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8" r:id="rId1"/>
  </p:sldMasterIdLst>
  <p:notesMasterIdLst>
    <p:notesMasterId r:id="rId16"/>
  </p:notesMasterIdLst>
  <p:sldIdLst>
    <p:sldId id="264" r:id="rId2"/>
    <p:sldId id="283" r:id="rId3"/>
    <p:sldId id="292" r:id="rId4"/>
    <p:sldId id="293" r:id="rId5"/>
    <p:sldId id="294" r:id="rId6"/>
    <p:sldId id="296" r:id="rId7"/>
    <p:sldId id="298" r:id="rId8"/>
    <p:sldId id="299" r:id="rId9"/>
    <p:sldId id="300" r:id="rId10"/>
    <p:sldId id="285" r:id="rId11"/>
    <p:sldId id="303" r:id="rId12"/>
    <p:sldId id="302" r:id="rId13"/>
    <p:sldId id="286" r:id="rId14"/>
    <p:sldId id="275" r:id="rId15"/>
  </p:sldIdLst>
  <p:sldSz cx="121920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 Light" panose="020F030202020403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 Light" panose="020F030202020403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 Light" panose="020F030202020403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 Light" panose="020F030202020403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 Light" panose="020F030202020403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 Light" panose="020F030202020403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 Light" panose="020F030202020403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 Light" panose="020F030202020403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 Light" panose="020F030202020403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211">
          <p15:clr>
            <a:srgbClr val="A4A3A4"/>
          </p15:clr>
        </p15:guide>
        <p15:guide id="2" orient="horz" pos="754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artin,LJ,Lynda,CRH R" initials="" lastIdx="1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1041E"/>
    <a:srgbClr val="00783A"/>
    <a:srgbClr val="6400AA"/>
    <a:srgbClr val="6300A9"/>
    <a:srgbClr val="FFE202"/>
    <a:srgbClr val="E1E100"/>
    <a:srgbClr val="43BDA0"/>
    <a:srgbClr val="FBE03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318" autoAdjust="0"/>
    <p:restoredTop sz="88484" autoAdjust="0"/>
  </p:normalViewPr>
  <p:slideViewPr>
    <p:cSldViewPr snapToGrid="0">
      <p:cViewPr varScale="1">
        <p:scale>
          <a:sx n="96" d="100"/>
          <a:sy n="96" d="100"/>
        </p:scale>
        <p:origin x="72" y="408"/>
      </p:cViewPr>
      <p:guideLst>
        <p:guide pos="211"/>
        <p:guide orient="horz" pos="754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AA7A751-F5EB-45FE-8270-E43AD3DCC953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1317B6-F844-45EE-9637-67ABB4F03F65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BF837776-CCD1-4441-B0A6-6CD2655D81A4}" type="datetimeFigureOut">
              <a:rPr lang="en-GB"/>
              <a:pPr>
                <a:defRPr/>
              </a:pPr>
              <a:t>11/11/2019</a:t>
            </a:fld>
            <a:endParaRPr lang="en-GB" dirty="0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00CEFCAD-388D-46B2-971D-14E5F7B0D34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GB" noProof="0" dirty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A258895C-DC21-4C4B-92E8-6916712CD1C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E0DDE5F-6C85-400F-82BE-086CCFA075E1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FF513E-2546-4BD8-8111-EA5775DCF2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52DBED94-B535-46AD-951F-1E837BCF8167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Image Placeholder 1">
            <a:extLst>
              <a:ext uri="{FF2B5EF4-FFF2-40B4-BE49-F238E27FC236}">
                <a16:creationId xmlns:a16="http://schemas.microsoft.com/office/drawing/2014/main" id="{6E3E5710-334A-4258-99A9-A77149BE03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Notes Placeholder 2">
            <a:extLst>
              <a:ext uri="{FF2B5EF4-FFF2-40B4-BE49-F238E27FC236}">
                <a16:creationId xmlns:a16="http://schemas.microsoft.com/office/drawing/2014/main" id="{433ACEFB-28BF-47EE-A568-BD1E6D5B44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GB" altLang="en-US"/>
              <a:t>Amend this as necessary to suit your needs and the presentation style chosen. </a:t>
            </a:r>
          </a:p>
        </p:txBody>
      </p:sp>
      <p:sp>
        <p:nvSpPr>
          <p:cNvPr id="28676" name="Slide Number Placeholder 3">
            <a:extLst>
              <a:ext uri="{FF2B5EF4-FFF2-40B4-BE49-F238E27FC236}">
                <a16:creationId xmlns:a16="http://schemas.microsoft.com/office/drawing/2014/main" id="{3D5D0FC8-80B8-4262-B811-16CC66D76AD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7AAA5BA-6D84-4A8F-9896-8DCF82837596}" type="slidenum">
              <a:rPr lang="en-GB" altLang="en-US" smtClean="0">
                <a:latin typeface="Calibri" panose="020F0502020204030204" pitchFamily="34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12</a:t>
            </a:fld>
            <a:endParaRPr lang="en-GB" altLang="en-US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CONTEN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BFF3F01F-BFA8-4B57-AB66-4D0AF55C4B7A}"/>
              </a:ext>
            </a:extLst>
          </p:cNvPr>
          <p:cNvSpPr/>
          <p:nvPr userDrawn="1"/>
        </p:nvSpPr>
        <p:spPr>
          <a:xfrm rot="19975129">
            <a:off x="8458200" y="6157913"/>
            <a:ext cx="4313238" cy="4284662"/>
          </a:xfrm>
          <a:prstGeom prst="rect">
            <a:avLst/>
          </a:prstGeom>
          <a:solidFill>
            <a:srgbClr val="6300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6A80BC4A-03AA-43B8-8152-B7A0A519C2A3}"/>
              </a:ext>
            </a:extLst>
          </p:cNvPr>
          <p:cNvSpPr/>
          <p:nvPr userDrawn="1"/>
        </p:nvSpPr>
        <p:spPr>
          <a:xfrm>
            <a:off x="10161588" y="-2030413"/>
            <a:ext cx="4060825" cy="406082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BE5B242B-53B0-444C-83A1-0AD53FEF35FA}"/>
              </a:ext>
            </a:extLst>
          </p:cNvPr>
          <p:cNvSpPr/>
          <p:nvPr userDrawn="1"/>
        </p:nvSpPr>
        <p:spPr>
          <a:xfrm rot="18169407">
            <a:off x="2850356" y="4704557"/>
            <a:ext cx="4100513" cy="4178300"/>
          </a:xfrm>
          <a:prstGeom prst="triangle">
            <a:avLst/>
          </a:prstGeom>
          <a:solidFill>
            <a:srgbClr val="FFE2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0BB367F7-1BA4-4B0E-A40B-5BAD6A9E5C2D}"/>
              </a:ext>
            </a:extLst>
          </p:cNvPr>
          <p:cNvSpPr>
            <a:spLocks/>
          </p:cNvSpPr>
          <p:nvPr userDrawn="1"/>
        </p:nvSpPr>
        <p:spPr bwMode="auto">
          <a:xfrm rot="15149153">
            <a:off x="-2812256" y="4866481"/>
            <a:ext cx="3844925" cy="5719763"/>
          </a:xfrm>
          <a:custGeom>
            <a:avLst/>
            <a:gdLst>
              <a:gd name="T0" fmla="*/ 2147483646 w 945"/>
              <a:gd name="T1" fmla="*/ 2147483646 h 1407"/>
              <a:gd name="T2" fmla="*/ 2147483646 w 945"/>
              <a:gd name="T3" fmla="*/ 2147483646 h 1407"/>
              <a:gd name="T4" fmla="*/ 2147483646 w 945"/>
              <a:gd name="T5" fmla="*/ 2147483646 h 1407"/>
              <a:gd name="T6" fmla="*/ 2147483646 w 945"/>
              <a:gd name="T7" fmla="*/ 2147483646 h 1407"/>
              <a:gd name="T8" fmla="*/ 2147483646 w 945"/>
              <a:gd name="T9" fmla="*/ 2147483646 h 1407"/>
              <a:gd name="T10" fmla="*/ 2147483646 w 945"/>
              <a:gd name="T11" fmla="*/ 2147483646 h 1407"/>
              <a:gd name="T12" fmla="*/ 2147483646 w 945"/>
              <a:gd name="T13" fmla="*/ 2147483646 h 1407"/>
              <a:gd name="T14" fmla="*/ 2147483646 w 945"/>
              <a:gd name="T15" fmla="*/ 2147483646 h 1407"/>
              <a:gd name="T16" fmla="*/ 2147483646 w 945"/>
              <a:gd name="T17" fmla="*/ 2147483646 h 1407"/>
              <a:gd name="T18" fmla="*/ 2147483646 w 945"/>
              <a:gd name="T19" fmla="*/ 2147483646 h 1407"/>
              <a:gd name="T20" fmla="*/ 2147483646 w 945"/>
              <a:gd name="T21" fmla="*/ 2147483646 h 1407"/>
              <a:gd name="T22" fmla="*/ 2147483646 w 945"/>
              <a:gd name="T23" fmla="*/ 2147483646 h 1407"/>
              <a:gd name="T24" fmla="*/ 2147483646 w 945"/>
              <a:gd name="T25" fmla="*/ 2147483646 h 1407"/>
              <a:gd name="T26" fmla="*/ 2147483646 w 945"/>
              <a:gd name="T27" fmla="*/ 2147483646 h 1407"/>
              <a:gd name="T28" fmla="*/ 2147483646 w 945"/>
              <a:gd name="T29" fmla="*/ 2147483646 h 1407"/>
              <a:gd name="T30" fmla="*/ 2147483646 w 945"/>
              <a:gd name="T31" fmla="*/ 2147483646 h 1407"/>
              <a:gd name="T32" fmla="*/ 2147483646 w 945"/>
              <a:gd name="T33" fmla="*/ 2147483646 h 1407"/>
              <a:gd name="T34" fmla="*/ 2147483646 w 945"/>
              <a:gd name="T35" fmla="*/ 2147483646 h 1407"/>
              <a:gd name="T36" fmla="*/ 2147483646 w 945"/>
              <a:gd name="T37" fmla="*/ 2147483646 h 1407"/>
              <a:gd name="T38" fmla="*/ 2147483646 w 945"/>
              <a:gd name="T39" fmla="*/ 2147483646 h 1407"/>
              <a:gd name="T40" fmla="*/ 2147483646 w 945"/>
              <a:gd name="T41" fmla="*/ 2147483646 h 1407"/>
              <a:gd name="T42" fmla="*/ 2147483646 w 945"/>
              <a:gd name="T43" fmla="*/ 2147483646 h 1407"/>
              <a:gd name="T44" fmla="*/ 2147483646 w 945"/>
              <a:gd name="T45" fmla="*/ 2147483646 h 1407"/>
              <a:gd name="T46" fmla="*/ 2147483646 w 945"/>
              <a:gd name="T47" fmla="*/ 2147483646 h 1407"/>
              <a:gd name="T48" fmla="*/ 2147483646 w 945"/>
              <a:gd name="T49" fmla="*/ 2147483646 h 1407"/>
              <a:gd name="T50" fmla="*/ 2147483646 w 945"/>
              <a:gd name="T51" fmla="*/ 2147483646 h 1407"/>
              <a:gd name="T52" fmla="*/ 2147483646 w 945"/>
              <a:gd name="T53" fmla="*/ 2147483646 h 1407"/>
              <a:gd name="T54" fmla="*/ 2147483646 w 945"/>
              <a:gd name="T55" fmla="*/ 2147483646 h 1407"/>
              <a:gd name="T56" fmla="*/ 2147483646 w 945"/>
              <a:gd name="T57" fmla="*/ 2147483646 h 1407"/>
              <a:gd name="T58" fmla="*/ 2147483646 w 945"/>
              <a:gd name="T59" fmla="*/ 2147483646 h 1407"/>
              <a:gd name="T60" fmla="*/ 2147483646 w 945"/>
              <a:gd name="T61" fmla="*/ 2147483646 h 1407"/>
              <a:gd name="T62" fmla="*/ 2147483646 w 945"/>
              <a:gd name="T63" fmla="*/ 2147483646 h 1407"/>
              <a:gd name="T64" fmla="*/ 2147483646 w 945"/>
              <a:gd name="T65" fmla="*/ 2147483646 h 140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45" h="1407">
                <a:moveTo>
                  <a:pt x="587" y="1331"/>
                </a:moveTo>
                <a:cubicBezTo>
                  <a:pt x="594" y="1326"/>
                  <a:pt x="600" y="1322"/>
                  <a:pt x="607" y="1317"/>
                </a:cubicBezTo>
                <a:cubicBezTo>
                  <a:pt x="730" y="1233"/>
                  <a:pt x="811" y="1093"/>
                  <a:pt x="844" y="929"/>
                </a:cubicBezTo>
                <a:cubicBezTo>
                  <a:pt x="856" y="871"/>
                  <a:pt x="859" y="807"/>
                  <a:pt x="852" y="744"/>
                </a:cubicBezTo>
                <a:cubicBezTo>
                  <a:pt x="850" y="728"/>
                  <a:pt x="849" y="712"/>
                  <a:pt x="846" y="696"/>
                </a:cubicBezTo>
                <a:cubicBezTo>
                  <a:pt x="843" y="681"/>
                  <a:pt x="839" y="665"/>
                  <a:pt x="836" y="650"/>
                </a:cubicBezTo>
                <a:cubicBezTo>
                  <a:pt x="827" y="620"/>
                  <a:pt x="821" y="589"/>
                  <a:pt x="811" y="561"/>
                </a:cubicBezTo>
                <a:cubicBezTo>
                  <a:pt x="831" y="629"/>
                  <a:pt x="848" y="699"/>
                  <a:pt x="851" y="770"/>
                </a:cubicBezTo>
                <a:cubicBezTo>
                  <a:pt x="855" y="841"/>
                  <a:pt x="849" y="913"/>
                  <a:pt x="830" y="981"/>
                </a:cubicBezTo>
                <a:cubicBezTo>
                  <a:pt x="795" y="1118"/>
                  <a:pt x="711" y="1239"/>
                  <a:pt x="603" y="1311"/>
                </a:cubicBezTo>
                <a:cubicBezTo>
                  <a:pt x="612" y="1301"/>
                  <a:pt x="621" y="1290"/>
                  <a:pt x="631" y="1278"/>
                </a:cubicBezTo>
                <a:cubicBezTo>
                  <a:pt x="636" y="1272"/>
                  <a:pt x="641" y="1266"/>
                  <a:pt x="647" y="1260"/>
                </a:cubicBezTo>
                <a:cubicBezTo>
                  <a:pt x="652" y="1254"/>
                  <a:pt x="658" y="1247"/>
                  <a:pt x="664" y="1241"/>
                </a:cubicBezTo>
                <a:cubicBezTo>
                  <a:pt x="725" y="1180"/>
                  <a:pt x="769" y="1103"/>
                  <a:pt x="797" y="1023"/>
                </a:cubicBezTo>
                <a:cubicBezTo>
                  <a:pt x="800" y="1024"/>
                  <a:pt x="805" y="1025"/>
                  <a:pt x="807" y="1026"/>
                </a:cubicBezTo>
                <a:cubicBezTo>
                  <a:pt x="841" y="907"/>
                  <a:pt x="849" y="785"/>
                  <a:pt x="825" y="666"/>
                </a:cubicBezTo>
                <a:cubicBezTo>
                  <a:pt x="820" y="636"/>
                  <a:pt x="811" y="606"/>
                  <a:pt x="803" y="577"/>
                </a:cubicBezTo>
                <a:cubicBezTo>
                  <a:pt x="793" y="548"/>
                  <a:pt x="785" y="518"/>
                  <a:pt x="771" y="490"/>
                </a:cubicBezTo>
                <a:cubicBezTo>
                  <a:pt x="748" y="433"/>
                  <a:pt x="715" y="380"/>
                  <a:pt x="675" y="333"/>
                </a:cubicBezTo>
                <a:cubicBezTo>
                  <a:pt x="679" y="341"/>
                  <a:pt x="675" y="338"/>
                  <a:pt x="672" y="337"/>
                </a:cubicBezTo>
                <a:cubicBezTo>
                  <a:pt x="671" y="336"/>
                  <a:pt x="671" y="336"/>
                  <a:pt x="671" y="336"/>
                </a:cubicBezTo>
                <a:cubicBezTo>
                  <a:pt x="672" y="337"/>
                  <a:pt x="672" y="337"/>
                  <a:pt x="672" y="337"/>
                </a:cubicBezTo>
                <a:cubicBezTo>
                  <a:pt x="670" y="337"/>
                  <a:pt x="670" y="339"/>
                  <a:pt x="679" y="350"/>
                </a:cubicBezTo>
                <a:cubicBezTo>
                  <a:pt x="670" y="339"/>
                  <a:pt x="670" y="337"/>
                  <a:pt x="672" y="337"/>
                </a:cubicBezTo>
                <a:cubicBezTo>
                  <a:pt x="709" y="385"/>
                  <a:pt x="741" y="436"/>
                  <a:pt x="763" y="492"/>
                </a:cubicBezTo>
                <a:cubicBezTo>
                  <a:pt x="776" y="519"/>
                  <a:pt x="785" y="548"/>
                  <a:pt x="795" y="576"/>
                </a:cubicBezTo>
                <a:cubicBezTo>
                  <a:pt x="803" y="605"/>
                  <a:pt x="812" y="635"/>
                  <a:pt x="818" y="663"/>
                </a:cubicBezTo>
                <a:cubicBezTo>
                  <a:pt x="843" y="779"/>
                  <a:pt x="838" y="900"/>
                  <a:pt x="801" y="1014"/>
                </a:cubicBezTo>
                <a:cubicBezTo>
                  <a:pt x="828" y="925"/>
                  <a:pt x="839" y="831"/>
                  <a:pt x="827" y="739"/>
                </a:cubicBezTo>
                <a:cubicBezTo>
                  <a:pt x="823" y="692"/>
                  <a:pt x="811" y="647"/>
                  <a:pt x="799" y="601"/>
                </a:cubicBezTo>
                <a:cubicBezTo>
                  <a:pt x="785" y="556"/>
                  <a:pt x="769" y="512"/>
                  <a:pt x="749" y="469"/>
                </a:cubicBezTo>
                <a:cubicBezTo>
                  <a:pt x="709" y="385"/>
                  <a:pt x="654" y="309"/>
                  <a:pt x="582" y="251"/>
                </a:cubicBezTo>
                <a:cubicBezTo>
                  <a:pt x="511" y="193"/>
                  <a:pt x="425" y="153"/>
                  <a:pt x="332" y="133"/>
                </a:cubicBezTo>
                <a:cubicBezTo>
                  <a:pt x="316" y="130"/>
                  <a:pt x="283" y="125"/>
                  <a:pt x="267" y="122"/>
                </a:cubicBezTo>
                <a:cubicBezTo>
                  <a:pt x="202" y="109"/>
                  <a:pt x="134" y="104"/>
                  <a:pt x="66" y="112"/>
                </a:cubicBezTo>
                <a:cubicBezTo>
                  <a:pt x="74" y="105"/>
                  <a:pt x="60" y="97"/>
                  <a:pt x="62" y="89"/>
                </a:cubicBezTo>
                <a:cubicBezTo>
                  <a:pt x="63" y="86"/>
                  <a:pt x="67" y="82"/>
                  <a:pt x="80" y="79"/>
                </a:cubicBezTo>
                <a:cubicBezTo>
                  <a:pt x="87" y="78"/>
                  <a:pt x="96" y="76"/>
                  <a:pt x="107" y="75"/>
                </a:cubicBezTo>
                <a:cubicBezTo>
                  <a:pt x="119" y="75"/>
                  <a:pt x="133" y="74"/>
                  <a:pt x="150" y="75"/>
                </a:cubicBezTo>
                <a:cubicBezTo>
                  <a:pt x="150" y="72"/>
                  <a:pt x="150" y="67"/>
                  <a:pt x="150" y="65"/>
                </a:cubicBezTo>
                <a:cubicBezTo>
                  <a:pt x="132" y="64"/>
                  <a:pt x="116" y="62"/>
                  <a:pt x="101" y="60"/>
                </a:cubicBezTo>
                <a:cubicBezTo>
                  <a:pt x="86" y="60"/>
                  <a:pt x="73" y="58"/>
                  <a:pt x="62" y="57"/>
                </a:cubicBezTo>
                <a:cubicBezTo>
                  <a:pt x="38" y="54"/>
                  <a:pt x="22" y="50"/>
                  <a:pt x="15" y="44"/>
                </a:cubicBezTo>
                <a:cubicBezTo>
                  <a:pt x="0" y="35"/>
                  <a:pt x="20" y="21"/>
                  <a:pt x="94" y="9"/>
                </a:cubicBezTo>
                <a:cubicBezTo>
                  <a:pt x="176" y="0"/>
                  <a:pt x="276" y="2"/>
                  <a:pt x="378" y="27"/>
                </a:cubicBezTo>
                <a:cubicBezTo>
                  <a:pt x="480" y="52"/>
                  <a:pt x="582" y="103"/>
                  <a:pt x="664" y="171"/>
                </a:cubicBezTo>
                <a:cubicBezTo>
                  <a:pt x="724" y="221"/>
                  <a:pt x="774" y="281"/>
                  <a:pt x="814" y="346"/>
                </a:cubicBezTo>
                <a:cubicBezTo>
                  <a:pt x="853" y="412"/>
                  <a:pt x="881" y="482"/>
                  <a:pt x="902" y="554"/>
                </a:cubicBezTo>
                <a:cubicBezTo>
                  <a:pt x="929" y="651"/>
                  <a:pt x="945" y="763"/>
                  <a:pt x="936" y="871"/>
                </a:cubicBezTo>
                <a:cubicBezTo>
                  <a:pt x="926" y="979"/>
                  <a:pt x="895" y="1086"/>
                  <a:pt x="840" y="1174"/>
                </a:cubicBezTo>
                <a:cubicBezTo>
                  <a:pt x="835" y="1183"/>
                  <a:pt x="830" y="1192"/>
                  <a:pt x="824" y="1201"/>
                </a:cubicBezTo>
                <a:cubicBezTo>
                  <a:pt x="818" y="1210"/>
                  <a:pt x="812" y="1220"/>
                  <a:pt x="806" y="1229"/>
                </a:cubicBezTo>
                <a:cubicBezTo>
                  <a:pt x="793" y="1250"/>
                  <a:pt x="778" y="1269"/>
                  <a:pt x="763" y="1288"/>
                </a:cubicBezTo>
                <a:cubicBezTo>
                  <a:pt x="748" y="1306"/>
                  <a:pt x="732" y="1322"/>
                  <a:pt x="719" y="1336"/>
                </a:cubicBezTo>
                <a:cubicBezTo>
                  <a:pt x="705" y="1348"/>
                  <a:pt x="693" y="1358"/>
                  <a:pt x="685" y="1362"/>
                </a:cubicBezTo>
                <a:cubicBezTo>
                  <a:pt x="662" y="1378"/>
                  <a:pt x="657" y="1373"/>
                  <a:pt x="657" y="1366"/>
                </a:cubicBezTo>
                <a:cubicBezTo>
                  <a:pt x="705" y="1329"/>
                  <a:pt x="747" y="1284"/>
                  <a:pt x="782" y="1236"/>
                </a:cubicBezTo>
                <a:cubicBezTo>
                  <a:pt x="818" y="1187"/>
                  <a:pt x="846" y="1133"/>
                  <a:pt x="867" y="1078"/>
                </a:cubicBezTo>
                <a:cubicBezTo>
                  <a:pt x="921" y="942"/>
                  <a:pt x="934" y="790"/>
                  <a:pt x="906" y="645"/>
                </a:cubicBezTo>
                <a:cubicBezTo>
                  <a:pt x="932" y="787"/>
                  <a:pt x="921" y="939"/>
                  <a:pt x="867" y="1078"/>
                </a:cubicBezTo>
                <a:cubicBezTo>
                  <a:pt x="845" y="1133"/>
                  <a:pt x="817" y="1186"/>
                  <a:pt x="781" y="1234"/>
                </a:cubicBezTo>
                <a:cubicBezTo>
                  <a:pt x="745" y="1281"/>
                  <a:pt x="704" y="1324"/>
                  <a:pt x="657" y="1360"/>
                </a:cubicBezTo>
                <a:cubicBezTo>
                  <a:pt x="657" y="1354"/>
                  <a:pt x="657" y="1347"/>
                  <a:pt x="648" y="1347"/>
                </a:cubicBezTo>
                <a:cubicBezTo>
                  <a:pt x="648" y="1347"/>
                  <a:pt x="620" y="1369"/>
                  <a:pt x="605" y="1379"/>
                </a:cubicBezTo>
                <a:cubicBezTo>
                  <a:pt x="538" y="1407"/>
                  <a:pt x="547" y="1381"/>
                  <a:pt x="568" y="1353"/>
                </a:cubicBezTo>
                <a:cubicBezTo>
                  <a:pt x="573" y="1346"/>
                  <a:pt x="580" y="1340"/>
                  <a:pt x="587" y="1331"/>
                </a:cubicBezTo>
              </a:path>
            </a:pathLst>
          </a:custGeom>
          <a:solidFill>
            <a:srgbClr val="E500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" name="Freeform 9">
            <a:extLst>
              <a:ext uri="{FF2B5EF4-FFF2-40B4-BE49-F238E27FC236}">
                <a16:creationId xmlns:a16="http://schemas.microsoft.com/office/drawing/2014/main" id="{001DFB9E-8980-4BA7-9079-CD04A0EF3729}"/>
              </a:ext>
            </a:extLst>
          </p:cNvPr>
          <p:cNvSpPr>
            <a:spLocks/>
          </p:cNvSpPr>
          <p:nvPr userDrawn="1"/>
        </p:nvSpPr>
        <p:spPr bwMode="auto">
          <a:xfrm rot="20132118">
            <a:off x="12455525" y="2901950"/>
            <a:ext cx="1003300" cy="5575300"/>
          </a:xfrm>
          <a:custGeom>
            <a:avLst/>
            <a:gdLst>
              <a:gd name="T0" fmla="*/ 2147483646 w 219"/>
              <a:gd name="T1" fmla="*/ 2147483646 h 1220"/>
              <a:gd name="T2" fmla="*/ 2147483646 w 219"/>
              <a:gd name="T3" fmla="*/ 2147483646 h 1220"/>
              <a:gd name="T4" fmla="*/ 2147483646 w 219"/>
              <a:gd name="T5" fmla="*/ 2147483646 h 1220"/>
              <a:gd name="T6" fmla="*/ 2147483646 w 219"/>
              <a:gd name="T7" fmla="*/ 2147483646 h 1220"/>
              <a:gd name="T8" fmla="*/ 2147483646 w 219"/>
              <a:gd name="T9" fmla="*/ 2147483646 h 1220"/>
              <a:gd name="T10" fmla="*/ 2147483646 w 219"/>
              <a:gd name="T11" fmla="*/ 2147483646 h 1220"/>
              <a:gd name="T12" fmla="*/ 2147483646 w 219"/>
              <a:gd name="T13" fmla="*/ 2147483646 h 1220"/>
              <a:gd name="T14" fmla="*/ 2147483646 w 219"/>
              <a:gd name="T15" fmla="*/ 2147483646 h 1220"/>
              <a:gd name="T16" fmla="*/ 2147483646 w 219"/>
              <a:gd name="T17" fmla="*/ 2147483646 h 1220"/>
              <a:gd name="T18" fmla="*/ 2147483646 w 219"/>
              <a:gd name="T19" fmla="*/ 2147483646 h 1220"/>
              <a:gd name="T20" fmla="*/ 2147483646 w 219"/>
              <a:gd name="T21" fmla="*/ 2147483646 h 1220"/>
              <a:gd name="T22" fmla="*/ 2147483646 w 219"/>
              <a:gd name="T23" fmla="*/ 2147483646 h 1220"/>
              <a:gd name="T24" fmla="*/ 2147483646 w 219"/>
              <a:gd name="T25" fmla="*/ 2147483646 h 1220"/>
              <a:gd name="T26" fmla="*/ 2147483646 w 219"/>
              <a:gd name="T27" fmla="*/ 2147483646 h 1220"/>
              <a:gd name="T28" fmla="*/ 2147483646 w 219"/>
              <a:gd name="T29" fmla="*/ 2147483646 h 1220"/>
              <a:gd name="T30" fmla="*/ 2147483646 w 219"/>
              <a:gd name="T31" fmla="*/ 2147483646 h 1220"/>
              <a:gd name="T32" fmla="*/ 2147483646 w 219"/>
              <a:gd name="T33" fmla="*/ 2147483646 h 1220"/>
              <a:gd name="T34" fmla="*/ 2147483646 w 219"/>
              <a:gd name="T35" fmla="*/ 2147483646 h 1220"/>
              <a:gd name="T36" fmla="*/ 2147483646 w 219"/>
              <a:gd name="T37" fmla="*/ 2147483646 h 1220"/>
              <a:gd name="T38" fmla="*/ 2147483646 w 219"/>
              <a:gd name="T39" fmla="*/ 2147483646 h 1220"/>
              <a:gd name="T40" fmla="*/ 0 w 219"/>
              <a:gd name="T41" fmla="*/ 2147483646 h 1220"/>
              <a:gd name="T42" fmla="*/ 2147483646 w 219"/>
              <a:gd name="T43" fmla="*/ 2147483646 h 1220"/>
              <a:gd name="T44" fmla="*/ 2147483646 w 219"/>
              <a:gd name="T45" fmla="*/ 2147483646 h 1220"/>
              <a:gd name="T46" fmla="*/ 2147483646 w 219"/>
              <a:gd name="T47" fmla="*/ 2147483646 h 1220"/>
              <a:gd name="T48" fmla="*/ 2147483646 w 219"/>
              <a:gd name="T49" fmla="*/ 2147483646 h 1220"/>
              <a:gd name="T50" fmla="*/ 2147483646 w 219"/>
              <a:gd name="T51" fmla="*/ 2147483646 h 1220"/>
              <a:gd name="T52" fmla="*/ 2147483646 w 219"/>
              <a:gd name="T53" fmla="*/ 2147483646 h 1220"/>
              <a:gd name="T54" fmla="*/ 2147483646 w 219"/>
              <a:gd name="T55" fmla="*/ 2147483646 h 1220"/>
              <a:gd name="T56" fmla="*/ 2147483646 w 219"/>
              <a:gd name="T57" fmla="*/ 2147483646 h 1220"/>
              <a:gd name="T58" fmla="*/ 2147483646 w 219"/>
              <a:gd name="T59" fmla="*/ 2147483646 h 1220"/>
              <a:gd name="T60" fmla="*/ 2147483646 w 219"/>
              <a:gd name="T61" fmla="*/ 2147483646 h 1220"/>
              <a:gd name="T62" fmla="*/ 2147483646 w 219"/>
              <a:gd name="T63" fmla="*/ 2147483646 h 1220"/>
              <a:gd name="T64" fmla="*/ 2147483646 w 219"/>
              <a:gd name="T65" fmla="*/ 2147483646 h 1220"/>
              <a:gd name="T66" fmla="*/ 2147483646 w 219"/>
              <a:gd name="T67" fmla="*/ 2147483646 h 1220"/>
              <a:gd name="T68" fmla="*/ 2147483646 w 219"/>
              <a:gd name="T69" fmla="*/ 2147483646 h 1220"/>
              <a:gd name="T70" fmla="*/ 2147483646 w 219"/>
              <a:gd name="T71" fmla="*/ 2147483646 h 1220"/>
              <a:gd name="T72" fmla="*/ 2147483646 w 219"/>
              <a:gd name="T73" fmla="*/ 2147483646 h 1220"/>
              <a:gd name="T74" fmla="*/ 2147483646 w 219"/>
              <a:gd name="T75" fmla="*/ 2147483646 h 1220"/>
              <a:gd name="T76" fmla="*/ 2147483646 w 219"/>
              <a:gd name="T77" fmla="*/ 2147483646 h 1220"/>
              <a:gd name="T78" fmla="*/ 2147483646 w 219"/>
              <a:gd name="T79" fmla="*/ 2147483646 h 1220"/>
              <a:gd name="T80" fmla="*/ 2147483646 w 219"/>
              <a:gd name="T81" fmla="*/ 2147483646 h 1220"/>
              <a:gd name="T82" fmla="*/ 2147483646 w 219"/>
              <a:gd name="T83" fmla="*/ 2147483646 h 1220"/>
              <a:gd name="T84" fmla="*/ 2147483646 w 219"/>
              <a:gd name="T85" fmla="*/ 2147483646 h 1220"/>
              <a:gd name="T86" fmla="*/ 2147483646 w 219"/>
              <a:gd name="T87" fmla="*/ 2147483646 h 1220"/>
              <a:gd name="T88" fmla="*/ 2147483646 w 219"/>
              <a:gd name="T89" fmla="*/ 2147483646 h 1220"/>
              <a:gd name="T90" fmla="*/ 2147483646 w 219"/>
              <a:gd name="T91" fmla="*/ 2147483646 h 1220"/>
              <a:gd name="T92" fmla="*/ 2147483646 w 219"/>
              <a:gd name="T93" fmla="*/ 2147483646 h 1220"/>
              <a:gd name="T94" fmla="*/ 2147483646 w 219"/>
              <a:gd name="T95" fmla="*/ 2147483646 h 12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19" h="1220">
                <a:moveTo>
                  <a:pt x="157" y="1217"/>
                </a:moveTo>
                <a:cubicBezTo>
                  <a:pt x="149" y="1212"/>
                  <a:pt x="142" y="1207"/>
                  <a:pt x="136" y="1201"/>
                </a:cubicBezTo>
                <a:cubicBezTo>
                  <a:pt x="130" y="1195"/>
                  <a:pt x="123" y="1188"/>
                  <a:pt x="118" y="1180"/>
                </a:cubicBezTo>
                <a:cubicBezTo>
                  <a:pt x="113" y="1173"/>
                  <a:pt x="108" y="1165"/>
                  <a:pt x="105" y="1157"/>
                </a:cubicBezTo>
                <a:cubicBezTo>
                  <a:pt x="97" y="1141"/>
                  <a:pt x="94" y="1125"/>
                  <a:pt x="91" y="1110"/>
                </a:cubicBezTo>
                <a:cubicBezTo>
                  <a:pt x="89" y="1096"/>
                  <a:pt x="88" y="1081"/>
                  <a:pt x="88" y="1068"/>
                </a:cubicBezTo>
                <a:cubicBezTo>
                  <a:pt x="88" y="1055"/>
                  <a:pt x="88" y="1043"/>
                  <a:pt x="88" y="1031"/>
                </a:cubicBezTo>
                <a:cubicBezTo>
                  <a:pt x="88" y="981"/>
                  <a:pt x="88" y="930"/>
                  <a:pt x="89" y="877"/>
                </a:cubicBezTo>
                <a:cubicBezTo>
                  <a:pt x="93" y="802"/>
                  <a:pt x="88" y="717"/>
                  <a:pt x="85" y="642"/>
                </a:cubicBezTo>
                <a:cubicBezTo>
                  <a:pt x="86" y="730"/>
                  <a:pt x="87" y="821"/>
                  <a:pt x="87" y="911"/>
                </a:cubicBezTo>
                <a:cubicBezTo>
                  <a:pt x="87" y="956"/>
                  <a:pt x="86" y="1001"/>
                  <a:pt x="84" y="1046"/>
                </a:cubicBezTo>
                <a:cubicBezTo>
                  <a:pt x="84" y="1068"/>
                  <a:pt x="82" y="1093"/>
                  <a:pt x="87" y="1121"/>
                </a:cubicBezTo>
                <a:cubicBezTo>
                  <a:pt x="88" y="1128"/>
                  <a:pt x="90" y="1135"/>
                  <a:pt x="92" y="1143"/>
                </a:cubicBezTo>
                <a:cubicBezTo>
                  <a:pt x="93" y="1146"/>
                  <a:pt x="94" y="1150"/>
                  <a:pt x="95" y="1154"/>
                </a:cubicBezTo>
                <a:cubicBezTo>
                  <a:pt x="96" y="1156"/>
                  <a:pt x="97" y="1157"/>
                  <a:pt x="98" y="1159"/>
                </a:cubicBezTo>
                <a:cubicBezTo>
                  <a:pt x="100" y="1165"/>
                  <a:pt x="100" y="1165"/>
                  <a:pt x="100" y="1165"/>
                </a:cubicBezTo>
                <a:cubicBezTo>
                  <a:pt x="104" y="1173"/>
                  <a:pt x="108" y="1181"/>
                  <a:pt x="113" y="1187"/>
                </a:cubicBezTo>
                <a:cubicBezTo>
                  <a:pt x="118" y="1194"/>
                  <a:pt x="124" y="1201"/>
                  <a:pt x="131" y="1207"/>
                </a:cubicBezTo>
                <a:cubicBezTo>
                  <a:pt x="118" y="1200"/>
                  <a:pt x="105" y="1191"/>
                  <a:pt x="94" y="1177"/>
                </a:cubicBezTo>
                <a:cubicBezTo>
                  <a:pt x="91" y="1173"/>
                  <a:pt x="88" y="1169"/>
                  <a:pt x="86" y="1165"/>
                </a:cubicBezTo>
                <a:cubicBezTo>
                  <a:pt x="84" y="1163"/>
                  <a:pt x="83" y="1161"/>
                  <a:pt x="82" y="1160"/>
                </a:cubicBezTo>
                <a:cubicBezTo>
                  <a:pt x="81" y="1158"/>
                  <a:pt x="80" y="1156"/>
                  <a:pt x="79" y="1154"/>
                </a:cubicBezTo>
                <a:cubicBezTo>
                  <a:pt x="75" y="1146"/>
                  <a:pt x="73" y="1137"/>
                  <a:pt x="70" y="1129"/>
                </a:cubicBezTo>
                <a:cubicBezTo>
                  <a:pt x="66" y="1108"/>
                  <a:pt x="65" y="1090"/>
                  <a:pt x="65" y="1073"/>
                </a:cubicBezTo>
                <a:cubicBezTo>
                  <a:pt x="65" y="1065"/>
                  <a:pt x="65" y="1057"/>
                  <a:pt x="65" y="1050"/>
                </a:cubicBezTo>
                <a:cubicBezTo>
                  <a:pt x="65" y="1043"/>
                  <a:pt x="65" y="1036"/>
                  <a:pt x="65" y="1029"/>
                </a:cubicBezTo>
                <a:cubicBezTo>
                  <a:pt x="65" y="1000"/>
                  <a:pt x="65" y="972"/>
                  <a:pt x="65" y="944"/>
                </a:cubicBezTo>
                <a:cubicBezTo>
                  <a:pt x="68" y="944"/>
                  <a:pt x="73" y="943"/>
                  <a:pt x="76" y="943"/>
                </a:cubicBezTo>
                <a:cubicBezTo>
                  <a:pt x="70" y="863"/>
                  <a:pt x="72" y="786"/>
                  <a:pt x="72" y="709"/>
                </a:cubicBezTo>
                <a:cubicBezTo>
                  <a:pt x="73" y="631"/>
                  <a:pt x="72" y="554"/>
                  <a:pt x="60" y="476"/>
                </a:cubicBezTo>
                <a:cubicBezTo>
                  <a:pt x="59" y="481"/>
                  <a:pt x="56" y="478"/>
                  <a:pt x="54" y="477"/>
                </a:cubicBezTo>
                <a:cubicBezTo>
                  <a:pt x="54" y="477"/>
                  <a:pt x="54" y="476"/>
                  <a:pt x="54" y="476"/>
                </a:cubicBezTo>
                <a:cubicBezTo>
                  <a:pt x="54" y="476"/>
                  <a:pt x="54" y="477"/>
                  <a:pt x="54" y="477"/>
                </a:cubicBezTo>
                <a:cubicBezTo>
                  <a:pt x="53" y="476"/>
                  <a:pt x="51" y="477"/>
                  <a:pt x="52" y="487"/>
                </a:cubicBezTo>
                <a:cubicBezTo>
                  <a:pt x="51" y="477"/>
                  <a:pt x="53" y="476"/>
                  <a:pt x="54" y="477"/>
                </a:cubicBezTo>
                <a:cubicBezTo>
                  <a:pt x="61" y="555"/>
                  <a:pt x="64" y="630"/>
                  <a:pt x="65" y="706"/>
                </a:cubicBezTo>
                <a:cubicBezTo>
                  <a:pt x="66" y="782"/>
                  <a:pt x="66" y="859"/>
                  <a:pt x="65" y="937"/>
                </a:cubicBezTo>
                <a:cubicBezTo>
                  <a:pt x="65" y="876"/>
                  <a:pt x="64" y="816"/>
                  <a:pt x="63" y="755"/>
                </a:cubicBezTo>
                <a:cubicBezTo>
                  <a:pt x="62" y="695"/>
                  <a:pt x="60" y="635"/>
                  <a:pt x="56" y="575"/>
                </a:cubicBezTo>
                <a:cubicBezTo>
                  <a:pt x="50" y="456"/>
                  <a:pt x="39" y="337"/>
                  <a:pt x="21" y="216"/>
                </a:cubicBezTo>
                <a:cubicBezTo>
                  <a:pt x="19" y="206"/>
                  <a:pt x="16" y="185"/>
                  <a:pt x="14" y="175"/>
                </a:cubicBezTo>
                <a:cubicBezTo>
                  <a:pt x="15" y="133"/>
                  <a:pt x="9" y="91"/>
                  <a:pt x="0" y="51"/>
                </a:cubicBezTo>
                <a:cubicBezTo>
                  <a:pt x="7" y="54"/>
                  <a:pt x="16" y="44"/>
                  <a:pt x="23" y="43"/>
                </a:cubicBezTo>
                <a:cubicBezTo>
                  <a:pt x="27" y="43"/>
                  <a:pt x="31" y="45"/>
                  <a:pt x="35" y="53"/>
                </a:cubicBezTo>
                <a:cubicBezTo>
                  <a:pt x="37" y="56"/>
                  <a:pt x="39" y="61"/>
                  <a:pt x="41" y="68"/>
                </a:cubicBezTo>
                <a:cubicBezTo>
                  <a:pt x="43" y="75"/>
                  <a:pt x="44" y="83"/>
                  <a:pt x="46" y="94"/>
                </a:cubicBezTo>
                <a:cubicBezTo>
                  <a:pt x="48" y="93"/>
                  <a:pt x="54" y="92"/>
                  <a:pt x="56" y="92"/>
                </a:cubicBezTo>
                <a:cubicBezTo>
                  <a:pt x="56" y="81"/>
                  <a:pt x="56" y="71"/>
                  <a:pt x="56" y="62"/>
                </a:cubicBezTo>
                <a:cubicBezTo>
                  <a:pt x="57" y="52"/>
                  <a:pt x="57" y="44"/>
                  <a:pt x="58" y="37"/>
                </a:cubicBezTo>
                <a:cubicBezTo>
                  <a:pt x="61" y="22"/>
                  <a:pt x="65" y="11"/>
                  <a:pt x="70" y="6"/>
                </a:cubicBezTo>
                <a:cubicBezTo>
                  <a:pt x="75" y="0"/>
                  <a:pt x="82" y="0"/>
                  <a:pt x="89" y="6"/>
                </a:cubicBezTo>
                <a:cubicBezTo>
                  <a:pt x="96" y="13"/>
                  <a:pt x="103" y="25"/>
                  <a:pt x="111" y="46"/>
                </a:cubicBezTo>
                <a:cubicBezTo>
                  <a:pt x="127" y="93"/>
                  <a:pt x="138" y="150"/>
                  <a:pt x="146" y="210"/>
                </a:cubicBezTo>
                <a:cubicBezTo>
                  <a:pt x="155" y="270"/>
                  <a:pt x="160" y="332"/>
                  <a:pt x="168" y="391"/>
                </a:cubicBezTo>
                <a:cubicBezTo>
                  <a:pt x="179" y="478"/>
                  <a:pt x="186" y="564"/>
                  <a:pt x="183" y="651"/>
                </a:cubicBezTo>
                <a:cubicBezTo>
                  <a:pt x="179" y="770"/>
                  <a:pt x="184" y="897"/>
                  <a:pt x="176" y="1015"/>
                </a:cubicBezTo>
                <a:cubicBezTo>
                  <a:pt x="176" y="1026"/>
                  <a:pt x="176" y="1039"/>
                  <a:pt x="177" y="1052"/>
                </a:cubicBezTo>
                <a:cubicBezTo>
                  <a:pt x="177" y="1065"/>
                  <a:pt x="178" y="1077"/>
                  <a:pt x="180" y="1087"/>
                </a:cubicBezTo>
                <a:cubicBezTo>
                  <a:pt x="182" y="1098"/>
                  <a:pt x="184" y="1105"/>
                  <a:pt x="186" y="1111"/>
                </a:cubicBezTo>
                <a:cubicBezTo>
                  <a:pt x="186" y="1113"/>
                  <a:pt x="187" y="1114"/>
                  <a:pt x="187" y="1115"/>
                </a:cubicBezTo>
                <a:cubicBezTo>
                  <a:pt x="188" y="1116"/>
                  <a:pt x="188" y="1117"/>
                  <a:pt x="188" y="1118"/>
                </a:cubicBezTo>
                <a:cubicBezTo>
                  <a:pt x="189" y="1120"/>
                  <a:pt x="189" y="1122"/>
                  <a:pt x="189" y="1124"/>
                </a:cubicBezTo>
                <a:cubicBezTo>
                  <a:pt x="189" y="1125"/>
                  <a:pt x="189" y="1126"/>
                  <a:pt x="189" y="1127"/>
                </a:cubicBezTo>
                <a:cubicBezTo>
                  <a:pt x="190" y="1128"/>
                  <a:pt x="190" y="1129"/>
                  <a:pt x="189" y="1129"/>
                </a:cubicBezTo>
                <a:cubicBezTo>
                  <a:pt x="189" y="1131"/>
                  <a:pt x="189" y="1132"/>
                  <a:pt x="188" y="1134"/>
                </a:cubicBezTo>
                <a:cubicBezTo>
                  <a:pt x="187" y="1136"/>
                  <a:pt x="185" y="1139"/>
                  <a:pt x="182" y="1140"/>
                </a:cubicBezTo>
                <a:cubicBezTo>
                  <a:pt x="178" y="1136"/>
                  <a:pt x="174" y="1131"/>
                  <a:pt x="172" y="1126"/>
                </a:cubicBezTo>
                <a:cubicBezTo>
                  <a:pt x="171" y="1125"/>
                  <a:pt x="170" y="1124"/>
                  <a:pt x="170" y="1122"/>
                </a:cubicBezTo>
                <a:cubicBezTo>
                  <a:pt x="169" y="1121"/>
                  <a:pt x="168" y="1119"/>
                  <a:pt x="168" y="1118"/>
                </a:cubicBezTo>
                <a:cubicBezTo>
                  <a:pt x="167" y="1115"/>
                  <a:pt x="166" y="1111"/>
                  <a:pt x="165" y="1108"/>
                </a:cubicBezTo>
                <a:cubicBezTo>
                  <a:pt x="161" y="1095"/>
                  <a:pt x="160" y="1079"/>
                  <a:pt x="159" y="1063"/>
                </a:cubicBezTo>
                <a:cubicBezTo>
                  <a:pt x="159" y="1055"/>
                  <a:pt x="159" y="1046"/>
                  <a:pt x="159" y="1037"/>
                </a:cubicBezTo>
                <a:cubicBezTo>
                  <a:pt x="159" y="1028"/>
                  <a:pt x="159" y="1020"/>
                  <a:pt x="159" y="1011"/>
                </a:cubicBezTo>
                <a:cubicBezTo>
                  <a:pt x="159" y="994"/>
                  <a:pt x="158" y="976"/>
                  <a:pt x="158" y="959"/>
                </a:cubicBezTo>
                <a:cubicBezTo>
                  <a:pt x="159" y="874"/>
                  <a:pt x="161" y="789"/>
                  <a:pt x="164" y="703"/>
                </a:cubicBezTo>
                <a:cubicBezTo>
                  <a:pt x="159" y="787"/>
                  <a:pt x="158" y="872"/>
                  <a:pt x="158" y="959"/>
                </a:cubicBezTo>
                <a:cubicBezTo>
                  <a:pt x="158" y="993"/>
                  <a:pt x="157" y="1028"/>
                  <a:pt x="157" y="1062"/>
                </a:cubicBezTo>
                <a:cubicBezTo>
                  <a:pt x="157" y="1079"/>
                  <a:pt x="158" y="1094"/>
                  <a:pt x="161" y="1108"/>
                </a:cubicBezTo>
                <a:cubicBezTo>
                  <a:pt x="162" y="1112"/>
                  <a:pt x="162" y="1115"/>
                  <a:pt x="164" y="1118"/>
                </a:cubicBezTo>
                <a:cubicBezTo>
                  <a:pt x="164" y="1120"/>
                  <a:pt x="165" y="1121"/>
                  <a:pt x="165" y="1123"/>
                </a:cubicBezTo>
                <a:cubicBezTo>
                  <a:pt x="166" y="1125"/>
                  <a:pt x="166" y="1125"/>
                  <a:pt x="166" y="1125"/>
                </a:cubicBezTo>
                <a:cubicBezTo>
                  <a:pt x="167" y="1127"/>
                  <a:pt x="167" y="1127"/>
                  <a:pt x="167" y="1127"/>
                </a:cubicBezTo>
                <a:cubicBezTo>
                  <a:pt x="170" y="1133"/>
                  <a:pt x="173" y="1138"/>
                  <a:pt x="177" y="1143"/>
                </a:cubicBezTo>
                <a:cubicBezTo>
                  <a:pt x="172" y="1146"/>
                  <a:pt x="166" y="1148"/>
                  <a:pt x="165" y="1154"/>
                </a:cubicBezTo>
                <a:cubicBezTo>
                  <a:pt x="165" y="1154"/>
                  <a:pt x="166" y="1155"/>
                  <a:pt x="167" y="1157"/>
                </a:cubicBezTo>
                <a:cubicBezTo>
                  <a:pt x="169" y="1158"/>
                  <a:pt x="171" y="1160"/>
                  <a:pt x="173" y="1162"/>
                </a:cubicBezTo>
                <a:cubicBezTo>
                  <a:pt x="178" y="1166"/>
                  <a:pt x="185" y="1169"/>
                  <a:pt x="189" y="1171"/>
                </a:cubicBezTo>
                <a:cubicBezTo>
                  <a:pt x="191" y="1172"/>
                  <a:pt x="193" y="1174"/>
                  <a:pt x="195" y="1175"/>
                </a:cubicBezTo>
                <a:cubicBezTo>
                  <a:pt x="197" y="1177"/>
                  <a:pt x="198" y="1178"/>
                  <a:pt x="200" y="1179"/>
                </a:cubicBezTo>
                <a:cubicBezTo>
                  <a:pt x="202" y="1180"/>
                  <a:pt x="203" y="1181"/>
                  <a:pt x="205" y="1182"/>
                </a:cubicBezTo>
                <a:cubicBezTo>
                  <a:pt x="206" y="1183"/>
                  <a:pt x="208" y="1184"/>
                  <a:pt x="209" y="1185"/>
                </a:cubicBezTo>
                <a:cubicBezTo>
                  <a:pt x="214" y="1189"/>
                  <a:pt x="218" y="1193"/>
                  <a:pt x="218" y="1197"/>
                </a:cubicBezTo>
                <a:cubicBezTo>
                  <a:pt x="219" y="1201"/>
                  <a:pt x="217" y="1205"/>
                  <a:pt x="212" y="1209"/>
                </a:cubicBezTo>
                <a:cubicBezTo>
                  <a:pt x="209" y="1211"/>
                  <a:pt x="206" y="1213"/>
                  <a:pt x="202" y="1215"/>
                </a:cubicBezTo>
                <a:cubicBezTo>
                  <a:pt x="198" y="1216"/>
                  <a:pt x="194" y="1218"/>
                  <a:pt x="189" y="1219"/>
                </a:cubicBezTo>
                <a:cubicBezTo>
                  <a:pt x="179" y="1220"/>
                  <a:pt x="168" y="1219"/>
                  <a:pt x="157" y="1217"/>
                </a:cubicBezTo>
              </a:path>
            </a:pathLst>
          </a:custGeom>
          <a:solidFill>
            <a:srgbClr val="0AB9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D219E2C-5444-405D-AA61-2A182AFF8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AB7FA1-5D4F-4752-8FF3-AD4472D6C1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5990" y="1506628"/>
            <a:ext cx="10374418" cy="4181573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44C89426-5682-4836-8A27-ABA3967FD08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201275" y="6321425"/>
            <a:ext cx="1654175" cy="365125"/>
          </a:xfrm>
          <a:prstGeom prst="rect">
            <a:avLst/>
          </a:prstGeom>
        </p:spPr>
        <p:txBody>
          <a:bodyPr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>
              <a:defRPr/>
            </a:pPr>
            <a:fld id="{B750F88C-AD1E-4D15-AFAA-FE4331CF2DF7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774312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B18AE5F-05A1-428A-B888-6D3F48639870}"/>
              </a:ext>
            </a:extLst>
          </p:cNvPr>
          <p:cNvSpPr>
            <a:spLocks/>
          </p:cNvSpPr>
          <p:nvPr userDrawn="1"/>
        </p:nvSpPr>
        <p:spPr bwMode="auto">
          <a:xfrm>
            <a:off x="5583238" y="5419725"/>
            <a:ext cx="4270375" cy="1438275"/>
          </a:xfrm>
          <a:custGeom>
            <a:avLst/>
            <a:gdLst>
              <a:gd name="connsiteX0" fmla="*/ 3207891 w 6321919"/>
              <a:gd name="connsiteY0" fmla="*/ 306 h 2128398"/>
              <a:gd name="connsiteX1" fmla="*/ 6316765 w 6321919"/>
              <a:gd name="connsiteY1" fmla="*/ 2113774 h 2128398"/>
              <a:gd name="connsiteX2" fmla="*/ 6321919 w 6321919"/>
              <a:gd name="connsiteY2" fmla="*/ 2128398 h 2128398"/>
              <a:gd name="connsiteX3" fmla="*/ 0 w 6321919"/>
              <a:gd name="connsiteY3" fmla="*/ 2128398 h 2128398"/>
              <a:gd name="connsiteX4" fmla="*/ 17989 w 6321919"/>
              <a:gd name="connsiteY4" fmla="*/ 2079729 h 2128398"/>
              <a:gd name="connsiteX5" fmla="*/ 2191004 w 6321919"/>
              <a:gd name="connsiteY5" fmla="*/ 141606 h 2128398"/>
              <a:gd name="connsiteX6" fmla="*/ 3207891 w 6321919"/>
              <a:gd name="connsiteY6" fmla="*/ 306 h 2128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21919" h="2128398">
                <a:moveTo>
                  <a:pt x="3207891" y="306"/>
                </a:moveTo>
                <a:cubicBezTo>
                  <a:pt x="4550900" y="18347"/>
                  <a:pt x="5791483" y="834293"/>
                  <a:pt x="6316765" y="2113774"/>
                </a:cubicBezTo>
                <a:lnTo>
                  <a:pt x="6321919" y="2128398"/>
                </a:lnTo>
                <a:lnTo>
                  <a:pt x="0" y="2128398"/>
                </a:lnTo>
                <a:lnTo>
                  <a:pt x="17989" y="2079729"/>
                </a:lnTo>
                <a:cubicBezTo>
                  <a:pt x="402825" y="1174418"/>
                  <a:pt x="1174065" y="441835"/>
                  <a:pt x="2191004" y="141606"/>
                </a:cubicBezTo>
                <a:cubicBezTo>
                  <a:pt x="2529984" y="41154"/>
                  <a:pt x="2872138" y="-4205"/>
                  <a:pt x="3207891" y="30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B78C4D2-EBD9-47BF-81A6-FFF5FA7815BC}"/>
              </a:ext>
            </a:extLst>
          </p:cNvPr>
          <p:cNvSpPr/>
          <p:nvPr userDrawn="1"/>
        </p:nvSpPr>
        <p:spPr>
          <a:xfrm rot="19975129">
            <a:off x="8458200" y="6157913"/>
            <a:ext cx="4313238" cy="4284662"/>
          </a:xfrm>
          <a:prstGeom prst="rect">
            <a:avLst/>
          </a:prstGeom>
          <a:solidFill>
            <a:srgbClr val="6300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C8BB041-BFB7-4DD1-BE31-B1B486D1FDA5}"/>
              </a:ext>
            </a:extLst>
          </p:cNvPr>
          <p:cNvSpPr>
            <a:spLocks/>
          </p:cNvSpPr>
          <p:nvPr userDrawn="1"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1548EFE-F2FA-47D0-9039-2C305B04D317}"/>
              </a:ext>
            </a:extLst>
          </p:cNvPr>
          <p:cNvSpPr>
            <a:spLocks/>
          </p:cNvSpPr>
          <p:nvPr userDrawn="1"/>
        </p:nvSpPr>
        <p:spPr bwMode="auto">
          <a:xfrm>
            <a:off x="9386888" y="-20638"/>
            <a:ext cx="2805112" cy="1382713"/>
          </a:xfrm>
          <a:custGeom>
            <a:avLst/>
            <a:gdLst>
              <a:gd name="connsiteX0" fmla="*/ 2203039 w 3202953"/>
              <a:gd name="connsiteY0" fmla="*/ 705851 h 1383420"/>
              <a:gd name="connsiteX1" fmla="*/ 3018045 w 3202953"/>
              <a:gd name="connsiteY1" fmla="*/ 756514 h 1383420"/>
              <a:gd name="connsiteX2" fmla="*/ 3202953 w 3202953"/>
              <a:gd name="connsiteY2" fmla="*/ 744117 h 1383420"/>
              <a:gd name="connsiteX3" fmla="*/ 3202953 w 3202953"/>
              <a:gd name="connsiteY3" fmla="*/ 751279 h 1383420"/>
              <a:gd name="connsiteX4" fmla="*/ 2985174 w 3202953"/>
              <a:gd name="connsiteY4" fmla="*/ 764434 h 1383420"/>
              <a:gd name="connsiteX5" fmla="*/ 2203039 w 3202953"/>
              <a:gd name="connsiteY5" fmla="*/ 705851 h 1383420"/>
              <a:gd name="connsiteX6" fmla="*/ 32365 w 3202953"/>
              <a:gd name="connsiteY6" fmla="*/ 158087 h 1383420"/>
              <a:gd name="connsiteX7" fmla="*/ 893011 w 3202953"/>
              <a:gd name="connsiteY7" fmla="*/ 780090 h 1383420"/>
              <a:gd name="connsiteX8" fmla="*/ 1882052 w 3202953"/>
              <a:gd name="connsiteY8" fmla="*/ 1147273 h 1383420"/>
              <a:gd name="connsiteX9" fmla="*/ 3164746 w 3202953"/>
              <a:gd name="connsiteY9" fmla="*/ 1264149 h 1383420"/>
              <a:gd name="connsiteX10" fmla="*/ 3202953 w 3202953"/>
              <a:gd name="connsiteY10" fmla="*/ 1260800 h 1383420"/>
              <a:gd name="connsiteX11" fmla="*/ 3202953 w 3202953"/>
              <a:gd name="connsiteY11" fmla="*/ 1372697 h 1383420"/>
              <a:gd name="connsiteX12" fmla="*/ 3143932 w 3202953"/>
              <a:gd name="connsiteY12" fmla="*/ 1378015 h 1383420"/>
              <a:gd name="connsiteX13" fmla="*/ 1298257 w 3202953"/>
              <a:gd name="connsiteY13" fmla="*/ 1063001 h 1383420"/>
              <a:gd name="connsiteX14" fmla="*/ 1131745 w 3202953"/>
              <a:gd name="connsiteY14" fmla="*/ 996788 h 1383420"/>
              <a:gd name="connsiteX15" fmla="*/ 949184 w 3202953"/>
              <a:gd name="connsiteY15" fmla="*/ 910510 h 1383420"/>
              <a:gd name="connsiteX16" fmla="*/ 576037 w 3202953"/>
              <a:gd name="connsiteY16" fmla="*/ 711871 h 1383420"/>
              <a:gd name="connsiteX17" fmla="*/ 263074 w 3202953"/>
              <a:gd name="connsiteY17" fmla="*/ 495173 h 1383420"/>
              <a:gd name="connsiteX18" fmla="*/ 76501 w 3202953"/>
              <a:gd name="connsiteY18" fmla="*/ 316598 h 1383420"/>
              <a:gd name="connsiteX19" fmla="*/ 32365 w 3202953"/>
              <a:gd name="connsiteY19" fmla="*/ 158087 h 1383420"/>
              <a:gd name="connsiteX20" fmla="*/ 508435 w 3202953"/>
              <a:gd name="connsiteY20" fmla="*/ 0 h 1383420"/>
              <a:gd name="connsiteX21" fmla="*/ 622972 w 3202953"/>
              <a:gd name="connsiteY21" fmla="*/ 0 h 1383420"/>
              <a:gd name="connsiteX22" fmla="*/ 642240 w 3202953"/>
              <a:gd name="connsiteY22" fmla="*/ 13622 h 1383420"/>
              <a:gd name="connsiteX23" fmla="*/ 768629 w 3202953"/>
              <a:gd name="connsiteY23" fmla="*/ 95887 h 1383420"/>
              <a:gd name="connsiteX24" fmla="*/ 2146866 w 3202953"/>
              <a:gd name="connsiteY24" fmla="*/ 693813 h 1383420"/>
              <a:gd name="connsiteX25" fmla="*/ 2134829 w 3202953"/>
              <a:gd name="connsiteY25" fmla="*/ 752000 h 1383420"/>
              <a:gd name="connsiteX26" fmla="*/ 2941015 w 3202953"/>
              <a:gd name="connsiteY26" fmla="*/ 798309 h 1383420"/>
              <a:gd name="connsiteX27" fmla="*/ 3202953 w 3202953"/>
              <a:gd name="connsiteY27" fmla="*/ 783599 h 1383420"/>
              <a:gd name="connsiteX28" fmla="*/ 3202953 w 3202953"/>
              <a:gd name="connsiteY28" fmla="*/ 862259 h 1383420"/>
              <a:gd name="connsiteX29" fmla="*/ 3038107 w 3202953"/>
              <a:gd name="connsiteY29" fmla="*/ 875899 h 1383420"/>
              <a:gd name="connsiteX30" fmla="*/ 2413687 w 3202953"/>
              <a:gd name="connsiteY30" fmla="*/ 852322 h 1383420"/>
              <a:gd name="connsiteX31" fmla="*/ 510973 w 3202953"/>
              <a:gd name="connsiteY31" fmla="*/ 2587 h 1383420"/>
              <a:gd name="connsiteX32" fmla="*/ 41615 w 3202953"/>
              <a:gd name="connsiteY32" fmla="*/ 0 h 1383420"/>
              <a:gd name="connsiteX33" fmla="*/ 452796 w 3202953"/>
              <a:gd name="connsiteY33" fmla="*/ 0 h 1383420"/>
              <a:gd name="connsiteX34" fmla="*/ 510221 w 3202953"/>
              <a:gd name="connsiteY34" fmla="*/ 55903 h 1383420"/>
              <a:gd name="connsiteX35" fmla="*/ 2730661 w 3202953"/>
              <a:gd name="connsiteY35" fmla="*/ 888439 h 1383420"/>
              <a:gd name="connsiteX36" fmla="*/ 2995601 w 3202953"/>
              <a:gd name="connsiteY36" fmla="*/ 894145 h 1383420"/>
              <a:gd name="connsiteX37" fmla="*/ 3202953 w 3202953"/>
              <a:gd name="connsiteY37" fmla="*/ 882134 h 1383420"/>
              <a:gd name="connsiteX38" fmla="*/ 3202953 w 3202953"/>
              <a:gd name="connsiteY38" fmla="*/ 1253513 h 1383420"/>
              <a:gd name="connsiteX39" fmla="*/ 3176783 w 3202953"/>
              <a:gd name="connsiteY39" fmla="*/ 1255872 h 1383420"/>
              <a:gd name="connsiteX40" fmla="*/ 1882052 w 3202953"/>
              <a:gd name="connsiteY40" fmla="*/ 1147273 h 1383420"/>
              <a:gd name="connsiteX41" fmla="*/ 907054 w 3202953"/>
              <a:gd name="connsiteY41" fmla="*/ 772065 h 1383420"/>
              <a:gd name="connsiteX42" fmla="*/ 68476 w 3202953"/>
              <a:gd name="connsiteY42" fmla="*/ 152069 h 1383420"/>
              <a:gd name="connsiteX43" fmla="*/ 134679 w 3202953"/>
              <a:gd name="connsiteY43" fmla="*/ 91875 h 1383420"/>
              <a:gd name="connsiteX44" fmla="*/ 50671 w 3202953"/>
              <a:gd name="connsiteY44" fmla="*/ 9108 h 1383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02953" h="1383420">
                <a:moveTo>
                  <a:pt x="2203039" y="705851"/>
                </a:moveTo>
                <a:cubicBezTo>
                  <a:pt x="2471866" y="749993"/>
                  <a:pt x="2745708" y="767550"/>
                  <a:pt x="3018045" y="756514"/>
                </a:cubicBezTo>
                <a:lnTo>
                  <a:pt x="3202953" y="744117"/>
                </a:lnTo>
                <a:lnTo>
                  <a:pt x="3202953" y="751279"/>
                </a:lnTo>
                <a:lnTo>
                  <a:pt x="2985174" y="764434"/>
                </a:lnTo>
                <a:cubicBezTo>
                  <a:pt x="2724674" y="771500"/>
                  <a:pt x="2462587" y="752501"/>
                  <a:pt x="2203039" y="705851"/>
                </a:cubicBezTo>
                <a:close/>
                <a:moveTo>
                  <a:pt x="32365" y="158087"/>
                </a:moveTo>
                <a:cubicBezTo>
                  <a:pt x="291161" y="402876"/>
                  <a:pt x="582055" y="611548"/>
                  <a:pt x="893011" y="780090"/>
                </a:cubicBezTo>
                <a:cubicBezTo>
                  <a:pt x="1205973" y="946627"/>
                  <a:pt x="1541003" y="1065008"/>
                  <a:pt x="1882052" y="1147273"/>
                </a:cubicBezTo>
                <a:cubicBezTo>
                  <a:pt x="2300338" y="1248599"/>
                  <a:pt x="2733670" y="1286721"/>
                  <a:pt x="3164746" y="1264149"/>
                </a:cubicBezTo>
                <a:lnTo>
                  <a:pt x="3202953" y="1260800"/>
                </a:lnTo>
                <a:lnTo>
                  <a:pt x="3202953" y="1372697"/>
                </a:lnTo>
                <a:lnTo>
                  <a:pt x="3143932" y="1378015"/>
                </a:lnTo>
                <a:cubicBezTo>
                  <a:pt x="2505971" y="1408112"/>
                  <a:pt x="1855972" y="1313809"/>
                  <a:pt x="1298257" y="1063001"/>
                </a:cubicBezTo>
                <a:cubicBezTo>
                  <a:pt x="1246097" y="1040930"/>
                  <a:pt x="1189924" y="1018859"/>
                  <a:pt x="1131745" y="996788"/>
                </a:cubicBezTo>
                <a:cubicBezTo>
                  <a:pt x="1073566" y="968697"/>
                  <a:pt x="1013381" y="940607"/>
                  <a:pt x="949184" y="910510"/>
                </a:cubicBezTo>
                <a:cubicBezTo>
                  <a:pt x="822795" y="856335"/>
                  <a:pt x="698413" y="780090"/>
                  <a:pt x="576037" y="711871"/>
                </a:cubicBezTo>
                <a:cubicBezTo>
                  <a:pt x="457673" y="639638"/>
                  <a:pt x="351346" y="561386"/>
                  <a:pt x="263074" y="495173"/>
                </a:cubicBezTo>
                <a:cubicBezTo>
                  <a:pt x="178815" y="422940"/>
                  <a:pt x="112612" y="358733"/>
                  <a:pt x="76501" y="316598"/>
                </a:cubicBezTo>
                <a:cubicBezTo>
                  <a:pt x="-29826" y="196211"/>
                  <a:pt x="-5752" y="164107"/>
                  <a:pt x="32365" y="158087"/>
                </a:cubicBezTo>
                <a:close/>
                <a:moveTo>
                  <a:pt x="508435" y="0"/>
                </a:moveTo>
                <a:lnTo>
                  <a:pt x="622972" y="0"/>
                </a:lnTo>
                <a:lnTo>
                  <a:pt x="642240" y="13622"/>
                </a:lnTo>
                <a:cubicBezTo>
                  <a:pt x="684370" y="37700"/>
                  <a:pt x="726499" y="65791"/>
                  <a:pt x="768629" y="95887"/>
                </a:cubicBezTo>
                <a:cubicBezTo>
                  <a:pt x="1173875" y="402876"/>
                  <a:pt x="1653349" y="593489"/>
                  <a:pt x="2146866" y="693813"/>
                </a:cubicBezTo>
                <a:cubicBezTo>
                  <a:pt x="2142854" y="707857"/>
                  <a:pt x="2138841" y="737954"/>
                  <a:pt x="2134829" y="752000"/>
                </a:cubicBezTo>
                <a:cubicBezTo>
                  <a:pt x="2404157" y="789621"/>
                  <a:pt x="2673767" y="805516"/>
                  <a:pt x="2941015" y="798309"/>
                </a:cubicBezTo>
                <a:lnTo>
                  <a:pt x="3202953" y="783599"/>
                </a:lnTo>
                <a:lnTo>
                  <a:pt x="3202953" y="862259"/>
                </a:lnTo>
                <a:lnTo>
                  <a:pt x="3038107" y="875899"/>
                </a:lnTo>
                <a:cubicBezTo>
                  <a:pt x="2829465" y="884928"/>
                  <a:pt x="2620322" y="877403"/>
                  <a:pt x="2413687" y="852322"/>
                </a:cubicBezTo>
                <a:cubicBezTo>
                  <a:pt x="1692218" y="769807"/>
                  <a:pt x="1009150" y="461471"/>
                  <a:pt x="510973" y="2587"/>
                </a:cubicBezTo>
                <a:close/>
                <a:moveTo>
                  <a:pt x="41615" y="0"/>
                </a:moveTo>
                <a:lnTo>
                  <a:pt x="452796" y="0"/>
                </a:lnTo>
                <a:lnTo>
                  <a:pt x="510221" y="55903"/>
                </a:lnTo>
                <a:cubicBezTo>
                  <a:pt x="1088707" y="558596"/>
                  <a:pt x="1870517" y="841037"/>
                  <a:pt x="2730661" y="888439"/>
                </a:cubicBezTo>
                <a:cubicBezTo>
                  <a:pt x="2817428" y="893957"/>
                  <a:pt x="2905950" y="895838"/>
                  <a:pt x="2995601" y="894145"/>
                </a:cubicBezTo>
                <a:lnTo>
                  <a:pt x="3202953" y="882134"/>
                </a:lnTo>
                <a:lnTo>
                  <a:pt x="3202953" y="1253513"/>
                </a:lnTo>
                <a:lnTo>
                  <a:pt x="3176783" y="1255872"/>
                </a:lnTo>
                <a:cubicBezTo>
                  <a:pt x="2746209" y="1280200"/>
                  <a:pt x="2309366" y="1246592"/>
                  <a:pt x="1882052" y="1147273"/>
                </a:cubicBezTo>
                <a:cubicBezTo>
                  <a:pt x="1543010" y="1060995"/>
                  <a:pt x="1211992" y="940607"/>
                  <a:pt x="907054" y="772065"/>
                </a:cubicBezTo>
                <a:cubicBezTo>
                  <a:pt x="600111" y="603522"/>
                  <a:pt x="317241" y="394850"/>
                  <a:pt x="68476" y="152069"/>
                </a:cubicBezTo>
                <a:cubicBezTo>
                  <a:pt x="106593" y="150062"/>
                  <a:pt x="144710" y="142036"/>
                  <a:pt x="134679" y="91875"/>
                </a:cubicBezTo>
                <a:cubicBezTo>
                  <a:pt x="134679" y="91875"/>
                  <a:pt x="97064" y="55257"/>
                  <a:pt x="50671" y="910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D219E2C-5444-405D-AA61-2A182AFF87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AB7FA1-5D4F-4752-8FF3-AD4472D6C1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5989" y="1506628"/>
            <a:ext cx="11519835" cy="467033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FA731BC6-6CAC-4F42-965D-F8D27F6F497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201275" y="6321425"/>
            <a:ext cx="1654175" cy="365125"/>
          </a:xfrm>
          <a:prstGeom prst="rect">
            <a:avLst/>
          </a:prstGeom>
        </p:spPr>
        <p:txBody>
          <a:bodyPr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>
              <a:defRPr/>
            </a:pPr>
            <a:fld id="{F909D597-DA43-4978-B3EB-2EF6A5F70B83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937048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1E9CA2E0-64A3-4868-BCD9-858412C53DE0}"/>
              </a:ext>
            </a:extLst>
          </p:cNvPr>
          <p:cNvSpPr/>
          <p:nvPr userDrawn="1"/>
        </p:nvSpPr>
        <p:spPr>
          <a:xfrm rot="19975129">
            <a:off x="8458200" y="6157913"/>
            <a:ext cx="4313238" cy="4284662"/>
          </a:xfrm>
          <a:prstGeom prst="rect">
            <a:avLst/>
          </a:prstGeom>
          <a:solidFill>
            <a:srgbClr val="6300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108678-D842-4AC6-AA82-25927308980E}"/>
              </a:ext>
            </a:extLst>
          </p:cNvPr>
          <p:cNvSpPr>
            <a:spLocks/>
          </p:cNvSpPr>
          <p:nvPr userDrawn="1"/>
        </p:nvSpPr>
        <p:spPr bwMode="auto">
          <a:xfrm>
            <a:off x="10377488" y="-2682875"/>
            <a:ext cx="5511800" cy="5033963"/>
          </a:xfrm>
          <a:custGeom>
            <a:avLst/>
            <a:gdLst>
              <a:gd name="connsiteX0" fmla="*/ 3741315 w 5511285"/>
              <a:gd name="connsiteY0" fmla="*/ 4146693 h 5034334"/>
              <a:gd name="connsiteX1" fmla="*/ 3758492 w 5511285"/>
              <a:gd name="connsiteY1" fmla="*/ 4152063 h 5034334"/>
              <a:gd name="connsiteX2" fmla="*/ 3816978 w 5511285"/>
              <a:gd name="connsiteY2" fmla="*/ 4170349 h 5034334"/>
              <a:gd name="connsiteX3" fmla="*/ 3924466 w 5511285"/>
              <a:gd name="connsiteY3" fmla="*/ 4214629 h 5034334"/>
              <a:gd name="connsiteX4" fmla="*/ 0 w 5511285"/>
              <a:gd name="connsiteY4" fmla="*/ 0 h 5034334"/>
              <a:gd name="connsiteX5" fmla="*/ 334206 w 5511285"/>
              <a:gd name="connsiteY5" fmla="*/ 0 h 5034334"/>
              <a:gd name="connsiteX6" fmla="*/ 364729 w 5511285"/>
              <a:gd name="connsiteY6" fmla="*/ 14371 h 5034334"/>
              <a:gd name="connsiteX7" fmla="*/ 408989 w 5511285"/>
              <a:gd name="connsiteY7" fmla="*/ 33348 h 5034334"/>
              <a:gd name="connsiteX8" fmla="*/ 434280 w 5511285"/>
              <a:gd name="connsiteY8" fmla="*/ 45999 h 5034334"/>
              <a:gd name="connsiteX9" fmla="*/ 453249 w 5511285"/>
              <a:gd name="connsiteY9" fmla="*/ 52325 h 5034334"/>
              <a:gd name="connsiteX10" fmla="*/ 462733 w 5511285"/>
              <a:gd name="connsiteY10" fmla="*/ 26231 h 5034334"/>
              <a:gd name="connsiteX11" fmla="*/ 470800 w 5511285"/>
              <a:gd name="connsiteY11" fmla="*/ 0 h 5034334"/>
              <a:gd name="connsiteX12" fmla="*/ 2863482 w 5511285"/>
              <a:gd name="connsiteY12" fmla="*/ 0 h 5034334"/>
              <a:gd name="connsiteX13" fmla="*/ 2874881 w 5511285"/>
              <a:gd name="connsiteY13" fmla="*/ 20696 h 5034334"/>
              <a:gd name="connsiteX14" fmla="*/ 2919141 w 5511285"/>
              <a:gd name="connsiteY14" fmla="*/ 311678 h 5034334"/>
              <a:gd name="connsiteX15" fmla="*/ 2887527 w 5511285"/>
              <a:gd name="connsiteY15" fmla="*/ 463495 h 5034334"/>
              <a:gd name="connsiteX16" fmla="*/ 2843267 w 5511285"/>
              <a:gd name="connsiteY16" fmla="*/ 577357 h 5034334"/>
              <a:gd name="connsiteX17" fmla="*/ 2799007 w 5511285"/>
              <a:gd name="connsiteY17" fmla="*/ 665917 h 5034334"/>
              <a:gd name="connsiteX18" fmla="*/ 2773716 w 5511285"/>
              <a:gd name="connsiteY18" fmla="*/ 703871 h 5034334"/>
              <a:gd name="connsiteX19" fmla="*/ 2748425 w 5511285"/>
              <a:gd name="connsiteY19" fmla="*/ 748151 h 5034334"/>
              <a:gd name="connsiteX20" fmla="*/ 2704165 w 5511285"/>
              <a:gd name="connsiteY20" fmla="*/ 830385 h 5034334"/>
              <a:gd name="connsiteX21" fmla="*/ 2647260 w 5511285"/>
              <a:gd name="connsiteY21" fmla="*/ 906293 h 5034334"/>
              <a:gd name="connsiteX22" fmla="*/ 2621969 w 5511285"/>
              <a:gd name="connsiteY22" fmla="*/ 944247 h 5034334"/>
              <a:gd name="connsiteX23" fmla="*/ 2596678 w 5511285"/>
              <a:gd name="connsiteY23" fmla="*/ 975875 h 5034334"/>
              <a:gd name="connsiteX24" fmla="*/ 2539773 w 5511285"/>
              <a:gd name="connsiteY24" fmla="*/ 1051784 h 5034334"/>
              <a:gd name="connsiteX25" fmla="*/ 2476545 w 5511285"/>
              <a:gd name="connsiteY25" fmla="*/ 1115041 h 5034334"/>
              <a:gd name="connsiteX26" fmla="*/ 2451253 w 5511285"/>
              <a:gd name="connsiteY26" fmla="*/ 1146669 h 5034334"/>
              <a:gd name="connsiteX27" fmla="*/ 2419639 w 5511285"/>
              <a:gd name="connsiteY27" fmla="*/ 1178298 h 5034334"/>
              <a:gd name="connsiteX28" fmla="*/ 2362734 w 5511285"/>
              <a:gd name="connsiteY28" fmla="*/ 1241554 h 5034334"/>
              <a:gd name="connsiteX29" fmla="*/ 2299506 w 5511285"/>
              <a:gd name="connsiteY29" fmla="*/ 1304811 h 5034334"/>
              <a:gd name="connsiteX30" fmla="*/ 2185696 w 5511285"/>
              <a:gd name="connsiteY30" fmla="*/ 1418674 h 5034334"/>
              <a:gd name="connsiteX31" fmla="*/ 1907493 w 5511285"/>
              <a:gd name="connsiteY31" fmla="*/ 1671701 h 5034334"/>
              <a:gd name="connsiteX32" fmla="*/ 1660903 w 5511285"/>
              <a:gd name="connsiteY32" fmla="*/ 1912077 h 5034334"/>
              <a:gd name="connsiteX33" fmla="*/ 1547093 w 5511285"/>
              <a:gd name="connsiteY33" fmla="*/ 2032266 h 5034334"/>
              <a:gd name="connsiteX34" fmla="*/ 1521802 w 5511285"/>
              <a:gd name="connsiteY34" fmla="*/ 2063894 h 5034334"/>
              <a:gd name="connsiteX35" fmla="*/ 1496511 w 5511285"/>
              <a:gd name="connsiteY35" fmla="*/ 2089197 h 5034334"/>
              <a:gd name="connsiteX36" fmla="*/ 1452251 w 5511285"/>
              <a:gd name="connsiteY36" fmla="*/ 2152454 h 5034334"/>
              <a:gd name="connsiteX37" fmla="*/ 1287858 w 5511285"/>
              <a:gd name="connsiteY37" fmla="*/ 2424458 h 5034334"/>
              <a:gd name="connsiteX38" fmla="*/ 1085529 w 5511285"/>
              <a:gd name="connsiteY38" fmla="*/ 3019073 h 5034334"/>
              <a:gd name="connsiteX39" fmla="*/ 1072883 w 5511285"/>
              <a:gd name="connsiteY39" fmla="*/ 3094981 h 5034334"/>
              <a:gd name="connsiteX40" fmla="*/ 1066560 w 5511285"/>
              <a:gd name="connsiteY40" fmla="*/ 3177215 h 5034334"/>
              <a:gd name="connsiteX41" fmla="*/ 1060237 w 5511285"/>
              <a:gd name="connsiteY41" fmla="*/ 3253124 h 5034334"/>
              <a:gd name="connsiteX42" fmla="*/ 1060237 w 5511285"/>
              <a:gd name="connsiteY42" fmla="*/ 3316381 h 5034334"/>
              <a:gd name="connsiteX43" fmla="*/ 1066560 w 5511285"/>
              <a:gd name="connsiteY43" fmla="*/ 3411266 h 5034334"/>
              <a:gd name="connsiteX44" fmla="*/ 1072883 w 5511285"/>
              <a:gd name="connsiteY44" fmla="*/ 3411266 h 5034334"/>
              <a:gd name="connsiteX45" fmla="*/ 1072883 w 5511285"/>
              <a:gd name="connsiteY45" fmla="*/ 3417592 h 5034334"/>
              <a:gd name="connsiteX46" fmla="*/ 1072883 w 5511285"/>
              <a:gd name="connsiteY46" fmla="*/ 3423917 h 5034334"/>
              <a:gd name="connsiteX47" fmla="*/ 1072883 w 5511285"/>
              <a:gd name="connsiteY47" fmla="*/ 3430243 h 5034334"/>
              <a:gd name="connsiteX48" fmla="*/ 1079206 w 5511285"/>
              <a:gd name="connsiteY48" fmla="*/ 3430243 h 5034334"/>
              <a:gd name="connsiteX49" fmla="*/ 1098174 w 5511285"/>
              <a:gd name="connsiteY49" fmla="*/ 3436569 h 5034334"/>
              <a:gd name="connsiteX50" fmla="*/ 1186693 w 5511285"/>
              <a:gd name="connsiteY50" fmla="*/ 3430243 h 5034334"/>
              <a:gd name="connsiteX51" fmla="*/ 1211985 w 5511285"/>
              <a:gd name="connsiteY51" fmla="*/ 3430243 h 5034334"/>
              <a:gd name="connsiteX52" fmla="*/ 1243599 w 5511285"/>
              <a:gd name="connsiteY52" fmla="*/ 3430243 h 5034334"/>
              <a:gd name="connsiteX53" fmla="*/ 1306827 w 5511285"/>
              <a:gd name="connsiteY53" fmla="*/ 3423917 h 5034334"/>
              <a:gd name="connsiteX54" fmla="*/ 1831619 w 5511285"/>
              <a:gd name="connsiteY54" fmla="*/ 3373312 h 5034334"/>
              <a:gd name="connsiteX55" fmla="*/ 2375380 w 5511285"/>
              <a:gd name="connsiteY55" fmla="*/ 3335358 h 5034334"/>
              <a:gd name="connsiteX56" fmla="*/ 2944432 w 5511285"/>
              <a:gd name="connsiteY56" fmla="*/ 3360660 h 5034334"/>
              <a:gd name="connsiteX57" fmla="*/ 4031953 w 5511285"/>
              <a:gd name="connsiteY57" fmla="*/ 3632665 h 5034334"/>
              <a:gd name="connsiteX58" fmla="*/ 4993019 w 5511285"/>
              <a:gd name="connsiteY58" fmla="*/ 4100766 h 5034334"/>
              <a:gd name="connsiteX59" fmla="*/ 5366065 w 5511285"/>
              <a:gd name="connsiteY59" fmla="*/ 4303188 h 5034334"/>
              <a:gd name="connsiteX60" fmla="*/ 5511285 w 5511285"/>
              <a:gd name="connsiteY60" fmla="*/ 4378583 h 5034334"/>
              <a:gd name="connsiteX61" fmla="*/ 5511285 w 5511285"/>
              <a:gd name="connsiteY61" fmla="*/ 4479684 h 5034334"/>
              <a:gd name="connsiteX62" fmla="*/ 5434825 w 5511285"/>
              <a:gd name="connsiteY62" fmla="*/ 4437610 h 5034334"/>
              <a:gd name="connsiteX63" fmla="*/ 4354417 w 5511285"/>
              <a:gd name="connsiteY63" fmla="*/ 3885693 h 5034334"/>
              <a:gd name="connsiteX64" fmla="*/ 4006663 w 5511285"/>
              <a:gd name="connsiteY64" fmla="*/ 3740202 h 5034334"/>
              <a:gd name="connsiteX65" fmla="*/ 3646263 w 5511285"/>
              <a:gd name="connsiteY65" fmla="*/ 3613688 h 5034334"/>
              <a:gd name="connsiteX66" fmla="*/ 3279540 w 5511285"/>
              <a:gd name="connsiteY66" fmla="*/ 3518803 h 5034334"/>
              <a:gd name="connsiteX67" fmla="*/ 3184698 w 5511285"/>
              <a:gd name="connsiteY67" fmla="*/ 3499826 h 5034334"/>
              <a:gd name="connsiteX68" fmla="*/ 3140439 w 5511285"/>
              <a:gd name="connsiteY68" fmla="*/ 3493500 h 5034334"/>
              <a:gd name="connsiteX69" fmla="*/ 3089856 w 5511285"/>
              <a:gd name="connsiteY69" fmla="*/ 3487174 h 5034334"/>
              <a:gd name="connsiteX70" fmla="*/ 2995014 w 5511285"/>
              <a:gd name="connsiteY70" fmla="*/ 3468197 h 5034334"/>
              <a:gd name="connsiteX71" fmla="*/ 2900172 w 5511285"/>
              <a:gd name="connsiteY71" fmla="*/ 3455546 h 5034334"/>
              <a:gd name="connsiteX72" fmla="*/ 2135113 w 5511285"/>
              <a:gd name="connsiteY72" fmla="*/ 3442894 h 5034334"/>
              <a:gd name="connsiteX73" fmla="*/ 1401669 w 5511285"/>
              <a:gd name="connsiteY73" fmla="*/ 3506151 h 5034334"/>
              <a:gd name="connsiteX74" fmla="*/ 2122468 w 5511285"/>
              <a:gd name="connsiteY74" fmla="*/ 3449220 h 5034334"/>
              <a:gd name="connsiteX75" fmla="*/ 2881204 w 5511285"/>
              <a:gd name="connsiteY75" fmla="*/ 3461872 h 5034334"/>
              <a:gd name="connsiteX76" fmla="*/ 3639940 w 5511285"/>
              <a:gd name="connsiteY76" fmla="*/ 3620014 h 5034334"/>
              <a:gd name="connsiteX77" fmla="*/ 4000339 w 5511285"/>
              <a:gd name="connsiteY77" fmla="*/ 3740202 h 5034334"/>
              <a:gd name="connsiteX78" fmla="*/ 4354417 w 5511285"/>
              <a:gd name="connsiteY78" fmla="*/ 3885693 h 5034334"/>
              <a:gd name="connsiteX79" fmla="*/ 5422970 w 5511285"/>
              <a:gd name="connsiteY79" fmla="*/ 4442353 h 5034334"/>
              <a:gd name="connsiteX80" fmla="*/ 5511285 w 5511285"/>
              <a:gd name="connsiteY80" fmla="*/ 4492920 h 5034334"/>
              <a:gd name="connsiteX81" fmla="*/ 5511285 w 5511285"/>
              <a:gd name="connsiteY81" fmla="*/ 4893831 h 5034334"/>
              <a:gd name="connsiteX82" fmla="*/ 5284362 w 5511285"/>
              <a:gd name="connsiteY82" fmla="*/ 4765557 h 5034334"/>
              <a:gd name="connsiteX83" fmla="*/ 4917145 w 5511285"/>
              <a:gd name="connsiteY83" fmla="*/ 4562542 h 5034334"/>
              <a:gd name="connsiteX84" fmla="*/ 4152087 w 5511285"/>
              <a:gd name="connsiteY84" fmla="*/ 4183000 h 5034334"/>
              <a:gd name="connsiteX85" fmla="*/ 3753750 w 5511285"/>
              <a:gd name="connsiteY85" fmla="*/ 4024858 h 5034334"/>
              <a:gd name="connsiteX86" fmla="*/ 3336445 w 5511285"/>
              <a:gd name="connsiteY86" fmla="*/ 3898344 h 5034334"/>
              <a:gd name="connsiteX87" fmla="*/ 2710488 w 5511285"/>
              <a:gd name="connsiteY87" fmla="*/ 3797133 h 5034334"/>
              <a:gd name="connsiteX88" fmla="*/ 2046594 w 5511285"/>
              <a:gd name="connsiteY88" fmla="*/ 3816110 h 5034334"/>
              <a:gd name="connsiteX89" fmla="*/ 1370055 w 5511285"/>
              <a:gd name="connsiteY89" fmla="*/ 3898344 h 5034334"/>
              <a:gd name="connsiteX90" fmla="*/ 1199339 w 5511285"/>
              <a:gd name="connsiteY90" fmla="*/ 3917321 h 5034334"/>
              <a:gd name="connsiteX91" fmla="*/ 1098174 w 5511285"/>
              <a:gd name="connsiteY91" fmla="*/ 3917321 h 5034334"/>
              <a:gd name="connsiteX92" fmla="*/ 1041269 w 5511285"/>
              <a:gd name="connsiteY92" fmla="*/ 3917321 h 5034334"/>
              <a:gd name="connsiteX93" fmla="*/ 984364 w 5511285"/>
              <a:gd name="connsiteY93" fmla="*/ 3910995 h 5034334"/>
              <a:gd name="connsiteX94" fmla="*/ 763066 w 5511285"/>
              <a:gd name="connsiteY94" fmla="*/ 3809784 h 5034334"/>
              <a:gd name="connsiteX95" fmla="*/ 617641 w 5511285"/>
              <a:gd name="connsiteY95" fmla="*/ 3620014 h 5034334"/>
              <a:gd name="connsiteX96" fmla="*/ 687192 w 5511285"/>
              <a:gd name="connsiteY96" fmla="*/ 3740202 h 5034334"/>
              <a:gd name="connsiteX97" fmla="*/ 794680 w 5511285"/>
              <a:gd name="connsiteY97" fmla="*/ 3835087 h 5034334"/>
              <a:gd name="connsiteX98" fmla="*/ 927459 w 5511285"/>
              <a:gd name="connsiteY98" fmla="*/ 3898344 h 5034334"/>
              <a:gd name="connsiteX99" fmla="*/ 997009 w 5511285"/>
              <a:gd name="connsiteY99" fmla="*/ 3917321 h 5034334"/>
              <a:gd name="connsiteX100" fmla="*/ 1028623 w 5511285"/>
              <a:gd name="connsiteY100" fmla="*/ 3917321 h 5034334"/>
              <a:gd name="connsiteX101" fmla="*/ 1060237 w 5511285"/>
              <a:gd name="connsiteY101" fmla="*/ 3923647 h 5034334"/>
              <a:gd name="connsiteX102" fmla="*/ 1281535 w 5511285"/>
              <a:gd name="connsiteY102" fmla="*/ 3910995 h 5034334"/>
              <a:gd name="connsiteX103" fmla="*/ 1477542 w 5511285"/>
              <a:gd name="connsiteY103" fmla="*/ 3892018 h 5034334"/>
              <a:gd name="connsiteX104" fmla="*/ 2236278 w 5511285"/>
              <a:gd name="connsiteY104" fmla="*/ 3822436 h 5034334"/>
              <a:gd name="connsiteX105" fmla="*/ 2976046 w 5511285"/>
              <a:gd name="connsiteY105" fmla="*/ 3841413 h 5034334"/>
              <a:gd name="connsiteX106" fmla="*/ 3070888 w 5511285"/>
              <a:gd name="connsiteY106" fmla="*/ 3854064 h 5034334"/>
              <a:gd name="connsiteX107" fmla="*/ 3159407 w 5511285"/>
              <a:gd name="connsiteY107" fmla="*/ 3873041 h 5034334"/>
              <a:gd name="connsiteX108" fmla="*/ 3342768 w 5511285"/>
              <a:gd name="connsiteY108" fmla="*/ 3910995 h 5034334"/>
              <a:gd name="connsiteX109" fmla="*/ 3431287 w 5511285"/>
              <a:gd name="connsiteY109" fmla="*/ 3936298 h 5034334"/>
              <a:gd name="connsiteX110" fmla="*/ 3475547 w 5511285"/>
              <a:gd name="connsiteY110" fmla="*/ 3948950 h 5034334"/>
              <a:gd name="connsiteX111" fmla="*/ 3519807 w 5511285"/>
              <a:gd name="connsiteY111" fmla="*/ 3961601 h 5034334"/>
              <a:gd name="connsiteX112" fmla="*/ 3608326 w 5511285"/>
              <a:gd name="connsiteY112" fmla="*/ 3986904 h 5034334"/>
              <a:gd name="connsiteX113" fmla="*/ 3696845 w 5511285"/>
              <a:gd name="connsiteY113" fmla="*/ 4012207 h 5034334"/>
              <a:gd name="connsiteX114" fmla="*/ 3741105 w 5511285"/>
              <a:gd name="connsiteY114" fmla="*/ 4031184 h 5034334"/>
              <a:gd name="connsiteX115" fmla="*/ 3785364 w 5511285"/>
              <a:gd name="connsiteY115" fmla="*/ 4043835 h 5034334"/>
              <a:gd name="connsiteX116" fmla="*/ 3873883 w 5511285"/>
              <a:gd name="connsiteY116" fmla="*/ 4075463 h 5034334"/>
              <a:gd name="connsiteX117" fmla="*/ 3962403 w 5511285"/>
              <a:gd name="connsiteY117" fmla="*/ 4113418 h 5034334"/>
              <a:gd name="connsiteX118" fmla="*/ 4006663 w 5511285"/>
              <a:gd name="connsiteY118" fmla="*/ 4132395 h 5034334"/>
              <a:gd name="connsiteX119" fmla="*/ 4044599 w 5511285"/>
              <a:gd name="connsiteY119" fmla="*/ 4151372 h 5034334"/>
              <a:gd name="connsiteX120" fmla="*/ 4133119 w 5511285"/>
              <a:gd name="connsiteY120" fmla="*/ 4183000 h 5034334"/>
              <a:gd name="connsiteX121" fmla="*/ 4221637 w 5511285"/>
              <a:gd name="connsiteY121" fmla="*/ 4220954 h 5034334"/>
              <a:gd name="connsiteX122" fmla="*/ 4392353 w 5511285"/>
              <a:gd name="connsiteY122" fmla="*/ 4303188 h 5034334"/>
              <a:gd name="connsiteX123" fmla="*/ 5056247 w 5511285"/>
              <a:gd name="connsiteY123" fmla="*/ 4657427 h 5034334"/>
              <a:gd name="connsiteX124" fmla="*/ 5511285 w 5511285"/>
              <a:gd name="connsiteY124" fmla="*/ 4924732 h 5034334"/>
              <a:gd name="connsiteX125" fmla="*/ 5511285 w 5511285"/>
              <a:gd name="connsiteY125" fmla="*/ 5034334 h 5034334"/>
              <a:gd name="connsiteX126" fmla="*/ 5260158 w 5511285"/>
              <a:gd name="connsiteY126" fmla="*/ 4892268 h 5034334"/>
              <a:gd name="connsiteX127" fmla="*/ 4834949 w 5511285"/>
              <a:gd name="connsiteY127" fmla="*/ 4651101 h 5034334"/>
              <a:gd name="connsiteX128" fmla="*/ 3987694 w 5511285"/>
              <a:gd name="connsiteY128" fmla="*/ 4239931 h 5034334"/>
              <a:gd name="connsiteX129" fmla="*/ 4006663 w 5511285"/>
              <a:gd name="connsiteY129" fmla="*/ 4189326 h 5034334"/>
              <a:gd name="connsiteX130" fmla="*/ 3387028 w 5511285"/>
              <a:gd name="connsiteY130" fmla="*/ 3993229 h 5034334"/>
              <a:gd name="connsiteX131" fmla="*/ 3077211 w 5511285"/>
              <a:gd name="connsiteY131" fmla="*/ 3929973 h 5034334"/>
              <a:gd name="connsiteX132" fmla="*/ 3001337 w 5511285"/>
              <a:gd name="connsiteY132" fmla="*/ 3917321 h 5034334"/>
              <a:gd name="connsiteX133" fmla="*/ 2919141 w 5511285"/>
              <a:gd name="connsiteY133" fmla="*/ 3910995 h 5034334"/>
              <a:gd name="connsiteX134" fmla="*/ 2843267 w 5511285"/>
              <a:gd name="connsiteY134" fmla="*/ 3904670 h 5034334"/>
              <a:gd name="connsiteX135" fmla="*/ 2805330 w 5511285"/>
              <a:gd name="connsiteY135" fmla="*/ 3898344 h 5034334"/>
              <a:gd name="connsiteX136" fmla="*/ 2767393 w 5511285"/>
              <a:gd name="connsiteY136" fmla="*/ 3898344 h 5034334"/>
              <a:gd name="connsiteX137" fmla="*/ 1477542 w 5511285"/>
              <a:gd name="connsiteY137" fmla="*/ 3961601 h 5034334"/>
              <a:gd name="connsiteX138" fmla="*/ 1306827 w 5511285"/>
              <a:gd name="connsiteY138" fmla="*/ 3980578 h 5034334"/>
              <a:gd name="connsiteX139" fmla="*/ 1117143 w 5511285"/>
              <a:gd name="connsiteY139" fmla="*/ 3993229 h 5034334"/>
              <a:gd name="connsiteX140" fmla="*/ 1060237 w 5511285"/>
              <a:gd name="connsiteY140" fmla="*/ 3986904 h 5034334"/>
              <a:gd name="connsiteX141" fmla="*/ 997009 w 5511285"/>
              <a:gd name="connsiteY141" fmla="*/ 3980578 h 5034334"/>
              <a:gd name="connsiteX142" fmla="*/ 857908 w 5511285"/>
              <a:gd name="connsiteY142" fmla="*/ 3948950 h 5034334"/>
              <a:gd name="connsiteX143" fmla="*/ 737775 w 5511285"/>
              <a:gd name="connsiteY143" fmla="*/ 3879367 h 5034334"/>
              <a:gd name="connsiteX144" fmla="*/ 680869 w 5511285"/>
              <a:gd name="connsiteY144" fmla="*/ 3828762 h 5034334"/>
              <a:gd name="connsiteX145" fmla="*/ 655578 w 5511285"/>
              <a:gd name="connsiteY145" fmla="*/ 3803459 h 5034334"/>
              <a:gd name="connsiteX146" fmla="*/ 636610 w 5511285"/>
              <a:gd name="connsiteY146" fmla="*/ 3778156 h 5034334"/>
              <a:gd name="connsiteX147" fmla="*/ 611319 w 5511285"/>
              <a:gd name="connsiteY147" fmla="*/ 3752853 h 5034334"/>
              <a:gd name="connsiteX148" fmla="*/ 592350 w 5511285"/>
              <a:gd name="connsiteY148" fmla="*/ 3721225 h 5034334"/>
              <a:gd name="connsiteX149" fmla="*/ 560736 w 5511285"/>
              <a:gd name="connsiteY149" fmla="*/ 3657968 h 5034334"/>
              <a:gd name="connsiteX150" fmla="*/ 548091 w 5511285"/>
              <a:gd name="connsiteY150" fmla="*/ 3626339 h 5034334"/>
              <a:gd name="connsiteX151" fmla="*/ 535445 w 5511285"/>
              <a:gd name="connsiteY151" fmla="*/ 3594711 h 5034334"/>
              <a:gd name="connsiteX152" fmla="*/ 522799 w 5511285"/>
              <a:gd name="connsiteY152" fmla="*/ 3531454 h 5034334"/>
              <a:gd name="connsiteX153" fmla="*/ 491185 w 5511285"/>
              <a:gd name="connsiteY153" fmla="*/ 3316381 h 5034334"/>
              <a:gd name="connsiteX154" fmla="*/ 497508 w 5511285"/>
              <a:gd name="connsiteY154" fmla="*/ 3215169 h 5034334"/>
              <a:gd name="connsiteX155" fmla="*/ 503831 w 5511285"/>
              <a:gd name="connsiteY155" fmla="*/ 3120284 h 5034334"/>
              <a:gd name="connsiteX156" fmla="*/ 510154 w 5511285"/>
              <a:gd name="connsiteY156" fmla="*/ 3031724 h 5034334"/>
              <a:gd name="connsiteX157" fmla="*/ 522799 w 5511285"/>
              <a:gd name="connsiteY157" fmla="*/ 2936839 h 5034334"/>
              <a:gd name="connsiteX158" fmla="*/ 737775 w 5511285"/>
              <a:gd name="connsiteY158" fmla="*/ 2228362 h 5034334"/>
              <a:gd name="connsiteX159" fmla="*/ 921136 w 5511285"/>
              <a:gd name="connsiteY159" fmla="*/ 1899426 h 5034334"/>
              <a:gd name="connsiteX160" fmla="*/ 946427 w 5511285"/>
              <a:gd name="connsiteY160" fmla="*/ 1855146 h 5034334"/>
              <a:gd name="connsiteX161" fmla="*/ 971718 w 5511285"/>
              <a:gd name="connsiteY161" fmla="*/ 1817192 h 5034334"/>
              <a:gd name="connsiteX162" fmla="*/ 1003332 w 5511285"/>
              <a:gd name="connsiteY162" fmla="*/ 1779238 h 5034334"/>
              <a:gd name="connsiteX163" fmla="*/ 1028623 w 5511285"/>
              <a:gd name="connsiteY163" fmla="*/ 1741284 h 5034334"/>
              <a:gd name="connsiteX164" fmla="*/ 1148757 w 5511285"/>
              <a:gd name="connsiteY164" fmla="*/ 1589467 h 5034334"/>
              <a:gd name="connsiteX165" fmla="*/ 1117143 w 5511285"/>
              <a:gd name="connsiteY165" fmla="*/ 1583142 h 5034334"/>
              <a:gd name="connsiteX166" fmla="*/ 883199 w 5511285"/>
              <a:gd name="connsiteY166" fmla="*/ 1886775 h 5034334"/>
              <a:gd name="connsiteX167" fmla="*/ 699838 w 5511285"/>
              <a:gd name="connsiteY167" fmla="*/ 2209385 h 5034334"/>
              <a:gd name="connsiteX168" fmla="*/ 478540 w 5511285"/>
              <a:gd name="connsiteY168" fmla="*/ 2924188 h 5034334"/>
              <a:gd name="connsiteX169" fmla="*/ 465894 w 5511285"/>
              <a:gd name="connsiteY169" fmla="*/ 3012747 h 5034334"/>
              <a:gd name="connsiteX170" fmla="*/ 459571 w 5511285"/>
              <a:gd name="connsiteY170" fmla="*/ 3107633 h 5034334"/>
              <a:gd name="connsiteX171" fmla="*/ 453249 w 5511285"/>
              <a:gd name="connsiteY171" fmla="*/ 3202518 h 5034334"/>
              <a:gd name="connsiteX172" fmla="*/ 446926 w 5511285"/>
              <a:gd name="connsiteY172" fmla="*/ 3246798 h 5034334"/>
              <a:gd name="connsiteX173" fmla="*/ 446926 w 5511285"/>
              <a:gd name="connsiteY173" fmla="*/ 3297403 h 5034334"/>
              <a:gd name="connsiteX174" fmla="*/ 472217 w 5511285"/>
              <a:gd name="connsiteY174" fmla="*/ 3518803 h 5034334"/>
              <a:gd name="connsiteX175" fmla="*/ 484863 w 5511285"/>
              <a:gd name="connsiteY175" fmla="*/ 3582060 h 5034334"/>
              <a:gd name="connsiteX176" fmla="*/ 497508 w 5511285"/>
              <a:gd name="connsiteY176" fmla="*/ 3613688 h 5034334"/>
              <a:gd name="connsiteX177" fmla="*/ 503831 w 5511285"/>
              <a:gd name="connsiteY177" fmla="*/ 3626339 h 5034334"/>
              <a:gd name="connsiteX178" fmla="*/ 510154 w 5511285"/>
              <a:gd name="connsiteY178" fmla="*/ 3645317 h 5034334"/>
              <a:gd name="connsiteX179" fmla="*/ 579705 w 5511285"/>
              <a:gd name="connsiteY179" fmla="*/ 3778156 h 5034334"/>
              <a:gd name="connsiteX180" fmla="*/ 807325 w 5511285"/>
              <a:gd name="connsiteY180" fmla="*/ 3967927 h 5034334"/>
              <a:gd name="connsiteX181" fmla="*/ 946427 w 5511285"/>
              <a:gd name="connsiteY181" fmla="*/ 4012207 h 5034334"/>
              <a:gd name="connsiteX182" fmla="*/ 984364 w 5511285"/>
              <a:gd name="connsiteY182" fmla="*/ 4018532 h 5034334"/>
              <a:gd name="connsiteX183" fmla="*/ 1022301 w 5511285"/>
              <a:gd name="connsiteY183" fmla="*/ 4024858 h 5034334"/>
              <a:gd name="connsiteX184" fmla="*/ 1085529 w 5511285"/>
              <a:gd name="connsiteY184" fmla="*/ 4031184 h 5034334"/>
              <a:gd name="connsiteX185" fmla="*/ 1287858 w 5511285"/>
              <a:gd name="connsiteY185" fmla="*/ 4018532 h 5034334"/>
              <a:gd name="connsiteX186" fmla="*/ 1452251 w 5511285"/>
              <a:gd name="connsiteY186" fmla="*/ 3999555 h 5034334"/>
              <a:gd name="connsiteX187" fmla="*/ 2097177 w 5511285"/>
              <a:gd name="connsiteY187" fmla="*/ 3936298 h 5034334"/>
              <a:gd name="connsiteX188" fmla="*/ 2716811 w 5511285"/>
              <a:gd name="connsiteY188" fmla="*/ 3923647 h 5034334"/>
              <a:gd name="connsiteX189" fmla="*/ 3323800 w 5511285"/>
              <a:gd name="connsiteY189" fmla="*/ 4018532 h 5034334"/>
              <a:gd name="connsiteX190" fmla="*/ 3621762 w 5511285"/>
              <a:gd name="connsiteY190" fmla="*/ 4102348 h 5034334"/>
              <a:gd name="connsiteX191" fmla="*/ 3741315 w 5511285"/>
              <a:gd name="connsiteY191" fmla="*/ 4146693 h 5034334"/>
              <a:gd name="connsiteX192" fmla="*/ 3728459 w 5511285"/>
              <a:gd name="connsiteY192" fmla="*/ 4142674 h 5034334"/>
              <a:gd name="connsiteX193" fmla="*/ 3715813 w 5511285"/>
              <a:gd name="connsiteY193" fmla="*/ 4138720 h 5034334"/>
              <a:gd name="connsiteX194" fmla="*/ 3507161 w 5511285"/>
              <a:gd name="connsiteY194" fmla="*/ 4069138 h 5034334"/>
              <a:gd name="connsiteX195" fmla="*/ 3083533 w 5511285"/>
              <a:gd name="connsiteY195" fmla="*/ 3974252 h 5034334"/>
              <a:gd name="connsiteX196" fmla="*/ 2982369 w 5511285"/>
              <a:gd name="connsiteY196" fmla="*/ 3955275 h 5034334"/>
              <a:gd name="connsiteX197" fmla="*/ 2925463 w 5511285"/>
              <a:gd name="connsiteY197" fmla="*/ 3948950 h 5034334"/>
              <a:gd name="connsiteX198" fmla="*/ 2874881 w 5511285"/>
              <a:gd name="connsiteY198" fmla="*/ 3942624 h 5034334"/>
              <a:gd name="connsiteX199" fmla="*/ 2767393 w 5511285"/>
              <a:gd name="connsiteY199" fmla="*/ 3936298 h 5034334"/>
              <a:gd name="connsiteX200" fmla="*/ 2716811 w 5511285"/>
              <a:gd name="connsiteY200" fmla="*/ 3929973 h 5034334"/>
              <a:gd name="connsiteX201" fmla="*/ 2659906 w 5511285"/>
              <a:gd name="connsiteY201" fmla="*/ 3929973 h 5034334"/>
              <a:gd name="connsiteX202" fmla="*/ 2229955 w 5511285"/>
              <a:gd name="connsiteY202" fmla="*/ 3936298 h 5034334"/>
              <a:gd name="connsiteX203" fmla="*/ 1319472 w 5511285"/>
              <a:gd name="connsiteY203" fmla="*/ 4031184 h 5034334"/>
              <a:gd name="connsiteX204" fmla="*/ 1193016 w 5511285"/>
              <a:gd name="connsiteY204" fmla="*/ 4043835 h 5034334"/>
              <a:gd name="connsiteX205" fmla="*/ 1028623 w 5511285"/>
              <a:gd name="connsiteY205" fmla="*/ 4043835 h 5034334"/>
              <a:gd name="connsiteX206" fmla="*/ 1009655 w 5511285"/>
              <a:gd name="connsiteY206" fmla="*/ 4043835 h 5034334"/>
              <a:gd name="connsiteX207" fmla="*/ 978041 w 5511285"/>
              <a:gd name="connsiteY207" fmla="*/ 4037509 h 5034334"/>
              <a:gd name="connsiteX208" fmla="*/ 927459 w 5511285"/>
              <a:gd name="connsiteY208" fmla="*/ 4031184 h 5034334"/>
              <a:gd name="connsiteX209" fmla="*/ 826294 w 5511285"/>
              <a:gd name="connsiteY209" fmla="*/ 3999555 h 5034334"/>
              <a:gd name="connsiteX210" fmla="*/ 642933 w 5511285"/>
              <a:gd name="connsiteY210" fmla="*/ 3879367 h 5034334"/>
              <a:gd name="connsiteX211" fmla="*/ 516477 w 5511285"/>
              <a:gd name="connsiteY211" fmla="*/ 3708573 h 5034334"/>
              <a:gd name="connsiteX212" fmla="*/ 503831 w 5511285"/>
              <a:gd name="connsiteY212" fmla="*/ 3683271 h 5034334"/>
              <a:gd name="connsiteX213" fmla="*/ 491185 w 5511285"/>
              <a:gd name="connsiteY213" fmla="*/ 3657968 h 5034334"/>
              <a:gd name="connsiteX214" fmla="*/ 484863 w 5511285"/>
              <a:gd name="connsiteY214" fmla="*/ 3632665 h 5034334"/>
              <a:gd name="connsiteX215" fmla="*/ 472217 w 5511285"/>
              <a:gd name="connsiteY215" fmla="*/ 3607362 h 5034334"/>
              <a:gd name="connsiteX216" fmla="*/ 453249 w 5511285"/>
              <a:gd name="connsiteY216" fmla="*/ 3518803 h 5034334"/>
              <a:gd name="connsiteX217" fmla="*/ 427957 w 5511285"/>
              <a:gd name="connsiteY217" fmla="*/ 3360660 h 5034334"/>
              <a:gd name="connsiteX218" fmla="*/ 427957 w 5511285"/>
              <a:gd name="connsiteY218" fmla="*/ 3215169 h 5034334"/>
              <a:gd name="connsiteX219" fmla="*/ 503831 w 5511285"/>
              <a:gd name="connsiteY219" fmla="*/ 2696463 h 5034334"/>
              <a:gd name="connsiteX220" fmla="*/ 680869 w 5511285"/>
              <a:gd name="connsiteY220" fmla="*/ 2203059 h 5034334"/>
              <a:gd name="connsiteX221" fmla="*/ 952750 w 5511285"/>
              <a:gd name="connsiteY221" fmla="*/ 1753935 h 5034334"/>
              <a:gd name="connsiteX222" fmla="*/ 1294181 w 5511285"/>
              <a:gd name="connsiteY222" fmla="*/ 1374394 h 5034334"/>
              <a:gd name="connsiteX223" fmla="*/ 1648258 w 5511285"/>
              <a:gd name="connsiteY223" fmla="*/ 1051784 h 5034334"/>
              <a:gd name="connsiteX224" fmla="*/ 1970721 w 5511285"/>
              <a:gd name="connsiteY224" fmla="*/ 741825 h 5034334"/>
              <a:gd name="connsiteX225" fmla="*/ 2217310 w 5511285"/>
              <a:gd name="connsiteY225" fmla="*/ 425540 h 5034334"/>
              <a:gd name="connsiteX226" fmla="*/ 2229955 w 5511285"/>
              <a:gd name="connsiteY226" fmla="*/ 406563 h 5034334"/>
              <a:gd name="connsiteX227" fmla="*/ 2236278 w 5511285"/>
              <a:gd name="connsiteY227" fmla="*/ 387586 h 5034334"/>
              <a:gd name="connsiteX228" fmla="*/ 2261569 w 5511285"/>
              <a:gd name="connsiteY228" fmla="*/ 343306 h 5034334"/>
              <a:gd name="connsiteX229" fmla="*/ 2267892 w 5511285"/>
              <a:gd name="connsiteY229" fmla="*/ 324329 h 5034334"/>
              <a:gd name="connsiteX230" fmla="*/ 2274215 w 5511285"/>
              <a:gd name="connsiteY230" fmla="*/ 311678 h 5034334"/>
              <a:gd name="connsiteX231" fmla="*/ 2280538 w 5511285"/>
              <a:gd name="connsiteY231" fmla="*/ 305352 h 5034334"/>
              <a:gd name="connsiteX232" fmla="*/ 2286861 w 5511285"/>
              <a:gd name="connsiteY232" fmla="*/ 286375 h 5034334"/>
              <a:gd name="connsiteX233" fmla="*/ 2286861 w 5511285"/>
              <a:gd name="connsiteY233" fmla="*/ 267398 h 5034334"/>
              <a:gd name="connsiteX234" fmla="*/ 2280538 w 5511285"/>
              <a:gd name="connsiteY234" fmla="*/ 261072 h 5034334"/>
              <a:gd name="connsiteX235" fmla="*/ 2267892 w 5511285"/>
              <a:gd name="connsiteY235" fmla="*/ 248421 h 5034334"/>
              <a:gd name="connsiteX236" fmla="*/ 2229955 w 5511285"/>
              <a:gd name="connsiteY236" fmla="*/ 216793 h 5034334"/>
              <a:gd name="connsiteX237" fmla="*/ 2071885 w 5511285"/>
              <a:gd name="connsiteY237" fmla="*/ 109256 h 5034334"/>
              <a:gd name="connsiteX238" fmla="*/ 1768391 w 5511285"/>
              <a:gd name="connsiteY238" fmla="*/ 8045 h 5034334"/>
              <a:gd name="connsiteX239" fmla="*/ 1698840 w 5511285"/>
              <a:gd name="connsiteY239" fmla="*/ 14371 h 5034334"/>
              <a:gd name="connsiteX240" fmla="*/ 1610321 w 5511285"/>
              <a:gd name="connsiteY240" fmla="*/ 33348 h 5034334"/>
              <a:gd name="connsiteX241" fmla="*/ 1509156 w 5511285"/>
              <a:gd name="connsiteY241" fmla="*/ 64976 h 5034334"/>
              <a:gd name="connsiteX242" fmla="*/ 1420637 w 5511285"/>
              <a:gd name="connsiteY242" fmla="*/ 96604 h 5034334"/>
              <a:gd name="connsiteX243" fmla="*/ 1047592 w 5511285"/>
              <a:gd name="connsiteY243" fmla="*/ 216793 h 5034334"/>
              <a:gd name="connsiteX244" fmla="*/ 826294 w 5511285"/>
              <a:gd name="connsiteY244" fmla="*/ 267398 h 5034334"/>
              <a:gd name="connsiteX245" fmla="*/ 573382 w 5511285"/>
              <a:gd name="connsiteY245" fmla="*/ 267398 h 5034334"/>
              <a:gd name="connsiteX246" fmla="*/ 326792 w 5511285"/>
              <a:gd name="connsiteY246" fmla="*/ 204141 h 5034334"/>
              <a:gd name="connsiteX247" fmla="*/ 111817 w 5511285"/>
              <a:gd name="connsiteY247" fmla="*/ 83953 h 5034334"/>
              <a:gd name="connsiteX248" fmla="*/ 86526 w 5511285"/>
              <a:gd name="connsiteY248" fmla="*/ 71302 h 5034334"/>
              <a:gd name="connsiteX249" fmla="*/ 67558 w 5511285"/>
              <a:gd name="connsiteY249" fmla="*/ 52325 h 5034334"/>
              <a:gd name="connsiteX250" fmla="*/ 16975 w 5511285"/>
              <a:gd name="connsiteY250" fmla="*/ 14371 h 5034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5511285" h="5034334">
                <a:moveTo>
                  <a:pt x="3741315" y="4146693"/>
                </a:moveTo>
                <a:lnTo>
                  <a:pt x="3758492" y="4152063"/>
                </a:lnTo>
                <a:cubicBezTo>
                  <a:pt x="3772718" y="4156511"/>
                  <a:pt x="3791687" y="4162441"/>
                  <a:pt x="3816978" y="4170349"/>
                </a:cubicBezTo>
                <a:cubicBezTo>
                  <a:pt x="3854915" y="4183000"/>
                  <a:pt x="3886529" y="4201977"/>
                  <a:pt x="3924466" y="4214629"/>
                </a:cubicBezTo>
                <a:close/>
                <a:moveTo>
                  <a:pt x="0" y="0"/>
                </a:moveTo>
                <a:lnTo>
                  <a:pt x="334206" y="0"/>
                </a:lnTo>
                <a:lnTo>
                  <a:pt x="364729" y="14371"/>
                </a:lnTo>
                <a:cubicBezTo>
                  <a:pt x="377375" y="20696"/>
                  <a:pt x="396343" y="27022"/>
                  <a:pt x="408989" y="33348"/>
                </a:cubicBezTo>
                <a:cubicBezTo>
                  <a:pt x="415312" y="39673"/>
                  <a:pt x="421635" y="39673"/>
                  <a:pt x="434280" y="45999"/>
                </a:cubicBezTo>
                <a:cubicBezTo>
                  <a:pt x="440603" y="45999"/>
                  <a:pt x="446926" y="45999"/>
                  <a:pt x="453249" y="52325"/>
                </a:cubicBezTo>
                <a:cubicBezTo>
                  <a:pt x="456410" y="45999"/>
                  <a:pt x="459572" y="36510"/>
                  <a:pt x="462733" y="26231"/>
                </a:cubicBezTo>
                <a:lnTo>
                  <a:pt x="470800" y="0"/>
                </a:lnTo>
                <a:lnTo>
                  <a:pt x="2863482" y="0"/>
                </a:lnTo>
                <a:lnTo>
                  <a:pt x="2874881" y="20696"/>
                </a:lnTo>
                <a:cubicBezTo>
                  <a:pt x="2912818" y="109256"/>
                  <a:pt x="2931786" y="210467"/>
                  <a:pt x="2919141" y="311678"/>
                </a:cubicBezTo>
                <a:cubicBezTo>
                  <a:pt x="2912818" y="362283"/>
                  <a:pt x="2900172" y="412889"/>
                  <a:pt x="2887527" y="463495"/>
                </a:cubicBezTo>
                <a:cubicBezTo>
                  <a:pt x="2868558" y="514100"/>
                  <a:pt x="2855913" y="545729"/>
                  <a:pt x="2843267" y="577357"/>
                </a:cubicBezTo>
                <a:cubicBezTo>
                  <a:pt x="2824299" y="608985"/>
                  <a:pt x="2811653" y="634288"/>
                  <a:pt x="2799007" y="665917"/>
                </a:cubicBezTo>
                <a:cubicBezTo>
                  <a:pt x="2773716" y="703871"/>
                  <a:pt x="2773716" y="703871"/>
                  <a:pt x="2773716" y="703871"/>
                </a:cubicBezTo>
                <a:cubicBezTo>
                  <a:pt x="2767393" y="722848"/>
                  <a:pt x="2761071" y="735499"/>
                  <a:pt x="2748425" y="748151"/>
                </a:cubicBezTo>
                <a:cubicBezTo>
                  <a:pt x="2704165" y="830385"/>
                  <a:pt x="2704165" y="830385"/>
                  <a:pt x="2704165" y="830385"/>
                </a:cubicBezTo>
                <a:cubicBezTo>
                  <a:pt x="2647260" y="906293"/>
                  <a:pt x="2647260" y="906293"/>
                  <a:pt x="2647260" y="906293"/>
                </a:cubicBezTo>
                <a:cubicBezTo>
                  <a:pt x="2621969" y="944247"/>
                  <a:pt x="2621969" y="944247"/>
                  <a:pt x="2621969" y="944247"/>
                </a:cubicBezTo>
                <a:cubicBezTo>
                  <a:pt x="2596678" y="975875"/>
                  <a:pt x="2596678" y="975875"/>
                  <a:pt x="2596678" y="975875"/>
                </a:cubicBezTo>
                <a:cubicBezTo>
                  <a:pt x="2577709" y="1001178"/>
                  <a:pt x="2558741" y="1026481"/>
                  <a:pt x="2539773" y="1051784"/>
                </a:cubicBezTo>
                <a:cubicBezTo>
                  <a:pt x="2520804" y="1070761"/>
                  <a:pt x="2501836" y="1096064"/>
                  <a:pt x="2476545" y="1115041"/>
                </a:cubicBezTo>
                <a:cubicBezTo>
                  <a:pt x="2451253" y="1146669"/>
                  <a:pt x="2451253" y="1146669"/>
                  <a:pt x="2451253" y="1146669"/>
                </a:cubicBezTo>
                <a:cubicBezTo>
                  <a:pt x="2419639" y="1178298"/>
                  <a:pt x="2419639" y="1178298"/>
                  <a:pt x="2419639" y="1178298"/>
                </a:cubicBezTo>
                <a:cubicBezTo>
                  <a:pt x="2400671" y="1203600"/>
                  <a:pt x="2381703" y="1222577"/>
                  <a:pt x="2362734" y="1241554"/>
                </a:cubicBezTo>
                <a:cubicBezTo>
                  <a:pt x="2343766" y="1260531"/>
                  <a:pt x="2318475" y="1285834"/>
                  <a:pt x="2299506" y="1304811"/>
                </a:cubicBezTo>
                <a:cubicBezTo>
                  <a:pt x="2261569" y="1342765"/>
                  <a:pt x="2223633" y="1380720"/>
                  <a:pt x="2185696" y="1418674"/>
                </a:cubicBezTo>
                <a:cubicBezTo>
                  <a:pt x="2090854" y="1507233"/>
                  <a:pt x="1996012" y="1589467"/>
                  <a:pt x="1907493" y="1671701"/>
                </a:cubicBezTo>
                <a:cubicBezTo>
                  <a:pt x="1818973" y="1747610"/>
                  <a:pt x="1736777" y="1829843"/>
                  <a:pt x="1660903" y="1912077"/>
                </a:cubicBezTo>
                <a:cubicBezTo>
                  <a:pt x="1622967" y="1950032"/>
                  <a:pt x="1585030" y="1987986"/>
                  <a:pt x="1547093" y="2032266"/>
                </a:cubicBezTo>
                <a:cubicBezTo>
                  <a:pt x="1521802" y="2063894"/>
                  <a:pt x="1521802" y="2063894"/>
                  <a:pt x="1521802" y="2063894"/>
                </a:cubicBezTo>
                <a:cubicBezTo>
                  <a:pt x="1515479" y="2070220"/>
                  <a:pt x="1509156" y="2082871"/>
                  <a:pt x="1496511" y="2089197"/>
                </a:cubicBezTo>
                <a:cubicBezTo>
                  <a:pt x="1483865" y="2114500"/>
                  <a:pt x="1464897" y="2133477"/>
                  <a:pt x="1452251" y="2152454"/>
                </a:cubicBezTo>
                <a:cubicBezTo>
                  <a:pt x="1389023" y="2241013"/>
                  <a:pt x="1332118" y="2329573"/>
                  <a:pt x="1287858" y="2424458"/>
                </a:cubicBezTo>
                <a:cubicBezTo>
                  <a:pt x="1193016" y="2607903"/>
                  <a:pt x="1123465" y="2810325"/>
                  <a:pt x="1085529" y="3019073"/>
                </a:cubicBezTo>
                <a:cubicBezTo>
                  <a:pt x="1085529" y="3044376"/>
                  <a:pt x="1079206" y="3069679"/>
                  <a:pt x="1072883" y="3094981"/>
                </a:cubicBezTo>
                <a:cubicBezTo>
                  <a:pt x="1072883" y="3120284"/>
                  <a:pt x="1066560" y="3145587"/>
                  <a:pt x="1066560" y="3177215"/>
                </a:cubicBezTo>
                <a:cubicBezTo>
                  <a:pt x="1060237" y="3253124"/>
                  <a:pt x="1060237" y="3253124"/>
                  <a:pt x="1060237" y="3253124"/>
                </a:cubicBezTo>
                <a:cubicBezTo>
                  <a:pt x="1060237" y="3272101"/>
                  <a:pt x="1060237" y="3297403"/>
                  <a:pt x="1060237" y="3316381"/>
                </a:cubicBezTo>
                <a:cubicBezTo>
                  <a:pt x="1060237" y="3354335"/>
                  <a:pt x="1066560" y="3392289"/>
                  <a:pt x="1066560" y="3411266"/>
                </a:cubicBezTo>
                <a:cubicBezTo>
                  <a:pt x="1072883" y="3411266"/>
                  <a:pt x="1072883" y="3411266"/>
                  <a:pt x="1072883" y="3411266"/>
                </a:cubicBezTo>
                <a:cubicBezTo>
                  <a:pt x="1072883" y="3417592"/>
                  <a:pt x="1072883" y="3417592"/>
                  <a:pt x="1072883" y="3417592"/>
                </a:cubicBezTo>
                <a:cubicBezTo>
                  <a:pt x="1072883" y="3417592"/>
                  <a:pt x="1072883" y="3417592"/>
                  <a:pt x="1072883" y="3423917"/>
                </a:cubicBezTo>
                <a:cubicBezTo>
                  <a:pt x="1072883" y="3423917"/>
                  <a:pt x="1072883" y="3423917"/>
                  <a:pt x="1072883" y="3430243"/>
                </a:cubicBezTo>
                <a:cubicBezTo>
                  <a:pt x="1072883" y="3430243"/>
                  <a:pt x="1079206" y="3430243"/>
                  <a:pt x="1079206" y="3430243"/>
                </a:cubicBezTo>
                <a:cubicBezTo>
                  <a:pt x="1072883" y="3430243"/>
                  <a:pt x="1085529" y="3430243"/>
                  <a:pt x="1098174" y="3436569"/>
                </a:cubicBezTo>
                <a:cubicBezTo>
                  <a:pt x="1123465" y="3436569"/>
                  <a:pt x="1148757" y="3436569"/>
                  <a:pt x="1186693" y="3430243"/>
                </a:cubicBezTo>
                <a:cubicBezTo>
                  <a:pt x="1211985" y="3430243"/>
                  <a:pt x="1211985" y="3430243"/>
                  <a:pt x="1211985" y="3430243"/>
                </a:cubicBezTo>
                <a:cubicBezTo>
                  <a:pt x="1243599" y="3430243"/>
                  <a:pt x="1243599" y="3430243"/>
                  <a:pt x="1243599" y="3430243"/>
                </a:cubicBezTo>
                <a:cubicBezTo>
                  <a:pt x="1306827" y="3423917"/>
                  <a:pt x="1306827" y="3423917"/>
                  <a:pt x="1306827" y="3423917"/>
                </a:cubicBezTo>
                <a:cubicBezTo>
                  <a:pt x="1483865" y="3404940"/>
                  <a:pt x="1654581" y="3385963"/>
                  <a:pt x="1831619" y="3373312"/>
                </a:cubicBezTo>
                <a:cubicBezTo>
                  <a:pt x="2008657" y="3354335"/>
                  <a:pt x="2192019" y="3341683"/>
                  <a:pt x="2375380" y="3335358"/>
                </a:cubicBezTo>
                <a:cubicBezTo>
                  <a:pt x="2565064" y="3329032"/>
                  <a:pt x="2754748" y="3335358"/>
                  <a:pt x="2944432" y="3360660"/>
                </a:cubicBezTo>
                <a:cubicBezTo>
                  <a:pt x="3323800" y="3398614"/>
                  <a:pt x="3690522" y="3499826"/>
                  <a:pt x="4031953" y="3632665"/>
                </a:cubicBezTo>
                <a:cubicBezTo>
                  <a:pt x="4373385" y="3765505"/>
                  <a:pt x="4689525" y="3929973"/>
                  <a:pt x="4993019" y="4100766"/>
                </a:cubicBezTo>
                <a:cubicBezTo>
                  <a:pt x="5100507" y="4157697"/>
                  <a:pt x="5233286" y="4227280"/>
                  <a:pt x="5366065" y="4303188"/>
                </a:cubicBezTo>
                <a:lnTo>
                  <a:pt x="5511285" y="4378583"/>
                </a:lnTo>
                <a:lnTo>
                  <a:pt x="5511285" y="4479684"/>
                </a:lnTo>
                <a:lnTo>
                  <a:pt x="5434825" y="4437610"/>
                </a:lnTo>
                <a:cubicBezTo>
                  <a:pt x="5083119" y="4243095"/>
                  <a:pt x="4727462" y="4050161"/>
                  <a:pt x="4354417" y="3885693"/>
                </a:cubicBezTo>
                <a:cubicBezTo>
                  <a:pt x="4240606" y="3835087"/>
                  <a:pt x="4120473" y="3784482"/>
                  <a:pt x="4006663" y="3740202"/>
                </a:cubicBezTo>
                <a:cubicBezTo>
                  <a:pt x="3886529" y="3695922"/>
                  <a:pt x="3772719" y="3651642"/>
                  <a:pt x="3646263" y="3613688"/>
                </a:cubicBezTo>
                <a:cubicBezTo>
                  <a:pt x="3526129" y="3575734"/>
                  <a:pt x="3405996" y="3544105"/>
                  <a:pt x="3279540" y="3518803"/>
                </a:cubicBezTo>
                <a:cubicBezTo>
                  <a:pt x="3184698" y="3499826"/>
                  <a:pt x="3184698" y="3499826"/>
                  <a:pt x="3184698" y="3499826"/>
                </a:cubicBezTo>
                <a:cubicBezTo>
                  <a:pt x="3140439" y="3493500"/>
                  <a:pt x="3140439" y="3493500"/>
                  <a:pt x="3140439" y="3493500"/>
                </a:cubicBezTo>
                <a:cubicBezTo>
                  <a:pt x="3089856" y="3487174"/>
                  <a:pt x="3089856" y="3487174"/>
                  <a:pt x="3089856" y="3487174"/>
                </a:cubicBezTo>
                <a:cubicBezTo>
                  <a:pt x="2995014" y="3468197"/>
                  <a:pt x="2995014" y="3468197"/>
                  <a:pt x="2995014" y="3468197"/>
                </a:cubicBezTo>
                <a:cubicBezTo>
                  <a:pt x="2900172" y="3455546"/>
                  <a:pt x="2900172" y="3455546"/>
                  <a:pt x="2900172" y="3455546"/>
                </a:cubicBezTo>
                <a:cubicBezTo>
                  <a:pt x="2640937" y="3430243"/>
                  <a:pt x="2388025" y="3430243"/>
                  <a:pt x="2135113" y="3442894"/>
                </a:cubicBezTo>
                <a:cubicBezTo>
                  <a:pt x="1888524" y="3455546"/>
                  <a:pt x="1641935" y="3480849"/>
                  <a:pt x="1401669" y="3506151"/>
                </a:cubicBezTo>
                <a:cubicBezTo>
                  <a:pt x="1635612" y="3487174"/>
                  <a:pt x="1875879" y="3461872"/>
                  <a:pt x="2122468" y="3449220"/>
                </a:cubicBezTo>
                <a:cubicBezTo>
                  <a:pt x="2375380" y="3436569"/>
                  <a:pt x="2628292" y="3436569"/>
                  <a:pt x="2881204" y="3461872"/>
                </a:cubicBezTo>
                <a:cubicBezTo>
                  <a:pt x="3140439" y="3493500"/>
                  <a:pt x="3393351" y="3544105"/>
                  <a:pt x="3639940" y="3620014"/>
                </a:cubicBezTo>
                <a:cubicBezTo>
                  <a:pt x="3760073" y="3651642"/>
                  <a:pt x="3880206" y="3695922"/>
                  <a:pt x="4000339" y="3740202"/>
                </a:cubicBezTo>
                <a:cubicBezTo>
                  <a:pt x="4120473" y="3784482"/>
                  <a:pt x="4234283" y="3835087"/>
                  <a:pt x="4354417" y="3885693"/>
                </a:cubicBezTo>
                <a:cubicBezTo>
                  <a:pt x="4721139" y="4050161"/>
                  <a:pt x="5075215" y="4246257"/>
                  <a:pt x="5422970" y="4442353"/>
                </a:cubicBezTo>
                <a:lnTo>
                  <a:pt x="5511285" y="4492920"/>
                </a:lnTo>
                <a:lnTo>
                  <a:pt x="5511285" y="4893831"/>
                </a:lnTo>
                <a:lnTo>
                  <a:pt x="5284362" y="4765557"/>
                </a:lnTo>
                <a:cubicBezTo>
                  <a:pt x="5162549" y="4696963"/>
                  <a:pt x="5040440" y="4628962"/>
                  <a:pt x="4917145" y="4562542"/>
                </a:cubicBezTo>
                <a:cubicBezTo>
                  <a:pt x="4670557" y="4429702"/>
                  <a:pt x="4417645" y="4296863"/>
                  <a:pt x="4152087" y="4183000"/>
                </a:cubicBezTo>
                <a:cubicBezTo>
                  <a:pt x="4025631" y="4126069"/>
                  <a:pt x="3892852" y="4075463"/>
                  <a:pt x="3753750" y="4024858"/>
                </a:cubicBezTo>
                <a:cubicBezTo>
                  <a:pt x="3620971" y="3980578"/>
                  <a:pt x="3481870" y="3936298"/>
                  <a:pt x="3336445" y="3898344"/>
                </a:cubicBezTo>
                <a:cubicBezTo>
                  <a:pt x="3140439" y="3847739"/>
                  <a:pt x="2925463" y="3809784"/>
                  <a:pt x="2710488" y="3797133"/>
                </a:cubicBezTo>
                <a:cubicBezTo>
                  <a:pt x="2495513" y="3784482"/>
                  <a:pt x="2274215" y="3797133"/>
                  <a:pt x="2046594" y="3816110"/>
                </a:cubicBezTo>
                <a:cubicBezTo>
                  <a:pt x="1825296" y="3835087"/>
                  <a:pt x="1597675" y="3866716"/>
                  <a:pt x="1370055" y="3898344"/>
                </a:cubicBezTo>
                <a:cubicBezTo>
                  <a:pt x="1313149" y="3904670"/>
                  <a:pt x="1262567" y="3910995"/>
                  <a:pt x="1199339" y="3917321"/>
                </a:cubicBezTo>
                <a:cubicBezTo>
                  <a:pt x="1167725" y="3917321"/>
                  <a:pt x="1129788" y="3917321"/>
                  <a:pt x="1098174" y="3917321"/>
                </a:cubicBezTo>
                <a:cubicBezTo>
                  <a:pt x="1079206" y="3917321"/>
                  <a:pt x="1060237" y="3917321"/>
                  <a:pt x="1041269" y="3917321"/>
                </a:cubicBezTo>
                <a:cubicBezTo>
                  <a:pt x="1028623" y="3917321"/>
                  <a:pt x="1003332" y="3910995"/>
                  <a:pt x="984364" y="3910995"/>
                </a:cubicBezTo>
                <a:cubicBezTo>
                  <a:pt x="902167" y="3892018"/>
                  <a:pt x="826294" y="3860390"/>
                  <a:pt x="763066" y="3809784"/>
                </a:cubicBezTo>
                <a:cubicBezTo>
                  <a:pt x="699838" y="3759179"/>
                  <a:pt x="649255" y="3689596"/>
                  <a:pt x="617641" y="3620014"/>
                </a:cubicBezTo>
                <a:cubicBezTo>
                  <a:pt x="636610" y="3664294"/>
                  <a:pt x="661901" y="3702248"/>
                  <a:pt x="687192" y="3740202"/>
                </a:cubicBezTo>
                <a:cubicBezTo>
                  <a:pt x="718806" y="3778156"/>
                  <a:pt x="756743" y="3809784"/>
                  <a:pt x="794680" y="3835087"/>
                </a:cubicBezTo>
                <a:cubicBezTo>
                  <a:pt x="832617" y="3866716"/>
                  <a:pt x="876876" y="3885693"/>
                  <a:pt x="927459" y="3898344"/>
                </a:cubicBezTo>
                <a:cubicBezTo>
                  <a:pt x="946427" y="3904670"/>
                  <a:pt x="971718" y="3910995"/>
                  <a:pt x="997009" y="3917321"/>
                </a:cubicBezTo>
                <a:cubicBezTo>
                  <a:pt x="1009655" y="3917321"/>
                  <a:pt x="1022301" y="3917321"/>
                  <a:pt x="1028623" y="3917321"/>
                </a:cubicBezTo>
                <a:cubicBezTo>
                  <a:pt x="1041269" y="3923647"/>
                  <a:pt x="1053915" y="3923647"/>
                  <a:pt x="1060237" y="3923647"/>
                </a:cubicBezTo>
                <a:cubicBezTo>
                  <a:pt x="1142434" y="3929973"/>
                  <a:pt x="1218307" y="3917321"/>
                  <a:pt x="1281535" y="3910995"/>
                </a:cubicBezTo>
                <a:cubicBezTo>
                  <a:pt x="1344763" y="3904670"/>
                  <a:pt x="1414314" y="3898344"/>
                  <a:pt x="1477542" y="3892018"/>
                </a:cubicBezTo>
                <a:cubicBezTo>
                  <a:pt x="1730454" y="3866716"/>
                  <a:pt x="1989689" y="3835087"/>
                  <a:pt x="2236278" y="3822436"/>
                </a:cubicBezTo>
                <a:cubicBezTo>
                  <a:pt x="2489190" y="3803459"/>
                  <a:pt x="2735779" y="3809784"/>
                  <a:pt x="2976046" y="3841413"/>
                </a:cubicBezTo>
                <a:cubicBezTo>
                  <a:pt x="3070888" y="3854064"/>
                  <a:pt x="3070888" y="3854064"/>
                  <a:pt x="3070888" y="3854064"/>
                </a:cubicBezTo>
                <a:cubicBezTo>
                  <a:pt x="3102502" y="3860390"/>
                  <a:pt x="3127793" y="3866716"/>
                  <a:pt x="3159407" y="3873041"/>
                </a:cubicBezTo>
                <a:cubicBezTo>
                  <a:pt x="3222635" y="3879367"/>
                  <a:pt x="3279540" y="3898344"/>
                  <a:pt x="3342768" y="3910995"/>
                </a:cubicBezTo>
                <a:cubicBezTo>
                  <a:pt x="3374382" y="3917321"/>
                  <a:pt x="3399673" y="3923647"/>
                  <a:pt x="3431287" y="3936298"/>
                </a:cubicBezTo>
                <a:cubicBezTo>
                  <a:pt x="3475547" y="3948950"/>
                  <a:pt x="3475547" y="3948950"/>
                  <a:pt x="3475547" y="3948950"/>
                </a:cubicBezTo>
                <a:cubicBezTo>
                  <a:pt x="3488193" y="3948950"/>
                  <a:pt x="3507161" y="3955275"/>
                  <a:pt x="3519807" y="3961601"/>
                </a:cubicBezTo>
                <a:cubicBezTo>
                  <a:pt x="3608326" y="3986904"/>
                  <a:pt x="3608326" y="3986904"/>
                  <a:pt x="3608326" y="3986904"/>
                </a:cubicBezTo>
                <a:cubicBezTo>
                  <a:pt x="3696845" y="4012207"/>
                  <a:pt x="3696845" y="4012207"/>
                  <a:pt x="3696845" y="4012207"/>
                </a:cubicBezTo>
                <a:cubicBezTo>
                  <a:pt x="3741105" y="4031184"/>
                  <a:pt x="3741105" y="4031184"/>
                  <a:pt x="3741105" y="4031184"/>
                </a:cubicBezTo>
                <a:cubicBezTo>
                  <a:pt x="3785364" y="4043835"/>
                  <a:pt x="3785364" y="4043835"/>
                  <a:pt x="3785364" y="4043835"/>
                </a:cubicBezTo>
                <a:cubicBezTo>
                  <a:pt x="3873883" y="4075463"/>
                  <a:pt x="3873883" y="4075463"/>
                  <a:pt x="3873883" y="4075463"/>
                </a:cubicBezTo>
                <a:cubicBezTo>
                  <a:pt x="3962403" y="4113418"/>
                  <a:pt x="3962403" y="4113418"/>
                  <a:pt x="3962403" y="4113418"/>
                </a:cubicBezTo>
                <a:cubicBezTo>
                  <a:pt x="4006663" y="4132395"/>
                  <a:pt x="4006663" y="4132395"/>
                  <a:pt x="4006663" y="4132395"/>
                </a:cubicBezTo>
                <a:cubicBezTo>
                  <a:pt x="4044599" y="4151372"/>
                  <a:pt x="4044599" y="4151372"/>
                  <a:pt x="4044599" y="4151372"/>
                </a:cubicBezTo>
                <a:cubicBezTo>
                  <a:pt x="4133119" y="4183000"/>
                  <a:pt x="4133119" y="4183000"/>
                  <a:pt x="4133119" y="4183000"/>
                </a:cubicBezTo>
                <a:cubicBezTo>
                  <a:pt x="4221637" y="4220954"/>
                  <a:pt x="4221637" y="4220954"/>
                  <a:pt x="4221637" y="4220954"/>
                </a:cubicBezTo>
                <a:cubicBezTo>
                  <a:pt x="4278543" y="4246257"/>
                  <a:pt x="4335448" y="4277885"/>
                  <a:pt x="4392353" y="4303188"/>
                </a:cubicBezTo>
                <a:cubicBezTo>
                  <a:pt x="4613651" y="4417051"/>
                  <a:pt x="4834949" y="4537239"/>
                  <a:pt x="5056247" y="4657427"/>
                </a:cubicBezTo>
                <a:lnTo>
                  <a:pt x="5511285" y="4924732"/>
                </a:lnTo>
                <a:lnTo>
                  <a:pt x="5511285" y="5034334"/>
                </a:lnTo>
                <a:lnTo>
                  <a:pt x="5260158" y="4892268"/>
                </a:lnTo>
                <a:cubicBezTo>
                  <a:pt x="5117895" y="4810825"/>
                  <a:pt x="4977212" y="4730172"/>
                  <a:pt x="4834949" y="4651101"/>
                </a:cubicBezTo>
                <a:cubicBezTo>
                  <a:pt x="4550423" y="4499285"/>
                  <a:pt x="4272220" y="4353794"/>
                  <a:pt x="3987694" y="4239931"/>
                </a:cubicBezTo>
                <a:cubicBezTo>
                  <a:pt x="3994017" y="4227280"/>
                  <a:pt x="4000339" y="4201977"/>
                  <a:pt x="4006663" y="4189326"/>
                </a:cubicBezTo>
                <a:cubicBezTo>
                  <a:pt x="3798010" y="4113418"/>
                  <a:pt x="3595680" y="4043835"/>
                  <a:pt x="3387028" y="3993229"/>
                </a:cubicBezTo>
                <a:cubicBezTo>
                  <a:pt x="3285863" y="3967927"/>
                  <a:pt x="3178375" y="3948950"/>
                  <a:pt x="3077211" y="3929973"/>
                </a:cubicBezTo>
                <a:cubicBezTo>
                  <a:pt x="3001337" y="3917321"/>
                  <a:pt x="3001337" y="3917321"/>
                  <a:pt x="3001337" y="3917321"/>
                </a:cubicBezTo>
                <a:cubicBezTo>
                  <a:pt x="2969723" y="3917321"/>
                  <a:pt x="2944432" y="3910995"/>
                  <a:pt x="2919141" y="3910995"/>
                </a:cubicBezTo>
                <a:cubicBezTo>
                  <a:pt x="2843267" y="3904670"/>
                  <a:pt x="2843267" y="3904670"/>
                  <a:pt x="2843267" y="3904670"/>
                </a:cubicBezTo>
                <a:cubicBezTo>
                  <a:pt x="2830621" y="3898344"/>
                  <a:pt x="2817976" y="3898344"/>
                  <a:pt x="2805330" y="3898344"/>
                </a:cubicBezTo>
                <a:cubicBezTo>
                  <a:pt x="2767393" y="3898344"/>
                  <a:pt x="2767393" y="3898344"/>
                  <a:pt x="2767393" y="3898344"/>
                </a:cubicBezTo>
                <a:cubicBezTo>
                  <a:pt x="2350089" y="3866716"/>
                  <a:pt x="1920138" y="3917321"/>
                  <a:pt x="1477542" y="3961601"/>
                </a:cubicBezTo>
                <a:cubicBezTo>
                  <a:pt x="1306827" y="3980578"/>
                  <a:pt x="1306827" y="3980578"/>
                  <a:pt x="1306827" y="3980578"/>
                </a:cubicBezTo>
                <a:cubicBezTo>
                  <a:pt x="1256244" y="3986904"/>
                  <a:pt x="1186693" y="3993229"/>
                  <a:pt x="1117143" y="3993229"/>
                </a:cubicBezTo>
                <a:cubicBezTo>
                  <a:pt x="1098174" y="3993229"/>
                  <a:pt x="1079206" y="3993229"/>
                  <a:pt x="1060237" y="3986904"/>
                </a:cubicBezTo>
                <a:cubicBezTo>
                  <a:pt x="1041269" y="3986904"/>
                  <a:pt x="1022301" y="3986904"/>
                  <a:pt x="997009" y="3980578"/>
                </a:cubicBezTo>
                <a:cubicBezTo>
                  <a:pt x="946427" y="3974252"/>
                  <a:pt x="902167" y="3961601"/>
                  <a:pt x="857908" y="3948950"/>
                </a:cubicBezTo>
                <a:cubicBezTo>
                  <a:pt x="813648" y="3929973"/>
                  <a:pt x="775711" y="3904670"/>
                  <a:pt x="737775" y="3879367"/>
                </a:cubicBezTo>
                <a:cubicBezTo>
                  <a:pt x="718806" y="3866716"/>
                  <a:pt x="699838" y="3847739"/>
                  <a:pt x="680869" y="3828762"/>
                </a:cubicBezTo>
                <a:cubicBezTo>
                  <a:pt x="674547" y="3822436"/>
                  <a:pt x="668224" y="3816110"/>
                  <a:pt x="655578" y="3803459"/>
                </a:cubicBezTo>
                <a:cubicBezTo>
                  <a:pt x="649255" y="3797133"/>
                  <a:pt x="642933" y="3790807"/>
                  <a:pt x="636610" y="3778156"/>
                </a:cubicBezTo>
                <a:cubicBezTo>
                  <a:pt x="611319" y="3752853"/>
                  <a:pt x="611319" y="3752853"/>
                  <a:pt x="611319" y="3752853"/>
                </a:cubicBezTo>
                <a:cubicBezTo>
                  <a:pt x="604996" y="3740202"/>
                  <a:pt x="598673" y="3727550"/>
                  <a:pt x="592350" y="3721225"/>
                </a:cubicBezTo>
                <a:cubicBezTo>
                  <a:pt x="579705" y="3702248"/>
                  <a:pt x="573382" y="3676945"/>
                  <a:pt x="560736" y="3657968"/>
                </a:cubicBezTo>
                <a:cubicBezTo>
                  <a:pt x="554413" y="3645317"/>
                  <a:pt x="554413" y="3632665"/>
                  <a:pt x="548091" y="3626339"/>
                </a:cubicBezTo>
                <a:cubicBezTo>
                  <a:pt x="541768" y="3613688"/>
                  <a:pt x="541768" y="3601037"/>
                  <a:pt x="535445" y="3594711"/>
                </a:cubicBezTo>
                <a:cubicBezTo>
                  <a:pt x="529122" y="3575734"/>
                  <a:pt x="522799" y="3550431"/>
                  <a:pt x="522799" y="3531454"/>
                </a:cubicBezTo>
                <a:cubicBezTo>
                  <a:pt x="503831" y="3455546"/>
                  <a:pt x="497508" y="3385963"/>
                  <a:pt x="491185" y="3316381"/>
                </a:cubicBezTo>
                <a:cubicBezTo>
                  <a:pt x="491185" y="3284752"/>
                  <a:pt x="491185" y="3246798"/>
                  <a:pt x="497508" y="3215169"/>
                </a:cubicBezTo>
                <a:cubicBezTo>
                  <a:pt x="503831" y="3120284"/>
                  <a:pt x="503831" y="3120284"/>
                  <a:pt x="503831" y="3120284"/>
                </a:cubicBezTo>
                <a:cubicBezTo>
                  <a:pt x="503831" y="3094981"/>
                  <a:pt x="510154" y="3063353"/>
                  <a:pt x="510154" y="3031724"/>
                </a:cubicBezTo>
                <a:cubicBezTo>
                  <a:pt x="516477" y="3000096"/>
                  <a:pt x="516477" y="2968468"/>
                  <a:pt x="522799" y="2936839"/>
                </a:cubicBezTo>
                <a:cubicBezTo>
                  <a:pt x="560736" y="2696463"/>
                  <a:pt x="636610" y="2456087"/>
                  <a:pt x="737775" y="2228362"/>
                </a:cubicBezTo>
                <a:cubicBezTo>
                  <a:pt x="794680" y="2114500"/>
                  <a:pt x="851585" y="2006963"/>
                  <a:pt x="921136" y="1899426"/>
                </a:cubicBezTo>
                <a:cubicBezTo>
                  <a:pt x="946427" y="1855146"/>
                  <a:pt x="946427" y="1855146"/>
                  <a:pt x="946427" y="1855146"/>
                </a:cubicBezTo>
                <a:cubicBezTo>
                  <a:pt x="971718" y="1817192"/>
                  <a:pt x="971718" y="1817192"/>
                  <a:pt x="971718" y="1817192"/>
                </a:cubicBezTo>
                <a:cubicBezTo>
                  <a:pt x="1003332" y="1779238"/>
                  <a:pt x="1003332" y="1779238"/>
                  <a:pt x="1003332" y="1779238"/>
                </a:cubicBezTo>
                <a:cubicBezTo>
                  <a:pt x="1009655" y="1766587"/>
                  <a:pt x="1022301" y="1753935"/>
                  <a:pt x="1028623" y="1741284"/>
                </a:cubicBezTo>
                <a:cubicBezTo>
                  <a:pt x="1066560" y="1690678"/>
                  <a:pt x="1104497" y="1640073"/>
                  <a:pt x="1148757" y="1589467"/>
                </a:cubicBezTo>
                <a:cubicBezTo>
                  <a:pt x="1091851" y="1640073"/>
                  <a:pt x="1110820" y="1602119"/>
                  <a:pt x="1117143" y="1583142"/>
                </a:cubicBezTo>
                <a:cubicBezTo>
                  <a:pt x="1034946" y="1678027"/>
                  <a:pt x="952750" y="1779238"/>
                  <a:pt x="883199" y="1886775"/>
                </a:cubicBezTo>
                <a:cubicBezTo>
                  <a:pt x="813648" y="1987986"/>
                  <a:pt x="756743" y="2101848"/>
                  <a:pt x="699838" y="2209385"/>
                </a:cubicBezTo>
                <a:cubicBezTo>
                  <a:pt x="592350" y="2437110"/>
                  <a:pt x="522799" y="2677486"/>
                  <a:pt x="478540" y="2924188"/>
                </a:cubicBezTo>
                <a:cubicBezTo>
                  <a:pt x="478540" y="2955816"/>
                  <a:pt x="472217" y="2981119"/>
                  <a:pt x="465894" y="3012747"/>
                </a:cubicBezTo>
                <a:cubicBezTo>
                  <a:pt x="459571" y="3107633"/>
                  <a:pt x="459571" y="3107633"/>
                  <a:pt x="459571" y="3107633"/>
                </a:cubicBezTo>
                <a:cubicBezTo>
                  <a:pt x="453249" y="3139261"/>
                  <a:pt x="453249" y="3170890"/>
                  <a:pt x="453249" y="3202518"/>
                </a:cubicBezTo>
                <a:cubicBezTo>
                  <a:pt x="446926" y="3215169"/>
                  <a:pt x="446926" y="3234147"/>
                  <a:pt x="446926" y="3246798"/>
                </a:cubicBezTo>
                <a:cubicBezTo>
                  <a:pt x="446926" y="3265775"/>
                  <a:pt x="446926" y="3284752"/>
                  <a:pt x="446926" y="3297403"/>
                </a:cubicBezTo>
                <a:cubicBezTo>
                  <a:pt x="446926" y="3366986"/>
                  <a:pt x="453249" y="3442894"/>
                  <a:pt x="472217" y="3518803"/>
                </a:cubicBezTo>
                <a:cubicBezTo>
                  <a:pt x="478540" y="3544105"/>
                  <a:pt x="478540" y="3563083"/>
                  <a:pt x="484863" y="3582060"/>
                </a:cubicBezTo>
                <a:cubicBezTo>
                  <a:pt x="497508" y="3613688"/>
                  <a:pt x="497508" y="3613688"/>
                  <a:pt x="497508" y="3613688"/>
                </a:cubicBezTo>
                <a:cubicBezTo>
                  <a:pt x="497508" y="3613688"/>
                  <a:pt x="503831" y="3620014"/>
                  <a:pt x="503831" y="3626339"/>
                </a:cubicBezTo>
                <a:cubicBezTo>
                  <a:pt x="510154" y="3645317"/>
                  <a:pt x="510154" y="3645317"/>
                  <a:pt x="510154" y="3645317"/>
                </a:cubicBezTo>
                <a:cubicBezTo>
                  <a:pt x="529122" y="3689596"/>
                  <a:pt x="554413" y="3733876"/>
                  <a:pt x="579705" y="3778156"/>
                </a:cubicBezTo>
                <a:cubicBezTo>
                  <a:pt x="636610" y="3860390"/>
                  <a:pt x="718806" y="3923647"/>
                  <a:pt x="807325" y="3967927"/>
                </a:cubicBezTo>
                <a:cubicBezTo>
                  <a:pt x="851585" y="3986904"/>
                  <a:pt x="902167" y="4005881"/>
                  <a:pt x="946427" y="4012207"/>
                </a:cubicBezTo>
                <a:cubicBezTo>
                  <a:pt x="959073" y="4018532"/>
                  <a:pt x="971718" y="4018532"/>
                  <a:pt x="984364" y="4018532"/>
                </a:cubicBezTo>
                <a:cubicBezTo>
                  <a:pt x="997009" y="4024858"/>
                  <a:pt x="1009655" y="4024858"/>
                  <a:pt x="1022301" y="4024858"/>
                </a:cubicBezTo>
                <a:cubicBezTo>
                  <a:pt x="1041269" y="4031184"/>
                  <a:pt x="1060237" y="4031184"/>
                  <a:pt x="1085529" y="4031184"/>
                </a:cubicBezTo>
                <a:cubicBezTo>
                  <a:pt x="1161402" y="4031184"/>
                  <a:pt x="1224630" y="4024858"/>
                  <a:pt x="1287858" y="4018532"/>
                </a:cubicBezTo>
                <a:cubicBezTo>
                  <a:pt x="1452251" y="3999555"/>
                  <a:pt x="1452251" y="3999555"/>
                  <a:pt x="1452251" y="3999555"/>
                </a:cubicBezTo>
                <a:cubicBezTo>
                  <a:pt x="1673549" y="3974252"/>
                  <a:pt x="1882201" y="3948950"/>
                  <a:pt x="2097177" y="3936298"/>
                </a:cubicBezTo>
                <a:cubicBezTo>
                  <a:pt x="2305829" y="3917321"/>
                  <a:pt x="2514481" y="3910995"/>
                  <a:pt x="2716811" y="3923647"/>
                </a:cubicBezTo>
                <a:cubicBezTo>
                  <a:pt x="2919141" y="3936298"/>
                  <a:pt x="3121470" y="3967927"/>
                  <a:pt x="3323800" y="4018532"/>
                </a:cubicBezTo>
                <a:cubicBezTo>
                  <a:pt x="3421803" y="4040672"/>
                  <a:pt x="3521387" y="4069138"/>
                  <a:pt x="3621762" y="4102348"/>
                </a:cubicBezTo>
                <a:lnTo>
                  <a:pt x="3741315" y="4146693"/>
                </a:lnTo>
                <a:lnTo>
                  <a:pt x="3728459" y="4142674"/>
                </a:lnTo>
                <a:cubicBezTo>
                  <a:pt x="3715813" y="4138720"/>
                  <a:pt x="3715813" y="4138720"/>
                  <a:pt x="3715813" y="4138720"/>
                </a:cubicBezTo>
                <a:cubicBezTo>
                  <a:pt x="3646263" y="4113418"/>
                  <a:pt x="3576712" y="4088115"/>
                  <a:pt x="3507161" y="4069138"/>
                </a:cubicBezTo>
                <a:cubicBezTo>
                  <a:pt x="3368059" y="4031184"/>
                  <a:pt x="3222635" y="3993229"/>
                  <a:pt x="3083533" y="3974252"/>
                </a:cubicBezTo>
                <a:cubicBezTo>
                  <a:pt x="3051919" y="3961601"/>
                  <a:pt x="3013983" y="3961601"/>
                  <a:pt x="2982369" y="3955275"/>
                </a:cubicBezTo>
                <a:cubicBezTo>
                  <a:pt x="2963400" y="3955275"/>
                  <a:pt x="2944432" y="3948950"/>
                  <a:pt x="2925463" y="3948950"/>
                </a:cubicBezTo>
                <a:cubicBezTo>
                  <a:pt x="2874881" y="3942624"/>
                  <a:pt x="2874881" y="3942624"/>
                  <a:pt x="2874881" y="3942624"/>
                </a:cubicBezTo>
                <a:cubicBezTo>
                  <a:pt x="2836944" y="3942624"/>
                  <a:pt x="2805330" y="3936298"/>
                  <a:pt x="2767393" y="3936298"/>
                </a:cubicBezTo>
                <a:cubicBezTo>
                  <a:pt x="2716811" y="3929973"/>
                  <a:pt x="2716811" y="3929973"/>
                  <a:pt x="2716811" y="3929973"/>
                </a:cubicBezTo>
                <a:cubicBezTo>
                  <a:pt x="2659906" y="3929973"/>
                  <a:pt x="2659906" y="3929973"/>
                  <a:pt x="2659906" y="3929973"/>
                </a:cubicBezTo>
                <a:cubicBezTo>
                  <a:pt x="2520804" y="3923647"/>
                  <a:pt x="2375380" y="3929973"/>
                  <a:pt x="2229955" y="3936298"/>
                </a:cubicBezTo>
                <a:cubicBezTo>
                  <a:pt x="1932784" y="3955275"/>
                  <a:pt x="1629289" y="3999555"/>
                  <a:pt x="1319472" y="4031184"/>
                </a:cubicBezTo>
                <a:cubicBezTo>
                  <a:pt x="1281535" y="4037509"/>
                  <a:pt x="1237276" y="4043835"/>
                  <a:pt x="1193016" y="4043835"/>
                </a:cubicBezTo>
                <a:cubicBezTo>
                  <a:pt x="1142434" y="4050161"/>
                  <a:pt x="1091851" y="4050161"/>
                  <a:pt x="1028623" y="4043835"/>
                </a:cubicBezTo>
                <a:cubicBezTo>
                  <a:pt x="1009655" y="4043835"/>
                  <a:pt x="1009655" y="4043835"/>
                  <a:pt x="1009655" y="4043835"/>
                </a:cubicBezTo>
                <a:cubicBezTo>
                  <a:pt x="978041" y="4037509"/>
                  <a:pt x="978041" y="4037509"/>
                  <a:pt x="978041" y="4037509"/>
                </a:cubicBezTo>
                <a:cubicBezTo>
                  <a:pt x="959073" y="4037509"/>
                  <a:pt x="946427" y="4031184"/>
                  <a:pt x="927459" y="4031184"/>
                </a:cubicBezTo>
                <a:cubicBezTo>
                  <a:pt x="889522" y="4018532"/>
                  <a:pt x="857908" y="4012207"/>
                  <a:pt x="826294" y="3999555"/>
                </a:cubicBezTo>
                <a:cubicBezTo>
                  <a:pt x="756743" y="3967927"/>
                  <a:pt x="693515" y="3929973"/>
                  <a:pt x="642933" y="3879367"/>
                </a:cubicBezTo>
                <a:cubicBezTo>
                  <a:pt x="592350" y="3828762"/>
                  <a:pt x="548091" y="3771830"/>
                  <a:pt x="516477" y="3708573"/>
                </a:cubicBezTo>
                <a:cubicBezTo>
                  <a:pt x="503831" y="3683271"/>
                  <a:pt x="503831" y="3683271"/>
                  <a:pt x="503831" y="3683271"/>
                </a:cubicBezTo>
                <a:cubicBezTo>
                  <a:pt x="491185" y="3657968"/>
                  <a:pt x="491185" y="3657968"/>
                  <a:pt x="491185" y="3657968"/>
                </a:cubicBezTo>
                <a:cubicBezTo>
                  <a:pt x="484863" y="3632665"/>
                  <a:pt x="484863" y="3632665"/>
                  <a:pt x="484863" y="3632665"/>
                </a:cubicBezTo>
                <a:cubicBezTo>
                  <a:pt x="478540" y="3620014"/>
                  <a:pt x="478540" y="3613688"/>
                  <a:pt x="472217" y="3607362"/>
                </a:cubicBezTo>
                <a:cubicBezTo>
                  <a:pt x="465894" y="3575734"/>
                  <a:pt x="459571" y="3550431"/>
                  <a:pt x="453249" y="3518803"/>
                </a:cubicBezTo>
                <a:cubicBezTo>
                  <a:pt x="440603" y="3468197"/>
                  <a:pt x="434280" y="3411266"/>
                  <a:pt x="427957" y="3360660"/>
                </a:cubicBezTo>
                <a:cubicBezTo>
                  <a:pt x="427957" y="3310055"/>
                  <a:pt x="427957" y="3259449"/>
                  <a:pt x="427957" y="3215169"/>
                </a:cubicBezTo>
                <a:cubicBezTo>
                  <a:pt x="434280" y="3038050"/>
                  <a:pt x="459571" y="2867257"/>
                  <a:pt x="503831" y="2696463"/>
                </a:cubicBezTo>
                <a:cubicBezTo>
                  <a:pt x="548091" y="2525669"/>
                  <a:pt x="604996" y="2361201"/>
                  <a:pt x="680869" y="2203059"/>
                </a:cubicBezTo>
                <a:cubicBezTo>
                  <a:pt x="756743" y="2044917"/>
                  <a:pt x="845262" y="1893100"/>
                  <a:pt x="952750" y="1753935"/>
                </a:cubicBezTo>
                <a:cubicBezTo>
                  <a:pt x="1053915" y="1614770"/>
                  <a:pt x="1174048" y="1488256"/>
                  <a:pt x="1294181" y="1374394"/>
                </a:cubicBezTo>
                <a:cubicBezTo>
                  <a:pt x="1414314" y="1254206"/>
                  <a:pt x="1534447" y="1152995"/>
                  <a:pt x="1648258" y="1051784"/>
                </a:cubicBezTo>
                <a:cubicBezTo>
                  <a:pt x="1762068" y="944247"/>
                  <a:pt x="1875879" y="849362"/>
                  <a:pt x="1970721" y="741825"/>
                </a:cubicBezTo>
                <a:cubicBezTo>
                  <a:pt x="2065563" y="640614"/>
                  <a:pt x="2154082" y="539403"/>
                  <a:pt x="2217310" y="425540"/>
                </a:cubicBezTo>
                <a:cubicBezTo>
                  <a:pt x="2229955" y="406563"/>
                  <a:pt x="2229955" y="406563"/>
                  <a:pt x="2229955" y="406563"/>
                </a:cubicBezTo>
                <a:cubicBezTo>
                  <a:pt x="2229955" y="400238"/>
                  <a:pt x="2236278" y="393912"/>
                  <a:pt x="2236278" y="387586"/>
                </a:cubicBezTo>
                <a:cubicBezTo>
                  <a:pt x="2261569" y="343306"/>
                  <a:pt x="2261569" y="343306"/>
                  <a:pt x="2261569" y="343306"/>
                </a:cubicBezTo>
                <a:cubicBezTo>
                  <a:pt x="2267892" y="324329"/>
                  <a:pt x="2267892" y="324329"/>
                  <a:pt x="2267892" y="324329"/>
                </a:cubicBezTo>
                <a:cubicBezTo>
                  <a:pt x="2274215" y="318004"/>
                  <a:pt x="2274215" y="318004"/>
                  <a:pt x="2274215" y="311678"/>
                </a:cubicBezTo>
                <a:cubicBezTo>
                  <a:pt x="2280538" y="305352"/>
                  <a:pt x="2280538" y="305352"/>
                  <a:pt x="2280538" y="305352"/>
                </a:cubicBezTo>
                <a:cubicBezTo>
                  <a:pt x="2280538" y="299027"/>
                  <a:pt x="2280538" y="292701"/>
                  <a:pt x="2286861" y="286375"/>
                </a:cubicBezTo>
                <a:cubicBezTo>
                  <a:pt x="2286861" y="280049"/>
                  <a:pt x="2286861" y="273724"/>
                  <a:pt x="2286861" y="267398"/>
                </a:cubicBezTo>
                <a:cubicBezTo>
                  <a:pt x="2286861" y="261072"/>
                  <a:pt x="2280538" y="261072"/>
                  <a:pt x="2280538" y="261072"/>
                </a:cubicBezTo>
                <a:cubicBezTo>
                  <a:pt x="2267892" y="248421"/>
                  <a:pt x="2267892" y="248421"/>
                  <a:pt x="2267892" y="248421"/>
                </a:cubicBezTo>
                <a:cubicBezTo>
                  <a:pt x="2255247" y="242095"/>
                  <a:pt x="2242601" y="229444"/>
                  <a:pt x="2229955" y="216793"/>
                </a:cubicBezTo>
                <a:cubicBezTo>
                  <a:pt x="2179373" y="178838"/>
                  <a:pt x="2122468" y="140884"/>
                  <a:pt x="2071885" y="109256"/>
                </a:cubicBezTo>
                <a:cubicBezTo>
                  <a:pt x="1964398" y="45999"/>
                  <a:pt x="1856910" y="14371"/>
                  <a:pt x="1768391" y="8045"/>
                </a:cubicBezTo>
                <a:cubicBezTo>
                  <a:pt x="1749423" y="8045"/>
                  <a:pt x="1724131" y="8045"/>
                  <a:pt x="1698840" y="14371"/>
                </a:cubicBezTo>
                <a:cubicBezTo>
                  <a:pt x="1673549" y="14371"/>
                  <a:pt x="1641935" y="20696"/>
                  <a:pt x="1610321" y="33348"/>
                </a:cubicBezTo>
                <a:cubicBezTo>
                  <a:pt x="1578707" y="39673"/>
                  <a:pt x="1547093" y="52325"/>
                  <a:pt x="1509156" y="64976"/>
                </a:cubicBezTo>
                <a:cubicBezTo>
                  <a:pt x="1477542" y="71302"/>
                  <a:pt x="1445928" y="83953"/>
                  <a:pt x="1420637" y="96604"/>
                </a:cubicBezTo>
                <a:cubicBezTo>
                  <a:pt x="1306827" y="128233"/>
                  <a:pt x="1186693" y="178838"/>
                  <a:pt x="1047592" y="216793"/>
                </a:cubicBezTo>
                <a:cubicBezTo>
                  <a:pt x="978041" y="235770"/>
                  <a:pt x="908490" y="254747"/>
                  <a:pt x="826294" y="267398"/>
                </a:cubicBezTo>
                <a:cubicBezTo>
                  <a:pt x="744097" y="273724"/>
                  <a:pt x="661901" y="280049"/>
                  <a:pt x="573382" y="267398"/>
                </a:cubicBezTo>
                <a:cubicBezTo>
                  <a:pt x="484863" y="254747"/>
                  <a:pt x="402666" y="235770"/>
                  <a:pt x="326792" y="204141"/>
                </a:cubicBezTo>
                <a:cubicBezTo>
                  <a:pt x="244596" y="172513"/>
                  <a:pt x="175045" y="128233"/>
                  <a:pt x="111817" y="83953"/>
                </a:cubicBezTo>
                <a:cubicBezTo>
                  <a:pt x="86526" y="71302"/>
                  <a:pt x="86526" y="71302"/>
                  <a:pt x="86526" y="71302"/>
                </a:cubicBezTo>
                <a:cubicBezTo>
                  <a:pt x="67558" y="52325"/>
                  <a:pt x="67558" y="52325"/>
                  <a:pt x="67558" y="52325"/>
                </a:cubicBezTo>
                <a:cubicBezTo>
                  <a:pt x="48589" y="39673"/>
                  <a:pt x="35944" y="27022"/>
                  <a:pt x="16975" y="143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1C2F3C7-82BB-4BFF-87C1-097FCCF543AE}"/>
              </a:ext>
            </a:extLst>
          </p:cNvPr>
          <p:cNvSpPr>
            <a:spLocks/>
          </p:cNvSpPr>
          <p:nvPr userDrawn="1"/>
        </p:nvSpPr>
        <p:spPr bwMode="auto">
          <a:xfrm>
            <a:off x="-1966913" y="3856038"/>
            <a:ext cx="3422651" cy="4257675"/>
          </a:xfrm>
          <a:custGeom>
            <a:avLst/>
            <a:gdLst>
              <a:gd name="connsiteX0" fmla="*/ 0 w 3423843"/>
              <a:gd name="connsiteY0" fmla="*/ 0 h 4258261"/>
              <a:gd name="connsiteX1" fmla="*/ 3423843 w 3423843"/>
              <a:gd name="connsiteY1" fmla="*/ 2478611 h 4258261"/>
              <a:gd name="connsiteX2" fmla="*/ 1252343 w 3423843"/>
              <a:gd name="connsiteY2" fmla="*/ 3608608 h 4258261"/>
              <a:gd name="connsiteX3" fmla="*/ 0 w 3423843"/>
              <a:gd name="connsiteY3" fmla="*/ 4258261 h 4258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3843" h="4258261">
                <a:moveTo>
                  <a:pt x="0" y="0"/>
                </a:moveTo>
                <a:lnTo>
                  <a:pt x="3423843" y="2478611"/>
                </a:lnTo>
                <a:lnTo>
                  <a:pt x="1252343" y="3608608"/>
                </a:lnTo>
                <a:lnTo>
                  <a:pt x="0" y="425826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D219E2C-5444-405D-AA61-2A182AFF87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5989" y="185088"/>
            <a:ext cx="12258178" cy="118888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AB7FA1-5D4F-4752-8FF3-AD4472D6C1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5990" y="1506628"/>
            <a:ext cx="5664762" cy="4670335"/>
          </a:xfrm>
        </p:spPr>
        <p:txBody>
          <a:bodyPr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CB10F2E-1666-4390-886C-2F9E1676D3F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191251" y="1506538"/>
            <a:ext cx="5665787" cy="467042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0A99182-70BD-46CD-A9CD-D0F60E4B209B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201275" y="6321425"/>
            <a:ext cx="1654175" cy="365125"/>
          </a:xfrm>
          <a:prstGeom prst="rect">
            <a:avLst/>
          </a:prstGeom>
        </p:spPr>
        <p:txBody>
          <a:bodyPr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>
              <a:defRPr/>
            </a:pPr>
            <a:fld id="{2043A673-169A-4368-8E08-4C0FA9D7F3C0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43305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L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C23FACD-4E93-4555-9755-A34602916283}"/>
              </a:ext>
            </a:extLst>
          </p:cNvPr>
          <p:cNvSpPr>
            <a:spLocks/>
          </p:cNvSpPr>
          <p:nvPr userDrawn="1"/>
        </p:nvSpPr>
        <p:spPr bwMode="auto">
          <a:xfrm>
            <a:off x="5527675" y="4729163"/>
            <a:ext cx="6323013" cy="2128837"/>
          </a:xfrm>
          <a:custGeom>
            <a:avLst/>
            <a:gdLst>
              <a:gd name="connsiteX0" fmla="*/ 3207891 w 6321919"/>
              <a:gd name="connsiteY0" fmla="*/ 306 h 2128398"/>
              <a:gd name="connsiteX1" fmla="*/ 6316765 w 6321919"/>
              <a:gd name="connsiteY1" fmla="*/ 2113774 h 2128398"/>
              <a:gd name="connsiteX2" fmla="*/ 6321919 w 6321919"/>
              <a:gd name="connsiteY2" fmla="*/ 2128398 h 2128398"/>
              <a:gd name="connsiteX3" fmla="*/ 0 w 6321919"/>
              <a:gd name="connsiteY3" fmla="*/ 2128398 h 2128398"/>
              <a:gd name="connsiteX4" fmla="*/ 17989 w 6321919"/>
              <a:gd name="connsiteY4" fmla="*/ 2079729 h 2128398"/>
              <a:gd name="connsiteX5" fmla="*/ 2191004 w 6321919"/>
              <a:gd name="connsiteY5" fmla="*/ 141606 h 2128398"/>
              <a:gd name="connsiteX6" fmla="*/ 3207891 w 6321919"/>
              <a:gd name="connsiteY6" fmla="*/ 306 h 2128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21919" h="2128398">
                <a:moveTo>
                  <a:pt x="3207891" y="306"/>
                </a:moveTo>
                <a:cubicBezTo>
                  <a:pt x="4550900" y="18347"/>
                  <a:pt x="5791483" y="834293"/>
                  <a:pt x="6316765" y="2113774"/>
                </a:cubicBezTo>
                <a:lnTo>
                  <a:pt x="6321919" y="2128398"/>
                </a:lnTo>
                <a:lnTo>
                  <a:pt x="0" y="2128398"/>
                </a:lnTo>
                <a:lnTo>
                  <a:pt x="17989" y="2079729"/>
                </a:lnTo>
                <a:cubicBezTo>
                  <a:pt x="402825" y="1174418"/>
                  <a:pt x="1174065" y="441835"/>
                  <a:pt x="2191004" y="141606"/>
                </a:cubicBezTo>
                <a:cubicBezTo>
                  <a:pt x="2529984" y="41154"/>
                  <a:pt x="2872138" y="-4205"/>
                  <a:pt x="3207891" y="3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2E546D9-CD8F-441D-89D6-D23EAA29FC95}"/>
              </a:ext>
            </a:extLst>
          </p:cNvPr>
          <p:cNvSpPr/>
          <p:nvPr userDrawn="1"/>
        </p:nvSpPr>
        <p:spPr>
          <a:xfrm rot="19975129">
            <a:off x="8458200" y="6157913"/>
            <a:ext cx="4313238" cy="4284662"/>
          </a:xfrm>
          <a:prstGeom prst="rect">
            <a:avLst/>
          </a:prstGeom>
          <a:solidFill>
            <a:srgbClr val="6300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BE65D23-FCB5-416E-800C-7CCCEAF31240}"/>
              </a:ext>
            </a:extLst>
          </p:cNvPr>
          <p:cNvSpPr>
            <a:spLocks/>
          </p:cNvSpPr>
          <p:nvPr userDrawn="1"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4053472-2F93-406A-AAED-4F5CF0FEC567}"/>
              </a:ext>
            </a:extLst>
          </p:cNvPr>
          <p:cNvSpPr>
            <a:spLocks/>
          </p:cNvSpPr>
          <p:nvPr userDrawn="1"/>
        </p:nvSpPr>
        <p:spPr bwMode="auto">
          <a:xfrm>
            <a:off x="9175750" y="-9525"/>
            <a:ext cx="3016250" cy="1382713"/>
          </a:xfrm>
          <a:custGeom>
            <a:avLst/>
            <a:gdLst>
              <a:gd name="connsiteX0" fmla="*/ 2203039 w 3202953"/>
              <a:gd name="connsiteY0" fmla="*/ 705851 h 1383420"/>
              <a:gd name="connsiteX1" fmla="*/ 3018045 w 3202953"/>
              <a:gd name="connsiteY1" fmla="*/ 756514 h 1383420"/>
              <a:gd name="connsiteX2" fmla="*/ 3202953 w 3202953"/>
              <a:gd name="connsiteY2" fmla="*/ 744117 h 1383420"/>
              <a:gd name="connsiteX3" fmla="*/ 3202953 w 3202953"/>
              <a:gd name="connsiteY3" fmla="*/ 751279 h 1383420"/>
              <a:gd name="connsiteX4" fmla="*/ 2985174 w 3202953"/>
              <a:gd name="connsiteY4" fmla="*/ 764434 h 1383420"/>
              <a:gd name="connsiteX5" fmla="*/ 2203039 w 3202953"/>
              <a:gd name="connsiteY5" fmla="*/ 705851 h 1383420"/>
              <a:gd name="connsiteX6" fmla="*/ 32365 w 3202953"/>
              <a:gd name="connsiteY6" fmla="*/ 158087 h 1383420"/>
              <a:gd name="connsiteX7" fmla="*/ 893011 w 3202953"/>
              <a:gd name="connsiteY7" fmla="*/ 780090 h 1383420"/>
              <a:gd name="connsiteX8" fmla="*/ 1882052 w 3202953"/>
              <a:gd name="connsiteY8" fmla="*/ 1147273 h 1383420"/>
              <a:gd name="connsiteX9" fmla="*/ 3164746 w 3202953"/>
              <a:gd name="connsiteY9" fmla="*/ 1264149 h 1383420"/>
              <a:gd name="connsiteX10" fmla="*/ 3202953 w 3202953"/>
              <a:gd name="connsiteY10" fmla="*/ 1260800 h 1383420"/>
              <a:gd name="connsiteX11" fmla="*/ 3202953 w 3202953"/>
              <a:gd name="connsiteY11" fmla="*/ 1372697 h 1383420"/>
              <a:gd name="connsiteX12" fmla="*/ 3143932 w 3202953"/>
              <a:gd name="connsiteY12" fmla="*/ 1378015 h 1383420"/>
              <a:gd name="connsiteX13" fmla="*/ 1298257 w 3202953"/>
              <a:gd name="connsiteY13" fmla="*/ 1063001 h 1383420"/>
              <a:gd name="connsiteX14" fmla="*/ 1131745 w 3202953"/>
              <a:gd name="connsiteY14" fmla="*/ 996788 h 1383420"/>
              <a:gd name="connsiteX15" fmla="*/ 949184 w 3202953"/>
              <a:gd name="connsiteY15" fmla="*/ 910510 h 1383420"/>
              <a:gd name="connsiteX16" fmla="*/ 576037 w 3202953"/>
              <a:gd name="connsiteY16" fmla="*/ 711871 h 1383420"/>
              <a:gd name="connsiteX17" fmla="*/ 263074 w 3202953"/>
              <a:gd name="connsiteY17" fmla="*/ 495173 h 1383420"/>
              <a:gd name="connsiteX18" fmla="*/ 76501 w 3202953"/>
              <a:gd name="connsiteY18" fmla="*/ 316598 h 1383420"/>
              <a:gd name="connsiteX19" fmla="*/ 32365 w 3202953"/>
              <a:gd name="connsiteY19" fmla="*/ 158087 h 1383420"/>
              <a:gd name="connsiteX20" fmla="*/ 508435 w 3202953"/>
              <a:gd name="connsiteY20" fmla="*/ 0 h 1383420"/>
              <a:gd name="connsiteX21" fmla="*/ 622972 w 3202953"/>
              <a:gd name="connsiteY21" fmla="*/ 0 h 1383420"/>
              <a:gd name="connsiteX22" fmla="*/ 642240 w 3202953"/>
              <a:gd name="connsiteY22" fmla="*/ 13622 h 1383420"/>
              <a:gd name="connsiteX23" fmla="*/ 768629 w 3202953"/>
              <a:gd name="connsiteY23" fmla="*/ 95887 h 1383420"/>
              <a:gd name="connsiteX24" fmla="*/ 2146866 w 3202953"/>
              <a:gd name="connsiteY24" fmla="*/ 693813 h 1383420"/>
              <a:gd name="connsiteX25" fmla="*/ 2134829 w 3202953"/>
              <a:gd name="connsiteY25" fmla="*/ 752000 h 1383420"/>
              <a:gd name="connsiteX26" fmla="*/ 2941015 w 3202953"/>
              <a:gd name="connsiteY26" fmla="*/ 798309 h 1383420"/>
              <a:gd name="connsiteX27" fmla="*/ 3202953 w 3202953"/>
              <a:gd name="connsiteY27" fmla="*/ 783599 h 1383420"/>
              <a:gd name="connsiteX28" fmla="*/ 3202953 w 3202953"/>
              <a:gd name="connsiteY28" fmla="*/ 862259 h 1383420"/>
              <a:gd name="connsiteX29" fmla="*/ 3038107 w 3202953"/>
              <a:gd name="connsiteY29" fmla="*/ 875899 h 1383420"/>
              <a:gd name="connsiteX30" fmla="*/ 2413687 w 3202953"/>
              <a:gd name="connsiteY30" fmla="*/ 852322 h 1383420"/>
              <a:gd name="connsiteX31" fmla="*/ 510973 w 3202953"/>
              <a:gd name="connsiteY31" fmla="*/ 2587 h 1383420"/>
              <a:gd name="connsiteX32" fmla="*/ 41615 w 3202953"/>
              <a:gd name="connsiteY32" fmla="*/ 0 h 1383420"/>
              <a:gd name="connsiteX33" fmla="*/ 452796 w 3202953"/>
              <a:gd name="connsiteY33" fmla="*/ 0 h 1383420"/>
              <a:gd name="connsiteX34" fmla="*/ 510221 w 3202953"/>
              <a:gd name="connsiteY34" fmla="*/ 55903 h 1383420"/>
              <a:gd name="connsiteX35" fmla="*/ 2730661 w 3202953"/>
              <a:gd name="connsiteY35" fmla="*/ 888439 h 1383420"/>
              <a:gd name="connsiteX36" fmla="*/ 2995601 w 3202953"/>
              <a:gd name="connsiteY36" fmla="*/ 894145 h 1383420"/>
              <a:gd name="connsiteX37" fmla="*/ 3202953 w 3202953"/>
              <a:gd name="connsiteY37" fmla="*/ 882134 h 1383420"/>
              <a:gd name="connsiteX38" fmla="*/ 3202953 w 3202953"/>
              <a:gd name="connsiteY38" fmla="*/ 1253513 h 1383420"/>
              <a:gd name="connsiteX39" fmla="*/ 3176783 w 3202953"/>
              <a:gd name="connsiteY39" fmla="*/ 1255872 h 1383420"/>
              <a:gd name="connsiteX40" fmla="*/ 1882052 w 3202953"/>
              <a:gd name="connsiteY40" fmla="*/ 1147273 h 1383420"/>
              <a:gd name="connsiteX41" fmla="*/ 907054 w 3202953"/>
              <a:gd name="connsiteY41" fmla="*/ 772065 h 1383420"/>
              <a:gd name="connsiteX42" fmla="*/ 68476 w 3202953"/>
              <a:gd name="connsiteY42" fmla="*/ 152069 h 1383420"/>
              <a:gd name="connsiteX43" fmla="*/ 134679 w 3202953"/>
              <a:gd name="connsiteY43" fmla="*/ 91875 h 1383420"/>
              <a:gd name="connsiteX44" fmla="*/ 50671 w 3202953"/>
              <a:gd name="connsiteY44" fmla="*/ 9108 h 1383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02953" h="1383420">
                <a:moveTo>
                  <a:pt x="2203039" y="705851"/>
                </a:moveTo>
                <a:cubicBezTo>
                  <a:pt x="2471866" y="749993"/>
                  <a:pt x="2745708" y="767550"/>
                  <a:pt x="3018045" y="756514"/>
                </a:cubicBezTo>
                <a:lnTo>
                  <a:pt x="3202953" y="744117"/>
                </a:lnTo>
                <a:lnTo>
                  <a:pt x="3202953" y="751279"/>
                </a:lnTo>
                <a:lnTo>
                  <a:pt x="2985174" y="764434"/>
                </a:lnTo>
                <a:cubicBezTo>
                  <a:pt x="2724674" y="771500"/>
                  <a:pt x="2462587" y="752501"/>
                  <a:pt x="2203039" y="705851"/>
                </a:cubicBezTo>
                <a:close/>
                <a:moveTo>
                  <a:pt x="32365" y="158087"/>
                </a:moveTo>
                <a:cubicBezTo>
                  <a:pt x="291161" y="402876"/>
                  <a:pt x="582055" y="611548"/>
                  <a:pt x="893011" y="780090"/>
                </a:cubicBezTo>
                <a:cubicBezTo>
                  <a:pt x="1205973" y="946627"/>
                  <a:pt x="1541003" y="1065008"/>
                  <a:pt x="1882052" y="1147273"/>
                </a:cubicBezTo>
                <a:cubicBezTo>
                  <a:pt x="2300338" y="1248599"/>
                  <a:pt x="2733670" y="1286721"/>
                  <a:pt x="3164746" y="1264149"/>
                </a:cubicBezTo>
                <a:lnTo>
                  <a:pt x="3202953" y="1260800"/>
                </a:lnTo>
                <a:lnTo>
                  <a:pt x="3202953" y="1372697"/>
                </a:lnTo>
                <a:lnTo>
                  <a:pt x="3143932" y="1378015"/>
                </a:lnTo>
                <a:cubicBezTo>
                  <a:pt x="2505971" y="1408112"/>
                  <a:pt x="1855972" y="1313809"/>
                  <a:pt x="1298257" y="1063001"/>
                </a:cubicBezTo>
                <a:cubicBezTo>
                  <a:pt x="1246097" y="1040930"/>
                  <a:pt x="1189924" y="1018859"/>
                  <a:pt x="1131745" y="996788"/>
                </a:cubicBezTo>
                <a:cubicBezTo>
                  <a:pt x="1073566" y="968697"/>
                  <a:pt x="1013381" y="940607"/>
                  <a:pt x="949184" y="910510"/>
                </a:cubicBezTo>
                <a:cubicBezTo>
                  <a:pt x="822795" y="856335"/>
                  <a:pt x="698413" y="780090"/>
                  <a:pt x="576037" y="711871"/>
                </a:cubicBezTo>
                <a:cubicBezTo>
                  <a:pt x="457673" y="639638"/>
                  <a:pt x="351346" y="561386"/>
                  <a:pt x="263074" y="495173"/>
                </a:cubicBezTo>
                <a:cubicBezTo>
                  <a:pt x="178815" y="422940"/>
                  <a:pt x="112612" y="358733"/>
                  <a:pt x="76501" y="316598"/>
                </a:cubicBezTo>
                <a:cubicBezTo>
                  <a:pt x="-29826" y="196211"/>
                  <a:pt x="-5752" y="164107"/>
                  <a:pt x="32365" y="158087"/>
                </a:cubicBezTo>
                <a:close/>
                <a:moveTo>
                  <a:pt x="508435" y="0"/>
                </a:moveTo>
                <a:lnTo>
                  <a:pt x="622972" y="0"/>
                </a:lnTo>
                <a:lnTo>
                  <a:pt x="642240" y="13622"/>
                </a:lnTo>
                <a:cubicBezTo>
                  <a:pt x="684370" y="37700"/>
                  <a:pt x="726499" y="65791"/>
                  <a:pt x="768629" y="95887"/>
                </a:cubicBezTo>
                <a:cubicBezTo>
                  <a:pt x="1173875" y="402876"/>
                  <a:pt x="1653349" y="593489"/>
                  <a:pt x="2146866" y="693813"/>
                </a:cubicBezTo>
                <a:cubicBezTo>
                  <a:pt x="2142854" y="707857"/>
                  <a:pt x="2138841" y="737954"/>
                  <a:pt x="2134829" y="752000"/>
                </a:cubicBezTo>
                <a:cubicBezTo>
                  <a:pt x="2404157" y="789621"/>
                  <a:pt x="2673767" y="805516"/>
                  <a:pt x="2941015" y="798309"/>
                </a:cubicBezTo>
                <a:lnTo>
                  <a:pt x="3202953" y="783599"/>
                </a:lnTo>
                <a:lnTo>
                  <a:pt x="3202953" y="862259"/>
                </a:lnTo>
                <a:lnTo>
                  <a:pt x="3038107" y="875899"/>
                </a:lnTo>
                <a:cubicBezTo>
                  <a:pt x="2829465" y="884928"/>
                  <a:pt x="2620322" y="877403"/>
                  <a:pt x="2413687" y="852322"/>
                </a:cubicBezTo>
                <a:cubicBezTo>
                  <a:pt x="1692218" y="769807"/>
                  <a:pt x="1009150" y="461471"/>
                  <a:pt x="510973" y="2587"/>
                </a:cubicBezTo>
                <a:close/>
                <a:moveTo>
                  <a:pt x="41615" y="0"/>
                </a:moveTo>
                <a:lnTo>
                  <a:pt x="452796" y="0"/>
                </a:lnTo>
                <a:lnTo>
                  <a:pt x="510221" y="55903"/>
                </a:lnTo>
                <a:cubicBezTo>
                  <a:pt x="1088707" y="558596"/>
                  <a:pt x="1870517" y="841037"/>
                  <a:pt x="2730661" y="888439"/>
                </a:cubicBezTo>
                <a:cubicBezTo>
                  <a:pt x="2817428" y="893957"/>
                  <a:pt x="2905950" y="895838"/>
                  <a:pt x="2995601" y="894145"/>
                </a:cubicBezTo>
                <a:lnTo>
                  <a:pt x="3202953" y="882134"/>
                </a:lnTo>
                <a:lnTo>
                  <a:pt x="3202953" y="1253513"/>
                </a:lnTo>
                <a:lnTo>
                  <a:pt x="3176783" y="1255872"/>
                </a:lnTo>
                <a:cubicBezTo>
                  <a:pt x="2746209" y="1280200"/>
                  <a:pt x="2309366" y="1246592"/>
                  <a:pt x="1882052" y="1147273"/>
                </a:cubicBezTo>
                <a:cubicBezTo>
                  <a:pt x="1543010" y="1060995"/>
                  <a:pt x="1211992" y="940607"/>
                  <a:pt x="907054" y="772065"/>
                </a:cubicBezTo>
                <a:cubicBezTo>
                  <a:pt x="600111" y="603522"/>
                  <a:pt x="317241" y="394850"/>
                  <a:pt x="68476" y="152069"/>
                </a:cubicBezTo>
                <a:cubicBezTo>
                  <a:pt x="106593" y="150062"/>
                  <a:pt x="144710" y="142036"/>
                  <a:pt x="134679" y="91875"/>
                </a:cubicBezTo>
                <a:cubicBezTo>
                  <a:pt x="134679" y="91875"/>
                  <a:pt x="97064" y="55257"/>
                  <a:pt x="50671" y="910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E846678-9294-4BDC-A54B-E2A0C60BD40A}"/>
              </a:ext>
            </a:extLst>
          </p:cNvPr>
          <p:cNvSpPr>
            <a:spLocks/>
          </p:cNvSpPr>
          <p:nvPr userDrawn="1"/>
        </p:nvSpPr>
        <p:spPr bwMode="auto">
          <a:xfrm>
            <a:off x="817563" y="3321050"/>
            <a:ext cx="3843337" cy="1020763"/>
          </a:xfrm>
          <a:custGeom>
            <a:avLst/>
            <a:gdLst>
              <a:gd name="T0" fmla="*/ 795202 w 4956890"/>
              <a:gd name="T1" fmla="*/ 192337 h 1318335"/>
              <a:gd name="T2" fmla="*/ 793670 w 4956890"/>
              <a:gd name="T3" fmla="*/ 198472 h 1318335"/>
              <a:gd name="T4" fmla="*/ 594519 w 4956890"/>
              <a:gd name="T5" fmla="*/ 210744 h 1318335"/>
              <a:gd name="T6" fmla="*/ 640477 w 4956890"/>
              <a:gd name="T7" fmla="*/ 213813 h 1318335"/>
              <a:gd name="T8" fmla="*/ 107362 w 4956890"/>
              <a:gd name="T9" fmla="*/ 219948 h 1318335"/>
              <a:gd name="T10" fmla="*/ 268216 w 4956890"/>
              <a:gd name="T11" fmla="*/ 184667 h 1318335"/>
              <a:gd name="T12" fmla="*/ 182192 w 4956890"/>
              <a:gd name="T13" fmla="*/ 135561 h 1318335"/>
              <a:gd name="T14" fmla="*/ 57220 w 4956890"/>
              <a:gd name="T15" fmla="*/ 97021 h 1318335"/>
              <a:gd name="T16" fmla="*/ 81753 w 4956890"/>
              <a:gd name="T17" fmla="*/ 101806 h 1318335"/>
              <a:gd name="T18" fmla="*/ 662330 w 4956890"/>
              <a:gd name="T19" fmla="*/ 87958 h 1318335"/>
              <a:gd name="T20" fmla="*/ 666641 w 4956890"/>
              <a:gd name="T21" fmla="*/ 132144 h 1318335"/>
              <a:gd name="T22" fmla="*/ 688082 w 4956890"/>
              <a:gd name="T23" fmla="*/ 106663 h 1318335"/>
              <a:gd name="T24" fmla="*/ 566442 w 4956890"/>
              <a:gd name="T25" fmla="*/ 79320 h 1318335"/>
              <a:gd name="T26" fmla="*/ 552667 w 4956890"/>
              <a:gd name="T27" fmla="*/ 116942 h 1318335"/>
              <a:gd name="T28" fmla="*/ 578060 w 4956890"/>
              <a:gd name="T29" fmla="*/ 125910 h 1318335"/>
              <a:gd name="T30" fmla="*/ 573747 w 4956890"/>
              <a:gd name="T31" fmla="*/ 81725 h 1318335"/>
              <a:gd name="T32" fmla="*/ 360790 w 4956890"/>
              <a:gd name="T33" fmla="*/ 89979 h 1318335"/>
              <a:gd name="T34" fmla="*/ 184002 w 4956890"/>
              <a:gd name="T35" fmla="*/ 48846 h 1318335"/>
              <a:gd name="T36" fmla="*/ 230382 w 4956890"/>
              <a:gd name="T37" fmla="*/ 163344 h 1318335"/>
              <a:gd name="T38" fmla="*/ 179589 w 4956890"/>
              <a:gd name="T39" fmla="*/ 163681 h 1318335"/>
              <a:gd name="T40" fmla="*/ 136264 w 4956890"/>
              <a:gd name="T41" fmla="*/ 129510 h 1318335"/>
              <a:gd name="T42" fmla="*/ 191694 w 4956890"/>
              <a:gd name="T43" fmla="*/ 93884 h 1318335"/>
              <a:gd name="T44" fmla="*/ 174952 w 4956890"/>
              <a:gd name="T45" fmla="*/ 78200 h 1318335"/>
              <a:gd name="T46" fmla="*/ 165449 w 4956890"/>
              <a:gd name="T47" fmla="*/ 50191 h 1318335"/>
              <a:gd name="T48" fmla="*/ 319294 w 4956890"/>
              <a:gd name="T49" fmla="*/ 85145 h 1318335"/>
              <a:gd name="T50" fmla="*/ 282190 w 4956890"/>
              <a:gd name="T51" fmla="*/ 163344 h 1318335"/>
              <a:gd name="T52" fmla="*/ 285330 w 4956890"/>
              <a:gd name="T53" fmla="*/ 63635 h 1318335"/>
              <a:gd name="T54" fmla="*/ 697697 w 4956890"/>
              <a:gd name="T55" fmla="*/ 52767 h 1318335"/>
              <a:gd name="T56" fmla="*/ 713647 w 4956890"/>
              <a:gd name="T57" fmla="*/ 148332 h 1318335"/>
              <a:gd name="T58" fmla="*/ 624733 w 4956890"/>
              <a:gd name="T59" fmla="*/ 129623 h 1318335"/>
              <a:gd name="T60" fmla="*/ 673828 w 4956890"/>
              <a:gd name="T61" fmla="*/ 47951 h 1318335"/>
              <a:gd name="T62" fmla="*/ 618358 w 4956890"/>
              <a:gd name="T63" fmla="*/ 107104 h 1318335"/>
              <a:gd name="T64" fmla="*/ 542453 w 4956890"/>
              <a:gd name="T65" fmla="*/ 161104 h 1318335"/>
              <a:gd name="T66" fmla="*/ 526164 w 4956890"/>
              <a:gd name="T67" fmla="*/ 65764 h 1318335"/>
              <a:gd name="T68" fmla="*/ 411442 w 4956890"/>
              <a:gd name="T69" fmla="*/ 64307 h 1318335"/>
              <a:gd name="T70" fmla="*/ 360425 w 4956890"/>
              <a:gd name="T71" fmla="*/ 119652 h 1318335"/>
              <a:gd name="T72" fmla="*/ 417891 w 4956890"/>
              <a:gd name="T73" fmla="*/ 159760 h 1318335"/>
              <a:gd name="T74" fmla="*/ 325922 w 4956890"/>
              <a:gd name="T75" fmla="*/ 85257 h 1318335"/>
              <a:gd name="T76" fmla="*/ 57220 w 4956890"/>
              <a:gd name="T77" fmla="*/ 64979 h 1318335"/>
              <a:gd name="T78" fmla="*/ 68833 w 4956890"/>
              <a:gd name="T79" fmla="*/ 33834 h 1318335"/>
              <a:gd name="T80" fmla="*/ 816176 w 4956890"/>
              <a:gd name="T81" fmla="*/ 51535 h 1318335"/>
              <a:gd name="T82" fmla="*/ 800792 w 4956890"/>
              <a:gd name="T83" fmla="*/ 134440 h 1318335"/>
              <a:gd name="T84" fmla="*/ 790882 w 4956890"/>
              <a:gd name="T85" fmla="*/ 165809 h 1318335"/>
              <a:gd name="T86" fmla="*/ 749886 w 4956890"/>
              <a:gd name="T87" fmla="*/ 80888 h 1318335"/>
              <a:gd name="T88" fmla="*/ 16496 w 4956890"/>
              <a:gd name="T89" fmla="*/ 1792 h 1318335"/>
              <a:gd name="T90" fmla="*/ 123283 w 4956890"/>
              <a:gd name="T91" fmla="*/ 45052 h 1318335"/>
              <a:gd name="T92" fmla="*/ 113729 w 4956890"/>
              <a:gd name="T93" fmla="*/ 85991 h 1318335"/>
              <a:gd name="T94" fmla="*/ 112989 w 4956890"/>
              <a:gd name="T95" fmla="*/ 150081 h 1318335"/>
              <a:gd name="T96" fmla="*/ 489937 w 4956890"/>
              <a:gd name="T97" fmla="*/ 0 h 1318335"/>
              <a:gd name="T98" fmla="*/ 498679 w 4956890"/>
              <a:gd name="T99" fmla="*/ 31369 h 1318335"/>
              <a:gd name="T100" fmla="*/ 512254 w 4956890"/>
              <a:gd name="T101" fmla="*/ 80888 h 1318335"/>
              <a:gd name="T102" fmla="*/ 428091 w 4956890"/>
              <a:gd name="T103" fmla="*/ 80888 h 1318335"/>
              <a:gd name="T104" fmla="*/ 489937 w 4956890"/>
              <a:gd name="T105" fmla="*/ 0 h 131833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956890" h="1318335">
                <a:moveTo>
                  <a:pt x="2110522" y="1099971"/>
                </a:moveTo>
                <a:cubicBezTo>
                  <a:pt x="2283305" y="1099971"/>
                  <a:pt x="2456088" y="1102269"/>
                  <a:pt x="2628870" y="1106866"/>
                </a:cubicBezTo>
                <a:cubicBezTo>
                  <a:pt x="3101749" y="1116061"/>
                  <a:pt x="3620098" y="1106866"/>
                  <a:pt x="4102071" y="1125255"/>
                </a:cubicBezTo>
                <a:cubicBezTo>
                  <a:pt x="4274853" y="1125255"/>
                  <a:pt x="4574950" y="1116061"/>
                  <a:pt x="4665888" y="1125255"/>
                </a:cubicBezTo>
                <a:cubicBezTo>
                  <a:pt x="4729545" y="1134449"/>
                  <a:pt x="4729545" y="1143643"/>
                  <a:pt x="4720451" y="1152838"/>
                </a:cubicBezTo>
                <a:cubicBezTo>
                  <a:pt x="4438542" y="1152838"/>
                  <a:pt x="4147540" y="1152838"/>
                  <a:pt x="3865631" y="1152838"/>
                </a:cubicBezTo>
                <a:cubicBezTo>
                  <a:pt x="3529159" y="1143643"/>
                  <a:pt x="3183594" y="1143643"/>
                  <a:pt x="2838028" y="1134449"/>
                </a:cubicBezTo>
                <a:cubicBezTo>
                  <a:pt x="3174500" y="1143643"/>
                  <a:pt x="3520065" y="1152838"/>
                  <a:pt x="3865631" y="1152838"/>
                </a:cubicBezTo>
                <a:cubicBezTo>
                  <a:pt x="4147540" y="1152838"/>
                  <a:pt x="4429448" y="1152838"/>
                  <a:pt x="4711357" y="1162032"/>
                </a:cubicBezTo>
                <a:cubicBezTo>
                  <a:pt x="4702263" y="1171226"/>
                  <a:pt x="4693169" y="1180421"/>
                  <a:pt x="4711357" y="1189615"/>
                </a:cubicBezTo>
                <a:cubicBezTo>
                  <a:pt x="4711357" y="1189615"/>
                  <a:pt x="4793201" y="1189615"/>
                  <a:pt x="4838671" y="1189615"/>
                </a:cubicBezTo>
                <a:cubicBezTo>
                  <a:pt x="5011453" y="1208004"/>
                  <a:pt x="4965984" y="1235586"/>
                  <a:pt x="4884140" y="1263169"/>
                </a:cubicBezTo>
                <a:cubicBezTo>
                  <a:pt x="4856858" y="1263169"/>
                  <a:pt x="4829577" y="1272364"/>
                  <a:pt x="4802295" y="1272364"/>
                </a:cubicBezTo>
                <a:cubicBezTo>
                  <a:pt x="4784108" y="1272364"/>
                  <a:pt x="4765920" y="1272364"/>
                  <a:pt x="4738638" y="1272364"/>
                </a:cubicBezTo>
                <a:cubicBezTo>
                  <a:pt x="4356698" y="1263169"/>
                  <a:pt x="3965663" y="1272364"/>
                  <a:pt x="3529159" y="1263169"/>
                </a:cubicBezTo>
                <a:cubicBezTo>
                  <a:pt x="3229063" y="1253975"/>
                  <a:pt x="2883498" y="1263169"/>
                  <a:pt x="2574307" y="1263169"/>
                </a:cubicBezTo>
                <a:cubicBezTo>
                  <a:pt x="3292720" y="1263169"/>
                  <a:pt x="4047507" y="1263169"/>
                  <a:pt x="4738638" y="1290752"/>
                </a:cubicBezTo>
                <a:cubicBezTo>
                  <a:pt x="4674982" y="1299946"/>
                  <a:pt x="4584043" y="1309141"/>
                  <a:pt x="4493105" y="1309141"/>
                </a:cubicBezTo>
                <a:cubicBezTo>
                  <a:pt x="4256666" y="1299946"/>
                  <a:pt x="4029320" y="1299946"/>
                  <a:pt x="3801974" y="1299946"/>
                </a:cubicBezTo>
                <a:cubicBezTo>
                  <a:pt x="3801974" y="1299946"/>
                  <a:pt x="3801974" y="1290752"/>
                  <a:pt x="3801974" y="1281558"/>
                </a:cubicBezTo>
                <a:cubicBezTo>
                  <a:pt x="3147219" y="1299946"/>
                  <a:pt x="2537932" y="1263169"/>
                  <a:pt x="1892270" y="1290752"/>
                </a:cubicBezTo>
                <a:cubicBezTo>
                  <a:pt x="1919552" y="1290752"/>
                  <a:pt x="1901364" y="1299946"/>
                  <a:pt x="1901364" y="1299946"/>
                </a:cubicBezTo>
                <a:cubicBezTo>
                  <a:pt x="2537932" y="1290752"/>
                  <a:pt x="3138125" y="1290752"/>
                  <a:pt x="3774693" y="1299946"/>
                </a:cubicBezTo>
                <a:cubicBezTo>
                  <a:pt x="2783465" y="1299946"/>
                  <a:pt x="1828614" y="1309141"/>
                  <a:pt x="810105" y="1309141"/>
                </a:cubicBezTo>
                <a:cubicBezTo>
                  <a:pt x="764636" y="1309141"/>
                  <a:pt x="682791" y="1309141"/>
                  <a:pt x="637322" y="1318335"/>
                </a:cubicBezTo>
                <a:cubicBezTo>
                  <a:pt x="464540" y="1299946"/>
                  <a:pt x="291757" y="1299946"/>
                  <a:pt x="118974" y="1299946"/>
                </a:cubicBezTo>
                <a:cubicBezTo>
                  <a:pt x="164443" y="1272364"/>
                  <a:pt x="-8340" y="1235586"/>
                  <a:pt x="337226" y="1244781"/>
                </a:cubicBezTo>
                <a:cubicBezTo>
                  <a:pt x="337226" y="1235586"/>
                  <a:pt x="337226" y="1226392"/>
                  <a:pt x="337226" y="1226392"/>
                </a:cubicBezTo>
                <a:cubicBezTo>
                  <a:pt x="-8340" y="1198809"/>
                  <a:pt x="-144747" y="1143643"/>
                  <a:pt x="200819" y="1125255"/>
                </a:cubicBezTo>
                <a:cubicBezTo>
                  <a:pt x="591853" y="1106866"/>
                  <a:pt x="1110201" y="1116061"/>
                  <a:pt x="1592174" y="1106866"/>
                </a:cubicBezTo>
                <a:cubicBezTo>
                  <a:pt x="1764957" y="1102269"/>
                  <a:pt x="1937740" y="1099971"/>
                  <a:pt x="2110522" y="1099971"/>
                </a:cubicBezTo>
                <a:close/>
                <a:moveTo>
                  <a:pt x="1100322" y="698373"/>
                </a:moveTo>
                <a:cubicBezTo>
                  <a:pt x="1051078" y="698373"/>
                  <a:pt x="1026456" y="717042"/>
                  <a:pt x="1026456" y="754381"/>
                </a:cubicBezTo>
                <a:cubicBezTo>
                  <a:pt x="1026456" y="770176"/>
                  <a:pt x="1030933" y="783816"/>
                  <a:pt x="1039886" y="795301"/>
                </a:cubicBezTo>
                <a:cubicBezTo>
                  <a:pt x="1048840" y="806787"/>
                  <a:pt x="1062718" y="812530"/>
                  <a:pt x="1081520" y="812530"/>
                </a:cubicBezTo>
                <a:cubicBezTo>
                  <a:pt x="1091369" y="812530"/>
                  <a:pt x="1101666" y="810739"/>
                  <a:pt x="1112410" y="807158"/>
                </a:cubicBezTo>
                <a:cubicBezTo>
                  <a:pt x="1123154" y="803576"/>
                  <a:pt x="1132107" y="799100"/>
                  <a:pt x="1139270" y="793728"/>
                </a:cubicBezTo>
                <a:lnTo>
                  <a:pt x="1139270" y="698373"/>
                </a:lnTo>
                <a:lnTo>
                  <a:pt x="1100322" y="698373"/>
                </a:lnTo>
                <a:close/>
                <a:moveTo>
                  <a:pt x="339665" y="581530"/>
                </a:moveTo>
                <a:lnTo>
                  <a:pt x="339665" y="787012"/>
                </a:lnTo>
                <a:lnTo>
                  <a:pt x="411224" y="787012"/>
                </a:lnTo>
                <a:cubicBezTo>
                  <a:pt x="438839" y="787012"/>
                  <a:pt x="462692" y="779231"/>
                  <a:pt x="482782" y="763667"/>
                </a:cubicBezTo>
                <a:cubicBezTo>
                  <a:pt x="502871" y="748103"/>
                  <a:pt x="512916" y="722086"/>
                  <a:pt x="512916" y="685614"/>
                </a:cubicBezTo>
                <a:cubicBezTo>
                  <a:pt x="512916" y="654473"/>
                  <a:pt x="503710" y="629340"/>
                  <a:pt x="485300" y="610216"/>
                </a:cubicBezTo>
                <a:cubicBezTo>
                  <a:pt x="466889" y="591092"/>
                  <a:pt x="444708" y="581530"/>
                  <a:pt x="418757" y="581530"/>
                </a:cubicBezTo>
                <a:lnTo>
                  <a:pt x="339665" y="581530"/>
                </a:lnTo>
                <a:close/>
                <a:moveTo>
                  <a:pt x="4000665" y="475431"/>
                </a:moveTo>
                <a:cubicBezTo>
                  <a:pt x="3982646" y="475431"/>
                  <a:pt x="3968188" y="480236"/>
                  <a:pt x="3957289" y="489847"/>
                </a:cubicBezTo>
                <a:cubicBezTo>
                  <a:pt x="3946392" y="499458"/>
                  <a:pt x="3937861" y="511913"/>
                  <a:pt x="3931699" y="527211"/>
                </a:cubicBezTo>
                <a:cubicBezTo>
                  <a:pt x="3925536" y="542509"/>
                  <a:pt x="3921269" y="559992"/>
                  <a:pt x="3918898" y="579662"/>
                </a:cubicBezTo>
                <a:cubicBezTo>
                  <a:pt x="3916526" y="599332"/>
                  <a:pt x="3915341" y="619218"/>
                  <a:pt x="3915341" y="639322"/>
                </a:cubicBezTo>
                <a:cubicBezTo>
                  <a:pt x="3915341" y="660292"/>
                  <a:pt x="3916526" y="680830"/>
                  <a:pt x="3918898" y="700933"/>
                </a:cubicBezTo>
                <a:cubicBezTo>
                  <a:pt x="3921269" y="721036"/>
                  <a:pt x="3925536" y="738954"/>
                  <a:pt x="3931699" y="754685"/>
                </a:cubicBezTo>
                <a:cubicBezTo>
                  <a:pt x="3937861" y="770417"/>
                  <a:pt x="3946392" y="782871"/>
                  <a:pt x="3957289" y="792049"/>
                </a:cubicBezTo>
                <a:cubicBezTo>
                  <a:pt x="3968188" y="801226"/>
                  <a:pt x="3982646" y="805815"/>
                  <a:pt x="4000665" y="805815"/>
                </a:cubicBezTo>
                <a:cubicBezTo>
                  <a:pt x="4018670" y="805815"/>
                  <a:pt x="4033125" y="801226"/>
                  <a:pt x="4044030" y="792049"/>
                </a:cubicBezTo>
                <a:cubicBezTo>
                  <a:pt x="4054935" y="782871"/>
                  <a:pt x="4063469" y="770417"/>
                  <a:pt x="4069631" y="754685"/>
                </a:cubicBezTo>
                <a:cubicBezTo>
                  <a:pt x="4075794" y="738954"/>
                  <a:pt x="4079823" y="721036"/>
                  <a:pt x="4081719" y="700933"/>
                </a:cubicBezTo>
                <a:cubicBezTo>
                  <a:pt x="4083614" y="680830"/>
                  <a:pt x="4084562" y="660292"/>
                  <a:pt x="4084562" y="639322"/>
                </a:cubicBezTo>
                <a:cubicBezTo>
                  <a:pt x="4084562" y="619218"/>
                  <a:pt x="4083614" y="599332"/>
                  <a:pt x="4081719" y="579662"/>
                </a:cubicBezTo>
                <a:cubicBezTo>
                  <a:pt x="4079823" y="559992"/>
                  <a:pt x="4075794" y="542509"/>
                  <a:pt x="4069631" y="527211"/>
                </a:cubicBezTo>
                <a:cubicBezTo>
                  <a:pt x="4063469" y="511913"/>
                  <a:pt x="4054935" y="499458"/>
                  <a:pt x="4044030" y="489847"/>
                </a:cubicBezTo>
                <a:cubicBezTo>
                  <a:pt x="4033125" y="480236"/>
                  <a:pt x="4018670" y="475431"/>
                  <a:pt x="4000665" y="475431"/>
                </a:cubicBezTo>
                <a:close/>
                <a:moveTo>
                  <a:pt x="3362490" y="475431"/>
                </a:moveTo>
                <a:cubicBezTo>
                  <a:pt x="3344471" y="475431"/>
                  <a:pt x="3330012" y="480236"/>
                  <a:pt x="3319115" y="489847"/>
                </a:cubicBezTo>
                <a:cubicBezTo>
                  <a:pt x="3308216" y="499458"/>
                  <a:pt x="3299686" y="511913"/>
                  <a:pt x="3293524" y="527211"/>
                </a:cubicBezTo>
                <a:cubicBezTo>
                  <a:pt x="3287361" y="542509"/>
                  <a:pt x="3283094" y="559992"/>
                  <a:pt x="3280723" y="579662"/>
                </a:cubicBezTo>
                <a:cubicBezTo>
                  <a:pt x="3278352" y="599332"/>
                  <a:pt x="3277166" y="619218"/>
                  <a:pt x="3277166" y="639322"/>
                </a:cubicBezTo>
                <a:cubicBezTo>
                  <a:pt x="3277166" y="660292"/>
                  <a:pt x="3278352" y="680830"/>
                  <a:pt x="3280723" y="700933"/>
                </a:cubicBezTo>
                <a:cubicBezTo>
                  <a:pt x="3283094" y="721036"/>
                  <a:pt x="3287361" y="738954"/>
                  <a:pt x="3293524" y="754685"/>
                </a:cubicBezTo>
                <a:cubicBezTo>
                  <a:pt x="3299686" y="770417"/>
                  <a:pt x="3308216" y="782871"/>
                  <a:pt x="3319115" y="792049"/>
                </a:cubicBezTo>
                <a:cubicBezTo>
                  <a:pt x="3330012" y="801226"/>
                  <a:pt x="3344471" y="805815"/>
                  <a:pt x="3362490" y="805815"/>
                </a:cubicBezTo>
                <a:cubicBezTo>
                  <a:pt x="3380495" y="805815"/>
                  <a:pt x="3394950" y="801226"/>
                  <a:pt x="3405855" y="792049"/>
                </a:cubicBezTo>
                <a:cubicBezTo>
                  <a:pt x="3416760" y="782871"/>
                  <a:pt x="3425294" y="770417"/>
                  <a:pt x="3431457" y="754685"/>
                </a:cubicBezTo>
                <a:cubicBezTo>
                  <a:pt x="3437619" y="738954"/>
                  <a:pt x="3441648" y="721036"/>
                  <a:pt x="3443544" y="700933"/>
                </a:cubicBezTo>
                <a:cubicBezTo>
                  <a:pt x="3445439" y="680830"/>
                  <a:pt x="3446387" y="660292"/>
                  <a:pt x="3446387" y="639322"/>
                </a:cubicBezTo>
                <a:cubicBezTo>
                  <a:pt x="3446387" y="619218"/>
                  <a:pt x="3445439" y="599332"/>
                  <a:pt x="3443544" y="579662"/>
                </a:cubicBezTo>
                <a:cubicBezTo>
                  <a:pt x="3441648" y="559992"/>
                  <a:pt x="3437619" y="542509"/>
                  <a:pt x="3431457" y="527211"/>
                </a:cubicBezTo>
                <a:cubicBezTo>
                  <a:pt x="3425294" y="511913"/>
                  <a:pt x="3416760" y="499458"/>
                  <a:pt x="3405855" y="489847"/>
                </a:cubicBezTo>
                <a:cubicBezTo>
                  <a:pt x="3394950" y="480236"/>
                  <a:pt x="3380495" y="475431"/>
                  <a:pt x="3362490" y="475431"/>
                </a:cubicBezTo>
                <a:close/>
                <a:moveTo>
                  <a:pt x="2224358" y="463344"/>
                </a:moveTo>
                <a:cubicBezTo>
                  <a:pt x="2208620" y="463344"/>
                  <a:pt x="2195424" y="466862"/>
                  <a:pt x="2184771" y="473899"/>
                </a:cubicBezTo>
                <a:cubicBezTo>
                  <a:pt x="2174118" y="480936"/>
                  <a:pt x="2165087" y="490082"/>
                  <a:pt x="2157679" y="501336"/>
                </a:cubicBezTo>
                <a:cubicBezTo>
                  <a:pt x="2150272" y="512591"/>
                  <a:pt x="2144948" y="525252"/>
                  <a:pt x="2141710" y="539319"/>
                </a:cubicBezTo>
                <a:cubicBezTo>
                  <a:pt x="2138472" y="553386"/>
                  <a:pt x="2136852" y="567456"/>
                  <a:pt x="2136852" y="581530"/>
                </a:cubicBezTo>
                <a:lnTo>
                  <a:pt x="2299358" y="581530"/>
                </a:lnTo>
                <a:cubicBezTo>
                  <a:pt x="2299358" y="544009"/>
                  <a:pt x="2293339" y="514931"/>
                  <a:pt x="2281301" y="494296"/>
                </a:cubicBezTo>
                <a:cubicBezTo>
                  <a:pt x="2269262" y="473661"/>
                  <a:pt x="2250282" y="463344"/>
                  <a:pt x="2224358" y="463344"/>
                </a:cubicBezTo>
                <a:close/>
                <a:moveTo>
                  <a:pt x="1092264" y="292779"/>
                </a:moveTo>
                <a:cubicBezTo>
                  <a:pt x="1134346" y="292779"/>
                  <a:pt x="1172398" y="297256"/>
                  <a:pt x="1206421" y="306210"/>
                </a:cubicBezTo>
                <a:cubicBezTo>
                  <a:pt x="1240445" y="315163"/>
                  <a:pt x="1269320" y="329265"/>
                  <a:pt x="1293047" y="348515"/>
                </a:cubicBezTo>
                <a:cubicBezTo>
                  <a:pt x="1316773" y="367765"/>
                  <a:pt x="1335128" y="393059"/>
                  <a:pt x="1348111" y="424396"/>
                </a:cubicBezTo>
                <a:cubicBezTo>
                  <a:pt x="1361093" y="455733"/>
                  <a:pt x="1367584" y="493785"/>
                  <a:pt x="1367584" y="538553"/>
                </a:cubicBezTo>
                <a:lnTo>
                  <a:pt x="1367584" y="979065"/>
                </a:lnTo>
                <a:lnTo>
                  <a:pt x="1172846" y="979065"/>
                </a:lnTo>
                <a:lnTo>
                  <a:pt x="1158073" y="919972"/>
                </a:lnTo>
                <a:cubicBezTo>
                  <a:pt x="1153596" y="925344"/>
                  <a:pt x="1147328" y="931835"/>
                  <a:pt x="1139270" y="939446"/>
                </a:cubicBezTo>
                <a:cubicBezTo>
                  <a:pt x="1131212" y="947056"/>
                  <a:pt x="1121139" y="954667"/>
                  <a:pt x="1109052" y="962277"/>
                </a:cubicBezTo>
                <a:cubicBezTo>
                  <a:pt x="1096965" y="969888"/>
                  <a:pt x="1082639" y="976155"/>
                  <a:pt x="1066075" y="981080"/>
                </a:cubicBezTo>
                <a:cubicBezTo>
                  <a:pt x="1049511" y="986004"/>
                  <a:pt x="1030037" y="988466"/>
                  <a:pt x="1007654" y="988466"/>
                </a:cubicBezTo>
                <a:cubicBezTo>
                  <a:pt x="980793" y="988466"/>
                  <a:pt x="955276" y="984213"/>
                  <a:pt x="931101" y="975708"/>
                </a:cubicBezTo>
                <a:cubicBezTo>
                  <a:pt x="906927" y="967202"/>
                  <a:pt x="885886" y="954219"/>
                  <a:pt x="867979" y="936760"/>
                </a:cubicBezTo>
                <a:cubicBezTo>
                  <a:pt x="850072" y="919300"/>
                  <a:pt x="835747" y="897364"/>
                  <a:pt x="825002" y="870952"/>
                </a:cubicBezTo>
                <a:cubicBezTo>
                  <a:pt x="814258" y="844539"/>
                  <a:pt x="808886" y="812978"/>
                  <a:pt x="808886" y="776268"/>
                </a:cubicBezTo>
                <a:cubicBezTo>
                  <a:pt x="808886" y="735082"/>
                  <a:pt x="816273" y="700835"/>
                  <a:pt x="831046" y="673527"/>
                </a:cubicBezTo>
                <a:cubicBezTo>
                  <a:pt x="845819" y="646219"/>
                  <a:pt x="866188" y="624283"/>
                  <a:pt x="892154" y="607719"/>
                </a:cubicBezTo>
                <a:cubicBezTo>
                  <a:pt x="918119" y="591155"/>
                  <a:pt x="948113" y="579515"/>
                  <a:pt x="982136" y="572800"/>
                </a:cubicBezTo>
                <a:cubicBezTo>
                  <a:pt x="1016160" y="566085"/>
                  <a:pt x="1052869" y="562727"/>
                  <a:pt x="1092264" y="562727"/>
                </a:cubicBezTo>
                <a:lnTo>
                  <a:pt x="1137927" y="562727"/>
                </a:lnTo>
                <a:lnTo>
                  <a:pt x="1137927" y="539896"/>
                </a:lnTo>
                <a:cubicBezTo>
                  <a:pt x="1137927" y="523780"/>
                  <a:pt x="1134793" y="511021"/>
                  <a:pt x="1128526" y="501620"/>
                </a:cubicBezTo>
                <a:cubicBezTo>
                  <a:pt x="1122259" y="492219"/>
                  <a:pt x="1114200" y="485056"/>
                  <a:pt x="1104352" y="480131"/>
                </a:cubicBezTo>
                <a:cubicBezTo>
                  <a:pt x="1094503" y="475207"/>
                  <a:pt x="1083758" y="472073"/>
                  <a:pt x="1072119" y="470730"/>
                </a:cubicBezTo>
                <a:cubicBezTo>
                  <a:pt x="1060479" y="469387"/>
                  <a:pt x="1049288" y="468716"/>
                  <a:pt x="1038543" y="468716"/>
                </a:cubicBezTo>
                <a:cubicBezTo>
                  <a:pt x="1015264" y="468716"/>
                  <a:pt x="990194" y="470954"/>
                  <a:pt x="963334" y="475431"/>
                </a:cubicBezTo>
                <a:cubicBezTo>
                  <a:pt x="936473" y="479907"/>
                  <a:pt x="907374" y="487518"/>
                  <a:pt x="876037" y="498262"/>
                </a:cubicBezTo>
                <a:lnTo>
                  <a:pt x="876037" y="320983"/>
                </a:lnTo>
                <a:cubicBezTo>
                  <a:pt x="890363" y="317401"/>
                  <a:pt x="906703" y="313820"/>
                  <a:pt x="925058" y="310239"/>
                </a:cubicBezTo>
                <a:cubicBezTo>
                  <a:pt x="943412" y="306657"/>
                  <a:pt x="962439" y="303524"/>
                  <a:pt x="982136" y="300837"/>
                </a:cubicBezTo>
                <a:cubicBezTo>
                  <a:pt x="1001834" y="298151"/>
                  <a:pt x="1021084" y="296137"/>
                  <a:pt x="1039886" y="294794"/>
                </a:cubicBezTo>
                <a:cubicBezTo>
                  <a:pt x="1058689" y="293451"/>
                  <a:pt x="1076148" y="292779"/>
                  <a:pt x="1092264" y="292779"/>
                </a:cubicBezTo>
                <a:close/>
                <a:moveTo>
                  <a:pt x="1849993" y="291436"/>
                </a:moveTo>
                <a:cubicBezTo>
                  <a:pt x="1866907" y="291436"/>
                  <a:pt x="1882037" y="293227"/>
                  <a:pt x="1895384" y="296808"/>
                </a:cubicBezTo>
                <a:lnTo>
                  <a:pt x="1895384" y="510349"/>
                </a:lnTo>
                <a:cubicBezTo>
                  <a:pt x="1882919" y="508559"/>
                  <a:pt x="1872017" y="507216"/>
                  <a:pt x="1862679" y="506320"/>
                </a:cubicBezTo>
                <a:cubicBezTo>
                  <a:pt x="1853341" y="505425"/>
                  <a:pt x="1844216" y="504977"/>
                  <a:pt x="1835304" y="504977"/>
                </a:cubicBezTo>
                <a:cubicBezTo>
                  <a:pt x="1806835" y="504977"/>
                  <a:pt x="1777470" y="510573"/>
                  <a:pt x="1747210" y="521765"/>
                </a:cubicBezTo>
                <a:cubicBezTo>
                  <a:pt x="1716950" y="532957"/>
                  <a:pt x="1692923" y="547506"/>
                  <a:pt x="1675127" y="565413"/>
                </a:cubicBezTo>
                <a:lnTo>
                  <a:pt x="1675127" y="979065"/>
                </a:lnTo>
                <a:lnTo>
                  <a:pt x="1446813" y="979065"/>
                </a:lnTo>
                <a:lnTo>
                  <a:pt x="1446813" y="308896"/>
                </a:lnTo>
                <a:lnTo>
                  <a:pt x="1641552" y="308896"/>
                </a:lnTo>
                <a:lnTo>
                  <a:pt x="1664383" y="433797"/>
                </a:lnTo>
                <a:cubicBezTo>
                  <a:pt x="1672399" y="415890"/>
                  <a:pt x="1682192" y="398431"/>
                  <a:pt x="1693762" y="381419"/>
                </a:cubicBezTo>
                <a:cubicBezTo>
                  <a:pt x="1705332" y="364407"/>
                  <a:pt x="1718905" y="349186"/>
                  <a:pt x="1734483" y="335756"/>
                </a:cubicBezTo>
                <a:cubicBezTo>
                  <a:pt x="1750061" y="322326"/>
                  <a:pt x="1767419" y="311582"/>
                  <a:pt x="1786556" y="303524"/>
                </a:cubicBezTo>
                <a:cubicBezTo>
                  <a:pt x="1805695" y="295465"/>
                  <a:pt x="1826840" y="291436"/>
                  <a:pt x="1849993" y="291436"/>
                </a:cubicBezTo>
                <a:close/>
                <a:moveTo>
                  <a:pt x="3999952" y="287407"/>
                </a:moveTo>
                <a:cubicBezTo>
                  <a:pt x="4055463" y="287407"/>
                  <a:pt x="4102693" y="297032"/>
                  <a:pt x="4141641" y="316282"/>
                </a:cubicBezTo>
                <a:cubicBezTo>
                  <a:pt x="4180589" y="335532"/>
                  <a:pt x="4212597" y="361497"/>
                  <a:pt x="4237667" y="394178"/>
                </a:cubicBezTo>
                <a:cubicBezTo>
                  <a:pt x="4262736" y="426858"/>
                  <a:pt x="4280867" y="464687"/>
                  <a:pt x="4292059" y="507663"/>
                </a:cubicBezTo>
                <a:cubicBezTo>
                  <a:pt x="4303251" y="550640"/>
                  <a:pt x="4308847" y="595408"/>
                  <a:pt x="4308847" y="641966"/>
                </a:cubicBezTo>
                <a:cubicBezTo>
                  <a:pt x="4308847" y="689419"/>
                  <a:pt x="4303027" y="734411"/>
                  <a:pt x="4291388" y="776940"/>
                </a:cubicBezTo>
                <a:cubicBezTo>
                  <a:pt x="4279748" y="819469"/>
                  <a:pt x="4261393" y="856850"/>
                  <a:pt x="4236324" y="889082"/>
                </a:cubicBezTo>
                <a:cubicBezTo>
                  <a:pt x="4211254" y="921315"/>
                  <a:pt x="4179245" y="946832"/>
                  <a:pt x="4140298" y="965635"/>
                </a:cubicBezTo>
                <a:cubicBezTo>
                  <a:pt x="4101350" y="984437"/>
                  <a:pt x="4054568" y="993838"/>
                  <a:pt x="3999952" y="993838"/>
                </a:cubicBezTo>
                <a:cubicBezTo>
                  <a:pt x="3944440" y="993838"/>
                  <a:pt x="3897210" y="984437"/>
                  <a:pt x="3858262" y="965635"/>
                </a:cubicBezTo>
                <a:cubicBezTo>
                  <a:pt x="3819315" y="946832"/>
                  <a:pt x="3787530" y="921315"/>
                  <a:pt x="3762908" y="889082"/>
                </a:cubicBezTo>
                <a:cubicBezTo>
                  <a:pt x="3738285" y="856850"/>
                  <a:pt x="3720155" y="819469"/>
                  <a:pt x="3708515" y="776940"/>
                </a:cubicBezTo>
                <a:cubicBezTo>
                  <a:pt x="3696875" y="734411"/>
                  <a:pt x="3691056" y="689419"/>
                  <a:pt x="3691056" y="641966"/>
                </a:cubicBezTo>
                <a:cubicBezTo>
                  <a:pt x="3691056" y="595408"/>
                  <a:pt x="3696651" y="550640"/>
                  <a:pt x="3707843" y="507663"/>
                </a:cubicBezTo>
                <a:cubicBezTo>
                  <a:pt x="3719035" y="464687"/>
                  <a:pt x="3736943" y="426858"/>
                  <a:pt x="3761565" y="394178"/>
                </a:cubicBezTo>
                <a:cubicBezTo>
                  <a:pt x="3786187" y="361497"/>
                  <a:pt x="3817972" y="335532"/>
                  <a:pt x="3856919" y="316282"/>
                </a:cubicBezTo>
                <a:cubicBezTo>
                  <a:pt x="3895867" y="297032"/>
                  <a:pt x="3943545" y="287407"/>
                  <a:pt x="3999952" y="287407"/>
                </a:cubicBezTo>
                <a:close/>
                <a:moveTo>
                  <a:pt x="3361776" y="287407"/>
                </a:moveTo>
                <a:cubicBezTo>
                  <a:pt x="3417288" y="287407"/>
                  <a:pt x="3464518" y="297032"/>
                  <a:pt x="3503466" y="316282"/>
                </a:cubicBezTo>
                <a:cubicBezTo>
                  <a:pt x="3542413" y="335532"/>
                  <a:pt x="3574422" y="361497"/>
                  <a:pt x="3599492" y="394178"/>
                </a:cubicBezTo>
                <a:cubicBezTo>
                  <a:pt x="3624562" y="426858"/>
                  <a:pt x="3642692" y="464687"/>
                  <a:pt x="3653885" y="507663"/>
                </a:cubicBezTo>
                <a:cubicBezTo>
                  <a:pt x="3665076" y="550640"/>
                  <a:pt x="3670672" y="595408"/>
                  <a:pt x="3670672" y="641966"/>
                </a:cubicBezTo>
                <a:cubicBezTo>
                  <a:pt x="3670672" y="689419"/>
                  <a:pt x="3664852" y="734411"/>
                  <a:pt x="3653213" y="776940"/>
                </a:cubicBezTo>
                <a:cubicBezTo>
                  <a:pt x="3641573" y="819469"/>
                  <a:pt x="3623218" y="856850"/>
                  <a:pt x="3598149" y="889082"/>
                </a:cubicBezTo>
                <a:cubicBezTo>
                  <a:pt x="3573079" y="921315"/>
                  <a:pt x="3541070" y="946832"/>
                  <a:pt x="3502123" y="965635"/>
                </a:cubicBezTo>
                <a:cubicBezTo>
                  <a:pt x="3463175" y="984437"/>
                  <a:pt x="3416393" y="993838"/>
                  <a:pt x="3361776" y="993838"/>
                </a:cubicBezTo>
                <a:cubicBezTo>
                  <a:pt x="3306264" y="993838"/>
                  <a:pt x="3259035" y="984437"/>
                  <a:pt x="3220087" y="965635"/>
                </a:cubicBezTo>
                <a:cubicBezTo>
                  <a:pt x="3181140" y="946832"/>
                  <a:pt x="3149355" y="921315"/>
                  <a:pt x="3124733" y="889082"/>
                </a:cubicBezTo>
                <a:cubicBezTo>
                  <a:pt x="3100110" y="856850"/>
                  <a:pt x="3081979" y="819469"/>
                  <a:pt x="3070340" y="776940"/>
                </a:cubicBezTo>
                <a:cubicBezTo>
                  <a:pt x="3058701" y="734411"/>
                  <a:pt x="3052881" y="689419"/>
                  <a:pt x="3052881" y="641966"/>
                </a:cubicBezTo>
                <a:cubicBezTo>
                  <a:pt x="3052881" y="595408"/>
                  <a:pt x="3058476" y="550640"/>
                  <a:pt x="3069668" y="507663"/>
                </a:cubicBezTo>
                <a:cubicBezTo>
                  <a:pt x="3080860" y="464687"/>
                  <a:pt x="3098767" y="426858"/>
                  <a:pt x="3123390" y="394178"/>
                </a:cubicBezTo>
                <a:cubicBezTo>
                  <a:pt x="3148012" y="361497"/>
                  <a:pt x="3179797" y="335532"/>
                  <a:pt x="3218744" y="316282"/>
                </a:cubicBezTo>
                <a:cubicBezTo>
                  <a:pt x="3257692" y="297032"/>
                  <a:pt x="3305369" y="287407"/>
                  <a:pt x="3361776" y="287407"/>
                </a:cubicBezTo>
                <a:close/>
                <a:moveTo>
                  <a:pt x="2230864" y="287407"/>
                </a:moveTo>
                <a:cubicBezTo>
                  <a:pt x="2280108" y="287407"/>
                  <a:pt x="2322189" y="296137"/>
                  <a:pt x="2357108" y="313596"/>
                </a:cubicBezTo>
                <a:cubicBezTo>
                  <a:pt x="2392027" y="331056"/>
                  <a:pt x="2420454" y="355006"/>
                  <a:pt x="2442390" y="385448"/>
                </a:cubicBezTo>
                <a:cubicBezTo>
                  <a:pt x="2464326" y="415890"/>
                  <a:pt x="2480219" y="451480"/>
                  <a:pt x="2490067" y="492219"/>
                </a:cubicBezTo>
                <a:cubicBezTo>
                  <a:pt x="2499916" y="532957"/>
                  <a:pt x="2504841" y="576605"/>
                  <a:pt x="2504841" y="623163"/>
                </a:cubicBezTo>
                <a:cubicBezTo>
                  <a:pt x="2504841" y="636594"/>
                  <a:pt x="2504613" y="651815"/>
                  <a:pt x="2504159" y="668826"/>
                </a:cubicBezTo>
                <a:cubicBezTo>
                  <a:pt x="2503704" y="685838"/>
                  <a:pt x="2502567" y="701954"/>
                  <a:pt x="2500749" y="717175"/>
                </a:cubicBezTo>
                <a:lnTo>
                  <a:pt x="2139538" y="717175"/>
                </a:lnTo>
                <a:cubicBezTo>
                  <a:pt x="2139538" y="752094"/>
                  <a:pt x="2152727" y="777611"/>
                  <a:pt x="2179105" y="793728"/>
                </a:cubicBezTo>
                <a:cubicBezTo>
                  <a:pt x="2205483" y="809844"/>
                  <a:pt x="2243238" y="817902"/>
                  <a:pt x="2292370" y="817902"/>
                </a:cubicBezTo>
                <a:cubicBezTo>
                  <a:pt x="2326030" y="817902"/>
                  <a:pt x="2357640" y="814768"/>
                  <a:pt x="2387200" y="808501"/>
                </a:cubicBezTo>
                <a:cubicBezTo>
                  <a:pt x="2416761" y="802233"/>
                  <a:pt x="2447916" y="792832"/>
                  <a:pt x="2480666" y="780297"/>
                </a:cubicBezTo>
                <a:lnTo>
                  <a:pt x="2480666" y="957577"/>
                </a:lnTo>
                <a:cubicBezTo>
                  <a:pt x="2453806" y="969216"/>
                  <a:pt x="2422916" y="978170"/>
                  <a:pt x="2387998" y="984437"/>
                </a:cubicBezTo>
                <a:cubicBezTo>
                  <a:pt x="2353079" y="990705"/>
                  <a:pt x="2317713" y="993838"/>
                  <a:pt x="2281899" y="993838"/>
                </a:cubicBezTo>
                <a:cubicBezTo>
                  <a:pt x="2161026" y="993838"/>
                  <a:pt x="2069701" y="966083"/>
                  <a:pt x="2007921" y="910571"/>
                </a:cubicBezTo>
                <a:cubicBezTo>
                  <a:pt x="1946142" y="855059"/>
                  <a:pt x="1915253" y="766867"/>
                  <a:pt x="1915253" y="645995"/>
                </a:cubicBezTo>
                <a:cubicBezTo>
                  <a:pt x="1915253" y="599437"/>
                  <a:pt x="1921744" y="554445"/>
                  <a:pt x="1934727" y="511021"/>
                </a:cubicBezTo>
                <a:cubicBezTo>
                  <a:pt x="1947709" y="467596"/>
                  <a:pt x="1967407" y="429320"/>
                  <a:pt x="1993820" y="396192"/>
                </a:cubicBezTo>
                <a:cubicBezTo>
                  <a:pt x="2020233" y="363064"/>
                  <a:pt x="2053137" y="336651"/>
                  <a:pt x="2092532" y="316954"/>
                </a:cubicBezTo>
                <a:cubicBezTo>
                  <a:pt x="2131928" y="297256"/>
                  <a:pt x="2178038" y="287407"/>
                  <a:pt x="2230864" y="287407"/>
                </a:cubicBezTo>
                <a:close/>
                <a:moveTo>
                  <a:pt x="339665" y="202797"/>
                </a:moveTo>
                <a:lnTo>
                  <a:pt x="339665" y="389477"/>
                </a:lnTo>
                <a:lnTo>
                  <a:pt x="412294" y="389477"/>
                </a:lnTo>
                <a:cubicBezTo>
                  <a:pt x="435279" y="389477"/>
                  <a:pt x="453543" y="381241"/>
                  <a:pt x="467085" y="364768"/>
                </a:cubicBezTo>
                <a:cubicBezTo>
                  <a:pt x="480627" y="348295"/>
                  <a:pt x="487398" y="324963"/>
                  <a:pt x="487398" y="294773"/>
                </a:cubicBezTo>
                <a:cubicBezTo>
                  <a:pt x="487398" y="265478"/>
                  <a:pt x="480218" y="242825"/>
                  <a:pt x="465857" y="226814"/>
                </a:cubicBezTo>
                <a:cubicBezTo>
                  <a:pt x="451497" y="210802"/>
                  <a:pt x="432411" y="202797"/>
                  <a:pt x="408600" y="202797"/>
                </a:cubicBezTo>
                <a:lnTo>
                  <a:pt x="339665" y="202797"/>
                </a:lnTo>
                <a:close/>
                <a:moveTo>
                  <a:pt x="4451446" y="136988"/>
                </a:moveTo>
                <a:lnTo>
                  <a:pt x="4679760" y="136988"/>
                </a:lnTo>
                <a:lnTo>
                  <a:pt x="4679760" y="308896"/>
                </a:lnTo>
                <a:lnTo>
                  <a:pt x="4844952" y="308896"/>
                </a:lnTo>
                <a:lnTo>
                  <a:pt x="4844952" y="484832"/>
                </a:lnTo>
                <a:lnTo>
                  <a:pt x="4679760" y="484832"/>
                </a:lnTo>
                <a:lnTo>
                  <a:pt x="4679760" y="718161"/>
                </a:lnTo>
                <a:cubicBezTo>
                  <a:pt x="4679760" y="749625"/>
                  <a:pt x="4684909" y="772099"/>
                  <a:pt x="4695205" y="785586"/>
                </a:cubicBezTo>
                <a:cubicBezTo>
                  <a:pt x="4705502" y="799072"/>
                  <a:pt x="4724975" y="805815"/>
                  <a:pt x="4753627" y="805815"/>
                </a:cubicBezTo>
                <a:cubicBezTo>
                  <a:pt x="4774219" y="805815"/>
                  <a:pt x="4793022" y="804248"/>
                  <a:pt x="4810034" y="801114"/>
                </a:cubicBezTo>
                <a:cubicBezTo>
                  <a:pt x="4827045" y="797981"/>
                  <a:pt x="4842266" y="794175"/>
                  <a:pt x="4855696" y="789698"/>
                </a:cubicBezTo>
                <a:lnTo>
                  <a:pt x="4855696" y="972350"/>
                </a:lnTo>
                <a:cubicBezTo>
                  <a:pt x="4832264" y="980408"/>
                  <a:pt x="4805900" y="986004"/>
                  <a:pt x="4776605" y="989138"/>
                </a:cubicBezTo>
                <a:cubicBezTo>
                  <a:pt x="4747310" y="992272"/>
                  <a:pt x="4720044" y="993838"/>
                  <a:pt x="4694806" y="993838"/>
                </a:cubicBezTo>
                <a:cubicBezTo>
                  <a:pt x="4659650" y="993838"/>
                  <a:pt x="4627201" y="989585"/>
                  <a:pt x="4597458" y="981080"/>
                </a:cubicBezTo>
                <a:cubicBezTo>
                  <a:pt x="4567716" y="972574"/>
                  <a:pt x="4542031" y="959591"/>
                  <a:pt x="4520402" y="942132"/>
                </a:cubicBezTo>
                <a:cubicBezTo>
                  <a:pt x="4498773" y="924673"/>
                  <a:pt x="4481874" y="902513"/>
                  <a:pt x="4469703" y="875652"/>
                </a:cubicBezTo>
                <a:cubicBezTo>
                  <a:pt x="4457532" y="848792"/>
                  <a:pt x="4451446" y="817007"/>
                  <a:pt x="4451446" y="780297"/>
                </a:cubicBezTo>
                <a:lnTo>
                  <a:pt x="4451446" y="484832"/>
                </a:lnTo>
                <a:lnTo>
                  <a:pt x="4318487" y="484832"/>
                </a:lnTo>
                <a:lnTo>
                  <a:pt x="4318487" y="308896"/>
                </a:lnTo>
                <a:lnTo>
                  <a:pt x="4451446" y="308896"/>
                </a:lnTo>
                <a:lnTo>
                  <a:pt x="4451446" y="136988"/>
                </a:lnTo>
                <a:close/>
                <a:moveTo>
                  <a:pt x="97921" y="10744"/>
                </a:moveTo>
                <a:lnTo>
                  <a:pt x="424276" y="10744"/>
                </a:lnTo>
                <a:cubicBezTo>
                  <a:pt x="469044" y="10744"/>
                  <a:pt x="510230" y="16595"/>
                  <a:pt x="547834" y="28298"/>
                </a:cubicBezTo>
                <a:cubicBezTo>
                  <a:pt x="585439" y="40000"/>
                  <a:pt x="617895" y="57106"/>
                  <a:pt x="645204" y="79616"/>
                </a:cubicBezTo>
                <a:cubicBezTo>
                  <a:pt x="672512" y="102126"/>
                  <a:pt x="693776" y="129360"/>
                  <a:pt x="708997" y="161320"/>
                </a:cubicBezTo>
                <a:cubicBezTo>
                  <a:pt x="724218" y="193280"/>
                  <a:pt x="731829" y="229517"/>
                  <a:pt x="731829" y="270032"/>
                </a:cubicBezTo>
                <a:cubicBezTo>
                  <a:pt x="731829" y="290737"/>
                  <a:pt x="728713" y="311669"/>
                  <a:pt x="722480" y="332829"/>
                </a:cubicBezTo>
                <a:cubicBezTo>
                  <a:pt x="716248" y="353988"/>
                  <a:pt x="707563" y="374022"/>
                  <a:pt x="696428" y="392929"/>
                </a:cubicBezTo>
                <a:cubicBezTo>
                  <a:pt x="685292" y="411836"/>
                  <a:pt x="672155" y="428719"/>
                  <a:pt x="657018" y="443576"/>
                </a:cubicBezTo>
                <a:cubicBezTo>
                  <a:pt x="641881" y="458433"/>
                  <a:pt x="624960" y="469912"/>
                  <a:pt x="606256" y="478012"/>
                </a:cubicBezTo>
                <a:cubicBezTo>
                  <a:pt x="633005" y="487805"/>
                  <a:pt x="655958" y="500273"/>
                  <a:pt x="675117" y="515417"/>
                </a:cubicBezTo>
                <a:cubicBezTo>
                  <a:pt x="694277" y="530561"/>
                  <a:pt x="709875" y="547485"/>
                  <a:pt x="721913" y="566190"/>
                </a:cubicBezTo>
                <a:cubicBezTo>
                  <a:pt x="733952" y="584894"/>
                  <a:pt x="742867" y="604714"/>
                  <a:pt x="748658" y="625650"/>
                </a:cubicBezTo>
                <a:cubicBezTo>
                  <a:pt x="754450" y="646586"/>
                  <a:pt x="757346" y="667742"/>
                  <a:pt x="757346" y="689119"/>
                </a:cubicBezTo>
                <a:cubicBezTo>
                  <a:pt x="757346" y="732767"/>
                  <a:pt x="749736" y="772407"/>
                  <a:pt x="734515" y="808039"/>
                </a:cubicBezTo>
                <a:cubicBezTo>
                  <a:pt x="719294" y="843671"/>
                  <a:pt x="698029" y="874180"/>
                  <a:pt x="670721" y="899564"/>
                </a:cubicBezTo>
                <a:cubicBezTo>
                  <a:pt x="643413" y="924949"/>
                  <a:pt x="610285" y="944545"/>
                  <a:pt x="571337" y="958353"/>
                </a:cubicBezTo>
                <a:cubicBezTo>
                  <a:pt x="532390" y="972161"/>
                  <a:pt x="489189" y="979065"/>
                  <a:pt x="441735" y="979065"/>
                </a:cubicBezTo>
                <a:lnTo>
                  <a:pt x="97921" y="979065"/>
                </a:lnTo>
                <a:lnTo>
                  <a:pt x="97921" y="10744"/>
                </a:lnTo>
                <a:close/>
                <a:moveTo>
                  <a:pt x="2908345" y="0"/>
                </a:moveTo>
                <a:cubicBezTo>
                  <a:pt x="2935122" y="0"/>
                  <a:pt x="2961227" y="1567"/>
                  <a:pt x="2986660" y="4700"/>
                </a:cubicBezTo>
                <a:cubicBezTo>
                  <a:pt x="3012094" y="7834"/>
                  <a:pt x="3035072" y="12087"/>
                  <a:pt x="3055595" y="17459"/>
                </a:cubicBezTo>
                <a:lnTo>
                  <a:pt x="3055595" y="205483"/>
                </a:lnTo>
                <a:cubicBezTo>
                  <a:pt x="3037688" y="198320"/>
                  <a:pt x="3020677" y="193619"/>
                  <a:pt x="3004560" y="191381"/>
                </a:cubicBezTo>
                <a:cubicBezTo>
                  <a:pt x="2988444" y="189143"/>
                  <a:pt x="2973671" y="188023"/>
                  <a:pt x="2960241" y="188023"/>
                </a:cubicBezTo>
                <a:cubicBezTo>
                  <a:pt x="2931589" y="188023"/>
                  <a:pt x="2910101" y="193749"/>
                  <a:pt x="2895775" y="205199"/>
                </a:cubicBezTo>
                <a:cubicBezTo>
                  <a:pt x="2881450" y="216650"/>
                  <a:pt x="2874287" y="236372"/>
                  <a:pt x="2874287" y="264366"/>
                </a:cubicBezTo>
                <a:lnTo>
                  <a:pt x="2874287" y="308896"/>
                </a:lnTo>
                <a:lnTo>
                  <a:pt x="3040822" y="308896"/>
                </a:lnTo>
                <a:lnTo>
                  <a:pt x="3040822" y="484832"/>
                </a:lnTo>
                <a:lnTo>
                  <a:pt x="2874287" y="484832"/>
                </a:lnTo>
                <a:lnTo>
                  <a:pt x="2874287" y="979065"/>
                </a:lnTo>
                <a:lnTo>
                  <a:pt x="2645973" y="979065"/>
                </a:lnTo>
                <a:lnTo>
                  <a:pt x="2645973" y="484832"/>
                </a:lnTo>
                <a:lnTo>
                  <a:pt x="2541217" y="484832"/>
                </a:lnTo>
                <a:lnTo>
                  <a:pt x="2541217" y="308896"/>
                </a:lnTo>
                <a:lnTo>
                  <a:pt x="2650002" y="308896"/>
                </a:lnTo>
                <a:lnTo>
                  <a:pt x="2650002" y="226971"/>
                </a:lnTo>
                <a:cubicBezTo>
                  <a:pt x="2650002" y="145494"/>
                  <a:pt x="2672980" y="87296"/>
                  <a:pt x="2718937" y="52378"/>
                </a:cubicBezTo>
                <a:cubicBezTo>
                  <a:pt x="2764893" y="17459"/>
                  <a:pt x="2828029" y="0"/>
                  <a:pt x="290834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" name="Rectangle 24">
            <a:extLst>
              <a:ext uri="{FF2B5EF4-FFF2-40B4-BE49-F238E27FC236}">
                <a16:creationId xmlns:a16="http://schemas.microsoft.com/office/drawing/2014/main" id="{C7464066-8AED-4498-BA9E-4B50BC9B4239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126163" y="3425825"/>
            <a:ext cx="847725" cy="831850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9pPr>
          </a:lstStyle>
          <a:p>
            <a:pPr eaLnBrk="1" hangingPunct="1">
              <a:defRPr/>
            </a:pPr>
            <a:endParaRPr lang="en-GB" altLang="en-US">
              <a:solidFill>
                <a:srgbClr val="000000"/>
              </a:solidFill>
              <a:latin typeface="BT Fon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5A7211E-BE0C-4726-B9A2-812FA1C2713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191125" y="2546350"/>
            <a:ext cx="1809750" cy="1871663"/>
            <a:chOff x="6775307" y="2742108"/>
            <a:chExt cx="1308100" cy="138271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FC1432D5-B7D3-4D23-BDEC-D73A6FEAB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7436" y="3404731"/>
              <a:ext cx="612742" cy="614539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 Light" panose="020F03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 Light" panose="020F03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 Light" panose="020F03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 Light" panose="020F03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 Light" panose="020F0302020204030204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 Light" panose="020F0302020204030204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 Light" panose="020F0302020204030204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 Light" panose="020F0302020204030204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 Light" panose="020F0302020204030204" pitchFamily="34" charset="0"/>
                </a:defRPr>
              </a:lvl9pPr>
            </a:lstStyle>
            <a:p>
              <a:pPr eaLnBrk="1" hangingPunct="1">
                <a:defRPr/>
              </a:pPr>
              <a:endParaRPr lang="en-GB" altLang="en-US">
                <a:solidFill>
                  <a:srgbClr val="FF0000"/>
                </a:solidFill>
                <a:latin typeface="BT Font"/>
              </a:endParaRPr>
            </a:p>
          </p:txBody>
        </p:sp>
        <p:sp>
          <p:nvSpPr>
            <p:cNvPr id="12" name="Freeform 25">
              <a:extLst>
                <a:ext uri="{FF2B5EF4-FFF2-40B4-BE49-F238E27FC236}">
                  <a16:creationId xmlns:a16="http://schemas.microsoft.com/office/drawing/2014/main" id="{C5354D9F-B38C-4EB8-9BD2-021752818C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01818" y="3307390"/>
              <a:ext cx="681589" cy="731817"/>
            </a:xfrm>
            <a:custGeom>
              <a:avLst/>
              <a:gdLst>
                <a:gd name="T0" fmla="*/ 55 w 181"/>
                <a:gd name="T1" fmla="*/ 15 h 194"/>
                <a:gd name="T2" fmla="*/ 178 w 181"/>
                <a:gd name="T3" fmla="*/ 16 h 194"/>
                <a:gd name="T4" fmla="*/ 178 w 181"/>
                <a:gd name="T5" fmla="*/ 60 h 194"/>
                <a:gd name="T6" fmla="*/ 178 w 181"/>
                <a:gd name="T7" fmla="*/ 187 h 194"/>
                <a:gd name="T8" fmla="*/ 144 w 181"/>
                <a:gd name="T9" fmla="*/ 15 h 194"/>
                <a:gd name="T10" fmla="*/ 55 w 181"/>
                <a:gd name="T11" fmla="*/ 14 h 194"/>
                <a:gd name="T12" fmla="*/ 131 w 181"/>
                <a:gd name="T13" fmla="*/ 13 h 194"/>
                <a:gd name="T14" fmla="*/ 181 w 181"/>
                <a:gd name="T15" fmla="*/ 22 h 194"/>
                <a:gd name="T16" fmla="*/ 180 w 181"/>
                <a:gd name="T17" fmla="*/ 45 h 194"/>
                <a:gd name="T18" fmla="*/ 180 w 181"/>
                <a:gd name="T19" fmla="*/ 107 h 194"/>
                <a:gd name="T20" fmla="*/ 153 w 181"/>
                <a:gd name="T21" fmla="*/ 192 h 194"/>
                <a:gd name="T22" fmla="*/ 87 w 181"/>
                <a:gd name="T23" fmla="*/ 193 h 194"/>
                <a:gd name="T24" fmla="*/ 87 w 181"/>
                <a:gd name="T25" fmla="*/ 193 h 194"/>
                <a:gd name="T26" fmla="*/ 93 w 181"/>
                <a:gd name="T27" fmla="*/ 194 h 194"/>
                <a:gd name="T28" fmla="*/ 180 w 181"/>
                <a:gd name="T29" fmla="*/ 193 h 194"/>
                <a:gd name="T30" fmla="*/ 181 w 181"/>
                <a:gd name="T31" fmla="*/ 28 h 194"/>
                <a:gd name="T32" fmla="*/ 181 w 181"/>
                <a:gd name="T33" fmla="*/ 194 h 194"/>
                <a:gd name="T34" fmla="*/ 0 w 181"/>
                <a:gd name="T35" fmla="*/ 125 h 194"/>
                <a:gd name="T36" fmla="*/ 1 w 181"/>
                <a:gd name="T37" fmla="*/ 34 h 194"/>
                <a:gd name="T38" fmla="*/ 6 w 181"/>
                <a:gd name="T39" fmla="*/ 63 h 194"/>
                <a:gd name="T40" fmla="*/ 14 w 181"/>
                <a:gd name="T41" fmla="*/ 113 h 194"/>
                <a:gd name="T42" fmla="*/ 47 w 181"/>
                <a:gd name="T43" fmla="*/ 180 h 194"/>
                <a:gd name="T44" fmla="*/ 142 w 181"/>
                <a:gd name="T45" fmla="*/ 180 h 194"/>
                <a:gd name="T46" fmla="*/ 166 w 181"/>
                <a:gd name="T47" fmla="*/ 180 h 194"/>
                <a:gd name="T48" fmla="*/ 167 w 181"/>
                <a:gd name="T49" fmla="*/ 180 h 194"/>
                <a:gd name="T50" fmla="*/ 167 w 181"/>
                <a:gd name="T51" fmla="*/ 180 h 194"/>
                <a:gd name="T52" fmla="*/ 167 w 181"/>
                <a:gd name="T53" fmla="*/ 178 h 194"/>
                <a:gd name="T54" fmla="*/ 168 w 181"/>
                <a:gd name="T55" fmla="*/ 60 h 194"/>
                <a:gd name="T56" fmla="*/ 168 w 181"/>
                <a:gd name="T57" fmla="*/ 30 h 194"/>
                <a:gd name="T58" fmla="*/ 169 w 181"/>
                <a:gd name="T59" fmla="*/ 27 h 194"/>
                <a:gd name="T60" fmla="*/ 168 w 181"/>
                <a:gd name="T61" fmla="*/ 26 h 194"/>
                <a:gd name="T62" fmla="*/ 167 w 181"/>
                <a:gd name="T63" fmla="*/ 26 h 194"/>
                <a:gd name="T64" fmla="*/ 165 w 181"/>
                <a:gd name="T65" fmla="*/ 26 h 194"/>
                <a:gd name="T66" fmla="*/ 139 w 181"/>
                <a:gd name="T67" fmla="*/ 25 h 194"/>
                <a:gd name="T68" fmla="*/ 58 w 181"/>
                <a:gd name="T69" fmla="*/ 23 h 194"/>
                <a:gd name="T70" fmla="*/ 171 w 181"/>
                <a:gd name="T71" fmla="*/ 23 h 194"/>
                <a:gd name="T72" fmla="*/ 170 w 181"/>
                <a:gd name="T73" fmla="*/ 151 h 194"/>
                <a:gd name="T74" fmla="*/ 171 w 181"/>
                <a:gd name="T75" fmla="*/ 23 h 194"/>
                <a:gd name="T76" fmla="*/ 59 w 181"/>
                <a:gd name="T77" fmla="*/ 22 h 194"/>
                <a:gd name="T78" fmla="*/ 42 w 181"/>
                <a:gd name="T79" fmla="*/ 21 h 194"/>
                <a:gd name="T80" fmla="*/ 46 w 181"/>
                <a:gd name="T81" fmla="*/ 1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1" h="194">
                  <a:moveTo>
                    <a:pt x="46" y="15"/>
                  </a:moveTo>
                  <a:cubicBezTo>
                    <a:pt x="49" y="15"/>
                    <a:pt x="52" y="15"/>
                    <a:pt x="55" y="15"/>
                  </a:cubicBezTo>
                  <a:cubicBezTo>
                    <a:pt x="74" y="15"/>
                    <a:pt x="94" y="15"/>
                    <a:pt x="114" y="15"/>
                  </a:cubicBezTo>
                  <a:cubicBezTo>
                    <a:pt x="135" y="16"/>
                    <a:pt x="156" y="16"/>
                    <a:pt x="178" y="16"/>
                  </a:cubicBezTo>
                  <a:cubicBezTo>
                    <a:pt x="178" y="24"/>
                    <a:pt x="178" y="32"/>
                    <a:pt x="178" y="40"/>
                  </a:cubicBezTo>
                  <a:cubicBezTo>
                    <a:pt x="178" y="46"/>
                    <a:pt x="178" y="53"/>
                    <a:pt x="178" y="60"/>
                  </a:cubicBezTo>
                  <a:cubicBezTo>
                    <a:pt x="178" y="80"/>
                    <a:pt x="178" y="101"/>
                    <a:pt x="178" y="122"/>
                  </a:cubicBezTo>
                  <a:cubicBezTo>
                    <a:pt x="178" y="144"/>
                    <a:pt x="178" y="167"/>
                    <a:pt x="178" y="187"/>
                  </a:cubicBezTo>
                  <a:cubicBezTo>
                    <a:pt x="178" y="131"/>
                    <a:pt x="178" y="73"/>
                    <a:pt x="179" y="16"/>
                  </a:cubicBezTo>
                  <a:cubicBezTo>
                    <a:pt x="167" y="15"/>
                    <a:pt x="155" y="15"/>
                    <a:pt x="144" y="15"/>
                  </a:cubicBezTo>
                  <a:cubicBezTo>
                    <a:pt x="134" y="15"/>
                    <a:pt x="124" y="15"/>
                    <a:pt x="114" y="15"/>
                  </a:cubicBezTo>
                  <a:cubicBezTo>
                    <a:pt x="94" y="15"/>
                    <a:pt x="74" y="14"/>
                    <a:pt x="55" y="14"/>
                  </a:cubicBezTo>
                  <a:cubicBezTo>
                    <a:pt x="64" y="13"/>
                    <a:pt x="75" y="13"/>
                    <a:pt x="88" y="13"/>
                  </a:cubicBezTo>
                  <a:cubicBezTo>
                    <a:pt x="102" y="13"/>
                    <a:pt x="117" y="13"/>
                    <a:pt x="131" y="13"/>
                  </a:cubicBezTo>
                  <a:cubicBezTo>
                    <a:pt x="148" y="13"/>
                    <a:pt x="164" y="13"/>
                    <a:pt x="181" y="13"/>
                  </a:cubicBezTo>
                  <a:cubicBezTo>
                    <a:pt x="181" y="16"/>
                    <a:pt x="181" y="19"/>
                    <a:pt x="181" y="22"/>
                  </a:cubicBezTo>
                  <a:cubicBezTo>
                    <a:pt x="181" y="22"/>
                    <a:pt x="180" y="22"/>
                    <a:pt x="180" y="22"/>
                  </a:cubicBezTo>
                  <a:cubicBezTo>
                    <a:pt x="180" y="30"/>
                    <a:pt x="180" y="38"/>
                    <a:pt x="180" y="45"/>
                  </a:cubicBezTo>
                  <a:cubicBezTo>
                    <a:pt x="180" y="52"/>
                    <a:pt x="180" y="59"/>
                    <a:pt x="180" y="66"/>
                  </a:cubicBezTo>
                  <a:cubicBezTo>
                    <a:pt x="180" y="79"/>
                    <a:pt x="180" y="93"/>
                    <a:pt x="180" y="107"/>
                  </a:cubicBezTo>
                  <a:cubicBezTo>
                    <a:pt x="180" y="135"/>
                    <a:pt x="179" y="164"/>
                    <a:pt x="179" y="192"/>
                  </a:cubicBezTo>
                  <a:cubicBezTo>
                    <a:pt x="170" y="192"/>
                    <a:pt x="162" y="192"/>
                    <a:pt x="153" y="192"/>
                  </a:cubicBezTo>
                  <a:cubicBezTo>
                    <a:pt x="145" y="192"/>
                    <a:pt x="138" y="192"/>
                    <a:pt x="131" y="192"/>
                  </a:cubicBezTo>
                  <a:cubicBezTo>
                    <a:pt x="116" y="192"/>
                    <a:pt x="102" y="193"/>
                    <a:pt x="87" y="193"/>
                  </a:cubicBezTo>
                  <a:cubicBezTo>
                    <a:pt x="90" y="193"/>
                    <a:pt x="88" y="193"/>
                    <a:pt x="87" y="193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7" y="194"/>
                    <a:pt x="93" y="194"/>
                  </a:cubicBezTo>
                  <a:cubicBezTo>
                    <a:pt x="87" y="194"/>
                    <a:pt x="87" y="194"/>
                    <a:pt x="87" y="193"/>
                  </a:cubicBezTo>
                  <a:cubicBezTo>
                    <a:pt x="119" y="193"/>
                    <a:pt x="150" y="193"/>
                    <a:pt x="180" y="193"/>
                  </a:cubicBezTo>
                  <a:cubicBezTo>
                    <a:pt x="180" y="165"/>
                    <a:pt x="180" y="137"/>
                    <a:pt x="180" y="108"/>
                  </a:cubicBezTo>
                  <a:cubicBezTo>
                    <a:pt x="181" y="82"/>
                    <a:pt x="181" y="55"/>
                    <a:pt x="181" y="28"/>
                  </a:cubicBezTo>
                  <a:cubicBezTo>
                    <a:pt x="181" y="55"/>
                    <a:pt x="181" y="81"/>
                    <a:pt x="181" y="108"/>
                  </a:cubicBezTo>
                  <a:cubicBezTo>
                    <a:pt x="181" y="137"/>
                    <a:pt x="181" y="165"/>
                    <a:pt x="181" y="194"/>
                  </a:cubicBezTo>
                  <a:cubicBezTo>
                    <a:pt x="121" y="194"/>
                    <a:pt x="61" y="194"/>
                    <a:pt x="0" y="194"/>
                  </a:cubicBezTo>
                  <a:cubicBezTo>
                    <a:pt x="0" y="171"/>
                    <a:pt x="0" y="148"/>
                    <a:pt x="0" y="125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80"/>
                    <a:pt x="1" y="57"/>
                    <a:pt x="1" y="34"/>
                  </a:cubicBezTo>
                  <a:cubicBezTo>
                    <a:pt x="3" y="40"/>
                    <a:pt x="6" y="17"/>
                    <a:pt x="5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8" y="17"/>
                    <a:pt x="12" y="0"/>
                    <a:pt x="13" y="46"/>
                  </a:cubicBezTo>
                  <a:cubicBezTo>
                    <a:pt x="14" y="66"/>
                    <a:pt x="14" y="89"/>
                    <a:pt x="14" y="113"/>
                  </a:cubicBezTo>
                  <a:cubicBezTo>
                    <a:pt x="14" y="135"/>
                    <a:pt x="14" y="158"/>
                    <a:pt x="14" y="181"/>
                  </a:cubicBezTo>
                  <a:cubicBezTo>
                    <a:pt x="25" y="180"/>
                    <a:pt x="36" y="180"/>
                    <a:pt x="47" y="180"/>
                  </a:cubicBezTo>
                  <a:cubicBezTo>
                    <a:pt x="68" y="180"/>
                    <a:pt x="89" y="180"/>
                    <a:pt x="111" y="180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66" y="180"/>
                    <a:pt x="166" y="180"/>
                    <a:pt x="166" y="180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7" y="178"/>
                    <a:pt x="167" y="178"/>
                    <a:pt x="167" y="178"/>
                  </a:cubicBezTo>
                  <a:cubicBezTo>
                    <a:pt x="168" y="153"/>
                    <a:pt x="168" y="126"/>
                    <a:pt x="168" y="99"/>
                  </a:cubicBezTo>
                  <a:cubicBezTo>
                    <a:pt x="168" y="86"/>
                    <a:pt x="168" y="73"/>
                    <a:pt x="168" y="60"/>
                  </a:cubicBezTo>
                  <a:cubicBezTo>
                    <a:pt x="168" y="53"/>
                    <a:pt x="168" y="46"/>
                    <a:pt x="168" y="40"/>
                  </a:cubicBezTo>
                  <a:cubicBezTo>
                    <a:pt x="168" y="36"/>
                    <a:pt x="168" y="33"/>
                    <a:pt x="168" y="30"/>
                  </a:cubicBezTo>
                  <a:cubicBezTo>
                    <a:pt x="168" y="27"/>
                    <a:pt x="168" y="27"/>
                    <a:pt x="168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2" y="25"/>
                    <a:pt x="159" y="25"/>
                    <a:pt x="157" y="25"/>
                  </a:cubicBezTo>
                  <a:cubicBezTo>
                    <a:pt x="151" y="25"/>
                    <a:pt x="145" y="25"/>
                    <a:pt x="139" y="25"/>
                  </a:cubicBezTo>
                  <a:cubicBezTo>
                    <a:pt x="116" y="25"/>
                    <a:pt x="76" y="26"/>
                    <a:pt x="65" y="25"/>
                  </a:cubicBezTo>
                  <a:cubicBezTo>
                    <a:pt x="57" y="24"/>
                    <a:pt x="57" y="24"/>
                    <a:pt x="58" y="23"/>
                  </a:cubicBezTo>
                  <a:cubicBezTo>
                    <a:pt x="95" y="23"/>
                    <a:pt x="132" y="23"/>
                    <a:pt x="168" y="23"/>
                  </a:cubicBezTo>
                  <a:cubicBezTo>
                    <a:pt x="171" y="23"/>
                    <a:pt x="171" y="23"/>
                    <a:pt x="171" y="23"/>
                  </a:cubicBezTo>
                  <a:cubicBezTo>
                    <a:pt x="171" y="44"/>
                    <a:pt x="170" y="65"/>
                    <a:pt x="170" y="85"/>
                  </a:cubicBezTo>
                  <a:cubicBezTo>
                    <a:pt x="170" y="107"/>
                    <a:pt x="170" y="129"/>
                    <a:pt x="170" y="151"/>
                  </a:cubicBezTo>
                  <a:cubicBezTo>
                    <a:pt x="170" y="129"/>
                    <a:pt x="170" y="108"/>
                    <a:pt x="170" y="86"/>
                  </a:cubicBezTo>
                  <a:cubicBezTo>
                    <a:pt x="171" y="65"/>
                    <a:pt x="171" y="44"/>
                    <a:pt x="171" y="23"/>
                  </a:cubicBezTo>
                  <a:cubicBezTo>
                    <a:pt x="170" y="23"/>
                    <a:pt x="169" y="23"/>
                    <a:pt x="168" y="23"/>
                  </a:cubicBezTo>
                  <a:cubicBezTo>
                    <a:pt x="132" y="23"/>
                    <a:pt x="95" y="23"/>
                    <a:pt x="59" y="22"/>
                  </a:cubicBezTo>
                  <a:cubicBezTo>
                    <a:pt x="60" y="22"/>
                    <a:pt x="62" y="21"/>
                    <a:pt x="59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20" y="19"/>
                    <a:pt x="25" y="17"/>
                    <a:pt x="37" y="16"/>
                  </a:cubicBezTo>
                  <a:cubicBezTo>
                    <a:pt x="40" y="15"/>
                    <a:pt x="43" y="15"/>
                    <a:pt x="46" y="1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rgbClr val="FF0000"/>
                </a:solidFill>
                <a:latin typeface="BT Font"/>
              </a:endParaRPr>
            </a:p>
          </p:txBody>
        </p:sp>
        <p:sp>
          <p:nvSpPr>
            <p:cNvPr id="13" name="Freeform 26">
              <a:extLst>
                <a:ext uri="{FF2B5EF4-FFF2-40B4-BE49-F238E27FC236}">
                  <a16:creationId xmlns:a16="http://schemas.microsoft.com/office/drawing/2014/main" id="{378171B5-3CAE-4467-A18C-6B4D77A248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75307" y="3391830"/>
              <a:ext cx="683884" cy="732990"/>
            </a:xfrm>
            <a:custGeom>
              <a:avLst/>
              <a:gdLst>
                <a:gd name="T0" fmla="*/ 36 w 182"/>
                <a:gd name="T1" fmla="*/ 169 h 195"/>
                <a:gd name="T2" fmla="*/ 171 w 182"/>
                <a:gd name="T3" fmla="*/ 170 h 195"/>
                <a:gd name="T4" fmla="*/ 171 w 182"/>
                <a:gd name="T5" fmla="*/ 20 h 195"/>
                <a:gd name="T6" fmla="*/ 105 w 182"/>
                <a:gd name="T7" fmla="*/ 169 h 195"/>
                <a:gd name="T8" fmla="*/ 70 w 182"/>
                <a:gd name="T9" fmla="*/ 167 h 195"/>
                <a:gd name="T10" fmla="*/ 164 w 182"/>
                <a:gd name="T11" fmla="*/ 169 h 195"/>
                <a:gd name="T12" fmla="*/ 168 w 182"/>
                <a:gd name="T13" fmla="*/ 169 h 195"/>
                <a:gd name="T14" fmla="*/ 169 w 182"/>
                <a:gd name="T15" fmla="*/ 169 h 195"/>
                <a:gd name="T16" fmla="*/ 169 w 182"/>
                <a:gd name="T17" fmla="*/ 164 h 195"/>
                <a:gd name="T18" fmla="*/ 169 w 182"/>
                <a:gd name="T19" fmla="*/ 132 h 195"/>
                <a:gd name="T20" fmla="*/ 170 w 182"/>
                <a:gd name="T21" fmla="*/ 12 h 195"/>
                <a:gd name="T22" fmla="*/ 95 w 182"/>
                <a:gd name="T23" fmla="*/ 12 h 195"/>
                <a:gd name="T24" fmla="*/ 95 w 182"/>
                <a:gd name="T25" fmla="*/ 13 h 195"/>
                <a:gd name="T26" fmla="*/ 101 w 182"/>
                <a:gd name="T27" fmla="*/ 13 h 195"/>
                <a:gd name="T28" fmla="*/ 169 w 182"/>
                <a:gd name="T29" fmla="*/ 13 h 195"/>
                <a:gd name="T30" fmla="*/ 168 w 182"/>
                <a:gd name="T31" fmla="*/ 132 h 195"/>
                <a:gd name="T32" fmla="*/ 168 w 182"/>
                <a:gd name="T33" fmla="*/ 164 h 195"/>
                <a:gd name="T34" fmla="*/ 168 w 182"/>
                <a:gd name="T35" fmla="*/ 167 h 195"/>
                <a:gd name="T36" fmla="*/ 168 w 182"/>
                <a:gd name="T37" fmla="*/ 168 h 195"/>
                <a:gd name="T38" fmla="*/ 168 w 182"/>
                <a:gd name="T39" fmla="*/ 168 h 195"/>
                <a:gd name="T40" fmla="*/ 168 w 182"/>
                <a:gd name="T41" fmla="*/ 13 h 195"/>
                <a:gd name="T42" fmla="*/ 14 w 182"/>
                <a:gd name="T43" fmla="*/ 66 h 195"/>
                <a:gd name="T44" fmla="*/ 13 w 182"/>
                <a:gd name="T45" fmla="*/ 160 h 195"/>
                <a:gd name="T46" fmla="*/ 8 w 182"/>
                <a:gd name="T47" fmla="*/ 130 h 195"/>
                <a:gd name="T48" fmla="*/ 1 w 182"/>
                <a:gd name="T49" fmla="*/ 81 h 195"/>
                <a:gd name="T50" fmla="*/ 31 w 182"/>
                <a:gd name="T51" fmla="*/ 0 h 195"/>
                <a:gd name="T52" fmla="*/ 114 w 182"/>
                <a:gd name="T53" fmla="*/ 0 h 195"/>
                <a:gd name="T54" fmla="*/ 182 w 182"/>
                <a:gd name="T55" fmla="*/ 0 h 195"/>
                <a:gd name="T56" fmla="*/ 182 w 182"/>
                <a:gd name="T57" fmla="*/ 27 h 195"/>
                <a:gd name="T58" fmla="*/ 181 w 182"/>
                <a:gd name="T59" fmla="*/ 180 h 195"/>
                <a:gd name="T60" fmla="*/ 149 w 182"/>
                <a:gd name="T61" fmla="*/ 180 h 195"/>
                <a:gd name="T62" fmla="*/ 47 w 182"/>
                <a:gd name="T63" fmla="*/ 179 h 195"/>
                <a:gd name="T64" fmla="*/ 154 w 182"/>
                <a:gd name="T65" fmla="*/ 178 h 195"/>
                <a:gd name="T66" fmla="*/ 179 w 182"/>
                <a:gd name="T67" fmla="*/ 115 h 195"/>
                <a:gd name="T68" fmla="*/ 179 w 182"/>
                <a:gd name="T69" fmla="*/ 114 h 195"/>
                <a:gd name="T70" fmla="*/ 154 w 182"/>
                <a:gd name="T71" fmla="*/ 178 h 195"/>
                <a:gd name="T72" fmla="*/ 41 w 182"/>
                <a:gd name="T73" fmla="*/ 175 h 195"/>
                <a:gd name="T74" fmla="*/ 18 w 182"/>
                <a:gd name="T75" fmla="*/ 17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2" h="195">
                  <a:moveTo>
                    <a:pt x="28" y="169"/>
                  </a:moveTo>
                  <a:cubicBezTo>
                    <a:pt x="31" y="169"/>
                    <a:pt x="34" y="169"/>
                    <a:pt x="36" y="169"/>
                  </a:cubicBezTo>
                  <a:cubicBezTo>
                    <a:pt x="59" y="170"/>
                    <a:pt x="81" y="170"/>
                    <a:pt x="104" y="170"/>
                  </a:cubicBezTo>
                  <a:cubicBezTo>
                    <a:pt x="126" y="170"/>
                    <a:pt x="148" y="170"/>
                    <a:pt x="171" y="170"/>
                  </a:cubicBezTo>
                  <a:cubicBezTo>
                    <a:pt x="171" y="163"/>
                    <a:pt x="171" y="156"/>
                    <a:pt x="171" y="149"/>
                  </a:cubicBezTo>
                  <a:cubicBezTo>
                    <a:pt x="171" y="108"/>
                    <a:pt x="171" y="61"/>
                    <a:pt x="171" y="20"/>
                  </a:cubicBezTo>
                  <a:cubicBezTo>
                    <a:pt x="171" y="69"/>
                    <a:pt x="171" y="120"/>
                    <a:pt x="171" y="170"/>
                  </a:cubicBezTo>
                  <a:cubicBezTo>
                    <a:pt x="148" y="170"/>
                    <a:pt x="126" y="170"/>
                    <a:pt x="105" y="169"/>
                  </a:cubicBezTo>
                  <a:cubicBezTo>
                    <a:pt x="82" y="169"/>
                    <a:pt x="59" y="169"/>
                    <a:pt x="37" y="168"/>
                  </a:cubicBezTo>
                  <a:cubicBezTo>
                    <a:pt x="46" y="168"/>
                    <a:pt x="57" y="167"/>
                    <a:pt x="70" y="167"/>
                  </a:cubicBezTo>
                  <a:cubicBezTo>
                    <a:pt x="102" y="167"/>
                    <a:pt x="133" y="167"/>
                    <a:pt x="164" y="168"/>
                  </a:cubicBezTo>
                  <a:cubicBezTo>
                    <a:pt x="164" y="169"/>
                    <a:pt x="164" y="169"/>
                    <a:pt x="164" y="169"/>
                  </a:cubicBezTo>
                  <a:cubicBezTo>
                    <a:pt x="167" y="169"/>
                    <a:pt x="167" y="169"/>
                    <a:pt x="167" y="169"/>
                  </a:cubicBezTo>
                  <a:cubicBezTo>
                    <a:pt x="168" y="169"/>
                    <a:pt x="168" y="169"/>
                    <a:pt x="168" y="169"/>
                  </a:cubicBezTo>
                  <a:cubicBezTo>
                    <a:pt x="168" y="169"/>
                    <a:pt x="168" y="169"/>
                    <a:pt x="168" y="169"/>
                  </a:cubicBezTo>
                  <a:cubicBezTo>
                    <a:pt x="169" y="169"/>
                    <a:pt x="169" y="169"/>
                    <a:pt x="169" y="169"/>
                  </a:cubicBezTo>
                  <a:cubicBezTo>
                    <a:pt x="169" y="167"/>
                    <a:pt x="169" y="167"/>
                    <a:pt x="169" y="167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69" y="160"/>
                    <a:pt x="169" y="157"/>
                    <a:pt x="169" y="153"/>
                  </a:cubicBezTo>
                  <a:cubicBezTo>
                    <a:pt x="169" y="146"/>
                    <a:pt x="169" y="139"/>
                    <a:pt x="169" y="132"/>
                  </a:cubicBezTo>
                  <a:cubicBezTo>
                    <a:pt x="169" y="118"/>
                    <a:pt x="169" y="104"/>
                    <a:pt x="169" y="90"/>
                  </a:cubicBezTo>
                  <a:cubicBezTo>
                    <a:pt x="169" y="64"/>
                    <a:pt x="170" y="38"/>
                    <a:pt x="170" y="12"/>
                  </a:cubicBezTo>
                  <a:cubicBezTo>
                    <a:pt x="158" y="12"/>
                    <a:pt x="147" y="12"/>
                    <a:pt x="135" y="12"/>
                  </a:cubicBezTo>
                  <a:cubicBezTo>
                    <a:pt x="122" y="12"/>
                    <a:pt x="108" y="12"/>
                    <a:pt x="95" y="12"/>
                  </a:cubicBezTo>
                  <a:cubicBezTo>
                    <a:pt x="98" y="13"/>
                    <a:pt x="96" y="13"/>
                    <a:pt x="96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3"/>
                    <a:pt x="96" y="13"/>
                  </a:cubicBezTo>
                  <a:cubicBezTo>
                    <a:pt x="95" y="13"/>
                    <a:pt x="95" y="13"/>
                    <a:pt x="101" y="13"/>
                  </a:cubicBezTo>
                  <a:cubicBezTo>
                    <a:pt x="95" y="13"/>
                    <a:pt x="95" y="13"/>
                    <a:pt x="96" y="13"/>
                  </a:cubicBezTo>
                  <a:cubicBezTo>
                    <a:pt x="120" y="13"/>
                    <a:pt x="145" y="13"/>
                    <a:pt x="169" y="13"/>
                  </a:cubicBezTo>
                  <a:cubicBezTo>
                    <a:pt x="169" y="39"/>
                    <a:pt x="169" y="64"/>
                    <a:pt x="169" y="90"/>
                  </a:cubicBezTo>
                  <a:cubicBezTo>
                    <a:pt x="169" y="104"/>
                    <a:pt x="168" y="118"/>
                    <a:pt x="168" y="132"/>
                  </a:cubicBezTo>
                  <a:cubicBezTo>
                    <a:pt x="168" y="139"/>
                    <a:pt x="168" y="146"/>
                    <a:pt x="168" y="153"/>
                  </a:cubicBezTo>
                  <a:cubicBezTo>
                    <a:pt x="168" y="157"/>
                    <a:pt x="168" y="160"/>
                    <a:pt x="168" y="164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68" y="167"/>
                    <a:pt x="168" y="167"/>
                    <a:pt x="168" y="167"/>
                  </a:cubicBezTo>
                  <a:cubicBezTo>
                    <a:pt x="168" y="167"/>
                    <a:pt x="168" y="167"/>
                    <a:pt x="168" y="167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42"/>
                    <a:pt x="168" y="116"/>
                    <a:pt x="168" y="90"/>
                  </a:cubicBezTo>
                  <a:cubicBezTo>
                    <a:pt x="168" y="65"/>
                    <a:pt x="168" y="39"/>
                    <a:pt x="168" y="13"/>
                  </a:cubicBezTo>
                  <a:cubicBezTo>
                    <a:pt x="117" y="13"/>
                    <a:pt x="66" y="14"/>
                    <a:pt x="14" y="14"/>
                  </a:cubicBezTo>
                  <a:cubicBezTo>
                    <a:pt x="14" y="31"/>
                    <a:pt x="14" y="48"/>
                    <a:pt x="14" y="66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3" y="113"/>
                    <a:pt x="13" y="136"/>
                    <a:pt x="13" y="160"/>
                  </a:cubicBezTo>
                  <a:cubicBezTo>
                    <a:pt x="11" y="154"/>
                    <a:pt x="9" y="177"/>
                    <a:pt x="9" y="130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6" y="177"/>
                    <a:pt x="2" y="195"/>
                    <a:pt x="1" y="148"/>
                  </a:cubicBezTo>
                  <a:cubicBezTo>
                    <a:pt x="1" y="128"/>
                    <a:pt x="1" y="105"/>
                    <a:pt x="1" y="81"/>
                  </a:cubicBezTo>
                  <a:cubicBezTo>
                    <a:pt x="1" y="55"/>
                    <a:pt x="1" y="28"/>
                    <a:pt x="1" y="0"/>
                  </a:cubicBezTo>
                  <a:cubicBezTo>
                    <a:pt x="11" y="0"/>
                    <a:pt x="21" y="0"/>
                    <a:pt x="31" y="0"/>
                  </a:cubicBezTo>
                  <a:cubicBezTo>
                    <a:pt x="39" y="0"/>
                    <a:pt x="46" y="0"/>
                    <a:pt x="54" y="0"/>
                  </a:cubicBezTo>
                  <a:cubicBezTo>
                    <a:pt x="74" y="0"/>
                    <a:pt x="94" y="0"/>
                    <a:pt x="114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57" y="0"/>
                    <a:pt x="170" y="0"/>
                    <a:pt x="182" y="0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81" y="50"/>
                    <a:pt x="181" y="75"/>
                    <a:pt x="181" y="100"/>
                  </a:cubicBezTo>
                  <a:cubicBezTo>
                    <a:pt x="181" y="127"/>
                    <a:pt x="181" y="154"/>
                    <a:pt x="181" y="180"/>
                  </a:cubicBezTo>
                  <a:cubicBezTo>
                    <a:pt x="174" y="180"/>
                    <a:pt x="168" y="180"/>
                    <a:pt x="162" y="180"/>
                  </a:cubicBezTo>
                  <a:cubicBezTo>
                    <a:pt x="157" y="180"/>
                    <a:pt x="153" y="180"/>
                    <a:pt x="149" y="180"/>
                  </a:cubicBezTo>
                  <a:cubicBezTo>
                    <a:pt x="140" y="180"/>
                    <a:pt x="132" y="180"/>
                    <a:pt x="123" y="179"/>
                  </a:cubicBezTo>
                  <a:cubicBezTo>
                    <a:pt x="100" y="179"/>
                    <a:pt x="59" y="180"/>
                    <a:pt x="47" y="179"/>
                  </a:cubicBezTo>
                  <a:cubicBezTo>
                    <a:pt x="39" y="179"/>
                    <a:pt x="38" y="178"/>
                    <a:pt x="40" y="177"/>
                  </a:cubicBezTo>
                  <a:cubicBezTo>
                    <a:pt x="78" y="177"/>
                    <a:pt x="116" y="178"/>
                    <a:pt x="154" y="178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9" y="115"/>
                    <a:pt x="179" y="115"/>
                    <a:pt x="179" y="115"/>
                  </a:cubicBezTo>
                  <a:cubicBezTo>
                    <a:pt x="179" y="95"/>
                    <a:pt x="179" y="75"/>
                    <a:pt x="179" y="55"/>
                  </a:cubicBezTo>
                  <a:cubicBezTo>
                    <a:pt x="179" y="74"/>
                    <a:pt x="179" y="94"/>
                    <a:pt x="179" y="114"/>
                  </a:cubicBezTo>
                  <a:cubicBezTo>
                    <a:pt x="179" y="135"/>
                    <a:pt x="178" y="156"/>
                    <a:pt x="178" y="178"/>
                  </a:cubicBezTo>
                  <a:cubicBezTo>
                    <a:pt x="170" y="178"/>
                    <a:pt x="162" y="178"/>
                    <a:pt x="154" y="178"/>
                  </a:cubicBezTo>
                  <a:cubicBezTo>
                    <a:pt x="117" y="177"/>
                    <a:pt x="79" y="177"/>
                    <a:pt x="41" y="177"/>
                  </a:cubicBezTo>
                  <a:cubicBezTo>
                    <a:pt x="42" y="176"/>
                    <a:pt x="43" y="176"/>
                    <a:pt x="41" y="175"/>
                  </a:cubicBezTo>
                  <a:cubicBezTo>
                    <a:pt x="24" y="175"/>
                    <a:pt x="24" y="175"/>
                    <a:pt x="24" y="175"/>
                  </a:cubicBezTo>
                  <a:cubicBezTo>
                    <a:pt x="0" y="174"/>
                    <a:pt x="6" y="171"/>
                    <a:pt x="18" y="170"/>
                  </a:cubicBezTo>
                  <a:cubicBezTo>
                    <a:pt x="21" y="170"/>
                    <a:pt x="24" y="169"/>
                    <a:pt x="28" y="16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rgbClr val="FF0000"/>
                </a:solidFill>
                <a:latin typeface="BT Font"/>
              </a:endParaRPr>
            </a:p>
          </p:txBody>
        </p:sp>
        <p:sp>
          <p:nvSpPr>
            <p:cNvPr id="14" name="Freeform 27">
              <a:extLst>
                <a:ext uri="{FF2B5EF4-FFF2-40B4-BE49-F238E27FC236}">
                  <a16:creationId xmlns:a16="http://schemas.microsoft.com/office/drawing/2014/main" id="{5D682FE7-CF21-4E4B-B750-D220A744E9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90858" y="2742108"/>
              <a:ext cx="679294" cy="715398"/>
            </a:xfrm>
            <a:custGeom>
              <a:avLst/>
              <a:gdLst>
                <a:gd name="T0" fmla="*/ 169 w 181"/>
                <a:gd name="T1" fmla="*/ 153 h 190"/>
                <a:gd name="T2" fmla="*/ 171 w 181"/>
                <a:gd name="T3" fmla="*/ 11 h 190"/>
                <a:gd name="T4" fmla="*/ 156 w 181"/>
                <a:gd name="T5" fmla="*/ 11 h 190"/>
                <a:gd name="T6" fmla="*/ 100 w 181"/>
                <a:gd name="T7" fmla="*/ 11 h 190"/>
                <a:gd name="T8" fmla="*/ 170 w 181"/>
                <a:gd name="T9" fmla="*/ 81 h 190"/>
                <a:gd name="T10" fmla="*/ 167 w 181"/>
                <a:gd name="T11" fmla="*/ 127 h 190"/>
                <a:gd name="T12" fmla="*/ 169 w 181"/>
                <a:gd name="T13" fmla="*/ 57 h 190"/>
                <a:gd name="T14" fmla="*/ 169 w 181"/>
                <a:gd name="T15" fmla="*/ 19 h 190"/>
                <a:gd name="T16" fmla="*/ 169 w 181"/>
                <a:gd name="T17" fmla="*/ 13 h 190"/>
                <a:gd name="T18" fmla="*/ 31 w 181"/>
                <a:gd name="T19" fmla="*/ 13 h 190"/>
                <a:gd name="T20" fmla="*/ 31 w 181"/>
                <a:gd name="T21" fmla="*/ 13 h 190"/>
                <a:gd name="T22" fmla="*/ 35 w 181"/>
                <a:gd name="T23" fmla="*/ 13 h 190"/>
                <a:gd name="T24" fmla="*/ 103 w 181"/>
                <a:gd name="T25" fmla="*/ 13 h 190"/>
                <a:gd name="T26" fmla="*/ 157 w 181"/>
                <a:gd name="T27" fmla="*/ 13 h 190"/>
                <a:gd name="T28" fmla="*/ 167 w 181"/>
                <a:gd name="T29" fmla="*/ 13 h 190"/>
                <a:gd name="T30" fmla="*/ 168 w 181"/>
                <a:gd name="T31" fmla="*/ 13 h 190"/>
                <a:gd name="T32" fmla="*/ 168 w 181"/>
                <a:gd name="T33" fmla="*/ 14 h 190"/>
                <a:gd name="T34" fmla="*/ 168 w 181"/>
                <a:gd name="T35" fmla="*/ 19 h 190"/>
                <a:gd name="T36" fmla="*/ 168 w 181"/>
                <a:gd name="T37" fmla="*/ 54 h 190"/>
                <a:gd name="T38" fmla="*/ 91 w 181"/>
                <a:gd name="T39" fmla="*/ 14 h 190"/>
                <a:gd name="T40" fmla="*/ 14 w 181"/>
                <a:gd name="T41" fmla="*/ 93 h 190"/>
                <a:gd name="T42" fmla="*/ 13 w 181"/>
                <a:gd name="T43" fmla="*/ 163 h 190"/>
                <a:gd name="T44" fmla="*/ 8 w 181"/>
                <a:gd name="T45" fmla="*/ 141 h 190"/>
                <a:gd name="T46" fmla="*/ 0 w 181"/>
                <a:gd name="T47" fmla="*/ 88 h 190"/>
                <a:gd name="T48" fmla="*/ 0 w 181"/>
                <a:gd name="T49" fmla="*/ 32 h 190"/>
                <a:gd name="T50" fmla="*/ 0 w 181"/>
                <a:gd name="T51" fmla="*/ 0 h 190"/>
                <a:gd name="T52" fmla="*/ 106 w 181"/>
                <a:gd name="T53" fmla="*/ 0 h 190"/>
                <a:gd name="T54" fmla="*/ 181 w 181"/>
                <a:gd name="T55" fmla="*/ 1 h 190"/>
                <a:gd name="T56" fmla="*/ 180 w 181"/>
                <a:gd name="T57" fmla="*/ 48 h 190"/>
                <a:gd name="T58" fmla="*/ 179 w 181"/>
                <a:gd name="T59" fmla="*/ 145 h 190"/>
                <a:gd name="T60" fmla="*/ 178 w 181"/>
                <a:gd name="T61" fmla="*/ 64 h 190"/>
                <a:gd name="T62" fmla="*/ 151 w 181"/>
                <a:gd name="T63" fmla="*/ 3 h 190"/>
                <a:gd name="T64" fmla="*/ 151 w 181"/>
                <a:gd name="T65" fmla="*/ 3 h 190"/>
                <a:gd name="T66" fmla="*/ 178 w 181"/>
                <a:gd name="T67" fmla="*/ 3 h 190"/>
                <a:gd name="T68" fmla="*/ 177 w 181"/>
                <a:gd name="T69" fmla="*/ 149 h 190"/>
                <a:gd name="T70" fmla="*/ 175 w 181"/>
                <a:gd name="T71" fmla="*/ 162 h 190"/>
                <a:gd name="T72" fmla="*/ 169 w 181"/>
                <a:gd name="T73" fmla="*/ 15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1" h="190">
                  <a:moveTo>
                    <a:pt x="169" y="159"/>
                  </a:moveTo>
                  <a:cubicBezTo>
                    <a:pt x="169" y="157"/>
                    <a:pt x="169" y="155"/>
                    <a:pt x="169" y="153"/>
                  </a:cubicBezTo>
                  <a:cubicBezTo>
                    <a:pt x="170" y="113"/>
                    <a:pt x="170" y="74"/>
                    <a:pt x="171" y="30"/>
                  </a:cubicBezTo>
                  <a:cubicBezTo>
                    <a:pt x="171" y="24"/>
                    <a:pt x="171" y="17"/>
                    <a:pt x="171" y="11"/>
                  </a:cubicBezTo>
                  <a:cubicBezTo>
                    <a:pt x="169" y="11"/>
                    <a:pt x="167" y="11"/>
                    <a:pt x="165" y="11"/>
                  </a:cubicBezTo>
                  <a:cubicBezTo>
                    <a:pt x="162" y="11"/>
                    <a:pt x="159" y="11"/>
                    <a:pt x="156" y="11"/>
                  </a:cubicBezTo>
                  <a:cubicBezTo>
                    <a:pt x="150" y="11"/>
                    <a:pt x="143" y="11"/>
                    <a:pt x="137" y="11"/>
                  </a:cubicBezTo>
                  <a:cubicBezTo>
                    <a:pt x="124" y="11"/>
                    <a:pt x="112" y="11"/>
                    <a:pt x="100" y="11"/>
                  </a:cubicBezTo>
                  <a:cubicBezTo>
                    <a:pt x="123" y="11"/>
                    <a:pt x="147" y="11"/>
                    <a:pt x="170" y="11"/>
                  </a:cubicBezTo>
                  <a:cubicBezTo>
                    <a:pt x="170" y="34"/>
                    <a:pt x="170" y="58"/>
                    <a:pt x="170" y="81"/>
                  </a:cubicBezTo>
                  <a:cubicBezTo>
                    <a:pt x="170" y="105"/>
                    <a:pt x="169" y="129"/>
                    <a:pt x="168" y="153"/>
                  </a:cubicBezTo>
                  <a:cubicBezTo>
                    <a:pt x="168" y="145"/>
                    <a:pt x="167" y="137"/>
                    <a:pt x="167" y="127"/>
                  </a:cubicBezTo>
                  <a:cubicBezTo>
                    <a:pt x="167" y="103"/>
                    <a:pt x="168" y="80"/>
                    <a:pt x="168" y="57"/>
                  </a:cubicBezTo>
                  <a:cubicBezTo>
                    <a:pt x="169" y="57"/>
                    <a:pt x="169" y="57"/>
                    <a:pt x="169" y="57"/>
                  </a:cubicBezTo>
                  <a:cubicBezTo>
                    <a:pt x="169" y="48"/>
                    <a:pt x="169" y="40"/>
                    <a:pt x="169" y="32"/>
                  </a:cubicBezTo>
                  <a:cubicBezTo>
                    <a:pt x="169" y="28"/>
                    <a:pt x="169" y="24"/>
                    <a:pt x="169" y="19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47" y="13"/>
                    <a:pt x="125" y="12"/>
                    <a:pt x="103" y="12"/>
                  </a:cubicBezTo>
                  <a:cubicBezTo>
                    <a:pt x="79" y="12"/>
                    <a:pt x="55" y="12"/>
                    <a:pt x="31" y="13"/>
                  </a:cubicBezTo>
                  <a:cubicBezTo>
                    <a:pt x="33" y="13"/>
                    <a:pt x="32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5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56" y="13"/>
                    <a:pt x="80" y="13"/>
                    <a:pt x="103" y="13"/>
                  </a:cubicBezTo>
                  <a:cubicBezTo>
                    <a:pt x="115" y="13"/>
                    <a:pt x="127" y="13"/>
                    <a:pt x="139" y="13"/>
                  </a:cubicBezTo>
                  <a:cubicBezTo>
                    <a:pt x="145" y="13"/>
                    <a:pt x="151" y="13"/>
                    <a:pt x="157" y="13"/>
                  </a:cubicBezTo>
                  <a:cubicBezTo>
                    <a:pt x="160" y="13"/>
                    <a:pt x="163" y="13"/>
                    <a:pt x="166" y="13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19"/>
                    <a:pt x="168" y="19"/>
                    <a:pt x="168" y="19"/>
                  </a:cubicBezTo>
                  <a:cubicBezTo>
                    <a:pt x="168" y="23"/>
                    <a:pt x="168" y="27"/>
                    <a:pt x="168" y="31"/>
                  </a:cubicBezTo>
                  <a:cubicBezTo>
                    <a:pt x="168" y="38"/>
                    <a:pt x="168" y="46"/>
                    <a:pt x="168" y="54"/>
                  </a:cubicBezTo>
                  <a:cubicBezTo>
                    <a:pt x="168" y="41"/>
                    <a:pt x="168" y="27"/>
                    <a:pt x="168" y="14"/>
                  </a:cubicBezTo>
                  <a:cubicBezTo>
                    <a:pt x="142" y="14"/>
                    <a:pt x="117" y="14"/>
                    <a:pt x="91" y="14"/>
                  </a:cubicBezTo>
                  <a:cubicBezTo>
                    <a:pt x="65" y="14"/>
                    <a:pt x="40" y="14"/>
                    <a:pt x="14" y="14"/>
                  </a:cubicBezTo>
                  <a:cubicBezTo>
                    <a:pt x="14" y="40"/>
                    <a:pt x="14" y="66"/>
                    <a:pt x="14" y="93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3" y="128"/>
                    <a:pt x="13" y="146"/>
                    <a:pt x="13" y="163"/>
                  </a:cubicBezTo>
                  <a:cubicBezTo>
                    <a:pt x="11" y="159"/>
                    <a:pt x="8" y="177"/>
                    <a:pt x="9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6" y="177"/>
                    <a:pt x="2" y="190"/>
                    <a:pt x="1" y="155"/>
                  </a:cubicBezTo>
                  <a:cubicBezTo>
                    <a:pt x="0" y="135"/>
                    <a:pt x="0" y="112"/>
                    <a:pt x="0" y="88"/>
                  </a:cubicBezTo>
                  <a:cubicBezTo>
                    <a:pt x="0" y="76"/>
                    <a:pt x="0" y="63"/>
                    <a:pt x="0" y="51"/>
                  </a:cubicBezTo>
                  <a:cubicBezTo>
                    <a:pt x="0" y="45"/>
                    <a:pt x="0" y="38"/>
                    <a:pt x="0" y="32"/>
                  </a:cubicBezTo>
                  <a:cubicBezTo>
                    <a:pt x="0" y="26"/>
                    <a:pt x="0" y="20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38" y="0"/>
                    <a:pt x="56" y="0"/>
                  </a:cubicBezTo>
                  <a:cubicBezTo>
                    <a:pt x="73" y="0"/>
                    <a:pt x="89" y="0"/>
                    <a:pt x="106" y="0"/>
                  </a:cubicBezTo>
                  <a:cubicBezTo>
                    <a:pt x="117" y="0"/>
                    <a:pt x="128" y="0"/>
                    <a:pt x="140" y="1"/>
                  </a:cubicBezTo>
                  <a:cubicBezTo>
                    <a:pt x="153" y="1"/>
                    <a:pt x="167" y="1"/>
                    <a:pt x="181" y="1"/>
                  </a:cubicBezTo>
                  <a:cubicBezTo>
                    <a:pt x="181" y="10"/>
                    <a:pt x="181" y="19"/>
                    <a:pt x="181" y="27"/>
                  </a:cubicBezTo>
                  <a:cubicBezTo>
                    <a:pt x="180" y="34"/>
                    <a:pt x="180" y="41"/>
                    <a:pt x="180" y="48"/>
                  </a:cubicBezTo>
                  <a:cubicBezTo>
                    <a:pt x="180" y="61"/>
                    <a:pt x="180" y="75"/>
                    <a:pt x="180" y="88"/>
                  </a:cubicBezTo>
                  <a:cubicBezTo>
                    <a:pt x="179" y="105"/>
                    <a:pt x="180" y="136"/>
                    <a:pt x="179" y="145"/>
                  </a:cubicBezTo>
                  <a:cubicBezTo>
                    <a:pt x="179" y="151"/>
                    <a:pt x="178" y="151"/>
                    <a:pt x="178" y="150"/>
                  </a:cubicBezTo>
                  <a:cubicBezTo>
                    <a:pt x="178" y="121"/>
                    <a:pt x="178" y="93"/>
                    <a:pt x="178" y="64"/>
                  </a:cubicBezTo>
                  <a:cubicBezTo>
                    <a:pt x="178" y="44"/>
                    <a:pt x="178" y="23"/>
                    <a:pt x="178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43" y="3"/>
                    <a:pt x="135" y="3"/>
                    <a:pt x="127" y="2"/>
                  </a:cubicBezTo>
                  <a:cubicBezTo>
                    <a:pt x="135" y="3"/>
                    <a:pt x="143" y="3"/>
                    <a:pt x="151" y="3"/>
                  </a:cubicBezTo>
                  <a:cubicBezTo>
                    <a:pt x="154" y="3"/>
                    <a:pt x="158" y="3"/>
                    <a:pt x="162" y="3"/>
                  </a:cubicBezTo>
                  <a:cubicBezTo>
                    <a:pt x="168" y="3"/>
                    <a:pt x="173" y="3"/>
                    <a:pt x="178" y="3"/>
                  </a:cubicBezTo>
                  <a:cubicBezTo>
                    <a:pt x="178" y="23"/>
                    <a:pt x="178" y="44"/>
                    <a:pt x="178" y="64"/>
                  </a:cubicBezTo>
                  <a:cubicBezTo>
                    <a:pt x="178" y="93"/>
                    <a:pt x="177" y="121"/>
                    <a:pt x="177" y="149"/>
                  </a:cubicBezTo>
                  <a:cubicBezTo>
                    <a:pt x="176" y="148"/>
                    <a:pt x="176" y="147"/>
                    <a:pt x="175" y="149"/>
                  </a:cubicBezTo>
                  <a:cubicBezTo>
                    <a:pt x="175" y="162"/>
                    <a:pt x="175" y="162"/>
                    <a:pt x="175" y="162"/>
                  </a:cubicBezTo>
                  <a:cubicBezTo>
                    <a:pt x="174" y="180"/>
                    <a:pt x="172" y="176"/>
                    <a:pt x="170" y="167"/>
                  </a:cubicBezTo>
                  <a:cubicBezTo>
                    <a:pt x="170" y="164"/>
                    <a:pt x="170" y="162"/>
                    <a:pt x="169" y="15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rgbClr val="FF0000"/>
                </a:solidFill>
                <a:latin typeface="BT Font"/>
              </a:endParaRPr>
            </a:p>
          </p:txBody>
        </p:sp>
        <p:sp>
          <p:nvSpPr>
            <p:cNvPr id="15" name="Freeform 28">
              <a:extLst>
                <a:ext uri="{FF2B5EF4-FFF2-40B4-BE49-F238E27FC236}">
                  <a16:creationId xmlns:a16="http://schemas.microsoft.com/office/drawing/2014/main" id="{AB9AEEE0-CC7D-4545-B264-E172C7C9C6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89619" y="3594595"/>
              <a:ext cx="82550" cy="304800"/>
            </a:xfrm>
            <a:custGeom>
              <a:avLst/>
              <a:gdLst>
                <a:gd name="T0" fmla="*/ 2147483646 w 22"/>
                <a:gd name="T1" fmla="*/ 2147483646 h 81"/>
                <a:gd name="T2" fmla="*/ 2147483646 w 22"/>
                <a:gd name="T3" fmla="*/ 2147483646 h 81"/>
                <a:gd name="T4" fmla="*/ 2147483646 w 22"/>
                <a:gd name="T5" fmla="*/ 2147483646 h 81"/>
                <a:gd name="T6" fmla="*/ 2147483646 w 22"/>
                <a:gd name="T7" fmla="*/ 2147483646 h 81"/>
                <a:gd name="T8" fmla="*/ 2147483646 w 22"/>
                <a:gd name="T9" fmla="*/ 2147483646 h 81"/>
                <a:gd name="T10" fmla="*/ 0 w 22"/>
                <a:gd name="T11" fmla="*/ 2147483646 h 81"/>
                <a:gd name="T12" fmla="*/ 2147483646 w 22"/>
                <a:gd name="T13" fmla="*/ 2147483646 h 81"/>
                <a:gd name="T14" fmla="*/ 2147483646 w 22"/>
                <a:gd name="T15" fmla="*/ 2147483646 h 81"/>
                <a:gd name="T16" fmla="*/ 2147483646 w 22"/>
                <a:gd name="T17" fmla="*/ 2147483646 h 81"/>
                <a:gd name="T18" fmla="*/ 2147483646 w 22"/>
                <a:gd name="T19" fmla="*/ 2147483646 h 81"/>
                <a:gd name="T20" fmla="*/ 2147483646 w 22"/>
                <a:gd name="T21" fmla="*/ 2147483646 h 81"/>
                <a:gd name="T22" fmla="*/ 2147483646 w 22"/>
                <a:gd name="T23" fmla="*/ 2147483646 h 81"/>
                <a:gd name="T24" fmla="*/ 2147483646 w 22"/>
                <a:gd name="T25" fmla="*/ 2147483646 h 81"/>
                <a:gd name="T26" fmla="*/ 2147483646 w 22"/>
                <a:gd name="T27" fmla="*/ 2147483646 h 81"/>
                <a:gd name="T28" fmla="*/ 2147483646 w 22"/>
                <a:gd name="T29" fmla="*/ 2147483646 h 81"/>
                <a:gd name="T30" fmla="*/ 2147483646 w 22"/>
                <a:gd name="T31" fmla="*/ 2147483646 h 81"/>
                <a:gd name="T32" fmla="*/ 2147483646 w 22"/>
                <a:gd name="T33" fmla="*/ 2147483646 h 81"/>
                <a:gd name="T34" fmla="*/ 2147483646 w 22"/>
                <a:gd name="T35" fmla="*/ 2147483646 h 81"/>
                <a:gd name="T36" fmla="*/ 2147483646 w 22"/>
                <a:gd name="T37" fmla="*/ 2147483646 h 81"/>
                <a:gd name="T38" fmla="*/ 2147483646 w 22"/>
                <a:gd name="T39" fmla="*/ 2147483646 h 81"/>
                <a:gd name="T40" fmla="*/ 2147483646 w 22"/>
                <a:gd name="T41" fmla="*/ 2147483646 h 81"/>
                <a:gd name="T42" fmla="*/ 2147483646 w 22"/>
                <a:gd name="T43" fmla="*/ 2147483646 h 81"/>
                <a:gd name="T44" fmla="*/ 2147483646 w 22"/>
                <a:gd name="T45" fmla="*/ 2147483646 h 81"/>
                <a:gd name="T46" fmla="*/ 2147483646 w 22"/>
                <a:gd name="T47" fmla="*/ 2147483646 h 81"/>
                <a:gd name="T48" fmla="*/ 2147483646 w 22"/>
                <a:gd name="T49" fmla="*/ 2147483646 h 81"/>
                <a:gd name="T50" fmla="*/ 2147483646 w 22"/>
                <a:gd name="T51" fmla="*/ 2147483646 h 81"/>
                <a:gd name="T52" fmla="*/ 2147483646 w 22"/>
                <a:gd name="T53" fmla="*/ 2147483646 h 81"/>
                <a:gd name="T54" fmla="*/ 2147483646 w 22"/>
                <a:gd name="T55" fmla="*/ 2147483646 h 81"/>
                <a:gd name="T56" fmla="*/ 2147483646 w 22"/>
                <a:gd name="T57" fmla="*/ 2147483646 h 81"/>
                <a:gd name="T58" fmla="*/ 2147483646 w 22"/>
                <a:gd name="T59" fmla="*/ 2147483646 h 81"/>
                <a:gd name="T60" fmla="*/ 2147483646 w 22"/>
                <a:gd name="T61" fmla="*/ 2147483646 h 81"/>
                <a:gd name="T62" fmla="*/ 2147483646 w 22"/>
                <a:gd name="T63" fmla="*/ 2147483646 h 81"/>
                <a:gd name="T64" fmla="*/ 2147483646 w 22"/>
                <a:gd name="T65" fmla="*/ 2147483646 h 81"/>
                <a:gd name="T66" fmla="*/ 2147483646 w 22"/>
                <a:gd name="T67" fmla="*/ 2147483646 h 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2" h="81">
                  <a:moveTo>
                    <a:pt x="2" y="78"/>
                  </a:moveTo>
                  <a:cubicBezTo>
                    <a:pt x="2" y="78"/>
                    <a:pt x="2" y="77"/>
                    <a:pt x="2" y="77"/>
                  </a:cubicBezTo>
                  <a:cubicBezTo>
                    <a:pt x="3" y="70"/>
                    <a:pt x="3" y="64"/>
                    <a:pt x="4" y="57"/>
                  </a:cubicBezTo>
                  <a:cubicBezTo>
                    <a:pt x="5" y="52"/>
                    <a:pt x="5" y="46"/>
                    <a:pt x="6" y="42"/>
                  </a:cubicBezTo>
                  <a:cubicBezTo>
                    <a:pt x="4" y="53"/>
                    <a:pt x="3" y="65"/>
                    <a:pt x="1" y="77"/>
                  </a:cubicBezTo>
                  <a:cubicBezTo>
                    <a:pt x="0" y="76"/>
                    <a:pt x="0" y="74"/>
                    <a:pt x="0" y="73"/>
                  </a:cubicBezTo>
                  <a:cubicBezTo>
                    <a:pt x="0" y="69"/>
                    <a:pt x="1" y="65"/>
                    <a:pt x="1" y="61"/>
                  </a:cubicBezTo>
                  <a:cubicBezTo>
                    <a:pt x="1" y="61"/>
                    <a:pt x="2" y="61"/>
                    <a:pt x="2" y="61"/>
                  </a:cubicBezTo>
                  <a:cubicBezTo>
                    <a:pt x="2" y="51"/>
                    <a:pt x="5" y="41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4" y="30"/>
                    <a:pt x="4" y="31"/>
                  </a:cubicBezTo>
                  <a:cubicBezTo>
                    <a:pt x="4" y="30"/>
                    <a:pt x="5" y="30"/>
                    <a:pt x="5" y="30"/>
                  </a:cubicBezTo>
                  <a:cubicBezTo>
                    <a:pt x="4" y="41"/>
                    <a:pt x="2" y="50"/>
                    <a:pt x="1" y="61"/>
                  </a:cubicBezTo>
                  <a:cubicBezTo>
                    <a:pt x="3" y="45"/>
                    <a:pt x="4" y="29"/>
                    <a:pt x="7" y="12"/>
                  </a:cubicBezTo>
                  <a:cubicBezTo>
                    <a:pt x="7" y="12"/>
                    <a:pt x="7" y="10"/>
                    <a:pt x="8" y="10"/>
                  </a:cubicBezTo>
                  <a:cubicBezTo>
                    <a:pt x="9" y="7"/>
                    <a:pt x="10" y="4"/>
                    <a:pt x="10" y="1"/>
                  </a:cubicBezTo>
                  <a:cubicBezTo>
                    <a:pt x="12" y="2"/>
                    <a:pt x="15" y="0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7" y="1"/>
                    <a:pt x="22" y="0"/>
                    <a:pt x="22" y="5"/>
                  </a:cubicBezTo>
                  <a:cubicBezTo>
                    <a:pt x="22" y="12"/>
                    <a:pt x="19" y="19"/>
                    <a:pt x="18" y="27"/>
                  </a:cubicBezTo>
                  <a:cubicBezTo>
                    <a:pt x="18" y="33"/>
                    <a:pt x="17" y="38"/>
                    <a:pt x="16" y="43"/>
                  </a:cubicBezTo>
                  <a:cubicBezTo>
                    <a:pt x="15" y="51"/>
                    <a:pt x="14" y="59"/>
                    <a:pt x="13" y="67"/>
                  </a:cubicBezTo>
                  <a:cubicBezTo>
                    <a:pt x="12" y="70"/>
                    <a:pt x="13" y="74"/>
                    <a:pt x="12" y="76"/>
                  </a:cubicBezTo>
                  <a:cubicBezTo>
                    <a:pt x="12" y="77"/>
                    <a:pt x="11" y="77"/>
                    <a:pt x="10" y="77"/>
                  </a:cubicBezTo>
                  <a:cubicBezTo>
                    <a:pt x="10" y="72"/>
                    <a:pt x="11" y="67"/>
                    <a:pt x="11" y="63"/>
                  </a:cubicBezTo>
                  <a:cubicBezTo>
                    <a:pt x="12" y="57"/>
                    <a:pt x="12" y="52"/>
                    <a:pt x="14" y="47"/>
                  </a:cubicBezTo>
                  <a:cubicBezTo>
                    <a:pt x="12" y="52"/>
                    <a:pt x="12" y="57"/>
                    <a:pt x="11" y="63"/>
                  </a:cubicBezTo>
                  <a:cubicBezTo>
                    <a:pt x="11" y="67"/>
                    <a:pt x="10" y="72"/>
                    <a:pt x="10" y="76"/>
                  </a:cubicBezTo>
                  <a:cubicBezTo>
                    <a:pt x="9" y="76"/>
                    <a:pt x="8" y="76"/>
                    <a:pt x="8" y="76"/>
                  </a:cubicBezTo>
                  <a:cubicBezTo>
                    <a:pt x="8" y="76"/>
                    <a:pt x="8" y="78"/>
                    <a:pt x="8" y="78"/>
                  </a:cubicBezTo>
                  <a:cubicBezTo>
                    <a:pt x="6" y="81"/>
                    <a:pt x="4" y="81"/>
                    <a:pt x="3" y="79"/>
                  </a:cubicBezTo>
                  <a:cubicBezTo>
                    <a:pt x="2" y="79"/>
                    <a:pt x="2" y="78"/>
                    <a:pt x="2" y="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29">
              <a:extLst>
                <a:ext uri="{FF2B5EF4-FFF2-40B4-BE49-F238E27FC236}">
                  <a16:creationId xmlns:a16="http://schemas.microsoft.com/office/drawing/2014/main" id="{969BF32F-BE0D-47F4-AD7B-0C4829C62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67394" y="3540620"/>
              <a:ext cx="269875" cy="396875"/>
            </a:xfrm>
            <a:custGeom>
              <a:avLst/>
              <a:gdLst>
                <a:gd name="T0" fmla="*/ 2147483646 w 72"/>
                <a:gd name="T1" fmla="*/ 2147483646 h 105"/>
                <a:gd name="T2" fmla="*/ 2147483646 w 72"/>
                <a:gd name="T3" fmla="*/ 2147483646 h 105"/>
                <a:gd name="T4" fmla="*/ 2147483646 w 72"/>
                <a:gd name="T5" fmla="*/ 2147483646 h 105"/>
                <a:gd name="T6" fmla="*/ 2147483646 w 72"/>
                <a:gd name="T7" fmla="*/ 2147483646 h 105"/>
                <a:gd name="T8" fmla="*/ 2147483646 w 72"/>
                <a:gd name="T9" fmla="*/ 2147483646 h 105"/>
                <a:gd name="T10" fmla="*/ 2147483646 w 72"/>
                <a:gd name="T11" fmla="*/ 2147483646 h 105"/>
                <a:gd name="T12" fmla="*/ 2147483646 w 72"/>
                <a:gd name="T13" fmla="*/ 2147483646 h 105"/>
                <a:gd name="T14" fmla="*/ 2147483646 w 72"/>
                <a:gd name="T15" fmla="*/ 2147483646 h 105"/>
                <a:gd name="T16" fmla="*/ 2147483646 w 72"/>
                <a:gd name="T17" fmla="*/ 2147483646 h 105"/>
                <a:gd name="T18" fmla="*/ 2147483646 w 72"/>
                <a:gd name="T19" fmla="*/ 2147483646 h 105"/>
                <a:gd name="T20" fmla="*/ 2147483646 w 72"/>
                <a:gd name="T21" fmla="*/ 2147483646 h 105"/>
                <a:gd name="T22" fmla="*/ 2147483646 w 72"/>
                <a:gd name="T23" fmla="*/ 2147483646 h 105"/>
                <a:gd name="T24" fmla="*/ 2147483646 w 72"/>
                <a:gd name="T25" fmla="*/ 2147483646 h 105"/>
                <a:gd name="T26" fmla="*/ 2147483646 w 72"/>
                <a:gd name="T27" fmla="*/ 2147483646 h 105"/>
                <a:gd name="T28" fmla="*/ 2147483646 w 72"/>
                <a:gd name="T29" fmla="*/ 2147483646 h 105"/>
                <a:gd name="T30" fmla="*/ 2147483646 w 72"/>
                <a:gd name="T31" fmla="*/ 2147483646 h 105"/>
                <a:gd name="T32" fmla="*/ 2147483646 w 72"/>
                <a:gd name="T33" fmla="*/ 2147483646 h 105"/>
                <a:gd name="T34" fmla="*/ 2147483646 w 72"/>
                <a:gd name="T35" fmla="*/ 2147483646 h 105"/>
                <a:gd name="T36" fmla="*/ 2147483646 w 72"/>
                <a:gd name="T37" fmla="*/ 2147483646 h 105"/>
                <a:gd name="T38" fmla="*/ 2147483646 w 72"/>
                <a:gd name="T39" fmla="*/ 2147483646 h 105"/>
                <a:gd name="T40" fmla="*/ 2147483646 w 72"/>
                <a:gd name="T41" fmla="*/ 2147483646 h 105"/>
                <a:gd name="T42" fmla="*/ 2147483646 w 72"/>
                <a:gd name="T43" fmla="*/ 2147483646 h 105"/>
                <a:gd name="T44" fmla="*/ 2147483646 w 72"/>
                <a:gd name="T45" fmla="*/ 2147483646 h 105"/>
                <a:gd name="T46" fmla="*/ 2147483646 w 72"/>
                <a:gd name="T47" fmla="*/ 2147483646 h 105"/>
                <a:gd name="T48" fmla="*/ 2147483646 w 72"/>
                <a:gd name="T49" fmla="*/ 2147483646 h 105"/>
                <a:gd name="T50" fmla="*/ 2147483646 w 72"/>
                <a:gd name="T51" fmla="*/ 2147483646 h 105"/>
                <a:gd name="T52" fmla="*/ 0 w 72"/>
                <a:gd name="T53" fmla="*/ 2147483646 h 105"/>
                <a:gd name="T54" fmla="*/ 2147483646 w 72"/>
                <a:gd name="T55" fmla="*/ 2147483646 h 105"/>
                <a:gd name="T56" fmla="*/ 2147483646 w 72"/>
                <a:gd name="T57" fmla="*/ 2147483646 h 105"/>
                <a:gd name="T58" fmla="*/ 2147483646 w 72"/>
                <a:gd name="T59" fmla="*/ 2147483646 h 105"/>
                <a:gd name="T60" fmla="*/ 2147483646 w 72"/>
                <a:gd name="T61" fmla="*/ 2147483646 h 105"/>
                <a:gd name="T62" fmla="*/ 2147483646 w 72"/>
                <a:gd name="T63" fmla="*/ 2147483646 h 105"/>
                <a:gd name="T64" fmla="*/ 2147483646 w 72"/>
                <a:gd name="T65" fmla="*/ 2147483646 h 105"/>
                <a:gd name="T66" fmla="*/ 2147483646 w 72"/>
                <a:gd name="T67" fmla="*/ 2147483646 h 105"/>
                <a:gd name="T68" fmla="*/ 2147483646 w 72"/>
                <a:gd name="T69" fmla="*/ 2147483646 h 105"/>
                <a:gd name="T70" fmla="*/ 2147483646 w 72"/>
                <a:gd name="T71" fmla="*/ 2147483646 h 105"/>
                <a:gd name="T72" fmla="*/ 2147483646 w 72"/>
                <a:gd name="T73" fmla="*/ 2147483646 h 105"/>
                <a:gd name="T74" fmla="*/ 2147483646 w 72"/>
                <a:gd name="T75" fmla="*/ 2147483646 h 105"/>
                <a:gd name="T76" fmla="*/ 2147483646 w 72"/>
                <a:gd name="T77" fmla="*/ 2147483646 h 105"/>
                <a:gd name="T78" fmla="*/ 2147483646 w 72"/>
                <a:gd name="T79" fmla="*/ 2147483646 h 105"/>
                <a:gd name="T80" fmla="*/ 2147483646 w 72"/>
                <a:gd name="T81" fmla="*/ 2147483646 h 105"/>
                <a:gd name="T82" fmla="*/ 2147483646 w 72"/>
                <a:gd name="T83" fmla="*/ 2147483646 h 105"/>
                <a:gd name="T84" fmla="*/ 2147483646 w 72"/>
                <a:gd name="T85" fmla="*/ 2147483646 h 105"/>
                <a:gd name="T86" fmla="*/ 2147483646 w 72"/>
                <a:gd name="T87" fmla="*/ 2147483646 h 105"/>
                <a:gd name="T88" fmla="*/ 2147483646 w 72"/>
                <a:gd name="T89" fmla="*/ 2147483646 h 105"/>
                <a:gd name="T90" fmla="*/ 2147483646 w 72"/>
                <a:gd name="T91" fmla="*/ 2147483646 h 105"/>
                <a:gd name="T92" fmla="*/ 2147483646 w 72"/>
                <a:gd name="T93" fmla="*/ 2147483646 h 105"/>
                <a:gd name="T94" fmla="*/ 2147483646 w 72"/>
                <a:gd name="T95" fmla="*/ 2147483646 h 105"/>
                <a:gd name="T96" fmla="*/ 2147483646 w 72"/>
                <a:gd name="T97" fmla="*/ 2147483646 h 105"/>
                <a:gd name="T98" fmla="*/ 2147483646 w 72"/>
                <a:gd name="T99" fmla="*/ 2147483646 h 105"/>
                <a:gd name="T100" fmla="*/ 2147483646 w 72"/>
                <a:gd name="T101" fmla="*/ 2147483646 h 105"/>
                <a:gd name="T102" fmla="*/ 2147483646 w 72"/>
                <a:gd name="T103" fmla="*/ 2147483646 h 105"/>
                <a:gd name="T104" fmla="*/ 2147483646 w 72"/>
                <a:gd name="T105" fmla="*/ 2147483646 h 105"/>
                <a:gd name="T106" fmla="*/ 2147483646 w 72"/>
                <a:gd name="T107" fmla="*/ 2147483646 h 1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2" h="105">
                  <a:moveTo>
                    <a:pt x="14" y="96"/>
                  </a:moveTo>
                  <a:cubicBezTo>
                    <a:pt x="14" y="96"/>
                    <a:pt x="15" y="96"/>
                    <a:pt x="16" y="95"/>
                  </a:cubicBezTo>
                  <a:cubicBezTo>
                    <a:pt x="17" y="95"/>
                    <a:pt x="19" y="95"/>
                    <a:pt x="21" y="94"/>
                  </a:cubicBezTo>
                  <a:cubicBezTo>
                    <a:pt x="23" y="94"/>
                    <a:pt x="25" y="93"/>
                    <a:pt x="27" y="92"/>
                  </a:cubicBezTo>
                  <a:cubicBezTo>
                    <a:pt x="31" y="91"/>
                    <a:pt x="35" y="90"/>
                    <a:pt x="38" y="89"/>
                  </a:cubicBezTo>
                  <a:cubicBezTo>
                    <a:pt x="42" y="87"/>
                    <a:pt x="46" y="86"/>
                    <a:pt x="49" y="84"/>
                  </a:cubicBezTo>
                  <a:cubicBezTo>
                    <a:pt x="53" y="82"/>
                    <a:pt x="56" y="80"/>
                    <a:pt x="58" y="77"/>
                  </a:cubicBezTo>
                  <a:cubicBezTo>
                    <a:pt x="61" y="73"/>
                    <a:pt x="63" y="67"/>
                    <a:pt x="61" y="62"/>
                  </a:cubicBezTo>
                  <a:cubicBezTo>
                    <a:pt x="60" y="59"/>
                    <a:pt x="59" y="57"/>
                    <a:pt x="56" y="56"/>
                  </a:cubicBezTo>
                  <a:cubicBezTo>
                    <a:pt x="55" y="55"/>
                    <a:pt x="54" y="55"/>
                    <a:pt x="53" y="54"/>
                  </a:cubicBezTo>
                  <a:cubicBezTo>
                    <a:pt x="52" y="54"/>
                    <a:pt x="51" y="54"/>
                    <a:pt x="51" y="53"/>
                  </a:cubicBezTo>
                  <a:cubicBezTo>
                    <a:pt x="50" y="53"/>
                    <a:pt x="48" y="53"/>
                    <a:pt x="47" y="53"/>
                  </a:cubicBezTo>
                  <a:cubicBezTo>
                    <a:pt x="48" y="53"/>
                    <a:pt x="49" y="53"/>
                    <a:pt x="49" y="53"/>
                  </a:cubicBezTo>
                  <a:cubicBezTo>
                    <a:pt x="50" y="53"/>
                    <a:pt x="51" y="54"/>
                    <a:pt x="51" y="54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5" y="55"/>
                    <a:pt x="56" y="56"/>
                    <a:pt x="57" y="57"/>
                  </a:cubicBezTo>
                  <a:cubicBezTo>
                    <a:pt x="59" y="59"/>
                    <a:pt x="61" y="61"/>
                    <a:pt x="61" y="64"/>
                  </a:cubicBezTo>
                  <a:cubicBezTo>
                    <a:pt x="62" y="67"/>
                    <a:pt x="61" y="70"/>
                    <a:pt x="60" y="73"/>
                  </a:cubicBezTo>
                  <a:cubicBezTo>
                    <a:pt x="59" y="76"/>
                    <a:pt x="57" y="78"/>
                    <a:pt x="54" y="80"/>
                  </a:cubicBezTo>
                  <a:cubicBezTo>
                    <a:pt x="49" y="84"/>
                    <a:pt x="43" y="87"/>
                    <a:pt x="36" y="89"/>
                  </a:cubicBezTo>
                  <a:cubicBezTo>
                    <a:pt x="32" y="90"/>
                    <a:pt x="29" y="91"/>
                    <a:pt x="25" y="92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18" y="94"/>
                    <a:pt x="17" y="94"/>
                    <a:pt x="16" y="95"/>
                  </a:cubicBezTo>
                  <a:cubicBezTo>
                    <a:pt x="17" y="94"/>
                    <a:pt x="18" y="93"/>
                    <a:pt x="19" y="93"/>
                  </a:cubicBezTo>
                  <a:cubicBezTo>
                    <a:pt x="21" y="92"/>
                    <a:pt x="22" y="91"/>
                    <a:pt x="24" y="90"/>
                  </a:cubicBezTo>
                  <a:cubicBezTo>
                    <a:pt x="29" y="89"/>
                    <a:pt x="33" y="88"/>
                    <a:pt x="38" y="86"/>
                  </a:cubicBezTo>
                  <a:cubicBezTo>
                    <a:pt x="42" y="85"/>
                    <a:pt x="46" y="83"/>
                    <a:pt x="49" y="81"/>
                  </a:cubicBezTo>
                  <a:cubicBezTo>
                    <a:pt x="50" y="81"/>
                    <a:pt x="50" y="82"/>
                    <a:pt x="50" y="82"/>
                  </a:cubicBezTo>
                  <a:cubicBezTo>
                    <a:pt x="52" y="80"/>
                    <a:pt x="54" y="79"/>
                    <a:pt x="55" y="77"/>
                  </a:cubicBezTo>
                  <a:cubicBezTo>
                    <a:pt x="57" y="76"/>
                    <a:pt x="58" y="74"/>
                    <a:pt x="59" y="72"/>
                  </a:cubicBezTo>
                  <a:cubicBezTo>
                    <a:pt x="60" y="68"/>
                    <a:pt x="60" y="64"/>
                    <a:pt x="59" y="61"/>
                  </a:cubicBezTo>
                  <a:cubicBezTo>
                    <a:pt x="58" y="59"/>
                    <a:pt x="57" y="58"/>
                    <a:pt x="55" y="57"/>
                  </a:cubicBezTo>
                  <a:cubicBezTo>
                    <a:pt x="54" y="56"/>
                    <a:pt x="53" y="56"/>
                    <a:pt x="52" y="55"/>
                  </a:cubicBezTo>
                  <a:cubicBezTo>
                    <a:pt x="52" y="55"/>
                    <a:pt x="51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49" y="55"/>
                    <a:pt x="49" y="55"/>
                  </a:cubicBezTo>
                  <a:cubicBezTo>
                    <a:pt x="48" y="54"/>
                    <a:pt x="48" y="54"/>
                    <a:pt x="47" y="54"/>
                  </a:cubicBezTo>
                  <a:cubicBezTo>
                    <a:pt x="45" y="54"/>
                    <a:pt x="42" y="54"/>
                    <a:pt x="39" y="54"/>
                  </a:cubicBezTo>
                  <a:cubicBezTo>
                    <a:pt x="36" y="55"/>
                    <a:pt x="32" y="55"/>
                    <a:pt x="29" y="56"/>
                  </a:cubicBezTo>
                  <a:cubicBezTo>
                    <a:pt x="21" y="56"/>
                    <a:pt x="14" y="57"/>
                    <a:pt x="7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9" y="57"/>
                    <a:pt x="10" y="57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2" y="55"/>
                    <a:pt x="13" y="54"/>
                    <a:pt x="15" y="53"/>
                  </a:cubicBezTo>
                  <a:cubicBezTo>
                    <a:pt x="18" y="51"/>
                    <a:pt x="22" y="49"/>
                    <a:pt x="25" y="47"/>
                  </a:cubicBezTo>
                  <a:cubicBezTo>
                    <a:pt x="23" y="48"/>
                    <a:pt x="23" y="48"/>
                    <a:pt x="23" y="47"/>
                  </a:cubicBezTo>
                  <a:cubicBezTo>
                    <a:pt x="23" y="47"/>
                    <a:pt x="24" y="47"/>
                    <a:pt x="24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7"/>
                    <a:pt x="23" y="47"/>
                    <a:pt x="19" y="49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9" y="50"/>
                    <a:pt x="16" y="52"/>
                    <a:pt x="12" y="54"/>
                  </a:cubicBezTo>
                  <a:cubicBezTo>
                    <a:pt x="10" y="55"/>
                    <a:pt x="8" y="56"/>
                    <a:pt x="7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0" y="59"/>
                    <a:pt x="18" y="58"/>
                    <a:pt x="26" y="57"/>
                  </a:cubicBezTo>
                  <a:cubicBezTo>
                    <a:pt x="30" y="56"/>
                    <a:pt x="33" y="56"/>
                    <a:pt x="37" y="55"/>
                  </a:cubicBezTo>
                  <a:cubicBezTo>
                    <a:pt x="41" y="55"/>
                    <a:pt x="44" y="55"/>
                    <a:pt x="46" y="55"/>
                  </a:cubicBezTo>
                  <a:cubicBezTo>
                    <a:pt x="47" y="55"/>
                    <a:pt x="48" y="55"/>
                    <a:pt x="48" y="55"/>
                  </a:cubicBezTo>
                  <a:cubicBezTo>
                    <a:pt x="49" y="55"/>
                    <a:pt x="50" y="56"/>
                    <a:pt x="50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7"/>
                    <a:pt x="53" y="57"/>
                    <a:pt x="54" y="57"/>
                  </a:cubicBezTo>
                  <a:cubicBezTo>
                    <a:pt x="56" y="58"/>
                    <a:pt x="57" y="60"/>
                    <a:pt x="58" y="61"/>
                  </a:cubicBezTo>
                  <a:cubicBezTo>
                    <a:pt x="59" y="62"/>
                    <a:pt x="59" y="64"/>
                    <a:pt x="59" y="66"/>
                  </a:cubicBezTo>
                  <a:cubicBezTo>
                    <a:pt x="59" y="67"/>
                    <a:pt x="59" y="69"/>
                    <a:pt x="58" y="71"/>
                  </a:cubicBezTo>
                  <a:cubicBezTo>
                    <a:pt x="57" y="73"/>
                    <a:pt x="56" y="75"/>
                    <a:pt x="55" y="76"/>
                  </a:cubicBezTo>
                  <a:cubicBezTo>
                    <a:pt x="54" y="78"/>
                    <a:pt x="52" y="79"/>
                    <a:pt x="50" y="80"/>
                  </a:cubicBezTo>
                  <a:cubicBezTo>
                    <a:pt x="52" y="79"/>
                    <a:pt x="54" y="78"/>
                    <a:pt x="55" y="76"/>
                  </a:cubicBezTo>
                  <a:cubicBezTo>
                    <a:pt x="56" y="75"/>
                    <a:pt x="57" y="73"/>
                    <a:pt x="58" y="71"/>
                  </a:cubicBezTo>
                  <a:cubicBezTo>
                    <a:pt x="59" y="69"/>
                    <a:pt x="59" y="67"/>
                    <a:pt x="59" y="66"/>
                  </a:cubicBezTo>
                  <a:cubicBezTo>
                    <a:pt x="59" y="64"/>
                    <a:pt x="58" y="63"/>
                    <a:pt x="58" y="61"/>
                  </a:cubicBezTo>
                  <a:cubicBezTo>
                    <a:pt x="57" y="60"/>
                    <a:pt x="56" y="59"/>
                    <a:pt x="54" y="58"/>
                  </a:cubicBezTo>
                  <a:cubicBezTo>
                    <a:pt x="53" y="57"/>
                    <a:pt x="52" y="57"/>
                    <a:pt x="51" y="57"/>
                  </a:cubicBezTo>
                  <a:cubicBezTo>
                    <a:pt x="51" y="56"/>
                    <a:pt x="50" y="56"/>
                    <a:pt x="50" y="56"/>
                  </a:cubicBezTo>
                  <a:cubicBezTo>
                    <a:pt x="49" y="56"/>
                    <a:pt x="49" y="56"/>
                    <a:pt x="48" y="56"/>
                  </a:cubicBezTo>
                  <a:cubicBezTo>
                    <a:pt x="47" y="56"/>
                    <a:pt x="47" y="56"/>
                    <a:pt x="46" y="55"/>
                  </a:cubicBezTo>
                  <a:cubicBezTo>
                    <a:pt x="43" y="55"/>
                    <a:pt x="40" y="55"/>
                    <a:pt x="36" y="56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16" y="59"/>
                    <a:pt x="8" y="60"/>
                    <a:pt x="0" y="61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7" y="51"/>
                    <a:pt x="21" y="48"/>
                    <a:pt x="26" y="45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7" y="38"/>
                    <a:pt x="38" y="37"/>
                    <a:pt x="39" y="37"/>
                  </a:cubicBezTo>
                  <a:cubicBezTo>
                    <a:pt x="40" y="36"/>
                    <a:pt x="41" y="35"/>
                    <a:pt x="42" y="35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2"/>
                    <a:pt x="46" y="31"/>
                    <a:pt x="46" y="30"/>
                  </a:cubicBezTo>
                  <a:cubicBezTo>
                    <a:pt x="49" y="27"/>
                    <a:pt x="51" y="24"/>
                    <a:pt x="51" y="21"/>
                  </a:cubicBezTo>
                  <a:cubicBezTo>
                    <a:pt x="52" y="20"/>
                    <a:pt x="52" y="19"/>
                    <a:pt x="51" y="18"/>
                  </a:cubicBezTo>
                  <a:cubicBezTo>
                    <a:pt x="51" y="17"/>
                    <a:pt x="50" y="16"/>
                    <a:pt x="49" y="16"/>
                  </a:cubicBezTo>
                  <a:cubicBezTo>
                    <a:pt x="49" y="15"/>
                    <a:pt x="48" y="15"/>
                    <a:pt x="47" y="15"/>
                  </a:cubicBezTo>
                  <a:cubicBezTo>
                    <a:pt x="47" y="14"/>
                    <a:pt x="46" y="14"/>
                    <a:pt x="45" y="14"/>
                  </a:cubicBezTo>
                  <a:cubicBezTo>
                    <a:pt x="43" y="13"/>
                    <a:pt x="40" y="13"/>
                    <a:pt x="36" y="14"/>
                  </a:cubicBezTo>
                  <a:cubicBezTo>
                    <a:pt x="33" y="14"/>
                    <a:pt x="31" y="15"/>
                    <a:pt x="28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4"/>
                    <a:pt x="27" y="13"/>
                    <a:pt x="28" y="12"/>
                  </a:cubicBezTo>
                  <a:cubicBezTo>
                    <a:pt x="29" y="11"/>
                    <a:pt x="31" y="10"/>
                    <a:pt x="34" y="10"/>
                  </a:cubicBezTo>
                  <a:cubicBezTo>
                    <a:pt x="34" y="10"/>
                    <a:pt x="34" y="9"/>
                    <a:pt x="34" y="9"/>
                  </a:cubicBezTo>
                  <a:cubicBezTo>
                    <a:pt x="30" y="9"/>
                    <a:pt x="27" y="10"/>
                    <a:pt x="25" y="11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20" y="8"/>
                    <a:pt x="22" y="6"/>
                    <a:pt x="26" y="4"/>
                  </a:cubicBezTo>
                  <a:cubicBezTo>
                    <a:pt x="28" y="3"/>
                    <a:pt x="31" y="2"/>
                    <a:pt x="33" y="1"/>
                  </a:cubicBezTo>
                  <a:cubicBezTo>
                    <a:pt x="36" y="1"/>
                    <a:pt x="38" y="1"/>
                    <a:pt x="41" y="0"/>
                  </a:cubicBezTo>
                  <a:cubicBezTo>
                    <a:pt x="44" y="0"/>
                    <a:pt x="47" y="0"/>
                    <a:pt x="50" y="1"/>
                  </a:cubicBezTo>
                  <a:cubicBezTo>
                    <a:pt x="53" y="2"/>
                    <a:pt x="56" y="4"/>
                    <a:pt x="59" y="6"/>
                  </a:cubicBezTo>
                  <a:cubicBezTo>
                    <a:pt x="61" y="7"/>
                    <a:pt x="62" y="9"/>
                    <a:pt x="63" y="11"/>
                  </a:cubicBezTo>
                  <a:cubicBezTo>
                    <a:pt x="64" y="12"/>
                    <a:pt x="64" y="15"/>
                    <a:pt x="65" y="17"/>
                  </a:cubicBezTo>
                  <a:cubicBezTo>
                    <a:pt x="65" y="21"/>
                    <a:pt x="65" y="24"/>
                    <a:pt x="64" y="27"/>
                  </a:cubicBezTo>
                  <a:cubicBezTo>
                    <a:pt x="63" y="29"/>
                    <a:pt x="62" y="30"/>
                    <a:pt x="62" y="32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8" y="38"/>
                    <a:pt x="56" y="40"/>
                    <a:pt x="54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4" y="43"/>
                    <a:pt x="54" y="43"/>
                  </a:cubicBezTo>
                  <a:cubicBezTo>
                    <a:pt x="54" y="43"/>
                    <a:pt x="53" y="43"/>
                    <a:pt x="53" y="43"/>
                  </a:cubicBezTo>
                  <a:cubicBezTo>
                    <a:pt x="59" y="45"/>
                    <a:pt x="65" y="49"/>
                    <a:pt x="69" y="55"/>
                  </a:cubicBezTo>
                  <a:cubicBezTo>
                    <a:pt x="71" y="58"/>
                    <a:pt x="72" y="62"/>
                    <a:pt x="72" y="65"/>
                  </a:cubicBezTo>
                  <a:cubicBezTo>
                    <a:pt x="72" y="69"/>
                    <a:pt x="71" y="72"/>
                    <a:pt x="70" y="75"/>
                  </a:cubicBezTo>
                  <a:cubicBezTo>
                    <a:pt x="69" y="78"/>
                    <a:pt x="67" y="81"/>
                    <a:pt x="65" y="83"/>
                  </a:cubicBezTo>
                  <a:cubicBezTo>
                    <a:pt x="64" y="85"/>
                    <a:pt x="63" y="86"/>
                    <a:pt x="62" y="87"/>
                  </a:cubicBezTo>
                  <a:cubicBezTo>
                    <a:pt x="61" y="88"/>
                    <a:pt x="60" y="89"/>
                    <a:pt x="59" y="90"/>
                  </a:cubicBezTo>
                  <a:cubicBezTo>
                    <a:pt x="54" y="93"/>
                    <a:pt x="49" y="95"/>
                    <a:pt x="44" y="97"/>
                  </a:cubicBezTo>
                  <a:cubicBezTo>
                    <a:pt x="37" y="99"/>
                    <a:pt x="25" y="104"/>
                    <a:pt x="21" y="104"/>
                  </a:cubicBezTo>
                  <a:cubicBezTo>
                    <a:pt x="19" y="105"/>
                    <a:pt x="18" y="104"/>
                    <a:pt x="18" y="103"/>
                  </a:cubicBezTo>
                  <a:cubicBezTo>
                    <a:pt x="20" y="103"/>
                    <a:pt x="22" y="102"/>
                    <a:pt x="23" y="102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30" y="100"/>
                    <a:pt x="33" y="99"/>
                    <a:pt x="35" y="98"/>
                  </a:cubicBezTo>
                  <a:cubicBezTo>
                    <a:pt x="41" y="96"/>
                    <a:pt x="47" y="94"/>
                    <a:pt x="52" y="91"/>
                  </a:cubicBezTo>
                  <a:cubicBezTo>
                    <a:pt x="55" y="89"/>
                    <a:pt x="59" y="87"/>
                    <a:pt x="62" y="84"/>
                  </a:cubicBezTo>
                  <a:cubicBezTo>
                    <a:pt x="64" y="81"/>
                    <a:pt x="67" y="78"/>
                    <a:pt x="68" y="74"/>
                  </a:cubicBezTo>
                  <a:cubicBezTo>
                    <a:pt x="70" y="70"/>
                    <a:pt x="70" y="66"/>
                    <a:pt x="69" y="61"/>
                  </a:cubicBezTo>
                  <a:cubicBezTo>
                    <a:pt x="68" y="57"/>
                    <a:pt x="65" y="53"/>
                    <a:pt x="62" y="50"/>
                  </a:cubicBezTo>
                  <a:cubicBezTo>
                    <a:pt x="65" y="52"/>
                    <a:pt x="68" y="56"/>
                    <a:pt x="69" y="61"/>
                  </a:cubicBezTo>
                  <a:cubicBezTo>
                    <a:pt x="70" y="65"/>
                    <a:pt x="69" y="70"/>
                    <a:pt x="68" y="74"/>
                  </a:cubicBezTo>
                  <a:cubicBezTo>
                    <a:pt x="67" y="77"/>
                    <a:pt x="65" y="81"/>
                    <a:pt x="62" y="84"/>
                  </a:cubicBezTo>
                  <a:cubicBezTo>
                    <a:pt x="59" y="87"/>
                    <a:pt x="56" y="89"/>
                    <a:pt x="52" y="91"/>
                  </a:cubicBezTo>
                  <a:cubicBezTo>
                    <a:pt x="47" y="94"/>
                    <a:pt x="41" y="96"/>
                    <a:pt x="35" y="97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4" y="101"/>
                    <a:pt x="22" y="102"/>
                    <a:pt x="19" y="103"/>
                  </a:cubicBezTo>
                  <a:cubicBezTo>
                    <a:pt x="19" y="102"/>
                    <a:pt x="19" y="101"/>
                    <a:pt x="18" y="101"/>
                  </a:cubicBezTo>
                  <a:cubicBezTo>
                    <a:pt x="18" y="101"/>
                    <a:pt x="18" y="101"/>
                    <a:pt x="16" y="101"/>
                  </a:cubicBezTo>
                  <a:cubicBezTo>
                    <a:pt x="15" y="102"/>
                    <a:pt x="14" y="102"/>
                    <a:pt x="13" y="102"/>
                  </a:cubicBezTo>
                  <a:cubicBezTo>
                    <a:pt x="11" y="101"/>
                    <a:pt x="10" y="100"/>
                    <a:pt x="10" y="99"/>
                  </a:cubicBezTo>
                  <a:cubicBezTo>
                    <a:pt x="9" y="99"/>
                    <a:pt x="9" y="98"/>
                    <a:pt x="10" y="98"/>
                  </a:cubicBezTo>
                  <a:cubicBezTo>
                    <a:pt x="10" y="97"/>
                    <a:pt x="10" y="97"/>
                    <a:pt x="11" y="97"/>
                  </a:cubicBezTo>
                  <a:cubicBezTo>
                    <a:pt x="11" y="97"/>
                    <a:pt x="12" y="97"/>
                    <a:pt x="12" y="96"/>
                  </a:cubicBezTo>
                  <a:cubicBezTo>
                    <a:pt x="13" y="96"/>
                    <a:pt x="13" y="96"/>
                    <a:pt x="14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30">
              <a:extLst>
                <a:ext uri="{FF2B5EF4-FFF2-40B4-BE49-F238E27FC236}">
                  <a16:creationId xmlns:a16="http://schemas.microsoft.com/office/drawing/2014/main" id="{62807373-1D1B-4B72-BB5D-4565F83FB9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32557" y="3578720"/>
              <a:ext cx="247650" cy="290513"/>
            </a:xfrm>
            <a:custGeom>
              <a:avLst/>
              <a:gdLst>
                <a:gd name="T0" fmla="*/ 2147483646 w 66"/>
                <a:gd name="T1" fmla="*/ 2147483646 h 77"/>
                <a:gd name="T2" fmla="*/ 2147483646 w 66"/>
                <a:gd name="T3" fmla="*/ 2147483646 h 77"/>
                <a:gd name="T4" fmla="*/ 2147483646 w 66"/>
                <a:gd name="T5" fmla="*/ 2147483646 h 77"/>
                <a:gd name="T6" fmla="*/ 2147483646 w 66"/>
                <a:gd name="T7" fmla="*/ 2147483646 h 77"/>
                <a:gd name="T8" fmla="*/ 2147483646 w 66"/>
                <a:gd name="T9" fmla="*/ 2147483646 h 77"/>
                <a:gd name="T10" fmla="*/ 2147483646 w 66"/>
                <a:gd name="T11" fmla="*/ 2147483646 h 77"/>
                <a:gd name="T12" fmla="*/ 2147483646 w 66"/>
                <a:gd name="T13" fmla="*/ 2147483646 h 77"/>
                <a:gd name="T14" fmla="*/ 2147483646 w 66"/>
                <a:gd name="T15" fmla="*/ 2147483646 h 77"/>
                <a:gd name="T16" fmla="*/ 2147483646 w 66"/>
                <a:gd name="T17" fmla="*/ 2147483646 h 77"/>
                <a:gd name="T18" fmla="*/ 2147483646 w 66"/>
                <a:gd name="T19" fmla="*/ 2147483646 h 77"/>
                <a:gd name="T20" fmla="*/ 2147483646 w 66"/>
                <a:gd name="T21" fmla="*/ 2147483646 h 77"/>
                <a:gd name="T22" fmla="*/ 2147483646 w 66"/>
                <a:gd name="T23" fmla="*/ 2147483646 h 77"/>
                <a:gd name="T24" fmla="*/ 2147483646 w 66"/>
                <a:gd name="T25" fmla="*/ 2147483646 h 77"/>
                <a:gd name="T26" fmla="*/ 2147483646 w 66"/>
                <a:gd name="T27" fmla="*/ 2147483646 h 77"/>
                <a:gd name="T28" fmla="*/ 2147483646 w 66"/>
                <a:gd name="T29" fmla="*/ 2147483646 h 77"/>
                <a:gd name="T30" fmla="*/ 2147483646 w 66"/>
                <a:gd name="T31" fmla="*/ 2147483646 h 77"/>
                <a:gd name="T32" fmla="*/ 2147483646 w 66"/>
                <a:gd name="T33" fmla="*/ 2147483646 h 77"/>
                <a:gd name="T34" fmla="*/ 2147483646 w 66"/>
                <a:gd name="T35" fmla="*/ 2147483646 h 77"/>
                <a:gd name="T36" fmla="*/ 2147483646 w 66"/>
                <a:gd name="T37" fmla="*/ 2147483646 h 77"/>
                <a:gd name="T38" fmla="*/ 2147483646 w 66"/>
                <a:gd name="T39" fmla="*/ 2147483646 h 77"/>
                <a:gd name="T40" fmla="*/ 2147483646 w 66"/>
                <a:gd name="T41" fmla="*/ 2147483646 h 77"/>
                <a:gd name="T42" fmla="*/ 2147483646 w 66"/>
                <a:gd name="T43" fmla="*/ 2147483646 h 77"/>
                <a:gd name="T44" fmla="*/ 2147483646 w 66"/>
                <a:gd name="T45" fmla="*/ 2147483646 h 77"/>
                <a:gd name="T46" fmla="*/ 2147483646 w 66"/>
                <a:gd name="T47" fmla="*/ 2147483646 h 77"/>
                <a:gd name="T48" fmla="*/ 2147483646 w 66"/>
                <a:gd name="T49" fmla="*/ 2147483646 h 77"/>
                <a:gd name="T50" fmla="*/ 0 w 66"/>
                <a:gd name="T51" fmla="*/ 2147483646 h 77"/>
                <a:gd name="T52" fmla="*/ 2147483646 w 66"/>
                <a:gd name="T53" fmla="*/ 2147483646 h 77"/>
                <a:gd name="T54" fmla="*/ 2147483646 w 66"/>
                <a:gd name="T55" fmla="*/ 2147483646 h 77"/>
                <a:gd name="T56" fmla="*/ 2147483646 w 66"/>
                <a:gd name="T57" fmla="*/ 2147483646 h 77"/>
                <a:gd name="T58" fmla="*/ 2147483646 w 66"/>
                <a:gd name="T59" fmla="*/ 2147483646 h 77"/>
                <a:gd name="T60" fmla="*/ 2147483646 w 66"/>
                <a:gd name="T61" fmla="*/ 2147483646 h 77"/>
                <a:gd name="T62" fmla="*/ 2147483646 w 66"/>
                <a:gd name="T63" fmla="*/ 2147483646 h 77"/>
                <a:gd name="T64" fmla="*/ 2147483646 w 66"/>
                <a:gd name="T65" fmla="*/ 2147483646 h 77"/>
                <a:gd name="T66" fmla="*/ 2147483646 w 66"/>
                <a:gd name="T67" fmla="*/ 2147483646 h 77"/>
                <a:gd name="T68" fmla="*/ 2147483646 w 66"/>
                <a:gd name="T69" fmla="*/ 2147483646 h 77"/>
                <a:gd name="T70" fmla="*/ 2147483646 w 66"/>
                <a:gd name="T71" fmla="*/ 2147483646 h 77"/>
                <a:gd name="T72" fmla="*/ 2147483646 w 66"/>
                <a:gd name="T73" fmla="*/ 2147483646 h 77"/>
                <a:gd name="T74" fmla="*/ 2147483646 w 66"/>
                <a:gd name="T75" fmla="*/ 2147483646 h 77"/>
                <a:gd name="T76" fmla="*/ 2147483646 w 66"/>
                <a:gd name="T77" fmla="*/ 2147483646 h 77"/>
                <a:gd name="T78" fmla="*/ 2147483646 w 66"/>
                <a:gd name="T79" fmla="*/ 2147483646 h 77"/>
                <a:gd name="T80" fmla="*/ 2147483646 w 66"/>
                <a:gd name="T81" fmla="*/ 2147483646 h 77"/>
                <a:gd name="T82" fmla="*/ 2147483646 w 66"/>
                <a:gd name="T83" fmla="*/ 2147483646 h 77"/>
                <a:gd name="T84" fmla="*/ 2147483646 w 66"/>
                <a:gd name="T85" fmla="*/ 2147483646 h 77"/>
                <a:gd name="T86" fmla="*/ 2147483646 w 66"/>
                <a:gd name="T87" fmla="*/ 2147483646 h 77"/>
                <a:gd name="T88" fmla="*/ 2147483646 w 66"/>
                <a:gd name="T89" fmla="*/ 2147483646 h 77"/>
                <a:gd name="T90" fmla="*/ 2147483646 w 66"/>
                <a:gd name="T91" fmla="*/ 2147483646 h 77"/>
                <a:gd name="T92" fmla="*/ 2147483646 w 66"/>
                <a:gd name="T93" fmla="*/ 2147483646 h 7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6" h="77">
                  <a:moveTo>
                    <a:pt x="65" y="67"/>
                  </a:moveTo>
                  <a:cubicBezTo>
                    <a:pt x="65" y="67"/>
                    <a:pt x="64" y="68"/>
                    <a:pt x="64" y="68"/>
                  </a:cubicBezTo>
                  <a:cubicBezTo>
                    <a:pt x="62" y="69"/>
                    <a:pt x="60" y="72"/>
                    <a:pt x="56" y="74"/>
                  </a:cubicBezTo>
                  <a:cubicBezTo>
                    <a:pt x="54" y="74"/>
                    <a:pt x="52" y="75"/>
                    <a:pt x="50" y="75"/>
                  </a:cubicBezTo>
                  <a:cubicBezTo>
                    <a:pt x="48" y="75"/>
                    <a:pt x="47" y="75"/>
                    <a:pt x="45" y="75"/>
                  </a:cubicBezTo>
                  <a:cubicBezTo>
                    <a:pt x="43" y="75"/>
                    <a:pt x="40" y="75"/>
                    <a:pt x="36" y="75"/>
                  </a:cubicBezTo>
                  <a:cubicBezTo>
                    <a:pt x="33" y="75"/>
                    <a:pt x="30" y="75"/>
                    <a:pt x="27" y="74"/>
                  </a:cubicBezTo>
                  <a:cubicBezTo>
                    <a:pt x="22" y="74"/>
                    <a:pt x="17" y="72"/>
                    <a:pt x="12" y="69"/>
                  </a:cubicBezTo>
                  <a:cubicBezTo>
                    <a:pt x="10" y="68"/>
                    <a:pt x="8" y="66"/>
                    <a:pt x="6" y="63"/>
                  </a:cubicBezTo>
                  <a:cubicBezTo>
                    <a:pt x="5" y="61"/>
                    <a:pt x="4" y="58"/>
                    <a:pt x="4" y="56"/>
                  </a:cubicBezTo>
                  <a:cubicBezTo>
                    <a:pt x="4" y="59"/>
                    <a:pt x="5" y="62"/>
                    <a:pt x="7" y="64"/>
                  </a:cubicBezTo>
                  <a:cubicBezTo>
                    <a:pt x="9" y="67"/>
                    <a:pt x="11" y="69"/>
                    <a:pt x="14" y="71"/>
                  </a:cubicBezTo>
                  <a:cubicBezTo>
                    <a:pt x="20" y="74"/>
                    <a:pt x="26" y="75"/>
                    <a:pt x="31" y="75"/>
                  </a:cubicBezTo>
                  <a:cubicBezTo>
                    <a:pt x="33" y="75"/>
                    <a:pt x="34" y="75"/>
                    <a:pt x="35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2" y="75"/>
                    <a:pt x="45" y="75"/>
                    <a:pt x="47" y="75"/>
                  </a:cubicBezTo>
                  <a:cubicBezTo>
                    <a:pt x="49" y="75"/>
                    <a:pt x="50" y="75"/>
                    <a:pt x="52" y="75"/>
                  </a:cubicBezTo>
                  <a:cubicBezTo>
                    <a:pt x="53" y="75"/>
                    <a:pt x="55" y="74"/>
                    <a:pt x="57" y="74"/>
                  </a:cubicBezTo>
                  <a:cubicBezTo>
                    <a:pt x="61" y="72"/>
                    <a:pt x="63" y="70"/>
                    <a:pt x="64" y="69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3"/>
                    <a:pt x="60" y="74"/>
                    <a:pt x="58" y="75"/>
                  </a:cubicBezTo>
                  <a:cubicBezTo>
                    <a:pt x="57" y="76"/>
                    <a:pt x="56" y="76"/>
                    <a:pt x="54" y="77"/>
                  </a:cubicBezTo>
                  <a:cubicBezTo>
                    <a:pt x="53" y="77"/>
                    <a:pt x="52" y="77"/>
                    <a:pt x="51" y="77"/>
                  </a:cubicBezTo>
                  <a:cubicBezTo>
                    <a:pt x="50" y="77"/>
                    <a:pt x="49" y="77"/>
                    <a:pt x="48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2" y="77"/>
                    <a:pt x="38" y="77"/>
                    <a:pt x="35" y="77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3" y="76"/>
                    <a:pt x="30" y="76"/>
                    <a:pt x="28" y="76"/>
                  </a:cubicBezTo>
                  <a:cubicBezTo>
                    <a:pt x="25" y="76"/>
                    <a:pt x="22" y="76"/>
                    <a:pt x="20" y="75"/>
                  </a:cubicBezTo>
                  <a:cubicBezTo>
                    <a:pt x="17" y="74"/>
                    <a:pt x="15" y="73"/>
                    <a:pt x="12" y="71"/>
                  </a:cubicBezTo>
                  <a:cubicBezTo>
                    <a:pt x="10" y="70"/>
                    <a:pt x="7" y="68"/>
                    <a:pt x="6" y="65"/>
                  </a:cubicBezTo>
                  <a:cubicBezTo>
                    <a:pt x="4" y="62"/>
                    <a:pt x="3" y="60"/>
                    <a:pt x="3" y="57"/>
                  </a:cubicBezTo>
                  <a:cubicBezTo>
                    <a:pt x="2" y="54"/>
                    <a:pt x="2" y="52"/>
                    <a:pt x="2" y="49"/>
                  </a:cubicBezTo>
                  <a:cubicBezTo>
                    <a:pt x="1" y="44"/>
                    <a:pt x="2" y="39"/>
                    <a:pt x="3" y="34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9"/>
                    <a:pt x="0" y="44"/>
                    <a:pt x="1" y="49"/>
                  </a:cubicBezTo>
                  <a:cubicBezTo>
                    <a:pt x="1" y="52"/>
                    <a:pt x="1" y="54"/>
                    <a:pt x="2" y="57"/>
                  </a:cubicBezTo>
                  <a:cubicBezTo>
                    <a:pt x="2" y="60"/>
                    <a:pt x="3" y="62"/>
                    <a:pt x="5" y="65"/>
                  </a:cubicBezTo>
                  <a:cubicBezTo>
                    <a:pt x="7" y="68"/>
                    <a:pt x="9" y="70"/>
                    <a:pt x="11" y="72"/>
                  </a:cubicBezTo>
                  <a:cubicBezTo>
                    <a:pt x="14" y="73"/>
                    <a:pt x="16" y="74"/>
                    <a:pt x="19" y="75"/>
                  </a:cubicBezTo>
                  <a:cubicBezTo>
                    <a:pt x="24" y="77"/>
                    <a:pt x="29" y="77"/>
                    <a:pt x="34" y="77"/>
                  </a:cubicBezTo>
                  <a:cubicBezTo>
                    <a:pt x="32" y="77"/>
                    <a:pt x="30" y="77"/>
                    <a:pt x="28" y="77"/>
                  </a:cubicBezTo>
                  <a:cubicBezTo>
                    <a:pt x="26" y="77"/>
                    <a:pt x="24" y="77"/>
                    <a:pt x="22" y="76"/>
                  </a:cubicBezTo>
                  <a:cubicBezTo>
                    <a:pt x="18" y="75"/>
                    <a:pt x="14" y="74"/>
                    <a:pt x="10" y="71"/>
                  </a:cubicBezTo>
                  <a:cubicBezTo>
                    <a:pt x="8" y="70"/>
                    <a:pt x="6" y="68"/>
                    <a:pt x="5" y="66"/>
                  </a:cubicBezTo>
                  <a:cubicBezTo>
                    <a:pt x="3" y="64"/>
                    <a:pt x="2" y="62"/>
                    <a:pt x="2" y="59"/>
                  </a:cubicBezTo>
                  <a:cubicBezTo>
                    <a:pt x="1" y="57"/>
                    <a:pt x="1" y="55"/>
                    <a:pt x="0" y="53"/>
                  </a:cubicBezTo>
                  <a:cubicBezTo>
                    <a:pt x="0" y="51"/>
                    <a:pt x="0" y="49"/>
                    <a:pt x="0" y="47"/>
                  </a:cubicBezTo>
                  <a:cubicBezTo>
                    <a:pt x="0" y="39"/>
                    <a:pt x="2" y="31"/>
                    <a:pt x="6" y="23"/>
                  </a:cubicBezTo>
                  <a:cubicBezTo>
                    <a:pt x="8" y="20"/>
                    <a:pt x="10" y="16"/>
                    <a:pt x="13" y="13"/>
                  </a:cubicBezTo>
                  <a:cubicBezTo>
                    <a:pt x="16" y="10"/>
                    <a:pt x="20" y="8"/>
                    <a:pt x="23" y="5"/>
                  </a:cubicBezTo>
                  <a:cubicBezTo>
                    <a:pt x="24" y="5"/>
                    <a:pt x="27" y="3"/>
                    <a:pt x="28" y="3"/>
                  </a:cubicBezTo>
                  <a:cubicBezTo>
                    <a:pt x="34" y="1"/>
                    <a:pt x="40" y="0"/>
                    <a:pt x="45" y="0"/>
                  </a:cubicBezTo>
                  <a:cubicBezTo>
                    <a:pt x="45" y="1"/>
                    <a:pt x="46" y="2"/>
                    <a:pt x="46" y="2"/>
                  </a:cubicBezTo>
                  <a:cubicBezTo>
                    <a:pt x="45" y="3"/>
                    <a:pt x="44" y="4"/>
                    <a:pt x="39" y="5"/>
                  </a:cubicBezTo>
                  <a:cubicBezTo>
                    <a:pt x="39" y="5"/>
                    <a:pt x="39" y="5"/>
                    <a:pt x="39" y="6"/>
                  </a:cubicBezTo>
                  <a:cubicBezTo>
                    <a:pt x="44" y="5"/>
                    <a:pt x="48" y="7"/>
                    <a:pt x="49" y="8"/>
                  </a:cubicBezTo>
                  <a:cubicBezTo>
                    <a:pt x="49" y="9"/>
                    <a:pt x="49" y="10"/>
                    <a:pt x="48" y="10"/>
                  </a:cubicBezTo>
                  <a:cubicBezTo>
                    <a:pt x="47" y="11"/>
                    <a:pt x="46" y="11"/>
                    <a:pt x="44" y="12"/>
                  </a:cubicBezTo>
                  <a:cubicBezTo>
                    <a:pt x="39" y="13"/>
                    <a:pt x="34" y="15"/>
                    <a:pt x="29" y="18"/>
                  </a:cubicBezTo>
                  <a:cubicBezTo>
                    <a:pt x="24" y="21"/>
                    <a:pt x="20" y="25"/>
                    <a:pt x="18" y="31"/>
                  </a:cubicBezTo>
                  <a:cubicBezTo>
                    <a:pt x="16" y="34"/>
                    <a:pt x="15" y="38"/>
                    <a:pt x="14" y="42"/>
                  </a:cubicBezTo>
                  <a:cubicBezTo>
                    <a:pt x="14" y="45"/>
                    <a:pt x="14" y="47"/>
                    <a:pt x="14" y="49"/>
                  </a:cubicBezTo>
                  <a:cubicBezTo>
                    <a:pt x="14" y="51"/>
                    <a:pt x="14" y="53"/>
                    <a:pt x="14" y="55"/>
                  </a:cubicBezTo>
                  <a:cubicBezTo>
                    <a:pt x="15" y="57"/>
                    <a:pt x="16" y="59"/>
                    <a:pt x="17" y="60"/>
                  </a:cubicBezTo>
                  <a:cubicBezTo>
                    <a:pt x="19" y="62"/>
                    <a:pt x="21" y="63"/>
                    <a:pt x="24" y="64"/>
                  </a:cubicBezTo>
                  <a:cubicBezTo>
                    <a:pt x="27" y="64"/>
                    <a:pt x="30" y="65"/>
                    <a:pt x="33" y="65"/>
                  </a:cubicBezTo>
                  <a:cubicBezTo>
                    <a:pt x="37" y="65"/>
                    <a:pt x="40" y="65"/>
                    <a:pt x="44" y="65"/>
                  </a:cubicBezTo>
                  <a:cubicBezTo>
                    <a:pt x="46" y="65"/>
                    <a:pt x="50" y="65"/>
                    <a:pt x="51" y="65"/>
                  </a:cubicBezTo>
                  <a:cubicBezTo>
                    <a:pt x="52" y="64"/>
                    <a:pt x="52" y="64"/>
                    <a:pt x="53" y="63"/>
                  </a:cubicBezTo>
                  <a:cubicBezTo>
                    <a:pt x="54" y="63"/>
                    <a:pt x="55" y="62"/>
                    <a:pt x="55" y="62"/>
                  </a:cubicBezTo>
                  <a:cubicBezTo>
                    <a:pt x="57" y="61"/>
                    <a:pt x="57" y="62"/>
                    <a:pt x="58" y="62"/>
                  </a:cubicBezTo>
                  <a:cubicBezTo>
                    <a:pt x="56" y="64"/>
                    <a:pt x="55" y="65"/>
                    <a:pt x="53" y="66"/>
                  </a:cubicBezTo>
                  <a:cubicBezTo>
                    <a:pt x="53" y="66"/>
                    <a:pt x="52" y="66"/>
                    <a:pt x="52" y="67"/>
                  </a:cubicBezTo>
                  <a:cubicBezTo>
                    <a:pt x="51" y="67"/>
                    <a:pt x="50" y="67"/>
                    <a:pt x="49" y="67"/>
                  </a:cubicBezTo>
                  <a:cubicBezTo>
                    <a:pt x="45" y="67"/>
                    <a:pt x="41" y="67"/>
                    <a:pt x="37" y="67"/>
                  </a:cubicBezTo>
                  <a:cubicBezTo>
                    <a:pt x="32" y="67"/>
                    <a:pt x="27" y="67"/>
                    <a:pt x="23" y="66"/>
                  </a:cubicBezTo>
                  <a:cubicBezTo>
                    <a:pt x="19" y="65"/>
                    <a:pt x="16" y="62"/>
                    <a:pt x="14" y="59"/>
                  </a:cubicBezTo>
                  <a:cubicBezTo>
                    <a:pt x="15" y="62"/>
                    <a:pt x="19" y="65"/>
                    <a:pt x="23" y="66"/>
                  </a:cubicBezTo>
                  <a:cubicBezTo>
                    <a:pt x="27" y="67"/>
                    <a:pt x="32" y="67"/>
                    <a:pt x="37" y="67"/>
                  </a:cubicBezTo>
                  <a:cubicBezTo>
                    <a:pt x="41" y="67"/>
                    <a:pt x="45" y="67"/>
                    <a:pt x="49" y="67"/>
                  </a:cubicBezTo>
                  <a:cubicBezTo>
                    <a:pt x="50" y="67"/>
                    <a:pt x="51" y="67"/>
                    <a:pt x="52" y="67"/>
                  </a:cubicBezTo>
                  <a:cubicBezTo>
                    <a:pt x="52" y="67"/>
                    <a:pt x="53" y="67"/>
                    <a:pt x="54" y="66"/>
                  </a:cubicBezTo>
                  <a:cubicBezTo>
                    <a:pt x="55" y="65"/>
                    <a:pt x="56" y="64"/>
                    <a:pt x="58" y="63"/>
                  </a:cubicBezTo>
                  <a:cubicBezTo>
                    <a:pt x="58" y="64"/>
                    <a:pt x="58" y="64"/>
                    <a:pt x="59" y="64"/>
                  </a:cubicBezTo>
                  <a:cubicBezTo>
                    <a:pt x="59" y="64"/>
                    <a:pt x="61" y="62"/>
                    <a:pt x="62" y="62"/>
                  </a:cubicBezTo>
                  <a:cubicBezTo>
                    <a:pt x="63" y="61"/>
                    <a:pt x="64" y="61"/>
                    <a:pt x="65" y="61"/>
                  </a:cubicBezTo>
                  <a:cubicBezTo>
                    <a:pt x="66" y="62"/>
                    <a:pt x="66" y="62"/>
                    <a:pt x="66" y="63"/>
                  </a:cubicBezTo>
                  <a:cubicBezTo>
                    <a:pt x="66" y="63"/>
                    <a:pt x="66" y="64"/>
                    <a:pt x="66" y="65"/>
                  </a:cubicBezTo>
                  <a:cubicBezTo>
                    <a:pt x="65" y="66"/>
                    <a:pt x="65" y="66"/>
                    <a:pt x="65" y="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31">
              <a:extLst>
                <a:ext uri="{FF2B5EF4-FFF2-40B4-BE49-F238E27FC236}">
                  <a16:creationId xmlns:a16="http://schemas.microsoft.com/office/drawing/2014/main" id="{8D21850D-500B-456E-A930-3D87DAD388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27757" y="3051670"/>
              <a:ext cx="158750" cy="63500"/>
            </a:xfrm>
            <a:custGeom>
              <a:avLst/>
              <a:gdLst>
                <a:gd name="T0" fmla="*/ 2147483646 w 42"/>
                <a:gd name="T1" fmla="*/ 2147483646 h 17"/>
                <a:gd name="T2" fmla="*/ 2147483646 w 42"/>
                <a:gd name="T3" fmla="*/ 2147483646 h 17"/>
                <a:gd name="T4" fmla="*/ 2147483646 w 42"/>
                <a:gd name="T5" fmla="*/ 2147483646 h 17"/>
                <a:gd name="T6" fmla="*/ 2147483646 w 42"/>
                <a:gd name="T7" fmla="*/ 2147483646 h 17"/>
                <a:gd name="T8" fmla="*/ 2147483646 w 42"/>
                <a:gd name="T9" fmla="*/ 2147483646 h 17"/>
                <a:gd name="T10" fmla="*/ 2147483646 w 42"/>
                <a:gd name="T11" fmla="*/ 2147483646 h 17"/>
                <a:gd name="T12" fmla="*/ 2147483646 w 42"/>
                <a:gd name="T13" fmla="*/ 2147483646 h 17"/>
                <a:gd name="T14" fmla="*/ 2147483646 w 42"/>
                <a:gd name="T15" fmla="*/ 2147483646 h 17"/>
                <a:gd name="T16" fmla="*/ 2147483646 w 42"/>
                <a:gd name="T17" fmla="*/ 2147483646 h 17"/>
                <a:gd name="T18" fmla="*/ 2147483646 w 42"/>
                <a:gd name="T19" fmla="*/ 2147483646 h 17"/>
                <a:gd name="T20" fmla="*/ 2147483646 w 42"/>
                <a:gd name="T21" fmla="*/ 2147483646 h 17"/>
                <a:gd name="T22" fmla="*/ 2147483646 w 42"/>
                <a:gd name="T23" fmla="*/ 2147483646 h 17"/>
                <a:gd name="T24" fmla="*/ 2147483646 w 42"/>
                <a:gd name="T25" fmla="*/ 2147483646 h 17"/>
                <a:gd name="T26" fmla="*/ 2147483646 w 42"/>
                <a:gd name="T27" fmla="*/ 2147483646 h 17"/>
                <a:gd name="T28" fmla="*/ 2147483646 w 42"/>
                <a:gd name="T29" fmla="*/ 2147483646 h 17"/>
                <a:gd name="T30" fmla="*/ 2147483646 w 42"/>
                <a:gd name="T31" fmla="*/ 2147483646 h 17"/>
                <a:gd name="T32" fmla="*/ 2147483646 w 42"/>
                <a:gd name="T33" fmla="*/ 2147483646 h 17"/>
                <a:gd name="T34" fmla="*/ 2147483646 w 42"/>
                <a:gd name="T35" fmla="*/ 2147483646 h 17"/>
                <a:gd name="T36" fmla="*/ 2147483646 w 42"/>
                <a:gd name="T37" fmla="*/ 2147483646 h 17"/>
                <a:gd name="T38" fmla="*/ 2147483646 w 42"/>
                <a:gd name="T39" fmla="*/ 2147483646 h 17"/>
                <a:gd name="T40" fmla="*/ 2147483646 w 42"/>
                <a:gd name="T41" fmla="*/ 2147483646 h 17"/>
                <a:gd name="T42" fmla="*/ 2147483646 w 42"/>
                <a:gd name="T43" fmla="*/ 2147483646 h 17"/>
                <a:gd name="T44" fmla="*/ 2147483646 w 42"/>
                <a:gd name="T45" fmla="*/ 2147483646 h 17"/>
                <a:gd name="T46" fmla="*/ 2147483646 w 42"/>
                <a:gd name="T47" fmla="*/ 2147483646 h 17"/>
                <a:gd name="T48" fmla="*/ 2147483646 w 42"/>
                <a:gd name="T49" fmla="*/ 2147483646 h 17"/>
                <a:gd name="T50" fmla="*/ 2147483646 w 42"/>
                <a:gd name="T51" fmla="*/ 2147483646 h 17"/>
                <a:gd name="T52" fmla="*/ 2147483646 w 42"/>
                <a:gd name="T53" fmla="*/ 2147483646 h 17"/>
                <a:gd name="T54" fmla="*/ 2147483646 w 42"/>
                <a:gd name="T55" fmla="*/ 2147483646 h 17"/>
                <a:gd name="T56" fmla="*/ 2147483646 w 42"/>
                <a:gd name="T57" fmla="*/ 2147483646 h 17"/>
                <a:gd name="T58" fmla="*/ 2147483646 w 42"/>
                <a:gd name="T59" fmla="*/ 2147483646 h 17"/>
                <a:gd name="T60" fmla="*/ 2147483646 w 42"/>
                <a:gd name="T61" fmla="*/ 2147483646 h 17"/>
                <a:gd name="T62" fmla="*/ 2147483646 w 42"/>
                <a:gd name="T63" fmla="*/ 2147483646 h 17"/>
                <a:gd name="T64" fmla="*/ 2147483646 w 42"/>
                <a:gd name="T65" fmla="*/ 2147483646 h 17"/>
                <a:gd name="T66" fmla="*/ 2147483646 w 42"/>
                <a:gd name="T67" fmla="*/ 2147483646 h 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2" h="17">
                  <a:moveTo>
                    <a:pt x="41" y="11"/>
                  </a:moveTo>
                  <a:cubicBezTo>
                    <a:pt x="41" y="11"/>
                    <a:pt x="40" y="11"/>
                    <a:pt x="40" y="11"/>
                  </a:cubicBezTo>
                  <a:cubicBezTo>
                    <a:pt x="37" y="10"/>
                    <a:pt x="34" y="11"/>
                    <a:pt x="30" y="11"/>
                  </a:cubicBezTo>
                  <a:cubicBezTo>
                    <a:pt x="28" y="11"/>
                    <a:pt x="25" y="11"/>
                    <a:pt x="23" y="12"/>
                  </a:cubicBezTo>
                  <a:cubicBezTo>
                    <a:pt x="29" y="11"/>
                    <a:pt x="35" y="10"/>
                    <a:pt x="40" y="12"/>
                  </a:cubicBezTo>
                  <a:cubicBezTo>
                    <a:pt x="40" y="12"/>
                    <a:pt x="39" y="13"/>
                    <a:pt x="39" y="13"/>
                  </a:cubicBezTo>
                  <a:cubicBezTo>
                    <a:pt x="37" y="13"/>
                    <a:pt x="35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28" y="14"/>
                    <a:pt x="23" y="12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3" y="14"/>
                    <a:pt x="28" y="14"/>
                    <a:pt x="33" y="13"/>
                  </a:cubicBezTo>
                  <a:cubicBezTo>
                    <a:pt x="25" y="14"/>
                    <a:pt x="17" y="16"/>
                    <a:pt x="9" y="17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6" y="17"/>
                    <a:pt x="5" y="16"/>
                    <a:pt x="3" y="17"/>
                  </a:cubicBezTo>
                  <a:cubicBezTo>
                    <a:pt x="3" y="15"/>
                    <a:pt x="2" y="12"/>
                    <a:pt x="5" y="13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1" y="10"/>
                    <a:pt x="0" y="6"/>
                    <a:pt x="2" y="5"/>
                  </a:cubicBezTo>
                  <a:cubicBezTo>
                    <a:pt x="5" y="3"/>
                    <a:pt x="10" y="4"/>
                    <a:pt x="13" y="3"/>
                  </a:cubicBezTo>
                  <a:cubicBezTo>
                    <a:pt x="16" y="2"/>
                    <a:pt x="19" y="1"/>
                    <a:pt x="22" y="1"/>
                  </a:cubicBezTo>
                  <a:cubicBezTo>
                    <a:pt x="25" y="2"/>
                    <a:pt x="30" y="1"/>
                    <a:pt x="34" y="1"/>
                  </a:cubicBezTo>
                  <a:cubicBezTo>
                    <a:pt x="35" y="1"/>
                    <a:pt x="37" y="0"/>
                    <a:pt x="38" y="1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37" y="3"/>
                    <a:pt x="34" y="3"/>
                    <a:pt x="32" y="3"/>
                  </a:cubicBezTo>
                  <a:cubicBezTo>
                    <a:pt x="29" y="3"/>
                    <a:pt x="26" y="3"/>
                    <a:pt x="24" y="3"/>
                  </a:cubicBezTo>
                  <a:cubicBezTo>
                    <a:pt x="26" y="4"/>
                    <a:pt x="29" y="4"/>
                    <a:pt x="32" y="3"/>
                  </a:cubicBezTo>
                  <a:cubicBezTo>
                    <a:pt x="34" y="3"/>
                    <a:pt x="37" y="3"/>
                    <a:pt x="39" y="3"/>
                  </a:cubicBezTo>
                  <a:cubicBezTo>
                    <a:pt x="39" y="4"/>
                    <a:pt x="39" y="4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2" y="6"/>
                    <a:pt x="42" y="8"/>
                    <a:pt x="41" y="10"/>
                  </a:cubicBezTo>
                  <a:cubicBezTo>
                    <a:pt x="41" y="10"/>
                    <a:pt x="41" y="10"/>
                    <a:pt x="41" y="1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" name="Freeform 32">
              <a:extLst>
                <a:ext uri="{FF2B5EF4-FFF2-40B4-BE49-F238E27FC236}">
                  <a16:creationId xmlns:a16="http://schemas.microsoft.com/office/drawing/2014/main" id="{54BCBFB9-EBF4-44A1-A248-62C3497683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67432" y="2870695"/>
              <a:ext cx="277813" cy="369888"/>
            </a:xfrm>
            <a:custGeom>
              <a:avLst/>
              <a:gdLst>
                <a:gd name="T0" fmla="*/ 2147483646 w 74"/>
                <a:gd name="T1" fmla="*/ 2147483646 h 98"/>
                <a:gd name="T2" fmla="*/ 2147483646 w 74"/>
                <a:gd name="T3" fmla="*/ 2147483646 h 98"/>
                <a:gd name="T4" fmla="*/ 2147483646 w 74"/>
                <a:gd name="T5" fmla="*/ 2147483646 h 98"/>
                <a:gd name="T6" fmla="*/ 2147483646 w 74"/>
                <a:gd name="T7" fmla="*/ 2147483646 h 98"/>
                <a:gd name="T8" fmla="*/ 2147483646 w 74"/>
                <a:gd name="T9" fmla="*/ 2147483646 h 98"/>
                <a:gd name="T10" fmla="*/ 2147483646 w 74"/>
                <a:gd name="T11" fmla="*/ 2147483646 h 98"/>
                <a:gd name="T12" fmla="*/ 2147483646 w 74"/>
                <a:gd name="T13" fmla="*/ 2147483646 h 98"/>
                <a:gd name="T14" fmla="*/ 2147483646 w 74"/>
                <a:gd name="T15" fmla="*/ 2147483646 h 98"/>
                <a:gd name="T16" fmla="*/ 2147483646 w 74"/>
                <a:gd name="T17" fmla="*/ 2147483646 h 98"/>
                <a:gd name="T18" fmla="*/ 2147483646 w 74"/>
                <a:gd name="T19" fmla="*/ 2147483646 h 98"/>
                <a:gd name="T20" fmla="*/ 2147483646 w 74"/>
                <a:gd name="T21" fmla="*/ 2147483646 h 98"/>
                <a:gd name="T22" fmla="*/ 2147483646 w 74"/>
                <a:gd name="T23" fmla="*/ 2147483646 h 98"/>
                <a:gd name="T24" fmla="*/ 2147483646 w 74"/>
                <a:gd name="T25" fmla="*/ 2147483646 h 98"/>
                <a:gd name="T26" fmla="*/ 2147483646 w 74"/>
                <a:gd name="T27" fmla="*/ 2147483646 h 98"/>
                <a:gd name="T28" fmla="*/ 2147483646 w 74"/>
                <a:gd name="T29" fmla="*/ 2147483646 h 98"/>
                <a:gd name="T30" fmla="*/ 2147483646 w 74"/>
                <a:gd name="T31" fmla="*/ 2147483646 h 98"/>
                <a:gd name="T32" fmla="*/ 2147483646 w 74"/>
                <a:gd name="T33" fmla="*/ 2147483646 h 98"/>
                <a:gd name="T34" fmla="*/ 2147483646 w 74"/>
                <a:gd name="T35" fmla="*/ 2147483646 h 98"/>
                <a:gd name="T36" fmla="*/ 2147483646 w 74"/>
                <a:gd name="T37" fmla="*/ 2147483646 h 98"/>
                <a:gd name="T38" fmla="*/ 2147483646 w 74"/>
                <a:gd name="T39" fmla="*/ 2147483646 h 98"/>
                <a:gd name="T40" fmla="*/ 2147483646 w 74"/>
                <a:gd name="T41" fmla="*/ 2147483646 h 98"/>
                <a:gd name="T42" fmla="*/ 2147483646 w 74"/>
                <a:gd name="T43" fmla="*/ 2147483646 h 98"/>
                <a:gd name="T44" fmla="*/ 2147483646 w 74"/>
                <a:gd name="T45" fmla="*/ 2147483646 h 98"/>
                <a:gd name="T46" fmla="*/ 2147483646 w 74"/>
                <a:gd name="T47" fmla="*/ 2147483646 h 98"/>
                <a:gd name="T48" fmla="*/ 2147483646 w 74"/>
                <a:gd name="T49" fmla="*/ 2147483646 h 98"/>
                <a:gd name="T50" fmla="*/ 2147483646 w 74"/>
                <a:gd name="T51" fmla="*/ 2147483646 h 98"/>
                <a:gd name="T52" fmla="*/ 2147483646 w 74"/>
                <a:gd name="T53" fmla="*/ 2147483646 h 98"/>
                <a:gd name="T54" fmla="*/ 2147483646 w 74"/>
                <a:gd name="T55" fmla="*/ 0 h 98"/>
                <a:gd name="T56" fmla="*/ 2147483646 w 74"/>
                <a:gd name="T57" fmla="*/ 0 h 98"/>
                <a:gd name="T58" fmla="*/ 2147483646 w 74"/>
                <a:gd name="T59" fmla="*/ 2147483646 h 98"/>
                <a:gd name="T60" fmla="*/ 2147483646 w 74"/>
                <a:gd name="T61" fmla="*/ 2147483646 h 98"/>
                <a:gd name="T62" fmla="*/ 2147483646 w 74"/>
                <a:gd name="T63" fmla="*/ 2147483646 h 98"/>
                <a:gd name="T64" fmla="*/ 2147483646 w 74"/>
                <a:gd name="T65" fmla="*/ 2147483646 h 98"/>
                <a:gd name="T66" fmla="*/ 2147483646 w 74"/>
                <a:gd name="T67" fmla="*/ 2147483646 h 98"/>
                <a:gd name="T68" fmla="*/ 2147483646 w 74"/>
                <a:gd name="T69" fmla="*/ 2147483646 h 98"/>
                <a:gd name="T70" fmla="*/ 2147483646 w 74"/>
                <a:gd name="T71" fmla="*/ 2147483646 h 98"/>
                <a:gd name="T72" fmla="*/ 2147483646 w 74"/>
                <a:gd name="T73" fmla="*/ 2147483646 h 98"/>
                <a:gd name="T74" fmla="*/ 2147483646 w 74"/>
                <a:gd name="T75" fmla="*/ 2147483646 h 98"/>
                <a:gd name="T76" fmla="*/ 2147483646 w 74"/>
                <a:gd name="T77" fmla="*/ 2147483646 h 98"/>
                <a:gd name="T78" fmla="*/ 2147483646 w 74"/>
                <a:gd name="T79" fmla="*/ 2147483646 h 98"/>
                <a:gd name="T80" fmla="*/ 2147483646 w 74"/>
                <a:gd name="T81" fmla="*/ 2147483646 h 98"/>
                <a:gd name="T82" fmla="*/ 2147483646 w 74"/>
                <a:gd name="T83" fmla="*/ 2147483646 h 98"/>
                <a:gd name="T84" fmla="*/ 2147483646 w 74"/>
                <a:gd name="T85" fmla="*/ 2147483646 h 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4" h="98">
                  <a:moveTo>
                    <a:pt x="63" y="91"/>
                  </a:moveTo>
                  <a:cubicBezTo>
                    <a:pt x="63" y="90"/>
                    <a:pt x="63" y="89"/>
                    <a:pt x="62" y="88"/>
                  </a:cubicBezTo>
                  <a:cubicBezTo>
                    <a:pt x="60" y="80"/>
                    <a:pt x="58" y="71"/>
                    <a:pt x="58" y="63"/>
                  </a:cubicBezTo>
                  <a:cubicBezTo>
                    <a:pt x="58" y="54"/>
                    <a:pt x="58" y="46"/>
                    <a:pt x="57" y="37"/>
                  </a:cubicBezTo>
                  <a:cubicBezTo>
                    <a:pt x="57" y="31"/>
                    <a:pt x="55" y="24"/>
                    <a:pt x="53" y="19"/>
                  </a:cubicBezTo>
                  <a:cubicBezTo>
                    <a:pt x="52" y="17"/>
                    <a:pt x="52" y="16"/>
                    <a:pt x="51" y="15"/>
                  </a:cubicBezTo>
                  <a:cubicBezTo>
                    <a:pt x="50" y="14"/>
                    <a:pt x="49" y="13"/>
                    <a:pt x="48" y="13"/>
                  </a:cubicBezTo>
                  <a:cubicBezTo>
                    <a:pt x="46" y="12"/>
                    <a:pt x="43" y="11"/>
                    <a:pt x="40" y="11"/>
                  </a:cubicBezTo>
                  <a:cubicBezTo>
                    <a:pt x="44" y="12"/>
                    <a:pt x="47" y="12"/>
                    <a:pt x="49" y="14"/>
                  </a:cubicBezTo>
                  <a:cubicBezTo>
                    <a:pt x="50" y="14"/>
                    <a:pt x="51" y="15"/>
                    <a:pt x="51" y="16"/>
                  </a:cubicBezTo>
                  <a:cubicBezTo>
                    <a:pt x="52" y="18"/>
                    <a:pt x="53" y="20"/>
                    <a:pt x="53" y="21"/>
                  </a:cubicBezTo>
                  <a:cubicBezTo>
                    <a:pt x="56" y="28"/>
                    <a:pt x="57" y="35"/>
                    <a:pt x="57" y="43"/>
                  </a:cubicBezTo>
                  <a:cubicBezTo>
                    <a:pt x="58" y="50"/>
                    <a:pt x="57" y="58"/>
                    <a:pt x="58" y="65"/>
                  </a:cubicBezTo>
                  <a:cubicBezTo>
                    <a:pt x="58" y="73"/>
                    <a:pt x="59" y="81"/>
                    <a:pt x="62" y="89"/>
                  </a:cubicBezTo>
                  <a:cubicBezTo>
                    <a:pt x="61" y="87"/>
                    <a:pt x="60" y="86"/>
                    <a:pt x="59" y="84"/>
                  </a:cubicBezTo>
                  <a:cubicBezTo>
                    <a:pt x="58" y="82"/>
                    <a:pt x="57" y="80"/>
                    <a:pt x="57" y="78"/>
                  </a:cubicBezTo>
                  <a:cubicBezTo>
                    <a:pt x="56" y="73"/>
                    <a:pt x="56" y="67"/>
                    <a:pt x="55" y="62"/>
                  </a:cubicBezTo>
                  <a:cubicBezTo>
                    <a:pt x="55" y="57"/>
                    <a:pt x="55" y="53"/>
                    <a:pt x="55" y="48"/>
                  </a:cubicBezTo>
                  <a:cubicBezTo>
                    <a:pt x="55" y="48"/>
                    <a:pt x="56" y="48"/>
                    <a:pt x="56" y="48"/>
                  </a:cubicBezTo>
                  <a:cubicBezTo>
                    <a:pt x="56" y="41"/>
                    <a:pt x="55" y="35"/>
                    <a:pt x="54" y="29"/>
                  </a:cubicBezTo>
                  <a:cubicBezTo>
                    <a:pt x="54" y="27"/>
                    <a:pt x="53" y="26"/>
                    <a:pt x="53" y="25"/>
                  </a:cubicBezTo>
                  <a:cubicBezTo>
                    <a:pt x="52" y="23"/>
                    <a:pt x="52" y="22"/>
                    <a:pt x="51" y="20"/>
                  </a:cubicBezTo>
                  <a:cubicBezTo>
                    <a:pt x="51" y="19"/>
                    <a:pt x="50" y="18"/>
                    <a:pt x="50" y="17"/>
                  </a:cubicBezTo>
                  <a:cubicBezTo>
                    <a:pt x="49" y="16"/>
                    <a:pt x="49" y="15"/>
                    <a:pt x="48" y="15"/>
                  </a:cubicBezTo>
                  <a:cubicBezTo>
                    <a:pt x="47" y="14"/>
                    <a:pt x="44" y="13"/>
                    <a:pt x="41" y="13"/>
                  </a:cubicBezTo>
                  <a:cubicBezTo>
                    <a:pt x="38" y="12"/>
                    <a:pt x="35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0" y="19"/>
                    <a:pt x="30" y="21"/>
                    <a:pt x="30" y="23"/>
                  </a:cubicBezTo>
                  <a:cubicBezTo>
                    <a:pt x="30" y="22"/>
                    <a:pt x="30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1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1"/>
                    <a:pt x="31" y="19"/>
                    <a:pt x="31" y="18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2" y="14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8" y="13"/>
                    <a:pt x="39" y="14"/>
                    <a:pt x="41" y="14"/>
                  </a:cubicBezTo>
                  <a:cubicBezTo>
                    <a:pt x="44" y="14"/>
                    <a:pt x="46" y="15"/>
                    <a:pt x="48" y="15"/>
                  </a:cubicBezTo>
                  <a:cubicBezTo>
                    <a:pt x="48" y="16"/>
                    <a:pt x="49" y="16"/>
                    <a:pt x="49" y="17"/>
                  </a:cubicBezTo>
                  <a:cubicBezTo>
                    <a:pt x="50" y="18"/>
                    <a:pt x="50" y="19"/>
                    <a:pt x="51" y="20"/>
                  </a:cubicBezTo>
                  <a:cubicBezTo>
                    <a:pt x="52" y="23"/>
                    <a:pt x="52" y="25"/>
                    <a:pt x="53" y="28"/>
                  </a:cubicBezTo>
                  <a:cubicBezTo>
                    <a:pt x="54" y="34"/>
                    <a:pt x="55" y="40"/>
                    <a:pt x="55" y="47"/>
                  </a:cubicBezTo>
                  <a:cubicBezTo>
                    <a:pt x="55" y="42"/>
                    <a:pt x="54" y="37"/>
                    <a:pt x="54" y="32"/>
                  </a:cubicBezTo>
                  <a:cubicBezTo>
                    <a:pt x="53" y="28"/>
                    <a:pt x="52" y="23"/>
                    <a:pt x="50" y="19"/>
                  </a:cubicBezTo>
                  <a:cubicBezTo>
                    <a:pt x="49" y="18"/>
                    <a:pt x="49" y="17"/>
                    <a:pt x="49" y="17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7" y="15"/>
                    <a:pt x="45" y="15"/>
                    <a:pt x="43" y="14"/>
                  </a:cubicBezTo>
                  <a:cubicBezTo>
                    <a:pt x="41" y="14"/>
                    <a:pt x="39" y="14"/>
                    <a:pt x="36" y="14"/>
                  </a:cubicBezTo>
                  <a:cubicBezTo>
                    <a:pt x="35" y="14"/>
                    <a:pt x="34" y="14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4"/>
                    <a:pt x="31" y="15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7"/>
                    <a:pt x="30" y="32"/>
                    <a:pt x="29" y="37"/>
                  </a:cubicBezTo>
                  <a:cubicBezTo>
                    <a:pt x="28" y="48"/>
                    <a:pt x="26" y="58"/>
                    <a:pt x="23" y="69"/>
                  </a:cubicBezTo>
                  <a:cubicBezTo>
                    <a:pt x="22" y="70"/>
                    <a:pt x="21" y="74"/>
                    <a:pt x="21" y="76"/>
                  </a:cubicBezTo>
                  <a:cubicBezTo>
                    <a:pt x="18" y="83"/>
                    <a:pt x="15" y="89"/>
                    <a:pt x="12" y="96"/>
                  </a:cubicBezTo>
                  <a:cubicBezTo>
                    <a:pt x="12" y="95"/>
                    <a:pt x="10" y="96"/>
                    <a:pt x="10" y="95"/>
                  </a:cubicBezTo>
                  <a:cubicBezTo>
                    <a:pt x="9" y="95"/>
                    <a:pt x="9" y="93"/>
                    <a:pt x="12" y="86"/>
                  </a:cubicBezTo>
                  <a:cubicBezTo>
                    <a:pt x="12" y="86"/>
                    <a:pt x="11" y="86"/>
                    <a:pt x="11" y="86"/>
                  </a:cubicBezTo>
                  <a:cubicBezTo>
                    <a:pt x="8" y="92"/>
                    <a:pt x="4" y="96"/>
                    <a:pt x="3" y="97"/>
                  </a:cubicBezTo>
                  <a:cubicBezTo>
                    <a:pt x="1" y="98"/>
                    <a:pt x="0" y="95"/>
                    <a:pt x="2" y="88"/>
                  </a:cubicBezTo>
                  <a:cubicBezTo>
                    <a:pt x="5" y="81"/>
                    <a:pt x="8" y="72"/>
                    <a:pt x="10" y="63"/>
                  </a:cubicBezTo>
                  <a:cubicBezTo>
                    <a:pt x="13" y="54"/>
                    <a:pt x="15" y="44"/>
                    <a:pt x="16" y="34"/>
                  </a:cubicBezTo>
                  <a:cubicBezTo>
                    <a:pt x="17" y="31"/>
                    <a:pt x="17" y="27"/>
                    <a:pt x="17" y="24"/>
                  </a:cubicBezTo>
                  <a:cubicBezTo>
                    <a:pt x="17" y="22"/>
                    <a:pt x="17" y="20"/>
                    <a:pt x="17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0"/>
                    <a:pt x="18" y="8"/>
                    <a:pt x="19" y="7"/>
                  </a:cubicBezTo>
                  <a:cubicBezTo>
                    <a:pt x="19" y="5"/>
                    <a:pt x="20" y="4"/>
                    <a:pt x="21" y="3"/>
                  </a:cubicBezTo>
                  <a:cubicBezTo>
                    <a:pt x="22" y="2"/>
                    <a:pt x="24" y="1"/>
                    <a:pt x="26" y="1"/>
                  </a:cubicBezTo>
                  <a:cubicBezTo>
                    <a:pt x="27" y="1"/>
                    <a:pt x="29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9" y="0"/>
                    <a:pt x="41" y="1"/>
                    <a:pt x="43" y="1"/>
                  </a:cubicBezTo>
                  <a:cubicBezTo>
                    <a:pt x="46" y="1"/>
                    <a:pt x="49" y="2"/>
                    <a:pt x="53" y="4"/>
                  </a:cubicBezTo>
                  <a:cubicBezTo>
                    <a:pt x="54" y="4"/>
                    <a:pt x="56" y="6"/>
                    <a:pt x="57" y="7"/>
                  </a:cubicBezTo>
                  <a:cubicBezTo>
                    <a:pt x="59" y="9"/>
                    <a:pt x="60" y="10"/>
                    <a:pt x="61" y="12"/>
                  </a:cubicBezTo>
                  <a:cubicBezTo>
                    <a:pt x="62" y="13"/>
                    <a:pt x="62" y="15"/>
                    <a:pt x="63" y="16"/>
                  </a:cubicBezTo>
                  <a:cubicBezTo>
                    <a:pt x="63" y="17"/>
                    <a:pt x="64" y="19"/>
                    <a:pt x="64" y="20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8" y="40"/>
                    <a:pt x="67" y="50"/>
                    <a:pt x="67" y="60"/>
                  </a:cubicBezTo>
                  <a:cubicBezTo>
                    <a:pt x="68" y="63"/>
                    <a:pt x="68" y="68"/>
                    <a:pt x="69" y="72"/>
                  </a:cubicBezTo>
                  <a:cubicBezTo>
                    <a:pt x="70" y="77"/>
                    <a:pt x="71" y="80"/>
                    <a:pt x="71" y="82"/>
                  </a:cubicBezTo>
                  <a:cubicBezTo>
                    <a:pt x="71" y="84"/>
                    <a:pt x="71" y="84"/>
                    <a:pt x="70" y="84"/>
                  </a:cubicBezTo>
                  <a:cubicBezTo>
                    <a:pt x="66" y="74"/>
                    <a:pt x="66" y="62"/>
                    <a:pt x="65" y="50"/>
                  </a:cubicBezTo>
                  <a:cubicBezTo>
                    <a:pt x="65" y="43"/>
                    <a:pt x="65" y="36"/>
                    <a:pt x="64" y="28"/>
                  </a:cubicBezTo>
                  <a:cubicBezTo>
                    <a:pt x="63" y="27"/>
                    <a:pt x="63" y="25"/>
                    <a:pt x="62" y="23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0" y="15"/>
                    <a:pt x="59" y="14"/>
                    <a:pt x="58" y="12"/>
                  </a:cubicBezTo>
                  <a:cubicBezTo>
                    <a:pt x="57" y="10"/>
                    <a:pt x="55" y="7"/>
                    <a:pt x="53" y="6"/>
                  </a:cubicBezTo>
                  <a:cubicBezTo>
                    <a:pt x="55" y="7"/>
                    <a:pt x="57" y="9"/>
                    <a:pt x="58" y="11"/>
                  </a:cubicBezTo>
                  <a:cubicBezTo>
                    <a:pt x="59" y="14"/>
                    <a:pt x="60" y="15"/>
                    <a:pt x="61" y="17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3" y="24"/>
                    <a:pt x="63" y="26"/>
                    <a:pt x="63" y="28"/>
                  </a:cubicBezTo>
                  <a:cubicBezTo>
                    <a:pt x="65" y="36"/>
                    <a:pt x="65" y="43"/>
                    <a:pt x="65" y="50"/>
                  </a:cubicBezTo>
                  <a:cubicBezTo>
                    <a:pt x="65" y="62"/>
                    <a:pt x="66" y="74"/>
                    <a:pt x="69" y="84"/>
                  </a:cubicBezTo>
                  <a:cubicBezTo>
                    <a:pt x="68" y="84"/>
                    <a:pt x="68" y="84"/>
                    <a:pt x="67" y="85"/>
                  </a:cubicBezTo>
                  <a:cubicBezTo>
                    <a:pt x="67" y="85"/>
                    <a:pt x="68" y="86"/>
                    <a:pt x="68" y="87"/>
                  </a:cubicBezTo>
                  <a:cubicBezTo>
                    <a:pt x="69" y="88"/>
                    <a:pt x="69" y="89"/>
                    <a:pt x="69" y="90"/>
                  </a:cubicBezTo>
                  <a:cubicBezTo>
                    <a:pt x="70" y="91"/>
                    <a:pt x="70" y="91"/>
                    <a:pt x="70" y="92"/>
                  </a:cubicBezTo>
                  <a:cubicBezTo>
                    <a:pt x="70" y="92"/>
                    <a:pt x="70" y="92"/>
                    <a:pt x="71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2" y="93"/>
                    <a:pt x="73" y="93"/>
                    <a:pt x="73" y="92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4" y="91"/>
                    <a:pt x="74" y="91"/>
                    <a:pt x="74" y="92"/>
                  </a:cubicBezTo>
                  <a:cubicBezTo>
                    <a:pt x="74" y="93"/>
                    <a:pt x="74" y="94"/>
                    <a:pt x="73" y="95"/>
                  </a:cubicBezTo>
                  <a:cubicBezTo>
                    <a:pt x="73" y="95"/>
                    <a:pt x="72" y="96"/>
                    <a:pt x="72" y="96"/>
                  </a:cubicBezTo>
                  <a:cubicBezTo>
                    <a:pt x="71" y="96"/>
                    <a:pt x="71" y="96"/>
                    <a:pt x="70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7" y="95"/>
                    <a:pt x="67" y="94"/>
                    <a:pt x="66" y="94"/>
                  </a:cubicBezTo>
                  <a:cubicBezTo>
                    <a:pt x="66" y="93"/>
                    <a:pt x="65" y="93"/>
                    <a:pt x="65" y="92"/>
                  </a:cubicBezTo>
                  <a:cubicBezTo>
                    <a:pt x="64" y="92"/>
                    <a:pt x="64" y="92"/>
                    <a:pt x="63" y="9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9B9F0A-004D-48A5-BB8C-1E02F1E752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65991" y="2365625"/>
            <a:ext cx="9524470" cy="1100138"/>
          </a:xfrm>
        </p:spPr>
        <p:txBody>
          <a:bodyPr>
            <a:noAutofit/>
          </a:bodyPr>
          <a:lstStyle>
            <a:lvl1pPr marL="0" indent="0">
              <a:buNone/>
              <a:defRPr sz="6500">
                <a:solidFill>
                  <a:schemeClr val="accent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Slide Number Placeholder 5">
            <a:extLst>
              <a:ext uri="{FF2B5EF4-FFF2-40B4-BE49-F238E27FC236}">
                <a16:creationId xmlns:a16="http://schemas.microsoft.com/office/drawing/2014/main" id="{166FA44C-2C97-4E38-8E8E-0EFACD7C9035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201275" y="6321425"/>
            <a:ext cx="1654175" cy="365125"/>
          </a:xfrm>
          <a:prstGeom prst="rect">
            <a:avLst/>
          </a:prstGeom>
        </p:spPr>
        <p:txBody>
          <a:bodyPr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>
              <a:defRPr/>
            </a:pPr>
            <a:fld id="{9F3D97BC-BA34-4BBA-B79D-F8F104C14FC6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693762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2133B2F-FAEE-4AEE-AED3-3453B40FAF6F}"/>
              </a:ext>
            </a:extLst>
          </p:cNvPr>
          <p:cNvSpPr/>
          <p:nvPr userDrawn="1"/>
        </p:nvSpPr>
        <p:spPr>
          <a:xfrm rot="19975129">
            <a:off x="8458200" y="6157913"/>
            <a:ext cx="4313238" cy="4284662"/>
          </a:xfrm>
          <a:prstGeom prst="rect">
            <a:avLst/>
          </a:prstGeom>
          <a:solidFill>
            <a:srgbClr val="6300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4" name="Freeform: Shape 4">
            <a:extLst>
              <a:ext uri="{FF2B5EF4-FFF2-40B4-BE49-F238E27FC236}">
                <a16:creationId xmlns:a16="http://schemas.microsoft.com/office/drawing/2014/main" id="{9603B971-8ABE-4180-9C39-8118F2EEEDD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811213"/>
            <a:ext cx="3843338" cy="1020762"/>
          </a:xfrm>
          <a:custGeom>
            <a:avLst/>
            <a:gdLst>
              <a:gd name="T0" fmla="*/ 795203 w 4956890"/>
              <a:gd name="T1" fmla="*/ 192336 h 1318335"/>
              <a:gd name="T2" fmla="*/ 793673 w 4956890"/>
              <a:gd name="T3" fmla="*/ 198471 h 1318335"/>
              <a:gd name="T4" fmla="*/ 594520 w 4956890"/>
              <a:gd name="T5" fmla="*/ 210742 h 1318335"/>
              <a:gd name="T6" fmla="*/ 640479 w 4956890"/>
              <a:gd name="T7" fmla="*/ 213810 h 1318335"/>
              <a:gd name="T8" fmla="*/ 107362 w 4956890"/>
              <a:gd name="T9" fmla="*/ 219946 h 1318335"/>
              <a:gd name="T10" fmla="*/ 268216 w 4956890"/>
              <a:gd name="T11" fmla="*/ 184666 h 1318335"/>
              <a:gd name="T12" fmla="*/ 182192 w 4956890"/>
              <a:gd name="T13" fmla="*/ 135560 h 1318335"/>
              <a:gd name="T14" fmla="*/ 57220 w 4956890"/>
              <a:gd name="T15" fmla="*/ 97021 h 1318335"/>
              <a:gd name="T16" fmla="*/ 81753 w 4956890"/>
              <a:gd name="T17" fmla="*/ 101806 h 1318335"/>
              <a:gd name="T18" fmla="*/ 662331 w 4956890"/>
              <a:gd name="T19" fmla="*/ 87958 h 1318335"/>
              <a:gd name="T20" fmla="*/ 666643 w 4956890"/>
              <a:gd name="T21" fmla="*/ 132143 h 1318335"/>
              <a:gd name="T22" fmla="*/ 688083 w 4956890"/>
              <a:gd name="T23" fmla="*/ 106662 h 1318335"/>
              <a:gd name="T24" fmla="*/ 566442 w 4956890"/>
              <a:gd name="T25" fmla="*/ 79319 h 1318335"/>
              <a:gd name="T26" fmla="*/ 552668 w 4956890"/>
              <a:gd name="T27" fmla="*/ 116941 h 1318335"/>
              <a:gd name="T28" fmla="*/ 578061 w 4956890"/>
              <a:gd name="T29" fmla="*/ 125909 h 1318335"/>
              <a:gd name="T30" fmla="*/ 573748 w 4956890"/>
              <a:gd name="T31" fmla="*/ 81724 h 1318335"/>
              <a:gd name="T32" fmla="*/ 360792 w 4956890"/>
              <a:gd name="T33" fmla="*/ 89978 h 1318335"/>
              <a:gd name="T34" fmla="*/ 184002 w 4956890"/>
              <a:gd name="T35" fmla="*/ 48846 h 1318335"/>
              <a:gd name="T36" fmla="*/ 230383 w 4956890"/>
              <a:gd name="T37" fmla="*/ 163344 h 1318335"/>
              <a:gd name="T38" fmla="*/ 179590 w 4956890"/>
              <a:gd name="T39" fmla="*/ 163680 h 1318335"/>
              <a:gd name="T40" fmla="*/ 136264 w 4956890"/>
              <a:gd name="T41" fmla="*/ 129510 h 1318335"/>
              <a:gd name="T42" fmla="*/ 191694 w 4956890"/>
              <a:gd name="T43" fmla="*/ 93883 h 1318335"/>
              <a:gd name="T44" fmla="*/ 174952 w 4956890"/>
              <a:gd name="T45" fmla="*/ 78199 h 1318335"/>
              <a:gd name="T46" fmla="*/ 165450 w 4956890"/>
              <a:gd name="T47" fmla="*/ 50190 h 1318335"/>
              <a:gd name="T48" fmla="*/ 319294 w 4956890"/>
              <a:gd name="T49" fmla="*/ 85145 h 1318335"/>
              <a:gd name="T50" fmla="*/ 282190 w 4956890"/>
              <a:gd name="T51" fmla="*/ 163344 h 1318335"/>
              <a:gd name="T52" fmla="*/ 285331 w 4956890"/>
              <a:gd name="T53" fmla="*/ 63634 h 1318335"/>
              <a:gd name="T54" fmla="*/ 697698 w 4956890"/>
              <a:gd name="T55" fmla="*/ 52767 h 1318335"/>
              <a:gd name="T56" fmla="*/ 713648 w 4956890"/>
              <a:gd name="T57" fmla="*/ 148331 h 1318335"/>
              <a:gd name="T58" fmla="*/ 624734 w 4956890"/>
              <a:gd name="T59" fmla="*/ 129622 h 1318335"/>
              <a:gd name="T60" fmla="*/ 673830 w 4956890"/>
              <a:gd name="T61" fmla="*/ 47950 h 1318335"/>
              <a:gd name="T62" fmla="*/ 618359 w 4956890"/>
              <a:gd name="T63" fmla="*/ 107103 h 1318335"/>
              <a:gd name="T64" fmla="*/ 542454 w 4956890"/>
              <a:gd name="T65" fmla="*/ 161103 h 1318335"/>
              <a:gd name="T66" fmla="*/ 526164 w 4956890"/>
              <a:gd name="T67" fmla="*/ 65764 h 1318335"/>
              <a:gd name="T68" fmla="*/ 411443 w 4956890"/>
              <a:gd name="T69" fmla="*/ 64306 h 1318335"/>
              <a:gd name="T70" fmla="*/ 360425 w 4956890"/>
              <a:gd name="T71" fmla="*/ 119650 h 1318335"/>
              <a:gd name="T72" fmla="*/ 417891 w 4956890"/>
              <a:gd name="T73" fmla="*/ 159758 h 1318335"/>
              <a:gd name="T74" fmla="*/ 325923 w 4956890"/>
              <a:gd name="T75" fmla="*/ 85257 h 1318335"/>
              <a:gd name="T76" fmla="*/ 57220 w 4956890"/>
              <a:gd name="T77" fmla="*/ 64979 h 1318335"/>
              <a:gd name="T78" fmla="*/ 68833 w 4956890"/>
              <a:gd name="T79" fmla="*/ 33834 h 1318335"/>
              <a:gd name="T80" fmla="*/ 816177 w 4956890"/>
              <a:gd name="T81" fmla="*/ 51535 h 1318335"/>
              <a:gd name="T82" fmla="*/ 800793 w 4956890"/>
              <a:gd name="T83" fmla="*/ 134439 h 1318335"/>
              <a:gd name="T84" fmla="*/ 790884 w 4956890"/>
              <a:gd name="T85" fmla="*/ 165808 h 1318335"/>
              <a:gd name="T86" fmla="*/ 749888 w 4956890"/>
              <a:gd name="T87" fmla="*/ 80888 h 1318335"/>
              <a:gd name="T88" fmla="*/ 16496 w 4956890"/>
              <a:gd name="T89" fmla="*/ 1792 h 1318335"/>
              <a:gd name="T90" fmla="*/ 123283 w 4956890"/>
              <a:gd name="T91" fmla="*/ 45051 h 1318335"/>
              <a:gd name="T92" fmla="*/ 113730 w 4956890"/>
              <a:gd name="T93" fmla="*/ 85990 h 1318335"/>
              <a:gd name="T94" fmla="*/ 112989 w 4956890"/>
              <a:gd name="T95" fmla="*/ 150080 h 1318335"/>
              <a:gd name="T96" fmla="*/ 489938 w 4956890"/>
              <a:gd name="T97" fmla="*/ 0 h 1318335"/>
              <a:gd name="T98" fmla="*/ 498680 w 4956890"/>
              <a:gd name="T99" fmla="*/ 31368 h 1318335"/>
              <a:gd name="T100" fmla="*/ 512255 w 4956890"/>
              <a:gd name="T101" fmla="*/ 80888 h 1318335"/>
              <a:gd name="T102" fmla="*/ 428092 w 4956890"/>
              <a:gd name="T103" fmla="*/ 80888 h 1318335"/>
              <a:gd name="T104" fmla="*/ 489938 w 4956890"/>
              <a:gd name="T105" fmla="*/ 0 h 131833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956890" h="1318335">
                <a:moveTo>
                  <a:pt x="2110522" y="1099971"/>
                </a:moveTo>
                <a:cubicBezTo>
                  <a:pt x="2283305" y="1099971"/>
                  <a:pt x="2456088" y="1102269"/>
                  <a:pt x="2628870" y="1106866"/>
                </a:cubicBezTo>
                <a:cubicBezTo>
                  <a:pt x="3101749" y="1116061"/>
                  <a:pt x="3620098" y="1106866"/>
                  <a:pt x="4102071" y="1125255"/>
                </a:cubicBezTo>
                <a:cubicBezTo>
                  <a:pt x="4274853" y="1125255"/>
                  <a:pt x="4574950" y="1116061"/>
                  <a:pt x="4665888" y="1125255"/>
                </a:cubicBezTo>
                <a:cubicBezTo>
                  <a:pt x="4729545" y="1134449"/>
                  <a:pt x="4729545" y="1143643"/>
                  <a:pt x="4720451" y="1152838"/>
                </a:cubicBezTo>
                <a:cubicBezTo>
                  <a:pt x="4438542" y="1152838"/>
                  <a:pt x="4147540" y="1152838"/>
                  <a:pt x="3865631" y="1152838"/>
                </a:cubicBezTo>
                <a:cubicBezTo>
                  <a:pt x="3529159" y="1143643"/>
                  <a:pt x="3183594" y="1143643"/>
                  <a:pt x="2838028" y="1134449"/>
                </a:cubicBezTo>
                <a:cubicBezTo>
                  <a:pt x="3174500" y="1143643"/>
                  <a:pt x="3520065" y="1152838"/>
                  <a:pt x="3865631" y="1152838"/>
                </a:cubicBezTo>
                <a:cubicBezTo>
                  <a:pt x="4147540" y="1152838"/>
                  <a:pt x="4429448" y="1152838"/>
                  <a:pt x="4711357" y="1162032"/>
                </a:cubicBezTo>
                <a:cubicBezTo>
                  <a:pt x="4702263" y="1171226"/>
                  <a:pt x="4693169" y="1180421"/>
                  <a:pt x="4711357" y="1189615"/>
                </a:cubicBezTo>
                <a:cubicBezTo>
                  <a:pt x="4711357" y="1189615"/>
                  <a:pt x="4793201" y="1189615"/>
                  <a:pt x="4838671" y="1189615"/>
                </a:cubicBezTo>
                <a:cubicBezTo>
                  <a:pt x="5011453" y="1208004"/>
                  <a:pt x="4965984" y="1235586"/>
                  <a:pt x="4884140" y="1263169"/>
                </a:cubicBezTo>
                <a:cubicBezTo>
                  <a:pt x="4856858" y="1263169"/>
                  <a:pt x="4829577" y="1272364"/>
                  <a:pt x="4802295" y="1272364"/>
                </a:cubicBezTo>
                <a:cubicBezTo>
                  <a:pt x="4784108" y="1272364"/>
                  <a:pt x="4765920" y="1272364"/>
                  <a:pt x="4738638" y="1272364"/>
                </a:cubicBezTo>
                <a:cubicBezTo>
                  <a:pt x="4356698" y="1263169"/>
                  <a:pt x="3965663" y="1272364"/>
                  <a:pt x="3529159" y="1263169"/>
                </a:cubicBezTo>
                <a:cubicBezTo>
                  <a:pt x="3229063" y="1253975"/>
                  <a:pt x="2883498" y="1263169"/>
                  <a:pt x="2574307" y="1263169"/>
                </a:cubicBezTo>
                <a:cubicBezTo>
                  <a:pt x="3292720" y="1263169"/>
                  <a:pt x="4047507" y="1263169"/>
                  <a:pt x="4738638" y="1290752"/>
                </a:cubicBezTo>
                <a:cubicBezTo>
                  <a:pt x="4674982" y="1299946"/>
                  <a:pt x="4584043" y="1309141"/>
                  <a:pt x="4493105" y="1309141"/>
                </a:cubicBezTo>
                <a:cubicBezTo>
                  <a:pt x="4256666" y="1299946"/>
                  <a:pt x="4029320" y="1299946"/>
                  <a:pt x="3801974" y="1299946"/>
                </a:cubicBezTo>
                <a:cubicBezTo>
                  <a:pt x="3801974" y="1299946"/>
                  <a:pt x="3801974" y="1290752"/>
                  <a:pt x="3801974" y="1281558"/>
                </a:cubicBezTo>
                <a:cubicBezTo>
                  <a:pt x="3147219" y="1299946"/>
                  <a:pt x="2537932" y="1263169"/>
                  <a:pt x="1892270" y="1290752"/>
                </a:cubicBezTo>
                <a:cubicBezTo>
                  <a:pt x="1919552" y="1290752"/>
                  <a:pt x="1901364" y="1299946"/>
                  <a:pt x="1901364" y="1299946"/>
                </a:cubicBezTo>
                <a:cubicBezTo>
                  <a:pt x="2537932" y="1290752"/>
                  <a:pt x="3138125" y="1290752"/>
                  <a:pt x="3774693" y="1299946"/>
                </a:cubicBezTo>
                <a:cubicBezTo>
                  <a:pt x="2783465" y="1299946"/>
                  <a:pt x="1828614" y="1309141"/>
                  <a:pt x="810105" y="1309141"/>
                </a:cubicBezTo>
                <a:cubicBezTo>
                  <a:pt x="764636" y="1309141"/>
                  <a:pt x="682791" y="1309141"/>
                  <a:pt x="637322" y="1318335"/>
                </a:cubicBezTo>
                <a:cubicBezTo>
                  <a:pt x="464540" y="1299946"/>
                  <a:pt x="291757" y="1299946"/>
                  <a:pt x="118974" y="1299946"/>
                </a:cubicBezTo>
                <a:cubicBezTo>
                  <a:pt x="164443" y="1272364"/>
                  <a:pt x="-8340" y="1235586"/>
                  <a:pt x="337226" y="1244781"/>
                </a:cubicBezTo>
                <a:cubicBezTo>
                  <a:pt x="337226" y="1235586"/>
                  <a:pt x="337226" y="1226392"/>
                  <a:pt x="337226" y="1226392"/>
                </a:cubicBezTo>
                <a:cubicBezTo>
                  <a:pt x="-8340" y="1198809"/>
                  <a:pt x="-144747" y="1143643"/>
                  <a:pt x="200819" y="1125255"/>
                </a:cubicBezTo>
                <a:cubicBezTo>
                  <a:pt x="591853" y="1106866"/>
                  <a:pt x="1110201" y="1116061"/>
                  <a:pt x="1592174" y="1106866"/>
                </a:cubicBezTo>
                <a:cubicBezTo>
                  <a:pt x="1764957" y="1102269"/>
                  <a:pt x="1937740" y="1099971"/>
                  <a:pt x="2110522" y="1099971"/>
                </a:cubicBezTo>
                <a:close/>
                <a:moveTo>
                  <a:pt x="1100322" y="698373"/>
                </a:moveTo>
                <a:cubicBezTo>
                  <a:pt x="1051078" y="698373"/>
                  <a:pt x="1026456" y="717042"/>
                  <a:pt x="1026456" y="754381"/>
                </a:cubicBezTo>
                <a:cubicBezTo>
                  <a:pt x="1026456" y="770176"/>
                  <a:pt x="1030933" y="783816"/>
                  <a:pt x="1039886" y="795301"/>
                </a:cubicBezTo>
                <a:cubicBezTo>
                  <a:pt x="1048840" y="806787"/>
                  <a:pt x="1062718" y="812530"/>
                  <a:pt x="1081520" y="812530"/>
                </a:cubicBezTo>
                <a:cubicBezTo>
                  <a:pt x="1091369" y="812530"/>
                  <a:pt x="1101666" y="810739"/>
                  <a:pt x="1112410" y="807158"/>
                </a:cubicBezTo>
                <a:cubicBezTo>
                  <a:pt x="1123154" y="803576"/>
                  <a:pt x="1132107" y="799100"/>
                  <a:pt x="1139270" y="793728"/>
                </a:cubicBezTo>
                <a:lnTo>
                  <a:pt x="1139270" y="698373"/>
                </a:lnTo>
                <a:lnTo>
                  <a:pt x="1100322" y="698373"/>
                </a:lnTo>
                <a:close/>
                <a:moveTo>
                  <a:pt x="339665" y="581530"/>
                </a:moveTo>
                <a:lnTo>
                  <a:pt x="339665" y="787012"/>
                </a:lnTo>
                <a:lnTo>
                  <a:pt x="411224" y="787012"/>
                </a:lnTo>
                <a:cubicBezTo>
                  <a:pt x="438839" y="787012"/>
                  <a:pt x="462692" y="779231"/>
                  <a:pt x="482782" y="763667"/>
                </a:cubicBezTo>
                <a:cubicBezTo>
                  <a:pt x="502871" y="748103"/>
                  <a:pt x="512916" y="722086"/>
                  <a:pt x="512916" y="685614"/>
                </a:cubicBezTo>
                <a:cubicBezTo>
                  <a:pt x="512916" y="654473"/>
                  <a:pt x="503710" y="629340"/>
                  <a:pt x="485300" y="610216"/>
                </a:cubicBezTo>
                <a:cubicBezTo>
                  <a:pt x="466889" y="591092"/>
                  <a:pt x="444708" y="581530"/>
                  <a:pt x="418757" y="581530"/>
                </a:cubicBezTo>
                <a:lnTo>
                  <a:pt x="339665" y="581530"/>
                </a:lnTo>
                <a:close/>
                <a:moveTo>
                  <a:pt x="4000665" y="475431"/>
                </a:moveTo>
                <a:cubicBezTo>
                  <a:pt x="3982646" y="475431"/>
                  <a:pt x="3968188" y="480236"/>
                  <a:pt x="3957289" y="489847"/>
                </a:cubicBezTo>
                <a:cubicBezTo>
                  <a:pt x="3946392" y="499458"/>
                  <a:pt x="3937861" y="511913"/>
                  <a:pt x="3931699" y="527211"/>
                </a:cubicBezTo>
                <a:cubicBezTo>
                  <a:pt x="3925536" y="542509"/>
                  <a:pt x="3921269" y="559992"/>
                  <a:pt x="3918898" y="579662"/>
                </a:cubicBezTo>
                <a:cubicBezTo>
                  <a:pt x="3916526" y="599332"/>
                  <a:pt x="3915341" y="619218"/>
                  <a:pt x="3915341" y="639322"/>
                </a:cubicBezTo>
                <a:cubicBezTo>
                  <a:pt x="3915341" y="660292"/>
                  <a:pt x="3916526" y="680830"/>
                  <a:pt x="3918898" y="700933"/>
                </a:cubicBezTo>
                <a:cubicBezTo>
                  <a:pt x="3921269" y="721036"/>
                  <a:pt x="3925536" y="738954"/>
                  <a:pt x="3931699" y="754685"/>
                </a:cubicBezTo>
                <a:cubicBezTo>
                  <a:pt x="3937861" y="770417"/>
                  <a:pt x="3946392" y="782871"/>
                  <a:pt x="3957289" y="792049"/>
                </a:cubicBezTo>
                <a:cubicBezTo>
                  <a:pt x="3968188" y="801226"/>
                  <a:pt x="3982646" y="805815"/>
                  <a:pt x="4000665" y="805815"/>
                </a:cubicBezTo>
                <a:cubicBezTo>
                  <a:pt x="4018670" y="805815"/>
                  <a:pt x="4033125" y="801226"/>
                  <a:pt x="4044030" y="792049"/>
                </a:cubicBezTo>
                <a:cubicBezTo>
                  <a:pt x="4054935" y="782871"/>
                  <a:pt x="4063469" y="770417"/>
                  <a:pt x="4069631" y="754685"/>
                </a:cubicBezTo>
                <a:cubicBezTo>
                  <a:pt x="4075794" y="738954"/>
                  <a:pt x="4079823" y="721036"/>
                  <a:pt x="4081719" y="700933"/>
                </a:cubicBezTo>
                <a:cubicBezTo>
                  <a:pt x="4083614" y="680830"/>
                  <a:pt x="4084562" y="660292"/>
                  <a:pt x="4084562" y="639322"/>
                </a:cubicBezTo>
                <a:cubicBezTo>
                  <a:pt x="4084562" y="619218"/>
                  <a:pt x="4083614" y="599332"/>
                  <a:pt x="4081719" y="579662"/>
                </a:cubicBezTo>
                <a:cubicBezTo>
                  <a:pt x="4079823" y="559992"/>
                  <a:pt x="4075794" y="542509"/>
                  <a:pt x="4069631" y="527211"/>
                </a:cubicBezTo>
                <a:cubicBezTo>
                  <a:pt x="4063469" y="511913"/>
                  <a:pt x="4054935" y="499458"/>
                  <a:pt x="4044030" y="489847"/>
                </a:cubicBezTo>
                <a:cubicBezTo>
                  <a:pt x="4033125" y="480236"/>
                  <a:pt x="4018670" y="475431"/>
                  <a:pt x="4000665" y="475431"/>
                </a:cubicBezTo>
                <a:close/>
                <a:moveTo>
                  <a:pt x="3362490" y="475431"/>
                </a:moveTo>
                <a:cubicBezTo>
                  <a:pt x="3344471" y="475431"/>
                  <a:pt x="3330012" y="480236"/>
                  <a:pt x="3319115" y="489847"/>
                </a:cubicBezTo>
                <a:cubicBezTo>
                  <a:pt x="3308216" y="499458"/>
                  <a:pt x="3299686" y="511913"/>
                  <a:pt x="3293524" y="527211"/>
                </a:cubicBezTo>
                <a:cubicBezTo>
                  <a:pt x="3287361" y="542509"/>
                  <a:pt x="3283094" y="559992"/>
                  <a:pt x="3280723" y="579662"/>
                </a:cubicBezTo>
                <a:cubicBezTo>
                  <a:pt x="3278352" y="599332"/>
                  <a:pt x="3277166" y="619218"/>
                  <a:pt x="3277166" y="639322"/>
                </a:cubicBezTo>
                <a:cubicBezTo>
                  <a:pt x="3277166" y="660292"/>
                  <a:pt x="3278352" y="680830"/>
                  <a:pt x="3280723" y="700933"/>
                </a:cubicBezTo>
                <a:cubicBezTo>
                  <a:pt x="3283094" y="721036"/>
                  <a:pt x="3287361" y="738954"/>
                  <a:pt x="3293524" y="754685"/>
                </a:cubicBezTo>
                <a:cubicBezTo>
                  <a:pt x="3299686" y="770417"/>
                  <a:pt x="3308216" y="782871"/>
                  <a:pt x="3319115" y="792049"/>
                </a:cubicBezTo>
                <a:cubicBezTo>
                  <a:pt x="3330012" y="801226"/>
                  <a:pt x="3344471" y="805815"/>
                  <a:pt x="3362490" y="805815"/>
                </a:cubicBezTo>
                <a:cubicBezTo>
                  <a:pt x="3380495" y="805815"/>
                  <a:pt x="3394950" y="801226"/>
                  <a:pt x="3405855" y="792049"/>
                </a:cubicBezTo>
                <a:cubicBezTo>
                  <a:pt x="3416760" y="782871"/>
                  <a:pt x="3425294" y="770417"/>
                  <a:pt x="3431457" y="754685"/>
                </a:cubicBezTo>
                <a:cubicBezTo>
                  <a:pt x="3437619" y="738954"/>
                  <a:pt x="3441648" y="721036"/>
                  <a:pt x="3443544" y="700933"/>
                </a:cubicBezTo>
                <a:cubicBezTo>
                  <a:pt x="3445439" y="680830"/>
                  <a:pt x="3446387" y="660292"/>
                  <a:pt x="3446387" y="639322"/>
                </a:cubicBezTo>
                <a:cubicBezTo>
                  <a:pt x="3446387" y="619218"/>
                  <a:pt x="3445439" y="599332"/>
                  <a:pt x="3443544" y="579662"/>
                </a:cubicBezTo>
                <a:cubicBezTo>
                  <a:pt x="3441648" y="559992"/>
                  <a:pt x="3437619" y="542509"/>
                  <a:pt x="3431457" y="527211"/>
                </a:cubicBezTo>
                <a:cubicBezTo>
                  <a:pt x="3425294" y="511913"/>
                  <a:pt x="3416760" y="499458"/>
                  <a:pt x="3405855" y="489847"/>
                </a:cubicBezTo>
                <a:cubicBezTo>
                  <a:pt x="3394950" y="480236"/>
                  <a:pt x="3380495" y="475431"/>
                  <a:pt x="3362490" y="475431"/>
                </a:cubicBezTo>
                <a:close/>
                <a:moveTo>
                  <a:pt x="2224358" y="463344"/>
                </a:moveTo>
                <a:cubicBezTo>
                  <a:pt x="2208620" y="463344"/>
                  <a:pt x="2195424" y="466862"/>
                  <a:pt x="2184771" y="473899"/>
                </a:cubicBezTo>
                <a:cubicBezTo>
                  <a:pt x="2174118" y="480936"/>
                  <a:pt x="2165087" y="490082"/>
                  <a:pt x="2157679" y="501336"/>
                </a:cubicBezTo>
                <a:cubicBezTo>
                  <a:pt x="2150272" y="512591"/>
                  <a:pt x="2144948" y="525252"/>
                  <a:pt x="2141710" y="539319"/>
                </a:cubicBezTo>
                <a:cubicBezTo>
                  <a:pt x="2138472" y="553386"/>
                  <a:pt x="2136852" y="567456"/>
                  <a:pt x="2136852" y="581530"/>
                </a:cubicBezTo>
                <a:lnTo>
                  <a:pt x="2299358" y="581530"/>
                </a:lnTo>
                <a:cubicBezTo>
                  <a:pt x="2299358" y="544009"/>
                  <a:pt x="2293339" y="514931"/>
                  <a:pt x="2281301" y="494296"/>
                </a:cubicBezTo>
                <a:cubicBezTo>
                  <a:pt x="2269262" y="473661"/>
                  <a:pt x="2250282" y="463344"/>
                  <a:pt x="2224358" y="463344"/>
                </a:cubicBezTo>
                <a:close/>
                <a:moveTo>
                  <a:pt x="1092264" y="292779"/>
                </a:moveTo>
                <a:cubicBezTo>
                  <a:pt x="1134346" y="292779"/>
                  <a:pt x="1172398" y="297256"/>
                  <a:pt x="1206421" y="306210"/>
                </a:cubicBezTo>
                <a:cubicBezTo>
                  <a:pt x="1240445" y="315163"/>
                  <a:pt x="1269320" y="329265"/>
                  <a:pt x="1293047" y="348515"/>
                </a:cubicBezTo>
                <a:cubicBezTo>
                  <a:pt x="1316773" y="367765"/>
                  <a:pt x="1335128" y="393059"/>
                  <a:pt x="1348111" y="424396"/>
                </a:cubicBezTo>
                <a:cubicBezTo>
                  <a:pt x="1361093" y="455733"/>
                  <a:pt x="1367584" y="493785"/>
                  <a:pt x="1367584" y="538553"/>
                </a:cubicBezTo>
                <a:lnTo>
                  <a:pt x="1367584" y="979065"/>
                </a:lnTo>
                <a:lnTo>
                  <a:pt x="1172846" y="979065"/>
                </a:lnTo>
                <a:lnTo>
                  <a:pt x="1158073" y="919972"/>
                </a:lnTo>
                <a:cubicBezTo>
                  <a:pt x="1153596" y="925344"/>
                  <a:pt x="1147328" y="931835"/>
                  <a:pt x="1139270" y="939446"/>
                </a:cubicBezTo>
                <a:cubicBezTo>
                  <a:pt x="1131212" y="947056"/>
                  <a:pt x="1121139" y="954667"/>
                  <a:pt x="1109052" y="962277"/>
                </a:cubicBezTo>
                <a:cubicBezTo>
                  <a:pt x="1096965" y="969888"/>
                  <a:pt x="1082639" y="976155"/>
                  <a:pt x="1066075" y="981080"/>
                </a:cubicBezTo>
                <a:cubicBezTo>
                  <a:pt x="1049511" y="986004"/>
                  <a:pt x="1030037" y="988466"/>
                  <a:pt x="1007654" y="988466"/>
                </a:cubicBezTo>
                <a:cubicBezTo>
                  <a:pt x="980793" y="988466"/>
                  <a:pt x="955276" y="984213"/>
                  <a:pt x="931101" y="975708"/>
                </a:cubicBezTo>
                <a:cubicBezTo>
                  <a:pt x="906927" y="967202"/>
                  <a:pt x="885886" y="954219"/>
                  <a:pt x="867979" y="936760"/>
                </a:cubicBezTo>
                <a:cubicBezTo>
                  <a:pt x="850072" y="919300"/>
                  <a:pt x="835747" y="897364"/>
                  <a:pt x="825002" y="870952"/>
                </a:cubicBezTo>
                <a:cubicBezTo>
                  <a:pt x="814258" y="844539"/>
                  <a:pt x="808886" y="812978"/>
                  <a:pt x="808886" y="776268"/>
                </a:cubicBezTo>
                <a:cubicBezTo>
                  <a:pt x="808886" y="735082"/>
                  <a:pt x="816273" y="700835"/>
                  <a:pt x="831046" y="673527"/>
                </a:cubicBezTo>
                <a:cubicBezTo>
                  <a:pt x="845819" y="646219"/>
                  <a:pt x="866188" y="624283"/>
                  <a:pt x="892154" y="607719"/>
                </a:cubicBezTo>
                <a:cubicBezTo>
                  <a:pt x="918119" y="591155"/>
                  <a:pt x="948113" y="579515"/>
                  <a:pt x="982136" y="572800"/>
                </a:cubicBezTo>
                <a:cubicBezTo>
                  <a:pt x="1016160" y="566085"/>
                  <a:pt x="1052869" y="562727"/>
                  <a:pt x="1092264" y="562727"/>
                </a:cubicBezTo>
                <a:lnTo>
                  <a:pt x="1137927" y="562727"/>
                </a:lnTo>
                <a:lnTo>
                  <a:pt x="1137927" y="539896"/>
                </a:lnTo>
                <a:cubicBezTo>
                  <a:pt x="1137927" y="523780"/>
                  <a:pt x="1134793" y="511021"/>
                  <a:pt x="1128526" y="501620"/>
                </a:cubicBezTo>
                <a:cubicBezTo>
                  <a:pt x="1122259" y="492219"/>
                  <a:pt x="1114200" y="485056"/>
                  <a:pt x="1104352" y="480131"/>
                </a:cubicBezTo>
                <a:cubicBezTo>
                  <a:pt x="1094503" y="475207"/>
                  <a:pt x="1083758" y="472073"/>
                  <a:pt x="1072119" y="470730"/>
                </a:cubicBezTo>
                <a:cubicBezTo>
                  <a:pt x="1060479" y="469387"/>
                  <a:pt x="1049288" y="468716"/>
                  <a:pt x="1038543" y="468716"/>
                </a:cubicBezTo>
                <a:cubicBezTo>
                  <a:pt x="1015264" y="468716"/>
                  <a:pt x="990194" y="470954"/>
                  <a:pt x="963334" y="475431"/>
                </a:cubicBezTo>
                <a:cubicBezTo>
                  <a:pt x="936473" y="479907"/>
                  <a:pt x="907374" y="487518"/>
                  <a:pt x="876037" y="498262"/>
                </a:cubicBezTo>
                <a:lnTo>
                  <a:pt x="876037" y="320983"/>
                </a:lnTo>
                <a:cubicBezTo>
                  <a:pt x="890363" y="317401"/>
                  <a:pt x="906703" y="313820"/>
                  <a:pt x="925058" y="310239"/>
                </a:cubicBezTo>
                <a:cubicBezTo>
                  <a:pt x="943412" y="306657"/>
                  <a:pt x="962439" y="303524"/>
                  <a:pt x="982136" y="300837"/>
                </a:cubicBezTo>
                <a:cubicBezTo>
                  <a:pt x="1001834" y="298151"/>
                  <a:pt x="1021084" y="296137"/>
                  <a:pt x="1039886" y="294794"/>
                </a:cubicBezTo>
                <a:cubicBezTo>
                  <a:pt x="1058689" y="293451"/>
                  <a:pt x="1076148" y="292779"/>
                  <a:pt x="1092264" y="292779"/>
                </a:cubicBezTo>
                <a:close/>
                <a:moveTo>
                  <a:pt x="1849993" y="291436"/>
                </a:moveTo>
                <a:cubicBezTo>
                  <a:pt x="1866907" y="291436"/>
                  <a:pt x="1882037" y="293227"/>
                  <a:pt x="1895384" y="296808"/>
                </a:cubicBezTo>
                <a:lnTo>
                  <a:pt x="1895384" y="510349"/>
                </a:lnTo>
                <a:cubicBezTo>
                  <a:pt x="1882919" y="508559"/>
                  <a:pt x="1872017" y="507216"/>
                  <a:pt x="1862679" y="506320"/>
                </a:cubicBezTo>
                <a:cubicBezTo>
                  <a:pt x="1853341" y="505425"/>
                  <a:pt x="1844216" y="504977"/>
                  <a:pt x="1835304" y="504977"/>
                </a:cubicBezTo>
                <a:cubicBezTo>
                  <a:pt x="1806835" y="504977"/>
                  <a:pt x="1777470" y="510573"/>
                  <a:pt x="1747210" y="521765"/>
                </a:cubicBezTo>
                <a:cubicBezTo>
                  <a:pt x="1716950" y="532957"/>
                  <a:pt x="1692923" y="547506"/>
                  <a:pt x="1675127" y="565413"/>
                </a:cubicBezTo>
                <a:lnTo>
                  <a:pt x="1675127" y="979065"/>
                </a:lnTo>
                <a:lnTo>
                  <a:pt x="1446813" y="979065"/>
                </a:lnTo>
                <a:lnTo>
                  <a:pt x="1446813" y="308896"/>
                </a:lnTo>
                <a:lnTo>
                  <a:pt x="1641552" y="308896"/>
                </a:lnTo>
                <a:lnTo>
                  <a:pt x="1664383" y="433797"/>
                </a:lnTo>
                <a:cubicBezTo>
                  <a:pt x="1672399" y="415890"/>
                  <a:pt x="1682192" y="398431"/>
                  <a:pt x="1693762" y="381419"/>
                </a:cubicBezTo>
                <a:cubicBezTo>
                  <a:pt x="1705332" y="364407"/>
                  <a:pt x="1718905" y="349186"/>
                  <a:pt x="1734483" y="335756"/>
                </a:cubicBezTo>
                <a:cubicBezTo>
                  <a:pt x="1750061" y="322326"/>
                  <a:pt x="1767419" y="311582"/>
                  <a:pt x="1786556" y="303524"/>
                </a:cubicBezTo>
                <a:cubicBezTo>
                  <a:pt x="1805695" y="295465"/>
                  <a:pt x="1826840" y="291436"/>
                  <a:pt x="1849993" y="291436"/>
                </a:cubicBezTo>
                <a:close/>
                <a:moveTo>
                  <a:pt x="3999952" y="287407"/>
                </a:moveTo>
                <a:cubicBezTo>
                  <a:pt x="4055463" y="287407"/>
                  <a:pt x="4102693" y="297032"/>
                  <a:pt x="4141641" y="316282"/>
                </a:cubicBezTo>
                <a:cubicBezTo>
                  <a:pt x="4180589" y="335532"/>
                  <a:pt x="4212597" y="361497"/>
                  <a:pt x="4237667" y="394178"/>
                </a:cubicBezTo>
                <a:cubicBezTo>
                  <a:pt x="4262736" y="426858"/>
                  <a:pt x="4280867" y="464687"/>
                  <a:pt x="4292059" y="507663"/>
                </a:cubicBezTo>
                <a:cubicBezTo>
                  <a:pt x="4303251" y="550640"/>
                  <a:pt x="4308847" y="595408"/>
                  <a:pt x="4308847" y="641966"/>
                </a:cubicBezTo>
                <a:cubicBezTo>
                  <a:pt x="4308847" y="689419"/>
                  <a:pt x="4303027" y="734411"/>
                  <a:pt x="4291388" y="776940"/>
                </a:cubicBezTo>
                <a:cubicBezTo>
                  <a:pt x="4279748" y="819469"/>
                  <a:pt x="4261393" y="856850"/>
                  <a:pt x="4236324" y="889082"/>
                </a:cubicBezTo>
                <a:cubicBezTo>
                  <a:pt x="4211254" y="921315"/>
                  <a:pt x="4179245" y="946832"/>
                  <a:pt x="4140298" y="965635"/>
                </a:cubicBezTo>
                <a:cubicBezTo>
                  <a:pt x="4101350" y="984437"/>
                  <a:pt x="4054568" y="993838"/>
                  <a:pt x="3999952" y="993838"/>
                </a:cubicBezTo>
                <a:cubicBezTo>
                  <a:pt x="3944440" y="993838"/>
                  <a:pt x="3897210" y="984437"/>
                  <a:pt x="3858262" y="965635"/>
                </a:cubicBezTo>
                <a:cubicBezTo>
                  <a:pt x="3819315" y="946832"/>
                  <a:pt x="3787530" y="921315"/>
                  <a:pt x="3762908" y="889082"/>
                </a:cubicBezTo>
                <a:cubicBezTo>
                  <a:pt x="3738285" y="856850"/>
                  <a:pt x="3720155" y="819469"/>
                  <a:pt x="3708515" y="776940"/>
                </a:cubicBezTo>
                <a:cubicBezTo>
                  <a:pt x="3696875" y="734411"/>
                  <a:pt x="3691056" y="689419"/>
                  <a:pt x="3691056" y="641966"/>
                </a:cubicBezTo>
                <a:cubicBezTo>
                  <a:pt x="3691056" y="595408"/>
                  <a:pt x="3696651" y="550640"/>
                  <a:pt x="3707843" y="507663"/>
                </a:cubicBezTo>
                <a:cubicBezTo>
                  <a:pt x="3719035" y="464687"/>
                  <a:pt x="3736943" y="426858"/>
                  <a:pt x="3761565" y="394178"/>
                </a:cubicBezTo>
                <a:cubicBezTo>
                  <a:pt x="3786187" y="361497"/>
                  <a:pt x="3817972" y="335532"/>
                  <a:pt x="3856919" y="316282"/>
                </a:cubicBezTo>
                <a:cubicBezTo>
                  <a:pt x="3895867" y="297032"/>
                  <a:pt x="3943545" y="287407"/>
                  <a:pt x="3999952" y="287407"/>
                </a:cubicBezTo>
                <a:close/>
                <a:moveTo>
                  <a:pt x="3361776" y="287407"/>
                </a:moveTo>
                <a:cubicBezTo>
                  <a:pt x="3417288" y="287407"/>
                  <a:pt x="3464518" y="297032"/>
                  <a:pt x="3503466" y="316282"/>
                </a:cubicBezTo>
                <a:cubicBezTo>
                  <a:pt x="3542413" y="335532"/>
                  <a:pt x="3574422" y="361497"/>
                  <a:pt x="3599492" y="394178"/>
                </a:cubicBezTo>
                <a:cubicBezTo>
                  <a:pt x="3624562" y="426858"/>
                  <a:pt x="3642692" y="464687"/>
                  <a:pt x="3653885" y="507663"/>
                </a:cubicBezTo>
                <a:cubicBezTo>
                  <a:pt x="3665076" y="550640"/>
                  <a:pt x="3670672" y="595408"/>
                  <a:pt x="3670672" y="641966"/>
                </a:cubicBezTo>
                <a:cubicBezTo>
                  <a:pt x="3670672" y="689419"/>
                  <a:pt x="3664852" y="734411"/>
                  <a:pt x="3653213" y="776940"/>
                </a:cubicBezTo>
                <a:cubicBezTo>
                  <a:pt x="3641573" y="819469"/>
                  <a:pt x="3623218" y="856850"/>
                  <a:pt x="3598149" y="889082"/>
                </a:cubicBezTo>
                <a:cubicBezTo>
                  <a:pt x="3573079" y="921315"/>
                  <a:pt x="3541070" y="946832"/>
                  <a:pt x="3502123" y="965635"/>
                </a:cubicBezTo>
                <a:cubicBezTo>
                  <a:pt x="3463175" y="984437"/>
                  <a:pt x="3416393" y="993838"/>
                  <a:pt x="3361776" y="993838"/>
                </a:cubicBezTo>
                <a:cubicBezTo>
                  <a:pt x="3306264" y="993838"/>
                  <a:pt x="3259035" y="984437"/>
                  <a:pt x="3220087" y="965635"/>
                </a:cubicBezTo>
                <a:cubicBezTo>
                  <a:pt x="3181140" y="946832"/>
                  <a:pt x="3149355" y="921315"/>
                  <a:pt x="3124733" y="889082"/>
                </a:cubicBezTo>
                <a:cubicBezTo>
                  <a:pt x="3100110" y="856850"/>
                  <a:pt x="3081979" y="819469"/>
                  <a:pt x="3070340" y="776940"/>
                </a:cubicBezTo>
                <a:cubicBezTo>
                  <a:pt x="3058701" y="734411"/>
                  <a:pt x="3052881" y="689419"/>
                  <a:pt x="3052881" y="641966"/>
                </a:cubicBezTo>
                <a:cubicBezTo>
                  <a:pt x="3052881" y="595408"/>
                  <a:pt x="3058476" y="550640"/>
                  <a:pt x="3069668" y="507663"/>
                </a:cubicBezTo>
                <a:cubicBezTo>
                  <a:pt x="3080860" y="464687"/>
                  <a:pt x="3098767" y="426858"/>
                  <a:pt x="3123390" y="394178"/>
                </a:cubicBezTo>
                <a:cubicBezTo>
                  <a:pt x="3148012" y="361497"/>
                  <a:pt x="3179797" y="335532"/>
                  <a:pt x="3218744" y="316282"/>
                </a:cubicBezTo>
                <a:cubicBezTo>
                  <a:pt x="3257692" y="297032"/>
                  <a:pt x="3305369" y="287407"/>
                  <a:pt x="3361776" y="287407"/>
                </a:cubicBezTo>
                <a:close/>
                <a:moveTo>
                  <a:pt x="2230864" y="287407"/>
                </a:moveTo>
                <a:cubicBezTo>
                  <a:pt x="2280108" y="287407"/>
                  <a:pt x="2322189" y="296137"/>
                  <a:pt x="2357108" y="313596"/>
                </a:cubicBezTo>
                <a:cubicBezTo>
                  <a:pt x="2392027" y="331056"/>
                  <a:pt x="2420454" y="355006"/>
                  <a:pt x="2442390" y="385448"/>
                </a:cubicBezTo>
                <a:cubicBezTo>
                  <a:pt x="2464326" y="415890"/>
                  <a:pt x="2480219" y="451480"/>
                  <a:pt x="2490067" y="492219"/>
                </a:cubicBezTo>
                <a:cubicBezTo>
                  <a:pt x="2499916" y="532957"/>
                  <a:pt x="2504841" y="576605"/>
                  <a:pt x="2504841" y="623163"/>
                </a:cubicBezTo>
                <a:cubicBezTo>
                  <a:pt x="2504841" y="636594"/>
                  <a:pt x="2504613" y="651815"/>
                  <a:pt x="2504159" y="668826"/>
                </a:cubicBezTo>
                <a:cubicBezTo>
                  <a:pt x="2503704" y="685838"/>
                  <a:pt x="2502567" y="701954"/>
                  <a:pt x="2500749" y="717175"/>
                </a:cubicBezTo>
                <a:lnTo>
                  <a:pt x="2139538" y="717175"/>
                </a:lnTo>
                <a:cubicBezTo>
                  <a:pt x="2139538" y="752094"/>
                  <a:pt x="2152727" y="777611"/>
                  <a:pt x="2179105" y="793728"/>
                </a:cubicBezTo>
                <a:cubicBezTo>
                  <a:pt x="2205483" y="809844"/>
                  <a:pt x="2243238" y="817902"/>
                  <a:pt x="2292370" y="817902"/>
                </a:cubicBezTo>
                <a:cubicBezTo>
                  <a:pt x="2326030" y="817902"/>
                  <a:pt x="2357640" y="814768"/>
                  <a:pt x="2387200" y="808501"/>
                </a:cubicBezTo>
                <a:cubicBezTo>
                  <a:pt x="2416761" y="802233"/>
                  <a:pt x="2447916" y="792832"/>
                  <a:pt x="2480666" y="780297"/>
                </a:cubicBezTo>
                <a:lnTo>
                  <a:pt x="2480666" y="957577"/>
                </a:lnTo>
                <a:cubicBezTo>
                  <a:pt x="2453806" y="969216"/>
                  <a:pt x="2422916" y="978170"/>
                  <a:pt x="2387998" y="984437"/>
                </a:cubicBezTo>
                <a:cubicBezTo>
                  <a:pt x="2353079" y="990705"/>
                  <a:pt x="2317713" y="993838"/>
                  <a:pt x="2281899" y="993838"/>
                </a:cubicBezTo>
                <a:cubicBezTo>
                  <a:pt x="2161026" y="993838"/>
                  <a:pt x="2069701" y="966083"/>
                  <a:pt x="2007921" y="910571"/>
                </a:cubicBezTo>
                <a:cubicBezTo>
                  <a:pt x="1946142" y="855059"/>
                  <a:pt x="1915253" y="766867"/>
                  <a:pt x="1915253" y="645995"/>
                </a:cubicBezTo>
                <a:cubicBezTo>
                  <a:pt x="1915253" y="599437"/>
                  <a:pt x="1921744" y="554445"/>
                  <a:pt x="1934727" y="511021"/>
                </a:cubicBezTo>
                <a:cubicBezTo>
                  <a:pt x="1947709" y="467596"/>
                  <a:pt x="1967407" y="429320"/>
                  <a:pt x="1993820" y="396192"/>
                </a:cubicBezTo>
                <a:cubicBezTo>
                  <a:pt x="2020233" y="363064"/>
                  <a:pt x="2053137" y="336651"/>
                  <a:pt x="2092532" y="316954"/>
                </a:cubicBezTo>
                <a:cubicBezTo>
                  <a:pt x="2131928" y="297256"/>
                  <a:pt x="2178038" y="287407"/>
                  <a:pt x="2230864" y="287407"/>
                </a:cubicBezTo>
                <a:close/>
                <a:moveTo>
                  <a:pt x="339665" y="202797"/>
                </a:moveTo>
                <a:lnTo>
                  <a:pt x="339665" y="389477"/>
                </a:lnTo>
                <a:lnTo>
                  <a:pt x="412294" y="389477"/>
                </a:lnTo>
                <a:cubicBezTo>
                  <a:pt x="435279" y="389477"/>
                  <a:pt x="453543" y="381241"/>
                  <a:pt x="467085" y="364768"/>
                </a:cubicBezTo>
                <a:cubicBezTo>
                  <a:pt x="480627" y="348295"/>
                  <a:pt x="487398" y="324963"/>
                  <a:pt x="487398" y="294773"/>
                </a:cubicBezTo>
                <a:cubicBezTo>
                  <a:pt x="487398" y="265478"/>
                  <a:pt x="480218" y="242825"/>
                  <a:pt x="465857" y="226814"/>
                </a:cubicBezTo>
                <a:cubicBezTo>
                  <a:pt x="451497" y="210802"/>
                  <a:pt x="432411" y="202797"/>
                  <a:pt x="408600" y="202797"/>
                </a:cubicBezTo>
                <a:lnTo>
                  <a:pt x="339665" y="202797"/>
                </a:lnTo>
                <a:close/>
                <a:moveTo>
                  <a:pt x="4451446" y="136988"/>
                </a:moveTo>
                <a:lnTo>
                  <a:pt x="4679760" y="136988"/>
                </a:lnTo>
                <a:lnTo>
                  <a:pt x="4679760" y="308896"/>
                </a:lnTo>
                <a:lnTo>
                  <a:pt x="4844952" y="308896"/>
                </a:lnTo>
                <a:lnTo>
                  <a:pt x="4844952" y="484832"/>
                </a:lnTo>
                <a:lnTo>
                  <a:pt x="4679760" y="484832"/>
                </a:lnTo>
                <a:lnTo>
                  <a:pt x="4679760" y="718161"/>
                </a:lnTo>
                <a:cubicBezTo>
                  <a:pt x="4679760" y="749625"/>
                  <a:pt x="4684909" y="772099"/>
                  <a:pt x="4695205" y="785586"/>
                </a:cubicBezTo>
                <a:cubicBezTo>
                  <a:pt x="4705502" y="799072"/>
                  <a:pt x="4724975" y="805815"/>
                  <a:pt x="4753627" y="805815"/>
                </a:cubicBezTo>
                <a:cubicBezTo>
                  <a:pt x="4774219" y="805815"/>
                  <a:pt x="4793022" y="804248"/>
                  <a:pt x="4810034" y="801114"/>
                </a:cubicBezTo>
                <a:cubicBezTo>
                  <a:pt x="4827045" y="797981"/>
                  <a:pt x="4842266" y="794175"/>
                  <a:pt x="4855696" y="789698"/>
                </a:cubicBezTo>
                <a:lnTo>
                  <a:pt x="4855696" y="972350"/>
                </a:lnTo>
                <a:cubicBezTo>
                  <a:pt x="4832264" y="980408"/>
                  <a:pt x="4805900" y="986004"/>
                  <a:pt x="4776605" y="989138"/>
                </a:cubicBezTo>
                <a:cubicBezTo>
                  <a:pt x="4747310" y="992272"/>
                  <a:pt x="4720044" y="993838"/>
                  <a:pt x="4694806" y="993838"/>
                </a:cubicBezTo>
                <a:cubicBezTo>
                  <a:pt x="4659650" y="993838"/>
                  <a:pt x="4627201" y="989585"/>
                  <a:pt x="4597458" y="981080"/>
                </a:cubicBezTo>
                <a:cubicBezTo>
                  <a:pt x="4567716" y="972574"/>
                  <a:pt x="4542031" y="959591"/>
                  <a:pt x="4520402" y="942132"/>
                </a:cubicBezTo>
                <a:cubicBezTo>
                  <a:pt x="4498773" y="924673"/>
                  <a:pt x="4481874" y="902513"/>
                  <a:pt x="4469703" y="875652"/>
                </a:cubicBezTo>
                <a:cubicBezTo>
                  <a:pt x="4457532" y="848792"/>
                  <a:pt x="4451446" y="817007"/>
                  <a:pt x="4451446" y="780297"/>
                </a:cubicBezTo>
                <a:lnTo>
                  <a:pt x="4451446" y="484832"/>
                </a:lnTo>
                <a:lnTo>
                  <a:pt x="4318487" y="484832"/>
                </a:lnTo>
                <a:lnTo>
                  <a:pt x="4318487" y="308896"/>
                </a:lnTo>
                <a:lnTo>
                  <a:pt x="4451446" y="308896"/>
                </a:lnTo>
                <a:lnTo>
                  <a:pt x="4451446" y="136988"/>
                </a:lnTo>
                <a:close/>
                <a:moveTo>
                  <a:pt x="97921" y="10744"/>
                </a:moveTo>
                <a:lnTo>
                  <a:pt x="424276" y="10744"/>
                </a:lnTo>
                <a:cubicBezTo>
                  <a:pt x="469044" y="10744"/>
                  <a:pt x="510230" y="16595"/>
                  <a:pt x="547834" y="28298"/>
                </a:cubicBezTo>
                <a:cubicBezTo>
                  <a:pt x="585439" y="40000"/>
                  <a:pt x="617895" y="57106"/>
                  <a:pt x="645204" y="79616"/>
                </a:cubicBezTo>
                <a:cubicBezTo>
                  <a:pt x="672512" y="102126"/>
                  <a:pt x="693776" y="129360"/>
                  <a:pt x="708997" y="161320"/>
                </a:cubicBezTo>
                <a:cubicBezTo>
                  <a:pt x="724218" y="193280"/>
                  <a:pt x="731829" y="229517"/>
                  <a:pt x="731829" y="270032"/>
                </a:cubicBezTo>
                <a:cubicBezTo>
                  <a:pt x="731829" y="290737"/>
                  <a:pt x="728713" y="311669"/>
                  <a:pt x="722480" y="332829"/>
                </a:cubicBezTo>
                <a:cubicBezTo>
                  <a:pt x="716248" y="353988"/>
                  <a:pt x="707563" y="374022"/>
                  <a:pt x="696428" y="392929"/>
                </a:cubicBezTo>
                <a:cubicBezTo>
                  <a:pt x="685292" y="411836"/>
                  <a:pt x="672155" y="428719"/>
                  <a:pt x="657018" y="443576"/>
                </a:cubicBezTo>
                <a:cubicBezTo>
                  <a:pt x="641881" y="458433"/>
                  <a:pt x="624960" y="469912"/>
                  <a:pt x="606256" y="478012"/>
                </a:cubicBezTo>
                <a:cubicBezTo>
                  <a:pt x="633005" y="487805"/>
                  <a:pt x="655958" y="500273"/>
                  <a:pt x="675117" y="515417"/>
                </a:cubicBezTo>
                <a:cubicBezTo>
                  <a:pt x="694277" y="530561"/>
                  <a:pt x="709875" y="547485"/>
                  <a:pt x="721913" y="566190"/>
                </a:cubicBezTo>
                <a:cubicBezTo>
                  <a:pt x="733952" y="584894"/>
                  <a:pt x="742867" y="604714"/>
                  <a:pt x="748658" y="625650"/>
                </a:cubicBezTo>
                <a:cubicBezTo>
                  <a:pt x="754450" y="646586"/>
                  <a:pt x="757346" y="667742"/>
                  <a:pt x="757346" y="689119"/>
                </a:cubicBezTo>
                <a:cubicBezTo>
                  <a:pt x="757346" y="732767"/>
                  <a:pt x="749736" y="772407"/>
                  <a:pt x="734515" y="808039"/>
                </a:cubicBezTo>
                <a:cubicBezTo>
                  <a:pt x="719294" y="843671"/>
                  <a:pt x="698029" y="874180"/>
                  <a:pt x="670721" y="899564"/>
                </a:cubicBezTo>
                <a:cubicBezTo>
                  <a:pt x="643413" y="924949"/>
                  <a:pt x="610285" y="944545"/>
                  <a:pt x="571337" y="958353"/>
                </a:cubicBezTo>
                <a:cubicBezTo>
                  <a:pt x="532390" y="972161"/>
                  <a:pt x="489189" y="979065"/>
                  <a:pt x="441735" y="979065"/>
                </a:cubicBezTo>
                <a:lnTo>
                  <a:pt x="97921" y="979065"/>
                </a:lnTo>
                <a:lnTo>
                  <a:pt x="97921" y="10744"/>
                </a:lnTo>
                <a:close/>
                <a:moveTo>
                  <a:pt x="2908345" y="0"/>
                </a:moveTo>
                <a:cubicBezTo>
                  <a:pt x="2935122" y="0"/>
                  <a:pt x="2961227" y="1567"/>
                  <a:pt x="2986660" y="4700"/>
                </a:cubicBezTo>
                <a:cubicBezTo>
                  <a:pt x="3012094" y="7834"/>
                  <a:pt x="3035072" y="12087"/>
                  <a:pt x="3055595" y="17459"/>
                </a:cubicBezTo>
                <a:lnTo>
                  <a:pt x="3055595" y="205483"/>
                </a:lnTo>
                <a:cubicBezTo>
                  <a:pt x="3037688" y="198320"/>
                  <a:pt x="3020677" y="193619"/>
                  <a:pt x="3004560" y="191381"/>
                </a:cubicBezTo>
                <a:cubicBezTo>
                  <a:pt x="2988444" y="189143"/>
                  <a:pt x="2973671" y="188023"/>
                  <a:pt x="2960241" y="188023"/>
                </a:cubicBezTo>
                <a:cubicBezTo>
                  <a:pt x="2931589" y="188023"/>
                  <a:pt x="2910101" y="193749"/>
                  <a:pt x="2895775" y="205199"/>
                </a:cubicBezTo>
                <a:cubicBezTo>
                  <a:pt x="2881450" y="216650"/>
                  <a:pt x="2874287" y="236372"/>
                  <a:pt x="2874287" y="264366"/>
                </a:cubicBezTo>
                <a:lnTo>
                  <a:pt x="2874287" y="308896"/>
                </a:lnTo>
                <a:lnTo>
                  <a:pt x="3040822" y="308896"/>
                </a:lnTo>
                <a:lnTo>
                  <a:pt x="3040822" y="484832"/>
                </a:lnTo>
                <a:lnTo>
                  <a:pt x="2874287" y="484832"/>
                </a:lnTo>
                <a:lnTo>
                  <a:pt x="2874287" y="979065"/>
                </a:lnTo>
                <a:lnTo>
                  <a:pt x="2645973" y="979065"/>
                </a:lnTo>
                <a:lnTo>
                  <a:pt x="2645973" y="484832"/>
                </a:lnTo>
                <a:lnTo>
                  <a:pt x="2541217" y="484832"/>
                </a:lnTo>
                <a:lnTo>
                  <a:pt x="2541217" y="308896"/>
                </a:lnTo>
                <a:lnTo>
                  <a:pt x="2650002" y="308896"/>
                </a:lnTo>
                <a:lnTo>
                  <a:pt x="2650002" y="226971"/>
                </a:lnTo>
                <a:cubicBezTo>
                  <a:pt x="2650002" y="145494"/>
                  <a:pt x="2672980" y="87296"/>
                  <a:pt x="2718937" y="52378"/>
                </a:cubicBezTo>
                <a:cubicBezTo>
                  <a:pt x="2764893" y="17459"/>
                  <a:pt x="2828029" y="0"/>
                  <a:pt x="29083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C05506E1-F1E7-4B39-8A05-132326EB6209}"/>
              </a:ext>
            </a:extLst>
          </p:cNvPr>
          <p:cNvSpPr/>
          <p:nvPr userDrawn="1"/>
        </p:nvSpPr>
        <p:spPr>
          <a:xfrm rot="16200000">
            <a:off x="8000206" y="-392906"/>
            <a:ext cx="3806825" cy="4592638"/>
          </a:xfrm>
          <a:prstGeom prst="triangle">
            <a:avLst>
              <a:gd name="adj" fmla="val 10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pic>
        <p:nvPicPr>
          <p:cNvPr id="6" name="Picture 6">
            <a:extLst>
              <a:ext uri="{FF2B5EF4-FFF2-40B4-BE49-F238E27FC236}">
                <a16:creationId xmlns:a16="http://schemas.microsoft.com/office/drawing/2014/main" id="{DE06C0A8-5DFC-480E-B756-A37CBBAFA66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1613" y="-793750"/>
            <a:ext cx="7486650" cy="363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7">
            <a:extLst>
              <a:ext uri="{FF2B5EF4-FFF2-40B4-BE49-F238E27FC236}">
                <a16:creationId xmlns:a16="http://schemas.microsoft.com/office/drawing/2014/main" id="{4C8EE041-FA44-4CFD-AAE3-DD9B53BC60E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6475" y="431800"/>
            <a:ext cx="2770188" cy="6243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E03A470-2616-4858-B403-B0F85EDDA70B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378950" y="587375"/>
            <a:ext cx="2813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n-GB" altLang="en-US" sz="2000"/>
              <a:t>Recommended for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2F8D425-3D92-4F20-B80D-33EA07CA1A57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567863" y="820738"/>
            <a:ext cx="243522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 Light" panose="020F030202020403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n-GB" altLang="en-US" sz="3200" b="1" dirty="0">
                <a:latin typeface="Calibri" panose="020F0502020204030204" pitchFamily="34" charset="0"/>
              </a:rPr>
              <a:t>ages 9-11</a:t>
            </a:r>
          </a:p>
        </p:txBody>
      </p:sp>
      <p:grpSp>
        <p:nvGrpSpPr>
          <p:cNvPr id="12" name="Group 12">
            <a:extLst>
              <a:ext uri="{FF2B5EF4-FFF2-40B4-BE49-F238E27FC236}">
                <a16:creationId xmlns:a16="http://schemas.microsoft.com/office/drawing/2014/main" id="{8ABB6AA7-EAF1-493E-8266-F370EA7FD36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463550" y="6297613"/>
            <a:ext cx="8143875" cy="412750"/>
            <a:chOff x="463759" y="6297477"/>
            <a:chExt cx="8144073" cy="413038"/>
          </a:xfrm>
        </p:grpSpPr>
        <p:pic>
          <p:nvPicPr>
            <p:cNvPr id="13" name="Picture 13">
              <a:extLst>
                <a:ext uri="{FF2B5EF4-FFF2-40B4-BE49-F238E27FC236}">
                  <a16:creationId xmlns:a16="http://schemas.microsoft.com/office/drawing/2014/main" id="{67F342D4-BE8E-4848-8096-F9A8B706B6B7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0585"/>
            <a:stretch>
              <a:fillRect/>
            </a:stretch>
          </p:blipFill>
          <p:spPr bwMode="auto">
            <a:xfrm>
              <a:off x="463759" y="6297477"/>
              <a:ext cx="6036934" cy="41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14">
              <a:extLst>
                <a:ext uri="{FF2B5EF4-FFF2-40B4-BE49-F238E27FC236}">
                  <a16:creationId xmlns:a16="http://schemas.microsoft.com/office/drawing/2014/main" id="{2039E8F0-5F5A-4495-A84D-5C39310B4B81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370" b="15143"/>
            <a:stretch>
              <a:fillRect/>
            </a:stretch>
          </p:blipFill>
          <p:spPr bwMode="auto">
            <a:xfrm>
              <a:off x="6552944" y="6297477"/>
              <a:ext cx="2054888" cy="35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5DF35205-466F-4896-998C-61A5ADE1D65D}"/>
              </a:ext>
            </a:extLst>
          </p:cNvPr>
          <p:cNvSpPr/>
          <p:nvPr userDrawn="1"/>
        </p:nvSpPr>
        <p:spPr>
          <a:xfrm>
            <a:off x="1674813" y="4564063"/>
            <a:ext cx="742950" cy="91281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/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BDC6B734-C087-4A6A-A21C-880384C884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6074" y="2905125"/>
            <a:ext cx="9161091" cy="1047750"/>
          </a:xfrm>
        </p:spPr>
        <p:txBody>
          <a:bodyPr anchor="ctr">
            <a:noAutofit/>
          </a:bodyPr>
          <a:lstStyle>
            <a:lvl1pPr marL="0" indent="0">
              <a:buNone/>
              <a:defRPr sz="5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A35811C2-6E98-49AD-A36D-8E373E1362CB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201275" y="6321425"/>
            <a:ext cx="1654175" cy="365125"/>
          </a:xfrm>
          <a:prstGeom prst="rect">
            <a:avLst/>
          </a:prstGeom>
        </p:spPr>
        <p:txBody>
          <a:bodyPr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>
              <a:defRPr/>
            </a:pPr>
            <a:fld id="{D3EF27E2-DF71-40CA-BB2C-2B2DF8842F48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  <p:grpSp>
        <p:nvGrpSpPr>
          <p:cNvPr id="18" name="Group 14">
            <a:extLst>
              <a:ext uri="{FF2B5EF4-FFF2-40B4-BE49-F238E27FC236}">
                <a16:creationId xmlns:a16="http://schemas.microsoft.com/office/drawing/2014/main" id="{4D4F8F67-C59E-4162-9D50-C07D16B9DC8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432383" y="4213436"/>
            <a:ext cx="3959225" cy="1255713"/>
            <a:chOff x="434975" y="4222750"/>
            <a:chExt cx="3959225" cy="1255713"/>
          </a:xfrm>
        </p:grpSpPr>
        <p:pic>
          <p:nvPicPr>
            <p:cNvPr id="19" name="Picture 15">
              <a:extLst>
                <a:ext uri="{FF2B5EF4-FFF2-40B4-BE49-F238E27FC236}">
                  <a16:creationId xmlns:a16="http://schemas.microsoft.com/office/drawing/2014/main" id="{F296D1D9-B921-4F33-BCDD-E666F0C24866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858" y="4737221"/>
              <a:ext cx="640135" cy="640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" name="Group 14">
              <a:extLst>
                <a:ext uri="{FF2B5EF4-FFF2-40B4-BE49-F238E27FC236}">
                  <a16:creationId xmlns:a16="http://schemas.microsoft.com/office/drawing/2014/main" id="{45E678AA-1716-4460-AC11-753359249FB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34975" y="4222750"/>
              <a:ext cx="3959225" cy="1255713"/>
              <a:chOff x="434287" y="4222062"/>
              <a:chExt cx="3959300" cy="1257184"/>
            </a:xfrm>
          </p:grpSpPr>
          <p:sp>
            <p:nvSpPr>
              <p:cNvPr id="21" name="TextBox 15">
                <a:extLst>
                  <a:ext uri="{FF2B5EF4-FFF2-40B4-BE49-F238E27FC236}">
                    <a16:creationId xmlns:a16="http://schemas.microsoft.com/office/drawing/2014/main" id="{20E17AE2-88BC-4F05-968C-080DB7D00905}"/>
                  </a:ext>
                </a:extLst>
              </p:cNvPr>
              <p:cNvSpPr txBox="1">
                <a:spLocks noChangeArrowheads="1"/>
              </p:cNvSpPr>
              <p:nvPr userDrawn="1"/>
            </p:nvSpPr>
            <p:spPr bwMode="auto">
              <a:xfrm>
                <a:off x="434287" y="4222062"/>
                <a:ext cx="2770240" cy="40051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 Light" panose="020F03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 Light" panose="020F03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 Light" panose="020F03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 Light" panose="020F03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 Light" panose="020F030202020403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 Light" panose="020F030202020403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 Light" panose="020F030202020403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 Light" panose="020F030202020403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 Light" panose="020F0302020204030204" pitchFamily="34" charset="0"/>
                  </a:defRPr>
                </a:lvl9pPr>
              </a:lstStyle>
              <a:p>
                <a:pPr>
                  <a:defRPr/>
                </a:pPr>
                <a:r>
                  <a:rPr lang="en-GB" altLang="en-US" sz="2000">
                    <a:solidFill>
                      <a:schemeClr val="bg1"/>
                    </a:solidFill>
                    <a:latin typeface="Calibri" panose="020F0502020204030204" pitchFamily="34" charset="0"/>
                  </a:rPr>
                  <a:t>Principal partners</a:t>
                </a:r>
              </a:p>
            </p:txBody>
          </p:sp>
          <p:grpSp>
            <p:nvGrpSpPr>
              <p:cNvPr id="22" name="Graphic 9">
                <a:extLst>
                  <a:ext uri="{FF2B5EF4-FFF2-40B4-BE49-F238E27FC236}">
                    <a16:creationId xmlns:a16="http://schemas.microsoft.com/office/drawing/2014/main" id="{B90DC166-3B02-47C3-953C-F45406442487}"/>
                  </a:ext>
                </a:extLst>
              </p:cNvPr>
              <p:cNvGrpSpPr/>
              <p:nvPr userDrawn="1"/>
            </p:nvGrpSpPr>
            <p:grpSpPr>
              <a:xfrm>
                <a:off x="1302200" y="4634336"/>
                <a:ext cx="3091387" cy="844910"/>
                <a:chOff x="2155004" y="3241552"/>
                <a:chExt cx="3091387" cy="844910"/>
              </a:xfrm>
              <a:solidFill>
                <a:srgbClr val="706F6F"/>
              </a:solidFill>
            </p:grpSpPr>
            <p:grpSp>
              <p:nvGrpSpPr>
                <p:cNvPr id="23" name="Graphic 9">
                  <a:extLst>
                    <a:ext uri="{FF2B5EF4-FFF2-40B4-BE49-F238E27FC236}">
                      <a16:creationId xmlns:a16="http://schemas.microsoft.com/office/drawing/2014/main" id="{63969B20-F28D-4AE0-ACF1-DCC0F6289D2F}"/>
                    </a:ext>
                  </a:extLst>
                </p:cNvPr>
                <p:cNvGrpSpPr/>
                <p:nvPr/>
              </p:nvGrpSpPr>
              <p:grpSpPr>
                <a:xfrm>
                  <a:off x="2155004" y="3241552"/>
                  <a:ext cx="844910" cy="844910"/>
                  <a:chOff x="2155004" y="3241552"/>
                  <a:chExt cx="844910" cy="844910"/>
                </a:xfrm>
                <a:grpFill/>
              </p:grpSpPr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5F879012-63B1-48EB-ACCB-85130B2462D8}"/>
                      </a:ext>
                    </a:extLst>
                  </p:cNvPr>
                  <p:cNvSpPr/>
                  <p:nvPr/>
                </p:nvSpPr>
                <p:spPr>
                  <a:xfrm>
                    <a:off x="2564388" y="3390149"/>
                    <a:ext cx="98380" cy="98380"/>
                  </a:xfrm>
                  <a:custGeom>
                    <a:avLst/>
                    <a:gdLst>
                      <a:gd name="connsiteX0" fmla="*/ 29159 w 98379"/>
                      <a:gd name="connsiteY0" fmla="*/ 98279 h 98379"/>
                      <a:gd name="connsiteX1" fmla="*/ 98314 w 98379"/>
                      <a:gd name="connsiteY1" fmla="*/ 74378 h 98379"/>
                      <a:gd name="connsiteX2" fmla="*/ 74414 w 98379"/>
                      <a:gd name="connsiteY2" fmla="*/ 5223 h 98379"/>
                      <a:gd name="connsiteX3" fmla="*/ 5258 w 98379"/>
                      <a:gd name="connsiteY3" fmla="*/ 29124 h 98379"/>
                      <a:gd name="connsiteX4" fmla="*/ 29159 w 98379"/>
                      <a:gd name="connsiteY4" fmla="*/ 98279 h 98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379" h="98379">
                        <a:moveTo>
                          <a:pt x="29159" y="98279"/>
                        </a:moveTo>
                        <a:cubicBezTo>
                          <a:pt x="54854" y="110779"/>
                          <a:pt x="85814" y="100073"/>
                          <a:pt x="98314" y="74378"/>
                        </a:cubicBezTo>
                        <a:cubicBezTo>
                          <a:pt x="110814" y="48684"/>
                          <a:pt x="100108" y="17723"/>
                          <a:pt x="74414" y="5223"/>
                        </a:cubicBezTo>
                        <a:cubicBezTo>
                          <a:pt x="48719" y="-7277"/>
                          <a:pt x="17758" y="3429"/>
                          <a:pt x="5258" y="29124"/>
                        </a:cubicBezTo>
                        <a:cubicBezTo>
                          <a:pt x="-7299" y="54818"/>
                          <a:pt x="3407" y="85779"/>
                          <a:pt x="29159" y="98279"/>
                        </a:cubicBezTo>
                      </a:path>
                    </a:pathLst>
                  </a:custGeom>
                  <a:grpFill/>
                  <a:ln w="5784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GB"/>
                  </a:p>
                </p:txBody>
              </p:sp>
              <p:sp>
                <p:nvSpPr>
                  <p:cNvPr id="44" name="Freeform: Shape 43">
                    <a:extLst>
                      <a:ext uri="{FF2B5EF4-FFF2-40B4-BE49-F238E27FC236}">
                        <a16:creationId xmlns:a16="http://schemas.microsoft.com/office/drawing/2014/main" id="{71BFCB2B-C166-4A91-A8E3-F0C581335DE8}"/>
                      </a:ext>
                    </a:extLst>
                  </p:cNvPr>
                  <p:cNvSpPr/>
                  <p:nvPr/>
                </p:nvSpPr>
                <p:spPr>
                  <a:xfrm>
                    <a:off x="2388627" y="3348497"/>
                    <a:ext cx="613428" cy="295140"/>
                  </a:xfrm>
                  <a:custGeom>
                    <a:avLst/>
                    <a:gdLst>
                      <a:gd name="connsiteX0" fmla="*/ 616437 w 613427"/>
                      <a:gd name="connsiteY0" fmla="*/ 0 h 295139"/>
                      <a:gd name="connsiteX1" fmla="*/ 216378 w 613427"/>
                      <a:gd name="connsiteY1" fmla="*/ 183507 h 295139"/>
                      <a:gd name="connsiteX2" fmla="*/ 0 w 613427"/>
                      <a:gd name="connsiteY2" fmla="*/ 18403 h 295139"/>
                      <a:gd name="connsiteX3" fmla="*/ 194908 w 613427"/>
                      <a:gd name="connsiteY3" fmla="*/ 296008 h 295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3427" h="295139">
                        <a:moveTo>
                          <a:pt x="616437" y="0"/>
                        </a:moveTo>
                        <a:lnTo>
                          <a:pt x="216378" y="183507"/>
                        </a:lnTo>
                        <a:lnTo>
                          <a:pt x="0" y="18403"/>
                        </a:lnTo>
                        <a:lnTo>
                          <a:pt x="194908" y="296008"/>
                        </a:lnTo>
                        <a:close/>
                      </a:path>
                    </a:pathLst>
                  </a:custGeom>
                  <a:grpFill/>
                  <a:ln w="5784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GB"/>
                  </a:p>
                </p:txBody>
              </p:sp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FF892CB9-3DDF-4E9E-9662-662798B05870}"/>
                      </a:ext>
                    </a:extLst>
                  </p:cNvPr>
                  <p:cNvSpPr/>
                  <p:nvPr/>
                </p:nvSpPr>
                <p:spPr>
                  <a:xfrm>
                    <a:off x="2752213" y="3650682"/>
                    <a:ext cx="98380" cy="98380"/>
                  </a:xfrm>
                  <a:custGeom>
                    <a:avLst/>
                    <a:gdLst>
                      <a:gd name="connsiteX0" fmla="*/ 74378 w 98379"/>
                      <a:gd name="connsiteY0" fmla="*/ 5223 h 98379"/>
                      <a:gd name="connsiteX1" fmla="*/ 5223 w 98379"/>
                      <a:gd name="connsiteY1" fmla="*/ 29124 h 98379"/>
                      <a:gd name="connsiteX2" fmla="*/ 29124 w 98379"/>
                      <a:gd name="connsiteY2" fmla="*/ 98279 h 98379"/>
                      <a:gd name="connsiteX3" fmla="*/ 98279 w 98379"/>
                      <a:gd name="connsiteY3" fmla="*/ 74378 h 98379"/>
                      <a:gd name="connsiteX4" fmla="*/ 74378 w 98379"/>
                      <a:gd name="connsiteY4" fmla="*/ 5223 h 98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379" h="98379">
                        <a:moveTo>
                          <a:pt x="74378" y="5223"/>
                        </a:moveTo>
                        <a:cubicBezTo>
                          <a:pt x="48684" y="-7277"/>
                          <a:pt x="17723" y="3429"/>
                          <a:pt x="5223" y="29124"/>
                        </a:cubicBezTo>
                        <a:cubicBezTo>
                          <a:pt x="-7277" y="54818"/>
                          <a:pt x="3429" y="85779"/>
                          <a:pt x="29124" y="98279"/>
                        </a:cubicBezTo>
                        <a:cubicBezTo>
                          <a:pt x="54818" y="110779"/>
                          <a:pt x="85779" y="100073"/>
                          <a:pt x="98279" y="74378"/>
                        </a:cubicBezTo>
                        <a:cubicBezTo>
                          <a:pt x="110779" y="48684"/>
                          <a:pt x="100073" y="17723"/>
                          <a:pt x="74378" y="5223"/>
                        </a:cubicBezTo>
                      </a:path>
                    </a:pathLst>
                  </a:custGeom>
                  <a:grpFill/>
                  <a:ln w="5784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GB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9DD44F33-F0E4-4A1C-9EEE-55F6F82BE308}"/>
                      </a:ext>
                    </a:extLst>
                  </p:cNvPr>
                  <p:cNvSpPr/>
                  <p:nvPr/>
                </p:nvSpPr>
                <p:spPr>
                  <a:xfrm>
                    <a:off x="2601359" y="3474886"/>
                    <a:ext cx="295140" cy="613428"/>
                  </a:xfrm>
                  <a:custGeom>
                    <a:avLst/>
                    <a:gdLst>
                      <a:gd name="connsiteX0" fmla="*/ 296008 w 295139"/>
                      <a:gd name="connsiteY0" fmla="*/ 616495 h 613427"/>
                      <a:gd name="connsiteX1" fmla="*/ 112500 w 295139"/>
                      <a:gd name="connsiteY1" fmla="*/ 216378 h 613427"/>
                      <a:gd name="connsiteX2" fmla="*/ 277547 w 295139"/>
                      <a:gd name="connsiteY2" fmla="*/ 0 h 613427"/>
                      <a:gd name="connsiteX3" fmla="*/ 0 w 295139"/>
                      <a:gd name="connsiteY3" fmla="*/ 194966 h 613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139" h="613427">
                        <a:moveTo>
                          <a:pt x="296008" y="616495"/>
                        </a:moveTo>
                        <a:lnTo>
                          <a:pt x="112500" y="216378"/>
                        </a:lnTo>
                        <a:lnTo>
                          <a:pt x="277547" y="0"/>
                        </a:lnTo>
                        <a:lnTo>
                          <a:pt x="0" y="194966"/>
                        </a:lnTo>
                        <a:close/>
                      </a:path>
                    </a:pathLst>
                  </a:custGeom>
                  <a:grpFill/>
                  <a:ln w="5784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GB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5715F807-7A5D-44DF-9F01-439439A8812E}"/>
                      </a:ext>
                    </a:extLst>
                  </p:cNvPr>
                  <p:cNvSpPr/>
                  <p:nvPr/>
                </p:nvSpPr>
                <p:spPr>
                  <a:xfrm>
                    <a:off x="2492201" y="3837141"/>
                    <a:ext cx="98380" cy="98380"/>
                  </a:xfrm>
                  <a:custGeom>
                    <a:avLst/>
                    <a:gdLst>
                      <a:gd name="connsiteX0" fmla="*/ 74378 w 98379"/>
                      <a:gd name="connsiteY0" fmla="*/ 5223 h 98379"/>
                      <a:gd name="connsiteX1" fmla="*/ 5223 w 98379"/>
                      <a:gd name="connsiteY1" fmla="*/ 29124 h 98379"/>
                      <a:gd name="connsiteX2" fmla="*/ 29124 w 98379"/>
                      <a:gd name="connsiteY2" fmla="*/ 98279 h 98379"/>
                      <a:gd name="connsiteX3" fmla="*/ 98279 w 98379"/>
                      <a:gd name="connsiteY3" fmla="*/ 74378 h 98379"/>
                      <a:gd name="connsiteX4" fmla="*/ 74378 w 98379"/>
                      <a:gd name="connsiteY4" fmla="*/ 5223 h 98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379" h="98379">
                        <a:moveTo>
                          <a:pt x="74378" y="5223"/>
                        </a:moveTo>
                        <a:cubicBezTo>
                          <a:pt x="48684" y="-7277"/>
                          <a:pt x="17723" y="3429"/>
                          <a:pt x="5223" y="29124"/>
                        </a:cubicBezTo>
                        <a:cubicBezTo>
                          <a:pt x="-7277" y="54818"/>
                          <a:pt x="3429" y="85779"/>
                          <a:pt x="29124" y="98279"/>
                        </a:cubicBezTo>
                        <a:cubicBezTo>
                          <a:pt x="54818" y="110779"/>
                          <a:pt x="85779" y="100073"/>
                          <a:pt x="98279" y="74378"/>
                        </a:cubicBezTo>
                        <a:cubicBezTo>
                          <a:pt x="110779" y="48684"/>
                          <a:pt x="100073" y="17723"/>
                          <a:pt x="74378" y="5223"/>
                        </a:cubicBezTo>
                      </a:path>
                    </a:pathLst>
                  </a:custGeom>
                  <a:grpFill/>
                  <a:ln w="5784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GB"/>
                  </a:p>
                </p:txBody>
              </p:sp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8051C873-AA02-4169-8A48-A63C3BC9B2D1}"/>
                      </a:ext>
                    </a:extLst>
                  </p:cNvPr>
                  <p:cNvSpPr/>
                  <p:nvPr/>
                </p:nvSpPr>
                <p:spPr>
                  <a:xfrm>
                    <a:off x="2155004" y="3686287"/>
                    <a:ext cx="613428" cy="295140"/>
                  </a:xfrm>
                  <a:custGeom>
                    <a:avLst/>
                    <a:gdLst>
                      <a:gd name="connsiteX0" fmla="*/ 0 w 613427"/>
                      <a:gd name="connsiteY0" fmla="*/ 296008 h 295139"/>
                      <a:gd name="connsiteX1" fmla="*/ 400117 w 613427"/>
                      <a:gd name="connsiteY1" fmla="*/ 112500 h 295139"/>
                      <a:gd name="connsiteX2" fmla="*/ 616495 w 613427"/>
                      <a:gd name="connsiteY2" fmla="*/ 277547 h 295139"/>
                      <a:gd name="connsiteX3" fmla="*/ 421529 w 613427"/>
                      <a:gd name="connsiteY3" fmla="*/ 0 h 295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3427" h="295139">
                        <a:moveTo>
                          <a:pt x="0" y="296008"/>
                        </a:moveTo>
                        <a:lnTo>
                          <a:pt x="400117" y="112500"/>
                        </a:lnTo>
                        <a:lnTo>
                          <a:pt x="616495" y="277547"/>
                        </a:lnTo>
                        <a:lnTo>
                          <a:pt x="421529" y="0"/>
                        </a:lnTo>
                        <a:close/>
                      </a:path>
                    </a:pathLst>
                  </a:custGeom>
                  <a:grpFill/>
                  <a:ln w="5784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GB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6B0369E5-6BEA-4E11-AAE7-C71EF3E293BC}"/>
                      </a:ext>
                    </a:extLst>
                  </p:cNvPr>
                  <p:cNvSpPr/>
                  <p:nvPr/>
                </p:nvSpPr>
                <p:spPr>
                  <a:xfrm>
                    <a:off x="2307652" y="3578749"/>
                    <a:ext cx="98380" cy="98380"/>
                  </a:xfrm>
                  <a:custGeom>
                    <a:avLst/>
                    <a:gdLst>
                      <a:gd name="connsiteX0" fmla="*/ 29124 w 98379"/>
                      <a:gd name="connsiteY0" fmla="*/ 98279 h 98379"/>
                      <a:gd name="connsiteX1" fmla="*/ 98279 w 98379"/>
                      <a:gd name="connsiteY1" fmla="*/ 74378 h 98379"/>
                      <a:gd name="connsiteX2" fmla="*/ 74378 w 98379"/>
                      <a:gd name="connsiteY2" fmla="*/ 5223 h 98379"/>
                      <a:gd name="connsiteX3" fmla="*/ 5223 w 98379"/>
                      <a:gd name="connsiteY3" fmla="*/ 29124 h 98379"/>
                      <a:gd name="connsiteX4" fmla="*/ 29124 w 98379"/>
                      <a:gd name="connsiteY4" fmla="*/ 98279 h 98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379" h="98379">
                        <a:moveTo>
                          <a:pt x="29124" y="98279"/>
                        </a:moveTo>
                        <a:cubicBezTo>
                          <a:pt x="54818" y="110779"/>
                          <a:pt x="85779" y="100073"/>
                          <a:pt x="98279" y="74378"/>
                        </a:cubicBezTo>
                        <a:cubicBezTo>
                          <a:pt x="110779" y="48684"/>
                          <a:pt x="100073" y="17723"/>
                          <a:pt x="74378" y="5223"/>
                        </a:cubicBezTo>
                        <a:cubicBezTo>
                          <a:pt x="48684" y="-7277"/>
                          <a:pt x="17723" y="3429"/>
                          <a:pt x="5223" y="29124"/>
                        </a:cubicBezTo>
                        <a:cubicBezTo>
                          <a:pt x="-7277" y="54818"/>
                          <a:pt x="3429" y="85779"/>
                          <a:pt x="29124" y="98279"/>
                        </a:cubicBezTo>
                      </a:path>
                    </a:pathLst>
                  </a:custGeom>
                  <a:grpFill/>
                  <a:ln w="5784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GB"/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D3A3CD06-ECF8-48C3-B4AC-861A28C43015}"/>
                      </a:ext>
                    </a:extLst>
                  </p:cNvPr>
                  <p:cNvSpPr/>
                  <p:nvPr/>
                </p:nvSpPr>
                <p:spPr>
                  <a:xfrm>
                    <a:off x="2266000" y="3241552"/>
                    <a:ext cx="295140" cy="613428"/>
                  </a:xfrm>
                  <a:custGeom>
                    <a:avLst/>
                    <a:gdLst>
                      <a:gd name="connsiteX0" fmla="*/ 0 w 295139"/>
                      <a:gd name="connsiteY0" fmla="*/ 0 h 613427"/>
                      <a:gd name="connsiteX1" fmla="*/ 183508 w 295139"/>
                      <a:gd name="connsiteY1" fmla="*/ 400059 h 613427"/>
                      <a:gd name="connsiteX2" fmla="*/ 18461 w 295139"/>
                      <a:gd name="connsiteY2" fmla="*/ 616495 h 613427"/>
                      <a:gd name="connsiteX3" fmla="*/ 296008 w 295139"/>
                      <a:gd name="connsiteY3" fmla="*/ 421529 h 6134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139" h="613427">
                        <a:moveTo>
                          <a:pt x="0" y="0"/>
                        </a:moveTo>
                        <a:lnTo>
                          <a:pt x="183508" y="400059"/>
                        </a:lnTo>
                        <a:lnTo>
                          <a:pt x="18461" y="616495"/>
                        </a:lnTo>
                        <a:lnTo>
                          <a:pt x="296008" y="421529"/>
                        </a:lnTo>
                        <a:close/>
                      </a:path>
                    </a:pathLst>
                  </a:custGeom>
                  <a:grpFill/>
                  <a:ln w="5784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GB"/>
                  </a:p>
                </p:txBody>
              </p:sp>
            </p:grpSp>
            <p:grpSp>
              <p:nvGrpSpPr>
                <p:cNvPr id="24" name="Graphic 9">
                  <a:extLst>
                    <a:ext uri="{FF2B5EF4-FFF2-40B4-BE49-F238E27FC236}">
                      <a16:creationId xmlns:a16="http://schemas.microsoft.com/office/drawing/2014/main" id="{BE1514EC-4A94-400D-9FA2-02B3D54F62B7}"/>
                    </a:ext>
                  </a:extLst>
                </p:cNvPr>
                <p:cNvGrpSpPr/>
                <p:nvPr/>
              </p:nvGrpSpPr>
              <p:grpSpPr>
                <a:xfrm>
                  <a:off x="2931569" y="3586750"/>
                  <a:ext cx="2314822" cy="214121"/>
                  <a:chOff x="2931569" y="3586750"/>
                  <a:chExt cx="2314822" cy="214121"/>
                </a:xfrm>
                <a:grpFill/>
              </p:grpSpPr>
              <p:grpSp>
                <p:nvGrpSpPr>
                  <p:cNvPr id="25" name="Graphic 9">
                    <a:extLst>
                      <a:ext uri="{FF2B5EF4-FFF2-40B4-BE49-F238E27FC236}">
                        <a16:creationId xmlns:a16="http://schemas.microsoft.com/office/drawing/2014/main" id="{1A566956-49DF-4437-B156-97B2B1AE081C}"/>
                      </a:ext>
                    </a:extLst>
                  </p:cNvPr>
                  <p:cNvGrpSpPr/>
                  <p:nvPr/>
                </p:nvGrpSpPr>
                <p:grpSpPr>
                  <a:xfrm>
                    <a:off x="2931569" y="3586750"/>
                    <a:ext cx="2314822" cy="214121"/>
                    <a:chOff x="2931569" y="3586750"/>
                    <a:chExt cx="2314822" cy="214121"/>
                  </a:xfrm>
                  <a:grpFill/>
                </p:grpSpPr>
                <p:sp>
                  <p:nvSpPr>
                    <p:cNvPr id="27" name="Freeform: Shape 26">
                      <a:extLst>
                        <a:ext uri="{FF2B5EF4-FFF2-40B4-BE49-F238E27FC236}">
                          <a16:creationId xmlns:a16="http://schemas.microsoft.com/office/drawing/2014/main" id="{B843CD6B-DA9D-4B96-8622-BFBBA75E2B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31569" y="3603359"/>
                      <a:ext cx="144676" cy="156250"/>
                    </a:xfrm>
                    <a:custGeom>
                      <a:avLst/>
                      <a:gdLst>
                        <a:gd name="connsiteX0" fmla="*/ 41030 w 144676"/>
                        <a:gd name="connsiteY0" fmla="*/ 149885 h 156250"/>
                        <a:gd name="connsiteX1" fmla="*/ 10937 w 144676"/>
                        <a:gd name="connsiteY1" fmla="*/ 121355 h 156250"/>
                        <a:gd name="connsiteX2" fmla="*/ 0 w 144676"/>
                        <a:gd name="connsiteY2" fmla="*/ 80093 h 156250"/>
                        <a:gd name="connsiteX3" fmla="*/ 10937 w 144676"/>
                        <a:gd name="connsiteY3" fmla="*/ 38831 h 156250"/>
                        <a:gd name="connsiteX4" fmla="*/ 41030 w 144676"/>
                        <a:gd name="connsiteY4" fmla="*/ 10301 h 156250"/>
                        <a:gd name="connsiteX5" fmla="*/ 84086 w 144676"/>
                        <a:gd name="connsiteY5" fmla="*/ 0 h 156250"/>
                        <a:gd name="connsiteX6" fmla="*/ 120487 w 144676"/>
                        <a:gd name="connsiteY6" fmla="*/ 7060 h 156250"/>
                        <a:gd name="connsiteX7" fmla="*/ 147801 w 144676"/>
                        <a:gd name="connsiteY7" fmla="*/ 27431 h 156250"/>
                        <a:gd name="connsiteX8" fmla="*/ 124769 w 144676"/>
                        <a:gd name="connsiteY8" fmla="*/ 48669 h 156250"/>
                        <a:gd name="connsiteX9" fmla="*/ 85822 w 144676"/>
                        <a:gd name="connsiteY9" fmla="*/ 30498 h 156250"/>
                        <a:gd name="connsiteX10" fmla="*/ 60127 w 144676"/>
                        <a:gd name="connsiteY10" fmla="*/ 36806 h 156250"/>
                        <a:gd name="connsiteX11" fmla="*/ 42535 w 144676"/>
                        <a:gd name="connsiteY11" fmla="*/ 54398 h 156250"/>
                        <a:gd name="connsiteX12" fmla="*/ 36227 w 144676"/>
                        <a:gd name="connsiteY12" fmla="*/ 80035 h 156250"/>
                        <a:gd name="connsiteX13" fmla="*/ 42535 w 144676"/>
                        <a:gd name="connsiteY13" fmla="*/ 105729 h 156250"/>
                        <a:gd name="connsiteX14" fmla="*/ 60127 w 144676"/>
                        <a:gd name="connsiteY14" fmla="*/ 123322 h 156250"/>
                        <a:gd name="connsiteX15" fmla="*/ 85822 w 144676"/>
                        <a:gd name="connsiteY15" fmla="*/ 129630 h 156250"/>
                        <a:gd name="connsiteX16" fmla="*/ 124769 w 144676"/>
                        <a:gd name="connsiteY16" fmla="*/ 111285 h 156250"/>
                        <a:gd name="connsiteX17" fmla="*/ 147801 w 144676"/>
                        <a:gd name="connsiteY17" fmla="*/ 132524 h 156250"/>
                        <a:gd name="connsiteX18" fmla="*/ 120371 w 144676"/>
                        <a:gd name="connsiteY18" fmla="*/ 153125 h 156250"/>
                        <a:gd name="connsiteX19" fmla="*/ 83854 w 144676"/>
                        <a:gd name="connsiteY19" fmla="*/ 160244 h 156250"/>
                        <a:gd name="connsiteX20" fmla="*/ 41030 w 144676"/>
                        <a:gd name="connsiteY20" fmla="*/ 149885 h 156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144676" h="156250">
                          <a:moveTo>
                            <a:pt x="41030" y="149885"/>
                          </a:moveTo>
                          <a:cubicBezTo>
                            <a:pt x="28299" y="143056"/>
                            <a:pt x="18229" y="133507"/>
                            <a:pt x="10937" y="121355"/>
                          </a:cubicBezTo>
                          <a:cubicBezTo>
                            <a:pt x="3646" y="109202"/>
                            <a:pt x="0" y="95429"/>
                            <a:pt x="0" y="80093"/>
                          </a:cubicBezTo>
                          <a:cubicBezTo>
                            <a:pt x="0" y="64757"/>
                            <a:pt x="3646" y="50984"/>
                            <a:pt x="10937" y="38831"/>
                          </a:cubicBezTo>
                          <a:cubicBezTo>
                            <a:pt x="18229" y="26678"/>
                            <a:pt x="28299" y="17130"/>
                            <a:pt x="41030" y="10301"/>
                          </a:cubicBezTo>
                          <a:cubicBezTo>
                            <a:pt x="53762" y="3472"/>
                            <a:pt x="68114" y="0"/>
                            <a:pt x="84086" y="0"/>
                          </a:cubicBezTo>
                          <a:cubicBezTo>
                            <a:pt x="97512" y="0"/>
                            <a:pt x="109665" y="2373"/>
                            <a:pt x="120487" y="7060"/>
                          </a:cubicBezTo>
                          <a:cubicBezTo>
                            <a:pt x="131308" y="11806"/>
                            <a:pt x="140452" y="18576"/>
                            <a:pt x="147801" y="27431"/>
                          </a:cubicBezTo>
                          <a:lnTo>
                            <a:pt x="124769" y="48669"/>
                          </a:lnTo>
                          <a:cubicBezTo>
                            <a:pt x="114294" y="36574"/>
                            <a:pt x="101331" y="30498"/>
                            <a:pt x="85822" y="30498"/>
                          </a:cubicBezTo>
                          <a:cubicBezTo>
                            <a:pt x="76215" y="30498"/>
                            <a:pt x="67651" y="32581"/>
                            <a:pt x="60127" y="36806"/>
                          </a:cubicBezTo>
                          <a:cubicBezTo>
                            <a:pt x="52604" y="41030"/>
                            <a:pt x="46759" y="46875"/>
                            <a:pt x="42535" y="54398"/>
                          </a:cubicBezTo>
                          <a:cubicBezTo>
                            <a:pt x="38310" y="61921"/>
                            <a:pt x="36227" y="70486"/>
                            <a:pt x="36227" y="80035"/>
                          </a:cubicBezTo>
                          <a:cubicBezTo>
                            <a:pt x="36227" y="89641"/>
                            <a:pt x="38310" y="98206"/>
                            <a:pt x="42535" y="105729"/>
                          </a:cubicBezTo>
                          <a:cubicBezTo>
                            <a:pt x="46759" y="113253"/>
                            <a:pt x="52604" y="119098"/>
                            <a:pt x="60127" y="123322"/>
                          </a:cubicBezTo>
                          <a:cubicBezTo>
                            <a:pt x="67651" y="127547"/>
                            <a:pt x="76215" y="129630"/>
                            <a:pt x="85822" y="129630"/>
                          </a:cubicBezTo>
                          <a:cubicBezTo>
                            <a:pt x="101331" y="129630"/>
                            <a:pt x="114294" y="123496"/>
                            <a:pt x="124769" y="111285"/>
                          </a:cubicBezTo>
                          <a:lnTo>
                            <a:pt x="147801" y="132524"/>
                          </a:lnTo>
                          <a:cubicBezTo>
                            <a:pt x="140394" y="141551"/>
                            <a:pt x="131308" y="148380"/>
                            <a:pt x="120371" y="153125"/>
                          </a:cubicBezTo>
                          <a:cubicBezTo>
                            <a:pt x="109433" y="157871"/>
                            <a:pt x="97280" y="160244"/>
                            <a:pt x="83854" y="160244"/>
                          </a:cubicBezTo>
                          <a:cubicBezTo>
                            <a:pt x="68056" y="160186"/>
                            <a:pt x="53762" y="156771"/>
                            <a:pt x="41030" y="149885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28" name="Freeform: Shape 27">
                      <a:extLst>
                        <a:ext uri="{FF2B5EF4-FFF2-40B4-BE49-F238E27FC236}">
                          <a16:creationId xmlns:a16="http://schemas.microsoft.com/office/drawing/2014/main" id="{7053ECF4-3C28-4825-B0CE-3743571D58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87993" y="3639991"/>
                      <a:ext cx="127315" cy="121528"/>
                    </a:xfrm>
                    <a:custGeom>
                      <a:avLst/>
                      <a:gdLst>
                        <a:gd name="connsiteX0" fmla="*/ 87269 w 127315"/>
                        <a:gd name="connsiteY0" fmla="*/ 85417 h 121528"/>
                        <a:gd name="connsiteX1" fmla="*/ 95776 w 127315"/>
                        <a:gd name="connsiteY1" fmla="*/ 61401 h 121528"/>
                        <a:gd name="connsiteX2" fmla="*/ 87269 w 127315"/>
                        <a:gd name="connsiteY2" fmla="*/ 37384 h 121528"/>
                        <a:gd name="connsiteX3" fmla="*/ 65452 w 127315"/>
                        <a:gd name="connsiteY3" fmla="*/ 28414 h 121528"/>
                        <a:gd name="connsiteX4" fmla="*/ 43577 w 127315"/>
                        <a:gd name="connsiteY4" fmla="*/ 37384 h 121528"/>
                        <a:gd name="connsiteX5" fmla="*/ 34954 w 127315"/>
                        <a:gd name="connsiteY5" fmla="*/ 61401 h 121528"/>
                        <a:gd name="connsiteX6" fmla="*/ 43577 w 127315"/>
                        <a:gd name="connsiteY6" fmla="*/ 85417 h 121528"/>
                        <a:gd name="connsiteX7" fmla="*/ 65452 w 127315"/>
                        <a:gd name="connsiteY7" fmla="*/ 94387 h 121528"/>
                        <a:gd name="connsiteX8" fmla="*/ 87269 w 127315"/>
                        <a:gd name="connsiteY8" fmla="*/ 85417 h 121528"/>
                        <a:gd name="connsiteX9" fmla="*/ 31713 w 127315"/>
                        <a:gd name="connsiteY9" fmla="*/ 114815 h 121528"/>
                        <a:gd name="connsiteX10" fmla="*/ 8391 w 127315"/>
                        <a:gd name="connsiteY10" fmla="*/ 92998 h 121528"/>
                        <a:gd name="connsiteX11" fmla="*/ 0 w 127315"/>
                        <a:gd name="connsiteY11" fmla="*/ 61343 h 121528"/>
                        <a:gd name="connsiteX12" fmla="*/ 8391 w 127315"/>
                        <a:gd name="connsiteY12" fmla="*/ 29688 h 121528"/>
                        <a:gd name="connsiteX13" fmla="*/ 31713 w 127315"/>
                        <a:gd name="connsiteY13" fmla="*/ 7870 h 121528"/>
                        <a:gd name="connsiteX14" fmla="*/ 65452 w 127315"/>
                        <a:gd name="connsiteY14" fmla="*/ 0 h 121528"/>
                        <a:gd name="connsiteX15" fmla="*/ 99074 w 127315"/>
                        <a:gd name="connsiteY15" fmla="*/ 7870 h 121528"/>
                        <a:gd name="connsiteX16" fmla="*/ 122280 w 127315"/>
                        <a:gd name="connsiteY16" fmla="*/ 29688 h 121528"/>
                        <a:gd name="connsiteX17" fmla="*/ 130672 w 127315"/>
                        <a:gd name="connsiteY17" fmla="*/ 61343 h 121528"/>
                        <a:gd name="connsiteX18" fmla="*/ 122280 w 127315"/>
                        <a:gd name="connsiteY18" fmla="*/ 92998 h 121528"/>
                        <a:gd name="connsiteX19" fmla="*/ 99074 w 127315"/>
                        <a:gd name="connsiteY19" fmla="*/ 114815 h 121528"/>
                        <a:gd name="connsiteX20" fmla="*/ 65452 w 127315"/>
                        <a:gd name="connsiteY20" fmla="*/ 122686 h 121528"/>
                        <a:gd name="connsiteX21" fmla="*/ 31713 w 127315"/>
                        <a:gd name="connsiteY21" fmla="*/ 114815 h 1215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27315" h="121528">
                          <a:moveTo>
                            <a:pt x="87269" y="85417"/>
                          </a:moveTo>
                          <a:cubicBezTo>
                            <a:pt x="92940" y="79456"/>
                            <a:pt x="95776" y="71470"/>
                            <a:pt x="95776" y="61401"/>
                          </a:cubicBezTo>
                          <a:cubicBezTo>
                            <a:pt x="95776" y="51389"/>
                            <a:pt x="92940" y="43345"/>
                            <a:pt x="87269" y="37384"/>
                          </a:cubicBezTo>
                          <a:cubicBezTo>
                            <a:pt x="81597" y="31424"/>
                            <a:pt x="74306" y="28414"/>
                            <a:pt x="65452" y="28414"/>
                          </a:cubicBezTo>
                          <a:cubicBezTo>
                            <a:pt x="56597" y="28414"/>
                            <a:pt x="49306" y="31366"/>
                            <a:pt x="43577" y="37384"/>
                          </a:cubicBezTo>
                          <a:cubicBezTo>
                            <a:pt x="37847" y="43345"/>
                            <a:pt x="34954" y="51331"/>
                            <a:pt x="34954" y="61401"/>
                          </a:cubicBezTo>
                          <a:cubicBezTo>
                            <a:pt x="34954" y="71412"/>
                            <a:pt x="37847" y="79456"/>
                            <a:pt x="43577" y="85417"/>
                          </a:cubicBezTo>
                          <a:cubicBezTo>
                            <a:pt x="49306" y="91378"/>
                            <a:pt x="56655" y="94387"/>
                            <a:pt x="65452" y="94387"/>
                          </a:cubicBezTo>
                          <a:cubicBezTo>
                            <a:pt x="74306" y="94387"/>
                            <a:pt x="81597" y="91378"/>
                            <a:pt x="87269" y="85417"/>
                          </a:cubicBezTo>
                          <a:moveTo>
                            <a:pt x="31713" y="114815"/>
                          </a:moveTo>
                          <a:cubicBezTo>
                            <a:pt x="21759" y="109549"/>
                            <a:pt x="14005" y="102315"/>
                            <a:pt x="8391" y="92998"/>
                          </a:cubicBezTo>
                          <a:cubicBezTo>
                            <a:pt x="2778" y="83681"/>
                            <a:pt x="0" y="73148"/>
                            <a:pt x="0" y="61343"/>
                          </a:cubicBezTo>
                          <a:cubicBezTo>
                            <a:pt x="0" y="49537"/>
                            <a:pt x="2778" y="39005"/>
                            <a:pt x="8391" y="29688"/>
                          </a:cubicBezTo>
                          <a:cubicBezTo>
                            <a:pt x="14005" y="20370"/>
                            <a:pt x="21759" y="13137"/>
                            <a:pt x="31713" y="7870"/>
                          </a:cubicBezTo>
                          <a:cubicBezTo>
                            <a:pt x="41667" y="2604"/>
                            <a:pt x="52894" y="0"/>
                            <a:pt x="65452" y="0"/>
                          </a:cubicBezTo>
                          <a:cubicBezTo>
                            <a:pt x="78010" y="0"/>
                            <a:pt x="89179" y="2604"/>
                            <a:pt x="99074" y="7870"/>
                          </a:cubicBezTo>
                          <a:cubicBezTo>
                            <a:pt x="108970" y="13137"/>
                            <a:pt x="116725" y="20370"/>
                            <a:pt x="122280" y="29688"/>
                          </a:cubicBezTo>
                          <a:cubicBezTo>
                            <a:pt x="127894" y="39005"/>
                            <a:pt x="130672" y="49537"/>
                            <a:pt x="130672" y="61343"/>
                          </a:cubicBezTo>
                          <a:cubicBezTo>
                            <a:pt x="130672" y="73148"/>
                            <a:pt x="127836" y="83681"/>
                            <a:pt x="122280" y="92998"/>
                          </a:cubicBezTo>
                          <a:cubicBezTo>
                            <a:pt x="116667" y="102257"/>
                            <a:pt x="108912" y="109549"/>
                            <a:pt x="99074" y="114815"/>
                          </a:cubicBezTo>
                          <a:cubicBezTo>
                            <a:pt x="89179" y="120081"/>
                            <a:pt x="77952" y="122686"/>
                            <a:pt x="65452" y="122686"/>
                          </a:cubicBezTo>
                          <a:cubicBezTo>
                            <a:pt x="52952" y="122686"/>
                            <a:pt x="41667" y="120081"/>
                            <a:pt x="31713" y="114815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29" name="Freeform: Shape 28">
                      <a:extLst>
                        <a:ext uri="{FF2B5EF4-FFF2-40B4-BE49-F238E27FC236}">
                          <a16:creationId xmlns:a16="http://schemas.microsoft.com/office/drawing/2014/main" id="{D6671F7D-8FA3-481C-9283-BEDD3F146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41813" y="3640049"/>
                      <a:ext cx="196760" cy="115741"/>
                    </a:xfrm>
                    <a:custGeom>
                      <a:avLst/>
                      <a:gdLst>
                        <a:gd name="connsiteX0" fmla="*/ 187906 w 196759"/>
                        <a:gd name="connsiteY0" fmla="*/ 13194 h 115741"/>
                        <a:gd name="connsiteX1" fmla="*/ 201042 w 196759"/>
                        <a:gd name="connsiteY1" fmla="*/ 52662 h 115741"/>
                        <a:gd name="connsiteX2" fmla="*/ 201042 w 196759"/>
                        <a:gd name="connsiteY2" fmla="*/ 120834 h 115741"/>
                        <a:gd name="connsiteX3" fmla="*/ 166551 w 196759"/>
                        <a:gd name="connsiteY3" fmla="*/ 120834 h 115741"/>
                        <a:gd name="connsiteX4" fmla="*/ 166551 w 196759"/>
                        <a:gd name="connsiteY4" fmla="*/ 58044 h 115741"/>
                        <a:gd name="connsiteX5" fmla="*/ 160707 w 196759"/>
                        <a:gd name="connsiteY5" fmla="*/ 36921 h 115741"/>
                        <a:gd name="connsiteX6" fmla="*/ 143982 w 196759"/>
                        <a:gd name="connsiteY6" fmla="*/ 29977 h 115741"/>
                        <a:gd name="connsiteX7" fmla="*/ 124711 w 196759"/>
                        <a:gd name="connsiteY7" fmla="*/ 37847 h 115741"/>
                        <a:gd name="connsiteX8" fmla="*/ 117651 w 196759"/>
                        <a:gd name="connsiteY8" fmla="*/ 61169 h 115741"/>
                        <a:gd name="connsiteX9" fmla="*/ 117651 w 196759"/>
                        <a:gd name="connsiteY9" fmla="*/ 120892 h 115741"/>
                        <a:gd name="connsiteX10" fmla="*/ 83160 w 196759"/>
                        <a:gd name="connsiteY10" fmla="*/ 120892 h 115741"/>
                        <a:gd name="connsiteX11" fmla="*/ 83160 w 196759"/>
                        <a:gd name="connsiteY11" fmla="*/ 58044 h 115741"/>
                        <a:gd name="connsiteX12" fmla="*/ 60590 w 196759"/>
                        <a:gd name="connsiteY12" fmla="*/ 29919 h 115741"/>
                        <a:gd name="connsiteX13" fmla="*/ 41551 w 196759"/>
                        <a:gd name="connsiteY13" fmla="*/ 37789 h 115741"/>
                        <a:gd name="connsiteX14" fmla="*/ 34491 w 196759"/>
                        <a:gd name="connsiteY14" fmla="*/ 61111 h 115741"/>
                        <a:gd name="connsiteX15" fmla="*/ 34491 w 196759"/>
                        <a:gd name="connsiteY15" fmla="*/ 120834 h 115741"/>
                        <a:gd name="connsiteX16" fmla="*/ 0 w 196759"/>
                        <a:gd name="connsiteY16" fmla="*/ 120834 h 115741"/>
                        <a:gd name="connsiteX17" fmla="*/ 0 w 196759"/>
                        <a:gd name="connsiteY17" fmla="*/ 1794 h 115741"/>
                        <a:gd name="connsiteX18" fmla="*/ 32986 w 196759"/>
                        <a:gd name="connsiteY18" fmla="*/ 1794 h 115741"/>
                        <a:gd name="connsiteX19" fmla="*/ 32986 w 196759"/>
                        <a:gd name="connsiteY19" fmla="*/ 15509 h 115741"/>
                        <a:gd name="connsiteX20" fmla="*/ 49248 w 196759"/>
                        <a:gd name="connsiteY20" fmla="*/ 3993 h 115741"/>
                        <a:gd name="connsiteX21" fmla="*/ 70371 w 196759"/>
                        <a:gd name="connsiteY21" fmla="*/ 0 h 115741"/>
                        <a:gd name="connsiteX22" fmla="*/ 93172 w 196759"/>
                        <a:gd name="connsiteY22" fmla="*/ 4977 h 115741"/>
                        <a:gd name="connsiteX23" fmla="*/ 109549 w 196759"/>
                        <a:gd name="connsiteY23" fmla="*/ 19445 h 115741"/>
                        <a:gd name="connsiteX24" fmla="*/ 128010 w 196759"/>
                        <a:gd name="connsiteY24" fmla="*/ 5093 h 115741"/>
                        <a:gd name="connsiteX25" fmla="*/ 152431 w 196759"/>
                        <a:gd name="connsiteY25" fmla="*/ 0 h 115741"/>
                        <a:gd name="connsiteX26" fmla="*/ 187906 w 196759"/>
                        <a:gd name="connsiteY26" fmla="*/ 13194 h 1157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196759" h="115741">
                          <a:moveTo>
                            <a:pt x="187906" y="13194"/>
                          </a:moveTo>
                          <a:cubicBezTo>
                            <a:pt x="196702" y="21991"/>
                            <a:pt x="201042" y="35127"/>
                            <a:pt x="201042" y="52662"/>
                          </a:cubicBezTo>
                          <a:lnTo>
                            <a:pt x="201042" y="120834"/>
                          </a:lnTo>
                          <a:lnTo>
                            <a:pt x="166551" y="120834"/>
                          </a:lnTo>
                          <a:lnTo>
                            <a:pt x="166551" y="58044"/>
                          </a:lnTo>
                          <a:cubicBezTo>
                            <a:pt x="166551" y="48611"/>
                            <a:pt x="164584" y="41551"/>
                            <a:pt x="160707" y="36921"/>
                          </a:cubicBezTo>
                          <a:cubicBezTo>
                            <a:pt x="156829" y="32292"/>
                            <a:pt x="151216" y="29977"/>
                            <a:pt x="143982" y="29977"/>
                          </a:cubicBezTo>
                          <a:cubicBezTo>
                            <a:pt x="135880" y="29977"/>
                            <a:pt x="129457" y="32581"/>
                            <a:pt x="124711" y="37847"/>
                          </a:cubicBezTo>
                          <a:cubicBezTo>
                            <a:pt x="119966" y="43114"/>
                            <a:pt x="117651" y="50868"/>
                            <a:pt x="117651" y="61169"/>
                          </a:cubicBezTo>
                          <a:lnTo>
                            <a:pt x="117651" y="120892"/>
                          </a:lnTo>
                          <a:lnTo>
                            <a:pt x="83160" y="120892"/>
                          </a:lnTo>
                          <a:lnTo>
                            <a:pt x="83160" y="58044"/>
                          </a:lnTo>
                          <a:cubicBezTo>
                            <a:pt x="83160" y="39294"/>
                            <a:pt x="75637" y="29919"/>
                            <a:pt x="60590" y="29919"/>
                          </a:cubicBezTo>
                          <a:cubicBezTo>
                            <a:pt x="52604" y="29919"/>
                            <a:pt x="46296" y="32523"/>
                            <a:pt x="41551" y="37789"/>
                          </a:cubicBezTo>
                          <a:cubicBezTo>
                            <a:pt x="36806" y="43056"/>
                            <a:pt x="34491" y="50810"/>
                            <a:pt x="34491" y="61111"/>
                          </a:cubicBezTo>
                          <a:lnTo>
                            <a:pt x="34491" y="120834"/>
                          </a:lnTo>
                          <a:lnTo>
                            <a:pt x="0" y="120834"/>
                          </a:lnTo>
                          <a:lnTo>
                            <a:pt x="0" y="1794"/>
                          </a:lnTo>
                          <a:lnTo>
                            <a:pt x="32986" y="1794"/>
                          </a:lnTo>
                          <a:lnTo>
                            <a:pt x="32986" y="15509"/>
                          </a:lnTo>
                          <a:cubicBezTo>
                            <a:pt x="37442" y="10475"/>
                            <a:pt x="42824" y="6655"/>
                            <a:pt x="49248" y="3993"/>
                          </a:cubicBezTo>
                          <a:cubicBezTo>
                            <a:pt x="55672" y="1331"/>
                            <a:pt x="62732" y="0"/>
                            <a:pt x="70371" y="0"/>
                          </a:cubicBezTo>
                          <a:cubicBezTo>
                            <a:pt x="78762" y="0"/>
                            <a:pt x="86401" y="1678"/>
                            <a:pt x="93172" y="4977"/>
                          </a:cubicBezTo>
                          <a:cubicBezTo>
                            <a:pt x="99943" y="8275"/>
                            <a:pt x="105440" y="13137"/>
                            <a:pt x="109549" y="19445"/>
                          </a:cubicBezTo>
                          <a:cubicBezTo>
                            <a:pt x="114410" y="13252"/>
                            <a:pt x="120544" y="8449"/>
                            <a:pt x="128010" y="5093"/>
                          </a:cubicBezTo>
                          <a:cubicBezTo>
                            <a:pt x="135475" y="1678"/>
                            <a:pt x="143577" y="0"/>
                            <a:pt x="152431" y="0"/>
                          </a:cubicBezTo>
                          <a:cubicBezTo>
                            <a:pt x="167304" y="58"/>
                            <a:pt x="179109" y="4456"/>
                            <a:pt x="187906" y="13194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0" name="Freeform: Shape 29">
                      <a:extLst>
                        <a:ext uri="{FF2B5EF4-FFF2-40B4-BE49-F238E27FC236}">
                          <a16:creationId xmlns:a16="http://schemas.microsoft.com/office/drawing/2014/main" id="{0C44F080-37A7-493B-9C89-408B3DFB1B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3874" y="3640049"/>
                      <a:ext cx="127315" cy="162038"/>
                    </a:xfrm>
                    <a:custGeom>
                      <a:avLst/>
                      <a:gdLst>
                        <a:gd name="connsiteX0" fmla="*/ 86169 w 127315"/>
                        <a:gd name="connsiteY0" fmla="*/ 85359 h 162037"/>
                        <a:gd name="connsiteX1" fmla="*/ 94676 w 127315"/>
                        <a:gd name="connsiteY1" fmla="*/ 61343 h 162037"/>
                        <a:gd name="connsiteX2" fmla="*/ 86169 w 127315"/>
                        <a:gd name="connsiteY2" fmla="*/ 37326 h 162037"/>
                        <a:gd name="connsiteX3" fmla="*/ 64352 w 127315"/>
                        <a:gd name="connsiteY3" fmla="*/ 28357 h 162037"/>
                        <a:gd name="connsiteX4" fmla="*/ 42535 w 127315"/>
                        <a:gd name="connsiteY4" fmla="*/ 37326 h 162037"/>
                        <a:gd name="connsiteX5" fmla="*/ 34028 w 127315"/>
                        <a:gd name="connsiteY5" fmla="*/ 61343 h 162037"/>
                        <a:gd name="connsiteX6" fmla="*/ 42535 w 127315"/>
                        <a:gd name="connsiteY6" fmla="*/ 85359 h 162037"/>
                        <a:gd name="connsiteX7" fmla="*/ 64352 w 127315"/>
                        <a:gd name="connsiteY7" fmla="*/ 94329 h 162037"/>
                        <a:gd name="connsiteX8" fmla="*/ 86169 w 127315"/>
                        <a:gd name="connsiteY8" fmla="*/ 85359 h 162037"/>
                        <a:gd name="connsiteX9" fmla="*/ 100521 w 127315"/>
                        <a:gd name="connsiteY9" fmla="*/ 7697 h 162037"/>
                        <a:gd name="connsiteX10" fmla="*/ 121875 w 127315"/>
                        <a:gd name="connsiteY10" fmla="*/ 29167 h 162037"/>
                        <a:gd name="connsiteX11" fmla="*/ 129630 w 127315"/>
                        <a:gd name="connsiteY11" fmla="*/ 61343 h 162037"/>
                        <a:gd name="connsiteX12" fmla="*/ 121875 w 127315"/>
                        <a:gd name="connsiteY12" fmla="*/ 93519 h 162037"/>
                        <a:gd name="connsiteX13" fmla="*/ 100521 w 127315"/>
                        <a:gd name="connsiteY13" fmla="*/ 114989 h 162037"/>
                        <a:gd name="connsiteX14" fmla="*/ 70313 w 127315"/>
                        <a:gd name="connsiteY14" fmla="*/ 122628 h 162037"/>
                        <a:gd name="connsiteX15" fmla="*/ 34491 w 127315"/>
                        <a:gd name="connsiteY15" fmla="*/ 108276 h 162037"/>
                        <a:gd name="connsiteX16" fmla="*/ 34491 w 127315"/>
                        <a:gd name="connsiteY16" fmla="*/ 163832 h 162037"/>
                        <a:gd name="connsiteX17" fmla="*/ 0 w 127315"/>
                        <a:gd name="connsiteY17" fmla="*/ 163832 h 162037"/>
                        <a:gd name="connsiteX18" fmla="*/ 0 w 127315"/>
                        <a:gd name="connsiteY18" fmla="*/ 1794 h 162037"/>
                        <a:gd name="connsiteX19" fmla="*/ 32986 w 127315"/>
                        <a:gd name="connsiteY19" fmla="*/ 1794 h 162037"/>
                        <a:gd name="connsiteX20" fmla="*/ 32986 w 127315"/>
                        <a:gd name="connsiteY20" fmla="*/ 15509 h 162037"/>
                        <a:gd name="connsiteX21" fmla="*/ 70371 w 127315"/>
                        <a:gd name="connsiteY21" fmla="*/ 0 h 162037"/>
                        <a:gd name="connsiteX22" fmla="*/ 100521 w 127315"/>
                        <a:gd name="connsiteY22" fmla="*/ 7697 h 1620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27315" h="162037">
                          <a:moveTo>
                            <a:pt x="86169" y="85359"/>
                          </a:moveTo>
                          <a:cubicBezTo>
                            <a:pt x="91841" y="79398"/>
                            <a:pt x="94676" y="71412"/>
                            <a:pt x="94676" y="61343"/>
                          </a:cubicBezTo>
                          <a:cubicBezTo>
                            <a:pt x="94676" y="51331"/>
                            <a:pt x="91841" y="43287"/>
                            <a:pt x="86169" y="37326"/>
                          </a:cubicBezTo>
                          <a:cubicBezTo>
                            <a:pt x="80498" y="31366"/>
                            <a:pt x="73206" y="28357"/>
                            <a:pt x="64352" y="28357"/>
                          </a:cubicBezTo>
                          <a:cubicBezTo>
                            <a:pt x="55498" y="28357"/>
                            <a:pt x="48264" y="31366"/>
                            <a:pt x="42535" y="37326"/>
                          </a:cubicBezTo>
                          <a:cubicBezTo>
                            <a:pt x="36864" y="43287"/>
                            <a:pt x="34028" y="51273"/>
                            <a:pt x="34028" y="61343"/>
                          </a:cubicBezTo>
                          <a:cubicBezTo>
                            <a:pt x="34028" y="71354"/>
                            <a:pt x="36864" y="79341"/>
                            <a:pt x="42535" y="85359"/>
                          </a:cubicBezTo>
                          <a:cubicBezTo>
                            <a:pt x="48206" y="91320"/>
                            <a:pt x="55498" y="94329"/>
                            <a:pt x="64352" y="94329"/>
                          </a:cubicBezTo>
                          <a:cubicBezTo>
                            <a:pt x="73206" y="94329"/>
                            <a:pt x="80498" y="91320"/>
                            <a:pt x="86169" y="85359"/>
                          </a:cubicBezTo>
                          <a:moveTo>
                            <a:pt x="100521" y="7697"/>
                          </a:moveTo>
                          <a:cubicBezTo>
                            <a:pt x="109607" y="12789"/>
                            <a:pt x="116725" y="19907"/>
                            <a:pt x="121875" y="29167"/>
                          </a:cubicBezTo>
                          <a:cubicBezTo>
                            <a:pt x="127026" y="38368"/>
                            <a:pt x="129630" y="49132"/>
                            <a:pt x="129630" y="61343"/>
                          </a:cubicBezTo>
                          <a:cubicBezTo>
                            <a:pt x="129630" y="73553"/>
                            <a:pt x="127026" y="84317"/>
                            <a:pt x="121875" y="93519"/>
                          </a:cubicBezTo>
                          <a:cubicBezTo>
                            <a:pt x="116725" y="102720"/>
                            <a:pt x="109607" y="109896"/>
                            <a:pt x="100521" y="114989"/>
                          </a:cubicBezTo>
                          <a:cubicBezTo>
                            <a:pt x="91436" y="120081"/>
                            <a:pt x="81366" y="122628"/>
                            <a:pt x="70313" y="122628"/>
                          </a:cubicBezTo>
                          <a:cubicBezTo>
                            <a:pt x="55151" y="122628"/>
                            <a:pt x="43171" y="117824"/>
                            <a:pt x="34491" y="108276"/>
                          </a:cubicBezTo>
                          <a:lnTo>
                            <a:pt x="34491" y="163832"/>
                          </a:lnTo>
                          <a:lnTo>
                            <a:pt x="0" y="163832"/>
                          </a:lnTo>
                          <a:lnTo>
                            <a:pt x="0" y="1794"/>
                          </a:lnTo>
                          <a:lnTo>
                            <a:pt x="32986" y="1794"/>
                          </a:lnTo>
                          <a:lnTo>
                            <a:pt x="32986" y="15509"/>
                          </a:lnTo>
                          <a:cubicBezTo>
                            <a:pt x="41551" y="5208"/>
                            <a:pt x="53993" y="0"/>
                            <a:pt x="70371" y="0"/>
                          </a:cubicBezTo>
                          <a:cubicBezTo>
                            <a:pt x="81424" y="58"/>
                            <a:pt x="91493" y="2604"/>
                            <a:pt x="100521" y="7697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80B92C1B-BA4E-4BCE-8CCC-AD64537B8E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25842" y="3641843"/>
                      <a:ext cx="115741" cy="115741"/>
                    </a:xfrm>
                    <a:custGeom>
                      <a:avLst/>
                      <a:gdLst>
                        <a:gd name="connsiteX0" fmla="*/ 120602 w 115741"/>
                        <a:gd name="connsiteY0" fmla="*/ 0 h 115741"/>
                        <a:gd name="connsiteX1" fmla="*/ 120602 w 115741"/>
                        <a:gd name="connsiteY1" fmla="*/ 119040 h 115741"/>
                        <a:gd name="connsiteX2" fmla="*/ 87847 w 115741"/>
                        <a:gd name="connsiteY2" fmla="*/ 119040 h 115741"/>
                        <a:gd name="connsiteX3" fmla="*/ 87847 w 115741"/>
                        <a:gd name="connsiteY3" fmla="*/ 104919 h 115741"/>
                        <a:gd name="connsiteX4" fmla="*/ 71470 w 115741"/>
                        <a:gd name="connsiteY4" fmla="*/ 116725 h 115741"/>
                        <a:gd name="connsiteX5" fmla="*/ 50868 w 115741"/>
                        <a:gd name="connsiteY5" fmla="*/ 120834 h 115741"/>
                        <a:gd name="connsiteX6" fmla="*/ 13715 w 115741"/>
                        <a:gd name="connsiteY6" fmla="*/ 107350 h 115741"/>
                        <a:gd name="connsiteX7" fmla="*/ 0 w 115741"/>
                        <a:gd name="connsiteY7" fmla="*/ 67303 h 115741"/>
                        <a:gd name="connsiteX8" fmla="*/ 0 w 115741"/>
                        <a:gd name="connsiteY8" fmla="*/ 0 h 115741"/>
                        <a:gd name="connsiteX9" fmla="*/ 34491 w 115741"/>
                        <a:gd name="connsiteY9" fmla="*/ 0 h 115741"/>
                        <a:gd name="connsiteX10" fmla="*/ 34491 w 115741"/>
                        <a:gd name="connsiteY10" fmla="*/ 62153 h 115741"/>
                        <a:gd name="connsiteX11" fmla="*/ 58623 w 115741"/>
                        <a:gd name="connsiteY11" fmla="*/ 90915 h 115741"/>
                        <a:gd name="connsiteX12" fmla="*/ 78530 w 115741"/>
                        <a:gd name="connsiteY12" fmla="*/ 82813 h 115741"/>
                        <a:gd name="connsiteX13" fmla="*/ 86053 w 115741"/>
                        <a:gd name="connsiteY13" fmla="*/ 58796 h 115741"/>
                        <a:gd name="connsiteX14" fmla="*/ 86053 w 115741"/>
                        <a:gd name="connsiteY14" fmla="*/ 0 h 115741"/>
                        <a:gd name="connsiteX15" fmla="*/ 120602 w 115741"/>
                        <a:gd name="connsiteY15" fmla="*/ 0 h 1157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15741" h="115741">
                          <a:moveTo>
                            <a:pt x="120602" y="0"/>
                          </a:moveTo>
                          <a:lnTo>
                            <a:pt x="120602" y="119040"/>
                          </a:lnTo>
                          <a:lnTo>
                            <a:pt x="87847" y="119040"/>
                          </a:lnTo>
                          <a:lnTo>
                            <a:pt x="87847" y="104919"/>
                          </a:lnTo>
                          <a:cubicBezTo>
                            <a:pt x="83276" y="110070"/>
                            <a:pt x="77836" y="114005"/>
                            <a:pt x="71470" y="116725"/>
                          </a:cubicBezTo>
                          <a:cubicBezTo>
                            <a:pt x="65104" y="119445"/>
                            <a:pt x="58276" y="120834"/>
                            <a:pt x="50868" y="120834"/>
                          </a:cubicBezTo>
                          <a:cubicBezTo>
                            <a:pt x="35243" y="120834"/>
                            <a:pt x="22859" y="116320"/>
                            <a:pt x="13715" y="107350"/>
                          </a:cubicBezTo>
                          <a:cubicBezTo>
                            <a:pt x="4572" y="98322"/>
                            <a:pt x="0" y="85012"/>
                            <a:pt x="0" y="67303"/>
                          </a:cubicBezTo>
                          <a:lnTo>
                            <a:pt x="0" y="0"/>
                          </a:lnTo>
                          <a:lnTo>
                            <a:pt x="34491" y="0"/>
                          </a:lnTo>
                          <a:lnTo>
                            <a:pt x="34491" y="62153"/>
                          </a:lnTo>
                          <a:cubicBezTo>
                            <a:pt x="34491" y="81308"/>
                            <a:pt x="42535" y="90915"/>
                            <a:pt x="58623" y="90915"/>
                          </a:cubicBezTo>
                          <a:cubicBezTo>
                            <a:pt x="66898" y="90915"/>
                            <a:pt x="73495" y="88253"/>
                            <a:pt x="78530" y="82813"/>
                          </a:cubicBezTo>
                          <a:cubicBezTo>
                            <a:pt x="83565" y="77431"/>
                            <a:pt x="86053" y="69445"/>
                            <a:pt x="86053" y="58796"/>
                          </a:cubicBezTo>
                          <a:lnTo>
                            <a:pt x="86053" y="0"/>
                          </a:lnTo>
                          <a:lnTo>
                            <a:pt x="120602" y="0"/>
                          </a:lnTo>
                          <a:close/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C20D271B-4F7F-4637-A24F-A6183C2DE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4326" y="3615569"/>
                      <a:ext cx="86806" cy="144676"/>
                    </a:xfrm>
                    <a:custGeom>
                      <a:avLst/>
                      <a:gdLst>
                        <a:gd name="connsiteX0" fmla="*/ 90972 w 86805"/>
                        <a:gd name="connsiteY0" fmla="*/ 139584 h 144676"/>
                        <a:gd name="connsiteX1" fmla="*/ 78472 w 86805"/>
                        <a:gd name="connsiteY1" fmla="*/ 145197 h 144676"/>
                        <a:gd name="connsiteX2" fmla="*/ 62847 w 86805"/>
                        <a:gd name="connsiteY2" fmla="*/ 147107 h 144676"/>
                        <a:gd name="connsiteX3" fmla="*/ 29977 w 86805"/>
                        <a:gd name="connsiteY3" fmla="*/ 136285 h 144676"/>
                        <a:gd name="connsiteX4" fmla="*/ 18345 w 86805"/>
                        <a:gd name="connsiteY4" fmla="*/ 104456 h 144676"/>
                        <a:gd name="connsiteX5" fmla="*/ 18345 w 86805"/>
                        <a:gd name="connsiteY5" fmla="*/ 55556 h 144676"/>
                        <a:gd name="connsiteX6" fmla="*/ 0 w 86805"/>
                        <a:gd name="connsiteY6" fmla="*/ 55556 h 144676"/>
                        <a:gd name="connsiteX7" fmla="*/ 0 w 86805"/>
                        <a:gd name="connsiteY7" fmla="*/ 28993 h 144676"/>
                        <a:gd name="connsiteX8" fmla="*/ 18345 w 86805"/>
                        <a:gd name="connsiteY8" fmla="*/ 28993 h 144676"/>
                        <a:gd name="connsiteX9" fmla="*/ 18345 w 86805"/>
                        <a:gd name="connsiteY9" fmla="*/ 0 h 144676"/>
                        <a:gd name="connsiteX10" fmla="*/ 52836 w 86805"/>
                        <a:gd name="connsiteY10" fmla="*/ 0 h 144676"/>
                        <a:gd name="connsiteX11" fmla="*/ 52836 w 86805"/>
                        <a:gd name="connsiteY11" fmla="*/ 28993 h 144676"/>
                        <a:gd name="connsiteX12" fmla="*/ 82466 w 86805"/>
                        <a:gd name="connsiteY12" fmla="*/ 28993 h 144676"/>
                        <a:gd name="connsiteX13" fmla="*/ 82466 w 86805"/>
                        <a:gd name="connsiteY13" fmla="*/ 55556 h 144676"/>
                        <a:gd name="connsiteX14" fmla="*/ 52836 w 86805"/>
                        <a:gd name="connsiteY14" fmla="*/ 55556 h 144676"/>
                        <a:gd name="connsiteX15" fmla="*/ 52836 w 86805"/>
                        <a:gd name="connsiteY15" fmla="*/ 103993 h 144676"/>
                        <a:gd name="connsiteX16" fmla="*/ 56713 w 86805"/>
                        <a:gd name="connsiteY16" fmla="*/ 115625 h 144676"/>
                        <a:gd name="connsiteX17" fmla="*/ 67651 w 86805"/>
                        <a:gd name="connsiteY17" fmla="*/ 119734 h 144676"/>
                        <a:gd name="connsiteX18" fmla="*/ 81597 w 86805"/>
                        <a:gd name="connsiteY18" fmla="*/ 115336 h 144676"/>
                        <a:gd name="connsiteX19" fmla="*/ 90972 w 86805"/>
                        <a:gd name="connsiteY19" fmla="*/ 139584 h 1446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86805" h="144676">
                          <a:moveTo>
                            <a:pt x="90972" y="139584"/>
                          </a:moveTo>
                          <a:cubicBezTo>
                            <a:pt x="87558" y="142072"/>
                            <a:pt x="83391" y="143982"/>
                            <a:pt x="78472" y="145197"/>
                          </a:cubicBezTo>
                          <a:cubicBezTo>
                            <a:pt x="73496" y="146470"/>
                            <a:pt x="68345" y="147107"/>
                            <a:pt x="62847" y="147107"/>
                          </a:cubicBezTo>
                          <a:cubicBezTo>
                            <a:pt x="48669" y="147107"/>
                            <a:pt x="37732" y="143519"/>
                            <a:pt x="29977" y="136285"/>
                          </a:cubicBezTo>
                          <a:cubicBezTo>
                            <a:pt x="22222" y="129051"/>
                            <a:pt x="18345" y="118461"/>
                            <a:pt x="18345" y="104456"/>
                          </a:cubicBezTo>
                          <a:lnTo>
                            <a:pt x="18345" y="55556"/>
                          </a:lnTo>
                          <a:lnTo>
                            <a:pt x="0" y="55556"/>
                          </a:lnTo>
                          <a:lnTo>
                            <a:pt x="0" y="28993"/>
                          </a:lnTo>
                          <a:lnTo>
                            <a:pt x="18345" y="28993"/>
                          </a:lnTo>
                          <a:lnTo>
                            <a:pt x="18345" y="0"/>
                          </a:lnTo>
                          <a:lnTo>
                            <a:pt x="52836" y="0"/>
                          </a:lnTo>
                          <a:lnTo>
                            <a:pt x="52836" y="28993"/>
                          </a:lnTo>
                          <a:lnTo>
                            <a:pt x="82466" y="28993"/>
                          </a:lnTo>
                          <a:lnTo>
                            <a:pt x="82466" y="55556"/>
                          </a:lnTo>
                          <a:lnTo>
                            <a:pt x="52836" y="55556"/>
                          </a:lnTo>
                          <a:lnTo>
                            <a:pt x="52836" y="103993"/>
                          </a:lnTo>
                          <a:cubicBezTo>
                            <a:pt x="52836" y="109028"/>
                            <a:pt x="54109" y="112848"/>
                            <a:pt x="56713" y="115625"/>
                          </a:cubicBezTo>
                          <a:cubicBezTo>
                            <a:pt x="59259" y="118345"/>
                            <a:pt x="62963" y="119734"/>
                            <a:pt x="67651" y="119734"/>
                          </a:cubicBezTo>
                          <a:cubicBezTo>
                            <a:pt x="73091" y="119734"/>
                            <a:pt x="77778" y="118287"/>
                            <a:pt x="81597" y="115336"/>
                          </a:cubicBezTo>
                          <a:lnTo>
                            <a:pt x="90972" y="139584"/>
                          </a:lnTo>
                          <a:close/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92CAFBC7-20AE-45D7-A766-6F81C55810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70576" y="3586750"/>
                      <a:ext cx="40509" cy="173612"/>
                    </a:xfrm>
                    <a:custGeom>
                      <a:avLst/>
                      <a:gdLst>
                        <a:gd name="connsiteX0" fmla="*/ 4224 w 40509"/>
                        <a:gd name="connsiteY0" fmla="*/ 55093 h 173611"/>
                        <a:gd name="connsiteX1" fmla="*/ 38715 w 40509"/>
                        <a:gd name="connsiteY1" fmla="*/ 55093 h 173611"/>
                        <a:gd name="connsiteX2" fmla="*/ 38715 w 40509"/>
                        <a:gd name="connsiteY2" fmla="*/ 174132 h 173611"/>
                        <a:gd name="connsiteX3" fmla="*/ 4224 w 40509"/>
                        <a:gd name="connsiteY3" fmla="*/ 174132 h 173611"/>
                        <a:gd name="connsiteX4" fmla="*/ 4224 w 40509"/>
                        <a:gd name="connsiteY4" fmla="*/ 55093 h 173611"/>
                        <a:gd name="connsiteX5" fmla="*/ 5961 w 40509"/>
                        <a:gd name="connsiteY5" fmla="*/ 32986 h 173611"/>
                        <a:gd name="connsiteX6" fmla="*/ 0 w 40509"/>
                        <a:gd name="connsiteY6" fmla="*/ 19271 h 173611"/>
                        <a:gd name="connsiteX7" fmla="*/ 5961 w 40509"/>
                        <a:gd name="connsiteY7" fmla="*/ 5556 h 173611"/>
                        <a:gd name="connsiteX8" fmla="*/ 21470 w 40509"/>
                        <a:gd name="connsiteY8" fmla="*/ 0 h 173611"/>
                        <a:gd name="connsiteX9" fmla="*/ 36979 w 40509"/>
                        <a:gd name="connsiteY9" fmla="*/ 5324 h 173611"/>
                        <a:gd name="connsiteX10" fmla="*/ 42940 w 40509"/>
                        <a:gd name="connsiteY10" fmla="*/ 18634 h 173611"/>
                        <a:gd name="connsiteX11" fmla="*/ 36979 w 40509"/>
                        <a:gd name="connsiteY11" fmla="*/ 32928 h 173611"/>
                        <a:gd name="connsiteX12" fmla="*/ 21470 w 40509"/>
                        <a:gd name="connsiteY12" fmla="*/ 38542 h 173611"/>
                        <a:gd name="connsiteX13" fmla="*/ 5961 w 40509"/>
                        <a:gd name="connsiteY13" fmla="*/ 32986 h 1736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0509" h="173611">
                          <a:moveTo>
                            <a:pt x="4224" y="55093"/>
                          </a:moveTo>
                          <a:lnTo>
                            <a:pt x="38715" y="55093"/>
                          </a:lnTo>
                          <a:lnTo>
                            <a:pt x="38715" y="174132"/>
                          </a:lnTo>
                          <a:lnTo>
                            <a:pt x="4224" y="174132"/>
                          </a:lnTo>
                          <a:lnTo>
                            <a:pt x="4224" y="55093"/>
                          </a:lnTo>
                          <a:close/>
                          <a:moveTo>
                            <a:pt x="5961" y="32986"/>
                          </a:moveTo>
                          <a:cubicBezTo>
                            <a:pt x="1968" y="29282"/>
                            <a:pt x="0" y="24711"/>
                            <a:pt x="0" y="19271"/>
                          </a:cubicBezTo>
                          <a:cubicBezTo>
                            <a:pt x="0" y="13831"/>
                            <a:pt x="1968" y="9259"/>
                            <a:pt x="5961" y="5556"/>
                          </a:cubicBezTo>
                          <a:cubicBezTo>
                            <a:pt x="9954" y="1852"/>
                            <a:pt x="15104" y="0"/>
                            <a:pt x="21470" y="0"/>
                          </a:cubicBezTo>
                          <a:cubicBezTo>
                            <a:pt x="27778" y="0"/>
                            <a:pt x="32986" y="1794"/>
                            <a:pt x="36979" y="5324"/>
                          </a:cubicBezTo>
                          <a:cubicBezTo>
                            <a:pt x="40972" y="8854"/>
                            <a:pt x="42940" y="13310"/>
                            <a:pt x="42940" y="18634"/>
                          </a:cubicBezTo>
                          <a:cubicBezTo>
                            <a:pt x="42940" y="24363"/>
                            <a:pt x="40972" y="29167"/>
                            <a:pt x="36979" y="32928"/>
                          </a:cubicBezTo>
                          <a:cubicBezTo>
                            <a:pt x="32986" y="36690"/>
                            <a:pt x="27836" y="38542"/>
                            <a:pt x="21470" y="38542"/>
                          </a:cubicBezTo>
                          <a:cubicBezTo>
                            <a:pt x="15104" y="38542"/>
                            <a:pt x="9954" y="36690"/>
                            <a:pt x="5961" y="32986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AB172065-F086-45C3-90E3-7C4504A2C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41410" y="3640049"/>
                      <a:ext cx="121528" cy="115741"/>
                    </a:xfrm>
                    <a:custGeom>
                      <a:avLst/>
                      <a:gdLst>
                        <a:gd name="connsiteX0" fmla="*/ 108044 w 121528"/>
                        <a:gd name="connsiteY0" fmla="*/ 13310 h 115741"/>
                        <a:gd name="connsiteX1" fmla="*/ 121644 w 121528"/>
                        <a:gd name="connsiteY1" fmla="*/ 52720 h 115741"/>
                        <a:gd name="connsiteX2" fmla="*/ 121644 w 121528"/>
                        <a:gd name="connsiteY2" fmla="*/ 120892 h 115741"/>
                        <a:gd name="connsiteX3" fmla="*/ 87153 w 121528"/>
                        <a:gd name="connsiteY3" fmla="*/ 120892 h 115741"/>
                        <a:gd name="connsiteX4" fmla="*/ 87153 w 121528"/>
                        <a:gd name="connsiteY4" fmla="*/ 58044 h 115741"/>
                        <a:gd name="connsiteX5" fmla="*/ 80961 w 121528"/>
                        <a:gd name="connsiteY5" fmla="*/ 36921 h 115741"/>
                        <a:gd name="connsiteX6" fmla="*/ 63021 w 121528"/>
                        <a:gd name="connsiteY6" fmla="*/ 29977 h 115741"/>
                        <a:gd name="connsiteX7" fmla="*/ 42245 w 121528"/>
                        <a:gd name="connsiteY7" fmla="*/ 38021 h 115741"/>
                        <a:gd name="connsiteX8" fmla="*/ 34491 w 121528"/>
                        <a:gd name="connsiteY8" fmla="*/ 62037 h 115741"/>
                        <a:gd name="connsiteX9" fmla="*/ 34491 w 121528"/>
                        <a:gd name="connsiteY9" fmla="*/ 120892 h 115741"/>
                        <a:gd name="connsiteX10" fmla="*/ 0 w 121528"/>
                        <a:gd name="connsiteY10" fmla="*/ 120892 h 115741"/>
                        <a:gd name="connsiteX11" fmla="*/ 0 w 121528"/>
                        <a:gd name="connsiteY11" fmla="*/ 1794 h 115741"/>
                        <a:gd name="connsiteX12" fmla="*/ 32986 w 121528"/>
                        <a:gd name="connsiteY12" fmla="*/ 1794 h 115741"/>
                        <a:gd name="connsiteX13" fmla="*/ 32986 w 121528"/>
                        <a:gd name="connsiteY13" fmla="*/ 15741 h 115741"/>
                        <a:gd name="connsiteX14" fmla="*/ 50000 w 121528"/>
                        <a:gd name="connsiteY14" fmla="*/ 4109 h 115741"/>
                        <a:gd name="connsiteX15" fmla="*/ 72338 w 121528"/>
                        <a:gd name="connsiteY15" fmla="*/ 0 h 115741"/>
                        <a:gd name="connsiteX16" fmla="*/ 108044 w 121528"/>
                        <a:gd name="connsiteY16" fmla="*/ 13310 h 1157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21528" h="115741">
                          <a:moveTo>
                            <a:pt x="108044" y="13310"/>
                          </a:moveTo>
                          <a:cubicBezTo>
                            <a:pt x="117130" y="22164"/>
                            <a:pt x="121644" y="35301"/>
                            <a:pt x="121644" y="52720"/>
                          </a:cubicBezTo>
                          <a:lnTo>
                            <a:pt x="121644" y="120892"/>
                          </a:lnTo>
                          <a:lnTo>
                            <a:pt x="87153" y="120892"/>
                          </a:lnTo>
                          <a:lnTo>
                            <a:pt x="87153" y="58044"/>
                          </a:lnTo>
                          <a:cubicBezTo>
                            <a:pt x="87153" y="48611"/>
                            <a:pt x="85070" y="41551"/>
                            <a:pt x="80961" y="36921"/>
                          </a:cubicBezTo>
                          <a:cubicBezTo>
                            <a:pt x="76852" y="32292"/>
                            <a:pt x="70891" y="29977"/>
                            <a:pt x="63021" y="29977"/>
                          </a:cubicBezTo>
                          <a:cubicBezTo>
                            <a:pt x="54340" y="29977"/>
                            <a:pt x="47396" y="32639"/>
                            <a:pt x="42245" y="38021"/>
                          </a:cubicBezTo>
                          <a:cubicBezTo>
                            <a:pt x="37095" y="43403"/>
                            <a:pt x="34491" y="51389"/>
                            <a:pt x="34491" y="62037"/>
                          </a:cubicBezTo>
                          <a:lnTo>
                            <a:pt x="34491" y="120892"/>
                          </a:lnTo>
                          <a:lnTo>
                            <a:pt x="0" y="120892"/>
                          </a:lnTo>
                          <a:lnTo>
                            <a:pt x="0" y="1794"/>
                          </a:lnTo>
                          <a:lnTo>
                            <a:pt x="32986" y="1794"/>
                          </a:lnTo>
                          <a:lnTo>
                            <a:pt x="32986" y="15741"/>
                          </a:lnTo>
                          <a:cubicBezTo>
                            <a:pt x="37558" y="10706"/>
                            <a:pt x="43229" y="6829"/>
                            <a:pt x="50000" y="4109"/>
                          </a:cubicBezTo>
                          <a:cubicBezTo>
                            <a:pt x="56771" y="1389"/>
                            <a:pt x="64236" y="0"/>
                            <a:pt x="72338" y="0"/>
                          </a:cubicBezTo>
                          <a:cubicBezTo>
                            <a:pt x="87095" y="58"/>
                            <a:pt x="98959" y="4456"/>
                            <a:pt x="108044" y="13310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F7467DA2-A065-4DCF-842E-ED0A1012DB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86780" y="3640049"/>
                      <a:ext cx="127315" cy="162038"/>
                    </a:xfrm>
                    <a:custGeom>
                      <a:avLst/>
                      <a:gdLst>
                        <a:gd name="connsiteX0" fmla="*/ 88831 w 127315"/>
                        <a:gd name="connsiteY0" fmla="*/ 78704 h 162037"/>
                        <a:gd name="connsiteX1" fmla="*/ 97570 w 127315"/>
                        <a:gd name="connsiteY1" fmla="*/ 57581 h 162037"/>
                        <a:gd name="connsiteX2" fmla="*/ 88831 w 127315"/>
                        <a:gd name="connsiteY2" fmla="*/ 36458 h 162037"/>
                        <a:gd name="connsiteX3" fmla="*/ 66378 w 127315"/>
                        <a:gd name="connsiteY3" fmla="*/ 28357 h 162037"/>
                        <a:gd name="connsiteX4" fmla="*/ 43808 w 127315"/>
                        <a:gd name="connsiteY4" fmla="*/ 36458 h 162037"/>
                        <a:gd name="connsiteX5" fmla="*/ 34954 w 127315"/>
                        <a:gd name="connsiteY5" fmla="*/ 57581 h 162037"/>
                        <a:gd name="connsiteX6" fmla="*/ 43808 w 127315"/>
                        <a:gd name="connsiteY6" fmla="*/ 78704 h 162037"/>
                        <a:gd name="connsiteX7" fmla="*/ 66378 w 127315"/>
                        <a:gd name="connsiteY7" fmla="*/ 86806 h 162037"/>
                        <a:gd name="connsiteX8" fmla="*/ 88831 w 127315"/>
                        <a:gd name="connsiteY8" fmla="*/ 78704 h 162037"/>
                        <a:gd name="connsiteX9" fmla="*/ 131598 w 127315"/>
                        <a:gd name="connsiteY9" fmla="*/ 1794 h 162037"/>
                        <a:gd name="connsiteX10" fmla="*/ 131598 w 127315"/>
                        <a:gd name="connsiteY10" fmla="*/ 100926 h 162037"/>
                        <a:gd name="connsiteX11" fmla="*/ 114584 w 127315"/>
                        <a:gd name="connsiteY11" fmla="*/ 149595 h 162037"/>
                        <a:gd name="connsiteX12" fmla="*/ 64815 w 127315"/>
                        <a:gd name="connsiteY12" fmla="*/ 165510 h 162037"/>
                        <a:gd name="connsiteX13" fmla="*/ 32060 w 127315"/>
                        <a:gd name="connsiteY13" fmla="*/ 161285 h 162037"/>
                        <a:gd name="connsiteX14" fmla="*/ 6424 w 127315"/>
                        <a:gd name="connsiteY14" fmla="*/ 149132 h 162037"/>
                        <a:gd name="connsiteX15" fmla="*/ 20139 w 127315"/>
                        <a:gd name="connsiteY15" fmla="*/ 124364 h 162037"/>
                        <a:gd name="connsiteX16" fmla="*/ 39178 w 127315"/>
                        <a:gd name="connsiteY16" fmla="*/ 134202 h 162037"/>
                        <a:gd name="connsiteX17" fmla="*/ 62211 w 127315"/>
                        <a:gd name="connsiteY17" fmla="*/ 137848 h 162037"/>
                        <a:gd name="connsiteX18" fmla="*/ 88658 w 127315"/>
                        <a:gd name="connsiteY18" fmla="*/ 129746 h 162037"/>
                        <a:gd name="connsiteX19" fmla="*/ 97165 w 127315"/>
                        <a:gd name="connsiteY19" fmla="*/ 105324 h 162037"/>
                        <a:gd name="connsiteX20" fmla="*/ 97165 w 127315"/>
                        <a:gd name="connsiteY20" fmla="*/ 100232 h 162037"/>
                        <a:gd name="connsiteX21" fmla="*/ 59549 w 127315"/>
                        <a:gd name="connsiteY21" fmla="*/ 115047 h 162037"/>
                        <a:gd name="connsiteX22" fmla="*/ 29572 w 127315"/>
                        <a:gd name="connsiteY22" fmla="*/ 107871 h 162037"/>
                        <a:gd name="connsiteX23" fmla="*/ 7986 w 127315"/>
                        <a:gd name="connsiteY23" fmla="*/ 87616 h 162037"/>
                        <a:gd name="connsiteX24" fmla="*/ 0 w 127315"/>
                        <a:gd name="connsiteY24" fmla="*/ 57523 h 162037"/>
                        <a:gd name="connsiteX25" fmla="*/ 7986 w 127315"/>
                        <a:gd name="connsiteY25" fmla="*/ 27431 h 162037"/>
                        <a:gd name="connsiteX26" fmla="*/ 29572 w 127315"/>
                        <a:gd name="connsiteY26" fmla="*/ 7176 h 162037"/>
                        <a:gd name="connsiteX27" fmla="*/ 59549 w 127315"/>
                        <a:gd name="connsiteY27" fmla="*/ 0 h 162037"/>
                        <a:gd name="connsiteX28" fmla="*/ 98958 w 127315"/>
                        <a:gd name="connsiteY28" fmla="*/ 17014 h 162037"/>
                        <a:gd name="connsiteX29" fmla="*/ 98958 w 127315"/>
                        <a:gd name="connsiteY29" fmla="*/ 1736 h 162037"/>
                        <a:gd name="connsiteX30" fmla="*/ 131598 w 127315"/>
                        <a:gd name="connsiteY30" fmla="*/ 1736 h 1620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27315" h="162037">
                          <a:moveTo>
                            <a:pt x="88831" y="78704"/>
                          </a:moveTo>
                          <a:cubicBezTo>
                            <a:pt x="94676" y="73322"/>
                            <a:pt x="97570" y="66262"/>
                            <a:pt x="97570" y="57581"/>
                          </a:cubicBezTo>
                          <a:cubicBezTo>
                            <a:pt x="97570" y="48901"/>
                            <a:pt x="94676" y="41840"/>
                            <a:pt x="88831" y="36458"/>
                          </a:cubicBezTo>
                          <a:cubicBezTo>
                            <a:pt x="82987" y="31076"/>
                            <a:pt x="75521" y="28357"/>
                            <a:pt x="66378" y="28357"/>
                          </a:cubicBezTo>
                          <a:cubicBezTo>
                            <a:pt x="57234" y="28357"/>
                            <a:pt x="49711" y="31019"/>
                            <a:pt x="43808" y="36458"/>
                          </a:cubicBezTo>
                          <a:cubicBezTo>
                            <a:pt x="37905" y="41840"/>
                            <a:pt x="34954" y="48901"/>
                            <a:pt x="34954" y="57581"/>
                          </a:cubicBezTo>
                          <a:cubicBezTo>
                            <a:pt x="34954" y="66262"/>
                            <a:pt x="37905" y="73322"/>
                            <a:pt x="43808" y="78704"/>
                          </a:cubicBezTo>
                          <a:cubicBezTo>
                            <a:pt x="49711" y="84086"/>
                            <a:pt x="57234" y="86806"/>
                            <a:pt x="66378" y="86806"/>
                          </a:cubicBezTo>
                          <a:cubicBezTo>
                            <a:pt x="75463" y="86806"/>
                            <a:pt x="82987" y="84086"/>
                            <a:pt x="88831" y="78704"/>
                          </a:cubicBezTo>
                          <a:moveTo>
                            <a:pt x="131598" y="1794"/>
                          </a:moveTo>
                          <a:lnTo>
                            <a:pt x="131598" y="100926"/>
                          </a:lnTo>
                          <a:cubicBezTo>
                            <a:pt x="131598" y="122743"/>
                            <a:pt x="125926" y="139005"/>
                            <a:pt x="114584" y="149595"/>
                          </a:cubicBezTo>
                          <a:cubicBezTo>
                            <a:pt x="103241" y="160186"/>
                            <a:pt x="86632" y="165510"/>
                            <a:pt x="64815" y="165510"/>
                          </a:cubicBezTo>
                          <a:cubicBezTo>
                            <a:pt x="53299" y="165510"/>
                            <a:pt x="42361" y="164121"/>
                            <a:pt x="32060" y="161285"/>
                          </a:cubicBezTo>
                          <a:cubicBezTo>
                            <a:pt x="21759" y="158507"/>
                            <a:pt x="13195" y="154457"/>
                            <a:pt x="6424" y="149132"/>
                          </a:cubicBezTo>
                          <a:lnTo>
                            <a:pt x="20139" y="124364"/>
                          </a:lnTo>
                          <a:cubicBezTo>
                            <a:pt x="25174" y="128473"/>
                            <a:pt x="31482" y="131771"/>
                            <a:pt x="39178" y="134202"/>
                          </a:cubicBezTo>
                          <a:cubicBezTo>
                            <a:pt x="46875" y="136632"/>
                            <a:pt x="54514" y="137848"/>
                            <a:pt x="62211" y="137848"/>
                          </a:cubicBezTo>
                          <a:cubicBezTo>
                            <a:pt x="74132" y="137848"/>
                            <a:pt x="82987" y="135128"/>
                            <a:pt x="88658" y="129746"/>
                          </a:cubicBezTo>
                          <a:cubicBezTo>
                            <a:pt x="94329" y="124364"/>
                            <a:pt x="97165" y="116204"/>
                            <a:pt x="97165" y="105324"/>
                          </a:cubicBezTo>
                          <a:lnTo>
                            <a:pt x="97165" y="100232"/>
                          </a:lnTo>
                          <a:cubicBezTo>
                            <a:pt x="88137" y="110128"/>
                            <a:pt x="75637" y="115047"/>
                            <a:pt x="59549" y="115047"/>
                          </a:cubicBezTo>
                          <a:cubicBezTo>
                            <a:pt x="48611" y="115047"/>
                            <a:pt x="38657" y="112674"/>
                            <a:pt x="29572" y="107871"/>
                          </a:cubicBezTo>
                          <a:cubicBezTo>
                            <a:pt x="20486" y="103067"/>
                            <a:pt x="13310" y="96354"/>
                            <a:pt x="7986" y="87616"/>
                          </a:cubicBezTo>
                          <a:cubicBezTo>
                            <a:pt x="2662" y="78878"/>
                            <a:pt x="0" y="68866"/>
                            <a:pt x="0" y="57523"/>
                          </a:cubicBezTo>
                          <a:cubicBezTo>
                            <a:pt x="0" y="46181"/>
                            <a:pt x="2662" y="36111"/>
                            <a:pt x="7986" y="27431"/>
                          </a:cubicBezTo>
                          <a:cubicBezTo>
                            <a:pt x="13310" y="18750"/>
                            <a:pt x="20486" y="11979"/>
                            <a:pt x="29572" y="7176"/>
                          </a:cubicBezTo>
                          <a:cubicBezTo>
                            <a:pt x="38657" y="2373"/>
                            <a:pt x="48669" y="0"/>
                            <a:pt x="59549" y="0"/>
                          </a:cubicBezTo>
                          <a:cubicBezTo>
                            <a:pt x="76794" y="0"/>
                            <a:pt x="89931" y="5671"/>
                            <a:pt x="98958" y="17014"/>
                          </a:cubicBezTo>
                          <a:lnTo>
                            <a:pt x="98958" y="1736"/>
                          </a:lnTo>
                          <a:lnTo>
                            <a:pt x="131598" y="1736"/>
                          </a:lnTo>
                          <a:close/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9B6DF8CB-A0BA-416E-9CDC-8ED882F6F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04663" y="3643463"/>
                      <a:ext cx="92593" cy="115741"/>
                    </a:xfrm>
                    <a:custGeom>
                      <a:avLst/>
                      <a:gdLst>
                        <a:gd name="connsiteX0" fmla="*/ 67708 w 92592"/>
                        <a:gd name="connsiteY0" fmla="*/ 100058 h 115741"/>
                        <a:gd name="connsiteX1" fmla="*/ 81887 w 92592"/>
                        <a:gd name="connsiteY1" fmla="*/ 82466 h 115741"/>
                        <a:gd name="connsiteX2" fmla="*/ 81887 w 92592"/>
                        <a:gd name="connsiteY2" fmla="*/ 63426 h 115741"/>
                        <a:gd name="connsiteX3" fmla="*/ 45370 w 92592"/>
                        <a:gd name="connsiteY3" fmla="*/ 63426 h 115741"/>
                        <a:gd name="connsiteX4" fmla="*/ 15509 w 92592"/>
                        <a:gd name="connsiteY4" fmla="*/ 84202 h 115741"/>
                        <a:gd name="connsiteX5" fmla="*/ 23264 w 92592"/>
                        <a:gd name="connsiteY5" fmla="*/ 100232 h 115741"/>
                        <a:gd name="connsiteX6" fmla="*/ 44965 w 92592"/>
                        <a:gd name="connsiteY6" fmla="*/ 106077 h 115741"/>
                        <a:gd name="connsiteX7" fmla="*/ 67708 w 92592"/>
                        <a:gd name="connsiteY7" fmla="*/ 100058 h 115741"/>
                        <a:gd name="connsiteX8" fmla="*/ 85417 w 92592"/>
                        <a:gd name="connsiteY8" fmla="*/ 11574 h 115741"/>
                        <a:gd name="connsiteX9" fmla="*/ 97570 w 92592"/>
                        <a:gd name="connsiteY9" fmla="*/ 45313 h 115741"/>
                        <a:gd name="connsiteX10" fmla="*/ 97570 w 92592"/>
                        <a:gd name="connsiteY10" fmla="*/ 117419 h 115741"/>
                        <a:gd name="connsiteX11" fmla="*/ 82523 w 92592"/>
                        <a:gd name="connsiteY11" fmla="*/ 117419 h 115741"/>
                        <a:gd name="connsiteX12" fmla="*/ 82523 w 92592"/>
                        <a:gd name="connsiteY12" fmla="*/ 99248 h 115741"/>
                        <a:gd name="connsiteX13" fmla="*/ 66956 w 92592"/>
                        <a:gd name="connsiteY13" fmla="*/ 113426 h 115741"/>
                        <a:gd name="connsiteX14" fmla="*/ 42477 w 92592"/>
                        <a:gd name="connsiteY14" fmla="*/ 118519 h 115741"/>
                        <a:gd name="connsiteX15" fmla="*/ 11516 w 92592"/>
                        <a:gd name="connsiteY15" fmla="*/ 109202 h 115741"/>
                        <a:gd name="connsiteX16" fmla="*/ 0 w 92592"/>
                        <a:gd name="connsiteY16" fmla="*/ 84607 h 115741"/>
                        <a:gd name="connsiteX17" fmla="*/ 10764 w 92592"/>
                        <a:gd name="connsiteY17" fmla="*/ 60706 h 115741"/>
                        <a:gd name="connsiteX18" fmla="*/ 44965 w 92592"/>
                        <a:gd name="connsiteY18" fmla="*/ 51621 h 115741"/>
                        <a:gd name="connsiteX19" fmla="*/ 81945 w 92592"/>
                        <a:gd name="connsiteY19" fmla="*/ 51621 h 115741"/>
                        <a:gd name="connsiteX20" fmla="*/ 81945 w 92592"/>
                        <a:gd name="connsiteY20" fmla="*/ 44560 h 115741"/>
                        <a:gd name="connsiteX21" fmla="*/ 73553 w 92592"/>
                        <a:gd name="connsiteY21" fmla="*/ 21644 h 115741"/>
                        <a:gd name="connsiteX22" fmla="*/ 49016 w 92592"/>
                        <a:gd name="connsiteY22" fmla="*/ 13773 h 115741"/>
                        <a:gd name="connsiteX23" fmla="*/ 27778 w 92592"/>
                        <a:gd name="connsiteY23" fmla="*/ 17419 h 115741"/>
                        <a:gd name="connsiteX24" fmla="*/ 10301 w 92592"/>
                        <a:gd name="connsiteY24" fmla="*/ 27489 h 115741"/>
                        <a:gd name="connsiteX25" fmla="*/ 3183 w 92592"/>
                        <a:gd name="connsiteY25" fmla="*/ 15741 h 115741"/>
                        <a:gd name="connsiteX26" fmla="*/ 24421 w 92592"/>
                        <a:gd name="connsiteY26" fmla="*/ 4109 h 115741"/>
                        <a:gd name="connsiteX27" fmla="*/ 50521 w 92592"/>
                        <a:gd name="connsiteY27" fmla="*/ 0 h 115741"/>
                        <a:gd name="connsiteX28" fmla="*/ 85417 w 92592"/>
                        <a:gd name="connsiteY28" fmla="*/ 11574 h 1157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</a:cxnLst>
                      <a:rect l="l" t="t" r="r" b="b"/>
                      <a:pathLst>
                        <a:path w="92592" h="115741">
                          <a:moveTo>
                            <a:pt x="67708" y="100058"/>
                          </a:moveTo>
                          <a:cubicBezTo>
                            <a:pt x="74074" y="96007"/>
                            <a:pt x="78762" y="90162"/>
                            <a:pt x="81887" y="82466"/>
                          </a:cubicBezTo>
                          <a:lnTo>
                            <a:pt x="81887" y="63426"/>
                          </a:lnTo>
                          <a:lnTo>
                            <a:pt x="45370" y="63426"/>
                          </a:lnTo>
                          <a:cubicBezTo>
                            <a:pt x="25463" y="63426"/>
                            <a:pt x="15509" y="70371"/>
                            <a:pt x="15509" y="84202"/>
                          </a:cubicBezTo>
                          <a:cubicBezTo>
                            <a:pt x="15509" y="90973"/>
                            <a:pt x="18114" y="96354"/>
                            <a:pt x="23264" y="100232"/>
                          </a:cubicBezTo>
                          <a:cubicBezTo>
                            <a:pt x="28414" y="104167"/>
                            <a:pt x="35648" y="106077"/>
                            <a:pt x="44965" y="106077"/>
                          </a:cubicBezTo>
                          <a:cubicBezTo>
                            <a:pt x="53820" y="106135"/>
                            <a:pt x="61401" y="104109"/>
                            <a:pt x="67708" y="100058"/>
                          </a:cubicBezTo>
                          <a:moveTo>
                            <a:pt x="85417" y="11574"/>
                          </a:moveTo>
                          <a:cubicBezTo>
                            <a:pt x="93519" y="19155"/>
                            <a:pt x="97570" y="30440"/>
                            <a:pt x="97570" y="45313"/>
                          </a:cubicBezTo>
                          <a:lnTo>
                            <a:pt x="97570" y="117419"/>
                          </a:lnTo>
                          <a:lnTo>
                            <a:pt x="82523" y="117419"/>
                          </a:lnTo>
                          <a:lnTo>
                            <a:pt x="82523" y="99248"/>
                          </a:lnTo>
                          <a:cubicBezTo>
                            <a:pt x="78993" y="105267"/>
                            <a:pt x="73785" y="110012"/>
                            <a:pt x="66956" y="113426"/>
                          </a:cubicBezTo>
                          <a:cubicBezTo>
                            <a:pt x="60070" y="116841"/>
                            <a:pt x="51968" y="118519"/>
                            <a:pt x="42477" y="118519"/>
                          </a:cubicBezTo>
                          <a:cubicBezTo>
                            <a:pt x="29514" y="118519"/>
                            <a:pt x="19155" y="115394"/>
                            <a:pt x="11516" y="109202"/>
                          </a:cubicBezTo>
                          <a:cubicBezTo>
                            <a:pt x="3819" y="103010"/>
                            <a:pt x="0" y="94850"/>
                            <a:pt x="0" y="84607"/>
                          </a:cubicBezTo>
                          <a:cubicBezTo>
                            <a:pt x="0" y="74711"/>
                            <a:pt x="3588" y="66783"/>
                            <a:pt x="10764" y="60706"/>
                          </a:cubicBezTo>
                          <a:cubicBezTo>
                            <a:pt x="17940" y="54688"/>
                            <a:pt x="29340" y="51621"/>
                            <a:pt x="44965" y="51621"/>
                          </a:cubicBezTo>
                          <a:lnTo>
                            <a:pt x="81945" y="51621"/>
                          </a:lnTo>
                          <a:lnTo>
                            <a:pt x="81945" y="44560"/>
                          </a:lnTo>
                          <a:cubicBezTo>
                            <a:pt x="81945" y="34549"/>
                            <a:pt x="79109" y="26910"/>
                            <a:pt x="73553" y="21644"/>
                          </a:cubicBezTo>
                          <a:cubicBezTo>
                            <a:pt x="67940" y="16435"/>
                            <a:pt x="59780" y="13773"/>
                            <a:pt x="49016" y="13773"/>
                          </a:cubicBezTo>
                          <a:cubicBezTo>
                            <a:pt x="41609" y="13773"/>
                            <a:pt x="34549" y="14988"/>
                            <a:pt x="27778" y="17419"/>
                          </a:cubicBezTo>
                          <a:cubicBezTo>
                            <a:pt x="21007" y="19850"/>
                            <a:pt x="15162" y="23206"/>
                            <a:pt x="10301" y="27489"/>
                          </a:cubicBezTo>
                          <a:lnTo>
                            <a:pt x="3183" y="15741"/>
                          </a:lnTo>
                          <a:cubicBezTo>
                            <a:pt x="9086" y="10706"/>
                            <a:pt x="16146" y="6887"/>
                            <a:pt x="24421" y="4109"/>
                          </a:cubicBezTo>
                          <a:cubicBezTo>
                            <a:pt x="32697" y="1389"/>
                            <a:pt x="41377" y="0"/>
                            <a:pt x="50521" y="0"/>
                          </a:cubicBezTo>
                          <a:cubicBezTo>
                            <a:pt x="65683" y="174"/>
                            <a:pt x="77315" y="3993"/>
                            <a:pt x="85417" y="11574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A8C30DFB-BC87-49B2-8285-0D64C33CF2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26886" y="3619042"/>
                      <a:ext cx="75232" cy="138889"/>
                    </a:xfrm>
                    <a:custGeom>
                      <a:avLst/>
                      <a:gdLst>
                        <a:gd name="connsiteX0" fmla="*/ 79398 w 75231"/>
                        <a:gd name="connsiteY0" fmla="*/ 134780 h 138889"/>
                        <a:gd name="connsiteX1" fmla="*/ 68461 w 75231"/>
                        <a:gd name="connsiteY1" fmla="*/ 140857 h 138889"/>
                        <a:gd name="connsiteX2" fmla="*/ 54861 w 75231"/>
                        <a:gd name="connsiteY2" fmla="*/ 142940 h 138889"/>
                        <a:gd name="connsiteX3" fmla="*/ 29630 w 75231"/>
                        <a:gd name="connsiteY3" fmla="*/ 134086 h 138889"/>
                        <a:gd name="connsiteX4" fmla="*/ 20775 w 75231"/>
                        <a:gd name="connsiteY4" fmla="*/ 109086 h 138889"/>
                        <a:gd name="connsiteX5" fmla="*/ 20775 w 75231"/>
                        <a:gd name="connsiteY5" fmla="*/ 38773 h 138889"/>
                        <a:gd name="connsiteX6" fmla="*/ 0 w 75231"/>
                        <a:gd name="connsiteY6" fmla="*/ 38773 h 138889"/>
                        <a:gd name="connsiteX7" fmla="*/ 0 w 75231"/>
                        <a:gd name="connsiteY7" fmla="*/ 25463 h 138889"/>
                        <a:gd name="connsiteX8" fmla="*/ 20775 w 75231"/>
                        <a:gd name="connsiteY8" fmla="*/ 25463 h 138889"/>
                        <a:gd name="connsiteX9" fmla="*/ 20775 w 75231"/>
                        <a:gd name="connsiteY9" fmla="*/ 0 h 138889"/>
                        <a:gd name="connsiteX10" fmla="*/ 36458 w 75231"/>
                        <a:gd name="connsiteY10" fmla="*/ 0 h 138889"/>
                        <a:gd name="connsiteX11" fmla="*/ 36458 w 75231"/>
                        <a:gd name="connsiteY11" fmla="*/ 25463 h 138889"/>
                        <a:gd name="connsiteX12" fmla="*/ 71875 w 75231"/>
                        <a:gd name="connsiteY12" fmla="*/ 25463 h 138889"/>
                        <a:gd name="connsiteX13" fmla="*/ 71875 w 75231"/>
                        <a:gd name="connsiteY13" fmla="*/ 38773 h 138889"/>
                        <a:gd name="connsiteX14" fmla="*/ 36458 w 75231"/>
                        <a:gd name="connsiteY14" fmla="*/ 38773 h 138889"/>
                        <a:gd name="connsiteX15" fmla="*/ 36458 w 75231"/>
                        <a:gd name="connsiteY15" fmla="*/ 108218 h 138889"/>
                        <a:gd name="connsiteX16" fmla="*/ 41667 w 75231"/>
                        <a:gd name="connsiteY16" fmla="*/ 124017 h 138889"/>
                        <a:gd name="connsiteX17" fmla="*/ 56597 w 75231"/>
                        <a:gd name="connsiteY17" fmla="*/ 129456 h 138889"/>
                        <a:gd name="connsiteX18" fmla="*/ 66030 w 75231"/>
                        <a:gd name="connsiteY18" fmla="*/ 127894 h 138889"/>
                        <a:gd name="connsiteX19" fmla="*/ 73900 w 75231"/>
                        <a:gd name="connsiteY19" fmla="*/ 123438 h 138889"/>
                        <a:gd name="connsiteX20" fmla="*/ 79398 w 75231"/>
                        <a:gd name="connsiteY20" fmla="*/ 134780 h 1388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75231" h="138889">
                          <a:moveTo>
                            <a:pt x="79398" y="134780"/>
                          </a:moveTo>
                          <a:cubicBezTo>
                            <a:pt x="76447" y="137443"/>
                            <a:pt x="72801" y="139468"/>
                            <a:pt x="68461" y="140857"/>
                          </a:cubicBezTo>
                          <a:cubicBezTo>
                            <a:pt x="64120" y="142246"/>
                            <a:pt x="59549" y="142940"/>
                            <a:pt x="54861" y="142940"/>
                          </a:cubicBezTo>
                          <a:cubicBezTo>
                            <a:pt x="43924" y="142940"/>
                            <a:pt x="35532" y="139989"/>
                            <a:pt x="29630" y="134086"/>
                          </a:cubicBezTo>
                          <a:cubicBezTo>
                            <a:pt x="23727" y="128183"/>
                            <a:pt x="20775" y="119850"/>
                            <a:pt x="20775" y="109086"/>
                          </a:cubicBezTo>
                          <a:lnTo>
                            <a:pt x="20775" y="38773"/>
                          </a:lnTo>
                          <a:lnTo>
                            <a:pt x="0" y="38773"/>
                          </a:lnTo>
                          <a:lnTo>
                            <a:pt x="0" y="25463"/>
                          </a:lnTo>
                          <a:lnTo>
                            <a:pt x="20775" y="25463"/>
                          </a:lnTo>
                          <a:lnTo>
                            <a:pt x="20775" y="0"/>
                          </a:lnTo>
                          <a:lnTo>
                            <a:pt x="36458" y="0"/>
                          </a:lnTo>
                          <a:lnTo>
                            <a:pt x="36458" y="25463"/>
                          </a:lnTo>
                          <a:lnTo>
                            <a:pt x="71875" y="25463"/>
                          </a:lnTo>
                          <a:lnTo>
                            <a:pt x="71875" y="38773"/>
                          </a:lnTo>
                          <a:lnTo>
                            <a:pt x="36458" y="38773"/>
                          </a:lnTo>
                          <a:lnTo>
                            <a:pt x="36458" y="108218"/>
                          </a:lnTo>
                          <a:cubicBezTo>
                            <a:pt x="36458" y="115162"/>
                            <a:pt x="38194" y="120429"/>
                            <a:pt x="41667" y="124017"/>
                          </a:cubicBezTo>
                          <a:cubicBezTo>
                            <a:pt x="45139" y="127605"/>
                            <a:pt x="50116" y="129456"/>
                            <a:pt x="56597" y="129456"/>
                          </a:cubicBezTo>
                          <a:cubicBezTo>
                            <a:pt x="59838" y="129456"/>
                            <a:pt x="62963" y="128936"/>
                            <a:pt x="66030" y="127894"/>
                          </a:cubicBezTo>
                          <a:cubicBezTo>
                            <a:pt x="69040" y="126852"/>
                            <a:pt x="71701" y="125405"/>
                            <a:pt x="73900" y="123438"/>
                          </a:cubicBezTo>
                          <a:lnTo>
                            <a:pt x="79398" y="134780"/>
                          </a:lnTo>
                          <a:close/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3D0A271F-9EAB-4BA8-A99D-610ABCA830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81284" y="3604748"/>
                      <a:ext cx="109954" cy="156250"/>
                    </a:xfrm>
                    <a:custGeom>
                      <a:avLst/>
                      <a:gdLst>
                        <a:gd name="connsiteX0" fmla="*/ 24421 w 109954"/>
                        <a:gd name="connsiteY0" fmla="*/ 151968 h 156250"/>
                        <a:gd name="connsiteX1" fmla="*/ 0 w 109954"/>
                        <a:gd name="connsiteY1" fmla="*/ 137385 h 156250"/>
                        <a:gd name="connsiteX2" fmla="*/ 6424 w 109954"/>
                        <a:gd name="connsiteY2" fmla="*/ 124769 h 156250"/>
                        <a:gd name="connsiteX3" fmla="*/ 28761 w 109954"/>
                        <a:gd name="connsiteY3" fmla="*/ 138368 h 156250"/>
                        <a:gd name="connsiteX4" fmla="*/ 57523 w 109954"/>
                        <a:gd name="connsiteY4" fmla="*/ 143577 h 156250"/>
                        <a:gd name="connsiteX5" fmla="*/ 88716 w 109954"/>
                        <a:gd name="connsiteY5" fmla="*/ 135938 h 156250"/>
                        <a:gd name="connsiteX6" fmla="*/ 99132 w 109954"/>
                        <a:gd name="connsiteY6" fmla="*/ 116146 h 156250"/>
                        <a:gd name="connsiteX7" fmla="*/ 93461 w 109954"/>
                        <a:gd name="connsiteY7" fmla="*/ 101331 h 156250"/>
                        <a:gd name="connsiteX8" fmla="*/ 79630 w 109954"/>
                        <a:gd name="connsiteY8" fmla="*/ 92824 h 156250"/>
                        <a:gd name="connsiteX9" fmla="*/ 56829 w 109954"/>
                        <a:gd name="connsiteY9" fmla="*/ 86285 h 156250"/>
                        <a:gd name="connsiteX10" fmla="*/ 28935 w 109954"/>
                        <a:gd name="connsiteY10" fmla="*/ 77778 h 156250"/>
                        <a:gd name="connsiteX11" fmla="*/ 11111 w 109954"/>
                        <a:gd name="connsiteY11" fmla="*/ 65278 h 156250"/>
                        <a:gd name="connsiteX12" fmla="*/ 3704 w 109954"/>
                        <a:gd name="connsiteY12" fmla="*/ 42477 h 156250"/>
                        <a:gd name="connsiteX13" fmla="*/ 9896 w 109954"/>
                        <a:gd name="connsiteY13" fmla="*/ 21123 h 156250"/>
                        <a:gd name="connsiteX14" fmla="*/ 28935 w 109954"/>
                        <a:gd name="connsiteY14" fmla="*/ 5729 h 156250"/>
                        <a:gd name="connsiteX15" fmla="*/ 60822 w 109954"/>
                        <a:gd name="connsiteY15" fmla="*/ 0 h 156250"/>
                        <a:gd name="connsiteX16" fmla="*/ 86806 w 109954"/>
                        <a:gd name="connsiteY16" fmla="*/ 3646 h 156250"/>
                        <a:gd name="connsiteX17" fmla="*/ 108797 w 109954"/>
                        <a:gd name="connsiteY17" fmla="*/ 13715 h 156250"/>
                        <a:gd name="connsiteX18" fmla="*/ 103241 w 109954"/>
                        <a:gd name="connsiteY18" fmla="*/ 26794 h 156250"/>
                        <a:gd name="connsiteX19" fmla="*/ 82466 w 109954"/>
                        <a:gd name="connsiteY19" fmla="*/ 17188 h 156250"/>
                        <a:gd name="connsiteX20" fmla="*/ 60764 w 109954"/>
                        <a:gd name="connsiteY20" fmla="*/ 14005 h 156250"/>
                        <a:gd name="connsiteX21" fmla="*/ 30093 w 109954"/>
                        <a:gd name="connsiteY21" fmla="*/ 21875 h 156250"/>
                        <a:gd name="connsiteX22" fmla="*/ 19792 w 109954"/>
                        <a:gd name="connsiteY22" fmla="*/ 42130 h 156250"/>
                        <a:gd name="connsiteX23" fmla="*/ 25463 w 109954"/>
                        <a:gd name="connsiteY23" fmla="*/ 57060 h 156250"/>
                        <a:gd name="connsiteX24" fmla="*/ 39641 w 109954"/>
                        <a:gd name="connsiteY24" fmla="*/ 65683 h 156250"/>
                        <a:gd name="connsiteX25" fmla="*/ 62558 w 109954"/>
                        <a:gd name="connsiteY25" fmla="*/ 72222 h 156250"/>
                        <a:gd name="connsiteX26" fmla="*/ 90104 w 109954"/>
                        <a:gd name="connsiteY26" fmla="*/ 80498 h 156250"/>
                        <a:gd name="connsiteX27" fmla="*/ 107928 w 109954"/>
                        <a:gd name="connsiteY27" fmla="*/ 92882 h 156250"/>
                        <a:gd name="connsiteX28" fmla="*/ 115220 w 109954"/>
                        <a:gd name="connsiteY28" fmla="*/ 115336 h 156250"/>
                        <a:gd name="connsiteX29" fmla="*/ 108912 w 109954"/>
                        <a:gd name="connsiteY29" fmla="*/ 136690 h 156250"/>
                        <a:gd name="connsiteX30" fmla="*/ 89526 w 109954"/>
                        <a:gd name="connsiteY30" fmla="*/ 151968 h 156250"/>
                        <a:gd name="connsiteX31" fmla="*/ 57465 w 109954"/>
                        <a:gd name="connsiteY31" fmla="*/ 157581 h 156250"/>
                        <a:gd name="connsiteX32" fmla="*/ 24421 w 109954"/>
                        <a:gd name="connsiteY32" fmla="*/ 151968 h 156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109954" h="156250">
                          <a:moveTo>
                            <a:pt x="24421" y="151968"/>
                          </a:moveTo>
                          <a:cubicBezTo>
                            <a:pt x="13889" y="148264"/>
                            <a:pt x="5729" y="143403"/>
                            <a:pt x="0" y="137385"/>
                          </a:cubicBezTo>
                          <a:lnTo>
                            <a:pt x="6424" y="124769"/>
                          </a:lnTo>
                          <a:cubicBezTo>
                            <a:pt x="12037" y="130382"/>
                            <a:pt x="19502" y="134896"/>
                            <a:pt x="28761" y="138368"/>
                          </a:cubicBezTo>
                          <a:cubicBezTo>
                            <a:pt x="38079" y="141841"/>
                            <a:pt x="47627" y="143577"/>
                            <a:pt x="57523" y="143577"/>
                          </a:cubicBezTo>
                          <a:cubicBezTo>
                            <a:pt x="71412" y="143577"/>
                            <a:pt x="81771" y="141031"/>
                            <a:pt x="88716" y="135938"/>
                          </a:cubicBezTo>
                          <a:cubicBezTo>
                            <a:pt x="95660" y="130845"/>
                            <a:pt x="99132" y="124248"/>
                            <a:pt x="99132" y="116146"/>
                          </a:cubicBezTo>
                          <a:cubicBezTo>
                            <a:pt x="99132" y="109954"/>
                            <a:pt x="97222" y="104977"/>
                            <a:pt x="93461" y="101331"/>
                          </a:cubicBezTo>
                          <a:cubicBezTo>
                            <a:pt x="89699" y="97628"/>
                            <a:pt x="85070" y="94792"/>
                            <a:pt x="79630" y="92824"/>
                          </a:cubicBezTo>
                          <a:cubicBezTo>
                            <a:pt x="74190" y="90857"/>
                            <a:pt x="66609" y="88658"/>
                            <a:pt x="56829" y="86285"/>
                          </a:cubicBezTo>
                          <a:cubicBezTo>
                            <a:pt x="45139" y="83334"/>
                            <a:pt x="35880" y="80498"/>
                            <a:pt x="28935" y="77778"/>
                          </a:cubicBezTo>
                          <a:cubicBezTo>
                            <a:pt x="21991" y="75058"/>
                            <a:pt x="16088" y="70891"/>
                            <a:pt x="11111" y="65278"/>
                          </a:cubicBezTo>
                          <a:cubicBezTo>
                            <a:pt x="6134" y="59665"/>
                            <a:pt x="3704" y="52084"/>
                            <a:pt x="3704" y="42477"/>
                          </a:cubicBezTo>
                          <a:cubicBezTo>
                            <a:pt x="3704" y="34664"/>
                            <a:pt x="5787" y="27546"/>
                            <a:pt x="9896" y="21123"/>
                          </a:cubicBezTo>
                          <a:cubicBezTo>
                            <a:pt x="14005" y="14699"/>
                            <a:pt x="20371" y="9607"/>
                            <a:pt x="28935" y="5729"/>
                          </a:cubicBezTo>
                          <a:cubicBezTo>
                            <a:pt x="37500" y="1910"/>
                            <a:pt x="48090" y="0"/>
                            <a:pt x="60822" y="0"/>
                          </a:cubicBezTo>
                          <a:cubicBezTo>
                            <a:pt x="69676" y="0"/>
                            <a:pt x="78357" y="1215"/>
                            <a:pt x="86806" y="3646"/>
                          </a:cubicBezTo>
                          <a:cubicBezTo>
                            <a:pt x="95255" y="6076"/>
                            <a:pt x="102604" y="9433"/>
                            <a:pt x="108797" y="13715"/>
                          </a:cubicBezTo>
                          <a:lnTo>
                            <a:pt x="103241" y="26794"/>
                          </a:lnTo>
                          <a:cubicBezTo>
                            <a:pt x="96759" y="22512"/>
                            <a:pt x="89815" y="19329"/>
                            <a:pt x="82466" y="17188"/>
                          </a:cubicBezTo>
                          <a:cubicBezTo>
                            <a:pt x="75058" y="15046"/>
                            <a:pt x="67882" y="14005"/>
                            <a:pt x="60764" y="14005"/>
                          </a:cubicBezTo>
                          <a:cubicBezTo>
                            <a:pt x="47164" y="14005"/>
                            <a:pt x="36979" y="16609"/>
                            <a:pt x="30093" y="21875"/>
                          </a:cubicBezTo>
                          <a:cubicBezTo>
                            <a:pt x="23264" y="27141"/>
                            <a:pt x="19792" y="33854"/>
                            <a:pt x="19792" y="42130"/>
                          </a:cubicBezTo>
                          <a:cubicBezTo>
                            <a:pt x="19792" y="48322"/>
                            <a:pt x="21701" y="53299"/>
                            <a:pt x="25463" y="57060"/>
                          </a:cubicBezTo>
                          <a:cubicBezTo>
                            <a:pt x="29225" y="60822"/>
                            <a:pt x="33970" y="63715"/>
                            <a:pt x="39641" y="65683"/>
                          </a:cubicBezTo>
                          <a:cubicBezTo>
                            <a:pt x="45313" y="67651"/>
                            <a:pt x="52951" y="69850"/>
                            <a:pt x="62558" y="72222"/>
                          </a:cubicBezTo>
                          <a:cubicBezTo>
                            <a:pt x="73901" y="75058"/>
                            <a:pt x="83102" y="77778"/>
                            <a:pt x="90104" y="80498"/>
                          </a:cubicBezTo>
                          <a:cubicBezTo>
                            <a:pt x="97107" y="83218"/>
                            <a:pt x="103067" y="87385"/>
                            <a:pt x="107928" y="92882"/>
                          </a:cubicBezTo>
                          <a:cubicBezTo>
                            <a:pt x="112790" y="98438"/>
                            <a:pt x="115220" y="105903"/>
                            <a:pt x="115220" y="115336"/>
                          </a:cubicBezTo>
                          <a:cubicBezTo>
                            <a:pt x="115220" y="123149"/>
                            <a:pt x="113137" y="130267"/>
                            <a:pt x="108912" y="136690"/>
                          </a:cubicBezTo>
                          <a:cubicBezTo>
                            <a:pt x="104688" y="143114"/>
                            <a:pt x="98264" y="148206"/>
                            <a:pt x="89526" y="151968"/>
                          </a:cubicBezTo>
                          <a:cubicBezTo>
                            <a:pt x="80845" y="155730"/>
                            <a:pt x="70139" y="157581"/>
                            <a:pt x="57465" y="157581"/>
                          </a:cubicBezTo>
                          <a:cubicBezTo>
                            <a:pt x="46007" y="157466"/>
                            <a:pt x="34954" y="155614"/>
                            <a:pt x="24421" y="151968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66BE5AF1-A622-4376-8920-C157FCE80F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7106" y="3643694"/>
                      <a:ext cx="104167" cy="115741"/>
                    </a:xfrm>
                    <a:custGeom>
                      <a:avLst/>
                      <a:gdLst>
                        <a:gd name="connsiteX0" fmla="*/ 29109 w 104166"/>
                        <a:gd name="connsiteY0" fmla="*/ 110822 h 115741"/>
                        <a:gd name="connsiteX1" fmla="*/ 7755 w 104166"/>
                        <a:gd name="connsiteY1" fmla="*/ 89699 h 115741"/>
                        <a:gd name="connsiteX2" fmla="*/ 0 w 104166"/>
                        <a:gd name="connsiteY2" fmla="*/ 59086 h 115741"/>
                        <a:gd name="connsiteX3" fmla="*/ 7755 w 104166"/>
                        <a:gd name="connsiteY3" fmla="*/ 28530 h 115741"/>
                        <a:gd name="connsiteX4" fmla="*/ 29109 w 104166"/>
                        <a:gd name="connsiteY4" fmla="*/ 7523 h 115741"/>
                        <a:gd name="connsiteX5" fmla="*/ 59954 w 104166"/>
                        <a:gd name="connsiteY5" fmla="*/ 0 h 115741"/>
                        <a:gd name="connsiteX6" fmla="*/ 86806 w 104166"/>
                        <a:gd name="connsiteY6" fmla="*/ 5845 h 115741"/>
                        <a:gd name="connsiteX7" fmla="*/ 105498 w 104166"/>
                        <a:gd name="connsiteY7" fmla="*/ 22975 h 115741"/>
                        <a:gd name="connsiteX8" fmla="*/ 93750 w 104166"/>
                        <a:gd name="connsiteY8" fmla="*/ 30961 h 115741"/>
                        <a:gd name="connsiteX9" fmla="*/ 79167 w 104166"/>
                        <a:gd name="connsiteY9" fmla="*/ 17998 h 115741"/>
                        <a:gd name="connsiteX10" fmla="*/ 59896 w 104166"/>
                        <a:gd name="connsiteY10" fmla="*/ 13657 h 115741"/>
                        <a:gd name="connsiteX11" fmla="*/ 37211 w 104166"/>
                        <a:gd name="connsiteY11" fmla="*/ 19329 h 115741"/>
                        <a:gd name="connsiteX12" fmla="*/ 21528 w 104166"/>
                        <a:gd name="connsiteY12" fmla="*/ 35359 h 115741"/>
                        <a:gd name="connsiteX13" fmla="*/ 15856 w 104166"/>
                        <a:gd name="connsiteY13" fmla="*/ 59028 h 115741"/>
                        <a:gd name="connsiteX14" fmla="*/ 21528 w 104166"/>
                        <a:gd name="connsiteY14" fmla="*/ 82813 h 115741"/>
                        <a:gd name="connsiteX15" fmla="*/ 37211 w 104166"/>
                        <a:gd name="connsiteY15" fmla="*/ 98727 h 115741"/>
                        <a:gd name="connsiteX16" fmla="*/ 59896 w 104166"/>
                        <a:gd name="connsiteY16" fmla="*/ 104398 h 115741"/>
                        <a:gd name="connsiteX17" fmla="*/ 79167 w 104166"/>
                        <a:gd name="connsiteY17" fmla="*/ 100174 h 115741"/>
                        <a:gd name="connsiteX18" fmla="*/ 93750 w 104166"/>
                        <a:gd name="connsiteY18" fmla="*/ 87327 h 115741"/>
                        <a:gd name="connsiteX19" fmla="*/ 105498 w 104166"/>
                        <a:gd name="connsiteY19" fmla="*/ 95255 h 115741"/>
                        <a:gd name="connsiteX20" fmla="*/ 86690 w 104166"/>
                        <a:gd name="connsiteY20" fmla="*/ 112385 h 115741"/>
                        <a:gd name="connsiteX21" fmla="*/ 59896 w 104166"/>
                        <a:gd name="connsiteY21" fmla="*/ 118230 h 115741"/>
                        <a:gd name="connsiteX22" fmla="*/ 29109 w 104166"/>
                        <a:gd name="connsiteY22" fmla="*/ 110822 h 1157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04166" h="115741">
                          <a:moveTo>
                            <a:pt x="29109" y="110822"/>
                          </a:moveTo>
                          <a:cubicBezTo>
                            <a:pt x="20023" y="105787"/>
                            <a:pt x="12905" y="98785"/>
                            <a:pt x="7755" y="89699"/>
                          </a:cubicBezTo>
                          <a:cubicBezTo>
                            <a:pt x="2604" y="80614"/>
                            <a:pt x="0" y="70428"/>
                            <a:pt x="0" y="59086"/>
                          </a:cubicBezTo>
                          <a:cubicBezTo>
                            <a:pt x="0" y="47743"/>
                            <a:pt x="2604" y="37558"/>
                            <a:pt x="7755" y="28530"/>
                          </a:cubicBezTo>
                          <a:cubicBezTo>
                            <a:pt x="12905" y="19502"/>
                            <a:pt x="20023" y="12500"/>
                            <a:pt x="29109" y="7523"/>
                          </a:cubicBezTo>
                          <a:cubicBezTo>
                            <a:pt x="38195" y="2488"/>
                            <a:pt x="48496" y="0"/>
                            <a:pt x="59954" y="0"/>
                          </a:cubicBezTo>
                          <a:cubicBezTo>
                            <a:pt x="69966" y="0"/>
                            <a:pt x="78936" y="1968"/>
                            <a:pt x="86806" y="5845"/>
                          </a:cubicBezTo>
                          <a:cubicBezTo>
                            <a:pt x="94676" y="9780"/>
                            <a:pt x="100926" y="15451"/>
                            <a:pt x="105498" y="22975"/>
                          </a:cubicBezTo>
                          <a:lnTo>
                            <a:pt x="93750" y="30961"/>
                          </a:lnTo>
                          <a:cubicBezTo>
                            <a:pt x="89931" y="25232"/>
                            <a:pt x="85070" y="20891"/>
                            <a:pt x="79167" y="17998"/>
                          </a:cubicBezTo>
                          <a:cubicBezTo>
                            <a:pt x="73264" y="15104"/>
                            <a:pt x="66841" y="13657"/>
                            <a:pt x="59896" y="13657"/>
                          </a:cubicBezTo>
                          <a:cubicBezTo>
                            <a:pt x="51505" y="13657"/>
                            <a:pt x="43924" y="15567"/>
                            <a:pt x="37211" y="19329"/>
                          </a:cubicBezTo>
                          <a:cubicBezTo>
                            <a:pt x="30498" y="23090"/>
                            <a:pt x="25232" y="28414"/>
                            <a:pt x="21528" y="35359"/>
                          </a:cubicBezTo>
                          <a:cubicBezTo>
                            <a:pt x="17766" y="42303"/>
                            <a:pt x="15856" y="50174"/>
                            <a:pt x="15856" y="59028"/>
                          </a:cubicBezTo>
                          <a:cubicBezTo>
                            <a:pt x="15856" y="67998"/>
                            <a:pt x="17766" y="75984"/>
                            <a:pt x="21528" y="82813"/>
                          </a:cubicBezTo>
                          <a:cubicBezTo>
                            <a:pt x="25289" y="89699"/>
                            <a:pt x="30498" y="94966"/>
                            <a:pt x="37211" y="98727"/>
                          </a:cubicBezTo>
                          <a:cubicBezTo>
                            <a:pt x="43924" y="102489"/>
                            <a:pt x="51505" y="104398"/>
                            <a:pt x="59896" y="104398"/>
                          </a:cubicBezTo>
                          <a:cubicBezTo>
                            <a:pt x="66841" y="104398"/>
                            <a:pt x="73264" y="103010"/>
                            <a:pt x="79167" y="100174"/>
                          </a:cubicBezTo>
                          <a:cubicBezTo>
                            <a:pt x="85070" y="97338"/>
                            <a:pt x="89931" y="93056"/>
                            <a:pt x="93750" y="87327"/>
                          </a:cubicBezTo>
                          <a:lnTo>
                            <a:pt x="105498" y="95255"/>
                          </a:lnTo>
                          <a:cubicBezTo>
                            <a:pt x="100926" y="102778"/>
                            <a:pt x="94619" y="108507"/>
                            <a:pt x="86690" y="112385"/>
                          </a:cubicBezTo>
                          <a:cubicBezTo>
                            <a:pt x="78704" y="116320"/>
                            <a:pt x="69792" y="118230"/>
                            <a:pt x="59896" y="118230"/>
                          </a:cubicBezTo>
                          <a:cubicBezTo>
                            <a:pt x="48438" y="118287"/>
                            <a:pt x="38195" y="115799"/>
                            <a:pt x="29109" y="110822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68A3B466-33FD-492A-BF87-16C7B9E787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1597" y="3596704"/>
                      <a:ext cx="104167" cy="162038"/>
                    </a:xfrm>
                    <a:custGeom>
                      <a:avLst/>
                      <a:gdLst>
                        <a:gd name="connsiteX0" fmla="*/ 94155 w 104166"/>
                        <a:gd name="connsiteY0" fmla="*/ 59665 h 162037"/>
                        <a:gd name="connsiteX1" fmla="*/ 107118 w 104166"/>
                        <a:gd name="connsiteY1" fmla="*/ 96702 h 162037"/>
                        <a:gd name="connsiteX2" fmla="*/ 107118 w 104166"/>
                        <a:gd name="connsiteY2" fmla="*/ 164179 h 162037"/>
                        <a:gd name="connsiteX3" fmla="*/ 91378 w 104166"/>
                        <a:gd name="connsiteY3" fmla="*/ 164179 h 162037"/>
                        <a:gd name="connsiteX4" fmla="*/ 91378 w 104166"/>
                        <a:gd name="connsiteY4" fmla="*/ 98264 h 162037"/>
                        <a:gd name="connsiteX5" fmla="*/ 82292 w 104166"/>
                        <a:gd name="connsiteY5" fmla="*/ 70602 h 162037"/>
                        <a:gd name="connsiteX6" fmla="*/ 56424 w 104166"/>
                        <a:gd name="connsiteY6" fmla="*/ 61111 h 162037"/>
                        <a:gd name="connsiteX7" fmla="*/ 26679 w 104166"/>
                        <a:gd name="connsiteY7" fmla="*/ 72280 h 162037"/>
                        <a:gd name="connsiteX8" fmla="*/ 15741 w 104166"/>
                        <a:gd name="connsiteY8" fmla="*/ 103125 h 162037"/>
                        <a:gd name="connsiteX9" fmla="*/ 15741 w 104166"/>
                        <a:gd name="connsiteY9" fmla="*/ 164179 h 162037"/>
                        <a:gd name="connsiteX10" fmla="*/ 0 w 104166"/>
                        <a:gd name="connsiteY10" fmla="*/ 164179 h 162037"/>
                        <a:gd name="connsiteX11" fmla="*/ 0 w 104166"/>
                        <a:gd name="connsiteY11" fmla="*/ 0 h 162037"/>
                        <a:gd name="connsiteX12" fmla="*/ 15741 w 104166"/>
                        <a:gd name="connsiteY12" fmla="*/ 0 h 162037"/>
                        <a:gd name="connsiteX13" fmla="*/ 15741 w 104166"/>
                        <a:gd name="connsiteY13" fmla="*/ 68172 h 162037"/>
                        <a:gd name="connsiteX14" fmla="*/ 33449 w 104166"/>
                        <a:gd name="connsiteY14" fmla="*/ 52431 h 162037"/>
                        <a:gd name="connsiteX15" fmla="*/ 59317 w 104166"/>
                        <a:gd name="connsiteY15" fmla="*/ 46875 h 162037"/>
                        <a:gd name="connsiteX16" fmla="*/ 94155 w 104166"/>
                        <a:gd name="connsiteY16" fmla="*/ 59665 h 1620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04166" h="162037">
                          <a:moveTo>
                            <a:pt x="94155" y="59665"/>
                          </a:moveTo>
                          <a:cubicBezTo>
                            <a:pt x="102778" y="68114"/>
                            <a:pt x="107118" y="80498"/>
                            <a:pt x="107118" y="96702"/>
                          </a:cubicBezTo>
                          <a:lnTo>
                            <a:pt x="107118" y="164179"/>
                          </a:lnTo>
                          <a:lnTo>
                            <a:pt x="91378" y="164179"/>
                          </a:lnTo>
                          <a:lnTo>
                            <a:pt x="91378" y="98264"/>
                          </a:lnTo>
                          <a:cubicBezTo>
                            <a:pt x="91378" y="86169"/>
                            <a:pt x="88368" y="76968"/>
                            <a:pt x="82292" y="70602"/>
                          </a:cubicBezTo>
                          <a:cubicBezTo>
                            <a:pt x="76216" y="64236"/>
                            <a:pt x="67593" y="61111"/>
                            <a:pt x="56424" y="61111"/>
                          </a:cubicBezTo>
                          <a:cubicBezTo>
                            <a:pt x="43866" y="61111"/>
                            <a:pt x="33970" y="64815"/>
                            <a:pt x="26679" y="72280"/>
                          </a:cubicBezTo>
                          <a:cubicBezTo>
                            <a:pt x="19387" y="79746"/>
                            <a:pt x="15741" y="89989"/>
                            <a:pt x="15741" y="103125"/>
                          </a:cubicBezTo>
                          <a:lnTo>
                            <a:pt x="15741" y="164179"/>
                          </a:lnTo>
                          <a:lnTo>
                            <a:pt x="0" y="164179"/>
                          </a:lnTo>
                          <a:lnTo>
                            <a:pt x="0" y="0"/>
                          </a:lnTo>
                          <a:lnTo>
                            <a:pt x="15741" y="0"/>
                          </a:lnTo>
                          <a:lnTo>
                            <a:pt x="15741" y="68172"/>
                          </a:lnTo>
                          <a:cubicBezTo>
                            <a:pt x="20023" y="61401"/>
                            <a:pt x="25926" y="56134"/>
                            <a:pt x="33449" y="52431"/>
                          </a:cubicBezTo>
                          <a:cubicBezTo>
                            <a:pt x="40972" y="48785"/>
                            <a:pt x="49595" y="46875"/>
                            <a:pt x="59317" y="46875"/>
                          </a:cubicBezTo>
                          <a:cubicBezTo>
                            <a:pt x="73959" y="46933"/>
                            <a:pt x="85533" y="51158"/>
                            <a:pt x="94155" y="59665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203E0343-D645-40EC-8811-703AB6F1AB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90139" y="3643637"/>
                      <a:ext cx="115741" cy="115741"/>
                    </a:xfrm>
                    <a:custGeom>
                      <a:avLst/>
                      <a:gdLst>
                        <a:gd name="connsiteX0" fmla="*/ 81540 w 115741"/>
                        <a:gd name="connsiteY0" fmla="*/ 98785 h 115741"/>
                        <a:gd name="connsiteX1" fmla="*/ 96933 w 115741"/>
                        <a:gd name="connsiteY1" fmla="*/ 82755 h 115741"/>
                        <a:gd name="connsiteX2" fmla="*/ 102489 w 115741"/>
                        <a:gd name="connsiteY2" fmla="*/ 59086 h 115741"/>
                        <a:gd name="connsiteX3" fmla="*/ 96933 w 115741"/>
                        <a:gd name="connsiteY3" fmla="*/ 35417 h 115741"/>
                        <a:gd name="connsiteX4" fmla="*/ 81540 w 115741"/>
                        <a:gd name="connsiteY4" fmla="*/ 19387 h 115741"/>
                        <a:gd name="connsiteX5" fmla="*/ 59317 w 115741"/>
                        <a:gd name="connsiteY5" fmla="*/ 13715 h 115741"/>
                        <a:gd name="connsiteX6" fmla="*/ 37095 w 115741"/>
                        <a:gd name="connsiteY6" fmla="*/ 19387 h 115741"/>
                        <a:gd name="connsiteX7" fmla="*/ 21586 w 115741"/>
                        <a:gd name="connsiteY7" fmla="*/ 35417 h 115741"/>
                        <a:gd name="connsiteX8" fmla="*/ 15972 w 115741"/>
                        <a:gd name="connsiteY8" fmla="*/ 59086 h 115741"/>
                        <a:gd name="connsiteX9" fmla="*/ 21586 w 115741"/>
                        <a:gd name="connsiteY9" fmla="*/ 82755 h 115741"/>
                        <a:gd name="connsiteX10" fmla="*/ 37095 w 115741"/>
                        <a:gd name="connsiteY10" fmla="*/ 98785 h 115741"/>
                        <a:gd name="connsiteX11" fmla="*/ 59317 w 115741"/>
                        <a:gd name="connsiteY11" fmla="*/ 104456 h 115741"/>
                        <a:gd name="connsiteX12" fmla="*/ 81540 w 115741"/>
                        <a:gd name="connsiteY12" fmla="*/ 98785 h 115741"/>
                        <a:gd name="connsiteX13" fmla="*/ 28993 w 115741"/>
                        <a:gd name="connsiteY13" fmla="*/ 110764 h 115741"/>
                        <a:gd name="connsiteX14" fmla="*/ 7755 w 115741"/>
                        <a:gd name="connsiteY14" fmla="*/ 89641 h 115741"/>
                        <a:gd name="connsiteX15" fmla="*/ 0 w 115741"/>
                        <a:gd name="connsiteY15" fmla="*/ 59086 h 115741"/>
                        <a:gd name="connsiteX16" fmla="*/ 7755 w 115741"/>
                        <a:gd name="connsiteY16" fmla="*/ 28530 h 115741"/>
                        <a:gd name="connsiteX17" fmla="*/ 28993 w 115741"/>
                        <a:gd name="connsiteY17" fmla="*/ 7523 h 115741"/>
                        <a:gd name="connsiteX18" fmla="*/ 59317 w 115741"/>
                        <a:gd name="connsiteY18" fmla="*/ 0 h 115741"/>
                        <a:gd name="connsiteX19" fmla="*/ 89642 w 115741"/>
                        <a:gd name="connsiteY19" fmla="*/ 7523 h 115741"/>
                        <a:gd name="connsiteX20" fmla="*/ 110764 w 115741"/>
                        <a:gd name="connsiteY20" fmla="*/ 28530 h 115741"/>
                        <a:gd name="connsiteX21" fmla="*/ 118403 w 115741"/>
                        <a:gd name="connsiteY21" fmla="*/ 59086 h 115741"/>
                        <a:gd name="connsiteX22" fmla="*/ 110764 w 115741"/>
                        <a:gd name="connsiteY22" fmla="*/ 89641 h 115741"/>
                        <a:gd name="connsiteX23" fmla="*/ 89642 w 115741"/>
                        <a:gd name="connsiteY23" fmla="*/ 110764 h 115741"/>
                        <a:gd name="connsiteX24" fmla="*/ 59317 w 115741"/>
                        <a:gd name="connsiteY24" fmla="*/ 118403 h 115741"/>
                        <a:gd name="connsiteX25" fmla="*/ 28993 w 115741"/>
                        <a:gd name="connsiteY25" fmla="*/ 110764 h 1157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115741" h="115741">
                          <a:moveTo>
                            <a:pt x="81540" y="98785"/>
                          </a:moveTo>
                          <a:cubicBezTo>
                            <a:pt x="88079" y="95023"/>
                            <a:pt x="93230" y="89699"/>
                            <a:pt x="96933" y="82755"/>
                          </a:cubicBezTo>
                          <a:cubicBezTo>
                            <a:pt x="100637" y="75810"/>
                            <a:pt x="102489" y="67940"/>
                            <a:pt x="102489" y="59086"/>
                          </a:cubicBezTo>
                          <a:cubicBezTo>
                            <a:pt x="102489" y="50232"/>
                            <a:pt x="100637" y="42361"/>
                            <a:pt x="96933" y="35417"/>
                          </a:cubicBezTo>
                          <a:cubicBezTo>
                            <a:pt x="93230" y="28472"/>
                            <a:pt x="88137" y="23148"/>
                            <a:pt x="81540" y="19387"/>
                          </a:cubicBezTo>
                          <a:cubicBezTo>
                            <a:pt x="75000" y="15625"/>
                            <a:pt x="67535" y="13715"/>
                            <a:pt x="59317" y="13715"/>
                          </a:cubicBezTo>
                          <a:cubicBezTo>
                            <a:pt x="51042" y="13715"/>
                            <a:pt x="43635" y="15625"/>
                            <a:pt x="37095" y="19387"/>
                          </a:cubicBezTo>
                          <a:cubicBezTo>
                            <a:pt x="30556" y="23148"/>
                            <a:pt x="25347" y="28472"/>
                            <a:pt x="21586" y="35417"/>
                          </a:cubicBezTo>
                          <a:cubicBezTo>
                            <a:pt x="17824" y="42361"/>
                            <a:pt x="15972" y="50232"/>
                            <a:pt x="15972" y="59086"/>
                          </a:cubicBezTo>
                          <a:cubicBezTo>
                            <a:pt x="15972" y="67940"/>
                            <a:pt x="17882" y="75810"/>
                            <a:pt x="21586" y="82755"/>
                          </a:cubicBezTo>
                          <a:cubicBezTo>
                            <a:pt x="25347" y="89699"/>
                            <a:pt x="30498" y="95023"/>
                            <a:pt x="37095" y="98785"/>
                          </a:cubicBezTo>
                          <a:cubicBezTo>
                            <a:pt x="43635" y="102547"/>
                            <a:pt x="51042" y="104456"/>
                            <a:pt x="59317" y="104456"/>
                          </a:cubicBezTo>
                          <a:cubicBezTo>
                            <a:pt x="67535" y="104456"/>
                            <a:pt x="75000" y="102547"/>
                            <a:pt x="81540" y="98785"/>
                          </a:cubicBezTo>
                          <a:moveTo>
                            <a:pt x="28993" y="110764"/>
                          </a:moveTo>
                          <a:cubicBezTo>
                            <a:pt x="19965" y="105672"/>
                            <a:pt x="12905" y="98611"/>
                            <a:pt x="7755" y="89641"/>
                          </a:cubicBezTo>
                          <a:cubicBezTo>
                            <a:pt x="2604" y="80614"/>
                            <a:pt x="0" y="70486"/>
                            <a:pt x="0" y="59086"/>
                          </a:cubicBezTo>
                          <a:cubicBezTo>
                            <a:pt x="0" y="47743"/>
                            <a:pt x="2604" y="37558"/>
                            <a:pt x="7755" y="28530"/>
                          </a:cubicBezTo>
                          <a:cubicBezTo>
                            <a:pt x="12905" y="19560"/>
                            <a:pt x="19965" y="12500"/>
                            <a:pt x="28993" y="7523"/>
                          </a:cubicBezTo>
                          <a:cubicBezTo>
                            <a:pt x="38021" y="2488"/>
                            <a:pt x="48090" y="0"/>
                            <a:pt x="59317" y="0"/>
                          </a:cubicBezTo>
                          <a:cubicBezTo>
                            <a:pt x="70544" y="0"/>
                            <a:pt x="80614" y="2488"/>
                            <a:pt x="89642" y="7523"/>
                          </a:cubicBezTo>
                          <a:cubicBezTo>
                            <a:pt x="98612" y="12558"/>
                            <a:pt x="105672" y="19560"/>
                            <a:pt x="110764" y="28530"/>
                          </a:cubicBezTo>
                          <a:cubicBezTo>
                            <a:pt x="115857" y="37500"/>
                            <a:pt x="118403" y="47685"/>
                            <a:pt x="118403" y="59086"/>
                          </a:cubicBezTo>
                          <a:cubicBezTo>
                            <a:pt x="118403" y="70428"/>
                            <a:pt x="115857" y="80614"/>
                            <a:pt x="110764" y="89641"/>
                          </a:cubicBezTo>
                          <a:cubicBezTo>
                            <a:pt x="105672" y="98611"/>
                            <a:pt x="98612" y="105672"/>
                            <a:pt x="89642" y="110764"/>
                          </a:cubicBezTo>
                          <a:cubicBezTo>
                            <a:pt x="80614" y="115857"/>
                            <a:pt x="70544" y="118403"/>
                            <a:pt x="59317" y="118403"/>
                          </a:cubicBezTo>
                          <a:cubicBezTo>
                            <a:pt x="48090" y="118403"/>
                            <a:pt x="38021" y="115799"/>
                            <a:pt x="28993" y="110764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B813DDA9-89DA-4422-81FE-E02D8F451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28855" y="3643637"/>
                      <a:ext cx="115741" cy="115741"/>
                    </a:xfrm>
                    <a:custGeom>
                      <a:avLst/>
                      <a:gdLst>
                        <a:gd name="connsiteX0" fmla="*/ 81539 w 115741"/>
                        <a:gd name="connsiteY0" fmla="*/ 98785 h 115741"/>
                        <a:gd name="connsiteX1" fmla="*/ 96933 w 115741"/>
                        <a:gd name="connsiteY1" fmla="*/ 82755 h 115741"/>
                        <a:gd name="connsiteX2" fmla="*/ 102489 w 115741"/>
                        <a:gd name="connsiteY2" fmla="*/ 59086 h 115741"/>
                        <a:gd name="connsiteX3" fmla="*/ 96933 w 115741"/>
                        <a:gd name="connsiteY3" fmla="*/ 35417 h 115741"/>
                        <a:gd name="connsiteX4" fmla="*/ 81539 w 115741"/>
                        <a:gd name="connsiteY4" fmla="*/ 19387 h 115741"/>
                        <a:gd name="connsiteX5" fmla="*/ 59317 w 115741"/>
                        <a:gd name="connsiteY5" fmla="*/ 13715 h 115741"/>
                        <a:gd name="connsiteX6" fmla="*/ 37095 w 115741"/>
                        <a:gd name="connsiteY6" fmla="*/ 19387 h 115741"/>
                        <a:gd name="connsiteX7" fmla="*/ 21586 w 115741"/>
                        <a:gd name="connsiteY7" fmla="*/ 35417 h 115741"/>
                        <a:gd name="connsiteX8" fmla="*/ 15972 w 115741"/>
                        <a:gd name="connsiteY8" fmla="*/ 59086 h 115741"/>
                        <a:gd name="connsiteX9" fmla="*/ 21586 w 115741"/>
                        <a:gd name="connsiteY9" fmla="*/ 82755 h 115741"/>
                        <a:gd name="connsiteX10" fmla="*/ 37095 w 115741"/>
                        <a:gd name="connsiteY10" fmla="*/ 98785 h 115741"/>
                        <a:gd name="connsiteX11" fmla="*/ 59317 w 115741"/>
                        <a:gd name="connsiteY11" fmla="*/ 104456 h 115741"/>
                        <a:gd name="connsiteX12" fmla="*/ 81539 w 115741"/>
                        <a:gd name="connsiteY12" fmla="*/ 98785 h 115741"/>
                        <a:gd name="connsiteX13" fmla="*/ 28993 w 115741"/>
                        <a:gd name="connsiteY13" fmla="*/ 110764 h 115741"/>
                        <a:gd name="connsiteX14" fmla="*/ 7754 w 115741"/>
                        <a:gd name="connsiteY14" fmla="*/ 89641 h 115741"/>
                        <a:gd name="connsiteX15" fmla="*/ 0 w 115741"/>
                        <a:gd name="connsiteY15" fmla="*/ 59086 h 115741"/>
                        <a:gd name="connsiteX16" fmla="*/ 7754 w 115741"/>
                        <a:gd name="connsiteY16" fmla="*/ 28530 h 115741"/>
                        <a:gd name="connsiteX17" fmla="*/ 28993 w 115741"/>
                        <a:gd name="connsiteY17" fmla="*/ 7523 h 115741"/>
                        <a:gd name="connsiteX18" fmla="*/ 59317 w 115741"/>
                        <a:gd name="connsiteY18" fmla="*/ 0 h 115741"/>
                        <a:gd name="connsiteX19" fmla="*/ 89641 w 115741"/>
                        <a:gd name="connsiteY19" fmla="*/ 7523 h 115741"/>
                        <a:gd name="connsiteX20" fmla="*/ 110764 w 115741"/>
                        <a:gd name="connsiteY20" fmla="*/ 28530 h 115741"/>
                        <a:gd name="connsiteX21" fmla="*/ 118403 w 115741"/>
                        <a:gd name="connsiteY21" fmla="*/ 59086 h 115741"/>
                        <a:gd name="connsiteX22" fmla="*/ 110764 w 115741"/>
                        <a:gd name="connsiteY22" fmla="*/ 89641 h 115741"/>
                        <a:gd name="connsiteX23" fmla="*/ 89641 w 115741"/>
                        <a:gd name="connsiteY23" fmla="*/ 110764 h 115741"/>
                        <a:gd name="connsiteX24" fmla="*/ 59317 w 115741"/>
                        <a:gd name="connsiteY24" fmla="*/ 118403 h 115741"/>
                        <a:gd name="connsiteX25" fmla="*/ 28993 w 115741"/>
                        <a:gd name="connsiteY25" fmla="*/ 110764 h 1157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115741" h="115741">
                          <a:moveTo>
                            <a:pt x="81539" y="98785"/>
                          </a:moveTo>
                          <a:cubicBezTo>
                            <a:pt x="88079" y="95023"/>
                            <a:pt x="93229" y="89699"/>
                            <a:pt x="96933" y="82755"/>
                          </a:cubicBezTo>
                          <a:cubicBezTo>
                            <a:pt x="100637" y="75810"/>
                            <a:pt x="102489" y="67940"/>
                            <a:pt x="102489" y="59086"/>
                          </a:cubicBezTo>
                          <a:cubicBezTo>
                            <a:pt x="102489" y="50232"/>
                            <a:pt x="100637" y="42361"/>
                            <a:pt x="96933" y="35417"/>
                          </a:cubicBezTo>
                          <a:cubicBezTo>
                            <a:pt x="93229" y="28472"/>
                            <a:pt x="88137" y="23148"/>
                            <a:pt x="81539" y="19387"/>
                          </a:cubicBezTo>
                          <a:cubicBezTo>
                            <a:pt x="75000" y="15625"/>
                            <a:pt x="67535" y="13715"/>
                            <a:pt x="59317" y="13715"/>
                          </a:cubicBezTo>
                          <a:cubicBezTo>
                            <a:pt x="51042" y="13715"/>
                            <a:pt x="43634" y="15625"/>
                            <a:pt x="37095" y="19387"/>
                          </a:cubicBezTo>
                          <a:cubicBezTo>
                            <a:pt x="30555" y="23148"/>
                            <a:pt x="25347" y="28472"/>
                            <a:pt x="21586" y="35417"/>
                          </a:cubicBezTo>
                          <a:cubicBezTo>
                            <a:pt x="17824" y="42361"/>
                            <a:pt x="15972" y="50232"/>
                            <a:pt x="15972" y="59086"/>
                          </a:cubicBezTo>
                          <a:cubicBezTo>
                            <a:pt x="15972" y="67940"/>
                            <a:pt x="17882" y="75810"/>
                            <a:pt x="21586" y="82755"/>
                          </a:cubicBezTo>
                          <a:cubicBezTo>
                            <a:pt x="25347" y="89699"/>
                            <a:pt x="30498" y="95023"/>
                            <a:pt x="37095" y="98785"/>
                          </a:cubicBezTo>
                          <a:cubicBezTo>
                            <a:pt x="43634" y="102547"/>
                            <a:pt x="51042" y="104456"/>
                            <a:pt x="59317" y="104456"/>
                          </a:cubicBezTo>
                          <a:cubicBezTo>
                            <a:pt x="67593" y="104456"/>
                            <a:pt x="75000" y="102547"/>
                            <a:pt x="81539" y="98785"/>
                          </a:cubicBezTo>
                          <a:moveTo>
                            <a:pt x="28993" y="110764"/>
                          </a:moveTo>
                          <a:cubicBezTo>
                            <a:pt x="19965" y="105672"/>
                            <a:pt x="12905" y="98611"/>
                            <a:pt x="7754" y="89641"/>
                          </a:cubicBezTo>
                          <a:cubicBezTo>
                            <a:pt x="2604" y="80614"/>
                            <a:pt x="0" y="70486"/>
                            <a:pt x="0" y="59086"/>
                          </a:cubicBezTo>
                          <a:cubicBezTo>
                            <a:pt x="0" y="47743"/>
                            <a:pt x="2604" y="37558"/>
                            <a:pt x="7754" y="28530"/>
                          </a:cubicBezTo>
                          <a:cubicBezTo>
                            <a:pt x="12905" y="19560"/>
                            <a:pt x="19965" y="12500"/>
                            <a:pt x="28993" y="7523"/>
                          </a:cubicBezTo>
                          <a:cubicBezTo>
                            <a:pt x="37963" y="2488"/>
                            <a:pt x="48090" y="0"/>
                            <a:pt x="59317" y="0"/>
                          </a:cubicBezTo>
                          <a:cubicBezTo>
                            <a:pt x="70544" y="0"/>
                            <a:pt x="80614" y="2488"/>
                            <a:pt x="89641" y="7523"/>
                          </a:cubicBezTo>
                          <a:cubicBezTo>
                            <a:pt x="98611" y="12558"/>
                            <a:pt x="105672" y="19560"/>
                            <a:pt x="110764" y="28530"/>
                          </a:cubicBezTo>
                          <a:cubicBezTo>
                            <a:pt x="115857" y="37500"/>
                            <a:pt x="118403" y="47685"/>
                            <a:pt x="118403" y="59086"/>
                          </a:cubicBezTo>
                          <a:cubicBezTo>
                            <a:pt x="118403" y="70428"/>
                            <a:pt x="115857" y="80614"/>
                            <a:pt x="110764" y="89641"/>
                          </a:cubicBezTo>
                          <a:cubicBezTo>
                            <a:pt x="105672" y="98611"/>
                            <a:pt x="98611" y="105672"/>
                            <a:pt x="89641" y="110764"/>
                          </a:cubicBezTo>
                          <a:cubicBezTo>
                            <a:pt x="80614" y="115857"/>
                            <a:pt x="70544" y="118403"/>
                            <a:pt x="59317" y="118403"/>
                          </a:cubicBezTo>
                          <a:cubicBezTo>
                            <a:pt x="48090" y="118403"/>
                            <a:pt x="38021" y="115799"/>
                            <a:pt x="28993" y="110764"/>
                          </a:cubicBezTo>
                        </a:path>
                      </a:pathLst>
                    </a:custGeom>
                    <a:grpFill/>
                    <a:ln w="5784" cap="flat">
                      <a:noFill/>
                      <a:prstDash val="solid"/>
                      <a:miter/>
                    </a:ln>
                  </p:spPr>
                  <p:txBody>
                    <a:bodyPr anchor="ctr"/>
                    <a:lstStyle/>
                    <a:p>
                      <a:pPr>
                        <a:defRPr/>
                      </a:pPr>
                      <a:endParaRPr lang="en-GB"/>
                    </a:p>
                  </p:txBody>
                </p:sp>
              </p:grp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4A7109B1-4672-49DD-8430-721227C862A1}"/>
                      </a:ext>
                    </a:extLst>
                  </p:cNvPr>
                  <p:cNvSpPr/>
                  <p:nvPr/>
                </p:nvSpPr>
                <p:spPr>
                  <a:xfrm>
                    <a:off x="5279319" y="3596704"/>
                    <a:ext cx="11574" cy="162038"/>
                  </a:xfrm>
                  <a:custGeom>
                    <a:avLst/>
                    <a:gdLst>
                      <a:gd name="connsiteX0" fmla="*/ 0 w 11574"/>
                      <a:gd name="connsiteY0" fmla="*/ 0 h 162037"/>
                      <a:gd name="connsiteX1" fmla="*/ 15741 w 11574"/>
                      <a:gd name="connsiteY1" fmla="*/ 0 h 162037"/>
                      <a:gd name="connsiteX2" fmla="*/ 15741 w 11574"/>
                      <a:gd name="connsiteY2" fmla="*/ 164179 h 162037"/>
                      <a:gd name="connsiteX3" fmla="*/ 0 w 11574"/>
                      <a:gd name="connsiteY3" fmla="*/ 164179 h 162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574" h="162037">
                        <a:moveTo>
                          <a:pt x="0" y="0"/>
                        </a:moveTo>
                        <a:lnTo>
                          <a:pt x="15741" y="0"/>
                        </a:lnTo>
                        <a:lnTo>
                          <a:pt x="15741" y="164179"/>
                        </a:lnTo>
                        <a:lnTo>
                          <a:pt x="0" y="164179"/>
                        </a:lnTo>
                        <a:close/>
                      </a:path>
                    </a:pathLst>
                  </a:custGeom>
                  <a:grpFill/>
                  <a:ln w="5784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>
                      <a:defRPr/>
                    </a:pPr>
                    <a:endParaRPr lang="en-GB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0281059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sosceles Triangle 2">
            <a:extLst>
              <a:ext uri="{FF2B5EF4-FFF2-40B4-BE49-F238E27FC236}">
                <a16:creationId xmlns:a16="http://schemas.microsoft.com/office/drawing/2014/main" id="{7C2934F5-53AB-4AEA-8277-7A1CE4103F7F}"/>
              </a:ext>
            </a:extLst>
          </p:cNvPr>
          <p:cNvSpPr/>
          <p:nvPr userDrawn="1"/>
        </p:nvSpPr>
        <p:spPr>
          <a:xfrm rot="20157003">
            <a:off x="5427663" y="4518025"/>
            <a:ext cx="4100512" cy="4179888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E9EB4D9-2996-4A59-AFFB-186976F542B8}"/>
              </a:ext>
            </a:extLst>
          </p:cNvPr>
          <p:cNvSpPr/>
          <p:nvPr userDrawn="1"/>
        </p:nvSpPr>
        <p:spPr>
          <a:xfrm rot="19975129">
            <a:off x="8458200" y="6157913"/>
            <a:ext cx="4313238" cy="4284662"/>
          </a:xfrm>
          <a:prstGeom prst="rect">
            <a:avLst/>
          </a:prstGeom>
          <a:solidFill>
            <a:srgbClr val="6300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5ADC48BD-0762-472C-B599-6F00A8C62B87}"/>
              </a:ext>
            </a:extLst>
          </p:cNvPr>
          <p:cNvSpPr>
            <a:spLocks/>
          </p:cNvSpPr>
          <p:nvPr userDrawn="1"/>
        </p:nvSpPr>
        <p:spPr bwMode="auto">
          <a:xfrm rot="20163883">
            <a:off x="8474075" y="-2138363"/>
            <a:ext cx="4511675" cy="3897313"/>
          </a:xfrm>
          <a:custGeom>
            <a:avLst/>
            <a:gdLst>
              <a:gd name="T0" fmla="*/ 626 w 1145"/>
              <a:gd name="T1" fmla="*/ 755 h 989"/>
              <a:gd name="T2" fmla="*/ 222 w 1145"/>
              <a:gd name="T3" fmla="*/ 738 h 989"/>
              <a:gd name="T4" fmla="*/ 130 w 1145"/>
              <a:gd name="T5" fmla="*/ 691 h 989"/>
              <a:gd name="T6" fmla="*/ 195 w 1145"/>
              <a:gd name="T7" fmla="*/ 738 h 989"/>
              <a:gd name="T8" fmla="*/ 503 w 1145"/>
              <a:gd name="T9" fmla="*/ 726 h 989"/>
              <a:gd name="T10" fmla="*/ 582 w 1145"/>
              <a:gd name="T11" fmla="*/ 743 h 989"/>
              <a:gd name="T12" fmla="*/ 631 w 1145"/>
              <a:gd name="T13" fmla="*/ 758 h 989"/>
              <a:gd name="T14" fmla="*/ 686 w 1145"/>
              <a:gd name="T15" fmla="*/ 780 h 989"/>
              <a:gd name="T16" fmla="*/ 933 w 1145"/>
              <a:gd name="T17" fmla="*/ 931 h 989"/>
              <a:gd name="T18" fmla="*/ 519 w 1145"/>
              <a:gd name="T19" fmla="*/ 740 h 989"/>
              <a:gd name="T20" fmla="*/ 470 w 1145"/>
              <a:gd name="T21" fmla="*/ 735 h 989"/>
              <a:gd name="T22" fmla="*/ 190 w 1145"/>
              <a:gd name="T23" fmla="*/ 748 h 989"/>
              <a:gd name="T24" fmla="*/ 133 w 1145"/>
              <a:gd name="T25" fmla="*/ 716 h 989"/>
              <a:gd name="T26" fmla="*/ 117 w 1145"/>
              <a:gd name="T27" fmla="*/ 687 h 989"/>
              <a:gd name="T28" fmla="*/ 113 w 1145"/>
              <a:gd name="T29" fmla="*/ 598 h 989"/>
              <a:gd name="T30" fmla="*/ 186 w 1145"/>
              <a:gd name="T31" fmla="*/ 406 h 989"/>
              <a:gd name="T32" fmla="*/ 211 w 1145"/>
              <a:gd name="T33" fmla="*/ 368 h 989"/>
              <a:gd name="T34" fmla="*/ 143 w 1145"/>
              <a:gd name="T35" fmla="*/ 468 h 989"/>
              <a:gd name="T36" fmla="*/ 103 w 1145"/>
              <a:gd name="T37" fmla="*/ 632 h 989"/>
              <a:gd name="T38" fmla="*/ 112 w 1145"/>
              <a:gd name="T39" fmla="*/ 692 h 989"/>
              <a:gd name="T40" fmla="*/ 188 w 1145"/>
              <a:gd name="T41" fmla="*/ 754 h 989"/>
              <a:gd name="T42" fmla="*/ 364 w 1145"/>
              <a:gd name="T43" fmla="*/ 741 h 989"/>
              <a:gd name="T44" fmla="*/ 620 w 1145"/>
              <a:gd name="T45" fmla="*/ 773 h 989"/>
              <a:gd name="T46" fmla="*/ 487 w 1145"/>
              <a:gd name="T47" fmla="*/ 742 h 989"/>
              <a:gd name="T48" fmla="*/ 241 w 1145"/>
              <a:gd name="T49" fmla="*/ 756 h 989"/>
              <a:gd name="T50" fmla="*/ 179 w 1145"/>
              <a:gd name="T51" fmla="*/ 756 h 989"/>
              <a:gd name="T52" fmla="*/ 110 w 1145"/>
              <a:gd name="T53" fmla="*/ 697 h 989"/>
              <a:gd name="T54" fmla="*/ 100 w 1145"/>
              <a:gd name="T55" fmla="*/ 627 h 989"/>
              <a:gd name="T56" fmla="*/ 293 w 1145"/>
              <a:gd name="T57" fmla="*/ 285 h 989"/>
              <a:gd name="T58" fmla="*/ 390 w 1145"/>
              <a:gd name="T59" fmla="*/ 173 h 989"/>
              <a:gd name="T60" fmla="*/ 394 w 1145"/>
              <a:gd name="T61" fmla="*/ 164 h 989"/>
              <a:gd name="T62" fmla="*/ 385 w 1145"/>
              <a:gd name="T63" fmla="*/ 153 h 989"/>
              <a:gd name="T64" fmla="*/ 271 w 1145"/>
              <a:gd name="T65" fmla="*/ 129 h 989"/>
              <a:gd name="T66" fmla="*/ 84 w 1145"/>
              <a:gd name="T67" fmla="*/ 151 h 989"/>
              <a:gd name="T68" fmla="*/ 22 w 1145"/>
              <a:gd name="T69" fmla="*/ 110 h 989"/>
              <a:gd name="T70" fmla="*/ 58 w 1145"/>
              <a:gd name="T71" fmla="*/ 102 h 989"/>
              <a:gd name="T72" fmla="*/ 90 w 1145"/>
              <a:gd name="T73" fmla="*/ 121 h 989"/>
              <a:gd name="T74" fmla="*/ 103 w 1145"/>
              <a:gd name="T75" fmla="*/ 117 h 989"/>
              <a:gd name="T76" fmla="*/ 37 w 1145"/>
              <a:gd name="T77" fmla="*/ 54 h 989"/>
              <a:gd name="T78" fmla="*/ 57 w 1145"/>
              <a:gd name="T79" fmla="*/ 25 h 989"/>
              <a:gd name="T80" fmla="*/ 128 w 1145"/>
              <a:gd name="T81" fmla="*/ 69 h 989"/>
              <a:gd name="T82" fmla="*/ 328 w 1145"/>
              <a:gd name="T83" fmla="*/ 22 h 989"/>
              <a:gd name="T84" fmla="*/ 463 w 1145"/>
              <a:gd name="T85" fmla="*/ 89 h 989"/>
              <a:gd name="T86" fmla="*/ 482 w 1145"/>
              <a:gd name="T87" fmla="*/ 210 h 989"/>
              <a:gd name="T88" fmla="*/ 451 w 1145"/>
              <a:gd name="T89" fmla="*/ 262 h 989"/>
              <a:gd name="T90" fmla="*/ 420 w 1145"/>
              <a:gd name="T91" fmla="*/ 300 h 989"/>
              <a:gd name="T92" fmla="*/ 334 w 1145"/>
              <a:gd name="T93" fmla="*/ 383 h 989"/>
              <a:gd name="T94" fmla="*/ 262 w 1145"/>
              <a:gd name="T95" fmla="*/ 459 h 989"/>
              <a:gd name="T96" fmla="*/ 200 w 1145"/>
              <a:gd name="T97" fmla="*/ 633 h 989"/>
              <a:gd name="T98" fmla="*/ 202 w 1145"/>
              <a:gd name="T99" fmla="*/ 659 h 989"/>
              <a:gd name="T100" fmla="*/ 206 w 1145"/>
              <a:gd name="T101" fmla="*/ 662 h 989"/>
              <a:gd name="T102" fmla="*/ 322 w 1145"/>
              <a:gd name="T103" fmla="*/ 652 h 989"/>
              <a:gd name="T104" fmla="*/ 881 w 1145"/>
              <a:gd name="T105" fmla="*/ 799 h 989"/>
              <a:gd name="T106" fmla="*/ 1059 w 1145"/>
              <a:gd name="T107" fmla="*/ 909 h 989"/>
              <a:gd name="T108" fmla="*/ 536 w 1145"/>
              <a:gd name="T109" fmla="*/ 672 h 989"/>
              <a:gd name="T110" fmla="*/ 370 w 1145"/>
              <a:gd name="T111" fmla="*/ 663 h 989"/>
              <a:gd name="T112" fmla="*/ 665 w 1145"/>
              <a:gd name="T113" fmla="*/ 710 h 989"/>
              <a:gd name="T114" fmla="*/ 1067 w 1145"/>
              <a:gd name="T115" fmla="*/ 932 h 989"/>
              <a:gd name="T116" fmla="*/ 1131 w 1145"/>
              <a:gd name="T117" fmla="*/ 988 h 9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45" h="989">
                <a:moveTo>
                  <a:pt x="1070" y="982"/>
                </a:moveTo>
                <a:cubicBezTo>
                  <a:pt x="1061" y="977"/>
                  <a:pt x="1052" y="973"/>
                  <a:pt x="1044" y="968"/>
                </a:cubicBezTo>
                <a:cubicBezTo>
                  <a:pt x="963" y="928"/>
                  <a:pt x="888" y="882"/>
                  <a:pt x="810" y="840"/>
                </a:cubicBezTo>
                <a:cubicBezTo>
                  <a:pt x="771" y="819"/>
                  <a:pt x="731" y="798"/>
                  <a:pt x="689" y="780"/>
                </a:cubicBezTo>
                <a:cubicBezTo>
                  <a:pt x="669" y="771"/>
                  <a:pt x="648" y="763"/>
                  <a:pt x="626" y="755"/>
                </a:cubicBezTo>
                <a:cubicBezTo>
                  <a:pt x="605" y="748"/>
                  <a:pt x="583" y="741"/>
                  <a:pt x="560" y="735"/>
                </a:cubicBezTo>
                <a:cubicBezTo>
                  <a:pt x="529" y="727"/>
                  <a:pt x="495" y="721"/>
                  <a:pt x="461" y="719"/>
                </a:cubicBezTo>
                <a:cubicBezTo>
                  <a:pt x="427" y="717"/>
                  <a:pt x="392" y="719"/>
                  <a:pt x="356" y="722"/>
                </a:cubicBezTo>
                <a:cubicBezTo>
                  <a:pt x="321" y="725"/>
                  <a:pt x="285" y="730"/>
                  <a:pt x="249" y="735"/>
                </a:cubicBezTo>
                <a:cubicBezTo>
                  <a:pt x="240" y="736"/>
                  <a:pt x="232" y="737"/>
                  <a:pt x="222" y="738"/>
                </a:cubicBezTo>
                <a:cubicBezTo>
                  <a:pt x="217" y="738"/>
                  <a:pt x="211" y="738"/>
                  <a:pt x="206" y="738"/>
                </a:cubicBezTo>
                <a:cubicBezTo>
                  <a:pt x="203" y="738"/>
                  <a:pt x="200" y="738"/>
                  <a:pt x="197" y="738"/>
                </a:cubicBezTo>
                <a:cubicBezTo>
                  <a:pt x="195" y="738"/>
                  <a:pt x="191" y="737"/>
                  <a:pt x="188" y="737"/>
                </a:cubicBezTo>
                <a:cubicBezTo>
                  <a:pt x="175" y="734"/>
                  <a:pt x="163" y="729"/>
                  <a:pt x="153" y="721"/>
                </a:cubicBezTo>
                <a:cubicBezTo>
                  <a:pt x="143" y="713"/>
                  <a:pt x="135" y="702"/>
                  <a:pt x="130" y="691"/>
                </a:cubicBezTo>
                <a:cubicBezTo>
                  <a:pt x="133" y="698"/>
                  <a:pt x="137" y="704"/>
                  <a:pt x="141" y="710"/>
                </a:cubicBezTo>
                <a:cubicBezTo>
                  <a:pt x="146" y="716"/>
                  <a:pt x="152" y="721"/>
                  <a:pt x="158" y="725"/>
                </a:cubicBezTo>
                <a:cubicBezTo>
                  <a:pt x="164" y="730"/>
                  <a:pt x="171" y="733"/>
                  <a:pt x="179" y="735"/>
                </a:cubicBezTo>
                <a:cubicBezTo>
                  <a:pt x="182" y="736"/>
                  <a:pt x="186" y="737"/>
                  <a:pt x="190" y="738"/>
                </a:cubicBezTo>
                <a:cubicBezTo>
                  <a:pt x="192" y="738"/>
                  <a:pt x="194" y="738"/>
                  <a:pt x="195" y="738"/>
                </a:cubicBezTo>
                <a:cubicBezTo>
                  <a:pt x="197" y="739"/>
                  <a:pt x="199" y="739"/>
                  <a:pt x="200" y="739"/>
                </a:cubicBezTo>
                <a:cubicBezTo>
                  <a:pt x="213" y="740"/>
                  <a:pt x="225" y="738"/>
                  <a:pt x="235" y="737"/>
                </a:cubicBezTo>
                <a:cubicBezTo>
                  <a:pt x="245" y="736"/>
                  <a:pt x="256" y="735"/>
                  <a:pt x="266" y="734"/>
                </a:cubicBezTo>
                <a:cubicBezTo>
                  <a:pt x="306" y="730"/>
                  <a:pt x="347" y="725"/>
                  <a:pt x="386" y="723"/>
                </a:cubicBezTo>
                <a:cubicBezTo>
                  <a:pt x="426" y="720"/>
                  <a:pt x="465" y="721"/>
                  <a:pt x="503" y="726"/>
                </a:cubicBezTo>
                <a:cubicBezTo>
                  <a:pt x="518" y="728"/>
                  <a:pt x="518" y="728"/>
                  <a:pt x="518" y="728"/>
                </a:cubicBezTo>
                <a:cubicBezTo>
                  <a:pt x="523" y="729"/>
                  <a:pt x="527" y="730"/>
                  <a:pt x="532" y="731"/>
                </a:cubicBezTo>
                <a:cubicBezTo>
                  <a:pt x="542" y="732"/>
                  <a:pt x="551" y="735"/>
                  <a:pt x="561" y="737"/>
                </a:cubicBezTo>
                <a:cubicBezTo>
                  <a:pt x="566" y="738"/>
                  <a:pt x="570" y="739"/>
                  <a:pt x="575" y="741"/>
                </a:cubicBezTo>
                <a:cubicBezTo>
                  <a:pt x="582" y="743"/>
                  <a:pt x="582" y="743"/>
                  <a:pt x="582" y="743"/>
                </a:cubicBezTo>
                <a:cubicBezTo>
                  <a:pt x="584" y="743"/>
                  <a:pt x="587" y="744"/>
                  <a:pt x="589" y="745"/>
                </a:cubicBezTo>
                <a:cubicBezTo>
                  <a:pt x="603" y="749"/>
                  <a:pt x="603" y="749"/>
                  <a:pt x="603" y="749"/>
                </a:cubicBezTo>
                <a:cubicBezTo>
                  <a:pt x="617" y="753"/>
                  <a:pt x="617" y="753"/>
                  <a:pt x="617" y="753"/>
                </a:cubicBezTo>
                <a:cubicBezTo>
                  <a:pt x="624" y="756"/>
                  <a:pt x="624" y="756"/>
                  <a:pt x="624" y="756"/>
                </a:cubicBezTo>
                <a:cubicBezTo>
                  <a:pt x="631" y="758"/>
                  <a:pt x="631" y="758"/>
                  <a:pt x="631" y="758"/>
                </a:cubicBezTo>
                <a:cubicBezTo>
                  <a:pt x="645" y="763"/>
                  <a:pt x="645" y="763"/>
                  <a:pt x="645" y="763"/>
                </a:cubicBezTo>
                <a:cubicBezTo>
                  <a:pt x="659" y="769"/>
                  <a:pt x="659" y="769"/>
                  <a:pt x="659" y="769"/>
                </a:cubicBezTo>
                <a:cubicBezTo>
                  <a:pt x="666" y="772"/>
                  <a:pt x="666" y="772"/>
                  <a:pt x="666" y="772"/>
                </a:cubicBezTo>
                <a:cubicBezTo>
                  <a:pt x="672" y="775"/>
                  <a:pt x="672" y="775"/>
                  <a:pt x="672" y="775"/>
                </a:cubicBezTo>
                <a:cubicBezTo>
                  <a:pt x="686" y="780"/>
                  <a:pt x="686" y="780"/>
                  <a:pt x="686" y="780"/>
                </a:cubicBezTo>
                <a:cubicBezTo>
                  <a:pt x="700" y="786"/>
                  <a:pt x="700" y="786"/>
                  <a:pt x="700" y="786"/>
                </a:cubicBezTo>
                <a:cubicBezTo>
                  <a:pt x="709" y="790"/>
                  <a:pt x="718" y="795"/>
                  <a:pt x="727" y="799"/>
                </a:cubicBezTo>
                <a:cubicBezTo>
                  <a:pt x="762" y="817"/>
                  <a:pt x="797" y="836"/>
                  <a:pt x="832" y="855"/>
                </a:cubicBezTo>
                <a:cubicBezTo>
                  <a:pt x="901" y="895"/>
                  <a:pt x="969" y="937"/>
                  <a:pt x="1040" y="974"/>
                </a:cubicBezTo>
                <a:cubicBezTo>
                  <a:pt x="1009" y="965"/>
                  <a:pt x="972" y="952"/>
                  <a:pt x="933" y="931"/>
                </a:cubicBezTo>
                <a:cubicBezTo>
                  <a:pt x="886" y="905"/>
                  <a:pt x="842" y="879"/>
                  <a:pt x="797" y="854"/>
                </a:cubicBezTo>
                <a:cubicBezTo>
                  <a:pt x="752" y="830"/>
                  <a:pt x="708" y="807"/>
                  <a:pt x="663" y="789"/>
                </a:cubicBezTo>
                <a:cubicBezTo>
                  <a:pt x="664" y="787"/>
                  <a:pt x="665" y="783"/>
                  <a:pt x="666" y="781"/>
                </a:cubicBezTo>
                <a:cubicBezTo>
                  <a:pt x="633" y="769"/>
                  <a:pt x="601" y="758"/>
                  <a:pt x="568" y="750"/>
                </a:cubicBezTo>
                <a:cubicBezTo>
                  <a:pt x="552" y="746"/>
                  <a:pt x="535" y="743"/>
                  <a:pt x="519" y="740"/>
                </a:cubicBezTo>
                <a:cubicBezTo>
                  <a:pt x="507" y="738"/>
                  <a:pt x="507" y="738"/>
                  <a:pt x="507" y="738"/>
                </a:cubicBezTo>
                <a:cubicBezTo>
                  <a:pt x="502" y="738"/>
                  <a:pt x="498" y="737"/>
                  <a:pt x="494" y="737"/>
                </a:cubicBezTo>
                <a:cubicBezTo>
                  <a:pt x="482" y="736"/>
                  <a:pt x="482" y="736"/>
                  <a:pt x="482" y="736"/>
                </a:cubicBezTo>
                <a:cubicBezTo>
                  <a:pt x="480" y="735"/>
                  <a:pt x="478" y="735"/>
                  <a:pt x="476" y="735"/>
                </a:cubicBezTo>
                <a:cubicBezTo>
                  <a:pt x="470" y="735"/>
                  <a:pt x="470" y="735"/>
                  <a:pt x="470" y="735"/>
                </a:cubicBezTo>
                <a:cubicBezTo>
                  <a:pt x="404" y="730"/>
                  <a:pt x="336" y="738"/>
                  <a:pt x="266" y="745"/>
                </a:cubicBezTo>
                <a:cubicBezTo>
                  <a:pt x="239" y="748"/>
                  <a:pt x="239" y="748"/>
                  <a:pt x="239" y="748"/>
                </a:cubicBezTo>
                <a:cubicBezTo>
                  <a:pt x="231" y="749"/>
                  <a:pt x="220" y="750"/>
                  <a:pt x="209" y="750"/>
                </a:cubicBezTo>
                <a:cubicBezTo>
                  <a:pt x="206" y="750"/>
                  <a:pt x="203" y="750"/>
                  <a:pt x="200" y="749"/>
                </a:cubicBezTo>
                <a:cubicBezTo>
                  <a:pt x="197" y="749"/>
                  <a:pt x="194" y="749"/>
                  <a:pt x="190" y="748"/>
                </a:cubicBezTo>
                <a:cubicBezTo>
                  <a:pt x="182" y="747"/>
                  <a:pt x="175" y="745"/>
                  <a:pt x="168" y="743"/>
                </a:cubicBezTo>
                <a:cubicBezTo>
                  <a:pt x="161" y="740"/>
                  <a:pt x="155" y="736"/>
                  <a:pt x="149" y="732"/>
                </a:cubicBezTo>
                <a:cubicBezTo>
                  <a:pt x="146" y="730"/>
                  <a:pt x="143" y="727"/>
                  <a:pt x="140" y="724"/>
                </a:cubicBezTo>
                <a:cubicBezTo>
                  <a:pt x="139" y="723"/>
                  <a:pt x="138" y="722"/>
                  <a:pt x="136" y="720"/>
                </a:cubicBezTo>
                <a:cubicBezTo>
                  <a:pt x="135" y="719"/>
                  <a:pt x="134" y="718"/>
                  <a:pt x="133" y="716"/>
                </a:cubicBezTo>
                <a:cubicBezTo>
                  <a:pt x="129" y="712"/>
                  <a:pt x="129" y="712"/>
                  <a:pt x="129" y="712"/>
                </a:cubicBezTo>
                <a:cubicBezTo>
                  <a:pt x="128" y="710"/>
                  <a:pt x="127" y="708"/>
                  <a:pt x="126" y="707"/>
                </a:cubicBezTo>
                <a:cubicBezTo>
                  <a:pt x="124" y="704"/>
                  <a:pt x="123" y="700"/>
                  <a:pt x="121" y="697"/>
                </a:cubicBezTo>
                <a:cubicBezTo>
                  <a:pt x="120" y="695"/>
                  <a:pt x="120" y="693"/>
                  <a:pt x="119" y="692"/>
                </a:cubicBezTo>
                <a:cubicBezTo>
                  <a:pt x="118" y="690"/>
                  <a:pt x="118" y="688"/>
                  <a:pt x="117" y="687"/>
                </a:cubicBezTo>
                <a:cubicBezTo>
                  <a:pt x="116" y="684"/>
                  <a:pt x="115" y="680"/>
                  <a:pt x="115" y="677"/>
                </a:cubicBezTo>
                <a:cubicBezTo>
                  <a:pt x="112" y="665"/>
                  <a:pt x="111" y="654"/>
                  <a:pt x="110" y="643"/>
                </a:cubicBezTo>
                <a:cubicBezTo>
                  <a:pt x="110" y="638"/>
                  <a:pt x="110" y="632"/>
                  <a:pt x="111" y="627"/>
                </a:cubicBezTo>
                <a:cubicBezTo>
                  <a:pt x="112" y="612"/>
                  <a:pt x="112" y="612"/>
                  <a:pt x="112" y="612"/>
                </a:cubicBezTo>
                <a:cubicBezTo>
                  <a:pt x="112" y="608"/>
                  <a:pt x="113" y="603"/>
                  <a:pt x="113" y="598"/>
                </a:cubicBezTo>
                <a:cubicBezTo>
                  <a:pt x="114" y="593"/>
                  <a:pt x="114" y="588"/>
                  <a:pt x="115" y="583"/>
                </a:cubicBezTo>
                <a:cubicBezTo>
                  <a:pt x="121" y="545"/>
                  <a:pt x="133" y="507"/>
                  <a:pt x="149" y="471"/>
                </a:cubicBezTo>
                <a:cubicBezTo>
                  <a:pt x="158" y="453"/>
                  <a:pt x="167" y="436"/>
                  <a:pt x="178" y="419"/>
                </a:cubicBezTo>
                <a:cubicBezTo>
                  <a:pt x="182" y="412"/>
                  <a:pt x="182" y="412"/>
                  <a:pt x="182" y="412"/>
                </a:cubicBezTo>
                <a:cubicBezTo>
                  <a:pt x="186" y="406"/>
                  <a:pt x="186" y="406"/>
                  <a:pt x="186" y="406"/>
                </a:cubicBezTo>
                <a:cubicBezTo>
                  <a:pt x="191" y="400"/>
                  <a:pt x="191" y="400"/>
                  <a:pt x="191" y="400"/>
                </a:cubicBezTo>
                <a:cubicBezTo>
                  <a:pt x="192" y="398"/>
                  <a:pt x="194" y="396"/>
                  <a:pt x="195" y="394"/>
                </a:cubicBezTo>
                <a:cubicBezTo>
                  <a:pt x="201" y="386"/>
                  <a:pt x="207" y="378"/>
                  <a:pt x="214" y="370"/>
                </a:cubicBezTo>
                <a:cubicBezTo>
                  <a:pt x="205" y="378"/>
                  <a:pt x="208" y="372"/>
                  <a:pt x="209" y="369"/>
                </a:cubicBezTo>
                <a:cubicBezTo>
                  <a:pt x="210" y="369"/>
                  <a:pt x="210" y="368"/>
                  <a:pt x="211" y="368"/>
                </a:cubicBezTo>
                <a:cubicBezTo>
                  <a:pt x="210" y="368"/>
                  <a:pt x="210" y="369"/>
                  <a:pt x="209" y="369"/>
                </a:cubicBezTo>
                <a:cubicBezTo>
                  <a:pt x="210" y="367"/>
                  <a:pt x="208" y="367"/>
                  <a:pt x="195" y="382"/>
                </a:cubicBezTo>
                <a:cubicBezTo>
                  <a:pt x="208" y="367"/>
                  <a:pt x="210" y="367"/>
                  <a:pt x="209" y="369"/>
                </a:cubicBezTo>
                <a:cubicBezTo>
                  <a:pt x="196" y="384"/>
                  <a:pt x="183" y="400"/>
                  <a:pt x="172" y="417"/>
                </a:cubicBezTo>
                <a:cubicBezTo>
                  <a:pt x="161" y="433"/>
                  <a:pt x="152" y="451"/>
                  <a:pt x="143" y="468"/>
                </a:cubicBezTo>
                <a:cubicBezTo>
                  <a:pt x="126" y="504"/>
                  <a:pt x="115" y="542"/>
                  <a:pt x="108" y="581"/>
                </a:cubicBezTo>
                <a:cubicBezTo>
                  <a:pt x="108" y="586"/>
                  <a:pt x="107" y="590"/>
                  <a:pt x="106" y="595"/>
                </a:cubicBezTo>
                <a:cubicBezTo>
                  <a:pt x="105" y="610"/>
                  <a:pt x="105" y="610"/>
                  <a:pt x="105" y="610"/>
                </a:cubicBezTo>
                <a:cubicBezTo>
                  <a:pt x="104" y="615"/>
                  <a:pt x="104" y="620"/>
                  <a:pt x="104" y="625"/>
                </a:cubicBezTo>
                <a:cubicBezTo>
                  <a:pt x="103" y="627"/>
                  <a:pt x="103" y="630"/>
                  <a:pt x="103" y="632"/>
                </a:cubicBezTo>
                <a:cubicBezTo>
                  <a:pt x="103" y="635"/>
                  <a:pt x="103" y="638"/>
                  <a:pt x="103" y="640"/>
                </a:cubicBezTo>
                <a:cubicBezTo>
                  <a:pt x="103" y="651"/>
                  <a:pt x="104" y="663"/>
                  <a:pt x="107" y="675"/>
                </a:cubicBezTo>
                <a:cubicBezTo>
                  <a:pt x="108" y="679"/>
                  <a:pt x="108" y="682"/>
                  <a:pt x="109" y="685"/>
                </a:cubicBezTo>
                <a:cubicBezTo>
                  <a:pt x="111" y="690"/>
                  <a:pt x="111" y="690"/>
                  <a:pt x="111" y="690"/>
                </a:cubicBezTo>
                <a:cubicBezTo>
                  <a:pt x="111" y="690"/>
                  <a:pt x="112" y="691"/>
                  <a:pt x="112" y="692"/>
                </a:cubicBezTo>
                <a:cubicBezTo>
                  <a:pt x="113" y="695"/>
                  <a:pt x="113" y="695"/>
                  <a:pt x="113" y="695"/>
                </a:cubicBezTo>
                <a:cubicBezTo>
                  <a:pt x="116" y="702"/>
                  <a:pt x="120" y="709"/>
                  <a:pt x="124" y="716"/>
                </a:cubicBezTo>
                <a:cubicBezTo>
                  <a:pt x="133" y="729"/>
                  <a:pt x="146" y="739"/>
                  <a:pt x="160" y="746"/>
                </a:cubicBezTo>
                <a:cubicBezTo>
                  <a:pt x="167" y="749"/>
                  <a:pt x="175" y="752"/>
                  <a:pt x="182" y="753"/>
                </a:cubicBezTo>
                <a:cubicBezTo>
                  <a:pt x="184" y="754"/>
                  <a:pt x="186" y="754"/>
                  <a:pt x="188" y="754"/>
                </a:cubicBezTo>
                <a:cubicBezTo>
                  <a:pt x="190" y="755"/>
                  <a:pt x="192" y="755"/>
                  <a:pt x="194" y="755"/>
                </a:cubicBezTo>
                <a:cubicBezTo>
                  <a:pt x="197" y="756"/>
                  <a:pt x="200" y="756"/>
                  <a:pt x="204" y="756"/>
                </a:cubicBezTo>
                <a:cubicBezTo>
                  <a:pt x="216" y="756"/>
                  <a:pt x="226" y="755"/>
                  <a:pt x="236" y="754"/>
                </a:cubicBezTo>
                <a:cubicBezTo>
                  <a:pt x="262" y="751"/>
                  <a:pt x="262" y="751"/>
                  <a:pt x="262" y="751"/>
                </a:cubicBezTo>
                <a:cubicBezTo>
                  <a:pt x="297" y="747"/>
                  <a:pt x="330" y="743"/>
                  <a:pt x="364" y="741"/>
                </a:cubicBezTo>
                <a:cubicBezTo>
                  <a:pt x="397" y="738"/>
                  <a:pt x="430" y="737"/>
                  <a:pt x="462" y="739"/>
                </a:cubicBezTo>
                <a:cubicBezTo>
                  <a:pt x="494" y="741"/>
                  <a:pt x="526" y="746"/>
                  <a:pt x="558" y="754"/>
                </a:cubicBezTo>
                <a:cubicBezTo>
                  <a:pt x="589" y="761"/>
                  <a:pt x="621" y="772"/>
                  <a:pt x="653" y="785"/>
                </a:cubicBezTo>
                <a:cubicBezTo>
                  <a:pt x="647" y="783"/>
                  <a:pt x="642" y="780"/>
                  <a:pt x="636" y="778"/>
                </a:cubicBezTo>
                <a:cubicBezTo>
                  <a:pt x="620" y="773"/>
                  <a:pt x="620" y="773"/>
                  <a:pt x="620" y="773"/>
                </a:cubicBezTo>
                <a:cubicBezTo>
                  <a:pt x="609" y="769"/>
                  <a:pt x="598" y="765"/>
                  <a:pt x="587" y="762"/>
                </a:cubicBezTo>
                <a:cubicBezTo>
                  <a:pt x="565" y="756"/>
                  <a:pt x="542" y="750"/>
                  <a:pt x="520" y="747"/>
                </a:cubicBezTo>
                <a:cubicBezTo>
                  <a:pt x="515" y="745"/>
                  <a:pt x="509" y="745"/>
                  <a:pt x="504" y="744"/>
                </a:cubicBezTo>
                <a:cubicBezTo>
                  <a:pt x="501" y="744"/>
                  <a:pt x="498" y="743"/>
                  <a:pt x="495" y="743"/>
                </a:cubicBezTo>
                <a:cubicBezTo>
                  <a:pt x="487" y="742"/>
                  <a:pt x="487" y="742"/>
                  <a:pt x="487" y="742"/>
                </a:cubicBezTo>
                <a:cubicBezTo>
                  <a:pt x="481" y="742"/>
                  <a:pt x="476" y="741"/>
                  <a:pt x="470" y="741"/>
                </a:cubicBezTo>
                <a:cubicBezTo>
                  <a:pt x="462" y="740"/>
                  <a:pt x="462" y="740"/>
                  <a:pt x="462" y="740"/>
                </a:cubicBezTo>
                <a:cubicBezTo>
                  <a:pt x="453" y="740"/>
                  <a:pt x="453" y="740"/>
                  <a:pt x="453" y="740"/>
                </a:cubicBezTo>
                <a:cubicBezTo>
                  <a:pt x="431" y="739"/>
                  <a:pt x="408" y="740"/>
                  <a:pt x="385" y="741"/>
                </a:cubicBezTo>
                <a:cubicBezTo>
                  <a:pt x="338" y="744"/>
                  <a:pt x="290" y="751"/>
                  <a:pt x="241" y="756"/>
                </a:cubicBezTo>
                <a:cubicBezTo>
                  <a:pt x="235" y="757"/>
                  <a:pt x="228" y="758"/>
                  <a:pt x="221" y="758"/>
                </a:cubicBezTo>
                <a:cubicBezTo>
                  <a:pt x="213" y="759"/>
                  <a:pt x="205" y="759"/>
                  <a:pt x="195" y="758"/>
                </a:cubicBezTo>
                <a:cubicBezTo>
                  <a:pt x="192" y="758"/>
                  <a:pt x="192" y="758"/>
                  <a:pt x="192" y="758"/>
                </a:cubicBezTo>
                <a:cubicBezTo>
                  <a:pt x="187" y="757"/>
                  <a:pt x="187" y="757"/>
                  <a:pt x="187" y="757"/>
                </a:cubicBezTo>
                <a:cubicBezTo>
                  <a:pt x="184" y="757"/>
                  <a:pt x="182" y="756"/>
                  <a:pt x="179" y="756"/>
                </a:cubicBezTo>
                <a:cubicBezTo>
                  <a:pt x="173" y="754"/>
                  <a:pt x="168" y="753"/>
                  <a:pt x="163" y="751"/>
                </a:cubicBezTo>
                <a:cubicBezTo>
                  <a:pt x="152" y="746"/>
                  <a:pt x="142" y="740"/>
                  <a:pt x="134" y="732"/>
                </a:cubicBezTo>
                <a:cubicBezTo>
                  <a:pt x="126" y="724"/>
                  <a:pt x="119" y="715"/>
                  <a:pt x="114" y="705"/>
                </a:cubicBezTo>
                <a:cubicBezTo>
                  <a:pt x="112" y="701"/>
                  <a:pt x="112" y="701"/>
                  <a:pt x="112" y="701"/>
                </a:cubicBezTo>
                <a:cubicBezTo>
                  <a:pt x="110" y="697"/>
                  <a:pt x="110" y="697"/>
                  <a:pt x="110" y="697"/>
                </a:cubicBezTo>
                <a:cubicBezTo>
                  <a:pt x="109" y="693"/>
                  <a:pt x="109" y="693"/>
                  <a:pt x="109" y="693"/>
                </a:cubicBezTo>
                <a:cubicBezTo>
                  <a:pt x="108" y="691"/>
                  <a:pt x="108" y="690"/>
                  <a:pt x="107" y="689"/>
                </a:cubicBezTo>
                <a:cubicBezTo>
                  <a:pt x="106" y="684"/>
                  <a:pt x="105" y="680"/>
                  <a:pt x="104" y="675"/>
                </a:cubicBezTo>
                <a:cubicBezTo>
                  <a:pt x="102" y="667"/>
                  <a:pt x="101" y="658"/>
                  <a:pt x="100" y="650"/>
                </a:cubicBezTo>
                <a:cubicBezTo>
                  <a:pt x="100" y="642"/>
                  <a:pt x="100" y="634"/>
                  <a:pt x="100" y="627"/>
                </a:cubicBezTo>
                <a:cubicBezTo>
                  <a:pt x="101" y="599"/>
                  <a:pt x="105" y="572"/>
                  <a:pt x="112" y="545"/>
                </a:cubicBezTo>
                <a:cubicBezTo>
                  <a:pt x="119" y="518"/>
                  <a:pt x="128" y="492"/>
                  <a:pt x="140" y="467"/>
                </a:cubicBezTo>
                <a:cubicBezTo>
                  <a:pt x="152" y="442"/>
                  <a:pt x="166" y="418"/>
                  <a:pt x="183" y="396"/>
                </a:cubicBezTo>
                <a:cubicBezTo>
                  <a:pt x="199" y="374"/>
                  <a:pt x="218" y="354"/>
                  <a:pt x="237" y="336"/>
                </a:cubicBezTo>
                <a:cubicBezTo>
                  <a:pt x="256" y="317"/>
                  <a:pt x="275" y="301"/>
                  <a:pt x="293" y="285"/>
                </a:cubicBezTo>
                <a:cubicBezTo>
                  <a:pt x="311" y="268"/>
                  <a:pt x="329" y="253"/>
                  <a:pt x="344" y="236"/>
                </a:cubicBezTo>
                <a:cubicBezTo>
                  <a:pt x="359" y="220"/>
                  <a:pt x="373" y="204"/>
                  <a:pt x="383" y="186"/>
                </a:cubicBezTo>
                <a:cubicBezTo>
                  <a:pt x="385" y="183"/>
                  <a:pt x="385" y="183"/>
                  <a:pt x="385" y="183"/>
                </a:cubicBezTo>
                <a:cubicBezTo>
                  <a:pt x="385" y="182"/>
                  <a:pt x="386" y="181"/>
                  <a:pt x="386" y="180"/>
                </a:cubicBezTo>
                <a:cubicBezTo>
                  <a:pt x="390" y="173"/>
                  <a:pt x="390" y="173"/>
                  <a:pt x="390" y="173"/>
                </a:cubicBezTo>
                <a:cubicBezTo>
                  <a:pt x="391" y="170"/>
                  <a:pt x="391" y="170"/>
                  <a:pt x="391" y="170"/>
                </a:cubicBezTo>
                <a:cubicBezTo>
                  <a:pt x="392" y="169"/>
                  <a:pt x="392" y="169"/>
                  <a:pt x="392" y="168"/>
                </a:cubicBezTo>
                <a:cubicBezTo>
                  <a:pt x="393" y="167"/>
                  <a:pt x="393" y="167"/>
                  <a:pt x="393" y="167"/>
                </a:cubicBezTo>
                <a:cubicBezTo>
                  <a:pt x="393" y="166"/>
                  <a:pt x="393" y="165"/>
                  <a:pt x="394" y="164"/>
                </a:cubicBezTo>
                <a:cubicBezTo>
                  <a:pt x="394" y="164"/>
                  <a:pt x="394" y="164"/>
                  <a:pt x="394" y="164"/>
                </a:cubicBezTo>
                <a:cubicBezTo>
                  <a:pt x="394" y="164"/>
                  <a:pt x="394" y="164"/>
                  <a:pt x="394" y="164"/>
                </a:cubicBezTo>
                <a:cubicBezTo>
                  <a:pt x="394" y="163"/>
                  <a:pt x="394" y="162"/>
                  <a:pt x="394" y="161"/>
                </a:cubicBezTo>
                <a:cubicBezTo>
                  <a:pt x="394" y="160"/>
                  <a:pt x="393" y="160"/>
                  <a:pt x="393" y="160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89" y="157"/>
                  <a:pt x="387" y="155"/>
                  <a:pt x="385" y="153"/>
                </a:cubicBezTo>
                <a:cubicBezTo>
                  <a:pt x="377" y="147"/>
                  <a:pt x="368" y="141"/>
                  <a:pt x="360" y="136"/>
                </a:cubicBezTo>
                <a:cubicBezTo>
                  <a:pt x="343" y="126"/>
                  <a:pt x="326" y="121"/>
                  <a:pt x="312" y="120"/>
                </a:cubicBezTo>
                <a:cubicBezTo>
                  <a:pt x="309" y="120"/>
                  <a:pt x="305" y="120"/>
                  <a:pt x="301" y="121"/>
                </a:cubicBezTo>
                <a:cubicBezTo>
                  <a:pt x="297" y="121"/>
                  <a:pt x="292" y="122"/>
                  <a:pt x="287" y="124"/>
                </a:cubicBezTo>
                <a:cubicBezTo>
                  <a:pt x="282" y="125"/>
                  <a:pt x="277" y="127"/>
                  <a:pt x="271" y="129"/>
                </a:cubicBezTo>
                <a:cubicBezTo>
                  <a:pt x="266" y="130"/>
                  <a:pt x="261" y="132"/>
                  <a:pt x="257" y="134"/>
                </a:cubicBezTo>
                <a:cubicBezTo>
                  <a:pt x="239" y="139"/>
                  <a:pt x="220" y="147"/>
                  <a:pt x="198" y="153"/>
                </a:cubicBezTo>
                <a:cubicBezTo>
                  <a:pt x="187" y="156"/>
                  <a:pt x="176" y="159"/>
                  <a:pt x="163" y="161"/>
                </a:cubicBezTo>
                <a:cubicBezTo>
                  <a:pt x="150" y="162"/>
                  <a:pt x="137" y="163"/>
                  <a:pt x="123" y="161"/>
                </a:cubicBezTo>
                <a:cubicBezTo>
                  <a:pt x="109" y="159"/>
                  <a:pt x="96" y="156"/>
                  <a:pt x="84" y="151"/>
                </a:cubicBezTo>
                <a:cubicBezTo>
                  <a:pt x="71" y="146"/>
                  <a:pt x="60" y="139"/>
                  <a:pt x="50" y="132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0" y="125"/>
                  <a:pt x="38" y="123"/>
                  <a:pt x="35" y="121"/>
                </a:cubicBezTo>
                <a:cubicBezTo>
                  <a:pt x="31" y="117"/>
                  <a:pt x="26" y="114"/>
                  <a:pt x="22" y="110"/>
                </a:cubicBezTo>
                <a:cubicBezTo>
                  <a:pt x="14" y="102"/>
                  <a:pt x="7" y="93"/>
                  <a:pt x="0" y="85"/>
                </a:cubicBezTo>
                <a:cubicBezTo>
                  <a:pt x="5" y="88"/>
                  <a:pt x="7" y="84"/>
                  <a:pt x="8" y="80"/>
                </a:cubicBezTo>
                <a:cubicBezTo>
                  <a:pt x="9" y="76"/>
                  <a:pt x="10" y="71"/>
                  <a:pt x="13" y="70"/>
                </a:cubicBezTo>
                <a:cubicBezTo>
                  <a:pt x="16" y="69"/>
                  <a:pt x="22" y="72"/>
                  <a:pt x="34" y="82"/>
                </a:cubicBezTo>
                <a:cubicBezTo>
                  <a:pt x="40" y="87"/>
                  <a:pt x="48" y="94"/>
                  <a:pt x="58" y="102"/>
                </a:cubicBezTo>
                <a:cubicBezTo>
                  <a:pt x="60" y="103"/>
                  <a:pt x="61" y="104"/>
                  <a:pt x="63" y="105"/>
                </a:cubicBezTo>
                <a:cubicBezTo>
                  <a:pt x="64" y="107"/>
                  <a:pt x="66" y="108"/>
                  <a:pt x="67" y="109"/>
                </a:cubicBezTo>
                <a:cubicBezTo>
                  <a:pt x="69" y="110"/>
                  <a:pt x="71" y="111"/>
                  <a:pt x="72" y="112"/>
                </a:cubicBezTo>
                <a:cubicBezTo>
                  <a:pt x="74" y="113"/>
                  <a:pt x="76" y="114"/>
                  <a:pt x="78" y="115"/>
                </a:cubicBezTo>
                <a:cubicBezTo>
                  <a:pt x="81" y="117"/>
                  <a:pt x="86" y="119"/>
                  <a:pt x="90" y="121"/>
                </a:cubicBezTo>
                <a:cubicBezTo>
                  <a:pt x="92" y="122"/>
                  <a:pt x="95" y="123"/>
                  <a:pt x="97" y="124"/>
                </a:cubicBezTo>
                <a:cubicBezTo>
                  <a:pt x="98" y="125"/>
                  <a:pt x="99" y="125"/>
                  <a:pt x="101" y="126"/>
                </a:cubicBezTo>
                <a:cubicBezTo>
                  <a:pt x="102" y="126"/>
                  <a:pt x="103" y="126"/>
                  <a:pt x="104" y="127"/>
                </a:cubicBezTo>
                <a:cubicBezTo>
                  <a:pt x="105" y="125"/>
                  <a:pt x="106" y="121"/>
                  <a:pt x="107" y="118"/>
                </a:cubicBezTo>
                <a:cubicBezTo>
                  <a:pt x="106" y="118"/>
                  <a:pt x="105" y="118"/>
                  <a:pt x="103" y="117"/>
                </a:cubicBezTo>
                <a:cubicBezTo>
                  <a:pt x="102" y="117"/>
                  <a:pt x="101" y="116"/>
                  <a:pt x="100" y="116"/>
                </a:cubicBezTo>
                <a:cubicBezTo>
                  <a:pt x="98" y="115"/>
                  <a:pt x="96" y="114"/>
                  <a:pt x="93" y="113"/>
                </a:cubicBezTo>
                <a:cubicBezTo>
                  <a:pt x="89" y="110"/>
                  <a:pt x="85" y="108"/>
                  <a:pt x="82" y="105"/>
                </a:cubicBezTo>
                <a:cubicBezTo>
                  <a:pt x="74" y="100"/>
                  <a:pt x="68" y="94"/>
                  <a:pt x="62" y="89"/>
                </a:cubicBezTo>
                <a:cubicBezTo>
                  <a:pt x="51" y="77"/>
                  <a:pt x="43" y="65"/>
                  <a:pt x="37" y="54"/>
                </a:cubicBezTo>
                <a:cubicBezTo>
                  <a:pt x="30" y="44"/>
                  <a:pt x="26" y="34"/>
                  <a:pt x="23" y="26"/>
                </a:cubicBezTo>
                <a:cubicBezTo>
                  <a:pt x="20" y="18"/>
                  <a:pt x="19" y="12"/>
                  <a:pt x="19" y="7"/>
                </a:cubicBezTo>
                <a:cubicBezTo>
                  <a:pt x="19" y="3"/>
                  <a:pt x="20" y="0"/>
                  <a:pt x="23" y="0"/>
                </a:cubicBezTo>
                <a:cubicBezTo>
                  <a:pt x="26" y="0"/>
                  <a:pt x="30" y="2"/>
                  <a:pt x="36" y="6"/>
                </a:cubicBezTo>
                <a:cubicBezTo>
                  <a:pt x="41" y="10"/>
                  <a:pt x="48" y="17"/>
                  <a:pt x="57" y="25"/>
                </a:cubicBezTo>
                <a:cubicBezTo>
                  <a:pt x="66" y="33"/>
                  <a:pt x="76" y="42"/>
                  <a:pt x="88" y="51"/>
                </a:cubicBezTo>
                <a:cubicBezTo>
                  <a:pt x="97" y="58"/>
                  <a:pt x="106" y="64"/>
                  <a:pt x="115" y="66"/>
                </a:cubicBezTo>
                <a:cubicBezTo>
                  <a:pt x="117" y="67"/>
                  <a:pt x="119" y="68"/>
                  <a:pt x="122" y="68"/>
                </a:cubicBezTo>
                <a:cubicBezTo>
                  <a:pt x="123" y="68"/>
                  <a:pt x="124" y="69"/>
                  <a:pt x="125" y="69"/>
                </a:cubicBezTo>
                <a:cubicBezTo>
                  <a:pt x="126" y="69"/>
                  <a:pt x="127" y="69"/>
                  <a:pt x="128" y="69"/>
                </a:cubicBezTo>
                <a:cubicBezTo>
                  <a:pt x="132" y="70"/>
                  <a:pt x="136" y="70"/>
                  <a:pt x="141" y="69"/>
                </a:cubicBezTo>
                <a:cubicBezTo>
                  <a:pt x="151" y="68"/>
                  <a:pt x="162" y="65"/>
                  <a:pt x="176" y="59"/>
                </a:cubicBezTo>
                <a:cubicBezTo>
                  <a:pt x="190" y="54"/>
                  <a:pt x="206" y="47"/>
                  <a:pt x="224" y="39"/>
                </a:cubicBezTo>
                <a:cubicBezTo>
                  <a:pt x="243" y="32"/>
                  <a:pt x="264" y="25"/>
                  <a:pt x="289" y="22"/>
                </a:cubicBezTo>
                <a:cubicBezTo>
                  <a:pt x="302" y="20"/>
                  <a:pt x="315" y="20"/>
                  <a:pt x="328" y="22"/>
                </a:cubicBezTo>
                <a:cubicBezTo>
                  <a:pt x="341" y="23"/>
                  <a:pt x="353" y="26"/>
                  <a:pt x="365" y="30"/>
                </a:cubicBezTo>
                <a:cubicBezTo>
                  <a:pt x="389" y="38"/>
                  <a:pt x="409" y="49"/>
                  <a:pt x="428" y="62"/>
                </a:cubicBezTo>
                <a:cubicBezTo>
                  <a:pt x="437" y="68"/>
                  <a:pt x="446" y="74"/>
                  <a:pt x="454" y="81"/>
                </a:cubicBezTo>
                <a:cubicBezTo>
                  <a:pt x="458" y="85"/>
                  <a:pt x="458" y="85"/>
                  <a:pt x="458" y="85"/>
                </a:cubicBezTo>
                <a:cubicBezTo>
                  <a:pt x="460" y="86"/>
                  <a:pt x="461" y="88"/>
                  <a:pt x="463" y="89"/>
                </a:cubicBezTo>
                <a:cubicBezTo>
                  <a:pt x="466" y="92"/>
                  <a:pt x="470" y="96"/>
                  <a:pt x="472" y="99"/>
                </a:cubicBezTo>
                <a:cubicBezTo>
                  <a:pt x="478" y="106"/>
                  <a:pt x="483" y="113"/>
                  <a:pt x="487" y="122"/>
                </a:cubicBezTo>
                <a:cubicBezTo>
                  <a:pt x="493" y="136"/>
                  <a:pt x="496" y="152"/>
                  <a:pt x="494" y="168"/>
                </a:cubicBezTo>
                <a:cubicBezTo>
                  <a:pt x="493" y="176"/>
                  <a:pt x="491" y="184"/>
                  <a:pt x="489" y="192"/>
                </a:cubicBezTo>
                <a:cubicBezTo>
                  <a:pt x="486" y="200"/>
                  <a:pt x="484" y="205"/>
                  <a:pt x="482" y="210"/>
                </a:cubicBezTo>
                <a:cubicBezTo>
                  <a:pt x="479" y="215"/>
                  <a:pt x="477" y="219"/>
                  <a:pt x="475" y="224"/>
                </a:cubicBezTo>
                <a:cubicBezTo>
                  <a:pt x="471" y="230"/>
                  <a:pt x="471" y="230"/>
                  <a:pt x="471" y="230"/>
                </a:cubicBezTo>
                <a:cubicBezTo>
                  <a:pt x="470" y="233"/>
                  <a:pt x="469" y="235"/>
                  <a:pt x="467" y="237"/>
                </a:cubicBezTo>
                <a:cubicBezTo>
                  <a:pt x="460" y="250"/>
                  <a:pt x="460" y="250"/>
                  <a:pt x="460" y="250"/>
                </a:cubicBezTo>
                <a:cubicBezTo>
                  <a:pt x="451" y="262"/>
                  <a:pt x="451" y="262"/>
                  <a:pt x="451" y="262"/>
                </a:cubicBezTo>
                <a:cubicBezTo>
                  <a:pt x="447" y="268"/>
                  <a:pt x="447" y="268"/>
                  <a:pt x="447" y="268"/>
                </a:cubicBezTo>
                <a:cubicBezTo>
                  <a:pt x="443" y="273"/>
                  <a:pt x="443" y="273"/>
                  <a:pt x="443" y="273"/>
                </a:cubicBezTo>
                <a:cubicBezTo>
                  <a:pt x="440" y="277"/>
                  <a:pt x="437" y="281"/>
                  <a:pt x="434" y="285"/>
                </a:cubicBezTo>
                <a:cubicBezTo>
                  <a:pt x="431" y="288"/>
                  <a:pt x="428" y="292"/>
                  <a:pt x="424" y="295"/>
                </a:cubicBezTo>
                <a:cubicBezTo>
                  <a:pt x="420" y="300"/>
                  <a:pt x="420" y="300"/>
                  <a:pt x="420" y="300"/>
                </a:cubicBezTo>
                <a:cubicBezTo>
                  <a:pt x="415" y="305"/>
                  <a:pt x="415" y="305"/>
                  <a:pt x="415" y="305"/>
                </a:cubicBezTo>
                <a:cubicBezTo>
                  <a:pt x="412" y="309"/>
                  <a:pt x="409" y="312"/>
                  <a:pt x="406" y="315"/>
                </a:cubicBezTo>
                <a:cubicBezTo>
                  <a:pt x="403" y="318"/>
                  <a:pt x="399" y="322"/>
                  <a:pt x="396" y="325"/>
                </a:cubicBezTo>
                <a:cubicBezTo>
                  <a:pt x="390" y="331"/>
                  <a:pt x="384" y="337"/>
                  <a:pt x="378" y="343"/>
                </a:cubicBezTo>
                <a:cubicBezTo>
                  <a:pt x="363" y="357"/>
                  <a:pt x="348" y="370"/>
                  <a:pt x="334" y="383"/>
                </a:cubicBezTo>
                <a:cubicBezTo>
                  <a:pt x="320" y="395"/>
                  <a:pt x="307" y="408"/>
                  <a:pt x="295" y="421"/>
                </a:cubicBezTo>
                <a:cubicBezTo>
                  <a:pt x="289" y="427"/>
                  <a:pt x="283" y="433"/>
                  <a:pt x="277" y="440"/>
                </a:cubicBezTo>
                <a:cubicBezTo>
                  <a:pt x="273" y="445"/>
                  <a:pt x="273" y="445"/>
                  <a:pt x="273" y="445"/>
                </a:cubicBezTo>
                <a:cubicBezTo>
                  <a:pt x="272" y="446"/>
                  <a:pt x="271" y="448"/>
                  <a:pt x="269" y="449"/>
                </a:cubicBezTo>
                <a:cubicBezTo>
                  <a:pt x="267" y="453"/>
                  <a:pt x="264" y="456"/>
                  <a:pt x="262" y="459"/>
                </a:cubicBezTo>
                <a:cubicBezTo>
                  <a:pt x="252" y="473"/>
                  <a:pt x="243" y="487"/>
                  <a:pt x="236" y="502"/>
                </a:cubicBezTo>
                <a:cubicBezTo>
                  <a:pt x="221" y="531"/>
                  <a:pt x="210" y="563"/>
                  <a:pt x="204" y="596"/>
                </a:cubicBezTo>
                <a:cubicBezTo>
                  <a:pt x="204" y="600"/>
                  <a:pt x="203" y="604"/>
                  <a:pt x="202" y="608"/>
                </a:cubicBezTo>
                <a:cubicBezTo>
                  <a:pt x="202" y="612"/>
                  <a:pt x="201" y="616"/>
                  <a:pt x="201" y="621"/>
                </a:cubicBezTo>
                <a:cubicBezTo>
                  <a:pt x="200" y="633"/>
                  <a:pt x="200" y="633"/>
                  <a:pt x="200" y="633"/>
                </a:cubicBezTo>
                <a:cubicBezTo>
                  <a:pt x="200" y="636"/>
                  <a:pt x="200" y="640"/>
                  <a:pt x="200" y="643"/>
                </a:cubicBezTo>
                <a:cubicBezTo>
                  <a:pt x="200" y="649"/>
                  <a:pt x="201" y="655"/>
                  <a:pt x="201" y="658"/>
                </a:cubicBezTo>
                <a:cubicBezTo>
                  <a:pt x="202" y="658"/>
                  <a:pt x="202" y="658"/>
                  <a:pt x="202" y="658"/>
                </a:cubicBezTo>
                <a:cubicBezTo>
                  <a:pt x="202" y="658"/>
                  <a:pt x="202" y="658"/>
                  <a:pt x="202" y="658"/>
                </a:cubicBezTo>
                <a:cubicBezTo>
                  <a:pt x="202" y="659"/>
                  <a:pt x="202" y="659"/>
                  <a:pt x="202" y="659"/>
                </a:cubicBezTo>
                <a:cubicBezTo>
                  <a:pt x="202" y="659"/>
                  <a:pt x="202" y="659"/>
                  <a:pt x="202" y="659"/>
                </a:cubicBezTo>
                <a:cubicBezTo>
                  <a:pt x="202" y="659"/>
                  <a:pt x="202" y="659"/>
                  <a:pt x="202" y="660"/>
                </a:cubicBezTo>
                <a:cubicBezTo>
                  <a:pt x="202" y="660"/>
                  <a:pt x="202" y="660"/>
                  <a:pt x="202" y="661"/>
                </a:cubicBezTo>
                <a:cubicBezTo>
                  <a:pt x="202" y="661"/>
                  <a:pt x="203" y="661"/>
                  <a:pt x="203" y="661"/>
                </a:cubicBezTo>
                <a:cubicBezTo>
                  <a:pt x="202" y="661"/>
                  <a:pt x="204" y="661"/>
                  <a:pt x="206" y="662"/>
                </a:cubicBezTo>
                <a:cubicBezTo>
                  <a:pt x="210" y="662"/>
                  <a:pt x="214" y="662"/>
                  <a:pt x="220" y="661"/>
                </a:cubicBezTo>
                <a:cubicBezTo>
                  <a:pt x="224" y="661"/>
                  <a:pt x="224" y="661"/>
                  <a:pt x="224" y="661"/>
                </a:cubicBezTo>
                <a:cubicBezTo>
                  <a:pt x="229" y="661"/>
                  <a:pt x="229" y="661"/>
                  <a:pt x="229" y="661"/>
                </a:cubicBezTo>
                <a:cubicBezTo>
                  <a:pt x="239" y="660"/>
                  <a:pt x="239" y="660"/>
                  <a:pt x="239" y="660"/>
                </a:cubicBezTo>
                <a:cubicBezTo>
                  <a:pt x="267" y="657"/>
                  <a:pt x="294" y="654"/>
                  <a:pt x="322" y="652"/>
                </a:cubicBezTo>
                <a:cubicBezTo>
                  <a:pt x="350" y="649"/>
                  <a:pt x="379" y="647"/>
                  <a:pt x="408" y="646"/>
                </a:cubicBezTo>
                <a:cubicBezTo>
                  <a:pt x="438" y="645"/>
                  <a:pt x="468" y="646"/>
                  <a:pt x="498" y="650"/>
                </a:cubicBezTo>
                <a:cubicBezTo>
                  <a:pt x="558" y="656"/>
                  <a:pt x="616" y="672"/>
                  <a:pt x="670" y="693"/>
                </a:cubicBezTo>
                <a:cubicBezTo>
                  <a:pt x="724" y="714"/>
                  <a:pt x="774" y="740"/>
                  <a:pt x="822" y="767"/>
                </a:cubicBezTo>
                <a:cubicBezTo>
                  <a:pt x="839" y="776"/>
                  <a:pt x="860" y="787"/>
                  <a:pt x="881" y="799"/>
                </a:cubicBezTo>
                <a:cubicBezTo>
                  <a:pt x="903" y="810"/>
                  <a:pt x="925" y="822"/>
                  <a:pt x="947" y="834"/>
                </a:cubicBezTo>
                <a:cubicBezTo>
                  <a:pt x="968" y="845"/>
                  <a:pt x="988" y="855"/>
                  <a:pt x="1005" y="865"/>
                </a:cubicBezTo>
                <a:cubicBezTo>
                  <a:pt x="1022" y="874"/>
                  <a:pt x="1035" y="881"/>
                  <a:pt x="1043" y="887"/>
                </a:cubicBezTo>
                <a:cubicBezTo>
                  <a:pt x="1055" y="894"/>
                  <a:pt x="1060" y="899"/>
                  <a:pt x="1062" y="902"/>
                </a:cubicBezTo>
                <a:cubicBezTo>
                  <a:pt x="1064" y="906"/>
                  <a:pt x="1062" y="908"/>
                  <a:pt x="1059" y="909"/>
                </a:cubicBezTo>
                <a:cubicBezTo>
                  <a:pt x="946" y="855"/>
                  <a:pt x="839" y="785"/>
                  <a:pt x="721" y="733"/>
                </a:cubicBezTo>
                <a:cubicBezTo>
                  <a:pt x="703" y="725"/>
                  <a:pt x="684" y="717"/>
                  <a:pt x="666" y="710"/>
                </a:cubicBezTo>
                <a:cubicBezTo>
                  <a:pt x="647" y="703"/>
                  <a:pt x="629" y="696"/>
                  <a:pt x="609" y="690"/>
                </a:cubicBezTo>
                <a:cubicBezTo>
                  <a:pt x="590" y="684"/>
                  <a:pt x="571" y="679"/>
                  <a:pt x="551" y="675"/>
                </a:cubicBezTo>
                <a:cubicBezTo>
                  <a:pt x="536" y="672"/>
                  <a:pt x="536" y="672"/>
                  <a:pt x="536" y="672"/>
                </a:cubicBezTo>
                <a:cubicBezTo>
                  <a:pt x="529" y="671"/>
                  <a:pt x="529" y="671"/>
                  <a:pt x="529" y="671"/>
                </a:cubicBezTo>
                <a:cubicBezTo>
                  <a:pt x="521" y="670"/>
                  <a:pt x="521" y="670"/>
                  <a:pt x="521" y="670"/>
                </a:cubicBezTo>
                <a:cubicBezTo>
                  <a:pt x="506" y="667"/>
                  <a:pt x="506" y="667"/>
                  <a:pt x="506" y="667"/>
                </a:cubicBezTo>
                <a:cubicBezTo>
                  <a:pt x="491" y="665"/>
                  <a:pt x="491" y="665"/>
                  <a:pt x="491" y="665"/>
                </a:cubicBezTo>
                <a:cubicBezTo>
                  <a:pt x="450" y="661"/>
                  <a:pt x="410" y="661"/>
                  <a:pt x="370" y="663"/>
                </a:cubicBezTo>
                <a:cubicBezTo>
                  <a:pt x="331" y="665"/>
                  <a:pt x="292" y="669"/>
                  <a:pt x="254" y="673"/>
                </a:cubicBezTo>
                <a:cubicBezTo>
                  <a:pt x="291" y="670"/>
                  <a:pt x="329" y="666"/>
                  <a:pt x="368" y="664"/>
                </a:cubicBezTo>
                <a:cubicBezTo>
                  <a:pt x="408" y="662"/>
                  <a:pt x="448" y="662"/>
                  <a:pt x="488" y="666"/>
                </a:cubicBezTo>
                <a:cubicBezTo>
                  <a:pt x="529" y="671"/>
                  <a:pt x="569" y="679"/>
                  <a:pt x="608" y="691"/>
                </a:cubicBezTo>
                <a:cubicBezTo>
                  <a:pt x="627" y="696"/>
                  <a:pt x="646" y="703"/>
                  <a:pt x="665" y="710"/>
                </a:cubicBezTo>
                <a:cubicBezTo>
                  <a:pt x="684" y="717"/>
                  <a:pt x="702" y="725"/>
                  <a:pt x="721" y="733"/>
                </a:cubicBezTo>
                <a:cubicBezTo>
                  <a:pt x="779" y="759"/>
                  <a:pt x="835" y="790"/>
                  <a:pt x="890" y="821"/>
                </a:cubicBezTo>
                <a:cubicBezTo>
                  <a:pt x="944" y="852"/>
                  <a:pt x="998" y="884"/>
                  <a:pt x="1054" y="911"/>
                </a:cubicBezTo>
                <a:cubicBezTo>
                  <a:pt x="1048" y="913"/>
                  <a:pt x="1042" y="916"/>
                  <a:pt x="1047" y="923"/>
                </a:cubicBezTo>
                <a:cubicBezTo>
                  <a:pt x="1047" y="923"/>
                  <a:pt x="1056" y="927"/>
                  <a:pt x="1067" y="932"/>
                </a:cubicBezTo>
                <a:cubicBezTo>
                  <a:pt x="1072" y="934"/>
                  <a:pt x="1079" y="937"/>
                  <a:pt x="1084" y="940"/>
                </a:cubicBezTo>
                <a:cubicBezTo>
                  <a:pt x="1090" y="942"/>
                  <a:pt x="1096" y="944"/>
                  <a:pt x="1100" y="946"/>
                </a:cubicBezTo>
                <a:cubicBezTo>
                  <a:pt x="1117" y="956"/>
                  <a:pt x="1129" y="964"/>
                  <a:pt x="1135" y="969"/>
                </a:cubicBezTo>
                <a:cubicBezTo>
                  <a:pt x="1142" y="975"/>
                  <a:pt x="1145" y="980"/>
                  <a:pt x="1144" y="983"/>
                </a:cubicBezTo>
                <a:cubicBezTo>
                  <a:pt x="1143" y="986"/>
                  <a:pt x="1138" y="988"/>
                  <a:pt x="1131" y="988"/>
                </a:cubicBezTo>
                <a:cubicBezTo>
                  <a:pt x="1124" y="989"/>
                  <a:pt x="1115" y="989"/>
                  <a:pt x="1105" y="988"/>
                </a:cubicBezTo>
                <a:cubicBezTo>
                  <a:pt x="1094" y="986"/>
                  <a:pt x="1083" y="984"/>
                  <a:pt x="1070" y="982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E143F2FD-9790-40ED-85B7-E001B1FF00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2668" y="2761544"/>
            <a:ext cx="9926664" cy="1188880"/>
          </a:xfrm>
          <a:blipFill dpi="0" rotWithShape="1">
            <a:blip r:embed="rId2"/>
            <a:srcRect/>
            <a:stretch>
              <a:fillRect l="8000" r="-18000"/>
            </a:stretch>
          </a:blipFill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81CF041-BC19-4E97-96A3-A1AA0BF1CFA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201275" y="6321425"/>
            <a:ext cx="1654175" cy="365125"/>
          </a:xfrm>
          <a:prstGeom prst="rect">
            <a:avLst/>
          </a:prstGeom>
        </p:spPr>
        <p:txBody>
          <a:bodyPr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>
              <a:defRPr/>
            </a:pPr>
            <a:fld id="{7393074E-4E38-45FC-B959-85D90EFDA459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62605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18C12B87-385D-49EA-87BA-7E625CA21A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336550" y="185738"/>
            <a:ext cx="12253913" cy="1187450"/>
          </a:xfrm>
          <a:prstGeom prst="rect">
            <a:avLst/>
          </a:prstGeom>
          <a:blipFill dpi="0" rotWithShape="1">
            <a:blip r:embed="rId8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  <a:endParaRPr lang="en-GB" altLang="en-US"/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E5520DEC-CF14-4F58-8B4B-032E65F30C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336550" y="1506538"/>
            <a:ext cx="11017250" cy="467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9" r:id="rId1"/>
    <p:sldLayoutId id="2147483820" r:id="rId2"/>
    <p:sldLayoutId id="2147483821" r:id="rId3"/>
    <p:sldLayoutId id="2147483822" r:id="rId4"/>
    <p:sldLayoutId id="2147483823" r:id="rId5"/>
    <p:sldLayoutId id="2147483824" r:id="rId6"/>
  </p:sldLayoutIdLst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b="1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Calibri" panose="020F05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Calibri" panose="020F05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Calibri" panose="020F05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Calibri" panose="020F05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Calibri" panose="020F05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Calibri" panose="020F05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Calibri" panose="020F05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Calibri" panose="020F05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2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600" kern="1200">
          <a:solidFill>
            <a:schemeClr val="tx2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support.google.com/websearch/answer/29508?hl=en" TargetMode="Externa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2D74DEA-50F7-458C-AFEF-8B5B0B099D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06400" y="2905125"/>
            <a:ext cx="9161463" cy="1047750"/>
          </a:xfrm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GB" sz="4800"/>
              <a:t>Pizza </a:t>
            </a:r>
            <a:r>
              <a:rPr lang="en-GB" sz="4800" smtClean="0"/>
              <a:t>Party</a:t>
            </a:r>
            <a:r>
              <a:rPr lang="en-GB" sz="4800" dirty="0"/>
              <a:t>	: lesson 1</a:t>
            </a:r>
          </a:p>
        </p:txBody>
      </p:sp>
      <p:sp>
        <p:nvSpPr>
          <p:cNvPr id="9219" name="Slide Number Placeholder 18">
            <a:extLst>
              <a:ext uri="{FF2B5EF4-FFF2-40B4-BE49-F238E27FC236}">
                <a16:creationId xmlns:a16="http://schemas.microsoft.com/office/drawing/2014/main" id="{D4A314E8-5949-45AF-964F-21EB3E6DF583}"/>
              </a:ext>
            </a:extLst>
          </p:cNvPr>
          <p:cNvSpPr>
            <a:spLocks noGrp="1" noChangeArrowheads="1"/>
          </p:cNvSpPr>
          <p:nvPr>
            <p:ph type="sldNum" sz="quarter" idx="14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0E890744-7981-4C05-92F4-3F71108CBAB6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1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CCC3BA7-9161-4486-AFAF-6997A5AC7EB5}"/>
              </a:ext>
            </a:extLst>
          </p:cNvPr>
          <p:cNvGrpSpPr>
            <a:grpSpLocks/>
          </p:cNvGrpSpPr>
          <p:nvPr/>
        </p:nvGrpSpPr>
        <p:grpSpPr bwMode="auto">
          <a:xfrm rot="1903304">
            <a:off x="7016750" y="2797175"/>
            <a:ext cx="3113088" cy="2655888"/>
            <a:chOff x="5248992" y="864521"/>
            <a:chExt cx="1732420" cy="1359724"/>
          </a:xfrm>
        </p:grpSpPr>
        <p:pic>
          <p:nvPicPr>
            <p:cNvPr id="9221" name="Graphic 4" descr="Pizza">
              <a:extLst>
                <a:ext uri="{FF2B5EF4-FFF2-40B4-BE49-F238E27FC236}">
                  <a16:creationId xmlns:a16="http://schemas.microsoft.com/office/drawing/2014/main" id="{40993BB8-1AC5-4E58-B704-A198EA504D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3920055">
              <a:off x="5682661" y="925808"/>
              <a:ext cx="1297955" cy="12986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2" name="Graphic 5" descr="Pizza">
              <a:extLst>
                <a:ext uri="{FF2B5EF4-FFF2-40B4-BE49-F238E27FC236}">
                  <a16:creationId xmlns:a16="http://schemas.microsoft.com/office/drawing/2014/main" id="{E4ECB596-04EA-4198-9D30-86ADAF828F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106398">
              <a:off x="5479951" y="864048"/>
              <a:ext cx="955879" cy="955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3" name="Graphic 7" descr="Pizza">
              <a:extLst>
                <a:ext uri="{FF2B5EF4-FFF2-40B4-BE49-F238E27FC236}">
                  <a16:creationId xmlns:a16="http://schemas.microsoft.com/office/drawing/2014/main" id="{53F0DE73-C255-4D34-B633-6A9FDF1210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1763888">
              <a:off x="5248203" y="1059476"/>
              <a:ext cx="753572" cy="753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itle 7">
            <a:extLst>
              <a:ext uri="{FF2B5EF4-FFF2-40B4-BE49-F238E27FC236}">
                <a16:creationId xmlns:a16="http://schemas.microsoft.com/office/drawing/2014/main" id="{3C38E138-A408-4083-B930-0B1F2210C2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185738"/>
            <a:ext cx="1506538" cy="1187450"/>
          </a:xfrm>
        </p:spPr>
        <p:txBody>
          <a:bodyPr/>
          <a:lstStyle/>
          <a:p>
            <a:pPr eaLnBrk="1" hangingPunct="1"/>
            <a:r>
              <a:rPr lang="en-GB" altLang="en-US"/>
              <a:t>Italy</a:t>
            </a:r>
          </a:p>
        </p:txBody>
      </p:sp>
      <p:sp>
        <p:nvSpPr>
          <p:cNvPr id="39" name="Content Placeholder 8">
            <a:extLst>
              <a:ext uri="{FF2B5EF4-FFF2-40B4-BE49-F238E27FC236}">
                <a16:creationId xmlns:a16="http://schemas.microsoft.com/office/drawing/2014/main" id="{1E835400-9EB9-4FAC-96CB-D077CE8A67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6550" y="1506538"/>
            <a:ext cx="11518900" cy="4670425"/>
          </a:xfrm>
        </p:spPr>
        <p:txBody>
          <a:bodyPr rtlCol="0">
            <a:normAutofit/>
          </a:bodyPr>
          <a:lstStyle/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b="1" dirty="0">
                <a:latin typeface="+mj-lt"/>
              </a:rPr>
              <a:t>Where</a:t>
            </a:r>
            <a:r>
              <a:rPr lang="en-GB" sz="2800" dirty="0"/>
              <a:t> is Italy?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b="1" dirty="0">
                <a:latin typeface="+mj-lt"/>
              </a:rPr>
              <a:t>Who</a:t>
            </a:r>
            <a:r>
              <a:rPr lang="en-GB" sz="2800" dirty="0"/>
              <a:t> knows anyone from Italy?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b="1" dirty="0">
                <a:latin typeface="+mj-lt"/>
              </a:rPr>
              <a:t>What</a:t>
            </a:r>
            <a:r>
              <a:rPr lang="en-GB" sz="2800" dirty="0"/>
              <a:t> do you know about Italy?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b="1" dirty="0">
                <a:latin typeface="+mj-lt"/>
              </a:rPr>
              <a:t>What</a:t>
            </a:r>
            <a:r>
              <a:rPr lang="en-GB" sz="2800" dirty="0"/>
              <a:t> do you know about Italian food?</a:t>
            </a:r>
          </a:p>
          <a:p>
            <a:pPr eaLnBrk="1" fontAlgn="auto" hangingPunct="1"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25604" name="Slide Number Placeholder 1">
            <a:extLst>
              <a:ext uri="{FF2B5EF4-FFF2-40B4-BE49-F238E27FC236}">
                <a16:creationId xmlns:a16="http://schemas.microsoft.com/office/drawing/2014/main" id="{26CE472E-BEE7-490D-97D2-496F3CA9C8F1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0AF3589E-018E-45E5-A580-8A998899541F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10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25605" name="Freeform: Shape 16">
            <a:extLst>
              <a:ext uri="{FF2B5EF4-FFF2-40B4-BE49-F238E27FC236}">
                <a16:creationId xmlns:a16="http://schemas.microsoft.com/office/drawing/2014/main" id="{2E45DA22-9C47-47EF-B822-1C34BEEEAED0}"/>
              </a:ext>
            </a:extLst>
          </p:cNvPr>
          <p:cNvSpPr>
            <a:spLocks/>
          </p:cNvSpPr>
          <p:nvPr/>
        </p:nvSpPr>
        <p:spPr bwMode="auto">
          <a:xfrm rot="20026170" flipH="1">
            <a:off x="9115425" y="3752850"/>
            <a:ext cx="2032000" cy="2032000"/>
          </a:xfrm>
          <a:custGeom>
            <a:avLst/>
            <a:gdLst>
              <a:gd name="T0" fmla="*/ 2147483646 w 466725"/>
              <a:gd name="T1" fmla="*/ 2147483646 h 466725"/>
              <a:gd name="T2" fmla="*/ 2147483646 w 466725"/>
              <a:gd name="T3" fmla="*/ 2147483646 h 466725"/>
              <a:gd name="T4" fmla="*/ 2147483646 w 466725"/>
              <a:gd name="T5" fmla="*/ 2147483646 h 466725"/>
              <a:gd name="T6" fmla="*/ 2147483646 w 466725"/>
              <a:gd name="T7" fmla="*/ 2147483646 h 466725"/>
              <a:gd name="T8" fmla="*/ 2147483646 w 466725"/>
              <a:gd name="T9" fmla="*/ 2147483646 h 466725"/>
              <a:gd name="T10" fmla="*/ 2147483646 w 466725"/>
              <a:gd name="T11" fmla="*/ 2147483646 h 466725"/>
              <a:gd name="T12" fmla="*/ 2147483646 w 466725"/>
              <a:gd name="T13" fmla="*/ 2147483646 h 466725"/>
              <a:gd name="T14" fmla="*/ 2147483646 w 466725"/>
              <a:gd name="T15" fmla="*/ 2147483646 h 466725"/>
              <a:gd name="T16" fmla="*/ 2147483646 w 466725"/>
              <a:gd name="T17" fmla="*/ 2147483646 h 466725"/>
              <a:gd name="T18" fmla="*/ 2147483646 w 466725"/>
              <a:gd name="T19" fmla="*/ 2147483646 h 466725"/>
              <a:gd name="T20" fmla="*/ 2147483646 w 466725"/>
              <a:gd name="T21" fmla="*/ 2147483646 h 466725"/>
              <a:gd name="T22" fmla="*/ 2147483646 w 466725"/>
              <a:gd name="T23" fmla="*/ 0 h 466725"/>
              <a:gd name="T24" fmla="*/ 2147483646 w 466725"/>
              <a:gd name="T25" fmla="*/ 525324443 h 466725"/>
              <a:gd name="T26" fmla="*/ 2147483646 w 466725"/>
              <a:gd name="T27" fmla="*/ 2147483646 h 466725"/>
              <a:gd name="T28" fmla="*/ 2147483646 w 466725"/>
              <a:gd name="T29" fmla="*/ 759719915 h 466725"/>
              <a:gd name="T30" fmla="*/ 2147483646 w 466725"/>
              <a:gd name="T31" fmla="*/ 1982637610 h 466725"/>
              <a:gd name="T32" fmla="*/ 2147483646 w 466725"/>
              <a:gd name="T33" fmla="*/ 584629290 h 466725"/>
              <a:gd name="T34" fmla="*/ 2147483646 w 466725"/>
              <a:gd name="T35" fmla="*/ 1813187535 h 466725"/>
              <a:gd name="T36" fmla="*/ 2147483646 w 466725"/>
              <a:gd name="T37" fmla="*/ 386915640 h 466725"/>
              <a:gd name="T38" fmla="*/ 2147483646 w 466725"/>
              <a:gd name="T39" fmla="*/ 2147483646 h 466725"/>
              <a:gd name="T40" fmla="*/ 2147483646 w 466725"/>
              <a:gd name="T41" fmla="*/ 2147483646 h 466725"/>
              <a:gd name="T42" fmla="*/ 2147483646 w 466725"/>
              <a:gd name="T43" fmla="*/ 2147483646 h 466725"/>
              <a:gd name="T44" fmla="*/ 2147483646 w 466725"/>
              <a:gd name="T45" fmla="*/ 2147483646 h 466725"/>
              <a:gd name="T46" fmla="*/ 2147483646 w 466725"/>
              <a:gd name="T47" fmla="*/ 2147483646 h 466725"/>
              <a:gd name="T48" fmla="*/ 2147483646 w 466725"/>
              <a:gd name="T49" fmla="*/ 2147483646 h 466725"/>
              <a:gd name="T50" fmla="*/ 2147483646 w 466725"/>
              <a:gd name="T51" fmla="*/ 2147483646 h 466725"/>
              <a:gd name="T52" fmla="*/ 2147483646 w 466725"/>
              <a:gd name="T53" fmla="*/ 2147483646 h 466725"/>
              <a:gd name="T54" fmla="*/ 2147483646 w 466725"/>
              <a:gd name="T55" fmla="*/ 2147483646 h 466725"/>
              <a:gd name="T56" fmla="*/ 2147483646 w 466725"/>
              <a:gd name="T57" fmla="*/ 2147483646 h 466725"/>
              <a:gd name="T58" fmla="*/ 2147483646 w 466725"/>
              <a:gd name="T59" fmla="*/ 2147483646 h 466725"/>
              <a:gd name="T60" fmla="*/ 2147483646 w 466725"/>
              <a:gd name="T61" fmla="*/ 2147483646 h 466725"/>
              <a:gd name="T62" fmla="*/ 2147483646 w 466725"/>
              <a:gd name="T63" fmla="*/ 2147483646 h 466725"/>
              <a:gd name="T64" fmla="*/ 1824478407 w 466725"/>
              <a:gd name="T65" fmla="*/ 2147483646 h 466725"/>
              <a:gd name="T66" fmla="*/ 2147483646 w 466725"/>
              <a:gd name="T67" fmla="*/ 2147483646 h 466725"/>
              <a:gd name="T68" fmla="*/ 2147483646 w 466725"/>
              <a:gd name="T69" fmla="*/ 2147483646 h 466725"/>
              <a:gd name="T70" fmla="*/ 2147483646 w 466725"/>
              <a:gd name="T71" fmla="*/ 2147483646 h 466725"/>
              <a:gd name="T72" fmla="*/ 2147483646 w 466725"/>
              <a:gd name="T73" fmla="*/ 2147483646 h 466725"/>
              <a:gd name="T74" fmla="*/ 2147483646 w 466725"/>
              <a:gd name="T75" fmla="*/ 2147483646 h 466725"/>
              <a:gd name="T76" fmla="*/ 2147483646 w 466725"/>
              <a:gd name="T77" fmla="*/ 2147483646 h 466725"/>
              <a:gd name="T78" fmla="*/ 2147483646 w 466725"/>
              <a:gd name="T79" fmla="*/ 2147483646 h 466725"/>
              <a:gd name="T80" fmla="*/ 2147483646 w 466725"/>
              <a:gd name="T81" fmla="*/ 2147483646 h 466725"/>
              <a:gd name="T82" fmla="*/ 2147483646 w 466725"/>
              <a:gd name="T83" fmla="*/ 2147483646 h 466725"/>
              <a:gd name="T84" fmla="*/ 2147483646 w 466725"/>
              <a:gd name="T85" fmla="*/ 2147483646 h 466725"/>
              <a:gd name="T86" fmla="*/ 2147483646 w 466725"/>
              <a:gd name="T87" fmla="*/ 2147483646 h 466725"/>
              <a:gd name="T88" fmla="*/ 2147483646 w 466725"/>
              <a:gd name="T89" fmla="*/ 2147483646 h 466725"/>
              <a:gd name="T90" fmla="*/ 2147483646 w 466725"/>
              <a:gd name="T91" fmla="*/ 2147483646 h 466725"/>
              <a:gd name="T92" fmla="*/ 2147483646 w 466725"/>
              <a:gd name="T93" fmla="*/ 2147483646 h 466725"/>
              <a:gd name="T94" fmla="*/ 2147483646 w 466725"/>
              <a:gd name="T95" fmla="*/ 2147483646 h 466725"/>
              <a:gd name="T96" fmla="*/ 2147483646 w 466725"/>
              <a:gd name="T97" fmla="*/ 2147483646 h 466725"/>
              <a:gd name="T98" fmla="*/ 2147483646 w 466725"/>
              <a:gd name="T99" fmla="*/ 2147483646 h 466725"/>
              <a:gd name="T100" fmla="*/ 2147483646 w 466725"/>
              <a:gd name="T101" fmla="*/ 2147483646 h 466725"/>
              <a:gd name="T102" fmla="*/ 2147483646 w 466725"/>
              <a:gd name="T103" fmla="*/ 2147483646 h 466725"/>
              <a:gd name="T104" fmla="*/ 2147483646 w 466725"/>
              <a:gd name="T105" fmla="*/ 2147483646 h 466725"/>
              <a:gd name="T106" fmla="*/ 2147483646 w 466725"/>
              <a:gd name="T107" fmla="*/ 2147483646 h 466725"/>
              <a:gd name="T108" fmla="*/ 2147483646 w 466725"/>
              <a:gd name="T109" fmla="*/ 2147483646 h 466725"/>
              <a:gd name="T110" fmla="*/ 2147483646 w 466725"/>
              <a:gd name="T111" fmla="*/ 2147483646 h 4667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66725" h="466725">
                <a:moveTo>
                  <a:pt x="113062" y="63151"/>
                </a:moveTo>
                <a:lnTo>
                  <a:pt x="127635" y="64961"/>
                </a:lnTo>
                <a:lnTo>
                  <a:pt x="283178" y="84011"/>
                </a:lnTo>
                <a:lnTo>
                  <a:pt x="297752" y="85820"/>
                </a:lnTo>
                <a:lnTo>
                  <a:pt x="295942" y="99251"/>
                </a:lnTo>
                <a:cubicBezTo>
                  <a:pt x="287941" y="98298"/>
                  <a:pt x="282607" y="104204"/>
                  <a:pt x="281559" y="112205"/>
                </a:cubicBezTo>
                <a:lnTo>
                  <a:pt x="276130" y="156686"/>
                </a:lnTo>
                <a:lnTo>
                  <a:pt x="261271" y="154877"/>
                </a:lnTo>
                <a:lnTo>
                  <a:pt x="266795" y="109728"/>
                </a:lnTo>
                <a:cubicBezTo>
                  <a:pt x="267653" y="102489"/>
                  <a:pt x="264986" y="96203"/>
                  <a:pt x="258318" y="95345"/>
                </a:cubicBezTo>
                <a:lnTo>
                  <a:pt x="257842" y="95250"/>
                </a:lnTo>
                <a:cubicBezTo>
                  <a:pt x="251270" y="94393"/>
                  <a:pt x="247079" y="99917"/>
                  <a:pt x="246126" y="107156"/>
                </a:cubicBezTo>
                <a:lnTo>
                  <a:pt x="240602" y="152305"/>
                </a:lnTo>
                <a:lnTo>
                  <a:pt x="224885" y="150400"/>
                </a:lnTo>
                <a:lnTo>
                  <a:pt x="230410" y="105251"/>
                </a:lnTo>
                <a:cubicBezTo>
                  <a:pt x="231267" y="98012"/>
                  <a:pt x="228600" y="91726"/>
                  <a:pt x="221933" y="90869"/>
                </a:cubicBezTo>
                <a:lnTo>
                  <a:pt x="221456" y="90773"/>
                </a:lnTo>
                <a:cubicBezTo>
                  <a:pt x="214884" y="89916"/>
                  <a:pt x="210693" y="95441"/>
                  <a:pt x="209740" y="102680"/>
                </a:cubicBezTo>
                <a:lnTo>
                  <a:pt x="204216" y="147828"/>
                </a:lnTo>
                <a:lnTo>
                  <a:pt x="188500" y="145923"/>
                </a:lnTo>
                <a:lnTo>
                  <a:pt x="194024" y="100775"/>
                </a:lnTo>
                <a:cubicBezTo>
                  <a:pt x="194881" y="93536"/>
                  <a:pt x="192214" y="87249"/>
                  <a:pt x="185547" y="86392"/>
                </a:cubicBezTo>
                <a:lnTo>
                  <a:pt x="185071" y="86297"/>
                </a:lnTo>
                <a:cubicBezTo>
                  <a:pt x="178499" y="85439"/>
                  <a:pt x="174308" y="90964"/>
                  <a:pt x="173355" y="98203"/>
                </a:cubicBezTo>
                <a:lnTo>
                  <a:pt x="167831" y="143351"/>
                </a:lnTo>
                <a:lnTo>
                  <a:pt x="152114" y="141446"/>
                </a:lnTo>
                <a:lnTo>
                  <a:pt x="157639" y="96298"/>
                </a:lnTo>
                <a:cubicBezTo>
                  <a:pt x="158496" y="89059"/>
                  <a:pt x="155829" y="82772"/>
                  <a:pt x="149162" y="81915"/>
                </a:cubicBezTo>
                <a:lnTo>
                  <a:pt x="148685" y="81820"/>
                </a:lnTo>
                <a:cubicBezTo>
                  <a:pt x="142018" y="80963"/>
                  <a:pt x="137922" y="86487"/>
                  <a:pt x="136970" y="93726"/>
                </a:cubicBezTo>
                <a:lnTo>
                  <a:pt x="131445" y="138875"/>
                </a:lnTo>
                <a:lnTo>
                  <a:pt x="116586" y="137065"/>
                </a:lnTo>
                <a:lnTo>
                  <a:pt x="122015" y="92583"/>
                </a:lnTo>
                <a:cubicBezTo>
                  <a:pt x="122968" y="84582"/>
                  <a:pt x="119253" y="77438"/>
                  <a:pt x="111252" y="76486"/>
                </a:cubicBezTo>
                <a:lnTo>
                  <a:pt x="113062" y="63151"/>
                </a:lnTo>
                <a:close/>
                <a:moveTo>
                  <a:pt x="141065" y="0"/>
                </a:moveTo>
                <a:lnTo>
                  <a:pt x="155162" y="1715"/>
                </a:lnTo>
                <a:lnTo>
                  <a:pt x="271558" y="16002"/>
                </a:lnTo>
                <a:lnTo>
                  <a:pt x="285655" y="17717"/>
                </a:lnTo>
                <a:lnTo>
                  <a:pt x="284036" y="30766"/>
                </a:lnTo>
                <a:cubicBezTo>
                  <a:pt x="276225" y="29813"/>
                  <a:pt x="269081" y="35338"/>
                  <a:pt x="268224" y="43148"/>
                </a:cubicBezTo>
                <a:lnTo>
                  <a:pt x="264605" y="72485"/>
                </a:lnTo>
                <a:lnTo>
                  <a:pt x="241554" y="69628"/>
                </a:lnTo>
                <a:lnTo>
                  <a:pt x="245173" y="39719"/>
                </a:lnTo>
                <a:cubicBezTo>
                  <a:pt x="246031" y="32671"/>
                  <a:pt x="242983" y="26575"/>
                  <a:pt x="235934" y="25622"/>
                </a:cubicBezTo>
                <a:lnTo>
                  <a:pt x="235458" y="25527"/>
                </a:lnTo>
                <a:cubicBezTo>
                  <a:pt x="228314" y="24670"/>
                  <a:pt x="223933" y="29909"/>
                  <a:pt x="223076" y="36957"/>
                </a:cubicBezTo>
                <a:lnTo>
                  <a:pt x="219361" y="66866"/>
                </a:lnTo>
                <a:lnTo>
                  <a:pt x="193643" y="63722"/>
                </a:lnTo>
                <a:lnTo>
                  <a:pt x="197263" y="33814"/>
                </a:lnTo>
                <a:cubicBezTo>
                  <a:pt x="198120" y="26861"/>
                  <a:pt x="195072" y="20669"/>
                  <a:pt x="188024" y="19717"/>
                </a:cubicBezTo>
                <a:lnTo>
                  <a:pt x="187547" y="19622"/>
                </a:lnTo>
                <a:cubicBezTo>
                  <a:pt x="180404" y="18764"/>
                  <a:pt x="176022" y="24003"/>
                  <a:pt x="175165" y="31052"/>
                </a:cubicBezTo>
                <a:lnTo>
                  <a:pt x="171545" y="61151"/>
                </a:lnTo>
                <a:lnTo>
                  <a:pt x="148209" y="58293"/>
                </a:lnTo>
                <a:lnTo>
                  <a:pt x="151829" y="28956"/>
                </a:lnTo>
                <a:cubicBezTo>
                  <a:pt x="152781" y="21146"/>
                  <a:pt x="147161" y="14002"/>
                  <a:pt x="139446" y="13049"/>
                </a:cubicBezTo>
                <a:lnTo>
                  <a:pt x="141065" y="0"/>
                </a:lnTo>
                <a:close/>
                <a:moveTo>
                  <a:pt x="103061" y="144209"/>
                </a:moveTo>
                <a:lnTo>
                  <a:pt x="117634" y="146018"/>
                </a:lnTo>
                <a:lnTo>
                  <a:pt x="273177" y="165068"/>
                </a:lnTo>
                <a:lnTo>
                  <a:pt x="287750" y="166878"/>
                </a:lnTo>
                <a:lnTo>
                  <a:pt x="286131" y="180308"/>
                </a:lnTo>
                <a:cubicBezTo>
                  <a:pt x="278130" y="179356"/>
                  <a:pt x="272796" y="185261"/>
                  <a:pt x="271748" y="193262"/>
                </a:cubicBezTo>
                <a:lnTo>
                  <a:pt x="266319" y="237744"/>
                </a:lnTo>
                <a:lnTo>
                  <a:pt x="251460" y="235934"/>
                </a:lnTo>
                <a:lnTo>
                  <a:pt x="256985" y="190786"/>
                </a:lnTo>
                <a:cubicBezTo>
                  <a:pt x="257842" y="183547"/>
                  <a:pt x="255175" y="177260"/>
                  <a:pt x="248507" y="176403"/>
                </a:cubicBezTo>
                <a:lnTo>
                  <a:pt x="248031" y="176308"/>
                </a:lnTo>
                <a:cubicBezTo>
                  <a:pt x="241459" y="175451"/>
                  <a:pt x="237268" y="180975"/>
                  <a:pt x="236315" y="188214"/>
                </a:cubicBezTo>
                <a:lnTo>
                  <a:pt x="230791" y="233363"/>
                </a:lnTo>
                <a:lnTo>
                  <a:pt x="215075" y="231457"/>
                </a:lnTo>
                <a:lnTo>
                  <a:pt x="220599" y="186309"/>
                </a:lnTo>
                <a:cubicBezTo>
                  <a:pt x="221456" y="179070"/>
                  <a:pt x="218789" y="172784"/>
                  <a:pt x="212122" y="171926"/>
                </a:cubicBezTo>
                <a:lnTo>
                  <a:pt x="211646" y="171831"/>
                </a:lnTo>
                <a:cubicBezTo>
                  <a:pt x="205073" y="170974"/>
                  <a:pt x="200882" y="176498"/>
                  <a:pt x="199930" y="183737"/>
                </a:cubicBezTo>
                <a:lnTo>
                  <a:pt x="194405" y="228886"/>
                </a:lnTo>
                <a:lnTo>
                  <a:pt x="178689" y="226981"/>
                </a:lnTo>
                <a:lnTo>
                  <a:pt x="184213" y="181832"/>
                </a:lnTo>
                <a:cubicBezTo>
                  <a:pt x="185071" y="174593"/>
                  <a:pt x="182404" y="168307"/>
                  <a:pt x="175736" y="167450"/>
                </a:cubicBezTo>
                <a:lnTo>
                  <a:pt x="175260" y="167354"/>
                </a:lnTo>
                <a:cubicBezTo>
                  <a:pt x="168688" y="166497"/>
                  <a:pt x="164497" y="172022"/>
                  <a:pt x="163544" y="179261"/>
                </a:cubicBezTo>
                <a:lnTo>
                  <a:pt x="158020" y="224409"/>
                </a:lnTo>
                <a:lnTo>
                  <a:pt x="142304" y="222504"/>
                </a:lnTo>
                <a:lnTo>
                  <a:pt x="147828" y="177356"/>
                </a:lnTo>
                <a:cubicBezTo>
                  <a:pt x="148685" y="170117"/>
                  <a:pt x="146018" y="163830"/>
                  <a:pt x="139351" y="162973"/>
                </a:cubicBezTo>
                <a:lnTo>
                  <a:pt x="138875" y="162878"/>
                </a:lnTo>
                <a:cubicBezTo>
                  <a:pt x="132207" y="162020"/>
                  <a:pt x="128111" y="167545"/>
                  <a:pt x="127159" y="174784"/>
                </a:cubicBezTo>
                <a:lnTo>
                  <a:pt x="121634" y="219932"/>
                </a:lnTo>
                <a:lnTo>
                  <a:pt x="106775" y="218123"/>
                </a:lnTo>
                <a:lnTo>
                  <a:pt x="112204" y="173641"/>
                </a:lnTo>
                <a:cubicBezTo>
                  <a:pt x="113157" y="165640"/>
                  <a:pt x="109442" y="158496"/>
                  <a:pt x="101441" y="157544"/>
                </a:cubicBezTo>
                <a:lnTo>
                  <a:pt x="103061" y="144209"/>
                </a:lnTo>
                <a:close/>
                <a:moveTo>
                  <a:pt x="71152" y="386239"/>
                </a:moveTo>
                <a:lnTo>
                  <a:pt x="261080" y="409575"/>
                </a:lnTo>
                <a:lnTo>
                  <a:pt x="257270" y="440912"/>
                </a:lnTo>
                <a:cubicBezTo>
                  <a:pt x="338519" y="442722"/>
                  <a:pt x="412528" y="454343"/>
                  <a:pt x="470630" y="472631"/>
                </a:cubicBezTo>
                <a:lnTo>
                  <a:pt x="0" y="472631"/>
                </a:lnTo>
                <a:cubicBezTo>
                  <a:pt x="18955" y="466725"/>
                  <a:pt x="39529" y="461391"/>
                  <a:pt x="61532" y="457010"/>
                </a:cubicBezTo>
                <a:lnTo>
                  <a:pt x="71152" y="386239"/>
                </a:lnTo>
                <a:close/>
                <a:moveTo>
                  <a:pt x="93154" y="225171"/>
                </a:moveTo>
                <a:lnTo>
                  <a:pt x="107728" y="226981"/>
                </a:lnTo>
                <a:lnTo>
                  <a:pt x="263176" y="246031"/>
                </a:lnTo>
                <a:lnTo>
                  <a:pt x="277749" y="247841"/>
                </a:lnTo>
                <a:lnTo>
                  <a:pt x="276130" y="261176"/>
                </a:lnTo>
                <a:cubicBezTo>
                  <a:pt x="268129" y="260223"/>
                  <a:pt x="262795" y="266129"/>
                  <a:pt x="261747" y="274130"/>
                </a:cubicBezTo>
                <a:lnTo>
                  <a:pt x="256318" y="318611"/>
                </a:lnTo>
                <a:lnTo>
                  <a:pt x="241459" y="316802"/>
                </a:lnTo>
                <a:lnTo>
                  <a:pt x="246983" y="271653"/>
                </a:lnTo>
                <a:cubicBezTo>
                  <a:pt x="247840" y="264414"/>
                  <a:pt x="245173" y="258128"/>
                  <a:pt x="238506" y="257270"/>
                </a:cubicBezTo>
                <a:lnTo>
                  <a:pt x="238030" y="257175"/>
                </a:lnTo>
                <a:cubicBezTo>
                  <a:pt x="231458" y="256318"/>
                  <a:pt x="227267" y="261842"/>
                  <a:pt x="226314" y="269081"/>
                </a:cubicBezTo>
                <a:lnTo>
                  <a:pt x="220789" y="314230"/>
                </a:lnTo>
                <a:lnTo>
                  <a:pt x="205073" y="312325"/>
                </a:lnTo>
                <a:lnTo>
                  <a:pt x="210598" y="267176"/>
                </a:lnTo>
                <a:cubicBezTo>
                  <a:pt x="211455" y="259937"/>
                  <a:pt x="208788" y="253651"/>
                  <a:pt x="202121" y="252794"/>
                </a:cubicBezTo>
                <a:lnTo>
                  <a:pt x="201644" y="252698"/>
                </a:lnTo>
                <a:cubicBezTo>
                  <a:pt x="195072" y="251841"/>
                  <a:pt x="190881" y="257366"/>
                  <a:pt x="189929" y="264605"/>
                </a:cubicBezTo>
                <a:lnTo>
                  <a:pt x="184404" y="309753"/>
                </a:lnTo>
                <a:lnTo>
                  <a:pt x="168688" y="307848"/>
                </a:lnTo>
                <a:lnTo>
                  <a:pt x="174212" y="262700"/>
                </a:lnTo>
                <a:cubicBezTo>
                  <a:pt x="175070" y="255461"/>
                  <a:pt x="172403" y="249174"/>
                  <a:pt x="165735" y="248317"/>
                </a:cubicBezTo>
                <a:lnTo>
                  <a:pt x="165259" y="248222"/>
                </a:lnTo>
                <a:cubicBezTo>
                  <a:pt x="158687" y="247364"/>
                  <a:pt x="154496" y="252889"/>
                  <a:pt x="153543" y="260128"/>
                </a:cubicBezTo>
                <a:lnTo>
                  <a:pt x="148019" y="305276"/>
                </a:lnTo>
                <a:lnTo>
                  <a:pt x="132302" y="303371"/>
                </a:lnTo>
                <a:lnTo>
                  <a:pt x="137827" y="258223"/>
                </a:lnTo>
                <a:cubicBezTo>
                  <a:pt x="138684" y="250984"/>
                  <a:pt x="136017" y="244697"/>
                  <a:pt x="129350" y="243840"/>
                </a:cubicBezTo>
                <a:lnTo>
                  <a:pt x="128873" y="243745"/>
                </a:lnTo>
                <a:cubicBezTo>
                  <a:pt x="122301" y="242983"/>
                  <a:pt x="118110" y="248412"/>
                  <a:pt x="117158" y="255651"/>
                </a:cubicBezTo>
                <a:lnTo>
                  <a:pt x="111633" y="300800"/>
                </a:lnTo>
                <a:lnTo>
                  <a:pt x="96774" y="298990"/>
                </a:lnTo>
                <a:lnTo>
                  <a:pt x="102203" y="254508"/>
                </a:lnTo>
                <a:cubicBezTo>
                  <a:pt x="103156" y="246507"/>
                  <a:pt x="99441" y="239363"/>
                  <a:pt x="91440" y="238411"/>
                </a:cubicBezTo>
                <a:lnTo>
                  <a:pt x="93154" y="225171"/>
                </a:lnTo>
                <a:close/>
                <a:moveTo>
                  <a:pt x="83249" y="306134"/>
                </a:moveTo>
                <a:lnTo>
                  <a:pt x="97822" y="307943"/>
                </a:lnTo>
                <a:lnTo>
                  <a:pt x="253365" y="326993"/>
                </a:lnTo>
                <a:lnTo>
                  <a:pt x="267938" y="328803"/>
                </a:lnTo>
                <a:lnTo>
                  <a:pt x="266319" y="342233"/>
                </a:lnTo>
                <a:cubicBezTo>
                  <a:pt x="258318" y="341281"/>
                  <a:pt x="252984" y="347186"/>
                  <a:pt x="251936" y="355187"/>
                </a:cubicBezTo>
                <a:lnTo>
                  <a:pt x="246507" y="399669"/>
                </a:lnTo>
                <a:lnTo>
                  <a:pt x="231648" y="397859"/>
                </a:lnTo>
                <a:lnTo>
                  <a:pt x="237172" y="352711"/>
                </a:lnTo>
                <a:cubicBezTo>
                  <a:pt x="238030" y="345472"/>
                  <a:pt x="235363" y="339185"/>
                  <a:pt x="228695" y="338328"/>
                </a:cubicBezTo>
                <a:lnTo>
                  <a:pt x="228219" y="338233"/>
                </a:lnTo>
                <a:cubicBezTo>
                  <a:pt x="221647" y="337376"/>
                  <a:pt x="217456" y="342900"/>
                  <a:pt x="216503" y="350139"/>
                </a:cubicBezTo>
                <a:lnTo>
                  <a:pt x="210979" y="395288"/>
                </a:lnTo>
                <a:lnTo>
                  <a:pt x="195263" y="393383"/>
                </a:lnTo>
                <a:lnTo>
                  <a:pt x="200787" y="348234"/>
                </a:lnTo>
                <a:cubicBezTo>
                  <a:pt x="201644" y="340995"/>
                  <a:pt x="198977" y="334709"/>
                  <a:pt x="192310" y="333851"/>
                </a:cubicBezTo>
                <a:lnTo>
                  <a:pt x="191834" y="333756"/>
                </a:lnTo>
                <a:cubicBezTo>
                  <a:pt x="185261" y="332899"/>
                  <a:pt x="181070" y="338423"/>
                  <a:pt x="180118" y="345662"/>
                </a:cubicBezTo>
                <a:lnTo>
                  <a:pt x="174593" y="390811"/>
                </a:lnTo>
                <a:lnTo>
                  <a:pt x="158877" y="388906"/>
                </a:lnTo>
                <a:lnTo>
                  <a:pt x="164402" y="343757"/>
                </a:lnTo>
                <a:cubicBezTo>
                  <a:pt x="165259" y="336518"/>
                  <a:pt x="162592" y="330232"/>
                  <a:pt x="155924" y="329375"/>
                </a:cubicBezTo>
                <a:lnTo>
                  <a:pt x="155448" y="329279"/>
                </a:lnTo>
                <a:cubicBezTo>
                  <a:pt x="148876" y="328422"/>
                  <a:pt x="144685" y="333947"/>
                  <a:pt x="143732" y="341186"/>
                </a:cubicBezTo>
                <a:lnTo>
                  <a:pt x="138208" y="386334"/>
                </a:lnTo>
                <a:lnTo>
                  <a:pt x="122492" y="384429"/>
                </a:lnTo>
                <a:lnTo>
                  <a:pt x="128016" y="339281"/>
                </a:lnTo>
                <a:cubicBezTo>
                  <a:pt x="128873" y="332042"/>
                  <a:pt x="126206" y="325755"/>
                  <a:pt x="119539" y="324898"/>
                </a:cubicBezTo>
                <a:lnTo>
                  <a:pt x="119063" y="324803"/>
                </a:lnTo>
                <a:cubicBezTo>
                  <a:pt x="112395" y="323945"/>
                  <a:pt x="108299" y="329470"/>
                  <a:pt x="107347" y="336709"/>
                </a:cubicBezTo>
                <a:lnTo>
                  <a:pt x="101822" y="381857"/>
                </a:lnTo>
                <a:lnTo>
                  <a:pt x="86963" y="380048"/>
                </a:lnTo>
                <a:lnTo>
                  <a:pt x="92392" y="335566"/>
                </a:lnTo>
                <a:cubicBezTo>
                  <a:pt x="93345" y="327565"/>
                  <a:pt x="89630" y="320421"/>
                  <a:pt x="81629" y="319469"/>
                </a:cubicBezTo>
                <a:lnTo>
                  <a:pt x="83249" y="306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en-GB"/>
          </a:p>
        </p:txBody>
      </p:sp>
      <p:sp>
        <p:nvSpPr>
          <p:cNvPr id="40" name="Graphic 3">
            <a:extLst>
              <a:ext uri="{FF2B5EF4-FFF2-40B4-BE49-F238E27FC236}">
                <a16:creationId xmlns:a16="http://schemas.microsoft.com/office/drawing/2014/main" id="{36500FBC-4D87-4CD1-ABCC-31B61929C399}"/>
              </a:ext>
            </a:extLst>
          </p:cNvPr>
          <p:cNvSpPr/>
          <p:nvPr/>
        </p:nvSpPr>
        <p:spPr>
          <a:xfrm>
            <a:off x="474663" y="4079875"/>
            <a:ext cx="1228725" cy="1154113"/>
          </a:xfrm>
          <a:custGeom>
            <a:avLst/>
            <a:gdLst>
              <a:gd name="connsiteX0" fmla="*/ 174217 w 476250"/>
              <a:gd name="connsiteY0" fmla="*/ 303657 h 447675"/>
              <a:gd name="connsiteX1" fmla="*/ 77919 w 476250"/>
              <a:gd name="connsiteY1" fmla="*/ 286988 h 447675"/>
              <a:gd name="connsiteX2" fmla="*/ 20102 w 476250"/>
              <a:gd name="connsiteY2" fmla="*/ 244983 h 447675"/>
              <a:gd name="connsiteX3" fmla="*/ 22293 w 476250"/>
              <a:gd name="connsiteY3" fmla="*/ 219170 h 447675"/>
              <a:gd name="connsiteX4" fmla="*/ 52392 w 476250"/>
              <a:gd name="connsiteY4" fmla="*/ 167354 h 447675"/>
              <a:gd name="connsiteX5" fmla="*/ 60869 w 476250"/>
              <a:gd name="connsiteY5" fmla="*/ 125635 h 447675"/>
              <a:gd name="connsiteX6" fmla="*/ 68585 w 476250"/>
              <a:gd name="connsiteY6" fmla="*/ 169545 h 447675"/>
              <a:gd name="connsiteX7" fmla="*/ 186695 w 476250"/>
              <a:gd name="connsiteY7" fmla="*/ 295751 h 447675"/>
              <a:gd name="connsiteX8" fmla="*/ 190219 w 476250"/>
              <a:gd name="connsiteY8" fmla="*/ 175832 h 447675"/>
              <a:gd name="connsiteX9" fmla="*/ 193553 w 476250"/>
              <a:gd name="connsiteY9" fmla="*/ 150019 h 447675"/>
              <a:gd name="connsiteX10" fmla="*/ 168311 w 476250"/>
              <a:gd name="connsiteY10" fmla="*/ 127349 h 447675"/>
              <a:gd name="connsiteX11" fmla="*/ 150309 w 476250"/>
              <a:gd name="connsiteY11" fmla="*/ 122587 h 447675"/>
              <a:gd name="connsiteX12" fmla="*/ 180599 w 476250"/>
              <a:gd name="connsiteY12" fmla="*/ 59341 h 447675"/>
              <a:gd name="connsiteX13" fmla="*/ 215936 w 476250"/>
              <a:gd name="connsiteY13" fmla="*/ 44672 h 447675"/>
              <a:gd name="connsiteX14" fmla="*/ 216794 w 476250"/>
              <a:gd name="connsiteY14" fmla="*/ 42577 h 447675"/>
              <a:gd name="connsiteX15" fmla="*/ 207459 w 476250"/>
              <a:gd name="connsiteY15" fmla="*/ 23336 h 447675"/>
              <a:gd name="connsiteX16" fmla="*/ 227176 w 476250"/>
              <a:gd name="connsiteY16" fmla="*/ 286 h 447675"/>
              <a:gd name="connsiteX17" fmla="*/ 228605 w 476250"/>
              <a:gd name="connsiteY17" fmla="*/ 286 h 447675"/>
              <a:gd name="connsiteX18" fmla="*/ 249369 w 476250"/>
              <a:gd name="connsiteY18" fmla="*/ 23336 h 447675"/>
              <a:gd name="connsiteX19" fmla="*/ 237749 w 476250"/>
              <a:gd name="connsiteY19" fmla="*/ 44006 h 447675"/>
              <a:gd name="connsiteX20" fmla="*/ 237844 w 476250"/>
              <a:gd name="connsiteY20" fmla="*/ 44577 h 447675"/>
              <a:gd name="connsiteX21" fmla="*/ 275849 w 476250"/>
              <a:gd name="connsiteY21" fmla="*/ 60293 h 447675"/>
              <a:gd name="connsiteX22" fmla="*/ 286326 w 476250"/>
              <a:gd name="connsiteY22" fmla="*/ 115634 h 447675"/>
              <a:gd name="connsiteX23" fmla="*/ 255370 w 476250"/>
              <a:gd name="connsiteY23" fmla="*/ 161830 h 447675"/>
              <a:gd name="connsiteX24" fmla="*/ 254989 w 476250"/>
              <a:gd name="connsiteY24" fmla="*/ 186690 h 447675"/>
              <a:gd name="connsiteX25" fmla="*/ 335570 w 476250"/>
              <a:gd name="connsiteY25" fmla="*/ 258890 h 447675"/>
              <a:gd name="connsiteX26" fmla="*/ 410818 w 476250"/>
              <a:gd name="connsiteY26" fmla="*/ 143828 h 447675"/>
              <a:gd name="connsiteX27" fmla="*/ 387482 w 476250"/>
              <a:gd name="connsiteY27" fmla="*/ 305372 h 447675"/>
              <a:gd name="connsiteX28" fmla="*/ 480255 w 476250"/>
              <a:gd name="connsiteY28" fmla="*/ 388525 h 447675"/>
              <a:gd name="connsiteX29" fmla="*/ 480827 w 476250"/>
              <a:gd name="connsiteY29" fmla="*/ 398145 h 447675"/>
              <a:gd name="connsiteX30" fmla="*/ 471206 w 476250"/>
              <a:gd name="connsiteY30" fmla="*/ 398717 h 447675"/>
              <a:gd name="connsiteX31" fmla="*/ 382624 w 476250"/>
              <a:gd name="connsiteY31" fmla="*/ 319278 h 447675"/>
              <a:gd name="connsiteX32" fmla="*/ 252512 w 476250"/>
              <a:gd name="connsiteY32" fmla="*/ 425672 h 447675"/>
              <a:gd name="connsiteX33" fmla="*/ 31628 w 476250"/>
              <a:gd name="connsiteY33" fmla="*/ 337757 h 447675"/>
              <a:gd name="connsiteX34" fmla="*/ 20579 w 476250"/>
              <a:gd name="connsiteY34" fmla="*/ 260128 h 447675"/>
              <a:gd name="connsiteX35" fmla="*/ 87730 w 476250"/>
              <a:gd name="connsiteY35" fmla="*/ 302133 h 447675"/>
              <a:gd name="connsiteX36" fmla="*/ 266609 w 476250"/>
              <a:gd name="connsiteY36" fmla="*/ 305562 h 447675"/>
              <a:gd name="connsiteX37" fmla="*/ 325093 w 476250"/>
              <a:gd name="connsiteY37" fmla="*/ 267653 h 447675"/>
              <a:gd name="connsiteX38" fmla="*/ 253179 w 476250"/>
              <a:gd name="connsiteY38" fmla="*/ 203168 h 447675"/>
              <a:gd name="connsiteX39" fmla="*/ 250607 w 476250"/>
              <a:gd name="connsiteY39" fmla="*/ 302324 h 447675"/>
              <a:gd name="connsiteX40" fmla="*/ 223271 w 476250"/>
              <a:gd name="connsiteY40" fmla="*/ 304610 h 447675"/>
              <a:gd name="connsiteX41" fmla="*/ 220794 w 476250"/>
              <a:gd name="connsiteY41" fmla="*/ 203073 h 447675"/>
              <a:gd name="connsiteX42" fmla="*/ 211364 w 476250"/>
              <a:gd name="connsiteY42" fmla="*/ 304133 h 447675"/>
              <a:gd name="connsiteX43" fmla="*/ 193743 w 476250"/>
              <a:gd name="connsiteY43" fmla="*/ 303848 h 447675"/>
              <a:gd name="connsiteX44" fmla="*/ 174217 w 476250"/>
              <a:gd name="connsiteY44" fmla="*/ 303657 h 447675"/>
              <a:gd name="connsiteX45" fmla="*/ 174217 w 476250"/>
              <a:gd name="connsiteY45" fmla="*/ 303657 h 447675"/>
              <a:gd name="connsiteX46" fmla="*/ 123830 w 476250"/>
              <a:gd name="connsiteY46" fmla="*/ 416052 h 447675"/>
              <a:gd name="connsiteX47" fmla="*/ 118400 w 476250"/>
              <a:gd name="connsiteY47" fmla="*/ 417481 h 447675"/>
              <a:gd name="connsiteX48" fmla="*/ 114971 w 476250"/>
              <a:gd name="connsiteY48" fmla="*/ 424053 h 447675"/>
              <a:gd name="connsiteX49" fmla="*/ 94302 w 476250"/>
              <a:gd name="connsiteY49" fmla="*/ 436626 h 447675"/>
              <a:gd name="connsiteX50" fmla="*/ 85825 w 476250"/>
              <a:gd name="connsiteY50" fmla="*/ 435197 h 447675"/>
              <a:gd name="connsiteX51" fmla="*/ 79919 w 476250"/>
              <a:gd name="connsiteY51" fmla="*/ 431578 h 447675"/>
              <a:gd name="connsiteX52" fmla="*/ 68680 w 476250"/>
              <a:gd name="connsiteY52" fmla="*/ 432245 h 447675"/>
              <a:gd name="connsiteX53" fmla="*/ 69347 w 476250"/>
              <a:gd name="connsiteY53" fmla="*/ 443484 h 447675"/>
              <a:gd name="connsiteX54" fmla="*/ 79919 w 476250"/>
              <a:gd name="connsiteY54" fmla="*/ 450056 h 447675"/>
              <a:gd name="connsiteX55" fmla="*/ 94207 w 476250"/>
              <a:gd name="connsiteY55" fmla="*/ 452628 h 447675"/>
              <a:gd name="connsiteX56" fmla="*/ 123639 w 476250"/>
              <a:gd name="connsiteY56" fmla="*/ 438722 h 447675"/>
              <a:gd name="connsiteX57" fmla="*/ 153167 w 476250"/>
              <a:gd name="connsiteY57" fmla="*/ 452628 h 447675"/>
              <a:gd name="connsiteX58" fmla="*/ 165263 w 476250"/>
              <a:gd name="connsiteY58" fmla="*/ 450818 h 447675"/>
              <a:gd name="connsiteX59" fmla="*/ 174884 w 476250"/>
              <a:gd name="connsiteY59" fmla="*/ 445961 h 447675"/>
              <a:gd name="connsiteX60" fmla="*/ 176693 w 476250"/>
              <a:gd name="connsiteY60" fmla="*/ 434816 h 447675"/>
              <a:gd name="connsiteX61" fmla="*/ 165549 w 476250"/>
              <a:gd name="connsiteY61" fmla="*/ 433007 h 447675"/>
              <a:gd name="connsiteX62" fmla="*/ 160406 w 476250"/>
              <a:gd name="connsiteY62" fmla="*/ 435578 h 447675"/>
              <a:gd name="connsiteX63" fmla="*/ 153167 w 476250"/>
              <a:gd name="connsiteY63" fmla="*/ 436626 h 447675"/>
              <a:gd name="connsiteX64" fmla="*/ 132497 w 476250"/>
              <a:gd name="connsiteY64" fmla="*/ 424148 h 447675"/>
              <a:gd name="connsiteX65" fmla="*/ 129164 w 476250"/>
              <a:gd name="connsiteY65" fmla="*/ 417576 h 447675"/>
              <a:gd name="connsiteX66" fmla="*/ 123830 w 476250"/>
              <a:gd name="connsiteY66" fmla="*/ 416052 h 447675"/>
              <a:gd name="connsiteX67" fmla="*/ 123830 w 476250"/>
              <a:gd name="connsiteY67" fmla="*/ 416052 h 447675"/>
              <a:gd name="connsiteX68" fmla="*/ 57155 w 476250"/>
              <a:gd name="connsiteY68" fmla="*/ 380524 h 447675"/>
              <a:gd name="connsiteX69" fmla="*/ 51725 w 476250"/>
              <a:gd name="connsiteY69" fmla="*/ 381953 h 447675"/>
              <a:gd name="connsiteX70" fmla="*/ 48296 w 476250"/>
              <a:gd name="connsiteY70" fmla="*/ 388525 h 447675"/>
              <a:gd name="connsiteX71" fmla="*/ 27627 w 476250"/>
              <a:gd name="connsiteY71" fmla="*/ 401098 h 447675"/>
              <a:gd name="connsiteX72" fmla="*/ 19150 w 476250"/>
              <a:gd name="connsiteY72" fmla="*/ 399669 h 447675"/>
              <a:gd name="connsiteX73" fmla="*/ 13244 w 476250"/>
              <a:gd name="connsiteY73" fmla="*/ 396050 h 447675"/>
              <a:gd name="connsiteX74" fmla="*/ 2005 w 476250"/>
              <a:gd name="connsiteY74" fmla="*/ 396716 h 447675"/>
              <a:gd name="connsiteX75" fmla="*/ 2672 w 476250"/>
              <a:gd name="connsiteY75" fmla="*/ 407956 h 447675"/>
              <a:gd name="connsiteX76" fmla="*/ 13244 w 476250"/>
              <a:gd name="connsiteY76" fmla="*/ 414528 h 447675"/>
              <a:gd name="connsiteX77" fmla="*/ 27532 w 476250"/>
              <a:gd name="connsiteY77" fmla="*/ 417100 h 447675"/>
              <a:gd name="connsiteX78" fmla="*/ 56964 w 476250"/>
              <a:gd name="connsiteY78" fmla="*/ 403193 h 447675"/>
              <a:gd name="connsiteX79" fmla="*/ 86492 w 476250"/>
              <a:gd name="connsiteY79" fmla="*/ 417100 h 447675"/>
              <a:gd name="connsiteX80" fmla="*/ 98588 w 476250"/>
              <a:gd name="connsiteY80" fmla="*/ 415290 h 447675"/>
              <a:gd name="connsiteX81" fmla="*/ 108209 w 476250"/>
              <a:gd name="connsiteY81" fmla="*/ 410432 h 447675"/>
              <a:gd name="connsiteX82" fmla="*/ 110018 w 476250"/>
              <a:gd name="connsiteY82" fmla="*/ 399288 h 447675"/>
              <a:gd name="connsiteX83" fmla="*/ 98874 w 476250"/>
              <a:gd name="connsiteY83" fmla="*/ 397478 h 447675"/>
              <a:gd name="connsiteX84" fmla="*/ 93731 w 476250"/>
              <a:gd name="connsiteY84" fmla="*/ 400050 h 447675"/>
              <a:gd name="connsiteX85" fmla="*/ 86492 w 476250"/>
              <a:gd name="connsiteY85" fmla="*/ 401098 h 447675"/>
              <a:gd name="connsiteX86" fmla="*/ 65822 w 476250"/>
              <a:gd name="connsiteY86" fmla="*/ 388620 h 447675"/>
              <a:gd name="connsiteX87" fmla="*/ 62489 w 476250"/>
              <a:gd name="connsiteY87" fmla="*/ 382048 h 447675"/>
              <a:gd name="connsiteX88" fmla="*/ 57155 w 476250"/>
              <a:gd name="connsiteY88" fmla="*/ 380524 h 447675"/>
              <a:gd name="connsiteX89" fmla="*/ 57155 w 476250"/>
              <a:gd name="connsiteY89" fmla="*/ 380524 h 447675"/>
              <a:gd name="connsiteX90" fmla="*/ 177932 w 476250"/>
              <a:gd name="connsiteY90" fmla="*/ 117443 h 447675"/>
              <a:gd name="connsiteX91" fmla="*/ 189076 w 476250"/>
              <a:gd name="connsiteY91" fmla="*/ 97441 h 447675"/>
              <a:gd name="connsiteX92" fmla="*/ 195839 w 476250"/>
              <a:gd name="connsiteY92" fmla="*/ 133541 h 447675"/>
              <a:gd name="connsiteX93" fmla="*/ 177932 w 476250"/>
              <a:gd name="connsiteY93" fmla="*/ 117443 h 447675"/>
              <a:gd name="connsiteX94" fmla="*/ 177932 w 476250"/>
              <a:gd name="connsiteY94" fmla="*/ 11744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76250" h="447675">
                <a:moveTo>
                  <a:pt x="174217" y="303657"/>
                </a:moveTo>
                <a:cubicBezTo>
                  <a:pt x="140975" y="298990"/>
                  <a:pt x="105446" y="298133"/>
                  <a:pt x="77919" y="286988"/>
                </a:cubicBezTo>
                <a:cubicBezTo>
                  <a:pt x="55726" y="278035"/>
                  <a:pt x="40867" y="262985"/>
                  <a:pt x="20102" y="244983"/>
                </a:cubicBezTo>
                <a:cubicBezTo>
                  <a:pt x="20102" y="232315"/>
                  <a:pt x="18102" y="232029"/>
                  <a:pt x="22293" y="219170"/>
                </a:cubicBezTo>
                <a:cubicBezTo>
                  <a:pt x="23722" y="210598"/>
                  <a:pt x="46582" y="186119"/>
                  <a:pt x="52392" y="167354"/>
                </a:cubicBezTo>
                <a:cubicBezTo>
                  <a:pt x="55345" y="157925"/>
                  <a:pt x="51154" y="128207"/>
                  <a:pt x="60869" y="125635"/>
                </a:cubicBezTo>
                <a:cubicBezTo>
                  <a:pt x="72109" y="128016"/>
                  <a:pt x="65632" y="159639"/>
                  <a:pt x="68585" y="169545"/>
                </a:cubicBezTo>
                <a:cubicBezTo>
                  <a:pt x="88016" y="234601"/>
                  <a:pt x="155834" y="275844"/>
                  <a:pt x="186695" y="295751"/>
                </a:cubicBezTo>
                <a:cubicBezTo>
                  <a:pt x="186028" y="270320"/>
                  <a:pt x="190505" y="192310"/>
                  <a:pt x="190219" y="175832"/>
                </a:cubicBezTo>
                <a:cubicBezTo>
                  <a:pt x="190124" y="170021"/>
                  <a:pt x="191933" y="159639"/>
                  <a:pt x="193553" y="150019"/>
                </a:cubicBezTo>
                <a:lnTo>
                  <a:pt x="168311" y="127349"/>
                </a:lnTo>
                <a:cubicBezTo>
                  <a:pt x="162311" y="131921"/>
                  <a:pt x="156691" y="131731"/>
                  <a:pt x="150309" y="122587"/>
                </a:cubicBezTo>
                <a:cubicBezTo>
                  <a:pt x="141927" y="114681"/>
                  <a:pt x="180408" y="59627"/>
                  <a:pt x="180599" y="59341"/>
                </a:cubicBezTo>
                <a:cubicBezTo>
                  <a:pt x="190695" y="47339"/>
                  <a:pt x="214222" y="47054"/>
                  <a:pt x="215936" y="44672"/>
                </a:cubicBezTo>
                <a:cubicBezTo>
                  <a:pt x="216222" y="44196"/>
                  <a:pt x="216508" y="43529"/>
                  <a:pt x="216794" y="42577"/>
                </a:cubicBezTo>
                <a:cubicBezTo>
                  <a:pt x="211174" y="38481"/>
                  <a:pt x="207459" y="31337"/>
                  <a:pt x="207459" y="23336"/>
                </a:cubicBezTo>
                <a:cubicBezTo>
                  <a:pt x="207459" y="11049"/>
                  <a:pt x="216127" y="953"/>
                  <a:pt x="227176" y="286"/>
                </a:cubicBezTo>
                <a:cubicBezTo>
                  <a:pt x="227652" y="-95"/>
                  <a:pt x="228128" y="-95"/>
                  <a:pt x="228605" y="286"/>
                </a:cubicBezTo>
                <a:cubicBezTo>
                  <a:pt x="240035" y="381"/>
                  <a:pt x="249369" y="10668"/>
                  <a:pt x="249369" y="23336"/>
                </a:cubicBezTo>
                <a:cubicBezTo>
                  <a:pt x="249369" y="32385"/>
                  <a:pt x="244607" y="40291"/>
                  <a:pt x="237749" y="44006"/>
                </a:cubicBezTo>
                <a:lnTo>
                  <a:pt x="237844" y="44577"/>
                </a:lnTo>
                <a:cubicBezTo>
                  <a:pt x="238225" y="47816"/>
                  <a:pt x="273467" y="54769"/>
                  <a:pt x="275849" y="60293"/>
                </a:cubicBezTo>
                <a:cubicBezTo>
                  <a:pt x="278706" y="66866"/>
                  <a:pt x="286326" y="107728"/>
                  <a:pt x="286326" y="115634"/>
                </a:cubicBezTo>
                <a:cubicBezTo>
                  <a:pt x="286326" y="144209"/>
                  <a:pt x="259180" y="135922"/>
                  <a:pt x="255370" y="161830"/>
                </a:cubicBezTo>
                <a:cubicBezTo>
                  <a:pt x="253846" y="172212"/>
                  <a:pt x="255751" y="180975"/>
                  <a:pt x="254989" y="186690"/>
                </a:cubicBezTo>
                <a:lnTo>
                  <a:pt x="335570" y="258890"/>
                </a:lnTo>
                <a:cubicBezTo>
                  <a:pt x="382529" y="217646"/>
                  <a:pt x="389958" y="180880"/>
                  <a:pt x="410818" y="143828"/>
                </a:cubicBezTo>
                <a:cubicBezTo>
                  <a:pt x="410723" y="192691"/>
                  <a:pt x="404912" y="253079"/>
                  <a:pt x="387482" y="305372"/>
                </a:cubicBezTo>
                <a:lnTo>
                  <a:pt x="480255" y="388525"/>
                </a:lnTo>
                <a:cubicBezTo>
                  <a:pt x="483113" y="391001"/>
                  <a:pt x="483303" y="395383"/>
                  <a:pt x="480827" y="398145"/>
                </a:cubicBezTo>
                <a:cubicBezTo>
                  <a:pt x="478350" y="401003"/>
                  <a:pt x="473969" y="401193"/>
                  <a:pt x="471206" y="398717"/>
                </a:cubicBezTo>
                <a:lnTo>
                  <a:pt x="382624" y="319278"/>
                </a:lnTo>
                <a:cubicBezTo>
                  <a:pt x="359478" y="379381"/>
                  <a:pt x="319378" y="425672"/>
                  <a:pt x="252512" y="425672"/>
                </a:cubicBezTo>
                <a:cubicBezTo>
                  <a:pt x="177265" y="425672"/>
                  <a:pt x="92207" y="395573"/>
                  <a:pt x="31628" y="337757"/>
                </a:cubicBezTo>
                <a:cubicBezTo>
                  <a:pt x="28008" y="315944"/>
                  <a:pt x="20579" y="281369"/>
                  <a:pt x="20579" y="260128"/>
                </a:cubicBezTo>
                <a:cubicBezTo>
                  <a:pt x="26770" y="262509"/>
                  <a:pt x="48011" y="292799"/>
                  <a:pt x="87730" y="302133"/>
                </a:cubicBezTo>
                <a:cubicBezTo>
                  <a:pt x="134212" y="312992"/>
                  <a:pt x="240130" y="319945"/>
                  <a:pt x="266609" y="305562"/>
                </a:cubicBezTo>
                <a:cubicBezTo>
                  <a:pt x="290612" y="292418"/>
                  <a:pt x="309662" y="279845"/>
                  <a:pt x="325093" y="267653"/>
                </a:cubicBezTo>
                <a:lnTo>
                  <a:pt x="253179" y="203168"/>
                </a:lnTo>
                <a:lnTo>
                  <a:pt x="250607" y="302324"/>
                </a:lnTo>
                <a:lnTo>
                  <a:pt x="223271" y="304610"/>
                </a:lnTo>
                <a:lnTo>
                  <a:pt x="220794" y="203073"/>
                </a:lnTo>
                <a:lnTo>
                  <a:pt x="211364" y="304133"/>
                </a:lnTo>
                <a:cubicBezTo>
                  <a:pt x="206507" y="304324"/>
                  <a:pt x="199553" y="304229"/>
                  <a:pt x="193743" y="303848"/>
                </a:cubicBezTo>
                <a:cubicBezTo>
                  <a:pt x="186695" y="305086"/>
                  <a:pt x="164978" y="301657"/>
                  <a:pt x="174217" y="303657"/>
                </a:cubicBezTo>
                <a:lnTo>
                  <a:pt x="174217" y="303657"/>
                </a:lnTo>
                <a:close/>
                <a:moveTo>
                  <a:pt x="123830" y="416052"/>
                </a:moveTo>
                <a:cubicBezTo>
                  <a:pt x="122020" y="415861"/>
                  <a:pt x="120020" y="416243"/>
                  <a:pt x="118400" y="417481"/>
                </a:cubicBezTo>
                <a:cubicBezTo>
                  <a:pt x="116210" y="419005"/>
                  <a:pt x="114971" y="421481"/>
                  <a:pt x="114971" y="424053"/>
                </a:cubicBezTo>
                <a:cubicBezTo>
                  <a:pt x="110399" y="430435"/>
                  <a:pt x="104780" y="436626"/>
                  <a:pt x="94302" y="436626"/>
                </a:cubicBezTo>
                <a:cubicBezTo>
                  <a:pt x="90968" y="436626"/>
                  <a:pt x="88206" y="436055"/>
                  <a:pt x="85825" y="435197"/>
                </a:cubicBezTo>
                <a:cubicBezTo>
                  <a:pt x="83539" y="434245"/>
                  <a:pt x="81634" y="433007"/>
                  <a:pt x="79919" y="431578"/>
                </a:cubicBezTo>
                <a:cubicBezTo>
                  <a:pt x="76586" y="428625"/>
                  <a:pt x="71537" y="429006"/>
                  <a:pt x="68680" y="432245"/>
                </a:cubicBezTo>
                <a:cubicBezTo>
                  <a:pt x="65727" y="435578"/>
                  <a:pt x="66108" y="440627"/>
                  <a:pt x="69347" y="443484"/>
                </a:cubicBezTo>
                <a:cubicBezTo>
                  <a:pt x="72395" y="446151"/>
                  <a:pt x="75824" y="448437"/>
                  <a:pt x="79919" y="450056"/>
                </a:cubicBezTo>
                <a:cubicBezTo>
                  <a:pt x="84015" y="451676"/>
                  <a:pt x="88778" y="452628"/>
                  <a:pt x="94207" y="452628"/>
                </a:cubicBezTo>
                <a:cubicBezTo>
                  <a:pt x="109066" y="452628"/>
                  <a:pt x="117353" y="446246"/>
                  <a:pt x="123639" y="438722"/>
                </a:cubicBezTo>
                <a:cubicBezTo>
                  <a:pt x="129830" y="446151"/>
                  <a:pt x="138212" y="452628"/>
                  <a:pt x="153167" y="452628"/>
                </a:cubicBezTo>
                <a:cubicBezTo>
                  <a:pt x="157643" y="452628"/>
                  <a:pt x="161644" y="451961"/>
                  <a:pt x="165263" y="450818"/>
                </a:cubicBezTo>
                <a:cubicBezTo>
                  <a:pt x="168883" y="449675"/>
                  <a:pt x="172121" y="447961"/>
                  <a:pt x="174884" y="445961"/>
                </a:cubicBezTo>
                <a:cubicBezTo>
                  <a:pt x="178503" y="443389"/>
                  <a:pt x="179265" y="438436"/>
                  <a:pt x="176693" y="434816"/>
                </a:cubicBezTo>
                <a:cubicBezTo>
                  <a:pt x="174122" y="431197"/>
                  <a:pt x="169169" y="430435"/>
                  <a:pt x="165549" y="433007"/>
                </a:cubicBezTo>
                <a:cubicBezTo>
                  <a:pt x="164025" y="434054"/>
                  <a:pt x="162311" y="435007"/>
                  <a:pt x="160406" y="435578"/>
                </a:cubicBezTo>
                <a:cubicBezTo>
                  <a:pt x="158405" y="436245"/>
                  <a:pt x="156024" y="436626"/>
                  <a:pt x="153167" y="436626"/>
                </a:cubicBezTo>
                <a:cubicBezTo>
                  <a:pt x="142689" y="436626"/>
                  <a:pt x="136974" y="430244"/>
                  <a:pt x="132497" y="424148"/>
                </a:cubicBezTo>
                <a:cubicBezTo>
                  <a:pt x="132497" y="421672"/>
                  <a:pt x="131354" y="419195"/>
                  <a:pt x="129164" y="417576"/>
                </a:cubicBezTo>
                <a:cubicBezTo>
                  <a:pt x="127735" y="416243"/>
                  <a:pt x="125735" y="415766"/>
                  <a:pt x="123830" y="416052"/>
                </a:cubicBezTo>
                <a:lnTo>
                  <a:pt x="123830" y="416052"/>
                </a:lnTo>
                <a:close/>
                <a:moveTo>
                  <a:pt x="57155" y="380524"/>
                </a:moveTo>
                <a:cubicBezTo>
                  <a:pt x="55345" y="380333"/>
                  <a:pt x="53345" y="380714"/>
                  <a:pt x="51725" y="381953"/>
                </a:cubicBezTo>
                <a:cubicBezTo>
                  <a:pt x="49535" y="383477"/>
                  <a:pt x="48296" y="385953"/>
                  <a:pt x="48296" y="388525"/>
                </a:cubicBezTo>
                <a:cubicBezTo>
                  <a:pt x="43724" y="394907"/>
                  <a:pt x="38105" y="401098"/>
                  <a:pt x="27627" y="401098"/>
                </a:cubicBezTo>
                <a:cubicBezTo>
                  <a:pt x="24293" y="401098"/>
                  <a:pt x="21531" y="400526"/>
                  <a:pt x="19150" y="399669"/>
                </a:cubicBezTo>
                <a:cubicBezTo>
                  <a:pt x="16864" y="398717"/>
                  <a:pt x="14959" y="397478"/>
                  <a:pt x="13244" y="396050"/>
                </a:cubicBezTo>
                <a:cubicBezTo>
                  <a:pt x="9911" y="393097"/>
                  <a:pt x="4862" y="393478"/>
                  <a:pt x="2005" y="396716"/>
                </a:cubicBezTo>
                <a:cubicBezTo>
                  <a:pt x="-948" y="400050"/>
                  <a:pt x="-567" y="405098"/>
                  <a:pt x="2672" y="407956"/>
                </a:cubicBezTo>
                <a:cubicBezTo>
                  <a:pt x="5720" y="410623"/>
                  <a:pt x="9149" y="412909"/>
                  <a:pt x="13244" y="414528"/>
                </a:cubicBezTo>
                <a:cubicBezTo>
                  <a:pt x="17340" y="416147"/>
                  <a:pt x="22103" y="417100"/>
                  <a:pt x="27532" y="417100"/>
                </a:cubicBezTo>
                <a:cubicBezTo>
                  <a:pt x="42391" y="417100"/>
                  <a:pt x="50678" y="410718"/>
                  <a:pt x="56964" y="403193"/>
                </a:cubicBezTo>
                <a:cubicBezTo>
                  <a:pt x="63155" y="410623"/>
                  <a:pt x="71537" y="417100"/>
                  <a:pt x="86492" y="417100"/>
                </a:cubicBezTo>
                <a:cubicBezTo>
                  <a:pt x="90968" y="417100"/>
                  <a:pt x="94969" y="416433"/>
                  <a:pt x="98588" y="415290"/>
                </a:cubicBezTo>
                <a:cubicBezTo>
                  <a:pt x="102208" y="414147"/>
                  <a:pt x="105446" y="412433"/>
                  <a:pt x="108209" y="410432"/>
                </a:cubicBezTo>
                <a:cubicBezTo>
                  <a:pt x="111828" y="407861"/>
                  <a:pt x="112590" y="402908"/>
                  <a:pt x="110018" y="399288"/>
                </a:cubicBezTo>
                <a:cubicBezTo>
                  <a:pt x="107447" y="395669"/>
                  <a:pt x="102494" y="394907"/>
                  <a:pt x="98874" y="397478"/>
                </a:cubicBezTo>
                <a:cubicBezTo>
                  <a:pt x="97350" y="398526"/>
                  <a:pt x="95636" y="399479"/>
                  <a:pt x="93731" y="400050"/>
                </a:cubicBezTo>
                <a:cubicBezTo>
                  <a:pt x="91730" y="400717"/>
                  <a:pt x="89349" y="401098"/>
                  <a:pt x="86492" y="401098"/>
                </a:cubicBezTo>
                <a:cubicBezTo>
                  <a:pt x="76014" y="401098"/>
                  <a:pt x="70299" y="394716"/>
                  <a:pt x="65822" y="388620"/>
                </a:cubicBezTo>
                <a:cubicBezTo>
                  <a:pt x="65822" y="386144"/>
                  <a:pt x="64679" y="383667"/>
                  <a:pt x="62489" y="382048"/>
                </a:cubicBezTo>
                <a:cubicBezTo>
                  <a:pt x="61060" y="380714"/>
                  <a:pt x="59060" y="380238"/>
                  <a:pt x="57155" y="380524"/>
                </a:cubicBezTo>
                <a:lnTo>
                  <a:pt x="57155" y="380524"/>
                </a:lnTo>
                <a:close/>
                <a:moveTo>
                  <a:pt x="177932" y="117443"/>
                </a:moveTo>
                <a:lnTo>
                  <a:pt x="189076" y="97441"/>
                </a:lnTo>
                <a:cubicBezTo>
                  <a:pt x="189743" y="99441"/>
                  <a:pt x="196029" y="131159"/>
                  <a:pt x="195839" y="133541"/>
                </a:cubicBezTo>
                <a:lnTo>
                  <a:pt x="177932" y="117443"/>
                </a:lnTo>
                <a:lnTo>
                  <a:pt x="177932" y="117443"/>
                </a:ln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25607" name="Graphic 2">
            <a:extLst>
              <a:ext uri="{FF2B5EF4-FFF2-40B4-BE49-F238E27FC236}">
                <a16:creationId xmlns:a16="http://schemas.microsoft.com/office/drawing/2014/main" id="{D8755D89-7F44-442E-A880-DD6AEFEA0519}"/>
              </a:ext>
            </a:extLst>
          </p:cNvPr>
          <p:cNvSpPr>
            <a:spLocks/>
          </p:cNvSpPr>
          <p:nvPr/>
        </p:nvSpPr>
        <p:spPr bwMode="auto">
          <a:xfrm>
            <a:off x="7524750" y="874713"/>
            <a:ext cx="2049463" cy="2439987"/>
          </a:xfrm>
          <a:custGeom>
            <a:avLst/>
            <a:gdLst>
              <a:gd name="T0" fmla="*/ 258424 w 2049470"/>
              <a:gd name="T1" fmla="*/ 1387391 h 2439846"/>
              <a:gd name="T2" fmla="*/ 226218 w 2049470"/>
              <a:gd name="T3" fmla="*/ 1649536 h 2439846"/>
              <a:gd name="T4" fmla="*/ 414086 w 2049470"/>
              <a:gd name="T5" fmla="*/ 1873116 h 2439846"/>
              <a:gd name="T6" fmla="*/ 510697 w 2049470"/>
              <a:gd name="T7" fmla="*/ 1555323 h 2439846"/>
              <a:gd name="T8" fmla="*/ 482882 w 2049470"/>
              <a:gd name="T9" fmla="*/ 1374697 h 2439846"/>
              <a:gd name="T10" fmla="*/ 1510036 w 2049470"/>
              <a:gd name="T11" fmla="*/ 2039584 h 2439846"/>
              <a:gd name="T12" fmla="*/ 1205551 w 2049470"/>
              <a:gd name="T13" fmla="*/ 2090842 h 2439846"/>
              <a:gd name="T14" fmla="*/ 1070383 w 2049470"/>
              <a:gd name="T15" fmla="*/ 2058622 h 2439846"/>
              <a:gd name="T16" fmla="*/ 971820 w 2049470"/>
              <a:gd name="T17" fmla="*/ 2113783 h 2439846"/>
              <a:gd name="T18" fmla="*/ 967429 w 2049470"/>
              <a:gd name="T19" fmla="*/ 2239728 h 2439846"/>
              <a:gd name="T20" fmla="*/ 1243124 w 2049470"/>
              <a:gd name="T21" fmla="*/ 2345175 h 2439846"/>
              <a:gd name="T22" fmla="*/ 1486614 w 2049470"/>
              <a:gd name="T23" fmla="*/ 2437928 h 2439846"/>
              <a:gd name="T24" fmla="*/ 1523699 w 2049470"/>
              <a:gd name="T25" fmla="*/ 2301241 h 2439846"/>
              <a:gd name="T26" fmla="*/ 1526627 w 2049470"/>
              <a:gd name="T27" fmla="*/ 2094746 h 2439846"/>
              <a:gd name="T28" fmla="*/ 1050864 w 2049470"/>
              <a:gd name="T29" fmla="*/ 1383975 h 2439846"/>
              <a:gd name="T30" fmla="*/ 1243612 w 2049470"/>
              <a:gd name="T31" fmla="*/ 1482587 h 2439846"/>
              <a:gd name="T32" fmla="*/ 1351446 w 2049470"/>
              <a:gd name="T33" fmla="*/ 1547508 h 2439846"/>
              <a:gd name="T34" fmla="*/ 1514916 w 2049470"/>
              <a:gd name="T35" fmla="*/ 1664182 h 2439846"/>
              <a:gd name="T36" fmla="*/ 1604702 w 2049470"/>
              <a:gd name="T37" fmla="*/ 1924374 h 2439846"/>
              <a:gd name="T38" fmla="*/ 1559809 w 2049470"/>
              <a:gd name="T39" fmla="*/ 2119639 h 2439846"/>
              <a:gd name="T40" fmla="*/ 1685698 w 2049470"/>
              <a:gd name="T41" fmla="*/ 2101577 h 2439846"/>
              <a:gd name="T42" fmla="*/ 1807690 w 2049470"/>
              <a:gd name="T43" fmla="*/ 1919495 h 2439846"/>
              <a:gd name="T44" fmla="*/ 1838920 w 2049470"/>
              <a:gd name="T45" fmla="*/ 1736429 h 2439846"/>
              <a:gd name="T46" fmla="*/ 1756454 w 2049470"/>
              <a:gd name="T47" fmla="*/ 1617804 h 2439846"/>
              <a:gd name="T48" fmla="*/ 1896013 w 2049470"/>
              <a:gd name="T49" fmla="*/ 1597302 h 2439846"/>
              <a:gd name="T50" fmla="*/ 2069723 w 2049470"/>
              <a:gd name="T51" fmla="*/ 1692498 h 2439846"/>
              <a:gd name="T52" fmla="*/ 1876494 w 2049470"/>
              <a:gd name="T53" fmla="*/ 1418147 h 2439846"/>
              <a:gd name="T54" fmla="*/ 1631046 w 2049470"/>
              <a:gd name="T55" fmla="*/ 1295618 h 2439846"/>
              <a:gd name="T56" fmla="*/ 1574448 w 2049470"/>
              <a:gd name="T57" fmla="*/ 1178456 h 2439846"/>
              <a:gd name="T58" fmla="*/ 1223605 w 2049470"/>
              <a:gd name="T59" fmla="*/ 929494 h 2439846"/>
              <a:gd name="T60" fmla="*/ 1004514 w 2049470"/>
              <a:gd name="T61" fmla="*/ 499906 h 2439846"/>
              <a:gd name="T62" fmla="*/ 1092830 w 2049470"/>
              <a:gd name="T63" fmla="*/ 380793 h 2439846"/>
              <a:gd name="T64" fmla="*/ 1197255 w 2049470"/>
              <a:gd name="T65" fmla="*/ 300243 h 2439846"/>
              <a:gd name="T66" fmla="*/ 1218238 w 2049470"/>
              <a:gd name="T67" fmla="*/ 193335 h 2439846"/>
              <a:gd name="T68" fmla="*/ 1101125 w 2049470"/>
              <a:gd name="T69" fmla="*/ 112792 h 2439846"/>
              <a:gd name="T70" fmla="*/ 889354 w 2049470"/>
              <a:gd name="T71" fmla="*/ 4902 h 2439846"/>
              <a:gd name="T72" fmla="*/ 667335 w 2049470"/>
              <a:gd name="T73" fmla="*/ 41514 h 2439846"/>
              <a:gd name="T74" fmla="*/ 574133 w 2049470"/>
              <a:gd name="T75" fmla="*/ 163067 h 2439846"/>
              <a:gd name="T76" fmla="*/ 417990 w 2049470"/>
              <a:gd name="T77" fmla="*/ 219700 h 2439846"/>
              <a:gd name="T78" fmla="*/ 345770 w 2049470"/>
              <a:gd name="T79" fmla="*/ 135246 h 2439846"/>
              <a:gd name="T80" fmla="*/ 180837 w 2049470"/>
              <a:gd name="T81" fmla="*/ 231411 h 2439846"/>
              <a:gd name="T82" fmla="*/ 49580 w 2049470"/>
              <a:gd name="T83" fmla="*/ 262655 h 2439846"/>
              <a:gd name="T84" fmla="*/ 74466 w 2049470"/>
              <a:gd name="T85" fmla="*/ 389583 h 2439846"/>
              <a:gd name="T86" fmla="*/ 33965 w 2049470"/>
              <a:gd name="T87" fmla="*/ 502834 h 2439846"/>
              <a:gd name="T88" fmla="*/ 114968 w 2049470"/>
              <a:gd name="T89" fmla="*/ 681501 h 2439846"/>
              <a:gd name="T90" fmla="*/ 379440 w 2049470"/>
              <a:gd name="T91" fmla="*/ 657095 h 2439846"/>
              <a:gd name="T92" fmla="*/ 438484 w 2049470"/>
              <a:gd name="T93" fmla="*/ 678085 h 2439846"/>
              <a:gd name="T94" fmla="*/ 504841 w 2049470"/>
              <a:gd name="T95" fmla="*/ 728855 h 2439846"/>
              <a:gd name="T96" fmla="*/ 571205 w 2049470"/>
              <a:gd name="T97" fmla="*/ 765466 h 2439846"/>
              <a:gd name="T98" fmla="*/ 686853 w 2049470"/>
              <a:gd name="T99" fmla="*/ 1034937 h 2439846"/>
              <a:gd name="T100" fmla="*/ 923999 w 2049470"/>
              <a:gd name="T101" fmla="*/ 1285364 h 2439846"/>
              <a:gd name="T102" fmla="*/ 640496 w 2049470"/>
              <a:gd name="T103" fmla="*/ 1037377 h 2439846"/>
              <a:gd name="T104" fmla="*/ 548270 w 2049470"/>
              <a:gd name="T105" fmla="*/ 994903 h 243984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49470" h="2439846">
                <a:moveTo>
                  <a:pt x="348705" y="1357065"/>
                </a:moveTo>
                <a:cubicBezTo>
                  <a:pt x="345777" y="1360481"/>
                  <a:pt x="321867" y="1389271"/>
                  <a:pt x="321379" y="1390735"/>
                </a:cubicBezTo>
                <a:cubicBezTo>
                  <a:pt x="295028" y="1398542"/>
                  <a:pt x="288685" y="1399518"/>
                  <a:pt x="258431" y="1386831"/>
                </a:cubicBezTo>
                <a:cubicBezTo>
                  <a:pt x="244279" y="1380975"/>
                  <a:pt x="194019" y="1344866"/>
                  <a:pt x="189627" y="1401470"/>
                </a:cubicBezTo>
                <a:cubicBezTo>
                  <a:pt x="186699" y="1438556"/>
                  <a:pt x="174500" y="1487353"/>
                  <a:pt x="193531" y="1520535"/>
                </a:cubicBezTo>
                <a:cubicBezTo>
                  <a:pt x="228664" y="1582507"/>
                  <a:pt x="226225" y="1571771"/>
                  <a:pt x="226225" y="1648871"/>
                </a:cubicBezTo>
                <a:cubicBezTo>
                  <a:pt x="226225" y="1702059"/>
                  <a:pt x="216953" y="1788918"/>
                  <a:pt x="220857" y="1837715"/>
                </a:cubicBezTo>
                <a:cubicBezTo>
                  <a:pt x="225737" y="1899687"/>
                  <a:pt x="329186" y="1960683"/>
                  <a:pt x="356024" y="1870409"/>
                </a:cubicBezTo>
                <a:cubicBezTo>
                  <a:pt x="373103" y="1813804"/>
                  <a:pt x="387254" y="1866017"/>
                  <a:pt x="414093" y="1872360"/>
                </a:cubicBezTo>
                <a:cubicBezTo>
                  <a:pt x="443859" y="1879192"/>
                  <a:pt x="462402" y="1852354"/>
                  <a:pt x="472649" y="1830395"/>
                </a:cubicBezTo>
                <a:cubicBezTo>
                  <a:pt x="499487" y="1772815"/>
                  <a:pt x="550724" y="1708403"/>
                  <a:pt x="535109" y="1640087"/>
                </a:cubicBezTo>
                <a:cubicBezTo>
                  <a:pt x="528278" y="1609345"/>
                  <a:pt x="462890" y="1587386"/>
                  <a:pt x="510711" y="1554693"/>
                </a:cubicBezTo>
                <a:cubicBezTo>
                  <a:pt x="535109" y="1538102"/>
                  <a:pt x="541941" y="1501504"/>
                  <a:pt x="527302" y="1475154"/>
                </a:cubicBezTo>
                <a:cubicBezTo>
                  <a:pt x="517542" y="1457587"/>
                  <a:pt x="508271" y="1461978"/>
                  <a:pt x="496560" y="1426845"/>
                </a:cubicBezTo>
                <a:cubicBezTo>
                  <a:pt x="485336" y="1391711"/>
                  <a:pt x="500951" y="1400006"/>
                  <a:pt x="482896" y="1374144"/>
                </a:cubicBezTo>
                <a:cubicBezTo>
                  <a:pt x="449227" y="1326811"/>
                  <a:pt x="391158" y="1309244"/>
                  <a:pt x="348705" y="1357065"/>
                </a:cubicBezTo>
                <a:close/>
                <a:moveTo>
                  <a:pt x="1515927" y="2039246"/>
                </a:moveTo>
                <a:lnTo>
                  <a:pt x="1510071" y="2038758"/>
                </a:lnTo>
                <a:cubicBezTo>
                  <a:pt x="1480793" y="2036318"/>
                  <a:pt x="1441268" y="2037782"/>
                  <a:pt x="1411990" y="2040222"/>
                </a:cubicBezTo>
                <a:cubicBezTo>
                  <a:pt x="1387103" y="2042174"/>
                  <a:pt x="1380272" y="2065596"/>
                  <a:pt x="1347090" y="2083163"/>
                </a:cubicBezTo>
                <a:cubicBezTo>
                  <a:pt x="1320739" y="2097314"/>
                  <a:pt x="1234857" y="2102194"/>
                  <a:pt x="1205579" y="2089995"/>
                </a:cubicBezTo>
                <a:cubicBezTo>
                  <a:pt x="1198747" y="2087067"/>
                  <a:pt x="1154342" y="2063156"/>
                  <a:pt x="1152878" y="2057301"/>
                </a:cubicBezTo>
                <a:cubicBezTo>
                  <a:pt x="1147022" y="2055349"/>
                  <a:pt x="1139703" y="2048029"/>
                  <a:pt x="1131895" y="2048029"/>
                </a:cubicBezTo>
                <a:cubicBezTo>
                  <a:pt x="1114328" y="2042174"/>
                  <a:pt x="1081146" y="2043638"/>
                  <a:pt x="1070411" y="2057789"/>
                </a:cubicBezTo>
                <a:cubicBezTo>
                  <a:pt x="1065044" y="2064620"/>
                  <a:pt x="1067971" y="2080723"/>
                  <a:pt x="1067971" y="2089507"/>
                </a:cubicBezTo>
                <a:cubicBezTo>
                  <a:pt x="1032838" y="2089507"/>
                  <a:pt x="1038693" y="2044126"/>
                  <a:pt x="985993" y="2072428"/>
                </a:cubicBezTo>
                <a:cubicBezTo>
                  <a:pt x="965986" y="2083163"/>
                  <a:pt x="986480" y="2099266"/>
                  <a:pt x="971841" y="2112929"/>
                </a:cubicBezTo>
                <a:cubicBezTo>
                  <a:pt x="970377" y="2115369"/>
                  <a:pt x="970865" y="2115857"/>
                  <a:pt x="967450" y="2116833"/>
                </a:cubicBezTo>
                <a:cubicBezTo>
                  <a:pt x="966962" y="2118297"/>
                  <a:pt x="954274" y="2131472"/>
                  <a:pt x="952811" y="2131472"/>
                </a:cubicBezTo>
                <a:cubicBezTo>
                  <a:pt x="946467" y="2161238"/>
                  <a:pt x="959154" y="2209059"/>
                  <a:pt x="967450" y="2238825"/>
                </a:cubicBezTo>
                <a:cubicBezTo>
                  <a:pt x="996728" y="2257856"/>
                  <a:pt x="1043085" y="2236386"/>
                  <a:pt x="1061140" y="2248585"/>
                </a:cubicBezTo>
                <a:cubicBezTo>
                  <a:pt x="1089442" y="2268104"/>
                  <a:pt x="1087978" y="2262248"/>
                  <a:pt x="1117744" y="2288598"/>
                </a:cubicBezTo>
                <a:cubicBezTo>
                  <a:pt x="1134823" y="2303725"/>
                  <a:pt x="1221194" y="2341787"/>
                  <a:pt x="1243152" y="2344227"/>
                </a:cubicBezTo>
                <a:cubicBezTo>
                  <a:pt x="1281702" y="2348619"/>
                  <a:pt x="1320739" y="2386680"/>
                  <a:pt x="1357337" y="2409615"/>
                </a:cubicBezTo>
                <a:cubicBezTo>
                  <a:pt x="1365144" y="2414494"/>
                  <a:pt x="1382223" y="2431085"/>
                  <a:pt x="1390031" y="2434501"/>
                </a:cubicBezTo>
                <a:cubicBezTo>
                  <a:pt x="1392471" y="2449628"/>
                  <a:pt x="1462250" y="2454020"/>
                  <a:pt x="1486649" y="2436941"/>
                </a:cubicBezTo>
                <a:cubicBezTo>
                  <a:pt x="1492016" y="2417422"/>
                  <a:pt x="1494456" y="2428645"/>
                  <a:pt x="1491040" y="2399855"/>
                </a:cubicBezTo>
                <a:cubicBezTo>
                  <a:pt x="1489089" y="2382776"/>
                  <a:pt x="1506168" y="2377897"/>
                  <a:pt x="1525198" y="2365210"/>
                </a:cubicBezTo>
                <a:cubicBezTo>
                  <a:pt x="1537886" y="2356914"/>
                  <a:pt x="1528126" y="2312997"/>
                  <a:pt x="1523734" y="2300310"/>
                </a:cubicBezTo>
                <a:cubicBezTo>
                  <a:pt x="1514463" y="2274447"/>
                  <a:pt x="1446635" y="2263712"/>
                  <a:pt x="1491528" y="2236874"/>
                </a:cubicBezTo>
                <a:cubicBezTo>
                  <a:pt x="1515927" y="2222235"/>
                  <a:pt x="1495432" y="2200276"/>
                  <a:pt x="1502752" y="2179781"/>
                </a:cubicBezTo>
                <a:cubicBezTo>
                  <a:pt x="1536910" y="2168558"/>
                  <a:pt x="1526662" y="2129032"/>
                  <a:pt x="1526662" y="2093899"/>
                </a:cubicBezTo>
                <a:cubicBezTo>
                  <a:pt x="1526662" y="2082675"/>
                  <a:pt x="1532518" y="2040222"/>
                  <a:pt x="1519831" y="2038270"/>
                </a:cubicBezTo>
                <a:lnTo>
                  <a:pt x="1515927" y="2039246"/>
                </a:lnTo>
                <a:close/>
                <a:moveTo>
                  <a:pt x="1050892" y="1383415"/>
                </a:moveTo>
                <a:cubicBezTo>
                  <a:pt x="1079683" y="1388295"/>
                  <a:pt x="1109937" y="1379024"/>
                  <a:pt x="1137751" y="1390247"/>
                </a:cubicBezTo>
                <a:cubicBezTo>
                  <a:pt x="1156782" y="1392199"/>
                  <a:pt x="1162149" y="1394639"/>
                  <a:pt x="1186548" y="1394151"/>
                </a:cubicBezTo>
                <a:cubicBezTo>
                  <a:pt x="1207530" y="1393663"/>
                  <a:pt x="1224121" y="1481009"/>
                  <a:pt x="1243640" y="1481985"/>
                </a:cubicBezTo>
                <a:cubicBezTo>
                  <a:pt x="1244128" y="1481985"/>
                  <a:pt x="1283166" y="1487841"/>
                  <a:pt x="1284630" y="1488329"/>
                </a:cubicBezTo>
                <a:cubicBezTo>
                  <a:pt x="1283654" y="1500040"/>
                  <a:pt x="1289509" y="1493208"/>
                  <a:pt x="1282190" y="1512727"/>
                </a:cubicBezTo>
                <a:cubicBezTo>
                  <a:pt x="1264623" y="1558596"/>
                  <a:pt x="1319763" y="1537614"/>
                  <a:pt x="1351481" y="1546885"/>
                </a:cubicBezTo>
                <a:cubicBezTo>
                  <a:pt x="1352945" y="1547373"/>
                  <a:pt x="1372952" y="1549813"/>
                  <a:pt x="1373928" y="1549813"/>
                </a:cubicBezTo>
                <a:cubicBezTo>
                  <a:pt x="1377344" y="1577627"/>
                  <a:pt x="1373440" y="1610321"/>
                  <a:pt x="1389543" y="1622520"/>
                </a:cubicBezTo>
                <a:cubicBezTo>
                  <a:pt x="1435900" y="1655702"/>
                  <a:pt x="1457371" y="1665462"/>
                  <a:pt x="1514951" y="1663510"/>
                </a:cubicBezTo>
                <a:cubicBezTo>
                  <a:pt x="1530078" y="1663022"/>
                  <a:pt x="1554477" y="1708403"/>
                  <a:pt x="1558868" y="1723042"/>
                </a:cubicBezTo>
                <a:cubicBezTo>
                  <a:pt x="1577411" y="1783550"/>
                  <a:pt x="1593514" y="1817708"/>
                  <a:pt x="1611081" y="1872849"/>
                </a:cubicBezTo>
                <a:cubicBezTo>
                  <a:pt x="1617913" y="1894807"/>
                  <a:pt x="1614497" y="1904079"/>
                  <a:pt x="1604737" y="1923597"/>
                </a:cubicBezTo>
                <a:cubicBezTo>
                  <a:pt x="1601322" y="1929941"/>
                  <a:pt x="1598394" y="1944580"/>
                  <a:pt x="1591562" y="1948972"/>
                </a:cubicBezTo>
                <a:cubicBezTo>
                  <a:pt x="1591562" y="1949460"/>
                  <a:pt x="1565212" y="1999720"/>
                  <a:pt x="1561308" y="2025583"/>
                </a:cubicBezTo>
                <a:cubicBezTo>
                  <a:pt x="1557404" y="2050957"/>
                  <a:pt x="1547645" y="2097802"/>
                  <a:pt x="1559844" y="2118785"/>
                </a:cubicBezTo>
                <a:cubicBezTo>
                  <a:pt x="1567652" y="2132448"/>
                  <a:pt x="1559844" y="2140256"/>
                  <a:pt x="1595954" y="2140256"/>
                </a:cubicBezTo>
                <a:cubicBezTo>
                  <a:pt x="1632552" y="2140256"/>
                  <a:pt x="1622792" y="2150991"/>
                  <a:pt x="1651582" y="2141720"/>
                </a:cubicBezTo>
                <a:cubicBezTo>
                  <a:pt x="1668173" y="2136352"/>
                  <a:pt x="1675981" y="2114881"/>
                  <a:pt x="1685740" y="2100730"/>
                </a:cubicBezTo>
                <a:cubicBezTo>
                  <a:pt x="1696963" y="2084139"/>
                  <a:pt x="1702331" y="2065596"/>
                  <a:pt x="1728193" y="2033390"/>
                </a:cubicBezTo>
                <a:cubicBezTo>
                  <a:pt x="1753568" y="2002160"/>
                  <a:pt x="1758448" y="2021679"/>
                  <a:pt x="1755520" y="1960195"/>
                </a:cubicBezTo>
                <a:cubicBezTo>
                  <a:pt x="1755032" y="1943604"/>
                  <a:pt x="1796021" y="1922621"/>
                  <a:pt x="1807732" y="1918718"/>
                </a:cubicBezTo>
                <a:cubicBezTo>
                  <a:pt x="1809196" y="1914326"/>
                  <a:pt x="1826763" y="1913838"/>
                  <a:pt x="1830179" y="1905054"/>
                </a:cubicBezTo>
                <a:cubicBezTo>
                  <a:pt x="1833107" y="1904566"/>
                  <a:pt x="1844818" y="1891879"/>
                  <a:pt x="1848234" y="1890903"/>
                </a:cubicBezTo>
                <a:cubicBezTo>
                  <a:pt x="1855553" y="1873336"/>
                  <a:pt x="1849698" y="1748416"/>
                  <a:pt x="1838962" y="1735729"/>
                </a:cubicBezTo>
                <a:cubicBezTo>
                  <a:pt x="1824323" y="1717674"/>
                  <a:pt x="1802365" y="1704011"/>
                  <a:pt x="1781382" y="1694740"/>
                </a:cubicBezTo>
                <a:cubicBezTo>
                  <a:pt x="1748688" y="1680589"/>
                  <a:pt x="1730145" y="1674733"/>
                  <a:pt x="1755032" y="1620080"/>
                </a:cubicBezTo>
                <a:lnTo>
                  <a:pt x="1756496" y="1617153"/>
                </a:lnTo>
                <a:cubicBezTo>
                  <a:pt x="1772111" y="1582995"/>
                  <a:pt x="1769671" y="1589826"/>
                  <a:pt x="1777966" y="1554693"/>
                </a:cubicBezTo>
                <a:cubicBezTo>
                  <a:pt x="1785286" y="1524438"/>
                  <a:pt x="1817004" y="1571284"/>
                  <a:pt x="1826763" y="1577139"/>
                </a:cubicBezTo>
                <a:cubicBezTo>
                  <a:pt x="1848234" y="1590802"/>
                  <a:pt x="1867265" y="1583971"/>
                  <a:pt x="1896055" y="1596658"/>
                </a:cubicBezTo>
                <a:cubicBezTo>
                  <a:pt x="1898007" y="1597146"/>
                  <a:pt x="1898007" y="1598122"/>
                  <a:pt x="1898495" y="1599586"/>
                </a:cubicBezTo>
                <a:cubicBezTo>
                  <a:pt x="1925821" y="1604953"/>
                  <a:pt x="1955587" y="1629352"/>
                  <a:pt x="1969250" y="1653262"/>
                </a:cubicBezTo>
                <a:cubicBezTo>
                  <a:pt x="1992185" y="1691812"/>
                  <a:pt x="2021951" y="1721578"/>
                  <a:pt x="2069772" y="1691812"/>
                </a:cubicBezTo>
                <a:cubicBezTo>
                  <a:pt x="2090755" y="1678637"/>
                  <a:pt x="2097586" y="1551277"/>
                  <a:pt x="2065868" y="1526878"/>
                </a:cubicBezTo>
                <a:cubicBezTo>
                  <a:pt x="2016583" y="1488817"/>
                  <a:pt x="1973642" y="1456123"/>
                  <a:pt x="1928261" y="1430748"/>
                </a:cubicBezTo>
                <a:cubicBezTo>
                  <a:pt x="1897031" y="1413669"/>
                  <a:pt x="1908742" y="1423917"/>
                  <a:pt x="1876536" y="1417573"/>
                </a:cubicBezTo>
                <a:cubicBezTo>
                  <a:pt x="1858969" y="1414157"/>
                  <a:pt x="1842378" y="1364872"/>
                  <a:pt x="1776014" y="1354137"/>
                </a:cubicBezTo>
                <a:cubicBezTo>
                  <a:pt x="1746736" y="1349257"/>
                  <a:pt x="1721362" y="1337546"/>
                  <a:pt x="1697939" y="1321443"/>
                </a:cubicBezTo>
                <a:cubicBezTo>
                  <a:pt x="1678421" y="1307780"/>
                  <a:pt x="1645727" y="1322419"/>
                  <a:pt x="1631088" y="1295093"/>
                </a:cubicBezTo>
                <a:cubicBezTo>
                  <a:pt x="1612545" y="1259471"/>
                  <a:pt x="1650119" y="1264839"/>
                  <a:pt x="1666221" y="1223361"/>
                </a:cubicBezTo>
                <a:lnTo>
                  <a:pt x="1668661" y="1217018"/>
                </a:lnTo>
                <a:cubicBezTo>
                  <a:pt x="1670613" y="1188228"/>
                  <a:pt x="1604249" y="1186764"/>
                  <a:pt x="1574483" y="1177980"/>
                </a:cubicBezTo>
                <a:cubicBezTo>
                  <a:pt x="1526174" y="1163829"/>
                  <a:pt x="1437364" y="1191643"/>
                  <a:pt x="1395887" y="1161877"/>
                </a:cubicBezTo>
                <a:cubicBezTo>
                  <a:pt x="1377344" y="1136503"/>
                  <a:pt x="1316836" y="1081362"/>
                  <a:pt x="1299269" y="1063795"/>
                </a:cubicBezTo>
                <a:cubicBezTo>
                  <a:pt x="1264135" y="1028662"/>
                  <a:pt x="1226073" y="980841"/>
                  <a:pt x="1223633" y="929116"/>
                </a:cubicBezTo>
                <a:cubicBezTo>
                  <a:pt x="1219730" y="852017"/>
                  <a:pt x="1179228" y="768086"/>
                  <a:pt x="1101641" y="742224"/>
                </a:cubicBezTo>
                <a:cubicBezTo>
                  <a:pt x="1057724" y="727585"/>
                  <a:pt x="1009415" y="677812"/>
                  <a:pt x="975745" y="650974"/>
                </a:cubicBezTo>
                <a:cubicBezTo>
                  <a:pt x="954274" y="634383"/>
                  <a:pt x="1014783" y="544108"/>
                  <a:pt x="1004535" y="499703"/>
                </a:cubicBezTo>
                <a:cubicBezTo>
                  <a:pt x="1000632" y="474817"/>
                  <a:pt x="976233" y="465545"/>
                  <a:pt x="972817" y="441147"/>
                </a:cubicBezTo>
                <a:cubicBezTo>
                  <a:pt x="994288" y="408453"/>
                  <a:pt x="1030398" y="425532"/>
                  <a:pt x="1045037" y="409917"/>
                </a:cubicBezTo>
                <a:cubicBezTo>
                  <a:pt x="1068459" y="385518"/>
                  <a:pt x="1073339" y="385030"/>
                  <a:pt x="1092858" y="380639"/>
                </a:cubicBezTo>
                <a:cubicBezTo>
                  <a:pt x="1132383" y="372343"/>
                  <a:pt x="1140191" y="360144"/>
                  <a:pt x="1173373" y="386006"/>
                </a:cubicBezTo>
                <a:cubicBezTo>
                  <a:pt x="1208018" y="412845"/>
                  <a:pt x="1210458" y="392350"/>
                  <a:pt x="1237785" y="387958"/>
                </a:cubicBezTo>
                <a:cubicBezTo>
                  <a:pt x="1285606" y="380639"/>
                  <a:pt x="1200699" y="310371"/>
                  <a:pt x="1197283" y="300124"/>
                </a:cubicBezTo>
                <a:cubicBezTo>
                  <a:pt x="1184108" y="262062"/>
                  <a:pt x="1182644" y="270846"/>
                  <a:pt x="1192403" y="232784"/>
                </a:cubicBezTo>
                <a:cubicBezTo>
                  <a:pt x="1197771" y="210825"/>
                  <a:pt x="1203627" y="214241"/>
                  <a:pt x="1206555" y="206922"/>
                </a:cubicBezTo>
                <a:cubicBezTo>
                  <a:pt x="1211922" y="205458"/>
                  <a:pt x="1216314" y="194234"/>
                  <a:pt x="1218266" y="193258"/>
                </a:cubicBezTo>
                <a:lnTo>
                  <a:pt x="1221194" y="192770"/>
                </a:lnTo>
                <a:cubicBezTo>
                  <a:pt x="1224609" y="183011"/>
                  <a:pt x="1213386" y="142510"/>
                  <a:pt x="1205579" y="137630"/>
                </a:cubicBezTo>
                <a:cubicBezTo>
                  <a:pt x="1182644" y="123967"/>
                  <a:pt x="1134335" y="126895"/>
                  <a:pt x="1101153" y="112743"/>
                </a:cubicBezTo>
                <a:cubicBezTo>
                  <a:pt x="1069923" y="99568"/>
                  <a:pt x="1075779" y="111768"/>
                  <a:pt x="1043573" y="104448"/>
                </a:cubicBezTo>
                <a:cubicBezTo>
                  <a:pt x="911333" y="72730"/>
                  <a:pt x="1035277" y="32229"/>
                  <a:pt x="940123" y="7342"/>
                </a:cubicBezTo>
                <a:cubicBezTo>
                  <a:pt x="938659" y="4902"/>
                  <a:pt x="903038" y="-6321"/>
                  <a:pt x="889375" y="4902"/>
                </a:cubicBezTo>
                <a:cubicBezTo>
                  <a:pt x="865952" y="23933"/>
                  <a:pt x="852777" y="26373"/>
                  <a:pt x="819107" y="19541"/>
                </a:cubicBezTo>
                <a:cubicBezTo>
                  <a:pt x="772262" y="10270"/>
                  <a:pt x="788853" y="39548"/>
                  <a:pt x="767870" y="46380"/>
                </a:cubicBezTo>
                <a:cubicBezTo>
                  <a:pt x="693699" y="70290"/>
                  <a:pt x="708826" y="30277"/>
                  <a:pt x="667349" y="41500"/>
                </a:cubicBezTo>
                <a:cubicBezTo>
                  <a:pt x="624407" y="53699"/>
                  <a:pt x="634655" y="63947"/>
                  <a:pt x="639047" y="100056"/>
                </a:cubicBezTo>
                <a:cubicBezTo>
                  <a:pt x="636119" y="102008"/>
                  <a:pt x="634167" y="99080"/>
                  <a:pt x="629775" y="99080"/>
                </a:cubicBezTo>
                <a:cubicBezTo>
                  <a:pt x="565363" y="94201"/>
                  <a:pt x="568779" y="115671"/>
                  <a:pt x="574147" y="163004"/>
                </a:cubicBezTo>
                <a:cubicBezTo>
                  <a:pt x="570731" y="163492"/>
                  <a:pt x="563899" y="165932"/>
                  <a:pt x="559996" y="165932"/>
                </a:cubicBezTo>
                <a:cubicBezTo>
                  <a:pt x="471185" y="157637"/>
                  <a:pt x="515102" y="89809"/>
                  <a:pt x="422388" y="131286"/>
                </a:cubicBezTo>
                <a:cubicBezTo>
                  <a:pt x="412141" y="136166"/>
                  <a:pt x="417509" y="219121"/>
                  <a:pt x="417997" y="219609"/>
                </a:cubicBezTo>
                <a:cubicBezTo>
                  <a:pt x="416045" y="219609"/>
                  <a:pt x="409701" y="215217"/>
                  <a:pt x="407749" y="214241"/>
                </a:cubicBezTo>
                <a:cubicBezTo>
                  <a:pt x="357488" y="186915"/>
                  <a:pt x="374567" y="170324"/>
                  <a:pt x="364320" y="146901"/>
                </a:cubicBezTo>
                <a:cubicBezTo>
                  <a:pt x="360904" y="146413"/>
                  <a:pt x="349193" y="137630"/>
                  <a:pt x="345777" y="135190"/>
                </a:cubicBezTo>
                <a:cubicBezTo>
                  <a:pt x="344801" y="133238"/>
                  <a:pt x="339921" y="127383"/>
                  <a:pt x="337482" y="126895"/>
                </a:cubicBezTo>
                <a:cubicBezTo>
                  <a:pt x="299420" y="122015"/>
                  <a:pt x="285269" y="130310"/>
                  <a:pt x="267702" y="160564"/>
                </a:cubicBezTo>
                <a:cubicBezTo>
                  <a:pt x="231104" y="221561"/>
                  <a:pt x="246719" y="240103"/>
                  <a:pt x="180844" y="231320"/>
                </a:cubicBezTo>
                <a:cubicBezTo>
                  <a:pt x="146686" y="226440"/>
                  <a:pt x="106672" y="223025"/>
                  <a:pt x="88617" y="226928"/>
                </a:cubicBezTo>
                <a:cubicBezTo>
                  <a:pt x="87641" y="229368"/>
                  <a:pt x="71538" y="237664"/>
                  <a:pt x="70563" y="242055"/>
                </a:cubicBezTo>
                <a:cubicBezTo>
                  <a:pt x="60803" y="241079"/>
                  <a:pt x="52020" y="258646"/>
                  <a:pt x="49580" y="262550"/>
                </a:cubicBezTo>
                <a:lnTo>
                  <a:pt x="47628" y="264014"/>
                </a:lnTo>
                <a:cubicBezTo>
                  <a:pt x="2735" y="327450"/>
                  <a:pt x="105696" y="316715"/>
                  <a:pt x="78858" y="385518"/>
                </a:cubicBezTo>
                <a:cubicBezTo>
                  <a:pt x="77882" y="385518"/>
                  <a:pt x="74954" y="388934"/>
                  <a:pt x="74466" y="389422"/>
                </a:cubicBezTo>
                <a:cubicBezTo>
                  <a:pt x="61291" y="407477"/>
                  <a:pt x="32501" y="415284"/>
                  <a:pt x="9566" y="423580"/>
                </a:cubicBezTo>
                <a:cubicBezTo>
                  <a:pt x="-11904" y="441635"/>
                  <a:pt x="8102" y="489944"/>
                  <a:pt x="17862" y="492872"/>
                </a:cubicBezTo>
                <a:cubicBezTo>
                  <a:pt x="17862" y="493359"/>
                  <a:pt x="32501" y="501655"/>
                  <a:pt x="33965" y="502631"/>
                </a:cubicBezTo>
                <a:cubicBezTo>
                  <a:pt x="79834" y="531909"/>
                  <a:pt x="30061" y="528493"/>
                  <a:pt x="23717" y="558747"/>
                </a:cubicBezTo>
                <a:cubicBezTo>
                  <a:pt x="18838" y="583146"/>
                  <a:pt x="20302" y="608032"/>
                  <a:pt x="35429" y="630479"/>
                </a:cubicBezTo>
                <a:cubicBezTo>
                  <a:pt x="70075" y="682692"/>
                  <a:pt x="45676" y="681228"/>
                  <a:pt x="114968" y="681228"/>
                </a:cubicBezTo>
                <a:cubicBezTo>
                  <a:pt x="154493" y="681228"/>
                  <a:pt x="99353" y="745640"/>
                  <a:pt x="130095" y="761743"/>
                </a:cubicBezTo>
                <a:cubicBezTo>
                  <a:pt x="160349" y="777846"/>
                  <a:pt x="236960" y="770526"/>
                  <a:pt x="268678" y="742712"/>
                </a:cubicBezTo>
                <a:cubicBezTo>
                  <a:pt x="296980" y="717825"/>
                  <a:pt x="354561" y="658781"/>
                  <a:pt x="379447" y="656829"/>
                </a:cubicBezTo>
                <a:lnTo>
                  <a:pt x="382375" y="656829"/>
                </a:lnTo>
                <a:cubicBezTo>
                  <a:pt x="404333" y="655365"/>
                  <a:pt x="405309" y="662197"/>
                  <a:pt x="426292" y="669516"/>
                </a:cubicBezTo>
                <a:cubicBezTo>
                  <a:pt x="427268" y="671956"/>
                  <a:pt x="434587" y="672932"/>
                  <a:pt x="438491" y="677812"/>
                </a:cubicBezTo>
                <a:cubicBezTo>
                  <a:pt x="439955" y="679276"/>
                  <a:pt x="442883" y="681228"/>
                  <a:pt x="442883" y="681716"/>
                </a:cubicBezTo>
                <a:cubicBezTo>
                  <a:pt x="449227" y="684155"/>
                  <a:pt x="441419" y="681228"/>
                  <a:pt x="445323" y="683668"/>
                </a:cubicBezTo>
                <a:cubicBezTo>
                  <a:pt x="453130" y="688059"/>
                  <a:pt x="500463" y="725633"/>
                  <a:pt x="504855" y="728561"/>
                </a:cubicBezTo>
                <a:cubicBezTo>
                  <a:pt x="524862" y="742224"/>
                  <a:pt x="540477" y="742712"/>
                  <a:pt x="557556" y="753935"/>
                </a:cubicBezTo>
                <a:cubicBezTo>
                  <a:pt x="558044" y="753935"/>
                  <a:pt x="558532" y="754911"/>
                  <a:pt x="559508" y="756863"/>
                </a:cubicBezTo>
                <a:cubicBezTo>
                  <a:pt x="563411" y="758327"/>
                  <a:pt x="567315" y="761743"/>
                  <a:pt x="571219" y="765158"/>
                </a:cubicBezTo>
                <a:cubicBezTo>
                  <a:pt x="573171" y="782725"/>
                  <a:pt x="578538" y="799804"/>
                  <a:pt x="578538" y="828106"/>
                </a:cubicBezTo>
                <a:cubicBezTo>
                  <a:pt x="578538" y="886663"/>
                  <a:pt x="630263" y="900814"/>
                  <a:pt x="627335" y="958394"/>
                </a:cubicBezTo>
                <a:cubicBezTo>
                  <a:pt x="626359" y="980841"/>
                  <a:pt x="677596" y="1007679"/>
                  <a:pt x="686867" y="1034517"/>
                </a:cubicBezTo>
                <a:cubicBezTo>
                  <a:pt x="697603" y="1064771"/>
                  <a:pt x="705410" y="1063795"/>
                  <a:pt x="715658" y="1103809"/>
                </a:cubicBezTo>
                <a:cubicBezTo>
                  <a:pt x="731273" y="1163829"/>
                  <a:pt x="785925" y="1124792"/>
                  <a:pt x="813251" y="1153094"/>
                </a:cubicBezTo>
                <a:cubicBezTo>
                  <a:pt x="856193" y="1197499"/>
                  <a:pt x="883519" y="1237513"/>
                  <a:pt x="924020" y="1284846"/>
                </a:cubicBezTo>
                <a:cubicBezTo>
                  <a:pt x="940123" y="1303388"/>
                  <a:pt x="1016735" y="1351697"/>
                  <a:pt x="1037229" y="1375120"/>
                </a:cubicBezTo>
                <a:cubicBezTo>
                  <a:pt x="1034789" y="1378048"/>
                  <a:pt x="1050892" y="1383415"/>
                  <a:pt x="1050892" y="1383415"/>
                </a:cubicBezTo>
                <a:close/>
                <a:moveTo>
                  <a:pt x="640510" y="1036957"/>
                </a:moveTo>
                <a:cubicBezTo>
                  <a:pt x="633679" y="1004751"/>
                  <a:pt x="655637" y="1013535"/>
                  <a:pt x="634655" y="994016"/>
                </a:cubicBezTo>
                <a:cubicBezTo>
                  <a:pt x="633679" y="993040"/>
                  <a:pt x="630751" y="989624"/>
                  <a:pt x="629775" y="987184"/>
                </a:cubicBezTo>
                <a:cubicBezTo>
                  <a:pt x="625383" y="984745"/>
                  <a:pt x="547796" y="980353"/>
                  <a:pt x="548284" y="994504"/>
                </a:cubicBezTo>
                <a:cubicBezTo>
                  <a:pt x="549260" y="1020366"/>
                  <a:pt x="550724" y="1017926"/>
                  <a:pt x="583418" y="1034517"/>
                </a:cubicBezTo>
                <a:cubicBezTo>
                  <a:pt x="590250" y="1038421"/>
                  <a:pt x="640510" y="1038909"/>
                  <a:pt x="640510" y="10369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48733" cap="flat">
                <a:solidFill>
                  <a:srgbClr val="000000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en-GB"/>
          </a:p>
        </p:txBody>
      </p:sp>
      <p:pic>
        <p:nvPicPr>
          <p:cNvPr id="25608" name="Graphic 8" descr="Pizza">
            <a:extLst>
              <a:ext uri="{FF2B5EF4-FFF2-40B4-BE49-F238E27FC236}">
                <a16:creationId xmlns:a16="http://schemas.microsoft.com/office/drawing/2014/main" id="{7B572159-FF78-4230-B81F-2D75FEAEB9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69729">
            <a:off x="6257925" y="3752850"/>
            <a:ext cx="1849438" cy="170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itle 7">
            <a:extLst>
              <a:ext uri="{FF2B5EF4-FFF2-40B4-BE49-F238E27FC236}">
                <a16:creationId xmlns:a16="http://schemas.microsoft.com/office/drawing/2014/main" id="{2B60012D-9157-4FC0-B872-04F1EA8639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185738"/>
            <a:ext cx="1611313" cy="1187450"/>
          </a:xfrm>
        </p:spPr>
        <p:txBody>
          <a:bodyPr/>
          <a:lstStyle/>
          <a:p>
            <a:pPr eaLnBrk="1" hangingPunct="1"/>
            <a:r>
              <a:rPr lang="en-GB" altLang="en-US"/>
              <a:t>Italy</a:t>
            </a:r>
          </a:p>
        </p:txBody>
      </p:sp>
      <p:sp>
        <p:nvSpPr>
          <p:cNvPr id="16" name="Content Placeholder 8">
            <a:extLst>
              <a:ext uri="{FF2B5EF4-FFF2-40B4-BE49-F238E27FC236}">
                <a16:creationId xmlns:a16="http://schemas.microsoft.com/office/drawing/2014/main" id="{54933690-AFEE-4440-8335-B6800F5EC78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6550" y="1506538"/>
            <a:ext cx="11518900" cy="4670425"/>
          </a:xfrm>
        </p:spPr>
        <p:txBody>
          <a:bodyPr rtlCol="0">
            <a:normAutofit/>
          </a:bodyPr>
          <a:lstStyle/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Italian </a:t>
            </a:r>
            <a:r>
              <a:rPr lang="en-GB" sz="2800" b="1" dirty="0">
                <a:latin typeface="+mj-lt"/>
              </a:rPr>
              <a:t>geography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Italian </a:t>
            </a:r>
            <a:r>
              <a:rPr lang="en-GB" sz="2800" b="1" dirty="0">
                <a:latin typeface="+mj-lt"/>
              </a:rPr>
              <a:t>people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Italian </a:t>
            </a:r>
            <a:r>
              <a:rPr lang="en-GB" sz="2800" b="1" dirty="0">
                <a:latin typeface="+mj-lt"/>
              </a:rPr>
              <a:t>food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Italian </a:t>
            </a:r>
            <a:r>
              <a:rPr lang="en-GB" sz="2800" b="1" dirty="0">
                <a:latin typeface="+mj-lt"/>
              </a:rPr>
              <a:t>traditions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Italian </a:t>
            </a:r>
            <a:r>
              <a:rPr lang="en-GB" sz="2800" b="1" dirty="0">
                <a:latin typeface="+mj-lt"/>
              </a:rPr>
              <a:t>history</a:t>
            </a:r>
          </a:p>
          <a:p>
            <a:pPr eaLnBrk="1" fontAlgn="auto" hangingPunct="1"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26628" name="Slide Number Placeholder 1">
            <a:extLst>
              <a:ext uri="{FF2B5EF4-FFF2-40B4-BE49-F238E27FC236}">
                <a16:creationId xmlns:a16="http://schemas.microsoft.com/office/drawing/2014/main" id="{25427911-BD63-4FD5-8E0C-C9B6219AC027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BAACDD28-C9A1-4F7C-BD44-F9DA947B52DA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11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227A932-B111-4BA5-A962-77A20AC2C52C}"/>
              </a:ext>
            </a:extLst>
          </p:cNvPr>
          <p:cNvSpPr/>
          <p:nvPr/>
        </p:nvSpPr>
        <p:spPr>
          <a:xfrm rot="19780696">
            <a:off x="5443538" y="4929188"/>
            <a:ext cx="719137" cy="906462"/>
          </a:xfrm>
          <a:custGeom>
            <a:avLst/>
            <a:gdLst>
              <a:gd name="connsiteX0" fmla="*/ 915219 w 1057786"/>
              <a:gd name="connsiteY0" fmla="*/ 158002 h 1333730"/>
              <a:gd name="connsiteX1" fmla="*/ 914759 w 1057786"/>
              <a:gd name="connsiteY1" fmla="*/ 444064 h 1333730"/>
              <a:gd name="connsiteX2" fmla="*/ 914299 w 1057786"/>
              <a:gd name="connsiteY2" fmla="*/ 444064 h 1333730"/>
              <a:gd name="connsiteX3" fmla="*/ 914299 w 1057786"/>
              <a:gd name="connsiteY3" fmla="*/ 925127 h 1333730"/>
              <a:gd name="connsiteX4" fmla="*/ 914759 w 1057786"/>
              <a:gd name="connsiteY4" fmla="*/ 925127 h 1333730"/>
              <a:gd name="connsiteX5" fmla="*/ 1028816 w 1057786"/>
              <a:gd name="connsiteY5" fmla="*/ 1091153 h 1333730"/>
              <a:gd name="connsiteX6" fmla="*/ 1079866 w 1057786"/>
              <a:gd name="connsiteY6" fmla="*/ 1216248 h 1333730"/>
              <a:gd name="connsiteX7" fmla="*/ 1044913 w 1057786"/>
              <a:gd name="connsiteY7" fmla="*/ 1306850 h 1333730"/>
              <a:gd name="connsiteX8" fmla="*/ 880726 w 1057786"/>
              <a:gd name="connsiteY8" fmla="*/ 1317888 h 1333730"/>
              <a:gd name="connsiteX9" fmla="*/ 94285 w 1057786"/>
              <a:gd name="connsiteY9" fmla="*/ 1078736 h 1333730"/>
              <a:gd name="connsiteX10" fmla="*/ 4 w 1057786"/>
              <a:gd name="connsiteY10" fmla="*/ 928346 h 1333730"/>
              <a:gd name="connsiteX11" fmla="*/ 3223 w 1057786"/>
              <a:gd name="connsiteY11" fmla="*/ 146964 h 1333730"/>
              <a:gd name="connsiteX12" fmla="*/ 76808 w 1057786"/>
              <a:gd name="connsiteY12" fmla="*/ 48084 h 1333730"/>
              <a:gd name="connsiteX13" fmla="*/ 700902 w 1057786"/>
              <a:gd name="connsiteY13" fmla="*/ 1173 h 1333730"/>
              <a:gd name="connsiteX14" fmla="*/ 915219 w 1057786"/>
              <a:gd name="connsiteY14" fmla="*/ 158002 h 1333730"/>
              <a:gd name="connsiteX15" fmla="*/ 915219 w 1057786"/>
              <a:gd name="connsiteY15" fmla="*/ 158002 h 1333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57786" h="1333730">
                <a:moveTo>
                  <a:pt x="915219" y="158002"/>
                </a:moveTo>
                <a:lnTo>
                  <a:pt x="914759" y="444064"/>
                </a:lnTo>
                <a:lnTo>
                  <a:pt x="914299" y="444064"/>
                </a:lnTo>
                <a:lnTo>
                  <a:pt x="914299" y="925127"/>
                </a:lnTo>
                <a:lnTo>
                  <a:pt x="914759" y="925127"/>
                </a:lnTo>
                <a:cubicBezTo>
                  <a:pt x="918439" y="1022627"/>
                  <a:pt x="954311" y="1054361"/>
                  <a:pt x="1028816" y="1091153"/>
                </a:cubicBezTo>
                <a:cubicBezTo>
                  <a:pt x="1085385" y="1118748"/>
                  <a:pt x="1092743" y="1166578"/>
                  <a:pt x="1079866" y="1216248"/>
                </a:cubicBezTo>
                <a:cubicBezTo>
                  <a:pt x="1072048" y="1247062"/>
                  <a:pt x="1061470" y="1278795"/>
                  <a:pt x="1044913" y="1306850"/>
                </a:cubicBezTo>
                <a:cubicBezTo>
                  <a:pt x="1011340" y="1352381"/>
                  <a:pt x="928557" y="1332605"/>
                  <a:pt x="880726" y="1317888"/>
                </a:cubicBezTo>
                <a:lnTo>
                  <a:pt x="94285" y="1078736"/>
                </a:lnTo>
                <a:cubicBezTo>
                  <a:pt x="40476" y="1062179"/>
                  <a:pt x="-456" y="988594"/>
                  <a:pt x="4" y="928346"/>
                </a:cubicBezTo>
                <a:lnTo>
                  <a:pt x="3223" y="146964"/>
                </a:lnTo>
                <a:cubicBezTo>
                  <a:pt x="3223" y="104653"/>
                  <a:pt x="37716" y="51303"/>
                  <a:pt x="76808" y="48084"/>
                </a:cubicBezTo>
                <a:lnTo>
                  <a:pt x="700902" y="1173"/>
                </a:lnTo>
                <a:cubicBezTo>
                  <a:pt x="838415" y="-9404"/>
                  <a:pt x="915219" y="52223"/>
                  <a:pt x="915219" y="158002"/>
                </a:cubicBezTo>
                <a:lnTo>
                  <a:pt x="915219" y="158002"/>
                </a:lnTo>
                <a:close/>
              </a:path>
            </a:pathLst>
          </a:custGeom>
          <a:solidFill>
            <a:schemeClr val="accent3"/>
          </a:solidFill>
          <a:ln w="45911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grpSp>
        <p:nvGrpSpPr>
          <p:cNvPr id="26630" name="Group 45">
            <a:extLst>
              <a:ext uri="{FF2B5EF4-FFF2-40B4-BE49-F238E27FC236}">
                <a16:creationId xmlns:a16="http://schemas.microsoft.com/office/drawing/2014/main" id="{6887D51E-52C1-4478-A211-E06A42281EC0}"/>
              </a:ext>
            </a:extLst>
          </p:cNvPr>
          <p:cNvGrpSpPr>
            <a:grpSpLocks/>
          </p:cNvGrpSpPr>
          <p:nvPr/>
        </p:nvGrpSpPr>
        <p:grpSpPr bwMode="auto">
          <a:xfrm rot="-1819304">
            <a:off x="5591175" y="4695825"/>
            <a:ext cx="1393825" cy="1092200"/>
            <a:chOff x="6081850" y="3665856"/>
            <a:chExt cx="2050266" cy="1607375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256206E-9DA0-4B6F-90DE-DD238E0E79EB}"/>
                </a:ext>
              </a:extLst>
            </p:cNvPr>
            <p:cNvSpPr/>
            <p:nvPr/>
          </p:nvSpPr>
          <p:spPr>
            <a:xfrm>
              <a:off x="6082705" y="4812195"/>
              <a:ext cx="551097" cy="460251"/>
            </a:xfrm>
            <a:custGeom>
              <a:avLst/>
              <a:gdLst>
                <a:gd name="connsiteX0" fmla="*/ 585462 w 551888"/>
                <a:gd name="connsiteY0" fmla="*/ 154529 h 459907"/>
                <a:gd name="connsiteX1" fmla="*/ 585922 w 551888"/>
                <a:gd name="connsiteY1" fmla="*/ 173845 h 459907"/>
                <a:gd name="connsiteX2" fmla="*/ 292961 w 551888"/>
                <a:gd name="connsiteY2" fmla="*/ 466806 h 459907"/>
                <a:gd name="connsiteX3" fmla="*/ 0 w 551888"/>
                <a:gd name="connsiteY3" fmla="*/ 173845 h 459907"/>
                <a:gd name="connsiteX4" fmla="*/ 57029 w 551888"/>
                <a:gd name="connsiteY4" fmla="*/ 0 h 459907"/>
                <a:gd name="connsiteX5" fmla="*/ 201439 w 551888"/>
                <a:gd name="connsiteY5" fmla="*/ 42312 h 459907"/>
                <a:gd name="connsiteX6" fmla="*/ 132453 w 551888"/>
                <a:gd name="connsiteY6" fmla="*/ 173845 h 459907"/>
                <a:gd name="connsiteX7" fmla="*/ 292961 w 551888"/>
                <a:gd name="connsiteY7" fmla="*/ 334353 h 459907"/>
                <a:gd name="connsiteX8" fmla="*/ 453468 w 551888"/>
                <a:gd name="connsiteY8" fmla="*/ 173845 h 459907"/>
                <a:gd name="connsiteX9" fmla="*/ 441051 w 551888"/>
                <a:gd name="connsiteY9" fmla="*/ 112217 h 459907"/>
                <a:gd name="connsiteX10" fmla="*/ 585462 w 551888"/>
                <a:gd name="connsiteY10" fmla="*/ 154529 h 459907"/>
                <a:gd name="connsiteX11" fmla="*/ 585462 w 551888"/>
                <a:gd name="connsiteY11" fmla="*/ 154529 h 45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1888" h="459907">
                  <a:moveTo>
                    <a:pt x="585462" y="154529"/>
                  </a:moveTo>
                  <a:cubicBezTo>
                    <a:pt x="585922" y="160967"/>
                    <a:pt x="585922" y="167406"/>
                    <a:pt x="585922" y="173845"/>
                  </a:cubicBezTo>
                  <a:cubicBezTo>
                    <a:pt x="585922" y="335732"/>
                    <a:pt x="454848" y="466806"/>
                    <a:pt x="292961" y="466806"/>
                  </a:cubicBezTo>
                  <a:cubicBezTo>
                    <a:pt x="131074" y="466806"/>
                    <a:pt x="0" y="335732"/>
                    <a:pt x="0" y="173845"/>
                  </a:cubicBezTo>
                  <a:cubicBezTo>
                    <a:pt x="0" y="108538"/>
                    <a:pt x="21156" y="48750"/>
                    <a:pt x="57029" y="0"/>
                  </a:cubicBezTo>
                  <a:lnTo>
                    <a:pt x="201439" y="42312"/>
                  </a:lnTo>
                  <a:cubicBezTo>
                    <a:pt x="159588" y="71286"/>
                    <a:pt x="132453" y="119576"/>
                    <a:pt x="132453" y="173845"/>
                  </a:cubicBezTo>
                  <a:cubicBezTo>
                    <a:pt x="132453" y="262607"/>
                    <a:pt x="204199" y="334353"/>
                    <a:pt x="292961" y="334353"/>
                  </a:cubicBezTo>
                  <a:cubicBezTo>
                    <a:pt x="381263" y="334353"/>
                    <a:pt x="453468" y="262607"/>
                    <a:pt x="453468" y="173845"/>
                  </a:cubicBezTo>
                  <a:cubicBezTo>
                    <a:pt x="453468" y="152229"/>
                    <a:pt x="449329" y="131533"/>
                    <a:pt x="441051" y="112217"/>
                  </a:cubicBezTo>
                  <a:lnTo>
                    <a:pt x="585462" y="154529"/>
                  </a:lnTo>
                  <a:lnTo>
                    <a:pt x="585462" y="154529"/>
                  </a:lnTo>
                  <a:close/>
                </a:path>
              </a:pathLst>
            </a:custGeom>
            <a:solidFill>
              <a:schemeClr val="accent6"/>
            </a:solidFill>
            <a:ln w="45911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C6D4167-4A2E-4A36-96BA-19FE18F30B83}"/>
                </a:ext>
              </a:extLst>
            </p:cNvPr>
            <p:cNvSpPr/>
            <p:nvPr/>
          </p:nvSpPr>
          <p:spPr>
            <a:xfrm>
              <a:off x="7579875" y="4685940"/>
              <a:ext cx="551097" cy="551367"/>
            </a:xfrm>
            <a:custGeom>
              <a:avLst/>
              <a:gdLst>
                <a:gd name="connsiteX0" fmla="*/ 292961 w 551888"/>
                <a:gd name="connsiteY0" fmla="*/ 0 h 551888"/>
                <a:gd name="connsiteX1" fmla="*/ 585922 w 551888"/>
                <a:gd name="connsiteY1" fmla="*/ 292961 h 551888"/>
                <a:gd name="connsiteX2" fmla="*/ 292961 w 551888"/>
                <a:gd name="connsiteY2" fmla="*/ 585922 h 551888"/>
                <a:gd name="connsiteX3" fmla="*/ 0 w 551888"/>
                <a:gd name="connsiteY3" fmla="*/ 292961 h 551888"/>
                <a:gd name="connsiteX4" fmla="*/ 292961 w 551888"/>
                <a:gd name="connsiteY4" fmla="*/ 0 h 551888"/>
                <a:gd name="connsiteX5" fmla="*/ 292961 w 551888"/>
                <a:gd name="connsiteY5" fmla="*/ 0 h 551888"/>
                <a:gd name="connsiteX6" fmla="*/ 292961 w 551888"/>
                <a:gd name="connsiteY6" fmla="*/ 132453 h 551888"/>
                <a:gd name="connsiteX7" fmla="*/ 453469 w 551888"/>
                <a:gd name="connsiteY7" fmla="*/ 292961 h 551888"/>
                <a:gd name="connsiteX8" fmla="*/ 292961 w 551888"/>
                <a:gd name="connsiteY8" fmla="*/ 453468 h 551888"/>
                <a:gd name="connsiteX9" fmla="*/ 132453 w 551888"/>
                <a:gd name="connsiteY9" fmla="*/ 292961 h 551888"/>
                <a:gd name="connsiteX10" fmla="*/ 292961 w 551888"/>
                <a:gd name="connsiteY10" fmla="*/ 132453 h 551888"/>
                <a:gd name="connsiteX11" fmla="*/ 292961 w 551888"/>
                <a:gd name="connsiteY11" fmla="*/ 132453 h 5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1888" h="551888">
                  <a:moveTo>
                    <a:pt x="292961" y="0"/>
                  </a:moveTo>
                  <a:cubicBezTo>
                    <a:pt x="454848" y="0"/>
                    <a:pt x="585922" y="131074"/>
                    <a:pt x="585922" y="292961"/>
                  </a:cubicBezTo>
                  <a:cubicBezTo>
                    <a:pt x="585922" y="454848"/>
                    <a:pt x="454848" y="585922"/>
                    <a:pt x="292961" y="585922"/>
                  </a:cubicBezTo>
                  <a:cubicBezTo>
                    <a:pt x="131073" y="585922"/>
                    <a:pt x="0" y="454848"/>
                    <a:pt x="0" y="292961"/>
                  </a:cubicBezTo>
                  <a:cubicBezTo>
                    <a:pt x="0" y="131074"/>
                    <a:pt x="131073" y="0"/>
                    <a:pt x="292961" y="0"/>
                  </a:cubicBezTo>
                  <a:lnTo>
                    <a:pt x="292961" y="0"/>
                  </a:lnTo>
                  <a:close/>
                  <a:moveTo>
                    <a:pt x="292961" y="132453"/>
                  </a:moveTo>
                  <a:cubicBezTo>
                    <a:pt x="381723" y="132453"/>
                    <a:pt x="453469" y="204199"/>
                    <a:pt x="453469" y="292961"/>
                  </a:cubicBezTo>
                  <a:cubicBezTo>
                    <a:pt x="453469" y="381723"/>
                    <a:pt x="381723" y="453468"/>
                    <a:pt x="292961" y="453468"/>
                  </a:cubicBezTo>
                  <a:cubicBezTo>
                    <a:pt x="204199" y="453468"/>
                    <a:pt x="132453" y="381723"/>
                    <a:pt x="132453" y="292961"/>
                  </a:cubicBezTo>
                  <a:cubicBezTo>
                    <a:pt x="132913" y="204659"/>
                    <a:pt x="204659" y="132453"/>
                    <a:pt x="292961" y="132453"/>
                  </a:cubicBezTo>
                  <a:lnTo>
                    <a:pt x="292961" y="132453"/>
                  </a:lnTo>
                  <a:close/>
                </a:path>
              </a:pathLst>
            </a:custGeom>
            <a:solidFill>
              <a:schemeClr val="accent6"/>
            </a:solidFill>
            <a:ln w="45911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1C22F8-192E-42B8-A720-3C6E6187A917}"/>
                </a:ext>
              </a:extLst>
            </p:cNvPr>
            <p:cNvSpPr/>
            <p:nvPr/>
          </p:nvSpPr>
          <p:spPr>
            <a:xfrm>
              <a:off x="6823802" y="3656367"/>
              <a:ext cx="1286671" cy="1287303"/>
            </a:xfrm>
            <a:custGeom>
              <a:avLst/>
              <a:gdLst>
                <a:gd name="connsiteX0" fmla="*/ 171661 w 1287740"/>
                <a:gd name="connsiteY0" fmla="*/ 1175613 h 1287739"/>
                <a:gd name="connsiteX1" fmla="*/ 128889 w 1287740"/>
                <a:gd name="connsiteY1" fmla="*/ 1303007 h 1287739"/>
                <a:gd name="connsiteX2" fmla="*/ 520730 w 1287740"/>
                <a:gd name="connsiteY2" fmla="*/ 1303007 h 1287739"/>
                <a:gd name="connsiteX3" fmla="*/ 672500 w 1287740"/>
                <a:gd name="connsiteY3" fmla="*/ 1233561 h 1287739"/>
                <a:gd name="connsiteX4" fmla="*/ 1060201 w 1287740"/>
                <a:gd name="connsiteY4" fmla="*/ 942440 h 1287739"/>
                <a:gd name="connsiteX5" fmla="*/ 1175638 w 1287740"/>
                <a:gd name="connsiteY5" fmla="*/ 963595 h 1287739"/>
                <a:gd name="connsiteX6" fmla="*/ 1229447 w 1287740"/>
                <a:gd name="connsiteY6" fmla="*/ 836661 h 1287739"/>
                <a:gd name="connsiteX7" fmla="*/ 1017430 w 1287740"/>
                <a:gd name="connsiteY7" fmla="*/ 771814 h 1287739"/>
                <a:gd name="connsiteX8" fmla="*/ 951203 w 1287740"/>
                <a:gd name="connsiteY8" fmla="*/ 779173 h 1287739"/>
                <a:gd name="connsiteX9" fmla="*/ 885897 w 1287740"/>
                <a:gd name="connsiteY9" fmla="*/ 486672 h 1287739"/>
                <a:gd name="connsiteX10" fmla="*/ 683537 w 1287740"/>
                <a:gd name="connsiteY10" fmla="*/ 22166 h 1287739"/>
                <a:gd name="connsiteX11" fmla="*/ 611332 w 1287740"/>
                <a:gd name="connsiteY11" fmla="*/ 134843 h 1287739"/>
                <a:gd name="connsiteX12" fmla="*/ 431048 w 1287740"/>
                <a:gd name="connsiteY12" fmla="*/ 309148 h 1287739"/>
                <a:gd name="connsiteX13" fmla="*/ 481638 w 1287740"/>
                <a:gd name="connsiteY13" fmla="*/ 373535 h 1287739"/>
                <a:gd name="connsiteX14" fmla="*/ 630648 w 1287740"/>
                <a:gd name="connsiteY14" fmla="*/ 229584 h 1287739"/>
                <a:gd name="connsiteX15" fmla="*/ 720330 w 1287740"/>
                <a:gd name="connsiteY15" fmla="*/ 602108 h 1287739"/>
                <a:gd name="connsiteX16" fmla="*/ 477959 w 1287740"/>
                <a:gd name="connsiteY16" fmla="*/ 1027523 h 1287739"/>
                <a:gd name="connsiteX17" fmla="*/ 310093 w 1287740"/>
                <a:gd name="connsiteY17" fmla="*/ 1029362 h 1287739"/>
                <a:gd name="connsiteX18" fmla="*/ 229149 w 1287740"/>
                <a:gd name="connsiteY18" fmla="*/ 835281 h 1287739"/>
                <a:gd name="connsiteX19" fmla="*/ 38747 w 1287740"/>
                <a:gd name="connsiteY19" fmla="*/ 811366 h 1287739"/>
                <a:gd name="connsiteX20" fmla="*/ 115 w 1287740"/>
                <a:gd name="connsiteY20" fmla="*/ 817345 h 1287739"/>
                <a:gd name="connsiteX21" fmla="*/ 24490 w 1287740"/>
                <a:gd name="connsiteY21" fmla="*/ 936921 h 1287739"/>
                <a:gd name="connsiteX22" fmla="*/ 147286 w 1287740"/>
                <a:gd name="connsiteY22" fmla="*/ 1031662 h 1287739"/>
                <a:gd name="connsiteX23" fmla="*/ 171661 w 1287740"/>
                <a:gd name="connsiteY23" fmla="*/ 1175613 h 1287739"/>
                <a:gd name="connsiteX24" fmla="*/ 171661 w 1287740"/>
                <a:gd name="connsiteY24" fmla="*/ 1175613 h 128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87740" h="1287739">
                  <a:moveTo>
                    <a:pt x="171661" y="1175613"/>
                  </a:moveTo>
                  <a:lnTo>
                    <a:pt x="128889" y="1303007"/>
                  </a:lnTo>
                  <a:lnTo>
                    <a:pt x="520730" y="1303007"/>
                  </a:lnTo>
                  <a:cubicBezTo>
                    <a:pt x="574999" y="1303007"/>
                    <a:pt x="640306" y="1283691"/>
                    <a:pt x="672500" y="1233561"/>
                  </a:cubicBezTo>
                  <a:cubicBezTo>
                    <a:pt x="777358" y="1068914"/>
                    <a:pt x="844965" y="942440"/>
                    <a:pt x="1060201" y="942440"/>
                  </a:cubicBezTo>
                  <a:cubicBezTo>
                    <a:pt x="1100673" y="942440"/>
                    <a:pt x="1139305" y="950258"/>
                    <a:pt x="1175638" y="963595"/>
                  </a:cubicBezTo>
                  <a:cubicBezTo>
                    <a:pt x="1361441" y="1033501"/>
                    <a:pt x="1375698" y="921284"/>
                    <a:pt x="1229447" y="836661"/>
                  </a:cubicBezTo>
                  <a:cubicBezTo>
                    <a:pt x="1148964" y="790210"/>
                    <a:pt x="1067100" y="771814"/>
                    <a:pt x="1017430" y="771814"/>
                  </a:cubicBezTo>
                  <a:cubicBezTo>
                    <a:pt x="924989" y="771814"/>
                    <a:pt x="972359" y="774114"/>
                    <a:pt x="951203" y="779173"/>
                  </a:cubicBezTo>
                  <a:cubicBezTo>
                    <a:pt x="982477" y="647179"/>
                    <a:pt x="937406" y="604408"/>
                    <a:pt x="885897" y="486672"/>
                  </a:cubicBezTo>
                  <a:cubicBezTo>
                    <a:pt x="817830" y="330303"/>
                    <a:pt x="751144" y="177154"/>
                    <a:pt x="683537" y="22166"/>
                  </a:cubicBezTo>
                  <a:cubicBezTo>
                    <a:pt x="654103" y="-44981"/>
                    <a:pt x="608113" y="54359"/>
                    <a:pt x="611332" y="134843"/>
                  </a:cubicBezTo>
                  <a:lnTo>
                    <a:pt x="431048" y="309148"/>
                  </a:lnTo>
                  <a:cubicBezTo>
                    <a:pt x="402994" y="336282"/>
                    <a:pt x="422770" y="430563"/>
                    <a:pt x="481638" y="373535"/>
                  </a:cubicBezTo>
                  <a:lnTo>
                    <a:pt x="630648" y="229584"/>
                  </a:lnTo>
                  <a:lnTo>
                    <a:pt x="720330" y="602108"/>
                  </a:lnTo>
                  <a:cubicBezTo>
                    <a:pt x="757582" y="756637"/>
                    <a:pt x="619150" y="1026143"/>
                    <a:pt x="477959" y="1027523"/>
                  </a:cubicBezTo>
                  <a:lnTo>
                    <a:pt x="310093" y="1029362"/>
                  </a:lnTo>
                  <a:cubicBezTo>
                    <a:pt x="221790" y="1025683"/>
                    <a:pt x="164302" y="907487"/>
                    <a:pt x="229149" y="835281"/>
                  </a:cubicBezTo>
                  <a:cubicBezTo>
                    <a:pt x="201095" y="848159"/>
                    <a:pt x="93936" y="832982"/>
                    <a:pt x="38747" y="811366"/>
                  </a:cubicBezTo>
                  <a:cubicBezTo>
                    <a:pt x="17592" y="803088"/>
                    <a:pt x="6094" y="806767"/>
                    <a:pt x="115" y="817345"/>
                  </a:cubicBezTo>
                  <a:cubicBezTo>
                    <a:pt x="115" y="857817"/>
                    <a:pt x="-3104" y="902428"/>
                    <a:pt x="24490" y="936921"/>
                  </a:cubicBezTo>
                  <a:cubicBezTo>
                    <a:pt x="57144" y="977393"/>
                    <a:pt x="114172" y="998088"/>
                    <a:pt x="147286" y="1031662"/>
                  </a:cubicBezTo>
                  <a:cubicBezTo>
                    <a:pt x="178559" y="1063395"/>
                    <a:pt x="195576" y="1104327"/>
                    <a:pt x="171661" y="1175613"/>
                  </a:cubicBezTo>
                  <a:lnTo>
                    <a:pt x="171661" y="1175613"/>
                  </a:lnTo>
                  <a:close/>
                </a:path>
              </a:pathLst>
            </a:custGeom>
            <a:solidFill>
              <a:schemeClr val="accent6"/>
            </a:solidFill>
            <a:ln w="45911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8EF5726-9B45-4E4B-AD66-6C670DDD6538}"/>
                </a:ext>
              </a:extLst>
            </p:cNvPr>
            <p:cNvSpPr/>
            <p:nvPr/>
          </p:nvSpPr>
          <p:spPr>
            <a:xfrm>
              <a:off x="6824444" y="4206874"/>
              <a:ext cx="366619" cy="184567"/>
            </a:xfrm>
            <a:custGeom>
              <a:avLst/>
              <a:gdLst>
                <a:gd name="connsiteX0" fmla="*/ 383563 w 367925"/>
                <a:gd name="connsiteY0" fmla="*/ 130154 h 183962"/>
                <a:gd name="connsiteX1" fmla="*/ 255249 w 367925"/>
                <a:gd name="connsiteY1" fmla="*/ 217996 h 183962"/>
                <a:gd name="connsiteX2" fmla="*/ 0 w 367925"/>
                <a:gd name="connsiteY2" fmla="*/ 176604 h 183962"/>
                <a:gd name="connsiteX3" fmla="*/ 0 w 367925"/>
                <a:gd name="connsiteY3" fmla="*/ 0 h 183962"/>
                <a:gd name="connsiteX4" fmla="*/ 323775 w 367925"/>
                <a:gd name="connsiteY4" fmla="*/ 0 h 183962"/>
                <a:gd name="connsiteX5" fmla="*/ 383563 w 367925"/>
                <a:gd name="connsiteY5" fmla="*/ 130154 h 183962"/>
                <a:gd name="connsiteX6" fmla="*/ 383563 w 367925"/>
                <a:gd name="connsiteY6" fmla="*/ 130154 h 18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925" h="183962">
                  <a:moveTo>
                    <a:pt x="383563" y="130154"/>
                  </a:moveTo>
                  <a:cubicBezTo>
                    <a:pt x="356888" y="173845"/>
                    <a:pt x="308138" y="208338"/>
                    <a:pt x="255249" y="217996"/>
                  </a:cubicBezTo>
                  <a:cubicBezTo>
                    <a:pt x="159588" y="235472"/>
                    <a:pt x="76345" y="221215"/>
                    <a:pt x="0" y="176604"/>
                  </a:cubicBezTo>
                  <a:lnTo>
                    <a:pt x="0" y="0"/>
                  </a:lnTo>
                  <a:lnTo>
                    <a:pt x="323775" y="0"/>
                  </a:lnTo>
                  <a:cubicBezTo>
                    <a:pt x="422655" y="0"/>
                    <a:pt x="428634" y="54729"/>
                    <a:pt x="383563" y="130154"/>
                  </a:cubicBezTo>
                  <a:lnTo>
                    <a:pt x="383563" y="130154"/>
                  </a:lnTo>
                  <a:close/>
                </a:path>
              </a:pathLst>
            </a:custGeom>
            <a:solidFill>
              <a:schemeClr val="accent6"/>
            </a:solidFill>
            <a:ln w="45911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D8BECAA-C93A-4840-8418-DC81EA19AA15}"/>
                </a:ext>
              </a:extLst>
            </p:cNvPr>
            <p:cNvSpPr/>
            <p:nvPr/>
          </p:nvSpPr>
          <p:spPr>
            <a:xfrm>
              <a:off x="7590672" y="3662770"/>
              <a:ext cx="184478" cy="184569"/>
            </a:xfrm>
            <a:custGeom>
              <a:avLst/>
              <a:gdLst>
                <a:gd name="connsiteX0" fmla="*/ 146710 w 183962"/>
                <a:gd name="connsiteY0" fmla="*/ 0 h 183962"/>
                <a:gd name="connsiteX1" fmla="*/ 189942 w 183962"/>
                <a:gd name="connsiteY1" fmla="*/ 4599 h 183962"/>
                <a:gd name="connsiteX2" fmla="*/ 164647 w 183962"/>
                <a:gd name="connsiteY2" fmla="*/ 215237 h 183962"/>
                <a:gd name="connsiteX3" fmla="*/ 146710 w 183962"/>
                <a:gd name="connsiteY3" fmla="*/ 216156 h 183962"/>
                <a:gd name="connsiteX4" fmla="*/ 0 w 183962"/>
                <a:gd name="connsiteY4" fmla="*/ 108078 h 183962"/>
                <a:gd name="connsiteX5" fmla="*/ 146710 w 183962"/>
                <a:gd name="connsiteY5" fmla="*/ 0 h 183962"/>
                <a:gd name="connsiteX6" fmla="*/ 146710 w 183962"/>
                <a:gd name="connsiteY6" fmla="*/ 0 h 18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62" h="183962">
                  <a:moveTo>
                    <a:pt x="146710" y="0"/>
                  </a:moveTo>
                  <a:cubicBezTo>
                    <a:pt x="161887" y="0"/>
                    <a:pt x="176144" y="1840"/>
                    <a:pt x="189942" y="4599"/>
                  </a:cubicBezTo>
                  <a:lnTo>
                    <a:pt x="164647" y="215237"/>
                  </a:lnTo>
                  <a:cubicBezTo>
                    <a:pt x="158668" y="215696"/>
                    <a:pt x="152689" y="216156"/>
                    <a:pt x="146710" y="216156"/>
                  </a:cubicBezTo>
                  <a:cubicBezTo>
                    <a:pt x="65767" y="216156"/>
                    <a:pt x="0" y="167866"/>
                    <a:pt x="0" y="108078"/>
                  </a:cubicBezTo>
                  <a:cubicBezTo>
                    <a:pt x="0" y="48290"/>
                    <a:pt x="65767" y="0"/>
                    <a:pt x="146710" y="0"/>
                  </a:cubicBezTo>
                  <a:lnTo>
                    <a:pt x="146710" y="0"/>
                  </a:lnTo>
                  <a:close/>
                </a:path>
              </a:pathLst>
            </a:custGeom>
            <a:solidFill>
              <a:schemeClr val="accent6"/>
            </a:solidFill>
            <a:ln w="45911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</p:grp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2E2AF3A-1EC9-4D31-9DA1-BA63D87E0116}"/>
              </a:ext>
            </a:extLst>
          </p:cNvPr>
          <p:cNvSpPr/>
          <p:nvPr/>
        </p:nvSpPr>
        <p:spPr>
          <a:xfrm rot="19780696">
            <a:off x="5254625" y="4841875"/>
            <a:ext cx="468313" cy="61913"/>
          </a:xfrm>
          <a:custGeom>
            <a:avLst/>
            <a:gdLst>
              <a:gd name="connsiteX0" fmla="*/ 0 w 689860"/>
              <a:gd name="connsiteY0" fmla="*/ 8278 h 91981"/>
              <a:gd name="connsiteX1" fmla="*/ 717455 w 689860"/>
              <a:gd name="connsiteY1" fmla="*/ 0 h 91981"/>
              <a:gd name="connsiteX2" fmla="*/ 718375 w 689860"/>
              <a:gd name="connsiteY2" fmla="*/ 84163 h 91981"/>
              <a:gd name="connsiteX3" fmla="*/ 920 w 689860"/>
              <a:gd name="connsiteY3" fmla="*/ 92441 h 91981"/>
              <a:gd name="connsiteX4" fmla="*/ 0 w 689860"/>
              <a:gd name="connsiteY4" fmla="*/ 8278 h 9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9860" h="91981">
                <a:moveTo>
                  <a:pt x="0" y="8278"/>
                </a:moveTo>
                <a:lnTo>
                  <a:pt x="717455" y="0"/>
                </a:lnTo>
                <a:lnTo>
                  <a:pt x="718375" y="84163"/>
                </a:lnTo>
                <a:lnTo>
                  <a:pt x="920" y="92441"/>
                </a:lnTo>
                <a:lnTo>
                  <a:pt x="0" y="8278"/>
                </a:lnTo>
                <a:close/>
              </a:path>
            </a:pathLst>
          </a:custGeom>
          <a:solidFill>
            <a:schemeClr val="accent3"/>
          </a:solidFill>
          <a:ln w="45911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6FF5DD9-578D-48EC-A13B-D711C5EB4D67}"/>
              </a:ext>
            </a:extLst>
          </p:cNvPr>
          <p:cNvSpPr/>
          <p:nvPr/>
        </p:nvSpPr>
        <p:spPr>
          <a:xfrm rot="19780696">
            <a:off x="5108575" y="4811713"/>
            <a:ext cx="468313" cy="61912"/>
          </a:xfrm>
          <a:custGeom>
            <a:avLst/>
            <a:gdLst>
              <a:gd name="connsiteX0" fmla="*/ 0 w 689860"/>
              <a:gd name="connsiteY0" fmla="*/ 42771 h 91981"/>
              <a:gd name="connsiteX1" fmla="*/ 716535 w 689860"/>
              <a:gd name="connsiteY1" fmla="*/ 0 h 91981"/>
              <a:gd name="connsiteX2" fmla="*/ 721135 w 689860"/>
              <a:gd name="connsiteY2" fmla="*/ 83703 h 91981"/>
              <a:gd name="connsiteX3" fmla="*/ 5059 w 689860"/>
              <a:gd name="connsiteY3" fmla="*/ 126474 h 91981"/>
              <a:gd name="connsiteX4" fmla="*/ 0 w 689860"/>
              <a:gd name="connsiteY4" fmla="*/ 42771 h 9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9860" h="91981">
                <a:moveTo>
                  <a:pt x="0" y="42771"/>
                </a:moveTo>
                <a:lnTo>
                  <a:pt x="716535" y="0"/>
                </a:lnTo>
                <a:lnTo>
                  <a:pt x="721135" y="83703"/>
                </a:lnTo>
                <a:lnTo>
                  <a:pt x="5059" y="126474"/>
                </a:lnTo>
                <a:lnTo>
                  <a:pt x="0" y="42771"/>
                </a:lnTo>
                <a:close/>
              </a:path>
            </a:pathLst>
          </a:custGeom>
          <a:solidFill>
            <a:schemeClr val="accent3"/>
          </a:solidFill>
          <a:ln w="45911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59" name="Freeform 5">
            <a:extLst>
              <a:ext uri="{FF2B5EF4-FFF2-40B4-BE49-F238E27FC236}">
                <a16:creationId xmlns:a16="http://schemas.microsoft.com/office/drawing/2014/main" id="{455AAB1F-7E03-4E6A-9A7D-543C342D2180}"/>
              </a:ext>
            </a:extLst>
          </p:cNvPr>
          <p:cNvSpPr>
            <a:spLocks/>
          </p:cNvSpPr>
          <p:nvPr/>
        </p:nvSpPr>
        <p:spPr bwMode="auto">
          <a:xfrm rot="19065521">
            <a:off x="3224213" y="-2463800"/>
            <a:ext cx="4511675" cy="3898900"/>
          </a:xfrm>
          <a:custGeom>
            <a:avLst/>
            <a:gdLst>
              <a:gd name="T0" fmla="*/ 626 w 1145"/>
              <a:gd name="T1" fmla="*/ 755 h 989"/>
              <a:gd name="T2" fmla="*/ 222 w 1145"/>
              <a:gd name="T3" fmla="*/ 738 h 989"/>
              <a:gd name="T4" fmla="*/ 130 w 1145"/>
              <a:gd name="T5" fmla="*/ 691 h 989"/>
              <a:gd name="T6" fmla="*/ 195 w 1145"/>
              <a:gd name="T7" fmla="*/ 738 h 989"/>
              <a:gd name="T8" fmla="*/ 503 w 1145"/>
              <a:gd name="T9" fmla="*/ 726 h 989"/>
              <a:gd name="T10" fmla="*/ 582 w 1145"/>
              <a:gd name="T11" fmla="*/ 743 h 989"/>
              <a:gd name="T12" fmla="*/ 631 w 1145"/>
              <a:gd name="T13" fmla="*/ 758 h 989"/>
              <a:gd name="T14" fmla="*/ 686 w 1145"/>
              <a:gd name="T15" fmla="*/ 780 h 989"/>
              <a:gd name="T16" fmla="*/ 933 w 1145"/>
              <a:gd name="T17" fmla="*/ 931 h 989"/>
              <a:gd name="T18" fmla="*/ 519 w 1145"/>
              <a:gd name="T19" fmla="*/ 740 h 989"/>
              <a:gd name="T20" fmla="*/ 470 w 1145"/>
              <a:gd name="T21" fmla="*/ 735 h 989"/>
              <a:gd name="T22" fmla="*/ 190 w 1145"/>
              <a:gd name="T23" fmla="*/ 748 h 989"/>
              <a:gd name="T24" fmla="*/ 133 w 1145"/>
              <a:gd name="T25" fmla="*/ 716 h 989"/>
              <a:gd name="T26" fmla="*/ 117 w 1145"/>
              <a:gd name="T27" fmla="*/ 687 h 989"/>
              <a:gd name="T28" fmla="*/ 113 w 1145"/>
              <a:gd name="T29" fmla="*/ 598 h 989"/>
              <a:gd name="T30" fmla="*/ 186 w 1145"/>
              <a:gd name="T31" fmla="*/ 406 h 989"/>
              <a:gd name="T32" fmla="*/ 211 w 1145"/>
              <a:gd name="T33" fmla="*/ 368 h 989"/>
              <a:gd name="T34" fmla="*/ 143 w 1145"/>
              <a:gd name="T35" fmla="*/ 468 h 989"/>
              <a:gd name="T36" fmla="*/ 103 w 1145"/>
              <a:gd name="T37" fmla="*/ 632 h 989"/>
              <a:gd name="T38" fmla="*/ 112 w 1145"/>
              <a:gd name="T39" fmla="*/ 692 h 989"/>
              <a:gd name="T40" fmla="*/ 188 w 1145"/>
              <a:gd name="T41" fmla="*/ 754 h 989"/>
              <a:gd name="T42" fmla="*/ 364 w 1145"/>
              <a:gd name="T43" fmla="*/ 741 h 989"/>
              <a:gd name="T44" fmla="*/ 620 w 1145"/>
              <a:gd name="T45" fmla="*/ 773 h 989"/>
              <a:gd name="T46" fmla="*/ 487 w 1145"/>
              <a:gd name="T47" fmla="*/ 742 h 989"/>
              <a:gd name="T48" fmla="*/ 241 w 1145"/>
              <a:gd name="T49" fmla="*/ 756 h 989"/>
              <a:gd name="T50" fmla="*/ 179 w 1145"/>
              <a:gd name="T51" fmla="*/ 756 h 989"/>
              <a:gd name="T52" fmla="*/ 110 w 1145"/>
              <a:gd name="T53" fmla="*/ 697 h 989"/>
              <a:gd name="T54" fmla="*/ 100 w 1145"/>
              <a:gd name="T55" fmla="*/ 627 h 989"/>
              <a:gd name="T56" fmla="*/ 293 w 1145"/>
              <a:gd name="T57" fmla="*/ 285 h 989"/>
              <a:gd name="T58" fmla="*/ 390 w 1145"/>
              <a:gd name="T59" fmla="*/ 173 h 989"/>
              <a:gd name="T60" fmla="*/ 394 w 1145"/>
              <a:gd name="T61" fmla="*/ 164 h 989"/>
              <a:gd name="T62" fmla="*/ 385 w 1145"/>
              <a:gd name="T63" fmla="*/ 153 h 989"/>
              <a:gd name="T64" fmla="*/ 271 w 1145"/>
              <a:gd name="T65" fmla="*/ 129 h 989"/>
              <a:gd name="T66" fmla="*/ 84 w 1145"/>
              <a:gd name="T67" fmla="*/ 151 h 989"/>
              <a:gd name="T68" fmla="*/ 22 w 1145"/>
              <a:gd name="T69" fmla="*/ 110 h 989"/>
              <a:gd name="T70" fmla="*/ 58 w 1145"/>
              <a:gd name="T71" fmla="*/ 102 h 989"/>
              <a:gd name="T72" fmla="*/ 90 w 1145"/>
              <a:gd name="T73" fmla="*/ 121 h 989"/>
              <a:gd name="T74" fmla="*/ 103 w 1145"/>
              <a:gd name="T75" fmla="*/ 117 h 989"/>
              <a:gd name="T76" fmla="*/ 37 w 1145"/>
              <a:gd name="T77" fmla="*/ 54 h 989"/>
              <a:gd name="T78" fmla="*/ 57 w 1145"/>
              <a:gd name="T79" fmla="*/ 25 h 989"/>
              <a:gd name="T80" fmla="*/ 128 w 1145"/>
              <a:gd name="T81" fmla="*/ 69 h 989"/>
              <a:gd name="T82" fmla="*/ 328 w 1145"/>
              <a:gd name="T83" fmla="*/ 22 h 989"/>
              <a:gd name="T84" fmla="*/ 463 w 1145"/>
              <a:gd name="T85" fmla="*/ 89 h 989"/>
              <a:gd name="T86" fmla="*/ 482 w 1145"/>
              <a:gd name="T87" fmla="*/ 210 h 989"/>
              <a:gd name="T88" fmla="*/ 451 w 1145"/>
              <a:gd name="T89" fmla="*/ 262 h 989"/>
              <a:gd name="T90" fmla="*/ 420 w 1145"/>
              <a:gd name="T91" fmla="*/ 300 h 989"/>
              <a:gd name="T92" fmla="*/ 334 w 1145"/>
              <a:gd name="T93" fmla="*/ 383 h 989"/>
              <a:gd name="T94" fmla="*/ 262 w 1145"/>
              <a:gd name="T95" fmla="*/ 459 h 989"/>
              <a:gd name="T96" fmla="*/ 200 w 1145"/>
              <a:gd name="T97" fmla="*/ 633 h 989"/>
              <a:gd name="T98" fmla="*/ 202 w 1145"/>
              <a:gd name="T99" fmla="*/ 659 h 989"/>
              <a:gd name="T100" fmla="*/ 206 w 1145"/>
              <a:gd name="T101" fmla="*/ 662 h 989"/>
              <a:gd name="T102" fmla="*/ 322 w 1145"/>
              <a:gd name="T103" fmla="*/ 652 h 989"/>
              <a:gd name="T104" fmla="*/ 881 w 1145"/>
              <a:gd name="T105" fmla="*/ 799 h 989"/>
              <a:gd name="T106" fmla="*/ 1059 w 1145"/>
              <a:gd name="T107" fmla="*/ 909 h 989"/>
              <a:gd name="T108" fmla="*/ 536 w 1145"/>
              <a:gd name="T109" fmla="*/ 672 h 989"/>
              <a:gd name="T110" fmla="*/ 370 w 1145"/>
              <a:gd name="T111" fmla="*/ 663 h 989"/>
              <a:gd name="T112" fmla="*/ 665 w 1145"/>
              <a:gd name="T113" fmla="*/ 710 h 989"/>
              <a:gd name="T114" fmla="*/ 1067 w 1145"/>
              <a:gd name="T115" fmla="*/ 932 h 989"/>
              <a:gd name="T116" fmla="*/ 1131 w 1145"/>
              <a:gd name="T117" fmla="*/ 988 h 9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45" h="989">
                <a:moveTo>
                  <a:pt x="1070" y="982"/>
                </a:moveTo>
                <a:cubicBezTo>
                  <a:pt x="1061" y="977"/>
                  <a:pt x="1052" y="973"/>
                  <a:pt x="1044" y="968"/>
                </a:cubicBezTo>
                <a:cubicBezTo>
                  <a:pt x="963" y="928"/>
                  <a:pt x="888" y="882"/>
                  <a:pt x="810" y="840"/>
                </a:cubicBezTo>
                <a:cubicBezTo>
                  <a:pt x="771" y="819"/>
                  <a:pt x="731" y="798"/>
                  <a:pt x="689" y="780"/>
                </a:cubicBezTo>
                <a:cubicBezTo>
                  <a:pt x="669" y="771"/>
                  <a:pt x="648" y="763"/>
                  <a:pt x="626" y="755"/>
                </a:cubicBezTo>
                <a:cubicBezTo>
                  <a:pt x="605" y="748"/>
                  <a:pt x="583" y="741"/>
                  <a:pt x="560" y="735"/>
                </a:cubicBezTo>
                <a:cubicBezTo>
                  <a:pt x="529" y="727"/>
                  <a:pt x="495" y="721"/>
                  <a:pt x="461" y="719"/>
                </a:cubicBezTo>
                <a:cubicBezTo>
                  <a:pt x="427" y="717"/>
                  <a:pt x="392" y="719"/>
                  <a:pt x="356" y="722"/>
                </a:cubicBezTo>
                <a:cubicBezTo>
                  <a:pt x="321" y="725"/>
                  <a:pt x="285" y="730"/>
                  <a:pt x="249" y="735"/>
                </a:cubicBezTo>
                <a:cubicBezTo>
                  <a:pt x="240" y="736"/>
                  <a:pt x="232" y="737"/>
                  <a:pt x="222" y="738"/>
                </a:cubicBezTo>
                <a:cubicBezTo>
                  <a:pt x="217" y="738"/>
                  <a:pt x="211" y="738"/>
                  <a:pt x="206" y="738"/>
                </a:cubicBezTo>
                <a:cubicBezTo>
                  <a:pt x="203" y="738"/>
                  <a:pt x="200" y="738"/>
                  <a:pt x="197" y="738"/>
                </a:cubicBezTo>
                <a:cubicBezTo>
                  <a:pt x="195" y="738"/>
                  <a:pt x="191" y="737"/>
                  <a:pt x="188" y="737"/>
                </a:cubicBezTo>
                <a:cubicBezTo>
                  <a:pt x="175" y="734"/>
                  <a:pt x="163" y="729"/>
                  <a:pt x="153" y="721"/>
                </a:cubicBezTo>
                <a:cubicBezTo>
                  <a:pt x="143" y="713"/>
                  <a:pt x="135" y="702"/>
                  <a:pt x="130" y="691"/>
                </a:cubicBezTo>
                <a:cubicBezTo>
                  <a:pt x="133" y="698"/>
                  <a:pt x="137" y="704"/>
                  <a:pt x="141" y="710"/>
                </a:cubicBezTo>
                <a:cubicBezTo>
                  <a:pt x="146" y="716"/>
                  <a:pt x="152" y="721"/>
                  <a:pt x="158" y="725"/>
                </a:cubicBezTo>
                <a:cubicBezTo>
                  <a:pt x="164" y="730"/>
                  <a:pt x="171" y="733"/>
                  <a:pt x="179" y="735"/>
                </a:cubicBezTo>
                <a:cubicBezTo>
                  <a:pt x="182" y="736"/>
                  <a:pt x="186" y="737"/>
                  <a:pt x="190" y="738"/>
                </a:cubicBezTo>
                <a:cubicBezTo>
                  <a:pt x="192" y="738"/>
                  <a:pt x="194" y="738"/>
                  <a:pt x="195" y="738"/>
                </a:cubicBezTo>
                <a:cubicBezTo>
                  <a:pt x="197" y="739"/>
                  <a:pt x="199" y="739"/>
                  <a:pt x="200" y="739"/>
                </a:cubicBezTo>
                <a:cubicBezTo>
                  <a:pt x="213" y="740"/>
                  <a:pt x="225" y="738"/>
                  <a:pt x="235" y="737"/>
                </a:cubicBezTo>
                <a:cubicBezTo>
                  <a:pt x="245" y="736"/>
                  <a:pt x="256" y="735"/>
                  <a:pt x="266" y="734"/>
                </a:cubicBezTo>
                <a:cubicBezTo>
                  <a:pt x="306" y="730"/>
                  <a:pt x="347" y="725"/>
                  <a:pt x="386" y="723"/>
                </a:cubicBezTo>
                <a:cubicBezTo>
                  <a:pt x="426" y="720"/>
                  <a:pt x="465" y="721"/>
                  <a:pt x="503" y="726"/>
                </a:cubicBezTo>
                <a:cubicBezTo>
                  <a:pt x="518" y="728"/>
                  <a:pt x="518" y="728"/>
                  <a:pt x="518" y="728"/>
                </a:cubicBezTo>
                <a:cubicBezTo>
                  <a:pt x="523" y="729"/>
                  <a:pt x="527" y="730"/>
                  <a:pt x="532" y="731"/>
                </a:cubicBezTo>
                <a:cubicBezTo>
                  <a:pt x="542" y="732"/>
                  <a:pt x="551" y="735"/>
                  <a:pt x="561" y="737"/>
                </a:cubicBezTo>
                <a:cubicBezTo>
                  <a:pt x="566" y="738"/>
                  <a:pt x="570" y="739"/>
                  <a:pt x="575" y="741"/>
                </a:cubicBezTo>
                <a:cubicBezTo>
                  <a:pt x="582" y="743"/>
                  <a:pt x="582" y="743"/>
                  <a:pt x="582" y="743"/>
                </a:cubicBezTo>
                <a:cubicBezTo>
                  <a:pt x="584" y="743"/>
                  <a:pt x="587" y="744"/>
                  <a:pt x="589" y="745"/>
                </a:cubicBezTo>
                <a:cubicBezTo>
                  <a:pt x="603" y="749"/>
                  <a:pt x="603" y="749"/>
                  <a:pt x="603" y="749"/>
                </a:cubicBezTo>
                <a:cubicBezTo>
                  <a:pt x="617" y="753"/>
                  <a:pt x="617" y="753"/>
                  <a:pt x="617" y="753"/>
                </a:cubicBezTo>
                <a:cubicBezTo>
                  <a:pt x="624" y="756"/>
                  <a:pt x="624" y="756"/>
                  <a:pt x="624" y="756"/>
                </a:cubicBezTo>
                <a:cubicBezTo>
                  <a:pt x="631" y="758"/>
                  <a:pt x="631" y="758"/>
                  <a:pt x="631" y="758"/>
                </a:cubicBezTo>
                <a:cubicBezTo>
                  <a:pt x="645" y="763"/>
                  <a:pt x="645" y="763"/>
                  <a:pt x="645" y="763"/>
                </a:cubicBezTo>
                <a:cubicBezTo>
                  <a:pt x="659" y="769"/>
                  <a:pt x="659" y="769"/>
                  <a:pt x="659" y="769"/>
                </a:cubicBezTo>
                <a:cubicBezTo>
                  <a:pt x="666" y="772"/>
                  <a:pt x="666" y="772"/>
                  <a:pt x="666" y="772"/>
                </a:cubicBezTo>
                <a:cubicBezTo>
                  <a:pt x="672" y="775"/>
                  <a:pt x="672" y="775"/>
                  <a:pt x="672" y="775"/>
                </a:cubicBezTo>
                <a:cubicBezTo>
                  <a:pt x="686" y="780"/>
                  <a:pt x="686" y="780"/>
                  <a:pt x="686" y="780"/>
                </a:cubicBezTo>
                <a:cubicBezTo>
                  <a:pt x="700" y="786"/>
                  <a:pt x="700" y="786"/>
                  <a:pt x="700" y="786"/>
                </a:cubicBezTo>
                <a:cubicBezTo>
                  <a:pt x="709" y="790"/>
                  <a:pt x="718" y="795"/>
                  <a:pt x="727" y="799"/>
                </a:cubicBezTo>
                <a:cubicBezTo>
                  <a:pt x="762" y="817"/>
                  <a:pt x="797" y="836"/>
                  <a:pt x="832" y="855"/>
                </a:cubicBezTo>
                <a:cubicBezTo>
                  <a:pt x="901" y="895"/>
                  <a:pt x="969" y="937"/>
                  <a:pt x="1040" y="974"/>
                </a:cubicBezTo>
                <a:cubicBezTo>
                  <a:pt x="1009" y="965"/>
                  <a:pt x="972" y="952"/>
                  <a:pt x="933" y="931"/>
                </a:cubicBezTo>
                <a:cubicBezTo>
                  <a:pt x="886" y="905"/>
                  <a:pt x="842" y="879"/>
                  <a:pt x="797" y="854"/>
                </a:cubicBezTo>
                <a:cubicBezTo>
                  <a:pt x="752" y="830"/>
                  <a:pt x="708" y="807"/>
                  <a:pt x="663" y="789"/>
                </a:cubicBezTo>
                <a:cubicBezTo>
                  <a:pt x="664" y="787"/>
                  <a:pt x="665" y="783"/>
                  <a:pt x="666" y="781"/>
                </a:cubicBezTo>
                <a:cubicBezTo>
                  <a:pt x="633" y="769"/>
                  <a:pt x="601" y="758"/>
                  <a:pt x="568" y="750"/>
                </a:cubicBezTo>
                <a:cubicBezTo>
                  <a:pt x="552" y="746"/>
                  <a:pt x="535" y="743"/>
                  <a:pt x="519" y="740"/>
                </a:cubicBezTo>
                <a:cubicBezTo>
                  <a:pt x="507" y="738"/>
                  <a:pt x="507" y="738"/>
                  <a:pt x="507" y="738"/>
                </a:cubicBezTo>
                <a:cubicBezTo>
                  <a:pt x="502" y="738"/>
                  <a:pt x="498" y="737"/>
                  <a:pt x="494" y="737"/>
                </a:cubicBezTo>
                <a:cubicBezTo>
                  <a:pt x="482" y="736"/>
                  <a:pt x="482" y="736"/>
                  <a:pt x="482" y="736"/>
                </a:cubicBezTo>
                <a:cubicBezTo>
                  <a:pt x="480" y="735"/>
                  <a:pt x="478" y="735"/>
                  <a:pt x="476" y="735"/>
                </a:cubicBezTo>
                <a:cubicBezTo>
                  <a:pt x="470" y="735"/>
                  <a:pt x="470" y="735"/>
                  <a:pt x="470" y="735"/>
                </a:cubicBezTo>
                <a:cubicBezTo>
                  <a:pt x="404" y="730"/>
                  <a:pt x="336" y="738"/>
                  <a:pt x="266" y="745"/>
                </a:cubicBezTo>
                <a:cubicBezTo>
                  <a:pt x="239" y="748"/>
                  <a:pt x="239" y="748"/>
                  <a:pt x="239" y="748"/>
                </a:cubicBezTo>
                <a:cubicBezTo>
                  <a:pt x="231" y="749"/>
                  <a:pt x="220" y="750"/>
                  <a:pt x="209" y="750"/>
                </a:cubicBezTo>
                <a:cubicBezTo>
                  <a:pt x="206" y="750"/>
                  <a:pt x="203" y="750"/>
                  <a:pt x="200" y="749"/>
                </a:cubicBezTo>
                <a:cubicBezTo>
                  <a:pt x="197" y="749"/>
                  <a:pt x="194" y="749"/>
                  <a:pt x="190" y="748"/>
                </a:cubicBezTo>
                <a:cubicBezTo>
                  <a:pt x="182" y="747"/>
                  <a:pt x="175" y="745"/>
                  <a:pt x="168" y="743"/>
                </a:cubicBezTo>
                <a:cubicBezTo>
                  <a:pt x="161" y="740"/>
                  <a:pt x="155" y="736"/>
                  <a:pt x="149" y="732"/>
                </a:cubicBezTo>
                <a:cubicBezTo>
                  <a:pt x="146" y="730"/>
                  <a:pt x="143" y="727"/>
                  <a:pt x="140" y="724"/>
                </a:cubicBezTo>
                <a:cubicBezTo>
                  <a:pt x="139" y="723"/>
                  <a:pt x="138" y="722"/>
                  <a:pt x="136" y="720"/>
                </a:cubicBezTo>
                <a:cubicBezTo>
                  <a:pt x="135" y="719"/>
                  <a:pt x="134" y="718"/>
                  <a:pt x="133" y="716"/>
                </a:cubicBezTo>
                <a:cubicBezTo>
                  <a:pt x="129" y="712"/>
                  <a:pt x="129" y="712"/>
                  <a:pt x="129" y="712"/>
                </a:cubicBezTo>
                <a:cubicBezTo>
                  <a:pt x="128" y="710"/>
                  <a:pt x="127" y="708"/>
                  <a:pt x="126" y="707"/>
                </a:cubicBezTo>
                <a:cubicBezTo>
                  <a:pt x="124" y="704"/>
                  <a:pt x="123" y="700"/>
                  <a:pt x="121" y="697"/>
                </a:cubicBezTo>
                <a:cubicBezTo>
                  <a:pt x="120" y="695"/>
                  <a:pt x="120" y="693"/>
                  <a:pt x="119" y="692"/>
                </a:cubicBezTo>
                <a:cubicBezTo>
                  <a:pt x="118" y="690"/>
                  <a:pt x="118" y="688"/>
                  <a:pt x="117" y="687"/>
                </a:cubicBezTo>
                <a:cubicBezTo>
                  <a:pt x="116" y="684"/>
                  <a:pt x="115" y="680"/>
                  <a:pt x="115" y="677"/>
                </a:cubicBezTo>
                <a:cubicBezTo>
                  <a:pt x="112" y="665"/>
                  <a:pt x="111" y="654"/>
                  <a:pt x="110" y="643"/>
                </a:cubicBezTo>
                <a:cubicBezTo>
                  <a:pt x="110" y="638"/>
                  <a:pt x="110" y="632"/>
                  <a:pt x="111" y="627"/>
                </a:cubicBezTo>
                <a:cubicBezTo>
                  <a:pt x="112" y="612"/>
                  <a:pt x="112" y="612"/>
                  <a:pt x="112" y="612"/>
                </a:cubicBezTo>
                <a:cubicBezTo>
                  <a:pt x="112" y="608"/>
                  <a:pt x="113" y="603"/>
                  <a:pt x="113" y="598"/>
                </a:cubicBezTo>
                <a:cubicBezTo>
                  <a:pt x="114" y="593"/>
                  <a:pt x="114" y="588"/>
                  <a:pt x="115" y="583"/>
                </a:cubicBezTo>
                <a:cubicBezTo>
                  <a:pt x="121" y="545"/>
                  <a:pt x="133" y="507"/>
                  <a:pt x="149" y="471"/>
                </a:cubicBezTo>
                <a:cubicBezTo>
                  <a:pt x="158" y="453"/>
                  <a:pt x="167" y="436"/>
                  <a:pt x="178" y="419"/>
                </a:cubicBezTo>
                <a:cubicBezTo>
                  <a:pt x="182" y="412"/>
                  <a:pt x="182" y="412"/>
                  <a:pt x="182" y="412"/>
                </a:cubicBezTo>
                <a:cubicBezTo>
                  <a:pt x="186" y="406"/>
                  <a:pt x="186" y="406"/>
                  <a:pt x="186" y="406"/>
                </a:cubicBezTo>
                <a:cubicBezTo>
                  <a:pt x="191" y="400"/>
                  <a:pt x="191" y="400"/>
                  <a:pt x="191" y="400"/>
                </a:cubicBezTo>
                <a:cubicBezTo>
                  <a:pt x="192" y="398"/>
                  <a:pt x="194" y="396"/>
                  <a:pt x="195" y="394"/>
                </a:cubicBezTo>
                <a:cubicBezTo>
                  <a:pt x="201" y="386"/>
                  <a:pt x="207" y="378"/>
                  <a:pt x="214" y="370"/>
                </a:cubicBezTo>
                <a:cubicBezTo>
                  <a:pt x="205" y="378"/>
                  <a:pt x="208" y="372"/>
                  <a:pt x="209" y="369"/>
                </a:cubicBezTo>
                <a:cubicBezTo>
                  <a:pt x="210" y="369"/>
                  <a:pt x="210" y="368"/>
                  <a:pt x="211" y="368"/>
                </a:cubicBezTo>
                <a:cubicBezTo>
                  <a:pt x="210" y="368"/>
                  <a:pt x="210" y="369"/>
                  <a:pt x="209" y="369"/>
                </a:cubicBezTo>
                <a:cubicBezTo>
                  <a:pt x="210" y="367"/>
                  <a:pt x="208" y="367"/>
                  <a:pt x="195" y="382"/>
                </a:cubicBezTo>
                <a:cubicBezTo>
                  <a:pt x="208" y="367"/>
                  <a:pt x="210" y="367"/>
                  <a:pt x="209" y="369"/>
                </a:cubicBezTo>
                <a:cubicBezTo>
                  <a:pt x="196" y="384"/>
                  <a:pt x="183" y="400"/>
                  <a:pt x="172" y="417"/>
                </a:cubicBezTo>
                <a:cubicBezTo>
                  <a:pt x="161" y="433"/>
                  <a:pt x="152" y="451"/>
                  <a:pt x="143" y="468"/>
                </a:cubicBezTo>
                <a:cubicBezTo>
                  <a:pt x="126" y="504"/>
                  <a:pt x="115" y="542"/>
                  <a:pt x="108" y="581"/>
                </a:cubicBezTo>
                <a:cubicBezTo>
                  <a:pt x="108" y="586"/>
                  <a:pt x="107" y="590"/>
                  <a:pt x="106" y="595"/>
                </a:cubicBezTo>
                <a:cubicBezTo>
                  <a:pt x="105" y="610"/>
                  <a:pt x="105" y="610"/>
                  <a:pt x="105" y="610"/>
                </a:cubicBezTo>
                <a:cubicBezTo>
                  <a:pt x="104" y="615"/>
                  <a:pt x="104" y="620"/>
                  <a:pt x="104" y="625"/>
                </a:cubicBezTo>
                <a:cubicBezTo>
                  <a:pt x="103" y="627"/>
                  <a:pt x="103" y="630"/>
                  <a:pt x="103" y="632"/>
                </a:cubicBezTo>
                <a:cubicBezTo>
                  <a:pt x="103" y="635"/>
                  <a:pt x="103" y="638"/>
                  <a:pt x="103" y="640"/>
                </a:cubicBezTo>
                <a:cubicBezTo>
                  <a:pt x="103" y="651"/>
                  <a:pt x="104" y="663"/>
                  <a:pt x="107" y="675"/>
                </a:cubicBezTo>
                <a:cubicBezTo>
                  <a:pt x="108" y="679"/>
                  <a:pt x="108" y="682"/>
                  <a:pt x="109" y="685"/>
                </a:cubicBezTo>
                <a:cubicBezTo>
                  <a:pt x="111" y="690"/>
                  <a:pt x="111" y="690"/>
                  <a:pt x="111" y="690"/>
                </a:cubicBezTo>
                <a:cubicBezTo>
                  <a:pt x="111" y="690"/>
                  <a:pt x="112" y="691"/>
                  <a:pt x="112" y="692"/>
                </a:cubicBezTo>
                <a:cubicBezTo>
                  <a:pt x="113" y="695"/>
                  <a:pt x="113" y="695"/>
                  <a:pt x="113" y="695"/>
                </a:cubicBezTo>
                <a:cubicBezTo>
                  <a:pt x="116" y="702"/>
                  <a:pt x="120" y="709"/>
                  <a:pt x="124" y="716"/>
                </a:cubicBezTo>
                <a:cubicBezTo>
                  <a:pt x="133" y="729"/>
                  <a:pt x="146" y="739"/>
                  <a:pt x="160" y="746"/>
                </a:cubicBezTo>
                <a:cubicBezTo>
                  <a:pt x="167" y="749"/>
                  <a:pt x="175" y="752"/>
                  <a:pt x="182" y="753"/>
                </a:cubicBezTo>
                <a:cubicBezTo>
                  <a:pt x="184" y="754"/>
                  <a:pt x="186" y="754"/>
                  <a:pt x="188" y="754"/>
                </a:cubicBezTo>
                <a:cubicBezTo>
                  <a:pt x="190" y="755"/>
                  <a:pt x="192" y="755"/>
                  <a:pt x="194" y="755"/>
                </a:cubicBezTo>
                <a:cubicBezTo>
                  <a:pt x="197" y="756"/>
                  <a:pt x="200" y="756"/>
                  <a:pt x="204" y="756"/>
                </a:cubicBezTo>
                <a:cubicBezTo>
                  <a:pt x="216" y="756"/>
                  <a:pt x="226" y="755"/>
                  <a:pt x="236" y="754"/>
                </a:cubicBezTo>
                <a:cubicBezTo>
                  <a:pt x="262" y="751"/>
                  <a:pt x="262" y="751"/>
                  <a:pt x="262" y="751"/>
                </a:cubicBezTo>
                <a:cubicBezTo>
                  <a:pt x="297" y="747"/>
                  <a:pt x="330" y="743"/>
                  <a:pt x="364" y="741"/>
                </a:cubicBezTo>
                <a:cubicBezTo>
                  <a:pt x="397" y="738"/>
                  <a:pt x="430" y="737"/>
                  <a:pt x="462" y="739"/>
                </a:cubicBezTo>
                <a:cubicBezTo>
                  <a:pt x="494" y="741"/>
                  <a:pt x="526" y="746"/>
                  <a:pt x="558" y="754"/>
                </a:cubicBezTo>
                <a:cubicBezTo>
                  <a:pt x="589" y="761"/>
                  <a:pt x="621" y="772"/>
                  <a:pt x="653" y="785"/>
                </a:cubicBezTo>
                <a:cubicBezTo>
                  <a:pt x="647" y="783"/>
                  <a:pt x="642" y="780"/>
                  <a:pt x="636" y="778"/>
                </a:cubicBezTo>
                <a:cubicBezTo>
                  <a:pt x="620" y="773"/>
                  <a:pt x="620" y="773"/>
                  <a:pt x="620" y="773"/>
                </a:cubicBezTo>
                <a:cubicBezTo>
                  <a:pt x="609" y="769"/>
                  <a:pt x="598" y="765"/>
                  <a:pt x="587" y="762"/>
                </a:cubicBezTo>
                <a:cubicBezTo>
                  <a:pt x="565" y="756"/>
                  <a:pt x="542" y="750"/>
                  <a:pt x="520" y="747"/>
                </a:cubicBezTo>
                <a:cubicBezTo>
                  <a:pt x="515" y="745"/>
                  <a:pt x="509" y="745"/>
                  <a:pt x="504" y="744"/>
                </a:cubicBezTo>
                <a:cubicBezTo>
                  <a:pt x="501" y="744"/>
                  <a:pt x="498" y="743"/>
                  <a:pt x="495" y="743"/>
                </a:cubicBezTo>
                <a:cubicBezTo>
                  <a:pt x="487" y="742"/>
                  <a:pt x="487" y="742"/>
                  <a:pt x="487" y="742"/>
                </a:cubicBezTo>
                <a:cubicBezTo>
                  <a:pt x="481" y="742"/>
                  <a:pt x="476" y="741"/>
                  <a:pt x="470" y="741"/>
                </a:cubicBezTo>
                <a:cubicBezTo>
                  <a:pt x="462" y="740"/>
                  <a:pt x="462" y="740"/>
                  <a:pt x="462" y="740"/>
                </a:cubicBezTo>
                <a:cubicBezTo>
                  <a:pt x="453" y="740"/>
                  <a:pt x="453" y="740"/>
                  <a:pt x="453" y="740"/>
                </a:cubicBezTo>
                <a:cubicBezTo>
                  <a:pt x="431" y="739"/>
                  <a:pt x="408" y="740"/>
                  <a:pt x="385" y="741"/>
                </a:cubicBezTo>
                <a:cubicBezTo>
                  <a:pt x="338" y="744"/>
                  <a:pt x="290" y="751"/>
                  <a:pt x="241" y="756"/>
                </a:cubicBezTo>
                <a:cubicBezTo>
                  <a:pt x="235" y="757"/>
                  <a:pt x="228" y="758"/>
                  <a:pt x="221" y="758"/>
                </a:cubicBezTo>
                <a:cubicBezTo>
                  <a:pt x="213" y="759"/>
                  <a:pt x="205" y="759"/>
                  <a:pt x="195" y="758"/>
                </a:cubicBezTo>
                <a:cubicBezTo>
                  <a:pt x="192" y="758"/>
                  <a:pt x="192" y="758"/>
                  <a:pt x="192" y="758"/>
                </a:cubicBezTo>
                <a:cubicBezTo>
                  <a:pt x="187" y="757"/>
                  <a:pt x="187" y="757"/>
                  <a:pt x="187" y="757"/>
                </a:cubicBezTo>
                <a:cubicBezTo>
                  <a:pt x="184" y="757"/>
                  <a:pt x="182" y="756"/>
                  <a:pt x="179" y="756"/>
                </a:cubicBezTo>
                <a:cubicBezTo>
                  <a:pt x="173" y="754"/>
                  <a:pt x="168" y="753"/>
                  <a:pt x="163" y="751"/>
                </a:cubicBezTo>
                <a:cubicBezTo>
                  <a:pt x="152" y="746"/>
                  <a:pt x="142" y="740"/>
                  <a:pt x="134" y="732"/>
                </a:cubicBezTo>
                <a:cubicBezTo>
                  <a:pt x="126" y="724"/>
                  <a:pt x="119" y="715"/>
                  <a:pt x="114" y="705"/>
                </a:cubicBezTo>
                <a:cubicBezTo>
                  <a:pt x="112" y="701"/>
                  <a:pt x="112" y="701"/>
                  <a:pt x="112" y="701"/>
                </a:cubicBezTo>
                <a:cubicBezTo>
                  <a:pt x="110" y="697"/>
                  <a:pt x="110" y="697"/>
                  <a:pt x="110" y="697"/>
                </a:cubicBezTo>
                <a:cubicBezTo>
                  <a:pt x="109" y="693"/>
                  <a:pt x="109" y="693"/>
                  <a:pt x="109" y="693"/>
                </a:cubicBezTo>
                <a:cubicBezTo>
                  <a:pt x="108" y="691"/>
                  <a:pt x="108" y="690"/>
                  <a:pt x="107" y="689"/>
                </a:cubicBezTo>
                <a:cubicBezTo>
                  <a:pt x="106" y="684"/>
                  <a:pt x="105" y="680"/>
                  <a:pt x="104" y="675"/>
                </a:cubicBezTo>
                <a:cubicBezTo>
                  <a:pt x="102" y="667"/>
                  <a:pt x="101" y="658"/>
                  <a:pt x="100" y="650"/>
                </a:cubicBezTo>
                <a:cubicBezTo>
                  <a:pt x="100" y="642"/>
                  <a:pt x="100" y="634"/>
                  <a:pt x="100" y="627"/>
                </a:cubicBezTo>
                <a:cubicBezTo>
                  <a:pt x="101" y="599"/>
                  <a:pt x="105" y="572"/>
                  <a:pt x="112" y="545"/>
                </a:cubicBezTo>
                <a:cubicBezTo>
                  <a:pt x="119" y="518"/>
                  <a:pt x="128" y="492"/>
                  <a:pt x="140" y="467"/>
                </a:cubicBezTo>
                <a:cubicBezTo>
                  <a:pt x="152" y="442"/>
                  <a:pt x="166" y="418"/>
                  <a:pt x="183" y="396"/>
                </a:cubicBezTo>
                <a:cubicBezTo>
                  <a:pt x="199" y="374"/>
                  <a:pt x="218" y="354"/>
                  <a:pt x="237" y="336"/>
                </a:cubicBezTo>
                <a:cubicBezTo>
                  <a:pt x="256" y="317"/>
                  <a:pt x="275" y="301"/>
                  <a:pt x="293" y="285"/>
                </a:cubicBezTo>
                <a:cubicBezTo>
                  <a:pt x="311" y="268"/>
                  <a:pt x="329" y="253"/>
                  <a:pt x="344" y="236"/>
                </a:cubicBezTo>
                <a:cubicBezTo>
                  <a:pt x="359" y="220"/>
                  <a:pt x="373" y="204"/>
                  <a:pt x="383" y="186"/>
                </a:cubicBezTo>
                <a:cubicBezTo>
                  <a:pt x="385" y="183"/>
                  <a:pt x="385" y="183"/>
                  <a:pt x="385" y="183"/>
                </a:cubicBezTo>
                <a:cubicBezTo>
                  <a:pt x="385" y="182"/>
                  <a:pt x="386" y="181"/>
                  <a:pt x="386" y="180"/>
                </a:cubicBezTo>
                <a:cubicBezTo>
                  <a:pt x="390" y="173"/>
                  <a:pt x="390" y="173"/>
                  <a:pt x="390" y="173"/>
                </a:cubicBezTo>
                <a:cubicBezTo>
                  <a:pt x="391" y="170"/>
                  <a:pt x="391" y="170"/>
                  <a:pt x="391" y="170"/>
                </a:cubicBezTo>
                <a:cubicBezTo>
                  <a:pt x="392" y="169"/>
                  <a:pt x="392" y="169"/>
                  <a:pt x="392" y="168"/>
                </a:cubicBezTo>
                <a:cubicBezTo>
                  <a:pt x="393" y="167"/>
                  <a:pt x="393" y="167"/>
                  <a:pt x="393" y="167"/>
                </a:cubicBezTo>
                <a:cubicBezTo>
                  <a:pt x="393" y="166"/>
                  <a:pt x="393" y="165"/>
                  <a:pt x="394" y="164"/>
                </a:cubicBezTo>
                <a:cubicBezTo>
                  <a:pt x="394" y="164"/>
                  <a:pt x="394" y="164"/>
                  <a:pt x="394" y="164"/>
                </a:cubicBezTo>
                <a:cubicBezTo>
                  <a:pt x="394" y="164"/>
                  <a:pt x="394" y="164"/>
                  <a:pt x="394" y="164"/>
                </a:cubicBezTo>
                <a:cubicBezTo>
                  <a:pt x="394" y="163"/>
                  <a:pt x="394" y="162"/>
                  <a:pt x="394" y="161"/>
                </a:cubicBezTo>
                <a:cubicBezTo>
                  <a:pt x="394" y="160"/>
                  <a:pt x="393" y="160"/>
                  <a:pt x="393" y="160"/>
                </a:cubicBezTo>
                <a:cubicBezTo>
                  <a:pt x="391" y="158"/>
                  <a:pt x="391" y="158"/>
                  <a:pt x="391" y="158"/>
                </a:cubicBezTo>
                <a:cubicBezTo>
                  <a:pt x="389" y="157"/>
                  <a:pt x="387" y="155"/>
                  <a:pt x="385" y="153"/>
                </a:cubicBezTo>
                <a:cubicBezTo>
                  <a:pt x="377" y="147"/>
                  <a:pt x="368" y="141"/>
                  <a:pt x="360" y="136"/>
                </a:cubicBezTo>
                <a:cubicBezTo>
                  <a:pt x="343" y="126"/>
                  <a:pt x="326" y="121"/>
                  <a:pt x="312" y="120"/>
                </a:cubicBezTo>
                <a:cubicBezTo>
                  <a:pt x="309" y="120"/>
                  <a:pt x="305" y="120"/>
                  <a:pt x="301" y="121"/>
                </a:cubicBezTo>
                <a:cubicBezTo>
                  <a:pt x="297" y="121"/>
                  <a:pt x="292" y="122"/>
                  <a:pt x="287" y="124"/>
                </a:cubicBezTo>
                <a:cubicBezTo>
                  <a:pt x="282" y="125"/>
                  <a:pt x="277" y="127"/>
                  <a:pt x="271" y="129"/>
                </a:cubicBezTo>
                <a:cubicBezTo>
                  <a:pt x="266" y="130"/>
                  <a:pt x="261" y="132"/>
                  <a:pt x="257" y="134"/>
                </a:cubicBezTo>
                <a:cubicBezTo>
                  <a:pt x="239" y="139"/>
                  <a:pt x="220" y="147"/>
                  <a:pt x="198" y="153"/>
                </a:cubicBezTo>
                <a:cubicBezTo>
                  <a:pt x="187" y="156"/>
                  <a:pt x="176" y="159"/>
                  <a:pt x="163" y="161"/>
                </a:cubicBezTo>
                <a:cubicBezTo>
                  <a:pt x="150" y="162"/>
                  <a:pt x="137" y="163"/>
                  <a:pt x="123" y="161"/>
                </a:cubicBezTo>
                <a:cubicBezTo>
                  <a:pt x="109" y="159"/>
                  <a:pt x="96" y="156"/>
                  <a:pt x="84" y="151"/>
                </a:cubicBezTo>
                <a:cubicBezTo>
                  <a:pt x="71" y="146"/>
                  <a:pt x="60" y="139"/>
                  <a:pt x="50" y="132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40" y="125"/>
                  <a:pt x="38" y="123"/>
                  <a:pt x="35" y="121"/>
                </a:cubicBezTo>
                <a:cubicBezTo>
                  <a:pt x="31" y="117"/>
                  <a:pt x="26" y="114"/>
                  <a:pt x="22" y="110"/>
                </a:cubicBezTo>
                <a:cubicBezTo>
                  <a:pt x="14" y="102"/>
                  <a:pt x="7" y="93"/>
                  <a:pt x="0" y="85"/>
                </a:cubicBezTo>
                <a:cubicBezTo>
                  <a:pt x="5" y="88"/>
                  <a:pt x="7" y="84"/>
                  <a:pt x="8" y="80"/>
                </a:cubicBezTo>
                <a:cubicBezTo>
                  <a:pt x="9" y="76"/>
                  <a:pt x="10" y="71"/>
                  <a:pt x="13" y="70"/>
                </a:cubicBezTo>
                <a:cubicBezTo>
                  <a:pt x="16" y="69"/>
                  <a:pt x="22" y="72"/>
                  <a:pt x="34" y="82"/>
                </a:cubicBezTo>
                <a:cubicBezTo>
                  <a:pt x="40" y="87"/>
                  <a:pt x="48" y="94"/>
                  <a:pt x="58" y="102"/>
                </a:cubicBezTo>
                <a:cubicBezTo>
                  <a:pt x="60" y="103"/>
                  <a:pt x="61" y="104"/>
                  <a:pt x="63" y="105"/>
                </a:cubicBezTo>
                <a:cubicBezTo>
                  <a:pt x="64" y="107"/>
                  <a:pt x="66" y="108"/>
                  <a:pt x="67" y="109"/>
                </a:cubicBezTo>
                <a:cubicBezTo>
                  <a:pt x="69" y="110"/>
                  <a:pt x="71" y="111"/>
                  <a:pt x="72" y="112"/>
                </a:cubicBezTo>
                <a:cubicBezTo>
                  <a:pt x="74" y="113"/>
                  <a:pt x="76" y="114"/>
                  <a:pt x="78" y="115"/>
                </a:cubicBezTo>
                <a:cubicBezTo>
                  <a:pt x="81" y="117"/>
                  <a:pt x="86" y="119"/>
                  <a:pt x="90" y="121"/>
                </a:cubicBezTo>
                <a:cubicBezTo>
                  <a:pt x="92" y="122"/>
                  <a:pt x="95" y="123"/>
                  <a:pt x="97" y="124"/>
                </a:cubicBezTo>
                <a:cubicBezTo>
                  <a:pt x="98" y="125"/>
                  <a:pt x="99" y="125"/>
                  <a:pt x="101" y="126"/>
                </a:cubicBezTo>
                <a:cubicBezTo>
                  <a:pt x="102" y="126"/>
                  <a:pt x="103" y="126"/>
                  <a:pt x="104" y="127"/>
                </a:cubicBezTo>
                <a:cubicBezTo>
                  <a:pt x="105" y="125"/>
                  <a:pt x="106" y="121"/>
                  <a:pt x="107" y="118"/>
                </a:cubicBezTo>
                <a:cubicBezTo>
                  <a:pt x="106" y="118"/>
                  <a:pt x="105" y="118"/>
                  <a:pt x="103" y="117"/>
                </a:cubicBezTo>
                <a:cubicBezTo>
                  <a:pt x="102" y="117"/>
                  <a:pt x="101" y="116"/>
                  <a:pt x="100" y="116"/>
                </a:cubicBezTo>
                <a:cubicBezTo>
                  <a:pt x="98" y="115"/>
                  <a:pt x="96" y="114"/>
                  <a:pt x="93" y="113"/>
                </a:cubicBezTo>
                <a:cubicBezTo>
                  <a:pt x="89" y="110"/>
                  <a:pt x="85" y="108"/>
                  <a:pt x="82" y="105"/>
                </a:cubicBezTo>
                <a:cubicBezTo>
                  <a:pt x="74" y="100"/>
                  <a:pt x="68" y="94"/>
                  <a:pt x="62" y="89"/>
                </a:cubicBezTo>
                <a:cubicBezTo>
                  <a:pt x="51" y="77"/>
                  <a:pt x="43" y="65"/>
                  <a:pt x="37" y="54"/>
                </a:cubicBezTo>
                <a:cubicBezTo>
                  <a:pt x="30" y="44"/>
                  <a:pt x="26" y="34"/>
                  <a:pt x="23" y="26"/>
                </a:cubicBezTo>
                <a:cubicBezTo>
                  <a:pt x="20" y="18"/>
                  <a:pt x="19" y="12"/>
                  <a:pt x="19" y="7"/>
                </a:cubicBezTo>
                <a:cubicBezTo>
                  <a:pt x="19" y="3"/>
                  <a:pt x="20" y="0"/>
                  <a:pt x="23" y="0"/>
                </a:cubicBezTo>
                <a:cubicBezTo>
                  <a:pt x="26" y="0"/>
                  <a:pt x="30" y="2"/>
                  <a:pt x="36" y="6"/>
                </a:cubicBezTo>
                <a:cubicBezTo>
                  <a:pt x="41" y="10"/>
                  <a:pt x="48" y="17"/>
                  <a:pt x="57" y="25"/>
                </a:cubicBezTo>
                <a:cubicBezTo>
                  <a:pt x="66" y="33"/>
                  <a:pt x="76" y="42"/>
                  <a:pt x="88" y="51"/>
                </a:cubicBezTo>
                <a:cubicBezTo>
                  <a:pt x="97" y="58"/>
                  <a:pt x="106" y="64"/>
                  <a:pt x="115" y="66"/>
                </a:cubicBezTo>
                <a:cubicBezTo>
                  <a:pt x="117" y="67"/>
                  <a:pt x="119" y="68"/>
                  <a:pt x="122" y="68"/>
                </a:cubicBezTo>
                <a:cubicBezTo>
                  <a:pt x="123" y="68"/>
                  <a:pt x="124" y="69"/>
                  <a:pt x="125" y="69"/>
                </a:cubicBezTo>
                <a:cubicBezTo>
                  <a:pt x="126" y="69"/>
                  <a:pt x="127" y="69"/>
                  <a:pt x="128" y="69"/>
                </a:cubicBezTo>
                <a:cubicBezTo>
                  <a:pt x="132" y="70"/>
                  <a:pt x="136" y="70"/>
                  <a:pt x="141" y="69"/>
                </a:cubicBezTo>
                <a:cubicBezTo>
                  <a:pt x="151" y="68"/>
                  <a:pt x="162" y="65"/>
                  <a:pt x="176" y="59"/>
                </a:cubicBezTo>
                <a:cubicBezTo>
                  <a:pt x="190" y="54"/>
                  <a:pt x="206" y="47"/>
                  <a:pt x="224" y="39"/>
                </a:cubicBezTo>
                <a:cubicBezTo>
                  <a:pt x="243" y="32"/>
                  <a:pt x="264" y="25"/>
                  <a:pt x="289" y="22"/>
                </a:cubicBezTo>
                <a:cubicBezTo>
                  <a:pt x="302" y="20"/>
                  <a:pt x="315" y="20"/>
                  <a:pt x="328" y="22"/>
                </a:cubicBezTo>
                <a:cubicBezTo>
                  <a:pt x="341" y="23"/>
                  <a:pt x="353" y="26"/>
                  <a:pt x="365" y="30"/>
                </a:cubicBezTo>
                <a:cubicBezTo>
                  <a:pt x="389" y="38"/>
                  <a:pt x="409" y="49"/>
                  <a:pt x="428" y="62"/>
                </a:cubicBezTo>
                <a:cubicBezTo>
                  <a:pt x="437" y="68"/>
                  <a:pt x="446" y="74"/>
                  <a:pt x="454" y="81"/>
                </a:cubicBezTo>
                <a:cubicBezTo>
                  <a:pt x="458" y="85"/>
                  <a:pt x="458" y="85"/>
                  <a:pt x="458" y="85"/>
                </a:cubicBezTo>
                <a:cubicBezTo>
                  <a:pt x="460" y="86"/>
                  <a:pt x="461" y="88"/>
                  <a:pt x="463" y="89"/>
                </a:cubicBezTo>
                <a:cubicBezTo>
                  <a:pt x="466" y="92"/>
                  <a:pt x="470" y="96"/>
                  <a:pt x="472" y="99"/>
                </a:cubicBezTo>
                <a:cubicBezTo>
                  <a:pt x="478" y="106"/>
                  <a:pt x="483" y="113"/>
                  <a:pt x="487" y="122"/>
                </a:cubicBezTo>
                <a:cubicBezTo>
                  <a:pt x="493" y="136"/>
                  <a:pt x="496" y="152"/>
                  <a:pt x="494" y="168"/>
                </a:cubicBezTo>
                <a:cubicBezTo>
                  <a:pt x="493" y="176"/>
                  <a:pt x="491" y="184"/>
                  <a:pt x="489" y="192"/>
                </a:cubicBezTo>
                <a:cubicBezTo>
                  <a:pt x="486" y="200"/>
                  <a:pt x="484" y="205"/>
                  <a:pt x="482" y="210"/>
                </a:cubicBezTo>
                <a:cubicBezTo>
                  <a:pt x="479" y="215"/>
                  <a:pt x="477" y="219"/>
                  <a:pt x="475" y="224"/>
                </a:cubicBezTo>
                <a:cubicBezTo>
                  <a:pt x="471" y="230"/>
                  <a:pt x="471" y="230"/>
                  <a:pt x="471" y="230"/>
                </a:cubicBezTo>
                <a:cubicBezTo>
                  <a:pt x="470" y="233"/>
                  <a:pt x="469" y="235"/>
                  <a:pt x="467" y="237"/>
                </a:cubicBezTo>
                <a:cubicBezTo>
                  <a:pt x="460" y="250"/>
                  <a:pt x="460" y="250"/>
                  <a:pt x="460" y="250"/>
                </a:cubicBezTo>
                <a:cubicBezTo>
                  <a:pt x="451" y="262"/>
                  <a:pt x="451" y="262"/>
                  <a:pt x="451" y="262"/>
                </a:cubicBezTo>
                <a:cubicBezTo>
                  <a:pt x="447" y="268"/>
                  <a:pt x="447" y="268"/>
                  <a:pt x="447" y="268"/>
                </a:cubicBezTo>
                <a:cubicBezTo>
                  <a:pt x="443" y="273"/>
                  <a:pt x="443" y="273"/>
                  <a:pt x="443" y="273"/>
                </a:cubicBezTo>
                <a:cubicBezTo>
                  <a:pt x="440" y="277"/>
                  <a:pt x="437" y="281"/>
                  <a:pt x="434" y="285"/>
                </a:cubicBezTo>
                <a:cubicBezTo>
                  <a:pt x="431" y="288"/>
                  <a:pt x="428" y="292"/>
                  <a:pt x="424" y="295"/>
                </a:cubicBezTo>
                <a:cubicBezTo>
                  <a:pt x="420" y="300"/>
                  <a:pt x="420" y="300"/>
                  <a:pt x="420" y="300"/>
                </a:cubicBezTo>
                <a:cubicBezTo>
                  <a:pt x="415" y="305"/>
                  <a:pt x="415" y="305"/>
                  <a:pt x="415" y="305"/>
                </a:cubicBezTo>
                <a:cubicBezTo>
                  <a:pt x="412" y="309"/>
                  <a:pt x="409" y="312"/>
                  <a:pt x="406" y="315"/>
                </a:cubicBezTo>
                <a:cubicBezTo>
                  <a:pt x="403" y="318"/>
                  <a:pt x="399" y="322"/>
                  <a:pt x="396" y="325"/>
                </a:cubicBezTo>
                <a:cubicBezTo>
                  <a:pt x="390" y="331"/>
                  <a:pt x="384" y="337"/>
                  <a:pt x="378" y="343"/>
                </a:cubicBezTo>
                <a:cubicBezTo>
                  <a:pt x="363" y="357"/>
                  <a:pt x="348" y="370"/>
                  <a:pt x="334" y="383"/>
                </a:cubicBezTo>
                <a:cubicBezTo>
                  <a:pt x="320" y="395"/>
                  <a:pt x="307" y="408"/>
                  <a:pt x="295" y="421"/>
                </a:cubicBezTo>
                <a:cubicBezTo>
                  <a:pt x="289" y="427"/>
                  <a:pt x="283" y="433"/>
                  <a:pt x="277" y="440"/>
                </a:cubicBezTo>
                <a:cubicBezTo>
                  <a:pt x="273" y="445"/>
                  <a:pt x="273" y="445"/>
                  <a:pt x="273" y="445"/>
                </a:cubicBezTo>
                <a:cubicBezTo>
                  <a:pt x="272" y="446"/>
                  <a:pt x="271" y="448"/>
                  <a:pt x="269" y="449"/>
                </a:cubicBezTo>
                <a:cubicBezTo>
                  <a:pt x="267" y="453"/>
                  <a:pt x="264" y="456"/>
                  <a:pt x="262" y="459"/>
                </a:cubicBezTo>
                <a:cubicBezTo>
                  <a:pt x="252" y="473"/>
                  <a:pt x="243" y="487"/>
                  <a:pt x="236" y="502"/>
                </a:cubicBezTo>
                <a:cubicBezTo>
                  <a:pt x="221" y="531"/>
                  <a:pt x="210" y="563"/>
                  <a:pt x="204" y="596"/>
                </a:cubicBezTo>
                <a:cubicBezTo>
                  <a:pt x="204" y="600"/>
                  <a:pt x="203" y="604"/>
                  <a:pt x="202" y="608"/>
                </a:cubicBezTo>
                <a:cubicBezTo>
                  <a:pt x="202" y="612"/>
                  <a:pt x="201" y="616"/>
                  <a:pt x="201" y="621"/>
                </a:cubicBezTo>
                <a:cubicBezTo>
                  <a:pt x="200" y="633"/>
                  <a:pt x="200" y="633"/>
                  <a:pt x="200" y="633"/>
                </a:cubicBezTo>
                <a:cubicBezTo>
                  <a:pt x="200" y="636"/>
                  <a:pt x="200" y="640"/>
                  <a:pt x="200" y="643"/>
                </a:cubicBezTo>
                <a:cubicBezTo>
                  <a:pt x="200" y="649"/>
                  <a:pt x="201" y="655"/>
                  <a:pt x="201" y="658"/>
                </a:cubicBezTo>
                <a:cubicBezTo>
                  <a:pt x="202" y="658"/>
                  <a:pt x="202" y="658"/>
                  <a:pt x="202" y="658"/>
                </a:cubicBezTo>
                <a:cubicBezTo>
                  <a:pt x="202" y="658"/>
                  <a:pt x="202" y="658"/>
                  <a:pt x="202" y="658"/>
                </a:cubicBezTo>
                <a:cubicBezTo>
                  <a:pt x="202" y="659"/>
                  <a:pt x="202" y="659"/>
                  <a:pt x="202" y="659"/>
                </a:cubicBezTo>
                <a:cubicBezTo>
                  <a:pt x="202" y="659"/>
                  <a:pt x="202" y="659"/>
                  <a:pt x="202" y="659"/>
                </a:cubicBezTo>
                <a:cubicBezTo>
                  <a:pt x="202" y="659"/>
                  <a:pt x="202" y="659"/>
                  <a:pt x="202" y="660"/>
                </a:cubicBezTo>
                <a:cubicBezTo>
                  <a:pt x="202" y="660"/>
                  <a:pt x="202" y="660"/>
                  <a:pt x="202" y="661"/>
                </a:cubicBezTo>
                <a:cubicBezTo>
                  <a:pt x="202" y="661"/>
                  <a:pt x="203" y="661"/>
                  <a:pt x="203" y="661"/>
                </a:cubicBezTo>
                <a:cubicBezTo>
                  <a:pt x="202" y="661"/>
                  <a:pt x="204" y="661"/>
                  <a:pt x="206" y="662"/>
                </a:cubicBezTo>
                <a:cubicBezTo>
                  <a:pt x="210" y="662"/>
                  <a:pt x="214" y="662"/>
                  <a:pt x="220" y="661"/>
                </a:cubicBezTo>
                <a:cubicBezTo>
                  <a:pt x="224" y="661"/>
                  <a:pt x="224" y="661"/>
                  <a:pt x="224" y="661"/>
                </a:cubicBezTo>
                <a:cubicBezTo>
                  <a:pt x="229" y="661"/>
                  <a:pt x="229" y="661"/>
                  <a:pt x="229" y="661"/>
                </a:cubicBezTo>
                <a:cubicBezTo>
                  <a:pt x="239" y="660"/>
                  <a:pt x="239" y="660"/>
                  <a:pt x="239" y="660"/>
                </a:cubicBezTo>
                <a:cubicBezTo>
                  <a:pt x="267" y="657"/>
                  <a:pt x="294" y="654"/>
                  <a:pt x="322" y="652"/>
                </a:cubicBezTo>
                <a:cubicBezTo>
                  <a:pt x="350" y="649"/>
                  <a:pt x="379" y="647"/>
                  <a:pt x="408" y="646"/>
                </a:cubicBezTo>
                <a:cubicBezTo>
                  <a:pt x="438" y="645"/>
                  <a:pt x="468" y="646"/>
                  <a:pt x="498" y="650"/>
                </a:cubicBezTo>
                <a:cubicBezTo>
                  <a:pt x="558" y="656"/>
                  <a:pt x="616" y="672"/>
                  <a:pt x="670" y="693"/>
                </a:cubicBezTo>
                <a:cubicBezTo>
                  <a:pt x="724" y="714"/>
                  <a:pt x="774" y="740"/>
                  <a:pt x="822" y="767"/>
                </a:cubicBezTo>
                <a:cubicBezTo>
                  <a:pt x="839" y="776"/>
                  <a:pt x="860" y="787"/>
                  <a:pt x="881" y="799"/>
                </a:cubicBezTo>
                <a:cubicBezTo>
                  <a:pt x="903" y="810"/>
                  <a:pt x="925" y="822"/>
                  <a:pt x="947" y="834"/>
                </a:cubicBezTo>
                <a:cubicBezTo>
                  <a:pt x="968" y="845"/>
                  <a:pt x="988" y="855"/>
                  <a:pt x="1005" y="865"/>
                </a:cubicBezTo>
                <a:cubicBezTo>
                  <a:pt x="1022" y="874"/>
                  <a:pt x="1035" y="881"/>
                  <a:pt x="1043" y="887"/>
                </a:cubicBezTo>
                <a:cubicBezTo>
                  <a:pt x="1055" y="894"/>
                  <a:pt x="1060" y="899"/>
                  <a:pt x="1062" y="902"/>
                </a:cubicBezTo>
                <a:cubicBezTo>
                  <a:pt x="1064" y="906"/>
                  <a:pt x="1062" y="908"/>
                  <a:pt x="1059" y="909"/>
                </a:cubicBezTo>
                <a:cubicBezTo>
                  <a:pt x="946" y="855"/>
                  <a:pt x="839" y="785"/>
                  <a:pt x="721" y="733"/>
                </a:cubicBezTo>
                <a:cubicBezTo>
                  <a:pt x="703" y="725"/>
                  <a:pt x="684" y="717"/>
                  <a:pt x="666" y="710"/>
                </a:cubicBezTo>
                <a:cubicBezTo>
                  <a:pt x="647" y="703"/>
                  <a:pt x="629" y="696"/>
                  <a:pt x="609" y="690"/>
                </a:cubicBezTo>
                <a:cubicBezTo>
                  <a:pt x="590" y="684"/>
                  <a:pt x="571" y="679"/>
                  <a:pt x="551" y="675"/>
                </a:cubicBezTo>
                <a:cubicBezTo>
                  <a:pt x="536" y="672"/>
                  <a:pt x="536" y="672"/>
                  <a:pt x="536" y="672"/>
                </a:cubicBezTo>
                <a:cubicBezTo>
                  <a:pt x="529" y="671"/>
                  <a:pt x="529" y="671"/>
                  <a:pt x="529" y="671"/>
                </a:cubicBezTo>
                <a:cubicBezTo>
                  <a:pt x="521" y="670"/>
                  <a:pt x="521" y="670"/>
                  <a:pt x="521" y="670"/>
                </a:cubicBezTo>
                <a:cubicBezTo>
                  <a:pt x="506" y="667"/>
                  <a:pt x="506" y="667"/>
                  <a:pt x="506" y="667"/>
                </a:cubicBezTo>
                <a:cubicBezTo>
                  <a:pt x="491" y="665"/>
                  <a:pt x="491" y="665"/>
                  <a:pt x="491" y="665"/>
                </a:cubicBezTo>
                <a:cubicBezTo>
                  <a:pt x="450" y="661"/>
                  <a:pt x="410" y="661"/>
                  <a:pt x="370" y="663"/>
                </a:cubicBezTo>
                <a:cubicBezTo>
                  <a:pt x="331" y="665"/>
                  <a:pt x="292" y="669"/>
                  <a:pt x="254" y="673"/>
                </a:cubicBezTo>
                <a:cubicBezTo>
                  <a:pt x="291" y="670"/>
                  <a:pt x="329" y="666"/>
                  <a:pt x="368" y="664"/>
                </a:cubicBezTo>
                <a:cubicBezTo>
                  <a:pt x="408" y="662"/>
                  <a:pt x="448" y="662"/>
                  <a:pt x="488" y="666"/>
                </a:cubicBezTo>
                <a:cubicBezTo>
                  <a:pt x="529" y="671"/>
                  <a:pt x="569" y="679"/>
                  <a:pt x="608" y="691"/>
                </a:cubicBezTo>
                <a:cubicBezTo>
                  <a:pt x="627" y="696"/>
                  <a:pt x="646" y="703"/>
                  <a:pt x="665" y="710"/>
                </a:cubicBezTo>
                <a:cubicBezTo>
                  <a:pt x="684" y="717"/>
                  <a:pt x="702" y="725"/>
                  <a:pt x="721" y="733"/>
                </a:cubicBezTo>
                <a:cubicBezTo>
                  <a:pt x="779" y="759"/>
                  <a:pt x="835" y="790"/>
                  <a:pt x="890" y="821"/>
                </a:cubicBezTo>
                <a:cubicBezTo>
                  <a:pt x="944" y="852"/>
                  <a:pt x="998" y="884"/>
                  <a:pt x="1054" y="911"/>
                </a:cubicBezTo>
                <a:cubicBezTo>
                  <a:pt x="1048" y="913"/>
                  <a:pt x="1042" y="916"/>
                  <a:pt x="1047" y="923"/>
                </a:cubicBezTo>
                <a:cubicBezTo>
                  <a:pt x="1047" y="923"/>
                  <a:pt x="1056" y="927"/>
                  <a:pt x="1067" y="932"/>
                </a:cubicBezTo>
                <a:cubicBezTo>
                  <a:pt x="1072" y="934"/>
                  <a:pt x="1079" y="937"/>
                  <a:pt x="1084" y="940"/>
                </a:cubicBezTo>
                <a:cubicBezTo>
                  <a:pt x="1090" y="942"/>
                  <a:pt x="1096" y="944"/>
                  <a:pt x="1100" y="946"/>
                </a:cubicBezTo>
                <a:cubicBezTo>
                  <a:pt x="1117" y="956"/>
                  <a:pt x="1129" y="964"/>
                  <a:pt x="1135" y="969"/>
                </a:cubicBezTo>
                <a:cubicBezTo>
                  <a:pt x="1142" y="975"/>
                  <a:pt x="1145" y="980"/>
                  <a:pt x="1144" y="983"/>
                </a:cubicBezTo>
                <a:cubicBezTo>
                  <a:pt x="1143" y="986"/>
                  <a:pt x="1138" y="988"/>
                  <a:pt x="1131" y="988"/>
                </a:cubicBezTo>
                <a:cubicBezTo>
                  <a:pt x="1124" y="989"/>
                  <a:pt x="1115" y="989"/>
                  <a:pt x="1105" y="988"/>
                </a:cubicBezTo>
                <a:cubicBezTo>
                  <a:pt x="1094" y="986"/>
                  <a:pt x="1083" y="984"/>
                  <a:pt x="1070" y="982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D0F5E06-F687-4337-A483-3C85829E29A0}"/>
              </a:ext>
            </a:extLst>
          </p:cNvPr>
          <p:cNvGrpSpPr/>
          <p:nvPr/>
        </p:nvGrpSpPr>
        <p:grpSpPr>
          <a:xfrm rot="19648290" flipH="1">
            <a:off x="7654987" y="1230053"/>
            <a:ext cx="1665194" cy="1818703"/>
            <a:chOff x="5876924" y="2004391"/>
            <a:chExt cx="1489809" cy="1627150"/>
          </a:xfrm>
          <a:solidFill>
            <a:schemeClr val="accent2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2B900F2-99FA-44E7-847B-3A15CAB0A75F}"/>
                </a:ext>
              </a:extLst>
            </p:cNvPr>
            <p:cNvSpPr/>
            <p:nvPr/>
          </p:nvSpPr>
          <p:spPr>
            <a:xfrm>
              <a:off x="5876924" y="2004391"/>
              <a:ext cx="1396696" cy="1463206"/>
            </a:xfrm>
            <a:custGeom>
              <a:avLst/>
              <a:gdLst>
                <a:gd name="connsiteX0" fmla="*/ 228314 w 400050"/>
                <a:gd name="connsiteY0" fmla="*/ 0 h 419100"/>
                <a:gd name="connsiteX1" fmla="*/ 404146 w 400050"/>
                <a:gd name="connsiteY1" fmla="*/ 84201 h 419100"/>
                <a:gd name="connsiteX2" fmla="*/ 355854 w 400050"/>
                <a:gd name="connsiteY2" fmla="*/ 108299 h 419100"/>
                <a:gd name="connsiteX3" fmla="*/ 353949 w 400050"/>
                <a:gd name="connsiteY3" fmla="*/ 109252 h 419100"/>
                <a:gd name="connsiteX4" fmla="*/ 300228 w 400050"/>
                <a:gd name="connsiteY4" fmla="*/ 84868 h 419100"/>
                <a:gd name="connsiteX5" fmla="*/ 252127 w 400050"/>
                <a:gd name="connsiteY5" fmla="*/ 79248 h 419100"/>
                <a:gd name="connsiteX6" fmla="*/ 143447 w 400050"/>
                <a:gd name="connsiteY6" fmla="*/ 110204 h 419100"/>
                <a:gd name="connsiteX7" fmla="*/ 72009 w 400050"/>
                <a:gd name="connsiteY7" fmla="*/ 192310 h 419100"/>
                <a:gd name="connsiteX8" fmla="*/ 71152 w 400050"/>
                <a:gd name="connsiteY8" fmla="*/ 194405 h 419100"/>
                <a:gd name="connsiteX9" fmla="*/ 116586 w 400050"/>
                <a:gd name="connsiteY9" fmla="*/ 315468 h 419100"/>
                <a:gd name="connsiteX10" fmla="*/ 67818 w 400050"/>
                <a:gd name="connsiteY10" fmla="*/ 427387 h 419100"/>
                <a:gd name="connsiteX11" fmla="*/ 0 w 400050"/>
                <a:gd name="connsiteY11" fmla="*/ 174593 h 419100"/>
                <a:gd name="connsiteX12" fmla="*/ 228314 w 400050"/>
                <a:gd name="connsiteY12" fmla="*/ 0 h 419100"/>
                <a:gd name="connsiteX13" fmla="*/ 228314 w 400050"/>
                <a:gd name="connsiteY13" fmla="*/ 0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050" h="419100">
                  <a:moveTo>
                    <a:pt x="228314" y="0"/>
                  </a:moveTo>
                  <a:cubicBezTo>
                    <a:pt x="306991" y="0"/>
                    <a:pt x="366141" y="27146"/>
                    <a:pt x="404146" y="84201"/>
                  </a:cubicBezTo>
                  <a:lnTo>
                    <a:pt x="355854" y="108299"/>
                  </a:lnTo>
                  <a:cubicBezTo>
                    <a:pt x="352044" y="110204"/>
                    <a:pt x="354616" y="108871"/>
                    <a:pt x="353949" y="109252"/>
                  </a:cubicBezTo>
                  <a:cubicBezTo>
                    <a:pt x="353282" y="106013"/>
                    <a:pt x="319088" y="89345"/>
                    <a:pt x="300228" y="84868"/>
                  </a:cubicBezTo>
                  <a:cubicBezTo>
                    <a:pt x="284798" y="81248"/>
                    <a:pt x="268700" y="79248"/>
                    <a:pt x="252127" y="79248"/>
                  </a:cubicBezTo>
                  <a:cubicBezTo>
                    <a:pt x="211931" y="79248"/>
                    <a:pt x="174498" y="90678"/>
                    <a:pt x="143447" y="110204"/>
                  </a:cubicBezTo>
                  <a:cubicBezTo>
                    <a:pt x="111633" y="130207"/>
                    <a:pt x="86582" y="158782"/>
                    <a:pt x="72009" y="192310"/>
                  </a:cubicBezTo>
                  <a:cubicBezTo>
                    <a:pt x="71628" y="192977"/>
                    <a:pt x="71342" y="193643"/>
                    <a:pt x="71152" y="194405"/>
                  </a:cubicBezTo>
                  <a:cubicBezTo>
                    <a:pt x="53245" y="248603"/>
                    <a:pt x="111443" y="284798"/>
                    <a:pt x="116586" y="315468"/>
                  </a:cubicBezTo>
                  <a:cubicBezTo>
                    <a:pt x="128207" y="384143"/>
                    <a:pt x="105632" y="404050"/>
                    <a:pt x="67818" y="427387"/>
                  </a:cubicBezTo>
                  <a:cubicBezTo>
                    <a:pt x="115538" y="299942"/>
                    <a:pt x="0" y="283845"/>
                    <a:pt x="0" y="174593"/>
                  </a:cubicBezTo>
                  <a:cubicBezTo>
                    <a:pt x="0" y="65342"/>
                    <a:pt x="108395" y="0"/>
                    <a:pt x="228314" y="0"/>
                  </a:cubicBezTo>
                  <a:lnTo>
                    <a:pt x="22831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latin typeface="+mn-lt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1A12C42-85B8-4BCC-9BA7-F298453D412B}"/>
                </a:ext>
              </a:extLst>
            </p:cNvPr>
            <p:cNvSpPr/>
            <p:nvPr/>
          </p:nvSpPr>
          <p:spPr>
            <a:xfrm>
              <a:off x="6330259" y="3296334"/>
              <a:ext cx="432311" cy="332547"/>
            </a:xfrm>
            <a:custGeom>
              <a:avLst/>
              <a:gdLst>
                <a:gd name="connsiteX0" fmla="*/ 116851 w 123825"/>
                <a:gd name="connsiteY0" fmla="*/ 0 h 95250"/>
                <a:gd name="connsiteX1" fmla="*/ 133138 w 123825"/>
                <a:gd name="connsiteY1" fmla="*/ 99346 h 95250"/>
                <a:gd name="connsiteX2" fmla="*/ 3598 w 123825"/>
                <a:gd name="connsiteY2" fmla="*/ 95250 h 95250"/>
                <a:gd name="connsiteX3" fmla="*/ 4170 w 123825"/>
                <a:gd name="connsiteY3" fmla="*/ 75914 h 95250"/>
                <a:gd name="connsiteX4" fmla="*/ 57224 w 123825"/>
                <a:gd name="connsiteY4" fmla="*/ 20669 h 95250"/>
                <a:gd name="connsiteX5" fmla="*/ 116851 w 123825"/>
                <a:gd name="connsiteY5" fmla="*/ 0 h 95250"/>
                <a:gd name="connsiteX6" fmla="*/ 116851 w 123825"/>
                <a:gd name="connsiteY6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116851" y="0"/>
                  </a:moveTo>
                  <a:cubicBezTo>
                    <a:pt x="122375" y="31623"/>
                    <a:pt x="127519" y="68580"/>
                    <a:pt x="133138" y="99346"/>
                  </a:cubicBezTo>
                  <a:cubicBezTo>
                    <a:pt x="88752" y="101727"/>
                    <a:pt x="52366" y="101537"/>
                    <a:pt x="3598" y="95250"/>
                  </a:cubicBezTo>
                  <a:cubicBezTo>
                    <a:pt x="-1831" y="94583"/>
                    <a:pt x="-688" y="78296"/>
                    <a:pt x="4170" y="75914"/>
                  </a:cubicBezTo>
                  <a:cubicBezTo>
                    <a:pt x="23220" y="66580"/>
                    <a:pt x="55414" y="71247"/>
                    <a:pt x="57224" y="20669"/>
                  </a:cubicBezTo>
                  <a:cubicBezTo>
                    <a:pt x="70940" y="20098"/>
                    <a:pt x="92181" y="13145"/>
                    <a:pt x="116851" y="0"/>
                  </a:cubicBezTo>
                  <a:lnTo>
                    <a:pt x="11685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latin typeface="+mn-lt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DC80548-D46B-4BD0-A9B4-BA231DC15EFA}"/>
                </a:ext>
              </a:extLst>
            </p:cNvPr>
            <p:cNvSpPr/>
            <p:nvPr/>
          </p:nvSpPr>
          <p:spPr>
            <a:xfrm>
              <a:off x="6323203" y="2548438"/>
              <a:ext cx="864622" cy="764858"/>
            </a:xfrm>
            <a:custGeom>
              <a:avLst/>
              <a:gdLst>
                <a:gd name="connsiteX0" fmla="*/ 138684 w 247650"/>
                <a:gd name="connsiteY0" fmla="*/ 0 h 219075"/>
                <a:gd name="connsiteX1" fmla="*/ 252032 w 247650"/>
                <a:gd name="connsiteY1" fmla="*/ 49244 h 219075"/>
                <a:gd name="connsiteX2" fmla="*/ 227743 w 247650"/>
                <a:gd name="connsiteY2" fmla="*/ 62103 h 219075"/>
                <a:gd name="connsiteX3" fmla="*/ 148876 w 247650"/>
                <a:gd name="connsiteY3" fmla="*/ 135160 h 219075"/>
                <a:gd name="connsiteX4" fmla="*/ 146971 w 247650"/>
                <a:gd name="connsiteY4" fmla="*/ 133922 h 219075"/>
                <a:gd name="connsiteX5" fmla="*/ 125825 w 247650"/>
                <a:gd name="connsiteY5" fmla="*/ 128016 h 219075"/>
                <a:gd name="connsiteX6" fmla="*/ 96679 w 247650"/>
                <a:gd name="connsiteY6" fmla="*/ 140113 h 219075"/>
                <a:gd name="connsiteX7" fmla="*/ 84582 w 247650"/>
                <a:gd name="connsiteY7" fmla="*/ 169259 h 219075"/>
                <a:gd name="connsiteX8" fmla="*/ 96679 w 247650"/>
                <a:gd name="connsiteY8" fmla="*/ 198406 h 219075"/>
                <a:gd name="connsiteX9" fmla="*/ 96679 w 247650"/>
                <a:gd name="connsiteY9" fmla="*/ 198406 h 219075"/>
                <a:gd name="connsiteX10" fmla="*/ 97631 w 247650"/>
                <a:gd name="connsiteY10" fmla="*/ 199358 h 219075"/>
                <a:gd name="connsiteX11" fmla="*/ 108394 w 247650"/>
                <a:gd name="connsiteY11" fmla="*/ 206693 h 219075"/>
                <a:gd name="connsiteX12" fmla="*/ 58960 w 247650"/>
                <a:gd name="connsiteY12" fmla="*/ 221456 h 219075"/>
                <a:gd name="connsiteX13" fmla="*/ 54102 w 247650"/>
                <a:gd name="connsiteY13" fmla="*/ 208121 h 219075"/>
                <a:gd name="connsiteX14" fmla="*/ 0 w 247650"/>
                <a:gd name="connsiteY14" fmla="*/ 116110 h 219075"/>
                <a:gd name="connsiteX15" fmla="*/ 138684 w 247650"/>
                <a:gd name="connsiteY15" fmla="*/ 0 h 219075"/>
                <a:gd name="connsiteX16" fmla="*/ 138684 w 247650"/>
                <a:gd name="connsiteY16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7650" h="219075">
                  <a:moveTo>
                    <a:pt x="138684" y="0"/>
                  </a:moveTo>
                  <a:cubicBezTo>
                    <a:pt x="185547" y="0"/>
                    <a:pt x="226981" y="19431"/>
                    <a:pt x="252032" y="49244"/>
                  </a:cubicBezTo>
                  <a:cubicBezTo>
                    <a:pt x="244983" y="52197"/>
                    <a:pt x="236791" y="56102"/>
                    <a:pt x="227743" y="62103"/>
                  </a:cubicBezTo>
                  <a:cubicBezTo>
                    <a:pt x="189166" y="87535"/>
                    <a:pt x="168688" y="111347"/>
                    <a:pt x="148876" y="135160"/>
                  </a:cubicBezTo>
                  <a:cubicBezTo>
                    <a:pt x="148304" y="134779"/>
                    <a:pt x="147638" y="134302"/>
                    <a:pt x="146971" y="133922"/>
                  </a:cubicBezTo>
                  <a:cubicBezTo>
                    <a:pt x="140780" y="130207"/>
                    <a:pt x="133445" y="128016"/>
                    <a:pt x="125825" y="128016"/>
                  </a:cubicBezTo>
                  <a:cubicBezTo>
                    <a:pt x="114395" y="128016"/>
                    <a:pt x="104108" y="132588"/>
                    <a:pt x="96679" y="140113"/>
                  </a:cubicBezTo>
                  <a:cubicBezTo>
                    <a:pt x="89249" y="147542"/>
                    <a:pt x="84582" y="157924"/>
                    <a:pt x="84582" y="169259"/>
                  </a:cubicBezTo>
                  <a:cubicBezTo>
                    <a:pt x="84582" y="180689"/>
                    <a:pt x="89154" y="190976"/>
                    <a:pt x="96679" y="198406"/>
                  </a:cubicBezTo>
                  <a:lnTo>
                    <a:pt x="96679" y="198406"/>
                  </a:lnTo>
                  <a:cubicBezTo>
                    <a:pt x="96965" y="198692"/>
                    <a:pt x="97345" y="199072"/>
                    <a:pt x="97631" y="199358"/>
                  </a:cubicBezTo>
                  <a:cubicBezTo>
                    <a:pt x="100775" y="202311"/>
                    <a:pt x="104394" y="204788"/>
                    <a:pt x="108394" y="206693"/>
                  </a:cubicBezTo>
                  <a:cubicBezTo>
                    <a:pt x="87249" y="216979"/>
                    <a:pt x="69723" y="223075"/>
                    <a:pt x="58960" y="221456"/>
                  </a:cubicBezTo>
                  <a:cubicBezTo>
                    <a:pt x="54483" y="219170"/>
                    <a:pt x="58293" y="210788"/>
                    <a:pt x="54102" y="208121"/>
                  </a:cubicBezTo>
                  <a:cubicBezTo>
                    <a:pt x="21146" y="186880"/>
                    <a:pt x="0" y="153543"/>
                    <a:pt x="0" y="116110"/>
                  </a:cubicBezTo>
                  <a:cubicBezTo>
                    <a:pt x="95" y="52006"/>
                    <a:pt x="62103" y="0"/>
                    <a:pt x="138684" y="0"/>
                  </a:cubicBezTo>
                  <a:lnTo>
                    <a:pt x="138684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latin typeface="+mn-lt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57BCBC-C30D-43D1-8618-0274415742DA}"/>
                </a:ext>
              </a:extLst>
            </p:cNvPr>
            <p:cNvSpPr/>
            <p:nvPr/>
          </p:nvSpPr>
          <p:spPr>
            <a:xfrm>
              <a:off x="6668385" y="2735376"/>
              <a:ext cx="698348" cy="465566"/>
            </a:xfrm>
            <a:custGeom>
              <a:avLst/>
              <a:gdLst>
                <a:gd name="connsiteX0" fmla="*/ 136779 w 200025"/>
                <a:gd name="connsiteY0" fmla="*/ 20466 h 133350"/>
                <a:gd name="connsiteX1" fmla="*/ 50768 w 200025"/>
                <a:gd name="connsiteY1" fmla="*/ 103047 h 133350"/>
                <a:gd name="connsiteX2" fmla="*/ 26956 w 200025"/>
                <a:gd name="connsiteY2" fmla="*/ 88760 h 133350"/>
                <a:gd name="connsiteX3" fmla="*/ 0 w 200025"/>
                <a:gd name="connsiteY3" fmla="*/ 115716 h 133350"/>
                <a:gd name="connsiteX4" fmla="*/ 26956 w 200025"/>
                <a:gd name="connsiteY4" fmla="*/ 142671 h 133350"/>
                <a:gd name="connsiteX5" fmla="*/ 72676 w 200025"/>
                <a:gd name="connsiteY5" fmla="*/ 131146 h 133350"/>
                <a:gd name="connsiteX6" fmla="*/ 188500 w 200025"/>
                <a:gd name="connsiteY6" fmla="*/ 85331 h 133350"/>
                <a:gd name="connsiteX7" fmla="*/ 199454 w 200025"/>
                <a:gd name="connsiteY7" fmla="*/ 62090 h 133350"/>
                <a:gd name="connsiteX8" fmla="*/ 186880 w 200025"/>
                <a:gd name="connsiteY8" fmla="*/ 23799 h 133350"/>
                <a:gd name="connsiteX9" fmla="*/ 172307 w 200025"/>
                <a:gd name="connsiteY9" fmla="*/ 3511 h 133350"/>
                <a:gd name="connsiteX10" fmla="*/ 136779 w 200025"/>
                <a:gd name="connsiteY10" fmla="*/ 20466 h 133350"/>
                <a:gd name="connsiteX11" fmla="*/ 136779 w 200025"/>
                <a:gd name="connsiteY11" fmla="*/ 2046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025" h="133350">
                  <a:moveTo>
                    <a:pt x="136779" y="20466"/>
                  </a:moveTo>
                  <a:cubicBezTo>
                    <a:pt x="93440" y="49041"/>
                    <a:pt x="73533" y="75901"/>
                    <a:pt x="50768" y="103047"/>
                  </a:cubicBezTo>
                  <a:cubicBezTo>
                    <a:pt x="46196" y="94570"/>
                    <a:pt x="37243" y="88760"/>
                    <a:pt x="26956" y="88760"/>
                  </a:cubicBezTo>
                  <a:cubicBezTo>
                    <a:pt x="12097" y="88760"/>
                    <a:pt x="0" y="100857"/>
                    <a:pt x="0" y="115716"/>
                  </a:cubicBezTo>
                  <a:cubicBezTo>
                    <a:pt x="0" y="130575"/>
                    <a:pt x="12097" y="142671"/>
                    <a:pt x="26956" y="142671"/>
                  </a:cubicBezTo>
                  <a:cubicBezTo>
                    <a:pt x="42672" y="142671"/>
                    <a:pt x="58579" y="137814"/>
                    <a:pt x="72676" y="131146"/>
                  </a:cubicBezTo>
                  <a:cubicBezTo>
                    <a:pt x="106394" y="115049"/>
                    <a:pt x="147447" y="85712"/>
                    <a:pt x="188500" y="85331"/>
                  </a:cubicBezTo>
                  <a:cubicBezTo>
                    <a:pt x="217932" y="85045"/>
                    <a:pt x="208026" y="76663"/>
                    <a:pt x="199454" y="62090"/>
                  </a:cubicBezTo>
                  <a:cubicBezTo>
                    <a:pt x="192024" y="49422"/>
                    <a:pt x="183833" y="32753"/>
                    <a:pt x="186880" y="23799"/>
                  </a:cubicBezTo>
                  <a:cubicBezTo>
                    <a:pt x="194501" y="1701"/>
                    <a:pt x="193453" y="-4871"/>
                    <a:pt x="172307" y="3511"/>
                  </a:cubicBezTo>
                  <a:cubicBezTo>
                    <a:pt x="163925" y="6940"/>
                    <a:pt x="151352" y="10845"/>
                    <a:pt x="136779" y="20466"/>
                  </a:cubicBezTo>
                  <a:lnTo>
                    <a:pt x="136779" y="2046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latin typeface="+mn-lt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4E26B15-728F-41A0-AF58-BA6E3BE27C44}"/>
                </a:ext>
              </a:extLst>
            </p:cNvPr>
            <p:cNvSpPr/>
            <p:nvPr/>
          </p:nvSpPr>
          <p:spPr>
            <a:xfrm>
              <a:off x="6789764" y="3232485"/>
              <a:ext cx="399056" cy="399056"/>
            </a:xfrm>
            <a:custGeom>
              <a:avLst/>
              <a:gdLst>
                <a:gd name="connsiteX0" fmla="*/ 50578 w 114300"/>
                <a:gd name="connsiteY0" fmla="*/ 0 h 114300"/>
                <a:gd name="connsiteX1" fmla="*/ 88106 w 114300"/>
                <a:gd name="connsiteY1" fmla="*/ 45529 h 114300"/>
                <a:gd name="connsiteX2" fmla="*/ 87820 w 114300"/>
                <a:gd name="connsiteY2" fmla="*/ 51816 h 114300"/>
                <a:gd name="connsiteX3" fmla="*/ 107061 w 114300"/>
                <a:gd name="connsiteY3" fmla="*/ 102203 h 114300"/>
                <a:gd name="connsiteX4" fmla="*/ 87535 w 114300"/>
                <a:gd name="connsiteY4" fmla="*/ 120587 h 114300"/>
                <a:gd name="connsiteX5" fmla="*/ 0 w 114300"/>
                <a:gd name="connsiteY5" fmla="*/ 13716 h 114300"/>
                <a:gd name="connsiteX6" fmla="*/ 50578 w 114300"/>
                <a:gd name="connsiteY6" fmla="*/ 0 h 114300"/>
                <a:gd name="connsiteX7" fmla="*/ 50578 w 114300"/>
                <a:gd name="connsiteY7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14300">
                  <a:moveTo>
                    <a:pt x="50578" y="0"/>
                  </a:moveTo>
                  <a:cubicBezTo>
                    <a:pt x="56959" y="18383"/>
                    <a:pt x="70675" y="38481"/>
                    <a:pt x="88106" y="45529"/>
                  </a:cubicBezTo>
                  <a:cubicBezTo>
                    <a:pt x="87916" y="47625"/>
                    <a:pt x="87820" y="49721"/>
                    <a:pt x="87820" y="51816"/>
                  </a:cubicBezTo>
                  <a:cubicBezTo>
                    <a:pt x="87820" y="73533"/>
                    <a:pt x="90869" y="91154"/>
                    <a:pt x="107061" y="102203"/>
                  </a:cubicBezTo>
                  <a:cubicBezTo>
                    <a:pt x="127064" y="115824"/>
                    <a:pt x="137446" y="121729"/>
                    <a:pt x="87535" y="120587"/>
                  </a:cubicBezTo>
                  <a:cubicBezTo>
                    <a:pt x="32385" y="119253"/>
                    <a:pt x="2191" y="66675"/>
                    <a:pt x="0" y="13716"/>
                  </a:cubicBezTo>
                  <a:cubicBezTo>
                    <a:pt x="18097" y="11144"/>
                    <a:pt x="35052" y="5715"/>
                    <a:pt x="50578" y="0"/>
                  </a:cubicBezTo>
                  <a:lnTo>
                    <a:pt x="50578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latin typeface="+mn-lt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015614C-7866-44BC-B295-BE1929EB2232}"/>
                </a:ext>
              </a:extLst>
            </p:cNvPr>
            <p:cNvSpPr/>
            <p:nvPr/>
          </p:nvSpPr>
          <p:spPr>
            <a:xfrm>
              <a:off x="6172889" y="2331285"/>
              <a:ext cx="864622" cy="365801"/>
            </a:xfrm>
            <a:custGeom>
              <a:avLst/>
              <a:gdLst>
                <a:gd name="connsiteX0" fmla="*/ 167450 w 247650"/>
                <a:gd name="connsiteY0" fmla="*/ 0 h 104775"/>
                <a:gd name="connsiteX1" fmla="*/ 254127 w 247650"/>
                <a:gd name="connsiteY1" fmla="*/ 20574 h 104775"/>
                <a:gd name="connsiteX2" fmla="*/ 250508 w 247650"/>
                <a:gd name="connsiteY2" fmla="*/ 29813 h 104775"/>
                <a:gd name="connsiteX3" fmla="*/ 243935 w 247650"/>
                <a:gd name="connsiteY3" fmla="*/ 26956 h 104775"/>
                <a:gd name="connsiteX4" fmla="*/ 201549 w 247650"/>
                <a:gd name="connsiteY4" fmla="*/ 44196 h 104775"/>
                <a:gd name="connsiteX5" fmla="*/ 200501 w 247650"/>
                <a:gd name="connsiteY5" fmla="*/ 48768 h 104775"/>
                <a:gd name="connsiteX6" fmla="*/ 181832 w 247650"/>
                <a:gd name="connsiteY6" fmla="*/ 47816 h 104775"/>
                <a:gd name="connsiteX7" fmla="*/ 74676 w 247650"/>
                <a:gd name="connsiteY7" fmla="*/ 85154 h 104775"/>
                <a:gd name="connsiteX8" fmla="*/ 65056 w 247650"/>
                <a:gd name="connsiteY8" fmla="*/ 93917 h 104775"/>
                <a:gd name="connsiteX9" fmla="*/ 57722 w 247650"/>
                <a:gd name="connsiteY9" fmla="*/ 87058 h 104775"/>
                <a:gd name="connsiteX10" fmla="*/ 14097 w 247650"/>
                <a:gd name="connsiteY10" fmla="*/ 100965 h 104775"/>
                <a:gd name="connsiteX11" fmla="*/ 10287 w 247650"/>
                <a:gd name="connsiteY11" fmla="*/ 108680 h 104775"/>
                <a:gd name="connsiteX12" fmla="*/ 0 w 247650"/>
                <a:gd name="connsiteY12" fmla="*/ 105346 h 104775"/>
                <a:gd name="connsiteX13" fmla="*/ 167450 w 247650"/>
                <a:gd name="connsiteY13" fmla="*/ 0 h 104775"/>
                <a:gd name="connsiteX14" fmla="*/ 167450 w 247650"/>
                <a:gd name="connsiteY14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7650" h="104775">
                  <a:moveTo>
                    <a:pt x="167450" y="0"/>
                  </a:moveTo>
                  <a:cubicBezTo>
                    <a:pt x="198882" y="0"/>
                    <a:pt x="228410" y="7429"/>
                    <a:pt x="254127" y="20574"/>
                  </a:cubicBezTo>
                  <a:lnTo>
                    <a:pt x="250508" y="29813"/>
                  </a:lnTo>
                  <a:cubicBezTo>
                    <a:pt x="248412" y="28670"/>
                    <a:pt x="246221" y="27718"/>
                    <a:pt x="243935" y="26956"/>
                  </a:cubicBezTo>
                  <a:cubicBezTo>
                    <a:pt x="225647" y="20955"/>
                    <a:pt x="206693" y="28670"/>
                    <a:pt x="201549" y="44196"/>
                  </a:cubicBezTo>
                  <a:cubicBezTo>
                    <a:pt x="201073" y="45720"/>
                    <a:pt x="200692" y="47244"/>
                    <a:pt x="200501" y="48768"/>
                  </a:cubicBezTo>
                  <a:cubicBezTo>
                    <a:pt x="194405" y="48101"/>
                    <a:pt x="188119" y="47816"/>
                    <a:pt x="181832" y="47816"/>
                  </a:cubicBezTo>
                  <a:cubicBezTo>
                    <a:pt x="140113" y="47816"/>
                    <a:pt x="102203" y="62103"/>
                    <a:pt x="74676" y="85154"/>
                  </a:cubicBezTo>
                  <a:cubicBezTo>
                    <a:pt x="71342" y="87916"/>
                    <a:pt x="68104" y="90869"/>
                    <a:pt x="65056" y="93917"/>
                  </a:cubicBezTo>
                  <a:cubicBezTo>
                    <a:pt x="63151" y="91154"/>
                    <a:pt x="60674" y="88868"/>
                    <a:pt x="57722" y="87058"/>
                  </a:cubicBezTo>
                  <a:cubicBezTo>
                    <a:pt x="43815" y="78391"/>
                    <a:pt x="24384" y="84582"/>
                    <a:pt x="14097" y="100965"/>
                  </a:cubicBezTo>
                  <a:cubicBezTo>
                    <a:pt x="12573" y="103442"/>
                    <a:pt x="11240" y="106013"/>
                    <a:pt x="10287" y="108680"/>
                  </a:cubicBezTo>
                  <a:lnTo>
                    <a:pt x="0" y="105346"/>
                  </a:lnTo>
                  <a:cubicBezTo>
                    <a:pt x="26384" y="43625"/>
                    <a:pt x="91345" y="0"/>
                    <a:pt x="167450" y="0"/>
                  </a:cubicBezTo>
                  <a:lnTo>
                    <a:pt x="16745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>
                <a:latin typeface="+mn-lt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97559F5-3088-480A-9C8A-1C153FDAE631}"/>
              </a:ext>
            </a:extLst>
          </p:cNvPr>
          <p:cNvSpPr/>
          <p:nvPr/>
        </p:nvSpPr>
        <p:spPr>
          <a:xfrm rot="14970322">
            <a:off x="10068719" y="3045619"/>
            <a:ext cx="1277937" cy="1279525"/>
          </a:xfrm>
          <a:custGeom>
            <a:avLst/>
            <a:gdLst>
              <a:gd name="connsiteX0" fmla="*/ 135636 w 266700"/>
              <a:gd name="connsiteY0" fmla="*/ 0 h 266700"/>
              <a:gd name="connsiteX1" fmla="*/ 0 w 266700"/>
              <a:gd name="connsiteY1" fmla="*/ 135636 h 266700"/>
              <a:gd name="connsiteX2" fmla="*/ 135636 w 266700"/>
              <a:gd name="connsiteY2" fmla="*/ 271272 h 266700"/>
              <a:gd name="connsiteX3" fmla="*/ 271272 w 266700"/>
              <a:gd name="connsiteY3" fmla="*/ 135636 h 266700"/>
              <a:gd name="connsiteX4" fmla="*/ 135636 w 266700"/>
              <a:gd name="connsiteY4" fmla="*/ 0 h 266700"/>
              <a:gd name="connsiteX5" fmla="*/ 135636 w 266700"/>
              <a:gd name="connsiteY5" fmla="*/ 0 h 266700"/>
              <a:gd name="connsiteX6" fmla="*/ 135636 w 266700"/>
              <a:gd name="connsiteY6" fmla="*/ 112300 h 266700"/>
              <a:gd name="connsiteX7" fmla="*/ 158877 w 266700"/>
              <a:gd name="connsiteY7" fmla="*/ 135541 h 266700"/>
              <a:gd name="connsiteX8" fmla="*/ 135636 w 266700"/>
              <a:gd name="connsiteY8" fmla="*/ 158782 h 266700"/>
              <a:gd name="connsiteX9" fmla="*/ 112395 w 266700"/>
              <a:gd name="connsiteY9" fmla="*/ 135541 h 266700"/>
              <a:gd name="connsiteX10" fmla="*/ 135636 w 266700"/>
              <a:gd name="connsiteY10" fmla="*/ 112300 h 266700"/>
              <a:gd name="connsiteX11" fmla="*/ 135636 w 266700"/>
              <a:gd name="connsiteY11" fmla="*/ 112300 h 266700"/>
              <a:gd name="connsiteX12" fmla="*/ 250793 w 266700"/>
              <a:gd name="connsiteY12" fmla="*/ 130874 h 266700"/>
              <a:gd name="connsiteX13" fmla="*/ 238697 w 266700"/>
              <a:gd name="connsiteY13" fmla="*/ 142970 h 266700"/>
              <a:gd name="connsiteX14" fmla="*/ 226600 w 266700"/>
              <a:gd name="connsiteY14" fmla="*/ 130874 h 266700"/>
              <a:gd name="connsiteX15" fmla="*/ 201549 w 266700"/>
              <a:gd name="connsiteY15" fmla="*/ 70485 h 266700"/>
              <a:gd name="connsiteX16" fmla="*/ 141161 w 266700"/>
              <a:gd name="connsiteY16" fmla="*/ 45434 h 266700"/>
              <a:gd name="connsiteX17" fmla="*/ 129064 w 266700"/>
              <a:gd name="connsiteY17" fmla="*/ 33338 h 266700"/>
              <a:gd name="connsiteX18" fmla="*/ 141161 w 266700"/>
              <a:gd name="connsiteY18" fmla="*/ 21241 h 266700"/>
              <a:gd name="connsiteX19" fmla="*/ 218694 w 266700"/>
              <a:gd name="connsiteY19" fmla="*/ 53340 h 266700"/>
              <a:gd name="connsiteX20" fmla="*/ 250793 w 266700"/>
              <a:gd name="connsiteY20" fmla="*/ 130874 h 266700"/>
              <a:gd name="connsiteX21" fmla="*/ 250793 w 266700"/>
              <a:gd name="connsiteY21" fmla="*/ 130874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6700" h="266700">
                <a:moveTo>
                  <a:pt x="135636" y="0"/>
                </a:moveTo>
                <a:cubicBezTo>
                  <a:pt x="60770" y="0"/>
                  <a:pt x="0" y="60674"/>
                  <a:pt x="0" y="135636"/>
                </a:cubicBezTo>
                <a:cubicBezTo>
                  <a:pt x="0" y="210503"/>
                  <a:pt x="60674" y="271272"/>
                  <a:pt x="135636" y="271272"/>
                </a:cubicBezTo>
                <a:cubicBezTo>
                  <a:pt x="210503" y="271272"/>
                  <a:pt x="271272" y="210598"/>
                  <a:pt x="271272" y="135636"/>
                </a:cubicBezTo>
                <a:cubicBezTo>
                  <a:pt x="271272" y="60674"/>
                  <a:pt x="210503" y="0"/>
                  <a:pt x="135636" y="0"/>
                </a:cubicBezTo>
                <a:lnTo>
                  <a:pt x="135636" y="0"/>
                </a:lnTo>
                <a:close/>
                <a:moveTo>
                  <a:pt x="135636" y="112300"/>
                </a:moveTo>
                <a:cubicBezTo>
                  <a:pt x="148495" y="112300"/>
                  <a:pt x="158877" y="122682"/>
                  <a:pt x="158877" y="135541"/>
                </a:cubicBezTo>
                <a:cubicBezTo>
                  <a:pt x="158877" y="148400"/>
                  <a:pt x="148495" y="158782"/>
                  <a:pt x="135636" y="158782"/>
                </a:cubicBezTo>
                <a:cubicBezTo>
                  <a:pt x="122777" y="158782"/>
                  <a:pt x="112395" y="148400"/>
                  <a:pt x="112395" y="135541"/>
                </a:cubicBezTo>
                <a:cubicBezTo>
                  <a:pt x="112490" y="122682"/>
                  <a:pt x="122873" y="112300"/>
                  <a:pt x="135636" y="112300"/>
                </a:cubicBezTo>
                <a:lnTo>
                  <a:pt x="135636" y="112300"/>
                </a:lnTo>
                <a:close/>
                <a:moveTo>
                  <a:pt x="250793" y="130874"/>
                </a:moveTo>
                <a:cubicBezTo>
                  <a:pt x="250793" y="137541"/>
                  <a:pt x="245364" y="142970"/>
                  <a:pt x="238697" y="142970"/>
                </a:cubicBezTo>
                <a:cubicBezTo>
                  <a:pt x="232029" y="142970"/>
                  <a:pt x="226600" y="137541"/>
                  <a:pt x="226600" y="130874"/>
                </a:cubicBezTo>
                <a:cubicBezTo>
                  <a:pt x="226600" y="107252"/>
                  <a:pt x="217075" y="85916"/>
                  <a:pt x="201549" y="70485"/>
                </a:cubicBezTo>
                <a:cubicBezTo>
                  <a:pt x="186119" y="55055"/>
                  <a:pt x="164687" y="45434"/>
                  <a:pt x="141161" y="45434"/>
                </a:cubicBezTo>
                <a:cubicBezTo>
                  <a:pt x="134493" y="45434"/>
                  <a:pt x="129064" y="40005"/>
                  <a:pt x="129064" y="33338"/>
                </a:cubicBezTo>
                <a:cubicBezTo>
                  <a:pt x="129064" y="26670"/>
                  <a:pt x="134493" y="21241"/>
                  <a:pt x="141161" y="21241"/>
                </a:cubicBezTo>
                <a:cubicBezTo>
                  <a:pt x="171450" y="21241"/>
                  <a:pt x="198882" y="33528"/>
                  <a:pt x="218694" y="53340"/>
                </a:cubicBezTo>
                <a:cubicBezTo>
                  <a:pt x="238601" y="73152"/>
                  <a:pt x="250793" y="100584"/>
                  <a:pt x="250793" y="130874"/>
                </a:cubicBezTo>
                <a:lnTo>
                  <a:pt x="250793" y="130874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C908ACA-090F-4E70-AED4-E7D70C93A04A}"/>
              </a:ext>
            </a:extLst>
          </p:cNvPr>
          <p:cNvSpPr/>
          <p:nvPr/>
        </p:nvSpPr>
        <p:spPr>
          <a:xfrm rot="14970322">
            <a:off x="9401175" y="3867150"/>
            <a:ext cx="1689100" cy="1689100"/>
          </a:xfrm>
          <a:custGeom>
            <a:avLst/>
            <a:gdLst>
              <a:gd name="connsiteX0" fmla="*/ 170130 w 352425"/>
              <a:gd name="connsiteY0" fmla="*/ 271571 h 352425"/>
              <a:gd name="connsiteX1" fmla="*/ 158890 w 352425"/>
              <a:gd name="connsiteY1" fmla="*/ 343485 h 352425"/>
              <a:gd name="connsiteX2" fmla="*/ 172987 w 352425"/>
              <a:gd name="connsiteY2" fmla="*/ 357582 h 352425"/>
              <a:gd name="connsiteX3" fmla="*/ 187084 w 352425"/>
              <a:gd name="connsiteY3" fmla="*/ 343485 h 352425"/>
              <a:gd name="connsiteX4" fmla="*/ 230709 w 352425"/>
              <a:gd name="connsiteY4" fmla="*/ 230709 h 352425"/>
              <a:gd name="connsiteX5" fmla="*/ 343485 w 352425"/>
              <a:gd name="connsiteY5" fmla="*/ 187084 h 352425"/>
              <a:gd name="connsiteX6" fmla="*/ 357582 w 352425"/>
              <a:gd name="connsiteY6" fmla="*/ 172987 h 352425"/>
              <a:gd name="connsiteX7" fmla="*/ 343485 w 352425"/>
              <a:gd name="connsiteY7" fmla="*/ 158890 h 352425"/>
              <a:gd name="connsiteX8" fmla="*/ 271571 w 352425"/>
              <a:gd name="connsiteY8" fmla="*/ 170130 h 352425"/>
              <a:gd name="connsiteX9" fmla="*/ 173273 w 352425"/>
              <a:gd name="connsiteY9" fmla="*/ 148317 h 352425"/>
              <a:gd name="connsiteX10" fmla="*/ 69355 w 352425"/>
              <a:gd name="connsiteY10" fmla="*/ 12681 h 352425"/>
              <a:gd name="connsiteX11" fmla="*/ 12681 w 352425"/>
              <a:gd name="connsiteY11" fmla="*/ 69355 h 352425"/>
              <a:gd name="connsiteX12" fmla="*/ 148222 w 352425"/>
              <a:gd name="connsiteY12" fmla="*/ 173273 h 352425"/>
              <a:gd name="connsiteX13" fmla="*/ 170130 w 352425"/>
              <a:gd name="connsiteY13" fmla="*/ 271571 h 352425"/>
              <a:gd name="connsiteX14" fmla="*/ 170130 w 352425"/>
              <a:gd name="connsiteY14" fmla="*/ 271571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2425" h="352425">
                <a:moveTo>
                  <a:pt x="170130" y="271571"/>
                </a:moveTo>
                <a:cubicBezTo>
                  <a:pt x="160605" y="294621"/>
                  <a:pt x="158890" y="319101"/>
                  <a:pt x="158890" y="343485"/>
                </a:cubicBezTo>
                <a:cubicBezTo>
                  <a:pt x="158890" y="351295"/>
                  <a:pt x="165177" y="357582"/>
                  <a:pt x="172987" y="357582"/>
                </a:cubicBezTo>
                <a:cubicBezTo>
                  <a:pt x="180798" y="357582"/>
                  <a:pt x="187084" y="351295"/>
                  <a:pt x="187084" y="343485"/>
                </a:cubicBezTo>
                <a:cubicBezTo>
                  <a:pt x="187084" y="297955"/>
                  <a:pt x="198038" y="263284"/>
                  <a:pt x="230709" y="230709"/>
                </a:cubicBezTo>
                <a:cubicBezTo>
                  <a:pt x="263379" y="198038"/>
                  <a:pt x="297955" y="187084"/>
                  <a:pt x="343485" y="187084"/>
                </a:cubicBezTo>
                <a:cubicBezTo>
                  <a:pt x="351295" y="187084"/>
                  <a:pt x="357582" y="180798"/>
                  <a:pt x="357582" y="172987"/>
                </a:cubicBezTo>
                <a:cubicBezTo>
                  <a:pt x="357582" y="165177"/>
                  <a:pt x="351295" y="158890"/>
                  <a:pt x="343485" y="158890"/>
                </a:cubicBezTo>
                <a:cubicBezTo>
                  <a:pt x="319101" y="158890"/>
                  <a:pt x="294621" y="160509"/>
                  <a:pt x="271571" y="170130"/>
                </a:cubicBezTo>
                <a:cubicBezTo>
                  <a:pt x="213754" y="194037"/>
                  <a:pt x="189942" y="174130"/>
                  <a:pt x="173273" y="148317"/>
                </a:cubicBezTo>
                <a:cubicBezTo>
                  <a:pt x="156699" y="122409"/>
                  <a:pt x="98216" y="41637"/>
                  <a:pt x="69355" y="12681"/>
                </a:cubicBezTo>
                <a:cubicBezTo>
                  <a:pt x="31160" y="-25514"/>
                  <a:pt x="-25514" y="31160"/>
                  <a:pt x="12681" y="69355"/>
                </a:cubicBezTo>
                <a:cubicBezTo>
                  <a:pt x="41637" y="98311"/>
                  <a:pt x="122409" y="156604"/>
                  <a:pt x="148222" y="173273"/>
                </a:cubicBezTo>
                <a:cubicBezTo>
                  <a:pt x="174130" y="189846"/>
                  <a:pt x="194037" y="213754"/>
                  <a:pt x="170130" y="271571"/>
                </a:cubicBezTo>
                <a:lnTo>
                  <a:pt x="170130" y="271571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>
              <a:latin typeface="+mn-lt"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3D8134CC-65C5-4C1E-9B86-6EFFEF49A789}"/>
              </a:ext>
            </a:extLst>
          </p:cNvPr>
          <p:cNvSpPr/>
          <p:nvPr/>
        </p:nvSpPr>
        <p:spPr>
          <a:xfrm rot="19780696">
            <a:off x="5245100" y="4946650"/>
            <a:ext cx="469900" cy="61913"/>
          </a:xfrm>
          <a:custGeom>
            <a:avLst/>
            <a:gdLst>
              <a:gd name="connsiteX0" fmla="*/ 0 w 689860"/>
              <a:gd name="connsiteY0" fmla="*/ 33113 h 91981"/>
              <a:gd name="connsiteX1" fmla="*/ 716535 w 689860"/>
              <a:gd name="connsiteY1" fmla="*/ 0 h 91981"/>
              <a:gd name="connsiteX2" fmla="*/ 720675 w 689860"/>
              <a:gd name="connsiteY2" fmla="*/ 84163 h 91981"/>
              <a:gd name="connsiteX3" fmla="*/ 3679 w 689860"/>
              <a:gd name="connsiteY3" fmla="*/ 117276 h 91981"/>
              <a:gd name="connsiteX4" fmla="*/ 0 w 689860"/>
              <a:gd name="connsiteY4" fmla="*/ 33113 h 9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9860" h="91981">
                <a:moveTo>
                  <a:pt x="0" y="33113"/>
                </a:moveTo>
                <a:lnTo>
                  <a:pt x="716535" y="0"/>
                </a:lnTo>
                <a:lnTo>
                  <a:pt x="720675" y="84163"/>
                </a:lnTo>
                <a:lnTo>
                  <a:pt x="3679" y="117276"/>
                </a:lnTo>
                <a:lnTo>
                  <a:pt x="0" y="33113"/>
                </a:lnTo>
                <a:close/>
              </a:path>
            </a:pathLst>
          </a:custGeom>
          <a:solidFill>
            <a:schemeClr val="accent6"/>
          </a:solidFill>
          <a:ln w="45911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latin typeface="+mn-lt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uiExpand="1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7">
            <a:extLst>
              <a:ext uri="{FF2B5EF4-FFF2-40B4-BE49-F238E27FC236}">
                <a16:creationId xmlns:a16="http://schemas.microsoft.com/office/drawing/2014/main" id="{40B6D62F-BC34-4CC1-B9C8-13D915FF84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185738"/>
            <a:ext cx="4891088" cy="1187450"/>
          </a:xfrm>
        </p:spPr>
        <p:txBody>
          <a:bodyPr/>
          <a:lstStyle/>
          <a:p>
            <a:pPr eaLnBrk="1" hangingPunct="1"/>
            <a:r>
              <a:rPr lang="en-GB" altLang="en-US">
                <a:sym typeface="Calibri" panose="020F0502020204030204" pitchFamily="34" charset="0"/>
              </a:rPr>
              <a:t>Success criteria</a:t>
            </a:r>
            <a:endParaRPr lang="en-GB" altLang="en-US"/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5BDCA4BA-0A8D-4B5C-A186-0C532697F2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6550" y="1506538"/>
            <a:ext cx="11518900" cy="4670425"/>
          </a:xfrm>
        </p:spPr>
        <p:txBody>
          <a:bodyPr rtlCol="0">
            <a:normAutofit/>
          </a:bodyPr>
          <a:lstStyle/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Include at least </a:t>
            </a:r>
            <a:r>
              <a:rPr lang="en-GB" sz="2800" b="1" dirty="0">
                <a:latin typeface="+mj-lt"/>
              </a:rPr>
              <a:t>five</a:t>
            </a:r>
            <a:r>
              <a:rPr lang="en-GB" sz="2800" dirty="0"/>
              <a:t> key facts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Include at least </a:t>
            </a:r>
            <a:r>
              <a:rPr lang="en-GB" sz="2800" b="1" dirty="0">
                <a:latin typeface="+mj-lt"/>
              </a:rPr>
              <a:t>three</a:t>
            </a:r>
            <a:r>
              <a:rPr lang="en-GB" sz="2800" dirty="0"/>
              <a:t> images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Use a </a:t>
            </a:r>
            <a:r>
              <a:rPr lang="en-GB" sz="2800" b="1" dirty="0">
                <a:latin typeface="+mj-lt"/>
              </a:rPr>
              <a:t>simple, attractive</a:t>
            </a:r>
            <a:r>
              <a:rPr lang="en-GB" sz="2800" dirty="0"/>
              <a:t> design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Ensure it is appealing to the </a:t>
            </a:r>
            <a:r>
              <a:rPr lang="en-GB" sz="2800" b="1" dirty="0">
                <a:latin typeface="+mj-lt"/>
              </a:rPr>
              <a:t>target audience</a:t>
            </a:r>
            <a:r>
              <a:rPr lang="en-GB" sz="2800" dirty="0"/>
              <a:t> (pupils in your class)</a:t>
            </a:r>
          </a:p>
          <a:p>
            <a:pPr eaLnBrk="1" fontAlgn="auto" hangingPunct="1">
              <a:spcBef>
                <a:spcPts val="1800"/>
              </a:spcBef>
              <a:spcAft>
                <a:spcPts val="0"/>
              </a:spcAft>
              <a:defRPr/>
            </a:pPr>
            <a:r>
              <a:rPr lang="en-GB" sz="2800" dirty="0"/>
              <a:t>Give </a:t>
            </a:r>
            <a:r>
              <a:rPr lang="en-GB" sz="2800" b="1" dirty="0">
                <a:latin typeface="+mj-lt"/>
              </a:rPr>
              <a:t>sources</a:t>
            </a:r>
            <a:r>
              <a:rPr lang="en-GB" sz="2800" dirty="0"/>
              <a:t> of your information and images</a:t>
            </a:r>
          </a:p>
        </p:txBody>
      </p:sp>
      <p:sp>
        <p:nvSpPr>
          <p:cNvPr id="27652" name="Slide Number Placeholder 1">
            <a:extLst>
              <a:ext uri="{FF2B5EF4-FFF2-40B4-BE49-F238E27FC236}">
                <a16:creationId xmlns:a16="http://schemas.microsoft.com/office/drawing/2014/main" id="{D5897E19-1CC4-4193-9076-465E1B372C76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92DD02FB-59A4-4469-8716-C50DC60FD0FC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12</a:t>
            </a:fld>
            <a:endParaRPr lang="en-GB" altLang="en-US" sz="140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uiExpand="1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1">
            <a:extLst>
              <a:ext uri="{FF2B5EF4-FFF2-40B4-BE49-F238E27FC236}">
                <a16:creationId xmlns:a16="http://schemas.microsoft.com/office/drawing/2014/main" id="{B4459ABE-D1D2-45CC-A132-4771E7C437EC}"/>
              </a:ext>
            </a:extLst>
          </p:cNvPr>
          <p:cNvSpPr>
            <a:spLocks noGrp="1" noChangeArrowheads="1"/>
          </p:cNvSpPr>
          <p:nvPr>
            <p:ph type="sldNum" sz="quarter" idx="14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DCAE73C3-4AB7-4E9B-9CE4-D0DD17CF0527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13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29699" name="Title 7">
            <a:extLst>
              <a:ext uri="{FF2B5EF4-FFF2-40B4-BE49-F238E27FC236}">
                <a16:creationId xmlns:a16="http://schemas.microsoft.com/office/drawing/2014/main" id="{2A8FC6D4-6F0C-4FF4-AAFE-CE7C06CBDB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185738"/>
            <a:ext cx="11022013" cy="1187450"/>
          </a:xfrm>
        </p:spPr>
        <p:txBody>
          <a:bodyPr/>
          <a:lstStyle/>
          <a:p>
            <a:pPr eaLnBrk="1" hangingPunct="1"/>
            <a:r>
              <a:rPr lang="en-US" altLang="en-US"/>
              <a:t>Google Images: labelled for reuse</a:t>
            </a:r>
            <a:endParaRPr lang="en-GB" altLang="en-US"/>
          </a:p>
        </p:txBody>
      </p:sp>
      <p:grpSp>
        <p:nvGrpSpPr>
          <p:cNvPr id="29700" name="Group 12">
            <a:extLst>
              <a:ext uri="{FF2B5EF4-FFF2-40B4-BE49-F238E27FC236}">
                <a16:creationId xmlns:a16="http://schemas.microsoft.com/office/drawing/2014/main" id="{6852BA1D-6675-413D-8ED3-7484E38FEA7A}"/>
              </a:ext>
            </a:extLst>
          </p:cNvPr>
          <p:cNvGrpSpPr>
            <a:grpSpLocks/>
          </p:cNvGrpSpPr>
          <p:nvPr/>
        </p:nvGrpSpPr>
        <p:grpSpPr bwMode="auto">
          <a:xfrm>
            <a:off x="2841625" y="1560513"/>
            <a:ext cx="6508750" cy="4633912"/>
            <a:chOff x="338190" y="1331307"/>
            <a:chExt cx="5590283" cy="3980556"/>
          </a:xfrm>
        </p:grpSpPr>
        <p:pic>
          <p:nvPicPr>
            <p:cNvPr id="29703" name="Picture 13">
              <a:extLst>
                <a:ext uri="{FF2B5EF4-FFF2-40B4-BE49-F238E27FC236}">
                  <a16:creationId xmlns:a16="http://schemas.microsoft.com/office/drawing/2014/main" id="{3FE991B3-C638-43DE-A721-43E3507513C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493" y="1331307"/>
              <a:ext cx="5517677" cy="3397104"/>
            </a:xfrm>
            <a:prstGeom prst="rect">
              <a:avLst/>
            </a:prstGeom>
            <a:noFill/>
            <a:ln w="19050">
              <a:solidFill>
                <a:schemeClr val="bg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BCF8637-2FC2-4A3D-BC58-CEEAD14E1B3D}"/>
                </a:ext>
              </a:extLst>
            </p:cNvPr>
            <p:cNvSpPr txBox="1"/>
            <p:nvPr/>
          </p:nvSpPr>
          <p:spPr>
            <a:xfrm>
              <a:off x="338190" y="4782759"/>
              <a:ext cx="5590283" cy="529104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dirty="0">
                  <a:solidFill>
                    <a:schemeClr val="accent6"/>
                  </a:solidFill>
                  <a:latin typeface="+mn-lt"/>
                </a:rPr>
                <a:t>More information from Google here: </a:t>
              </a:r>
              <a:r>
                <a:rPr lang="en-US" b="1" dirty="0">
                  <a:solidFill>
                    <a:schemeClr val="bg2"/>
                  </a:solidFill>
                  <a:latin typeface="+mj-lt"/>
                  <a:hlinkClick r:id="rId3"/>
                </a:rPr>
                <a:t>https://support.google.com/websearch/answer/29508?hl=en</a:t>
              </a:r>
              <a:endParaRPr lang="en-US" sz="1600" b="1" dirty="0">
                <a:solidFill>
                  <a:schemeClr val="bg2"/>
                </a:solidFill>
                <a:latin typeface="+mj-lt"/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EEBF96F4-9988-4537-990B-63FB51423992}"/>
              </a:ext>
            </a:extLst>
          </p:cNvPr>
          <p:cNvSpPr/>
          <p:nvPr/>
        </p:nvSpPr>
        <p:spPr>
          <a:xfrm>
            <a:off x="8626475" y="2184400"/>
            <a:ext cx="647700" cy="360363"/>
          </a:xfrm>
          <a:prstGeom prst="rect">
            <a:avLst/>
          </a:prstGeom>
          <a:noFill/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4419231-6E43-4A2F-B1BB-1D42DB5A8BB2}"/>
              </a:ext>
            </a:extLst>
          </p:cNvPr>
          <p:cNvSpPr/>
          <p:nvPr/>
        </p:nvSpPr>
        <p:spPr>
          <a:xfrm>
            <a:off x="5073650" y="2540000"/>
            <a:ext cx="3048000" cy="1477963"/>
          </a:xfrm>
          <a:custGeom>
            <a:avLst/>
            <a:gdLst>
              <a:gd name="connsiteX0" fmla="*/ 204537 w 3048001"/>
              <a:gd name="connsiteY0" fmla="*/ 0 h 1478448"/>
              <a:gd name="connsiteX1" fmla="*/ 998622 w 3048001"/>
              <a:gd name="connsiteY1" fmla="*/ 0 h 1478448"/>
              <a:gd name="connsiteX2" fmla="*/ 998622 w 3048001"/>
              <a:gd name="connsiteY2" fmla="*/ 194707 h 1478448"/>
              <a:gd name="connsiteX3" fmla="*/ 3048001 w 3048001"/>
              <a:gd name="connsiteY3" fmla="*/ 194707 h 1478448"/>
              <a:gd name="connsiteX4" fmla="*/ 3048001 w 3048001"/>
              <a:gd name="connsiteY4" fmla="*/ 1478448 h 1478448"/>
              <a:gd name="connsiteX5" fmla="*/ 0 w 3048001"/>
              <a:gd name="connsiteY5" fmla="*/ 1478448 h 1478448"/>
              <a:gd name="connsiteX6" fmla="*/ 0 w 3048001"/>
              <a:gd name="connsiteY6" fmla="*/ 194707 h 1478448"/>
              <a:gd name="connsiteX7" fmla="*/ 204537 w 3048001"/>
              <a:gd name="connsiteY7" fmla="*/ 194707 h 147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48001" h="1478448">
                <a:moveTo>
                  <a:pt x="204537" y="0"/>
                </a:moveTo>
                <a:lnTo>
                  <a:pt x="998622" y="0"/>
                </a:lnTo>
                <a:lnTo>
                  <a:pt x="998622" y="194707"/>
                </a:lnTo>
                <a:lnTo>
                  <a:pt x="3048001" y="194707"/>
                </a:lnTo>
                <a:lnTo>
                  <a:pt x="3048001" y="1478448"/>
                </a:lnTo>
                <a:lnTo>
                  <a:pt x="0" y="1478448"/>
                </a:lnTo>
                <a:lnTo>
                  <a:pt x="0" y="194707"/>
                </a:lnTo>
                <a:lnTo>
                  <a:pt x="204537" y="194707"/>
                </a:lnTo>
                <a:close/>
              </a:path>
            </a:pathLst>
          </a:custGeom>
          <a:noFill/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/>
          </a:p>
        </p:txBody>
      </p:sp>
    </p:spTree>
  </p:cSld>
  <p:clrMapOvr>
    <a:masterClrMapping/>
  </p:clrMapOvr>
  <p:transition spd="med"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Number Placeholder 1">
            <a:extLst>
              <a:ext uri="{FF2B5EF4-FFF2-40B4-BE49-F238E27FC236}">
                <a16:creationId xmlns:a16="http://schemas.microsoft.com/office/drawing/2014/main" id="{D87FF190-02CB-47B0-978E-2DCB1837AE4C}"/>
              </a:ext>
            </a:extLst>
          </p:cNvPr>
          <p:cNvSpPr>
            <a:spLocks noGrp="1" noChangeArrowheads="1"/>
          </p:cNvSpPr>
          <p:nvPr>
            <p:ph type="sldNum" sz="quarter" idx="14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E71ECBED-C6A9-4161-AF89-FED7D722605F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14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30723" name="Text Placeholder 6">
            <a:extLst>
              <a:ext uri="{FF2B5EF4-FFF2-40B4-BE49-F238E27FC236}">
                <a16:creationId xmlns:a16="http://schemas.microsoft.com/office/drawing/2014/main" id="{D073B270-CBB8-4072-B132-74868243F28E}"/>
              </a:ext>
            </a:extLst>
          </p:cNvPr>
          <p:cNvSpPr>
            <a:spLocks noGrp="1" noChangeArrowheads="1"/>
          </p:cNvSpPr>
          <p:nvPr>
            <p:ph type="body" sz="quarter" idx="13"/>
          </p:nvPr>
        </p:nvSpPr>
        <p:spPr>
          <a:xfrm>
            <a:off x="766763" y="2365375"/>
            <a:ext cx="4371975" cy="1100138"/>
          </a:xfrm>
        </p:spPr>
        <p:txBody>
          <a:bodyPr/>
          <a:lstStyle/>
          <a:p>
            <a:pPr eaLnBrk="1" hangingPunct="1"/>
            <a:r>
              <a:rPr lang="en-GB" altLang="en-US"/>
              <a:t>Get more</a:t>
            </a:r>
          </a:p>
        </p:txBody>
      </p:sp>
    </p:spTree>
  </p:cSld>
  <p:clrMapOvr>
    <a:masterClrMapping/>
  </p:clrMapOvr>
  <p:transition spd="med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itle 7">
            <a:extLst>
              <a:ext uri="{FF2B5EF4-FFF2-40B4-BE49-F238E27FC236}">
                <a16:creationId xmlns:a16="http://schemas.microsoft.com/office/drawing/2014/main" id="{56FED945-628A-4575-9868-9529AA43DB0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185738"/>
            <a:ext cx="6273800" cy="1187450"/>
          </a:xfrm>
        </p:spPr>
        <p:txBody>
          <a:bodyPr/>
          <a:lstStyle/>
          <a:p>
            <a:pPr eaLnBrk="1" hangingPunct="1"/>
            <a:r>
              <a:rPr lang="en-GB" altLang="en-US"/>
              <a:t>Learning objectives	</a:t>
            </a:r>
          </a:p>
        </p:txBody>
      </p:sp>
      <p:sp>
        <p:nvSpPr>
          <p:cNvPr id="19" name="Content Placeholder 8">
            <a:extLst>
              <a:ext uri="{FF2B5EF4-FFF2-40B4-BE49-F238E27FC236}">
                <a16:creationId xmlns:a16="http://schemas.microsoft.com/office/drawing/2014/main" id="{35662A34-3895-49D6-92EA-948D67B6CEFF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336550" y="1506538"/>
            <a:ext cx="11518900" cy="4670425"/>
          </a:xfrm>
        </p:spPr>
        <p:txBody>
          <a:bodyPr/>
          <a:lstStyle/>
          <a:p>
            <a:pPr eaLnBrk="1" hangingPunct="1">
              <a:spcBef>
                <a:spcPts val="3000"/>
              </a:spcBef>
            </a:pPr>
            <a:r>
              <a:rPr lang="en-GB" altLang="en-US" sz="2800"/>
              <a:t>To search the internet effectively for information about a topic</a:t>
            </a:r>
          </a:p>
          <a:p>
            <a:pPr eaLnBrk="1" hangingPunct="1">
              <a:spcBef>
                <a:spcPts val="3000"/>
              </a:spcBef>
            </a:pPr>
            <a:r>
              <a:rPr lang="en-GB" altLang="en-US" sz="2800"/>
              <a:t>To be discerning in evaluating digital content</a:t>
            </a:r>
          </a:p>
          <a:p>
            <a:pPr eaLnBrk="1" hangingPunct="1">
              <a:spcBef>
                <a:spcPts val="3000"/>
              </a:spcBef>
            </a:pPr>
            <a:r>
              <a:rPr lang="en-GB" altLang="en-US" sz="2800"/>
              <a:t>To present information to an audience in a suitable format</a:t>
            </a:r>
          </a:p>
          <a:p>
            <a:pPr eaLnBrk="1" hangingPunct="1">
              <a:spcBef>
                <a:spcPts val="3000"/>
              </a:spcBef>
            </a:pPr>
            <a:r>
              <a:rPr lang="en-GB" altLang="en-US" sz="2800"/>
              <a:t>To start to develop an understanding of copyright</a:t>
            </a:r>
          </a:p>
        </p:txBody>
      </p:sp>
      <p:sp>
        <p:nvSpPr>
          <p:cNvPr id="10244" name="Slide Number Placeholder 1">
            <a:extLst>
              <a:ext uri="{FF2B5EF4-FFF2-40B4-BE49-F238E27FC236}">
                <a16:creationId xmlns:a16="http://schemas.microsoft.com/office/drawing/2014/main" id="{42C9F751-B9B0-4CE7-BB28-F7ACF916C096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5A16B4D3-6A60-4829-A139-8531F8EB16D3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2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872CDC7-36B6-42CC-ABC3-1E1587F8DD7F}"/>
              </a:ext>
            </a:extLst>
          </p:cNvPr>
          <p:cNvSpPr>
            <a:spLocks/>
          </p:cNvSpPr>
          <p:nvPr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602AD7-3CC2-4A45-8DE7-D97714888AD9}"/>
              </a:ext>
            </a:extLst>
          </p:cNvPr>
          <p:cNvGrpSpPr/>
          <p:nvPr/>
        </p:nvGrpSpPr>
        <p:grpSpPr>
          <a:xfrm>
            <a:off x="8973416" y="3721845"/>
            <a:ext cx="2668123" cy="2090691"/>
            <a:chOff x="4028921" y="2705595"/>
            <a:chExt cx="1701801" cy="1333501"/>
          </a:xfrm>
          <a:solidFill>
            <a:schemeClr val="accent4"/>
          </a:solidFill>
        </p:grpSpPr>
        <p:sp>
          <p:nvSpPr>
            <p:cNvPr id="21" name="Oval 18">
              <a:extLst>
                <a:ext uri="{FF2B5EF4-FFF2-40B4-BE49-F238E27FC236}">
                  <a16:creationId xmlns:a16="http://schemas.microsoft.com/office/drawing/2014/main" id="{8DE21A48-3C86-4D9C-A8A7-53D64C7A0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634" y="3123108"/>
              <a:ext cx="373063" cy="36988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BT Font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5CA8624C-1E24-4685-88C3-2B30F300C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259" y="2791320"/>
              <a:ext cx="641350" cy="806450"/>
            </a:xfrm>
            <a:custGeom>
              <a:avLst/>
              <a:gdLst>
                <a:gd name="T0" fmla="*/ 34 w 171"/>
                <a:gd name="T1" fmla="*/ 169 h 214"/>
                <a:gd name="T2" fmla="*/ 15 w 171"/>
                <a:gd name="T3" fmla="*/ 162 h 214"/>
                <a:gd name="T4" fmla="*/ 3 w 171"/>
                <a:gd name="T5" fmla="*/ 143 h 214"/>
                <a:gd name="T6" fmla="*/ 11 w 171"/>
                <a:gd name="T7" fmla="*/ 113 h 214"/>
                <a:gd name="T8" fmla="*/ 37 w 171"/>
                <a:gd name="T9" fmla="*/ 76 h 214"/>
                <a:gd name="T10" fmla="*/ 10 w 171"/>
                <a:gd name="T11" fmla="*/ 114 h 214"/>
                <a:gd name="T12" fmla="*/ 3 w 171"/>
                <a:gd name="T13" fmla="*/ 125 h 214"/>
                <a:gd name="T14" fmla="*/ 3 w 171"/>
                <a:gd name="T15" fmla="*/ 154 h 214"/>
                <a:gd name="T16" fmla="*/ 28 w 171"/>
                <a:gd name="T17" fmla="*/ 166 h 214"/>
                <a:gd name="T18" fmla="*/ 39 w 171"/>
                <a:gd name="T19" fmla="*/ 182 h 214"/>
                <a:gd name="T20" fmla="*/ 34 w 171"/>
                <a:gd name="T21" fmla="*/ 175 h 214"/>
                <a:gd name="T22" fmla="*/ 31 w 171"/>
                <a:gd name="T23" fmla="*/ 169 h 214"/>
                <a:gd name="T24" fmla="*/ 13 w 171"/>
                <a:gd name="T25" fmla="*/ 164 h 214"/>
                <a:gd name="T26" fmla="*/ 0 w 171"/>
                <a:gd name="T27" fmla="*/ 149 h 214"/>
                <a:gd name="T28" fmla="*/ 3 w 171"/>
                <a:gd name="T29" fmla="*/ 117 h 214"/>
                <a:gd name="T30" fmla="*/ 30 w 171"/>
                <a:gd name="T31" fmla="*/ 103 h 214"/>
                <a:gd name="T32" fmla="*/ 32 w 171"/>
                <a:gd name="T33" fmla="*/ 70 h 214"/>
                <a:gd name="T34" fmla="*/ 51 w 171"/>
                <a:gd name="T35" fmla="*/ 36 h 214"/>
                <a:gd name="T36" fmla="*/ 58 w 171"/>
                <a:gd name="T37" fmla="*/ 30 h 214"/>
                <a:gd name="T38" fmla="*/ 42 w 171"/>
                <a:gd name="T39" fmla="*/ 40 h 214"/>
                <a:gd name="T40" fmla="*/ 36 w 171"/>
                <a:gd name="T41" fmla="*/ 79 h 214"/>
                <a:gd name="T42" fmla="*/ 10 w 171"/>
                <a:gd name="T43" fmla="*/ 111 h 214"/>
                <a:gd name="T44" fmla="*/ 0 w 171"/>
                <a:gd name="T45" fmla="*/ 124 h 214"/>
                <a:gd name="T46" fmla="*/ 0 w 171"/>
                <a:gd name="T47" fmla="*/ 123 h 214"/>
                <a:gd name="T48" fmla="*/ 13 w 171"/>
                <a:gd name="T49" fmla="*/ 109 h 214"/>
                <a:gd name="T50" fmla="*/ 28 w 171"/>
                <a:gd name="T51" fmla="*/ 61 h 214"/>
                <a:gd name="T52" fmla="*/ 59 w 171"/>
                <a:gd name="T53" fmla="*/ 29 h 214"/>
                <a:gd name="T54" fmla="*/ 95 w 171"/>
                <a:gd name="T55" fmla="*/ 36 h 214"/>
                <a:gd name="T56" fmla="*/ 117 w 171"/>
                <a:gd name="T57" fmla="*/ 2 h 214"/>
                <a:gd name="T58" fmla="*/ 123 w 171"/>
                <a:gd name="T59" fmla="*/ 1 h 214"/>
                <a:gd name="T60" fmla="*/ 157 w 171"/>
                <a:gd name="T61" fmla="*/ 3 h 214"/>
                <a:gd name="T62" fmla="*/ 157 w 171"/>
                <a:gd name="T63" fmla="*/ 27 h 214"/>
                <a:gd name="T64" fmla="*/ 149 w 171"/>
                <a:gd name="T65" fmla="*/ 13 h 214"/>
                <a:gd name="T66" fmla="*/ 128 w 171"/>
                <a:gd name="T67" fmla="*/ 14 h 214"/>
                <a:gd name="T68" fmla="*/ 99 w 171"/>
                <a:gd name="T69" fmla="*/ 50 h 214"/>
                <a:gd name="T70" fmla="*/ 65 w 171"/>
                <a:gd name="T71" fmla="*/ 42 h 214"/>
                <a:gd name="T72" fmla="*/ 43 w 171"/>
                <a:gd name="T73" fmla="*/ 56 h 214"/>
                <a:gd name="T74" fmla="*/ 50 w 171"/>
                <a:gd name="T75" fmla="*/ 78 h 214"/>
                <a:gd name="T76" fmla="*/ 15 w 171"/>
                <a:gd name="T77" fmla="*/ 122 h 214"/>
                <a:gd name="T78" fmla="*/ 13 w 171"/>
                <a:gd name="T79" fmla="*/ 125 h 214"/>
                <a:gd name="T80" fmla="*/ 13 w 171"/>
                <a:gd name="T81" fmla="*/ 150 h 214"/>
                <a:gd name="T82" fmla="*/ 15 w 171"/>
                <a:gd name="T83" fmla="*/ 152 h 214"/>
                <a:gd name="T84" fmla="*/ 42 w 171"/>
                <a:gd name="T85" fmla="*/ 163 h 214"/>
                <a:gd name="T86" fmla="*/ 44 w 171"/>
                <a:gd name="T87" fmla="*/ 198 h 214"/>
                <a:gd name="T88" fmla="*/ 43 w 171"/>
                <a:gd name="T89" fmla="*/ 170 h 214"/>
                <a:gd name="T90" fmla="*/ 30 w 171"/>
                <a:gd name="T91" fmla="*/ 158 h 214"/>
                <a:gd name="T92" fmla="*/ 10 w 171"/>
                <a:gd name="T93" fmla="*/ 149 h 214"/>
                <a:gd name="T94" fmla="*/ 13 w 171"/>
                <a:gd name="T95" fmla="*/ 121 h 214"/>
                <a:gd name="T96" fmla="*/ 34 w 171"/>
                <a:gd name="T97" fmla="*/ 112 h 214"/>
                <a:gd name="T98" fmla="*/ 10 w 171"/>
                <a:gd name="T99" fmla="*/ 151 h 214"/>
                <a:gd name="T100" fmla="*/ 34 w 171"/>
                <a:gd name="T101" fmla="*/ 159 h 214"/>
                <a:gd name="T102" fmla="*/ 47 w 171"/>
                <a:gd name="T103" fmla="*/ 178 h 214"/>
                <a:gd name="T104" fmla="*/ 47 w 171"/>
                <a:gd name="T105" fmla="*/ 188 h 214"/>
                <a:gd name="T106" fmla="*/ 31 w 171"/>
                <a:gd name="T107" fmla="*/ 21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214">
                  <a:moveTo>
                    <a:pt x="32" y="200"/>
                  </a:moveTo>
                  <a:cubicBezTo>
                    <a:pt x="33" y="198"/>
                    <a:pt x="34" y="197"/>
                    <a:pt x="35" y="195"/>
                  </a:cubicBezTo>
                  <a:cubicBezTo>
                    <a:pt x="37" y="193"/>
                    <a:pt x="38" y="190"/>
                    <a:pt x="39" y="188"/>
                  </a:cubicBezTo>
                  <a:cubicBezTo>
                    <a:pt x="40" y="186"/>
                    <a:pt x="40" y="184"/>
                    <a:pt x="40" y="182"/>
                  </a:cubicBezTo>
                  <a:cubicBezTo>
                    <a:pt x="40" y="180"/>
                    <a:pt x="38" y="178"/>
                    <a:pt x="36" y="175"/>
                  </a:cubicBezTo>
                  <a:cubicBezTo>
                    <a:pt x="36" y="173"/>
                    <a:pt x="35" y="171"/>
                    <a:pt x="34" y="169"/>
                  </a:cubicBezTo>
                  <a:cubicBezTo>
                    <a:pt x="34" y="168"/>
                    <a:pt x="34" y="168"/>
                    <a:pt x="34" y="168"/>
                  </a:cubicBezTo>
                  <a:cubicBezTo>
                    <a:pt x="34" y="168"/>
                    <a:pt x="33" y="167"/>
                    <a:pt x="33" y="167"/>
                  </a:cubicBezTo>
                  <a:cubicBezTo>
                    <a:pt x="33" y="167"/>
                    <a:pt x="33" y="167"/>
                    <a:pt x="32" y="166"/>
                  </a:cubicBezTo>
                  <a:cubicBezTo>
                    <a:pt x="29" y="166"/>
                    <a:pt x="29" y="166"/>
                    <a:pt x="29" y="166"/>
                  </a:cubicBezTo>
                  <a:cubicBezTo>
                    <a:pt x="27" y="165"/>
                    <a:pt x="24" y="164"/>
                    <a:pt x="22" y="164"/>
                  </a:cubicBezTo>
                  <a:cubicBezTo>
                    <a:pt x="20" y="163"/>
                    <a:pt x="18" y="163"/>
                    <a:pt x="15" y="162"/>
                  </a:cubicBezTo>
                  <a:cubicBezTo>
                    <a:pt x="14" y="162"/>
                    <a:pt x="13" y="162"/>
                    <a:pt x="12" y="161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8" y="160"/>
                    <a:pt x="7" y="160"/>
                    <a:pt x="6" y="160"/>
                  </a:cubicBezTo>
                  <a:cubicBezTo>
                    <a:pt x="5" y="159"/>
                    <a:pt x="3" y="157"/>
                    <a:pt x="3" y="156"/>
                  </a:cubicBezTo>
                  <a:cubicBezTo>
                    <a:pt x="2" y="154"/>
                    <a:pt x="3" y="152"/>
                    <a:pt x="3" y="150"/>
                  </a:cubicBezTo>
                  <a:cubicBezTo>
                    <a:pt x="3" y="148"/>
                    <a:pt x="3" y="145"/>
                    <a:pt x="3" y="143"/>
                  </a:cubicBezTo>
                  <a:cubicBezTo>
                    <a:pt x="3" y="138"/>
                    <a:pt x="3" y="133"/>
                    <a:pt x="3" y="127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5"/>
                    <a:pt x="3" y="123"/>
                    <a:pt x="3" y="122"/>
                  </a:cubicBezTo>
                  <a:cubicBezTo>
                    <a:pt x="3" y="120"/>
                    <a:pt x="4" y="118"/>
                    <a:pt x="6" y="116"/>
                  </a:cubicBezTo>
                  <a:cubicBezTo>
                    <a:pt x="7" y="116"/>
                    <a:pt x="8" y="115"/>
                    <a:pt x="9" y="115"/>
                  </a:cubicBezTo>
                  <a:cubicBezTo>
                    <a:pt x="10" y="114"/>
                    <a:pt x="10" y="114"/>
                    <a:pt x="11" y="113"/>
                  </a:cubicBezTo>
                  <a:cubicBezTo>
                    <a:pt x="13" y="113"/>
                    <a:pt x="14" y="112"/>
                    <a:pt x="16" y="111"/>
                  </a:cubicBezTo>
                  <a:cubicBezTo>
                    <a:pt x="22" y="109"/>
                    <a:pt x="28" y="107"/>
                    <a:pt x="33" y="104"/>
                  </a:cubicBezTo>
                  <a:cubicBezTo>
                    <a:pt x="35" y="102"/>
                    <a:pt x="37" y="100"/>
                    <a:pt x="38" y="98"/>
                  </a:cubicBezTo>
                  <a:cubicBezTo>
                    <a:pt x="40" y="96"/>
                    <a:pt x="41" y="93"/>
                    <a:pt x="41" y="91"/>
                  </a:cubicBezTo>
                  <a:cubicBezTo>
                    <a:pt x="41" y="88"/>
                    <a:pt x="41" y="85"/>
                    <a:pt x="40" y="83"/>
                  </a:cubicBezTo>
                  <a:cubicBezTo>
                    <a:pt x="40" y="81"/>
                    <a:pt x="38" y="78"/>
                    <a:pt x="37" y="76"/>
                  </a:cubicBezTo>
                  <a:cubicBezTo>
                    <a:pt x="38" y="78"/>
                    <a:pt x="39" y="80"/>
                    <a:pt x="40" y="82"/>
                  </a:cubicBezTo>
                  <a:cubicBezTo>
                    <a:pt x="41" y="85"/>
                    <a:pt x="41" y="87"/>
                    <a:pt x="41" y="89"/>
                  </a:cubicBezTo>
                  <a:cubicBezTo>
                    <a:pt x="41" y="94"/>
                    <a:pt x="39" y="98"/>
                    <a:pt x="35" y="101"/>
                  </a:cubicBezTo>
                  <a:cubicBezTo>
                    <a:pt x="32" y="104"/>
                    <a:pt x="27" y="106"/>
                    <a:pt x="22" y="108"/>
                  </a:cubicBezTo>
                  <a:cubicBezTo>
                    <a:pt x="19" y="109"/>
                    <a:pt x="17" y="110"/>
                    <a:pt x="14" y="112"/>
                  </a:cubicBezTo>
                  <a:cubicBezTo>
                    <a:pt x="12" y="112"/>
                    <a:pt x="11" y="113"/>
                    <a:pt x="10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8" y="114"/>
                    <a:pt x="8" y="115"/>
                    <a:pt x="8" y="115"/>
                  </a:cubicBezTo>
                  <a:cubicBezTo>
                    <a:pt x="7" y="116"/>
                    <a:pt x="6" y="116"/>
                    <a:pt x="5" y="117"/>
                  </a:cubicBezTo>
                  <a:cubicBezTo>
                    <a:pt x="3" y="119"/>
                    <a:pt x="3" y="121"/>
                    <a:pt x="3" y="123"/>
                  </a:cubicBezTo>
                  <a:cubicBezTo>
                    <a:pt x="3" y="123"/>
                    <a:pt x="3" y="124"/>
                    <a:pt x="3" y="124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2"/>
                    <a:pt x="2" y="153"/>
                    <a:pt x="3" y="154"/>
                  </a:cubicBezTo>
                  <a:cubicBezTo>
                    <a:pt x="3" y="155"/>
                    <a:pt x="3" y="156"/>
                    <a:pt x="4" y="157"/>
                  </a:cubicBezTo>
                  <a:cubicBezTo>
                    <a:pt x="4" y="158"/>
                    <a:pt x="5" y="159"/>
                    <a:pt x="6" y="160"/>
                  </a:cubicBezTo>
                  <a:cubicBezTo>
                    <a:pt x="7" y="160"/>
                    <a:pt x="8" y="160"/>
                    <a:pt x="9" y="161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4" y="162"/>
                    <a:pt x="17" y="163"/>
                    <a:pt x="20" y="164"/>
                  </a:cubicBezTo>
                  <a:cubicBezTo>
                    <a:pt x="22" y="164"/>
                    <a:pt x="25" y="165"/>
                    <a:pt x="28" y="166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2" y="167"/>
                    <a:pt x="33" y="167"/>
                    <a:pt x="33" y="167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3" y="168"/>
                    <a:pt x="33" y="168"/>
                    <a:pt x="34" y="169"/>
                  </a:cubicBezTo>
                  <a:cubicBezTo>
                    <a:pt x="34" y="171"/>
                    <a:pt x="35" y="173"/>
                    <a:pt x="36" y="175"/>
                  </a:cubicBezTo>
                  <a:cubicBezTo>
                    <a:pt x="38" y="178"/>
                    <a:pt x="39" y="180"/>
                    <a:pt x="39" y="182"/>
                  </a:cubicBezTo>
                  <a:cubicBezTo>
                    <a:pt x="40" y="184"/>
                    <a:pt x="39" y="185"/>
                    <a:pt x="38" y="188"/>
                  </a:cubicBezTo>
                  <a:cubicBezTo>
                    <a:pt x="37" y="190"/>
                    <a:pt x="36" y="192"/>
                    <a:pt x="34" y="195"/>
                  </a:cubicBezTo>
                  <a:cubicBezTo>
                    <a:pt x="35" y="192"/>
                    <a:pt x="37" y="190"/>
                    <a:pt x="37" y="187"/>
                  </a:cubicBezTo>
                  <a:cubicBezTo>
                    <a:pt x="38" y="186"/>
                    <a:pt x="38" y="185"/>
                    <a:pt x="38" y="184"/>
                  </a:cubicBezTo>
                  <a:cubicBezTo>
                    <a:pt x="38" y="183"/>
                    <a:pt x="38" y="183"/>
                    <a:pt x="37" y="182"/>
                  </a:cubicBezTo>
                  <a:cubicBezTo>
                    <a:pt x="37" y="180"/>
                    <a:pt x="35" y="178"/>
                    <a:pt x="34" y="175"/>
                  </a:cubicBezTo>
                  <a:cubicBezTo>
                    <a:pt x="33" y="174"/>
                    <a:pt x="33" y="173"/>
                    <a:pt x="32" y="172"/>
                  </a:cubicBezTo>
                  <a:cubicBezTo>
                    <a:pt x="32" y="171"/>
                    <a:pt x="32" y="170"/>
                    <a:pt x="31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23" y="167"/>
                    <a:pt x="20" y="166"/>
                    <a:pt x="17" y="165"/>
                  </a:cubicBezTo>
                  <a:cubicBezTo>
                    <a:pt x="13" y="164"/>
                    <a:pt x="13" y="164"/>
                    <a:pt x="13" y="164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9" y="163"/>
                    <a:pt x="7" y="163"/>
                    <a:pt x="6" y="162"/>
                  </a:cubicBezTo>
                  <a:cubicBezTo>
                    <a:pt x="4" y="162"/>
                    <a:pt x="3" y="161"/>
                    <a:pt x="2" y="160"/>
                  </a:cubicBezTo>
                  <a:cubicBezTo>
                    <a:pt x="2" y="159"/>
                    <a:pt x="1" y="157"/>
                    <a:pt x="1" y="156"/>
                  </a:cubicBezTo>
                  <a:cubicBezTo>
                    <a:pt x="0" y="155"/>
                    <a:pt x="0" y="153"/>
                    <a:pt x="0" y="152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1" y="149"/>
                    <a:pt x="1" y="149"/>
                  </a:cubicBezTo>
                  <a:cubicBezTo>
                    <a:pt x="1" y="142"/>
                    <a:pt x="1" y="136"/>
                    <a:pt x="1" y="130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1" y="125"/>
                    <a:pt x="1" y="124"/>
                    <a:pt x="1" y="123"/>
                  </a:cubicBezTo>
                  <a:cubicBezTo>
                    <a:pt x="1" y="122"/>
                    <a:pt x="1" y="122"/>
                    <a:pt x="1" y="121"/>
                  </a:cubicBezTo>
                  <a:cubicBezTo>
                    <a:pt x="1" y="120"/>
                    <a:pt x="2" y="118"/>
                    <a:pt x="3" y="117"/>
                  </a:cubicBezTo>
                  <a:cubicBezTo>
                    <a:pt x="4" y="116"/>
                    <a:pt x="5" y="115"/>
                    <a:pt x="6" y="114"/>
                  </a:cubicBezTo>
                  <a:cubicBezTo>
                    <a:pt x="6" y="114"/>
                    <a:pt x="6" y="114"/>
                    <a:pt x="7" y="114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0" y="112"/>
                    <a:pt x="12" y="111"/>
                    <a:pt x="13" y="110"/>
                  </a:cubicBezTo>
                  <a:cubicBezTo>
                    <a:pt x="19" y="107"/>
                    <a:pt x="25" y="106"/>
                    <a:pt x="30" y="103"/>
                  </a:cubicBezTo>
                  <a:cubicBezTo>
                    <a:pt x="32" y="102"/>
                    <a:pt x="34" y="100"/>
                    <a:pt x="36" y="99"/>
                  </a:cubicBezTo>
                  <a:cubicBezTo>
                    <a:pt x="37" y="97"/>
                    <a:pt x="38" y="95"/>
                    <a:pt x="39" y="92"/>
                  </a:cubicBezTo>
                  <a:cubicBezTo>
                    <a:pt x="40" y="90"/>
                    <a:pt x="40" y="88"/>
                    <a:pt x="39" y="85"/>
                  </a:cubicBezTo>
                  <a:cubicBezTo>
                    <a:pt x="39" y="84"/>
                    <a:pt x="39" y="83"/>
                    <a:pt x="39" y="82"/>
                  </a:cubicBezTo>
                  <a:cubicBezTo>
                    <a:pt x="38" y="81"/>
                    <a:pt x="38" y="80"/>
                    <a:pt x="37" y="79"/>
                  </a:cubicBezTo>
                  <a:cubicBezTo>
                    <a:pt x="35" y="76"/>
                    <a:pt x="34" y="73"/>
                    <a:pt x="32" y="70"/>
                  </a:cubicBezTo>
                  <a:cubicBezTo>
                    <a:pt x="30" y="67"/>
                    <a:pt x="29" y="63"/>
                    <a:pt x="29" y="59"/>
                  </a:cubicBezTo>
                  <a:cubicBezTo>
                    <a:pt x="29" y="57"/>
                    <a:pt x="29" y="55"/>
                    <a:pt x="30" y="53"/>
                  </a:cubicBezTo>
                  <a:cubicBezTo>
                    <a:pt x="31" y="50"/>
                    <a:pt x="32" y="48"/>
                    <a:pt x="34" y="47"/>
                  </a:cubicBezTo>
                  <a:cubicBezTo>
                    <a:pt x="36" y="45"/>
                    <a:pt x="37" y="44"/>
                    <a:pt x="39" y="44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5" y="39"/>
                    <a:pt x="48" y="38"/>
                    <a:pt x="51" y="36"/>
                  </a:cubicBezTo>
                  <a:cubicBezTo>
                    <a:pt x="52" y="35"/>
                    <a:pt x="53" y="34"/>
                    <a:pt x="55" y="33"/>
                  </a:cubicBezTo>
                  <a:cubicBezTo>
                    <a:pt x="56" y="33"/>
                    <a:pt x="57" y="32"/>
                    <a:pt x="59" y="31"/>
                  </a:cubicBezTo>
                  <a:cubicBezTo>
                    <a:pt x="57" y="32"/>
                    <a:pt x="58" y="31"/>
                    <a:pt x="58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8" y="31"/>
                    <a:pt x="57" y="31"/>
                    <a:pt x="55" y="32"/>
                  </a:cubicBezTo>
                  <a:cubicBezTo>
                    <a:pt x="57" y="31"/>
                    <a:pt x="58" y="31"/>
                    <a:pt x="58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7" y="31"/>
                    <a:pt x="55" y="32"/>
                    <a:pt x="54" y="33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7" y="37"/>
                    <a:pt x="45" y="39"/>
                    <a:pt x="42" y="40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5" y="45"/>
                    <a:pt x="34" y="46"/>
                  </a:cubicBezTo>
                  <a:cubicBezTo>
                    <a:pt x="32" y="48"/>
                    <a:pt x="30" y="50"/>
                    <a:pt x="29" y="52"/>
                  </a:cubicBezTo>
                  <a:cubicBezTo>
                    <a:pt x="28" y="54"/>
                    <a:pt x="28" y="57"/>
                    <a:pt x="28" y="59"/>
                  </a:cubicBezTo>
                  <a:cubicBezTo>
                    <a:pt x="28" y="63"/>
                    <a:pt x="29" y="67"/>
                    <a:pt x="31" y="70"/>
                  </a:cubicBezTo>
                  <a:cubicBezTo>
                    <a:pt x="33" y="74"/>
                    <a:pt x="34" y="76"/>
                    <a:pt x="36" y="79"/>
                  </a:cubicBezTo>
                  <a:cubicBezTo>
                    <a:pt x="37" y="81"/>
                    <a:pt x="38" y="83"/>
                    <a:pt x="39" y="85"/>
                  </a:cubicBezTo>
                  <a:cubicBezTo>
                    <a:pt x="39" y="87"/>
                    <a:pt x="39" y="90"/>
                    <a:pt x="38" y="92"/>
                  </a:cubicBezTo>
                  <a:cubicBezTo>
                    <a:pt x="38" y="94"/>
                    <a:pt x="37" y="96"/>
                    <a:pt x="36" y="98"/>
                  </a:cubicBezTo>
                  <a:cubicBezTo>
                    <a:pt x="34" y="99"/>
                    <a:pt x="33" y="101"/>
                    <a:pt x="30" y="102"/>
                  </a:cubicBezTo>
                  <a:cubicBezTo>
                    <a:pt x="26" y="105"/>
                    <a:pt x="20" y="106"/>
                    <a:pt x="14" y="109"/>
                  </a:cubicBezTo>
                  <a:cubicBezTo>
                    <a:pt x="13" y="110"/>
                    <a:pt x="11" y="110"/>
                    <a:pt x="10" y="111"/>
                  </a:cubicBezTo>
                  <a:cubicBezTo>
                    <a:pt x="9" y="111"/>
                    <a:pt x="8" y="112"/>
                    <a:pt x="7" y="112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5" y="114"/>
                    <a:pt x="5" y="114"/>
                    <a:pt x="4" y="115"/>
                  </a:cubicBezTo>
                  <a:cubicBezTo>
                    <a:pt x="2" y="117"/>
                    <a:pt x="1" y="119"/>
                    <a:pt x="0" y="122"/>
                  </a:cubicBezTo>
                  <a:cubicBezTo>
                    <a:pt x="0" y="123"/>
                    <a:pt x="0" y="124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4"/>
                    <a:pt x="0" y="140"/>
                    <a:pt x="0" y="147"/>
                  </a:cubicBezTo>
                  <a:cubicBezTo>
                    <a:pt x="0" y="142"/>
                    <a:pt x="0" y="137"/>
                    <a:pt x="0" y="13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3"/>
                    <a:pt x="0" y="122"/>
                    <a:pt x="0" y="121"/>
                  </a:cubicBezTo>
                  <a:cubicBezTo>
                    <a:pt x="0" y="120"/>
                    <a:pt x="1" y="119"/>
                    <a:pt x="1" y="118"/>
                  </a:cubicBezTo>
                  <a:cubicBezTo>
                    <a:pt x="2" y="116"/>
                    <a:pt x="4" y="114"/>
                    <a:pt x="6" y="113"/>
                  </a:cubicBezTo>
                  <a:cubicBezTo>
                    <a:pt x="7" y="112"/>
                    <a:pt x="7" y="112"/>
                    <a:pt x="8" y="112"/>
                  </a:cubicBezTo>
                  <a:cubicBezTo>
                    <a:pt x="9" y="112"/>
                    <a:pt x="9" y="111"/>
                    <a:pt x="10" y="111"/>
                  </a:cubicBezTo>
                  <a:cubicBezTo>
                    <a:pt x="11" y="110"/>
                    <a:pt x="12" y="110"/>
                    <a:pt x="13" y="109"/>
                  </a:cubicBezTo>
                  <a:cubicBezTo>
                    <a:pt x="16" y="108"/>
                    <a:pt x="18" y="107"/>
                    <a:pt x="20" y="106"/>
                  </a:cubicBezTo>
                  <a:cubicBezTo>
                    <a:pt x="25" y="105"/>
                    <a:pt x="29" y="103"/>
                    <a:pt x="32" y="101"/>
                  </a:cubicBezTo>
                  <a:cubicBezTo>
                    <a:pt x="35" y="98"/>
                    <a:pt x="37" y="96"/>
                    <a:pt x="38" y="92"/>
                  </a:cubicBezTo>
                  <a:cubicBezTo>
                    <a:pt x="39" y="89"/>
                    <a:pt x="39" y="86"/>
                    <a:pt x="37" y="82"/>
                  </a:cubicBezTo>
                  <a:cubicBezTo>
                    <a:pt x="36" y="79"/>
                    <a:pt x="33" y="75"/>
                    <a:pt x="30" y="70"/>
                  </a:cubicBezTo>
                  <a:cubicBezTo>
                    <a:pt x="29" y="68"/>
                    <a:pt x="28" y="65"/>
                    <a:pt x="28" y="61"/>
                  </a:cubicBezTo>
                  <a:cubicBezTo>
                    <a:pt x="27" y="58"/>
                    <a:pt x="28" y="54"/>
                    <a:pt x="29" y="51"/>
                  </a:cubicBezTo>
                  <a:cubicBezTo>
                    <a:pt x="30" y="49"/>
                    <a:pt x="32" y="47"/>
                    <a:pt x="33" y="46"/>
                  </a:cubicBezTo>
                  <a:cubicBezTo>
                    <a:pt x="34" y="45"/>
                    <a:pt x="36" y="44"/>
                    <a:pt x="37" y="43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7" y="37"/>
                    <a:pt x="51" y="34"/>
                    <a:pt x="55" y="32"/>
                  </a:cubicBezTo>
                  <a:cubicBezTo>
                    <a:pt x="56" y="31"/>
                    <a:pt x="58" y="30"/>
                    <a:pt x="59" y="29"/>
                  </a:cubicBezTo>
                  <a:cubicBezTo>
                    <a:pt x="60" y="29"/>
                    <a:pt x="61" y="29"/>
                    <a:pt x="62" y="28"/>
                  </a:cubicBezTo>
                  <a:cubicBezTo>
                    <a:pt x="63" y="28"/>
                    <a:pt x="65" y="28"/>
                    <a:pt x="66" y="28"/>
                  </a:cubicBezTo>
                  <a:cubicBezTo>
                    <a:pt x="68" y="28"/>
                    <a:pt x="70" y="29"/>
                    <a:pt x="71" y="29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9" y="32"/>
                    <a:pt x="84" y="33"/>
                    <a:pt x="89" y="35"/>
                  </a:cubicBezTo>
                  <a:cubicBezTo>
                    <a:pt x="91" y="35"/>
                    <a:pt x="93" y="36"/>
                    <a:pt x="95" y="36"/>
                  </a:cubicBezTo>
                  <a:cubicBezTo>
                    <a:pt x="97" y="37"/>
                    <a:pt x="98" y="37"/>
                    <a:pt x="98" y="36"/>
                  </a:cubicBezTo>
                  <a:cubicBezTo>
                    <a:pt x="99" y="36"/>
                    <a:pt x="100" y="36"/>
                    <a:pt x="101" y="34"/>
                  </a:cubicBezTo>
                  <a:cubicBezTo>
                    <a:pt x="102" y="33"/>
                    <a:pt x="103" y="31"/>
                    <a:pt x="104" y="28"/>
                  </a:cubicBezTo>
                  <a:cubicBezTo>
                    <a:pt x="106" y="24"/>
                    <a:pt x="108" y="19"/>
                    <a:pt x="110" y="15"/>
                  </a:cubicBezTo>
                  <a:cubicBezTo>
                    <a:pt x="111" y="13"/>
                    <a:pt x="112" y="10"/>
                    <a:pt x="113" y="8"/>
                  </a:cubicBezTo>
                  <a:cubicBezTo>
                    <a:pt x="117" y="2"/>
                    <a:pt x="117" y="2"/>
                    <a:pt x="117" y="2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5" y="0"/>
                    <a:pt x="126" y="0"/>
                    <a:pt x="127" y="0"/>
                  </a:cubicBezTo>
                  <a:cubicBezTo>
                    <a:pt x="128" y="0"/>
                    <a:pt x="130" y="0"/>
                    <a:pt x="131" y="0"/>
                  </a:cubicBezTo>
                  <a:cubicBezTo>
                    <a:pt x="134" y="0"/>
                    <a:pt x="136" y="0"/>
                    <a:pt x="138" y="0"/>
                  </a:cubicBezTo>
                  <a:cubicBezTo>
                    <a:pt x="142" y="0"/>
                    <a:pt x="145" y="0"/>
                    <a:pt x="149" y="0"/>
                  </a:cubicBezTo>
                  <a:cubicBezTo>
                    <a:pt x="150" y="0"/>
                    <a:pt x="152" y="0"/>
                    <a:pt x="153" y="0"/>
                  </a:cubicBezTo>
                  <a:cubicBezTo>
                    <a:pt x="155" y="1"/>
                    <a:pt x="156" y="2"/>
                    <a:pt x="157" y="3"/>
                  </a:cubicBezTo>
                  <a:cubicBezTo>
                    <a:pt x="158" y="4"/>
                    <a:pt x="159" y="5"/>
                    <a:pt x="160" y="6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4" y="15"/>
                    <a:pt x="167" y="21"/>
                    <a:pt x="170" y="27"/>
                  </a:cubicBezTo>
                  <a:cubicBezTo>
                    <a:pt x="167" y="25"/>
                    <a:pt x="171" y="39"/>
                    <a:pt x="159" y="14"/>
                  </a:cubicBezTo>
                  <a:cubicBezTo>
                    <a:pt x="159" y="14"/>
                    <a:pt x="158" y="14"/>
                    <a:pt x="158" y="14"/>
                  </a:cubicBezTo>
                  <a:cubicBezTo>
                    <a:pt x="169" y="39"/>
                    <a:pt x="170" y="50"/>
                    <a:pt x="157" y="27"/>
                  </a:cubicBezTo>
                  <a:cubicBezTo>
                    <a:pt x="155" y="23"/>
                    <a:pt x="153" y="20"/>
                    <a:pt x="151" y="16"/>
                  </a:cubicBezTo>
                  <a:cubicBezTo>
                    <a:pt x="150" y="15"/>
                    <a:pt x="150" y="14"/>
                    <a:pt x="149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4" y="13"/>
                    <a:pt x="139" y="13"/>
                    <a:pt x="135" y="13"/>
                  </a:cubicBezTo>
                  <a:cubicBezTo>
                    <a:pt x="132" y="13"/>
                    <a:pt x="130" y="14"/>
                    <a:pt x="128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2" y="22"/>
                    <a:pt x="118" y="29"/>
                    <a:pt x="114" y="37"/>
                  </a:cubicBezTo>
                  <a:cubicBezTo>
                    <a:pt x="113" y="39"/>
                    <a:pt x="112" y="42"/>
                    <a:pt x="109" y="45"/>
                  </a:cubicBezTo>
                  <a:cubicBezTo>
                    <a:pt x="108" y="46"/>
                    <a:pt x="107" y="47"/>
                    <a:pt x="105" y="48"/>
                  </a:cubicBezTo>
                  <a:cubicBezTo>
                    <a:pt x="103" y="49"/>
                    <a:pt x="101" y="50"/>
                    <a:pt x="99" y="50"/>
                  </a:cubicBezTo>
                  <a:cubicBezTo>
                    <a:pt x="95" y="50"/>
                    <a:pt x="92" y="50"/>
                    <a:pt x="89" y="49"/>
                  </a:cubicBezTo>
                  <a:cubicBezTo>
                    <a:pt x="87" y="48"/>
                    <a:pt x="85" y="48"/>
                    <a:pt x="82" y="4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6" y="42"/>
                    <a:pt x="65" y="42"/>
                    <a:pt x="65" y="42"/>
                  </a:cubicBezTo>
                  <a:cubicBezTo>
                    <a:pt x="65" y="42"/>
                    <a:pt x="66" y="42"/>
                    <a:pt x="65" y="42"/>
                  </a:cubicBezTo>
                  <a:cubicBezTo>
                    <a:pt x="65" y="42"/>
                    <a:pt x="64" y="42"/>
                    <a:pt x="64" y="43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1" y="58"/>
                    <a:pt x="41" y="59"/>
                  </a:cubicBezTo>
                  <a:cubicBezTo>
                    <a:pt x="41" y="60"/>
                    <a:pt x="41" y="61"/>
                    <a:pt x="42" y="62"/>
                  </a:cubicBezTo>
                  <a:cubicBezTo>
                    <a:pt x="42" y="63"/>
                    <a:pt x="42" y="64"/>
                    <a:pt x="43" y="65"/>
                  </a:cubicBezTo>
                  <a:cubicBezTo>
                    <a:pt x="44" y="68"/>
                    <a:pt x="46" y="70"/>
                    <a:pt x="48" y="74"/>
                  </a:cubicBezTo>
                  <a:cubicBezTo>
                    <a:pt x="49" y="75"/>
                    <a:pt x="49" y="77"/>
                    <a:pt x="50" y="78"/>
                  </a:cubicBezTo>
                  <a:cubicBezTo>
                    <a:pt x="50" y="80"/>
                    <a:pt x="51" y="81"/>
                    <a:pt x="51" y="83"/>
                  </a:cubicBezTo>
                  <a:cubicBezTo>
                    <a:pt x="52" y="86"/>
                    <a:pt x="52" y="89"/>
                    <a:pt x="51" y="92"/>
                  </a:cubicBezTo>
                  <a:cubicBezTo>
                    <a:pt x="51" y="95"/>
                    <a:pt x="50" y="98"/>
                    <a:pt x="48" y="101"/>
                  </a:cubicBezTo>
                  <a:cubicBezTo>
                    <a:pt x="47" y="104"/>
                    <a:pt x="45" y="106"/>
                    <a:pt x="43" y="108"/>
                  </a:cubicBezTo>
                  <a:cubicBezTo>
                    <a:pt x="38" y="113"/>
                    <a:pt x="33" y="115"/>
                    <a:pt x="28" y="117"/>
                  </a:cubicBezTo>
                  <a:cubicBezTo>
                    <a:pt x="23" y="119"/>
                    <a:pt x="19" y="120"/>
                    <a:pt x="15" y="122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34"/>
                    <a:pt x="13" y="139"/>
                    <a:pt x="13" y="144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2" y="150"/>
                    <a:pt x="12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21" y="154"/>
                    <a:pt x="23" y="154"/>
                    <a:pt x="25" y="155"/>
                  </a:cubicBezTo>
                  <a:cubicBezTo>
                    <a:pt x="27" y="155"/>
                    <a:pt x="29" y="156"/>
                    <a:pt x="31" y="156"/>
                  </a:cubicBezTo>
                  <a:cubicBezTo>
                    <a:pt x="32" y="157"/>
                    <a:pt x="34" y="157"/>
                    <a:pt x="35" y="157"/>
                  </a:cubicBezTo>
                  <a:cubicBezTo>
                    <a:pt x="37" y="158"/>
                    <a:pt x="39" y="159"/>
                    <a:pt x="40" y="160"/>
                  </a:cubicBezTo>
                  <a:cubicBezTo>
                    <a:pt x="41" y="161"/>
                    <a:pt x="42" y="162"/>
                    <a:pt x="42" y="163"/>
                  </a:cubicBezTo>
                  <a:cubicBezTo>
                    <a:pt x="43" y="164"/>
                    <a:pt x="43" y="166"/>
                    <a:pt x="43" y="167"/>
                  </a:cubicBezTo>
                  <a:cubicBezTo>
                    <a:pt x="44" y="168"/>
                    <a:pt x="44" y="168"/>
                    <a:pt x="45" y="170"/>
                  </a:cubicBezTo>
                  <a:cubicBezTo>
                    <a:pt x="46" y="172"/>
                    <a:pt x="48" y="175"/>
                    <a:pt x="50" y="179"/>
                  </a:cubicBezTo>
                  <a:cubicBezTo>
                    <a:pt x="51" y="183"/>
                    <a:pt x="50" y="186"/>
                    <a:pt x="49" y="189"/>
                  </a:cubicBezTo>
                  <a:cubicBezTo>
                    <a:pt x="49" y="192"/>
                    <a:pt x="48" y="193"/>
                    <a:pt x="47" y="195"/>
                  </a:cubicBezTo>
                  <a:cubicBezTo>
                    <a:pt x="45" y="197"/>
                    <a:pt x="45" y="198"/>
                    <a:pt x="44" y="198"/>
                  </a:cubicBezTo>
                  <a:cubicBezTo>
                    <a:pt x="43" y="199"/>
                    <a:pt x="43" y="198"/>
                    <a:pt x="43" y="198"/>
                  </a:cubicBezTo>
                  <a:cubicBezTo>
                    <a:pt x="45" y="195"/>
                    <a:pt x="46" y="192"/>
                    <a:pt x="47" y="189"/>
                  </a:cubicBezTo>
                  <a:cubicBezTo>
                    <a:pt x="48" y="188"/>
                    <a:pt x="48" y="186"/>
                    <a:pt x="48" y="184"/>
                  </a:cubicBezTo>
                  <a:cubicBezTo>
                    <a:pt x="48" y="183"/>
                    <a:pt x="48" y="182"/>
                    <a:pt x="48" y="181"/>
                  </a:cubicBezTo>
                  <a:cubicBezTo>
                    <a:pt x="48" y="180"/>
                    <a:pt x="48" y="179"/>
                    <a:pt x="47" y="178"/>
                  </a:cubicBezTo>
                  <a:cubicBezTo>
                    <a:pt x="46" y="175"/>
                    <a:pt x="44" y="173"/>
                    <a:pt x="43" y="170"/>
                  </a:cubicBezTo>
                  <a:cubicBezTo>
                    <a:pt x="42" y="169"/>
                    <a:pt x="42" y="168"/>
                    <a:pt x="41" y="167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5"/>
                    <a:pt x="41" y="165"/>
                    <a:pt x="41" y="164"/>
                  </a:cubicBezTo>
                  <a:cubicBezTo>
                    <a:pt x="40" y="163"/>
                    <a:pt x="40" y="162"/>
                    <a:pt x="39" y="161"/>
                  </a:cubicBezTo>
                  <a:cubicBezTo>
                    <a:pt x="38" y="160"/>
                    <a:pt x="36" y="159"/>
                    <a:pt x="34" y="159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27" y="157"/>
                    <a:pt x="25" y="157"/>
                    <a:pt x="22" y="156"/>
                  </a:cubicBezTo>
                  <a:cubicBezTo>
                    <a:pt x="20" y="155"/>
                    <a:pt x="17" y="155"/>
                    <a:pt x="15" y="154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1" y="153"/>
                    <a:pt x="10" y="153"/>
                    <a:pt x="10" y="152"/>
                  </a:cubicBezTo>
                  <a:cubicBezTo>
                    <a:pt x="10" y="152"/>
                    <a:pt x="10" y="151"/>
                    <a:pt x="10" y="151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0" y="123"/>
                    <a:pt x="11" y="122"/>
                    <a:pt x="11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3" y="121"/>
                    <a:pt x="14" y="120"/>
                    <a:pt x="15" y="120"/>
                  </a:cubicBezTo>
                  <a:cubicBezTo>
                    <a:pt x="20" y="117"/>
                    <a:pt x="27" y="116"/>
                    <a:pt x="34" y="112"/>
                  </a:cubicBezTo>
                  <a:cubicBezTo>
                    <a:pt x="37" y="110"/>
                    <a:pt x="40" y="108"/>
                    <a:pt x="43" y="105"/>
                  </a:cubicBezTo>
                  <a:cubicBezTo>
                    <a:pt x="46" y="102"/>
                    <a:pt x="48" y="98"/>
                    <a:pt x="49" y="94"/>
                  </a:cubicBezTo>
                  <a:cubicBezTo>
                    <a:pt x="48" y="98"/>
                    <a:pt x="46" y="102"/>
                    <a:pt x="43" y="105"/>
                  </a:cubicBezTo>
                  <a:cubicBezTo>
                    <a:pt x="41" y="108"/>
                    <a:pt x="37" y="110"/>
                    <a:pt x="34" y="112"/>
                  </a:cubicBezTo>
                  <a:cubicBezTo>
                    <a:pt x="27" y="115"/>
                    <a:pt x="21" y="117"/>
                    <a:pt x="15" y="120"/>
                  </a:cubicBezTo>
                  <a:cubicBezTo>
                    <a:pt x="12" y="121"/>
                    <a:pt x="10" y="122"/>
                    <a:pt x="10" y="124"/>
                  </a:cubicBezTo>
                  <a:cubicBezTo>
                    <a:pt x="10" y="127"/>
                    <a:pt x="10" y="130"/>
                    <a:pt x="10" y="134"/>
                  </a:cubicBezTo>
                  <a:cubicBezTo>
                    <a:pt x="10" y="137"/>
                    <a:pt x="10" y="140"/>
                    <a:pt x="10" y="144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0" y="151"/>
                    <a:pt x="10" y="152"/>
                    <a:pt x="10" y="152"/>
                  </a:cubicBezTo>
                  <a:cubicBezTo>
                    <a:pt x="10" y="153"/>
                    <a:pt x="11" y="153"/>
                    <a:pt x="12" y="153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4" y="159"/>
                    <a:pt x="34" y="159"/>
                    <a:pt x="34" y="159"/>
                  </a:cubicBezTo>
                  <a:cubicBezTo>
                    <a:pt x="36" y="160"/>
                    <a:pt x="37" y="160"/>
                    <a:pt x="39" y="162"/>
                  </a:cubicBezTo>
                  <a:cubicBezTo>
                    <a:pt x="39" y="162"/>
                    <a:pt x="40" y="163"/>
                    <a:pt x="40" y="164"/>
                  </a:cubicBezTo>
                  <a:cubicBezTo>
                    <a:pt x="41" y="165"/>
                    <a:pt x="41" y="165"/>
                    <a:pt x="41" y="166"/>
                  </a:cubicBezTo>
                  <a:cubicBezTo>
                    <a:pt x="41" y="167"/>
                    <a:pt x="41" y="167"/>
                    <a:pt x="41" y="167"/>
                  </a:cubicBezTo>
                  <a:cubicBezTo>
                    <a:pt x="42" y="168"/>
                    <a:pt x="42" y="169"/>
                    <a:pt x="43" y="170"/>
                  </a:cubicBezTo>
                  <a:cubicBezTo>
                    <a:pt x="44" y="173"/>
                    <a:pt x="46" y="175"/>
                    <a:pt x="47" y="178"/>
                  </a:cubicBezTo>
                  <a:cubicBezTo>
                    <a:pt x="47" y="179"/>
                    <a:pt x="47" y="180"/>
                    <a:pt x="47" y="181"/>
                  </a:cubicBezTo>
                  <a:cubicBezTo>
                    <a:pt x="48" y="182"/>
                    <a:pt x="48" y="183"/>
                    <a:pt x="48" y="183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5"/>
                    <a:pt x="48" y="186"/>
                    <a:pt x="47" y="186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7" y="188"/>
                    <a:pt x="47" y="188"/>
                    <a:pt x="47" y="188"/>
                  </a:cubicBezTo>
                  <a:cubicBezTo>
                    <a:pt x="46" y="192"/>
                    <a:pt x="45" y="194"/>
                    <a:pt x="43" y="197"/>
                  </a:cubicBezTo>
                  <a:cubicBezTo>
                    <a:pt x="43" y="196"/>
                    <a:pt x="43" y="195"/>
                    <a:pt x="42" y="196"/>
                  </a:cubicBezTo>
                  <a:cubicBezTo>
                    <a:pt x="42" y="196"/>
                    <a:pt x="41" y="197"/>
                    <a:pt x="40" y="199"/>
                  </a:cubicBezTo>
                  <a:cubicBezTo>
                    <a:pt x="39" y="201"/>
                    <a:pt x="37" y="203"/>
                    <a:pt x="37" y="205"/>
                  </a:cubicBezTo>
                  <a:cubicBezTo>
                    <a:pt x="33" y="210"/>
                    <a:pt x="33" y="214"/>
                    <a:pt x="32" y="214"/>
                  </a:cubicBezTo>
                  <a:cubicBezTo>
                    <a:pt x="32" y="214"/>
                    <a:pt x="31" y="213"/>
                    <a:pt x="31" y="212"/>
                  </a:cubicBezTo>
                  <a:cubicBezTo>
                    <a:pt x="30" y="210"/>
                    <a:pt x="30" y="208"/>
                    <a:pt x="31" y="206"/>
                  </a:cubicBezTo>
                  <a:cubicBezTo>
                    <a:pt x="31" y="205"/>
                    <a:pt x="31" y="204"/>
                    <a:pt x="31" y="203"/>
                  </a:cubicBezTo>
                  <a:cubicBezTo>
                    <a:pt x="32" y="202"/>
                    <a:pt x="32" y="201"/>
                    <a:pt x="32" y="20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BT Font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D4012607-B4D5-487D-99D4-D00A60CBC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021" y="3616820"/>
              <a:ext cx="800100" cy="219075"/>
            </a:xfrm>
            <a:custGeom>
              <a:avLst/>
              <a:gdLst>
                <a:gd name="T0" fmla="*/ 176 w 213"/>
                <a:gd name="T1" fmla="*/ 29 h 58"/>
                <a:gd name="T2" fmla="*/ 170 w 213"/>
                <a:gd name="T3" fmla="*/ 27 h 58"/>
                <a:gd name="T4" fmla="*/ 135 w 213"/>
                <a:gd name="T5" fmla="*/ 30 h 58"/>
                <a:gd name="T6" fmla="*/ 120 w 213"/>
                <a:gd name="T7" fmla="*/ 53 h 58"/>
                <a:gd name="T8" fmla="*/ 113 w 213"/>
                <a:gd name="T9" fmla="*/ 55 h 58"/>
                <a:gd name="T10" fmla="*/ 126 w 213"/>
                <a:gd name="T11" fmla="*/ 44 h 58"/>
                <a:gd name="T12" fmla="*/ 156 w 213"/>
                <a:gd name="T13" fmla="*/ 19 h 58"/>
                <a:gd name="T14" fmla="*/ 173 w 213"/>
                <a:gd name="T15" fmla="*/ 30 h 58"/>
                <a:gd name="T16" fmla="*/ 181 w 213"/>
                <a:gd name="T17" fmla="*/ 26 h 58"/>
                <a:gd name="T18" fmla="*/ 191 w 213"/>
                <a:gd name="T19" fmla="*/ 22 h 58"/>
                <a:gd name="T20" fmla="*/ 174 w 213"/>
                <a:gd name="T21" fmla="*/ 33 h 58"/>
                <a:gd name="T22" fmla="*/ 168 w 213"/>
                <a:gd name="T23" fmla="*/ 29 h 58"/>
                <a:gd name="T24" fmla="*/ 154 w 213"/>
                <a:gd name="T25" fmla="*/ 20 h 58"/>
                <a:gd name="T26" fmla="*/ 130 w 213"/>
                <a:gd name="T27" fmla="*/ 40 h 58"/>
                <a:gd name="T28" fmla="*/ 120 w 213"/>
                <a:gd name="T29" fmla="*/ 56 h 58"/>
                <a:gd name="T30" fmla="*/ 107 w 213"/>
                <a:gd name="T31" fmla="*/ 56 h 58"/>
                <a:gd name="T32" fmla="*/ 75 w 213"/>
                <a:gd name="T33" fmla="*/ 50 h 58"/>
                <a:gd name="T34" fmla="*/ 73 w 213"/>
                <a:gd name="T35" fmla="*/ 41 h 58"/>
                <a:gd name="T36" fmla="*/ 71 w 213"/>
                <a:gd name="T37" fmla="*/ 41 h 58"/>
                <a:gd name="T38" fmla="*/ 72 w 213"/>
                <a:gd name="T39" fmla="*/ 45 h 58"/>
                <a:gd name="T40" fmla="*/ 87 w 213"/>
                <a:gd name="T41" fmla="*/ 55 h 58"/>
                <a:gd name="T42" fmla="*/ 123 w 213"/>
                <a:gd name="T43" fmla="*/ 53 h 58"/>
                <a:gd name="T44" fmla="*/ 137 w 213"/>
                <a:gd name="T45" fmla="*/ 31 h 58"/>
                <a:gd name="T46" fmla="*/ 150 w 213"/>
                <a:gd name="T47" fmla="*/ 21 h 58"/>
                <a:gd name="T48" fmla="*/ 129 w 213"/>
                <a:gd name="T49" fmla="*/ 43 h 58"/>
                <a:gd name="T50" fmla="*/ 122 w 213"/>
                <a:gd name="T51" fmla="*/ 56 h 58"/>
                <a:gd name="T52" fmla="*/ 85 w 213"/>
                <a:gd name="T53" fmla="*/ 55 h 58"/>
                <a:gd name="T54" fmla="*/ 73 w 213"/>
                <a:gd name="T55" fmla="*/ 48 h 58"/>
                <a:gd name="T56" fmla="*/ 65 w 213"/>
                <a:gd name="T57" fmla="*/ 23 h 58"/>
                <a:gd name="T58" fmla="*/ 37 w 213"/>
                <a:gd name="T59" fmla="*/ 22 h 58"/>
                <a:gd name="T60" fmla="*/ 24 w 213"/>
                <a:gd name="T61" fmla="*/ 29 h 58"/>
                <a:gd name="T62" fmla="*/ 10 w 213"/>
                <a:gd name="T63" fmla="*/ 23 h 58"/>
                <a:gd name="T64" fmla="*/ 12 w 213"/>
                <a:gd name="T65" fmla="*/ 17 h 58"/>
                <a:gd name="T66" fmla="*/ 12 w 213"/>
                <a:gd name="T67" fmla="*/ 7 h 58"/>
                <a:gd name="T68" fmla="*/ 21 w 213"/>
                <a:gd name="T69" fmla="*/ 15 h 58"/>
                <a:gd name="T70" fmla="*/ 39 w 213"/>
                <a:gd name="T71" fmla="*/ 7 h 58"/>
                <a:gd name="T72" fmla="*/ 78 w 213"/>
                <a:gd name="T73" fmla="*/ 18 h 58"/>
                <a:gd name="T74" fmla="*/ 85 w 213"/>
                <a:gd name="T75" fmla="*/ 42 h 58"/>
                <a:gd name="T76" fmla="*/ 95 w 213"/>
                <a:gd name="T77" fmla="*/ 43 h 58"/>
                <a:gd name="T78" fmla="*/ 114 w 213"/>
                <a:gd name="T79" fmla="*/ 44 h 58"/>
                <a:gd name="T80" fmla="*/ 138 w 213"/>
                <a:gd name="T81" fmla="*/ 13 h 58"/>
                <a:gd name="T82" fmla="*/ 172 w 213"/>
                <a:gd name="T83" fmla="*/ 17 h 58"/>
                <a:gd name="T84" fmla="*/ 175 w 213"/>
                <a:gd name="T85" fmla="*/ 17 h 58"/>
                <a:gd name="T86" fmla="*/ 176 w 213"/>
                <a:gd name="T87" fmla="*/ 19 h 58"/>
                <a:gd name="T88" fmla="*/ 170 w 213"/>
                <a:gd name="T89" fmla="*/ 18 h 58"/>
                <a:gd name="T90" fmla="*/ 131 w 213"/>
                <a:gd name="T91" fmla="*/ 22 h 58"/>
                <a:gd name="T92" fmla="*/ 116 w 213"/>
                <a:gd name="T93" fmla="*/ 45 h 58"/>
                <a:gd name="T94" fmla="*/ 131 w 213"/>
                <a:gd name="T95" fmla="*/ 23 h 58"/>
                <a:gd name="T96" fmla="*/ 170 w 213"/>
                <a:gd name="T97" fmla="*/ 18 h 58"/>
                <a:gd name="T98" fmla="*/ 181 w 213"/>
                <a:gd name="T99" fmla="*/ 16 h 58"/>
                <a:gd name="T100" fmla="*/ 208 w 213"/>
                <a:gd name="T101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3" h="58">
                  <a:moveTo>
                    <a:pt x="205" y="13"/>
                  </a:moveTo>
                  <a:cubicBezTo>
                    <a:pt x="204" y="13"/>
                    <a:pt x="203" y="14"/>
                    <a:pt x="202" y="14"/>
                  </a:cubicBezTo>
                  <a:cubicBezTo>
                    <a:pt x="197" y="16"/>
                    <a:pt x="192" y="19"/>
                    <a:pt x="188" y="21"/>
                  </a:cubicBezTo>
                  <a:cubicBezTo>
                    <a:pt x="185" y="23"/>
                    <a:pt x="183" y="24"/>
                    <a:pt x="181" y="25"/>
                  </a:cubicBezTo>
                  <a:cubicBezTo>
                    <a:pt x="179" y="26"/>
                    <a:pt x="177" y="28"/>
                    <a:pt x="176" y="29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67" y="26"/>
                    <a:pt x="165" y="24"/>
                    <a:pt x="162" y="22"/>
                  </a:cubicBezTo>
                  <a:cubicBezTo>
                    <a:pt x="161" y="22"/>
                    <a:pt x="160" y="21"/>
                    <a:pt x="159" y="20"/>
                  </a:cubicBezTo>
                  <a:cubicBezTo>
                    <a:pt x="157" y="19"/>
                    <a:pt x="156" y="19"/>
                    <a:pt x="156" y="18"/>
                  </a:cubicBezTo>
                  <a:cubicBezTo>
                    <a:pt x="152" y="17"/>
                    <a:pt x="147" y="19"/>
                    <a:pt x="143" y="22"/>
                  </a:cubicBezTo>
                  <a:cubicBezTo>
                    <a:pt x="140" y="24"/>
                    <a:pt x="137" y="26"/>
                    <a:pt x="135" y="30"/>
                  </a:cubicBezTo>
                  <a:cubicBezTo>
                    <a:pt x="132" y="33"/>
                    <a:pt x="129" y="37"/>
                    <a:pt x="127" y="40"/>
                  </a:cubicBezTo>
                  <a:cubicBezTo>
                    <a:pt x="126" y="42"/>
                    <a:pt x="125" y="44"/>
                    <a:pt x="124" y="46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2" y="51"/>
                    <a:pt x="122" y="52"/>
                    <a:pt x="120" y="53"/>
                  </a:cubicBezTo>
                  <a:cubicBezTo>
                    <a:pt x="119" y="54"/>
                    <a:pt x="118" y="55"/>
                    <a:pt x="116" y="55"/>
                  </a:cubicBezTo>
                  <a:cubicBezTo>
                    <a:pt x="115" y="55"/>
                    <a:pt x="115" y="55"/>
                    <a:pt x="114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09" y="55"/>
                    <a:pt x="107" y="55"/>
                    <a:pt x="105" y="54"/>
                  </a:cubicBezTo>
                  <a:cubicBezTo>
                    <a:pt x="108" y="55"/>
                    <a:pt x="110" y="55"/>
                    <a:pt x="113" y="55"/>
                  </a:cubicBezTo>
                  <a:cubicBezTo>
                    <a:pt x="115" y="55"/>
                    <a:pt x="117" y="55"/>
                    <a:pt x="118" y="55"/>
                  </a:cubicBezTo>
                  <a:cubicBezTo>
                    <a:pt x="120" y="54"/>
                    <a:pt x="121" y="53"/>
                    <a:pt x="122" y="51"/>
                  </a:cubicBezTo>
                  <a:cubicBezTo>
                    <a:pt x="123" y="50"/>
                    <a:pt x="123" y="49"/>
                    <a:pt x="123" y="48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5" y="46"/>
                    <a:pt x="125" y="45"/>
                    <a:pt x="126" y="44"/>
                  </a:cubicBezTo>
                  <a:cubicBezTo>
                    <a:pt x="127" y="41"/>
                    <a:pt x="128" y="39"/>
                    <a:pt x="129" y="37"/>
                  </a:cubicBezTo>
                  <a:cubicBezTo>
                    <a:pt x="135" y="30"/>
                    <a:pt x="141" y="21"/>
                    <a:pt x="149" y="19"/>
                  </a:cubicBezTo>
                  <a:cubicBezTo>
                    <a:pt x="151" y="18"/>
                    <a:pt x="153" y="18"/>
                    <a:pt x="154" y="18"/>
                  </a:cubicBezTo>
                  <a:cubicBezTo>
                    <a:pt x="155" y="18"/>
                    <a:pt x="155" y="18"/>
                    <a:pt x="155" y="1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7" y="19"/>
                    <a:pt x="158" y="20"/>
                    <a:pt x="159" y="21"/>
                  </a:cubicBezTo>
                  <a:cubicBezTo>
                    <a:pt x="161" y="22"/>
                    <a:pt x="163" y="23"/>
                    <a:pt x="165" y="25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75" y="30"/>
                    <a:pt x="175" y="30"/>
                    <a:pt x="175" y="30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1" y="26"/>
                    <a:pt x="181" y="26"/>
                    <a:pt x="181" y="26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5" y="23"/>
                    <a:pt x="187" y="22"/>
                    <a:pt x="189" y="21"/>
                  </a:cubicBezTo>
                  <a:cubicBezTo>
                    <a:pt x="193" y="19"/>
                    <a:pt x="198" y="17"/>
                    <a:pt x="202" y="15"/>
                  </a:cubicBezTo>
                  <a:cubicBezTo>
                    <a:pt x="199" y="17"/>
                    <a:pt x="195" y="20"/>
                    <a:pt x="191" y="22"/>
                  </a:cubicBezTo>
                  <a:cubicBezTo>
                    <a:pt x="188" y="24"/>
                    <a:pt x="185" y="26"/>
                    <a:pt x="183" y="27"/>
                  </a:cubicBezTo>
                  <a:cubicBezTo>
                    <a:pt x="182" y="28"/>
                    <a:pt x="182" y="28"/>
                    <a:pt x="182" y="28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2" y="32"/>
                    <a:pt x="172" y="32"/>
                    <a:pt x="172" y="32"/>
                  </a:cubicBezTo>
                  <a:cubicBezTo>
                    <a:pt x="168" y="29"/>
                    <a:pt x="168" y="29"/>
                    <a:pt x="168" y="29"/>
                  </a:cubicBezTo>
                  <a:cubicBezTo>
                    <a:pt x="165" y="27"/>
                    <a:pt x="162" y="25"/>
                    <a:pt x="159" y="23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57" y="22"/>
                    <a:pt x="156" y="21"/>
                    <a:pt x="156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4" y="21"/>
                    <a:pt x="154" y="21"/>
                    <a:pt x="154" y="20"/>
                  </a:cubicBezTo>
                  <a:cubicBezTo>
                    <a:pt x="154" y="20"/>
                    <a:pt x="154" y="20"/>
                    <a:pt x="154" y="19"/>
                  </a:cubicBezTo>
                  <a:cubicBezTo>
                    <a:pt x="151" y="19"/>
                    <a:pt x="148" y="20"/>
                    <a:pt x="145" y="22"/>
                  </a:cubicBezTo>
                  <a:cubicBezTo>
                    <a:pt x="144" y="23"/>
                    <a:pt x="142" y="24"/>
                    <a:pt x="141" y="26"/>
                  </a:cubicBezTo>
                  <a:cubicBezTo>
                    <a:pt x="139" y="27"/>
                    <a:pt x="138" y="29"/>
                    <a:pt x="137" y="30"/>
                  </a:cubicBezTo>
                  <a:cubicBezTo>
                    <a:pt x="134" y="33"/>
                    <a:pt x="132" y="37"/>
                    <a:pt x="130" y="40"/>
                  </a:cubicBezTo>
                  <a:cubicBezTo>
                    <a:pt x="129" y="42"/>
                    <a:pt x="128" y="44"/>
                    <a:pt x="127" y="45"/>
                  </a:cubicBezTo>
                  <a:cubicBezTo>
                    <a:pt x="126" y="46"/>
                    <a:pt x="126" y="47"/>
                    <a:pt x="125" y="48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4" y="50"/>
                    <a:pt x="124" y="51"/>
                    <a:pt x="123" y="52"/>
                  </a:cubicBezTo>
                  <a:cubicBezTo>
                    <a:pt x="122" y="54"/>
                    <a:pt x="121" y="55"/>
                    <a:pt x="120" y="56"/>
                  </a:cubicBezTo>
                  <a:cubicBezTo>
                    <a:pt x="118" y="57"/>
                    <a:pt x="116" y="57"/>
                    <a:pt x="114" y="57"/>
                  </a:cubicBezTo>
                  <a:cubicBezTo>
                    <a:pt x="114" y="57"/>
                    <a:pt x="113" y="57"/>
                    <a:pt x="113" y="57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3" y="56"/>
                    <a:pt x="98" y="55"/>
                    <a:pt x="94" y="55"/>
                  </a:cubicBezTo>
                  <a:cubicBezTo>
                    <a:pt x="92" y="55"/>
                    <a:pt x="90" y="54"/>
                    <a:pt x="87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2" y="54"/>
                    <a:pt x="80" y="54"/>
                    <a:pt x="79" y="53"/>
                  </a:cubicBezTo>
                  <a:cubicBezTo>
                    <a:pt x="77" y="53"/>
                    <a:pt x="76" y="51"/>
                    <a:pt x="75" y="50"/>
                  </a:cubicBezTo>
                  <a:cubicBezTo>
                    <a:pt x="74" y="49"/>
                    <a:pt x="74" y="48"/>
                    <a:pt x="74" y="48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0"/>
                    <a:pt x="72" y="39"/>
                    <a:pt x="72" y="38"/>
                  </a:cubicBezTo>
                  <a:cubicBezTo>
                    <a:pt x="72" y="39"/>
                    <a:pt x="71" y="39"/>
                    <a:pt x="71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8"/>
                    <a:pt x="71" y="39"/>
                    <a:pt x="71" y="41"/>
                  </a:cubicBezTo>
                  <a:cubicBezTo>
                    <a:pt x="71" y="39"/>
                    <a:pt x="71" y="38"/>
                    <a:pt x="71" y="39"/>
                  </a:cubicBezTo>
                  <a:cubicBezTo>
                    <a:pt x="71" y="40"/>
                    <a:pt x="72" y="40"/>
                    <a:pt x="72" y="4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3" y="49"/>
                    <a:pt x="74" y="50"/>
                    <a:pt x="74" y="51"/>
                  </a:cubicBezTo>
                  <a:cubicBezTo>
                    <a:pt x="75" y="52"/>
                    <a:pt x="77" y="53"/>
                    <a:pt x="78" y="54"/>
                  </a:cubicBezTo>
                  <a:cubicBezTo>
                    <a:pt x="80" y="55"/>
                    <a:pt x="82" y="55"/>
                    <a:pt x="84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9" y="55"/>
                    <a:pt x="92" y="56"/>
                    <a:pt x="94" y="56"/>
                  </a:cubicBezTo>
                  <a:cubicBezTo>
                    <a:pt x="98" y="56"/>
                    <a:pt x="102" y="56"/>
                    <a:pt x="106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5" y="58"/>
                    <a:pt x="117" y="57"/>
                    <a:pt x="119" y="57"/>
                  </a:cubicBezTo>
                  <a:cubicBezTo>
                    <a:pt x="121" y="56"/>
                    <a:pt x="122" y="55"/>
                    <a:pt x="123" y="53"/>
                  </a:cubicBezTo>
                  <a:cubicBezTo>
                    <a:pt x="124" y="53"/>
                    <a:pt x="124" y="52"/>
                    <a:pt x="125" y="51"/>
                  </a:cubicBezTo>
                  <a:cubicBezTo>
                    <a:pt x="126" y="49"/>
                    <a:pt x="126" y="49"/>
                    <a:pt x="126" y="49"/>
                  </a:cubicBezTo>
                  <a:cubicBezTo>
                    <a:pt x="126" y="48"/>
                    <a:pt x="127" y="47"/>
                    <a:pt x="127" y="46"/>
                  </a:cubicBezTo>
                  <a:cubicBezTo>
                    <a:pt x="128" y="44"/>
                    <a:pt x="129" y="43"/>
                    <a:pt x="130" y="41"/>
                  </a:cubicBezTo>
                  <a:cubicBezTo>
                    <a:pt x="132" y="38"/>
                    <a:pt x="134" y="34"/>
                    <a:pt x="137" y="31"/>
                  </a:cubicBezTo>
                  <a:cubicBezTo>
                    <a:pt x="137" y="30"/>
                    <a:pt x="138" y="30"/>
                    <a:pt x="139" y="29"/>
                  </a:cubicBezTo>
                  <a:cubicBezTo>
                    <a:pt x="139" y="28"/>
                    <a:pt x="140" y="28"/>
                    <a:pt x="141" y="27"/>
                  </a:cubicBezTo>
                  <a:cubicBezTo>
                    <a:pt x="142" y="26"/>
                    <a:pt x="143" y="24"/>
                    <a:pt x="145" y="23"/>
                  </a:cubicBezTo>
                  <a:cubicBezTo>
                    <a:pt x="148" y="21"/>
                    <a:pt x="151" y="20"/>
                    <a:pt x="153" y="20"/>
                  </a:cubicBezTo>
                  <a:cubicBezTo>
                    <a:pt x="152" y="20"/>
                    <a:pt x="151" y="21"/>
                    <a:pt x="150" y="21"/>
                  </a:cubicBezTo>
                  <a:cubicBezTo>
                    <a:pt x="149" y="21"/>
                    <a:pt x="148" y="22"/>
                    <a:pt x="147" y="22"/>
                  </a:cubicBezTo>
                  <a:cubicBezTo>
                    <a:pt x="144" y="24"/>
                    <a:pt x="142" y="25"/>
                    <a:pt x="140" y="28"/>
                  </a:cubicBezTo>
                  <a:cubicBezTo>
                    <a:pt x="139" y="29"/>
                    <a:pt x="138" y="30"/>
                    <a:pt x="137" y="31"/>
                  </a:cubicBezTo>
                  <a:cubicBezTo>
                    <a:pt x="136" y="32"/>
                    <a:pt x="135" y="33"/>
                    <a:pt x="134" y="35"/>
                  </a:cubicBezTo>
                  <a:cubicBezTo>
                    <a:pt x="133" y="37"/>
                    <a:pt x="131" y="40"/>
                    <a:pt x="129" y="43"/>
                  </a:cubicBezTo>
                  <a:cubicBezTo>
                    <a:pt x="129" y="44"/>
                    <a:pt x="128" y="45"/>
                    <a:pt x="127" y="47"/>
                  </a:cubicBezTo>
                  <a:cubicBezTo>
                    <a:pt x="127" y="47"/>
                    <a:pt x="126" y="48"/>
                    <a:pt x="126" y="49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5" y="51"/>
                    <a:pt x="125" y="52"/>
                    <a:pt x="125" y="52"/>
                  </a:cubicBezTo>
                  <a:cubicBezTo>
                    <a:pt x="124" y="54"/>
                    <a:pt x="123" y="55"/>
                    <a:pt x="122" y="56"/>
                  </a:cubicBezTo>
                  <a:cubicBezTo>
                    <a:pt x="120" y="57"/>
                    <a:pt x="119" y="57"/>
                    <a:pt x="118" y="58"/>
                  </a:cubicBezTo>
                  <a:cubicBezTo>
                    <a:pt x="116" y="58"/>
                    <a:pt x="114" y="58"/>
                    <a:pt x="113" y="58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03" y="57"/>
                    <a:pt x="97" y="56"/>
                    <a:pt x="90" y="56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2" y="55"/>
                    <a:pt x="81" y="55"/>
                    <a:pt x="81" y="55"/>
                  </a:cubicBezTo>
                  <a:cubicBezTo>
                    <a:pt x="79" y="55"/>
                    <a:pt x="78" y="54"/>
                    <a:pt x="76" y="54"/>
                  </a:cubicBezTo>
                  <a:cubicBezTo>
                    <a:pt x="75" y="53"/>
                    <a:pt x="74" y="52"/>
                    <a:pt x="73" y="50"/>
                  </a:cubicBezTo>
                  <a:cubicBezTo>
                    <a:pt x="73" y="50"/>
                    <a:pt x="73" y="49"/>
                    <a:pt x="73" y="48"/>
                  </a:cubicBezTo>
                  <a:cubicBezTo>
                    <a:pt x="72" y="48"/>
                    <a:pt x="72" y="47"/>
                    <a:pt x="72" y="46"/>
                  </a:cubicBezTo>
                  <a:cubicBezTo>
                    <a:pt x="72" y="45"/>
                    <a:pt x="72" y="45"/>
                    <a:pt x="72" y="44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0" y="34"/>
                    <a:pt x="68" y="28"/>
                    <a:pt x="65" y="23"/>
                  </a:cubicBezTo>
                  <a:cubicBezTo>
                    <a:pt x="64" y="22"/>
                    <a:pt x="64" y="21"/>
                    <a:pt x="63" y="20"/>
                  </a:cubicBezTo>
                  <a:cubicBezTo>
                    <a:pt x="62" y="19"/>
                    <a:pt x="62" y="19"/>
                    <a:pt x="61" y="18"/>
                  </a:cubicBezTo>
                  <a:cubicBezTo>
                    <a:pt x="59" y="18"/>
                    <a:pt x="57" y="17"/>
                    <a:pt x="54" y="17"/>
                  </a:cubicBezTo>
                  <a:cubicBezTo>
                    <a:pt x="52" y="17"/>
                    <a:pt x="49" y="18"/>
                    <a:pt x="46" y="19"/>
                  </a:cubicBezTo>
                  <a:cubicBezTo>
                    <a:pt x="43" y="20"/>
                    <a:pt x="40" y="21"/>
                    <a:pt x="37" y="22"/>
                  </a:cubicBezTo>
                  <a:cubicBezTo>
                    <a:pt x="35" y="23"/>
                    <a:pt x="31" y="25"/>
                    <a:pt x="29" y="26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8"/>
                    <a:pt x="25" y="28"/>
                    <a:pt x="24" y="29"/>
                  </a:cubicBezTo>
                  <a:cubicBezTo>
                    <a:pt x="22" y="30"/>
                    <a:pt x="20" y="30"/>
                    <a:pt x="18" y="29"/>
                  </a:cubicBezTo>
                  <a:cubicBezTo>
                    <a:pt x="16" y="28"/>
                    <a:pt x="14" y="27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6" y="19"/>
                    <a:pt x="3" y="15"/>
                    <a:pt x="0" y="11"/>
                  </a:cubicBezTo>
                  <a:cubicBezTo>
                    <a:pt x="1" y="11"/>
                    <a:pt x="1" y="9"/>
                    <a:pt x="2" y="9"/>
                  </a:cubicBezTo>
                  <a:cubicBezTo>
                    <a:pt x="2" y="9"/>
                    <a:pt x="3" y="9"/>
                    <a:pt x="4" y="11"/>
                  </a:cubicBezTo>
                  <a:cubicBezTo>
                    <a:pt x="5" y="12"/>
                    <a:pt x="7" y="14"/>
                    <a:pt x="11" y="18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8" y="13"/>
                    <a:pt x="6" y="10"/>
                    <a:pt x="5" y="7"/>
                  </a:cubicBezTo>
                  <a:cubicBezTo>
                    <a:pt x="4" y="4"/>
                    <a:pt x="4" y="2"/>
                    <a:pt x="4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2"/>
                    <a:pt x="9" y="4"/>
                    <a:pt x="12" y="7"/>
                  </a:cubicBezTo>
                  <a:cubicBezTo>
                    <a:pt x="14" y="9"/>
                    <a:pt x="15" y="11"/>
                    <a:pt x="17" y="13"/>
                  </a:cubicBezTo>
                  <a:cubicBezTo>
                    <a:pt x="18" y="13"/>
                    <a:pt x="19" y="14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5" y="13"/>
                  </a:cubicBezTo>
                  <a:cubicBezTo>
                    <a:pt x="28" y="12"/>
                    <a:pt x="31" y="10"/>
                    <a:pt x="34" y="9"/>
                  </a:cubicBezTo>
                  <a:cubicBezTo>
                    <a:pt x="36" y="8"/>
                    <a:pt x="37" y="8"/>
                    <a:pt x="39" y="7"/>
                  </a:cubicBezTo>
                  <a:cubicBezTo>
                    <a:pt x="41" y="6"/>
                    <a:pt x="43" y="6"/>
                    <a:pt x="44" y="5"/>
                  </a:cubicBezTo>
                  <a:cubicBezTo>
                    <a:pt x="48" y="4"/>
                    <a:pt x="52" y="4"/>
                    <a:pt x="56" y="4"/>
                  </a:cubicBezTo>
                  <a:cubicBezTo>
                    <a:pt x="60" y="4"/>
                    <a:pt x="65" y="5"/>
                    <a:pt x="69" y="8"/>
                  </a:cubicBezTo>
                  <a:cubicBezTo>
                    <a:pt x="72" y="9"/>
                    <a:pt x="73" y="11"/>
                    <a:pt x="75" y="13"/>
                  </a:cubicBezTo>
                  <a:cubicBezTo>
                    <a:pt x="76" y="15"/>
                    <a:pt x="77" y="17"/>
                    <a:pt x="78" y="18"/>
                  </a:cubicBezTo>
                  <a:cubicBezTo>
                    <a:pt x="80" y="23"/>
                    <a:pt x="82" y="28"/>
                    <a:pt x="83" y="33"/>
                  </a:cubicBezTo>
                  <a:cubicBezTo>
                    <a:pt x="84" y="35"/>
                    <a:pt x="85" y="38"/>
                    <a:pt x="85" y="40"/>
                  </a:cubicBezTo>
                  <a:cubicBezTo>
                    <a:pt x="86" y="42"/>
                    <a:pt x="85" y="41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0" y="43"/>
                    <a:pt x="104" y="43"/>
                    <a:pt x="109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2" y="44"/>
                    <a:pt x="114" y="45"/>
                    <a:pt x="113" y="45"/>
                  </a:cubicBezTo>
                  <a:cubicBezTo>
                    <a:pt x="113" y="45"/>
                    <a:pt x="113" y="45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2"/>
                    <a:pt x="116" y="40"/>
                    <a:pt x="117" y="38"/>
                  </a:cubicBezTo>
                  <a:cubicBezTo>
                    <a:pt x="120" y="32"/>
                    <a:pt x="125" y="26"/>
                    <a:pt x="129" y="21"/>
                  </a:cubicBezTo>
                  <a:cubicBezTo>
                    <a:pt x="132" y="18"/>
                    <a:pt x="135" y="15"/>
                    <a:pt x="138" y="13"/>
                  </a:cubicBezTo>
                  <a:cubicBezTo>
                    <a:pt x="142" y="10"/>
                    <a:pt x="146" y="9"/>
                    <a:pt x="150" y="8"/>
                  </a:cubicBezTo>
                  <a:cubicBezTo>
                    <a:pt x="153" y="8"/>
                    <a:pt x="155" y="8"/>
                    <a:pt x="157" y="9"/>
                  </a:cubicBezTo>
                  <a:cubicBezTo>
                    <a:pt x="159" y="9"/>
                    <a:pt x="160" y="9"/>
                    <a:pt x="161" y="10"/>
                  </a:cubicBezTo>
                  <a:cubicBezTo>
                    <a:pt x="162" y="10"/>
                    <a:pt x="163" y="11"/>
                    <a:pt x="163" y="12"/>
                  </a:cubicBezTo>
                  <a:cubicBezTo>
                    <a:pt x="166" y="13"/>
                    <a:pt x="169" y="15"/>
                    <a:pt x="172" y="17"/>
                  </a:cubicBezTo>
                  <a:cubicBezTo>
                    <a:pt x="172" y="17"/>
                    <a:pt x="173" y="18"/>
                    <a:pt x="173" y="18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4" y="18"/>
                    <a:pt x="174" y="18"/>
                    <a:pt x="174" y="18"/>
                  </a:cubicBezTo>
                  <a:cubicBezTo>
                    <a:pt x="175" y="18"/>
                    <a:pt x="175" y="18"/>
                    <a:pt x="175" y="17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8" y="15"/>
                    <a:pt x="180" y="15"/>
                    <a:pt x="181" y="14"/>
                  </a:cubicBezTo>
                  <a:cubicBezTo>
                    <a:pt x="186" y="11"/>
                    <a:pt x="191" y="8"/>
                    <a:pt x="193" y="7"/>
                  </a:cubicBezTo>
                  <a:cubicBezTo>
                    <a:pt x="196" y="6"/>
                    <a:pt x="197" y="6"/>
                    <a:pt x="197" y="7"/>
                  </a:cubicBezTo>
                  <a:cubicBezTo>
                    <a:pt x="190" y="11"/>
                    <a:pt x="183" y="15"/>
                    <a:pt x="176" y="19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4" y="20"/>
                    <a:pt x="174" y="20"/>
                    <a:pt x="174" y="20"/>
                  </a:cubicBezTo>
                  <a:cubicBezTo>
                    <a:pt x="174" y="20"/>
                    <a:pt x="174" y="21"/>
                    <a:pt x="174" y="21"/>
                  </a:cubicBezTo>
                  <a:cubicBezTo>
                    <a:pt x="173" y="20"/>
                    <a:pt x="173" y="20"/>
                    <a:pt x="173" y="20"/>
                  </a:cubicBezTo>
                  <a:cubicBezTo>
                    <a:pt x="170" y="18"/>
                    <a:pt x="170" y="18"/>
                    <a:pt x="170" y="18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3" y="14"/>
                    <a:pt x="162" y="13"/>
                    <a:pt x="160" y="12"/>
                  </a:cubicBezTo>
                  <a:cubicBezTo>
                    <a:pt x="157" y="11"/>
                    <a:pt x="154" y="10"/>
                    <a:pt x="151" y="10"/>
                  </a:cubicBezTo>
                  <a:cubicBezTo>
                    <a:pt x="148" y="11"/>
                    <a:pt x="145" y="12"/>
                    <a:pt x="143" y="13"/>
                  </a:cubicBezTo>
                  <a:cubicBezTo>
                    <a:pt x="138" y="15"/>
                    <a:pt x="134" y="19"/>
                    <a:pt x="131" y="22"/>
                  </a:cubicBezTo>
                  <a:cubicBezTo>
                    <a:pt x="127" y="26"/>
                    <a:pt x="124" y="30"/>
                    <a:pt x="122" y="34"/>
                  </a:cubicBezTo>
                  <a:cubicBezTo>
                    <a:pt x="120" y="36"/>
                    <a:pt x="119" y="39"/>
                    <a:pt x="118" y="41"/>
                  </a:cubicBezTo>
                  <a:cubicBezTo>
                    <a:pt x="117" y="42"/>
                    <a:pt x="117" y="43"/>
                    <a:pt x="116" y="44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6"/>
                    <a:pt x="117" y="43"/>
                    <a:pt x="118" y="41"/>
                  </a:cubicBezTo>
                  <a:cubicBezTo>
                    <a:pt x="119" y="39"/>
                    <a:pt x="120" y="37"/>
                    <a:pt x="122" y="35"/>
                  </a:cubicBezTo>
                  <a:cubicBezTo>
                    <a:pt x="124" y="30"/>
                    <a:pt x="127" y="27"/>
                    <a:pt x="131" y="23"/>
                  </a:cubicBezTo>
                  <a:cubicBezTo>
                    <a:pt x="134" y="19"/>
                    <a:pt x="138" y="15"/>
                    <a:pt x="143" y="13"/>
                  </a:cubicBezTo>
                  <a:cubicBezTo>
                    <a:pt x="145" y="12"/>
                    <a:pt x="148" y="11"/>
                    <a:pt x="151" y="10"/>
                  </a:cubicBezTo>
                  <a:cubicBezTo>
                    <a:pt x="154" y="10"/>
                    <a:pt x="157" y="11"/>
                    <a:pt x="160" y="12"/>
                  </a:cubicBezTo>
                  <a:cubicBezTo>
                    <a:pt x="162" y="13"/>
                    <a:pt x="163" y="14"/>
                    <a:pt x="165" y="15"/>
                  </a:cubicBezTo>
                  <a:cubicBezTo>
                    <a:pt x="170" y="18"/>
                    <a:pt x="170" y="18"/>
                    <a:pt x="170" y="18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74" y="21"/>
                    <a:pt x="174" y="21"/>
                    <a:pt x="175" y="20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3" y="15"/>
                    <a:pt x="184" y="14"/>
                    <a:pt x="186" y="13"/>
                  </a:cubicBezTo>
                  <a:cubicBezTo>
                    <a:pt x="190" y="12"/>
                    <a:pt x="193" y="10"/>
                    <a:pt x="197" y="8"/>
                  </a:cubicBezTo>
                  <a:cubicBezTo>
                    <a:pt x="196" y="9"/>
                    <a:pt x="196" y="10"/>
                    <a:pt x="197" y="10"/>
                  </a:cubicBezTo>
                  <a:cubicBezTo>
                    <a:pt x="197" y="10"/>
                    <a:pt x="201" y="8"/>
                    <a:pt x="204" y="7"/>
                  </a:cubicBezTo>
                  <a:cubicBezTo>
                    <a:pt x="213" y="4"/>
                    <a:pt x="212" y="7"/>
                    <a:pt x="208" y="10"/>
                  </a:cubicBezTo>
                  <a:cubicBezTo>
                    <a:pt x="207" y="11"/>
                    <a:pt x="206" y="12"/>
                    <a:pt x="205" y="1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BT Font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E2D489E6-E712-40DB-AA22-29EB3C278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384" y="2881808"/>
              <a:ext cx="414338" cy="754063"/>
            </a:xfrm>
            <a:custGeom>
              <a:avLst/>
              <a:gdLst>
                <a:gd name="T0" fmla="*/ 25 w 110"/>
                <a:gd name="T1" fmla="*/ 15 h 200"/>
                <a:gd name="T2" fmla="*/ 50 w 110"/>
                <a:gd name="T3" fmla="*/ 4 h 200"/>
                <a:gd name="T4" fmla="*/ 63 w 110"/>
                <a:gd name="T5" fmla="*/ 11 h 200"/>
                <a:gd name="T6" fmla="*/ 77 w 110"/>
                <a:gd name="T7" fmla="*/ 43 h 200"/>
                <a:gd name="T8" fmla="*/ 67 w 110"/>
                <a:gd name="T9" fmla="*/ 67 h 200"/>
                <a:gd name="T10" fmla="*/ 77 w 110"/>
                <a:gd name="T11" fmla="*/ 43 h 200"/>
                <a:gd name="T12" fmla="*/ 74 w 110"/>
                <a:gd name="T13" fmla="*/ 26 h 200"/>
                <a:gd name="T14" fmla="*/ 56 w 110"/>
                <a:gd name="T15" fmla="*/ 3 h 200"/>
                <a:gd name="T16" fmla="*/ 25 w 110"/>
                <a:gd name="T17" fmla="*/ 14 h 200"/>
                <a:gd name="T18" fmla="*/ 23 w 110"/>
                <a:gd name="T19" fmla="*/ 13 h 200"/>
                <a:gd name="T20" fmla="*/ 24 w 110"/>
                <a:gd name="T21" fmla="*/ 12 h 200"/>
                <a:gd name="T22" fmla="*/ 24 w 110"/>
                <a:gd name="T23" fmla="*/ 12 h 200"/>
                <a:gd name="T24" fmla="*/ 48 w 110"/>
                <a:gd name="T25" fmla="*/ 2 h 200"/>
                <a:gd name="T26" fmla="*/ 65 w 110"/>
                <a:gd name="T27" fmla="*/ 10 h 200"/>
                <a:gd name="T28" fmla="*/ 79 w 110"/>
                <a:gd name="T29" fmla="*/ 30 h 200"/>
                <a:gd name="T30" fmla="*/ 75 w 110"/>
                <a:gd name="T31" fmla="*/ 48 h 200"/>
                <a:gd name="T32" fmla="*/ 97 w 110"/>
                <a:gd name="T33" fmla="*/ 87 h 200"/>
                <a:gd name="T34" fmla="*/ 109 w 110"/>
                <a:gd name="T35" fmla="*/ 96 h 200"/>
                <a:gd name="T36" fmla="*/ 109 w 110"/>
                <a:gd name="T37" fmla="*/ 96 h 200"/>
                <a:gd name="T38" fmla="*/ 98 w 110"/>
                <a:gd name="T39" fmla="*/ 86 h 200"/>
                <a:gd name="T40" fmla="*/ 76 w 110"/>
                <a:gd name="T41" fmla="*/ 49 h 200"/>
                <a:gd name="T42" fmla="*/ 75 w 110"/>
                <a:gd name="T43" fmla="*/ 23 h 200"/>
                <a:gd name="T44" fmla="*/ 82 w 110"/>
                <a:gd name="T45" fmla="*/ 42 h 200"/>
                <a:gd name="T46" fmla="*/ 71 w 110"/>
                <a:gd name="T47" fmla="*/ 70 h 200"/>
                <a:gd name="T48" fmla="*/ 104 w 110"/>
                <a:gd name="T49" fmla="*/ 89 h 200"/>
                <a:gd name="T50" fmla="*/ 109 w 110"/>
                <a:gd name="T51" fmla="*/ 108 h 200"/>
                <a:gd name="T52" fmla="*/ 106 w 110"/>
                <a:gd name="T53" fmla="*/ 138 h 200"/>
                <a:gd name="T54" fmla="*/ 95 w 110"/>
                <a:gd name="T55" fmla="*/ 149 h 200"/>
                <a:gd name="T56" fmla="*/ 78 w 110"/>
                <a:gd name="T57" fmla="*/ 154 h 200"/>
                <a:gd name="T58" fmla="*/ 71 w 110"/>
                <a:gd name="T59" fmla="*/ 171 h 200"/>
                <a:gd name="T60" fmla="*/ 61 w 110"/>
                <a:gd name="T61" fmla="*/ 160 h 200"/>
                <a:gd name="T62" fmla="*/ 87 w 110"/>
                <a:gd name="T63" fmla="*/ 136 h 200"/>
                <a:gd name="T64" fmla="*/ 93 w 110"/>
                <a:gd name="T65" fmla="*/ 136 h 200"/>
                <a:gd name="T66" fmla="*/ 96 w 110"/>
                <a:gd name="T67" fmla="*/ 101 h 200"/>
                <a:gd name="T68" fmla="*/ 68 w 110"/>
                <a:gd name="T69" fmla="*/ 87 h 200"/>
                <a:gd name="T70" fmla="*/ 68 w 110"/>
                <a:gd name="T71" fmla="*/ 39 h 200"/>
                <a:gd name="T72" fmla="*/ 69 w 110"/>
                <a:gd name="T73" fmla="*/ 36 h 200"/>
                <a:gd name="T74" fmla="*/ 54 w 110"/>
                <a:gd name="T75" fmla="*/ 15 h 200"/>
                <a:gd name="T76" fmla="*/ 52 w 110"/>
                <a:gd name="T77" fmla="*/ 14 h 200"/>
                <a:gd name="T78" fmla="*/ 27 w 110"/>
                <a:gd name="T79" fmla="*/ 25 h 200"/>
                <a:gd name="T80" fmla="*/ 14 w 110"/>
                <a:gd name="T81" fmla="*/ 20 h 200"/>
                <a:gd name="T82" fmla="*/ 21 w 110"/>
                <a:gd name="T83" fmla="*/ 22 h 200"/>
                <a:gd name="T84" fmla="*/ 32 w 110"/>
                <a:gd name="T85" fmla="*/ 20 h 200"/>
                <a:gd name="T86" fmla="*/ 55 w 110"/>
                <a:gd name="T87" fmla="*/ 12 h 200"/>
                <a:gd name="T88" fmla="*/ 73 w 110"/>
                <a:gd name="T89" fmla="*/ 37 h 200"/>
                <a:gd name="T90" fmla="*/ 65 w 110"/>
                <a:gd name="T91" fmla="*/ 47 h 200"/>
                <a:gd name="T92" fmla="*/ 70 w 110"/>
                <a:gd name="T93" fmla="*/ 40 h 200"/>
                <a:gd name="T94" fmla="*/ 70 w 110"/>
                <a:gd name="T95" fmla="*/ 33 h 200"/>
                <a:gd name="T96" fmla="*/ 52 w 110"/>
                <a:gd name="T97" fmla="*/ 11 h 200"/>
                <a:gd name="T98" fmla="*/ 28 w 110"/>
                <a:gd name="T99" fmla="*/ 22 h 200"/>
                <a:gd name="T100" fmla="*/ 18 w 110"/>
                <a:gd name="T101" fmla="*/ 20 h 200"/>
                <a:gd name="T102" fmla="*/ 13 w 110"/>
                <a:gd name="T10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0" h="200">
                  <a:moveTo>
                    <a:pt x="13" y="6"/>
                  </a:moveTo>
                  <a:cubicBezTo>
                    <a:pt x="14" y="7"/>
                    <a:pt x="15" y="8"/>
                    <a:pt x="16" y="9"/>
                  </a:cubicBezTo>
                  <a:cubicBezTo>
                    <a:pt x="18" y="11"/>
                    <a:pt x="21" y="12"/>
                    <a:pt x="23" y="14"/>
                  </a:cubicBezTo>
                  <a:cubicBezTo>
                    <a:pt x="23" y="14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32" y="12"/>
                    <a:pt x="37" y="9"/>
                    <a:pt x="43" y="7"/>
                  </a:cubicBezTo>
                  <a:cubicBezTo>
                    <a:pt x="44" y="6"/>
                    <a:pt x="46" y="6"/>
                    <a:pt x="47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3"/>
                    <a:pt x="52" y="3"/>
                    <a:pt x="53" y="3"/>
                  </a:cubicBezTo>
                  <a:cubicBezTo>
                    <a:pt x="55" y="3"/>
                    <a:pt x="56" y="3"/>
                    <a:pt x="57" y="4"/>
                  </a:cubicBezTo>
                  <a:cubicBezTo>
                    <a:pt x="58" y="4"/>
                    <a:pt x="59" y="5"/>
                    <a:pt x="60" y="6"/>
                  </a:cubicBezTo>
                  <a:cubicBezTo>
                    <a:pt x="60" y="6"/>
                    <a:pt x="61" y="7"/>
                    <a:pt x="62" y="8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6" y="16"/>
                    <a:pt x="70" y="21"/>
                    <a:pt x="74" y="26"/>
                  </a:cubicBezTo>
                  <a:cubicBezTo>
                    <a:pt x="74" y="27"/>
                    <a:pt x="75" y="27"/>
                    <a:pt x="75" y="28"/>
                  </a:cubicBezTo>
                  <a:cubicBezTo>
                    <a:pt x="76" y="29"/>
                    <a:pt x="76" y="29"/>
                    <a:pt x="77" y="30"/>
                  </a:cubicBezTo>
                  <a:cubicBezTo>
                    <a:pt x="79" y="32"/>
                    <a:pt x="81" y="34"/>
                    <a:pt x="83" y="36"/>
                  </a:cubicBezTo>
                  <a:cubicBezTo>
                    <a:pt x="81" y="38"/>
                    <a:pt x="79" y="41"/>
                    <a:pt x="77" y="43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6"/>
                    <a:pt x="74" y="47"/>
                    <a:pt x="73" y="48"/>
                  </a:cubicBezTo>
                  <a:cubicBezTo>
                    <a:pt x="71" y="51"/>
                    <a:pt x="69" y="54"/>
                    <a:pt x="68" y="57"/>
                  </a:cubicBezTo>
                  <a:cubicBezTo>
                    <a:pt x="67" y="60"/>
                    <a:pt x="67" y="64"/>
                    <a:pt x="67" y="67"/>
                  </a:cubicBezTo>
                  <a:cubicBezTo>
                    <a:pt x="68" y="70"/>
                    <a:pt x="69" y="73"/>
                    <a:pt x="71" y="75"/>
                  </a:cubicBezTo>
                  <a:cubicBezTo>
                    <a:pt x="67" y="71"/>
                    <a:pt x="66" y="63"/>
                    <a:pt x="69" y="57"/>
                  </a:cubicBezTo>
                  <a:cubicBezTo>
                    <a:pt x="70" y="54"/>
                    <a:pt x="72" y="51"/>
                    <a:pt x="74" y="48"/>
                  </a:cubicBezTo>
                  <a:cubicBezTo>
                    <a:pt x="74" y="47"/>
                    <a:pt x="75" y="46"/>
                    <a:pt x="75" y="46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9" y="41"/>
                    <a:pt x="81" y="39"/>
                    <a:pt x="83" y="36"/>
                  </a:cubicBezTo>
                  <a:cubicBezTo>
                    <a:pt x="81" y="34"/>
                    <a:pt x="79" y="32"/>
                    <a:pt x="78" y="30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2" y="23"/>
                    <a:pt x="70" y="20"/>
                    <a:pt x="68" y="18"/>
                  </a:cubicBezTo>
                  <a:cubicBezTo>
                    <a:pt x="67" y="16"/>
                    <a:pt x="66" y="15"/>
                    <a:pt x="65" y="13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1" y="6"/>
                    <a:pt x="59" y="4"/>
                    <a:pt x="56" y="3"/>
                  </a:cubicBezTo>
                  <a:cubicBezTo>
                    <a:pt x="54" y="2"/>
                    <a:pt x="51" y="3"/>
                    <a:pt x="48" y="4"/>
                  </a:cubicBezTo>
                  <a:cubicBezTo>
                    <a:pt x="45" y="6"/>
                    <a:pt x="42" y="7"/>
                    <a:pt x="38" y="9"/>
                  </a:cubicBezTo>
                  <a:cubicBezTo>
                    <a:pt x="35" y="10"/>
                    <a:pt x="32" y="11"/>
                    <a:pt x="29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9"/>
                    <a:pt x="21" y="10"/>
                    <a:pt x="23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10"/>
                    <a:pt x="31" y="9"/>
                    <a:pt x="33" y="9"/>
                  </a:cubicBezTo>
                  <a:cubicBezTo>
                    <a:pt x="36" y="7"/>
                    <a:pt x="39" y="6"/>
                    <a:pt x="42" y="5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51" y="1"/>
                    <a:pt x="54" y="0"/>
                    <a:pt x="57" y="1"/>
                  </a:cubicBezTo>
                  <a:cubicBezTo>
                    <a:pt x="58" y="1"/>
                    <a:pt x="60" y="2"/>
                    <a:pt x="61" y="3"/>
                  </a:cubicBezTo>
                  <a:cubicBezTo>
                    <a:pt x="61" y="4"/>
                    <a:pt x="62" y="4"/>
                    <a:pt x="62" y="5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6" y="12"/>
                    <a:pt x="66" y="12"/>
                    <a:pt x="66" y="13"/>
                  </a:cubicBezTo>
                  <a:cubicBezTo>
                    <a:pt x="68" y="16"/>
                    <a:pt x="71" y="20"/>
                    <a:pt x="73" y="23"/>
                  </a:cubicBezTo>
                  <a:cubicBezTo>
                    <a:pt x="75" y="25"/>
                    <a:pt x="76" y="26"/>
                    <a:pt x="78" y="28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81" y="31"/>
                    <a:pt x="81" y="32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3" y="39"/>
                    <a:pt x="81" y="41"/>
                    <a:pt x="79" y="44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7"/>
                    <a:pt x="76" y="48"/>
                    <a:pt x="75" y="48"/>
                  </a:cubicBezTo>
                  <a:cubicBezTo>
                    <a:pt x="73" y="51"/>
                    <a:pt x="72" y="54"/>
                    <a:pt x="71" y="56"/>
                  </a:cubicBezTo>
                  <a:cubicBezTo>
                    <a:pt x="68" y="62"/>
                    <a:pt x="68" y="68"/>
                    <a:pt x="71" y="73"/>
                  </a:cubicBezTo>
                  <a:cubicBezTo>
                    <a:pt x="72" y="75"/>
                    <a:pt x="74" y="76"/>
                    <a:pt x="77" y="78"/>
                  </a:cubicBezTo>
                  <a:cubicBezTo>
                    <a:pt x="80" y="79"/>
                    <a:pt x="83" y="81"/>
                    <a:pt x="87" y="82"/>
                  </a:cubicBezTo>
                  <a:cubicBezTo>
                    <a:pt x="91" y="84"/>
                    <a:pt x="94" y="85"/>
                    <a:pt x="97" y="87"/>
                  </a:cubicBezTo>
                  <a:cubicBezTo>
                    <a:pt x="99" y="88"/>
                    <a:pt x="101" y="89"/>
                    <a:pt x="102" y="90"/>
                  </a:cubicBezTo>
                  <a:cubicBezTo>
                    <a:pt x="104" y="91"/>
                    <a:pt x="105" y="92"/>
                    <a:pt x="106" y="93"/>
                  </a:cubicBezTo>
                  <a:cubicBezTo>
                    <a:pt x="107" y="94"/>
                    <a:pt x="108" y="96"/>
                    <a:pt x="108" y="97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9" y="96"/>
                    <a:pt x="109" y="96"/>
                    <a:pt x="109" y="96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9" y="97"/>
                    <a:pt x="109" y="97"/>
                    <a:pt x="109" y="96"/>
                  </a:cubicBezTo>
                  <a:cubicBezTo>
                    <a:pt x="109" y="97"/>
                    <a:pt x="109" y="97"/>
                    <a:pt x="109" y="96"/>
                  </a:cubicBezTo>
                  <a:cubicBezTo>
                    <a:pt x="109" y="96"/>
                    <a:pt x="109" y="94"/>
                    <a:pt x="107" y="93"/>
                  </a:cubicBezTo>
                  <a:cubicBezTo>
                    <a:pt x="109" y="94"/>
                    <a:pt x="109" y="96"/>
                    <a:pt x="109" y="96"/>
                  </a:cubicBezTo>
                  <a:cubicBezTo>
                    <a:pt x="109" y="97"/>
                    <a:pt x="109" y="97"/>
                    <a:pt x="109" y="96"/>
                  </a:cubicBezTo>
                  <a:cubicBezTo>
                    <a:pt x="109" y="95"/>
                    <a:pt x="108" y="93"/>
                    <a:pt x="107" y="92"/>
                  </a:cubicBezTo>
                  <a:cubicBezTo>
                    <a:pt x="106" y="92"/>
                    <a:pt x="105" y="91"/>
                    <a:pt x="105" y="91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101" y="88"/>
                    <a:pt x="99" y="87"/>
                    <a:pt x="98" y="86"/>
                  </a:cubicBezTo>
                  <a:cubicBezTo>
                    <a:pt x="94" y="84"/>
                    <a:pt x="91" y="83"/>
                    <a:pt x="87" y="81"/>
                  </a:cubicBezTo>
                  <a:cubicBezTo>
                    <a:pt x="83" y="80"/>
                    <a:pt x="80" y="78"/>
                    <a:pt x="77" y="77"/>
                  </a:cubicBezTo>
                  <a:cubicBezTo>
                    <a:pt x="75" y="76"/>
                    <a:pt x="73" y="74"/>
                    <a:pt x="72" y="72"/>
                  </a:cubicBezTo>
                  <a:cubicBezTo>
                    <a:pt x="69" y="68"/>
                    <a:pt x="69" y="62"/>
                    <a:pt x="71" y="57"/>
                  </a:cubicBezTo>
                  <a:cubicBezTo>
                    <a:pt x="72" y="54"/>
                    <a:pt x="74" y="51"/>
                    <a:pt x="76" y="49"/>
                  </a:cubicBezTo>
                  <a:cubicBezTo>
                    <a:pt x="77" y="48"/>
                    <a:pt x="77" y="47"/>
                    <a:pt x="78" y="47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2" y="41"/>
                    <a:pt x="84" y="39"/>
                    <a:pt x="86" y="36"/>
                  </a:cubicBezTo>
                  <a:cubicBezTo>
                    <a:pt x="84" y="33"/>
                    <a:pt x="81" y="31"/>
                    <a:pt x="78" y="28"/>
                  </a:cubicBezTo>
                  <a:cubicBezTo>
                    <a:pt x="77" y="26"/>
                    <a:pt x="76" y="25"/>
                    <a:pt x="75" y="23"/>
                  </a:cubicBezTo>
                  <a:cubicBezTo>
                    <a:pt x="72" y="20"/>
                    <a:pt x="70" y="17"/>
                    <a:pt x="67" y="13"/>
                  </a:cubicBezTo>
                  <a:cubicBezTo>
                    <a:pt x="70" y="17"/>
                    <a:pt x="72" y="20"/>
                    <a:pt x="75" y="23"/>
                  </a:cubicBezTo>
                  <a:cubicBezTo>
                    <a:pt x="76" y="24"/>
                    <a:pt x="77" y="26"/>
                    <a:pt x="78" y="27"/>
                  </a:cubicBezTo>
                  <a:cubicBezTo>
                    <a:pt x="81" y="30"/>
                    <a:pt x="84" y="33"/>
                    <a:pt x="87" y="36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6" y="49"/>
                    <a:pt x="75" y="51"/>
                    <a:pt x="74" y="53"/>
                  </a:cubicBezTo>
                  <a:cubicBezTo>
                    <a:pt x="71" y="57"/>
                    <a:pt x="70" y="60"/>
                    <a:pt x="70" y="65"/>
                  </a:cubicBezTo>
                  <a:cubicBezTo>
                    <a:pt x="70" y="67"/>
                    <a:pt x="70" y="68"/>
                    <a:pt x="71" y="70"/>
                  </a:cubicBezTo>
                  <a:cubicBezTo>
                    <a:pt x="72" y="72"/>
                    <a:pt x="72" y="73"/>
                    <a:pt x="74" y="74"/>
                  </a:cubicBezTo>
                  <a:cubicBezTo>
                    <a:pt x="77" y="76"/>
                    <a:pt x="81" y="78"/>
                    <a:pt x="86" y="80"/>
                  </a:cubicBezTo>
                  <a:cubicBezTo>
                    <a:pt x="89" y="81"/>
                    <a:pt x="92" y="83"/>
                    <a:pt x="94" y="84"/>
                  </a:cubicBezTo>
                  <a:cubicBezTo>
                    <a:pt x="97" y="85"/>
                    <a:pt x="99" y="87"/>
                    <a:pt x="102" y="88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5" y="90"/>
                    <a:pt x="106" y="91"/>
                    <a:pt x="107" y="92"/>
                  </a:cubicBezTo>
                  <a:cubicBezTo>
                    <a:pt x="108" y="93"/>
                    <a:pt x="110" y="96"/>
                    <a:pt x="110" y="98"/>
                  </a:cubicBezTo>
                  <a:cubicBezTo>
                    <a:pt x="110" y="99"/>
                    <a:pt x="110" y="101"/>
                    <a:pt x="110" y="102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8" y="113"/>
                    <a:pt x="108" y="119"/>
                    <a:pt x="107" y="124"/>
                  </a:cubicBezTo>
                  <a:cubicBezTo>
                    <a:pt x="107" y="127"/>
                    <a:pt x="107" y="130"/>
                    <a:pt x="107" y="133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6" y="137"/>
                    <a:pt x="106" y="137"/>
                    <a:pt x="106" y="137"/>
                  </a:cubicBezTo>
                  <a:cubicBezTo>
                    <a:pt x="106" y="137"/>
                    <a:pt x="106" y="138"/>
                    <a:pt x="106" y="138"/>
                  </a:cubicBezTo>
                  <a:cubicBezTo>
                    <a:pt x="106" y="139"/>
                    <a:pt x="106" y="140"/>
                    <a:pt x="106" y="140"/>
                  </a:cubicBezTo>
                  <a:cubicBezTo>
                    <a:pt x="105" y="141"/>
                    <a:pt x="105" y="143"/>
                    <a:pt x="104" y="144"/>
                  </a:cubicBezTo>
                  <a:cubicBezTo>
                    <a:pt x="103" y="145"/>
                    <a:pt x="102" y="147"/>
                    <a:pt x="100" y="148"/>
                  </a:cubicBezTo>
                  <a:cubicBezTo>
                    <a:pt x="99" y="148"/>
                    <a:pt x="98" y="148"/>
                    <a:pt x="98" y="149"/>
                  </a:cubicBezTo>
                  <a:cubicBezTo>
                    <a:pt x="97" y="149"/>
                    <a:pt x="96" y="149"/>
                    <a:pt x="95" y="149"/>
                  </a:cubicBezTo>
                  <a:cubicBezTo>
                    <a:pt x="92" y="150"/>
                    <a:pt x="90" y="150"/>
                    <a:pt x="88" y="150"/>
                  </a:cubicBezTo>
                  <a:cubicBezTo>
                    <a:pt x="87" y="150"/>
                    <a:pt x="86" y="150"/>
                    <a:pt x="85" y="150"/>
                  </a:cubicBezTo>
                  <a:cubicBezTo>
                    <a:pt x="85" y="150"/>
                    <a:pt x="84" y="150"/>
                    <a:pt x="84" y="150"/>
                  </a:cubicBezTo>
                  <a:cubicBezTo>
                    <a:pt x="82" y="151"/>
                    <a:pt x="81" y="151"/>
                    <a:pt x="80" y="152"/>
                  </a:cubicBezTo>
                  <a:cubicBezTo>
                    <a:pt x="80" y="152"/>
                    <a:pt x="79" y="153"/>
                    <a:pt x="78" y="154"/>
                  </a:cubicBezTo>
                  <a:cubicBezTo>
                    <a:pt x="77" y="155"/>
                    <a:pt x="76" y="156"/>
                    <a:pt x="76" y="157"/>
                  </a:cubicBezTo>
                  <a:cubicBezTo>
                    <a:pt x="74" y="160"/>
                    <a:pt x="74" y="162"/>
                    <a:pt x="75" y="167"/>
                  </a:cubicBezTo>
                  <a:cubicBezTo>
                    <a:pt x="77" y="172"/>
                    <a:pt x="78" y="177"/>
                    <a:pt x="80" y="182"/>
                  </a:cubicBezTo>
                  <a:cubicBezTo>
                    <a:pt x="78" y="180"/>
                    <a:pt x="78" y="191"/>
                    <a:pt x="72" y="171"/>
                  </a:cubicBezTo>
                  <a:cubicBezTo>
                    <a:pt x="72" y="171"/>
                    <a:pt x="71" y="171"/>
                    <a:pt x="71" y="171"/>
                  </a:cubicBezTo>
                  <a:cubicBezTo>
                    <a:pt x="76" y="192"/>
                    <a:pt x="75" y="200"/>
                    <a:pt x="67" y="181"/>
                  </a:cubicBezTo>
                  <a:cubicBezTo>
                    <a:pt x="66" y="179"/>
                    <a:pt x="65" y="177"/>
                    <a:pt x="65" y="175"/>
                  </a:cubicBezTo>
                  <a:cubicBezTo>
                    <a:pt x="64" y="173"/>
                    <a:pt x="63" y="171"/>
                    <a:pt x="62" y="168"/>
                  </a:cubicBezTo>
                  <a:cubicBezTo>
                    <a:pt x="62" y="166"/>
                    <a:pt x="61" y="165"/>
                    <a:pt x="61" y="163"/>
                  </a:cubicBezTo>
                  <a:cubicBezTo>
                    <a:pt x="61" y="162"/>
                    <a:pt x="61" y="161"/>
                    <a:pt x="61" y="160"/>
                  </a:cubicBezTo>
                  <a:cubicBezTo>
                    <a:pt x="61" y="160"/>
                    <a:pt x="61" y="159"/>
                    <a:pt x="61" y="158"/>
                  </a:cubicBezTo>
                  <a:cubicBezTo>
                    <a:pt x="62" y="154"/>
                    <a:pt x="63" y="151"/>
                    <a:pt x="65" y="148"/>
                  </a:cubicBezTo>
                  <a:cubicBezTo>
                    <a:pt x="67" y="145"/>
                    <a:pt x="69" y="143"/>
                    <a:pt x="72" y="141"/>
                  </a:cubicBezTo>
                  <a:cubicBezTo>
                    <a:pt x="75" y="139"/>
                    <a:pt x="79" y="137"/>
                    <a:pt x="83" y="137"/>
                  </a:cubicBezTo>
                  <a:cubicBezTo>
                    <a:pt x="85" y="136"/>
                    <a:pt x="86" y="136"/>
                    <a:pt x="87" y="136"/>
                  </a:cubicBezTo>
                  <a:cubicBezTo>
                    <a:pt x="89" y="136"/>
                    <a:pt x="90" y="136"/>
                    <a:pt x="91" y="136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5"/>
                    <a:pt x="93" y="135"/>
                    <a:pt x="93" y="134"/>
                  </a:cubicBezTo>
                  <a:cubicBezTo>
                    <a:pt x="93" y="132"/>
                    <a:pt x="94" y="130"/>
                    <a:pt x="94" y="128"/>
                  </a:cubicBezTo>
                  <a:cubicBezTo>
                    <a:pt x="94" y="124"/>
                    <a:pt x="94" y="120"/>
                    <a:pt x="95" y="116"/>
                  </a:cubicBezTo>
                  <a:cubicBezTo>
                    <a:pt x="95" y="111"/>
                    <a:pt x="95" y="106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88" y="96"/>
                    <a:pt x="85" y="95"/>
                    <a:pt x="83" y="94"/>
                  </a:cubicBezTo>
                  <a:cubicBezTo>
                    <a:pt x="81" y="93"/>
                    <a:pt x="79" y="92"/>
                    <a:pt x="76" y="91"/>
                  </a:cubicBezTo>
                  <a:cubicBezTo>
                    <a:pt x="74" y="90"/>
                    <a:pt x="71" y="89"/>
                    <a:pt x="68" y="87"/>
                  </a:cubicBezTo>
                  <a:cubicBezTo>
                    <a:pt x="65" y="85"/>
                    <a:pt x="63" y="82"/>
                    <a:pt x="61" y="79"/>
                  </a:cubicBezTo>
                  <a:cubicBezTo>
                    <a:pt x="58" y="75"/>
                    <a:pt x="57" y="70"/>
                    <a:pt x="57" y="65"/>
                  </a:cubicBezTo>
                  <a:cubicBezTo>
                    <a:pt x="57" y="61"/>
                    <a:pt x="58" y="56"/>
                    <a:pt x="59" y="52"/>
                  </a:cubicBezTo>
                  <a:cubicBezTo>
                    <a:pt x="61" y="48"/>
                    <a:pt x="63" y="45"/>
                    <a:pt x="66" y="41"/>
                  </a:cubicBezTo>
                  <a:cubicBezTo>
                    <a:pt x="66" y="40"/>
                    <a:pt x="67" y="40"/>
                    <a:pt x="68" y="39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3" y="29"/>
                    <a:pt x="61" y="26"/>
                    <a:pt x="59" y="22"/>
                  </a:cubicBezTo>
                  <a:cubicBezTo>
                    <a:pt x="57" y="21"/>
                    <a:pt x="56" y="19"/>
                    <a:pt x="55" y="17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5" y="17"/>
                    <a:pt x="38" y="20"/>
                    <a:pt x="32" y="22"/>
                  </a:cubicBezTo>
                  <a:cubicBezTo>
                    <a:pt x="32" y="23"/>
                    <a:pt x="31" y="23"/>
                    <a:pt x="30" y="23"/>
                  </a:cubicBezTo>
                  <a:cubicBezTo>
                    <a:pt x="30" y="24"/>
                    <a:pt x="28" y="24"/>
                    <a:pt x="27" y="25"/>
                  </a:cubicBezTo>
                  <a:cubicBezTo>
                    <a:pt x="25" y="25"/>
                    <a:pt x="22" y="25"/>
                    <a:pt x="20" y="24"/>
                  </a:cubicBezTo>
                  <a:cubicBezTo>
                    <a:pt x="19" y="24"/>
                    <a:pt x="18" y="23"/>
                    <a:pt x="17" y="22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5" y="21"/>
                    <a:pt x="14" y="20"/>
                    <a:pt x="14" y="20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2"/>
                    <a:pt x="20" y="22"/>
                    <a:pt x="21" y="22"/>
                  </a:cubicBezTo>
                  <a:cubicBezTo>
                    <a:pt x="22" y="23"/>
                    <a:pt x="24" y="23"/>
                    <a:pt x="26" y="23"/>
                  </a:cubicBezTo>
                  <a:cubicBezTo>
                    <a:pt x="26" y="23"/>
                    <a:pt x="27" y="22"/>
                    <a:pt x="28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2" y="16"/>
                    <a:pt x="46" y="14"/>
                    <a:pt x="50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1"/>
                    <a:pt x="53" y="11"/>
                    <a:pt x="54" y="11"/>
                  </a:cubicBezTo>
                  <a:cubicBezTo>
                    <a:pt x="54" y="11"/>
                    <a:pt x="55" y="12"/>
                    <a:pt x="55" y="12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9" y="18"/>
                    <a:pt x="62" y="23"/>
                    <a:pt x="65" y="27"/>
                  </a:cubicBezTo>
                  <a:cubicBezTo>
                    <a:pt x="66" y="29"/>
                    <a:pt x="68" y="31"/>
                    <a:pt x="70" y="33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8" y="42"/>
                    <a:pt x="66" y="44"/>
                    <a:pt x="65" y="47"/>
                  </a:cubicBezTo>
                  <a:cubicBezTo>
                    <a:pt x="63" y="49"/>
                    <a:pt x="62" y="51"/>
                    <a:pt x="61" y="54"/>
                  </a:cubicBezTo>
                  <a:cubicBezTo>
                    <a:pt x="60" y="57"/>
                    <a:pt x="59" y="60"/>
                    <a:pt x="59" y="63"/>
                  </a:cubicBezTo>
                  <a:cubicBezTo>
                    <a:pt x="59" y="60"/>
                    <a:pt x="60" y="57"/>
                    <a:pt x="61" y="54"/>
                  </a:cubicBezTo>
                  <a:cubicBezTo>
                    <a:pt x="62" y="52"/>
                    <a:pt x="63" y="49"/>
                    <a:pt x="65" y="47"/>
                  </a:cubicBezTo>
                  <a:cubicBezTo>
                    <a:pt x="66" y="44"/>
                    <a:pt x="68" y="42"/>
                    <a:pt x="70" y="40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8" y="31"/>
                    <a:pt x="66" y="29"/>
                    <a:pt x="65" y="27"/>
                  </a:cubicBezTo>
                  <a:cubicBezTo>
                    <a:pt x="62" y="23"/>
                    <a:pt x="59" y="18"/>
                    <a:pt x="56" y="14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4" y="11"/>
                    <a:pt x="54" y="11"/>
                  </a:cubicBezTo>
                  <a:cubicBezTo>
                    <a:pt x="53" y="11"/>
                    <a:pt x="52" y="11"/>
                    <a:pt x="52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1" y="22"/>
                    <a:pt x="20" y="21"/>
                    <a:pt x="20" y="21"/>
                  </a:cubicBezTo>
                  <a:cubicBezTo>
                    <a:pt x="19" y="21"/>
                    <a:pt x="19" y="21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5" y="16"/>
                    <a:pt x="14" y="15"/>
                  </a:cubicBezTo>
                  <a:cubicBezTo>
                    <a:pt x="14" y="15"/>
                    <a:pt x="10" y="12"/>
                    <a:pt x="8" y="10"/>
                  </a:cubicBezTo>
                  <a:cubicBezTo>
                    <a:pt x="0" y="3"/>
                    <a:pt x="4" y="3"/>
                    <a:pt x="9" y="4"/>
                  </a:cubicBezTo>
                  <a:cubicBezTo>
                    <a:pt x="10" y="5"/>
                    <a:pt x="12" y="6"/>
                    <a:pt x="13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BT Font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993DEEBB-E20F-4834-8DDF-91D1819A3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796" y="2705595"/>
              <a:ext cx="588963" cy="587375"/>
            </a:xfrm>
            <a:custGeom>
              <a:avLst/>
              <a:gdLst>
                <a:gd name="T0" fmla="*/ 146 w 157"/>
                <a:gd name="T1" fmla="*/ 62 h 156"/>
                <a:gd name="T2" fmla="*/ 148 w 157"/>
                <a:gd name="T3" fmla="*/ 106 h 156"/>
                <a:gd name="T4" fmla="*/ 124 w 157"/>
                <a:gd name="T5" fmla="*/ 135 h 156"/>
                <a:gd name="T6" fmla="*/ 78 w 157"/>
                <a:gd name="T7" fmla="*/ 142 h 156"/>
                <a:gd name="T8" fmla="*/ 40 w 157"/>
                <a:gd name="T9" fmla="*/ 140 h 156"/>
                <a:gd name="T10" fmla="*/ 87 w 157"/>
                <a:gd name="T11" fmla="*/ 140 h 156"/>
                <a:gd name="T12" fmla="*/ 124 w 157"/>
                <a:gd name="T13" fmla="*/ 124 h 156"/>
                <a:gd name="T14" fmla="*/ 154 w 157"/>
                <a:gd name="T15" fmla="*/ 92 h 156"/>
                <a:gd name="T16" fmla="*/ 152 w 157"/>
                <a:gd name="T17" fmla="*/ 52 h 156"/>
                <a:gd name="T18" fmla="*/ 143 w 157"/>
                <a:gd name="T19" fmla="*/ 30 h 156"/>
                <a:gd name="T20" fmla="*/ 146 w 157"/>
                <a:gd name="T21" fmla="*/ 65 h 156"/>
                <a:gd name="T22" fmla="*/ 150 w 157"/>
                <a:gd name="T23" fmla="*/ 108 h 156"/>
                <a:gd name="T24" fmla="*/ 126 w 157"/>
                <a:gd name="T25" fmla="*/ 122 h 156"/>
                <a:gd name="T26" fmla="*/ 95 w 157"/>
                <a:gd name="T27" fmla="*/ 152 h 156"/>
                <a:gd name="T28" fmla="*/ 62 w 157"/>
                <a:gd name="T29" fmla="*/ 155 h 156"/>
                <a:gd name="T30" fmla="*/ 39 w 157"/>
                <a:gd name="T31" fmla="*/ 126 h 156"/>
                <a:gd name="T32" fmla="*/ 9 w 157"/>
                <a:gd name="T33" fmla="*/ 115 h 156"/>
                <a:gd name="T34" fmla="*/ 10 w 157"/>
                <a:gd name="T35" fmla="*/ 90 h 156"/>
                <a:gd name="T36" fmla="*/ 7 w 157"/>
                <a:gd name="T37" fmla="*/ 93 h 156"/>
                <a:gd name="T38" fmla="*/ 23 w 157"/>
                <a:gd name="T39" fmla="*/ 123 h 156"/>
                <a:gd name="T40" fmla="*/ 41 w 157"/>
                <a:gd name="T41" fmla="*/ 147 h 156"/>
                <a:gd name="T42" fmla="*/ 80 w 157"/>
                <a:gd name="T43" fmla="*/ 144 h 156"/>
                <a:gd name="T44" fmla="*/ 112 w 157"/>
                <a:gd name="T45" fmla="*/ 149 h 156"/>
                <a:gd name="T46" fmla="*/ 130 w 157"/>
                <a:gd name="T47" fmla="*/ 119 h 156"/>
                <a:gd name="T48" fmla="*/ 115 w 157"/>
                <a:gd name="T49" fmla="*/ 148 h 156"/>
                <a:gd name="T50" fmla="*/ 71 w 157"/>
                <a:gd name="T51" fmla="*/ 151 h 156"/>
                <a:gd name="T52" fmla="*/ 38 w 157"/>
                <a:gd name="T53" fmla="*/ 136 h 156"/>
                <a:gd name="T54" fmla="*/ 23 w 157"/>
                <a:gd name="T55" fmla="*/ 124 h 156"/>
                <a:gd name="T56" fmla="*/ 4 w 157"/>
                <a:gd name="T57" fmla="*/ 105 h 156"/>
                <a:gd name="T58" fmla="*/ 15 w 157"/>
                <a:gd name="T59" fmla="*/ 83 h 156"/>
                <a:gd name="T60" fmla="*/ 2 w 157"/>
                <a:gd name="T61" fmla="*/ 58 h 156"/>
                <a:gd name="T62" fmla="*/ 31 w 157"/>
                <a:gd name="T63" fmla="*/ 26 h 156"/>
                <a:gd name="T64" fmla="*/ 52 w 157"/>
                <a:gd name="T65" fmla="*/ 5 h 156"/>
                <a:gd name="T66" fmla="*/ 76 w 157"/>
                <a:gd name="T67" fmla="*/ 14 h 156"/>
                <a:gd name="T68" fmla="*/ 99 w 157"/>
                <a:gd name="T69" fmla="*/ 2 h 156"/>
                <a:gd name="T70" fmla="*/ 112 w 157"/>
                <a:gd name="T71" fmla="*/ 14 h 156"/>
                <a:gd name="T72" fmla="*/ 110 w 157"/>
                <a:gd name="T73" fmla="*/ 19 h 156"/>
                <a:gd name="T74" fmla="*/ 103 w 157"/>
                <a:gd name="T75" fmla="*/ 16 h 156"/>
                <a:gd name="T76" fmla="*/ 93 w 157"/>
                <a:gd name="T77" fmla="*/ 16 h 156"/>
                <a:gd name="T78" fmla="*/ 56 w 157"/>
                <a:gd name="T79" fmla="*/ 18 h 156"/>
                <a:gd name="T80" fmla="*/ 19 w 157"/>
                <a:gd name="T81" fmla="*/ 51 h 156"/>
                <a:gd name="T82" fmla="*/ 16 w 157"/>
                <a:gd name="T83" fmla="*/ 62 h 156"/>
                <a:gd name="T84" fmla="*/ 29 w 157"/>
                <a:gd name="T85" fmla="*/ 87 h 156"/>
                <a:gd name="T86" fmla="*/ 18 w 157"/>
                <a:gd name="T87" fmla="*/ 104 h 156"/>
                <a:gd name="T88" fmla="*/ 40 w 157"/>
                <a:gd name="T89" fmla="*/ 111 h 156"/>
                <a:gd name="T90" fmla="*/ 54 w 157"/>
                <a:gd name="T91" fmla="*/ 139 h 156"/>
                <a:gd name="T92" fmla="*/ 95 w 157"/>
                <a:gd name="T93" fmla="*/ 133 h 156"/>
                <a:gd name="T94" fmla="*/ 115 w 157"/>
                <a:gd name="T95" fmla="*/ 116 h 156"/>
                <a:gd name="T96" fmla="*/ 143 w 157"/>
                <a:gd name="T97" fmla="*/ 94 h 156"/>
                <a:gd name="T98" fmla="*/ 135 w 157"/>
                <a:gd name="T99" fmla="*/ 58 h 156"/>
                <a:gd name="T100" fmla="*/ 136 w 157"/>
                <a:gd name="T101" fmla="*/ 41 h 156"/>
                <a:gd name="T102" fmla="*/ 141 w 157"/>
                <a:gd name="T103" fmla="*/ 55 h 156"/>
                <a:gd name="T104" fmla="*/ 146 w 157"/>
                <a:gd name="T105" fmla="*/ 93 h 156"/>
                <a:gd name="T106" fmla="*/ 116 w 157"/>
                <a:gd name="T107" fmla="*/ 135 h 156"/>
                <a:gd name="T108" fmla="*/ 75 w 157"/>
                <a:gd name="T109" fmla="*/ 135 h 156"/>
                <a:gd name="T110" fmla="*/ 97 w 157"/>
                <a:gd name="T111" fmla="*/ 139 h 156"/>
                <a:gd name="T112" fmla="*/ 129 w 157"/>
                <a:gd name="T113" fmla="*/ 109 h 156"/>
                <a:gd name="T114" fmla="*/ 132 w 157"/>
                <a:gd name="T115" fmla="*/ 76 h 156"/>
                <a:gd name="T116" fmla="*/ 136 w 157"/>
                <a:gd name="T117" fmla="*/ 39 h 156"/>
                <a:gd name="T118" fmla="*/ 124 w 157"/>
                <a:gd name="T119" fmla="*/ 3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7" h="156">
                  <a:moveTo>
                    <a:pt x="126" y="32"/>
                  </a:moveTo>
                  <a:cubicBezTo>
                    <a:pt x="128" y="31"/>
                    <a:pt x="131" y="31"/>
                    <a:pt x="133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40" y="31"/>
                    <a:pt x="142" y="31"/>
                    <a:pt x="143" y="32"/>
                  </a:cubicBezTo>
                  <a:cubicBezTo>
                    <a:pt x="145" y="33"/>
                    <a:pt x="145" y="34"/>
                    <a:pt x="146" y="36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8" y="43"/>
                    <a:pt x="148" y="45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50" y="50"/>
                    <a:pt x="150" y="51"/>
                    <a:pt x="151" y="52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5" y="63"/>
                    <a:pt x="145" y="63"/>
                    <a:pt x="145" y="63"/>
                  </a:cubicBezTo>
                  <a:cubicBezTo>
                    <a:pt x="144" y="63"/>
                    <a:pt x="144" y="63"/>
                    <a:pt x="143" y="64"/>
                  </a:cubicBezTo>
                  <a:cubicBezTo>
                    <a:pt x="141" y="65"/>
                    <a:pt x="140" y="67"/>
                    <a:pt x="139" y="69"/>
                  </a:cubicBezTo>
                  <a:cubicBezTo>
                    <a:pt x="139" y="70"/>
                    <a:pt x="139" y="71"/>
                    <a:pt x="139" y="71"/>
                  </a:cubicBezTo>
                  <a:cubicBezTo>
                    <a:pt x="139" y="72"/>
                    <a:pt x="139" y="73"/>
                    <a:pt x="139" y="74"/>
                  </a:cubicBezTo>
                  <a:cubicBezTo>
                    <a:pt x="140" y="75"/>
                    <a:pt x="142" y="77"/>
                    <a:pt x="144" y="79"/>
                  </a:cubicBezTo>
                  <a:cubicBezTo>
                    <a:pt x="145" y="80"/>
                    <a:pt x="147" y="81"/>
                    <a:pt x="148" y="82"/>
                  </a:cubicBezTo>
                  <a:cubicBezTo>
                    <a:pt x="148" y="83"/>
                    <a:pt x="149" y="83"/>
                    <a:pt x="149" y="84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53" y="88"/>
                    <a:pt x="154" y="90"/>
                    <a:pt x="154" y="92"/>
                  </a:cubicBezTo>
                  <a:cubicBezTo>
                    <a:pt x="154" y="93"/>
                    <a:pt x="154" y="94"/>
                    <a:pt x="153" y="95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1" y="101"/>
                    <a:pt x="149" y="104"/>
                    <a:pt x="148" y="106"/>
                  </a:cubicBezTo>
                  <a:cubicBezTo>
                    <a:pt x="148" y="108"/>
                    <a:pt x="147" y="109"/>
                    <a:pt x="146" y="111"/>
                  </a:cubicBezTo>
                  <a:cubicBezTo>
                    <a:pt x="146" y="112"/>
                    <a:pt x="145" y="113"/>
                    <a:pt x="145" y="114"/>
                  </a:cubicBezTo>
                  <a:cubicBezTo>
                    <a:pt x="144" y="115"/>
                    <a:pt x="144" y="116"/>
                    <a:pt x="143" y="117"/>
                  </a:cubicBezTo>
                  <a:cubicBezTo>
                    <a:pt x="141" y="118"/>
                    <a:pt x="139" y="118"/>
                    <a:pt x="137" y="118"/>
                  </a:cubicBezTo>
                  <a:cubicBezTo>
                    <a:pt x="136" y="118"/>
                    <a:pt x="135" y="118"/>
                    <a:pt x="134" y="118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0" y="117"/>
                    <a:pt x="130" y="117"/>
                  </a:cubicBezTo>
                  <a:cubicBezTo>
                    <a:pt x="130" y="117"/>
                    <a:pt x="130" y="117"/>
                    <a:pt x="129" y="117"/>
                  </a:cubicBezTo>
                  <a:cubicBezTo>
                    <a:pt x="128" y="117"/>
                    <a:pt x="128" y="117"/>
                    <a:pt x="127" y="117"/>
                  </a:cubicBezTo>
                  <a:cubicBezTo>
                    <a:pt x="125" y="118"/>
                    <a:pt x="124" y="120"/>
                    <a:pt x="124" y="121"/>
                  </a:cubicBezTo>
                  <a:cubicBezTo>
                    <a:pt x="124" y="123"/>
                    <a:pt x="124" y="126"/>
                    <a:pt x="124" y="129"/>
                  </a:cubicBezTo>
                  <a:cubicBezTo>
                    <a:pt x="124" y="131"/>
                    <a:pt x="124" y="133"/>
                    <a:pt x="124" y="135"/>
                  </a:cubicBezTo>
                  <a:cubicBezTo>
                    <a:pt x="124" y="138"/>
                    <a:pt x="124" y="142"/>
                    <a:pt x="124" y="145"/>
                  </a:cubicBezTo>
                  <a:cubicBezTo>
                    <a:pt x="121" y="145"/>
                    <a:pt x="118" y="145"/>
                    <a:pt x="115" y="146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09" y="147"/>
                    <a:pt x="109" y="147"/>
                    <a:pt x="109" y="147"/>
                  </a:cubicBezTo>
                  <a:cubicBezTo>
                    <a:pt x="107" y="147"/>
                    <a:pt x="106" y="147"/>
                    <a:pt x="104" y="148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96" y="150"/>
                    <a:pt x="96" y="150"/>
                    <a:pt x="96" y="150"/>
                  </a:cubicBezTo>
                  <a:cubicBezTo>
                    <a:pt x="94" y="147"/>
                    <a:pt x="91" y="144"/>
                    <a:pt x="89" y="141"/>
                  </a:cubicBezTo>
                  <a:cubicBezTo>
                    <a:pt x="89" y="141"/>
                    <a:pt x="88" y="140"/>
                    <a:pt x="88" y="140"/>
                  </a:cubicBezTo>
                  <a:cubicBezTo>
                    <a:pt x="88" y="140"/>
                    <a:pt x="88" y="140"/>
                    <a:pt x="87" y="140"/>
                  </a:cubicBezTo>
                  <a:cubicBezTo>
                    <a:pt x="86" y="139"/>
                    <a:pt x="86" y="139"/>
                    <a:pt x="84" y="139"/>
                  </a:cubicBezTo>
                  <a:cubicBezTo>
                    <a:pt x="82" y="140"/>
                    <a:pt x="80" y="141"/>
                    <a:pt x="78" y="142"/>
                  </a:cubicBezTo>
                  <a:cubicBezTo>
                    <a:pt x="76" y="143"/>
                    <a:pt x="73" y="145"/>
                    <a:pt x="71" y="147"/>
                  </a:cubicBezTo>
                  <a:cubicBezTo>
                    <a:pt x="71" y="147"/>
                    <a:pt x="70" y="148"/>
                    <a:pt x="70" y="148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8" y="150"/>
                    <a:pt x="68" y="150"/>
                    <a:pt x="68" y="150"/>
                  </a:cubicBezTo>
                  <a:cubicBezTo>
                    <a:pt x="67" y="152"/>
                    <a:pt x="65" y="153"/>
                    <a:pt x="63" y="153"/>
                  </a:cubicBezTo>
                  <a:cubicBezTo>
                    <a:pt x="61" y="153"/>
                    <a:pt x="59" y="152"/>
                    <a:pt x="57" y="152"/>
                  </a:cubicBezTo>
                  <a:cubicBezTo>
                    <a:pt x="56" y="151"/>
                    <a:pt x="55" y="150"/>
                    <a:pt x="53" y="150"/>
                  </a:cubicBezTo>
                  <a:cubicBezTo>
                    <a:pt x="50" y="149"/>
                    <a:pt x="48" y="147"/>
                    <a:pt x="45" y="146"/>
                  </a:cubicBezTo>
                  <a:cubicBezTo>
                    <a:pt x="44" y="146"/>
                    <a:pt x="43" y="145"/>
                    <a:pt x="42" y="145"/>
                  </a:cubicBezTo>
                  <a:cubicBezTo>
                    <a:pt x="41" y="144"/>
                    <a:pt x="41" y="144"/>
                    <a:pt x="40" y="143"/>
                  </a:cubicBezTo>
                  <a:cubicBezTo>
                    <a:pt x="40" y="142"/>
                    <a:pt x="40" y="141"/>
                    <a:pt x="40" y="140"/>
                  </a:cubicBezTo>
                  <a:cubicBezTo>
                    <a:pt x="40" y="139"/>
                    <a:pt x="40" y="138"/>
                    <a:pt x="41" y="137"/>
                  </a:cubicBezTo>
                  <a:cubicBezTo>
                    <a:pt x="40" y="138"/>
                    <a:pt x="40" y="139"/>
                    <a:pt x="40" y="140"/>
                  </a:cubicBezTo>
                  <a:cubicBezTo>
                    <a:pt x="40" y="141"/>
                    <a:pt x="40" y="142"/>
                    <a:pt x="40" y="143"/>
                  </a:cubicBezTo>
                  <a:cubicBezTo>
                    <a:pt x="41" y="144"/>
                    <a:pt x="42" y="144"/>
                    <a:pt x="42" y="145"/>
                  </a:cubicBezTo>
                  <a:cubicBezTo>
                    <a:pt x="43" y="145"/>
                    <a:pt x="44" y="146"/>
                    <a:pt x="45" y="146"/>
                  </a:cubicBezTo>
                  <a:cubicBezTo>
                    <a:pt x="48" y="148"/>
                    <a:pt x="51" y="149"/>
                    <a:pt x="54" y="150"/>
                  </a:cubicBezTo>
                  <a:cubicBezTo>
                    <a:pt x="58" y="152"/>
                    <a:pt x="58" y="152"/>
                    <a:pt x="58" y="152"/>
                  </a:cubicBezTo>
                  <a:cubicBezTo>
                    <a:pt x="60" y="153"/>
                    <a:pt x="62" y="154"/>
                    <a:pt x="64" y="153"/>
                  </a:cubicBezTo>
                  <a:cubicBezTo>
                    <a:pt x="66" y="153"/>
                    <a:pt x="67" y="151"/>
                    <a:pt x="69" y="150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1" y="147"/>
                    <a:pt x="72" y="147"/>
                  </a:cubicBezTo>
                  <a:cubicBezTo>
                    <a:pt x="74" y="145"/>
                    <a:pt x="76" y="144"/>
                    <a:pt x="78" y="142"/>
                  </a:cubicBezTo>
                  <a:cubicBezTo>
                    <a:pt x="80" y="141"/>
                    <a:pt x="83" y="140"/>
                    <a:pt x="85" y="140"/>
                  </a:cubicBezTo>
                  <a:cubicBezTo>
                    <a:pt x="86" y="140"/>
                    <a:pt x="86" y="140"/>
                    <a:pt x="87" y="140"/>
                  </a:cubicBezTo>
                  <a:cubicBezTo>
                    <a:pt x="87" y="140"/>
                    <a:pt x="88" y="140"/>
                    <a:pt x="88" y="141"/>
                  </a:cubicBezTo>
                  <a:cubicBezTo>
                    <a:pt x="88" y="141"/>
                    <a:pt x="88" y="141"/>
                    <a:pt x="89" y="142"/>
                  </a:cubicBezTo>
                  <a:cubicBezTo>
                    <a:pt x="96" y="150"/>
                    <a:pt x="96" y="150"/>
                    <a:pt x="96" y="150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6" y="148"/>
                    <a:pt x="107" y="147"/>
                    <a:pt x="109" y="147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5" y="146"/>
                    <a:pt x="115" y="146"/>
                    <a:pt x="115" y="146"/>
                  </a:cubicBezTo>
                  <a:cubicBezTo>
                    <a:pt x="118" y="146"/>
                    <a:pt x="121" y="145"/>
                    <a:pt x="124" y="145"/>
                  </a:cubicBezTo>
                  <a:cubicBezTo>
                    <a:pt x="124" y="142"/>
                    <a:pt x="124" y="139"/>
                    <a:pt x="124" y="136"/>
                  </a:cubicBezTo>
                  <a:cubicBezTo>
                    <a:pt x="124" y="130"/>
                    <a:pt x="124" y="130"/>
                    <a:pt x="124" y="130"/>
                  </a:cubicBezTo>
                  <a:cubicBezTo>
                    <a:pt x="124" y="124"/>
                    <a:pt x="124" y="124"/>
                    <a:pt x="124" y="124"/>
                  </a:cubicBezTo>
                  <a:cubicBezTo>
                    <a:pt x="124" y="122"/>
                    <a:pt x="124" y="121"/>
                    <a:pt x="124" y="120"/>
                  </a:cubicBezTo>
                  <a:cubicBezTo>
                    <a:pt x="125" y="118"/>
                    <a:pt x="128" y="117"/>
                    <a:pt x="130" y="117"/>
                  </a:cubicBezTo>
                  <a:cubicBezTo>
                    <a:pt x="130" y="117"/>
                    <a:pt x="131" y="117"/>
                    <a:pt x="131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3" y="118"/>
                    <a:pt x="134" y="118"/>
                    <a:pt x="135" y="118"/>
                  </a:cubicBezTo>
                  <a:cubicBezTo>
                    <a:pt x="136" y="118"/>
                    <a:pt x="138" y="119"/>
                    <a:pt x="139" y="118"/>
                  </a:cubicBezTo>
                  <a:cubicBezTo>
                    <a:pt x="140" y="118"/>
                    <a:pt x="142" y="118"/>
                    <a:pt x="143" y="117"/>
                  </a:cubicBezTo>
                  <a:cubicBezTo>
                    <a:pt x="145" y="115"/>
                    <a:pt x="146" y="113"/>
                    <a:pt x="147" y="111"/>
                  </a:cubicBezTo>
                  <a:cubicBezTo>
                    <a:pt x="148" y="107"/>
                    <a:pt x="148" y="107"/>
                    <a:pt x="148" y="107"/>
                  </a:cubicBezTo>
                  <a:cubicBezTo>
                    <a:pt x="150" y="104"/>
                    <a:pt x="151" y="101"/>
                    <a:pt x="152" y="98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54" y="95"/>
                    <a:pt x="154" y="93"/>
                    <a:pt x="154" y="92"/>
                  </a:cubicBezTo>
                  <a:cubicBezTo>
                    <a:pt x="155" y="90"/>
                    <a:pt x="153" y="88"/>
                    <a:pt x="152" y="86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49" y="83"/>
                    <a:pt x="149" y="83"/>
                    <a:pt x="148" y="82"/>
                  </a:cubicBezTo>
                  <a:cubicBezTo>
                    <a:pt x="147" y="81"/>
                    <a:pt x="146" y="80"/>
                    <a:pt x="145" y="79"/>
                  </a:cubicBezTo>
                  <a:cubicBezTo>
                    <a:pt x="142" y="77"/>
                    <a:pt x="140" y="75"/>
                    <a:pt x="140" y="74"/>
                  </a:cubicBezTo>
                  <a:cubicBezTo>
                    <a:pt x="139" y="73"/>
                    <a:pt x="139" y="72"/>
                    <a:pt x="139" y="71"/>
                  </a:cubicBezTo>
                  <a:cubicBezTo>
                    <a:pt x="139" y="71"/>
                    <a:pt x="139" y="70"/>
                    <a:pt x="140" y="69"/>
                  </a:cubicBezTo>
                  <a:cubicBezTo>
                    <a:pt x="140" y="67"/>
                    <a:pt x="142" y="66"/>
                    <a:pt x="143" y="64"/>
                  </a:cubicBezTo>
                  <a:cubicBezTo>
                    <a:pt x="144" y="64"/>
                    <a:pt x="144" y="63"/>
                    <a:pt x="145" y="63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1" y="51"/>
                    <a:pt x="151" y="50"/>
                    <a:pt x="150" y="49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49" y="45"/>
                    <a:pt x="148" y="43"/>
                    <a:pt x="148" y="41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6" y="34"/>
                    <a:pt x="145" y="32"/>
                    <a:pt x="144" y="31"/>
                  </a:cubicBezTo>
                  <a:cubicBezTo>
                    <a:pt x="142" y="30"/>
                    <a:pt x="141" y="30"/>
                    <a:pt x="139" y="30"/>
                  </a:cubicBezTo>
                  <a:cubicBezTo>
                    <a:pt x="138" y="30"/>
                    <a:pt x="136" y="30"/>
                    <a:pt x="135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5" y="30"/>
                    <a:pt x="135" y="30"/>
                    <a:pt x="135" y="30"/>
                  </a:cubicBezTo>
                  <a:cubicBezTo>
                    <a:pt x="136" y="30"/>
                    <a:pt x="137" y="30"/>
                    <a:pt x="138" y="30"/>
                  </a:cubicBezTo>
                  <a:cubicBezTo>
                    <a:pt x="140" y="29"/>
                    <a:pt x="141" y="29"/>
                    <a:pt x="143" y="30"/>
                  </a:cubicBezTo>
                  <a:cubicBezTo>
                    <a:pt x="144" y="30"/>
                    <a:pt x="144" y="31"/>
                    <a:pt x="145" y="32"/>
                  </a:cubicBezTo>
                  <a:cubicBezTo>
                    <a:pt x="146" y="32"/>
                    <a:pt x="146" y="33"/>
                    <a:pt x="147" y="34"/>
                  </a:cubicBezTo>
                  <a:cubicBezTo>
                    <a:pt x="147" y="34"/>
                    <a:pt x="147" y="35"/>
                    <a:pt x="147" y="35"/>
                  </a:cubicBezTo>
                  <a:cubicBezTo>
                    <a:pt x="148" y="35"/>
                    <a:pt x="148" y="36"/>
                    <a:pt x="148" y="36"/>
                  </a:cubicBezTo>
                  <a:cubicBezTo>
                    <a:pt x="148" y="38"/>
                    <a:pt x="148" y="39"/>
                    <a:pt x="149" y="40"/>
                  </a:cubicBezTo>
                  <a:cubicBezTo>
                    <a:pt x="149" y="42"/>
                    <a:pt x="150" y="44"/>
                    <a:pt x="151" y="46"/>
                  </a:cubicBezTo>
                  <a:cubicBezTo>
                    <a:pt x="151" y="46"/>
                    <a:pt x="151" y="47"/>
                    <a:pt x="152" y="47"/>
                  </a:cubicBezTo>
                  <a:cubicBezTo>
                    <a:pt x="152" y="49"/>
                    <a:pt x="153" y="50"/>
                    <a:pt x="153" y="51"/>
                  </a:cubicBezTo>
                  <a:cubicBezTo>
                    <a:pt x="154" y="53"/>
                    <a:pt x="155" y="56"/>
                    <a:pt x="157" y="58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8" y="63"/>
                    <a:pt x="147" y="64"/>
                    <a:pt x="147" y="64"/>
                  </a:cubicBezTo>
                  <a:cubicBezTo>
                    <a:pt x="146" y="65"/>
                    <a:pt x="146" y="65"/>
                    <a:pt x="146" y="65"/>
                  </a:cubicBezTo>
                  <a:cubicBezTo>
                    <a:pt x="145" y="65"/>
                    <a:pt x="145" y="65"/>
                    <a:pt x="145" y="66"/>
                  </a:cubicBezTo>
                  <a:cubicBezTo>
                    <a:pt x="143" y="67"/>
                    <a:pt x="142" y="68"/>
                    <a:pt x="142" y="70"/>
                  </a:cubicBezTo>
                  <a:cubicBezTo>
                    <a:pt x="141" y="71"/>
                    <a:pt x="141" y="71"/>
                    <a:pt x="141" y="72"/>
                  </a:cubicBezTo>
                  <a:cubicBezTo>
                    <a:pt x="141" y="72"/>
                    <a:pt x="141" y="72"/>
                    <a:pt x="142" y="73"/>
                  </a:cubicBezTo>
                  <a:cubicBezTo>
                    <a:pt x="142" y="74"/>
                    <a:pt x="144" y="75"/>
                    <a:pt x="146" y="77"/>
                  </a:cubicBezTo>
                  <a:cubicBezTo>
                    <a:pt x="148" y="78"/>
                    <a:pt x="149" y="80"/>
                    <a:pt x="150" y="81"/>
                  </a:cubicBezTo>
                  <a:cubicBezTo>
                    <a:pt x="151" y="82"/>
                    <a:pt x="151" y="82"/>
                    <a:pt x="152" y="83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5" y="87"/>
                    <a:pt x="156" y="88"/>
                    <a:pt x="156" y="89"/>
                  </a:cubicBezTo>
                  <a:cubicBezTo>
                    <a:pt x="157" y="90"/>
                    <a:pt x="157" y="92"/>
                    <a:pt x="157" y="93"/>
                  </a:cubicBezTo>
                  <a:cubicBezTo>
                    <a:pt x="156" y="94"/>
                    <a:pt x="156" y="96"/>
                    <a:pt x="155" y="97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3" y="102"/>
                    <a:pt x="152" y="105"/>
                    <a:pt x="150" y="108"/>
                  </a:cubicBezTo>
                  <a:cubicBezTo>
                    <a:pt x="149" y="112"/>
                    <a:pt x="149" y="112"/>
                    <a:pt x="149" y="112"/>
                  </a:cubicBezTo>
                  <a:cubicBezTo>
                    <a:pt x="148" y="113"/>
                    <a:pt x="147" y="114"/>
                    <a:pt x="147" y="116"/>
                  </a:cubicBezTo>
                  <a:cubicBezTo>
                    <a:pt x="146" y="117"/>
                    <a:pt x="145" y="118"/>
                    <a:pt x="144" y="119"/>
                  </a:cubicBezTo>
                  <a:cubicBezTo>
                    <a:pt x="142" y="120"/>
                    <a:pt x="140" y="121"/>
                    <a:pt x="137" y="121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6" y="119"/>
                    <a:pt x="134" y="119"/>
                    <a:pt x="133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0" y="118"/>
                    <a:pt x="129" y="118"/>
                    <a:pt x="128" y="118"/>
                  </a:cubicBezTo>
                  <a:cubicBezTo>
                    <a:pt x="128" y="119"/>
                    <a:pt x="127" y="119"/>
                    <a:pt x="126" y="120"/>
                  </a:cubicBezTo>
                  <a:cubicBezTo>
                    <a:pt x="126" y="120"/>
                    <a:pt x="126" y="120"/>
                    <a:pt x="126" y="121"/>
                  </a:cubicBezTo>
                  <a:cubicBezTo>
                    <a:pt x="126" y="121"/>
                    <a:pt x="126" y="121"/>
                    <a:pt x="126" y="122"/>
                  </a:cubicBezTo>
                  <a:cubicBezTo>
                    <a:pt x="125" y="122"/>
                    <a:pt x="126" y="124"/>
                    <a:pt x="126" y="126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6"/>
                    <a:pt x="126" y="137"/>
                    <a:pt x="126" y="137"/>
                  </a:cubicBezTo>
                  <a:cubicBezTo>
                    <a:pt x="126" y="140"/>
                    <a:pt x="126" y="143"/>
                    <a:pt x="125" y="146"/>
                  </a:cubicBezTo>
                  <a:cubicBezTo>
                    <a:pt x="122" y="147"/>
                    <a:pt x="119" y="147"/>
                    <a:pt x="115" y="148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08" y="149"/>
                    <a:pt x="106" y="149"/>
                    <a:pt x="104" y="150"/>
                  </a:cubicBezTo>
                  <a:cubicBezTo>
                    <a:pt x="103" y="150"/>
                    <a:pt x="103" y="150"/>
                    <a:pt x="103" y="150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3" y="149"/>
                    <a:pt x="90" y="146"/>
                    <a:pt x="88" y="142"/>
                  </a:cubicBezTo>
                  <a:cubicBezTo>
                    <a:pt x="87" y="142"/>
                    <a:pt x="87" y="142"/>
                    <a:pt x="87" y="142"/>
                  </a:cubicBezTo>
                  <a:cubicBezTo>
                    <a:pt x="87" y="142"/>
                    <a:pt x="87" y="142"/>
                    <a:pt x="87" y="142"/>
                  </a:cubicBezTo>
                  <a:cubicBezTo>
                    <a:pt x="87" y="142"/>
                    <a:pt x="87" y="142"/>
                    <a:pt x="86" y="141"/>
                  </a:cubicBezTo>
                  <a:cubicBezTo>
                    <a:pt x="86" y="141"/>
                    <a:pt x="85" y="141"/>
                    <a:pt x="84" y="141"/>
                  </a:cubicBezTo>
                  <a:cubicBezTo>
                    <a:pt x="84" y="142"/>
                    <a:pt x="83" y="142"/>
                    <a:pt x="82" y="142"/>
                  </a:cubicBezTo>
                  <a:cubicBezTo>
                    <a:pt x="81" y="143"/>
                    <a:pt x="80" y="143"/>
                    <a:pt x="78" y="144"/>
                  </a:cubicBezTo>
                  <a:cubicBezTo>
                    <a:pt x="76" y="145"/>
                    <a:pt x="74" y="147"/>
                    <a:pt x="72" y="149"/>
                  </a:cubicBezTo>
                  <a:cubicBezTo>
                    <a:pt x="72" y="149"/>
                    <a:pt x="71" y="149"/>
                    <a:pt x="71" y="150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69" y="151"/>
                    <a:pt x="69" y="152"/>
                    <a:pt x="68" y="152"/>
                  </a:cubicBezTo>
                  <a:cubicBezTo>
                    <a:pt x="67" y="153"/>
                    <a:pt x="66" y="154"/>
                    <a:pt x="65" y="154"/>
                  </a:cubicBezTo>
                  <a:cubicBezTo>
                    <a:pt x="64" y="155"/>
                    <a:pt x="63" y="155"/>
                    <a:pt x="62" y="155"/>
                  </a:cubicBezTo>
                  <a:cubicBezTo>
                    <a:pt x="61" y="155"/>
                    <a:pt x="60" y="154"/>
                    <a:pt x="58" y="154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43" y="147"/>
                    <a:pt x="42" y="147"/>
                    <a:pt x="41" y="146"/>
                  </a:cubicBezTo>
                  <a:cubicBezTo>
                    <a:pt x="40" y="145"/>
                    <a:pt x="40" y="144"/>
                    <a:pt x="39" y="143"/>
                  </a:cubicBezTo>
                  <a:cubicBezTo>
                    <a:pt x="39" y="142"/>
                    <a:pt x="39" y="141"/>
                    <a:pt x="39" y="140"/>
                  </a:cubicBezTo>
                  <a:cubicBezTo>
                    <a:pt x="39" y="139"/>
                    <a:pt x="39" y="138"/>
                    <a:pt x="39" y="136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40" y="132"/>
                    <a:pt x="40" y="129"/>
                    <a:pt x="39" y="126"/>
                  </a:cubicBezTo>
                  <a:cubicBezTo>
                    <a:pt x="39" y="125"/>
                    <a:pt x="39" y="124"/>
                    <a:pt x="38" y="124"/>
                  </a:cubicBezTo>
                  <a:cubicBezTo>
                    <a:pt x="38" y="124"/>
                    <a:pt x="38" y="123"/>
                    <a:pt x="37" y="123"/>
                  </a:cubicBezTo>
                  <a:cubicBezTo>
                    <a:pt x="34" y="121"/>
                    <a:pt x="28" y="122"/>
                    <a:pt x="23" y="122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0" y="123"/>
                    <a:pt x="20" y="123"/>
                    <a:pt x="19" y="123"/>
                  </a:cubicBezTo>
                  <a:cubicBezTo>
                    <a:pt x="18" y="123"/>
                    <a:pt x="17" y="123"/>
                    <a:pt x="16" y="123"/>
                  </a:cubicBezTo>
                  <a:cubicBezTo>
                    <a:pt x="15" y="123"/>
                    <a:pt x="14" y="123"/>
                    <a:pt x="14" y="122"/>
                  </a:cubicBezTo>
                  <a:cubicBezTo>
                    <a:pt x="13" y="122"/>
                    <a:pt x="13" y="122"/>
                    <a:pt x="13" y="121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4"/>
                    <a:pt x="8" y="114"/>
                    <a:pt x="8" y="113"/>
                  </a:cubicBezTo>
                  <a:cubicBezTo>
                    <a:pt x="7" y="111"/>
                    <a:pt x="6" y="110"/>
                    <a:pt x="6" y="108"/>
                  </a:cubicBezTo>
                  <a:cubicBezTo>
                    <a:pt x="6" y="107"/>
                    <a:pt x="6" y="106"/>
                    <a:pt x="6" y="105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0"/>
                    <a:pt x="5" y="100"/>
                    <a:pt x="5" y="99"/>
                  </a:cubicBezTo>
                  <a:cubicBezTo>
                    <a:pt x="5" y="99"/>
                    <a:pt x="5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6"/>
                    <a:pt x="6" y="96"/>
                    <a:pt x="7" y="95"/>
                  </a:cubicBezTo>
                  <a:cubicBezTo>
                    <a:pt x="7" y="95"/>
                    <a:pt x="7" y="94"/>
                    <a:pt x="8" y="94"/>
                  </a:cubicBezTo>
                  <a:cubicBezTo>
                    <a:pt x="8" y="93"/>
                    <a:pt x="8" y="93"/>
                    <a:pt x="8" y="92"/>
                  </a:cubicBezTo>
                  <a:cubicBezTo>
                    <a:pt x="9" y="91"/>
                    <a:pt x="10" y="91"/>
                    <a:pt x="10" y="90"/>
                  </a:cubicBezTo>
                  <a:cubicBezTo>
                    <a:pt x="12" y="89"/>
                    <a:pt x="13" y="88"/>
                    <a:pt x="14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4" y="86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6"/>
                    <a:pt x="13" y="87"/>
                  </a:cubicBezTo>
                  <a:cubicBezTo>
                    <a:pt x="12" y="87"/>
                    <a:pt x="12" y="88"/>
                    <a:pt x="10" y="90"/>
                  </a:cubicBezTo>
                  <a:cubicBezTo>
                    <a:pt x="12" y="88"/>
                    <a:pt x="12" y="87"/>
                    <a:pt x="13" y="87"/>
                  </a:cubicBezTo>
                  <a:cubicBezTo>
                    <a:pt x="13" y="86"/>
                    <a:pt x="13" y="87"/>
                    <a:pt x="13" y="87"/>
                  </a:cubicBezTo>
                  <a:cubicBezTo>
                    <a:pt x="12" y="88"/>
                    <a:pt x="11" y="89"/>
                    <a:pt x="10" y="90"/>
                  </a:cubicBezTo>
                  <a:cubicBezTo>
                    <a:pt x="9" y="90"/>
                    <a:pt x="9" y="91"/>
                    <a:pt x="9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4"/>
                    <a:pt x="6" y="94"/>
                  </a:cubicBezTo>
                  <a:cubicBezTo>
                    <a:pt x="6" y="95"/>
                    <a:pt x="6" y="95"/>
                    <a:pt x="6" y="96"/>
                  </a:cubicBezTo>
                  <a:cubicBezTo>
                    <a:pt x="4" y="98"/>
                    <a:pt x="5" y="102"/>
                    <a:pt x="5" y="103"/>
                  </a:cubicBezTo>
                  <a:cubicBezTo>
                    <a:pt x="5" y="103"/>
                    <a:pt x="5" y="104"/>
                    <a:pt x="5" y="105"/>
                  </a:cubicBezTo>
                  <a:cubicBezTo>
                    <a:pt x="5" y="106"/>
                    <a:pt x="5" y="107"/>
                    <a:pt x="5" y="108"/>
                  </a:cubicBezTo>
                  <a:cubicBezTo>
                    <a:pt x="6" y="110"/>
                    <a:pt x="6" y="112"/>
                    <a:pt x="7" y="114"/>
                  </a:cubicBezTo>
                  <a:cubicBezTo>
                    <a:pt x="8" y="115"/>
                    <a:pt x="8" y="115"/>
                    <a:pt x="8" y="116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2"/>
                    <a:pt x="13" y="124"/>
                    <a:pt x="16" y="124"/>
                  </a:cubicBezTo>
                  <a:cubicBezTo>
                    <a:pt x="17" y="124"/>
                    <a:pt x="18" y="124"/>
                    <a:pt x="20" y="124"/>
                  </a:cubicBezTo>
                  <a:cubicBezTo>
                    <a:pt x="20" y="124"/>
                    <a:pt x="21" y="124"/>
                    <a:pt x="22" y="124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6" y="123"/>
                    <a:pt x="28" y="123"/>
                    <a:pt x="31" y="123"/>
                  </a:cubicBezTo>
                  <a:cubicBezTo>
                    <a:pt x="33" y="123"/>
                    <a:pt x="36" y="123"/>
                    <a:pt x="37" y="124"/>
                  </a:cubicBezTo>
                  <a:cubicBezTo>
                    <a:pt x="37" y="124"/>
                    <a:pt x="37" y="124"/>
                    <a:pt x="38" y="125"/>
                  </a:cubicBezTo>
                  <a:cubicBezTo>
                    <a:pt x="38" y="125"/>
                    <a:pt x="38" y="126"/>
                    <a:pt x="38" y="127"/>
                  </a:cubicBezTo>
                  <a:cubicBezTo>
                    <a:pt x="39" y="129"/>
                    <a:pt x="39" y="132"/>
                    <a:pt x="38" y="134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8" y="137"/>
                    <a:pt x="38" y="138"/>
                    <a:pt x="38" y="139"/>
                  </a:cubicBezTo>
                  <a:cubicBezTo>
                    <a:pt x="38" y="139"/>
                    <a:pt x="38" y="140"/>
                    <a:pt x="38" y="141"/>
                  </a:cubicBezTo>
                  <a:cubicBezTo>
                    <a:pt x="38" y="142"/>
                    <a:pt x="38" y="143"/>
                    <a:pt x="38" y="144"/>
                  </a:cubicBezTo>
                  <a:cubicBezTo>
                    <a:pt x="39" y="145"/>
                    <a:pt x="40" y="146"/>
                    <a:pt x="41" y="147"/>
                  </a:cubicBezTo>
                  <a:cubicBezTo>
                    <a:pt x="42" y="147"/>
                    <a:pt x="43" y="148"/>
                    <a:pt x="44" y="149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51" y="152"/>
                    <a:pt x="51" y="152"/>
                    <a:pt x="51" y="152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8" y="155"/>
                    <a:pt x="58" y="155"/>
                    <a:pt x="58" y="155"/>
                  </a:cubicBezTo>
                  <a:cubicBezTo>
                    <a:pt x="60" y="155"/>
                    <a:pt x="61" y="156"/>
                    <a:pt x="62" y="156"/>
                  </a:cubicBezTo>
                  <a:cubicBezTo>
                    <a:pt x="63" y="156"/>
                    <a:pt x="65" y="156"/>
                    <a:pt x="66" y="155"/>
                  </a:cubicBezTo>
                  <a:cubicBezTo>
                    <a:pt x="67" y="155"/>
                    <a:pt x="68" y="154"/>
                    <a:pt x="69" y="153"/>
                  </a:cubicBezTo>
                  <a:cubicBezTo>
                    <a:pt x="69" y="152"/>
                    <a:pt x="70" y="152"/>
                    <a:pt x="70" y="151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3" y="149"/>
                  </a:cubicBezTo>
                  <a:cubicBezTo>
                    <a:pt x="75" y="147"/>
                    <a:pt x="77" y="146"/>
                    <a:pt x="79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1" y="143"/>
                    <a:pt x="81" y="143"/>
                    <a:pt x="82" y="143"/>
                  </a:cubicBezTo>
                  <a:cubicBezTo>
                    <a:pt x="83" y="142"/>
                    <a:pt x="84" y="142"/>
                    <a:pt x="85" y="142"/>
                  </a:cubicBezTo>
                  <a:cubicBezTo>
                    <a:pt x="85" y="142"/>
                    <a:pt x="86" y="142"/>
                    <a:pt x="86" y="142"/>
                  </a:cubicBezTo>
                  <a:cubicBezTo>
                    <a:pt x="86" y="142"/>
                    <a:pt x="86" y="142"/>
                    <a:pt x="87" y="142"/>
                  </a:cubicBezTo>
                  <a:cubicBezTo>
                    <a:pt x="87" y="142"/>
                    <a:pt x="87" y="142"/>
                    <a:pt x="87" y="142"/>
                  </a:cubicBezTo>
                  <a:cubicBezTo>
                    <a:pt x="87" y="142"/>
                    <a:pt x="87" y="143"/>
                    <a:pt x="87" y="143"/>
                  </a:cubicBezTo>
                  <a:cubicBezTo>
                    <a:pt x="90" y="146"/>
                    <a:pt x="92" y="149"/>
                    <a:pt x="95" y="153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3" y="151"/>
                    <a:pt x="103" y="151"/>
                    <a:pt x="103" y="151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6" y="150"/>
                    <a:pt x="108" y="150"/>
                    <a:pt x="110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9" y="148"/>
                    <a:pt x="123" y="147"/>
                    <a:pt x="126" y="147"/>
                  </a:cubicBezTo>
                  <a:cubicBezTo>
                    <a:pt x="126" y="144"/>
                    <a:pt x="126" y="141"/>
                    <a:pt x="126" y="138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2"/>
                    <a:pt x="126" y="132"/>
                    <a:pt x="126" y="132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26" y="125"/>
                    <a:pt x="126" y="124"/>
                    <a:pt x="126" y="123"/>
                  </a:cubicBezTo>
                  <a:cubicBezTo>
                    <a:pt x="126" y="122"/>
                    <a:pt x="126" y="122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0"/>
                    <a:pt x="127" y="120"/>
                    <a:pt x="128" y="120"/>
                  </a:cubicBezTo>
                  <a:cubicBezTo>
                    <a:pt x="129" y="119"/>
                    <a:pt x="129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29" y="119"/>
                    <a:pt x="129" y="119"/>
                    <a:pt x="128" y="120"/>
                  </a:cubicBezTo>
                  <a:cubicBezTo>
                    <a:pt x="128" y="120"/>
                    <a:pt x="127" y="120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2"/>
                    <a:pt x="126" y="122"/>
                    <a:pt x="126" y="122"/>
                  </a:cubicBezTo>
                  <a:cubicBezTo>
                    <a:pt x="126" y="128"/>
                    <a:pt x="127" y="133"/>
                    <a:pt x="126" y="147"/>
                  </a:cubicBezTo>
                  <a:cubicBezTo>
                    <a:pt x="123" y="148"/>
                    <a:pt x="119" y="148"/>
                    <a:pt x="115" y="148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08" y="150"/>
                    <a:pt x="106" y="150"/>
                    <a:pt x="104" y="150"/>
                  </a:cubicBezTo>
                  <a:cubicBezTo>
                    <a:pt x="103" y="151"/>
                    <a:pt x="103" y="151"/>
                    <a:pt x="103" y="151"/>
                  </a:cubicBezTo>
                  <a:cubicBezTo>
                    <a:pt x="100" y="152"/>
                    <a:pt x="100" y="152"/>
                    <a:pt x="100" y="152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86" y="142"/>
                    <a:pt x="86" y="142"/>
                    <a:pt x="86" y="142"/>
                  </a:cubicBezTo>
                  <a:cubicBezTo>
                    <a:pt x="86" y="142"/>
                    <a:pt x="85" y="142"/>
                    <a:pt x="84" y="142"/>
                  </a:cubicBezTo>
                  <a:cubicBezTo>
                    <a:pt x="83" y="143"/>
                    <a:pt x="82" y="143"/>
                    <a:pt x="81" y="144"/>
                  </a:cubicBezTo>
                  <a:cubicBezTo>
                    <a:pt x="80" y="144"/>
                    <a:pt x="79" y="145"/>
                    <a:pt x="78" y="146"/>
                  </a:cubicBezTo>
                  <a:cubicBezTo>
                    <a:pt x="75" y="147"/>
                    <a:pt x="73" y="149"/>
                    <a:pt x="71" y="151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69" y="153"/>
                    <a:pt x="68" y="154"/>
                  </a:cubicBezTo>
                  <a:cubicBezTo>
                    <a:pt x="67" y="155"/>
                    <a:pt x="66" y="155"/>
                    <a:pt x="65" y="156"/>
                  </a:cubicBezTo>
                  <a:cubicBezTo>
                    <a:pt x="64" y="156"/>
                    <a:pt x="62" y="156"/>
                    <a:pt x="61" y="156"/>
                  </a:cubicBezTo>
                  <a:cubicBezTo>
                    <a:pt x="59" y="156"/>
                    <a:pt x="58" y="155"/>
                    <a:pt x="57" y="154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4" y="149"/>
                    <a:pt x="42" y="148"/>
                    <a:pt x="41" y="147"/>
                  </a:cubicBezTo>
                  <a:cubicBezTo>
                    <a:pt x="40" y="147"/>
                    <a:pt x="39" y="146"/>
                    <a:pt x="38" y="145"/>
                  </a:cubicBezTo>
                  <a:cubicBezTo>
                    <a:pt x="38" y="143"/>
                    <a:pt x="37" y="142"/>
                    <a:pt x="37" y="141"/>
                  </a:cubicBezTo>
                  <a:cubicBezTo>
                    <a:pt x="37" y="140"/>
                    <a:pt x="37" y="139"/>
                    <a:pt x="37" y="139"/>
                  </a:cubicBezTo>
                  <a:cubicBezTo>
                    <a:pt x="38" y="138"/>
                    <a:pt x="38" y="137"/>
                    <a:pt x="38" y="137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3"/>
                    <a:pt x="38" y="131"/>
                    <a:pt x="38" y="130"/>
                  </a:cubicBezTo>
                  <a:cubicBezTo>
                    <a:pt x="38" y="129"/>
                    <a:pt x="38" y="129"/>
                    <a:pt x="38" y="128"/>
                  </a:cubicBezTo>
                  <a:cubicBezTo>
                    <a:pt x="38" y="127"/>
                    <a:pt x="38" y="127"/>
                    <a:pt x="38" y="126"/>
                  </a:cubicBezTo>
                  <a:cubicBezTo>
                    <a:pt x="38" y="126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7" y="124"/>
                    <a:pt x="37" y="124"/>
                    <a:pt x="36" y="124"/>
                  </a:cubicBezTo>
                  <a:cubicBezTo>
                    <a:pt x="35" y="124"/>
                    <a:pt x="34" y="123"/>
                    <a:pt x="33" y="123"/>
                  </a:cubicBezTo>
                  <a:cubicBezTo>
                    <a:pt x="33" y="123"/>
                    <a:pt x="32" y="123"/>
                    <a:pt x="31" y="123"/>
                  </a:cubicBezTo>
                  <a:cubicBezTo>
                    <a:pt x="31" y="123"/>
                    <a:pt x="30" y="123"/>
                    <a:pt x="29" y="123"/>
                  </a:cubicBezTo>
                  <a:cubicBezTo>
                    <a:pt x="28" y="123"/>
                    <a:pt x="26" y="123"/>
                    <a:pt x="25" y="123"/>
                  </a:cubicBezTo>
                  <a:cubicBezTo>
                    <a:pt x="24" y="124"/>
                    <a:pt x="24" y="124"/>
                    <a:pt x="23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0" y="124"/>
                    <a:pt x="20" y="124"/>
                    <a:pt x="19" y="125"/>
                  </a:cubicBezTo>
                  <a:cubicBezTo>
                    <a:pt x="19" y="125"/>
                    <a:pt x="18" y="125"/>
                    <a:pt x="18" y="125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6" y="125"/>
                    <a:pt x="16" y="125"/>
                    <a:pt x="15" y="124"/>
                  </a:cubicBezTo>
                  <a:cubicBezTo>
                    <a:pt x="14" y="124"/>
                    <a:pt x="14" y="124"/>
                    <a:pt x="13" y="123"/>
                  </a:cubicBezTo>
                  <a:cubicBezTo>
                    <a:pt x="13" y="123"/>
                    <a:pt x="12" y="123"/>
                    <a:pt x="12" y="122"/>
                  </a:cubicBezTo>
                  <a:cubicBezTo>
                    <a:pt x="11" y="121"/>
                    <a:pt x="10" y="120"/>
                    <a:pt x="9" y="119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14"/>
                    <a:pt x="6" y="112"/>
                    <a:pt x="5" y="110"/>
                  </a:cubicBezTo>
                  <a:cubicBezTo>
                    <a:pt x="5" y="109"/>
                    <a:pt x="5" y="108"/>
                    <a:pt x="5" y="107"/>
                  </a:cubicBezTo>
                  <a:cubicBezTo>
                    <a:pt x="4" y="106"/>
                    <a:pt x="4" y="106"/>
                    <a:pt x="4" y="105"/>
                  </a:cubicBezTo>
                  <a:cubicBezTo>
                    <a:pt x="4" y="105"/>
                    <a:pt x="4" y="104"/>
                    <a:pt x="4" y="104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99"/>
                    <a:pt x="4" y="99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6"/>
                    <a:pt x="5" y="96"/>
                    <a:pt x="5" y="95"/>
                  </a:cubicBezTo>
                  <a:cubicBezTo>
                    <a:pt x="6" y="94"/>
                    <a:pt x="6" y="94"/>
                    <a:pt x="7" y="93"/>
                  </a:cubicBezTo>
                  <a:cubicBezTo>
                    <a:pt x="7" y="92"/>
                    <a:pt x="7" y="92"/>
                    <a:pt x="8" y="91"/>
                  </a:cubicBezTo>
                  <a:cubicBezTo>
                    <a:pt x="8" y="91"/>
                    <a:pt x="8" y="91"/>
                    <a:pt x="9" y="90"/>
                  </a:cubicBezTo>
                  <a:cubicBezTo>
                    <a:pt x="10" y="89"/>
                    <a:pt x="12" y="88"/>
                    <a:pt x="13" y="87"/>
                  </a:cubicBezTo>
                  <a:cubicBezTo>
                    <a:pt x="14" y="86"/>
                    <a:pt x="15" y="85"/>
                    <a:pt x="15" y="84"/>
                  </a:cubicBezTo>
                  <a:cubicBezTo>
                    <a:pt x="16" y="84"/>
                    <a:pt x="15" y="84"/>
                    <a:pt x="15" y="83"/>
                  </a:cubicBezTo>
                  <a:cubicBezTo>
                    <a:pt x="16" y="83"/>
                    <a:pt x="15" y="82"/>
                    <a:pt x="15" y="80"/>
                  </a:cubicBezTo>
                  <a:cubicBezTo>
                    <a:pt x="15" y="80"/>
                    <a:pt x="15" y="79"/>
                    <a:pt x="15" y="78"/>
                  </a:cubicBezTo>
                  <a:cubicBezTo>
                    <a:pt x="14" y="78"/>
                    <a:pt x="14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3" y="70"/>
                    <a:pt x="2" y="69"/>
                    <a:pt x="1" y="67"/>
                  </a:cubicBezTo>
                  <a:cubicBezTo>
                    <a:pt x="1" y="67"/>
                    <a:pt x="1" y="66"/>
                    <a:pt x="0" y="65"/>
                  </a:cubicBezTo>
                  <a:cubicBezTo>
                    <a:pt x="0" y="65"/>
                    <a:pt x="0" y="64"/>
                    <a:pt x="0" y="63"/>
                  </a:cubicBezTo>
                  <a:cubicBezTo>
                    <a:pt x="0" y="62"/>
                    <a:pt x="1" y="60"/>
                    <a:pt x="2" y="58"/>
                  </a:cubicBezTo>
                  <a:cubicBezTo>
                    <a:pt x="3" y="54"/>
                    <a:pt x="4" y="51"/>
                    <a:pt x="5" y="47"/>
                  </a:cubicBezTo>
                  <a:cubicBezTo>
                    <a:pt x="6" y="45"/>
                    <a:pt x="6" y="44"/>
                    <a:pt x="7" y="42"/>
                  </a:cubicBezTo>
                  <a:cubicBezTo>
                    <a:pt x="8" y="41"/>
                    <a:pt x="10" y="40"/>
                    <a:pt x="11" y="39"/>
                  </a:cubicBezTo>
                  <a:cubicBezTo>
                    <a:pt x="13" y="39"/>
                    <a:pt x="14" y="38"/>
                    <a:pt x="16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3" y="38"/>
                    <a:pt x="27" y="37"/>
                    <a:pt x="28" y="37"/>
                  </a:cubicBezTo>
                  <a:cubicBezTo>
                    <a:pt x="29" y="37"/>
                    <a:pt x="29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1" y="35"/>
                    <a:pt x="32" y="34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0"/>
                    <a:pt x="32" y="28"/>
                    <a:pt x="31" y="26"/>
                  </a:cubicBezTo>
                  <a:cubicBezTo>
                    <a:pt x="31" y="25"/>
                    <a:pt x="31" y="24"/>
                    <a:pt x="31" y="22"/>
                  </a:cubicBezTo>
                  <a:cubicBezTo>
                    <a:pt x="31" y="22"/>
                    <a:pt x="31" y="21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2" y="14"/>
                    <a:pt x="33" y="11"/>
                    <a:pt x="36" y="9"/>
                  </a:cubicBezTo>
                  <a:cubicBezTo>
                    <a:pt x="37" y="9"/>
                    <a:pt x="38" y="8"/>
                    <a:pt x="39" y="8"/>
                  </a:cubicBezTo>
                  <a:cubicBezTo>
                    <a:pt x="39" y="8"/>
                    <a:pt x="40" y="8"/>
                    <a:pt x="40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2" y="7"/>
                    <a:pt x="43" y="7"/>
                    <a:pt x="44" y="7"/>
                  </a:cubicBezTo>
                  <a:cubicBezTo>
                    <a:pt x="46" y="6"/>
                    <a:pt x="48" y="6"/>
                    <a:pt x="50" y="5"/>
                  </a:cubicBezTo>
                  <a:cubicBezTo>
                    <a:pt x="50" y="5"/>
                    <a:pt x="51" y="5"/>
                    <a:pt x="52" y="5"/>
                  </a:cubicBezTo>
                  <a:cubicBezTo>
                    <a:pt x="53" y="5"/>
                    <a:pt x="53" y="4"/>
                    <a:pt x="55" y="4"/>
                  </a:cubicBezTo>
                  <a:cubicBezTo>
                    <a:pt x="56" y="4"/>
                    <a:pt x="58" y="4"/>
                    <a:pt x="60" y="4"/>
                  </a:cubicBezTo>
                  <a:cubicBezTo>
                    <a:pt x="61" y="4"/>
                    <a:pt x="63" y="5"/>
                    <a:pt x="64" y="6"/>
                  </a:cubicBezTo>
                  <a:cubicBezTo>
                    <a:pt x="67" y="8"/>
                    <a:pt x="70" y="11"/>
                    <a:pt x="72" y="12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4"/>
                    <a:pt x="75" y="14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7" y="14"/>
                    <a:pt x="78" y="13"/>
                    <a:pt x="79" y="12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3" y="8"/>
                    <a:pt x="85" y="6"/>
                    <a:pt x="87" y="4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3" y="1"/>
                    <a:pt x="95" y="1"/>
                    <a:pt x="97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11" y="6"/>
                    <a:pt x="113" y="7"/>
                    <a:pt x="114" y="8"/>
                  </a:cubicBezTo>
                  <a:cubicBezTo>
                    <a:pt x="115" y="9"/>
                    <a:pt x="115" y="10"/>
                    <a:pt x="115" y="11"/>
                  </a:cubicBezTo>
                  <a:cubicBezTo>
                    <a:pt x="115" y="12"/>
                    <a:pt x="115" y="13"/>
                    <a:pt x="116" y="14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5" y="16"/>
                    <a:pt x="115" y="19"/>
                    <a:pt x="114" y="19"/>
                  </a:cubicBezTo>
                  <a:cubicBezTo>
                    <a:pt x="113" y="19"/>
                    <a:pt x="113" y="18"/>
                    <a:pt x="113" y="18"/>
                  </a:cubicBezTo>
                  <a:cubicBezTo>
                    <a:pt x="113" y="17"/>
                    <a:pt x="113" y="17"/>
                    <a:pt x="112" y="16"/>
                  </a:cubicBezTo>
                  <a:cubicBezTo>
                    <a:pt x="112" y="16"/>
                    <a:pt x="112" y="15"/>
                    <a:pt x="112" y="15"/>
                  </a:cubicBezTo>
                  <a:cubicBezTo>
                    <a:pt x="112" y="15"/>
                    <a:pt x="112" y="14"/>
                    <a:pt x="112" y="14"/>
                  </a:cubicBezTo>
                  <a:cubicBezTo>
                    <a:pt x="112" y="13"/>
                    <a:pt x="111" y="12"/>
                    <a:pt x="111" y="12"/>
                  </a:cubicBezTo>
                  <a:cubicBezTo>
                    <a:pt x="111" y="11"/>
                    <a:pt x="111" y="11"/>
                    <a:pt x="110" y="10"/>
                  </a:cubicBezTo>
                  <a:cubicBezTo>
                    <a:pt x="110" y="10"/>
                    <a:pt x="109" y="9"/>
                    <a:pt x="108" y="9"/>
                  </a:cubicBezTo>
                  <a:cubicBezTo>
                    <a:pt x="108" y="9"/>
                    <a:pt x="107" y="8"/>
                    <a:pt x="106" y="8"/>
                  </a:cubicBezTo>
                  <a:cubicBezTo>
                    <a:pt x="104" y="8"/>
                    <a:pt x="103" y="7"/>
                    <a:pt x="101" y="7"/>
                  </a:cubicBezTo>
                  <a:cubicBezTo>
                    <a:pt x="100" y="6"/>
                    <a:pt x="99" y="6"/>
                    <a:pt x="98" y="6"/>
                  </a:cubicBezTo>
                  <a:cubicBezTo>
                    <a:pt x="96" y="6"/>
                    <a:pt x="95" y="5"/>
                    <a:pt x="94" y="5"/>
                  </a:cubicBezTo>
                  <a:cubicBezTo>
                    <a:pt x="94" y="5"/>
                    <a:pt x="94" y="6"/>
                    <a:pt x="94" y="6"/>
                  </a:cubicBezTo>
                  <a:cubicBezTo>
                    <a:pt x="96" y="7"/>
                    <a:pt x="99" y="7"/>
                    <a:pt x="101" y="8"/>
                  </a:cubicBezTo>
                  <a:cubicBezTo>
                    <a:pt x="103" y="9"/>
                    <a:pt x="105" y="10"/>
                    <a:pt x="106" y="10"/>
                  </a:cubicBezTo>
                  <a:cubicBezTo>
                    <a:pt x="107" y="11"/>
                    <a:pt x="108" y="11"/>
                    <a:pt x="109" y="12"/>
                  </a:cubicBezTo>
                  <a:cubicBezTo>
                    <a:pt x="109" y="12"/>
                    <a:pt x="109" y="13"/>
                    <a:pt x="109" y="14"/>
                  </a:cubicBezTo>
                  <a:cubicBezTo>
                    <a:pt x="109" y="16"/>
                    <a:pt x="110" y="17"/>
                    <a:pt x="110" y="19"/>
                  </a:cubicBezTo>
                  <a:cubicBezTo>
                    <a:pt x="110" y="25"/>
                    <a:pt x="110" y="29"/>
                    <a:pt x="110" y="31"/>
                  </a:cubicBezTo>
                  <a:cubicBezTo>
                    <a:pt x="109" y="33"/>
                    <a:pt x="108" y="32"/>
                    <a:pt x="107" y="29"/>
                  </a:cubicBezTo>
                  <a:cubicBezTo>
                    <a:pt x="107" y="27"/>
                    <a:pt x="106" y="25"/>
                    <a:pt x="105" y="22"/>
                  </a:cubicBezTo>
                  <a:cubicBezTo>
                    <a:pt x="105" y="20"/>
                    <a:pt x="105" y="19"/>
                    <a:pt x="104" y="17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0" y="15"/>
                    <a:pt x="99" y="15"/>
                    <a:pt x="98" y="14"/>
                  </a:cubicBezTo>
                  <a:cubicBezTo>
                    <a:pt x="97" y="14"/>
                    <a:pt x="96" y="14"/>
                    <a:pt x="96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4" y="14"/>
                    <a:pt x="95" y="14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0" y="18"/>
                    <a:pt x="89" y="19"/>
                  </a:cubicBezTo>
                  <a:cubicBezTo>
                    <a:pt x="88" y="20"/>
                    <a:pt x="87" y="22"/>
                    <a:pt x="86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5"/>
                    <a:pt x="84" y="25"/>
                    <a:pt x="83" y="25"/>
                  </a:cubicBezTo>
                  <a:cubicBezTo>
                    <a:pt x="82" y="26"/>
                    <a:pt x="81" y="27"/>
                    <a:pt x="79" y="27"/>
                  </a:cubicBezTo>
                  <a:cubicBezTo>
                    <a:pt x="76" y="28"/>
                    <a:pt x="73" y="28"/>
                    <a:pt x="70" y="27"/>
                  </a:cubicBezTo>
                  <a:cubicBezTo>
                    <a:pt x="69" y="27"/>
                    <a:pt x="69" y="26"/>
                    <a:pt x="68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2" y="21"/>
                    <a:pt x="59" y="20"/>
                    <a:pt x="57" y="18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5" y="18"/>
                    <a:pt x="53" y="18"/>
                    <a:pt x="52" y="19"/>
                  </a:cubicBezTo>
                  <a:cubicBezTo>
                    <a:pt x="50" y="19"/>
                    <a:pt x="49" y="19"/>
                    <a:pt x="47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2"/>
                    <a:pt x="44" y="22"/>
                  </a:cubicBezTo>
                  <a:cubicBezTo>
                    <a:pt x="44" y="23"/>
                    <a:pt x="45" y="24"/>
                    <a:pt x="45" y="26"/>
                  </a:cubicBezTo>
                  <a:cubicBezTo>
                    <a:pt x="45" y="27"/>
                    <a:pt x="46" y="29"/>
                    <a:pt x="46" y="32"/>
                  </a:cubicBezTo>
                  <a:cubicBezTo>
                    <a:pt x="46" y="37"/>
                    <a:pt x="44" y="41"/>
                    <a:pt x="40" y="45"/>
                  </a:cubicBezTo>
                  <a:cubicBezTo>
                    <a:pt x="39" y="47"/>
                    <a:pt x="36" y="48"/>
                    <a:pt x="34" y="49"/>
                  </a:cubicBezTo>
                  <a:cubicBezTo>
                    <a:pt x="32" y="50"/>
                    <a:pt x="30" y="50"/>
                    <a:pt x="28" y="51"/>
                  </a:cubicBezTo>
                  <a:cubicBezTo>
                    <a:pt x="24" y="51"/>
                    <a:pt x="21" y="51"/>
                    <a:pt x="19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2"/>
                    <a:pt x="18" y="52"/>
                  </a:cubicBezTo>
                  <a:cubicBezTo>
                    <a:pt x="17" y="55"/>
                    <a:pt x="16" y="57"/>
                    <a:pt x="15" y="60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4" y="67"/>
                    <a:pt x="26" y="68"/>
                    <a:pt x="27" y="70"/>
                  </a:cubicBezTo>
                  <a:cubicBezTo>
                    <a:pt x="28" y="72"/>
                    <a:pt x="28" y="73"/>
                    <a:pt x="28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29" y="81"/>
                    <a:pt x="29" y="82"/>
                  </a:cubicBezTo>
                  <a:cubicBezTo>
                    <a:pt x="29" y="82"/>
                    <a:pt x="29" y="83"/>
                    <a:pt x="29" y="84"/>
                  </a:cubicBezTo>
                  <a:cubicBezTo>
                    <a:pt x="29" y="85"/>
                    <a:pt x="29" y="86"/>
                    <a:pt x="29" y="87"/>
                  </a:cubicBezTo>
                  <a:cubicBezTo>
                    <a:pt x="28" y="88"/>
                    <a:pt x="28" y="89"/>
                    <a:pt x="28" y="90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7" y="91"/>
                    <a:pt x="27" y="91"/>
                    <a:pt x="27" y="92"/>
                  </a:cubicBezTo>
                  <a:cubicBezTo>
                    <a:pt x="26" y="92"/>
                    <a:pt x="26" y="93"/>
                    <a:pt x="25" y="93"/>
                  </a:cubicBezTo>
                  <a:cubicBezTo>
                    <a:pt x="24" y="96"/>
                    <a:pt x="22" y="97"/>
                    <a:pt x="21" y="98"/>
                  </a:cubicBezTo>
                  <a:cubicBezTo>
                    <a:pt x="19" y="99"/>
                    <a:pt x="18" y="100"/>
                    <a:pt x="18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4"/>
                    <a:pt x="18" y="105"/>
                    <a:pt x="18" y="106"/>
                  </a:cubicBezTo>
                  <a:cubicBezTo>
                    <a:pt x="19" y="107"/>
                    <a:pt x="19" y="108"/>
                    <a:pt x="20" y="109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4" y="110"/>
                    <a:pt x="25" y="110"/>
                    <a:pt x="26" y="110"/>
                  </a:cubicBezTo>
                  <a:cubicBezTo>
                    <a:pt x="27" y="109"/>
                    <a:pt x="28" y="109"/>
                    <a:pt x="29" y="109"/>
                  </a:cubicBezTo>
                  <a:cubicBezTo>
                    <a:pt x="30" y="109"/>
                    <a:pt x="31" y="109"/>
                    <a:pt x="33" y="109"/>
                  </a:cubicBezTo>
                  <a:cubicBezTo>
                    <a:pt x="35" y="110"/>
                    <a:pt x="37" y="110"/>
                    <a:pt x="40" y="111"/>
                  </a:cubicBezTo>
                  <a:cubicBezTo>
                    <a:pt x="43" y="112"/>
                    <a:pt x="46" y="113"/>
                    <a:pt x="48" y="116"/>
                  </a:cubicBezTo>
                  <a:cubicBezTo>
                    <a:pt x="49" y="118"/>
                    <a:pt x="50" y="119"/>
                    <a:pt x="50" y="121"/>
                  </a:cubicBezTo>
                  <a:cubicBezTo>
                    <a:pt x="51" y="122"/>
                    <a:pt x="51" y="124"/>
                    <a:pt x="51" y="125"/>
                  </a:cubicBezTo>
                  <a:cubicBezTo>
                    <a:pt x="52" y="127"/>
                    <a:pt x="52" y="129"/>
                    <a:pt x="52" y="131"/>
                  </a:cubicBezTo>
                  <a:cubicBezTo>
                    <a:pt x="52" y="132"/>
                    <a:pt x="52" y="134"/>
                    <a:pt x="52" y="135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7"/>
                    <a:pt x="51" y="137"/>
                    <a:pt x="51" y="138"/>
                  </a:cubicBezTo>
                  <a:cubicBezTo>
                    <a:pt x="51" y="138"/>
                    <a:pt x="51" y="138"/>
                    <a:pt x="52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7" y="140"/>
                    <a:pt x="59" y="141"/>
                    <a:pt x="61" y="142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3" y="141"/>
                    <a:pt x="63" y="140"/>
                    <a:pt x="64" y="140"/>
                  </a:cubicBezTo>
                  <a:cubicBezTo>
                    <a:pt x="65" y="139"/>
                    <a:pt x="66" y="138"/>
                    <a:pt x="67" y="137"/>
                  </a:cubicBezTo>
                  <a:cubicBezTo>
                    <a:pt x="68" y="136"/>
                    <a:pt x="70" y="135"/>
                    <a:pt x="71" y="135"/>
                  </a:cubicBezTo>
                  <a:cubicBezTo>
                    <a:pt x="72" y="134"/>
                    <a:pt x="73" y="133"/>
                    <a:pt x="75" y="132"/>
                  </a:cubicBezTo>
                  <a:cubicBezTo>
                    <a:pt x="78" y="131"/>
                    <a:pt x="81" y="129"/>
                    <a:pt x="86" y="129"/>
                  </a:cubicBezTo>
                  <a:cubicBezTo>
                    <a:pt x="88" y="129"/>
                    <a:pt x="90" y="130"/>
                    <a:pt x="92" y="131"/>
                  </a:cubicBezTo>
                  <a:cubicBezTo>
                    <a:pt x="94" y="132"/>
                    <a:pt x="95" y="133"/>
                    <a:pt x="95" y="133"/>
                  </a:cubicBezTo>
                  <a:cubicBezTo>
                    <a:pt x="96" y="134"/>
                    <a:pt x="97" y="135"/>
                    <a:pt x="97" y="135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103" y="138"/>
                    <a:pt x="105" y="137"/>
                    <a:pt x="107" y="137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14" y="136"/>
                    <a:pt x="114" y="135"/>
                    <a:pt x="114" y="135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2"/>
                    <a:pt x="114" y="119"/>
                    <a:pt x="115" y="116"/>
                  </a:cubicBezTo>
                  <a:cubicBezTo>
                    <a:pt x="116" y="113"/>
                    <a:pt x="118" y="111"/>
                    <a:pt x="121" y="109"/>
                  </a:cubicBezTo>
                  <a:cubicBezTo>
                    <a:pt x="123" y="108"/>
                    <a:pt x="126" y="107"/>
                    <a:pt x="129" y="107"/>
                  </a:cubicBezTo>
                  <a:cubicBezTo>
                    <a:pt x="131" y="106"/>
                    <a:pt x="132" y="107"/>
                    <a:pt x="134" y="107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108"/>
                    <a:pt x="136" y="108"/>
                    <a:pt x="137" y="108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39" y="102"/>
                    <a:pt x="140" y="100"/>
                    <a:pt x="141" y="98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4" y="93"/>
                    <a:pt x="144" y="93"/>
                    <a:pt x="144" y="93"/>
                  </a:cubicBezTo>
                  <a:cubicBezTo>
                    <a:pt x="144" y="93"/>
                    <a:pt x="144" y="93"/>
                    <a:pt x="144" y="92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2" y="90"/>
                    <a:pt x="141" y="89"/>
                    <a:pt x="140" y="88"/>
                  </a:cubicBezTo>
                  <a:cubicBezTo>
                    <a:pt x="139" y="87"/>
                    <a:pt x="138" y="86"/>
                    <a:pt x="136" y="84"/>
                  </a:cubicBezTo>
                  <a:cubicBezTo>
                    <a:pt x="135" y="83"/>
                    <a:pt x="133" y="82"/>
                    <a:pt x="132" y="80"/>
                  </a:cubicBezTo>
                  <a:cubicBezTo>
                    <a:pt x="130" y="77"/>
                    <a:pt x="129" y="74"/>
                    <a:pt x="129" y="72"/>
                  </a:cubicBezTo>
                  <a:cubicBezTo>
                    <a:pt x="129" y="66"/>
                    <a:pt x="132" y="61"/>
                    <a:pt x="135" y="58"/>
                  </a:cubicBezTo>
                  <a:cubicBezTo>
                    <a:pt x="136" y="57"/>
                    <a:pt x="136" y="56"/>
                    <a:pt x="137" y="56"/>
                  </a:cubicBezTo>
                  <a:cubicBezTo>
                    <a:pt x="138" y="55"/>
                    <a:pt x="138" y="55"/>
                    <a:pt x="139" y="55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40" y="54"/>
                    <a:pt x="140" y="54"/>
                    <a:pt x="141" y="53"/>
                  </a:cubicBezTo>
                  <a:cubicBezTo>
                    <a:pt x="140" y="53"/>
                    <a:pt x="140" y="52"/>
                    <a:pt x="140" y="52"/>
                  </a:cubicBezTo>
                  <a:cubicBezTo>
                    <a:pt x="139" y="50"/>
                    <a:pt x="139" y="48"/>
                    <a:pt x="138" y="46"/>
                  </a:cubicBezTo>
                  <a:cubicBezTo>
                    <a:pt x="138" y="46"/>
                    <a:pt x="138" y="45"/>
                    <a:pt x="137" y="44"/>
                  </a:cubicBezTo>
                  <a:cubicBezTo>
                    <a:pt x="137" y="44"/>
                    <a:pt x="137" y="43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7" y="42"/>
                    <a:pt x="137" y="42"/>
                    <a:pt x="137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36" y="40"/>
                    <a:pt x="136" y="40"/>
                    <a:pt x="135" y="40"/>
                  </a:cubicBezTo>
                  <a:cubicBezTo>
                    <a:pt x="135" y="40"/>
                    <a:pt x="135" y="40"/>
                    <a:pt x="136" y="39"/>
                  </a:cubicBezTo>
                  <a:cubicBezTo>
                    <a:pt x="136" y="39"/>
                    <a:pt x="137" y="39"/>
                    <a:pt x="137" y="39"/>
                  </a:cubicBezTo>
                  <a:cubicBezTo>
                    <a:pt x="138" y="39"/>
                    <a:pt x="138" y="39"/>
                    <a:pt x="138" y="39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40" y="45"/>
                    <a:pt x="140" y="45"/>
                    <a:pt x="140" y="45"/>
                  </a:cubicBezTo>
                  <a:cubicBezTo>
                    <a:pt x="140" y="47"/>
                    <a:pt x="141" y="49"/>
                    <a:pt x="142" y="51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43" y="54"/>
                    <a:pt x="142" y="55"/>
                    <a:pt x="141" y="55"/>
                  </a:cubicBezTo>
                  <a:cubicBezTo>
                    <a:pt x="141" y="56"/>
                    <a:pt x="141" y="56"/>
                    <a:pt x="141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9" y="57"/>
                    <a:pt x="139" y="57"/>
                    <a:pt x="138" y="58"/>
                  </a:cubicBezTo>
                  <a:cubicBezTo>
                    <a:pt x="137" y="59"/>
                    <a:pt x="136" y="60"/>
                    <a:pt x="135" y="61"/>
                  </a:cubicBezTo>
                  <a:cubicBezTo>
                    <a:pt x="134" y="62"/>
                    <a:pt x="133" y="64"/>
                    <a:pt x="132" y="66"/>
                  </a:cubicBezTo>
                  <a:cubicBezTo>
                    <a:pt x="131" y="67"/>
                    <a:pt x="131" y="69"/>
                    <a:pt x="131" y="71"/>
                  </a:cubicBezTo>
                  <a:cubicBezTo>
                    <a:pt x="131" y="73"/>
                    <a:pt x="131" y="75"/>
                    <a:pt x="132" y="76"/>
                  </a:cubicBezTo>
                  <a:cubicBezTo>
                    <a:pt x="133" y="80"/>
                    <a:pt x="136" y="82"/>
                    <a:pt x="138" y="84"/>
                  </a:cubicBezTo>
                  <a:cubicBezTo>
                    <a:pt x="139" y="85"/>
                    <a:pt x="140" y="86"/>
                    <a:pt x="141" y="87"/>
                  </a:cubicBezTo>
                  <a:cubicBezTo>
                    <a:pt x="142" y="87"/>
                    <a:pt x="143" y="88"/>
                    <a:pt x="144" y="89"/>
                  </a:cubicBezTo>
                  <a:cubicBezTo>
                    <a:pt x="145" y="91"/>
                    <a:pt x="145" y="91"/>
                    <a:pt x="145" y="91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6" y="92"/>
                    <a:pt x="146" y="92"/>
                    <a:pt x="146" y="93"/>
                  </a:cubicBezTo>
                  <a:cubicBezTo>
                    <a:pt x="146" y="93"/>
                    <a:pt x="146" y="93"/>
                    <a:pt x="146" y="94"/>
                  </a:cubicBezTo>
                  <a:cubicBezTo>
                    <a:pt x="143" y="98"/>
                    <a:pt x="141" y="103"/>
                    <a:pt x="139" y="108"/>
                  </a:cubicBezTo>
                  <a:cubicBezTo>
                    <a:pt x="139" y="109"/>
                    <a:pt x="139" y="109"/>
                    <a:pt x="138" y="110"/>
                  </a:cubicBezTo>
                  <a:cubicBezTo>
                    <a:pt x="137" y="111"/>
                    <a:pt x="136" y="110"/>
                    <a:pt x="135" y="110"/>
                  </a:cubicBezTo>
                  <a:cubicBezTo>
                    <a:pt x="135" y="110"/>
                    <a:pt x="135" y="110"/>
                    <a:pt x="135" y="110"/>
                  </a:cubicBezTo>
                  <a:cubicBezTo>
                    <a:pt x="134" y="110"/>
                    <a:pt x="134" y="110"/>
                    <a:pt x="134" y="110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32" y="109"/>
                    <a:pt x="131" y="109"/>
                    <a:pt x="129" y="109"/>
                  </a:cubicBezTo>
                  <a:cubicBezTo>
                    <a:pt x="127" y="109"/>
                    <a:pt x="124" y="110"/>
                    <a:pt x="122" y="111"/>
                  </a:cubicBezTo>
                  <a:cubicBezTo>
                    <a:pt x="120" y="113"/>
                    <a:pt x="118" y="115"/>
                    <a:pt x="117" y="117"/>
                  </a:cubicBezTo>
                  <a:cubicBezTo>
                    <a:pt x="116" y="120"/>
                    <a:pt x="116" y="122"/>
                    <a:pt x="116" y="124"/>
                  </a:cubicBezTo>
                  <a:cubicBezTo>
                    <a:pt x="116" y="130"/>
                    <a:pt x="116" y="130"/>
                    <a:pt x="116" y="130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116" y="136"/>
                    <a:pt x="116" y="137"/>
                    <a:pt x="116" y="138"/>
                  </a:cubicBezTo>
                  <a:cubicBezTo>
                    <a:pt x="115" y="138"/>
                    <a:pt x="114" y="138"/>
                    <a:pt x="113" y="138"/>
                  </a:cubicBezTo>
                  <a:cubicBezTo>
                    <a:pt x="111" y="139"/>
                    <a:pt x="111" y="139"/>
                    <a:pt x="111" y="139"/>
                  </a:cubicBezTo>
                  <a:cubicBezTo>
                    <a:pt x="108" y="139"/>
                    <a:pt x="108" y="139"/>
                    <a:pt x="108" y="139"/>
                  </a:cubicBezTo>
                  <a:cubicBezTo>
                    <a:pt x="106" y="139"/>
                    <a:pt x="104" y="140"/>
                    <a:pt x="102" y="140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99" y="141"/>
                    <a:pt x="98" y="140"/>
                    <a:pt x="98" y="140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5" y="136"/>
                    <a:pt x="95" y="136"/>
                    <a:pt x="94" y="135"/>
                  </a:cubicBezTo>
                  <a:cubicBezTo>
                    <a:pt x="92" y="133"/>
                    <a:pt x="89" y="132"/>
                    <a:pt x="87" y="132"/>
                  </a:cubicBezTo>
                  <a:cubicBezTo>
                    <a:pt x="84" y="131"/>
                    <a:pt x="82" y="132"/>
                    <a:pt x="80" y="132"/>
                  </a:cubicBezTo>
                  <a:cubicBezTo>
                    <a:pt x="78" y="133"/>
                    <a:pt x="76" y="134"/>
                    <a:pt x="75" y="135"/>
                  </a:cubicBezTo>
                  <a:cubicBezTo>
                    <a:pt x="73" y="136"/>
                    <a:pt x="71" y="137"/>
                    <a:pt x="70" y="138"/>
                  </a:cubicBezTo>
                  <a:cubicBezTo>
                    <a:pt x="68" y="139"/>
                    <a:pt x="67" y="140"/>
                    <a:pt x="66" y="141"/>
                  </a:cubicBezTo>
                  <a:cubicBezTo>
                    <a:pt x="65" y="142"/>
                    <a:pt x="64" y="142"/>
                    <a:pt x="64" y="143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4" y="142"/>
                    <a:pt x="65" y="142"/>
                    <a:pt x="66" y="141"/>
                  </a:cubicBezTo>
                  <a:cubicBezTo>
                    <a:pt x="67" y="140"/>
                    <a:pt x="68" y="139"/>
                    <a:pt x="70" y="138"/>
                  </a:cubicBezTo>
                  <a:cubicBezTo>
                    <a:pt x="71" y="137"/>
                    <a:pt x="73" y="136"/>
                    <a:pt x="75" y="135"/>
                  </a:cubicBezTo>
                  <a:cubicBezTo>
                    <a:pt x="76" y="134"/>
                    <a:pt x="78" y="133"/>
                    <a:pt x="80" y="132"/>
                  </a:cubicBezTo>
                  <a:cubicBezTo>
                    <a:pt x="82" y="132"/>
                    <a:pt x="84" y="131"/>
                    <a:pt x="87" y="132"/>
                  </a:cubicBezTo>
                  <a:cubicBezTo>
                    <a:pt x="89" y="132"/>
                    <a:pt x="92" y="133"/>
                    <a:pt x="94" y="135"/>
                  </a:cubicBezTo>
                  <a:cubicBezTo>
                    <a:pt x="95" y="136"/>
                    <a:pt x="95" y="137"/>
                    <a:pt x="96" y="137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8" y="140"/>
                    <a:pt x="99" y="141"/>
                    <a:pt x="99" y="141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4" y="140"/>
                    <a:pt x="106" y="140"/>
                    <a:pt x="108" y="139"/>
                  </a:cubicBezTo>
                  <a:cubicBezTo>
                    <a:pt x="111" y="139"/>
                    <a:pt x="111" y="139"/>
                    <a:pt x="111" y="139"/>
                  </a:cubicBezTo>
                  <a:cubicBezTo>
                    <a:pt x="113" y="138"/>
                    <a:pt x="113" y="138"/>
                    <a:pt x="113" y="138"/>
                  </a:cubicBezTo>
                  <a:cubicBezTo>
                    <a:pt x="114" y="138"/>
                    <a:pt x="115" y="138"/>
                    <a:pt x="116" y="138"/>
                  </a:cubicBezTo>
                  <a:cubicBezTo>
                    <a:pt x="116" y="137"/>
                    <a:pt x="116" y="136"/>
                    <a:pt x="116" y="135"/>
                  </a:cubicBezTo>
                  <a:cubicBezTo>
                    <a:pt x="116" y="130"/>
                    <a:pt x="116" y="130"/>
                    <a:pt x="116" y="130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16" y="122"/>
                    <a:pt x="116" y="120"/>
                    <a:pt x="117" y="117"/>
                  </a:cubicBezTo>
                  <a:cubicBezTo>
                    <a:pt x="118" y="115"/>
                    <a:pt x="120" y="113"/>
                    <a:pt x="122" y="111"/>
                  </a:cubicBezTo>
                  <a:cubicBezTo>
                    <a:pt x="124" y="110"/>
                    <a:pt x="127" y="109"/>
                    <a:pt x="129" y="109"/>
                  </a:cubicBezTo>
                  <a:cubicBezTo>
                    <a:pt x="130" y="109"/>
                    <a:pt x="132" y="109"/>
                    <a:pt x="133" y="109"/>
                  </a:cubicBezTo>
                  <a:cubicBezTo>
                    <a:pt x="134" y="109"/>
                    <a:pt x="134" y="110"/>
                    <a:pt x="135" y="110"/>
                  </a:cubicBezTo>
                  <a:cubicBezTo>
                    <a:pt x="135" y="110"/>
                    <a:pt x="135" y="110"/>
                    <a:pt x="135" y="110"/>
                  </a:cubicBezTo>
                  <a:cubicBezTo>
                    <a:pt x="136" y="110"/>
                    <a:pt x="137" y="111"/>
                    <a:pt x="138" y="110"/>
                  </a:cubicBezTo>
                  <a:cubicBezTo>
                    <a:pt x="139" y="109"/>
                    <a:pt x="139" y="109"/>
                    <a:pt x="139" y="108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2"/>
                    <a:pt x="146" y="92"/>
                    <a:pt x="146" y="91"/>
                  </a:cubicBezTo>
                  <a:cubicBezTo>
                    <a:pt x="145" y="91"/>
                    <a:pt x="145" y="91"/>
                    <a:pt x="145" y="91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143" y="88"/>
                    <a:pt x="142" y="87"/>
                    <a:pt x="141" y="86"/>
                  </a:cubicBezTo>
                  <a:cubicBezTo>
                    <a:pt x="140" y="85"/>
                    <a:pt x="139" y="85"/>
                    <a:pt x="138" y="84"/>
                  </a:cubicBezTo>
                  <a:cubicBezTo>
                    <a:pt x="136" y="82"/>
                    <a:pt x="133" y="80"/>
                    <a:pt x="132" y="76"/>
                  </a:cubicBezTo>
                  <a:cubicBezTo>
                    <a:pt x="131" y="72"/>
                    <a:pt x="131" y="69"/>
                    <a:pt x="132" y="66"/>
                  </a:cubicBezTo>
                  <a:cubicBezTo>
                    <a:pt x="133" y="64"/>
                    <a:pt x="134" y="63"/>
                    <a:pt x="135" y="61"/>
                  </a:cubicBezTo>
                  <a:cubicBezTo>
                    <a:pt x="136" y="60"/>
                    <a:pt x="137" y="59"/>
                    <a:pt x="138" y="58"/>
                  </a:cubicBezTo>
                  <a:cubicBezTo>
                    <a:pt x="139" y="57"/>
                    <a:pt x="140" y="57"/>
                    <a:pt x="140" y="56"/>
                  </a:cubicBezTo>
                  <a:cubicBezTo>
                    <a:pt x="141" y="56"/>
                    <a:pt x="141" y="56"/>
                    <a:pt x="141" y="56"/>
                  </a:cubicBezTo>
                  <a:cubicBezTo>
                    <a:pt x="141" y="56"/>
                    <a:pt x="141" y="56"/>
                    <a:pt x="141" y="56"/>
                  </a:cubicBezTo>
                  <a:cubicBezTo>
                    <a:pt x="142" y="55"/>
                    <a:pt x="143" y="55"/>
                    <a:pt x="144" y="54"/>
                  </a:cubicBezTo>
                  <a:cubicBezTo>
                    <a:pt x="143" y="53"/>
                    <a:pt x="143" y="52"/>
                    <a:pt x="142" y="51"/>
                  </a:cubicBezTo>
                  <a:cubicBezTo>
                    <a:pt x="142" y="49"/>
                    <a:pt x="141" y="47"/>
                    <a:pt x="140" y="45"/>
                  </a:cubicBezTo>
                  <a:cubicBezTo>
                    <a:pt x="140" y="44"/>
                    <a:pt x="140" y="43"/>
                    <a:pt x="139" y="42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9" y="40"/>
                    <a:pt x="139" y="39"/>
                    <a:pt x="138" y="39"/>
                  </a:cubicBezTo>
                  <a:cubicBezTo>
                    <a:pt x="138" y="38"/>
                    <a:pt x="137" y="39"/>
                    <a:pt x="136" y="39"/>
                  </a:cubicBezTo>
                  <a:cubicBezTo>
                    <a:pt x="137" y="38"/>
                    <a:pt x="138" y="37"/>
                    <a:pt x="137" y="37"/>
                  </a:cubicBezTo>
                  <a:cubicBezTo>
                    <a:pt x="137" y="37"/>
                    <a:pt x="135" y="37"/>
                    <a:pt x="132" y="37"/>
                  </a:cubicBezTo>
                  <a:cubicBezTo>
                    <a:pt x="129" y="37"/>
                    <a:pt x="126" y="38"/>
                    <a:pt x="123" y="38"/>
                  </a:cubicBezTo>
                  <a:cubicBezTo>
                    <a:pt x="122" y="38"/>
                    <a:pt x="122" y="38"/>
                    <a:pt x="121" y="38"/>
                  </a:cubicBezTo>
                  <a:cubicBezTo>
                    <a:pt x="121" y="37"/>
                    <a:pt x="120" y="37"/>
                    <a:pt x="120" y="36"/>
                  </a:cubicBezTo>
                  <a:cubicBezTo>
                    <a:pt x="120" y="36"/>
                    <a:pt x="120" y="35"/>
                    <a:pt x="119" y="35"/>
                  </a:cubicBezTo>
                  <a:cubicBezTo>
                    <a:pt x="119" y="35"/>
                    <a:pt x="119" y="34"/>
                    <a:pt x="118" y="34"/>
                  </a:cubicBezTo>
                  <a:cubicBezTo>
                    <a:pt x="117" y="33"/>
                    <a:pt x="116" y="33"/>
                    <a:pt x="115" y="32"/>
                  </a:cubicBezTo>
                  <a:cubicBezTo>
                    <a:pt x="114" y="31"/>
                    <a:pt x="114" y="30"/>
                    <a:pt x="114" y="29"/>
                  </a:cubicBezTo>
                  <a:cubicBezTo>
                    <a:pt x="114" y="29"/>
                    <a:pt x="115" y="29"/>
                    <a:pt x="116" y="29"/>
                  </a:cubicBezTo>
                  <a:cubicBezTo>
                    <a:pt x="116" y="29"/>
                    <a:pt x="117" y="29"/>
                    <a:pt x="118" y="30"/>
                  </a:cubicBezTo>
                  <a:cubicBezTo>
                    <a:pt x="119" y="30"/>
                    <a:pt x="121" y="30"/>
                    <a:pt x="123" y="32"/>
                  </a:cubicBezTo>
                  <a:cubicBezTo>
                    <a:pt x="123" y="32"/>
                    <a:pt x="123" y="32"/>
                    <a:pt x="124" y="32"/>
                  </a:cubicBezTo>
                  <a:cubicBezTo>
                    <a:pt x="124" y="32"/>
                    <a:pt x="124" y="32"/>
                    <a:pt x="125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32"/>
                    <a:pt x="126" y="32"/>
                    <a:pt x="12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BT Font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D6FFA61F-EAFD-4B6B-A840-1D4FB1A71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921" y="3304083"/>
              <a:ext cx="731838" cy="735013"/>
            </a:xfrm>
            <a:custGeom>
              <a:avLst/>
              <a:gdLst>
                <a:gd name="T0" fmla="*/ 186 w 195"/>
                <a:gd name="T1" fmla="*/ 61 h 195"/>
                <a:gd name="T2" fmla="*/ 187 w 195"/>
                <a:gd name="T3" fmla="*/ 108 h 195"/>
                <a:gd name="T4" fmla="*/ 164 w 195"/>
                <a:gd name="T5" fmla="*/ 146 h 195"/>
                <a:gd name="T6" fmla="*/ 136 w 195"/>
                <a:gd name="T7" fmla="*/ 184 h 195"/>
                <a:gd name="T8" fmla="*/ 72 w 195"/>
                <a:gd name="T9" fmla="*/ 191 h 195"/>
                <a:gd name="T10" fmla="*/ 76 w 195"/>
                <a:gd name="T11" fmla="*/ 192 h 195"/>
                <a:gd name="T12" fmla="*/ 129 w 195"/>
                <a:gd name="T13" fmla="*/ 186 h 195"/>
                <a:gd name="T14" fmla="*/ 173 w 195"/>
                <a:gd name="T15" fmla="*/ 148 h 195"/>
                <a:gd name="T16" fmla="*/ 173 w 195"/>
                <a:gd name="T17" fmla="*/ 91 h 195"/>
                <a:gd name="T18" fmla="*/ 182 w 195"/>
                <a:gd name="T19" fmla="*/ 45 h 195"/>
                <a:gd name="T20" fmla="*/ 184 w 195"/>
                <a:gd name="T21" fmla="*/ 47 h 195"/>
                <a:gd name="T22" fmla="*/ 178 w 195"/>
                <a:gd name="T23" fmla="*/ 83 h 195"/>
                <a:gd name="T24" fmla="*/ 184 w 195"/>
                <a:gd name="T25" fmla="*/ 142 h 195"/>
                <a:gd name="T26" fmla="*/ 156 w 195"/>
                <a:gd name="T27" fmla="*/ 165 h 195"/>
                <a:gd name="T28" fmla="*/ 108 w 195"/>
                <a:gd name="T29" fmla="*/ 177 h 195"/>
                <a:gd name="T30" fmla="*/ 72 w 195"/>
                <a:gd name="T31" fmla="*/ 193 h 195"/>
                <a:gd name="T32" fmla="*/ 48 w 195"/>
                <a:gd name="T33" fmla="*/ 156 h 195"/>
                <a:gd name="T34" fmla="*/ 10 w 195"/>
                <a:gd name="T35" fmla="*/ 143 h 195"/>
                <a:gd name="T36" fmla="*/ 10 w 195"/>
                <a:gd name="T37" fmla="*/ 117 h 195"/>
                <a:gd name="T38" fmla="*/ 7 w 195"/>
                <a:gd name="T39" fmla="*/ 121 h 195"/>
                <a:gd name="T40" fmla="*/ 14 w 195"/>
                <a:gd name="T41" fmla="*/ 152 h 195"/>
                <a:gd name="T42" fmla="*/ 48 w 195"/>
                <a:gd name="T43" fmla="*/ 173 h 195"/>
                <a:gd name="T44" fmla="*/ 86 w 195"/>
                <a:gd name="T45" fmla="*/ 189 h 195"/>
                <a:gd name="T46" fmla="*/ 130 w 195"/>
                <a:gd name="T47" fmla="*/ 188 h 195"/>
                <a:gd name="T48" fmla="*/ 157 w 195"/>
                <a:gd name="T49" fmla="*/ 153 h 195"/>
                <a:gd name="T50" fmla="*/ 164 w 195"/>
                <a:gd name="T51" fmla="*/ 148 h 195"/>
                <a:gd name="T52" fmla="*/ 149 w 195"/>
                <a:gd name="T53" fmla="*/ 185 h 195"/>
                <a:gd name="T54" fmla="*/ 106 w 195"/>
                <a:gd name="T55" fmla="*/ 178 h 195"/>
                <a:gd name="T56" fmla="*/ 48 w 195"/>
                <a:gd name="T57" fmla="*/ 181 h 195"/>
                <a:gd name="T58" fmla="*/ 27 w 195"/>
                <a:gd name="T59" fmla="*/ 154 h 195"/>
                <a:gd name="T60" fmla="*/ 5 w 195"/>
                <a:gd name="T61" fmla="*/ 131 h 195"/>
                <a:gd name="T62" fmla="*/ 18 w 195"/>
                <a:gd name="T63" fmla="*/ 98 h 195"/>
                <a:gd name="T64" fmla="*/ 6 w 195"/>
                <a:gd name="T65" fmla="*/ 61 h 195"/>
                <a:gd name="T66" fmla="*/ 39 w 195"/>
                <a:gd name="T67" fmla="*/ 21 h 195"/>
                <a:gd name="T68" fmla="*/ 88 w 195"/>
                <a:gd name="T69" fmla="*/ 16 h 195"/>
                <a:gd name="T70" fmla="*/ 123 w 195"/>
                <a:gd name="T71" fmla="*/ 3 h 195"/>
                <a:gd name="T72" fmla="*/ 138 w 195"/>
                <a:gd name="T73" fmla="*/ 12 h 195"/>
                <a:gd name="T74" fmla="*/ 137 w 195"/>
                <a:gd name="T75" fmla="*/ 19 h 195"/>
                <a:gd name="T76" fmla="*/ 131 w 195"/>
                <a:gd name="T77" fmla="*/ 18 h 195"/>
                <a:gd name="T78" fmla="*/ 115 w 195"/>
                <a:gd name="T79" fmla="*/ 17 h 195"/>
                <a:gd name="T80" fmla="*/ 63 w 195"/>
                <a:gd name="T81" fmla="*/ 21 h 195"/>
                <a:gd name="T82" fmla="*/ 20 w 195"/>
                <a:gd name="T83" fmla="*/ 63 h 195"/>
                <a:gd name="T84" fmla="*/ 22 w 195"/>
                <a:gd name="T85" fmla="*/ 82 h 195"/>
                <a:gd name="T86" fmla="*/ 19 w 195"/>
                <a:gd name="T87" fmla="*/ 126 h 195"/>
                <a:gd name="T88" fmla="*/ 22 w 195"/>
                <a:gd name="T89" fmla="*/ 140 h 195"/>
                <a:gd name="T90" fmla="*/ 61 w 195"/>
                <a:gd name="T91" fmla="*/ 174 h 195"/>
                <a:gd name="T92" fmla="*/ 85 w 195"/>
                <a:gd name="T93" fmla="*/ 174 h 195"/>
                <a:gd name="T94" fmla="*/ 143 w 195"/>
                <a:gd name="T95" fmla="*/ 173 h 195"/>
                <a:gd name="T96" fmla="*/ 167 w 195"/>
                <a:gd name="T97" fmla="*/ 136 h 195"/>
                <a:gd name="T98" fmla="*/ 181 w 195"/>
                <a:gd name="T99" fmla="*/ 115 h 195"/>
                <a:gd name="T100" fmla="*/ 176 w 195"/>
                <a:gd name="T101" fmla="*/ 63 h 195"/>
                <a:gd name="T102" fmla="*/ 171 w 195"/>
                <a:gd name="T103" fmla="*/ 48 h 195"/>
                <a:gd name="T104" fmla="*/ 166 w 195"/>
                <a:gd name="T105" fmla="*/ 84 h 195"/>
                <a:gd name="T106" fmla="*/ 174 w 195"/>
                <a:gd name="T107" fmla="*/ 139 h 195"/>
                <a:gd name="T108" fmla="*/ 144 w 195"/>
                <a:gd name="T109" fmla="*/ 175 h 195"/>
                <a:gd name="T110" fmla="*/ 91 w 195"/>
                <a:gd name="T111" fmla="*/ 172 h 195"/>
                <a:gd name="T112" fmla="*/ 146 w 195"/>
                <a:gd name="T113" fmla="*/ 175 h 195"/>
                <a:gd name="T114" fmla="*/ 176 w 195"/>
                <a:gd name="T115" fmla="*/ 134 h 195"/>
                <a:gd name="T116" fmla="*/ 177 w 195"/>
                <a:gd name="T117" fmla="*/ 71 h 195"/>
                <a:gd name="T118" fmla="*/ 172 w 195"/>
                <a:gd name="T119" fmla="*/ 47 h 195"/>
                <a:gd name="T120" fmla="*/ 153 w 195"/>
                <a:gd name="T121" fmla="*/ 4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5" h="195">
                  <a:moveTo>
                    <a:pt x="155" y="41"/>
                  </a:moveTo>
                  <a:cubicBezTo>
                    <a:pt x="158" y="41"/>
                    <a:pt x="161" y="41"/>
                    <a:pt x="163" y="40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2" y="40"/>
                    <a:pt x="174" y="39"/>
                    <a:pt x="175" y="40"/>
                  </a:cubicBezTo>
                  <a:cubicBezTo>
                    <a:pt x="176" y="40"/>
                    <a:pt x="177" y="40"/>
                    <a:pt x="178" y="41"/>
                  </a:cubicBezTo>
                  <a:cubicBezTo>
                    <a:pt x="179" y="41"/>
                    <a:pt x="180" y="42"/>
                    <a:pt x="181" y="43"/>
                  </a:cubicBezTo>
                  <a:cubicBezTo>
                    <a:pt x="181" y="44"/>
                    <a:pt x="181" y="45"/>
                    <a:pt x="181" y="45"/>
                  </a:cubicBezTo>
                  <a:cubicBezTo>
                    <a:pt x="181" y="46"/>
                    <a:pt x="182" y="46"/>
                    <a:pt x="182" y="47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53"/>
                    <a:pt x="184" y="56"/>
                    <a:pt x="185" y="59"/>
                  </a:cubicBezTo>
                  <a:cubicBezTo>
                    <a:pt x="186" y="61"/>
                    <a:pt x="186" y="61"/>
                    <a:pt x="186" y="61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8" y="66"/>
                    <a:pt x="189" y="69"/>
                    <a:pt x="191" y="71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4" y="75"/>
                    <a:pt x="184" y="75"/>
                    <a:pt x="183" y="76"/>
                  </a:cubicBezTo>
                  <a:cubicBezTo>
                    <a:pt x="182" y="76"/>
                    <a:pt x="182" y="76"/>
                    <a:pt x="182" y="76"/>
                  </a:cubicBezTo>
                  <a:cubicBezTo>
                    <a:pt x="181" y="77"/>
                    <a:pt x="181" y="77"/>
                    <a:pt x="181" y="77"/>
                  </a:cubicBezTo>
                  <a:cubicBezTo>
                    <a:pt x="179" y="78"/>
                    <a:pt x="177" y="80"/>
                    <a:pt x="176" y="81"/>
                  </a:cubicBezTo>
                  <a:cubicBezTo>
                    <a:pt x="173" y="84"/>
                    <a:pt x="172" y="88"/>
                    <a:pt x="173" y="91"/>
                  </a:cubicBezTo>
                  <a:cubicBezTo>
                    <a:pt x="173" y="93"/>
                    <a:pt x="174" y="94"/>
                    <a:pt x="175" y="96"/>
                  </a:cubicBezTo>
                  <a:cubicBezTo>
                    <a:pt x="176" y="97"/>
                    <a:pt x="178" y="99"/>
                    <a:pt x="180" y="100"/>
                  </a:cubicBezTo>
                  <a:cubicBezTo>
                    <a:pt x="182" y="102"/>
                    <a:pt x="184" y="104"/>
                    <a:pt x="186" y="106"/>
                  </a:cubicBezTo>
                  <a:cubicBezTo>
                    <a:pt x="187" y="108"/>
                    <a:pt x="187" y="108"/>
                    <a:pt x="187" y="108"/>
                  </a:cubicBezTo>
                  <a:cubicBezTo>
                    <a:pt x="189" y="109"/>
                    <a:pt x="189" y="109"/>
                    <a:pt x="189" y="109"/>
                  </a:cubicBezTo>
                  <a:cubicBezTo>
                    <a:pt x="190" y="111"/>
                    <a:pt x="192" y="112"/>
                    <a:pt x="192" y="114"/>
                  </a:cubicBezTo>
                  <a:cubicBezTo>
                    <a:pt x="192" y="116"/>
                    <a:pt x="192" y="118"/>
                    <a:pt x="191" y="120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88" y="126"/>
                    <a:pt x="187" y="128"/>
                    <a:pt x="186" y="131"/>
                  </a:cubicBezTo>
                  <a:cubicBezTo>
                    <a:pt x="185" y="133"/>
                    <a:pt x="184" y="135"/>
                    <a:pt x="183" y="137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3"/>
                    <a:pt x="180" y="145"/>
                    <a:pt x="178" y="146"/>
                  </a:cubicBezTo>
                  <a:cubicBezTo>
                    <a:pt x="176" y="148"/>
                    <a:pt x="174" y="148"/>
                    <a:pt x="171" y="148"/>
                  </a:cubicBezTo>
                  <a:cubicBezTo>
                    <a:pt x="170" y="148"/>
                    <a:pt x="169" y="147"/>
                    <a:pt x="168" y="147"/>
                  </a:cubicBezTo>
                  <a:cubicBezTo>
                    <a:pt x="165" y="146"/>
                    <a:pt x="165" y="146"/>
                    <a:pt x="165" y="146"/>
                  </a:cubicBezTo>
                  <a:cubicBezTo>
                    <a:pt x="165" y="146"/>
                    <a:pt x="165" y="146"/>
                    <a:pt x="164" y="146"/>
                  </a:cubicBezTo>
                  <a:cubicBezTo>
                    <a:pt x="164" y="146"/>
                    <a:pt x="164" y="146"/>
                    <a:pt x="164" y="146"/>
                  </a:cubicBezTo>
                  <a:cubicBezTo>
                    <a:pt x="163" y="146"/>
                    <a:pt x="163" y="146"/>
                    <a:pt x="162" y="146"/>
                  </a:cubicBezTo>
                  <a:cubicBezTo>
                    <a:pt x="161" y="146"/>
                    <a:pt x="160" y="146"/>
                    <a:pt x="159" y="147"/>
                  </a:cubicBezTo>
                  <a:cubicBezTo>
                    <a:pt x="157" y="148"/>
                    <a:pt x="155" y="149"/>
                    <a:pt x="154" y="151"/>
                  </a:cubicBezTo>
                  <a:cubicBezTo>
                    <a:pt x="154" y="152"/>
                    <a:pt x="154" y="154"/>
                    <a:pt x="154" y="155"/>
                  </a:cubicBezTo>
                  <a:cubicBezTo>
                    <a:pt x="154" y="157"/>
                    <a:pt x="154" y="158"/>
                    <a:pt x="154" y="160"/>
                  </a:cubicBezTo>
                  <a:cubicBezTo>
                    <a:pt x="154" y="163"/>
                    <a:pt x="154" y="166"/>
                    <a:pt x="154" y="169"/>
                  </a:cubicBezTo>
                  <a:cubicBezTo>
                    <a:pt x="154" y="171"/>
                    <a:pt x="154" y="171"/>
                    <a:pt x="154" y="171"/>
                  </a:cubicBezTo>
                  <a:cubicBezTo>
                    <a:pt x="154" y="175"/>
                    <a:pt x="154" y="175"/>
                    <a:pt x="154" y="175"/>
                  </a:cubicBezTo>
                  <a:cubicBezTo>
                    <a:pt x="154" y="177"/>
                    <a:pt x="154" y="179"/>
                    <a:pt x="154" y="182"/>
                  </a:cubicBezTo>
                  <a:cubicBezTo>
                    <a:pt x="152" y="182"/>
                    <a:pt x="150" y="182"/>
                    <a:pt x="148" y="182"/>
                  </a:cubicBezTo>
                  <a:cubicBezTo>
                    <a:pt x="145" y="182"/>
                    <a:pt x="145" y="182"/>
                    <a:pt x="145" y="182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41" y="183"/>
                    <a:pt x="139" y="183"/>
                    <a:pt x="136" y="184"/>
                  </a:cubicBezTo>
                  <a:cubicBezTo>
                    <a:pt x="134" y="184"/>
                    <a:pt x="132" y="185"/>
                    <a:pt x="129" y="185"/>
                  </a:cubicBezTo>
                  <a:cubicBezTo>
                    <a:pt x="128" y="186"/>
                    <a:pt x="128" y="186"/>
                    <a:pt x="128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17" y="184"/>
                    <a:pt x="115" y="181"/>
                    <a:pt x="112" y="178"/>
                  </a:cubicBezTo>
                  <a:cubicBezTo>
                    <a:pt x="111" y="176"/>
                    <a:pt x="110" y="176"/>
                    <a:pt x="109" y="175"/>
                  </a:cubicBezTo>
                  <a:cubicBezTo>
                    <a:pt x="108" y="175"/>
                    <a:pt x="107" y="175"/>
                    <a:pt x="105" y="175"/>
                  </a:cubicBezTo>
                  <a:cubicBezTo>
                    <a:pt x="103" y="175"/>
                    <a:pt x="99" y="176"/>
                    <a:pt x="97" y="178"/>
                  </a:cubicBezTo>
                  <a:cubicBezTo>
                    <a:pt x="94" y="180"/>
                    <a:pt x="91" y="182"/>
                    <a:pt x="88" y="184"/>
                  </a:cubicBezTo>
                  <a:cubicBezTo>
                    <a:pt x="87" y="185"/>
                    <a:pt x="86" y="186"/>
                    <a:pt x="85" y="187"/>
                  </a:cubicBezTo>
                  <a:cubicBezTo>
                    <a:pt x="82" y="190"/>
                    <a:pt x="82" y="190"/>
                    <a:pt x="82" y="190"/>
                  </a:cubicBezTo>
                  <a:cubicBezTo>
                    <a:pt x="82" y="191"/>
                    <a:pt x="81" y="192"/>
                    <a:pt x="79" y="192"/>
                  </a:cubicBezTo>
                  <a:cubicBezTo>
                    <a:pt x="77" y="193"/>
                    <a:pt x="74" y="192"/>
                    <a:pt x="72" y="191"/>
                  </a:cubicBezTo>
                  <a:cubicBezTo>
                    <a:pt x="70" y="190"/>
                    <a:pt x="69" y="189"/>
                    <a:pt x="67" y="189"/>
                  </a:cubicBezTo>
                  <a:cubicBezTo>
                    <a:pt x="64" y="187"/>
                    <a:pt x="61" y="186"/>
                    <a:pt x="58" y="184"/>
                  </a:cubicBezTo>
                  <a:cubicBezTo>
                    <a:pt x="54" y="183"/>
                    <a:pt x="54" y="183"/>
                    <a:pt x="54" y="183"/>
                  </a:cubicBezTo>
                  <a:cubicBezTo>
                    <a:pt x="53" y="183"/>
                    <a:pt x="52" y="182"/>
                    <a:pt x="51" y="181"/>
                  </a:cubicBezTo>
                  <a:cubicBezTo>
                    <a:pt x="50" y="180"/>
                    <a:pt x="50" y="179"/>
                    <a:pt x="50" y="178"/>
                  </a:cubicBezTo>
                  <a:cubicBezTo>
                    <a:pt x="50" y="177"/>
                    <a:pt x="50" y="176"/>
                    <a:pt x="50" y="175"/>
                  </a:cubicBezTo>
                  <a:cubicBezTo>
                    <a:pt x="50" y="176"/>
                    <a:pt x="50" y="177"/>
                    <a:pt x="50" y="178"/>
                  </a:cubicBezTo>
                  <a:cubicBezTo>
                    <a:pt x="50" y="179"/>
                    <a:pt x="51" y="181"/>
                    <a:pt x="51" y="181"/>
                  </a:cubicBezTo>
                  <a:cubicBezTo>
                    <a:pt x="52" y="182"/>
                    <a:pt x="53" y="183"/>
                    <a:pt x="55" y="183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61" y="186"/>
                    <a:pt x="64" y="187"/>
                    <a:pt x="68" y="189"/>
                  </a:cubicBezTo>
                  <a:cubicBezTo>
                    <a:pt x="73" y="191"/>
                    <a:pt x="73" y="191"/>
                    <a:pt x="73" y="191"/>
                  </a:cubicBezTo>
                  <a:cubicBezTo>
                    <a:pt x="74" y="192"/>
                    <a:pt x="75" y="192"/>
                    <a:pt x="76" y="192"/>
                  </a:cubicBezTo>
                  <a:cubicBezTo>
                    <a:pt x="78" y="193"/>
                    <a:pt x="79" y="193"/>
                    <a:pt x="80" y="192"/>
                  </a:cubicBezTo>
                  <a:cubicBezTo>
                    <a:pt x="81" y="191"/>
                    <a:pt x="82" y="190"/>
                    <a:pt x="83" y="189"/>
                  </a:cubicBezTo>
                  <a:cubicBezTo>
                    <a:pt x="84" y="188"/>
                    <a:pt x="84" y="188"/>
                    <a:pt x="84" y="188"/>
                  </a:cubicBezTo>
                  <a:cubicBezTo>
                    <a:pt x="85" y="187"/>
                    <a:pt x="85" y="187"/>
                    <a:pt x="85" y="187"/>
                  </a:cubicBezTo>
                  <a:cubicBezTo>
                    <a:pt x="86" y="186"/>
                    <a:pt x="88" y="185"/>
                    <a:pt x="89" y="184"/>
                  </a:cubicBezTo>
                  <a:cubicBezTo>
                    <a:pt x="92" y="182"/>
                    <a:pt x="94" y="180"/>
                    <a:pt x="97" y="178"/>
                  </a:cubicBezTo>
                  <a:cubicBezTo>
                    <a:pt x="100" y="177"/>
                    <a:pt x="103" y="175"/>
                    <a:pt x="105" y="175"/>
                  </a:cubicBezTo>
                  <a:cubicBezTo>
                    <a:pt x="107" y="175"/>
                    <a:pt x="108" y="175"/>
                    <a:pt x="109" y="176"/>
                  </a:cubicBezTo>
                  <a:cubicBezTo>
                    <a:pt x="110" y="176"/>
                    <a:pt x="110" y="177"/>
                    <a:pt x="112" y="17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5" y="187"/>
                    <a:pt x="125" y="187"/>
                    <a:pt x="125" y="187"/>
                  </a:cubicBezTo>
                  <a:cubicBezTo>
                    <a:pt x="128" y="186"/>
                    <a:pt x="128" y="186"/>
                    <a:pt x="128" y="186"/>
                  </a:cubicBezTo>
                  <a:cubicBezTo>
                    <a:pt x="129" y="186"/>
                    <a:pt x="129" y="186"/>
                    <a:pt x="129" y="186"/>
                  </a:cubicBezTo>
                  <a:cubicBezTo>
                    <a:pt x="132" y="185"/>
                    <a:pt x="134" y="185"/>
                    <a:pt x="136" y="184"/>
                  </a:cubicBezTo>
                  <a:cubicBezTo>
                    <a:pt x="139" y="184"/>
                    <a:pt x="141" y="183"/>
                    <a:pt x="143" y="183"/>
                  </a:cubicBezTo>
                  <a:cubicBezTo>
                    <a:pt x="145" y="183"/>
                    <a:pt x="145" y="183"/>
                    <a:pt x="145" y="183"/>
                  </a:cubicBezTo>
                  <a:cubicBezTo>
                    <a:pt x="148" y="182"/>
                    <a:pt x="148" y="182"/>
                    <a:pt x="148" y="182"/>
                  </a:cubicBezTo>
                  <a:cubicBezTo>
                    <a:pt x="154" y="182"/>
                    <a:pt x="154" y="182"/>
                    <a:pt x="154" y="182"/>
                  </a:cubicBezTo>
                  <a:cubicBezTo>
                    <a:pt x="154" y="171"/>
                    <a:pt x="154" y="171"/>
                    <a:pt x="154" y="171"/>
                  </a:cubicBezTo>
                  <a:cubicBezTo>
                    <a:pt x="154" y="164"/>
                    <a:pt x="154" y="164"/>
                    <a:pt x="154" y="164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4" y="154"/>
                    <a:pt x="154" y="152"/>
                    <a:pt x="155" y="151"/>
                  </a:cubicBezTo>
                  <a:cubicBezTo>
                    <a:pt x="156" y="148"/>
                    <a:pt x="159" y="146"/>
                    <a:pt x="162" y="146"/>
                  </a:cubicBezTo>
                  <a:cubicBezTo>
                    <a:pt x="163" y="146"/>
                    <a:pt x="164" y="146"/>
                    <a:pt x="164" y="146"/>
                  </a:cubicBezTo>
                  <a:cubicBezTo>
                    <a:pt x="165" y="146"/>
                    <a:pt x="166" y="147"/>
                    <a:pt x="168" y="147"/>
                  </a:cubicBezTo>
                  <a:cubicBezTo>
                    <a:pt x="169" y="148"/>
                    <a:pt x="171" y="148"/>
                    <a:pt x="173" y="148"/>
                  </a:cubicBezTo>
                  <a:cubicBezTo>
                    <a:pt x="175" y="148"/>
                    <a:pt x="177" y="147"/>
                    <a:pt x="178" y="146"/>
                  </a:cubicBezTo>
                  <a:cubicBezTo>
                    <a:pt x="180" y="145"/>
                    <a:pt x="181" y="143"/>
                    <a:pt x="182" y="141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91" y="120"/>
                    <a:pt x="191" y="120"/>
                    <a:pt x="191" y="120"/>
                  </a:cubicBezTo>
                  <a:cubicBezTo>
                    <a:pt x="192" y="118"/>
                    <a:pt x="193" y="116"/>
                    <a:pt x="192" y="114"/>
                  </a:cubicBezTo>
                  <a:cubicBezTo>
                    <a:pt x="192" y="112"/>
                    <a:pt x="190" y="111"/>
                    <a:pt x="189" y="109"/>
                  </a:cubicBezTo>
                  <a:cubicBezTo>
                    <a:pt x="188" y="107"/>
                    <a:pt x="188" y="107"/>
                    <a:pt x="188" y="107"/>
                  </a:cubicBezTo>
                  <a:cubicBezTo>
                    <a:pt x="186" y="106"/>
                    <a:pt x="186" y="106"/>
                    <a:pt x="186" y="106"/>
                  </a:cubicBezTo>
                  <a:cubicBezTo>
                    <a:pt x="185" y="104"/>
                    <a:pt x="183" y="102"/>
                    <a:pt x="181" y="100"/>
                  </a:cubicBezTo>
                  <a:cubicBezTo>
                    <a:pt x="179" y="98"/>
                    <a:pt x="177" y="97"/>
                    <a:pt x="175" y="95"/>
                  </a:cubicBezTo>
                  <a:cubicBezTo>
                    <a:pt x="174" y="94"/>
                    <a:pt x="173" y="92"/>
                    <a:pt x="173" y="91"/>
                  </a:cubicBezTo>
                  <a:cubicBezTo>
                    <a:pt x="173" y="88"/>
                    <a:pt x="174" y="84"/>
                    <a:pt x="177" y="82"/>
                  </a:cubicBezTo>
                  <a:cubicBezTo>
                    <a:pt x="178" y="80"/>
                    <a:pt x="179" y="79"/>
                    <a:pt x="181" y="77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4" y="76"/>
                    <a:pt x="185" y="75"/>
                    <a:pt x="186" y="75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0" y="69"/>
                    <a:pt x="189" y="66"/>
                    <a:pt x="188" y="64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86" y="58"/>
                    <a:pt x="186" y="58"/>
                    <a:pt x="186" y="58"/>
                  </a:cubicBezTo>
                  <a:cubicBezTo>
                    <a:pt x="185" y="56"/>
                    <a:pt x="184" y="53"/>
                    <a:pt x="183" y="50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82" y="46"/>
                    <a:pt x="182" y="45"/>
                    <a:pt x="182" y="45"/>
                  </a:cubicBezTo>
                  <a:cubicBezTo>
                    <a:pt x="182" y="44"/>
                    <a:pt x="182" y="43"/>
                    <a:pt x="181" y="43"/>
                  </a:cubicBezTo>
                  <a:cubicBezTo>
                    <a:pt x="181" y="42"/>
                    <a:pt x="180" y="41"/>
                    <a:pt x="179" y="40"/>
                  </a:cubicBezTo>
                  <a:cubicBezTo>
                    <a:pt x="178" y="39"/>
                    <a:pt x="177" y="39"/>
                    <a:pt x="175" y="39"/>
                  </a:cubicBezTo>
                  <a:cubicBezTo>
                    <a:pt x="174" y="39"/>
                    <a:pt x="173" y="39"/>
                    <a:pt x="171" y="39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65" y="39"/>
                    <a:pt x="166" y="39"/>
                    <a:pt x="167" y="39"/>
                  </a:cubicBezTo>
                  <a:cubicBezTo>
                    <a:pt x="168" y="39"/>
                    <a:pt x="168" y="39"/>
                    <a:pt x="169" y="38"/>
                  </a:cubicBezTo>
                  <a:cubicBezTo>
                    <a:pt x="170" y="38"/>
                    <a:pt x="171" y="38"/>
                    <a:pt x="173" y="38"/>
                  </a:cubicBezTo>
                  <a:cubicBezTo>
                    <a:pt x="175" y="38"/>
                    <a:pt x="177" y="38"/>
                    <a:pt x="179" y="39"/>
                  </a:cubicBezTo>
                  <a:cubicBezTo>
                    <a:pt x="180" y="40"/>
                    <a:pt x="181" y="41"/>
                    <a:pt x="182" y="42"/>
                  </a:cubicBezTo>
                  <a:cubicBezTo>
                    <a:pt x="183" y="43"/>
                    <a:pt x="183" y="44"/>
                    <a:pt x="184" y="45"/>
                  </a:cubicBezTo>
                  <a:cubicBezTo>
                    <a:pt x="184" y="46"/>
                    <a:pt x="184" y="47"/>
                    <a:pt x="184" y="47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85" y="50"/>
                    <a:pt x="185" y="50"/>
                    <a:pt x="185" y="51"/>
                  </a:cubicBezTo>
                  <a:cubicBezTo>
                    <a:pt x="186" y="52"/>
                    <a:pt x="186" y="54"/>
                    <a:pt x="187" y="55"/>
                  </a:cubicBezTo>
                  <a:cubicBezTo>
                    <a:pt x="187" y="56"/>
                    <a:pt x="188" y="58"/>
                    <a:pt x="188" y="59"/>
                  </a:cubicBezTo>
                  <a:cubicBezTo>
                    <a:pt x="188" y="60"/>
                    <a:pt x="189" y="61"/>
                    <a:pt x="189" y="62"/>
                  </a:cubicBezTo>
                  <a:cubicBezTo>
                    <a:pt x="190" y="63"/>
                    <a:pt x="191" y="65"/>
                    <a:pt x="191" y="66"/>
                  </a:cubicBezTo>
                  <a:cubicBezTo>
                    <a:pt x="192" y="68"/>
                    <a:pt x="193" y="70"/>
                    <a:pt x="194" y="72"/>
                  </a:cubicBezTo>
                  <a:cubicBezTo>
                    <a:pt x="187" y="76"/>
                    <a:pt x="187" y="76"/>
                    <a:pt x="187" y="76"/>
                  </a:cubicBezTo>
                  <a:cubicBezTo>
                    <a:pt x="186" y="77"/>
                    <a:pt x="185" y="77"/>
                    <a:pt x="184" y="78"/>
                  </a:cubicBezTo>
                  <a:cubicBezTo>
                    <a:pt x="183" y="79"/>
                    <a:pt x="183" y="79"/>
                    <a:pt x="183" y="79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1" y="80"/>
                    <a:pt x="179" y="82"/>
                    <a:pt x="178" y="83"/>
                  </a:cubicBezTo>
                  <a:cubicBezTo>
                    <a:pt x="176" y="85"/>
                    <a:pt x="175" y="89"/>
                    <a:pt x="175" y="91"/>
                  </a:cubicBezTo>
                  <a:cubicBezTo>
                    <a:pt x="175" y="92"/>
                    <a:pt x="176" y="93"/>
                    <a:pt x="177" y="94"/>
                  </a:cubicBezTo>
                  <a:cubicBezTo>
                    <a:pt x="178" y="95"/>
                    <a:pt x="180" y="97"/>
                    <a:pt x="182" y="99"/>
                  </a:cubicBezTo>
                  <a:cubicBezTo>
                    <a:pt x="183" y="99"/>
                    <a:pt x="184" y="100"/>
                    <a:pt x="185" y="101"/>
                  </a:cubicBezTo>
                  <a:cubicBezTo>
                    <a:pt x="186" y="102"/>
                    <a:pt x="187" y="103"/>
                    <a:pt x="188" y="104"/>
                  </a:cubicBezTo>
                  <a:cubicBezTo>
                    <a:pt x="189" y="106"/>
                    <a:pt x="189" y="106"/>
                    <a:pt x="189" y="106"/>
                  </a:cubicBezTo>
                  <a:cubicBezTo>
                    <a:pt x="191" y="108"/>
                    <a:pt x="191" y="108"/>
                    <a:pt x="191" y="108"/>
                  </a:cubicBezTo>
                  <a:cubicBezTo>
                    <a:pt x="192" y="110"/>
                    <a:pt x="194" y="111"/>
                    <a:pt x="194" y="114"/>
                  </a:cubicBezTo>
                  <a:cubicBezTo>
                    <a:pt x="195" y="116"/>
                    <a:pt x="194" y="118"/>
                    <a:pt x="193" y="121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90" y="127"/>
                    <a:pt x="189" y="129"/>
                    <a:pt x="188" y="132"/>
                  </a:cubicBezTo>
                  <a:cubicBezTo>
                    <a:pt x="187" y="134"/>
                    <a:pt x="186" y="136"/>
                    <a:pt x="185" y="139"/>
                  </a:cubicBezTo>
                  <a:cubicBezTo>
                    <a:pt x="184" y="142"/>
                    <a:pt x="184" y="142"/>
                    <a:pt x="184" y="142"/>
                  </a:cubicBezTo>
                  <a:cubicBezTo>
                    <a:pt x="183" y="145"/>
                    <a:pt x="181" y="147"/>
                    <a:pt x="180" y="148"/>
                  </a:cubicBezTo>
                  <a:cubicBezTo>
                    <a:pt x="178" y="149"/>
                    <a:pt x="177" y="150"/>
                    <a:pt x="176" y="150"/>
                  </a:cubicBezTo>
                  <a:cubicBezTo>
                    <a:pt x="176" y="150"/>
                    <a:pt x="175" y="149"/>
                    <a:pt x="175" y="149"/>
                  </a:cubicBezTo>
                  <a:cubicBezTo>
                    <a:pt x="173" y="149"/>
                    <a:pt x="171" y="149"/>
                    <a:pt x="169" y="149"/>
                  </a:cubicBezTo>
                  <a:cubicBezTo>
                    <a:pt x="169" y="149"/>
                    <a:pt x="168" y="149"/>
                    <a:pt x="168" y="148"/>
                  </a:cubicBezTo>
                  <a:cubicBezTo>
                    <a:pt x="167" y="148"/>
                    <a:pt x="167" y="148"/>
                    <a:pt x="167" y="148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7"/>
                    <a:pt x="164" y="147"/>
                    <a:pt x="164" y="147"/>
                  </a:cubicBezTo>
                  <a:cubicBezTo>
                    <a:pt x="164" y="147"/>
                    <a:pt x="163" y="147"/>
                    <a:pt x="163" y="147"/>
                  </a:cubicBezTo>
                  <a:cubicBezTo>
                    <a:pt x="162" y="147"/>
                    <a:pt x="162" y="147"/>
                    <a:pt x="161" y="147"/>
                  </a:cubicBezTo>
                  <a:cubicBezTo>
                    <a:pt x="159" y="148"/>
                    <a:pt x="156" y="150"/>
                    <a:pt x="156" y="152"/>
                  </a:cubicBezTo>
                  <a:cubicBezTo>
                    <a:pt x="155" y="153"/>
                    <a:pt x="155" y="155"/>
                    <a:pt x="156" y="158"/>
                  </a:cubicBezTo>
                  <a:cubicBezTo>
                    <a:pt x="156" y="160"/>
                    <a:pt x="156" y="162"/>
                    <a:pt x="156" y="165"/>
                  </a:cubicBezTo>
                  <a:cubicBezTo>
                    <a:pt x="156" y="167"/>
                    <a:pt x="156" y="169"/>
                    <a:pt x="156" y="171"/>
                  </a:cubicBezTo>
                  <a:cubicBezTo>
                    <a:pt x="156" y="175"/>
                    <a:pt x="156" y="179"/>
                    <a:pt x="156" y="183"/>
                  </a:cubicBezTo>
                  <a:cubicBezTo>
                    <a:pt x="149" y="184"/>
                    <a:pt x="149" y="184"/>
                    <a:pt x="149" y="184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43" y="185"/>
                    <a:pt x="143" y="185"/>
                    <a:pt x="143" y="185"/>
                  </a:cubicBezTo>
                  <a:cubicBezTo>
                    <a:pt x="141" y="185"/>
                    <a:pt x="139" y="185"/>
                    <a:pt x="137" y="186"/>
                  </a:cubicBezTo>
                  <a:cubicBezTo>
                    <a:pt x="134" y="186"/>
                    <a:pt x="132" y="187"/>
                    <a:pt x="130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26" y="188"/>
                    <a:pt x="126" y="188"/>
                    <a:pt x="126" y="188"/>
                  </a:cubicBezTo>
                  <a:cubicBezTo>
                    <a:pt x="119" y="190"/>
                    <a:pt x="119" y="190"/>
                    <a:pt x="119" y="190"/>
                  </a:cubicBezTo>
                  <a:cubicBezTo>
                    <a:pt x="116" y="186"/>
                    <a:pt x="113" y="182"/>
                    <a:pt x="110" y="179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9" y="177"/>
                    <a:pt x="108" y="177"/>
                    <a:pt x="108" y="177"/>
                  </a:cubicBezTo>
                  <a:cubicBezTo>
                    <a:pt x="107" y="177"/>
                    <a:pt x="106" y="177"/>
                    <a:pt x="105" y="177"/>
                  </a:cubicBezTo>
                  <a:cubicBezTo>
                    <a:pt x="104" y="177"/>
                    <a:pt x="102" y="177"/>
                    <a:pt x="101" y="178"/>
                  </a:cubicBezTo>
                  <a:cubicBezTo>
                    <a:pt x="100" y="178"/>
                    <a:pt x="100" y="179"/>
                    <a:pt x="99" y="179"/>
                  </a:cubicBezTo>
                  <a:cubicBezTo>
                    <a:pt x="98" y="179"/>
                    <a:pt x="98" y="180"/>
                    <a:pt x="97" y="180"/>
                  </a:cubicBezTo>
                  <a:cubicBezTo>
                    <a:pt x="94" y="182"/>
                    <a:pt x="91" y="184"/>
                    <a:pt x="89" y="186"/>
                  </a:cubicBezTo>
                  <a:cubicBezTo>
                    <a:pt x="88" y="187"/>
                    <a:pt x="87" y="187"/>
                    <a:pt x="87" y="188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5" y="190"/>
                    <a:pt x="85" y="190"/>
                    <a:pt x="85" y="190"/>
                  </a:cubicBezTo>
                  <a:cubicBezTo>
                    <a:pt x="84" y="191"/>
                    <a:pt x="83" y="191"/>
                    <a:pt x="83" y="192"/>
                  </a:cubicBezTo>
                  <a:cubicBezTo>
                    <a:pt x="82" y="192"/>
                    <a:pt x="82" y="193"/>
                    <a:pt x="81" y="193"/>
                  </a:cubicBezTo>
                  <a:cubicBezTo>
                    <a:pt x="80" y="194"/>
                    <a:pt x="78" y="194"/>
                    <a:pt x="77" y="194"/>
                  </a:cubicBezTo>
                  <a:cubicBezTo>
                    <a:pt x="75" y="194"/>
                    <a:pt x="74" y="193"/>
                    <a:pt x="72" y="193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4" y="189"/>
                    <a:pt x="64" y="189"/>
                    <a:pt x="64" y="189"/>
                  </a:cubicBezTo>
                  <a:cubicBezTo>
                    <a:pt x="59" y="187"/>
                    <a:pt x="59" y="187"/>
                    <a:pt x="59" y="187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4" y="184"/>
                    <a:pt x="53" y="184"/>
                    <a:pt x="52" y="184"/>
                  </a:cubicBezTo>
                  <a:cubicBezTo>
                    <a:pt x="51" y="183"/>
                    <a:pt x="50" y="182"/>
                    <a:pt x="49" y="181"/>
                  </a:cubicBezTo>
                  <a:cubicBezTo>
                    <a:pt x="48" y="180"/>
                    <a:pt x="48" y="178"/>
                    <a:pt x="48" y="177"/>
                  </a:cubicBezTo>
                  <a:cubicBezTo>
                    <a:pt x="48" y="176"/>
                    <a:pt x="49" y="175"/>
                    <a:pt x="49" y="174"/>
                  </a:cubicBezTo>
                  <a:cubicBezTo>
                    <a:pt x="49" y="172"/>
                    <a:pt x="49" y="172"/>
                    <a:pt x="49" y="172"/>
                  </a:cubicBezTo>
                  <a:cubicBezTo>
                    <a:pt x="49" y="171"/>
                    <a:pt x="49" y="171"/>
                    <a:pt x="49" y="170"/>
                  </a:cubicBezTo>
                  <a:cubicBezTo>
                    <a:pt x="50" y="166"/>
                    <a:pt x="49" y="163"/>
                    <a:pt x="49" y="160"/>
                  </a:cubicBezTo>
                  <a:cubicBezTo>
                    <a:pt x="49" y="158"/>
                    <a:pt x="48" y="157"/>
                    <a:pt x="48" y="156"/>
                  </a:cubicBezTo>
                  <a:cubicBezTo>
                    <a:pt x="48" y="155"/>
                    <a:pt x="47" y="154"/>
                    <a:pt x="46" y="154"/>
                  </a:cubicBezTo>
                  <a:cubicBezTo>
                    <a:pt x="44" y="153"/>
                    <a:pt x="41" y="152"/>
                    <a:pt x="38" y="152"/>
                  </a:cubicBezTo>
                  <a:cubicBezTo>
                    <a:pt x="34" y="152"/>
                    <a:pt x="31" y="152"/>
                    <a:pt x="27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4"/>
                    <a:pt x="21" y="154"/>
                    <a:pt x="20" y="154"/>
                  </a:cubicBezTo>
                  <a:cubicBezTo>
                    <a:pt x="19" y="154"/>
                    <a:pt x="18" y="154"/>
                    <a:pt x="18" y="154"/>
                  </a:cubicBezTo>
                  <a:cubicBezTo>
                    <a:pt x="17" y="153"/>
                    <a:pt x="16" y="153"/>
                    <a:pt x="16" y="152"/>
                  </a:cubicBezTo>
                  <a:cubicBezTo>
                    <a:pt x="15" y="152"/>
                    <a:pt x="14" y="150"/>
                    <a:pt x="13" y="149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5"/>
                    <a:pt x="10" y="144"/>
                    <a:pt x="10" y="143"/>
                  </a:cubicBezTo>
                  <a:cubicBezTo>
                    <a:pt x="9" y="141"/>
                    <a:pt x="8" y="139"/>
                    <a:pt x="7" y="137"/>
                  </a:cubicBezTo>
                  <a:cubicBezTo>
                    <a:pt x="7" y="135"/>
                    <a:pt x="7" y="134"/>
                    <a:pt x="7" y="133"/>
                  </a:cubicBezTo>
                  <a:cubicBezTo>
                    <a:pt x="7" y="132"/>
                    <a:pt x="6" y="132"/>
                    <a:pt x="6" y="131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1"/>
                    <a:pt x="7" y="121"/>
                    <a:pt x="8" y="120"/>
                  </a:cubicBezTo>
                  <a:cubicBezTo>
                    <a:pt x="8" y="119"/>
                    <a:pt x="9" y="119"/>
                    <a:pt x="9" y="118"/>
                  </a:cubicBezTo>
                  <a:cubicBezTo>
                    <a:pt x="9" y="118"/>
                    <a:pt x="10" y="117"/>
                    <a:pt x="10" y="117"/>
                  </a:cubicBezTo>
                  <a:cubicBezTo>
                    <a:pt x="10" y="116"/>
                    <a:pt x="11" y="116"/>
                    <a:pt x="11" y="115"/>
                  </a:cubicBezTo>
                  <a:cubicBezTo>
                    <a:pt x="13" y="114"/>
                    <a:pt x="14" y="112"/>
                    <a:pt x="16" y="111"/>
                  </a:cubicBezTo>
                  <a:cubicBezTo>
                    <a:pt x="13" y="113"/>
                    <a:pt x="14" y="112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11"/>
                    <a:pt x="15" y="111"/>
                    <a:pt x="14" y="111"/>
                  </a:cubicBezTo>
                  <a:cubicBezTo>
                    <a:pt x="14" y="112"/>
                    <a:pt x="13" y="113"/>
                    <a:pt x="10" y="115"/>
                  </a:cubicBezTo>
                  <a:cubicBezTo>
                    <a:pt x="13" y="113"/>
                    <a:pt x="14" y="112"/>
                    <a:pt x="14" y="111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3" y="112"/>
                    <a:pt x="12" y="114"/>
                    <a:pt x="10" y="116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7" y="119"/>
                    <a:pt x="7" y="120"/>
                    <a:pt x="7" y="121"/>
                  </a:cubicBezTo>
                  <a:cubicBezTo>
                    <a:pt x="6" y="121"/>
                    <a:pt x="6" y="122"/>
                    <a:pt x="6" y="123"/>
                  </a:cubicBezTo>
                  <a:cubicBezTo>
                    <a:pt x="5" y="124"/>
                    <a:pt x="5" y="125"/>
                    <a:pt x="5" y="126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3"/>
                    <a:pt x="6" y="133"/>
                    <a:pt x="6" y="134"/>
                  </a:cubicBezTo>
                  <a:cubicBezTo>
                    <a:pt x="6" y="135"/>
                    <a:pt x="6" y="136"/>
                    <a:pt x="7" y="137"/>
                  </a:cubicBezTo>
                  <a:cubicBezTo>
                    <a:pt x="7" y="140"/>
                    <a:pt x="8" y="142"/>
                    <a:pt x="9" y="144"/>
                  </a:cubicBezTo>
                  <a:cubicBezTo>
                    <a:pt x="10" y="145"/>
                    <a:pt x="10" y="146"/>
                    <a:pt x="11" y="146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4" y="152"/>
                    <a:pt x="14" y="152"/>
                  </a:cubicBezTo>
                  <a:cubicBezTo>
                    <a:pt x="15" y="153"/>
                    <a:pt x="15" y="153"/>
                    <a:pt x="16" y="154"/>
                  </a:cubicBezTo>
                  <a:cubicBezTo>
                    <a:pt x="17" y="154"/>
                    <a:pt x="17" y="154"/>
                    <a:pt x="18" y="155"/>
                  </a:cubicBezTo>
                  <a:cubicBezTo>
                    <a:pt x="19" y="155"/>
                    <a:pt x="20" y="155"/>
                    <a:pt x="20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5"/>
                    <a:pt x="23" y="155"/>
                    <a:pt x="23" y="154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26" y="154"/>
                    <a:pt x="27" y="154"/>
                    <a:pt x="28" y="154"/>
                  </a:cubicBezTo>
                  <a:cubicBezTo>
                    <a:pt x="34" y="153"/>
                    <a:pt x="43" y="153"/>
                    <a:pt x="46" y="155"/>
                  </a:cubicBezTo>
                  <a:cubicBezTo>
                    <a:pt x="47" y="155"/>
                    <a:pt x="47" y="156"/>
                    <a:pt x="47" y="156"/>
                  </a:cubicBezTo>
                  <a:cubicBezTo>
                    <a:pt x="48" y="157"/>
                    <a:pt x="48" y="158"/>
                    <a:pt x="48" y="160"/>
                  </a:cubicBezTo>
                  <a:cubicBezTo>
                    <a:pt x="49" y="163"/>
                    <a:pt x="49" y="167"/>
                    <a:pt x="48" y="170"/>
                  </a:cubicBezTo>
                  <a:cubicBezTo>
                    <a:pt x="48" y="171"/>
                    <a:pt x="48" y="171"/>
                    <a:pt x="48" y="171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8" y="175"/>
                    <a:pt x="47" y="176"/>
                    <a:pt x="47" y="176"/>
                  </a:cubicBezTo>
                  <a:cubicBezTo>
                    <a:pt x="47" y="177"/>
                    <a:pt x="47" y="177"/>
                    <a:pt x="47" y="177"/>
                  </a:cubicBezTo>
                  <a:cubicBezTo>
                    <a:pt x="47" y="179"/>
                    <a:pt x="48" y="180"/>
                    <a:pt x="49" y="182"/>
                  </a:cubicBezTo>
                  <a:cubicBezTo>
                    <a:pt x="49" y="183"/>
                    <a:pt x="51" y="184"/>
                    <a:pt x="52" y="185"/>
                  </a:cubicBezTo>
                  <a:cubicBezTo>
                    <a:pt x="64" y="190"/>
                    <a:pt x="64" y="190"/>
                    <a:pt x="64" y="190"/>
                  </a:cubicBezTo>
                  <a:cubicBezTo>
                    <a:pt x="69" y="192"/>
                    <a:pt x="69" y="192"/>
                    <a:pt x="69" y="192"/>
                  </a:cubicBezTo>
                  <a:cubicBezTo>
                    <a:pt x="72" y="194"/>
                    <a:pt x="72" y="194"/>
                    <a:pt x="72" y="194"/>
                  </a:cubicBezTo>
                  <a:cubicBezTo>
                    <a:pt x="74" y="194"/>
                    <a:pt x="75" y="195"/>
                    <a:pt x="77" y="195"/>
                  </a:cubicBezTo>
                  <a:cubicBezTo>
                    <a:pt x="79" y="195"/>
                    <a:pt x="80" y="195"/>
                    <a:pt x="82" y="194"/>
                  </a:cubicBezTo>
                  <a:cubicBezTo>
                    <a:pt x="82" y="193"/>
                    <a:pt x="83" y="193"/>
                    <a:pt x="84" y="192"/>
                  </a:cubicBezTo>
                  <a:cubicBezTo>
                    <a:pt x="85" y="190"/>
                    <a:pt x="85" y="190"/>
                    <a:pt x="85" y="190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7" y="188"/>
                    <a:pt x="87" y="188"/>
                    <a:pt x="87" y="188"/>
                  </a:cubicBezTo>
                  <a:cubicBezTo>
                    <a:pt x="88" y="188"/>
                    <a:pt x="89" y="187"/>
                    <a:pt x="89" y="187"/>
                  </a:cubicBezTo>
                  <a:cubicBezTo>
                    <a:pt x="92" y="184"/>
                    <a:pt x="94" y="182"/>
                    <a:pt x="97" y="181"/>
                  </a:cubicBezTo>
                  <a:cubicBezTo>
                    <a:pt x="98" y="180"/>
                    <a:pt x="99" y="180"/>
                    <a:pt x="99" y="179"/>
                  </a:cubicBezTo>
                  <a:cubicBezTo>
                    <a:pt x="100" y="179"/>
                    <a:pt x="101" y="179"/>
                    <a:pt x="101" y="179"/>
                  </a:cubicBezTo>
                  <a:cubicBezTo>
                    <a:pt x="103" y="178"/>
                    <a:pt x="104" y="178"/>
                    <a:pt x="105" y="177"/>
                  </a:cubicBezTo>
                  <a:cubicBezTo>
                    <a:pt x="106" y="177"/>
                    <a:pt x="107" y="177"/>
                    <a:pt x="108" y="178"/>
                  </a:cubicBezTo>
                  <a:cubicBezTo>
                    <a:pt x="108" y="178"/>
                    <a:pt x="108" y="178"/>
                    <a:pt x="109" y="178"/>
                  </a:cubicBezTo>
                  <a:cubicBezTo>
                    <a:pt x="109" y="178"/>
                    <a:pt x="109" y="178"/>
                    <a:pt x="110" y="179"/>
                  </a:cubicBezTo>
                  <a:cubicBezTo>
                    <a:pt x="113" y="183"/>
                    <a:pt x="116" y="187"/>
                    <a:pt x="119" y="191"/>
                  </a:cubicBezTo>
                  <a:cubicBezTo>
                    <a:pt x="126" y="189"/>
                    <a:pt x="126" y="189"/>
                    <a:pt x="126" y="189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0" y="188"/>
                    <a:pt x="130" y="188"/>
                    <a:pt x="130" y="188"/>
                  </a:cubicBezTo>
                  <a:cubicBezTo>
                    <a:pt x="132" y="187"/>
                    <a:pt x="134" y="187"/>
                    <a:pt x="137" y="186"/>
                  </a:cubicBezTo>
                  <a:cubicBezTo>
                    <a:pt x="139" y="186"/>
                    <a:pt x="141" y="186"/>
                    <a:pt x="144" y="185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56" y="180"/>
                    <a:pt x="156" y="176"/>
                    <a:pt x="156" y="172"/>
                  </a:cubicBezTo>
                  <a:cubicBezTo>
                    <a:pt x="156" y="171"/>
                    <a:pt x="156" y="171"/>
                    <a:pt x="156" y="170"/>
                  </a:cubicBezTo>
                  <a:cubicBezTo>
                    <a:pt x="156" y="169"/>
                    <a:pt x="156" y="169"/>
                    <a:pt x="156" y="169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56" y="163"/>
                    <a:pt x="156" y="161"/>
                    <a:pt x="156" y="159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6" y="155"/>
                    <a:pt x="156" y="154"/>
                    <a:pt x="156" y="153"/>
                  </a:cubicBezTo>
                  <a:cubicBezTo>
                    <a:pt x="156" y="153"/>
                    <a:pt x="157" y="153"/>
                    <a:pt x="157" y="153"/>
                  </a:cubicBezTo>
                  <a:cubicBezTo>
                    <a:pt x="157" y="152"/>
                    <a:pt x="157" y="152"/>
                    <a:pt x="157" y="152"/>
                  </a:cubicBezTo>
                  <a:cubicBezTo>
                    <a:pt x="157" y="151"/>
                    <a:pt x="157" y="151"/>
                    <a:pt x="158" y="151"/>
                  </a:cubicBezTo>
                  <a:cubicBezTo>
                    <a:pt x="158" y="150"/>
                    <a:pt x="159" y="149"/>
                    <a:pt x="160" y="149"/>
                  </a:cubicBezTo>
                  <a:cubicBezTo>
                    <a:pt x="161" y="148"/>
                    <a:pt x="162" y="148"/>
                    <a:pt x="163" y="148"/>
                  </a:cubicBezTo>
                  <a:cubicBezTo>
                    <a:pt x="163" y="148"/>
                    <a:pt x="164" y="148"/>
                    <a:pt x="164" y="148"/>
                  </a:cubicBezTo>
                  <a:cubicBezTo>
                    <a:pt x="164" y="148"/>
                    <a:pt x="164" y="148"/>
                    <a:pt x="165" y="149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9" y="150"/>
                    <a:pt x="169" y="150"/>
                    <a:pt x="169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6" y="149"/>
                    <a:pt x="166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4" y="148"/>
                    <a:pt x="164" y="148"/>
                    <a:pt x="164" y="148"/>
                  </a:cubicBezTo>
                  <a:cubicBezTo>
                    <a:pt x="164" y="148"/>
                    <a:pt x="163" y="148"/>
                    <a:pt x="163" y="148"/>
                  </a:cubicBezTo>
                  <a:cubicBezTo>
                    <a:pt x="162" y="148"/>
                    <a:pt x="161" y="148"/>
                    <a:pt x="160" y="149"/>
                  </a:cubicBezTo>
                  <a:cubicBezTo>
                    <a:pt x="159" y="149"/>
                    <a:pt x="158" y="150"/>
                    <a:pt x="158" y="151"/>
                  </a:cubicBezTo>
                  <a:cubicBezTo>
                    <a:pt x="157" y="151"/>
                    <a:pt x="157" y="151"/>
                    <a:pt x="157" y="152"/>
                  </a:cubicBezTo>
                  <a:cubicBezTo>
                    <a:pt x="157" y="152"/>
                    <a:pt x="157" y="153"/>
                    <a:pt x="157" y="153"/>
                  </a:cubicBezTo>
                  <a:cubicBezTo>
                    <a:pt x="156" y="155"/>
                    <a:pt x="156" y="157"/>
                    <a:pt x="156" y="159"/>
                  </a:cubicBezTo>
                  <a:cubicBezTo>
                    <a:pt x="156" y="165"/>
                    <a:pt x="156" y="165"/>
                    <a:pt x="156" y="165"/>
                  </a:cubicBezTo>
                  <a:cubicBezTo>
                    <a:pt x="157" y="169"/>
                    <a:pt x="157" y="169"/>
                    <a:pt x="157" y="169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7" y="171"/>
                    <a:pt x="157" y="171"/>
                    <a:pt x="157" y="171"/>
                  </a:cubicBezTo>
                  <a:cubicBezTo>
                    <a:pt x="157" y="172"/>
                    <a:pt x="157" y="172"/>
                    <a:pt x="157" y="172"/>
                  </a:cubicBezTo>
                  <a:cubicBezTo>
                    <a:pt x="156" y="184"/>
                    <a:pt x="156" y="184"/>
                    <a:pt x="156" y="184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1" y="186"/>
                    <a:pt x="139" y="186"/>
                    <a:pt x="137" y="187"/>
                  </a:cubicBezTo>
                  <a:cubicBezTo>
                    <a:pt x="134" y="187"/>
                    <a:pt x="132" y="188"/>
                    <a:pt x="130" y="188"/>
                  </a:cubicBezTo>
                  <a:cubicBezTo>
                    <a:pt x="128" y="189"/>
                    <a:pt x="128" y="189"/>
                    <a:pt x="128" y="189"/>
                  </a:cubicBezTo>
                  <a:cubicBezTo>
                    <a:pt x="126" y="189"/>
                    <a:pt x="126" y="189"/>
                    <a:pt x="126" y="189"/>
                  </a:cubicBezTo>
                  <a:cubicBezTo>
                    <a:pt x="119" y="191"/>
                    <a:pt x="119" y="191"/>
                    <a:pt x="119" y="191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09" y="178"/>
                    <a:pt x="109" y="178"/>
                    <a:pt x="108" y="178"/>
                  </a:cubicBezTo>
                  <a:cubicBezTo>
                    <a:pt x="108" y="178"/>
                    <a:pt x="108" y="178"/>
                    <a:pt x="107" y="178"/>
                  </a:cubicBezTo>
                  <a:cubicBezTo>
                    <a:pt x="107" y="178"/>
                    <a:pt x="106" y="178"/>
                    <a:pt x="106" y="178"/>
                  </a:cubicBezTo>
                  <a:cubicBezTo>
                    <a:pt x="104" y="178"/>
                    <a:pt x="103" y="178"/>
                    <a:pt x="101" y="179"/>
                  </a:cubicBezTo>
                  <a:cubicBezTo>
                    <a:pt x="100" y="179"/>
                    <a:pt x="99" y="180"/>
                    <a:pt x="99" y="180"/>
                  </a:cubicBezTo>
                  <a:cubicBezTo>
                    <a:pt x="98" y="181"/>
                    <a:pt x="97" y="181"/>
                    <a:pt x="96" y="182"/>
                  </a:cubicBezTo>
                  <a:cubicBezTo>
                    <a:pt x="94" y="183"/>
                    <a:pt x="92" y="184"/>
                    <a:pt x="91" y="186"/>
                  </a:cubicBezTo>
                  <a:cubicBezTo>
                    <a:pt x="89" y="187"/>
                    <a:pt x="88" y="189"/>
                    <a:pt x="86" y="190"/>
                  </a:cubicBezTo>
                  <a:cubicBezTo>
                    <a:pt x="85" y="192"/>
                    <a:pt x="83" y="193"/>
                    <a:pt x="81" y="194"/>
                  </a:cubicBezTo>
                  <a:cubicBezTo>
                    <a:pt x="80" y="195"/>
                    <a:pt x="77" y="195"/>
                    <a:pt x="75" y="195"/>
                  </a:cubicBezTo>
                  <a:cubicBezTo>
                    <a:pt x="74" y="195"/>
                    <a:pt x="73" y="194"/>
                    <a:pt x="72" y="194"/>
                  </a:cubicBezTo>
                  <a:cubicBezTo>
                    <a:pt x="70" y="193"/>
                    <a:pt x="70" y="193"/>
                    <a:pt x="70" y="193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0" y="184"/>
                    <a:pt x="49" y="183"/>
                    <a:pt x="48" y="181"/>
                  </a:cubicBezTo>
                  <a:cubicBezTo>
                    <a:pt x="47" y="180"/>
                    <a:pt x="47" y="179"/>
                    <a:pt x="47" y="178"/>
                  </a:cubicBezTo>
                  <a:cubicBezTo>
                    <a:pt x="47" y="178"/>
                    <a:pt x="47" y="177"/>
                    <a:pt x="47" y="177"/>
                  </a:cubicBezTo>
                  <a:cubicBezTo>
                    <a:pt x="47" y="176"/>
                    <a:pt x="47" y="175"/>
                    <a:pt x="47" y="175"/>
                  </a:cubicBezTo>
                  <a:cubicBezTo>
                    <a:pt x="47" y="173"/>
                    <a:pt x="47" y="173"/>
                    <a:pt x="47" y="173"/>
                  </a:cubicBezTo>
                  <a:cubicBezTo>
                    <a:pt x="48" y="173"/>
                    <a:pt x="48" y="172"/>
                    <a:pt x="48" y="172"/>
                  </a:cubicBezTo>
                  <a:cubicBezTo>
                    <a:pt x="48" y="170"/>
                    <a:pt x="48" y="170"/>
                    <a:pt x="48" y="170"/>
                  </a:cubicBezTo>
                  <a:cubicBezTo>
                    <a:pt x="48" y="169"/>
                    <a:pt x="48" y="168"/>
                    <a:pt x="48" y="167"/>
                  </a:cubicBezTo>
                  <a:cubicBezTo>
                    <a:pt x="48" y="165"/>
                    <a:pt x="48" y="163"/>
                    <a:pt x="48" y="161"/>
                  </a:cubicBezTo>
                  <a:cubicBezTo>
                    <a:pt x="48" y="159"/>
                    <a:pt x="47" y="157"/>
                    <a:pt x="47" y="157"/>
                  </a:cubicBezTo>
                  <a:cubicBezTo>
                    <a:pt x="46" y="156"/>
                    <a:pt x="46" y="155"/>
                    <a:pt x="45" y="155"/>
                  </a:cubicBezTo>
                  <a:cubicBezTo>
                    <a:pt x="43" y="154"/>
                    <a:pt x="42" y="154"/>
                    <a:pt x="40" y="154"/>
                  </a:cubicBezTo>
                  <a:cubicBezTo>
                    <a:pt x="38" y="153"/>
                    <a:pt x="36" y="153"/>
                    <a:pt x="34" y="154"/>
                  </a:cubicBezTo>
                  <a:cubicBezTo>
                    <a:pt x="32" y="154"/>
                    <a:pt x="29" y="154"/>
                    <a:pt x="27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3" y="155"/>
                    <a:pt x="23" y="155"/>
                    <a:pt x="23" y="155"/>
                  </a:cubicBezTo>
                  <a:cubicBezTo>
                    <a:pt x="22" y="155"/>
                    <a:pt x="21" y="155"/>
                    <a:pt x="20" y="155"/>
                  </a:cubicBezTo>
                  <a:cubicBezTo>
                    <a:pt x="19" y="155"/>
                    <a:pt x="18" y="155"/>
                    <a:pt x="17" y="155"/>
                  </a:cubicBezTo>
                  <a:cubicBezTo>
                    <a:pt x="16" y="154"/>
                    <a:pt x="15" y="154"/>
                    <a:pt x="14" y="153"/>
                  </a:cubicBezTo>
                  <a:cubicBezTo>
                    <a:pt x="14" y="152"/>
                    <a:pt x="13" y="152"/>
                    <a:pt x="12" y="151"/>
                  </a:cubicBezTo>
                  <a:cubicBezTo>
                    <a:pt x="12" y="150"/>
                    <a:pt x="11" y="149"/>
                    <a:pt x="11" y="148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9" y="144"/>
                    <a:pt x="7" y="141"/>
                    <a:pt x="6" y="138"/>
                  </a:cubicBezTo>
                  <a:cubicBezTo>
                    <a:pt x="6" y="137"/>
                    <a:pt x="6" y="135"/>
                    <a:pt x="5" y="134"/>
                  </a:cubicBezTo>
                  <a:cubicBezTo>
                    <a:pt x="5" y="133"/>
                    <a:pt x="5" y="132"/>
                    <a:pt x="5" y="132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5"/>
                    <a:pt x="5" y="124"/>
                    <a:pt x="5" y="124"/>
                  </a:cubicBezTo>
                  <a:cubicBezTo>
                    <a:pt x="5" y="123"/>
                    <a:pt x="5" y="123"/>
                    <a:pt x="6" y="122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0"/>
                    <a:pt x="7" y="120"/>
                    <a:pt x="7" y="119"/>
                  </a:cubicBezTo>
                  <a:cubicBezTo>
                    <a:pt x="9" y="116"/>
                    <a:pt x="11" y="114"/>
                    <a:pt x="13" y="112"/>
                  </a:cubicBezTo>
                  <a:cubicBezTo>
                    <a:pt x="15" y="111"/>
                    <a:pt x="16" y="109"/>
                    <a:pt x="18" y="108"/>
                  </a:cubicBezTo>
                  <a:cubicBezTo>
                    <a:pt x="18" y="107"/>
                    <a:pt x="19" y="107"/>
                    <a:pt x="19" y="106"/>
                  </a:cubicBezTo>
                  <a:cubicBezTo>
                    <a:pt x="19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4"/>
                  </a:cubicBezTo>
                  <a:cubicBezTo>
                    <a:pt x="19" y="103"/>
                    <a:pt x="19" y="102"/>
                    <a:pt x="19" y="101"/>
                  </a:cubicBezTo>
                  <a:cubicBezTo>
                    <a:pt x="18" y="100"/>
                    <a:pt x="18" y="99"/>
                    <a:pt x="18" y="98"/>
                  </a:cubicBezTo>
                  <a:cubicBezTo>
                    <a:pt x="18" y="98"/>
                    <a:pt x="18" y="97"/>
                    <a:pt x="18" y="97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96"/>
                    <a:pt x="18" y="95"/>
                    <a:pt x="18" y="95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6" y="88"/>
                    <a:pt x="5" y="87"/>
                    <a:pt x="4" y="87"/>
                  </a:cubicBezTo>
                  <a:cubicBezTo>
                    <a:pt x="2" y="85"/>
                    <a:pt x="1" y="84"/>
                    <a:pt x="0" y="82"/>
                  </a:cubicBezTo>
                  <a:cubicBezTo>
                    <a:pt x="0" y="80"/>
                    <a:pt x="0" y="79"/>
                    <a:pt x="1" y="77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6"/>
                    <a:pt x="8" y="54"/>
                    <a:pt x="9" y="53"/>
                  </a:cubicBezTo>
                  <a:cubicBezTo>
                    <a:pt x="10" y="52"/>
                    <a:pt x="12" y="51"/>
                    <a:pt x="13" y="50"/>
                  </a:cubicBezTo>
                  <a:cubicBezTo>
                    <a:pt x="14" y="50"/>
                    <a:pt x="15" y="50"/>
                    <a:pt x="15" y="50"/>
                  </a:cubicBezTo>
                  <a:cubicBezTo>
                    <a:pt x="16" y="50"/>
                    <a:pt x="17" y="49"/>
                    <a:pt x="17" y="49"/>
                  </a:cubicBezTo>
                  <a:cubicBezTo>
                    <a:pt x="19" y="49"/>
                    <a:pt x="21" y="49"/>
                    <a:pt x="23" y="49"/>
                  </a:cubicBezTo>
                  <a:cubicBezTo>
                    <a:pt x="27" y="48"/>
                    <a:pt x="30" y="48"/>
                    <a:pt x="32" y="48"/>
                  </a:cubicBezTo>
                  <a:cubicBezTo>
                    <a:pt x="35" y="48"/>
                    <a:pt x="36" y="47"/>
                    <a:pt x="38" y="46"/>
                  </a:cubicBezTo>
                  <a:cubicBezTo>
                    <a:pt x="39" y="44"/>
                    <a:pt x="40" y="43"/>
                    <a:pt x="41" y="41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0" y="37"/>
                    <a:pt x="40" y="35"/>
                    <a:pt x="40" y="34"/>
                  </a:cubicBezTo>
                  <a:cubicBezTo>
                    <a:pt x="39" y="32"/>
                    <a:pt x="39" y="30"/>
                    <a:pt x="39" y="28"/>
                  </a:cubicBezTo>
                  <a:cubicBezTo>
                    <a:pt x="38" y="26"/>
                    <a:pt x="39" y="23"/>
                    <a:pt x="39" y="21"/>
                  </a:cubicBezTo>
                  <a:cubicBezTo>
                    <a:pt x="40" y="19"/>
                    <a:pt x="40" y="18"/>
                    <a:pt x="41" y="17"/>
                  </a:cubicBezTo>
                  <a:cubicBezTo>
                    <a:pt x="42" y="15"/>
                    <a:pt x="43" y="14"/>
                    <a:pt x="44" y="13"/>
                  </a:cubicBezTo>
                  <a:cubicBezTo>
                    <a:pt x="45" y="12"/>
                    <a:pt x="47" y="11"/>
                    <a:pt x="48" y="11"/>
                  </a:cubicBezTo>
                  <a:cubicBezTo>
                    <a:pt x="50" y="10"/>
                    <a:pt x="51" y="10"/>
                    <a:pt x="51" y="10"/>
                  </a:cubicBezTo>
                  <a:cubicBezTo>
                    <a:pt x="55" y="9"/>
                    <a:pt x="58" y="8"/>
                    <a:pt x="61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6"/>
                    <a:pt x="68" y="6"/>
                    <a:pt x="69" y="6"/>
                  </a:cubicBezTo>
                  <a:cubicBezTo>
                    <a:pt x="70" y="6"/>
                    <a:pt x="71" y="6"/>
                    <a:pt x="73" y="6"/>
                  </a:cubicBezTo>
                  <a:cubicBezTo>
                    <a:pt x="74" y="6"/>
                    <a:pt x="75" y="7"/>
                    <a:pt x="76" y="7"/>
                  </a:cubicBezTo>
                  <a:cubicBezTo>
                    <a:pt x="77" y="8"/>
                    <a:pt x="78" y="9"/>
                    <a:pt x="79" y="9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9"/>
                    <a:pt x="92" y="19"/>
                    <a:pt x="93" y="19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19"/>
                  </a:cubicBezTo>
                  <a:cubicBezTo>
                    <a:pt x="95" y="19"/>
                    <a:pt x="96" y="18"/>
                    <a:pt x="96" y="18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0"/>
                    <a:pt x="116" y="2"/>
                    <a:pt x="118" y="2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6" y="4"/>
                    <a:pt x="128" y="5"/>
                    <a:pt x="131" y="5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6" y="7"/>
                    <a:pt x="137" y="7"/>
                    <a:pt x="138" y="8"/>
                  </a:cubicBezTo>
                  <a:cubicBezTo>
                    <a:pt x="139" y="8"/>
                    <a:pt x="140" y="9"/>
                    <a:pt x="141" y="10"/>
                  </a:cubicBezTo>
                  <a:cubicBezTo>
                    <a:pt x="142" y="11"/>
                    <a:pt x="142" y="12"/>
                    <a:pt x="142" y="13"/>
                  </a:cubicBezTo>
                  <a:cubicBezTo>
                    <a:pt x="143" y="14"/>
                    <a:pt x="143" y="15"/>
                    <a:pt x="143" y="16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3" y="20"/>
                    <a:pt x="142" y="22"/>
                    <a:pt x="142" y="23"/>
                  </a:cubicBezTo>
                  <a:cubicBezTo>
                    <a:pt x="141" y="23"/>
                    <a:pt x="141" y="23"/>
                    <a:pt x="141" y="22"/>
                  </a:cubicBezTo>
                  <a:cubicBezTo>
                    <a:pt x="140" y="21"/>
                    <a:pt x="140" y="20"/>
                    <a:pt x="140" y="19"/>
                  </a:cubicBezTo>
                  <a:cubicBezTo>
                    <a:pt x="139" y="18"/>
                    <a:pt x="139" y="17"/>
                    <a:pt x="139" y="16"/>
                  </a:cubicBezTo>
                  <a:cubicBezTo>
                    <a:pt x="139" y="15"/>
                    <a:pt x="139" y="14"/>
                    <a:pt x="138" y="12"/>
                  </a:cubicBezTo>
                  <a:cubicBezTo>
                    <a:pt x="137" y="11"/>
                    <a:pt x="135" y="11"/>
                    <a:pt x="134" y="10"/>
                  </a:cubicBezTo>
                  <a:cubicBezTo>
                    <a:pt x="132" y="10"/>
                    <a:pt x="131" y="10"/>
                    <a:pt x="129" y="9"/>
                  </a:cubicBezTo>
                  <a:cubicBezTo>
                    <a:pt x="127" y="9"/>
                    <a:pt x="126" y="8"/>
                    <a:pt x="124" y="7"/>
                  </a:cubicBezTo>
                  <a:cubicBezTo>
                    <a:pt x="123" y="7"/>
                    <a:pt x="122" y="7"/>
                    <a:pt x="121" y="7"/>
                  </a:cubicBezTo>
                  <a:cubicBezTo>
                    <a:pt x="119" y="6"/>
                    <a:pt x="118" y="6"/>
                    <a:pt x="117" y="6"/>
                  </a:cubicBezTo>
                  <a:cubicBezTo>
                    <a:pt x="117" y="6"/>
                    <a:pt x="117" y="7"/>
                    <a:pt x="117" y="7"/>
                  </a:cubicBezTo>
                  <a:cubicBezTo>
                    <a:pt x="119" y="8"/>
                    <a:pt x="121" y="8"/>
                    <a:pt x="122" y="9"/>
                  </a:cubicBezTo>
                  <a:cubicBezTo>
                    <a:pt x="124" y="9"/>
                    <a:pt x="126" y="10"/>
                    <a:pt x="128" y="10"/>
                  </a:cubicBezTo>
                  <a:cubicBezTo>
                    <a:pt x="129" y="11"/>
                    <a:pt x="131" y="11"/>
                    <a:pt x="132" y="12"/>
                  </a:cubicBezTo>
                  <a:cubicBezTo>
                    <a:pt x="133" y="12"/>
                    <a:pt x="134" y="12"/>
                    <a:pt x="134" y="13"/>
                  </a:cubicBezTo>
                  <a:cubicBezTo>
                    <a:pt x="135" y="13"/>
                    <a:pt x="136" y="13"/>
                    <a:pt x="136" y="14"/>
                  </a:cubicBezTo>
                  <a:cubicBezTo>
                    <a:pt x="137" y="15"/>
                    <a:pt x="137" y="16"/>
                    <a:pt x="137" y="16"/>
                  </a:cubicBezTo>
                  <a:cubicBezTo>
                    <a:pt x="137" y="17"/>
                    <a:pt x="137" y="18"/>
                    <a:pt x="137" y="19"/>
                  </a:cubicBezTo>
                  <a:cubicBezTo>
                    <a:pt x="137" y="21"/>
                    <a:pt x="137" y="22"/>
                    <a:pt x="137" y="24"/>
                  </a:cubicBezTo>
                  <a:cubicBezTo>
                    <a:pt x="138" y="27"/>
                    <a:pt x="138" y="30"/>
                    <a:pt x="138" y="32"/>
                  </a:cubicBezTo>
                  <a:cubicBezTo>
                    <a:pt x="138" y="36"/>
                    <a:pt x="138" y="39"/>
                    <a:pt x="137" y="39"/>
                  </a:cubicBezTo>
                  <a:cubicBezTo>
                    <a:pt x="137" y="40"/>
                    <a:pt x="136" y="38"/>
                    <a:pt x="135" y="34"/>
                  </a:cubicBezTo>
                  <a:cubicBezTo>
                    <a:pt x="134" y="32"/>
                    <a:pt x="134" y="30"/>
                    <a:pt x="133" y="26"/>
                  </a:cubicBezTo>
                  <a:cubicBezTo>
                    <a:pt x="133" y="25"/>
                    <a:pt x="132" y="23"/>
                    <a:pt x="132" y="21"/>
                  </a:cubicBezTo>
                  <a:cubicBezTo>
                    <a:pt x="132" y="20"/>
                    <a:pt x="132" y="20"/>
                    <a:pt x="132" y="19"/>
                  </a:cubicBezTo>
                  <a:cubicBezTo>
                    <a:pt x="131" y="19"/>
                    <a:pt x="131" y="19"/>
                    <a:pt x="131" y="19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7" y="17"/>
                    <a:pt x="126" y="16"/>
                    <a:pt x="124" y="16"/>
                  </a:cubicBezTo>
                  <a:cubicBezTo>
                    <a:pt x="123" y="16"/>
                    <a:pt x="122" y="15"/>
                    <a:pt x="120" y="15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3" y="19"/>
                    <a:pt x="111" y="21"/>
                    <a:pt x="109" y="23"/>
                  </a:cubicBezTo>
                  <a:cubicBezTo>
                    <a:pt x="108" y="25"/>
                    <a:pt x="107" y="26"/>
                    <a:pt x="106" y="27"/>
                  </a:cubicBezTo>
                  <a:cubicBezTo>
                    <a:pt x="104" y="28"/>
                    <a:pt x="103" y="30"/>
                    <a:pt x="100" y="31"/>
                  </a:cubicBezTo>
                  <a:cubicBezTo>
                    <a:pt x="98" y="33"/>
                    <a:pt x="94" y="33"/>
                    <a:pt x="91" y="33"/>
                  </a:cubicBezTo>
                  <a:cubicBezTo>
                    <a:pt x="88" y="32"/>
                    <a:pt x="86" y="31"/>
                    <a:pt x="84" y="30"/>
                  </a:cubicBezTo>
                  <a:cubicBezTo>
                    <a:pt x="82" y="29"/>
                    <a:pt x="81" y="28"/>
                    <a:pt x="80" y="27"/>
                  </a:cubicBezTo>
                  <a:cubicBezTo>
                    <a:pt x="78" y="26"/>
                    <a:pt x="77" y="25"/>
                    <a:pt x="76" y="24"/>
                  </a:cubicBezTo>
                  <a:cubicBezTo>
                    <a:pt x="74" y="23"/>
                    <a:pt x="73" y="22"/>
                    <a:pt x="72" y="21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19"/>
                    <a:pt x="70" y="19"/>
                    <a:pt x="70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6" y="20"/>
                    <a:pt x="64" y="21"/>
                    <a:pt x="63" y="21"/>
                  </a:cubicBezTo>
                  <a:cubicBezTo>
                    <a:pt x="61" y="22"/>
                    <a:pt x="59" y="22"/>
                    <a:pt x="57" y="22"/>
                  </a:cubicBezTo>
                  <a:cubicBezTo>
                    <a:pt x="56" y="23"/>
                    <a:pt x="53" y="23"/>
                    <a:pt x="53" y="24"/>
                  </a:cubicBezTo>
                  <a:cubicBezTo>
                    <a:pt x="53" y="24"/>
                    <a:pt x="53" y="24"/>
                    <a:pt x="52" y="24"/>
                  </a:cubicBezTo>
                  <a:cubicBezTo>
                    <a:pt x="52" y="24"/>
                    <a:pt x="52" y="25"/>
                    <a:pt x="52" y="26"/>
                  </a:cubicBezTo>
                  <a:cubicBezTo>
                    <a:pt x="52" y="27"/>
                    <a:pt x="52" y="27"/>
                    <a:pt x="52" y="28"/>
                  </a:cubicBezTo>
                  <a:cubicBezTo>
                    <a:pt x="52" y="28"/>
                    <a:pt x="53" y="29"/>
                    <a:pt x="53" y="30"/>
                  </a:cubicBezTo>
                  <a:cubicBezTo>
                    <a:pt x="53" y="32"/>
                    <a:pt x="54" y="34"/>
                    <a:pt x="54" y="36"/>
                  </a:cubicBezTo>
                  <a:cubicBezTo>
                    <a:pt x="54" y="38"/>
                    <a:pt x="54" y="41"/>
                    <a:pt x="54" y="44"/>
                  </a:cubicBezTo>
                  <a:cubicBezTo>
                    <a:pt x="53" y="47"/>
                    <a:pt x="52" y="49"/>
                    <a:pt x="50" y="51"/>
                  </a:cubicBezTo>
                  <a:cubicBezTo>
                    <a:pt x="49" y="54"/>
                    <a:pt x="47" y="56"/>
                    <a:pt x="45" y="57"/>
                  </a:cubicBezTo>
                  <a:cubicBezTo>
                    <a:pt x="43" y="59"/>
                    <a:pt x="40" y="60"/>
                    <a:pt x="38" y="60"/>
                  </a:cubicBezTo>
                  <a:cubicBezTo>
                    <a:pt x="33" y="62"/>
                    <a:pt x="29" y="62"/>
                    <a:pt x="25" y="62"/>
                  </a:cubicBezTo>
                  <a:cubicBezTo>
                    <a:pt x="23" y="62"/>
                    <a:pt x="22" y="62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8" y="67"/>
                    <a:pt x="17" y="69"/>
                    <a:pt x="17" y="71"/>
                  </a:cubicBezTo>
                  <a:cubicBezTo>
                    <a:pt x="16" y="73"/>
                    <a:pt x="15" y="75"/>
                    <a:pt x="15" y="76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8" y="86"/>
                    <a:pt x="29" y="87"/>
                    <a:pt x="30" y="88"/>
                  </a:cubicBezTo>
                  <a:cubicBezTo>
                    <a:pt x="31" y="89"/>
                    <a:pt x="31" y="90"/>
                    <a:pt x="32" y="92"/>
                  </a:cubicBezTo>
                  <a:cubicBezTo>
                    <a:pt x="32" y="93"/>
                    <a:pt x="32" y="94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8"/>
                    <a:pt x="32" y="99"/>
                    <a:pt x="33" y="101"/>
                  </a:cubicBezTo>
                  <a:cubicBezTo>
                    <a:pt x="33" y="102"/>
                    <a:pt x="33" y="104"/>
                    <a:pt x="33" y="105"/>
                  </a:cubicBezTo>
                  <a:cubicBezTo>
                    <a:pt x="33" y="106"/>
                    <a:pt x="33" y="108"/>
                    <a:pt x="33" y="109"/>
                  </a:cubicBezTo>
                  <a:cubicBezTo>
                    <a:pt x="32" y="112"/>
                    <a:pt x="31" y="114"/>
                    <a:pt x="29" y="115"/>
                  </a:cubicBezTo>
                  <a:cubicBezTo>
                    <a:pt x="27" y="119"/>
                    <a:pt x="24" y="121"/>
                    <a:pt x="22" y="123"/>
                  </a:cubicBezTo>
                  <a:cubicBezTo>
                    <a:pt x="21" y="124"/>
                    <a:pt x="20" y="124"/>
                    <a:pt x="20" y="125"/>
                  </a:cubicBezTo>
                  <a:cubicBezTo>
                    <a:pt x="19" y="125"/>
                    <a:pt x="19" y="125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0"/>
                    <a:pt x="19" y="131"/>
                    <a:pt x="19" y="131"/>
                  </a:cubicBezTo>
                  <a:cubicBezTo>
                    <a:pt x="19" y="131"/>
                    <a:pt x="19" y="132"/>
                    <a:pt x="19" y="132"/>
                  </a:cubicBezTo>
                  <a:cubicBezTo>
                    <a:pt x="19" y="134"/>
                    <a:pt x="20" y="136"/>
                    <a:pt x="21" y="138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5" y="141"/>
                    <a:pt x="26" y="140"/>
                    <a:pt x="28" y="140"/>
                  </a:cubicBezTo>
                  <a:cubicBezTo>
                    <a:pt x="31" y="140"/>
                    <a:pt x="35" y="140"/>
                    <a:pt x="38" y="140"/>
                  </a:cubicBezTo>
                  <a:cubicBezTo>
                    <a:pt x="42" y="140"/>
                    <a:pt x="45" y="140"/>
                    <a:pt x="49" y="142"/>
                  </a:cubicBezTo>
                  <a:cubicBezTo>
                    <a:pt x="52" y="143"/>
                    <a:pt x="54" y="144"/>
                    <a:pt x="56" y="146"/>
                  </a:cubicBezTo>
                  <a:cubicBezTo>
                    <a:pt x="57" y="147"/>
                    <a:pt x="59" y="150"/>
                    <a:pt x="60" y="152"/>
                  </a:cubicBezTo>
                  <a:cubicBezTo>
                    <a:pt x="61" y="154"/>
                    <a:pt x="61" y="156"/>
                    <a:pt x="61" y="158"/>
                  </a:cubicBezTo>
                  <a:cubicBezTo>
                    <a:pt x="61" y="160"/>
                    <a:pt x="61" y="161"/>
                    <a:pt x="62" y="163"/>
                  </a:cubicBezTo>
                  <a:cubicBezTo>
                    <a:pt x="62" y="167"/>
                    <a:pt x="62" y="170"/>
                    <a:pt x="61" y="173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63" y="175"/>
                    <a:pt x="63" y="175"/>
                    <a:pt x="63" y="175"/>
                  </a:cubicBezTo>
                  <a:cubicBezTo>
                    <a:pt x="65" y="176"/>
                    <a:pt x="66" y="177"/>
                    <a:pt x="68" y="177"/>
                  </a:cubicBezTo>
                  <a:cubicBezTo>
                    <a:pt x="70" y="179"/>
                    <a:pt x="73" y="180"/>
                    <a:pt x="76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181"/>
                    <a:pt x="76" y="181"/>
                    <a:pt x="77" y="181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80" y="178"/>
                    <a:pt x="82" y="176"/>
                    <a:pt x="85" y="174"/>
                  </a:cubicBezTo>
                  <a:cubicBezTo>
                    <a:pt x="87" y="173"/>
                    <a:pt x="88" y="171"/>
                    <a:pt x="90" y="171"/>
                  </a:cubicBezTo>
                  <a:cubicBezTo>
                    <a:pt x="90" y="170"/>
                    <a:pt x="91" y="170"/>
                    <a:pt x="92" y="169"/>
                  </a:cubicBezTo>
                  <a:cubicBezTo>
                    <a:pt x="93" y="169"/>
                    <a:pt x="94" y="168"/>
                    <a:pt x="95" y="168"/>
                  </a:cubicBezTo>
                  <a:cubicBezTo>
                    <a:pt x="98" y="166"/>
                    <a:pt x="102" y="165"/>
                    <a:pt x="107" y="165"/>
                  </a:cubicBezTo>
                  <a:cubicBezTo>
                    <a:pt x="110" y="165"/>
                    <a:pt x="112" y="166"/>
                    <a:pt x="115" y="167"/>
                  </a:cubicBezTo>
                  <a:cubicBezTo>
                    <a:pt x="116" y="168"/>
                    <a:pt x="117" y="169"/>
                    <a:pt x="118" y="170"/>
                  </a:cubicBezTo>
                  <a:cubicBezTo>
                    <a:pt x="119" y="171"/>
                    <a:pt x="120" y="171"/>
                    <a:pt x="120" y="172"/>
                  </a:cubicBezTo>
                  <a:cubicBezTo>
                    <a:pt x="123" y="176"/>
                    <a:pt x="123" y="176"/>
                    <a:pt x="123" y="176"/>
                  </a:cubicBezTo>
                  <a:cubicBezTo>
                    <a:pt x="124" y="176"/>
                    <a:pt x="124" y="176"/>
                    <a:pt x="124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9" y="175"/>
                    <a:pt x="132" y="175"/>
                    <a:pt x="134" y="174"/>
                  </a:cubicBezTo>
                  <a:cubicBezTo>
                    <a:pt x="137" y="174"/>
                    <a:pt x="139" y="173"/>
                    <a:pt x="142" y="173"/>
                  </a:cubicBezTo>
                  <a:cubicBezTo>
                    <a:pt x="143" y="173"/>
                    <a:pt x="143" y="173"/>
                    <a:pt x="143" y="173"/>
                  </a:cubicBezTo>
                  <a:cubicBezTo>
                    <a:pt x="143" y="173"/>
                    <a:pt x="143" y="173"/>
                    <a:pt x="143" y="173"/>
                  </a:cubicBezTo>
                  <a:cubicBezTo>
                    <a:pt x="143" y="173"/>
                    <a:pt x="143" y="173"/>
                    <a:pt x="143" y="173"/>
                  </a:cubicBezTo>
                  <a:cubicBezTo>
                    <a:pt x="144" y="173"/>
                    <a:pt x="144" y="173"/>
                    <a:pt x="144" y="173"/>
                  </a:cubicBezTo>
                  <a:cubicBezTo>
                    <a:pt x="144" y="173"/>
                    <a:pt x="144" y="172"/>
                    <a:pt x="144" y="172"/>
                  </a:cubicBezTo>
                  <a:cubicBezTo>
                    <a:pt x="144" y="172"/>
                    <a:pt x="144" y="172"/>
                    <a:pt x="144" y="172"/>
                  </a:cubicBezTo>
                  <a:cubicBezTo>
                    <a:pt x="144" y="171"/>
                    <a:pt x="144" y="171"/>
                    <a:pt x="144" y="171"/>
                  </a:cubicBezTo>
                  <a:cubicBezTo>
                    <a:pt x="144" y="171"/>
                    <a:pt x="144" y="171"/>
                    <a:pt x="144" y="171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44" y="157"/>
                    <a:pt x="144" y="157"/>
                    <a:pt x="144" y="157"/>
                  </a:cubicBezTo>
                  <a:cubicBezTo>
                    <a:pt x="144" y="154"/>
                    <a:pt x="144" y="151"/>
                    <a:pt x="145" y="147"/>
                  </a:cubicBezTo>
                  <a:cubicBezTo>
                    <a:pt x="147" y="144"/>
                    <a:pt x="149" y="141"/>
                    <a:pt x="152" y="139"/>
                  </a:cubicBezTo>
                  <a:cubicBezTo>
                    <a:pt x="155" y="137"/>
                    <a:pt x="158" y="136"/>
                    <a:pt x="162" y="136"/>
                  </a:cubicBezTo>
                  <a:cubicBezTo>
                    <a:pt x="163" y="136"/>
                    <a:pt x="165" y="136"/>
                    <a:pt x="167" y="136"/>
                  </a:cubicBezTo>
                  <a:cubicBezTo>
                    <a:pt x="168" y="137"/>
                    <a:pt x="170" y="137"/>
                    <a:pt x="171" y="137"/>
                  </a:cubicBezTo>
                  <a:cubicBezTo>
                    <a:pt x="171" y="138"/>
                    <a:pt x="172" y="138"/>
                    <a:pt x="172" y="137"/>
                  </a:cubicBezTo>
                  <a:cubicBezTo>
                    <a:pt x="172" y="137"/>
                    <a:pt x="172" y="137"/>
                    <a:pt x="173" y="137"/>
                  </a:cubicBezTo>
                  <a:cubicBezTo>
                    <a:pt x="174" y="133"/>
                    <a:pt x="174" y="133"/>
                    <a:pt x="174" y="133"/>
                  </a:cubicBezTo>
                  <a:cubicBezTo>
                    <a:pt x="175" y="131"/>
                    <a:pt x="176" y="129"/>
                    <a:pt x="177" y="127"/>
                  </a:cubicBezTo>
                  <a:cubicBezTo>
                    <a:pt x="178" y="124"/>
                    <a:pt x="179" y="122"/>
                    <a:pt x="180" y="120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1" y="117"/>
                    <a:pt x="181" y="117"/>
                    <a:pt x="181" y="117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2" y="117"/>
                    <a:pt x="182" y="116"/>
                    <a:pt x="182" y="116"/>
                  </a:cubicBezTo>
                  <a:cubicBezTo>
                    <a:pt x="182" y="116"/>
                    <a:pt x="182" y="116"/>
                    <a:pt x="182" y="115"/>
                  </a:cubicBezTo>
                  <a:cubicBezTo>
                    <a:pt x="181" y="115"/>
                    <a:pt x="181" y="115"/>
                    <a:pt x="181" y="115"/>
                  </a:cubicBezTo>
                  <a:cubicBezTo>
                    <a:pt x="181" y="115"/>
                    <a:pt x="181" y="115"/>
                    <a:pt x="181" y="115"/>
                  </a:cubicBezTo>
                  <a:cubicBezTo>
                    <a:pt x="180" y="113"/>
                    <a:pt x="179" y="112"/>
                    <a:pt x="178" y="111"/>
                  </a:cubicBezTo>
                  <a:cubicBezTo>
                    <a:pt x="177" y="110"/>
                    <a:pt x="176" y="109"/>
                    <a:pt x="174" y="108"/>
                  </a:cubicBezTo>
                  <a:cubicBezTo>
                    <a:pt x="173" y="107"/>
                    <a:pt x="171" y="105"/>
                    <a:pt x="170" y="104"/>
                  </a:cubicBezTo>
                  <a:cubicBezTo>
                    <a:pt x="168" y="102"/>
                    <a:pt x="166" y="100"/>
                    <a:pt x="165" y="97"/>
                  </a:cubicBezTo>
                  <a:cubicBezTo>
                    <a:pt x="163" y="94"/>
                    <a:pt x="163" y="91"/>
                    <a:pt x="163" y="88"/>
                  </a:cubicBezTo>
                  <a:cubicBezTo>
                    <a:pt x="163" y="85"/>
                    <a:pt x="164" y="82"/>
                    <a:pt x="165" y="80"/>
                  </a:cubicBezTo>
                  <a:cubicBezTo>
                    <a:pt x="167" y="77"/>
                    <a:pt x="168" y="75"/>
                    <a:pt x="170" y="73"/>
                  </a:cubicBezTo>
                  <a:cubicBezTo>
                    <a:pt x="172" y="71"/>
                    <a:pt x="174" y="70"/>
                    <a:pt x="176" y="68"/>
                  </a:cubicBezTo>
                  <a:cubicBezTo>
                    <a:pt x="176" y="68"/>
                    <a:pt x="177" y="68"/>
                    <a:pt x="177" y="68"/>
                  </a:cubicBezTo>
                  <a:cubicBezTo>
                    <a:pt x="177" y="67"/>
                    <a:pt x="178" y="67"/>
                    <a:pt x="178" y="67"/>
                  </a:cubicBezTo>
                  <a:cubicBezTo>
                    <a:pt x="178" y="67"/>
                    <a:pt x="178" y="66"/>
                    <a:pt x="177" y="66"/>
                  </a:cubicBezTo>
                  <a:cubicBezTo>
                    <a:pt x="177" y="66"/>
                    <a:pt x="177" y="65"/>
                    <a:pt x="177" y="65"/>
                  </a:cubicBezTo>
                  <a:cubicBezTo>
                    <a:pt x="177" y="65"/>
                    <a:pt x="176" y="64"/>
                    <a:pt x="176" y="63"/>
                  </a:cubicBezTo>
                  <a:cubicBezTo>
                    <a:pt x="175" y="61"/>
                    <a:pt x="174" y="58"/>
                    <a:pt x="174" y="56"/>
                  </a:cubicBezTo>
                  <a:cubicBezTo>
                    <a:pt x="173" y="54"/>
                    <a:pt x="173" y="53"/>
                    <a:pt x="173" y="52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3" y="51"/>
                    <a:pt x="173" y="51"/>
                    <a:pt x="173" y="51"/>
                  </a:cubicBezTo>
                  <a:cubicBezTo>
                    <a:pt x="173" y="51"/>
                    <a:pt x="173" y="51"/>
                    <a:pt x="172" y="51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2" y="49"/>
                    <a:pt x="171" y="50"/>
                    <a:pt x="171" y="49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6" y="49"/>
                    <a:pt x="167" y="49"/>
                    <a:pt x="167" y="48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4" y="48"/>
                    <a:pt x="174" y="49"/>
                    <a:pt x="174" y="50"/>
                  </a:cubicBezTo>
                  <a:cubicBezTo>
                    <a:pt x="174" y="51"/>
                    <a:pt x="175" y="52"/>
                    <a:pt x="175" y="54"/>
                  </a:cubicBezTo>
                  <a:cubicBezTo>
                    <a:pt x="176" y="57"/>
                    <a:pt x="177" y="60"/>
                    <a:pt x="178" y="62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80" y="66"/>
                    <a:pt x="180" y="67"/>
                    <a:pt x="181" y="68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4" y="72"/>
                    <a:pt x="172" y="74"/>
                    <a:pt x="170" y="76"/>
                  </a:cubicBezTo>
                  <a:cubicBezTo>
                    <a:pt x="168" y="78"/>
                    <a:pt x="167" y="81"/>
                    <a:pt x="166" y="84"/>
                  </a:cubicBezTo>
                  <a:cubicBezTo>
                    <a:pt x="165" y="87"/>
                    <a:pt x="164" y="90"/>
                    <a:pt x="165" y="93"/>
                  </a:cubicBezTo>
                  <a:cubicBezTo>
                    <a:pt x="166" y="96"/>
                    <a:pt x="168" y="99"/>
                    <a:pt x="170" y="101"/>
                  </a:cubicBezTo>
                  <a:cubicBezTo>
                    <a:pt x="172" y="103"/>
                    <a:pt x="174" y="105"/>
                    <a:pt x="176" y="106"/>
                  </a:cubicBezTo>
                  <a:cubicBezTo>
                    <a:pt x="177" y="108"/>
                    <a:pt x="179" y="109"/>
                    <a:pt x="181" y="111"/>
                  </a:cubicBezTo>
                  <a:cubicBezTo>
                    <a:pt x="182" y="113"/>
                    <a:pt x="182" y="113"/>
                    <a:pt x="182" y="113"/>
                  </a:cubicBezTo>
                  <a:cubicBezTo>
                    <a:pt x="183" y="114"/>
                    <a:pt x="183" y="114"/>
                    <a:pt x="183" y="114"/>
                  </a:cubicBezTo>
                  <a:cubicBezTo>
                    <a:pt x="183" y="114"/>
                    <a:pt x="184" y="115"/>
                    <a:pt x="184" y="116"/>
                  </a:cubicBezTo>
                  <a:cubicBezTo>
                    <a:pt x="184" y="116"/>
                    <a:pt x="184" y="117"/>
                    <a:pt x="184" y="117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82" y="121"/>
                    <a:pt x="181" y="122"/>
                    <a:pt x="181" y="124"/>
                  </a:cubicBezTo>
                  <a:cubicBezTo>
                    <a:pt x="179" y="128"/>
                    <a:pt x="178" y="131"/>
                    <a:pt x="176" y="134"/>
                  </a:cubicBezTo>
                  <a:cubicBezTo>
                    <a:pt x="175" y="138"/>
                    <a:pt x="175" y="138"/>
                    <a:pt x="175" y="138"/>
                  </a:cubicBezTo>
                  <a:cubicBezTo>
                    <a:pt x="174" y="138"/>
                    <a:pt x="174" y="139"/>
                    <a:pt x="174" y="139"/>
                  </a:cubicBezTo>
                  <a:cubicBezTo>
                    <a:pt x="173" y="140"/>
                    <a:pt x="172" y="140"/>
                    <a:pt x="172" y="140"/>
                  </a:cubicBezTo>
                  <a:cubicBezTo>
                    <a:pt x="171" y="140"/>
                    <a:pt x="171" y="140"/>
                    <a:pt x="170" y="140"/>
                  </a:cubicBezTo>
                  <a:cubicBezTo>
                    <a:pt x="169" y="139"/>
                    <a:pt x="168" y="139"/>
                    <a:pt x="166" y="138"/>
                  </a:cubicBezTo>
                  <a:cubicBezTo>
                    <a:pt x="165" y="138"/>
                    <a:pt x="163" y="138"/>
                    <a:pt x="162" y="138"/>
                  </a:cubicBezTo>
                  <a:cubicBezTo>
                    <a:pt x="158" y="138"/>
                    <a:pt x="156" y="139"/>
                    <a:pt x="153" y="141"/>
                  </a:cubicBezTo>
                  <a:cubicBezTo>
                    <a:pt x="151" y="143"/>
                    <a:pt x="149" y="145"/>
                    <a:pt x="147" y="148"/>
                  </a:cubicBezTo>
                  <a:cubicBezTo>
                    <a:pt x="146" y="151"/>
                    <a:pt x="146" y="154"/>
                    <a:pt x="146" y="157"/>
                  </a:cubicBezTo>
                  <a:cubicBezTo>
                    <a:pt x="146" y="164"/>
                    <a:pt x="146" y="164"/>
                    <a:pt x="146" y="164"/>
                  </a:cubicBezTo>
                  <a:cubicBezTo>
                    <a:pt x="146" y="171"/>
                    <a:pt x="146" y="171"/>
                    <a:pt x="146" y="171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6" y="174"/>
                    <a:pt x="146" y="174"/>
                    <a:pt x="146" y="175"/>
                  </a:cubicBezTo>
                  <a:cubicBezTo>
                    <a:pt x="144" y="175"/>
                    <a:pt x="144" y="175"/>
                    <a:pt x="144" y="175"/>
                  </a:cubicBezTo>
                  <a:cubicBezTo>
                    <a:pt x="144" y="175"/>
                    <a:pt x="144" y="175"/>
                    <a:pt x="144" y="175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0" y="176"/>
                    <a:pt x="137" y="176"/>
                    <a:pt x="135" y="176"/>
                  </a:cubicBezTo>
                  <a:cubicBezTo>
                    <a:pt x="132" y="177"/>
                    <a:pt x="130" y="177"/>
                    <a:pt x="128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1" y="176"/>
                    <a:pt x="121" y="176"/>
                    <a:pt x="121" y="176"/>
                  </a:cubicBezTo>
                  <a:cubicBezTo>
                    <a:pt x="119" y="174"/>
                    <a:pt x="119" y="174"/>
                    <a:pt x="119" y="174"/>
                  </a:cubicBezTo>
                  <a:cubicBezTo>
                    <a:pt x="118" y="173"/>
                    <a:pt x="118" y="172"/>
                    <a:pt x="117" y="171"/>
                  </a:cubicBezTo>
                  <a:cubicBezTo>
                    <a:pt x="115" y="169"/>
                    <a:pt x="112" y="168"/>
                    <a:pt x="109" y="167"/>
                  </a:cubicBezTo>
                  <a:cubicBezTo>
                    <a:pt x="106" y="167"/>
                    <a:pt x="103" y="167"/>
                    <a:pt x="101" y="168"/>
                  </a:cubicBezTo>
                  <a:cubicBezTo>
                    <a:pt x="96" y="169"/>
                    <a:pt x="92" y="171"/>
                    <a:pt x="89" y="174"/>
                  </a:cubicBezTo>
                  <a:cubicBezTo>
                    <a:pt x="85" y="176"/>
                    <a:pt x="82" y="179"/>
                    <a:pt x="79" y="182"/>
                  </a:cubicBezTo>
                  <a:cubicBezTo>
                    <a:pt x="82" y="179"/>
                    <a:pt x="85" y="176"/>
                    <a:pt x="89" y="174"/>
                  </a:cubicBezTo>
                  <a:cubicBezTo>
                    <a:pt x="89" y="173"/>
                    <a:pt x="90" y="172"/>
                    <a:pt x="91" y="172"/>
                  </a:cubicBezTo>
                  <a:cubicBezTo>
                    <a:pt x="92" y="171"/>
                    <a:pt x="93" y="171"/>
                    <a:pt x="94" y="170"/>
                  </a:cubicBezTo>
                  <a:cubicBezTo>
                    <a:pt x="96" y="169"/>
                    <a:pt x="99" y="168"/>
                    <a:pt x="101" y="168"/>
                  </a:cubicBezTo>
                  <a:cubicBezTo>
                    <a:pt x="103" y="167"/>
                    <a:pt x="106" y="167"/>
                    <a:pt x="109" y="167"/>
                  </a:cubicBezTo>
                  <a:cubicBezTo>
                    <a:pt x="110" y="167"/>
                    <a:pt x="112" y="168"/>
                    <a:pt x="113" y="169"/>
                  </a:cubicBezTo>
                  <a:cubicBezTo>
                    <a:pt x="114" y="169"/>
                    <a:pt x="115" y="170"/>
                    <a:pt x="116" y="171"/>
                  </a:cubicBezTo>
                  <a:cubicBezTo>
                    <a:pt x="117" y="172"/>
                    <a:pt x="118" y="173"/>
                    <a:pt x="119" y="174"/>
                  </a:cubicBezTo>
                  <a:cubicBezTo>
                    <a:pt x="121" y="176"/>
                    <a:pt x="121" y="176"/>
                    <a:pt x="121" y="176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8" y="178"/>
                    <a:pt x="128" y="178"/>
                    <a:pt x="128" y="178"/>
                  </a:cubicBezTo>
                  <a:cubicBezTo>
                    <a:pt x="130" y="177"/>
                    <a:pt x="132" y="177"/>
                    <a:pt x="135" y="177"/>
                  </a:cubicBezTo>
                  <a:cubicBezTo>
                    <a:pt x="137" y="176"/>
                    <a:pt x="140" y="176"/>
                    <a:pt x="142" y="175"/>
                  </a:cubicBezTo>
                  <a:cubicBezTo>
                    <a:pt x="144" y="175"/>
                    <a:pt x="144" y="175"/>
                    <a:pt x="144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4"/>
                    <a:pt x="146" y="174"/>
                    <a:pt x="146" y="173"/>
                  </a:cubicBezTo>
                  <a:cubicBezTo>
                    <a:pt x="146" y="171"/>
                    <a:pt x="146" y="171"/>
                    <a:pt x="146" y="171"/>
                  </a:cubicBezTo>
                  <a:cubicBezTo>
                    <a:pt x="146" y="164"/>
                    <a:pt x="146" y="164"/>
                    <a:pt x="146" y="164"/>
                  </a:cubicBezTo>
                  <a:cubicBezTo>
                    <a:pt x="146" y="157"/>
                    <a:pt x="146" y="157"/>
                    <a:pt x="146" y="157"/>
                  </a:cubicBezTo>
                  <a:cubicBezTo>
                    <a:pt x="146" y="154"/>
                    <a:pt x="146" y="151"/>
                    <a:pt x="147" y="148"/>
                  </a:cubicBezTo>
                  <a:cubicBezTo>
                    <a:pt x="149" y="145"/>
                    <a:pt x="151" y="143"/>
                    <a:pt x="153" y="141"/>
                  </a:cubicBezTo>
                  <a:cubicBezTo>
                    <a:pt x="155" y="139"/>
                    <a:pt x="158" y="138"/>
                    <a:pt x="161" y="138"/>
                  </a:cubicBezTo>
                  <a:cubicBezTo>
                    <a:pt x="163" y="138"/>
                    <a:pt x="165" y="138"/>
                    <a:pt x="166" y="138"/>
                  </a:cubicBezTo>
                  <a:cubicBezTo>
                    <a:pt x="168" y="139"/>
                    <a:pt x="169" y="139"/>
                    <a:pt x="170" y="140"/>
                  </a:cubicBezTo>
                  <a:cubicBezTo>
                    <a:pt x="171" y="140"/>
                    <a:pt x="171" y="140"/>
                    <a:pt x="172" y="140"/>
                  </a:cubicBezTo>
                  <a:cubicBezTo>
                    <a:pt x="172" y="140"/>
                    <a:pt x="173" y="140"/>
                    <a:pt x="174" y="139"/>
                  </a:cubicBezTo>
                  <a:cubicBezTo>
                    <a:pt x="174" y="139"/>
                    <a:pt x="174" y="138"/>
                    <a:pt x="175" y="138"/>
                  </a:cubicBezTo>
                  <a:cubicBezTo>
                    <a:pt x="176" y="134"/>
                    <a:pt x="176" y="134"/>
                    <a:pt x="176" y="134"/>
                  </a:cubicBezTo>
                  <a:cubicBezTo>
                    <a:pt x="181" y="124"/>
                    <a:pt x="181" y="124"/>
                    <a:pt x="181" y="124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84" y="117"/>
                    <a:pt x="184" y="117"/>
                    <a:pt x="184" y="117"/>
                  </a:cubicBezTo>
                  <a:cubicBezTo>
                    <a:pt x="184" y="117"/>
                    <a:pt x="184" y="116"/>
                    <a:pt x="184" y="116"/>
                  </a:cubicBezTo>
                  <a:cubicBezTo>
                    <a:pt x="184" y="115"/>
                    <a:pt x="183" y="114"/>
                    <a:pt x="183" y="114"/>
                  </a:cubicBezTo>
                  <a:cubicBezTo>
                    <a:pt x="182" y="113"/>
                    <a:pt x="182" y="113"/>
                    <a:pt x="182" y="113"/>
                  </a:cubicBezTo>
                  <a:cubicBezTo>
                    <a:pt x="181" y="111"/>
                    <a:pt x="181" y="111"/>
                    <a:pt x="181" y="111"/>
                  </a:cubicBezTo>
                  <a:cubicBezTo>
                    <a:pt x="179" y="109"/>
                    <a:pt x="177" y="108"/>
                    <a:pt x="176" y="106"/>
                  </a:cubicBezTo>
                  <a:cubicBezTo>
                    <a:pt x="174" y="104"/>
                    <a:pt x="172" y="103"/>
                    <a:pt x="170" y="101"/>
                  </a:cubicBezTo>
                  <a:cubicBezTo>
                    <a:pt x="168" y="99"/>
                    <a:pt x="166" y="96"/>
                    <a:pt x="165" y="93"/>
                  </a:cubicBezTo>
                  <a:cubicBezTo>
                    <a:pt x="165" y="90"/>
                    <a:pt x="165" y="87"/>
                    <a:pt x="166" y="84"/>
                  </a:cubicBezTo>
                  <a:cubicBezTo>
                    <a:pt x="167" y="81"/>
                    <a:pt x="168" y="78"/>
                    <a:pt x="170" y="76"/>
                  </a:cubicBezTo>
                  <a:cubicBezTo>
                    <a:pt x="172" y="74"/>
                    <a:pt x="174" y="72"/>
                    <a:pt x="177" y="71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81" y="68"/>
                    <a:pt x="181" y="68"/>
                    <a:pt x="181" y="68"/>
                  </a:cubicBezTo>
                  <a:cubicBezTo>
                    <a:pt x="181" y="67"/>
                    <a:pt x="180" y="67"/>
                    <a:pt x="180" y="66"/>
                  </a:cubicBezTo>
                  <a:cubicBezTo>
                    <a:pt x="179" y="64"/>
                    <a:pt x="179" y="64"/>
                    <a:pt x="179" y="64"/>
                  </a:cubicBezTo>
                  <a:cubicBezTo>
                    <a:pt x="179" y="62"/>
                    <a:pt x="179" y="62"/>
                    <a:pt x="179" y="62"/>
                  </a:cubicBezTo>
                  <a:cubicBezTo>
                    <a:pt x="178" y="60"/>
                    <a:pt x="177" y="57"/>
                    <a:pt x="176" y="54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49"/>
                    <a:pt x="174" y="48"/>
                  </a:cubicBezTo>
                  <a:cubicBezTo>
                    <a:pt x="174" y="47"/>
                    <a:pt x="174" y="47"/>
                    <a:pt x="173" y="47"/>
                  </a:cubicBezTo>
                  <a:cubicBezTo>
                    <a:pt x="173" y="47"/>
                    <a:pt x="172" y="47"/>
                    <a:pt x="172" y="47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70" y="47"/>
                    <a:pt x="171" y="46"/>
                    <a:pt x="169" y="46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55" y="47"/>
                    <a:pt x="153" y="47"/>
                    <a:pt x="152" y="4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0" y="45"/>
                    <a:pt x="150" y="45"/>
                    <a:pt x="149" y="44"/>
                  </a:cubicBezTo>
                  <a:cubicBezTo>
                    <a:pt x="149" y="43"/>
                    <a:pt x="149" y="43"/>
                    <a:pt x="148" y="42"/>
                  </a:cubicBezTo>
                  <a:cubicBezTo>
                    <a:pt x="148" y="41"/>
                    <a:pt x="147" y="40"/>
                    <a:pt x="146" y="39"/>
                  </a:cubicBezTo>
                  <a:cubicBezTo>
                    <a:pt x="145" y="37"/>
                    <a:pt x="145" y="36"/>
                    <a:pt x="144" y="35"/>
                  </a:cubicBezTo>
                  <a:cubicBezTo>
                    <a:pt x="143" y="32"/>
                    <a:pt x="142" y="31"/>
                    <a:pt x="143" y="31"/>
                  </a:cubicBezTo>
                  <a:cubicBezTo>
                    <a:pt x="144" y="30"/>
                    <a:pt x="147" y="33"/>
                    <a:pt x="151" y="38"/>
                  </a:cubicBezTo>
                  <a:cubicBezTo>
                    <a:pt x="152" y="39"/>
                    <a:pt x="152" y="40"/>
                    <a:pt x="153" y="40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5" y="41"/>
                    <a:pt x="155" y="41"/>
                    <a:pt x="155" y="4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prstClr val="black"/>
                </a:solidFill>
                <a:latin typeface="BT Font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Freeform: Shape 14">
            <a:extLst>
              <a:ext uri="{FF2B5EF4-FFF2-40B4-BE49-F238E27FC236}">
                <a16:creationId xmlns:a16="http://schemas.microsoft.com/office/drawing/2014/main" id="{F7EB8A8C-5C8C-413A-8BF3-B5D693EE6423}"/>
              </a:ext>
            </a:extLst>
          </p:cNvPr>
          <p:cNvSpPr>
            <a:spLocks/>
          </p:cNvSpPr>
          <p:nvPr/>
        </p:nvSpPr>
        <p:spPr bwMode="auto">
          <a:xfrm rot="5400000">
            <a:off x="-1061244" y="3667919"/>
            <a:ext cx="4251325" cy="2128838"/>
          </a:xfrm>
          <a:custGeom>
            <a:avLst/>
            <a:gdLst>
              <a:gd name="T0" fmla="*/ 0 w 4251312"/>
              <a:gd name="T1" fmla="*/ 2131920 h 2128398"/>
              <a:gd name="T2" fmla="*/ 17989 w 4251312"/>
              <a:gd name="T3" fmla="*/ 2083170 h 2128398"/>
              <a:gd name="T4" fmla="*/ 2191060 w 4251312"/>
              <a:gd name="T5" fmla="*/ 141838 h 2128398"/>
              <a:gd name="T6" fmla="*/ 3207971 w 4251312"/>
              <a:gd name="T7" fmla="*/ 306 h 2128398"/>
              <a:gd name="T8" fmla="*/ 4186471 w 4251312"/>
              <a:gd name="T9" fmla="*/ 158483 h 2128398"/>
              <a:gd name="T10" fmla="*/ 4251416 w 4251312"/>
              <a:gd name="T11" fmla="*/ 181644 h 2128398"/>
              <a:gd name="T12" fmla="*/ 4251416 w 4251312"/>
              <a:gd name="T13" fmla="*/ 2131920 h 2128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251312" h="2128398">
                <a:moveTo>
                  <a:pt x="0" y="2128398"/>
                </a:moveTo>
                <a:lnTo>
                  <a:pt x="17989" y="2079729"/>
                </a:lnTo>
                <a:cubicBezTo>
                  <a:pt x="402825" y="1174418"/>
                  <a:pt x="1174065" y="441835"/>
                  <a:pt x="2191004" y="141606"/>
                </a:cubicBezTo>
                <a:cubicBezTo>
                  <a:pt x="2529984" y="41154"/>
                  <a:pt x="2872138" y="-4205"/>
                  <a:pt x="3207891" y="306"/>
                </a:cubicBezTo>
                <a:cubicBezTo>
                  <a:pt x="3543644" y="4816"/>
                  <a:pt x="3872994" y="59196"/>
                  <a:pt x="4186367" y="158219"/>
                </a:cubicBezTo>
                <a:lnTo>
                  <a:pt x="4251312" y="181342"/>
                </a:lnTo>
                <a:lnTo>
                  <a:pt x="4251312" y="2128398"/>
                </a:lnTo>
                <a:lnTo>
                  <a:pt x="0" y="2128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872CDC7-36B6-42CC-ABC3-1E1587F8DD7F}"/>
              </a:ext>
            </a:extLst>
          </p:cNvPr>
          <p:cNvSpPr>
            <a:spLocks/>
          </p:cNvSpPr>
          <p:nvPr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sp>
        <p:nvSpPr>
          <p:cNvPr id="11268" name="Slide Number Placeholder 5">
            <a:extLst>
              <a:ext uri="{FF2B5EF4-FFF2-40B4-BE49-F238E27FC236}">
                <a16:creationId xmlns:a16="http://schemas.microsoft.com/office/drawing/2014/main" id="{E39FDC27-A0A9-41FF-9ADE-971052E94228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5BFCB42A-FDD8-4F5A-A982-4E466D9B4E0D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3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39" name="Title 45">
            <a:extLst>
              <a:ext uri="{FF2B5EF4-FFF2-40B4-BE49-F238E27FC236}">
                <a16:creationId xmlns:a16="http://schemas.microsoft.com/office/drawing/2014/main" id="{1EEAB702-BFA7-43C4-9B09-AA7E75C7C1F6}"/>
              </a:ext>
            </a:extLst>
          </p:cNvPr>
          <p:cNvSpPr txBox="1">
            <a:spLocks/>
          </p:cNvSpPr>
          <p:nvPr/>
        </p:nvSpPr>
        <p:spPr>
          <a:xfrm>
            <a:off x="5059875" y="2030282"/>
            <a:ext cx="2128398" cy="1712308"/>
          </a:xfrm>
          <a:prstGeom prst="rect">
            <a:avLst/>
          </a:prstGeom>
          <a:blipFill dpi="0" rotWithShape="1">
            <a:blip r:embed="rId2"/>
            <a:srcRect/>
            <a:stretch>
              <a:fillRect l="8000" r="-18000"/>
            </a:stretch>
          </a:blipFill>
        </p:spPr>
        <p:txBody>
          <a:bodyPr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en-GB" sz="6600" dirty="0"/>
              <a:t>Ciao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646B711-5982-4E06-A1CD-AE81E9528EB5}"/>
              </a:ext>
            </a:extLst>
          </p:cNvPr>
          <p:cNvSpPr txBox="1"/>
          <p:nvPr/>
        </p:nvSpPr>
        <p:spPr>
          <a:xfrm>
            <a:off x="5059363" y="3527425"/>
            <a:ext cx="2128837" cy="1016000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6600" b="1" dirty="0">
                <a:solidFill>
                  <a:srgbClr val="6400AA"/>
                </a:solidFill>
                <a:latin typeface="+mj-lt"/>
              </a:rPr>
              <a:t>Hello</a:t>
            </a:r>
          </a:p>
        </p:txBody>
      </p:sp>
      <p:grpSp>
        <p:nvGrpSpPr>
          <p:cNvPr id="2319" name="Group 2318">
            <a:extLst>
              <a:ext uri="{FF2B5EF4-FFF2-40B4-BE49-F238E27FC236}">
                <a16:creationId xmlns:a16="http://schemas.microsoft.com/office/drawing/2014/main" id="{22D869D0-8800-4247-9700-F07995CBC38A}"/>
              </a:ext>
            </a:extLst>
          </p:cNvPr>
          <p:cNvGrpSpPr/>
          <p:nvPr/>
        </p:nvGrpSpPr>
        <p:grpSpPr>
          <a:xfrm rot="19724882">
            <a:off x="1302552" y="366071"/>
            <a:ext cx="1612532" cy="2736768"/>
            <a:chOff x="9274878" y="4333536"/>
            <a:chExt cx="806450" cy="1440202"/>
          </a:xfrm>
          <a:solidFill>
            <a:schemeClr val="accent1"/>
          </a:solidFill>
        </p:grpSpPr>
        <p:sp>
          <p:nvSpPr>
            <p:cNvPr id="2320" name="Freeform 14">
              <a:extLst>
                <a:ext uri="{FF2B5EF4-FFF2-40B4-BE49-F238E27FC236}">
                  <a16:creationId xmlns:a16="http://schemas.microsoft.com/office/drawing/2014/main" id="{66EEC80F-CEB1-4BFC-9EE0-FFDD254603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878" y="4333536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2321" name="Freeform 15">
              <a:extLst>
                <a:ext uri="{FF2B5EF4-FFF2-40B4-BE49-F238E27FC236}">
                  <a16:creationId xmlns:a16="http://schemas.microsoft.com/office/drawing/2014/main" id="{80438615-E050-4E37-812B-18E9327544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2322" name="Group 2321">
            <a:extLst>
              <a:ext uri="{FF2B5EF4-FFF2-40B4-BE49-F238E27FC236}">
                <a16:creationId xmlns:a16="http://schemas.microsoft.com/office/drawing/2014/main" id="{A67885D6-A6B3-4612-88B9-71884F8FF3D5}"/>
              </a:ext>
            </a:extLst>
          </p:cNvPr>
          <p:cNvGrpSpPr/>
          <p:nvPr/>
        </p:nvGrpSpPr>
        <p:grpSpPr>
          <a:xfrm rot="1936823">
            <a:off x="9264283" y="3444568"/>
            <a:ext cx="1323729" cy="2379067"/>
            <a:chOff x="9274175" y="4324350"/>
            <a:chExt cx="806450" cy="1449388"/>
          </a:xfrm>
          <a:solidFill>
            <a:schemeClr val="accent2"/>
          </a:solidFill>
        </p:grpSpPr>
        <p:sp>
          <p:nvSpPr>
            <p:cNvPr id="2323" name="Freeform 14">
              <a:extLst>
                <a:ext uri="{FF2B5EF4-FFF2-40B4-BE49-F238E27FC236}">
                  <a16:creationId xmlns:a16="http://schemas.microsoft.com/office/drawing/2014/main" id="{5EC1198F-FDEA-47BF-B4A5-B240DA171E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175" y="4324350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2324" name="Freeform 15">
              <a:extLst>
                <a:ext uri="{FF2B5EF4-FFF2-40B4-BE49-F238E27FC236}">
                  <a16:creationId xmlns:a16="http://schemas.microsoft.com/office/drawing/2014/main" id="{6A96302C-C9F5-4C8D-96E6-061A492EC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11275" name="Graphic 2324">
            <a:extLst>
              <a:ext uri="{FF2B5EF4-FFF2-40B4-BE49-F238E27FC236}">
                <a16:creationId xmlns:a16="http://schemas.microsoft.com/office/drawing/2014/main" id="{1DBDF91B-CB2E-4236-913D-1AB49DD75904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1182688"/>
            <a:ext cx="1435100" cy="1016000"/>
            <a:chOff x="3848100" y="1838325"/>
            <a:chExt cx="4495800" cy="3181350"/>
          </a:xfrm>
        </p:grpSpPr>
        <p:sp>
          <p:nvSpPr>
            <p:cNvPr id="11276" name="Freeform: Shape 2326">
              <a:extLst>
                <a:ext uri="{FF2B5EF4-FFF2-40B4-BE49-F238E27FC236}">
                  <a16:creationId xmlns:a16="http://schemas.microsoft.com/office/drawing/2014/main" id="{3F37EA30-D2C4-49AB-81CD-5821E9D4C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913" y="1980255"/>
              <a:ext cx="9525" cy="9525"/>
            </a:xfrm>
            <a:custGeom>
              <a:avLst/>
              <a:gdLst>
                <a:gd name="T0" fmla="*/ 77114400 w 9525"/>
                <a:gd name="T1" fmla="*/ 15354300 h 9525"/>
                <a:gd name="T2" fmla="*/ 0 w 9525"/>
                <a:gd name="T3" fmla="*/ 15354300 h 9525"/>
                <a:gd name="T4" fmla="*/ 77114400 w 9525"/>
                <a:gd name="T5" fmla="*/ 1535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96" y="1612"/>
                  </a:moveTo>
                  <a:cubicBezTo>
                    <a:pt x="6763" y="-2198"/>
                    <a:pt x="2381" y="1993"/>
                    <a:pt x="0" y="1612"/>
                  </a:cubicBezTo>
                  <a:cubicBezTo>
                    <a:pt x="2096" y="7422"/>
                    <a:pt x="4858" y="4279"/>
                    <a:pt x="8096" y="16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77" name="Freeform: Shape 2327">
              <a:extLst>
                <a:ext uri="{FF2B5EF4-FFF2-40B4-BE49-F238E27FC236}">
                  <a16:creationId xmlns:a16="http://schemas.microsoft.com/office/drawing/2014/main" id="{9F6AB2B4-6156-47C2-82C5-0B72E3F6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49" y="2603552"/>
              <a:ext cx="9525" cy="9525"/>
            </a:xfrm>
            <a:custGeom>
              <a:avLst/>
              <a:gdLst>
                <a:gd name="T0" fmla="*/ 77247750 w 9525"/>
                <a:gd name="T1" fmla="*/ 39119175 h 9525"/>
                <a:gd name="T2" fmla="*/ 25536525 w 9525"/>
                <a:gd name="T3" fmla="*/ 104775 h 9525"/>
                <a:gd name="T4" fmla="*/ 133350 w 9525"/>
                <a:gd name="T5" fmla="*/ 12811125 h 9525"/>
                <a:gd name="T6" fmla="*/ 12839700 w 9525"/>
                <a:gd name="T7" fmla="*/ 64522350 h 9525"/>
                <a:gd name="T8" fmla="*/ 77247750 w 9525"/>
                <a:gd name="T9" fmla="*/ 39119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110" y="4107"/>
                  </a:moveTo>
                  <a:cubicBezTo>
                    <a:pt x="6967" y="2107"/>
                    <a:pt x="6110" y="-179"/>
                    <a:pt x="2681" y="11"/>
                  </a:cubicBezTo>
                  <a:cubicBezTo>
                    <a:pt x="2681" y="1345"/>
                    <a:pt x="1062" y="1059"/>
                    <a:pt x="14" y="1345"/>
                  </a:cubicBezTo>
                  <a:cubicBezTo>
                    <a:pt x="-176" y="3726"/>
                    <a:pt x="1633" y="4202"/>
                    <a:pt x="1348" y="6774"/>
                  </a:cubicBezTo>
                  <a:cubicBezTo>
                    <a:pt x="5443" y="7917"/>
                    <a:pt x="2967" y="2202"/>
                    <a:pt x="8110" y="410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78" name="Freeform: Shape 2328">
              <a:extLst>
                <a:ext uri="{FF2B5EF4-FFF2-40B4-BE49-F238E27FC236}">
                  <a16:creationId xmlns:a16="http://schemas.microsoft.com/office/drawing/2014/main" id="{5965E67F-2D55-4E84-9121-9F994C75B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803" y="2390972"/>
              <a:ext cx="9525" cy="9525"/>
            </a:xfrm>
            <a:custGeom>
              <a:avLst/>
              <a:gdLst>
                <a:gd name="T0" fmla="*/ 274 w 9525"/>
                <a:gd name="T1" fmla="*/ 86125050 h 9525"/>
                <a:gd name="T2" fmla="*/ 12561 w 9525"/>
                <a:gd name="T3" fmla="*/ 59817000 h 9525"/>
                <a:gd name="T4" fmla="*/ 274 w 9525"/>
                <a:gd name="T5" fmla="*/ 86125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4" y="9042"/>
                  </a:moveTo>
                  <a:cubicBezTo>
                    <a:pt x="3131" y="6947"/>
                    <a:pt x="9323" y="8090"/>
                    <a:pt x="12561" y="6280"/>
                  </a:cubicBezTo>
                  <a:cubicBezTo>
                    <a:pt x="12942" y="-3245"/>
                    <a:pt x="-2203" y="-1626"/>
                    <a:pt x="274" y="90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79" name="Freeform: Shape 2329">
              <a:extLst>
                <a:ext uri="{FF2B5EF4-FFF2-40B4-BE49-F238E27FC236}">
                  <a16:creationId xmlns:a16="http://schemas.microsoft.com/office/drawing/2014/main" id="{5F8A065E-E811-4FCF-B6BC-933469C33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645664"/>
              <a:ext cx="9525" cy="19050"/>
            </a:xfrm>
            <a:custGeom>
              <a:avLst/>
              <a:gdLst>
                <a:gd name="T0" fmla="*/ 4096 w 9525"/>
                <a:gd name="T1" fmla="*/ 25813 h 19050"/>
                <a:gd name="T2" fmla="*/ 6763 w 9525"/>
                <a:gd name="T3" fmla="*/ 27146 h 19050"/>
                <a:gd name="T4" fmla="*/ 6763 w 9525"/>
                <a:gd name="T5" fmla="*/ 0 h 19050"/>
                <a:gd name="T6" fmla="*/ 0 w 9525"/>
                <a:gd name="T7" fmla="*/ 20383 h 19050"/>
                <a:gd name="T8" fmla="*/ 4096 w 9525"/>
                <a:gd name="T9" fmla="*/ 25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4096" y="25813"/>
                  </a:moveTo>
                  <a:cubicBezTo>
                    <a:pt x="5715" y="25622"/>
                    <a:pt x="6572" y="26098"/>
                    <a:pt x="6763" y="27146"/>
                  </a:cubicBezTo>
                  <a:cubicBezTo>
                    <a:pt x="9620" y="20574"/>
                    <a:pt x="14573" y="6763"/>
                    <a:pt x="6763" y="0"/>
                  </a:cubicBezTo>
                  <a:cubicBezTo>
                    <a:pt x="6667" y="8382"/>
                    <a:pt x="5810" y="13240"/>
                    <a:pt x="0" y="20383"/>
                  </a:cubicBezTo>
                  <a:cubicBezTo>
                    <a:pt x="4763" y="21336"/>
                    <a:pt x="2953" y="18383"/>
                    <a:pt x="4096" y="25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0" name="Freeform: Shape 2330">
              <a:extLst>
                <a:ext uri="{FF2B5EF4-FFF2-40B4-BE49-F238E27FC236}">
                  <a16:creationId xmlns:a16="http://schemas.microsoft.com/office/drawing/2014/main" id="{B4634DE6-8C76-412C-9C32-7DB342148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569" y="2635912"/>
              <a:ext cx="9525" cy="9525"/>
            </a:xfrm>
            <a:custGeom>
              <a:avLst/>
              <a:gdLst>
                <a:gd name="T0" fmla="*/ 66989325 w 9525"/>
                <a:gd name="T1" fmla="*/ 28470225 h 9525"/>
                <a:gd name="T2" fmla="*/ 2571750 w 9525"/>
                <a:gd name="T3" fmla="*/ 41167050 h 9525"/>
                <a:gd name="T4" fmla="*/ 66989325 w 9525"/>
                <a:gd name="T5" fmla="*/ 28470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3" y="2989"/>
                  </a:moveTo>
                  <a:cubicBezTo>
                    <a:pt x="8080" y="-2155"/>
                    <a:pt x="-1730" y="36"/>
                    <a:pt x="270" y="4322"/>
                  </a:cubicBezTo>
                  <a:cubicBezTo>
                    <a:pt x="4080" y="5465"/>
                    <a:pt x="3794" y="2417"/>
                    <a:pt x="7033" y="29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1" name="Freeform: Shape 2331">
              <a:extLst>
                <a:ext uri="{FF2B5EF4-FFF2-40B4-BE49-F238E27FC236}">
                  <a16:creationId xmlns:a16="http://schemas.microsoft.com/office/drawing/2014/main" id="{AFBFE68D-EB56-4041-AACF-2F09CFCE7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883229"/>
              <a:ext cx="9525" cy="9525"/>
            </a:xfrm>
            <a:custGeom>
              <a:avLst/>
              <a:gdLst>
                <a:gd name="T0" fmla="*/ 0 w 9525"/>
                <a:gd name="T1" fmla="*/ 790575 h 9525"/>
                <a:gd name="T2" fmla="*/ 78028800 w 9525"/>
                <a:gd name="T3" fmla="*/ 39804975 h 9525"/>
                <a:gd name="T4" fmla="*/ 0 w 9525"/>
                <a:gd name="T5" fmla="*/ 79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3"/>
                  </a:moveTo>
                  <a:cubicBezTo>
                    <a:pt x="2381" y="1798"/>
                    <a:pt x="3619" y="4655"/>
                    <a:pt x="8192" y="4179"/>
                  </a:cubicBezTo>
                  <a:cubicBezTo>
                    <a:pt x="8954" y="-679"/>
                    <a:pt x="4191" y="-12"/>
                    <a:pt x="0" y="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2" name="Freeform: Shape 2332">
              <a:extLst>
                <a:ext uri="{FF2B5EF4-FFF2-40B4-BE49-F238E27FC236}">
                  <a16:creationId xmlns:a16="http://schemas.microsoft.com/office/drawing/2014/main" id="{9DE4F6B8-79B1-4AE2-A680-5B176E4AE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076" y="2706742"/>
              <a:ext cx="9525" cy="9525"/>
            </a:xfrm>
            <a:custGeom>
              <a:avLst/>
              <a:gdLst>
                <a:gd name="T0" fmla="*/ 64417575 w 9525"/>
                <a:gd name="T1" fmla="*/ 13392150 h 9525"/>
                <a:gd name="T2" fmla="*/ 0 w 9525"/>
                <a:gd name="T3" fmla="*/ 685800 h 9525"/>
                <a:gd name="T4" fmla="*/ 0 w 9525"/>
                <a:gd name="T5" fmla="*/ 52397025 h 9525"/>
                <a:gd name="T6" fmla="*/ 64417575 w 9525"/>
                <a:gd name="T7" fmla="*/ 52397025 h 9525"/>
                <a:gd name="T8" fmla="*/ 64417575 w 9525"/>
                <a:gd name="T9" fmla="*/ 13392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3" y="1406"/>
                  </a:moveTo>
                  <a:cubicBezTo>
                    <a:pt x="2953" y="2549"/>
                    <a:pt x="3238" y="-499"/>
                    <a:pt x="0" y="72"/>
                  </a:cubicBezTo>
                  <a:cubicBezTo>
                    <a:pt x="0" y="1882"/>
                    <a:pt x="0" y="3692"/>
                    <a:pt x="0" y="5501"/>
                  </a:cubicBezTo>
                  <a:cubicBezTo>
                    <a:pt x="2286" y="5501"/>
                    <a:pt x="4477" y="5501"/>
                    <a:pt x="6763" y="5501"/>
                  </a:cubicBezTo>
                  <a:cubicBezTo>
                    <a:pt x="6763" y="4168"/>
                    <a:pt x="6763" y="2834"/>
                    <a:pt x="6763" y="14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3" name="Freeform: Shape 2333">
              <a:extLst>
                <a:ext uri="{FF2B5EF4-FFF2-40B4-BE49-F238E27FC236}">
                  <a16:creationId xmlns:a16="http://schemas.microsoft.com/office/drawing/2014/main" id="{E0C86BB5-E4D5-482B-9551-F0A2AE1F1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880" y="2379556"/>
              <a:ext cx="9525" cy="9525"/>
            </a:xfrm>
            <a:custGeom>
              <a:avLst/>
              <a:gdLst>
                <a:gd name="T0" fmla="*/ 0 w 9525"/>
                <a:gd name="T1" fmla="*/ 75 h 9525"/>
                <a:gd name="T2" fmla="*/ 16288 w 9525"/>
                <a:gd name="T3" fmla="*/ 13601 h 9525"/>
                <a:gd name="T4" fmla="*/ 14954 w 9525"/>
                <a:gd name="T5" fmla="*/ 75 h 9525"/>
                <a:gd name="T6" fmla="*/ 0 w 9525"/>
                <a:gd name="T7" fmla="*/ 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5"/>
                  </a:moveTo>
                  <a:cubicBezTo>
                    <a:pt x="2572" y="7409"/>
                    <a:pt x="12668" y="7219"/>
                    <a:pt x="16288" y="13601"/>
                  </a:cubicBezTo>
                  <a:cubicBezTo>
                    <a:pt x="22098" y="9981"/>
                    <a:pt x="16002" y="4552"/>
                    <a:pt x="14954" y="75"/>
                  </a:cubicBezTo>
                  <a:cubicBezTo>
                    <a:pt x="9430" y="1599"/>
                    <a:pt x="7430" y="-401"/>
                    <a:pt x="0" y="7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4" name="Freeform: Shape 2334">
              <a:extLst>
                <a:ext uri="{FF2B5EF4-FFF2-40B4-BE49-F238E27FC236}">
                  <a16:creationId xmlns:a16="http://schemas.microsoft.com/office/drawing/2014/main" id="{B7EBDF40-85AF-4AB6-9F3D-4BD36EBDA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425" y="2357867"/>
              <a:ext cx="9525" cy="9525"/>
            </a:xfrm>
            <a:custGeom>
              <a:avLst/>
              <a:gdLst>
                <a:gd name="T0" fmla="*/ 28384500 w 9525"/>
                <a:gd name="T1" fmla="*/ 64855725 h 9525"/>
                <a:gd name="T2" fmla="*/ 28384500 w 9525"/>
                <a:gd name="T3" fmla="*/ 447675 h 9525"/>
                <a:gd name="T4" fmla="*/ 28384500 w 9525"/>
                <a:gd name="T5" fmla="*/ 64855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0" y="6809"/>
                  </a:moveTo>
                  <a:cubicBezTo>
                    <a:pt x="3170" y="3476"/>
                    <a:pt x="5552" y="2618"/>
                    <a:pt x="2980" y="47"/>
                  </a:cubicBezTo>
                  <a:cubicBezTo>
                    <a:pt x="122" y="-715"/>
                    <a:pt x="-1973" y="8143"/>
                    <a:pt x="2980" y="68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5" name="Freeform: Shape 2335">
              <a:extLst>
                <a:ext uri="{FF2B5EF4-FFF2-40B4-BE49-F238E27FC236}">
                  <a16:creationId xmlns:a16="http://schemas.microsoft.com/office/drawing/2014/main" id="{685F298F-3FD9-4BB6-9864-37CC515EA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117" y="2348389"/>
              <a:ext cx="9525" cy="9525"/>
            </a:xfrm>
            <a:custGeom>
              <a:avLst/>
              <a:gdLst>
                <a:gd name="T0" fmla="*/ 10858 w 9525"/>
                <a:gd name="T1" fmla="*/ 10858 h 9525"/>
                <a:gd name="T2" fmla="*/ 10858 w 9525"/>
                <a:gd name="T3" fmla="*/ 2667 h 9525"/>
                <a:gd name="T4" fmla="*/ 0 w 9525"/>
                <a:gd name="T5" fmla="*/ 0 h 9525"/>
                <a:gd name="T6" fmla="*/ 10858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858" y="10858"/>
                  </a:moveTo>
                  <a:cubicBezTo>
                    <a:pt x="12383" y="6572"/>
                    <a:pt x="10954" y="7810"/>
                    <a:pt x="10858" y="2667"/>
                  </a:cubicBezTo>
                  <a:cubicBezTo>
                    <a:pt x="5239" y="3810"/>
                    <a:pt x="4477" y="0"/>
                    <a:pt x="0" y="0"/>
                  </a:cubicBezTo>
                  <a:cubicBezTo>
                    <a:pt x="381" y="6858"/>
                    <a:pt x="5048" y="9525"/>
                    <a:pt x="10858" y="108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6" name="Freeform: Shape 2336">
              <a:extLst>
                <a:ext uri="{FF2B5EF4-FFF2-40B4-BE49-F238E27FC236}">
                  <a16:creationId xmlns:a16="http://schemas.microsoft.com/office/drawing/2014/main" id="{BDE8E9F2-DB02-4CAE-8DBA-3D96D119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150" y="2264109"/>
              <a:ext cx="9525" cy="9525"/>
            </a:xfrm>
            <a:custGeom>
              <a:avLst/>
              <a:gdLst>
                <a:gd name="T0" fmla="*/ 52311300 w 9525"/>
                <a:gd name="T1" fmla="*/ 39757350 h 9525"/>
                <a:gd name="T2" fmla="*/ 600075 w 9525"/>
                <a:gd name="T3" fmla="*/ 742950 h 9525"/>
                <a:gd name="T4" fmla="*/ 52311300 w 9525"/>
                <a:gd name="T5" fmla="*/ 39757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92" y="4174"/>
                  </a:moveTo>
                  <a:cubicBezTo>
                    <a:pt x="5873" y="650"/>
                    <a:pt x="3587" y="-303"/>
                    <a:pt x="63" y="78"/>
                  </a:cubicBezTo>
                  <a:cubicBezTo>
                    <a:pt x="-414" y="3698"/>
                    <a:pt x="1872" y="4650"/>
                    <a:pt x="5492" y="41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7" name="Freeform: Shape 2337">
              <a:extLst>
                <a:ext uri="{FF2B5EF4-FFF2-40B4-BE49-F238E27FC236}">
                  <a16:creationId xmlns:a16="http://schemas.microsoft.com/office/drawing/2014/main" id="{578D57DB-91BA-4E10-AD9C-6E6750C54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547" y="2241232"/>
              <a:ext cx="9525" cy="9525"/>
            </a:xfrm>
            <a:custGeom>
              <a:avLst/>
              <a:gdLst>
                <a:gd name="T0" fmla="*/ 6858 w 9525"/>
                <a:gd name="T1" fmla="*/ 64417575 h 9525"/>
                <a:gd name="T2" fmla="*/ 9525 w 9525"/>
                <a:gd name="T3" fmla="*/ 0 h 9525"/>
                <a:gd name="T4" fmla="*/ 0 w 9525"/>
                <a:gd name="T5" fmla="*/ 0 h 9525"/>
                <a:gd name="T6" fmla="*/ 6858 w 9525"/>
                <a:gd name="T7" fmla="*/ 6441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858" y="6763"/>
                  </a:moveTo>
                  <a:cubicBezTo>
                    <a:pt x="4858" y="1619"/>
                    <a:pt x="10573" y="4191"/>
                    <a:pt x="9525" y="0"/>
                  </a:cubicBezTo>
                  <a:cubicBezTo>
                    <a:pt x="4477" y="3620"/>
                    <a:pt x="6191" y="953"/>
                    <a:pt x="0" y="0"/>
                  </a:cubicBezTo>
                  <a:cubicBezTo>
                    <a:pt x="2762" y="1715"/>
                    <a:pt x="3238" y="5810"/>
                    <a:pt x="6858" y="6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8" name="Freeform: Shape 2338">
              <a:extLst>
                <a:ext uri="{FF2B5EF4-FFF2-40B4-BE49-F238E27FC236}">
                  <a16:creationId xmlns:a16="http://schemas.microsoft.com/office/drawing/2014/main" id="{4229D90B-6EDA-418E-9794-13A3632F7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641" y="3647860"/>
              <a:ext cx="9525" cy="9525"/>
            </a:xfrm>
            <a:custGeom>
              <a:avLst/>
              <a:gdLst>
                <a:gd name="T0" fmla="*/ 35899725 w 9525"/>
                <a:gd name="T1" fmla="*/ 50130075 h 9525"/>
                <a:gd name="T2" fmla="*/ 35899725 w 9525"/>
                <a:gd name="T3" fmla="*/ 2952750 h 9525"/>
                <a:gd name="T4" fmla="*/ 35899725 w 9525"/>
                <a:gd name="T5" fmla="*/ 50130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69" y="5263"/>
                  </a:moveTo>
                  <a:cubicBezTo>
                    <a:pt x="3769" y="3644"/>
                    <a:pt x="3769" y="1929"/>
                    <a:pt x="3769" y="310"/>
                  </a:cubicBezTo>
                  <a:cubicBezTo>
                    <a:pt x="-1946" y="-1690"/>
                    <a:pt x="-517" y="6692"/>
                    <a:pt x="3769" y="52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89" name="Freeform: Shape 2339">
              <a:extLst>
                <a:ext uri="{FF2B5EF4-FFF2-40B4-BE49-F238E27FC236}">
                  <a16:creationId xmlns:a16="http://schemas.microsoft.com/office/drawing/2014/main" id="{FAE14917-86B5-459B-B5CF-CE4E64BFE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617" y="3637026"/>
              <a:ext cx="9525" cy="9525"/>
            </a:xfrm>
            <a:custGeom>
              <a:avLst/>
              <a:gdLst>
                <a:gd name="T0" fmla="*/ 31594425 w 9525"/>
                <a:gd name="T1" fmla="*/ 70761225 h 9525"/>
                <a:gd name="T2" fmla="*/ 31594425 w 9525"/>
                <a:gd name="T3" fmla="*/ 0 h 9525"/>
                <a:gd name="T4" fmla="*/ 31594425 w 9525"/>
                <a:gd name="T5" fmla="*/ 7076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7" y="7429"/>
                  </a:moveTo>
                  <a:cubicBezTo>
                    <a:pt x="3317" y="4953"/>
                    <a:pt x="3317" y="2477"/>
                    <a:pt x="3317" y="0"/>
                  </a:cubicBezTo>
                  <a:cubicBezTo>
                    <a:pt x="-207" y="191"/>
                    <a:pt x="-1922" y="8668"/>
                    <a:pt x="3317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0" name="Freeform: Shape 2340">
              <a:extLst>
                <a:ext uri="{FF2B5EF4-FFF2-40B4-BE49-F238E27FC236}">
                  <a16:creationId xmlns:a16="http://schemas.microsoft.com/office/drawing/2014/main" id="{6C1B9F64-A6DF-43B1-B6B6-9DC035883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909" y="3654361"/>
              <a:ext cx="9525" cy="9525"/>
            </a:xfrm>
            <a:custGeom>
              <a:avLst/>
              <a:gdLst>
                <a:gd name="T0" fmla="*/ 36976050 w 9525"/>
                <a:gd name="T1" fmla="*/ 12383 h 9525"/>
                <a:gd name="T2" fmla="*/ 48768000 w 9525"/>
                <a:gd name="T3" fmla="*/ 1 h 9525"/>
                <a:gd name="T4" fmla="*/ 36976050 w 9525"/>
                <a:gd name="T5" fmla="*/ 12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2" y="12383"/>
                  </a:moveTo>
                  <a:cubicBezTo>
                    <a:pt x="6073" y="10002"/>
                    <a:pt x="4739" y="4192"/>
                    <a:pt x="5120" y="1"/>
                  </a:cubicBezTo>
                  <a:cubicBezTo>
                    <a:pt x="-119" y="-95"/>
                    <a:pt x="-2595" y="11811"/>
                    <a:pt x="3882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1" name="Freeform: Shape 2341">
              <a:extLst>
                <a:ext uri="{FF2B5EF4-FFF2-40B4-BE49-F238E27FC236}">
                  <a16:creationId xmlns:a16="http://schemas.microsoft.com/office/drawing/2014/main" id="{7F96702D-5182-4755-AE6F-D8458FD8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761" y="3795384"/>
              <a:ext cx="9525" cy="9525"/>
            </a:xfrm>
            <a:custGeom>
              <a:avLst/>
              <a:gdLst>
                <a:gd name="T0" fmla="*/ 36099750 w 9525"/>
                <a:gd name="T1" fmla="*/ 49396650 h 9525"/>
                <a:gd name="T2" fmla="*/ 24307800 w 9525"/>
                <a:gd name="T3" fmla="*/ 2219325 h 9525"/>
                <a:gd name="T4" fmla="*/ 723900 w 9525"/>
                <a:gd name="T5" fmla="*/ 49396650 h 9525"/>
                <a:gd name="T6" fmla="*/ 36099750 w 9525"/>
                <a:gd name="T7" fmla="*/ 49396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90" y="5186"/>
                  </a:moveTo>
                  <a:cubicBezTo>
                    <a:pt x="3885" y="2995"/>
                    <a:pt x="3505" y="1376"/>
                    <a:pt x="2552" y="233"/>
                  </a:cubicBezTo>
                  <a:cubicBezTo>
                    <a:pt x="-1163" y="-1005"/>
                    <a:pt x="361" y="2995"/>
                    <a:pt x="76" y="5186"/>
                  </a:cubicBezTo>
                  <a:cubicBezTo>
                    <a:pt x="1314" y="5186"/>
                    <a:pt x="2552" y="5186"/>
                    <a:pt x="3790" y="518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2" name="Freeform: Shape 2342">
              <a:extLst>
                <a:ext uri="{FF2B5EF4-FFF2-40B4-BE49-F238E27FC236}">
                  <a16:creationId xmlns:a16="http://schemas.microsoft.com/office/drawing/2014/main" id="{31F35A4A-B6B5-45CC-9F2D-5AC6902D4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818" y="3817903"/>
              <a:ext cx="9525" cy="9525"/>
            </a:xfrm>
            <a:custGeom>
              <a:avLst/>
              <a:gdLst>
                <a:gd name="T0" fmla="*/ 59597925 w 9525"/>
                <a:gd name="T1" fmla="*/ 933450 h 9525"/>
                <a:gd name="T2" fmla="*/ 628650 w 9525"/>
                <a:gd name="T3" fmla="*/ 36318825 h 9525"/>
                <a:gd name="T4" fmla="*/ 59597925 w 9525"/>
                <a:gd name="T5" fmla="*/ 93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57" y="98"/>
                  </a:moveTo>
                  <a:cubicBezTo>
                    <a:pt x="2733" y="-187"/>
                    <a:pt x="-506" y="-92"/>
                    <a:pt x="66" y="3813"/>
                  </a:cubicBezTo>
                  <a:cubicBezTo>
                    <a:pt x="3590" y="4099"/>
                    <a:pt x="6829" y="4004"/>
                    <a:pt x="6257" y="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3" name="Freeform: Shape 2343">
              <a:extLst>
                <a:ext uri="{FF2B5EF4-FFF2-40B4-BE49-F238E27FC236}">
                  <a16:creationId xmlns:a16="http://schemas.microsoft.com/office/drawing/2014/main" id="{1D73F8F8-10B8-488B-97C7-BE0A5FF8D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858804"/>
              <a:ext cx="19050" cy="9525"/>
            </a:xfrm>
            <a:custGeom>
              <a:avLst/>
              <a:gdLst>
                <a:gd name="T0" fmla="*/ 0 w 19050"/>
                <a:gd name="T1" fmla="*/ 24155400 h 9525"/>
                <a:gd name="T2" fmla="*/ 22289 w 19050"/>
                <a:gd name="T3" fmla="*/ 47739300 h 9525"/>
                <a:gd name="T4" fmla="*/ 16097 w 19050"/>
                <a:gd name="T5" fmla="*/ 561975 h 9525"/>
                <a:gd name="T6" fmla="*/ 0 w 19050"/>
                <a:gd name="T7" fmla="*/ 24155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2536"/>
                  </a:moveTo>
                  <a:cubicBezTo>
                    <a:pt x="8001" y="-608"/>
                    <a:pt x="15621" y="7489"/>
                    <a:pt x="22289" y="5012"/>
                  </a:cubicBezTo>
                  <a:cubicBezTo>
                    <a:pt x="19431" y="4155"/>
                    <a:pt x="18002" y="1869"/>
                    <a:pt x="16097" y="59"/>
                  </a:cubicBezTo>
                  <a:cubicBezTo>
                    <a:pt x="9906" y="2631"/>
                    <a:pt x="3143" y="-2989"/>
                    <a:pt x="0" y="253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4" name="Freeform: Shape 2344">
              <a:extLst>
                <a:ext uri="{FF2B5EF4-FFF2-40B4-BE49-F238E27FC236}">
                  <a16:creationId xmlns:a16="http://schemas.microsoft.com/office/drawing/2014/main" id="{4562DB8B-7AAC-4227-A100-FDBE291C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69" y="4188619"/>
              <a:ext cx="9525" cy="9525"/>
            </a:xfrm>
            <a:custGeom>
              <a:avLst/>
              <a:gdLst>
                <a:gd name="T0" fmla="*/ 70761225 w 9525"/>
                <a:gd name="T1" fmla="*/ 70761225 h 9525"/>
                <a:gd name="T2" fmla="*/ 35385375 w 9525"/>
                <a:gd name="T3" fmla="*/ 0 h 9525"/>
                <a:gd name="T4" fmla="*/ 0 w 9525"/>
                <a:gd name="T5" fmla="*/ 11791950 h 9525"/>
                <a:gd name="T6" fmla="*/ 7076122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7429"/>
                  </a:moveTo>
                  <a:cubicBezTo>
                    <a:pt x="6858" y="4286"/>
                    <a:pt x="5715" y="1714"/>
                    <a:pt x="3715" y="0"/>
                  </a:cubicBezTo>
                  <a:cubicBezTo>
                    <a:pt x="3048" y="2572"/>
                    <a:pt x="1810" y="2667"/>
                    <a:pt x="0" y="1238"/>
                  </a:cubicBezTo>
                  <a:cubicBezTo>
                    <a:pt x="381" y="5429"/>
                    <a:pt x="4191" y="6191"/>
                    <a:pt x="742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5" name="Freeform: Shape 2345">
              <a:extLst>
                <a:ext uri="{FF2B5EF4-FFF2-40B4-BE49-F238E27FC236}">
                  <a16:creationId xmlns:a16="http://schemas.microsoft.com/office/drawing/2014/main" id="{C5CBB222-0F09-4267-8E18-B42A19897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8" y="3649408"/>
              <a:ext cx="19050" cy="38100"/>
            </a:xfrm>
            <a:custGeom>
              <a:avLst/>
              <a:gdLst>
                <a:gd name="T0" fmla="*/ 14859 w 19050"/>
                <a:gd name="T1" fmla="*/ 14859 h 38100"/>
                <a:gd name="T2" fmla="*/ 9906 w 19050"/>
                <a:gd name="T3" fmla="*/ 0 h 38100"/>
                <a:gd name="T4" fmla="*/ 0 w 19050"/>
                <a:gd name="T5" fmla="*/ 6191 h 38100"/>
                <a:gd name="T6" fmla="*/ 7429 w 19050"/>
                <a:gd name="T7" fmla="*/ 7429 h 38100"/>
                <a:gd name="T8" fmla="*/ 13621 w 19050"/>
                <a:gd name="T9" fmla="*/ 47149 h 38100"/>
                <a:gd name="T10" fmla="*/ 16097 w 19050"/>
                <a:gd name="T11" fmla="*/ 36004 h 38100"/>
                <a:gd name="T12" fmla="*/ 24765 w 19050"/>
                <a:gd name="T13" fmla="*/ 33528 h 38100"/>
                <a:gd name="T14" fmla="*/ 14859 w 19050"/>
                <a:gd name="T15" fmla="*/ 33528 h 38100"/>
                <a:gd name="T16" fmla="*/ 14859 w 19050"/>
                <a:gd name="T17" fmla="*/ 18669 h 38100"/>
                <a:gd name="T18" fmla="*/ 19812 w 19050"/>
                <a:gd name="T19" fmla="*/ 22384 h 38100"/>
                <a:gd name="T20" fmla="*/ 19812 w 19050"/>
                <a:gd name="T21" fmla="*/ 14954 h 38100"/>
                <a:gd name="T22" fmla="*/ 27242 w 19050"/>
                <a:gd name="T23" fmla="*/ 12478 h 38100"/>
                <a:gd name="T24" fmla="*/ 14859 w 19050"/>
                <a:gd name="T25" fmla="*/ 14859 h 38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38100">
                  <a:moveTo>
                    <a:pt x="14859" y="14859"/>
                  </a:moveTo>
                  <a:cubicBezTo>
                    <a:pt x="21146" y="9239"/>
                    <a:pt x="12192" y="4382"/>
                    <a:pt x="9906" y="0"/>
                  </a:cubicBezTo>
                  <a:cubicBezTo>
                    <a:pt x="6001" y="1429"/>
                    <a:pt x="3524" y="4286"/>
                    <a:pt x="0" y="6191"/>
                  </a:cubicBezTo>
                  <a:cubicBezTo>
                    <a:pt x="2667" y="8382"/>
                    <a:pt x="3620" y="8954"/>
                    <a:pt x="7429" y="7429"/>
                  </a:cubicBezTo>
                  <a:cubicBezTo>
                    <a:pt x="10382" y="19717"/>
                    <a:pt x="11811" y="33623"/>
                    <a:pt x="13621" y="47149"/>
                  </a:cubicBezTo>
                  <a:cubicBezTo>
                    <a:pt x="20574" y="46958"/>
                    <a:pt x="14478" y="41434"/>
                    <a:pt x="16097" y="36004"/>
                  </a:cubicBezTo>
                  <a:cubicBezTo>
                    <a:pt x="18955" y="35052"/>
                    <a:pt x="25717" y="38195"/>
                    <a:pt x="24765" y="33528"/>
                  </a:cubicBezTo>
                  <a:cubicBezTo>
                    <a:pt x="20003" y="32480"/>
                    <a:pt x="16859" y="35528"/>
                    <a:pt x="14859" y="33528"/>
                  </a:cubicBezTo>
                  <a:cubicBezTo>
                    <a:pt x="17717" y="28766"/>
                    <a:pt x="16954" y="23527"/>
                    <a:pt x="14859" y="18669"/>
                  </a:cubicBezTo>
                  <a:cubicBezTo>
                    <a:pt x="17336" y="19050"/>
                    <a:pt x="18193" y="21146"/>
                    <a:pt x="19812" y="22384"/>
                  </a:cubicBezTo>
                  <a:cubicBezTo>
                    <a:pt x="22098" y="20193"/>
                    <a:pt x="18764" y="19241"/>
                    <a:pt x="19812" y="14954"/>
                  </a:cubicBezTo>
                  <a:cubicBezTo>
                    <a:pt x="22384" y="14192"/>
                    <a:pt x="28384" y="16954"/>
                    <a:pt x="27242" y="12478"/>
                  </a:cubicBezTo>
                  <a:cubicBezTo>
                    <a:pt x="20765" y="10858"/>
                    <a:pt x="19336" y="14383"/>
                    <a:pt x="14859" y="148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6" name="Freeform: Shape 2346">
              <a:extLst>
                <a:ext uri="{FF2B5EF4-FFF2-40B4-BE49-F238E27FC236}">
                  <a16:creationId xmlns:a16="http://schemas.microsoft.com/office/drawing/2014/main" id="{06ED2B07-06D7-4501-A4F8-23AC893E5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944" y="4106696"/>
              <a:ext cx="9525" cy="9525"/>
            </a:xfrm>
            <a:custGeom>
              <a:avLst/>
              <a:gdLst>
                <a:gd name="T0" fmla="*/ 59293125 w 9525"/>
                <a:gd name="T1" fmla="*/ 3818 h 9525"/>
                <a:gd name="T2" fmla="*/ 323850 w 9525"/>
                <a:gd name="T3" fmla="*/ 103 h 9525"/>
                <a:gd name="T4" fmla="*/ 47501175 w 9525"/>
                <a:gd name="T5" fmla="*/ 16200 h 9525"/>
                <a:gd name="T6" fmla="*/ 23907750 w 9525"/>
                <a:gd name="T7" fmla="*/ 8771 h 9525"/>
                <a:gd name="T8" fmla="*/ 59293125 w 9525"/>
                <a:gd name="T9" fmla="*/ 381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25" y="3818"/>
                  </a:moveTo>
                  <a:cubicBezTo>
                    <a:pt x="1558" y="5151"/>
                    <a:pt x="4225" y="-850"/>
                    <a:pt x="34" y="103"/>
                  </a:cubicBezTo>
                  <a:cubicBezTo>
                    <a:pt x="34" y="7151"/>
                    <a:pt x="-728" y="14867"/>
                    <a:pt x="4987" y="16200"/>
                  </a:cubicBezTo>
                  <a:cubicBezTo>
                    <a:pt x="7558" y="13629"/>
                    <a:pt x="3558" y="11342"/>
                    <a:pt x="2510" y="8771"/>
                  </a:cubicBezTo>
                  <a:cubicBezTo>
                    <a:pt x="5749" y="9152"/>
                    <a:pt x="6606" y="7056"/>
                    <a:pt x="6225" y="38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7" name="Freeform: Shape 2347">
              <a:extLst>
                <a:ext uri="{FF2B5EF4-FFF2-40B4-BE49-F238E27FC236}">
                  <a16:creationId xmlns:a16="http://schemas.microsoft.com/office/drawing/2014/main" id="{E9BCD9D0-321E-4671-AD17-7F79A6D2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900" y="4329970"/>
              <a:ext cx="9525" cy="9525"/>
            </a:xfrm>
            <a:custGeom>
              <a:avLst/>
              <a:gdLst>
                <a:gd name="T0" fmla="*/ 14811375 w 9525"/>
                <a:gd name="T1" fmla="*/ 0 h 9525"/>
                <a:gd name="T2" fmla="*/ 38395275 w 9525"/>
                <a:gd name="T3" fmla="*/ 14859 h 9525"/>
                <a:gd name="T4" fmla="*/ 14811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55" y="0"/>
                  </a:moveTo>
                  <a:cubicBezTo>
                    <a:pt x="698" y="3429"/>
                    <a:pt x="-2541" y="15240"/>
                    <a:pt x="4031" y="14859"/>
                  </a:cubicBezTo>
                  <a:cubicBezTo>
                    <a:pt x="3650" y="9525"/>
                    <a:pt x="5460" y="1810"/>
                    <a:pt x="15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8" name="Freeform: Shape 2348">
              <a:extLst>
                <a:ext uri="{FF2B5EF4-FFF2-40B4-BE49-F238E27FC236}">
                  <a16:creationId xmlns:a16="http://schemas.microsoft.com/office/drawing/2014/main" id="{44EBCBB8-AD71-44FE-813D-4E86EE407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656" y="3503060"/>
              <a:ext cx="9525" cy="9525"/>
            </a:xfrm>
            <a:custGeom>
              <a:avLst/>
              <a:gdLst>
                <a:gd name="T0" fmla="*/ 800100 w 9525"/>
                <a:gd name="T1" fmla="*/ 47605950 h 9525"/>
                <a:gd name="T2" fmla="*/ 36185475 w 9525"/>
                <a:gd name="T3" fmla="*/ 428625 h 9525"/>
                <a:gd name="T4" fmla="*/ 80010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4" y="4998"/>
                  </a:moveTo>
                  <a:cubicBezTo>
                    <a:pt x="3323" y="5379"/>
                    <a:pt x="4085" y="3283"/>
                    <a:pt x="3799" y="45"/>
                  </a:cubicBezTo>
                  <a:cubicBezTo>
                    <a:pt x="560" y="-336"/>
                    <a:pt x="-297" y="1759"/>
                    <a:pt x="84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299" name="Freeform: Shape 2349">
              <a:extLst>
                <a:ext uri="{FF2B5EF4-FFF2-40B4-BE49-F238E27FC236}">
                  <a16:creationId xmlns:a16="http://schemas.microsoft.com/office/drawing/2014/main" id="{9F9BCAF2-01E0-4BB8-B9F0-F9218E1C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611023"/>
              <a:ext cx="19050" cy="9525"/>
            </a:xfrm>
            <a:custGeom>
              <a:avLst/>
              <a:gdLst>
                <a:gd name="T0" fmla="*/ 0 w 19050"/>
                <a:gd name="T1" fmla="*/ 13621 h 9525"/>
                <a:gd name="T2" fmla="*/ 6191 w 19050"/>
                <a:gd name="T3" fmla="*/ 17335 h 9525"/>
                <a:gd name="T4" fmla="*/ 21050 w 19050"/>
                <a:gd name="T5" fmla="*/ 9906 h 9525"/>
                <a:gd name="T6" fmla="*/ 14859 w 19050"/>
                <a:gd name="T7" fmla="*/ 4953 h 9525"/>
                <a:gd name="T8" fmla="*/ 8668 w 19050"/>
                <a:gd name="T9" fmla="*/ 8668 h 9525"/>
                <a:gd name="T10" fmla="*/ 13621 w 19050"/>
                <a:gd name="T11" fmla="*/ 0 h 9525"/>
                <a:gd name="T12" fmla="*/ 1238 w 19050"/>
                <a:gd name="T13" fmla="*/ 2476 h 9525"/>
                <a:gd name="T14" fmla="*/ 4953 w 19050"/>
                <a:gd name="T15" fmla="*/ 12383 h 9525"/>
                <a:gd name="T16" fmla="*/ 0 w 19050"/>
                <a:gd name="T17" fmla="*/ 13621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50" h="9525">
                  <a:moveTo>
                    <a:pt x="0" y="13621"/>
                  </a:moveTo>
                  <a:cubicBezTo>
                    <a:pt x="3143" y="13811"/>
                    <a:pt x="6382" y="13907"/>
                    <a:pt x="6191" y="17335"/>
                  </a:cubicBezTo>
                  <a:cubicBezTo>
                    <a:pt x="11430" y="12763"/>
                    <a:pt x="20764" y="19717"/>
                    <a:pt x="21050" y="9906"/>
                  </a:cubicBezTo>
                  <a:cubicBezTo>
                    <a:pt x="12382" y="14002"/>
                    <a:pt x="19621" y="4858"/>
                    <a:pt x="14859" y="4953"/>
                  </a:cubicBezTo>
                  <a:cubicBezTo>
                    <a:pt x="12668" y="6096"/>
                    <a:pt x="13240" y="10001"/>
                    <a:pt x="8668" y="8668"/>
                  </a:cubicBezTo>
                  <a:cubicBezTo>
                    <a:pt x="5620" y="1810"/>
                    <a:pt x="17431" y="3429"/>
                    <a:pt x="13621" y="0"/>
                  </a:cubicBezTo>
                  <a:cubicBezTo>
                    <a:pt x="11620" y="191"/>
                    <a:pt x="5048" y="667"/>
                    <a:pt x="1238" y="2476"/>
                  </a:cubicBezTo>
                  <a:cubicBezTo>
                    <a:pt x="-857" y="9144"/>
                    <a:pt x="6001" y="6858"/>
                    <a:pt x="4953" y="12383"/>
                  </a:cubicBezTo>
                  <a:cubicBezTo>
                    <a:pt x="3334" y="10763"/>
                    <a:pt x="286" y="10668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0" name="Freeform: Shape 2350">
              <a:extLst>
                <a:ext uri="{FF2B5EF4-FFF2-40B4-BE49-F238E27FC236}">
                  <a16:creationId xmlns:a16="http://schemas.microsoft.com/office/drawing/2014/main" id="{C3DBE78B-EF47-4DF9-97CE-74E318446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90" y="3636194"/>
              <a:ext cx="19050" cy="9525"/>
            </a:xfrm>
            <a:custGeom>
              <a:avLst/>
              <a:gdLst>
                <a:gd name="T0" fmla="*/ 61 w 19050"/>
                <a:gd name="T1" fmla="*/ 3309 h 9525"/>
                <a:gd name="T2" fmla="*/ 11205 w 19050"/>
                <a:gd name="T3" fmla="*/ 4547 h 9525"/>
                <a:gd name="T4" fmla="*/ 13682 w 19050"/>
                <a:gd name="T5" fmla="*/ 11976 h 9525"/>
                <a:gd name="T6" fmla="*/ 24826 w 19050"/>
                <a:gd name="T7" fmla="*/ 4547 h 9525"/>
                <a:gd name="T8" fmla="*/ 14920 w 19050"/>
                <a:gd name="T9" fmla="*/ 10738 h 9525"/>
                <a:gd name="T10" fmla="*/ 14920 w 19050"/>
                <a:gd name="T11" fmla="*/ 3309 h 9525"/>
                <a:gd name="T12" fmla="*/ 5014 w 19050"/>
                <a:gd name="T13" fmla="*/ 832 h 9525"/>
                <a:gd name="T14" fmla="*/ 61 w 19050"/>
                <a:gd name="T15" fmla="*/ 330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61" y="3309"/>
                  </a:moveTo>
                  <a:cubicBezTo>
                    <a:pt x="4157" y="3309"/>
                    <a:pt x="6252" y="5404"/>
                    <a:pt x="11205" y="4547"/>
                  </a:cubicBezTo>
                  <a:cubicBezTo>
                    <a:pt x="11586" y="7404"/>
                    <a:pt x="12729" y="9690"/>
                    <a:pt x="13682" y="11976"/>
                  </a:cubicBezTo>
                  <a:cubicBezTo>
                    <a:pt x="19968" y="12072"/>
                    <a:pt x="23969" y="9881"/>
                    <a:pt x="24826" y="4547"/>
                  </a:cubicBezTo>
                  <a:cubicBezTo>
                    <a:pt x="17111" y="1499"/>
                    <a:pt x="19683" y="8643"/>
                    <a:pt x="14920" y="10738"/>
                  </a:cubicBezTo>
                  <a:cubicBezTo>
                    <a:pt x="15492" y="6833"/>
                    <a:pt x="12253" y="5880"/>
                    <a:pt x="14920" y="3309"/>
                  </a:cubicBezTo>
                  <a:cubicBezTo>
                    <a:pt x="13015" y="1785"/>
                    <a:pt x="6729" y="-1549"/>
                    <a:pt x="5014" y="832"/>
                  </a:cubicBezTo>
                  <a:cubicBezTo>
                    <a:pt x="9681" y="3213"/>
                    <a:pt x="-891" y="451"/>
                    <a:pt x="61" y="33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1" name="Freeform: Shape 2351">
              <a:extLst>
                <a:ext uri="{FF2B5EF4-FFF2-40B4-BE49-F238E27FC236}">
                  <a16:creationId xmlns:a16="http://schemas.microsoft.com/office/drawing/2014/main" id="{D5E3AE9D-F9B7-4795-A047-21F1B7EA0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332" y="3766849"/>
              <a:ext cx="9525" cy="9525"/>
            </a:xfrm>
            <a:custGeom>
              <a:avLst/>
              <a:gdLst>
                <a:gd name="T0" fmla="*/ 36995100 w 9525"/>
                <a:gd name="T1" fmla="*/ 2752725 h 9525"/>
                <a:gd name="T2" fmla="*/ 1619250 w 9525"/>
                <a:gd name="T3" fmla="*/ 49930050 h 9525"/>
                <a:gd name="T4" fmla="*/ 36995100 w 9525"/>
                <a:gd name="T5" fmla="*/ 275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4" y="289"/>
                  </a:moveTo>
                  <a:cubicBezTo>
                    <a:pt x="-306" y="-950"/>
                    <a:pt x="-211" y="2003"/>
                    <a:pt x="170" y="5242"/>
                  </a:cubicBezTo>
                  <a:cubicBezTo>
                    <a:pt x="3408" y="5622"/>
                    <a:pt x="3408" y="2670"/>
                    <a:pt x="3884" y="2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2" name="Freeform: Shape 2352">
              <a:extLst>
                <a:ext uri="{FF2B5EF4-FFF2-40B4-BE49-F238E27FC236}">
                  <a16:creationId xmlns:a16="http://schemas.microsoft.com/office/drawing/2014/main" id="{BBD2EB79-3815-44C2-876E-1FC6DDFE1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548079"/>
              <a:ext cx="9525" cy="9525"/>
            </a:xfrm>
            <a:custGeom>
              <a:avLst/>
              <a:gdLst>
                <a:gd name="T0" fmla="*/ 18574 w 9525"/>
                <a:gd name="T1" fmla="*/ 44300775 h 9525"/>
                <a:gd name="T2" fmla="*/ 0 w 9525"/>
                <a:gd name="T3" fmla="*/ 20707350 h 9525"/>
                <a:gd name="T4" fmla="*/ 18574 w 9525"/>
                <a:gd name="T5" fmla="*/ 44300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574" y="4651"/>
                  </a:moveTo>
                  <a:cubicBezTo>
                    <a:pt x="10573" y="4746"/>
                    <a:pt x="7239" y="-3922"/>
                    <a:pt x="0" y="2174"/>
                  </a:cubicBezTo>
                  <a:cubicBezTo>
                    <a:pt x="7239" y="3317"/>
                    <a:pt x="11144" y="7223"/>
                    <a:pt x="18574" y="46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3" name="Freeform: Shape 2353">
              <a:extLst>
                <a:ext uri="{FF2B5EF4-FFF2-40B4-BE49-F238E27FC236}">
                  <a16:creationId xmlns:a16="http://schemas.microsoft.com/office/drawing/2014/main" id="{1C2A536E-19CD-49C7-A88E-9BF3EBCD2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460853"/>
              <a:ext cx="9525" cy="9525"/>
            </a:xfrm>
            <a:custGeom>
              <a:avLst/>
              <a:gdLst>
                <a:gd name="T0" fmla="*/ 47177325 w 9525"/>
                <a:gd name="T1" fmla="*/ 1438275 h 9525"/>
                <a:gd name="T2" fmla="*/ 0 w 9525"/>
                <a:gd name="T3" fmla="*/ 48615600 h 9525"/>
                <a:gd name="T4" fmla="*/ 58969275 w 9525"/>
                <a:gd name="T5" fmla="*/ 84000975 h 9525"/>
                <a:gd name="T6" fmla="*/ 47177325 w 9525"/>
                <a:gd name="T7" fmla="*/ 1438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151"/>
                  </a:moveTo>
                  <a:cubicBezTo>
                    <a:pt x="857" y="-706"/>
                    <a:pt x="476" y="2246"/>
                    <a:pt x="0" y="5104"/>
                  </a:cubicBezTo>
                  <a:cubicBezTo>
                    <a:pt x="4191" y="4151"/>
                    <a:pt x="1619" y="10152"/>
                    <a:pt x="6191" y="8819"/>
                  </a:cubicBezTo>
                  <a:cubicBezTo>
                    <a:pt x="6858" y="4913"/>
                    <a:pt x="3905" y="4437"/>
                    <a:pt x="4953" y="1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4" name="Freeform: Shape 2354">
              <a:extLst>
                <a:ext uri="{FF2B5EF4-FFF2-40B4-BE49-F238E27FC236}">
                  <a16:creationId xmlns:a16="http://schemas.microsoft.com/office/drawing/2014/main" id="{6D2B5A56-C434-444D-B3EC-3F4D9C31E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145" y="4367117"/>
              <a:ext cx="9525" cy="9525"/>
            </a:xfrm>
            <a:custGeom>
              <a:avLst/>
              <a:gdLst>
                <a:gd name="T0" fmla="*/ 1571625 w 9525"/>
                <a:gd name="T1" fmla="*/ 0 h 9525"/>
                <a:gd name="T2" fmla="*/ 72342375 w 9525"/>
                <a:gd name="T3" fmla="*/ 47177325 h 9525"/>
                <a:gd name="T4" fmla="*/ 1571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263" y="4667"/>
                    <a:pt x="7023" y="10287"/>
                    <a:pt x="7595" y="4953"/>
                  </a:cubicBezTo>
                  <a:cubicBezTo>
                    <a:pt x="3213" y="5144"/>
                    <a:pt x="3499" y="762"/>
                    <a:pt x="16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5" name="Freeform: Shape 2355">
              <a:extLst>
                <a:ext uri="{FF2B5EF4-FFF2-40B4-BE49-F238E27FC236}">
                  <a16:creationId xmlns:a16="http://schemas.microsoft.com/office/drawing/2014/main" id="{0D324CC4-4EE6-4732-84FA-D332D52D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361849"/>
              <a:ext cx="9525" cy="9525"/>
            </a:xfrm>
            <a:custGeom>
              <a:avLst/>
              <a:gdLst>
                <a:gd name="T0" fmla="*/ 11791950 w 9525"/>
                <a:gd name="T1" fmla="*/ 13621 h 9525"/>
                <a:gd name="T2" fmla="*/ 0 w 9525"/>
                <a:gd name="T3" fmla="*/ 0 h 9525"/>
                <a:gd name="T4" fmla="*/ 11791950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3621"/>
                  </a:moveTo>
                  <a:cubicBezTo>
                    <a:pt x="3048" y="8382"/>
                    <a:pt x="4477" y="2477"/>
                    <a:pt x="0" y="0"/>
                  </a:cubicBezTo>
                  <a:cubicBezTo>
                    <a:pt x="1429" y="6191"/>
                    <a:pt x="-1429" y="8954"/>
                    <a:pt x="1238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6" name="Freeform: Shape 2356">
              <a:extLst>
                <a:ext uri="{FF2B5EF4-FFF2-40B4-BE49-F238E27FC236}">
                  <a16:creationId xmlns:a16="http://schemas.microsoft.com/office/drawing/2014/main" id="{E86A152F-2F4A-46D2-BA72-58B6213D2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04" y="3395197"/>
              <a:ext cx="9525" cy="9525"/>
            </a:xfrm>
            <a:custGeom>
              <a:avLst/>
              <a:gdLst>
                <a:gd name="T0" fmla="*/ 428625 w 9525"/>
                <a:gd name="T1" fmla="*/ 36185475 h 9525"/>
                <a:gd name="T2" fmla="*/ 47605950 w 9525"/>
                <a:gd name="T3" fmla="*/ 800100 h 9525"/>
                <a:gd name="T4" fmla="*/ 428625 w 9525"/>
                <a:gd name="T5" fmla="*/ 36185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" y="3799"/>
                  </a:moveTo>
                  <a:cubicBezTo>
                    <a:pt x="3283" y="4180"/>
                    <a:pt x="5379" y="3323"/>
                    <a:pt x="4998" y="84"/>
                  </a:cubicBezTo>
                  <a:cubicBezTo>
                    <a:pt x="1759" y="-297"/>
                    <a:pt x="-336" y="560"/>
                    <a:pt x="45" y="37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7" name="Freeform: Shape 2357">
              <a:extLst>
                <a:ext uri="{FF2B5EF4-FFF2-40B4-BE49-F238E27FC236}">
                  <a16:creationId xmlns:a16="http://schemas.microsoft.com/office/drawing/2014/main" id="{2886C8D8-71B6-45B1-A21E-C3BBDD26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30" y="3530441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48301275 w 9525"/>
                <a:gd name="T5" fmla="*/ 58969275 h 9525"/>
                <a:gd name="T6" fmla="*/ 12925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1738" y="6191"/>
                    <a:pt x="3452" y="6191"/>
                    <a:pt x="5071" y="6191"/>
                  </a:cubicBezTo>
                  <a:cubicBezTo>
                    <a:pt x="4690" y="3239"/>
                    <a:pt x="3833" y="762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8" name="Freeform: Shape 2358">
              <a:extLst>
                <a:ext uri="{FF2B5EF4-FFF2-40B4-BE49-F238E27FC236}">
                  <a16:creationId xmlns:a16="http://schemas.microsoft.com/office/drawing/2014/main" id="{FE99DA39-AE1C-4FAC-83B6-A66FBB83F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64" y="4128986"/>
              <a:ext cx="9525" cy="9525"/>
            </a:xfrm>
            <a:custGeom>
              <a:avLst/>
              <a:gdLst>
                <a:gd name="T0" fmla="*/ 47977425 w 9525"/>
                <a:gd name="T1" fmla="*/ 12763500 h 9525"/>
                <a:gd name="T2" fmla="*/ 800100 w 9525"/>
                <a:gd name="T3" fmla="*/ 962025 h 9525"/>
                <a:gd name="T4" fmla="*/ 36185475 w 9525"/>
                <a:gd name="T5" fmla="*/ 48148875 h 9525"/>
                <a:gd name="T6" fmla="*/ 47977425 w 9525"/>
                <a:gd name="T7" fmla="*/ 1276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37" y="1340"/>
                  </a:moveTo>
                  <a:cubicBezTo>
                    <a:pt x="3418" y="959"/>
                    <a:pt x="2751" y="-375"/>
                    <a:pt x="84" y="101"/>
                  </a:cubicBezTo>
                  <a:cubicBezTo>
                    <a:pt x="-297" y="3340"/>
                    <a:pt x="560" y="5435"/>
                    <a:pt x="3799" y="5055"/>
                  </a:cubicBezTo>
                  <a:cubicBezTo>
                    <a:pt x="3894" y="3531"/>
                    <a:pt x="5418" y="3340"/>
                    <a:pt x="5037" y="134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09" name="Freeform: Shape 2359">
              <a:extLst>
                <a:ext uri="{FF2B5EF4-FFF2-40B4-BE49-F238E27FC236}">
                  <a16:creationId xmlns:a16="http://schemas.microsoft.com/office/drawing/2014/main" id="{85FC31A2-9120-4BFF-9674-D6266AA8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327278"/>
              <a:ext cx="9525" cy="9525"/>
            </a:xfrm>
            <a:custGeom>
              <a:avLst/>
              <a:gdLst>
                <a:gd name="T0" fmla="*/ 0 w 9525"/>
                <a:gd name="T1" fmla="*/ 21717000 h 9525"/>
                <a:gd name="T2" fmla="*/ 70761225 w 9525"/>
                <a:gd name="T3" fmla="*/ 9925050 h 9525"/>
                <a:gd name="T4" fmla="*/ 0 w 9525"/>
                <a:gd name="T5" fmla="*/ 21717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280"/>
                  </a:moveTo>
                  <a:cubicBezTo>
                    <a:pt x="952" y="3328"/>
                    <a:pt x="8572" y="5614"/>
                    <a:pt x="7429" y="1042"/>
                  </a:cubicBezTo>
                  <a:cubicBezTo>
                    <a:pt x="5048" y="566"/>
                    <a:pt x="1714" y="-1625"/>
                    <a:pt x="0" y="22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0" name="Freeform: Shape 2360">
              <a:extLst>
                <a:ext uri="{FF2B5EF4-FFF2-40B4-BE49-F238E27FC236}">
                  <a16:creationId xmlns:a16="http://schemas.microsoft.com/office/drawing/2014/main" id="{102BBFA5-56D4-44AD-A8FA-0C6AAA8AA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310" y="3381661"/>
              <a:ext cx="9525" cy="9525"/>
            </a:xfrm>
            <a:custGeom>
              <a:avLst/>
              <a:gdLst>
                <a:gd name="T0" fmla="*/ 0 w 9525"/>
                <a:gd name="T1" fmla="*/ 82562700 h 9525"/>
                <a:gd name="T2" fmla="*/ 23583900 w 9525"/>
                <a:gd name="T3" fmla="*/ 0 h 9525"/>
                <a:gd name="T4" fmla="*/ 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6953" y="10192"/>
                    <a:pt x="5048" y="2000"/>
                    <a:pt x="2476" y="0"/>
                  </a:cubicBezTo>
                  <a:cubicBezTo>
                    <a:pt x="-191" y="3620"/>
                    <a:pt x="3715" y="6096"/>
                    <a:pt x="0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1" name="Freeform: Shape 2361">
              <a:extLst>
                <a:ext uri="{FF2B5EF4-FFF2-40B4-BE49-F238E27FC236}">
                  <a16:creationId xmlns:a16="http://schemas.microsoft.com/office/drawing/2014/main" id="{0AB281E1-0D5E-4CD6-9653-CBA6FA742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601005"/>
              <a:ext cx="9525" cy="9525"/>
            </a:xfrm>
            <a:custGeom>
              <a:avLst/>
              <a:gdLst>
                <a:gd name="T0" fmla="*/ 11791950 w 9525"/>
                <a:gd name="T1" fmla="*/ 152400 h 9525"/>
                <a:gd name="T2" fmla="*/ 0 w 9525"/>
                <a:gd name="T3" fmla="*/ 70923150 h 9525"/>
                <a:gd name="T4" fmla="*/ 11791950 w 9525"/>
                <a:gd name="T5" fmla="*/ 152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6"/>
                  </a:moveTo>
                  <a:cubicBezTo>
                    <a:pt x="2096" y="3731"/>
                    <a:pt x="0" y="4493"/>
                    <a:pt x="0" y="7446"/>
                  </a:cubicBezTo>
                  <a:cubicBezTo>
                    <a:pt x="5810" y="9827"/>
                    <a:pt x="4477" y="-460"/>
                    <a:pt x="1238" y="1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2" name="Freeform: Shape 2362">
              <a:extLst>
                <a:ext uri="{FF2B5EF4-FFF2-40B4-BE49-F238E27FC236}">
                  <a16:creationId xmlns:a16="http://schemas.microsoft.com/office/drawing/2014/main" id="{5C8EF87B-6F4E-4290-B3A9-6B361D4E7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4157663"/>
              <a:ext cx="9525" cy="9525"/>
            </a:xfrm>
            <a:custGeom>
              <a:avLst/>
              <a:gdLst>
                <a:gd name="T0" fmla="*/ 9906 w 9525"/>
                <a:gd name="T1" fmla="*/ 47177325 h 9525"/>
                <a:gd name="T2" fmla="*/ 0 w 9525"/>
                <a:gd name="T3" fmla="*/ 0 h 9525"/>
                <a:gd name="T4" fmla="*/ 9906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4953"/>
                  </a:moveTo>
                  <a:cubicBezTo>
                    <a:pt x="10096" y="-191"/>
                    <a:pt x="3810" y="1238"/>
                    <a:pt x="0" y="0"/>
                  </a:cubicBezTo>
                  <a:cubicBezTo>
                    <a:pt x="95" y="4763"/>
                    <a:pt x="5334" y="4477"/>
                    <a:pt x="9906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3" name="Freeform: Shape 2363">
              <a:extLst>
                <a:ext uri="{FF2B5EF4-FFF2-40B4-BE49-F238E27FC236}">
                  <a16:creationId xmlns:a16="http://schemas.microsoft.com/office/drawing/2014/main" id="{0CF28D09-44BA-4E61-A275-768130AF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9" y="3175921"/>
              <a:ext cx="9525" cy="9525"/>
            </a:xfrm>
            <a:custGeom>
              <a:avLst/>
              <a:gdLst>
                <a:gd name="T0" fmla="*/ 2562225 w 9525"/>
                <a:gd name="T1" fmla="*/ 47177325 h 9525"/>
                <a:gd name="T2" fmla="*/ 85115400 w 9525"/>
                <a:gd name="T3" fmla="*/ 47177325 h 9525"/>
                <a:gd name="T4" fmla="*/ 26146125 w 9525"/>
                <a:gd name="T5" fmla="*/ 0 h 9525"/>
                <a:gd name="T6" fmla="*/ 2562225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9" y="4953"/>
                  </a:moveTo>
                  <a:cubicBezTo>
                    <a:pt x="5412" y="5334"/>
                    <a:pt x="5127" y="3334"/>
                    <a:pt x="8936" y="4953"/>
                  </a:cubicBezTo>
                  <a:cubicBezTo>
                    <a:pt x="8460" y="1715"/>
                    <a:pt x="5698" y="762"/>
                    <a:pt x="2745" y="0"/>
                  </a:cubicBezTo>
                  <a:cubicBezTo>
                    <a:pt x="4269" y="4001"/>
                    <a:pt x="-1255" y="857"/>
                    <a:pt x="26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4" name="Freeform: Shape 2364">
              <a:extLst>
                <a:ext uri="{FF2B5EF4-FFF2-40B4-BE49-F238E27FC236}">
                  <a16:creationId xmlns:a16="http://schemas.microsoft.com/office/drawing/2014/main" id="{E5089DF6-F5E1-4DE0-9EBD-EEE04EEAD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48" y="3710178"/>
              <a:ext cx="9525" cy="9525"/>
            </a:xfrm>
            <a:custGeom>
              <a:avLst/>
              <a:gdLst>
                <a:gd name="T0" fmla="*/ 82648425 w 9525"/>
                <a:gd name="T1" fmla="*/ 0 h 9525"/>
                <a:gd name="T2" fmla="*/ 95250 w 9525"/>
                <a:gd name="T3" fmla="*/ 0 h 9525"/>
                <a:gd name="T4" fmla="*/ 82648425 w 9525"/>
                <a:gd name="T5" fmla="*/ 58969275 h 9525"/>
                <a:gd name="T6" fmla="*/ 82648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77" y="0"/>
                  </a:moveTo>
                  <a:cubicBezTo>
                    <a:pt x="5820" y="0"/>
                    <a:pt x="2867" y="0"/>
                    <a:pt x="10" y="0"/>
                  </a:cubicBezTo>
                  <a:cubicBezTo>
                    <a:pt x="-276" y="5143"/>
                    <a:pt x="5915" y="4000"/>
                    <a:pt x="8677" y="6191"/>
                  </a:cubicBezTo>
                  <a:cubicBezTo>
                    <a:pt x="8677" y="4096"/>
                    <a:pt x="8677" y="2000"/>
                    <a:pt x="867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5" name="Freeform: Shape 2365">
              <a:extLst>
                <a:ext uri="{FF2B5EF4-FFF2-40B4-BE49-F238E27FC236}">
                  <a16:creationId xmlns:a16="http://schemas.microsoft.com/office/drawing/2014/main" id="{AD942750-858F-42F0-91F2-8C02634C8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753781"/>
              <a:ext cx="9525" cy="9525"/>
            </a:xfrm>
            <a:custGeom>
              <a:avLst/>
              <a:gdLst>
                <a:gd name="T0" fmla="*/ 0 w 9525"/>
                <a:gd name="T1" fmla="*/ 44662725 h 9525"/>
                <a:gd name="T2" fmla="*/ 9906 w 9525"/>
                <a:gd name="T3" fmla="*/ 9277350 h 9525"/>
                <a:gd name="T4" fmla="*/ 0 w 9525"/>
                <a:gd name="T5" fmla="*/ 4466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689"/>
                  </a:moveTo>
                  <a:cubicBezTo>
                    <a:pt x="5048" y="5165"/>
                    <a:pt x="6286" y="1927"/>
                    <a:pt x="9906" y="974"/>
                  </a:cubicBezTo>
                  <a:cubicBezTo>
                    <a:pt x="6477" y="-1883"/>
                    <a:pt x="1905" y="2213"/>
                    <a:pt x="0" y="46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6" name="Freeform: Shape 2366">
              <a:extLst>
                <a:ext uri="{FF2B5EF4-FFF2-40B4-BE49-F238E27FC236}">
                  <a16:creationId xmlns:a16="http://schemas.microsoft.com/office/drawing/2014/main" id="{B6604374-CB20-4474-A6B0-149A7F4CD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55" y="3221736"/>
              <a:ext cx="9525" cy="19050"/>
            </a:xfrm>
            <a:custGeom>
              <a:avLst/>
              <a:gdLst>
                <a:gd name="T0" fmla="*/ 2402 w 9525"/>
                <a:gd name="T1" fmla="*/ 28480 h 19050"/>
                <a:gd name="T2" fmla="*/ 9831 w 9525"/>
                <a:gd name="T3" fmla="*/ 26003 h 19050"/>
                <a:gd name="T4" fmla="*/ 4878 w 9525"/>
                <a:gd name="T5" fmla="*/ 0 h 19050"/>
                <a:gd name="T6" fmla="*/ 2402 w 9525"/>
                <a:gd name="T7" fmla="*/ 21050 h 19050"/>
                <a:gd name="T8" fmla="*/ 4878 w 9525"/>
                <a:gd name="T9" fmla="*/ 17335 h 19050"/>
                <a:gd name="T10" fmla="*/ 2402 w 9525"/>
                <a:gd name="T11" fmla="*/ 2848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402" y="28480"/>
                  </a:moveTo>
                  <a:cubicBezTo>
                    <a:pt x="782" y="18955"/>
                    <a:pt x="7450" y="23050"/>
                    <a:pt x="9831" y="26003"/>
                  </a:cubicBezTo>
                  <a:cubicBezTo>
                    <a:pt x="7069" y="16764"/>
                    <a:pt x="14213" y="2667"/>
                    <a:pt x="4878" y="0"/>
                  </a:cubicBezTo>
                  <a:cubicBezTo>
                    <a:pt x="6878" y="4191"/>
                    <a:pt x="11355" y="20955"/>
                    <a:pt x="2402" y="21050"/>
                  </a:cubicBezTo>
                  <a:cubicBezTo>
                    <a:pt x="2687" y="19240"/>
                    <a:pt x="4402" y="18955"/>
                    <a:pt x="4878" y="17335"/>
                  </a:cubicBezTo>
                  <a:cubicBezTo>
                    <a:pt x="-1504" y="16954"/>
                    <a:pt x="-837" y="25813"/>
                    <a:pt x="2402" y="284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7" name="Freeform: Shape 2367">
              <a:extLst>
                <a:ext uri="{FF2B5EF4-FFF2-40B4-BE49-F238E27FC236}">
                  <a16:creationId xmlns:a16="http://schemas.microsoft.com/office/drawing/2014/main" id="{42251F65-4A73-416C-8E37-C3D28D25A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6" y="3251452"/>
              <a:ext cx="9525" cy="9525"/>
            </a:xfrm>
            <a:custGeom>
              <a:avLst/>
              <a:gdLst>
                <a:gd name="T0" fmla="*/ 247650 w 9525"/>
                <a:gd name="T1" fmla="*/ 19050 h 9525"/>
                <a:gd name="T2" fmla="*/ 23841075 w 9525"/>
                <a:gd name="T3" fmla="*/ 58988325 h 9525"/>
                <a:gd name="T4" fmla="*/ 247650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" y="2"/>
                  </a:moveTo>
                  <a:cubicBezTo>
                    <a:pt x="-164" y="3050"/>
                    <a:pt x="693" y="5145"/>
                    <a:pt x="2503" y="6193"/>
                  </a:cubicBezTo>
                  <a:cubicBezTo>
                    <a:pt x="3265" y="3145"/>
                    <a:pt x="4979" y="-93"/>
                    <a:pt x="26" y="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8" name="Freeform: Shape 2368">
              <a:extLst>
                <a:ext uri="{FF2B5EF4-FFF2-40B4-BE49-F238E27FC236}">
                  <a16:creationId xmlns:a16="http://schemas.microsoft.com/office/drawing/2014/main" id="{D549C6C6-C929-4483-8715-69F9CA6E7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817814"/>
              <a:ext cx="9525" cy="9525"/>
            </a:xfrm>
            <a:custGeom>
              <a:avLst/>
              <a:gdLst>
                <a:gd name="T0" fmla="*/ 0 w 9525"/>
                <a:gd name="T1" fmla="*/ 187 h 9525"/>
                <a:gd name="T2" fmla="*/ 70761225 w 9525"/>
                <a:gd name="T3" fmla="*/ 12569 h 9525"/>
                <a:gd name="T4" fmla="*/ 70761225 w 9525"/>
                <a:gd name="T5" fmla="*/ 1425 h 9525"/>
                <a:gd name="T6" fmla="*/ 0 w 9525"/>
                <a:gd name="T7" fmla="*/ 1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7"/>
                  </a:moveTo>
                  <a:cubicBezTo>
                    <a:pt x="4286" y="2473"/>
                    <a:pt x="4667" y="8664"/>
                    <a:pt x="7429" y="12569"/>
                  </a:cubicBezTo>
                  <a:cubicBezTo>
                    <a:pt x="10382" y="9426"/>
                    <a:pt x="7429" y="5235"/>
                    <a:pt x="7429" y="1425"/>
                  </a:cubicBezTo>
                  <a:cubicBezTo>
                    <a:pt x="3619" y="2282"/>
                    <a:pt x="3810" y="-766"/>
                    <a:pt x="0" y="1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19" name="Freeform: Shape 2369">
              <a:extLst>
                <a:ext uri="{FF2B5EF4-FFF2-40B4-BE49-F238E27FC236}">
                  <a16:creationId xmlns:a16="http://schemas.microsoft.com/office/drawing/2014/main" id="{15C294C9-BA7F-47E7-959C-2AFAD30EE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408" y="3189341"/>
              <a:ext cx="9525" cy="9525"/>
            </a:xfrm>
            <a:custGeom>
              <a:avLst/>
              <a:gdLst>
                <a:gd name="T0" fmla="*/ 23107650 w 9525"/>
                <a:gd name="T1" fmla="*/ 72675750 h 9525"/>
                <a:gd name="T2" fmla="*/ 58483500 w 9525"/>
                <a:gd name="T3" fmla="*/ 1914525 h 9525"/>
                <a:gd name="T4" fmla="*/ 23107650 w 9525"/>
                <a:gd name="T5" fmla="*/ 72675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6" y="7630"/>
                  </a:moveTo>
                  <a:cubicBezTo>
                    <a:pt x="3569" y="5058"/>
                    <a:pt x="4331" y="2106"/>
                    <a:pt x="6140" y="201"/>
                  </a:cubicBezTo>
                  <a:cubicBezTo>
                    <a:pt x="806" y="-1323"/>
                    <a:pt x="-2527" y="6297"/>
                    <a:pt x="2426" y="76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0" name="Freeform: Shape 2370">
              <a:extLst>
                <a:ext uri="{FF2B5EF4-FFF2-40B4-BE49-F238E27FC236}">
                  <a16:creationId xmlns:a16="http://schemas.microsoft.com/office/drawing/2014/main" id="{E209FA92-40ED-4754-9F9D-86C275F8E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296" y="3205639"/>
              <a:ext cx="9525" cy="9525"/>
            </a:xfrm>
            <a:custGeom>
              <a:avLst/>
              <a:gdLst>
                <a:gd name="T0" fmla="*/ 30984825 w 9525"/>
                <a:gd name="T1" fmla="*/ 11144 h 9525"/>
                <a:gd name="T2" fmla="*/ 30984825 w 9525"/>
                <a:gd name="T3" fmla="*/ 0 h 9525"/>
                <a:gd name="T4" fmla="*/ 3098482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53" y="11144"/>
                  </a:moveTo>
                  <a:cubicBezTo>
                    <a:pt x="3253" y="7429"/>
                    <a:pt x="3253" y="3715"/>
                    <a:pt x="3253" y="0"/>
                  </a:cubicBezTo>
                  <a:cubicBezTo>
                    <a:pt x="-843" y="1524"/>
                    <a:pt x="-1319" y="11049"/>
                    <a:pt x="3253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1" name="Freeform: Shape 2371">
              <a:extLst>
                <a:ext uri="{FF2B5EF4-FFF2-40B4-BE49-F238E27FC236}">
                  <a16:creationId xmlns:a16="http://schemas.microsoft.com/office/drawing/2014/main" id="{5B2CB8A5-FAC2-462E-AA89-EC83F0568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09" y="3418808"/>
              <a:ext cx="9525" cy="9525"/>
            </a:xfrm>
            <a:custGeom>
              <a:avLst/>
              <a:gdLst>
                <a:gd name="T0" fmla="*/ 2633 w 9525"/>
                <a:gd name="T1" fmla="*/ 58969275 h 9525"/>
                <a:gd name="T2" fmla="*/ 6348 w 9525"/>
                <a:gd name="T3" fmla="*/ 11791950 h 9525"/>
                <a:gd name="T4" fmla="*/ 10063 w 9525"/>
                <a:gd name="T5" fmla="*/ 47177325 h 9525"/>
                <a:gd name="T6" fmla="*/ 8825 w 9525"/>
                <a:gd name="T7" fmla="*/ 0 h 9525"/>
                <a:gd name="T8" fmla="*/ 157 w 9525"/>
                <a:gd name="T9" fmla="*/ 0 h 9525"/>
                <a:gd name="T10" fmla="*/ 2633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33" y="6191"/>
                  </a:moveTo>
                  <a:cubicBezTo>
                    <a:pt x="5205" y="5906"/>
                    <a:pt x="2919" y="762"/>
                    <a:pt x="6348" y="1238"/>
                  </a:cubicBezTo>
                  <a:cubicBezTo>
                    <a:pt x="7682" y="2381"/>
                    <a:pt x="6729" y="5810"/>
                    <a:pt x="10063" y="4953"/>
                  </a:cubicBezTo>
                  <a:cubicBezTo>
                    <a:pt x="10349" y="2572"/>
                    <a:pt x="8634" y="2191"/>
                    <a:pt x="8825" y="0"/>
                  </a:cubicBezTo>
                  <a:cubicBezTo>
                    <a:pt x="5967" y="0"/>
                    <a:pt x="3014" y="0"/>
                    <a:pt x="157" y="0"/>
                  </a:cubicBezTo>
                  <a:cubicBezTo>
                    <a:pt x="633" y="2381"/>
                    <a:pt x="-1558" y="7525"/>
                    <a:pt x="263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2" name="Freeform: Shape 2372">
              <a:extLst>
                <a:ext uri="{FF2B5EF4-FFF2-40B4-BE49-F238E27FC236}">
                  <a16:creationId xmlns:a16="http://schemas.microsoft.com/office/drawing/2014/main" id="{7749AB24-D9FA-4DD6-BC23-B6743C219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319" y="4125371"/>
              <a:ext cx="9525" cy="9525"/>
            </a:xfrm>
            <a:custGeom>
              <a:avLst/>
              <a:gdLst>
                <a:gd name="T0" fmla="*/ 9886950 w 9525"/>
                <a:gd name="T1" fmla="*/ 58988325 h 9525"/>
                <a:gd name="T2" fmla="*/ 45272325 w 9525"/>
                <a:gd name="T3" fmla="*/ 19050 h 9525"/>
                <a:gd name="T4" fmla="*/ 9886950 w 9525"/>
                <a:gd name="T5" fmla="*/ 58988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" y="6193"/>
                  </a:moveTo>
                  <a:cubicBezTo>
                    <a:pt x="4944" y="6765"/>
                    <a:pt x="5039" y="3526"/>
                    <a:pt x="4753" y="2"/>
                  </a:cubicBezTo>
                  <a:cubicBezTo>
                    <a:pt x="1038" y="-93"/>
                    <a:pt x="-1533" y="3716"/>
                    <a:pt x="1038" y="6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3" name="Freeform: Shape 2373">
              <a:extLst>
                <a:ext uri="{FF2B5EF4-FFF2-40B4-BE49-F238E27FC236}">
                  <a16:creationId xmlns:a16="http://schemas.microsoft.com/office/drawing/2014/main" id="{658A9496-4E1A-45DA-969F-A81FB607D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6" y="4371999"/>
              <a:ext cx="9525" cy="9525"/>
            </a:xfrm>
            <a:custGeom>
              <a:avLst/>
              <a:gdLst>
                <a:gd name="T0" fmla="*/ 37957125 w 9525"/>
                <a:gd name="T1" fmla="*/ 59645550 h 9525"/>
                <a:gd name="T2" fmla="*/ 26165175 w 9525"/>
                <a:gd name="T3" fmla="*/ 676275 h 9525"/>
                <a:gd name="T4" fmla="*/ 37957125 w 9525"/>
                <a:gd name="T5" fmla="*/ 59645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5" y="6262"/>
                  </a:moveTo>
                  <a:cubicBezTo>
                    <a:pt x="4367" y="3405"/>
                    <a:pt x="3795" y="1500"/>
                    <a:pt x="2747" y="71"/>
                  </a:cubicBezTo>
                  <a:cubicBezTo>
                    <a:pt x="-2015" y="-881"/>
                    <a:pt x="80" y="8072"/>
                    <a:pt x="3985" y="62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4" name="Freeform: Shape 2374">
              <a:extLst>
                <a:ext uri="{FF2B5EF4-FFF2-40B4-BE49-F238E27FC236}">
                  <a16:creationId xmlns:a16="http://schemas.microsoft.com/office/drawing/2014/main" id="{7F6EB9BD-D1F3-42F2-8A75-95837E88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664" y="3458528"/>
              <a:ext cx="9525" cy="9525"/>
            </a:xfrm>
            <a:custGeom>
              <a:avLst/>
              <a:gdLst>
                <a:gd name="T0" fmla="*/ 13858875 w 9525"/>
                <a:gd name="T1" fmla="*/ 0 h 9525"/>
                <a:gd name="T2" fmla="*/ 25650825 w 9525"/>
                <a:gd name="T3" fmla="*/ 9906 h 9525"/>
                <a:gd name="T4" fmla="*/ 13858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5" y="0"/>
                  </a:moveTo>
                  <a:cubicBezTo>
                    <a:pt x="-259" y="1810"/>
                    <a:pt x="-1117" y="9811"/>
                    <a:pt x="2693" y="9906"/>
                  </a:cubicBezTo>
                  <a:cubicBezTo>
                    <a:pt x="1741" y="5429"/>
                    <a:pt x="6503" y="1429"/>
                    <a:pt x="14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5" name="Freeform: Shape 2375">
              <a:extLst>
                <a:ext uri="{FF2B5EF4-FFF2-40B4-BE49-F238E27FC236}">
                  <a16:creationId xmlns:a16="http://schemas.microsoft.com/office/drawing/2014/main" id="{350C7FEC-9EC8-46A9-9215-D2E1E8334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75" y="3713873"/>
              <a:ext cx="9525" cy="9525"/>
            </a:xfrm>
            <a:custGeom>
              <a:avLst/>
              <a:gdLst>
                <a:gd name="T0" fmla="*/ 76 w 9525"/>
                <a:gd name="T1" fmla="*/ 23774400 h 9525"/>
                <a:gd name="T2" fmla="*/ 2553 w 9525"/>
                <a:gd name="T3" fmla="*/ 59159775 h 9525"/>
                <a:gd name="T4" fmla="*/ 9982 w 9525"/>
                <a:gd name="T5" fmla="*/ 35575875 h 9525"/>
                <a:gd name="T6" fmla="*/ 5029 w 9525"/>
                <a:gd name="T7" fmla="*/ 190500 h 9525"/>
                <a:gd name="T8" fmla="*/ 76 w 9525"/>
                <a:gd name="T9" fmla="*/ 2377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" y="2496"/>
                  </a:moveTo>
                  <a:cubicBezTo>
                    <a:pt x="2267" y="2401"/>
                    <a:pt x="3029" y="3735"/>
                    <a:pt x="2553" y="6211"/>
                  </a:cubicBezTo>
                  <a:cubicBezTo>
                    <a:pt x="7220" y="5354"/>
                    <a:pt x="9792" y="9640"/>
                    <a:pt x="9982" y="3735"/>
                  </a:cubicBezTo>
                  <a:cubicBezTo>
                    <a:pt x="5982" y="4878"/>
                    <a:pt x="8268" y="-361"/>
                    <a:pt x="5029" y="20"/>
                  </a:cubicBezTo>
                  <a:cubicBezTo>
                    <a:pt x="5887" y="3354"/>
                    <a:pt x="-781" y="-933"/>
                    <a:pt x="76" y="24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6" name="Freeform: Shape 2376">
              <a:extLst>
                <a:ext uri="{FF2B5EF4-FFF2-40B4-BE49-F238E27FC236}">
                  <a16:creationId xmlns:a16="http://schemas.microsoft.com/office/drawing/2014/main" id="{31B4F970-1EF6-4C17-B052-AD0BD80C4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832" y="3358118"/>
              <a:ext cx="9525" cy="9525"/>
            </a:xfrm>
            <a:custGeom>
              <a:avLst/>
              <a:gdLst>
                <a:gd name="T0" fmla="*/ 914400 w 9525"/>
                <a:gd name="T1" fmla="*/ 35537775 h 9525"/>
                <a:gd name="T2" fmla="*/ 59883675 w 9525"/>
                <a:gd name="T3" fmla="*/ 11944350 h 9525"/>
                <a:gd name="T4" fmla="*/ 914400 w 9525"/>
                <a:gd name="T5" fmla="*/ 3553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" y="3731"/>
                  </a:moveTo>
                  <a:cubicBezTo>
                    <a:pt x="2572" y="6303"/>
                    <a:pt x="5429" y="3731"/>
                    <a:pt x="6287" y="1254"/>
                  </a:cubicBezTo>
                  <a:cubicBezTo>
                    <a:pt x="4382" y="-746"/>
                    <a:pt x="-762" y="-651"/>
                    <a:pt x="96" y="37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7" name="Freeform: Shape 2377">
              <a:extLst>
                <a:ext uri="{FF2B5EF4-FFF2-40B4-BE49-F238E27FC236}">
                  <a16:creationId xmlns:a16="http://schemas.microsoft.com/office/drawing/2014/main" id="{9AA6EC9B-0807-48CB-A165-F3C358583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309" y="3286129"/>
              <a:ext cx="9525" cy="9525"/>
            </a:xfrm>
            <a:custGeom>
              <a:avLst/>
              <a:gdLst>
                <a:gd name="T0" fmla="*/ 34023300 w 9525"/>
                <a:gd name="T1" fmla="*/ 48044100 h 9525"/>
                <a:gd name="T2" fmla="*/ 34023300 w 9525"/>
                <a:gd name="T3" fmla="*/ 866775 h 9525"/>
                <a:gd name="T4" fmla="*/ 34023300 w 9525"/>
                <a:gd name="T5" fmla="*/ 48044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72" y="5044"/>
                  </a:moveTo>
                  <a:cubicBezTo>
                    <a:pt x="3572" y="3425"/>
                    <a:pt x="3572" y="1710"/>
                    <a:pt x="3572" y="91"/>
                  </a:cubicBezTo>
                  <a:cubicBezTo>
                    <a:pt x="-1191" y="-861"/>
                    <a:pt x="-1191" y="5997"/>
                    <a:pt x="3572" y="50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8" name="Freeform: Shape 2378">
              <a:extLst>
                <a:ext uri="{FF2B5EF4-FFF2-40B4-BE49-F238E27FC236}">
                  <a16:creationId xmlns:a16="http://schemas.microsoft.com/office/drawing/2014/main" id="{641C50D6-160D-4311-B36C-B00F5895F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451" y="3215268"/>
              <a:ext cx="9525" cy="9525"/>
            </a:xfrm>
            <a:custGeom>
              <a:avLst/>
              <a:gdLst>
                <a:gd name="T0" fmla="*/ 47177325 w 9525"/>
                <a:gd name="T1" fmla="*/ 61607700 h 9525"/>
                <a:gd name="T2" fmla="*/ 11791950 w 9525"/>
                <a:gd name="T3" fmla="*/ 14430375 h 9525"/>
                <a:gd name="T4" fmla="*/ 0 w 9525"/>
                <a:gd name="T5" fmla="*/ 85201125 h 9525"/>
                <a:gd name="T6" fmla="*/ 47177325 w 9525"/>
                <a:gd name="T7" fmla="*/ 61607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468"/>
                  </a:moveTo>
                  <a:cubicBezTo>
                    <a:pt x="2572" y="6659"/>
                    <a:pt x="4667" y="-3819"/>
                    <a:pt x="1238" y="1515"/>
                  </a:cubicBezTo>
                  <a:cubicBezTo>
                    <a:pt x="4858" y="3230"/>
                    <a:pt x="857" y="7611"/>
                    <a:pt x="0" y="8945"/>
                  </a:cubicBezTo>
                  <a:cubicBezTo>
                    <a:pt x="2762" y="9326"/>
                    <a:pt x="4667" y="8659"/>
                    <a:pt x="4953" y="64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29" name="Freeform: Shape 2379">
              <a:extLst>
                <a:ext uri="{FF2B5EF4-FFF2-40B4-BE49-F238E27FC236}">
                  <a16:creationId xmlns:a16="http://schemas.microsoft.com/office/drawing/2014/main" id="{F9A7AA2A-B6BA-4852-8117-46AD32897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660553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8574 h 9525"/>
                <a:gd name="T4" fmla="*/ 35385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1905" y="7334"/>
                    <a:pt x="3429" y="12859"/>
                    <a:pt x="0" y="18574"/>
                  </a:cubicBezTo>
                  <a:cubicBezTo>
                    <a:pt x="5620" y="17717"/>
                    <a:pt x="6763" y="1619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0" name="Freeform: Shape 2380">
              <a:extLst>
                <a:ext uri="{FF2B5EF4-FFF2-40B4-BE49-F238E27FC236}">
                  <a16:creationId xmlns:a16="http://schemas.microsoft.com/office/drawing/2014/main" id="{0BEBAD95-CF65-4121-A843-7BBB24A8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522" y="3629596"/>
              <a:ext cx="9525" cy="9525"/>
            </a:xfrm>
            <a:custGeom>
              <a:avLst/>
              <a:gdLst>
                <a:gd name="T0" fmla="*/ 738 w 9525"/>
                <a:gd name="T1" fmla="*/ 35385375 h 9525"/>
                <a:gd name="T2" fmla="*/ 10644 w 9525"/>
                <a:gd name="T3" fmla="*/ 0 h 9525"/>
                <a:gd name="T4" fmla="*/ 738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38" y="3715"/>
                  </a:moveTo>
                  <a:cubicBezTo>
                    <a:pt x="2358" y="857"/>
                    <a:pt x="10073" y="3905"/>
                    <a:pt x="10644" y="0"/>
                  </a:cubicBezTo>
                  <a:cubicBezTo>
                    <a:pt x="9025" y="571"/>
                    <a:pt x="-3072" y="-571"/>
                    <a:pt x="73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1" name="Freeform: Shape 2381">
              <a:extLst>
                <a:ext uri="{FF2B5EF4-FFF2-40B4-BE49-F238E27FC236}">
                  <a16:creationId xmlns:a16="http://schemas.microsoft.com/office/drawing/2014/main" id="{0217AEBA-6F70-4C52-A73E-841CBECCE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184" y="3581209"/>
              <a:ext cx="9525" cy="9525"/>
            </a:xfrm>
            <a:custGeom>
              <a:avLst/>
              <a:gdLst>
                <a:gd name="T0" fmla="*/ 12525375 w 9525"/>
                <a:gd name="T1" fmla="*/ 58969275 h 9525"/>
                <a:gd name="T2" fmla="*/ 47901225 w 9525"/>
                <a:gd name="T3" fmla="*/ 11791950 h 9525"/>
                <a:gd name="T4" fmla="*/ 723900 w 9525"/>
                <a:gd name="T5" fmla="*/ 0 h 9525"/>
                <a:gd name="T6" fmla="*/ 1252537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15" y="6191"/>
                  </a:moveTo>
                  <a:cubicBezTo>
                    <a:pt x="4553" y="6572"/>
                    <a:pt x="5410" y="4477"/>
                    <a:pt x="5029" y="1238"/>
                  </a:cubicBezTo>
                  <a:cubicBezTo>
                    <a:pt x="2839" y="1333"/>
                    <a:pt x="1124" y="953"/>
                    <a:pt x="76" y="0"/>
                  </a:cubicBezTo>
                  <a:cubicBezTo>
                    <a:pt x="-495" y="3048"/>
                    <a:pt x="2362" y="2667"/>
                    <a:pt x="13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2" name="Freeform: Shape 2382">
              <a:extLst>
                <a:ext uri="{FF2B5EF4-FFF2-40B4-BE49-F238E27FC236}">
                  <a16:creationId xmlns:a16="http://schemas.microsoft.com/office/drawing/2014/main" id="{E435DEC3-DAB7-4C7E-9021-654E39EED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583" y="3194368"/>
              <a:ext cx="9525" cy="9525"/>
            </a:xfrm>
            <a:custGeom>
              <a:avLst/>
              <a:gdLst>
                <a:gd name="T0" fmla="*/ 32308800 w 9525"/>
                <a:gd name="T1" fmla="*/ 16224 h 9525"/>
                <a:gd name="T2" fmla="*/ 32308800 w 9525"/>
                <a:gd name="T3" fmla="*/ 126 h 9525"/>
                <a:gd name="T4" fmla="*/ 32308800 w 9525"/>
                <a:gd name="T5" fmla="*/ 1622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92" y="16224"/>
                  </a:moveTo>
                  <a:cubicBezTo>
                    <a:pt x="1296" y="9842"/>
                    <a:pt x="3392" y="6032"/>
                    <a:pt x="3392" y="126"/>
                  </a:cubicBezTo>
                  <a:cubicBezTo>
                    <a:pt x="-2609" y="-1588"/>
                    <a:pt x="629" y="14700"/>
                    <a:pt x="3392" y="16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3" name="Freeform: Shape 2383">
              <a:extLst>
                <a:ext uri="{FF2B5EF4-FFF2-40B4-BE49-F238E27FC236}">
                  <a16:creationId xmlns:a16="http://schemas.microsoft.com/office/drawing/2014/main" id="{1CC9EF6C-8EF7-4605-9EFA-C6DB4B3F0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783" y="3557549"/>
              <a:ext cx="9525" cy="9525"/>
            </a:xfrm>
            <a:custGeom>
              <a:avLst/>
              <a:gdLst>
                <a:gd name="T0" fmla="*/ 0 w 9525"/>
                <a:gd name="T1" fmla="*/ 1266825 h 9525"/>
                <a:gd name="T2" fmla="*/ 0 w 9525"/>
                <a:gd name="T3" fmla="*/ 36652200 h 9525"/>
                <a:gd name="T4" fmla="*/ 47177325 w 9525"/>
                <a:gd name="T5" fmla="*/ 13068300 h 9525"/>
                <a:gd name="T6" fmla="*/ 0 w 9525"/>
                <a:gd name="T7" fmla="*/ 126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3"/>
                  </a:moveTo>
                  <a:cubicBezTo>
                    <a:pt x="0" y="1372"/>
                    <a:pt x="0" y="2610"/>
                    <a:pt x="0" y="3848"/>
                  </a:cubicBezTo>
                  <a:cubicBezTo>
                    <a:pt x="2858" y="4229"/>
                    <a:pt x="4667" y="3562"/>
                    <a:pt x="4953" y="1372"/>
                  </a:cubicBezTo>
                  <a:cubicBezTo>
                    <a:pt x="3238" y="991"/>
                    <a:pt x="2572" y="-438"/>
                    <a:pt x="0" y="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4" name="Freeform: Shape 2384">
              <a:extLst>
                <a:ext uri="{FF2B5EF4-FFF2-40B4-BE49-F238E27FC236}">
                  <a16:creationId xmlns:a16="http://schemas.microsoft.com/office/drawing/2014/main" id="{4C1C71AC-5117-498A-8A87-66C7FEACF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932" y="3013519"/>
              <a:ext cx="9525" cy="9525"/>
            </a:xfrm>
            <a:custGeom>
              <a:avLst/>
              <a:gdLst>
                <a:gd name="T0" fmla="*/ 22174200 w 9525"/>
                <a:gd name="T1" fmla="*/ 70770750 h 9525"/>
                <a:gd name="T2" fmla="*/ 22174200 w 9525"/>
                <a:gd name="T3" fmla="*/ 0 h 9525"/>
                <a:gd name="T4" fmla="*/ 22174200 w 9525"/>
                <a:gd name="T5" fmla="*/ 70770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28" y="7430"/>
                  </a:moveTo>
                  <a:cubicBezTo>
                    <a:pt x="3281" y="6572"/>
                    <a:pt x="5091" y="476"/>
                    <a:pt x="2328" y="0"/>
                  </a:cubicBezTo>
                  <a:cubicBezTo>
                    <a:pt x="2328" y="3334"/>
                    <a:pt x="-2910" y="5715"/>
                    <a:pt x="2328" y="74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5" name="Freeform: Shape 2385">
              <a:extLst>
                <a:ext uri="{FF2B5EF4-FFF2-40B4-BE49-F238E27FC236}">
                  <a16:creationId xmlns:a16="http://schemas.microsoft.com/office/drawing/2014/main" id="{44F62742-12DD-40A3-BF9F-3A18FFFC7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85352"/>
              <a:ext cx="9525" cy="9525"/>
            </a:xfrm>
            <a:custGeom>
              <a:avLst/>
              <a:gdLst>
                <a:gd name="T0" fmla="*/ 0 w 9525"/>
                <a:gd name="T1" fmla="*/ 23812500 h 9525"/>
                <a:gd name="T2" fmla="*/ 82562700 w 9525"/>
                <a:gd name="T3" fmla="*/ 12020550 h 9525"/>
                <a:gd name="T4" fmla="*/ 0 w 9525"/>
                <a:gd name="T5" fmla="*/ 23812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00"/>
                  </a:moveTo>
                  <a:cubicBezTo>
                    <a:pt x="1715" y="4214"/>
                    <a:pt x="8668" y="4881"/>
                    <a:pt x="8668" y="1262"/>
                  </a:cubicBezTo>
                  <a:cubicBezTo>
                    <a:pt x="6001" y="595"/>
                    <a:pt x="667" y="-1786"/>
                    <a:pt x="0" y="25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6" name="Freeform: Shape 2386">
              <a:extLst>
                <a:ext uri="{FF2B5EF4-FFF2-40B4-BE49-F238E27FC236}">
                  <a16:creationId xmlns:a16="http://schemas.microsoft.com/office/drawing/2014/main" id="{7081ED9B-EA60-4433-BB15-21D5C8814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964" y="3567589"/>
              <a:ext cx="9525" cy="9525"/>
            </a:xfrm>
            <a:custGeom>
              <a:avLst/>
              <a:gdLst>
                <a:gd name="T0" fmla="*/ 79019400 w 9525"/>
                <a:gd name="T1" fmla="*/ 11791950 h 9525"/>
                <a:gd name="T2" fmla="*/ 8248650 w 9525"/>
                <a:gd name="T3" fmla="*/ 0 h 9525"/>
                <a:gd name="T4" fmla="*/ 8248650 w 9525"/>
                <a:gd name="T5" fmla="*/ 58969275 h 9525"/>
                <a:gd name="T6" fmla="*/ 79019400 w 9525"/>
                <a:gd name="T7" fmla="*/ 1179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96" y="1238"/>
                  </a:moveTo>
                  <a:cubicBezTo>
                    <a:pt x="4486" y="2191"/>
                    <a:pt x="3724" y="0"/>
                    <a:pt x="866" y="0"/>
                  </a:cubicBezTo>
                  <a:cubicBezTo>
                    <a:pt x="1628" y="3905"/>
                    <a:pt x="-1419" y="3810"/>
                    <a:pt x="866" y="6191"/>
                  </a:cubicBezTo>
                  <a:cubicBezTo>
                    <a:pt x="5248" y="2762"/>
                    <a:pt x="4581" y="4572"/>
                    <a:pt x="8296" y="12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7" name="Freeform: Shape 2387">
              <a:extLst>
                <a:ext uri="{FF2B5EF4-FFF2-40B4-BE49-F238E27FC236}">
                  <a16:creationId xmlns:a16="http://schemas.microsoft.com/office/drawing/2014/main" id="{AD1D2CE3-B29A-4C9C-B848-7B288A96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0" y="3622027"/>
              <a:ext cx="9525" cy="9525"/>
            </a:xfrm>
            <a:custGeom>
              <a:avLst/>
              <a:gdLst>
                <a:gd name="T0" fmla="*/ 8172450 w 9525"/>
                <a:gd name="T1" fmla="*/ 45 h 9525"/>
                <a:gd name="T2" fmla="*/ 8172450 w 9525"/>
                <a:gd name="T3" fmla="*/ 11189 h 9525"/>
                <a:gd name="T4" fmla="*/ 55359300 w 9525"/>
                <a:gd name="T5" fmla="*/ 3760 h 9525"/>
                <a:gd name="T6" fmla="*/ 8172450 w 9525"/>
                <a:gd name="T7" fmla="*/ 4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8" y="45"/>
                  </a:moveTo>
                  <a:cubicBezTo>
                    <a:pt x="-1332" y="4141"/>
                    <a:pt x="1430" y="5570"/>
                    <a:pt x="858" y="11189"/>
                  </a:cubicBezTo>
                  <a:cubicBezTo>
                    <a:pt x="5430" y="11570"/>
                    <a:pt x="4573" y="6713"/>
                    <a:pt x="5812" y="3760"/>
                  </a:cubicBezTo>
                  <a:cubicBezTo>
                    <a:pt x="858" y="4522"/>
                    <a:pt x="7145" y="-526"/>
                    <a:pt x="858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8" name="Freeform: Shape 2388">
              <a:extLst>
                <a:ext uri="{FF2B5EF4-FFF2-40B4-BE49-F238E27FC236}">
                  <a16:creationId xmlns:a16="http://schemas.microsoft.com/office/drawing/2014/main" id="{DF036D68-DA41-47AB-A6A0-58EA822B9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67983"/>
              <a:ext cx="9525" cy="9525"/>
            </a:xfrm>
            <a:custGeom>
              <a:avLst/>
              <a:gdLst>
                <a:gd name="T0" fmla="*/ 0 w 9525"/>
                <a:gd name="T1" fmla="*/ 12344400 h 9525"/>
                <a:gd name="T2" fmla="*/ 0 w 9525"/>
                <a:gd name="T3" fmla="*/ 71313675 h 9525"/>
                <a:gd name="T4" fmla="*/ 58969275 w 9525"/>
                <a:gd name="T5" fmla="*/ 59521725 h 9525"/>
                <a:gd name="T6" fmla="*/ 58969275 w 9525"/>
                <a:gd name="T7" fmla="*/ 542925 h 9525"/>
                <a:gd name="T8" fmla="*/ 0 w 9525"/>
                <a:gd name="T9" fmla="*/ 1234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96"/>
                  </a:moveTo>
                  <a:cubicBezTo>
                    <a:pt x="191" y="4344"/>
                    <a:pt x="2381" y="5106"/>
                    <a:pt x="0" y="7487"/>
                  </a:cubicBezTo>
                  <a:cubicBezTo>
                    <a:pt x="1810" y="6820"/>
                    <a:pt x="6382" y="8916"/>
                    <a:pt x="6191" y="6249"/>
                  </a:cubicBezTo>
                  <a:cubicBezTo>
                    <a:pt x="-95" y="4344"/>
                    <a:pt x="5239" y="4058"/>
                    <a:pt x="6191" y="57"/>
                  </a:cubicBezTo>
                  <a:cubicBezTo>
                    <a:pt x="3239" y="-419"/>
                    <a:pt x="3524" y="2248"/>
                    <a:pt x="0" y="12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39" name="Freeform: Shape 2389">
              <a:extLst>
                <a:ext uri="{FF2B5EF4-FFF2-40B4-BE49-F238E27FC236}">
                  <a16:creationId xmlns:a16="http://schemas.microsoft.com/office/drawing/2014/main" id="{B0E21B80-B054-47CE-AF65-91D59776C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639" y="3394043"/>
              <a:ext cx="9525" cy="9525"/>
            </a:xfrm>
            <a:custGeom>
              <a:avLst/>
              <a:gdLst>
                <a:gd name="T0" fmla="*/ 3715 w 9525"/>
                <a:gd name="T1" fmla="*/ 12383 h 9525"/>
                <a:gd name="T2" fmla="*/ 7429 w 9525"/>
                <a:gd name="T3" fmla="*/ 0 h 9525"/>
                <a:gd name="T4" fmla="*/ 7429 w 9525"/>
                <a:gd name="T5" fmla="*/ 7429 h 9525"/>
                <a:gd name="T6" fmla="*/ 0 w 9525"/>
                <a:gd name="T7" fmla="*/ 8668 h 9525"/>
                <a:gd name="T8" fmla="*/ 3715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12383"/>
                  </a:moveTo>
                  <a:cubicBezTo>
                    <a:pt x="5334" y="8477"/>
                    <a:pt x="15716" y="2667"/>
                    <a:pt x="7429" y="0"/>
                  </a:cubicBezTo>
                  <a:cubicBezTo>
                    <a:pt x="7429" y="2476"/>
                    <a:pt x="7429" y="4953"/>
                    <a:pt x="7429" y="7429"/>
                  </a:cubicBezTo>
                  <a:cubicBezTo>
                    <a:pt x="5239" y="8096"/>
                    <a:pt x="95" y="5905"/>
                    <a:pt x="0" y="8668"/>
                  </a:cubicBezTo>
                  <a:cubicBezTo>
                    <a:pt x="2762" y="8287"/>
                    <a:pt x="1333" y="12287"/>
                    <a:pt x="3715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0" name="Freeform: Shape 2390">
              <a:extLst>
                <a:ext uri="{FF2B5EF4-FFF2-40B4-BE49-F238E27FC236}">
                  <a16:creationId xmlns:a16="http://schemas.microsoft.com/office/drawing/2014/main" id="{B1CEA84A-A0FE-4340-B601-5E54D54B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16" y="3539109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47177325 h 9525"/>
                <a:gd name="T4" fmla="*/ 82562700 w 9525"/>
                <a:gd name="T5" fmla="*/ 235934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4763" y="4000"/>
                    <a:pt x="476" y="2572"/>
                    <a:pt x="0" y="4953"/>
                  </a:cubicBezTo>
                  <a:cubicBezTo>
                    <a:pt x="3810" y="5048"/>
                    <a:pt x="6858" y="4382"/>
                    <a:pt x="8668" y="2477"/>
                  </a:cubicBezTo>
                  <a:cubicBezTo>
                    <a:pt x="5239" y="3334"/>
                    <a:pt x="6191" y="0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1" name="Freeform: Shape 2391">
              <a:extLst>
                <a:ext uri="{FF2B5EF4-FFF2-40B4-BE49-F238E27FC236}">
                  <a16:creationId xmlns:a16="http://schemas.microsoft.com/office/drawing/2014/main" id="{D7D77794-FE5F-4FEC-8E47-E942869A9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830" y="363455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12383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6858"/>
                    <a:pt x="286" y="8572"/>
                    <a:pt x="3715" y="12383"/>
                  </a:cubicBezTo>
                  <a:cubicBezTo>
                    <a:pt x="4000" y="9620"/>
                    <a:pt x="5715" y="95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2" name="Freeform: Shape 2392">
              <a:extLst>
                <a:ext uri="{FF2B5EF4-FFF2-40B4-BE49-F238E27FC236}">
                  <a16:creationId xmlns:a16="http://schemas.microsoft.com/office/drawing/2014/main" id="{1E7D7164-0E81-4ABC-8E8F-DFFED76A7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428" y="3340663"/>
              <a:ext cx="9525" cy="9525"/>
            </a:xfrm>
            <a:custGeom>
              <a:avLst/>
              <a:gdLst>
                <a:gd name="T0" fmla="*/ 39214425 w 9525"/>
                <a:gd name="T1" fmla="*/ 60264675 h 9525"/>
                <a:gd name="T2" fmla="*/ 27422475 w 9525"/>
                <a:gd name="T3" fmla="*/ 1295400 h 9525"/>
                <a:gd name="T4" fmla="*/ 39214425 w 9525"/>
                <a:gd name="T5" fmla="*/ 60264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117" y="6327"/>
                  </a:moveTo>
                  <a:cubicBezTo>
                    <a:pt x="5165" y="2803"/>
                    <a:pt x="2403" y="3088"/>
                    <a:pt x="2879" y="136"/>
                  </a:cubicBezTo>
                  <a:cubicBezTo>
                    <a:pt x="-1408" y="-1293"/>
                    <a:pt x="-836" y="9089"/>
                    <a:pt x="4117" y="63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3" name="Freeform: Shape 2393">
              <a:extLst>
                <a:ext uri="{FF2B5EF4-FFF2-40B4-BE49-F238E27FC236}">
                  <a16:creationId xmlns:a16="http://schemas.microsoft.com/office/drawing/2014/main" id="{09019EAB-3BBA-46BE-A983-F0D20DA5D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116" y="3349466"/>
              <a:ext cx="9525" cy="9525"/>
            </a:xfrm>
            <a:custGeom>
              <a:avLst/>
              <a:gdLst>
                <a:gd name="T0" fmla="*/ 32661225 w 9525"/>
                <a:gd name="T1" fmla="*/ 0 h 9525"/>
                <a:gd name="T2" fmla="*/ 32661225 w 9525"/>
                <a:gd name="T3" fmla="*/ 12383 h 9525"/>
                <a:gd name="T4" fmla="*/ 32661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429" y="0"/>
                  </a:moveTo>
                  <a:cubicBezTo>
                    <a:pt x="-1047" y="191"/>
                    <a:pt x="-1238" y="12668"/>
                    <a:pt x="3429" y="12383"/>
                  </a:cubicBezTo>
                  <a:cubicBezTo>
                    <a:pt x="4763" y="6858"/>
                    <a:pt x="381" y="3334"/>
                    <a:pt x="342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4" name="Freeform: Shape 2394">
              <a:extLst>
                <a:ext uri="{FF2B5EF4-FFF2-40B4-BE49-F238E27FC236}">
                  <a16:creationId xmlns:a16="http://schemas.microsoft.com/office/drawing/2014/main" id="{02BD9F25-A2C8-4372-B791-75F148A0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265" y="2888221"/>
              <a:ext cx="9525" cy="9525"/>
            </a:xfrm>
            <a:custGeom>
              <a:avLst/>
              <a:gdLst>
                <a:gd name="T0" fmla="*/ 847725 w 9525"/>
                <a:gd name="T1" fmla="*/ 47605950 h 9525"/>
                <a:gd name="T2" fmla="*/ 36233100 w 9525"/>
                <a:gd name="T3" fmla="*/ 428625 h 9525"/>
                <a:gd name="T4" fmla="*/ 847725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" y="4998"/>
                  </a:moveTo>
                  <a:cubicBezTo>
                    <a:pt x="3328" y="5379"/>
                    <a:pt x="4185" y="3283"/>
                    <a:pt x="3804" y="45"/>
                  </a:cubicBezTo>
                  <a:cubicBezTo>
                    <a:pt x="470" y="-336"/>
                    <a:pt x="-291" y="1759"/>
                    <a:pt x="89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5" name="Freeform: Shape 2395">
              <a:extLst>
                <a:ext uri="{FF2B5EF4-FFF2-40B4-BE49-F238E27FC236}">
                  <a16:creationId xmlns:a16="http://schemas.microsoft.com/office/drawing/2014/main" id="{AD998B84-CE64-4938-855E-EBD699D9A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847" y="3209342"/>
              <a:ext cx="9525" cy="9525"/>
            </a:xfrm>
            <a:custGeom>
              <a:avLst/>
              <a:gdLst>
                <a:gd name="T0" fmla="*/ 56988075 w 9525"/>
                <a:gd name="T1" fmla="*/ 6203 h 9525"/>
                <a:gd name="T2" fmla="*/ 45196125 w 9525"/>
                <a:gd name="T3" fmla="*/ 11 h 9525"/>
                <a:gd name="T4" fmla="*/ 9810750 w 9525"/>
                <a:gd name="T5" fmla="*/ 11156 h 9525"/>
                <a:gd name="T6" fmla="*/ 56988075 w 9525"/>
                <a:gd name="T7" fmla="*/ 620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83" y="6203"/>
                  </a:moveTo>
                  <a:cubicBezTo>
                    <a:pt x="7031" y="2678"/>
                    <a:pt x="4269" y="2964"/>
                    <a:pt x="4745" y="11"/>
                  </a:cubicBezTo>
                  <a:cubicBezTo>
                    <a:pt x="173" y="-370"/>
                    <a:pt x="-1161" y="8870"/>
                    <a:pt x="1030" y="11156"/>
                  </a:cubicBezTo>
                  <a:cubicBezTo>
                    <a:pt x="2840" y="9727"/>
                    <a:pt x="2459" y="6012"/>
                    <a:pt x="5983" y="620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6" name="Freeform: Shape 2396">
              <a:extLst>
                <a:ext uri="{FF2B5EF4-FFF2-40B4-BE49-F238E27FC236}">
                  <a16:creationId xmlns:a16="http://schemas.microsoft.com/office/drawing/2014/main" id="{423392F0-34CA-4A69-95BD-1D74AA17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79" y="3462242"/>
              <a:ext cx="9525" cy="9525"/>
            </a:xfrm>
            <a:custGeom>
              <a:avLst/>
              <a:gdLst>
                <a:gd name="T0" fmla="*/ 22078950 w 9525"/>
                <a:gd name="T1" fmla="*/ 82562700 h 9525"/>
                <a:gd name="T2" fmla="*/ 22078950 w 9525"/>
                <a:gd name="T3" fmla="*/ 0 h 9525"/>
                <a:gd name="T4" fmla="*/ 2207895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18" y="8668"/>
                  </a:moveTo>
                  <a:cubicBezTo>
                    <a:pt x="2699" y="8572"/>
                    <a:pt x="5080" y="2096"/>
                    <a:pt x="2318" y="0"/>
                  </a:cubicBezTo>
                  <a:cubicBezTo>
                    <a:pt x="3175" y="3048"/>
                    <a:pt x="-3302" y="8477"/>
                    <a:pt x="2318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7" name="Freeform: Shape 2397">
              <a:extLst>
                <a:ext uri="{FF2B5EF4-FFF2-40B4-BE49-F238E27FC236}">
                  <a16:creationId xmlns:a16="http://schemas.microsoft.com/office/drawing/2014/main" id="{EE234D8B-FA3E-467D-AB47-73C2AAE31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2852278"/>
              <a:ext cx="9525" cy="9525"/>
            </a:xfrm>
            <a:custGeom>
              <a:avLst/>
              <a:gdLst>
                <a:gd name="T0" fmla="*/ 0 w 9525"/>
                <a:gd name="T1" fmla="*/ 2555 h 9525"/>
                <a:gd name="T2" fmla="*/ 47177325 w 9525"/>
                <a:gd name="T3" fmla="*/ 11222 h 9525"/>
                <a:gd name="T4" fmla="*/ 82562700 w 9525"/>
                <a:gd name="T5" fmla="*/ 9984 h 9525"/>
                <a:gd name="T6" fmla="*/ 70761225 w 9525"/>
                <a:gd name="T7" fmla="*/ 78 h 9525"/>
                <a:gd name="T8" fmla="*/ 0 w 9525"/>
                <a:gd name="T9" fmla="*/ 255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555"/>
                  </a:moveTo>
                  <a:cubicBezTo>
                    <a:pt x="5429" y="1602"/>
                    <a:pt x="4953" y="6650"/>
                    <a:pt x="4953" y="11222"/>
                  </a:cubicBezTo>
                  <a:cubicBezTo>
                    <a:pt x="6382" y="11032"/>
                    <a:pt x="8477" y="11413"/>
                    <a:pt x="8668" y="9984"/>
                  </a:cubicBezTo>
                  <a:cubicBezTo>
                    <a:pt x="5334" y="6841"/>
                    <a:pt x="7620" y="5222"/>
                    <a:pt x="7429" y="78"/>
                  </a:cubicBezTo>
                  <a:cubicBezTo>
                    <a:pt x="4191" y="78"/>
                    <a:pt x="190" y="-684"/>
                    <a:pt x="0" y="25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8" name="Freeform: Shape 2398">
              <a:extLst>
                <a:ext uri="{FF2B5EF4-FFF2-40B4-BE49-F238E27FC236}">
                  <a16:creationId xmlns:a16="http://schemas.microsoft.com/office/drawing/2014/main" id="{0389F12E-D784-40C0-BCED-C9ABA31C6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067" y="3197052"/>
              <a:ext cx="9525" cy="9525"/>
            </a:xfrm>
            <a:custGeom>
              <a:avLst/>
              <a:gdLst>
                <a:gd name="T0" fmla="*/ 70761225 w 9525"/>
                <a:gd name="T1" fmla="*/ 11020425 h 9525"/>
                <a:gd name="T2" fmla="*/ 0 w 9525"/>
                <a:gd name="T3" fmla="*/ 22821900 h 9525"/>
                <a:gd name="T4" fmla="*/ 70761225 w 9525"/>
                <a:gd name="T5" fmla="*/ 11020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157"/>
                  </a:moveTo>
                  <a:cubicBezTo>
                    <a:pt x="5429" y="-938"/>
                    <a:pt x="1048" y="14"/>
                    <a:pt x="0" y="2396"/>
                  </a:cubicBezTo>
                  <a:cubicBezTo>
                    <a:pt x="4477" y="1253"/>
                    <a:pt x="6477" y="5539"/>
                    <a:pt x="7429" y="1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49" name="Freeform: Shape 2399">
              <a:extLst>
                <a:ext uri="{FF2B5EF4-FFF2-40B4-BE49-F238E27FC236}">
                  <a16:creationId xmlns:a16="http://schemas.microsoft.com/office/drawing/2014/main" id="{6C09CD6D-BB89-401C-AA0F-EBCBCF89F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27" y="3281223"/>
              <a:ext cx="9525" cy="9525"/>
            </a:xfrm>
            <a:custGeom>
              <a:avLst/>
              <a:gdLst>
                <a:gd name="T0" fmla="*/ 35909250 w 9525"/>
                <a:gd name="T1" fmla="*/ 47605950 h 9525"/>
                <a:gd name="T2" fmla="*/ 523875 w 9525"/>
                <a:gd name="T3" fmla="*/ 428625 h 9525"/>
                <a:gd name="T4" fmla="*/ 3590925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998"/>
                  </a:moveTo>
                  <a:cubicBezTo>
                    <a:pt x="4151" y="1759"/>
                    <a:pt x="3294" y="-336"/>
                    <a:pt x="55" y="45"/>
                  </a:cubicBezTo>
                  <a:cubicBezTo>
                    <a:pt x="-230" y="3283"/>
                    <a:pt x="532" y="5379"/>
                    <a:pt x="3770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0" name="Freeform: Shape 2400">
              <a:extLst>
                <a:ext uri="{FF2B5EF4-FFF2-40B4-BE49-F238E27FC236}">
                  <a16:creationId xmlns:a16="http://schemas.microsoft.com/office/drawing/2014/main" id="{9952E421-D541-470F-B136-61CA3CF22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3390364"/>
              <a:ext cx="9525" cy="9525"/>
            </a:xfrm>
            <a:custGeom>
              <a:avLst/>
              <a:gdLst>
                <a:gd name="T0" fmla="*/ 0 w 9525"/>
                <a:gd name="T1" fmla="*/ 35042475 h 9525"/>
                <a:gd name="T2" fmla="*/ 70761225 w 9525"/>
                <a:gd name="T3" fmla="*/ 11449050 h 9525"/>
                <a:gd name="T4" fmla="*/ 0 w 9525"/>
                <a:gd name="T5" fmla="*/ 35042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679"/>
                  </a:moveTo>
                  <a:cubicBezTo>
                    <a:pt x="2572" y="2917"/>
                    <a:pt x="8668" y="5679"/>
                    <a:pt x="7429" y="1202"/>
                  </a:cubicBezTo>
                  <a:cubicBezTo>
                    <a:pt x="4858" y="-1465"/>
                    <a:pt x="762" y="726"/>
                    <a:pt x="0" y="36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1" name="Freeform: Shape 2401">
              <a:extLst>
                <a:ext uri="{FF2B5EF4-FFF2-40B4-BE49-F238E27FC236}">
                  <a16:creationId xmlns:a16="http://schemas.microsoft.com/office/drawing/2014/main" id="{1BBD6799-79AF-4CA4-B39C-CB24BC322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559" y="3086562"/>
              <a:ext cx="9525" cy="9525"/>
            </a:xfrm>
            <a:custGeom>
              <a:avLst/>
              <a:gdLst>
                <a:gd name="T0" fmla="*/ 12106275 w 9525"/>
                <a:gd name="T1" fmla="*/ 59102625 h 9525"/>
                <a:gd name="T2" fmla="*/ 47482125 w 9525"/>
                <a:gd name="T3" fmla="*/ 133350 h 9525"/>
                <a:gd name="T4" fmla="*/ 304800 w 9525"/>
                <a:gd name="T5" fmla="*/ 11925300 h 9525"/>
                <a:gd name="T6" fmla="*/ 12106275 w 9525"/>
                <a:gd name="T7" fmla="*/ 59102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1" y="6205"/>
                  </a:moveTo>
                  <a:cubicBezTo>
                    <a:pt x="5176" y="6777"/>
                    <a:pt x="5271" y="3634"/>
                    <a:pt x="4985" y="14"/>
                  </a:cubicBezTo>
                  <a:cubicBezTo>
                    <a:pt x="2794" y="-81"/>
                    <a:pt x="1080" y="300"/>
                    <a:pt x="32" y="1252"/>
                  </a:cubicBezTo>
                  <a:cubicBezTo>
                    <a:pt x="-254" y="3634"/>
                    <a:pt x="1461" y="4015"/>
                    <a:pt x="1271" y="620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2" name="Freeform: Shape 2402">
              <a:extLst>
                <a:ext uri="{FF2B5EF4-FFF2-40B4-BE49-F238E27FC236}">
                  <a16:creationId xmlns:a16="http://schemas.microsoft.com/office/drawing/2014/main" id="{888EB093-07DD-4CFC-802F-641F625E7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210" y="3139716"/>
              <a:ext cx="9525" cy="9525"/>
            </a:xfrm>
            <a:custGeom>
              <a:avLst/>
              <a:gdLst>
                <a:gd name="T0" fmla="*/ 70761225 w 9525"/>
                <a:gd name="T1" fmla="*/ 1905000 h 9525"/>
                <a:gd name="T2" fmla="*/ 0 w 9525"/>
                <a:gd name="T3" fmla="*/ 13696950 h 9525"/>
                <a:gd name="T4" fmla="*/ 58969275 w 9525"/>
                <a:gd name="T5" fmla="*/ 37290375 h 9525"/>
                <a:gd name="T6" fmla="*/ 70761225 w 9525"/>
                <a:gd name="T7" fmla="*/ 1905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200"/>
                  </a:moveTo>
                  <a:cubicBezTo>
                    <a:pt x="5239" y="867"/>
                    <a:pt x="95" y="-1324"/>
                    <a:pt x="0" y="1438"/>
                  </a:cubicBezTo>
                  <a:cubicBezTo>
                    <a:pt x="2381" y="2010"/>
                    <a:pt x="3143" y="4105"/>
                    <a:pt x="6191" y="3915"/>
                  </a:cubicBezTo>
                  <a:cubicBezTo>
                    <a:pt x="6191" y="2391"/>
                    <a:pt x="7715" y="2200"/>
                    <a:pt x="7429" y="2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3" name="Freeform: Shape 2403">
              <a:extLst>
                <a:ext uri="{FF2B5EF4-FFF2-40B4-BE49-F238E27FC236}">
                  <a16:creationId xmlns:a16="http://schemas.microsoft.com/office/drawing/2014/main" id="{EF8CFC88-384D-49EE-9657-09F775F3F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2791537"/>
              <a:ext cx="9525" cy="9525"/>
            </a:xfrm>
            <a:custGeom>
              <a:avLst/>
              <a:gdLst>
                <a:gd name="T0" fmla="*/ 0 w 9525"/>
                <a:gd name="T1" fmla="*/ 24060150 h 9525"/>
                <a:gd name="T2" fmla="*/ 70761225 w 9525"/>
                <a:gd name="T3" fmla="*/ 47653575 h 9525"/>
                <a:gd name="T4" fmla="*/ 70761225 w 9525"/>
                <a:gd name="T5" fmla="*/ 12268200 h 9525"/>
                <a:gd name="T6" fmla="*/ 0 w 9525"/>
                <a:gd name="T7" fmla="*/ 24060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526"/>
                  </a:moveTo>
                  <a:cubicBezTo>
                    <a:pt x="2191" y="3669"/>
                    <a:pt x="3143" y="5955"/>
                    <a:pt x="7429" y="5003"/>
                  </a:cubicBezTo>
                  <a:cubicBezTo>
                    <a:pt x="7429" y="3764"/>
                    <a:pt x="7429" y="2526"/>
                    <a:pt x="7429" y="1288"/>
                  </a:cubicBezTo>
                  <a:cubicBezTo>
                    <a:pt x="5810" y="-427"/>
                    <a:pt x="0" y="-808"/>
                    <a:pt x="0" y="2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4" name="Freeform: Shape 2404">
              <a:extLst>
                <a:ext uri="{FF2B5EF4-FFF2-40B4-BE49-F238E27FC236}">
                  <a16:creationId xmlns:a16="http://schemas.microsoft.com/office/drawing/2014/main" id="{8CD46C2D-0828-471B-8F6B-248C4D855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007328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4953 w 9525"/>
                <a:gd name="T3" fmla="*/ 8668 h 9525"/>
                <a:gd name="T4" fmla="*/ 4953 w 9525"/>
                <a:gd name="T5" fmla="*/ 3715 h 9525"/>
                <a:gd name="T6" fmla="*/ 0 w 9525"/>
                <a:gd name="T7" fmla="*/ 3715 h 9525"/>
                <a:gd name="T8" fmla="*/ 0 w 9525"/>
                <a:gd name="T9" fmla="*/ 8668 h 9525"/>
                <a:gd name="T10" fmla="*/ 13621 w 9525"/>
                <a:gd name="T11" fmla="*/ 11144 h 9525"/>
                <a:gd name="T12" fmla="*/ 11144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10573" y="4381"/>
                    <a:pt x="9049" y="7810"/>
                    <a:pt x="4953" y="8668"/>
                  </a:cubicBezTo>
                  <a:cubicBezTo>
                    <a:pt x="4953" y="7048"/>
                    <a:pt x="4953" y="5334"/>
                    <a:pt x="4953" y="3715"/>
                  </a:cubicBezTo>
                  <a:cubicBezTo>
                    <a:pt x="3334" y="3715"/>
                    <a:pt x="1619" y="3715"/>
                    <a:pt x="0" y="3715"/>
                  </a:cubicBezTo>
                  <a:cubicBezTo>
                    <a:pt x="0" y="5334"/>
                    <a:pt x="0" y="7048"/>
                    <a:pt x="0" y="8668"/>
                  </a:cubicBezTo>
                  <a:cubicBezTo>
                    <a:pt x="3524" y="10573"/>
                    <a:pt x="9525" y="9811"/>
                    <a:pt x="13621" y="11144"/>
                  </a:cubicBezTo>
                  <a:cubicBezTo>
                    <a:pt x="15050" y="6001"/>
                    <a:pt x="14478" y="2953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5" name="Freeform: Shape 2405">
              <a:extLst>
                <a:ext uri="{FF2B5EF4-FFF2-40B4-BE49-F238E27FC236}">
                  <a16:creationId xmlns:a16="http://schemas.microsoft.com/office/drawing/2014/main" id="{227A3C5D-B84D-4352-A1A4-766718816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3110027"/>
              <a:ext cx="9525" cy="9525"/>
            </a:xfrm>
            <a:custGeom>
              <a:avLst/>
              <a:gdLst>
                <a:gd name="T0" fmla="*/ 70761225 w 9525"/>
                <a:gd name="T1" fmla="*/ 1638300 h 9525"/>
                <a:gd name="T2" fmla="*/ 0 w 9525"/>
                <a:gd name="T3" fmla="*/ 13430250 h 9525"/>
                <a:gd name="T4" fmla="*/ 70761225 w 9525"/>
                <a:gd name="T5" fmla="*/ 163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72"/>
                  </a:moveTo>
                  <a:cubicBezTo>
                    <a:pt x="5239" y="934"/>
                    <a:pt x="95" y="-1352"/>
                    <a:pt x="0" y="1410"/>
                  </a:cubicBezTo>
                  <a:cubicBezTo>
                    <a:pt x="1524" y="3124"/>
                    <a:pt x="7334" y="3505"/>
                    <a:pt x="7429" y="1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6" name="Freeform: Shape 2406">
              <a:extLst>
                <a:ext uri="{FF2B5EF4-FFF2-40B4-BE49-F238E27FC236}">
                  <a16:creationId xmlns:a16="http://schemas.microsoft.com/office/drawing/2014/main" id="{AE90E8BF-9E4D-4151-9BCA-FEEAE7C9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3070479"/>
              <a:ext cx="9525" cy="9525"/>
            </a:xfrm>
            <a:custGeom>
              <a:avLst/>
              <a:gdLst>
                <a:gd name="T0" fmla="*/ 7429 w 9525"/>
                <a:gd name="T1" fmla="*/ 47177325 h 9525"/>
                <a:gd name="T2" fmla="*/ 9906 w 9525"/>
                <a:gd name="T3" fmla="*/ 0 h 9525"/>
                <a:gd name="T4" fmla="*/ 0 w 9525"/>
                <a:gd name="T5" fmla="*/ 35385375 h 9525"/>
                <a:gd name="T6" fmla="*/ 7429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953"/>
                  </a:moveTo>
                  <a:cubicBezTo>
                    <a:pt x="6477" y="1524"/>
                    <a:pt x="9906" y="2476"/>
                    <a:pt x="9906" y="0"/>
                  </a:cubicBezTo>
                  <a:cubicBezTo>
                    <a:pt x="7144" y="1810"/>
                    <a:pt x="667" y="-191"/>
                    <a:pt x="0" y="3715"/>
                  </a:cubicBezTo>
                  <a:cubicBezTo>
                    <a:pt x="3048" y="3524"/>
                    <a:pt x="6001" y="3524"/>
                    <a:pt x="742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7" name="Freeform: Shape 2407">
              <a:extLst>
                <a:ext uri="{FF2B5EF4-FFF2-40B4-BE49-F238E27FC236}">
                  <a16:creationId xmlns:a16="http://schemas.microsoft.com/office/drawing/2014/main" id="{5F0F694C-4F37-4337-82EF-16A9CC9A0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686240"/>
              <a:ext cx="9525" cy="9525"/>
            </a:xfrm>
            <a:custGeom>
              <a:avLst/>
              <a:gdLst>
                <a:gd name="T0" fmla="*/ 47177325 w 9525"/>
                <a:gd name="T1" fmla="*/ 35385375 h 9525"/>
                <a:gd name="T2" fmla="*/ 47177325 w 9525"/>
                <a:gd name="T3" fmla="*/ 11791950 h 9525"/>
                <a:gd name="T4" fmla="*/ 35385375 w 9525"/>
                <a:gd name="T5" fmla="*/ 0 h 9525"/>
                <a:gd name="T6" fmla="*/ 11791950 w 9525"/>
                <a:gd name="T7" fmla="*/ 0 h 9525"/>
                <a:gd name="T8" fmla="*/ 0 w 9525"/>
                <a:gd name="T9" fmla="*/ 11791950 h 9525"/>
                <a:gd name="T10" fmla="*/ 0 w 9525"/>
                <a:gd name="T11" fmla="*/ 35385375 h 9525"/>
                <a:gd name="T12" fmla="*/ 11791950 w 9525"/>
                <a:gd name="T13" fmla="*/ 47177325 h 9525"/>
                <a:gd name="T14" fmla="*/ 35385375 w 9525"/>
                <a:gd name="T15" fmla="*/ 47177325 h 9525"/>
                <a:gd name="T16" fmla="*/ 47177325 w 9525"/>
                <a:gd name="T17" fmla="*/ 3538537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4953" y="3715"/>
                  </a:moveTo>
                  <a:cubicBezTo>
                    <a:pt x="4953" y="2858"/>
                    <a:pt x="4953" y="2096"/>
                    <a:pt x="4953" y="1238"/>
                  </a:cubicBezTo>
                  <a:cubicBezTo>
                    <a:pt x="4191" y="1143"/>
                    <a:pt x="3524" y="1048"/>
                    <a:pt x="3715" y="0"/>
                  </a:cubicBezTo>
                  <a:cubicBezTo>
                    <a:pt x="2953" y="0"/>
                    <a:pt x="2096" y="0"/>
                    <a:pt x="1238" y="0"/>
                  </a:cubicBezTo>
                  <a:cubicBezTo>
                    <a:pt x="1143" y="762"/>
                    <a:pt x="1048" y="1524"/>
                    <a:pt x="0" y="1238"/>
                  </a:cubicBezTo>
                  <a:cubicBezTo>
                    <a:pt x="0" y="2096"/>
                    <a:pt x="0" y="2858"/>
                    <a:pt x="0" y="3715"/>
                  </a:cubicBezTo>
                  <a:cubicBezTo>
                    <a:pt x="762" y="3810"/>
                    <a:pt x="1429" y="3905"/>
                    <a:pt x="1238" y="4953"/>
                  </a:cubicBezTo>
                  <a:cubicBezTo>
                    <a:pt x="2096" y="4953"/>
                    <a:pt x="2953" y="4953"/>
                    <a:pt x="3715" y="4953"/>
                  </a:cubicBezTo>
                  <a:cubicBezTo>
                    <a:pt x="3810" y="4191"/>
                    <a:pt x="3905" y="3429"/>
                    <a:pt x="4953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8" name="Freeform: Shape 2408">
              <a:extLst>
                <a:ext uri="{FF2B5EF4-FFF2-40B4-BE49-F238E27FC236}">
                  <a16:creationId xmlns:a16="http://schemas.microsoft.com/office/drawing/2014/main" id="{1873F7BD-6FC4-4BCC-8ABC-8D459711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732" y="2988754"/>
              <a:ext cx="9525" cy="9525"/>
            </a:xfrm>
            <a:custGeom>
              <a:avLst/>
              <a:gdLst>
                <a:gd name="T0" fmla="*/ 1238 w 9525"/>
                <a:gd name="T1" fmla="*/ 47177325 h 9525"/>
                <a:gd name="T2" fmla="*/ 12382 w 9525"/>
                <a:gd name="T3" fmla="*/ 35385375 h 9525"/>
                <a:gd name="T4" fmla="*/ 12382 w 9525"/>
                <a:gd name="T5" fmla="*/ 0 h 9525"/>
                <a:gd name="T6" fmla="*/ 0 w 9525"/>
                <a:gd name="T7" fmla="*/ 23593425 h 9525"/>
                <a:gd name="T8" fmla="*/ 1238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8" y="4953"/>
                  </a:moveTo>
                  <a:cubicBezTo>
                    <a:pt x="7906" y="5429"/>
                    <a:pt x="6382" y="1524"/>
                    <a:pt x="12382" y="3715"/>
                  </a:cubicBezTo>
                  <a:cubicBezTo>
                    <a:pt x="12382" y="2477"/>
                    <a:pt x="12382" y="1238"/>
                    <a:pt x="12382" y="0"/>
                  </a:cubicBezTo>
                  <a:cubicBezTo>
                    <a:pt x="6382" y="1715"/>
                    <a:pt x="3334" y="-1429"/>
                    <a:pt x="0" y="2477"/>
                  </a:cubicBezTo>
                  <a:cubicBezTo>
                    <a:pt x="952" y="2667"/>
                    <a:pt x="1429" y="3429"/>
                    <a:pt x="1238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59" name="Freeform: Shape 2409">
              <a:extLst>
                <a:ext uri="{FF2B5EF4-FFF2-40B4-BE49-F238E27FC236}">
                  <a16:creationId xmlns:a16="http://schemas.microsoft.com/office/drawing/2014/main" id="{F5121DC2-794D-4B88-B712-35143A2A3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57" y="3053144"/>
              <a:ext cx="9525" cy="9525"/>
            </a:xfrm>
            <a:custGeom>
              <a:avLst/>
              <a:gdLst>
                <a:gd name="T0" fmla="*/ 35385375 w 9525"/>
                <a:gd name="T1" fmla="*/ 58969275 h 9525"/>
                <a:gd name="T2" fmla="*/ 0 w 9525"/>
                <a:gd name="T3" fmla="*/ 0 h 9525"/>
                <a:gd name="T4" fmla="*/ 35385375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6191"/>
                  </a:moveTo>
                  <a:cubicBezTo>
                    <a:pt x="6953" y="2953"/>
                    <a:pt x="2667" y="952"/>
                    <a:pt x="0" y="0"/>
                  </a:cubicBezTo>
                  <a:cubicBezTo>
                    <a:pt x="381" y="2857"/>
                    <a:pt x="1238" y="5334"/>
                    <a:pt x="37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0" name="Freeform: Shape 2410">
              <a:extLst>
                <a:ext uri="{FF2B5EF4-FFF2-40B4-BE49-F238E27FC236}">
                  <a16:creationId xmlns:a16="http://schemas.microsoft.com/office/drawing/2014/main" id="{A0175744-6A35-4A2E-8C52-A921C3A47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184178"/>
              <a:ext cx="9525" cy="9525"/>
            </a:xfrm>
            <a:custGeom>
              <a:avLst/>
              <a:gdLst>
                <a:gd name="T0" fmla="*/ 0 w 9525"/>
                <a:gd name="T1" fmla="*/ 6191 h 9525"/>
                <a:gd name="T2" fmla="*/ 16097 w 9525"/>
                <a:gd name="T3" fmla="*/ 8668 h 9525"/>
                <a:gd name="T4" fmla="*/ 0 w 9525"/>
                <a:gd name="T5" fmla="*/ 0 h 9525"/>
                <a:gd name="T6" fmla="*/ 0 w 9525"/>
                <a:gd name="T7" fmla="*/ 619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191"/>
                  </a:moveTo>
                  <a:cubicBezTo>
                    <a:pt x="3715" y="4286"/>
                    <a:pt x="14954" y="12573"/>
                    <a:pt x="16097" y="8668"/>
                  </a:cubicBezTo>
                  <a:cubicBezTo>
                    <a:pt x="10001" y="6572"/>
                    <a:pt x="7525" y="667"/>
                    <a:pt x="0" y="0"/>
                  </a:cubicBezTo>
                  <a:cubicBezTo>
                    <a:pt x="0" y="2095"/>
                    <a:pt x="0" y="4191"/>
                    <a:pt x="0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1" name="Freeform: Shape 2411">
              <a:extLst>
                <a:ext uri="{FF2B5EF4-FFF2-40B4-BE49-F238E27FC236}">
                  <a16:creationId xmlns:a16="http://schemas.microsoft.com/office/drawing/2014/main" id="{BE65B197-AF66-4D46-9627-C80E70C80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56" y="2709767"/>
              <a:ext cx="9525" cy="9525"/>
            </a:xfrm>
            <a:custGeom>
              <a:avLst/>
              <a:gdLst>
                <a:gd name="T0" fmla="*/ 36347400 w 9525"/>
                <a:gd name="T1" fmla="*/ 0 h 9525"/>
                <a:gd name="T2" fmla="*/ 962025 w 9525"/>
                <a:gd name="T3" fmla="*/ 0 h 9525"/>
                <a:gd name="T4" fmla="*/ 24555450 w 9525"/>
                <a:gd name="T5" fmla="*/ 47177325 h 9525"/>
                <a:gd name="T6" fmla="*/ 36347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6" y="0"/>
                  </a:moveTo>
                  <a:cubicBezTo>
                    <a:pt x="2578" y="0"/>
                    <a:pt x="1339" y="0"/>
                    <a:pt x="101" y="0"/>
                  </a:cubicBezTo>
                  <a:cubicBezTo>
                    <a:pt x="-280" y="2858"/>
                    <a:pt x="387" y="4667"/>
                    <a:pt x="2578" y="4953"/>
                  </a:cubicBezTo>
                  <a:cubicBezTo>
                    <a:pt x="2864" y="3334"/>
                    <a:pt x="4292" y="2572"/>
                    <a:pt x="381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2" name="Freeform: Shape 2412">
              <a:extLst>
                <a:ext uri="{FF2B5EF4-FFF2-40B4-BE49-F238E27FC236}">
                  <a16:creationId xmlns:a16="http://schemas.microsoft.com/office/drawing/2014/main" id="{E06213EC-B01C-4438-9E5D-768E8359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414" y="2492883"/>
              <a:ext cx="9525" cy="9525"/>
            </a:xfrm>
            <a:custGeom>
              <a:avLst/>
              <a:gdLst>
                <a:gd name="T0" fmla="*/ 4848225 w 9525"/>
                <a:gd name="T1" fmla="*/ 13621 h 9525"/>
                <a:gd name="T2" fmla="*/ 4848225 w 9525"/>
                <a:gd name="T3" fmla="*/ 0 h 9525"/>
                <a:gd name="T4" fmla="*/ 48482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" y="13621"/>
                  </a:moveTo>
                  <a:cubicBezTo>
                    <a:pt x="5938" y="11621"/>
                    <a:pt x="3557" y="3048"/>
                    <a:pt x="509" y="0"/>
                  </a:cubicBezTo>
                  <a:cubicBezTo>
                    <a:pt x="-1015" y="2096"/>
                    <a:pt x="1462" y="8192"/>
                    <a:pt x="509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3" name="Freeform: Shape 2413">
              <a:extLst>
                <a:ext uri="{FF2B5EF4-FFF2-40B4-BE49-F238E27FC236}">
                  <a16:creationId xmlns:a16="http://schemas.microsoft.com/office/drawing/2014/main" id="{E2703482-894B-4608-904B-B0B9053AE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01" y="2510219"/>
              <a:ext cx="9525" cy="9525"/>
            </a:xfrm>
            <a:custGeom>
              <a:avLst/>
              <a:gdLst>
                <a:gd name="T0" fmla="*/ 581025 w 9525"/>
                <a:gd name="T1" fmla="*/ 82562700 h 9525"/>
                <a:gd name="T2" fmla="*/ 12372975 w 9525"/>
                <a:gd name="T3" fmla="*/ 0 h 9525"/>
                <a:gd name="T4" fmla="*/ 581025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" y="8668"/>
                  </a:moveTo>
                  <a:cubicBezTo>
                    <a:pt x="4156" y="10192"/>
                    <a:pt x="3109" y="286"/>
                    <a:pt x="1299" y="0"/>
                  </a:cubicBezTo>
                  <a:cubicBezTo>
                    <a:pt x="-416" y="1619"/>
                    <a:pt x="61" y="5334"/>
                    <a:pt x="61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4" name="Freeform: Shape 2414">
              <a:extLst>
                <a:ext uri="{FF2B5EF4-FFF2-40B4-BE49-F238E27FC236}">
                  <a16:creationId xmlns:a16="http://schemas.microsoft.com/office/drawing/2014/main" id="{C0572AAF-34C8-430F-803A-BD515C1D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604" y="2890742"/>
              <a:ext cx="9525" cy="9525"/>
            </a:xfrm>
            <a:custGeom>
              <a:avLst/>
              <a:gdLst>
                <a:gd name="T0" fmla="*/ 7581900 w 9525"/>
                <a:gd name="T1" fmla="*/ 0 h 9525"/>
                <a:gd name="T2" fmla="*/ 7581900 w 9525"/>
                <a:gd name="T3" fmla="*/ 3715 h 9525"/>
                <a:gd name="T4" fmla="*/ 7581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6" y="0"/>
                  </a:moveTo>
                  <a:cubicBezTo>
                    <a:pt x="320" y="1810"/>
                    <a:pt x="-728" y="2096"/>
                    <a:pt x="796" y="3715"/>
                  </a:cubicBezTo>
                  <a:cubicBezTo>
                    <a:pt x="-252" y="19241"/>
                    <a:pt x="4606" y="5715"/>
                    <a:pt x="79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5" name="Freeform: Shape 2415">
              <a:extLst>
                <a:ext uri="{FF2B5EF4-FFF2-40B4-BE49-F238E27FC236}">
                  <a16:creationId xmlns:a16="http://schemas.microsoft.com/office/drawing/2014/main" id="{1D6E95E2-FC98-4E62-9AE0-AAB1D75F9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970" y="2938523"/>
              <a:ext cx="9525" cy="9525"/>
            </a:xfrm>
            <a:custGeom>
              <a:avLst/>
              <a:gdLst>
                <a:gd name="T0" fmla="*/ 0 w 9525"/>
                <a:gd name="T1" fmla="*/ 17573625 h 9525"/>
                <a:gd name="T2" fmla="*/ 70761225 w 9525"/>
                <a:gd name="T3" fmla="*/ 76542900 h 9525"/>
                <a:gd name="T4" fmla="*/ 82562700 w 9525"/>
                <a:gd name="T5" fmla="*/ 5781675 h 9525"/>
                <a:gd name="T6" fmla="*/ 0 w 9525"/>
                <a:gd name="T7" fmla="*/ 17573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45"/>
                  </a:moveTo>
                  <a:cubicBezTo>
                    <a:pt x="5334" y="3559"/>
                    <a:pt x="5334" y="3083"/>
                    <a:pt x="7429" y="8036"/>
                  </a:cubicBezTo>
                  <a:cubicBezTo>
                    <a:pt x="9716" y="6131"/>
                    <a:pt x="5620" y="3274"/>
                    <a:pt x="8668" y="607"/>
                  </a:cubicBezTo>
                  <a:cubicBezTo>
                    <a:pt x="5715" y="-346"/>
                    <a:pt x="2667" y="-346"/>
                    <a:pt x="0" y="18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6" name="Freeform: Shape 2416">
              <a:extLst>
                <a:ext uri="{FF2B5EF4-FFF2-40B4-BE49-F238E27FC236}">
                  <a16:creationId xmlns:a16="http://schemas.microsoft.com/office/drawing/2014/main" id="{F7827DE0-4912-46F8-97F1-E9F285F0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255" y="2301202"/>
              <a:ext cx="9525" cy="9525"/>
            </a:xfrm>
            <a:custGeom>
              <a:avLst/>
              <a:gdLst>
                <a:gd name="T0" fmla="*/ 0 w 9525"/>
                <a:gd name="T1" fmla="*/ 18507075 h 9525"/>
                <a:gd name="T2" fmla="*/ 70761225 w 9525"/>
                <a:gd name="T3" fmla="*/ 53892450 h 9525"/>
                <a:gd name="T4" fmla="*/ 0 w 9525"/>
                <a:gd name="T5" fmla="*/ 18507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943"/>
                  </a:moveTo>
                  <a:cubicBezTo>
                    <a:pt x="4096" y="3182"/>
                    <a:pt x="4382" y="2229"/>
                    <a:pt x="7429" y="5658"/>
                  </a:cubicBezTo>
                  <a:cubicBezTo>
                    <a:pt x="12478" y="1372"/>
                    <a:pt x="95" y="-2438"/>
                    <a:pt x="0" y="19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7" name="Freeform: Shape 2417">
              <a:extLst>
                <a:ext uri="{FF2B5EF4-FFF2-40B4-BE49-F238E27FC236}">
                  <a16:creationId xmlns:a16="http://schemas.microsoft.com/office/drawing/2014/main" id="{AC50EDDE-4F5A-4982-87A8-AB444816A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983" y="2476786"/>
              <a:ext cx="9525" cy="9525"/>
            </a:xfrm>
            <a:custGeom>
              <a:avLst/>
              <a:gdLst>
                <a:gd name="T0" fmla="*/ 25736550 w 9525"/>
                <a:gd name="T1" fmla="*/ 16097 h 9525"/>
                <a:gd name="T2" fmla="*/ 2152650 w 9525"/>
                <a:gd name="T3" fmla="*/ 0 h 9525"/>
                <a:gd name="T4" fmla="*/ 25736550 w 9525"/>
                <a:gd name="T5" fmla="*/ 16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02" y="16097"/>
                  </a:moveTo>
                  <a:cubicBezTo>
                    <a:pt x="4703" y="12192"/>
                    <a:pt x="4226" y="1810"/>
                    <a:pt x="226" y="0"/>
                  </a:cubicBezTo>
                  <a:cubicBezTo>
                    <a:pt x="-60" y="3620"/>
                    <a:pt x="-631" y="14478"/>
                    <a:pt x="2702" y="160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8" name="Freeform: Shape 2418">
              <a:extLst>
                <a:ext uri="{FF2B5EF4-FFF2-40B4-BE49-F238E27FC236}">
                  <a16:creationId xmlns:a16="http://schemas.microsoft.com/office/drawing/2014/main" id="{B84A2FDD-D925-49A4-996C-7F9AF6C32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59" y="2770279"/>
              <a:ext cx="9525" cy="9525"/>
            </a:xfrm>
            <a:custGeom>
              <a:avLst/>
              <a:gdLst>
                <a:gd name="T0" fmla="*/ 11164 w 9525"/>
                <a:gd name="T1" fmla="*/ 2457450 h 9525"/>
                <a:gd name="T2" fmla="*/ 20 w 9525"/>
                <a:gd name="T3" fmla="*/ 26050875 h 9525"/>
                <a:gd name="T4" fmla="*/ 11164 w 9525"/>
                <a:gd name="T5" fmla="*/ 2457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64" y="258"/>
                  </a:moveTo>
                  <a:cubicBezTo>
                    <a:pt x="7735" y="1401"/>
                    <a:pt x="-456" y="-2314"/>
                    <a:pt x="20" y="2735"/>
                  </a:cubicBezTo>
                  <a:cubicBezTo>
                    <a:pt x="5068" y="449"/>
                    <a:pt x="9735" y="5116"/>
                    <a:pt x="11164" y="2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69" name="Freeform: Shape 2419">
              <a:extLst>
                <a:ext uri="{FF2B5EF4-FFF2-40B4-BE49-F238E27FC236}">
                  <a16:creationId xmlns:a16="http://schemas.microsoft.com/office/drawing/2014/main" id="{3EE93E49-1A83-42DE-98EE-352C8510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494" y="2464308"/>
              <a:ext cx="9525" cy="9525"/>
            </a:xfrm>
            <a:custGeom>
              <a:avLst/>
              <a:gdLst>
                <a:gd name="T0" fmla="*/ 23583900 w 9525"/>
                <a:gd name="T1" fmla="*/ 82562700 h 9525"/>
                <a:gd name="T2" fmla="*/ 23583900 w 9525"/>
                <a:gd name="T3" fmla="*/ 0 h 9525"/>
                <a:gd name="T4" fmla="*/ 0 w 9525"/>
                <a:gd name="T5" fmla="*/ 23593425 h 9525"/>
                <a:gd name="T6" fmla="*/ 23583900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476" y="8668"/>
                  </a:moveTo>
                  <a:cubicBezTo>
                    <a:pt x="2381" y="5048"/>
                    <a:pt x="7715" y="1524"/>
                    <a:pt x="2476" y="0"/>
                  </a:cubicBezTo>
                  <a:cubicBezTo>
                    <a:pt x="2476" y="1619"/>
                    <a:pt x="286" y="1143"/>
                    <a:pt x="0" y="2477"/>
                  </a:cubicBezTo>
                  <a:cubicBezTo>
                    <a:pt x="2286" y="2477"/>
                    <a:pt x="-2381" y="8763"/>
                    <a:pt x="2476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0" name="Freeform: Shape 2420">
              <a:extLst>
                <a:ext uri="{FF2B5EF4-FFF2-40B4-BE49-F238E27FC236}">
                  <a16:creationId xmlns:a16="http://schemas.microsoft.com/office/drawing/2014/main" id="{063E7D27-D750-44EB-AA26-EE4A14D1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111" y="2797778"/>
              <a:ext cx="9525" cy="9525"/>
            </a:xfrm>
            <a:custGeom>
              <a:avLst/>
              <a:gdLst>
                <a:gd name="T0" fmla="*/ 9906 w 9525"/>
                <a:gd name="T1" fmla="*/ 9906 h 9525"/>
                <a:gd name="T2" fmla="*/ 14859 w 9525"/>
                <a:gd name="T3" fmla="*/ 4953 h 9525"/>
                <a:gd name="T4" fmla="*/ 11144 w 9525"/>
                <a:gd name="T5" fmla="*/ 0 h 9525"/>
                <a:gd name="T6" fmla="*/ 6191 w 9525"/>
                <a:gd name="T7" fmla="*/ 3715 h 9525"/>
                <a:gd name="T8" fmla="*/ 7429 w 9525"/>
                <a:gd name="T9" fmla="*/ 7429 h 9525"/>
                <a:gd name="T10" fmla="*/ 0 w 9525"/>
                <a:gd name="T11" fmla="*/ 8668 h 9525"/>
                <a:gd name="T12" fmla="*/ 2477 w 9525"/>
                <a:gd name="T13" fmla="*/ 13621 h 9525"/>
                <a:gd name="T14" fmla="*/ 9906 w 9525"/>
                <a:gd name="T15" fmla="*/ 990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906" y="9906"/>
                  </a:moveTo>
                  <a:cubicBezTo>
                    <a:pt x="8954" y="5620"/>
                    <a:pt x="10573" y="4000"/>
                    <a:pt x="14859" y="4953"/>
                  </a:cubicBezTo>
                  <a:cubicBezTo>
                    <a:pt x="15050" y="1810"/>
                    <a:pt x="12954" y="1048"/>
                    <a:pt x="11144" y="0"/>
                  </a:cubicBezTo>
                  <a:cubicBezTo>
                    <a:pt x="11525" y="5810"/>
                    <a:pt x="6382" y="-1619"/>
                    <a:pt x="6191" y="3715"/>
                  </a:cubicBezTo>
                  <a:cubicBezTo>
                    <a:pt x="7620" y="3905"/>
                    <a:pt x="7525" y="5715"/>
                    <a:pt x="7429" y="7429"/>
                  </a:cubicBezTo>
                  <a:cubicBezTo>
                    <a:pt x="4477" y="7429"/>
                    <a:pt x="3810" y="9620"/>
                    <a:pt x="0" y="8668"/>
                  </a:cubicBezTo>
                  <a:cubicBezTo>
                    <a:pt x="191" y="10954"/>
                    <a:pt x="857" y="12763"/>
                    <a:pt x="2477" y="13621"/>
                  </a:cubicBezTo>
                  <a:cubicBezTo>
                    <a:pt x="2381" y="9811"/>
                    <a:pt x="6287" y="10001"/>
                    <a:pt x="9906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1" name="Freeform: Shape 2421">
              <a:extLst>
                <a:ext uri="{FF2B5EF4-FFF2-40B4-BE49-F238E27FC236}">
                  <a16:creationId xmlns:a16="http://schemas.microsoft.com/office/drawing/2014/main" id="{55DF6BD6-E1DA-4A5C-8E82-4C6547429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40" y="2909316"/>
              <a:ext cx="9525" cy="9525"/>
            </a:xfrm>
            <a:custGeom>
              <a:avLst/>
              <a:gdLst>
                <a:gd name="T0" fmla="*/ 9896475 w 9525"/>
                <a:gd name="T1" fmla="*/ 35385375 h 9525"/>
                <a:gd name="T2" fmla="*/ 68865750 w 9525"/>
                <a:gd name="T3" fmla="*/ 0 h 9525"/>
                <a:gd name="T4" fmla="*/ 989647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9" y="3715"/>
                  </a:moveTo>
                  <a:cubicBezTo>
                    <a:pt x="848" y="190"/>
                    <a:pt x="9135" y="5239"/>
                    <a:pt x="7230" y="0"/>
                  </a:cubicBezTo>
                  <a:cubicBezTo>
                    <a:pt x="4563" y="0"/>
                    <a:pt x="-2676" y="1524"/>
                    <a:pt x="1039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2" name="Freeform: Shape 2422">
              <a:extLst>
                <a:ext uri="{FF2B5EF4-FFF2-40B4-BE49-F238E27FC236}">
                  <a16:creationId xmlns:a16="http://schemas.microsoft.com/office/drawing/2014/main" id="{5C4A8378-7894-42B9-BE21-2C53D72A1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682526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47177325 w 9525"/>
                <a:gd name="T3" fmla="*/ 0 h 9525"/>
                <a:gd name="T4" fmla="*/ 0 w 9525"/>
                <a:gd name="T5" fmla="*/ 0 h 9525"/>
                <a:gd name="T6" fmla="*/ 471773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4953" y="4096"/>
                    <a:pt x="4953" y="2000"/>
                    <a:pt x="4953" y="0"/>
                  </a:cubicBezTo>
                  <a:cubicBezTo>
                    <a:pt x="3238" y="0"/>
                    <a:pt x="1619" y="0"/>
                    <a:pt x="0" y="0"/>
                  </a:cubicBezTo>
                  <a:cubicBezTo>
                    <a:pt x="762" y="2858"/>
                    <a:pt x="1714" y="5715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3" name="Freeform: Shape 2423">
              <a:extLst>
                <a:ext uri="{FF2B5EF4-FFF2-40B4-BE49-F238E27FC236}">
                  <a16:creationId xmlns:a16="http://schemas.microsoft.com/office/drawing/2014/main" id="{1563AC75-A378-4F9E-9D5A-0886E9CB0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064" y="2402289"/>
              <a:ext cx="9525" cy="28575"/>
            </a:xfrm>
            <a:custGeom>
              <a:avLst/>
              <a:gdLst>
                <a:gd name="T0" fmla="*/ 0 w 9525"/>
                <a:gd name="T1" fmla="*/ 1345 h 28575"/>
                <a:gd name="T2" fmla="*/ 47177325 w 9525"/>
                <a:gd name="T3" fmla="*/ 28586 h 28575"/>
                <a:gd name="T4" fmla="*/ 58969275 w 9525"/>
                <a:gd name="T5" fmla="*/ 1345 h 28575"/>
                <a:gd name="T6" fmla="*/ 0 w 9525"/>
                <a:gd name="T7" fmla="*/ 1345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0" y="1345"/>
                  </a:moveTo>
                  <a:cubicBezTo>
                    <a:pt x="762" y="8203"/>
                    <a:pt x="3715" y="18680"/>
                    <a:pt x="4953" y="28586"/>
                  </a:cubicBezTo>
                  <a:cubicBezTo>
                    <a:pt x="10478" y="23443"/>
                    <a:pt x="2953" y="8774"/>
                    <a:pt x="6191" y="1345"/>
                  </a:cubicBezTo>
                  <a:cubicBezTo>
                    <a:pt x="3143" y="2964"/>
                    <a:pt x="1048" y="-2370"/>
                    <a:pt x="0" y="13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4" name="Freeform: Shape 2424">
              <a:extLst>
                <a:ext uri="{FF2B5EF4-FFF2-40B4-BE49-F238E27FC236}">
                  <a16:creationId xmlns:a16="http://schemas.microsoft.com/office/drawing/2014/main" id="{D53E5C57-9331-4EA0-AA43-5E5DD79D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588" y="2770537"/>
              <a:ext cx="9525" cy="19050"/>
            </a:xfrm>
            <a:custGeom>
              <a:avLst/>
              <a:gdLst>
                <a:gd name="T0" fmla="*/ 1238 w 9525"/>
                <a:gd name="T1" fmla="*/ 0 h 19050"/>
                <a:gd name="T2" fmla="*/ 0 w 9525"/>
                <a:gd name="T3" fmla="*/ 24765 h 19050"/>
                <a:gd name="T4" fmla="*/ 9906 w 9525"/>
                <a:gd name="T5" fmla="*/ 23527 h 19050"/>
                <a:gd name="T6" fmla="*/ 1238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238" y="0"/>
                  </a:moveTo>
                  <a:cubicBezTo>
                    <a:pt x="476" y="6191"/>
                    <a:pt x="857" y="14002"/>
                    <a:pt x="0" y="24765"/>
                  </a:cubicBezTo>
                  <a:cubicBezTo>
                    <a:pt x="4572" y="27432"/>
                    <a:pt x="5810" y="26479"/>
                    <a:pt x="9906" y="23527"/>
                  </a:cubicBezTo>
                  <a:cubicBezTo>
                    <a:pt x="667" y="22098"/>
                    <a:pt x="8953" y="3048"/>
                    <a:pt x="123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5" name="Freeform: Shape 2425">
              <a:extLst>
                <a:ext uri="{FF2B5EF4-FFF2-40B4-BE49-F238E27FC236}">
                  <a16:creationId xmlns:a16="http://schemas.microsoft.com/office/drawing/2014/main" id="{1186B5A4-D2A6-4CA7-836F-7330E1BF5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32" y="4566606"/>
              <a:ext cx="9525" cy="9525"/>
            </a:xfrm>
            <a:custGeom>
              <a:avLst/>
              <a:gdLst>
                <a:gd name="T0" fmla="*/ 11147 w 9525"/>
                <a:gd name="T1" fmla="*/ 12363450 h 9525"/>
                <a:gd name="T2" fmla="*/ 3 w 9525"/>
                <a:gd name="T3" fmla="*/ 571500 h 9525"/>
                <a:gd name="T4" fmla="*/ 11147 w 9525"/>
                <a:gd name="T5" fmla="*/ 1236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47" y="1298"/>
                  </a:moveTo>
                  <a:cubicBezTo>
                    <a:pt x="9051" y="-797"/>
                    <a:pt x="3813" y="346"/>
                    <a:pt x="3" y="60"/>
                  </a:cubicBezTo>
                  <a:cubicBezTo>
                    <a:pt x="-188" y="5299"/>
                    <a:pt x="9813" y="4632"/>
                    <a:pt x="11147" y="12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6" name="Freeform: Shape 2426">
              <a:extLst>
                <a:ext uri="{FF2B5EF4-FFF2-40B4-BE49-F238E27FC236}">
                  <a16:creationId xmlns:a16="http://schemas.microsoft.com/office/drawing/2014/main" id="{C0AC6259-74CF-4260-A940-CCF32354C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392" y="2485358"/>
              <a:ext cx="9525" cy="9525"/>
            </a:xfrm>
            <a:custGeom>
              <a:avLst/>
              <a:gdLst>
                <a:gd name="T0" fmla="*/ 61283850 w 9525"/>
                <a:gd name="T1" fmla="*/ 0 h 9525"/>
                <a:gd name="T2" fmla="*/ 2314575 w 9525"/>
                <a:gd name="T3" fmla="*/ 0 h 9525"/>
                <a:gd name="T4" fmla="*/ 61283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34" y="0"/>
                  </a:moveTo>
                  <a:cubicBezTo>
                    <a:pt x="4338" y="0"/>
                    <a:pt x="2338" y="0"/>
                    <a:pt x="243" y="0"/>
                  </a:cubicBezTo>
                  <a:cubicBezTo>
                    <a:pt x="-1662" y="3905"/>
                    <a:pt x="8339" y="3905"/>
                    <a:pt x="643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7" name="Freeform: Shape 2427">
              <a:extLst>
                <a:ext uri="{FF2B5EF4-FFF2-40B4-BE49-F238E27FC236}">
                  <a16:creationId xmlns:a16="http://schemas.microsoft.com/office/drawing/2014/main" id="{907B946E-6E3E-49C2-BCF9-42C4BF49E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89" y="2906840"/>
              <a:ext cx="9525" cy="9525"/>
            </a:xfrm>
            <a:custGeom>
              <a:avLst/>
              <a:gdLst>
                <a:gd name="T0" fmla="*/ 23069550 w 9525"/>
                <a:gd name="T1" fmla="*/ 58969275 h 9525"/>
                <a:gd name="T2" fmla="*/ 23069550 w 9525"/>
                <a:gd name="T3" fmla="*/ 0 h 9525"/>
                <a:gd name="T4" fmla="*/ 23069550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2" y="6191"/>
                  </a:moveTo>
                  <a:cubicBezTo>
                    <a:pt x="3851" y="4286"/>
                    <a:pt x="6804" y="952"/>
                    <a:pt x="2422" y="0"/>
                  </a:cubicBezTo>
                  <a:cubicBezTo>
                    <a:pt x="-54" y="857"/>
                    <a:pt x="-1483" y="5715"/>
                    <a:pt x="2422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8" name="Freeform: Shape 2428">
              <a:extLst>
                <a:ext uri="{FF2B5EF4-FFF2-40B4-BE49-F238E27FC236}">
                  <a16:creationId xmlns:a16="http://schemas.microsoft.com/office/drawing/2014/main" id="{65A2AAFD-239B-4D4D-B8D6-A650FB18E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314" y="4597718"/>
              <a:ext cx="9525" cy="9525"/>
            </a:xfrm>
            <a:custGeom>
              <a:avLst/>
              <a:gdLst>
                <a:gd name="T0" fmla="*/ 24374475 w 9525"/>
                <a:gd name="T1" fmla="*/ 70761225 h 9525"/>
                <a:gd name="T2" fmla="*/ 47958375 w 9525"/>
                <a:gd name="T3" fmla="*/ 47177325 h 9525"/>
                <a:gd name="T4" fmla="*/ 12573000 w 9525"/>
                <a:gd name="T5" fmla="*/ 0 h 9525"/>
                <a:gd name="T6" fmla="*/ 2437447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59" y="7429"/>
                  </a:moveTo>
                  <a:cubicBezTo>
                    <a:pt x="2559" y="5810"/>
                    <a:pt x="4654" y="6286"/>
                    <a:pt x="5035" y="4953"/>
                  </a:cubicBezTo>
                  <a:cubicBezTo>
                    <a:pt x="-1156" y="5524"/>
                    <a:pt x="4273" y="1238"/>
                    <a:pt x="1320" y="0"/>
                  </a:cubicBezTo>
                  <a:cubicBezTo>
                    <a:pt x="-394" y="1524"/>
                    <a:pt x="-870" y="7429"/>
                    <a:pt x="255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79" name="Freeform: Shape 2429">
              <a:extLst>
                <a:ext uri="{FF2B5EF4-FFF2-40B4-BE49-F238E27FC236}">
                  <a16:creationId xmlns:a16="http://schemas.microsoft.com/office/drawing/2014/main" id="{87BA4E15-2116-4137-A947-92094A39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71" y="2361066"/>
              <a:ext cx="9525" cy="9525"/>
            </a:xfrm>
            <a:custGeom>
              <a:avLst/>
              <a:gdLst>
                <a:gd name="T0" fmla="*/ 47282100 w 9525"/>
                <a:gd name="T1" fmla="*/ 3543300 h 9525"/>
                <a:gd name="T2" fmla="*/ 104775 w 9525"/>
                <a:gd name="T3" fmla="*/ 3543300 h 9525"/>
                <a:gd name="T4" fmla="*/ 47282100 w 9525"/>
                <a:gd name="T5" fmla="*/ 3543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372"/>
                  </a:moveTo>
                  <a:cubicBezTo>
                    <a:pt x="4678" y="3611"/>
                    <a:pt x="2868" y="-1342"/>
                    <a:pt x="11" y="372"/>
                  </a:cubicBezTo>
                  <a:cubicBezTo>
                    <a:pt x="-370" y="5420"/>
                    <a:pt x="9536" y="3801"/>
                    <a:pt x="4964" y="3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0" name="Freeform: Shape 2430">
              <a:extLst>
                <a:ext uri="{FF2B5EF4-FFF2-40B4-BE49-F238E27FC236}">
                  <a16:creationId xmlns:a16="http://schemas.microsoft.com/office/drawing/2014/main" id="{5606AE2E-43F9-48E2-AC31-2CC86FE8F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205" y="4576820"/>
              <a:ext cx="9525" cy="9525"/>
            </a:xfrm>
            <a:custGeom>
              <a:avLst/>
              <a:gdLst>
                <a:gd name="T0" fmla="*/ 58969275 w 9525"/>
                <a:gd name="T1" fmla="*/ 10334625 h 9525"/>
                <a:gd name="T2" fmla="*/ 0 w 9525"/>
                <a:gd name="T3" fmla="*/ 33928050 h 9525"/>
                <a:gd name="T4" fmla="*/ 47177325 w 9525"/>
                <a:gd name="T5" fmla="*/ 45720000 h 9525"/>
                <a:gd name="T6" fmla="*/ 58969275 w 9525"/>
                <a:gd name="T7" fmla="*/ 103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085"/>
                  </a:moveTo>
                  <a:cubicBezTo>
                    <a:pt x="3715" y="-1486"/>
                    <a:pt x="857" y="990"/>
                    <a:pt x="0" y="3562"/>
                  </a:cubicBezTo>
                  <a:cubicBezTo>
                    <a:pt x="2381" y="3276"/>
                    <a:pt x="2762" y="4991"/>
                    <a:pt x="4953" y="4800"/>
                  </a:cubicBezTo>
                  <a:cubicBezTo>
                    <a:pt x="5048" y="3181"/>
                    <a:pt x="6572" y="3085"/>
                    <a:pt x="6191" y="108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1" name="Freeform: Shape 2431">
              <a:extLst>
                <a:ext uri="{FF2B5EF4-FFF2-40B4-BE49-F238E27FC236}">
                  <a16:creationId xmlns:a16="http://schemas.microsoft.com/office/drawing/2014/main" id="{DD7BCBC8-B893-4E1A-BC88-8D1A5815D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795" y="4596479"/>
              <a:ext cx="9525" cy="9525"/>
            </a:xfrm>
            <a:custGeom>
              <a:avLst/>
              <a:gdLst>
                <a:gd name="T0" fmla="*/ 1638300 w 9525"/>
                <a:gd name="T1" fmla="*/ 0 h 9525"/>
                <a:gd name="T2" fmla="*/ 13430250 w 9525"/>
                <a:gd name="T3" fmla="*/ 82562700 h 9525"/>
                <a:gd name="T4" fmla="*/ 48815625 w 9525"/>
                <a:gd name="T5" fmla="*/ 70761225 h 9525"/>
                <a:gd name="T6" fmla="*/ 163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" y="0"/>
                  </a:moveTo>
                  <a:cubicBezTo>
                    <a:pt x="934" y="2572"/>
                    <a:pt x="-1352" y="8096"/>
                    <a:pt x="1410" y="8668"/>
                  </a:cubicBezTo>
                  <a:cubicBezTo>
                    <a:pt x="1600" y="7239"/>
                    <a:pt x="3410" y="7334"/>
                    <a:pt x="5125" y="7429"/>
                  </a:cubicBezTo>
                  <a:cubicBezTo>
                    <a:pt x="4363" y="4000"/>
                    <a:pt x="2648" y="1619"/>
                    <a:pt x="17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2" name="Freeform: Shape 2432">
              <a:extLst>
                <a:ext uri="{FF2B5EF4-FFF2-40B4-BE49-F238E27FC236}">
                  <a16:creationId xmlns:a16="http://schemas.microsoft.com/office/drawing/2014/main" id="{6DEDE07E-12E1-455A-8CDA-2614BF522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248" y="2632900"/>
              <a:ext cx="9525" cy="9525"/>
            </a:xfrm>
            <a:custGeom>
              <a:avLst/>
              <a:gdLst>
                <a:gd name="T0" fmla="*/ 18640425 w 9525"/>
                <a:gd name="T1" fmla="*/ 0 h 9525"/>
                <a:gd name="T2" fmla="*/ 30432375 w 9525"/>
                <a:gd name="T3" fmla="*/ 82562700 h 9525"/>
                <a:gd name="T4" fmla="*/ 18640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57" y="0"/>
                  </a:moveTo>
                  <a:cubicBezTo>
                    <a:pt x="52" y="2572"/>
                    <a:pt x="-1758" y="7620"/>
                    <a:pt x="3195" y="8668"/>
                  </a:cubicBezTo>
                  <a:cubicBezTo>
                    <a:pt x="528" y="5525"/>
                    <a:pt x="4338" y="1619"/>
                    <a:pt x="19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3" name="Freeform: Shape 2433">
              <a:extLst>
                <a:ext uri="{FF2B5EF4-FFF2-40B4-BE49-F238E27FC236}">
                  <a16:creationId xmlns:a16="http://schemas.microsoft.com/office/drawing/2014/main" id="{C604BCF0-17A6-45E8-A794-A210D4192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673" y="4606385"/>
              <a:ext cx="9525" cy="9525"/>
            </a:xfrm>
            <a:custGeom>
              <a:avLst/>
              <a:gdLst>
                <a:gd name="T0" fmla="*/ 12325350 w 9525"/>
                <a:gd name="T1" fmla="*/ 0 h 9525"/>
                <a:gd name="T2" fmla="*/ 533400 w 9525"/>
                <a:gd name="T3" fmla="*/ 58969275 h 9525"/>
                <a:gd name="T4" fmla="*/ 123253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94" y="0"/>
                  </a:moveTo>
                  <a:cubicBezTo>
                    <a:pt x="2342" y="3524"/>
                    <a:pt x="-420" y="3239"/>
                    <a:pt x="56" y="6191"/>
                  </a:cubicBezTo>
                  <a:cubicBezTo>
                    <a:pt x="4628" y="7430"/>
                    <a:pt x="5009" y="95"/>
                    <a:pt x="129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4" name="Freeform: Shape 2434">
              <a:extLst>
                <a:ext uri="{FF2B5EF4-FFF2-40B4-BE49-F238E27FC236}">
                  <a16:creationId xmlns:a16="http://schemas.microsoft.com/office/drawing/2014/main" id="{0C837011-02EE-4145-93D2-91441979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061" y="2620518"/>
              <a:ext cx="9525" cy="9525"/>
            </a:xfrm>
            <a:custGeom>
              <a:avLst/>
              <a:gdLst>
                <a:gd name="T0" fmla="*/ 9906 w 9525"/>
                <a:gd name="T1" fmla="*/ 11144 h 9525"/>
                <a:gd name="T2" fmla="*/ 7429 w 9525"/>
                <a:gd name="T3" fmla="*/ 0 h 9525"/>
                <a:gd name="T4" fmla="*/ 0 w 9525"/>
                <a:gd name="T5" fmla="*/ 4953 h 9525"/>
                <a:gd name="T6" fmla="*/ 9906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906" y="11144"/>
                  </a:moveTo>
                  <a:cubicBezTo>
                    <a:pt x="10668" y="5144"/>
                    <a:pt x="11430" y="3048"/>
                    <a:pt x="7429" y="0"/>
                  </a:cubicBezTo>
                  <a:cubicBezTo>
                    <a:pt x="6382" y="4858"/>
                    <a:pt x="7429" y="7239"/>
                    <a:pt x="0" y="4953"/>
                  </a:cubicBezTo>
                  <a:cubicBezTo>
                    <a:pt x="286" y="10001"/>
                    <a:pt x="4381" y="11240"/>
                    <a:pt x="9906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5" name="Freeform: Shape 2435">
              <a:extLst>
                <a:ext uri="{FF2B5EF4-FFF2-40B4-BE49-F238E27FC236}">
                  <a16:creationId xmlns:a16="http://schemas.microsoft.com/office/drawing/2014/main" id="{2DEBA958-EE19-4CC2-AF16-43C1D2C87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395" y="2706052"/>
              <a:ext cx="9525" cy="9525"/>
            </a:xfrm>
            <a:custGeom>
              <a:avLst/>
              <a:gdLst>
                <a:gd name="T0" fmla="*/ 8162925 w 9525"/>
                <a:gd name="T1" fmla="*/ 0 h 9525"/>
                <a:gd name="T2" fmla="*/ 8162925 w 9525"/>
                <a:gd name="T3" fmla="*/ 70761225 h 9525"/>
                <a:gd name="T4" fmla="*/ 55340250 w 9525"/>
                <a:gd name="T5" fmla="*/ 23593425 h 9525"/>
                <a:gd name="T6" fmla="*/ 8162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7" y="0"/>
                  </a:moveTo>
                  <a:cubicBezTo>
                    <a:pt x="-286" y="3620"/>
                    <a:pt x="-286" y="3810"/>
                    <a:pt x="857" y="7429"/>
                  </a:cubicBezTo>
                  <a:cubicBezTo>
                    <a:pt x="4763" y="8001"/>
                    <a:pt x="4381" y="4286"/>
                    <a:pt x="5810" y="2477"/>
                  </a:cubicBezTo>
                  <a:cubicBezTo>
                    <a:pt x="4000" y="1810"/>
                    <a:pt x="2667" y="667"/>
                    <a:pt x="8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6" name="Freeform: Shape 2436">
              <a:extLst>
                <a:ext uri="{FF2B5EF4-FFF2-40B4-BE49-F238E27FC236}">
                  <a16:creationId xmlns:a16="http://schemas.microsoft.com/office/drawing/2014/main" id="{6AC3991A-0C2C-4EF8-9277-9F8F11353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749" y="2384989"/>
              <a:ext cx="9525" cy="9525"/>
            </a:xfrm>
            <a:custGeom>
              <a:avLst/>
              <a:gdLst>
                <a:gd name="T0" fmla="*/ 257175 w 9525"/>
                <a:gd name="T1" fmla="*/ 46948725 h 9525"/>
                <a:gd name="T2" fmla="*/ 59226450 w 9525"/>
                <a:gd name="T3" fmla="*/ 11563350 h 9525"/>
                <a:gd name="T4" fmla="*/ 257175 w 9525"/>
                <a:gd name="T5" fmla="*/ 46948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" y="4929"/>
                  </a:moveTo>
                  <a:cubicBezTo>
                    <a:pt x="3932" y="5500"/>
                    <a:pt x="5075" y="3405"/>
                    <a:pt x="6218" y="1214"/>
                  </a:cubicBezTo>
                  <a:cubicBezTo>
                    <a:pt x="3361" y="-1643"/>
                    <a:pt x="-354" y="928"/>
                    <a:pt x="27" y="49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7" name="Freeform: Shape 2437">
              <a:extLst>
                <a:ext uri="{FF2B5EF4-FFF2-40B4-BE49-F238E27FC236}">
                  <a16:creationId xmlns:a16="http://schemas.microsoft.com/office/drawing/2014/main" id="{6325BD99-0152-4F74-91F9-A1889AA3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252" y="2731527"/>
              <a:ext cx="9525" cy="9525"/>
            </a:xfrm>
            <a:custGeom>
              <a:avLst/>
              <a:gdLst>
                <a:gd name="T0" fmla="*/ 23583900 w 9525"/>
                <a:gd name="T1" fmla="*/ 11768 h 9525"/>
                <a:gd name="T2" fmla="*/ 0 w 9525"/>
                <a:gd name="T3" fmla="*/ 624 h 9525"/>
                <a:gd name="T4" fmla="*/ 23583900 w 9525"/>
                <a:gd name="T5" fmla="*/ 117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11768"/>
                  </a:moveTo>
                  <a:cubicBezTo>
                    <a:pt x="4382" y="10244"/>
                    <a:pt x="2953" y="-2995"/>
                    <a:pt x="0" y="624"/>
                  </a:cubicBezTo>
                  <a:cubicBezTo>
                    <a:pt x="3620" y="1481"/>
                    <a:pt x="-1143" y="10816"/>
                    <a:pt x="2476" y="117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8" name="Freeform: Shape 2438">
              <a:extLst>
                <a:ext uri="{FF2B5EF4-FFF2-40B4-BE49-F238E27FC236}">
                  <a16:creationId xmlns:a16="http://schemas.microsoft.com/office/drawing/2014/main" id="{6F6E306E-014B-445B-91A1-8DD287692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299" y="2606897"/>
              <a:ext cx="9525" cy="9525"/>
            </a:xfrm>
            <a:custGeom>
              <a:avLst/>
              <a:gdLst>
                <a:gd name="T0" fmla="*/ 58969275 w 9525"/>
                <a:gd name="T1" fmla="*/ 0 h 9525"/>
                <a:gd name="T2" fmla="*/ 0 w 9525"/>
                <a:gd name="T3" fmla="*/ 70761225 h 9525"/>
                <a:gd name="T4" fmla="*/ 35385375 w 9525"/>
                <a:gd name="T5" fmla="*/ 82562700 h 9525"/>
                <a:gd name="T6" fmla="*/ 589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0"/>
                  </a:moveTo>
                  <a:cubicBezTo>
                    <a:pt x="2000" y="381"/>
                    <a:pt x="1238" y="4191"/>
                    <a:pt x="0" y="7429"/>
                  </a:cubicBezTo>
                  <a:cubicBezTo>
                    <a:pt x="1715" y="7429"/>
                    <a:pt x="2762" y="8001"/>
                    <a:pt x="3715" y="8668"/>
                  </a:cubicBezTo>
                  <a:cubicBezTo>
                    <a:pt x="2096" y="3238"/>
                    <a:pt x="9620" y="3619"/>
                    <a:pt x="619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89" name="Freeform: Shape 2439">
              <a:extLst>
                <a:ext uri="{FF2B5EF4-FFF2-40B4-BE49-F238E27FC236}">
                  <a16:creationId xmlns:a16="http://schemas.microsoft.com/office/drawing/2014/main" id="{E11C08FD-9A09-4391-BAFD-B662F55D6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30" y="2461831"/>
              <a:ext cx="9525" cy="28575"/>
            </a:xfrm>
            <a:custGeom>
              <a:avLst/>
              <a:gdLst>
                <a:gd name="T0" fmla="*/ 5846 w 9525"/>
                <a:gd name="T1" fmla="*/ 0 h 28575"/>
                <a:gd name="T2" fmla="*/ 2131 w 9525"/>
                <a:gd name="T3" fmla="*/ 29718 h 28575"/>
                <a:gd name="T4" fmla="*/ 9561 w 9525"/>
                <a:gd name="T5" fmla="*/ 29718 h 28575"/>
                <a:gd name="T6" fmla="*/ 9561 w 9525"/>
                <a:gd name="T7" fmla="*/ 17335 h 28575"/>
                <a:gd name="T8" fmla="*/ 5846 w 9525"/>
                <a:gd name="T9" fmla="*/ 0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5846" y="0"/>
                  </a:moveTo>
                  <a:cubicBezTo>
                    <a:pt x="-8346" y="4286"/>
                    <a:pt x="8608" y="18860"/>
                    <a:pt x="2131" y="29718"/>
                  </a:cubicBezTo>
                  <a:cubicBezTo>
                    <a:pt x="5941" y="26384"/>
                    <a:pt x="6989" y="33052"/>
                    <a:pt x="9561" y="29718"/>
                  </a:cubicBezTo>
                  <a:cubicBezTo>
                    <a:pt x="5275" y="28956"/>
                    <a:pt x="9370" y="21241"/>
                    <a:pt x="9561" y="17335"/>
                  </a:cubicBezTo>
                  <a:cubicBezTo>
                    <a:pt x="2703" y="12478"/>
                    <a:pt x="6894" y="6953"/>
                    <a:pt x="584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0" name="Freeform: Shape 2440">
              <a:extLst>
                <a:ext uri="{FF2B5EF4-FFF2-40B4-BE49-F238E27FC236}">
                  <a16:creationId xmlns:a16="http://schemas.microsoft.com/office/drawing/2014/main" id="{AD2554C9-98EE-49DB-B798-14CBB162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636615"/>
              <a:ext cx="9525" cy="9525"/>
            </a:xfrm>
            <a:custGeom>
              <a:avLst/>
              <a:gdLst>
                <a:gd name="T0" fmla="*/ 0 w 9525"/>
                <a:gd name="T1" fmla="*/ 2477 h 9525"/>
                <a:gd name="T2" fmla="*/ 6191 w 9525"/>
                <a:gd name="T3" fmla="*/ 12383 h 9525"/>
                <a:gd name="T4" fmla="*/ 11144 w 9525"/>
                <a:gd name="T5" fmla="*/ 8668 h 9525"/>
                <a:gd name="T6" fmla="*/ 3715 w 9525"/>
                <a:gd name="T7" fmla="*/ 0 h 9525"/>
                <a:gd name="T8" fmla="*/ 0 w 9525"/>
                <a:gd name="T9" fmla="*/ 247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77"/>
                  </a:moveTo>
                  <a:cubicBezTo>
                    <a:pt x="6572" y="1238"/>
                    <a:pt x="3905" y="9335"/>
                    <a:pt x="6191" y="12383"/>
                  </a:cubicBezTo>
                  <a:cubicBezTo>
                    <a:pt x="9430" y="12764"/>
                    <a:pt x="11525" y="11906"/>
                    <a:pt x="11144" y="8668"/>
                  </a:cubicBezTo>
                  <a:cubicBezTo>
                    <a:pt x="6001" y="8382"/>
                    <a:pt x="8096" y="953"/>
                    <a:pt x="3715" y="0"/>
                  </a:cubicBezTo>
                  <a:cubicBezTo>
                    <a:pt x="3715" y="2096"/>
                    <a:pt x="286" y="762"/>
                    <a:pt x="0" y="24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1" name="Freeform: Shape 2441">
              <a:extLst>
                <a:ext uri="{FF2B5EF4-FFF2-40B4-BE49-F238E27FC236}">
                  <a16:creationId xmlns:a16="http://schemas.microsoft.com/office/drawing/2014/main" id="{7D4AF84A-461A-41A5-BA55-855222E64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434590"/>
              <a:ext cx="9525" cy="19050"/>
            </a:xfrm>
            <a:custGeom>
              <a:avLst/>
              <a:gdLst>
                <a:gd name="T0" fmla="*/ 58969275 w 9525"/>
                <a:gd name="T1" fmla="*/ 27242 h 19050"/>
                <a:gd name="T2" fmla="*/ 58969275 w 9525"/>
                <a:gd name="T3" fmla="*/ 3715 h 19050"/>
                <a:gd name="T4" fmla="*/ 11791950 w 9525"/>
                <a:gd name="T5" fmla="*/ 0 h 19050"/>
                <a:gd name="T6" fmla="*/ 0 w 9525"/>
                <a:gd name="T7" fmla="*/ 27242 h 19050"/>
                <a:gd name="T8" fmla="*/ 58969275 w 9525"/>
                <a:gd name="T9" fmla="*/ 2724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191" y="27242"/>
                  </a:moveTo>
                  <a:cubicBezTo>
                    <a:pt x="9144" y="15621"/>
                    <a:pt x="-1333" y="13335"/>
                    <a:pt x="6191" y="3715"/>
                  </a:cubicBezTo>
                  <a:cubicBezTo>
                    <a:pt x="-95" y="6286"/>
                    <a:pt x="5715" y="2286"/>
                    <a:pt x="1238" y="0"/>
                  </a:cubicBezTo>
                  <a:cubicBezTo>
                    <a:pt x="-2572" y="13621"/>
                    <a:pt x="6858" y="19336"/>
                    <a:pt x="0" y="27242"/>
                  </a:cubicBezTo>
                  <a:cubicBezTo>
                    <a:pt x="2096" y="27242"/>
                    <a:pt x="4096" y="27242"/>
                    <a:pt x="6191" y="272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2" name="Freeform: Shape 2442">
              <a:extLst>
                <a:ext uri="{FF2B5EF4-FFF2-40B4-BE49-F238E27FC236}">
                  <a16:creationId xmlns:a16="http://schemas.microsoft.com/office/drawing/2014/main" id="{A5AA4D21-1515-414E-ACF4-44DF5CC12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964" y="2418493"/>
              <a:ext cx="9525" cy="9525"/>
            </a:xfrm>
            <a:custGeom>
              <a:avLst/>
              <a:gdLst>
                <a:gd name="T0" fmla="*/ 47177325 w 9525"/>
                <a:gd name="T1" fmla="*/ 47177325 h 9525"/>
                <a:gd name="T2" fmla="*/ 35385375 w 9525"/>
                <a:gd name="T3" fmla="*/ 0 h 9525"/>
                <a:gd name="T4" fmla="*/ 0 w 9525"/>
                <a:gd name="T5" fmla="*/ 0 h 9525"/>
                <a:gd name="T6" fmla="*/ 0 w 9525"/>
                <a:gd name="T7" fmla="*/ 35385375 h 9525"/>
                <a:gd name="T8" fmla="*/ 35385375 w 9525"/>
                <a:gd name="T9" fmla="*/ 23583900 h 9525"/>
                <a:gd name="T10" fmla="*/ 47177325 w 9525"/>
                <a:gd name="T11" fmla="*/ 471773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4953"/>
                  </a:moveTo>
                  <a:cubicBezTo>
                    <a:pt x="5048" y="2762"/>
                    <a:pt x="4667" y="1143"/>
                    <a:pt x="3715" y="0"/>
                  </a:cubicBezTo>
                  <a:cubicBezTo>
                    <a:pt x="2476" y="0"/>
                    <a:pt x="1238" y="0"/>
                    <a:pt x="0" y="0"/>
                  </a:cubicBezTo>
                  <a:cubicBezTo>
                    <a:pt x="0" y="1238"/>
                    <a:pt x="0" y="2476"/>
                    <a:pt x="0" y="3715"/>
                  </a:cubicBezTo>
                  <a:cubicBezTo>
                    <a:pt x="1714" y="3810"/>
                    <a:pt x="2762" y="3143"/>
                    <a:pt x="3715" y="2476"/>
                  </a:cubicBezTo>
                  <a:cubicBezTo>
                    <a:pt x="4000" y="3429"/>
                    <a:pt x="3715" y="4953"/>
                    <a:pt x="4953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3" name="Freeform: Shape 2443">
              <a:extLst>
                <a:ext uri="{FF2B5EF4-FFF2-40B4-BE49-F238E27FC236}">
                  <a16:creationId xmlns:a16="http://schemas.microsoft.com/office/drawing/2014/main" id="{16294CCB-D0E3-4DC4-B24B-AA86F8C51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432114"/>
              <a:ext cx="9525" cy="9525"/>
            </a:xfrm>
            <a:custGeom>
              <a:avLst/>
              <a:gdLst>
                <a:gd name="T0" fmla="*/ 70761225 w 9525"/>
                <a:gd name="T1" fmla="*/ 58969275 h 9525"/>
                <a:gd name="T2" fmla="*/ 23583900 w 9525"/>
                <a:gd name="T3" fmla="*/ 0 h 9525"/>
                <a:gd name="T4" fmla="*/ 0 w 9525"/>
                <a:gd name="T5" fmla="*/ 82562700 h 9525"/>
                <a:gd name="T6" fmla="*/ 707612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6191"/>
                  </a:moveTo>
                  <a:cubicBezTo>
                    <a:pt x="6667" y="3239"/>
                    <a:pt x="5810" y="381"/>
                    <a:pt x="2476" y="0"/>
                  </a:cubicBezTo>
                  <a:cubicBezTo>
                    <a:pt x="-2762" y="857"/>
                    <a:pt x="2381" y="7239"/>
                    <a:pt x="0" y="8668"/>
                  </a:cubicBezTo>
                  <a:cubicBezTo>
                    <a:pt x="4286" y="9620"/>
                    <a:pt x="5239" y="7334"/>
                    <a:pt x="7429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4" name="Freeform: Shape 2444">
              <a:extLst>
                <a:ext uri="{FF2B5EF4-FFF2-40B4-BE49-F238E27FC236}">
                  <a16:creationId xmlns:a16="http://schemas.microsoft.com/office/drawing/2014/main" id="{3349CF4D-C06E-461D-BCD9-179417647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534" y="2412301"/>
              <a:ext cx="9525" cy="9525"/>
            </a:xfrm>
            <a:custGeom>
              <a:avLst/>
              <a:gdLst>
                <a:gd name="T0" fmla="*/ 0 w 9525"/>
                <a:gd name="T1" fmla="*/ 12383 h 9525"/>
                <a:gd name="T2" fmla="*/ 47177325 w 9525"/>
                <a:gd name="T3" fmla="*/ 18574 h 9525"/>
                <a:gd name="T4" fmla="*/ 11791950 w 9525"/>
                <a:gd name="T5" fmla="*/ 0 h 9525"/>
                <a:gd name="T6" fmla="*/ 35385375 w 9525"/>
                <a:gd name="T7" fmla="*/ 8668 h 9525"/>
                <a:gd name="T8" fmla="*/ 0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383"/>
                  </a:moveTo>
                  <a:cubicBezTo>
                    <a:pt x="2762" y="13335"/>
                    <a:pt x="4953" y="14859"/>
                    <a:pt x="4953" y="18574"/>
                  </a:cubicBezTo>
                  <a:cubicBezTo>
                    <a:pt x="11525" y="17526"/>
                    <a:pt x="3905" y="3620"/>
                    <a:pt x="1238" y="0"/>
                  </a:cubicBezTo>
                  <a:cubicBezTo>
                    <a:pt x="-1143" y="2477"/>
                    <a:pt x="3429" y="5048"/>
                    <a:pt x="3715" y="8668"/>
                  </a:cubicBezTo>
                  <a:cubicBezTo>
                    <a:pt x="381" y="7811"/>
                    <a:pt x="1238" y="11240"/>
                    <a:pt x="0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5" name="Freeform: Shape 2445">
              <a:extLst>
                <a:ext uri="{FF2B5EF4-FFF2-40B4-BE49-F238E27FC236}">
                  <a16:creationId xmlns:a16="http://schemas.microsoft.com/office/drawing/2014/main" id="{782C0D9F-2185-421B-9190-1C15E11C9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386" y="4793277"/>
              <a:ext cx="47625" cy="47625"/>
            </a:xfrm>
            <a:custGeom>
              <a:avLst/>
              <a:gdLst>
                <a:gd name="T0" fmla="*/ 47149 w 47625"/>
                <a:gd name="T1" fmla="*/ 274 h 47625"/>
                <a:gd name="T2" fmla="*/ 0 w 47625"/>
                <a:gd name="T3" fmla="*/ 20086 h 47625"/>
                <a:gd name="T4" fmla="*/ 13621 w 47625"/>
                <a:gd name="T5" fmla="*/ 25039 h 47625"/>
                <a:gd name="T6" fmla="*/ 24765 w 47625"/>
                <a:gd name="T7" fmla="*/ 51043 h 47625"/>
                <a:gd name="T8" fmla="*/ 55721 w 47625"/>
                <a:gd name="T9" fmla="*/ 3989 h 47625"/>
                <a:gd name="T10" fmla="*/ 47149 w 47625"/>
                <a:gd name="T11" fmla="*/ 2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25" h="47625">
                  <a:moveTo>
                    <a:pt x="47149" y="274"/>
                  </a:moveTo>
                  <a:cubicBezTo>
                    <a:pt x="25336" y="-1440"/>
                    <a:pt x="8191" y="4846"/>
                    <a:pt x="0" y="20086"/>
                  </a:cubicBezTo>
                  <a:cubicBezTo>
                    <a:pt x="5334" y="20944"/>
                    <a:pt x="5524" y="26944"/>
                    <a:pt x="13621" y="25039"/>
                  </a:cubicBezTo>
                  <a:cubicBezTo>
                    <a:pt x="16383" y="36469"/>
                    <a:pt x="26956" y="37422"/>
                    <a:pt x="24765" y="51043"/>
                  </a:cubicBezTo>
                  <a:cubicBezTo>
                    <a:pt x="48673" y="53805"/>
                    <a:pt x="54102" y="27706"/>
                    <a:pt x="55721" y="3989"/>
                  </a:cubicBezTo>
                  <a:cubicBezTo>
                    <a:pt x="51149" y="-1059"/>
                    <a:pt x="44196" y="7037"/>
                    <a:pt x="47149" y="2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6" name="Freeform: Shape 2446">
              <a:extLst>
                <a:ext uri="{FF2B5EF4-FFF2-40B4-BE49-F238E27FC236}">
                  <a16:creationId xmlns:a16="http://schemas.microsoft.com/office/drawing/2014/main" id="{BC2DABE3-41F2-4B67-8012-E53D92A17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526" y="2434545"/>
              <a:ext cx="9525" cy="9525"/>
            </a:xfrm>
            <a:custGeom>
              <a:avLst/>
              <a:gdLst>
                <a:gd name="T0" fmla="*/ 35909250 w 9525"/>
                <a:gd name="T1" fmla="*/ 428625 h 9525"/>
                <a:gd name="T2" fmla="*/ 523875 w 9525"/>
                <a:gd name="T3" fmla="*/ 47605950 h 9525"/>
                <a:gd name="T4" fmla="*/ 35909250 w 9525"/>
                <a:gd name="T5" fmla="*/ 428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5"/>
                  </a:moveTo>
                  <a:cubicBezTo>
                    <a:pt x="532" y="-336"/>
                    <a:pt x="-230" y="1759"/>
                    <a:pt x="55" y="4998"/>
                  </a:cubicBezTo>
                  <a:cubicBezTo>
                    <a:pt x="4151" y="6236"/>
                    <a:pt x="4056" y="3283"/>
                    <a:pt x="3770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7" name="Freeform: Shape 2447">
              <a:extLst>
                <a:ext uri="{FF2B5EF4-FFF2-40B4-BE49-F238E27FC236}">
                  <a16:creationId xmlns:a16="http://schemas.microsoft.com/office/drawing/2014/main" id="{81CE3D6B-8711-412B-B5EB-03C24A6BB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67" y="2444496"/>
              <a:ext cx="9525" cy="9525"/>
            </a:xfrm>
            <a:custGeom>
              <a:avLst/>
              <a:gdLst>
                <a:gd name="T0" fmla="*/ 13696950 w 9525"/>
                <a:gd name="T1" fmla="*/ 70761225 h 9525"/>
                <a:gd name="T2" fmla="*/ 37290375 w 9525"/>
                <a:gd name="T3" fmla="*/ 23593425 h 9525"/>
                <a:gd name="T4" fmla="*/ 1905000 w 9525"/>
                <a:gd name="T5" fmla="*/ 0 h 9525"/>
                <a:gd name="T6" fmla="*/ 13696950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38" y="7429"/>
                  </a:moveTo>
                  <a:cubicBezTo>
                    <a:pt x="581" y="4000"/>
                    <a:pt x="3915" y="4953"/>
                    <a:pt x="3915" y="2477"/>
                  </a:cubicBezTo>
                  <a:cubicBezTo>
                    <a:pt x="2200" y="2191"/>
                    <a:pt x="1819" y="476"/>
                    <a:pt x="200" y="0"/>
                  </a:cubicBezTo>
                  <a:cubicBezTo>
                    <a:pt x="867" y="2191"/>
                    <a:pt x="-1324" y="7334"/>
                    <a:pt x="143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8" name="Freeform: Shape 2448">
              <a:extLst>
                <a:ext uri="{FF2B5EF4-FFF2-40B4-BE49-F238E27FC236}">
                  <a16:creationId xmlns:a16="http://schemas.microsoft.com/office/drawing/2014/main" id="{FC25EF0D-9328-42B3-B1D3-C90D601A1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217" y="4841843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12925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3928" y="6763"/>
                    <a:pt x="5167" y="286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399" name="Freeform: Shape 2449">
              <a:extLst>
                <a:ext uri="{FF2B5EF4-FFF2-40B4-BE49-F238E27FC236}">
                  <a16:creationId xmlns:a16="http://schemas.microsoft.com/office/drawing/2014/main" id="{0C09B1CB-B485-4E6A-A13C-B49EC73F1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930" y="4918638"/>
              <a:ext cx="9525" cy="9525"/>
            </a:xfrm>
            <a:custGeom>
              <a:avLst/>
              <a:gdLst>
                <a:gd name="T0" fmla="*/ 8801100 w 9525"/>
                <a:gd name="T1" fmla="*/ 72 h 9525"/>
                <a:gd name="T2" fmla="*/ 20602575 w 9525"/>
                <a:gd name="T3" fmla="*/ 11216 h 9525"/>
                <a:gd name="T4" fmla="*/ 8801100 w 9525"/>
                <a:gd name="T5" fmla="*/ 7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24" y="72"/>
                  </a:moveTo>
                  <a:cubicBezTo>
                    <a:pt x="2544" y="5311"/>
                    <a:pt x="-2790" y="9883"/>
                    <a:pt x="2163" y="11216"/>
                  </a:cubicBezTo>
                  <a:cubicBezTo>
                    <a:pt x="3496" y="7883"/>
                    <a:pt x="2829" y="-881"/>
                    <a:pt x="924" y="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0" name="Freeform: Shape 2450">
              <a:extLst>
                <a:ext uri="{FF2B5EF4-FFF2-40B4-BE49-F238E27FC236}">
                  <a16:creationId xmlns:a16="http://schemas.microsoft.com/office/drawing/2014/main" id="{F461A479-D1AD-480D-9A4F-E6990A49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263" y="4691920"/>
              <a:ext cx="9525" cy="9525"/>
            </a:xfrm>
            <a:custGeom>
              <a:avLst/>
              <a:gdLst>
                <a:gd name="T0" fmla="*/ 82562700 w 9525"/>
                <a:gd name="T1" fmla="*/ 35385375 h 9525"/>
                <a:gd name="T2" fmla="*/ 70761225 w 9525"/>
                <a:gd name="T3" fmla="*/ 0 h 9525"/>
                <a:gd name="T4" fmla="*/ 0 w 9525"/>
                <a:gd name="T5" fmla="*/ 23593425 h 9525"/>
                <a:gd name="T6" fmla="*/ 8256270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3715"/>
                  </a:moveTo>
                  <a:cubicBezTo>
                    <a:pt x="7239" y="3524"/>
                    <a:pt x="7334" y="1714"/>
                    <a:pt x="7429" y="0"/>
                  </a:cubicBezTo>
                  <a:cubicBezTo>
                    <a:pt x="5239" y="1143"/>
                    <a:pt x="1238" y="381"/>
                    <a:pt x="0" y="2477"/>
                  </a:cubicBezTo>
                  <a:cubicBezTo>
                    <a:pt x="2286" y="3715"/>
                    <a:pt x="7049" y="8954"/>
                    <a:pt x="866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1" name="Freeform: Shape 2451">
              <a:extLst>
                <a:ext uri="{FF2B5EF4-FFF2-40B4-BE49-F238E27FC236}">
                  <a16:creationId xmlns:a16="http://schemas.microsoft.com/office/drawing/2014/main" id="{3AE791F8-D95C-409B-A003-B788A619E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005" y="4722876"/>
              <a:ext cx="9525" cy="9525"/>
            </a:xfrm>
            <a:custGeom>
              <a:avLst/>
              <a:gdLst>
                <a:gd name="T0" fmla="*/ 1258 w 9525"/>
                <a:gd name="T1" fmla="*/ 58969275 h 9525"/>
                <a:gd name="T2" fmla="*/ 9926 w 9525"/>
                <a:gd name="T3" fmla="*/ 0 h 9525"/>
                <a:gd name="T4" fmla="*/ 2496 w 9525"/>
                <a:gd name="T5" fmla="*/ 0 h 9525"/>
                <a:gd name="T6" fmla="*/ 1258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58" y="6191"/>
                  </a:moveTo>
                  <a:cubicBezTo>
                    <a:pt x="3258" y="3238"/>
                    <a:pt x="9831" y="4858"/>
                    <a:pt x="9926" y="0"/>
                  </a:cubicBezTo>
                  <a:cubicBezTo>
                    <a:pt x="7449" y="0"/>
                    <a:pt x="4973" y="0"/>
                    <a:pt x="2496" y="0"/>
                  </a:cubicBezTo>
                  <a:cubicBezTo>
                    <a:pt x="2496" y="1905"/>
                    <a:pt x="-2171" y="5144"/>
                    <a:pt x="1258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2" name="Freeform: Shape 2452">
              <a:extLst>
                <a:ext uri="{FF2B5EF4-FFF2-40B4-BE49-F238E27FC236}">
                  <a16:creationId xmlns:a16="http://schemas.microsoft.com/office/drawing/2014/main" id="{A664A331-7A39-4183-BC1C-B1D5C011A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870" y="4358419"/>
              <a:ext cx="9525" cy="9525"/>
            </a:xfrm>
            <a:custGeom>
              <a:avLst/>
              <a:gdLst>
                <a:gd name="T0" fmla="*/ 36852225 w 9525"/>
                <a:gd name="T1" fmla="*/ 82857975 h 9525"/>
                <a:gd name="T2" fmla="*/ 36852225 w 9525"/>
                <a:gd name="T3" fmla="*/ 295275 h 9525"/>
                <a:gd name="T4" fmla="*/ 36852225 w 9525"/>
                <a:gd name="T5" fmla="*/ 8285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69" y="8699"/>
                  </a:moveTo>
                  <a:cubicBezTo>
                    <a:pt x="4917" y="4222"/>
                    <a:pt x="1107" y="2698"/>
                    <a:pt x="3869" y="31"/>
                  </a:cubicBezTo>
                  <a:cubicBezTo>
                    <a:pt x="-703" y="-636"/>
                    <a:pt x="-1846" y="9746"/>
                    <a:pt x="3869" y="86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3" name="Freeform: Shape 2453">
              <a:extLst>
                <a:ext uri="{FF2B5EF4-FFF2-40B4-BE49-F238E27FC236}">
                  <a16:creationId xmlns:a16="http://schemas.microsoft.com/office/drawing/2014/main" id="{C5D6D6C3-BAEC-4171-89B7-FC9F931FF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1" y="4770025"/>
              <a:ext cx="9525" cy="9525"/>
            </a:xfrm>
            <a:custGeom>
              <a:avLst/>
              <a:gdLst>
                <a:gd name="T0" fmla="*/ 58978800 w 9525"/>
                <a:gd name="T1" fmla="*/ 0 h 9525"/>
                <a:gd name="T2" fmla="*/ 9525 w 9525"/>
                <a:gd name="T3" fmla="*/ 4953 h 9525"/>
                <a:gd name="T4" fmla="*/ 47186850 w 9525"/>
                <a:gd name="T5" fmla="*/ 13621 h 9525"/>
                <a:gd name="T6" fmla="*/ 70780275 w 9525"/>
                <a:gd name="T7" fmla="*/ 13621 h 9525"/>
                <a:gd name="T8" fmla="*/ 82572225 w 9525"/>
                <a:gd name="T9" fmla="*/ 11144 h 9525"/>
                <a:gd name="T10" fmla="*/ 589788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2" y="0"/>
                  </a:moveTo>
                  <a:cubicBezTo>
                    <a:pt x="1620" y="1429"/>
                    <a:pt x="4764" y="5905"/>
                    <a:pt x="1" y="4953"/>
                  </a:cubicBezTo>
                  <a:cubicBezTo>
                    <a:pt x="-94" y="9620"/>
                    <a:pt x="6002" y="8096"/>
                    <a:pt x="4954" y="13621"/>
                  </a:cubicBezTo>
                  <a:cubicBezTo>
                    <a:pt x="5811" y="13621"/>
                    <a:pt x="6573" y="13621"/>
                    <a:pt x="7431" y="13621"/>
                  </a:cubicBezTo>
                  <a:cubicBezTo>
                    <a:pt x="8383" y="13335"/>
                    <a:pt x="8859" y="12573"/>
                    <a:pt x="8669" y="11144"/>
                  </a:cubicBezTo>
                  <a:cubicBezTo>
                    <a:pt x="1620" y="9620"/>
                    <a:pt x="8002" y="2096"/>
                    <a:pt x="619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4" name="Freeform: Shape 2454">
              <a:extLst>
                <a:ext uri="{FF2B5EF4-FFF2-40B4-BE49-F238E27FC236}">
                  <a16:creationId xmlns:a16="http://schemas.microsoft.com/office/drawing/2014/main" id="{E4F3FFC6-DFF7-44AC-AEB2-4CA7654E9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2" y="4412298"/>
              <a:ext cx="9525" cy="9525"/>
            </a:xfrm>
            <a:custGeom>
              <a:avLst/>
              <a:gdLst>
                <a:gd name="T0" fmla="*/ 0 w 9525"/>
                <a:gd name="T1" fmla="*/ 54121050 h 9525"/>
                <a:gd name="T2" fmla="*/ 70761225 w 9525"/>
                <a:gd name="T3" fmla="*/ 6953250 h 9525"/>
                <a:gd name="T4" fmla="*/ 0 w 9525"/>
                <a:gd name="T5" fmla="*/ 54121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82"/>
                  </a:moveTo>
                  <a:cubicBezTo>
                    <a:pt x="4381" y="5873"/>
                    <a:pt x="5334" y="2730"/>
                    <a:pt x="7429" y="730"/>
                  </a:cubicBezTo>
                  <a:cubicBezTo>
                    <a:pt x="4381" y="-1937"/>
                    <a:pt x="1905" y="3397"/>
                    <a:pt x="0" y="56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5" name="Freeform: Shape 2455">
              <a:extLst>
                <a:ext uri="{FF2B5EF4-FFF2-40B4-BE49-F238E27FC236}">
                  <a16:creationId xmlns:a16="http://schemas.microsoft.com/office/drawing/2014/main" id="{650DBFB6-388A-41F2-913A-86B6F0453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117" y="4638746"/>
              <a:ext cx="9525" cy="9525"/>
            </a:xfrm>
            <a:custGeom>
              <a:avLst/>
              <a:gdLst>
                <a:gd name="T0" fmla="*/ 0 w 9525"/>
                <a:gd name="T1" fmla="*/ 10210800 h 9525"/>
                <a:gd name="T2" fmla="*/ 9906 w 9525"/>
                <a:gd name="T3" fmla="*/ 57388125 h 9525"/>
                <a:gd name="T4" fmla="*/ 14859 w 9525"/>
                <a:gd name="T5" fmla="*/ 10210800 h 9525"/>
                <a:gd name="T6" fmla="*/ 0 w 9525"/>
                <a:gd name="T7" fmla="*/ 1021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2"/>
                  </a:moveTo>
                  <a:cubicBezTo>
                    <a:pt x="3143" y="2977"/>
                    <a:pt x="6096" y="4882"/>
                    <a:pt x="9906" y="6025"/>
                  </a:cubicBezTo>
                  <a:cubicBezTo>
                    <a:pt x="11335" y="4120"/>
                    <a:pt x="15050" y="4501"/>
                    <a:pt x="14859" y="1072"/>
                  </a:cubicBezTo>
                  <a:cubicBezTo>
                    <a:pt x="8954" y="2881"/>
                    <a:pt x="3238" y="-2072"/>
                    <a:pt x="0" y="10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6" name="Freeform: Shape 2456">
              <a:extLst>
                <a:ext uri="{FF2B5EF4-FFF2-40B4-BE49-F238E27FC236}">
                  <a16:creationId xmlns:a16="http://schemas.microsoft.com/office/drawing/2014/main" id="{0398ED70-479E-4163-BD87-FB415BE2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97" y="4475466"/>
              <a:ext cx="9525" cy="9525"/>
            </a:xfrm>
            <a:custGeom>
              <a:avLst/>
              <a:gdLst>
                <a:gd name="T0" fmla="*/ 8688 w 9525"/>
                <a:gd name="T1" fmla="*/ 77552550 h 9525"/>
                <a:gd name="T2" fmla="*/ 11164 w 9525"/>
                <a:gd name="T3" fmla="*/ 6781800 h 9525"/>
                <a:gd name="T4" fmla="*/ 20 w 9525"/>
                <a:gd name="T5" fmla="*/ 18583275 h 9525"/>
                <a:gd name="T6" fmla="*/ 8688 w 9525"/>
                <a:gd name="T7" fmla="*/ 77552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88" y="8142"/>
                  </a:moveTo>
                  <a:cubicBezTo>
                    <a:pt x="11450" y="4808"/>
                    <a:pt x="10021" y="5094"/>
                    <a:pt x="11164" y="712"/>
                  </a:cubicBezTo>
                  <a:cubicBezTo>
                    <a:pt x="6592" y="-1859"/>
                    <a:pt x="6687" y="3475"/>
                    <a:pt x="20" y="1951"/>
                  </a:cubicBezTo>
                  <a:cubicBezTo>
                    <a:pt x="-361" y="10142"/>
                    <a:pt x="4782" y="5761"/>
                    <a:pt x="8688" y="81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7" name="Freeform: Shape 2457">
              <a:extLst>
                <a:ext uri="{FF2B5EF4-FFF2-40B4-BE49-F238E27FC236}">
                  <a16:creationId xmlns:a16="http://schemas.microsoft.com/office/drawing/2014/main" id="{9180637B-DB77-4C0D-9377-B1AB51767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557027"/>
              <a:ext cx="9525" cy="9525"/>
            </a:xfrm>
            <a:custGeom>
              <a:avLst/>
              <a:gdLst>
                <a:gd name="T0" fmla="*/ 0 w 9525"/>
                <a:gd name="T1" fmla="*/ 9248775 h 9525"/>
                <a:gd name="T2" fmla="*/ 58969275 w 9525"/>
                <a:gd name="T3" fmla="*/ 56426100 h 9525"/>
                <a:gd name="T4" fmla="*/ 0 w 9525"/>
                <a:gd name="T5" fmla="*/ 9248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71"/>
                  </a:moveTo>
                  <a:cubicBezTo>
                    <a:pt x="1524" y="2400"/>
                    <a:pt x="3334" y="9925"/>
                    <a:pt x="6191" y="5924"/>
                  </a:cubicBezTo>
                  <a:cubicBezTo>
                    <a:pt x="3810" y="5353"/>
                    <a:pt x="2667" y="-2743"/>
                    <a:pt x="0" y="9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8" name="Freeform: Shape 2458">
              <a:extLst>
                <a:ext uri="{FF2B5EF4-FFF2-40B4-BE49-F238E27FC236}">
                  <a16:creationId xmlns:a16="http://schemas.microsoft.com/office/drawing/2014/main" id="{9D1D42EE-1122-4B2B-B687-C9D175353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32" y="4447699"/>
              <a:ext cx="9525" cy="9525"/>
            </a:xfrm>
            <a:custGeom>
              <a:avLst/>
              <a:gdLst>
                <a:gd name="T0" fmla="*/ 59197875 w 9525"/>
                <a:gd name="T1" fmla="*/ 0 h 9525"/>
                <a:gd name="T2" fmla="*/ 228600 w 9525"/>
                <a:gd name="T3" fmla="*/ 70761225 h 9525"/>
                <a:gd name="T4" fmla="*/ 47405925 w 9525"/>
                <a:gd name="T5" fmla="*/ 58969275 h 9525"/>
                <a:gd name="T6" fmla="*/ 591978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15" y="0"/>
                  </a:moveTo>
                  <a:cubicBezTo>
                    <a:pt x="2024" y="286"/>
                    <a:pt x="-262" y="2667"/>
                    <a:pt x="24" y="7429"/>
                  </a:cubicBezTo>
                  <a:cubicBezTo>
                    <a:pt x="1834" y="7239"/>
                    <a:pt x="4596" y="7810"/>
                    <a:pt x="4977" y="6191"/>
                  </a:cubicBezTo>
                  <a:cubicBezTo>
                    <a:pt x="-71" y="2667"/>
                    <a:pt x="5739" y="3810"/>
                    <a:pt x="62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09" name="Freeform: Shape 2459">
              <a:extLst>
                <a:ext uri="{FF2B5EF4-FFF2-40B4-BE49-F238E27FC236}">
                  <a16:creationId xmlns:a16="http://schemas.microsoft.com/office/drawing/2014/main" id="{5CCEEA5C-E28E-43F7-9BD6-74ECD87B6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46627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707612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-95" y="7525"/>
                    <a:pt x="3715" y="7429"/>
                  </a:cubicBezTo>
                  <a:cubicBezTo>
                    <a:pt x="3143" y="4381"/>
                    <a:pt x="3810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0" name="Freeform: Shape 2460">
              <a:extLst>
                <a:ext uri="{FF2B5EF4-FFF2-40B4-BE49-F238E27FC236}">
                  <a16:creationId xmlns:a16="http://schemas.microsoft.com/office/drawing/2014/main" id="{0DFC175A-0434-41F7-AC7E-6503F3A4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45574"/>
              <a:ext cx="9525" cy="9525"/>
            </a:xfrm>
            <a:custGeom>
              <a:avLst/>
              <a:gdLst>
                <a:gd name="T0" fmla="*/ 0 w 9525"/>
                <a:gd name="T1" fmla="*/ 23983950 h 9525"/>
                <a:gd name="T2" fmla="*/ 58969275 w 9525"/>
                <a:gd name="T3" fmla="*/ 35775900 h 9525"/>
                <a:gd name="T4" fmla="*/ 0 w 9525"/>
                <a:gd name="T5" fmla="*/ 23983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18"/>
                  </a:moveTo>
                  <a:cubicBezTo>
                    <a:pt x="1429" y="3566"/>
                    <a:pt x="3334" y="4137"/>
                    <a:pt x="6191" y="3756"/>
                  </a:cubicBezTo>
                  <a:cubicBezTo>
                    <a:pt x="7429" y="-816"/>
                    <a:pt x="95" y="-1197"/>
                    <a:pt x="0" y="25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1" name="Freeform: Shape 2461">
              <a:extLst>
                <a:ext uri="{FF2B5EF4-FFF2-40B4-BE49-F238E27FC236}">
                  <a16:creationId xmlns:a16="http://schemas.microsoft.com/office/drawing/2014/main" id="{FE8768CC-E391-4B45-92E1-17BC6716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514" y="4536933"/>
              <a:ext cx="9525" cy="9525"/>
            </a:xfrm>
            <a:custGeom>
              <a:avLst/>
              <a:gdLst>
                <a:gd name="T0" fmla="*/ 11182350 w 9525"/>
                <a:gd name="T1" fmla="*/ 70904100 h 9525"/>
                <a:gd name="T2" fmla="*/ 70151625 w 9525"/>
                <a:gd name="T3" fmla="*/ 11934825 h 9525"/>
                <a:gd name="T4" fmla="*/ 22974300 w 9525"/>
                <a:gd name="T5" fmla="*/ 142875 h 9525"/>
                <a:gd name="T6" fmla="*/ 11182350 w 9525"/>
                <a:gd name="T7" fmla="*/ 70904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" y="7444"/>
                  </a:moveTo>
                  <a:cubicBezTo>
                    <a:pt x="5269" y="7444"/>
                    <a:pt x="7365" y="5349"/>
                    <a:pt x="7365" y="1253"/>
                  </a:cubicBezTo>
                  <a:cubicBezTo>
                    <a:pt x="4984" y="1539"/>
                    <a:pt x="4603" y="-176"/>
                    <a:pt x="2412" y="15"/>
                  </a:cubicBezTo>
                  <a:cubicBezTo>
                    <a:pt x="2698" y="3729"/>
                    <a:pt x="-2160" y="4206"/>
                    <a:pt x="1174" y="74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2" name="Freeform: Shape 2462">
              <a:extLst>
                <a:ext uri="{FF2B5EF4-FFF2-40B4-BE49-F238E27FC236}">
                  <a16:creationId xmlns:a16="http://schemas.microsoft.com/office/drawing/2014/main" id="{E5009F27-426F-46C7-825D-1B71B2617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305" y="3227927"/>
              <a:ext cx="9525" cy="9525"/>
            </a:xfrm>
            <a:custGeom>
              <a:avLst/>
              <a:gdLst>
                <a:gd name="T0" fmla="*/ 47177325 w 9525"/>
                <a:gd name="T1" fmla="*/ 0 h 9525"/>
                <a:gd name="T2" fmla="*/ 0 w 9525"/>
                <a:gd name="T3" fmla="*/ 47177325 h 9525"/>
                <a:gd name="T4" fmla="*/ 58969275 w 9525"/>
                <a:gd name="T5" fmla="*/ 47177325 h 9525"/>
                <a:gd name="T6" fmla="*/ 4717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0"/>
                  </a:moveTo>
                  <a:cubicBezTo>
                    <a:pt x="2191" y="571"/>
                    <a:pt x="571" y="2191"/>
                    <a:pt x="0" y="4953"/>
                  </a:cubicBezTo>
                  <a:cubicBezTo>
                    <a:pt x="2000" y="4953"/>
                    <a:pt x="4096" y="4953"/>
                    <a:pt x="6191" y="4953"/>
                  </a:cubicBezTo>
                  <a:cubicBezTo>
                    <a:pt x="6287" y="2762"/>
                    <a:pt x="5906" y="1143"/>
                    <a:pt x="495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3" name="Freeform: Shape 2463">
              <a:extLst>
                <a:ext uri="{FF2B5EF4-FFF2-40B4-BE49-F238E27FC236}">
                  <a16:creationId xmlns:a16="http://schemas.microsoft.com/office/drawing/2014/main" id="{0801E532-60D3-459A-A963-1B3C45532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067" y="3152299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58969275 w 9525"/>
                <a:gd name="T3" fmla="*/ 0 h 9525"/>
                <a:gd name="T4" fmla="*/ 0 w 9525"/>
                <a:gd name="T5" fmla="*/ 0 h 9525"/>
                <a:gd name="T6" fmla="*/ 23583900 w 9525"/>
                <a:gd name="T7" fmla="*/ 82562700 h 9525"/>
                <a:gd name="T8" fmla="*/ 35385375 w 9525"/>
                <a:gd name="T9" fmla="*/ 70761225 h 9525"/>
                <a:gd name="T10" fmla="*/ 4717732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-476" y="4382"/>
                    <a:pt x="5143" y="2286"/>
                    <a:pt x="6191" y="0"/>
                  </a:cubicBezTo>
                  <a:cubicBezTo>
                    <a:pt x="4096" y="0"/>
                    <a:pt x="2096" y="0"/>
                    <a:pt x="0" y="0"/>
                  </a:cubicBezTo>
                  <a:cubicBezTo>
                    <a:pt x="476" y="3238"/>
                    <a:pt x="667" y="6763"/>
                    <a:pt x="2476" y="8668"/>
                  </a:cubicBezTo>
                  <a:cubicBezTo>
                    <a:pt x="2572" y="7906"/>
                    <a:pt x="2667" y="7144"/>
                    <a:pt x="3715" y="7429"/>
                  </a:cubicBezTo>
                  <a:cubicBezTo>
                    <a:pt x="4477" y="7334"/>
                    <a:pt x="5143" y="7239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4" name="Freeform: Shape 2464">
              <a:extLst>
                <a:ext uri="{FF2B5EF4-FFF2-40B4-BE49-F238E27FC236}">
                  <a16:creationId xmlns:a16="http://schemas.microsoft.com/office/drawing/2014/main" id="{1F857CAC-94B8-41F6-8BBF-8E9DE6396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81" y="1890238"/>
              <a:ext cx="1657350" cy="3028950"/>
            </a:xfrm>
            <a:custGeom>
              <a:avLst/>
              <a:gdLst>
                <a:gd name="T0" fmla="*/ 1596866 w 1657350"/>
                <a:gd name="T1" fmla="*/ 1971578 h 3028950"/>
                <a:gd name="T2" fmla="*/ 1558481 w 1657350"/>
                <a:gd name="T3" fmla="*/ 1176336 h 3028950"/>
                <a:gd name="T4" fmla="*/ 1532477 w 1657350"/>
                <a:gd name="T5" fmla="*/ 706944 h 3028950"/>
                <a:gd name="T6" fmla="*/ 1535049 w 1657350"/>
                <a:gd name="T7" fmla="*/ 465294 h 3028950"/>
                <a:gd name="T8" fmla="*/ 729996 w 1657350"/>
                <a:gd name="T9" fmla="*/ 112012 h 3028950"/>
                <a:gd name="T10" fmla="*/ 98679 w 1657350"/>
                <a:gd name="T11" fmla="*/ 590739 h 3028950"/>
                <a:gd name="T12" fmla="*/ 39719 w 1657350"/>
                <a:gd name="T13" fmla="*/ 947259 h 3028950"/>
                <a:gd name="T14" fmla="*/ 49530 w 1657350"/>
                <a:gd name="T15" fmla="*/ 1242058 h 3028950"/>
                <a:gd name="T16" fmla="*/ 111443 w 1657350"/>
                <a:gd name="T17" fmla="*/ 1755837 h 3028950"/>
                <a:gd name="T18" fmla="*/ 178022 w 1657350"/>
                <a:gd name="T19" fmla="*/ 2153601 h 3028950"/>
                <a:gd name="T20" fmla="*/ 209645 w 1657350"/>
                <a:gd name="T21" fmla="*/ 2516789 h 3028950"/>
                <a:gd name="T22" fmla="*/ 215932 w 1657350"/>
                <a:gd name="T23" fmla="*/ 2630994 h 3028950"/>
                <a:gd name="T24" fmla="*/ 171641 w 1657350"/>
                <a:gd name="T25" fmla="*/ 2423253 h 3028950"/>
                <a:gd name="T26" fmla="*/ 84201 w 1657350"/>
                <a:gd name="T27" fmla="*/ 2123692 h 3028950"/>
                <a:gd name="T28" fmla="*/ 81058 w 1657350"/>
                <a:gd name="T29" fmla="*/ 2348958 h 3028950"/>
                <a:gd name="T30" fmla="*/ 108109 w 1657350"/>
                <a:gd name="T31" fmla="*/ 2746818 h 3028950"/>
                <a:gd name="T32" fmla="*/ 120968 w 1657350"/>
                <a:gd name="T33" fmla="*/ 2586512 h 3028950"/>
                <a:gd name="T34" fmla="*/ 588740 w 1657350"/>
                <a:gd name="T35" fmla="*/ 2835496 h 3028950"/>
                <a:gd name="T36" fmla="*/ 1227296 w 1657350"/>
                <a:gd name="T37" fmla="*/ 2627089 h 3028950"/>
                <a:gd name="T38" fmla="*/ 1379696 w 1657350"/>
                <a:gd name="T39" fmla="*/ 3008850 h 3028950"/>
                <a:gd name="T40" fmla="*/ 1658398 w 1657350"/>
                <a:gd name="T41" fmla="*/ 2544126 h 3028950"/>
                <a:gd name="T42" fmla="*/ 254984 w 1657350"/>
                <a:gd name="T43" fmla="*/ 1149189 h 3028950"/>
                <a:gd name="T44" fmla="*/ 163068 w 1657350"/>
                <a:gd name="T45" fmla="*/ 1084134 h 3028950"/>
                <a:gd name="T46" fmla="*/ 101156 w 1657350"/>
                <a:gd name="T47" fmla="*/ 1255298 h 3028950"/>
                <a:gd name="T48" fmla="*/ 104394 w 1657350"/>
                <a:gd name="T49" fmla="*/ 543685 h 3028950"/>
                <a:gd name="T50" fmla="*/ 86963 w 1657350"/>
                <a:gd name="T51" fmla="*/ 1496280 h 3028950"/>
                <a:gd name="T52" fmla="*/ 150400 w 1657350"/>
                <a:gd name="T53" fmla="*/ 1887758 h 3028950"/>
                <a:gd name="T54" fmla="*/ 246983 w 1657350"/>
                <a:gd name="T55" fmla="*/ 2415633 h 3028950"/>
                <a:gd name="T56" fmla="*/ 83820 w 1657350"/>
                <a:gd name="T57" fmla="*/ 2786537 h 3028950"/>
                <a:gd name="T58" fmla="*/ 121825 w 1657350"/>
                <a:gd name="T59" fmla="*/ 2331623 h 3028950"/>
                <a:gd name="T60" fmla="*/ 202692 w 1657350"/>
                <a:gd name="T61" fmla="*/ 2615373 h 3028950"/>
                <a:gd name="T62" fmla="*/ 247174 w 1657350"/>
                <a:gd name="T63" fmla="*/ 2801110 h 3028950"/>
                <a:gd name="T64" fmla="*/ 970026 w 1657350"/>
                <a:gd name="T65" fmla="*/ 758188 h 3028950"/>
                <a:gd name="T66" fmla="*/ 821912 w 1657350"/>
                <a:gd name="T67" fmla="*/ 388904 h 3028950"/>
                <a:gd name="T68" fmla="*/ 846487 w 1657350"/>
                <a:gd name="T69" fmla="*/ 420241 h 3028950"/>
                <a:gd name="T70" fmla="*/ 836962 w 1657350"/>
                <a:gd name="T71" fmla="*/ 661795 h 3028950"/>
                <a:gd name="T72" fmla="*/ 876109 w 1657350"/>
                <a:gd name="T73" fmla="*/ 986217 h 3028950"/>
                <a:gd name="T74" fmla="*/ 914305 w 1657350"/>
                <a:gd name="T75" fmla="*/ 452817 h 3028950"/>
                <a:gd name="T76" fmla="*/ 907637 w 1657350"/>
                <a:gd name="T77" fmla="*/ 1153285 h 3028950"/>
                <a:gd name="T78" fmla="*/ 907542 w 1657350"/>
                <a:gd name="T79" fmla="*/ 690370 h 3028950"/>
                <a:gd name="T80" fmla="*/ 845153 w 1657350"/>
                <a:gd name="T81" fmla="*/ 703896 h 3028950"/>
                <a:gd name="T82" fmla="*/ 870966 w 1657350"/>
                <a:gd name="T83" fmla="*/ 467866 h 3028950"/>
                <a:gd name="T84" fmla="*/ 869347 w 1657350"/>
                <a:gd name="T85" fmla="*/ 915351 h 3028950"/>
                <a:gd name="T86" fmla="*/ 873633 w 1657350"/>
                <a:gd name="T87" fmla="*/ 304798 h 3028950"/>
                <a:gd name="T88" fmla="*/ 646462 w 1657350"/>
                <a:gd name="T89" fmla="*/ 868583 h 3028950"/>
                <a:gd name="T90" fmla="*/ 657892 w 1657350"/>
                <a:gd name="T91" fmla="*/ 1093278 h 3028950"/>
                <a:gd name="T92" fmla="*/ 1236250 w 1657350"/>
                <a:gd name="T93" fmla="*/ 2639281 h 3028950"/>
                <a:gd name="T94" fmla="*/ 1157383 w 1657350"/>
                <a:gd name="T95" fmla="*/ 1408460 h 3028950"/>
                <a:gd name="T96" fmla="*/ 1177576 w 1657350"/>
                <a:gd name="T97" fmla="*/ 1101660 h 3028950"/>
                <a:gd name="T98" fmla="*/ 1234440 w 1657350"/>
                <a:gd name="T99" fmla="*/ 1489137 h 3028950"/>
                <a:gd name="T100" fmla="*/ 1179100 w 1657350"/>
                <a:gd name="T101" fmla="*/ 1157286 h 3028950"/>
                <a:gd name="T102" fmla="*/ 1194054 w 1657350"/>
                <a:gd name="T103" fmla="*/ 1438464 h 3028950"/>
                <a:gd name="T104" fmla="*/ 1180338 w 1657350"/>
                <a:gd name="T105" fmla="*/ 1319496 h 3028950"/>
                <a:gd name="T106" fmla="*/ 1196531 w 1657350"/>
                <a:gd name="T107" fmla="*/ 1664873 h 3028950"/>
                <a:gd name="T108" fmla="*/ 1154811 w 1657350"/>
                <a:gd name="T109" fmla="*/ 1471706 h 3028950"/>
                <a:gd name="T110" fmla="*/ 1239965 w 1657350"/>
                <a:gd name="T111" fmla="*/ 2409918 h 3028950"/>
                <a:gd name="T112" fmla="*/ 1326737 w 1657350"/>
                <a:gd name="T113" fmla="*/ 1912904 h 3028950"/>
                <a:gd name="T114" fmla="*/ 1499045 w 1657350"/>
                <a:gd name="T115" fmla="*/ 574070 h 3028950"/>
                <a:gd name="T116" fmla="*/ 1432084 w 1657350"/>
                <a:gd name="T117" fmla="*/ 614932 h 3028950"/>
                <a:gd name="T118" fmla="*/ 1470470 w 1657350"/>
                <a:gd name="T119" fmla="*/ 2639281 h 3028950"/>
                <a:gd name="T120" fmla="*/ 1480376 w 1657350"/>
                <a:gd name="T121" fmla="*/ 2593370 h 3028950"/>
                <a:gd name="T122" fmla="*/ 1574673 w 1657350"/>
                <a:gd name="T123" fmla="*/ 1916619 h 3028950"/>
                <a:gd name="T124" fmla="*/ 1554766 w 1657350"/>
                <a:gd name="T125" fmla="*/ 2458306 h 30289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57350" h="3028950">
                  <a:moveTo>
                    <a:pt x="1635347" y="2530219"/>
                  </a:moveTo>
                  <a:cubicBezTo>
                    <a:pt x="1625632" y="2515836"/>
                    <a:pt x="1625918" y="2492024"/>
                    <a:pt x="1618012" y="2473260"/>
                  </a:cubicBezTo>
                  <a:cubicBezTo>
                    <a:pt x="1621727" y="2487452"/>
                    <a:pt x="1617917" y="2500120"/>
                    <a:pt x="1610582" y="2509169"/>
                  </a:cubicBezTo>
                  <a:cubicBezTo>
                    <a:pt x="1613249" y="2513074"/>
                    <a:pt x="1616012" y="2516980"/>
                    <a:pt x="1615535" y="2524028"/>
                  </a:cubicBezTo>
                  <a:cubicBezTo>
                    <a:pt x="1596390" y="2533172"/>
                    <a:pt x="1598581" y="2503073"/>
                    <a:pt x="1579531" y="2504216"/>
                  </a:cubicBezTo>
                  <a:cubicBezTo>
                    <a:pt x="1578959" y="2501835"/>
                    <a:pt x="1576864" y="2501073"/>
                    <a:pt x="1577054" y="2498025"/>
                  </a:cubicBezTo>
                  <a:cubicBezTo>
                    <a:pt x="1579817" y="2495834"/>
                    <a:pt x="1579912" y="2490976"/>
                    <a:pt x="1584484" y="2490595"/>
                  </a:cubicBezTo>
                  <a:cubicBezTo>
                    <a:pt x="1586865" y="2491167"/>
                    <a:pt x="1587627" y="2493262"/>
                    <a:pt x="1590675" y="2493072"/>
                  </a:cubicBezTo>
                  <a:cubicBezTo>
                    <a:pt x="1591437" y="2490500"/>
                    <a:pt x="1593056" y="2488881"/>
                    <a:pt x="1595628" y="2488119"/>
                  </a:cubicBezTo>
                  <a:cubicBezTo>
                    <a:pt x="1595914" y="2481642"/>
                    <a:pt x="1589437" y="2470593"/>
                    <a:pt x="1596866" y="2468307"/>
                  </a:cubicBezTo>
                  <a:cubicBezTo>
                    <a:pt x="1586770" y="2468592"/>
                    <a:pt x="1573244" y="2446590"/>
                    <a:pt x="1583246" y="2434874"/>
                  </a:cubicBezTo>
                  <a:cubicBezTo>
                    <a:pt x="1589056" y="2434874"/>
                    <a:pt x="1591247" y="2431255"/>
                    <a:pt x="1594390" y="2428683"/>
                  </a:cubicBezTo>
                  <a:cubicBezTo>
                    <a:pt x="1607153" y="2429064"/>
                    <a:pt x="1610963" y="2430969"/>
                    <a:pt x="1616678" y="2438589"/>
                  </a:cubicBezTo>
                  <a:cubicBezTo>
                    <a:pt x="1617821" y="2432493"/>
                    <a:pt x="1610963" y="2434398"/>
                    <a:pt x="1611725" y="2428683"/>
                  </a:cubicBezTo>
                  <a:cubicBezTo>
                    <a:pt x="1618107" y="2432874"/>
                    <a:pt x="1618107" y="2425825"/>
                    <a:pt x="1622870" y="2424968"/>
                  </a:cubicBezTo>
                  <a:cubicBezTo>
                    <a:pt x="1622679" y="2428016"/>
                    <a:pt x="1623536" y="2430111"/>
                    <a:pt x="1625346" y="2431159"/>
                  </a:cubicBezTo>
                  <a:cubicBezTo>
                    <a:pt x="1628013" y="2424206"/>
                    <a:pt x="1621727" y="2424492"/>
                    <a:pt x="1622870" y="2415062"/>
                  </a:cubicBezTo>
                  <a:cubicBezTo>
                    <a:pt x="1624965" y="2415062"/>
                    <a:pt x="1626965" y="2415062"/>
                    <a:pt x="1629061" y="2415062"/>
                  </a:cubicBezTo>
                  <a:cubicBezTo>
                    <a:pt x="1630204" y="2421444"/>
                    <a:pt x="1630490" y="2423444"/>
                    <a:pt x="1627823" y="2429921"/>
                  </a:cubicBezTo>
                  <a:cubicBezTo>
                    <a:pt x="1631728" y="2430016"/>
                    <a:pt x="1631347" y="2426016"/>
                    <a:pt x="1636490" y="2427444"/>
                  </a:cubicBezTo>
                  <a:cubicBezTo>
                    <a:pt x="1634300" y="2420206"/>
                    <a:pt x="1639157" y="2420206"/>
                    <a:pt x="1642682" y="2418777"/>
                  </a:cubicBezTo>
                  <a:cubicBezTo>
                    <a:pt x="1641062" y="2416681"/>
                    <a:pt x="1635252" y="2418777"/>
                    <a:pt x="1635252" y="2415062"/>
                  </a:cubicBezTo>
                  <a:cubicBezTo>
                    <a:pt x="1636776" y="2414586"/>
                    <a:pt x="1637729" y="2413443"/>
                    <a:pt x="1637729" y="2411347"/>
                  </a:cubicBezTo>
                  <a:cubicBezTo>
                    <a:pt x="1633347" y="2409728"/>
                    <a:pt x="1634776" y="2407061"/>
                    <a:pt x="1629061" y="2408871"/>
                  </a:cubicBezTo>
                  <a:cubicBezTo>
                    <a:pt x="1629632" y="2404966"/>
                    <a:pt x="1625251" y="2406108"/>
                    <a:pt x="1626584" y="2401441"/>
                  </a:cubicBezTo>
                  <a:cubicBezTo>
                    <a:pt x="1633347" y="2400679"/>
                    <a:pt x="1626013" y="2383915"/>
                    <a:pt x="1630299" y="2377915"/>
                  </a:cubicBezTo>
                  <a:cubicBezTo>
                    <a:pt x="1626680" y="2376486"/>
                    <a:pt x="1622584" y="2375628"/>
                    <a:pt x="1617917" y="2375438"/>
                  </a:cubicBezTo>
                  <a:cubicBezTo>
                    <a:pt x="1620774" y="2361341"/>
                    <a:pt x="1606487" y="2352197"/>
                    <a:pt x="1615440" y="2340767"/>
                  </a:cubicBezTo>
                  <a:cubicBezTo>
                    <a:pt x="1617726" y="2340481"/>
                    <a:pt x="1618202" y="2342196"/>
                    <a:pt x="1620393" y="2342005"/>
                  </a:cubicBezTo>
                  <a:cubicBezTo>
                    <a:pt x="1615821" y="2336957"/>
                    <a:pt x="1614773" y="2332290"/>
                    <a:pt x="1609249" y="2337052"/>
                  </a:cubicBezTo>
                  <a:cubicBezTo>
                    <a:pt x="1607630" y="2329623"/>
                    <a:pt x="1613154" y="2329432"/>
                    <a:pt x="1615440" y="2325908"/>
                  </a:cubicBezTo>
                  <a:cubicBezTo>
                    <a:pt x="1613821" y="2324194"/>
                    <a:pt x="1609344" y="2325336"/>
                    <a:pt x="1609249" y="2322193"/>
                  </a:cubicBezTo>
                  <a:cubicBezTo>
                    <a:pt x="1609535" y="2314478"/>
                    <a:pt x="1613345" y="2316478"/>
                    <a:pt x="1616678" y="2313525"/>
                  </a:cubicBezTo>
                  <a:cubicBezTo>
                    <a:pt x="1608773" y="2316288"/>
                    <a:pt x="1609535" y="2305715"/>
                    <a:pt x="1611725" y="2302381"/>
                  </a:cubicBezTo>
                  <a:cubicBezTo>
                    <a:pt x="1607153" y="2301048"/>
                    <a:pt x="1608201" y="2305429"/>
                    <a:pt x="1604296" y="2304858"/>
                  </a:cubicBezTo>
                  <a:cubicBezTo>
                    <a:pt x="1604201" y="2300667"/>
                    <a:pt x="1605725" y="2298095"/>
                    <a:pt x="1608011" y="2296190"/>
                  </a:cubicBezTo>
                  <a:cubicBezTo>
                    <a:pt x="1605248" y="2295047"/>
                    <a:pt x="1598486" y="2295428"/>
                    <a:pt x="1599343" y="2287522"/>
                  </a:cubicBezTo>
                  <a:cubicBezTo>
                    <a:pt x="1605248" y="2286951"/>
                    <a:pt x="1604582" y="2286951"/>
                    <a:pt x="1610487" y="2287522"/>
                  </a:cubicBezTo>
                  <a:cubicBezTo>
                    <a:pt x="1612964" y="2288379"/>
                    <a:pt x="1609725" y="2294952"/>
                    <a:pt x="1614202" y="2293713"/>
                  </a:cubicBezTo>
                  <a:cubicBezTo>
                    <a:pt x="1615535" y="2286570"/>
                    <a:pt x="1609344" y="2286951"/>
                    <a:pt x="1610487" y="2280093"/>
                  </a:cubicBezTo>
                  <a:cubicBezTo>
                    <a:pt x="1605534" y="2278188"/>
                    <a:pt x="1601438" y="2276283"/>
                    <a:pt x="1601819" y="2281331"/>
                  </a:cubicBezTo>
                  <a:cubicBezTo>
                    <a:pt x="1596200" y="2275235"/>
                    <a:pt x="1593437" y="2251518"/>
                    <a:pt x="1603058" y="2246660"/>
                  </a:cubicBezTo>
                  <a:cubicBezTo>
                    <a:pt x="1600105" y="2246088"/>
                    <a:pt x="1600391" y="2248946"/>
                    <a:pt x="1596866" y="2247898"/>
                  </a:cubicBezTo>
                  <a:cubicBezTo>
                    <a:pt x="1593914" y="2226657"/>
                    <a:pt x="1597343" y="2196273"/>
                    <a:pt x="1598105" y="2178461"/>
                  </a:cubicBezTo>
                  <a:cubicBezTo>
                    <a:pt x="1602010" y="2179032"/>
                    <a:pt x="1602486" y="2176175"/>
                    <a:pt x="1606772" y="2177223"/>
                  </a:cubicBezTo>
                  <a:cubicBezTo>
                    <a:pt x="1606963" y="2170841"/>
                    <a:pt x="1600676" y="2174746"/>
                    <a:pt x="1596866" y="2174746"/>
                  </a:cubicBezTo>
                  <a:cubicBezTo>
                    <a:pt x="1595152" y="2168079"/>
                    <a:pt x="1601629" y="2169603"/>
                    <a:pt x="1600581" y="2163602"/>
                  </a:cubicBezTo>
                  <a:cubicBezTo>
                    <a:pt x="1596390" y="2143028"/>
                    <a:pt x="1602391" y="2125121"/>
                    <a:pt x="1600581" y="2104071"/>
                  </a:cubicBezTo>
                  <a:cubicBezTo>
                    <a:pt x="1603820" y="2104071"/>
                    <a:pt x="1607915" y="2104737"/>
                    <a:pt x="1608011" y="2101594"/>
                  </a:cubicBezTo>
                  <a:cubicBezTo>
                    <a:pt x="1596295" y="2100642"/>
                    <a:pt x="1601057" y="2084259"/>
                    <a:pt x="1605534" y="2080544"/>
                  </a:cubicBezTo>
                  <a:cubicBezTo>
                    <a:pt x="1599057" y="2077115"/>
                    <a:pt x="1597057" y="2070162"/>
                    <a:pt x="1601819" y="2064447"/>
                  </a:cubicBezTo>
                  <a:cubicBezTo>
                    <a:pt x="1606391" y="2064447"/>
                    <a:pt x="1607439" y="2067971"/>
                    <a:pt x="1610487" y="2069400"/>
                  </a:cubicBezTo>
                  <a:cubicBezTo>
                    <a:pt x="1613630" y="2066352"/>
                    <a:pt x="1607915" y="2066733"/>
                    <a:pt x="1609249" y="2061970"/>
                  </a:cubicBezTo>
                  <a:cubicBezTo>
                    <a:pt x="1606296" y="2061970"/>
                    <a:pt x="1605629" y="2064161"/>
                    <a:pt x="1601819" y="2063208"/>
                  </a:cubicBezTo>
                  <a:cubicBezTo>
                    <a:pt x="1600962" y="2060160"/>
                    <a:pt x="1600581" y="2058065"/>
                    <a:pt x="1603058" y="2055779"/>
                  </a:cubicBezTo>
                  <a:cubicBezTo>
                    <a:pt x="1606868" y="2054922"/>
                    <a:pt x="1607534" y="2057112"/>
                    <a:pt x="1610487" y="2057017"/>
                  </a:cubicBezTo>
                  <a:cubicBezTo>
                    <a:pt x="1610773" y="2051588"/>
                    <a:pt x="1614487" y="2043396"/>
                    <a:pt x="1605534" y="2044635"/>
                  </a:cubicBezTo>
                  <a:cubicBezTo>
                    <a:pt x="1605153" y="2049111"/>
                    <a:pt x="1609249" y="2049207"/>
                    <a:pt x="1609249" y="2053302"/>
                  </a:cubicBezTo>
                  <a:cubicBezTo>
                    <a:pt x="1607630" y="2053683"/>
                    <a:pt x="1606868" y="2055112"/>
                    <a:pt x="1604296" y="2054541"/>
                  </a:cubicBezTo>
                  <a:cubicBezTo>
                    <a:pt x="1601533" y="2053588"/>
                    <a:pt x="1601248" y="2050254"/>
                    <a:pt x="1599343" y="2048349"/>
                  </a:cubicBezTo>
                  <a:cubicBezTo>
                    <a:pt x="1606106" y="2038920"/>
                    <a:pt x="1599724" y="2029490"/>
                    <a:pt x="1598105" y="2018631"/>
                  </a:cubicBezTo>
                  <a:cubicBezTo>
                    <a:pt x="1601915" y="2019489"/>
                    <a:pt x="1602581" y="2017393"/>
                    <a:pt x="1605534" y="2017393"/>
                  </a:cubicBezTo>
                  <a:cubicBezTo>
                    <a:pt x="1606010" y="2013202"/>
                    <a:pt x="1600010" y="2015488"/>
                    <a:pt x="1601819" y="2009964"/>
                  </a:cubicBezTo>
                  <a:cubicBezTo>
                    <a:pt x="1605534" y="2007582"/>
                    <a:pt x="1607915" y="2011583"/>
                    <a:pt x="1609249" y="2007487"/>
                  </a:cubicBezTo>
                  <a:cubicBezTo>
                    <a:pt x="1598867" y="2010249"/>
                    <a:pt x="1601533" y="1998819"/>
                    <a:pt x="1604296" y="1995105"/>
                  </a:cubicBezTo>
                  <a:cubicBezTo>
                    <a:pt x="1599057" y="1991961"/>
                    <a:pt x="1601819" y="1984056"/>
                    <a:pt x="1601819" y="1976531"/>
                  </a:cubicBezTo>
                  <a:cubicBezTo>
                    <a:pt x="1590389" y="1978531"/>
                    <a:pt x="1598581" y="1995581"/>
                    <a:pt x="1595628" y="1997581"/>
                  </a:cubicBezTo>
                  <a:cubicBezTo>
                    <a:pt x="1595152" y="1993485"/>
                    <a:pt x="1591913" y="1992152"/>
                    <a:pt x="1589437" y="1990152"/>
                  </a:cubicBezTo>
                  <a:cubicBezTo>
                    <a:pt x="1592294" y="1986627"/>
                    <a:pt x="1592008" y="1983579"/>
                    <a:pt x="1589437" y="1980246"/>
                  </a:cubicBezTo>
                  <a:cubicBezTo>
                    <a:pt x="1595152" y="1981389"/>
                    <a:pt x="1595723" y="1971483"/>
                    <a:pt x="1591913" y="1970340"/>
                  </a:cubicBezTo>
                  <a:cubicBezTo>
                    <a:pt x="1594199" y="1967673"/>
                    <a:pt x="1595628" y="1964053"/>
                    <a:pt x="1599343" y="1962910"/>
                  </a:cubicBezTo>
                  <a:cubicBezTo>
                    <a:pt x="1599343" y="1964148"/>
                    <a:pt x="1600295" y="1964339"/>
                    <a:pt x="1600581" y="1965387"/>
                  </a:cubicBezTo>
                  <a:cubicBezTo>
                    <a:pt x="1600200" y="1968339"/>
                    <a:pt x="1596295" y="1967673"/>
                    <a:pt x="1596866" y="1971578"/>
                  </a:cubicBezTo>
                  <a:cubicBezTo>
                    <a:pt x="1601153" y="1972149"/>
                    <a:pt x="1603820" y="1971102"/>
                    <a:pt x="1606772" y="1970340"/>
                  </a:cubicBezTo>
                  <a:cubicBezTo>
                    <a:pt x="1602391" y="1966434"/>
                    <a:pt x="1604867" y="1955671"/>
                    <a:pt x="1599343" y="1953004"/>
                  </a:cubicBezTo>
                  <a:cubicBezTo>
                    <a:pt x="1594961" y="1953957"/>
                    <a:pt x="1597914" y="1957290"/>
                    <a:pt x="1599343" y="1959195"/>
                  </a:cubicBezTo>
                  <a:cubicBezTo>
                    <a:pt x="1597533" y="1959862"/>
                    <a:pt x="1596200" y="1961005"/>
                    <a:pt x="1594390" y="1961672"/>
                  </a:cubicBezTo>
                  <a:cubicBezTo>
                    <a:pt x="1593056" y="1956338"/>
                    <a:pt x="1590008" y="1952814"/>
                    <a:pt x="1589437" y="1946813"/>
                  </a:cubicBezTo>
                  <a:cubicBezTo>
                    <a:pt x="1591913" y="1945575"/>
                    <a:pt x="1593723" y="1943670"/>
                    <a:pt x="1595628" y="1941860"/>
                  </a:cubicBezTo>
                  <a:cubicBezTo>
                    <a:pt x="1595914" y="1936526"/>
                    <a:pt x="1591532" y="1936812"/>
                    <a:pt x="1594390" y="1931954"/>
                  </a:cubicBezTo>
                  <a:cubicBezTo>
                    <a:pt x="1592580" y="1931763"/>
                    <a:pt x="1589818" y="1932430"/>
                    <a:pt x="1589437" y="1930716"/>
                  </a:cubicBezTo>
                  <a:cubicBezTo>
                    <a:pt x="1588865" y="1923477"/>
                    <a:pt x="1596009" y="1924048"/>
                    <a:pt x="1601819" y="1923286"/>
                  </a:cubicBezTo>
                  <a:cubicBezTo>
                    <a:pt x="1601629" y="1917952"/>
                    <a:pt x="1604677" y="1908332"/>
                    <a:pt x="1599343" y="1907189"/>
                  </a:cubicBezTo>
                  <a:cubicBezTo>
                    <a:pt x="1599724" y="1910427"/>
                    <a:pt x="1598867" y="1912523"/>
                    <a:pt x="1595628" y="1912142"/>
                  </a:cubicBezTo>
                  <a:cubicBezTo>
                    <a:pt x="1595628" y="1915095"/>
                    <a:pt x="1597724" y="1915761"/>
                    <a:pt x="1596866" y="1919571"/>
                  </a:cubicBezTo>
                  <a:cubicBezTo>
                    <a:pt x="1593914" y="1918809"/>
                    <a:pt x="1587818" y="1921095"/>
                    <a:pt x="1586960" y="1918333"/>
                  </a:cubicBezTo>
                  <a:cubicBezTo>
                    <a:pt x="1592294" y="1917000"/>
                    <a:pt x="1589437" y="1910142"/>
                    <a:pt x="1589437" y="1904712"/>
                  </a:cubicBezTo>
                  <a:cubicBezTo>
                    <a:pt x="1599438" y="1901760"/>
                    <a:pt x="1593247" y="1894806"/>
                    <a:pt x="1598105" y="1889853"/>
                  </a:cubicBezTo>
                  <a:cubicBezTo>
                    <a:pt x="1594771" y="1886520"/>
                    <a:pt x="1593437" y="1891473"/>
                    <a:pt x="1590675" y="1892330"/>
                  </a:cubicBezTo>
                  <a:cubicBezTo>
                    <a:pt x="1590389" y="1890615"/>
                    <a:pt x="1588675" y="1890234"/>
                    <a:pt x="1588199" y="1888615"/>
                  </a:cubicBezTo>
                  <a:cubicBezTo>
                    <a:pt x="1591628" y="1886329"/>
                    <a:pt x="1592771" y="1881567"/>
                    <a:pt x="1596866" y="1879947"/>
                  </a:cubicBezTo>
                  <a:cubicBezTo>
                    <a:pt x="1597724" y="1876614"/>
                    <a:pt x="1594390" y="1877471"/>
                    <a:pt x="1594390" y="1874994"/>
                  </a:cubicBezTo>
                  <a:cubicBezTo>
                    <a:pt x="1598295" y="1876137"/>
                    <a:pt x="1598295" y="1873089"/>
                    <a:pt x="1599343" y="1871280"/>
                  </a:cubicBezTo>
                  <a:cubicBezTo>
                    <a:pt x="1592485" y="1869851"/>
                    <a:pt x="1595914" y="1868136"/>
                    <a:pt x="1596866" y="1862612"/>
                  </a:cubicBezTo>
                  <a:cubicBezTo>
                    <a:pt x="1592104" y="1863564"/>
                    <a:pt x="1589532" y="1859659"/>
                    <a:pt x="1589437" y="1852706"/>
                  </a:cubicBezTo>
                  <a:cubicBezTo>
                    <a:pt x="1590961" y="1849753"/>
                    <a:pt x="1599152" y="1853373"/>
                    <a:pt x="1600581" y="1850229"/>
                  </a:cubicBezTo>
                  <a:cubicBezTo>
                    <a:pt x="1592771" y="1849086"/>
                    <a:pt x="1594390" y="1846038"/>
                    <a:pt x="1589437" y="1842800"/>
                  </a:cubicBezTo>
                  <a:cubicBezTo>
                    <a:pt x="1590294" y="1825655"/>
                    <a:pt x="1584579" y="1818035"/>
                    <a:pt x="1586960" y="1801938"/>
                  </a:cubicBezTo>
                  <a:cubicBezTo>
                    <a:pt x="1591913" y="1805652"/>
                    <a:pt x="1599533" y="1806033"/>
                    <a:pt x="1601819" y="1800699"/>
                  </a:cubicBezTo>
                  <a:cubicBezTo>
                    <a:pt x="1598581" y="1802033"/>
                    <a:pt x="1594199" y="1802223"/>
                    <a:pt x="1589437" y="1801938"/>
                  </a:cubicBezTo>
                  <a:cubicBezTo>
                    <a:pt x="1581912" y="1795080"/>
                    <a:pt x="1583341" y="1789650"/>
                    <a:pt x="1583246" y="1778316"/>
                  </a:cubicBezTo>
                  <a:cubicBezTo>
                    <a:pt x="1586008" y="1777839"/>
                    <a:pt x="1587722" y="1776125"/>
                    <a:pt x="1588199" y="1773363"/>
                  </a:cubicBezTo>
                  <a:cubicBezTo>
                    <a:pt x="1584579" y="1771362"/>
                    <a:pt x="1584103" y="1770696"/>
                    <a:pt x="1585722" y="1767171"/>
                  </a:cubicBezTo>
                  <a:cubicBezTo>
                    <a:pt x="1583341" y="1766886"/>
                    <a:pt x="1582960" y="1768600"/>
                    <a:pt x="1580769" y="1768410"/>
                  </a:cubicBezTo>
                  <a:cubicBezTo>
                    <a:pt x="1583150" y="1780983"/>
                    <a:pt x="1580007" y="1786983"/>
                    <a:pt x="1577054" y="1795746"/>
                  </a:cubicBezTo>
                  <a:cubicBezTo>
                    <a:pt x="1579626" y="1796413"/>
                    <a:pt x="1581245" y="1798128"/>
                    <a:pt x="1582007" y="1800699"/>
                  </a:cubicBezTo>
                  <a:cubicBezTo>
                    <a:pt x="1577531" y="1804509"/>
                    <a:pt x="1579531" y="1814796"/>
                    <a:pt x="1569625" y="1813082"/>
                  </a:cubicBezTo>
                  <a:cubicBezTo>
                    <a:pt x="1569911" y="1796604"/>
                    <a:pt x="1572006" y="1784888"/>
                    <a:pt x="1567148" y="1773458"/>
                  </a:cubicBezTo>
                  <a:cubicBezTo>
                    <a:pt x="1569530" y="1772982"/>
                    <a:pt x="1572482" y="1772982"/>
                    <a:pt x="1572101" y="1769743"/>
                  </a:cubicBezTo>
                  <a:cubicBezTo>
                    <a:pt x="1565434" y="1771362"/>
                    <a:pt x="1569434" y="1762504"/>
                    <a:pt x="1568387" y="1758599"/>
                  </a:cubicBezTo>
                  <a:cubicBezTo>
                    <a:pt x="1571530" y="1758504"/>
                    <a:pt x="1573149" y="1756789"/>
                    <a:pt x="1573340" y="1753646"/>
                  </a:cubicBezTo>
                  <a:cubicBezTo>
                    <a:pt x="1567339" y="1751074"/>
                    <a:pt x="1569720" y="1739644"/>
                    <a:pt x="1573340" y="1735072"/>
                  </a:cubicBezTo>
                  <a:cubicBezTo>
                    <a:pt x="1568768" y="1733834"/>
                    <a:pt x="1571054" y="1725738"/>
                    <a:pt x="1565910" y="1725166"/>
                  </a:cubicBezTo>
                  <a:cubicBezTo>
                    <a:pt x="1571530" y="1723166"/>
                    <a:pt x="1580102" y="1731167"/>
                    <a:pt x="1586960" y="1725166"/>
                  </a:cubicBezTo>
                  <a:cubicBezTo>
                    <a:pt x="1586484" y="1727928"/>
                    <a:pt x="1584103" y="1731834"/>
                    <a:pt x="1588199" y="1732596"/>
                  </a:cubicBezTo>
                  <a:cubicBezTo>
                    <a:pt x="1593533" y="1728214"/>
                    <a:pt x="1585532" y="1724690"/>
                    <a:pt x="1586960" y="1720213"/>
                  </a:cubicBezTo>
                  <a:cubicBezTo>
                    <a:pt x="1581722" y="1723547"/>
                    <a:pt x="1582388" y="1717641"/>
                    <a:pt x="1578293" y="1716498"/>
                  </a:cubicBezTo>
                  <a:cubicBezTo>
                    <a:pt x="1578388" y="1721356"/>
                    <a:pt x="1583722" y="1720308"/>
                    <a:pt x="1580769" y="1725166"/>
                  </a:cubicBezTo>
                  <a:cubicBezTo>
                    <a:pt x="1573530" y="1726214"/>
                    <a:pt x="1571720" y="1721832"/>
                    <a:pt x="1568387" y="1718975"/>
                  </a:cubicBezTo>
                  <a:cubicBezTo>
                    <a:pt x="1571339" y="1711831"/>
                    <a:pt x="1568863" y="1698687"/>
                    <a:pt x="1568387" y="1689257"/>
                  </a:cubicBezTo>
                  <a:cubicBezTo>
                    <a:pt x="1571530" y="1689447"/>
                    <a:pt x="1572292" y="1687352"/>
                    <a:pt x="1573340" y="1685542"/>
                  </a:cubicBezTo>
                  <a:cubicBezTo>
                    <a:pt x="1571435" y="1685352"/>
                    <a:pt x="1568768" y="1686018"/>
                    <a:pt x="1568387" y="1684304"/>
                  </a:cubicBezTo>
                  <a:cubicBezTo>
                    <a:pt x="1569530" y="1653062"/>
                    <a:pt x="1565148" y="1607056"/>
                    <a:pt x="1565910" y="1583910"/>
                  </a:cubicBezTo>
                  <a:cubicBezTo>
                    <a:pt x="1566672" y="1584291"/>
                    <a:pt x="1570673" y="1586958"/>
                    <a:pt x="1570863" y="1583910"/>
                  </a:cubicBezTo>
                  <a:cubicBezTo>
                    <a:pt x="1570101" y="1581815"/>
                    <a:pt x="1564958" y="1584006"/>
                    <a:pt x="1564672" y="1581434"/>
                  </a:cubicBezTo>
                  <a:cubicBezTo>
                    <a:pt x="1567720" y="1544096"/>
                    <a:pt x="1566005" y="1520855"/>
                    <a:pt x="1565910" y="1485993"/>
                  </a:cubicBezTo>
                  <a:cubicBezTo>
                    <a:pt x="1567529" y="1485993"/>
                    <a:pt x="1569244" y="1485993"/>
                    <a:pt x="1570863" y="1485993"/>
                  </a:cubicBezTo>
                  <a:cubicBezTo>
                    <a:pt x="1566482" y="1476278"/>
                    <a:pt x="1572673" y="1467515"/>
                    <a:pt x="1569625" y="1461228"/>
                  </a:cubicBezTo>
                  <a:cubicBezTo>
                    <a:pt x="1565243" y="1461038"/>
                    <a:pt x="1564196" y="1458847"/>
                    <a:pt x="1562195" y="1462467"/>
                  </a:cubicBezTo>
                  <a:cubicBezTo>
                    <a:pt x="1561338" y="1457514"/>
                    <a:pt x="1566862" y="1458942"/>
                    <a:pt x="1570863" y="1458752"/>
                  </a:cubicBezTo>
                  <a:cubicBezTo>
                    <a:pt x="1571435" y="1454847"/>
                    <a:pt x="1569053" y="1453894"/>
                    <a:pt x="1568387" y="1451322"/>
                  </a:cubicBezTo>
                  <a:cubicBezTo>
                    <a:pt x="1564767" y="1451037"/>
                    <a:pt x="1563815" y="1456275"/>
                    <a:pt x="1562195" y="1451322"/>
                  </a:cubicBezTo>
                  <a:cubicBezTo>
                    <a:pt x="1567148" y="1450084"/>
                    <a:pt x="1563433" y="1440178"/>
                    <a:pt x="1567148" y="1437702"/>
                  </a:cubicBezTo>
                  <a:cubicBezTo>
                    <a:pt x="1564862" y="1437416"/>
                    <a:pt x="1564386" y="1439130"/>
                    <a:pt x="1562195" y="1438940"/>
                  </a:cubicBezTo>
                  <a:cubicBezTo>
                    <a:pt x="1564577" y="1435320"/>
                    <a:pt x="1566291" y="1435701"/>
                    <a:pt x="1564672" y="1430272"/>
                  </a:cubicBezTo>
                  <a:cubicBezTo>
                    <a:pt x="1567148" y="1431701"/>
                    <a:pt x="1573244" y="1425414"/>
                    <a:pt x="1570863" y="1421604"/>
                  </a:cubicBezTo>
                  <a:cubicBezTo>
                    <a:pt x="1568482" y="1421319"/>
                    <a:pt x="1568101" y="1423033"/>
                    <a:pt x="1565910" y="1422843"/>
                  </a:cubicBezTo>
                  <a:cubicBezTo>
                    <a:pt x="1568863" y="1402364"/>
                    <a:pt x="1559909" y="1377599"/>
                    <a:pt x="1567148" y="1360930"/>
                  </a:cubicBezTo>
                  <a:cubicBezTo>
                    <a:pt x="1563815" y="1349786"/>
                    <a:pt x="1562386" y="1335498"/>
                    <a:pt x="1568387" y="1326259"/>
                  </a:cubicBezTo>
                  <a:cubicBezTo>
                    <a:pt x="1557528" y="1323973"/>
                    <a:pt x="1567053" y="1309400"/>
                    <a:pt x="1567148" y="1302732"/>
                  </a:cubicBezTo>
                  <a:cubicBezTo>
                    <a:pt x="1556957" y="1299684"/>
                    <a:pt x="1565148" y="1282063"/>
                    <a:pt x="1559719" y="1276729"/>
                  </a:cubicBezTo>
                  <a:cubicBezTo>
                    <a:pt x="1562481" y="1272348"/>
                    <a:pt x="1562481" y="1261299"/>
                    <a:pt x="1560957" y="1249488"/>
                  </a:cubicBezTo>
                  <a:cubicBezTo>
                    <a:pt x="1559814" y="1241106"/>
                    <a:pt x="1558481" y="1233581"/>
                    <a:pt x="1557242" y="1225961"/>
                  </a:cubicBezTo>
                  <a:cubicBezTo>
                    <a:pt x="1559814" y="1227009"/>
                    <a:pt x="1564100" y="1224056"/>
                    <a:pt x="1560957" y="1223484"/>
                  </a:cubicBezTo>
                  <a:cubicBezTo>
                    <a:pt x="1553718" y="1217103"/>
                    <a:pt x="1556480" y="1189575"/>
                    <a:pt x="1553528" y="1175097"/>
                  </a:cubicBezTo>
                  <a:cubicBezTo>
                    <a:pt x="1555147" y="1175478"/>
                    <a:pt x="1555909" y="1176907"/>
                    <a:pt x="1558481" y="1176336"/>
                  </a:cubicBezTo>
                  <a:cubicBezTo>
                    <a:pt x="1557337" y="1168335"/>
                    <a:pt x="1552956" y="1170525"/>
                    <a:pt x="1551051" y="1162715"/>
                  </a:cubicBezTo>
                  <a:cubicBezTo>
                    <a:pt x="1550861" y="1157952"/>
                    <a:pt x="1555337" y="1157952"/>
                    <a:pt x="1556004" y="1154047"/>
                  </a:cubicBezTo>
                  <a:cubicBezTo>
                    <a:pt x="1554099" y="1153857"/>
                    <a:pt x="1551432" y="1154523"/>
                    <a:pt x="1551051" y="1152809"/>
                  </a:cubicBezTo>
                  <a:cubicBezTo>
                    <a:pt x="1551146" y="1138140"/>
                    <a:pt x="1547051" y="1135378"/>
                    <a:pt x="1546098" y="1123091"/>
                  </a:cubicBezTo>
                  <a:cubicBezTo>
                    <a:pt x="1542574" y="1120329"/>
                    <a:pt x="1535525" y="1121186"/>
                    <a:pt x="1537430" y="1113185"/>
                  </a:cubicBezTo>
                  <a:cubicBezTo>
                    <a:pt x="1535049" y="1112804"/>
                    <a:pt x="1534954" y="1114899"/>
                    <a:pt x="1533716" y="1115661"/>
                  </a:cubicBezTo>
                  <a:cubicBezTo>
                    <a:pt x="1533811" y="1108708"/>
                    <a:pt x="1536668" y="1112042"/>
                    <a:pt x="1542383" y="1110708"/>
                  </a:cubicBezTo>
                  <a:cubicBezTo>
                    <a:pt x="1540193" y="1106422"/>
                    <a:pt x="1543431" y="1101469"/>
                    <a:pt x="1548575" y="1104517"/>
                  </a:cubicBezTo>
                  <a:cubicBezTo>
                    <a:pt x="1549241" y="1089372"/>
                    <a:pt x="1542098" y="1082133"/>
                    <a:pt x="1538669" y="1070989"/>
                  </a:cubicBezTo>
                  <a:cubicBezTo>
                    <a:pt x="1541526" y="1071370"/>
                    <a:pt x="1540002" y="1067465"/>
                    <a:pt x="1542383" y="1067274"/>
                  </a:cubicBezTo>
                  <a:cubicBezTo>
                    <a:pt x="1544860" y="1067274"/>
                    <a:pt x="1544003" y="1070703"/>
                    <a:pt x="1547336" y="1069751"/>
                  </a:cubicBezTo>
                  <a:cubicBezTo>
                    <a:pt x="1548098" y="1064893"/>
                    <a:pt x="1545527" y="1063369"/>
                    <a:pt x="1543622" y="1061083"/>
                  </a:cubicBezTo>
                  <a:cubicBezTo>
                    <a:pt x="1543431" y="1062893"/>
                    <a:pt x="1544003" y="1065655"/>
                    <a:pt x="1542383" y="1066036"/>
                  </a:cubicBezTo>
                  <a:cubicBezTo>
                    <a:pt x="1540669" y="1061178"/>
                    <a:pt x="1530763" y="1064798"/>
                    <a:pt x="1534954" y="1057368"/>
                  </a:cubicBezTo>
                  <a:cubicBezTo>
                    <a:pt x="1538859" y="1055940"/>
                    <a:pt x="1538002" y="1059369"/>
                    <a:pt x="1539907" y="1059845"/>
                  </a:cubicBezTo>
                  <a:cubicBezTo>
                    <a:pt x="1540097" y="1055082"/>
                    <a:pt x="1540859" y="1053654"/>
                    <a:pt x="1533716" y="1047462"/>
                  </a:cubicBezTo>
                  <a:cubicBezTo>
                    <a:pt x="1534573" y="1050796"/>
                    <a:pt x="1531144" y="1049844"/>
                    <a:pt x="1530001" y="1051177"/>
                  </a:cubicBezTo>
                  <a:cubicBezTo>
                    <a:pt x="1530382" y="1046129"/>
                    <a:pt x="1528953" y="1039366"/>
                    <a:pt x="1534954" y="1040033"/>
                  </a:cubicBezTo>
                  <a:cubicBezTo>
                    <a:pt x="1533525" y="1033461"/>
                    <a:pt x="1536478" y="1026222"/>
                    <a:pt x="1531239" y="1020221"/>
                  </a:cubicBezTo>
                  <a:cubicBezTo>
                    <a:pt x="1533239" y="1018506"/>
                    <a:pt x="1535144" y="1016697"/>
                    <a:pt x="1537430" y="1015268"/>
                  </a:cubicBezTo>
                  <a:cubicBezTo>
                    <a:pt x="1537811" y="1010696"/>
                    <a:pt x="1536383" y="1004314"/>
                    <a:pt x="1538669" y="1001647"/>
                  </a:cubicBezTo>
                  <a:cubicBezTo>
                    <a:pt x="1529525" y="999456"/>
                    <a:pt x="1530763" y="984026"/>
                    <a:pt x="1534954" y="974310"/>
                  </a:cubicBezTo>
                  <a:cubicBezTo>
                    <a:pt x="1533049" y="971453"/>
                    <a:pt x="1529715" y="973072"/>
                    <a:pt x="1528762" y="971834"/>
                  </a:cubicBezTo>
                  <a:cubicBezTo>
                    <a:pt x="1530763" y="970119"/>
                    <a:pt x="1533049" y="968786"/>
                    <a:pt x="1533716" y="965643"/>
                  </a:cubicBezTo>
                  <a:cubicBezTo>
                    <a:pt x="1530096" y="961642"/>
                    <a:pt x="1532287" y="955546"/>
                    <a:pt x="1528762" y="949545"/>
                  </a:cubicBezTo>
                  <a:cubicBezTo>
                    <a:pt x="1531049" y="951355"/>
                    <a:pt x="1532954" y="952879"/>
                    <a:pt x="1534954" y="949545"/>
                  </a:cubicBezTo>
                  <a:cubicBezTo>
                    <a:pt x="1528382" y="948212"/>
                    <a:pt x="1534001" y="942306"/>
                    <a:pt x="1531239" y="937163"/>
                  </a:cubicBezTo>
                  <a:cubicBezTo>
                    <a:pt x="1528001" y="938306"/>
                    <a:pt x="1524095" y="932781"/>
                    <a:pt x="1527524" y="928495"/>
                  </a:cubicBezTo>
                  <a:cubicBezTo>
                    <a:pt x="1526762" y="931734"/>
                    <a:pt x="1528001" y="932972"/>
                    <a:pt x="1531239" y="932210"/>
                  </a:cubicBezTo>
                  <a:cubicBezTo>
                    <a:pt x="1529334" y="924114"/>
                    <a:pt x="1528096" y="918208"/>
                    <a:pt x="1532477" y="912398"/>
                  </a:cubicBezTo>
                  <a:cubicBezTo>
                    <a:pt x="1526953" y="913065"/>
                    <a:pt x="1533525" y="905826"/>
                    <a:pt x="1526286" y="903730"/>
                  </a:cubicBezTo>
                  <a:cubicBezTo>
                    <a:pt x="1529239" y="904206"/>
                    <a:pt x="1525619" y="898110"/>
                    <a:pt x="1530001" y="900015"/>
                  </a:cubicBezTo>
                  <a:cubicBezTo>
                    <a:pt x="1525524" y="895539"/>
                    <a:pt x="1525143" y="884871"/>
                    <a:pt x="1528762" y="881442"/>
                  </a:cubicBezTo>
                  <a:cubicBezTo>
                    <a:pt x="1535621" y="880013"/>
                    <a:pt x="1530096" y="890871"/>
                    <a:pt x="1533716" y="892586"/>
                  </a:cubicBezTo>
                  <a:cubicBezTo>
                    <a:pt x="1533144" y="888681"/>
                    <a:pt x="1537526" y="889824"/>
                    <a:pt x="1536192" y="885156"/>
                  </a:cubicBezTo>
                  <a:cubicBezTo>
                    <a:pt x="1532573" y="882870"/>
                    <a:pt x="1533335" y="882108"/>
                    <a:pt x="1532477" y="878965"/>
                  </a:cubicBezTo>
                  <a:cubicBezTo>
                    <a:pt x="1527524" y="879346"/>
                    <a:pt x="1523429" y="878965"/>
                    <a:pt x="1522571" y="875250"/>
                  </a:cubicBezTo>
                  <a:cubicBezTo>
                    <a:pt x="1523714" y="865249"/>
                    <a:pt x="1519809" y="842484"/>
                    <a:pt x="1515142" y="834388"/>
                  </a:cubicBezTo>
                  <a:cubicBezTo>
                    <a:pt x="1521524" y="829340"/>
                    <a:pt x="1514475" y="821339"/>
                    <a:pt x="1518857" y="815814"/>
                  </a:cubicBezTo>
                  <a:cubicBezTo>
                    <a:pt x="1513332" y="806861"/>
                    <a:pt x="1511237" y="782763"/>
                    <a:pt x="1518857" y="774952"/>
                  </a:cubicBezTo>
                  <a:cubicBezTo>
                    <a:pt x="1517428" y="774762"/>
                    <a:pt x="1517523" y="772952"/>
                    <a:pt x="1517618" y="771237"/>
                  </a:cubicBezTo>
                  <a:cubicBezTo>
                    <a:pt x="1512570" y="770571"/>
                    <a:pt x="1510570" y="765618"/>
                    <a:pt x="1507712" y="766284"/>
                  </a:cubicBezTo>
                  <a:cubicBezTo>
                    <a:pt x="1506379" y="761712"/>
                    <a:pt x="1511903" y="763903"/>
                    <a:pt x="1512665" y="761331"/>
                  </a:cubicBezTo>
                  <a:cubicBezTo>
                    <a:pt x="1510760" y="761141"/>
                    <a:pt x="1511522" y="758379"/>
                    <a:pt x="1511427" y="756378"/>
                  </a:cubicBezTo>
                  <a:cubicBezTo>
                    <a:pt x="1507617" y="755426"/>
                    <a:pt x="1509046" y="759807"/>
                    <a:pt x="1505236" y="758855"/>
                  </a:cubicBezTo>
                  <a:cubicBezTo>
                    <a:pt x="1507617" y="754854"/>
                    <a:pt x="1502855" y="747425"/>
                    <a:pt x="1508951" y="745234"/>
                  </a:cubicBezTo>
                  <a:cubicBezTo>
                    <a:pt x="1507522" y="743329"/>
                    <a:pt x="1505331" y="742186"/>
                    <a:pt x="1505236" y="739043"/>
                  </a:cubicBezTo>
                  <a:cubicBezTo>
                    <a:pt x="1507046" y="737614"/>
                    <a:pt x="1508379" y="737614"/>
                    <a:pt x="1510189" y="739043"/>
                  </a:cubicBezTo>
                  <a:cubicBezTo>
                    <a:pt x="1511808" y="729042"/>
                    <a:pt x="1506665" y="725232"/>
                    <a:pt x="1505236" y="715516"/>
                  </a:cubicBezTo>
                  <a:cubicBezTo>
                    <a:pt x="1508189" y="717516"/>
                    <a:pt x="1513142" y="717516"/>
                    <a:pt x="1516380" y="719231"/>
                  </a:cubicBezTo>
                  <a:cubicBezTo>
                    <a:pt x="1514475" y="713992"/>
                    <a:pt x="1522762" y="719040"/>
                    <a:pt x="1522571" y="715516"/>
                  </a:cubicBezTo>
                  <a:cubicBezTo>
                    <a:pt x="1521905" y="712468"/>
                    <a:pt x="1521428" y="710468"/>
                    <a:pt x="1520095" y="705610"/>
                  </a:cubicBezTo>
                  <a:cubicBezTo>
                    <a:pt x="1515428" y="708277"/>
                    <a:pt x="1517809" y="707039"/>
                    <a:pt x="1513904" y="704372"/>
                  </a:cubicBezTo>
                  <a:cubicBezTo>
                    <a:pt x="1514666" y="707610"/>
                    <a:pt x="1513427" y="708849"/>
                    <a:pt x="1510189" y="708087"/>
                  </a:cubicBezTo>
                  <a:cubicBezTo>
                    <a:pt x="1509236" y="703038"/>
                    <a:pt x="1514189" y="703800"/>
                    <a:pt x="1517618" y="703134"/>
                  </a:cubicBezTo>
                  <a:cubicBezTo>
                    <a:pt x="1517047" y="697990"/>
                    <a:pt x="1517618" y="693990"/>
                    <a:pt x="1522571" y="694466"/>
                  </a:cubicBezTo>
                  <a:cubicBezTo>
                    <a:pt x="1515808" y="688846"/>
                    <a:pt x="1517809" y="679702"/>
                    <a:pt x="1520095" y="670939"/>
                  </a:cubicBezTo>
                  <a:cubicBezTo>
                    <a:pt x="1516952" y="671606"/>
                    <a:pt x="1515713" y="672558"/>
                    <a:pt x="1513904" y="669701"/>
                  </a:cubicBezTo>
                  <a:cubicBezTo>
                    <a:pt x="1517047" y="666653"/>
                    <a:pt x="1511237" y="667034"/>
                    <a:pt x="1512665" y="662271"/>
                  </a:cubicBezTo>
                  <a:cubicBezTo>
                    <a:pt x="1519619" y="662843"/>
                    <a:pt x="1512189" y="653699"/>
                    <a:pt x="1518857" y="652365"/>
                  </a:cubicBezTo>
                  <a:cubicBezTo>
                    <a:pt x="1512951" y="649603"/>
                    <a:pt x="1514856" y="639126"/>
                    <a:pt x="1510189" y="635030"/>
                  </a:cubicBezTo>
                  <a:cubicBezTo>
                    <a:pt x="1515047" y="637030"/>
                    <a:pt x="1512761" y="631791"/>
                    <a:pt x="1515142" y="631315"/>
                  </a:cubicBezTo>
                  <a:cubicBezTo>
                    <a:pt x="1528667" y="632553"/>
                    <a:pt x="1527524" y="649698"/>
                    <a:pt x="1525048" y="659890"/>
                  </a:cubicBezTo>
                  <a:cubicBezTo>
                    <a:pt x="1525715" y="661700"/>
                    <a:pt x="1526953" y="662938"/>
                    <a:pt x="1528762" y="663605"/>
                  </a:cubicBezTo>
                  <a:cubicBezTo>
                    <a:pt x="1530382" y="661509"/>
                    <a:pt x="1531334" y="658747"/>
                    <a:pt x="1534954" y="658652"/>
                  </a:cubicBezTo>
                  <a:cubicBezTo>
                    <a:pt x="1536383" y="660081"/>
                    <a:pt x="1536383" y="663033"/>
                    <a:pt x="1536192" y="666081"/>
                  </a:cubicBezTo>
                  <a:cubicBezTo>
                    <a:pt x="1534382" y="666081"/>
                    <a:pt x="1532287" y="660843"/>
                    <a:pt x="1532477" y="666081"/>
                  </a:cubicBezTo>
                  <a:cubicBezTo>
                    <a:pt x="1533906" y="667605"/>
                    <a:pt x="1536002" y="668367"/>
                    <a:pt x="1534954" y="672273"/>
                  </a:cubicBezTo>
                  <a:cubicBezTo>
                    <a:pt x="1529810" y="672558"/>
                    <a:pt x="1530668" y="678654"/>
                    <a:pt x="1527524" y="680940"/>
                  </a:cubicBezTo>
                  <a:cubicBezTo>
                    <a:pt x="1527334" y="684846"/>
                    <a:pt x="1530763" y="685036"/>
                    <a:pt x="1530001" y="689608"/>
                  </a:cubicBezTo>
                  <a:cubicBezTo>
                    <a:pt x="1532763" y="690942"/>
                    <a:pt x="1546193" y="694561"/>
                    <a:pt x="1539907" y="704467"/>
                  </a:cubicBezTo>
                  <a:cubicBezTo>
                    <a:pt x="1538383" y="702181"/>
                    <a:pt x="1533430" y="703515"/>
                    <a:pt x="1531239" y="701991"/>
                  </a:cubicBezTo>
                  <a:cubicBezTo>
                    <a:pt x="1530953" y="704372"/>
                    <a:pt x="1532668" y="704753"/>
                    <a:pt x="1532477" y="706944"/>
                  </a:cubicBezTo>
                  <a:cubicBezTo>
                    <a:pt x="1535430" y="707420"/>
                    <a:pt x="1535240" y="704658"/>
                    <a:pt x="1538669" y="705705"/>
                  </a:cubicBezTo>
                  <a:cubicBezTo>
                    <a:pt x="1537430" y="711039"/>
                    <a:pt x="1542098" y="710468"/>
                    <a:pt x="1542383" y="714373"/>
                  </a:cubicBezTo>
                  <a:cubicBezTo>
                    <a:pt x="1541050" y="715802"/>
                    <a:pt x="1538859" y="716564"/>
                    <a:pt x="1539907" y="720564"/>
                  </a:cubicBezTo>
                  <a:cubicBezTo>
                    <a:pt x="1543050" y="720374"/>
                    <a:pt x="1543812" y="718183"/>
                    <a:pt x="1544860" y="721803"/>
                  </a:cubicBezTo>
                  <a:cubicBezTo>
                    <a:pt x="1544003" y="725136"/>
                    <a:pt x="1538002" y="723231"/>
                    <a:pt x="1538669" y="727994"/>
                  </a:cubicBezTo>
                  <a:cubicBezTo>
                    <a:pt x="1543241" y="727899"/>
                    <a:pt x="1544669" y="731042"/>
                    <a:pt x="1547336" y="732947"/>
                  </a:cubicBezTo>
                  <a:cubicBezTo>
                    <a:pt x="1551051" y="717135"/>
                    <a:pt x="1539812" y="703419"/>
                    <a:pt x="1546098" y="693228"/>
                  </a:cubicBezTo>
                  <a:cubicBezTo>
                    <a:pt x="1541145" y="687703"/>
                    <a:pt x="1540574" y="678750"/>
                    <a:pt x="1539907" y="670939"/>
                  </a:cubicBezTo>
                  <a:cubicBezTo>
                    <a:pt x="1536859" y="637125"/>
                    <a:pt x="1530096" y="593787"/>
                    <a:pt x="1523810" y="564354"/>
                  </a:cubicBezTo>
                  <a:cubicBezTo>
                    <a:pt x="1518952" y="573975"/>
                    <a:pt x="1528572" y="578261"/>
                    <a:pt x="1522571" y="587881"/>
                  </a:cubicBezTo>
                  <a:cubicBezTo>
                    <a:pt x="1528667" y="596835"/>
                    <a:pt x="1529429" y="613218"/>
                    <a:pt x="1526286" y="625124"/>
                  </a:cubicBezTo>
                  <a:cubicBezTo>
                    <a:pt x="1524191" y="620171"/>
                    <a:pt x="1527334" y="609122"/>
                    <a:pt x="1521333" y="605312"/>
                  </a:cubicBezTo>
                  <a:cubicBezTo>
                    <a:pt x="1520095" y="613408"/>
                    <a:pt x="1524857" y="622362"/>
                    <a:pt x="1522571" y="630077"/>
                  </a:cubicBezTo>
                  <a:cubicBezTo>
                    <a:pt x="1520666" y="627029"/>
                    <a:pt x="1519619" y="623124"/>
                    <a:pt x="1513904" y="623886"/>
                  </a:cubicBezTo>
                  <a:cubicBezTo>
                    <a:pt x="1510189" y="618742"/>
                    <a:pt x="1510856" y="603788"/>
                    <a:pt x="1511427" y="601597"/>
                  </a:cubicBezTo>
                  <a:cubicBezTo>
                    <a:pt x="1512856" y="601502"/>
                    <a:pt x="1513332" y="603407"/>
                    <a:pt x="1513904" y="601597"/>
                  </a:cubicBezTo>
                  <a:cubicBezTo>
                    <a:pt x="1512761" y="597311"/>
                    <a:pt x="1509903" y="602359"/>
                    <a:pt x="1507712" y="599121"/>
                  </a:cubicBezTo>
                  <a:cubicBezTo>
                    <a:pt x="1509522" y="595977"/>
                    <a:pt x="1508951" y="590358"/>
                    <a:pt x="1511427" y="587976"/>
                  </a:cubicBezTo>
                  <a:cubicBezTo>
                    <a:pt x="1505617" y="580547"/>
                    <a:pt x="1505617" y="569498"/>
                    <a:pt x="1505236" y="559497"/>
                  </a:cubicBezTo>
                  <a:cubicBezTo>
                    <a:pt x="1501235" y="561021"/>
                    <a:pt x="1504283" y="555496"/>
                    <a:pt x="1500283" y="557020"/>
                  </a:cubicBezTo>
                  <a:cubicBezTo>
                    <a:pt x="1496378" y="559592"/>
                    <a:pt x="1495520" y="559592"/>
                    <a:pt x="1491615" y="557020"/>
                  </a:cubicBezTo>
                  <a:cubicBezTo>
                    <a:pt x="1491615" y="557877"/>
                    <a:pt x="1491615" y="558639"/>
                    <a:pt x="1491615" y="559497"/>
                  </a:cubicBezTo>
                  <a:cubicBezTo>
                    <a:pt x="1491901" y="560449"/>
                    <a:pt x="1491710" y="561973"/>
                    <a:pt x="1492853" y="561973"/>
                  </a:cubicBezTo>
                  <a:cubicBezTo>
                    <a:pt x="1493996" y="558639"/>
                    <a:pt x="1497425" y="563021"/>
                    <a:pt x="1497806" y="564450"/>
                  </a:cubicBezTo>
                  <a:cubicBezTo>
                    <a:pt x="1497330" y="570260"/>
                    <a:pt x="1496282" y="570641"/>
                    <a:pt x="1500283" y="573117"/>
                  </a:cubicBezTo>
                  <a:cubicBezTo>
                    <a:pt x="1490853" y="574451"/>
                    <a:pt x="1493711" y="570355"/>
                    <a:pt x="1481709" y="571879"/>
                  </a:cubicBezTo>
                  <a:cubicBezTo>
                    <a:pt x="1479995" y="563211"/>
                    <a:pt x="1478661" y="555020"/>
                    <a:pt x="1477994" y="548352"/>
                  </a:cubicBezTo>
                  <a:cubicBezTo>
                    <a:pt x="1480376" y="549686"/>
                    <a:pt x="1484281" y="548924"/>
                    <a:pt x="1481709" y="547114"/>
                  </a:cubicBezTo>
                  <a:cubicBezTo>
                    <a:pt x="1473041" y="538923"/>
                    <a:pt x="1478090" y="522254"/>
                    <a:pt x="1470565" y="509967"/>
                  </a:cubicBezTo>
                  <a:cubicBezTo>
                    <a:pt x="1471994" y="508347"/>
                    <a:pt x="1475232" y="509490"/>
                    <a:pt x="1476756" y="511205"/>
                  </a:cubicBezTo>
                  <a:cubicBezTo>
                    <a:pt x="1479423" y="521397"/>
                    <a:pt x="1478375" y="527778"/>
                    <a:pt x="1485424" y="533493"/>
                  </a:cubicBezTo>
                  <a:cubicBezTo>
                    <a:pt x="1482376" y="533303"/>
                    <a:pt x="1480280" y="534160"/>
                    <a:pt x="1479233" y="535970"/>
                  </a:cubicBezTo>
                  <a:cubicBezTo>
                    <a:pt x="1484757" y="536922"/>
                    <a:pt x="1482566" y="543876"/>
                    <a:pt x="1484186" y="545876"/>
                  </a:cubicBezTo>
                  <a:cubicBezTo>
                    <a:pt x="1492853" y="542542"/>
                    <a:pt x="1490282" y="537018"/>
                    <a:pt x="1491615" y="529779"/>
                  </a:cubicBezTo>
                  <a:cubicBezTo>
                    <a:pt x="1489139" y="529779"/>
                    <a:pt x="1486662" y="529779"/>
                    <a:pt x="1484186" y="529779"/>
                  </a:cubicBezTo>
                  <a:cubicBezTo>
                    <a:pt x="1483614" y="524064"/>
                    <a:pt x="1481804" y="518825"/>
                    <a:pt x="1486662" y="516158"/>
                  </a:cubicBezTo>
                  <a:cubicBezTo>
                    <a:pt x="1485710" y="520920"/>
                    <a:pt x="1483424" y="528731"/>
                    <a:pt x="1491615" y="527302"/>
                  </a:cubicBezTo>
                  <a:cubicBezTo>
                    <a:pt x="1493044" y="520063"/>
                    <a:pt x="1484376" y="509586"/>
                    <a:pt x="1491615" y="503775"/>
                  </a:cubicBezTo>
                  <a:cubicBezTo>
                    <a:pt x="1489234" y="503394"/>
                    <a:pt x="1489139" y="505395"/>
                    <a:pt x="1487900" y="506252"/>
                  </a:cubicBezTo>
                  <a:cubicBezTo>
                    <a:pt x="1488948" y="502823"/>
                    <a:pt x="1486186" y="503013"/>
                    <a:pt x="1486662" y="500061"/>
                  </a:cubicBezTo>
                  <a:cubicBezTo>
                    <a:pt x="1488186" y="496251"/>
                    <a:pt x="1501426" y="487392"/>
                    <a:pt x="1505331" y="498822"/>
                  </a:cubicBezTo>
                  <a:cubicBezTo>
                    <a:pt x="1498664" y="499870"/>
                    <a:pt x="1495044" y="496155"/>
                    <a:pt x="1491710" y="500061"/>
                  </a:cubicBezTo>
                  <a:cubicBezTo>
                    <a:pt x="1500759" y="500537"/>
                    <a:pt x="1495616" y="507681"/>
                    <a:pt x="1499140" y="513681"/>
                  </a:cubicBezTo>
                  <a:cubicBezTo>
                    <a:pt x="1503236" y="511586"/>
                    <a:pt x="1505331" y="513586"/>
                    <a:pt x="1507808" y="516158"/>
                  </a:cubicBezTo>
                  <a:cubicBezTo>
                    <a:pt x="1505331" y="525302"/>
                    <a:pt x="1510570" y="523492"/>
                    <a:pt x="1512761" y="528540"/>
                  </a:cubicBezTo>
                  <a:cubicBezTo>
                    <a:pt x="1507998" y="528921"/>
                    <a:pt x="1508474" y="531874"/>
                    <a:pt x="1506569" y="537208"/>
                  </a:cubicBezTo>
                  <a:cubicBezTo>
                    <a:pt x="1515047" y="538065"/>
                    <a:pt x="1511999" y="543304"/>
                    <a:pt x="1516475" y="547114"/>
                  </a:cubicBezTo>
                  <a:cubicBezTo>
                    <a:pt x="1516666" y="545590"/>
                    <a:pt x="1516856" y="544161"/>
                    <a:pt x="1518952" y="544638"/>
                  </a:cubicBezTo>
                  <a:cubicBezTo>
                    <a:pt x="1516475" y="550353"/>
                    <a:pt x="1520095" y="546352"/>
                    <a:pt x="1521428" y="548352"/>
                  </a:cubicBezTo>
                  <a:cubicBezTo>
                    <a:pt x="1518857" y="551115"/>
                    <a:pt x="1522762" y="554353"/>
                    <a:pt x="1521428" y="559497"/>
                  </a:cubicBezTo>
                  <a:cubicBezTo>
                    <a:pt x="1528858" y="551305"/>
                    <a:pt x="1518285" y="544352"/>
                    <a:pt x="1521428" y="534732"/>
                  </a:cubicBezTo>
                  <a:cubicBezTo>
                    <a:pt x="1518095" y="533779"/>
                    <a:pt x="1518952" y="537208"/>
                    <a:pt x="1516475" y="537208"/>
                  </a:cubicBezTo>
                  <a:cubicBezTo>
                    <a:pt x="1514380" y="530255"/>
                    <a:pt x="1516094" y="519396"/>
                    <a:pt x="1511522" y="514920"/>
                  </a:cubicBezTo>
                  <a:cubicBezTo>
                    <a:pt x="1517142" y="514539"/>
                    <a:pt x="1518380" y="513681"/>
                    <a:pt x="1522667" y="516158"/>
                  </a:cubicBezTo>
                  <a:cubicBezTo>
                    <a:pt x="1509712" y="500156"/>
                    <a:pt x="1516094" y="471486"/>
                    <a:pt x="1509046" y="456627"/>
                  </a:cubicBezTo>
                  <a:cubicBezTo>
                    <a:pt x="1509427" y="459103"/>
                    <a:pt x="1507427" y="459103"/>
                    <a:pt x="1506569" y="460341"/>
                  </a:cubicBezTo>
                  <a:cubicBezTo>
                    <a:pt x="1508379" y="461389"/>
                    <a:pt x="1509236" y="463485"/>
                    <a:pt x="1509046" y="466533"/>
                  </a:cubicBezTo>
                  <a:cubicBezTo>
                    <a:pt x="1505712" y="469295"/>
                    <a:pt x="1505998" y="467866"/>
                    <a:pt x="1501616" y="469009"/>
                  </a:cubicBezTo>
                  <a:cubicBezTo>
                    <a:pt x="1501712" y="466818"/>
                    <a:pt x="1501331" y="465104"/>
                    <a:pt x="1500378" y="464056"/>
                  </a:cubicBezTo>
                  <a:cubicBezTo>
                    <a:pt x="1501616" y="464056"/>
                    <a:pt x="1502855" y="464056"/>
                    <a:pt x="1504093" y="464056"/>
                  </a:cubicBezTo>
                  <a:cubicBezTo>
                    <a:pt x="1505045" y="459770"/>
                    <a:pt x="1499045" y="462437"/>
                    <a:pt x="1500378" y="457865"/>
                  </a:cubicBezTo>
                  <a:cubicBezTo>
                    <a:pt x="1502188" y="458151"/>
                    <a:pt x="1502474" y="459865"/>
                    <a:pt x="1504093" y="460341"/>
                  </a:cubicBezTo>
                  <a:cubicBezTo>
                    <a:pt x="1504569" y="456341"/>
                    <a:pt x="1502474" y="449578"/>
                    <a:pt x="1506569" y="449197"/>
                  </a:cubicBezTo>
                  <a:cubicBezTo>
                    <a:pt x="1504950" y="450816"/>
                    <a:pt x="1504950" y="453769"/>
                    <a:pt x="1507808" y="454150"/>
                  </a:cubicBezTo>
                  <a:cubicBezTo>
                    <a:pt x="1506665" y="450150"/>
                    <a:pt x="1511903" y="452436"/>
                    <a:pt x="1511522" y="449197"/>
                  </a:cubicBezTo>
                  <a:cubicBezTo>
                    <a:pt x="1509998" y="448626"/>
                    <a:pt x="1508951" y="447578"/>
                    <a:pt x="1509046" y="445482"/>
                  </a:cubicBezTo>
                  <a:cubicBezTo>
                    <a:pt x="1515428" y="441863"/>
                    <a:pt x="1518476" y="427766"/>
                    <a:pt x="1528858" y="435576"/>
                  </a:cubicBezTo>
                  <a:cubicBezTo>
                    <a:pt x="1528858" y="437291"/>
                    <a:pt x="1529429" y="438339"/>
                    <a:pt x="1530096" y="439291"/>
                  </a:cubicBezTo>
                  <a:cubicBezTo>
                    <a:pt x="1527239" y="438910"/>
                    <a:pt x="1525429" y="439577"/>
                    <a:pt x="1525143" y="441768"/>
                  </a:cubicBezTo>
                  <a:cubicBezTo>
                    <a:pt x="1528762" y="442911"/>
                    <a:pt x="1529429" y="443387"/>
                    <a:pt x="1531334" y="440529"/>
                  </a:cubicBezTo>
                  <a:cubicBezTo>
                    <a:pt x="1531906" y="445768"/>
                    <a:pt x="1537145" y="446340"/>
                    <a:pt x="1541240" y="447959"/>
                  </a:cubicBezTo>
                  <a:cubicBezTo>
                    <a:pt x="1528762" y="448626"/>
                    <a:pt x="1543431" y="460246"/>
                    <a:pt x="1538764" y="466533"/>
                  </a:cubicBezTo>
                  <a:cubicBezTo>
                    <a:pt x="1537526" y="466628"/>
                    <a:pt x="1536287" y="461199"/>
                    <a:pt x="1535049" y="465294"/>
                  </a:cubicBezTo>
                  <a:cubicBezTo>
                    <a:pt x="1542383" y="470628"/>
                    <a:pt x="1536192" y="481963"/>
                    <a:pt x="1542479" y="487583"/>
                  </a:cubicBezTo>
                  <a:cubicBezTo>
                    <a:pt x="1539907" y="490250"/>
                    <a:pt x="1538478" y="486440"/>
                    <a:pt x="1536287" y="488821"/>
                  </a:cubicBezTo>
                  <a:cubicBezTo>
                    <a:pt x="1534668" y="492250"/>
                    <a:pt x="1542860" y="491964"/>
                    <a:pt x="1538764" y="493774"/>
                  </a:cubicBezTo>
                  <a:cubicBezTo>
                    <a:pt x="1535240" y="493965"/>
                    <a:pt x="1536287" y="489583"/>
                    <a:pt x="1531334" y="491298"/>
                  </a:cubicBezTo>
                  <a:cubicBezTo>
                    <a:pt x="1536287" y="499680"/>
                    <a:pt x="1534382" y="500156"/>
                    <a:pt x="1542479" y="503680"/>
                  </a:cubicBezTo>
                  <a:cubicBezTo>
                    <a:pt x="1541621" y="498251"/>
                    <a:pt x="1542669" y="498632"/>
                    <a:pt x="1540002" y="495012"/>
                  </a:cubicBezTo>
                  <a:cubicBezTo>
                    <a:pt x="1542193" y="492631"/>
                    <a:pt x="1547622" y="493488"/>
                    <a:pt x="1548670" y="490059"/>
                  </a:cubicBezTo>
                  <a:cubicBezTo>
                    <a:pt x="1547051" y="488821"/>
                    <a:pt x="1544955" y="488059"/>
                    <a:pt x="1543717" y="486345"/>
                  </a:cubicBezTo>
                  <a:cubicBezTo>
                    <a:pt x="1543526" y="467199"/>
                    <a:pt x="1541240" y="459008"/>
                    <a:pt x="1543717" y="441672"/>
                  </a:cubicBezTo>
                  <a:cubicBezTo>
                    <a:pt x="1540193" y="440625"/>
                    <a:pt x="1540478" y="443387"/>
                    <a:pt x="1537526" y="442911"/>
                  </a:cubicBezTo>
                  <a:cubicBezTo>
                    <a:pt x="1542002" y="437862"/>
                    <a:pt x="1534763" y="438339"/>
                    <a:pt x="1533811" y="437958"/>
                  </a:cubicBezTo>
                  <a:cubicBezTo>
                    <a:pt x="1534763" y="433862"/>
                    <a:pt x="1536764" y="431671"/>
                    <a:pt x="1538764" y="431766"/>
                  </a:cubicBezTo>
                  <a:cubicBezTo>
                    <a:pt x="1537335" y="431481"/>
                    <a:pt x="1536859" y="430433"/>
                    <a:pt x="1536287" y="429290"/>
                  </a:cubicBezTo>
                  <a:cubicBezTo>
                    <a:pt x="1540574" y="429480"/>
                    <a:pt x="1539050" y="423861"/>
                    <a:pt x="1542479" y="423099"/>
                  </a:cubicBezTo>
                  <a:cubicBezTo>
                    <a:pt x="1544383" y="427671"/>
                    <a:pt x="1539526" y="437100"/>
                    <a:pt x="1546193" y="439196"/>
                  </a:cubicBezTo>
                  <a:cubicBezTo>
                    <a:pt x="1548479" y="426051"/>
                    <a:pt x="1545908" y="420241"/>
                    <a:pt x="1541240" y="409478"/>
                  </a:cubicBezTo>
                  <a:cubicBezTo>
                    <a:pt x="1540859" y="413288"/>
                    <a:pt x="1536478" y="413002"/>
                    <a:pt x="1535049" y="415669"/>
                  </a:cubicBezTo>
                  <a:cubicBezTo>
                    <a:pt x="1529906" y="414336"/>
                    <a:pt x="1528191" y="416717"/>
                    <a:pt x="1525143" y="414431"/>
                  </a:cubicBezTo>
                  <a:cubicBezTo>
                    <a:pt x="1528667" y="407859"/>
                    <a:pt x="1529334" y="404144"/>
                    <a:pt x="1528858" y="397095"/>
                  </a:cubicBezTo>
                  <a:cubicBezTo>
                    <a:pt x="1538097" y="396619"/>
                    <a:pt x="1533620" y="389285"/>
                    <a:pt x="1538764" y="385951"/>
                  </a:cubicBezTo>
                  <a:cubicBezTo>
                    <a:pt x="1530096" y="371473"/>
                    <a:pt x="1516571" y="361853"/>
                    <a:pt x="1505331" y="350042"/>
                  </a:cubicBezTo>
                  <a:cubicBezTo>
                    <a:pt x="1510379" y="345184"/>
                    <a:pt x="1512475" y="337374"/>
                    <a:pt x="1522667" y="337659"/>
                  </a:cubicBezTo>
                  <a:cubicBezTo>
                    <a:pt x="1521905" y="331944"/>
                    <a:pt x="1528858" y="333849"/>
                    <a:pt x="1527620" y="327753"/>
                  </a:cubicBezTo>
                  <a:cubicBezTo>
                    <a:pt x="1516475" y="324896"/>
                    <a:pt x="1506855" y="339469"/>
                    <a:pt x="1502759" y="343851"/>
                  </a:cubicBezTo>
                  <a:cubicBezTo>
                    <a:pt x="1498854" y="335183"/>
                    <a:pt x="1507617" y="324229"/>
                    <a:pt x="1502759" y="317847"/>
                  </a:cubicBezTo>
                  <a:cubicBezTo>
                    <a:pt x="1510379" y="309275"/>
                    <a:pt x="1510856" y="292511"/>
                    <a:pt x="1511427" y="278128"/>
                  </a:cubicBezTo>
                  <a:cubicBezTo>
                    <a:pt x="1511999" y="265174"/>
                    <a:pt x="1511141" y="250887"/>
                    <a:pt x="1507712" y="240885"/>
                  </a:cubicBezTo>
                  <a:cubicBezTo>
                    <a:pt x="1508474" y="237837"/>
                    <a:pt x="1508760" y="234504"/>
                    <a:pt x="1512665" y="234694"/>
                  </a:cubicBezTo>
                  <a:cubicBezTo>
                    <a:pt x="1518380" y="239933"/>
                    <a:pt x="1525333" y="233932"/>
                    <a:pt x="1532477" y="233456"/>
                  </a:cubicBezTo>
                  <a:cubicBezTo>
                    <a:pt x="1538192" y="238123"/>
                    <a:pt x="1538859" y="247743"/>
                    <a:pt x="1543622" y="253268"/>
                  </a:cubicBezTo>
                  <a:cubicBezTo>
                    <a:pt x="1542288" y="249077"/>
                    <a:pt x="1547432" y="251363"/>
                    <a:pt x="1549813" y="250791"/>
                  </a:cubicBezTo>
                  <a:cubicBezTo>
                    <a:pt x="1552385" y="256506"/>
                    <a:pt x="1552766" y="264412"/>
                    <a:pt x="1554766" y="270603"/>
                  </a:cubicBezTo>
                  <a:cubicBezTo>
                    <a:pt x="1558290" y="272032"/>
                    <a:pt x="1560005" y="270794"/>
                    <a:pt x="1563433" y="269365"/>
                  </a:cubicBezTo>
                  <a:cubicBezTo>
                    <a:pt x="1560290" y="261078"/>
                    <a:pt x="1566101" y="255935"/>
                    <a:pt x="1568387" y="249553"/>
                  </a:cubicBezTo>
                  <a:cubicBezTo>
                    <a:pt x="1558862" y="238409"/>
                    <a:pt x="1553337" y="223359"/>
                    <a:pt x="1533716" y="222312"/>
                  </a:cubicBezTo>
                  <a:cubicBezTo>
                    <a:pt x="1533239" y="204690"/>
                    <a:pt x="1527620" y="186688"/>
                    <a:pt x="1536192" y="177735"/>
                  </a:cubicBezTo>
                  <a:cubicBezTo>
                    <a:pt x="1531620" y="176973"/>
                    <a:pt x="1532001" y="170305"/>
                    <a:pt x="1533716" y="166590"/>
                  </a:cubicBezTo>
                  <a:cubicBezTo>
                    <a:pt x="1520571" y="160590"/>
                    <a:pt x="1528001" y="146112"/>
                    <a:pt x="1526286" y="126871"/>
                  </a:cubicBezTo>
                  <a:cubicBezTo>
                    <a:pt x="1520000" y="125823"/>
                    <a:pt x="1524667" y="121156"/>
                    <a:pt x="1523810" y="115727"/>
                  </a:cubicBezTo>
                  <a:cubicBezTo>
                    <a:pt x="1520762" y="113822"/>
                    <a:pt x="1516380" y="113155"/>
                    <a:pt x="1515142" y="109536"/>
                  </a:cubicBezTo>
                  <a:cubicBezTo>
                    <a:pt x="1515142" y="107916"/>
                    <a:pt x="1515142" y="106202"/>
                    <a:pt x="1515142" y="104583"/>
                  </a:cubicBezTo>
                  <a:cubicBezTo>
                    <a:pt x="1497425" y="95820"/>
                    <a:pt x="1504569" y="71626"/>
                    <a:pt x="1496568" y="57434"/>
                  </a:cubicBezTo>
                  <a:cubicBezTo>
                    <a:pt x="1489901" y="45718"/>
                    <a:pt x="1470184" y="38384"/>
                    <a:pt x="1454468" y="41337"/>
                  </a:cubicBezTo>
                  <a:cubicBezTo>
                    <a:pt x="1449610" y="47623"/>
                    <a:pt x="1440942" y="50100"/>
                    <a:pt x="1434656" y="54957"/>
                  </a:cubicBezTo>
                  <a:cubicBezTo>
                    <a:pt x="1431512" y="52576"/>
                    <a:pt x="1429798" y="56005"/>
                    <a:pt x="1425988" y="53719"/>
                  </a:cubicBezTo>
                  <a:cubicBezTo>
                    <a:pt x="1408938" y="74388"/>
                    <a:pt x="1383983" y="28002"/>
                    <a:pt x="1366457" y="56196"/>
                  </a:cubicBezTo>
                  <a:cubicBezTo>
                    <a:pt x="1364837" y="56100"/>
                    <a:pt x="1364742" y="54576"/>
                    <a:pt x="1362742" y="54957"/>
                  </a:cubicBezTo>
                  <a:cubicBezTo>
                    <a:pt x="1349121" y="64863"/>
                    <a:pt x="1326261" y="65625"/>
                    <a:pt x="1320546" y="83437"/>
                  </a:cubicBezTo>
                  <a:cubicBezTo>
                    <a:pt x="1310831" y="90486"/>
                    <a:pt x="1301782" y="79818"/>
                    <a:pt x="1292066" y="79722"/>
                  </a:cubicBezTo>
                  <a:cubicBezTo>
                    <a:pt x="1280065" y="79532"/>
                    <a:pt x="1277112" y="90009"/>
                    <a:pt x="1264825" y="92105"/>
                  </a:cubicBezTo>
                  <a:cubicBezTo>
                    <a:pt x="1258633" y="105726"/>
                    <a:pt x="1239393" y="106392"/>
                    <a:pt x="1228916" y="115632"/>
                  </a:cubicBezTo>
                  <a:cubicBezTo>
                    <a:pt x="1226630" y="122490"/>
                    <a:pt x="1224058" y="128871"/>
                    <a:pt x="1219010" y="132967"/>
                  </a:cubicBezTo>
                  <a:cubicBezTo>
                    <a:pt x="1215009" y="133634"/>
                    <a:pt x="1213199" y="132110"/>
                    <a:pt x="1210342" y="131729"/>
                  </a:cubicBezTo>
                  <a:cubicBezTo>
                    <a:pt x="1205198" y="135158"/>
                    <a:pt x="1202341" y="141063"/>
                    <a:pt x="1194245" y="141635"/>
                  </a:cubicBezTo>
                  <a:cubicBezTo>
                    <a:pt x="1189006" y="159256"/>
                    <a:pt x="1161669" y="166114"/>
                    <a:pt x="1167003" y="186212"/>
                  </a:cubicBezTo>
                  <a:cubicBezTo>
                    <a:pt x="1163574" y="185355"/>
                    <a:pt x="1164527" y="188688"/>
                    <a:pt x="1162050" y="188688"/>
                  </a:cubicBezTo>
                  <a:cubicBezTo>
                    <a:pt x="1159574" y="184878"/>
                    <a:pt x="1164336" y="181545"/>
                    <a:pt x="1158335" y="181259"/>
                  </a:cubicBezTo>
                  <a:cubicBezTo>
                    <a:pt x="1159097" y="187641"/>
                    <a:pt x="1161002" y="194118"/>
                    <a:pt x="1158335" y="203547"/>
                  </a:cubicBezTo>
                  <a:cubicBezTo>
                    <a:pt x="1148620" y="210596"/>
                    <a:pt x="1141381" y="220407"/>
                    <a:pt x="1135856" y="231741"/>
                  </a:cubicBezTo>
                  <a:cubicBezTo>
                    <a:pt x="1134904" y="207643"/>
                    <a:pt x="1117283" y="190117"/>
                    <a:pt x="1118235" y="166305"/>
                  </a:cubicBezTo>
                  <a:cubicBezTo>
                    <a:pt x="1105853" y="153827"/>
                    <a:pt x="1102424" y="132300"/>
                    <a:pt x="1093756" y="116108"/>
                  </a:cubicBezTo>
                  <a:cubicBezTo>
                    <a:pt x="1094994" y="106678"/>
                    <a:pt x="1095089" y="99534"/>
                    <a:pt x="1089660" y="93057"/>
                  </a:cubicBezTo>
                  <a:cubicBezTo>
                    <a:pt x="1058799" y="101916"/>
                    <a:pt x="1031462" y="79246"/>
                    <a:pt x="1010888" y="101249"/>
                  </a:cubicBezTo>
                  <a:cubicBezTo>
                    <a:pt x="983361" y="96582"/>
                    <a:pt x="958120" y="95915"/>
                    <a:pt x="926687" y="93057"/>
                  </a:cubicBezTo>
                  <a:cubicBezTo>
                    <a:pt x="916972" y="92200"/>
                    <a:pt x="905542" y="91914"/>
                    <a:pt x="896874" y="90295"/>
                  </a:cubicBezTo>
                  <a:cubicBezTo>
                    <a:pt x="891635" y="89343"/>
                    <a:pt x="887063" y="85533"/>
                    <a:pt x="881920" y="84866"/>
                  </a:cubicBezTo>
                  <a:cubicBezTo>
                    <a:pt x="853059" y="81151"/>
                    <a:pt x="830104" y="96296"/>
                    <a:pt x="805910" y="93057"/>
                  </a:cubicBezTo>
                  <a:cubicBezTo>
                    <a:pt x="801148" y="90962"/>
                    <a:pt x="805053" y="97629"/>
                    <a:pt x="801910" y="97153"/>
                  </a:cubicBezTo>
                  <a:cubicBezTo>
                    <a:pt x="790194" y="98010"/>
                    <a:pt x="781622" y="91248"/>
                    <a:pt x="772097" y="91724"/>
                  </a:cubicBezTo>
                  <a:cubicBezTo>
                    <a:pt x="765905" y="92010"/>
                    <a:pt x="762381" y="97058"/>
                    <a:pt x="757142" y="98487"/>
                  </a:cubicBezTo>
                  <a:cubicBezTo>
                    <a:pt x="747903" y="101058"/>
                    <a:pt x="739045" y="98010"/>
                    <a:pt x="731330" y="103916"/>
                  </a:cubicBezTo>
                  <a:cubicBezTo>
                    <a:pt x="729044" y="110774"/>
                    <a:pt x="735616" y="108678"/>
                    <a:pt x="738092" y="110679"/>
                  </a:cubicBezTo>
                  <a:cubicBezTo>
                    <a:pt x="737902" y="113727"/>
                    <a:pt x="732282" y="111250"/>
                    <a:pt x="729996" y="112012"/>
                  </a:cubicBezTo>
                  <a:cubicBezTo>
                    <a:pt x="725424" y="111631"/>
                    <a:pt x="734092" y="105630"/>
                    <a:pt x="727234" y="106583"/>
                  </a:cubicBezTo>
                  <a:cubicBezTo>
                    <a:pt x="720185" y="118299"/>
                    <a:pt x="719423" y="124490"/>
                    <a:pt x="729996" y="130967"/>
                  </a:cubicBezTo>
                  <a:cubicBezTo>
                    <a:pt x="729615" y="132777"/>
                    <a:pt x="726567" y="132110"/>
                    <a:pt x="724567" y="132300"/>
                  </a:cubicBezTo>
                  <a:cubicBezTo>
                    <a:pt x="723614" y="140111"/>
                    <a:pt x="731425" y="130776"/>
                    <a:pt x="729996" y="139063"/>
                  </a:cubicBezTo>
                  <a:cubicBezTo>
                    <a:pt x="727615" y="142587"/>
                    <a:pt x="719804" y="133062"/>
                    <a:pt x="717804" y="136301"/>
                  </a:cubicBezTo>
                  <a:cubicBezTo>
                    <a:pt x="715899" y="138015"/>
                    <a:pt x="715137" y="143445"/>
                    <a:pt x="720471" y="141730"/>
                  </a:cubicBezTo>
                  <a:cubicBezTo>
                    <a:pt x="717042" y="145731"/>
                    <a:pt x="712470" y="145635"/>
                    <a:pt x="707993" y="143921"/>
                  </a:cubicBezTo>
                  <a:cubicBezTo>
                    <a:pt x="707327" y="138015"/>
                    <a:pt x="710660" y="132015"/>
                    <a:pt x="713232" y="126395"/>
                  </a:cubicBezTo>
                  <a:cubicBezTo>
                    <a:pt x="711137" y="109536"/>
                    <a:pt x="711137" y="90486"/>
                    <a:pt x="698945" y="83628"/>
                  </a:cubicBezTo>
                  <a:cubicBezTo>
                    <a:pt x="698182" y="54767"/>
                    <a:pt x="681228" y="42194"/>
                    <a:pt x="665702" y="28192"/>
                  </a:cubicBezTo>
                  <a:cubicBezTo>
                    <a:pt x="662559" y="28192"/>
                    <a:pt x="659321" y="28192"/>
                    <a:pt x="656177" y="28192"/>
                  </a:cubicBezTo>
                  <a:cubicBezTo>
                    <a:pt x="650081" y="16857"/>
                    <a:pt x="635032" y="14476"/>
                    <a:pt x="629222" y="2760"/>
                  </a:cubicBezTo>
                  <a:cubicBezTo>
                    <a:pt x="607505" y="-3336"/>
                    <a:pt x="587312" y="570"/>
                    <a:pt x="578549" y="15429"/>
                  </a:cubicBezTo>
                  <a:cubicBezTo>
                    <a:pt x="564071" y="16476"/>
                    <a:pt x="554736" y="19620"/>
                    <a:pt x="545211" y="13809"/>
                  </a:cubicBezTo>
                  <a:cubicBezTo>
                    <a:pt x="541115" y="11238"/>
                    <a:pt x="541973" y="5523"/>
                    <a:pt x="537305" y="4284"/>
                  </a:cubicBezTo>
                  <a:cubicBezTo>
                    <a:pt x="527114" y="1522"/>
                    <a:pt x="508254" y="9047"/>
                    <a:pt x="502444" y="9047"/>
                  </a:cubicBezTo>
                  <a:cubicBezTo>
                    <a:pt x="490823" y="3141"/>
                    <a:pt x="483584" y="14190"/>
                    <a:pt x="472345" y="13809"/>
                  </a:cubicBezTo>
                  <a:cubicBezTo>
                    <a:pt x="460819" y="27621"/>
                    <a:pt x="431292" y="23430"/>
                    <a:pt x="431102" y="48671"/>
                  </a:cubicBezTo>
                  <a:cubicBezTo>
                    <a:pt x="407670" y="52195"/>
                    <a:pt x="397764" y="69245"/>
                    <a:pt x="372428" y="70864"/>
                  </a:cubicBezTo>
                  <a:cubicBezTo>
                    <a:pt x="356997" y="86104"/>
                    <a:pt x="326231" y="85914"/>
                    <a:pt x="316992" y="107250"/>
                  </a:cubicBezTo>
                  <a:cubicBezTo>
                    <a:pt x="318135" y="112107"/>
                    <a:pt x="315373" y="113060"/>
                    <a:pt x="315373" y="116775"/>
                  </a:cubicBezTo>
                  <a:cubicBezTo>
                    <a:pt x="306705" y="118203"/>
                    <a:pt x="306610" y="128014"/>
                    <a:pt x="299561" y="131062"/>
                  </a:cubicBezTo>
                  <a:cubicBezTo>
                    <a:pt x="297942" y="131062"/>
                    <a:pt x="296418" y="131062"/>
                    <a:pt x="294799" y="131062"/>
                  </a:cubicBezTo>
                  <a:cubicBezTo>
                    <a:pt x="287560" y="148874"/>
                    <a:pt x="262033" y="155446"/>
                    <a:pt x="261557" y="175449"/>
                  </a:cubicBezTo>
                  <a:cubicBezTo>
                    <a:pt x="261175" y="189927"/>
                    <a:pt x="274034" y="192308"/>
                    <a:pt x="277463" y="207167"/>
                  </a:cubicBezTo>
                  <a:cubicBezTo>
                    <a:pt x="280702" y="221264"/>
                    <a:pt x="298990" y="254411"/>
                    <a:pt x="285369" y="267365"/>
                  </a:cubicBezTo>
                  <a:cubicBezTo>
                    <a:pt x="291465" y="281938"/>
                    <a:pt x="293275" y="300702"/>
                    <a:pt x="301276" y="313371"/>
                  </a:cubicBezTo>
                  <a:cubicBezTo>
                    <a:pt x="297656" y="315561"/>
                    <a:pt x="297561" y="321276"/>
                    <a:pt x="293370" y="322896"/>
                  </a:cubicBezTo>
                  <a:cubicBezTo>
                    <a:pt x="298323" y="340517"/>
                    <a:pt x="311277" y="368806"/>
                    <a:pt x="285464" y="376807"/>
                  </a:cubicBezTo>
                  <a:cubicBezTo>
                    <a:pt x="304991" y="368711"/>
                    <a:pt x="315278" y="380998"/>
                    <a:pt x="314039" y="402144"/>
                  </a:cubicBezTo>
                  <a:cubicBezTo>
                    <a:pt x="303943" y="404620"/>
                    <a:pt x="294894" y="408335"/>
                    <a:pt x="288703" y="414812"/>
                  </a:cubicBezTo>
                  <a:cubicBezTo>
                    <a:pt x="297561" y="433290"/>
                    <a:pt x="260890" y="445959"/>
                    <a:pt x="253841" y="425956"/>
                  </a:cubicBezTo>
                  <a:cubicBezTo>
                    <a:pt x="246126" y="428814"/>
                    <a:pt x="242602" y="418336"/>
                    <a:pt x="239554" y="425956"/>
                  </a:cubicBezTo>
                  <a:cubicBezTo>
                    <a:pt x="250793" y="428814"/>
                    <a:pt x="234887" y="430909"/>
                    <a:pt x="241173" y="437100"/>
                  </a:cubicBezTo>
                  <a:cubicBezTo>
                    <a:pt x="245173" y="439196"/>
                    <a:pt x="245078" y="429766"/>
                    <a:pt x="247555" y="435481"/>
                  </a:cubicBezTo>
                  <a:cubicBezTo>
                    <a:pt x="245936" y="438624"/>
                    <a:pt x="240506" y="437958"/>
                    <a:pt x="241173" y="443387"/>
                  </a:cubicBezTo>
                  <a:cubicBezTo>
                    <a:pt x="243935" y="443292"/>
                    <a:pt x="245269" y="444625"/>
                    <a:pt x="245936" y="446530"/>
                  </a:cubicBezTo>
                  <a:cubicBezTo>
                    <a:pt x="243459" y="457293"/>
                    <a:pt x="231267" y="450531"/>
                    <a:pt x="225362" y="459198"/>
                  </a:cubicBezTo>
                  <a:cubicBezTo>
                    <a:pt x="217361" y="455007"/>
                    <a:pt x="222980" y="449007"/>
                    <a:pt x="217456" y="441768"/>
                  </a:cubicBezTo>
                  <a:cubicBezTo>
                    <a:pt x="217456" y="445959"/>
                    <a:pt x="218313" y="451102"/>
                    <a:pt x="214313" y="451293"/>
                  </a:cubicBezTo>
                  <a:cubicBezTo>
                    <a:pt x="212027" y="449959"/>
                    <a:pt x="209264" y="448911"/>
                    <a:pt x="209550" y="444911"/>
                  </a:cubicBezTo>
                  <a:cubicBezTo>
                    <a:pt x="220028" y="446721"/>
                    <a:pt x="207169" y="438815"/>
                    <a:pt x="212693" y="437005"/>
                  </a:cubicBezTo>
                  <a:cubicBezTo>
                    <a:pt x="213455" y="443196"/>
                    <a:pt x="219932" y="433671"/>
                    <a:pt x="223742" y="440148"/>
                  </a:cubicBezTo>
                  <a:cubicBezTo>
                    <a:pt x="222885" y="434529"/>
                    <a:pt x="219075" y="433005"/>
                    <a:pt x="222218" y="427480"/>
                  </a:cubicBezTo>
                  <a:cubicBezTo>
                    <a:pt x="226124" y="431004"/>
                    <a:pt x="228410" y="425766"/>
                    <a:pt x="230124" y="427480"/>
                  </a:cubicBezTo>
                  <a:cubicBezTo>
                    <a:pt x="229076" y="433481"/>
                    <a:pt x="224885" y="426337"/>
                    <a:pt x="223742" y="432243"/>
                  </a:cubicBezTo>
                  <a:cubicBezTo>
                    <a:pt x="229171" y="431576"/>
                    <a:pt x="226219" y="439291"/>
                    <a:pt x="233267" y="437005"/>
                  </a:cubicBezTo>
                  <a:cubicBezTo>
                    <a:pt x="227648" y="428718"/>
                    <a:pt x="242602" y="435767"/>
                    <a:pt x="239554" y="425861"/>
                  </a:cubicBezTo>
                  <a:cubicBezTo>
                    <a:pt x="232886" y="424051"/>
                    <a:pt x="224504" y="424051"/>
                    <a:pt x="215837" y="424242"/>
                  </a:cubicBezTo>
                  <a:cubicBezTo>
                    <a:pt x="213646" y="425194"/>
                    <a:pt x="215551" y="430338"/>
                    <a:pt x="212693" y="430623"/>
                  </a:cubicBezTo>
                  <a:cubicBezTo>
                    <a:pt x="188595" y="426242"/>
                    <a:pt x="186214" y="454341"/>
                    <a:pt x="171450" y="441768"/>
                  </a:cubicBezTo>
                  <a:cubicBezTo>
                    <a:pt x="159639" y="455293"/>
                    <a:pt x="160115" y="481106"/>
                    <a:pt x="141351" y="487678"/>
                  </a:cubicBezTo>
                  <a:cubicBezTo>
                    <a:pt x="149162" y="488535"/>
                    <a:pt x="145352" y="491869"/>
                    <a:pt x="150876" y="492441"/>
                  </a:cubicBezTo>
                  <a:cubicBezTo>
                    <a:pt x="148114" y="495774"/>
                    <a:pt x="147257" y="497203"/>
                    <a:pt x="149257" y="501966"/>
                  </a:cubicBezTo>
                  <a:cubicBezTo>
                    <a:pt x="136398" y="501680"/>
                    <a:pt x="138017" y="516158"/>
                    <a:pt x="127159" y="517777"/>
                  </a:cubicBezTo>
                  <a:cubicBezTo>
                    <a:pt x="129635" y="515396"/>
                    <a:pt x="128873" y="510729"/>
                    <a:pt x="123920" y="511395"/>
                  </a:cubicBezTo>
                  <a:cubicBezTo>
                    <a:pt x="123444" y="517777"/>
                    <a:pt x="125921" y="527207"/>
                    <a:pt x="119158" y="527302"/>
                  </a:cubicBezTo>
                  <a:cubicBezTo>
                    <a:pt x="124587" y="521682"/>
                    <a:pt x="118777" y="520063"/>
                    <a:pt x="119158" y="511395"/>
                  </a:cubicBezTo>
                  <a:cubicBezTo>
                    <a:pt x="116491" y="511395"/>
                    <a:pt x="113919" y="511395"/>
                    <a:pt x="111252" y="511395"/>
                  </a:cubicBezTo>
                  <a:cubicBezTo>
                    <a:pt x="115062" y="507490"/>
                    <a:pt x="110871" y="502537"/>
                    <a:pt x="106585" y="501966"/>
                  </a:cubicBezTo>
                  <a:cubicBezTo>
                    <a:pt x="111062" y="512348"/>
                    <a:pt x="100870" y="514443"/>
                    <a:pt x="93917" y="517777"/>
                  </a:cubicBezTo>
                  <a:cubicBezTo>
                    <a:pt x="93726" y="522730"/>
                    <a:pt x="95822" y="525397"/>
                    <a:pt x="97060" y="528921"/>
                  </a:cubicBezTo>
                  <a:cubicBezTo>
                    <a:pt x="92774" y="529112"/>
                    <a:pt x="93821" y="526350"/>
                    <a:pt x="90773" y="528921"/>
                  </a:cubicBezTo>
                  <a:cubicBezTo>
                    <a:pt x="90488" y="535589"/>
                    <a:pt x="93631" y="537780"/>
                    <a:pt x="90773" y="543209"/>
                  </a:cubicBezTo>
                  <a:cubicBezTo>
                    <a:pt x="99632" y="545304"/>
                    <a:pt x="94678" y="554925"/>
                    <a:pt x="103442" y="559116"/>
                  </a:cubicBezTo>
                  <a:cubicBezTo>
                    <a:pt x="96584" y="559401"/>
                    <a:pt x="100584" y="561878"/>
                    <a:pt x="100298" y="567021"/>
                  </a:cubicBezTo>
                  <a:cubicBezTo>
                    <a:pt x="92488" y="566164"/>
                    <a:pt x="90869" y="579690"/>
                    <a:pt x="92393" y="582833"/>
                  </a:cubicBezTo>
                  <a:cubicBezTo>
                    <a:pt x="99346" y="580452"/>
                    <a:pt x="92964" y="574260"/>
                    <a:pt x="100298" y="571689"/>
                  </a:cubicBezTo>
                  <a:cubicBezTo>
                    <a:pt x="102489" y="577594"/>
                    <a:pt x="99441" y="579594"/>
                    <a:pt x="106680" y="581214"/>
                  </a:cubicBezTo>
                  <a:cubicBezTo>
                    <a:pt x="106394" y="583119"/>
                    <a:pt x="106966" y="585690"/>
                    <a:pt x="105061" y="585976"/>
                  </a:cubicBezTo>
                  <a:cubicBezTo>
                    <a:pt x="100013" y="587405"/>
                    <a:pt x="102870" y="580737"/>
                    <a:pt x="98679" y="581214"/>
                  </a:cubicBezTo>
                  <a:cubicBezTo>
                    <a:pt x="100775" y="585690"/>
                    <a:pt x="90297" y="585214"/>
                    <a:pt x="95536" y="587595"/>
                  </a:cubicBezTo>
                  <a:cubicBezTo>
                    <a:pt x="95536" y="583881"/>
                    <a:pt x="99822" y="588167"/>
                    <a:pt x="98679" y="590739"/>
                  </a:cubicBezTo>
                  <a:cubicBezTo>
                    <a:pt x="93536" y="592358"/>
                    <a:pt x="95345" y="594739"/>
                    <a:pt x="90773" y="590739"/>
                  </a:cubicBezTo>
                  <a:cubicBezTo>
                    <a:pt x="88392" y="593120"/>
                    <a:pt x="90297" y="599787"/>
                    <a:pt x="84392" y="598644"/>
                  </a:cubicBezTo>
                  <a:cubicBezTo>
                    <a:pt x="84868" y="594453"/>
                    <a:pt x="83820" y="591786"/>
                    <a:pt x="79629" y="592263"/>
                  </a:cubicBezTo>
                  <a:cubicBezTo>
                    <a:pt x="79915" y="599502"/>
                    <a:pt x="74200" y="600645"/>
                    <a:pt x="70104" y="603407"/>
                  </a:cubicBezTo>
                  <a:cubicBezTo>
                    <a:pt x="68199" y="599216"/>
                    <a:pt x="74962" y="596549"/>
                    <a:pt x="68485" y="597025"/>
                  </a:cubicBezTo>
                  <a:cubicBezTo>
                    <a:pt x="65723" y="598454"/>
                    <a:pt x="64960" y="601978"/>
                    <a:pt x="65341" y="606550"/>
                  </a:cubicBezTo>
                  <a:cubicBezTo>
                    <a:pt x="70866" y="605788"/>
                    <a:pt x="77629" y="600454"/>
                    <a:pt x="81153" y="606550"/>
                  </a:cubicBezTo>
                  <a:cubicBezTo>
                    <a:pt x="78105" y="606931"/>
                    <a:pt x="77629" y="604740"/>
                    <a:pt x="74771" y="605026"/>
                  </a:cubicBezTo>
                  <a:cubicBezTo>
                    <a:pt x="72962" y="611694"/>
                    <a:pt x="69056" y="616170"/>
                    <a:pt x="65246" y="620838"/>
                  </a:cubicBezTo>
                  <a:cubicBezTo>
                    <a:pt x="64770" y="617123"/>
                    <a:pt x="65532" y="614742"/>
                    <a:pt x="66770" y="612932"/>
                  </a:cubicBezTo>
                  <a:cubicBezTo>
                    <a:pt x="64008" y="612837"/>
                    <a:pt x="61913" y="613313"/>
                    <a:pt x="60484" y="614551"/>
                  </a:cubicBezTo>
                  <a:cubicBezTo>
                    <a:pt x="62770" y="608550"/>
                    <a:pt x="56102" y="611503"/>
                    <a:pt x="57245" y="606645"/>
                  </a:cubicBezTo>
                  <a:cubicBezTo>
                    <a:pt x="62865" y="603883"/>
                    <a:pt x="61532" y="603883"/>
                    <a:pt x="58865" y="598740"/>
                  </a:cubicBezTo>
                  <a:cubicBezTo>
                    <a:pt x="66389" y="598835"/>
                    <a:pt x="68675" y="593787"/>
                    <a:pt x="71533" y="589215"/>
                  </a:cubicBezTo>
                  <a:cubicBezTo>
                    <a:pt x="65437" y="588929"/>
                    <a:pt x="64103" y="583976"/>
                    <a:pt x="65246" y="576546"/>
                  </a:cubicBezTo>
                  <a:cubicBezTo>
                    <a:pt x="58103" y="577499"/>
                    <a:pt x="66961" y="585309"/>
                    <a:pt x="58865" y="586071"/>
                  </a:cubicBezTo>
                  <a:cubicBezTo>
                    <a:pt x="55435" y="582738"/>
                    <a:pt x="59722" y="581595"/>
                    <a:pt x="58865" y="576546"/>
                  </a:cubicBezTo>
                  <a:cubicBezTo>
                    <a:pt x="54578" y="578356"/>
                    <a:pt x="49816" y="577785"/>
                    <a:pt x="46196" y="574927"/>
                  </a:cubicBezTo>
                  <a:cubicBezTo>
                    <a:pt x="54673" y="565402"/>
                    <a:pt x="52673" y="545495"/>
                    <a:pt x="55721" y="530541"/>
                  </a:cubicBezTo>
                  <a:cubicBezTo>
                    <a:pt x="47816" y="530731"/>
                    <a:pt x="46387" y="533874"/>
                    <a:pt x="41434" y="533684"/>
                  </a:cubicBezTo>
                  <a:cubicBezTo>
                    <a:pt x="34290" y="546162"/>
                    <a:pt x="29623" y="561021"/>
                    <a:pt x="31909" y="582833"/>
                  </a:cubicBezTo>
                  <a:cubicBezTo>
                    <a:pt x="49530" y="599406"/>
                    <a:pt x="28289" y="629124"/>
                    <a:pt x="44577" y="649413"/>
                  </a:cubicBezTo>
                  <a:cubicBezTo>
                    <a:pt x="44768" y="646936"/>
                    <a:pt x="44387" y="643983"/>
                    <a:pt x="47720" y="644650"/>
                  </a:cubicBezTo>
                  <a:cubicBezTo>
                    <a:pt x="49054" y="650651"/>
                    <a:pt x="44291" y="650746"/>
                    <a:pt x="41339" y="652556"/>
                  </a:cubicBezTo>
                  <a:cubicBezTo>
                    <a:pt x="42291" y="656842"/>
                    <a:pt x="39338" y="665129"/>
                    <a:pt x="42863" y="666843"/>
                  </a:cubicBezTo>
                  <a:cubicBezTo>
                    <a:pt x="43529" y="661890"/>
                    <a:pt x="46291" y="649317"/>
                    <a:pt x="52388" y="651032"/>
                  </a:cubicBezTo>
                  <a:cubicBezTo>
                    <a:pt x="53531" y="646174"/>
                    <a:pt x="50768" y="645222"/>
                    <a:pt x="50768" y="641507"/>
                  </a:cubicBezTo>
                  <a:cubicBezTo>
                    <a:pt x="48578" y="641412"/>
                    <a:pt x="47244" y="642269"/>
                    <a:pt x="46006" y="643126"/>
                  </a:cubicBezTo>
                  <a:cubicBezTo>
                    <a:pt x="46387" y="637411"/>
                    <a:pt x="41243" y="637316"/>
                    <a:pt x="41243" y="631982"/>
                  </a:cubicBezTo>
                  <a:cubicBezTo>
                    <a:pt x="43529" y="632363"/>
                    <a:pt x="43910" y="634649"/>
                    <a:pt x="46006" y="635125"/>
                  </a:cubicBezTo>
                  <a:cubicBezTo>
                    <a:pt x="46006" y="632458"/>
                    <a:pt x="46006" y="629886"/>
                    <a:pt x="46006" y="627219"/>
                  </a:cubicBezTo>
                  <a:cubicBezTo>
                    <a:pt x="48959" y="627315"/>
                    <a:pt x="53340" y="623981"/>
                    <a:pt x="55531" y="625600"/>
                  </a:cubicBezTo>
                  <a:cubicBezTo>
                    <a:pt x="52388" y="628553"/>
                    <a:pt x="53054" y="631315"/>
                    <a:pt x="47625" y="628743"/>
                  </a:cubicBezTo>
                  <a:cubicBezTo>
                    <a:pt x="46863" y="633696"/>
                    <a:pt x="52483" y="632363"/>
                    <a:pt x="50768" y="638268"/>
                  </a:cubicBezTo>
                  <a:cubicBezTo>
                    <a:pt x="53816" y="635697"/>
                    <a:pt x="63913" y="638459"/>
                    <a:pt x="58674" y="643031"/>
                  </a:cubicBezTo>
                  <a:cubicBezTo>
                    <a:pt x="55721" y="642840"/>
                    <a:pt x="57626" y="637792"/>
                    <a:pt x="53912" y="638268"/>
                  </a:cubicBezTo>
                  <a:cubicBezTo>
                    <a:pt x="52673" y="644269"/>
                    <a:pt x="58579" y="643126"/>
                    <a:pt x="58674" y="647793"/>
                  </a:cubicBezTo>
                  <a:cubicBezTo>
                    <a:pt x="56864" y="657414"/>
                    <a:pt x="39529" y="665510"/>
                    <a:pt x="47625" y="674749"/>
                  </a:cubicBezTo>
                  <a:cubicBezTo>
                    <a:pt x="43910" y="678273"/>
                    <a:pt x="43339" y="676178"/>
                    <a:pt x="39719" y="677892"/>
                  </a:cubicBezTo>
                  <a:cubicBezTo>
                    <a:pt x="40577" y="688275"/>
                    <a:pt x="39815" y="690465"/>
                    <a:pt x="39719" y="701705"/>
                  </a:cubicBezTo>
                  <a:cubicBezTo>
                    <a:pt x="45910" y="704372"/>
                    <a:pt x="50959" y="705134"/>
                    <a:pt x="49244" y="712754"/>
                  </a:cubicBezTo>
                  <a:cubicBezTo>
                    <a:pt x="62960" y="709420"/>
                    <a:pt x="39910" y="702276"/>
                    <a:pt x="46101" y="696942"/>
                  </a:cubicBezTo>
                  <a:cubicBezTo>
                    <a:pt x="44577" y="700752"/>
                    <a:pt x="53245" y="702181"/>
                    <a:pt x="52388" y="700086"/>
                  </a:cubicBezTo>
                  <a:cubicBezTo>
                    <a:pt x="49816" y="700848"/>
                    <a:pt x="49816" y="691418"/>
                    <a:pt x="52388" y="692180"/>
                  </a:cubicBezTo>
                  <a:cubicBezTo>
                    <a:pt x="52197" y="698371"/>
                    <a:pt x="65723" y="714945"/>
                    <a:pt x="57150" y="719136"/>
                  </a:cubicBezTo>
                  <a:cubicBezTo>
                    <a:pt x="60770" y="718659"/>
                    <a:pt x="63151" y="719517"/>
                    <a:pt x="63532" y="722279"/>
                  </a:cubicBezTo>
                  <a:cubicBezTo>
                    <a:pt x="58960" y="725898"/>
                    <a:pt x="63437" y="733899"/>
                    <a:pt x="65151" y="736566"/>
                  </a:cubicBezTo>
                  <a:cubicBezTo>
                    <a:pt x="62579" y="741424"/>
                    <a:pt x="57531" y="738757"/>
                    <a:pt x="54007" y="736566"/>
                  </a:cubicBezTo>
                  <a:cubicBezTo>
                    <a:pt x="51911" y="740567"/>
                    <a:pt x="60293" y="741519"/>
                    <a:pt x="55626" y="742853"/>
                  </a:cubicBezTo>
                  <a:cubicBezTo>
                    <a:pt x="49625" y="745996"/>
                    <a:pt x="52197" y="741329"/>
                    <a:pt x="47720" y="739710"/>
                  </a:cubicBezTo>
                  <a:cubicBezTo>
                    <a:pt x="46291" y="746568"/>
                    <a:pt x="47339" y="753426"/>
                    <a:pt x="41339" y="758760"/>
                  </a:cubicBezTo>
                  <a:cubicBezTo>
                    <a:pt x="29337" y="757807"/>
                    <a:pt x="24098" y="763713"/>
                    <a:pt x="14383" y="765141"/>
                  </a:cubicBezTo>
                  <a:cubicBezTo>
                    <a:pt x="16859" y="765332"/>
                    <a:pt x="19907" y="764951"/>
                    <a:pt x="19145" y="768285"/>
                  </a:cubicBezTo>
                  <a:cubicBezTo>
                    <a:pt x="29718" y="769142"/>
                    <a:pt x="43339" y="763236"/>
                    <a:pt x="44482" y="776190"/>
                  </a:cubicBezTo>
                  <a:cubicBezTo>
                    <a:pt x="39529" y="782858"/>
                    <a:pt x="26670" y="781620"/>
                    <a:pt x="27051" y="793621"/>
                  </a:cubicBezTo>
                  <a:cubicBezTo>
                    <a:pt x="32195" y="799336"/>
                    <a:pt x="37814" y="810195"/>
                    <a:pt x="34957" y="818958"/>
                  </a:cubicBezTo>
                  <a:cubicBezTo>
                    <a:pt x="40005" y="816481"/>
                    <a:pt x="40196" y="820101"/>
                    <a:pt x="44482" y="822101"/>
                  </a:cubicBezTo>
                  <a:cubicBezTo>
                    <a:pt x="41910" y="830959"/>
                    <a:pt x="48387" y="830769"/>
                    <a:pt x="49244" y="836293"/>
                  </a:cubicBezTo>
                  <a:cubicBezTo>
                    <a:pt x="46101" y="836769"/>
                    <a:pt x="46101" y="834198"/>
                    <a:pt x="44482" y="833150"/>
                  </a:cubicBezTo>
                  <a:cubicBezTo>
                    <a:pt x="43434" y="836769"/>
                    <a:pt x="45529" y="843532"/>
                    <a:pt x="38195" y="844199"/>
                  </a:cubicBezTo>
                  <a:cubicBezTo>
                    <a:pt x="38195" y="847914"/>
                    <a:pt x="38195" y="851628"/>
                    <a:pt x="38195" y="855343"/>
                  </a:cubicBezTo>
                  <a:cubicBezTo>
                    <a:pt x="41815" y="854867"/>
                    <a:pt x="44101" y="855724"/>
                    <a:pt x="44482" y="858486"/>
                  </a:cubicBezTo>
                  <a:cubicBezTo>
                    <a:pt x="43625" y="869250"/>
                    <a:pt x="38957" y="876203"/>
                    <a:pt x="31814" y="880680"/>
                  </a:cubicBezTo>
                  <a:cubicBezTo>
                    <a:pt x="38291" y="884585"/>
                    <a:pt x="42863" y="880965"/>
                    <a:pt x="44482" y="890205"/>
                  </a:cubicBezTo>
                  <a:cubicBezTo>
                    <a:pt x="51435" y="873631"/>
                    <a:pt x="63722" y="890205"/>
                    <a:pt x="58769" y="904492"/>
                  </a:cubicBezTo>
                  <a:cubicBezTo>
                    <a:pt x="55531" y="902016"/>
                    <a:pt x="50864" y="908302"/>
                    <a:pt x="46101" y="909255"/>
                  </a:cubicBezTo>
                  <a:cubicBezTo>
                    <a:pt x="46196" y="914589"/>
                    <a:pt x="46577" y="920304"/>
                    <a:pt x="42863" y="921923"/>
                  </a:cubicBezTo>
                  <a:cubicBezTo>
                    <a:pt x="35052" y="922304"/>
                    <a:pt x="38005" y="912017"/>
                    <a:pt x="34957" y="907635"/>
                  </a:cubicBezTo>
                  <a:cubicBezTo>
                    <a:pt x="23241" y="908683"/>
                    <a:pt x="28003" y="926209"/>
                    <a:pt x="19050" y="937734"/>
                  </a:cubicBezTo>
                  <a:cubicBezTo>
                    <a:pt x="26289" y="935734"/>
                    <a:pt x="24098" y="943259"/>
                    <a:pt x="28575" y="944021"/>
                  </a:cubicBezTo>
                  <a:cubicBezTo>
                    <a:pt x="29909" y="940116"/>
                    <a:pt x="33338" y="938211"/>
                    <a:pt x="38100" y="937734"/>
                  </a:cubicBezTo>
                  <a:cubicBezTo>
                    <a:pt x="41148" y="945545"/>
                    <a:pt x="32861" y="942021"/>
                    <a:pt x="33338" y="947259"/>
                  </a:cubicBezTo>
                  <a:cubicBezTo>
                    <a:pt x="36957" y="949450"/>
                    <a:pt x="39338" y="943164"/>
                    <a:pt x="39719" y="947259"/>
                  </a:cubicBezTo>
                  <a:cubicBezTo>
                    <a:pt x="37338" y="949641"/>
                    <a:pt x="39243" y="956308"/>
                    <a:pt x="33338" y="955165"/>
                  </a:cubicBezTo>
                  <a:cubicBezTo>
                    <a:pt x="34671" y="950117"/>
                    <a:pt x="30861" y="950212"/>
                    <a:pt x="28575" y="948783"/>
                  </a:cubicBezTo>
                  <a:cubicBezTo>
                    <a:pt x="23717" y="957451"/>
                    <a:pt x="31814" y="965833"/>
                    <a:pt x="26956" y="969357"/>
                  </a:cubicBezTo>
                  <a:cubicBezTo>
                    <a:pt x="30099" y="970977"/>
                    <a:pt x="33719" y="972120"/>
                    <a:pt x="34862" y="975739"/>
                  </a:cubicBezTo>
                  <a:cubicBezTo>
                    <a:pt x="32385" y="975930"/>
                    <a:pt x="33623" y="979740"/>
                    <a:pt x="30099" y="978882"/>
                  </a:cubicBezTo>
                  <a:cubicBezTo>
                    <a:pt x="29718" y="975930"/>
                    <a:pt x="31909" y="975358"/>
                    <a:pt x="31623" y="972596"/>
                  </a:cubicBezTo>
                  <a:cubicBezTo>
                    <a:pt x="22574" y="975263"/>
                    <a:pt x="32385" y="1000028"/>
                    <a:pt x="25336" y="1004314"/>
                  </a:cubicBezTo>
                  <a:cubicBezTo>
                    <a:pt x="28670" y="1005743"/>
                    <a:pt x="35243" y="1003743"/>
                    <a:pt x="36481" y="1010696"/>
                  </a:cubicBezTo>
                  <a:cubicBezTo>
                    <a:pt x="31433" y="1010982"/>
                    <a:pt x="32480" y="1017268"/>
                    <a:pt x="30099" y="1020221"/>
                  </a:cubicBezTo>
                  <a:cubicBezTo>
                    <a:pt x="20193" y="1017744"/>
                    <a:pt x="23051" y="1027936"/>
                    <a:pt x="17431" y="1029746"/>
                  </a:cubicBezTo>
                  <a:cubicBezTo>
                    <a:pt x="14383" y="1029079"/>
                    <a:pt x="16192" y="1023650"/>
                    <a:pt x="11049" y="1024983"/>
                  </a:cubicBezTo>
                  <a:cubicBezTo>
                    <a:pt x="10668" y="1032603"/>
                    <a:pt x="2000" y="1031746"/>
                    <a:pt x="0" y="1037652"/>
                  </a:cubicBezTo>
                  <a:cubicBezTo>
                    <a:pt x="9906" y="1043843"/>
                    <a:pt x="27908" y="1041081"/>
                    <a:pt x="28575" y="1059845"/>
                  </a:cubicBezTo>
                  <a:cubicBezTo>
                    <a:pt x="32576" y="1061940"/>
                    <a:pt x="33528" y="1053558"/>
                    <a:pt x="34862" y="1058226"/>
                  </a:cubicBezTo>
                  <a:cubicBezTo>
                    <a:pt x="34576" y="1067941"/>
                    <a:pt x="44768" y="1067274"/>
                    <a:pt x="46006" y="1075656"/>
                  </a:cubicBezTo>
                  <a:cubicBezTo>
                    <a:pt x="43910" y="1075752"/>
                    <a:pt x="43815" y="1077752"/>
                    <a:pt x="41243" y="1077276"/>
                  </a:cubicBezTo>
                  <a:cubicBezTo>
                    <a:pt x="43720" y="1082705"/>
                    <a:pt x="44291" y="1090039"/>
                    <a:pt x="50768" y="1091563"/>
                  </a:cubicBezTo>
                  <a:cubicBezTo>
                    <a:pt x="49149" y="1091563"/>
                    <a:pt x="48863" y="1092897"/>
                    <a:pt x="47625" y="1093182"/>
                  </a:cubicBezTo>
                  <a:cubicBezTo>
                    <a:pt x="46006" y="1091658"/>
                    <a:pt x="44387" y="1090039"/>
                    <a:pt x="42863" y="1088420"/>
                  </a:cubicBezTo>
                  <a:cubicBezTo>
                    <a:pt x="36481" y="1088706"/>
                    <a:pt x="36862" y="1090896"/>
                    <a:pt x="30194" y="1093182"/>
                  </a:cubicBezTo>
                  <a:cubicBezTo>
                    <a:pt x="29623" y="1098516"/>
                    <a:pt x="32957" y="1099945"/>
                    <a:pt x="34957" y="1102707"/>
                  </a:cubicBezTo>
                  <a:cubicBezTo>
                    <a:pt x="34481" y="1100802"/>
                    <a:pt x="39529" y="1097278"/>
                    <a:pt x="39719" y="1101088"/>
                  </a:cubicBezTo>
                  <a:cubicBezTo>
                    <a:pt x="33338" y="1105279"/>
                    <a:pt x="35052" y="1112709"/>
                    <a:pt x="39719" y="1116900"/>
                  </a:cubicBezTo>
                  <a:cubicBezTo>
                    <a:pt x="34576" y="1117185"/>
                    <a:pt x="32099" y="1113185"/>
                    <a:pt x="31814" y="1120043"/>
                  </a:cubicBezTo>
                  <a:cubicBezTo>
                    <a:pt x="40672" y="1120995"/>
                    <a:pt x="30194" y="1132330"/>
                    <a:pt x="38195" y="1139093"/>
                  </a:cubicBezTo>
                  <a:cubicBezTo>
                    <a:pt x="35909" y="1139664"/>
                    <a:pt x="35433" y="1140998"/>
                    <a:pt x="33433" y="1139093"/>
                  </a:cubicBezTo>
                  <a:cubicBezTo>
                    <a:pt x="34766" y="1143570"/>
                    <a:pt x="31242" y="1143189"/>
                    <a:pt x="31814" y="1146999"/>
                  </a:cubicBezTo>
                  <a:cubicBezTo>
                    <a:pt x="37910" y="1148332"/>
                    <a:pt x="33719" y="1139379"/>
                    <a:pt x="39719" y="1140617"/>
                  </a:cubicBezTo>
                  <a:cubicBezTo>
                    <a:pt x="42482" y="1146237"/>
                    <a:pt x="38672" y="1144522"/>
                    <a:pt x="38195" y="1150142"/>
                  </a:cubicBezTo>
                  <a:cubicBezTo>
                    <a:pt x="43339" y="1155476"/>
                    <a:pt x="46101" y="1156238"/>
                    <a:pt x="50864" y="1159667"/>
                  </a:cubicBezTo>
                  <a:cubicBezTo>
                    <a:pt x="48482" y="1161477"/>
                    <a:pt x="46863" y="1161477"/>
                    <a:pt x="44577" y="1159667"/>
                  </a:cubicBezTo>
                  <a:cubicBezTo>
                    <a:pt x="45910" y="1164715"/>
                    <a:pt x="43148" y="1165668"/>
                    <a:pt x="41434" y="1167573"/>
                  </a:cubicBezTo>
                  <a:cubicBezTo>
                    <a:pt x="45625" y="1166525"/>
                    <a:pt x="44482" y="1170811"/>
                    <a:pt x="46196" y="1172335"/>
                  </a:cubicBezTo>
                  <a:cubicBezTo>
                    <a:pt x="39910" y="1177669"/>
                    <a:pt x="43148" y="1195671"/>
                    <a:pt x="33528" y="1192909"/>
                  </a:cubicBezTo>
                  <a:cubicBezTo>
                    <a:pt x="38767" y="1195100"/>
                    <a:pt x="40196" y="1209483"/>
                    <a:pt x="46196" y="1205577"/>
                  </a:cubicBezTo>
                  <a:cubicBezTo>
                    <a:pt x="41339" y="1201291"/>
                    <a:pt x="45625" y="1196624"/>
                    <a:pt x="46196" y="1194528"/>
                  </a:cubicBezTo>
                  <a:cubicBezTo>
                    <a:pt x="51054" y="1195767"/>
                    <a:pt x="46958" y="1201958"/>
                    <a:pt x="49340" y="1202434"/>
                  </a:cubicBezTo>
                  <a:cubicBezTo>
                    <a:pt x="53150" y="1200910"/>
                    <a:pt x="55816" y="1198243"/>
                    <a:pt x="57245" y="1194528"/>
                  </a:cubicBezTo>
                  <a:cubicBezTo>
                    <a:pt x="57245" y="1196624"/>
                    <a:pt x="60008" y="1195957"/>
                    <a:pt x="60484" y="1197672"/>
                  </a:cubicBezTo>
                  <a:cubicBezTo>
                    <a:pt x="61627" y="1204434"/>
                    <a:pt x="54102" y="1207292"/>
                    <a:pt x="52578" y="1202434"/>
                  </a:cubicBezTo>
                  <a:cubicBezTo>
                    <a:pt x="52197" y="1204244"/>
                    <a:pt x="50864" y="1204911"/>
                    <a:pt x="49435" y="1205577"/>
                  </a:cubicBezTo>
                  <a:cubicBezTo>
                    <a:pt x="47911" y="1211388"/>
                    <a:pt x="56578" y="1206911"/>
                    <a:pt x="55816" y="1211959"/>
                  </a:cubicBezTo>
                  <a:cubicBezTo>
                    <a:pt x="50292" y="1213293"/>
                    <a:pt x="49149" y="1209006"/>
                    <a:pt x="46291" y="1211959"/>
                  </a:cubicBezTo>
                  <a:cubicBezTo>
                    <a:pt x="48863" y="1214150"/>
                    <a:pt x="48387" y="1217769"/>
                    <a:pt x="52578" y="1221484"/>
                  </a:cubicBezTo>
                  <a:cubicBezTo>
                    <a:pt x="55626" y="1209864"/>
                    <a:pt x="60865" y="1209768"/>
                    <a:pt x="65246" y="1205673"/>
                  </a:cubicBezTo>
                  <a:cubicBezTo>
                    <a:pt x="67532" y="1211864"/>
                    <a:pt x="64008" y="1214245"/>
                    <a:pt x="66770" y="1219960"/>
                  </a:cubicBezTo>
                  <a:cubicBezTo>
                    <a:pt x="62579" y="1219960"/>
                    <a:pt x="57436" y="1219103"/>
                    <a:pt x="57245" y="1223103"/>
                  </a:cubicBezTo>
                  <a:cubicBezTo>
                    <a:pt x="68580" y="1221484"/>
                    <a:pt x="67151" y="1225770"/>
                    <a:pt x="71533" y="1231009"/>
                  </a:cubicBezTo>
                  <a:cubicBezTo>
                    <a:pt x="69914" y="1231009"/>
                    <a:pt x="69628" y="1232343"/>
                    <a:pt x="68390" y="1232628"/>
                  </a:cubicBezTo>
                  <a:cubicBezTo>
                    <a:pt x="64103" y="1233105"/>
                    <a:pt x="64484" y="1220817"/>
                    <a:pt x="60484" y="1226247"/>
                  </a:cubicBezTo>
                  <a:cubicBezTo>
                    <a:pt x="63818" y="1226723"/>
                    <a:pt x="58769" y="1231771"/>
                    <a:pt x="55721" y="1231009"/>
                  </a:cubicBezTo>
                  <a:cubicBezTo>
                    <a:pt x="56388" y="1227485"/>
                    <a:pt x="59341" y="1222437"/>
                    <a:pt x="54102" y="1221484"/>
                  </a:cubicBezTo>
                  <a:cubicBezTo>
                    <a:pt x="54578" y="1229390"/>
                    <a:pt x="46577" y="1224342"/>
                    <a:pt x="44577" y="1221484"/>
                  </a:cubicBezTo>
                  <a:cubicBezTo>
                    <a:pt x="40291" y="1222151"/>
                    <a:pt x="36290" y="1232914"/>
                    <a:pt x="44577" y="1232628"/>
                  </a:cubicBezTo>
                  <a:cubicBezTo>
                    <a:pt x="44863" y="1230247"/>
                    <a:pt x="44006" y="1226818"/>
                    <a:pt x="46196" y="1226247"/>
                  </a:cubicBezTo>
                  <a:cubicBezTo>
                    <a:pt x="46196" y="1228342"/>
                    <a:pt x="48959" y="1227675"/>
                    <a:pt x="49340" y="1229390"/>
                  </a:cubicBezTo>
                  <a:cubicBezTo>
                    <a:pt x="50673" y="1237581"/>
                    <a:pt x="42863" y="1236629"/>
                    <a:pt x="41434" y="1242058"/>
                  </a:cubicBezTo>
                  <a:cubicBezTo>
                    <a:pt x="50864" y="1244154"/>
                    <a:pt x="49244" y="1235105"/>
                    <a:pt x="55721" y="1234152"/>
                  </a:cubicBezTo>
                  <a:cubicBezTo>
                    <a:pt x="52102" y="1240344"/>
                    <a:pt x="55340" y="1245106"/>
                    <a:pt x="55721" y="1249964"/>
                  </a:cubicBezTo>
                  <a:cubicBezTo>
                    <a:pt x="56102" y="1247202"/>
                    <a:pt x="58484" y="1246344"/>
                    <a:pt x="62103" y="1246821"/>
                  </a:cubicBezTo>
                  <a:cubicBezTo>
                    <a:pt x="65056" y="1240915"/>
                    <a:pt x="60484" y="1237772"/>
                    <a:pt x="62103" y="1235676"/>
                  </a:cubicBezTo>
                  <a:cubicBezTo>
                    <a:pt x="68104" y="1237105"/>
                    <a:pt x="71533" y="1241010"/>
                    <a:pt x="71628" y="1248345"/>
                  </a:cubicBezTo>
                  <a:cubicBezTo>
                    <a:pt x="68390" y="1247487"/>
                    <a:pt x="68485" y="1243582"/>
                    <a:pt x="65341" y="1246821"/>
                  </a:cubicBezTo>
                  <a:cubicBezTo>
                    <a:pt x="65437" y="1249011"/>
                    <a:pt x="64579" y="1250345"/>
                    <a:pt x="63722" y="1251583"/>
                  </a:cubicBezTo>
                  <a:cubicBezTo>
                    <a:pt x="66103" y="1252345"/>
                    <a:pt x="67723" y="1253964"/>
                    <a:pt x="70104" y="1254726"/>
                  </a:cubicBezTo>
                  <a:cubicBezTo>
                    <a:pt x="68771" y="1251488"/>
                    <a:pt x="74200" y="1247583"/>
                    <a:pt x="74867" y="1251583"/>
                  </a:cubicBezTo>
                  <a:cubicBezTo>
                    <a:pt x="72295" y="1253774"/>
                    <a:pt x="69818" y="1256060"/>
                    <a:pt x="66961" y="1257965"/>
                  </a:cubicBezTo>
                  <a:cubicBezTo>
                    <a:pt x="67056" y="1255203"/>
                    <a:pt x="65723" y="1253869"/>
                    <a:pt x="63818" y="1253202"/>
                  </a:cubicBezTo>
                  <a:cubicBezTo>
                    <a:pt x="66485" y="1258155"/>
                    <a:pt x="63913" y="1263680"/>
                    <a:pt x="60674" y="1257965"/>
                  </a:cubicBezTo>
                  <a:cubicBezTo>
                    <a:pt x="59150" y="1265013"/>
                    <a:pt x="60389" y="1262156"/>
                    <a:pt x="62294" y="1267490"/>
                  </a:cubicBezTo>
                  <a:cubicBezTo>
                    <a:pt x="56960" y="1267585"/>
                    <a:pt x="53912" y="1270633"/>
                    <a:pt x="51149" y="1265871"/>
                  </a:cubicBezTo>
                  <a:cubicBezTo>
                    <a:pt x="56769" y="1262156"/>
                    <a:pt x="52673" y="1251869"/>
                    <a:pt x="48006" y="1253202"/>
                  </a:cubicBezTo>
                  <a:cubicBezTo>
                    <a:pt x="49721" y="1251583"/>
                    <a:pt x="53912" y="1244535"/>
                    <a:pt x="49530" y="1242058"/>
                  </a:cubicBezTo>
                  <a:cubicBezTo>
                    <a:pt x="49721" y="1244916"/>
                    <a:pt x="48006" y="1245773"/>
                    <a:pt x="44768" y="1245201"/>
                  </a:cubicBezTo>
                  <a:cubicBezTo>
                    <a:pt x="45625" y="1251107"/>
                    <a:pt x="47435" y="1249202"/>
                    <a:pt x="41624" y="1248345"/>
                  </a:cubicBezTo>
                  <a:cubicBezTo>
                    <a:pt x="44291" y="1257298"/>
                    <a:pt x="48387" y="1264823"/>
                    <a:pt x="52673" y="1272157"/>
                  </a:cubicBezTo>
                  <a:cubicBezTo>
                    <a:pt x="45244" y="1272538"/>
                    <a:pt x="53626" y="1279301"/>
                    <a:pt x="54293" y="1281682"/>
                  </a:cubicBezTo>
                  <a:cubicBezTo>
                    <a:pt x="51626" y="1283682"/>
                    <a:pt x="48101" y="1285016"/>
                    <a:pt x="48006" y="1289588"/>
                  </a:cubicBezTo>
                  <a:cubicBezTo>
                    <a:pt x="58484" y="1285111"/>
                    <a:pt x="51911" y="1290826"/>
                    <a:pt x="63818" y="1286445"/>
                  </a:cubicBezTo>
                  <a:cubicBezTo>
                    <a:pt x="58769" y="1275015"/>
                    <a:pt x="72200" y="1276729"/>
                    <a:pt x="76486" y="1276920"/>
                  </a:cubicBezTo>
                  <a:cubicBezTo>
                    <a:pt x="74867" y="1276920"/>
                    <a:pt x="74486" y="1274157"/>
                    <a:pt x="76486" y="1273776"/>
                  </a:cubicBezTo>
                  <a:cubicBezTo>
                    <a:pt x="76010" y="1276824"/>
                    <a:pt x="78676" y="1276920"/>
                    <a:pt x="79629" y="1278539"/>
                  </a:cubicBezTo>
                  <a:cubicBezTo>
                    <a:pt x="74009" y="1283016"/>
                    <a:pt x="69818" y="1288826"/>
                    <a:pt x="60579" y="1289683"/>
                  </a:cubicBezTo>
                  <a:cubicBezTo>
                    <a:pt x="63532" y="1295398"/>
                    <a:pt x="58865" y="1299780"/>
                    <a:pt x="55816" y="1303971"/>
                  </a:cubicBezTo>
                  <a:cubicBezTo>
                    <a:pt x="60865" y="1301780"/>
                    <a:pt x="68390" y="1303113"/>
                    <a:pt x="73247" y="1305495"/>
                  </a:cubicBezTo>
                  <a:cubicBezTo>
                    <a:pt x="64294" y="1305590"/>
                    <a:pt x="59436" y="1309686"/>
                    <a:pt x="52673" y="1311876"/>
                  </a:cubicBezTo>
                  <a:cubicBezTo>
                    <a:pt x="50578" y="1305590"/>
                    <a:pt x="58484" y="1307971"/>
                    <a:pt x="54293" y="1303971"/>
                  </a:cubicBezTo>
                  <a:cubicBezTo>
                    <a:pt x="47625" y="1302066"/>
                    <a:pt x="51435" y="1310638"/>
                    <a:pt x="48006" y="1311876"/>
                  </a:cubicBezTo>
                  <a:cubicBezTo>
                    <a:pt x="47911" y="1310924"/>
                    <a:pt x="47720" y="1309971"/>
                    <a:pt x="46387" y="1310257"/>
                  </a:cubicBezTo>
                  <a:cubicBezTo>
                    <a:pt x="43910" y="1315877"/>
                    <a:pt x="51721" y="1311210"/>
                    <a:pt x="51149" y="1315020"/>
                  </a:cubicBezTo>
                  <a:cubicBezTo>
                    <a:pt x="43815" y="1321687"/>
                    <a:pt x="52673" y="1330069"/>
                    <a:pt x="55912" y="1338832"/>
                  </a:cubicBezTo>
                  <a:cubicBezTo>
                    <a:pt x="53912" y="1338737"/>
                    <a:pt x="53721" y="1336737"/>
                    <a:pt x="51149" y="1337213"/>
                  </a:cubicBezTo>
                  <a:cubicBezTo>
                    <a:pt x="56483" y="1343880"/>
                    <a:pt x="55721" y="1347309"/>
                    <a:pt x="59055" y="1354644"/>
                  </a:cubicBezTo>
                  <a:cubicBezTo>
                    <a:pt x="58674" y="1357406"/>
                    <a:pt x="56293" y="1358263"/>
                    <a:pt x="52769" y="1357787"/>
                  </a:cubicBezTo>
                  <a:cubicBezTo>
                    <a:pt x="59912" y="1368645"/>
                    <a:pt x="57817" y="1388648"/>
                    <a:pt x="68580" y="1395792"/>
                  </a:cubicBezTo>
                  <a:cubicBezTo>
                    <a:pt x="67628" y="1401126"/>
                    <a:pt x="58484" y="1398363"/>
                    <a:pt x="59055" y="1405317"/>
                  </a:cubicBezTo>
                  <a:cubicBezTo>
                    <a:pt x="62294" y="1406745"/>
                    <a:pt x="66580" y="1407317"/>
                    <a:pt x="66961" y="1411603"/>
                  </a:cubicBezTo>
                  <a:cubicBezTo>
                    <a:pt x="62865" y="1411222"/>
                    <a:pt x="59055" y="1411032"/>
                    <a:pt x="60674" y="1416366"/>
                  </a:cubicBezTo>
                  <a:cubicBezTo>
                    <a:pt x="60008" y="1420842"/>
                    <a:pt x="66580" y="1412365"/>
                    <a:pt x="66961" y="1417985"/>
                  </a:cubicBezTo>
                  <a:cubicBezTo>
                    <a:pt x="65151" y="1426748"/>
                    <a:pt x="60008" y="1432177"/>
                    <a:pt x="59055" y="1441797"/>
                  </a:cubicBezTo>
                  <a:cubicBezTo>
                    <a:pt x="62008" y="1443321"/>
                    <a:pt x="64389" y="1437035"/>
                    <a:pt x="65437" y="1441797"/>
                  </a:cubicBezTo>
                  <a:cubicBezTo>
                    <a:pt x="66770" y="1446846"/>
                    <a:pt x="60198" y="1443988"/>
                    <a:pt x="60674" y="1448179"/>
                  </a:cubicBezTo>
                  <a:cubicBezTo>
                    <a:pt x="66770" y="1450751"/>
                    <a:pt x="62579" y="1450751"/>
                    <a:pt x="68580" y="1448179"/>
                  </a:cubicBezTo>
                  <a:cubicBezTo>
                    <a:pt x="65151" y="1455894"/>
                    <a:pt x="74867" y="1458657"/>
                    <a:pt x="70199" y="1462467"/>
                  </a:cubicBezTo>
                  <a:cubicBezTo>
                    <a:pt x="66389" y="1463133"/>
                    <a:pt x="71057" y="1455228"/>
                    <a:pt x="65437" y="1457704"/>
                  </a:cubicBezTo>
                  <a:cubicBezTo>
                    <a:pt x="68104" y="1465991"/>
                    <a:pt x="70009" y="1468658"/>
                    <a:pt x="74962" y="1471992"/>
                  </a:cubicBezTo>
                  <a:cubicBezTo>
                    <a:pt x="63056" y="1472277"/>
                    <a:pt x="72295" y="1493613"/>
                    <a:pt x="59055" y="1492566"/>
                  </a:cubicBezTo>
                  <a:cubicBezTo>
                    <a:pt x="59722" y="1497328"/>
                    <a:pt x="54864" y="1500662"/>
                    <a:pt x="60674" y="1502091"/>
                  </a:cubicBezTo>
                  <a:cubicBezTo>
                    <a:pt x="61341" y="1496376"/>
                    <a:pt x="64198" y="1492947"/>
                    <a:pt x="68580" y="1490946"/>
                  </a:cubicBezTo>
                  <a:cubicBezTo>
                    <a:pt x="68199" y="1499709"/>
                    <a:pt x="75628" y="1498185"/>
                    <a:pt x="81248" y="1497328"/>
                  </a:cubicBezTo>
                  <a:cubicBezTo>
                    <a:pt x="81534" y="1504186"/>
                    <a:pt x="84011" y="1500186"/>
                    <a:pt x="89154" y="1500471"/>
                  </a:cubicBezTo>
                  <a:cubicBezTo>
                    <a:pt x="85058" y="1504662"/>
                    <a:pt x="91631" y="1501710"/>
                    <a:pt x="90773" y="1506853"/>
                  </a:cubicBezTo>
                  <a:cubicBezTo>
                    <a:pt x="87059" y="1506377"/>
                    <a:pt x="84677" y="1507139"/>
                    <a:pt x="82868" y="1508472"/>
                  </a:cubicBezTo>
                  <a:cubicBezTo>
                    <a:pt x="83534" y="1504662"/>
                    <a:pt x="80010" y="1505043"/>
                    <a:pt x="81344" y="1500567"/>
                  </a:cubicBezTo>
                  <a:cubicBezTo>
                    <a:pt x="76390" y="1499995"/>
                    <a:pt x="70104" y="1506091"/>
                    <a:pt x="74962" y="1510092"/>
                  </a:cubicBezTo>
                  <a:cubicBezTo>
                    <a:pt x="77914" y="1511616"/>
                    <a:pt x="93250" y="1510663"/>
                    <a:pt x="97155" y="1517997"/>
                  </a:cubicBezTo>
                  <a:cubicBezTo>
                    <a:pt x="88011" y="1515997"/>
                    <a:pt x="96774" y="1523331"/>
                    <a:pt x="92393" y="1524379"/>
                  </a:cubicBezTo>
                  <a:cubicBezTo>
                    <a:pt x="89249" y="1523141"/>
                    <a:pt x="86677" y="1518855"/>
                    <a:pt x="89249" y="1516473"/>
                  </a:cubicBezTo>
                  <a:cubicBezTo>
                    <a:pt x="75248" y="1519331"/>
                    <a:pt x="84201" y="1531047"/>
                    <a:pt x="86106" y="1541810"/>
                  </a:cubicBezTo>
                  <a:cubicBezTo>
                    <a:pt x="78581" y="1541810"/>
                    <a:pt x="84963" y="1551335"/>
                    <a:pt x="80391" y="1550478"/>
                  </a:cubicBezTo>
                  <a:cubicBezTo>
                    <a:pt x="81439" y="1552097"/>
                    <a:pt x="80582" y="1555716"/>
                    <a:pt x="82963" y="1556097"/>
                  </a:cubicBezTo>
                  <a:cubicBezTo>
                    <a:pt x="88392" y="1545144"/>
                    <a:pt x="91631" y="1534761"/>
                    <a:pt x="102013" y="1532285"/>
                  </a:cubicBezTo>
                  <a:cubicBezTo>
                    <a:pt x="100489" y="1539143"/>
                    <a:pt x="103823" y="1541048"/>
                    <a:pt x="105251" y="1544953"/>
                  </a:cubicBezTo>
                  <a:cubicBezTo>
                    <a:pt x="104489" y="1546858"/>
                    <a:pt x="103537" y="1548573"/>
                    <a:pt x="102013" y="1549716"/>
                  </a:cubicBezTo>
                  <a:cubicBezTo>
                    <a:pt x="101251" y="1544667"/>
                    <a:pt x="96869" y="1543239"/>
                    <a:pt x="92488" y="1541810"/>
                  </a:cubicBezTo>
                  <a:cubicBezTo>
                    <a:pt x="91250" y="1551144"/>
                    <a:pt x="85153" y="1555621"/>
                    <a:pt x="82963" y="1564003"/>
                  </a:cubicBezTo>
                  <a:cubicBezTo>
                    <a:pt x="88487" y="1564765"/>
                    <a:pt x="88487" y="1560003"/>
                    <a:pt x="90869" y="1557621"/>
                  </a:cubicBezTo>
                  <a:cubicBezTo>
                    <a:pt x="91535" y="1566575"/>
                    <a:pt x="88392" y="1569528"/>
                    <a:pt x="87725" y="1573528"/>
                  </a:cubicBezTo>
                  <a:cubicBezTo>
                    <a:pt x="85249" y="1570194"/>
                    <a:pt x="83725" y="1565908"/>
                    <a:pt x="78200" y="1565527"/>
                  </a:cubicBezTo>
                  <a:cubicBezTo>
                    <a:pt x="78391" y="1570480"/>
                    <a:pt x="73247" y="1570004"/>
                    <a:pt x="75057" y="1576671"/>
                  </a:cubicBezTo>
                  <a:cubicBezTo>
                    <a:pt x="86773" y="1578862"/>
                    <a:pt x="76867" y="1601246"/>
                    <a:pt x="90869" y="1595721"/>
                  </a:cubicBezTo>
                  <a:cubicBezTo>
                    <a:pt x="88963" y="1594769"/>
                    <a:pt x="87630" y="1585434"/>
                    <a:pt x="89249" y="1586196"/>
                  </a:cubicBezTo>
                  <a:cubicBezTo>
                    <a:pt x="96679" y="1590673"/>
                    <a:pt x="95726" y="1600008"/>
                    <a:pt x="92393" y="1608390"/>
                  </a:cubicBezTo>
                  <a:cubicBezTo>
                    <a:pt x="98012" y="1611152"/>
                    <a:pt x="100584" y="1603056"/>
                    <a:pt x="101918" y="1606866"/>
                  </a:cubicBezTo>
                  <a:cubicBezTo>
                    <a:pt x="92488" y="1618200"/>
                    <a:pt x="86297" y="1636012"/>
                    <a:pt x="100394" y="1646490"/>
                  </a:cubicBezTo>
                  <a:cubicBezTo>
                    <a:pt x="99441" y="1650300"/>
                    <a:pt x="98108" y="1653729"/>
                    <a:pt x="98774" y="1659158"/>
                  </a:cubicBezTo>
                  <a:cubicBezTo>
                    <a:pt x="107728" y="1659063"/>
                    <a:pt x="100489" y="1665159"/>
                    <a:pt x="103537" y="1670302"/>
                  </a:cubicBezTo>
                  <a:cubicBezTo>
                    <a:pt x="107537" y="1672398"/>
                    <a:pt x="108490" y="1664016"/>
                    <a:pt x="109919" y="1668683"/>
                  </a:cubicBezTo>
                  <a:cubicBezTo>
                    <a:pt x="101632" y="1677922"/>
                    <a:pt x="106299" y="1691733"/>
                    <a:pt x="113062" y="1698782"/>
                  </a:cubicBezTo>
                  <a:cubicBezTo>
                    <a:pt x="111347" y="1697639"/>
                    <a:pt x="105823" y="1692591"/>
                    <a:pt x="103537" y="1697163"/>
                  </a:cubicBezTo>
                  <a:cubicBezTo>
                    <a:pt x="104775" y="1704211"/>
                    <a:pt x="113443" y="1710593"/>
                    <a:pt x="113062" y="1701925"/>
                  </a:cubicBezTo>
                  <a:cubicBezTo>
                    <a:pt x="116491" y="1709069"/>
                    <a:pt x="122206" y="1713927"/>
                    <a:pt x="122587" y="1724118"/>
                  </a:cubicBezTo>
                  <a:cubicBezTo>
                    <a:pt x="120491" y="1724118"/>
                    <a:pt x="118396" y="1724118"/>
                    <a:pt x="116300" y="1724118"/>
                  </a:cubicBezTo>
                  <a:cubicBezTo>
                    <a:pt x="114586" y="1731738"/>
                    <a:pt x="125825" y="1734596"/>
                    <a:pt x="119444" y="1741549"/>
                  </a:cubicBezTo>
                  <a:cubicBezTo>
                    <a:pt x="116396" y="1741359"/>
                    <a:pt x="118300" y="1736310"/>
                    <a:pt x="114681" y="1736787"/>
                  </a:cubicBezTo>
                  <a:cubicBezTo>
                    <a:pt x="114205" y="1742597"/>
                    <a:pt x="118682" y="1749360"/>
                    <a:pt x="111443" y="1755837"/>
                  </a:cubicBezTo>
                  <a:cubicBezTo>
                    <a:pt x="115348" y="1756789"/>
                    <a:pt x="110681" y="1766124"/>
                    <a:pt x="116205" y="1765362"/>
                  </a:cubicBezTo>
                  <a:cubicBezTo>
                    <a:pt x="118586" y="1762980"/>
                    <a:pt x="116681" y="1756313"/>
                    <a:pt x="122492" y="1757456"/>
                  </a:cubicBezTo>
                  <a:cubicBezTo>
                    <a:pt x="124873" y="1766219"/>
                    <a:pt x="117729" y="1765362"/>
                    <a:pt x="116205" y="1770124"/>
                  </a:cubicBezTo>
                  <a:cubicBezTo>
                    <a:pt x="120587" y="1768124"/>
                    <a:pt x="123920" y="1774791"/>
                    <a:pt x="120968" y="1774887"/>
                  </a:cubicBezTo>
                  <a:cubicBezTo>
                    <a:pt x="118015" y="1773553"/>
                    <a:pt x="112681" y="1769076"/>
                    <a:pt x="111443" y="1774887"/>
                  </a:cubicBezTo>
                  <a:cubicBezTo>
                    <a:pt x="113728" y="1775744"/>
                    <a:pt x="119634" y="1773077"/>
                    <a:pt x="119348" y="1776506"/>
                  </a:cubicBezTo>
                  <a:cubicBezTo>
                    <a:pt x="114586" y="1778506"/>
                    <a:pt x="120491" y="1782507"/>
                    <a:pt x="120968" y="1784412"/>
                  </a:cubicBezTo>
                  <a:cubicBezTo>
                    <a:pt x="118110" y="1785269"/>
                    <a:pt x="114395" y="1785174"/>
                    <a:pt x="113062" y="1787555"/>
                  </a:cubicBezTo>
                  <a:cubicBezTo>
                    <a:pt x="115634" y="1787555"/>
                    <a:pt x="113919" y="1791936"/>
                    <a:pt x="116300" y="1792317"/>
                  </a:cubicBezTo>
                  <a:cubicBezTo>
                    <a:pt x="120587" y="1788603"/>
                    <a:pt x="127825" y="1795461"/>
                    <a:pt x="128969" y="1800223"/>
                  </a:cubicBezTo>
                  <a:cubicBezTo>
                    <a:pt x="134112" y="1802223"/>
                    <a:pt x="130207" y="1795080"/>
                    <a:pt x="135350" y="1797080"/>
                  </a:cubicBezTo>
                  <a:cubicBezTo>
                    <a:pt x="135350" y="1798699"/>
                    <a:pt x="136589" y="1798985"/>
                    <a:pt x="136874" y="1800223"/>
                  </a:cubicBezTo>
                  <a:cubicBezTo>
                    <a:pt x="130683" y="1805176"/>
                    <a:pt x="119444" y="1804986"/>
                    <a:pt x="114681" y="1811367"/>
                  </a:cubicBezTo>
                  <a:cubicBezTo>
                    <a:pt x="121825" y="1813844"/>
                    <a:pt x="123063" y="1809177"/>
                    <a:pt x="128873" y="1806605"/>
                  </a:cubicBezTo>
                  <a:cubicBezTo>
                    <a:pt x="128969" y="1809748"/>
                    <a:pt x="133255" y="1808605"/>
                    <a:pt x="132017" y="1812987"/>
                  </a:cubicBezTo>
                  <a:cubicBezTo>
                    <a:pt x="121634" y="1811653"/>
                    <a:pt x="133541" y="1822893"/>
                    <a:pt x="124111" y="1822512"/>
                  </a:cubicBezTo>
                  <a:cubicBezTo>
                    <a:pt x="123063" y="1819083"/>
                    <a:pt x="128588" y="1817463"/>
                    <a:pt x="122492" y="1817749"/>
                  </a:cubicBezTo>
                  <a:cubicBezTo>
                    <a:pt x="119634" y="1821464"/>
                    <a:pt x="124587" y="1828227"/>
                    <a:pt x="119348" y="1832037"/>
                  </a:cubicBezTo>
                  <a:cubicBezTo>
                    <a:pt x="124587" y="1836037"/>
                    <a:pt x="125159" y="1824988"/>
                    <a:pt x="132017" y="1825655"/>
                  </a:cubicBezTo>
                  <a:cubicBezTo>
                    <a:pt x="131636" y="1827941"/>
                    <a:pt x="129445" y="1828322"/>
                    <a:pt x="128873" y="1830417"/>
                  </a:cubicBezTo>
                  <a:cubicBezTo>
                    <a:pt x="132017" y="1830894"/>
                    <a:pt x="132017" y="1828322"/>
                    <a:pt x="133636" y="1827274"/>
                  </a:cubicBezTo>
                  <a:cubicBezTo>
                    <a:pt x="135446" y="1829655"/>
                    <a:pt x="140208" y="1829179"/>
                    <a:pt x="139922" y="1833561"/>
                  </a:cubicBezTo>
                  <a:cubicBezTo>
                    <a:pt x="136208" y="1837466"/>
                    <a:pt x="136970" y="1831179"/>
                    <a:pt x="132017" y="1832037"/>
                  </a:cubicBezTo>
                  <a:cubicBezTo>
                    <a:pt x="130778" y="1838228"/>
                    <a:pt x="129159" y="1836704"/>
                    <a:pt x="125730" y="1838418"/>
                  </a:cubicBezTo>
                  <a:cubicBezTo>
                    <a:pt x="127540" y="1838704"/>
                    <a:pt x="127445" y="1840895"/>
                    <a:pt x="127349" y="1843181"/>
                  </a:cubicBezTo>
                  <a:cubicBezTo>
                    <a:pt x="132874" y="1840133"/>
                    <a:pt x="134207" y="1844038"/>
                    <a:pt x="138398" y="1846324"/>
                  </a:cubicBezTo>
                  <a:cubicBezTo>
                    <a:pt x="133160" y="1846800"/>
                    <a:pt x="133064" y="1854420"/>
                    <a:pt x="136779" y="1855849"/>
                  </a:cubicBezTo>
                  <a:cubicBezTo>
                    <a:pt x="134303" y="1851087"/>
                    <a:pt x="144971" y="1851658"/>
                    <a:pt x="144685" y="1854230"/>
                  </a:cubicBezTo>
                  <a:cubicBezTo>
                    <a:pt x="139732" y="1853563"/>
                    <a:pt x="138208" y="1856230"/>
                    <a:pt x="136779" y="1858992"/>
                  </a:cubicBezTo>
                  <a:cubicBezTo>
                    <a:pt x="137922" y="1862136"/>
                    <a:pt x="145637" y="1858611"/>
                    <a:pt x="146304" y="1862136"/>
                  </a:cubicBezTo>
                  <a:cubicBezTo>
                    <a:pt x="140780" y="1864422"/>
                    <a:pt x="136208" y="1857754"/>
                    <a:pt x="133636" y="1862136"/>
                  </a:cubicBezTo>
                  <a:cubicBezTo>
                    <a:pt x="137541" y="1863469"/>
                    <a:pt x="138303" y="1868041"/>
                    <a:pt x="141542" y="1870041"/>
                  </a:cubicBezTo>
                  <a:cubicBezTo>
                    <a:pt x="138494" y="1875756"/>
                    <a:pt x="131826" y="1863945"/>
                    <a:pt x="132017" y="1871565"/>
                  </a:cubicBezTo>
                  <a:cubicBezTo>
                    <a:pt x="132493" y="1874899"/>
                    <a:pt x="136303" y="1869279"/>
                    <a:pt x="136779" y="1874709"/>
                  </a:cubicBezTo>
                  <a:cubicBezTo>
                    <a:pt x="134684" y="1879947"/>
                    <a:pt x="134112" y="1886805"/>
                    <a:pt x="130493" y="1890615"/>
                  </a:cubicBezTo>
                  <a:cubicBezTo>
                    <a:pt x="134969" y="1890901"/>
                    <a:pt x="134493" y="1884329"/>
                    <a:pt x="136779" y="1890615"/>
                  </a:cubicBezTo>
                  <a:cubicBezTo>
                    <a:pt x="131255" y="1893282"/>
                    <a:pt x="131731" y="1899664"/>
                    <a:pt x="136779" y="1904903"/>
                  </a:cubicBezTo>
                  <a:cubicBezTo>
                    <a:pt x="134588" y="1907951"/>
                    <a:pt x="131064" y="1909761"/>
                    <a:pt x="130493" y="1914428"/>
                  </a:cubicBezTo>
                  <a:cubicBezTo>
                    <a:pt x="136398" y="1916142"/>
                    <a:pt x="134969" y="1910427"/>
                    <a:pt x="140018" y="1911285"/>
                  </a:cubicBezTo>
                  <a:cubicBezTo>
                    <a:pt x="140018" y="1914428"/>
                    <a:pt x="144304" y="1913285"/>
                    <a:pt x="143161" y="1917571"/>
                  </a:cubicBezTo>
                  <a:cubicBezTo>
                    <a:pt x="140113" y="1918333"/>
                    <a:pt x="136303" y="1912713"/>
                    <a:pt x="136779" y="1919190"/>
                  </a:cubicBezTo>
                  <a:cubicBezTo>
                    <a:pt x="144399" y="1917952"/>
                    <a:pt x="147257" y="1921476"/>
                    <a:pt x="149447" y="1925477"/>
                  </a:cubicBezTo>
                  <a:cubicBezTo>
                    <a:pt x="139827" y="1932525"/>
                    <a:pt x="140970" y="1941955"/>
                    <a:pt x="136779" y="1955576"/>
                  </a:cubicBezTo>
                  <a:cubicBezTo>
                    <a:pt x="142685" y="1959195"/>
                    <a:pt x="144209" y="1962148"/>
                    <a:pt x="151067" y="1961862"/>
                  </a:cubicBezTo>
                  <a:cubicBezTo>
                    <a:pt x="150781" y="1965768"/>
                    <a:pt x="153543" y="1966720"/>
                    <a:pt x="154210" y="1969768"/>
                  </a:cubicBezTo>
                  <a:cubicBezTo>
                    <a:pt x="150590" y="1966339"/>
                    <a:pt x="149066" y="1974054"/>
                    <a:pt x="146304" y="1976150"/>
                  </a:cubicBezTo>
                  <a:cubicBezTo>
                    <a:pt x="147257" y="1978912"/>
                    <a:pt x="153829" y="1976055"/>
                    <a:pt x="154210" y="1979293"/>
                  </a:cubicBezTo>
                  <a:cubicBezTo>
                    <a:pt x="152400" y="1987675"/>
                    <a:pt x="140208" y="1974054"/>
                    <a:pt x="138398" y="1982436"/>
                  </a:cubicBezTo>
                  <a:cubicBezTo>
                    <a:pt x="145637" y="1984056"/>
                    <a:pt x="141351" y="1987008"/>
                    <a:pt x="140018" y="1991961"/>
                  </a:cubicBezTo>
                  <a:cubicBezTo>
                    <a:pt x="145066" y="1993295"/>
                    <a:pt x="143256" y="1987866"/>
                    <a:pt x="146399" y="1987199"/>
                  </a:cubicBezTo>
                  <a:cubicBezTo>
                    <a:pt x="147638" y="1992723"/>
                    <a:pt x="144018" y="1993295"/>
                    <a:pt x="144780" y="1998343"/>
                  </a:cubicBezTo>
                  <a:cubicBezTo>
                    <a:pt x="150019" y="1995676"/>
                    <a:pt x="151638" y="1999296"/>
                    <a:pt x="154305" y="2003106"/>
                  </a:cubicBezTo>
                  <a:cubicBezTo>
                    <a:pt x="151924" y="2005487"/>
                    <a:pt x="148400" y="2007868"/>
                    <a:pt x="147923" y="2015774"/>
                  </a:cubicBezTo>
                  <a:cubicBezTo>
                    <a:pt x="153924" y="2018536"/>
                    <a:pt x="157829" y="2011107"/>
                    <a:pt x="159068" y="2014155"/>
                  </a:cubicBezTo>
                  <a:cubicBezTo>
                    <a:pt x="150971" y="2034252"/>
                    <a:pt x="160496" y="2042539"/>
                    <a:pt x="159068" y="2060160"/>
                  </a:cubicBezTo>
                  <a:cubicBezTo>
                    <a:pt x="161830" y="2055588"/>
                    <a:pt x="166307" y="2052636"/>
                    <a:pt x="168593" y="2047492"/>
                  </a:cubicBezTo>
                  <a:cubicBezTo>
                    <a:pt x="167259" y="2051969"/>
                    <a:pt x="170783" y="2051588"/>
                    <a:pt x="170212" y="2055398"/>
                  </a:cubicBezTo>
                  <a:cubicBezTo>
                    <a:pt x="163735" y="2057208"/>
                    <a:pt x="165735" y="2063875"/>
                    <a:pt x="163830" y="2072829"/>
                  </a:cubicBezTo>
                  <a:cubicBezTo>
                    <a:pt x="161830" y="2072733"/>
                    <a:pt x="161639" y="2070733"/>
                    <a:pt x="159068" y="2071209"/>
                  </a:cubicBezTo>
                  <a:cubicBezTo>
                    <a:pt x="163068" y="2081306"/>
                    <a:pt x="160020" y="2080925"/>
                    <a:pt x="165449" y="2087021"/>
                  </a:cubicBezTo>
                  <a:cubicBezTo>
                    <a:pt x="164687" y="2090640"/>
                    <a:pt x="156686" y="2095022"/>
                    <a:pt x="160687" y="2098070"/>
                  </a:cubicBezTo>
                  <a:cubicBezTo>
                    <a:pt x="168212" y="2091593"/>
                    <a:pt x="161354" y="2110548"/>
                    <a:pt x="166973" y="2101308"/>
                  </a:cubicBezTo>
                  <a:cubicBezTo>
                    <a:pt x="164973" y="2106452"/>
                    <a:pt x="172117" y="2102547"/>
                    <a:pt x="170117" y="2107595"/>
                  </a:cubicBezTo>
                  <a:cubicBezTo>
                    <a:pt x="166688" y="2111024"/>
                    <a:pt x="159734" y="2118644"/>
                    <a:pt x="166973" y="2123502"/>
                  </a:cubicBezTo>
                  <a:cubicBezTo>
                    <a:pt x="167164" y="2121025"/>
                    <a:pt x="166783" y="2117977"/>
                    <a:pt x="170117" y="2118739"/>
                  </a:cubicBezTo>
                  <a:cubicBezTo>
                    <a:pt x="169069" y="2125883"/>
                    <a:pt x="170688" y="2128550"/>
                    <a:pt x="165354" y="2133027"/>
                  </a:cubicBezTo>
                  <a:cubicBezTo>
                    <a:pt x="160306" y="2134360"/>
                    <a:pt x="162020" y="2128931"/>
                    <a:pt x="158972" y="2128264"/>
                  </a:cubicBezTo>
                  <a:cubicBezTo>
                    <a:pt x="155162" y="2132265"/>
                    <a:pt x="162973" y="2133598"/>
                    <a:pt x="162116" y="2139408"/>
                  </a:cubicBezTo>
                  <a:cubicBezTo>
                    <a:pt x="164878" y="2140361"/>
                    <a:pt x="171450" y="2137503"/>
                    <a:pt x="171641" y="2140932"/>
                  </a:cubicBezTo>
                  <a:cubicBezTo>
                    <a:pt x="167640" y="2141695"/>
                    <a:pt x="167164" y="2145981"/>
                    <a:pt x="165354" y="2148838"/>
                  </a:cubicBezTo>
                  <a:cubicBezTo>
                    <a:pt x="161735" y="2149315"/>
                    <a:pt x="163544" y="2144266"/>
                    <a:pt x="160592" y="2144076"/>
                  </a:cubicBezTo>
                  <a:cubicBezTo>
                    <a:pt x="159449" y="2148933"/>
                    <a:pt x="164878" y="2147124"/>
                    <a:pt x="163735" y="2152077"/>
                  </a:cubicBezTo>
                  <a:cubicBezTo>
                    <a:pt x="168497" y="2149315"/>
                    <a:pt x="174784" y="2147791"/>
                    <a:pt x="178022" y="2153601"/>
                  </a:cubicBezTo>
                  <a:cubicBezTo>
                    <a:pt x="175070" y="2157887"/>
                    <a:pt x="172593" y="2153886"/>
                    <a:pt x="170117" y="2156839"/>
                  </a:cubicBezTo>
                  <a:cubicBezTo>
                    <a:pt x="178499" y="2159030"/>
                    <a:pt x="170117" y="2168650"/>
                    <a:pt x="168497" y="2171127"/>
                  </a:cubicBezTo>
                  <a:cubicBezTo>
                    <a:pt x="178975" y="2169507"/>
                    <a:pt x="172212" y="2187224"/>
                    <a:pt x="174879" y="2190177"/>
                  </a:cubicBezTo>
                  <a:cubicBezTo>
                    <a:pt x="172593" y="2188272"/>
                    <a:pt x="172784" y="2182652"/>
                    <a:pt x="168497" y="2187033"/>
                  </a:cubicBezTo>
                  <a:cubicBezTo>
                    <a:pt x="172212" y="2190653"/>
                    <a:pt x="174212" y="2196082"/>
                    <a:pt x="176403" y="2201321"/>
                  </a:cubicBezTo>
                  <a:cubicBezTo>
                    <a:pt x="180404" y="2203416"/>
                    <a:pt x="181356" y="2195034"/>
                    <a:pt x="182785" y="2199797"/>
                  </a:cubicBezTo>
                  <a:cubicBezTo>
                    <a:pt x="182309" y="2205988"/>
                    <a:pt x="185261" y="2213227"/>
                    <a:pt x="179642" y="2220371"/>
                  </a:cubicBezTo>
                  <a:cubicBezTo>
                    <a:pt x="181642" y="2223133"/>
                    <a:pt x="184975" y="2224562"/>
                    <a:pt x="184404" y="2229896"/>
                  </a:cubicBezTo>
                  <a:cubicBezTo>
                    <a:pt x="181356" y="2230277"/>
                    <a:pt x="180880" y="2228086"/>
                    <a:pt x="178022" y="2228277"/>
                  </a:cubicBezTo>
                  <a:cubicBezTo>
                    <a:pt x="178213" y="2233611"/>
                    <a:pt x="184309" y="2237992"/>
                    <a:pt x="176403" y="2234658"/>
                  </a:cubicBezTo>
                  <a:cubicBezTo>
                    <a:pt x="176308" y="2239421"/>
                    <a:pt x="181070" y="2242659"/>
                    <a:pt x="184309" y="2239421"/>
                  </a:cubicBezTo>
                  <a:cubicBezTo>
                    <a:pt x="183356" y="2248279"/>
                    <a:pt x="189643" y="2245231"/>
                    <a:pt x="192215" y="2247327"/>
                  </a:cubicBezTo>
                  <a:cubicBezTo>
                    <a:pt x="190119" y="2247327"/>
                    <a:pt x="190786" y="2250089"/>
                    <a:pt x="189071" y="2250470"/>
                  </a:cubicBezTo>
                  <a:cubicBezTo>
                    <a:pt x="187547" y="2247803"/>
                    <a:pt x="184690" y="2246374"/>
                    <a:pt x="179546" y="2247327"/>
                  </a:cubicBezTo>
                  <a:cubicBezTo>
                    <a:pt x="183547" y="2254090"/>
                    <a:pt x="178308" y="2257899"/>
                    <a:pt x="177927" y="2264757"/>
                  </a:cubicBezTo>
                  <a:cubicBezTo>
                    <a:pt x="185071" y="2263615"/>
                    <a:pt x="181547" y="2267424"/>
                    <a:pt x="181070" y="2271044"/>
                  </a:cubicBezTo>
                  <a:cubicBezTo>
                    <a:pt x="183833" y="2271711"/>
                    <a:pt x="185166" y="2268663"/>
                    <a:pt x="185833" y="2271044"/>
                  </a:cubicBezTo>
                  <a:cubicBezTo>
                    <a:pt x="187833" y="2276187"/>
                    <a:pt x="180689" y="2272282"/>
                    <a:pt x="182690" y="2277426"/>
                  </a:cubicBezTo>
                  <a:cubicBezTo>
                    <a:pt x="185642" y="2281903"/>
                    <a:pt x="187928" y="2279712"/>
                    <a:pt x="185833" y="2286951"/>
                  </a:cubicBezTo>
                  <a:cubicBezTo>
                    <a:pt x="189452" y="2286570"/>
                    <a:pt x="191834" y="2287332"/>
                    <a:pt x="192215" y="2290094"/>
                  </a:cubicBezTo>
                  <a:cubicBezTo>
                    <a:pt x="190310" y="2290380"/>
                    <a:pt x="187738" y="2289808"/>
                    <a:pt x="187452" y="2291713"/>
                  </a:cubicBezTo>
                  <a:cubicBezTo>
                    <a:pt x="197358" y="2294952"/>
                    <a:pt x="191262" y="2317907"/>
                    <a:pt x="181070" y="2310763"/>
                  </a:cubicBezTo>
                  <a:cubicBezTo>
                    <a:pt x="179927" y="2316192"/>
                    <a:pt x="186881" y="2313335"/>
                    <a:pt x="187452" y="2317050"/>
                  </a:cubicBezTo>
                  <a:cubicBezTo>
                    <a:pt x="185166" y="2323050"/>
                    <a:pt x="188976" y="2324194"/>
                    <a:pt x="182690" y="2324955"/>
                  </a:cubicBezTo>
                  <a:cubicBezTo>
                    <a:pt x="193643" y="2332480"/>
                    <a:pt x="198787" y="2346101"/>
                    <a:pt x="196977" y="2358198"/>
                  </a:cubicBezTo>
                  <a:cubicBezTo>
                    <a:pt x="200882" y="2360198"/>
                    <a:pt x="204692" y="2354674"/>
                    <a:pt x="204883" y="2358198"/>
                  </a:cubicBezTo>
                  <a:cubicBezTo>
                    <a:pt x="198882" y="2363722"/>
                    <a:pt x="209169" y="2366580"/>
                    <a:pt x="208026" y="2372390"/>
                  </a:cubicBezTo>
                  <a:cubicBezTo>
                    <a:pt x="206121" y="2372009"/>
                    <a:pt x="201454" y="2365437"/>
                    <a:pt x="201644" y="2372390"/>
                  </a:cubicBezTo>
                  <a:cubicBezTo>
                    <a:pt x="203454" y="2376105"/>
                    <a:pt x="207740" y="2370199"/>
                    <a:pt x="209550" y="2375628"/>
                  </a:cubicBezTo>
                  <a:cubicBezTo>
                    <a:pt x="211169" y="2384106"/>
                    <a:pt x="203740" y="2383534"/>
                    <a:pt x="204788" y="2391440"/>
                  </a:cubicBezTo>
                  <a:cubicBezTo>
                    <a:pt x="207931" y="2391440"/>
                    <a:pt x="206788" y="2395822"/>
                    <a:pt x="211169" y="2394583"/>
                  </a:cubicBezTo>
                  <a:cubicBezTo>
                    <a:pt x="209550" y="2389249"/>
                    <a:pt x="216122" y="2392107"/>
                    <a:pt x="219075" y="2391440"/>
                  </a:cubicBezTo>
                  <a:cubicBezTo>
                    <a:pt x="223933" y="2388297"/>
                    <a:pt x="217932" y="2384106"/>
                    <a:pt x="225457" y="2383534"/>
                  </a:cubicBezTo>
                  <a:cubicBezTo>
                    <a:pt x="221075" y="2390488"/>
                    <a:pt x="222409" y="2394678"/>
                    <a:pt x="219075" y="2400965"/>
                  </a:cubicBezTo>
                  <a:cubicBezTo>
                    <a:pt x="212789" y="2396107"/>
                    <a:pt x="210503" y="2396965"/>
                    <a:pt x="201644" y="2394583"/>
                  </a:cubicBezTo>
                  <a:cubicBezTo>
                    <a:pt x="203645" y="2398489"/>
                    <a:pt x="196977" y="2401156"/>
                    <a:pt x="201644" y="2402489"/>
                  </a:cubicBezTo>
                  <a:cubicBezTo>
                    <a:pt x="203645" y="2396774"/>
                    <a:pt x="211455" y="2406966"/>
                    <a:pt x="214313" y="2410395"/>
                  </a:cubicBezTo>
                  <a:cubicBezTo>
                    <a:pt x="211360" y="2410776"/>
                    <a:pt x="210788" y="2408585"/>
                    <a:pt x="208026" y="2408871"/>
                  </a:cubicBezTo>
                  <a:cubicBezTo>
                    <a:pt x="206978" y="2412300"/>
                    <a:pt x="212503" y="2413919"/>
                    <a:pt x="206407" y="2413633"/>
                  </a:cubicBezTo>
                  <a:cubicBezTo>
                    <a:pt x="204502" y="2418777"/>
                    <a:pt x="211550" y="2414872"/>
                    <a:pt x="209550" y="2420015"/>
                  </a:cubicBezTo>
                  <a:cubicBezTo>
                    <a:pt x="207550" y="2419920"/>
                    <a:pt x="207359" y="2418015"/>
                    <a:pt x="204788" y="2418396"/>
                  </a:cubicBezTo>
                  <a:cubicBezTo>
                    <a:pt x="202502" y="2425444"/>
                    <a:pt x="210122" y="2422587"/>
                    <a:pt x="209550" y="2427921"/>
                  </a:cubicBezTo>
                  <a:cubicBezTo>
                    <a:pt x="208312" y="2428302"/>
                    <a:pt x="206407" y="2427921"/>
                    <a:pt x="206407" y="2429445"/>
                  </a:cubicBezTo>
                  <a:cubicBezTo>
                    <a:pt x="211836" y="2428111"/>
                    <a:pt x="214503" y="2430397"/>
                    <a:pt x="217456" y="2424682"/>
                  </a:cubicBezTo>
                  <a:cubicBezTo>
                    <a:pt x="220694" y="2425158"/>
                    <a:pt x="220599" y="2428873"/>
                    <a:pt x="222218" y="2431064"/>
                  </a:cubicBezTo>
                  <a:cubicBezTo>
                    <a:pt x="216313" y="2429826"/>
                    <a:pt x="219266" y="2440875"/>
                    <a:pt x="214313" y="2435826"/>
                  </a:cubicBezTo>
                  <a:cubicBezTo>
                    <a:pt x="215646" y="2440303"/>
                    <a:pt x="212122" y="2439922"/>
                    <a:pt x="212789" y="2443732"/>
                  </a:cubicBezTo>
                  <a:cubicBezTo>
                    <a:pt x="219266" y="2441256"/>
                    <a:pt x="224123" y="2437065"/>
                    <a:pt x="228600" y="2432588"/>
                  </a:cubicBezTo>
                  <a:cubicBezTo>
                    <a:pt x="223457" y="2434017"/>
                    <a:pt x="226314" y="2427444"/>
                    <a:pt x="223838" y="2426301"/>
                  </a:cubicBezTo>
                  <a:cubicBezTo>
                    <a:pt x="228695" y="2427444"/>
                    <a:pt x="228505" y="2423539"/>
                    <a:pt x="233363" y="2424682"/>
                  </a:cubicBezTo>
                  <a:cubicBezTo>
                    <a:pt x="236315" y="2427730"/>
                    <a:pt x="233553" y="2428683"/>
                    <a:pt x="233363" y="2432588"/>
                  </a:cubicBezTo>
                  <a:cubicBezTo>
                    <a:pt x="238316" y="2433350"/>
                    <a:pt x="237554" y="2427159"/>
                    <a:pt x="241268" y="2431064"/>
                  </a:cubicBezTo>
                  <a:cubicBezTo>
                    <a:pt x="238696" y="2440399"/>
                    <a:pt x="242697" y="2442684"/>
                    <a:pt x="247650" y="2448495"/>
                  </a:cubicBezTo>
                  <a:cubicBezTo>
                    <a:pt x="243364" y="2452686"/>
                    <a:pt x="245459" y="2453352"/>
                    <a:pt x="247650" y="2458020"/>
                  </a:cubicBezTo>
                  <a:cubicBezTo>
                    <a:pt x="245555" y="2455829"/>
                    <a:pt x="238125" y="2455257"/>
                    <a:pt x="238125" y="2459639"/>
                  </a:cubicBezTo>
                  <a:cubicBezTo>
                    <a:pt x="252317" y="2459449"/>
                    <a:pt x="237649" y="2473926"/>
                    <a:pt x="242888" y="2478689"/>
                  </a:cubicBezTo>
                  <a:cubicBezTo>
                    <a:pt x="234887" y="2480594"/>
                    <a:pt x="239459" y="2482975"/>
                    <a:pt x="242888" y="2483451"/>
                  </a:cubicBezTo>
                  <a:cubicBezTo>
                    <a:pt x="238792" y="2485738"/>
                    <a:pt x="240506" y="2493739"/>
                    <a:pt x="234982" y="2494596"/>
                  </a:cubicBezTo>
                  <a:cubicBezTo>
                    <a:pt x="234410" y="2490881"/>
                    <a:pt x="228029" y="2493072"/>
                    <a:pt x="227076" y="2489833"/>
                  </a:cubicBezTo>
                  <a:cubicBezTo>
                    <a:pt x="232505" y="2489071"/>
                    <a:pt x="232219" y="2484880"/>
                    <a:pt x="230219" y="2480308"/>
                  </a:cubicBezTo>
                  <a:cubicBezTo>
                    <a:pt x="233553" y="2483832"/>
                    <a:pt x="234887" y="2478308"/>
                    <a:pt x="239744" y="2478689"/>
                  </a:cubicBezTo>
                  <a:cubicBezTo>
                    <a:pt x="238887" y="2474879"/>
                    <a:pt x="238411" y="2470593"/>
                    <a:pt x="233458" y="2470783"/>
                  </a:cubicBezTo>
                  <a:cubicBezTo>
                    <a:pt x="228505" y="2473641"/>
                    <a:pt x="238792" y="2476117"/>
                    <a:pt x="233458" y="2478689"/>
                  </a:cubicBezTo>
                  <a:cubicBezTo>
                    <a:pt x="230505" y="2477260"/>
                    <a:pt x="224123" y="2471259"/>
                    <a:pt x="227076" y="2469164"/>
                  </a:cubicBezTo>
                  <a:cubicBezTo>
                    <a:pt x="229171" y="2469164"/>
                    <a:pt x="228505" y="2471926"/>
                    <a:pt x="230219" y="2472307"/>
                  </a:cubicBezTo>
                  <a:cubicBezTo>
                    <a:pt x="232505" y="2470116"/>
                    <a:pt x="229934" y="2464592"/>
                    <a:pt x="228695" y="2461258"/>
                  </a:cubicBezTo>
                  <a:cubicBezTo>
                    <a:pt x="223742" y="2460496"/>
                    <a:pt x="225076" y="2466116"/>
                    <a:pt x="219170" y="2464401"/>
                  </a:cubicBezTo>
                  <a:cubicBezTo>
                    <a:pt x="216980" y="2468974"/>
                    <a:pt x="223552" y="2472498"/>
                    <a:pt x="219170" y="2473926"/>
                  </a:cubicBezTo>
                  <a:cubicBezTo>
                    <a:pt x="214503" y="2472212"/>
                    <a:pt x="216122" y="2464211"/>
                    <a:pt x="209645" y="2464401"/>
                  </a:cubicBezTo>
                  <a:cubicBezTo>
                    <a:pt x="210026" y="2474307"/>
                    <a:pt x="208979" y="2476403"/>
                    <a:pt x="214408" y="2481832"/>
                  </a:cubicBezTo>
                  <a:cubicBezTo>
                    <a:pt x="210407" y="2480594"/>
                    <a:pt x="207169" y="2479546"/>
                    <a:pt x="204883" y="2483451"/>
                  </a:cubicBezTo>
                  <a:cubicBezTo>
                    <a:pt x="213932" y="2482785"/>
                    <a:pt x="211931" y="2497549"/>
                    <a:pt x="206502" y="2494596"/>
                  </a:cubicBezTo>
                  <a:cubicBezTo>
                    <a:pt x="212979" y="2501549"/>
                    <a:pt x="215170" y="2507931"/>
                    <a:pt x="209645" y="2516789"/>
                  </a:cubicBezTo>
                  <a:cubicBezTo>
                    <a:pt x="204978" y="2516122"/>
                    <a:pt x="206502" y="2509264"/>
                    <a:pt x="203359" y="2507264"/>
                  </a:cubicBezTo>
                  <a:cubicBezTo>
                    <a:pt x="201168" y="2512312"/>
                    <a:pt x="202978" y="2512598"/>
                    <a:pt x="203359" y="2518408"/>
                  </a:cubicBezTo>
                  <a:cubicBezTo>
                    <a:pt x="207455" y="2518027"/>
                    <a:pt x="210122" y="2518980"/>
                    <a:pt x="209645" y="2523171"/>
                  </a:cubicBezTo>
                  <a:cubicBezTo>
                    <a:pt x="205645" y="2522980"/>
                    <a:pt x="204692" y="2520123"/>
                    <a:pt x="203359" y="2524790"/>
                  </a:cubicBezTo>
                  <a:cubicBezTo>
                    <a:pt x="207740" y="2524123"/>
                    <a:pt x="202121" y="2533458"/>
                    <a:pt x="206502" y="2532696"/>
                  </a:cubicBezTo>
                  <a:cubicBezTo>
                    <a:pt x="206883" y="2529933"/>
                    <a:pt x="209264" y="2529076"/>
                    <a:pt x="212884" y="2529552"/>
                  </a:cubicBezTo>
                  <a:cubicBezTo>
                    <a:pt x="213455" y="2533458"/>
                    <a:pt x="202978" y="2534220"/>
                    <a:pt x="208121" y="2537458"/>
                  </a:cubicBezTo>
                  <a:cubicBezTo>
                    <a:pt x="207645" y="2535553"/>
                    <a:pt x="212693" y="2531934"/>
                    <a:pt x="212884" y="2535839"/>
                  </a:cubicBezTo>
                  <a:cubicBezTo>
                    <a:pt x="207264" y="2540792"/>
                    <a:pt x="208312" y="2542983"/>
                    <a:pt x="212884" y="2548507"/>
                  </a:cubicBezTo>
                  <a:cubicBezTo>
                    <a:pt x="205740" y="2548031"/>
                    <a:pt x="213170" y="2562414"/>
                    <a:pt x="217646" y="2567557"/>
                  </a:cubicBezTo>
                  <a:cubicBezTo>
                    <a:pt x="212503" y="2565557"/>
                    <a:pt x="216408" y="2572701"/>
                    <a:pt x="211360" y="2570700"/>
                  </a:cubicBezTo>
                  <a:cubicBezTo>
                    <a:pt x="213170" y="2573653"/>
                    <a:pt x="213265" y="2578321"/>
                    <a:pt x="219266" y="2577082"/>
                  </a:cubicBezTo>
                  <a:cubicBezTo>
                    <a:pt x="221361" y="2575082"/>
                    <a:pt x="222409" y="2572320"/>
                    <a:pt x="225647" y="2575463"/>
                  </a:cubicBezTo>
                  <a:cubicBezTo>
                    <a:pt x="227171" y="2557270"/>
                    <a:pt x="242221" y="2547650"/>
                    <a:pt x="235172" y="2532696"/>
                  </a:cubicBezTo>
                  <a:cubicBezTo>
                    <a:pt x="235077" y="2534791"/>
                    <a:pt x="230791" y="2534696"/>
                    <a:pt x="230410" y="2532696"/>
                  </a:cubicBezTo>
                  <a:cubicBezTo>
                    <a:pt x="229934" y="2528600"/>
                    <a:pt x="230981" y="2525933"/>
                    <a:pt x="235172" y="2526409"/>
                  </a:cubicBezTo>
                  <a:cubicBezTo>
                    <a:pt x="239554" y="2525742"/>
                    <a:pt x="236601" y="2532315"/>
                    <a:pt x="239935" y="2532696"/>
                  </a:cubicBezTo>
                  <a:cubicBezTo>
                    <a:pt x="243745" y="2530410"/>
                    <a:pt x="244697" y="2529838"/>
                    <a:pt x="249460" y="2534315"/>
                  </a:cubicBezTo>
                  <a:cubicBezTo>
                    <a:pt x="251365" y="2526790"/>
                    <a:pt x="252222" y="2525742"/>
                    <a:pt x="255842" y="2518408"/>
                  </a:cubicBezTo>
                  <a:cubicBezTo>
                    <a:pt x="258794" y="2524409"/>
                    <a:pt x="257366" y="2527648"/>
                    <a:pt x="258985" y="2532696"/>
                  </a:cubicBezTo>
                  <a:cubicBezTo>
                    <a:pt x="256699" y="2532315"/>
                    <a:pt x="256318" y="2530124"/>
                    <a:pt x="254222" y="2529552"/>
                  </a:cubicBezTo>
                  <a:cubicBezTo>
                    <a:pt x="254508" y="2532982"/>
                    <a:pt x="252889" y="2534601"/>
                    <a:pt x="249460" y="2534315"/>
                  </a:cubicBezTo>
                  <a:cubicBezTo>
                    <a:pt x="248317" y="2539173"/>
                    <a:pt x="248317" y="2537363"/>
                    <a:pt x="249460" y="2542221"/>
                  </a:cubicBezTo>
                  <a:cubicBezTo>
                    <a:pt x="245840" y="2541554"/>
                    <a:pt x="242792" y="2532219"/>
                    <a:pt x="238316" y="2537458"/>
                  </a:cubicBezTo>
                  <a:cubicBezTo>
                    <a:pt x="247269" y="2533553"/>
                    <a:pt x="242125" y="2549936"/>
                    <a:pt x="244697" y="2548602"/>
                  </a:cubicBezTo>
                  <a:cubicBezTo>
                    <a:pt x="244507" y="2541554"/>
                    <a:pt x="248603" y="2548698"/>
                    <a:pt x="252603" y="2546983"/>
                  </a:cubicBezTo>
                  <a:cubicBezTo>
                    <a:pt x="248412" y="2551174"/>
                    <a:pt x="255746" y="2551841"/>
                    <a:pt x="255746" y="2556508"/>
                  </a:cubicBezTo>
                  <a:cubicBezTo>
                    <a:pt x="253556" y="2556603"/>
                    <a:pt x="252222" y="2555746"/>
                    <a:pt x="250984" y="2554889"/>
                  </a:cubicBezTo>
                  <a:cubicBezTo>
                    <a:pt x="250984" y="2557556"/>
                    <a:pt x="250984" y="2560128"/>
                    <a:pt x="250984" y="2562795"/>
                  </a:cubicBezTo>
                  <a:cubicBezTo>
                    <a:pt x="255080" y="2564509"/>
                    <a:pt x="258509" y="2557937"/>
                    <a:pt x="260509" y="2562795"/>
                  </a:cubicBezTo>
                  <a:cubicBezTo>
                    <a:pt x="253841" y="2570129"/>
                    <a:pt x="242316" y="2566986"/>
                    <a:pt x="236696" y="2559651"/>
                  </a:cubicBezTo>
                  <a:cubicBezTo>
                    <a:pt x="231172" y="2562414"/>
                    <a:pt x="237172" y="2567557"/>
                    <a:pt x="233553" y="2570700"/>
                  </a:cubicBezTo>
                  <a:cubicBezTo>
                    <a:pt x="231267" y="2570319"/>
                    <a:pt x="230886" y="2568129"/>
                    <a:pt x="228791" y="2567557"/>
                  </a:cubicBezTo>
                  <a:cubicBezTo>
                    <a:pt x="231743" y="2572034"/>
                    <a:pt x="232219" y="2578892"/>
                    <a:pt x="238316" y="2580225"/>
                  </a:cubicBezTo>
                  <a:cubicBezTo>
                    <a:pt x="241649" y="2577749"/>
                    <a:pt x="237363" y="2567652"/>
                    <a:pt x="244697" y="2569081"/>
                  </a:cubicBezTo>
                  <a:cubicBezTo>
                    <a:pt x="243649" y="2578797"/>
                    <a:pt x="250317" y="2579273"/>
                    <a:pt x="249460" y="2584988"/>
                  </a:cubicBezTo>
                  <a:cubicBezTo>
                    <a:pt x="252222" y="2581845"/>
                    <a:pt x="259747" y="2587274"/>
                    <a:pt x="262128" y="2589750"/>
                  </a:cubicBezTo>
                  <a:cubicBezTo>
                    <a:pt x="258985" y="2591846"/>
                    <a:pt x="254603" y="2592799"/>
                    <a:pt x="250984" y="2594513"/>
                  </a:cubicBezTo>
                  <a:cubicBezTo>
                    <a:pt x="250698" y="2597466"/>
                    <a:pt x="252794" y="2598037"/>
                    <a:pt x="252603" y="2600895"/>
                  </a:cubicBezTo>
                  <a:cubicBezTo>
                    <a:pt x="256318" y="2600418"/>
                    <a:pt x="259175" y="2597751"/>
                    <a:pt x="262128" y="2600895"/>
                  </a:cubicBezTo>
                  <a:cubicBezTo>
                    <a:pt x="262414" y="2598514"/>
                    <a:pt x="261557" y="2594989"/>
                    <a:pt x="263652" y="2594513"/>
                  </a:cubicBezTo>
                  <a:cubicBezTo>
                    <a:pt x="267557" y="2596418"/>
                    <a:pt x="266510" y="2601371"/>
                    <a:pt x="263652" y="2604038"/>
                  </a:cubicBezTo>
                  <a:cubicBezTo>
                    <a:pt x="260509" y="2601371"/>
                    <a:pt x="261652" y="2604133"/>
                    <a:pt x="257366" y="2604038"/>
                  </a:cubicBezTo>
                  <a:cubicBezTo>
                    <a:pt x="254889" y="2609658"/>
                    <a:pt x="262795" y="2604991"/>
                    <a:pt x="262128" y="2608800"/>
                  </a:cubicBezTo>
                  <a:cubicBezTo>
                    <a:pt x="258223" y="2608991"/>
                    <a:pt x="261652" y="2614134"/>
                    <a:pt x="262128" y="2615087"/>
                  </a:cubicBezTo>
                  <a:cubicBezTo>
                    <a:pt x="257937" y="2615087"/>
                    <a:pt x="258699" y="2620135"/>
                    <a:pt x="254222" y="2619849"/>
                  </a:cubicBezTo>
                  <a:cubicBezTo>
                    <a:pt x="252984" y="2625279"/>
                    <a:pt x="255746" y="2626803"/>
                    <a:pt x="258985" y="2627755"/>
                  </a:cubicBezTo>
                  <a:cubicBezTo>
                    <a:pt x="259937" y="2624898"/>
                    <a:pt x="254318" y="2621183"/>
                    <a:pt x="258985" y="2619849"/>
                  </a:cubicBezTo>
                  <a:cubicBezTo>
                    <a:pt x="262128" y="2621469"/>
                    <a:pt x="270129" y="2626517"/>
                    <a:pt x="265271" y="2630899"/>
                  </a:cubicBezTo>
                  <a:cubicBezTo>
                    <a:pt x="262795" y="2630708"/>
                    <a:pt x="264033" y="2626898"/>
                    <a:pt x="260509" y="2627755"/>
                  </a:cubicBezTo>
                  <a:cubicBezTo>
                    <a:pt x="260509" y="2638709"/>
                    <a:pt x="256794" y="2647091"/>
                    <a:pt x="265271" y="2651568"/>
                  </a:cubicBezTo>
                  <a:cubicBezTo>
                    <a:pt x="263176" y="2651568"/>
                    <a:pt x="263843" y="2654330"/>
                    <a:pt x="262128" y="2654711"/>
                  </a:cubicBezTo>
                  <a:cubicBezTo>
                    <a:pt x="258318" y="2655378"/>
                    <a:pt x="262985" y="2647472"/>
                    <a:pt x="257366" y="2649949"/>
                  </a:cubicBezTo>
                  <a:cubicBezTo>
                    <a:pt x="257461" y="2658235"/>
                    <a:pt x="257366" y="2672904"/>
                    <a:pt x="255842" y="2673761"/>
                  </a:cubicBezTo>
                  <a:cubicBezTo>
                    <a:pt x="258604" y="2672332"/>
                    <a:pt x="258413" y="2666713"/>
                    <a:pt x="262128" y="2670618"/>
                  </a:cubicBezTo>
                  <a:cubicBezTo>
                    <a:pt x="258604" y="2677190"/>
                    <a:pt x="253746" y="2682333"/>
                    <a:pt x="247841" y="2686429"/>
                  </a:cubicBezTo>
                  <a:cubicBezTo>
                    <a:pt x="259652" y="2684143"/>
                    <a:pt x="258032" y="2695288"/>
                    <a:pt x="262128" y="2700717"/>
                  </a:cubicBezTo>
                  <a:cubicBezTo>
                    <a:pt x="258699" y="2703574"/>
                    <a:pt x="251746" y="2700431"/>
                    <a:pt x="255842" y="2707099"/>
                  </a:cubicBezTo>
                  <a:cubicBezTo>
                    <a:pt x="252794" y="2706717"/>
                    <a:pt x="252317" y="2708908"/>
                    <a:pt x="249460" y="2708718"/>
                  </a:cubicBezTo>
                  <a:cubicBezTo>
                    <a:pt x="248507" y="2702812"/>
                    <a:pt x="242221" y="2702241"/>
                    <a:pt x="241554" y="2696049"/>
                  </a:cubicBezTo>
                  <a:cubicBezTo>
                    <a:pt x="244697" y="2692144"/>
                    <a:pt x="246793" y="2686429"/>
                    <a:pt x="244697" y="2681762"/>
                  </a:cubicBezTo>
                  <a:cubicBezTo>
                    <a:pt x="249745" y="2682524"/>
                    <a:pt x="251174" y="2679762"/>
                    <a:pt x="252603" y="2676999"/>
                  </a:cubicBezTo>
                  <a:cubicBezTo>
                    <a:pt x="246793" y="2674999"/>
                    <a:pt x="256413" y="2667474"/>
                    <a:pt x="250984" y="2665950"/>
                  </a:cubicBezTo>
                  <a:cubicBezTo>
                    <a:pt x="249650" y="2664903"/>
                    <a:pt x="236411" y="2658140"/>
                    <a:pt x="236696" y="2650044"/>
                  </a:cubicBezTo>
                  <a:cubicBezTo>
                    <a:pt x="240792" y="2650234"/>
                    <a:pt x="238316" y="2656807"/>
                    <a:pt x="244602" y="2654806"/>
                  </a:cubicBezTo>
                  <a:cubicBezTo>
                    <a:pt x="244793" y="2644710"/>
                    <a:pt x="238601" y="2645281"/>
                    <a:pt x="230315" y="2646900"/>
                  </a:cubicBezTo>
                  <a:cubicBezTo>
                    <a:pt x="230791" y="2650996"/>
                    <a:pt x="230886" y="2654806"/>
                    <a:pt x="225552" y="2653282"/>
                  </a:cubicBezTo>
                  <a:cubicBezTo>
                    <a:pt x="225457" y="2648901"/>
                    <a:pt x="228219" y="2650044"/>
                    <a:pt x="225552" y="2646900"/>
                  </a:cubicBezTo>
                  <a:cubicBezTo>
                    <a:pt x="231839" y="2642233"/>
                    <a:pt x="238792" y="2644519"/>
                    <a:pt x="242983" y="2640519"/>
                  </a:cubicBezTo>
                  <a:cubicBezTo>
                    <a:pt x="239935" y="2637280"/>
                    <a:pt x="234029" y="2636804"/>
                    <a:pt x="233458" y="2630994"/>
                  </a:cubicBezTo>
                  <a:cubicBezTo>
                    <a:pt x="233363" y="2632613"/>
                    <a:pt x="231458" y="2632232"/>
                    <a:pt x="231839" y="2629470"/>
                  </a:cubicBezTo>
                  <a:cubicBezTo>
                    <a:pt x="226981" y="2628232"/>
                    <a:pt x="228791" y="2633756"/>
                    <a:pt x="223838" y="2632613"/>
                  </a:cubicBezTo>
                  <a:cubicBezTo>
                    <a:pt x="224790" y="2626136"/>
                    <a:pt x="216980" y="2627279"/>
                    <a:pt x="215932" y="2630994"/>
                  </a:cubicBezTo>
                  <a:cubicBezTo>
                    <a:pt x="216503" y="2624517"/>
                    <a:pt x="209169" y="2626136"/>
                    <a:pt x="208026" y="2621469"/>
                  </a:cubicBezTo>
                  <a:cubicBezTo>
                    <a:pt x="211169" y="2617659"/>
                    <a:pt x="214789" y="2624136"/>
                    <a:pt x="215932" y="2618325"/>
                  </a:cubicBezTo>
                  <a:cubicBezTo>
                    <a:pt x="211265" y="2617468"/>
                    <a:pt x="218408" y="2615849"/>
                    <a:pt x="217456" y="2613563"/>
                  </a:cubicBezTo>
                  <a:cubicBezTo>
                    <a:pt x="212027" y="2610801"/>
                    <a:pt x="209741" y="2596894"/>
                    <a:pt x="206407" y="2591370"/>
                  </a:cubicBezTo>
                  <a:cubicBezTo>
                    <a:pt x="201454" y="2594227"/>
                    <a:pt x="206883" y="2597561"/>
                    <a:pt x="203264" y="2600895"/>
                  </a:cubicBezTo>
                  <a:cubicBezTo>
                    <a:pt x="204692" y="2595751"/>
                    <a:pt x="198025" y="2598704"/>
                    <a:pt x="198501" y="2594513"/>
                  </a:cubicBezTo>
                  <a:cubicBezTo>
                    <a:pt x="201454" y="2593275"/>
                    <a:pt x="203359" y="2587083"/>
                    <a:pt x="198501" y="2586607"/>
                  </a:cubicBezTo>
                  <a:cubicBezTo>
                    <a:pt x="194882" y="2594418"/>
                    <a:pt x="198787" y="2600133"/>
                    <a:pt x="188976" y="2600895"/>
                  </a:cubicBezTo>
                  <a:cubicBezTo>
                    <a:pt x="200025" y="2605372"/>
                    <a:pt x="191738" y="2620802"/>
                    <a:pt x="195358" y="2626231"/>
                  </a:cubicBezTo>
                  <a:cubicBezTo>
                    <a:pt x="189452" y="2627946"/>
                    <a:pt x="192786" y="2620231"/>
                    <a:pt x="187452" y="2621469"/>
                  </a:cubicBezTo>
                  <a:cubicBezTo>
                    <a:pt x="185166" y="2623374"/>
                    <a:pt x="185071" y="2627469"/>
                    <a:pt x="182690" y="2629374"/>
                  </a:cubicBezTo>
                  <a:cubicBezTo>
                    <a:pt x="186690" y="2628613"/>
                    <a:pt x="190024" y="2636614"/>
                    <a:pt x="185833" y="2638899"/>
                  </a:cubicBezTo>
                  <a:cubicBezTo>
                    <a:pt x="177927" y="2632041"/>
                    <a:pt x="182404" y="2611753"/>
                    <a:pt x="190595" y="2607181"/>
                  </a:cubicBezTo>
                  <a:cubicBezTo>
                    <a:pt x="188214" y="2605848"/>
                    <a:pt x="188309" y="2602038"/>
                    <a:pt x="187452" y="2599275"/>
                  </a:cubicBezTo>
                  <a:cubicBezTo>
                    <a:pt x="184785" y="2600895"/>
                    <a:pt x="176784" y="2605372"/>
                    <a:pt x="173165" y="2600895"/>
                  </a:cubicBezTo>
                  <a:cubicBezTo>
                    <a:pt x="182975" y="2598609"/>
                    <a:pt x="180213" y="2595180"/>
                    <a:pt x="177927" y="2586607"/>
                  </a:cubicBezTo>
                  <a:cubicBezTo>
                    <a:pt x="182785" y="2584226"/>
                    <a:pt x="184118" y="2587083"/>
                    <a:pt x="187452" y="2584988"/>
                  </a:cubicBezTo>
                  <a:cubicBezTo>
                    <a:pt x="184880" y="2577177"/>
                    <a:pt x="186119" y="2574034"/>
                    <a:pt x="181070" y="2564319"/>
                  </a:cubicBezTo>
                  <a:cubicBezTo>
                    <a:pt x="181832" y="2566891"/>
                    <a:pt x="172403" y="2566891"/>
                    <a:pt x="173165" y="2564319"/>
                  </a:cubicBezTo>
                  <a:cubicBezTo>
                    <a:pt x="178689" y="2556032"/>
                    <a:pt x="174308" y="2559366"/>
                    <a:pt x="170021" y="2554794"/>
                  </a:cubicBezTo>
                  <a:cubicBezTo>
                    <a:pt x="172403" y="2551650"/>
                    <a:pt x="176689" y="2557556"/>
                    <a:pt x="177927" y="2551650"/>
                  </a:cubicBezTo>
                  <a:cubicBezTo>
                    <a:pt x="171831" y="2544888"/>
                    <a:pt x="171926" y="2529457"/>
                    <a:pt x="170021" y="2523075"/>
                  </a:cubicBezTo>
                  <a:cubicBezTo>
                    <a:pt x="166592" y="2525266"/>
                    <a:pt x="165164" y="2504216"/>
                    <a:pt x="173165" y="2504025"/>
                  </a:cubicBezTo>
                  <a:cubicBezTo>
                    <a:pt x="174784" y="2508216"/>
                    <a:pt x="175070" y="2513741"/>
                    <a:pt x="174784" y="2519837"/>
                  </a:cubicBezTo>
                  <a:cubicBezTo>
                    <a:pt x="176879" y="2519837"/>
                    <a:pt x="178975" y="2519837"/>
                    <a:pt x="181070" y="2519837"/>
                  </a:cubicBezTo>
                  <a:cubicBezTo>
                    <a:pt x="185452" y="2510122"/>
                    <a:pt x="175546" y="2509645"/>
                    <a:pt x="176308" y="2499263"/>
                  </a:cubicBezTo>
                  <a:cubicBezTo>
                    <a:pt x="172403" y="2497167"/>
                    <a:pt x="169736" y="2503930"/>
                    <a:pt x="168402" y="2499263"/>
                  </a:cubicBezTo>
                  <a:cubicBezTo>
                    <a:pt x="168497" y="2496786"/>
                    <a:pt x="172403" y="2498025"/>
                    <a:pt x="171545" y="2494500"/>
                  </a:cubicBezTo>
                  <a:cubicBezTo>
                    <a:pt x="169164" y="2494215"/>
                    <a:pt x="165735" y="2495072"/>
                    <a:pt x="165259" y="2492881"/>
                  </a:cubicBezTo>
                  <a:cubicBezTo>
                    <a:pt x="168593" y="2491072"/>
                    <a:pt x="171260" y="2493643"/>
                    <a:pt x="173165" y="2488119"/>
                  </a:cubicBezTo>
                  <a:cubicBezTo>
                    <a:pt x="168878" y="2487261"/>
                    <a:pt x="162973" y="2477927"/>
                    <a:pt x="170021" y="2475450"/>
                  </a:cubicBezTo>
                  <a:cubicBezTo>
                    <a:pt x="174022" y="2480784"/>
                    <a:pt x="176213" y="2481642"/>
                    <a:pt x="184309" y="2480213"/>
                  </a:cubicBezTo>
                  <a:cubicBezTo>
                    <a:pt x="182690" y="2478594"/>
                    <a:pt x="183261" y="2466592"/>
                    <a:pt x="181166" y="2470688"/>
                  </a:cubicBezTo>
                  <a:cubicBezTo>
                    <a:pt x="181451" y="2474593"/>
                    <a:pt x="180404" y="2477260"/>
                    <a:pt x="178022" y="2478594"/>
                  </a:cubicBezTo>
                  <a:cubicBezTo>
                    <a:pt x="177927" y="2465830"/>
                    <a:pt x="160973" y="2479641"/>
                    <a:pt x="160592" y="2467545"/>
                  </a:cubicBezTo>
                  <a:cubicBezTo>
                    <a:pt x="168593" y="2468592"/>
                    <a:pt x="169926" y="2462116"/>
                    <a:pt x="176403" y="2465925"/>
                  </a:cubicBezTo>
                  <a:cubicBezTo>
                    <a:pt x="174403" y="2459639"/>
                    <a:pt x="181642" y="2462687"/>
                    <a:pt x="179642" y="2456400"/>
                  </a:cubicBezTo>
                  <a:cubicBezTo>
                    <a:pt x="174022" y="2453543"/>
                    <a:pt x="174593" y="2454019"/>
                    <a:pt x="173260" y="2446875"/>
                  </a:cubicBezTo>
                  <a:cubicBezTo>
                    <a:pt x="167926" y="2450685"/>
                    <a:pt x="176403" y="2458401"/>
                    <a:pt x="173260" y="2459544"/>
                  </a:cubicBezTo>
                  <a:cubicBezTo>
                    <a:pt x="168688" y="2458782"/>
                    <a:pt x="166116" y="2456210"/>
                    <a:pt x="165354" y="2451638"/>
                  </a:cubicBezTo>
                  <a:cubicBezTo>
                    <a:pt x="165449" y="2447542"/>
                    <a:pt x="171545" y="2449352"/>
                    <a:pt x="171641" y="2445256"/>
                  </a:cubicBezTo>
                  <a:cubicBezTo>
                    <a:pt x="166021" y="2443447"/>
                    <a:pt x="159925" y="2442113"/>
                    <a:pt x="162116" y="2432588"/>
                  </a:cubicBezTo>
                  <a:cubicBezTo>
                    <a:pt x="156972" y="2428968"/>
                    <a:pt x="153924" y="2432969"/>
                    <a:pt x="147828" y="2431064"/>
                  </a:cubicBezTo>
                  <a:cubicBezTo>
                    <a:pt x="148019" y="2428492"/>
                    <a:pt x="151829" y="2429826"/>
                    <a:pt x="151067" y="2426301"/>
                  </a:cubicBezTo>
                  <a:cubicBezTo>
                    <a:pt x="143447" y="2427064"/>
                    <a:pt x="145352" y="2418205"/>
                    <a:pt x="138398" y="2418396"/>
                  </a:cubicBezTo>
                  <a:cubicBezTo>
                    <a:pt x="141161" y="2427444"/>
                    <a:pt x="135541" y="2427444"/>
                    <a:pt x="138398" y="2437446"/>
                  </a:cubicBezTo>
                  <a:cubicBezTo>
                    <a:pt x="128016" y="2436493"/>
                    <a:pt x="128873" y="2447161"/>
                    <a:pt x="120968" y="2440589"/>
                  </a:cubicBezTo>
                  <a:cubicBezTo>
                    <a:pt x="119444" y="2443827"/>
                    <a:pt x="118967" y="2448114"/>
                    <a:pt x="114586" y="2448495"/>
                  </a:cubicBezTo>
                  <a:cubicBezTo>
                    <a:pt x="113538" y="2439636"/>
                    <a:pt x="108395" y="2435636"/>
                    <a:pt x="114586" y="2429445"/>
                  </a:cubicBezTo>
                  <a:cubicBezTo>
                    <a:pt x="116491" y="2437922"/>
                    <a:pt x="119063" y="2423349"/>
                    <a:pt x="127254" y="2427921"/>
                  </a:cubicBezTo>
                  <a:cubicBezTo>
                    <a:pt x="126301" y="2431255"/>
                    <a:pt x="123253" y="2432398"/>
                    <a:pt x="124015" y="2437446"/>
                  </a:cubicBezTo>
                  <a:cubicBezTo>
                    <a:pt x="128873" y="2436112"/>
                    <a:pt x="127825" y="2432969"/>
                    <a:pt x="133541" y="2435826"/>
                  </a:cubicBezTo>
                  <a:cubicBezTo>
                    <a:pt x="129350" y="2429159"/>
                    <a:pt x="136112" y="2429159"/>
                    <a:pt x="136684" y="2423158"/>
                  </a:cubicBezTo>
                  <a:cubicBezTo>
                    <a:pt x="130112" y="2419253"/>
                    <a:pt x="133731" y="2426587"/>
                    <a:pt x="127254" y="2426301"/>
                  </a:cubicBezTo>
                  <a:cubicBezTo>
                    <a:pt x="125349" y="2417443"/>
                    <a:pt x="121063" y="2422110"/>
                    <a:pt x="114586" y="2423158"/>
                  </a:cubicBezTo>
                  <a:cubicBezTo>
                    <a:pt x="115252" y="2417729"/>
                    <a:pt x="109823" y="2418396"/>
                    <a:pt x="108204" y="2415252"/>
                  </a:cubicBezTo>
                  <a:cubicBezTo>
                    <a:pt x="109442" y="2411728"/>
                    <a:pt x="113443" y="2410966"/>
                    <a:pt x="112967" y="2405727"/>
                  </a:cubicBezTo>
                  <a:cubicBezTo>
                    <a:pt x="108490" y="2404394"/>
                    <a:pt x="108871" y="2407918"/>
                    <a:pt x="105061" y="2407347"/>
                  </a:cubicBezTo>
                  <a:cubicBezTo>
                    <a:pt x="103727" y="2404394"/>
                    <a:pt x="103061" y="2400965"/>
                    <a:pt x="100298" y="2399441"/>
                  </a:cubicBezTo>
                  <a:cubicBezTo>
                    <a:pt x="106109" y="2402584"/>
                    <a:pt x="107633" y="2396298"/>
                    <a:pt x="114586" y="2396298"/>
                  </a:cubicBezTo>
                  <a:cubicBezTo>
                    <a:pt x="113157" y="2404680"/>
                    <a:pt x="118396" y="2396583"/>
                    <a:pt x="119348" y="2402680"/>
                  </a:cubicBezTo>
                  <a:cubicBezTo>
                    <a:pt x="115062" y="2405918"/>
                    <a:pt x="119634" y="2411824"/>
                    <a:pt x="117729" y="2415348"/>
                  </a:cubicBezTo>
                  <a:cubicBezTo>
                    <a:pt x="122873" y="2414395"/>
                    <a:pt x="130683" y="2416396"/>
                    <a:pt x="136779" y="2410585"/>
                  </a:cubicBezTo>
                  <a:cubicBezTo>
                    <a:pt x="134684" y="2409538"/>
                    <a:pt x="133826" y="2407156"/>
                    <a:pt x="133636" y="2404203"/>
                  </a:cubicBezTo>
                  <a:cubicBezTo>
                    <a:pt x="134493" y="2401917"/>
                    <a:pt x="136112" y="2400298"/>
                    <a:pt x="138398" y="2399441"/>
                  </a:cubicBezTo>
                  <a:cubicBezTo>
                    <a:pt x="137732" y="2410299"/>
                    <a:pt x="144209" y="2408871"/>
                    <a:pt x="149447" y="2416872"/>
                  </a:cubicBezTo>
                  <a:cubicBezTo>
                    <a:pt x="149352" y="2414205"/>
                    <a:pt x="150686" y="2412871"/>
                    <a:pt x="152591" y="2412109"/>
                  </a:cubicBezTo>
                  <a:cubicBezTo>
                    <a:pt x="152400" y="2416396"/>
                    <a:pt x="155258" y="2415252"/>
                    <a:pt x="152591" y="2418396"/>
                  </a:cubicBezTo>
                  <a:cubicBezTo>
                    <a:pt x="158020" y="2419634"/>
                    <a:pt x="154591" y="2411919"/>
                    <a:pt x="160496" y="2413633"/>
                  </a:cubicBezTo>
                  <a:cubicBezTo>
                    <a:pt x="158972" y="2416586"/>
                    <a:pt x="165259" y="2418967"/>
                    <a:pt x="160496" y="2420015"/>
                  </a:cubicBezTo>
                  <a:cubicBezTo>
                    <a:pt x="160306" y="2418110"/>
                    <a:pt x="160020" y="2416300"/>
                    <a:pt x="157353" y="2416872"/>
                  </a:cubicBezTo>
                  <a:cubicBezTo>
                    <a:pt x="158782" y="2421920"/>
                    <a:pt x="153257" y="2420206"/>
                    <a:pt x="152591" y="2423253"/>
                  </a:cubicBezTo>
                  <a:cubicBezTo>
                    <a:pt x="158401" y="2426587"/>
                    <a:pt x="163354" y="2418491"/>
                    <a:pt x="171641" y="2423253"/>
                  </a:cubicBezTo>
                  <a:cubicBezTo>
                    <a:pt x="171641" y="2419539"/>
                    <a:pt x="168974" y="2418586"/>
                    <a:pt x="170117" y="2413728"/>
                  </a:cubicBezTo>
                  <a:cubicBezTo>
                    <a:pt x="166973" y="2413252"/>
                    <a:pt x="166973" y="2415824"/>
                    <a:pt x="165354" y="2416872"/>
                  </a:cubicBezTo>
                  <a:cubicBezTo>
                    <a:pt x="159449" y="2411252"/>
                    <a:pt x="157448" y="2402203"/>
                    <a:pt x="154210" y="2397917"/>
                  </a:cubicBezTo>
                  <a:cubicBezTo>
                    <a:pt x="159734" y="2400965"/>
                    <a:pt x="162973" y="2401536"/>
                    <a:pt x="166878" y="2396298"/>
                  </a:cubicBezTo>
                  <a:cubicBezTo>
                    <a:pt x="166783" y="2390107"/>
                    <a:pt x="160020" y="2383725"/>
                    <a:pt x="154210" y="2378867"/>
                  </a:cubicBezTo>
                  <a:cubicBezTo>
                    <a:pt x="155829" y="2377343"/>
                    <a:pt x="157353" y="2375724"/>
                    <a:pt x="158972" y="2374104"/>
                  </a:cubicBezTo>
                  <a:cubicBezTo>
                    <a:pt x="150209" y="2379343"/>
                    <a:pt x="157163" y="2369056"/>
                    <a:pt x="157353" y="2369342"/>
                  </a:cubicBezTo>
                  <a:cubicBezTo>
                    <a:pt x="156020" y="2367437"/>
                    <a:pt x="148304" y="2371628"/>
                    <a:pt x="149447" y="2364579"/>
                  </a:cubicBezTo>
                  <a:cubicBezTo>
                    <a:pt x="149828" y="2372676"/>
                    <a:pt x="143351" y="2380486"/>
                    <a:pt x="138398" y="2374104"/>
                  </a:cubicBezTo>
                  <a:cubicBezTo>
                    <a:pt x="141256" y="2380391"/>
                    <a:pt x="151924" y="2383249"/>
                    <a:pt x="155829" y="2383629"/>
                  </a:cubicBezTo>
                  <a:cubicBezTo>
                    <a:pt x="159258" y="2389630"/>
                    <a:pt x="152781" y="2388392"/>
                    <a:pt x="154305" y="2396298"/>
                  </a:cubicBezTo>
                  <a:cubicBezTo>
                    <a:pt x="152210" y="2396298"/>
                    <a:pt x="150019" y="2396298"/>
                    <a:pt x="147923" y="2396298"/>
                  </a:cubicBezTo>
                  <a:cubicBezTo>
                    <a:pt x="146590" y="2401346"/>
                    <a:pt x="149352" y="2402299"/>
                    <a:pt x="151162" y="2404203"/>
                  </a:cubicBezTo>
                  <a:cubicBezTo>
                    <a:pt x="147257" y="2403727"/>
                    <a:pt x="143447" y="2411157"/>
                    <a:pt x="140018" y="2405823"/>
                  </a:cubicBezTo>
                  <a:cubicBezTo>
                    <a:pt x="140018" y="2402680"/>
                    <a:pt x="144304" y="2403823"/>
                    <a:pt x="143161" y="2399441"/>
                  </a:cubicBezTo>
                  <a:cubicBezTo>
                    <a:pt x="136208" y="2396393"/>
                    <a:pt x="133445" y="2389059"/>
                    <a:pt x="128873" y="2383629"/>
                  </a:cubicBezTo>
                  <a:cubicBezTo>
                    <a:pt x="132969" y="2380867"/>
                    <a:pt x="130683" y="2371628"/>
                    <a:pt x="136779" y="2370961"/>
                  </a:cubicBezTo>
                  <a:cubicBezTo>
                    <a:pt x="131159" y="2370771"/>
                    <a:pt x="140113" y="2365723"/>
                    <a:pt x="135255" y="2366199"/>
                  </a:cubicBezTo>
                  <a:cubicBezTo>
                    <a:pt x="134207" y="2370580"/>
                    <a:pt x="127445" y="2359531"/>
                    <a:pt x="132017" y="2358293"/>
                  </a:cubicBezTo>
                  <a:cubicBezTo>
                    <a:pt x="135350" y="2358769"/>
                    <a:pt x="137065" y="2368961"/>
                    <a:pt x="141542" y="2363055"/>
                  </a:cubicBezTo>
                  <a:cubicBezTo>
                    <a:pt x="135731" y="2360579"/>
                    <a:pt x="145161" y="2360674"/>
                    <a:pt x="143161" y="2356674"/>
                  </a:cubicBezTo>
                  <a:cubicBezTo>
                    <a:pt x="136398" y="2350578"/>
                    <a:pt x="129921" y="2349720"/>
                    <a:pt x="128873" y="2340862"/>
                  </a:cubicBezTo>
                  <a:cubicBezTo>
                    <a:pt x="132112" y="2339719"/>
                    <a:pt x="135160" y="2335909"/>
                    <a:pt x="138398" y="2339338"/>
                  </a:cubicBezTo>
                  <a:cubicBezTo>
                    <a:pt x="136112" y="2334480"/>
                    <a:pt x="131064" y="2329337"/>
                    <a:pt x="136779" y="2325051"/>
                  </a:cubicBezTo>
                  <a:cubicBezTo>
                    <a:pt x="129731" y="2317526"/>
                    <a:pt x="128302" y="2308858"/>
                    <a:pt x="128873" y="2296476"/>
                  </a:cubicBezTo>
                  <a:cubicBezTo>
                    <a:pt x="141542" y="2296571"/>
                    <a:pt x="135446" y="2261805"/>
                    <a:pt x="132017" y="2274282"/>
                  </a:cubicBezTo>
                  <a:cubicBezTo>
                    <a:pt x="129540" y="2268949"/>
                    <a:pt x="138779" y="2267520"/>
                    <a:pt x="133636" y="2264757"/>
                  </a:cubicBezTo>
                  <a:cubicBezTo>
                    <a:pt x="132017" y="2268758"/>
                    <a:pt x="126587" y="2263519"/>
                    <a:pt x="127349" y="2259995"/>
                  </a:cubicBezTo>
                  <a:cubicBezTo>
                    <a:pt x="131350" y="2261138"/>
                    <a:pt x="129731" y="2251708"/>
                    <a:pt x="128873" y="2250470"/>
                  </a:cubicBezTo>
                  <a:cubicBezTo>
                    <a:pt x="128207" y="2252470"/>
                    <a:pt x="126873" y="2253708"/>
                    <a:pt x="124111" y="2253613"/>
                  </a:cubicBezTo>
                  <a:cubicBezTo>
                    <a:pt x="125063" y="2248089"/>
                    <a:pt x="116586" y="2248374"/>
                    <a:pt x="120968" y="2244088"/>
                  </a:cubicBezTo>
                  <a:cubicBezTo>
                    <a:pt x="125825" y="2242850"/>
                    <a:pt x="124015" y="2248374"/>
                    <a:pt x="128873" y="2247232"/>
                  </a:cubicBezTo>
                  <a:cubicBezTo>
                    <a:pt x="129064" y="2239135"/>
                    <a:pt x="135160" y="2244088"/>
                    <a:pt x="138398" y="2245612"/>
                  </a:cubicBezTo>
                  <a:cubicBezTo>
                    <a:pt x="138684" y="2241707"/>
                    <a:pt x="135922" y="2240659"/>
                    <a:pt x="135255" y="2237707"/>
                  </a:cubicBezTo>
                  <a:cubicBezTo>
                    <a:pt x="130302" y="2236945"/>
                    <a:pt x="131636" y="2242564"/>
                    <a:pt x="125730" y="2240945"/>
                  </a:cubicBezTo>
                  <a:cubicBezTo>
                    <a:pt x="127349" y="2234658"/>
                    <a:pt x="120968" y="2236182"/>
                    <a:pt x="122587" y="2229801"/>
                  </a:cubicBezTo>
                  <a:cubicBezTo>
                    <a:pt x="126301" y="2230467"/>
                    <a:pt x="126873" y="2236754"/>
                    <a:pt x="130493" y="2232944"/>
                  </a:cubicBezTo>
                  <a:cubicBezTo>
                    <a:pt x="130016" y="2225229"/>
                    <a:pt x="122396" y="2223800"/>
                    <a:pt x="128873" y="2217132"/>
                  </a:cubicBezTo>
                  <a:cubicBezTo>
                    <a:pt x="125159" y="2216180"/>
                    <a:pt x="113728" y="2204083"/>
                    <a:pt x="120968" y="2198082"/>
                  </a:cubicBezTo>
                  <a:cubicBezTo>
                    <a:pt x="128492" y="2198845"/>
                    <a:pt x="125349" y="2207988"/>
                    <a:pt x="127349" y="2210751"/>
                  </a:cubicBezTo>
                  <a:cubicBezTo>
                    <a:pt x="132683" y="2209798"/>
                    <a:pt x="127254" y="2197987"/>
                    <a:pt x="136779" y="2201226"/>
                  </a:cubicBezTo>
                  <a:cubicBezTo>
                    <a:pt x="139827" y="2190653"/>
                    <a:pt x="126873" y="2193606"/>
                    <a:pt x="132017" y="2185414"/>
                  </a:cubicBezTo>
                  <a:cubicBezTo>
                    <a:pt x="129921" y="2185414"/>
                    <a:pt x="127825" y="2185414"/>
                    <a:pt x="125730" y="2185414"/>
                  </a:cubicBezTo>
                  <a:cubicBezTo>
                    <a:pt x="124015" y="2189510"/>
                    <a:pt x="130493" y="2192939"/>
                    <a:pt x="125730" y="2194939"/>
                  </a:cubicBezTo>
                  <a:cubicBezTo>
                    <a:pt x="123253" y="2189700"/>
                    <a:pt x="116872" y="2194463"/>
                    <a:pt x="114681" y="2191796"/>
                  </a:cubicBezTo>
                  <a:cubicBezTo>
                    <a:pt x="114300" y="2187129"/>
                    <a:pt x="118300" y="2186938"/>
                    <a:pt x="117824" y="2182271"/>
                  </a:cubicBezTo>
                  <a:cubicBezTo>
                    <a:pt x="114872" y="2180747"/>
                    <a:pt x="112490" y="2187033"/>
                    <a:pt x="111443" y="2182271"/>
                  </a:cubicBezTo>
                  <a:cubicBezTo>
                    <a:pt x="111919" y="2180080"/>
                    <a:pt x="114967" y="2180461"/>
                    <a:pt x="116205" y="2179128"/>
                  </a:cubicBezTo>
                  <a:cubicBezTo>
                    <a:pt x="116967" y="2174461"/>
                    <a:pt x="108299" y="2171317"/>
                    <a:pt x="112967" y="2168079"/>
                  </a:cubicBezTo>
                  <a:cubicBezTo>
                    <a:pt x="114205" y="2176366"/>
                    <a:pt x="123444" y="2176651"/>
                    <a:pt x="125635" y="2183890"/>
                  </a:cubicBezTo>
                  <a:cubicBezTo>
                    <a:pt x="132112" y="2176461"/>
                    <a:pt x="139732" y="2172555"/>
                    <a:pt x="150971" y="2177604"/>
                  </a:cubicBezTo>
                  <a:cubicBezTo>
                    <a:pt x="149828" y="2172936"/>
                    <a:pt x="143066" y="2173794"/>
                    <a:pt x="141446" y="2169698"/>
                  </a:cubicBezTo>
                  <a:cubicBezTo>
                    <a:pt x="135446" y="2172079"/>
                    <a:pt x="131255" y="2176366"/>
                    <a:pt x="125635" y="2179223"/>
                  </a:cubicBezTo>
                  <a:cubicBezTo>
                    <a:pt x="121158" y="2171508"/>
                    <a:pt x="113157" y="2166459"/>
                    <a:pt x="111347" y="2160173"/>
                  </a:cubicBezTo>
                  <a:cubicBezTo>
                    <a:pt x="111157" y="2167603"/>
                    <a:pt x="108490" y="2159030"/>
                    <a:pt x="106680" y="2158649"/>
                  </a:cubicBezTo>
                  <a:cubicBezTo>
                    <a:pt x="105727" y="2161411"/>
                    <a:pt x="111347" y="2165221"/>
                    <a:pt x="106680" y="2166555"/>
                  </a:cubicBezTo>
                  <a:cubicBezTo>
                    <a:pt x="103537" y="2163792"/>
                    <a:pt x="103251" y="2158363"/>
                    <a:pt x="103442" y="2152362"/>
                  </a:cubicBezTo>
                  <a:cubicBezTo>
                    <a:pt x="96298" y="2154363"/>
                    <a:pt x="92678" y="2142837"/>
                    <a:pt x="98679" y="2141218"/>
                  </a:cubicBezTo>
                  <a:cubicBezTo>
                    <a:pt x="102489" y="2144266"/>
                    <a:pt x="101156" y="2152553"/>
                    <a:pt x="108204" y="2152362"/>
                  </a:cubicBezTo>
                  <a:cubicBezTo>
                    <a:pt x="111919" y="2148838"/>
                    <a:pt x="107633" y="2146171"/>
                    <a:pt x="108204" y="2141218"/>
                  </a:cubicBezTo>
                  <a:cubicBezTo>
                    <a:pt x="105156" y="2140932"/>
                    <a:pt x="104680" y="2143028"/>
                    <a:pt x="101822" y="2142837"/>
                  </a:cubicBezTo>
                  <a:cubicBezTo>
                    <a:pt x="100679" y="2137980"/>
                    <a:pt x="100679" y="2139790"/>
                    <a:pt x="101822" y="2134932"/>
                  </a:cubicBezTo>
                  <a:cubicBezTo>
                    <a:pt x="107823" y="2138932"/>
                    <a:pt x="113062" y="2130931"/>
                    <a:pt x="111347" y="2122263"/>
                  </a:cubicBezTo>
                  <a:cubicBezTo>
                    <a:pt x="107156" y="2122263"/>
                    <a:pt x="102013" y="2123121"/>
                    <a:pt x="101822" y="2119025"/>
                  </a:cubicBezTo>
                  <a:cubicBezTo>
                    <a:pt x="103442" y="2117501"/>
                    <a:pt x="105061" y="2115882"/>
                    <a:pt x="106585" y="2114262"/>
                  </a:cubicBezTo>
                  <a:cubicBezTo>
                    <a:pt x="99727" y="2112167"/>
                    <a:pt x="94488" y="2114072"/>
                    <a:pt x="95440" y="2123787"/>
                  </a:cubicBezTo>
                  <a:cubicBezTo>
                    <a:pt x="99060" y="2125883"/>
                    <a:pt x="101441" y="2119692"/>
                    <a:pt x="101727" y="2123787"/>
                  </a:cubicBezTo>
                  <a:cubicBezTo>
                    <a:pt x="101346" y="2130169"/>
                    <a:pt x="94583" y="2130265"/>
                    <a:pt x="92202" y="2134836"/>
                  </a:cubicBezTo>
                  <a:cubicBezTo>
                    <a:pt x="93631" y="2135313"/>
                    <a:pt x="99155" y="2139123"/>
                    <a:pt x="95345" y="2139599"/>
                  </a:cubicBezTo>
                  <a:cubicBezTo>
                    <a:pt x="87916" y="2139599"/>
                    <a:pt x="85725" y="2134360"/>
                    <a:pt x="84201" y="2128455"/>
                  </a:cubicBezTo>
                  <a:cubicBezTo>
                    <a:pt x="94869" y="2130169"/>
                    <a:pt x="91059" y="2117311"/>
                    <a:pt x="93726" y="2111024"/>
                  </a:cubicBezTo>
                  <a:cubicBezTo>
                    <a:pt x="85344" y="2110071"/>
                    <a:pt x="81725" y="2113786"/>
                    <a:pt x="79438" y="2118930"/>
                  </a:cubicBezTo>
                  <a:cubicBezTo>
                    <a:pt x="81725" y="2119882"/>
                    <a:pt x="83344" y="2121406"/>
                    <a:pt x="84201" y="2123692"/>
                  </a:cubicBezTo>
                  <a:cubicBezTo>
                    <a:pt x="76105" y="2128741"/>
                    <a:pt x="79534" y="2120454"/>
                    <a:pt x="71533" y="2128455"/>
                  </a:cubicBezTo>
                  <a:cubicBezTo>
                    <a:pt x="81820" y="2128741"/>
                    <a:pt x="68866" y="2135313"/>
                    <a:pt x="76295" y="2139599"/>
                  </a:cubicBezTo>
                  <a:cubicBezTo>
                    <a:pt x="72104" y="2140075"/>
                    <a:pt x="75057" y="2133503"/>
                    <a:pt x="70009" y="2134836"/>
                  </a:cubicBezTo>
                  <a:cubicBezTo>
                    <a:pt x="73057" y="2143219"/>
                    <a:pt x="81344" y="2151982"/>
                    <a:pt x="85915" y="2153886"/>
                  </a:cubicBezTo>
                  <a:cubicBezTo>
                    <a:pt x="85630" y="2158363"/>
                    <a:pt x="83153" y="2160649"/>
                    <a:pt x="78010" y="2160268"/>
                  </a:cubicBezTo>
                  <a:cubicBezTo>
                    <a:pt x="75438" y="2158078"/>
                    <a:pt x="74105" y="2154649"/>
                    <a:pt x="68485" y="2155506"/>
                  </a:cubicBezTo>
                  <a:cubicBezTo>
                    <a:pt x="68294" y="2159411"/>
                    <a:pt x="68199" y="2163126"/>
                    <a:pt x="70104" y="2165031"/>
                  </a:cubicBezTo>
                  <a:cubicBezTo>
                    <a:pt x="76105" y="2162840"/>
                    <a:pt x="80391" y="2166078"/>
                    <a:pt x="87535" y="2163411"/>
                  </a:cubicBezTo>
                  <a:cubicBezTo>
                    <a:pt x="87249" y="2173032"/>
                    <a:pt x="95345" y="2167983"/>
                    <a:pt x="101822" y="2168174"/>
                  </a:cubicBezTo>
                  <a:cubicBezTo>
                    <a:pt x="100489" y="2173317"/>
                    <a:pt x="103823" y="2181890"/>
                    <a:pt x="101822" y="2182366"/>
                  </a:cubicBezTo>
                  <a:cubicBezTo>
                    <a:pt x="98488" y="2181509"/>
                    <a:pt x="96679" y="2179032"/>
                    <a:pt x="93917" y="2177604"/>
                  </a:cubicBezTo>
                  <a:cubicBezTo>
                    <a:pt x="93631" y="2179985"/>
                    <a:pt x="94488" y="2183414"/>
                    <a:pt x="92297" y="2183890"/>
                  </a:cubicBezTo>
                  <a:cubicBezTo>
                    <a:pt x="90964" y="2181604"/>
                    <a:pt x="89916" y="2178842"/>
                    <a:pt x="86011" y="2179128"/>
                  </a:cubicBezTo>
                  <a:cubicBezTo>
                    <a:pt x="82487" y="2182652"/>
                    <a:pt x="87535" y="2185605"/>
                    <a:pt x="86011" y="2191796"/>
                  </a:cubicBezTo>
                  <a:cubicBezTo>
                    <a:pt x="88773" y="2196558"/>
                    <a:pt x="90869" y="2187415"/>
                    <a:pt x="92297" y="2191796"/>
                  </a:cubicBezTo>
                  <a:cubicBezTo>
                    <a:pt x="92774" y="2194939"/>
                    <a:pt x="90202" y="2194939"/>
                    <a:pt x="89154" y="2196558"/>
                  </a:cubicBezTo>
                  <a:cubicBezTo>
                    <a:pt x="91440" y="2199607"/>
                    <a:pt x="94012" y="2202178"/>
                    <a:pt x="97060" y="2204464"/>
                  </a:cubicBezTo>
                  <a:cubicBezTo>
                    <a:pt x="92869" y="2208560"/>
                    <a:pt x="95822" y="2201892"/>
                    <a:pt x="90773" y="2202940"/>
                  </a:cubicBezTo>
                  <a:cubicBezTo>
                    <a:pt x="90488" y="2209417"/>
                    <a:pt x="94488" y="2209322"/>
                    <a:pt x="87630" y="2207703"/>
                  </a:cubicBezTo>
                  <a:cubicBezTo>
                    <a:pt x="87630" y="2209798"/>
                    <a:pt x="87630" y="2211989"/>
                    <a:pt x="87630" y="2214084"/>
                  </a:cubicBezTo>
                  <a:cubicBezTo>
                    <a:pt x="93059" y="2213608"/>
                    <a:pt x="97917" y="2217037"/>
                    <a:pt x="103442" y="2220466"/>
                  </a:cubicBezTo>
                  <a:cubicBezTo>
                    <a:pt x="103061" y="2216847"/>
                    <a:pt x="103823" y="2214466"/>
                    <a:pt x="106680" y="2214084"/>
                  </a:cubicBezTo>
                  <a:cubicBezTo>
                    <a:pt x="108585" y="2214846"/>
                    <a:pt x="110300" y="2215799"/>
                    <a:pt x="111347" y="2217323"/>
                  </a:cubicBezTo>
                  <a:cubicBezTo>
                    <a:pt x="111252" y="2227991"/>
                    <a:pt x="108966" y="2220847"/>
                    <a:pt x="106680" y="2220466"/>
                  </a:cubicBezTo>
                  <a:cubicBezTo>
                    <a:pt x="95345" y="2218847"/>
                    <a:pt x="97250" y="2236087"/>
                    <a:pt x="89249" y="2239516"/>
                  </a:cubicBezTo>
                  <a:cubicBezTo>
                    <a:pt x="90583" y="2242374"/>
                    <a:pt x="93345" y="2243898"/>
                    <a:pt x="94012" y="2247422"/>
                  </a:cubicBezTo>
                  <a:cubicBezTo>
                    <a:pt x="90678" y="2250851"/>
                    <a:pt x="89535" y="2246660"/>
                    <a:pt x="84487" y="2247422"/>
                  </a:cubicBezTo>
                  <a:cubicBezTo>
                    <a:pt x="89154" y="2251708"/>
                    <a:pt x="96679" y="2253232"/>
                    <a:pt x="98774" y="2260090"/>
                  </a:cubicBezTo>
                  <a:cubicBezTo>
                    <a:pt x="91440" y="2261709"/>
                    <a:pt x="86106" y="2266567"/>
                    <a:pt x="82868" y="2275902"/>
                  </a:cubicBezTo>
                  <a:cubicBezTo>
                    <a:pt x="90392" y="2274378"/>
                    <a:pt x="94012" y="2269044"/>
                    <a:pt x="98774" y="2264853"/>
                  </a:cubicBezTo>
                  <a:cubicBezTo>
                    <a:pt x="100394" y="2273616"/>
                    <a:pt x="101918" y="2261138"/>
                    <a:pt x="106680" y="2263233"/>
                  </a:cubicBezTo>
                  <a:cubicBezTo>
                    <a:pt x="108585" y="2265615"/>
                    <a:pt x="112681" y="2265710"/>
                    <a:pt x="114586" y="2267996"/>
                  </a:cubicBezTo>
                  <a:cubicBezTo>
                    <a:pt x="104965" y="2270091"/>
                    <a:pt x="99250" y="2275902"/>
                    <a:pt x="98679" y="2287046"/>
                  </a:cubicBezTo>
                  <a:cubicBezTo>
                    <a:pt x="107537" y="2280759"/>
                    <a:pt x="99346" y="2295619"/>
                    <a:pt x="106585" y="2294952"/>
                  </a:cubicBezTo>
                  <a:cubicBezTo>
                    <a:pt x="106013" y="2290570"/>
                    <a:pt x="121730" y="2283426"/>
                    <a:pt x="124015" y="2290189"/>
                  </a:cubicBezTo>
                  <a:cubicBezTo>
                    <a:pt x="111633" y="2289808"/>
                    <a:pt x="119063" y="2301715"/>
                    <a:pt x="100203" y="2299714"/>
                  </a:cubicBezTo>
                  <a:cubicBezTo>
                    <a:pt x="99917" y="2305810"/>
                    <a:pt x="101537" y="2300286"/>
                    <a:pt x="104965" y="2301238"/>
                  </a:cubicBezTo>
                  <a:cubicBezTo>
                    <a:pt x="104680" y="2303620"/>
                    <a:pt x="105537" y="2307144"/>
                    <a:pt x="103346" y="2307620"/>
                  </a:cubicBezTo>
                  <a:cubicBezTo>
                    <a:pt x="100298" y="2306953"/>
                    <a:pt x="100489" y="2303048"/>
                    <a:pt x="95440" y="2304477"/>
                  </a:cubicBezTo>
                  <a:cubicBezTo>
                    <a:pt x="95060" y="2305715"/>
                    <a:pt x="94107" y="2306382"/>
                    <a:pt x="92297" y="2306096"/>
                  </a:cubicBezTo>
                  <a:cubicBezTo>
                    <a:pt x="94393" y="2314002"/>
                    <a:pt x="91440" y="2313811"/>
                    <a:pt x="93917" y="2320288"/>
                  </a:cubicBezTo>
                  <a:cubicBezTo>
                    <a:pt x="98393" y="2320574"/>
                    <a:pt x="97631" y="2314287"/>
                    <a:pt x="101822" y="2318669"/>
                  </a:cubicBezTo>
                  <a:cubicBezTo>
                    <a:pt x="102299" y="2315907"/>
                    <a:pt x="97346" y="2310763"/>
                    <a:pt x="101822" y="2309144"/>
                  </a:cubicBezTo>
                  <a:cubicBezTo>
                    <a:pt x="106299" y="2307811"/>
                    <a:pt x="105918" y="2311335"/>
                    <a:pt x="109728" y="2310763"/>
                  </a:cubicBezTo>
                  <a:cubicBezTo>
                    <a:pt x="109252" y="2308191"/>
                    <a:pt x="111824" y="2306477"/>
                    <a:pt x="112871" y="2309144"/>
                  </a:cubicBezTo>
                  <a:cubicBezTo>
                    <a:pt x="110014" y="2312859"/>
                    <a:pt x="100679" y="2316859"/>
                    <a:pt x="108109" y="2321812"/>
                  </a:cubicBezTo>
                  <a:cubicBezTo>
                    <a:pt x="109728" y="2319717"/>
                    <a:pt x="110681" y="2317050"/>
                    <a:pt x="112871" y="2315430"/>
                  </a:cubicBezTo>
                  <a:cubicBezTo>
                    <a:pt x="117062" y="2320860"/>
                    <a:pt x="107251" y="2325527"/>
                    <a:pt x="103346" y="2323336"/>
                  </a:cubicBezTo>
                  <a:cubicBezTo>
                    <a:pt x="104775" y="2333242"/>
                    <a:pt x="98679" y="2335147"/>
                    <a:pt x="100203" y="2340767"/>
                  </a:cubicBezTo>
                  <a:cubicBezTo>
                    <a:pt x="102394" y="2336290"/>
                    <a:pt x="104203" y="2345053"/>
                    <a:pt x="108109" y="2343910"/>
                  </a:cubicBezTo>
                  <a:cubicBezTo>
                    <a:pt x="108109" y="2338576"/>
                    <a:pt x="110300" y="2335528"/>
                    <a:pt x="112871" y="2332766"/>
                  </a:cubicBezTo>
                  <a:cubicBezTo>
                    <a:pt x="113728" y="2339910"/>
                    <a:pt x="105156" y="2354864"/>
                    <a:pt x="106585" y="2362865"/>
                  </a:cubicBezTo>
                  <a:cubicBezTo>
                    <a:pt x="103727" y="2360865"/>
                    <a:pt x="97346" y="2362579"/>
                    <a:pt x="95440" y="2359722"/>
                  </a:cubicBezTo>
                  <a:cubicBezTo>
                    <a:pt x="95345" y="2356388"/>
                    <a:pt x="101441" y="2351149"/>
                    <a:pt x="98584" y="2350197"/>
                  </a:cubicBezTo>
                  <a:cubicBezTo>
                    <a:pt x="97060" y="2351816"/>
                    <a:pt x="95440" y="2353435"/>
                    <a:pt x="93821" y="2354959"/>
                  </a:cubicBezTo>
                  <a:cubicBezTo>
                    <a:pt x="94298" y="2351340"/>
                    <a:pt x="89249" y="2353149"/>
                    <a:pt x="89059" y="2350197"/>
                  </a:cubicBezTo>
                  <a:cubicBezTo>
                    <a:pt x="95060" y="2347339"/>
                    <a:pt x="90011" y="2343720"/>
                    <a:pt x="89059" y="2339148"/>
                  </a:cubicBezTo>
                  <a:cubicBezTo>
                    <a:pt x="97726" y="2336957"/>
                    <a:pt x="103918" y="2327527"/>
                    <a:pt x="100203" y="2321717"/>
                  </a:cubicBezTo>
                  <a:cubicBezTo>
                    <a:pt x="94298" y="2326194"/>
                    <a:pt x="97726" y="2325336"/>
                    <a:pt x="89059" y="2323336"/>
                  </a:cubicBezTo>
                  <a:cubicBezTo>
                    <a:pt x="88297" y="2329908"/>
                    <a:pt x="95917" y="2328099"/>
                    <a:pt x="95440" y="2334385"/>
                  </a:cubicBezTo>
                  <a:cubicBezTo>
                    <a:pt x="91726" y="2333052"/>
                    <a:pt x="88583" y="2340005"/>
                    <a:pt x="87535" y="2336004"/>
                  </a:cubicBezTo>
                  <a:cubicBezTo>
                    <a:pt x="86868" y="2332195"/>
                    <a:pt x="94774" y="2336862"/>
                    <a:pt x="92297" y="2331242"/>
                  </a:cubicBezTo>
                  <a:cubicBezTo>
                    <a:pt x="88487" y="2327432"/>
                    <a:pt x="88106" y="2335052"/>
                    <a:pt x="81248" y="2332861"/>
                  </a:cubicBezTo>
                  <a:cubicBezTo>
                    <a:pt x="85439" y="2329623"/>
                    <a:pt x="85535" y="2322384"/>
                    <a:pt x="87535" y="2317050"/>
                  </a:cubicBezTo>
                  <a:cubicBezTo>
                    <a:pt x="82201" y="2317145"/>
                    <a:pt x="79153" y="2314859"/>
                    <a:pt x="76390" y="2312287"/>
                  </a:cubicBezTo>
                  <a:cubicBezTo>
                    <a:pt x="86868" y="2313621"/>
                    <a:pt x="89249" y="2301619"/>
                    <a:pt x="84296" y="2296476"/>
                  </a:cubicBezTo>
                  <a:cubicBezTo>
                    <a:pt x="79438" y="2297428"/>
                    <a:pt x="79820" y="2303620"/>
                    <a:pt x="71628" y="2301238"/>
                  </a:cubicBezTo>
                  <a:cubicBezTo>
                    <a:pt x="72581" y="2308477"/>
                    <a:pt x="73247" y="2312478"/>
                    <a:pt x="71628" y="2317145"/>
                  </a:cubicBezTo>
                  <a:cubicBezTo>
                    <a:pt x="72962" y="2311620"/>
                    <a:pt x="66389" y="2314383"/>
                    <a:pt x="66866" y="2317145"/>
                  </a:cubicBezTo>
                  <a:cubicBezTo>
                    <a:pt x="79915" y="2320193"/>
                    <a:pt x="72581" y="2330194"/>
                    <a:pt x="71628" y="2340957"/>
                  </a:cubicBezTo>
                  <a:cubicBezTo>
                    <a:pt x="75248" y="2343148"/>
                    <a:pt x="77534" y="2336862"/>
                    <a:pt x="77914" y="2340957"/>
                  </a:cubicBezTo>
                  <a:cubicBezTo>
                    <a:pt x="76962" y="2345339"/>
                    <a:pt x="74009" y="2347625"/>
                    <a:pt x="73152" y="2352102"/>
                  </a:cubicBezTo>
                  <a:cubicBezTo>
                    <a:pt x="78010" y="2353340"/>
                    <a:pt x="75057" y="2346577"/>
                    <a:pt x="81058" y="2348958"/>
                  </a:cubicBezTo>
                  <a:cubicBezTo>
                    <a:pt x="78962" y="2355245"/>
                    <a:pt x="86297" y="2352197"/>
                    <a:pt x="84201" y="2358483"/>
                  </a:cubicBezTo>
                  <a:cubicBezTo>
                    <a:pt x="80772" y="2359436"/>
                    <a:pt x="79153" y="2354007"/>
                    <a:pt x="79438" y="2360007"/>
                  </a:cubicBezTo>
                  <a:cubicBezTo>
                    <a:pt x="81248" y="2362484"/>
                    <a:pt x="84011" y="2363913"/>
                    <a:pt x="85820" y="2366389"/>
                  </a:cubicBezTo>
                  <a:cubicBezTo>
                    <a:pt x="80677" y="2366770"/>
                    <a:pt x="79153" y="2363627"/>
                    <a:pt x="73152" y="2364865"/>
                  </a:cubicBezTo>
                  <a:cubicBezTo>
                    <a:pt x="70866" y="2371819"/>
                    <a:pt x="82677" y="2364865"/>
                    <a:pt x="82677" y="2369628"/>
                  </a:cubicBezTo>
                  <a:cubicBezTo>
                    <a:pt x="81248" y="2372390"/>
                    <a:pt x="77152" y="2372580"/>
                    <a:pt x="74771" y="2374390"/>
                  </a:cubicBezTo>
                  <a:cubicBezTo>
                    <a:pt x="74295" y="2382201"/>
                    <a:pt x="84773" y="2379153"/>
                    <a:pt x="85915" y="2385439"/>
                  </a:cubicBezTo>
                  <a:cubicBezTo>
                    <a:pt x="78867" y="2387725"/>
                    <a:pt x="75152" y="2406204"/>
                    <a:pt x="63722" y="2409252"/>
                  </a:cubicBezTo>
                  <a:cubicBezTo>
                    <a:pt x="66866" y="2411919"/>
                    <a:pt x="73533" y="2411061"/>
                    <a:pt x="76390" y="2414014"/>
                  </a:cubicBezTo>
                  <a:cubicBezTo>
                    <a:pt x="75724" y="2419348"/>
                    <a:pt x="70295" y="2409823"/>
                    <a:pt x="71628" y="2417157"/>
                  </a:cubicBezTo>
                  <a:cubicBezTo>
                    <a:pt x="75628" y="2425635"/>
                    <a:pt x="80010" y="2414967"/>
                    <a:pt x="84296" y="2414014"/>
                  </a:cubicBezTo>
                  <a:cubicBezTo>
                    <a:pt x="85249" y="2422968"/>
                    <a:pt x="85725" y="2430874"/>
                    <a:pt x="85915" y="2437827"/>
                  </a:cubicBezTo>
                  <a:cubicBezTo>
                    <a:pt x="90964" y="2439160"/>
                    <a:pt x="91916" y="2436398"/>
                    <a:pt x="93821" y="2434683"/>
                  </a:cubicBezTo>
                  <a:cubicBezTo>
                    <a:pt x="98774" y="2439065"/>
                    <a:pt x="93250" y="2444494"/>
                    <a:pt x="98584" y="2447352"/>
                  </a:cubicBezTo>
                  <a:cubicBezTo>
                    <a:pt x="95631" y="2446685"/>
                    <a:pt x="89059" y="2449542"/>
                    <a:pt x="90678" y="2444208"/>
                  </a:cubicBezTo>
                  <a:cubicBezTo>
                    <a:pt x="80677" y="2444685"/>
                    <a:pt x="85153" y="2456496"/>
                    <a:pt x="87535" y="2461639"/>
                  </a:cubicBezTo>
                  <a:cubicBezTo>
                    <a:pt x="81153" y="2458210"/>
                    <a:pt x="82677" y="2476022"/>
                    <a:pt x="82772" y="2475927"/>
                  </a:cubicBezTo>
                  <a:cubicBezTo>
                    <a:pt x="78676" y="2469545"/>
                    <a:pt x="65437" y="2483451"/>
                    <a:pt x="63722" y="2480689"/>
                  </a:cubicBezTo>
                  <a:cubicBezTo>
                    <a:pt x="68866" y="2481356"/>
                    <a:pt x="70009" y="2486023"/>
                    <a:pt x="73247" y="2488595"/>
                  </a:cubicBezTo>
                  <a:cubicBezTo>
                    <a:pt x="71628" y="2488595"/>
                    <a:pt x="71342" y="2489928"/>
                    <a:pt x="70104" y="2490214"/>
                  </a:cubicBezTo>
                  <a:cubicBezTo>
                    <a:pt x="66389" y="2489738"/>
                    <a:pt x="69152" y="2482690"/>
                    <a:pt x="63722" y="2483832"/>
                  </a:cubicBezTo>
                  <a:cubicBezTo>
                    <a:pt x="68294" y="2493167"/>
                    <a:pt x="64484" y="2511360"/>
                    <a:pt x="58960" y="2523457"/>
                  </a:cubicBezTo>
                  <a:cubicBezTo>
                    <a:pt x="58865" y="2518789"/>
                    <a:pt x="58388" y="2514503"/>
                    <a:pt x="52673" y="2515551"/>
                  </a:cubicBezTo>
                  <a:cubicBezTo>
                    <a:pt x="56197" y="2539268"/>
                    <a:pt x="51340" y="2563842"/>
                    <a:pt x="58960" y="2585274"/>
                  </a:cubicBezTo>
                  <a:cubicBezTo>
                    <a:pt x="55531" y="2584988"/>
                    <a:pt x="53912" y="2586607"/>
                    <a:pt x="54197" y="2590036"/>
                  </a:cubicBezTo>
                  <a:cubicBezTo>
                    <a:pt x="59722" y="2593180"/>
                    <a:pt x="58007" y="2601847"/>
                    <a:pt x="55816" y="2610610"/>
                  </a:cubicBezTo>
                  <a:cubicBezTo>
                    <a:pt x="59817" y="2612706"/>
                    <a:pt x="60770" y="2604324"/>
                    <a:pt x="62198" y="2609086"/>
                  </a:cubicBezTo>
                  <a:cubicBezTo>
                    <a:pt x="53340" y="2618802"/>
                    <a:pt x="60770" y="2638042"/>
                    <a:pt x="60579" y="2651853"/>
                  </a:cubicBezTo>
                  <a:cubicBezTo>
                    <a:pt x="63722" y="2645853"/>
                    <a:pt x="59627" y="2660045"/>
                    <a:pt x="65341" y="2656616"/>
                  </a:cubicBezTo>
                  <a:cubicBezTo>
                    <a:pt x="71723" y="2654330"/>
                    <a:pt x="64103" y="2646329"/>
                    <a:pt x="70104" y="2645567"/>
                  </a:cubicBezTo>
                  <a:cubicBezTo>
                    <a:pt x="76867" y="2648329"/>
                    <a:pt x="71152" y="2649186"/>
                    <a:pt x="76390" y="2656616"/>
                  </a:cubicBezTo>
                  <a:cubicBezTo>
                    <a:pt x="72676" y="2660521"/>
                    <a:pt x="73438" y="2654235"/>
                    <a:pt x="68485" y="2654997"/>
                  </a:cubicBezTo>
                  <a:cubicBezTo>
                    <a:pt x="66199" y="2657664"/>
                    <a:pt x="69247" y="2662236"/>
                    <a:pt x="65341" y="2666141"/>
                  </a:cubicBezTo>
                  <a:cubicBezTo>
                    <a:pt x="61532" y="2666713"/>
                    <a:pt x="66199" y="2658902"/>
                    <a:pt x="60579" y="2661378"/>
                  </a:cubicBezTo>
                  <a:cubicBezTo>
                    <a:pt x="62484" y="2675857"/>
                    <a:pt x="65913" y="2684239"/>
                    <a:pt x="60579" y="2696240"/>
                  </a:cubicBezTo>
                  <a:cubicBezTo>
                    <a:pt x="64294" y="2697859"/>
                    <a:pt x="63913" y="2703479"/>
                    <a:pt x="68485" y="2704146"/>
                  </a:cubicBezTo>
                  <a:cubicBezTo>
                    <a:pt x="64960" y="2706432"/>
                    <a:pt x="70485" y="2708051"/>
                    <a:pt x="66866" y="2708908"/>
                  </a:cubicBezTo>
                  <a:cubicBezTo>
                    <a:pt x="63722" y="2707289"/>
                    <a:pt x="64389" y="2701860"/>
                    <a:pt x="58960" y="2702622"/>
                  </a:cubicBezTo>
                  <a:cubicBezTo>
                    <a:pt x="58674" y="2710242"/>
                    <a:pt x="68390" y="2707956"/>
                    <a:pt x="68485" y="2715290"/>
                  </a:cubicBezTo>
                  <a:cubicBezTo>
                    <a:pt x="63627" y="2716433"/>
                    <a:pt x="66580" y="2709861"/>
                    <a:pt x="60579" y="2712147"/>
                  </a:cubicBezTo>
                  <a:cubicBezTo>
                    <a:pt x="60484" y="2727958"/>
                    <a:pt x="73057" y="2746437"/>
                    <a:pt x="66866" y="2764439"/>
                  </a:cubicBezTo>
                  <a:cubicBezTo>
                    <a:pt x="68390" y="2766153"/>
                    <a:pt x="72771" y="2764915"/>
                    <a:pt x="71628" y="2769201"/>
                  </a:cubicBezTo>
                  <a:cubicBezTo>
                    <a:pt x="75343" y="2769678"/>
                    <a:pt x="77724" y="2768916"/>
                    <a:pt x="79534" y="2767582"/>
                  </a:cubicBezTo>
                  <a:cubicBezTo>
                    <a:pt x="75628" y="2771297"/>
                    <a:pt x="81915" y="2770535"/>
                    <a:pt x="81153" y="2775488"/>
                  </a:cubicBezTo>
                  <a:cubicBezTo>
                    <a:pt x="77438" y="2775012"/>
                    <a:pt x="75152" y="2772916"/>
                    <a:pt x="70009" y="2773869"/>
                  </a:cubicBezTo>
                  <a:cubicBezTo>
                    <a:pt x="72581" y="2784156"/>
                    <a:pt x="65913" y="2785680"/>
                    <a:pt x="73152" y="2791299"/>
                  </a:cubicBezTo>
                  <a:cubicBezTo>
                    <a:pt x="71247" y="2791585"/>
                    <a:pt x="68675" y="2791014"/>
                    <a:pt x="68390" y="2792919"/>
                  </a:cubicBezTo>
                  <a:cubicBezTo>
                    <a:pt x="72581" y="2792442"/>
                    <a:pt x="66961" y="2801777"/>
                    <a:pt x="73152" y="2799300"/>
                  </a:cubicBezTo>
                  <a:cubicBezTo>
                    <a:pt x="73628" y="2794443"/>
                    <a:pt x="72866" y="2788442"/>
                    <a:pt x="77914" y="2788251"/>
                  </a:cubicBezTo>
                  <a:cubicBezTo>
                    <a:pt x="78867" y="2796538"/>
                    <a:pt x="73057" y="2798157"/>
                    <a:pt x="71628" y="2804063"/>
                  </a:cubicBezTo>
                  <a:cubicBezTo>
                    <a:pt x="72676" y="2809968"/>
                    <a:pt x="76867" y="2802920"/>
                    <a:pt x="77914" y="2808825"/>
                  </a:cubicBezTo>
                  <a:cubicBezTo>
                    <a:pt x="75152" y="2808730"/>
                    <a:pt x="73057" y="2809207"/>
                    <a:pt x="71628" y="2810445"/>
                  </a:cubicBezTo>
                  <a:cubicBezTo>
                    <a:pt x="76867" y="2816731"/>
                    <a:pt x="75152" y="2826161"/>
                    <a:pt x="82677" y="2832638"/>
                  </a:cubicBezTo>
                  <a:cubicBezTo>
                    <a:pt x="82963" y="2830733"/>
                    <a:pt x="85153" y="2830924"/>
                    <a:pt x="87439" y="2831019"/>
                  </a:cubicBezTo>
                  <a:cubicBezTo>
                    <a:pt x="86868" y="2821208"/>
                    <a:pt x="90678" y="2820446"/>
                    <a:pt x="84296" y="2819874"/>
                  </a:cubicBezTo>
                  <a:cubicBezTo>
                    <a:pt x="84011" y="2816446"/>
                    <a:pt x="89916" y="2819113"/>
                    <a:pt x="92202" y="2818255"/>
                  </a:cubicBezTo>
                  <a:cubicBezTo>
                    <a:pt x="92678" y="2813493"/>
                    <a:pt x="91916" y="2807397"/>
                    <a:pt x="96964" y="2807206"/>
                  </a:cubicBezTo>
                  <a:cubicBezTo>
                    <a:pt x="94964" y="2815112"/>
                    <a:pt x="93631" y="2811492"/>
                    <a:pt x="100108" y="2815112"/>
                  </a:cubicBezTo>
                  <a:cubicBezTo>
                    <a:pt x="98870" y="2815493"/>
                    <a:pt x="96964" y="2815112"/>
                    <a:pt x="96964" y="2816636"/>
                  </a:cubicBezTo>
                  <a:cubicBezTo>
                    <a:pt x="99917" y="2816446"/>
                    <a:pt x="102299" y="2815588"/>
                    <a:pt x="103346" y="2813493"/>
                  </a:cubicBezTo>
                  <a:cubicBezTo>
                    <a:pt x="100298" y="2814255"/>
                    <a:pt x="98298" y="2806254"/>
                    <a:pt x="101727" y="2805587"/>
                  </a:cubicBezTo>
                  <a:cubicBezTo>
                    <a:pt x="107347" y="2808064"/>
                    <a:pt x="102108" y="2812350"/>
                    <a:pt x="104965" y="2818255"/>
                  </a:cubicBezTo>
                  <a:cubicBezTo>
                    <a:pt x="111347" y="2815588"/>
                    <a:pt x="105727" y="2807206"/>
                    <a:pt x="114490" y="2813493"/>
                  </a:cubicBezTo>
                  <a:cubicBezTo>
                    <a:pt x="118300" y="2805777"/>
                    <a:pt x="104775" y="2807492"/>
                    <a:pt x="111252" y="2802349"/>
                  </a:cubicBezTo>
                  <a:cubicBezTo>
                    <a:pt x="113348" y="2802349"/>
                    <a:pt x="112776" y="2805111"/>
                    <a:pt x="114490" y="2805492"/>
                  </a:cubicBezTo>
                  <a:cubicBezTo>
                    <a:pt x="114490" y="2802349"/>
                    <a:pt x="114490" y="2799110"/>
                    <a:pt x="114490" y="2795967"/>
                  </a:cubicBezTo>
                  <a:cubicBezTo>
                    <a:pt x="108013" y="2797681"/>
                    <a:pt x="109919" y="2793014"/>
                    <a:pt x="103346" y="2792824"/>
                  </a:cubicBezTo>
                  <a:cubicBezTo>
                    <a:pt x="103061" y="2789394"/>
                    <a:pt x="104680" y="2787775"/>
                    <a:pt x="108109" y="2788061"/>
                  </a:cubicBezTo>
                  <a:cubicBezTo>
                    <a:pt x="110871" y="2789490"/>
                    <a:pt x="110776" y="2793871"/>
                    <a:pt x="114490" y="2794348"/>
                  </a:cubicBezTo>
                  <a:cubicBezTo>
                    <a:pt x="112300" y="2786632"/>
                    <a:pt x="114014" y="2787204"/>
                    <a:pt x="117634" y="2786442"/>
                  </a:cubicBezTo>
                  <a:cubicBezTo>
                    <a:pt x="113252" y="2785584"/>
                    <a:pt x="113252" y="2780346"/>
                    <a:pt x="111252" y="2776917"/>
                  </a:cubicBezTo>
                  <a:cubicBezTo>
                    <a:pt x="112871" y="2776917"/>
                    <a:pt x="114490" y="2776917"/>
                    <a:pt x="116014" y="2776917"/>
                  </a:cubicBezTo>
                  <a:cubicBezTo>
                    <a:pt x="109347" y="2768249"/>
                    <a:pt x="110966" y="2755295"/>
                    <a:pt x="108109" y="2746818"/>
                  </a:cubicBezTo>
                  <a:cubicBezTo>
                    <a:pt x="109252" y="2743674"/>
                    <a:pt x="116967" y="2747199"/>
                    <a:pt x="117634" y="2743674"/>
                  </a:cubicBezTo>
                  <a:cubicBezTo>
                    <a:pt x="113252" y="2744341"/>
                    <a:pt x="116110" y="2737769"/>
                    <a:pt x="112871" y="2737293"/>
                  </a:cubicBezTo>
                  <a:cubicBezTo>
                    <a:pt x="112395" y="2739102"/>
                    <a:pt x="107918" y="2744722"/>
                    <a:pt x="106585" y="2740436"/>
                  </a:cubicBezTo>
                  <a:cubicBezTo>
                    <a:pt x="116205" y="2727482"/>
                    <a:pt x="101632" y="2726434"/>
                    <a:pt x="101822" y="2715099"/>
                  </a:cubicBezTo>
                  <a:cubicBezTo>
                    <a:pt x="95155" y="2719005"/>
                    <a:pt x="95822" y="2711290"/>
                    <a:pt x="89154" y="2715099"/>
                  </a:cubicBezTo>
                  <a:cubicBezTo>
                    <a:pt x="90107" y="2710051"/>
                    <a:pt x="86201" y="2710242"/>
                    <a:pt x="89154" y="2707194"/>
                  </a:cubicBezTo>
                  <a:cubicBezTo>
                    <a:pt x="93059" y="2708051"/>
                    <a:pt x="92488" y="2713290"/>
                    <a:pt x="98679" y="2711956"/>
                  </a:cubicBezTo>
                  <a:cubicBezTo>
                    <a:pt x="97250" y="2706908"/>
                    <a:pt x="101156" y="2707003"/>
                    <a:pt x="103442" y="2705574"/>
                  </a:cubicBezTo>
                  <a:cubicBezTo>
                    <a:pt x="105442" y="2700431"/>
                    <a:pt x="98298" y="2704336"/>
                    <a:pt x="100298" y="2699193"/>
                  </a:cubicBezTo>
                  <a:cubicBezTo>
                    <a:pt x="100870" y="2695573"/>
                    <a:pt x="106680" y="2697097"/>
                    <a:pt x="108204" y="2694430"/>
                  </a:cubicBezTo>
                  <a:cubicBezTo>
                    <a:pt x="106966" y="2694049"/>
                    <a:pt x="105061" y="2694430"/>
                    <a:pt x="105061" y="2692811"/>
                  </a:cubicBezTo>
                  <a:cubicBezTo>
                    <a:pt x="99917" y="2690811"/>
                    <a:pt x="103823" y="2697955"/>
                    <a:pt x="98679" y="2695954"/>
                  </a:cubicBezTo>
                  <a:cubicBezTo>
                    <a:pt x="94393" y="2691192"/>
                    <a:pt x="102299" y="2689001"/>
                    <a:pt x="103442" y="2684905"/>
                  </a:cubicBezTo>
                  <a:cubicBezTo>
                    <a:pt x="100870" y="2682715"/>
                    <a:pt x="97250" y="2681572"/>
                    <a:pt x="95536" y="2678524"/>
                  </a:cubicBezTo>
                  <a:cubicBezTo>
                    <a:pt x="98584" y="2676333"/>
                    <a:pt x="100394" y="2672808"/>
                    <a:pt x="105061" y="2672142"/>
                  </a:cubicBezTo>
                  <a:cubicBezTo>
                    <a:pt x="103251" y="2660235"/>
                    <a:pt x="102299" y="2647377"/>
                    <a:pt x="92393" y="2643567"/>
                  </a:cubicBezTo>
                  <a:cubicBezTo>
                    <a:pt x="95631" y="2635185"/>
                    <a:pt x="100584" y="2628517"/>
                    <a:pt x="111443" y="2627755"/>
                  </a:cubicBezTo>
                  <a:cubicBezTo>
                    <a:pt x="106013" y="2623088"/>
                    <a:pt x="101441" y="2629470"/>
                    <a:pt x="97155" y="2630899"/>
                  </a:cubicBezTo>
                  <a:cubicBezTo>
                    <a:pt x="97155" y="2629279"/>
                    <a:pt x="95917" y="2628993"/>
                    <a:pt x="95631" y="2627755"/>
                  </a:cubicBezTo>
                  <a:cubicBezTo>
                    <a:pt x="102013" y="2623278"/>
                    <a:pt x="99917" y="2617278"/>
                    <a:pt x="95631" y="2611849"/>
                  </a:cubicBezTo>
                  <a:cubicBezTo>
                    <a:pt x="103442" y="2610039"/>
                    <a:pt x="108395" y="2612325"/>
                    <a:pt x="111443" y="2611849"/>
                  </a:cubicBezTo>
                  <a:cubicBezTo>
                    <a:pt x="110585" y="2611849"/>
                    <a:pt x="109633" y="2610515"/>
                    <a:pt x="111443" y="2610229"/>
                  </a:cubicBezTo>
                  <a:cubicBezTo>
                    <a:pt x="107633" y="2605086"/>
                    <a:pt x="106109" y="2605848"/>
                    <a:pt x="109919" y="2599180"/>
                  </a:cubicBezTo>
                  <a:cubicBezTo>
                    <a:pt x="95726" y="2599657"/>
                    <a:pt x="94678" y="2586893"/>
                    <a:pt x="90869" y="2576987"/>
                  </a:cubicBezTo>
                  <a:cubicBezTo>
                    <a:pt x="90488" y="2578416"/>
                    <a:pt x="83820" y="2581178"/>
                    <a:pt x="84487" y="2578511"/>
                  </a:cubicBezTo>
                  <a:cubicBezTo>
                    <a:pt x="87059" y="2578511"/>
                    <a:pt x="85344" y="2574130"/>
                    <a:pt x="87630" y="2573749"/>
                  </a:cubicBezTo>
                  <a:cubicBezTo>
                    <a:pt x="97536" y="2571272"/>
                    <a:pt x="94393" y="2581749"/>
                    <a:pt x="100298" y="2583274"/>
                  </a:cubicBezTo>
                  <a:cubicBezTo>
                    <a:pt x="95155" y="2572796"/>
                    <a:pt x="92869" y="2561271"/>
                    <a:pt x="92393" y="2553174"/>
                  </a:cubicBezTo>
                  <a:cubicBezTo>
                    <a:pt x="92012" y="2556889"/>
                    <a:pt x="85344" y="2554127"/>
                    <a:pt x="86106" y="2551555"/>
                  </a:cubicBezTo>
                  <a:cubicBezTo>
                    <a:pt x="87916" y="2549650"/>
                    <a:pt x="90583" y="2548698"/>
                    <a:pt x="89249" y="2543649"/>
                  </a:cubicBezTo>
                  <a:cubicBezTo>
                    <a:pt x="80582" y="2547555"/>
                    <a:pt x="89725" y="2540697"/>
                    <a:pt x="82868" y="2538887"/>
                  </a:cubicBezTo>
                  <a:cubicBezTo>
                    <a:pt x="82391" y="2542602"/>
                    <a:pt x="81248" y="2545745"/>
                    <a:pt x="78105" y="2546793"/>
                  </a:cubicBezTo>
                  <a:cubicBezTo>
                    <a:pt x="78391" y="2540697"/>
                    <a:pt x="76772" y="2546221"/>
                    <a:pt x="73343" y="2545174"/>
                  </a:cubicBezTo>
                  <a:cubicBezTo>
                    <a:pt x="78010" y="2543268"/>
                    <a:pt x="75438" y="2539268"/>
                    <a:pt x="70199" y="2538887"/>
                  </a:cubicBezTo>
                  <a:cubicBezTo>
                    <a:pt x="72866" y="2544792"/>
                    <a:pt x="69247" y="2541364"/>
                    <a:pt x="68580" y="2546793"/>
                  </a:cubicBezTo>
                  <a:cubicBezTo>
                    <a:pt x="71533" y="2551079"/>
                    <a:pt x="73914" y="2547078"/>
                    <a:pt x="76486" y="2550031"/>
                  </a:cubicBezTo>
                  <a:cubicBezTo>
                    <a:pt x="72485" y="2552984"/>
                    <a:pt x="79820" y="2558223"/>
                    <a:pt x="73343" y="2559556"/>
                  </a:cubicBezTo>
                  <a:cubicBezTo>
                    <a:pt x="73343" y="2556889"/>
                    <a:pt x="73343" y="2554222"/>
                    <a:pt x="73343" y="2551650"/>
                  </a:cubicBezTo>
                  <a:cubicBezTo>
                    <a:pt x="67532" y="2548507"/>
                    <a:pt x="61246" y="2552984"/>
                    <a:pt x="57436" y="2550126"/>
                  </a:cubicBezTo>
                  <a:cubicBezTo>
                    <a:pt x="57436" y="2549079"/>
                    <a:pt x="57436" y="2548031"/>
                    <a:pt x="57436" y="2546888"/>
                  </a:cubicBezTo>
                  <a:cubicBezTo>
                    <a:pt x="60674" y="2546888"/>
                    <a:pt x="63818" y="2546888"/>
                    <a:pt x="66961" y="2546888"/>
                  </a:cubicBezTo>
                  <a:cubicBezTo>
                    <a:pt x="69056" y="2542125"/>
                    <a:pt x="68104" y="2534220"/>
                    <a:pt x="70104" y="2529457"/>
                  </a:cubicBezTo>
                  <a:cubicBezTo>
                    <a:pt x="67342" y="2529362"/>
                    <a:pt x="61627" y="2527266"/>
                    <a:pt x="65341" y="2523075"/>
                  </a:cubicBezTo>
                  <a:cubicBezTo>
                    <a:pt x="72295" y="2526695"/>
                    <a:pt x="72676" y="2536887"/>
                    <a:pt x="78010" y="2542125"/>
                  </a:cubicBezTo>
                  <a:cubicBezTo>
                    <a:pt x="76676" y="2533839"/>
                    <a:pt x="81439" y="2541364"/>
                    <a:pt x="84392" y="2537363"/>
                  </a:cubicBezTo>
                  <a:cubicBezTo>
                    <a:pt x="83344" y="2530505"/>
                    <a:pt x="77152" y="2528695"/>
                    <a:pt x="73247" y="2524695"/>
                  </a:cubicBezTo>
                  <a:cubicBezTo>
                    <a:pt x="75152" y="2519837"/>
                    <a:pt x="77248" y="2524981"/>
                    <a:pt x="79629" y="2521551"/>
                  </a:cubicBezTo>
                  <a:cubicBezTo>
                    <a:pt x="74867" y="2523171"/>
                    <a:pt x="76867" y="2518027"/>
                    <a:pt x="76486" y="2515170"/>
                  </a:cubicBezTo>
                  <a:cubicBezTo>
                    <a:pt x="72771" y="2512789"/>
                    <a:pt x="69723" y="2515741"/>
                    <a:pt x="68580" y="2513550"/>
                  </a:cubicBezTo>
                  <a:cubicBezTo>
                    <a:pt x="75819" y="2509645"/>
                    <a:pt x="71438" y="2502597"/>
                    <a:pt x="79724" y="2507169"/>
                  </a:cubicBezTo>
                  <a:cubicBezTo>
                    <a:pt x="81248" y="2504883"/>
                    <a:pt x="82868" y="2494596"/>
                    <a:pt x="81344" y="2494500"/>
                  </a:cubicBezTo>
                  <a:cubicBezTo>
                    <a:pt x="79629" y="2499739"/>
                    <a:pt x="71342" y="2494405"/>
                    <a:pt x="68675" y="2494500"/>
                  </a:cubicBezTo>
                  <a:cubicBezTo>
                    <a:pt x="71152" y="2491167"/>
                    <a:pt x="75248" y="2489452"/>
                    <a:pt x="76581" y="2484975"/>
                  </a:cubicBezTo>
                  <a:cubicBezTo>
                    <a:pt x="76581" y="2487071"/>
                    <a:pt x="79343" y="2486404"/>
                    <a:pt x="79724" y="2488119"/>
                  </a:cubicBezTo>
                  <a:cubicBezTo>
                    <a:pt x="80200" y="2490881"/>
                    <a:pt x="72295" y="2493072"/>
                    <a:pt x="76581" y="2494500"/>
                  </a:cubicBezTo>
                  <a:cubicBezTo>
                    <a:pt x="82487" y="2489357"/>
                    <a:pt x="88297" y="2491833"/>
                    <a:pt x="92488" y="2491357"/>
                  </a:cubicBezTo>
                  <a:cubicBezTo>
                    <a:pt x="89345" y="2479260"/>
                    <a:pt x="80296" y="2491072"/>
                    <a:pt x="78200" y="2480213"/>
                  </a:cubicBezTo>
                  <a:cubicBezTo>
                    <a:pt x="85725" y="2474784"/>
                    <a:pt x="92488" y="2485833"/>
                    <a:pt x="102013" y="2481737"/>
                  </a:cubicBezTo>
                  <a:cubicBezTo>
                    <a:pt x="99822" y="2489833"/>
                    <a:pt x="105537" y="2489833"/>
                    <a:pt x="108395" y="2492881"/>
                  </a:cubicBezTo>
                  <a:cubicBezTo>
                    <a:pt x="110871" y="2502692"/>
                    <a:pt x="102584" y="2501930"/>
                    <a:pt x="102013" y="2508788"/>
                  </a:cubicBezTo>
                  <a:cubicBezTo>
                    <a:pt x="102680" y="2511836"/>
                    <a:pt x="108204" y="2510026"/>
                    <a:pt x="106775" y="2515170"/>
                  </a:cubicBezTo>
                  <a:cubicBezTo>
                    <a:pt x="104680" y="2515170"/>
                    <a:pt x="105347" y="2517932"/>
                    <a:pt x="103537" y="2518313"/>
                  </a:cubicBezTo>
                  <a:cubicBezTo>
                    <a:pt x="102108" y="2515551"/>
                    <a:pt x="103632" y="2509836"/>
                    <a:pt x="98774" y="2510407"/>
                  </a:cubicBezTo>
                  <a:cubicBezTo>
                    <a:pt x="100965" y="2517360"/>
                    <a:pt x="99917" y="2519456"/>
                    <a:pt x="95631" y="2523075"/>
                  </a:cubicBezTo>
                  <a:cubicBezTo>
                    <a:pt x="103442" y="2523361"/>
                    <a:pt x="105347" y="2538697"/>
                    <a:pt x="106775" y="2527838"/>
                  </a:cubicBezTo>
                  <a:cubicBezTo>
                    <a:pt x="106013" y="2532791"/>
                    <a:pt x="111633" y="2531457"/>
                    <a:pt x="109919" y="2537363"/>
                  </a:cubicBezTo>
                  <a:cubicBezTo>
                    <a:pt x="108109" y="2536887"/>
                    <a:pt x="99441" y="2534220"/>
                    <a:pt x="103537" y="2537363"/>
                  </a:cubicBezTo>
                  <a:cubicBezTo>
                    <a:pt x="110300" y="2536791"/>
                    <a:pt x="104965" y="2544221"/>
                    <a:pt x="105156" y="2546888"/>
                  </a:cubicBezTo>
                  <a:cubicBezTo>
                    <a:pt x="107918" y="2548888"/>
                    <a:pt x="109728" y="2551841"/>
                    <a:pt x="113062" y="2553270"/>
                  </a:cubicBezTo>
                  <a:cubicBezTo>
                    <a:pt x="114395" y="2559366"/>
                    <a:pt x="109728" y="2559366"/>
                    <a:pt x="106775" y="2561175"/>
                  </a:cubicBezTo>
                  <a:cubicBezTo>
                    <a:pt x="110966" y="2565938"/>
                    <a:pt x="104965" y="2572701"/>
                    <a:pt x="106775" y="2573844"/>
                  </a:cubicBezTo>
                  <a:cubicBezTo>
                    <a:pt x="110871" y="2571463"/>
                    <a:pt x="112205" y="2576987"/>
                    <a:pt x="117824" y="2572224"/>
                  </a:cubicBezTo>
                  <a:cubicBezTo>
                    <a:pt x="123063" y="2576130"/>
                    <a:pt x="117824" y="2580607"/>
                    <a:pt x="120968" y="2586512"/>
                  </a:cubicBezTo>
                  <a:cubicBezTo>
                    <a:pt x="116491" y="2587846"/>
                    <a:pt x="116872" y="2584226"/>
                    <a:pt x="113062" y="2584893"/>
                  </a:cubicBezTo>
                  <a:cubicBezTo>
                    <a:pt x="115348" y="2590798"/>
                    <a:pt x="110014" y="2597180"/>
                    <a:pt x="119444" y="2597561"/>
                  </a:cubicBezTo>
                  <a:cubicBezTo>
                    <a:pt x="120206" y="2592417"/>
                    <a:pt x="111538" y="2594227"/>
                    <a:pt x="116300" y="2589655"/>
                  </a:cubicBezTo>
                  <a:cubicBezTo>
                    <a:pt x="119729" y="2593941"/>
                    <a:pt x="121539" y="2590132"/>
                    <a:pt x="125825" y="2592799"/>
                  </a:cubicBezTo>
                  <a:cubicBezTo>
                    <a:pt x="121158" y="2599847"/>
                    <a:pt x="132493" y="2602419"/>
                    <a:pt x="136874" y="2605467"/>
                  </a:cubicBezTo>
                  <a:cubicBezTo>
                    <a:pt x="126587" y="2606991"/>
                    <a:pt x="118205" y="2602228"/>
                    <a:pt x="116300" y="2613373"/>
                  </a:cubicBezTo>
                  <a:cubicBezTo>
                    <a:pt x="125159" y="2609277"/>
                    <a:pt x="122111" y="2615087"/>
                    <a:pt x="125825" y="2618135"/>
                  </a:cubicBezTo>
                  <a:cubicBezTo>
                    <a:pt x="130969" y="2620135"/>
                    <a:pt x="127063" y="2612991"/>
                    <a:pt x="132112" y="2614897"/>
                  </a:cubicBezTo>
                  <a:cubicBezTo>
                    <a:pt x="142970" y="2626041"/>
                    <a:pt x="130207" y="2631470"/>
                    <a:pt x="124206" y="2638709"/>
                  </a:cubicBezTo>
                  <a:cubicBezTo>
                    <a:pt x="127730" y="2639947"/>
                    <a:pt x="132874" y="2637947"/>
                    <a:pt x="135350" y="2643472"/>
                  </a:cubicBezTo>
                  <a:cubicBezTo>
                    <a:pt x="134874" y="2646805"/>
                    <a:pt x="124682" y="2648520"/>
                    <a:pt x="130588" y="2652997"/>
                  </a:cubicBezTo>
                  <a:cubicBezTo>
                    <a:pt x="130874" y="2650615"/>
                    <a:pt x="134398" y="2651568"/>
                    <a:pt x="136874" y="2651377"/>
                  </a:cubicBezTo>
                  <a:cubicBezTo>
                    <a:pt x="130874" y="2658997"/>
                    <a:pt x="140208" y="2668617"/>
                    <a:pt x="130588" y="2675190"/>
                  </a:cubicBezTo>
                  <a:cubicBezTo>
                    <a:pt x="141923" y="2678905"/>
                    <a:pt x="132969" y="2687572"/>
                    <a:pt x="136874" y="2697383"/>
                  </a:cubicBezTo>
                  <a:cubicBezTo>
                    <a:pt x="140970" y="2699098"/>
                    <a:pt x="147542" y="2698431"/>
                    <a:pt x="149543" y="2702146"/>
                  </a:cubicBezTo>
                  <a:cubicBezTo>
                    <a:pt x="143732" y="2710527"/>
                    <a:pt x="138779" y="2739579"/>
                    <a:pt x="149543" y="2738626"/>
                  </a:cubicBezTo>
                  <a:cubicBezTo>
                    <a:pt x="151543" y="2744817"/>
                    <a:pt x="148590" y="2746627"/>
                    <a:pt x="154305" y="2749771"/>
                  </a:cubicBezTo>
                  <a:cubicBezTo>
                    <a:pt x="152019" y="2750628"/>
                    <a:pt x="150400" y="2752247"/>
                    <a:pt x="149543" y="2754533"/>
                  </a:cubicBezTo>
                  <a:cubicBezTo>
                    <a:pt x="158496" y="2754342"/>
                    <a:pt x="146685" y="2762534"/>
                    <a:pt x="151162" y="2762439"/>
                  </a:cubicBezTo>
                  <a:cubicBezTo>
                    <a:pt x="151829" y="2760439"/>
                    <a:pt x="153162" y="2759200"/>
                    <a:pt x="155924" y="2759200"/>
                  </a:cubicBezTo>
                  <a:cubicBezTo>
                    <a:pt x="155924" y="2760819"/>
                    <a:pt x="157258" y="2761105"/>
                    <a:pt x="157544" y="2762439"/>
                  </a:cubicBezTo>
                  <a:cubicBezTo>
                    <a:pt x="156020" y="2765296"/>
                    <a:pt x="155543" y="2771678"/>
                    <a:pt x="151257" y="2767201"/>
                  </a:cubicBezTo>
                  <a:cubicBezTo>
                    <a:pt x="151543" y="2773869"/>
                    <a:pt x="155924" y="2777202"/>
                    <a:pt x="160782" y="2775107"/>
                  </a:cubicBezTo>
                  <a:cubicBezTo>
                    <a:pt x="156496" y="2781393"/>
                    <a:pt x="163640" y="2787394"/>
                    <a:pt x="165545" y="2792538"/>
                  </a:cubicBezTo>
                  <a:cubicBezTo>
                    <a:pt x="160687" y="2794633"/>
                    <a:pt x="157353" y="2799967"/>
                    <a:pt x="152876" y="2794157"/>
                  </a:cubicBezTo>
                  <a:cubicBezTo>
                    <a:pt x="153829" y="2799777"/>
                    <a:pt x="145352" y="2804063"/>
                    <a:pt x="152876" y="2806825"/>
                  </a:cubicBezTo>
                  <a:cubicBezTo>
                    <a:pt x="158020" y="2803682"/>
                    <a:pt x="147257" y="2803206"/>
                    <a:pt x="152876" y="2800443"/>
                  </a:cubicBezTo>
                  <a:cubicBezTo>
                    <a:pt x="159925" y="2804444"/>
                    <a:pt x="165735" y="2809873"/>
                    <a:pt x="168783" y="2817874"/>
                  </a:cubicBezTo>
                  <a:cubicBezTo>
                    <a:pt x="166688" y="2817874"/>
                    <a:pt x="164592" y="2817874"/>
                    <a:pt x="162401" y="2817874"/>
                  </a:cubicBezTo>
                  <a:cubicBezTo>
                    <a:pt x="158306" y="2829971"/>
                    <a:pt x="172022" y="2824923"/>
                    <a:pt x="175070" y="2833781"/>
                  </a:cubicBezTo>
                  <a:cubicBezTo>
                    <a:pt x="167926" y="2836734"/>
                    <a:pt x="172879" y="2827494"/>
                    <a:pt x="167164" y="2829018"/>
                  </a:cubicBezTo>
                  <a:cubicBezTo>
                    <a:pt x="162878" y="2838734"/>
                    <a:pt x="172307" y="2837496"/>
                    <a:pt x="168783" y="2846449"/>
                  </a:cubicBezTo>
                  <a:cubicBezTo>
                    <a:pt x="174593" y="2846354"/>
                    <a:pt x="176975" y="2854260"/>
                    <a:pt x="171926" y="2855974"/>
                  </a:cubicBezTo>
                  <a:cubicBezTo>
                    <a:pt x="184595" y="2865594"/>
                    <a:pt x="170688" y="2875500"/>
                    <a:pt x="173546" y="2889312"/>
                  </a:cubicBezTo>
                  <a:cubicBezTo>
                    <a:pt x="182880" y="2889502"/>
                    <a:pt x="180118" y="2901790"/>
                    <a:pt x="189452" y="2901980"/>
                  </a:cubicBezTo>
                  <a:cubicBezTo>
                    <a:pt x="189452" y="2905123"/>
                    <a:pt x="185166" y="2903980"/>
                    <a:pt x="186309" y="2908362"/>
                  </a:cubicBezTo>
                  <a:cubicBezTo>
                    <a:pt x="189929" y="2910552"/>
                    <a:pt x="192500" y="2913791"/>
                    <a:pt x="195834" y="2916267"/>
                  </a:cubicBezTo>
                  <a:cubicBezTo>
                    <a:pt x="193262" y="2925792"/>
                    <a:pt x="195358" y="2939318"/>
                    <a:pt x="203740" y="2938461"/>
                  </a:cubicBezTo>
                  <a:cubicBezTo>
                    <a:pt x="203740" y="2941604"/>
                    <a:pt x="199358" y="2940461"/>
                    <a:pt x="200501" y="2944747"/>
                  </a:cubicBezTo>
                  <a:cubicBezTo>
                    <a:pt x="203168" y="2944747"/>
                    <a:pt x="205835" y="2944747"/>
                    <a:pt x="208407" y="2944747"/>
                  </a:cubicBezTo>
                  <a:cubicBezTo>
                    <a:pt x="208883" y="2933698"/>
                    <a:pt x="213741" y="2945319"/>
                    <a:pt x="217932" y="2944747"/>
                  </a:cubicBezTo>
                  <a:cubicBezTo>
                    <a:pt x="219742" y="2938747"/>
                    <a:pt x="216408" y="2937603"/>
                    <a:pt x="221075" y="2935222"/>
                  </a:cubicBezTo>
                  <a:cubicBezTo>
                    <a:pt x="222885" y="2937603"/>
                    <a:pt x="222885" y="2939223"/>
                    <a:pt x="221075" y="2941604"/>
                  </a:cubicBezTo>
                  <a:cubicBezTo>
                    <a:pt x="225743" y="2942938"/>
                    <a:pt x="226219" y="2932174"/>
                    <a:pt x="228981" y="2936841"/>
                  </a:cubicBezTo>
                  <a:cubicBezTo>
                    <a:pt x="228124" y="2937794"/>
                    <a:pt x="222504" y="2941604"/>
                    <a:pt x="227362" y="2943223"/>
                  </a:cubicBezTo>
                  <a:cubicBezTo>
                    <a:pt x="230029" y="2941794"/>
                    <a:pt x="241364" y="2940842"/>
                    <a:pt x="235268" y="2947986"/>
                  </a:cubicBezTo>
                  <a:cubicBezTo>
                    <a:pt x="240316" y="2945605"/>
                    <a:pt x="244602" y="2942557"/>
                    <a:pt x="243173" y="2933698"/>
                  </a:cubicBezTo>
                  <a:cubicBezTo>
                    <a:pt x="247555" y="2937984"/>
                    <a:pt x="244602" y="2931412"/>
                    <a:pt x="247936" y="2930555"/>
                  </a:cubicBezTo>
                  <a:cubicBezTo>
                    <a:pt x="253270" y="2931222"/>
                    <a:pt x="250508" y="2935413"/>
                    <a:pt x="254222" y="2930555"/>
                  </a:cubicBezTo>
                  <a:cubicBezTo>
                    <a:pt x="253079" y="2934460"/>
                    <a:pt x="261175" y="2937032"/>
                    <a:pt x="255842" y="2940080"/>
                  </a:cubicBezTo>
                  <a:cubicBezTo>
                    <a:pt x="251460" y="2941223"/>
                    <a:pt x="256985" y="2932650"/>
                    <a:pt x="252698" y="2933793"/>
                  </a:cubicBezTo>
                  <a:cubicBezTo>
                    <a:pt x="251269" y="2936556"/>
                    <a:pt x="249174" y="2939890"/>
                    <a:pt x="246317" y="2936937"/>
                  </a:cubicBezTo>
                  <a:cubicBezTo>
                    <a:pt x="250412" y="2941794"/>
                    <a:pt x="253746" y="2947509"/>
                    <a:pt x="263747" y="2946462"/>
                  </a:cubicBezTo>
                  <a:cubicBezTo>
                    <a:pt x="262795" y="2942652"/>
                    <a:pt x="261461" y="2939223"/>
                    <a:pt x="262223" y="2933793"/>
                  </a:cubicBezTo>
                  <a:cubicBezTo>
                    <a:pt x="264414" y="2933889"/>
                    <a:pt x="265748" y="2933032"/>
                    <a:pt x="266986" y="2932174"/>
                  </a:cubicBezTo>
                  <a:cubicBezTo>
                    <a:pt x="264795" y="2934174"/>
                    <a:pt x="266033" y="2939699"/>
                    <a:pt x="263843" y="2941699"/>
                  </a:cubicBezTo>
                  <a:cubicBezTo>
                    <a:pt x="266795" y="2942080"/>
                    <a:pt x="272129" y="2948081"/>
                    <a:pt x="273368" y="2944842"/>
                  </a:cubicBezTo>
                  <a:cubicBezTo>
                    <a:pt x="271082" y="2943985"/>
                    <a:pt x="269462" y="2942366"/>
                    <a:pt x="268605" y="2940080"/>
                  </a:cubicBezTo>
                  <a:cubicBezTo>
                    <a:pt x="272225" y="2940556"/>
                    <a:pt x="274701" y="2939890"/>
                    <a:pt x="276511" y="2938556"/>
                  </a:cubicBezTo>
                  <a:cubicBezTo>
                    <a:pt x="270415" y="2946843"/>
                    <a:pt x="285179" y="2943985"/>
                    <a:pt x="279654" y="2952748"/>
                  </a:cubicBezTo>
                  <a:cubicBezTo>
                    <a:pt x="289369" y="2949891"/>
                    <a:pt x="289274" y="2956939"/>
                    <a:pt x="293942" y="2959130"/>
                  </a:cubicBezTo>
                  <a:cubicBezTo>
                    <a:pt x="298990" y="2960464"/>
                    <a:pt x="296132" y="2953891"/>
                    <a:pt x="300228" y="2954367"/>
                  </a:cubicBezTo>
                  <a:cubicBezTo>
                    <a:pt x="302133" y="2960368"/>
                    <a:pt x="311087" y="2971036"/>
                    <a:pt x="316040" y="2963892"/>
                  </a:cubicBezTo>
                  <a:cubicBezTo>
                    <a:pt x="316516" y="2965988"/>
                    <a:pt x="318326" y="2966941"/>
                    <a:pt x="317659" y="2970274"/>
                  </a:cubicBezTo>
                  <a:cubicBezTo>
                    <a:pt x="322993" y="2970846"/>
                    <a:pt x="320135" y="2963226"/>
                    <a:pt x="327184" y="2965512"/>
                  </a:cubicBezTo>
                  <a:cubicBezTo>
                    <a:pt x="339471" y="2970655"/>
                    <a:pt x="358902" y="2978085"/>
                    <a:pt x="366808" y="2992467"/>
                  </a:cubicBezTo>
                  <a:cubicBezTo>
                    <a:pt x="391478" y="2999516"/>
                    <a:pt x="414052" y="3008660"/>
                    <a:pt x="435007" y="3019423"/>
                  </a:cubicBezTo>
                  <a:cubicBezTo>
                    <a:pt x="466916" y="3021138"/>
                    <a:pt x="465296" y="2989419"/>
                    <a:pt x="499967" y="2993991"/>
                  </a:cubicBezTo>
                  <a:cubicBezTo>
                    <a:pt x="505111" y="2986943"/>
                    <a:pt x="514826" y="2984466"/>
                    <a:pt x="522161" y="2979704"/>
                  </a:cubicBezTo>
                  <a:cubicBezTo>
                    <a:pt x="525113" y="2978180"/>
                    <a:pt x="527495" y="2984466"/>
                    <a:pt x="528542" y="2979704"/>
                  </a:cubicBezTo>
                  <a:cubicBezTo>
                    <a:pt x="524351" y="2962083"/>
                    <a:pt x="543592" y="2941128"/>
                    <a:pt x="549116" y="2922649"/>
                  </a:cubicBezTo>
                  <a:cubicBezTo>
                    <a:pt x="559880" y="2910743"/>
                    <a:pt x="564928" y="2893026"/>
                    <a:pt x="564928" y="2870357"/>
                  </a:cubicBezTo>
                  <a:cubicBezTo>
                    <a:pt x="574453" y="2860260"/>
                    <a:pt x="564928" y="2831209"/>
                    <a:pt x="588740" y="2835496"/>
                  </a:cubicBezTo>
                  <a:cubicBezTo>
                    <a:pt x="584168" y="2820922"/>
                    <a:pt x="604552" y="2819970"/>
                    <a:pt x="612553" y="2819684"/>
                  </a:cubicBezTo>
                  <a:cubicBezTo>
                    <a:pt x="625888" y="2819208"/>
                    <a:pt x="644652" y="2823399"/>
                    <a:pt x="650557" y="2829209"/>
                  </a:cubicBezTo>
                  <a:cubicBezTo>
                    <a:pt x="656082" y="2828923"/>
                    <a:pt x="661702" y="2829304"/>
                    <a:pt x="667322" y="2829685"/>
                  </a:cubicBezTo>
                  <a:cubicBezTo>
                    <a:pt x="668941" y="2832543"/>
                    <a:pt x="669703" y="2836162"/>
                    <a:pt x="670941" y="2839401"/>
                  </a:cubicBezTo>
                  <a:cubicBezTo>
                    <a:pt x="679132" y="2843401"/>
                    <a:pt x="686276" y="2848545"/>
                    <a:pt x="695420" y="2851593"/>
                  </a:cubicBezTo>
                  <a:cubicBezTo>
                    <a:pt x="706469" y="2866261"/>
                    <a:pt x="710184" y="2884644"/>
                    <a:pt x="707612" y="2900456"/>
                  </a:cubicBezTo>
                  <a:cubicBezTo>
                    <a:pt x="706850" y="2905218"/>
                    <a:pt x="702469" y="2909695"/>
                    <a:pt x="702183" y="2914077"/>
                  </a:cubicBezTo>
                  <a:cubicBezTo>
                    <a:pt x="700945" y="2934841"/>
                    <a:pt x="721900" y="2944557"/>
                    <a:pt x="740188" y="2946652"/>
                  </a:cubicBezTo>
                  <a:cubicBezTo>
                    <a:pt x="745807" y="2947319"/>
                    <a:pt x="750284" y="2945414"/>
                    <a:pt x="755142" y="2946652"/>
                  </a:cubicBezTo>
                  <a:cubicBezTo>
                    <a:pt x="764667" y="2949129"/>
                    <a:pt x="771144" y="2956463"/>
                    <a:pt x="782288" y="2960178"/>
                  </a:cubicBezTo>
                  <a:cubicBezTo>
                    <a:pt x="801338" y="2966559"/>
                    <a:pt x="816578" y="2982561"/>
                    <a:pt x="835247" y="2980561"/>
                  </a:cubicBezTo>
                  <a:cubicBezTo>
                    <a:pt x="846011" y="2987515"/>
                    <a:pt x="851630" y="2999516"/>
                    <a:pt x="869156" y="2999611"/>
                  </a:cubicBezTo>
                  <a:cubicBezTo>
                    <a:pt x="876967" y="3002469"/>
                    <a:pt x="879348" y="3008565"/>
                    <a:pt x="886778" y="3009136"/>
                  </a:cubicBezTo>
                  <a:cubicBezTo>
                    <a:pt x="918591" y="3011613"/>
                    <a:pt x="899160" y="2967893"/>
                    <a:pt x="919353" y="2956177"/>
                  </a:cubicBezTo>
                  <a:cubicBezTo>
                    <a:pt x="964121" y="2975323"/>
                    <a:pt x="975074" y="2915029"/>
                    <a:pt x="1008983" y="2914077"/>
                  </a:cubicBezTo>
                  <a:cubicBezTo>
                    <a:pt x="1018223" y="2913791"/>
                    <a:pt x="1060133" y="2925602"/>
                    <a:pt x="1066038" y="2935794"/>
                  </a:cubicBezTo>
                  <a:cubicBezTo>
                    <a:pt x="1089184" y="2935317"/>
                    <a:pt x="1110425" y="2928936"/>
                    <a:pt x="1128522" y="2922268"/>
                  </a:cubicBezTo>
                  <a:cubicBezTo>
                    <a:pt x="1143000" y="2916934"/>
                    <a:pt x="1157383" y="2911505"/>
                    <a:pt x="1163765" y="2900551"/>
                  </a:cubicBezTo>
                  <a:cubicBezTo>
                    <a:pt x="1172051" y="2886359"/>
                    <a:pt x="1169861" y="2866833"/>
                    <a:pt x="1180052" y="2850355"/>
                  </a:cubicBezTo>
                  <a:cubicBezTo>
                    <a:pt x="1178052" y="2805111"/>
                    <a:pt x="1185767" y="2759010"/>
                    <a:pt x="1195959" y="2720624"/>
                  </a:cubicBezTo>
                  <a:cubicBezTo>
                    <a:pt x="1196531" y="2721291"/>
                    <a:pt x="1197483" y="2721576"/>
                    <a:pt x="1198817" y="2721386"/>
                  </a:cubicBezTo>
                  <a:cubicBezTo>
                    <a:pt x="1198817" y="2718909"/>
                    <a:pt x="1198817" y="2716433"/>
                    <a:pt x="1198817" y="2713957"/>
                  </a:cubicBezTo>
                  <a:cubicBezTo>
                    <a:pt x="1198436" y="2713861"/>
                    <a:pt x="1198150" y="2714052"/>
                    <a:pt x="1197769" y="2714052"/>
                  </a:cubicBezTo>
                  <a:cubicBezTo>
                    <a:pt x="1198245" y="2712432"/>
                    <a:pt x="1198626" y="2710718"/>
                    <a:pt x="1199102" y="2709194"/>
                  </a:cubicBezTo>
                  <a:cubicBezTo>
                    <a:pt x="1192435" y="2702336"/>
                    <a:pt x="1187672" y="2693478"/>
                    <a:pt x="1176052" y="2691573"/>
                  </a:cubicBezTo>
                  <a:cubicBezTo>
                    <a:pt x="1175480" y="2679857"/>
                    <a:pt x="1183577" y="2677761"/>
                    <a:pt x="1189577" y="2679381"/>
                  </a:cubicBezTo>
                  <a:cubicBezTo>
                    <a:pt x="1194626" y="2671666"/>
                    <a:pt x="1199102" y="2659474"/>
                    <a:pt x="1192340" y="2650901"/>
                  </a:cubicBezTo>
                  <a:cubicBezTo>
                    <a:pt x="1199388" y="2618421"/>
                    <a:pt x="1204341" y="2587083"/>
                    <a:pt x="1209389" y="2556223"/>
                  </a:cubicBezTo>
                  <a:cubicBezTo>
                    <a:pt x="1210056" y="2556794"/>
                    <a:pt x="1210628" y="2557366"/>
                    <a:pt x="1211199" y="2557842"/>
                  </a:cubicBezTo>
                  <a:cubicBezTo>
                    <a:pt x="1211199" y="2556127"/>
                    <a:pt x="1211771" y="2555080"/>
                    <a:pt x="1212437" y="2554127"/>
                  </a:cubicBezTo>
                  <a:cubicBezTo>
                    <a:pt x="1211199" y="2553936"/>
                    <a:pt x="1210628" y="2553174"/>
                    <a:pt x="1209961" y="2552317"/>
                  </a:cubicBezTo>
                  <a:cubicBezTo>
                    <a:pt x="1210247" y="2550412"/>
                    <a:pt x="1210532" y="2548602"/>
                    <a:pt x="1210913" y="2546698"/>
                  </a:cubicBezTo>
                  <a:cubicBezTo>
                    <a:pt x="1211390" y="2546698"/>
                    <a:pt x="1211961" y="2546698"/>
                    <a:pt x="1212437" y="2546698"/>
                  </a:cubicBezTo>
                  <a:cubicBezTo>
                    <a:pt x="1213961" y="2543649"/>
                    <a:pt x="1214247" y="2539363"/>
                    <a:pt x="1214914" y="2535553"/>
                  </a:cubicBezTo>
                  <a:cubicBezTo>
                    <a:pt x="1213485" y="2534982"/>
                    <a:pt x="1212914" y="2535363"/>
                    <a:pt x="1212628" y="2536030"/>
                  </a:cubicBezTo>
                  <a:cubicBezTo>
                    <a:pt x="1218057" y="2503454"/>
                    <a:pt x="1223867" y="2471164"/>
                    <a:pt x="1232630" y="2438113"/>
                  </a:cubicBezTo>
                  <a:cubicBezTo>
                    <a:pt x="1232821" y="2438398"/>
                    <a:pt x="1233011" y="2438779"/>
                    <a:pt x="1233487" y="2438874"/>
                  </a:cubicBezTo>
                  <a:cubicBezTo>
                    <a:pt x="1235202" y="2438113"/>
                    <a:pt x="1233678" y="2434112"/>
                    <a:pt x="1235964" y="2433922"/>
                  </a:cubicBezTo>
                  <a:cubicBezTo>
                    <a:pt x="1238536" y="2437160"/>
                    <a:pt x="1244156" y="2437255"/>
                    <a:pt x="1243394" y="2443827"/>
                  </a:cubicBezTo>
                  <a:cubicBezTo>
                    <a:pt x="1239583" y="2442970"/>
                    <a:pt x="1241012" y="2442970"/>
                    <a:pt x="1237202" y="2443827"/>
                  </a:cubicBezTo>
                  <a:cubicBezTo>
                    <a:pt x="1236440" y="2447828"/>
                    <a:pt x="1239488" y="2447638"/>
                    <a:pt x="1237202" y="2450019"/>
                  </a:cubicBezTo>
                  <a:cubicBezTo>
                    <a:pt x="1241108" y="2451448"/>
                    <a:pt x="1240250" y="2448114"/>
                    <a:pt x="1242155" y="2447542"/>
                  </a:cubicBezTo>
                  <a:cubicBezTo>
                    <a:pt x="1248537" y="2453924"/>
                    <a:pt x="1239393" y="2460687"/>
                    <a:pt x="1238441" y="2467354"/>
                  </a:cubicBezTo>
                  <a:cubicBezTo>
                    <a:pt x="1245489" y="2469355"/>
                    <a:pt x="1242917" y="2481070"/>
                    <a:pt x="1245870" y="2487166"/>
                  </a:cubicBezTo>
                  <a:cubicBezTo>
                    <a:pt x="1243489" y="2488785"/>
                    <a:pt x="1242346" y="2490976"/>
                    <a:pt x="1241584" y="2493357"/>
                  </a:cubicBezTo>
                  <a:cubicBezTo>
                    <a:pt x="1241489" y="2492976"/>
                    <a:pt x="1241298" y="2492596"/>
                    <a:pt x="1240917" y="2492119"/>
                  </a:cubicBezTo>
                  <a:cubicBezTo>
                    <a:pt x="1233583" y="2487166"/>
                    <a:pt x="1225868" y="2504883"/>
                    <a:pt x="1235964" y="2502025"/>
                  </a:cubicBezTo>
                  <a:cubicBezTo>
                    <a:pt x="1234154" y="2500977"/>
                    <a:pt x="1232059" y="2500120"/>
                    <a:pt x="1232249" y="2497072"/>
                  </a:cubicBezTo>
                  <a:cubicBezTo>
                    <a:pt x="1233964" y="2497072"/>
                    <a:pt x="1235012" y="2496501"/>
                    <a:pt x="1235964" y="2495834"/>
                  </a:cubicBezTo>
                  <a:cubicBezTo>
                    <a:pt x="1236155" y="2497644"/>
                    <a:pt x="1235488" y="2500406"/>
                    <a:pt x="1237202" y="2500787"/>
                  </a:cubicBezTo>
                  <a:cubicBezTo>
                    <a:pt x="1237298" y="2498120"/>
                    <a:pt x="1240155" y="2496596"/>
                    <a:pt x="1241203" y="2494977"/>
                  </a:cubicBezTo>
                  <a:cubicBezTo>
                    <a:pt x="1239965" y="2501073"/>
                    <a:pt x="1241108" y="2508121"/>
                    <a:pt x="1235964" y="2511931"/>
                  </a:cubicBezTo>
                  <a:cubicBezTo>
                    <a:pt x="1236059" y="2516789"/>
                    <a:pt x="1236821" y="2520980"/>
                    <a:pt x="1239679" y="2523075"/>
                  </a:cubicBezTo>
                  <a:cubicBezTo>
                    <a:pt x="1235774" y="2527457"/>
                    <a:pt x="1236059" y="2530505"/>
                    <a:pt x="1239679" y="2534220"/>
                  </a:cubicBezTo>
                  <a:cubicBezTo>
                    <a:pt x="1235012" y="2535553"/>
                    <a:pt x="1235678" y="2531648"/>
                    <a:pt x="1233487" y="2530505"/>
                  </a:cubicBezTo>
                  <a:cubicBezTo>
                    <a:pt x="1233678" y="2536125"/>
                    <a:pt x="1232630" y="2540411"/>
                    <a:pt x="1227296" y="2540411"/>
                  </a:cubicBezTo>
                  <a:cubicBezTo>
                    <a:pt x="1227011" y="2542697"/>
                    <a:pt x="1228725" y="2543173"/>
                    <a:pt x="1228535" y="2545364"/>
                  </a:cubicBezTo>
                  <a:cubicBezTo>
                    <a:pt x="1230725" y="2546126"/>
                    <a:pt x="1235774" y="2543840"/>
                    <a:pt x="1235964" y="2546602"/>
                  </a:cubicBezTo>
                  <a:cubicBezTo>
                    <a:pt x="1235678" y="2547555"/>
                    <a:pt x="1235964" y="2549079"/>
                    <a:pt x="1234726" y="2549079"/>
                  </a:cubicBezTo>
                  <a:cubicBezTo>
                    <a:pt x="1229106" y="2550031"/>
                    <a:pt x="1236631" y="2545650"/>
                    <a:pt x="1231011" y="2546602"/>
                  </a:cubicBezTo>
                  <a:cubicBezTo>
                    <a:pt x="1229582" y="2552127"/>
                    <a:pt x="1229678" y="2553174"/>
                    <a:pt x="1232249" y="2557747"/>
                  </a:cubicBezTo>
                  <a:cubicBezTo>
                    <a:pt x="1225963" y="2558032"/>
                    <a:pt x="1226915" y="2563557"/>
                    <a:pt x="1226058" y="2566414"/>
                  </a:cubicBezTo>
                  <a:cubicBezTo>
                    <a:pt x="1223677" y="2566700"/>
                    <a:pt x="1223296" y="2564985"/>
                    <a:pt x="1221105" y="2565176"/>
                  </a:cubicBezTo>
                  <a:cubicBezTo>
                    <a:pt x="1222629" y="2571939"/>
                    <a:pt x="1220915" y="2570605"/>
                    <a:pt x="1218629" y="2575082"/>
                  </a:cubicBezTo>
                  <a:cubicBezTo>
                    <a:pt x="1218724" y="2576701"/>
                    <a:pt x="1220248" y="2576797"/>
                    <a:pt x="1219867" y="2578797"/>
                  </a:cubicBezTo>
                  <a:cubicBezTo>
                    <a:pt x="1224058" y="2579273"/>
                    <a:pt x="1221772" y="2573272"/>
                    <a:pt x="1227296" y="2575082"/>
                  </a:cubicBezTo>
                  <a:cubicBezTo>
                    <a:pt x="1227296" y="2576320"/>
                    <a:pt x="1228344" y="2576511"/>
                    <a:pt x="1228535" y="2577558"/>
                  </a:cubicBezTo>
                  <a:cubicBezTo>
                    <a:pt x="1227677" y="2580797"/>
                    <a:pt x="1221677" y="2578987"/>
                    <a:pt x="1222343" y="2583750"/>
                  </a:cubicBezTo>
                  <a:cubicBezTo>
                    <a:pt x="1227011" y="2582416"/>
                    <a:pt x="1226153" y="2588703"/>
                    <a:pt x="1229773" y="2584988"/>
                  </a:cubicBezTo>
                  <a:cubicBezTo>
                    <a:pt x="1229773" y="2587465"/>
                    <a:pt x="1226439" y="2586607"/>
                    <a:pt x="1227296" y="2589941"/>
                  </a:cubicBezTo>
                  <a:cubicBezTo>
                    <a:pt x="1232630" y="2590417"/>
                    <a:pt x="1232249" y="2596513"/>
                    <a:pt x="1237202" y="2597371"/>
                  </a:cubicBezTo>
                  <a:cubicBezTo>
                    <a:pt x="1228725" y="2598037"/>
                    <a:pt x="1225582" y="2609943"/>
                    <a:pt x="1229773" y="2615944"/>
                  </a:cubicBezTo>
                  <a:cubicBezTo>
                    <a:pt x="1222343" y="2616230"/>
                    <a:pt x="1229773" y="2625469"/>
                    <a:pt x="1227296" y="2627089"/>
                  </a:cubicBezTo>
                  <a:cubicBezTo>
                    <a:pt x="1225487" y="2623850"/>
                    <a:pt x="1223296" y="2621945"/>
                    <a:pt x="1221105" y="2622135"/>
                  </a:cubicBezTo>
                  <a:cubicBezTo>
                    <a:pt x="1220915" y="2619945"/>
                    <a:pt x="1222343" y="2619278"/>
                    <a:pt x="1224820" y="2619659"/>
                  </a:cubicBezTo>
                  <a:cubicBezTo>
                    <a:pt x="1224058" y="2617468"/>
                    <a:pt x="1224153" y="2614516"/>
                    <a:pt x="1222343" y="2613468"/>
                  </a:cubicBezTo>
                  <a:cubicBezTo>
                    <a:pt x="1222058" y="2616992"/>
                    <a:pt x="1220724" y="2618135"/>
                    <a:pt x="1218629" y="2622135"/>
                  </a:cubicBezTo>
                  <a:cubicBezTo>
                    <a:pt x="1223486" y="2623850"/>
                    <a:pt x="1224058" y="2628803"/>
                    <a:pt x="1231011" y="2630803"/>
                  </a:cubicBezTo>
                  <a:cubicBezTo>
                    <a:pt x="1229678" y="2634708"/>
                    <a:pt x="1230440" y="2634042"/>
                    <a:pt x="1232249" y="2636994"/>
                  </a:cubicBezTo>
                  <a:cubicBezTo>
                    <a:pt x="1228344" y="2636423"/>
                    <a:pt x="1227392" y="2638804"/>
                    <a:pt x="1224820" y="2639471"/>
                  </a:cubicBezTo>
                  <a:cubicBezTo>
                    <a:pt x="1223867" y="2643281"/>
                    <a:pt x="1229106" y="2640995"/>
                    <a:pt x="1227296" y="2645662"/>
                  </a:cubicBezTo>
                  <a:cubicBezTo>
                    <a:pt x="1231297" y="2647186"/>
                    <a:pt x="1228249" y="2641662"/>
                    <a:pt x="1232249" y="2643186"/>
                  </a:cubicBezTo>
                  <a:cubicBezTo>
                    <a:pt x="1230058" y="2649949"/>
                    <a:pt x="1231678" y="2653187"/>
                    <a:pt x="1226058" y="2656807"/>
                  </a:cubicBezTo>
                  <a:cubicBezTo>
                    <a:pt x="1227487" y="2656997"/>
                    <a:pt x="1227392" y="2658807"/>
                    <a:pt x="1227296" y="2660521"/>
                  </a:cubicBezTo>
                  <a:cubicBezTo>
                    <a:pt x="1231583" y="2661474"/>
                    <a:pt x="1232059" y="2658616"/>
                    <a:pt x="1235964" y="2659283"/>
                  </a:cubicBezTo>
                  <a:cubicBezTo>
                    <a:pt x="1232535" y="2661093"/>
                    <a:pt x="1238155" y="2664331"/>
                    <a:pt x="1234726" y="2665474"/>
                  </a:cubicBezTo>
                  <a:cubicBezTo>
                    <a:pt x="1232535" y="2665474"/>
                    <a:pt x="1231106" y="2658521"/>
                    <a:pt x="1228535" y="2662998"/>
                  </a:cubicBezTo>
                  <a:cubicBezTo>
                    <a:pt x="1233964" y="2665379"/>
                    <a:pt x="1224344" y="2669284"/>
                    <a:pt x="1228535" y="2670427"/>
                  </a:cubicBezTo>
                  <a:cubicBezTo>
                    <a:pt x="1229963" y="2667189"/>
                    <a:pt x="1233297" y="2672047"/>
                    <a:pt x="1234726" y="2672904"/>
                  </a:cubicBezTo>
                  <a:cubicBezTo>
                    <a:pt x="1228439" y="2683857"/>
                    <a:pt x="1240441" y="2695383"/>
                    <a:pt x="1233487" y="2708908"/>
                  </a:cubicBezTo>
                  <a:cubicBezTo>
                    <a:pt x="1235774" y="2710147"/>
                    <a:pt x="1237583" y="2705193"/>
                    <a:pt x="1238441" y="2708908"/>
                  </a:cubicBezTo>
                  <a:cubicBezTo>
                    <a:pt x="1233869" y="2713004"/>
                    <a:pt x="1239298" y="2711385"/>
                    <a:pt x="1239679" y="2716338"/>
                  </a:cubicBezTo>
                  <a:cubicBezTo>
                    <a:pt x="1238155" y="2718148"/>
                    <a:pt x="1235012" y="2718243"/>
                    <a:pt x="1233487" y="2720052"/>
                  </a:cubicBezTo>
                  <a:cubicBezTo>
                    <a:pt x="1237107" y="2721767"/>
                    <a:pt x="1237298" y="2727006"/>
                    <a:pt x="1237202" y="2732435"/>
                  </a:cubicBezTo>
                  <a:cubicBezTo>
                    <a:pt x="1240727" y="2734054"/>
                    <a:pt x="1240346" y="2725863"/>
                    <a:pt x="1242155" y="2729958"/>
                  </a:cubicBezTo>
                  <a:cubicBezTo>
                    <a:pt x="1239583" y="2731959"/>
                    <a:pt x="1239298" y="2736150"/>
                    <a:pt x="1239679" y="2741103"/>
                  </a:cubicBezTo>
                  <a:cubicBezTo>
                    <a:pt x="1241584" y="2741389"/>
                    <a:pt x="1244251" y="2740626"/>
                    <a:pt x="1244632" y="2742341"/>
                  </a:cubicBezTo>
                  <a:cubicBezTo>
                    <a:pt x="1237393" y="2746913"/>
                    <a:pt x="1246442" y="2760534"/>
                    <a:pt x="1237202" y="2764630"/>
                  </a:cubicBezTo>
                  <a:cubicBezTo>
                    <a:pt x="1239012" y="2765296"/>
                    <a:pt x="1243584" y="2763201"/>
                    <a:pt x="1243394" y="2765868"/>
                  </a:cubicBezTo>
                  <a:cubicBezTo>
                    <a:pt x="1243394" y="2768344"/>
                    <a:pt x="1239965" y="2767487"/>
                    <a:pt x="1240917" y="2770821"/>
                  </a:cubicBezTo>
                  <a:cubicBezTo>
                    <a:pt x="1243108" y="2771488"/>
                    <a:pt x="1246061" y="2771488"/>
                    <a:pt x="1247108" y="2773297"/>
                  </a:cubicBezTo>
                  <a:cubicBezTo>
                    <a:pt x="1240917" y="2777869"/>
                    <a:pt x="1250537" y="2778822"/>
                    <a:pt x="1248347" y="2783203"/>
                  </a:cubicBezTo>
                  <a:cubicBezTo>
                    <a:pt x="1243012" y="2779489"/>
                    <a:pt x="1250442" y="2786347"/>
                    <a:pt x="1244632" y="2785680"/>
                  </a:cubicBezTo>
                  <a:cubicBezTo>
                    <a:pt x="1247775" y="2788918"/>
                    <a:pt x="1244727" y="2795681"/>
                    <a:pt x="1247108" y="2801777"/>
                  </a:cubicBezTo>
                  <a:cubicBezTo>
                    <a:pt x="1239107" y="2803206"/>
                    <a:pt x="1241774" y="2793871"/>
                    <a:pt x="1237202" y="2791871"/>
                  </a:cubicBezTo>
                  <a:cubicBezTo>
                    <a:pt x="1235964" y="2793490"/>
                    <a:pt x="1233869" y="2794252"/>
                    <a:pt x="1233487" y="2796824"/>
                  </a:cubicBezTo>
                  <a:cubicBezTo>
                    <a:pt x="1240631" y="2793681"/>
                    <a:pt x="1236155" y="2809873"/>
                    <a:pt x="1243394" y="2810445"/>
                  </a:cubicBezTo>
                  <a:cubicBezTo>
                    <a:pt x="1243679" y="2808064"/>
                    <a:pt x="1241965" y="2807682"/>
                    <a:pt x="1242155" y="2805492"/>
                  </a:cubicBezTo>
                  <a:cubicBezTo>
                    <a:pt x="1243870" y="2805587"/>
                    <a:pt x="1244918" y="2804920"/>
                    <a:pt x="1245870" y="2804253"/>
                  </a:cubicBezTo>
                  <a:cubicBezTo>
                    <a:pt x="1243298" y="2808825"/>
                    <a:pt x="1247680" y="2807492"/>
                    <a:pt x="1247108" y="2812921"/>
                  </a:cubicBezTo>
                  <a:cubicBezTo>
                    <a:pt x="1244918" y="2813016"/>
                    <a:pt x="1243203" y="2812635"/>
                    <a:pt x="1242155" y="2811683"/>
                  </a:cubicBezTo>
                  <a:cubicBezTo>
                    <a:pt x="1243298" y="2817112"/>
                    <a:pt x="1246156" y="2819684"/>
                    <a:pt x="1240917" y="2822827"/>
                  </a:cubicBezTo>
                  <a:cubicBezTo>
                    <a:pt x="1244727" y="2825875"/>
                    <a:pt x="1241870" y="2827875"/>
                    <a:pt x="1243394" y="2832733"/>
                  </a:cubicBezTo>
                  <a:cubicBezTo>
                    <a:pt x="1241774" y="2835781"/>
                    <a:pt x="1239679" y="2830542"/>
                    <a:pt x="1238441" y="2833972"/>
                  </a:cubicBezTo>
                  <a:cubicBezTo>
                    <a:pt x="1238822" y="2841782"/>
                    <a:pt x="1231106" y="2846735"/>
                    <a:pt x="1233487" y="2858736"/>
                  </a:cubicBezTo>
                  <a:cubicBezTo>
                    <a:pt x="1230630" y="2857022"/>
                    <a:pt x="1228820" y="2861975"/>
                    <a:pt x="1228535" y="2858736"/>
                  </a:cubicBezTo>
                  <a:cubicBezTo>
                    <a:pt x="1230440" y="2853212"/>
                    <a:pt x="1230821" y="2850069"/>
                    <a:pt x="1231011" y="2845116"/>
                  </a:cubicBezTo>
                  <a:cubicBezTo>
                    <a:pt x="1224915" y="2847021"/>
                    <a:pt x="1231868" y="2854165"/>
                    <a:pt x="1226058" y="2859975"/>
                  </a:cubicBezTo>
                  <a:cubicBezTo>
                    <a:pt x="1229201" y="2863118"/>
                    <a:pt x="1232821" y="2858070"/>
                    <a:pt x="1234726" y="2862451"/>
                  </a:cubicBezTo>
                  <a:cubicBezTo>
                    <a:pt x="1234535" y="2869214"/>
                    <a:pt x="1231487" y="2874167"/>
                    <a:pt x="1231011" y="2883501"/>
                  </a:cubicBezTo>
                  <a:cubicBezTo>
                    <a:pt x="1236440" y="2884644"/>
                    <a:pt x="1237964" y="2895027"/>
                    <a:pt x="1238441" y="2897122"/>
                  </a:cubicBezTo>
                  <a:cubicBezTo>
                    <a:pt x="1242346" y="2897217"/>
                    <a:pt x="1245870" y="2893789"/>
                    <a:pt x="1245870" y="2899599"/>
                  </a:cubicBezTo>
                  <a:cubicBezTo>
                    <a:pt x="1244060" y="2898170"/>
                    <a:pt x="1242822" y="2898265"/>
                    <a:pt x="1242155" y="2900837"/>
                  </a:cubicBezTo>
                  <a:cubicBezTo>
                    <a:pt x="1245203" y="2902456"/>
                    <a:pt x="1248156" y="2898075"/>
                    <a:pt x="1248347" y="2900837"/>
                  </a:cubicBezTo>
                  <a:cubicBezTo>
                    <a:pt x="1245965" y="2900932"/>
                    <a:pt x="1247489" y="2904933"/>
                    <a:pt x="1244632" y="2904552"/>
                  </a:cubicBezTo>
                  <a:cubicBezTo>
                    <a:pt x="1243489" y="2902361"/>
                    <a:pt x="1242346" y="2900266"/>
                    <a:pt x="1238441" y="2900837"/>
                  </a:cubicBezTo>
                  <a:cubicBezTo>
                    <a:pt x="1238822" y="2903694"/>
                    <a:pt x="1239965" y="2905981"/>
                    <a:pt x="1240917" y="2908266"/>
                  </a:cubicBezTo>
                  <a:cubicBezTo>
                    <a:pt x="1244822" y="2907695"/>
                    <a:pt x="1245299" y="2910457"/>
                    <a:pt x="1249585" y="2909505"/>
                  </a:cubicBezTo>
                  <a:cubicBezTo>
                    <a:pt x="1248632" y="2904933"/>
                    <a:pt x="1247775" y="2901599"/>
                    <a:pt x="1252061" y="2899599"/>
                  </a:cubicBezTo>
                  <a:cubicBezTo>
                    <a:pt x="1252442" y="2902551"/>
                    <a:pt x="1256443" y="2901885"/>
                    <a:pt x="1255776" y="2905790"/>
                  </a:cubicBezTo>
                  <a:cubicBezTo>
                    <a:pt x="1255300" y="2908171"/>
                    <a:pt x="1250918" y="2906742"/>
                    <a:pt x="1252061" y="2910743"/>
                  </a:cubicBezTo>
                  <a:cubicBezTo>
                    <a:pt x="1266063" y="2916267"/>
                    <a:pt x="1271207" y="2906361"/>
                    <a:pt x="1284351" y="2911981"/>
                  </a:cubicBezTo>
                  <a:cubicBezTo>
                    <a:pt x="1284256" y="2913505"/>
                    <a:pt x="1282732" y="2913696"/>
                    <a:pt x="1283113" y="2915696"/>
                  </a:cubicBezTo>
                  <a:cubicBezTo>
                    <a:pt x="1288923" y="2912172"/>
                    <a:pt x="1293495" y="2913982"/>
                    <a:pt x="1299210" y="2909505"/>
                  </a:cubicBezTo>
                  <a:cubicBezTo>
                    <a:pt x="1321308" y="2911029"/>
                    <a:pt x="1321213" y="2934556"/>
                    <a:pt x="1332643" y="2946748"/>
                  </a:cubicBezTo>
                  <a:cubicBezTo>
                    <a:pt x="1333405" y="2942557"/>
                    <a:pt x="1331024" y="2935222"/>
                    <a:pt x="1333881" y="2933127"/>
                  </a:cubicBezTo>
                  <a:cubicBezTo>
                    <a:pt x="1337501" y="2933984"/>
                    <a:pt x="1342644" y="2933508"/>
                    <a:pt x="1343787" y="2936841"/>
                  </a:cubicBezTo>
                  <a:cubicBezTo>
                    <a:pt x="1342549" y="2940271"/>
                    <a:pt x="1340739" y="2949129"/>
                    <a:pt x="1346264" y="2949224"/>
                  </a:cubicBezTo>
                  <a:cubicBezTo>
                    <a:pt x="1349121" y="2943890"/>
                    <a:pt x="1343787" y="2937127"/>
                    <a:pt x="1347502" y="2931889"/>
                  </a:cubicBezTo>
                  <a:cubicBezTo>
                    <a:pt x="1350645" y="2931698"/>
                    <a:pt x="1351407" y="2933793"/>
                    <a:pt x="1352455" y="2935603"/>
                  </a:cubicBezTo>
                  <a:cubicBezTo>
                    <a:pt x="1350550" y="2937508"/>
                    <a:pt x="1350264" y="2944081"/>
                    <a:pt x="1354931" y="2943033"/>
                  </a:cubicBezTo>
                  <a:cubicBezTo>
                    <a:pt x="1356455" y="2937318"/>
                    <a:pt x="1351121" y="2932079"/>
                    <a:pt x="1354931" y="2928174"/>
                  </a:cubicBezTo>
                  <a:cubicBezTo>
                    <a:pt x="1356360" y="2928841"/>
                    <a:pt x="1357694" y="2929507"/>
                    <a:pt x="1358646" y="2930650"/>
                  </a:cubicBezTo>
                  <a:cubicBezTo>
                    <a:pt x="1357408" y="2943128"/>
                    <a:pt x="1360456" y="2952843"/>
                    <a:pt x="1362361" y="2966655"/>
                  </a:cubicBezTo>
                  <a:cubicBezTo>
                    <a:pt x="1369314" y="2961988"/>
                    <a:pt x="1365123" y="2946176"/>
                    <a:pt x="1371029" y="2940651"/>
                  </a:cubicBezTo>
                  <a:cubicBezTo>
                    <a:pt x="1377029" y="2963035"/>
                    <a:pt x="1376362" y="2984943"/>
                    <a:pt x="1379696" y="3008850"/>
                  </a:cubicBezTo>
                  <a:cubicBezTo>
                    <a:pt x="1381506" y="3009517"/>
                    <a:pt x="1386078" y="3007422"/>
                    <a:pt x="1385887" y="3010089"/>
                  </a:cubicBezTo>
                  <a:cubicBezTo>
                    <a:pt x="1389412" y="3015804"/>
                    <a:pt x="1385602" y="3022757"/>
                    <a:pt x="1389602" y="3026186"/>
                  </a:cubicBezTo>
                  <a:cubicBezTo>
                    <a:pt x="1389888" y="3019899"/>
                    <a:pt x="1394651" y="3017994"/>
                    <a:pt x="1397032" y="3013803"/>
                  </a:cubicBezTo>
                  <a:cubicBezTo>
                    <a:pt x="1399604" y="3014184"/>
                    <a:pt x="1399508" y="3017137"/>
                    <a:pt x="1400747" y="3018757"/>
                  </a:cubicBezTo>
                  <a:cubicBezTo>
                    <a:pt x="1400270" y="3021995"/>
                    <a:pt x="1397032" y="3022471"/>
                    <a:pt x="1397032" y="3026186"/>
                  </a:cubicBezTo>
                  <a:cubicBezTo>
                    <a:pt x="1403318" y="3026567"/>
                    <a:pt x="1407795" y="3028758"/>
                    <a:pt x="1409414" y="3033616"/>
                  </a:cubicBezTo>
                  <a:cubicBezTo>
                    <a:pt x="1416463" y="3004659"/>
                    <a:pt x="1409129" y="2953034"/>
                    <a:pt x="1423035" y="2935699"/>
                  </a:cubicBezTo>
                  <a:cubicBezTo>
                    <a:pt x="1425226" y="2940080"/>
                    <a:pt x="1423892" y="2947986"/>
                    <a:pt x="1427988" y="2950557"/>
                  </a:cubicBezTo>
                  <a:cubicBezTo>
                    <a:pt x="1430179" y="2934556"/>
                    <a:pt x="1433132" y="2919411"/>
                    <a:pt x="1441609" y="2909600"/>
                  </a:cubicBezTo>
                  <a:cubicBezTo>
                    <a:pt x="1434179" y="2894836"/>
                    <a:pt x="1442847" y="2885407"/>
                    <a:pt x="1440371" y="2869976"/>
                  </a:cubicBezTo>
                  <a:cubicBezTo>
                    <a:pt x="1441514" y="2872548"/>
                    <a:pt x="1436275" y="2874643"/>
                    <a:pt x="1436656" y="2872452"/>
                  </a:cubicBezTo>
                  <a:cubicBezTo>
                    <a:pt x="1436180" y="2866738"/>
                    <a:pt x="1440275" y="2856165"/>
                    <a:pt x="1432941" y="2853879"/>
                  </a:cubicBezTo>
                  <a:cubicBezTo>
                    <a:pt x="1437513" y="2850640"/>
                    <a:pt x="1433989" y="2839210"/>
                    <a:pt x="1439132" y="2836543"/>
                  </a:cubicBezTo>
                  <a:cubicBezTo>
                    <a:pt x="1447419" y="2836924"/>
                    <a:pt x="1458849" y="2835115"/>
                    <a:pt x="1460183" y="2845211"/>
                  </a:cubicBezTo>
                  <a:cubicBezTo>
                    <a:pt x="1467898" y="2840067"/>
                    <a:pt x="1470755" y="2832162"/>
                    <a:pt x="1479995" y="2827875"/>
                  </a:cubicBezTo>
                  <a:cubicBezTo>
                    <a:pt x="1486281" y="2825018"/>
                    <a:pt x="1496092" y="2826256"/>
                    <a:pt x="1498568" y="2817969"/>
                  </a:cubicBezTo>
                  <a:cubicBezTo>
                    <a:pt x="1497616" y="2814350"/>
                    <a:pt x="1492663" y="2814826"/>
                    <a:pt x="1493615" y="2809302"/>
                  </a:cubicBezTo>
                  <a:cubicBezTo>
                    <a:pt x="1501521" y="2812255"/>
                    <a:pt x="1496282" y="2802063"/>
                    <a:pt x="1501045" y="2801872"/>
                  </a:cubicBezTo>
                  <a:cubicBezTo>
                    <a:pt x="1502474" y="2803301"/>
                    <a:pt x="1505426" y="2803301"/>
                    <a:pt x="1508474" y="2803110"/>
                  </a:cubicBezTo>
                  <a:cubicBezTo>
                    <a:pt x="1524286" y="2783013"/>
                    <a:pt x="1533525" y="2814445"/>
                    <a:pt x="1539526" y="2826637"/>
                  </a:cubicBezTo>
                  <a:cubicBezTo>
                    <a:pt x="1562576" y="2825399"/>
                    <a:pt x="1552766" y="2803587"/>
                    <a:pt x="1555623" y="2795681"/>
                  </a:cubicBezTo>
                  <a:cubicBezTo>
                    <a:pt x="1555909" y="2791681"/>
                    <a:pt x="1550765" y="2793109"/>
                    <a:pt x="1550670" y="2789490"/>
                  </a:cubicBezTo>
                  <a:cubicBezTo>
                    <a:pt x="1552289" y="2787775"/>
                    <a:pt x="1556099" y="2788251"/>
                    <a:pt x="1559338" y="2788251"/>
                  </a:cubicBezTo>
                  <a:cubicBezTo>
                    <a:pt x="1554385" y="2774631"/>
                    <a:pt x="1548575" y="2761867"/>
                    <a:pt x="1542002" y="2749866"/>
                  </a:cubicBezTo>
                  <a:cubicBezTo>
                    <a:pt x="1540669" y="2753961"/>
                    <a:pt x="1535430" y="2754057"/>
                    <a:pt x="1530858" y="2754819"/>
                  </a:cubicBezTo>
                  <a:cubicBezTo>
                    <a:pt x="1531049" y="2749199"/>
                    <a:pt x="1524572" y="2743770"/>
                    <a:pt x="1528382" y="2738722"/>
                  </a:cubicBezTo>
                  <a:cubicBezTo>
                    <a:pt x="1530763" y="2738436"/>
                    <a:pt x="1531144" y="2740150"/>
                    <a:pt x="1533335" y="2739960"/>
                  </a:cubicBezTo>
                  <a:cubicBezTo>
                    <a:pt x="1529715" y="2734816"/>
                    <a:pt x="1535240" y="2724815"/>
                    <a:pt x="1530858" y="2722624"/>
                  </a:cubicBezTo>
                  <a:cubicBezTo>
                    <a:pt x="1526286" y="2724720"/>
                    <a:pt x="1529620" y="2734626"/>
                    <a:pt x="1525905" y="2737483"/>
                  </a:cubicBezTo>
                  <a:cubicBezTo>
                    <a:pt x="1520381" y="2729292"/>
                    <a:pt x="1517904" y="2714528"/>
                    <a:pt x="1518476" y="2704050"/>
                  </a:cubicBezTo>
                  <a:cubicBezTo>
                    <a:pt x="1515618" y="2701098"/>
                    <a:pt x="1515142" y="2705956"/>
                    <a:pt x="1512284" y="2706527"/>
                  </a:cubicBezTo>
                  <a:cubicBezTo>
                    <a:pt x="1512570" y="2704336"/>
                    <a:pt x="1508760" y="2700336"/>
                    <a:pt x="1512284" y="2699098"/>
                  </a:cubicBezTo>
                  <a:cubicBezTo>
                    <a:pt x="1513999" y="2699383"/>
                    <a:pt x="1514380" y="2701193"/>
                    <a:pt x="1515999" y="2701574"/>
                  </a:cubicBezTo>
                  <a:cubicBezTo>
                    <a:pt x="1515332" y="2698716"/>
                    <a:pt x="1513523" y="2695288"/>
                    <a:pt x="1515999" y="2692906"/>
                  </a:cubicBezTo>
                  <a:cubicBezTo>
                    <a:pt x="1514380" y="2691668"/>
                    <a:pt x="1511427" y="2691763"/>
                    <a:pt x="1511046" y="2689191"/>
                  </a:cubicBezTo>
                  <a:cubicBezTo>
                    <a:pt x="1514951" y="2689763"/>
                    <a:pt x="1514570" y="2686048"/>
                    <a:pt x="1515999" y="2684239"/>
                  </a:cubicBezTo>
                  <a:cubicBezTo>
                    <a:pt x="1509522" y="2676809"/>
                    <a:pt x="1513332" y="2665093"/>
                    <a:pt x="1517237" y="2659474"/>
                  </a:cubicBezTo>
                  <a:cubicBezTo>
                    <a:pt x="1512284" y="2655282"/>
                    <a:pt x="1517618" y="2643091"/>
                    <a:pt x="1509808" y="2639661"/>
                  </a:cubicBezTo>
                  <a:cubicBezTo>
                    <a:pt x="1511903" y="2648901"/>
                    <a:pt x="1509998" y="2651853"/>
                    <a:pt x="1506093" y="2659474"/>
                  </a:cubicBezTo>
                  <a:cubicBezTo>
                    <a:pt x="1498854" y="2661664"/>
                    <a:pt x="1498568" y="2645757"/>
                    <a:pt x="1504855" y="2645853"/>
                  </a:cubicBezTo>
                  <a:cubicBezTo>
                    <a:pt x="1503712" y="2640519"/>
                    <a:pt x="1499807" y="2641757"/>
                    <a:pt x="1503617" y="2637185"/>
                  </a:cubicBezTo>
                  <a:cubicBezTo>
                    <a:pt x="1495806" y="2629279"/>
                    <a:pt x="1505045" y="2621374"/>
                    <a:pt x="1501140" y="2611182"/>
                  </a:cubicBezTo>
                  <a:cubicBezTo>
                    <a:pt x="1510379" y="2600038"/>
                    <a:pt x="1514285" y="2620135"/>
                    <a:pt x="1518476" y="2621088"/>
                  </a:cubicBezTo>
                  <a:cubicBezTo>
                    <a:pt x="1519714" y="2625279"/>
                    <a:pt x="1516475" y="2631280"/>
                    <a:pt x="1514761" y="2628517"/>
                  </a:cubicBezTo>
                  <a:cubicBezTo>
                    <a:pt x="1514761" y="2626707"/>
                    <a:pt x="1519809" y="2622993"/>
                    <a:pt x="1514761" y="2623564"/>
                  </a:cubicBezTo>
                  <a:cubicBezTo>
                    <a:pt x="1510665" y="2626517"/>
                    <a:pt x="1509712" y="2632613"/>
                    <a:pt x="1508570" y="2638423"/>
                  </a:cubicBezTo>
                  <a:cubicBezTo>
                    <a:pt x="1513237" y="2637757"/>
                    <a:pt x="1513142" y="2638328"/>
                    <a:pt x="1517237" y="2635947"/>
                  </a:cubicBezTo>
                  <a:cubicBezTo>
                    <a:pt x="1518952" y="2639471"/>
                    <a:pt x="1513904" y="2642233"/>
                    <a:pt x="1517237" y="2643376"/>
                  </a:cubicBezTo>
                  <a:cubicBezTo>
                    <a:pt x="1524572" y="2622040"/>
                    <a:pt x="1519619" y="2600323"/>
                    <a:pt x="1528382" y="2578892"/>
                  </a:cubicBezTo>
                  <a:cubicBezTo>
                    <a:pt x="1530191" y="2580321"/>
                    <a:pt x="1531430" y="2580225"/>
                    <a:pt x="1532096" y="2577654"/>
                  </a:cubicBezTo>
                  <a:cubicBezTo>
                    <a:pt x="1530287" y="2577463"/>
                    <a:pt x="1527524" y="2578130"/>
                    <a:pt x="1527143" y="2576416"/>
                  </a:cubicBezTo>
                  <a:cubicBezTo>
                    <a:pt x="1530763" y="2575844"/>
                    <a:pt x="1528096" y="2569081"/>
                    <a:pt x="1530858" y="2567748"/>
                  </a:cubicBezTo>
                  <a:cubicBezTo>
                    <a:pt x="1532573" y="2570129"/>
                    <a:pt x="1531525" y="2575368"/>
                    <a:pt x="1537049" y="2573939"/>
                  </a:cubicBezTo>
                  <a:cubicBezTo>
                    <a:pt x="1537240" y="2570891"/>
                    <a:pt x="1535049" y="2570129"/>
                    <a:pt x="1534573" y="2567748"/>
                  </a:cubicBezTo>
                  <a:cubicBezTo>
                    <a:pt x="1536192" y="2569367"/>
                    <a:pt x="1539145" y="2569367"/>
                    <a:pt x="1539526" y="2566509"/>
                  </a:cubicBezTo>
                  <a:cubicBezTo>
                    <a:pt x="1536383" y="2566414"/>
                    <a:pt x="1534763" y="2564700"/>
                    <a:pt x="1534573" y="2561557"/>
                  </a:cubicBezTo>
                  <a:cubicBezTo>
                    <a:pt x="1539526" y="2535172"/>
                    <a:pt x="1529620" y="2508598"/>
                    <a:pt x="1537049" y="2488405"/>
                  </a:cubicBezTo>
                  <a:cubicBezTo>
                    <a:pt x="1538859" y="2490309"/>
                    <a:pt x="1538669" y="2494215"/>
                    <a:pt x="1540764" y="2495834"/>
                  </a:cubicBezTo>
                  <a:cubicBezTo>
                    <a:pt x="1544765" y="2493357"/>
                    <a:pt x="1543717" y="2492976"/>
                    <a:pt x="1543241" y="2487166"/>
                  </a:cubicBezTo>
                  <a:cubicBezTo>
                    <a:pt x="1545336" y="2487166"/>
                    <a:pt x="1547336" y="2487166"/>
                    <a:pt x="1549432" y="2487166"/>
                  </a:cubicBezTo>
                  <a:cubicBezTo>
                    <a:pt x="1553337" y="2494405"/>
                    <a:pt x="1544193" y="2507835"/>
                    <a:pt x="1556861" y="2506978"/>
                  </a:cubicBezTo>
                  <a:cubicBezTo>
                    <a:pt x="1560767" y="2503073"/>
                    <a:pt x="1557719" y="2492119"/>
                    <a:pt x="1561814" y="2488405"/>
                  </a:cubicBezTo>
                  <a:cubicBezTo>
                    <a:pt x="1570863" y="2489166"/>
                    <a:pt x="1565339" y="2499549"/>
                    <a:pt x="1568006" y="2504502"/>
                  </a:cubicBezTo>
                  <a:cubicBezTo>
                    <a:pt x="1561052" y="2512884"/>
                    <a:pt x="1556004" y="2523075"/>
                    <a:pt x="1545717" y="2528028"/>
                  </a:cubicBezTo>
                  <a:cubicBezTo>
                    <a:pt x="1545431" y="2541173"/>
                    <a:pt x="1548194" y="2551079"/>
                    <a:pt x="1549432" y="2562699"/>
                  </a:cubicBezTo>
                  <a:cubicBezTo>
                    <a:pt x="1543145" y="2571939"/>
                    <a:pt x="1558004" y="2576797"/>
                    <a:pt x="1559338" y="2586226"/>
                  </a:cubicBezTo>
                  <a:cubicBezTo>
                    <a:pt x="1560957" y="2579559"/>
                    <a:pt x="1560671" y="2571082"/>
                    <a:pt x="1564291" y="2566414"/>
                  </a:cubicBezTo>
                  <a:cubicBezTo>
                    <a:pt x="1562481" y="2563652"/>
                    <a:pt x="1561243" y="2567938"/>
                    <a:pt x="1560576" y="2565176"/>
                  </a:cubicBezTo>
                  <a:cubicBezTo>
                    <a:pt x="1560671" y="2562985"/>
                    <a:pt x="1560290" y="2561271"/>
                    <a:pt x="1559338" y="2560223"/>
                  </a:cubicBezTo>
                  <a:cubicBezTo>
                    <a:pt x="1561052" y="2560699"/>
                    <a:pt x="1561433" y="2561747"/>
                    <a:pt x="1563053" y="2560223"/>
                  </a:cubicBezTo>
                  <a:cubicBezTo>
                    <a:pt x="1558481" y="2531934"/>
                    <a:pt x="1586770" y="2554603"/>
                    <a:pt x="1594009" y="2540411"/>
                  </a:cubicBezTo>
                  <a:cubicBezTo>
                    <a:pt x="1606296" y="2541268"/>
                    <a:pt x="1614107" y="2546793"/>
                    <a:pt x="1622489" y="2551555"/>
                  </a:cubicBezTo>
                  <a:cubicBezTo>
                    <a:pt x="1634681" y="2545650"/>
                    <a:pt x="1643634" y="2543364"/>
                    <a:pt x="1658398" y="2544126"/>
                  </a:cubicBezTo>
                  <a:cubicBezTo>
                    <a:pt x="1659922" y="2539840"/>
                    <a:pt x="1661732" y="2535934"/>
                    <a:pt x="1660874" y="2529267"/>
                  </a:cubicBezTo>
                  <a:cubicBezTo>
                    <a:pt x="1650873" y="2523171"/>
                    <a:pt x="1643729" y="2525457"/>
                    <a:pt x="1635347" y="2530219"/>
                  </a:cubicBezTo>
                  <a:close/>
                  <a:moveTo>
                    <a:pt x="1609344" y="2345529"/>
                  </a:moveTo>
                  <a:cubicBezTo>
                    <a:pt x="1608296" y="2348578"/>
                    <a:pt x="1609630" y="2354102"/>
                    <a:pt x="1605629" y="2354197"/>
                  </a:cubicBezTo>
                  <a:cubicBezTo>
                    <a:pt x="1606010" y="2350387"/>
                    <a:pt x="1605439" y="2345720"/>
                    <a:pt x="1609344" y="2345529"/>
                  </a:cubicBezTo>
                  <a:close/>
                  <a:moveTo>
                    <a:pt x="1611821" y="2360388"/>
                  </a:moveTo>
                  <a:cubicBezTo>
                    <a:pt x="1612297" y="2364199"/>
                    <a:pt x="1607820" y="2362960"/>
                    <a:pt x="1605629" y="2364103"/>
                  </a:cubicBezTo>
                  <a:cubicBezTo>
                    <a:pt x="1605058" y="2360198"/>
                    <a:pt x="1608296" y="2360103"/>
                    <a:pt x="1611821" y="2360388"/>
                  </a:cubicBezTo>
                  <a:close/>
                  <a:moveTo>
                    <a:pt x="1614297" y="2397536"/>
                  </a:moveTo>
                  <a:cubicBezTo>
                    <a:pt x="1609439" y="2397536"/>
                    <a:pt x="1612106" y="2393821"/>
                    <a:pt x="1614297" y="2388868"/>
                  </a:cubicBezTo>
                  <a:cubicBezTo>
                    <a:pt x="1619822" y="2387058"/>
                    <a:pt x="1618107" y="2392488"/>
                    <a:pt x="1622965" y="2391345"/>
                  </a:cubicBezTo>
                  <a:cubicBezTo>
                    <a:pt x="1623155" y="2394393"/>
                    <a:pt x="1620965" y="2395155"/>
                    <a:pt x="1620488" y="2397536"/>
                  </a:cubicBezTo>
                  <a:cubicBezTo>
                    <a:pt x="1616107" y="2393440"/>
                    <a:pt x="1615631" y="2400870"/>
                    <a:pt x="1613059" y="2402489"/>
                  </a:cubicBezTo>
                  <a:cubicBezTo>
                    <a:pt x="1613535" y="2404870"/>
                    <a:pt x="1616583" y="2404775"/>
                    <a:pt x="1615535" y="2408680"/>
                  </a:cubicBezTo>
                  <a:cubicBezTo>
                    <a:pt x="1609249" y="2407918"/>
                    <a:pt x="1609439" y="2413348"/>
                    <a:pt x="1610582" y="2421063"/>
                  </a:cubicBezTo>
                  <a:cubicBezTo>
                    <a:pt x="1608392" y="2420967"/>
                    <a:pt x="1608011" y="2422587"/>
                    <a:pt x="1605629" y="2422301"/>
                  </a:cubicBezTo>
                  <a:cubicBezTo>
                    <a:pt x="1606487" y="2414395"/>
                    <a:pt x="1607153" y="2408680"/>
                    <a:pt x="1603153" y="2402489"/>
                  </a:cubicBezTo>
                  <a:cubicBezTo>
                    <a:pt x="1605248" y="2399250"/>
                    <a:pt x="1613059" y="2401727"/>
                    <a:pt x="1614297" y="2397536"/>
                  </a:cubicBezTo>
                  <a:close/>
                  <a:moveTo>
                    <a:pt x="1593247" y="2014536"/>
                  </a:moveTo>
                  <a:cubicBezTo>
                    <a:pt x="1596200" y="2015679"/>
                    <a:pt x="1596485" y="2019489"/>
                    <a:pt x="1596962" y="2023203"/>
                  </a:cubicBezTo>
                  <a:cubicBezTo>
                    <a:pt x="1595533" y="2024632"/>
                    <a:pt x="1592580" y="2024632"/>
                    <a:pt x="1589532" y="2024442"/>
                  </a:cubicBezTo>
                  <a:cubicBezTo>
                    <a:pt x="1588675" y="2019108"/>
                    <a:pt x="1591628" y="2017488"/>
                    <a:pt x="1593247" y="2014536"/>
                  </a:cubicBezTo>
                  <a:close/>
                  <a:moveTo>
                    <a:pt x="1593247" y="1868232"/>
                  </a:moveTo>
                  <a:cubicBezTo>
                    <a:pt x="1594580" y="1871661"/>
                    <a:pt x="1595152" y="1875185"/>
                    <a:pt x="1589532" y="1874423"/>
                  </a:cubicBezTo>
                  <a:cubicBezTo>
                    <a:pt x="1587151" y="1872042"/>
                    <a:pt x="1588199" y="1866898"/>
                    <a:pt x="1593247" y="1868232"/>
                  </a:cubicBezTo>
                  <a:close/>
                  <a:moveTo>
                    <a:pt x="1536192" y="686941"/>
                  </a:moveTo>
                  <a:cubicBezTo>
                    <a:pt x="1535811" y="684941"/>
                    <a:pt x="1537335" y="684846"/>
                    <a:pt x="1537430" y="683226"/>
                  </a:cubicBezTo>
                  <a:cubicBezTo>
                    <a:pt x="1536383" y="680178"/>
                    <a:pt x="1531906" y="680464"/>
                    <a:pt x="1532477" y="675797"/>
                  </a:cubicBezTo>
                  <a:cubicBezTo>
                    <a:pt x="1534858" y="673416"/>
                    <a:pt x="1534763" y="676559"/>
                    <a:pt x="1538669" y="675797"/>
                  </a:cubicBezTo>
                  <a:cubicBezTo>
                    <a:pt x="1537526" y="679226"/>
                    <a:pt x="1541240" y="687417"/>
                    <a:pt x="1536192" y="686941"/>
                  </a:cubicBezTo>
                  <a:close/>
                  <a:moveTo>
                    <a:pt x="1530001" y="642269"/>
                  </a:moveTo>
                  <a:cubicBezTo>
                    <a:pt x="1534573" y="640935"/>
                    <a:pt x="1532382" y="646460"/>
                    <a:pt x="1534954" y="647222"/>
                  </a:cubicBezTo>
                  <a:cubicBezTo>
                    <a:pt x="1534668" y="649032"/>
                    <a:pt x="1531239" y="647698"/>
                    <a:pt x="1531239" y="649698"/>
                  </a:cubicBezTo>
                  <a:cubicBezTo>
                    <a:pt x="1529810" y="649508"/>
                    <a:pt x="1530572" y="648460"/>
                    <a:pt x="1531239" y="648460"/>
                  </a:cubicBezTo>
                  <a:cubicBezTo>
                    <a:pt x="1531239" y="647222"/>
                    <a:pt x="1529715" y="647508"/>
                    <a:pt x="1528762" y="647222"/>
                  </a:cubicBezTo>
                  <a:cubicBezTo>
                    <a:pt x="1528572" y="645031"/>
                    <a:pt x="1530287" y="644650"/>
                    <a:pt x="1530001" y="642269"/>
                  </a:cubicBezTo>
                  <a:close/>
                  <a:moveTo>
                    <a:pt x="1502759" y="430338"/>
                  </a:moveTo>
                  <a:cubicBezTo>
                    <a:pt x="1505331" y="430719"/>
                    <a:pt x="1503998" y="435005"/>
                    <a:pt x="1506474" y="435291"/>
                  </a:cubicBezTo>
                  <a:cubicBezTo>
                    <a:pt x="1506188" y="436719"/>
                    <a:pt x="1505236" y="435957"/>
                    <a:pt x="1505236" y="435291"/>
                  </a:cubicBezTo>
                  <a:cubicBezTo>
                    <a:pt x="1501426" y="437196"/>
                    <a:pt x="1506283" y="440720"/>
                    <a:pt x="1505236" y="443958"/>
                  </a:cubicBezTo>
                  <a:cubicBezTo>
                    <a:pt x="1502664" y="445006"/>
                    <a:pt x="1502759" y="437672"/>
                    <a:pt x="1501521" y="441482"/>
                  </a:cubicBezTo>
                  <a:cubicBezTo>
                    <a:pt x="1498092" y="438815"/>
                    <a:pt x="1501331" y="432338"/>
                    <a:pt x="1502759" y="430338"/>
                  </a:cubicBezTo>
                  <a:close/>
                  <a:moveTo>
                    <a:pt x="1494092" y="471200"/>
                  </a:moveTo>
                  <a:cubicBezTo>
                    <a:pt x="1493615" y="474057"/>
                    <a:pt x="1493330" y="477010"/>
                    <a:pt x="1489139" y="476153"/>
                  </a:cubicBezTo>
                  <a:cubicBezTo>
                    <a:pt x="1489520" y="473295"/>
                    <a:pt x="1489901" y="470343"/>
                    <a:pt x="1494092" y="471200"/>
                  </a:cubicBezTo>
                  <a:close/>
                  <a:moveTo>
                    <a:pt x="44196" y="694180"/>
                  </a:moveTo>
                  <a:cubicBezTo>
                    <a:pt x="44577" y="687513"/>
                    <a:pt x="41624" y="686751"/>
                    <a:pt x="44196" y="681512"/>
                  </a:cubicBezTo>
                  <a:cubicBezTo>
                    <a:pt x="45339" y="685417"/>
                    <a:pt x="53626" y="693513"/>
                    <a:pt x="44196" y="694180"/>
                  </a:cubicBezTo>
                  <a:close/>
                  <a:moveTo>
                    <a:pt x="53626" y="670463"/>
                  </a:moveTo>
                  <a:cubicBezTo>
                    <a:pt x="53626" y="668844"/>
                    <a:pt x="53626" y="667320"/>
                    <a:pt x="53626" y="665700"/>
                  </a:cubicBezTo>
                  <a:cubicBezTo>
                    <a:pt x="55721" y="665700"/>
                    <a:pt x="57912" y="665700"/>
                    <a:pt x="60008" y="665700"/>
                  </a:cubicBezTo>
                  <a:cubicBezTo>
                    <a:pt x="58674" y="667986"/>
                    <a:pt x="58769" y="671796"/>
                    <a:pt x="53626" y="670463"/>
                  </a:cubicBezTo>
                  <a:close/>
                  <a:moveTo>
                    <a:pt x="63151" y="1266442"/>
                  </a:moveTo>
                  <a:cubicBezTo>
                    <a:pt x="62198" y="1260156"/>
                    <a:pt x="66675" y="1259394"/>
                    <a:pt x="71057" y="1258536"/>
                  </a:cubicBezTo>
                  <a:cubicBezTo>
                    <a:pt x="72390" y="1259870"/>
                    <a:pt x="72009" y="1262918"/>
                    <a:pt x="74200" y="1263299"/>
                  </a:cubicBezTo>
                  <a:cubicBezTo>
                    <a:pt x="71914" y="1265585"/>
                    <a:pt x="67342" y="1265775"/>
                    <a:pt x="63151" y="1266442"/>
                  </a:cubicBezTo>
                  <a:close/>
                  <a:moveTo>
                    <a:pt x="50483" y="1320354"/>
                  </a:moveTo>
                  <a:cubicBezTo>
                    <a:pt x="49244" y="1313305"/>
                    <a:pt x="57150" y="1315305"/>
                    <a:pt x="58388" y="1310829"/>
                  </a:cubicBezTo>
                  <a:cubicBezTo>
                    <a:pt x="60103" y="1312067"/>
                    <a:pt x="57150" y="1322068"/>
                    <a:pt x="50483" y="1320354"/>
                  </a:cubicBezTo>
                  <a:close/>
                  <a:moveTo>
                    <a:pt x="63151" y="1318734"/>
                  </a:moveTo>
                  <a:cubicBezTo>
                    <a:pt x="62770" y="1314543"/>
                    <a:pt x="63722" y="1311972"/>
                    <a:pt x="67913" y="1312353"/>
                  </a:cubicBezTo>
                  <a:cubicBezTo>
                    <a:pt x="67628" y="1313686"/>
                    <a:pt x="68580" y="1313877"/>
                    <a:pt x="69533" y="1313972"/>
                  </a:cubicBezTo>
                  <a:cubicBezTo>
                    <a:pt x="70009" y="1318163"/>
                    <a:pt x="67342" y="1319211"/>
                    <a:pt x="63151" y="1318734"/>
                  </a:cubicBezTo>
                  <a:close/>
                  <a:moveTo>
                    <a:pt x="71152" y="1402745"/>
                  </a:moveTo>
                  <a:cubicBezTo>
                    <a:pt x="64675" y="1400745"/>
                    <a:pt x="70295" y="1396649"/>
                    <a:pt x="71152" y="1393220"/>
                  </a:cubicBezTo>
                  <a:cubicBezTo>
                    <a:pt x="74676" y="1393887"/>
                    <a:pt x="72390" y="1401697"/>
                    <a:pt x="71152" y="1402745"/>
                  </a:cubicBezTo>
                  <a:close/>
                  <a:moveTo>
                    <a:pt x="69533" y="1486755"/>
                  </a:moveTo>
                  <a:cubicBezTo>
                    <a:pt x="68199" y="1482279"/>
                    <a:pt x="71723" y="1482660"/>
                    <a:pt x="71152" y="1478850"/>
                  </a:cubicBezTo>
                  <a:cubicBezTo>
                    <a:pt x="74581" y="1480183"/>
                    <a:pt x="75914" y="1487613"/>
                    <a:pt x="69533" y="1486755"/>
                  </a:cubicBezTo>
                  <a:close/>
                  <a:moveTo>
                    <a:pt x="248603" y="2574130"/>
                  </a:moveTo>
                  <a:cubicBezTo>
                    <a:pt x="247841" y="2569272"/>
                    <a:pt x="252603" y="2568510"/>
                    <a:pt x="254984" y="2570986"/>
                  </a:cubicBezTo>
                  <a:cubicBezTo>
                    <a:pt x="253556" y="2573653"/>
                    <a:pt x="251460" y="2577082"/>
                    <a:pt x="248603" y="2574130"/>
                  </a:cubicBezTo>
                  <a:close/>
                  <a:moveTo>
                    <a:pt x="254984" y="1149189"/>
                  </a:moveTo>
                  <a:cubicBezTo>
                    <a:pt x="254889" y="1146522"/>
                    <a:pt x="256127" y="1145094"/>
                    <a:pt x="258128" y="1144427"/>
                  </a:cubicBezTo>
                  <a:cubicBezTo>
                    <a:pt x="256985" y="1142998"/>
                    <a:pt x="255270" y="1142046"/>
                    <a:pt x="253365" y="1141284"/>
                  </a:cubicBezTo>
                  <a:cubicBezTo>
                    <a:pt x="258509" y="1134807"/>
                    <a:pt x="263081" y="1149951"/>
                    <a:pt x="254984" y="1149189"/>
                  </a:cubicBezTo>
                  <a:close/>
                  <a:moveTo>
                    <a:pt x="248603" y="2393440"/>
                  </a:moveTo>
                  <a:cubicBezTo>
                    <a:pt x="246888" y="2395917"/>
                    <a:pt x="244031" y="2397346"/>
                    <a:pt x="242316" y="2399822"/>
                  </a:cubicBezTo>
                  <a:cubicBezTo>
                    <a:pt x="238030" y="2396774"/>
                    <a:pt x="247745" y="2387058"/>
                    <a:pt x="248603" y="2393440"/>
                  </a:cubicBezTo>
                  <a:close/>
                  <a:moveTo>
                    <a:pt x="239078" y="2366484"/>
                  </a:moveTo>
                  <a:cubicBezTo>
                    <a:pt x="240030" y="2371342"/>
                    <a:pt x="239459" y="2377629"/>
                    <a:pt x="245459" y="2377533"/>
                  </a:cubicBezTo>
                  <a:cubicBezTo>
                    <a:pt x="245745" y="2384487"/>
                    <a:pt x="232886" y="2374771"/>
                    <a:pt x="234410" y="2385439"/>
                  </a:cubicBezTo>
                  <a:cubicBezTo>
                    <a:pt x="226028" y="2382391"/>
                    <a:pt x="225838" y="2375914"/>
                    <a:pt x="229648" y="2368008"/>
                  </a:cubicBezTo>
                  <a:cubicBezTo>
                    <a:pt x="234410" y="2369151"/>
                    <a:pt x="234315" y="2365341"/>
                    <a:pt x="239078" y="2366484"/>
                  </a:cubicBezTo>
                  <a:close/>
                  <a:moveTo>
                    <a:pt x="226409" y="2333147"/>
                  </a:moveTo>
                  <a:cubicBezTo>
                    <a:pt x="225171" y="2340100"/>
                    <a:pt x="222028" y="2335814"/>
                    <a:pt x="216884" y="2339529"/>
                  </a:cubicBezTo>
                  <a:cubicBezTo>
                    <a:pt x="214884" y="2335624"/>
                    <a:pt x="221552" y="2332957"/>
                    <a:pt x="216884" y="2331623"/>
                  </a:cubicBezTo>
                  <a:cubicBezTo>
                    <a:pt x="218408" y="2327813"/>
                    <a:pt x="221647" y="2335242"/>
                    <a:pt x="226409" y="2333147"/>
                  </a:cubicBezTo>
                  <a:close/>
                  <a:moveTo>
                    <a:pt x="216884" y="2314097"/>
                  </a:moveTo>
                  <a:cubicBezTo>
                    <a:pt x="211455" y="2310763"/>
                    <a:pt x="216122" y="2300286"/>
                    <a:pt x="221647" y="2304667"/>
                  </a:cubicBezTo>
                  <a:cubicBezTo>
                    <a:pt x="222218" y="2309906"/>
                    <a:pt x="213932" y="2306382"/>
                    <a:pt x="216884" y="2314097"/>
                  </a:cubicBezTo>
                  <a:close/>
                  <a:moveTo>
                    <a:pt x="221647" y="2301524"/>
                  </a:moveTo>
                  <a:cubicBezTo>
                    <a:pt x="216980" y="2301619"/>
                    <a:pt x="216218" y="2294190"/>
                    <a:pt x="218504" y="2291999"/>
                  </a:cubicBezTo>
                  <a:cubicBezTo>
                    <a:pt x="220504" y="2292380"/>
                    <a:pt x="220123" y="2295142"/>
                    <a:pt x="218504" y="2295142"/>
                  </a:cubicBezTo>
                  <a:cubicBezTo>
                    <a:pt x="218599" y="2296761"/>
                    <a:pt x="220504" y="2296380"/>
                    <a:pt x="221647" y="2296761"/>
                  </a:cubicBezTo>
                  <a:cubicBezTo>
                    <a:pt x="221647" y="2298286"/>
                    <a:pt x="221647" y="2299905"/>
                    <a:pt x="221647" y="2301524"/>
                  </a:cubicBezTo>
                  <a:close/>
                  <a:moveTo>
                    <a:pt x="220123" y="2288761"/>
                  </a:moveTo>
                  <a:cubicBezTo>
                    <a:pt x="218789" y="2293428"/>
                    <a:pt x="216122" y="2286665"/>
                    <a:pt x="212217" y="2288761"/>
                  </a:cubicBezTo>
                  <a:cubicBezTo>
                    <a:pt x="217075" y="2283712"/>
                    <a:pt x="209550" y="2282093"/>
                    <a:pt x="210598" y="2276092"/>
                  </a:cubicBezTo>
                  <a:cubicBezTo>
                    <a:pt x="212503" y="2276759"/>
                    <a:pt x="213836" y="2278188"/>
                    <a:pt x="213741" y="2280855"/>
                  </a:cubicBezTo>
                  <a:cubicBezTo>
                    <a:pt x="214789" y="2282950"/>
                    <a:pt x="217170" y="2283807"/>
                    <a:pt x="220123" y="2284093"/>
                  </a:cubicBezTo>
                  <a:cubicBezTo>
                    <a:pt x="220504" y="2286760"/>
                    <a:pt x="217361" y="2288189"/>
                    <a:pt x="220123" y="2288761"/>
                  </a:cubicBezTo>
                  <a:close/>
                  <a:moveTo>
                    <a:pt x="216884" y="2258661"/>
                  </a:moveTo>
                  <a:cubicBezTo>
                    <a:pt x="216218" y="2261043"/>
                    <a:pt x="214884" y="2257995"/>
                    <a:pt x="212122" y="2258661"/>
                  </a:cubicBezTo>
                  <a:cubicBezTo>
                    <a:pt x="212122" y="2255518"/>
                    <a:pt x="212122" y="2252280"/>
                    <a:pt x="212122" y="2249136"/>
                  </a:cubicBezTo>
                  <a:cubicBezTo>
                    <a:pt x="223266" y="2249613"/>
                    <a:pt x="208407" y="2256757"/>
                    <a:pt x="216884" y="2258661"/>
                  </a:cubicBezTo>
                  <a:close/>
                  <a:moveTo>
                    <a:pt x="216884" y="2109691"/>
                  </a:moveTo>
                  <a:cubicBezTo>
                    <a:pt x="219266" y="2105880"/>
                    <a:pt x="218408" y="2122930"/>
                    <a:pt x="212122" y="2120835"/>
                  </a:cubicBezTo>
                  <a:cubicBezTo>
                    <a:pt x="210503" y="2113882"/>
                    <a:pt x="217551" y="2115501"/>
                    <a:pt x="216884" y="2109691"/>
                  </a:cubicBezTo>
                  <a:close/>
                  <a:moveTo>
                    <a:pt x="216884" y="2158840"/>
                  </a:moveTo>
                  <a:cubicBezTo>
                    <a:pt x="214122" y="2159792"/>
                    <a:pt x="217075" y="2166364"/>
                    <a:pt x="213741" y="2166745"/>
                  </a:cubicBezTo>
                  <a:cubicBezTo>
                    <a:pt x="210693" y="2171794"/>
                    <a:pt x="216884" y="2159601"/>
                    <a:pt x="210598" y="2160363"/>
                  </a:cubicBezTo>
                  <a:cubicBezTo>
                    <a:pt x="211074" y="2158268"/>
                    <a:pt x="214598" y="2159125"/>
                    <a:pt x="216884" y="2158840"/>
                  </a:cubicBezTo>
                  <a:close/>
                  <a:moveTo>
                    <a:pt x="205835" y="2093784"/>
                  </a:moveTo>
                  <a:cubicBezTo>
                    <a:pt x="208217" y="2097689"/>
                    <a:pt x="208883" y="2103404"/>
                    <a:pt x="208979" y="2109691"/>
                  </a:cubicBezTo>
                  <a:cubicBezTo>
                    <a:pt x="206407" y="2110167"/>
                    <a:pt x="206216" y="2108166"/>
                    <a:pt x="204216" y="2108071"/>
                  </a:cubicBezTo>
                  <a:cubicBezTo>
                    <a:pt x="207264" y="2113596"/>
                    <a:pt x="200406" y="2113405"/>
                    <a:pt x="202692" y="2122359"/>
                  </a:cubicBezTo>
                  <a:cubicBezTo>
                    <a:pt x="201359" y="2121216"/>
                    <a:pt x="198311" y="2119882"/>
                    <a:pt x="197930" y="2122359"/>
                  </a:cubicBezTo>
                  <a:cubicBezTo>
                    <a:pt x="197644" y="2119311"/>
                    <a:pt x="205740" y="2109881"/>
                    <a:pt x="201073" y="2101690"/>
                  </a:cubicBezTo>
                  <a:cubicBezTo>
                    <a:pt x="203454" y="2102547"/>
                    <a:pt x="205073" y="2104071"/>
                    <a:pt x="207455" y="2104833"/>
                  </a:cubicBezTo>
                  <a:cubicBezTo>
                    <a:pt x="207645" y="2100070"/>
                    <a:pt x="201835" y="2097784"/>
                    <a:pt x="205835" y="2093784"/>
                  </a:cubicBezTo>
                  <a:close/>
                  <a:moveTo>
                    <a:pt x="196310" y="440625"/>
                  </a:moveTo>
                  <a:cubicBezTo>
                    <a:pt x="196787" y="438529"/>
                    <a:pt x="200311" y="439291"/>
                    <a:pt x="202692" y="439005"/>
                  </a:cubicBezTo>
                  <a:cubicBezTo>
                    <a:pt x="202216" y="443863"/>
                    <a:pt x="197739" y="444625"/>
                    <a:pt x="199454" y="451674"/>
                  </a:cubicBezTo>
                  <a:cubicBezTo>
                    <a:pt x="191357" y="450816"/>
                    <a:pt x="198025" y="441291"/>
                    <a:pt x="196310" y="440625"/>
                  </a:cubicBezTo>
                  <a:close/>
                  <a:moveTo>
                    <a:pt x="190024" y="1982913"/>
                  </a:moveTo>
                  <a:cubicBezTo>
                    <a:pt x="186881" y="1980722"/>
                    <a:pt x="181356" y="1981008"/>
                    <a:pt x="182118" y="1975007"/>
                  </a:cubicBezTo>
                  <a:cubicBezTo>
                    <a:pt x="188024" y="1974245"/>
                    <a:pt x="187738" y="1979769"/>
                    <a:pt x="190024" y="1982913"/>
                  </a:cubicBezTo>
                  <a:close/>
                  <a:moveTo>
                    <a:pt x="178880" y="1120614"/>
                  </a:moveTo>
                  <a:cubicBezTo>
                    <a:pt x="174117" y="1119567"/>
                    <a:pt x="173546" y="1114328"/>
                    <a:pt x="174117" y="1107946"/>
                  </a:cubicBezTo>
                  <a:cubicBezTo>
                    <a:pt x="175355" y="1106613"/>
                    <a:pt x="178499" y="1106994"/>
                    <a:pt x="178880" y="1104803"/>
                  </a:cubicBezTo>
                  <a:cubicBezTo>
                    <a:pt x="180975" y="1107851"/>
                    <a:pt x="176213" y="1115280"/>
                    <a:pt x="178880" y="1120614"/>
                  </a:cubicBezTo>
                  <a:close/>
                  <a:moveTo>
                    <a:pt x="174117" y="1905189"/>
                  </a:moveTo>
                  <a:cubicBezTo>
                    <a:pt x="172212" y="1909094"/>
                    <a:pt x="163354" y="1910332"/>
                    <a:pt x="162973" y="1903569"/>
                  </a:cubicBezTo>
                  <a:cubicBezTo>
                    <a:pt x="166783" y="1904141"/>
                    <a:pt x="168974" y="1906141"/>
                    <a:pt x="174117" y="1905189"/>
                  </a:cubicBezTo>
                  <a:close/>
                  <a:moveTo>
                    <a:pt x="170974" y="1884615"/>
                  </a:moveTo>
                  <a:cubicBezTo>
                    <a:pt x="170974" y="1886139"/>
                    <a:pt x="170974" y="1887853"/>
                    <a:pt x="170974" y="1889377"/>
                  </a:cubicBezTo>
                  <a:cubicBezTo>
                    <a:pt x="168688" y="1889282"/>
                    <a:pt x="166497" y="1889091"/>
                    <a:pt x="166211" y="1890996"/>
                  </a:cubicBezTo>
                  <a:cubicBezTo>
                    <a:pt x="162211" y="1889282"/>
                    <a:pt x="167450" y="1883948"/>
                    <a:pt x="170974" y="1884615"/>
                  </a:cubicBezTo>
                  <a:close/>
                  <a:moveTo>
                    <a:pt x="163068" y="1084134"/>
                  </a:moveTo>
                  <a:cubicBezTo>
                    <a:pt x="171545" y="1082038"/>
                    <a:pt x="169926" y="1088991"/>
                    <a:pt x="175736" y="1085753"/>
                  </a:cubicBezTo>
                  <a:cubicBezTo>
                    <a:pt x="171926" y="1090515"/>
                    <a:pt x="172593" y="1093373"/>
                    <a:pt x="178975" y="1095278"/>
                  </a:cubicBezTo>
                  <a:cubicBezTo>
                    <a:pt x="178594" y="1103946"/>
                    <a:pt x="169640" y="1094325"/>
                    <a:pt x="172593" y="1106327"/>
                  </a:cubicBezTo>
                  <a:cubicBezTo>
                    <a:pt x="170498" y="1106327"/>
                    <a:pt x="168402" y="1106327"/>
                    <a:pt x="166307" y="1106327"/>
                  </a:cubicBezTo>
                  <a:cubicBezTo>
                    <a:pt x="166783" y="1099564"/>
                    <a:pt x="161449" y="1098516"/>
                    <a:pt x="163163" y="1090515"/>
                  </a:cubicBezTo>
                  <a:cubicBezTo>
                    <a:pt x="170783" y="1089944"/>
                    <a:pt x="160020" y="1089468"/>
                    <a:pt x="163068" y="1084134"/>
                  </a:cubicBezTo>
                  <a:close/>
                  <a:moveTo>
                    <a:pt x="158306" y="1837085"/>
                  </a:moveTo>
                  <a:cubicBezTo>
                    <a:pt x="159353" y="1838704"/>
                    <a:pt x="161925" y="1838704"/>
                    <a:pt x="161449" y="1841847"/>
                  </a:cubicBezTo>
                  <a:cubicBezTo>
                    <a:pt x="159925" y="1841847"/>
                    <a:pt x="158306" y="1841847"/>
                    <a:pt x="156686" y="1841847"/>
                  </a:cubicBezTo>
                  <a:cubicBezTo>
                    <a:pt x="158496" y="1843752"/>
                    <a:pt x="158115" y="1845086"/>
                    <a:pt x="155067" y="1844991"/>
                  </a:cubicBezTo>
                  <a:cubicBezTo>
                    <a:pt x="158306" y="1840133"/>
                    <a:pt x="153067" y="1836704"/>
                    <a:pt x="156686" y="1832322"/>
                  </a:cubicBezTo>
                  <a:cubicBezTo>
                    <a:pt x="158591" y="1831846"/>
                    <a:pt x="162211" y="1836894"/>
                    <a:pt x="158306" y="1837085"/>
                  </a:cubicBezTo>
                  <a:close/>
                  <a:moveTo>
                    <a:pt x="151924" y="1832322"/>
                  </a:moveTo>
                  <a:cubicBezTo>
                    <a:pt x="150495" y="1827655"/>
                    <a:pt x="150495" y="1827465"/>
                    <a:pt x="151924" y="1822797"/>
                  </a:cubicBezTo>
                  <a:cubicBezTo>
                    <a:pt x="157067" y="1821369"/>
                    <a:pt x="154115" y="1828036"/>
                    <a:pt x="158306" y="1827560"/>
                  </a:cubicBezTo>
                  <a:cubicBezTo>
                    <a:pt x="156877" y="1829846"/>
                    <a:pt x="155924" y="1832608"/>
                    <a:pt x="151924" y="1832322"/>
                  </a:cubicBezTo>
                  <a:close/>
                  <a:moveTo>
                    <a:pt x="153543" y="1794222"/>
                  </a:moveTo>
                  <a:cubicBezTo>
                    <a:pt x="156686" y="1797270"/>
                    <a:pt x="154305" y="1801747"/>
                    <a:pt x="153543" y="1805367"/>
                  </a:cubicBezTo>
                  <a:cubicBezTo>
                    <a:pt x="151829" y="1804033"/>
                    <a:pt x="146875" y="1793937"/>
                    <a:pt x="153543" y="1794222"/>
                  </a:cubicBezTo>
                  <a:close/>
                  <a:moveTo>
                    <a:pt x="145637" y="1401126"/>
                  </a:moveTo>
                  <a:cubicBezTo>
                    <a:pt x="151829" y="1401316"/>
                    <a:pt x="150495" y="1407984"/>
                    <a:pt x="156686" y="1404364"/>
                  </a:cubicBezTo>
                  <a:cubicBezTo>
                    <a:pt x="156305" y="1407126"/>
                    <a:pt x="154019" y="1407984"/>
                    <a:pt x="150400" y="1407507"/>
                  </a:cubicBezTo>
                  <a:cubicBezTo>
                    <a:pt x="149543" y="1406269"/>
                    <a:pt x="148685" y="1404936"/>
                    <a:pt x="148781" y="1402745"/>
                  </a:cubicBezTo>
                  <a:cubicBezTo>
                    <a:pt x="145923" y="1405317"/>
                    <a:pt x="149924" y="1407793"/>
                    <a:pt x="145637" y="1410651"/>
                  </a:cubicBezTo>
                  <a:cubicBezTo>
                    <a:pt x="142304" y="1410174"/>
                    <a:pt x="148019" y="1406364"/>
                    <a:pt x="142399" y="1405888"/>
                  </a:cubicBezTo>
                  <a:cubicBezTo>
                    <a:pt x="142970" y="1403793"/>
                    <a:pt x="145256" y="1403412"/>
                    <a:pt x="145637" y="1401126"/>
                  </a:cubicBezTo>
                  <a:close/>
                  <a:moveTo>
                    <a:pt x="147161" y="1436082"/>
                  </a:moveTo>
                  <a:cubicBezTo>
                    <a:pt x="150209" y="1439130"/>
                    <a:pt x="146114" y="1443131"/>
                    <a:pt x="140780" y="1442464"/>
                  </a:cubicBezTo>
                  <a:cubicBezTo>
                    <a:pt x="141542" y="1438845"/>
                    <a:pt x="143637" y="1436749"/>
                    <a:pt x="147161" y="1436082"/>
                  </a:cubicBezTo>
                  <a:close/>
                  <a:moveTo>
                    <a:pt x="144018" y="1753074"/>
                  </a:moveTo>
                  <a:cubicBezTo>
                    <a:pt x="142208" y="1759266"/>
                    <a:pt x="132017" y="1754408"/>
                    <a:pt x="134493" y="1746693"/>
                  </a:cubicBezTo>
                  <a:cubicBezTo>
                    <a:pt x="136970" y="1749550"/>
                    <a:pt x="136589" y="1755170"/>
                    <a:pt x="144018" y="1753074"/>
                  </a:cubicBezTo>
                  <a:close/>
                  <a:moveTo>
                    <a:pt x="132969" y="1730881"/>
                  </a:moveTo>
                  <a:cubicBezTo>
                    <a:pt x="133826" y="1728500"/>
                    <a:pt x="135255" y="1726881"/>
                    <a:pt x="136112" y="1724499"/>
                  </a:cubicBezTo>
                  <a:cubicBezTo>
                    <a:pt x="138113" y="1727262"/>
                    <a:pt x="141446" y="1728690"/>
                    <a:pt x="140875" y="1734024"/>
                  </a:cubicBezTo>
                  <a:cubicBezTo>
                    <a:pt x="135922" y="1735263"/>
                    <a:pt x="138875" y="1728595"/>
                    <a:pt x="132969" y="1730881"/>
                  </a:cubicBezTo>
                  <a:close/>
                  <a:moveTo>
                    <a:pt x="110681" y="1363121"/>
                  </a:moveTo>
                  <a:cubicBezTo>
                    <a:pt x="117348" y="1367407"/>
                    <a:pt x="110966" y="1374551"/>
                    <a:pt x="121825" y="1371027"/>
                  </a:cubicBezTo>
                  <a:cubicBezTo>
                    <a:pt x="123158" y="1376075"/>
                    <a:pt x="119348" y="1375980"/>
                    <a:pt x="118682" y="1379028"/>
                  </a:cubicBezTo>
                  <a:cubicBezTo>
                    <a:pt x="118491" y="1381885"/>
                    <a:pt x="120587" y="1382361"/>
                    <a:pt x="120301" y="1385314"/>
                  </a:cubicBezTo>
                  <a:cubicBezTo>
                    <a:pt x="122873" y="1385790"/>
                    <a:pt x="123063" y="1383790"/>
                    <a:pt x="125063" y="1383790"/>
                  </a:cubicBezTo>
                  <a:cubicBezTo>
                    <a:pt x="126206" y="1378932"/>
                    <a:pt x="122301" y="1379123"/>
                    <a:pt x="123444" y="1374265"/>
                  </a:cubicBezTo>
                  <a:cubicBezTo>
                    <a:pt x="126683" y="1375789"/>
                    <a:pt x="126873" y="1380361"/>
                    <a:pt x="126683" y="1385314"/>
                  </a:cubicBezTo>
                  <a:cubicBezTo>
                    <a:pt x="132779" y="1386743"/>
                    <a:pt x="129254" y="1378361"/>
                    <a:pt x="136112" y="1380552"/>
                  </a:cubicBezTo>
                  <a:cubicBezTo>
                    <a:pt x="132588" y="1387886"/>
                    <a:pt x="119634" y="1393220"/>
                    <a:pt x="112300" y="1391601"/>
                  </a:cubicBezTo>
                  <a:cubicBezTo>
                    <a:pt x="113728" y="1388838"/>
                    <a:pt x="117920" y="1388743"/>
                    <a:pt x="120206" y="1386838"/>
                  </a:cubicBezTo>
                  <a:cubicBezTo>
                    <a:pt x="113348" y="1379409"/>
                    <a:pt x="110681" y="1375599"/>
                    <a:pt x="110681" y="1363121"/>
                  </a:cubicBezTo>
                  <a:close/>
                  <a:moveTo>
                    <a:pt x="94869" y="1155476"/>
                  </a:moveTo>
                  <a:cubicBezTo>
                    <a:pt x="100489" y="1157857"/>
                    <a:pt x="102299" y="1163858"/>
                    <a:pt x="102775" y="1171287"/>
                  </a:cubicBezTo>
                  <a:cubicBezTo>
                    <a:pt x="95060" y="1166334"/>
                    <a:pt x="91821" y="1175288"/>
                    <a:pt x="86963" y="1166525"/>
                  </a:cubicBezTo>
                  <a:cubicBezTo>
                    <a:pt x="87249" y="1159667"/>
                    <a:pt x="96869" y="1160334"/>
                    <a:pt x="94869" y="1155476"/>
                  </a:cubicBezTo>
                  <a:close/>
                  <a:moveTo>
                    <a:pt x="101156" y="1193576"/>
                  </a:moveTo>
                  <a:cubicBezTo>
                    <a:pt x="107251" y="1192338"/>
                    <a:pt x="107251" y="1201196"/>
                    <a:pt x="101156" y="1199862"/>
                  </a:cubicBezTo>
                  <a:cubicBezTo>
                    <a:pt x="101156" y="1197767"/>
                    <a:pt x="101156" y="1195671"/>
                    <a:pt x="101156" y="1193576"/>
                  </a:cubicBezTo>
                  <a:close/>
                  <a:moveTo>
                    <a:pt x="110681" y="1207768"/>
                  </a:moveTo>
                  <a:cubicBezTo>
                    <a:pt x="113728" y="1218627"/>
                    <a:pt x="108109" y="1219579"/>
                    <a:pt x="110681" y="1229961"/>
                  </a:cubicBezTo>
                  <a:cubicBezTo>
                    <a:pt x="106585" y="1227771"/>
                    <a:pt x="106204" y="1221770"/>
                    <a:pt x="104394" y="1217293"/>
                  </a:cubicBezTo>
                  <a:cubicBezTo>
                    <a:pt x="105632" y="1218150"/>
                    <a:pt x="106966" y="1219008"/>
                    <a:pt x="109157" y="1218912"/>
                  </a:cubicBezTo>
                  <a:cubicBezTo>
                    <a:pt x="107156" y="1216055"/>
                    <a:pt x="102775" y="1207482"/>
                    <a:pt x="110681" y="1207768"/>
                  </a:cubicBezTo>
                  <a:close/>
                  <a:moveTo>
                    <a:pt x="118682" y="1312353"/>
                  </a:moveTo>
                  <a:cubicBezTo>
                    <a:pt x="115348" y="1313019"/>
                    <a:pt x="114490" y="1311305"/>
                    <a:pt x="112300" y="1310829"/>
                  </a:cubicBezTo>
                  <a:cubicBezTo>
                    <a:pt x="112776" y="1307590"/>
                    <a:pt x="116586" y="1307685"/>
                    <a:pt x="117062" y="1304447"/>
                  </a:cubicBezTo>
                  <a:cubicBezTo>
                    <a:pt x="119158" y="1305590"/>
                    <a:pt x="116300" y="1308638"/>
                    <a:pt x="118682" y="1312353"/>
                  </a:cubicBezTo>
                  <a:close/>
                  <a:moveTo>
                    <a:pt x="104394" y="1253774"/>
                  </a:moveTo>
                  <a:cubicBezTo>
                    <a:pt x="105727" y="1251393"/>
                    <a:pt x="109442" y="1251488"/>
                    <a:pt x="112300" y="1250631"/>
                  </a:cubicBezTo>
                  <a:cubicBezTo>
                    <a:pt x="113443" y="1256060"/>
                    <a:pt x="106775" y="1256250"/>
                    <a:pt x="104394" y="1253774"/>
                  </a:cubicBezTo>
                  <a:close/>
                  <a:moveTo>
                    <a:pt x="99632" y="1301304"/>
                  </a:moveTo>
                  <a:cubicBezTo>
                    <a:pt x="105156" y="1300256"/>
                    <a:pt x="105251" y="1306828"/>
                    <a:pt x="102775" y="1309209"/>
                  </a:cubicBezTo>
                  <a:cubicBezTo>
                    <a:pt x="100489" y="1307876"/>
                    <a:pt x="100489" y="1304161"/>
                    <a:pt x="99632" y="1301304"/>
                  </a:cubicBezTo>
                  <a:close/>
                  <a:moveTo>
                    <a:pt x="102775" y="1361597"/>
                  </a:moveTo>
                  <a:cubicBezTo>
                    <a:pt x="97155" y="1362454"/>
                    <a:pt x="98012" y="1356834"/>
                    <a:pt x="98012" y="1352072"/>
                  </a:cubicBezTo>
                  <a:cubicBezTo>
                    <a:pt x="102870" y="1351977"/>
                    <a:pt x="102013" y="1357596"/>
                    <a:pt x="102775" y="1361597"/>
                  </a:cubicBezTo>
                  <a:close/>
                  <a:moveTo>
                    <a:pt x="101156" y="1255298"/>
                  </a:moveTo>
                  <a:cubicBezTo>
                    <a:pt x="98870" y="1256155"/>
                    <a:pt x="97346" y="1249107"/>
                    <a:pt x="96393" y="1253679"/>
                  </a:cubicBezTo>
                  <a:cubicBezTo>
                    <a:pt x="91916" y="1253679"/>
                    <a:pt x="100203" y="1249392"/>
                    <a:pt x="93250" y="1250535"/>
                  </a:cubicBezTo>
                  <a:cubicBezTo>
                    <a:pt x="93250" y="1247392"/>
                    <a:pt x="93250" y="1244154"/>
                    <a:pt x="93250" y="1241010"/>
                  </a:cubicBezTo>
                  <a:cubicBezTo>
                    <a:pt x="95917" y="1244154"/>
                    <a:pt x="99155" y="1246725"/>
                    <a:pt x="101156" y="1250535"/>
                  </a:cubicBezTo>
                  <a:cubicBezTo>
                    <a:pt x="104108" y="1250250"/>
                    <a:pt x="102203" y="1245201"/>
                    <a:pt x="104394" y="1244154"/>
                  </a:cubicBezTo>
                  <a:cubicBezTo>
                    <a:pt x="112967" y="1248154"/>
                    <a:pt x="100108" y="1249297"/>
                    <a:pt x="101156" y="1255298"/>
                  </a:cubicBezTo>
                  <a:close/>
                  <a:moveTo>
                    <a:pt x="99632" y="1242630"/>
                  </a:moveTo>
                  <a:cubicBezTo>
                    <a:pt x="98774" y="1236153"/>
                    <a:pt x="108204" y="1234629"/>
                    <a:pt x="112300" y="1237867"/>
                  </a:cubicBezTo>
                  <a:cubicBezTo>
                    <a:pt x="108299" y="1239772"/>
                    <a:pt x="106204" y="1243487"/>
                    <a:pt x="99632" y="1242630"/>
                  </a:cubicBezTo>
                  <a:close/>
                  <a:moveTo>
                    <a:pt x="98012" y="1225199"/>
                  </a:moveTo>
                  <a:cubicBezTo>
                    <a:pt x="98393" y="1222341"/>
                    <a:pt x="96393" y="1217293"/>
                    <a:pt x="101156" y="1218817"/>
                  </a:cubicBezTo>
                  <a:cubicBezTo>
                    <a:pt x="100965" y="1221675"/>
                    <a:pt x="103156" y="1222151"/>
                    <a:pt x="102775" y="1225199"/>
                  </a:cubicBezTo>
                  <a:cubicBezTo>
                    <a:pt x="101156" y="1225199"/>
                    <a:pt x="99632" y="1225199"/>
                    <a:pt x="98012" y="1225199"/>
                  </a:cubicBezTo>
                  <a:close/>
                  <a:moveTo>
                    <a:pt x="104394" y="1206244"/>
                  </a:moveTo>
                  <a:cubicBezTo>
                    <a:pt x="101441" y="1211007"/>
                    <a:pt x="99536" y="1210721"/>
                    <a:pt x="99632" y="1215769"/>
                  </a:cubicBezTo>
                  <a:cubicBezTo>
                    <a:pt x="93917" y="1212054"/>
                    <a:pt x="98108" y="1201101"/>
                    <a:pt x="104394" y="1206244"/>
                  </a:cubicBezTo>
                  <a:close/>
                  <a:moveTo>
                    <a:pt x="98012" y="1236343"/>
                  </a:moveTo>
                  <a:cubicBezTo>
                    <a:pt x="96107" y="1234533"/>
                    <a:pt x="95155" y="1231866"/>
                    <a:pt x="90107" y="1233200"/>
                  </a:cubicBezTo>
                  <a:cubicBezTo>
                    <a:pt x="88963" y="1228914"/>
                    <a:pt x="93250" y="1230057"/>
                    <a:pt x="93250" y="1226913"/>
                  </a:cubicBezTo>
                  <a:cubicBezTo>
                    <a:pt x="96679" y="1228152"/>
                    <a:pt x="98870" y="1230723"/>
                    <a:pt x="98012" y="1236343"/>
                  </a:cubicBezTo>
                  <a:close/>
                  <a:moveTo>
                    <a:pt x="88583" y="1210911"/>
                  </a:moveTo>
                  <a:cubicBezTo>
                    <a:pt x="88201" y="1205768"/>
                    <a:pt x="90488" y="1203291"/>
                    <a:pt x="94964" y="1203006"/>
                  </a:cubicBezTo>
                  <a:cubicBezTo>
                    <a:pt x="95345" y="1208149"/>
                    <a:pt x="92964" y="1210626"/>
                    <a:pt x="88583" y="1210911"/>
                  </a:cubicBezTo>
                  <a:close/>
                  <a:moveTo>
                    <a:pt x="101156" y="1264823"/>
                  </a:moveTo>
                  <a:cubicBezTo>
                    <a:pt x="100108" y="1266918"/>
                    <a:pt x="97822" y="1267776"/>
                    <a:pt x="94869" y="1267966"/>
                  </a:cubicBezTo>
                  <a:cubicBezTo>
                    <a:pt x="92393" y="1260441"/>
                    <a:pt x="90107" y="1247678"/>
                    <a:pt x="82201" y="1250535"/>
                  </a:cubicBezTo>
                  <a:cubicBezTo>
                    <a:pt x="88297" y="1239105"/>
                    <a:pt x="94393" y="1261965"/>
                    <a:pt x="101156" y="1264823"/>
                  </a:cubicBezTo>
                  <a:close/>
                  <a:moveTo>
                    <a:pt x="91726" y="1301304"/>
                  </a:moveTo>
                  <a:cubicBezTo>
                    <a:pt x="93440" y="1295874"/>
                    <a:pt x="92202" y="1305685"/>
                    <a:pt x="96488" y="1302923"/>
                  </a:cubicBezTo>
                  <a:cubicBezTo>
                    <a:pt x="97822" y="1307400"/>
                    <a:pt x="94298" y="1307019"/>
                    <a:pt x="94964" y="1310829"/>
                  </a:cubicBezTo>
                  <a:cubicBezTo>
                    <a:pt x="88392" y="1309590"/>
                    <a:pt x="95726" y="1304256"/>
                    <a:pt x="91726" y="1301304"/>
                  </a:cubicBezTo>
                  <a:close/>
                  <a:moveTo>
                    <a:pt x="88583" y="1260060"/>
                  </a:moveTo>
                  <a:cubicBezTo>
                    <a:pt x="89535" y="1262823"/>
                    <a:pt x="86677" y="1269395"/>
                    <a:pt x="90202" y="1269585"/>
                  </a:cubicBezTo>
                  <a:cubicBezTo>
                    <a:pt x="82201" y="1268919"/>
                    <a:pt x="84677" y="1262251"/>
                    <a:pt x="79058" y="1255298"/>
                  </a:cubicBezTo>
                  <a:cubicBezTo>
                    <a:pt x="84296" y="1254822"/>
                    <a:pt x="80772" y="1263108"/>
                    <a:pt x="88583" y="1260060"/>
                  </a:cubicBezTo>
                  <a:close/>
                  <a:moveTo>
                    <a:pt x="90107" y="1450275"/>
                  </a:moveTo>
                  <a:cubicBezTo>
                    <a:pt x="90488" y="1446179"/>
                    <a:pt x="92774" y="1452465"/>
                    <a:pt x="96393" y="1450275"/>
                  </a:cubicBezTo>
                  <a:cubicBezTo>
                    <a:pt x="95250" y="1457228"/>
                    <a:pt x="100965" y="1457323"/>
                    <a:pt x="101156" y="1462943"/>
                  </a:cubicBezTo>
                  <a:cubicBezTo>
                    <a:pt x="94298" y="1466086"/>
                    <a:pt x="91154" y="1466658"/>
                    <a:pt x="83725" y="1462943"/>
                  </a:cubicBezTo>
                  <a:cubicBezTo>
                    <a:pt x="81153" y="1454466"/>
                    <a:pt x="98870" y="1455037"/>
                    <a:pt x="90107" y="1450275"/>
                  </a:cubicBezTo>
                  <a:close/>
                  <a:moveTo>
                    <a:pt x="93345" y="1399602"/>
                  </a:moveTo>
                  <a:cubicBezTo>
                    <a:pt x="93250" y="1394839"/>
                    <a:pt x="98012" y="1391505"/>
                    <a:pt x="101251" y="1394839"/>
                  </a:cubicBezTo>
                  <a:cubicBezTo>
                    <a:pt x="101441" y="1399697"/>
                    <a:pt x="95631" y="1401888"/>
                    <a:pt x="93345" y="1399602"/>
                  </a:cubicBezTo>
                  <a:close/>
                  <a:moveTo>
                    <a:pt x="102775" y="1367883"/>
                  </a:moveTo>
                  <a:cubicBezTo>
                    <a:pt x="104108" y="1372360"/>
                    <a:pt x="100584" y="1371979"/>
                    <a:pt x="101156" y="1375789"/>
                  </a:cubicBezTo>
                  <a:cubicBezTo>
                    <a:pt x="96488" y="1375694"/>
                    <a:pt x="96964" y="1366359"/>
                    <a:pt x="102775" y="1367883"/>
                  </a:cubicBezTo>
                  <a:close/>
                  <a:moveTo>
                    <a:pt x="104394" y="1320354"/>
                  </a:moveTo>
                  <a:cubicBezTo>
                    <a:pt x="106585" y="1322354"/>
                    <a:pt x="106585" y="1327783"/>
                    <a:pt x="104394" y="1329879"/>
                  </a:cubicBezTo>
                  <a:cubicBezTo>
                    <a:pt x="102013" y="1329498"/>
                    <a:pt x="98012" y="1319496"/>
                    <a:pt x="104394" y="1320354"/>
                  </a:cubicBezTo>
                  <a:close/>
                  <a:moveTo>
                    <a:pt x="106013" y="1277491"/>
                  </a:moveTo>
                  <a:cubicBezTo>
                    <a:pt x="106204" y="1274634"/>
                    <a:pt x="104013" y="1274157"/>
                    <a:pt x="104394" y="1271205"/>
                  </a:cubicBezTo>
                  <a:cubicBezTo>
                    <a:pt x="107633" y="1270538"/>
                    <a:pt x="108585" y="1272252"/>
                    <a:pt x="110681" y="1272824"/>
                  </a:cubicBezTo>
                  <a:cubicBezTo>
                    <a:pt x="110966" y="1276253"/>
                    <a:pt x="109442" y="1277777"/>
                    <a:pt x="106013" y="1277491"/>
                  </a:cubicBezTo>
                  <a:close/>
                  <a:moveTo>
                    <a:pt x="126587" y="611789"/>
                  </a:moveTo>
                  <a:cubicBezTo>
                    <a:pt x="128492" y="616551"/>
                    <a:pt x="126968" y="617218"/>
                    <a:pt x="124968" y="621314"/>
                  </a:cubicBezTo>
                  <a:cubicBezTo>
                    <a:pt x="119920" y="620933"/>
                    <a:pt x="121349" y="611027"/>
                    <a:pt x="126587" y="611789"/>
                  </a:cubicBezTo>
                  <a:close/>
                  <a:moveTo>
                    <a:pt x="136112" y="529398"/>
                  </a:moveTo>
                  <a:cubicBezTo>
                    <a:pt x="138494" y="522254"/>
                    <a:pt x="131445" y="524540"/>
                    <a:pt x="132969" y="518253"/>
                  </a:cubicBezTo>
                  <a:cubicBezTo>
                    <a:pt x="137065" y="517777"/>
                    <a:pt x="134207" y="524349"/>
                    <a:pt x="139256" y="523016"/>
                  </a:cubicBezTo>
                  <a:cubicBezTo>
                    <a:pt x="140208" y="528731"/>
                    <a:pt x="137350" y="530636"/>
                    <a:pt x="136112" y="534160"/>
                  </a:cubicBezTo>
                  <a:cubicBezTo>
                    <a:pt x="132302" y="534827"/>
                    <a:pt x="132683" y="531303"/>
                    <a:pt x="128207" y="532541"/>
                  </a:cubicBezTo>
                  <a:cubicBezTo>
                    <a:pt x="128588" y="529302"/>
                    <a:pt x="135160" y="532160"/>
                    <a:pt x="136112" y="529398"/>
                  </a:cubicBezTo>
                  <a:close/>
                  <a:moveTo>
                    <a:pt x="121825" y="548352"/>
                  </a:moveTo>
                  <a:cubicBezTo>
                    <a:pt x="124206" y="549210"/>
                    <a:pt x="125825" y="550734"/>
                    <a:pt x="128111" y="551496"/>
                  </a:cubicBezTo>
                  <a:cubicBezTo>
                    <a:pt x="126778" y="553782"/>
                    <a:pt x="125730" y="556544"/>
                    <a:pt x="121825" y="556258"/>
                  </a:cubicBezTo>
                  <a:cubicBezTo>
                    <a:pt x="124777" y="553305"/>
                    <a:pt x="120872" y="553401"/>
                    <a:pt x="121825" y="548352"/>
                  </a:cubicBezTo>
                  <a:close/>
                  <a:moveTo>
                    <a:pt x="124968" y="588072"/>
                  </a:moveTo>
                  <a:cubicBezTo>
                    <a:pt x="123349" y="588072"/>
                    <a:pt x="121825" y="588072"/>
                    <a:pt x="120206" y="588072"/>
                  </a:cubicBezTo>
                  <a:cubicBezTo>
                    <a:pt x="125444" y="583785"/>
                    <a:pt x="115824" y="578547"/>
                    <a:pt x="115443" y="576927"/>
                  </a:cubicBezTo>
                  <a:cubicBezTo>
                    <a:pt x="115824" y="578261"/>
                    <a:pt x="125730" y="577785"/>
                    <a:pt x="124968" y="588072"/>
                  </a:cubicBezTo>
                  <a:close/>
                  <a:moveTo>
                    <a:pt x="118682" y="546828"/>
                  </a:moveTo>
                  <a:cubicBezTo>
                    <a:pt x="119158" y="550543"/>
                    <a:pt x="118396" y="552924"/>
                    <a:pt x="117062" y="554734"/>
                  </a:cubicBezTo>
                  <a:cubicBezTo>
                    <a:pt x="112205" y="554448"/>
                    <a:pt x="113728" y="546162"/>
                    <a:pt x="118682" y="546828"/>
                  </a:cubicBezTo>
                  <a:close/>
                  <a:moveTo>
                    <a:pt x="110681" y="518253"/>
                  </a:moveTo>
                  <a:cubicBezTo>
                    <a:pt x="109633" y="519587"/>
                    <a:pt x="108204" y="522635"/>
                    <a:pt x="110681" y="523016"/>
                  </a:cubicBezTo>
                  <a:cubicBezTo>
                    <a:pt x="106966" y="530445"/>
                    <a:pt x="101822" y="514824"/>
                    <a:pt x="110681" y="518253"/>
                  </a:cubicBezTo>
                  <a:close/>
                  <a:moveTo>
                    <a:pt x="104394" y="543685"/>
                  </a:moveTo>
                  <a:cubicBezTo>
                    <a:pt x="104394" y="546257"/>
                    <a:pt x="104394" y="548924"/>
                    <a:pt x="104394" y="551591"/>
                  </a:cubicBezTo>
                  <a:cubicBezTo>
                    <a:pt x="100108" y="550924"/>
                    <a:pt x="96964" y="543114"/>
                    <a:pt x="104394" y="543685"/>
                  </a:cubicBezTo>
                  <a:close/>
                  <a:moveTo>
                    <a:pt x="101156" y="559497"/>
                  </a:moveTo>
                  <a:cubicBezTo>
                    <a:pt x="105156" y="562449"/>
                    <a:pt x="112586" y="568355"/>
                    <a:pt x="109061" y="573784"/>
                  </a:cubicBezTo>
                  <a:cubicBezTo>
                    <a:pt x="107156" y="568355"/>
                    <a:pt x="101441" y="566640"/>
                    <a:pt x="101156" y="559497"/>
                  </a:cubicBezTo>
                  <a:close/>
                  <a:moveTo>
                    <a:pt x="110681" y="762379"/>
                  </a:moveTo>
                  <a:cubicBezTo>
                    <a:pt x="110300" y="768285"/>
                    <a:pt x="105347" y="769713"/>
                    <a:pt x="101156" y="771904"/>
                  </a:cubicBezTo>
                  <a:cubicBezTo>
                    <a:pt x="103727" y="768094"/>
                    <a:pt x="105537" y="763522"/>
                    <a:pt x="110681" y="762379"/>
                  </a:cubicBezTo>
                  <a:close/>
                  <a:moveTo>
                    <a:pt x="86963" y="886014"/>
                  </a:moveTo>
                  <a:cubicBezTo>
                    <a:pt x="98298" y="885823"/>
                    <a:pt x="104489" y="875727"/>
                    <a:pt x="109157" y="876489"/>
                  </a:cubicBezTo>
                  <a:cubicBezTo>
                    <a:pt x="113728" y="877251"/>
                    <a:pt x="112205" y="890967"/>
                    <a:pt x="121825" y="884394"/>
                  </a:cubicBezTo>
                  <a:cubicBezTo>
                    <a:pt x="120777" y="886014"/>
                    <a:pt x="118205" y="886014"/>
                    <a:pt x="118682" y="889157"/>
                  </a:cubicBezTo>
                  <a:cubicBezTo>
                    <a:pt x="115729" y="888966"/>
                    <a:pt x="113348" y="888109"/>
                    <a:pt x="112300" y="886014"/>
                  </a:cubicBezTo>
                  <a:cubicBezTo>
                    <a:pt x="110014" y="887347"/>
                    <a:pt x="107347" y="888395"/>
                    <a:pt x="107537" y="892300"/>
                  </a:cubicBezTo>
                  <a:cubicBezTo>
                    <a:pt x="100584" y="889252"/>
                    <a:pt x="93155" y="894491"/>
                    <a:pt x="85344" y="895443"/>
                  </a:cubicBezTo>
                  <a:cubicBezTo>
                    <a:pt x="87154" y="893634"/>
                    <a:pt x="87154" y="889919"/>
                    <a:pt x="86963" y="886014"/>
                  </a:cubicBezTo>
                  <a:close/>
                  <a:moveTo>
                    <a:pt x="99632" y="1054035"/>
                  </a:moveTo>
                  <a:cubicBezTo>
                    <a:pt x="106966" y="1067560"/>
                    <a:pt x="92107" y="1071084"/>
                    <a:pt x="91726" y="1082610"/>
                  </a:cubicBezTo>
                  <a:cubicBezTo>
                    <a:pt x="87249" y="1078323"/>
                    <a:pt x="83915" y="1084134"/>
                    <a:pt x="79058" y="1084229"/>
                  </a:cubicBezTo>
                  <a:cubicBezTo>
                    <a:pt x="80105" y="1075942"/>
                    <a:pt x="82391" y="1078323"/>
                    <a:pt x="90202" y="1076323"/>
                  </a:cubicBezTo>
                  <a:cubicBezTo>
                    <a:pt x="85820" y="1070418"/>
                    <a:pt x="93059" y="1067274"/>
                    <a:pt x="90202" y="1063655"/>
                  </a:cubicBezTo>
                  <a:cubicBezTo>
                    <a:pt x="88773" y="1061274"/>
                    <a:pt x="87821" y="1064036"/>
                    <a:pt x="83820" y="1062036"/>
                  </a:cubicBezTo>
                  <a:cubicBezTo>
                    <a:pt x="83725" y="1054035"/>
                    <a:pt x="91154" y="1053463"/>
                    <a:pt x="99632" y="1054035"/>
                  </a:cubicBezTo>
                  <a:close/>
                  <a:moveTo>
                    <a:pt x="83820" y="649794"/>
                  </a:moveTo>
                  <a:cubicBezTo>
                    <a:pt x="84201" y="656366"/>
                    <a:pt x="81725" y="655985"/>
                    <a:pt x="83820" y="660938"/>
                  </a:cubicBezTo>
                  <a:cubicBezTo>
                    <a:pt x="76962" y="662748"/>
                    <a:pt x="76962" y="647984"/>
                    <a:pt x="83820" y="649794"/>
                  </a:cubicBezTo>
                  <a:close/>
                  <a:moveTo>
                    <a:pt x="75819" y="719612"/>
                  </a:moveTo>
                  <a:cubicBezTo>
                    <a:pt x="73247" y="722850"/>
                    <a:pt x="74390" y="729804"/>
                    <a:pt x="69533" y="730756"/>
                  </a:cubicBezTo>
                  <a:cubicBezTo>
                    <a:pt x="71438" y="726851"/>
                    <a:pt x="70866" y="720374"/>
                    <a:pt x="75819" y="719612"/>
                  </a:cubicBezTo>
                  <a:close/>
                  <a:moveTo>
                    <a:pt x="66294" y="881251"/>
                  </a:moveTo>
                  <a:cubicBezTo>
                    <a:pt x="72009" y="884109"/>
                    <a:pt x="63532" y="885633"/>
                    <a:pt x="64770" y="889157"/>
                  </a:cubicBezTo>
                  <a:cubicBezTo>
                    <a:pt x="67437" y="891538"/>
                    <a:pt x="72390" y="890490"/>
                    <a:pt x="74295" y="889157"/>
                  </a:cubicBezTo>
                  <a:cubicBezTo>
                    <a:pt x="81248" y="891538"/>
                    <a:pt x="63913" y="894300"/>
                    <a:pt x="74295" y="895539"/>
                  </a:cubicBezTo>
                  <a:cubicBezTo>
                    <a:pt x="73247" y="899444"/>
                    <a:pt x="66866" y="895824"/>
                    <a:pt x="66389" y="894015"/>
                  </a:cubicBezTo>
                  <a:cubicBezTo>
                    <a:pt x="63913" y="894300"/>
                    <a:pt x="68961" y="901539"/>
                    <a:pt x="61627" y="900301"/>
                  </a:cubicBezTo>
                  <a:cubicBezTo>
                    <a:pt x="62484" y="899063"/>
                    <a:pt x="63246" y="897729"/>
                    <a:pt x="63151" y="895539"/>
                  </a:cubicBezTo>
                  <a:cubicBezTo>
                    <a:pt x="63151" y="894015"/>
                    <a:pt x="61246" y="894300"/>
                    <a:pt x="60008" y="894015"/>
                  </a:cubicBezTo>
                  <a:cubicBezTo>
                    <a:pt x="60008" y="887633"/>
                    <a:pt x="64675" y="885918"/>
                    <a:pt x="66294" y="881251"/>
                  </a:cubicBezTo>
                  <a:close/>
                  <a:moveTo>
                    <a:pt x="67913" y="987455"/>
                  </a:moveTo>
                  <a:cubicBezTo>
                    <a:pt x="60293" y="989265"/>
                    <a:pt x="61246" y="982502"/>
                    <a:pt x="53626" y="984312"/>
                  </a:cubicBezTo>
                  <a:cubicBezTo>
                    <a:pt x="57341" y="977930"/>
                    <a:pt x="57626" y="983169"/>
                    <a:pt x="55245" y="974787"/>
                  </a:cubicBezTo>
                  <a:cubicBezTo>
                    <a:pt x="61722" y="974406"/>
                    <a:pt x="64484" y="977739"/>
                    <a:pt x="69533" y="974787"/>
                  </a:cubicBezTo>
                  <a:cubicBezTo>
                    <a:pt x="70961" y="977073"/>
                    <a:pt x="67723" y="984597"/>
                    <a:pt x="67913" y="987455"/>
                  </a:cubicBezTo>
                  <a:close/>
                  <a:moveTo>
                    <a:pt x="71152" y="1142808"/>
                  </a:moveTo>
                  <a:cubicBezTo>
                    <a:pt x="76010" y="1142903"/>
                    <a:pt x="76772" y="1151190"/>
                    <a:pt x="74295" y="1153857"/>
                  </a:cubicBezTo>
                  <a:cubicBezTo>
                    <a:pt x="73152" y="1150047"/>
                    <a:pt x="68580" y="1145475"/>
                    <a:pt x="71152" y="1142808"/>
                  </a:cubicBezTo>
                  <a:close/>
                  <a:moveTo>
                    <a:pt x="72676" y="1166620"/>
                  </a:moveTo>
                  <a:cubicBezTo>
                    <a:pt x="70771" y="1159953"/>
                    <a:pt x="79343" y="1163763"/>
                    <a:pt x="80582" y="1160238"/>
                  </a:cubicBezTo>
                  <a:cubicBezTo>
                    <a:pt x="81820" y="1162715"/>
                    <a:pt x="85630" y="1162620"/>
                    <a:pt x="85344" y="1166620"/>
                  </a:cubicBezTo>
                  <a:cubicBezTo>
                    <a:pt x="81153" y="1166049"/>
                    <a:pt x="80867" y="1161572"/>
                    <a:pt x="74200" y="1163477"/>
                  </a:cubicBezTo>
                  <a:cubicBezTo>
                    <a:pt x="76010" y="1165382"/>
                    <a:pt x="75628" y="1166620"/>
                    <a:pt x="72676" y="1166620"/>
                  </a:cubicBezTo>
                  <a:close/>
                  <a:moveTo>
                    <a:pt x="83820" y="1187194"/>
                  </a:moveTo>
                  <a:cubicBezTo>
                    <a:pt x="81820" y="1183384"/>
                    <a:pt x="80582" y="1178717"/>
                    <a:pt x="77438" y="1176050"/>
                  </a:cubicBezTo>
                  <a:cubicBezTo>
                    <a:pt x="78296" y="1173573"/>
                    <a:pt x="79153" y="1175955"/>
                    <a:pt x="79058" y="1177669"/>
                  </a:cubicBezTo>
                  <a:cubicBezTo>
                    <a:pt x="83058" y="1177955"/>
                    <a:pt x="84011" y="1175193"/>
                    <a:pt x="85439" y="1172907"/>
                  </a:cubicBezTo>
                  <a:cubicBezTo>
                    <a:pt x="87725" y="1174335"/>
                    <a:pt x="84963" y="1183956"/>
                    <a:pt x="83820" y="1187194"/>
                  </a:cubicBezTo>
                  <a:close/>
                  <a:moveTo>
                    <a:pt x="80582" y="1195100"/>
                  </a:moveTo>
                  <a:cubicBezTo>
                    <a:pt x="79915" y="1192052"/>
                    <a:pt x="76010" y="1192242"/>
                    <a:pt x="77438" y="1187194"/>
                  </a:cubicBezTo>
                  <a:cubicBezTo>
                    <a:pt x="83820" y="1187670"/>
                    <a:pt x="84677" y="1193671"/>
                    <a:pt x="90107" y="1195100"/>
                  </a:cubicBezTo>
                  <a:cubicBezTo>
                    <a:pt x="90869" y="1188051"/>
                    <a:pt x="87916" y="1187194"/>
                    <a:pt x="90107" y="1182432"/>
                  </a:cubicBezTo>
                  <a:cubicBezTo>
                    <a:pt x="93821" y="1182432"/>
                    <a:pt x="94774" y="1185099"/>
                    <a:pt x="99632" y="1184051"/>
                  </a:cubicBezTo>
                  <a:cubicBezTo>
                    <a:pt x="99441" y="1190718"/>
                    <a:pt x="95345" y="1193481"/>
                    <a:pt x="90107" y="1195100"/>
                  </a:cubicBezTo>
                  <a:cubicBezTo>
                    <a:pt x="90392" y="1199100"/>
                    <a:pt x="87630" y="1200053"/>
                    <a:pt x="86963" y="1203006"/>
                  </a:cubicBezTo>
                  <a:cubicBezTo>
                    <a:pt x="83534" y="1202720"/>
                    <a:pt x="83534" y="1199005"/>
                    <a:pt x="83820" y="1195100"/>
                  </a:cubicBezTo>
                  <a:cubicBezTo>
                    <a:pt x="82487" y="1195957"/>
                    <a:pt x="81248" y="1196719"/>
                    <a:pt x="79058" y="1196624"/>
                  </a:cubicBezTo>
                  <a:cubicBezTo>
                    <a:pt x="80391" y="1199481"/>
                    <a:pt x="84106" y="1201291"/>
                    <a:pt x="80677" y="1204530"/>
                  </a:cubicBezTo>
                  <a:cubicBezTo>
                    <a:pt x="78676" y="1204149"/>
                    <a:pt x="79058" y="1201386"/>
                    <a:pt x="80677" y="1201386"/>
                  </a:cubicBezTo>
                  <a:cubicBezTo>
                    <a:pt x="76010" y="1200815"/>
                    <a:pt x="73533" y="1190052"/>
                    <a:pt x="80582" y="1195100"/>
                  </a:cubicBezTo>
                  <a:close/>
                  <a:moveTo>
                    <a:pt x="82201" y="1339308"/>
                  </a:moveTo>
                  <a:cubicBezTo>
                    <a:pt x="79248" y="1342071"/>
                    <a:pt x="84106" y="1343880"/>
                    <a:pt x="80677" y="1347214"/>
                  </a:cubicBezTo>
                  <a:cubicBezTo>
                    <a:pt x="74771" y="1345785"/>
                    <a:pt x="75438" y="1339594"/>
                    <a:pt x="82201" y="1339308"/>
                  </a:cubicBezTo>
                  <a:close/>
                  <a:moveTo>
                    <a:pt x="74295" y="1491518"/>
                  </a:moveTo>
                  <a:cubicBezTo>
                    <a:pt x="73628" y="1481612"/>
                    <a:pt x="84963" y="1492947"/>
                    <a:pt x="83820" y="1483612"/>
                  </a:cubicBezTo>
                  <a:cubicBezTo>
                    <a:pt x="92583" y="1488089"/>
                    <a:pt x="78962" y="1490661"/>
                    <a:pt x="74295" y="1491518"/>
                  </a:cubicBezTo>
                  <a:close/>
                  <a:moveTo>
                    <a:pt x="86963" y="1496280"/>
                  </a:moveTo>
                  <a:cubicBezTo>
                    <a:pt x="89249" y="1491137"/>
                    <a:pt x="88487" y="1482945"/>
                    <a:pt x="88583" y="1475706"/>
                  </a:cubicBezTo>
                  <a:cubicBezTo>
                    <a:pt x="89916" y="1475421"/>
                    <a:pt x="90011" y="1476278"/>
                    <a:pt x="90202" y="1477326"/>
                  </a:cubicBezTo>
                  <a:cubicBezTo>
                    <a:pt x="91250" y="1477326"/>
                    <a:pt x="92297" y="1477326"/>
                    <a:pt x="93345" y="1477326"/>
                  </a:cubicBezTo>
                  <a:cubicBezTo>
                    <a:pt x="93917" y="1480088"/>
                    <a:pt x="92107" y="1480278"/>
                    <a:pt x="90202" y="1480469"/>
                  </a:cubicBezTo>
                  <a:cubicBezTo>
                    <a:pt x="91726" y="1482564"/>
                    <a:pt x="95536" y="1482564"/>
                    <a:pt x="96488" y="1485231"/>
                  </a:cubicBezTo>
                  <a:cubicBezTo>
                    <a:pt x="100870" y="1484850"/>
                    <a:pt x="97060" y="1476278"/>
                    <a:pt x="102870" y="1477326"/>
                  </a:cubicBezTo>
                  <a:cubicBezTo>
                    <a:pt x="101251" y="1490470"/>
                    <a:pt x="106966" y="1495518"/>
                    <a:pt x="101251" y="1504281"/>
                  </a:cubicBezTo>
                  <a:cubicBezTo>
                    <a:pt x="105632" y="1496376"/>
                    <a:pt x="95726" y="1494756"/>
                    <a:pt x="99727" y="1488470"/>
                  </a:cubicBezTo>
                  <a:cubicBezTo>
                    <a:pt x="96488" y="1485803"/>
                    <a:pt x="91821" y="1495233"/>
                    <a:pt x="86963" y="1496280"/>
                  </a:cubicBezTo>
                  <a:close/>
                  <a:moveTo>
                    <a:pt x="90107" y="1499424"/>
                  </a:moveTo>
                  <a:cubicBezTo>
                    <a:pt x="89630" y="1495804"/>
                    <a:pt x="94678" y="1497709"/>
                    <a:pt x="94869" y="1494661"/>
                  </a:cubicBezTo>
                  <a:cubicBezTo>
                    <a:pt x="99917" y="1497138"/>
                    <a:pt x="92869" y="1504186"/>
                    <a:pt x="90107" y="1499424"/>
                  </a:cubicBezTo>
                  <a:close/>
                  <a:moveTo>
                    <a:pt x="99632" y="1526379"/>
                  </a:moveTo>
                  <a:cubicBezTo>
                    <a:pt x="99917" y="1524474"/>
                    <a:pt x="99250" y="1523522"/>
                    <a:pt x="98012" y="1523141"/>
                  </a:cubicBezTo>
                  <a:cubicBezTo>
                    <a:pt x="99441" y="1519331"/>
                    <a:pt x="104394" y="1518950"/>
                    <a:pt x="109157" y="1518378"/>
                  </a:cubicBezTo>
                  <a:cubicBezTo>
                    <a:pt x="107442" y="1522569"/>
                    <a:pt x="103061" y="1523998"/>
                    <a:pt x="99632" y="1526379"/>
                  </a:cubicBezTo>
                  <a:close/>
                  <a:moveTo>
                    <a:pt x="112300" y="1605627"/>
                  </a:moveTo>
                  <a:cubicBezTo>
                    <a:pt x="107918" y="1605437"/>
                    <a:pt x="109157" y="1608294"/>
                    <a:pt x="106013" y="1605627"/>
                  </a:cubicBezTo>
                  <a:cubicBezTo>
                    <a:pt x="104680" y="1599531"/>
                    <a:pt x="113538" y="1599531"/>
                    <a:pt x="112300" y="1605627"/>
                  </a:cubicBezTo>
                  <a:close/>
                  <a:moveTo>
                    <a:pt x="104394" y="1638870"/>
                  </a:moveTo>
                  <a:cubicBezTo>
                    <a:pt x="106585" y="1633440"/>
                    <a:pt x="115157" y="1642584"/>
                    <a:pt x="110681" y="1630964"/>
                  </a:cubicBezTo>
                  <a:cubicBezTo>
                    <a:pt x="114681" y="1632774"/>
                    <a:pt x="115252" y="1638012"/>
                    <a:pt x="115443" y="1643632"/>
                  </a:cubicBezTo>
                  <a:cubicBezTo>
                    <a:pt x="109633" y="1644299"/>
                    <a:pt x="111347" y="1637250"/>
                    <a:pt x="104394" y="1638870"/>
                  </a:cubicBezTo>
                  <a:close/>
                  <a:moveTo>
                    <a:pt x="109157" y="1429701"/>
                  </a:moveTo>
                  <a:cubicBezTo>
                    <a:pt x="104013" y="1418747"/>
                    <a:pt x="108109" y="1428748"/>
                    <a:pt x="118682" y="1426557"/>
                  </a:cubicBezTo>
                  <a:cubicBezTo>
                    <a:pt x="117158" y="1429320"/>
                    <a:pt x="113728" y="1429986"/>
                    <a:pt x="109157" y="1429701"/>
                  </a:cubicBezTo>
                  <a:close/>
                  <a:moveTo>
                    <a:pt x="120206" y="1635726"/>
                  </a:moveTo>
                  <a:cubicBezTo>
                    <a:pt x="124301" y="1636107"/>
                    <a:pt x="128111" y="1636203"/>
                    <a:pt x="126587" y="1630964"/>
                  </a:cubicBezTo>
                  <a:cubicBezTo>
                    <a:pt x="129540" y="1629440"/>
                    <a:pt x="131826" y="1635726"/>
                    <a:pt x="132874" y="1630964"/>
                  </a:cubicBezTo>
                  <a:cubicBezTo>
                    <a:pt x="132874" y="1633631"/>
                    <a:pt x="124301" y="1641441"/>
                    <a:pt x="118586" y="1643632"/>
                  </a:cubicBezTo>
                  <a:cubicBezTo>
                    <a:pt x="118015" y="1639822"/>
                    <a:pt x="121539" y="1640203"/>
                    <a:pt x="120206" y="1635726"/>
                  </a:cubicBezTo>
                  <a:close/>
                  <a:moveTo>
                    <a:pt x="120206" y="1664301"/>
                  </a:moveTo>
                  <a:cubicBezTo>
                    <a:pt x="120015" y="1661444"/>
                    <a:pt x="122111" y="1660968"/>
                    <a:pt x="121730" y="1657920"/>
                  </a:cubicBezTo>
                  <a:cubicBezTo>
                    <a:pt x="126111" y="1657253"/>
                    <a:pt x="123253" y="1663825"/>
                    <a:pt x="126492" y="1664301"/>
                  </a:cubicBezTo>
                  <a:cubicBezTo>
                    <a:pt x="130397" y="1667730"/>
                    <a:pt x="123349" y="1663444"/>
                    <a:pt x="120206" y="1664301"/>
                  </a:cubicBezTo>
                  <a:close/>
                  <a:moveTo>
                    <a:pt x="123444" y="1678589"/>
                  </a:moveTo>
                  <a:cubicBezTo>
                    <a:pt x="123158" y="1673922"/>
                    <a:pt x="129921" y="1673826"/>
                    <a:pt x="131350" y="1675350"/>
                  </a:cubicBezTo>
                  <a:cubicBezTo>
                    <a:pt x="131350" y="1676970"/>
                    <a:pt x="131350" y="1678589"/>
                    <a:pt x="131350" y="1680113"/>
                  </a:cubicBezTo>
                  <a:cubicBezTo>
                    <a:pt x="129064" y="1679256"/>
                    <a:pt x="123158" y="1682018"/>
                    <a:pt x="123444" y="1678589"/>
                  </a:cubicBezTo>
                  <a:close/>
                  <a:moveTo>
                    <a:pt x="132969" y="1765743"/>
                  </a:moveTo>
                  <a:cubicBezTo>
                    <a:pt x="130588" y="1770505"/>
                    <a:pt x="125825" y="1764600"/>
                    <a:pt x="126683" y="1760980"/>
                  </a:cubicBezTo>
                  <a:cubicBezTo>
                    <a:pt x="131731" y="1762409"/>
                    <a:pt x="131636" y="1758599"/>
                    <a:pt x="132969" y="1756218"/>
                  </a:cubicBezTo>
                  <a:cubicBezTo>
                    <a:pt x="134684" y="1756599"/>
                    <a:pt x="134017" y="1759361"/>
                    <a:pt x="136112" y="1759361"/>
                  </a:cubicBezTo>
                  <a:cubicBezTo>
                    <a:pt x="135636" y="1761266"/>
                    <a:pt x="127730" y="1763361"/>
                    <a:pt x="132969" y="1765743"/>
                  </a:cubicBezTo>
                  <a:close/>
                  <a:moveTo>
                    <a:pt x="144018" y="1772029"/>
                  </a:moveTo>
                  <a:cubicBezTo>
                    <a:pt x="139351" y="1771934"/>
                    <a:pt x="140494" y="1766028"/>
                    <a:pt x="134493" y="1767267"/>
                  </a:cubicBezTo>
                  <a:cubicBezTo>
                    <a:pt x="134779" y="1766028"/>
                    <a:pt x="136017" y="1765743"/>
                    <a:pt x="136017" y="1764123"/>
                  </a:cubicBezTo>
                  <a:cubicBezTo>
                    <a:pt x="137065" y="1764123"/>
                    <a:pt x="138113" y="1764123"/>
                    <a:pt x="139160" y="1764123"/>
                  </a:cubicBezTo>
                  <a:cubicBezTo>
                    <a:pt x="138017" y="1769553"/>
                    <a:pt x="145637" y="1766124"/>
                    <a:pt x="144018" y="1772029"/>
                  </a:cubicBezTo>
                  <a:close/>
                  <a:moveTo>
                    <a:pt x="140875" y="1759361"/>
                  </a:moveTo>
                  <a:cubicBezTo>
                    <a:pt x="143161" y="1759456"/>
                    <a:pt x="145352" y="1759647"/>
                    <a:pt x="145637" y="1757742"/>
                  </a:cubicBezTo>
                  <a:cubicBezTo>
                    <a:pt x="149162" y="1757932"/>
                    <a:pt x="143542" y="1761742"/>
                    <a:pt x="145637" y="1765647"/>
                  </a:cubicBezTo>
                  <a:cubicBezTo>
                    <a:pt x="141446" y="1766219"/>
                    <a:pt x="141542" y="1762409"/>
                    <a:pt x="140875" y="1759361"/>
                  </a:cubicBezTo>
                  <a:close/>
                  <a:moveTo>
                    <a:pt x="147161" y="1868708"/>
                  </a:moveTo>
                  <a:cubicBezTo>
                    <a:pt x="146971" y="1872708"/>
                    <a:pt x="144875" y="1874899"/>
                    <a:pt x="140780" y="1875090"/>
                  </a:cubicBezTo>
                  <a:cubicBezTo>
                    <a:pt x="141065" y="1871089"/>
                    <a:pt x="143161" y="1868994"/>
                    <a:pt x="147161" y="1868708"/>
                  </a:cubicBezTo>
                  <a:close/>
                  <a:moveTo>
                    <a:pt x="142399" y="1892520"/>
                  </a:moveTo>
                  <a:cubicBezTo>
                    <a:pt x="142399" y="1890425"/>
                    <a:pt x="142399" y="1888329"/>
                    <a:pt x="142399" y="1886139"/>
                  </a:cubicBezTo>
                  <a:cubicBezTo>
                    <a:pt x="143828" y="1887091"/>
                    <a:pt x="145256" y="1888044"/>
                    <a:pt x="145637" y="1886139"/>
                  </a:cubicBezTo>
                  <a:cubicBezTo>
                    <a:pt x="149447" y="1887186"/>
                    <a:pt x="146495" y="1894235"/>
                    <a:pt x="142399" y="1892520"/>
                  </a:cubicBezTo>
                  <a:close/>
                  <a:moveTo>
                    <a:pt x="140875" y="1905189"/>
                  </a:moveTo>
                  <a:cubicBezTo>
                    <a:pt x="140589" y="1903855"/>
                    <a:pt x="141542" y="1903665"/>
                    <a:pt x="142494" y="1903569"/>
                  </a:cubicBezTo>
                  <a:cubicBezTo>
                    <a:pt x="140684" y="1901093"/>
                    <a:pt x="137350" y="1900236"/>
                    <a:pt x="137732" y="1895664"/>
                  </a:cubicBezTo>
                  <a:cubicBezTo>
                    <a:pt x="140780" y="1896330"/>
                    <a:pt x="140589" y="1900236"/>
                    <a:pt x="145637" y="1898807"/>
                  </a:cubicBezTo>
                  <a:cubicBezTo>
                    <a:pt x="144971" y="1901950"/>
                    <a:pt x="144971" y="1905665"/>
                    <a:pt x="140875" y="1905189"/>
                  </a:cubicBezTo>
                  <a:close/>
                  <a:moveTo>
                    <a:pt x="142399" y="1949575"/>
                  </a:moveTo>
                  <a:cubicBezTo>
                    <a:pt x="142113" y="1944527"/>
                    <a:pt x="145161" y="1942908"/>
                    <a:pt x="144018" y="1936907"/>
                  </a:cubicBezTo>
                  <a:cubicBezTo>
                    <a:pt x="149162" y="1941288"/>
                    <a:pt x="144304" y="1949099"/>
                    <a:pt x="150400" y="1954338"/>
                  </a:cubicBezTo>
                  <a:cubicBezTo>
                    <a:pt x="147066" y="1953385"/>
                    <a:pt x="145256" y="1951004"/>
                    <a:pt x="142399" y="1949575"/>
                  </a:cubicBezTo>
                  <a:close/>
                  <a:moveTo>
                    <a:pt x="147161" y="1909951"/>
                  </a:moveTo>
                  <a:cubicBezTo>
                    <a:pt x="142399" y="1907094"/>
                    <a:pt x="151543" y="1904998"/>
                    <a:pt x="147161" y="1903569"/>
                  </a:cubicBezTo>
                  <a:cubicBezTo>
                    <a:pt x="150400" y="1898045"/>
                    <a:pt x="155448" y="1912142"/>
                    <a:pt x="147161" y="1909951"/>
                  </a:cubicBezTo>
                  <a:close/>
                  <a:moveTo>
                    <a:pt x="150400" y="1887758"/>
                  </a:moveTo>
                  <a:cubicBezTo>
                    <a:pt x="156115" y="1886234"/>
                    <a:pt x="151733" y="1894902"/>
                    <a:pt x="156686" y="1894044"/>
                  </a:cubicBezTo>
                  <a:cubicBezTo>
                    <a:pt x="153543" y="1900807"/>
                    <a:pt x="146685" y="1894044"/>
                    <a:pt x="150400" y="1887758"/>
                  </a:cubicBezTo>
                  <a:close/>
                  <a:moveTo>
                    <a:pt x="161449" y="1867184"/>
                  </a:moveTo>
                  <a:cubicBezTo>
                    <a:pt x="164497" y="1874518"/>
                    <a:pt x="168593" y="1878423"/>
                    <a:pt x="163068" y="1884615"/>
                  </a:cubicBezTo>
                  <a:cubicBezTo>
                    <a:pt x="155924" y="1882329"/>
                    <a:pt x="155067" y="1870899"/>
                    <a:pt x="161449" y="1867184"/>
                  </a:cubicBezTo>
                  <a:close/>
                  <a:moveTo>
                    <a:pt x="169355" y="1929001"/>
                  </a:moveTo>
                  <a:cubicBezTo>
                    <a:pt x="174593" y="1924905"/>
                    <a:pt x="171069" y="1921381"/>
                    <a:pt x="162973" y="1922619"/>
                  </a:cubicBezTo>
                  <a:cubicBezTo>
                    <a:pt x="164687" y="1918619"/>
                    <a:pt x="155543" y="1916428"/>
                    <a:pt x="162973" y="1916238"/>
                  </a:cubicBezTo>
                  <a:cubicBezTo>
                    <a:pt x="162973" y="1917285"/>
                    <a:pt x="162973" y="1918333"/>
                    <a:pt x="162973" y="1919381"/>
                  </a:cubicBezTo>
                  <a:cubicBezTo>
                    <a:pt x="167450" y="1920714"/>
                    <a:pt x="167069" y="1917190"/>
                    <a:pt x="170879" y="1917762"/>
                  </a:cubicBezTo>
                  <a:cubicBezTo>
                    <a:pt x="171831" y="1921000"/>
                    <a:pt x="173927" y="1923191"/>
                    <a:pt x="177260" y="1924048"/>
                  </a:cubicBezTo>
                  <a:cubicBezTo>
                    <a:pt x="174593" y="1925763"/>
                    <a:pt x="174689" y="1930049"/>
                    <a:pt x="169355" y="1929001"/>
                  </a:cubicBezTo>
                  <a:close/>
                  <a:moveTo>
                    <a:pt x="185261" y="2028823"/>
                  </a:moveTo>
                  <a:cubicBezTo>
                    <a:pt x="184118" y="2033681"/>
                    <a:pt x="190691" y="2030728"/>
                    <a:pt x="188405" y="2036729"/>
                  </a:cubicBezTo>
                  <a:cubicBezTo>
                    <a:pt x="184404" y="2032728"/>
                    <a:pt x="182213" y="2038539"/>
                    <a:pt x="177260" y="2038253"/>
                  </a:cubicBezTo>
                  <a:cubicBezTo>
                    <a:pt x="178975" y="2032157"/>
                    <a:pt x="171641" y="2032633"/>
                    <a:pt x="175641" y="2028728"/>
                  </a:cubicBezTo>
                  <a:cubicBezTo>
                    <a:pt x="178689" y="2028918"/>
                    <a:pt x="176784" y="2033967"/>
                    <a:pt x="180404" y="2033490"/>
                  </a:cubicBezTo>
                  <a:cubicBezTo>
                    <a:pt x="185166" y="2030728"/>
                    <a:pt x="182213" y="2027680"/>
                    <a:pt x="182023" y="2022346"/>
                  </a:cubicBezTo>
                  <a:cubicBezTo>
                    <a:pt x="178784" y="2021775"/>
                    <a:pt x="174022" y="2031014"/>
                    <a:pt x="174117" y="2023870"/>
                  </a:cubicBezTo>
                  <a:cubicBezTo>
                    <a:pt x="175165" y="2023870"/>
                    <a:pt x="176213" y="2023870"/>
                    <a:pt x="177260" y="2023870"/>
                  </a:cubicBezTo>
                  <a:cubicBezTo>
                    <a:pt x="177546" y="2022537"/>
                    <a:pt x="176689" y="2022346"/>
                    <a:pt x="175641" y="2022346"/>
                  </a:cubicBezTo>
                  <a:cubicBezTo>
                    <a:pt x="181451" y="2015298"/>
                    <a:pt x="185833" y="2025299"/>
                    <a:pt x="193072" y="2020727"/>
                  </a:cubicBezTo>
                  <a:cubicBezTo>
                    <a:pt x="191834" y="2024918"/>
                    <a:pt x="191072" y="2029395"/>
                    <a:pt x="185261" y="2028823"/>
                  </a:cubicBezTo>
                  <a:close/>
                  <a:moveTo>
                    <a:pt x="194786" y="1990818"/>
                  </a:moveTo>
                  <a:cubicBezTo>
                    <a:pt x="186404" y="1992723"/>
                    <a:pt x="183547" y="2002248"/>
                    <a:pt x="185261" y="2009868"/>
                  </a:cubicBezTo>
                  <a:cubicBezTo>
                    <a:pt x="183166" y="2007773"/>
                    <a:pt x="179356" y="2007773"/>
                    <a:pt x="178975" y="2011392"/>
                  </a:cubicBezTo>
                  <a:cubicBezTo>
                    <a:pt x="179261" y="2009583"/>
                    <a:pt x="177546" y="1999867"/>
                    <a:pt x="185261" y="1998724"/>
                  </a:cubicBezTo>
                  <a:cubicBezTo>
                    <a:pt x="181928" y="1994533"/>
                    <a:pt x="175070" y="2000058"/>
                    <a:pt x="174212" y="2003487"/>
                  </a:cubicBezTo>
                  <a:cubicBezTo>
                    <a:pt x="170212" y="2001867"/>
                    <a:pt x="175450" y="1996438"/>
                    <a:pt x="178975" y="1997105"/>
                  </a:cubicBezTo>
                  <a:cubicBezTo>
                    <a:pt x="180975" y="1991961"/>
                    <a:pt x="173831" y="1995867"/>
                    <a:pt x="175736" y="1990818"/>
                  </a:cubicBezTo>
                  <a:cubicBezTo>
                    <a:pt x="178308" y="1990342"/>
                    <a:pt x="178499" y="1992247"/>
                    <a:pt x="180499" y="1992342"/>
                  </a:cubicBezTo>
                  <a:cubicBezTo>
                    <a:pt x="178308" y="1984056"/>
                    <a:pt x="170212" y="1977198"/>
                    <a:pt x="175736" y="1970149"/>
                  </a:cubicBezTo>
                  <a:cubicBezTo>
                    <a:pt x="177070" y="1970530"/>
                    <a:pt x="177356" y="1971768"/>
                    <a:pt x="178975" y="1971768"/>
                  </a:cubicBezTo>
                  <a:cubicBezTo>
                    <a:pt x="178689" y="1973102"/>
                    <a:pt x="179642" y="1973292"/>
                    <a:pt x="180499" y="1973388"/>
                  </a:cubicBezTo>
                  <a:cubicBezTo>
                    <a:pt x="173927" y="1977293"/>
                    <a:pt x="182213" y="1984627"/>
                    <a:pt x="186881" y="1982913"/>
                  </a:cubicBezTo>
                  <a:cubicBezTo>
                    <a:pt x="188024" y="1988247"/>
                    <a:pt x="183642" y="1988151"/>
                    <a:pt x="182118" y="1990818"/>
                  </a:cubicBezTo>
                  <a:cubicBezTo>
                    <a:pt x="184975" y="1994533"/>
                    <a:pt x="189167" y="1986342"/>
                    <a:pt x="194786" y="1987580"/>
                  </a:cubicBezTo>
                  <a:cubicBezTo>
                    <a:pt x="193548" y="1992438"/>
                    <a:pt x="199073" y="1990628"/>
                    <a:pt x="197930" y="1995486"/>
                  </a:cubicBezTo>
                  <a:cubicBezTo>
                    <a:pt x="194500" y="1996343"/>
                    <a:pt x="194882" y="1993295"/>
                    <a:pt x="194786" y="1990818"/>
                  </a:cubicBezTo>
                  <a:close/>
                  <a:moveTo>
                    <a:pt x="204216" y="2138170"/>
                  </a:moveTo>
                  <a:cubicBezTo>
                    <a:pt x="207645" y="2144171"/>
                    <a:pt x="201168" y="2142933"/>
                    <a:pt x="202692" y="2150838"/>
                  </a:cubicBezTo>
                  <a:cubicBezTo>
                    <a:pt x="199168" y="2148553"/>
                    <a:pt x="201454" y="2140456"/>
                    <a:pt x="197930" y="2138170"/>
                  </a:cubicBezTo>
                  <a:cubicBezTo>
                    <a:pt x="198311" y="2134170"/>
                    <a:pt x="200597" y="2140361"/>
                    <a:pt x="204216" y="2138170"/>
                  </a:cubicBezTo>
                  <a:close/>
                  <a:moveTo>
                    <a:pt x="199454" y="2222276"/>
                  </a:moveTo>
                  <a:cubicBezTo>
                    <a:pt x="195834" y="2214942"/>
                    <a:pt x="208693" y="2215799"/>
                    <a:pt x="212122" y="2220657"/>
                  </a:cubicBezTo>
                  <a:cubicBezTo>
                    <a:pt x="212598" y="2226467"/>
                    <a:pt x="211836" y="2230944"/>
                    <a:pt x="210503" y="2234944"/>
                  </a:cubicBezTo>
                  <a:cubicBezTo>
                    <a:pt x="205073" y="2234087"/>
                    <a:pt x="209550" y="2228848"/>
                    <a:pt x="210503" y="2225419"/>
                  </a:cubicBezTo>
                  <a:cubicBezTo>
                    <a:pt x="209360" y="2221800"/>
                    <a:pt x="201359" y="2215799"/>
                    <a:pt x="199454" y="2222276"/>
                  </a:cubicBezTo>
                  <a:close/>
                  <a:moveTo>
                    <a:pt x="205835" y="2361722"/>
                  </a:moveTo>
                  <a:cubicBezTo>
                    <a:pt x="204978" y="2358198"/>
                    <a:pt x="208883" y="2359436"/>
                    <a:pt x="208979" y="2356959"/>
                  </a:cubicBezTo>
                  <a:cubicBezTo>
                    <a:pt x="210693" y="2357341"/>
                    <a:pt x="210026" y="2360103"/>
                    <a:pt x="212122" y="2360103"/>
                  </a:cubicBezTo>
                  <a:cubicBezTo>
                    <a:pt x="212884" y="2362674"/>
                    <a:pt x="206216" y="2365437"/>
                    <a:pt x="205835" y="2361722"/>
                  </a:cubicBezTo>
                  <a:close/>
                  <a:moveTo>
                    <a:pt x="212217" y="2383915"/>
                  </a:moveTo>
                  <a:cubicBezTo>
                    <a:pt x="215170" y="2381058"/>
                    <a:pt x="213074" y="2375057"/>
                    <a:pt x="210598" y="2372866"/>
                  </a:cubicBezTo>
                  <a:cubicBezTo>
                    <a:pt x="218313" y="2373438"/>
                    <a:pt x="210122" y="2361722"/>
                    <a:pt x="218504" y="2363341"/>
                  </a:cubicBezTo>
                  <a:cubicBezTo>
                    <a:pt x="217456" y="2361722"/>
                    <a:pt x="214884" y="2361722"/>
                    <a:pt x="215360" y="2358579"/>
                  </a:cubicBezTo>
                  <a:cubicBezTo>
                    <a:pt x="222314" y="2359245"/>
                    <a:pt x="221837" y="2352387"/>
                    <a:pt x="223266" y="2347530"/>
                  </a:cubicBezTo>
                  <a:cubicBezTo>
                    <a:pt x="224981" y="2354292"/>
                    <a:pt x="230029" y="2349054"/>
                    <a:pt x="234410" y="2349054"/>
                  </a:cubicBezTo>
                  <a:cubicBezTo>
                    <a:pt x="238792" y="2353054"/>
                    <a:pt x="230695" y="2357912"/>
                    <a:pt x="226505" y="2358579"/>
                  </a:cubicBezTo>
                  <a:cubicBezTo>
                    <a:pt x="226314" y="2361436"/>
                    <a:pt x="228410" y="2361912"/>
                    <a:pt x="228124" y="2364961"/>
                  </a:cubicBezTo>
                  <a:cubicBezTo>
                    <a:pt x="215360" y="2358579"/>
                    <a:pt x="222123" y="2382486"/>
                    <a:pt x="212217" y="2383915"/>
                  </a:cubicBezTo>
                  <a:close/>
                  <a:moveTo>
                    <a:pt x="218504" y="2410871"/>
                  </a:moveTo>
                  <a:cubicBezTo>
                    <a:pt x="220980" y="2407442"/>
                    <a:pt x="230981" y="2403346"/>
                    <a:pt x="224885" y="2396583"/>
                  </a:cubicBezTo>
                  <a:cubicBezTo>
                    <a:pt x="227171" y="2389725"/>
                    <a:pt x="228410" y="2398203"/>
                    <a:pt x="234410" y="2396583"/>
                  </a:cubicBezTo>
                  <a:cubicBezTo>
                    <a:pt x="226505" y="2396869"/>
                    <a:pt x="235744" y="2404966"/>
                    <a:pt x="226505" y="2404489"/>
                  </a:cubicBezTo>
                  <a:cubicBezTo>
                    <a:pt x="228600" y="2408775"/>
                    <a:pt x="236030" y="2407632"/>
                    <a:pt x="236030" y="2414014"/>
                  </a:cubicBezTo>
                  <a:cubicBezTo>
                    <a:pt x="228886" y="2412395"/>
                    <a:pt x="223647" y="2410490"/>
                    <a:pt x="218504" y="2410871"/>
                  </a:cubicBezTo>
                  <a:close/>
                  <a:moveTo>
                    <a:pt x="235934" y="2425158"/>
                  </a:moveTo>
                  <a:cubicBezTo>
                    <a:pt x="235553" y="2420396"/>
                    <a:pt x="241554" y="2419539"/>
                    <a:pt x="243840" y="2422015"/>
                  </a:cubicBezTo>
                  <a:cubicBezTo>
                    <a:pt x="245459" y="2427254"/>
                    <a:pt x="238887" y="2424397"/>
                    <a:pt x="235934" y="2425158"/>
                  </a:cubicBezTo>
                  <a:close/>
                  <a:moveTo>
                    <a:pt x="239078" y="2412395"/>
                  </a:moveTo>
                  <a:cubicBezTo>
                    <a:pt x="239078" y="2409252"/>
                    <a:pt x="243459" y="2410395"/>
                    <a:pt x="242221" y="2406108"/>
                  </a:cubicBezTo>
                  <a:cubicBezTo>
                    <a:pt x="245555" y="2407537"/>
                    <a:pt x="247079" y="2410776"/>
                    <a:pt x="246983" y="2415633"/>
                  </a:cubicBezTo>
                  <a:cubicBezTo>
                    <a:pt x="240983" y="2417919"/>
                    <a:pt x="243935" y="2411252"/>
                    <a:pt x="239078" y="2412395"/>
                  </a:cubicBezTo>
                  <a:close/>
                  <a:moveTo>
                    <a:pt x="223266" y="2502787"/>
                  </a:moveTo>
                  <a:cubicBezTo>
                    <a:pt x="219551" y="2502311"/>
                    <a:pt x="221742" y="2495834"/>
                    <a:pt x="218504" y="2494882"/>
                  </a:cubicBezTo>
                  <a:cubicBezTo>
                    <a:pt x="219266" y="2492500"/>
                    <a:pt x="220504" y="2495548"/>
                    <a:pt x="223266" y="2494882"/>
                  </a:cubicBezTo>
                  <a:cubicBezTo>
                    <a:pt x="224885" y="2494786"/>
                    <a:pt x="224504" y="2492881"/>
                    <a:pt x="224885" y="2491643"/>
                  </a:cubicBezTo>
                  <a:cubicBezTo>
                    <a:pt x="231267" y="2493357"/>
                    <a:pt x="223266" y="2498120"/>
                    <a:pt x="223266" y="2502787"/>
                  </a:cubicBezTo>
                  <a:close/>
                  <a:moveTo>
                    <a:pt x="224885" y="2472688"/>
                  </a:moveTo>
                  <a:cubicBezTo>
                    <a:pt x="228695" y="2476403"/>
                    <a:pt x="224695" y="2480499"/>
                    <a:pt x="224885" y="2485357"/>
                  </a:cubicBezTo>
                  <a:cubicBezTo>
                    <a:pt x="222599" y="2486214"/>
                    <a:pt x="221075" y="2479165"/>
                    <a:pt x="220123" y="2483737"/>
                  </a:cubicBezTo>
                  <a:cubicBezTo>
                    <a:pt x="217742" y="2482404"/>
                    <a:pt x="217837" y="2478594"/>
                    <a:pt x="216980" y="2475832"/>
                  </a:cubicBezTo>
                  <a:cubicBezTo>
                    <a:pt x="219932" y="2475165"/>
                    <a:pt x="220885" y="2472402"/>
                    <a:pt x="224885" y="2472688"/>
                  </a:cubicBezTo>
                  <a:close/>
                  <a:moveTo>
                    <a:pt x="210598" y="2521837"/>
                  </a:moveTo>
                  <a:cubicBezTo>
                    <a:pt x="214503" y="2516122"/>
                    <a:pt x="214503" y="2511741"/>
                    <a:pt x="215360" y="2506026"/>
                  </a:cubicBezTo>
                  <a:cubicBezTo>
                    <a:pt x="221266" y="2508216"/>
                    <a:pt x="218027" y="2522980"/>
                    <a:pt x="210598" y="2521837"/>
                  </a:cubicBezTo>
                  <a:close/>
                  <a:moveTo>
                    <a:pt x="218504" y="2567748"/>
                  </a:moveTo>
                  <a:cubicBezTo>
                    <a:pt x="218789" y="2563842"/>
                    <a:pt x="217742" y="2561175"/>
                    <a:pt x="215360" y="2559842"/>
                  </a:cubicBezTo>
                  <a:cubicBezTo>
                    <a:pt x="216789" y="2555556"/>
                    <a:pt x="220885" y="2561461"/>
                    <a:pt x="223266" y="2561461"/>
                  </a:cubicBezTo>
                  <a:cubicBezTo>
                    <a:pt x="223742" y="2565557"/>
                    <a:pt x="222695" y="2568224"/>
                    <a:pt x="218504" y="2567748"/>
                  </a:cubicBezTo>
                  <a:close/>
                  <a:moveTo>
                    <a:pt x="216884" y="2540792"/>
                  </a:moveTo>
                  <a:cubicBezTo>
                    <a:pt x="219075" y="2537173"/>
                    <a:pt x="218599" y="2530886"/>
                    <a:pt x="224790" y="2531267"/>
                  </a:cubicBezTo>
                  <a:cubicBezTo>
                    <a:pt x="224123" y="2536410"/>
                    <a:pt x="221456" y="2539458"/>
                    <a:pt x="216884" y="2540792"/>
                  </a:cubicBezTo>
                  <a:close/>
                  <a:moveTo>
                    <a:pt x="240697" y="2515456"/>
                  </a:moveTo>
                  <a:cubicBezTo>
                    <a:pt x="238411" y="2515836"/>
                    <a:pt x="240125" y="2520123"/>
                    <a:pt x="237554" y="2520218"/>
                  </a:cubicBezTo>
                  <a:cubicBezTo>
                    <a:pt x="230315" y="2520694"/>
                    <a:pt x="235934" y="2508216"/>
                    <a:pt x="226505" y="2510693"/>
                  </a:cubicBezTo>
                  <a:cubicBezTo>
                    <a:pt x="227933" y="2504788"/>
                    <a:pt x="227267" y="2496691"/>
                    <a:pt x="231267" y="2493262"/>
                  </a:cubicBezTo>
                  <a:cubicBezTo>
                    <a:pt x="238506" y="2497739"/>
                    <a:pt x="236125" y="2496977"/>
                    <a:pt x="245555" y="2494882"/>
                  </a:cubicBezTo>
                  <a:cubicBezTo>
                    <a:pt x="245745" y="2497358"/>
                    <a:pt x="244793" y="2500882"/>
                    <a:pt x="247174" y="2501168"/>
                  </a:cubicBezTo>
                  <a:cubicBezTo>
                    <a:pt x="245840" y="2502311"/>
                    <a:pt x="238887" y="2500787"/>
                    <a:pt x="236030" y="2504407"/>
                  </a:cubicBezTo>
                  <a:cubicBezTo>
                    <a:pt x="234887" y="2509264"/>
                    <a:pt x="237649" y="2510217"/>
                    <a:pt x="237554" y="2513932"/>
                  </a:cubicBezTo>
                  <a:cubicBezTo>
                    <a:pt x="242602" y="2514693"/>
                    <a:pt x="238220" y="2506026"/>
                    <a:pt x="243935" y="2507550"/>
                  </a:cubicBezTo>
                  <a:cubicBezTo>
                    <a:pt x="242983" y="2511646"/>
                    <a:pt x="244602" y="2513265"/>
                    <a:pt x="248698" y="2512312"/>
                  </a:cubicBezTo>
                  <a:cubicBezTo>
                    <a:pt x="250793" y="2516217"/>
                    <a:pt x="244031" y="2518884"/>
                    <a:pt x="248698" y="2520218"/>
                  </a:cubicBezTo>
                  <a:cubicBezTo>
                    <a:pt x="251269" y="2524314"/>
                    <a:pt x="242221" y="2517265"/>
                    <a:pt x="240697" y="2515456"/>
                  </a:cubicBezTo>
                  <a:close/>
                  <a:moveTo>
                    <a:pt x="247079" y="2480594"/>
                  </a:moveTo>
                  <a:cubicBezTo>
                    <a:pt x="251174" y="2474879"/>
                    <a:pt x="243840" y="2473450"/>
                    <a:pt x="247079" y="2469545"/>
                  </a:cubicBezTo>
                  <a:cubicBezTo>
                    <a:pt x="248507" y="2470783"/>
                    <a:pt x="250698" y="2471259"/>
                    <a:pt x="253365" y="2471164"/>
                  </a:cubicBezTo>
                  <a:cubicBezTo>
                    <a:pt x="253556" y="2478975"/>
                    <a:pt x="259937" y="2480499"/>
                    <a:pt x="259747" y="2488595"/>
                  </a:cubicBezTo>
                  <a:cubicBezTo>
                    <a:pt x="254222" y="2483832"/>
                    <a:pt x="255270" y="2480499"/>
                    <a:pt x="247079" y="2480594"/>
                  </a:cubicBezTo>
                  <a:close/>
                  <a:moveTo>
                    <a:pt x="96488" y="2155696"/>
                  </a:moveTo>
                  <a:cubicBezTo>
                    <a:pt x="93631" y="2155887"/>
                    <a:pt x="93155" y="2153696"/>
                    <a:pt x="90202" y="2154077"/>
                  </a:cubicBezTo>
                  <a:cubicBezTo>
                    <a:pt x="89725" y="2144361"/>
                    <a:pt x="101537" y="2149410"/>
                    <a:pt x="96488" y="2155696"/>
                  </a:cubicBezTo>
                  <a:close/>
                  <a:moveTo>
                    <a:pt x="82201" y="2406108"/>
                  </a:moveTo>
                  <a:cubicBezTo>
                    <a:pt x="77152" y="2407442"/>
                    <a:pt x="77343" y="2403632"/>
                    <a:pt x="74295" y="2402965"/>
                  </a:cubicBezTo>
                  <a:cubicBezTo>
                    <a:pt x="77724" y="2400584"/>
                    <a:pt x="76867" y="2393916"/>
                    <a:pt x="82201" y="2393440"/>
                  </a:cubicBezTo>
                  <a:cubicBezTo>
                    <a:pt x="82201" y="2397631"/>
                    <a:pt x="82201" y="2401822"/>
                    <a:pt x="82201" y="2406108"/>
                  </a:cubicBezTo>
                  <a:close/>
                  <a:moveTo>
                    <a:pt x="102775" y="2726244"/>
                  </a:moveTo>
                  <a:cubicBezTo>
                    <a:pt x="103442" y="2730054"/>
                    <a:pt x="99917" y="2729673"/>
                    <a:pt x="101156" y="2734149"/>
                  </a:cubicBezTo>
                  <a:cubicBezTo>
                    <a:pt x="103442" y="2733292"/>
                    <a:pt x="105061" y="2731673"/>
                    <a:pt x="105918" y="2729387"/>
                  </a:cubicBezTo>
                  <a:cubicBezTo>
                    <a:pt x="110490" y="2732054"/>
                    <a:pt x="100489" y="2733292"/>
                    <a:pt x="102680" y="2738912"/>
                  </a:cubicBezTo>
                  <a:cubicBezTo>
                    <a:pt x="96964" y="2736531"/>
                    <a:pt x="96298" y="2727958"/>
                    <a:pt x="102775" y="2726244"/>
                  </a:cubicBezTo>
                  <a:close/>
                  <a:moveTo>
                    <a:pt x="96488" y="2746913"/>
                  </a:moveTo>
                  <a:cubicBezTo>
                    <a:pt x="99632" y="2748151"/>
                    <a:pt x="102203" y="2752438"/>
                    <a:pt x="99632" y="2754819"/>
                  </a:cubicBezTo>
                  <a:cubicBezTo>
                    <a:pt x="96393" y="2753676"/>
                    <a:pt x="93155" y="2750056"/>
                    <a:pt x="96488" y="2746913"/>
                  </a:cubicBezTo>
                  <a:close/>
                  <a:moveTo>
                    <a:pt x="93345" y="2791299"/>
                  </a:moveTo>
                  <a:cubicBezTo>
                    <a:pt x="101441" y="2790442"/>
                    <a:pt x="93345" y="2796919"/>
                    <a:pt x="99727" y="2796062"/>
                  </a:cubicBezTo>
                  <a:cubicBezTo>
                    <a:pt x="100013" y="2799491"/>
                    <a:pt x="98393" y="2801110"/>
                    <a:pt x="94964" y="2800824"/>
                  </a:cubicBezTo>
                  <a:cubicBezTo>
                    <a:pt x="96012" y="2795872"/>
                    <a:pt x="92107" y="2796062"/>
                    <a:pt x="93345" y="2791299"/>
                  </a:cubicBezTo>
                  <a:close/>
                  <a:moveTo>
                    <a:pt x="67913" y="2677190"/>
                  </a:moveTo>
                  <a:cubicBezTo>
                    <a:pt x="67818" y="2670046"/>
                    <a:pt x="73819" y="2678142"/>
                    <a:pt x="79058" y="2675571"/>
                  </a:cubicBezTo>
                  <a:cubicBezTo>
                    <a:pt x="78296" y="2682143"/>
                    <a:pt x="80963" y="2685286"/>
                    <a:pt x="85439" y="2686620"/>
                  </a:cubicBezTo>
                  <a:cubicBezTo>
                    <a:pt x="84868" y="2690716"/>
                    <a:pt x="82677" y="2696621"/>
                    <a:pt x="79058" y="2693001"/>
                  </a:cubicBezTo>
                  <a:cubicBezTo>
                    <a:pt x="79724" y="2691097"/>
                    <a:pt x="81058" y="2689763"/>
                    <a:pt x="83820" y="2689858"/>
                  </a:cubicBezTo>
                  <a:cubicBezTo>
                    <a:pt x="76200" y="2687763"/>
                    <a:pt x="74295" y="2675475"/>
                    <a:pt x="67913" y="2677190"/>
                  </a:cubicBezTo>
                  <a:close/>
                  <a:moveTo>
                    <a:pt x="74295" y="2705670"/>
                  </a:moveTo>
                  <a:cubicBezTo>
                    <a:pt x="73533" y="2702241"/>
                    <a:pt x="76581" y="2702622"/>
                    <a:pt x="79058" y="2702526"/>
                  </a:cubicBezTo>
                  <a:cubicBezTo>
                    <a:pt x="79248" y="2699669"/>
                    <a:pt x="77057" y="2699193"/>
                    <a:pt x="77438" y="2696240"/>
                  </a:cubicBezTo>
                  <a:cubicBezTo>
                    <a:pt x="86487" y="2696431"/>
                    <a:pt x="79629" y="2705956"/>
                    <a:pt x="74295" y="2705670"/>
                  </a:cubicBezTo>
                  <a:close/>
                  <a:moveTo>
                    <a:pt x="82201" y="2748437"/>
                  </a:moveTo>
                  <a:cubicBezTo>
                    <a:pt x="86392" y="2747961"/>
                    <a:pt x="83439" y="2754533"/>
                    <a:pt x="88583" y="2753199"/>
                  </a:cubicBezTo>
                  <a:cubicBezTo>
                    <a:pt x="88583" y="2754819"/>
                    <a:pt x="88583" y="2756343"/>
                    <a:pt x="88583" y="2757962"/>
                  </a:cubicBezTo>
                  <a:cubicBezTo>
                    <a:pt x="83725" y="2757391"/>
                    <a:pt x="78581" y="2752533"/>
                    <a:pt x="82201" y="2748437"/>
                  </a:cubicBezTo>
                  <a:close/>
                  <a:moveTo>
                    <a:pt x="91726" y="2784918"/>
                  </a:moveTo>
                  <a:cubicBezTo>
                    <a:pt x="87249" y="2783584"/>
                    <a:pt x="87630" y="2787108"/>
                    <a:pt x="83820" y="2786537"/>
                  </a:cubicBezTo>
                  <a:cubicBezTo>
                    <a:pt x="82106" y="2787108"/>
                    <a:pt x="92297" y="2774726"/>
                    <a:pt x="91726" y="2784918"/>
                  </a:cubicBezTo>
                  <a:close/>
                  <a:moveTo>
                    <a:pt x="90107" y="2719957"/>
                  </a:moveTo>
                  <a:cubicBezTo>
                    <a:pt x="88773" y="2722148"/>
                    <a:pt x="79629" y="2718909"/>
                    <a:pt x="80582" y="2713575"/>
                  </a:cubicBezTo>
                  <a:cubicBezTo>
                    <a:pt x="87154" y="2712432"/>
                    <a:pt x="87821" y="2717005"/>
                    <a:pt x="90107" y="2719957"/>
                  </a:cubicBezTo>
                  <a:close/>
                  <a:moveTo>
                    <a:pt x="90107" y="2700907"/>
                  </a:moveTo>
                  <a:cubicBezTo>
                    <a:pt x="85630" y="2701002"/>
                    <a:pt x="87154" y="2692716"/>
                    <a:pt x="91726" y="2693001"/>
                  </a:cubicBezTo>
                  <a:cubicBezTo>
                    <a:pt x="92202" y="2696621"/>
                    <a:pt x="91440" y="2699098"/>
                    <a:pt x="90107" y="2700907"/>
                  </a:cubicBezTo>
                  <a:close/>
                  <a:moveTo>
                    <a:pt x="96488" y="2669189"/>
                  </a:moveTo>
                  <a:cubicBezTo>
                    <a:pt x="92297" y="2669665"/>
                    <a:pt x="91345" y="2666998"/>
                    <a:pt x="91726" y="2662902"/>
                  </a:cubicBezTo>
                  <a:cubicBezTo>
                    <a:pt x="96012" y="2662998"/>
                    <a:pt x="99346" y="2666522"/>
                    <a:pt x="96488" y="2669189"/>
                  </a:cubicBezTo>
                  <a:close/>
                  <a:moveTo>
                    <a:pt x="93345" y="2596323"/>
                  </a:moveTo>
                  <a:cubicBezTo>
                    <a:pt x="94964" y="2602705"/>
                    <a:pt x="90869" y="2603371"/>
                    <a:pt x="88583" y="2605848"/>
                  </a:cubicBezTo>
                  <a:cubicBezTo>
                    <a:pt x="87059" y="2605752"/>
                    <a:pt x="87725" y="2594513"/>
                    <a:pt x="93345" y="2596323"/>
                  </a:cubicBezTo>
                  <a:close/>
                  <a:moveTo>
                    <a:pt x="88583" y="2662902"/>
                  </a:moveTo>
                  <a:cubicBezTo>
                    <a:pt x="87916" y="2665569"/>
                    <a:pt x="76581" y="2665569"/>
                    <a:pt x="75914" y="2662902"/>
                  </a:cubicBezTo>
                  <a:cubicBezTo>
                    <a:pt x="79534" y="2653854"/>
                    <a:pt x="82391" y="2662522"/>
                    <a:pt x="88583" y="2662902"/>
                  </a:cubicBezTo>
                  <a:close/>
                  <a:moveTo>
                    <a:pt x="77438" y="2628041"/>
                  </a:moveTo>
                  <a:cubicBezTo>
                    <a:pt x="72009" y="2628422"/>
                    <a:pt x="74009" y="2636232"/>
                    <a:pt x="67913" y="2635947"/>
                  </a:cubicBezTo>
                  <a:cubicBezTo>
                    <a:pt x="68675" y="2628422"/>
                    <a:pt x="66580" y="2633566"/>
                    <a:pt x="61627" y="2632803"/>
                  </a:cubicBezTo>
                  <a:cubicBezTo>
                    <a:pt x="66294" y="2627850"/>
                    <a:pt x="71152" y="2626326"/>
                    <a:pt x="77438" y="2628041"/>
                  </a:cubicBezTo>
                  <a:close/>
                  <a:moveTo>
                    <a:pt x="71152" y="2612134"/>
                  </a:moveTo>
                  <a:cubicBezTo>
                    <a:pt x="64865" y="2613182"/>
                    <a:pt x="64770" y="2607943"/>
                    <a:pt x="64865" y="2602609"/>
                  </a:cubicBezTo>
                  <a:cubicBezTo>
                    <a:pt x="67723" y="2604895"/>
                    <a:pt x="71819" y="2606133"/>
                    <a:pt x="71152" y="2612134"/>
                  </a:cubicBezTo>
                  <a:close/>
                  <a:moveTo>
                    <a:pt x="91726" y="2475832"/>
                  </a:moveTo>
                  <a:cubicBezTo>
                    <a:pt x="91345" y="2471736"/>
                    <a:pt x="92297" y="2468974"/>
                    <a:pt x="96488" y="2469545"/>
                  </a:cubicBezTo>
                  <a:cubicBezTo>
                    <a:pt x="96869" y="2473641"/>
                    <a:pt x="95917" y="2476308"/>
                    <a:pt x="91726" y="2475832"/>
                  </a:cubicBezTo>
                  <a:close/>
                  <a:moveTo>
                    <a:pt x="83820" y="2471069"/>
                  </a:moveTo>
                  <a:cubicBezTo>
                    <a:pt x="84677" y="2468783"/>
                    <a:pt x="86201" y="2467068"/>
                    <a:pt x="86963" y="2464782"/>
                  </a:cubicBezTo>
                  <a:cubicBezTo>
                    <a:pt x="93631" y="2466497"/>
                    <a:pt x="92393" y="2456115"/>
                    <a:pt x="98108" y="2461639"/>
                  </a:cubicBezTo>
                  <a:cubicBezTo>
                    <a:pt x="91916" y="2463354"/>
                    <a:pt x="91535" y="2470878"/>
                    <a:pt x="83820" y="2471069"/>
                  </a:cubicBezTo>
                  <a:close/>
                  <a:moveTo>
                    <a:pt x="121825" y="2369628"/>
                  </a:moveTo>
                  <a:cubicBezTo>
                    <a:pt x="125635" y="2371628"/>
                    <a:pt x="128302" y="2374771"/>
                    <a:pt x="128111" y="2380772"/>
                  </a:cubicBezTo>
                  <a:cubicBezTo>
                    <a:pt x="123539" y="2379534"/>
                    <a:pt x="121444" y="2375819"/>
                    <a:pt x="121825" y="2369628"/>
                  </a:cubicBezTo>
                  <a:close/>
                  <a:moveTo>
                    <a:pt x="131350" y="2290380"/>
                  </a:moveTo>
                  <a:cubicBezTo>
                    <a:pt x="130016" y="2289427"/>
                    <a:pt x="128492" y="2288475"/>
                    <a:pt x="128207" y="2290380"/>
                  </a:cubicBezTo>
                  <a:cubicBezTo>
                    <a:pt x="126492" y="2288951"/>
                    <a:pt x="127730" y="2287427"/>
                    <a:pt x="126683" y="2282474"/>
                  </a:cubicBezTo>
                  <a:cubicBezTo>
                    <a:pt x="128207" y="2282474"/>
                    <a:pt x="129826" y="2282474"/>
                    <a:pt x="131350" y="2282474"/>
                  </a:cubicBezTo>
                  <a:cubicBezTo>
                    <a:pt x="131350" y="2285141"/>
                    <a:pt x="131350" y="2287713"/>
                    <a:pt x="131350" y="2290380"/>
                  </a:cubicBezTo>
                  <a:close/>
                  <a:moveTo>
                    <a:pt x="129731" y="2266567"/>
                  </a:moveTo>
                  <a:cubicBezTo>
                    <a:pt x="128302" y="2269329"/>
                    <a:pt x="126206" y="2272663"/>
                    <a:pt x="123349" y="2269711"/>
                  </a:cubicBezTo>
                  <a:cubicBezTo>
                    <a:pt x="122682" y="2264853"/>
                    <a:pt x="127445" y="2264091"/>
                    <a:pt x="129731" y="2266567"/>
                  </a:cubicBezTo>
                  <a:close/>
                  <a:moveTo>
                    <a:pt x="121825" y="2233325"/>
                  </a:moveTo>
                  <a:cubicBezTo>
                    <a:pt x="122301" y="2235897"/>
                    <a:pt x="120301" y="2236087"/>
                    <a:pt x="120301" y="2238087"/>
                  </a:cubicBezTo>
                  <a:cubicBezTo>
                    <a:pt x="118872" y="2236849"/>
                    <a:pt x="116681" y="2236373"/>
                    <a:pt x="113919" y="2236468"/>
                  </a:cubicBezTo>
                  <a:cubicBezTo>
                    <a:pt x="114395" y="2230849"/>
                    <a:pt x="118015" y="2232373"/>
                    <a:pt x="121825" y="2233325"/>
                  </a:cubicBezTo>
                  <a:close/>
                  <a:moveTo>
                    <a:pt x="104394" y="2190558"/>
                  </a:moveTo>
                  <a:cubicBezTo>
                    <a:pt x="102965" y="2185509"/>
                    <a:pt x="109633" y="2188367"/>
                    <a:pt x="109157" y="2184176"/>
                  </a:cubicBezTo>
                  <a:cubicBezTo>
                    <a:pt x="111633" y="2187510"/>
                    <a:pt x="110585" y="2194368"/>
                    <a:pt x="115538" y="2195320"/>
                  </a:cubicBezTo>
                  <a:cubicBezTo>
                    <a:pt x="120015" y="2196844"/>
                    <a:pt x="104870" y="2194082"/>
                    <a:pt x="104394" y="2190558"/>
                  </a:cubicBezTo>
                  <a:close/>
                  <a:moveTo>
                    <a:pt x="107537" y="2207988"/>
                  </a:moveTo>
                  <a:cubicBezTo>
                    <a:pt x="107251" y="2204083"/>
                    <a:pt x="110014" y="2203131"/>
                    <a:pt x="110681" y="2200083"/>
                  </a:cubicBezTo>
                  <a:cubicBezTo>
                    <a:pt x="114395" y="2201321"/>
                    <a:pt x="112300" y="2209894"/>
                    <a:pt x="107537" y="2207988"/>
                  </a:cubicBezTo>
                  <a:close/>
                  <a:moveTo>
                    <a:pt x="107537" y="2253899"/>
                  </a:moveTo>
                  <a:cubicBezTo>
                    <a:pt x="107537" y="2248660"/>
                    <a:pt x="110204" y="2245993"/>
                    <a:pt x="115443" y="2245993"/>
                  </a:cubicBezTo>
                  <a:cubicBezTo>
                    <a:pt x="115443" y="2247612"/>
                    <a:pt x="115443" y="2249136"/>
                    <a:pt x="115443" y="2250756"/>
                  </a:cubicBezTo>
                  <a:cubicBezTo>
                    <a:pt x="109442" y="2248470"/>
                    <a:pt x="112490" y="2255137"/>
                    <a:pt x="107537" y="2253899"/>
                  </a:cubicBezTo>
                  <a:close/>
                  <a:moveTo>
                    <a:pt x="120206" y="2277711"/>
                  </a:moveTo>
                  <a:cubicBezTo>
                    <a:pt x="118110" y="2277140"/>
                    <a:pt x="117729" y="2274949"/>
                    <a:pt x="115443" y="2274568"/>
                  </a:cubicBezTo>
                  <a:cubicBezTo>
                    <a:pt x="116396" y="2272949"/>
                    <a:pt x="119063" y="2272949"/>
                    <a:pt x="118586" y="2269806"/>
                  </a:cubicBezTo>
                  <a:cubicBezTo>
                    <a:pt x="122873" y="2271901"/>
                    <a:pt x="126968" y="2274092"/>
                    <a:pt x="131255" y="2276187"/>
                  </a:cubicBezTo>
                  <a:cubicBezTo>
                    <a:pt x="132398" y="2280474"/>
                    <a:pt x="123825" y="2275045"/>
                    <a:pt x="124968" y="2279426"/>
                  </a:cubicBezTo>
                  <a:cubicBezTo>
                    <a:pt x="123158" y="2278854"/>
                    <a:pt x="120396" y="2270282"/>
                    <a:pt x="120206" y="2277711"/>
                  </a:cubicBezTo>
                  <a:close/>
                  <a:moveTo>
                    <a:pt x="121825" y="2295142"/>
                  </a:moveTo>
                  <a:cubicBezTo>
                    <a:pt x="123444" y="2295047"/>
                    <a:pt x="123063" y="2293237"/>
                    <a:pt x="123444" y="2291999"/>
                  </a:cubicBezTo>
                  <a:cubicBezTo>
                    <a:pt x="128778" y="2293428"/>
                    <a:pt x="124206" y="2294952"/>
                    <a:pt x="125063" y="2299905"/>
                  </a:cubicBezTo>
                  <a:cubicBezTo>
                    <a:pt x="121539" y="2299238"/>
                    <a:pt x="119348" y="2297142"/>
                    <a:pt x="118682" y="2293618"/>
                  </a:cubicBezTo>
                  <a:cubicBezTo>
                    <a:pt x="120491" y="2293332"/>
                    <a:pt x="121444" y="2293904"/>
                    <a:pt x="121825" y="2295142"/>
                  </a:cubicBezTo>
                  <a:close/>
                  <a:moveTo>
                    <a:pt x="115538" y="2306191"/>
                  </a:moveTo>
                  <a:cubicBezTo>
                    <a:pt x="121444" y="2304477"/>
                    <a:pt x="120872" y="2313049"/>
                    <a:pt x="123444" y="2306191"/>
                  </a:cubicBezTo>
                  <a:cubicBezTo>
                    <a:pt x="127254" y="2311335"/>
                    <a:pt x="124397" y="2322479"/>
                    <a:pt x="131350" y="2320479"/>
                  </a:cubicBezTo>
                  <a:cubicBezTo>
                    <a:pt x="130302" y="2323622"/>
                    <a:pt x="127159" y="2324765"/>
                    <a:pt x="123444" y="2325241"/>
                  </a:cubicBezTo>
                  <a:cubicBezTo>
                    <a:pt x="124777" y="2320765"/>
                    <a:pt x="121253" y="2321145"/>
                    <a:pt x="121825" y="2317336"/>
                  </a:cubicBezTo>
                  <a:cubicBezTo>
                    <a:pt x="118682" y="2319050"/>
                    <a:pt x="123825" y="2325813"/>
                    <a:pt x="121825" y="2331623"/>
                  </a:cubicBezTo>
                  <a:cubicBezTo>
                    <a:pt x="116205" y="2332004"/>
                    <a:pt x="120206" y="2322670"/>
                    <a:pt x="113919" y="2323717"/>
                  </a:cubicBezTo>
                  <a:cubicBezTo>
                    <a:pt x="118586" y="2318574"/>
                    <a:pt x="115443" y="2314287"/>
                    <a:pt x="115538" y="2306191"/>
                  </a:cubicBezTo>
                  <a:close/>
                  <a:moveTo>
                    <a:pt x="126587" y="2355340"/>
                  </a:moveTo>
                  <a:cubicBezTo>
                    <a:pt x="124015" y="2362770"/>
                    <a:pt x="110681" y="2356007"/>
                    <a:pt x="110681" y="2350578"/>
                  </a:cubicBezTo>
                  <a:cubicBezTo>
                    <a:pt x="116110" y="2354674"/>
                    <a:pt x="121063" y="2350482"/>
                    <a:pt x="126587" y="2355340"/>
                  </a:cubicBezTo>
                  <a:close/>
                  <a:moveTo>
                    <a:pt x="118682" y="2377533"/>
                  </a:moveTo>
                  <a:cubicBezTo>
                    <a:pt x="117158" y="2384391"/>
                    <a:pt x="126016" y="2386011"/>
                    <a:pt x="126683" y="2394964"/>
                  </a:cubicBezTo>
                  <a:cubicBezTo>
                    <a:pt x="119444" y="2395345"/>
                    <a:pt x="117538" y="2375057"/>
                    <a:pt x="112395" y="2383820"/>
                  </a:cubicBezTo>
                  <a:cubicBezTo>
                    <a:pt x="105537" y="2381820"/>
                    <a:pt x="113348" y="2376867"/>
                    <a:pt x="118682" y="2377533"/>
                  </a:cubicBezTo>
                  <a:close/>
                  <a:moveTo>
                    <a:pt x="115538" y="2385439"/>
                  </a:moveTo>
                  <a:cubicBezTo>
                    <a:pt x="115729" y="2389344"/>
                    <a:pt x="113062" y="2390392"/>
                    <a:pt x="112300" y="2393345"/>
                  </a:cubicBezTo>
                  <a:cubicBezTo>
                    <a:pt x="107633" y="2392202"/>
                    <a:pt x="102489" y="2391535"/>
                    <a:pt x="99632" y="2388582"/>
                  </a:cubicBezTo>
                  <a:cubicBezTo>
                    <a:pt x="105442" y="2384677"/>
                    <a:pt x="109823" y="2387916"/>
                    <a:pt x="115538" y="2385439"/>
                  </a:cubicBezTo>
                  <a:close/>
                  <a:moveTo>
                    <a:pt x="94869" y="2374390"/>
                  </a:moveTo>
                  <a:cubicBezTo>
                    <a:pt x="95822" y="2370104"/>
                    <a:pt x="99250" y="2368199"/>
                    <a:pt x="104394" y="2368008"/>
                  </a:cubicBezTo>
                  <a:cubicBezTo>
                    <a:pt x="105727" y="2371914"/>
                    <a:pt x="108109" y="2374866"/>
                    <a:pt x="107537" y="2380677"/>
                  </a:cubicBezTo>
                  <a:cubicBezTo>
                    <a:pt x="98679" y="2383249"/>
                    <a:pt x="104299" y="2371247"/>
                    <a:pt x="94869" y="2374390"/>
                  </a:cubicBezTo>
                  <a:close/>
                  <a:moveTo>
                    <a:pt x="112300" y="2548793"/>
                  </a:moveTo>
                  <a:cubicBezTo>
                    <a:pt x="112490" y="2546507"/>
                    <a:pt x="112586" y="2544316"/>
                    <a:pt x="110681" y="2544031"/>
                  </a:cubicBezTo>
                  <a:cubicBezTo>
                    <a:pt x="113728" y="2542316"/>
                    <a:pt x="116205" y="2540030"/>
                    <a:pt x="120206" y="2539268"/>
                  </a:cubicBezTo>
                  <a:cubicBezTo>
                    <a:pt x="116491" y="2541364"/>
                    <a:pt x="118682" y="2549269"/>
                    <a:pt x="112300" y="2548793"/>
                  </a:cubicBezTo>
                  <a:close/>
                  <a:moveTo>
                    <a:pt x="120206" y="2478975"/>
                  </a:moveTo>
                  <a:cubicBezTo>
                    <a:pt x="116776" y="2476593"/>
                    <a:pt x="121349" y="2475069"/>
                    <a:pt x="118586" y="2471069"/>
                  </a:cubicBezTo>
                  <a:cubicBezTo>
                    <a:pt x="130016" y="2472688"/>
                    <a:pt x="121063" y="2463830"/>
                    <a:pt x="129731" y="2463163"/>
                  </a:cubicBezTo>
                  <a:cubicBezTo>
                    <a:pt x="129731" y="2465830"/>
                    <a:pt x="129731" y="2468497"/>
                    <a:pt x="129731" y="2471069"/>
                  </a:cubicBezTo>
                  <a:cubicBezTo>
                    <a:pt x="126587" y="2473736"/>
                    <a:pt x="121825" y="2474784"/>
                    <a:pt x="120206" y="2478975"/>
                  </a:cubicBezTo>
                  <a:close/>
                  <a:moveTo>
                    <a:pt x="126587" y="2501168"/>
                  </a:moveTo>
                  <a:cubicBezTo>
                    <a:pt x="127730" y="2495453"/>
                    <a:pt x="132779" y="2492691"/>
                    <a:pt x="129731" y="2486881"/>
                  </a:cubicBezTo>
                  <a:cubicBezTo>
                    <a:pt x="137160" y="2488500"/>
                    <a:pt x="130493" y="2500597"/>
                    <a:pt x="126587" y="2501168"/>
                  </a:cubicBezTo>
                  <a:close/>
                  <a:moveTo>
                    <a:pt x="134493" y="2447257"/>
                  </a:moveTo>
                  <a:cubicBezTo>
                    <a:pt x="136398" y="2444875"/>
                    <a:pt x="135827" y="2440208"/>
                    <a:pt x="140780" y="2440875"/>
                  </a:cubicBezTo>
                  <a:cubicBezTo>
                    <a:pt x="142780" y="2451924"/>
                    <a:pt x="144494" y="2440303"/>
                    <a:pt x="147161" y="2440875"/>
                  </a:cubicBezTo>
                  <a:cubicBezTo>
                    <a:pt x="150781" y="2444304"/>
                    <a:pt x="145828" y="2446304"/>
                    <a:pt x="147161" y="2452019"/>
                  </a:cubicBezTo>
                  <a:cubicBezTo>
                    <a:pt x="140589" y="2452876"/>
                    <a:pt x="139160" y="2448495"/>
                    <a:pt x="134493" y="2447257"/>
                  </a:cubicBezTo>
                  <a:close/>
                  <a:moveTo>
                    <a:pt x="134493" y="2628041"/>
                  </a:moveTo>
                  <a:cubicBezTo>
                    <a:pt x="139541" y="2626612"/>
                    <a:pt x="137732" y="2632137"/>
                    <a:pt x="140780" y="2632803"/>
                  </a:cubicBezTo>
                  <a:cubicBezTo>
                    <a:pt x="139827" y="2636232"/>
                    <a:pt x="132493" y="2632803"/>
                    <a:pt x="134493" y="2628041"/>
                  </a:cubicBezTo>
                  <a:close/>
                  <a:moveTo>
                    <a:pt x="148781" y="2693001"/>
                  </a:moveTo>
                  <a:cubicBezTo>
                    <a:pt x="145066" y="2693001"/>
                    <a:pt x="141446" y="2693001"/>
                    <a:pt x="137732" y="2693001"/>
                  </a:cubicBezTo>
                  <a:cubicBezTo>
                    <a:pt x="137732" y="2690906"/>
                    <a:pt x="137732" y="2688810"/>
                    <a:pt x="137732" y="2686620"/>
                  </a:cubicBezTo>
                  <a:cubicBezTo>
                    <a:pt x="145447" y="2691573"/>
                    <a:pt x="141637" y="2690811"/>
                    <a:pt x="148781" y="2688239"/>
                  </a:cubicBezTo>
                  <a:cubicBezTo>
                    <a:pt x="148781" y="2689858"/>
                    <a:pt x="148781" y="2691382"/>
                    <a:pt x="148781" y="2693001"/>
                  </a:cubicBezTo>
                  <a:close/>
                  <a:moveTo>
                    <a:pt x="147161" y="2466307"/>
                  </a:moveTo>
                  <a:cubicBezTo>
                    <a:pt x="144018" y="2467354"/>
                    <a:pt x="148209" y="2475736"/>
                    <a:pt x="142399" y="2474212"/>
                  </a:cubicBezTo>
                  <a:cubicBezTo>
                    <a:pt x="142113" y="2469735"/>
                    <a:pt x="142208" y="2465544"/>
                    <a:pt x="147161" y="2466307"/>
                  </a:cubicBezTo>
                  <a:close/>
                  <a:moveTo>
                    <a:pt x="155067" y="2464782"/>
                  </a:moveTo>
                  <a:cubicBezTo>
                    <a:pt x="154877" y="2461925"/>
                    <a:pt x="157067" y="2461449"/>
                    <a:pt x="156686" y="2458401"/>
                  </a:cubicBezTo>
                  <a:cubicBezTo>
                    <a:pt x="154115" y="2457924"/>
                    <a:pt x="154019" y="2459925"/>
                    <a:pt x="151924" y="2460020"/>
                  </a:cubicBezTo>
                  <a:cubicBezTo>
                    <a:pt x="156305" y="2468116"/>
                    <a:pt x="146780" y="2454305"/>
                    <a:pt x="148781" y="2464782"/>
                  </a:cubicBezTo>
                  <a:cubicBezTo>
                    <a:pt x="147352" y="2463544"/>
                    <a:pt x="145256" y="2463068"/>
                    <a:pt x="142494" y="2463163"/>
                  </a:cubicBezTo>
                  <a:cubicBezTo>
                    <a:pt x="143828" y="2458686"/>
                    <a:pt x="140303" y="2459067"/>
                    <a:pt x="140875" y="2455257"/>
                  </a:cubicBezTo>
                  <a:cubicBezTo>
                    <a:pt x="145923" y="2453257"/>
                    <a:pt x="152400" y="2450114"/>
                    <a:pt x="153543" y="2456877"/>
                  </a:cubicBezTo>
                  <a:cubicBezTo>
                    <a:pt x="155067" y="2455543"/>
                    <a:pt x="158877" y="2448685"/>
                    <a:pt x="155067" y="2447352"/>
                  </a:cubicBezTo>
                  <a:cubicBezTo>
                    <a:pt x="156115" y="2442589"/>
                    <a:pt x="158496" y="2448876"/>
                    <a:pt x="161449" y="2447352"/>
                  </a:cubicBezTo>
                  <a:cubicBezTo>
                    <a:pt x="159449" y="2453448"/>
                    <a:pt x="162687" y="2461353"/>
                    <a:pt x="155067" y="2464782"/>
                  </a:cubicBezTo>
                  <a:close/>
                  <a:moveTo>
                    <a:pt x="240697" y="2689858"/>
                  </a:moveTo>
                  <a:cubicBezTo>
                    <a:pt x="232791" y="2691477"/>
                    <a:pt x="226600" y="2674904"/>
                    <a:pt x="235934" y="2673951"/>
                  </a:cubicBezTo>
                  <a:cubicBezTo>
                    <a:pt x="236601" y="2679857"/>
                    <a:pt x="236792" y="2684143"/>
                    <a:pt x="240697" y="2689858"/>
                  </a:cubicBezTo>
                  <a:close/>
                  <a:moveTo>
                    <a:pt x="229648" y="2656521"/>
                  </a:moveTo>
                  <a:cubicBezTo>
                    <a:pt x="235553" y="2655378"/>
                    <a:pt x="236696" y="2658997"/>
                    <a:pt x="236030" y="2664426"/>
                  </a:cubicBezTo>
                  <a:cubicBezTo>
                    <a:pt x="232791" y="2663093"/>
                    <a:pt x="228886" y="2662998"/>
                    <a:pt x="232886" y="2665950"/>
                  </a:cubicBezTo>
                  <a:cubicBezTo>
                    <a:pt x="232219" y="2668332"/>
                    <a:pt x="230886" y="2665379"/>
                    <a:pt x="228124" y="2665950"/>
                  </a:cubicBezTo>
                  <a:cubicBezTo>
                    <a:pt x="230791" y="2662712"/>
                    <a:pt x="231553" y="2661378"/>
                    <a:pt x="229648" y="2656521"/>
                  </a:cubicBezTo>
                  <a:close/>
                  <a:moveTo>
                    <a:pt x="213741" y="2640709"/>
                  </a:moveTo>
                  <a:cubicBezTo>
                    <a:pt x="219456" y="2640614"/>
                    <a:pt x="226028" y="2654616"/>
                    <a:pt x="216884" y="2654997"/>
                  </a:cubicBezTo>
                  <a:cubicBezTo>
                    <a:pt x="216218" y="2651663"/>
                    <a:pt x="218027" y="2650806"/>
                    <a:pt x="218504" y="2648615"/>
                  </a:cubicBezTo>
                  <a:cubicBezTo>
                    <a:pt x="215360" y="2648615"/>
                    <a:pt x="216503" y="2652997"/>
                    <a:pt x="212217" y="2651758"/>
                  </a:cubicBezTo>
                  <a:cubicBezTo>
                    <a:pt x="218504" y="2647567"/>
                    <a:pt x="208979" y="2646424"/>
                    <a:pt x="213741" y="2640709"/>
                  </a:cubicBezTo>
                  <a:close/>
                  <a:moveTo>
                    <a:pt x="208979" y="2637566"/>
                  </a:moveTo>
                  <a:cubicBezTo>
                    <a:pt x="208121" y="2635280"/>
                    <a:pt x="210788" y="2629374"/>
                    <a:pt x="207359" y="2629660"/>
                  </a:cubicBezTo>
                  <a:cubicBezTo>
                    <a:pt x="209455" y="2623564"/>
                    <a:pt x="216122" y="2639185"/>
                    <a:pt x="208979" y="2637566"/>
                  </a:cubicBezTo>
                  <a:close/>
                  <a:moveTo>
                    <a:pt x="197930" y="2605848"/>
                  </a:moveTo>
                  <a:cubicBezTo>
                    <a:pt x="201263" y="2607276"/>
                    <a:pt x="202787" y="2610515"/>
                    <a:pt x="202692" y="2615373"/>
                  </a:cubicBezTo>
                  <a:cubicBezTo>
                    <a:pt x="203930" y="2614516"/>
                    <a:pt x="205264" y="2613753"/>
                    <a:pt x="207455" y="2613753"/>
                  </a:cubicBezTo>
                  <a:cubicBezTo>
                    <a:pt x="204311" y="2619278"/>
                    <a:pt x="201549" y="2614230"/>
                    <a:pt x="196310" y="2613753"/>
                  </a:cubicBezTo>
                  <a:cubicBezTo>
                    <a:pt x="195644" y="2609943"/>
                    <a:pt x="199168" y="2610324"/>
                    <a:pt x="197930" y="2605848"/>
                  </a:cubicBezTo>
                  <a:close/>
                  <a:moveTo>
                    <a:pt x="193167" y="2664522"/>
                  </a:moveTo>
                  <a:cubicBezTo>
                    <a:pt x="187928" y="2663188"/>
                    <a:pt x="194786" y="2652901"/>
                    <a:pt x="197930" y="2650234"/>
                  </a:cubicBezTo>
                  <a:cubicBezTo>
                    <a:pt x="197549" y="2646900"/>
                    <a:pt x="192024" y="2648710"/>
                    <a:pt x="191643" y="2645472"/>
                  </a:cubicBezTo>
                  <a:cubicBezTo>
                    <a:pt x="188119" y="2645662"/>
                    <a:pt x="190976" y="2652234"/>
                    <a:pt x="190119" y="2654997"/>
                  </a:cubicBezTo>
                  <a:cubicBezTo>
                    <a:pt x="188500" y="2654997"/>
                    <a:pt x="186976" y="2654997"/>
                    <a:pt x="185357" y="2654997"/>
                  </a:cubicBezTo>
                  <a:cubicBezTo>
                    <a:pt x="185547" y="2649377"/>
                    <a:pt x="188405" y="2648043"/>
                    <a:pt x="183737" y="2645472"/>
                  </a:cubicBezTo>
                  <a:cubicBezTo>
                    <a:pt x="182594" y="2641185"/>
                    <a:pt x="186881" y="2642328"/>
                    <a:pt x="186881" y="2639090"/>
                  </a:cubicBezTo>
                  <a:cubicBezTo>
                    <a:pt x="193739" y="2645091"/>
                    <a:pt x="187547" y="2636709"/>
                    <a:pt x="196406" y="2640709"/>
                  </a:cubicBezTo>
                  <a:cubicBezTo>
                    <a:pt x="198787" y="2640042"/>
                    <a:pt x="195739" y="2638709"/>
                    <a:pt x="196406" y="2635947"/>
                  </a:cubicBezTo>
                  <a:cubicBezTo>
                    <a:pt x="197739" y="2631756"/>
                    <a:pt x="198406" y="2641090"/>
                    <a:pt x="201168" y="2640709"/>
                  </a:cubicBezTo>
                  <a:cubicBezTo>
                    <a:pt x="203549" y="2638233"/>
                    <a:pt x="209360" y="2635280"/>
                    <a:pt x="209074" y="2642328"/>
                  </a:cubicBezTo>
                  <a:cubicBezTo>
                    <a:pt x="203835" y="2639376"/>
                    <a:pt x="201740" y="2648615"/>
                    <a:pt x="207455" y="2647091"/>
                  </a:cubicBezTo>
                  <a:cubicBezTo>
                    <a:pt x="206978" y="2649282"/>
                    <a:pt x="203454" y="2648424"/>
                    <a:pt x="201073" y="2648710"/>
                  </a:cubicBezTo>
                  <a:cubicBezTo>
                    <a:pt x="199358" y="2649091"/>
                    <a:pt x="200025" y="2651853"/>
                    <a:pt x="197930" y="2651853"/>
                  </a:cubicBezTo>
                  <a:cubicBezTo>
                    <a:pt x="198596" y="2654901"/>
                    <a:pt x="205264" y="2651949"/>
                    <a:pt x="202692" y="2658235"/>
                  </a:cubicBezTo>
                  <a:cubicBezTo>
                    <a:pt x="198311" y="2659378"/>
                    <a:pt x="199454" y="2655092"/>
                    <a:pt x="196310" y="2655092"/>
                  </a:cubicBezTo>
                  <a:cubicBezTo>
                    <a:pt x="196310" y="2657759"/>
                    <a:pt x="196310" y="2660426"/>
                    <a:pt x="196310" y="2662998"/>
                  </a:cubicBezTo>
                  <a:cubicBezTo>
                    <a:pt x="194500" y="2662617"/>
                    <a:pt x="193453" y="2663188"/>
                    <a:pt x="193167" y="2664522"/>
                  </a:cubicBezTo>
                  <a:close/>
                  <a:moveTo>
                    <a:pt x="207455" y="2921221"/>
                  </a:moveTo>
                  <a:cubicBezTo>
                    <a:pt x="208121" y="2917696"/>
                    <a:pt x="215265" y="2920554"/>
                    <a:pt x="218504" y="2919601"/>
                  </a:cubicBezTo>
                  <a:cubicBezTo>
                    <a:pt x="218218" y="2927126"/>
                    <a:pt x="212312" y="2919030"/>
                    <a:pt x="207455" y="2921221"/>
                  </a:cubicBezTo>
                  <a:close/>
                  <a:moveTo>
                    <a:pt x="220123" y="2693001"/>
                  </a:moveTo>
                  <a:cubicBezTo>
                    <a:pt x="215646" y="2700622"/>
                    <a:pt x="218980" y="2702241"/>
                    <a:pt x="212217" y="2712051"/>
                  </a:cubicBezTo>
                  <a:cubicBezTo>
                    <a:pt x="209360" y="2712242"/>
                    <a:pt x="208883" y="2710147"/>
                    <a:pt x="205835" y="2710527"/>
                  </a:cubicBezTo>
                  <a:cubicBezTo>
                    <a:pt x="205835" y="2707860"/>
                    <a:pt x="205835" y="2705193"/>
                    <a:pt x="205835" y="2702622"/>
                  </a:cubicBezTo>
                  <a:cubicBezTo>
                    <a:pt x="208883" y="2701955"/>
                    <a:pt x="208693" y="2698145"/>
                    <a:pt x="213741" y="2699478"/>
                  </a:cubicBezTo>
                  <a:cubicBezTo>
                    <a:pt x="211646" y="2691954"/>
                    <a:pt x="208598" y="2690525"/>
                    <a:pt x="210598" y="2682048"/>
                  </a:cubicBezTo>
                  <a:cubicBezTo>
                    <a:pt x="212693" y="2682619"/>
                    <a:pt x="213074" y="2684810"/>
                    <a:pt x="215360" y="2685191"/>
                  </a:cubicBezTo>
                  <a:cubicBezTo>
                    <a:pt x="217646" y="2684810"/>
                    <a:pt x="215932" y="2680428"/>
                    <a:pt x="218504" y="2680428"/>
                  </a:cubicBezTo>
                  <a:cubicBezTo>
                    <a:pt x="217265" y="2675857"/>
                    <a:pt x="207931" y="2679476"/>
                    <a:pt x="208979" y="2672523"/>
                  </a:cubicBezTo>
                  <a:cubicBezTo>
                    <a:pt x="211550" y="2672142"/>
                    <a:pt x="211741" y="2674047"/>
                    <a:pt x="213741" y="2674142"/>
                  </a:cubicBezTo>
                  <a:cubicBezTo>
                    <a:pt x="208788" y="2665665"/>
                    <a:pt x="200216" y="2671380"/>
                    <a:pt x="194786" y="2669380"/>
                  </a:cubicBezTo>
                  <a:cubicBezTo>
                    <a:pt x="195644" y="2661950"/>
                    <a:pt x="206026" y="2664998"/>
                    <a:pt x="209074" y="2667856"/>
                  </a:cubicBezTo>
                  <a:cubicBezTo>
                    <a:pt x="213265" y="2668332"/>
                    <a:pt x="207645" y="2658902"/>
                    <a:pt x="213836" y="2661474"/>
                  </a:cubicBezTo>
                  <a:cubicBezTo>
                    <a:pt x="211550" y="2671094"/>
                    <a:pt x="219170" y="2670903"/>
                    <a:pt x="224885" y="2672523"/>
                  </a:cubicBezTo>
                  <a:cubicBezTo>
                    <a:pt x="221933" y="2678047"/>
                    <a:pt x="226314" y="2677571"/>
                    <a:pt x="229648" y="2680428"/>
                  </a:cubicBezTo>
                  <a:cubicBezTo>
                    <a:pt x="231553" y="2684524"/>
                    <a:pt x="224790" y="2687286"/>
                    <a:pt x="231267" y="2686715"/>
                  </a:cubicBezTo>
                  <a:cubicBezTo>
                    <a:pt x="230981" y="2689668"/>
                    <a:pt x="225838" y="2687667"/>
                    <a:pt x="224885" y="2689953"/>
                  </a:cubicBezTo>
                  <a:cubicBezTo>
                    <a:pt x="227933" y="2693764"/>
                    <a:pt x="233172" y="2687667"/>
                    <a:pt x="237554" y="2691477"/>
                  </a:cubicBezTo>
                  <a:cubicBezTo>
                    <a:pt x="236315" y="2692906"/>
                    <a:pt x="235839" y="2695097"/>
                    <a:pt x="236030" y="2697859"/>
                  </a:cubicBezTo>
                  <a:cubicBezTo>
                    <a:pt x="229076" y="2691097"/>
                    <a:pt x="227267" y="2697574"/>
                    <a:pt x="220123" y="2693001"/>
                  </a:cubicBezTo>
                  <a:close/>
                  <a:moveTo>
                    <a:pt x="235934" y="2770630"/>
                  </a:moveTo>
                  <a:cubicBezTo>
                    <a:pt x="232410" y="2770821"/>
                    <a:pt x="235268" y="2777298"/>
                    <a:pt x="234315" y="2780155"/>
                  </a:cubicBezTo>
                  <a:cubicBezTo>
                    <a:pt x="227933" y="2778346"/>
                    <a:pt x="237077" y="2768154"/>
                    <a:pt x="224790" y="2770630"/>
                  </a:cubicBezTo>
                  <a:cubicBezTo>
                    <a:pt x="227743" y="2764725"/>
                    <a:pt x="233553" y="2773678"/>
                    <a:pt x="239078" y="2767487"/>
                  </a:cubicBezTo>
                  <a:cubicBezTo>
                    <a:pt x="238982" y="2769773"/>
                    <a:pt x="238792" y="2771964"/>
                    <a:pt x="240697" y="2772249"/>
                  </a:cubicBezTo>
                  <a:cubicBezTo>
                    <a:pt x="239173" y="2777488"/>
                    <a:pt x="237554" y="2770440"/>
                    <a:pt x="235934" y="2770630"/>
                  </a:cubicBezTo>
                  <a:close/>
                  <a:moveTo>
                    <a:pt x="239078" y="2791299"/>
                  </a:moveTo>
                  <a:cubicBezTo>
                    <a:pt x="244031" y="2791109"/>
                    <a:pt x="244507" y="2795395"/>
                    <a:pt x="245459" y="2799205"/>
                  </a:cubicBezTo>
                  <a:cubicBezTo>
                    <a:pt x="241268" y="2798634"/>
                    <a:pt x="240125" y="2795014"/>
                    <a:pt x="239078" y="2791299"/>
                  </a:cubicBezTo>
                  <a:close/>
                  <a:moveTo>
                    <a:pt x="270796" y="2834067"/>
                  </a:moveTo>
                  <a:cubicBezTo>
                    <a:pt x="263843" y="2836257"/>
                    <a:pt x="267462" y="2827971"/>
                    <a:pt x="261271" y="2829399"/>
                  </a:cubicBezTo>
                  <a:cubicBezTo>
                    <a:pt x="262604" y="2828066"/>
                    <a:pt x="262223" y="2825018"/>
                    <a:pt x="264414" y="2824637"/>
                  </a:cubicBezTo>
                  <a:cubicBezTo>
                    <a:pt x="269081" y="2831305"/>
                    <a:pt x="268891" y="2823113"/>
                    <a:pt x="275558" y="2819874"/>
                  </a:cubicBezTo>
                  <a:cubicBezTo>
                    <a:pt x="275082" y="2825685"/>
                    <a:pt x="268605" y="2825494"/>
                    <a:pt x="270796" y="2834067"/>
                  </a:cubicBezTo>
                  <a:close/>
                  <a:moveTo>
                    <a:pt x="272415" y="2777012"/>
                  </a:moveTo>
                  <a:cubicBezTo>
                    <a:pt x="275844" y="2777107"/>
                    <a:pt x="269939" y="2787299"/>
                    <a:pt x="275558" y="2781774"/>
                  </a:cubicBezTo>
                  <a:cubicBezTo>
                    <a:pt x="279464" y="2784823"/>
                    <a:pt x="270129" y="2787871"/>
                    <a:pt x="270796" y="2792919"/>
                  </a:cubicBezTo>
                  <a:cubicBezTo>
                    <a:pt x="267557" y="2792538"/>
                    <a:pt x="267653" y="2788632"/>
                    <a:pt x="266033" y="2786632"/>
                  </a:cubicBezTo>
                  <a:cubicBezTo>
                    <a:pt x="262604" y="2786347"/>
                    <a:pt x="265271" y="2792252"/>
                    <a:pt x="264414" y="2794538"/>
                  </a:cubicBezTo>
                  <a:cubicBezTo>
                    <a:pt x="264700" y="2797491"/>
                    <a:pt x="269843" y="2795491"/>
                    <a:pt x="270796" y="2797776"/>
                  </a:cubicBezTo>
                  <a:cubicBezTo>
                    <a:pt x="271272" y="2805111"/>
                    <a:pt x="267367" y="2812826"/>
                    <a:pt x="272415" y="2815207"/>
                  </a:cubicBezTo>
                  <a:cubicBezTo>
                    <a:pt x="271558" y="2817589"/>
                    <a:pt x="270034" y="2819208"/>
                    <a:pt x="269272" y="2821589"/>
                  </a:cubicBezTo>
                  <a:cubicBezTo>
                    <a:pt x="264795" y="2818065"/>
                    <a:pt x="256413" y="2829018"/>
                    <a:pt x="256604" y="2816826"/>
                  </a:cubicBezTo>
                  <a:cubicBezTo>
                    <a:pt x="259747" y="2817398"/>
                    <a:pt x="261557" y="2816541"/>
                    <a:pt x="261366" y="2813683"/>
                  </a:cubicBezTo>
                  <a:cubicBezTo>
                    <a:pt x="256604" y="2813207"/>
                    <a:pt x="260699" y="2810540"/>
                    <a:pt x="258223" y="2805777"/>
                  </a:cubicBezTo>
                  <a:cubicBezTo>
                    <a:pt x="254413" y="2805111"/>
                    <a:pt x="259080" y="2812921"/>
                    <a:pt x="253460" y="2810540"/>
                  </a:cubicBezTo>
                  <a:cubicBezTo>
                    <a:pt x="253460" y="2808444"/>
                    <a:pt x="253460" y="2806349"/>
                    <a:pt x="253460" y="2804253"/>
                  </a:cubicBezTo>
                  <a:cubicBezTo>
                    <a:pt x="247460" y="2801872"/>
                    <a:pt x="253174" y="2811302"/>
                    <a:pt x="247174" y="2809016"/>
                  </a:cubicBezTo>
                  <a:cubicBezTo>
                    <a:pt x="245078" y="2805111"/>
                    <a:pt x="250698" y="2801301"/>
                    <a:pt x="247174" y="2801110"/>
                  </a:cubicBezTo>
                  <a:cubicBezTo>
                    <a:pt x="250412" y="2801682"/>
                    <a:pt x="249365" y="2796919"/>
                    <a:pt x="253460" y="2794728"/>
                  </a:cubicBezTo>
                  <a:cubicBezTo>
                    <a:pt x="247841" y="2792442"/>
                    <a:pt x="242411" y="2789966"/>
                    <a:pt x="243935" y="2780536"/>
                  </a:cubicBezTo>
                  <a:cubicBezTo>
                    <a:pt x="246221" y="2782251"/>
                    <a:pt x="247841" y="2782251"/>
                    <a:pt x="248698" y="2778917"/>
                  </a:cubicBezTo>
                  <a:cubicBezTo>
                    <a:pt x="248984" y="2774440"/>
                    <a:pt x="240602" y="2781203"/>
                    <a:pt x="245555" y="2777298"/>
                  </a:cubicBezTo>
                  <a:cubicBezTo>
                    <a:pt x="245555" y="2776250"/>
                    <a:pt x="245555" y="2775202"/>
                    <a:pt x="245555" y="2774155"/>
                  </a:cubicBezTo>
                  <a:cubicBezTo>
                    <a:pt x="251365" y="2777393"/>
                    <a:pt x="250317" y="2772535"/>
                    <a:pt x="251936" y="2767773"/>
                  </a:cubicBezTo>
                  <a:cubicBezTo>
                    <a:pt x="246412" y="2767011"/>
                    <a:pt x="240316" y="2751580"/>
                    <a:pt x="237649" y="2758248"/>
                  </a:cubicBezTo>
                  <a:cubicBezTo>
                    <a:pt x="231934" y="2756819"/>
                    <a:pt x="236696" y="2753581"/>
                    <a:pt x="236125" y="2748723"/>
                  </a:cubicBezTo>
                  <a:cubicBezTo>
                    <a:pt x="243840" y="2755105"/>
                    <a:pt x="245555" y="2744246"/>
                    <a:pt x="251936" y="2740817"/>
                  </a:cubicBezTo>
                  <a:cubicBezTo>
                    <a:pt x="248126" y="2739769"/>
                    <a:pt x="242507" y="2732340"/>
                    <a:pt x="239268" y="2736055"/>
                  </a:cubicBezTo>
                  <a:cubicBezTo>
                    <a:pt x="235553" y="2734435"/>
                    <a:pt x="234220" y="2730530"/>
                    <a:pt x="234506" y="2724910"/>
                  </a:cubicBezTo>
                  <a:cubicBezTo>
                    <a:pt x="236887" y="2727291"/>
                    <a:pt x="241173" y="2727768"/>
                    <a:pt x="242411" y="2731197"/>
                  </a:cubicBezTo>
                  <a:cubicBezTo>
                    <a:pt x="245173" y="2730816"/>
                    <a:pt x="246031" y="2728530"/>
                    <a:pt x="245555" y="2724910"/>
                  </a:cubicBezTo>
                  <a:cubicBezTo>
                    <a:pt x="240887" y="2722910"/>
                    <a:pt x="237458" y="2716433"/>
                    <a:pt x="229743" y="2715385"/>
                  </a:cubicBezTo>
                  <a:cubicBezTo>
                    <a:pt x="232505" y="2712147"/>
                    <a:pt x="228600" y="2712242"/>
                    <a:pt x="231362" y="2709003"/>
                  </a:cubicBezTo>
                  <a:cubicBezTo>
                    <a:pt x="238316" y="2716814"/>
                    <a:pt x="231172" y="2706717"/>
                    <a:pt x="237649" y="2705860"/>
                  </a:cubicBezTo>
                  <a:cubicBezTo>
                    <a:pt x="234410" y="2711861"/>
                    <a:pt x="241078" y="2714338"/>
                    <a:pt x="242411" y="2720148"/>
                  </a:cubicBezTo>
                  <a:cubicBezTo>
                    <a:pt x="246126" y="2714338"/>
                    <a:pt x="243649" y="2721100"/>
                    <a:pt x="250317" y="2720148"/>
                  </a:cubicBezTo>
                  <a:cubicBezTo>
                    <a:pt x="250984" y="2712718"/>
                    <a:pt x="239554" y="2717100"/>
                    <a:pt x="240792" y="2709003"/>
                  </a:cubicBezTo>
                  <a:cubicBezTo>
                    <a:pt x="245745" y="2703955"/>
                    <a:pt x="246126" y="2711671"/>
                    <a:pt x="251936" y="2710623"/>
                  </a:cubicBezTo>
                  <a:cubicBezTo>
                    <a:pt x="252222" y="2716814"/>
                    <a:pt x="257366" y="2716909"/>
                    <a:pt x="253556" y="2723291"/>
                  </a:cubicBezTo>
                  <a:cubicBezTo>
                    <a:pt x="258699" y="2724720"/>
                    <a:pt x="255746" y="2718052"/>
                    <a:pt x="259937" y="2718528"/>
                  </a:cubicBezTo>
                  <a:cubicBezTo>
                    <a:pt x="258509" y="2715671"/>
                    <a:pt x="253556" y="2716528"/>
                    <a:pt x="255175" y="2710623"/>
                  </a:cubicBezTo>
                  <a:cubicBezTo>
                    <a:pt x="258032" y="2715195"/>
                    <a:pt x="259080" y="2714242"/>
                    <a:pt x="263081" y="2715385"/>
                  </a:cubicBezTo>
                  <a:cubicBezTo>
                    <a:pt x="263081" y="2718052"/>
                    <a:pt x="257937" y="2727006"/>
                    <a:pt x="264700" y="2726530"/>
                  </a:cubicBezTo>
                  <a:cubicBezTo>
                    <a:pt x="264986" y="2729958"/>
                    <a:pt x="263366" y="2731578"/>
                    <a:pt x="259937" y="2731292"/>
                  </a:cubicBezTo>
                  <a:cubicBezTo>
                    <a:pt x="260128" y="2732530"/>
                    <a:pt x="265176" y="2736150"/>
                    <a:pt x="264700" y="2732911"/>
                  </a:cubicBezTo>
                  <a:cubicBezTo>
                    <a:pt x="268415" y="2733102"/>
                    <a:pt x="256794" y="2745675"/>
                    <a:pt x="267938" y="2744056"/>
                  </a:cubicBezTo>
                  <a:cubicBezTo>
                    <a:pt x="267843" y="2748723"/>
                    <a:pt x="263081" y="2748723"/>
                    <a:pt x="261557" y="2751961"/>
                  </a:cubicBezTo>
                  <a:cubicBezTo>
                    <a:pt x="267557" y="2754533"/>
                    <a:pt x="265938" y="2764249"/>
                    <a:pt x="267938" y="2774155"/>
                  </a:cubicBezTo>
                  <a:cubicBezTo>
                    <a:pt x="271653" y="2773678"/>
                    <a:pt x="274511" y="2771011"/>
                    <a:pt x="277463" y="2774155"/>
                  </a:cubicBezTo>
                  <a:cubicBezTo>
                    <a:pt x="275558" y="2776441"/>
                    <a:pt x="271463" y="2776536"/>
                    <a:pt x="269558" y="2778917"/>
                  </a:cubicBezTo>
                  <a:cubicBezTo>
                    <a:pt x="269748" y="2780822"/>
                    <a:pt x="272034" y="2778726"/>
                    <a:pt x="272415" y="2777012"/>
                  </a:cubicBezTo>
                  <a:close/>
                  <a:moveTo>
                    <a:pt x="294608" y="1881471"/>
                  </a:moveTo>
                  <a:cubicBezTo>
                    <a:pt x="291179" y="1881186"/>
                    <a:pt x="291179" y="1877471"/>
                    <a:pt x="291465" y="1873566"/>
                  </a:cubicBezTo>
                  <a:cubicBezTo>
                    <a:pt x="294799" y="1877090"/>
                    <a:pt x="296132" y="1871565"/>
                    <a:pt x="300990" y="1871946"/>
                  </a:cubicBezTo>
                  <a:cubicBezTo>
                    <a:pt x="297752" y="1876899"/>
                    <a:pt x="299085" y="1877090"/>
                    <a:pt x="294608" y="1881471"/>
                  </a:cubicBezTo>
                  <a:close/>
                  <a:moveTo>
                    <a:pt x="299371" y="2853117"/>
                  </a:moveTo>
                  <a:cubicBezTo>
                    <a:pt x="299561" y="2850259"/>
                    <a:pt x="297371" y="2849783"/>
                    <a:pt x="297752" y="2846735"/>
                  </a:cubicBezTo>
                  <a:cubicBezTo>
                    <a:pt x="299085" y="2846449"/>
                    <a:pt x="299276" y="2847307"/>
                    <a:pt x="299371" y="2848354"/>
                  </a:cubicBezTo>
                  <a:cubicBezTo>
                    <a:pt x="302038" y="2840258"/>
                    <a:pt x="307848" y="2854355"/>
                    <a:pt x="299371" y="2853117"/>
                  </a:cubicBezTo>
                  <a:close/>
                  <a:moveTo>
                    <a:pt x="300990" y="1887758"/>
                  </a:moveTo>
                  <a:cubicBezTo>
                    <a:pt x="305467" y="1887472"/>
                    <a:pt x="305562" y="1891663"/>
                    <a:pt x="305753" y="1895664"/>
                  </a:cubicBezTo>
                  <a:cubicBezTo>
                    <a:pt x="302895" y="1894235"/>
                    <a:pt x="300228" y="1892806"/>
                    <a:pt x="300990" y="1887758"/>
                  </a:cubicBezTo>
                  <a:close/>
                  <a:moveTo>
                    <a:pt x="396050" y="1667445"/>
                  </a:moveTo>
                  <a:cubicBezTo>
                    <a:pt x="397669" y="1670778"/>
                    <a:pt x="391287" y="1679637"/>
                    <a:pt x="391287" y="1686495"/>
                  </a:cubicBezTo>
                  <a:cubicBezTo>
                    <a:pt x="388525" y="1682018"/>
                    <a:pt x="393097" y="1671350"/>
                    <a:pt x="396050" y="1667445"/>
                  </a:cubicBezTo>
                  <a:close/>
                  <a:moveTo>
                    <a:pt x="396050" y="1700782"/>
                  </a:moveTo>
                  <a:cubicBezTo>
                    <a:pt x="395002" y="1700782"/>
                    <a:pt x="393954" y="1700782"/>
                    <a:pt x="392906" y="1700782"/>
                  </a:cubicBezTo>
                  <a:cubicBezTo>
                    <a:pt x="392906" y="1698115"/>
                    <a:pt x="392906" y="1695543"/>
                    <a:pt x="392906" y="1692876"/>
                  </a:cubicBezTo>
                  <a:cubicBezTo>
                    <a:pt x="396716" y="1691829"/>
                    <a:pt x="398812" y="1700401"/>
                    <a:pt x="396050" y="1700782"/>
                  </a:cubicBezTo>
                  <a:close/>
                  <a:moveTo>
                    <a:pt x="405575" y="2399727"/>
                  </a:moveTo>
                  <a:cubicBezTo>
                    <a:pt x="405575" y="2398107"/>
                    <a:pt x="405575" y="2396583"/>
                    <a:pt x="405575" y="2394964"/>
                  </a:cubicBezTo>
                  <a:cubicBezTo>
                    <a:pt x="407670" y="2394964"/>
                    <a:pt x="409766" y="2394964"/>
                    <a:pt x="411861" y="2394964"/>
                  </a:cubicBezTo>
                  <a:cubicBezTo>
                    <a:pt x="412337" y="2399155"/>
                    <a:pt x="409670" y="2400203"/>
                    <a:pt x="405575" y="2399727"/>
                  </a:cubicBezTo>
                  <a:close/>
                  <a:moveTo>
                    <a:pt x="432530" y="1898902"/>
                  </a:moveTo>
                  <a:cubicBezTo>
                    <a:pt x="429578" y="1896045"/>
                    <a:pt x="433864" y="1894902"/>
                    <a:pt x="432530" y="1889377"/>
                  </a:cubicBezTo>
                  <a:cubicBezTo>
                    <a:pt x="436817" y="1890711"/>
                    <a:pt x="439198" y="1898521"/>
                    <a:pt x="432530" y="1898902"/>
                  </a:cubicBezTo>
                  <a:close/>
                  <a:moveTo>
                    <a:pt x="573596" y="1012791"/>
                  </a:moveTo>
                  <a:cubicBezTo>
                    <a:pt x="573596" y="1008600"/>
                    <a:pt x="573024" y="1003743"/>
                    <a:pt x="575215" y="1001742"/>
                  </a:cubicBezTo>
                  <a:cubicBezTo>
                    <a:pt x="579025" y="1003266"/>
                    <a:pt x="574262" y="1013268"/>
                    <a:pt x="581501" y="1011267"/>
                  </a:cubicBezTo>
                  <a:cubicBezTo>
                    <a:pt x="581692" y="1018221"/>
                    <a:pt x="577596" y="1011077"/>
                    <a:pt x="573596" y="1012791"/>
                  </a:cubicBezTo>
                  <a:close/>
                  <a:moveTo>
                    <a:pt x="587788" y="1066703"/>
                  </a:moveTo>
                  <a:cubicBezTo>
                    <a:pt x="585026" y="1065274"/>
                    <a:pt x="584264" y="1061750"/>
                    <a:pt x="584645" y="1057178"/>
                  </a:cubicBezTo>
                  <a:cubicBezTo>
                    <a:pt x="586264" y="1057178"/>
                    <a:pt x="587788" y="1057178"/>
                    <a:pt x="589407" y="1057178"/>
                  </a:cubicBezTo>
                  <a:cubicBezTo>
                    <a:pt x="588359" y="1063369"/>
                    <a:pt x="589407" y="1062798"/>
                    <a:pt x="587788" y="1066703"/>
                  </a:cubicBezTo>
                  <a:close/>
                  <a:moveTo>
                    <a:pt x="956405" y="395762"/>
                  </a:moveTo>
                  <a:cubicBezTo>
                    <a:pt x="958977" y="395476"/>
                    <a:pt x="959358" y="397286"/>
                    <a:pt x="961834" y="397095"/>
                  </a:cubicBezTo>
                  <a:cubicBezTo>
                    <a:pt x="962025" y="395476"/>
                    <a:pt x="962216" y="393857"/>
                    <a:pt x="964502" y="394333"/>
                  </a:cubicBezTo>
                  <a:cubicBezTo>
                    <a:pt x="962311" y="400143"/>
                    <a:pt x="960692" y="398429"/>
                    <a:pt x="956310" y="401096"/>
                  </a:cubicBezTo>
                  <a:cubicBezTo>
                    <a:pt x="956405" y="399381"/>
                    <a:pt x="956405" y="397572"/>
                    <a:pt x="956405" y="395762"/>
                  </a:cubicBezTo>
                  <a:close/>
                  <a:moveTo>
                    <a:pt x="976789" y="763617"/>
                  </a:moveTo>
                  <a:cubicBezTo>
                    <a:pt x="977170" y="758093"/>
                    <a:pt x="973931" y="759331"/>
                    <a:pt x="970026" y="758188"/>
                  </a:cubicBezTo>
                  <a:cubicBezTo>
                    <a:pt x="972788" y="757807"/>
                    <a:pt x="972693" y="754569"/>
                    <a:pt x="975455" y="754092"/>
                  </a:cubicBezTo>
                  <a:cubicBezTo>
                    <a:pt x="975741" y="755140"/>
                    <a:pt x="976598" y="755712"/>
                    <a:pt x="978218" y="755426"/>
                  </a:cubicBezTo>
                  <a:cubicBezTo>
                    <a:pt x="975551" y="758855"/>
                    <a:pt x="980218" y="761046"/>
                    <a:pt x="976789" y="763617"/>
                  </a:cubicBezTo>
                  <a:close/>
                  <a:moveTo>
                    <a:pt x="978218" y="816576"/>
                  </a:moveTo>
                  <a:cubicBezTo>
                    <a:pt x="974789" y="817529"/>
                    <a:pt x="972407" y="810766"/>
                    <a:pt x="975455" y="809814"/>
                  </a:cubicBezTo>
                  <a:cubicBezTo>
                    <a:pt x="976027" y="812385"/>
                    <a:pt x="979361" y="812290"/>
                    <a:pt x="978218" y="816576"/>
                  </a:cubicBezTo>
                  <a:close/>
                  <a:moveTo>
                    <a:pt x="961930" y="792192"/>
                  </a:moveTo>
                  <a:cubicBezTo>
                    <a:pt x="963835" y="791811"/>
                    <a:pt x="963454" y="789240"/>
                    <a:pt x="964597" y="788097"/>
                  </a:cubicBezTo>
                  <a:cubicBezTo>
                    <a:pt x="970026" y="788097"/>
                    <a:pt x="970217" y="793335"/>
                    <a:pt x="971359" y="797622"/>
                  </a:cubicBezTo>
                  <a:cubicBezTo>
                    <a:pt x="969550" y="799336"/>
                    <a:pt x="966311" y="799336"/>
                    <a:pt x="964597" y="797622"/>
                  </a:cubicBezTo>
                  <a:cubicBezTo>
                    <a:pt x="967835" y="790478"/>
                    <a:pt x="966216" y="794193"/>
                    <a:pt x="961930" y="792192"/>
                  </a:cubicBezTo>
                  <a:close/>
                  <a:moveTo>
                    <a:pt x="972693" y="705229"/>
                  </a:moveTo>
                  <a:cubicBezTo>
                    <a:pt x="973741" y="697419"/>
                    <a:pt x="967835" y="696561"/>
                    <a:pt x="964597" y="693037"/>
                  </a:cubicBezTo>
                  <a:cubicBezTo>
                    <a:pt x="967835" y="693037"/>
                    <a:pt x="968597" y="695418"/>
                    <a:pt x="972693" y="694371"/>
                  </a:cubicBezTo>
                  <a:cubicBezTo>
                    <a:pt x="971931" y="697990"/>
                    <a:pt x="976789" y="702848"/>
                    <a:pt x="972693" y="705229"/>
                  </a:cubicBezTo>
                  <a:close/>
                  <a:moveTo>
                    <a:pt x="967359" y="535589"/>
                  </a:moveTo>
                  <a:cubicBezTo>
                    <a:pt x="966216" y="531779"/>
                    <a:pt x="969264" y="532065"/>
                    <a:pt x="968788" y="528826"/>
                  </a:cubicBezTo>
                  <a:cubicBezTo>
                    <a:pt x="972407" y="528826"/>
                    <a:pt x="976789" y="528064"/>
                    <a:pt x="976884" y="531588"/>
                  </a:cubicBezTo>
                  <a:cubicBezTo>
                    <a:pt x="970883" y="530064"/>
                    <a:pt x="970598" y="534351"/>
                    <a:pt x="967359" y="535589"/>
                  </a:cubicBezTo>
                  <a:close/>
                  <a:moveTo>
                    <a:pt x="964597" y="527397"/>
                  </a:moveTo>
                  <a:cubicBezTo>
                    <a:pt x="962692" y="524730"/>
                    <a:pt x="961073" y="521968"/>
                    <a:pt x="960501" y="517872"/>
                  </a:cubicBezTo>
                  <a:cubicBezTo>
                    <a:pt x="965645" y="519111"/>
                    <a:pt x="969359" y="521587"/>
                    <a:pt x="971359" y="526064"/>
                  </a:cubicBezTo>
                  <a:cubicBezTo>
                    <a:pt x="968216" y="525588"/>
                    <a:pt x="966216" y="526254"/>
                    <a:pt x="964597" y="527397"/>
                  </a:cubicBezTo>
                  <a:close/>
                  <a:moveTo>
                    <a:pt x="967359" y="617028"/>
                  </a:moveTo>
                  <a:cubicBezTo>
                    <a:pt x="964025" y="615789"/>
                    <a:pt x="959549" y="615789"/>
                    <a:pt x="959263" y="611598"/>
                  </a:cubicBezTo>
                  <a:cubicBezTo>
                    <a:pt x="964502" y="610836"/>
                    <a:pt x="963930" y="615885"/>
                    <a:pt x="967359" y="617028"/>
                  </a:cubicBezTo>
                  <a:close/>
                  <a:moveTo>
                    <a:pt x="963263" y="811147"/>
                  </a:moveTo>
                  <a:cubicBezTo>
                    <a:pt x="963454" y="809528"/>
                    <a:pt x="963644" y="807909"/>
                    <a:pt x="966026" y="808385"/>
                  </a:cubicBezTo>
                  <a:cubicBezTo>
                    <a:pt x="965549" y="811528"/>
                    <a:pt x="964597" y="814195"/>
                    <a:pt x="961930" y="815148"/>
                  </a:cubicBezTo>
                  <a:cubicBezTo>
                    <a:pt x="961930" y="812481"/>
                    <a:pt x="958215" y="813433"/>
                    <a:pt x="959263" y="809718"/>
                  </a:cubicBezTo>
                  <a:cubicBezTo>
                    <a:pt x="961073" y="809718"/>
                    <a:pt x="962120" y="810480"/>
                    <a:pt x="963263" y="811147"/>
                  </a:cubicBezTo>
                  <a:close/>
                  <a:moveTo>
                    <a:pt x="660749" y="1182432"/>
                  </a:moveTo>
                  <a:cubicBezTo>
                    <a:pt x="661416" y="1178050"/>
                    <a:pt x="665702" y="1182336"/>
                    <a:pt x="663893" y="1185575"/>
                  </a:cubicBezTo>
                  <a:cubicBezTo>
                    <a:pt x="665417" y="1182908"/>
                    <a:pt x="668274" y="1181479"/>
                    <a:pt x="673418" y="1182432"/>
                  </a:cubicBezTo>
                  <a:cubicBezTo>
                    <a:pt x="671227" y="1184432"/>
                    <a:pt x="670941" y="1190147"/>
                    <a:pt x="675037" y="1190337"/>
                  </a:cubicBezTo>
                  <a:cubicBezTo>
                    <a:pt x="671894" y="1197957"/>
                    <a:pt x="664464" y="1190147"/>
                    <a:pt x="659130" y="1190337"/>
                  </a:cubicBezTo>
                  <a:cubicBezTo>
                    <a:pt x="661130" y="1184051"/>
                    <a:pt x="653891" y="1187099"/>
                    <a:pt x="655987" y="1180812"/>
                  </a:cubicBezTo>
                  <a:cubicBezTo>
                    <a:pt x="661988" y="1178526"/>
                    <a:pt x="656368" y="1187861"/>
                    <a:pt x="662369" y="1185575"/>
                  </a:cubicBezTo>
                  <a:cubicBezTo>
                    <a:pt x="662559" y="1183765"/>
                    <a:pt x="661988" y="1182717"/>
                    <a:pt x="660749" y="1182432"/>
                  </a:cubicBezTo>
                  <a:close/>
                  <a:moveTo>
                    <a:pt x="663893" y="1171287"/>
                  </a:moveTo>
                  <a:cubicBezTo>
                    <a:pt x="664274" y="1167573"/>
                    <a:pt x="670846" y="1170430"/>
                    <a:pt x="671798" y="1171287"/>
                  </a:cubicBezTo>
                  <a:cubicBezTo>
                    <a:pt x="669417" y="1173192"/>
                    <a:pt x="669893" y="1177860"/>
                    <a:pt x="665417" y="1177669"/>
                  </a:cubicBezTo>
                  <a:cubicBezTo>
                    <a:pt x="665321" y="1175193"/>
                    <a:pt x="666274" y="1171668"/>
                    <a:pt x="663893" y="1171287"/>
                  </a:cubicBezTo>
                  <a:close/>
                  <a:moveTo>
                    <a:pt x="695611" y="1207768"/>
                  </a:moveTo>
                  <a:cubicBezTo>
                    <a:pt x="692658" y="1216912"/>
                    <a:pt x="683419" y="1213674"/>
                    <a:pt x="673418" y="1212531"/>
                  </a:cubicBezTo>
                  <a:cubicBezTo>
                    <a:pt x="671132" y="1218531"/>
                    <a:pt x="677799" y="1215579"/>
                    <a:pt x="676561" y="1220436"/>
                  </a:cubicBezTo>
                  <a:cubicBezTo>
                    <a:pt x="670274" y="1218912"/>
                    <a:pt x="671798" y="1225199"/>
                    <a:pt x="665512" y="1223580"/>
                  </a:cubicBezTo>
                  <a:cubicBezTo>
                    <a:pt x="666083" y="1220913"/>
                    <a:pt x="664274" y="1220627"/>
                    <a:pt x="662369" y="1220436"/>
                  </a:cubicBezTo>
                  <a:cubicBezTo>
                    <a:pt x="661130" y="1216531"/>
                    <a:pt x="668084" y="1209483"/>
                    <a:pt x="660845" y="1209292"/>
                  </a:cubicBezTo>
                  <a:cubicBezTo>
                    <a:pt x="665988" y="1199196"/>
                    <a:pt x="671132" y="1200910"/>
                    <a:pt x="678275" y="1198148"/>
                  </a:cubicBezTo>
                  <a:cubicBezTo>
                    <a:pt x="678275" y="1201863"/>
                    <a:pt x="678275" y="1205577"/>
                    <a:pt x="678275" y="1209292"/>
                  </a:cubicBezTo>
                  <a:cubicBezTo>
                    <a:pt x="684657" y="1203101"/>
                    <a:pt x="689039" y="1207101"/>
                    <a:pt x="695611" y="1207768"/>
                  </a:cubicBezTo>
                  <a:close/>
                  <a:moveTo>
                    <a:pt x="809816" y="488059"/>
                  </a:moveTo>
                  <a:cubicBezTo>
                    <a:pt x="813721" y="489774"/>
                    <a:pt x="817912" y="488250"/>
                    <a:pt x="818007" y="482630"/>
                  </a:cubicBezTo>
                  <a:cubicBezTo>
                    <a:pt x="813435" y="480820"/>
                    <a:pt x="810863" y="483392"/>
                    <a:pt x="808482" y="481296"/>
                  </a:cubicBezTo>
                  <a:cubicBezTo>
                    <a:pt x="810959" y="476153"/>
                    <a:pt x="803910" y="468723"/>
                    <a:pt x="804386" y="460913"/>
                  </a:cubicBezTo>
                  <a:cubicBezTo>
                    <a:pt x="813721" y="460437"/>
                    <a:pt x="803624" y="448721"/>
                    <a:pt x="807149" y="445959"/>
                  </a:cubicBezTo>
                  <a:cubicBezTo>
                    <a:pt x="811149" y="445578"/>
                    <a:pt x="813816" y="451388"/>
                    <a:pt x="815245" y="445959"/>
                  </a:cubicBezTo>
                  <a:cubicBezTo>
                    <a:pt x="813245" y="443006"/>
                    <a:pt x="808482" y="442815"/>
                    <a:pt x="808482" y="437862"/>
                  </a:cubicBezTo>
                  <a:cubicBezTo>
                    <a:pt x="810387" y="437481"/>
                    <a:pt x="810006" y="434910"/>
                    <a:pt x="811244" y="433767"/>
                  </a:cubicBezTo>
                  <a:cubicBezTo>
                    <a:pt x="813149" y="433005"/>
                    <a:pt x="818198" y="435386"/>
                    <a:pt x="818007" y="432433"/>
                  </a:cubicBezTo>
                  <a:cubicBezTo>
                    <a:pt x="818102" y="430052"/>
                    <a:pt x="816959" y="428909"/>
                    <a:pt x="815245" y="428337"/>
                  </a:cubicBezTo>
                  <a:cubicBezTo>
                    <a:pt x="814673" y="430052"/>
                    <a:pt x="813530" y="431100"/>
                    <a:pt x="811244" y="431100"/>
                  </a:cubicBezTo>
                  <a:cubicBezTo>
                    <a:pt x="813626" y="426337"/>
                    <a:pt x="809720" y="423575"/>
                    <a:pt x="807149" y="420241"/>
                  </a:cubicBezTo>
                  <a:cubicBezTo>
                    <a:pt x="810101" y="414145"/>
                    <a:pt x="804767" y="407287"/>
                    <a:pt x="811244" y="403953"/>
                  </a:cubicBezTo>
                  <a:cubicBezTo>
                    <a:pt x="811721" y="407192"/>
                    <a:pt x="808768" y="406906"/>
                    <a:pt x="809816" y="410716"/>
                  </a:cubicBezTo>
                  <a:cubicBezTo>
                    <a:pt x="815626" y="409002"/>
                    <a:pt x="813435" y="415193"/>
                    <a:pt x="816578" y="416145"/>
                  </a:cubicBezTo>
                  <a:cubicBezTo>
                    <a:pt x="816674" y="414431"/>
                    <a:pt x="818293" y="414240"/>
                    <a:pt x="817912" y="412050"/>
                  </a:cubicBezTo>
                  <a:cubicBezTo>
                    <a:pt x="813816" y="416241"/>
                    <a:pt x="816197" y="408049"/>
                    <a:pt x="813816" y="406620"/>
                  </a:cubicBezTo>
                  <a:cubicBezTo>
                    <a:pt x="817436" y="405858"/>
                    <a:pt x="820769" y="412240"/>
                    <a:pt x="823341" y="407954"/>
                  </a:cubicBezTo>
                  <a:cubicBezTo>
                    <a:pt x="816674" y="405858"/>
                    <a:pt x="818293" y="402810"/>
                    <a:pt x="820579" y="397095"/>
                  </a:cubicBezTo>
                  <a:cubicBezTo>
                    <a:pt x="818102" y="398905"/>
                    <a:pt x="812197" y="395381"/>
                    <a:pt x="811149" y="391666"/>
                  </a:cubicBezTo>
                  <a:cubicBezTo>
                    <a:pt x="816388" y="392428"/>
                    <a:pt x="818959" y="390523"/>
                    <a:pt x="821912" y="388904"/>
                  </a:cubicBezTo>
                  <a:cubicBezTo>
                    <a:pt x="820388" y="395381"/>
                    <a:pt x="826103" y="394619"/>
                    <a:pt x="824675" y="401096"/>
                  </a:cubicBezTo>
                  <a:cubicBezTo>
                    <a:pt x="831723" y="399096"/>
                    <a:pt x="832580" y="410335"/>
                    <a:pt x="838295" y="405192"/>
                  </a:cubicBezTo>
                  <a:cubicBezTo>
                    <a:pt x="837724" y="402525"/>
                    <a:pt x="833057" y="404144"/>
                    <a:pt x="834200" y="399762"/>
                  </a:cubicBezTo>
                  <a:cubicBezTo>
                    <a:pt x="839057" y="402144"/>
                    <a:pt x="842963" y="405573"/>
                    <a:pt x="851821" y="403858"/>
                  </a:cubicBezTo>
                  <a:cubicBezTo>
                    <a:pt x="852202" y="413764"/>
                    <a:pt x="844772" y="406335"/>
                    <a:pt x="839629" y="406525"/>
                  </a:cubicBezTo>
                  <a:cubicBezTo>
                    <a:pt x="839534" y="408335"/>
                    <a:pt x="840296" y="409478"/>
                    <a:pt x="840962" y="410621"/>
                  </a:cubicBezTo>
                  <a:cubicBezTo>
                    <a:pt x="832009" y="408716"/>
                    <a:pt x="831056" y="415479"/>
                    <a:pt x="826008" y="410621"/>
                  </a:cubicBezTo>
                  <a:cubicBezTo>
                    <a:pt x="827246" y="413002"/>
                    <a:pt x="829818" y="414050"/>
                    <a:pt x="828675" y="418812"/>
                  </a:cubicBezTo>
                  <a:cubicBezTo>
                    <a:pt x="824103" y="420051"/>
                    <a:pt x="820103" y="413955"/>
                    <a:pt x="817817" y="417479"/>
                  </a:cubicBezTo>
                  <a:cubicBezTo>
                    <a:pt x="820579" y="419670"/>
                    <a:pt x="821436" y="423765"/>
                    <a:pt x="824579" y="425575"/>
                  </a:cubicBezTo>
                  <a:cubicBezTo>
                    <a:pt x="826294" y="423765"/>
                    <a:pt x="828675" y="422908"/>
                    <a:pt x="825913" y="420146"/>
                  </a:cubicBezTo>
                  <a:cubicBezTo>
                    <a:pt x="833533" y="417574"/>
                    <a:pt x="834866" y="423099"/>
                    <a:pt x="840867" y="418812"/>
                  </a:cubicBezTo>
                  <a:cubicBezTo>
                    <a:pt x="841153" y="422718"/>
                    <a:pt x="841057" y="426242"/>
                    <a:pt x="836771" y="425575"/>
                  </a:cubicBezTo>
                  <a:cubicBezTo>
                    <a:pt x="834676" y="425480"/>
                    <a:pt x="835724" y="422146"/>
                    <a:pt x="832676" y="422908"/>
                  </a:cubicBezTo>
                  <a:cubicBezTo>
                    <a:pt x="831437" y="424337"/>
                    <a:pt x="827723" y="423289"/>
                    <a:pt x="828580" y="427004"/>
                  </a:cubicBezTo>
                  <a:cubicBezTo>
                    <a:pt x="836962" y="424908"/>
                    <a:pt x="830580" y="427004"/>
                    <a:pt x="834009" y="431100"/>
                  </a:cubicBezTo>
                  <a:cubicBezTo>
                    <a:pt x="836867" y="428052"/>
                    <a:pt x="840010" y="430814"/>
                    <a:pt x="842201" y="432433"/>
                  </a:cubicBezTo>
                  <a:cubicBezTo>
                    <a:pt x="844868" y="427194"/>
                    <a:pt x="842391" y="424718"/>
                    <a:pt x="847630" y="421575"/>
                  </a:cubicBezTo>
                  <a:cubicBezTo>
                    <a:pt x="848678" y="427766"/>
                    <a:pt x="853821" y="429861"/>
                    <a:pt x="854393" y="436529"/>
                  </a:cubicBezTo>
                  <a:cubicBezTo>
                    <a:pt x="848201" y="434052"/>
                    <a:pt x="852583" y="441958"/>
                    <a:pt x="847630" y="440625"/>
                  </a:cubicBezTo>
                  <a:cubicBezTo>
                    <a:pt x="845725" y="437481"/>
                    <a:pt x="851154" y="435481"/>
                    <a:pt x="847630" y="435195"/>
                  </a:cubicBezTo>
                  <a:cubicBezTo>
                    <a:pt x="847534" y="438720"/>
                    <a:pt x="841820" y="436624"/>
                    <a:pt x="843534" y="441958"/>
                  </a:cubicBezTo>
                  <a:cubicBezTo>
                    <a:pt x="835343" y="439577"/>
                    <a:pt x="831818" y="441387"/>
                    <a:pt x="825913" y="444625"/>
                  </a:cubicBezTo>
                  <a:cubicBezTo>
                    <a:pt x="826389" y="449864"/>
                    <a:pt x="829151" y="452817"/>
                    <a:pt x="834009" y="450054"/>
                  </a:cubicBezTo>
                  <a:cubicBezTo>
                    <a:pt x="835438" y="455103"/>
                    <a:pt x="829437" y="452721"/>
                    <a:pt x="828580" y="455484"/>
                  </a:cubicBezTo>
                  <a:cubicBezTo>
                    <a:pt x="833628" y="455579"/>
                    <a:pt x="832485" y="457008"/>
                    <a:pt x="836771" y="455484"/>
                  </a:cubicBezTo>
                  <a:cubicBezTo>
                    <a:pt x="838200" y="459484"/>
                    <a:pt x="840200" y="462913"/>
                    <a:pt x="843534" y="465009"/>
                  </a:cubicBezTo>
                  <a:cubicBezTo>
                    <a:pt x="844963" y="463770"/>
                    <a:pt x="844010" y="460056"/>
                    <a:pt x="847630" y="460913"/>
                  </a:cubicBezTo>
                  <a:cubicBezTo>
                    <a:pt x="848201" y="467771"/>
                    <a:pt x="850487" y="462532"/>
                    <a:pt x="854393" y="462246"/>
                  </a:cubicBezTo>
                  <a:cubicBezTo>
                    <a:pt x="854202" y="469009"/>
                    <a:pt x="848868" y="462818"/>
                    <a:pt x="847630" y="469009"/>
                  </a:cubicBezTo>
                  <a:cubicBezTo>
                    <a:pt x="850297" y="469962"/>
                    <a:pt x="850773" y="473105"/>
                    <a:pt x="853059" y="474438"/>
                  </a:cubicBezTo>
                  <a:cubicBezTo>
                    <a:pt x="847344" y="479487"/>
                    <a:pt x="850773" y="481392"/>
                    <a:pt x="851726" y="483963"/>
                  </a:cubicBezTo>
                  <a:cubicBezTo>
                    <a:pt x="853726" y="489583"/>
                    <a:pt x="853345" y="499489"/>
                    <a:pt x="851726" y="507014"/>
                  </a:cubicBezTo>
                  <a:cubicBezTo>
                    <a:pt x="849344" y="507776"/>
                    <a:pt x="843725" y="505395"/>
                    <a:pt x="843534" y="508347"/>
                  </a:cubicBezTo>
                  <a:cubicBezTo>
                    <a:pt x="845915" y="509586"/>
                    <a:pt x="847534" y="512634"/>
                    <a:pt x="850297" y="509681"/>
                  </a:cubicBezTo>
                  <a:cubicBezTo>
                    <a:pt x="851440" y="513491"/>
                    <a:pt x="848392" y="513205"/>
                    <a:pt x="848963" y="516444"/>
                  </a:cubicBezTo>
                  <a:cubicBezTo>
                    <a:pt x="840772" y="515586"/>
                    <a:pt x="837914" y="515491"/>
                    <a:pt x="834009" y="512348"/>
                  </a:cubicBezTo>
                  <a:cubicBezTo>
                    <a:pt x="834390" y="515015"/>
                    <a:pt x="832199" y="515015"/>
                    <a:pt x="831342" y="516444"/>
                  </a:cubicBezTo>
                  <a:cubicBezTo>
                    <a:pt x="834485" y="516063"/>
                    <a:pt x="832866" y="520349"/>
                    <a:pt x="835438" y="520539"/>
                  </a:cubicBezTo>
                  <a:cubicBezTo>
                    <a:pt x="835343" y="518158"/>
                    <a:pt x="836486" y="517110"/>
                    <a:pt x="838200" y="516444"/>
                  </a:cubicBezTo>
                  <a:cubicBezTo>
                    <a:pt x="839915" y="521682"/>
                    <a:pt x="847439" y="518063"/>
                    <a:pt x="849059" y="520539"/>
                  </a:cubicBezTo>
                  <a:cubicBezTo>
                    <a:pt x="846296" y="522730"/>
                    <a:pt x="852392" y="523397"/>
                    <a:pt x="851726" y="530064"/>
                  </a:cubicBezTo>
                  <a:cubicBezTo>
                    <a:pt x="846296" y="530160"/>
                    <a:pt x="844582" y="526350"/>
                    <a:pt x="839534" y="525969"/>
                  </a:cubicBezTo>
                  <a:cubicBezTo>
                    <a:pt x="840391" y="532065"/>
                    <a:pt x="840677" y="534827"/>
                    <a:pt x="844963" y="539589"/>
                  </a:cubicBezTo>
                  <a:cubicBezTo>
                    <a:pt x="846677" y="539494"/>
                    <a:pt x="846868" y="537780"/>
                    <a:pt x="849059" y="538256"/>
                  </a:cubicBezTo>
                  <a:cubicBezTo>
                    <a:pt x="850678" y="542542"/>
                    <a:pt x="854583" y="544542"/>
                    <a:pt x="857155" y="547781"/>
                  </a:cubicBezTo>
                  <a:cubicBezTo>
                    <a:pt x="854012" y="543876"/>
                    <a:pt x="851345" y="548162"/>
                    <a:pt x="847630" y="547781"/>
                  </a:cubicBezTo>
                  <a:cubicBezTo>
                    <a:pt x="838391" y="546828"/>
                    <a:pt x="830199" y="538256"/>
                    <a:pt x="820484" y="543685"/>
                  </a:cubicBezTo>
                  <a:cubicBezTo>
                    <a:pt x="820484" y="542828"/>
                    <a:pt x="820484" y="541875"/>
                    <a:pt x="820484" y="540923"/>
                  </a:cubicBezTo>
                  <a:cubicBezTo>
                    <a:pt x="819722" y="540828"/>
                    <a:pt x="818864" y="540732"/>
                    <a:pt x="819150" y="539589"/>
                  </a:cubicBezTo>
                  <a:cubicBezTo>
                    <a:pt x="830104" y="538446"/>
                    <a:pt x="811530" y="526159"/>
                    <a:pt x="823246" y="523302"/>
                  </a:cubicBezTo>
                  <a:cubicBezTo>
                    <a:pt x="822770" y="515110"/>
                    <a:pt x="816293" y="521301"/>
                    <a:pt x="815054" y="513777"/>
                  </a:cubicBezTo>
                  <a:cubicBezTo>
                    <a:pt x="811721" y="515396"/>
                    <a:pt x="817817" y="518920"/>
                    <a:pt x="813721" y="520539"/>
                  </a:cubicBezTo>
                  <a:cubicBezTo>
                    <a:pt x="811530" y="512919"/>
                    <a:pt x="815435" y="505490"/>
                    <a:pt x="808292" y="508347"/>
                  </a:cubicBezTo>
                  <a:cubicBezTo>
                    <a:pt x="810292" y="507204"/>
                    <a:pt x="810197" y="503966"/>
                    <a:pt x="811054" y="501585"/>
                  </a:cubicBezTo>
                  <a:cubicBezTo>
                    <a:pt x="808387" y="501013"/>
                    <a:pt x="808577" y="497679"/>
                    <a:pt x="804196" y="498822"/>
                  </a:cubicBezTo>
                  <a:cubicBezTo>
                    <a:pt x="804005" y="495393"/>
                    <a:pt x="806291" y="494536"/>
                    <a:pt x="808292" y="493393"/>
                  </a:cubicBezTo>
                  <a:cubicBezTo>
                    <a:pt x="809911" y="495393"/>
                    <a:pt x="809434" y="499489"/>
                    <a:pt x="813721" y="498822"/>
                  </a:cubicBezTo>
                  <a:cubicBezTo>
                    <a:pt x="812768" y="496060"/>
                    <a:pt x="814388" y="490536"/>
                    <a:pt x="809816" y="488059"/>
                  </a:cubicBezTo>
                  <a:close/>
                  <a:moveTo>
                    <a:pt x="828866" y="391666"/>
                  </a:moveTo>
                  <a:cubicBezTo>
                    <a:pt x="825056" y="390523"/>
                    <a:pt x="822674" y="387856"/>
                    <a:pt x="822103" y="383475"/>
                  </a:cubicBezTo>
                  <a:cubicBezTo>
                    <a:pt x="827723" y="383760"/>
                    <a:pt x="833628" y="383665"/>
                    <a:pt x="835724" y="387570"/>
                  </a:cubicBezTo>
                  <a:cubicBezTo>
                    <a:pt x="831056" y="389380"/>
                    <a:pt x="826199" y="384522"/>
                    <a:pt x="824865" y="387570"/>
                  </a:cubicBezTo>
                  <a:cubicBezTo>
                    <a:pt x="827723" y="387380"/>
                    <a:pt x="829056" y="388713"/>
                    <a:pt x="828866" y="391666"/>
                  </a:cubicBezTo>
                  <a:close/>
                  <a:moveTo>
                    <a:pt x="842391" y="380808"/>
                  </a:moveTo>
                  <a:cubicBezTo>
                    <a:pt x="845058" y="381189"/>
                    <a:pt x="845058" y="378998"/>
                    <a:pt x="846487" y="378045"/>
                  </a:cubicBezTo>
                  <a:cubicBezTo>
                    <a:pt x="846392" y="382046"/>
                    <a:pt x="850487" y="380331"/>
                    <a:pt x="853250" y="379379"/>
                  </a:cubicBezTo>
                  <a:cubicBezTo>
                    <a:pt x="853250" y="380712"/>
                    <a:pt x="853250" y="382141"/>
                    <a:pt x="853250" y="383475"/>
                  </a:cubicBezTo>
                  <a:cubicBezTo>
                    <a:pt x="851916" y="383475"/>
                    <a:pt x="850582" y="383475"/>
                    <a:pt x="849154" y="383475"/>
                  </a:cubicBezTo>
                  <a:cubicBezTo>
                    <a:pt x="848392" y="376807"/>
                    <a:pt x="848487" y="384903"/>
                    <a:pt x="846487" y="384808"/>
                  </a:cubicBezTo>
                  <a:cubicBezTo>
                    <a:pt x="846296" y="382332"/>
                    <a:pt x="842010" y="383951"/>
                    <a:pt x="842391" y="380808"/>
                  </a:cubicBezTo>
                  <a:close/>
                  <a:moveTo>
                    <a:pt x="851916" y="421575"/>
                  </a:moveTo>
                  <a:cubicBezTo>
                    <a:pt x="849344" y="421860"/>
                    <a:pt x="848963" y="420051"/>
                    <a:pt x="846487" y="420241"/>
                  </a:cubicBezTo>
                  <a:cubicBezTo>
                    <a:pt x="846487" y="419384"/>
                    <a:pt x="846487" y="418431"/>
                    <a:pt x="846487" y="417574"/>
                  </a:cubicBezTo>
                  <a:cubicBezTo>
                    <a:pt x="848201" y="417479"/>
                    <a:pt x="848392" y="415860"/>
                    <a:pt x="850582" y="416241"/>
                  </a:cubicBezTo>
                  <a:cubicBezTo>
                    <a:pt x="850487" y="418431"/>
                    <a:pt x="850868" y="420336"/>
                    <a:pt x="851916" y="421575"/>
                  </a:cubicBezTo>
                  <a:close/>
                  <a:moveTo>
                    <a:pt x="879062" y="372616"/>
                  </a:moveTo>
                  <a:cubicBezTo>
                    <a:pt x="880110" y="369378"/>
                    <a:pt x="884587" y="376902"/>
                    <a:pt x="887254" y="372616"/>
                  </a:cubicBezTo>
                  <a:cubicBezTo>
                    <a:pt x="887540" y="373664"/>
                    <a:pt x="887254" y="375283"/>
                    <a:pt x="888587" y="375378"/>
                  </a:cubicBezTo>
                  <a:cubicBezTo>
                    <a:pt x="888397" y="378807"/>
                    <a:pt x="886587" y="380617"/>
                    <a:pt x="883158" y="380808"/>
                  </a:cubicBezTo>
                  <a:cubicBezTo>
                    <a:pt x="883063" y="378426"/>
                    <a:pt x="883444" y="376617"/>
                    <a:pt x="884492" y="375378"/>
                  </a:cubicBezTo>
                  <a:cubicBezTo>
                    <a:pt x="875157" y="376140"/>
                    <a:pt x="871538" y="366901"/>
                    <a:pt x="864108" y="369949"/>
                  </a:cubicBezTo>
                  <a:cubicBezTo>
                    <a:pt x="863060" y="366234"/>
                    <a:pt x="866775" y="367187"/>
                    <a:pt x="866775" y="364520"/>
                  </a:cubicBezTo>
                  <a:cubicBezTo>
                    <a:pt x="871442" y="365282"/>
                    <a:pt x="873062" y="369092"/>
                    <a:pt x="878967" y="368616"/>
                  </a:cubicBezTo>
                  <a:cubicBezTo>
                    <a:pt x="879634" y="370902"/>
                    <a:pt x="877062" y="372045"/>
                    <a:pt x="879062" y="372616"/>
                  </a:cubicBezTo>
                  <a:close/>
                  <a:moveTo>
                    <a:pt x="903542" y="375378"/>
                  </a:moveTo>
                  <a:cubicBezTo>
                    <a:pt x="909923" y="375283"/>
                    <a:pt x="910304" y="381284"/>
                    <a:pt x="914400" y="383570"/>
                  </a:cubicBezTo>
                  <a:cubicBezTo>
                    <a:pt x="911066" y="383189"/>
                    <a:pt x="904208" y="384332"/>
                    <a:pt x="902208" y="379474"/>
                  </a:cubicBezTo>
                  <a:cubicBezTo>
                    <a:pt x="903732" y="379188"/>
                    <a:pt x="903637" y="377283"/>
                    <a:pt x="903542" y="375378"/>
                  </a:cubicBezTo>
                  <a:close/>
                  <a:moveTo>
                    <a:pt x="907542" y="386237"/>
                  </a:moveTo>
                  <a:cubicBezTo>
                    <a:pt x="907161" y="393762"/>
                    <a:pt x="913829" y="386332"/>
                    <a:pt x="914305" y="391666"/>
                  </a:cubicBezTo>
                  <a:cubicBezTo>
                    <a:pt x="911638" y="391285"/>
                    <a:pt x="911638" y="393476"/>
                    <a:pt x="910209" y="394333"/>
                  </a:cubicBezTo>
                  <a:cubicBezTo>
                    <a:pt x="908780" y="393095"/>
                    <a:pt x="909733" y="389285"/>
                    <a:pt x="906113" y="390237"/>
                  </a:cubicBezTo>
                  <a:cubicBezTo>
                    <a:pt x="903732" y="390523"/>
                    <a:pt x="903065" y="392523"/>
                    <a:pt x="903446" y="395667"/>
                  </a:cubicBezTo>
                  <a:cubicBezTo>
                    <a:pt x="908304" y="396143"/>
                    <a:pt x="910019" y="397762"/>
                    <a:pt x="914305" y="395667"/>
                  </a:cubicBezTo>
                  <a:cubicBezTo>
                    <a:pt x="912305" y="402239"/>
                    <a:pt x="905161" y="403668"/>
                    <a:pt x="906113" y="413288"/>
                  </a:cubicBezTo>
                  <a:cubicBezTo>
                    <a:pt x="909542" y="413478"/>
                    <a:pt x="910400" y="415860"/>
                    <a:pt x="911543" y="411954"/>
                  </a:cubicBezTo>
                  <a:cubicBezTo>
                    <a:pt x="910876" y="409954"/>
                    <a:pt x="909542" y="408525"/>
                    <a:pt x="908876" y="406525"/>
                  </a:cubicBezTo>
                  <a:cubicBezTo>
                    <a:pt x="912114" y="405668"/>
                    <a:pt x="911066" y="400620"/>
                    <a:pt x="917067" y="402429"/>
                  </a:cubicBezTo>
                  <a:cubicBezTo>
                    <a:pt x="915448" y="409764"/>
                    <a:pt x="914495" y="410335"/>
                    <a:pt x="911638" y="417384"/>
                  </a:cubicBezTo>
                  <a:cubicBezTo>
                    <a:pt x="913543" y="417003"/>
                    <a:pt x="913924" y="415098"/>
                    <a:pt x="915734" y="414717"/>
                  </a:cubicBezTo>
                  <a:cubicBezTo>
                    <a:pt x="912686" y="420241"/>
                    <a:pt x="918591" y="420908"/>
                    <a:pt x="915734" y="424242"/>
                  </a:cubicBezTo>
                  <a:cubicBezTo>
                    <a:pt x="911543" y="424718"/>
                    <a:pt x="910495" y="418336"/>
                    <a:pt x="904875" y="422908"/>
                  </a:cubicBezTo>
                  <a:cubicBezTo>
                    <a:pt x="905828" y="418336"/>
                    <a:pt x="902589" y="417955"/>
                    <a:pt x="899446" y="417479"/>
                  </a:cubicBezTo>
                  <a:cubicBezTo>
                    <a:pt x="898017" y="425861"/>
                    <a:pt x="905256" y="428337"/>
                    <a:pt x="896684" y="432433"/>
                  </a:cubicBezTo>
                  <a:cubicBezTo>
                    <a:pt x="899446" y="435386"/>
                    <a:pt x="903637" y="427480"/>
                    <a:pt x="906209" y="433767"/>
                  </a:cubicBezTo>
                  <a:cubicBezTo>
                    <a:pt x="908971" y="429099"/>
                    <a:pt x="906875" y="426623"/>
                    <a:pt x="908971" y="422908"/>
                  </a:cubicBezTo>
                  <a:cubicBezTo>
                    <a:pt x="918115" y="428147"/>
                    <a:pt x="908876" y="439767"/>
                    <a:pt x="919829" y="444625"/>
                  </a:cubicBezTo>
                  <a:cubicBezTo>
                    <a:pt x="915543" y="445292"/>
                    <a:pt x="915067" y="442149"/>
                    <a:pt x="910400" y="443292"/>
                  </a:cubicBezTo>
                  <a:cubicBezTo>
                    <a:pt x="910114" y="441768"/>
                    <a:pt x="910590" y="439482"/>
                    <a:pt x="909066" y="439196"/>
                  </a:cubicBezTo>
                  <a:cubicBezTo>
                    <a:pt x="908876" y="440815"/>
                    <a:pt x="909257" y="443006"/>
                    <a:pt x="907732" y="443292"/>
                  </a:cubicBezTo>
                  <a:cubicBezTo>
                    <a:pt x="907066" y="441672"/>
                    <a:pt x="906304" y="440244"/>
                    <a:pt x="905066" y="439196"/>
                  </a:cubicBezTo>
                  <a:cubicBezTo>
                    <a:pt x="901160" y="443958"/>
                    <a:pt x="899636" y="439672"/>
                    <a:pt x="895541" y="437862"/>
                  </a:cubicBezTo>
                  <a:cubicBezTo>
                    <a:pt x="895255" y="440434"/>
                    <a:pt x="897065" y="440815"/>
                    <a:pt x="896874" y="443292"/>
                  </a:cubicBezTo>
                  <a:cubicBezTo>
                    <a:pt x="893350" y="442530"/>
                    <a:pt x="892016" y="443863"/>
                    <a:pt x="892778" y="447387"/>
                  </a:cubicBezTo>
                  <a:cubicBezTo>
                    <a:pt x="885825" y="448149"/>
                    <a:pt x="885349" y="440910"/>
                    <a:pt x="879157" y="444625"/>
                  </a:cubicBezTo>
                  <a:cubicBezTo>
                    <a:pt x="880872" y="437100"/>
                    <a:pt x="870014" y="441006"/>
                    <a:pt x="871061" y="431100"/>
                  </a:cubicBezTo>
                  <a:cubicBezTo>
                    <a:pt x="874395" y="427671"/>
                    <a:pt x="873919" y="433957"/>
                    <a:pt x="879157" y="432433"/>
                  </a:cubicBezTo>
                  <a:cubicBezTo>
                    <a:pt x="877919" y="426147"/>
                    <a:pt x="883539" y="426813"/>
                    <a:pt x="885920" y="424337"/>
                  </a:cubicBezTo>
                  <a:cubicBezTo>
                    <a:pt x="881634" y="425861"/>
                    <a:pt x="882587" y="422241"/>
                    <a:pt x="880491" y="421575"/>
                  </a:cubicBezTo>
                  <a:cubicBezTo>
                    <a:pt x="879157" y="423384"/>
                    <a:pt x="876872" y="424337"/>
                    <a:pt x="875062" y="425670"/>
                  </a:cubicBezTo>
                  <a:cubicBezTo>
                    <a:pt x="872490" y="423575"/>
                    <a:pt x="877062" y="420336"/>
                    <a:pt x="873728" y="417574"/>
                  </a:cubicBezTo>
                  <a:cubicBezTo>
                    <a:pt x="876586" y="413383"/>
                    <a:pt x="884206" y="414621"/>
                    <a:pt x="887349" y="417574"/>
                  </a:cubicBezTo>
                  <a:cubicBezTo>
                    <a:pt x="886492" y="413955"/>
                    <a:pt x="885254" y="410621"/>
                    <a:pt x="883253" y="408049"/>
                  </a:cubicBezTo>
                  <a:cubicBezTo>
                    <a:pt x="879729" y="407001"/>
                    <a:pt x="875538" y="406716"/>
                    <a:pt x="873728" y="404049"/>
                  </a:cubicBezTo>
                  <a:cubicBezTo>
                    <a:pt x="877157" y="400048"/>
                    <a:pt x="874109" y="390333"/>
                    <a:pt x="871061" y="384999"/>
                  </a:cubicBezTo>
                  <a:cubicBezTo>
                    <a:pt x="869632" y="385094"/>
                    <a:pt x="867632" y="384332"/>
                    <a:pt x="869728" y="383665"/>
                  </a:cubicBezTo>
                  <a:cubicBezTo>
                    <a:pt x="875252" y="385570"/>
                    <a:pt x="874014" y="380712"/>
                    <a:pt x="877919" y="380998"/>
                  </a:cubicBezTo>
                  <a:cubicBezTo>
                    <a:pt x="882396" y="385475"/>
                    <a:pt x="885063" y="389666"/>
                    <a:pt x="888778" y="391857"/>
                  </a:cubicBezTo>
                  <a:cubicBezTo>
                    <a:pt x="883063" y="392333"/>
                    <a:pt x="882491" y="399381"/>
                    <a:pt x="879253" y="398619"/>
                  </a:cubicBezTo>
                  <a:cubicBezTo>
                    <a:pt x="880015" y="401001"/>
                    <a:pt x="879920" y="404239"/>
                    <a:pt x="882015" y="405382"/>
                  </a:cubicBezTo>
                  <a:cubicBezTo>
                    <a:pt x="888016" y="403001"/>
                    <a:pt x="899541" y="402810"/>
                    <a:pt x="899636" y="408049"/>
                  </a:cubicBezTo>
                  <a:cubicBezTo>
                    <a:pt x="901065" y="404906"/>
                    <a:pt x="905828" y="405192"/>
                    <a:pt x="906399" y="401286"/>
                  </a:cubicBezTo>
                  <a:cubicBezTo>
                    <a:pt x="906399" y="402048"/>
                    <a:pt x="907542" y="402810"/>
                    <a:pt x="907732" y="401286"/>
                  </a:cubicBezTo>
                  <a:cubicBezTo>
                    <a:pt x="901732" y="399762"/>
                    <a:pt x="899351" y="386713"/>
                    <a:pt x="907542" y="386237"/>
                  </a:cubicBezTo>
                  <a:close/>
                  <a:moveTo>
                    <a:pt x="681419" y="1252155"/>
                  </a:moveTo>
                  <a:cubicBezTo>
                    <a:pt x="685705" y="1251012"/>
                    <a:pt x="684562" y="1255298"/>
                    <a:pt x="687705" y="1255298"/>
                  </a:cubicBezTo>
                  <a:cubicBezTo>
                    <a:pt x="687515" y="1258822"/>
                    <a:pt x="681038" y="1255965"/>
                    <a:pt x="678180" y="1256917"/>
                  </a:cubicBezTo>
                  <a:cubicBezTo>
                    <a:pt x="678752" y="1254822"/>
                    <a:pt x="680942" y="1254441"/>
                    <a:pt x="681419" y="1252155"/>
                  </a:cubicBezTo>
                  <a:close/>
                  <a:moveTo>
                    <a:pt x="670274" y="1231581"/>
                  </a:moveTo>
                  <a:cubicBezTo>
                    <a:pt x="673608" y="1227294"/>
                    <a:pt x="680466" y="1232914"/>
                    <a:pt x="679799" y="1237962"/>
                  </a:cubicBezTo>
                  <a:cubicBezTo>
                    <a:pt x="677894" y="1234438"/>
                    <a:pt x="674275" y="1232819"/>
                    <a:pt x="670274" y="1231581"/>
                  </a:cubicBezTo>
                  <a:close/>
                  <a:moveTo>
                    <a:pt x="836962" y="661795"/>
                  </a:moveTo>
                  <a:cubicBezTo>
                    <a:pt x="838962" y="662081"/>
                    <a:pt x="841915" y="661319"/>
                    <a:pt x="842391" y="663129"/>
                  </a:cubicBezTo>
                  <a:cubicBezTo>
                    <a:pt x="840391" y="663891"/>
                    <a:pt x="838962" y="672177"/>
                    <a:pt x="835628" y="667224"/>
                  </a:cubicBezTo>
                  <a:cubicBezTo>
                    <a:pt x="839534" y="666081"/>
                    <a:pt x="837152" y="665224"/>
                    <a:pt x="836962" y="661795"/>
                  </a:cubicBezTo>
                  <a:close/>
                  <a:moveTo>
                    <a:pt x="824770" y="581690"/>
                  </a:moveTo>
                  <a:cubicBezTo>
                    <a:pt x="823246" y="581595"/>
                    <a:pt x="822674" y="583690"/>
                    <a:pt x="822007" y="581690"/>
                  </a:cubicBezTo>
                  <a:cubicBezTo>
                    <a:pt x="826103" y="572165"/>
                    <a:pt x="822007" y="557211"/>
                    <a:pt x="817912" y="546352"/>
                  </a:cubicBezTo>
                  <a:cubicBezTo>
                    <a:pt x="826389" y="547781"/>
                    <a:pt x="834962" y="542161"/>
                    <a:pt x="838295" y="553115"/>
                  </a:cubicBezTo>
                  <a:cubicBezTo>
                    <a:pt x="841629" y="546924"/>
                    <a:pt x="845439" y="554448"/>
                    <a:pt x="851821" y="553115"/>
                  </a:cubicBezTo>
                  <a:cubicBezTo>
                    <a:pt x="852773" y="557306"/>
                    <a:pt x="849440" y="557115"/>
                    <a:pt x="850487" y="561306"/>
                  </a:cubicBezTo>
                  <a:cubicBezTo>
                    <a:pt x="840962" y="562735"/>
                    <a:pt x="836295" y="560259"/>
                    <a:pt x="828770" y="559973"/>
                  </a:cubicBezTo>
                  <a:cubicBezTo>
                    <a:pt x="834009" y="565402"/>
                    <a:pt x="824675" y="563878"/>
                    <a:pt x="826103" y="569498"/>
                  </a:cubicBezTo>
                  <a:cubicBezTo>
                    <a:pt x="830485" y="566926"/>
                    <a:pt x="843534" y="577594"/>
                    <a:pt x="835628" y="579023"/>
                  </a:cubicBezTo>
                  <a:cubicBezTo>
                    <a:pt x="837629" y="580642"/>
                    <a:pt x="839057" y="580642"/>
                    <a:pt x="841057" y="579023"/>
                  </a:cubicBezTo>
                  <a:cubicBezTo>
                    <a:pt x="840581" y="583023"/>
                    <a:pt x="838676" y="585690"/>
                    <a:pt x="835628" y="587214"/>
                  </a:cubicBezTo>
                  <a:cubicBezTo>
                    <a:pt x="834009" y="584738"/>
                    <a:pt x="828580" y="586167"/>
                    <a:pt x="826103" y="584452"/>
                  </a:cubicBezTo>
                  <a:cubicBezTo>
                    <a:pt x="827437" y="589977"/>
                    <a:pt x="825151" y="590739"/>
                    <a:pt x="828770" y="593977"/>
                  </a:cubicBezTo>
                  <a:cubicBezTo>
                    <a:pt x="832961" y="595025"/>
                    <a:pt x="832771" y="591691"/>
                    <a:pt x="836962" y="592644"/>
                  </a:cubicBezTo>
                  <a:cubicBezTo>
                    <a:pt x="836771" y="595977"/>
                    <a:pt x="834390" y="596835"/>
                    <a:pt x="836962" y="599406"/>
                  </a:cubicBezTo>
                  <a:cubicBezTo>
                    <a:pt x="834390" y="599692"/>
                    <a:pt x="834009" y="597882"/>
                    <a:pt x="831532" y="598073"/>
                  </a:cubicBezTo>
                  <a:cubicBezTo>
                    <a:pt x="831628" y="599978"/>
                    <a:pt x="830866" y="601026"/>
                    <a:pt x="830199" y="602169"/>
                  </a:cubicBezTo>
                  <a:cubicBezTo>
                    <a:pt x="832199" y="604836"/>
                    <a:pt x="835914" y="599787"/>
                    <a:pt x="836962" y="604931"/>
                  </a:cubicBezTo>
                  <a:cubicBezTo>
                    <a:pt x="833438" y="604169"/>
                    <a:pt x="832104" y="605502"/>
                    <a:pt x="832866" y="609027"/>
                  </a:cubicBezTo>
                  <a:cubicBezTo>
                    <a:pt x="839057" y="606455"/>
                    <a:pt x="834771" y="614456"/>
                    <a:pt x="839629" y="613122"/>
                  </a:cubicBezTo>
                  <a:cubicBezTo>
                    <a:pt x="840677" y="617313"/>
                    <a:pt x="835914" y="615694"/>
                    <a:pt x="836962" y="619885"/>
                  </a:cubicBezTo>
                  <a:cubicBezTo>
                    <a:pt x="838295" y="619885"/>
                    <a:pt x="838581" y="621028"/>
                    <a:pt x="839629" y="621219"/>
                  </a:cubicBezTo>
                  <a:cubicBezTo>
                    <a:pt x="844677" y="620457"/>
                    <a:pt x="843725" y="620171"/>
                    <a:pt x="850487" y="619885"/>
                  </a:cubicBezTo>
                  <a:cubicBezTo>
                    <a:pt x="852869" y="622171"/>
                    <a:pt x="854297" y="625981"/>
                    <a:pt x="850487" y="628077"/>
                  </a:cubicBezTo>
                  <a:cubicBezTo>
                    <a:pt x="846392" y="619599"/>
                    <a:pt x="835628" y="628077"/>
                    <a:pt x="830104" y="625314"/>
                  </a:cubicBezTo>
                  <a:cubicBezTo>
                    <a:pt x="821150" y="621409"/>
                    <a:pt x="819341" y="607598"/>
                    <a:pt x="823341" y="598168"/>
                  </a:cubicBezTo>
                  <a:cubicBezTo>
                    <a:pt x="823246" y="600454"/>
                    <a:pt x="824389" y="601597"/>
                    <a:pt x="826103" y="602264"/>
                  </a:cubicBezTo>
                  <a:cubicBezTo>
                    <a:pt x="822770" y="594644"/>
                    <a:pt x="822865" y="587024"/>
                    <a:pt x="824770" y="581690"/>
                  </a:cubicBezTo>
                  <a:close/>
                  <a:moveTo>
                    <a:pt x="854678" y="585786"/>
                  </a:moveTo>
                  <a:cubicBezTo>
                    <a:pt x="847439" y="585024"/>
                    <a:pt x="842486" y="578928"/>
                    <a:pt x="849249" y="574927"/>
                  </a:cubicBezTo>
                  <a:cubicBezTo>
                    <a:pt x="847820" y="582261"/>
                    <a:pt x="847154" y="578261"/>
                    <a:pt x="853345" y="577689"/>
                  </a:cubicBezTo>
                  <a:cubicBezTo>
                    <a:pt x="856488" y="580452"/>
                    <a:pt x="851440" y="583023"/>
                    <a:pt x="854678" y="585786"/>
                  </a:cubicBezTo>
                  <a:close/>
                  <a:moveTo>
                    <a:pt x="854678" y="596644"/>
                  </a:moveTo>
                  <a:cubicBezTo>
                    <a:pt x="851916" y="597025"/>
                    <a:pt x="854393" y="602645"/>
                    <a:pt x="850582" y="602073"/>
                  </a:cubicBezTo>
                  <a:cubicBezTo>
                    <a:pt x="850868" y="599502"/>
                    <a:pt x="849059" y="599121"/>
                    <a:pt x="849249" y="596644"/>
                  </a:cubicBezTo>
                  <a:cubicBezTo>
                    <a:pt x="850011" y="596263"/>
                    <a:pt x="854488" y="593310"/>
                    <a:pt x="854678" y="596644"/>
                  </a:cubicBezTo>
                  <a:close/>
                  <a:moveTo>
                    <a:pt x="846487" y="595311"/>
                  </a:moveTo>
                  <a:cubicBezTo>
                    <a:pt x="846487" y="593501"/>
                    <a:pt x="846487" y="591691"/>
                    <a:pt x="846487" y="589881"/>
                  </a:cubicBezTo>
                  <a:cubicBezTo>
                    <a:pt x="851726" y="588738"/>
                    <a:pt x="851726" y="596358"/>
                    <a:pt x="846487" y="595311"/>
                  </a:cubicBezTo>
                  <a:close/>
                  <a:moveTo>
                    <a:pt x="853250" y="659128"/>
                  </a:moveTo>
                  <a:cubicBezTo>
                    <a:pt x="849344" y="657985"/>
                    <a:pt x="845439" y="656937"/>
                    <a:pt x="846487" y="650937"/>
                  </a:cubicBezTo>
                  <a:cubicBezTo>
                    <a:pt x="851916" y="650556"/>
                    <a:pt x="853821" y="653604"/>
                    <a:pt x="853250" y="659128"/>
                  </a:cubicBezTo>
                  <a:close/>
                  <a:moveTo>
                    <a:pt x="850582" y="667224"/>
                  </a:moveTo>
                  <a:cubicBezTo>
                    <a:pt x="850582" y="669510"/>
                    <a:pt x="850582" y="671796"/>
                    <a:pt x="850582" y="673987"/>
                  </a:cubicBezTo>
                  <a:cubicBezTo>
                    <a:pt x="848963" y="669510"/>
                    <a:pt x="844296" y="672844"/>
                    <a:pt x="841057" y="668558"/>
                  </a:cubicBezTo>
                  <a:cubicBezTo>
                    <a:pt x="843534" y="666653"/>
                    <a:pt x="845249" y="668272"/>
                    <a:pt x="850582" y="667224"/>
                  </a:cubicBezTo>
                  <a:close/>
                  <a:moveTo>
                    <a:pt x="849249" y="779905"/>
                  </a:moveTo>
                  <a:cubicBezTo>
                    <a:pt x="848773" y="779905"/>
                    <a:pt x="848582" y="779810"/>
                    <a:pt x="848106" y="779810"/>
                  </a:cubicBezTo>
                  <a:cubicBezTo>
                    <a:pt x="847916" y="778095"/>
                    <a:pt x="847630" y="776381"/>
                    <a:pt x="847439" y="774666"/>
                  </a:cubicBezTo>
                  <a:cubicBezTo>
                    <a:pt x="847916" y="774666"/>
                    <a:pt x="848392" y="774762"/>
                    <a:pt x="849249" y="774571"/>
                  </a:cubicBezTo>
                  <a:cubicBezTo>
                    <a:pt x="849249" y="776286"/>
                    <a:pt x="849249" y="778095"/>
                    <a:pt x="849249" y="779905"/>
                  </a:cubicBezTo>
                  <a:close/>
                  <a:moveTo>
                    <a:pt x="873633" y="927924"/>
                  </a:moveTo>
                  <a:cubicBezTo>
                    <a:pt x="876300" y="931162"/>
                    <a:pt x="877634" y="935639"/>
                    <a:pt x="880396" y="938782"/>
                  </a:cubicBezTo>
                  <a:cubicBezTo>
                    <a:pt x="877824" y="941544"/>
                    <a:pt x="876491" y="943545"/>
                    <a:pt x="872300" y="941449"/>
                  </a:cubicBezTo>
                  <a:cubicBezTo>
                    <a:pt x="874586" y="936877"/>
                    <a:pt x="872014" y="930305"/>
                    <a:pt x="873633" y="927924"/>
                  </a:cubicBezTo>
                  <a:close/>
                  <a:moveTo>
                    <a:pt x="883158" y="982216"/>
                  </a:moveTo>
                  <a:cubicBezTo>
                    <a:pt x="888397" y="984693"/>
                    <a:pt x="888302" y="992408"/>
                    <a:pt x="891254" y="997170"/>
                  </a:cubicBezTo>
                  <a:cubicBezTo>
                    <a:pt x="889445" y="998504"/>
                    <a:pt x="887159" y="999456"/>
                    <a:pt x="885825" y="1001266"/>
                  </a:cubicBezTo>
                  <a:cubicBezTo>
                    <a:pt x="887444" y="1003743"/>
                    <a:pt x="894683" y="1000504"/>
                    <a:pt x="892588" y="1006695"/>
                  </a:cubicBezTo>
                  <a:cubicBezTo>
                    <a:pt x="887540" y="1008124"/>
                    <a:pt x="888682" y="1003362"/>
                    <a:pt x="884396" y="1004028"/>
                  </a:cubicBezTo>
                  <a:cubicBezTo>
                    <a:pt x="884777" y="1007172"/>
                    <a:pt x="886587" y="1009077"/>
                    <a:pt x="885730" y="1013553"/>
                  </a:cubicBezTo>
                  <a:cubicBezTo>
                    <a:pt x="882491" y="1013934"/>
                    <a:pt x="880110" y="1011648"/>
                    <a:pt x="878586" y="1012887"/>
                  </a:cubicBezTo>
                  <a:cubicBezTo>
                    <a:pt x="878586" y="1012410"/>
                    <a:pt x="878491" y="1012029"/>
                    <a:pt x="878491" y="1011553"/>
                  </a:cubicBezTo>
                  <a:cubicBezTo>
                    <a:pt x="879729" y="1010696"/>
                    <a:pt x="880491" y="1009648"/>
                    <a:pt x="880205" y="1008124"/>
                  </a:cubicBezTo>
                  <a:cubicBezTo>
                    <a:pt x="879729" y="1006981"/>
                    <a:pt x="878872" y="1007076"/>
                    <a:pt x="878110" y="1007267"/>
                  </a:cubicBezTo>
                  <a:cubicBezTo>
                    <a:pt x="878015" y="1005457"/>
                    <a:pt x="877824" y="1003647"/>
                    <a:pt x="877729" y="1001838"/>
                  </a:cubicBezTo>
                  <a:cubicBezTo>
                    <a:pt x="877634" y="999933"/>
                    <a:pt x="877348" y="998028"/>
                    <a:pt x="877157" y="996123"/>
                  </a:cubicBezTo>
                  <a:cubicBezTo>
                    <a:pt x="877253" y="996027"/>
                    <a:pt x="877348" y="995932"/>
                    <a:pt x="877538" y="995837"/>
                  </a:cubicBezTo>
                  <a:cubicBezTo>
                    <a:pt x="877443" y="995551"/>
                    <a:pt x="877253" y="995361"/>
                    <a:pt x="877062" y="995170"/>
                  </a:cubicBezTo>
                  <a:cubicBezTo>
                    <a:pt x="876872" y="992598"/>
                    <a:pt x="876586" y="990122"/>
                    <a:pt x="876300" y="987550"/>
                  </a:cubicBezTo>
                  <a:cubicBezTo>
                    <a:pt x="880015" y="988026"/>
                    <a:pt x="884492" y="989741"/>
                    <a:pt x="885634" y="987645"/>
                  </a:cubicBezTo>
                  <a:cubicBezTo>
                    <a:pt x="882587" y="986693"/>
                    <a:pt x="878872" y="983550"/>
                    <a:pt x="876109" y="986312"/>
                  </a:cubicBezTo>
                  <a:cubicBezTo>
                    <a:pt x="876109" y="986312"/>
                    <a:pt x="876109" y="986217"/>
                    <a:pt x="876109" y="986217"/>
                  </a:cubicBezTo>
                  <a:cubicBezTo>
                    <a:pt x="876014" y="985550"/>
                    <a:pt x="876014" y="984788"/>
                    <a:pt x="875919" y="984121"/>
                  </a:cubicBezTo>
                  <a:cubicBezTo>
                    <a:pt x="876491" y="982311"/>
                    <a:pt x="878777" y="981168"/>
                    <a:pt x="876205" y="980883"/>
                  </a:cubicBezTo>
                  <a:cubicBezTo>
                    <a:pt x="876014" y="980978"/>
                    <a:pt x="875824" y="980978"/>
                    <a:pt x="875633" y="981073"/>
                  </a:cubicBezTo>
                  <a:cubicBezTo>
                    <a:pt x="874681" y="973358"/>
                    <a:pt x="873538" y="965547"/>
                    <a:pt x="872395" y="957737"/>
                  </a:cubicBezTo>
                  <a:cubicBezTo>
                    <a:pt x="873824" y="957642"/>
                    <a:pt x="875157" y="957546"/>
                    <a:pt x="876205" y="957832"/>
                  </a:cubicBezTo>
                  <a:cubicBezTo>
                    <a:pt x="879539" y="959642"/>
                    <a:pt x="873728" y="961928"/>
                    <a:pt x="877538" y="963261"/>
                  </a:cubicBezTo>
                  <a:cubicBezTo>
                    <a:pt x="880777" y="960690"/>
                    <a:pt x="881729" y="955641"/>
                    <a:pt x="887063" y="955070"/>
                  </a:cubicBezTo>
                  <a:cubicBezTo>
                    <a:pt x="888302" y="959451"/>
                    <a:pt x="883539" y="957832"/>
                    <a:pt x="882968" y="960499"/>
                  </a:cubicBezTo>
                  <a:cubicBezTo>
                    <a:pt x="886301" y="964404"/>
                    <a:pt x="890207" y="967738"/>
                    <a:pt x="892493" y="972691"/>
                  </a:cubicBezTo>
                  <a:cubicBezTo>
                    <a:pt x="889826" y="977168"/>
                    <a:pt x="886682" y="969357"/>
                    <a:pt x="885730" y="972691"/>
                  </a:cubicBezTo>
                  <a:cubicBezTo>
                    <a:pt x="890588" y="976215"/>
                    <a:pt x="883349" y="979073"/>
                    <a:pt x="883158" y="982216"/>
                  </a:cubicBezTo>
                  <a:close/>
                  <a:moveTo>
                    <a:pt x="888587" y="884490"/>
                  </a:moveTo>
                  <a:cubicBezTo>
                    <a:pt x="893255" y="883442"/>
                    <a:pt x="890302" y="890014"/>
                    <a:pt x="895350" y="888585"/>
                  </a:cubicBezTo>
                  <a:cubicBezTo>
                    <a:pt x="895350" y="889443"/>
                    <a:pt x="895350" y="890395"/>
                    <a:pt x="895350" y="891348"/>
                  </a:cubicBezTo>
                  <a:cubicBezTo>
                    <a:pt x="893636" y="891443"/>
                    <a:pt x="893445" y="893062"/>
                    <a:pt x="891254" y="892681"/>
                  </a:cubicBezTo>
                  <a:cubicBezTo>
                    <a:pt x="892397" y="887919"/>
                    <a:pt x="889826" y="886871"/>
                    <a:pt x="888587" y="884490"/>
                  </a:cubicBezTo>
                  <a:close/>
                  <a:moveTo>
                    <a:pt x="876395" y="781239"/>
                  </a:moveTo>
                  <a:cubicBezTo>
                    <a:pt x="869347" y="770952"/>
                    <a:pt x="878205" y="764284"/>
                    <a:pt x="883158" y="764951"/>
                  </a:cubicBezTo>
                  <a:cubicBezTo>
                    <a:pt x="879729" y="762951"/>
                    <a:pt x="875633" y="761522"/>
                    <a:pt x="873633" y="758188"/>
                  </a:cubicBezTo>
                  <a:cubicBezTo>
                    <a:pt x="879824" y="760284"/>
                    <a:pt x="876586" y="753045"/>
                    <a:pt x="879062" y="751425"/>
                  </a:cubicBezTo>
                  <a:cubicBezTo>
                    <a:pt x="874300" y="752092"/>
                    <a:pt x="869442" y="744853"/>
                    <a:pt x="874967" y="743234"/>
                  </a:cubicBezTo>
                  <a:cubicBezTo>
                    <a:pt x="876491" y="744472"/>
                    <a:pt x="875443" y="748282"/>
                    <a:pt x="879062" y="747330"/>
                  </a:cubicBezTo>
                  <a:cubicBezTo>
                    <a:pt x="880777" y="741996"/>
                    <a:pt x="875157" y="744091"/>
                    <a:pt x="874967" y="740567"/>
                  </a:cubicBezTo>
                  <a:cubicBezTo>
                    <a:pt x="880015" y="735138"/>
                    <a:pt x="882301" y="748854"/>
                    <a:pt x="887254" y="743329"/>
                  </a:cubicBezTo>
                  <a:cubicBezTo>
                    <a:pt x="884587" y="741996"/>
                    <a:pt x="881444" y="740948"/>
                    <a:pt x="880491" y="737900"/>
                  </a:cubicBezTo>
                  <a:cubicBezTo>
                    <a:pt x="883539" y="737709"/>
                    <a:pt x="883444" y="734471"/>
                    <a:pt x="883253" y="731137"/>
                  </a:cubicBezTo>
                  <a:cubicBezTo>
                    <a:pt x="878015" y="732280"/>
                    <a:pt x="877348" y="728851"/>
                    <a:pt x="875062" y="727041"/>
                  </a:cubicBezTo>
                  <a:cubicBezTo>
                    <a:pt x="884777" y="730470"/>
                    <a:pt x="891445" y="715040"/>
                    <a:pt x="883253" y="707991"/>
                  </a:cubicBezTo>
                  <a:cubicBezTo>
                    <a:pt x="888587" y="708753"/>
                    <a:pt x="890302" y="705991"/>
                    <a:pt x="892778" y="703896"/>
                  </a:cubicBezTo>
                  <a:cubicBezTo>
                    <a:pt x="891540" y="697990"/>
                    <a:pt x="896684" y="698657"/>
                    <a:pt x="891445" y="691704"/>
                  </a:cubicBezTo>
                  <a:cubicBezTo>
                    <a:pt x="895731" y="691418"/>
                    <a:pt x="901446" y="692561"/>
                    <a:pt x="903637" y="690370"/>
                  </a:cubicBezTo>
                  <a:cubicBezTo>
                    <a:pt x="902303" y="696276"/>
                    <a:pt x="896017" y="697228"/>
                    <a:pt x="895445" y="703991"/>
                  </a:cubicBezTo>
                  <a:cubicBezTo>
                    <a:pt x="898017" y="704277"/>
                    <a:pt x="898398" y="702467"/>
                    <a:pt x="900875" y="702657"/>
                  </a:cubicBezTo>
                  <a:cubicBezTo>
                    <a:pt x="902875" y="715040"/>
                    <a:pt x="897541" y="721326"/>
                    <a:pt x="903542" y="731137"/>
                  </a:cubicBezTo>
                  <a:cubicBezTo>
                    <a:pt x="899541" y="733233"/>
                    <a:pt x="897350" y="729137"/>
                    <a:pt x="896779" y="735233"/>
                  </a:cubicBezTo>
                  <a:cubicBezTo>
                    <a:pt x="899065" y="735233"/>
                    <a:pt x="901256" y="735233"/>
                    <a:pt x="903542" y="735233"/>
                  </a:cubicBezTo>
                  <a:cubicBezTo>
                    <a:pt x="900398" y="748187"/>
                    <a:pt x="904684" y="760284"/>
                    <a:pt x="900875" y="769142"/>
                  </a:cubicBezTo>
                  <a:cubicBezTo>
                    <a:pt x="903923" y="772857"/>
                    <a:pt x="904970" y="778572"/>
                    <a:pt x="906304" y="784096"/>
                  </a:cubicBezTo>
                  <a:cubicBezTo>
                    <a:pt x="902399" y="783810"/>
                    <a:pt x="898874" y="783906"/>
                    <a:pt x="899541" y="788192"/>
                  </a:cubicBezTo>
                  <a:cubicBezTo>
                    <a:pt x="894493" y="788573"/>
                    <a:pt x="891159" y="782858"/>
                    <a:pt x="894112" y="789525"/>
                  </a:cubicBezTo>
                  <a:cubicBezTo>
                    <a:pt x="887444" y="788001"/>
                    <a:pt x="879920" y="787430"/>
                    <a:pt x="879157" y="780000"/>
                  </a:cubicBezTo>
                  <a:cubicBezTo>
                    <a:pt x="877348" y="782667"/>
                    <a:pt x="877919" y="787716"/>
                    <a:pt x="876491" y="790859"/>
                  </a:cubicBezTo>
                  <a:cubicBezTo>
                    <a:pt x="878396" y="790478"/>
                    <a:pt x="878777" y="788573"/>
                    <a:pt x="880491" y="788097"/>
                  </a:cubicBezTo>
                  <a:cubicBezTo>
                    <a:pt x="880682" y="791621"/>
                    <a:pt x="881253" y="794574"/>
                    <a:pt x="883253" y="796288"/>
                  </a:cubicBezTo>
                  <a:cubicBezTo>
                    <a:pt x="883444" y="791049"/>
                    <a:pt x="888587" y="790764"/>
                    <a:pt x="894112" y="790859"/>
                  </a:cubicBezTo>
                  <a:cubicBezTo>
                    <a:pt x="895541" y="794955"/>
                    <a:pt x="891826" y="795050"/>
                    <a:pt x="895445" y="800384"/>
                  </a:cubicBezTo>
                  <a:cubicBezTo>
                    <a:pt x="890683" y="804480"/>
                    <a:pt x="886968" y="798860"/>
                    <a:pt x="885920" y="794955"/>
                  </a:cubicBezTo>
                  <a:cubicBezTo>
                    <a:pt x="878872" y="797717"/>
                    <a:pt x="889349" y="804099"/>
                    <a:pt x="883253" y="803146"/>
                  </a:cubicBezTo>
                  <a:cubicBezTo>
                    <a:pt x="887540" y="807432"/>
                    <a:pt x="890302" y="804765"/>
                    <a:pt x="896779" y="804480"/>
                  </a:cubicBezTo>
                  <a:cubicBezTo>
                    <a:pt x="896207" y="807718"/>
                    <a:pt x="899255" y="807432"/>
                    <a:pt x="898112" y="811242"/>
                  </a:cubicBezTo>
                  <a:cubicBezTo>
                    <a:pt x="892778" y="809528"/>
                    <a:pt x="893540" y="814957"/>
                    <a:pt x="895350" y="816672"/>
                  </a:cubicBezTo>
                  <a:cubicBezTo>
                    <a:pt x="891731" y="819720"/>
                    <a:pt x="888397" y="814671"/>
                    <a:pt x="885825" y="818005"/>
                  </a:cubicBezTo>
                  <a:cubicBezTo>
                    <a:pt x="889159" y="821910"/>
                    <a:pt x="896017" y="822291"/>
                    <a:pt x="899446" y="826197"/>
                  </a:cubicBezTo>
                  <a:cubicBezTo>
                    <a:pt x="895826" y="828387"/>
                    <a:pt x="897446" y="830483"/>
                    <a:pt x="899446" y="832959"/>
                  </a:cubicBezTo>
                  <a:cubicBezTo>
                    <a:pt x="891064" y="833626"/>
                    <a:pt x="889635" y="827435"/>
                    <a:pt x="883158" y="826197"/>
                  </a:cubicBezTo>
                  <a:cubicBezTo>
                    <a:pt x="884301" y="828197"/>
                    <a:pt x="884206" y="831435"/>
                    <a:pt x="888587" y="830292"/>
                  </a:cubicBezTo>
                  <a:cubicBezTo>
                    <a:pt x="889349" y="835150"/>
                    <a:pt x="884587" y="834388"/>
                    <a:pt x="880396" y="834388"/>
                  </a:cubicBezTo>
                  <a:cubicBezTo>
                    <a:pt x="884111" y="838103"/>
                    <a:pt x="878396" y="835626"/>
                    <a:pt x="877729" y="838484"/>
                  </a:cubicBezTo>
                  <a:cubicBezTo>
                    <a:pt x="877824" y="842008"/>
                    <a:pt x="883063" y="840389"/>
                    <a:pt x="883158" y="843913"/>
                  </a:cubicBezTo>
                  <a:cubicBezTo>
                    <a:pt x="879348" y="848009"/>
                    <a:pt x="882015" y="853914"/>
                    <a:pt x="872300" y="856105"/>
                  </a:cubicBezTo>
                  <a:cubicBezTo>
                    <a:pt x="872014" y="848961"/>
                    <a:pt x="866394" y="837722"/>
                    <a:pt x="873633" y="831626"/>
                  </a:cubicBezTo>
                  <a:cubicBezTo>
                    <a:pt x="865537" y="828483"/>
                    <a:pt x="878491" y="821434"/>
                    <a:pt x="869537" y="815338"/>
                  </a:cubicBezTo>
                  <a:cubicBezTo>
                    <a:pt x="871919" y="814767"/>
                    <a:pt x="873062" y="817338"/>
                    <a:pt x="873633" y="815338"/>
                  </a:cubicBezTo>
                  <a:cubicBezTo>
                    <a:pt x="867442" y="811719"/>
                    <a:pt x="866775" y="802194"/>
                    <a:pt x="874967" y="800384"/>
                  </a:cubicBezTo>
                  <a:cubicBezTo>
                    <a:pt x="869728" y="794383"/>
                    <a:pt x="874871" y="788287"/>
                    <a:pt x="876395" y="781239"/>
                  </a:cubicBezTo>
                  <a:close/>
                  <a:moveTo>
                    <a:pt x="917067" y="473105"/>
                  </a:moveTo>
                  <a:cubicBezTo>
                    <a:pt x="913448" y="473581"/>
                    <a:pt x="912495" y="475391"/>
                    <a:pt x="907542" y="477201"/>
                  </a:cubicBezTo>
                  <a:cubicBezTo>
                    <a:pt x="906780" y="473867"/>
                    <a:pt x="905828" y="470057"/>
                    <a:pt x="907542" y="465009"/>
                  </a:cubicBezTo>
                  <a:cubicBezTo>
                    <a:pt x="905732" y="465009"/>
                    <a:pt x="903923" y="465009"/>
                    <a:pt x="902113" y="465009"/>
                  </a:cubicBezTo>
                  <a:cubicBezTo>
                    <a:pt x="902399" y="461580"/>
                    <a:pt x="909161" y="457770"/>
                    <a:pt x="906209" y="455484"/>
                  </a:cubicBezTo>
                  <a:cubicBezTo>
                    <a:pt x="901827" y="453769"/>
                    <a:pt x="905161" y="459865"/>
                    <a:pt x="900779" y="458246"/>
                  </a:cubicBezTo>
                  <a:cubicBezTo>
                    <a:pt x="901351" y="453007"/>
                    <a:pt x="907447" y="453102"/>
                    <a:pt x="908876" y="448721"/>
                  </a:cubicBezTo>
                  <a:cubicBezTo>
                    <a:pt x="908304" y="452436"/>
                    <a:pt x="913924" y="449959"/>
                    <a:pt x="914305" y="452817"/>
                  </a:cubicBezTo>
                  <a:cubicBezTo>
                    <a:pt x="916591" y="456817"/>
                    <a:pt x="910304" y="469104"/>
                    <a:pt x="917067" y="473105"/>
                  </a:cubicBezTo>
                  <a:close/>
                  <a:moveTo>
                    <a:pt x="910304" y="530160"/>
                  </a:moveTo>
                  <a:cubicBezTo>
                    <a:pt x="914114" y="529017"/>
                    <a:pt x="913733" y="532065"/>
                    <a:pt x="917067" y="531493"/>
                  </a:cubicBezTo>
                  <a:cubicBezTo>
                    <a:pt x="917067" y="535589"/>
                    <a:pt x="917829" y="540447"/>
                    <a:pt x="912971" y="539685"/>
                  </a:cubicBezTo>
                  <a:cubicBezTo>
                    <a:pt x="916496" y="534065"/>
                    <a:pt x="911447" y="534541"/>
                    <a:pt x="910304" y="530160"/>
                  </a:cubicBezTo>
                  <a:close/>
                  <a:moveTo>
                    <a:pt x="915734" y="526064"/>
                  </a:moveTo>
                  <a:cubicBezTo>
                    <a:pt x="913829" y="526445"/>
                    <a:pt x="913162" y="527969"/>
                    <a:pt x="910304" y="527397"/>
                  </a:cubicBezTo>
                  <a:cubicBezTo>
                    <a:pt x="911638" y="521016"/>
                    <a:pt x="905542" y="522159"/>
                    <a:pt x="907542" y="515205"/>
                  </a:cubicBezTo>
                  <a:cubicBezTo>
                    <a:pt x="912305" y="516825"/>
                    <a:pt x="912019" y="517206"/>
                    <a:pt x="915734" y="517968"/>
                  </a:cubicBezTo>
                  <a:cubicBezTo>
                    <a:pt x="913733" y="522063"/>
                    <a:pt x="912876" y="521682"/>
                    <a:pt x="915734" y="526064"/>
                  </a:cubicBezTo>
                  <a:close/>
                  <a:moveTo>
                    <a:pt x="917067" y="501585"/>
                  </a:moveTo>
                  <a:cubicBezTo>
                    <a:pt x="908018" y="501585"/>
                    <a:pt x="915543" y="507109"/>
                    <a:pt x="912971" y="509681"/>
                  </a:cubicBezTo>
                  <a:cubicBezTo>
                    <a:pt x="907828" y="504537"/>
                    <a:pt x="902780" y="500442"/>
                    <a:pt x="907542" y="489297"/>
                  </a:cubicBezTo>
                  <a:cubicBezTo>
                    <a:pt x="907637" y="491393"/>
                    <a:pt x="907352" y="493965"/>
                    <a:pt x="910304" y="493393"/>
                  </a:cubicBezTo>
                  <a:cubicBezTo>
                    <a:pt x="912114" y="485678"/>
                    <a:pt x="904875" y="487011"/>
                    <a:pt x="904875" y="481106"/>
                  </a:cubicBezTo>
                  <a:cubicBezTo>
                    <a:pt x="906399" y="480820"/>
                    <a:pt x="906971" y="479582"/>
                    <a:pt x="907542" y="478439"/>
                  </a:cubicBezTo>
                  <a:cubicBezTo>
                    <a:pt x="911066" y="478915"/>
                    <a:pt x="914972" y="479106"/>
                    <a:pt x="917067" y="481106"/>
                  </a:cubicBezTo>
                  <a:cubicBezTo>
                    <a:pt x="908590" y="483868"/>
                    <a:pt x="919639" y="494536"/>
                    <a:pt x="917067" y="501585"/>
                  </a:cubicBezTo>
                  <a:close/>
                  <a:moveTo>
                    <a:pt x="908971" y="558639"/>
                  </a:moveTo>
                  <a:cubicBezTo>
                    <a:pt x="911257" y="555210"/>
                    <a:pt x="907447" y="553877"/>
                    <a:pt x="910304" y="551877"/>
                  </a:cubicBezTo>
                  <a:cubicBezTo>
                    <a:pt x="910019" y="554829"/>
                    <a:pt x="911352" y="556163"/>
                    <a:pt x="914400" y="555972"/>
                  </a:cubicBezTo>
                  <a:cubicBezTo>
                    <a:pt x="912590" y="551686"/>
                    <a:pt x="914114" y="551400"/>
                    <a:pt x="914400" y="546447"/>
                  </a:cubicBezTo>
                  <a:cubicBezTo>
                    <a:pt x="910590" y="547876"/>
                    <a:pt x="908590" y="547971"/>
                    <a:pt x="908971" y="542352"/>
                  </a:cubicBezTo>
                  <a:cubicBezTo>
                    <a:pt x="912209" y="542352"/>
                    <a:pt x="912971" y="544733"/>
                    <a:pt x="917162" y="543685"/>
                  </a:cubicBezTo>
                  <a:cubicBezTo>
                    <a:pt x="916877" y="546257"/>
                    <a:pt x="918686" y="546733"/>
                    <a:pt x="918496" y="549114"/>
                  </a:cubicBezTo>
                  <a:cubicBezTo>
                    <a:pt x="916877" y="549781"/>
                    <a:pt x="915448" y="550543"/>
                    <a:pt x="914400" y="551781"/>
                  </a:cubicBezTo>
                  <a:cubicBezTo>
                    <a:pt x="916019" y="553782"/>
                    <a:pt x="918305" y="555115"/>
                    <a:pt x="918496" y="558544"/>
                  </a:cubicBezTo>
                  <a:cubicBezTo>
                    <a:pt x="915162" y="560259"/>
                    <a:pt x="914305" y="557877"/>
                    <a:pt x="913067" y="559878"/>
                  </a:cubicBezTo>
                  <a:cubicBezTo>
                    <a:pt x="915067" y="561021"/>
                    <a:pt x="916019" y="563307"/>
                    <a:pt x="915829" y="566640"/>
                  </a:cubicBezTo>
                  <a:cubicBezTo>
                    <a:pt x="913448" y="565878"/>
                    <a:pt x="907828" y="568260"/>
                    <a:pt x="907637" y="565307"/>
                  </a:cubicBezTo>
                  <a:cubicBezTo>
                    <a:pt x="909161" y="565021"/>
                    <a:pt x="909733" y="563783"/>
                    <a:pt x="910400" y="562640"/>
                  </a:cubicBezTo>
                  <a:cubicBezTo>
                    <a:pt x="905351" y="565116"/>
                    <a:pt x="907732" y="557020"/>
                    <a:pt x="902208" y="554448"/>
                  </a:cubicBezTo>
                  <a:cubicBezTo>
                    <a:pt x="906399" y="553877"/>
                    <a:pt x="905732" y="558258"/>
                    <a:pt x="908971" y="558639"/>
                  </a:cubicBezTo>
                  <a:close/>
                  <a:moveTo>
                    <a:pt x="919829" y="619695"/>
                  </a:moveTo>
                  <a:cubicBezTo>
                    <a:pt x="921258" y="626076"/>
                    <a:pt x="913448" y="623314"/>
                    <a:pt x="914400" y="629220"/>
                  </a:cubicBezTo>
                  <a:cubicBezTo>
                    <a:pt x="916019" y="629410"/>
                    <a:pt x="918210" y="629029"/>
                    <a:pt x="918496" y="630553"/>
                  </a:cubicBezTo>
                  <a:cubicBezTo>
                    <a:pt x="916877" y="630744"/>
                    <a:pt x="914686" y="630363"/>
                    <a:pt x="914400" y="631887"/>
                  </a:cubicBezTo>
                  <a:cubicBezTo>
                    <a:pt x="918115" y="633125"/>
                    <a:pt x="918401" y="637887"/>
                    <a:pt x="919829" y="641412"/>
                  </a:cubicBezTo>
                  <a:cubicBezTo>
                    <a:pt x="915638" y="642459"/>
                    <a:pt x="917257" y="637697"/>
                    <a:pt x="913067" y="638745"/>
                  </a:cubicBezTo>
                  <a:cubicBezTo>
                    <a:pt x="914019" y="631887"/>
                    <a:pt x="911257" y="628839"/>
                    <a:pt x="910400" y="623790"/>
                  </a:cubicBezTo>
                  <a:cubicBezTo>
                    <a:pt x="917067" y="625981"/>
                    <a:pt x="914686" y="619123"/>
                    <a:pt x="919829" y="619695"/>
                  </a:cubicBezTo>
                  <a:close/>
                  <a:moveTo>
                    <a:pt x="911638" y="600740"/>
                  </a:moveTo>
                  <a:cubicBezTo>
                    <a:pt x="916305" y="599692"/>
                    <a:pt x="916972" y="605883"/>
                    <a:pt x="912971" y="606169"/>
                  </a:cubicBezTo>
                  <a:cubicBezTo>
                    <a:pt x="912305" y="603407"/>
                    <a:pt x="908971" y="603502"/>
                    <a:pt x="911638" y="600740"/>
                  </a:cubicBezTo>
                  <a:close/>
                  <a:moveTo>
                    <a:pt x="919829" y="656366"/>
                  </a:moveTo>
                  <a:cubicBezTo>
                    <a:pt x="919829" y="657223"/>
                    <a:pt x="919829" y="658176"/>
                    <a:pt x="919829" y="659033"/>
                  </a:cubicBezTo>
                  <a:cubicBezTo>
                    <a:pt x="919734" y="659890"/>
                    <a:pt x="919639" y="660652"/>
                    <a:pt x="918496" y="660366"/>
                  </a:cubicBezTo>
                  <a:cubicBezTo>
                    <a:pt x="912686" y="656271"/>
                    <a:pt x="920115" y="669796"/>
                    <a:pt x="913067" y="669891"/>
                  </a:cubicBezTo>
                  <a:cubicBezTo>
                    <a:pt x="916210" y="659509"/>
                    <a:pt x="908018" y="660462"/>
                    <a:pt x="907637" y="653604"/>
                  </a:cubicBezTo>
                  <a:cubicBezTo>
                    <a:pt x="912590" y="654651"/>
                    <a:pt x="913829" y="660081"/>
                    <a:pt x="919829" y="656366"/>
                  </a:cubicBezTo>
                  <a:close/>
                  <a:moveTo>
                    <a:pt x="917067" y="721517"/>
                  </a:moveTo>
                  <a:cubicBezTo>
                    <a:pt x="915067" y="716278"/>
                    <a:pt x="908304" y="717040"/>
                    <a:pt x="904875" y="710658"/>
                  </a:cubicBezTo>
                  <a:cubicBezTo>
                    <a:pt x="908209" y="708849"/>
                    <a:pt x="910495" y="714659"/>
                    <a:pt x="911638" y="710658"/>
                  </a:cubicBezTo>
                  <a:cubicBezTo>
                    <a:pt x="909638" y="708658"/>
                    <a:pt x="905542" y="708563"/>
                    <a:pt x="906209" y="703896"/>
                  </a:cubicBezTo>
                  <a:cubicBezTo>
                    <a:pt x="909923" y="704848"/>
                    <a:pt x="908971" y="701133"/>
                    <a:pt x="911638" y="701133"/>
                  </a:cubicBezTo>
                  <a:cubicBezTo>
                    <a:pt x="920210" y="705801"/>
                    <a:pt x="916019" y="714468"/>
                    <a:pt x="917067" y="721517"/>
                  </a:cubicBezTo>
                  <a:close/>
                  <a:moveTo>
                    <a:pt x="914400" y="767713"/>
                  </a:moveTo>
                  <a:cubicBezTo>
                    <a:pt x="921449" y="767808"/>
                    <a:pt x="918401" y="780000"/>
                    <a:pt x="913067" y="781334"/>
                  </a:cubicBezTo>
                  <a:cubicBezTo>
                    <a:pt x="913733" y="776095"/>
                    <a:pt x="916781" y="772380"/>
                    <a:pt x="914400" y="767713"/>
                  </a:cubicBezTo>
                  <a:close/>
                  <a:moveTo>
                    <a:pt x="917067" y="785334"/>
                  </a:moveTo>
                  <a:cubicBezTo>
                    <a:pt x="912781" y="785239"/>
                    <a:pt x="908971" y="788954"/>
                    <a:pt x="908876" y="782572"/>
                  </a:cubicBezTo>
                  <a:cubicBezTo>
                    <a:pt x="912305" y="786001"/>
                    <a:pt x="916781" y="779715"/>
                    <a:pt x="917067" y="785334"/>
                  </a:cubicBezTo>
                  <a:close/>
                  <a:moveTo>
                    <a:pt x="892683" y="842389"/>
                  </a:moveTo>
                  <a:cubicBezTo>
                    <a:pt x="891731" y="838865"/>
                    <a:pt x="887825" y="838293"/>
                    <a:pt x="887254" y="834198"/>
                  </a:cubicBezTo>
                  <a:cubicBezTo>
                    <a:pt x="888873" y="834007"/>
                    <a:pt x="891159" y="834483"/>
                    <a:pt x="891350" y="832864"/>
                  </a:cubicBezTo>
                  <a:cubicBezTo>
                    <a:pt x="894779" y="833531"/>
                    <a:pt x="896969" y="835436"/>
                    <a:pt x="899541" y="836960"/>
                  </a:cubicBezTo>
                  <a:cubicBezTo>
                    <a:pt x="894302" y="838389"/>
                    <a:pt x="893159" y="838674"/>
                    <a:pt x="892683" y="842389"/>
                  </a:cubicBezTo>
                  <a:close/>
                  <a:moveTo>
                    <a:pt x="898112" y="860010"/>
                  </a:moveTo>
                  <a:cubicBezTo>
                    <a:pt x="896112" y="860296"/>
                    <a:pt x="895826" y="862201"/>
                    <a:pt x="894017" y="862677"/>
                  </a:cubicBezTo>
                  <a:cubicBezTo>
                    <a:pt x="892969" y="861725"/>
                    <a:pt x="890969" y="855057"/>
                    <a:pt x="894017" y="854486"/>
                  </a:cubicBezTo>
                  <a:cubicBezTo>
                    <a:pt x="894398" y="857343"/>
                    <a:pt x="897731" y="857248"/>
                    <a:pt x="898112" y="860010"/>
                  </a:cubicBezTo>
                  <a:close/>
                  <a:moveTo>
                    <a:pt x="902208" y="1147856"/>
                  </a:moveTo>
                  <a:cubicBezTo>
                    <a:pt x="900113" y="1153571"/>
                    <a:pt x="909733" y="1147570"/>
                    <a:pt x="907637" y="1153285"/>
                  </a:cubicBezTo>
                  <a:cubicBezTo>
                    <a:pt x="903351" y="1151761"/>
                    <a:pt x="904589" y="1153190"/>
                    <a:pt x="899541" y="1153285"/>
                  </a:cubicBezTo>
                  <a:cubicBezTo>
                    <a:pt x="899636" y="1150713"/>
                    <a:pt x="900398" y="1148713"/>
                    <a:pt x="902208" y="1147856"/>
                  </a:cubicBezTo>
                  <a:close/>
                  <a:moveTo>
                    <a:pt x="914400" y="917065"/>
                  </a:moveTo>
                  <a:cubicBezTo>
                    <a:pt x="922115" y="915732"/>
                    <a:pt x="916972" y="928495"/>
                    <a:pt x="913067" y="922494"/>
                  </a:cubicBezTo>
                  <a:cubicBezTo>
                    <a:pt x="915067" y="922209"/>
                    <a:pt x="914305" y="919161"/>
                    <a:pt x="914400" y="917065"/>
                  </a:cubicBezTo>
                  <a:close/>
                  <a:moveTo>
                    <a:pt x="904875" y="1149189"/>
                  </a:moveTo>
                  <a:cubicBezTo>
                    <a:pt x="906494" y="1146237"/>
                    <a:pt x="907447" y="1142712"/>
                    <a:pt x="910304" y="1140998"/>
                  </a:cubicBezTo>
                  <a:cubicBezTo>
                    <a:pt x="910304" y="1142808"/>
                    <a:pt x="910304" y="1144617"/>
                    <a:pt x="910304" y="1146427"/>
                  </a:cubicBezTo>
                  <a:cubicBezTo>
                    <a:pt x="905923" y="1144808"/>
                    <a:pt x="909257" y="1150809"/>
                    <a:pt x="904875" y="1149189"/>
                  </a:cubicBezTo>
                  <a:close/>
                  <a:moveTo>
                    <a:pt x="908971" y="946878"/>
                  </a:moveTo>
                  <a:cubicBezTo>
                    <a:pt x="911828" y="943926"/>
                    <a:pt x="916400" y="946402"/>
                    <a:pt x="917162" y="949641"/>
                  </a:cubicBezTo>
                  <a:cubicBezTo>
                    <a:pt x="913448" y="949641"/>
                    <a:pt x="909066" y="950403"/>
                    <a:pt x="908971" y="946878"/>
                  </a:cubicBezTo>
                  <a:close/>
                  <a:moveTo>
                    <a:pt x="913067" y="1090801"/>
                  </a:moveTo>
                  <a:cubicBezTo>
                    <a:pt x="908876" y="1092611"/>
                    <a:pt x="905351" y="1086896"/>
                    <a:pt x="908971" y="1085372"/>
                  </a:cubicBezTo>
                  <a:cubicBezTo>
                    <a:pt x="909447" y="1088039"/>
                    <a:pt x="914209" y="1086420"/>
                    <a:pt x="913067" y="1090801"/>
                  </a:cubicBezTo>
                  <a:close/>
                  <a:moveTo>
                    <a:pt x="913067" y="986312"/>
                  </a:moveTo>
                  <a:cubicBezTo>
                    <a:pt x="917067" y="986502"/>
                    <a:pt x="918782" y="995837"/>
                    <a:pt x="913067" y="994408"/>
                  </a:cubicBezTo>
                  <a:cubicBezTo>
                    <a:pt x="914209" y="990408"/>
                    <a:pt x="914209" y="990217"/>
                    <a:pt x="913067" y="986312"/>
                  </a:cubicBezTo>
                  <a:close/>
                  <a:moveTo>
                    <a:pt x="915734" y="979454"/>
                  </a:moveTo>
                  <a:cubicBezTo>
                    <a:pt x="915924" y="981073"/>
                    <a:pt x="917829" y="980883"/>
                    <a:pt x="919734" y="980787"/>
                  </a:cubicBezTo>
                  <a:cubicBezTo>
                    <a:pt x="918210" y="985074"/>
                    <a:pt x="919163" y="984407"/>
                    <a:pt x="921068" y="987550"/>
                  </a:cubicBezTo>
                  <a:cubicBezTo>
                    <a:pt x="917543" y="987550"/>
                    <a:pt x="912019" y="982407"/>
                    <a:pt x="915734" y="979454"/>
                  </a:cubicBezTo>
                  <a:close/>
                  <a:moveTo>
                    <a:pt x="918401" y="904778"/>
                  </a:moveTo>
                  <a:cubicBezTo>
                    <a:pt x="919544" y="900396"/>
                    <a:pt x="916305" y="900587"/>
                    <a:pt x="915734" y="898015"/>
                  </a:cubicBezTo>
                  <a:cubicBezTo>
                    <a:pt x="918115" y="898110"/>
                    <a:pt x="919925" y="897729"/>
                    <a:pt x="921163" y="896682"/>
                  </a:cubicBezTo>
                  <a:cubicBezTo>
                    <a:pt x="921163" y="900301"/>
                    <a:pt x="921925" y="904683"/>
                    <a:pt x="918401" y="904778"/>
                  </a:cubicBezTo>
                  <a:close/>
                  <a:moveTo>
                    <a:pt x="915734" y="936020"/>
                  </a:moveTo>
                  <a:cubicBezTo>
                    <a:pt x="915734" y="942306"/>
                    <a:pt x="909923" y="942878"/>
                    <a:pt x="906209" y="945545"/>
                  </a:cubicBezTo>
                  <a:cubicBezTo>
                    <a:pt x="907256" y="940211"/>
                    <a:pt x="912114" y="938687"/>
                    <a:pt x="915734" y="936020"/>
                  </a:cubicBezTo>
                  <a:close/>
                  <a:moveTo>
                    <a:pt x="907542" y="1101660"/>
                  </a:moveTo>
                  <a:cubicBezTo>
                    <a:pt x="907828" y="1110423"/>
                    <a:pt x="911447" y="1099469"/>
                    <a:pt x="914305" y="1104422"/>
                  </a:cubicBezTo>
                  <a:cubicBezTo>
                    <a:pt x="912590" y="1104993"/>
                    <a:pt x="911543" y="1106136"/>
                    <a:pt x="911543" y="1108518"/>
                  </a:cubicBezTo>
                  <a:cubicBezTo>
                    <a:pt x="907256" y="1106994"/>
                    <a:pt x="907923" y="1107851"/>
                    <a:pt x="904780" y="1109851"/>
                  </a:cubicBezTo>
                  <a:cubicBezTo>
                    <a:pt x="904589" y="1108232"/>
                    <a:pt x="904399" y="1106613"/>
                    <a:pt x="902018" y="1107089"/>
                  </a:cubicBezTo>
                  <a:cubicBezTo>
                    <a:pt x="902303" y="1103660"/>
                    <a:pt x="904113" y="1101850"/>
                    <a:pt x="907542" y="1101660"/>
                  </a:cubicBezTo>
                  <a:close/>
                  <a:moveTo>
                    <a:pt x="910304" y="1135569"/>
                  </a:moveTo>
                  <a:cubicBezTo>
                    <a:pt x="910304" y="1136902"/>
                    <a:pt x="910304" y="1138331"/>
                    <a:pt x="910304" y="1139664"/>
                  </a:cubicBezTo>
                  <a:cubicBezTo>
                    <a:pt x="906780" y="1139569"/>
                    <a:pt x="903827" y="1138902"/>
                    <a:pt x="902113" y="1136997"/>
                  </a:cubicBezTo>
                  <a:cubicBezTo>
                    <a:pt x="906304" y="1137950"/>
                    <a:pt x="906113" y="1134616"/>
                    <a:pt x="910304" y="1135569"/>
                  </a:cubicBezTo>
                  <a:close/>
                  <a:moveTo>
                    <a:pt x="903542" y="1202148"/>
                  </a:moveTo>
                  <a:cubicBezTo>
                    <a:pt x="901065" y="1202910"/>
                    <a:pt x="901637" y="1206625"/>
                    <a:pt x="901065" y="1209197"/>
                  </a:cubicBezTo>
                  <a:cubicBezTo>
                    <a:pt x="900684" y="1205958"/>
                    <a:pt x="900494" y="1202720"/>
                    <a:pt x="900208" y="1199481"/>
                  </a:cubicBezTo>
                  <a:cubicBezTo>
                    <a:pt x="901446" y="1200243"/>
                    <a:pt x="902875" y="1200815"/>
                    <a:pt x="903542" y="1202148"/>
                  </a:cubicBezTo>
                  <a:close/>
                  <a:moveTo>
                    <a:pt x="922592" y="895348"/>
                  </a:moveTo>
                  <a:cubicBezTo>
                    <a:pt x="921544" y="892300"/>
                    <a:pt x="914209" y="895634"/>
                    <a:pt x="915829" y="889919"/>
                  </a:cubicBezTo>
                  <a:cubicBezTo>
                    <a:pt x="919067" y="890490"/>
                    <a:pt x="918782" y="887442"/>
                    <a:pt x="922592" y="888585"/>
                  </a:cubicBezTo>
                  <a:cubicBezTo>
                    <a:pt x="920782" y="891919"/>
                    <a:pt x="925544" y="895158"/>
                    <a:pt x="922592" y="895348"/>
                  </a:cubicBezTo>
                  <a:close/>
                  <a:moveTo>
                    <a:pt x="921163" y="885823"/>
                  </a:moveTo>
                  <a:cubicBezTo>
                    <a:pt x="912781" y="884394"/>
                    <a:pt x="919829" y="875822"/>
                    <a:pt x="908971" y="880394"/>
                  </a:cubicBezTo>
                  <a:cubicBezTo>
                    <a:pt x="908876" y="876679"/>
                    <a:pt x="911257" y="877632"/>
                    <a:pt x="908971" y="874965"/>
                  </a:cubicBezTo>
                  <a:cubicBezTo>
                    <a:pt x="912400" y="875155"/>
                    <a:pt x="913162" y="872869"/>
                    <a:pt x="914400" y="870869"/>
                  </a:cubicBezTo>
                  <a:cubicBezTo>
                    <a:pt x="906875" y="874012"/>
                    <a:pt x="909828" y="862868"/>
                    <a:pt x="914400" y="861344"/>
                  </a:cubicBezTo>
                  <a:cubicBezTo>
                    <a:pt x="914686" y="862392"/>
                    <a:pt x="915543" y="862963"/>
                    <a:pt x="917162" y="862677"/>
                  </a:cubicBezTo>
                  <a:cubicBezTo>
                    <a:pt x="918020" y="868583"/>
                    <a:pt x="913352" y="870202"/>
                    <a:pt x="919829" y="868107"/>
                  </a:cubicBezTo>
                  <a:cubicBezTo>
                    <a:pt x="917067" y="873060"/>
                    <a:pt x="921353" y="873345"/>
                    <a:pt x="923925" y="876298"/>
                  </a:cubicBezTo>
                  <a:cubicBezTo>
                    <a:pt x="921068" y="877632"/>
                    <a:pt x="920972" y="881537"/>
                    <a:pt x="921163" y="885823"/>
                  </a:cubicBezTo>
                  <a:close/>
                  <a:moveTo>
                    <a:pt x="915734" y="851914"/>
                  </a:moveTo>
                  <a:cubicBezTo>
                    <a:pt x="916305" y="854486"/>
                    <a:pt x="920972" y="852962"/>
                    <a:pt x="919734" y="857343"/>
                  </a:cubicBezTo>
                  <a:cubicBezTo>
                    <a:pt x="917924" y="857248"/>
                    <a:pt x="916781" y="858010"/>
                    <a:pt x="915734" y="858677"/>
                  </a:cubicBezTo>
                  <a:cubicBezTo>
                    <a:pt x="917543" y="855343"/>
                    <a:pt x="911733" y="853057"/>
                    <a:pt x="915734" y="851914"/>
                  </a:cubicBezTo>
                  <a:close/>
                  <a:moveTo>
                    <a:pt x="918401" y="830197"/>
                  </a:moveTo>
                  <a:cubicBezTo>
                    <a:pt x="915924" y="825625"/>
                    <a:pt x="914019" y="817338"/>
                    <a:pt x="907542" y="820672"/>
                  </a:cubicBezTo>
                  <a:cubicBezTo>
                    <a:pt x="907542" y="817910"/>
                    <a:pt x="907542" y="815243"/>
                    <a:pt x="907542" y="812481"/>
                  </a:cubicBezTo>
                  <a:cubicBezTo>
                    <a:pt x="912209" y="813052"/>
                    <a:pt x="915162" y="812004"/>
                    <a:pt x="918401" y="811147"/>
                  </a:cubicBezTo>
                  <a:cubicBezTo>
                    <a:pt x="916877" y="818577"/>
                    <a:pt x="924592" y="816767"/>
                    <a:pt x="923830" y="823339"/>
                  </a:cubicBezTo>
                  <a:cubicBezTo>
                    <a:pt x="914209" y="822768"/>
                    <a:pt x="923734" y="830292"/>
                    <a:pt x="918401" y="830197"/>
                  </a:cubicBezTo>
                  <a:close/>
                  <a:moveTo>
                    <a:pt x="921163" y="808480"/>
                  </a:moveTo>
                  <a:cubicBezTo>
                    <a:pt x="916972" y="809433"/>
                    <a:pt x="917162" y="806099"/>
                    <a:pt x="912971" y="807147"/>
                  </a:cubicBezTo>
                  <a:cubicBezTo>
                    <a:pt x="912971" y="807909"/>
                    <a:pt x="911828" y="808671"/>
                    <a:pt x="911638" y="807147"/>
                  </a:cubicBezTo>
                  <a:cubicBezTo>
                    <a:pt x="915257" y="804861"/>
                    <a:pt x="914495" y="801717"/>
                    <a:pt x="918401" y="805813"/>
                  </a:cubicBezTo>
                  <a:cubicBezTo>
                    <a:pt x="918877" y="802670"/>
                    <a:pt x="919734" y="800003"/>
                    <a:pt x="922496" y="799050"/>
                  </a:cubicBezTo>
                  <a:cubicBezTo>
                    <a:pt x="925925" y="802289"/>
                    <a:pt x="920972" y="804289"/>
                    <a:pt x="921163" y="808480"/>
                  </a:cubicBezTo>
                  <a:close/>
                  <a:moveTo>
                    <a:pt x="907542" y="690370"/>
                  </a:moveTo>
                  <a:cubicBezTo>
                    <a:pt x="912019" y="690465"/>
                    <a:pt x="917162" y="689799"/>
                    <a:pt x="917067" y="694466"/>
                  </a:cubicBezTo>
                  <a:cubicBezTo>
                    <a:pt x="912781" y="691704"/>
                    <a:pt x="908780" y="696657"/>
                    <a:pt x="907542" y="690370"/>
                  </a:cubicBezTo>
                  <a:close/>
                  <a:moveTo>
                    <a:pt x="907542" y="675416"/>
                  </a:moveTo>
                  <a:cubicBezTo>
                    <a:pt x="907828" y="673797"/>
                    <a:pt x="907352" y="671606"/>
                    <a:pt x="908876" y="671320"/>
                  </a:cubicBezTo>
                  <a:cubicBezTo>
                    <a:pt x="912400" y="675321"/>
                    <a:pt x="906590" y="677988"/>
                    <a:pt x="908876" y="679416"/>
                  </a:cubicBezTo>
                  <a:cubicBezTo>
                    <a:pt x="913162" y="678750"/>
                    <a:pt x="914209" y="681417"/>
                    <a:pt x="917067" y="682179"/>
                  </a:cubicBezTo>
                  <a:cubicBezTo>
                    <a:pt x="917067" y="684465"/>
                    <a:pt x="917067" y="686751"/>
                    <a:pt x="917067" y="688941"/>
                  </a:cubicBezTo>
                  <a:cubicBezTo>
                    <a:pt x="913067" y="689132"/>
                    <a:pt x="905637" y="687417"/>
                    <a:pt x="907542" y="683512"/>
                  </a:cubicBezTo>
                  <a:cubicBezTo>
                    <a:pt x="907542" y="685227"/>
                    <a:pt x="911352" y="685227"/>
                    <a:pt x="911638" y="683512"/>
                  </a:cubicBezTo>
                  <a:cubicBezTo>
                    <a:pt x="910019" y="682369"/>
                    <a:pt x="908018" y="681702"/>
                    <a:pt x="904875" y="682179"/>
                  </a:cubicBezTo>
                  <a:cubicBezTo>
                    <a:pt x="904970" y="679797"/>
                    <a:pt x="904589" y="677988"/>
                    <a:pt x="903542" y="676749"/>
                  </a:cubicBezTo>
                  <a:cubicBezTo>
                    <a:pt x="905161" y="676559"/>
                    <a:pt x="907352" y="676940"/>
                    <a:pt x="907542" y="675416"/>
                  </a:cubicBezTo>
                  <a:close/>
                  <a:moveTo>
                    <a:pt x="869537" y="883061"/>
                  </a:moveTo>
                  <a:cubicBezTo>
                    <a:pt x="871252" y="879537"/>
                    <a:pt x="876205" y="884299"/>
                    <a:pt x="876300" y="881727"/>
                  </a:cubicBezTo>
                  <a:cubicBezTo>
                    <a:pt x="872776" y="881537"/>
                    <a:pt x="873633" y="877155"/>
                    <a:pt x="873538" y="873536"/>
                  </a:cubicBezTo>
                  <a:cubicBezTo>
                    <a:pt x="876109" y="873250"/>
                    <a:pt x="876586" y="875060"/>
                    <a:pt x="878967" y="874869"/>
                  </a:cubicBezTo>
                  <a:cubicBezTo>
                    <a:pt x="877729" y="878394"/>
                    <a:pt x="876491" y="882870"/>
                    <a:pt x="880301" y="884394"/>
                  </a:cubicBezTo>
                  <a:cubicBezTo>
                    <a:pt x="879253" y="884680"/>
                    <a:pt x="878777" y="885537"/>
                    <a:pt x="878967" y="887061"/>
                  </a:cubicBezTo>
                  <a:cubicBezTo>
                    <a:pt x="874681" y="886966"/>
                    <a:pt x="868680" y="888490"/>
                    <a:pt x="869537" y="883061"/>
                  </a:cubicBezTo>
                  <a:close/>
                  <a:moveTo>
                    <a:pt x="874967" y="865440"/>
                  </a:moveTo>
                  <a:cubicBezTo>
                    <a:pt x="874967" y="863630"/>
                    <a:pt x="874967" y="861820"/>
                    <a:pt x="874967" y="860010"/>
                  </a:cubicBezTo>
                  <a:cubicBezTo>
                    <a:pt x="881444" y="860487"/>
                    <a:pt x="884301" y="856677"/>
                    <a:pt x="881825" y="851819"/>
                  </a:cubicBezTo>
                  <a:cubicBezTo>
                    <a:pt x="888968" y="852581"/>
                    <a:pt x="882682" y="846199"/>
                    <a:pt x="885920" y="845056"/>
                  </a:cubicBezTo>
                  <a:cubicBezTo>
                    <a:pt x="888968" y="848009"/>
                    <a:pt x="890207" y="858105"/>
                    <a:pt x="888682" y="861344"/>
                  </a:cubicBezTo>
                  <a:cubicBezTo>
                    <a:pt x="881253" y="855153"/>
                    <a:pt x="882206" y="864487"/>
                    <a:pt x="874967" y="865440"/>
                  </a:cubicBezTo>
                  <a:close/>
                  <a:moveTo>
                    <a:pt x="862775" y="1481802"/>
                  </a:moveTo>
                  <a:cubicBezTo>
                    <a:pt x="861441" y="1481802"/>
                    <a:pt x="860107" y="1481802"/>
                    <a:pt x="858869" y="1481802"/>
                  </a:cubicBezTo>
                  <a:cubicBezTo>
                    <a:pt x="859917" y="1479802"/>
                    <a:pt x="861251" y="1477992"/>
                    <a:pt x="862013" y="1475611"/>
                  </a:cubicBezTo>
                  <a:cubicBezTo>
                    <a:pt x="862394" y="1475802"/>
                    <a:pt x="862679" y="1475992"/>
                    <a:pt x="862965" y="1476183"/>
                  </a:cubicBezTo>
                  <a:cubicBezTo>
                    <a:pt x="863441" y="1478469"/>
                    <a:pt x="863346" y="1480564"/>
                    <a:pt x="862775" y="1481802"/>
                  </a:cubicBezTo>
                  <a:close/>
                  <a:moveTo>
                    <a:pt x="871538" y="950974"/>
                  </a:moveTo>
                  <a:cubicBezTo>
                    <a:pt x="871347" y="949545"/>
                    <a:pt x="871252" y="948212"/>
                    <a:pt x="871061" y="946783"/>
                  </a:cubicBezTo>
                  <a:cubicBezTo>
                    <a:pt x="872871" y="946783"/>
                    <a:pt x="874776" y="946974"/>
                    <a:pt x="876395" y="946878"/>
                  </a:cubicBezTo>
                  <a:cubicBezTo>
                    <a:pt x="876395" y="948688"/>
                    <a:pt x="876395" y="950498"/>
                    <a:pt x="876395" y="952308"/>
                  </a:cubicBezTo>
                  <a:cubicBezTo>
                    <a:pt x="874109" y="950307"/>
                    <a:pt x="872776" y="950403"/>
                    <a:pt x="871538" y="951069"/>
                  </a:cubicBezTo>
                  <a:cubicBezTo>
                    <a:pt x="871538" y="951069"/>
                    <a:pt x="871538" y="951069"/>
                    <a:pt x="871538" y="950974"/>
                  </a:cubicBezTo>
                  <a:close/>
                  <a:moveTo>
                    <a:pt x="880491" y="1030508"/>
                  </a:moveTo>
                  <a:cubicBezTo>
                    <a:pt x="881158" y="1030889"/>
                    <a:pt x="881825" y="1031270"/>
                    <a:pt x="883158" y="1031079"/>
                  </a:cubicBezTo>
                  <a:cubicBezTo>
                    <a:pt x="887635" y="1039366"/>
                    <a:pt x="882872" y="1043557"/>
                    <a:pt x="887254" y="1048701"/>
                  </a:cubicBezTo>
                  <a:cubicBezTo>
                    <a:pt x="886492" y="1052606"/>
                    <a:pt x="884396" y="1053177"/>
                    <a:pt x="883825" y="1055273"/>
                  </a:cubicBezTo>
                  <a:cubicBezTo>
                    <a:pt x="882587" y="1046891"/>
                    <a:pt x="881539" y="1038699"/>
                    <a:pt x="880491" y="1030508"/>
                  </a:cubicBezTo>
                  <a:close/>
                  <a:moveTo>
                    <a:pt x="885825" y="1028317"/>
                  </a:moveTo>
                  <a:cubicBezTo>
                    <a:pt x="883063" y="1028222"/>
                    <a:pt x="881920" y="1026698"/>
                    <a:pt x="880205" y="1027555"/>
                  </a:cubicBezTo>
                  <a:cubicBezTo>
                    <a:pt x="879729" y="1023269"/>
                    <a:pt x="879348" y="1018983"/>
                    <a:pt x="878967" y="1014792"/>
                  </a:cubicBezTo>
                  <a:cubicBezTo>
                    <a:pt x="882682" y="1014982"/>
                    <a:pt x="886397" y="1014125"/>
                    <a:pt x="890016" y="1014696"/>
                  </a:cubicBezTo>
                  <a:cubicBezTo>
                    <a:pt x="885825" y="1015458"/>
                    <a:pt x="885825" y="1020507"/>
                    <a:pt x="881920" y="1021459"/>
                  </a:cubicBezTo>
                  <a:cubicBezTo>
                    <a:pt x="886016" y="1020888"/>
                    <a:pt x="886111" y="1024507"/>
                    <a:pt x="885825" y="1028317"/>
                  </a:cubicBezTo>
                  <a:close/>
                  <a:moveTo>
                    <a:pt x="836962" y="703896"/>
                  </a:moveTo>
                  <a:cubicBezTo>
                    <a:pt x="836867" y="703896"/>
                    <a:pt x="836771" y="703896"/>
                    <a:pt x="836676" y="703896"/>
                  </a:cubicBezTo>
                  <a:cubicBezTo>
                    <a:pt x="836390" y="702467"/>
                    <a:pt x="836200" y="701038"/>
                    <a:pt x="835914" y="699609"/>
                  </a:cubicBezTo>
                  <a:cubicBezTo>
                    <a:pt x="837629" y="699609"/>
                    <a:pt x="839438" y="699609"/>
                    <a:pt x="839629" y="701229"/>
                  </a:cubicBezTo>
                  <a:cubicBezTo>
                    <a:pt x="838200" y="701514"/>
                    <a:pt x="837629" y="702657"/>
                    <a:pt x="836962" y="703896"/>
                  </a:cubicBezTo>
                  <a:close/>
                  <a:moveTo>
                    <a:pt x="884396" y="1059178"/>
                  </a:moveTo>
                  <a:cubicBezTo>
                    <a:pt x="884396" y="1059273"/>
                    <a:pt x="884492" y="1059464"/>
                    <a:pt x="884492" y="1059559"/>
                  </a:cubicBezTo>
                  <a:cubicBezTo>
                    <a:pt x="884492" y="1059559"/>
                    <a:pt x="884492" y="1059559"/>
                    <a:pt x="884396" y="1059559"/>
                  </a:cubicBezTo>
                  <a:cubicBezTo>
                    <a:pt x="884492" y="1059464"/>
                    <a:pt x="884396" y="1059369"/>
                    <a:pt x="884396" y="1059178"/>
                  </a:cubicBezTo>
                  <a:close/>
                  <a:moveTo>
                    <a:pt x="887254" y="948307"/>
                  </a:moveTo>
                  <a:cubicBezTo>
                    <a:pt x="887254" y="950117"/>
                    <a:pt x="887254" y="951927"/>
                    <a:pt x="887254" y="953736"/>
                  </a:cubicBezTo>
                  <a:cubicBezTo>
                    <a:pt x="882491" y="953070"/>
                    <a:pt x="878681" y="951450"/>
                    <a:pt x="877729" y="946974"/>
                  </a:cubicBezTo>
                  <a:cubicBezTo>
                    <a:pt x="880872" y="947355"/>
                    <a:pt x="882872" y="949069"/>
                    <a:pt x="887254" y="948307"/>
                  </a:cubicBezTo>
                  <a:close/>
                  <a:moveTo>
                    <a:pt x="883158" y="940116"/>
                  </a:moveTo>
                  <a:cubicBezTo>
                    <a:pt x="884873" y="938306"/>
                    <a:pt x="889826" y="938020"/>
                    <a:pt x="889921" y="941449"/>
                  </a:cubicBezTo>
                  <a:cubicBezTo>
                    <a:pt x="888206" y="943354"/>
                    <a:pt x="883253" y="943545"/>
                    <a:pt x="883158" y="940116"/>
                  </a:cubicBezTo>
                  <a:close/>
                  <a:moveTo>
                    <a:pt x="870014" y="927543"/>
                  </a:moveTo>
                  <a:cubicBezTo>
                    <a:pt x="870014" y="926304"/>
                    <a:pt x="869918" y="925161"/>
                    <a:pt x="869823" y="923923"/>
                  </a:cubicBezTo>
                  <a:cubicBezTo>
                    <a:pt x="871061" y="924018"/>
                    <a:pt x="872014" y="924209"/>
                    <a:pt x="872300" y="925161"/>
                  </a:cubicBezTo>
                  <a:cubicBezTo>
                    <a:pt x="871823" y="925542"/>
                    <a:pt x="870966" y="926590"/>
                    <a:pt x="870014" y="927543"/>
                  </a:cubicBezTo>
                  <a:close/>
                  <a:moveTo>
                    <a:pt x="845439" y="759331"/>
                  </a:moveTo>
                  <a:cubicBezTo>
                    <a:pt x="845344" y="758379"/>
                    <a:pt x="845153" y="757521"/>
                    <a:pt x="845058" y="756569"/>
                  </a:cubicBezTo>
                  <a:cubicBezTo>
                    <a:pt x="847916" y="757236"/>
                    <a:pt x="850487" y="757236"/>
                    <a:pt x="850582" y="758188"/>
                  </a:cubicBezTo>
                  <a:cubicBezTo>
                    <a:pt x="848487" y="758855"/>
                    <a:pt x="846868" y="759141"/>
                    <a:pt x="845439" y="759331"/>
                  </a:cubicBezTo>
                  <a:close/>
                  <a:moveTo>
                    <a:pt x="845153" y="695704"/>
                  </a:moveTo>
                  <a:cubicBezTo>
                    <a:pt x="846201" y="696657"/>
                    <a:pt x="848201" y="703324"/>
                    <a:pt x="845153" y="703896"/>
                  </a:cubicBezTo>
                  <a:cubicBezTo>
                    <a:pt x="842963" y="700657"/>
                    <a:pt x="841057" y="697895"/>
                    <a:pt x="845153" y="695704"/>
                  </a:cubicBezTo>
                  <a:close/>
                  <a:moveTo>
                    <a:pt x="838391" y="678083"/>
                  </a:moveTo>
                  <a:cubicBezTo>
                    <a:pt x="838009" y="682083"/>
                    <a:pt x="840962" y="682750"/>
                    <a:pt x="842486" y="684846"/>
                  </a:cubicBezTo>
                  <a:cubicBezTo>
                    <a:pt x="838772" y="686084"/>
                    <a:pt x="845153" y="689799"/>
                    <a:pt x="839819" y="690275"/>
                  </a:cubicBezTo>
                  <a:cubicBezTo>
                    <a:pt x="840296" y="687132"/>
                    <a:pt x="835914" y="688751"/>
                    <a:pt x="835724" y="686179"/>
                  </a:cubicBezTo>
                  <a:cubicBezTo>
                    <a:pt x="839438" y="684465"/>
                    <a:pt x="829532" y="678083"/>
                    <a:pt x="838391" y="678083"/>
                  </a:cubicBezTo>
                  <a:close/>
                  <a:moveTo>
                    <a:pt x="838391" y="690370"/>
                  </a:moveTo>
                  <a:cubicBezTo>
                    <a:pt x="838391" y="692656"/>
                    <a:pt x="838391" y="694942"/>
                    <a:pt x="838391" y="697133"/>
                  </a:cubicBezTo>
                  <a:cubicBezTo>
                    <a:pt x="836867" y="697228"/>
                    <a:pt x="836009" y="697133"/>
                    <a:pt x="835533" y="696752"/>
                  </a:cubicBezTo>
                  <a:cubicBezTo>
                    <a:pt x="835438" y="695990"/>
                    <a:pt x="835247" y="695228"/>
                    <a:pt x="835152" y="694561"/>
                  </a:cubicBezTo>
                  <a:cubicBezTo>
                    <a:pt x="835343" y="693609"/>
                    <a:pt x="835533" y="692656"/>
                    <a:pt x="834771" y="692085"/>
                  </a:cubicBezTo>
                  <a:cubicBezTo>
                    <a:pt x="834581" y="691037"/>
                    <a:pt x="834390" y="689989"/>
                    <a:pt x="834200" y="688941"/>
                  </a:cubicBezTo>
                  <a:cubicBezTo>
                    <a:pt x="834771" y="689894"/>
                    <a:pt x="835914" y="690561"/>
                    <a:pt x="838391" y="690370"/>
                  </a:cubicBezTo>
                  <a:close/>
                  <a:moveTo>
                    <a:pt x="833628" y="685893"/>
                  </a:moveTo>
                  <a:cubicBezTo>
                    <a:pt x="833533" y="685227"/>
                    <a:pt x="833438" y="684655"/>
                    <a:pt x="833342" y="683988"/>
                  </a:cubicBezTo>
                  <a:cubicBezTo>
                    <a:pt x="833628" y="683798"/>
                    <a:pt x="833914" y="683703"/>
                    <a:pt x="834295" y="683512"/>
                  </a:cubicBezTo>
                  <a:cubicBezTo>
                    <a:pt x="834009" y="684369"/>
                    <a:pt x="833819" y="685131"/>
                    <a:pt x="833628" y="685893"/>
                  </a:cubicBezTo>
                  <a:close/>
                  <a:moveTo>
                    <a:pt x="751046" y="1098421"/>
                  </a:moveTo>
                  <a:cubicBezTo>
                    <a:pt x="751427" y="1098421"/>
                    <a:pt x="751808" y="1098421"/>
                    <a:pt x="752189" y="1098421"/>
                  </a:cubicBezTo>
                  <a:cubicBezTo>
                    <a:pt x="751999" y="1100040"/>
                    <a:pt x="751808" y="1101564"/>
                    <a:pt x="751713" y="1103184"/>
                  </a:cubicBezTo>
                  <a:cubicBezTo>
                    <a:pt x="751046" y="1102041"/>
                    <a:pt x="750856" y="1100421"/>
                    <a:pt x="751046" y="1098421"/>
                  </a:cubicBezTo>
                  <a:close/>
                  <a:moveTo>
                    <a:pt x="923925" y="785334"/>
                  </a:moveTo>
                  <a:cubicBezTo>
                    <a:pt x="922115" y="785334"/>
                    <a:pt x="920306" y="785334"/>
                    <a:pt x="918496" y="785334"/>
                  </a:cubicBezTo>
                  <a:cubicBezTo>
                    <a:pt x="919639" y="786954"/>
                    <a:pt x="920306" y="788954"/>
                    <a:pt x="919829" y="792097"/>
                  </a:cubicBezTo>
                  <a:cubicBezTo>
                    <a:pt x="916400" y="792288"/>
                    <a:pt x="915543" y="790002"/>
                    <a:pt x="914400" y="788001"/>
                  </a:cubicBezTo>
                  <a:cubicBezTo>
                    <a:pt x="916305" y="787620"/>
                    <a:pt x="916686" y="785715"/>
                    <a:pt x="918496" y="785239"/>
                  </a:cubicBezTo>
                  <a:cubicBezTo>
                    <a:pt x="918115" y="781715"/>
                    <a:pt x="918972" y="779429"/>
                    <a:pt x="922592" y="779810"/>
                  </a:cubicBezTo>
                  <a:cubicBezTo>
                    <a:pt x="922973" y="781715"/>
                    <a:pt x="924497" y="782477"/>
                    <a:pt x="923925" y="785334"/>
                  </a:cubicBezTo>
                  <a:close/>
                  <a:moveTo>
                    <a:pt x="917067" y="759617"/>
                  </a:moveTo>
                  <a:cubicBezTo>
                    <a:pt x="907637" y="757236"/>
                    <a:pt x="916686" y="747330"/>
                    <a:pt x="910304" y="741996"/>
                  </a:cubicBezTo>
                  <a:cubicBezTo>
                    <a:pt x="910019" y="743043"/>
                    <a:pt x="910209" y="744663"/>
                    <a:pt x="908971" y="744663"/>
                  </a:cubicBezTo>
                  <a:cubicBezTo>
                    <a:pt x="908495" y="736185"/>
                    <a:pt x="916591" y="744377"/>
                    <a:pt x="915734" y="736566"/>
                  </a:cubicBezTo>
                  <a:cubicBezTo>
                    <a:pt x="920020" y="735328"/>
                    <a:pt x="918496" y="740091"/>
                    <a:pt x="921163" y="740662"/>
                  </a:cubicBezTo>
                  <a:cubicBezTo>
                    <a:pt x="921353" y="739043"/>
                    <a:pt x="921544" y="737424"/>
                    <a:pt x="923925" y="737995"/>
                  </a:cubicBezTo>
                  <a:cubicBezTo>
                    <a:pt x="920115" y="745139"/>
                    <a:pt x="913829" y="748377"/>
                    <a:pt x="917067" y="759617"/>
                  </a:cubicBezTo>
                  <a:close/>
                  <a:moveTo>
                    <a:pt x="919829" y="592548"/>
                  </a:moveTo>
                  <a:cubicBezTo>
                    <a:pt x="914305" y="590834"/>
                    <a:pt x="909542" y="588262"/>
                    <a:pt x="908971" y="581690"/>
                  </a:cubicBezTo>
                  <a:cubicBezTo>
                    <a:pt x="910876" y="581785"/>
                    <a:pt x="911924" y="581023"/>
                    <a:pt x="913067" y="580356"/>
                  </a:cubicBezTo>
                  <a:cubicBezTo>
                    <a:pt x="915162" y="583214"/>
                    <a:pt x="915448" y="587881"/>
                    <a:pt x="919829" y="588548"/>
                  </a:cubicBezTo>
                  <a:cubicBezTo>
                    <a:pt x="919544" y="586452"/>
                    <a:pt x="914591" y="582261"/>
                    <a:pt x="918496" y="580356"/>
                  </a:cubicBezTo>
                  <a:cubicBezTo>
                    <a:pt x="921163" y="582166"/>
                    <a:pt x="922592" y="589500"/>
                    <a:pt x="919829" y="592548"/>
                  </a:cubicBezTo>
                  <a:close/>
                  <a:moveTo>
                    <a:pt x="917067" y="559973"/>
                  </a:moveTo>
                  <a:cubicBezTo>
                    <a:pt x="921163" y="559973"/>
                    <a:pt x="920401" y="564735"/>
                    <a:pt x="921163" y="568164"/>
                  </a:cubicBezTo>
                  <a:cubicBezTo>
                    <a:pt x="917829" y="567307"/>
                    <a:pt x="915353" y="561878"/>
                    <a:pt x="917067" y="559973"/>
                  </a:cubicBezTo>
                  <a:close/>
                  <a:moveTo>
                    <a:pt x="877729" y="593882"/>
                  </a:moveTo>
                  <a:cubicBezTo>
                    <a:pt x="872585" y="590453"/>
                    <a:pt x="865823" y="588548"/>
                    <a:pt x="865537" y="580356"/>
                  </a:cubicBezTo>
                  <a:cubicBezTo>
                    <a:pt x="869632" y="578642"/>
                    <a:pt x="877634" y="580642"/>
                    <a:pt x="879062" y="576261"/>
                  </a:cubicBezTo>
                  <a:cubicBezTo>
                    <a:pt x="874395" y="573403"/>
                    <a:pt x="879729" y="571212"/>
                    <a:pt x="877729" y="569498"/>
                  </a:cubicBezTo>
                  <a:cubicBezTo>
                    <a:pt x="871919" y="570069"/>
                    <a:pt x="875919" y="574165"/>
                    <a:pt x="873633" y="576261"/>
                  </a:cubicBezTo>
                  <a:cubicBezTo>
                    <a:pt x="871347" y="576261"/>
                    <a:pt x="869156" y="576261"/>
                    <a:pt x="866870" y="576261"/>
                  </a:cubicBezTo>
                  <a:cubicBezTo>
                    <a:pt x="865727" y="570165"/>
                    <a:pt x="870014" y="569498"/>
                    <a:pt x="870966" y="565402"/>
                  </a:cubicBezTo>
                  <a:cubicBezTo>
                    <a:pt x="864680" y="561021"/>
                    <a:pt x="868299" y="552067"/>
                    <a:pt x="868204" y="543685"/>
                  </a:cubicBezTo>
                  <a:cubicBezTo>
                    <a:pt x="872300" y="546447"/>
                    <a:pt x="880967" y="548162"/>
                    <a:pt x="883158" y="542352"/>
                  </a:cubicBezTo>
                  <a:cubicBezTo>
                    <a:pt x="881825" y="542352"/>
                    <a:pt x="881539" y="541209"/>
                    <a:pt x="880396" y="541018"/>
                  </a:cubicBezTo>
                  <a:cubicBezTo>
                    <a:pt x="878396" y="541399"/>
                    <a:pt x="874681" y="546828"/>
                    <a:pt x="873633" y="543780"/>
                  </a:cubicBezTo>
                  <a:cubicBezTo>
                    <a:pt x="876491" y="543399"/>
                    <a:pt x="873919" y="537303"/>
                    <a:pt x="870966" y="538351"/>
                  </a:cubicBezTo>
                  <a:cubicBezTo>
                    <a:pt x="869918" y="533684"/>
                    <a:pt x="872490" y="532636"/>
                    <a:pt x="873633" y="530160"/>
                  </a:cubicBezTo>
                  <a:cubicBezTo>
                    <a:pt x="871633" y="529493"/>
                    <a:pt x="870204" y="528159"/>
                    <a:pt x="868204" y="527493"/>
                  </a:cubicBezTo>
                  <a:cubicBezTo>
                    <a:pt x="870395" y="523016"/>
                    <a:pt x="867918" y="522349"/>
                    <a:pt x="868204" y="516634"/>
                  </a:cubicBezTo>
                  <a:cubicBezTo>
                    <a:pt x="872490" y="518444"/>
                    <a:pt x="875157" y="520349"/>
                    <a:pt x="877729" y="515301"/>
                  </a:cubicBezTo>
                  <a:cubicBezTo>
                    <a:pt x="871633" y="517777"/>
                    <a:pt x="868775" y="509014"/>
                    <a:pt x="866870" y="503109"/>
                  </a:cubicBezTo>
                  <a:cubicBezTo>
                    <a:pt x="874395" y="504156"/>
                    <a:pt x="871252" y="501013"/>
                    <a:pt x="870966" y="496346"/>
                  </a:cubicBezTo>
                  <a:cubicBezTo>
                    <a:pt x="877443" y="494917"/>
                    <a:pt x="878396" y="501870"/>
                    <a:pt x="881825" y="496346"/>
                  </a:cubicBezTo>
                  <a:cubicBezTo>
                    <a:pt x="878777" y="494060"/>
                    <a:pt x="876967" y="490345"/>
                    <a:pt x="870966" y="490917"/>
                  </a:cubicBezTo>
                  <a:cubicBezTo>
                    <a:pt x="874014" y="485773"/>
                    <a:pt x="873919" y="483392"/>
                    <a:pt x="868204" y="481392"/>
                  </a:cubicBezTo>
                  <a:cubicBezTo>
                    <a:pt x="870680" y="478915"/>
                    <a:pt x="871633" y="482535"/>
                    <a:pt x="876395" y="481392"/>
                  </a:cubicBezTo>
                  <a:cubicBezTo>
                    <a:pt x="876014" y="478629"/>
                    <a:pt x="872681" y="478725"/>
                    <a:pt x="872300" y="475962"/>
                  </a:cubicBezTo>
                  <a:cubicBezTo>
                    <a:pt x="877824" y="476534"/>
                    <a:pt x="883349" y="471867"/>
                    <a:pt x="877729" y="469200"/>
                  </a:cubicBezTo>
                  <a:cubicBezTo>
                    <a:pt x="882491" y="465009"/>
                    <a:pt x="882015" y="473867"/>
                    <a:pt x="884492" y="470533"/>
                  </a:cubicBezTo>
                  <a:cubicBezTo>
                    <a:pt x="883158" y="468723"/>
                    <a:pt x="882301" y="466437"/>
                    <a:pt x="880396" y="465104"/>
                  </a:cubicBezTo>
                  <a:cubicBezTo>
                    <a:pt x="878300" y="465199"/>
                    <a:pt x="879348" y="468533"/>
                    <a:pt x="876395" y="467866"/>
                  </a:cubicBezTo>
                  <a:cubicBezTo>
                    <a:pt x="874586" y="464437"/>
                    <a:pt x="882682" y="464532"/>
                    <a:pt x="877729" y="462437"/>
                  </a:cubicBezTo>
                  <a:cubicBezTo>
                    <a:pt x="874967" y="463675"/>
                    <a:pt x="874967" y="467771"/>
                    <a:pt x="870966" y="467866"/>
                  </a:cubicBezTo>
                  <a:cubicBezTo>
                    <a:pt x="869252" y="461675"/>
                    <a:pt x="874681" y="462532"/>
                    <a:pt x="873633" y="457008"/>
                  </a:cubicBezTo>
                  <a:cubicBezTo>
                    <a:pt x="867823" y="456436"/>
                    <a:pt x="869728" y="454531"/>
                    <a:pt x="865537" y="454245"/>
                  </a:cubicBezTo>
                  <a:cubicBezTo>
                    <a:pt x="865251" y="451674"/>
                    <a:pt x="867061" y="451293"/>
                    <a:pt x="866870" y="448816"/>
                  </a:cubicBezTo>
                  <a:cubicBezTo>
                    <a:pt x="876776" y="448911"/>
                    <a:pt x="882777" y="442911"/>
                    <a:pt x="885825" y="452912"/>
                  </a:cubicBezTo>
                  <a:cubicBezTo>
                    <a:pt x="891159" y="454436"/>
                    <a:pt x="895255" y="448816"/>
                    <a:pt x="896684" y="454245"/>
                  </a:cubicBezTo>
                  <a:cubicBezTo>
                    <a:pt x="892112" y="453293"/>
                    <a:pt x="894493" y="457008"/>
                    <a:pt x="895350" y="458341"/>
                  </a:cubicBezTo>
                  <a:cubicBezTo>
                    <a:pt x="893731" y="460341"/>
                    <a:pt x="890207" y="460437"/>
                    <a:pt x="888587" y="462437"/>
                  </a:cubicBezTo>
                  <a:cubicBezTo>
                    <a:pt x="892207" y="462913"/>
                    <a:pt x="900875" y="457008"/>
                    <a:pt x="899446" y="461103"/>
                  </a:cubicBezTo>
                  <a:cubicBezTo>
                    <a:pt x="891445" y="460246"/>
                    <a:pt x="897255" y="467009"/>
                    <a:pt x="898112" y="469295"/>
                  </a:cubicBezTo>
                  <a:cubicBezTo>
                    <a:pt x="893826" y="471390"/>
                    <a:pt x="893921" y="478058"/>
                    <a:pt x="896779" y="484249"/>
                  </a:cubicBezTo>
                  <a:cubicBezTo>
                    <a:pt x="892016" y="486821"/>
                    <a:pt x="890207" y="483011"/>
                    <a:pt x="885920" y="481487"/>
                  </a:cubicBezTo>
                  <a:cubicBezTo>
                    <a:pt x="889254" y="484916"/>
                    <a:pt x="891254" y="489774"/>
                    <a:pt x="895445" y="492345"/>
                  </a:cubicBezTo>
                  <a:cubicBezTo>
                    <a:pt x="896112" y="496632"/>
                    <a:pt x="891826" y="495965"/>
                    <a:pt x="891350" y="499108"/>
                  </a:cubicBezTo>
                  <a:cubicBezTo>
                    <a:pt x="903065" y="515491"/>
                    <a:pt x="887540" y="529112"/>
                    <a:pt x="895445" y="553401"/>
                  </a:cubicBezTo>
                  <a:cubicBezTo>
                    <a:pt x="899827" y="555115"/>
                    <a:pt x="896493" y="549019"/>
                    <a:pt x="900875" y="550734"/>
                  </a:cubicBezTo>
                  <a:cubicBezTo>
                    <a:pt x="898207" y="555591"/>
                    <a:pt x="900875" y="558544"/>
                    <a:pt x="900875" y="564259"/>
                  </a:cubicBezTo>
                  <a:cubicBezTo>
                    <a:pt x="896017" y="563878"/>
                    <a:pt x="894302" y="566736"/>
                    <a:pt x="890016" y="567021"/>
                  </a:cubicBezTo>
                  <a:cubicBezTo>
                    <a:pt x="886397" y="565212"/>
                    <a:pt x="887825" y="558354"/>
                    <a:pt x="881920" y="558830"/>
                  </a:cubicBezTo>
                  <a:cubicBezTo>
                    <a:pt x="885349" y="561783"/>
                    <a:pt x="886206" y="567212"/>
                    <a:pt x="890016" y="569688"/>
                  </a:cubicBezTo>
                  <a:cubicBezTo>
                    <a:pt x="895064" y="571117"/>
                    <a:pt x="893921" y="566355"/>
                    <a:pt x="898207" y="566926"/>
                  </a:cubicBezTo>
                  <a:cubicBezTo>
                    <a:pt x="898589" y="572546"/>
                    <a:pt x="896398" y="572165"/>
                    <a:pt x="898207" y="576451"/>
                  </a:cubicBezTo>
                  <a:cubicBezTo>
                    <a:pt x="896588" y="576642"/>
                    <a:pt x="894302" y="576261"/>
                    <a:pt x="894112" y="577785"/>
                  </a:cubicBezTo>
                  <a:cubicBezTo>
                    <a:pt x="900684" y="589215"/>
                    <a:pt x="896684" y="604740"/>
                    <a:pt x="902208" y="618456"/>
                  </a:cubicBezTo>
                  <a:cubicBezTo>
                    <a:pt x="900779" y="617218"/>
                    <a:pt x="901732" y="613408"/>
                    <a:pt x="898112" y="614361"/>
                  </a:cubicBezTo>
                  <a:cubicBezTo>
                    <a:pt x="899827" y="619218"/>
                    <a:pt x="898017" y="619314"/>
                    <a:pt x="899446" y="623886"/>
                  </a:cubicBezTo>
                  <a:cubicBezTo>
                    <a:pt x="897446" y="624648"/>
                    <a:pt x="892397" y="622266"/>
                    <a:pt x="892683" y="625219"/>
                  </a:cubicBezTo>
                  <a:cubicBezTo>
                    <a:pt x="895826" y="625124"/>
                    <a:pt x="896684" y="627505"/>
                    <a:pt x="900875" y="626553"/>
                  </a:cubicBezTo>
                  <a:cubicBezTo>
                    <a:pt x="900875" y="628839"/>
                    <a:pt x="900875" y="631125"/>
                    <a:pt x="900875" y="633315"/>
                  </a:cubicBezTo>
                  <a:cubicBezTo>
                    <a:pt x="898303" y="633030"/>
                    <a:pt x="897922" y="634839"/>
                    <a:pt x="895445" y="634649"/>
                  </a:cubicBezTo>
                  <a:cubicBezTo>
                    <a:pt x="891064" y="632649"/>
                    <a:pt x="889445" y="627981"/>
                    <a:pt x="887254" y="623790"/>
                  </a:cubicBezTo>
                  <a:cubicBezTo>
                    <a:pt x="889254" y="622171"/>
                    <a:pt x="893350" y="622647"/>
                    <a:pt x="892683" y="618361"/>
                  </a:cubicBezTo>
                  <a:cubicBezTo>
                    <a:pt x="889064" y="616170"/>
                    <a:pt x="887540" y="615218"/>
                    <a:pt x="884492" y="618361"/>
                  </a:cubicBezTo>
                  <a:cubicBezTo>
                    <a:pt x="884873" y="615218"/>
                    <a:pt x="887444" y="612551"/>
                    <a:pt x="883158" y="611598"/>
                  </a:cubicBezTo>
                  <a:cubicBezTo>
                    <a:pt x="882682" y="614742"/>
                    <a:pt x="877729" y="613408"/>
                    <a:pt x="876395" y="615694"/>
                  </a:cubicBezTo>
                  <a:cubicBezTo>
                    <a:pt x="878777" y="620838"/>
                    <a:pt x="877157" y="625695"/>
                    <a:pt x="883158" y="631982"/>
                  </a:cubicBezTo>
                  <a:cubicBezTo>
                    <a:pt x="881063" y="632077"/>
                    <a:pt x="878491" y="631791"/>
                    <a:pt x="879062" y="634649"/>
                  </a:cubicBezTo>
                  <a:cubicBezTo>
                    <a:pt x="883444" y="630077"/>
                    <a:pt x="882206" y="637221"/>
                    <a:pt x="884492" y="638745"/>
                  </a:cubicBezTo>
                  <a:cubicBezTo>
                    <a:pt x="884873" y="636935"/>
                    <a:pt x="886397" y="636173"/>
                    <a:pt x="885825" y="633315"/>
                  </a:cubicBezTo>
                  <a:cubicBezTo>
                    <a:pt x="890778" y="635601"/>
                    <a:pt x="894969" y="638649"/>
                    <a:pt x="900779" y="640078"/>
                  </a:cubicBezTo>
                  <a:cubicBezTo>
                    <a:pt x="900875" y="646269"/>
                    <a:pt x="899636" y="653889"/>
                    <a:pt x="903446" y="656366"/>
                  </a:cubicBezTo>
                  <a:cubicBezTo>
                    <a:pt x="901446" y="657128"/>
                    <a:pt x="896398" y="654747"/>
                    <a:pt x="896684" y="657699"/>
                  </a:cubicBezTo>
                  <a:cubicBezTo>
                    <a:pt x="901541" y="663319"/>
                    <a:pt x="906018" y="677892"/>
                    <a:pt x="896684" y="676749"/>
                  </a:cubicBezTo>
                  <a:cubicBezTo>
                    <a:pt x="898970" y="678464"/>
                    <a:pt x="902018" y="679512"/>
                    <a:pt x="902113" y="683512"/>
                  </a:cubicBezTo>
                  <a:cubicBezTo>
                    <a:pt x="899541" y="689418"/>
                    <a:pt x="895350" y="690084"/>
                    <a:pt x="889826" y="690275"/>
                  </a:cubicBezTo>
                  <a:cubicBezTo>
                    <a:pt x="890683" y="686751"/>
                    <a:pt x="889254" y="685417"/>
                    <a:pt x="885730" y="686179"/>
                  </a:cubicBezTo>
                  <a:cubicBezTo>
                    <a:pt x="884206" y="681893"/>
                    <a:pt x="887921" y="682845"/>
                    <a:pt x="888492" y="680750"/>
                  </a:cubicBezTo>
                  <a:cubicBezTo>
                    <a:pt x="883158" y="679988"/>
                    <a:pt x="883730" y="685036"/>
                    <a:pt x="880301" y="686179"/>
                  </a:cubicBezTo>
                  <a:cubicBezTo>
                    <a:pt x="883825" y="686370"/>
                    <a:pt x="887349" y="686465"/>
                    <a:pt x="887063" y="690275"/>
                  </a:cubicBezTo>
                  <a:cubicBezTo>
                    <a:pt x="881444" y="692466"/>
                    <a:pt x="880872" y="687513"/>
                    <a:pt x="876205" y="691608"/>
                  </a:cubicBezTo>
                  <a:cubicBezTo>
                    <a:pt x="873538" y="689037"/>
                    <a:pt x="875824" y="686655"/>
                    <a:pt x="876205" y="683512"/>
                  </a:cubicBezTo>
                  <a:cubicBezTo>
                    <a:pt x="872585" y="683131"/>
                    <a:pt x="875157" y="688751"/>
                    <a:pt x="870776" y="687608"/>
                  </a:cubicBezTo>
                  <a:cubicBezTo>
                    <a:pt x="870490" y="683703"/>
                    <a:pt x="871061" y="680750"/>
                    <a:pt x="873443" y="679416"/>
                  </a:cubicBezTo>
                  <a:cubicBezTo>
                    <a:pt x="873633" y="681036"/>
                    <a:pt x="873252" y="683322"/>
                    <a:pt x="874776" y="683512"/>
                  </a:cubicBezTo>
                  <a:cubicBezTo>
                    <a:pt x="877157" y="678654"/>
                    <a:pt x="874300" y="674749"/>
                    <a:pt x="870776" y="669891"/>
                  </a:cubicBezTo>
                  <a:cubicBezTo>
                    <a:pt x="877824" y="671320"/>
                    <a:pt x="874395" y="663986"/>
                    <a:pt x="870776" y="664462"/>
                  </a:cubicBezTo>
                  <a:cubicBezTo>
                    <a:pt x="870490" y="661033"/>
                    <a:pt x="872871" y="660271"/>
                    <a:pt x="873443" y="657699"/>
                  </a:cubicBezTo>
                  <a:cubicBezTo>
                    <a:pt x="876014" y="656366"/>
                    <a:pt x="878015" y="661795"/>
                    <a:pt x="878872" y="657699"/>
                  </a:cubicBezTo>
                  <a:cubicBezTo>
                    <a:pt x="873062" y="657223"/>
                    <a:pt x="872585" y="651318"/>
                    <a:pt x="868013" y="649508"/>
                  </a:cubicBezTo>
                  <a:cubicBezTo>
                    <a:pt x="875062" y="637792"/>
                    <a:pt x="859441" y="629791"/>
                    <a:pt x="869347" y="619695"/>
                  </a:cubicBezTo>
                  <a:cubicBezTo>
                    <a:pt x="866013" y="618933"/>
                    <a:pt x="864394" y="616551"/>
                    <a:pt x="862584" y="614265"/>
                  </a:cubicBezTo>
                  <a:cubicBezTo>
                    <a:pt x="868490" y="609979"/>
                    <a:pt x="866204" y="595596"/>
                    <a:pt x="877729" y="593882"/>
                  </a:cubicBezTo>
                  <a:close/>
                  <a:moveTo>
                    <a:pt x="869537" y="910302"/>
                  </a:moveTo>
                  <a:cubicBezTo>
                    <a:pt x="875919" y="908874"/>
                    <a:pt x="872395" y="910112"/>
                    <a:pt x="876300" y="906207"/>
                  </a:cubicBezTo>
                  <a:cubicBezTo>
                    <a:pt x="877729" y="910779"/>
                    <a:pt x="876681" y="902397"/>
                    <a:pt x="880301" y="904873"/>
                  </a:cubicBezTo>
                  <a:cubicBezTo>
                    <a:pt x="880586" y="906873"/>
                    <a:pt x="879824" y="909921"/>
                    <a:pt x="881729" y="910302"/>
                  </a:cubicBezTo>
                  <a:cubicBezTo>
                    <a:pt x="881729" y="908493"/>
                    <a:pt x="884111" y="909064"/>
                    <a:pt x="884492" y="907540"/>
                  </a:cubicBezTo>
                  <a:cubicBezTo>
                    <a:pt x="884492" y="906207"/>
                    <a:pt x="883349" y="905921"/>
                    <a:pt x="883158" y="904778"/>
                  </a:cubicBezTo>
                  <a:cubicBezTo>
                    <a:pt x="888302" y="906778"/>
                    <a:pt x="885730" y="901063"/>
                    <a:pt x="889921" y="902111"/>
                  </a:cubicBezTo>
                  <a:cubicBezTo>
                    <a:pt x="893350" y="905635"/>
                    <a:pt x="886492" y="906683"/>
                    <a:pt x="885825" y="910302"/>
                  </a:cubicBezTo>
                  <a:cubicBezTo>
                    <a:pt x="888873" y="914493"/>
                    <a:pt x="889349" y="921256"/>
                    <a:pt x="894017" y="923828"/>
                  </a:cubicBezTo>
                  <a:cubicBezTo>
                    <a:pt x="888016" y="922875"/>
                    <a:pt x="879157" y="918494"/>
                    <a:pt x="874967" y="923828"/>
                  </a:cubicBezTo>
                  <a:cubicBezTo>
                    <a:pt x="872871" y="922399"/>
                    <a:pt x="871252" y="920589"/>
                    <a:pt x="869632" y="918684"/>
                  </a:cubicBezTo>
                  <a:cubicBezTo>
                    <a:pt x="869537" y="917541"/>
                    <a:pt x="869442" y="916494"/>
                    <a:pt x="869347" y="915351"/>
                  </a:cubicBezTo>
                  <a:cubicBezTo>
                    <a:pt x="872395" y="914493"/>
                    <a:pt x="872395" y="911160"/>
                    <a:pt x="869537" y="910302"/>
                  </a:cubicBezTo>
                  <a:close/>
                  <a:moveTo>
                    <a:pt x="836962" y="634649"/>
                  </a:moveTo>
                  <a:cubicBezTo>
                    <a:pt x="836676" y="633125"/>
                    <a:pt x="835438" y="632553"/>
                    <a:pt x="834200" y="631982"/>
                  </a:cubicBezTo>
                  <a:cubicBezTo>
                    <a:pt x="832580" y="633887"/>
                    <a:pt x="829532" y="634554"/>
                    <a:pt x="826103" y="634649"/>
                  </a:cubicBezTo>
                  <a:cubicBezTo>
                    <a:pt x="825627" y="632839"/>
                    <a:pt x="824198" y="632077"/>
                    <a:pt x="824770" y="629220"/>
                  </a:cubicBezTo>
                  <a:cubicBezTo>
                    <a:pt x="829628" y="629696"/>
                    <a:pt x="831342" y="631315"/>
                    <a:pt x="835628" y="629220"/>
                  </a:cubicBezTo>
                  <a:cubicBezTo>
                    <a:pt x="836867" y="635601"/>
                    <a:pt x="847916" y="632363"/>
                    <a:pt x="851916" y="635982"/>
                  </a:cubicBezTo>
                  <a:cubicBezTo>
                    <a:pt x="851916" y="637792"/>
                    <a:pt x="851916" y="639602"/>
                    <a:pt x="851916" y="641412"/>
                  </a:cubicBezTo>
                  <a:cubicBezTo>
                    <a:pt x="847725" y="642459"/>
                    <a:pt x="849344" y="637697"/>
                    <a:pt x="845153" y="638745"/>
                  </a:cubicBezTo>
                  <a:cubicBezTo>
                    <a:pt x="845058" y="640650"/>
                    <a:pt x="845820" y="641697"/>
                    <a:pt x="846487" y="642840"/>
                  </a:cubicBezTo>
                  <a:cubicBezTo>
                    <a:pt x="842963" y="641412"/>
                    <a:pt x="841724" y="648651"/>
                    <a:pt x="839724" y="644174"/>
                  </a:cubicBezTo>
                  <a:cubicBezTo>
                    <a:pt x="841439" y="643602"/>
                    <a:pt x="842486" y="642459"/>
                    <a:pt x="842391" y="640078"/>
                  </a:cubicBezTo>
                  <a:cubicBezTo>
                    <a:pt x="834009" y="639126"/>
                    <a:pt x="840105" y="645603"/>
                    <a:pt x="835628" y="646841"/>
                  </a:cubicBezTo>
                  <a:cubicBezTo>
                    <a:pt x="841534" y="645888"/>
                    <a:pt x="834581" y="649508"/>
                    <a:pt x="838391" y="649603"/>
                  </a:cubicBezTo>
                  <a:cubicBezTo>
                    <a:pt x="840581" y="649508"/>
                    <a:pt x="839438" y="646174"/>
                    <a:pt x="842486" y="646841"/>
                  </a:cubicBezTo>
                  <a:cubicBezTo>
                    <a:pt x="843534" y="651508"/>
                    <a:pt x="837533" y="649127"/>
                    <a:pt x="837057" y="652270"/>
                  </a:cubicBezTo>
                  <a:cubicBezTo>
                    <a:pt x="838676" y="652461"/>
                    <a:pt x="840867" y="652080"/>
                    <a:pt x="841153" y="653604"/>
                  </a:cubicBezTo>
                  <a:cubicBezTo>
                    <a:pt x="840296" y="653699"/>
                    <a:pt x="839534" y="653794"/>
                    <a:pt x="839819" y="654937"/>
                  </a:cubicBezTo>
                  <a:cubicBezTo>
                    <a:pt x="838486" y="654937"/>
                    <a:pt x="838200" y="656080"/>
                    <a:pt x="837152" y="656271"/>
                  </a:cubicBezTo>
                  <a:cubicBezTo>
                    <a:pt x="836486" y="654651"/>
                    <a:pt x="835724" y="653223"/>
                    <a:pt x="834390" y="652175"/>
                  </a:cubicBezTo>
                  <a:cubicBezTo>
                    <a:pt x="832676" y="653985"/>
                    <a:pt x="830294" y="654842"/>
                    <a:pt x="833057" y="657604"/>
                  </a:cubicBezTo>
                  <a:cubicBezTo>
                    <a:pt x="832009" y="657223"/>
                    <a:pt x="830199" y="657604"/>
                    <a:pt x="828580" y="657699"/>
                  </a:cubicBezTo>
                  <a:cubicBezTo>
                    <a:pt x="828199" y="655604"/>
                    <a:pt x="827818" y="653508"/>
                    <a:pt x="827437" y="651413"/>
                  </a:cubicBezTo>
                  <a:cubicBezTo>
                    <a:pt x="828104" y="651889"/>
                    <a:pt x="828866" y="652365"/>
                    <a:pt x="830294" y="652080"/>
                  </a:cubicBezTo>
                  <a:cubicBezTo>
                    <a:pt x="830294" y="650746"/>
                    <a:pt x="830294" y="649317"/>
                    <a:pt x="830294" y="647984"/>
                  </a:cubicBezTo>
                  <a:cubicBezTo>
                    <a:pt x="829151" y="647984"/>
                    <a:pt x="827913" y="647984"/>
                    <a:pt x="826770" y="647984"/>
                  </a:cubicBezTo>
                  <a:cubicBezTo>
                    <a:pt x="826294" y="645507"/>
                    <a:pt x="825818" y="643031"/>
                    <a:pt x="825341" y="640650"/>
                  </a:cubicBezTo>
                  <a:cubicBezTo>
                    <a:pt x="825913" y="639316"/>
                    <a:pt x="826389" y="637887"/>
                    <a:pt x="826199" y="635792"/>
                  </a:cubicBezTo>
                  <a:cubicBezTo>
                    <a:pt x="829437" y="635220"/>
                    <a:pt x="829151" y="638268"/>
                    <a:pt x="832961" y="637125"/>
                  </a:cubicBezTo>
                  <a:cubicBezTo>
                    <a:pt x="831723" y="631029"/>
                    <a:pt x="837438" y="638268"/>
                    <a:pt x="836962" y="634649"/>
                  </a:cubicBezTo>
                  <a:close/>
                  <a:moveTo>
                    <a:pt x="724948" y="204214"/>
                  </a:moveTo>
                  <a:cubicBezTo>
                    <a:pt x="724757" y="203547"/>
                    <a:pt x="724567" y="202881"/>
                    <a:pt x="724281" y="202214"/>
                  </a:cubicBezTo>
                  <a:cubicBezTo>
                    <a:pt x="724757" y="202500"/>
                    <a:pt x="725234" y="202785"/>
                    <a:pt x="725710" y="202976"/>
                  </a:cubicBezTo>
                  <a:cubicBezTo>
                    <a:pt x="725519" y="203643"/>
                    <a:pt x="725234" y="204024"/>
                    <a:pt x="724948" y="204214"/>
                  </a:cubicBezTo>
                  <a:close/>
                  <a:moveTo>
                    <a:pt x="722186" y="195546"/>
                  </a:moveTo>
                  <a:cubicBezTo>
                    <a:pt x="721995" y="194880"/>
                    <a:pt x="721805" y="194213"/>
                    <a:pt x="721519" y="193451"/>
                  </a:cubicBezTo>
                  <a:cubicBezTo>
                    <a:pt x="722471" y="192594"/>
                    <a:pt x="723233" y="191451"/>
                    <a:pt x="724281" y="190689"/>
                  </a:cubicBezTo>
                  <a:cubicBezTo>
                    <a:pt x="723519" y="192689"/>
                    <a:pt x="729520" y="194022"/>
                    <a:pt x="725615" y="194784"/>
                  </a:cubicBezTo>
                  <a:cubicBezTo>
                    <a:pt x="725615" y="193070"/>
                    <a:pt x="723995" y="194499"/>
                    <a:pt x="722186" y="195546"/>
                  </a:cubicBezTo>
                  <a:close/>
                  <a:moveTo>
                    <a:pt x="724376" y="177163"/>
                  </a:moveTo>
                  <a:cubicBezTo>
                    <a:pt x="724281" y="175068"/>
                    <a:pt x="720947" y="176115"/>
                    <a:pt x="721614" y="173067"/>
                  </a:cubicBezTo>
                  <a:cubicBezTo>
                    <a:pt x="725138" y="172401"/>
                    <a:pt x="726377" y="171258"/>
                    <a:pt x="728377" y="174401"/>
                  </a:cubicBezTo>
                  <a:cubicBezTo>
                    <a:pt x="725710" y="174020"/>
                    <a:pt x="725710" y="176306"/>
                    <a:pt x="724376" y="177163"/>
                  </a:cubicBezTo>
                  <a:close/>
                  <a:moveTo>
                    <a:pt x="722948" y="181259"/>
                  </a:moveTo>
                  <a:cubicBezTo>
                    <a:pt x="721805" y="182592"/>
                    <a:pt x="720185" y="183164"/>
                    <a:pt x="718661" y="183354"/>
                  </a:cubicBezTo>
                  <a:cubicBezTo>
                    <a:pt x="718376" y="182402"/>
                    <a:pt x="718090" y="181545"/>
                    <a:pt x="717899" y="180592"/>
                  </a:cubicBezTo>
                  <a:cubicBezTo>
                    <a:pt x="719519" y="181259"/>
                    <a:pt x="721328" y="181640"/>
                    <a:pt x="722948" y="181259"/>
                  </a:cubicBezTo>
                  <a:close/>
                  <a:moveTo>
                    <a:pt x="938784" y="490821"/>
                  </a:moveTo>
                  <a:cubicBezTo>
                    <a:pt x="933164" y="491583"/>
                    <a:pt x="933450" y="486249"/>
                    <a:pt x="932021" y="482630"/>
                  </a:cubicBezTo>
                  <a:cubicBezTo>
                    <a:pt x="936593" y="479487"/>
                    <a:pt x="942404" y="486154"/>
                    <a:pt x="938784" y="490821"/>
                  </a:cubicBezTo>
                  <a:close/>
                  <a:moveTo>
                    <a:pt x="891254" y="308894"/>
                  </a:moveTo>
                  <a:cubicBezTo>
                    <a:pt x="896017" y="309275"/>
                    <a:pt x="887825" y="313942"/>
                    <a:pt x="892588" y="314323"/>
                  </a:cubicBezTo>
                  <a:cubicBezTo>
                    <a:pt x="891635" y="310608"/>
                    <a:pt x="895255" y="311561"/>
                    <a:pt x="895255" y="308894"/>
                  </a:cubicBezTo>
                  <a:cubicBezTo>
                    <a:pt x="901256" y="311656"/>
                    <a:pt x="905256" y="313466"/>
                    <a:pt x="912876" y="311656"/>
                  </a:cubicBezTo>
                  <a:cubicBezTo>
                    <a:pt x="911257" y="316419"/>
                    <a:pt x="908495" y="321372"/>
                    <a:pt x="915638" y="322515"/>
                  </a:cubicBezTo>
                  <a:cubicBezTo>
                    <a:pt x="915638" y="321181"/>
                    <a:pt x="916686" y="320895"/>
                    <a:pt x="916972" y="319848"/>
                  </a:cubicBezTo>
                  <a:cubicBezTo>
                    <a:pt x="917353" y="316228"/>
                    <a:pt x="911733" y="318800"/>
                    <a:pt x="912876" y="314418"/>
                  </a:cubicBezTo>
                  <a:cubicBezTo>
                    <a:pt x="913924" y="314133"/>
                    <a:pt x="915543" y="314418"/>
                    <a:pt x="915638" y="313085"/>
                  </a:cubicBezTo>
                  <a:cubicBezTo>
                    <a:pt x="920401" y="314609"/>
                    <a:pt x="925259" y="316038"/>
                    <a:pt x="927830" y="319848"/>
                  </a:cubicBezTo>
                  <a:cubicBezTo>
                    <a:pt x="922020" y="321467"/>
                    <a:pt x="933355" y="327372"/>
                    <a:pt x="930593" y="334802"/>
                  </a:cubicBezTo>
                  <a:cubicBezTo>
                    <a:pt x="925449" y="330706"/>
                    <a:pt x="921353" y="332992"/>
                    <a:pt x="915638" y="325277"/>
                  </a:cubicBezTo>
                  <a:cubicBezTo>
                    <a:pt x="916019" y="328420"/>
                    <a:pt x="918496" y="331182"/>
                    <a:pt x="914305" y="332040"/>
                  </a:cubicBezTo>
                  <a:cubicBezTo>
                    <a:pt x="914114" y="328134"/>
                    <a:pt x="908685" y="329563"/>
                    <a:pt x="904780" y="329373"/>
                  </a:cubicBezTo>
                  <a:cubicBezTo>
                    <a:pt x="902208" y="320705"/>
                    <a:pt x="895445" y="314895"/>
                    <a:pt x="888492" y="314418"/>
                  </a:cubicBezTo>
                  <a:cubicBezTo>
                    <a:pt x="888587" y="312037"/>
                    <a:pt x="888206" y="310227"/>
                    <a:pt x="887159" y="308989"/>
                  </a:cubicBezTo>
                  <a:cubicBezTo>
                    <a:pt x="888587" y="308894"/>
                    <a:pt x="889921" y="308894"/>
                    <a:pt x="891254" y="308894"/>
                  </a:cubicBezTo>
                  <a:close/>
                  <a:moveTo>
                    <a:pt x="885825" y="359091"/>
                  </a:moveTo>
                  <a:cubicBezTo>
                    <a:pt x="883730" y="363567"/>
                    <a:pt x="892207" y="364234"/>
                    <a:pt x="887159" y="367282"/>
                  </a:cubicBezTo>
                  <a:cubicBezTo>
                    <a:pt x="885730" y="361472"/>
                    <a:pt x="876586" y="363282"/>
                    <a:pt x="876300" y="356424"/>
                  </a:cubicBezTo>
                  <a:cubicBezTo>
                    <a:pt x="882015" y="354995"/>
                    <a:pt x="880491" y="364329"/>
                    <a:pt x="885825" y="359091"/>
                  </a:cubicBezTo>
                  <a:close/>
                  <a:moveTo>
                    <a:pt x="847820" y="278985"/>
                  </a:moveTo>
                  <a:cubicBezTo>
                    <a:pt x="854774" y="284034"/>
                    <a:pt x="855917" y="279938"/>
                    <a:pt x="862775" y="277652"/>
                  </a:cubicBezTo>
                  <a:cubicBezTo>
                    <a:pt x="863918" y="287844"/>
                    <a:pt x="878205" y="297845"/>
                    <a:pt x="873633" y="304798"/>
                  </a:cubicBezTo>
                  <a:cubicBezTo>
                    <a:pt x="868871" y="294797"/>
                    <a:pt x="862584" y="291654"/>
                    <a:pt x="850582" y="291177"/>
                  </a:cubicBezTo>
                  <a:cubicBezTo>
                    <a:pt x="849344" y="287653"/>
                    <a:pt x="849916" y="286129"/>
                    <a:pt x="850582" y="281652"/>
                  </a:cubicBezTo>
                  <a:cubicBezTo>
                    <a:pt x="848963" y="281557"/>
                    <a:pt x="847344" y="281271"/>
                    <a:pt x="847820" y="278985"/>
                  </a:cubicBezTo>
                  <a:close/>
                  <a:moveTo>
                    <a:pt x="838391" y="330611"/>
                  </a:moveTo>
                  <a:cubicBezTo>
                    <a:pt x="844010" y="328706"/>
                    <a:pt x="848201" y="335183"/>
                    <a:pt x="845153" y="337374"/>
                  </a:cubicBezTo>
                  <a:cubicBezTo>
                    <a:pt x="845058" y="332992"/>
                    <a:pt x="837057" y="336421"/>
                    <a:pt x="838391" y="330611"/>
                  </a:cubicBezTo>
                  <a:close/>
                  <a:moveTo>
                    <a:pt x="809816" y="376712"/>
                  </a:moveTo>
                  <a:cubicBezTo>
                    <a:pt x="810673" y="374807"/>
                    <a:pt x="815054" y="376521"/>
                    <a:pt x="815245" y="374045"/>
                  </a:cubicBezTo>
                  <a:cubicBezTo>
                    <a:pt x="811435" y="368711"/>
                    <a:pt x="805625" y="372140"/>
                    <a:pt x="804386" y="363186"/>
                  </a:cubicBezTo>
                  <a:cubicBezTo>
                    <a:pt x="806958" y="363091"/>
                    <a:pt x="807244" y="364234"/>
                    <a:pt x="805720" y="365853"/>
                  </a:cubicBezTo>
                  <a:cubicBezTo>
                    <a:pt x="810006" y="364329"/>
                    <a:pt x="809054" y="367949"/>
                    <a:pt x="811244" y="368616"/>
                  </a:cubicBezTo>
                  <a:cubicBezTo>
                    <a:pt x="809530" y="362329"/>
                    <a:pt x="808292" y="363663"/>
                    <a:pt x="807149" y="356424"/>
                  </a:cubicBezTo>
                  <a:cubicBezTo>
                    <a:pt x="811244" y="360424"/>
                    <a:pt x="818959" y="355185"/>
                    <a:pt x="823436" y="360519"/>
                  </a:cubicBezTo>
                  <a:cubicBezTo>
                    <a:pt x="822674" y="358519"/>
                    <a:pt x="825056" y="353566"/>
                    <a:pt x="822103" y="353757"/>
                  </a:cubicBezTo>
                  <a:cubicBezTo>
                    <a:pt x="820388" y="355662"/>
                    <a:pt x="815721" y="354614"/>
                    <a:pt x="814007" y="356519"/>
                  </a:cubicBezTo>
                  <a:cubicBezTo>
                    <a:pt x="814959" y="352804"/>
                    <a:pt x="811340" y="353757"/>
                    <a:pt x="811340" y="351090"/>
                  </a:cubicBezTo>
                  <a:cubicBezTo>
                    <a:pt x="813911" y="350709"/>
                    <a:pt x="814007" y="352899"/>
                    <a:pt x="815340" y="353757"/>
                  </a:cubicBezTo>
                  <a:cubicBezTo>
                    <a:pt x="814578" y="347946"/>
                    <a:pt x="822674" y="351090"/>
                    <a:pt x="820769" y="344232"/>
                  </a:cubicBezTo>
                  <a:cubicBezTo>
                    <a:pt x="827532" y="344994"/>
                    <a:pt x="827437" y="344232"/>
                    <a:pt x="832961" y="345565"/>
                  </a:cubicBezTo>
                  <a:cubicBezTo>
                    <a:pt x="833342" y="342041"/>
                    <a:pt x="827723" y="344517"/>
                    <a:pt x="828866" y="340136"/>
                  </a:cubicBezTo>
                  <a:cubicBezTo>
                    <a:pt x="837438" y="340136"/>
                    <a:pt x="831152" y="340136"/>
                    <a:pt x="831628" y="334707"/>
                  </a:cubicBezTo>
                  <a:cubicBezTo>
                    <a:pt x="833533" y="334802"/>
                    <a:pt x="834581" y="334040"/>
                    <a:pt x="835724" y="333373"/>
                  </a:cubicBezTo>
                  <a:cubicBezTo>
                    <a:pt x="835914" y="340326"/>
                    <a:pt x="845249" y="341088"/>
                    <a:pt x="847916" y="341565"/>
                  </a:cubicBezTo>
                  <a:cubicBezTo>
                    <a:pt x="843915" y="342708"/>
                    <a:pt x="851059" y="343565"/>
                    <a:pt x="849249" y="346994"/>
                  </a:cubicBezTo>
                  <a:cubicBezTo>
                    <a:pt x="844868" y="348042"/>
                    <a:pt x="848011" y="356614"/>
                    <a:pt x="842486" y="356519"/>
                  </a:cubicBezTo>
                  <a:cubicBezTo>
                    <a:pt x="846201" y="357376"/>
                    <a:pt x="849154" y="363091"/>
                    <a:pt x="853345" y="359281"/>
                  </a:cubicBezTo>
                  <a:cubicBezTo>
                    <a:pt x="853631" y="364520"/>
                    <a:pt x="844963" y="360805"/>
                    <a:pt x="843820" y="364710"/>
                  </a:cubicBezTo>
                  <a:cubicBezTo>
                    <a:pt x="843439" y="368235"/>
                    <a:pt x="845725" y="369092"/>
                    <a:pt x="849249" y="368806"/>
                  </a:cubicBezTo>
                  <a:cubicBezTo>
                    <a:pt x="849630" y="373283"/>
                    <a:pt x="847630" y="375378"/>
                    <a:pt x="843820" y="375569"/>
                  </a:cubicBezTo>
                  <a:cubicBezTo>
                    <a:pt x="840581" y="372045"/>
                    <a:pt x="840581" y="365568"/>
                    <a:pt x="843820" y="361948"/>
                  </a:cubicBezTo>
                  <a:cubicBezTo>
                    <a:pt x="838962" y="362996"/>
                    <a:pt x="834485" y="357757"/>
                    <a:pt x="832961" y="363282"/>
                  </a:cubicBezTo>
                  <a:cubicBezTo>
                    <a:pt x="839534" y="362234"/>
                    <a:pt x="831152" y="371473"/>
                    <a:pt x="839724" y="375474"/>
                  </a:cubicBezTo>
                  <a:cubicBezTo>
                    <a:pt x="834295" y="383856"/>
                    <a:pt x="826294" y="376331"/>
                    <a:pt x="822103" y="382236"/>
                  </a:cubicBezTo>
                  <a:cubicBezTo>
                    <a:pt x="820769" y="380427"/>
                    <a:pt x="820865" y="377188"/>
                    <a:pt x="818007" y="376807"/>
                  </a:cubicBezTo>
                  <a:cubicBezTo>
                    <a:pt x="818007" y="379474"/>
                    <a:pt x="814292" y="378522"/>
                    <a:pt x="815245" y="382236"/>
                  </a:cubicBezTo>
                  <a:cubicBezTo>
                    <a:pt x="817245" y="383856"/>
                    <a:pt x="821341" y="383379"/>
                    <a:pt x="820674" y="387666"/>
                  </a:cubicBezTo>
                  <a:cubicBezTo>
                    <a:pt x="818674" y="388428"/>
                    <a:pt x="817245" y="389666"/>
                    <a:pt x="815245" y="390428"/>
                  </a:cubicBezTo>
                  <a:cubicBezTo>
                    <a:pt x="811816" y="382998"/>
                    <a:pt x="805148" y="378807"/>
                    <a:pt x="798957" y="374140"/>
                  </a:cubicBezTo>
                  <a:cubicBezTo>
                    <a:pt x="805244" y="375188"/>
                    <a:pt x="807434" y="373473"/>
                    <a:pt x="809816" y="376712"/>
                  </a:cubicBezTo>
                  <a:close/>
                  <a:moveTo>
                    <a:pt x="739235" y="140492"/>
                  </a:moveTo>
                  <a:cubicBezTo>
                    <a:pt x="739426" y="143064"/>
                    <a:pt x="743712" y="141444"/>
                    <a:pt x="743331" y="144588"/>
                  </a:cubicBezTo>
                  <a:cubicBezTo>
                    <a:pt x="740950" y="148683"/>
                    <a:pt x="734949" y="142683"/>
                    <a:pt x="739235" y="140492"/>
                  </a:cubicBezTo>
                  <a:close/>
                  <a:moveTo>
                    <a:pt x="737902" y="209739"/>
                  </a:moveTo>
                  <a:cubicBezTo>
                    <a:pt x="737711" y="213168"/>
                    <a:pt x="735330" y="213930"/>
                    <a:pt x="737902" y="216501"/>
                  </a:cubicBezTo>
                  <a:cubicBezTo>
                    <a:pt x="730282" y="214215"/>
                    <a:pt x="732282" y="208024"/>
                    <a:pt x="726472" y="209072"/>
                  </a:cubicBezTo>
                  <a:cubicBezTo>
                    <a:pt x="726186" y="208024"/>
                    <a:pt x="725805" y="207072"/>
                    <a:pt x="725519" y="206024"/>
                  </a:cubicBezTo>
                  <a:cubicBezTo>
                    <a:pt x="726948" y="204214"/>
                    <a:pt x="729425" y="205357"/>
                    <a:pt x="733806" y="205548"/>
                  </a:cubicBezTo>
                  <a:cubicBezTo>
                    <a:pt x="733616" y="208691"/>
                    <a:pt x="734949" y="210024"/>
                    <a:pt x="737902" y="209739"/>
                  </a:cubicBezTo>
                  <a:close/>
                  <a:moveTo>
                    <a:pt x="727043" y="118775"/>
                  </a:moveTo>
                  <a:cubicBezTo>
                    <a:pt x="726567" y="116965"/>
                    <a:pt x="725138" y="116203"/>
                    <a:pt x="725710" y="113346"/>
                  </a:cubicBezTo>
                  <a:cubicBezTo>
                    <a:pt x="728853" y="115251"/>
                    <a:pt x="730853" y="109821"/>
                    <a:pt x="731139" y="113346"/>
                  </a:cubicBezTo>
                  <a:cubicBezTo>
                    <a:pt x="728282" y="113727"/>
                    <a:pt x="729806" y="118394"/>
                    <a:pt x="727043" y="118775"/>
                  </a:cubicBezTo>
                  <a:close/>
                  <a:moveTo>
                    <a:pt x="736473" y="143254"/>
                  </a:moveTo>
                  <a:cubicBezTo>
                    <a:pt x="731711" y="145445"/>
                    <a:pt x="727996" y="142683"/>
                    <a:pt x="721519" y="144588"/>
                  </a:cubicBezTo>
                  <a:cubicBezTo>
                    <a:pt x="723900" y="140397"/>
                    <a:pt x="735616" y="137158"/>
                    <a:pt x="736473" y="143254"/>
                  </a:cubicBezTo>
                  <a:close/>
                  <a:moveTo>
                    <a:pt x="721614" y="167638"/>
                  </a:moveTo>
                  <a:cubicBezTo>
                    <a:pt x="720947" y="168781"/>
                    <a:pt x="720185" y="169829"/>
                    <a:pt x="720281" y="171734"/>
                  </a:cubicBezTo>
                  <a:cubicBezTo>
                    <a:pt x="718471" y="170305"/>
                    <a:pt x="716661" y="169257"/>
                    <a:pt x="714851" y="168210"/>
                  </a:cubicBezTo>
                  <a:cubicBezTo>
                    <a:pt x="714566" y="166781"/>
                    <a:pt x="714184" y="165352"/>
                    <a:pt x="713899" y="163923"/>
                  </a:cubicBezTo>
                  <a:cubicBezTo>
                    <a:pt x="716375" y="165162"/>
                    <a:pt x="718947" y="166114"/>
                    <a:pt x="721614" y="167638"/>
                  </a:cubicBezTo>
                  <a:close/>
                  <a:moveTo>
                    <a:pt x="717518" y="156780"/>
                  </a:moveTo>
                  <a:cubicBezTo>
                    <a:pt x="716185" y="158113"/>
                    <a:pt x="714470" y="158113"/>
                    <a:pt x="712661" y="157637"/>
                  </a:cubicBezTo>
                  <a:cubicBezTo>
                    <a:pt x="712375" y="155732"/>
                    <a:pt x="711994" y="153922"/>
                    <a:pt x="711613" y="152017"/>
                  </a:cubicBezTo>
                  <a:cubicBezTo>
                    <a:pt x="714756" y="152589"/>
                    <a:pt x="717995" y="152874"/>
                    <a:pt x="717518" y="156780"/>
                  </a:cubicBezTo>
                  <a:close/>
                  <a:moveTo>
                    <a:pt x="687705" y="1188718"/>
                  </a:moveTo>
                  <a:cubicBezTo>
                    <a:pt x="687515" y="1192719"/>
                    <a:pt x="685419" y="1194909"/>
                    <a:pt x="681419" y="1195100"/>
                  </a:cubicBezTo>
                  <a:cubicBezTo>
                    <a:pt x="681514" y="1191099"/>
                    <a:pt x="683705" y="1189004"/>
                    <a:pt x="687705" y="1188718"/>
                  </a:cubicBezTo>
                  <a:close/>
                  <a:moveTo>
                    <a:pt x="678180" y="1157095"/>
                  </a:moveTo>
                  <a:cubicBezTo>
                    <a:pt x="676751" y="1157762"/>
                    <a:pt x="675323" y="1158524"/>
                    <a:pt x="675037" y="1160238"/>
                  </a:cubicBezTo>
                  <a:cubicBezTo>
                    <a:pt x="670179" y="1158714"/>
                    <a:pt x="675704" y="1154904"/>
                    <a:pt x="676561" y="1153857"/>
                  </a:cubicBezTo>
                  <a:cubicBezTo>
                    <a:pt x="678371" y="1156238"/>
                    <a:pt x="681133" y="1157762"/>
                    <a:pt x="681323" y="1161762"/>
                  </a:cubicBezTo>
                  <a:cubicBezTo>
                    <a:pt x="677990" y="1162524"/>
                    <a:pt x="678371" y="1159572"/>
                    <a:pt x="678180" y="1157095"/>
                  </a:cubicBezTo>
                  <a:close/>
                  <a:moveTo>
                    <a:pt x="646462" y="868583"/>
                  </a:moveTo>
                  <a:cubicBezTo>
                    <a:pt x="648557" y="868583"/>
                    <a:pt x="650653" y="868583"/>
                    <a:pt x="652748" y="868583"/>
                  </a:cubicBezTo>
                  <a:cubicBezTo>
                    <a:pt x="651891" y="870964"/>
                    <a:pt x="650367" y="872583"/>
                    <a:pt x="649605" y="874965"/>
                  </a:cubicBezTo>
                  <a:cubicBezTo>
                    <a:pt x="646843" y="874584"/>
                    <a:pt x="646081" y="872202"/>
                    <a:pt x="646462" y="868583"/>
                  </a:cubicBezTo>
                  <a:close/>
                  <a:moveTo>
                    <a:pt x="648081" y="882870"/>
                  </a:moveTo>
                  <a:cubicBezTo>
                    <a:pt x="648081" y="888871"/>
                    <a:pt x="639794" y="888681"/>
                    <a:pt x="641699" y="881251"/>
                  </a:cubicBezTo>
                  <a:cubicBezTo>
                    <a:pt x="645033" y="880584"/>
                    <a:pt x="645890" y="882299"/>
                    <a:pt x="648081" y="882870"/>
                  </a:cubicBezTo>
                  <a:close/>
                  <a:moveTo>
                    <a:pt x="640175" y="800384"/>
                  </a:moveTo>
                  <a:cubicBezTo>
                    <a:pt x="641223" y="800384"/>
                    <a:pt x="642271" y="800384"/>
                    <a:pt x="643319" y="800384"/>
                  </a:cubicBezTo>
                  <a:cubicBezTo>
                    <a:pt x="641890" y="806004"/>
                    <a:pt x="643128" y="804289"/>
                    <a:pt x="641699" y="809909"/>
                  </a:cubicBezTo>
                  <a:cubicBezTo>
                    <a:pt x="637318" y="810576"/>
                    <a:pt x="642938" y="801241"/>
                    <a:pt x="638556" y="802003"/>
                  </a:cubicBezTo>
                  <a:cubicBezTo>
                    <a:pt x="638270" y="800670"/>
                    <a:pt x="639128" y="800479"/>
                    <a:pt x="640175" y="800384"/>
                  </a:cubicBezTo>
                  <a:close/>
                  <a:moveTo>
                    <a:pt x="614744" y="1209387"/>
                  </a:moveTo>
                  <a:cubicBezTo>
                    <a:pt x="616934" y="1206720"/>
                    <a:pt x="614172" y="1199291"/>
                    <a:pt x="619506" y="1199862"/>
                  </a:cubicBezTo>
                  <a:cubicBezTo>
                    <a:pt x="619601" y="1204625"/>
                    <a:pt x="620459" y="1210245"/>
                    <a:pt x="614744" y="1209387"/>
                  </a:cubicBezTo>
                  <a:close/>
                  <a:moveTo>
                    <a:pt x="640175" y="1046129"/>
                  </a:moveTo>
                  <a:cubicBezTo>
                    <a:pt x="644462" y="1044986"/>
                    <a:pt x="643319" y="1049272"/>
                    <a:pt x="646557" y="1049272"/>
                  </a:cubicBezTo>
                  <a:cubicBezTo>
                    <a:pt x="646557" y="1045938"/>
                    <a:pt x="640175" y="1041081"/>
                    <a:pt x="638651" y="1044510"/>
                  </a:cubicBezTo>
                  <a:cubicBezTo>
                    <a:pt x="640747" y="1042033"/>
                    <a:pt x="639128" y="1026126"/>
                    <a:pt x="640271" y="1020697"/>
                  </a:cubicBezTo>
                  <a:cubicBezTo>
                    <a:pt x="637699" y="1018506"/>
                    <a:pt x="635222" y="1016220"/>
                    <a:pt x="632365" y="1014315"/>
                  </a:cubicBezTo>
                  <a:cubicBezTo>
                    <a:pt x="634365" y="1010505"/>
                    <a:pt x="636270" y="1006600"/>
                    <a:pt x="637127" y="1001647"/>
                  </a:cubicBezTo>
                  <a:cubicBezTo>
                    <a:pt x="641890" y="1002790"/>
                    <a:pt x="641795" y="998885"/>
                    <a:pt x="646652" y="1000028"/>
                  </a:cubicBezTo>
                  <a:cubicBezTo>
                    <a:pt x="645986" y="1003362"/>
                    <a:pt x="647700" y="1004219"/>
                    <a:pt x="648176" y="1006410"/>
                  </a:cubicBezTo>
                  <a:cubicBezTo>
                    <a:pt x="653225" y="1007172"/>
                    <a:pt x="648748" y="998504"/>
                    <a:pt x="654558" y="1000028"/>
                  </a:cubicBezTo>
                  <a:cubicBezTo>
                    <a:pt x="646748" y="998599"/>
                    <a:pt x="647319" y="997456"/>
                    <a:pt x="641890" y="990503"/>
                  </a:cubicBezTo>
                  <a:cubicBezTo>
                    <a:pt x="635794" y="995170"/>
                    <a:pt x="629603" y="993075"/>
                    <a:pt x="629222" y="984121"/>
                  </a:cubicBezTo>
                  <a:cubicBezTo>
                    <a:pt x="631889" y="986217"/>
                    <a:pt x="634556" y="988312"/>
                    <a:pt x="640366" y="987264"/>
                  </a:cubicBezTo>
                  <a:cubicBezTo>
                    <a:pt x="638366" y="981168"/>
                    <a:pt x="628079" y="962976"/>
                    <a:pt x="638747" y="963547"/>
                  </a:cubicBezTo>
                  <a:cubicBezTo>
                    <a:pt x="640175" y="953355"/>
                    <a:pt x="629888" y="963261"/>
                    <a:pt x="627602" y="958785"/>
                  </a:cubicBezTo>
                  <a:cubicBezTo>
                    <a:pt x="629317" y="954403"/>
                    <a:pt x="631317" y="944592"/>
                    <a:pt x="624459" y="944497"/>
                  </a:cubicBezTo>
                  <a:cubicBezTo>
                    <a:pt x="628936" y="937353"/>
                    <a:pt x="624935" y="935067"/>
                    <a:pt x="622840" y="927066"/>
                  </a:cubicBezTo>
                  <a:cubicBezTo>
                    <a:pt x="625316" y="922685"/>
                    <a:pt x="632555" y="923066"/>
                    <a:pt x="633984" y="917541"/>
                  </a:cubicBezTo>
                  <a:cubicBezTo>
                    <a:pt x="632555" y="913160"/>
                    <a:pt x="628459" y="920304"/>
                    <a:pt x="626078" y="915922"/>
                  </a:cubicBezTo>
                  <a:cubicBezTo>
                    <a:pt x="626650" y="913827"/>
                    <a:pt x="635984" y="909064"/>
                    <a:pt x="627698" y="908016"/>
                  </a:cubicBezTo>
                  <a:cubicBezTo>
                    <a:pt x="624364" y="904111"/>
                    <a:pt x="633317" y="909159"/>
                    <a:pt x="637223" y="908016"/>
                  </a:cubicBezTo>
                  <a:cubicBezTo>
                    <a:pt x="633603" y="900492"/>
                    <a:pt x="633603" y="889443"/>
                    <a:pt x="632460" y="879441"/>
                  </a:cubicBezTo>
                  <a:cubicBezTo>
                    <a:pt x="637604" y="876203"/>
                    <a:pt x="634651" y="888490"/>
                    <a:pt x="637223" y="882585"/>
                  </a:cubicBezTo>
                  <a:cubicBezTo>
                    <a:pt x="637318" y="888014"/>
                    <a:pt x="643223" y="894777"/>
                    <a:pt x="640366" y="903159"/>
                  </a:cubicBezTo>
                  <a:cubicBezTo>
                    <a:pt x="641032" y="904587"/>
                    <a:pt x="641795" y="906016"/>
                    <a:pt x="643509" y="906302"/>
                  </a:cubicBezTo>
                  <a:cubicBezTo>
                    <a:pt x="645986" y="901730"/>
                    <a:pt x="645509" y="896205"/>
                    <a:pt x="641890" y="893634"/>
                  </a:cubicBezTo>
                  <a:cubicBezTo>
                    <a:pt x="641414" y="889443"/>
                    <a:pt x="645224" y="889538"/>
                    <a:pt x="648272" y="888871"/>
                  </a:cubicBezTo>
                  <a:cubicBezTo>
                    <a:pt x="648462" y="891729"/>
                    <a:pt x="646367" y="892205"/>
                    <a:pt x="646748" y="895253"/>
                  </a:cubicBezTo>
                  <a:cubicBezTo>
                    <a:pt x="651605" y="896396"/>
                    <a:pt x="652558" y="893634"/>
                    <a:pt x="656273" y="893729"/>
                  </a:cubicBezTo>
                  <a:cubicBezTo>
                    <a:pt x="655415" y="899349"/>
                    <a:pt x="661892" y="897634"/>
                    <a:pt x="661035" y="903254"/>
                  </a:cubicBezTo>
                  <a:cubicBezTo>
                    <a:pt x="656654" y="900492"/>
                    <a:pt x="655320" y="900301"/>
                    <a:pt x="649891" y="903254"/>
                  </a:cubicBezTo>
                  <a:cubicBezTo>
                    <a:pt x="649034" y="909350"/>
                    <a:pt x="652748" y="910969"/>
                    <a:pt x="651510" y="917541"/>
                  </a:cubicBezTo>
                  <a:cubicBezTo>
                    <a:pt x="657130" y="917922"/>
                    <a:pt x="654653" y="910112"/>
                    <a:pt x="661035" y="911160"/>
                  </a:cubicBezTo>
                  <a:cubicBezTo>
                    <a:pt x="658178" y="916875"/>
                    <a:pt x="661321" y="915827"/>
                    <a:pt x="662559" y="920685"/>
                  </a:cubicBezTo>
                  <a:cubicBezTo>
                    <a:pt x="658368" y="924780"/>
                    <a:pt x="661321" y="918113"/>
                    <a:pt x="656177" y="919065"/>
                  </a:cubicBezTo>
                  <a:cubicBezTo>
                    <a:pt x="652463" y="919542"/>
                    <a:pt x="655225" y="926590"/>
                    <a:pt x="649891" y="925352"/>
                  </a:cubicBezTo>
                  <a:cubicBezTo>
                    <a:pt x="654653" y="928781"/>
                    <a:pt x="659511" y="928400"/>
                    <a:pt x="662559" y="930114"/>
                  </a:cubicBezTo>
                  <a:cubicBezTo>
                    <a:pt x="663988" y="935639"/>
                    <a:pt x="657416" y="932781"/>
                    <a:pt x="656177" y="931734"/>
                  </a:cubicBezTo>
                  <a:cubicBezTo>
                    <a:pt x="655034" y="937163"/>
                    <a:pt x="662654" y="933734"/>
                    <a:pt x="660940" y="939639"/>
                  </a:cubicBezTo>
                  <a:cubicBezTo>
                    <a:pt x="653606" y="938687"/>
                    <a:pt x="654272" y="945640"/>
                    <a:pt x="649796" y="947545"/>
                  </a:cubicBezTo>
                  <a:cubicBezTo>
                    <a:pt x="652463" y="951736"/>
                    <a:pt x="656273" y="952879"/>
                    <a:pt x="651415" y="957070"/>
                  </a:cubicBezTo>
                  <a:cubicBezTo>
                    <a:pt x="655320" y="960880"/>
                    <a:pt x="659702" y="960975"/>
                    <a:pt x="657797" y="968119"/>
                  </a:cubicBezTo>
                  <a:cubicBezTo>
                    <a:pt x="659225" y="967452"/>
                    <a:pt x="660654" y="966786"/>
                    <a:pt x="660940" y="964976"/>
                  </a:cubicBezTo>
                  <a:cubicBezTo>
                    <a:pt x="659987" y="972024"/>
                    <a:pt x="667226" y="990027"/>
                    <a:pt x="659321" y="996694"/>
                  </a:cubicBezTo>
                  <a:cubicBezTo>
                    <a:pt x="660749" y="999456"/>
                    <a:pt x="662273" y="1002219"/>
                    <a:pt x="667226" y="1001457"/>
                  </a:cubicBezTo>
                  <a:cubicBezTo>
                    <a:pt x="667607" y="1014696"/>
                    <a:pt x="658654" y="1013077"/>
                    <a:pt x="660845" y="1025269"/>
                  </a:cubicBezTo>
                  <a:cubicBezTo>
                    <a:pt x="655796" y="1023936"/>
                    <a:pt x="655892" y="1027746"/>
                    <a:pt x="652939" y="1028412"/>
                  </a:cubicBezTo>
                  <a:cubicBezTo>
                    <a:pt x="654939" y="1035175"/>
                    <a:pt x="660749" y="1028222"/>
                    <a:pt x="667226" y="1030032"/>
                  </a:cubicBezTo>
                  <a:cubicBezTo>
                    <a:pt x="667988" y="1035080"/>
                    <a:pt x="664369" y="1035651"/>
                    <a:pt x="665607" y="1041176"/>
                  </a:cubicBezTo>
                  <a:cubicBezTo>
                    <a:pt x="660749" y="1042319"/>
                    <a:pt x="659797" y="1039557"/>
                    <a:pt x="656082" y="1039557"/>
                  </a:cubicBezTo>
                  <a:cubicBezTo>
                    <a:pt x="655320" y="1042890"/>
                    <a:pt x="658368" y="1042605"/>
                    <a:pt x="660845" y="1042700"/>
                  </a:cubicBezTo>
                  <a:cubicBezTo>
                    <a:pt x="658463" y="1045653"/>
                    <a:pt x="655796" y="1048224"/>
                    <a:pt x="652939" y="1050606"/>
                  </a:cubicBezTo>
                  <a:cubicBezTo>
                    <a:pt x="654272" y="1055273"/>
                    <a:pt x="655320" y="1046891"/>
                    <a:pt x="659321" y="1048986"/>
                  </a:cubicBezTo>
                  <a:cubicBezTo>
                    <a:pt x="659892" y="1052701"/>
                    <a:pt x="660368" y="1056416"/>
                    <a:pt x="665702" y="1055273"/>
                  </a:cubicBezTo>
                  <a:cubicBezTo>
                    <a:pt x="664559" y="1060131"/>
                    <a:pt x="667322" y="1061083"/>
                    <a:pt x="667322" y="1064798"/>
                  </a:cubicBezTo>
                  <a:cubicBezTo>
                    <a:pt x="663607" y="1065274"/>
                    <a:pt x="661226" y="1064512"/>
                    <a:pt x="659416" y="1063179"/>
                  </a:cubicBezTo>
                  <a:cubicBezTo>
                    <a:pt x="659416" y="1066322"/>
                    <a:pt x="659416" y="1069560"/>
                    <a:pt x="659416" y="1072704"/>
                  </a:cubicBezTo>
                  <a:cubicBezTo>
                    <a:pt x="661607" y="1076323"/>
                    <a:pt x="665988" y="1077847"/>
                    <a:pt x="668941" y="1080609"/>
                  </a:cubicBezTo>
                  <a:cubicBezTo>
                    <a:pt x="666845" y="1084324"/>
                    <a:pt x="668274" y="1091563"/>
                    <a:pt x="665798" y="1094897"/>
                  </a:cubicBezTo>
                  <a:cubicBezTo>
                    <a:pt x="661321" y="1096230"/>
                    <a:pt x="661702" y="1092611"/>
                    <a:pt x="657892" y="1093278"/>
                  </a:cubicBezTo>
                  <a:cubicBezTo>
                    <a:pt x="656844" y="1100136"/>
                    <a:pt x="665226" y="1097564"/>
                    <a:pt x="670560" y="1098040"/>
                  </a:cubicBezTo>
                  <a:cubicBezTo>
                    <a:pt x="670274" y="1111185"/>
                    <a:pt x="676561" y="1116709"/>
                    <a:pt x="680085" y="1132902"/>
                  </a:cubicBezTo>
                  <a:cubicBezTo>
                    <a:pt x="675799" y="1133949"/>
                    <a:pt x="677037" y="1129663"/>
                    <a:pt x="675323" y="1128139"/>
                  </a:cubicBezTo>
                  <a:cubicBezTo>
                    <a:pt x="670370" y="1132711"/>
                    <a:pt x="673989" y="1141188"/>
                    <a:pt x="668941" y="1145570"/>
                  </a:cubicBezTo>
                  <a:cubicBezTo>
                    <a:pt x="672656" y="1152142"/>
                    <a:pt x="670465" y="1155476"/>
                    <a:pt x="672084" y="1164620"/>
                  </a:cubicBezTo>
                  <a:cubicBezTo>
                    <a:pt x="668941" y="1164620"/>
                    <a:pt x="670084" y="1168906"/>
                    <a:pt x="665702" y="1167858"/>
                  </a:cubicBezTo>
                  <a:cubicBezTo>
                    <a:pt x="665798" y="1165572"/>
                    <a:pt x="665988" y="1163382"/>
                    <a:pt x="664083" y="1163096"/>
                  </a:cubicBezTo>
                  <a:cubicBezTo>
                    <a:pt x="658368" y="1167477"/>
                    <a:pt x="667131" y="1176621"/>
                    <a:pt x="656177" y="1175764"/>
                  </a:cubicBezTo>
                  <a:cubicBezTo>
                    <a:pt x="661892" y="1167858"/>
                    <a:pt x="649224" y="1149761"/>
                    <a:pt x="656177" y="1136140"/>
                  </a:cubicBezTo>
                  <a:cubicBezTo>
                    <a:pt x="656177" y="1134616"/>
                    <a:pt x="654272" y="1134902"/>
                    <a:pt x="653034" y="1134521"/>
                  </a:cubicBezTo>
                  <a:cubicBezTo>
                    <a:pt x="659225" y="1124615"/>
                    <a:pt x="656749" y="1111851"/>
                    <a:pt x="665702" y="1107565"/>
                  </a:cubicBezTo>
                  <a:cubicBezTo>
                    <a:pt x="664083" y="1105374"/>
                    <a:pt x="660368" y="1105565"/>
                    <a:pt x="659321" y="1102803"/>
                  </a:cubicBezTo>
                  <a:cubicBezTo>
                    <a:pt x="655606" y="1104422"/>
                    <a:pt x="659321" y="1113375"/>
                    <a:pt x="652939" y="1112328"/>
                  </a:cubicBezTo>
                  <a:cubicBezTo>
                    <a:pt x="655701" y="1103184"/>
                    <a:pt x="644366" y="1097373"/>
                    <a:pt x="641795" y="1088515"/>
                  </a:cubicBezTo>
                  <a:cubicBezTo>
                    <a:pt x="647891" y="1087467"/>
                    <a:pt x="647414" y="1088515"/>
                    <a:pt x="651320" y="1086896"/>
                  </a:cubicBezTo>
                  <a:cubicBezTo>
                    <a:pt x="647509" y="1080038"/>
                    <a:pt x="648367" y="1074894"/>
                    <a:pt x="654463" y="1071084"/>
                  </a:cubicBezTo>
                  <a:cubicBezTo>
                    <a:pt x="654082" y="1068798"/>
                    <a:pt x="649700" y="1070513"/>
                    <a:pt x="649700" y="1067941"/>
                  </a:cubicBezTo>
                  <a:cubicBezTo>
                    <a:pt x="646652" y="1068608"/>
                    <a:pt x="648462" y="1074037"/>
                    <a:pt x="643319" y="1072704"/>
                  </a:cubicBezTo>
                  <a:cubicBezTo>
                    <a:pt x="642366" y="1066512"/>
                    <a:pt x="641985" y="1066131"/>
                    <a:pt x="644938" y="1061559"/>
                  </a:cubicBezTo>
                  <a:cubicBezTo>
                    <a:pt x="647509" y="1061559"/>
                    <a:pt x="650272" y="1061559"/>
                    <a:pt x="652844" y="1061559"/>
                  </a:cubicBezTo>
                  <a:cubicBezTo>
                    <a:pt x="647319" y="1056987"/>
                    <a:pt x="647795" y="1056130"/>
                    <a:pt x="644938" y="1048891"/>
                  </a:cubicBezTo>
                  <a:cubicBezTo>
                    <a:pt x="639985" y="1048129"/>
                    <a:pt x="644366" y="1056702"/>
                    <a:pt x="638556" y="1055178"/>
                  </a:cubicBezTo>
                  <a:cubicBezTo>
                    <a:pt x="635984" y="1053082"/>
                    <a:pt x="639128" y="1049463"/>
                    <a:pt x="640175" y="1046129"/>
                  </a:cubicBezTo>
                  <a:close/>
                  <a:moveTo>
                    <a:pt x="655987" y="954213"/>
                  </a:moveTo>
                  <a:cubicBezTo>
                    <a:pt x="655987" y="951546"/>
                    <a:pt x="655987" y="948974"/>
                    <a:pt x="655987" y="946307"/>
                  </a:cubicBezTo>
                  <a:cubicBezTo>
                    <a:pt x="660178" y="946878"/>
                    <a:pt x="663416" y="954689"/>
                    <a:pt x="655987" y="954213"/>
                  </a:cubicBezTo>
                  <a:close/>
                  <a:moveTo>
                    <a:pt x="640175" y="1271205"/>
                  </a:moveTo>
                  <a:cubicBezTo>
                    <a:pt x="643890" y="1271681"/>
                    <a:pt x="643700" y="1276158"/>
                    <a:pt x="646557" y="1277491"/>
                  </a:cubicBezTo>
                  <a:cubicBezTo>
                    <a:pt x="644462" y="1281492"/>
                    <a:pt x="638842" y="1275872"/>
                    <a:pt x="640175" y="1271205"/>
                  </a:cubicBezTo>
                  <a:close/>
                  <a:moveTo>
                    <a:pt x="963263" y="831531"/>
                  </a:moveTo>
                  <a:cubicBezTo>
                    <a:pt x="966978" y="833245"/>
                    <a:pt x="968312" y="837341"/>
                    <a:pt x="970026" y="841056"/>
                  </a:cubicBezTo>
                  <a:cubicBezTo>
                    <a:pt x="963930" y="841722"/>
                    <a:pt x="965835" y="834293"/>
                    <a:pt x="963263" y="831531"/>
                  </a:cubicBezTo>
                  <a:close/>
                  <a:moveTo>
                    <a:pt x="976789" y="845056"/>
                  </a:moveTo>
                  <a:cubicBezTo>
                    <a:pt x="973455" y="845247"/>
                    <a:pt x="971169" y="844389"/>
                    <a:pt x="970026" y="842389"/>
                  </a:cubicBezTo>
                  <a:cubicBezTo>
                    <a:pt x="973360" y="842580"/>
                    <a:pt x="974217" y="840294"/>
                    <a:pt x="976789" y="839627"/>
                  </a:cubicBezTo>
                  <a:cubicBezTo>
                    <a:pt x="976789" y="841437"/>
                    <a:pt x="976789" y="843246"/>
                    <a:pt x="976789" y="845056"/>
                  </a:cubicBezTo>
                  <a:close/>
                  <a:moveTo>
                    <a:pt x="976789" y="824673"/>
                  </a:moveTo>
                  <a:cubicBezTo>
                    <a:pt x="972598" y="822577"/>
                    <a:pt x="967454" y="821339"/>
                    <a:pt x="963263" y="819243"/>
                  </a:cubicBezTo>
                  <a:cubicBezTo>
                    <a:pt x="968597" y="818862"/>
                    <a:pt x="967645" y="817529"/>
                    <a:pt x="971359" y="813814"/>
                  </a:cubicBezTo>
                  <a:cubicBezTo>
                    <a:pt x="970312" y="821720"/>
                    <a:pt x="976122" y="818481"/>
                    <a:pt x="979551" y="822006"/>
                  </a:cubicBezTo>
                  <a:cubicBezTo>
                    <a:pt x="978027" y="822291"/>
                    <a:pt x="977456" y="823530"/>
                    <a:pt x="976789" y="824673"/>
                  </a:cubicBezTo>
                  <a:close/>
                  <a:moveTo>
                    <a:pt x="974122" y="444625"/>
                  </a:moveTo>
                  <a:cubicBezTo>
                    <a:pt x="978503" y="444816"/>
                    <a:pt x="980218" y="447578"/>
                    <a:pt x="983647" y="448721"/>
                  </a:cubicBezTo>
                  <a:cubicBezTo>
                    <a:pt x="981075" y="450816"/>
                    <a:pt x="972884" y="450340"/>
                    <a:pt x="974122" y="444625"/>
                  </a:cubicBezTo>
                  <a:close/>
                  <a:moveTo>
                    <a:pt x="986314" y="413383"/>
                  </a:moveTo>
                  <a:cubicBezTo>
                    <a:pt x="983171" y="418717"/>
                    <a:pt x="988886" y="417574"/>
                    <a:pt x="989076" y="422908"/>
                  </a:cubicBezTo>
                  <a:cubicBezTo>
                    <a:pt x="983361" y="421289"/>
                    <a:pt x="982980" y="423670"/>
                    <a:pt x="978218" y="425575"/>
                  </a:cubicBezTo>
                  <a:cubicBezTo>
                    <a:pt x="981551" y="429004"/>
                    <a:pt x="984980" y="432338"/>
                    <a:pt x="986314" y="437767"/>
                  </a:cubicBezTo>
                  <a:cubicBezTo>
                    <a:pt x="981266" y="439196"/>
                    <a:pt x="984218" y="432719"/>
                    <a:pt x="979551" y="433671"/>
                  </a:cubicBezTo>
                  <a:cubicBezTo>
                    <a:pt x="976884" y="439577"/>
                    <a:pt x="968216" y="436338"/>
                    <a:pt x="974122" y="441863"/>
                  </a:cubicBezTo>
                  <a:cubicBezTo>
                    <a:pt x="970979" y="442339"/>
                    <a:pt x="971645" y="446625"/>
                    <a:pt x="967359" y="445959"/>
                  </a:cubicBezTo>
                  <a:cubicBezTo>
                    <a:pt x="967264" y="441577"/>
                    <a:pt x="962692" y="441577"/>
                    <a:pt x="960596" y="439196"/>
                  </a:cubicBezTo>
                  <a:cubicBezTo>
                    <a:pt x="964121" y="438720"/>
                    <a:pt x="965454" y="435957"/>
                    <a:pt x="964692" y="431004"/>
                  </a:cubicBezTo>
                  <a:cubicBezTo>
                    <a:pt x="961358" y="431195"/>
                    <a:pt x="958120" y="431290"/>
                    <a:pt x="957929" y="428242"/>
                  </a:cubicBezTo>
                  <a:cubicBezTo>
                    <a:pt x="962692" y="430623"/>
                    <a:pt x="961263" y="427385"/>
                    <a:pt x="966121" y="426909"/>
                  </a:cubicBezTo>
                  <a:cubicBezTo>
                    <a:pt x="966311" y="428909"/>
                    <a:pt x="965645" y="431862"/>
                    <a:pt x="967454" y="432338"/>
                  </a:cubicBezTo>
                  <a:cubicBezTo>
                    <a:pt x="967645" y="430719"/>
                    <a:pt x="967835" y="429099"/>
                    <a:pt x="970217" y="429576"/>
                  </a:cubicBezTo>
                  <a:cubicBezTo>
                    <a:pt x="971550" y="432147"/>
                    <a:pt x="966121" y="434148"/>
                    <a:pt x="970217" y="435005"/>
                  </a:cubicBezTo>
                  <a:cubicBezTo>
                    <a:pt x="975455" y="435005"/>
                    <a:pt x="976694" y="427099"/>
                    <a:pt x="972884" y="425480"/>
                  </a:cubicBezTo>
                  <a:cubicBezTo>
                    <a:pt x="968788" y="426432"/>
                    <a:pt x="968883" y="423099"/>
                    <a:pt x="964787" y="424146"/>
                  </a:cubicBezTo>
                  <a:cubicBezTo>
                    <a:pt x="966597" y="418241"/>
                    <a:pt x="961549" y="419193"/>
                    <a:pt x="960692" y="415955"/>
                  </a:cubicBezTo>
                  <a:cubicBezTo>
                    <a:pt x="971836" y="416431"/>
                    <a:pt x="953262" y="406906"/>
                    <a:pt x="964787" y="406430"/>
                  </a:cubicBezTo>
                  <a:cubicBezTo>
                    <a:pt x="965549" y="408430"/>
                    <a:pt x="963168" y="413478"/>
                    <a:pt x="966216" y="413193"/>
                  </a:cubicBezTo>
                  <a:cubicBezTo>
                    <a:pt x="968978" y="412335"/>
                    <a:pt x="966597" y="406335"/>
                    <a:pt x="971645" y="407763"/>
                  </a:cubicBezTo>
                  <a:cubicBezTo>
                    <a:pt x="974693" y="409764"/>
                    <a:pt x="969931" y="411097"/>
                    <a:pt x="972979" y="411859"/>
                  </a:cubicBezTo>
                  <a:cubicBezTo>
                    <a:pt x="972979" y="409573"/>
                    <a:pt x="976789" y="411097"/>
                    <a:pt x="977075" y="409192"/>
                  </a:cubicBezTo>
                  <a:cubicBezTo>
                    <a:pt x="975551" y="404811"/>
                    <a:pt x="971074" y="403382"/>
                    <a:pt x="970312" y="398334"/>
                  </a:cubicBezTo>
                  <a:cubicBezTo>
                    <a:pt x="977741" y="400715"/>
                    <a:pt x="977075" y="398429"/>
                    <a:pt x="986600" y="401096"/>
                  </a:cubicBezTo>
                  <a:cubicBezTo>
                    <a:pt x="985457" y="405763"/>
                    <a:pt x="988695" y="405763"/>
                    <a:pt x="990695" y="403858"/>
                  </a:cubicBezTo>
                  <a:cubicBezTo>
                    <a:pt x="990409" y="410335"/>
                    <a:pt x="992410" y="416050"/>
                    <a:pt x="997458" y="413383"/>
                  </a:cubicBezTo>
                  <a:cubicBezTo>
                    <a:pt x="997363" y="415288"/>
                    <a:pt x="998125" y="416336"/>
                    <a:pt x="998792" y="417479"/>
                  </a:cubicBezTo>
                  <a:cubicBezTo>
                    <a:pt x="994220" y="420717"/>
                    <a:pt x="993172" y="411764"/>
                    <a:pt x="986314" y="413383"/>
                  </a:cubicBezTo>
                  <a:close/>
                  <a:moveTo>
                    <a:pt x="1236250" y="2639281"/>
                  </a:moveTo>
                  <a:cubicBezTo>
                    <a:pt x="1233583" y="2639852"/>
                    <a:pt x="1232916" y="2638423"/>
                    <a:pt x="1231297" y="2638042"/>
                  </a:cubicBezTo>
                  <a:cubicBezTo>
                    <a:pt x="1231583" y="2635851"/>
                    <a:pt x="1233392" y="2635185"/>
                    <a:pt x="1236250" y="2635566"/>
                  </a:cubicBezTo>
                  <a:cubicBezTo>
                    <a:pt x="1236250" y="2636804"/>
                    <a:pt x="1236250" y="2638042"/>
                    <a:pt x="1236250" y="2639281"/>
                  </a:cubicBezTo>
                  <a:close/>
                  <a:moveTo>
                    <a:pt x="1238726" y="2837591"/>
                  </a:moveTo>
                  <a:cubicBezTo>
                    <a:pt x="1243394" y="2836543"/>
                    <a:pt x="1241012" y="2845211"/>
                    <a:pt x="1239965" y="2846259"/>
                  </a:cubicBezTo>
                  <a:cubicBezTo>
                    <a:pt x="1239012" y="2845592"/>
                    <a:pt x="1237964" y="2844925"/>
                    <a:pt x="1236250" y="2845021"/>
                  </a:cubicBezTo>
                  <a:cubicBezTo>
                    <a:pt x="1236059" y="2841496"/>
                    <a:pt x="1240441" y="2842639"/>
                    <a:pt x="1238726" y="2837591"/>
                  </a:cubicBezTo>
                  <a:close/>
                  <a:moveTo>
                    <a:pt x="1235012" y="2857403"/>
                  </a:moveTo>
                  <a:cubicBezTo>
                    <a:pt x="1235488" y="2855784"/>
                    <a:pt x="1237202" y="2855498"/>
                    <a:pt x="1237488" y="2853688"/>
                  </a:cubicBezTo>
                  <a:cubicBezTo>
                    <a:pt x="1241298" y="2852736"/>
                    <a:pt x="1239869" y="2857117"/>
                    <a:pt x="1243679" y="2856165"/>
                  </a:cubicBezTo>
                  <a:cubicBezTo>
                    <a:pt x="1242060" y="2862832"/>
                    <a:pt x="1238345" y="2853688"/>
                    <a:pt x="1235012" y="2857403"/>
                  </a:cubicBezTo>
                  <a:close/>
                  <a:moveTo>
                    <a:pt x="1289495" y="2204178"/>
                  </a:moveTo>
                  <a:cubicBezTo>
                    <a:pt x="1292828" y="2203226"/>
                    <a:pt x="1291971" y="2206655"/>
                    <a:pt x="1294448" y="2206655"/>
                  </a:cubicBezTo>
                  <a:cubicBezTo>
                    <a:pt x="1294067" y="2210084"/>
                    <a:pt x="1290733" y="2213989"/>
                    <a:pt x="1288256" y="2211608"/>
                  </a:cubicBezTo>
                  <a:cubicBezTo>
                    <a:pt x="1288256" y="2208750"/>
                    <a:pt x="1290447" y="2207988"/>
                    <a:pt x="1289495" y="2204178"/>
                  </a:cubicBezTo>
                  <a:close/>
                  <a:moveTo>
                    <a:pt x="1291971" y="2186843"/>
                  </a:moveTo>
                  <a:cubicBezTo>
                    <a:pt x="1292447" y="2185795"/>
                    <a:pt x="1292543" y="2178556"/>
                    <a:pt x="1293209" y="2175699"/>
                  </a:cubicBezTo>
                  <a:cubicBezTo>
                    <a:pt x="1295114" y="2177508"/>
                    <a:pt x="1295781" y="2180557"/>
                    <a:pt x="1295686" y="2184366"/>
                  </a:cubicBezTo>
                  <a:cubicBezTo>
                    <a:pt x="1293590" y="2184271"/>
                    <a:pt x="1292543" y="2185319"/>
                    <a:pt x="1291971" y="2186843"/>
                  </a:cubicBezTo>
                  <a:close/>
                  <a:moveTo>
                    <a:pt x="1284542" y="2331813"/>
                  </a:moveTo>
                  <a:cubicBezTo>
                    <a:pt x="1281303" y="2330194"/>
                    <a:pt x="1281589" y="2324860"/>
                    <a:pt x="1279589" y="2321907"/>
                  </a:cubicBezTo>
                  <a:cubicBezTo>
                    <a:pt x="1282637" y="2321812"/>
                    <a:pt x="1283399" y="2319526"/>
                    <a:pt x="1285780" y="2321907"/>
                  </a:cubicBezTo>
                  <a:cubicBezTo>
                    <a:pt x="1283780" y="2324955"/>
                    <a:pt x="1282637" y="2328003"/>
                    <a:pt x="1284542" y="2331813"/>
                  </a:cubicBezTo>
                  <a:close/>
                  <a:moveTo>
                    <a:pt x="1278350" y="2551269"/>
                  </a:moveTo>
                  <a:cubicBezTo>
                    <a:pt x="1280922" y="2550793"/>
                    <a:pt x="1281684" y="2552127"/>
                    <a:pt x="1283303" y="2552508"/>
                  </a:cubicBezTo>
                  <a:cubicBezTo>
                    <a:pt x="1281684" y="2555080"/>
                    <a:pt x="1279208" y="2556699"/>
                    <a:pt x="1275874" y="2557461"/>
                  </a:cubicBezTo>
                  <a:cubicBezTo>
                    <a:pt x="1276064" y="2553270"/>
                    <a:pt x="1281303" y="2557651"/>
                    <a:pt x="1278350" y="2551269"/>
                  </a:cubicBezTo>
                  <a:close/>
                  <a:moveTo>
                    <a:pt x="1278350" y="2540125"/>
                  </a:moveTo>
                  <a:cubicBezTo>
                    <a:pt x="1282541" y="2538220"/>
                    <a:pt x="1281112" y="2535553"/>
                    <a:pt x="1282065" y="2532696"/>
                  </a:cubicBezTo>
                  <a:cubicBezTo>
                    <a:pt x="1287208" y="2534220"/>
                    <a:pt x="1283113" y="2540982"/>
                    <a:pt x="1278350" y="2540125"/>
                  </a:cubicBezTo>
                  <a:close/>
                  <a:moveTo>
                    <a:pt x="1282065" y="2365341"/>
                  </a:moveTo>
                  <a:cubicBezTo>
                    <a:pt x="1275302" y="2363913"/>
                    <a:pt x="1280922" y="2356864"/>
                    <a:pt x="1278350" y="2350482"/>
                  </a:cubicBezTo>
                  <a:cubicBezTo>
                    <a:pt x="1286923" y="2352864"/>
                    <a:pt x="1279779" y="2359722"/>
                    <a:pt x="1282065" y="2365341"/>
                  </a:cubicBezTo>
                  <a:close/>
                  <a:moveTo>
                    <a:pt x="1283303" y="2334385"/>
                  </a:moveTo>
                  <a:cubicBezTo>
                    <a:pt x="1286351" y="2337338"/>
                    <a:pt x="1281398" y="2336671"/>
                    <a:pt x="1282065" y="2340576"/>
                  </a:cubicBezTo>
                  <a:cubicBezTo>
                    <a:pt x="1278350" y="2340386"/>
                    <a:pt x="1278731" y="2333147"/>
                    <a:pt x="1283303" y="2334385"/>
                  </a:cubicBezTo>
                  <a:close/>
                  <a:moveTo>
                    <a:pt x="1282065" y="2308287"/>
                  </a:moveTo>
                  <a:cubicBezTo>
                    <a:pt x="1283589" y="2310858"/>
                    <a:pt x="1285018" y="2317336"/>
                    <a:pt x="1283303" y="2319431"/>
                  </a:cubicBezTo>
                  <a:cubicBezTo>
                    <a:pt x="1278827" y="2318669"/>
                    <a:pt x="1281208" y="2311144"/>
                    <a:pt x="1282065" y="2308287"/>
                  </a:cubicBezTo>
                  <a:close/>
                  <a:moveTo>
                    <a:pt x="1282065" y="2290951"/>
                  </a:moveTo>
                  <a:cubicBezTo>
                    <a:pt x="1283113" y="2290284"/>
                    <a:pt x="1284065" y="2289618"/>
                    <a:pt x="1285780" y="2289713"/>
                  </a:cubicBezTo>
                  <a:cubicBezTo>
                    <a:pt x="1286828" y="2291142"/>
                    <a:pt x="1287399" y="2293047"/>
                    <a:pt x="1287018" y="2295904"/>
                  </a:cubicBezTo>
                  <a:cubicBezTo>
                    <a:pt x="1285208" y="2294475"/>
                    <a:pt x="1281494" y="2294857"/>
                    <a:pt x="1282065" y="2290951"/>
                  </a:cubicBezTo>
                  <a:close/>
                  <a:moveTo>
                    <a:pt x="1241203" y="2387630"/>
                  </a:moveTo>
                  <a:cubicBezTo>
                    <a:pt x="1240536" y="2387630"/>
                    <a:pt x="1239965" y="2387630"/>
                    <a:pt x="1239298" y="2387630"/>
                  </a:cubicBezTo>
                  <a:cubicBezTo>
                    <a:pt x="1239774" y="2386201"/>
                    <a:pt x="1240155" y="2384868"/>
                    <a:pt x="1240631" y="2383534"/>
                  </a:cubicBezTo>
                  <a:cubicBezTo>
                    <a:pt x="1241584" y="2384106"/>
                    <a:pt x="1242155" y="2385058"/>
                    <a:pt x="1241203" y="2387630"/>
                  </a:cubicBezTo>
                  <a:close/>
                  <a:moveTo>
                    <a:pt x="1139762" y="1479040"/>
                  </a:moveTo>
                  <a:cubicBezTo>
                    <a:pt x="1141476" y="1476564"/>
                    <a:pt x="1140428" y="1474087"/>
                    <a:pt x="1141095" y="1468182"/>
                  </a:cubicBezTo>
                  <a:cubicBezTo>
                    <a:pt x="1144143" y="1467896"/>
                    <a:pt x="1146429" y="1468182"/>
                    <a:pt x="1148620" y="1468753"/>
                  </a:cubicBezTo>
                  <a:cubicBezTo>
                    <a:pt x="1148525" y="1468848"/>
                    <a:pt x="1148334" y="1468848"/>
                    <a:pt x="1148239" y="1469039"/>
                  </a:cubicBezTo>
                  <a:cubicBezTo>
                    <a:pt x="1154811" y="1472754"/>
                    <a:pt x="1148810" y="1477516"/>
                    <a:pt x="1149477" y="1482660"/>
                  </a:cubicBezTo>
                  <a:cubicBezTo>
                    <a:pt x="1150715" y="1482660"/>
                    <a:pt x="1151954" y="1482660"/>
                    <a:pt x="1153192" y="1482660"/>
                  </a:cubicBezTo>
                  <a:cubicBezTo>
                    <a:pt x="1149287" y="1476754"/>
                    <a:pt x="1154430" y="1476183"/>
                    <a:pt x="1156335" y="1472849"/>
                  </a:cubicBezTo>
                  <a:cubicBezTo>
                    <a:pt x="1157192" y="1473516"/>
                    <a:pt x="1157954" y="1474278"/>
                    <a:pt x="1158716" y="1474944"/>
                  </a:cubicBezTo>
                  <a:cubicBezTo>
                    <a:pt x="1155954" y="1478183"/>
                    <a:pt x="1155383" y="1482469"/>
                    <a:pt x="1153382" y="1485898"/>
                  </a:cubicBezTo>
                  <a:cubicBezTo>
                    <a:pt x="1152906" y="1485612"/>
                    <a:pt x="1152525" y="1485327"/>
                    <a:pt x="1151954" y="1485231"/>
                  </a:cubicBezTo>
                  <a:cubicBezTo>
                    <a:pt x="1151954" y="1486374"/>
                    <a:pt x="1152049" y="1487136"/>
                    <a:pt x="1152144" y="1487708"/>
                  </a:cubicBezTo>
                  <a:cubicBezTo>
                    <a:pt x="1150525" y="1489613"/>
                    <a:pt x="1148048" y="1491042"/>
                    <a:pt x="1143762" y="1491327"/>
                  </a:cubicBezTo>
                  <a:cubicBezTo>
                    <a:pt x="1144810" y="1487136"/>
                    <a:pt x="1140047" y="1488660"/>
                    <a:pt x="1141095" y="1484565"/>
                  </a:cubicBezTo>
                  <a:cubicBezTo>
                    <a:pt x="1143095" y="1484374"/>
                    <a:pt x="1146048" y="1485041"/>
                    <a:pt x="1146524" y="1483231"/>
                  </a:cubicBezTo>
                  <a:cubicBezTo>
                    <a:pt x="1142238" y="1483803"/>
                    <a:pt x="1141000" y="1481421"/>
                    <a:pt x="1139762" y="1479040"/>
                  </a:cubicBezTo>
                  <a:close/>
                  <a:moveTo>
                    <a:pt x="1116616" y="1332450"/>
                  </a:moveTo>
                  <a:cubicBezTo>
                    <a:pt x="1120807" y="1331498"/>
                    <a:pt x="1119188" y="1336165"/>
                    <a:pt x="1123379" y="1335213"/>
                  </a:cubicBezTo>
                  <a:cubicBezTo>
                    <a:pt x="1122331" y="1330736"/>
                    <a:pt x="1126046" y="1333117"/>
                    <a:pt x="1126141" y="1335213"/>
                  </a:cubicBezTo>
                  <a:cubicBezTo>
                    <a:pt x="1125093" y="1335498"/>
                    <a:pt x="1123474" y="1335213"/>
                    <a:pt x="1123379" y="1336546"/>
                  </a:cubicBezTo>
                  <a:cubicBezTo>
                    <a:pt x="1123474" y="1338261"/>
                    <a:pt x="1125093" y="1338451"/>
                    <a:pt x="1124712" y="1340642"/>
                  </a:cubicBezTo>
                  <a:cubicBezTo>
                    <a:pt x="1122426" y="1340642"/>
                    <a:pt x="1120140" y="1340642"/>
                    <a:pt x="1117949" y="1340642"/>
                  </a:cubicBezTo>
                  <a:cubicBezTo>
                    <a:pt x="1118997" y="1336451"/>
                    <a:pt x="1115663" y="1336546"/>
                    <a:pt x="1116616" y="1332450"/>
                  </a:cubicBezTo>
                  <a:close/>
                  <a:moveTo>
                    <a:pt x="1130522" y="510157"/>
                  </a:moveTo>
                  <a:cubicBezTo>
                    <a:pt x="1126046" y="495393"/>
                    <a:pt x="1121759" y="476820"/>
                    <a:pt x="1121474" y="460151"/>
                  </a:cubicBezTo>
                  <a:cubicBezTo>
                    <a:pt x="1124426" y="477677"/>
                    <a:pt x="1127189" y="494250"/>
                    <a:pt x="1130522" y="510157"/>
                  </a:cubicBezTo>
                  <a:close/>
                  <a:moveTo>
                    <a:pt x="1157383" y="1408460"/>
                  </a:moveTo>
                  <a:cubicBezTo>
                    <a:pt x="1150715" y="1408841"/>
                    <a:pt x="1150620" y="1402554"/>
                    <a:pt x="1149287" y="1397601"/>
                  </a:cubicBezTo>
                  <a:cubicBezTo>
                    <a:pt x="1151954" y="1397601"/>
                    <a:pt x="1154716" y="1397601"/>
                    <a:pt x="1157383" y="1397601"/>
                  </a:cubicBezTo>
                  <a:cubicBezTo>
                    <a:pt x="1158431" y="1402554"/>
                    <a:pt x="1154049" y="1405126"/>
                    <a:pt x="1157383" y="1408460"/>
                  </a:cubicBezTo>
                  <a:close/>
                  <a:moveTo>
                    <a:pt x="1165574" y="1249678"/>
                  </a:moveTo>
                  <a:cubicBezTo>
                    <a:pt x="1165574" y="1249678"/>
                    <a:pt x="1165670" y="1249678"/>
                    <a:pt x="1165670" y="1249678"/>
                  </a:cubicBezTo>
                  <a:cubicBezTo>
                    <a:pt x="1165670" y="1249773"/>
                    <a:pt x="1165670" y="1250059"/>
                    <a:pt x="1165670" y="1250154"/>
                  </a:cubicBezTo>
                  <a:cubicBezTo>
                    <a:pt x="1165670" y="1249964"/>
                    <a:pt x="1165479" y="1249869"/>
                    <a:pt x="1165574" y="1249678"/>
                  </a:cubicBezTo>
                  <a:close/>
                  <a:moveTo>
                    <a:pt x="1169575" y="1245582"/>
                  </a:moveTo>
                  <a:cubicBezTo>
                    <a:pt x="1167194" y="1246440"/>
                    <a:pt x="1166432" y="1245678"/>
                    <a:pt x="1165860" y="1244725"/>
                  </a:cubicBezTo>
                  <a:cubicBezTo>
                    <a:pt x="1167670" y="1244535"/>
                    <a:pt x="1168718" y="1243582"/>
                    <a:pt x="1169480" y="1244058"/>
                  </a:cubicBezTo>
                  <a:cubicBezTo>
                    <a:pt x="1169575" y="1244535"/>
                    <a:pt x="1169575" y="1245106"/>
                    <a:pt x="1169575" y="1245582"/>
                  </a:cubicBezTo>
                  <a:close/>
                  <a:moveTo>
                    <a:pt x="1160336" y="1223103"/>
                  </a:moveTo>
                  <a:cubicBezTo>
                    <a:pt x="1160240" y="1222913"/>
                    <a:pt x="1160145" y="1222722"/>
                    <a:pt x="1160050" y="1222532"/>
                  </a:cubicBezTo>
                  <a:cubicBezTo>
                    <a:pt x="1160526" y="1222437"/>
                    <a:pt x="1160812" y="1222246"/>
                    <a:pt x="1161098" y="1222056"/>
                  </a:cubicBezTo>
                  <a:cubicBezTo>
                    <a:pt x="1160907" y="1222437"/>
                    <a:pt x="1160717" y="1222818"/>
                    <a:pt x="1160336" y="1223103"/>
                  </a:cubicBezTo>
                  <a:close/>
                  <a:moveTo>
                    <a:pt x="1149191" y="1226532"/>
                  </a:moveTo>
                  <a:cubicBezTo>
                    <a:pt x="1149191" y="1225675"/>
                    <a:pt x="1149191" y="1224723"/>
                    <a:pt x="1149191" y="1223770"/>
                  </a:cubicBezTo>
                  <a:cubicBezTo>
                    <a:pt x="1150906" y="1223675"/>
                    <a:pt x="1151096" y="1222056"/>
                    <a:pt x="1153287" y="1222437"/>
                  </a:cubicBezTo>
                  <a:cubicBezTo>
                    <a:pt x="1153192" y="1223865"/>
                    <a:pt x="1153382" y="1225104"/>
                    <a:pt x="1153763" y="1226056"/>
                  </a:cubicBezTo>
                  <a:cubicBezTo>
                    <a:pt x="1153478" y="1226437"/>
                    <a:pt x="1153478" y="1227009"/>
                    <a:pt x="1153668" y="1227771"/>
                  </a:cubicBezTo>
                  <a:cubicBezTo>
                    <a:pt x="1151954" y="1227675"/>
                    <a:pt x="1151287" y="1226437"/>
                    <a:pt x="1149191" y="1226532"/>
                  </a:cubicBezTo>
                  <a:close/>
                  <a:moveTo>
                    <a:pt x="1229487" y="1398363"/>
                  </a:moveTo>
                  <a:cubicBezTo>
                    <a:pt x="1229868" y="1398078"/>
                    <a:pt x="1230249" y="1397792"/>
                    <a:pt x="1230630" y="1397506"/>
                  </a:cubicBezTo>
                  <a:cubicBezTo>
                    <a:pt x="1231297" y="1397792"/>
                    <a:pt x="1231202" y="1398173"/>
                    <a:pt x="1229487" y="1398363"/>
                  </a:cubicBezTo>
                  <a:close/>
                  <a:moveTo>
                    <a:pt x="1198626" y="1539333"/>
                  </a:moveTo>
                  <a:cubicBezTo>
                    <a:pt x="1197959" y="1535333"/>
                    <a:pt x="1196626" y="1532571"/>
                    <a:pt x="1197769" y="1528570"/>
                  </a:cubicBezTo>
                  <a:cubicBezTo>
                    <a:pt x="1196912" y="1528570"/>
                    <a:pt x="1196245" y="1528665"/>
                    <a:pt x="1195673" y="1528951"/>
                  </a:cubicBezTo>
                  <a:cubicBezTo>
                    <a:pt x="1195578" y="1528570"/>
                    <a:pt x="1195483" y="1528284"/>
                    <a:pt x="1195387" y="1527999"/>
                  </a:cubicBezTo>
                  <a:cubicBezTo>
                    <a:pt x="1197864" y="1525617"/>
                    <a:pt x="1205103" y="1526189"/>
                    <a:pt x="1206246" y="1529332"/>
                  </a:cubicBezTo>
                  <a:cubicBezTo>
                    <a:pt x="1202817" y="1535238"/>
                    <a:pt x="1200436" y="1534190"/>
                    <a:pt x="1203579" y="1541524"/>
                  </a:cubicBezTo>
                  <a:cubicBezTo>
                    <a:pt x="1201007" y="1541619"/>
                    <a:pt x="1199579" y="1540762"/>
                    <a:pt x="1198626" y="1539333"/>
                  </a:cubicBezTo>
                  <a:close/>
                  <a:moveTo>
                    <a:pt x="1194054" y="1370455"/>
                  </a:moveTo>
                  <a:cubicBezTo>
                    <a:pt x="1195769" y="1369312"/>
                    <a:pt x="1198150" y="1368645"/>
                    <a:pt x="1200626" y="1368455"/>
                  </a:cubicBezTo>
                  <a:cubicBezTo>
                    <a:pt x="1200436" y="1368550"/>
                    <a:pt x="1200436" y="1368550"/>
                    <a:pt x="1200245" y="1368645"/>
                  </a:cubicBezTo>
                  <a:cubicBezTo>
                    <a:pt x="1201007" y="1368741"/>
                    <a:pt x="1201769" y="1368836"/>
                    <a:pt x="1201483" y="1369884"/>
                  </a:cubicBezTo>
                  <a:cubicBezTo>
                    <a:pt x="1200722" y="1369979"/>
                    <a:pt x="1200055" y="1370074"/>
                    <a:pt x="1200245" y="1371122"/>
                  </a:cubicBezTo>
                  <a:cubicBezTo>
                    <a:pt x="1201960" y="1371122"/>
                    <a:pt x="1203008" y="1370550"/>
                    <a:pt x="1203960" y="1369884"/>
                  </a:cubicBezTo>
                  <a:cubicBezTo>
                    <a:pt x="1202341" y="1374741"/>
                    <a:pt x="1207580" y="1372932"/>
                    <a:pt x="1207675" y="1376075"/>
                  </a:cubicBezTo>
                  <a:cubicBezTo>
                    <a:pt x="1206532" y="1375884"/>
                    <a:pt x="1205675" y="1375789"/>
                    <a:pt x="1205008" y="1375694"/>
                  </a:cubicBezTo>
                  <a:cubicBezTo>
                    <a:pt x="1204532" y="1375027"/>
                    <a:pt x="1203770" y="1374646"/>
                    <a:pt x="1202817" y="1374456"/>
                  </a:cubicBezTo>
                  <a:cubicBezTo>
                    <a:pt x="1202436" y="1373979"/>
                    <a:pt x="1202055" y="1373313"/>
                    <a:pt x="1201483" y="1372265"/>
                  </a:cubicBezTo>
                  <a:cubicBezTo>
                    <a:pt x="1201483" y="1372932"/>
                    <a:pt x="1201483" y="1373694"/>
                    <a:pt x="1201388" y="1374456"/>
                  </a:cubicBezTo>
                  <a:cubicBezTo>
                    <a:pt x="1201103" y="1374456"/>
                    <a:pt x="1201007" y="1374360"/>
                    <a:pt x="1200817" y="1374456"/>
                  </a:cubicBezTo>
                  <a:cubicBezTo>
                    <a:pt x="1200531" y="1376170"/>
                    <a:pt x="1200817" y="1377313"/>
                    <a:pt x="1201388" y="1378266"/>
                  </a:cubicBezTo>
                  <a:cubicBezTo>
                    <a:pt x="1201388" y="1382933"/>
                    <a:pt x="1201865" y="1387600"/>
                    <a:pt x="1205294" y="1389696"/>
                  </a:cubicBezTo>
                  <a:cubicBezTo>
                    <a:pt x="1205103" y="1390458"/>
                    <a:pt x="1204627" y="1391029"/>
                    <a:pt x="1204246" y="1391696"/>
                  </a:cubicBezTo>
                  <a:cubicBezTo>
                    <a:pt x="1202055" y="1393410"/>
                    <a:pt x="1200150" y="1395411"/>
                    <a:pt x="1198436" y="1397601"/>
                  </a:cubicBezTo>
                  <a:cubicBezTo>
                    <a:pt x="1196721" y="1398840"/>
                    <a:pt x="1195102" y="1400173"/>
                    <a:pt x="1194054" y="1402173"/>
                  </a:cubicBezTo>
                  <a:cubicBezTo>
                    <a:pt x="1196912" y="1402173"/>
                    <a:pt x="1199864" y="1402173"/>
                    <a:pt x="1202722" y="1402173"/>
                  </a:cubicBezTo>
                  <a:cubicBezTo>
                    <a:pt x="1205770" y="1400554"/>
                    <a:pt x="1200531" y="1398459"/>
                    <a:pt x="1203960" y="1397220"/>
                  </a:cubicBezTo>
                  <a:cubicBezTo>
                    <a:pt x="1205960" y="1397220"/>
                    <a:pt x="1204627" y="1400649"/>
                    <a:pt x="1206437" y="1400935"/>
                  </a:cubicBezTo>
                  <a:cubicBezTo>
                    <a:pt x="1207199" y="1399506"/>
                    <a:pt x="1208151" y="1397982"/>
                    <a:pt x="1209104" y="1396458"/>
                  </a:cubicBezTo>
                  <a:cubicBezTo>
                    <a:pt x="1210437" y="1397125"/>
                    <a:pt x="1211390" y="1398649"/>
                    <a:pt x="1211675" y="1401792"/>
                  </a:cubicBezTo>
                  <a:cubicBezTo>
                    <a:pt x="1210151" y="1401507"/>
                    <a:pt x="1209008" y="1401697"/>
                    <a:pt x="1208056" y="1401888"/>
                  </a:cubicBezTo>
                  <a:cubicBezTo>
                    <a:pt x="1207294" y="1401792"/>
                    <a:pt x="1206341" y="1401792"/>
                    <a:pt x="1205294" y="1402269"/>
                  </a:cubicBezTo>
                  <a:cubicBezTo>
                    <a:pt x="1205198" y="1402459"/>
                    <a:pt x="1205198" y="1402650"/>
                    <a:pt x="1205198" y="1402840"/>
                  </a:cubicBezTo>
                  <a:cubicBezTo>
                    <a:pt x="1204055" y="1403221"/>
                    <a:pt x="1202817" y="1403507"/>
                    <a:pt x="1200912" y="1403126"/>
                  </a:cubicBezTo>
                  <a:cubicBezTo>
                    <a:pt x="1201769" y="1407984"/>
                    <a:pt x="1199388" y="1409698"/>
                    <a:pt x="1198245" y="1412651"/>
                  </a:cubicBezTo>
                  <a:cubicBezTo>
                    <a:pt x="1200722" y="1412651"/>
                    <a:pt x="1203293" y="1412651"/>
                    <a:pt x="1205770" y="1412651"/>
                  </a:cubicBezTo>
                  <a:cubicBezTo>
                    <a:pt x="1205675" y="1413222"/>
                    <a:pt x="1205579" y="1413889"/>
                    <a:pt x="1205294" y="1414651"/>
                  </a:cubicBezTo>
                  <a:cubicBezTo>
                    <a:pt x="1205484" y="1414937"/>
                    <a:pt x="1205865" y="1415032"/>
                    <a:pt x="1206246" y="1415127"/>
                  </a:cubicBezTo>
                  <a:cubicBezTo>
                    <a:pt x="1206246" y="1416366"/>
                    <a:pt x="1206246" y="1417604"/>
                    <a:pt x="1206437" y="1418937"/>
                  </a:cubicBezTo>
                  <a:cubicBezTo>
                    <a:pt x="1202722" y="1419604"/>
                    <a:pt x="1200912" y="1420747"/>
                    <a:pt x="1196626" y="1423319"/>
                  </a:cubicBezTo>
                  <a:cubicBezTo>
                    <a:pt x="1196054" y="1418937"/>
                    <a:pt x="1193197" y="1417794"/>
                    <a:pt x="1191958" y="1416270"/>
                  </a:cubicBezTo>
                  <a:cubicBezTo>
                    <a:pt x="1194626" y="1406079"/>
                    <a:pt x="1195197" y="1395506"/>
                    <a:pt x="1192721" y="1384076"/>
                  </a:cubicBezTo>
                  <a:cubicBezTo>
                    <a:pt x="1193102" y="1387600"/>
                    <a:pt x="1192244" y="1389886"/>
                    <a:pt x="1188625" y="1389505"/>
                  </a:cubicBezTo>
                  <a:cubicBezTo>
                    <a:pt x="1187672" y="1385505"/>
                    <a:pt x="1185577" y="1384838"/>
                    <a:pt x="1185291" y="1382361"/>
                  </a:cubicBezTo>
                  <a:cubicBezTo>
                    <a:pt x="1188244" y="1382361"/>
                    <a:pt x="1189387" y="1380552"/>
                    <a:pt x="1190339" y="1378647"/>
                  </a:cubicBezTo>
                  <a:cubicBezTo>
                    <a:pt x="1189292" y="1378647"/>
                    <a:pt x="1188530" y="1378361"/>
                    <a:pt x="1187863" y="1378075"/>
                  </a:cubicBezTo>
                  <a:cubicBezTo>
                    <a:pt x="1190530" y="1377599"/>
                    <a:pt x="1191387" y="1379599"/>
                    <a:pt x="1195483" y="1380075"/>
                  </a:cubicBezTo>
                  <a:cubicBezTo>
                    <a:pt x="1194911" y="1376742"/>
                    <a:pt x="1193292" y="1374932"/>
                    <a:pt x="1194054" y="1370455"/>
                  </a:cubicBezTo>
                  <a:close/>
                  <a:moveTo>
                    <a:pt x="1176337" y="1101660"/>
                  </a:moveTo>
                  <a:cubicBezTo>
                    <a:pt x="1176719" y="1101660"/>
                    <a:pt x="1177100" y="1101660"/>
                    <a:pt x="1177576" y="1101660"/>
                  </a:cubicBezTo>
                  <a:cubicBezTo>
                    <a:pt x="1177766" y="1102517"/>
                    <a:pt x="1178243" y="1103469"/>
                    <a:pt x="1179195" y="1104612"/>
                  </a:cubicBezTo>
                  <a:cubicBezTo>
                    <a:pt x="1178624" y="1104612"/>
                    <a:pt x="1178338" y="1104708"/>
                    <a:pt x="1177862" y="1104708"/>
                  </a:cubicBezTo>
                  <a:cubicBezTo>
                    <a:pt x="1176909" y="1104231"/>
                    <a:pt x="1176147" y="1103374"/>
                    <a:pt x="1176337" y="1101660"/>
                  </a:cubicBezTo>
                  <a:close/>
                  <a:moveTo>
                    <a:pt x="1191292" y="1812987"/>
                  </a:moveTo>
                  <a:cubicBezTo>
                    <a:pt x="1190530" y="1811177"/>
                    <a:pt x="1191863" y="1809843"/>
                    <a:pt x="1193673" y="1809081"/>
                  </a:cubicBezTo>
                  <a:cubicBezTo>
                    <a:pt x="1193387" y="1810701"/>
                    <a:pt x="1192911" y="1811939"/>
                    <a:pt x="1192054" y="1812987"/>
                  </a:cubicBezTo>
                  <a:cubicBezTo>
                    <a:pt x="1191768" y="1812987"/>
                    <a:pt x="1191578" y="1812987"/>
                    <a:pt x="1191292" y="1812987"/>
                  </a:cubicBezTo>
                  <a:close/>
                  <a:moveTo>
                    <a:pt x="1201483" y="1486470"/>
                  </a:moveTo>
                  <a:cubicBezTo>
                    <a:pt x="1201293" y="1486470"/>
                    <a:pt x="1201198" y="1486374"/>
                    <a:pt x="1201103" y="1486279"/>
                  </a:cubicBezTo>
                  <a:cubicBezTo>
                    <a:pt x="1201007" y="1486089"/>
                    <a:pt x="1200912" y="1485993"/>
                    <a:pt x="1200817" y="1485803"/>
                  </a:cubicBezTo>
                  <a:cubicBezTo>
                    <a:pt x="1201198" y="1485708"/>
                    <a:pt x="1201483" y="1485517"/>
                    <a:pt x="1201865" y="1485327"/>
                  </a:cubicBezTo>
                  <a:cubicBezTo>
                    <a:pt x="1201865" y="1485708"/>
                    <a:pt x="1201769" y="1486089"/>
                    <a:pt x="1201483" y="1486470"/>
                  </a:cubicBezTo>
                  <a:close/>
                  <a:moveTo>
                    <a:pt x="1194054" y="1425700"/>
                  </a:moveTo>
                  <a:cubicBezTo>
                    <a:pt x="1192911" y="1426272"/>
                    <a:pt x="1191863" y="1426938"/>
                    <a:pt x="1190816" y="1427605"/>
                  </a:cubicBezTo>
                  <a:cubicBezTo>
                    <a:pt x="1190054" y="1427129"/>
                    <a:pt x="1189101" y="1426653"/>
                    <a:pt x="1188625" y="1426081"/>
                  </a:cubicBezTo>
                  <a:cubicBezTo>
                    <a:pt x="1188911" y="1425510"/>
                    <a:pt x="1189006" y="1424938"/>
                    <a:pt x="1189196" y="1424367"/>
                  </a:cubicBezTo>
                  <a:cubicBezTo>
                    <a:pt x="1191197" y="1423319"/>
                    <a:pt x="1193292" y="1422366"/>
                    <a:pt x="1194054" y="1425700"/>
                  </a:cubicBezTo>
                  <a:close/>
                  <a:moveTo>
                    <a:pt x="1177766" y="1299875"/>
                  </a:moveTo>
                  <a:cubicBezTo>
                    <a:pt x="1178624" y="1299875"/>
                    <a:pt x="1179576" y="1299875"/>
                    <a:pt x="1180433" y="1299875"/>
                  </a:cubicBezTo>
                  <a:cubicBezTo>
                    <a:pt x="1180433" y="1301208"/>
                    <a:pt x="1181576" y="1301494"/>
                    <a:pt x="1181767" y="1302637"/>
                  </a:cubicBezTo>
                  <a:cubicBezTo>
                    <a:pt x="1179957" y="1302637"/>
                    <a:pt x="1180529" y="1305018"/>
                    <a:pt x="1179100" y="1305399"/>
                  </a:cubicBezTo>
                  <a:cubicBezTo>
                    <a:pt x="1179100" y="1303113"/>
                    <a:pt x="1175290" y="1304637"/>
                    <a:pt x="1175004" y="1302637"/>
                  </a:cubicBezTo>
                  <a:cubicBezTo>
                    <a:pt x="1176719" y="1302447"/>
                    <a:pt x="1178243" y="1302161"/>
                    <a:pt x="1177766" y="1299875"/>
                  </a:cubicBezTo>
                  <a:close/>
                  <a:moveTo>
                    <a:pt x="1212723" y="1205673"/>
                  </a:moveTo>
                  <a:cubicBezTo>
                    <a:pt x="1212914" y="1206339"/>
                    <a:pt x="1213104" y="1207006"/>
                    <a:pt x="1213199" y="1207578"/>
                  </a:cubicBezTo>
                  <a:cubicBezTo>
                    <a:pt x="1213009" y="1207578"/>
                    <a:pt x="1212914" y="1207578"/>
                    <a:pt x="1212628" y="1207578"/>
                  </a:cubicBezTo>
                  <a:cubicBezTo>
                    <a:pt x="1212533" y="1206720"/>
                    <a:pt x="1212628" y="1206244"/>
                    <a:pt x="1212723" y="1205673"/>
                  </a:cubicBezTo>
                  <a:close/>
                  <a:moveTo>
                    <a:pt x="1211390" y="1485231"/>
                  </a:moveTo>
                  <a:cubicBezTo>
                    <a:pt x="1211199" y="1484184"/>
                    <a:pt x="1211866" y="1484088"/>
                    <a:pt x="1212628" y="1483993"/>
                  </a:cubicBezTo>
                  <a:cubicBezTo>
                    <a:pt x="1212342" y="1483612"/>
                    <a:pt x="1211961" y="1483422"/>
                    <a:pt x="1211580" y="1483136"/>
                  </a:cubicBezTo>
                  <a:cubicBezTo>
                    <a:pt x="1212437" y="1483231"/>
                    <a:pt x="1213199" y="1483422"/>
                    <a:pt x="1212914" y="1484565"/>
                  </a:cubicBezTo>
                  <a:cubicBezTo>
                    <a:pt x="1212437" y="1484660"/>
                    <a:pt x="1212152" y="1485041"/>
                    <a:pt x="1211675" y="1485231"/>
                  </a:cubicBezTo>
                  <a:cubicBezTo>
                    <a:pt x="1211675" y="1485231"/>
                    <a:pt x="1211580" y="1485231"/>
                    <a:pt x="1211390" y="1485231"/>
                  </a:cubicBezTo>
                  <a:close/>
                  <a:moveTo>
                    <a:pt x="1229487" y="1503710"/>
                  </a:moveTo>
                  <a:cubicBezTo>
                    <a:pt x="1229487" y="1503234"/>
                    <a:pt x="1229487" y="1502662"/>
                    <a:pt x="1229392" y="1502091"/>
                  </a:cubicBezTo>
                  <a:cubicBezTo>
                    <a:pt x="1230725" y="1501900"/>
                    <a:pt x="1231583" y="1501424"/>
                    <a:pt x="1232630" y="1500948"/>
                  </a:cubicBezTo>
                  <a:cubicBezTo>
                    <a:pt x="1232440" y="1501519"/>
                    <a:pt x="1232535" y="1502091"/>
                    <a:pt x="1233773" y="1502472"/>
                  </a:cubicBezTo>
                  <a:cubicBezTo>
                    <a:pt x="1233869" y="1504567"/>
                    <a:pt x="1231487" y="1503900"/>
                    <a:pt x="1229487" y="1503710"/>
                  </a:cubicBezTo>
                  <a:close/>
                  <a:moveTo>
                    <a:pt x="1218819" y="1632869"/>
                  </a:moveTo>
                  <a:cubicBezTo>
                    <a:pt x="1218438" y="1633250"/>
                    <a:pt x="1217962" y="1633631"/>
                    <a:pt x="1217105" y="1633821"/>
                  </a:cubicBezTo>
                  <a:cubicBezTo>
                    <a:pt x="1217200" y="1633345"/>
                    <a:pt x="1217200" y="1633059"/>
                    <a:pt x="1217295" y="1632678"/>
                  </a:cubicBezTo>
                  <a:cubicBezTo>
                    <a:pt x="1217771" y="1632678"/>
                    <a:pt x="1218152" y="1632583"/>
                    <a:pt x="1218819" y="1632774"/>
                  </a:cubicBezTo>
                  <a:cubicBezTo>
                    <a:pt x="1218819" y="1632774"/>
                    <a:pt x="1218819" y="1632869"/>
                    <a:pt x="1218819" y="1632869"/>
                  </a:cubicBezTo>
                  <a:close/>
                  <a:moveTo>
                    <a:pt x="1230058" y="1941860"/>
                  </a:moveTo>
                  <a:cubicBezTo>
                    <a:pt x="1231297" y="1941574"/>
                    <a:pt x="1232726" y="1941574"/>
                    <a:pt x="1233869" y="1942050"/>
                  </a:cubicBezTo>
                  <a:cubicBezTo>
                    <a:pt x="1233964" y="1943193"/>
                    <a:pt x="1233964" y="1944336"/>
                    <a:pt x="1233773" y="1945384"/>
                  </a:cubicBezTo>
                  <a:cubicBezTo>
                    <a:pt x="1232726" y="1945860"/>
                    <a:pt x="1231392" y="1946241"/>
                    <a:pt x="1230154" y="1946241"/>
                  </a:cubicBezTo>
                  <a:cubicBezTo>
                    <a:pt x="1230058" y="1944813"/>
                    <a:pt x="1230058" y="1943289"/>
                    <a:pt x="1230058" y="1941860"/>
                  </a:cubicBezTo>
                  <a:close/>
                  <a:moveTo>
                    <a:pt x="1230344" y="1520093"/>
                  </a:moveTo>
                  <a:cubicBezTo>
                    <a:pt x="1230725" y="1519331"/>
                    <a:pt x="1231011" y="1518474"/>
                    <a:pt x="1231297" y="1517616"/>
                  </a:cubicBezTo>
                  <a:cubicBezTo>
                    <a:pt x="1231297" y="1518378"/>
                    <a:pt x="1231297" y="1519140"/>
                    <a:pt x="1231297" y="1519902"/>
                  </a:cubicBezTo>
                  <a:cubicBezTo>
                    <a:pt x="1230916" y="1519998"/>
                    <a:pt x="1230630" y="1519998"/>
                    <a:pt x="1230344" y="1520093"/>
                  </a:cubicBezTo>
                  <a:close/>
                  <a:moveTo>
                    <a:pt x="1216533" y="1490089"/>
                  </a:moveTo>
                  <a:cubicBezTo>
                    <a:pt x="1216533" y="1490089"/>
                    <a:pt x="1216438" y="1490184"/>
                    <a:pt x="1216438" y="1490184"/>
                  </a:cubicBezTo>
                  <a:cubicBezTo>
                    <a:pt x="1216057" y="1492470"/>
                    <a:pt x="1217581" y="1493137"/>
                    <a:pt x="1218248" y="1493994"/>
                  </a:cubicBezTo>
                  <a:cubicBezTo>
                    <a:pt x="1216628" y="1493709"/>
                    <a:pt x="1215390" y="1493518"/>
                    <a:pt x="1214342" y="1493518"/>
                  </a:cubicBezTo>
                  <a:cubicBezTo>
                    <a:pt x="1214723" y="1492375"/>
                    <a:pt x="1215200" y="1491327"/>
                    <a:pt x="1215581" y="1490375"/>
                  </a:cubicBezTo>
                  <a:cubicBezTo>
                    <a:pt x="1215866" y="1490280"/>
                    <a:pt x="1216152" y="1490184"/>
                    <a:pt x="1216533" y="1490089"/>
                  </a:cubicBezTo>
                  <a:close/>
                  <a:moveTo>
                    <a:pt x="1213866" y="1625249"/>
                  </a:moveTo>
                  <a:cubicBezTo>
                    <a:pt x="1213866" y="1625725"/>
                    <a:pt x="1213771" y="1625916"/>
                    <a:pt x="1213580" y="1626106"/>
                  </a:cubicBezTo>
                  <a:cubicBezTo>
                    <a:pt x="1213104" y="1625725"/>
                    <a:pt x="1212723" y="1625344"/>
                    <a:pt x="1212342" y="1624773"/>
                  </a:cubicBezTo>
                  <a:cubicBezTo>
                    <a:pt x="1212914" y="1624963"/>
                    <a:pt x="1213390" y="1625154"/>
                    <a:pt x="1213866" y="1625249"/>
                  </a:cubicBezTo>
                  <a:close/>
                  <a:moveTo>
                    <a:pt x="1238822" y="1865946"/>
                  </a:moveTo>
                  <a:cubicBezTo>
                    <a:pt x="1238917" y="1865755"/>
                    <a:pt x="1239107" y="1865660"/>
                    <a:pt x="1239203" y="1865469"/>
                  </a:cubicBezTo>
                  <a:cubicBezTo>
                    <a:pt x="1239298" y="1865469"/>
                    <a:pt x="1239393" y="1865565"/>
                    <a:pt x="1239488" y="1865565"/>
                  </a:cubicBezTo>
                  <a:cubicBezTo>
                    <a:pt x="1239203" y="1865755"/>
                    <a:pt x="1239012" y="1865755"/>
                    <a:pt x="1238822" y="1865946"/>
                  </a:cubicBezTo>
                  <a:close/>
                  <a:moveTo>
                    <a:pt x="1235774" y="1509901"/>
                  </a:moveTo>
                  <a:cubicBezTo>
                    <a:pt x="1234916" y="1509330"/>
                    <a:pt x="1234154" y="1508568"/>
                    <a:pt x="1233678" y="1507520"/>
                  </a:cubicBezTo>
                  <a:cubicBezTo>
                    <a:pt x="1235488" y="1508568"/>
                    <a:pt x="1238631" y="1508282"/>
                    <a:pt x="1240536" y="1509044"/>
                  </a:cubicBezTo>
                  <a:cubicBezTo>
                    <a:pt x="1238917" y="1508853"/>
                    <a:pt x="1237298" y="1509330"/>
                    <a:pt x="1235774" y="1509901"/>
                  </a:cubicBezTo>
                  <a:close/>
                  <a:moveTo>
                    <a:pt x="1234440" y="1489137"/>
                  </a:moveTo>
                  <a:cubicBezTo>
                    <a:pt x="1234440" y="1489041"/>
                    <a:pt x="1234535" y="1489041"/>
                    <a:pt x="1234535" y="1488946"/>
                  </a:cubicBezTo>
                  <a:cubicBezTo>
                    <a:pt x="1234535" y="1489041"/>
                    <a:pt x="1234440" y="1489041"/>
                    <a:pt x="1234440" y="1489137"/>
                  </a:cubicBezTo>
                  <a:close/>
                  <a:moveTo>
                    <a:pt x="1230058" y="1511235"/>
                  </a:moveTo>
                  <a:cubicBezTo>
                    <a:pt x="1229487" y="1511235"/>
                    <a:pt x="1228916" y="1511235"/>
                    <a:pt x="1228344" y="1511235"/>
                  </a:cubicBezTo>
                  <a:cubicBezTo>
                    <a:pt x="1228058" y="1510473"/>
                    <a:pt x="1228154" y="1509711"/>
                    <a:pt x="1228344" y="1508949"/>
                  </a:cubicBezTo>
                  <a:cubicBezTo>
                    <a:pt x="1228916" y="1509615"/>
                    <a:pt x="1229487" y="1510377"/>
                    <a:pt x="1230058" y="1511235"/>
                  </a:cubicBezTo>
                  <a:close/>
                  <a:moveTo>
                    <a:pt x="1211390" y="1512473"/>
                  </a:moveTo>
                  <a:cubicBezTo>
                    <a:pt x="1212152" y="1512282"/>
                    <a:pt x="1213104" y="1512187"/>
                    <a:pt x="1213961" y="1511997"/>
                  </a:cubicBezTo>
                  <a:cubicBezTo>
                    <a:pt x="1214152" y="1512282"/>
                    <a:pt x="1214152" y="1512759"/>
                    <a:pt x="1214342" y="1512949"/>
                  </a:cubicBezTo>
                  <a:cubicBezTo>
                    <a:pt x="1211961" y="1512473"/>
                    <a:pt x="1211008" y="1513140"/>
                    <a:pt x="1210628" y="1514092"/>
                  </a:cubicBezTo>
                  <a:cubicBezTo>
                    <a:pt x="1210151" y="1513521"/>
                    <a:pt x="1209580" y="1513044"/>
                    <a:pt x="1209008" y="1512568"/>
                  </a:cubicBezTo>
                  <a:cubicBezTo>
                    <a:pt x="1209485" y="1511901"/>
                    <a:pt x="1210056" y="1511330"/>
                    <a:pt x="1210532" y="1510663"/>
                  </a:cubicBezTo>
                  <a:cubicBezTo>
                    <a:pt x="1210818" y="1511425"/>
                    <a:pt x="1211104" y="1512092"/>
                    <a:pt x="1211390" y="1512473"/>
                  </a:cubicBezTo>
                  <a:close/>
                  <a:moveTo>
                    <a:pt x="1247585" y="1558574"/>
                  </a:moveTo>
                  <a:cubicBezTo>
                    <a:pt x="1247775" y="1556288"/>
                    <a:pt x="1248537" y="1553811"/>
                    <a:pt x="1249775" y="1552668"/>
                  </a:cubicBezTo>
                  <a:cubicBezTo>
                    <a:pt x="1250156" y="1552954"/>
                    <a:pt x="1250537" y="1553145"/>
                    <a:pt x="1250918" y="1553335"/>
                  </a:cubicBezTo>
                  <a:cubicBezTo>
                    <a:pt x="1250633" y="1555335"/>
                    <a:pt x="1250633" y="1556859"/>
                    <a:pt x="1250537" y="1558193"/>
                  </a:cubicBezTo>
                  <a:cubicBezTo>
                    <a:pt x="1249680" y="1558288"/>
                    <a:pt x="1248728" y="1558479"/>
                    <a:pt x="1247585" y="1558574"/>
                  </a:cubicBezTo>
                  <a:close/>
                  <a:moveTo>
                    <a:pt x="1194626" y="1250059"/>
                  </a:moveTo>
                  <a:cubicBezTo>
                    <a:pt x="1195102" y="1248916"/>
                    <a:pt x="1195769" y="1247678"/>
                    <a:pt x="1195483" y="1245582"/>
                  </a:cubicBezTo>
                  <a:cubicBezTo>
                    <a:pt x="1190530" y="1246440"/>
                    <a:pt x="1188244" y="1244630"/>
                    <a:pt x="1185958" y="1242820"/>
                  </a:cubicBezTo>
                  <a:cubicBezTo>
                    <a:pt x="1184624" y="1243868"/>
                    <a:pt x="1183577" y="1245201"/>
                    <a:pt x="1182053" y="1246059"/>
                  </a:cubicBezTo>
                  <a:cubicBezTo>
                    <a:pt x="1181957" y="1245582"/>
                    <a:pt x="1181862" y="1245297"/>
                    <a:pt x="1181767" y="1244725"/>
                  </a:cubicBezTo>
                  <a:cubicBezTo>
                    <a:pt x="1180433" y="1244916"/>
                    <a:pt x="1179767" y="1245773"/>
                    <a:pt x="1179386" y="1246916"/>
                  </a:cubicBezTo>
                  <a:cubicBezTo>
                    <a:pt x="1179290" y="1246916"/>
                    <a:pt x="1179290" y="1246916"/>
                    <a:pt x="1179195" y="1246916"/>
                  </a:cubicBezTo>
                  <a:cubicBezTo>
                    <a:pt x="1179576" y="1245201"/>
                    <a:pt x="1179576" y="1243392"/>
                    <a:pt x="1179481" y="1241582"/>
                  </a:cubicBezTo>
                  <a:cubicBezTo>
                    <a:pt x="1179481" y="1241296"/>
                    <a:pt x="1179386" y="1241010"/>
                    <a:pt x="1179386" y="1240629"/>
                  </a:cubicBezTo>
                  <a:cubicBezTo>
                    <a:pt x="1179100" y="1237200"/>
                    <a:pt x="1178433" y="1233771"/>
                    <a:pt x="1178433" y="1231200"/>
                  </a:cubicBezTo>
                  <a:cubicBezTo>
                    <a:pt x="1179862" y="1231200"/>
                    <a:pt x="1180624" y="1230438"/>
                    <a:pt x="1180719" y="1229009"/>
                  </a:cubicBezTo>
                  <a:cubicBezTo>
                    <a:pt x="1182719" y="1229676"/>
                    <a:pt x="1186148" y="1229009"/>
                    <a:pt x="1188339" y="1229580"/>
                  </a:cubicBezTo>
                  <a:cubicBezTo>
                    <a:pt x="1188434" y="1231009"/>
                    <a:pt x="1189006" y="1232343"/>
                    <a:pt x="1189958" y="1233486"/>
                  </a:cubicBezTo>
                  <a:cubicBezTo>
                    <a:pt x="1189196" y="1235295"/>
                    <a:pt x="1186434" y="1235010"/>
                    <a:pt x="1186053" y="1237105"/>
                  </a:cubicBezTo>
                  <a:cubicBezTo>
                    <a:pt x="1185862" y="1237105"/>
                    <a:pt x="1185672" y="1237105"/>
                    <a:pt x="1185482" y="1237200"/>
                  </a:cubicBezTo>
                  <a:cubicBezTo>
                    <a:pt x="1185672" y="1234152"/>
                    <a:pt x="1185767" y="1231200"/>
                    <a:pt x="1183005" y="1231009"/>
                  </a:cubicBezTo>
                  <a:cubicBezTo>
                    <a:pt x="1182053" y="1231295"/>
                    <a:pt x="1181767" y="1232247"/>
                    <a:pt x="1180529" y="1232247"/>
                  </a:cubicBezTo>
                  <a:cubicBezTo>
                    <a:pt x="1181767" y="1234914"/>
                    <a:pt x="1183958" y="1236724"/>
                    <a:pt x="1185958" y="1238629"/>
                  </a:cubicBezTo>
                  <a:cubicBezTo>
                    <a:pt x="1185958" y="1238629"/>
                    <a:pt x="1185958" y="1238629"/>
                    <a:pt x="1185958" y="1238629"/>
                  </a:cubicBezTo>
                  <a:cubicBezTo>
                    <a:pt x="1185958" y="1238629"/>
                    <a:pt x="1185958" y="1238629"/>
                    <a:pt x="1186053" y="1238629"/>
                  </a:cubicBezTo>
                  <a:cubicBezTo>
                    <a:pt x="1187863" y="1240248"/>
                    <a:pt x="1189482" y="1242058"/>
                    <a:pt x="1190435" y="1244535"/>
                  </a:cubicBezTo>
                  <a:cubicBezTo>
                    <a:pt x="1192244" y="1243868"/>
                    <a:pt x="1193483" y="1242630"/>
                    <a:pt x="1194149" y="1240820"/>
                  </a:cubicBezTo>
                  <a:cubicBezTo>
                    <a:pt x="1196435" y="1242344"/>
                    <a:pt x="1201198" y="1247773"/>
                    <a:pt x="1204055" y="1244535"/>
                  </a:cubicBezTo>
                  <a:cubicBezTo>
                    <a:pt x="1207199" y="1246154"/>
                    <a:pt x="1204817" y="1252631"/>
                    <a:pt x="1200341" y="1250726"/>
                  </a:cubicBezTo>
                  <a:cubicBezTo>
                    <a:pt x="1200341" y="1249107"/>
                    <a:pt x="1200341" y="1247392"/>
                    <a:pt x="1200341" y="1245773"/>
                  </a:cubicBezTo>
                  <a:cubicBezTo>
                    <a:pt x="1198817" y="1247773"/>
                    <a:pt x="1196816" y="1249011"/>
                    <a:pt x="1194626" y="1250059"/>
                  </a:cubicBezTo>
                  <a:close/>
                  <a:moveTo>
                    <a:pt x="1168051" y="1177764"/>
                  </a:moveTo>
                  <a:cubicBezTo>
                    <a:pt x="1168718" y="1176145"/>
                    <a:pt x="1169384" y="1174716"/>
                    <a:pt x="1169575" y="1173573"/>
                  </a:cubicBezTo>
                  <a:cubicBezTo>
                    <a:pt x="1172242" y="1175002"/>
                    <a:pt x="1176719" y="1174621"/>
                    <a:pt x="1179481" y="1175955"/>
                  </a:cubicBezTo>
                  <a:cubicBezTo>
                    <a:pt x="1179671" y="1177193"/>
                    <a:pt x="1179957" y="1178241"/>
                    <a:pt x="1180529" y="1179003"/>
                  </a:cubicBezTo>
                  <a:cubicBezTo>
                    <a:pt x="1179100" y="1179003"/>
                    <a:pt x="1177766" y="1179003"/>
                    <a:pt x="1176337" y="1179003"/>
                  </a:cubicBezTo>
                  <a:cubicBezTo>
                    <a:pt x="1175957" y="1177574"/>
                    <a:pt x="1175385" y="1176240"/>
                    <a:pt x="1174147" y="1175288"/>
                  </a:cubicBezTo>
                  <a:cubicBezTo>
                    <a:pt x="1173004" y="1175764"/>
                    <a:pt x="1173290" y="1177669"/>
                    <a:pt x="1172908" y="1179003"/>
                  </a:cubicBezTo>
                  <a:cubicBezTo>
                    <a:pt x="1172242" y="1179003"/>
                    <a:pt x="1171575" y="1179003"/>
                    <a:pt x="1170908" y="1179003"/>
                  </a:cubicBezTo>
                  <a:cubicBezTo>
                    <a:pt x="1171289" y="1179384"/>
                    <a:pt x="1171480" y="1179765"/>
                    <a:pt x="1171766" y="1180146"/>
                  </a:cubicBezTo>
                  <a:cubicBezTo>
                    <a:pt x="1171766" y="1180146"/>
                    <a:pt x="1171766" y="1180241"/>
                    <a:pt x="1171670" y="1180241"/>
                  </a:cubicBezTo>
                  <a:cubicBezTo>
                    <a:pt x="1170337" y="1179669"/>
                    <a:pt x="1169003" y="1179003"/>
                    <a:pt x="1168051" y="1177764"/>
                  </a:cubicBezTo>
                  <a:close/>
                  <a:moveTo>
                    <a:pt x="1193006" y="1205673"/>
                  </a:moveTo>
                  <a:cubicBezTo>
                    <a:pt x="1192816" y="1206054"/>
                    <a:pt x="1192625" y="1206435"/>
                    <a:pt x="1192530" y="1206720"/>
                  </a:cubicBezTo>
                  <a:cubicBezTo>
                    <a:pt x="1191863" y="1206435"/>
                    <a:pt x="1191197" y="1206339"/>
                    <a:pt x="1190244" y="1206339"/>
                  </a:cubicBezTo>
                  <a:cubicBezTo>
                    <a:pt x="1190244" y="1209197"/>
                    <a:pt x="1192340" y="1209959"/>
                    <a:pt x="1191482" y="1213769"/>
                  </a:cubicBezTo>
                  <a:cubicBezTo>
                    <a:pt x="1189673" y="1212340"/>
                    <a:pt x="1188339" y="1212340"/>
                    <a:pt x="1186529" y="1213769"/>
                  </a:cubicBezTo>
                  <a:cubicBezTo>
                    <a:pt x="1187101" y="1215007"/>
                    <a:pt x="1187291" y="1215960"/>
                    <a:pt x="1187387" y="1216817"/>
                  </a:cubicBezTo>
                  <a:cubicBezTo>
                    <a:pt x="1186053" y="1216531"/>
                    <a:pt x="1184815" y="1216150"/>
                    <a:pt x="1183481" y="1215864"/>
                  </a:cubicBezTo>
                  <a:cubicBezTo>
                    <a:pt x="1183196" y="1215007"/>
                    <a:pt x="1182910" y="1214150"/>
                    <a:pt x="1182529" y="1213388"/>
                  </a:cubicBezTo>
                  <a:cubicBezTo>
                    <a:pt x="1181767" y="1209483"/>
                    <a:pt x="1182433" y="1204625"/>
                    <a:pt x="1181672" y="1203482"/>
                  </a:cubicBezTo>
                  <a:cubicBezTo>
                    <a:pt x="1180719" y="1203006"/>
                    <a:pt x="1179767" y="1203482"/>
                    <a:pt x="1179005" y="1204053"/>
                  </a:cubicBezTo>
                  <a:cubicBezTo>
                    <a:pt x="1179195" y="1203196"/>
                    <a:pt x="1179481" y="1202339"/>
                    <a:pt x="1180338" y="1201386"/>
                  </a:cubicBezTo>
                  <a:cubicBezTo>
                    <a:pt x="1182910" y="1205196"/>
                    <a:pt x="1186148" y="1205577"/>
                    <a:pt x="1191482" y="1203863"/>
                  </a:cubicBezTo>
                  <a:cubicBezTo>
                    <a:pt x="1191387" y="1203768"/>
                    <a:pt x="1191387" y="1203482"/>
                    <a:pt x="1191292" y="1203387"/>
                  </a:cubicBezTo>
                  <a:cubicBezTo>
                    <a:pt x="1191673" y="1203482"/>
                    <a:pt x="1192054" y="1203482"/>
                    <a:pt x="1192530" y="1203291"/>
                  </a:cubicBezTo>
                  <a:cubicBezTo>
                    <a:pt x="1192530" y="1203958"/>
                    <a:pt x="1192625" y="1204720"/>
                    <a:pt x="1193006" y="1205673"/>
                  </a:cubicBezTo>
                  <a:close/>
                  <a:moveTo>
                    <a:pt x="1193959" y="1195386"/>
                  </a:moveTo>
                  <a:cubicBezTo>
                    <a:pt x="1193959" y="1195290"/>
                    <a:pt x="1194054" y="1195290"/>
                    <a:pt x="1194149" y="1195195"/>
                  </a:cubicBezTo>
                  <a:cubicBezTo>
                    <a:pt x="1194340" y="1195671"/>
                    <a:pt x="1194435" y="1196052"/>
                    <a:pt x="1194530" y="1196433"/>
                  </a:cubicBezTo>
                  <a:cubicBezTo>
                    <a:pt x="1194245" y="1196052"/>
                    <a:pt x="1194054" y="1195671"/>
                    <a:pt x="1193959" y="1195386"/>
                  </a:cubicBezTo>
                  <a:close/>
                  <a:moveTo>
                    <a:pt x="1179100" y="1157286"/>
                  </a:moveTo>
                  <a:cubicBezTo>
                    <a:pt x="1178909" y="1157286"/>
                    <a:pt x="1178814" y="1157286"/>
                    <a:pt x="1178719" y="1157286"/>
                  </a:cubicBezTo>
                  <a:cubicBezTo>
                    <a:pt x="1178814" y="1157095"/>
                    <a:pt x="1178909" y="1156905"/>
                    <a:pt x="1179005" y="1156714"/>
                  </a:cubicBezTo>
                  <a:cubicBezTo>
                    <a:pt x="1179005" y="1156905"/>
                    <a:pt x="1179100" y="1157095"/>
                    <a:pt x="1179100" y="1157286"/>
                  </a:cubicBezTo>
                  <a:close/>
                  <a:moveTo>
                    <a:pt x="1175766" y="1158238"/>
                  </a:moveTo>
                  <a:cubicBezTo>
                    <a:pt x="1175195" y="1158524"/>
                    <a:pt x="1174528" y="1158714"/>
                    <a:pt x="1173671" y="1158714"/>
                  </a:cubicBezTo>
                  <a:cubicBezTo>
                    <a:pt x="1169765" y="1155476"/>
                    <a:pt x="1172337" y="1153761"/>
                    <a:pt x="1172337" y="1147856"/>
                  </a:cubicBezTo>
                  <a:cubicBezTo>
                    <a:pt x="1176337" y="1147856"/>
                    <a:pt x="1177481" y="1150904"/>
                    <a:pt x="1178338" y="1154142"/>
                  </a:cubicBezTo>
                  <a:cubicBezTo>
                    <a:pt x="1176909" y="1155285"/>
                    <a:pt x="1175957" y="1156809"/>
                    <a:pt x="1175766" y="1158238"/>
                  </a:cubicBezTo>
                  <a:close/>
                  <a:moveTo>
                    <a:pt x="1208913" y="1237296"/>
                  </a:moveTo>
                  <a:cubicBezTo>
                    <a:pt x="1211294" y="1237581"/>
                    <a:pt x="1211675" y="1239867"/>
                    <a:pt x="1212914" y="1241391"/>
                  </a:cubicBezTo>
                  <a:cubicBezTo>
                    <a:pt x="1213199" y="1242058"/>
                    <a:pt x="1213295" y="1242725"/>
                    <a:pt x="1213485" y="1243392"/>
                  </a:cubicBezTo>
                  <a:cubicBezTo>
                    <a:pt x="1213009" y="1245678"/>
                    <a:pt x="1211580" y="1247106"/>
                    <a:pt x="1208913" y="1247297"/>
                  </a:cubicBezTo>
                  <a:cubicBezTo>
                    <a:pt x="1209866" y="1242249"/>
                    <a:pt x="1209866" y="1242249"/>
                    <a:pt x="1208913" y="1237296"/>
                  </a:cubicBezTo>
                  <a:close/>
                  <a:moveTo>
                    <a:pt x="1212247" y="1236153"/>
                  </a:moveTo>
                  <a:cubicBezTo>
                    <a:pt x="1211008" y="1235867"/>
                    <a:pt x="1209866" y="1235486"/>
                    <a:pt x="1209008" y="1234914"/>
                  </a:cubicBezTo>
                  <a:cubicBezTo>
                    <a:pt x="1209675" y="1233867"/>
                    <a:pt x="1210247" y="1232914"/>
                    <a:pt x="1210247" y="1231104"/>
                  </a:cubicBezTo>
                  <a:cubicBezTo>
                    <a:pt x="1211294" y="1231962"/>
                    <a:pt x="1212056" y="1233295"/>
                    <a:pt x="1212628" y="1234629"/>
                  </a:cubicBezTo>
                  <a:cubicBezTo>
                    <a:pt x="1212437" y="1235105"/>
                    <a:pt x="1212342" y="1235581"/>
                    <a:pt x="1212247" y="1236153"/>
                  </a:cubicBezTo>
                  <a:close/>
                  <a:moveTo>
                    <a:pt x="1210151" y="1250916"/>
                  </a:moveTo>
                  <a:cubicBezTo>
                    <a:pt x="1212056" y="1252440"/>
                    <a:pt x="1211294" y="1254345"/>
                    <a:pt x="1210151" y="1256250"/>
                  </a:cubicBezTo>
                  <a:cubicBezTo>
                    <a:pt x="1209389" y="1255107"/>
                    <a:pt x="1208627" y="1254345"/>
                    <a:pt x="1207770" y="1253869"/>
                  </a:cubicBezTo>
                  <a:cubicBezTo>
                    <a:pt x="1209104" y="1253393"/>
                    <a:pt x="1210151" y="1252631"/>
                    <a:pt x="1210151" y="1250916"/>
                  </a:cubicBezTo>
                  <a:close/>
                  <a:moveTo>
                    <a:pt x="1211390" y="1278158"/>
                  </a:moveTo>
                  <a:cubicBezTo>
                    <a:pt x="1209008" y="1277110"/>
                    <a:pt x="1208056" y="1272729"/>
                    <a:pt x="1210151" y="1270728"/>
                  </a:cubicBezTo>
                  <a:cubicBezTo>
                    <a:pt x="1213580" y="1270824"/>
                    <a:pt x="1213104" y="1276634"/>
                    <a:pt x="1211390" y="1278158"/>
                  </a:cubicBezTo>
                  <a:close/>
                  <a:moveTo>
                    <a:pt x="1213866" y="1211388"/>
                  </a:moveTo>
                  <a:cubicBezTo>
                    <a:pt x="1213961" y="1212054"/>
                    <a:pt x="1214057" y="1212721"/>
                    <a:pt x="1214152" y="1213388"/>
                  </a:cubicBezTo>
                  <a:cubicBezTo>
                    <a:pt x="1213961" y="1214245"/>
                    <a:pt x="1213866" y="1215198"/>
                    <a:pt x="1213961" y="1216245"/>
                  </a:cubicBezTo>
                  <a:cubicBezTo>
                    <a:pt x="1210056" y="1216817"/>
                    <a:pt x="1211104" y="1212435"/>
                    <a:pt x="1206532" y="1213769"/>
                  </a:cubicBezTo>
                  <a:cubicBezTo>
                    <a:pt x="1204341" y="1213769"/>
                    <a:pt x="1208532" y="1219674"/>
                    <a:pt x="1205294" y="1221198"/>
                  </a:cubicBezTo>
                  <a:cubicBezTo>
                    <a:pt x="1201388" y="1221770"/>
                    <a:pt x="1204341" y="1215579"/>
                    <a:pt x="1201579" y="1215007"/>
                  </a:cubicBezTo>
                  <a:cubicBezTo>
                    <a:pt x="1205103" y="1210721"/>
                    <a:pt x="1207770" y="1211864"/>
                    <a:pt x="1213866" y="1211388"/>
                  </a:cubicBezTo>
                  <a:close/>
                  <a:moveTo>
                    <a:pt x="1181767" y="1103565"/>
                  </a:moveTo>
                  <a:cubicBezTo>
                    <a:pt x="1181767" y="1104327"/>
                    <a:pt x="1181767" y="1104993"/>
                    <a:pt x="1181767" y="1105755"/>
                  </a:cubicBezTo>
                  <a:cubicBezTo>
                    <a:pt x="1181195" y="1105565"/>
                    <a:pt x="1180529" y="1105470"/>
                    <a:pt x="1179862" y="1105374"/>
                  </a:cubicBezTo>
                  <a:cubicBezTo>
                    <a:pt x="1180529" y="1104898"/>
                    <a:pt x="1181195" y="1104327"/>
                    <a:pt x="1181767" y="1103565"/>
                  </a:cubicBezTo>
                  <a:close/>
                  <a:moveTo>
                    <a:pt x="1173671" y="1124710"/>
                  </a:moveTo>
                  <a:cubicBezTo>
                    <a:pt x="1175385" y="1124710"/>
                    <a:pt x="1177100" y="1124710"/>
                    <a:pt x="1178814" y="1124710"/>
                  </a:cubicBezTo>
                  <a:cubicBezTo>
                    <a:pt x="1178909" y="1124805"/>
                    <a:pt x="1179005" y="1124901"/>
                    <a:pt x="1179100" y="1124901"/>
                  </a:cubicBezTo>
                  <a:cubicBezTo>
                    <a:pt x="1179005" y="1125853"/>
                    <a:pt x="1178909" y="1126615"/>
                    <a:pt x="1179005" y="1127282"/>
                  </a:cubicBezTo>
                  <a:cubicBezTo>
                    <a:pt x="1177766" y="1126425"/>
                    <a:pt x="1176719" y="1125091"/>
                    <a:pt x="1175766" y="1127282"/>
                  </a:cubicBezTo>
                  <a:cubicBezTo>
                    <a:pt x="1174433" y="1127187"/>
                    <a:pt x="1173290" y="1126806"/>
                    <a:pt x="1173671" y="1124710"/>
                  </a:cubicBezTo>
                  <a:close/>
                  <a:moveTo>
                    <a:pt x="1175766" y="1128234"/>
                  </a:moveTo>
                  <a:cubicBezTo>
                    <a:pt x="1182529" y="1128330"/>
                    <a:pt x="1179386" y="1133568"/>
                    <a:pt x="1177957" y="1136902"/>
                  </a:cubicBezTo>
                  <a:cubicBezTo>
                    <a:pt x="1181481" y="1136426"/>
                    <a:pt x="1182910" y="1135759"/>
                    <a:pt x="1184148" y="1137283"/>
                  </a:cubicBezTo>
                  <a:cubicBezTo>
                    <a:pt x="1181576" y="1139855"/>
                    <a:pt x="1176147" y="1134045"/>
                    <a:pt x="1175004" y="1139664"/>
                  </a:cubicBezTo>
                  <a:cubicBezTo>
                    <a:pt x="1177957" y="1140426"/>
                    <a:pt x="1184815" y="1144236"/>
                    <a:pt x="1181767" y="1146427"/>
                  </a:cubicBezTo>
                  <a:cubicBezTo>
                    <a:pt x="1178433" y="1143951"/>
                    <a:pt x="1171956" y="1144427"/>
                    <a:pt x="1170908" y="1139664"/>
                  </a:cubicBezTo>
                  <a:cubicBezTo>
                    <a:pt x="1173290" y="1136616"/>
                    <a:pt x="1173290" y="1131092"/>
                    <a:pt x="1175766" y="1128234"/>
                  </a:cubicBezTo>
                  <a:close/>
                  <a:moveTo>
                    <a:pt x="1166812" y="1195195"/>
                  </a:moveTo>
                  <a:cubicBezTo>
                    <a:pt x="1166336" y="1192242"/>
                    <a:pt x="1169099" y="1192528"/>
                    <a:pt x="1168051" y="1189004"/>
                  </a:cubicBezTo>
                  <a:cubicBezTo>
                    <a:pt x="1172813" y="1189290"/>
                    <a:pt x="1170337" y="1192909"/>
                    <a:pt x="1172528" y="1194433"/>
                  </a:cubicBezTo>
                  <a:cubicBezTo>
                    <a:pt x="1172147" y="1195195"/>
                    <a:pt x="1171861" y="1195862"/>
                    <a:pt x="1171385" y="1196529"/>
                  </a:cubicBezTo>
                  <a:cubicBezTo>
                    <a:pt x="1170242" y="1195671"/>
                    <a:pt x="1168718" y="1194719"/>
                    <a:pt x="1166812" y="1195195"/>
                  </a:cubicBezTo>
                  <a:close/>
                  <a:moveTo>
                    <a:pt x="1173004" y="1223675"/>
                  </a:moveTo>
                  <a:cubicBezTo>
                    <a:pt x="1174814" y="1224056"/>
                    <a:pt x="1175957" y="1223865"/>
                    <a:pt x="1176909" y="1223389"/>
                  </a:cubicBezTo>
                  <a:cubicBezTo>
                    <a:pt x="1177195" y="1223961"/>
                    <a:pt x="1177576" y="1224532"/>
                    <a:pt x="1177766" y="1225294"/>
                  </a:cubicBezTo>
                  <a:cubicBezTo>
                    <a:pt x="1175576" y="1225580"/>
                    <a:pt x="1174814" y="1224246"/>
                    <a:pt x="1173099" y="1224056"/>
                  </a:cubicBezTo>
                  <a:cubicBezTo>
                    <a:pt x="1173099" y="1223865"/>
                    <a:pt x="1173004" y="1223770"/>
                    <a:pt x="1173004" y="1223675"/>
                  </a:cubicBezTo>
                  <a:close/>
                  <a:moveTo>
                    <a:pt x="1189482" y="1252536"/>
                  </a:moveTo>
                  <a:cubicBezTo>
                    <a:pt x="1187482" y="1253488"/>
                    <a:pt x="1185577" y="1254441"/>
                    <a:pt x="1184243" y="1255965"/>
                  </a:cubicBezTo>
                  <a:cubicBezTo>
                    <a:pt x="1183577" y="1253107"/>
                    <a:pt x="1183196" y="1251393"/>
                    <a:pt x="1182910" y="1249869"/>
                  </a:cubicBezTo>
                  <a:cubicBezTo>
                    <a:pt x="1185482" y="1250250"/>
                    <a:pt x="1187577" y="1251297"/>
                    <a:pt x="1189482" y="1252536"/>
                  </a:cubicBezTo>
                  <a:close/>
                  <a:moveTo>
                    <a:pt x="1209866" y="1256631"/>
                  </a:moveTo>
                  <a:cubicBezTo>
                    <a:pt x="1208913" y="1258155"/>
                    <a:pt x="1207865" y="1259584"/>
                    <a:pt x="1207675" y="1260822"/>
                  </a:cubicBezTo>
                  <a:cubicBezTo>
                    <a:pt x="1206437" y="1260918"/>
                    <a:pt x="1205198" y="1255393"/>
                    <a:pt x="1203960" y="1259584"/>
                  </a:cubicBezTo>
                  <a:cubicBezTo>
                    <a:pt x="1203008" y="1259394"/>
                    <a:pt x="1203008" y="1258251"/>
                    <a:pt x="1202436" y="1257584"/>
                  </a:cubicBezTo>
                  <a:cubicBezTo>
                    <a:pt x="1205579" y="1257203"/>
                    <a:pt x="1208818" y="1257203"/>
                    <a:pt x="1209866" y="1256631"/>
                  </a:cubicBezTo>
                  <a:close/>
                  <a:moveTo>
                    <a:pt x="1204817" y="1315686"/>
                  </a:moveTo>
                  <a:cubicBezTo>
                    <a:pt x="1205579" y="1316163"/>
                    <a:pt x="1206437" y="1316448"/>
                    <a:pt x="1207294" y="1316734"/>
                  </a:cubicBezTo>
                  <a:cubicBezTo>
                    <a:pt x="1207675" y="1317687"/>
                    <a:pt x="1207865" y="1318925"/>
                    <a:pt x="1207770" y="1320354"/>
                  </a:cubicBezTo>
                  <a:cubicBezTo>
                    <a:pt x="1203579" y="1320449"/>
                    <a:pt x="1204055" y="1318163"/>
                    <a:pt x="1204817" y="1315686"/>
                  </a:cubicBezTo>
                  <a:close/>
                  <a:moveTo>
                    <a:pt x="1194054" y="1438464"/>
                  </a:moveTo>
                  <a:cubicBezTo>
                    <a:pt x="1194245" y="1437987"/>
                    <a:pt x="1194340" y="1437511"/>
                    <a:pt x="1194054" y="1436844"/>
                  </a:cubicBezTo>
                  <a:cubicBezTo>
                    <a:pt x="1194054" y="1436844"/>
                    <a:pt x="1194054" y="1436844"/>
                    <a:pt x="1194054" y="1436844"/>
                  </a:cubicBezTo>
                  <a:cubicBezTo>
                    <a:pt x="1194054" y="1436463"/>
                    <a:pt x="1194054" y="1435987"/>
                    <a:pt x="1194054" y="1435606"/>
                  </a:cubicBezTo>
                  <a:cubicBezTo>
                    <a:pt x="1197007" y="1433320"/>
                    <a:pt x="1202150" y="1435892"/>
                    <a:pt x="1206437" y="1436749"/>
                  </a:cubicBezTo>
                  <a:cubicBezTo>
                    <a:pt x="1205675" y="1438464"/>
                    <a:pt x="1204341" y="1439892"/>
                    <a:pt x="1201483" y="1440559"/>
                  </a:cubicBezTo>
                  <a:cubicBezTo>
                    <a:pt x="1201674" y="1440654"/>
                    <a:pt x="1201865" y="1440940"/>
                    <a:pt x="1202055" y="1441035"/>
                  </a:cubicBezTo>
                  <a:cubicBezTo>
                    <a:pt x="1199388" y="1441035"/>
                    <a:pt x="1196721" y="1441035"/>
                    <a:pt x="1194054" y="1441035"/>
                  </a:cubicBezTo>
                  <a:cubicBezTo>
                    <a:pt x="1194054" y="1440178"/>
                    <a:pt x="1194054" y="1439321"/>
                    <a:pt x="1194054" y="1438464"/>
                  </a:cubicBezTo>
                  <a:close/>
                  <a:moveTo>
                    <a:pt x="1197007" y="1429986"/>
                  </a:moveTo>
                  <a:cubicBezTo>
                    <a:pt x="1198055" y="1427700"/>
                    <a:pt x="1198817" y="1425033"/>
                    <a:pt x="1200341" y="1423224"/>
                  </a:cubicBezTo>
                  <a:cubicBezTo>
                    <a:pt x="1202055" y="1423224"/>
                    <a:pt x="1203674" y="1423224"/>
                    <a:pt x="1205294" y="1423224"/>
                  </a:cubicBezTo>
                  <a:cubicBezTo>
                    <a:pt x="1205484" y="1424843"/>
                    <a:pt x="1206056" y="1427034"/>
                    <a:pt x="1206532" y="1429224"/>
                  </a:cubicBezTo>
                  <a:cubicBezTo>
                    <a:pt x="1203674" y="1430367"/>
                    <a:pt x="1200245" y="1430653"/>
                    <a:pt x="1197007" y="1429986"/>
                  </a:cubicBezTo>
                  <a:close/>
                  <a:moveTo>
                    <a:pt x="1205865" y="1482660"/>
                  </a:moveTo>
                  <a:cubicBezTo>
                    <a:pt x="1205579" y="1483041"/>
                    <a:pt x="1205484" y="1483612"/>
                    <a:pt x="1205198" y="1483898"/>
                  </a:cubicBezTo>
                  <a:cubicBezTo>
                    <a:pt x="1204912" y="1483803"/>
                    <a:pt x="1204722" y="1483803"/>
                    <a:pt x="1204532" y="1483803"/>
                  </a:cubicBezTo>
                  <a:cubicBezTo>
                    <a:pt x="1205008" y="1483422"/>
                    <a:pt x="1205484" y="1483136"/>
                    <a:pt x="1205865" y="1482660"/>
                  </a:cubicBezTo>
                  <a:close/>
                  <a:moveTo>
                    <a:pt x="1208913" y="1492661"/>
                  </a:moveTo>
                  <a:cubicBezTo>
                    <a:pt x="1208627" y="1492661"/>
                    <a:pt x="1208437" y="1492851"/>
                    <a:pt x="1208246" y="1492851"/>
                  </a:cubicBezTo>
                  <a:cubicBezTo>
                    <a:pt x="1208532" y="1492470"/>
                    <a:pt x="1208723" y="1492185"/>
                    <a:pt x="1208818" y="1491708"/>
                  </a:cubicBezTo>
                  <a:cubicBezTo>
                    <a:pt x="1208913" y="1491994"/>
                    <a:pt x="1209008" y="1492280"/>
                    <a:pt x="1208913" y="1492661"/>
                  </a:cubicBezTo>
                  <a:close/>
                  <a:moveTo>
                    <a:pt x="1208151" y="1496280"/>
                  </a:moveTo>
                  <a:cubicBezTo>
                    <a:pt x="1207961" y="1496376"/>
                    <a:pt x="1207865" y="1496566"/>
                    <a:pt x="1207675" y="1496661"/>
                  </a:cubicBezTo>
                  <a:cubicBezTo>
                    <a:pt x="1207484" y="1496185"/>
                    <a:pt x="1207580" y="1495899"/>
                    <a:pt x="1207580" y="1495614"/>
                  </a:cubicBezTo>
                  <a:cubicBezTo>
                    <a:pt x="1207770" y="1495804"/>
                    <a:pt x="1207961" y="1495995"/>
                    <a:pt x="1208151" y="1496280"/>
                  </a:cubicBezTo>
                  <a:close/>
                  <a:moveTo>
                    <a:pt x="1209961" y="1505710"/>
                  </a:moveTo>
                  <a:cubicBezTo>
                    <a:pt x="1210056" y="1506472"/>
                    <a:pt x="1210056" y="1507234"/>
                    <a:pt x="1210151" y="1507901"/>
                  </a:cubicBezTo>
                  <a:cubicBezTo>
                    <a:pt x="1208437" y="1508091"/>
                    <a:pt x="1206151" y="1510663"/>
                    <a:pt x="1204912" y="1507615"/>
                  </a:cubicBezTo>
                  <a:cubicBezTo>
                    <a:pt x="1206532" y="1506853"/>
                    <a:pt x="1208151" y="1506282"/>
                    <a:pt x="1209961" y="1505710"/>
                  </a:cubicBezTo>
                  <a:close/>
                  <a:moveTo>
                    <a:pt x="1207580" y="1545620"/>
                  </a:moveTo>
                  <a:cubicBezTo>
                    <a:pt x="1207961" y="1545906"/>
                    <a:pt x="1208532" y="1546096"/>
                    <a:pt x="1209008" y="1546287"/>
                  </a:cubicBezTo>
                  <a:cubicBezTo>
                    <a:pt x="1208627" y="1546572"/>
                    <a:pt x="1208246" y="1546953"/>
                    <a:pt x="1207675" y="1547239"/>
                  </a:cubicBezTo>
                  <a:cubicBezTo>
                    <a:pt x="1211675" y="1546668"/>
                    <a:pt x="1212914" y="1548477"/>
                    <a:pt x="1212914" y="1550954"/>
                  </a:cubicBezTo>
                  <a:cubicBezTo>
                    <a:pt x="1211961" y="1551811"/>
                    <a:pt x="1210723" y="1552383"/>
                    <a:pt x="1209008" y="1552478"/>
                  </a:cubicBezTo>
                  <a:cubicBezTo>
                    <a:pt x="1211675" y="1547715"/>
                    <a:pt x="1204341" y="1546382"/>
                    <a:pt x="1207580" y="1545620"/>
                  </a:cubicBezTo>
                  <a:close/>
                  <a:moveTo>
                    <a:pt x="1202055" y="1570861"/>
                  </a:moveTo>
                  <a:cubicBezTo>
                    <a:pt x="1201579" y="1569432"/>
                    <a:pt x="1201198" y="1568004"/>
                    <a:pt x="1200626" y="1566670"/>
                  </a:cubicBezTo>
                  <a:cubicBezTo>
                    <a:pt x="1201293" y="1566099"/>
                    <a:pt x="1202150" y="1565718"/>
                    <a:pt x="1203579" y="1565908"/>
                  </a:cubicBezTo>
                  <a:cubicBezTo>
                    <a:pt x="1203770" y="1568289"/>
                    <a:pt x="1203389" y="1570004"/>
                    <a:pt x="1202055" y="1570861"/>
                  </a:cubicBezTo>
                  <a:close/>
                  <a:moveTo>
                    <a:pt x="1247013" y="1517997"/>
                  </a:moveTo>
                  <a:cubicBezTo>
                    <a:pt x="1247013" y="1516759"/>
                    <a:pt x="1247204" y="1515616"/>
                    <a:pt x="1247489" y="1514664"/>
                  </a:cubicBezTo>
                  <a:cubicBezTo>
                    <a:pt x="1248728" y="1514664"/>
                    <a:pt x="1250156" y="1514664"/>
                    <a:pt x="1252252" y="1514949"/>
                  </a:cubicBezTo>
                  <a:cubicBezTo>
                    <a:pt x="1252919" y="1517997"/>
                    <a:pt x="1249966" y="1518569"/>
                    <a:pt x="1247013" y="1517997"/>
                  </a:cubicBezTo>
                  <a:close/>
                  <a:moveTo>
                    <a:pt x="1175195" y="1114137"/>
                  </a:moveTo>
                  <a:cubicBezTo>
                    <a:pt x="1177766" y="1116138"/>
                    <a:pt x="1180624" y="1114137"/>
                    <a:pt x="1183672" y="1113661"/>
                  </a:cubicBezTo>
                  <a:cubicBezTo>
                    <a:pt x="1184339" y="1114328"/>
                    <a:pt x="1184720" y="1115185"/>
                    <a:pt x="1184529" y="1116614"/>
                  </a:cubicBezTo>
                  <a:cubicBezTo>
                    <a:pt x="1182910" y="1116709"/>
                    <a:pt x="1182243" y="1117757"/>
                    <a:pt x="1181672" y="1118900"/>
                  </a:cubicBezTo>
                  <a:cubicBezTo>
                    <a:pt x="1178719" y="1119090"/>
                    <a:pt x="1175671" y="1118519"/>
                    <a:pt x="1173766" y="1120138"/>
                  </a:cubicBezTo>
                  <a:cubicBezTo>
                    <a:pt x="1173766" y="1117662"/>
                    <a:pt x="1174433" y="1115852"/>
                    <a:pt x="1175195" y="1114137"/>
                  </a:cubicBezTo>
                  <a:close/>
                  <a:moveTo>
                    <a:pt x="1161764" y="1215674"/>
                  </a:moveTo>
                  <a:cubicBezTo>
                    <a:pt x="1161860" y="1216055"/>
                    <a:pt x="1162050" y="1216436"/>
                    <a:pt x="1162241" y="1216817"/>
                  </a:cubicBezTo>
                  <a:cubicBezTo>
                    <a:pt x="1157764" y="1214721"/>
                    <a:pt x="1155287" y="1216531"/>
                    <a:pt x="1153287" y="1212912"/>
                  </a:cubicBezTo>
                  <a:cubicBezTo>
                    <a:pt x="1154811" y="1211864"/>
                    <a:pt x="1159669" y="1213197"/>
                    <a:pt x="1161764" y="1215674"/>
                  </a:cubicBezTo>
                  <a:close/>
                  <a:moveTo>
                    <a:pt x="1164146" y="1206244"/>
                  </a:moveTo>
                  <a:cubicBezTo>
                    <a:pt x="1164527" y="1206244"/>
                    <a:pt x="1164622" y="1205958"/>
                    <a:pt x="1165003" y="1205863"/>
                  </a:cubicBezTo>
                  <a:cubicBezTo>
                    <a:pt x="1165479" y="1207101"/>
                    <a:pt x="1165479" y="1208244"/>
                    <a:pt x="1164908" y="1209483"/>
                  </a:cubicBezTo>
                  <a:cubicBezTo>
                    <a:pt x="1164527" y="1208530"/>
                    <a:pt x="1164146" y="1207578"/>
                    <a:pt x="1164146" y="1206244"/>
                  </a:cubicBezTo>
                  <a:close/>
                  <a:moveTo>
                    <a:pt x="1173861" y="1258727"/>
                  </a:moveTo>
                  <a:cubicBezTo>
                    <a:pt x="1172623" y="1259870"/>
                    <a:pt x="1174052" y="1260822"/>
                    <a:pt x="1173956" y="1261489"/>
                  </a:cubicBezTo>
                  <a:cubicBezTo>
                    <a:pt x="1171289" y="1261013"/>
                    <a:pt x="1169765" y="1259489"/>
                    <a:pt x="1169575" y="1256441"/>
                  </a:cubicBezTo>
                  <a:cubicBezTo>
                    <a:pt x="1171670" y="1256536"/>
                    <a:pt x="1173004" y="1257393"/>
                    <a:pt x="1173861" y="1258727"/>
                  </a:cubicBezTo>
                  <a:close/>
                  <a:moveTo>
                    <a:pt x="1184339" y="1346547"/>
                  </a:moveTo>
                  <a:cubicBezTo>
                    <a:pt x="1184720" y="1346166"/>
                    <a:pt x="1185101" y="1345785"/>
                    <a:pt x="1185386" y="1345119"/>
                  </a:cubicBezTo>
                  <a:cubicBezTo>
                    <a:pt x="1184243" y="1344547"/>
                    <a:pt x="1183767" y="1343404"/>
                    <a:pt x="1183100" y="1342261"/>
                  </a:cubicBezTo>
                  <a:cubicBezTo>
                    <a:pt x="1185958" y="1340070"/>
                    <a:pt x="1187768" y="1339213"/>
                    <a:pt x="1185862" y="1333784"/>
                  </a:cubicBezTo>
                  <a:cubicBezTo>
                    <a:pt x="1188149" y="1333212"/>
                    <a:pt x="1189387" y="1335784"/>
                    <a:pt x="1189958" y="1333784"/>
                  </a:cubicBezTo>
                  <a:cubicBezTo>
                    <a:pt x="1187101" y="1333403"/>
                    <a:pt x="1191958" y="1330069"/>
                    <a:pt x="1187196" y="1329688"/>
                  </a:cubicBezTo>
                  <a:cubicBezTo>
                    <a:pt x="1186434" y="1329307"/>
                    <a:pt x="1185767" y="1329307"/>
                    <a:pt x="1185196" y="1329498"/>
                  </a:cubicBezTo>
                  <a:cubicBezTo>
                    <a:pt x="1185196" y="1329307"/>
                    <a:pt x="1185291" y="1329212"/>
                    <a:pt x="1185386" y="1329021"/>
                  </a:cubicBezTo>
                  <a:cubicBezTo>
                    <a:pt x="1183196" y="1329212"/>
                    <a:pt x="1182338" y="1328069"/>
                    <a:pt x="1181481" y="1327021"/>
                  </a:cubicBezTo>
                  <a:cubicBezTo>
                    <a:pt x="1181386" y="1325783"/>
                    <a:pt x="1181005" y="1324259"/>
                    <a:pt x="1180719" y="1322640"/>
                  </a:cubicBezTo>
                  <a:cubicBezTo>
                    <a:pt x="1182053" y="1323306"/>
                    <a:pt x="1183386" y="1324068"/>
                    <a:pt x="1184243" y="1325307"/>
                  </a:cubicBezTo>
                  <a:cubicBezTo>
                    <a:pt x="1187101" y="1321973"/>
                    <a:pt x="1182529" y="1321592"/>
                    <a:pt x="1180338" y="1319496"/>
                  </a:cubicBezTo>
                  <a:cubicBezTo>
                    <a:pt x="1180243" y="1318449"/>
                    <a:pt x="1180338" y="1317496"/>
                    <a:pt x="1180624" y="1316639"/>
                  </a:cubicBezTo>
                  <a:cubicBezTo>
                    <a:pt x="1183386" y="1317210"/>
                    <a:pt x="1184434" y="1320163"/>
                    <a:pt x="1186720" y="1317782"/>
                  </a:cubicBezTo>
                  <a:cubicBezTo>
                    <a:pt x="1186720" y="1316544"/>
                    <a:pt x="1186720" y="1315305"/>
                    <a:pt x="1186720" y="1314067"/>
                  </a:cubicBezTo>
                  <a:cubicBezTo>
                    <a:pt x="1180624" y="1315686"/>
                    <a:pt x="1179576" y="1313877"/>
                    <a:pt x="1179195" y="1311686"/>
                  </a:cubicBezTo>
                  <a:cubicBezTo>
                    <a:pt x="1181195" y="1308352"/>
                    <a:pt x="1184434" y="1306257"/>
                    <a:pt x="1188720" y="1305304"/>
                  </a:cubicBezTo>
                  <a:cubicBezTo>
                    <a:pt x="1181386" y="1297875"/>
                    <a:pt x="1175957" y="1293969"/>
                    <a:pt x="1171099" y="1286254"/>
                  </a:cubicBezTo>
                  <a:cubicBezTo>
                    <a:pt x="1172147" y="1285968"/>
                    <a:pt x="1173575" y="1286159"/>
                    <a:pt x="1175004" y="1286254"/>
                  </a:cubicBezTo>
                  <a:cubicBezTo>
                    <a:pt x="1173766" y="1287397"/>
                    <a:pt x="1173194" y="1289016"/>
                    <a:pt x="1174433" y="1290540"/>
                  </a:cubicBezTo>
                  <a:cubicBezTo>
                    <a:pt x="1173575" y="1287207"/>
                    <a:pt x="1177004" y="1288159"/>
                    <a:pt x="1178147" y="1286826"/>
                  </a:cubicBezTo>
                  <a:cubicBezTo>
                    <a:pt x="1178338" y="1289969"/>
                    <a:pt x="1179957" y="1291588"/>
                    <a:pt x="1183100" y="1291779"/>
                  </a:cubicBezTo>
                  <a:cubicBezTo>
                    <a:pt x="1181481" y="1288159"/>
                    <a:pt x="1181481" y="1283016"/>
                    <a:pt x="1183100" y="1279396"/>
                  </a:cubicBezTo>
                  <a:cubicBezTo>
                    <a:pt x="1182053" y="1279110"/>
                    <a:pt x="1181481" y="1278634"/>
                    <a:pt x="1181100" y="1278158"/>
                  </a:cubicBezTo>
                  <a:cubicBezTo>
                    <a:pt x="1183100" y="1277205"/>
                    <a:pt x="1184910" y="1275872"/>
                    <a:pt x="1186148" y="1274062"/>
                  </a:cubicBezTo>
                  <a:cubicBezTo>
                    <a:pt x="1184148" y="1271395"/>
                    <a:pt x="1181481" y="1269490"/>
                    <a:pt x="1178814" y="1267490"/>
                  </a:cubicBezTo>
                  <a:cubicBezTo>
                    <a:pt x="1178814" y="1265966"/>
                    <a:pt x="1178624" y="1264251"/>
                    <a:pt x="1178528" y="1262442"/>
                  </a:cubicBezTo>
                  <a:cubicBezTo>
                    <a:pt x="1178814" y="1261108"/>
                    <a:pt x="1178719" y="1259775"/>
                    <a:pt x="1178528" y="1258441"/>
                  </a:cubicBezTo>
                  <a:cubicBezTo>
                    <a:pt x="1183196" y="1259108"/>
                    <a:pt x="1177290" y="1255965"/>
                    <a:pt x="1180719" y="1255965"/>
                  </a:cubicBezTo>
                  <a:cubicBezTo>
                    <a:pt x="1186434" y="1258155"/>
                    <a:pt x="1187387" y="1257584"/>
                    <a:pt x="1191482" y="1255488"/>
                  </a:cubicBezTo>
                  <a:cubicBezTo>
                    <a:pt x="1191197" y="1263013"/>
                    <a:pt x="1195292" y="1273872"/>
                    <a:pt x="1192911" y="1276824"/>
                  </a:cubicBezTo>
                  <a:cubicBezTo>
                    <a:pt x="1193768" y="1277682"/>
                    <a:pt x="1194816" y="1277777"/>
                    <a:pt x="1195959" y="1277491"/>
                  </a:cubicBezTo>
                  <a:cubicBezTo>
                    <a:pt x="1196150" y="1279396"/>
                    <a:pt x="1196150" y="1281301"/>
                    <a:pt x="1195578" y="1283206"/>
                  </a:cubicBezTo>
                  <a:cubicBezTo>
                    <a:pt x="1197864" y="1284444"/>
                    <a:pt x="1199769" y="1279491"/>
                    <a:pt x="1200531" y="1283206"/>
                  </a:cubicBezTo>
                  <a:cubicBezTo>
                    <a:pt x="1197674" y="1283778"/>
                    <a:pt x="1197197" y="1285683"/>
                    <a:pt x="1197102" y="1287492"/>
                  </a:cubicBezTo>
                  <a:cubicBezTo>
                    <a:pt x="1197102" y="1287588"/>
                    <a:pt x="1197007" y="1287683"/>
                    <a:pt x="1197007" y="1287778"/>
                  </a:cubicBezTo>
                  <a:cubicBezTo>
                    <a:pt x="1197007" y="1287778"/>
                    <a:pt x="1197102" y="1287873"/>
                    <a:pt x="1197102" y="1287873"/>
                  </a:cubicBezTo>
                  <a:cubicBezTo>
                    <a:pt x="1197007" y="1289969"/>
                    <a:pt x="1197293" y="1291779"/>
                    <a:pt x="1194340" y="1290731"/>
                  </a:cubicBezTo>
                  <a:cubicBezTo>
                    <a:pt x="1195864" y="1294541"/>
                    <a:pt x="1198912" y="1296827"/>
                    <a:pt x="1200531" y="1300637"/>
                  </a:cubicBezTo>
                  <a:cubicBezTo>
                    <a:pt x="1198150" y="1300923"/>
                    <a:pt x="1197769" y="1299208"/>
                    <a:pt x="1195578" y="1299399"/>
                  </a:cubicBezTo>
                  <a:cubicBezTo>
                    <a:pt x="1195197" y="1304923"/>
                    <a:pt x="1197293" y="1308066"/>
                    <a:pt x="1199293" y="1308066"/>
                  </a:cubicBezTo>
                  <a:cubicBezTo>
                    <a:pt x="1199198" y="1308066"/>
                    <a:pt x="1199198" y="1308162"/>
                    <a:pt x="1199198" y="1308257"/>
                  </a:cubicBezTo>
                  <a:cubicBezTo>
                    <a:pt x="1197769" y="1308352"/>
                    <a:pt x="1196435" y="1308447"/>
                    <a:pt x="1195102" y="1308733"/>
                  </a:cubicBezTo>
                  <a:cubicBezTo>
                    <a:pt x="1194816" y="1308162"/>
                    <a:pt x="1194245" y="1307781"/>
                    <a:pt x="1193102" y="1308066"/>
                  </a:cubicBezTo>
                  <a:cubicBezTo>
                    <a:pt x="1191578" y="1308543"/>
                    <a:pt x="1190530" y="1309686"/>
                    <a:pt x="1190625" y="1311781"/>
                  </a:cubicBezTo>
                  <a:cubicBezTo>
                    <a:pt x="1193959" y="1312924"/>
                    <a:pt x="1197674" y="1313781"/>
                    <a:pt x="1200531" y="1315496"/>
                  </a:cubicBezTo>
                  <a:cubicBezTo>
                    <a:pt x="1195769" y="1320735"/>
                    <a:pt x="1205484" y="1326069"/>
                    <a:pt x="1198055" y="1327878"/>
                  </a:cubicBezTo>
                  <a:cubicBezTo>
                    <a:pt x="1200722" y="1329402"/>
                    <a:pt x="1204817" y="1329402"/>
                    <a:pt x="1205484" y="1332831"/>
                  </a:cubicBezTo>
                  <a:cubicBezTo>
                    <a:pt x="1201483" y="1334927"/>
                    <a:pt x="1199483" y="1326831"/>
                    <a:pt x="1199293" y="1332831"/>
                  </a:cubicBezTo>
                  <a:cubicBezTo>
                    <a:pt x="1204246" y="1332260"/>
                    <a:pt x="1198721" y="1338642"/>
                    <a:pt x="1199293" y="1341499"/>
                  </a:cubicBezTo>
                  <a:cubicBezTo>
                    <a:pt x="1200912" y="1344547"/>
                    <a:pt x="1203008" y="1339308"/>
                    <a:pt x="1204246" y="1342737"/>
                  </a:cubicBezTo>
                  <a:cubicBezTo>
                    <a:pt x="1206627" y="1349119"/>
                    <a:pt x="1195769" y="1349119"/>
                    <a:pt x="1198531" y="1352262"/>
                  </a:cubicBezTo>
                  <a:cubicBezTo>
                    <a:pt x="1194149" y="1352453"/>
                    <a:pt x="1190149" y="1352739"/>
                    <a:pt x="1187577" y="1356930"/>
                  </a:cubicBezTo>
                  <a:cubicBezTo>
                    <a:pt x="1186720" y="1356930"/>
                    <a:pt x="1185767" y="1356930"/>
                    <a:pt x="1184815" y="1356930"/>
                  </a:cubicBezTo>
                  <a:cubicBezTo>
                    <a:pt x="1181767" y="1351596"/>
                    <a:pt x="1185005" y="1349214"/>
                    <a:pt x="1184339" y="1346547"/>
                  </a:cubicBezTo>
                  <a:close/>
                  <a:moveTo>
                    <a:pt x="1197769" y="1310829"/>
                  </a:moveTo>
                  <a:cubicBezTo>
                    <a:pt x="1197388" y="1311495"/>
                    <a:pt x="1196816" y="1312067"/>
                    <a:pt x="1195387" y="1311686"/>
                  </a:cubicBezTo>
                  <a:cubicBezTo>
                    <a:pt x="1195387" y="1311210"/>
                    <a:pt x="1195387" y="1310638"/>
                    <a:pt x="1195292" y="1310067"/>
                  </a:cubicBezTo>
                  <a:cubicBezTo>
                    <a:pt x="1196054" y="1310257"/>
                    <a:pt x="1197007" y="1310448"/>
                    <a:pt x="1197769" y="1310829"/>
                  </a:cubicBezTo>
                  <a:close/>
                  <a:moveTo>
                    <a:pt x="1205198" y="1348833"/>
                  </a:moveTo>
                  <a:cubicBezTo>
                    <a:pt x="1204627" y="1349881"/>
                    <a:pt x="1204722" y="1350738"/>
                    <a:pt x="1205103" y="1351405"/>
                  </a:cubicBezTo>
                  <a:cubicBezTo>
                    <a:pt x="1203770" y="1351691"/>
                    <a:pt x="1202436" y="1351881"/>
                    <a:pt x="1201198" y="1351977"/>
                  </a:cubicBezTo>
                  <a:cubicBezTo>
                    <a:pt x="1201865" y="1350262"/>
                    <a:pt x="1202341" y="1348452"/>
                    <a:pt x="1205198" y="1348833"/>
                  </a:cubicBezTo>
                  <a:close/>
                  <a:moveTo>
                    <a:pt x="1206437" y="1360835"/>
                  </a:moveTo>
                  <a:cubicBezTo>
                    <a:pt x="1207103" y="1361502"/>
                    <a:pt x="1207580" y="1362359"/>
                    <a:pt x="1207580" y="1363692"/>
                  </a:cubicBezTo>
                  <a:cubicBezTo>
                    <a:pt x="1207199" y="1363978"/>
                    <a:pt x="1206818" y="1364073"/>
                    <a:pt x="1206437" y="1364264"/>
                  </a:cubicBezTo>
                  <a:cubicBezTo>
                    <a:pt x="1206437" y="1363121"/>
                    <a:pt x="1206437" y="1361978"/>
                    <a:pt x="1206437" y="1360835"/>
                  </a:cubicBezTo>
                  <a:close/>
                  <a:moveTo>
                    <a:pt x="1192625" y="1460085"/>
                  </a:moveTo>
                  <a:cubicBezTo>
                    <a:pt x="1190625" y="1456371"/>
                    <a:pt x="1193387" y="1453227"/>
                    <a:pt x="1191292" y="1447893"/>
                  </a:cubicBezTo>
                  <a:cubicBezTo>
                    <a:pt x="1193387" y="1445893"/>
                    <a:pt x="1196531" y="1445036"/>
                    <a:pt x="1199483" y="1443798"/>
                  </a:cubicBezTo>
                  <a:cubicBezTo>
                    <a:pt x="1201293" y="1446369"/>
                    <a:pt x="1203293" y="1448655"/>
                    <a:pt x="1205198" y="1451132"/>
                  </a:cubicBezTo>
                  <a:cubicBezTo>
                    <a:pt x="1205198" y="1452370"/>
                    <a:pt x="1205294" y="1453608"/>
                    <a:pt x="1205103" y="1454656"/>
                  </a:cubicBezTo>
                  <a:cubicBezTo>
                    <a:pt x="1202150" y="1454370"/>
                    <a:pt x="1200817" y="1452465"/>
                    <a:pt x="1196721" y="1453227"/>
                  </a:cubicBezTo>
                  <a:cubicBezTo>
                    <a:pt x="1197007" y="1457133"/>
                    <a:pt x="1196912" y="1460657"/>
                    <a:pt x="1192625" y="1460085"/>
                  </a:cubicBezTo>
                  <a:close/>
                  <a:moveTo>
                    <a:pt x="1207675" y="1487708"/>
                  </a:moveTo>
                  <a:cubicBezTo>
                    <a:pt x="1207580" y="1488470"/>
                    <a:pt x="1207675" y="1488946"/>
                    <a:pt x="1207865" y="1489422"/>
                  </a:cubicBezTo>
                  <a:cubicBezTo>
                    <a:pt x="1207770" y="1489613"/>
                    <a:pt x="1207580" y="1489708"/>
                    <a:pt x="1207580" y="1489994"/>
                  </a:cubicBezTo>
                  <a:cubicBezTo>
                    <a:pt x="1205960" y="1489803"/>
                    <a:pt x="1204436" y="1489422"/>
                    <a:pt x="1203293" y="1488756"/>
                  </a:cubicBezTo>
                  <a:cubicBezTo>
                    <a:pt x="1205008" y="1488375"/>
                    <a:pt x="1206532" y="1488089"/>
                    <a:pt x="1207675" y="1487708"/>
                  </a:cubicBezTo>
                  <a:close/>
                  <a:moveTo>
                    <a:pt x="1207580" y="1557812"/>
                  </a:moveTo>
                  <a:cubicBezTo>
                    <a:pt x="1205960" y="1562098"/>
                    <a:pt x="1202150" y="1558574"/>
                    <a:pt x="1202150" y="1553716"/>
                  </a:cubicBezTo>
                  <a:cubicBezTo>
                    <a:pt x="1205579" y="1553526"/>
                    <a:pt x="1206437" y="1555812"/>
                    <a:pt x="1207580" y="1557812"/>
                  </a:cubicBezTo>
                  <a:close/>
                  <a:moveTo>
                    <a:pt x="1199483" y="1662301"/>
                  </a:moveTo>
                  <a:cubicBezTo>
                    <a:pt x="1199483" y="1662682"/>
                    <a:pt x="1199483" y="1663063"/>
                    <a:pt x="1199483" y="1663444"/>
                  </a:cubicBezTo>
                  <a:cubicBezTo>
                    <a:pt x="1198721" y="1664016"/>
                    <a:pt x="1197769" y="1664587"/>
                    <a:pt x="1196531" y="1664873"/>
                  </a:cubicBezTo>
                  <a:cubicBezTo>
                    <a:pt x="1197293" y="1663825"/>
                    <a:pt x="1197388" y="1663063"/>
                    <a:pt x="1197388" y="1662396"/>
                  </a:cubicBezTo>
                  <a:cubicBezTo>
                    <a:pt x="1198055" y="1662396"/>
                    <a:pt x="1198721" y="1662301"/>
                    <a:pt x="1199483" y="1662301"/>
                  </a:cubicBezTo>
                  <a:close/>
                  <a:moveTo>
                    <a:pt x="1198436" y="1808700"/>
                  </a:moveTo>
                  <a:cubicBezTo>
                    <a:pt x="1200436" y="1809177"/>
                    <a:pt x="1201769" y="1810510"/>
                    <a:pt x="1200817" y="1812987"/>
                  </a:cubicBezTo>
                  <a:cubicBezTo>
                    <a:pt x="1199198" y="1812987"/>
                    <a:pt x="1197674" y="1812987"/>
                    <a:pt x="1196054" y="1812987"/>
                  </a:cubicBezTo>
                  <a:cubicBezTo>
                    <a:pt x="1197578" y="1811653"/>
                    <a:pt x="1198626" y="1810034"/>
                    <a:pt x="1198436" y="1808700"/>
                  </a:cubicBezTo>
                  <a:close/>
                  <a:moveTo>
                    <a:pt x="1228058" y="1400268"/>
                  </a:moveTo>
                  <a:cubicBezTo>
                    <a:pt x="1228249" y="1399792"/>
                    <a:pt x="1228630" y="1399411"/>
                    <a:pt x="1228916" y="1399030"/>
                  </a:cubicBezTo>
                  <a:cubicBezTo>
                    <a:pt x="1229106" y="1399411"/>
                    <a:pt x="1229487" y="1399602"/>
                    <a:pt x="1229963" y="1399697"/>
                  </a:cubicBezTo>
                  <a:cubicBezTo>
                    <a:pt x="1229487" y="1400745"/>
                    <a:pt x="1228820" y="1400745"/>
                    <a:pt x="1228058" y="1400268"/>
                  </a:cubicBezTo>
                  <a:close/>
                  <a:moveTo>
                    <a:pt x="1161860" y="1218722"/>
                  </a:moveTo>
                  <a:cubicBezTo>
                    <a:pt x="1161860" y="1218817"/>
                    <a:pt x="1161860" y="1218912"/>
                    <a:pt x="1161860" y="1219008"/>
                  </a:cubicBezTo>
                  <a:cubicBezTo>
                    <a:pt x="1161764" y="1218817"/>
                    <a:pt x="1161669" y="1218627"/>
                    <a:pt x="1161479" y="1218436"/>
                  </a:cubicBezTo>
                  <a:cubicBezTo>
                    <a:pt x="1162145" y="1218341"/>
                    <a:pt x="1162812" y="1218246"/>
                    <a:pt x="1163479" y="1218055"/>
                  </a:cubicBezTo>
                  <a:cubicBezTo>
                    <a:pt x="1163765" y="1218246"/>
                    <a:pt x="1163955" y="1218627"/>
                    <a:pt x="1164336" y="1218722"/>
                  </a:cubicBezTo>
                  <a:cubicBezTo>
                    <a:pt x="1164431" y="1218150"/>
                    <a:pt x="1164717" y="1217865"/>
                    <a:pt x="1165098" y="1217484"/>
                  </a:cubicBezTo>
                  <a:cubicBezTo>
                    <a:pt x="1165765" y="1217198"/>
                    <a:pt x="1166336" y="1216817"/>
                    <a:pt x="1166908" y="1216341"/>
                  </a:cubicBezTo>
                  <a:cubicBezTo>
                    <a:pt x="1166622" y="1218627"/>
                    <a:pt x="1168622" y="1218722"/>
                    <a:pt x="1169384" y="1219960"/>
                  </a:cubicBezTo>
                  <a:cubicBezTo>
                    <a:pt x="1166241" y="1220055"/>
                    <a:pt x="1163288" y="1220151"/>
                    <a:pt x="1161860" y="1218722"/>
                  </a:cubicBezTo>
                  <a:close/>
                  <a:moveTo>
                    <a:pt x="1177766" y="1360930"/>
                  </a:moveTo>
                  <a:cubicBezTo>
                    <a:pt x="1184529" y="1360073"/>
                    <a:pt x="1185005" y="1365502"/>
                    <a:pt x="1192721" y="1363597"/>
                  </a:cubicBezTo>
                  <a:cubicBezTo>
                    <a:pt x="1194340" y="1360740"/>
                    <a:pt x="1194340" y="1356168"/>
                    <a:pt x="1198150" y="1355406"/>
                  </a:cubicBezTo>
                  <a:cubicBezTo>
                    <a:pt x="1198721" y="1357025"/>
                    <a:pt x="1200150" y="1357787"/>
                    <a:pt x="1201769" y="1358358"/>
                  </a:cubicBezTo>
                  <a:cubicBezTo>
                    <a:pt x="1201674" y="1358835"/>
                    <a:pt x="1201483" y="1359311"/>
                    <a:pt x="1201483" y="1359882"/>
                  </a:cubicBezTo>
                  <a:cubicBezTo>
                    <a:pt x="1202055" y="1359406"/>
                    <a:pt x="1202722" y="1359120"/>
                    <a:pt x="1203389" y="1358930"/>
                  </a:cubicBezTo>
                  <a:cubicBezTo>
                    <a:pt x="1204341" y="1359216"/>
                    <a:pt x="1205103" y="1359692"/>
                    <a:pt x="1205865" y="1360168"/>
                  </a:cubicBezTo>
                  <a:cubicBezTo>
                    <a:pt x="1200150" y="1362264"/>
                    <a:pt x="1203389" y="1363788"/>
                    <a:pt x="1203293" y="1365788"/>
                  </a:cubicBezTo>
                  <a:cubicBezTo>
                    <a:pt x="1192721" y="1369407"/>
                    <a:pt x="1181100" y="1361406"/>
                    <a:pt x="1175004" y="1367693"/>
                  </a:cubicBezTo>
                  <a:cubicBezTo>
                    <a:pt x="1173099" y="1362645"/>
                    <a:pt x="1178719" y="1365121"/>
                    <a:pt x="1177766" y="1360930"/>
                  </a:cubicBezTo>
                  <a:close/>
                  <a:moveTo>
                    <a:pt x="1233392" y="1446750"/>
                  </a:moveTo>
                  <a:cubicBezTo>
                    <a:pt x="1233583" y="1446750"/>
                    <a:pt x="1233583" y="1446750"/>
                    <a:pt x="1233773" y="1446846"/>
                  </a:cubicBezTo>
                  <a:cubicBezTo>
                    <a:pt x="1233773" y="1446941"/>
                    <a:pt x="1233773" y="1446941"/>
                    <a:pt x="1233773" y="1447036"/>
                  </a:cubicBezTo>
                  <a:cubicBezTo>
                    <a:pt x="1233583" y="1446846"/>
                    <a:pt x="1233487" y="1446750"/>
                    <a:pt x="1233392" y="1446750"/>
                  </a:cubicBezTo>
                  <a:close/>
                  <a:moveTo>
                    <a:pt x="1191578" y="1156714"/>
                  </a:moveTo>
                  <a:cubicBezTo>
                    <a:pt x="1191197" y="1156714"/>
                    <a:pt x="1190816" y="1156619"/>
                    <a:pt x="1190530" y="1156524"/>
                  </a:cubicBezTo>
                  <a:cubicBezTo>
                    <a:pt x="1190244" y="1156047"/>
                    <a:pt x="1189958" y="1155476"/>
                    <a:pt x="1190054" y="1154619"/>
                  </a:cubicBezTo>
                  <a:cubicBezTo>
                    <a:pt x="1190244" y="1154428"/>
                    <a:pt x="1190530" y="1154428"/>
                    <a:pt x="1190720" y="1154238"/>
                  </a:cubicBezTo>
                  <a:cubicBezTo>
                    <a:pt x="1190911" y="1155000"/>
                    <a:pt x="1191101" y="1155857"/>
                    <a:pt x="1191578" y="1156714"/>
                  </a:cubicBezTo>
                  <a:close/>
                  <a:moveTo>
                    <a:pt x="1160907" y="1231390"/>
                  </a:moveTo>
                  <a:cubicBezTo>
                    <a:pt x="1160907" y="1228818"/>
                    <a:pt x="1161955" y="1227675"/>
                    <a:pt x="1161193" y="1224913"/>
                  </a:cubicBezTo>
                  <a:cubicBezTo>
                    <a:pt x="1164812" y="1225199"/>
                    <a:pt x="1162431" y="1231485"/>
                    <a:pt x="1164431" y="1233581"/>
                  </a:cubicBezTo>
                  <a:cubicBezTo>
                    <a:pt x="1162050" y="1233962"/>
                    <a:pt x="1161193" y="1232914"/>
                    <a:pt x="1160907" y="1231390"/>
                  </a:cubicBezTo>
                  <a:close/>
                  <a:moveTo>
                    <a:pt x="1165574" y="1302542"/>
                  </a:moveTo>
                  <a:cubicBezTo>
                    <a:pt x="1164812" y="1305304"/>
                    <a:pt x="1167194" y="1311495"/>
                    <a:pt x="1164241" y="1312067"/>
                  </a:cubicBezTo>
                  <a:cubicBezTo>
                    <a:pt x="1161669" y="1309590"/>
                    <a:pt x="1163479" y="1304447"/>
                    <a:pt x="1165574" y="1302542"/>
                  </a:cubicBezTo>
                  <a:close/>
                  <a:moveTo>
                    <a:pt x="1149096" y="1424748"/>
                  </a:moveTo>
                  <a:cubicBezTo>
                    <a:pt x="1148525" y="1423700"/>
                    <a:pt x="1147858" y="1422557"/>
                    <a:pt x="1146524" y="1420652"/>
                  </a:cubicBezTo>
                  <a:cubicBezTo>
                    <a:pt x="1146715" y="1416747"/>
                    <a:pt x="1152144" y="1418175"/>
                    <a:pt x="1156049" y="1417985"/>
                  </a:cubicBezTo>
                  <a:cubicBezTo>
                    <a:pt x="1155668" y="1423700"/>
                    <a:pt x="1159574" y="1425224"/>
                    <a:pt x="1158812" y="1431510"/>
                  </a:cubicBezTo>
                  <a:cubicBezTo>
                    <a:pt x="1154525" y="1433034"/>
                    <a:pt x="1155764" y="1431701"/>
                    <a:pt x="1150620" y="1431510"/>
                  </a:cubicBezTo>
                  <a:cubicBezTo>
                    <a:pt x="1150239" y="1428462"/>
                    <a:pt x="1150049" y="1427034"/>
                    <a:pt x="1149572" y="1425700"/>
                  </a:cubicBezTo>
                  <a:cubicBezTo>
                    <a:pt x="1149668" y="1425319"/>
                    <a:pt x="1149572" y="1425033"/>
                    <a:pt x="1149096" y="1424748"/>
                  </a:cubicBezTo>
                  <a:close/>
                  <a:moveTo>
                    <a:pt x="1154621" y="1246916"/>
                  </a:moveTo>
                  <a:cubicBezTo>
                    <a:pt x="1157954" y="1246344"/>
                    <a:pt x="1165574" y="1247202"/>
                    <a:pt x="1161383" y="1241487"/>
                  </a:cubicBezTo>
                  <a:cubicBezTo>
                    <a:pt x="1161574" y="1243963"/>
                    <a:pt x="1160050" y="1244630"/>
                    <a:pt x="1157287" y="1244249"/>
                  </a:cubicBezTo>
                  <a:cubicBezTo>
                    <a:pt x="1155954" y="1239296"/>
                    <a:pt x="1163383" y="1243106"/>
                    <a:pt x="1162717" y="1238820"/>
                  </a:cubicBezTo>
                  <a:cubicBezTo>
                    <a:pt x="1162526" y="1238439"/>
                    <a:pt x="1162526" y="1238248"/>
                    <a:pt x="1162336" y="1237867"/>
                  </a:cubicBezTo>
                  <a:cubicBezTo>
                    <a:pt x="1162717" y="1237581"/>
                    <a:pt x="1163288" y="1237391"/>
                    <a:pt x="1164241" y="1237296"/>
                  </a:cubicBezTo>
                  <a:cubicBezTo>
                    <a:pt x="1163193" y="1240820"/>
                    <a:pt x="1163193" y="1241201"/>
                    <a:pt x="1164146" y="1244439"/>
                  </a:cubicBezTo>
                  <a:cubicBezTo>
                    <a:pt x="1164336" y="1246154"/>
                    <a:pt x="1165003" y="1247392"/>
                    <a:pt x="1165384" y="1248821"/>
                  </a:cubicBezTo>
                  <a:cubicBezTo>
                    <a:pt x="1164431" y="1249488"/>
                    <a:pt x="1163479" y="1250154"/>
                    <a:pt x="1162717" y="1251012"/>
                  </a:cubicBezTo>
                  <a:cubicBezTo>
                    <a:pt x="1158907" y="1250059"/>
                    <a:pt x="1155192" y="1252059"/>
                    <a:pt x="1154621" y="1246916"/>
                  </a:cubicBezTo>
                  <a:close/>
                  <a:moveTo>
                    <a:pt x="1124807" y="1331117"/>
                  </a:moveTo>
                  <a:cubicBezTo>
                    <a:pt x="1121188" y="1331498"/>
                    <a:pt x="1121283" y="1328259"/>
                    <a:pt x="1120712" y="1325688"/>
                  </a:cubicBezTo>
                  <a:cubicBezTo>
                    <a:pt x="1126331" y="1325307"/>
                    <a:pt x="1126141" y="1327307"/>
                    <a:pt x="1124807" y="1331117"/>
                  </a:cubicBezTo>
                  <a:close/>
                  <a:moveTo>
                    <a:pt x="1146524" y="1447798"/>
                  </a:moveTo>
                  <a:cubicBezTo>
                    <a:pt x="1151287" y="1447036"/>
                    <a:pt x="1153573" y="1448941"/>
                    <a:pt x="1154621" y="1451894"/>
                  </a:cubicBezTo>
                  <a:cubicBezTo>
                    <a:pt x="1149763" y="1450751"/>
                    <a:pt x="1150049" y="1454751"/>
                    <a:pt x="1148715" y="1457133"/>
                  </a:cubicBezTo>
                  <a:cubicBezTo>
                    <a:pt x="1148334" y="1454180"/>
                    <a:pt x="1147858" y="1451322"/>
                    <a:pt x="1146905" y="1452942"/>
                  </a:cubicBezTo>
                  <a:cubicBezTo>
                    <a:pt x="1147001" y="1454751"/>
                    <a:pt x="1146715" y="1456847"/>
                    <a:pt x="1146905" y="1458561"/>
                  </a:cubicBezTo>
                  <a:cubicBezTo>
                    <a:pt x="1146429" y="1458657"/>
                    <a:pt x="1145858" y="1458752"/>
                    <a:pt x="1145096" y="1458657"/>
                  </a:cubicBezTo>
                  <a:cubicBezTo>
                    <a:pt x="1142333" y="1455704"/>
                    <a:pt x="1144143" y="1449703"/>
                    <a:pt x="1146524" y="1447798"/>
                  </a:cubicBezTo>
                  <a:close/>
                  <a:moveTo>
                    <a:pt x="1154811" y="1471706"/>
                  </a:moveTo>
                  <a:cubicBezTo>
                    <a:pt x="1153668" y="1471706"/>
                    <a:pt x="1153382" y="1471420"/>
                    <a:pt x="1153573" y="1470944"/>
                  </a:cubicBezTo>
                  <a:cubicBezTo>
                    <a:pt x="1154049" y="1471230"/>
                    <a:pt x="1154430" y="1471420"/>
                    <a:pt x="1154811" y="1471706"/>
                  </a:cubicBezTo>
                  <a:close/>
                  <a:moveTo>
                    <a:pt x="1151954" y="1457323"/>
                  </a:moveTo>
                  <a:cubicBezTo>
                    <a:pt x="1154525" y="1456752"/>
                    <a:pt x="1154430" y="1453418"/>
                    <a:pt x="1158716" y="1454561"/>
                  </a:cubicBezTo>
                  <a:cubicBezTo>
                    <a:pt x="1158812" y="1456942"/>
                    <a:pt x="1158431" y="1458752"/>
                    <a:pt x="1157383" y="1459990"/>
                  </a:cubicBezTo>
                  <a:cubicBezTo>
                    <a:pt x="1154335" y="1460466"/>
                    <a:pt x="1152239" y="1459704"/>
                    <a:pt x="1151954" y="1457323"/>
                  </a:cubicBezTo>
                  <a:close/>
                  <a:moveTo>
                    <a:pt x="1338739" y="1424462"/>
                  </a:moveTo>
                  <a:cubicBezTo>
                    <a:pt x="1338834" y="1424462"/>
                    <a:pt x="1339025" y="1424462"/>
                    <a:pt x="1339120" y="1424462"/>
                  </a:cubicBezTo>
                  <a:cubicBezTo>
                    <a:pt x="1338929" y="1425891"/>
                    <a:pt x="1339406" y="1426653"/>
                    <a:pt x="1340358" y="1426938"/>
                  </a:cubicBezTo>
                  <a:cubicBezTo>
                    <a:pt x="1340072" y="1427986"/>
                    <a:pt x="1339310" y="1428653"/>
                    <a:pt x="1338739" y="1429320"/>
                  </a:cubicBezTo>
                  <a:cubicBezTo>
                    <a:pt x="1338739" y="1427700"/>
                    <a:pt x="1338739" y="1426081"/>
                    <a:pt x="1338739" y="1424462"/>
                  </a:cubicBezTo>
                  <a:close/>
                  <a:moveTo>
                    <a:pt x="1337882" y="1291779"/>
                  </a:moveTo>
                  <a:cubicBezTo>
                    <a:pt x="1335596" y="1294160"/>
                    <a:pt x="1335596" y="1292731"/>
                    <a:pt x="1336643" y="1296732"/>
                  </a:cubicBezTo>
                  <a:cubicBezTo>
                    <a:pt x="1335691" y="1296446"/>
                    <a:pt x="1335215" y="1295779"/>
                    <a:pt x="1334929" y="1295017"/>
                  </a:cubicBezTo>
                  <a:cubicBezTo>
                    <a:pt x="1335310" y="1293398"/>
                    <a:pt x="1335691" y="1291874"/>
                    <a:pt x="1335977" y="1290159"/>
                  </a:cubicBezTo>
                  <a:cubicBezTo>
                    <a:pt x="1336453" y="1290921"/>
                    <a:pt x="1337024" y="1291493"/>
                    <a:pt x="1337882" y="1291779"/>
                  </a:cubicBezTo>
                  <a:close/>
                  <a:moveTo>
                    <a:pt x="1050131" y="162209"/>
                  </a:moveTo>
                  <a:cubicBezTo>
                    <a:pt x="1047559" y="162495"/>
                    <a:pt x="1047179" y="160685"/>
                    <a:pt x="1044702" y="160875"/>
                  </a:cubicBezTo>
                  <a:cubicBezTo>
                    <a:pt x="1043940" y="154875"/>
                    <a:pt x="1052036" y="156208"/>
                    <a:pt x="1050131" y="162209"/>
                  </a:cubicBezTo>
                  <a:close/>
                  <a:moveTo>
                    <a:pt x="1115282" y="1375884"/>
                  </a:moveTo>
                  <a:cubicBezTo>
                    <a:pt x="1115759" y="1372741"/>
                    <a:pt x="1116140" y="1369503"/>
                    <a:pt x="1120712" y="1370455"/>
                  </a:cubicBezTo>
                  <a:cubicBezTo>
                    <a:pt x="1120521" y="1372074"/>
                    <a:pt x="1120997" y="1374360"/>
                    <a:pt x="1119378" y="1374551"/>
                  </a:cubicBezTo>
                  <a:cubicBezTo>
                    <a:pt x="1118616" y="1370550"/>
                    <a:pt x="1117283" y="1376646"/>
                    <a:pt x="1115282" y="1375884"/>
                  </a:cubicBezTo>
                  <a:close/>
                  <a:moveTo>
                    <a:pt x="1119378" y="1409793"/>
                  </a:moveTo>
                  <a:cubicBezTo>
                    <a:pt x="1120426" y="1409508"/>
                    <a:pt x="1120997" y="1408650"/>
                    <a:pt x="1120712" y="1407126"/>
                  </a:cubicBezTo>
                  <a:cubicBezTo>
                    <a:pt x="1123760" y="1406745"/>
                    <a:pt x="1125760" y="1407412"/>
                    <a:pt x="1126141" y="1409793"/>
                  </a:cubicBezTo>
                  <a:cubicBezTo>
                    <a:pt x="1125379" y="1410555"/>
                    <a:pt x="1119759" y="1413032"/>
                    <a:pt x="1119378" y="1409793"/>
                  </a:cubicBezTo>
                  <a:close/>
                  <a:moveTo>
                    <a:pt x="1146524" y="1549620"/>
                  </a:moveTo>
                  <a:cubicBezTo>
                    <a:pt x="1147858" y="1549620"/>
                    <a:pt x="1149287" y="1549620"/>
                    <a:pt x="1150620" y="1549620"/>
                  </a:cubicBezTo>
                  <a:cubicBezTo>
                    <a:pt x="1150620" y="1552859"/>
                    <a:pt x="1148334" y="1553621"/>
                    <a:pt x="1149287" y="1557717"/>
                  </a:cubicBezTo>
                  <a:cubicBezTo>
                    <a:pt x="1142048" y="1557621"/>
                    <a:pt x="1139571" y="1560288"/>
                    <a:pt x="1135666" y="1560384"/>
                  </a:cubicBezTo>
                  <a:cubicBezTo>
                    <a:pt x="1137095" y="1563908"/>
                    <a:pt x="1146905" y="1559050"/>
                    <a:pt x="1145191" y="1565813"/>
                  </a:cubicBezTo>
                  <a:cubicBezTo>
                    <a:pt x="1143476" y="1569432"/>
                    <a:pt x="1139857" y="1569147"/>
                    <a:pt x="1138428" y="1569909"/>
                  </a:cubicBezTo>
                  <a:cubicBezTo>
                    <a:pt x="1148239" y="1572385"/>
                    <a:pt x="1143667" y="1586577"/>
                    <a:pt x="1145191" y="1594388"/>
                  </a:cubicBezTo>
                  <a:cubicBezTo>
                    <a:pt x="1142333" y="1595150"/>
                    <a:pt x="1141286" y="1597722"/>
                    <a:pt x="1137095" y="1597055"/>
                  </a:cubicBezTo>
                  <a:cubicBezTo>
                    <a:pt x="1136333" y="1589435"/>
                    <a:pt x="1133189" y="1588578"/>
                    <a:pt x="1138428" y="1583529"/>
                  </a:cubicBezTo>
                  <a:cubicBezTo>
                    <a:pt x="1135571" y="1580481"/>
                    <a:pt x="1130046" y="1580196"/>
                    <a:pt x="1127570" y="1576767"/>
                  </a:cubicBezTo>
                  <a:cubicBezTo>
                    <a:pt x="1127760" y="1569242"/>
                    <a:pt x="1132427" y="1566289"/>
                    <a:pt x="1134332" y="1560479"/>
                  </a:cubicBezTo>
                  <a:cubicBezTo>
                    <a:pt x="1132142" y="1560384"/>
                    <a:pt x="1129570" y="1560669"/>
                    <a:pt x="1130237" y="1557812"/>
                  </a:cubicBezTo>
                  <a:cubicBezTo>
                    <a:pt x="1129665" y="1554002"/>
                    <a:pt x="1137666" y="1558860"/>
                    <a:pt x="1136999" y="1555050"/>
                  </a:cubicBezTo>
                  <a:cubicBezTo>
                    <a:pt x="1134047" y="1552573"/>
                    <a:pt x="1133094" y="1548096"/>
                    <a:pt x="1130237" y="1545525"/>
                  </a:cubicBezTo>
                  <a:cubicBezTo>
                    <a:pt x="1132237" y="1542000"/>
                    <a:pt x="1137476" y="1542762"/>
                    <a:pt x="1138428" y="1541429"/>
                  </a:cubicBezTo>
                  <a:cubicBezTo>
                    <a:pt x="1138619" y="1532190"/>
                    <a:pt x="1134713" y="1517521"/>
                    <a:pt x="1139762" y="1511616"/>
                  </a:cubicBezTo>
                  <a:cubicBezTo>
                    <a:pt x="1140619" y="1514854"/>
                    <a:pt x="1148144" y="1511425"/>
                    <a:pt x="1149287" y="1514283"/>
                  </a:cubicBezTo>
                  <a:cubicBezTo>
                    <a:pt x="1149287" y="1515616"/>
                    <a:pt x="1149287" y="1517045"/>
                    <a:pt x="1149287" y="1518378"/>
                  </a:cubicBezTo>
                  <a:cubicBezTo>
                    <a:pt x="1149858" y="1521617"/>
                    <a:pt x="1143095" y="1517616"/>
                    <a:pt x="1145191" y="1522474"/>
                  </a:cubicBezTo>
                  <a:cubicBezTo>
                    <a:pt x="1147477" y="1522474"/>
                    <a:pt x="1149668" y="1522474"/>
                    <a:pt x="1151954" y="1522474"/>
                  </a:cubicBezTo>
                  <a:cubicBezTo>
                    <a:pt x="1150430" y="1527141"/>
                    <a:pt x="1152335" y="1528284"/>
                    <a:pt x="1154430" y="1529332"/>
                  </a:cubicBezTo>
                  <a:cubicBezTo>
                    <a:pt x="1154049" y="1530761"/>
                    <a:pt x="1154049" y="1531999"/>
                    <a:pt x="1154430" y="1532285"/>
                  </a:cubicBezTo>
                  <a:cubicBezTo>
                    <a:pt x="1155002" y="1531428"/>
                    <a:pt x="1155954" y="1531237"/>
                    <a:pt x="1157002" y="1531332"/>
                  </a:cubicBezTo>
                  <a:cubicBezTo>
                    <a:pt x="1157192" y="1531523"/>
                    <a:pt x="1157287" y="1531713"/>
                    <a:pt x="1157383" y="1531999"/>
                  </a:cubicBezTo>
                  <a:cubicBezTo>
                    <a:pt x="1157097" y="1533047"/>
                    <a:pt x="1156716" y="1533904"/>
                    <a:pt x="1156240" y="1534761"/>
                  </a:cubicBezTo>
                  <a:cubicBezTo>
                    <a:pt x="1155859" y="1534952"/>
                    <a:pt x="1155287" y="1534952"/>
                    <a:pt x="1154430" y="1534761"/>
                  </a:cubicBezTo>
                  <a:cubicBezTo>
                    <a:pt x="1154430" y="1535523"/>
                    <a:pt x="1154716" y="1536095"/>
                    <a:pt x="1154906" y="1536762"/>
                  </a:cubicBezTo>
                  <a:cubicBezTo>
                    <a:pt x="1151573" y="1540572"/>
                    <a:pt x="1146715" y="1542762"/>
                    <a:pt x="1146524" y="1549620"/>
                  </a:cubicBezTo>
                  <a:close/>
                  <a:moveTo>
                    <a:pt x="1242441" y="2431064"/>
                  </a:moveTo>
                  <a:cubicBezTo>
                    <a:pt x="1240060" y="2429731"/>
                    <a:pt x="1236536" y="2429445"/>
                    <a:pt x="1233773" y="2428588"/>
                  </a:cubicBezTo>
                  <a:cubicBezTo>
                    <a:pt x="1234821" y="2431255"/>
                    <a:pt x="1233202" y="2431159"/>
                    <a:pt x="1231487" y="2431064"/>
                  </a:cubicBezTo>
                  <a:cubicBezTo>
                    <a:pt x="1229963" y="2419824"/>
                    <a:pt x="1233487" y="2406394"/>
                    <a:pt x="1237202" y="2394298"/>
                  </a:cubicBezTo>
                  <a:cubicBezTo>
                    <a:pt x="1238060" y="2396679"/>
                    <a:pt x="1239203" y="2398869"/>
                    <a:pt x="1239965" y="2401346"/>
                  </a:cubicBezTo>
                  <a:cubicBezTo>
                    <a:pt x="1236726" y="2400965"/>
                    <a:pt x="1236726" y="2404013"/>
                    <a:pt x="1236250" y="2406299"/>
                  </a:cubicBezTo>
                  <a:cubicBezTo>
                    <a:pt x="1237679" y="2406490"/>
                    <a:pt x="1239774" y="2406108"/>
                    <a:pt x="1239965" y="2407537"/>
                  </a:cubicBezTo>
                  <a:cubicBezTo>
                    <a:pt x="1233869" y="2409633"/>
                    <a:pt x="1241489" y="2416015"/>
                    <a:pt x="1239965" y="2418682"/>
                  </a:cubicBezTo>
                  <a:cubicBezTo>
                    <a:pt x="1236059" y="2420110"/>
                    <a:pt x="1237107" y="2418777"/>
                    <a:pt x="1232535" y="2418682"/>
                  </a:cubicBezTo>
                  <a:cubicBezTo>
                    <a:pt x="1233107" y="2426111"/>
                    <a:pt x="1244346" y="2421825"/>
                    <a:pt x="1242441" y="2431064"/>
                  </a:cubicBezTo>
                  <a:close/>
                  <a:moveTo>
                    <a:pt x="1242441" y="2422301"/>
                  </a:moveTo>
                  <a:cubicBezTo>
                    <a:pt x="1239774" y="2418300"/>
                    <a:pt x="1243203" y="2415729"/>
                    <a:pt x="1241203" y="2411157"/>
                  </a:cubicBezTo>
                  <a:cubicBezTo>
                    <a:pt x="1245203" y="2409633"/>
                    <a:pt x="1242155" y="2415157"/>
                    <a:pt x="1246156" y="2413633"/>
                  </a:cubicBezTo>
                  <a:cubicBezTo>
                    <a:pt x="1246823" y="2418491"/>
                    <a:pt x="1243012" y="2418777"/>
                    <a:pt x="1242441" y="2422301"/>
                  </a:cubicBezTo>
                  <a:close/>
                  <a:moveTo>
                    <a:pt x="1239965" y="2409918"/>
                  </a:moveTo>
                  <a:cubicBezTo>
                    <a:pt x="1240822" y="2406108"/>
                    <a:pt x="1240822" y="2407537"/>
                    <a:pt x="1239965" y="2403727"/>
                  </a:cubicBezTo>
                  <a:cubicBezTo>
                    <a:pt x="1243870" y="2403918"/>
                    <a:pt x="1244060" y="2400393"/>
                    <a:pt x="1248632" y="2401251"/>
                  </a:cubicBezTo>
                  <a:cubicBezTo>
                    <a:pt x="1245013" y="2403441"/>
                    <a:pt x="1243965" y="2408204"/>
                    <a:pt x="1239965" y="2409918"/>
                  </a:cubicBezTo>
                  <a:close/>
                  <a:moveTo>
                    <a:pt x="1241393" y="2379915"/>
                  </a:moveTo>
                  <a:cubicBezTo>
                    <a:pt x="1240250" y="2378010"/>
                    <a:pt x="1240441" y="2374962"/>
                    <a:pt x="1240250" y="2372199"/>
                  </a:cubicBezTo>
                  <a:cubicBezTo>
                    <a:pt x="1242632" y="2374390"/>
                    <a:pt x="1246632" y="2375057"/>
                    <a:pt x="1248632" y="2377724"/>
                  </a:cubicBezTo>
                  <a:cubicBezTo>
                    <a:pt x="1244441" y="2378772"/>
                    <a:pt x="1243679" y="2379534"/>
                    <a:pt x="1241393" y="2379915"/>
                  </a:cubicBezTo>
                  <a:close/>
                  <a:moveTo>
                    <a:pt x="1239965" y="2370295"/>
                  </a:moveTo>
                  <a:cubicBezTo>
                    <a:pt x="1239965" y="2370199"/>
                    <a:pt x="1239869" y="2370295"/>
                    <a:pt x="1239965" y="2370295"/>
                  </a:cubicBezTo>
                  <a:cubicBezTo>
                    <a:pt x="1239679" y="2369437"/>
                    <a:pt x="1239393" y="2368675"/>
                    <a:pt x="1238822" y="2368294"/>
                  </a:cubicBezTo>
                  <a:cubicBezTo>
                    <a:pt x="1239203" y="2367723"/>
                    <a:pt x="1239679" y="2367151"/>
                    <a:pt x="1240155" y="2366675"/>
                  </a:cubicBezTo>
                  <a:cubicBezTo>
                    <a:pt x="1242917" y="2367818"/>
                    <a:pt x="1242155" y="2365341"/>
                    <a:pt x="1242441" y="2363817"/>
                  </a:cubicBezTo>
                  <a:cubicBezTo>
                    <a:pt x="1242632" y="2363532"/>
                    <a:pt x="1242917" y="2363246"/>
                    <a:pt x="1243108" y="2362960"/>
                  </a:cubicBezTo>
                  <a:cubicBezTo>
                    <a:pt x="1243298" y="2362960"/>
                    <a:pt x="1243394" y="2362865"/>
                    <a:pt x="1243679" y="2362865"/>
                  </a:cubicBezTo>
                  <a:cubicBezTo>
                    <a:pt x="1245584" y="2363055"/>
                    <a:pt x="1248251" y="2362389"/>
                    <a:pt x="1248632" y="2364103"/>
                  </a:cubicBezTo>
                  <a:cubicBezTo>
                    <a:pt x="1247013" y="2367437"/>
                    <a:pt x="1244632" y="2370009"/>
                    <a:pt x="1239965" y="2370295"/>
                  </a:cubicBezTo>
                  <a:close/>
                  <a:moveTo>
                    <a:pt x="1247394" y="2361627"/>
                  </a:moveTo>
                  <a:cubicBezTo>
                    <a:pt x="1246727" y="2360865"/>
                    <a:pt x="1245584" y="2360579"/>
                    <a:pt x="1244346" y="2360293"/>
                  </a:cubicBezTo>
                  <a:cubicBezTo>
                    <a:pt x="1244537" y="2357436"/>
                    <a:pt x="1244727" y="2354578"/>
                    <a:pt x="1245108" y="2351721"/>
                  </a:cubicBezTo>
                  <a:cubicBezTo>
                    <a:pt x="1246537" y="2351816"/>
                    <a:pt x="1248061" y="2351816"/>
                    <a:pt x="1249871" y="2351625"/>
                  </a:cubicBezTo>
                  <a:cubicBezTo>
                    <a:pt x="1249490" y="2355436"/>
                    <a:pt x="1251204" y="2361341"/>
                    <a:pt x="1247394" y="2361627"/>
                  </a:cubicBezTo>
                  <a:close/>
                  <a:moveTo>
                    <a:pt x="1245775" y="2346673"/>
                  </a:moveTo>
                  <a:cubicBezTo>
                    <a:pt x="1246251" y="2342958"/>
                    <a:pt x="1246918" y="2339338"/>
                    <a:pt x="1247585" y="2335719"/>
                  </a:cubicBezTo>
                  <a:cubicBezTo>
                    <a:pt x="1248728" y="2335719"/>
                    <a:pt x="1249775" y="2335814"/>
                    <a:pt x="1249871" y="2336862"/>
                  </a:cubicBezTo>
                  <a:cubicBezTo>
                    <a:pt x="1243679" y="2339529"/>
                    <a:pt x="1251014" y="2343053"/>
                    <a:pt x="1251109" y="2346768"/>
                  </a:cubicBezTo>
                  <a:cubicBezTo>
                    <a:pt x="1249299" y="2346196"/>
                    <a:pt x="1247489" y="2346482"/>
                    <a:pt x="1245775" y="2346673"/>
                  </a:cubicBezTo>
                  <a:close/>
                  <a:moveTo>
                    <a:pt x="1274636" y="2538887"/>
                  </a:moveTo>
                  <a:cubicBezTo>
                    <a:pt x="1274350" y="2540697"/>
                    <a:pt x="1270921" y="2539268"/>
                    <a:pt x="1270921" y="2541364"/>
                  </a:cubicBezTo>
                  <a:cubicBezTo>
                    <a:pt x="1270635" y="2543364"/>
                    <a:pt x="1272159" y="2543554"/>
                    <a:pt x="1272159" y="2545078"/>
                  </a:cubicBezTo>
                  <a:cubicBezTo>
                    <a:pt x="1275969" y="2545935"/>
                    <a:pt x="1275779" y="2542983"/>
                    <a:pt x="1279589" y="2543840"/>
                  </a:cubicBezTo>
                  <a:cubicBezTo>
                    <a:pt x="1274445" y="2547364"/>
                    <a:pt x="1277207" y="2554603"/>
                    <a:pt x="1268444" y="2556223"/>
                  </a:cubicBezTo>
                  <a:cubicBezTo>
                    <a:pt x="1267873" y="2548126"/>
                    <a:pt x="1265111" y="2531934"/>
                    <a:pt x="1274636" y="2538887"/>
                  </a:cubicBezTo>
                  <a:close/>
                  <a:moveTo>
                    <a:pt x="1270921" y="2585941"/>
                  </a:moveTo>
                  <a:cubicBezTo>
                    <a:pt x="1275398" y="2588417"/>
                    <a:pt x="1277683" y="2586512"/>
                    <a:pt x="1278350" y="2582226"/>
                  </a:cubicBezTo>
                  <a:cubicBezTo>
                    <a:pt x="1281684" y="2581368"/>
                    <a:pt x="1277493" y="2588131"/>
                    <a:pt x="1280827" y="2587179"/>
                  </a:cubicBezTo>
                  <a:cubicBezTo>
                    <a:pt x="1280541" y="2589750"/>
                    <a:pt x="1277588" y="2589655"/>
                    <a:pt x="1275874" y="2590893"/>
                  </a:cubicBezTo>
                  <a:cubicBezTo>
                    <a:pt x="1276826" y="2592036"/>
                    <a:pt x="1278160" y="2592799"/>
                    <a:pt x="1279589" y="2593370"/>
                  </a:cubicBezTo>
                  <a:cubicBezTo>
                    <a:pt x="1277969" y="2596704"/>
                    <a:pt x="1274064" y="2597751"/>
                    <a:pt x="1274636" y="2603276"/>
                  </a:cubicBezTo>
                  <a:cubicBezTo>
                    <a:pt x="1266635" y="2599657"/>
                    <a:pt x="1279398" y="2590989"/>
                    <a:pt x="1270921" y="2585941"/>
                  </a:cubicBezTo>
                  <a:close/>
                  <a:moveTo>
                    <a:pt x="1280827" y="2641757"/>
                  </a:moveTo>
                  <a:cubicBezTo>
                    <a:pt x="1276826" y="2639757"/>
                    <a:pt x="1276922" y="2638423"/>
                    <a:pt x="1273397" y="2638042"/>
                  </a:cubicBezTo>
                  <a:cubicBezTo>
                    <a:pt x="1277588" y="2629946"/>
                    <a:pt x="1279684" y="2635185"/>
                    <a:pt x="1280827" y="2641757"/>
                  </a:cubicBezTo>
                  <a:close/>
                  <a:moveTo>
                    <a:pt x="1277112" y="2614516"/>
                  </a:moveTo>
                  <a:cubicBezTo>
                    <a:pt x="1277112" y="2612896"/>
                    <a:pt x="1277112" y="2611182"/>
                    <a:pt x="1277112" y="2609563"/>
                  </a:cubicBezTo>
                  <a:cubicBezTo>
                    <a:pt x="1278541" y="2609753"/>
                    <a:pt x="1279303" y="2609277"/>
                    <a:pt x="1279589" y="2608324"/>
                  </a:cubicBezTo>
                  <a:cubicBezTo>
                    <a:pt x="1281112" y="2604228"/>
                    <a:pt x="1280827" y="2615944"/>
                    <a:pt x="1277112" y="2614516"/>
                  </a:cubicBezTo>
                  <a:close/>
                  <a:moveTo>
                    <a:pt x="1274636" y="2661569"/>
                  </a:moveTo>
                  <a:cubicBezTo>
                    <a:pt x="1271778" y="2660331"/>
                    <a:pt x="1271587" y="2655378"/>
                    <a:pt x="1275874" y="2655378"/>
                  </a:cubicBezTo>
                  <a:cubicBezTo>
                    <a:pt x="1278541" y="2657949"/>
                    <a:pt x="1275779" y="2659378"/>
                    <a:pt x="1274636" y="2661569"/>
                  </a:cubicBezTo>
                  <a:close/>
                  <a:moveTo>
                    <a:pt x="1275874" y="2649186"/>
                  </a:moveTo>
                  <a:cubicBezTo>
                    <a:pt x="1277017" y="2644710"/>
                    <a:pt x="1279589" y="2648424"/>
                    <a:pt x="1283303" y="2647948"/>
                  </a:cubicBezTo>
                  <a:cubicBezTo>
                    <a:pt x="1283399" y="2653663"/>
                    <a:pt x="1279017" y="2648043"/>
                    <a:pt x="1275874" y="2649186"/>
                  </a:cubicBezTo>
                  <a:close/>
                  <a:moveTo>
                    <a:pt x="1280827" y="2576034"/>
                  </a:moveTo>
                  <a:cubicBezTo>
                    <a:pt x="1282256" y="2573749"/>
                    <a:pt x="1282541" y="2570319"/>
                    <a:pt x="1285780" y="2569843"/>
                  </a:cubicBezTo>
                  <a:cubicBezTo>
                    <a:pt x="1284732" y="2572510"/>
                    <a:pt x="1285780" y="2577273"/>
                    <a:pt x="1280827" y="2576034"/>
                  </a:cubicBezTo>
                  <a:close/>
                  <a:moveTo>
                    <a:pt x="1285780" y="2650425"/>
                  </a:moveTo>
                  <a:cubicBezTo>
                    <a:pt x="1286161" y="2647472"/>
                    <a:pt x="1291209" y="2649663"/>
                    <a:pt x="1291971" y="2650425"/>
                  </a:cubicBezTo>
                  <a:cubicBezTo>
                    <a:pt x="1291971" y="2652901"/>
                    <a:pt x="1288637" y="2652044"/>
                    <a:pt x="1289495" y="2655378"/>
                  </a:cubicBezTo>
                  <a:cubicBezTo>
                    <a:pt x="1287875" y="2655092"/>
                    <a:pt x="1288256" y="2652901"/>
                    <a:pt x="1289495" y="2652901"/>
                  </a:cubicBezTo>
                  <a:cubicBezTo>
                    <a:pt x="1288923" y="2651377"/>
                    <a:pt x="1287971" y="2650330"/>
                    <a:pt x="1285780" y="2650425"/>
                  </a:cubicBezTo>
                  <a:close/>
                  <a:moveTo>
                    <a:pt x="1288256" y="2693859"/>
                  </a:moveTo>
                  <a:cubicBezTo>
                    <a:pt x="1291781" y="2695097"/>
                    <a:pt x="1293590" y="2695288"/>
                    <a:pt x="1293209" y="2690144"/>
                  </a:cubicBezTo>
                  <a:cubicBezTo>
                    <a:pt x="1294924" y="2690525"/>
                    <a:pt x="1294257" y="2693192"/>
                    <a:pt x="1294448" y="2695097"/>
                  </a:cubicBezTo>
                  <a:cubicBezTo>
                    <a:pt x="1292352" y="2694716"/>
                    <a:pt x="1287875" y="2699002"/>
                    <a:pt x="1288256" y="2693859"/>
                  </a:cubicBezTo>
                  <a:close/>
                  <a:moveTo>
                    <a:pt x="1296924" y="2652901"/>
                  </a:moveTo>
                  <a:cubicBezTo>
                    <a:pt x="1294638" y="2657188"/>
                    <a:pt x="1296638" y="2658140"/>
                    <a:pt x="1298162" y="2661569"/>
                  </a:cubicBezTo>
                  <a:cubicBezTo>
                    <a:pt x="1294352" y="2662807"/>
                    <a:pt x="1292066" y="2652425"/>
                    <a:pt x="1296924" y="2652901"/>
                  </a:cubicBezTo>
                  <a:close/>
                  <a:moveTo>
                    <a:pt x="1299401" y="2155791"/>
                  </a:moveTo>
                  <a:cubicBezTo>
                    <a:pt x="1297400" y="2152744"/>
                    <a:pt x="1291876" y="2148362"/>
                    <a:pt x="1294448" y="2144647"/>
                  </a:cubicBezTo>
                  <a:cubicBezTo>
                    <a:pt x="1298353" y="2144076"/>
                    <a:pt x="1294924" y="2150838"/>
                    <a:pt x="1299401" y="2149600"/>
                  </a:cubicBezTo>
                  <a:cubicBezTo>
                    <a:pt x="1299401" y="2151696"/>
                    <a:pt x="1299401" y="2153791"/>
                    <a:pt x="1299401" y="2155791"/>
                  </a:cubicBezTo>
                  <a:close/>
                  <a:moveTo>
                    <a:pt x="1326737" y="1912904"/>
                  </a:moveTo>
                  <a:cubicBezTo>
                    <a:pt x="1325785" y="1912237"/>
                    <a:pt x="1324737" y="1911570"/>
                    <a:pt x="1323023" y="1911666"/>
                  </a:cubicBezTo>
                  <a:cubicBezTo>
                    <a:pt x="1323023" y="1910427"/>
                    <a:pt x="1323023" y="1909189"/>
                    <a:pt x="1323023" y="1907951"/>
                  </a:cubicBezTo>
                  <a:cubicBezTo>
                    <a:pt x="1324261" y="1907951"/>
                    <a:pt x="1325499" y="1907951"/>
                    <a:pt x="1326737" y="1907951"/>
                  </a:cubicBezTo>
                  <a:cubicBezTo>
                    <a:pt x="1326737" y="1909570"/>
                    <a:pt x="1326737" y="1911189"/>
                    <a:pt x="1326737" y="1912904"/>
                  </a:cubicBezTo>
                  <a:close/>
                  <a:moveTo>
                    <a:pt x="1325499" y="1875661"/>
                  </a:moveTo>
                  <a:cubicBezTo>
                    <a:pt x="1322165" y="1874518"/>
                    <a:pt x="1321689" y="1870708"/>
                    <a:pt x="1322356" y="1867279"/>
                  </a:cubicBezTo>
                  <a:cubicBezTo>
                    <a:pt x="1322832" y="1865946"/>
                    <a:pt x="1323308" y="1864612"/>
                    <a:pt x="1323689" y="1863183"/>
                  </a:cubicBezTo>
                  <a:cubicBezTo>
                    <a:pt x="1323880" y="1862802"/>
                    <a:pt x="1324070" y="1862326"/>
                    <a:pt x="1324261" y="1862040"/>
                  </a:cubicBezTo>
                  <a:cubicBezTo>
                    <a:pt x="1329595" y="1863945"/>
                    <a:pt x="1324928" y="1871089"/>
                    <a:pt x="1325499" y="1875661"/>
                  </a:cubicBezTo>
                  <a:close/>
                  <a:moveTo>
                    <a:pt x="1338358" y="1496280"/>
                  </a:moveTo>
                  <a:cubicBezTo>
                    <a:pt x="1338358" y="1494756"/>
                    <a:pt x="1338358" y="1493232"/>
                    <a:pt x="1338358" y="1491708"/>
                  </a:cubicBezTo>
                  <a:cubicBezTo>
                    <a:pt x="1340358" y="1492756"/>
                    <a:pt x="1342073" y="1493994"/>
                    <a:pt x="1341501" y="1497614"/>
                  </a:cubicBezTo>
                  <a:cubicBezTo>
                    <a:pt x="1339787" y="1497900"/>
                    <a:pt x="1338929" y="1497233"/>
                    <a:pt x="1338358" y="1496280"/>
                  </a:cubicBezTo>
                  <a:close/>
                  <a:moveTo>
                    <a:pt x="1346549" y="1681065"/>
                  </a:moveTo>
                  <a:cubicBezTo>
                    <a:pt x="1342549" y="1682589"/>
                    <a:pt x="1345597" y="1677065"/>
                    <a:pt x="1341596" y="1678589"/>
                  </a:cubicBezTo>
                  <a:cubicBezTo>
                    <a:pt x="1343025" y="1675922"/>
                    <a:pt x="1343025" y="1671826"/>
                    <a:pt x="1346549" y="1671159"/>
                  </a:cubicBezTo>
                  <a:cubicBezTo>
                    <a:pt x="1346359" y="1676779"/>
                    <a:pt x="1345502" y="1676017"/>
                    <a:pt x="1346549" y="1681065"/>
                  </a:cubicBezTo>
                  <a:close/>
                  <a:moveTo>
                    <a:pt x="1342835" y="1523617"/>
                  </a:moveTo>
                  <a:cubicBezTo>
                    <a:pt x="1342930" y="1520474"/>
                    <a:pt x="1343025" y="1517235"/>
                    <a:pt x="1346549" y="1517426"/>
                  </a:cubicBezTo>
                  <a:cubicBezTo>
                    <a:pt x="1345406" y="1519617"/>
                    <a:pt x="1346549" y="1524093"/>
                    <a:pt x="1342835" y="1523617"/>
                  </a:cubicBezTo>
                  <a:close/>
                  <a:moveTo>
                    <a:pt x="1346549" y="995551"/>
                  </a:moveTo>
                  <a:cubicBezTo>
                    <a:pt x="1345121" y="995361"/>
                    <a:pt x="1344358" y="995837"/>
                    <a:pt x="1344073" y="996789"/>
                  </a:cubicBezTo>
                  <a:cubicBezTo>
                    <a:pt x="1343597" y="996789"/>
                    <a:pt x="1343311" y="996694"/>
                    <a:pt x="1343025" y="996599"/>
                  </a:cubicBezTo>
                  <a:cubicBezTo>
                    <a:pt x="1342835" y="994313"/>
                    <a:pt x="1342644" y="992027"/>
                    <a:pt x="1342263" y="989836"/>
                  </a:cubicBezTo>
                  <a:cubicBezTo>
                    <a:pt x="1344549" y="987836"/>
                    <a:pt x="1347407" y="992408"/>
                    <a:pt x="1346549" y="995551"/>
                  </a:cubicBezTo>
                  <a:close/>
                  <a:moveTo>
                    <a:pt x="1346549" y="981930"/>
                  </a:moveTo>
                  <a:cubicBezTo>
                    <a:pt x="1345787" y="981930"/>
                    <a:pt x="1344930" y="981930"/>
                    <a:pt x="1344073" y="981930"/>
                  </a:cubicBezTo>
                  <a:cubicBezTo>
                    <a:pt x="1344644" y="978025"/>
                    <a:pt x="1341311" y="977073"/>
                    <a:pt x="1344073" y="974501"/>
                  </a:cubicBezTo>
                  <a:cubicBezTo>
                    <a:pt x="1346549" y="974787"/>
                    <a:pt x="1345216" y="979073"/>
                    <a:pt x="1347787" y="979454"/>
                  </a:cubicBezTo>
                  <a:cubicBezTo>
                    <a:pt x="1347502" y="980406"/>
                    <a:pt x="1346549" y="980692"/>
                    <a:pt x="1346549" y="981930"/>
                  </a:cubicBezTo>
                  <a:close/>
                  <a:moveTo>
                    <a:pt x="1353979" y="1078609"/>
                  </a:moveTo>
                  <a:cubicBezTo>
                    <a:pt x="1357408" y="1078038"/>
                    <a:pt x="1355122" y="1083181"/>
                    <a:pt x="1357694" y="1083562"/>
                  </a:cubicBezTo>
                  <a:cubicBezTo>
                    <a:pt x="1357312" y="1085181"/>
                    <a:pt x="1354550" y="1084610"/>
                    <a:pt x="1352741" y="1084800"/>
                  </a:cubicBezTo>
                  <a:cubicBezTo>
                    <a:pt x="1351693" y="1081276"/>
                    <a:pt x="1354455" y="1081657"/>
                    <a:pt x="1353979" y="1078609"/>
                  </a:cubicBezTo>
                  <a:close/>
                  <a:moveTo>
                    <a:pt x="1353979" y="1110804"/>
                  </a:moveTo>
                  <a:cubicBezTo>
                    <a:pt x="1356074" y="1110804"/>
                    <a:pt x="1358075" y="1110804"/>
                    <a:pt x="1360170" y="1110804"/>
                  </a:cubicBezTo>
                  <a:cubicBezTo>
                    <a:pt x="1362075" y="1114614"/>
                    <a:pt x="1352074" y="1114614"/>
                    <a:pt x="1353979" y="1110804"/>
                  </a:cubicBezTo>
                  <a:close/>
                  <a:moveTo>
                    <a:pt x="1365123" y="1210054"/>
                  </a:moveTo>
                  <a:cubicBezTo>
                    <a:pt x="1362170" y="1209768"/>
                    <a:pt x="1364361" y="1204625"/>
                    <a:pt x="1365123" y="1203863"/>
                  </a:cubicBezTo>
                  <a:cubicBezTo>
                    <a:pt x="1369505" y="1204815"/>
                    <a:pt x="1366552" y="1208149"/>
                    <a:pt x="1365123" y="1210054"/>
                  </a:cubicBezTo>
                  <a:close/>
                  <a:moveTo>
                    <a:pt x="1370076" y="1219960"/>
                  </a:moveTo>
                  <a:cubicBezTo>
                    <a:pt x="1367885" y="1219674"/>
                    <a:pt x="1367219" y="1217769"/>
                    <a:pt x="1367600" y="1215007"/>
                  </a:cubicBezTo>
                  <a:cubicBezTo>
                    <a:pt x="1368838" y="1215007"/>
                    <a:pt x="1370076" y="1215007"/>
                    <a:pt x="1371314" y="1215007"/>
                  </a:cubicBezTo>
                  <a:cubicBezTo>
                    <a:pt x="1371886" y="1217579"/>
                    <a:pt x="1370457" y="1218246"/>
                    <a:pt x="1370076" y="1219960"/>
                  </a:cubicBezTo>
                  <a:close/>
                  <a:moveTo>
                    <a:pt x="1378744" y="1300542"/>
                  </a:moveTo>
                  <a:cubicBezTo>
                    <a:pt x="1378268" y="1297684"/>
                    <a:pt x="1373315" y="1299303"/>
                    <a:pt x="1373791" y="1295589"/>
                  </a:cubicBezTo>
                  <a:cubicBezTo>
                    <a:pt x="1374743" y="1295779"/>
                    <a:pt x="1375029" y="1296827"/>
                    <a:pt x="1376267" y="1296827"/>
                  </a:cubicBezTo>
                  <a:cubicBezTo>
                    <a:pt x="1377506" y="1296827"/>
                    <a:pt x="1377220" y="1295303"/>
                    <a:pt x="1377506" y="1294350"/>
                  </a:cubicBezTo>
                  <a:cubicBezTo>
                    <a:pt x="1380649" y="1294446"/>
                    <a:pt x="1380458" y="1298922"/>
                    <a:pt x="1378744" y="1300542"/>
                  </a:cubicBezTo>
                  <a:close/>
                  <a:moveTo>
                    <a:pt x="1398556" y="3003707"/>
                  </a:moveTo>
                  <a:cubicBezTo>
                    <a:pt x="1395984" y="3004374"/>
                    <a:pt x="1395032" y="3006755"/>
                    <a:pt x="1391126" y="3006183"/>
                  </a:cubicBezTo>
                  <a:cubicBezTo>
                    <a:pt x="1395222" y="2998182"/>
                    <a:pt x="1393412" y="2988276"/>
                    <a:pt x="1394841" y="2981418"/>
                  </a:cubicBezTo>
                  <a:cubicBezTo>
                    <a:pt x="1398746" y="2981990"/>
                    <a:pt x="1399699" y="2978751"/>
                    <a:pt x="1402271" y="2981418"/>
                  </a:cubicBezTo>
                  <a:cubicBezTo>
                    <a:pt x="1399985" y="2987800"/>
                    <a:pt x="1397984" y="2994373"/>
                    <a:pt x="1398556" y="3003707"/>
                  </a:cubicBezTo>
                  <a:close/>
                  <a:moveTo>
                    <a:pt x="1548575" y="2800443"/>
                  </a:moveTo>
                  <a:cubicBezTo>
                    <a:pt x="1547241" y="2807587"/>
                    <a:pt x="1554766" y="2805873"/>
                    <a:pt x="1552289" y="2814064"/>
                  </a:cubicBezTo>
                  <a:cubicBezTo>
                    <a:pt x="1545812" y="2807873"/>
                    <a:pt x="1542383" y="2806158"/>
                    <a:pt x="1539907" y="2796729"/>
                  </a:cubicBezTo>
                  <a:cubicBezTo>
                    <a:pt x="1544479" y="2797300"/>
                    <a:pt x="1543336" y="2803777"/>
                    <a:pt x="1548575" y="2800443"/>
                  </a:cubicBezTo>
                  <a:close/>
                  <a:moveTo>
                    <a:pt x="1506474" y="684369"/>
                  </a:moveTo>
                  <a:cubicBezTo>
                    <a:pt x="1510856" y="685417"/>
                    <a:pt x="1512475" y="689037"/>
                    <a:pt x="1512665" y="694275"/>
                  </a:cubicBezTo>
                  <a:cubicBezTo>
                    <a:pt x="1510570" y="694275"/>
                    <a:pt x="1508570" y="694275"/>
                    <a:pt x="1506474" y="694275"/>
                  </a:cubicBezTo>
                  <a:cubicBezTo>
                    <a:pt x="1504664" y="692561"/>
                    <a:pt x="1504664" y="686274"/>
                    <a:pt x="1506474" y="684369"/>
                  </a:cubicBezTo>
                  <a:close/>
                  <a:moveTo>
                    <a:pt x="1508951" y="2536410"/>
                  </a:moveTo>
                  <a:cubicBezTo>
                    <a:pt x="1506760" y="2532029"/>
                    <a:pt x="1513427" y="2525076"/>
                    <a:pt x="1507712" y="2520313"/>
                  </a:cubicBezTo>
                  <a:cubicBezTo>
                    <a:pt x="1515904" y="2518789"/>
                    <a:pt x="1508379" y="2532600"/>
                    <a:pt x="1512665" y="2537649"/>
                  </a:cubicBezTo>
                  <a:cubicBezTo>
                    <a:pt x="1508951" y="2536410"/>
                    <a:pt x="1510475" y="2540411"/>
                    <a:pt x="1510189" y="2542602"/>
                  </a:cubicBezTo>
                  <a:cubicBezTo>
                    <a:pt x="1508379" y="2539840"/>
                    <a:pt x="1504664" y="2538982"/>
                    <a:pt x="1503998" y="2535172"/>
                  </a:cubicBezTo>
                  <a:cubicBezTo>
                    <a:pt x="1506569" y="2534601"/>
                    <a:pt x="1507236" y="2536030"/>
                    <a:pt x="1508951" y="2536410"/>
                  </a:cubicBezTo>
                  <a:close/>
                  <a:moveTo>
                    <a:pt x="1510189" y="2573558"/>
                  </a:moveTo>
                  <a:cubicBezTo>
                    <a:pt x="1509617" y="2576320"/>
                    <a:pt x="1503617" y="2574510"/>
                    <a:pt x="1502759" y="2573558"/>
                  </a:cubicBezTo>
                  <a:cubicBezTo>
                    <a:pt x="1503617" y="2569081"/>
                    <a:pt x="1508570" y="2571843"/>
                    <a:pt x="1510189" y="2573558"/>
                  </a:cubicBezTo>
                  <a:close/>
                  <a:moveTo>
                    <a:pt x="1511427" y="2583464"/>
                  </a:moveTo>
                  <a:cubicBezTo>
                    <a:pt x="1507903" y="2583274"/>
                    <a:pt x="1505522" y="2581940"/>
                    <a:pt x="1506474" y="2577273"/>
                  </a:cubicBezTo>
                  <a:cubicBezTo>
                    <a:pt x="1509522" y="2575653"/>
                    <a:pt x="1512475" y="2580035"/>
                    <a:pt x="1512665" y="2577273"/>
                  </a:cubicBezTo>
                  <a:cubicBezTo>
                    <a:pt x="1517142" y="2579559"/>
                    <a:pt x="1510475" y="2580702"/>
                    <a:pt x="1511427" y="2583464"/>
                  </a:cubicBezTo>
                  <a:close/>
                  <a:moveTo>
                    <a:pt x="1495330" y="574070"/>
                  </a:moveTo>
                  <a:cubicBezTo>
                    <a:pt x="1496568" y="574070"/>
                    <a:pt x="1497806" y="574070"/>
                    <a:pt x="1499045" y="574070"/>
                  </a:cubicBezTo>
                  <a:cubicBezTo>
                    <a:pt x="1499140" y="581595"/>
                    <a:pt x="1496187" y="580071"/>
                    <a:pt x="1496568" y="588929"/>
                  </a:cubicBezTo>
                  <a:cubicBezTo>
                    <a:pt x="1492282" y="586262"/>
                    <a:pt x="1494282" y="586357"/>
                    <a:pt x="1492853" y="590167"/>
                  </a:cubicBezTo>
                  <a:cubicBezTo>
                    <a:pt x="1491710" y="589691"/>
                    <a:pt x="1490662" y="589024"/>
                    <a:pt x="1490377" y="587691"/>
                  </a:cubicBezTo>
                  <a:cubicBezTo>
                    <a:pt x="1484662" y="588834"/>
                    <a:pt x="1490377" y="593691"/>
                    <a:pt x="1484186" y="593882"/>
                  </a:cubicBezTo>
                  <a:cubicBezTo>
                    <a:pt x="1482281" y="590167"/>
                    <a:pt x="1487900" y="585690"/>
                    <a:pt x="1482947" y="586452"/>
                  </a:cubicBezTo>
                  <a:cubicBezTo>
                    <a:pt x="1483138" y="578642"/>
                    <a:pt x="1496949" y="580071"/>
                    <a:pt x="1495330" y="574070"/>
                  </a:cubicBezTo>
                  <a:close/>
                  <a:moveTo>
                    <a:pt x="1470470" y="2558699"/>
                  </a:moveTo>
                  <a:cubicBezTo>
                    <a:pt x="1472756" y="2556318"/>
                    <a:pt x="1470565" y="2555556"/>
                    <a:pt x="1470470" y="2552508"/>
                  </a:cubicBezTo>
                  <a:cubicBezTo>
                    <a:pt x="1474756" y="2552032"/>
                    <a:pt x="1475708" y="2559651"/>
                    <a:pt x="1470470" y="2558699"/>
                  </a:cubicBezTo>
                  <a:close/>
                  <a:moveTo>
                    <a:pt x="1470470" y="582738"/>
                  </a:moveTo>
                  <a:cubicBezTo>
                    <a:pt x="1467898" y="582357"/>
                    <a:pt x="1467136" y="580261"/>
                    <a:pt x="1465517" y="579023"/>
                  </a:cubicBezTo>
                  <a:cubicBezTo>
                    <a:pt x="1466660" y="576927"/>
                    <a:pt x="1467803" y="574737"/>
                    <a:pt x="1471708" y="575308"/>
                  </a:cubicBezTo>
                  <a:cubicBezTo>
                    <a:pt x="1471708" y="576546"/>
                    <a:pt x="1470184" y="576261"/>
                    <a:pt x="1469231" y="576546"/>
                  </a:cubicBezTo>
                  <a:cubicBezTo>
                    <a:pt x="1468755" y="579594"/>
                    <a:pt x="1471517" y="579309"/>
                    <a:pt x="1470470" y="582738"/>
                  </a:cubicBezTo>
                  <a:close/>
                  <a:moveTo>
                    <a:pt x="1471708" y="556734"/>
                  </a:moveTo>
                  <a:cubicBezTo>
                    <a:pt x="1466469" y="560735"/>
                    <a:pt x="1471898" y="569212"/>
                    <a:pt x="1465517" y="570355"/>
                  </a:cubicBezTo>
                  <a:cubicBezTo>
                    <a:pt x="1466469" y="564164"/>
                    <a:pt x="1465993" y="564259"/>
                    <a:pt x="1464278" y="559211"/>
                  </a:cubicBezTo>
                  <a:cubicBezTo>
                    <a:pt x="1468088" y="559020"/>
                    <a:pt x="1466374" y="557211"/>
                    <a:pt x="1471708" y="556734"/>
                  </a:cubicBezTo>
                  <a:close/>
                  <a:moveTo>
                    <a:pt x="1454372" y="524540"/>
                  </a:moveTo>
                  <a:cubicBezTo>
                    <a:pt x="1459706" y="525588"/>
                    <a:pt x="1458278" y="525397"/>
                    <a:pt x="1460564" y="522063"/>
                  </a:cubicBezTo>
                  <a:cubicBezTo>
                    <a:pt x="1463231" y="521492"/>
                    <a:pt x="1462945" y="523873"/>
                    <a:pt x="1463040" y="525778"/>
                  </a:cubicBezTo>
                  <a:cubicBezTo>
                    <a:pt x="1467707" y="523587"/>
                    <a:pt x="1463516" y="520254"/>
                    <a:pt x="1465517" y="515872"/>
                  </a:cubicBezTo>
                  <a:cubicBezTo>
                    <a:pt x="1466755" y="515872"/>
                    <a:pt x="1467993" y="515872"/>
                    <a:pt x="1469231" y="515872"/>
                  </a:cubicBezTo>
                  <a:cubicBezTo>
                    <a:pt x="1472565" y="520444"/>
                    <a:pt x="1467803" y="525492"/>
                    <a:pt x="1469231" y="531969"/>
                  </a:cubicBezTo>
                  <a:cubicBezTo>
                    <a:pt x="1465612" y="530731"/>
                    <a:pt x="1465612" y="525683"/>
                    <a:pt x="1459325" y="527016"/>
                  </a:cubicBezTo>
                  <a:cubicBezTo>
                    <a:pt x="1456754" y="527302"/>
                    <a:pt x="1458944" y="532446"/>
                    <a:pt x="1456849" y="533208"/>
                  </a:cubicBezTo>
                  <a:cubicBezTo>
                    <a:pt x="1450562" y="530636"/>
                    <a:pt x="1456754" y="529112"/>
                    <a:pt x="1454372" y="524540"/>
                  </a:cubicBezTo>
                  <a:close/>
                  <a:moveTo>
                    <a:pt x="1456849" y="555496"/>
                  </a:moveTo>
                  <a:cubicBezTo>
                    <a:pt x="1458563" y="557115"/>
                    <a:pt x="1459325" y="559211"/>
                    <a:pt x="1461802" y="556734"/>
                  </a:cubicBezTo>
                  <a:cubicBezTo>
                    <a:pt x="1459992" y="553686"/>
                    <a:pt x="1461421" y="545400"/>
                    <a:pt x="1466755" y="545590"/>
                  </a:cubicBezTo>
                  <a:cubicBezTo>
                    <a:pt x="1465802" y="550257"/>
                    <a:pt x="1468279" y="551496"/>
                    <a:pt x="1467993" y="555496"/>
                  </a:cubicBezTo>
                  <a:cubicBezTo>
                    <a:pt x="1462659" y="551781"/>
                    <a:pt x="1462087" y="554829"/>
                    <a:pt x="1461802" y="561687"/>
                  </a:cubicBezTo>
                  <a:cubicBezTo>
                    <a:pt x="1456944" y="562640"/>
                    <a:pt x="1454944" y="557592"/>
                    <a:pt x="1456849" y="555496"/>
                  </a:cubicBezTo>
                  <a:close/>
                  <a:moveTo>
                    <a:pt x="1472946" y="463770"/>
                  </a:moveTo>
                  <a:cubicBezTo>
                    <a:pt x="1475994" y="463294"/>
                    <a:pt x="1475613" y="466056"/>
                    <a:pt x="1479137" y="465009"/>
                  </a:cubicBezTo>
                  <a:cubicBezTo>
                    <a:pt x="1478661" y="470057"/>
                    <a:pt x="1475899" y="464913"/>
                    <a:pt x="1472946" y="467485"/>
                  </a:cubicBezTo>
                  <a:cubicBezTo>
                    <a:pt x="1472946" y="466247"/>
                    <a:pt x="1472946" y="465009"/>
                    <a:pt x="1472946" y="463770"/>
                  </a:cubicBezTo>
                  <a:close/>
                  <a:moveTo>
                    <a:pt x="1467993" y="478629"/>
                  </a:moveTo>
                  <a:cubicBezTo>
                    <a:pt x="1469993" y="478534"/>
                    <a:pt x="1472756" y="479201"/>
                    <a:pt x="1472946" y="477391"/>
                  </a:cubicBezTo>
                  <a:cubicBezTo>
                    <a:pt x="1475423" y="478248"/>
                    <a:pt x="1476280" y="480725"/>
                    <a:pt x="1476661" y="483582"/>
                  </a:cubicBezTo>
                  <a:cubicBezTo>
                    <a:pt x="1468183" y="480344"/>
                    <a:pt x="1475994" y="488821"/>
                    <a:pt x="1471708" y="494727"/>
                  </a:cubicBezTo>
                  <a:cubicBezTo>
                    <a:pt x="1474184" y="496441"/>
                    <a:pt x="1476566" y="498156"/>
                    <a:pt x="1475423" y="503394"/>
                  </a:cubicBezTo>
                  <a:cubicBezTo>
                    <a:pt x="1471517" y="503966"/>
                    <a:pt x="1472184" y="500061"/>
                    <a:pt x="1469231" y="499680"/>
                  </a:cubicBezTo>
                  <a:cubicBezTo>
                    <a:pt x="1469136" y="505966"/>
                    <a:pt x="1472375" y="511872"/>
                    <a:pt x="1465517" y="513300"/>
                  </a:cubicBezTo>
                  <a:cubicBezTo>
                    <a:pt x="1463897" y="504537"/>
                    <a:pt x="1457706" y="498632"/>
                    <a:pt x="1464278" y="491012"/>
                  </a:cubicBezTo>
                  <a:cubicBezTo>
                    <a:pt x="1465898" y="491488"/>
                    <a:pt x="1466183" y="493203"/>
                    <a:pt x="1467993" y="493488"/>
                  </a:cubicBezTo>
                  <a:cubicBezTo>
                    <a:pt x="1467993" y="488535"/>
                    <a:pt x="1467993" y="483582"/>
                    <a:pt x="1467993" y="478629"/>
                  </a:cubicBezTo>
                  <a:close/>
                  <a:moveTo>
                    <a:pt x="1451896" y="472438"/>
                  </a:moveTo>
                  <a:cubicBezTo>
                    <a:pt x="1453039" y="464723"/>
                    <a:pt x="1460183" y="459103"/>
                    <a:pt x="1459325" y="452626"/>
                  </a:cubicBezTo>
                  <a:cubicBezTo>
                    <a:pt x="1466564" y="462342"/>
                    <a:pt x="1460087" y="461675"/>
                    <a:pt x="1464278" y="471200"/>
                  </a:cubicBezTo>
                  <a:cubicBezTo>
                    <a:pt x="1462850" y="467199"/>
                    <a:pt x="1459992" y="471676"/>
                    <a:pt x="1456849" y="468723"/>
                  </a:cubicBezTo>
                  <a:cubicBezTo>
                    <a:pt x="1460945" y="477391"/>
                    <a:pt x="1454277" y="480630"/>
                    <a:pt x="1455611" y="491012"/>
                  </a:cubicBezTo>
                  <a:cubicBezTo>
                    <a:pt x="1453134" y="490155"/>
                    <a:pt x="1452277" y="487678"/>
                    <a:pt x="1451896" y="484821"/>
                  </a:cubicBezTo>
                  <a:cubicBezTo>
                    <a:pt x="1457611" y="489012"/>
                    <a:pt x="1451324" y="476724"/>
                    <a:pt x="1451896" y="472438"/>
                  </a:cubicBezTo>
                  <a:close/>
                  <a:moveTo>
                    <a:pt x="1454372" y="509681"/>
                  </a:moveTo>
                  <a:cubicBezTo>
                    <a:pt x="1453706" y="515396"/>
                    <a:pt x="1456468" y="516729"/>
                    <a:pt x="1454372" y="520825"/>
                  </a:cubicBezTo>
                  <a:cubicBezTo>
                    <a:pt x="1450658" y="519301"/>
                    <a:pt x="1449133" y="510633"/>
                    <a:pt x="1454372" y="509681"/>
                  </a:cubicBezTo>
                  <a:close/>
                  <a:moveTo>
                    <a:pt x="1451896" y="2556223"/>
                  </a:moveTo>
                  <a:cubicBezTo>
                    <a:pt x="1455230" y="2559080"/>
                    <a:pt x="1448657" y="2559556"/>
                    <a:pt x="1451896" y="2562414"/>
                  </a:cubicBezTo>
                  <a:cubicBezTo>
                    <a:pt x="1455134" y="2562795"/>
                    <a:pt x="1452848" y="2557556"/>
                    <a:pt x="1456849" y="2558699"/>
                  </a:cubicBezTo>
                  <a:cubicBezTo>
                    <a:pt x="1461611" y="2563747"/>
                    <a:pt x="1450753" y="2560890"/>
                    <a:pt x="1453134" y="2567367"/>
                  </a:cubicBezTo>
                  <a:cubicBezTo>
                    <a:pt x="1449324" y="2568319"/>
                    <a:pt x="1451610" y="2563081"/>
                    <a:pt x="1446943" y="2564890"/>
                  </a:cubicBezTo>
                  <a:cubicBezTo>
                    <a:pt x="1447514" y="2560890"/>
                    <a:pt x="1448467" y="2557366"/>
                    <a:pt x="1451896" y="2556223"/>
                  </a:cubicBezTo>
                  <a:close/>
                  <a:moveTo>
                    <a:pt x="1441990" y="653413"/>
                  </a:moveTo>
                  <a:cubicBezTo>
                    <a:pt x="1441895" y="656556"/>
                    <a:pt x="1436656" y="654747"/>
                    <a:pt x="1438275" y="659604"/>
                  </a:cubicBezTo>
                  <a:cubicBezTo>
                    <a:pt x="1434275" y="657414"/>
                    <a:pt x="1430274" y="655223"/>
                    <a:pt x="1429607" y="649698"/>
                  </a:cubicBezTo>
                  <a:cubicBezTo>
                    <a:pt x="1436656" y="650270"/>
                    <a:pt x="1433703" y="655890"/>
                    <a:pt x="1441990" y="653413"/>
                  </a:cubicBezTo>
                  <a:close/>
                  <a:moveTo>
                    <a:pt x="1438275" y="634839"/>
                  </a:moveTo>
                  <a:cubicBezTo>
                    <a:pt x="1436656" y="637221"/>
                    <a:pt x="1432751" y="633411"/>
                    <a:pt x="1429607" y="636078"/>
                  </a:cubicBezTo>
                  <a:cubicBezTo>
                    <a:pt x="1427798" y="631410"/>
                    <a:pt x="1433036" y="633696"/>
                    <a:pt x="1432084" y="629886"/>
                  </a:cubicBezTo>
                  <a:cubicBezTo>
                    <a:pt x="1427226" y="630077"/>
                    <a:pt x="1429703" y="626362"/>
                    <a:pt x="1428369" y="618742"/>
                  </a:cubicBezTo>
                  <a:cubicBezTo>
                    <a:pt x="1433036" y="619504"/>
                    <a:pt x="1427036" y="623886"/>
                    <a:pt x="1433322" y="623695"/>
                  </a:cubicBezTo>
                  <a:cubicBezTo>
                    <a:pt x="1435989" y="622552"/>
                    <a:pt x="1431036" y="618742"/>
                    <a:pt x="1432084" y="614932"/>
                  </a:cubicBezTo>
                  <a:cubicBezTo>
                    <a:pt x="1441609" y="619599"/>
                    <a:pt x="1431417" y="626648"/>
                    <a:pt x="1438275" y="634839"/>
                  </a:cubicBezTo>
                  <a:close/>
                  <a:moveTo>
                    <a:pt x="1429607" y="574070"/>
                  </a:moveTo>
                  <a:cubicBezTo>
                    <a:pt x="1431608" y="573594"/>
                    <a:pt x="1433703" y="578737"/>
                    <a:pt x="1430846" y="579023"/>
                  </a:cubicBezTo>
                  <a:cubicBezTo>
                    <a:pt x="1431703" y="580261"/>
                    <a:pt x="1433703" y="580356"/>
                    <a:pt x="1433322" y="582738"/>
                  </a:cubicBezTo>
                  <a:cubicBezTo>
                    <a:pt x="1431036" y="583881"/>
                    <a:pt x="1429131" y="579023"/>
                    <a:pt x="1428369" y="582738"/>
                  </a:cubicBezTo>
                  <a:cubicBezTo>
                    <a:pt x="1426178" y="582166"/>
                    <a:pt x="1429703" y="576832"/>
                    <a:pt x="1429607" y="574070"/>
                  </a:cubicBezTo>
                  <a:close/>
                  <a:moveTo>
                    <a:pt x="1409795" y="2843782"/>
                  </a:moveTo>
                  <a:cubicBezTo>
                    <a:pt x="1413415" y="2842449"/>
                    <a:pt x="1413415" y="2837496"/>
                    <a:pt x="1419701" y="2838829"/>
                  </a:cubicBezTo>
                  <a:cubicBezTo>
                    <a:pt x="1421892" y="2857117"/>
                    <a:pt x="1418177" y="2873215"/>
                    <a:pt x="1414748" y="2889598"/>
                  </a:cubicBezTo>
                  <a:cubicBezTo>
                    <a:pt x="1407319" y="2878549"/>
                    <a:pt x="1415891" y="2858451"/>
                    <a:pt x="1409795" y="2843782"/>
                  </a:cubicBezTo>
                  <a:close/>
                  <a:moveTo>
                    <a:pt x="1420940" y="2904552"/>
                  </a:moveTo>
                  <a:cubicBezTo>
                    <a:pt x="1416463" y="2903790"/>
                    <a:pt x="1417320" y="2908362"/>
                    <a:pt x="1413510" y="2908266"/>
                  </a:cubicBezTo>
                  <a:cubicBezTo>
                    <a:pt x="1410938" y="2894455"/>
                    <a:pt x="1423226" y="2885025"/>
                    <a:pt x="1422178" y="2868642"/>
                  </a:cubicBezTo>
                  <a:cubicBezTo>
                    <a:pt x="1434941" y="2879120"/>
                    <a:pt x="1423130" y="2890455"/>
                    <a:pt x="1420940" y="2904552"/>
                  </a:cubicBezTo>
                  <a:close/>
                  <a:moveTo>
                    <a:pt x="1429607" y="2666522"/>
                  </a:moveTo>
                  <a:cubicBezTo>
                    <a:pt x="1425321" y="2667951"/>
                    <a:pt x="1425893" y="2657473"/>
                    <a:pt x="1430846" y="2660331"/>
                  </a:cubicBezTo>
                  <a:cubicBezTo>
                    <a:pt x="1430179" y="2662141"/>
                    <a:pt x="1432274" y="2666713"/>
                    <a:pt x="1429607" y="2666522"/>
                  </a:cubicBezTo>
                  <a:close/>
                  <a:moveTo>
                    <a:pt x="1432084" y="2655378"/>
                  </a:moveTo>
                  <a:cubicBezTo>
                    <a:pt x="1428845" y="2655759"/>
                    <a:pt x="1427512" y="2645662"/>
                    <a:pt x="1433322" y="2647948"/>
                  </a:cubicBezTo>
                  <a:cubicBezTo>
                    <a:pt x="1433512" y="2650996"/>
                    <a:pt x="1433512" y="2653949"/>
                    <a:pt x="1432084" y="2655378"/>
                  </a:cubicBezTo>
                  <a:close/>
                  <a:moveTo>
                    <a:pt x="1434560" y="670749"/>
                  </a:moveTo>
                  <a:cubicBezTo>
                    <a:pt x="1434751" y="669320"/>
                    <a:pt x="1436846" y="669701"/>
                    <a:pt x="1438275" y="669510"/>
                  </a:cubicBezTo>
                  <a:cubicBezTo>
                    <a:pt x="1438847" y="665605"/>
                    <a:pt x="1435608" y="664653"/>
                    <a:pt x="1438275" y="662081"/>
                  </a:cubicBezTo>
                  <a:cubicBezTo>
                    <a:pt x="1442466" y="663414"/>
                    <a:pt x="1438370" y="665891"/>
                    <a:pt x="1440752" y="669510"/>
                  </a:cubicBezTo>
                  <a:cubicBezTo>
                    <a:pt x="1436846" y="668939"/>
                    <a:pt x="1437513" y="673797"/>
                    <a:pt x="1434560" y="670749"/>
                  </a:cubicBezTo>
                  <a:close/>
                  <a:moveTo>
                    <a:pt x="1441990" y="690656"/>
                  </a:moveTo>
                  <a:cubicBezTo>
                    <a:pt x="1445324" y="691989"/>
                    <a:pt x="1445895" y="702086"/>
                    <a:pt x="1440752" y="701800"/>
                  </a:cubicBezTo>
                  <a:cubicBezTo>
                    <a:pt x="1440656" y="696466"/>
                    <a:pt x="1438180" y="693609"/>
                    <a:pt x="1441990" y="690656"/>
                  </a:cubicBezTo>
                  <a:close/>
                  <a:moveTo>
                    <a:pt x="1446943" y="714183"/>
                  </a:moveTo>
                  <a:cubicBezTo>
                    <a:pt x="1446752" y="719898"/>
                    <a:pt x="1449419" y="724470"/>
                    <a:pt x="1445705" y="730280"/>
                  </a:cubicBezTo>
                  <a:cubicBezTo>
                    <a:pt x="1446943" y="730280"/>
                    <a:pt x="1448181" y="730280"/>
                    <a:pt x="1449419" y="730280"/>
                  </a:cubicBezTo>
                  <a:cubicBezTo>
                    <a:pt x="1449419" y="731899"/>
                    <a:pt x="1449419" y="733614"/>
                    <a:pt x="1449419" y="735233"/>
                  </a:cubicBezTo>
                  <a:cubicBezTo>
                    <a:pt x="1448467" y="734376"/>
                    <a:pt x="1445990" y="733328"/>
                    <a:pt x="1445705" y="735233"/>
                  </a:cubicBezTo>
                  <a:cubicBezTo>
                    <a:pt x="1440942" y="728470"/>
                    <a:pt x="1444562" y="720850"/>
                    <a:pt x="1440752" y="712944"/>
                  </a:cubicBezTo>
                  <a:cubicBezTo>
                    <a:pt x="1442561" y="708087"/>
                    <a:pt x="1445895" y="718183"/>
                    <a:pt x="1446943" y="714183"/>
                  </a:cubicBezTo>
                  <a:close/>
                  <a:moveTo>
                    <a:pt x="1443228" y="2583464"/>
                  </a:moveTo>
                  <a:cubicBezTo>
                    <a:pt x="1445800" y="2584512"/>
                    <a:pt x="1444562" y="2592036"/>
                    <a:pt x="1443228" y="2593370"/>
                  </a:cubicBezTo>
                  <a:cubicBezTo>
                    <a:pt x="1440656" y="2592417"/>
                    <a:pt x="1441895" y="2584798"/>
                    <a:pt x="1443228" y="2583464"/>
                  </a:cubicBezTo>
                  <a:close/>
                  <a:moveTo>
                    <a:pt x="1443228" y="2604609"/>
                  </a:moveTo>
                  <a:cubicBezTo>
                    <a:pt x="1447133" y="2604895"/>
                    <a:pt x="1443800" y="2613087"/>
                    <a:pt x="1445705" y="2609563"/>
                  </a:cubicBezTo>
                  <a:cubicBezTo>
                    <a:pt x="1448753" y="2615754"/>
                    <a:pt x="1438942" y="2606991"/>
                    <a:pt x="1443228" y="2604609"/>
                  </a:cubicBezTo>
                  <a:close/>
                  <a:moveTo>
                    <a:pt x="1449419" y="2644233"/>
                  </a:moveTo>
                  <a:cubicBezTo>
                    <a:pt x="1444181" y="2643662"/>
                    <a:pt x="1446562" y="2639376"/>
                    <a:pt x="1448181" y="2636804"/>
                  </a:cubicBezTo>
                  <a:cubicBezTo>
                    <a:pt x="1450943" y="2636899"/>
                    <a:pt x="1448753" y="2642043"/>
                    <a:pt x="1449419" y="2644233"/>
                  </a:cubicBezTo>
                  <a:close/>
                  <a:moveTo>
                    <a:pt x="1454372" y="2598418"/>
                  </a:moveTo>
                  <a:cubicBezTo>
                    <a:pt x="1452562" y="2595656"/>
                    <a:pt x="1451705" y="2591941"/>
                    <a:pt x="1449419" y="2589750"/>
                  </a:cubicBezTo>
                  <a:cubicBezTo>
                    <a:pt x="1452086" y="2588512"/>
                    <a:pt x="1454658" y="2584035"/>
                    <a:pt x="1458087" y="2587274"/>
                  </a:cubicBezTo>
                  <a:cubicBezTo>
                    <a:pt x="1454753" y="2590417"/>
                    <a:pt x="1454563" y="2594894"/>
                    <a:pt x="1454372" y="2598418"/>
                  </a:cubicBezTo>
                  <a:close/>
                  <a:moveTo>
                    <a:pt x="1460564" y="900111"/>
                  </a:moveTo>
                  <a:cubicBezTo>
                    <a:pt x="1463326" y="900682"/>
                    <a:pt x="1461040" y="906207"/>
                    <a:pt x="1461802" y="908778"/>
                  </a:cubicBezTo>
                  <a:cubicBezTo>
                    <a:pt x="1458182" y="908778"/>
                    <a:pt x="1458849" y="901825"/>
                    <a:pt x="1460564" y="900111"/>
                  </a:cubicBezTo>
                  <a:close/>
                  <a:moveTo>
                    <a:pt x="1464278" y="912493"/>
                  </a:moveTo>
                  <a:cubicBezTo>
                    <a:pt x="1465136" y="915922"/>
                    <a:pt x="1461802" y="914970"/>
                    <a:pt x="1461802" y="917446"/>
                  </a:cubicBezTo>
                  <a:cubicBezTo>
                    <a:pt x="1462850" y="921066"/>
                    <a:pt x="1464945" y="915827"/>
                    <a:pt x="1467993" y="917446"/>
                  </a:cubicBezTo>
                  <a:cubicBezTo>
                    <a:pt x="1467993" y="919923"/>
                    <a:pt x="1467993" y="922399"/>
                    <a:pt x="1467993" y="924876"/>
                  </a:cubicBezTo>
                  <a:cubicBezTo>
                    <a:pt x="1465421" y="922209"/>
                    <a:pt x="1463326" y="926495"/>
                    <a:pt x="1461802" y="928590"/>
                  </a:cubicBezTo>
                  <a:cubicBezTo>
                    <a:pt x="1458373" y="924971"/>
                    <a:pt x="1459421" y="914589"/>
                    <a:pt x="1464278" y="912493"/>
                  </a:cubicBezTo>
                  <a:close/>
                  <a:moveTo>
                    <a:pt x="1465517" y="2616992"/>
                  </a:moveTo>
                  <a:cubicBezTo>
                    <a:pt x="1461802" y="2617468"/>
                    <a:pt x="1462945" y="2612991"/>
                    <a:pt x="1461802" y="2610801"/>
                  </a:cubicBezTo>
                  <a:cubicBezTo>
                    <a:pt x="1464945" y="2610706"/>
                    <a:pt x="1463802" y="2606133"/>
                    <a:pt x="1465517" y="2604609"/>
                  </a:cubicBezTo>
                  <a:cubicBezTo>
                    <a:pt x="1468660" y="2608705"/>
                    <a:pt x="1462278" y="2609848"/>
                    <a:pt x="1465517" y="2616992"/>
                  </a:cubicBezTo>
                  <a:close/>
                  <a:moveTo>
                    <a:pt x="1466755" y="969548"/>
                  </a:moveTo>
                  <a:cubicBezTo>
                    <a:pt x="1464564" y="969167"/>
                    <a:pt x="1460373" y="960690"/>
                    <a:pt x="1465517" y="960880"/>
                  </a:cubicBezTo>
                  <a:cubicBezTo>
                    <a:pt x="1462945" y="965452"/>
                    <a:pt x="1467326" y="964119"/>
                    <a:pt x="1466755" y="969548"/>
                  </a:cubicBezTo>
                  <a:close/>
                  <a:moveTo>
                    <a:pt x="1461802" y="957165"/>
                  </a:moveTo>
                  <a:cubicBezTo>
                    <a:pt x="1462564" y="953355"/>
                    <a:pt x="1462087" y="948402"/>
                    <a:pt x="1466755" y="948498"/>
                  </a:cubicBezTo>
                  <a:cubicBezTo>
                    <a:pt x="1466088" y="951165"/>
                    <a:pt x="1463802" y="956499"/>
                    <a:pt x="1467993" y="957165"/>
                  </a:cubicBezTo>
                  <a:cubicBezTo>
                    <a:pt x="1467707" y="960023"/>
                    <a:pt x="1462564" y="957832"/>
                    <a:pt x="1461802" y="957165"/>
                  </a:cubicBezTo>
                  <a:close/>
                  <a:moveTo>
                    <a:pt x="1461802" y="944783"/>
                  </a:moveTo>
                  <a:cubicBezTo>
                    <a:pt x="1462850" y="939258"/>
                    <a:pt x="1462183" y="932115"/>
                    <a:pt x="1464278" y="928686"/>
                  </a:cubicBezTo>
                  <a:cubicBezTo>
                    <a:pt x="1473137" y="929924"/>
                    <a:pt x="1462087" y="940020"/>
                    <a:pt x="1469231" y="942306"/>
                  </a:cubicBezTo>
                  <a:cubicBezTo>
                    <a:pt x="1468660" y="946593"/>
                    <a:pt x="1464564" y="945450"/>
                    <a:pt x="1461802" y="944783"/>
                  </a:cubicBezTo>
                  <a:close/>
                  <a:moveTo>
                    <a:pt x="1470470" y="2639281"/>
                  </a:moveTo>
                  <a:cubicBezTo>
                    <a:pt x="1474756" y="2638804"/>
                    <a:pt x="1475708" y="2632232"/>
                    <a:pt x="1470470" y="2631851"/>
                  </a:cubicBezTo>
                  <a:cubicBezTo>
                    <a:pt x="1476566" y="2630041"/>
                    <a:pt x="1471708" y="2624898"/>
                    <a:pt x="1477899" y="2623183"/>
                  </a:cubicBezTo>
                  <a:cubicBezTo>
                    <a:pt x="1477232" y="2629470"/>
                    <a:pt x="1485424" y="2628232"/>
                    <a:pt x="1489043" y="2626898"/>
                  </a:cubicBezTo>
                  <a:cubicBezTo>
                    <a:pt x="1489520" y="2629279"/>
                    <a:pt x="1492568" y="2629184"/>
                    <a:pt x="1491520" y="2633089"/>
                  </a:cubicBezTo>
                  <a:cubicBezTo>
                    <a:pt x="1488853" y="2634613"/>
                    <a:pt x="1485614" y="2635471"/>
                    <a:pt x="1484090" y="2638042"/>
                  </a:cubicBezTo>
                  <a:cubicBezTo>
                    <a:pt x="1480471" y="2636994"/>
                    <a:pt x="1485710" y="2634899"/>
                    <a:pt x="1484090" y="2631851"/>
                  </a:cubicBezTo>
                  <a:cubicBezTo>
                    <a:pt x="1476470" y="2633851"/>
                    <a:pt x="1484852" y="2638518"/>
                    <a:pt x="1484090" y="2644233"/>
                  </a:cubicBezTo>
                  <a:cubicBezTo>
                    <a:pt x="1479137" y="2640709"/>
                    <a:pt x="1480280" y="2641090"/>
                    <a:pt x="1471708" y="2641757"/>
                  </a:cubicBezTo>
                  <a:cubicBezTo>
                    <a:pt x="1471898" y="2640328"/>
                    <a:pt x="1471422" y="2639566"/>
                    <a:pt x="1470470" y="2639281"/>
                  </a:cubicBezTo>
                  <a:close/>
                  <a:moveTo>
                    <a:pt x="1472946" y="2608324"/>
                  </a:moveTo>
                  <a:cubicBezTo>
                    <a:pt x="1474089" y="2607372"/>
                    <a:pt x="1475708" y="2606991"/>
                    <a:pt x="1477899" y="2607086"/>
                  </a:cubicBezTo>
                  <a:cubicBezTo>
                    <a:pt x="1479233" y="2602514"/>
                    <a:pt x="1473232" y="2605086"/>
                    <a:pt x="1474184" y="2600895"/>
                  </a:cubicBezTo>
                  <a:cubicBezTo>
                    <a:pt x="1477232" y="2601561"/>
                    <a:pt x="1480566" y="2601942"/>
                    <a:pt x="1480376" y="2605848"/>
                  </a:cubicBezTo>
                  <a:cubicBezTo>
                    <a:pt x="1482757" y="2605372"/>
                    <a:pt x="1480471" y="2600133"/>
                    <a:pt x="1485329" y="2602133"/>
                  </a:cubicBezTo>
                  <a:cubicBezTo>
                    <a:pt x="1484090" y="2604705"/>
                    <a:pt x="1482757" y="2607086"/>
                    <a:pt x="1481614" y="2609563"/>
                  </a:cubicBezTo>
                  <a:cubicBezTo>
                    <a:pt x="1475137" y="2608419"/>
                    <a:pt x="1475327" y="2613944"/>
                    <a:pt x="1472946" y="2616992"/>
                  </a:cubicBezTo>
                  <a:cubicBezTo>
                    <a:pt x="1469898" y="2615754"/>
                    <a:pt x="1474661" y="2612230"/>
                    <a:pt x="1472946" y="2608324"/>
                  </a:cubicBezTo>
                  <a:close/>
                  <a:moveTo>
                    <a:pt x="1485424" y="2623183"/>
                  </a:moveTo>
                  <a:cubicBezTo>
                    <a:pt x="1482947" y="2620897"/>
                    <a:pt x="1485043" y="2618611"/>
                    <a:pt x="1485424" y="2615754"/>
                  </a:cubicBezTo>
                  <a:cubicBezTo>
                    <a:pt x="1486662" y="2619088"/>
                    <a:pt x="1489710" y="2620611"/>
                    <a:pt x="1490377" y="2624422"/>
                  </a:cubicBezTo>
                  <a:cubicBezTo>
                    <a:pt x="1488377" y="2624707"/>
                    <a:pt x="1488281" y="2623278"/>
                    <a:pt x="1486662" y="2623183"/>
                  </a:cubicBezTo>
                  <a:cubicBezTo>
                    <a:pt x="1485424" y="2624041"/>
                    <a:pt x="1485424" y="2626041"/>
                    <a:pt x="1482947" y="2625660"/>
                  </a:cubicBezTo>
                  <a:cubicBezTo>
                    <a:pt x="1483424" y="2624517"/>
                    <a:pt x="1483995" y="2623469"/>
                    <a:pt x="1485424" y="2623183"/>
                  </a:cubicBezTo>
                  <a:close/>
                  <a:moveTo>
                    <a:pt x="1474184" y="2620707"/>
                  </a:moveTo>
                  <a:cubicBezTo>
                    <a:pt x="1475327" y="2616421"/>
                    <a:pt x="1479137" y="2614897"/>
                    <a:pt x="1484090" y="2614516"/>
                  </a:cubicBezTo>
                  <a:cubicBezTo>
                    <a:pt x="1482471" y="2620326"/>
                    <a:pt x="1478471" y="2619754"/>
                    <a:pt x="1474184" y="2620707"/>
                  </a:cubicBezTo>
                  <a:close/>
                  <a:moveTo>
                    <a:pt x="1485424" y="2660331"/>
                  </a:moveTo>
                  <a:cubicBezTo>
                    <a:pt x="1480090" y="2656235"/>
                    <a:pt x="1480566" y="2666427"/>
                    <a:pt x="1474280" y="2665284"/>
                  </a:cubicBezTo>
                  <a:cubicBezTo>
                    <a:pt x="1478375" y="2658807"/>
                    <a:pt x="1475994" y="2656235"/>
                    <a:pt x="1477994" y="2651663"/>
                  </a:cubicBezTo>
                  <a:cubicBezTo>
                    <a:pt x="1482281" y="2649949"/>
                    <a:pt x="1483709" y="2661188"/>
                    <a:pt x="1485424" y="2654140"/>
                  </a:cubicBezTo>
                  <a:cubicBezTo>
                    <a:pt x="1488281" y="2651282"/>
                    <a:pt x="1484948" y="2658045"/>
                    <a:pt x="1485424" y="2660331"/>
                  </a:cubicBezTo>
                  <a:close/>
                  <a:moveTo>
                    <a:pt x="1479137" y="2646710"/>
                  </a:moveTo>
                  <a:cubicBezTo>
                    <a:pt x="1483995" y="2644710"/>
                    <a:pt x="1481709" y="2649949"/>
                    <a:pt x="1484090" y="2650425"/>
                  </a:cubicBezTo>
                  <a:cubicBezTo>
                    <a:pt x="1482852" y="2653568"/>
                    <a:pt x="1478661" y="2649472"/>
                    <a:pt x="1479137" y="2646710"/>
                  </a:cubicBezTo>
                  <a:close/>
                  <a:moveTo>
                    <a:pt x="1486567" y="2709956"/>
                  </a:moveTo>
                  <a:cubicBezTo>
                    <a:pt x="1481233" y="2709956"/>
                    <a:pt x="1482471" y="2703384"/>
                    <a:pt x="1475423" y="2705003"/>
                  </a:cubicBezTo>
                  <a:cubicBezTo>
                    <a:pt x="1475804" y="2696335"/>
                    <a:pt x="1476756" y="2691858"/>
                    <a:pt x="1480376" y="2688906"/>
                  </a:cubicBezTo>
                  <a:cubicBezTo>
                    <a:pt x="1489996" y="2691001"/>
                    <a:pt x="1484471" y="2700622"/>
                    <a:pt x="1486567" y="2709956"/>
                  </a:cubicBezTo>
                  <a:close/>
                  <a:moveTo>
                    <a:pt x="1476661" y="2668999"/>
                  </a:moveTo>
                  <a:cubicBezTo>
                    <a:pt x="1480185" y="2669665"/>
                    <a:pt x="1478947" y="2674999"/>
                    <a:pt x="1480376" y="2677666"/>
                  </a:cubicBezTo>
                  <a:cubicBezTo>
                    <a:pt x="1485424" y="2674618"/>
                    <a:pt x="1480090" y="2671666"/>
                    <a:pt x="1480376" y="2666522"/>
                  </a:cubicBezTo>
                  <a:cubicBezTo>
                    <a:pt x="1484376" y="2667474"/>
                    <a:pt x="1483328" y="2673475"/>
                    <a:pt x="1485329" y="2676428"/>
                  </a:cubicBezTo>
                  <a:cubicBezTo>
                    <a:pt x="1486376" y="2680428"/>
                    <a:pt x="1481233" y="2678142"/>
                    <a:pt x="1481614" y="2681381"/>
                  </a:cubicBezTo>
                  <a:cubicBezTo>
                    <a:pt x="1482757" y="2683572"/>
                    <a:pt x="1486662" y="2683000"/>
                    <a:pt x="1485329" y="2687572"/>
                  </a:cubicBezTo>
                  <a:cubicBezTo>
                    <a:pt x="1481137" y="2687667"/>
                    <a:pt x="1480757" y="2683953"/>
                    <a:pt x="1479137" y="2681381"/>
                  </a:cubicBezTo>
                  <a:cubicBezTo>
                    <a:pt x="1474946" y="2681857"/>
                    <a:pt x="1482471" y="2686143"/>
                    <a:pt x="1476661" y="2685096"/>
                  </a:cubicBezTo>
                  <a:cubicBezTo>
                    <a:pt x="1477423" y="2679190"/>
                    <a:pt x="1473899" y="2678238"/>
                    <a:pt x="1471708" y="2672713"/>
                  </a:cubicBezTo>
                  <a:cubicBezTo>
                    <a:pt x="1476280" y="2673094"/>
                    <a:pt x="1477232" y="2675190"/>
                    <a:pt x="1476661" y="2668999"/>
                  </a:cubicBezTo>
                  <a:close/>
                  <a:moveTo>
                    <a:pt x="1475423" y="2712432"/>
                  </a:moveTo>
                  <a:cubicBezTo>
                    <a:pt x="1481042" y="2710147"/>
                    <a:pt x="1477613" y="2716909"/>
                    <a:pt x="1480376" y="2717385"/>
                  </a:cubicBezTo>
                  <a:cubicBezTo>
                    <a:pt x="1479614" y="2719576"/>
                    <a:pt x="1475232" y="2715290"/>
                    <a:pt x="1475423" y="2712432"/>
                  </a:cubicBezTo>
                  <a:close/>
                  <a:moveTo>
                    <a:pt x="1479137" y="2732244"/>
                  </a:moveTo>
                  <a:cubicBezTo>
                    <a:pt x="1476947" y="2726244"/>
                    <a:pt x="1486281" y="2720529"/>
                    <a:pt x="1482852" y="2712432"/>
                  </a:cubicBezTo>
                  <a:cubicBezTo>
                    <a:pt x="1487996" y="2711385"/>
                    <a:pt x="1489234" y="2714338"/>
                    <a:pt x="1489043" y="2718624"/>
                  </a:cubicBezTo>
                  <a:cubicBezTo>
                    <a:pt x="1487424" y="2718624"/>
                    <a:pt x="1485710" y="2718624"/>
                    <a:pt x="1484090" y="2718624"/>
                  </a:cubicBezTo>
                  <a:cubicBezTo>
                    <a:pt x="1483043" y="2722148"/>
                    <a:pt x="1485805" y="2721862"/>
                    <a:pt x="1485329" y="2724815"/>
                  </a:cubicBezTo>
                  <a:cubicBezTo>
                    <a:pt x="1488281" y="2725386"/>
                    <a:pt x="1487996" y="2722529"/>
                    <a:pt x="1491520" y="2723577"/>
                  </a:cubicBezTo>
                  <a:cubicBezTo>
                    <a:pt x="1491806" y="2728816"/>
                    <a:pt x="1487138" y="2729101"/>
                    <a:pt x="1486567" y="2733483"/>
                  </a:cubicBezTo>
                  <a:cubicBezTo>
                    <a:pt x="1484757" y="2732435"/>
                    <a:pt x="1484757" y="2729482"/>
                    <a:pt x="1484090" y="2727291"/>
                  </a:cubicBezTo>
                  <a:cubicBezTo>
                    <a:pt x="1480280" y="2726720"/>
                    <a:pt x="1480661" y="2730435"/>
                    <a:pt x="1479137" y="2732244"/>
                  </a:cubicBezTo>
                  <a:close/>
                  <a:moveTo>
                    <a:pt x="1486567" y="2765677"/>
                  </a:moveTo>
                  <a:cubicBezTo>
                    <a:pt x="1483614" y="2764915"/>
                    <a:pt x="1483805" y="2761010"/>
                    <a:pt x="1482852" y="2758248"/>
                  </a:cubicBezTo>
                  <a:cubicBezTo>
                    <a:pt x="1487233" y="2756914"/>
                    <a:pt x="1482757" y="2763582"/>
                    <a:pt x="1486567" y="2759486"/>
                  </a:cubicBezTo>
                  <a:cubicBezTo>
                    <a:pt x="1489329" y="2759676"/>
                    <a:pt x="1485043" y="2762629"/>
                    <a:pt x="1486567" y="2765677"/>
                  </a:cubicBezTo>
                  <a:close/>
                  <a:moveTo>
                    <a:pt x="1491615" y="2755771"/>
                  </a:moveTo>
                  <a:cubicBezTo>
                    <a:pt x="1489710" y="2753961"/>
                    <a:pt x="1490377" y="2749294"/>
                    <a:pt x="1494092" y="2749580"/>
                  </a:cubicBezTo>
                  <a:cubicBezTo>
                    <a:pt x="1494854" y="2752628"/>
                    <a:pt x="1496568" y="2755962"/>
                    <a:pt x="1491615" y="2755771"/>
                  </a:cubicBezTo>
                  <a:close/>
                  <a:moveTo>
                    <a:pt x="1487805" y="2587179"/>
                  </a:moveTo>
                  <a:cubicBezTo>
                    <a:pt x="1489139" y="2590703"/>
                    <a:pt x="1489139" y="2592322"/>
                    <a:pt x="1487805" y="2595847"/>
                  </a:cubicBezTo>
                  <a:cubicBezTo>
                    <a:pt x="1484281" y="2594418"/>
                    <a:pt x="1483233" y="2590513"/>
                    <a:pt x="1482852" y="2585941"/>
                  </a:cubicBezTo>
                  <a:cubicBezTo>
                    <a:pt x="1481804" y="2586607"/>
                    <a:pt x="1480852" y="2587274"/>
                    <a:pt x="1479137" y="2587179"/>
                  </a:cubicBezTo>
                  <a:cubicBezTo>
                    <a:pt x="1481423" y="2589369"/>
                    <a:pt x="1488472" y="2598418"/>
                    <a:pt x="1480376" y="2599561"/>
                  </a:cubicBezTo>
                  <a:cubicBezTo>
                    <a:pt x="1480471" y="2596513"/>
                    <a:pt x="1482757" y="2595751"/>
                    <a:pt x="1480376" y="2593370"/>
                  </a:cubicBezTo>
                  <a:cubicBezTo>
                    <a:pt x="1477899" y="2593370"/>
                    <a:pt x="1478756" y="2596799"/>
                    <a:pt x="1475423" y="2595847"/>
                  </a:cubicBezTo>
                  <a:cubicBezTo>
                    <a:pt x="1472375" y="2592132"/>
                    <a:pt x="1473803" y="2590322"/>
                    <a:pt x="1474184" y="2584702"/>
                  </a:cubicBezTo>
                  <a:cubicBezTo>
                    <a:pt x="1476185" y="2584321"/>
                    <a:pt x="1476375" y="2585845"/>
                    <a:pt x="1477899" y="2585941"/>
                  </a:cubicBezTo>
                  <a:cubicBezTo>
                    <a:pt x="1476470" y="2581178"/>
                    <a:pt x="1471327" y="2580130"/>
                    <a:pt x="1470470" y="2574796"/>
                  </a:cubicBezTo>
                  <a:cubicBezTo>
                    <a:pt x="1474470" y="2577654"/>
                    <a:pt x="1475899" y="2575368"/>
                    <a:pt x="1479137" y="2578511"/>
                  </a:cubicBezTo>
                  <a:cubicBezTo>
                    <a:pt x="1476470" y="2581083"/>
                    <a:pt x="1479042" y="2582702"/>
                    <a:pt x="1481614" y="2583464"/>
                  </a:cubicBezTo>
                  <a:cubicBezTo>
                    <a:pt x="1483519" y="2582892"/>
                    <a:pt x="1481137" y="2581845"/>
                    <a:pt x="1481614" y="2579749"/>
                  </a:cubicBezTo>
                  <a:cubicBezTo>
                    <a:pt x="1483900" y="2579940"/>
                    <a:pt x="1484281" y="2578225"/>
                    <a:pt x="1486567" y="2578511"/>
                  </a:cubicBezTo>
                  <a:cubicBezTo>
                    <a:pt x="1481042" y="2583845"/>
                    <a:pt x="1492472" y="2583178"/>
                    <a:pt x="1496473" y="2585941"/>
                  </a:cubicBezTo>
                  <a:cubicBezTo>
                    <a:pt x="1494377" y="2589750"/>
                    <a:pt x="1491996" y="2587369"/>
                    <a:pt x="1487805" y="2587179"/>
                  </a:cubicBezTo>
                  <a:close/>
                  <a:moveTo>
                    <a:pt x="1494092" y="602645"/>
                  </a:moveTo>
                  <a:cubicBezTo>
                    <a:pt x="1493234" y="605693"/>
                    <a:pt x="1490282" y="600835"/>
                    <a:pt x="1489139" y="600168"/>
                  </a:cubicBezTo>
                  <a:cubicBezTo>
                    <a:pt x="1489234" y="596930"/>
                    <a:pt x="1494473" y="598835"/>
                    <a:pt x="1492853" y="593977"/>
                  </a:cubicBezTo>
                  <a:cubicBezTo>
                    <a:pt x="1496758" y="593406"/>
                    <a:pt x="1496092" y="597311"/>
                    <a:pt x="1499045" y="597692"/>
                  </a:cubicBezTo>
                  <a:cubicBezTo>
                    <a:pt x="1499140" y="601502"/>
                    <a:pt x="1489996" y="597406"/>
                    <a:pt x="1494092" y="602645"/>
                  </a:cubicBezTo>
                  <a:close/>
                  <a:moveTo>
                    <a:pt x="1507712" y="2659092"/>
                  </a:moveTo>
                  <a:cubicBezTo>
                    <a:pt x="1509141" y="2664236"/>
                    <a:pt x="1505141" y="2663950"/>
                    <a:pt x="1505236" y="2667760"/>
                  </a:cubicBezTo>
                  <a:cubicBezTo>
                    <a:pt x="1502569" y="2665569"/>
                    <a:pt x="1501235" y="2658140"/>
                    <a:pt x="1507712" y="2659092"/>
                  </a:cubicBezTo>
                  <a:close/>
                  <a:moveTo>
                    <a:pt x="1505236" y="2670237"/>
                  </a:moveTo>
                  <a:cubicBezTo>
                    <a:pt x="1506379" y="2675190"/>
                    <a:pt x="1510379" y="2680428"/>
                    <a:pt x="1507712" y="2682619"/>
                  </a:cubicBezTo>
                  <a:cubicBezTo>
                    <a:pt x="1505522" y="2682810"/>
                    <a:pt x="1505141" y="2681095"/>
                    <a:pt x="1502759" y="2681381"/>
                  </a:cubicBezTo>
                  <a:cubicBezTo>
                    <a:pt x="1502378" y="2683572"/>
                    <a:pt x="1503998" y="2683953"/>
                    <a:pt x="1503998" y="2682619"/>
                  </a:cubicBezTo>
                  <a:cubicBezTo>
                    <a:pt x="1505712" y="2684143"/>
                    <a:pt x="1506760" y="2687382"/>
                    <a:pt x="1505236" y="2688810"/>
                  </a:cubicBezTo>
                  <a:cubicBezTo>
                    <a:pt x="1498854" y="2687858"/>
                    <a:pt x="1494949" y="2670046"/>
                    <a:pt x="1505236" y="2670237"/>
                  </a:cubicBezTo>
                  <a:close/>
                  <a:moveTo>
                    <a:pt x="1511427" y="2598418"/>
                  </a:moveTo>
                  <a:cubicBezTo>
                    <a:pt x="1509808" y="2599180"/>
                    <a:pt x="1509141" y="2600990"/>
                    <a:pt x="1508951" y="2603371"/>
                  </a:cubicBezTo>
                  <a:cubicBezTo>
                    <a:pt x="1505617" y="2602133"/>
                    <a:pt x="1502569" y="2600704"/>
                    <a:pt x="1499045" y="2599657"/>
                  </a:cubicBezTo>
                  <a:cubicBezTo>
                    <a:pt x="1500854" y="2595656"/>
                    <a:pt x="1503617" y="2592703"/>
                    <a:pt x="1505236" y="2588512"/>
                  </a:cubicBezTo>
                  <a:cubicBezTo>
                    <a:pt x="1509427" y="2591179"/>
                    <a:pt x="1511618" y="2589369"/>
                    <a:pt x="1511427" y="2586036"/>
                  </a:cubicBezTo>
                  <a:cubicBezTo>
                    <a:pt x="1515523" y="2586607"/>
                    <a:pt x="1512665" y="2591370"/>
                    <a:pt x="1510189" y="2592227"/>
                  </a:cubicBezTo>
                  <a:cubicBezTo>
                    <a:pt x="1513618" y="2596132"/>
                    <a:pt x="1513427" y="2596894"/>
                    <a:pt x="1516380" y="2602133"/>
                  </a:cubicBezTo>
                  <a:cubicBezTo>
                    <a:pt x="1513904" y="2601752"/>
                    <a:pt x="1513046" y="2599657"/>
                    <a:pt x="1511427" y="2598418"/>
                  </a:cubicBezTo>
                  <a:close/>
                  <a:moveTo>
                    <a:pt x="1511427" y="2571082"/>
                  </a:moveTo>
                  <a:cubicBezTo>
                    <a:pt x="1508951" y="2571082"/>
                    <a:pt x="1509808" y="2567748"/>
                    <a:pt x="1506474" y="2568605"/>
                  </a:cubicBezTo>
                  <a:cubicBezTo>
                    <a:pt x="1507808" y="2563176"/>
                    <a:pt x="1504379" y="2562414"/>
                    <a:pt x="1503998" y="2558699"/>
                  </a:cubicBezTo>
                  <a:cubicBezTo>
                    <a:pt x="1509712" y="2559080"/>
                    <a:pt x="1506283" y="2556318"/>
                    <a:pt x="1507712" y="2551269"/>
                  </a:cubicBezTo>
                  <a:cubicBezTo>
                    <a:pt x="1511522" y="2550317"/>
                    <a:pt x="1510094" y="2554699"/>
                    <a:pt x="1513904" y="2553746"/>
                  </a:cubicBezTo>
                  <a:cubicBezTo>
                    <a:pt x="1512570" y="2557747"/>
                    <a:pt x="1513713" y="2559175"/>
                    <a:pt x="1510189" y="2562414"/>
                  </a:cubicBezTo>
                  <a:cubicBezTo>
                    <a:pt x="1510856" y="2563652"/>
                    <a:pt x="1515999" y="2562699"/>
                    <a:pt x="1516380" y="2567367"/>
                  </a:cubicBezTo>
                  <a:cubicBezTo>
                    <a:pt x="1511808" y="2567081"/>
                    <a:pt x="1510856" y="2564985"/>
                    <a:pt x="1511427" y="2571082"/>
                  </a:cubicBezTo>
                  <a:close/>
                  <a:moveTo>
                    <a:pt x="1510189" y="2514027"/>
                  </a:moveTo>
                  <a:cubicBezTo>
                    <a:pt x="1510284" y="2511931"/>
                    <a:pt x="1509236" y="2510788"/>
                    <a:pt x="1507712" y="2510312"/>
                  </a:cubicBezTo>
                  <a:cubicBezTo>
                    <a:pt x="1513999" y="2509264"/>
                    <a:pt x="1504474" y="2499073"/>
                    <a:pt x="1511427" y="2497930"/>
                  </a:cubicBezTo>
                  <a:cubicBezTo>
                    <a:pt x="1509617" y="2502311"/>
                    <a:pt x="1515047" y="2508788"/>
                    <a:pt x="1516380" y="2514027"/>
                  </a:cubicBezTo>
                  <a:cubicBezTo>
                    <a:pt x="1512570" y="2513265"/>
                    <a:pt x="1513999" y="2513265"/>
                    <a:pt x="1510189" y="2514027"/>
                  </a:cubicBezTo>
                  <a:close/>
                  <a:moveTo>
                    <a:pt x="1587056" y="1848420"/>
                  </a:moveTo>
                  <a:cubicBezTo>
                    <a:pt x="1588008" y="1854039"/>
                    <a:pt x="1578769" y="1853087"/>
                    <a:pt x="1580864" y="1847181"/>
                  </a:cubicBezTo>
                  <a:cubicBezTo>
                    <a:pt x="1584389" y="1846134"/>
                    <a:pt x="1584008" y="1848896"/>
                    <a:pt x="1587056" y="1848420"/>
                  </a:cubicBezTo>
                  <a:close/>
                  <a:moveTo>
                    <a:pt x="1567148" y="1826131"/>
                  </a:moveTo>
                  <a:cubicBezTo>
                    <a:pt x="1574292" y="1824321"/>
                    <a:pt x="1568101" y="1817273"/>
                    <a:pt x="1569625" y="1813749"/>
                  </a:cubicBezTo>
                  <a:cubicBezTo>
                    <a:pt x="1574292" y="1814701"/>
                    <a:pt x="1575530" y="1812225"/>
                    <a:pt x="1579531" y="1812510"/>
                  </a:cubicBezTo>
                  <a:cubicBezTo>
                    <a:pt x="1581341" y="1817844"/>
                    <a:pt x="1576197" y="1822797"/>
                    <a:pt x="1582007" y="1826131"/>
                  </a:cubicBezTo>
                  <a:cubicBezTo>
                    <a:pt x="1578674" y="1826131"/>
                    <a:pt x="1574959" y="1825655"/>
                    <a:pt x="1573340" y="1827369"/>
                  </a:cubicBezTo>
                  <a:cubicBezTo>
                    <a:pt x="1574292" y="1828512"/>
                    <a:pt x="1574673" y="1830132"/>
                    <a:pt x="1574578" y="1832322"/>
                  </a:cubicBezTo>
                  <a:cubicBezTo>
                    <a:pt x="1577531" y="1832799"/>
                    <a:pt x="1577245" y="1830036"/>
                    <a:pt x="1580769" y="1831084"/>
                  </a:cubicBezTo>
                  <a:cubicBezTo>
                    <a:pt x="1579912" y="1836513"/>
                    <a:pt x="1581436" y="1839561"/>
                    <a:pt x="1584484" y="1840990"/>
                  </a:cubicBezTo>
                  <a:cubicBezTo>
                    <a:pt x="1584579" y="1845657"/>
                    <a:pt x="1579626" y="1845181"/>
                    <a:pt x="1575816" y="1845943"/>
                  </a:cubicBezTo>
                  <a:cubicBezTo>
                    <a:pt x="1576197" y="1848801"/>
                    <a:pt x="1575626" y="1850706"/>
                    <a:pt x="1574578" y="1852134"/>
                  </a:cubicBezTo>
                  <a:cubicBezTo>
                    <a:pt x="1575340" y="1856706"/>
                    <a:pt x="1579626" y="1857754"/>
                    <a:pt x="1578293" y="1864517"/>
                  </a:cubicBezTo>
                  <a:cubicBezTo>
                    <a:pt x="1574292" y="1863755"/>
                    <a:pt x="1572482" y="1865374"/>
                    <a:pt x="1569625" y="1865755"/>
                  </a:cubicBezTo>
                  <a:cubicBezTo>
                    <a:pt x="1567625" y="1856897"/>
                    <a:pt x="1572768" y="1835942"/>
                    <a:pt x="1567148" y="1833561"/>
                  </a:cubicBezTo>
                  <a:cubicBezTo>
                    <a:pt x="1570673" y="1830227"/>
                    <a:pt x="1568196" y="1830417"/>
                    <a:pt x="1567148" y="1826131"/>
                  </a:cubicBezTo>
                  <a:close/>
                  <a:moveTo>
                    <a:pt x="1568387" y="1868232"/>
                  </a:moveTo>
                  <a:cubicBezTo>
                    <a:pt x="1582388" y="1870899"/>
                    <a:pt x="1578959" y="1883376"/>
                    <a:pt x="1579531" y="1899188"/>
                  </a:cubicBezTo>
                  <a:cubicBezTo>
                    <a:pt x="1576292" y="1899664"/>
                    <a:pt x="1575816" y="1902903"/>
                    <a:pt x="1572101" y="1902903"/>
                  </a:cubicBezTo>
                  <a:cubicBezTo>
                    <a:pt x="1573435" y="1905760"/>
                    <a:pt x="1574673" y="1912428"/>
                    <a:pt x="1573340" y="1914047"/>
                  </a:cubicBezTo>
                  <a:cubicBezTo>
                    <a:pt x="1563815" y="1910046"/>
                    <a:pt x="1570482" y="1896045"/>
                    <a:pt x="1568387" y="1888044"/>
                  </a:cubicBezTo>
                  <a:cubicBezTo>
                    <a:pt x="1571339" y="1888044"/>
                    <a:pt x="1572006" y="1890234"/>
                    <a:pt x="1575816" y="1889282"/>
                  </a:cubicBezTo>
                  <a:cubicBezTo>
                    <a:pt x="1576769" y="1884234"/>
                    <a:pt x="1567815" y="1888996"/>
                    <a:pt x="1569625" y="1883091"/>
                  </a:cubicBezTo>
                  <a:cubicBezTo>
                    <a:pt x="1572482" y="1883472"/>
                    <a:pt x="1574387" y="1882900"/>
                    <a:pt x="1575816" y="1881852"/>
                  </a:cubicBezTo>
                  <a:cubicBezTo>
                    <a:pt x="1575626" y="1878328"/>
                    <a:pt x="1570673" y="1879566"/>
                    <a:pt x="1567148" y="1879376"/>
                  </a:cubicBezTo>
                  <a:cubicBezTo>
                    <a:pt x="1569244" y="1877376"/>
                    <a:pt x="1568196" y="1872137"/>
                    <a:pt x="1568387" y="1868232"/>
                  </a:cubicBezTo>
                  <a:close/>
                  <a:moveTo>
                    <a:pt x="1574673" y="1916619"/>
                  </a:moveTo>
                  <a:cubicBezTo>
                    <a:pt x="1573054" y="1919952"/>
                    <a:pt x="1573149" y="1925001"/>
                    <a:pt x="1568482" y="1925286"/>
                  </a:cubicBezTo>
                  <a:cubicBezTo>
                    <a:pt x="1569244" y="1922334"/>
                    <a:pt x="1570292" y="1919667"/>
                    <a:pt x="1569720" y="1915380"/>
                  </a:cubicBezTo>
                  <a:cubicBezTo>
                    <a:pt x="1571911" y="1915190"/>
                    <a:pt x="1572292" y="1916904"/>
                    <a:pt x="1574673" y="1916619"/>
                  </a:cubicBezTo>
                  <a:close/>
                  <a:moveTo>
                    <a:pt x="1574673" y="1930239"/>
                  </a:moveTo>
                  <a:cubicBezTo>
                    <a:pt x="1576387" y="1933478"/>
                    <a:pt x="1576102" y="1938717"/>
                    <a:pt x="1577150" y="1942622"/>
                  </a:cubicBezTo>
                  <a:cubicBezTo>
                    <a:pt x="1576007" y="1943574"/>
                    <a:pt x="1574387" y="1943955"/>
                    <a:pt x="1572197" y="1943860"/>
                  </a:cubicBezTo>
                  <a:cubicBezTo>
                    <a:pt x="1572292" y="1948432"/>
                    <a:pt x="1577626" y="1956433"/>
                    <a:pt x="1572197" y="1958719"/>
                  </a:cubicBezTo>
                  <a:cubicBezTo>
                    <a:pt x="1573149" y="1962339"/>
                    <a:pt x="1575149" y="1964815"/>
                    <a:pt x="1577150" y="1967387"/>
                  </a:cubicBezTo>
                  <a:cubicBezTo>
                    <a:pt x="1577816" y="1973388"/>
                    <a:pt x="1571911" y="1972816"/>
                    <a:pt x="1572197" y="1978531"/>
                  </a:cubicBezTo>
                  <a:cubicBezTo>
                    <a:pt x="1569053" y="1978436"/>
                    <a:pt x="1565815" y="1978245"/>
                    <a:pt x="1566005" y="1974816"/>
                  </a:cubicBezTo>
                  <a:cubicBezTo>
                    <a:pt x="1572292" y="1967577"/>
                    <a:pt x="1558862" y="1938240"/>
                    <a:pt x="1574673" y="1930239"/>
                  </a:cubicBezTo>
                  <a:close/>
                  <a:moveTo>
                    <a:pt x="1572197" y="1982341"/>
                  </a:moveTo>
                  <a:cubicBezTo>
                    <a:pt x="1574578" y="1986342"/>
                    <a:pt x="1571149" y="1989675"/>
                    <a:pt x="1573435" y="1994724"/>
                  </a:cubicBezTo>
                  <a:cubicBezTo>
                    <a:pt x="1567910" y="1995676"/>
                    <a:pt x="1568482" y="1990628"/>
                    <a:pt x="1566005" y="1988532"/>
                  </a:cubicBezTo>
                  <a:cubicBezTo>
                    <a:pt x="1566482" y="1984818"/>
                    <a:pt x="1569053" y="1979579"/>
                    <a:pt x="1572197" y="1982341"/>
                  </a:cubicBezTo>
                  <a:close/>
                  <a:moveTo>
                    <a:pt x="1572197" y="1998438"/>
                  </a:moveTo>
                  <a:cubicBezTo>
                    <a:pt x="1572197" y="2000534"/>
                    <a:pt x="1572197" y="2002534"/>
                    <a:pt x="1572197" y="2004630"/>
                  </a:cubicBezTo>
                  <a:cubicBezTo>
                    <a:pt x="1568101" y="2004915"/>
                    <a:pt x="1566196" y="2003106"/>
                    <a:pt x="1566005" y="1999677"/>
                  </a:cubicBezTo>
                  <a:cubicBezTo>
                    <a:pt x="1567434" y="1998629"/>
                    <a:pt x="1569244" y="1998057"/>
                    <a:pt x="1572197" y="1998438"/>
                  </a:cubicBezTo>
                  <a:close/>
                  <a:moveTo>
                    <a:pt x="1572197" y="2009583"/>
                  </a:moveTo>
                  <a:cubicBezTo>
                    <a:pt x="1572578" y="2012440"/>
                    <a:pt x="1572006" y="2014345"/>
                    <a:pt x="1570958" y="2015774"/>
                  </a:cubicBezTo>
                  <a:cubicBezTo>
                    <a:pt x="1567053" y="2016345"/>
                    <a:pt x="1566958" y="2013107"/>
                    <a:pt x="1567244" y="2009583"/>
                  </a:cubicBezTo>
                  <a:cubicBezTo>
                    <a:pt x="1568863" y="2009583"/>
                    <a:pt x="1570482" y="2009583"/>
                    <a:pt x="1572197" y="2009583"/>
                  </a:cubicBezTo>
                  <a:close/>
                  <a:moveTo>
                    <a:pt x="1567148" y="2029395"/>
                  </a:moveTo>
                  <a:cubicBezTo>
                    <a:pt x="1574864" y="2031109"/>
                    <a:pt x="1570482" y="2039586"/>
                    <a:pt x="1570863" y="2046730"/>
                  </a:cubicBezTo>
                  <a:cubicBezTo>
                    <a:pt x="1559147" y="2046730"/>
                    <a:pt x="1568672" y="2035110"/>
                    <a:pt x="1567148" y="2029395"/>
                  </a:cubicBezTo>
                  <a:close/>
                  <a:moveTo>
                    <a:pt x="1556004" y="2252470"/>
                  </a:moveTo>
                  <a:cubicBezTo>
                    <a:pt x="1554385" y="2247041"/>
                    <a:pt x="1560576" y="2243136"/>
                    <a:pt x="1562195" y="2245041"/>
                  </a:cubicBezTo>
                  <a:cubicBezTo>
                    <a:pt x="1564196" y="2247708"/>
                    <a:pt x="1561148" y="2253232"/>
                    <a:pt x="1556004" y="2252470"/>
                  </a:cubicBezTo>
                  <a:close/>
                  <a:moveTo>
                    <a:pt x="1562291" y="1598007"/>
                  </a:moveTo>
                  <a:cubicBezTo>
                    <a:pt x="1560100" y="1602198"/>
                    <a:pt x="1564862" y="1608675"/>
                    <a:pt x="1557337" y="1609152"/>
                  </a:cubicBezTo>
                  <a:cubicBezTo>
                    <a:pt x="1560005" y="1606580"/>
                    <a:pt x="1557433" y="1598579"/>
                    <a:pt x="1562291" y="1598007"/>
                  </a:cubicBezTo>
                  <a:close/>
                  <a:moveTo>
                    <a:pt x="1554766" y="1505043"/>
                  </a:moveTo>
                  <a:cubicBezTo>
                    <a:pt x="1558862" y="1506282"/>
                    <a:pt x="1558957" y="1511616"/>
                    <a:pt x="1559719" y="1516188"/>
                  </a:cubicBezTo>
                  <a:cubicBezTo>
                    <a:pt x="1556766" y="1513902"/>
                    <a:pt x="1555909" y="1509330"/>
                    <a:pt x="1554766" y="1505043"/>
                  </a:cubicBezTo>
                  <a:close/>
                  <a:moveTo>
                    <a:pt x="1554766" y="1465419"/>
                  </a:moveTo>
                  <a:cubicBezTo>
                    <a:pt x="1562386" y="1465419"/>
                    <a:pt x="1554194" y="1473611"/>
                    <a:pt x="1559719" y="1475325"/>
                  </a:cubicBezTo>
                  <a:cubicBezTo>
                    <a:pt x="1555909" y="1479040"/>
                    <a:pt x="1553623" y="1470658"/>
                    <a:pt x="1554766" y="1465419"/>
                  </a:cubicBezTo>
                  <a:close/>
                  <a:moveTo>
                    <a:pt x="1554766" y="2256280"/>
                  </a:moveTo>
                  <a:cubicBezTo>
                    <a:pt x="1562291" y="2258185"/>
                    <a:pt x="1561719" y="2267615"/>
                    <a:pt x="1557242" y="2272378"/>
                  </a:cubicBezTo>
                  <a:cubicBezTo>
                    <a:pt x="1557147" y="2274473"/>
                    <a:pt x="1558195" y="2275616"/>
                    <a:pt x="1559719" y="2276092"/>
                  </a:cubicBezTo>
                  <a:cubicBezTo>
                    <a:pt x="1559719" y="2276092"/>
                    <a:pt x="1559719" y="2276092"/>
                    <a:pt x="1559814" y="2276092"/>
                  </a:cubicBezTo>
                  <a:cubicBezTo>
                    <a:pt x="1560195" y="2275807"/>
                    <a:pt x="1560576" y="2275425"/>
                    <a:pt x="1560957" y="2274854"/>
                  </a:cubicBezTo>
                  <a:cubicBezTo>
                    <a:pt x="1560862" y="2275616"/>
                    <a:pt x="1560767" y="2276283"/>
                    <a:pt x="1559814" y="2276092"/>
                  </a:cubicBezTo>
                  <a:cubicBezTo>
                    <a:pt x="1555147" y="2279521"/>
                    <a:pt x="1552575" y="2261519"/>
                    <a:pt x="1554766" y="2256280"/>
                  </a:cubicBezTo>
                  <a:close/>
                  <a:moveTo>
                    <a:pt x="1541145" y="1133187"/>
                  </a:moveTo>
                  <a:cubicBezTo>
                    <a:pt x="1545146" y="1133568"/>
                    <a:pt x="1544003" y="1143379"/>
                    <a:pt x="1542383" y="1145570"/>
                  </a:cubicBezTo>
                  <a:cubicBezTo>
                    <a:pt x="1535430" y="1144141"/>
                    <a:pt x="1535430" y="1135950"/>
                    <a:pt x="1541145" y="1133187"/>
                  </a:cubicBezTo>
                  <a:close/>
                  <a:moveTo>
                    <a:pt x="1544860" y="1161667"/>
                  </a:moveTo>
                  <a:cubicBezTo>
                    <a:pt x="1545431" y="1166049"/>
                    <a:pt x="1536383" y="1167096"/>
                    <a:pt x="1537430" y="1161667"/>
                  </a:cubicBezTo>
                  <a:cubicBezTo>
                    <a:pt x="1539716" y="1159286"/>
                    <a:pt x="1542002" y="1161286"/>
                    <a:pt x="1544860" y="1161667"/>
                  </a:cubicBezTo>
                  <a:close/>
                  <a:moveTo>
                    <a:pt x="1528762" y="1076133"/>
                  </a:moveTo>
                  <a:cubicBezTo>
                    <a:pt x="1529144" y="1071942"/>
                    <a:pt x="1530763" y="1068989"/>
                    <a:pt x="1530001" y="1063750"/>
                  </a:cubicBezTo>
                  <a:cubicBezTo>
                    <a:pt x="1531620" y="1063750"/>
                    <a:pt x="1533335" y="1063750"/>
                    <a:pt x="1534954" y="1063750"/>
                  </a:cubicBezTo>
                  <a:cubicBezTo>
                    <a:pt x="1537335" y="1071465"/>
                    <a:pt x="1534573" y="1078228"/>
                    <a:pt x="1528762" y="1076133"/>
                  </a:cubicBezTo>
                  <a:close/>
                  <a:moveTo>
                    <a:pt x="1531239" y="1161667"/>
                  </a:moveTo>
                  <a:cubicBezTo>
                    <a:pt x="1533811" y="1157952"/>
                    <a:pt x="1528953" y="1154523"/>
                    <a:pt x="1534954" y="1154238"/>
                  </a:cubicBezTo>
                  <a:cubicBezTo>
                    <a:pt x="1532192" y="1156809"/>
                    <a:pt x="1537145" y="1161096"/>
                    <a:pt x="1531239" y="1161667"/>
                  </a:cubicBezTo>
                  <a:close/>
                  <a:moveTo>
                    <a:pt x="1554766" y="2458306"/>
                  </a:moveTo>
                  <a:cubicBezTo>
                    <a:pt x="1550003" y="2460210"/>
                    <a:pt x="1555433" y="2472593"/>
                    <a:pt x="1552289" y="2476879"/>
                  </a:cubicBezTo>
                  <a:cubicBezTo>
                    <a:pt x="1547717" y="2478213"/>
                    <a:pt x="1549813" y="2472688"/>
                    <a:pt x="1547336" y="2471926"/>
                  </a:cubicBezTo>
                  <a:cubicBezTo>
                    <a:pt x="1548479" y="2471069"/>
                    <a:pt x="1552289" y="2471926"/>
                    <a:pt x="1551051" y="2465735"/>
                  </a:cubicBezTo>
                  <a:cubicBezTo>
                    <a:pt x="1546098" y="2464116"/>
                    <a:pt x="1541621" y="2462020"/>
                    <a:pt x="1534954" y="2462020"/>
                  </a:cubicBezTo>
                  <a:cubicBezTo>
                    <a:pt x="1532763" y="2452781"/>
                    <a:pt x="1535621" y="2447828"/>
                    <a:pt x="1533716" y="2440970"/>
                  </a:cubicBezTo>
                  <a:cubicBezTo>
                    <a:pt x="1536097" y="2440494"/>
                    <a:pt x="1536859" y="2438303"/>
                    <a:pt x="1539907" y="2438493"/>
                  </a:cubicBezTo>
                  <a:cubicBezTo>
                    <a:pt x="1540859" y="2434683"/>
                    <a:pt x="1536478" y="2436112"/>
                    <a:pt x="1537430" y="2432302"/>
                  </a:cubicBezTo>
                  <a:cubicBezTo>
                    <a:pt x="1539716" y="2429445"/>
                    <a:pt x="1550480" y="2438874"/>
                    <a:pt x="1543622" y="2440970"/>
                  </a:cubicBezTo>
                  <a:cubicBezTo>
                    <a:pt x="1544860" y="2442684"/>
                    <a:pt x="1547812" y="2442589"/>
                    <a:pt x="1548575" y="2444685"/>
                  </a:cubicBezTo>
                  <a:cubicBezTo>
                    <a:pt x="1547908" y="2449352"/>
                    <a:pt x="1542479" y="2449257"/>
                    <a:pt x="1542383" y="2454591"/>
                  </a:cubicBezTo>
                  <a:cubicBezTo>
                    <a:pt x="1544669" y="2456115"/>
                    <a:pt x="1549813" y="2451257"/>
                    <a:pt x="1549813" y="2458306"/>
                  </a:cubicBezTo>
                  <a:cubicBezTo>
                    <a:pt x="1552289" y="2455448"/>
                    <a:pt x="1548956" y="2452781"/>
                    <a:pt x="1551051" y="2448399"/>
                  </a:cubicBezTo>
                  <a:cubicBezTo>
                    <a:pt x="1561433" y="2447066"/>
                    <a:pt x="1561719" y="2455924"/>
                    <a:pt x="1563433" y="2463258"/>
                  </a:cubicBezTo>
                  <a:cubicBezTo>
                    <a:pt x="1561052" y="2464973"/>
                    <a:pt x="1556480" y="2461068"/>
                    <a:pt x="1554766" y="2458306"/>
                  </a:cubicBezTo>
                  <a:close/>
                  <a:moveTo>
                    <a:pt x="1560957" y="2320669"/>
                  </a:moveTo>
                  <a:cubicBezTo>
                    <a:pt x="1564005" y="2321431"/>
                    <a:pt x="1563719" y="2325336"/>
                    <a:pt x="1564672" y="2328099"/>
                  </a:cubicBezTo>
                  <a:cubicBezTo>
                    <a:pt x="1560957" y="2328194"/>
                    <a:pt x="1561624" y="2323812"/>
                    <a:pt x="1560957" y="2320669"/>
                  </a:cubicBezTo>
                  <a:close/>
                  <a:moveTo>
                    <a:pt x="1567148" y="2312001"/>
                  </a:moveTo>
                  <a:cubicBezTo>
                    <a:pt x="1565529" y="2312001"/>
                    <a:pt x="1563815" y="2312001"/>
                    <a:pt x="1562195" y="2312001"/>
                  </a:cubicBezTo>
                  <a:cubicBezTo>
                    <a:pt x="1561814" y="2307525"/>
                    <a:pt x="1565624" y="2307239"/>
                    <a:pt x="1565910" y="2303334"/>
                  </a:cubicBezTo>
                  <a:cubicBezTo>
                    <a:pt x="1570577" y="2302381"/>
                    <a:pt x="1568196" y="2310954"/>
                    <a:pt x="1567148" y="2312001"/>
                  </a:cubicBezTo>
                  <a:close/>
                  <a:moveTo>
                    <a:pt x="1565910" y="2302095"/>
                  </a:moveTo>
                  <a:cubicBezTo>
                    <a:pt x="1564291" y="2299428"/>
                    <a:pt x="1567244" y="2297714"/>
                    <a:pt x="1560957" y="2298381"/>
                  </a:cubicBezTo>
                  <a:cubicBezTo>
                    <a:pt x="1565053" y="2295237"/>
                    <a:pt x="1558290" y="2288094"/>
                    <a:pt x="1565910" y="2284760"/>
                  </a:cubicBezTo>
                  <a:cubicBezTo>
                    <a:pt x="1565815" y="2281141"/>
                    <a:pt x="1560671" y="2282665"/>
                    <a:pt x="1560957" y="2278569"/>
                  </a:cubicBezTo>
                  <a:cubicBezTo>
                    <a:pt x="1564577" y="2278664"/>
                    <a:pt x="1569053" y="2277807"/>
                    <a:pt x="1570863" y="2279807"/>
                  </a:cubicBezTo>
                  <a:cubicBezTo>
                    <a:pt x="1571625" y="2277521"/>
                    <a:pt x="1559719" y="2266853"/>
                    <a:pt x="1569625" y="2264948"/>
                  </a:cubicBezTo>
                  <a:cubicBezTo>
                    <a:pt x="1569625" y="2259233"/>
                    <a:pt x="1562576" y="2260471"/>
                    <a:pt x="1563433" y="2253804"/>
                  </a:cubicBezTo>
                  <a:cubicBezTo>
                    <a:pt x="1568482" y="2257233"/>
                    <a:pt x="1565815" y="2251423"/>
                    <a:pt x="1567148" y="2246374"/>
                  </a:cubicBezTo>
                  <a:cubicBezTo>
                    <a:pt x="1568958" y="2247041"/>
                    <a:pt x="1570196" y="2248279"/>
                    <a:pt x="1570863" y="2250089"/>
                  </a:cubicBezTo>
                  <a:cubicBezTo>
                    <a:pt x="1571911" y="2249899"/>
                    <a:pt x="1572101" y="2248851"/>
                    <a:pt x="1573340" y="2248851"/>
                  </a:cubicBezTo>
                  <a:cubicBezTo>
                    <a:pt x="1572101" y="2246374"/>
                    <a:pt x="1570958" y="2243803"/>
                    <a:pt x="1569625" y="2241421"/>
                  </a:cubicBezTo>
                  <a:cubicBezTo>
                    <a:pt x="1569815" y="2238754"/>
                    <a:pt x="1572768" y="2238754"/>
                    <a:pt x="1575816" y="2238945"/>
                  </a:cubicBezTo>
                  <a:cubicBezTo>
                    <a:pt x="1574768" y="2237040"/>
                    <a:pt x="1571816" y="2237135"/>
                    <a:pt x="1569625" y="2236468"/>
                  </a:cubicBezTo>
                  <a:cubicBezTo>
                    <a:pt x="1567244" y="2232277"/>
                    <a:pt x="1575721" y="2231991"/>
                    <a:pt x="1569625" y="2231515"/>
                  </a:cubicBezTo>
                  <a:cubicBezTo>
                    <a:pt x="1575149" y="2230658"/>
                    <a:pt x="1578864" y="2230658"/>
                    <a:pt x="1585722" y="2229039"/>
                  </a:cubicBezTo>
                  <a:cubicBezTo>
                    <a:pt x="1582483" y="2231039"/>
                    <a:pt x="1585246" y="2234182"/>
                    <a:pt x="1580769" y="2236468"/>
                  </a:cubicBezTo>
                  <a:cubicBezTo>
                    <a:pt x="1587627" y="2243993"/>
                    <a:pt x="1580483" y="2255899"/>
                    <a:pt x="1578293" y="2263710"/>
                  </a:cubicBezTo>
                  <a:cubicBezTo>
                    <a:pt x="1583246" y="2266091"/>
                    <a:pt x="1577054" y="2272187"/>
                    <a:pt x="1582007" y="2273616"/>
                  </a:cubicBezTo>
                  <a:cubicBezTo>
                    <a:pt x="1578197" y="2277330"/>
                    <a:pt x="1575816" y="2282283"/>
                    <a:pt x="1577054" y="2290951"/>
                  </a:cubicBezTo>
                  <a:cubicBezTo>
                    <a:pt x="1569244" y="2290570"/>
                    <a:pt x="1573244" y="2302000"/>
                    <a:pt x="1565910" y="23020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5" name="Freeform: Shape 2465">
              <a:extLst>
                <a:ext uri="{FF2B5EF4-FFF2-40B4-BE49-F238E27FC236}">
                  <a16:creationId xmlns:a16="http://schemas.microsoft.com/office/drawing/2014/main" id="{4CFB5674-4CBE-41D7-A6C8-9206EA8A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667792"/>
              <a:ext cx="38100" cy="485775"/>
            </a:xfrm>
            <a:custGeom>
              <a:avLst/>
              <a:gdLst>
                <a:gd name="T0" fmla="*/ 32194 w 38100"/>
                <a:gd name="T1" fmla="*/ 125349 h 485775"/>
                <a:gd name="T2" fmla="*/ 32194 w 38100"/>
                <a:gd name="T3" fmla="*/ 169926 h 485775"/>
                <a:gd name="T4" fmla="*/ 34671 w 38100"/>
                <a:gd name="T5" fmla="*/ 192214 h 485775"/>
                <a:gd name="T6" fmla="*/ 33433 w 38100"/>
                <a:gd name="T7" fmla="*/ 202120 h 485775"/>
                <a:gd name="T8" fmla="*/ 18574 w 38100"/>
                <a:gd name="T9" fmla="*/ 208312 h 485775"/>
                <a:gd name="T10" fmla="*/ 13621 w 38100"/>
                <a:gd name="T11" fmla="*/ 244221 h 485775"/>
                <a:gd name="T12" fmla="*/ 12382 w 38100"/>
                <a:gd name="T13" fmla="*/ 257842 h 485775"/>
                <a:gd name="T14" fmla="*/ 2476 w 38100"/>
                <a:gd name="T15" fmla="*/ 311182 h 485775"/>
                <a:gd name="T16" fmla="*/ 7429 w 38100"/>
                <a:gd name="T17" fmla="*/ 323564 h 485775"/>
                <a:gd name="T18" fmla="*/ 4953 w 38100"/>
                <a:gd name="T19" fmla="*/ 355759 h 485775"/>
                <a:gd name="T20" fmla="*/ 12382 w 38100"/>
                <a:gd name="T21" fmla="*/ 347091 h 485775"/>
                <a:gd name="T22" fmla="*/ 4953 w 38100"/>
                <a:gd name="T23" fmla="*/ 374332 h 485775"/>
                <a:gd name="T24" fmla="*/ 11144 w 38100"/>
                <a:gd name="T25" fmla="*/ 405289 h 485775"/>
                <a:gd name="T26" fmla="*/ 12382 w 38100"/>
                <a:gd name="T27" fmla="*/ 433768 h 485775"/>
                <a:gd name="T28" fmla="*/ 21050 w 38100"/>
                <a:gd name="T29" fmla="*/ 437483 h 485775"/>
                <a:gd name="T30" fmla="*/ 23527 w 38100"/>
                <a:gd name="T31" fmla="*/ 448627 h 485775"/>
                <a:gd name="T32" fmla="*/ 12382 w 38100"/>
                <a:gd name="T33" fmla="*/ 463486 h 485775"/>
                <a:gd name="T34" fmla="*/ 21050 w 38100"/>
                <a:gd name="T35" fmla="*/ 485775 h 485775"/>
                <a:gd name="T36" fmla="*/ 28480 w 38100"/>
                <a:gd name="T37" fmla="*/ 490728 h 485775"/>
                <a:gd name="T38" fmla="*/ 29718 w 38100"/>
                <a:gd name="T39" fmla="*/ 416338 h 485775"/>
                <a:gd name="T40" fmla="*/ 30956 w 38100"/>
                <a:gd name="T41" fmla="*/ 372999 h 485775"/>
                <a:gd name="T42" fmla="*/ 34671 w 38100"/>
                <a:gd name="T43" fmla="*/ 296132 h 485775"/>
                <a:gd name="T44" fmla="*/ 32194 w 38100"/>
                <a:gd name="T45" fmla="*/ 218027 h 485775"/>
                <a:gd name="T46" fmla="*/ 39624 w 38100"/>
                <a:gd name="T47" fmla="*/ 206883 h 485775"/>
                <a:gd name="T48" fmla="*/ 38386 w 38100"/>
                <a:gd name="T49" fmla="*/ 149923 h 485775"/>
                <a:gd name="T50" fmla="*/ 42100 w 38100"/>
                <a:gd name="T51" fmla="*/ 102775 h 485775"/>
                <a:gd name="T52" fmla="*/ 44577 w 38100"/>
                <a:gd name="T53" fmla="*/ 39624 h 485775"/>
                <a:gd name="T54" fmla="*/ 34671 w 38100"/>
                <a:gd name="T55" fmla="*/ 0 h 485775"/>
                <a:gd name="T56" fmla="*/ 30956 w 38100"/>
                <a:gd name="T57" fmla="*/ 68199 h 485775"/>
                <a:gd name="T58" fmla="*/ 29718 w 38100"/>
                <a:gd name="T59" fmla="*/ 203454 h 485775"/>
                <a:gd name="T60" fmla="*/ 26003 w 38100"/>
                <a:gd name="T61" fmla="*/ 203454 h 485775"/>
                <a:gd name="T62" fmla="*/ 33433 w 38100"/>
                <a:gd name="T63" fmla="*/ 248126 h 485775"/>
                <a:gd name="T64" fmla="*/ 29718 w 38100"/>
                <a:gd name="T65" fmla="*/ 254317 h 485775"/>
                <a:gd name="T66" fmla="*/ 29718 w 38100"/>
                <a:gd name="T67" fmla="*/ 232029 h 485775"/>
                <a:gd name="T68" fmla="*/ 27242 w 38100"/>
                <a:gd name="T69" fmla="*/ 218408 h 4857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100" h="485775">
                  <a:moveTo>
                    <a:pt x="32194" y="101822"/>
                  </a:moveTo>
                  <a:cubicBezTo>
                    <a:pt x="38290" y="107347"/>
                    <a:pt x="33814" y="117824"/>
                    <a:pt x="32194" y="125349"/>
                  </a:cubicBezTo>
                  <a:cubicBezTo>
                    <a:pt x="37528" y="128206"/>
                    <a:pt x="34385" y="140494"/>
                    <a:pt x="32194" y="146399"/>
                  </a:cubicBezTo>
                  <a:cubicBezTo>
                    <a:pt x="38195" y="155162"/>
                    <a:pt x="28194" y="158020"/>
                    <a:pt x="32194" y="169926"/>
                  </a:cubicBezTo>
                  <a:cubicBezTo>
                    <a:pt x="30004" y="170307"/>
                    <a:pt x="25527" y="165925"/>
                    <a:pt x="26003" y="171164"/>
                  </a:cubicBezTo>
                  <a:cubicBezTo>
                    <a:pt x="30004" y="173926"/>
                    <a:pt x="33052" y="185738"/>
                    <a:pt x="34671" y="192214"/>
                  </a:cubicBezTo>
                  <a:cubicBezTo>
                    <a:pt x="34576" y="195358"/>
                    <a:pt x="29813" y="193929"/>
                    <a:pt x="29718" y="197167"/>
                  </a:cubicBezTo>
                  <a:cubicBezTo>
                    <a:pt x="34861" y="196786"/>
                    <a:pt x="34671" y="198596"/>
                    <a:pt x="33433" y="202120"/>
                  </a:cubicBezTo>
                  <a:cubicBezTo>
                    <a:pt x="30480" y="201739"/>
                    <a:pt x="31147" y="197834"/>
                    <a:pt x="27242" y="198406"/>
                  </a:cubicBezTo>
                  <a:cubicBezTo>
                    <a:pt x="26384" y="203740"/>
                    <a:pt x="23717" y="207264"/>
                    <a:pt x="18574" y="208312"/>
                  </a:cubicBezTo>
                  <a:cubicBezTo>
                    <a:pt x="17907" y="221266"/>
                    <a:pt x="27432" y="236220"/>
                    <a:pt x="22288" y="245459"/>
                  </a:cubicBezTo>
                  <a:cubicBezTo>
                    <a:pt x="19336" y="242411"/>
                    <a:pt x="19050" y="244316"/>
                    <a:pt x="13621" y="244221"/>
                  </a:cubicBezTo>
                  <a:cubicBezTo>
                    <a:pt x="14383" y="250507"/>
                    <a:pt x="18478" y="253365"/>
                    <a:pt x="18574" y="260318"/>
                  </a:cubicBezTo>
                  <a:cubicBezTo>
                    <a:pt x="15430" y="263557"/>
                    <a:pt x="13525" y="260032"/>
                    <a:pt x="12382" y="257842"/>
                  </a:cubicBezTo>
                  <a:cubicBezTo>
                    <a:pt x="10477" y="277082"/>
                    <a:pt x="19907" y="296989"/>
                    <a:pt x="9906" y="308705"/>
                  </a:cubicBezTo>
                  <a:cubicBezTo>
                    <a:pt x="8001" y="305276"/>
                    <a:pt x="2667" y="308800"/>
                    <a:pt x="2476" y="311182"/>
                  </a:cubicBezTo>
                  <a:cubicBezTo>
                    <a:pt x="3905" y="314325"/>
                    <a:pt x="7620" y="315087"/>
                    <a:pt x="9906" y="317373"/>
                  </a:cubicBezTo>
                  <a:cubicBezTo>
                    <a:pt x="10954" y="321278"/>
                    <a:pt x="7906" y="321183"/>
                    <a:pt x="7429" y="323564"/>
                  </a:cubicBezTo>
                  <a:cubicBezTo>
                    <a:pt x="17431" y="327946"/>
                    <a:pt x="11049" y="350615"/>
                    <a:pt x="2476" y="352044"/>
                  </a:cubicBezTo>
                  <a:cubicBezTo>
                    <a:pt x="4191" y="352330"/>
                    <a:pt x="3810" y="354806"/>
                    <a:pt x="4953" y="355759"/>
                  </a:cubicBezTo>
                  <a:cubicBezTo>
                    <a:pt x="2096" y="355378"/>
                    <a:pt x="286" y="356044"/>
                    <a:pt x="0" y="358235"/>
                  </a:cubicBezTo>
                  <a:cubicBezTo>
                    <a:pt x="9620" y="359950"/>
                    <a:pt x="4953" y="347472"/>
                    <a:pt x="12382" y="347091"/>
                  </a:cubicBezTo>
                  <a:cubicBezTo>
                    <a:pt x="14288" y="358616"/>
                    <a:pt x="11335" y="361283"/>
                    <a:pt x="13621" y="373094"/>
                  </a:cubicBezTo>
                  <a:cubicBezTo>
                    <a:pt x="10954" y="372427"/>
                    <a:pt x="5620" y="370046"/>
                    <a:pt x="4953" y="374332"/>
                  </a:cubicBezTo>
                  <a:cubicBezTo>
                    <a:pt x="9049" y="383191"/>
                    <a:pt x="14764" y="393382"/>
                    <a:pt x="14859" y="401574"/>
                  </a:cubicBezTo>
                  <a:cubicBezTo>
                    <a:pt x="14859" y="402907"/>
                    <a:pt x="12001" y="402241"/>
                    <a:pt x="11144" y="405289"/>
                  </a:cubicBezTo>
                  <a:cubicBezTo>
                    <a:pt x="9525" y="411004"/>
                    <a:pt x="10192" y="417290"/>
                    <a:pt x="13621" y="421386"/>
                  </a:cubicBezTo>
                  <a:cubicBezTo>
                    <a:pt x="9430" y="423577"/>
                    <a:pt x="11811" y="429577"/>
                    <a:pt x="12382" y="433768"/>
                  </a:cubicBezTo>
                  <a:cubicBezTo>
                    <a:pt x="17050" y="435578"/>
                    <a:pt x="12573" y="428244"/>
                    <a:pt x="17335" y="430054"/>
                  </a:cubicBezTo>
                  <a:cubicBezTo>
                    <a:pt x="15526" y="435578"/>
                    <a:pt x="21526" y="433292"/>
                    <a:pt x="21050" y="437483"/>
                  </a:cubicBezTo>
                  <a:cubicBezTo>
                    <a:pt x="16478" y="436626"/>
                    <a:pt x="16383" y="431292"/>
                    <a:pt x="13621" y="437483"/>
                  </a:cubicBezTo>
                  <a:cubicBezTo>
                    <a:pt x="19717" y="438340"/>
                    <a:pt x="18097" y="447103"/>
                    <a:pt x="23527" y="448627"/>
                  </a:cubicBezTo>
                  <a:cubicBezTo>
                    <a:pt x="21717" y="450628"/>
                    <a:pt x="19526" y="454628"/>
                    <a:pt x="24765" y="457295"/>
                  </a:cubicBezTo>
                  <a:cubicBezTo>
                    <a:pt x="17526" y="457962"/>
                    <a:pt x="16478" y="462343"/>
                    <a:pt x="12382" y="463486"/>
                  </a:cubicBezTo>
                  <a:cubicBezTo>
                    <a:pt x="15145" y="464058"/>
                    <a:pt x="12859" y="469582"/>
                    <a:pt x="13621" y="472154"/>
                  </a:cubicBezTo>
                  <a:cubicBezTo>
                    <a:pt x="21241" y="472154"/>
                    <a:pt x="18002" y="479298"/>
                    <a:pt x="21050" y="485775"/>
                  </a:cubicBezTo>
                  <a:cubicBezTo>
                    <a:pt x="23431" y="486156"/>
                    <a:pt x="23527" y="484060"/>
                    <a:pt x="24765" y="483298"/>
                  </a:cubicBezTo>
                  <a:cubicBezTo>
                    <a:pt x="24765" y="487109"/>
                    <a:pt x="24098" y="491490"/>
                    <a:pt x="28480" y="490728"/>
                  </a:cubicBezTo>
                  <a:cubicBezTo>
                    <a:pt x="29718" y="463105"/>
                    <a:pt x="28861" y="438531"/>
                    <a:pt x="33433" y="416338"/>
                  </a:cubicBezTo>
                  <a:cubicBezTo>
                    <a:pt x="31337" y="415861"/>
                    <a:pt x="30289" y="418243"/>
                    <a:pt x="29718" y="416338"/>
                  </a:cubicBezTo>
                  <a:cubicBezTo>
                    <a:pt x="38100" y="406813"/>
                    <a:pt x="29146" y="388048"/>
                    <a:pt x="35909" y="375475"/>
                  </a:cubicBezTo>
                  <a:cubicBezTo>
                    <a:pt x="34671" y="371951"/>
                    <a:pt x="31813" y="374618"/>
                    <a:pt x="30956" y="372999"/>
                  </a:cubicBezTo>
                  <a:cubicBezTo>
                    <a:pt x="31623" y="369570"/>
                    <a:pt x="34004" y="367855"/>
                    <a:pt x="34671" y="364331"/>
                  </a:cubicBezTo>
                  <a:cubicBezTo>
                    <a:pt x="32385" y="341090"/>
                    <a:pt x="39052" y="319564"/>
                    <a:pt x="34671" y="296132"/>
                  </a:cubicBezTo>
                  <a:cubicBezTo>
                    <a:pt x="40386" y="274796"/>
                    <a:pt x="38671" y="235648"/>
                    <a:pt x="39624" y="211836"/>
                  </a:cubicBezTo>
                  <a:cubicBezTo>
                    <a:pt x="33433" y="210121"/>
                    <a:pt x="38862" y="220218"/>
                    <a:pt x="32194" y="218027"/>
                  </a:cubicBezTo>
                  <a:cubicBezTo>
                    <a:pt x="33909" y="213455"/>
                    <a:pt x="35242" y="213265"/>
                    <a:pt x="30956" y="210598"/>
                  </a:cubicBezTo>
                  <a:cubicBezTo>
                    <a:pt x="32575" y="208121"/>
                    <a:pt x="34385" y="205835"/>
                    <a:pt x="39624" y="206883"/>
                  </a:cubicBezTo>
                  <a:cubicBezTo>
                    <a:pt x="39529" y="194310"/>
                    <a:pt x="43529" y="171640"/>
                    <a:pt x="37147" y="162306"/>
                  </a:cubicBezTo>
                  <a:cubicBezTo>
                    <a:pt x="42005" y="157258"/>
                    <a:pt x="38005" y="158496"/>
                    <a:pt x="38386" y="149923"/>
                  </a:cubicBezTo>
                  <a:cubicBezTo>
                    <a:pt x="40005" y="148209"/>
                    <a:pt x="44482" y="149352"/>
                    <a:pt x="44577" y="146209"/>
                  </a:cubicBezTo>
                  <a:cubicBezTo>
                    <a:pt x="34290" y="132683"/>
                    <a:pt x="42863" y="118777"/>
                    <a:pt x="42100" y="102775"/>
                  </a:cubicBezTo>
                  <a:cubicBezTo>
                    <a:pt x="38957" y="102965"/>
                    <a:pt x="38195" y="105156"/>
                    <a:pt x="37147" y="101536"/>
                  </a:cubicBezTo>
                  <a:cubicBezTo>
                    <a:pt x="51911" y="92107"/>
                    <a:pt x="32290" y="54483"/>
                    <a:pt x="44577" y="39624"/>
                  </a:cubicBezTo>
                  <a:cubicBezTo>
                    <a:pt x="41434" y="32385"/>
                    <a:pt x="41148" y="15049"/>
                    <a:pt x="43339" y="3715"/>
                  </a:cubicBezTo>
                  <a:cubicBezTo>
                    <a:pt x="40862" y="2000"/>
                    <a:pt x="37433" y="1333"/>
                    <a:pt x="34671" y="0"/>
                  </a:cubicBezTo>
                  <a:cubicBezTo>
                    <a:pt x="40481" y="27051"/>
                    <a:pt x="33528" y="40386"/>
                    <a:pt x="35909" y="65722"/>
                  </a:cubicBezTo>
                  <a:cubicBezTo>
                    <a:pt x="35147" y="67437"/>
                    <a:pt x="31147" y="65913"/>
                    <a:pt x="30956" y="68199"/>
                  </a:cubicBezTo>
                  <a:cubicBezTo>
                    <a:pt x="36957" y="74676"/>
                    <a:pt x="36290" y="92964"/>
                    <a:pt x="32194" y="101822"/>
                  </a:cubicBezTo>
                  <a:close/>
                  <a:moveTo>
                    <a:pt x="29718" y="203454"/>
                  </a:moveTo>
                  <a:cubicBezTo>
                    <a:pt x="29718" y="205549"/>
                    <a:pt x="29718" y="207550"/>
                    <a:pt x="29718" y="209645"/>
                  </a:cubicBezTo>
                  <a:cubicBezTo>
                    <a:pt x="27527" y="208502"/>
                    <a:pt x="25432" y="207264"/>
                    <a:pt x="26003" y="203454"/>
                  </a:cubicBezTo>
                  <a:cubicBezTo>
                    <a:pt x="27242" y="203454"/>
                    <a:pt x="28480" y="203454"/>
                    <a:pt x="29718" y="203454"/>
                  </a:cubicBezTo>
                  <a:close/>
                  <a:moveTo>
                    <a:pt x="33433" y="248126"/>
                  </a:moveTo>
                  <a:cubicBezTo>
                    <a:pt x="36195" y="248317"/>
                    <a:pt x="33909" y="253365"/>
                    <a:pt x="34671" y="255556"/>
                  </a:cubicBezTo>
                  <a:cubicBezTo>
                    <a:pt x="33528" y="254603"/>
                    <a:pt x="31909" y="254222"/>
                    <a:pt x="29718" y="254317"/>
                  </a:cubicBezTo>
                  <a:cubicBezTo>
                    <a:pt x="28384" y="249650"/>
                    <a:pt x="32290" y="250317"/>
                    <a:pt x="33433" y="248126"/>
                  </a:cubicBezTo>
                  <a:close/>
                  <a:moveTo>
                    <a:pt x="29718" y="232029"/>
                  </a:moveTo>
                  <a:cubicBezTo>
                    <a:pt x="28575" y="231267"/>
                    <a:pt x="27527" y="230505"/>
                    <a:pt x="27242" y="232029"/>
                  </a:cubicBezTo>
                  <a:cubicBezTo>
                    <a:pt x="22098" y="230219"/>
                    <a:pt x="28956" y="224409"/>
                    <a:pt x="27242" y="218408"/>
                  </a:cubicBezTo>
                  <a:cubicBezTo>
                    <a:pt x="32575" y="221361"/>
                    <a:pt x="32290" y="226219"/>
                    <a:pt x="29718" y="2320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6" name="Freeform: Shape 2466">
              <a:extLst>
                <a:ext uri="{FF2B5EF4-FFF2-40B4-BE49-F238E27FC236}">
                  <a16:creationId xmlns:a16="http://schemas.microsoft.com/office/drawing/2014/main" id="{B7D28BD7-7018-46A7-AD0D-D22425921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657" y="4161333"/>
              <a:ext cx="9525" cy="9525"/>
            </a:xfrm>
            <a:custGeom>
              <a:avLst/>
              <a:gdLst>
                <a:gd name="T0" fmla="*/ 23479125 w 9525"/>
                <a:gd name="T1" fmla="*/ 45 h 9525"/>
                <a:gd name="T2" fmla="*/ 11687175 w 9525"/>
                <a:gd name="T3" fmla="*/ 7474 h 9525"/>
                <a:gd name="T4" fmla="*/ 35271075 w 9525"/>
                <a:gd name="T5" fmla="*/ 3759 h 9525"/>
                <a:gd name="T6" fmla="*/ 35271075 w 9525"/>
                <a:gd name="T7" fmla="*/ 14904 h 9525"/>
                <a:gd name="T8" fmla="*/ 23479125 w 9525"/>
                <a:gd name="T9" fmla="*/ 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465" y="45"/>
                  </a:moveTo>
                  <a:cubicBezTo>
                    <a:pt x="4465" y="4236"/>
                    <a:pt x="-2774" y="5283"/>
                    <a:pt x="1227" y="7474"/>
                  </a:cubicBezTo>
                  <a:cubicBezTo>
                    <a:pt x="1798" y="5950"/>
                    <a:pt x="2560" y="4617"/>
                    <a:pt x="3703" y="3759"/>
                  </a:cubicBezTo>
                  <a:cubicBezTo>
                    <a:pt x="4084" y="7188"/>
                    <a:pt x="179" y="12522"/>
                    <a:pt x="3703" y="14904"/>
                  </a:cubicBezTo>
                  <a:cubicBezTo>
                    <a:pt x="4560" y="10903"/>
                    <a:pt x="11609" y="-813"/>
                    <a:pt x="2465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7" name="Freeform: Shape 2467">
              <a:extLst>
                <a:ext uri="{FF2B5EF4-FFF2-40B4-BE49-F238E27FC236}">
                  <a16:creationId xmlns:a16="http://schemas.microsoft.com/office/drawing/2014/main" id="{9DBED4BB-4FF9-4C92-B10D-61648DAC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4149430"/>
              <a:ext cx="9525" cy="9525"/>
            </a:xfrm>
            <a:custGeom>
              <a:avLst/>
              <a:gdLst>
                <a:gd name="T0" fmla="*/ 0 w 9525"/>
                <a:gd name="T1" fmla="*/ 10709 h 9525"/>
                <a:gd name="T2" fmla="*/ 47177325 w 9525"/>
                <a:gd name="T3" fmla="*/ 13186 h 9525"/>
                <a:gd name="T4" fmla="*/ 35385375 w 9525"/>
                <a:gd name="T5" fmla="*/ 9471 h 9525"/>
                <a:gd name="T6" fmla="*/ 0 w 9525"/>
                <a:gd name="T7" fmla="*/ 1070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09"/>
                  </a:moveTo>
                  <a:cubicBezTo>
                    <a:pt x="3905" y="9280"/>
                    <a:pt x="3048" y="12614"/>
                    <a:pt x="4953" y="13186"/>
                  </a:cubicBezTo>
                  <a:cubicBezTo>
                    <a:pt x="5048" y="11471"/>
                    <a:pt x="4382" y="10423"/>
                    <a:pt x="3715" y="9471"/>
                  </a:cubicBezTo>
                  <a:cubicBezTo>
                    <a:pt x="1810" y="-4626"/>
                    <a:pt x="2191" y="-1959"/>
                    <a:pt x="0" y="107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8" name="Freeform: Shape 2468">
              <a:extLst>
                <a:ext uri="{FF2B5EF4-FFF2-40B4-BE49-F238E27FC236}">
                  <a16:creationId xmlns:a16="http://schemas.microsoft.com/office/drawing/2014/main" id="{0C7006B0-76FE-4AE8-80BE-30B8ED652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3582440"/>
              <a:ext cx="9525" cy="9525"/>
            </a:xfrm>
            <a:custGeom>
              <a:avLst/>
              <a:gdLst>
                <a:gd name="T0" fmla="*/ 8668 w 9525"/>
                <a:gd name="T1" fmla="*/ 8675 h 9525"/>
                <a:gd name="T2" fmla="*/ 11144 w 9525"/>
                <a:gd name="T3" fmla="*/ 8 h 9525"/>
                <a:gd name="T4" fmla="*/ 2477 w 9525"/>
                <a:gd name="T5" fmla="*/ 2484 h 9525"/>
                <a:gd name="T6" fmla="*/ 0 w 9525"/>
                <a:gd name="T7" fmla="*/ 16105 h 9525"/>
                <a:gd name="T8" fmla="*/ 13621 w 9525"/>
                <a:gd name="T9" fmla="*/ 16105 h 9525"/>
                <a:gd name="T10" fmla="*/ 12383 w 9525"/>
                <a:gd name="T11" fmla="*/ 8675 h 9525"/>
                <a:gd name="T12" fmla="*/ 17336 w 9525"/>
                <a:gd name="T13" fmla="*/ 7437 h 9525"/>
                <a:gd name="T14" fmla="*/ 8668 w 9525"/>
                <a:gd name="T15" fmla="*/ 8675 h 9525"/>
                <a:gd name="T16" fmla="*/ 3715 w 9525"/>
                <a:gd name="T17" fmla="*/ 13628 h 9525"/>
                <a:gd name="T18" fmla="*/ 3715 w 9525"/>
                <a:gd name="T19" fmla="*/ 9914 h 9525"/>
                <a:gd name="T20" fmla="*/ 8668 w 9525"/>
                <a:gd name="T21" fmla="*/ 12390 h 9525"/>
                <a:gd name="T22" fmla="*/ 3715 w 9525"/>
                <a:gd name="T23" fmla="*/ 13628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9525">
                  <a:moveTo>
                    <a:pt x="8668" y="8675"/>
                  </a:moveTo>
                  <a:cubicBezTo>
                    <a:pt x="7429" y="3722"/>
                    <a:pt x="12383" y="4961"/>
                    <a:pt x="11144" y="8"/>
                  </a:cubicBezTo>
                  <a:cubicBezTo>
                    <a:pt x="7239" y="-183"/>
                    <a:pt x="7049" y="3246"/>
                    <a:pt x="2477" y="2484"/>
                  </a:cubicBezTo>
                  <a:cubicBezTo>
                    <a:pt x="3810" y="9247"/>
                    <a:pt x="0" y="10771"/>
                    <a:pt x="0" y="16105"/>
                  </a:cubicBezTo>
                  <a:cubicBezTo>
                    <a:pt x="4858" y="18867"/>
                    <a:pt x="9144" y="13724"/>
                    <a:pt x="13621" y="16105"/>
                  </a:cubicBezTo>
                  <a:cubicBezTo>
                    <a:pt x="12478" y="11723"/>
                    <a:pt x="13430" y="13057"/>
                    <a:pt x="12383" y="8675"/>
                  </a:cubicBezTo>
                  <a:cubicBezTo>
                    <a:pt x="14002" y="10295"/>
                    <a:pt x="16097" y="9437"/>
                    <a:pt x="17336" y="7437"/>
                  </a:cubicBezTo>
                  <a:cubicBezTo>
                    <a:pt x="14954" y="3913"/>
                    <a:pt x="10192" y="11723"/>
                    <a:pt x="8668" y="8675"/>
                  </a:cubicBezTo>
                  <a:close/>
                  <a:moveTo>
                    <a:pt x="3715" y="13628"/>
                  </a:moveTo>
                  <a:cubicBezTo>
                    <a:pt x="3715" y="12390"/>
                    <a:pt x="3715" y="11152"/>
                    <a:pt x="3715" y="9914"/>
                  </a:cubicBezTo>
                  <a:cubicBezTo>
                    <a:pt x="7620" y="8485"/>
                    <a:pt x="6763" y="11914"/>
                    <a:pt x="8668" y="12390"/>
                  </a:cubicBezTo>
                  <a:cubicBezTo>
                    <a:pt x="8287" y="14105"/>
                    <a:pt x="5620" y="13438"/>
                    <a:pt x="3715" y="1362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19" name="Freeform: Shape 2469">
              <a:extLst>
                <a:ext uri="{FF2B5EF4-FFF2-40B4-BE49-F238E27FC236}">
                  <a16:creationId xmlns:a16="http://schemas.microsoft.com/office/drawing/2014/main" id="{85504BC6-6EAC-4591-86DB-35AEF12BF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1" y="3629596"/>
              <a:ext cx="9525" cy="9525"/>
            </a:xfrm>
            <a:custGeom>
              <a:avLst/>
              <a:gdLst>
                <a:gd name="T0" fmla="*/ 31 w 9525"/>
                <a:gd name="T1" fmla="*/ 58969275 h 9525"/>
                <a:gd name="T2" fmla="*/ 9937 w 9525"/>
                <a:gd name="T3" fmla="*/ 0 h 9525"/>
                <a:gd name="T4" fmla="*/ 31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" y="6191"/>
                  </a:moveTo>
                  <a:cubicBezTo>
                    <a:pt x="3270" y="4096"/>
                    <a:pt x="8128" y="3524"/>
                    <a:pt x="9937" y="0"/>
                  </a:cubicBezTo>
                  <a:cubicBezTo>
                    <a:pt x="6889" y="2381"/>
                    <a:pt x="-540" y="286"/>
                    <a:pt x="31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0" name="Freeform: Shape 2470">
              <a:extLst>
                <a:ext uri="{FF2B5EF4-FFF2-40B4-BE49-F238E27FC236}">
                  <a16:creationId xmlns:a16="http://schemas.microsoft.com/office/drawing/2014/main" id="{838C265B-4CCF-401A-8B15-718077D47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335750"/>
              <a:ext cx="9525" cy="19050"/>
            </a:xfrm>
            <a:custGeom>
              <a:avLst/>
              <a:gdLst>
                <a:gd name="T0" fmla="*/ 0 w 9525"/>
                <a:gd name="T1" fmla="*/ 7429 h 19050"/>
                <a:gd name="T2" fmla="*/ 4953 w 9525"/>
                <a:gd name="T3" fmla="*/ 12382 h 19050"/>
                <a:gd name="T4" fmla="*/ 11144 w 9525"/>
                <a:gd name="T5" fmla="*/ 9906 h 19050"/>
                <a:gd name="T6" fmla="*/ 12382 w 9525"/>
                <a:gd name="T7" fmla="*/ 16097 h 19050"/>
                <a:gd name="T8" fmla="*/ 8668 w 9525"/>
                <a:gd name="T9" fmla="*/ 17335 h 19050"/>
                <a:gd name="T10" fmla="*/ 9906 w 9525"/>
                <a:gd name="T11" fmla="*/ 18574 h 19050"/>
                <a:gd name="T12" fmla="*/ 12382 w 9525"/>
                <a:gd name="T13" fmla="*/ 19812 h 19050"/>
                <a:gd name="T14" fmla="*/ 16097 w 9525"/>
                <a:gd name="T15" fmla="*/ 0 h 19050"/>
                <a:gd name="T16" fmla="*/ 0 w 9525"/>
                <a:gd name="T17" fmla="*/ 7429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0" y="7429"/>
                  </a:moveTo>
                  <a:cubicBezTo>
                    <a:pt x="190" y="10573"/>
                    <a:pt x="1810" y="12192"/>
                    <a:pt x="4953" y="12382"/>
                  </a:cubicBezTo>
                  <a:cubicBezTo>
                    <a:pt x="7334" y="11811"/>
                    <a:pt x="7144" y="8858"/>
                    <a:pt x="11144" y="9906"/>
                  </a:cubicBezTo>
                  <a:cubicBezTo>
                    <a:pt x="10096" y="13430"/>
                    <a:pt x="12859" y="13144"/>
                    <a:pt x="12382" y="16097"/>
                  </a:cubicBezTo>
                  <a:cubicBezTo>
                    <a:pt x="10954" y="16288"/>
                    <a:pt x="8858" y="15907"/>
                    <a:pt x="8668" y="17335"/>
                  </a:cubicBezTo>
                  <a:cubicBezTo>
                    <a:pt x="9430" y="17431"/>
                    <a:pt x="10192" y="17526"/>
                    <a:pt x="9906" y="18574"/>
                  </a:cubicBezTo>
                  <a:cubicBezTo>
                    <a:pt x="11144" y="18574"/>
                    <a:pt x="11335" y="19621"/>
                    <a:pt x="12382" y="19812"/>
                  </a:cubicBezTo>
                  <a:cubicBezTo>
                    <a:pt x="14192" y="11049"/>
                    <a:pt x="15335" y="4191"/>
                    <a:pt x="16097" y="0"/>
                  </a:cubicBezTo>
                  <a:cubicBezTo>
                    <a:pt x="11239" y="4381"/>
                    <a:pt x="9049" y="14192"/>
                    <a:pt x="0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1" name="Freeform: Shape 2471">
              <a:extLst>
                <a:ext uri="{FF2B5EF4-FFF2-40B4-BE49-F238E27FC236}">
                  <a16:creationId xmlns:a16="http://schemas.microsoft.com/office/drawing/2014/main" id="{42E46DDE-5CB3-4B91-9518-295533B34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66" y="3142393"/>
              <a:ext cx="9525" cy="9525"/>
            </a:xfrm>
            <a:custGeom>
              <a:avLst/>
              <a:gdLst>
                <a:gd name="T0" fmla="*/ 11144 w 9525"/>
                <a:gd name="T1" fmla="*/ 11144 h 9525"/>
                <a:gd name="T2" fmla="*/ 11144 w 9525"/>
                <a:gd name="T3" fmla="*/ 0 h 9525"/>
                <a:gd name="T4" fmla="*/ 0 w 9525"/>
                <a:gd name="T5" fmla="*/ 11144 h 9525"/>
                <a:gd name="T6" fmla="*/ 11144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1144"/>
                  </a:moveTo>
                  <a:cubicBezTo>
                    <a:pt x="11144" y="7429"/>
                    <a:pt x="11144" y="3715"/>
                    <a:pt x="11144" y="0"/>
                  </a:cubicBezTo>
                  <a:cubicBezTo>
                    <a:pt x="4858" y="1143"/>
                    <a:pt x="5239" y="8954"/>
                    <a:pt x="0" y="11144"/>
                  </a:cubicBezTo>
                  <a:cubicBezTo>
                    <a:pt x="2667" y="13144"/>
                    <a:pt x="6382" y="7620"/>
                    <a:pt x="11144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2" name="Freeform: Shape 2472">
              <a:extLst>
                <a:ext uri="{FF2B5EF4-FFF2-40B4-BE49-F238E27FC236}">
                  <a16:creationId xmlns:a16="http://schemas.microsoft.com/office/drawing/2014/main" id="{99A8D64C-5276-4659-9BA9-7AEB30D4C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561397"/>
              <a:ext cx="9525" cy="9525"/>
            </a:xfrm>
            <a:custGeom>
              <a:avLst/>
              <a:gdLst>
                <a:gd name="T0" fmla="*/ 0 w 9525"/>
                <a:gd name="T1" fmla="*/ 13621 h 9525"/>
                <a:gd name="T2" fmla="*/ 70761225 w 9525"/>
                <a:gd name="T3" fmla="*/ 13621 h 9525"/>
                <a:gd name="T4" fmla="*/ 82562700 w 9525"/>
                <a:gd name="T5" fmla="*/ 0 h 9525"/>
                <a:gd name="T6" fmla="*/ 0 w 9525"/>
                <a:gd name="T7" fmla="*/ 4953 h 9525"/>
                <a:gd name="T8" fmla="*/ 0 w 9525"/>
                <a:gd name="T9" fmla="*/ 13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3621"/>
                  </a:moveTo>
                  <a:cubicBezTo>
                    <a:pt x="2476" y="13621"/>
                    <a:pt x="4953" y="13621"/>
                    <a:pt x="7429" y="13621"/>
                  </a:cubicBezTo>
                  <a:cubicBezTo>
                    <a:pt x="5715" y="8192"/>
                    <a:pt x="8573" y="4667"/>
                    <a:pt x="8668" y="0"/>
                  </a:cubicBezTo>
                  <a:cubicBezTo>
                    <a:pt x="5239" y="1905"/>
                    <a:pt x="3238" y="6096"/>
                    <a:pt x="0" y="4953"/>
                  </a:cubicBezTo>
                  <a:cubicBezTo>
                    <a:pt x="4953" y="6191"/>
                    <a:pt x="3238" y="11335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3" name="Freeform: Shape 2473">
              <a:extLst>
                <a:ext uri="{FF2B5EF4-FFF2-40B4-BE49-F238E27FC236}">
                  <a16:creationId xmlns:a16="http://schemas.microsoft.com/office/drawing/2014/main" id="{FCAEC729-CDB7-4C14-AD41-B32F9BB2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022" y="3643217"/>
              <a:ext cx="9525" cy="9525"/>
            </a:xfrm>
            <a:custGeom>
              <a:avLst/>
              <a:gdLst>
                <a:gd name="T0" fmla="*/ 1238 w 9525"/>
                <a:gd name="T1" fmla="*/ 12382 h 9525"/>
                <a:gd name="T2" fmla="*/ 6191 w 9525"/>
                <a:gd name="T3" fmla="*/ 13621 h 9525"/>
                <a:gd name="T4" fmla="*/ 2476 w 9525"/>
                <a:gd name="T5" fmla="*/ 6191 h 9525"/>
                <a:gd name="T6" fmla="*/ 9906 w 9525"/>
                <a:gd name="T7" fmla="*/ 0 h 9525"/>
                <a:gd name="T8" fmla="*/ 0 w 9525"/>
                <a:gd name="T9" fmla="*/ 6191 h 9525"/>
                <a:gd name="T10" fmla="*/ 1238 w 9525"/>
                <a:gd name="T11" fmla="*/ 1238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38" y="12382"/>
                  </a:moveTo>
                  <a:cubicBezTo>
                    <a:pt x="3524" y="12097"/>
                    <a:pt x="4000" y="13811"/>
                    <a:pt x="6191" y="13621"/>
                  </a:cubicBezTo>
                  <a:cubicBezTo>
                    <a:pt x="6191" y="9811"/>
                    <a:pt x="3524" y="8763"/>
                    <a:pt x="2476" y="6191"/>
                  </a:cubicBezTo>
                  <a:cubicBezTo>
                    <a:pt x="5905" y="5048"/>
                    <a:pt x="8287" y="2953"/>
                    <a:pt x="9906" y="0"/>
                  </a:cubicBezTo>
                  <a:cubicBezTo>
                    <a:pt x="6191" y="1619"/>
                    <a:pt x="2572" y="3429"/>
                    <a:pt x="0" y="6191"/>
                  </a:cubicBezTo>
                  <a:cubicBezTo>
                    <a:pt x="2667" y="6001"/>
                    <a:pt x="571" y="10573"/>
                    <a:pt x="1238" y="12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4" name="Freeform: Shape 2474">
              <a:extLst>
                <a:ext uri="{FF2B5EF4-FFF2-40B4-BE49-F238E27FC236}">
                  <a16:creationId xmlns:a16="http://schemas.microsoft.com/office/drawing/2014/main" id="{1880E55D-3497-47C7-B5FC-87EC25E48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3" y="3149114"/>
              <a:ext cx="9525" cy="9525"/>
            </a:xfrm>
            <a:custGeom>
              <a:avLst/>
              <a:gdLst>
                <a:gd name="T0" fmla="*/ 2419350 w 9525"/>
                <a:gd name="T1" fmla="*/ 708 h 9525"/>
                <a:gd name="T2" fmla="*/ 2419350 w 9525"/>
                <a:gd name="T3" fmla="*/ 10614 h 9525"/>
                <a:gd name="T4" fmla="*/ 37804725 w 9525"/>
                <a:gd name="T5" fmla="*/ 708 h 9525"/>
                <a:gd name="T6" fmla="*/ 2419350 w 9525"/>
                <a:gd name="T7" fmla="*/ 70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4" y="708"/>
                  </a:moveTo>
                  <a:cubicBezTo>
                    <a:pt x="4064" y="2994"/>
                    <a:pt x="-1175" y="6614"/>
                    <a:pt x="254" y="10614"/>
                  </a:cubicBezTo>
                  <a:cubicBezTo>
                    <a:pt x="5016" y="10900"/>
                    <a:pt x="1587" y="2804"/>
                    <a:pt x="3969" y="708"/>
                  </a:cubicBezTo>
                  <a:cubicBezTo>
                    <a:pt x="1873" y="1185"/>
                    <a:pt x="826" y="-1101"/>
                    <a:pt x="254" y="70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5" name="Freeform: Shape 2475">
              <a:extLst>
                <a:ext uri="{FF2B5EF4-FFF2-40B4-BE49-F238E27FC236}">
                  <a16:creationId xmlns:a16="http://schemas.microsoft.com/office/drawing/2014/main" id="{4A1CEE17-0FD1-4BBF-BD07-78D187CD6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502" y="3079242"/>
              <a:ext cx="9525" cy="19050"/>
            </a:xfrm>
            <a:custGeom>
              <a:avLst/>
              <a:gdLst>
                <a:gd name="T0" fmla="*/ 45767625 w 9525"/>
                <a:gd name="T1" fmla="*/ 21050 h 19050"/>
                <a:gd name="T2" fmla="*/ 10382250 w 9525"/>
                <a:gd name="T3" fmla="*/ 0 h 19050"/>
                <a:gd name="T4" fmla="*/ 45767625 w 9525"/>
                <a:gd name="T5" fmla="*/ 2105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4805" y="21050"/>
                  </a:moveTo>
                  <a:cubicBezTo>
                    <a:pt x="1090" y="14002"/>
                    <a:pt x="4900" y="4953"/>
                    <a:pt x="1090" y="0"/>
                  </a:cubicBezTo>
                  <a:cubicBezTo>
                    <a:pt x="-1100" y="7239"/>
                    <a:pt x="-53" y="17050"/>
                    <a:pt x="4805" y="2105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6" name="Freeform: Shape 2476">
              <a:extLst>
                <a:ext uri="{FF2B5EF4-FFF2-40B4-BE49-F238E27FC236}">
                  <a16:creationId xmlns:a16="http://schemas.microsoft.com/office/drawing/2014/main" id="{567A7228-CB2A-4A29-84CF-33BCAE696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3148412"/>
              <a:ext cx="9525" cy="19050"/>
            </a:xfrm>
            <a:custGeom>
              <a:avLst/>
              <a:gdLst>
                <a:gd name="T0" fmla="*/ 0 w 9525"/>
                <a:gd name="T1" fmla="*/ 1410 h 19050"/>
                <a:gd name="T2" fmla="*/ 0 w 9525"/>
                <a:gd name="T3" fmla="*/ 19984 h 19050"/>
                <a:gd name="T4" fmla="*/ 47177325 w 9525"/>
                <a:gd name="T5" fmla="*/ 18745 h 19050"/>
                <a:gd name="T6" fmla="*/ 82562700 w 9525"/>
                <a:gd name="T7" fmla="*/ 172 h 19050"/>
                <a:gd name="T8" fmla="*/ 0 w 9525"/>
                <a:gd name="T9" fmla="*/ 141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0" y="1410"/>
                  </a:moveTo>
                  <a:cubicBezTo>
                    <a:pt x="857" y="6744"/>
                    <a:pt x="286" y="12364"/>
                    <a:pt x="0" y="19984"/>
                  </a:cubicBezTo>
                  <a:cubicBezTo>
                    <a:pt x="2191" y="21508"/>
                    <a:pt x="7334" y="20365"/>
                    <a:pt x="4953" y="18745"/>
                  </a:cubicBezTo>
                  <a:cubicBezTo>
                    <a:pt x="-762" y="19222"/>
                    <a:pt x="5334" y="2648"/>
                    <a:pt x="8668" y="172"/>
                  </a:cubicBezTo>
                  <a:cubicBezTo>
                    <a:pt x="6096" y="934"/>
                    <a:pt x="476" y="-1352"/>
                    <a:pt x="0" y="14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7" name="Freeform: Shape 2477">
              <a:extLst>
                <a:ext uri="{FF2B5EF4-FFF2-40B4-BE49-F238E27FC236}">
                  <a16:creationId xmlns:a16="http://schemas.microsoft.com/office/drawing/2014/main" id="{274DB301-C2AB-428C-BF68-0EAFB73B4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878" y="3440937"/>
              <a:ext cx="9525" cy="9525"/>
            </a:xfrm>
            <a:custGeom>
              <a:avLst/>
              <a:gdLst>
                <a:gd name="T0" fmla="*/ 58969275 w 9525"/>
                <a:gd name="T1" fmla="*/ 18829 h 9525"/>
                <a:gd name="T2" fmla="*/ 35385375 w 9525"/>
                <a:gd name="T3" fmla="*/ 255 h 9525"/>
                <a:gd name="T4" fmla="*/ 0 w 9525"/>
                <a:gd name="T5" fmla="*/ 1493 h 9525"/>
                <a:gd name="T6" fmla="*/ 58969275 w 9525"/>
                <a:gd name="T7" fmla="*/ 188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829"/>
                  </a:moveTo>
                  <a:cubicBezTo>
                    <a:pt x="3810" y="13685"/>
                    <a:pt x="7239" y="7399"/>
                    <a:pt x="3715" y="255"/>
                  </a:cubicBezTo>
                  <a:cubicBezTo>
                    <a:pt x="4096" y="4160"/>
                    <a:pt x="95" y="-2888"/>
                    <a:pt x="0" y="1493"/>
                  </a:cubicBezTo>
                  <a:cubicBezTo>
                    <a:pt x="4763" y="1303"/>
                    <a:pt x="95" y="21020"/>
                    <a:pt x="6191" y="188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8" name="Freeform: Shape 2478">
              <a:extLst>
                <a:ext uri="{FF2B5EF4-FFF2-40B4-BE49-F238E27FC236}">
                  <a16:creationId xmlns:a16="http://schemas.microsoft.com/office/drawing/2014/main" id="{E7B5299B-E8B8-4904-BFB5-D43963FC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4145171"/>
              <a:ext cx="9525" cy="9525"/>
            </a:xfrm>
            <a:custGeom>
              <a:avLst/>
              <a:gdLst>
                <a:gd name="T0" fmla="*/ 47177325 w 9525"/>
                <a:gd name="T1" fmla="*/ 133350 h 9525"/>
                <a:gd name="T2" fmla="*/ 0 w 9525"/>
                <a:gd name="T3" fmla="*/ 11934825 h 9525"/>
                <a:gd name="T4" fmla="*/ 23593425 w 9525"/>
                <a:gd name="T5" fmla="*/ 59102625 h 9525"/>
                <a:gd name="T6" fmla="*/ 58969275 w 9525"/>
                <a:gd name="T7" fmla="*/ 47310675 h 9525"/>
                <a:gd name="T8" fmla="*/ 47177325 w 9525"/>
                <a:gd name="T9" fmla="*/ 1333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953" y="14"/>
                  </a:moveTo>
                  <a:cubicBezTo>
                    <a:pt x="2762" y="-81"/>
                    <a:pt x="1048" y="300"/>
                    <a:pt x="0" y="1253"/>
                  </a:cubicBezTo>
                  <a:cubicBezTo>
                    <a:pt x="191" y="3634"/>
                    <a:pt x="762" y="5443"/>
                    <a:pt x="2477" y="6205"/>
                  </a:cubicBezTo>
                  <a:cubicBezTo>
                    <a:pt x="2096" y="2776"/>
                    <a:pt x="9906" y="8396"/>
                    <a:pt x="6191" y="4967"/>
                  </a:cubicBezTo>
                  <a:cubicBezTo>
                    <a:pt x="2667" y="3824"/>
                    <a:pt x="8001" y="1729"/>
                    <a:pt x="4953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29" name="Freeform: Shape 2479">
              <a:extLst>
                <a:ext uri="{FF2B5EF4-FFF2-40B4-BE49-F238E27FC236}">
                  <a16:creationId xmlns:a16="http://schemas.microsoft.com/office/drawing/2014/main" id="{EEA3BD19-8583-42D9-AD32-12F8B922B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629" y="2541175"/>
              <a:ext cx="9525" cy="19050"/>
            </a:xfrm>
            <a:custGeom>
              <a:avLst/>
              <a:gdLst>
                <a:gd name="T0" fmla="*/ 14154150 w 9525"/>
                <a:gd name="T1" fmla="*/ 0 h 19050"/>
                <a:gd name="T2" fmla="*/ 25946100 w 9525"/>
                <a:gd name="T3" fmla="*/ 19812 h 19050"/>
                <a:gd name="T4" fmla="*/ 1415415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86" y="0"/>
                  </a:moveTo>
                  <a:cubicBezTo>
                    <a:pt x="-2039" y="6001"/>
                    <a:pt x="1676" y="14954"/>
                    <a:pt x="2724" y="19812"/>
                  </a:cubicBezTo>
                  <a:cubicBezTo>
                    <a:pt x="4534" y="15431"/>
                    <a:pt x="5486" y="2667"/>
                    <a:pt x="148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0" name="Freeform: Shape 2480">
              <a:extLst>
                <a:ext uri="{FF2B5EF4-FFF2-40B4-BE49-F238E27FC236}">
                  <a16:creationId xmlns:a16="http://schemas.microsoft.com/office/drawing/2014/main" id="{8003BFDC-00A8-4A3B-A414-3A7E6952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684" y="2520125"/>
              <a:ext cx="9525" cy="9525"/>
            </a:xfrm>
            <a:custGeom>
              <a:avLst/>
              <a:gdLst>
                <a:gd name="T0" fmla="*/ 9086850 w 9525"/>
                <a:gd name="T1" fmla="*/ 0 h 9525"/>
                <a:gd name="T2" fmla="*/ 9086850 w 9525"/>
                <a:gd name="T3" fmla="*/ 14859 h 9525"/>
                <a:gd name="T4" fmla="*/ 44462700 w 9525"/>
                <a:gd name="T5" fmla="*/ 11144 h 9525"/>
                <a:gd name="T6" fmla="*/ 90868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4" y="0"/>
                  </a:moveTo>
                  <a:cubicBezTo>
                    <a:pt x="-1713" y="5144"/>
                    <a:pt x="2192" y="9906"/>
                    <a:pt x="954" y="14859"/>
                  </a:cubicBezTo>
                  <a:cubicBezTo>
                    <a:pt x="4287" y="15716"/>
                    <a:pt x="3335" y="12287"/>
                    <a:pt x="4668" y="11144"/>
                  </a:cubicBezTo>
                  <a:cubicBezTo>
                    <a:pt x="-3142" y="11811"/>
                    <a:pt x="5716" y="2953"/>
                    <a:pt x="95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1" name="Freeform: Shape 2481">
              <a:extLst>
                <a:ext uri="{FF2B5EF4-FFF2-40B4-BE49-F238E27FC236}">
                  <a16:creationId xmlns:a16="http://schemas.microsoft.com/office/drawing/2014/main" id="{91B1EEE9-C659-491C-B09A-F3C6421C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350" y="2624066"/>
              <a:ext cx="9525" cy="38100"/>
            </a:xfrm>
            <a:custGeom>
              <a:avLst/>
              <a:gdLst>
                <a:gd name="T0" fmla="*/ 4953 w 9525"/>
                <a:gd name="T1" fmla="*/ 7597 h 38100"/>
                <a:gd name="T2" fmla="*/ 0 w 9525"/>
                <a:gd name="T3" fmla="*/ 3882 h 38100"/>
                <a:gd name="T4" fmla="*/ 6191 w 9525"/>
                <a:gd name="T5" fmla="*/ 27409 h 38100"/>
                <a:gd name="T6" fmla="*/ 11144 w 9525"/>
                <a:gd name="T7" fmla="*/ 26170 h 38100"/>
                <a:gd name="T8" fmla="*/ 13621 w 9525"/>
                <a:gd name="T9" fmla="*/ 39791 h 38100"/>
                <a:gd name="T10" fmla="*/ 17335 w 9525"/>
                <a:gd name="T11" fmla="*/ 36076 h 38100"/>
                <a:gd name="T12" fmla="*/ 17335 w 9525"/>
                <a:gd name="T13" fmla="*/ 15026 h 38100"/>
                <a:gd name="T14" fmla="*/ 13621 w 9525"/>
                <a:gd name="T15" fmla="*/ 2644 h 38100"/>
                <a:gd name="T16" fmla="*/ 8668 w 9525"/>
                <a:gd name="T17" fmla="*/ 167 h 38100"/>
                <a:gd name="T18" fmla="*/ 4953 w 9525"/>
                <a:gd name="T19" fmla="*/ 7597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4953" y="7597"/>
                  </a:moveTo>
                  <a:cubicBezTo>
                    <a:pt x="2381" y="7216"/>
                    <a:pt x="2572" y="4263"/>
                    <a:pt x="0" y="3882"/>
                  </a:cubicBezTo>
                  <a:cubicBezTo>
                    <a:pt x="3620" y="10835"/>
                    <a:pt x="14954" y="18836"/>
                    <a:pt x="6191" y="27409"/>
                  </a:cubicBezTo>
                  <a:cubicBezTo>
                    <a:pt x="8572" y="27694"/>
                    <a:pt x="8954" y="26075"/>
                    <a:pt x="11144" y="26170"/>
                  </a:cubicBezTo>
                  <a:cubicBezTo>
                    <a:pt x="13716" y="32743"/>
                    <a:pt x="8001" y="34838"/>
                    <a:pt x="13621" y="39791"/>
                  </a:cubicBezTo>
                  <a:cubicBezTo>
                    <a:pt x="14954" y="38648"/>
                    <a:pt x="14002" y="35219"/>
                    <a:pt x="17335" y="36076"/>
                  </a:cubicBezTo>
                  <a:cubicBezTo>
                    <a:pt x="13811" y="30552"/>
                    <a:pt x="8572" y="19027"/>
                    <a:pt x="17335" y="15026"/>
                  </a:cubicBezTo>
                  <a:cubicBezTo>
                    <a:pt x="10573" y="15026"/>
                    <a:pt x="12573" y="7406"/>
                    <a:pt x="13621" y="2644"/>
                  </a:cubicBezTo>
                  <a:cubicBezTo>
                    <a:pt x="11144" y="2644"/>
                    <a:pt x="12001" y="-785"/>
                    <a:pt x="8668" y="167"/>
                  </a:cubicBezTo>
                  <a:cubicBezTo>
                    <a:pt x="7715" y="2929"/>
                    <a:pt x="8001" y="6930"/>
                    <a:pt x="4953" y="75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2" name="Freeform: Shape 2482">
              <a:extLst>
                <a:ext uri="{FF2B5EF4-FFF2-40B4-BE49-F238E27FC236}">
                  <a16:creationId xmlns:a16="http://schemas.microsoft.com/office/drawing/2014/main" id="{AE9811FD-28AF-45FC-B314-13A4ED7F5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105" y="2808923"/>
              <a:ext cx="9525" cy="57150"/>
            </a:xfrm>
            <a:custGeom>
              <a:avLst/>
              <a:gdLst>
                <a:gd name="T0" fmla="*/ 10627 w 9525"/>
                <a:gd name="T1" fmla="*/ 57055 h 57150"/>
                <a:gd name="T2" fmla="*/ 9389 w 9525"/>
                <a:gd name="T3" fmla="*/ 31052 h 57150"/>
                <a:gd name="T4" fmla="*/ 14342 w 9525"/>
                <a:gd name="T5" fmla="*/ 31052 h 57150"/>
                <a:gd name="T6" fmla="*/ 6912 w 9525"/>
                <a:gd name="T7" fmla="*/ 0 h 57150"/>
                <a:gd name="T8" fmla="*/ 5674 w 9525"/>
                <a:gd name="T9" fmla="*/ 23527 h 57150"/>
                <a:gd name="T10" fmla="*/ 721 w 9525"/>
                <a:gd name="T11" fmla="*/ 22288 h 57150"/>
                <a:gd name="T12" fmla="*/ 1959 w 9525"/>
                <a:gd name="T13" fmla="*/ 30956 h 57150"/>
                <a:gd name="T14" fmla="*/ 4436 w 9525"/>
                <a:gd name="T15" fmla="*/ 26003 h 57150"/>
                <a:gd name="T16" fmla="*/ 3198 w 9525"/>
                <a:gd name="T17" fmla="*/ 55721 h 57150"/>
                <a:gd name="T18" fmla="*/ 10627 w 9525"/>
                <a:gd name="T19" fmla="*/ 57055 h 57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57150">
                  <a:moveTo>
                    <a:pt x="10627" y="57055"/>
                  </a:moveTo>
                  <a:cubicBezTo>
                    <a:pt x="11199" y="47339"/>
                    <a:pt x="9960" y="39529"/>
                    <a:pt x="9389" y="31052"/>
                  </a:cubicBezTo>
                  <a:cubicBezTo>
                    <a:pt x="11579" y="32099"/>
                    <a:pt x="13199" y="35147"/>
                    <a:pt x="14342" y="31052"/>
                  </a:cubicBezTo>
                  <a:cubicBezTo>
                    <a:pt x="5674" y="25146"/>
                    <a:pt x="8341" y="9620"/>
                    <a:pt x="6912" y="0"/>
                  </a:cubicBezTo>
                  <a:cubicBezTo>
                    <a:pt x="1674" y="6763"/>
                    <a:pt x="3864" y="16478"/>
                    <a:pt x="5674" y="23527"/>
                  </a:cubicBezTo>
                  <a:cubicBezTo>
                    <a:pt x="3293" y="23813"/>
                    <a:pt x="2912" y="22098"/>
                    <a:pt x="721" y="22288"/>
                  </a:cubicBezTo>
                  <a:cubicBezTo>
                    <a:pt x="1292" y="27146"/>
                    <a:pt x="-1946" y="28670"/>
                    <a:pt x="1959" y="30956"/>
                  </a:cubicBezTo>
                  <a:cubicBezTo>
                    <a:pt x="3674" y="30194"/>
                    <a:pt x="2150" y="26194"/>
                    <a:pt x="4436" y="26003"/>
                  </a:cubicBezTo>
                  <a:cubicBezTo>
                    <a:pt x="7484" y="32671"/>
                    <a:pt x="8817" y="50102"/>
                    <a:pt x="3198" y="55721"/>
                  </a:cubicBezTo>
                  <a:cubicBezTo>
                    <a:pt x="2054" y="60388"/>
                    <a:pt x="9770" y="58102"/>
                    <a:pt x="10627" y="570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3" name="Freeform: Shape 2483">
              <a:extLst>
                <a:ext uri="{FF2B5EF4-FFF2-40B4-BE49-F238E27FC236}">
                  <a16:creationId xmlns:a16="http://schemas.microsoft.com/office/drawing/2014/main" id="{A81A9ED2-53C6-4896-8FE1-F44A23F76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244" y="2893219"/>
              <a:ext cx="9525" cy="9525"/>
            </a:xfrm>
            <a:custGeom>
              <a:avLst/>
              <a:gdLst>
                <a:gd name="T0" fmla="*/ 6250 w 9525"/>
                <a:gd name="T1" fmla="*/ 35385375 h 9525"/>
                <a:gd name="T2" fmla="*/ 11203 w 9525"/>
                <a:gd name="T3" fmla="*/ 35385375 h 9525"/>
                <a:gd name="T4" fmla="*/ 5011 w 9525"/>
                <a:gd name="T5" fmla="*/ 0 h 9525"/>
                <a:gd name="T6" fmla="*/ 59 w 9525"/>
                <a:gd name="T7" fmla="*/ 82562700 h 9525"/>
                <a:gd name="T8" fmla="*/ 6250 w 9525"/>
                <a:gd name="T9" fmla="*/ 353853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50" y="3715"/>
                  </a:moveTo>
                  <a:cubicBezTo>
                    <a:pt x="5011" y="8192"/>
                    <a:pt x="11774" y="6096"/>
                    <a:pt x="11203" y="3715"/>
                  </a:cubicBezTo>
                  <a:cubicBezTo>
                    <a:pt x="8250" y="2667"/>
                    <a:pt x="6535" y="4286"/>
                    <a:pt x="5011" y="0"/>
                  </a:cubicBezTo>
                  <a:cubicBezTo>
                    <a:pt x="6250" y="5810"/>
                    <a:pt x="-703" y="3334"/>
                    <a:pt x="59" y="8668"/>
                  </a:cubicBezTo>
                  <a:cubicBezTo>
                    <a:pt x="5393" y="10287"/>
                    <a:pt x="3392" y="4572"/>
                    <a:pt x="6250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4" name="Freeform: Shape 2484">
              <a:extLst>
                <a:ext uri="{FF2B5EF4-FFF2-40B4-BE49-F238E27FC236}">
                  <a16:creationId xmlns:a16="http://schemas.microsoft.com/office/drawing/2014/main" id="{B0050DD1-51EE-4C0C-B73C-F26E235CD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303" y="2434437"/>
              <a:ext cx="9525" cy="9525"/>
            </a:xfrm>
            <a:custGeom>
              <a:avLst/>
              <a:gdLst>
                <a:gd name="T0" fmla="*/ 70761225 w 9525"/>
                <a:gd name="T1" fmla="*/ 15012 h 9525"/>
                <a:gd name="T2" fmla="*/ 58969275 w 9525"/>
                <a:gd name="T3" fmla="*/ 153 h 9525"/>
                <a:gd name="T4" fmla="*/ 35385375 w 9525"/>
                <a:gd name="T5" fmla="*/ 2630 h 9525"/>
                <a:gd name="T6" fmla="*/ 0 w 9525"/>
                <a:gd name="T7" fmla="*/ 13774 h 9525"/>
                <a:gd name="T8" fmla="*/ 70761225 w 9525"/>
                <a:gd name="T9" fmla="*/ 1501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29" y="15012"/>
                  </a:moveTo>
                  <a:cubicBezTo>
                    <a:pt x="7334" y="8821"/>
                    <a:pt x="7239" y="-1371"/>
                    <a:pt x="6191" y="153"/>
                  </a:cubicBezTo>
                  <a:cubicBezTo>
                    <a:pt x="5905" y="1582"/>
                    <a:pt x="4858" y="2058"/>
                    <a:pt x="3715" y="2630"/>
                  </a:cubicBezTo>
                  <a:cubicBezTo>
                    <a:pt x="5810" y="8535"/>
                    <a:pt x="4667" y="11869"/>
                    <a:pt x="0" y="13774"/>
                  </a:cubicBezTo>
                  <a:cubicBezTo>
                    <a:pt x="3810" y="12917"/>
                    <a:pt x="4477" y="15012"/>
                    <a:pt x="7429" y="150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5" name="Freeform: Shape 2485">
              <a:extLst>
                <a:ext uri="{FF2B5EF4-FFF2-40B4-BE49-F238E27FC236}">
                  <a16:creationId xmlns:a16="http://schemas.microsoft.com/office/drawing/2014/main" id="{579A34A8-7045-460B-BCBD-825E41492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880" y="4544378"/>
              <a:ext cx="9525" cy="9525"/>
            </a:xfrm>
            <a:custGeom>
              <a:avLst/>
              <a:gdLst>
                <a:gd name="T0" fmla="*/ 82562700 w 9525"/>
                <a:gd name="T1" fmla="*/ 7429 h 9525"/>
                <a:gd name="T2" fmla="*/ 70761225 w 9525"/>
                <a:gd name="T3" fmla="*/ 0 h 9525"/>
                <a:gd name="T4" fmla="*/ 0 w 9525"/>
                <a:gd name="T5" fmla="*/ 8668 h 9525"/>
                <a:gd name="T6" fmla="*/ 82562700 w 9525"/>
                <a:gd name="T7" fmla="*/ 7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7429"/>
                  </a:moveTo>
                  <a:cubicBezTo>
                    <a:pt x="8287" y="3048"/>
                    <a:pt x="8573" y="1048"/>
                    <a:pt x="7429" y="0"/>
                  </a:cubicBezTo>
                  <a:cubicBezTo>
                    <a:pt x="6858" y="4763"/>
                    <a:pt x="2667" y="6001"/>
                    <a:pt x="0" y="8668"/>
                  </a:cubicBezTo>
                  <a:cubicBezTo>
                    <a:pt x="3048" y="11811"/>
                    <a:pt x="4858" y="7239"/>
                    <a:pt x="866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6" name="Freeform: Shape 2486">
              <a:extLst>
                <a:ext uri="{FF2B5EF4-FFF2-40B4-BE49-F238E27FC236}">
                  <a16:creationId xmlns:a16="http://schemas.microsoft.com/office/drawing/2014/main" id="{B40DCC13-92BF-4A75-B93A-D30ED4981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401" y="4591470"/>
              <a:ext cx="9525" cy="9525"/>
            </a:xfrm>
            <a:custGeom>
              <a:avLst/>
              <a:gdLst>
                <a:gd name="T0" fmla="*/ 49015650 w 9525"/>
                <a:gd name="T1" fmla="*/ 12334875 h 9525"/>
                <a:gd name="T2" fmla="*/ 13639800 w 9525"/>
                <a:gd name="T3" fmla="*/ 533400 h 9525"/>
                <a:gd name="T4" fmla="*/ 13639800 w 9525"/>
                <a:gd name="T5" fmla="*/ 59512200 h 9525"/>
                <a:gd name="T6" fmla="*/ 49015650 w 9525"/>
                <a:gd name="T7" fmla="*/ 12334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6" y="1295"/>
                  </a:moveTo>
                  <a:cubicBezTo>
                    <a:pt x="4480" y="4914"/>
                    <a:pt x="3241" y="-610"/>
                    <a:pt x="1432" y="56"/>
                  </a:cubicBezTo>
                  <a:cubicBezTo>
                    <a:pt x="765" y="819"/>
                    <a:pt x="-1426" y="5962"/>
                    <a:pt x="1432" y="6248"/>
                  </a:cubicBezTo>
                  <a:cubicBezTo>
                    <a:pt x="-188" y="-134"/>
                    <a:pt x="9337" y="5962"/>
                    <a:pt x="5146" y="12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7" name="Freeform: Shape 2487">
              <a:extLst>
                <a:ext uri="{FF2B5EF4-FFF2-40B4-BE49-F238E27FC236}">
                  <a16:creationId xmlns:a16="http://schemas.microsoft.com/office/drawing/2014/main" id="{BB8E400E-9549-4DD2-8DC9-C46DA81C8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57968"/>
              <a:ext cx="9525" cy="9525"/>
            </a:xfrm>
            <a:custGeom>
              <a:avLst/>
              <a:gdLst>
                <a:gd name="T0" fmla="*/ 0 w 9525"/>
                <a:gd name="T1" fmla="*/ 295275 h 9525"/>
                <a:gd name="T2" fmla="*/ 0 w 9525"/>
                <a:gd name="T3" fmla="*/ 82848450 h 9525"/>
                <a:gd name="T4" fmla="*/ 0 w 9525"/>
                <a:gd name="T5" fmla="*/ 295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"/>
                  </a:moveTo>
                  <a:cubicBezTo>
                    <a:pt x="2572" y="3936"/>
                    <a:pt x="2572" y="4793"/>
                    <a:pt x="0" y="8698"/>
                  </a:cubicBezTo>
                  <a:cubicBezTo>
                    <a:pt x="5715" y="9841"/>
                    <a:pt x="4572" y="-636"/>
                    <a:pt x="0" y="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8" name="Freeform: Shape 2488">
              <a:extLst>
                <a:ext uri="{FF2B5EF4-FFF2-40B4-BE49-F238E27FC236}">
                  <a16:creationId xmlns:a16="http://schemas.microsoft.com/office/drawing/2014/main" id="{5D278B40-33D5-4163-BCFE-B5BDE9527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6" y="4323779"/>
              <a:ext cx="9525" cy="19050"/>
            </a:xfrm>
            <a:custGeom>
              <a:avLst/>
              <a:gdLst>
                <a:gd name="T0" fmla="*/ 6317 w 9525"/>
                <a:gd name="T1" fmla="*/ 9906 h 19050"/>
                <a:gd name="T2" fmla="*/ 6317 w 9525"/>
                <a:gd name="T3" fmla="*/ 0 h 19050"/>
                <a:gd name="T4" fmla="*/ 126 w 9525"/>
                <a:gd name="T5" fmla="*/ 3715 h 19050"/>
                <a:gd name="T6" fmla="*/ 10032 w 9525"/>
                <a:gd name="T7" fmla="*/ 24765 h 19050"/>
                <a:gd name="T8" fmla="*/ 6317 w 9525"/>
                <a:gd name="T9" fmla="*/ 990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317" y="9906"/>
                  </a:moveTo>
                  <a:cubicBezTo>
                    <a:pt x="4602" y="4477"/>
                    <a:pt x="11746" y="1714"/>
                    <a:pt x="6317" y="0"/>
                  </a:cubicBezTo>
                  <a:cubicBezTo>
                    <a:pt x="6793" y="6477"/>
                    <a:pt x="3269" y="1333"/>
                    <a:pt x="126" y="3715"/>
                  </a:cubicBezTo>
                  <a:cubicBezTo>
                    <a:pt x="-827" y="15049"/>
                    <a:pt x="3745" y="20764"/>
                    <a:pt x="10032" y="24765"/>
                  </a:cubicBezTo>
                  <a:cubicBezTo>
                    <a:pt x="15461" y="19812"/>
                    <a:pt x="12604" y="12382"/>
                    <a:pt x="6317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39" name="Freeform: Shape 2489">
              <a:extLst>
                <a:ext uri="{FF2B5EF4-FFF2-40B4-BE49-F238E27FC236}">
                  <a16:creationId xmlns:a16="http://schemas.microsoft.com/office/drawing/2014/main" id="{656FD6F8-5299-4FF1-B971-892C8F037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43" y="2709767"/>
              <a:ext cx="9525" cy="28575"/>
            </a:xfrm>
            <a:custGeom>
              <a:avLst/>
              <a:gdLst>
                <a:gd name="T0" fmla="*/ 8668 w 9525"/>
                <a:gd name="T1" fmla="*/ 34671 h 28575"/>
                <a:gd name="T2" fmla="*/ 7430 w 9525"/>
                <a:gd name="T3" fmla="*/ 7429 h 28575"/>
                <a:gd name="T4" fmla="*/ 6191 w 9525"/>
                <a:gd name="T5" fmla="*/ 0 h 28575"/>
                <a:gd name="T6" fmla="*/ 0 w 9525"/>
                <a:gd name="T7" fmla="*/ 7429 h 28575"/>
                <a:gd name="T8" fmla="*/ 3715 w 9525"/>
                <a:gd name="T9" fmla="*/ 16097 h 28575"/>
                <a:gd name="T10" fmla="*/ 8668 w 9525"/>
                <a:gd name="T11" fmla="*/ 13621 h 28575"/>
                <a:gd name="T12" fmla="*/ 8668 w 9525"/>
                <a:gd name="T13" fmla="*/ 34671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8668" y="34671"/>
                  </a:moveTo>
                  <a:cubicBezTo>
                    <a:pt x="17717" y="30956"/>
                    <a:pt x="11621" y="10192"/>
                    <a:pt x="7430" y="7429"/>
                  </a:cubicBezTo>
                  <a:cubicBezTo>
                    <a:pt x="9620" y="6001"/>
                    <a:pt x="11430" y="191"/>
                    <a:pt x="6191" y="0"/>
                  </a:cubicBezTo>
                  <a:cubicBezTo>
                    <a:pt x="5906" y="4286"/>
                    <a:pt x="5144" y="8096"/>
                    <a:pt x="0" y="7429"/>
                  </a:cubicBezTo>
                  <a:cubicBezTo>
                    <a:pt x="667" y="10954"/>
                    <a:pt x="3048" y="12668"/>
                    <a:pt x="3715" y="16097"/>
                  </a:cubicBezTo>
                  <a:cubicBezTo>
                    <a:pt x="7620" y="17526"/>
                    <a:pt x="6763" y="14097"/>
                    <a:pt x="8668" y="13621"/>
                  </a:cubicBezTo>
                  <a:cubicBezTo>
                    <a:pt x="6191" y="20002"/>
                    <a:pt x="7811" y="24479"/>
                    <a:pt x="8668" y="346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0" name="Freeform: Shape 2490">
              <a:extLst>
                <a:ext uri="{FF2B5EF4-FFF2-40B4-BE49-F238E27FC236}">
                  <a16:creationId xmlns:a16="http://schemas.microsoft.com/office/drawing/2014/main" id="{DAC20B89-F9B1-450B-956D-6CE75A423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418" y="2861827"/>
              <a:ext cx="9525" cy="9525"/>
            </a:xfrm>
            <a:custGeom>
              <a:avLst/>
              <a:gdLst>
                <a:gd name="T0" fmla="*/ 46377225 w 9525"/>
                <a:gd name="T1" fmla="*/ 523875 h 9525"/>
                <a:gd name="T2" fmla="*/ 1009650 w 9525"/>
                <a:gd name="T3" fmla="*/ 60398025 h 9525"/>
                <a:gd name="T4" fmla="*/ 46377225 w 9525"/>
                <a:gd name="T5" fmla="*/ 52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9" y="55"/>
                  </a:moveTo>
                  <a:cubicBezTo>
                    <a:pt x="678" y="-421"/>
                    <a:pt x="-370" y="2246"/>
                    <a:pt x="106" y="6341"/>
                  </a:cubicBezTo>
                  <a:cubicBezTo>
                    <a:pt x="4297" y="6818"/>
                    <a:pt x="5250" y="4151"/>
                    <a:pt x="4869" y="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1" name="Freeform: Shape 2491">
              <a:extLst>
                <a:ext uri="{FF2B5EF4-FFF2-40B4-BE49-F238E27FC236}">
                  <a16:creationId xmlns:a16="http://schemas.microsoft.com/office/drawing/2014/main" id="{5F0496A3-0696-40B3-82A3-4B12D69A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094" y="2807970"/>
              <a:ext cx="9525" cy="9525"/>
            </a:xfrm>
            <a:custGeom>
              <a:avLst/>
              <a:gdLst>
                <a:gd name="T0" fmla="*/ 7906 w 9525"/>
                <a:gd name="T1" fmla="*/ 0 h 9525"/>
                <a:gd name="T2" fmla="*/ 0 w 9525"/>
                <a:gd name="T3" fmla="*/ 7906 h 9525"/>
                <a:gd name="T4" fmla="*/ 9525 w 9525"/>
                <a:gd name="T5" fmla="*/ 9525 h 9525"/>
                <a:gd name="T6" fmla="*/ 7906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0"/>
                  </a:moveTo>
                  <a:cubicBezTo>
                    <a:pt x="9430" y="6763"/>
                    <a:pt x="95" y="2762"/>
                    <a:pt x="0" y="7906"/>
                  </a:cubicBezTo>
                  <a:cubicBezTo>
                    <a:pt x="4858" y="6763"/>
                    <a:pt x="5810" y="9525"/>
                    <a:pt x="9525" y="9525"/>
                  </a:cubicBezTo>
                  <a:cubicBezTo>
                    <a:pt x="5429" y="4191"/>
                    <a:pt x="14573" y="2572"/>
                    <a:pt x="790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2" name="Freeform: Shape 2492">
              <a:extLst>
                <a:ext uri="{FF2B5EF4-FFF2-40B4-BE49-F238E27FC236}">
                  <a16:creationId xmlns:a16="http://schemas.microsoft.com/office/drawing/2014/main" id="{3D1061B9-BEB3-43A4-9995-E6EDD638D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376" y="4622863"/>
              <a:ext cx="9525" cy="9525"/>
            </a:xfrm>
            <a:custGeom>
              <a:avLst/>
              <a:gdLst>
                <a:gd name="T0" fmla="*/ 48120300 w 9525"/>
                <a:gd name="T1" fmla="*/ 9525 h 9525"/>
                <a:gd name="T2" fmla="*/ 32699325 w 9525"/>
                <a:gd name="T3" fmla="*/ 0 h 9525"/>
                <a:gd name="T4" fmla="*/ 481203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2" y="9525"/>
                  </a:moveTo>
                  <a:cubicBezTo>
                    <a:pt x="5242" y="5620"/>
                    <a:pt x="5338" y="1905"/>
                    <a:pt x="3433" y="0"/>
                  </a:cubicBezTo>
                  <a:cubicBezTo>
                    <a:pt x="-4187" y="571"/>
                    <a:pt x="2956" y="8668"/>
                    <a:pt x="5052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3" name="Freeform: Shape 2493">
              <a:extLst>
                <a:ext uri="{FF2B5EF4-FFF2-40B4-BE49-F238E27FC236}">
                  <a16:creationId xmlns:a16="http://schemas.microsoft.com/office/drawing/2014/main" id="{F79174EF-9BB8-42E2-BF4C-F06263A28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365" y="2086832"/>
              <a:ext cx="9525" cy="38100"/>
            </a:xfrm>
            <a:custGeom>
              <a:avLst/>
              <a:gdLst>
                <a:gd name="T0" fmla="*/ 11919 w 9525"/>
                <a:gd name="T1" fmla="*/ 30099 h 38100"/>
                <a:gd name="T2" fmla="*/ 13538 w 9525"/>
                <a:gd name="T3" fmla="*/ 4763 h 38100"/>
                <a:gd name="T4" fmla="*/ 870 w 9525"/>
                <a:gd name="T5" fmla="*/ 0 h 38100"/>
                <a:gd name="T6" fmla="*/ 12014 w 9525"/>
                <a:gd name="T7" fmla="*/ 47530 h 38100"/>
                <a:gd name="T8" fmla="*/ 11919 w 9525"/>
                <a:gd name="T9" fmla="*/ 30099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38100">
                  <a:moveTo>
                    <a:pt x="11919" y="30099"/>
                  </a:moveTo>
                  <a:cubicBezTo>
                    <a:pt x="17157" y="24479"/>
                    <a:pt x="14586" y="12764"/>
                    <a:pt x="13538" y="4763"/>
                  </a:cubicBezTo>
                  <a:cubicBezTo>
                    <a:pt x="8966" y="3524"/>
                    <a:pt x="5156" y="1524"/>
                    <a:pt x="870" y="0"/>
                  </a:cubicBezTo>
                  <a:cubicBezTo>
                    <a:pt x="-3607" y="18193"/>
                    <a:pt x="10585" y="30194"/>
                    <a:pt x="12014" y="47530"/>
                  </a:cubicBezTo>
                  <a:cubicBezTo>
                    <a:pt x="22396" y="45815"/>
                    <a:pt x="10776" y="36862"/>
                    <a:pt x="11919" y="300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4" name="Freeform: Shape 2494">
              <a:extLst>
                <a:ext uri="{FF2B5EF4-FFF2-40B4-BE49-F238E27FC236}">
                  <a16:creationId xmlns:a16="http://schemas.microsoft.com/office/drawing/2014/main" id="{CA690E1D-F9B5-4CC9-A711-31B5A44B2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758" y="4518099"/>
              <a:ext cx="9525" cy="9525"/>
            </a:xfrm>
            <a:custGeom>
              <a:avLst/>
              <a:gdLst>
                <a:gd name="T0" fmla="*/ 60788550 w 9525"/>
                <a:gd name="T1" fmla="*/ 1714500 h 9525"/>
                <a:gd name="T2" fmla="*/ 0 w 9525"/>
                <a:gd name="T3" fmla="*/ 61588650 h 9525"/>
                <a:gd name="T4" fmla="*/ 60788550 w 9525"/>
                <a:gd name="T5" fmla="*/ 1714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80"/>
                  </a:moveTo>
                  <a:cubicBezTo>
                    <a:pt x="1048" y="-868"/>
                    <a:pt x="572" y="2847"/>
                    <a:pt x="0" y="6466"/>
                  </a:cubicBezTo>
                  <a:cubicBezTo>
                    <a:pt x="3715" y="5895"/>
                    <a:pt x="7429" y="5419"/>
                    <a:pt x="6382" y="1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5" name="Freeform: Shape 2495">
              <a:extLst>
                <a:ext uri="{FF2B5EF4-FFF2-40B4-BE49-F238E27FC236}">
                  <a16:creationId xmlns:a16="http://schemas.microsoft.com/office/drawing/2014/main" id="{63540E89-22C4-49E2-95B6-CADF3578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535" y="4500753"/>
              <a:ext cx="9525" cy="9525"/>
            </a:xfrm>
            <a:custGeom>
              <a:avLst/>
              <a:gdLst>
                <a:gd name="T0" fmla="*/ 10287000 w 9525"/>
                <a:gd name="T1" fmla="*/ 14288 h 9525"/>
                <a:gd name="T2" fmla="*/ 10287000 w 9525"/>
                <a:gd name="T3" fmla="*/ 0 h 9525"/>
                <a:gd name="T4" fmla="*/ 1028700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80" y="14288"/>
                  </a:moveTo>
                  <a:cubicBezTo>
                    <a:pt x="4318" y="10573"/>
                    <a:pt x="5366" y="3620"/>
                    <a:pt x="1080" y="0"/>
                  </a:cubicBezTo>
                  <a:cubicBezTo>
                    <a:pt x="1175" y="4763"/>
                    <a:pt x="-1397" y="10096"/>
                    <a:pt x="1080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6" name="Freeform: Shape 2496">
              <a:extLst>
                <a:ext uri="{FF2B5EF4-FFF2-40B4-BE49-F238E27FC236}">
                  <a16:creationId xmlns:a16="http://schemas.microsoft.com/office/drawing/2014/main" id="{C6E9A175-1D6B-4CC7-89EB-292DC331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637" y="4473618"/>
              <a:ext cx="9525" cy="9525"/>
            </a:xfrm>
            <a:custGeom>
              <a:avLst/>
              <a:gdLst>
                <a:gd name="T0" fmla="*/ 17478375 w 9525"/>
                <a:gd name="T1" fmla="*/ 77924025 h 9525"/>
                <a:gd name="T2" fmla="*/ 47415450 w 9525"/>
                <a:gd name="T3" fmla="*/ 2619375 h 9525"/>
                <a:gd name="T4" fmla="*/ 174783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5" y="8181"/>
                  </a:moveTo>
                  <a:cubicBezTo>
                    <a:pt x="2502" y="5133"/>
                    <a:pt x="6312" y="5323"/>
                    <a:pt x="4978" y="275"/>
                  </a:cubicBezTo>
                  <a:cubicBezTo>
                    <a:pt x="311" y="-1630"/>
                    <a:pt x="-1785" y="6942"/>
                    <a:pt x="1835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7" name="Freeform: Shape 2497">
              <a:extLst>
                <a:ext uri="{FF2B5EF4-FFF2-40B4-BE49-F238E27FC236}">
                  <a16:creationId xmlns:a16="http://schemas.microsoft.com/office/drawing/2014/main" id="{2851E6E6-80C6-42E0-B916-BDEAB1A11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416" y="4331208"/>
              <a:ext cx="19050" cy="9525"/>
            </a:xfrm>
            <a:custGeom>
              <a:avLst/>
              <a:gdLst>
                <a:gd name="T0" fmla="*/ 6 w 19050"/>
                <a:gd name="T1" fmla="*/ 9525 h 9525"/>
                <a:gd name="T2" fmla="*/ 7912 w 19050"/>
                <a:gd name="T3" fmla="*/ 14288 h 9525"/>
                <a:gd name="T4" fmla="*/ 19056 w 19050"/>
                <a:gd name="T5" fmla="*/ 11144 h 9525"/>
                <a:gd name="T6" fmla="*/ 7912 w 19050"/>
                <a:gd name="T7" fmla="*/ 0 h 9525"/>
                <a:gd name="T8" fmla="*/ 6 w 19050"/>
                <a:gd name="T9" fmla="*/ 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6" y="9525"/>
                  </a:moveTo>
                  <a:cubicBezTo>
                    <a:pt x="-184" y="13906"/>
                    <a:pt x="3912" y="14097"/>
                    <a:pt x="7912" y="14288"/>
                  </a:cubicBezTo>
                  <a:cubicBezTo>
                    <a:pt x="3816" y="6096"/>
                    <a:pt x="14008" y="8763"/>
                    <a:pt x="19056" y="11144"/>
                  </a:cubicBezTo>
                  <a:cubicBezTo>
                    <a:pt x="16104" y="6668"/>
                    <a:pt x="14865" y="476"/>
                    <a:pt x="7912" y="0"/>
                  </a:cubicBezTo>
                  <a:cubicBezTo>
                    <a:pt x="2673" y="2857"/>
                    <a:pt x="10103" y="10287"/>
                    <a:pt x="6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8" name="Freeform: Shape 2498">
              <a:extLst>
                <a:ext uri="{FF2B5EF4-FFF2-40B4-BE49-F238E27FC236}">
                  <a16:creationId xmlns:a16="http://schemas.microsoft.com/office/drawing/2014/main" id="{3992E791-6B66-4E58-889E-33996C46D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090" y="4833500"/>
              <a:ext cx="9525" cy="9525"/>
            </a:xfrm>
            <a:custGeom>
              <a:avLst/>
              <a:gdLst>
                <a:gd name="T0" fmla="*/ 0 w 9525"/>
                <a:gd name="T1" fmla="*/ 1447800 h 9525"/>
                <a:gd name="T2" fmla="*/ 0 w 9525"/>
                <a:gd name="T3" fmla="*/ 46805850 h 9525"/>
                <a:gd name="T4" fmla="*/ 60788550 w 9525"/>
                <a:gd name="T5" fmla="*/ 16868775 h 9525"/>
                <a:gd name="T6" fmla="*/ 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"/>
                  </a:moveTo>
                  <a:cubicBezTo>
                    <a:pt x="0" y="1771"/>
                    <a:pt x="0" y="3390"/>
                    <a:pt x="0" y="4914"/>
                  </a:cubicBezTo>
                  <a:cubicBezTo>
                    <a:pt x="2762" y="4533"/>
                    <a:pt x="7906" y="6534"/>
                    <a:pt x="6382" y="1771"/>
                  </a:cubicBezTo>
                  <a:cubicBezTo>
                    <a:pt x="4286" y="1199"/>
                    <a:pt x="3334" y="-515"/>
                    <a:pt x="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49" name="Freeform: Shape 2499">
              <a:extLst>
                <a:ext uri="{FF2B5EF4-FFF2-40B4-BE49-F238E27FC236}">
                  <a16:creationId xmlns:a16="http://schemas.microsoft.com/office/drawing/2014/main" id="{2C3CF886-A9C3-4E77-8AED-80F507EB8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516" y="4469667"/>
              <a:ext cx="9525" cy="9525"/>
            </a:xfrm>
            <a:custGeom>
              <a:avLst/>
              <a:gdLst>
                <a:gd name="T0" fmla="*/ 0 w 9525"/>
                <a:gd name="T1" fmla="*/ 987 h 9525"/>
                <a:gd name="T2" fmla="*/ 14288 w 9525"/>
                <a:gd name="T3" fmla="*/ 12131 h 9525"/>
                <a:gd name="T4" fmla="*/ 0 w 9525"/>
                <a:gd name="T5" fmla="*/ 98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87"/>
                  </a:moveTo>
                  <a:cubicBezTo>
                    <a:pt x="6286" y="2988"/>
                    <a:pt x="3620" y="11465"/>
                    <a:pt x="14288" y="12131"/>
                  </a:cubicBezTo>
                  <a:cubicBezTo>
                    <a:pt x="12002" y="6988"/>
                    <a:pt x="6382" y="-3204"/>
                    <a:pt x="0" y="9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0" name="Freeform: Shape 2500">
              <a:extLst>
                <a:ext uri="{FF2B5EF4-FFF2-40B4-BE49-F238E27FC236}">
                  <a16:creationId xmlns:a16="http://schemas.microsoft.com/office/drawing/2014/main" id="{36C8074E-0453-4397-8314-BC61A9DAA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997" y="4334421"/>
              <a:ext cx="9525" cy="9525"/>
            </a:xfrm>
            <a:custGeom>
              <a:avLst/>
              <a:gdLst>
                <a:gd name="T0" fmla="*/ 27632025 w 9525"/>
                <a:gd name="T1" fmla="*/ 75552300 h 9525"/>
                <a:gd name="T2" fmla="*/ 72999600 w 9525"/>
                <a:gd name="T3" fmla="*/ 14763750 h 9525"/>
                <a:gd name="T4" fmla="*/ 13115925 w 9525"/>
                <a:gd name="T5" fmla="*/ 247650 h 9525"/>
                <a:gd name="T6" fmla="*/ 27632025 w 9525"/>
                <a:gd name="T7" fmla="*/ 75552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01" y="7932"/>
                  </a:moveTo>
                  <a:cubicBezTo>
                    <a:pt x="3377" y="4693"/>
                    <a:pt x="7187" y="4788"/>
                    <a:pt x="7664" y="1550"/>
                  </a:cubicBezTo>
                  <a:cubicBezTo>
                    <a:pt x="4711" y="1931"/>
                    <a:pt x="4235" y="-260"/>
                    <a:pt x="1377" y="26"/>
                  </a:cubicBezTo>
                  <a:cubicBezTo>
                    <a:pt x="806" y="3645"/>
                    <a:pt x="-2147" y="6788"/>
                    <a:pt x="2901" y="79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1" name="Freeform: Shape 2501">
              <a:extLst>
                <a:ext uri="{FF2B5EF4-FFF2-40B4-BE49-F238E27FC236}">
                  <a16:creationId xmlns:a16="http://schemas.microsoft.com/office/drawing/2014/main" id="{879B9705-EE67-4E87-B66E-26528D8CE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93" y="4389882"/>
              <a:ext cx="9525" cy="19050"/>
            </a:xfrm>
            <a:custGeom>
              <a:avLst/>
              <a:gdLst>
                <a:gd name="T0" fmla="*/ 13542 w 9525"/>
                <a:gd name="T1" fmla="*/ 0 h 19050"/>
                <a:gd name="T2" fmla="*/ 4112 w 9525"/>
                <a:gd name="T3" fmla="*/ 4763 h 19050"/>
                <a:gd name="T4" fmla="*/ 2493 w 9525"/>
                <a:gd name="T5" fmla="*/ 20574 h 19050"/>
                <a:gd name="T6" fmla="*/ 8874 w 9525"/>
                <a:gd name="T7" fmla="*/ 17431 h 19050"/>
                <a:gd name="T8" fmla="*/ 13542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3542" y="0"/>
                  </a:moveTo>
                  <a:cubicBezTo>
                    <a:pt x="13256" y="10382"/>
                    <a:pt x="7541" y="2286"/>
                    <a:pt x="4112" y="4763"/>
                  </a:cubicBezTo>
                  <a:cubicBezTo>
                    <a:pt x="10398" y="11906"/>
                    <a:pt x="-5985" y="16478"/>
                    <a:pt x="2493" y="20574"/>
                  </a:cubicBezTo>
                  <a:cubicBezTo>
                    <a:pt x="2683" y="14669"/>
                    <a:pt x="4779" y="16573"/>
                    <a:pt x="8874" y="17431"/>
                  </a:cubicBezTo>
                  <a:cubicBezTo>
                    <a:pt x="7731" y="9906"/>
                    <a:pt x="19923" y="7429"/>
                    <a:pt x="1354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2" name="Freeform: Shape 2502">
              <a:extLst>
                <a:ext uri="{FF2B5EF4-FFF2-40B4-BE49-F238E27FC236}">
                  <a16:creationId xmlns:a16="http://schemas.microsoft.com/office/drawing/2014/main" id="{A44CF13D-0DE2-4B85-9698-03C6F9D6B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423122"/>
              <a:ext cx="9525" cy="9525"/>
            </a:xfrm>
            <a:custGeom>
              <a:avLst/>
              <a:gdLst>
                <a:gd name="T0" fmla="*/ 1619 w 9525"/>
                <a:gd name="T1" fmla="*/ 11051 h 9525"/>
                <a:gd name="T2" fmla="*/ 9525 w 9525"/>
                <a:gd name="T3" fmla="*/ 1526 h 9525"/>
                <a:gd name="T4" fmla="*/ 0 w 9525"/>
                <a:gd name="T5" fmla="*/ 2 h 9525"/>
                <a:gd name="T6" fmla="*/ 1619 w 9525"/>
                <a:gd name="T7" fmla="*/ 1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11051"/>
                  </a:moveTo>
                  <a:cubicBezTo>
                    <a:pt x="3715" y="7337"/>
                    <a:pt x="8477" y="6289"/>
                    <a:pt x="9525" y="1526"/>
                  </a:cubicBezTo>
                  <a:cubicBezTo>
                    <a:pt x="4667" y="2669"/>
                    <a:pt x="3715" y="-93"/>
                    <a:pt x="0" y="2"/>
                  </a:cubicBezTo>
                  <a:cubicBezTo>
                    <a:pt x="1238" y="6289"/>
                    <a:pt x="-667" y="8289"/>
                    <a:pt x="1619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3" name="Freeform: Shape 2503">
              <a:extLst>
                <a:ext uri="{FF2B5EF4-FFF2-40B4-BE49-F238E27FC236}">
                  <a16:creationId xmlns:a16="http://schemas.microsoft.com/office/drawing/2014/main" id="{72E9C107-D607-47A5-BE74-34DCE49A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085" y="4263104"/>
              <a:ext cx="9525" cy="9525"/>
            </a:xfrm>
            <a:custGeom>
              <a:avLst/>
              <a:gdLst>
                <a:gd name="T0" fmla="*/ 0 w 9525"/>
                <a:gd name="T1" fmla="*/ 14516100 h 9525"/>
                <a:gd name="T2" fmla="*/ 45367575 w 9525"/>
                <a:gd name="T3" fmla="*/ 75304650 h 9525"/>
                <a:gd name="T4" fmla="*/ 60788550 w 9525"/>
                <a:gd name="T5" fmla="*/ 0 h 9525"/>
                <a:gd name="T6" fmla="*/ 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4"/>
                  </a:moveTo>
                  <a:cubicBezTo>
                    <a:pt x="3239" y="1905"/>
                    <a:pt x="1524" y="7429"/>
                    <a:pt x="4763" y="7906"/>
                  </a:cubicBezTo>
                  <a:cubicBezTo>
                    <a:pt x="4096" y="4096"/>
                    <a:pt x="7715" y="4477"/>
                    <a:pt x="6382" y="0"/>
                  </a:cubicBezTo>
                  <a:cubicBezTo>
                    <a:pt x="4001" y="190"/>
                    <a:pt x="476" y="-572"/>
                    <a:pt x="0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4" name="Freeform: Shape 2504">
              <a:extLst>
                <a:ext uri="{FF2B5EF4-FFF2-40B4-BE49-F238E27FC236}">
                  <a16:creationId xmlns:a16="http://schemas.microsoft.com/office/drawing/2014/main" id="{E4C8CAFA-E4D7-4AB8-909F-B9A74318C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560" y="4228147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60788550 h 9525"/>
                <a:gd name="T4" fmla="*/ 12668 w 9525"/>
                <a:gd name="T5" fmla="*/ 45367575 h 9525"/>
                <a:gd name="T6" fmla="*/ 9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9525" y="8763"/>
                    <a:pt x="2096" y="286"/>
                    <a:pt x="0" y="6382"/>
                  </a:cubicBezTo>
                  <a:cubicBezTo>
                    <a:pt x="3048" y="9239"/>
                    <a:pt x="9811" y="6858"/>
                    <a:pt x="12668" y="4763"/>
                  </a:cubicBezTo>
                  <a:cubicBezTo>
                    <a:pt x="10096" y="4763"/>
                    <a:pt x="11811" y="381"/>
                    <a:pt x="95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5" name="Freeform: Shape 2505">
              <a:extLst>
                <a:ext uri="{FF2B5EF4-FFF2-40B4-BE49-F238E27FC236}">
                  <a16:creationId xmlns:a16="http://schemas.microsoft.com/office/drawing/2014/main" id="{0F80235C-C0CA-4BA7-AC1A-E16ADC8F3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278824"/>
              <a:ext cx="9525" cy="9525"/>
            </a:xfrm>
            <a:custGeom>
              <a:avLst/>
              <a:gdLst>
                <a:gd name="T0" fmla="*/ 0 w 9525"/>
                <a:gd name="T1" fmla="*/ 876300 h 9525"/>
                <a:gd name="T2" fmla="*/ 45367575 w 9525"/>
                <a:gd name="T3" fmla="*/ 76180950 h 9525"/>
                <a:gd name="T4" fmla="*/ 0 w 9525"/>
                <a:gd name="T5" fmla="*/ 876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2"/>
                  </a:moveTo>
                  <a:cubicBezTo>
                    <a:pt x="571" y="3807"/>
                    <a:pt x="1619" y="6950"/>
                    <a:pt x="4763" y="7998"/>
                  </a:cubicBezTo>
                  <a:cubicBezTo>
                    <a:pt x="5048" y="3425"/>
                    <a:pt x="4953" y="-670"/>
                    <a:pt x="0" y="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6" name="Freeform: Shape 2506">
              <a:extLst>
                <a:ext uri="{FF2B5EF4-FFF2-40B4-BE49-F238E27FC236}">
                  <a16:creationId xmlns:a16="http://schemas.microsoft.com/office/drawing/2014/main" id="{8D63E41A-FBC7-4821-A283-D78058200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417" y="4320064"/>
              <a:ext cx="9525" cy="19050"/>
            </a:xfrm>
            <a:custGeom>
              <a:avLst/>
              <a:gdLst>
                <a:gd name="T0" fmla="*/ 0 w 9525"/>
                <a:gd name="T1" fmla="*/ 0 h 19050"/>
                <a:gd name="T2" fmla="*/ 9525 w 9525"/>
                <a:gd name="T3" fmla="*/ 19050 h 19050"/>
                <a:gd name="T4" fmla="*/ 11144 w 9525"/>
                <a:gd name="T5" fmla="*/ 14288 h 19050"/>
                <a:gd name="T6" fmla="*/ 0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0"/>
                  </a:moveTo>
                  <a:cubicBezTo>
                    <a:pt x="0" y="8954"/>
                    <a:pt x="2191" y="14573"/>
                    <a:pt x="9525" y="19050"/>
                  </a:cubicBezTo>
                  <a:cubicBezTo>
                    <a:pt x="9430" y="16859"/>
                    <a:pt x="10287" y="15526"/>
                    <a:pt x="11144" y="14288"/>
                  </a:cubicBezTo>
                  <a:cubicBezTo>
                    <a:pt x="5144" y="11811"/>
                    <a:pt x="4096" y="4382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7" name="Freeform: Shape 2507">
              <a:extLst>
                <a:ext uri="{FF2B5EF4-FFF2-40B4-BE49-F238E27FC236}">
                  <a16:creationId xmlns:a16="http://schemas.microsoft.com/office/drawing/2014/main" id="{40BC21EC-415A-4BFC-9359-F697B32D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140" y="4299490"/>
              <a:ext cx="9525" cy="9525"/>
            </a:xfrm>
            <a:custGeom>
              <a:avLst/>
              <a:gdLst>
                <a:gd name="T0" fmla="*/ 45729525 w 9525"/>
                <a:gd name="T1" fmla="*/ 9525 h 9525"/>
                <a:gd name="T2" fmla="*/ 75666600 w 9525"/>
                <a:gd name="T3" fmla="*/ 4763 h 9525"/>
                <a:gd name="T4" fmla="*/ 361950 w 9525"/>
                <a:gd name="T5" fmla="*/ 0 h 9525"/>
                <a:gd name="T6" fmla="*/ 45729525 w 9525"/>
                <a:gd name="T7" fmla="*/ 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01" y="9525"/>
                  </a:moveTo>
                  <a:cubicBezTo>
                    <a:pt x="5182" y="7239"/>
                    <a:pt x="7373" y="6858"/>
                    <a:pt x="7944" y="4763"/>
                  </a:cubicBezTo>
                  <a:cubicBezTo>
                    <a:pt x="4706" y="3810"/>
                    <a:pt x="2801" y="1429"/>
                    <a:pt x="38" y="0"/>
                  </a:cubicBezTo>
                  <a:cubicBezTo>
                    <a:pt x="-438" y="5239"/>
                    <a:pt x="3658" y="6001"/>
                    <a:pt x="4801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8" name="Freeform: Shape 2508">
              <a:extLst>
                <a:ext uri="{FF2B5EF4-FFF2-40B4-BE49-F238E27FC236}">
                  <a16:creationId xmlns:a16="http://schemas.microsoft.com/office/drawing/2014/main" id="{6D7DA99C-463B-4748-BCC8-A23D4F5DA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872" y="4280440"/>
              <a:ext cx="9525" cy="9525"/>
            </a:xfrm>
            <a:custGeom>
              <a:avLst/>
              <a:gdLst>
                <a:gd name="T0" fmla="*/ 45558075 w 9525"/>
                <a:gd name="T1" fmla="*/ 0 h 9525"/>
                <a:gd name="T2" fmla="*/ 190500 w 9525"/>
                <a:gd name="T3" fmla="*/ 11144 h 9525"/>
                <a:gd name="T4" fmla="*/ 60074175 w 9525"/>
                <a:gd name="T5" fmla="*/ 8001 h 9525"/>
                <a:gd name="T6" fmla="*/ 455580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83" y="0"/>
                  </a:moveTo>
                  <a:cubicBezTo>
                    <a:pt x="4783" y="5334"/>
                    <a:pt x="-361" y="5429"/>
                    <a:pt x="20" y="11144"/>
                  </a:cubicBezTo>
                  <a:cubicBezTo>
                    <a:pt x="2973" y="10954"/>
                    <a:pt x="5354" y="10096"/>
                    <a:pt x="6307" y="8001"/>
                  </a:cubicBezTo>
                  <a:cubicBezTo>
                    <a:pt x="1068" y="7429"/>
                    <a:pt x="10498" y="1048"/>
                    <a:pt x="478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59" name="Freeform: Shape 2509">
              <a:extLst>
                <a:ext uri="{FF2B5EF4-FFF2-40B4-BE49-F238E27FC236}">
                  <a16:creationId xmlns:a16="http://schemas.microsoft.com/office/drawing/2014/main" id="{F29E13F1-EC91-432A-A13D-19361A8C0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323" y="4316694"/>
              <a:ext cx="9525" cy="9525"/>
            </a:xfrm>
            <a:custGeom>
              <a:avLst/>
              <a:gdLst>
                <a:gd name="T0" fmla="*/ 14954250 w 9525"/>
                <a:gd name="T1" fmla="*/ 11276 h 9525"/>
                <a:gd name="T2" fmla="*/ 74828400 w 9525"/>
                <a:gd name="T3" fmla="*/ 227 h 9525"/>
                <a:gd name="T4" fmla="*/ 14954250 w 9525"/>
                <a:gd name="T5" fmla="*/ 1127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0" y="11276"/>
                  </a:moveTo>
                  <a:cubicBezTo>
                    <a:pt x="1284" y="5179"/>
                    <a:pt x="6999" y="5179"/>
                    <a:pt x="7856" y="227"/>
                  </a:cubicBezTo>
                  <a:cubicBezTo>
                    <a:pt x="1284" y="-1583"/>
                    <a:pt x="-2240" y="7942"/>
                    <a:pt x="1570" y="112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0" name="Freeform: Shape 2510">
              <a:extLst>
                <a:ext uri="{FF2B5EF4-FFF2-40B4-BE49-F238E27FC236}">
                  <a16:creationId xmlns:a16="http://schemas.microsoft.com/office/drawing/2014/main" id="{E5ADB9B9-83AE-4677-81E6-D314E6E1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18" y="2322957"/>
              <a:ext cx="19050" cy="9525"/>
            </a:xfrm>
            <a:custGeom>
              <a:avLst/>
              <a:gdLst>
                <a:gd name="T0" fmla="*/ 17431 w 19050"/>
                <a:gd name="T1" fmla="*/ 14192 h 9525"/>
                <a:gd name="T2" fmla="*/ 20574 w 19050"/>
                <a:gd name="T3" fmla="*/ 7906 h 9525"/>
                <a:gd name="T4" fmla="*/ 12668 w 19050"/>
                <a:gd name="T5" fmla="*/ 0 h 9525"/>
                <a:gd name="T6" fmla="*/ 0 w 19050"/>
                <a:gd name="T7" fmla="*/ 15811 h 9525"/>
                <a:gd name="T8" fmla="*/ 17431 w 19050"/>
                <a:gd name="T9" fmla="*/ 1419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7431" y="14192"/>
                  </a:moveTo>
                  <a:cubicBezTo>
                    <a:pt x="15431" y="9049"/>
                    <a:pt x="22574" y="12954"/>
                    <a:pt x="20574" y="7906"/>
                  </a:cubicBezTo>
                  <a:cubicBezTo>
                    <a:pt x="10478" y="8953"/>
                    <a:pt x="18955" y="3715"/>
                    <a:pt x="12668" y="0"/>
                  </a:cubicBezTo>
                  <a:cubicBezTo>
                    <a:pt x="8858" y="5810"/>
                    <a:pt x="3334" y="9716"/>
                    <a:pt x="0" y="15811"/>
                  </a:cubicBezTo>
                  <a:cubicBezTo>
                    <a:pt x="7430" y="15621"/>
                    <a:pt x="9716" y="11906"/>
                    <a:pt x="17431" y="141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1" name="Freeform: Shape 2511">
              <a:extLst>
                <a:ext uri="{FF2B5EF4-FFF2-40B4-BE49-F238E27FC236}">
                  <a16:creationId xmlns:a16="http://schemas.microsoft.com/office/drawing/2014/main" id="{73B0DA37-10A2-4B8E-82E6-BDBD4AAF0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861" y="4121905"/>
              <a:ext cx="9525" cy="9525"/>
            </a:xfrm>
            <a:custGeom>
              <a:avLst/>
              <a:gdLst>
                <a:gd name="T0" fmla="*/ 54721125 w 9525"/>
                <a:gd name="T1" fmla="*/ 11183 h 9525"/>
                <a:gd name="T2" fmla="*/ 39300150 w 9525"/>
                <a:gd name="T3" fmla="*/ 38 h 9525"/>
                <a:gd name="T4" fmla="*/ 54721125 w 9525"/>
                <a:gd name="T5" fmla="*/ 111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45" y="11183"/>
                  </a:moveTo>
                  <a:cubicBezTo>
                    <a:pt x="6507" y="6134"/>
                    <a:pt x="2887" y="5563"/>
                    <a:pt x="4126" y="38"/>
                  </a:cubicBezTo>
                  <a:cubicBezTo>
                    <a:pt x="-3971" y="-724"/>
                    <a:pt x="1649" y="10135"/>
                    <a:pt x="5745" y="111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2" name="Freeform: Shape 2512">
              <a:extLst>
                <a:ext uri="{FF2B5EF4-FFF2-40B4-BE49-F238E27FC236}">
                  <a16:creationId xmlns:a16="http://schemas.microsoft.com/office/drawing/2014/main" id="{FB32B29E-0BB8-4008-9433-337CB749B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689" y="4098073"/>
              <a:ext cx="9525" cy="9525"/>
            </a:xfrm>
            <a:custGeom>
              <a:avLst/>
              <a:gdLst>
                <a:gd name="T0" fmla="*/ 3724275 w 9525"/>
                <a:gd name="T1" fmla="*/ 1466850 h 9525"/>
                <a:gd name="T2" fmla="*/ 79933800 w 9525"/>
                <a:gd name="T3" fmla="*/ 1466850 h 9525"/>
                <a:gd name="T4" fmla="*/ 3724275 w 9525"/>
                <a:gd name="T5" fmla="*/ 146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1" y="154"/>
                  </a:moveTo>
                  <a:cubicBezTo>
                    <a:pt x="-2371" y="7774"/>
                    <a:pt x="10487" y="5869"/>
                    <a:pt x="8392" y="154"/>
                  </a:cubicBezTo>
                  <a:cubicBezTo>
                    <a:pt x="3248" y="-799"/>
                    <a:pt x="3439" y="3107"/>
                    <a:pt x="391" y="15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3" name="Freeform: Shape 2513">
              <a:extLst>
                <a:ext uri="{FF2B5EF4-FFF2-40B4-BE49-F238E27FC236}">
                  <a16:creationId xmlns:a16="http://schemas.microsoft.com/office/drawing/2014/main" id="{38BC6F64-402F-4424-8895-CAEB5B675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56" y="4231291"/>
              <a:ext cx="9525" cy="9525"/>
            </a:xfrm>
            <a:custGeom>
              <a:avLst/>
              <a:gdLst>
                <a:gd name="T0" fmla="*/ 45367575 w 9525"/>
                <a:gd name="T1" fmla="*/ 6382 h 9525"/>
                <a:gd name="T2" fmla="*/ 75304650 w 9525"/>
                <a:gd name="T3" fmla="*/ 11144 h 9525"/>
                <a:gd name="T4" fmla="*/ 75304650 w 9525"/>
                <a:gd name="T5" fmla="*/ 0 h 9525"/>
                <a:gd name="T6" fmla="*/ 0 w 9525"/>
                <a:gd name="T7" fmla="*/ 4763 h 9525"/>
                <a:gd name="T8" fmla="*/ 45367575 w 9525"/>
                <a:gd name="T9" fmla="*/ 638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6382"/>
                  </a:moveTo>
                  <a:cubicBezTo>
                    <a:pt x="4667" y="9144"/>
                    <a:pt x="6001" y="10382"/>
                    <a:pt x="7906" y="11144"/>
                  </a:cubicBezTo>
                  <a:cubicBezTo>
                    <a:pt x="9239" y="5429"/>
                    <a:pt x="4382" y="3429"/>
                    <a:pt x="7906" y="0"/>
                  </a:cubicBezTo>
                  <a:cubicBezTo>
                    <a:pt x="4191" y="476"/>
                    <a:pt x="1048" y="1619"/>
                    <a:pt x="0" y="4763"/>
                  </a:cubicBezTo>
                  <a:cubicBezTo>
                    <a:pt x="1810" y="5048"/>
                    <a:pt x="4477" y="4572"/>
                    <a:pt x="4763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4" name="Freeform: Shape 2514">
              <a:extLst>
                <a:ext uri="{FF2B5EF4-FFF2-40B4-BE49-F238E27FC236}">
                  <a16:creationId xmlns:a16="http://schemas.microsoft.com/office/drawing/2014/main" id="{732461C8-7E11-48F3-8544-0D53F6179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460" y="3853955"/>
              <a:ext cx="9525" cy="9525"/>
            </a:xfrm>
            <a:custGeom>
              <a:avLst/>
              <a:gdLst>
                <a:gd name="T0" fmla="*/ 60788550 w 9525"/>
                <a:gd name="T1" fmla="*/ 16811625 h 9525"/>
                <a:gd name="T2" fmla="*/ 0 w 9525"/>
                <a:gd name="T3" fmla="*/ 1390650 h 9525"/>
                <a:gd name="T4" fmla="*/ 0 w 9525"/>
                <a:gd name="T5" fmla="*/ 46748700 h 9525"/>
                <a:gd name="T6" fmla="*/ 60788550 w 9525"/>
                <a:gd name="T7" fmla="*/ 16811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65"/>
                  </a:moveTo>
                  <a:cubicBezTo>
                    <a:pt x="4286" y="1289"/>
                    <a:pt x="3334" y="-521"/>
                    <a:pt x="0" y="146"/>
                  </a:cubicBezTo>
                  <a:cubicBezTo>
                    <a:pt x="0" y="1765"/>
                    <a:pt x="0" y="3289"/>
                    <a:pt x="0" y="4908"/>
                  </a:cubicBezTo>
                  <a:cubicBezTo>
                    <a:pt x="2858" y="4527"/>
                    <a:pt x="8001" y="6528"/>
                    <a:pt x="6382" y="17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5" name="Freeform: Shape 2515">
              <a:extLst>
                <a:ext uri="{FF2B5EF4-FFF2-40B4-BE49-F238E27FC236}">
                  <a16:creationId xmlns:a16="http://schemas.microsoft.com/office/drawing/2014/main" id="{265E98F8-7FF1-4FD0-A052-DC3E07CF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698" y="4689372"/>
              <a:ext cx="9525" cy="9525"/>
            </a:xfrm>
            <a:custGeom>
              <a:avLst/>
              <a:gdLst>
                <a:gd name="T0" fmla="*/ 1619 w 9525"/>
                <a:gd name="T1" fmla="*/ 71 h 9525"/>
                <a:gd name="T2" fmla="*/ 0 w 9525"/>
                <a:gd name="T3" fmla="*/ 14359 h 9525"/>
                <a:gd name="T4" fmla="*/ 9525 w 9525"/>
                <a:gd name="T5" fmla="*/ 15883 h 9525"/>
                <a:gd name="T6" fmla="*/ 1619 w 9525"/>
                <a:gd name="T7" fmla="*/ 7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71"/>
                  </a:moveTo>
                  <a:cubicBezTo>
                    <a:pt x="1715" y="6834"/>
                    <a:pt x="4953" y="10549"/>
                    <a:pt x="0" y="14359"/>
                  </a:cubicBezTo>
                  <a:cubicBezTo>
                    <a:pt x="5334" y="11787"/>
                    <a:pt x="6763" y="21026"/>
                    <a:pt x="9525" y="15883"/>
                  </a:cubicBezTo>
                  <a:cubicBezTo>
                    <a:pt x="1810" y="14168"/>
                    <a:pt x="14192" y="-1167"/>
                    <a:pt x="1619" y="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6" name="Freeform: Shape 2516">
              <a:extLst>
                <a:ext uri="{FF2B5EF4-FFF2-40B4-BE49-F238E27FC236}">
                  <a16:creationId xmlns:a16="http://schemas.microsoft.com/office/drawing/2014/main" id="{1F5649ED-ECCD-49DA-9FA2-407F6D79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852" y="4269296"/>
              <a:ext cx="9525" cy="9525"/>
            </a:xfrm>
            <a:custGeom>
              <a:avLst/>
              <a:gdLst>
                <a:gd name="T0" fmla="*/ 63855600 w 9525"/>
                <a:gd name="T1" fmla="*/ 60788550 h 9525"/>
                <a:gd name="T2" fmla="*/ 63855600 w 9525"/>
                <a:gd name="T3" fmla="*/ 0 h 9525"/>
                <a:gd name="T4" fmla="*/ 3971925 w 9525"/>
                <a:gd name="T5" fmla="*/ 0 h 9525"/>
                <a:gd name="T6" fmla="*/ 638556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704" y="6382"/>
                  </a:moveTo>
                  <a:cubicBezTo>
                    <a:pt x="6704" y="4286"/>
                    <a:pt x="6704" y="2191"/>
                    <a:pt x="6704" y="0"/>
                  </a:cubicBezTo>
                  <a:cubicBezTo>
                    <a:pt x="4608" y="0"/>
                    <a:pt x="2512" y="0"/>
                    <a:pt x="417" y="0"/>
                  </a:cubicBezTo>
                  <a:cubicBezTo>
                    <a:pt x="-1678" y="6287"/>
                    <a:pt x="4703" y="4191"/>
                    <a:pt x="6704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7" name="Freeform: Shape 2517">
              <a:extLst>
                <a:ext uri="{FF2B5EF4-FFF2-40B4-BE49-F238E27FC236}">
                  <a16:creationId xmlns:a16="http://schemas.microsoft.com/office/drawing/2014/main" id="{16A55BF1-A1FC-4A21-9F5F-077AD494A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418" y="4144125"/>
              <a:ext cx="9525" cy="9525"/>
            </a:xfrm>
            <a:custGeom>
              <a:avLst/>
              <a:gdLst>
                <a:gd name="T0" fmla="*/ 5838825 w 9525"/>
                <a:gd name="T1" fmla="*/ 114300 h 9525"/>
                <a:gd name="T2" fmla="*/ 66627375 w 9525"/>
                <a:gd name="T3" fmla="*/ 14630400 h 9525"/>
                <a:gd name="T4" fmla="*/ 5838825 w 9525"/>
                <a:gd name="T5" fmla="*/ 11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3" y="12"/>
                  </a:moveTo>
                  <a:cubicBezTo>
                    <a:pt x="-2721" y="5822"/>
                    <a:pt x="8709" y="7156"/>
                    <a:pt x="6995" y="1536"/>
                  </a:cubicBezTo>
                  <a:cubicBezTo>
                    <a:pt x="3947" y="2012"/>
                    <a:pt x="3471" y="-179"/>
                    <a:pt x="613" y="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8" name="Freeform: Shape 2518">
              <a:extLst>
                <a:ext uri="{FF2B5EF4-FFF2-40B4-BE49-F238E27FC236}">
                  <a16:creationId xmlns:a16="http://schemas.microsoft.com/office/drawing/2014/main" id="{5CC49BB6-FE8D-4A78-8F10-240A83761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268" y="4686179"/>
              <a:ext cx="9525" cy="9525"/>
            </a:xfrm>
            <a:custGeom>
              <a:avLst/>
              <a:gdLst>
                <a:gd name="T0" fmla="*/ 0 w 9525"/>
                <a:gd name="T1" fmla="*/ 247650 h 9525"/>
                <a:gd name="T2" fmla="*/ 89820750 w 9525"/>
                <a:gd name="T3" fmla="*/ 30184725 h 9525"/>
                <a:gd name="T4" fmla="*/ 0 w 9525"/>
                <a:gd name="T5" fmla="*/ 247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6"/>
                  </a:moveTo>
                  <a:cubicBezTo>
                    <a:pt x="95" y="6407"/>
                    <a:pt x="8287" y="8693"/>
                    <a:pt x="9430" y="3169"/>
                  </a:cubicBezTo>
                  <a:cubicBezTo>
                    <a:pt x="4858" y="3645"/>
                    <a:pt x="4667" y="-355"/>
                    <a:pt x="0" y="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69" name="Freeform: Shape 2519">
              <a:extLst>
                <a:ext uri="{FF2B5EF4-FFF2-40B4-BE49-F238E27FC236}">
                  <a16:creationId xmlns:a16="http://schemas.microsoft.com/office/drawing/2014/main" id="{8A338E1E-AAED-46B9-9726-DEB644201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968221"/>
              <a:ext cx="9525" cy="9525"/>
            </a:xfrm>
            <a:custGeom>
              <a:avLst/>
              <a:gdLst>
                <a:gd name="T0" fmla="*/ 0 w 9525"/>
                <a:gd name="T1" fmla="*/ 29841825 h 9525"/>
                <a:gd name="T2" fmla="*/ 15907 w 9525"/>
                <a:gd name="T3" fmla="*/ 14411325 h 9525"/>
                <a:gd name="T4" fmla="*/ 0 w 9525"/>
                <a:gd name="T5" fmla="*/ 2984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33"/>
                  </a:moveTo>
                  <a:cubicBezTo>
                    <a:pt x="4858" y="5323"/>
                    <a:pt x="11525" y="4085"/>
                    <a:pt x="15907" y="1513"/>
                  </a:cubicBezTo>
                  <a:cubicBezTo>
                    <a:pt x="10382" y="180"/>
                    <a:pt x="3048" y="-1725"/>
                    <a:pt x="0" y="3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0" name="Freeform: Shape 2520">
              <a:extLst>
                <a:ext uri="{FF2B5EF4-FFF2-40B4-BE49-F238E27FC236}">
                  <a16:creationId xmlns:a16="http://schemas.microsoft.com/office/drawing/2014/main" id="{BEE98682-1275-4052-B64C-2041260C4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456" y="4049201"/>
              <a:ext cx="9525" cy="9525"/>
            </a:xfrm>
            <a:custGeom>
              <a:avLst/>
              <a:gdLst>
                <a:gd name="T0" fmla="*/ 11194 w 9525"/>
                <a:gd name="T1" fmla="*/ 74123550 h 9525"/>
                <a:gd name="T2" fmla="*/ 50 w 9525"/>
                <a:gd name="T3" fmla="*/ 13335000 h 9525"/>
                <a:gd name="T4" fmla="*/ 11194 w 9525"/>
                <a:gd name="T5" fmla="*/ 74123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94" y="7782"/>
                  </a:moveTo>
                  <a:cubicBezTo>
                    <a:pt x="10718" y="2448"/>
                    <a:pt x="4812" y="-2505"/>
                    <a:pt x="50" y="1400"/>
                  </a:cubicBezTo>
                  <a:cubicBezTo>
                    <a:pt x="-712" y="7973"/>
                    <a:pt x="7479" y="5687"/>
                    <a:pt x="11194" y="77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1" name="Freeform: Shape 2521">
              <a:extLst>
                <a:ext uri="{FF2B5EF4-FFF2-40B4-BE49-F238E27FC236}">
                  <a16:creationId xmlns:a16="http://schemas.microsoft.com/office/drawing/2014/main" id="{69483C5F-C554-4D2C-B120-B4C56C031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3950779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11144 w 9525"/>
                <a:gd name="T3" fmla="*/ 60788550 h 9525"/>
                <a:gd name="T4" fmla="*/ 11144 w 9525"/>
                <a:gd name="T5" fmla="*/ 0 h 9525"/>
                <a:gd name="T6" fmla="*/ 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1905" y="10668"/>
                    <a:pt x="8287" y="6382"/>
                    <a:pt x="11144" y="6382"/>
                  </a:cubicBezTo>
                  <a:cubicBezTo>
                    <a:pt x="11144" y="4286"/>
                    <a:pt x="11144" y="2096"/>
                    <a:pt x="11144" y="0"/>
                  </a:cubicBezTo>
                  <a:cubicBezTo>
                    <a:pt x="8763" y="3524"/>
                    <a:pt x="667" y="1143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2" name="Freeform: Shape 2522">
              <a:extLst>
                <a:ext uri="{FF2B5EF4-FFF2-40B4-BE49-F238E27FC236}">
                  <a16:creationId xmlns:a16="http://schemas.microsoft.com/office/drawing/2014/main" id="{ACC0BB54-27D5-42D4-A11F-4E419ED30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357" y="4516508"/>
              <a:ext cx="9525" cy="9525"/>
            </a:xfrm>
            <a:custGeom>
              <a:avLst/>
              <a:gdLst>
                <a:gd name="T0" fmla="*/ 62198250 w 9525"/>
                <a:gd name="T1" fmla="*/ 1447800 h 9525"/>
                <a:gd name="T2" fmla="*/ 1409700 w 9525"/>
                <a:gd name="T3" fmla="*/ 62236350 h 9525"/>
                <a:gd name="T4" fmla="*/ 76714350 w 9525"/>
                <a:gd name="T5" fmla="*/ 62236350 h 9525"/>
                <a:gd name="T6" fmla="*/ 6219825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30" y="152"/>
                  </a:moveTo>
                  <a:cubicBezTo>
                    <a:pt x="1577" y="-610"/>
                    <a:pt x="-614" y="1486"/>
                    <a:pt x="148" y="6534"/>
                  </a:cubicBezTo>
                  <a:cubicBezTo>
                    <a:pt x="4053" y="4439"/>
                    <a:pt x="6720" y="11201"/>
                    <a:pt x="8054" y="6534"/>
                  </a:cubicBezTo>
                  <a:cubicBezTo>
                    <a:pt x="5863" y="6153"/>
                    <a:pt x="6720" y="2724"/>
                    <a:pt x="653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3" name="Freeform: Shape 2523">
              <a:extLst>
                <a:ext uri="{FF2B5EF4-FFF2-40B4-BE49-F238E27FC236}">
                  <a16:creationId xmlns:a16="http://schemas.microsoft.com/office/drawing/2014/main" id="{EC79BABE-C265-4AA3-BB7F-BD78E903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4651244"/>
              <a:ext cx="9525" cy="9525"/>
            </a:xfrm>
            <a:custGeom>
              <a:avLst/>
              <a:gdLst>
                <a:gd name="T0" fmla="*/ 0 w 9525"/>
                <a:gd name="T1" fmla="*/ 16363950 h 9525"/>
                <a:gd name="T2" fmla="*/ 60788550 w 9525"/>
                <a:gd name="T3" fmla="*/ 77152500 h 9525"/>
                <a:gd name="T4" fmla="*/ 76209525 w 9525"/>
                <a:gd name="T5" fmla="*/ 61731525 h 9525"/>
                <a:gd name="T6" fmla="*/ 76209525 w 9525"/>
                <a:gd name="T7" fmla="*/ 31794450 h 9525"/>
                <a:gd name="T8" fmla="*/ 0 w 9525"/>
                <a:gd name="T9" fmla="*/ 163639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718"/>
                  </a:moveTo>
                  <a:cubicBezTo>
                    <a:pt x="4096" y="1909"/>
                    <a:pt x="2286" y="7910"/>
                    <a:pt x="6382" y="8100"/>
                  </a:cubicBezTo>
                  <a:cubicBezTo>
                    <a:pt x="6477" y="7148"/>
                    <a:pt x="6668" y="6195"/>
                    <a:pt x="8001" y="6481"/>
                  </a:cubicBezTo>
                  <a:cubicBezTo>
                    <a:pt x="8001" y="5433"/>
                    <a:pt x="8001" y="4385"/>
                    <a:pt x="8001" y="3338"/>
                  </a:cubicBezTo>
                  <a:cubicBezTo>
                    <a:pt x="3905" y="5052"/>
                    <a:pt x="2381" y="-3520"/>
                    <a:pt x="0" y="17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4" name="Freeform: Shape 2524">
              <a:extLst>
                <a:ext uri="{FF2B5EF4-FFF2-40B4-BE49-F238E27FC236}">
                  <a16:creationId xmlns:a16="http://schemas.microsoft.com/office/drawing/2014/main" id="{C0A5A7DC-0D15-46AB-9AE3-F1A9DD8F6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49418"/>
              <a:ext cx="9525" cy="9525"/>
            </a:xfrm>
            <a:custGeom>
              <a:avLst/>
              <a:gdLst>
                <a:gd name="T0" fmla="*/ 75304650 w 9525"/>
                <a:gd name="T1" fmla="*/ 12963525 h 9525"/>
                <a:gd name="T2" fmla="*/ 0 w 9525"/>
                <a:gd name="T3" fmla="*/ 42910125 h 9525"/>
                <a:gd name="T4" fmla="*/ 75304650 w 9525"/>
                <a:gd name="T5" fmla="*/ 12963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361"/>
                  </a:moveTo>
                  <a:cubicBezTo>
                    <a:pt x="4763" y="-1877"/>
                    <a:pt x="1143" y="1266"/>
                    <a:pt x="0" y="4505"/>
                  </a:cubicBezTo>
                  <a:cubicBezTo>
                    <a:pt x="3143" y="7838"/>
                    <a:pt x="6763" y="4600"/>
                    <a:pt x="7906" y="136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5" name="Freeform: Shape 2525">
              <a:extLst>
                <a:ext uri="{FF2B5EF4-FFF2-40B4-BE49-F238E27FC236}">
                  <a16:creationId xmlns:a16="http://schemas.microsoft.com/office/drawing/2014/main" id="{A708353B-B4BB-4EF2-84F0-BD41F0C66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03154"/>
              <a:ext cx="9525" cy="9525"/>
            </a:xfrm>
            <a:custGeom>
              <a:avLst/>
              <a:gdLst>
                <a:gd name="T0" fmla="*/ 45367575 w 9525"/>
                <a:gd name="T1" fmla="*/ 15420975 h 9525"/>
                <a:gd name="T2" fmla="*/ 0 w 9525"/>
                <a:gd name="T3" fmla="*/ 0 h 9525"/>
                <a:gd name="T4" fmla="*/ 0 w 9525"/>
                <a:gd name="T5" fmla="*/ 60788550 h 9525"/>
                <a:gd name="T6" fmla="*/ 45367575 w 9525"/>
                <a:gd name="T7" fmla="*/ 60788550 h 9525"/>
                <a:gd name="T8" fmla="*/ 45367575 w 9525"/>
                <a:gd name="T9" fmla="*/ 1542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1619"/>
                  </a:moveTo>
                  <a:cubicBezTo>
                    <a:pt x="2572" y="1715"/>
                    <a:pt x="1333" y="857"/>
                    <a:pt x="0" y="0"/>
                  </a:cubicBezTo>
                  <a:cubicBezTo>
                    <a:pt x="0" y="2096"/>
                    <a:pt x="0" y="4286"/>
                    <a:pt x="0" y="6382"/>
                  </a:cubicBezTo>
                  <a:cubicBezTo>
                    <a:pt x="1619" y="6382"/>
                    <a:pt x="3239" y="6382"/>
                    <a:pt x="4763" y="6382"/>
                  </a:cubicBezTo>
                  <a:cubicBezTo>
                    <a:pt x="4763" y="4858"/>
                    <a:pt x="4763" y="3238"/>
                    <a:pt x="4763" y="16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6" name="Freeform: Shape 2526">
              <a:extLst>
                <a:ext uri="{FF2B5EF4-FFF2-40B4-BE49-F238E27FC236}">
                  <a16:creationId xmlns:a16="http://schemas.microsoft.com/office/drawing/2014/main" id="{392E322F-6066-4325-B58E-DF2E93D85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693" y="4383244"/>
              <a:ext cx="9525" cy="9525"/>
            </a:xfrm>
            <a:custGeom>
              <a:avLst/>
              <a:gdLst>
                <a:gd name="T0" fmla="*/ 29937075 w 9525"/>
                <a:gd name="T1" fmla="*/ 77743050 h 9525"/>
                <a:gd name="T2" fmla="*/ 60788550 w 9525"/>
                <a:gd name="T3" fmla="*/ 62312550 h 9525"/>
                <a:gd name="T4" fmla="*/ 0 w 9525"/>
                <a:gd name="T5" fmla="*/ 16954500 h 9525"/>
                <a:gd name="T6" fmla="*/ 29937075 w 9525"/>
                <a:gd name="T7" fmla="*/ 77743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3" y="8162"/>
                  </a:moveTo>
                  <a:cubicBezTo>
                    <a:pt x="3524" y="6923"/>
                    <a:pt x="4477" y="6352"/>
                    <a:pt x="6382" y="6542"/>
                  </a:cubicBezTo>
                  <a:cubicBezTo>
                    <a:pt x="7144" y="2923"/>
                    <a:pt x="2381" y="-2983"/>
                    <a:pt x="0" y="1780"/>
                  </a:cubicBezTo>
                  <a:cubicBezTo>
                    <a:pt x="4382" y="732"/>
                    <a:pt x="-1143" y="9305"/>
                    <a:pt x="3143" y="81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7" name="Freeform: Shape 2527">
              <a:extLst>
                <a:ext uri="{FF2B5EF4-FFF2-40B4-BE49-F238E27FC236}">
                  <a16:creationId xmlns:a16="http://schemas.microsoft.com/office/drawing/2014/main" id="{F189DF23-59F2-4094-836F-1FB6537C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407" y="4721162"/>
              <a:ext cx="9525" cy="9525"/>
            </a:xfrm>
            <a:custGeom>
              <a:avLst/>
              <a:gdLst>
                <a:gd name="T0" fmla="*/ 11049 w 9525"/>
                <a:gd name="T1" fmla="*/ 0 h 9525"/>
                <a:gd name="T2" fmla="*/ 3143 w 9525"/>
                <a:gd name="T3" fmla="*/ 0 h 9525"/>
                <a:gd name="T4" fmla="*/ 0 w 9525"/>
                <a:gd name="T5" fmla="*/ 4763 h 9525"/>
                <a:gd name="T6" fmla="*/ 6382 w 9525"/>
                <a:gd name="T7" fmla="*/ 17431 h 9525"/>
                <a:gd name="T8" fmla="*/ 12764 w 9525"/>
                <a:gd name="T9" fmla="*/ 15812 h 9525"/>
                <a:gd name="T10" fmla="*/ 11049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049" y="0"/>
                  </a:moveTo>
                  <a:cubicBezTo>
                    <a:pt x="7525" y="7239"/>
                    <a:pt x="7906" y="2096"/>
                    <a:pt x="3143" y="0"/>
                  </a:cubicBezTo>
                  <a:cubicBezTo>
                    <a:pt x="2953" y="2477"/>
                    <a:pt x="3334" y="5429"/>
                    <a:pt x="0" y="4763"/>
                  </a:cubicBezTo>
                  <a:cubicBezTo>
                    <a:pt x="4096" y="10478"/>
                    <a:pt x="-95" y="14573"/>
                    <a:pt x="6382" y="17431"/>
                  </a:cubicBezTo>
                  <a:cubicBezTo>
                    <a:pt x="5906" y="10954"/>
                    <a:pt x="9716" y="16573"/>
                    <a:pt x="12764" y="15812"/>
                  </a:cubicBezTo>
                  <a:cubicBezTo>
                    <a:pt x="9525" y="9906"/>
                    <a:pt x="14002" y="3715"/>
                    <a:pt x="1104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8" name="Freeform: Shape 2528">
              <a:extLst>
                <a:ext uri="{FF2B5EF4-FFF2-40B4-BE49-F238E27FC236}">
                  <a16:creationId xmlns:a16="http://schemas.microsoft.com/office/drawing/2014/main" id="{90D8A1C0-16FB-4918-A6AD-493F6AEB1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50" y="3591007"/>
              <a:ext cx="9525" cy="9525"/>
            </a:xfrm>
            <a:custGeom>
              <a:avLst/>
              <a:gdLst>
                <a:gd name="T0" fmla="*/ 0 w 9525"/>
                <a:gd name="T1" fmla="*/ 133350 h 9525"/>
                <a:gd name="T2" fmla="*/ 59874150 w 9525"/>
                <a:gd name="T3" fmla="*/ 75428475 h 9525"/>
                <a:gd name="T4" fmla="*/ 0 w 9525"/>
                <a:gd name="T5" fmla="*/ 13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4"/>
                  </a:moveTo>
                  <a:cubicBezTo>
                    <a:pt x="857" y="3919"/>
                    <a:pt x="1333" y="8110"/>
                    <a:pt x="6286" y="7919"/>
                  </a:cubicBezTo>
                  <a:cubicBezTo>
                    <a:pt x="5429" y="4014"/>
                    <a:pt x="5048" y="-272"/>
                    <a:pt x="0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79" name="Freeform: Shape 2529">
              <a:extLst>
                <a:ext uri="{FF2B5EF4-FFF2-40B4-BE49-F238E27FC236}">
                  <a16:creationId xmlns:a16="http://schemas.microsoft.com/office/drawing/2014/main" id="{CD47B1C5-D2AF-4318-B292-5B309B85F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799" y="4177449"/>
              <a:ext cx="9525" cy="9525"/>
            </a:xfrm>
            <a:custGeom>
              <a:avLst/>
              <a:gdLst>
                <a:gd name="T0" fmla="*/ 62045850 w 9525"/>
                <a:gd name="T1" fmla="*/ 9551 h 9525"/>
                <a:gd name="T2" fmla="*/ 1257300 w 9525"/>
                <a:gd name="T3" fmla="*/ 26 h 9525"/>
                <a:gd name="T4" fmla="*/ 62045850 w 9525"/>
                <a:gd name="T5" fmla="*/ 9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514" y="9551"/>
                  </a:moveTo>
                  <a:cubicBezTo>
                    <a:pt x="4990" y="5836"/>
                    <a:pt x="6038" y="-451"/>
                    <a:pt x="132" y="26"/>
                  </a:cubicBezTo>
                  <a:cubicBezTo>
                    <a:pt x="-249" y="5740"/>
                    <a:pt x="-249" y="10979"/>
                    <a:pt x="6514" y="95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0" name="Freeform: Shape 2530">
              <a:extLst>
                <a:ext uri="{FF2B5EF4-FFF2-40B4-BE49-F238E27FC236}">
                  <a16:creationId xmlns:a16="http://schemas.microsoft.com/office/drawing/2014/main" id="{D26D0EAC-32B0-43C8-B0CD-E7AB9415E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026" y="4376973"/>
              <a:ext cx="9525" cy="9525"/>
            </a:xfrm>
            <a:custGeom>
              <a:avLst/>
              <a:gdLst>
                <a:gd name="T0" fmla="*/ 0 w 9525"/>
                <a:gd name="T1" fmla="*/ 1390650 h 9525"/>
                <a:gd name="T2" fmla="*/ 0 w 9525"/>
                <a:gd name="T3" fmla="*/ 46748700 h 9525"/>
                <a:gd name="T4" fmla="*/ 60788550 w 9525"/>
                <a:gd name="T5" fmla="*/ 16811625 h 9525"/>
                <a:gd name="T6" fmla="*/ 0 w 9525"/>
                <a:gd name="T7" fmla="*/ 1390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46"/>
                  </a:moveTo>
                  <a:cubicBezTo>
                    <a:pt x="0" y="1765"/>
                    <a:pt x="0" y="3289"/>
                    <a:pt x="0" y="4908"/>
                  </a:cubicBezTo>
                  <a:cubicBezTo>
                    <a:pt x="2857" y="4527"/>
                    <a:pt x="7906" y="6527"/>
                    <a:pt x="6382" y="1765"/>
                  </a:cubicBezTo>
                  <a:cubicBezTo>
                    <a:pt x="4191" y="1289"/>
                    <a:pt x="3239" y="-521"/>
                    <a:pt x="0" y="14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1" name="Freeform: Shape 2531">
              <a:extLst>
                <a:ext uri="{FF2B5EF4-FFF2-40B4-BE49-F238E27FC236}">
                  <a16:creationId xmlns:a16="http://schemas.microsoft.com/office/drawing/2014/main" id="{9874CE4F-8711-4283-B736-7667FA90C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727" y="2448115"/>
              <a:ext cx="9525" cy="9525"/>
            </a:xfrm>
            <a:custGeom>
              <a:avLst/>
              <a:gdLst>
                <a:gd name="T0" fmla="*/ 40947975 w 9525"/>
                <a:gd name="T1" fmla="*/ 11144 h 9525"/>
                <a:gd name="T2" fmla="*/ 11010900 w 9525"/>
                <a:gd name="T3" fmla="*/ 0 h 9525"/>
                <a:gd name="T4" fmla="*/ 4094797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299" y="11144"/>
                  </a:moveTo>
                  <a:cubicBezTo>
                    <a:pt x="4299" y="4286"/>
                    <a:pt x="7061" y="2381"/>
                    <a:pt x="1156" y="0"/>
                  </a:cubicBezTo>
                  <a:cubicBezTo>
                    <a:pt x="-1035" y="4667"/>
                    <a:pt x="-178" y="9144"/>
                    <a:pt x="4299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2" name="Freeform: Shape 2532">
              <a:extLst>
                <a:ext uri="{FF2B5EF4-FFF2-40B4-BE49-F238E27FC236}">
                  <a16:creationId xmlns:a16="http://schemas.microsoft.com/office/drawing/2014/main" id="{F595E97B-F938-4D6B-836E-1C11B1B1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33" y="3718045"/>
              <a:ext cx="19050" cy="9525"/>
            </a:xfrm>
            <a:custGeom>
              <a:avLst/>
              <a:gdLst>
                <a:gd name="T0" fmla="*/ 0 w 19050"/>
                <a:gd name="T1" fmla="*/ 27584400 h 9525"/>
                <a:gd name="T2" fmla="*/ 3143 w 19050"/>
                <a:gd name="T3" fmla="*/ 88372950 h 9525"/>
                <a:gd name="T4" fmla="*/ 20574 w 19050"/>
                <a:gd name="T5" fmla="*/ 13068300 h 9525"/>
                <a:gd name="T6" fmla="*/ 9525 w 19050"/>
                <a:gd name="T7" fmla="*/ 13068300 h 9525"/>
                <a:gd name="T8" fmla="*/ 11049 w 19050"/>
                <a:gd name="T9" fmla="*/ 43005375 h 9525"/>
                <a:gd name="T10" fmla="*/ 0 w 19050"/>
                <a:gd name="T11" fmla="*/ 2758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0" y="2896"/>
                  </a:moveTo>
                  <a:cubicBezTo>
                    <a:pt x="2762" y="3277"/>
                    <a:pt x="3620" y="5563"/>
                    <a:pt x="3143" y="9278"/>
                  </a:cubicBezTo>
                  <a:cubicBezTo>
                    <a:pt x="11335" y="8992"/>
                    <a:pt x="16955" y="6230"/>
                    <a:pt x="20574" y="1372"/>
                  </a:cubicBezTo>
                  <a:cubicBezTo>
                    <a:pt x="16764" y="324"/>
                    <a:pt x="13049" y="-1104"/>
                    <a:pt x="9525" y="1372"/>
                  </a:cubicBezTo>
                  <a:cubicBezTo>
                    <a:pt x="11240" y="1753"/>
                    <a:pt x="13335" y="4039"/>
                    <a:pt x="11049" y="4515"/>
                  </a:cubicBezTo>
                  <a:cubicBezTo>
                    <a:pt x="8096" y="4039"/>
                    <a:pt x="3239" y="-2247"/>
                    <a:pt x="0" y="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3" name="Freeform: Shape 2533">
              <a:extLst>
                <a:ext uri="{FF2B5EF4-FFF2-40B4-BE49-F238E27FC236}">
                  <a16:creationId xmlns:a16="http://schemas.microsoft.com/office/drawing/2014/main" id="{36E8C6F3-7F67-4D87-A3F8-84E0B6189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972" y="4170795"/>
              <a:ext cx="9525" cy="9525"/>
            </a:xfrm>
            <a:custGeom>
              <a:avLst/>
              <a:gdLst>
                <a:gd name="T0" fmla="*/ 910 w 9525"/>
                <a:gd name="T1" fmla="*/ 9823 h 9525"/>
                <a:gd name="T2" fmla="*/ 10435 w 9525"/>
                <a:gd name="T3" fmla="*/ 1917 h 9525"/>
                <a:gd name="T4" fmla="*/ 2529 w 9525"/>
                <a:gd name="T5" fmla="*/ 298 h 9525"/>
                <a:gd name="T6" fmla="*/ 910 w 9525"/>
                <a:gd name="T7" fmla="*/ 98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0" y="9823"/>
                  </a:moveTo>
                  <a:cubicBezTo>
                    <a:pt x="2243" y="5346"/>
                    <a:pt x="7196" y="4393"/>
                    <a:pt x="10435" y="1917"/>
                  </a:cubicBezTo>
                  <a:cubicBezTo>
                    <a:pt x="6625" y="2583"/>
                    <a:pt x="7006" y="-1036"/>
                    <a:pt x="2529" y="298"/>
                  </a:cubicBezTo>
                  <a:cubicBezTo>
                    <a:pt x="3196" y="3917"/>
                    <a:pt x="-2043" y="6489"/>
                    <a:pt x="910" y="98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4" name="Freeform: Shape 2534">
              <a:extLst>
                <a:ext uri="{FF2B5EF4-FFF2-40B4-BE49-F238E27FC236}">
                  <a16:creationId xmlns:a16="http://schemas.microsoft.com/office/drawing/2014/main" id="{336C4547-BB69-43A7-966D-E5DCC2C33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693986"/>
              <a:ext cx="9525" cy="9525"/>
            </a:xfrm>
            <a:custGeom>
              <a:avLst/>
              <a:gdLst>
                <a:gd name="T0" fmla="*/ 12668 w 9525"/>
                <a:gd name="T1" fmla="*/ 45367575 h 9525"/>
                <a:gd name="T2" fmla="*/ 12668 w 9525"/>
                <a:gd name="T3" fmla="*/ 0 h 9525"/>
                <a:gd name="T4" fmla="*/ 0 w 9525"/>
                <a:gd name="T5" fmla="*/ 45367575 h 9525"/>
                <a:gd name="T6" fmla="*/ 12668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668" y="4763"/>
                  </a:moveTo>
                  <a:cubicBezTo>
                    <a:pt x="12668" y="3143"/>
                    <a:pt x="12668" y="1619"/>
                    <a:pt x="12668" y="0"/>
                  </a:cubicBezTo>
                  <a:cubicBezTo>
                    <a:pt x="7334" y="4000"/>
                    <a:pt x="2477" y="-857"/>
                    <a:pt x="0" y="4763"/>
                  </a:cubicBezTo>
                  <a:cubicBezTo>
                    <a:pt x="2572" y="9239"/>
                    <a:pt x="7144" y="2572"/>
                    <a:pt x="12668" y="4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5" name="Freeform: Shape 2535">
              <a:extLst>
                <a:ext uri="{FF2B5EF4-FFF2-40B4-BE49-F238E27FC236}">
                  <a16:creationId xmlns:a16="http://schemas.microsoft.com/office/drawing/2014/main" id="{00A1EB6D-2ECF-4BA0-A1EB-D5A9A7484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82" y="389210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607885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667" y="3048"/>
                    <a:pt x="571" y="6858"/>
                    <a:pt x="4763" y="6382"/>
                  </a:cubicBezTo>
                  <a:cubicBezTo>
                    <a:pt x="7620" y="3715"/>
                    <a:pt x="4286" y="191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6" name="Freeform: Shape 2536">
              <a:extLst>
                <a:ext uri="{FF2B5EF4-FFF2-40B4-BE49-F238E27FC236}">
                  <a16:creationId xmlns:a16="http://schemas.microsoft.com/office/drawing/2014/main" id="{EEDC0B65-2880-4B30-9FF2-8D0281DCC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263" y="4722686"/>
              <a:ext cx="9525" cy="9525"/>
            </a:xfrm>
            <a:custGeom>
              <a:avLst/>
              <a:gdLst>
                <a:gd name="T0" fmla="*/ 0 w 9525"/>
                <a:gd name="T1" fmla="*/ 75304650 h 9525"/>
                <a:gd name="T2" fmla="*/ 75304650 w 9525"/>
                <a:gd name="T3" fmla="*/ 59883675 h 9525"/>
                <a:gd name="T4" fmla="*/ 59874150 w 9525"/>
                <a:gd name="T5" fmla="*/ 0 h 9525"/>
                <a:gd name="T6" fmla="*/ 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906"/>
                  </a:moveTo>
                  <a:cubicBezTo>
                    <a:pt x="3715" y="8382"/>
                    <a:pt x="6096" y="7620"/>
                    <a:pt x="7906" y="6287"/>
                  </a:cubicBezTo>
                  <a:cubicBezTo>
                    <a:pt x="8001" y="3524"/>
                    <a:pt x="7620" y="1333"/>
                    <a:pt x="6286" y="0"/>
                  </a:cubicBezTo>
                  <a:cubicBezTo>
                    <a:pt x="2286" y="667"/>
                    <a:pt x="1810" y="4953"/>
                    <a:pt x="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7" name="Freeform: Shape 2537">
              <a:extLst>
                <a:ext uri="{FF2B5EF4-FFF2-40B4-BE49-F238E27FC236}">
                  <a16:creationId xmlns:a16="http://schemas.microsoft.com/office/drawing/2014/main" id="{B87B50DF-4D30-486B-AB7D-8E0D13A4C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327" y="3725704"/>
              <a:ext cx="9525" cy="9525"/>
            </a:xfrm>
            <a:custGeom>
              <a:avLst/>
              <a:gdLst>
                <a:gd name="T0" fmla="*/ 25698450 w 9525"/>
                <a:gd name="T1" fmla="*/ 14288 h 9525"/>
                <a:gd name="T2" fmla="*/ 10277475 w 9525"/>
                <a:gd name="T3" fmla="*/ 0 h 9525"/>
                <a:gd name="T4" fmla="*/ 2569845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98" y="14288"/>
                  </a:moveTo>
                  <a:cubicBezTo>
                    <a:pt x="3651" y="8477"/>
                    <a:pt x="4603" y="4382"/>
                    <a:pt x="1079" y="0"/>
                  </a:cubicBezTo>
                  <a:cubicBezTo>
                    <a:pt x="888" y="6858"/>
                    <a:pt x="-2064" y="11525"/>
                    <a:pt x="2698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8" name="Freeform: Shape 2538">
              <a:extLst>
                <a:ext uri="{FF2B5EF4-FFF2-40B4-BE49-F238E27FC236}">
                  <a16:creationId xmlns:a16="http://schemas.microsoft.com/office/drawing/2014/main" id="{41836236-D70C-414B-A207-B866A5198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976" y="3605135"/>
              <a:ext cx="9525" cy="9525"/>
            </a:xfrm>
            <a:custGeom>
              <a:avLst/>
              <a:gdLst>
                <a:gd name="T0" fmla="*/ 0 w 9525"/>
                <a:gd name="T1" fmla="*/ 30670500 h 9525"/>
                <a:gd name="T2" fmla="*/ 9525 w 9525"/>
                <a:gd name="T3" fmla="*/ 733425 h 9525"/>
                <a:gd name="T4" fmla="*/ 0 w 9525"/>
                <a:gd name="T5" fmla="*/ 3067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220"/>
                  </a:moveTo>
                  <a:cubicBezTo>
                    <a:pt x="3239" y="2268"/>
                    <a:pt x="11049" y="5792"/>
                    <a:pt x="9525" y="77"/>
                  </a:cubicBezTo>
                  <a:cubicBezTo>
                    <a:pt x="5239" y="77"/>
                    <a:pt x="190" y="-780"/>
                    <a:pt x="0" y="322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89" name="Freeform: Shape 2539">
              <a:extLst>
                <a:ext uri="{FF2B5EF4-FFF2-40B4-BE49-F238E27FC236}">
                  <a16:creationId xmlns:a16="http://schemas.microsoft.com/office/drawing/2014/main" id="{0BCB4910-F34B-460C-BA2F-8CED29F1D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310" y="3679579"/>
              <a:ext cx="9525" cy="9525"/>
            </a:xfrm>
            <a:custGeom>
              <a:avLst/>
              <a:gdLst>
                <a:gd name="T0" fmla="*/ 43548300 w 9525"/>
                <a:gd name="T1" fmla="*/ 61922025 h 9525"/>
                <a:gd name="T2" fmla="*/ 43548300 w 9525"/>
                <a:gd name="T3" fmla="*/ 1133475 h 9525"/>
                <a:gd name="T4" fmla="*/ 43548300 w 9525"/>
                <a:gd name="T5" fmla="*/ 6192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501"/>
                  </a:moveTo>
                  <a:cubicBezTo>
                    <a:pt x="4572" y="4405"/>
                    <a:pt x="4572" y="2214"/>
                    <a:pt x="4572" y="119"/>
                  </a:cubicBezTo>
                  <a:cubicBezTo>
                    <a:pt x="-1524" y="-1119"/>
                    <a:pt x="-1524" y="7739"/>
                    <a:pt x="4572" y="65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0" name="Freeform: Shape 2540">
              <a:extLst>
                <a:ext uri="{FF2B5EF4-FFF2-40B4-BE49-F238E27FC236}">
                  <a16:creationId xmlns:a16="http://schemas.microsoft.com/office/drawing/2014/main" id="{63484509-17CE-44A7-84C7-2683312D2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182" y="4071061"/>
              <a:ext cx="9525" cy="9525"/>
            </a:xfrm>
            <a:custGeom>
              <a:avLst/>
              <a:gdLst>
                <a:gd name="T0" fmla="*/ 63817500 w 9525"/>
                <a:gd name="T1" fmla="*/ 47358300 h 9525"/>
                <a:gd name="T2" fmla="*/ 3028950 w 9525"/>
                <a:gd name="T3" fmla="*/ 2000250 h 9525"/>
                <a:gd name="T4" fmla="*/ 63817500 w 9525"/>
                <a:gd name="T5" fmla="*/ 4735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00" y="4972"/>
                  </a:moveTo>
                  <a:cubicBezTo>
                    <a:pt x="3652" y="4306"/>
                    <a:pt x="5461" y="-1124"/>
                    <a:pt x="318" y="210"/>
                  </a:cubicBezTo>
                  <a:cubicBezTo>
                    <a:pt x="-1587" y="4972"/>
                    <a:pt x="5652" y="8401"/>
                    <a:pt x="6700" y="49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1" name="Freeform: Shape 2541">
              <a:extLst>
                <a:ext uri="{FF2B5EF4-FFF2-40B4-BE49-F238E27FC236}">
                  <a16:creationId xmlns:a16="http://schemas.microsoft.com/office/drawing/2014/main" id="{4BE0EE23-303A-47A9-AFD7-D220E878A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357" y="3820858"/>
              <a:ext cx="9525" cy="9525"/>
            </a:xfrm>
            <a:custGeom>
              <a:avLst/>
              <a:gdLst>
                <a:gd name="T0" fmla="*/ 0 w 9525"/>
                <a:gd name="T1" fmla="*/ 29937075 h 9525"/>
                <a:gd name="T2" fmla="*/ 60788550 w 9525"/>
                <a:gd name="T3" fmla="*/ 59883675 h 9525"/>
                <a:gd name="T4" fmla="*/ 0 w 9525"/>
                <a:gd name="T5" fmla="*/ 0 h 9525"/>
                <a:gd name="T6" fmla="*/ 0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43"/>
                  </a:moveTo>
                  <a:cubicBezTo>
                    <a:pt x="286" y="6096"/>
                    <a:pt x="5334" y="4096"/>
                    <a:pt x="6382" y="6287"/>
                  </a:cubicBezTo>
                  <a:cubicBezTo>
                    <a:pt x="6191" y="2286"/>
                    <a:pt x="4096" y="191"/>
                    <a:pt x="0" y="0"/>
                  </a:cubicBezTo>
                  <a:cubicBezTo>
                    <a:pt x="0" y="953"/>
                    <a:pt x="0" y="2096"/>
                    <a:pt x="0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2" name="Freeform: Shape 2542">
              <a:extLst>
                <a:ext uri="{FF2B5EF4-FFF2-40B4-BE49-F238E27FC236}">
                  <a16:creationId xmlns:a16="http://schemas.microsoft.com/office/drawing/2014/main" id="{CFC15195-C5FA-4186-84DA-EE6996F4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04" y="4088566"/>
              <a:ext cx="9525" cy="9525"/>
            </a:xfrm>
            <a:custGeom>
              <a:avLst/>
              <a:gdLst>
                <a:gd name="T0" fmla="*/ 31584900 w 9525"/>
                <a:gd name="T1" fmla="*/ 76590525 h 9525"/>
                <a:gd name="T2" fmla="*/ 47005875 w 9525"/>
                <a:gd name="T3" fmla="*/ 1285875 h 9525"/>
                <a:gd name="T4" fmla="*/ 31584900 w 9525"/>
                <a:gd name="T5" fmla="*/ 76590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6" y="8041"/>
                  </a:moveTo>
                  <a:cubicBezTo>
                    <a:pt x="6745" y="8327"/>
                    <a:pt x="4078" y="2421"/>
                    <a:pt x="4935" y="135"/>
                  </a:cubicBezTo>
                  <a:cubicBezTo>
                    <a:pt x="744" y="-1293"/>
                    <a:pt x="-2876" y="9089"/>
                    <a:pt x="3316" y="804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3" name="Freeform: Shape 2543">
              <a:extLst>
                <a:ext uri="{FF2B5EF4-FFF2-40B4-BE49-F238E27FC236}">
                  <a16:creationId xmlns:a16="http://schemas.microsoft.com/office/drawing/2014/main" id="{B3E6F941-156C-4884-A57B-09670731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73" y="4349886"/>
              <a:ext cx="9525" cy="9525"/>
            </a:xfrm>
            <a:custGeom>
              <a:avLst/>
              <a:gdLst>
                <a:gd name="T0" fmla="*/ 981075 w 9525"/>
                <a:gd name="T1" fmla="*/ 63426975 h 9525"/>
                <a:gd name="T2" fmla="*/ 46339125 w 9525"/>
                <a:gd name="T3" fmla="*/ 63426975 h 9525"/>
                <a:gd name="T4" fmla="*/ 30918150 w 9525"/>
                <a:gd name="T5" fmla="*/ 2638425 h 9525"/>
                <a:gd name="T6" fmla="*/ 981075 w 9525"/>
                <a:gd name="T7" fmla="*/ 63426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3" y="6659"/>
                  </a:moveTo>
                  <a:cubicBezTo>
                    <a:pt x="1627" y="6659"/>
                    <a:pt x="3246" y="6659"/>
                    <a:pt x="4865" y="6659"/>
                  </a:cubicBezTo>
                  <a:cubicBezTo>
                    <a:pt x="4960" y="3896"/>
                    <a:pt x="4484" y="1705"/>
                    <a:pt x="3246" y="277"/>
                  </a:cubicBezTo>
                  <a:cubicBezTo>
                    <a:pt x="-1517" y="-1247"/>
                    <a:pt x="484" y="3896"/>
                    <a:pt x="103" y="66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4" name="Freeform: Shape 2544">
              <a:extLst>
                <a:ext uri="{FF2B5EF4-FFF2-40B4-BE49-F238E27FC236}">
                  <a16:creationId xmlns:a16="http://schemas.microsoft.com/office/drawing/2014/main" id="{C04B113A-336B-4DE0-8CA5-0C5E3C87F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3891715"/>
              <a:ext cx="9525" cy="9525"/>
            </a:xfrm>
            <a:custGeom>
              <a:avLst/>
              <a:gdLst>
                <a:gd name="T0" fmla="*/ 0 w 9525"/>
                <a:gd name="T1" fmla="*/ 19145250 h 9525"/>
                <a:gd name="T2" fmla="*/ 9525 w 9525"/>
                <a:gd name="T3" fmla="*/ 3724275 h 9525"/>
                <a:gd name="T4" fmla="*/ 0 w 9525"/>
                <a:gd name="T5" fmla="*/ 1914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10"/>
                  </a:moveTo>
                  <a:cubicBezTo>
                    <a:pt x="3429" y="4486"/>
                    <a:pt x="14669" y="6201"/>
                    <a:pt x="9525" y="391"/>
                  </a:cubicBezTo>
                  <a:cubicBezTo>
                    <a:pt x="8953" y="5344"/>
                    <a:pt x="1524" y="-3800"/>
                    <a:pt x="0" y="20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5" name="Freeform: Shape 2545">
              <a:extLst>
                <a:ext uri="{FF2B5EF4-FFF2-40B4-BE49-F238E27FC236}">
                  <a16:creationId xmlns:a16="http://schemas.microsoft.com/office/drawing/2014/main" id="{360565EA-9F3F-4A31-B1D6-139408272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061" y="4150307"/>
              <a:ext cx="9525" cy="9525"/>
            </a:xfrm>
            <a:custGeom>
              <a:avLst/>
              <a:gdLst>
                <a:gd name="T0" fmla="*/ 1447800 w 9525"/>
                <a:gd name="T1" fmla="*/ 61902975 h 9525"/>
                <a:gd name="T2" fmla="*/ 61331475 w 9525"/>
                <a:gd name="T3" fmla="*/ 1114425 h 9525"/>
                <a:gd name="T4" fmla="*/ 1447800 w 9525"/>
                <a:gd name="T5" fmla="*/ 6190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" y="6499"/>
                  </a:moveTo>
                  <a:cubicBezTo>
                    <a:pt x="5105" y="7261"/>
                    <a:pt x="7201" y="5165"/>
                    <a:pt x="6439" y="117"/>
                  </a:cubicBezTo>
                  <a:cubicBezTo>
                    <a:pt x="1486" y="-550"/>
                    <a:pt x="-610" y="1641"/>
                    <a:pt x="152" y="64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6" name="Freeform: Shape 2546">
              <a:extLst>
                <a:ext uri="{FF2B5EF4-FFF2-40B4-BE49-F238E27FC236}">
                  <a16:creationId xmlns:a16="http://schemas.microsoft.com/office/drawing/2014/main" id="{BB7D90F3-CA3A-41FA-B730-5D3F1EBB6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475" y="4278916"/>
              <a:ext cx="9525" cy="9525"/>
            </a:xfrm>
            <a:custGeom>
              <a:avLst/>
              <a:gdLst>
                <a:gd name="T0" fmla="*/ 13025 w 9525"/>
                <a:gd name="T1" fmla="*/ 0 h 9525"/>
                <a:gd name="T2" fmla="*/ 357 w 9525"/>
                <a:gd name="T3" fmla="*/ 15420975 h 9525"/>
                <a:gd name="T4" fmla="*/ 3500 w 9525"/>
                <a:gd name="T5" fmla="*/ 76209525 h 9525"/>
                <a:gd name="T6" fmla="*/ 13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025" y="0"/>
                  </a:moveTo>
                  <a:cubicBezTo>
                    <a:pt x="9215" y="952"/>
                    <a:pt x="5882" y="2286"/>
                    <a:pt x="357" y="1619"/>
                  </a:cubicBezTo>
                  <a:cubicBezTo>
                    <a:pt x="-1643" y="6763"/>
                    <a:pt x="5501" y="2857"/>
                    <a:pt x="3500" y="8001"/>
                  </a:cubicBezTo>
                  <a:cubicBezTo>
                    <a:pt x="6929" y="5524"/>
                    <a:pt x="11311" y="4000"/>
                    <a:pt x="130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7" name="Freeform: Shape 2547">
              <a:extLst>
                <a:ext uri="{FF2B5EF4-FFF2-40B4-BE49-F238E27FC236}">
                  <a16:creationId xmlns:a16="http://schemas.microsoft.com/office/drawing/2014/main" id="{74EBF6D9-0E70-46E4-85F2-5CDA85036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38779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5420975 w 9525"/>
                <a:gd name="T3" fmla="*/ 9525 h 9525"/>
                <a:gd name="T4" fmla="*/ 60788550 w 9525"/>
                <a:gd name="T5" fmla="*/ 9525 h 9525"/>
                <a:gd name="T6" fmla="*/ 60788550 w 9525"/>
                <a:gd name="T7" fmla="*/ 161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2762" y="4667"/>
                    <a:pt x="1619" y="9525"/>
                  </a:cubicBezTo>
                  <a:cubicBezTo>
                    <a:pt x="3239" y="9525"/>
                    <a:pt x="4763" y="9525"/>
                    <a:pt x="6382" y="9525"/>
                  </a:cubicBezTo>
                  <a:cubicBezTo>
                    <a:pt x="5239" y="4667"/>
                    <a:pt x="5239" y="6477"/>
                    <a:pt x="6382" y="1619"/>
                  </a:cubicBezTo>
                  <a:cubicBezTo>
                    <a:pt x="3620" y="1714"/>
                    <a:pt x="1429" y="1238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8" name="Freeform: Shape 2548">
              <a:extLst>
                <a:ext uri="{FF2B5EF4-FFF2-40B4-BE49-F238E27FC236}">
                  <a16:creationId xmlns:a16="http://schemas.microsoft.com/office/drawing/2014/main" id="{0C57189F-9482-4127-94F4-A4CAA9AEB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776" y="3901726"/>
              <a:ext cx="9525" cy="9525"/>
            </a:xfrm>
            <a:custGeom>
              <a:avLst/>
              <a:gdLst>
                <a:gd name="T0" fmla="*/ 13057 w 9525"/>
                <a:gd name="T1" fmla="*/ 1524 h 9525"/>
                <a:gd name="T2" fmla="*/ 8294 w 9525"/>
                <a:gd name="T3" fmla="*/ 0 h 9525"/>
                <a:gd name="T4" fmla="*/ 388 w 9525"/>
                <a:gd name="T5" fmla="*/ 7906 h 9525"/>
                <a:gd name="T6" fmla="*/ 9913 w 9525"/>
                <a:gd name="T7" fmla="*/ 11049 h 9525"/>
                <a:gd name="T8" fmla="*/ 13057 w 9525"/>
                <a:gd name="T9" fmla="*/ 152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057" y="1524"/>
                  </a:moveTo>
                  <a:cubicBezTo>
                    <a:pt x="10866" y="1619"/>
                    <a:pt x="9532" y="762"/>
                    <a:pt x="8294" y="0"/>
                  </a:cubicBezTo>
                  <a:cubicBezTo>
                    <a:pt x="10580" y="6667"/>
                    <a:pt x="-2374" y="6096"/>
                    <a:pt x="388" y="7906"/>
                  </a:cubicBezTo>
                  <a:cubicBezTo>
                    <a:pt x="5437" y="7144"/>
                    <a:pt x="6580" y="10096"/>
                    <a:pt x="9913" y="11049"/>
                  </a:cubicBezTo>
                  <a:cubicBezTo>
                    <a:pt x="7627" y="4572"/>
                    <a:pt x="13342" y="6001"/>
                    <a:pt x="13057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499" name="Freeform: Shape 2549">
              <a:extLst>
                <a:ext uri="{FF2B5EF4-FFF2-40B4-BE49-F238E27FC236}">
                  <a16:creationId xmlns:a16="http://schemas.microsoft.com/office/drawing/2014/main" id="{8E1938AD-7254-4965-AF26-7BB5F9C46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32" y="4102807"/>
              <a:ext cx="9525" cy="9525"/>
            </a:xfrm>
            <a:custGeom>
              <a:avLst/>
              <a:gdLst>
                <a:gd name="T0" fmla="*/ 0 w 9525"/>
                <a:gd name="T1" fmla="*/ 31670625 h 9525"/>
                <a:gd name="T2" fmla="*/ 75304650 w 9525"/>
                <a:gd name="T3" fmla="*/ 77038200 h 9525"/>
                <a:gd name="T4" fmla="*/ 75304650 w 9525"/>
                <a:gd name="T5" fmla="*/ 1733550 h 9525"/>
                <a:gd name="T6" fmla="*/ 0 w 9525"/>
                <a:gd name="T7" fmla="*/ 31670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325"/>
                  </a:moveTo>
                  <a:cubicBezTo>
                    <a:pt x="667" y="7326"/>
                    <a:pt x="5429" y="10564"/>
                    <a:pt x="7906" y="8088"/>
                  </a:cubicBezTo>
                  <a:cubicBezTo>
                    <a:pt x="7715" y="4183"/>
                    <a:pt x="4953" y="3230"/>
                    <a:pt x="7906" y="182"/>
                  </a:cubicBezTo>
                  <a:cubicBezTo>
                    <a:pt x="3048" y="-1056"/>
                    <a:pt x="4953" y="4468"/>
                    <a:pt x="0" y="33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0" name="Freeform: Shape 2550">
              <a:extLst>
                <a:ext uri="{FF2B5EF4-FFF2-40B4-BE49-F238E27FC236}">
                  <a16:creationId xmlns:a16="http://schemas.microsoft.com/office/drawing/2014/main" id="{FA1BACCF-0B8E-4166-A7B3-95C3AB388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18" y="4123245"/>
              <a:ext cx="9525" cy="9525"/>
            </a:xfrm>
            <a:custGeom>
              <a:avLst/>
              <a:gdLst>
                <a:gd name="T0" fmla="*/ 35385375 w 9525"/>
                <a:gd name="T1" fmla="*/ 78333600 h 9525"/>
                <a:gd name="T2" fmla="*/ 35385375 w 9525"/>
                <a:gd name="T3" fmla="*/ 3028950 h 9525"/>
                <a:gd name="T4" fmla="*/ 35385375 w 9525"/>
                <a:gd name="T5" fmla="*/ 78333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8224"/>
                  </a:moveTo>
                  <a:cubicBezTo>
                    <a:pt x="3715" y="5557"/>
                    <a:pt x="3715" y="2890"/>
                    <a:pt x="3715" y="318"/>
                  </a:cubicBezTo>
                  <a:cubicBezTo>
                    <a:pt x="-1238" y="-2158"/>
                    <a:pt x="-1238" y="10701"/>
                    <a:pt x="3715" y="8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1" name="Freeform: Shape 2551">
              <a:extLst>
                <a:ext uri="{FF2B5EF4-FFF2-40B4-BE49-F238E27FC236}">
                  <a16:creationId xmlns:a16="http://schemas.microsoft.com/office/drawing/2014/main" id="{BCC1C402-E2CB-4632-83A1-81A9440BE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787" y="4136231"/>
              <a:ext cx="9525" cy="9525"/>
            </a:xfrm>
            <a:custGeom>
              <a:avLst/>
              <a:gdLst>
                <a:gd name="T0" fmla="*/ 48063150 w 9525"/>
                <a:gd name="T1" fmla="*/ 9526 h 9525"/>
                <a:gd name="T2" fmla="*/ 32642175 w 9525"/>
                <a:gd name="T3" fmla="*/ 1 h 9525"/>
                <a:gd name="T4" fmla="*/ 48063150 w 9525"/>
                <a:gd name="T5" fmla="*/ 952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46" y="9526"/>
                  </a:moveTo>
                  <a:cubicBezTo>
                    <a:pt x="2665" y="4763"/>
                    <a:pt x="5618" y="3334"/>
                    <a:pt x="3427" y="1"/>
                  </a:cubicBezTo>
                  <a:cubicBezTo>
                    <a:pt x="-3526" y="-95"/>
                    <a:pt x="1712" y="9907"/>
                    <a:pt x="5046" y="9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2" name="Freeform: Shape 2552">
              <a:extLst>
                <a:ext uri="{FF2B5EF4-FFF2-40B4-BE49-F238E27FC236}">
                  <a16:creationId xmlns:a16="http://schemas.microsoft.com/office/drawing/2014/main" id="{2CBFDF08-8371-4B00-8649-E472D275E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086875"/>
              <a:ext cx="19050" cy="9525"/>
            </a:xfrm>
            <a:custGeom>
              <a:avLst/>
              <a:gdLst>
                <a:gd name="T0" fmla="*/ 0 w 19050"/>
                <a:gd name="T1" fmla="*/ 3351 h 9525"/>
                <a:gd name="T2" fmla="*/ 19050 w 19050"/>
                <a:gd name="T3" fmla="*/ 14495 h 9525"/>
                <a:gd name="T4" fmla="*/ 20669 w 19050"/>
                <a:gd name="T5" fmla="*/ 5065 h 9525"/>
                <a:gd name="T6" fmla="*/ 0 w 19050"/>
                <a:gd name="T7" fmla="*/ 33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3351"/>
                  </a:moveTo>
                  <a:cubicBezTo>
                    <a:pt x="9430" y="4018"/>
                    <a:pt x="11811" y="11637"/>
                    <a:pt x="19050" y="14495"/>
                  </a:cubicBezTo>
                  <a:cubicBezTo>
                    <a:pt x="20860" y="12590"/>
                    <a:pt x="20860" y="8875"/>
                    <a:pt x="20669" y="5065"/>
                  </a:cubicBezTo>
                  <a:cubicBezTo>
                    <a:pt x="10859" y="5637"/>
                    <a:pt x="5620" y="-5317"/>
                    <a:pt x="0" y="33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3" name="Freeform: Shape 2553">
              <a:extLst>
                <a:ext uri="{FF2B5EF4-FFF2-40B4-BE49-F238E27FC236}">
                  <a16:creationId xmlns:a16="http://schemas.microsoft.com/office/drawing/2014/main" id="{083D9244-3684-42CF-B5A5-AC40B5325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1" y="4229767"/>
              <a:ext cx="9525" cy="19050"/>
            </a:xfrm>
            <a:custGeom>
              <a:avLst/>
              <a:gdLst>
                <a:gd name="T0" fmla="*/ 4766 w 9525"/>
                <a:gd name="T1" fmla="*/ 0 h 19050"/>
                <a:gd name="T2" fmla="*/ 4 w 9525"/>
                <a:gd name="T3" fmla="*/ 20574 h 19050"/>
                <a:gd name="T4" fmla="*/ 11148 w 9525"/>
                <a:gd name="T5" fmla="*/ 17431 h 19050"/>
                <a:gd name="T6" fmla="*/ 4766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6" y="0"/>
                  </a:moveTo>
                  <a:cubicBezTo>
                    <a:pt x="6862" y="11049"/>
                    <a:pt x="-187" y="11239"/>
                    <a:pt x="4" y="20574"/>
                  </a:cubicBezTo>
                  <a:cubicBezTo>
                    <a:pt x="3719" y="16573"/>
                    <a:pt x="8100" y="19336"/>
                    <a:pt x="11148" y="17431"/>
                  </a:cubicBezTo>
                  <a:cubicBezTo>
                    <a:pt x="6195" y="8572"/>
                    <a:pt x="18292" y="4667"/>
                    <a:pt x="476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4" name="Freeform: Shape 2554">
              <a:extLst>
                <a:ext uri="{FF2B5EF4-FFF2-40B4-BE49-F238E27FC236}">
                  <a16:creationId xmlns:a16="http://schemas.microsoft.com/office/drawing/2014/main" id="{AB702DB7-B045-4008-864C-C01F8511A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3" y="4251960"/>
              <a:ext cx="9525" cy="9525"/>
            </a:xfrm>
            <a:custGeom>
              <a:avLst/>
              <a:gdLst>
                <a:gd name="T0" fmla="*/ 3144 w 9525"/>
                <a:gd name="T1" fmla="*/ 29937075 h 9525"/>
                <a:gd name="T2" fmla="*/ 1 w 9525"/>
                <a:gd name="T3" fmla="*/ 0 h 9525"/>
                <a:gd name="T4" fmla="*/ 15812 w 9525"/>
                <a:gd name="T5" fmla="*/ 29937075 h 9525"/>
                <a:gd name="T6" fmla="*/ 3144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4" y="3143"/>
                  </a:moveTo>
                  <a:cubicBezTo>
                    <a:pt x="2763" y="1333"/>
                    <a:pt x="1429" y="667"/>
                    <a:pt x="1" y="0"/>
                  </a:cubicBezTo>
                  <a:cubicBezTo>
                    <a:pt x="-95" y="8954"/>
                    <a:pt x="13050" y="2953"/>
                    <a:pt x="15812" y="3143"/>
                  </a:cubicBezTo>
                  <a:cubicBezTo>
                    <a:pt x="10954" y="-952"/>
                    <a:pt x="8478" y="762"/>
                    <a:pt x="3144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5" name="Freeform: Shape 2555">
              <a:extLst>
                <a:ext uri="{FF2B5EF4-FFF2-40B4-BE49-F238E27FC236}">
                  <a16:creationId xmlns:a16="http://schemas.microsoft.com/office/drawing/2014/main" id="{4A726B67-7FBB-4DB3-90B0-876F457A5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69834"/>
              <a:ext cx="9525" cy="9525"/>
            </a:xfrm>
            <a:custGeom>
              <a:avLst/>
              <a:gdLst>
                <a:gd name="T0" fmla="*/ 0 w 9525"/>
                <a:gd name="T1" fmla="*/ 17868900 h 9525"/>
                <a:gd name="T2" fmla="*/ 12668 w 9525"/>
                <a:gd name="T3" fmla="*/ 63226950 h 9525"/>
                <a:gd name="T4" fmla="*/ 0 w 9525"/>
                <a:gd name="T5" fmla="*/ 17868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876"/>
                  </a:moveTo>
                  <a:cubicBezTo>
                    <a:pt x="6001" y="1590"/>
                    <a:pt x="7620" y="5876"/>
                    <a:pt x="12668" y="6638"/>
                  </a:cubicBezTo>
                  <a:cubicBezTo>
                    <a:pt x="12954" y="1495"/>
                    <a:pt x="3905" y="-2506"/>
                    <a:pt x="0" y="18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6" name="Freeform: Shape 2556">
              <a:extLst>
                <a:ext uri="{FF2B5EF4-FFF2-40B4-BE49-F238E27FC236}">
                  <a16:creationId xmlns:a16="http://schemas.microsoft.com/office/drawing/2014/main" id="{FB502D2B-C5E6-419F-82A2-4E9ACAC09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099" y="3789138"/>
              <a:ext cx="9525" cy="19050"/>
            </a:xfrm>
            <a:custGeom>
              <a:avLst/>
              <a:gdLst>
                <a:gd name="T0" fmla="*/ 11352 w 9525"/>
                <a:gd name="T1" fmla="*/ 11051 h 19050"/>
                <a:gd name="T2" fmla="*/ 8209 w 9525"/>
                <a:gd name="T3" fmla="*/ 3145 h 19050"/>
                <a:gd name="T4" fmla="*/ 3446 w 9525"/>
                <a:gd name="T5" fmla="*/ 12670 h 19050"/>
                <a:gd name="T6" fmla="*/ 5066 w 9525"/>
                <a:gd name="T7" fmla="*/ 2 h 19050"/>
                <a:gd name="T8" fmla="*/ 303 w 9525"/>
                <a:gd name="T9" fmla="*/ 20576 h 19050"/>
                <a:gd name="T10" fmla="*/ 11352 w 9525"/>
                <a:gd name="T11" fmla="*/ 11051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11352" y="11051"/>
                  </a:moveTo>
                  <a:cubicBezTo>
                    <a:pt x="10400" y="8193"/>
                    <a:pt x="10495" y="4479"/>
                    <a:pt x="8209" y="3145"/>
                  </a:cubicBezTo>
                  <a:cubicBezTo>
                    <a:pt x="5923" y="5622"/>
                    <a:pt x="6018" y="10575"/>
                    <a:pt x="3446" y="12670"/>
                  </a:cubicBezTo>
                  <a:cubicBezTo>
                    <a:pt x="2303" y="6765"/>
                    <a:pt x="6113" y="5812"/>
                    <a:pt x="5066" y="2"/>
                  </a:cubicBezTo>
                  <a:cubicBezTo>
                    <a:pt x="-3602" y="-189"/>
                    <a:pt x="1827" y="13623"/>
                    <a:pt x="303" y="20576"/>
                  </a:cubicBezTo>
                  <a:cubicBezTo>
                    <a:pt x="5351" y="18861"/>
                    <a:pt x="4780" y="11432"/>
                    <a:pt x="11352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7" name="Freeform: Shape 2557">
              <a:extLst>
                <a:ext uri="{FF2B5EF4-FFF2-40B4-BE49-F238E27FC236}">
                  <a16:creationId xmlns:a16="http://schemas.microsoft.com/office/drawing/2014/main" id="{EC69E761-4CCC-4B2C-AAAA-EA1C945F1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96" y="4072795"/>
              <a:ext cx="9525" cy="9525"/>
            </a:xfrm>
            <a:custGeom>
              <a:avLst/>
              <a:gdLst>
                <a:gd name="T0" fmla="*/ 285750 w 9525"/>
                <a:gd name="T1" fmla="*/ 76209525 h 9525"/>
                <a:gd name="T2" fmla="*/ 75590400 w 9525"/>
                <a:gd name="T3" fmla="*/ 60788550 h 9525"/>
                <a:gd name="T4" fmla="*/ 45653325 w 9525"/>
                <a:gd name="T5" fmla="*/ 0 h 9525"/>
                <a:gd name="T6" fmla="*/ 285750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" y="8001"/>
                  </a:moveTo>
                  <a:cubicBezTo>
                    <a:pt x="3840" y="8668"/>
                    <a:pt x="3459" y="5144"/>
                    <a:pt x="7936" y="6382"/>
                  </a:cubicBezTo>
                  <a:cubicBezTo>
                    <a:pt x="8412" y="2762"/>
                    <a:pt x="7555" y="381"/>
                    <a:pt x="4793" y="0"/>
                  </a:cubicBezTo>
                  <a:cubicBezTo>
                    <a:pt x="2983" y="2477"/>
                    <a:pt x="-351" y="3334"/>
                    <a:pt x="30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8" name="Freeform: Shape 2558">
              <a:extLst>
                <a:ext uri="{FF2B5EF4-FFF2-40B4-BE49-F238E27FC236}">
                  <a16:creationId xmlns:a16="http://schemas.microsoft.com/office/drawing/2014/main" id="{D7555F47-0A18-47ED-BE67-68EF4933E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263003"/>
              <a:ext cx="9525" cy="9525"/>
            </a:xfrm>
            <a:custGeom>
              <a:avLst/>
              <a:gdLst>
                <a:gd name="T0" fmla="*/ 0 w 9525"/>
                <a:gd name="T1" fmla="*/ 57150 h 9525"/>
                <a:gd name="T2" fmla="*/ 45367575 w 9525"/>
                <a:gd name="T3" fmla="*/ 75361800 h 9525"/>
                <a:gd name="T4" fmla="*/ 0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"/>
                  </a:moveTo>
                  <a:cubicBezTo>
                    <a:pt x="1524" y="2769"/>
                    <a:pt x="-95" y="8484"/>
                    <a:pt x="4763" y="7912"/>
                  </a:cubicBezTo>
                  <a:cubicBezTo>
                    <a:pt x="4572" y="3912"/>
                    <a:pt x="4477" y="-184"/>
                    <a:pt x="0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09" name="Freeform: Shape 2559">
              <a:extLst>
                <a:ext uri="{FF2B5EF4-FFF2-40B4-BE49-F238E27FC236}">
                  <a16:creationId xmlns:a16="http://schemas.microsoft.com/office/drawing/2014/main" id="{B880E6FC-5F57-461A-81DA-DEA2F5A5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307276"/>
              <a:ext cx="9525" cy="9525"/>
            </a:xfrm>
            <a:custGeom>
              <a:avLst/>
              <a:gdLst>
                <a:gd name="T0" fmla="*/ 0 w 9525"/>
                <a:gd name="T1" fmla="*/ 1133475 h 9525"/>
                <a:gd name="T2" fmla="*/ 0 w 9525"/>
                <a:gd name="T3" fmla="*/ 61922025 h 9525"/>
                <a:gd name="T4" fmla="*/ 0 w 9525"/>
                <a:gd name="T5" fmla="*/ 1133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19"/>
                  </a:moveTo>
                  <a:cubicBezTo>
                    <a:pt x="0" y="2215"/>
                    <a:pt x="0" y="4405"/>
                    <a:pt x="0" y="6501"/>
                  </a:cubicBezTo>
                  <a:cubicBezTo>
                    <a:pt x="6191" y="7739"/>
                    <a:pt x="6191" y="-1119"/>
                    <a:pt x="0" y="1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0" name="Freeform: Shape 2560">
              <a:extLst>
                <a:ext uri="{FF2B5EF4-FFF2-40B4-BE49-F238E27FC236}">
                  <a16:creationId xmlns:a16="http://schemas.microsoft.com/office/drawing/2014/main" id="{22D0828B-960A-45A7-B5FE-4DDE7E21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59" y="3275552"/>
              <a:ext cx="9525" cy="9525"/>
            </a:xfrm>
            <a:custGeom>
              <a:avLst/>
              <a:gdLst>
                <a:gd name="T0" fmla="*/ 9649 w 9525"/>
                <a:gd name="T1" fmla="*/ 75304650 h 9525"/>
                <a:gd name="T2" fmla="*/ 124 w 9525"/>
                <a:gd name="T3" fmla="*/ 0 h 9525"/>
                <a:gd name="T4" fmla="*/ 9649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49" y="7906"/>
                  </a:moveTo>
                  <a:cubicBezTo>
                    <a:pt x="5363" y="6382"/>
                    <a:pt x="3744" y="2191"/>
                    <a:pt x="124" y="0"/>
                  </a:cubicBezTo>
                  <a:cubicBezTo>
                    <a:pt x="-1114" y="6001"/>
                    <a:pt x="7268" y="10573"/>
                    <a:pt x="9649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1" name="Freeform: Shape 2561">
              <a:extLst>
                <a:ext uri="{FF2B5EF4-FFF2-40B4-BE49-F238E27FC236}">
                  <a16:creationId xmlns:a16="http://schemas.microsoft.com/office/drawing/2014/main" id="{BCE0E155-FC14-44AA-90EB-767DBC33D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948" y="3713036"/>
              <a:ext cx="9525" cy="9525"/>
            </a:xfrm>
            <a:custGeom>
              <a:avLst/>
              <a:gdLst>
                <a:gd name="T0" fmla="*/ 28365450 w 9525"/>
                <a:gd name="T1" fmla="*/ 0 h 9525"/>
                <a:gd name="T2" fmla="*/ 12944475 w 9525"/>
                <a:gd name="T3" fmla="*/ 9525 h 9525"/>
                <a:gd name="T4" fmla="*/ 88249125 w 9525"/>
                <a:gd name="T5" fmla="*/ 8001 h 9525"/>
                <a:gd name="T6" fmla="*/ 88249125 w 9525"/>
                <a:gd name="T7" fmla="*/ 95 h 9525"/>
                <a:gd name="T8" fmla="*/ 283654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78" y="0"/>
                  </a:moveTo>
                  <a:cubicBezTo>
                    <a:pt x="2692" y="2572"/>
                    <a:pt x="-2356" y="8191"/>
                    <a:pt x="1359" y="9525"/>
                  </a:cubicBezTo>
                  <a:cubicBezTo>
                    <a:pt x="2788" y="6763"/>
                    <a:pt x="6883" y="5429"/>
                    <a:pt x="9265" y="8001"/>
                  </a:cubicBezTo>
                  <a:cubicBezTo>
                    <a:pt x="9074" y="4096"/>
                    <a:pt x="6312" y="3048"/>
                    <a:pt x="9265" y="95"/>
                  </a:cubicBezTo>
                  <a:cubicBezTo>
                    <a:pt x="7169" y="0"/>
                    <a:pt x="5074" y="0"/>
                    <a:pt x="297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2" name="Freeform: Shape 2562">
              <a:extLst>
                <a:ext uri="{FF2B5EF4-FFF2-40B4-BE49-F238E27FC236}">
                  <a16:creationId xmlns:a16="http://schemas.microsoft.com/office/drawing/2014/main" id="{E212123A-C029-475C-98A7-6EA8ECC43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640" y="4040107"/>
              <a:ext cx="9525" cy="19050"/>
            </a:xfrm>
            <a:custGeom>
              <a:avLst/>
              <a:gdLst>
                <a:gd name="T0" fmla="*/ 12668 w 9525"/>
                <a:gd name="T1" fmla="*/ 1065 h 19050"/>
                <a:gd name="T2" fmla="*/ 0 w 9525"/>
                <a:gd name="T3" fmla="*/ 12114 h 19050"/>
                <a:gd name="T4" fmla="*/ 1619 w 9525"/>
                <a:gd name="T5" fmla="*/ 21639 h 19050"/>
                <a:gd name="T6" fmla="*/ 12764 w 9525"/>
                <a:gd name="T7" fmla="*/ 23258 h 19050"/>
                <a:gd name="T8" fmla="*/ 4858 w 9525"/>
                <a:gd name="T9" fmla="*/ 12209 h 19050"/>
                <a:gd name="T10" fmla="*/ 11239 w 9525"/>
                <a:gd name="T11" fmla="*/ 13828 h 19050"/>
                <a:gd name="T12" fmla="*/ 8001 w 9525"/>
                <a:gd name="T13" fmla="*/ 4303 h 19050"/>
                <a:gd name="T14" fmla="*/ 12668 w 9525"/>
                <a:gd name="T15" fmla="*/ 106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2668" y="1065"/>
                  </a:moveTo>
                  <a:cubicBezTo>
                    <a:pt x="5334" y="-3888"/>
                    <a:pt x="5143" y="9923"/>
                    <a:pt x="0" y="12114"/>
                  </a:cubicBezTo>
                  <a:cubicBezTo>
                    <a:pt x="4477" y="14876"/>
                    <a:pt x="1524" y="16210"/>
                    <a:pt x="1619" y="21639"/>
                  </a:cubicBezTo>
                  <a:cubicBezTo>
                    <a:pt x="7620" y="20877"/>
                    <a:pt x="9144" y="19448"/>
                    <a:pt x="12764" y="23258"/>
                  </a:cubicBezTo>
                  <a:cubicBezTo>
                    <a:pt x="14288" y="15352"/>
                    <a:pt x="4286" y="19162"/>
                    <a:pt x="4858" y="12209"/>
                  </a:cubicBezTo>
                  <a:cubicBezTo>
                    <a:pt x="7906" y="11828"/>
                    <a:pt x="8382" y="14019"/>
                    <a:pt x="11239" y="13828"/>
                  </a:cubicBezTo>
                  <a:cubicBezTo>
                    <a:pt x="13526" y="8590"/>
                    <a:pt x="12859" y="6589"/>
                    <a:pt x="8001" y="4303"/>
                  </a:cubicBezTo>
                  <a:cubicBezTo>
                    <a:pt x="10382" y="4018"/>
                    <a:pt x="13335" y="4398"/>
                    <a:pt x="12668" y="10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3" name="Freeform: Shape 2563">
              <a:extLst>
                <a:ext uri="{FF2B5EF4-FFF2-40B4-BE49-F238E27FC236}">
                  <a16:creationId xmlns:a16="http://schemas.microsoft.com/office/drawing/2014/main" id="{57971085-1B51-4A82-8123-F811F9F2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29774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75304650 w 9525"/>
                <a:gd name="T3" fmla="*/ 0 h 9525"/>
                <a:gd name="T4" fmla="*/ 0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9334"/>
                    <a:pt x="7334" y="4381"/>
                    <a:pt x="7906" y="0"/>
                  </a:cubicBezTo>
                  <a:cubicBezTo>
                    <a:pt x="3524" y="381"/>
                    <a:pt x="3429" y="504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4" name="Freeform: Shape 2564">
              <a:extLst>
                <a:ext uri="{FF2B5EF4-FFF2-40B4-BE49-F238E27FC236}">
                  <a16:creationId xmlns:a16="http://schemas.microsoft.com/office/drawing/2014/main" id="{810FC408-D18E-4B5B-A56D-CAACCA8C5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27323"/>
              <a:ext cx="9525" cy="9525"/>
            </a:xfrm>
            <a:custGeom>
              <a:avLst/>
              <a:gdLst>
                <a:gd name="T0" fmla="*/ 75304650 w 9525"/>
                <a:gd name="T1" fmla="*/ 15811 h 9525"/>
                <a:gd name="T2" fmla="*/ 0 w 9525"/>
                <a:gd name="T3" fmla="*/ 0 h 9525"/>
                <a:gd name="T4" fmla="*/ 7530465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5811"/>
                  </a:moveTo>
                  <a:cubicBezTo>
                    <a:pt x="5905" y="9811"/>
                    <a:pt x="6382" y="1429"/>
                    <a:pt x="0" y="0"/>
                  </a:cubicBezTo>
                  <a:cubicBezTo>
                    <a:pt x="0" y="7906"/>
                    <a:pt x="2667" y="13049"/>
                    <a:pt x="7906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5" name="Freeform: Shape 2565">
              <a:extLst>
                <a:ext uri="{FF2B5EF4-FFF2-40B4-BE49-F238E27FC236}">
                  <a16:creationId xmlns:a16="http://schemas.microsoft.com/office/drawing/2014/main" id="{AD0C9224-AC63-49B0-B36F-3267136D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4" y="4102989"/>
              <a:ext cx="9525" cy="19050"/>
            </a:xfrm>
            <a:custGeom>
              <a:avLst/>
              <a:gdLst>
                <a:gd name="T0" fmla="*/ 4763 w 9525"/>
                <a:gd name="T1" fmla="*/ 20574 h 19050"/>
                <a:gd name="T2" fmla="*/ 9525 w 9525"/>
                <a:gd name="T3" fmla="*/ 1524 h 19050"/>
                <a:gd name="T4" fmla="*/ 0 w 9525"/>
                <a:gd name="T5" fmla="*/ 0 h 19050"/>
                <a:gd name="T6" fmla="*/ 4763 w 9525"/>
                <a:gd name="T7" fmla="*/ 20574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3" y="20574"/>
                  </a:moveTo>
                  <a:cubicBezTo>
                    <a:pt x="5524" y="14669"/>
                    <a:pt x="7048" y="9239"/>
                    <a:pt x="9525" y="1524"/>
                  </a:cubicBezTo>
                  <a:cubicBezTo>
                    <a:pt x="4763" y="-762"/>
                    <a:pt x="4096" y="2858"/>
                    <a:pt x="0" y="0"/>
                  </a:cubicBezTo>
                  <a:cubicBezTo>
                    <a:pt x="6001" y="5239"/>
                    <a:pt x="-286" y="17336"/>
                    <a:pt x="4763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6" name="Freeform: Shape 2566">
              <a:extLst>
                <a:ext uri="{FF2B5EF4-FFF2-40B4-BE49-F238E27FC236}">
                  <a16:creationId xmlns:a16="http://schemas.microsoft.com/office/drawing/2014/main" id="{14733BF4-7CE3-4A9E-9486-EE10A1F3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905" y="2606612"/>
              <a:ext cx="9525" cy="9525"/>
            </a:xfrm>
            <a:custGeom>
              <a:avLst/>
              <a:gdLst>
                <a:gd name="T0" fmla="*/ 6639 w 9525"/>
                <a:gd name="T1" fmla="*/ 14288 h 9525"/>
                <a:gd name="T2" fmla="*/ 16164 w 9525"/>
                <a:gd name="T3" fmla="*/ 11049 h 9525"/>
                <a:gd name="T4" fmla="*/ 3496 w 9525"/>
                <a:gd name="T5" fmla="*/ 0 h 9525"/>
                <a:gd name="T6" fmla="*/ 257 w 9525"/>
                <a:gd name="T7" fmla="*/ 9525 h 9525"/>
                <a:gd name="T8" fmla="*/ 6639 w 9525"/>
                <a:gd name="T9" fmla="*/ 4763 h 9525"/>
                <a:gd name="T10" fmla="*/ 9782 w 9525"/>
                <a:gd name="T11" fmla="*/ 9525 h 9525"/>
                <a:gd name="T12" fmla="*/ 6639 w 9525"/>
                <a:gd name="T13" fmla="*/ 1428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639" y="14288"/>
                  </a:moveTo>
                  <a:cubicBezTo>
                    <a:pt x="11687" y="15049"/>
                    <a:pt x="12830" y="12001"/>
                    <a:pt x="16164" y="11049"/>
                  </a:cubicBezTo>
                  <a:cubicBezTo>
                    <a:pt x="16069" y="3238"/>
                    <a:pt x="11116" y="286"/>
                    <a:pt x="3496" y="0"/>
                  </a:cubicBezTo>
                  <a:cubicBezTo>
                    <a:pt x="2067" y="2762"/>
                    <a:pt x="-886" y="4000"/>
                    <a:pt x="257" y="9525"/>
                  </a:cubicBezTo>
                  <a:cubicBezTo>
                    <a:pt x="5305" y="10858"/>
                    <a:pt x="2448" y="4286"/>
                    <a:pt x="6639" y="4763"/>
                  </a:cubicBezTo>
                  <a:cubicBezTo>
                    <a:pt x="6163" y="7906"/>
                    <a:pt x="8734" y="7906"/>
                    <a:pt x="9782" y="9525"/>
                  </a:cubicBezTo>
                  <a:cubicBezTo>
                    <a:pt x="7020" y="9334"/>
                    <a:pt x="6163" y="11144"/>
                    <a:pt x="6639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7" name="Freeform: Shape 2567">
              <a:extLst>
                <a:ext uri="{FF2B5EF4-FFF2-40B4-BE49-F238E27FC236}">
                  <a16:creationId xmlns:a16="http://schemas.microsoft.com/office/drawing/2014/main" id="{1B7CA19E-53A2-4667-9878-8B093FF20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020" y="4271299"/>
              <a:ext cx="9525" cy="9525"/>
            </a:xfrm>
            <a:custGeom>
              <a:avLst/>
              <a:gdLst>
                <a:gd name="T0" fmla="*/ 0 w 9525"/>
                <a:gd name="T1" fmla="*/ 41700450 h 9525"/>
                <a:gd name="T2" fmla="*/ 9525 w 9525"/>
                <a:gd name="T3" fmla="*/ 41700450 h 9525"/>
                <a:gd name="T4" fmla="*/ 0 w 9525"/>
                <a:gd name="T5" fmla="*/ 41700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378"/>
                  </a:moveTo>
                  <a:cubicBezTo>
                    <a:pt x="5905" y="2759"/>
                    <a:pt x="7144" y="11236"/>
                    <a:pt x="9525" y="4378"/>
                  </a:cubicBezTo>
                  <a:cubicBezTo>
                    <a:pt x="6667" y="2378"/>
                    <a:pt x="476" y="-4385"/>
                    <a:pt x="0" y="43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8" name="Freeform: Shape 2568">
              <a:extLst>
                <a:ext uri="{FF2B5EF4-FFF2-40B4-BE49-F238E27FC236}">
                  <a16:creationId xmlns:a16="http://schemas.microsoft.com/office/drawing/2014/main" id="{1F5E0CC8-1542-4F9B-887A-FB46D8449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07" y="4297966"/>
              <a:ext cx="9525" cy="9525"/>
            </a:xfrm>
            <a:custGeom>
              <a:avLst/>
              <a:gdLst>
                <a:gd name="T0" fmla="*/ 723900 w 9525"/>
                <a:gd name="T1" fmla="*/ 14516100 h 9525"/>
                <a:gd name="T2" fmla="*/ 30660975 w 9525"/>
                <a:gd name="T3" fmla="*/ 89820750 h 9525"/>
                <a:gd name="T4" fmla="*/ 30660975 w 9525"/>
                <a:gd name="T5" fmla="*/ 0 h 9525"/>
                <a:gd name="T6" fmla="*/ 72390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6" y="1524"/>
                  </a:moveTo>
                  <a:cubicBezTo>
                    <a:pt x="-115" y="5429"/>
                    <a:pt x="-210" y="9144"/>
                    <a:pt x="3219" y="9430"/>
                  </a:cubicBezTo>
                  <a:cubicBezTo>
                    <a:pt x="3505" y="6572"/>
                    <a:pt x="6267" y="3238"/>
                    <a:pt x="3219" y="0"/>
                  </a:cubicBezTo>
                  <a:cubicBezTo>
                    <a:pt x="2838" y="1238"/>
                    <a:pt x="1885" y="1810"/>
                    <a:pt x="76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19" name="Freeform: Shape 2569">
              <a:extLst>
                <a:ext uri="{FF2B5EF4-FFF2-40B4-BE49-F238E27FC236}">
                  <a16:creationId xmlns:a16="http://schemas.microsoft.com/office/drawing/2014/main" id="{71CDB265-A905-45E1-B0B6-E8604CE0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185" y="4391211"/>
              <a:ext cx="9525" cy="9525"/>
            </a:xfrm>
            <a:custGeom>
              <a:avLst/>
              <a:gdLst>
                <a:gd name="T0" fmla="*/ 32004000 w 9525"/>
                <a:gd name="T1" fmla="*/ 195 h 9525"/>
                <a:gd name="T2" fmla="*/ 2066925 w 9525"/>
                <a:gd name="T3" fmla="*/ 9720 h 9525"/>
                <a:gd name="T4" fmla="*/ 32004000 w 9525"/>
                <a:gd name="T5" fmla="*/ 19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60" y="195"/>
                  </a:moveTo>
                  <a:cubicBezTo>
                    <a:pt x="-2355" y="-1329"/>
                    <a:pt x="1170" y="6482"/>
                    <a:pt x="217" y="9720"/>
                  </a:cubicBezTo>
                  <a:cubicBezTo>
                    <a:pt x="5837" y="11244"/>
                    <a:pt x="2408" y="3529"/>
                    <a:pt x="3360" y="1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0" name="Freeform: Shape 2570">
              <a:extLst>
                <a:ext uri="{FF2B5EF4-FFF2-40B4-BE49-F238E27FC236}">
                  <a16:creationId xmlns:a16="http://schemas.microsoft.com/office/drawing/2014/main" id="{3029FE59-E409-4076-9FB4-4B55F8BED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954" y="4221956"/>
              <a:ext cx="9525" cy="28575"/>
            </a:xfrm>
            <a:custGeom>
              <a:avLst/>
              <a:gdLst>
                <a:gd name="T0" fmla="*/ 7066 w 9525"/>
                <a:gd name="T1" fmla="*/ 31623 h 28575"/>
                <a:gd name="T2" fmla="*/ 10209 w 9525"/>
                <a:gd name="T3" fmla="*/ 23717 h 28575"/>
                <a:gd name="T4" fmla="*/ 8590 w 9525"/>
                <a:gd name="T5" fmla="*/ 1524 h 28575"/>
                <a:gd name="T6" fmla="*/ 2208 w 9525"/>
                <a:gd name="T7" fmla="*/ 0 h 28575"/>
                <a:gd name="T8" fmla="*/ 5447 w 9525"/>
                <a:gd name="T9" fmla="*/ 12668 h 28575"/>
                <a:gd name="T10" fmla="*/ 684 w 9525"/>
                <a:gd name="T11" fmla="*/ 11049 h 28575"/>
                <a:gd name="T12" fmla="*/ 7066 w 9525"/>
                <a:gd name="T13" fmla="*/ 31623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7066" y="31623"/>
                  </a:moveTo>
                  <a:cubicBezTo>
                    <a:pt x="5828" y="26670"/>
                    <a:pt x="12495" y="29718"/>
                    <a:pt x="10209" y="23717"/>
                  </a:cubicBezTo>
                  <a:cubicBezTo>
                    <a:pt x="-3221" y="20479"/>
                    <a:pt x="12972" y="13811"/>
                    <a:pt x="8590" y="1524"/>
                  </a:cubicBezTo>
                  <a:cubicBezTo>
                    <a:pt x="5828" y="1619"/>
                    <a:pt x="3637" y="1238"/>
                    <a:pt x="2208" y="0"/>
                  </a:cubicBezTo>
                  <a:cubicBezTo>
                    <a:pt x="2589" y="7811"/>
                    <a:pt x="3256" y="6096"/>
                    <a:pt x="5447" y="12668"/>
                  </a:cubicBezTo>
                  <a:cubicBezTo>
                    <a:pt x="3351" y="12573"/>
                    <a:pt x="3256" y="10668"/>
                    <a:pt x="684" y="11049"/>
                  </a:cubicBezTo>
                  <a:cubicBezTo>
                    <a:pt x="-1887" y="20574"/>
                    <a:pt x="3351" y="24479"/>
                    <a:pt x="7066" y="316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1" name="Freeform: Shape 2571">
              <a:extLst>
                <a:ext uri="{FF2B5EF4-FFF2-40B4-BE49-F238E27FC236}">
                  <a16:creationId xmlns:a16="http://schemas.microsoft.com/office/drawing/2014/main" id="{D19F0937-A9A8-409B-ADEE-D831DB7DC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295" y="4277315"/>
              <a:ext cx="9525" cy="9525"/>
            </a:xfrm>
            <a:custGeom>
              <a:avLst/>
              <a:gdLst>
                <a:gd name="T0" fmla="*/ 1009650 w 9525"/>
                <a:gd name="T1" fmla="*/ 60607575 h 9525"/>
                <a:gd name="T2" fmla="*/ 46377225 w 9525"/>
                <a:gd name="T3" fmla="*/ 733425 h 9525"/>
                <a:gd name="T4" fmla="*/ 1009650 w 9525"/>
                <a:gd name="T5" fmla="*/ 60607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" y="6363"/>
                  </a:moveTo>
                  <a:cubicBezTo>
                    <a:pt x="4297" y="6840"/>
                    <a:pt x="5345" y="4173"/>
                    <a:pt x="4869" y="77"/>
                  </a:cubicBezTo>
                  <a:cubicBezTo>
                    <a:pt x="678" y="-495"/>
                    <a:pt x="-370" y="2172"/>
                    <a:pt x="106" y="63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2" name="Freeform: Shape 2572">
              <a:extLst>
                <a:ext uri="{FF2B5EF4-FFF2-40B4-BE49-F238E27FC236}">
                  <a16:creationId xmlns:a16="http://schemas.microsoft.com/office/drawing/2014/main" id="{E5613A9E-0EEE-443F-803B-4DF2E7176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4481703"/>
              <a:ext cx="9525" cy="28575"/>
            </a:xfrm>
            <a:custGeom>
              <a:avLst/>
              <a:gdLst>
                <a:gd name="T0" fmla="*/ 30851475 w 9525"/>
                <a:gd name="T1" fmla="*/ 23813 h 28575"/>
                <a:gd name="T2" fmla="*/ 30851475 w 9525"/>
                <a:gd name="T3" fmla="*/ 15907 h 28575"/>
                <a:gd name="T4" fmla="*/ 76209525 w 9525"/>
                <a:gd name="T5" fmla="*/ 17431 h 28575"/>
                <a:gd name="T6" fmla="*/ 60788550 w 9525"/>
                <a:gd name="T7" fmla="*/ 4763 h 28575"/>
                <a:gd name="T8" fmla="*/ 0 w 9525"/>
                <a:gd name="T9" fmla="*/ 0 h 28575"/>
                <a:gd name="T10" fmla="*/ 0 w 9525"/>
                <a:gd name="T11" fmla="*/ 30099 h 28575"/>
                <a:gd name="T12" fmla="*/ 75304650 w 9525"/>
                <a:gd name="T13" fmla="*/ 33242 h 28575"/>
                <a:gd name="T14" fmla="*/ 30851475 w 9525"/>
                <a:gd name="T15" fmla="*/ 23813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3239" y="23813"/>
                  </a:moveTo>
                  <a:cubicBezTo>
                    <a:pt x="11621" y="22765"/>
                    <a:pt x="572" y="20955"/>
                    <a:pt x="3239" y="15907"/>
                  </a:cubicBezTo>
                  <a:cubicBezTo>
                    <a:pt x="5429" y="15812"/>
                    <a:pt x="6667" y="16669"/>
                    <a:pt x="8001" y="17431"/>
                  </a:cubicBezTo>
                  <a:cubicBezTo>
                    <a:pt x="9239" y="11430"/>
                    <a:pt x="6096" y="9906"/>
                    <a:pt x="6382" y="4763"/>
                  </a:cubicBezTo>
                  <a:cubicBezTo>
                    <a:pt x="2000" y="3715"/>
                    <a:pt x="2762" y="4477"/>
                    <a:pt x="0" y="0"/>
                  </a:cubicBezTo>
                  <a:cubicBezTo>
                    <a:pt x="381" y="8858"/>
                    <a:pt x="2191" y="21812"/>
                    <a:pt x="0" y="30099"/>
                  </a:cubicBezTo>
                  <a:cubicBezTo>
                    <a:pt x="3048" y="30766"/>
                    <a:pt x="4001" y="33528"/>
                    <a:pt x="7906" y="33242"/>
                  </a:cubicBezTo>
                  <a:cubicBezTo>
                    <a:pt x="10192" y="26479"/>
                    <a:pt x="1810" y="30004"/>
                    <a:pt x="3239" y="23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3" name="Freeform: Shape 2573">
              <a:extLst>
                <a:ext uri="{FF2B5EF4-FFF2-40B4-BE49-F238E27FC236}">
                  <a16:creationId xmlns:a16="http://schemas.microsoft.com/office/drawing/2014/main" id="{65A094BF-25DB-4217-B84A-270DA3614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431" y="4516660"/>
              <a:ext cx="9525" cy="19050"/>
            </a:xfrm>
            <a:custGeom>
              <a:avLst/>
              <a:gdLst>
                <a:gd name="T0" fmla="*/ 83172300 w 9525"/>
                <a:gd name="T1" fmla="*/ 22193 h 19050"/>
                <a:gd name="T2" fmla="*/ 7877175 w 9525"/>
                <a:gd name="T3" fmla="*/ 0 h 19050"/>
                <a:gd name="T4" fmla="*/ 83172300 w 9525"/>
                <a:gd name="T5" fmla="*/ 22193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8732" y="22193"/>
                  </a:moveTo>
                  <a:cubicBezTo>
                    <a:pt x="6542" y="14383"/>
                    <a:pt x="5113" y="5810"/>
                    <a:pt x="827" y="0"/>
                  </a:cubicBezTo>
                  <a:cubicBezTo>
                    <a:pt x="-2221" y="10763"/>
                    <a:pt x="3779" y="18479"/>
                    <a:pt x="8732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4" name="Freeform: Shape 2574">
              <a:extLst>
                <a:ext uri="{FF2B5EF4-FFF2-40B4-BE49-F238E27FC236}">
                  <a16:creationId xmlns:a16="http://schemas.microsoft.com/office/drawing/2014/main" id="{6D19C497-7D9C-41E3-825B-71E3AFFF9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232" y="4461020"/>
              <a:ext cx="9525" cy="9525"/>
            </a:xfrm>
            <a:custGeom>
              <a:avLst/>
              <a:gdLst>
                <a:gd name="T0" fmla="*/ 45605700 w 9525"/>
                <a:gd name="T1" fmla="*/ 77257275 h 9525"/>
                <a:gd name="T2" fmla="*/ 45605700 w 9525"/>
                <a:gd name="T3" fmla="*/ 1952625 h 9525"/>
                <a:gd name="T4" fmla="*/ 45605700 w 9525"/>
                <a:gd name="T5" fmla="*/ 77257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88" y="8111"/>
                  </a:moveTo>
                  <a:cubicBezTo>
                    <a:pt x="4788" y="5444"/>
                    <a:pt x="4788" y="2777"/>
                    <a:pt x="4788" y="205"/>
                  </a:cubicBezTo>
                  <a:cubicBezTo>
                    <a:pt x="-3879" y="-1510"/>
                    <a:pt x="1169" y="8111"/>
                    <a:pt x="4788" y="81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5" name="Freeform: Shape 2575">
              <a:extLst>
                <a:ext uri="{FF2B5EF4-FFF2-40B4-BE49-F238E27FC236}">
                  <a16:creationId xmlns:a16="http://schemas.microsoft.com/office/drawing/2014/main" id="{56357C38-5219-473F-85E9-C57304CF9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685" y="4651438"/>
              <a:ext cx="9525" cy="9525"/>
            </a:xfrm>
            <a:custGeom>
              <a:avLst/>
              <a:gdLst>
                <a:gd name="T0" fmla="*/ 12573 w 9525"/>
                <a:gd name="T1" fmla="*/ 1524 h 9525"/>
                <a:gd name="T2" fmla="*/ 1524 w 9525"/>
                <a:gd name="T3" fmla="*/ 3143 h 9525"/>
                <a:gd name="T4" fmla="*/ 0 w 9525"/>
                <a:gd name="T5" fmla="*/ 0 h 9525"/>
                <a:gd name="T6" fmla="*/ 17431 w 9525"/>
                <a:gd name="T7" fmla="*/ 9525 h 9525"/>
                <a:gd name="T8" fmla="*/ 17431 w 9525"/>
                <a:gd name="T9" fmla="*/ 4763 h 9525"/>
                <a:gd name="T10" fmla="*/ 12573 w 9525"/>
                <a:gd name="T11" fmla="*/ 152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573" y="1524"/>
                  </a:moveTo>
                  <a:cubicBezTo>
                    <a:pt x="7430" y="667"/>
                    <a:pt x="5239" y="2572"/>
                    <a:pt x="1524" y="3143"/>
                  </a:cubicBezTo>
                  <a:cubicBezTo>
                    <a:pt x="1238" y="1905"/>
                    <a:pt x="1524" y="0"/>
                    <a:pt x="0" y="0"/>
                  </a:cubicBezTo>
                  <a:cubicBezTo>
                    <a:pt x="286" y="9430"/>
                    <a:pt x="9430" y="5334"/>
                    <a:pt x="17431" y="9525"/>
                  </a:cubicBezTo>
                  <a:cubicBezTo>
                    <a:pt x="17431" y="7906"/>
                    <a:pt x="17431" y="6382"/>
                    <a:pt x="17431" y="4763"/>
                  </a:cubicBezTo>
                  <a:cubicBezTo>
                    <a:pt x="14859" y="4572"/>
                    <a:pt x="11811" y="4858"/>
                    <a:pt x="12573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6" name="Freeform: Shape 2576">
              <a:extLst>
                <a:ext uri="{FF2B5EF4-FFF2-40B4-BE49-F238E27FC236}">
                  <a16:creationId xmlns:a16="http://schemas.microsoft.com/office/drawing/2014/main" id="{C8B7909A-FA3A-4E05-BD0A-22B05D78D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094" y="4148900"/>
              <a:ext cx="9525" cy="9525"/>
            </a:xfrm>
            <a:custGeom>
              <a:avLst/>
              <a:gdLst>
                <a:gd name="T0" fmla="*/ 30137100 w 9525"/>
                <a:gd name="T1" fmla="*/ 0 h 9525"/>
                <a:gd name="T2" fmla="*/ 200025 w 9525"/>
                <a:gd name="T3" fmla="*/ 75304650 h 9525"/>
                <a:gd name="T4" fmla="*/ 60979050 w 9525"/>
                <a:gd name="T5" fmla="*/ 45367575 h 9525"/>
                <a:gd name="T6" fmla="*/ 301371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4" y="0"/>
                  </a:moveTo>
                  <a:cubicBezTo>
                    <a:pt x="2497" y="3048"/>
                    <a:pt x="-265" y="4000"/>
                    <a:pt x="21" y="7906"/>
                  </a:cubicBezTo>
                  <a:cubicBezTo>
                    <a:pt x="3640" y="8382"/>
                    <a:pt x="6021" y="7525"/>
                    <a:pt x="6402" y="4763"/>
                  </a:cubicBezTo>
                  <a:cubicBezTo>
                    <a:pt x="3735" y="4763"/>
                    <a:pt x="5450" y="381"/>
                    <a:pt x="316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7" name="Freeform: Shape 2577">
              <a:extLst>
                <a:ext uri="{FF2B5EF4-FFF2-40B4-BE49-F238E27FC236}">
                  <a16:creationId xmlns:a16="http://schemas.microsoft.com/office/drawing/2014/main" id="{BE0931C4-16BA-4E05-8FED-892916DAB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427" y="4630494"/>
              <a:ext cx="9525" cy="9525"/>
            </a:xfrm>
            <a:custGeom>
              <a:avLst/>
              <a:gdLst>
                <a:gd name="T0" fmla="*/ 17440275 w 9525"/>
                <a:gd name="T1" fmla="*/ 77924025 h 9525"/>
                <a:gd name="T2" fmla="*/ 48282225 w 9525"/>
                <a:gd name="T3" fmla="*/ 2619375 h 9525"/>
                <a:gd name="T4" fmla="*/ 174402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1" y="8181"/>
                  </a:moveTo>
                  <a:cubicBezTo>
                    <a:pt x="2498" y="5133"/>
                    <a:pt x="6403" y="5323"/>
                    <a:pt x="5069" y="275"/>
                  </a:cubicBezTo>
                  <a:cubicBezTo>
                    <a:pt x="307" y="-1630"/>
                    <a:pt x="-1789" y="6942"/>
                    <a:pt x="1831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8" name="Freeform: Shape 2578">
              <a:extLst>
                <a:ext uri="{FF2B5EF4-FFF2-40B4-BE49-F238E27FC236}">
                  <a16:creationId xmlns:a16="http://schemas.microsoft.com/office/drawing/2014/main" id="{F963500D-2864-4235-813E-6BC9FD86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807" y="3342132"/>
              <a:ext cx="9525" cy="9525"/>
            </a:xfrm>
            <a:custGeom>
              <a:avLst/>
              <a:gdLst>
                <a:gd name="T0" fmla="*/ 17449800 w 9525"/>
                <a:gd name="T1" fmla="*/ 15811 h 9525"/>
                <a:gd name="T2" fmla="*/ 2028825 w 9525"/>
                <a:gd name="T3" fmla="*/ 0 h 9525"/>
                <a:gd name="T4" fmla="*/ 1744980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2" y="15811"/>
                  </a:moveTo>
                  <a:cubicBezTo>
                    <a:pt x="3546" y="10858"/>
                    <a:pt x="6880" y="3048"/>
                    <a:pt x="213" y="0"/>
                  </a:cubicBezTo>
                  <a:cubicBezTo>
                    <a:pt x="1260" y="4763"/>
                    <a:pt x="-1788" y="13621"/>
                    <a:pt x="1832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29" name="Freeform: Shape 2579">
              <a:extLst>
                <a:ext uri="{FF2B5EF4-FFF2-40B4-BE49-F238E27FC236}">
                  <a16:creationId xmlns:a16="http://schemas.microsoft.com/office/drawing/2014/main" id="{195DC5FD-E349-4FF4-AB08-0B95DF3DE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596" y="4467466"/>
              <a:ext cx="9525" cy="9525"/>
            </a:xfrm>
            <a:custGeom>
              <a:avLst/>
              <a:gdLst>
                <a:gd name="T0" fmla="*/ 34880550 w 9525"/>
                <a:gd name="T1" fmla="*/ 45 h 9525"/>
                <a:gd name="T2" fmla="*/ 50301525 w 9525"/>
                <a:gd name="T3" fmla="*/ 11189 h 9525"/>
                <a:gd name="T4" fmla="*/ 34880550 w 9525"/>
                <a:gd name="T5" fmla="*/ 4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62" y="45"/>
                  </a:moveTo>
                  <a:cubicBezTo>
                    <a:pt x="-2148" y="-908"/>
                    <a:pt x="-624" y="13666"/>
                    <a:pt x="5281" y="11189"/>
                  </a:cubicBezTo>
                  <a:cubicBezTo>
                    <a:pt x="6519" y="5665"/>
                    <a:pt x="2900" y="4998"/>
                    <a:pt x="3662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0" name="Freeform: Shape 2580">
              <a:extLst>
                <a:ext uri="{FF2B5EF4-FFF2-40B4-BE49-F238E27FC236}">
                  <a16:creationId xmlns:a16="http://schemas.microsoft.com/office/drawing/2014/main" id="{DD79D687-1C14-4FAE-91E0-1244E1361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43903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1049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3905"/>
                    <a:pt x="-381" y="10954"/>
                    <a:pt x="4763" y="11049"/>
                  </a:cubicBezTo>
                  <a:cubicBezTo>
                    <a:pt x="2953" y="7620"/>
                    <a:pt x="4477" y="857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1" name="Freeform: Shape 2581">
              <a:extLst>
                <a:ext uri="{FF2B5EF4-FFF2-40B4-BE49-F238E27FC236}">
                  <a16:creationId xmlns:a16="http://schemas.microsoft.com/office/drawing/2014/main" id="{DDCA661D-E766-4905-A4D5-DEF8705F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114" y="4123563"/>
              <a:ext cx="9525" cy="28575"/>
            </a:xfrm>
            <a:custGeom>
              <a:avLst/>
              <a:gdLst>
                <a:gd name="T0" fmla="*/ 0 w 9525"/>
                <a:gd name="T1" fmla="*/ 0 h 28575"/>
                <a:gd name="T2" fmla="*/ 29937075 w 9525"/>
                <a:gd name="T3" fmla="*/ 34862 h 28575"/>
                <a:gd name="T4" fmla="*/ 0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0" y="0"/>
                  </a:moveTo>
                  <a:cubicBezTo>
                    <a:pt x="1048" y="12478"/>
                    <a:pt x="3048" y="25908"/>
                    <a:pt x="3143" y="34862"/>
                  </a:cubicBezTo>
                  <a:cubicBezTo>
                    <a:pt x="9049" y="23336"/>
                    <a:pt x="3810" y="4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2" name="Freeform: Shape 2582">
              <a:extLst>
                <a:ext uri="{FF2B5EF4-FFF2-40B4-BE49-F238E27FC236}">
                  <a16:creationId xmlns:a16="http://schemas.microsoft.com/office/drawing/2014/main" id="{BD59C263-01AD-4994-B83E-BA972FD12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703" y="4364546"/>
              <a:ext cx="9525" cy="9525"/>
            </a:xfrm>
            <a:custGeom>
              <a:avLst/>
              <a:gdLst>
                <a:gd name="T0" fmla="*/ 285750 w 9525"/>
                <a:gd name="T1" fmla="*/ 0 h 9525"/>
                <a:gd name="T2" fmla="*/ 31137225 w 9525"/>
                <a:gd name="T3" fmla="*/ 15812 h 9525"/>
                <a:gd name="T4" fmla="*/ 285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" y="0"/>
                  </a:moveTo>
                  <a:cubicBezTo>
                    <a:pt x="-160" y="6572"/>
                    <a:pt x="506" y="12287"/>
                    <a:pt x="3269" y="15812"/>
                  </a:cubicBezTo>
                  <a:cubicBezTo>
                    <a:pt x="2316" y="10287"/>
                    <a:pt x="5555" y="762"/>
                    <a:pt x="3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3" name="Freeform: Shape 2583">
              <a:extLst>
                <a:ext uri="{FF2B5EF4-FFF2-40B4-BE49-F238E27FC236}">
                  <a16:creationId xmlns:a16="http://schemas.microsoft.com/office/drawing/2014/main" id="{984AB658-F923-4B91-8066-52BB88BEB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065" y="4025108"/>
              <a:ext cx="9525" cy="9525"/>
            </a:xfrm>
            <a:custGeom>
              <a:avLst/>
              <a:gdLst>
                <a:gd name="T0" fmla="*/ 7906 w 9525"/>
                <a:gd name="T1" fmla="*/ 157 h 9525"/>
                <a:gd name="T2" fmla="*/ 0 w 9525"/>
                <a:gd name="T3" fmla="*/ 3300 h 9525"/>
                <a:gd name="T4" fmla="*/ 6382 w 9525"/>
                <a:gd name="T5" fmla="*/ 15968 h 9525"/>
                <a:gd name="T6" fmla="*/ 7906 w 9525"/>
                <a:gd name="T7" fmla="*/ 1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57"/>
                  </a:moveTo>
                  <a:cubicBezTo>
                    <a:pt x="3048" y="-986"/>
                    <a:pt x="4858" y="4538"/>
                    <a:pt x="0" y="3300"/>
                  </a:cubicBezTo>
                  <a:cubicBezTo>
                    <a:pt x="2191" y="7491"/>
                    <a:pt x="857" y="15206"/>
                    <a:pt x="6382" y="15968"/>
                  </a:cubicBezTo>
                  <a:cubicBezTo>
                    <a:pt x="4001" y="7967"/>
                    <a:pt x="13335" y="6348"/>
                    <a:pt x="7906" y="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4" name="Freeform: Shape 2584">
              <a:extLst>
                <a:ext uri="{FF2B5EF4-FFF2-40B4-BE49-F238E27FC236}">
                  <a16:creationId xmlns:a16="http://schemas.microsoft.com/office/drawing/2014/main" id="{D10E9C68-E920-4C2F-B1E0-9966976A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208" y="3330981"/>
              <a:ext cx="9525" cy="9525"/>
            </a:xfrm>
            <a:custGeom>
              <a:avLst/>
              <a:gdLst>
                <a:gd name="T0" fmla="*/ 45367575 w 9525"/>
                <a:gd name="T1" fmla="*/ 57150 h 9525"/>
                <a:gd name="T2" fmla="*/ 0 w 9525"/>
                <a:gd name="T3" fmla="*/ 75361800 h 9525"/>
                <a:gd name="T4" fmla="*/ 45367575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3" y="6"/>
                  </a:moveTo>
                  <a:cubicBezTo>
                    <a:pt x="286" y="-184"/>
                    <a:pt x="190" y="3912"/>
                    <a:pt x="0" y="7912"/>
                  </a:cubicBezTo>
                  <a:cubicBezTo>
                    <a:pt x="4858" y="8579"/>
                    <a:pt x="3334" y="2769"/>
                    <a:pt x="4763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5" name="Freeform: Shape 2585">
              <a:extLst>
                <a:ext uri="{FF2B5EF4-FFF2-40B4-BE49-F238E27FC236}">
                  <a16:creationId xmlns:a16="http://schemas.microsoft.com/office/drawing/2014/main" id="{F89977C1-CAE2-4EE2-B731-13965F8F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64" y="2768346"/>
              <a:ext cx="9525" cy="9525"/>
            </a:xfrm>
            <a:custGeom>
              <a:avLst/>
              <a:gdLst>
                <a:gd name="T0" fmla="*/ 11144 w 9525"/>
                <a:gd name="T1" fmla="*/ 12668 h 9525"/>
                <a:gd name="T2" fmla="*/ 11144 w 9525"/>
                <a:gd name="T3" fmla="*/ 0 h 9525"/>
                <a:gd name="T4" fmla="*/ 0 w 9525"/>
                <a:gd name="T5" fmla="*/ 6382 h 9525"/>
                <a:gd name="T6" fmla="*/ 11144 w 9525"/>
                <a:gd name="T7" fmla="*/ 12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2668"/>
                  </a:moveTo>
                  <a:cubicBezTo>
                    <a:pt x="14288" y="9525"/>
                    <a:pt x="12097" y="3619"/>
                    <a:pt x="11144" y="0"/>
                  </a:cubicBezTo>
                  <a:cubicBezTo>
                    <a:pt x="6001" y="667"/>
                    <a:pt x="857" y="1429"/>
                    <a:pt x="0" y="6382"/>
                  </a:cubicBezTo>
                  <a:cubicBezTo>
                    <a:pt x="8763" y="3429"/>
                    <a:pt x="6953" y="11049"/>
                    <a:pt x="11144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6" name="Freeform: Shape 2586">
              <a:extLst>
                <a:ext uri="{FF2B5EF4-FFF2-40B4-BE49-F238E27FC236}">
                  <a16:creationId xmlns:a16="http://schemas.microsoft.com/office/drawing/2014/main" id="{D22F9E46-9571-4121-85E8-089AE5156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302" y="32786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7431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524" y="5905"/>
                    <a:pt x="-286" y="15050"/>
                    <a:pt x="4763" y="17431"/>
                  </a:cubicBezTo>
                  <a:cubicBezTo>
                    <a:pt x="6572" y="12287"/>
                    <a:pt x="5810" y="2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7" name="Freeform: Shape 2587">
              <a:extLst>
                <a:ext uri="{FF2B5EF4-FFF2-40B4-BE49-F238E27FC236}">
                  <a16:creationId xmlns:a16="http://schemas.microsoft.com/office/drawing/2014/main" id="{5B64DAF9-5036-455A-B5BF-B17A0B184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305" y="3239000"/>
              <a:ext cx="9525" cy="9525"/>
            </a:xfrm>
            <a:custGeom>
              <a:avLst/>
              <a:gdLst>
                <a:gd name="T0" fmla="*/ 866775 w 9525"/>
                <a:gd name="T1" fmla="*/ 75980925 h 9525"/>
                <a:gd name="T2" fmla="*/ 46234350 w 9525"/>
                <a:gd name="T3" fmla="*/ 685800 h 9525"/>
                <a:gd name="T4" fmla="*/ 866775 w 9525"/>
                <a:gd name="T5" fmla="*/ 759809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" y="7977"/>
                  </a:moveTo>
                  <a:cubicBezTo>
                    <a:pt x="5901" y="9501"/>
                    <a:pt x="1710" y="1119"/>
                    <a:pt x="4854" y="72"/>
                  </a:cubicBezTo>
                  <a:cubicBezTo>
                    <a:pt x="-99" y="-595"/>
                    <a:pt x="-195" y="3501"/>
                    <a:pt x="91" y="79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8" name="Freeform: Shape 2588">
              <a:extLst>
                <a:ext uri="{FF2B5EF4-FFF2-40B4-BE49-F238E27FC236}">
                  <a16:creationId xmlns:a16="http://schemas.microsoft.com/office/drawing/2014/main" id="{B81C8C2D-DCDA-4D6B-9E0F-DF5ADBE6B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871" y="3193161"/>
              <a:ext cx="9525" cy="9525"/>
            </a:xfrm>
            <a:custGeom>
              <a:avLst/>
              <a:gdLst>
                <a:gd name="T0" fmla="*/ 60788550 w 9525"/>
                <a:gd name="T1" fmla="*/ 12668 h 9525"/>
                <a:gd name="T2" fmla="*/ 0 w 9525"/>
                <a:gd name="T3" fmla="*/ 0 h 9525"/>
                <a:gd name="T4" fmla="*/ 6078855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2668"/>
                  </a:moveTo>
                  <a:cubicBezTo>
                    <a:pt x="6572" y="6096"/>
                    <a:pt x="2762" y="3619"/>
                    <a:pt x="0" y="0"/>
                  </a:cubicBezTo>
                  <a:cubicBezTo>
                    <a:pt x="1143" y="5239"/>
                    <a:pt x="762" y="11906"/>
                    <a:pt x="6382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39" name="Freeform: Shape 2589">
              <a:extLst>
                <a:ext uri="{FF2B5EF4-FFF2-40B4-BE49-F238E27FC236}">
                  <a16:creationId xmlns:a16="http://schemas.microsoft.com/office/drawing/2014/main" id="{0129493B-9CB8-4F11-AB57-BCE92A3E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171" y="2940902"/>
              <a:ext cx="9525" cy="19050"/>
            </a:xfrm>
            <a:custGeom>
              <a:avLst/>
              <a:gdLst>
                <a:gd name="T0" fmla="*/ 11176 w 9525"/>
                <a:gd name="T1" fmla="*/ 12896 h 19050"/>
                <a:gd name="T2" fmla="*/ 9557 w 9525"/>
                <a:gd name="T3" fmla="*/ 227 h 19050"/>
                <a:gd name="T4" fmla="*/ 32 w 9525"/>
                <a:gd name="T5" fmla="*/ 6514 h 19050"/>
                <a:gd name="T6" fmla="*/ 4795 w 9525"/>
                <a:gd name="T7" fmla="*/ 22421 h 19050"/>
                <a:gd name="T8" fmla="*/ 11176 w 9525"/>
                <a:gd name="T9" fmla="*/ 1289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1176" y="12896"/>
                  </a:moveTo>
                  <a:cubicBezTo>
                    <a:pt x="7557" y="11753"/>
                    <a:pt x="10510" y="3942"/>
                    <a:pt x="9557" y="227"/>
                  </a:cubicBezTo>
                  <a:cubicBezTo>
                    <a:pt x="2413" y="-1678"/>
                    <a:pt x="7843" y="9086"/>
                    <a:pt x="32" y="6514"/>
                  </a:cubicBezTo>
                  <a:cubicBezTo>
                    <a:pt x="-254" y="13658"/>
                    <a:pt x="1366" y="18992"/>
                    <a:pt x="4795" y="22421"/>
                  </a:cubicBezTo>
                  <a:cubicBezTo>
                    <a:pt x="1937" y="14229"/>
                    <a:pt x="10414" y="17468"/>
                    <a:pt x="11176" y="1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0" name="Freeform: Shape 2590">
              <a:extLst>
                <a:ext uri="{FF2B5EF4-FFF2-40B4-BE49-F238E27FC236}">
                  <a16:creationId xmlns:a16="http://schemas.microsoft.com/office/drawing/2014/main" id="{889C8048-D48C-4427-8F42-0C013254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920" y="3066288"/>
              <a:ext cx="9525" cy="19050"/>
            </a:xfrm>
            <a:custGeom>
              <a:avLst/>
              <a:gdLst>
                <a:gd name="T0" fmla="*/ 9953625 w 9525"/>
                <a:gd name="T1" fmla="*/ 0 h 19050"/>
                <a:gd name="T2" fmla="*/ 25374600 w 9525"/>
                <a:gd name="T3" fmla="*/ 25337 h 19050"/>
                <a:gd name="T4" fmla="*/ 9953625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045" y="0"/>
                  </a:moveTo>
                  <a:cubicBezTo>
                    <a:pt x="2950" y="10668"/>
                    <a:pt x="-3336" y="19717"/>
                    <a:pt x="2664" y="25337"/>
                  </a:cubicBezTo>
                  <a:cubicBezTo>
                    <a:pt x="1807" y="20955"/>
                    <a:pt x="8284" y="4572"/>
                    <a:pt x="104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1" name="Freeform: Shape 2591">
              <a:extLst>
                <a:ext uri="{FF2B5EF4-FFF2-40B4-BE49-F238E27FC236}">
                  <a16:creationId xmlns:a16="http://schemas.microsoft.com/office/drawing/2014/main" id="{5BBD3701-9E27-4C06-9DE4-BB89189FA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047" y="3210496"/>
              <a:ext cx="9525" cy="9525"/>
            </a:xfrm>
            <a:custGeom>
              <a:avLst/>
              <a:gdLst>
                <a:gd name="T0" fmla="*/ 114300 w 9525"/>
                <a:gd name="T1" fmla="*/ 60788550 h 9525"/>
                <a:gd name="T2" fmla="*/ 60902850 w 9525"/>
                <a:gd name="T3" fmla="*/ 15420975 h 9525"/>
                <a:gd name="T4" fmla="*/ 15535275 w 9525"/>
                <a:gd name="T5" fmla="*/ 0 h 9525"/>
                <a:gd name="T6" fmla="*/ 1143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" y="6382"/>
                  </a:moveTo>
                  <a:cubicBezTo>
                    <a:pt x="3060" y="5715"/>
                    <a:pt x="6870" y="5810"/>
                    <a:pt x="6394" y="1619"/>
                  </a:cubicBezTo>
                  <a:cubicBezTo>
                    <a:pt x="4203" y="1715"/>
                    <a:pt x="2869" y="857"/>
                    <a:pt x="1631" y="0"/>
                  </a:cubicBezTo>
                  <a:cubicBezTo>
                    <a:pt x="2012" y="3048"/>
                    <a:pt x="-179" y="3524"/>
                    <a:pt x="12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2" name="Freeform: Shape 2592">
              <a:extLst>
                <a:ext uri="{FF2B5EF4-FFF2-40B4-BE49-F238E27FC236}">
                  <a16:creationId xmlns:a16="http://schemas.microsoft.com/office/drawing/2014/main" id="{9EFD8A61-52AA-4579-B544-31A5313FF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699" y="2941099"/>
              <a:ext cx="9525" cy="9525"/>
            </a:xfrm>
            <a:custGeom>
              <a:avLst/>
              <a:gdLst>
                <a:gd name="T0" fmla="*/ 47424975 w 9525"/>
                <a:gd name="T1" fmla="*/ 11079 h 9525"/>
                <a:gd name="T2" fmla="*/ 2057400 w 9525"/>
                <a:gd name="T3" fmla="*/ 30 h 9525"/>
                <a:gd name="T4" fmla="*/ 47424975 w 9525"/>
                <a:gd name="T5" fmla="*/ 1107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9" y="11079"/>
                  </a:moveTo>
                  <a:cubicBezTo>
                    <a:pt x="883" y="9936"/>
                    <a:pt x="6122" y="-637"/>
                    <a:pt x="216" y="30"/>
                  </a:cubicBezTo>
                  <a:cubicBezTo>
                    <a:pt x="-641" y="5174"/>
                    <a:pt x="1073" y="15937"/>
                    <a:pt x="4979" y="110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3" name="Freeform: Shape 2593">
              <a:extLst>
                <a:ext uri="{FF2B5EF4-FFF2-40B4-BE49-F238E27FC236}">
                  <a16:creationId xmlns:a16="http://schemas.microsoft.com/office/drawing/2014/main" id="{AA7882A4-0479-4F29-8E66-180B67BB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53" y="2920460"/>
              <a:ext cx="9525" cy="9525"/>
            </a:xfrm>
            <a:custGeom>
              <a:avLst/>
              <a:gdLst>
                <a:gd name="T0" fmla="*/ 29937075 w 9525"/>
                <a:gd name="T1" fmla="*/ 14288 h 9525"/>
                <a:gd name="T2" fmla="*/ 0 w 9525"/>
                <a:gd name="T3" fmla="*/ 0 h 9525"/>
                <a:gd name="T4" fmla="*/ 29937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43" y="14288"/>
                  </a:moveTo>
                  <a:cubicBezTo>
                    <a:pt x="6477" y="10192"/>
                    <a:pt x="2858" y="2858"/>
                    <a:pt x="0" y="0"/>
                  </a:cubicBezTo>
                  <a:cubicBezTo>
                    <a:pt x="1619" y="7525"/>
                    <a:pt x="-1619" y="10001"/>
                    <a:pt x="314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4" name="Freeform: Shape 2594">
              <a:extLst>
                <a:ext uri="{FF2B5EF4-FFF2-40B4-BE49-F238E27FC236}">
                  <a16:creationId xmlns:a16="http://schemas.microsoft.com/office/drawing/2014/main" id="{1D975F03-A335-4F6F-9D2E-3CE17E9F1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75" y="2830163"/>
              <a:ext cx="9525" cy="19050"/>
            </a:xfrm>
            <a:custGeom>
              <a:avLst/>
              <a:gdLst>
                <a:gd name="T0" fmla="*/ 89506425 w 9525"/>
                <a:gd name="T1" fmla="*/ 20574 h 19050"/>
                <a:gd name="T2" fmla="*/ 14201775 w 9525"/>
                <a:gd name="T3" fmla="*/ 0 h 19050"/>
                <a:gd name="T4" fmla="*/ 89506425 w 9525"/>
                <a:gd name="T5" fmla="*/ 2057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9397" y="20574"/>
                  </a:moveTo>
                  <a:cubicBezTo>
                    <a:pt x="9587" y="10858"/>
                    <a:pt x="8063" y="2858"/>
                    <a:pt x="1491" y="0"/>
                  </a:cubicBezTo>
                  <a:cubicBezTo>
                    <a:pt x="-2986" y="8192"/>
                    <a:pt x="3491" y="17621"/>
                    <a:pt x="9397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5" name="Freeform: Shape 2595">
              <a:extLst>
                <a:ext uri="{FF2B5EF4-FFF2-40B4-BE49-F238E27FC236}">
                  <a16:creationId xmlns:a16="http://schemas.microsoft.com/office/drawing/2014/main" id="{5594F163-404C-43D2-8BF3-2C8434CC8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428" y="3067872"/>
              <a:ext cx="9525" cy="9525"/>
            </a:xfrm>
            <a:custGeom>
              <a:avLst/>
              <a:gdLst>
                <a:gd name="T0" fmla="*/ 17325975 w 9525"/>
                <a:gd name="T1" fmla="*/ 35 h 9525"/>
                <a:gd name="T2" fmla="*/ 1905000 w 9525"/>
                <a:gd name="T3" fmla="*/ 9560 h 9525"/>
                <a:gd name="T4" fmla="*/ 17325975 w 9525"/>
                <a:gd name="T5" fmla="*/ 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9" y="35"/>
                  </a:moveTo>
                  <a:cubicBezTo>
                    <a:pt x="-1705" y="226"/>
                    <a:pt x="1152" y="6798"/>
                    <a:pt x="200" y="9560"/>
                  </a:cubicBezTo>
                  <a:cubicBezTo>
                    <a:pt x="4676" y="11084"/>
                    <a:pt x="8010" y="-727"/>
                    <a:pt x="1819" y="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6" name="Freeform: Shape 2596">
              <a:extLst>
                <a:ext uri="{FF2B5EF4-FFF2-40B4-BE49-F238E27FC236}">
                  <a16:creationId xmlns:a16="http://schemas.microsoft.com/office/drawing/2014/main" id="{EA0AF740-100B-49BF-9EC8-8FFE638B3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150" y="2814258"/>
              <a:ext cx="9525" cy="9525"/>
            </a:xfrm>
            <a:custGeom>
              <a:avLst/>
              <a:gdLst>
                <a:gd name="T0" fmla="*/ 48548925 w 9525"/>
                <a:gd name="T1" fmla="*/ 76200000 h 9525"/>
                <a:gd name="T2" fmla="*/ 33127950 w 9525"/>
                <a:gd name="T3" fmla="*/ 895350 h 9525"/>
                <a:gd name="T4" fmla="*/ 48548925 w 9525"/>
                <a:gd name="T5" fmla="*/ 7620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7" y="8000"/>
                  </a:moveTo>
                  <a:cubicBezTo>
                    <a:pt x="6431" y="3523"/>
                    <a:pt x="2811" y="3904"/>
                    <a:pt x="3478" y="94"/>
                  </a:cubicBezTo>
                  <a:cubicBezTo>
                    <a:pt x="-2523" y="-1144"/>
                    <a:pt x="49" y="10286"/>
                    <a:pt x="5097" y="80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7" name="Freeform: Shape 2597">
              <a:extLst>
                <a:ext uri="{FF2B5EF4-FFF2-40B4-BE49-F238E27FC236}">
                  <a16:creationId xmlns:a16="http://schemas.microsoft.com/office/drawing/2014/main" id="{EE8ED97C-A392-44FD-909B-200B1356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359" y="3004471"/>
              <a:ext cx="9525" cy="9525"/>
            </a:xfrm>
            <a:custGeom>
              <a:avLst/>
              <a:gdLst>
                <a:gd name="T0" fmla="*/ 28413075 w 9525"/>
                <a:gd name="T1" fmla="*/ 14288 h 9525"/>
                <a:gd name="T2" fmla="*/ 43834050 w 9525"/>
                <a:gd name="T3" fmla="*/ 0 h 9525"/>
                <a:gd name="T4" fmla="*/ 28413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3" y="14288"/>
                  </a:moveTo>
                  <a:cubicBezTo>
                    <a:pt x="1744" y="7715"/>
                    <a:pt x="5364" y="6096"/>
                    <a:pt x="4602" y="0"/>
                  </a:cubicBezTo>
                  <a:cubicBezTo>
                    <a:pt x="125" y="762"/>
                    <a:pt x="-2256" y="13621"/>
                    <a:pt x="298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8" name="Freeform: Shape 2598">
              <a:extLst>
                <a:ext uri="{FF2B5EF4-FFF2-40B4-BE49-F238E27FC236}">
                  <a16:creationId xmlns:a16="http://schemas.microsoft.com/office/drawing/2014/main" id="{516EF08D-432E-42D4-9C8C-6CC29F307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293" y="2944113"/>
              <a:ext cx="9525" cy="9525"/>
            </a:xfrm>
            <a:custGeom>
              <a:avLst/>
              <a:gdLst>
                <a:gd name="T0" fmla="*/ 59874150 w 9525"/>
                <a:gd name="T1" fmla="*/ 1514475 h 9525"/>
                <a:gd name="T2" fmla="*/ 0 w 9525"/>
                <a:gd name="T3" fmla="*/ 76819125 h 9525"/>
                <a:gd name="T4" fmla="*/ 59874150 w 9525"/>
                <a:gd name="T5" fmla="*/ 1514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86" y="159"/>
                  </a:moveTo>
                  <a:cubicBezTo>
                    <a:pt x="571" y="-888"/>
                    <a:pt x="95" y="3398"/>
                    <a:pt x="0" y="8065"/>
                  </a:cubicBezTo>
                  <a:cubicBezTo>
                    <a:pt x="4953" y="8351"/>
                    <a:pt x="3048" y="1683"/>
                    <a:pt x="6286" y="1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49" name="Freeform: Shape 2599">
              <a:extLst>
                <a:ext uri="{FF2B5EF4-FFF2-40B4-BE49-F238E27FC236}">
                  <a16:creationId xmlns:a16="http://schemas.microsoft.com/office/drawing/2014/main" id="{93073627-55A4-4956-8B39-EC68DEC6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092" y="3029800"/>
              <a:ext cx="9525" cy="9525"/>
            </a:xfrm>
            <a:custGeom>
              <a:avLst/>
              <a:gdLst>
                <a:gd name="T0" fmla="*/ 48158400 w 9525"/>
                <a:gd name="T1" fmla="*/ 7 h 9525"/>
                <a:gd name="T2" fmla="*/ 63588900 w 9525"/>
                <a:gd name="T3" fmla="*/ 14295 h 9525"/>
                <a:gd name="T4" fmla="*/ 48158400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6" y="7"/>
                  </a:moveTo>
                  <a:cubicBezTo>
                    <a:pt x="-5040" y="-374"/>
                    <a:pt x="2389" y="14009"/>
                    <a:pt x="6676" y="14295"/>
                  </a:cubicBezTo>
                  <a:cubicBezTo>
                    <a:pt x="5437" y="8866"/>
                    <a:pt x="1818" y="5913"/>
                    <a:pt x="5056" y="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0" name="Freeform: Shape 2600">
              <a:extLst>
                <a:ext uri="{FF2B5EF4-FFF2-40B4-BE49-F238E27FC236}">
                  <a16:creationId xmlns:a16="http://schemas.microsoft.com/office/drawing/2014/main" id="{95922BAE-012D-4DDA-A996-27E665E4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102" y="4449981"/>
              <a:ext cx="9525" cy="9525"/>
            </a:xfrm>
            <a:custGeom>
              <a:avLst/>
              <a:gdLst>
                <a:gd name="T0" fmla="*/ 651 w 9525"/>
                <a:gd name="T1" fmla="*/ 99 h 9525"/>
                <a:gd name="T2" fmla="*/ 8557 w 9525"/>
                <a:gd name="T3" fmla="*/ 16005 h 9525"/>
                <a:gd name="T4" fmla="*/ 10176 w 9525"/>
                <a:gd name="T5" fmla="*/ 9624 h 9525"/>
                <a:gd name="T6" fmla="*/ 651 w 9525"/>
                <a:gd name="T7" fmla="*/ 9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" y="99"/>
                  </a:moveTo>
                  <a:cubicBezTo>
                    <a:pt x="-2016" y="7909"/>
                    <a:pt x="4080" y="11243"/>
                    <a:pt x="8557" y="16005"/>
                  </a:cubicBezTo>
                  <a:cubicBezTo>
                    <a:pt x="14082" y="15624"/>
                    <a:pt x="4557" y="10100"/>
                    <a:pt x="10176" y="9624"/>
                  </a:cubicBezTo>
                  <a:cubicBezTo>
                    <a:pt x="9319" y="4099"/>
                    <a:pt x="7890" y="-759"/>
                    <a:pt x="651" y="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1" name="Freeform: Shape 2601">
              <a:extLst>
                <a:ext uri="{FF2B5EF4-FFF2-40B4-BE49-F238E27FC236}">
                  <a16:creationId xmlns:a16="http://schemas.microsoft.com/office/drawing/2014/main" id="{BCE2A756-6AD9-4801-AEC0-0A79138B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438761"/>
              <a:ext cx="9525" cy="9525"/>
            </a:xfrm>
            <a:custGeom>
              <a:avLst/>
              <a:gdLst>
                <a:gd name="T0" fmla="*/ 20869275 w 9525"/>
                <a:gd name="T1" fmla="*/ 7734300 h 9525"/>
                <a:gd name="T2" fmla="*/ 0 w 9525"/>
                <a:gd name="T3" fmla="*/ 476250 h 9525"/>
                <a:gd name="T4" fmla="*/ 20869275 w 9525"/>
                <a:gd name="T5" fmla="*/ 773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91" y="812"/>
                  </a:moveTo>
                  <a:cubicBezTo>
                    <a:pt x="1810" y="240"/>
                    <a:pt x="1143" y="-141"/>
                    <a:pt x="0" y="50"/>
                  </a:cubicBezTo>
                  <a:cubicBezTo>
                    <a:pt x="953" y="526"/>
                    <a:pt x="1619" y="716"/>
                    <a:pt x="2191" y="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2" name="Freeform: Shape 2602">
              <a:extLst>
                <a:ext uri="{FF2B5EF4-FFF2-40B4-BE49-F238E27FC236}">
                  <a16:creationId xmlns:a16="http://schemas.microsoft.com/office/drawing/2014/main" id="{73C4A79D-9817-4C7F-9FA5-420EC7B7D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087" y="3937958"/>
              <a:ext cx="47625" cy="76200"/>
            </a:xfrm>
            <a:custGeom>
              <a:avLst/>
              <a:gdLst>
                <a:gd name="T0" fmla="*/ 314 w 47625"/>
                <a:gd name="T1" fmla="*/ 76258 h 76200"/>
                <a:gd name="T2" fmla="*/ 8219 w 47625"/>
                <a:gd name="T3" fmla="*/ 77877 h 76200"/>
                <a:gd name="T4" fmla="*/ 9839 w 47625"/>
                <a:gd name="T5" fmla="*/ 79496 h 76200"/>
                <a:gd name="T6" fmla="*/ 9839 w 47625"/>
                <a:gd name="T7" fmla="*/ 71591 h 76200"/>
                <a:gd name="T8" fmla="*/ 19364 w 47625"/>
                <a:gd name="T9" fmla="*/ 76353 h 76200"/>
                <a:gd name="T10" fmla="*/ 27269 w 47625"/>
                <a:gd name="T11" fmla="*/ 71591 h 76200"/>
                <a:gd name="T12" fmla="*/ 33651 w 47625"/>
                <a:gd name="T13" fmla="*/ 66828 h 76200"/>
                <a:gd name="T14" fmla="*/ 41557 w 47625"/>
                <a:gd name="T15" fmla="*/ 58922 h 76200"/>
                <a:gd name="T16" fmla="*/ 41557 w 47625"/>
                <a:gd name="T17" fmla="*/ 44635 h 76200"/>
                <a:gd name="T18" fmla="*/ 47939 w 47625"/>
                <a:gd name="T19" fmla="*/ 46159 h 76200"/>
                <a:gd name="T20" fmla="*/ 51082 w 47625"/>
                <a:gd name="T21" fmla="*/ 41396 h 76200"/>
                <a:gd name="T22" fmla="*/ 49558 w 47625"/>
                <a:gd name="T23" fmla="*/ 12821 h 76200"/>
                <a:gd name="T24" fmla="*/ 41652 w 47625"/>
                <a:gd name="T25" fmla="*/ 3296 h 76200"/>
                <a:gd name="T26" fmla="*/ 35366 w 47625"/>
                <a:gd name="T27" fmla="*/ 1677 h 76200"/>
                <a:gd name="T28" fmla="*/ 33746 w 47625"/>
                <a:gd name="T29" fmla="*/ 8059 h 76200"/>
                <a:gd name="T30" fmla="*/ 27365 w 47625"/>
                <a:gd name="T31" fmla="*/ 153 h 76200"/>
                <a:gd name="T32" fmla="*/ 28984 w 47625"/>
                <a:gd name="T33" fmla="*/ 30252 h 76200"/>
                <a:gd name="T34" fmla="*/ 32127 w 47625"/>
                <a:gd name="T35" fmla="*/ 12821 h 76200"/>
                <a:gd name="T36" fmla="*/ 41652 w 47625"/>
                <a:gd name="T37" fmla="*/ 15965 h 76200"/>
                <a:gd name="T38" fmla="*/ 41652 w 47625"/>
                <a:gd name="T39" fmla="*/ 30252 h 76200"/>
                <a:gd name="T40" fmla="*/ 48034 w 47625"/>
                <a:gd name="T41" fmla="*/ 28633 h 76200"/>
                <a:gd name="T42" fmla="*/ 36890 w 47625"/>
                <a:gd name="T43" fmla="*/ 41301 h 76200"/>
                <a:gd name="T44" fmla="*/ 36890 w 47625"/>
                <a:gd name="T45" fmla="*/ 28633 h 76200"/>
                <a:gd name="T46" fmla="*/ 24221 w 47625"/>
                <a:gd name="T47" fmla="*/ 33395 h 76200"/>
                <a:gd name="T48" fmla="*/ 24221 w 47625"/>
                <a:gd name="T49" fmla="*/ 46064 h 76200"/>
                <a:gd name="T50" fmla="*/ 30508 w 47625"/>
                <a:gd name="T51" fmla="*/ 53969 h 76200"/>
                <a:gd name="T52" fmla="*/ 16316 w 47625"/>
                <a:gd name="T53" fmla="*/ 50826 h 76200"/>
                <a:gd name="T54" fmla="*/ 14696 w 47625"/>
                <a:gd name="T55" fmla="*/ 61970 h 76200"/>
                <a:gd name="T56" fmla="*/ 27365 w 47625"/>
                <a:gd name="T57" fmla="*/ 63590 h 76200"/>
                <a:gd name="T58" fmla="*/ 17840 w 47625"/>
                <a:gd name="T59" fmla="*/ 71495 h 76200"/>
                <a:gd name="T60" fmla="*/ 11458 w 47625"/>
                <a:gd name="T61" fmla="*/ 66733 h 76200"/>
                <a:gd name="T62" fmla="*/ 314 w 47625"/>
                <a:gd name="T63" fmla="*/ 76258 h 76200"/>
                <a:gd name="T64" fmla="*/ 27269 w 47625"/>
                <a:gd name="T65" fmla="*/ 46064 h 76200"/>
                <a:gd name="T66" fmla="*/ 32032 w 47625"/>
                <a:gd name="T67" fmla="*/ 39777 h 76200"/>
                <a:gd name="T68" fmla="*/ 38414 w 47625"/>
                <a:gd name="T69" fmla="*/ 50826 h 76200"/>
                <a:gd name="T70" fmla="*/ 33651 w 47625"/>
                <a:gd name="T71" fmla="*/ 42920 h 76200"/>
                <a:gd name="T72" fmla="*/ 27269 w 47625"/>
                <a:gd name="T73" fmla="*/ 46064 h 76200"/>
                <a:gd name="T74" fmla="*/ 20888 w 47625"/>
                <a:gd name="T75" fmla="*/ 58827 h 76200"/>
                <a:gd name="T76" fmla="*/ 33556 w 47625"/>
                <a:gd name="T77" fmla="*/ 55684 h 76200"/>
                <a:gd name="T78" fmla="*/ 31937 w 47625"/>
                <a:gd name="T79" fmla="*/ 62066 h 76200"/>
                <a:gd name="T80" fmla="*/ 20888 w 47625"/>
                <a:gd name="T81" fmla="*/ 58827 h 76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625" h="76200">
                  <a:moveTo>
                    <a:pt x="314" y="76258"/>
                  </a:moveTo>
                  <a:cubicBezTo>
                    <a:pt x="2600" y="77115"/>
                    <a:pt x="8505" y="74353"/>
                    <a:pt x="8219" y="77877"/>
                  </a:cubicBezTo>
                  <a:cubicBezTo>
                    <a:pt x="8315" y="78830"/>
                    <a:pt x="8505" y="79782"/>
                    <a:pt x="9839" y="79496"/>
                  </a:cubicBezTo>
                  <a:cubicBezTo>
                    <a:pt x="10791" y="76734"/>
                    <a:pt x="5171" y="72924"/>
                    <a:pt x="9839" y="71591"/>
                  </a:cubicBezTo>
                  <a:cubicBezTo>
                    <a:pt x="14696" y="71495"/>
                    <a:pt x="13649" y="77306"/>
                    <a:pt x="19364" y="76353"/>
                  </a:cubicBezTo>
                  <a:cubicBezTo>
                    <a:pt x="21364" y="72067"/>
                    <a:pt x="21840" y="68828"/>
                    <a:pt x="27269" y="71591"/>
                  </a:cubicBezTo>
                  <a:cubicBezTo>
                    <a:pt x="25650" y="64447"/>
                    <a:pt x="31937" y="62066"/>
                    <a:pt x="33651" y="66828"/>
                  </a:cubicBezTo>
                  <a:cubicBezTo>
                    <a:pt x="36032" y="63971"/>
                    <a:pt x="33651" y="56255"/>
                    <a:pt x="41557" y="58922"/>
                  </a:cubicBezTo>
                  <a:cubicBezTo>
                    <a:pt x="39271" y="50636"/>
                    <a:pt x="43938" y="52922"/>
                    <a:pt x="41557" y="44635"/>
                  </a:cubicBezTo>
                  <a:cubicBezTo>
                    <a:pt x="43652" y="45111"/>
                    <a:pt x="44605" y="46826"/>
                    <a:pt x="47939" y="46159"/>
                  </a:cubicBezTo>
                  <a:cubicBezTo>
                    <a:pt x="48034" y="43682"/>
                    <a:pt x="47748" y="40730"/>
                    <a:pt x="51082" y="41396"/>
                  </a:cubicBezTo>
                  <a:cubicBezTo>
                    <a:pt x="47367" y="30062"/>
                    <a:pt x="54416" y="24061"/>
                    <a:pt x="49558" y="12821"/>
                  </a:cubicBezTo>
                  <a:cubicBezTo>
                    <a:pt x="39938" y="16917"/>
                    <a:pt x="47653" y="6249"/>
                    <a:pt x="41652" y="3296"/>
                  </a:cubicBezTo>
                  <a:cubicBezTo>
                    <a:pt x="38414" y="10821"/>
                    <a:pt x="40319" y="915"/>
                    <a:pt x="35366" y="1677"/>
                  </a:cubicBezTo>
                  <a:cubicBezTo>
                    <a:pt x="35080" y="4058"/>
                    <a:pt x="35937" y="7583"/>
                    <a:pt x="33746" y="8059"/>
                  </a:cubicBezTo>
                  <a:cubicBezTo>
                    <a:pt x="28031" y="9011"/>
                    <a:pt x="33746" y="-1371"/>
                    <a:pt x="27365" y="153"/>
                  </a:cubicBezTo>
                  <a:cubicBezTo>
                    <a:pt x="25650" y="10821"/>
                    <a:pt x="24983" y="24823"/>
                    <a:pt x="28984" y="30252"/>
                  </a:cubicBezTo>
                  <a:cubicBezTo>
                    <a:pt x="27650" y="21299"/>
                    <a:pt x="36794" y="20441"/>
                    <a:pt x="32127" y="12821"/>
                  </a:cubicBezTo>
                  <a:cubicBezTo>
                    <a:pt x="36318" y="12821"/>
                    <a:pt x="41462" y="11964"/>
                    <a:pt x="41652" y="15965"/>
                  </a:cubicBezTo>
                  <a:cubicBezTo>
                    <a:pt x="42414" y="23204"/>
                    <a:pt x="38890" y="25013"/>
                    <a:pt x="41652" y="30252"/>
                  </a:cubicBezTo>
                  <a:cubicBezTo>
                    <a:pt x="44700" y="30633"/>
                    <a:pt x="45176" y="28442"/>
                    <a:pt x="48034" y="28633"/>
                  </a:cubicBezTo>
                  <a:cubicBezTo>
                    <a:pt x="43462" y="31967"/>
                    <a:pt x="46510" y="42920"/>
                    <a:pt x="36890" y="41301"/>
                  </a:cubicBezTo>
                  <a:cubicBezTo>
                    <a:pt x="36223" y="34253"/>
                    <a:pt x="39080" y="33395"/>
                    <a:pt x="36890" y="28633"/>
                  </a:cubicBezTo>
                  <a:cubicBezTo>
                    <a:pt x="32127" y="34729"/>
                    <a:pt x="29746" y="33872"/>
                    <a:pt x="24221" y="33395"/>
                  </a:cubicBezTo>
                  <a:cubicBezTo>
                    <a:pt x="23840" y="41492"/>
                    <a:pt x="29365" y="40063"/>
                    <a:pt x="24221" y="46064"/>
                  </a:cubicBezTo>
                  <a:cubicBezTo>
                    <a:pt x="26888" y="48159"/>
                    <a:pt x="30508" y="49397"/>
                    <a:pt x="30508" y="53969"/>
                  </a:cubicBezTo>
                  <a:cubicBezTo>
                    <a:pt x="23459" y="51683"/>
                    <a:pt x="22602" y="52636"/>
                    <a:pt x="16316" y="50826"/>
                  </a:cubicBezTo>
                  <a:cubicBezTo>
                    <a:pt x="17078" y="55874"/>
                    <a:pt x="13458" y="56446"/>
                    <a:pt x="14696" y="61970"/>
                  </a:cubicBezTo>
                  <a:cubicBezTo>
                    <a:pt x="17078" y="65590"/>
                    <a:pt x="24983" y="55303"/>
                    <a:pt x="27365" y="63590"/>
                  </a:cubicBezTo>
                  <a:cubicBezTo>
                    <a:pt x="22126" y="64066"/>
                    <a:pt x="21745" y="69590"/>
                    <a:pt x="17840" y="71495"/>
                  </a:cubicBezTo>
                  <a:cubicBezTo>
                    <a:pt x="17459" y="68257"/>
                    <a:pt x="13649" y="68352"/>
                    <a:pt x="11458" y="66733"/>
                  </a:cubicBezTo>
                  <a:cubicBezTo>
                    <a:pt x="9839" y="71876"/>
                    <a:pt x="-2068" y="66923"/>
                    <a:pt x="314" y="76258"/>
                  </a:cubicBezTo>
                  <a:close/>
                  <a:moveTo>
                    <a:pt x="27269" y="46064"/>
                  </a:moveTo>
                  <a:cubicBezTo>
                    <a:pt x="24983" y="40063"/>
                    <a:pt x="34318" y="45778"/>
                    <a:pt x="32032" y="39777"/>
                  </a:cubicBezTo>
                  <a:cubicBezTo>
                    <a:pt x="37842" y="39872"/>
                    <a:pt x="38985" y="44444"/>
                    <a:pt x="38414" y="50826"/>
                  </a:cubicBezTo>
                  <a:cubicBezTo>
                    <a:pt x="33937" y="51112"/>
                    <a:pt x="33842" y="46921"/>
                    <a:pt x="33651" y="42920"/>
                  </a:cubicBezTo>
                  <a:cubicBezTo>
                    <a:pt x="30413" y="43016"/>
                    <a:pt x="31556" y="47302"/>
                    <a:pt x="27269" y="46064"/>
                  </a:cubicBezTo>
                  <a:close/>
                  <a:moveTo>
                    <a:pt x="20888" y="58827"/>
                  </a:moveTo>
                  <a:cubicBezTo>
                    <a:pt x="21935" y="51112"/>
                    <a:pt x="30794" y="61018"/>
                    <a:pt x="33556" y="55684"/>
                  </a:cubicBezTo>
                  <a:cubicBezTo>
                    <a:pt x="38414" y="57208"/>
                    <a:pt x="31746" y="59970"/>
                    <a:pt x="31937" y="62066"/>
                  </a:cubicBezTo>
                  <a:cubicBezTo>
                    <a:pt x="27079" y="62161"/>
                    <a:pt x="27555" y="57017"/>
                    <a:pt x="20888" y="588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3" name="Freeform: Shape 2603">
              <a:extLst>
                <a:ext uri="{FF2B5EF4-FFF2-40B4-BE49-F238E27FC236}">
                  <a16:creationId xmlns:a16="http://schemas.microsoft.com/office/drawing/2014/main" id="{ED047DFB-6450-421C-AACF-9FB27F8F6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184" y="4489476"/>
              <a:ext cx="9525" cy="9525"/>
            </a:xfrm>
            <a:custGeom>
              <a:avLst/>
              <a:gdLst>
                <a:gd name="T0" fmla="*/ 0 w 9525"/>
                <a:gd name="T1" fmla="*/ 17602200 h 9525"/>
                <a:gd name="T2" fmla="*/ 1619 w 9525"/>
                <a:gd name="T3" fmla="*/ 47539275 h 9525"/>
                <a:gd name="T4" fmla="*/ 11144 w 9525"/>
                <a:gd name="T5" fmla="*/ 47539275 h 9525"/>
                <a:gd name="T6" fmla="*/ 9620 w 9525"/>
                <a:gd name="T7" fmla="*/ 2171700 h 9525"/>
                <a:gd name="T8" fmla="*/ 0 w 9525"/>
                <a:gd name="T9" fmla="*/ 176022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848"/>
                  </a:moveTo>
                  <a:cubicBezTo>
                    <a:pt x="2953" y="2229"/>
                    <a:pt x="-857" y="4515"/>
                    <a:pt x="1619" y="4991"/>
                  </a:cubicBezTo>
                  <a:cubicBezTo>
                    <a:pt x="3334" y="-629"/>
                    <a:pt x="9430" y="10611"/>
                    <a:pt x="11144" y="4991"/>
                  </a:cubicBezTo>
                  <a:cubicBezTo>
                    <a:pt x="9334" y="4705"/>
                    <a:pt x="9430" y="2514"/>
                    <a:pt x="9620" y="228"/>
                  </a:cubicBezTo>
                  <a:cubicBezTo>
                    <a:pt x="6763" y="1086"/>
                    <a:pt x="191" y="-1677"/>
                    <a:pt x="0" y="184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4" name="Freeform: Shape 2604">
              <a:extLst>
                <a:ext uri="{FF2B5EF4-FFF2-40B4-BE49-F238E27FC236}">
                  <a16:creationId xmlns:a16="http://schemas.microsoft.com/office/drawing/2014/main" id="{4E9A3475-1886-42EE-8C21-9F53FE75D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04" y="4465987"/>
              <a:ext cx="9525" cy="9525"/>
            </a:xfrm>
            <a:custGeom>
              <a:avLst/>
              <a:gdLst>
                <a:gd name="T0" fmla="*/ 0 w 9525"/>
                <a:gd name="T1" fmla="*/ 6287 h 9525"/>
                <a:gd name="T2" fmla="*/ 75304650 w 9525"/>
                <a:gd name="T3" fmla="*/ 17431 h 9525"/>
                <a:gd name="T4" fmla="*/ 59874150 w 9525"/>
                <a:gd name="T5" fmla="*/ 9525 h 9525"/>
                <a:gd name="T6" fmla="*/ 59874150 w 9525"/>
                <a:gd name="T7" fmla="*/ 0 h 9525"/>
                <a:gd name="T8" fmla="*/ 0 w 9525"/>
                <a:gd name="T9" fmla="*/ 628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287"/>
                  </a:moveTo>
                  <a:cubicBezTo>
                    <a:pt x="6286" y="6572"/>
                    <a:pt x="-2381" y="18479"/>
                    <a:pt x="7906" y="17431"/>
                  </a:cubicBezTo>
                  <a:cubicBezTo>
                    <a:pt x="11049" y="11525"/>
                    <a:pt x="-2191" y="10763"/>
                    <a:pt x="6286" y="9525"/>
                  </a:cubicBezTo>
                  <a:cubicBezTo>
                    <a:pt x="4858" y="4858"/>
                    <a:pt x="4858" y="4667"/>
                    <a:pt x="6286" y="0"/>
                  </a:cubicBezTo>
                  <a:cubicBezTo>
                    <a:pt x="2286" y="95"/>
                    <a:pt x="191" y="2286"/>
                    <a:pt x="0" y="62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5" name="Freeform: Shape 2605">
              <a:extLst>
                <a:ext uri="{FF2B5EF4-FFF2-40B4-BE49-F238E27FC236}">
                  <a16:creationId xmlns:a16="http://schemas.microsoft.com/office/drawing/2014/main" id="{FB71823E-A7CB-4B5F-B3B2-99A152A0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942" y="425196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45367575 h 9525"/>
                <a:gd name="T4" fmla="*/ 60788550 w 9525"/>
                <a:gd name="T5" fmla="*/ 45367575 h 9525"/>
                <a:gd name="T6" fmla="*/ 60788550 w 9525"/>
                <a:gd name="T7" fmla="*/ 0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1619"/>
                    <a:pt x="0" y="3143"/>
                    <a:pt x="0" y="4763"/>
                  </a:cubicBezTo>
                  <a:cubicBezTo>
                    <a:pt x="3620" y="2572"/>
                    <a:pt x="6001" y="8858"/>
                    <a:pt x="6382" y="4763"/>
                  </a:cubicBezTo>
                  <a:cubicBezTo>
                    <a:pt x="3715" y="4096"/>
                    <a:pt x="6763" y="2762"/>
                    <a:pt x="6382" y="0"/>
                  </a:cubicBezTo>
                  <a:cubicBezTo>
                    <a:pt x="4191" y="0"/>
                    <a:pt x="2095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6" name="Freeform: Shape 2606">
              <a:extLst>
                <a:ext uri="{FF2B5EF4-FFF2-40B4-BE49-F238E27FC236}">
                  <a16:creationId xmlns:a16="http://schemas.microsoft.com/office/drawing/2014/main" id="{65D1818A-9EE9-4D6F-924B-69692657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959" y="4234434"/>
              <a:ext cx="9525" cy="9525"/>
            </a:xfrm>
            <a:custGeom>
              <a:avLst/>
              <a:gdLst>
                <a:gd name="T0" fmla="*/ 27936825 w 9525"/>
                <a:gd name="T1" fmla="*/ 76209525 h 9525"/>
                <a:gd name="T2" fmla="*/ 43357800 w 9525"/>
                <a:gd name="T3" fmla="*/ 45367575 h 9525"/>
                <a:gd name="T4" fmla="*/ 88725375 w 9525"/>
                <a:gd name="T5" fmla="*/ 45367575 h 9525"/>
                <a:gd name="T6" fmla="*/ 73294875 w 9525"/>
                <a:gd name="T7" fmla="*/ 0 h 9525"/>
                <a:gd name="T8" fmla="*/ 13420725 w 9525"/>
                <a:gd name="T9" fmla="*/ 14516100 h 9525"/>
                <a:gd name="T10" fmla="*/ 28841700 w 9525"/>
                <a:gd name="T11" fmla="*/ 44453175 h 9525"/>
                <a:gd name="T12" fmla="*/ 27936825 w 9525"/>
                <a:gd name="T13" fmla="*/ 7620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933" y="8001"/>
                  </a:moveTo>
                  <a:cubicBezTo>
                    <a:pt x="3314" y="6763"/>
                    <a:pt x="3028" y="4858"/>
                    <a:pt x="4552" y="4763"/>
                  </a:cubicBezTo>
                  <a:cubicBezTo>
                    <a:pt x="7314" y="4096"/>
                    <a:pt x="8648" y="7144"/>
                    <a:pt x="9315" y="4763"/>
                  </a:cubicBezTo>
                  <a:cubicBezTo>
                    <a:pt x="7505" y="4477"/>
                    <a:pt x="7600" y="2286"/>
                    <a:pt x="7695" y="0"/>
                  </a:cubicBezTo>
                  <a:cubicBezTo>
                    <a:pt x="5314" y="286"/>
                    <a:pt x="1885" y="-571"/>
                    <a:pt x="1409" y="1524"/>
                  </a:cubicBezTo>
                  <a:cubicBezTo>
                    <a:pt x="2647" y="1810"/>
                    <a:pt x="3219" y="2858"/>
                    <a:pt x="3028" y="4667"/>
                  </a:cubicBezTo>
                  <a:cubicBezTo>
                    <a:pt x="-2306" y="3715"/>
                    <a:pt x="552" y="8001"/>
                    <a:pt x="2933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7" name="Freeform: Shape 2607">
              <a:extLst>
                <a:ext uri="{FF2B5EF4-FFF2-40B4-BE49-F238E27FC236}">
                  <a16:creationId xmlns:a16="http://schemas.microsoft.com/office/drawing/2014/main" id="{5834F50A-3D7C-4EBE-AF90-4D1CE8483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186" y="4244144"/>
              <a:ext cx="9525" cy="9525"/>
            </a:xfrm>
            <a:custGeom>
              <a:avLst/>
              <a:gdLst>
                <a:gd name="T0" fmla="*/ 943 w 9525"/>
                <a:gd name="T1" fmla="*/ 9435 h 9525"/>
                <a:gd name="T2" fmla="*/ 5706 w 9525"/>
                <a:gd name="T3" fmla="*/ 6292 h 9525"/>
                <a:gd name="T4" fmla="*/ 7325 w 9525"/>
                <a:gd name="T5" fmla="*/ 6292 h 9525"/>
                <a:gd name="T6" fmla="*/ 8944 w 9525"/>
                <a:gd name="T7" fmla="*/ 5 h 9525"/>
                <a:gd name="T8" fmla="*/ 943 w 9525"/>
                <a:gd name="T9" fmla="*/ 94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43" y="9435"/>
                  </a:moveTo>
                  <a:cubicBezTo>
                    <a:pt x="1610" y="7435"/>
                    <a:pt x="2944" y="6196"/>
                    <a:pt x="5706" y="6292"/>
                  </a:cubicBezTo>
                  <a:cubicBezTo>
                    <a:pt x="5706" y="7149"/>
                    <a:pt x="7039" y="8101"/>
                    <a:pt x="7325" y="6292"/>
                  </a:cubicBezTo>
                  <a:cubicBezTo>
                    <a:pt x="2658" y="4863"/>
                    <a:pt x="12088" y="5053"/>
                    <a:pt x="8944" y="5"/>
                  </a:cubicBezTo>
                  <a:cubicBezTo>
                    <a:pt x="4182" y="-281"/>
                    <a:pt x="-2486" y="11626"/>
                    <a:pt x="943" y="94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8" name="Freeform: Shape 2608">
              <a:extLst>
                <a:ext uri="{FF2B5EF4-FFF2-40B4-BE49-F238E27FC236}">
                  <a16:creationId xmlns:a16="http://schemas.microsoft.com/office/drawing/2014/main" id="{AF5DDC5C-D7F1-4FA2-85DE-1ABC93BD2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2" y="4132965"/>
              <a:ext cx="9525" cy="9525"/>
            </a:xfrm>
            <a:custGeom>
              <a:avLst/>
              <a:gdLst>
                <a:gd name="T0" fmla="*/ 25898475 w 9525"/>
                <a:gd name="T1" fmla="*/ 123 h 9525"/>
                <a:gd name="T2" fmla="*/ 25898475 w 9525"/>
                <a:gd name="T3" fmla="*/ 9648 h 9525"/>
                <a:gd name="T4" fmla="*/ 71256525 w 9525"/>
                <a:gd name="T5" fmla="*/ 3266 h 9525"/>
                <a:gd name="T6" fmla="*/ 25898475 w 9525"/>
                <a:gd name="T7" fmla="*/ 1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9" y="123"/>
                  </a:moveTo>
                  <a:cubicBezTo>
                    <a:pt x="4338" y="6124"/>
                    <a:pt x="-4139" y="7362"/>
                    <a:pt x="2719" y="9648"/>
                  </a:cubicBezTo>
                  <a:cubicBezTo>
                    <a:pt x="242" y="3457"/>
                    <a:pt x="6814" y="6409"/>
                    <a:pt x="7481" y="3266"/>
                  </a:cubicBezTo>
                  <a:cubicBezTo>
                    <a:pt x="4909" y="3171"/>
                    <a:pt x="6148" y="-734"/>
                    <a:pt x="2719" y="1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59" name="Freeform: Shape 2609">
              <a:extLst>
                <a:ext uri="{FF2B5EF4-FFF2-40B4-BE49-F238E27FC236}">
                  <a16:creationId xmlns:a16="http://schemas.microsoft.com/office/drawing/2014/main" id="{95D928CA-A5A9-4402-A468-B72BE7B0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351" y="4167950"/>
              <a:ext cx="9525" cy="9525"/>
            </a:xfrm>
            <a:custGeom>
              <a:avLst/>
              <a:gdLst>
                <a:gd name="T0" fmla="*/ 60464700 w 9525"/>
                <a:gd name="T1" fmla="*/ 0 h 9525"/>
                <a:gd name="T2" fmla="*/ 581025 w 9525"/>
                <a:gd name="T3" fmla="*/ 45367575 h 9525"/>
                <a:gd name="T4" fmla="*/ 60464700 w 9525"/>
                <a:gd name="T5" fmla="*/ 60788550 h 9525"/>
                <a:gd name="T6" fmla="*/ 604647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48" y="0"/>
                  </a:moveTo>
                  <a:cubicBezTo>
                    <a:pt x="5872" y="3238"/>
                    <a:pt x="-701" y="381"/>
                    <a:pt x="61" y="4763"/>
                  </a:cubicBezTo>
                  <a:cubicBezTo>
                    <a:pt x="3109" y="4381"/>
                    <a:pt x="3586" y="6477"/>
                    <a:pt x="6348" y="6382"/>
                  </a:cubicBezTo>
                  <a:cubicBezTo>
                    <a:pt x="4157" y="2667"/>
                    <a:pt x="10444" y="381"/>
                    <a:pt x="634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0" name="Freeform: Shape 2610">
              <a:extLst>
                <a:ext uri="{FF2B5EF4-FFF2-40B4-BE49-F238E27FC236}">
                  <a16:creationId xmlns:a16="http://schemas.microsoft.com/office/drawing/2014/main" id="{560CD3F4-765F-4F73-B4BB-B093E2825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886" y="3994953"/>
              <a:ext cx="9525" cy="9525"/>
            </a:xfrm>
            <a:custGeom>
              <a:avLst/>
              <a:gdLst>
                <a:gd name="T0" fmla="*/ 7906 w 9525"/>
                <a:gd name="T1" fmla="*/ 11358 h 9525"/>
                <a:gd name="T2" fmla="*/ 11049 w 9525"/>
                <a:gd name="T3" fmla="*/ 1833 h 9525"/>
                <a:gd name="T4" fmla="*/ 0 w 9525"/>
                <a:gd name="T5" fmla="*/ 213 h 9525"/>
                <a:gd name="T6" fmla="*/ 7906 w 9525"/>
                <a:gd name="T7" fmla="*/ 113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1358"/>
                  </a:moveTo>
                  <a:cubicBezTo>
                    <a:pt x="6668" y="5833"/>
                    <a:pt x="9716" y="4690"/>
                    <a:pt x="11049" y="1833"/>
                  </a:cubicBezTo>
                  <a:cubicBezTo>
                    <a:pt x="5429" y="6881"/>
                    <a:pt x="1048" y="-1406"/>
                    <a:pt x="0" y="213"/>
                  </a:cubicBezTo>
                  <a:cubicBezTo>
                    <a:pt x="2381" y="4214"/>
                    <a:pt x="3048" y="9929"/>
                    <a:pt x="7906" y="113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1" name="Freeform: Shape 2611">
              <a:extLst>
                <a:ext uri="{FF2B5EF4-FFF2-40B4-BE49-F238E27FC236}">
                  <a16:creationId xmlns:a16="http://schemas.microsoft.com/office/drawing/2014/main" id="{00E52175-0BBA-435C-898A-2395606F7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599" y="3976116"/>
              <a:ext cx="9525" cy="9525"/>
            </a:xfrm>
            <a:custGeom>
              <a:avLst/>
              <a:gdLst>
                <a:gd name="T0" fmla="*/ 11050 w 9525"/>
                <a:gd name="T1" fmla="*/ 7906 h 9525"/>
                <a:gd name="T2" fmla="*/ 14193 w 9525"/>
                <a:gd name="T3" fmla="*/ 0 h 9525"/>
                <a:gd name="T4" fmla="*/ 1 w 9525"/>
                <a:gd name="T5" fmla="*/ 11049 h 9525"/>
                <a:gd name="T6" fmla="*/ 4763 w 9525"/>
                <a:gd name="T7" fmla="*/ 12668 h 9525"/>
                <a:gd name="T8" fmla="*/ 11050 w 9525"/>
                <a:gd name="T9" fmla="*/ 7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050" y="7906"/>
                  </a:moveTo>
                  <a:cubicBezTo>
                    <a:pt x="10764" y="4000"/>
                    <a:pt x="13526" y="3048"/>
                    <a:pt x="14193" y="0"/>
                  </a:cubicBezTo>
                  <a:cubicBezTo>
                    <a:pt x="8573" y="2762"/>
                    <a:pt x="-94" y="2572"/>
                    <a:pt x="1" y="11049"/>
                  </a:cubicBezTo>
                  <a:cubicBezTo>
                    <a:pt x="2192" y="10954"/>
                    <a:pt x="3525" y="11811"/>
                    <a:pt x="4763" y="12668"/>
                  </a:cubicBezTo>
                  <a:cubicBezTo>
                    <a:pt x="3049" y="4191"/>
                    <a:pt x="7430" y="3620"/>
                    <a:pt x="1105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2" name="Freeform: Shape 2612">
              <a:extLst>
                <a:ext uri="{FF2B5EF4-FFF2-40B4-BE49-F238E27FC236}">
                  <a16:creationId xmlns:a16="http://schemas.microsoft.com/office/drawing/2014/main" id="{40620CA3-412B-476A-8AB8-11563AC1A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858" y="3809714"/>
              <a:ext cx="19050" cy="19050"/>
            </a:xfrm>
            <a:custGeom>
              <a:avLst/>
              <a:gdLst>
                <a:gd name="T0" fmla="*/ 1549 w 19050"/>
                <a:gd name="T1" fmla="*/ 3143 h 19050"/>
                <a:gd name="T2" fmla="*/ 14217 w 19050"/>
                <a:gd name="T3" fmla="*/ 14288 h 19050"/>
                <a:gd name="T4" fmla="*/ 6312 w 19050"/>
                <a:gd name="T5" fmla="*/ 17431 h 19050"/>
                <a:gd name="T6" fmla="*/ 25 w 19050"/>
                <a:gd name="T7" fmla="*/ 15812 h 19050"/>
                <a:gd name="T8" fmla="*/ 3168 w 19050"/>
                <a:gd name="T9" fmla="*/ 25337 h 19050"/>
                <a:gd name="T10" fmla="*/ 23742 w 19050"/>
                <a:gd name="T11" fmla="*/ 17431 h 19050"/>
                <a:gd name="T12" fmla="*/ 11074 w 19050"/>
                <a:gd name="T13" fmla="*/ 0 h 19050"/>
                <a:gd name="T14" fmla="*/ 1549 w 19050"/>
                <a:gd name="T15" fmla="*/ 3143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549" y="3143"/>
                  </a:moveTo>
                  <a:cubicBezTo>
                    <a:pt x="7074" y="5620"/>
                    <a:pt x="11741" y="8763"/>
                    <a:pt x="14217" y="14288"/>
                  </a:cubicBezTo>
                  <a:cubicBezTo>
                    <a:pt x="12884" y="16669"/>
                    <a:pt x="9074" y="16574"/>
                    <a:pt x="6312" y="17431"/>
                  </a:cubicBezTo>
                  <a:cubicBezTo>
                    <a:pt x="8883" y="13049"/>
                    <a:pt x="-546" y="13049"/>
                    <a:pt x="25" y="15812"/>
                  </a:cubicBezTo>
                  <a:cubicBezTo>
                    <a:pt x="7455" y="17335"/>
                    <a:pt x="6026" y="19621"/>
                    <a:pt x="3168" y="25337"/>
                  </a:cubicBezTo>
                  <a:cubicBezTo>
                    <a:pt x="14694" y="24955"/>
                    <a:pt x="12789" y="15050"/>
                    <a:pt x="23742" y="17431"/>
                  </a:cubicBezTo>
                  <a:cubicBezTo>
                    <a:pt x="19361" y="11811"/>
                    <a:pt x="13360" y="7715"/>
                    <a:pt x="11074" y="0"/>
                  </a:cubicBezTo>
                  <a:cubicBezTo>
                    <a:pt x="11360" y="11811"/>
                    <a:pt x="1263" y="-5048"/>
                    <a:pt x="1549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3" name="Freeform: Shape 2613">
              <a:extLst>
                <a:ext uri="{FF2B5EF4-FFF2-40B4-BE49-F238E27FC236}">
                  <a16:creationId xmlns:a16="http://schemas.microsoft.com/office/drawing/2014/main" id="{D78DC4E1-75A9-4D67-B0A0-010774BA8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775" y="3964897"/>
              <a:ext cx="9525" cy="9525"/>
            </a:xfrm>
            <a:custGeom>
              <a:avLst/>
              <a:gdLst>
                <a:gd name="T0" fmla="*/ 10206 w 9525"/>
                <a:gd name="T1" fmla="*/ 4933 h 9525"/>
                <a:gd name="T2" fmla="*/ 8587 w 9525"/>
                <a:gd name="T3" fmla="*/ 170 h 9525"/>
                <a:gd name="T4" fmla="*/ 681 w 9525"/>
                <a:gd name="T5" fmla="*/ 14458 h 9525"/>
                <a:gd name="T6" fmla="*/ 7063 w 9525"/>
                <a:gd name="T7" fmla="*/ 12839 h 9525"/>
                <a:gd name="T8" fmla="*/ 3919 w 9525"/>
                <a:gd name="T9" fmla="*/ 4933 h 9525"/>
                <a:gd name="T10" fmla="*/ 10206 w 9525"/>
                <a:gd name="T11" fmla="*/ 49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206" y="4933"/>
                  </a:moveTo>
                  <a:cubicBezTo>
                    <a:pt x="8396" y="4647"/>
                    <a:pt x="8491" y="2456"/>
                    <a:pt x="8587" y="170"/>
                  </a:cubicBezTo>
                  <a:cubicBezTo>
                    <a:pt x="395" y="-1639"/>
                    <a:pt x="-1129" y="11505"/>
                    <a:pt x="681" y="14458"/>
                  </a:cubicBezTo>
                  <a:cubicBezTo>
                    <a:pt x="2110" y="9886"/>
                    <a:pt x="3062" y="12648"/>
                    <a:pt x="7063" y="12839"/>
                  </a:cubicBezTo>
                  <a:cubicBezTo>
                    <a:pt x="7348" y="8933"/>
                    <a:pt x="4586" y="7886"/>
                    <a:pt x="3919" y="4933"/>
                  </a:cubicBezTo>
                  <a:cubicBezTo>
                    <a:pt x="7539" y="2742"/>
                    <a:pt x="9825" y="9029"/>
                    <a:pt x="10206" y="49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4" name="Freeform: Shape 2614">
              <a:extLst>
                <a:ext uri="{FF2B5EF4-FFF2-40B4-BE49-F238E27FC236}">
                  <a16:creationId xmlns:a16="http://schemas.microsoft.com/office/drawing/2014/main" id="{171DE851-6E23-43DE-9CA9-1BA64A24E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69" y="3877818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95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5" name="Freeform: Shape 2615">
              <a:extLst>
                <a:ext uri="{FF2B5EF4-FFF2-40B4-BE49-F238E27FC236}">
                  <a16:creationId xmlns:a16="http://schemas.microsoft.com/office/drawing/2014/main" id="{1B50F15A-72E6-4270-A4FC-D57AC204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788" y="3869636"/>
              <a:ext cx="9525" cy="9525"/>
            </a:xfrm>
            <a:custGeom>
              <a:avLst/>
              <a:gdLst>
                <a:gd name="T0" fmla="*/ 0 w 9525"/>
                <a:gd name="T1" fmla="*/ 47996475 h 9525"/>
                <a:gd name="T2" fmla="*/ 59874150 w 9525"/>
                <a:gd name="T3" fmla="*/ 77933550 h 9525"/>
                <a:gd name="T4" fmla="*/ 59874150 w 9525"/>
                <a:gd name="T5" fmla="*/ 2628900 h 9525"/>
                <a:gd name="T6" fmla="*/ 0 w 9525"/>
                <a:gd name="T7" fmla="*/ 47996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39"/>
                  </a:moveTo>
                  <a:cubicBezTo>
                    <a:pt x="2191" y="5991"/>
                    <a:pt x="4286" y="7039"/>
                    <a:pt x="6286" y="8182"/>
                  </a:cubicBezTo>
                  <a:cubicBezTo>
                    <a:pt x="6286" y="5515"/>
                    <a:pt x="6286" y="2943"/>
                    <a:pt x="6286" y="276"/>
                  </a:cubicBezTo>
                  <a:cubicBezTo>
                    <a:pt x="1333" y="-1057"/>
                    <a:pt x="1429" y="2753"/>
                    <a:pt x="0" y="503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6" name="Freeform: Shape 2616">
              <a:extLst>
                <a:ext uri="{FF2B5EF4-FFF2-40B4-BE49-F238E27FC236}">
                  <a16:creationId xmlns:a16="http://schemas.microsoft.com/office/drawing/2014/main" id="{A28FFAC1-2C5F-4851-B538-BF52693DF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284" y="3841433"/>
              <a:ext cx="38100" cy="38100"/>
            </a:xfrm>
            <a:custGeom>
              <a:avLst/>
              <a:gdLst>
                <a:gd name="T0" fmla="*/ 28409 w 38100"/>
                <a:gd name="T1" fmla="*/ 45910 h 38100"/>
                <a:gd name="T2" fmla="*/ 39553 w 38100"/>
                <a:gd name="T3" fmla="*/ 41148 h 38100"/>
                <a:gd name="T4" fmla="*/ 41077 w 38100"/>
                <a:gd name="T5" fmla="*/ 18955 h 38100"/>
                <a:gd name="T6" fmla="*/ 34791 w 38100"/>
                <a:gd name="T7" fmla="*/ 20574 h 38100"/>
                <a:gd name="T8" fmla="*/ 31552 w 38100"/>
                <a:gd name="T9" fmla="*/ 14288 h 38100"/>
                <a:gd name="T10" fmla="*/ 25266 w 38100"/>
                <a:gd name="T11" fmla="*/ 15907 h 38100"/>
                <a:gd name="T12" fmla="*/ 36410 w 38100"/>
                <a:gd name="T13" fmla="*/ 12763 h 38100"/>
                <a:gd name="T14" fmla="*/ 36410 w 38100"/>
                <a:gd name="T15" fmla="*/ 3238 h 38100"/>
                <a:gd name="T16" fmla="*/ 15836 w 38100"/>
                <a:gd name="T17" fmla="*/ 0 h 38100"/>
                <a:gd name="T18" fmla="*/ 6311 w 38100"/>
                <a:gd name="T19" fmla="*/ 4763 h 38100"/>
                <a:gd name="T20" fmla="*/ 24 w 38100"/>
                <a:gd name="T21" fmla="*/ 14288 h 38100"/>
                <a:gd name="T22" fmla="*/ 33267 w 38100"/>
                <a:gd name="T23" fmla="*/ 26956 h 38100"/>
                <a:gd name="T24" fmla="*/ 26980 w 38100"/>
                <a:gd name="T25" fmla="*/ 36481 h 38100"/>
                <a:gd name="T26" fmla="*/ 33267 w 38100"/>
                <a:gd name="T27" fmla="*/ 41243 h 38100"/>
                <a:gd name="T28" fmla="*/ 28409 w 38100"/>
                <a:gd name="T29" fmla="*/ 45910 h 381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100" h="38100">
                  <a:moveTo>
                    <a:pt x="28409" y="45910"/>
                  </a:moveTo>
                  <a:cubicBezTo>
                    <a:pt x="34124" y="46387"/>
                    <a:pt x="34505" y="41434"/>
                    <a:pt x="39553" y="41148"/>
                  </a:cubicBezTo>
                  <a:cubicBezTo>
                    <a:pt x="40506" y="32290"/>
                    <a:pt x="37362" y="26098"/>
                    <a:pt x="41077" y="18955"/>
                  </a:cubicBezTo>
                  <a:cubicBezTo>
                    <a:pt x="37172" y="16859"/>
                    <a:pt x="36124" y="25241"/>
                    <a:pt x="34791" y="20574"/>
                  </a:cubicBezTo>
                  <a:cubicBezTo>
                    <a:pt x="37743" y="16954"/>
                    <a:pt x="33552" y="11335"/>
                    <a:pt x="31552" y="14288"/>
                  </a:cubicBezTo>
                  <a:cubicBezTo>
                    <a:pt x="37077" y="15430"/>
                    <a:pt x="25551" y="20479"/>
                    <a:pt x="25266" y="15907"/>
                  </a:cubicBezTo>
                  <a:cubicBezTo>
                    <a:pt x="28409" y="13335"/>
                    <a:pt x="32409" y="5334"/>
                    <a:pt x="36410" y="12763"/>
                  </a:cubicBezTo>
                  <a:cubicBezTo>
                    <a:pt x="34981" y="8096"/>
                    <a:pt x="34981" y="7906"/>
                    <a:pt x="36410" y="3238"/>
                  </a:cubicBezTo>
                  <a:cubicBezTo>
                    <a:pt x="23837" y="1714"/>
                    <a:pt x="23742" y="6287"/>
                    <a:pt x="15836" y="0"/>
                  </a:cubicBezTo>
                  <a:cubicBezTo>
                    <a:pt x="14312" y="4953"/>
                    <a:pt x="10788" y="6763"/>
                    <a:pt x="6311" y="4763"/>
                  </a:cubicBezTo>
                  <a:cubicBezTo>
                    <a:pt x="6216" y="10001"/>
                    <a:pt x="-452" y="8572"/>
                    <a:pt x="24" y="14288"/>
                  </a:cubicBezTo>
                  <a:cubicBezTo>
                    <a:pt x="19265" y="476"/>
                    <a:pt x="17646" y="22384"/>
                    <a:pt x="33267" y="26956"/>
                  </a:cubicBezTo>
                  <a:cubicBezTo>
                    <a:pt x="30219" y="29146"/>
                    <a:pt x="32314" y="36481"/>
                    <a:pt x="26980" y="36481"/>
                  </a:cubicBezTo>
                  <a:cubicBezTo>
                    <a:pt x="29361" y="37814"/>
                    <a:pt x="31552" y="39338"/>
                    <a:pt x="33267" y="41243"/>
                  </a:cubicBezTo>
                  <a:cubicBezTo>
                    <a:pt x="29742" y="40958"/>
                    <a:pt x="28218" y="42481"/>
                    <a:pt x="28409" y="459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7" name="Freeform: Shape 2617">
              <a:extLst>
                <a:ext uri="{FF2B5EF4-FFF2-40B4-BE49-F238E27FC236}">
                  <a16:creationId xmlns:a16="http://schemas.microsoft.com/office/drawing/2014/main" id="{24C79798-E7FE-4759-9069-38A2A03E7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308" y="3855815"/>
              <a:ext cx="19050" cy="28575"/>
            </a:xfrm>
            <a:custGeom>
              <a:avLst/>
              <a:gdLst>
                <a:gd name="T0" fmla="*/ 0 w 19050"/>
                <a:gd name="T1" fmla="*/ 12573 h 28575"/>
                <a:gd name="T2" fmla="*/ 14192 w 19050"/>
                <a:gd name="T3" fmla="*/ 26861 h 28575"/>
                <a:gd name="T4" fmla="*/ 25336 w 19050"/>
                <a:gd name="T5" fmla="*/ 30004 h 28575"/>
                <a:gd name="T6" fmla="*/ 20574 w 19050"/>
                <a:gd name="T7" fmla="*/ 17336 h 28575"/>
                <a:gd name="T8" fmla="*/ 26956 w 19050"/>
                <a:gd name="T9" fmla="*/ 17336 h 28575"/>
                <a:gd name="T10" fmla="*/ 25336 w 19050"/>
                <a:gd name="T11" fmla="*/ 7811 h 28575"/>
                <a:gd name="T12" fmla="*/ 19050 w 19050"/>
                <a:gd name="T13" fmla="*/ 11049 h 28575"/>
                <a:gd name="T14" fmla="*/ 20574 w 19050"/>
                <a:gd name="T15" fmla="*/ 6287 h 28575"/>
                <a:gd name="T16" fmla="*/ 15811 w 19050"/>
                <a:gd name="T17" fmla="*/ 0 h 28575"/>
                <a:gd name="T18" fmla="*/ 0 w 19050"/>
                <a:gd name="T19" fmla="*/ 12573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28575">
                  <a:moveTo>
                    <a:pt x="0" y="12573"/>
                  </a:moveTo>
                  <a:cubicBezTo>
                    <a:pt x="6001" y="5810"/>
                    <a:pt x="20860" y="16574"/>
                    <a:pt x="14192" y="26861"/>
                  </a:cubicBezTo>
                  <a:cubicBezTo>
                    <a:pt x="19241" y="26575"/>
                    <a:pt x="19526" y="31052"/>
                    <a:pt x="25336" y="30004"/>
                  </a:cubicBezTo>
                  <a:cubicBezTo>
                    <a:pt x="23717" y="22288"/>
                    <a:pt x="23431" y="22574"/>
                    <a:pt x="20574" y="17336"/>
                  </a:cubicBezTo>
                  <a:cubicBezTo>
                    <a:pt x="24193" y="15145"/>
                    <a:pt x="26575" y="21431"/>
                    <a:pt x="26956" y="17336"/>
                  </a:cubicBezTo>
                  <a:cubicBezTo>
                    <a:pt x="23431" y="17145"/>
                    <a:pt x="26289" y="10573"/>
                    <a:pt x="25336" y="7811"/>
                  </a:cubicBezTo>
                  <a:cubicBezTo>
                    <a:pt x="20383" y="6001"/>
                    <a:pt x="21527" y="10287"/>
                    <a:pt x="19050" y="11049"/>
                  </a:cubicBezTo>
                  <a:cubicBezTo>
                    <a:pt x="18955" y="8858"/>
                    <a:pt x="19812" y="7525"/>
                    <a:pt x="20574" y="6287"/>
                  </a:cubicBezTo>
                  <a:cubicBezTo>
                    <a:pt x="14192" y="8382"/>
                    <a:pt x="12668" y="3048"/>
                    <a:pt x="15811" y="0"/>
                  </a:cubicBezTo>
                  <a:cubicBezTo>
                    <a:pt x="9620" y="6191"/>
                    <a:pt x="4667" y="4286"/>
                    <a:pt x="0" y="1257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8" name="Freeform: Shape 2618">
              <a:extLst>
                <a:ext uri="{FF2B5EF4-FFF2-40B4-BE49-F238E27FC236}">
                  <a16:creationId xmlns:a16="http://schemas.microsoft.com/office/drawing/2014/main" id="{7E0B8E83-3F2E-4D19-8522-17363D906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564" y="4386644"/>
              <a:ext cx="9525" cy="9525"/>
            </a:xfrm>
            <a:custGeom>
              <a:avLst/>
              <a:gdLst>
                <a:gd name="T0" fmla="*/ 4700 w 9525"/>
                <a:gd name="T1" fmla="*/ 0 h 9525"/>
                <a:gd name="T2" fmla="*/ 3080 w 9525"/>
                <a:gd name="T3" fmla="*/ 9525 h 9525"/>
                <a:gd name="T4" fmla="*/ 1556 w 9525"/>
                <a:gd name="T5" fmla="*/ 4763 h 9525"/>
                <a:gd name="T6" fmla="*/ 7843 w 9525"/>
                <a:gd name="T7" fmla="*/ 3143 h 9525"/>
                <a:gd name="T8" fmla="*/ 9462 w 9525"/>
                <a:gd name="T9" fmla="*/ 11049 h 9525"/>
                <a:gd name="T10" fmla="*/ 11081 w 9525"/>
                <a:gd name="T11" fmla="*/ 3143 h 9525"/>
                <a:gd name="T12" fmla="*/ 47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700" y="0"/>
                  </a:moveTo>
                  <a:cubicBezTo>
                    <a:pt x="1747" y="857"/>
                    <a:pt x="-3301" y="13811"/>
                    <a:pt x="3080" y="9525"/>
                  </a:cubicBezTo>
                  <a:cubicBezTo>
                    <a:pt x="1175" y="9239"/>
                    <a:pt x="1366" y="7048"/>
                    <a:pt x="1556" y="4763"/>
                  </a:cubicBezTo>
                  <a:cubicBezTo>
                    <a:pt x="4319" y="4858"/>
                    <a:pt x="6509" y="4381"/>
                    <a:pt x="7843" y="3143"/>
                  </a:cubicBezTo>
                  <a:cubicBezTo>
                    <a:pt x="7367" y="6858"/>
                    <a:pt x="4509" y="10001"/>
                    <a:pt x="9462" y="11049"/>
                  </a:cubicBezTo>
                  <a:cubicBezTo>
                    <a:pt x="11462" y="7334"/>
                    <a:pt x="9272" y="8096"/>
                    <a:pt x="11081" y="3143"/>
                  </a:cubicBezTo>
                  <a:cubicBezTo>
                    <a:pt x="6700" y="4286"/>
                    <a:pt x="7843" y="95"/>
                    <a:pt x="470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69" name="Freeform: Shape 2619">
              <a:extLst>
                <a:ext uri="{FF2B5EF4-FFF2-40B4-BE49-F238E27FC236}">
                  <a16:creationId xmlns:a16="http://schemas.microsoft.com/office/drawing/2014/main" id="{93E44683-3803-45A6-BAB8-E2562C2F8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165" y="4128325"/>
              <a:ext cx="9525" cy="9525"/>
            </a:xfrm>
            <a:custGeom>
              <a:avLst/>
              <a:gdLst>
                <a:gd name="T0" fmla="*/ 811 w 9525"/>
                <a:gd name="T1" fmla="*/ 75304650 h 9525"/>
                <a:gd name="T2" fmla="*/ 7193 w 9525"/>
                <a:gd name="T3" fmla="*/ 0 h 9525"/>
                <a:gd name="T4" fmla="*/ 811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1" y="7906"/>
                  </a:moveTo>
                  <a:cubicBezTo>
                    <a:pt x="4050" y="8668"/>
                    <a:pt x="15194" y="4477"/>
                    <a:pt x="7193" y="0"/>
                  </a:cubicBezTo>
                  <a:cubicBezTo>
                    <a:pt x="8431" y="5048"/>
                    <a:pt x="-3094" y="5429"/>
                    <a:pt x="811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0" name="Freeform: Shape 2620">
              <a:extLst>
                <a:ext uri="{FF2B5EF4-FFF2-40B4-BE49-F238E27FC236}">
                  <a16:creationId xmlns:a16="http://schemas.microsoft.com/office/drawing/2014/main" id="{69EB2B54-AF0A-4FB5-8DA7-3BD16CE94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4312925"/>
              <a:ext cx="9525" cy="9525"/>
            </a:xfrm>
            <a:custGeom>
              <a:avLst/>
              <a:gdLst>
                <a:gd name="T0" fmla="*/ 12668 w 9525"/>
                <a:gd name="T1" fmla="*/ 8115300 h 9525"/>
                <a:gd name="T2" fmla="*/ 0 w 9525"/>
                <a:gd name="T3" fmla="*/ 8115300 h 9525"/>
                <a:gd name="T4" fmla="*/ 0 w 9525"/>
                <a:gd name="T5" fmla="*/ 38052375 h 9525"/>
                <a:gd name="T6" fmla="*/ 1619 w 9525"/>
                <a:gd name="T7" fmla="*/ 52568475 h 9525"/>
                <a:gd name="T8" fmla="*/ 11144 w 9525"/>
                <a:gd name="T9" fmla="*/ 82505550 h 9525"/>
                <a:gd name="T10" fmla="*/ 12668 w 9525"/>
                <a:gd name="T11" fmla="*/ 81153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668" y="852"/>
                  </a:moveTo>
                  <a:cubicBezTo>
                    <a:pt x="7048" y="4948"/>
                    <a:pt x="4001" y="-2387"/>
                    <a:pt x="0" y="852"/>
                  </a:cubicBezTo>
                  <a:cubicBezTo>
                    <a:pt x="0" y="1900"/>
                    <a:pt x="0" y="2947"/>
                    <a:pt x="0" y="3995"/>
                  </a:cubicBezTo>
                  <a:cubicBezTo>
                    <a:pt x="953" y="4090"/>
                    <a:pt x="1905" y="4185"/>
                    <a:pt x="1619" y="5519"/>
                  </a:cubicBezTo>
                  <a:cubicBezTo>
                    <a:pt x="8763" y="-577"/>
                    <a:pt x="3429" y="8186"/>
                    <a:pt x="11144" y="8662"/>
                  </a:cubicBezTo>
                  <a:cubicBezTo>
                    <a:pt x="10573" y="5043"/>
                    <a:pt x="11335" y="2661"/>
                    <a:pt x="12668" y="8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1" name="Freeform: Shape 2621">
              <a:extLst>
                <a:ext uri="{FF2B5EF4-FFF2-40B4-BE49-F238E27FC236}">
                  <a16:creationId xmlns:a16="http://schemas.microsoft.com/office/drawing/2014/main" id="{05318CC2-0909-4BC8-B015-79FE7E24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307" y="4169291"/>
              <a:ext cx="19050" cy="9525"/>
            </a:xfrm>
            <a:custGeom>
              <a:avLst/>
              <a:gdLst>
                <a:gd name="T0" fmla="*/ 23813 w 19050"/>
                <a:gd name="T1" fmla="*/ 1801 h 9525"/>
                <a:gd name="T2" fmla="*/ 6382 w 19050"/>
                <a:gd name="T3" fmla="*/ 8088 h 9525"/>
                <a:gd name="T4" fmla="*/ 9525 w 19050"/>
                <a:gd name="T5" fmla="*/ 3325 h 9525"/>
                <a:gd name="T6" fmla="*/ 1619 w 19050"/>
                <a:gd name="T7" fmla="*/ 182 h 9525"/>
                <a:gd name="T8" fmla="*/ 0 w 19050"/>
                <a:gd name="T9" fmla="*/ 4945 h 9525"/>
                <a:gd name="T10" fmla="*/ 6382 w 19050"/>
                <a:gd name="T11" fmla="*/ 12850 h 9525"/>
                <a:gd name="T12" fmla="*/ 23813 w 19050"/>
                <a:gd name="T13" fmla="*/ 17613 h 9525"/>
                <a:gd name="T14" fmla="*/ 23813 w 19050"/>
                <a:gd name="T15" fmla="*/ 1801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23813" y="1801"/>
                  </a:moveTo>
                  <a:cubicBezTo>
                    <a:pt x="17907" y="7135"/>
                    <a:pt x="15621" y="6183"/>
                    <a:pt x="6382" y="8088"/>
                  </a:cubicBezTo>
                  <a:cubicBezTo>
                    <a:pt x="6763" y="5897"/>
                    <a:pt x="9049" y="5421"/>
                    <a:pt x="9525" y="3325"/>
                  </a:cubicBezTo>
                  <a:cubicBezTo>
                    <a:pt x="4667" y="4468"/>
                    <a:pt x="6477" y="-1056"/>
                    <a:pt x="1619" y="182"/>
                  </a:cubicBezTo>
                  <a:cubicBezTo>
                    <a:pt x="1715" y="2373"/>
                    <a:pt x="857" y="3611"/>
                    <a:pt x="0" y="4945"/>
                  </a:cubicBezTo>
                  <a:cubicBezTo>
                    <a:pt x="4191" y="5516"/>
                    <a:pt x="5334" y="9135"/>
                    <a:pt x="6382" y="12850"/>
                  </a:cubicBezTo>
                  <a:cubicBezTo>
                    <a:pt x="16383" y="10469"/>
                    <a:pt x="14002" y="15898"/>
                    <a:pt x="23813" y="17613"/>
                  </a:cubicBezTo>
                  <a:cubicBezTo>
                    <a:pt x="18859" y="12946"/>
                    <a:pt x="27622" y="-294"/>
                    <a:pt x="23813" y="18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2" name="Freeform: Shape 2622">
              <a:extLst>
                <a:ext uri="{FF2B5EF4-FFF2-40B4-BE49-F238E27FC236}">
                  <a16:creationId xmlns:a16="http://schemas.microsoft.com/office/drawing/2014/main" id="{98ED6FDC-A55B-4790-AD58-BC6707B2B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82" y="4339114"/>
              <a:ext cx="28575" cy="38100"/>
            </a:xfrm>
            <a:custGeom>
              <a:avLst/>
              <a:gdLst>
                <a:gd name="T0" fmla="*/ 19050 w 28575"/>
                <a:gd name="T1" fmla="*/ 0 h 38100"/>
                <a:gd name="T2" fmla="*/ 8001 w 28575"/>
                <a:gd name="T3" fmla="*/ 3143 h 38100"/>
                <a:gd name="T4" fmla="*/ 19050 w 28575"/>
                <a:gd name="T5" fmla="*/ 14192 h 38100"/>
                <a:gd name="T6" fmla="*/ 1619 w 28575"/>
                <a:gd name="T7" fmla="*/ 3143 h 38100"/>
                <a:gd name="T8" fmla="*/ 9525 w 28575"/>
                <a:gd name="T9" fmla="*/ 22098 h 38100"/>
                <a:gd name="T10" fmla="*/ 4763 w 28575"/>
                <a:gd name="T11" fmla="*/ 17336 h 38100"/>
                <a:gd name="T12" fmla="*/ 4763 w 28575"/>
                <a:gd name="T13" fmla="*/ 28385 h 38100"/>
                <a:gd name="T14" fmla="*/ 12668 w 28575"/>
                <a:gd name="T15" fmla="*/ 25241 h 38100"/>
                <a:gd name="T16" fmla="*/ 4763 w 28575"/>
                <a:gd name="T17" fmla="*/ 30004 h 38100"/>
                <a:gd name="T18" fmla="*/ 0 w 28575"/>
                <a:gd name="T19" fmla="*/ 39529 h 38100"/>
                <a:gd name="T20" fmla="*/ 9525 w 28575"/>
                <a:gd name="T21" fmla="*/ 45911 h 38100"/>
                <a:gd name="T22" fmla="*/ 7906 w 28575"/>
                <a:gd name="T23" fmla="*/ 36386 h 38100"/>
                <a:gd name="T24" fmla="*/ 14192 w 28575"/>
                <a:gd name="T25" fmla="*/ 39529 h 38100"/>
                <a:gd name="T26" fmla="*/ 12573 w 28575"/>
                <a:gd name="T27" fmla="*/ 28385 h 38100"/>
                <a:gd name="T28" fmla="*/ 17335 w 28575"/>
                <a:gd name="T29" fmla="*/ 18860 h 38100"/>
                <a:gd name="T30" fmla="*/ 23622 w 28575"/>
                <a:gd name="T31" fmla="*/ 25241 h 38100"/>
                <a:gd name="T32" fmla="*/ 22003 w 28575"/>
                <a:gd name="T33" fmla="*/ 6191 h 38100"/>
                <a:gd name="T34" fmla="*/ 25146 w 28575"/>
                <a:gd name="T35" fmla="*/ 4667 h 38100"/>
                <a:gd name="T36" fmla="*/ 34671 w 28575"/>
                <a:gd name="T37" fmla="*/ 1524 h 38100"/>
                <a:gd name="T38" fmla="*/ 19050 w 28575"/>
                <a:gd name="T39" fmla="*/ 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575" h="38100">
                  <a:moveTo>
                    <a:pt x="19050" y="0"/>
                  </a:moveTo>
                  <a:cubicBezTo>
                    <a:pt x="20288" y="6001"/>
                    <a:pt x="11525" y="2000"/>
                    <a:pt x="8001" y="3143"/>
                  </a:cubicBezTo>
                  <a:cubicBezTo>
                    <a:pt x="9334" y="9239"/>
                    <a:pt x="21146" y="4763"/>
                    <a:pt x="19050" y="14192"/>
                  </a:cubicBezTo>
                  <a:cubicBezTo>
                    <a:pt x="7620" y="16097"/>
                    <a:pt x="6763" y="7429"/>
                    <a:pt x="1619" y="3143"/>
                  </a:cubicBezTo>
                  <a:cubicBezTo>
                    <a:pt x="286" y="12383"/>
                    <a:pt x="13526" y="15431"/>
                    <a:pt x="9525" y="22098"/>
                  </a:cubicBezTo>
                  <a:cubicBezTo>
                    <a:pt x="5905" y="22574"/>
                    <a:pt x="7810" y="17526"/>
                    <a:pt x="4763" y="17336"/>
                  </a:cubicBezTo>
                  <a:cubicBezTo>
                    <a:pt x="3334" y="18669"/>
                    <a:pt x="1334" y="27432"/>
                    <a:pt x="4763" y="28385"/>
                  </a:cubicBezTo>
                  <a:cubicBezTo>
                    <a:pt x="5239" y="26003"/>
                    <a:pt x="11430" y="21527"/>
                    <a:pt x="12668" y="25241"/>
                  </a:cubicBezTo>
                  <a:cubicBezTo>
                    <a:pt x="12573" y="29337"/>
                    <a:pt x="6763" y="27718"/>
                    <a:pt x="4763" y="30004"/>
                  </a:cubicBezTo>
                  <a:cubicBezTo>
                    <a:pt x="7906" y="35719"/>
                    <a:pt x="2381" y="35528"/>
                    <a:pt x="0" y="39529"/>
                  </a:cubicBezTo>
                  <a:cubicBezTo>
                    <a:pt x="4382" y="40386"/>
                    <a:pt x="4096" y="46006"/>
                    <a:pt x="9525" y="45911"/>
                  </a:cubicBezTo>
                  <a:cubicBezTo>
                    <a:pt x="9620" y="42101"/>
                    <a:pt x="6763" y="41243"/>
                    <a:pt x="7906" y="36386"/>
                  </a:cubicBezTo>
                  <a:cubicBezTo>
                    <a:pt x="12097" y="32004"/>
                    <a:pt x="12002" y="37624"/>
                    <a:pt x="14192" y="39529"/>
                  </a:cubicBezTo>
                  <a:cubicBezTo>
                    <a:pt x="15716" y="35433"/>
                    <a:pt x="17145" y="30194"/>
                    <a:pt x="12573" y="28385"/>
                  </a:cubicBezTo>
                  <a:cubicBezTo>
                    <a:pt x="16002" y="27051"/>
                    <a:pt x="13907" y="20193"/>
                    <a:pt x="17335" y="18860"/>
                  </a:cubicBezTo>
                  <a:cubicBezTo>
                    <a:pt x="19717" y="20765"/>
                    <a:pt x="19240" y="25432"/>
                    <a:pt x="23622" y="25241"/>
                  </a:cubicBezTo>
                  <a:cubicBezTo>
                    <a:pt x="20479" y="16669"/>
                    <a:pt x="28956" y="12859"/>
                    <a:pt x="22003" y="6191"/>
                  </a:cubicBezTo>
                  <a:cubicBezTo>
                    <a:pt x="23622" y="6191"/>
                    <a:pt x="23908" y="4953"/>
                    <a:pt x="25146" y="4667"/>
                  </a:cubicBezTo>
                  <a:cubicBezTo>
                    <a:pt x="27146" y="10001"/>
                    <a:pt x="33814" y="6287"/>
                    <a:pt x="34671" y="1524"/>
                  </a:cubicBezTo>
                  <a:cubicBezTo>
                    <a:pt x="27051" y="2381"/>
                    <a:pt x="24003" y="4001"/>
                    <a:pt x="1905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3" name="Freeform: Shape 2623">
              <a:extLst>
                <a:ext uri="{FF2B5EF4-FFF2-40B4-BE49-F238E27FC236}">
                  <a16:creationId xmlns:a16="http://schemas.microsoft.com/office/drawing/2014/main" id="{A0941D71-5941-4424-9333-66B46FA0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89" y="3830932"/>
              <a:ext cx="9525" cy="9525"/>
            </a:xfrm>
            <a:custGeom>
              <a:avLst/>
              <a:gdLst>
                <a:gd name="T0" fmla="*/ 0 w 9525"/>
                <a:gd name="T1" fmla="*/ 5738 h 9525"/>
                <a:gd name="T2" fmla="*/ 9525 w 9525"/>
                <a:gd name="T3" fmla="*/ 15263 h 9525"/>
                <a:gd name="T4" fmla="*/ 15811 w 9525"/>
                <a:gd name="T5" fmla="*/ 12119 h 9525"/>
                <a:gd name="T6" fmla="*/ 11049 w 9525"/>
                <a:gd name="T7" fmla="*/ 5833 h 9525"/>
                <a:gd name="T8" fmla="*/ 11049 w 9525"/>
                <a:gd name="T9" fmla="*/ 12119 h 9525"/>
                <a:gd name="T10" fmla="*/ 3143 w 9525"/>
                <a:gd name="T11" fmla="*/ 2594 h 9525"/>
                <a:gd name="T12" fmla="*/ 7906 w 9525"/>
                <a:gd name="T13" fmla="*/ 4214 h 9525"/>
                <a:gd name="T14" fmla="*/ 0 w 9525"/>
                <a:gd name="T15" fmla="*/ 573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0" y="5738"/>
                  </a:moveTo>
                  <a:cubicBezTo>
                    <a:pt x="5810" y="6214"/>
                    <a:pt x="7239" y="11167"/>
                    <a:pt x="9525" y="15263"/>
                  </a:cubicBezTo>
                  <a:cubicBezTo>
                    <a:pt x="13907" y="16406"/>
                    <a:pt x="12764" y="12119"/>
                    <a:pt x="15811" y="12119"/>
                  </a:cubicBezTo>
                  <a:cubicBezTo>
                    <a:pt x="15145" y="9071"/>
                    <a:pt x="15240" y="5261"/>
                    <a:pt x="11049" y="5833"/>
                  </a:cubicBezTo>
                  <a:cubicBezTo>
                    <a:pt x="9525" y="8786"/>
                    <a:pt x="15811" y="11072"/>
                    <a:pt x="11049" y="12119"/>
                  </a:cubicBezTo>
                  <a:cubicBezTo>
                    <a:pt x="10477" y="6881"/>
                    <a:pt x="2572" y="8881"/>
                    <a:pt x="3143" y="2594"/>
                  </a:cubicBezTo>
                  <a:cubicBezTo>
                    <a:pt x="5143" y="2690"/>
                    <a:pt x="5334" y="4595"/>
                    <a:pt x="7906" y="4214"/>
                  </a:cubicBezTo>
                  <a:cubicBezTo>
                    <a:pt x="7715" y="-4454"/>
                    <a:pt x="1524" y="2404"/>
                    <a:pt x="0" y="57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4" name="Freeform: Shape 2624">
              <a:extLst>
                <a:ext uri="{FF2B5EF4-FFF2-40B4-BE49-F238E27FC236}">
                  <a16:creationId xmlns:a16="http://schemas.microsoft.com/office/drawing/2014/main" id="{6404BE9D-E7A9-4196-8A48-95E6CF31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182" y="4320009"/>
              <a:ext cx="19050" cy="9525"/>
            </a:xfrm>
            <a:custGeom>
              <a:avLst/>
              <a:gdLst>
                <a:gd name="T0" fmla="*/ 13793 w 19050"/>
                <a:gd name="T1" fmla="*/ 3294 h 9525"/>
                <a:gd name="T2" fmla="*/ 5887 w 19050"/>
                <a:gd name="T3" fmla="*/ 6437 h 9525"/>
                <a:gd name="T4" fmla="*/ 1125 w 19050"/>
                <a:gd name="T5" fmla="*/ 55 h 9525"/>
                <a:gd name="T6" fmla="*/ 1125 w 19050"/>
                <a:gd name="T7" fmla="*/ 7961 h 9525"/>
                <a:gd name="T8" fmla="*/ 7506 w 19050"/>
                <a:gd name="T9" fmla="*/ 12723 h 9525"/>
                <a:gd name="T10" fmla="*/ 20175 w 19050"/>
                <a:gd name="T11" fmla="*/ 17486 h 9525"/>
                <a:gd name="T12" fmla="*/ 13793 w 19050"/>
                <a:gd name="T13" fmla="*/ 329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793" y="3294"/>
                  </a:moveTo>
                  <a:cubicBezTo>
                    <a:pt x="11888" y="5103"/>
                    <a:pt x="10935" y="7770"/>
                    <a:pt x="5887" y="6437"/>
                  </a:cubicBezTo>
                  <a:cubicBezTo>
                    <a:pt x="6363" y="2246"/>
                    <a:pt x="5316" y="-421"/>
                    <a:pt x="1125" y="55"/>
                  </a:cubicBezTo>
                  <a:cubicBezTo>
                    <a:pt x="-1828" y="3103"/>
                    <a:pt x="2077" y="2912"/>
                    <a:pt x="1125" y="7961"/>
                  </a:cubicBezTo>
                  <a:cubicBezTo>
                    <a:pt x="6173" y="6627"/>
                    <a:pt x="6078" y="10437"/>
                    <a:pt x="7506" y="12723"/>
                  </a:cubicBezTo>
                  <a:cubicBezTo>
                    <a:pt x="17031" y="9771"/>
                    <a:pt x="14460" y="14247"/>
                    <a:pt x="20175" y="17486"/>
                  </a:cubicBezTo>
                  <a:cubicBezTo>
                    <a:pt x="27318" y="-40"/>
                    <a:pt x="14269" y="9771"/>
                    <a:pt x="13793" y="329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5" name="Freeform: Shape 2625">
              <a:extLst>
                <a:ext uri="{FF2B5EF4-FFF2-40B4-BE49-F238E27FC236}">
                  <a16:creationId xmlns:a16="http://schemas.microsoft.com/office/drawing/2014/main" id="{F5507F5D-8032-442D-A4BE-417BD4049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5" y="3889615"/>
              <a:ext cx="9525" cy="9525"/>
            </a:xfrm>
            <a:custGeom>
              <a:avLst/>
              <a:gdLst>
                <a:gd name="T0" fmla="*/ 0 w 9525"/>
                <a:gd name="T1" fmla="*/ 2490 h 9525"/>
                <a:gd name="T2" fmla="*/ 3239 w 9525"/>
                <a:gd name="T3" fmla="*/ 10396 h 9525"/>
                <a:gd name="T4" fmla="*/ 9525 w 9525"/>
                <a:gd name="T5" fmla="*/ 7253 h 9525"/>
                <a:gd name="T6" fmla="*/ 8001 w 9525"/>
                <a:gd name="T7" fmla="*/ 871 h 9525"/>
                <a:gd name="T8" fmla="*/ 0 w 9525"/>
                <a:gd name="T9" fmla="*/ 249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90"/>
                  </a:moveTo>
                  <a:cubicBezTo>
                    <a:pt x="10573" y="1823"/>
                    <a:pt x="2381" y="4109"/>
                    <a:pt x="3239" y="10396"/>
                  </a:cubicBezTo>
                  <a:cubicBezTo>
                    <a:pt x="6858" y="10777"/>
                    <a:pt x="9239" y="10015"/>
                    <a:pt x="9525" y="7253"/>
                  </a:cubicBezTo>
                  <a:cubicBezTo>
                    <a:pt x="3048" y="7729"/>
                    <a:pt x="8668" y="3919"/>
                    <a:pt x="8001" y="871"/>
                  </a:cubicBezTo>
                  <a:cubicBezTo>
                    <a:pt x="3810" y="109"/>
                    <a:pt x="2381" y="-1225"/>
                    <a:pt x="0" y="249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6" name="Freeform: Shape 2626">
              <a:extLst>
                <a:ext uri="{FF2B5EF4-FFF2-40B4-BE49-F238E27FC236}">
                  <a16:creationId xmlns:a16="http://schemas.microsoft.com/office/drawing/2014/main" id="{66BFCF70-929B-400A-AE90-0D6A6EB8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418" y="3977658"/>
              <a:ext cx="9525" cy="9525"/>
            </a:xfrm>
            <a:custGeom>
              <a:avLst/>
              <a:gdLst>
                <a:gd name="T0" fmla="*/ 70618350 w 9525"/>
                <a:gd name="T1" fmla="*/ 78 h 9525"/>
                <a:gd name="T2" fmla="*/ 9829800 w 9525"/>
                <a:gd name="T3" fmla="*/ 14270 h 9525"/>
                <a:gd name="T4" fmla="*/ 55197375 w 9525"/>
                <a:gd name="T5" fmla="*/ 6364 h 9525"/>
                <a:gd name="T6" fmla="*/ 70618350 w 9525"/>
                <a:gd name="T7" fmla="*/ 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14" y="78"/>
                  </a:moveTo>
                  <a:cubicBezTo>
                    <a:pt x="-2397" y="-1256"/>
                    <a:pt x="-16" y="15032"/>
                    <a:pt x="1032" y="14270"/>
                  </a:cubicBezTo>
                  <a:cubicBezTo>
                    <a:pt x="270" y="9317"/>
                    <a:pt x="5318" y="10079"/>
                    <a:pt x="5795" y="6364"/>
                  </a:cubicBezTo>
                  <a:cubicBezTo>
                    <a:pt x="-1730" y="6078"/>
                    <a:pt x="6271" y="1411"/>
                    <a:pt x="7414" y="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7" name="Freeform: Shape 2627">
              <a:extLst>
                <a:ext uri="{FF2B5EF4-FFF2-40B4-BE49-F238E27FC236}">
                  <a16:creationId xmlns:a16="http://schemas.microsoft.com/office/drawing/2014/main" id="{C5F0EA7C-49D1-4C22-8230-0B4E3182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204335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6382 w 9525"/>
                <a:gd name="T3" fmla="*/ 0 h 9525"/>
                <a:gd name="T4" fmla="*/ 0 w 9525"/>
                <a:gd name="T5" fmla="*/ 17431 h 9525"/>
                <a:gd name="T6" fmla="*/ 7906 w 9525"/>
                <a:gd name="T7" fmla="*/ 17431 h 9525"/>
                <a:gd name="T8" fmla="*/ 11144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9525" y="0"/>
                    <a:pt x="7906" y="0"/>
                    <a:pt x="6382" y="0"/>
                  </a:cubicBezTo>
                  <a:cubicBezTo>
                    <a:pt x="7429" y="7334"/>
                    <a:pt x="857" y="14097"/>
                    <a:pt x="0" y="17431"/>
                  </a:cubicBezTo>
                  <a:cubicBezTo>
                    <a:pt x="1334" y="12764"/>
                    <a:pt x="5143" y="18383"/>
                    <a:pt x="7906" y="17431"/>
                  </a:cubicBezTo>
                  <a:cubicBezTo>
                    <a:pt x="10859" y="10573"/>
                    <a:pt x="14478" y="6382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8" name="Freeform: Shape 2628">
              <a:extLst>
                <a:ext uri="{FF2B5EF4-FFF2-40B4-BE49-F238E27FC236}">
                  <a16:creationId xmlns:a16="http://schemas.microsoft.com/office/drawing/2014/main" id="{5FBA99A1-88EE-449D-8031-B4EB83D67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113" y="4540472"/>
              <a:ext cx="9525" cy="38100"/>
            </a:xfrm>
            <a:custGeom>
              <a:avLst/>
              <a:gdLst>
                <a:gd name="T0" fmla="*/ 8431 w 9525"/>
                <a:gd name="T1" fmla="*/ 0 h 38100"/>
                <a:gd name="T2" fmla="*/ 8431 w 9525"/>
                <a:gd name="T3" fmla="*/ 26956 h 38100"/>
                <a:gd name="T4" fmla="*/ 3668 w 9525"/>
                <a:gd name="T5" fmla="*/ 19050 h 38100"/>
                <a:gd name="T6" fmla="*/ 5288 w 9525"/>
                <a:gd name="T7" fmla="*/ 38100 h 38100"/>
                <a:gd name="T8" fmla="*/ 14813 w 9525"/>
                <a:gd name="T9" fmla="*/ 39719 h 38100"/>
                <a:gd name="T10" fmla="*/ 10050 w 9525"/>
                <a:gd name="T11" fmla="*/ 42863 h 38100"/>
                <a:gd name="T12" fmla="*/ 17956 w 9525"/>
                <a:gd name="T13" fmla="*/ 39719 h 38100"/>
                <a:gd name="T14" fmla="*/ 10050 w 9525"/>
                <a:gd name="T15" fmla="*/ 31813 h 38100"/>
                <a:gd name="T16" fmla="*/ 8431 w 9525"/>
                <a:gd name="T17" fmla="*/ 0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8431" y="0"/>
                  </a:moveTo>
                  <a:cubicBezTo>
                    <a:pt x="-2999" y="2762"/>
                    <a:pt x="14432" y="19812"/>
                    <a:pt x="8431" y="26956"/>
                  </a:cubicBezTo>
                  <a:cubicBezTo>
                    <a:pt x="3954" y="23622"/>
                    <a:pt x="8717" y="20955"/>
                    <a:pt x="3668" y="19050"/>
                  </a:cubicBezTo>
                  <a:cubicBezTo>
                    <a:pt x="-2904" y="26098"/>
                    <a:pt x="430" y="32099"/>
                    <a:pt x="5288" y="38100"/>
                  </a:cubicBezTo>
                  <a:cubicBezTo>
                    <a:pt x="8050" y="39053"/>
                    <a:pt x="14622" y="36195"/>
                    <a:pt x="14813" y="39719"/>
                  </a:cubicBezTo>
                  <a:cubicBezTo>
                    <a:pt x="12146" y="39624"/>
                    <a:pt x="10717" y="40957"/>
                    <a:pt x="10050" y="42863"/>
                  </a:cubicBezTo>
                  <a:cubicBezTo>
                    <a:pt x="14908" y="44101"/>
                    <a:pt x="13098" y="38576"/>
                    <a:pt x="17956" y="39719"/>
                  </a:cubicBezTo>
                  <a:cubicBezTo>
                    <a:pt x="18718" y="33623"/>
                    <a:pt x="12336" y="34766"/>
                    <a:pt x="10050" y="31813"/>
                  </a:cubicBezTo>
                  <a:cubicBezTo>
                    <a:pt x="18051" y="19717"/>
                    <a:pt x="7859" y="8477"/>
                    <a:pt x="843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79" name="Freeform: Shape 2629">
              <a:extLst>
                <a:ext uri="{FF2B5EF4-FFF2-40B4-BE49-F238E27FC236}">
                  <a16:creationId xmlns:a16="http://schemas.microsoft.com/office/drawing/2014/main" id="{6B2CD5FD-B3F5-4E1B-9A34-EF3600AF1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77" y="417423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4763 w 9525"/>
                <a:gd name="T3" fmla="*/ 29937075 h 9525"/>
                <a:gd name="T4" fmla="*/ 11144 w 9525"/>
                <a:gd name="T5" fmla="*/ 45367575 h 9525"/>
                <a:gd name="T6" fmla="*/ 3239 w 9525"/>
                <a:gd name="T7" fmla="*/ 0 h 9525"/>
                <a:gd name="T8" fmla="*/ 0 w 9525"/>
                <a:gd name="T9" fmla="*/ 607885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6858"/>
                    <a:pt x="3143" y="4286"/>
                    <a:pt x="4763" y="3143"/>
                  </a:cubicBezTo>
                  <a:cubicBezTo>
                    <a:pt x="7810" y="2857"/>
                    <a:pt x="8287" y="4953"/>
                    <a:pt x="11144" y="4763"/>
                  </a:cubicBezTo>
                  <a:cubicBezTo>
                    <a:pt x="11716" y="0"/>
                    <a:pt x="6001" y="1524"/>
                    <a:pt x="3239" y="0"/>
                  </a:cubicBezTo>
                  <a:cubicBezTo>
                    <a:pt x="4286" y="4381"/>
                    <a:pt x="0" y="323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0" name="Freeform: Shape 2630">
              <a:extLst>
                <a:ext uri="{FF2B5EF4-FFF2-40B4-BE49-F238E27FC236}">
                  <a16:creationId xmlns:a16="http://schemas.microsoft.com/office/drawing/2014/main" id="{BCC1AA25-6212-4998-823F-FBF66FA5A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583046"/>
              <a:ext cx="9525" cy="38100"/>
            </a:xfrm>
            <a:custGeom>
              <a:avLst/>
              <a:gdLst>
                <a:gd name="T0" fmla="*/ 12668 w 9525"/>
                <a:gd name="T1" fmla="*/ 12862 h 38100"/>
                <a:gd name="T2" fmla="*/ 11049 w 9525"/>
                <a:gd name="T3" fmla="*/ 17625 h 38100"/>
                <a:gd name="T4" fmla="*/ 7906 w 9525"/>
                <a:gd name="T5" fmla="*/ 3337 h 38100"/>
                <a:gd name="T6" fmla="*/ 1524 w 9525"/>
                <a:gd name="T7" fmla="*/ 194 h 38100"/>
                <a:gd name="T8" fmla="*/ 0 w 9525"/>
                <a:gd name="T9" fmla="*/ 27150 h 38100"/>
                <a:gd name="T10" fmla="*/ 9525 w 9525"/>
                <a:gd name="T11" fmla="*/ 38199 h 38100"/>
                <a:gd name="T12" fmla="*/ 14288 w 9525"/>
                <a:gd name="T13" fmla="*/ 38199 h 38100"/>
                <a:gd name="T14" fmla="*/ 9525 w 9525"/>
                <a:gd name="T15" fmla="*/ 20768 h 38100"/>
                <a:gd name="T16" fmla="*/ 14288 w 9525"/>
                <a:gd name="T17" fmla="*/ 20768 h 38100"/>
                <a:gd name="T18" fmla="*/ 12668 w 9525"/>
                <a:gd name="T19" fmla="*/ 12862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12668" y="12862"/>
                  </a:moveTo>
                  <a:cubicBezTo>
                    <a:pt x="9144" y="15148"/>
                    <a:pt x="14669" y="16767"/>
                    <a:pt x="11049" y="17625"/>
                  </a:cubicBezTo>
                  <a:cubicBezTo>
                    <a:pt x="4858" y="14767"/>
                    <a:pt x="7525" y="10386"/>
                    <a:pt x="7906" y="3337"/>
                  </a:cubicBezTo>
                  <a:cubicBezTo>
                    <a:pt x="4763" y="3337"/>
                    <a:pt x="5905" y="-949"/>
                    <a:pt x="1524" y="194"/>
                  </a:cubicBezTo>
                  <a:cubicBezTo>
                    <a:pt x="1905" y="10671"/>
                    <a:pt x="2858" y="20006"/>
                    <a:pt x="0" y="27150"/>
                  </a:cubicBezTo>
                  <a:cubicBezTo>
                    <a:pt x="6191" y="41151"/>
                    <a:pt x="762" y="28959"/>
                    <a:pt x="9525" y="38199"/>
                  </a:cubicBezTo>
                  <a:cubicBezTo>
                    <a:pt x="11049" y="38199"/>
                    <a:pt x="12668" y="38199"/>
                    <a:pt x="14288" y="38199"/>
                  </a:cubicBezTo>
                  <a:cubicBezTo>
                    <a:pt x="8572" y="33055"/>
                    <a:pt x="10763" y="29912"/>
                    <a:pt x="9525" y="20768"/>
                  </a:cubicBezTo>
                  <a:cubicBezTo>
                    <a:pt x="11049" y="20768"/>
                    <a:pt x="12668" y="20768"/>
                    <a:pt x="14288" y="20768"/>
                  </a:cubicBezTo>
                  <a:cubicBezTo>
                    <a:pt x="13430" y="18482"/>
                    <a:pt x="16097" y="12576"/>
                    <a:pt x="12668" y="128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1" name="Freeform: Shape 2631">
              <a:extLst>
                <a:ext uri="{FF2B5EF4-FFF2-40B4-BE49-F238E27FC236}">
                  <a16:creationId xmlns:a16="http://schemas.microsoft.com/office/drawing/2014/main" id="{680F5CA6-BED9-4B4B-A789-0A051B73E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44" y="4614863"/>
              <a:ext cx="9525" cy="28575"/>
            </a:xfrm>
            <a:custGeom>
              <a:avLst/>
              <a:gdLst>
                <a:gd name="T0" fmla="*/ 11595 w 9525"/>
                <a:gd name="T1" fmla="*/ 25432 h 28575"/>
                <a:gd name="T2" fmla="*/ 9975 w 9525"/>
                <a:gd name="T3" fmla="*/ 33338 h 28575"/>
                <a:gd name="T4" fmla="*/ 8451 w 9525"/>
                <a:gd name="T5" fmla="*/ 11144 h 28575"/>
                <a:gd name="T6" fmla="*/ 13214 w 9525"/>
                <a:gd name="T7" fmla="*/ 14288 h 28575"/>
                <a:gd name="T8" fmla="*/ 546 w 9525"/>
                <a:gd name="T9" fmla="*/ 0 h 28575"/>
                <a:gd name="T10" fmla="*/ 6927 w 9525"/>
                <a:gd name="T11" fmla="*/ 36481 h 28575"/>
                <a:gd name="T12" fmla="*/ 17976 w 9525"/>
                <a:gd name="T13" fmla="*/ 26956 h 28575"/>
                <a:gd name="T14" fmla="*/ 11595 w 9525"/>
                <a:gd name="T15" fmla="*/ 25432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11595" y="25432"/>
                  </a:moveTo>
                  <a:cubicBezTo>
                    <a:pt x="10737" y="30385"/>
                    <a:pt x="15309" y="31909"/>
                    <a:pt x="9975" y="33338"/>
                  </a:cubicBezTo>
                  <a:cubicBezTo>
                    <a:pt x="7499" y="26765"/>
                    <a:pt x="-1359" y="16288"/>
                    <a:pt x="8451" y="11144"/>
                  </a:cubicBezTo>
                  <a:cubicBezTo>
                    <a:pt x="9118" y="13145"/>
                    <a:pt x="10452" y="14383"/>
                    <a:pt x="13214" y="14288"/>
                  </a:cubicBezTo>
                  <a:cubicBezTo>
                    <a:pt x="8451" y="10096"/>
                    <a:pt x="4641" y="4953"/>
                    <a:pt x="546" y="0"/>
                  </a:cubicBezTo>
                  <a:cubicBezTo>
                    <a:pt x="-1455" y="16288"/>
                    <a:pt x="2355" y="26670"/>
                    <a:pt x="6927" y="36481"/>
                  </a:cubicBezTo>
                  <a:cubicBezTo>
                    <a:pt x="14071" y="36766"/>
                    <a:pt x="16167" y="32004"/>
                    <a:pt x="17976" y="26956"/>
                  </a:cubicBezTo>
                  <a:cubicBezTo>
                    <a:pt x="15214" y="27146"/>
                    <a:pt x="13023" y="26670"/>
                    <a:pt x="11595" y="254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2" name="Freeform: Shape 2632">
              <a:extLst>
                <a:ext uri="{FF2B5EF4-FFF2-40B4-BE49-F238E27FC236}">
                  <a16:creationId xmlns:a16="http://schemas.microsoft.com/office/drawing/2014/main" id="{60A8B0AF-1B0C-48CD-9F7F-3C9F17095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590" y="3973068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9525 w 9525"/>
                <a:gd name="T3" fmla="*/ 6287 h 9525"/>
                <a:gd name="T4" fmla="*/ 8001 w 9525"/>
                <a:gd name="T5" fmla="*/ 15812 h 9525"/>
                <a:gd name="T6" fmla="*/ 9525 w 9525"/>
                <a:gd name="T7" fmla="*/ 0 h 9525"/>
                <a:gd name="T8" fmla="*/ 3143 w 9525"/>
                <a:gd name="T9" fmla="*/ 0 h 9525"/>
                <a:gd name="T10" fmla="*/ 0 w 9525"/>
                <a:gd name="T11" fmla="*/ 466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2095" y="8763"/>
                    <a:pt x="5239" y="7715"/>
                    <a:pt x="9525" y="6287"/>
                  </a:cubicBezTo>
                  <a:cubicBezTo>
                    <a:pt x="10668" y="11144"/>
                    <a:pt x="7906" y="12097"/>
                    <a:pt x="8001" y="15812"/>
                  </a:cubicBezTo>
                  <a:cubicBezTo>
                    <a:pt x="15907" y="14954"/>
                    <a:pt x="11716" y="3905"/>
                    <a:pt x="9525" y="0"/>
                  </a:cubicBezTo>
                  <a:cubicBezTo>
                    <a:pt x="7429" y="0"/>
                    <a:pt x="5239" y="0"/>
                    <a:pt x="3143" y="0"/>
                  </a:cubicBezTo>
                  <a:cubicBezTo>
                    <a:pt x="8096" y="7144"/>
                    <a:pt x="2857" y="2477"/>
                    <a:pt x="0" y="466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3" name="Freeform: Shape 2633">
              <a:extLst>
                <a:ext uri="{FF2B5EF4-FFF2-40B4-BE49-F238E27FC236}">
                  <a16:creationId xmlns:a16="http://schemas.microsoft.com/office/drawing/2014/main" id="{8CF1A066-5DD7-4BEC-BF9F-6A8E3490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69" y="3928586"/>
              <a:ext cx="9525" cy="38100"/>
            </a:xfrm>
            <a:custGeom>
              <a:avLst/>
              <a:gdLst>
                <a:gd name="T0" fmla="*/ 6401 w 9525"/>
                <a:gd name="T1" fmla="*/ 22193 h 38100"/>
                <a:gd name="T2" fmla="*/ 9544 w 9525"/>
                <a:gd name="T3" fmla="*/ 17431 h 38100"/>
                <a:gd name="T4" fmla="*/ 8020 w 9525"/>
                <a:gd name="T5" fmla="*/ 41243 h 38100"/>
                <a:gd name="T6" fmla="*/ 14402 w 9525"/>
                <a:gd name="T7" fmla="*/ 31718 h 38100"/>
                <a:gd name="T8" fmla="*/ 9639 w 9525"/>
                <a:gd name="T9" fmla="*/ 9525 h 38100"/>
                <a:gd name="T10" fmla="*/ 4877 w 9525"/>
                <a:gd name="T11" fmla="*/ 12668 h 38100"/>
                <a:gd name="T12" fmla="*/ 4877 w 9525"/>
                <a:gd name="T13" fmla="*/ 0 h 38100"/>
                <a:gd name="T14" fmla="*/ 114 w 9525"/>
                <a:gd name="T15" fmla="*/ 3143 h 38100"/>
                <a:gd name="T16" fmla="*/ 6401 w 9525"/>
                <a:gd name="T17" fmla="*/ 22193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6401" y="22193"/>
                  </a:moveTo>
                  <a:cubicBezTo>
                    <a:pt x="7163" y="20288"/>
                    <a:pt x="8115" y="18574"/>
                    <a:pt x="9544" y="17431"/>
                  </a:cubicBezTo>
                  <a:cubicBezTo>
                    <a:pt x="9258" y="24670"/>
                    <a:pt x="5925" y="36957"/>
                    <a:pt x="8020" y="41243"/>
                  </a:cubicBezTo>
                  <a:cubicBezTo>
                    <a:pt x="9258" y="37243"/>
                    <a:pt x="11925" y="34576"/>
                    <a:pt x="14402" y="31718"/>
                  </a:cubicBezTo>
                  <a:cubicBezTo>
                    <a:pt x="10973" y="26194"/>
                    <a:pt x="13545" y="14573"/>
                    <a:pt x="9639" y="9525"/>
                  </a:cubicBezTo>
                  <a:cubicBezTo>
                    <a:pt x="9163" y="10954"/>
                    <a:pt x="5353" y="16478"/>
                    <a:pt x="4877" y="12668"/>
                  </a:cubicBezTo>
                  <a:cubicBezTo>
                    <a:pt x="2972" y="6096"/>
                    <a:pt x="12783" y="3238"/>
                    <a:pt x="4877" y="0"/>
                  </a:cubicBezTo>
                  <a:cubicBezTo>
                    <a:pt x="5353" y="6477"/>
                    <a:pt x="4305" y="3620"/>
                    <a:pt x="114" y="3143"/>
                  </a:cubicBezTo>
                  <a:cubicBezTo>
                    <a:pt x="-933" y="12668"/>
                    <a:pt x="5544" y="14669"/>
                    <a:pt x="6401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4" name="Freeform: Shape 2634">
              <a:extLst>
                <a:ext uri="{FF2B5EF4-FFF2-40B4-BE49-F238E27FC236}">
                  <a16:creationId xmlns:a16="http://schemas.microsoft.com/office/drawing/2014/main" id="{B9A21D58-63AC-4E65-A0A8-6B2B69B93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295" y="3887343"/>
              <a:ext cx="9525" cy="19050"/>
            </a:xfrm>
            <a:custGeom>
              <a:avLst/>
              <a:gdLst>
                <a:gd name="T0" fmla="*/ 387 w 9525"/>
                <a:gd name="T1" fmla="*/ 0 h 19050"/>
                <a:gd name="T2" fmla="*/ 9912 w 9525"/>
                <a:gd name="T3" fmla="*/ 23813 h 19050"/>
                <a:gd name="T4" fmla="*/ 387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87" y="0"/>
                  </a:moveTo>
                  <a:cubicBezTo>
                    <a:pt x="-1041" y="12478"/>
                    <a:pt x="1340" y="21241"/>
                    <a:pt x="9912" y="23813"/>
                  </a:cubicBezTo>
                  <a:cubicBezTo>
                    <a:pt x="6102" y="20383"/>
                    <a:pt x="11341" y="3905"/>
                    <a:pt x="38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5" name="Freeform: Shape 2635">
              <a:extLst>
                <a:ext uri="{FF2B5EF4-FFF2-40B4-BE49-F238E27FC236}">
                  <a16:creationId xmlns:a16="http://schemas.microsoft.com/office/drawing/2014/main" id="{2F095AFB-37AF-4287-B854-BAA6C9A06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28" y="3261540"/>
              <a:ext cx="9525" cy="9525"/>
            </a:xfrm>
            <a:custGeom>
              <a:avLst/>
              <a:gdLst>
                <a:gd name="T0" fmla="*/ 1057275 w 9525"/>
                <a:gd name="T1" fmla="*/ 1344 h 9525"/>
                <a:gd name="T2" fmla="*/ 1057275 w 9525"/>
                <a:gd name="T3" fmla="*/ 14012 h 9525"/>
                <a:gd name="T4" fmla="*/ 46424850 w 9525"/>
                <a:gd name="T5" fmla="*/ 14012 h 9525"/>
                <a:gd name="T6" fmla="*/ 1057275 w 9525"/>
                <a:gd name="T7" fmla="*/ 13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" y="1344"/>
                  </a:moveTo>
                  <a:cubicBezTo>
                    <a:pt x="4778" y="4106"/>
                    <a:pt x="-841" y="9821"/>
                    <a:pt x="111" y="14012"/>
                  </a:cubicBezTo>
                  <a:cubicBezTo>
                    <a:pt x="2778" y="13345"/>
                    <a:pt x="4112" y="16393"/>
                    <a:pt x="4874" y="14012"/>
                  </a:cubicBezTo>
                  <a:cubicBezTo>
                    <a:pt x="2778" y="13345"/>
                    <a:pt x="7826" y="-5038"/>
                    <a:pt x="111" y="13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6" name="Freeform: Shape 2636">
              <a:extLst>
                <a:ext uri="{FF2B5EF4-FFF2-40B4-BE49-F238E27FC236}">
                  <a16:creationId xmlns:a16="http://schemas.microsoft.com/office/drawing/2014/main" id="{04FD1F0D-0E9C-4B59-927D-8CC7C1C5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52" y="3211471"/>
              <a:ext cx="9525" cy="19050"/>
            </a:xfrm>
            <a:custGeom>
              <a:avLst/>
              <a:gdLst>
                <a:gd name="T0" fmla="*/ 14288 w 9525"/>
                <a:gd name="T1" fmla="*/ 21314 h 19050"/>
                <a:gd name="T2" fmla="*/ 0 w 9525"/>
                <a:gd name="T3" fmla="*/ 3884 h 19050"/>
                <a:gd name="T4" fmla="*/ 14288 w 9525"/>
                <a:gd name="T5" fmla="*/ 2131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288" y="21314"/>
                  </a:moveTo>
                  <a:cubicBezTo>
                    <a:pt x="13049" y="13218"/>
                    <a:pt x="7049" y="-8880"/>
                    <a:pt x="0" y="3884"/>
                  </a:cubicBezTo>
                  <a:cubicBezTo>
                    <a:pt x="13621" y="-307"/>
                    <a:pt x="2477" y="21219"/>
                    <a:pt x="14288" y="213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7" name="Freeform: Shape 2637">
              <a:extLst>
                <a:ext uri="{FF2B5EF4-FFF2-40B4-BE49-F238E27FC236}">
                  <a16:creationId xmlns:a16="http://schemas.microsoft.com/office/drawing/2014/main" id="{12990D59-58C9-4876-AC37-0E3DB1498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109" y="3167729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45367575 w 9525"/>
                <a:gd name="T3" fmla="*/ 9525 h 9525"/>
                <a:gd name="T4" fmla="*/ 0 w 9525"/>
                <a:gd name="T5" fmla="*/ 12668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238" y="4667"/>
                    <a:pt x="5239" y="4858"/>
                    <a:pt x="4763" y="9525"/>
                  </a:cubicBezTo>
                  <a:cubicBezTo>
                    <a:pt x="2096" y="9430"/>
                    <a:pt x="762" y="10763"/>
                    <a:pt x="0" y="12668"/>
                  </a:cubicBezTo>
                  <a:cubicBezTo>
                    <a:pt x="7715" y="12382"/>
                    <a:pt x="10573" y="762"/>
                    <a:pt x="161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8" name="Freeform: Shape 2638">
              <a:extLst>
                <a:ext uri="{FF2B5EF4-FFF2-40B4-BE49-F238E27FC236}">
                  <a16:creationId xmlns:a16="http://schemas.microsoft.com/office/drawing/2014/main" id="{5A888A11-2CC7-4028-8B3A-AAD154116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739" y="2990183"/>
              <a:ext cx="9525" cy="19050"/>
            </a:xfrm>
            <a:custGeom>
              <a:avLst/>
              <a:gdLst>
                <a:gd name="T0" fmla="*/ 18935700 w 9525"/>
                <a:gd name="T1" fmla="*/ 0 h 19050"/>
                <a:gd name="T2" fmla="*/ 34356675 w 9525"/>
                <a:gd name="T3" fmla="*/ 26956 h 19050"/>
                <a:gd name="T4" fmla="*/ 189357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988" y="0"/>
                  </a:moveTo>
                  <a:cubicBezTo>
                    <a:pt x="-3251" y="9620"/>
                    <a:pt x="3512" y="13716"/>
                    <a:pt x="3607" y="26956"/>
                  </a:cubicBezTo>
                  <a:cubicBezTo>
                    <a:pt x="10084" y="22860"/>
                    <a:pt x="-584" y="6096"/>
                    <a:pt x="198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89" name="Freeform: Shape 2639">
              <a:extLst>
                <a:ext uri="{FF2B5EF4-FFF2-40B4-BE49-F238E27FC236}">
                  <a16:creationId xmlns:a16="http://schemas.microsoft.com/office/drawing/2014/main" id="{16B395F8-A0F3-4B03-9433-6E7C2318B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198" y="2931604"/>
              <a:ext cx="9525" cy="38100"/>
            </a:xfrm>
            <a:custGeom>
              <a:avLst/>
              <a:gdLst>
                <a:gd name="T0" fmla="*/ 0 w 9525"/>
                <a:gd name="T1" fmla="*/ 0 h 38100"/>
                <a:gd name="T2" fmla="*/ 14192 w 9525"/>
                <a:gd name="T3" fmla="*/ 42767 h 38100"/>
                <a:gd name="T4" fmla="*/ 0 w 9525"/>
                <a:gd name="T5" fmla="*/ 0 h 38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38100">
                  <a:moveTo>
                    <a:pt x="0" y="0"/>
                  </a:moveTo>
                  <a:cubicBezTo>
                    <a:pt x="2000" y="14383"/>
                    <a:pt x="4096" y="32385"/>
                    <a:pt x="14192" y="42767"/>
                  </a:cubicBezTo>
                  <a:cubicBezTo>
                    <a:pt x="9620" y="31242"/>
                    <a:pt x="5810" y="12764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0" name="Freeform: Shape 2640">
              <a:extLst>
                <a:ext uri="{FF2B5EF4-FFF2-40B4-BE49-F238E27FC236}">
                  <a16:creationId xmlns:a16="http://schemas.microsoft.com/office/drawing/2014/main" id="{79502432-3B51-48E1-8753-694C48BF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054" y="3042728"/>
              <a:ext cx="9525" cy="19050"/>
            </a:xfrm>
            <a:custGeom>
              <a:avLst/>
              <a:gdLst>
                <a:gd name="T0" fmla="*/ 7906 w 9525"/>
                <a:gd name="T1" fmla="*/ 14131 h 19050"/>
                <a:gd name="T2" fmla="*/ 0 w 9525"/>
                <a:gd name="T3" fmla="*/ 1462 h 19050"/>
                <a:gd name="T4" fmla="*/ 1619 w 9525"/>
                <a:gd name="T5" fmla="*/ 7844 h 19050"/>
                <a:gd name="T6" fmla="*/ 1619 w 9525"/>
                <a:gd name="T7" fmla="*/ 15750 h 19050"/>
                <a:gd name="T8" fmla="*/ 7906 w 9525"/>
                <a:gd name="T9" fmla="*/ 15750 h 19050"/>
                <a:gd name="T10" fmla="*/ 11144 w 9525"/>
                <a:gd name="T11" fmla="*/ 15750 h 19050"/>
                <a:gd name="T12" fmla="*/ 19050 w 9525"/>
                <a:gd name="T13" fmla="*/ 23655 h 19050"/>
                <a:gd name="T14" fmla="*/ 7906 w 9525"/>
                <a:gd name="T15" fmla="*/ 1413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7906" y="14131"/>
                  </a:moveTo>
                  <a:cubicBezTo>
                    <a:pt x="5334" y="8225"/>
                    <a:pt x="9811" y="-4253"/>
                    <a:pt x="0" y="1462"/>
                  </a:cubicBezTo>
                  <a:cubicBezTo>
                    <a:pt x="4667" y="2510"/>
                    <a:pt x="6001" y="5558"/>
                    <a:pt x="1619" y="7844"/>
                  </a:cubicBezTo>
                  <a:cubicBezTo>
                    <a:pt x="5334" y="8225"/>
                    <a:pt x="2477" y="14797"/>
                    <a:pt x="1619" y="15750"/>
                  </a:cubicBezTo>
                  <a:cubicBezTo>
                    <a:pt x="6382" y="17750"/>
                    <a:pt x="15240" y="22608"/>
                    <a:pt x="7906" y="15750"/>
                  </a:cubicBezTo>
                  <a:cubicBezTo>
                    <a:pt x="8953" y="15750"/>
                    <a:pt x="10001" y="15750"/>
                    <a:pt x="11144" y="15750"/>
                  </a:cubicBezTo>
                  <a:cubicBezTo>
                    <a:pt x="15335" y="16798"/>
                    <a:pt x="14478" y="22894"/>
                    <a:pt x="19050" y="23655"/>
                  </a:cubicBezTo>
                  <a:cubicBezTo>
                    <a:pt x="17907" y="17845"/>
                    <a:pt x="15907" y="12987"/>
                    <a:pt x="7906" y="141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1" name="Freeform: Shape 2641">
              <a:extLst>
                <a:ext uri="{FF2B5EF4-FFF2-40B4-BE49-F238E27FC236}">
                  <a16:creationId xmlns:a16="http://schemas.microsoft.com/office/drawing/2014/main" id="{6D978850-2985-4EDE-A6E3-B7BFBA32D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719" y="3020551"/>
              <a:ext cx="9525" cy="9525"/>
            </a:xfrm>
            <a:custGeom>
              <a:avLst/>
              <a:gdLst>
                <a:gd name="T0" fmla="*/ 76238100 w 9525"/>
                <a:gd name="T1" fmla="*/ 73656825 h 9525"/>
                <a:gd name="T2" fmla="*/ 45386625 w 9525"/>
                <a:gd name="T3" fmla="*/ 43710225 h 9525"/>
                <a:gd name="T4" fmla="*/ 28575 w 9525"/>
                <a:gd name="T5" fmla="*/ 28289250 h 9525"/>
                <a:gd name="T6" fmla="*/ 76238100 w 9525"/>
                <a:gd name="T7" fmla="*/ 7365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04" y="7733"/>
                  </a:moveTo>
                  <a:cubicBezTo>
                    <a:pt x="6194" y="7447"/>
                    <a:pt x="5527" y="6018"/>
                    <a:pt x="4765" y="4589"/>
                  </a:cubicBezTo>
                  <a:cubicBezTo>
                    <a:pt x="10290" y="1922"/>
                    <a:pt x="-188" y="-3316"/>
                    <a:pt x="3" y="2970"/>
                  </a:cubicBezTo>
                  <a:cubicBezTo>
                    <a:pt x="2765" y="3637"/>
                    <a:pt x="5432" y="12305"/>
                    <a:pt x="8004" y="77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2" name="Freeform: Shape 2642">
              <a:extLst>
                <a:ext uri="{FF2B5EF4-FFF2-40B4-BE49-F238E27FC236}">
                  <a16:creationId xmlns:a16="http://schemas.microsoft.com/office/drawing/2014/main" id="{4ADA3928-9093-43CA-97D9-17F6927C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515" y="3898487"/>
              <a:ext cx="28575" cy="38100"/>
            </a:xfrm>
            <a:custGeom>
              <a:avLst/>
              <a:gdLst>
                <a:gd name="T0" fmla="*/ 29655 w 28575"/>
                <a:gd name="T1" fmla="*/ 15812 h 38100"/>
                <a:gd name="T2" fmla="*/ 21749 w 28575"/>
                <a:gd name="T3" fmla="*/ 3143 h 38100"/>
                <a:gd name="T4" fmla="*/ 7461 w 28575"/>
                <a:gd name="T5" fmla="*/ 0 h 38100"/>
                <a:gd name="T6" fmla="*/ 2699 w 28575"/>
                <a:gd name="T7" fmla="*/ 12668 h 38100"/>
                <a:gd name="T8" fmla="*/ 10604 w 28575"/>
                <a:gd name="T9" fmla="*/ 22193 h 38100"/>
                <a:gd name="T10" fmla="*/ 4318 w 28575"/>
                <a:gd name="T11" fmla="*/ 26956 h 38100"/>
                <a:gd name="T12" fmla="*/ 1175 w 28575"/>
                <a:gd name="T13" fmla="*/ 19050 h 38100"/>
                <a:gd name="T14" fmla="*/ 4318 w 28575"/>
                <a:gd name="T15" fmla="*/ 34862 h 38100"/>
                <a:gd name="T16" fmla="*/ 12224 w 28575"/>
                <a:gd name="T17" fmla="*/ 38100 h 38100"/>
                <a:gd name="T18" fmla="*/ 23368 w 28575"/>
                <a:gd name="T19" fmla="*/ 38100 h 38100"/>
                <a:gd name="T20" fmla="*/ 24987 w 28575"/>
                <a:gd name="T21" fmla="*/ 28575 h 38100"/>
                <a:gd name="T22" fmla="*/ 17082 w 28575"/>
                <a:gd name="T23" fmla="*/ 31718 h 38100"/>
                <a:gd name="T24" fmla="*/ 13938 w 28575"/>
                <a:gd name="T25" fmla="*/ 26956 h 38100"/>
                <a:gd name="T26" fmla="*/ 29655 w 28575"/>
                <a:gd name="T27" fmla="*/ 15812 h 38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38100">
                  <a:moveTo>
                    <a:pt x="29655" y="15812"/>
                  </a:moveTo>
                  <a:cubicBezTo>
                    <a:pt x="22701" y="20669"/>
                    <a:pt x="17177" y="9430"/>
                    <a:pt x="21749" y="3143"/>
                  </a:cubicBezTo>
                  <a:cubicBezTo>
                    <a:pt x="15272" y="6953"/>
                    <a:pt x="11081" y="3334"/>
                    <a:pt x="7461" y="0"/>
                  </a:cubicBezTo>
                  <a:cubicBezTo>
                    <a:pt x="11748" y="6953"/>
                    <a:pt x="5842" y="8954"/>
                    <a:pt x="2699" y="12668"/>
                  </a:cubicBezTo>
                  <a:cubicBezTo>
                    <a:pt x="10890" y="10287"/>
                    <a:pt x="8795" y="18193"/>
                    <a:pt x="10604" y="22193"/>
                  </a:cubicBezTo>
                  <a:cubicBezTo>
                    <a:pt x="9271" y="24575"/>
                    <a:pt x="8223" y="27242"/>
                    <a:pt x="4318" y="26956"/>
                  </a:cubicBezTo>
                  <a:cubicBezTo>
                    <a:pt x="4604" y="23051"/>
                    <a:pt x="3461" y="20383"/>
                    <a:pt x="1175" y="19050"/>
                  </a:cubicBezTo>
                  <a:cubicBezTo>
                    <a:pt x="-1206" y="28766"/>
                    <a:pt x="127" y="28099"/>
                    <a:pt x="4318" y="34862"/>
                  </a:cubicBezTo>
                  <a:cubicBezTo>
                    <a:pt x="5175" y="26956"/>
                    <a:pt x="9938" y="37433"/>
                    <a:pt x="12224" y="38100"/>
                  </a:cubicBezTo>
                  <a:cubicBezTo>
                    <a:pt x="13081" y="26480"/>
                    <a:pt x="18129" y="39624"/>
                    <a:pt x="23368" y="38100"/>
                  </a:cubicBezTo>
                  <a:cubicBezTo>
                    <a:pt x="20510" y="32385"/>
                    <a:pt x="23654" y="33433"/>
                    <a:pt x="24987" y="28575"/>
                  </a:cubicBezTo>
                  <a:cubicBezTo>
                    <a:pt x="20415" y="23813"/>
                    <a:pt x="22225" y="32576"/>
                    <a:pt x="17082" y="31718"/>
                  </a:cubicBezTo>
                  <a:cubicBezTo>
                    <a:pt x="15081" y="31052"/>
                    <a:pt x="13843" y="29718"/>
                    <a:pt x="13938" y="26956"/>
                  </a:cubicBezTo>
                  <a:cubicBezTo>
                    <a:pt x="24130" y="28289"/>
                    <a:pt x="23939" y="19145"/>
                    <a:pt x="29655" y="15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3" name="Freeform: Shape 2643">
              <a:extLst>
                <a:ext uri="{FF2B5EF4-FFF2-40B4-BE49-F238E27FC236}">
                  <a16:creationId xmlns:a16="http://schemas.microsoft.com/office/drawing/2014/main" id="{46B7F148-EE48-4495-95FA-0D3E12BDA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634" y="4662296"/>
              <a:ext cx="47625" cy="104775"/>
            </a:xfrm>
            <a:custGeom>
              <a:avLst/>
              <a:gdLst>
                <a:gd name="T0" fmla="*/ 44387 w 47625"/>
                <a:gd name="T1" fmla="*/ 62008 h 104775"/>
                <a:gd name="T2" fmla="*/ 38005 w 47625"/>
                <a:gd name="T3" fmla="*/ 28766 h 104775"/>
                <a:gd name="T4" fmla="*/ 45910 w 47625"/>
                <a:gd name="T5" fmla="*/ 19241 h 104775"/>
                <a:gd name="T6" fmla="*/ 52292 w 47625"/>
                <a:gd name="T7" fmla="*/ 24004 h 104775"/>
                <a:gd name="T8" fmla="*/ 38005 w 47625"/>
                <a:gd name="T9" fmla="*/ 191 h 104775"/>
                <a:gd name="T10" fmla="*/ 33242 w 47625"/>
                <a:gd name="T11" fmla="*/ 11336 h 104775"/>
                <a:gd name="T12" fmla="*/ 30004 w 47625"/>
                <a:gd name="T13" fmla="*/ 12955 h 104775"/>
                <a:gd name="T14" fmla="*/ 26860 w 47625"/>
                <a:gd name="T15" fmla="*/ 6573 h 104775"/>
                <a:gd name="T16" fmla="*/ 23717 w 47625"/>
                <a:gd name="T17" fmla="*/ 30386 h 104775"/>
                <a:gd name="T18" fmla="*/ 28480 w 47625"/>
                <a:gd name="T19" fmla="*/ 39911 h 104775"/>
                <a:gd name="T20" fmla="*/ 23717 w 47625"/>
                <a:gd name="T21" fmla="*/ 38291 h 104775"/>
                <a:gd name="T22" fmla="*/ 9430 w 47625"/>
                <a:gd name="T23" fmla="*/ 62104 h 104775"/>
                <a:gd name="T24" fmla="*/ 3143 w 47625"/>
                <a:gd name="T25" fmla="*/ 76391 h 104775"/>
                <a:gd name="T26" fmla="*/ 0 w 47625"/>
                <a:gd name="T27" fmla="*/ 87536 h 104775"/>
                <a:gd name="T28" fmla="*/ 22193 w 47625"/>
                <a:gd name="T29" fmla="*/ 109729 h 104775"/>
                <a:gd name="T30" fmla="*/ 25432 w 47625"/>
                <a:gd name="T31" fmla="*/ 97061 h 104775"/>
                <a:gd name="T32" fmla="*/ 34957 w 47625"/>
                <a:gd name="T33" fmla="*/ 104966 h 104775"/>
                <a:gd name="T34" fmla="*/ 33338 w 47625"/>
                <a:gd name="T35" fmla="*/ 92298 h 104775"/>
                <a:gd name="T36" fmla="*/ 41243 w 47625"/>
                <a:gd name="T37" fmla="*/ 92298 h 104775"/>
                <a:gd name="T38" fmla="*/ 39624 w 47625"/>
                <a:gd name="T39" fmla="*/ 73248 h 104775"/>
                <a:gd name="T40" fmla="*/ 47530 w 47625"/>
                <a:gd name="T41" fmla="*/ 68486 h 104775"/>
                <a:gd name="T42" fmla="*/ 55435 w 47625"/>
                <a:gd name="T43" fmla="*/ 71629 h 104775"/>
                <a:gd name="T44" fmla="*/ 44387 w 47625"/>
                <a:gd name="T45" fmla="*/ 62008 h 104775"/>
                <a:gd name="T46" fmla="*/ 31718 w 47625"/>
                <a:gd name="T47" fmla="*/ 90583 h 104775"/>
                <a:gd name="T48" fmla="*/ 31718 w 47625"/>
                <a:gd name="T49" fmla="*/ 81058 h 104775"/>
                <a:gd name="T50" fmla="*/ 31718 w 47625"/>
                <a:gd name="T51" fmla="*/ 90583 h 1047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7625" h="104775">
                  <a:moveTo>
                    <a:pt x="44387" y="62008"/>
                  </a:moveTo>
                  <a:cubicBezTo>
                    <a:pt x="42577" y="55246"/>
                    <a:pt x="48768" y="34576"/>
                    <a:pt x="38005" y="28766"/>
                  </a:cubicBezTo>
                  <a:cubicBezTo>
                    <a:pt x="48292" y="30957"/>
                    <a:pt x="43053" y="21051"/>
                    <a:pt x="45910" y="19241"/>
                  </a:cubicBezTo>
                  <a:cubicBezTo>
                    <a:pt x="47339" y="21527"/>
                    <a:pt x="47149" y="25337"/>
                    <a:pt x="52292" y="24004"/>
                  </a:cubicBezTo>
                  <a:cubicBezTo>
                    <a:pt x="50482" y="11907"/>
                    <a:pt x="36195" y="18003"/>
                    <a:pt x="38005" y="191"/>
                  </a:cubicBezTo>
                  <a:cubicBezTo>
                    <a:pt x="29527" y="-1714"/>
                    <a:pt x="35719" y="11240"/>
                    <a:pt x="33242" y="11336"/>
                  </a:cubicBezTo>
                  <a:cubicBezTo>
                    <a:pt x="31623" y="11336"/>
                    <a:pt x="31337" y="12574"/>
                    <a:pt x="30004" y="12955"/>
                  </a:cubicBezTo>
                  <a:cubicBezTo>
                    <a:pt x="30480" y="9335"/>
                    <a:pt x="29623" y="6954"/>
                    <a:pt x="26860" y="6573"/>
                  </a:cubicBezTo>
                  <a:cubicBezTo>
                    <a:pt x="25622" y="12288"/>
                    <a:pt x="27908" y="23718"/>
                    <a:pt x="23717" y="30386"/>
                  </a:cubicBezTo>
                  <a:cubicBezTo>
                    <a:pt x="27908" y="30957"/>
                    <a:pt x="29432" y="34196"/>
                    <a:pt x="28480" y="39911"/>
                  </a:cubicBezTo>
                  <a:cubicBezTo>
                    <a:pt x="26479" y="39815"/>
                    <a:pt x="26289" y="37910"/>
                    <a:pt x="23717" y="38291"/>
                  </a:cubicBezTo>
                  <a:cubicBezTo>
                    <a:pt x="24670" y="52007"/>
                    <a:pt x="17335" y="57341"/>
                    <a:pt x="9430" y="62104"/>
                  </a:cubicBezTo>
                  <a:cubicBezTo>
                    <a:pt x="12097" y="68390"/>
                    <a:pt x="10001" y="80678"/>
                    <a:pt x="3143" y="76391"/>
                  </a:cubicBezTo>
                  <a:cubicBezTo>
                    <a:pt x="3334" y="81249"/>
                    <a:pt x="1238" y="83916"/>
                    <a:pt x="0" y="87536"/>
                  </a:cubicBezTo>
                  <a:cubicBezTo>
                    <a:pt x="8668" y="93631"/>
                    <a:pt x="15240" y="101823"/>
                    <a:pt x="22193" y="109729"/>
                  </a:cubicBezTo>
                  <a:cubicBezTo>
                    <a:pt x="28099" y="106966"/>
                    <a:pt x="21812" y="100204"/>
                    <a:pt x="25432" y="97061"/>
                  </a:cubicBezTo>
                  <a:cubicBezTo>
                    <a:pt x="30670" y="97632"/>
                    <a:pt x="27241" y="106776"/>
                    <a:pt x="34957" y="104966"/>
                  </a:cubicBezTo>
                  <a:cubicBezTo>
                    <a:pt x="39529" y="100204"/>
                    <a:pt x="31147" y="99442"/>
                    <a:pt x="33338" y="92298"/>
                  </a:cubicBezTo>
                  <a:cubicBezTo>
                    <a:pt x="35433" y="94298"/>
                    <a:pt x="39148" y="94298"/>
                    <a:pt x="41243" y="92298"/>
                  </a:cubicBezTo>
                  <a:cubicBezTo>
                    <a:pt x="37338" y="85726"/>
                    <a:pt x="42958" y="79344"/>
                    <a:pt x="39624" y="73248"/>
                  </a:cubicBezTo>
                  <a:cubicBezTo>
                    <a:pt x="42577" y="71914"/>
                    <a:pt x="46101" y="71248"/>
                    <a:pt x="47530" y="68486"/>
                  </a:cubicBezTo>
                  <a:cubicBezTo>
                    <a:pt x="49435" y="70295"/>
                    <a:pt x="50387" y="73057"/>
                    <a:pt x="55435" y="71629"/>
                  </a:cubicBezTo>
                  <a:cubicBezTo>
                    <a:pt x="54578" y="62008"/>
                    <a:pt x="48863" y="66866"/>
                    <a:pt x="44387" y="62008"/>
                  </a:cubicBezTo>
                  <a:close/>
                  <a:moveTo>
                    <a:pt x="31718" y="90583"/>
                  </a:moveTo>
                  <a:cubicBezTo>
                    <a:pt x="31242" y="86869"/>
                    <a:pt x="28575" y="84011"/>
                    <a:pt x="31718" y="81058"/>
                  </a:cubicBezTo>
                  <a:cubicBezTo>
                    <a:pt x="35528" y="82011"/>
                    <a:pt x="39433" y="91155"/>
                    <a:pt x="31718" y="905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4" name="Freeform: Shape 2644">
              <a:extLst>
                <a:ext uri="{FF2B5EF4-FFF2-40B4-BE49-F238E27FC236}">
                  <a16:creationId xmlns:a16="http://schemas.microsoft.com/office/drawing/2014/main" id="{E2CC0621-9E08-4EE4-9B6C-D2F8474F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010" y="3090196"/>
              <a:ext cx="19050" cy="28575"/>
            </a:xfrm>
            <a:custGeom>
              <a:avLst/>
              <a:gdLst>
                <a:gd name="T0" fmla="*/ 17431 w 19050"/>
                <a:gd name="T1" fmla="*/ 1524 h 28575"/>
                <a:gd name="T2" fmla="*/ 19050 w 19050"/>
                <a:gd name="T3" fmla="*/ 18955 h 28575"/>
                <a:gd name="T4" fmla="*/ 9525 w 19050"/>
                <a:gd name="T5" fmla="*/ 12668 h 28575"/>
                <a:gd name="T6" fmla="*/ 0 w 19050"/>
                <a:gd name="T7" fmla="*/ 0 h 28575"/>
                <a:gd name="T8" fmla="*/ 26956 w 19050"/>
                <a:gd name="T9" fmla="*/ 30099 h 28575"/>
                <a:gd name="T10" fmla="*/ 17431 w 19050"/>
                <a:gd name="T11" fmla="*/ 152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28575">
                  <a:moveTo>
                    <a:pt x="17431" y="1524"/>
                  </a:moveTo>
                  <a:cubicBezTo>
                    <a:pt x="17812" y="6572"/>
                    <a:pt x="23813" y="14097"/>
                    <a:pt x="19050" y="18955"/>
                  </a:cubicBezTo>
                  <a:cubicBezTo>
                    <a:pt x="18860" y="11240"/>
                    <a:pt x="12668" y="14288"/>
                    <a:pt x="9525" y="12668"/>
                  </a:cubicBezTo>
                  <a:cubicBezTo>
                    <a:pt x="13526" y="6668"/>
                    <a:pt x="5239" y="1715"/>
                    <a:pt x="0" y="0"/>
                  </a:cubicBezTo>
                  <a:cubicBezTo>
                    <a:pt x="2381" y="16574"/>
                    <a:pt x="8954" y="29051"/>
                    <a:pt x="26956" y="30099"/>
                  </a:cubicBezTo>
                  <a:cubicBezTo>
                    <a:pt x="24479" y="19717"/>
                    <a:pt x="27432" y="4096"/>
                    <a:pt x="17431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5" name="Freeform: Shape 2645">
              <a:extLst>
                <a:ext uri="{FF2B5EF4-FFF2-40B4-BE49-F238E27FC236}">
                  <a16:creationId xmlns:a16="http://schemas.microsoft.com/office/drawing/2014/main" id="{B462A4E7-6A58-49E6-9349-D9E8912AA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750" y="4678966"/>
              <a:ext cx="9525" cy="9525"/>
            </a:xfrm>
            <a:custGeom>
              <a:avLst/>
              <a:gdLst>
                <a:gd name="T0" fmla="*/ 8429625 w 9525"/>
                <a:gd name="T1" fmla="*/ 0 h 9525"/>
                <a:gd name="T2" fmla="*/ 42910125 w 9525"/>
                <a:gd name="T3" fmla="*/ 12763 h 9525"/>
                <a:gd name="T4" fmla="*/ 8429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85" y="0"/>
                  </a:moveTo>
                  <a:cubicBezTo>
                    <a:pt x="-639" y="6001"/>
                    <a:pt x="-639" y="11049"/>
                    <a:pt x="4505" y="12763"/>
                  </a:cubicBezTo>
                  <a:cubicBezTo>
                    <a:pt x="5076" y="5239"/>
                    <a:pt x="10124" y="2096"/>
                    <a:pt x="8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6" name="Freeform: Shape 2646">
              <a:extLst>
                <a:ext uri="{FF2B5EF4-FFF2-40B4-BE49-F238E27FC236}">
                  <a16:creationId xmlns:a16="http://schemas.microsoft.com/office/drawing/2014/main" id="{4C763985-80CD-40A6-B6A4-91E0F1705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432" y="2471873"/>
              <a:ext cx="9525" cy="9525"/>
            </a:xfrm>
            <a:custGeom>
              <a:avLst/>
              <a:gdLst>
                <a:gd name="T0" fmla="*/ 0 w 9525"/>
                <a:gd name="T1" fmla="*/ 19573875 h 9525"/>
                <a:gd name="T2" fmla="*/ 10858 w 9525"/>
                <a:gd name="T3" fmla="*/ 17764125 h 9525"/>
                <a:gd name="T4" fmla="*/ 0 w 9525"/>
                <a:gd name="T5" fmla="*/ 1957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55"/>
                  </a:moveTo>
                  <a:cubicBezTo>
                    <a:pt x="4381" y="3770"/>
                    <a:pt x="7810" y="5294"/>
                    <a:pt x="10858" y="1865"/>
                  </a:cubicBezTo>
                  <a:cubicBezTo>
                    <a:pt x="6477" y="150"/>
                    <a:pt x="2953" y="-1374"/>
                    <a:pt x="0" y="20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7" name="Freeform: Shape 2647">
              <a:extLst>
                <a:ext uri="{FF2B5EF4-FFF2-40B4-BE49-F238E27FC236}">
                  <a16:creationId xmlns:a16="http://schemas.microsoft.com/office/drawing/2014/main" id="{48AE2F66-84B8-42F6-BF6D-67D7A202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532412"/>
              <a:ext cx="19050" cy="9525"/>
            </a:xfrm>
            <a:custGeom>
              <a:avLst/>
              <a:gdLst>
                <a:gd name="T0" fmla="*/ 0 w 19050"/>
                <a:gd name="T1" fmla="*/ 6286 h 9525"/>
                <a:gd name="T2" fmla="*/ 1333 w 19050"/>
                <a:gd name="T3" fmla="*/ 9525 h 9525"/>
                <a:gd name="T4" fmla="*/ 13716 w 19050"/>
                <a:gd name="T5" fmla="*/ 11049 h 9525"/>
                <a:gd name="T6" fmla="*/ 7525 w 19050"/>
                <a:gd name="T7" fmla="*/ 16478 h 9525"/>
                <a:gd name="T8" fmla="*/ 25813 w 19050"/>
                <a:gd name="T9" fmla="*/ 14097 h 9525"/>
                <a:gd name="T10" fmla="*/ 11620 w 19050"/>
                <a:gd name="T11" fmla="*/ 0 h 9525"/>
                <a:gd name="T12" fmla="*/ 0 w 19050"/>
                <a:gd name="T13" fmla="*/ 628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0" y="6286"/>
                  </a:moveTo>
                  <a:cubicBezTo>
                    <a:pt x="1333" y="6763"/>
                    <a:pt x="1905" y="7810"/>
                    <a:pt x="1333" y="9525"/>
                  </a:cubicBezTo>
                  <a:cubicBezTo>
                    <a:pt x="7810" y="10096"/>
                    <a:pt x="11049" y="8953"/>
                    <a:pt x="13716" y="11049"/>
                  </a:cubicBezTo>
                  <a:cubicBezTo>
                    <a:pt x="10954" y="12001"/>
                    <a:pt x="7810" y="12668"/>
                    <a:pt x="7525" y="16478"/>
                  </a:cubicBezTo>
                  <a:cubicBezTo>
                    <a:pt x="17907" y="20479"/>
                    <a:pt x="16002" y="10763"/>
                    <a:pt x="25813" y="14097"/>
                  </a:cubicBezTo>
                  <a:cubicBezTo>
                    <a:pt x="25051" y="4096"/>
                    <a:pt x="17812" y="4477"/>
                    <a:pt x="11620" y="0"/>
                  </a:cubicBezTo>
                  <a:cubicBezTo>
                    <a:pt x="11620" y="9715"/>
                    <a:pt x="5048" y="4000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8" name="Freeform: Shape 2648">
              <a:extLst>
                <a:ext uri="{FF2B5EF4-FFF2-40B4-BE49-F238E27FC236}">
                  <a16:creationId xmlns:a16="http://schemas.microsoft.com/office/drawing/2014/main" id="{5A0D7CE6-12A8-4245-BDBB-A369C3AD3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478006"/>
              <a:ext cx="9525" cy="9525"/>
            </a:xfrm>
            <a:custGeom>
              <a:avLst/>
              <a:gdLst>
                <a:gd name="T0" fmla="*/ 7525 w 9525"/>
                <a:gd name="T1" fmla="*/ 7733 h 9525"/>
                <a:gd name="T2" fmla="*/ 10668 w 9525"/>
                <a:gd name="T3" fmla="*/ 11257 h 9525"/>
                <a:gd name="T4" fmla="*/ 11335 w 9525"/>
                <a:gd name="T5" fmla="*/ 6685 h 9525"/>
                <a:gd name="T6" fmla="*/ 6858 w 9525"/>
                <a:gd name="T7" fmla="*/ 18 h 9525"/>
                <a:gd name="T8" fmla="*/ 0 w 9525"/>
                <a:gd name="T9" fmla="*/ 9924 h 9525"/>
                <a:gd name="T10" fmla="*/ 7525 w 9525"/>
                <a:gd name="T11" fmla="*/ 77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525" y="7733"/>
                  </a:moveTo>
                  <a:cubicBezTo>
                    <a:pt x="7429" y="9638"/>
                    <a:pt x="7525" y="11353"/>
                    <a:pt x="10668" y="11257"/>
                  </a:cubicBezTo>
                  <a:cubicBezTo>
                    <a:pt x="10858" y="9733"/>
                    <a:pt x="11049" y="8209"/>
                    <a:pt x="11335" y="6685"/>
                  </a:cubicBezTo>
                  <a:cubicBezTo>
                    <a:pt x="5239" y="7447"/>
                    <a:pt x="5810" y="3923"/>
                    <a:pt x="6858" y="18"/>
                  </a:cubicBezTo>
                  <a:cubicBezTo>
                    <a:pt x="1238" y="-363"/>
                    <a:pt x="1143" y="5447"/>
                    <a:pt x="0" y="9924"/>
                  </a:cubicBezTo>
                  <a:cubicBezTo>
                    <a:pt x="5524" y="12496"/>
                    <a:pt x="2095" y="5161"/>
                    <a:pt x="7525" y="7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599" name="Freeform: Shape 2649">
              <a:extLst>
                <a:ext uri="{FF2B5EF4-FFF2-40B4-BE49-F238E27FC236}">
                  <a16:creationId xmlns:a16="http://schemas.microsoft.com/office/drawing/2014/main" id="{A3A966E7-F0BC-4996-8D7B-9494C0006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13" y="3489674"/>
              <a:ext cx="9525" cy="9525"/>
            </a:xfrm>
            <a:custGeom>
              <a:avLst/>
              <a:gdLst>
                <a:gd name="T0" fmla="*/ 333375 w 9525"/>
                <a:gd name="T1" fmla="*/ 0 h 9525"/>
                <a:gd name="T2" fmla="*/ 40252650 w 9525"/>
                <a:gd name="T3" fmla="*/ 78028800 h 9525"/>
                <a:gd name="T4" fmla="*/ 33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" y="0"/>
                  </a:moveTo>
                  <a:cubicBezTo>
                    <a:pt x="-346" y="3905"/>
                    <a:pt x="2511" y="5715"/>
                    <a:pt x="4226" y="8192"/>
                  </a:cubicBezTo>
                  <a:cubicBezTo>
                    <a:pt x="8321" y="5525"/>
                    <a:pt x="5369" y="571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0" name="Freeform: Shape 2650">
              <a:extLst>
                <a:ext uri="{FF2B5EF4-FFF2-40B4-BE49-F238E27FC236}">
                  <a16:creationId xmlns:a16="http://schemas.microsoft.com/office/drawing/2014/main" id="{56BB6251-6A52-45D1-9DCC-5DD0E8786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383" y="4803934"/>
              <a:ext cx="9525" cy="9525"/>
            </a:xfrm>
            <a:custGeom>
              <a:avLst/>
              <a:gdLst>
                <a:gd name="T0" fmla="*/ 885825 w 9525"/>
                <a:gd name="T1" fmla="*/ 0 h 9525"/>
                <a:gd name="T2" fmla="*/ 72561450 w 9525"/>
                <a:gd name="T3" fmla="*/ 10192 h 9525"/>
                <a:gd name="T4" fmla="*/ 885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" y="0"/>
                  </a:moveTo>
                  <a:cubicBezTo>
                    <a:pt x="-288" y="5239"/>
                    <a:pt x="188" y="10001"/>
                    <a:pt x="7618" y="10192"/>
                  </a:cubicBezTo>
                  <a:cubicBezTo>
                    <a:pt x="7142" y="5429"/>
                    <a:pt x="6094" y="1048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1" name="Freeform: Shape 2651">
              <a:extLst>
                <a:ext uri="{FF2B5EF4-FFF2-40B4-BE49-F238E27FC236}">
                  <a16:creationId xmlns:a16="http://schemas.microsoft.com/office/drawing/2014/main" id="{64EC395E-C56F-4A76-A166-8D8D81A6C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026" y="2945511"/>
              <a:ext cx="9525" cy="9525"/>
            </a:xfrm>
            <a:custGeom>
              <a:avLst/>
              <a:gdLst>
                <a:gd name="T0" fmla="*/ 3 w 9525"/>
                <a:gd name="T1" fmla="*/ 48996600 h 9525"/>
                <a:gd name="T2" fmla="*/ 10671 w 9525"/>
                <a:gd name="T3" fmla="*/ 61693425 h 9525"/>
                <a:gd name="T4" fmla="*/ 8004 w 9525"/>
                <a:gd name="T5" fmla="*/ 0 h 9525"/>
                <a:gd name="T6" fmla="*/ 3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" y="5144"/>
                  </a:moveTo>
                  <a:cubicBezTo>
                    <a:pt x="3527" y="5620"/>
                    <a:pt x="7051" y="6001"/>
                    <a:pt x="10671" y="6477"/>
                  </a:cubicBezTo>
                  <a:cubicBezTo>
                    <a:pt x="11623" y="3048"/>
                    <a:pt x="11052" y="762"/>
                    <a:pt x="8004" y="0"/>
                  </a:cubicBezTo>
                  <a:cubicBezTo>
                    <a:pt x="8861" y="5715"/>
                    <a:pt x="-188" y="286"/>
                    <a:pt x="3" y="5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2" name="Freeform: Shape 2652">
              <a:extLst>
                <a:ext uri="{FF2B5EF4-FFF2-40B4-BE49-F238E27FC236}">
                  <a16:creationId xmlns:a16="http://schemas.microsoft.com/office/drawing/2014/main" id="{AFAFE572-4274-40B0-B7F9-C434C7684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493" y="3622754"/>
              <a:ext cx="9525" cy="9525"/>
            </a:xfrm>
            <a:custGeom>
              <a:avLst/>
              <a:gdLst>
                <a:gd name="T0" fmla="*/ 12573 w 9525"/>
                <a:gd name="T1" fmla="*/ 13458825 h 9525"/>
                <a:gd name="T2" fmla="*/ 0 w 9525"/>
                <a:gd name="T3" fmla="*/ 12553950 h 9525"/>
                <a:gd name="T4" fmla="*/ 12573 w 9525"/>
                <a:gd name="T5" fmla="*/ 13458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573" y="1413"/>
                  </a:moveTo>
                  <a:cubicBezTo>
                    <a:pt x="8763" y="1889"/>
                    <a:pt x="1238" y="-1921"/>
                    <a:pt x="0" y="1318"/>
                  </a:cubicBezTo>
                  <a:cubicBezTo>
                    <a:pt x="3334" y="4080"/>
                    <a:pt x="10287" y="7223"/>
                    <a:pt x="12573" y="14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3" name="Freeform: Shape 2653">
              <a:extLst>
                <a:ext uri="{FF2B5EF4-FFF2-40B4-BE49-F238E27FC236}">
                  <a16:creationId xmlns:a16="http://schemas.microsoft.com/office/drawing/2014/main" id="{55746C8F-018C-4855-BF55-A9D6191EC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096" y="3100483"/>
              <a:ext cx="9525" cy="9525"/>
            </a:xfrm>
            <a:custGeom>
              <a:avLst/>
              <a:gdLst>
                <a:gd name="T0" fmla="*/ 74171175 w 9525"/>
                <a:gd name="T1" fmla="*/ 8162925 h 9525"/>
                <a:gd name="T2" fmla="*/ 7038975 w 9525"/>
                <a:gd name="T3" fmla="*/ 0 h 9525"/>
                <a:gd name="T4" fmla="*/ 32442150 w 9525"/>
                <a:gd name="T5" fmla="*/ 61693425 h 9525"/>
                <a:gd name="T6" fmla="*/ 741711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7" y="857"/>
                  </a:moveTo>
                  <a:cubicBezTo>
                    <a:pt x="5406" y="572"/>
                    <a:pt x="3120" y="286"/>
                    <a:pt x="739" y="0"/>
                  </a:cubicBezTo>
                  <a:cubicBezTo>
                    <a:pt x="739" y="2762"/>
                    <a:pt x="-2119" y="7334"/>
                    <a:pt x="3406" y="6477"/>
                  </a:cubicBezTo>
                  <a:cubicBezTo>
                    <a:pt x="2072" y="1524"/>
                    <a:pt x="6740" y="3143"/>
                    <a:pt x="7787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4" name="Freeform: Shape 2654">
              <a:extLst>
                <a:ext uri="{FF2B5EF4-FFF2-40B4-BE49-F238E27FC236}">
                  <a16:creationId xmlns:a16="http://schemas.microsoft.com/office/drawing/2014/main" id="{170DD100-1EB4-4981-8511-A0C4402C0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366" y="3316332"/>
              <a:ext cx="9525" cy="9525"/>
            </a:xfrm>
            <a:custGeom>
              <a:avLst/>
              <a:gdLst>
                <a:gd name="T0" fmla="*/ 11941 w 9525"/>
                <a:gd name="T1" fmla="*/ 46148625 h 9525"/>
                <a:gd name="T2" fmla="*/ 35 w 9525"/>
                <a:gd name="T3" fmla="*/ 2600325 h 9525"/>
                <a:gd name="T4" fmla="*/ 4226 w 9525"/>
                <a:gd name="T5" fmla="*/ 80619600 h 9525"/>
                <a:gd name="T6" fmla="*/ 11941 w 9525"/>
                <a:gd name="T7" fmla="*/ 46148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941" y="4845"/>
                  </a:moveTo>
                  <a:cubicBezTo>
                    <a:pt x="12703" y="-2489"/>
                    <a:pt x="3178" y="844"/>
                    <a:pt x="35" y="273"/>
                  </a:cubicBezTo>
                  <a:cubicBezTo>
                    <a:pt x="-347" y="4178"/>
                    <a:pt x="2511" y="5988"/>
                    <a:pt x="4226" y="8464"/>
                  </a:cubicBezTo>
                  <a:cubicBezTo>
                    <a:pt x="6131" y="6464"/>
                    <a:pt x="6512" y="2845"/>
                    <a:pt x="11941" y="4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5" name="Freeform: Shape 2655">
              <a:extLst>
                <a:ext uri="{FF2B5EF4-FFF2-40B4-BE49-F238E27FC236}">
                  <a16:creationId xmlns:a16="http://schemas.microsoft.com/office/drawing/2014/main" id="{7692152A-F19A-4B07-AEDE-5F46107D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679" y="3783616"/>
              <a:ext cx="9525" cy="9525"/>
            </a:xfrm>
            <a:custGeom>
              <a:avLst/>
              <a:gdLst>
                <a:gd name="T0" fmla="*/ 8287 w 9525"/>
                <a:gd name="T1" fmla="*/ 86191725 h 9525"/>
                <a:gd name="T2" fmla="*/ 8477 w 9525"/>
                <a:gd name="T3" fmla="*/ 64417575 h 9525"/>
                <a:gd name="T4" fmla="*/ 9334 w 9525"/>
                <a:gd name="T5" fmla="*/ 29937075 h 9525"/>
                <a:gd name="T6" fmla="*/ 9239 w 9525"/>
                <a:gd name="T7" fmla="*/ 30851475 h 9525"/>
                <a:gd name="T8" fmla="*/ 7810 w 9525"/>
                <a:gd name="T9" fmla="*/ 13611225 h 9525"/>
                <a:gd name="T10" fmla="*/ 9525 w 9525"/>
                <a:gd name="T11" fmla="*/ 0 h 9525"/>
                <a:gd name="T12" fmla="*/ 0 w 9525"/>
                <a:gd name="T13" fmla="*/ 38100000 h 9525"/>
                <a:gd name="T14" fmla="*/ 1619 w 9525"/>
                <a:gd name="T15" fmla="*/ 68951475 h 9525"/>
                <a:gd name="T16" fmla="*/ 4286 w 9525"/>
                <a:gd name="T17" fmla="*/ 71675625 h 9525"/>
                <a:gd name="T18" fmla="*/ 8287 w 9525"/>
                <a:gd name="T19" fmla="*/ 86191725 h 9525"/>
                <a:gd name="T20" fmla="*/ 7334 w 9525"/>
                <a:gd name="T21" fmla="*/ 15420975 h 9525"/>
                <a:gd name="T22" fmla="*/ 5239 w 9525"/>
                <a:gd name="T23" fmla="*/ 39014400 h 9525"/>
                <a:gd name="T24" fmla="*/ 7334 w 9525"/>
                <a:gd name="T25" fmla="*/ 15420975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8287" y="9049"/>
                  </a:moveTo>
                  <a:cubicBezTo>
                    <a:pt x="8096" y="8477"/>
                    <a:pt x="8287" y="7620"/>
                    <a:pt x="8477" y="6763"/>
                  </a:cubicBezTo>
                  <a:cubicBezTo>
                    <a:pt x="10858" y="5906"/>
                    <a:pt x="12097" y="4477"/>
                    <a:pt x="9334" y="3143"/>
                  </a:cubicBezTo>
                  <a:cubicBezTo>
                    <a:pt x="9334" y="3239"/>
                    <a:pt x="9239" y="3239"/>
                    <a:pt x="9239" y="3239"/>
                  </a:cubicBezTo>
                  <a:cubicBezTo>
                    <a:pt x="9239" y="2286"/>
                    <a:pt x="8954" y="1524"/>
                    <a:pt x="7810" y="1429"/>
                  </a:cubicBezTo>
                  <a:cubicBezTo>
                    <a:pt x="8572" y="1143"/>
                    <a:pt x="9239" y="762"/>
                    <a:pt x="9525" y="0"/>
                  </a:cubicBezTo>
                  <a:cubicBezTo>
                    <a:pt x="5239" y="191"/>
                    <a:pt x="1524" y="1048"/>
                    <a:pt x="0" y="4000"/>
                  </a:cubicBezTo>
                  <a:cubicBezTo>
                    <a:pt x="1429" y="4477"/>
                    <a:pt x="2000" y="5429"/>
                    <a:pt x="1619" y="7239"/>
                  </a:cubicBezTo>
                  <a:cubicBezTo>
                    <a:pt x="2381" y="7429"/>
                    <a:pt x="3334" y="7525"/>
                    <a:pt x="4286" y="7525"/>
                  </a:cubicBezTo>
                  <a:cubicBezTo>
                    <a:pt x="4763" y="8287"/>
                    <a:pt x="5905" y="8763"/>
                    <a:pt x="8287" y="9049"/>
                  </a:cubicBezTo>
                  <a:close/>
                  <a:moveTo>
                    <a:pt x="7334" y="1619"/>
                  </a:moveTo>
                  <a:cubicBezTo>
                    <a:pt x="6667" y="2381"/>
                    <a:pt x="5905" y="3239"/>
                    <a:pt x="5239" y="4096"/>
                  </a:cubicBezTo>
                  <a:cubicBezTo>
                    <a:pt x="5429" y="2667"/>
                    <a:pt x="6287" y="2096"/>
                    <a:pt x="7334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6" name="Freeform: Shape 2656">
              <a:extLst>
                <a:ext uri="{FF2B5EF4-FFF2-40B4-BE49-F238E27FC236}">
                  <a16:creationId xmlns:a16="http://schemas.microsoft.com/office/drawing/2014/main" id="{275D0CFB-9348-4CD5-B7A0-C3EE1295B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785" y="4193696"/>
              <a:ext cx="9525" cy="9525"/>
            </a:xfrm>
            <a:custGeom>
              <a:avLst/>
              <a:gdLst>
                <a:gd name="T0" fmla="*/ 66960750 w 9525"/>
                <a:gd name="T1" fmla="*/ 7886700 h 9525"/>
                <a:gd name="T2" fmla="*/ 43376850 w 9525"/>
                <a:gd name="T3" fmla="*/ 48710850 h 9525"/>
                <a:gd name="T4" fmla="*/ 66960750 w 9525"/>
                <a:gd name="T5" fmla="*/ 7886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0" y="828"/>
                  </a:moveTo>
                  <a:cubicBezTo>
                    <a:pt x="-2685" y="-3363"/>
                    <a:pt x="-1161" y="9972"/>
                    <a:pt x="4554" y="5114"/>
                  </a:cubicBezTo>
                  <a:cubicBezTo>
                    <a:pt x="-399" y="3685"/>
                    <a:pt x="7697" y="3114"/>
                    <a:pt x="7030" y="8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7" name="Freeform: Shape 2657">
              <a:extLst>
                <a:ext uri="{FF2B5EF4-FFF2-40B4-BE49-F238E27FC236}">
                  <a16:creationId xmlns:a16="http://schemas.microsoft.com/office/drawing/2014/main" id="{E169590F-435E-4289-B26B-2F4256E0C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954" y="4293024"/>
              <a:ext cx="9525" cy="9525"/>
            </a:xfrm>
            <a:custGeom>
              <a:avLst/>
              <a:gdLst>
                <a:gd name="T0" fmla="*/ 0 w 9525"/>
                <a:gd name="T1" fmla="*/ 23479125 h 9525"/>
                <a:gd name="T2" fmla="*/ 11049 w 9525"/>
                <a:gd name="T3" fmla="*/ 7143750 h 9525"/>
                <a:gd name="T4" fmla="*/ 0 w 9525"/>
                <a:gd name="T5" fmla="*/ 23479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65"/>
                  </a:moveTo>
                  <a:cubicBezTo>
                    <a:pt x="3810" y="1989"/>
                    <a:pt x="11906" y="6465"/>
                    <a:pt x="11049" y="750"/>
                  </a:cubicBezTo>
                  <a:cubicBezTo>
                    <a:pt x="6382" y="274"/>
                    <a:pt x="762" y="-1345"/>
                    <a:pt x="0" y="24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8" name="Freeform: Shape 2658">
              <a:extLst>
                <a:ext uri="{FF2B5EF4-FFF2-40B4-BE49-F238E27FC236}">
                  <a16:creationId xmlns:a16="http://schemas.microsoft.com/office/drawing/2014/main" id="{DBDFB970-BAF5-4FA6-B52D-3F3CFD3F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444" y="2990238"/>
              <a:ext cx="9525" cy="9525"/>
            </a:xfrm>
            <a:custGeom>
              <a:avLst/>
              <a:gdLst>
                <a:gd name="T0" fmla="*/ 31384875 w 9525"/>
                <a:gd name="T1" fmla="*/ 85667850 h 9525"/>
                <a:gd name="T2" fmla="*/ 60426600 w 9525"/>
                <a:gd name="T3" fmla="*/ 1295400 h 9525"/>
                <a:gd name="T4" fmla="*/ 31384875 w 9525"/>
                <a:gd name="T5" fmla="*/ 8566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95" y="8994"/>
                  </a:moveTo>
                  <a:cubicBezTo>
                    <a:pt x="7201" y="9280"/>
                    <a:pt x="4915" y="2613"/>
                    <a:pt x="6344" y="136"/>
                  </a:cubicBezTo>
                  <a:cubicBezTo>
                    <a:pt x="2057" y="-1293"/>
                    <a:pt x="-3753" y="8994"/>
                    <a:pt x="3295" y="89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09" name="Freeform: Shape 2659">
              <a:extLst>
                <a:ext uri="{FF2B5EF4-FFF2-40B4-BE49-F238E27FC236}">
                  <a16:creationId xmlns:a16="http://schemas.microsoft.com/office/drawing/2014/main" id="{99219E5A-EF2F-40D7-BE07-C74C63A2A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232" y="3771138"/>
              <a:ext cx="9525" cy="9525"/>
            </a:xfrm>
            <a:custGeom>
              <a:avLst/>
              <a:gdLst>
                <a:gd name="T0" fmla="*/ 84543900 w 9525"/>
                <a:gd name="T1" fmla="*/ 78028800 h 9525"/>
                <a:gd name="T2" fmla="*/ 44615100 w 9525"/>
                <a:gd name="T3" fmla="*/ 0 h 9525"/>
                <a:gd name="T4" fmla="*/ 1076325 w 9525"/>
                <a:gd name="T5" fmla="*/ 68046600 h 9525"/>
                <a:gd name="T6" fmla="*/ 84543900 w 9525"/>
                <a:gd name="T7" fmla="*/ 78028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76" y="8192"/>
                  </a:moveTo>
                  <a:cubicBezTo>
                    <a:pt x="10876" y="3334"/>
                    <a:pt x="5923" y="2762"/>
                    <a:pt x="4684" y="0"/>
                  </a:cubicBezTo>
                  <a:cubicBezTo>
                    <a:pt x="3542" y="2762"/>
                    <a:pt x="-745" y="2096"/>
                    <a:pt x="113" y="7144"/>
                  </a:cubicBezTo>
                  <a:cubicBezTo>
                    <a:pt x="4494" y="7429"/>
                    <a:pt x="5923" y="4953"/>
                    <a:pt x="8876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0" name="Freeform: Shape 2660">
              <a:extLst>
                <a:ext uri="{FF2B5EF4-FFF2-40B4-BE49-F238E27FC236}">
                  <a16:creationId xmlns:a16="http://schemas.microsoft.com/office/drawing/2014/main" id="{49371FFF-05C6-440D-8B6E-49CCEA753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3122295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6477" y="7620"/>
                    <a:pt x="11239" y="762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1" name="Freeform: Shape 2661">
              <a:extLst>
                <a:ext uri="{FF2B5EF4-FFF2-40B4-BE49-F238E27FC236}">
                  <a16:creationId xmlns:a16="http://schemas.microsoft.com/office/drawing/2014/main" id="{6E55CFDC-4887-4A6B-83D2-E4A547CE2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175" y="3175730"/>
              <a:ext cx="9525" cy="9525"/>
            </a:xfrm>
            <a:custGeom>
              <a:avLst/>
              <a:gdLst>
                <a:gd name="T0" fmla="*/ 12990 w 9525"/>
                <a:gd name="T1" fmla="*/ 10668 h 9525"/>
                <a:gd name="T2" fmla="*/ 1846 w 9525"/>
                <a:gd name="T3" fmla="*/ 0 h 9525"/>
                <a:gd name="T4" fmla="*/ 4513 w 9525"/>
                <a:gd name="T5" fmla="*/ 18859 h 9525"/>
                <a:gd name="T6" fmla="*/ 12990 w 9525"/>
                <a:gd name="T7" fmla="*/ 10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90" y="10668"/>
                  </a:moveTo>
                  <a:cubicBezTo>
                    <a:pt x="226" y="13049"/>
                    <a:pt x="7942" y="2000"/>
                    <a:pt x="1846" y="0"/>
                  </a:cubicBezTo>
                  <a:cubicBezTo>
                    <a:pt x="226" y="9239"/>
                    <a:pt x="-2345" y="13525"/>
                    <a:pt x="4513" y="18859"/>
                  </a:cubicBezTo>
                  <a:cubicBezTo>
                    <a:pt x="4132" y="10192"/>
                    <a:pt x="6513" y="16383"/>
                    <a:pt x="1299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2" name="Freeform: Shape 2662">
              <a:extLst>
                <a:ext uri="{FF2B5EF4-FFF2-40B4-BE49-F238E27FC236}">
                  <a16:creationId xmlns:a16="http://schemas.microsoft.com/office/drawing/2014/main" id="{3D089C17-780A-4043-AF71-B4CB622DC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850" y="4842224"/>
              <a:ext cx="9525" cy="9525"/>
            </a:xfrm>
            <a:custGeom>
              <a:avLst/>
              <a:gdLst>
                <a:gd name="T0" fmla="*/ 14049375 w 9525"/>
                <a:gd name="T1" fmla="*/ 0 h 9525"/>
                <a:gd name="T2" fmla="*/ 4076700 w 9525"/>
                <a:gd name="T3" fmla="*/ 71675625 h 9525"/>
                <a:gd name="T4" fmla="*/ 58512075 w 9525"/>
                <a:gd name="T5" fmla="*/ 48996600 h 9525"/>
                <a:gd name="T6" fmla="*/ 14049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5" y="0"/>
                  </a:moveTo>
                  <a:cubicBezTo>
                    <a:pt x="-429" y="4477"/>
                    <a:pt x="-144" y="2762"/>
                    <a:pt x="428" y="7525"/>
                  </a:cubicBezTo>
                  <a:cubicBezTo>
                    <a:pt x="3476" y="8001"/>
                    <a:pt x="5095" y="6953"/>
                    <a:pt x="6143" y="5144"/>
                  </a:cubicBezTo>
                  <a:cubicBezTo>
                    <a:pt x="2809" y="4572"/>
                    <a:pt x="5667" y="0"/>
                    <a:pt x="14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3" name="Freeform: Shape 2663">
              <a:extLst>
                <a:ext uri="{FF2B5EF4-FFF2-40B4-BE49-F238E27FC236}">
                  <a16:creationId xmlns:a16="http://schemas.microsoft.com/office/drawing/2014/main" id="{DC07F262-029B-44D7-BF01-6B47DEDD4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498" y="3070509"/>
              <a:ext cx="9525" cy="9525"/>
            </a:xfrm>
            <a:custGeom>
              <a:avLst/>
              <a:gdLst>
                <a:gd name="T0" fmla="*/ 11525 w 9525"/>
                <a:gd name="T1" fmla="*/ 5162550 h 9525"/>
                <a:gd name="T2" fmla="*/ 0 w 9525"/>
                <a:gd name="T3" fmla="*/ 50520600 h 9525"/>
                <a:gd name="T4" fmla="*/ 11525 w 9525"/>
                <a:gd name="T5" fmla="*/ 5162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542"/>
                  </a:moveTo>
                  <a:cubicBezTo>
                    <a:pt x="5048" y="-887"/>
                    <a:pt x="953" y="447"/>
                    <a:pt x="0" y="5304"/>
                  </a:cubicBezTo>
                  <a:cubicBezTo>
                    <a:pt x="5334" y="8447"/>
                    <a:pt x="10096" y="6352"/>
                    <a:pt x="11525" y="5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4" name="Freeform: Shape 2664">
              <a:extLst>
                <a:ext uri="{FF2B5EF4-FFF2-40B4-BE49-F238E27FC236}">
                  <a16:creationId xmlns:a16="http://schemas.microsoft.com/office/drawing/2014/main" id="{1B27F4BC-AE54-40F5-99D5-DA185311B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08" y="4178141"/>
              <a:ext cx="9525" cy="9525"/>
            </a:xfrm>
            <a:custGeom>
              <a:avLst/>
              <a:gdLst>
                <a:gd name="T0" fmla="*/ 0 w 9525"/>
                <a:gd name="T1" fmla="*/ 57159525 h 9525"/>
                <a:gd name="T2" fmla="*/ 75304650 w 9525"/>
                <a:gd name="T3" fmla="*/ 8162925 h 9525"/>
                <a:gd name="T4" fmla="*/ 8162925 w 9525"/>
                <a:gd name="T5" fmla="*/ 0 h 9525"/>
                <a:gd name="T6" fmla="*/ 0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001"/>
                  </a:moveTo>
                  <a:cubicBezTo>
                    <a:pt x="6667" y="8763"/>
                    <a:pt x="5143" y="2381"/>
                    <a:pt x="7906" y="857"/>
                  </a:cubicBezTo>
                  <a:cubicBezTo>
                    <a:pt x="5525" y="572"/>
                    <a:pt x="3143" y="286"/>
                    <a:pt x="857" y="0"/>
                  </a:cubicBezTo>
                  <a:cubicBezTo>
                    <a:pt x="571" y="1905"/>
                    <a:pt x="286" y="3905"/>
                    <a:pt x="0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5" name="Freeform: Shape 2665">
              <a:extLst>
                <a:ext uri="{FF2B5EF4-FFF2-40B4-BE49-F238E27FC236}">
                  <a16:creationId xmlns:a16="http://schemas.microsoft.com/office/drawing/2014/main" id="{39F0AFA4-294F-435E-9335-A7655AB4F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48" y="4546648"/>
              <a:ext cx="9525" cy="9525"/>
            </a:xfrm>
            <a:custGeom>
              <a:avLst/>
              <a:gdLst>
                <a:gd name="T0" fmla="*/ 79248000 w 9525"/>
                <a:gd name="T1" fmla="*/ 53673375 h 9525"/>
                <a:gd name="T2" fmla="*/ 1228725 w 9525"/>
                <a:gd name="T3" fmla="*/ 152400 h 9525"/>
                <a:gd name="T4" fmla="*/ 24812625 w 9525"/>
                <a:gd name="T5" fmla="*/ 76361925 h 9525"/>
                <a:gd name="T6" fmla="*/ 79248000 w 9525"/>
                <a:gd name="T7" fmla="*/ 53673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320" y="5635"/>
                  </a:moveTo>
                  <a:cubicBezTo>
                    <a:pt x="1462" y="6397"/>
                    <a:pt x="6320" y="-366"/>
                    <a:pt x="129" y="16"/>
                  </a:cubicBezTo>
                  <a:cubicBezTo>
                    <a:pt x="-633" y="3730"/>
                    <a:pt x="2224" y="5064"/>
                    <a:pt x="2605" y="8017"/>
                  </a:cubicBezTo>
                  <a:cubicBezTo>
                    <a:pt x="5558" y="8398"/>
                    <a:pt x="7272" y="7350"/>
                    <a:pt x="8320" y="56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6" name="Freeform: Shape 2666">
              <a:extLst>
                <a:ext uri="{FF2B5EF4-FFF2-40B4-BE49-F238E27FC236}">
                  <a16:creationId xmlns:a16="http://schemas.microsoft.com/office/drawing/2014/main" id="{E57EFD1B-609A-479E-9C7F-3DA003741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464" y="3036094"/>
              <a:ext cx="9525" cy="9525"/>
            </a:xfrm>
            <a:custGeom>
              <a:avLst/>
              <a:gdLst>
                <a:gd name="T0" fmla="*/ 5129 w 9525"/>
                <a:gd name="T1" fmla="*/ 0 h 9525"/>
                <a:gd name="T2" fmla="*/ 1129 w 9525"/>
                <a:gd name="T3" fmla="*/ 2572 h 9525"/>
                <a:gd name="T4" fmla="*/ 10273 w 9525"/>
                <a:gd name="T5" fmla="*/ 14478 h 9525"/>
                <a:gd name="T6" fmla="*/ 16655 w 9525"/>
                <a:gd name="T7" fmla="*/ 7525 h 9525"/>
                <a:gd name="T8" fmla="*/ 512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29" y="0"/>
                  </a:moveTo>
                  <a:cubicBezTo>
                    <a:pt x="4844" y="2000"/>
                    <a:pt x="1795" y="952"/>
                    <a:pt x="1129" y="2572"/>
                  </a:cubicBezTo>
                  <a:cubicBezTo>
                    <a:pt x="-3539" y="10477"/>
                    <a:pt x="7606" y="3619"/>
                    <a:pt x="10273" y="14478"/>
                  </a:cubicBezTo>
                  <a:cubicBezTo>
                    <a:pt x="10463" y="10001"/>
                    <a:pt x="14369" y="9715"/>
                    <a:pt x="16655" y="7525"/>
                  </a:cubicBezTo>
                  <a:cubicBezTo>
                    <a:pt x="13892" y="4286"/>
                    <a:pt x="12464" y="286"/>
                    <a:pt x="5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7" name="Freeform: Shape 2667">
              <a:extLst>
                <a:ext uri="{FF2B5EF4-FFF2-40B4-BE49-F238E27FC236}">
                  <a16:creationId xmlns:a16="http://schemas.microsoft.com/office/drawing/2014/main" id="{8901EBFD-92CF-4695-9A9E-DD3D4A2C7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417" y="3202972"/>
              <a:ext cx="9525" cy="9525"/>
            </a:xfrm>
            <a:custGeom>
              <a:avLst/>
              <a:gdLst>
                <a:gd name="T0" fmla="*/ 7562850 w 9525"/>
                <a:gd name="T1" fmla="*/ 0 h 9525"/>
                <a:gd name="T2" fmla="*/ 52016025 w 9525"/>
                <a:gd name="T3" fmla="*/ 49901475 h 9525"/>
                <a:gd name="T4" fmla="*/ 31146750 w 9525"/>
                <a:gd name="T5" fmla="*/ 76209525 h 9525"/>
                <a:gd name="T6" fmla="*/ 74695050 w 9525"/>
                <a:gd name="T7" fmla="*/ 8162925 h 9525"/>
                <a:gd name="T8" fmla="*/ 75628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94" y="0"/>
                  </a:moveTo>
                  <a:cubicBezTo>
                    <a:pt x="-2731" y="5048"/>
                    <a:pt x="6699" y="1714"/>
                    <a:pt x="5461" y="5239"/>
                  </a:cubicBezTo>
                  <a:cubicBezTo>
                    <a:pt x="4032" y="5429"/>
                    <a:pt x="3175" y="6191"/>
                    <a:pt x="3270" y="8001"/>
                  </a:cubicBezTo>
                  <a:cubicBezTo>
                    <a:pt x="8985" y="10287"/>
                    <a:pt x="6699" y="3619"/>
                    <a:pt x="7842" y="857"/>
                  </a:cubicBezTo>
                  <a:cubicBezTo>
                    <a:pt x="5461" y="571"/>
                    <a:pt x="3079" y="286"/>
                    <a:pt x="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8" name="Freeform: Shape 2668">
              <a:extLst>
                <a:ext uri="{FF2B5EF4-FFF2-40B4-BE49-F238E27FC236}">
                  <a16:creationId xmlns:a16="http://schemas.microsoft.com/office/drawing/2014/main" id="{FACACE45-2733-4FB8-B949-F9A03603A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56" y="3280505"/>
              <a:ext cx="9525" cy="9525"/>
            </a:xfrm>
            <a:custGeom>
              <a:avLst/>
              <a:gdLst>
                <a:gd name="T0" fmla="*/ 8858 w 9525"/>
                <a:gd name="T1" fmla="*/ 55340250 h 9525"/>
                <a:gd name="T2" fmla="*/ 11525 w 9525"/>
                <a:gd name="T3" fmla="*/ 0 h 9525"/>
                <a:gd name="T4" fmla="*/ 0 w 9525"/>
                <a:gd name="T5" fmla="*/ 45367575 h 9525"/>
                <a:gd name="T6" fmla="*/ 8858 w 9525"/>
                <a:gd name="T7" fmla="*/ 553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5810"/>
                  </a:moveTo>
                  <a:cubicBezTo>
                    <a:pt x="8858" y="2858"/>
                    <a:pt x="11335" y="2667"/>
                    <a:pt x="11525" y="0"/>
                  </a:cubicBezTo>
                  <a:cubicBezTo>
                    <a:pt x="6858" y="667"/>
                    <a:pt x="3905" y="3143"/>
                    <a:pt x="0" y="4763"/>
                  </a:cubicBezTo>
                  <a:cubicBezTo>
                    <a:pt x="5525" y="6382"/>
                    <a:pt x="5810" y="2572"/>
                    <a:pt x="8858" y="5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19" name="Freeform: Shape 2669">
              <a:extLst>
                <a:ext uri="{FF2B5EF4-FFF2-40B4-BE49-F238E27FC236}">
                  <a16:creationId xmlns:a16="http://schemas.microsoft.com/office/drawing/2014/main" id="{38FD2EDE-EB54-4CA1-B339-C9D2725CD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91" y="3699796"/>
              <a:ext cx="9525" cy="9525"/>
            </a:xfrm>
            <a:custGeom>
              <a:avLst/>
              <a:gdLst>
                <a:gd name="T0" fmla="*/ 10573 w 9525"/>
                <a:gd name="T1" fmla="*/ 2000 h 9525"/>
                <a:gd name="T2" fmla="*/ 4858 w 9525"/>
                <a:gd name="T3" fmla="*/ 4382 h 9525"/>
                <a:gd name="T4" fmla="*/ 4667 w 9525"/>
                <a:gd name="T5" fmla="*/ 4286 h 9525"/>
                <a:gd name="T6" fmla="*/ 667 w 9525"/>
                <a:gd name="T7" fmla="*/ 0 h 9525"/>
                <a:gd name="T8" fmla="*/ 0 w 9525"/>
                <a:gd name="T9" fmla="*/ 9430 h 9525"/>
                <a:gd name="T10" fmla="*/ 7144 w 9525"/>
                <a:gd name="T11" fmla="*/ 13145 h 9525"/>
                <a:gd name="T12" fmla="*/ 4858 w 9525"/>
                <a:gd name="T13" fmla="*/ 7525 h 9525"/>
                <a:gd name="T14" fmla="*/ 7906 w 9525"/>
                <a:gd name="T15" fmla="*/ 7906 h 9525"/>
                <a:gd name="T16" fmla="*/ 10573 w 9525"/>
                <a:gd name="T17" fmla="*/ 2000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573" y="2000"/>
                  </a:moveTo>
                  <a:cubicBezTo>
                    <a:pt x="7144" y="1143"/>
                    <a:pt x="6763" y="3620"/>
                    <a:pt x="4858" y="4382"/>
                  </a:cubicBezTo>
                  <a:cubicBezTo>
                    <a:pt x="4763" y="4382"/>
                    <a:pt x="4763" y="4286"/>
                    <a:pt x="4667" y="4286"/>
                  </a:cubicBezTo>
                  <a:cubicBezTo>
                    <a:pt x="4286" y="2667"/>
                    <a:pt x="3429" y="1238"/>
                    <a:pt x="667" y="0"/>
                  </a:cubicBezTo>
                  <a:cubicBezTo>
                    <a:pt x="381" y="3143"/>
                    <a:pt x="191" y="6287"/>
                    <a:pt x="0" y="9430"/>
                  </a:cubicBezTo>
                  <a:cubicBezTo>
                    <a:pt x="4286" y="8858"/>
                    <a:pt x="10192" y="17621"/>
                    <a:pt x="7144" y="13145"/>
                  </a:cubicBezTo>
                  <a:cubicBezTo>
                    <a:pt x="4858" y="11525"/>
                    <a:pt x="4858" y="9525"/>
                    <a:pt x="4858" y="7525"/>
                  </a:cubicBezTo>
                  <a:cubicBezTo>
                    <a:pt x="5715" y="7715"/>
                    <a:pt x="6763" y="7811"/>
                    <a:pt x="7906" y="7906"/>
                  </a:cubicBezTo>
                  <a:cubicBezTo>
                    <a:pt x="8763" y="5810"/>
                    <a:pt x="10858" y="5239"/>
                    <a:pt x="10573" y="2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0" name="Freeform: Shape 2670">
              <a:extLst>
                <a:ext uri="{FF2B5EF4-FFF2-40B4-BE49-F238E27FC236}">
                  <a16:creationId xmlns:a16="http://schemas.microsoft.com/office/drawing/2014/main" id="{B6BD1AF3-D4F3-42D4-9079-DB4BB61C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579" y="4073954"/>
              <a:ext cx="9525" cy="19050"/>
            </a:xfrm>
            <a:custGeom>
              <a:avLst/>
              <a:gdLst>
                <a:gd name="T0" fmla="*/ 756 w 9525"/>
                <a:gd name="T1" fmla="*/ 4746 h 19050"/>
                <a:gd name="T2" fmla="*/ 7138 w 9525"/>
                <a:gd name="T3" fmla="*/ 10175 h 19050"/>
                <a:gd name="T4" fmla="*/ 9329 w 9525"/>
                <a:gd name="T5" fmla="*/ 19700 h 19050"/>
                <a:gd name="T6" fmla="*/ 14853 w 9525"/>
                <a:gd name="T7" fmla="*/ 6556 h 19050"/>
                <a:gd name="T8" fmla="*/ 9805 w 9525"/>
                <a:gd name="T9" fmla="*/ 4365 h 19050"/>
                <a:gd name="T10" fmla="*/ 17330 w 9525"/>
                <a:gd name="T11" fmla="*/ 2270 h 19050"/>
                <a:gd name="T12" fmla="*/ 756 w 9525"/>
                <a:gd name="T13" fmla="*/ 4746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19050">
                  <a:moveTo>
                    <a:pt x="756" y="4746"/>
                  </a:moveTo>
                  <a:cubicBezTo>
                    <a:pt x="-2959" y="10366"/>
                    <a:pt x="8281" y="6175"/>
                    <a:pt x="7138" y="10175"/>
                  </a:cubicBezTo>
                  <a:cubicBezTo>
                    <a:pt x="470" y="8651"/>
                    <a:pt x="3995" y="20367"/>
                    <a:pt x="9329" y="19700"/>
                  </a:cubicBezTo>
                  <a:cubicBezTo>
                    <a:pt x="6947" y="14081"/>
                    <a:pt x="11043" y="9985"/>
                    <a:pt x="14853" y="6556"/>
                  </a:cubicBezTo>
                  <a:cubicBezTo>
                    <a:pt x="12853" y="6080"/>
                    <a:pt x="9805" y="6175"/>
                    <a:pt x="9805" y="4365"/>
                  </a:cubicBezTo>
                  <a:cubicBezTo>
                    <a:pt x="11234" y="2460"/>
                    <a:pt x="16663" y="4937"/>
                    <a:pt x="17330" y="2270"/>
                  </a:cubicBezTo>
                  <a:cubicBezTo>
                    <a:pt x="9995" y="-4684"/>
                    <a:pt x="8567" y="6746"/>
                    <a:pt x="756" y="47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1" name="Freeform: Shape 2671">
              <a:extLst>
                <a:ext uri="{FF2B5EF4-FFF2-40B4-BE49-F238E27FC236}">
                  <a16:creationId xmlns:a16="http://schemas.microsoft.com/office/drawing/2014/main" id="{DACF704B-00E0-49AB-8143-F7AB0357D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021" y="3056573"/>
              <a:ext cx="9525" cy="9525"/>
            </a:xfrm>
            <a:custGeom>
              <a:avLst/>
              <a:gdLst>
                <a:gd name="T0" fmla="*/ 0 w 9525"/>
                <a:gd name="T1" fmla="*/ 2857 h 9525"/>
                <a:gd name="T2" fmla="*/ 55340250 w 9525"/>
                <a:gd name="T3" fmla="*/ 12764 h 9525"/>
                <a:gd name="T4" fmla="*/ 55340250 w 9525"/>
                <a:gd name="T5" fmla="*/ 476 h 9525"/>
                <a:gd name="T6" fmla="*/ 21774150 w 9525"/>
                <a:gd name="T7" fmla="*/ 0 h 9525"/>
                <a:gd name="T8" fmla="*/ 0 w 9525"/>
                <a:gd name="T9" fmla="*/ 285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857"/>
                  </a:moveTo>
                  <a:cubicBezTo>
                    <a:pt x="7049" y="4096"/>
                    <a:pt x="-2191" y="10477"/>
                    <a:pt x="5810" y="12764"/>
                  </a:cubicBezTo>
                  <a:cubicBezTo>
                    <a:pt x="6953" y="8001"/>
                    <a:pt x="3620" y="6001"/>
                    <a:pt x="5810" y="476"/>
                  </a:cubicBezTo>
                  <a:cubicBezTo>
                    <a:pt x="4572" y="381"/>
                    <a:pt x="3429" y="190"/>
                    <a:pt x="2286" y="0"/>
                  </a:cubicBezTo>
                  <a:cubicBezTo>
                    <a:pt x="2000" y="1524"/>
                    <a:pt x="571" y="1619"/>
                    <a:pt x="0" y="2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2" name="Freeform: Shape 2672">
              <a:extLst>
                <a:ext uri="{FF2B5EF4-FFF2-40B4-BE49-F238E27FC236}">
                  <a16:creationId xmlns:a16="http://schemas.microsoft.com/office/drawing/2014/main" id="{18875242-A63C-4A8B-9635-3ED810723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18" y="3679317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13335 w 9525"/>
                <a:gd name="T3" fmla="*/ 12478 h 9525"/>
                <a:gd name="T4" fmla="*/ 15716 w 9525"/>
                <a:gd name="T5" fmla="*/ 8192 h 9525"/>
                <a:gd name="T6" fmla="*/ 11525 w 9525"/>
                <a:gd name="T7" fmla="*/ 0 h 9525"/>
                <a:gd name="T8" fmla="*/ 0 w 9525"/>
                <a:gd name="T9" fmla="*/ 466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10001" y="3620"/>
                    <a:pt x="9144" y="9716"/>
                    <a:pt x="13335" y="12478"/>
                  </a:cubicBezTo>
                  <a:cubicBezTo>
                    <a:pt x="13716" y="10573"/>
                    <a:pt x="15907" y="10668"/>
                    <a:pt x="15716" y="8192"/>
                  </a:cubicBezTo>
                  <a:cubicBezTo>
                    <a:pt x="13906" y="5715"/>
                    <a:pt x="8192" y="5810"/>
                    <a:pt x="11525" y="0"/>
                  </a:cubicBezTo>
                  <a:cubicBezTo>
                    <a:pt x="4191" y="1524"/>
                    <a:pt x="2953" y="-1048"/>
                    <a:pt x="0" y="4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3" name="Freeform: Shape 2673">
              <a:extLst>
                <a:ext uri="{FF2B5EF4-FFF2-40B4-BE49-F238E27FC236}">
                  <a16:creationId xmlns:a16="http://schemas.microsoft.com/office/drawing/2014/main" id="{5C6B58A9-16EE-4A24-9CDE-BEEF3C450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036" y="3080668"/>
              <a:ext cx="9525" cy="9525"/>
            </a:xfrm>
            <a:custGeom>
              <a:avLst/>
              <a:gdLst>
                <a:gd name="T0" fmla="*/ 6648450 w 9525"/>
                <a:gd name="T1" fmla="*/ 10290 h 9525"/>
                <a:gd name="T2" fmla="*/ 54730650 w 9525"/>
                <a:gd name="T3" fmla="*/ 98 h 9525"/>
                <a:gd name="T4" fmla="*/ 6648450 w 9525"/>
                <a:gd name="T5" fmla="*/ 1029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98" y="10290"/>
                  </a:moveTo>
                  <a:cubicBezTo>
                    <a:pt x="2603" y="7242"/>
                    <a:pt x="6032" y="5718"/>
                    <a:pt x="5746" y="98"/>
                  </a:cubicBezTo>
                  <a:cubicBezTo>
                    <a:pt x="889" y="-1140"/>
                    <a:pt x="-1207" y="9719"/>
                    <a:pt x="698" y="10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4" name="Freeform: Shape 2674">
              <a:extLst>
                <a:ext uri="{FF2B5EF4-FFF2-40B4-BE49-F238E27FC236}">
                  <a16:creationId xmlns:a16="http://schemas.microsoft.com/office/drawing/2014/main" id="{40F3CD9E-F2A0-4785-999E-70F61D7A1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348" y="3686746"/>
              <a:ext cx="9525" cy="9525"/>
            </a:xfrm>
            <a:custGeom>
              <a:avLst/>
              <a:gdLst>
                <a:gd name="T0" fmla="*/ 5423 w 9525"/>
                <a:gd name="T1" fmla="*/ 14478 h 9525"/>
                <a:gd name="T2" fmla="*/ 10947 w 9525"/>
                <a:gd name="T3" fmla="*/ 13621 h 9525"/>
                <a:gd name="T4" fmla="*/ 11614 w 9525"/>
                <a:gd name="T5" fmla="*/ 9049 h 9525"/>
                <a:gd name="T6" fmla="*/ 280 w 9525"/>
                <a:gd name="T7" fmla="*/ 0 h 9525"/>
                <a:gd name="T8" fmla="*/ 5423 w 9525"/>
                <a:gd name="T9" fmla="*/ 1447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423" y="14478"/>
                  </a:moveTo>
                  <a:cubicBezTo>
                    <a:pt x="5994" y="12763"/>
                    <a:pt x="8471" y="13240"/>
                    <a:pt x="10947" y="13621"/>
                  </a:cubicBezTo>
                  <a:cubicBezTo>
                    <a:pt x="11138" y="12097"/>
                    <a:pt x="11424" y="10573"/>
                    <a:pt x="11614" y="9049"/>
                  </a:cubicBezTo>
                  <a:cubicBezTo>
                    <a:pt x="89" y="11049"/>
                    <a:pt x="5613" y="2000"/>
                    <a:pt x="280" y="0"/>
                  </a:cubicBezTo>
                  <a:cubicBezTo>
                    <a:pt x="-578" y="6572"/>
                    <a:pt x="375" y="11906"/>
                    <a:pt x="5423" y="14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5" name="Freeform: Shape 2675">
              <a:extLst>
                <a:ext uri="{FF2B5EF4-FFF2-40B4-BE49-F238E27FC236}">
                  <a16:creationId xmlns:a16="http://schemas.microsoft.com/office/drawing/2014/main" id="{92937EC4-34A8-455D-A45A-83021678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616" y="4821650"/>
              <a:ext cx="9525" cy="9525"/>
            </a:xfrm>
            <a:custGeom>
              <a:avLst/>
              <a:gdLst>
                <a:gd name="T0" fmla="*/ 7230 w 9525"/>
                <a:gd name="T1" fmla="*/ 857 h 9525"/>
                <a:gd name="T2" fmla="*/ 181 w 9525"/>
                <a:gd name="T3" fmla="*/ 0 h 9525"/>
                <a:gd name="T4" fmla="*/ 11325 w 9525"/>
                <a:gd name="T5" fmla="*/ 10573 h 9525"/>
                <a:gd name="T6" fmla="*/ 7230 w 9525"/>
                <a:gd name="T7" fmla="*/ 8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30" y="857"/>
                  </a:moveTo>
                  <a:cubicBezTo>
                    <a:pt x="4848" y="571"/>
                    <a:pt x="2562" y="286"/>
                    <a:pt x="181" y="0"/>
                  </a:cubicBezTo>
                  <a:cubicBezTo>
                    <a:pt x="-1343" y="5620"/>
                    <a:pt x="7134" y="17526"/>
                    <a:pt x="11325" y="10573"/>
                  </a:cubicBezTo>
                  <a:cubicBezTo>
                    <a:pt x="4848" y="10668"/>
                    <a:pt x="6563" y="5429"/>
                    <a:pt x="7230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6" name="Freeform: Shape 2676">
              <a:extLst>
                <a:ext uri="{FF2B5EF4-FFF2-40B4-BE49-F238E27FC236}">
                  <a16:creationId xmlns:a16="http://schemas.microsoft.com/office/drawing/2014/main" id="{F1E7FF8D-3536-4FD1-9984-EE29F5BC9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711" y="2898490"/>
              <a:ext cx="9525" cy="9525"/>
            </a:xfrm>
            <a:custGeom>
              <a:avLst/>
              <a:gdLst>
                <a:gd name="T0" fmla="*/ 61036200 w 9525"/>
                <a:gd name="T1" fmla="*/ 75904725 h 9525"/>
                <a:gd name="T2" fmla="*/ 54683025 w 9525"/>
                <a:gd name="T3" fmla="*/ 1504950 h 9525"/>
                <a:gd name="T4" fmla="*/ 610362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08" y="7969"/>
                  </a:moveTo>
                  <a:cubicBezTo>
                    <a:pt x="8408" y="3873"/>
                    <a:pt x="4408" y="3778"/>
                    <a:pt x="5741" y="158"/>
                  </a:cubicBezTo>
                  <a:cubicBezTo>
                    <a:pt x="-2926" y="-1366"/>
                    <a:pt x="-1021" y="8635"/>
                    <a:pt x="640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7" name="Freeform: Shape 2677">
              <a:extLst>
                <a:ext uri="{FF2B5EF4-FFF2-40B4-BE49-F238E27FC236}">
                  <a16:creationId xmlns:a16="http://schemas.microsoft.com/office/drawing/2014/main" id="{E35B3825-CB1D-42C0-AEC8-6F132A380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542" y="3180073"/>
              <a:ext cx="9525" cy="9525"/>
            </a:xfrm>
            <a:custGeom>
              <a:avLst/>
              <a:gdLst>
                <a:gd name="T0" fmla="*/ 71675625 w 9525"/>
                <a:gd name="T1" fmla="*/ 371475 h 9525"/>
                <a:gd name="T2" fmla="*/ 0 w 9525"/>
                <a:gd name="T3" fmla="*/ 20335875 h 9525"/>
                <a:gd name="T4" fmla="*/ 27222450 w 9525"/>
                <a:gd name="T5" fmla="*/ 67513200 h 9525"/>
                <a:gd name="T6" fmla="*/ 71675625 w 9525"/>
                <a:gd name="T7" fmla="*/ 37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25" y="39"/>
                  </a:moveTo>
                  <a:cubicBezTo>
                    <a:pt x="4191" y="-151"/>
                    <a:pt x="1429" y="325"/>
                    <a:pt x="0" y="2135"/>
                  </a:cubicBezTo>
                  <a:cubicBezTo>
                    <a:pt x="2953" y="2516"/>
                    <a:pt x="381" y="6421"/>
                    <a:pt x="2858" y="7088"/>
                  </a:cubicBezTo>
                  <a:cubicBezTo>
                    <a:pt x="4000" y="4325"/>
                    <a:pt x="8287" y="4992"/>
                    <a:pt x="752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8" name="Freeform: Shape 2678">
              <a:extLst>
                <a:ext uri="{FF2B5EF4-FFF2-40B4-BE49-F238E27FC236}">
                  <a16:creationId xmlns:a16="http://schemas.microsoft.com/office/drawing/2014/main" id="{3E779072-63AD-4807-AAD7-36F37A3F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656" y="4095201"/>
              <a:ext cx="9525" cy="9525"/>
            </a:xfrm>
            <a:custGeom>
              <a:avLst/>
              <a:gdLst>
                <a:gd name="T0" fmla="*/ 44110275 w 9525"/>
                <a:gd name="T1" fmla="*/ 15693 h 9525"/>
                <a:gd name="T2" fmla="*/ 81314925 w 9525"/>
                <a:gd name="T3" fmla="*/ 834 h 9525"/>
                <a:gd name="T4" fmla="*/ 44110275 w 9525"/>
                <a:gd name="T5" fmla="*/ 1569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31" y="15693"/>
                  </a:moveTo>
                  <a:cubicBezTo>
                    <a:pt x="5870" y="10645"/>
                    <a:pt x="5012" y="3311"/>
                    <a:pt x="8537" y="834"/>
                  </a:cubicBezTo>
                  <a:cubicBezTo>
                    <a:pt x="-1655" y="-3738"/>
                    <a:pt x="-2417" y="11788"/>
                    <a:pt x="4631" y="156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29" name="Freeform: Shape 2679">
              <a:extLst>
                <a:ext uri="{FF2B5EF4-FFF2-40B4-BE49-F238E27FC236}">
                  <a16:creationId xmlns:a16="http://schemas.microsoft.com/office/drawing/2014/main" id="{F31EB57B-571E-4C78-AD5A-6B8EE797C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188" y="4312361"/>
              <a:ext cx="9525" cy="9525"/>
            </a:xfrm>
            <a:custGeom>
              <a:avLst/>
              <a:gdLst>
                <a:gd name="T0" fmla="*/ 14516100 w 9525"/>
                <a:gd name="T1" fmla="*/ 15704 h 9525"/>
                <a:gd name="T2" fmla="*/ 79838550 w 9525"/>
                <a:gd name="T3" fmla="*/ 5798 h 9525"/>
                <a:gd name="T4" fmla="*/ 0 w 9525"/>
                <a:gd name="T5" fmla="*/ 1702 h 9525"/>
                <a:gd name="T6" fmla="*/ 14516100 w 9525"/>
                <a:gd name="T7" fmla="*/ 1570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5704"/>
                  </a:moveTo>
                  <a:cubicBezTo>
                    <a:pt x="1810" y="10179"/>
                    <a:pt x="7620" y="10846"/>
                    <a:pt x="8382" y="5798"/>
                  </a:cubicBezTo>
                  <a:cubicBezTo>
                    <a:pt x="3334" y="6560"/>
                    <a:pt x="5620" y="-4013"/>
                    <a:pt x="0" y="1702"/>
                  </a:cubicBezTo>
                  <a:cubicBezTo>
                    <a:pt x="7334" y="4941"/>
                    <a:pt x="-3239" y="11703"/>
                    <a:pt x="1524" y="157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0" name="Freeform: Shape 2680">
              <a:extLst>
                <a:ext uri="{FF2B5EF4-FFF2-40B4-BE49-F238E27FC236}">
                  <a16:creationId xmlns:a16="http://schemas.microsoft.com/office/drawing/2014/main" id="{A6187D74-F600-4A0A-808D-109DC379F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197" y="4202906"/>
              <a:ext cx="9525" cy="9525"/>
            </a:xfrm>
            <a:custGeom>
              <a:avLst/>
              <a:gdLst>
                <a:gd name="T0" fmla="*/ 29413200 w 9525"/>
                <a:gd name="T1" fmla="*/ 71675625 h 9525"/>
                <a:gd name="T2" fmla="*/ 39395400 w 9525"/>
                <a:gd name="T3" fmla="*/ 0 h 9525"/>
                <a:gd name="T4" fmla="*/ 4010025 w 9525"/>
                <a:gd name="T5" fmla="*/ 9982200 h 9525"/>
                <a:gd name="T6" fmla="*/ 29413200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88" y="7525"/>
                  </a:moveTo>
                  <a:cubicBezTo>
                    <a:pt x="4231" y="6763"/>
                    <a:pt x="8327" y="857"/>
                    <a:pt x="4136" y="0"/>
                  </a:cubicBezTo>
                  <a:cubicBezTo>
                    <a:pt x="3564" y="1143"/>
                    <a:pt x="2421" y="1619"/>
                    <a:pt x="421" y="1048"/>
                  </a:cubicBezTo>
                  <a:cubicBezTo>
                    <a:pt x="-531" y="4382"/>
                    <a:pt x="40" y="6763"/>
                    <a:pt x="3088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1" name="Freeform: Shape 2681">
              <a:extLst>
                <a:ext uri="{FF2B5EF4-FFF2-40B4-BE49-F238E27FC236}">
                  <a16:creationId xmlns:a16="http://schemas.microsoft.com/office/drawing/2014/main" id="{9C0F7215-CDF4-4EB6-876A-24CE6A514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8" y="3493103"/>
              <a:ext cx="9525" cy="9525"/>
            </a:xfrm>
            <a:custGeom>
              <a:avLst/>
              <a:gdLst>
                <a:gd name="T0" fmla="*/ 44453175 w 9525"/>
                <a:gd name="T1" fmla="*/ 0 h 9525"/>
                <a:gd name="T2" fmla="*/ 0 w 9525"/>
                <a:gd name="T3" fmla="*/ 68046600 h 9525"/>
                <a:gd name="T4" fmla="*/ 4445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0"/>
                  </a:moveTo>
                  <a:cubicBezTo>
                    <a:pt x="4381" y="3810"/>
                    <a:pt x="1238" y="4382"/>
                    <a:pt x="0" y="7144"/>
                  </a:cubicBezTo>
                  <a:cubicBezTo>
                    <a:pt x="6667" y="9620"/>
                    <a:pt x="9906" y="667"/>
                    <a:pt x="4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2" name="Freeform: Shape 2682">
              <a:extLst>
                <a:ext uri="{FF2B5EF4-FFF2-40B4-BE49-F238E27FC236}">
                  <a16:creationId xmlns:a16="http://schemas.microsoft.com/office/drawing/2014/main" id="{0C123AE0-A25B-405E-9C81-603BA0461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769" y="3664077"/>
              <a:ext cx="9525" cy="9525"/>
            </a:xfrm>
            <a:custGeom>
              <a:avLst/>
              <a:gdLst>
                <a:gd name="T0" fmla="*/ 8192 w 9525"/>
                <a:gd name="T1" fmla="*/ 16288 h 9525"/>
                <a:gd name="T2" fmla="*/ 13525 w 9525"/>
                <a:gd name="T3" fmla="*/ 16955 h 9525"/>
                <a:gd name="T4" fmla="*/ 11525 w 9525"/>
                <a:gd name="T5" fmla="*/ 5906 h 9525"/>
                <a:gd name="T6" fmla="*/ 1524 w 9525"/>
                <a:gd name="T7" fmla="*/ 0 h 9525"/>
                <a:gd name="T8" fmla="*/ 0 w 9525"/>
                <a:gd name="T9" fmla="*/ 10573 h 9525"/>
                <a:gd name="T10" fmla="*/ 8192 w 9525"/>
                <a:gd name="T11" fmla="*/ 1628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16288"/>
                  </a:moveTo>
                  <a:cubicBezTo>
                    <a:pt x="10001" y="16478"/>
                    <a:pt x="11716" y="16764"/>
                    <a:pt x="13525" y="16955"/>
                  </a:cubicBezTo>
                  <a:cubicBezTo>
                    <a:pt x="14859" y="7906"/>
                    <a:pt x="7048" y="12192"/>
                    <a:pt x="11525" y="5906"/>
                  </a:cubicBezTo>
                  <a:cubicBezTo>
                    <a:pt x="4858" y="4286"/>
                    <a:pt x="6763" y="3810"/>
                    <a:pt x="1524" y="0"/>
                  </a:cubicBezTo>
                  <a:cubicBezTo>
                    <a:pt x="190" y="6191"/>
                    <a:pt x="2953" y="6191"/>
                    <a:pt x="0" y="10573"/>
                  </a:cubicBezTo>
                  <a:cubicBezTo>
                    <a:pt x="4667" y="9906"/>
                    <a:pt x="9811" y="9811"/>
                    <a:pt x="8192" y="16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3" name="Freeform: Shape 2683">
              <a:extLst>
                <a:ext uri="{FF2B5EF4-FFF2-40B4-BE49-F238E27FC236}">
                  <a16:creationId xmlns:a16="http://schemas.microsoft.com/office/drawing/2014/main" id="{29910D69-4485-4EE8-B0D9-295EC9E50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828" y="3074299"/>
              <a:ext cx="9525" cy="9525"/>
            </a:xfrm>
            <a:custGeom>
              <a:avLst/>
              <a:gdLst>
                <a:gd name="T0" fmla="*/ 60788550 w 9525"/>
                <a:gd name="T1" fmla="*/ 61598175 h 9525"/>
                <a:gd name="T2" fmla="*/ 68951475 w 9525"/>
                <a:gd name="T3" fmla="*/ 4438650 h 9525"/>
                <a:gd name="T4" fmla="*/ 0 w 9525"/>
                <a:gd name="T5" fmla="*/ 10791825 h 9525"/>
                <a:gd name="T6" fmla="*/ 60788550 w 9525"/>
                <a:gd name="T7" fmla="*/ 61598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6467"/>
                  </a:moveTo>
                  <a:cubicBezTo>
                    <a:pt x="6667" y="4466"/>
                    <a:pt x="6953" y="2371"/>
                    <a:pt x="7239" y="466"/>
                  </a:cubicBezTo>
                  <a:cubicBezTo>
                    <a:pt x="4572" y="371"/>
                    <a:pt x="762" y="-868"/>
                    <a:pt x="0" y="1133"/>
                  </a:cubicBezTo>
                  <a:cubicBezTo>
                    <a:pt x="3429" y="1895"/>
                    <a:pt x="2858" y="5514"/>
                    <a:pt x="6382" y="64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4" name="Freeform: Shape 2684">
              <a:extLst>
                <a:ext uri="{FF2B5EF4-FFF2-40B4-BE49-F238E27FC236}">
                  <a16:creationId xmlns:a16="http://schemas.microsoft.com/office/drawing/2014/main" id="{E343F4E3-0874-4965-A08C-E78B5AFAF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602" y="2304882"/>
              <a:ext cx="9525" cy="9525"/>
            </a:xfrm>
            <a:custGeom>
              <a:avLst/>
              <a:gdLst>
                <a:gd name="T0" fmla="*/ 6858 w 9525"/>
                <a:gd name="T1" fmla="*/ 17598 h 9525"/>
                <a:gd name="T2" fmla="*/ 9525 w 9525"/>
                <a:gd name="T3" fmla="*/ 11788 h 9525"/>
                <a:gd name="T4" fmla="*/ 2191 w 9525"/>
                <a:gd name="T5" fmla="*/ 72 h 9525"/>
                <a:gd name="T6" fmla="*/ 0 w 9525"/>
                <a:gd name="T7" fmla="*/ 15217 h 9525"/>
                <a:gd name="T8" fmla="*/ 6858 w 9525"/>
                <a:gd name="T9" fmla="*/ 1759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858" y="17598"/>
                  </a:moveTo>
                  <a:cubicBezTo>
                    <a:pt x="7144" y="14931"/>
                    <a:pt x="7906" y="12931"/>
                    <a:pt x="9525" y="11788"/>
                  </a:cubicBezTo>
                  <a:cubicBezTo>
                    <a:pt x="1238" y="11693"/>
                    <a:pt x="12478" y="-1071"/>
                    <a:pt x="2191" y="72"/>
                  </a:cubicBezTo>
                  <a:cubicBezTo>
                    <a:pt x="6572" y="5121"/>
                    <a:pt x="2572" y="9026"/>
                    <a:pt x="0" y="15217"/>
                  </a:cubicBezTo>
                  <a:cubicBezTo>
                    <a:pt x="3429" y="15217"/>
                    <a:pt x="3620" y="17313"/>
                    <a:pt x="6858" y="17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5" name="Freeform: Shape 2685">
              <a:extLst>
                <a:ext uri="{FF2B5EF4-FFF2-40B4-BE49-F238E27FC236}">
                  <a16:creationId xmlns:a16="http://schemas.microsoft.com/office/drawing/2014/main" id="{853811D9-CC2F-4234-B707-0654F7D8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448" y="2942082"/>
              <a:ext cx="9525" cy="9525"/>
            </a:xfrm>
            <a:custGeom>
              <a:avLst/>
              <a:gdLst>
                <a:gd name="T0" fmla="*/ 6287 w 9525"/>
                <a:gd name="T1" fmla="*/ 11716 h 9525"/>
                <a:gd name="T2" fmla="*/ 11525 w 9525"/>
                <a:gd name="T3" fmla="*/ 0 h 9525"/>
                <a:gd name="T4" fmla="*/ 0 w 9525"/>
                <a:gd name="T5" fmla="*/ 4763 h 9525"/>
                <a:gd name="T6" fmla="*/ 6287 w 9525"/>
                <a:gd name="T7" fmla="*/ 1171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11716"/>
                  </a:moveTo>
                  <a:cubicBezTo>
                    <a:pt x="6763" y="7430"/>
                    <a:pt x="16097" y="4096"/>
                    <a:pt x="11525" y="0"/>
                  </a:cubicBezTo>
                  <a:cubicBezTo>
                    <a:pt x="10382" y="7620"/>
                    <a:pt x="3143" y="-1524"/>
                    <a:pt x="0" y="4763"/>
                  </a:cubicBezTo>
                  <a:cubicBezTo>
                    <a:pt x="4572" y="5429"/>
                    <a:pt x="1714" y="10954"/>
                    <a:pt x="6287" y="11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6" name="Freeform: Shape 2686">
              <a:extLst>
                <a:ext uri="{FF2B5EF4-FFF2-40B4-BE49-F238E27FC236}">
                  <a16:creationId xmlns:a16="http://schemas.microsoft.com/office/drawing/2014/main" id="{58569E4B-755E-4364-9247-CC0B1777F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60" y="3120644"/>
              <a:ext cx="9525" cy="9525"/>
            </a:xfrm>
            <a:custGeom>
              <a:avLst/>
              <a:gdLst>
                <a:gd name="T0" fmla="*/ 9071 w 9525"/>
                <a:gd name="T1" fmla="*/ 3461 h 9525"/>
                <a:gd name="T2" fmla="*/ 14405 w 9525"/>
                <a:gd name="T3" fmla="*/ 4127 h 9525"/>
                <a:gd name="T4" fmla="*/ 6023 w 9525"/>
                <a:gd name="T5" fmla="*/ 32 h 9525"/>
                <a:gd name="T6" fmla="*/ 22 w 9525"/>
                <a:gd name="T7" fmla="*/ 3937 h 9525"/>
                <a:gd name="T8" fmla="*/ 8023 w 9525"/>
                <a:gd name="T9" fmla="*/ 11081 h 9525"/>
                <a:gd name="T10" fmla="*/ 9071 w 9525"/>
                <a:gd name="T11" fmla="*/ 34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071" y="3461"/>
                  </a:moveTo>
                  <a:cubicBezTo>
                    <a:pt x="9071" y="7080"/>
                    <a:pt x="13357" y="7556"/>
                    <a:pt x="14405" y="4127"/>
                  </a:cubicBezTo>
                  <a:cubicBezTo>
                    <a:pt x="8785" y="4604"/>
                    <a:pt x="11643" y="-445"/>
                    <a:pt x="6023" y="32"/>
                  </a:cubicBezTo>
                  <a:cubicBezTo>
                    <a:pt x="5832" y="3365"/>
                    <a:pt x="3927" y="4699"/>
                    <a:pt x="22" y="3937"/>
                  </a:cubicBezTo>
                  <a:cubicBezTo>
                    <a:pt x="-264" y="8223"/>
                    <a:pt x="2213" y="10795"/>
                    <a:pt x="8023" y="11081"/>
                  </a:cubicBezTo>
                  <a:cubicBezTo>
                    <a:pt x="10881" y="7556"/>
                    <a:pt x="5166" y="3175"/>
                    <a:pt x="9071" y="3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7" name="Freeform: Shape 2687">
              <a:extLst>
                <a:ext uri="{FF2B5EF4-FFF2-40B4-BE49-F238E27FC236}">
                  <a16:creationId xmlns:a16="http://schemas.microsoft.com/office/drawing/2014/main" id="{0A511E1A-FEBE-4E4E-B7A5-3BC47C3A3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02" y="3491736"/>
              <a:ext cx="9525" cy="9525"/>
            </a:xfrm>
            <a:custGeom>
              <a:avLst/>
              <a:gdLst>
                <a:gd name="T0" fmla="*/ 565 w 9525"/>
                <a:gd name="T1" fmla="*/ 2701 h 9525"/>
                <a:gd name="T2" fmla="*/ 2375 w 9525"/>
                <a:gd name="T3" fmla="*/ 15178 h 9525"/>
                <a:gd name="T4" fmla="*/ 4661 w 9525"/>
                <a:gd name="T5" fmla="*/ 10702 h 9525"/>
                <a:gd name="T6" fmla="*/ 3232 w 9525"/>
                <a:gd name="T7" fmla="*/ 34 h 9525"/>
                <a:gd name="T8" fmla="*/ 3137 w 9525"/>
                <a:gd name="T9" fmla="*/ 3939 h 9525"/>
                <a:gd name="T10" fmla="*/ 565 w 9525"/>
                <a:gd name="T11" fmla="*/ 27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65" y="2701"/>
                  </a:moveTo>
                  <a:cubicBezTo>
                    <a:pt x="3232" y="8035"/>
                    <a:pt x="-3244" y="11368"/>
                    <a:pt x="2375" y="15178"/>
                  </a:cubicBezTo>
                  <a:cubicBezTo>
                    <a:pt x="3518" y="14321"/>
                    <a:pt x="4375" y="12607"/>
                    <a:pt x="4661" y="10702"/>
                  </a:cubicBezTo>
                  <a:cubicBezTo>
                    <a:pt x="10186" y="8797"/>
                    <a:pt x="13805" y="-633"/>
                    <a:pt x="3232" y="34"/>
                  </a:cubicBezTo>
                  <a:cubicBezTo>
                    <a:pt x="3518" y="1558"/>
                    <a:pt x="3423" y="2891"/>
                    <a:pt x="3137" y="3939"/>
                  </a:cubicBezTo>
                  <a:cubicBezTo>
                    <a:pt x="2470" y="3367"/>
                    <a:pt x="1708" y="2796"/>
                    <a:pt x="565" y="27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8" name="Freeform: Shape 2688">
              <a:extLst>
                <a:ext uri="{FF2B5EF4-FFF2-40B4-BE49-F238E27FC236}">
                  <a16:creationId xmlns:a16="http://schemas.microsoft.com/office/drawing/2014/main" id="{97B9363B-1C2B-4C9C-A015-96EFC0EA5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2879217"/>
              <a:ext cx="9525" cy="9525"/>
            </a:xfrm>
            <a:custGeom>
              <a:avLst/>
              <a:gdLst>
                <a:gd name="T0" fmla="*/ 27212925 w 9525"/>
                <a:gd name="T1" fmla="*/ 0 h 9525"/>
                <a:gd name="T2" fmla="*/ 0 w 9525"/>
                <a:gd name="T3" fmla="*/ 69856350 h 9525"/>
                <a:gd name="T4" fmla="*/ 27212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7" y="0"/>
                  </a:moveTo>
                  <a:cubicBezTo>
                    <a:pt x="1143" y="1619"/>
                    <a:pt x="0" y="3810"/>
                    <a:pt x="0" y="7334"/>
                  </a:cubicBezTo>
                  <a:cubicBezTo>
                    <a:pt x="6286" y="9620"/>
                    <a:pt x="8096" y="857"/>
                    <a:pt x="28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39" name="Freeform: Shape 2689">
              <a:extLst>
                <a:ext uri="{FF2B5EF4-FFF2-40B4-BE49-F238E27FC236}">
                  <a16:creationId xmlns:a16="http://schemas.microsoft.com/office/drawing/2014/main" id="{7387B72A-DBF3-4B1D-86A5-2249ED1B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41" y="1919361"/>
              <a:ext cx="9525" cy="9525"/>
            </a:xfrm>
            <a:custGeom>
              <a:avLst/>
              <a:gdLst>
                <a:gd name="T0" fmla="*/ 34985325 w 9525"/>
                <a:gd name="T1" fmla="*/ 10499 h 9525"/>
                <a:gd name="T2" fmla="*/ 65836800 w 9525"/>
                <a:gd name="T3" fmla="*/ 117 h 9525"/>
                <a:gd name="T4" fmla="*/ 34985325 w 9525"/>
                <a:gd name="T5" fmla="*/ 104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73" y="10499"/>
                  </a:moveTo>
                  <a:cubicBezTo>
                    <a:pt x="6435" y="8880"/>
                    <a:pt x="6340" y="4117"/>
                    <a:pt x="6912" y="117"/>
                  </a:cubicBezTo>
                  <a:cubicBezTo>
                    <a:pt x="-2899" y="-1121"/>
                    <a:pt x="-613" y="7832"/>
                    <a:pt x="3673" y="104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0" name="Freeform: Shape 2690">
              <a:extLst>
                <a:ext uri="{FF2B5EF4-FFF2-40B4-BE49-F238E27FC236}">
                  <a16:creationId xmlns:a16="http://schemas.microsoft.com/office/drawing/2014/main" id="{4B637D19-2F5B-446F-89B2-91DE3626C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291" y="2863298"/>
              <a:ext cx="9525" cy="9525"/>
            </a:xfrm>
            <a:custGeom>
              <a:avLst/>
              <a:gdLst>
                <a:gd name="T0" fmla="*/ 14658975 w 9525"/>
                <a:gd name="T1" fmla="*/ 123825 h 9525"/>
                <a:gd name="T2" fmla="*/ 6486525 w 9525"/>
                <a:gd name="T3" fmla="*/ 57273825 h 9525"/>
                <a:gd name="T4" fmla="*/ 14658975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9" y="13"/>
                  </a:moveTo>
                  <a:cubicBezTo>
                    <a:pt x="-1795" y="2584"/>
                    <a:pt x="1443" y="1918"/>
                    <a:pt x="681" y="6013"/>
                  </a:cubicBezTo>
                  <a:cubicBezTo>
                    <a:pt x="7254" y="8014"/>
                    <a:pt x="8492" y="-368"/>
                    <a:pt x="153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1" name="Freeform: Shape 2691">
              <a:extLst>
                <a:ext uri="{FF2B5EF4-FFF2-40B4-BE49-F238E27FC236}">
                  <a16:creationId xmlns:a16="http://schemas.microsoft.com/office/drawing/2014/main" id="{2FCA8741-AD57-495F-A2A6-CBE39D325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921" y="3033751"/>
              <a:ext cx="9525" cy="9525"/>
            </a:xfrm>
            <a:custGeom>
              <a:avLst/>
              <a:gdLst>
                <a:gd name="T0" fmla="*/ 5143 w 9525"/>
                <a:gd name="T1" fmla="*/ 4628 h 9525"/>
                <a:gd name="T2" fmla="*/ 0 w 9525"/>
                <a:gd name="T3" fmla="*/ 2438 h 9525"/>
                <a:gd name="T4" fmla="*/ 11525 w 9525"/>
                <a:gd name="T5" fmla="*/ 9962 h 9525"/>
                <a:gd name="T6" fmla="*/ 11049 w 9525"/>
                <a:gd name="T7" fmla="*/ 723 h 9525"/>
                <a:gd name="T8" fmla="*/ 5143 w 9525"/>
                <a:gd name="T9" fmla="*/ 462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43" y="4628"/>
                  </a:moveTo>
                  <a:cubicBezTo>
                    <a:pt x="5048" y="2819"/>
                    <a:pt x="2572" y="2628"/>
                    <a:pt x="0" y="2438"/>
                  </a:cubicBezTo>
                  <a:cubicBezTo>
                    <a:pt x="1810" y="5390"/>
                    <a:pt x="6572" y="13582"/>
                    <a:pt x="11525" y="9962"/>
                  </a:cubicBezTo>
                  <a:cubicBezTo>
                    <a:pt x="6953" y="6724"/>
                    <a:pt x="10382" y="5867"/>
                    <a:pt x="11049" y="723"/>
                  </a:cubicBezTo>
                  <a:cubicBezTo>
                    <a:pt x="5143" y="-2420"/>
                    <a:pt x="9239" y="5771"/>
                    <a:pt x="5143" y="4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2" name="Freeform: Shape 2692">
              <a:extLst>
                <a:ext uri="{FF2B5EF4-FFF2-40B4-BE49-F238E27FC236}">
                  <a16:creationId xmlns:a16="http://schemas.microsoft.com/office/drawing/2014/main" id="{A02CD84C-CC39-407B-A085-A37E97179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634" y="3484205"/>
              <a:ext cx="9525" cy="9525"/>
            </a:xfrm>
            <a:custGeom>
              <a:avLst/>
              <a:gdLst>
                <a:gd name="T0" fmla="*/ 6743700 w 9525"/>
                <a:gd name="T1" fmla="*/ 381000 h 9525"/>
                <a:gd name="T2" fmla="*/ 63903225 w 9525"/>
                <a:gd name="T3" fmla="*/ 80219550 h 9525"/>
                <a:gd name="T4" fmla="*/ 6743700 w 9525"/>
                <a:gd name="T5" fmla="*/ 381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8" y="40"/>
                  </a:moveTo>
                  <a:cubicBezTo>
                    <a:pt x="-1483" y="5565"/>
                    <a:pt x="1660" y="7660"/>
                    <a:pt x="6709" y="8422"/>
                  </a:cubicBezTo>
                  <a:cubicBezTo>
                    <a:pt x="5566" y="5089"/>
                    <a:pt x="7947" y="-531"/>
                    <a:pt x="70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3" name="Freeform: Shape 2693">
              <a:extLst>
                <a:ext uri="{FF2B5EF4-FFF2-40B4-BE49-F238E27FC236}">
                  <a16:creationId xmlns:a16="http://schemas.microsoft.com/office/drawing/2014/main" id="{847CB12A-86CF-4E82-BBE8-44A51539C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315" y="3492817"/>
              <a:ext cx="9525" cy="9525"/>
            </a:xfrm>
            <a:custGeom>
              <a:avLst/>
              <a:gdLst>
                <a:gd name="T0" fmla="*/ 1609725 w 9525"/>
                <a:gd name="T1" fmla="*/ 0 h 9525"/>
                <a:gd name="T2" fmla="*/ 36090225 w 9525"/>
                <a:gd name="T3" fmla="*/ 12763 h 9525"/>
                <a:gd name="T4" fmla="*/ 90525600 w 9525"/>
                <a:gd name="T5" fmla="*/ 10382 h 9525"/>
                <a:gd name="T6" fmla="*/ 16097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9" y="0"/>
                  </a:moveTo>
                  <a:cubicBezTo>
                    <a:pt x="-1069" y="7811"/>
                    <a:pt x="4932" y="7906"/>
                    <a:pt x="3789" y="12763"/>
                  </a:cubicBezTo>
                  <a:cubicBezTo>
                    <a:pt x="6837" y="13240"/>
                    <a:pt x="8551" y="12192"/>
                    <a:pt x="9504" y="10382"/>
                  </a:cubicBezTo>
                  <a:cubicBezTo>
                    <a:pt x="4170" y="8382"/>
                    <a:pt x="6837" y="1238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4" name="Freeform: Shape 2694">
              <a:extLst>
                <a:ext uri="{FF2B5EF4-FFF2-40B4-BE49-F238E27FC236}">
                  <a16:creationId xmlns:a16="http://schemas.microsoft.com/office/drawing/2014/main" id="{E37290FB-04F6-4FB5-9144-F8387E439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2908899"/>
              <a:ext cx="9525" cy="9525"/>
            </a:xfrm>
            <a:custGeom>
              <a:avLst/>
              <a:gdLst>
                <a:gd name="T0" fmla="*/ 0 w 9525"/>
                <a:gd name="T1" fmla="*/ 48434625 h 9525"/>
                <a:gd name="T2" fmla="*/ 73485375 w 9525"/>
                <a:gd name="T3" fmla="*/ 13049250 h 9525"/>
                <a:gd name="T4" fmla="*/ 6353175 w 9525"/>
                <a:gd name="T5" fmla="*/ 4886325 h 9525"/>
                <a:gd name="T6" fmla="*/ 0 w 9525"/>
                <a:gd name="T7" fmla="*/ 484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85"/>
                  </a:moveTo>
                  <a:cubicBezTo>
                    <a:pt x="4381" y="5942"/>
                    <a:pt x="5810" y="3465"/>
                    <a:pt x="7715" y="1370"/>
                  </a:cubicBezTo>
                  <a:cubicBezTo>
                    <a:pt x="4572" y="-1583"/>
                    <a:pt x="5429" y="1275"/>
                    <a:pt x="667" y="513"/>
                  </a:cubicBezTo>
                  <a:cubicBezTo>
                    <a:pt x="476" y="2037"/>
                    <a:pt x="286" y="3561"/>
                    <a:pt x="0" y="50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5" name="Freeform: Shape 2695">
              <a:extLst>
                <a:ext uri="{FF2B5EF4-FFF2-40B4-BE49-F238E27FC236}">
                  <a16:creationId xmlns:a16="http://schemas.microsoft.com/office/drawing/2014/main" id="{D7117BC5-7B41-4EF7-8F12-02AB7A5A8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443" y="3128772"/>
              <a:ext cx="9525" cy="9525"/>
            </a:xfrm>
            <a:custGeom>
              <a:avLst/>
              <a:gdLst>
                <a:gd name="T0" fmla="*/ 0 w 9525"/>
                <a:gd name="T1" fmla="*/ 8668 h 9525"/>
                <a:gd name="T2" fmla="*/ 82562700 w 9525"/>
                <a:gd name="T3" fmla="*/ 11240 h 9525"/>
                <a:gd name="T4" fmla="*/ 46272450 w 9525"/>
                <a:gd name="T5" fmla="*/ 0 h 9525"/>
                <a:gd name="T6" fmla="*/ 0 w 9525"/>
                <a:gd name="T7" fmla="*/ 8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4191" y="8668"/>
                    <a:pt x="6763" y="9811"/>
                    <a:pt x="8668" y="11240"/>
                  </a:cubicBezTo>
                  <a:cubicBezTo>
                    <a:pt x="7429" y="4477"/>
                    <a:pt x="8668" y="3429"/>
                    <a:pt x="4858" y="0"/>
                  </a:cubicBezTo>
                  <a:cubicBezTo>
                    <a:pt x="4667" y="4572"/>
                    <a:pt x="191" y="4191"/>
                    <a:pt x="0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6" name="Freeform: Shape 2696">
              <a:extLst>
                <a:ext uri="{FF2B5EF4-FFF2-40B4-BE49-F238E27FC236}">
                  <a16:creationId xmlns:a16="http://schemas.microsoft.com/office/drawing/2014/main" id="{0B6454C5-3818-4881-BDA2-554C785A3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002" y="4484751"/>
              <a:ext cx="9525" cy="9525"/>
            </a:xfrm>
            <a:custGeom>
              <a:avLst/>
              <a:gdLst>
                <a:gd name="T0" fmla="*/ 42529125 w 9525"/>
                <a:gd name="T1" fmla="*/ 0 h 9525"/>
                <a:gd name="T2" fmla="*/ 800100 w 9525"/>
                <a:gd name="T3" fmla="*/ 53530500 h 9525"/>
                <a:gd name="T4" fmla="*/ 67932300 w 9525"/>
                <a:gd name="T5" fmla="*/ 61693425 h 9525"/>
                <a:gd name="T6" fmla="*/ 425291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65" y="0"/>
                  </a:moveTo>
                  <a:cubicBezTo>
                    <a:pt x="3989" y="2953"/>
                    <a:pt x="-678" y="1334"/>
                    <a:pt x="84" y="5620"/>
                  </a:cubicBezTo>
                  <a:cubicBezTo>
                    <a:pt x="2465" y="5905"/>
                    <a:pt x="4846" y="6191"/>
                    <a:pt x="7132" y="6477"/>
                  </a:cubicBezTo>
                  <a:cubicBezTo>
                    <a:pt x="8180" y="3143"/>
                    <a:pt x="7609" y="762"/>
                    <a:pt x="44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7" name="Freeform: Shape 2697">
              <a:extLst>
                <a:ext uri="{FF2B5EF4-FFF2-40B4-BE49-F238E27FC236}">
                  <a16:creationId xmlns:a16="http://schemas.microsoft.com/office/drawing/2014/main" id="{6E98763A-EF79-425E-A350-9288324B8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933" y="2275332"/>
              <a:ext cx="19050" cy="9525"/>
            </a:xfrm>
            <a:custGeom>
              <a:avLst/>
              <a:gdLst>
                <a:gd name="T0" fmla="*/ 0 w 19050"/>
                <a:gd name="T1" fmla="*/ 15526 h 9525"/>
                <a:gd name="T2" fmla="*/ 23622 w 19050"/>
                <a:gd name="T3" fmla="*/ 1524 h 9525"/>
                <a:gd name="T4" fmla="*/ 11239 w 19050"/>
                <a:gd name="T5" fmla="*/ 0 h 9525"/>
                <a:gd name="T6" fmla="*/ 11906 w 19050"/>
                <a:gd name="T7" fmla="*/ 7810 h 9525"/>
                <a:gd name="T8" fmla="*/ 0 w 19050"/>
                <a:gd name="T9" fmla="*/ 1552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15526"/>
                  </a:moveTo>
                  <a:cubicBezTo>
                    <a:pt x="12954" y="19241"/>
                    <a:pt x="13906" y="5905"/>
                    <a:pt x="23622" y="1524"/>
                  </a:cubicBezTo>
                  <a:cubicBezTo>
                    <a:pt x="21050" y="-1524"/>
                    <a:pt x="17526" y="2191"/>
                    <a:pt x="11239" y="0"/>
                  </a:cubicBezTo>
                  <a:cubicBezTo>
                    <a:pt x="9334" y="6572"/>
                    <a:pt x="7810" y="6382"/>
                    <a:pt x="11906" y="7810"/>
                  </a:cubicBezTo>
                  <a:cubicBezTo>
                    <a:pt x="8001" y="10382"/>
                    <a:pt x="5429" y="14478"/>
                    <a:pt x="0" y="15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8" name="Freeform: Shape 2698">
              <a:extLst>
                <a:ext uri="{FF2B5EF4-FFF2-40B4-BE49-F238E27FC236}">
                  <a16:creationId xmlns:a16="http://schemas.microsoft.com/office/drawing/2014/main" id="{8EE539F8-EAA0-46F1-9086-BAB5DBAD0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829" y="2849638"/>
              <a:ext cx="9525" cy="9525"/>
            </a:xfrm>
            <a:custGeom>
              <a:avLst/>
              <a:gdLst>
                <a:gd name="T0" fmla="*/ 0 w 9525"/>
                <a:gd name="T1" fmla="*/ 49482375 h 9525"/>
                <a:gd name="T2" fmla="*/ 75304650 w 9525"/>
                <a:gd name="T3" fmla="*/ 495300 h 9525"/>
                <a:gd name="T4" fmla="*/ 0 w 9525"/>
                <a:gd name="T5" fmla="*/ 49482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195"/>
                  </a:moveTo>
                  <a:cubicBezTo>
                    <a:pt x="4191" y="5195"/>
                    <a:pt x="8477" y="5195"/>
                    <a:pt x="7906" y="52"/>
                  </a:cubicBezTo>
                  <a:cubicBezTo>
                    <a:pt x="3429" y="-329"/>
                    <a:pt x="762" y="1385"/>
                    <a:pt x="0" y="5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49" name="Freeform: Shape 2699">
              <a:extLst>
                <a:ext uri="{FF2B5EF4-FFF2-40B4-BE49-F238E27FC236}">
                  <a16:creationId xmlns:a16="http://schemas.microsoft.com/office/drawing/2014/main" id="{A4CA8A9A-B1F5-4D3A-9F85-EF16613F8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608" y="4560951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88001475 w 9525"/>
                <a:gd name="T3" fmla="*/ 51711225 h 9525"/>
                <a:gd name="T4" fmla="*/ 27222450 w 9525"/>
                <a:gd name="T5" fmla="*/ 0 h 9525"/>
                <a:gd name="T6" fmla="*/ 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4381" y="8096"/>
                    <a:pt x="8572" y="8668"/>
                    <a:pt x="9239" y="5429"/>
                  </a:cubicBezTo>
                  <a:cubicBezTo>
                    <a:pt x="5715" y="4572"/>
                    <a:pt x="6382" y="953"/>
                    <a:pt x="2858" y="0"/>
                  </a:cubicBezTo>
                  <a:cubicBezTo>
                    <a:pt x="2858" y="3524"/>
                    <a:pt x="1714" y="5715"/>
                    <a:pt x="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0" name="Freeform: Shape 2700">
              <a:extLst>
                <a:ext uri="{FF2B5EF4-FFF2-40B4-BE49-F238E27FC236}">
                  <a16:creationId xmlns:a16="http://schemas.microsoft.com/office/drawing/2014/main" id="{E0AAD62C-CE8F-4A85-B1E0-22920201D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918" y="3084576"/>
              <a:ext cx="19050" cy="9525"/>
            </a:xfrm>
            <a:custGeom>
              <a:avLst/>
              <a:gdLst>
                <a:gd name="T0" fmla="*/ 1048 w 19050"/>
                <a:gd name="T1" fmla="*/ 13145 h 9525"/>
                <a:gd name="T2" fmla="*/ 21622 w 19050"/>
                <a:gd name="T3" fmla="*/ 8001 h 9525"/>
                <a:gd name="T4" fmla="*/ 19145 w 19050"/>
                <a:gd name="T5" fmla="*/ 0 h 9525"/>
                <a:gd name="T6" fmla="*/ 9049 w 19050"/>
                <a:gd name="T7" fmla="*/ 7906 h 9525"/>
                <a:gd name="T8" fmla="*/ 4191 w 19050"/>
                <a:gd name="T9" fmla="*/ 4191 h 9525"/>
                <a:gd name="T10" fmla="*/ 0 w 19050"/>
                <a:gd name="T11" fmla="*/ 8287 h 9525"/>
                <a:gd name="T12" fmla="*/ 1048 w 19050"/>
                <a:gd name="T13" fmla="*/ 1314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48" y="13145"/>
                  </a:moveTo>
                  <a:cubicBezTo>
                    <a:pt x="8001" y="11525"/>
                    <a:pt x="14668" y="9620"/>
                    <a:pt x="21622" y="8001"/>
                  </a:cubicBezTo>
                  <a:cubicBezTo>
                    <a:pt x="19621" y="3238"/>
                    <a:pt x="24479" y="2667"/>
                    <a:pt x="19145" y="0"/>
                  </a:cubicBezTo>
                  <a:cubicBezTo>
                    <a:pt x="14764" y="1524"/>
                    <a:pt x="11716" y="4572"/>
                    <a:pt x="9049" y="7906"/>
                  </a:cubicBezTo>
                  <a:cubicBezTo>
                    <a:pt x="6287" y="7429"/>
                    <a:pt x="8192" y="3905"/>
                    <a:pt x="4191" y="4191"/>
                  </a:cubicBezTo>
                  <a:cubicBezTo>
                    <a:pt x="4286" y="7239"/>
                    <a:pt x="1429" y="6858"/>
                    <a:pt x="0" y="8287"/>
                  </a:cubicBezTo>
                  <a:cubicBezTo>
                    <a:pt x="3429" y="9620"/>
                    <a:pt x="3334" y="11144"/>
                    <a:pt x="1048" y="13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1" name="Freeform: Shape 2701">
              <a:extLst>
                <a:ext uri="{FF2B5EF4-FFF2-40B4-BE49-F238E27FC236}">
                  <a16:creationId xmlns:a16="http://schemas.microsoft.com/office/drawing/2014/main" id="{6AE13B87-4E9E-46B9-B745-42F4B9353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90" y="3640058"/>
              <a:ext cx="9525" cy="9525"/>
            </a:xfrm>
            <a:custGeom>
              <a:avLst/>
              <a:gdLst>
                <a:gd name="T0" fmla="*/ 0 w 9525"/>
                <a:gd name="T1" fmla="*/ 12849225 h 9525"/>
                <a:gd name="T2" fmla="*/ 10478 w 9525"/>
                <a:gd name="T3" fmla="*/ 40071675 h 9525"/>
                <a:gd name="T4" fmla="*/ 0 w 9525"/>
                <a:gd name="T5" fmla="*/ 12849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49"/>
                  </a:moveTo>
                  <a:cubicBezTo>
                    <a:pt x="1715" y="2683"/>
                    <a:pt x="7334" y="8302"/>
                    <a:pt x="10478" y="4207"/>
                  </a:cubicBezTo>
                  <a:cubicBezTo>
                    <a:pt x="7715" y="3445"/>
                    <a:pt x="3048" y="-2651"/>
                    <a:pt x="0" y="1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2" name="Freeform: Shape 2702">
              <a:extLst>
                <a:ext uri="{FF2B5EF4-FFF2-40B4-BE49-F238E27FC236}">
                  <a16:creationId xmlns:a16="http://schemas.microsoft.com/office/drawing/2014/main" id="{D61FA9EB-B5E2-40A6-8A93-67F75228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336" y="3721376"/>
              <a:ext cx="9525" cy="9525"/>
            </a:xfrm>
            <a:custGeom>
              <a:avLst/>
              <a:gdLst>
                <a:gd name="T0" fmla="*/ 10001 w 9525"/>
                <a:gd name="T1" fmla="*/ 77504925 h 9525"/>
                <a:gd name="T2" fmla="*/ 14573 w 9525"/>
                <a:gd name="T3" fmla="*/ 9467850 h 9525"/>
                <a:gd name="T4" fmla="*/ 0 w 9525"/>
                <a:gd name="T5" fmla="*/ 21259800 h 9525"/>
                <a:gd name="T6" fmla="*/ 10001 w 9525"/>
                <a:gd name="T7" fmla="*/ 77504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01" y="8137"/>
                  </a:moveTo>
                  <a:cubicBezTo>
                    <a:pt x="10287" y="5375"/>
                    <a:pt x="19812" y="4137"/>
                    <a:pt x="14573" y="994"/>
                  </a:cubicBezTo>
                  <a:cubicBezTo>
                    <a:pt x="9620" y="8328"/>
                    <a:pt x="3905" y="-5007"/>
                    <a:pt x="0" y="2232"/>
                  </a:cubicBezTo>
                  <a:cubicBezTo>
                    <a:pt x="6382" y="2232"/>
                    <a:pt x="7429" y="5661"/>
                    <a:pt x="10001" y="8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3" name="Freeform: Shape 2703">
              <a:extLst>
                <a:ext uri="{FF2B5EF4-FFF2-40B4-BE49-F238E27FC236}">
                  <a16:creationId xmlns:a16="http://schemas.microsoft.com/office/drawing/2014/main" id="{3ABF1A26-2A11-4FE0-8445-3A135BFB3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256" y="2862021"/>
              <a:ext cx="9525" cy="9525"/>
            </a:xfrm>
            <a:custGeom>
              <a:avLst/>
              <a:gdLst>
                <a:gd name="T0" fmla="*/ 0 w 9525"/>
                <a:gd name="T1" fmla="*/ 48567975 h 9525"/>
                <a:gd name="T2" fmla="*/ 11240 w 9525"/>
                <a:gd name="T3" fmla="*/ 17716500 h 9525"/>
                <a:gd name="T4" fmla="*/ 0 w 9525"/>
                <a:gd name="T5" fmla="*/ 4856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099"/>
                  </a:moveTo>
                  <a:cubicBezTo>
                    <a:pt x="4477" y="4908"/>
                    <a:pt x="7715" y="3194"/>
                    <a:pt x="11240" y="1860"/>
                  </a:cubicBezTo>
                  <a:cubicBezTo>
                    <a:pt x="7525" y="1098"/>
                    <a:pt x="191" y="-3378"/>
                    <a:pt x="0" y="50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4" name="Freeform: Shape 2704">
              <a:extLst>
                <a:ext uri="{FF2B5EF4-FFF2-40B4-BE49-F238E27FC236}">
                  <a16:creationId xmlns:a16="http://schemas.microsoft.com/office/drawing/2014/main" id="{853A6E1C-627D-44FF-816F-0A490BC5D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683" y="2925551"/>
              <a:ext cx="9525" cy="9525"/>
            </a:xfrm>
            <a:custGeom>
              <a:avLst/>
              <a:gdLst>
                <a:gd name="T0" fmla="*/ 7049 w 9525"/>
                <a:gd name="T1" fmla="*/ 4244 h 9525"/>
                <a:gd name="T2" fmla="*/ 0 w 9525"/>
                <a:gd name="T3" fmla="*/ 3387 h 9525"/>
                <a:gd name="T4" fmla="*/ 5810 w 9525"/>
                <a:gd name="T5" fmla="*/ 13293 h 9525"/>
                <a:gd name="T6" fmla="*/ 11335 w 9525"/>
                <a:gd name="T7" fmla="*/ 148 h 9525"/>
                <a:gd name="T8" fmla="*/ 7049 w 9525"/>
                <a:gd name="T9" fmla="*/ 42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049" y="4244"/>
                  </a:moveTo>
                  <a:cubicBezTo>
                    <a:pt x="4667" y="3958"/>
                    <a:pt x="2286" y="3673"/>
                    <a:pt x="0" y="3387"/>
                  </a:cubicBezTo>
                  <a:cubicBezTo>
                    <a:pt x="1048" y="7292"/>
                    <a:pt x="381" y="12340"/>
                    <a:pt x="5810" y="13293"/>
                  </a:cubicBezTo>
                  <a:cubicBezTo>
                    <a:pt x="6953" y="8245"/>
                    <a:pt x="11335" y="6625"/>
                    <a:pt x="11335" y="148"/>
                  </a:cubicBezTo>
                  <a:cubicBezTo>
                    <a:pt x="8096" y="-518"/>
                    <a:pt x="6858" y="1101"/>
                    <a:pt x="7049" y="4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5" name="Freeform: Shape 2705">
              <a:extLst>
                <a:ext uri="{FF2B5EF4-FFF2-40B4-BE49-F238E27FC236}">
                  <a16:creationId xmlns:a16="http://schemas.microsoft.com/office/drawing/2014/main" id="{F3B81547-E043-4506-AAE7-993080945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630" y="2976944"/>
              <a:ext cx="9525" cy="9525"/>
            </a:xfrm>
            <a:custGeom>
              <a:avLst/>
              <a:gdLst>
                <a:gd name="T0" fmla="*/ 59921775 w 9525"/>
                <a:gd name="T1" fmla="*/ 80743425 h 9525"/>
                <a:gd name="T2" fmla="*/ 82600800 w 9525"/>
                <a:gd name="T3" fmla="*/ 39014400 h 9525"/>
                <a:gd name="T4" fmla="*/ 2762250 w 9525"/>
                <a:gd name="T5" fmla="*/ 0 h 9525"/>
                <a:gd name="T6" fmla="*/ 59921775 w 9525"/>
                <a:gd name="T7" fmla="*/ 807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91" y="8477"/>
                  </a:moveTo>
                  <a:cubicBezTo>
                    <a:pt x="6672" y="6572"/>
                    <a:pt x="8862" y="6667"/>
                    <a:pt x="8672" y="4096"/>
                  </a:cubicBezTo>
                  <a:cubicBezTo>
                    <a:pt x="4767" y="1905"/>
                    <a:pt x="3909" y="3810"/>
                    <a:pt x="290" y="0"/>
                  </a:cubicBezTo>
                  <a:cubicBezTo>
                    <a:pt x="-853" y="4953"/>
                    <a:pt x="1433" y="7620"/>
                    <a:pt x="6291" y="8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6" name="Freeform: Shape 2706">
              <a:extLst>
                <a:ext uri="{FF2B5EF4-FFF2-40B4-BE49-F238E27FC236}">
                  <a16:creationId xmlns:a16="http://schemas.microsoft.com/office/drawing/2014/main" id="{F9487DBF-C4DC-4855-B7BB-50C3A7CC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814" y="3572931"/>
              <a:ext cx="9525" cy="9525"/>
            </a:xfrm>
            <a:custGeom>
              <a:avLst/>
              <a:gdLst>
                <a:gd name="T0" fmla="*/ 0 w 9525"/>
                <a:gd name="T1" fmla="*/ 55264050 h 9525"/>
                <a:gd name="T2" fmla="*/ 68046600 w 9525"/>
                <a:gd name="T3" fmla="*/ 63426975 h 9525"/>
                <a:gd name="T4" fmla="*/ 58969275 w 9525"/>
                <a:gd name="T5" fmla="*/ 3552825 h 9525"/>
                <a:gd name="T6" fmla="*/ 0 w 9525"/>
                <a:gd name="T7" fmla="*/ 55264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802"/>
                  </a:moveTo>
                  <a:cubicBezTo>
                    <a:pt x="2381" y="6088"/>
                    <a:pt x="4763" y="6373"/>
                    <a:pt x="7144" y="6659"/>
                  </a:cubicBezTo>
                  <a:cubicBezTo>
                    <a:pt x="7620" y="3992"/>
                    <a:pt x="7430" y="1897"/>
                    <a:pt x="6191" y="373"/>
                  </a:cubicBezTo>
                  <a:cubicBezTo>
                    <a:pt x="667" y="-1628"/>
                    <a:pt x="3048" y="5040"/>
                    <a:pt x="0" y="58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7" name="Freeform: Shape 2707">
              <a:extLst>
                <a:ext uri="{FF2B5EF4-FFF2-40B4-BE49-F238E27FC236}">
                  <a16:creationId xmlns:a16="http://schemas.microsoft.com/office/drawing/2014/main" id="{F90880FA-240D-4AF2-A41D-C59434780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3" y="2990660"/>
              <a:ext cx="9525" cy="9525"/>
            </a:xfrm>
            <a:custGeom>
              <a:avLst/>
              <a:gdLst>
                <a:gd name="T0" fmla="*/ 29136975 w 9525"/>
                <a:gd name="T1" fmla="*/ 76209525 h 9525"/>
                <a:gd name="T2" fmla="*/ 69056250 w 9525"/>
                <a:gd name="T3" fmla="*/ 37195125 h 9525"/>
                <a:gd name="T4" fmla="*/ 5553075 w 9525"/>
                <a:gd name="T5" fmla="*/ 0 h 9525"/>
                <a:gd name="T6" fmla="*/ 2913697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59" y="8001"/>
                  </a:moveTo>
                  <a:cubicBezTo>
                    <a:pt x="3821" y="5905"/>
                    <a:pt x="6298" y="5810"/>
                    <a:pt x="7250" y="3905"/>
                  </a:cubicBezTo>
                  <a:cubicBezTo>
                    <a:pt x="4774" y="2857"/>
                    <a:pt x="3154" y="1143"/>
                    <a:pt x="583" y="0"/>
                  </a:cubicBezTo>
                  <a:cubicBezTo>
                    <a:pt x="-179" y="3715"/>
                    <a:pt x="-846" y="7239"/>
                    <a:pt x="3059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8" name="Freeform: Shape 2708">
              <a:extLst>
                <a:ext uri="{FF2B5EF4-FFF2-40B4-BE49-F238E27FC236}">
                  <a16:creationId xmlns:a16="http://schemas.microsoft.com/office/drawing/2014/main" id="{55DBA640-B78B-4463-B78D-898299564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718" y="3539014"/>
              <a:ext cx="9525" cy="19050"/>
            </a:xfrm>
            <a:custGeom>
              <a:avLst/>
              <a:gdLst>
                <a:gd name="T0" fmla="*/ 0 w 9525"/>
                <a:gd name="T1" fmla="*/ 6667 h 19050"/>
                <a:gd name="T2" fmla="*/ 10668 w 9525"/>
                <a:gd name="T3" fmla="*/ 20288 h 19050"/>
                <a:gd name="T4" fmla="*/ 8192 w 9525"/>
                <a:gd name="T5" fmla="*/ 0 h 19050"/>
                <a:gd name="T6" fmla="*/ 0 w 9525"/>
                <a:gd name="T7" fmla="*/ 6667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6667"/>
                  </a:moveTo>
                  <a:cubicBezTo>
                    <a:pt x="17050" y="5048"/>
                    <a:pt x="4001" y="17526"/>
                    <a:pt x="10668" y="20288"/>
                  </a:cubicBezTo>
                  <a:cubicBezTo>
                    <a:pt x="14097" y="12573"/>
                    <a:pt x="21717" y="2096"/>
                    <a:pt x="8192" y="0"/>
                  </a:cubicBezTo>
                  <a:cubicBezTo>
                    <a:pt x="10001" y="7239"/>
                    <a:pt x="476" y="1905"/>
                    <a:pt x="0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59" name="Freeform: Shape 2709">
              <a:extLst>
                <a:ext uri="{FF2B5EF4-FFF2-40B4-BE49-F238E27FC236}">
                  <a16:creationId xmlns:a16="http://schemas.microsoft.com/office/drawing/2014/main" id="{2FC8C8A2-3424-4CA8-9654-B6B1F8A42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122" y="2326005"/>
              <a:ext cx="9525" cy="9525"/>
            </a:xfrm>
            <a:custGeom>
              <a:avLst/>
              <a:gdLst>
                <a:gd name="T0" fmla="*/ 79838550 w 9525"/>
                <a:gd name="T1" fmla="*/ 0 h 9525"/>
                <a:gd name="T2" fmla="*/ 0 w 9525"/>
                <a:gd name="T3" fmla="*/ 78028800 h 9525"/>
                <a:gd name="T4" fmla="*/ 79838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382" y="0"/>
                  </a:moveTo>
                  <a:cubicBezTo>
                    <a:pt x="3238" y="95"/>
                    <a:pt x="2476" y="5144"/>
                    <a:pt x="0" y="8192"/>
                  </a:cubicBezTo>
                  <a:cubicBezTo>
                    <a:pt x="6858" y="10001"/>
                    <a:pt x="10287" y="2667"/>
                    <a:pt x="8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0" name="Freeform: Shape 2710">
              <a:extLst>
                <a:ext uri="{FF2B5EF4-FFF2-40B4-BE49-F238E27FC236}">
                  <a16:creationId xmlns:a16="http://schemas.microsoft.com/office/drawing/2014/main" id="{4E632816-63CF-4B7E-B782-7E2231029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34" y="3236651"/>
              <a:ext cx="9525" cy="9525"/>
            </a:xfrm>
            <a:custGeom>
              <a:avLst/>
              <a:gdLst>
                <a:gd name="T0" fmla="*/ 3524 w 9525"/>
                <a:gd name="T1" fmla="*/ 39 h 9525"/>
                <a:gd name="T2" fmla="*/ 1048 w 9525"/>
                <a:gd name="T3" fmla="*/ 4326 h 9525"/>
                <a:gd name="T4" fmla="*/ 0 w 9525"/>
                <a:gd name="T5" fmla="*/ 6040 h 9525"/>
                <a:gd name="T6" fmla="*/ 12859 w 9525"/>
                <a:gd name="T7" fmla="*/ 6993 h 9525"/>
                <a:gd name="T8" fmla="*/ 7906 w 9525"/>
                <a:gd name="T9" fmla="*/ 5278 h 9525"/>
                <a:gd name="T10" fmla="*/ 10192 w 9525"/>
                <a:gd name="T11" fmla="*/ 4040 h 9525"/>
                <a:gd name="T12" fmla="*/ 3524 w 9525"/>
                <a:gd name="T13" fmla="*/ 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524" y="39"/>
                  </a:moveTo>
                  <a:cubicBezTo>
                    <a:pt x="2858" y="1659"/>
                    <a:pt x="1429" y="2421"/>
                    <a:pt x="1048" y="4326"/>
                  </a:cubicBezTo>
                  <a:cubicBezTo>
                    <a:pt x="667" y="4707"/>
                    <a:pt x="286" y="5278"/>
                    <a:pt x="0" y="6040"/>
                  </a:cubicBezTo>
                  <a:cubicBezTo>
                    <a:pt x="3143" y="6612"/>
                    <a:pt x="12287" y="14041"/>
                    <a:pt x="12859" y="6993"/>
                  </a:cubicBezTo>
                  <a:cubicBezTo>
                    <a:pt x="11144" y="6897"/>
                    <a:pt x="9430" y="6135"/>
                    <a:pt x="7906" y="5278"/>
                  </a:cubicBezTo>
                  <a:cubicBezTo>
                    <a:pt x="8763" y="4897"/>
                    <a:pt x="9620" y="4611"/>
                    <a:pt x="10192" y="4040"/>
                  </a:cubicBezTo>
                  <a:cubicBezTo>
                    <a:pt x="6667" y="3564"/>
                    <a:pt x="8477" y="-437"/>
                    <a:pt x="352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1" name="Freeform: Shape 2711">
              <a:extLst>
                <a:ext uri="{FF2B5EF4-FFF2-40B4-BE49-F238E27FC236}">
                  <a16:creationId xmlns:a16="http://schemas.microsoft.com/office/drawing/2014/main" id="{228A94A7-5986-46E5-AC72-42C21B04F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858" y="376894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8100000 w 9525"/>
                <a:gd name="T3" fmla="*/ 9716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667" y="5429"/>
                    <a:pt x="-381" y="6667"/>
                    <a:pt x="4000" y="9716"/>
                  </a:cubicBezTo>
                  <a:cubicBezTo>
                    <a:pt x="4667" y="5239"/>
                    <a:pt x="5525" y="57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2" name="Freeform: Shape 2712">
              <a:extLst>
                <a:ext uri="{FF2B5EF4-FFF2-40B4-BE49-F238E27FC236}">
                  <a16:creationId xmlns:a16="http://schemas.microsoft.com/office/drawing/2014/main" id="{B208DA55-8B8A-4EB3-999B-B0F7F410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618" y="3497453"/>
              <a:ext cx="19050" cy="9525"/>
            </a:xfrm>
            <a:custGeom>
              <a:avLst/>
              <a:gdLst>
                <a:gd name="T0" fmla="*/ 25436 w 19050"/>
                <a:gd name="T1" fmla="*/ 13906500 h 9525"/>
                <a:gd name="T2" fmla="*/ 18387 w 19050"/>
                <a:gd name="T3" fmla="*/ 5743575 h 9525"/>
                <a:gd name="T4" fmla="*/ 7529 w 19050"/>
                <a:gd name="T5" fmla="*/ 7553325 h 9525"/>
                <a:gd name="T6" fmla="*/ 4 w 19050"/>
                <a:gd name="T7" fmla="*/ 28422600 h 9525"/>
                <a:gd name="T8" fmla="*/ 25436 w 19050"/>
                <a:gd name="T9" fmla="*/ 13906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25436" y="1460"/>
                  </a:moveTo>
                  <a:cubicBezTo>
                    <a:pt x="23055" y="1174"/>
                    <a:pt x="20674" y="889"/>
                    <a:pt x="18387" y="603"/>
                  </a:cubicBezTo>
                  <a:cubicBezTo>
                    <a:pt x="19054" y="7461"/>
                    <a:pt x="9625" y="4603"/>
                    <a:pt x="7529" y="793"/>
                  </a:cubicBezTo>
                  <a:cubicBezTo>
                    <a:pt x="6196" y="5746"/>
                    <a:pt x="-186" y="-4826"/>
                    <a:pt x="4" y="2984"/>
                  </a:cubicBezTo>
                  <a:cubicBezTo>
                    <a:pt x="5624" y="4508"/>
                    <a:pt x="21721" y="14795"/>
                    <a:pt x="25436" y="14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3" name="Freeform: Shape 2713">
              <a:extLst>
                <a:ext uri="{FF2B5EF4-FFF2-40B4-BE49-F238E27FC236}">
                  <a16:creationId xmlns:a16="http://schemas.microsoft.com/office/drawing/2014/main" id="{91668935-9524-4878-A97F-45EA24E51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979" y="2262483"/>
              <a:ext cx="9525" cy="9525"/>
            </a:xfrm>
            <a:custGeom>
              <a:avLst/>
              <a:gdLst>
                <a:gd name="T0" fmla="*/ 0 w 9525"/>
                <a:gd name="T1" fmla="*/ 12601575 h 9525"/>
                <a:gd name="T2" fmla="*/ 10001 w 9525"/>
                <a:gd name="T3" fmla="*/ 67951350 h 9525"/>
                <a:gd name="T4" fmla="*/ 12382 w 9525"/>
                <a:gd name="T5" fmla="*/ 27117675 h 9525"/>
                <a:gd name="T6" fmla="*/ 0 w 9525"/>
                <a:gd name="T7" fmla="*/ 12601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23"/>
                  </a:moveTo>
                  <a:cubicBezTo>
                    <a:pt x="4667" y="2466"/>
                    <a:pt x="5620" y="5895"/>
                    <a:pt x="10001" y="7134"/>
                  </a:cubicBezTo>
                  <a:cubicBezTo>
                    <a:pt x="10192" y="5038"/>
                    <a:pt x="11335" y="3895"/>
                    <a:pt x="12382" y="2847"/>
                  </a:cubicBezTo>
                  <a:cubicBezTo>
                    <a:pt x="11144" y="1228"/>
                    <a:pt x="1524" y="-1725"/>
                    <a:pt x="0" y="1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4" name="Freeform: Shape 2714">
              <a:extLst>
                <a:ext uri="{FF2B5EF4-FFF2-40B4-BE49-F238E27FC236}">
                  <a16:creationId xmlns:a16="http://schemas.microsoft.com/office/drawing/2014/main" id="{FED682B0-20EF-4446-A2AF-17149DC28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399" y="2716958"/>
              <a:ext cx="9525" cy="9525"/>
            </a:xfrm>
            <a:custGeom>
              <a:avLst/>
              <a:gdLst>
                <a:gd name="T0" fmla="*/ 12668 w 9525"/>
                <a:gd name="T1" fmla="*/ 13154025 h 9525"/>
                <a:gd name="T2" fmla="*/ 0 w 9525"/>
                <a:gd name="T3" fmla="*/ 13154025 h 9525"/>
                <a:gd name="T4" fmla="*/ 12668 w 9525"/>
                <a:gd name="T5" fmla="*/ 1315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668" y="1381"/>
                  </a:moveTo>
                  <a:cubicBezTo>
                    <a:pt x="8858" y="1858"/>
                    <a:pt x="1238" y="-1952"/>
                    <a:pt x="0" y="1381"/>
                  </a:cubicBezTo>
                  <a:cubicBezTo>
                    <a:pt x="5429" y="4048"/>
                    <a:pt x="8477" y="6620"/>
                    <a:pt x="12668" y="1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5" name="Freeform: Shape 2715">
              <a:extLst>
                <a:ext uri="{FF2B5EF4-FFF2-40B4-BE49-F238E27FC236}">
                  <a16:creationId xmlns:a16="http://schemas.microsoft.com/office/drawing/2014/main" id="{948B0252-8711-438C-9500-0FDC0F038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185" y="3553682"/>
              <a:ext cx="9525" cy="9525"/>
            </a:xfrm>
            <a:custGeom>
              <a:avLst/>
              <a:gdLst>
                <a:gd name="T0" fmla="*/ 9620250 w 9525"/>
                <a:gd name="T1" fmla="*/ 0 h 9525"/>
                <a:gd name="T2" fmla="*/ 28670250 w 9525"/>
                <a:gd name="T3" fmla="*/ 11049 h 9525"/>
                <a:gd name="T4" fmla="*/ 96202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0" y="0"/>
                  </a:moveTo>
                  <a:cubicBezTo>
                    <a:pt x="724" y="4286"/>
                    <a:pt x="-2038" y="10192"/>
                    <a:pt x="3010" y="11049"/>
                  </a:cubicBezTo>
                  <a:cubicBezTo>
                    <a:pt x="2439" y="4286"/>
                    <a:pt x="5772" y="2858"/>
                    <a:pt x="1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6" name="Freeform: Shape 2716">
              <a:extLst>
                <a:ext uri="{FF2B5EF4-FFF2-40B4-BE49-F238E27FC236}">
                  <a16:creationId xmlns:a16="http://schemas.microsoft.com/office/drawing/2014/main" id="{3974F3EA-CC52-4F62-8BFB-94B8F9908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013" y="3039333"/>
              <a:ext cx="9525" cy="9525"/>
            </a:xfrm>
            <a:custGeom>
              <a:avLst/>
              <a:gdLst>
                <a:gd name="T0" fmla="*/ 42643425 w 9525"/>
                <a:gd name="T1" fmla="*/ 76200000 h 9525"/>
                <a:gd name="T2" fmla="*/ 0 w 9525"/>
                <a:gd name="T3" fmla="*/ 12696825 h 9525"/>
                <a:gd name="T4" fmla="*/ 9077325 w 9525"/>
                <a:gd name="T5" fmla="*/ 72570975 h 9525"/>
                <a:gd name="T6" fmla="*/ 42643425 w 9525"/>
                <a:gd name="T7" fmla="*/ 76200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77" y="8000"/>
                  </a:moveTo>
                  <a:cubicBezTo>
                    <a:pt x="8192" y="7143"/>
                    <a:pt x="4763" y="-3716"/>
                    <a:pt x="0" y="1333"/>
                  </a:cubicBezTo>
                  <a:cubicBezTo>
                    <a:pt x="4000" y="2285"/>
                    <a:pt x="3524" y="5905"/>
                    <a:pt x="953" y="7619"/>
                  </a:cubicBezTo>
                  <a:cubicBezTo>
                    <a:pt x="2096" y="7715"/>
                    <a:pt x="3334" y="7905"/>
                    <a:pt x="4477" y="8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7" name="Freeform: Shape 2717">
              <a:extLst>
                <a:ext uri="{FF2B5EF4-FFF2-40B4-BE49-F238E27FC236}">
                  <a16:creationId xmlns:a16="http://schemas.microsoft.com/office/drawing/2014/main" id="{6DB72E9A-34AB-4B71-A0F0-C51C018E6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64" y="3190970"/>
              <a:ext cx="9525" cy="9525"/>
            </a:xfrm>
            <a:custGeom>
              <a:avLst/>
              <a:gdLst>
                <a:gd name="T0" fmla="*/ 15700 w 9525"/>
                <a:gd name="T1" fmla="*/ 59883675 h 9525"/>
                <a:gd name="T2" fmla="*/ 3508 w 9525"/>
                <a:gd name="T3" fmla="*/ 30851475 h 9525"/>
                <a:gd name="T4" fmla="*/ 2174 w 9525"/>
                <a:gd name="T5" fmla="*/ 0 h 9525"/>
                <a:gd name="T6" fmla="*/ 2841 w 9525"/>
                <a:gd name="T7" fmla="*/ 73485375 h 9525"/>
                <a:gd name="T8" fmla="*/ 15700 w 9525"/>
                <a:gd name="T9" fmla="*/ 598836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700" y="6287"/>
                  </a:moveTo>
                  <a:cubicBezTo>
                    <a:pt x="17128" y="-1333"/>
                    <a:pt x="7603" y="2477"/>
                    <a:pt x="3508" y="3239"/>
                  </a:cubicBezTo>
                  <a:cubicBezTo>
                    <a:pt x="3317" y="2000"/>
                    <a:pt x="3889" y="286"/>
                    <a:pt x="2174" y="0"/>
                  </a:cubicBezTo>
                  <a:cubicBezTo>
                    <a:pt x="1126" y="3429"/>
                    <a:pt x="-2493" y="6001"/>
                    <a:pt x="2841" y="7715"/>
                  </a:cubicBezTo>
                  <a:cubicBezTo>
                    <a:pt x="5698" y="5715"/>
                    <a:pt x="10175" y="5429"/>
                    <a:pt x="15700" y="6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8" name="Freeform: Shape 2718">
              <a:extLst>
                <a:ext uri="{FF2B5EF4-FFF2-40B4-BE49-F238E27FC236}">
                  <a16:creationId xmlns:a16="http://schemas.microsoft.com/office/drawing/2014/main" id="{373F49DC-710A-46A0-BB9B-98B82AEB8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595" y="2291628"/>
              <a:ext cx="28575" cy="9525"/>
            </a:xfrm>
            <a:custGeom>
              <a:avLst/>
              <a:gdLst>
                <a:gd name="T0" fmla="*/ 0 w 28575"/>
                <a:gd name="T1" fmla="*/ 7136 h 9525"/>
                <a:gd name="T2" fmla="*/ 24575 w 28575"/>
                <a:gd name="T3" fmla="*/ 11708 h 9525"/>
                <a:gd name="T4" fmla="*/ 29432 w 28575"/>
                <a:gd name="T5" fmla="*/ 3135 h 9525"/>
                <a:gd name="T6" fmla="*/ 18764 w 28575"/>
                <a:gd name="T7" fmla="*/ 1802 h 9525"/>
                <a:gd name="T8" fmla="*/ 12573 w 28575"/>
                <a:gd name="T9" fmla="*/ 7136 h 9525"/>
                <a:gd name="T10" fmla="*/ 13430 w 28575"/>
                <a:gd name="T11" fmla="*/ 1135 h 9525"/>
                <a:gd name="T12" fmla="*/ 0 w 28575"/>
                <a:gd name="T13" fmla="*/ 713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0" y="7136"/>
                  </a:moveTo>
                  <a:cubicBezTo>
                    <a:pt x="7906" y="10565"/>
                    <a:pt x="16764" y="8184"/>
                    <a:pt x="24575" y="11708"/>
                  </a:cubicBezTo>
                  <a:cubicBezTo>
                    <a:pt x="26575" y="9231"/>
                    <a:pt x="30099" y="8469"/>
                    <a:pt x="29432" y="3135"/>
                  </a:cubicBezTo>
                  <a:cubicBezTo>
                    <a:pt x="25908" y="2659"/>
                    <a:pt x="22384" y="2278"/>
                    <a:pt x="18764" y="1802"/>
                  </a:cubicBezTo>
                  <a:cubicBezTo>
                    <a:pt x="18669" y="5802"/>
                    <a:pt x="17240" y="8184"/>
                    <a:pt x="12573" y="7136"/>
                  </a:cubicBezTo>
                  <a:cubicBezTo>
                    <a:pt x="12859" y="5136"/>
                    <a:pt x="13145" y="3135"/>
                    <a:pt x="13430" y="1135"/>
                  </a:cubicBezTo>
                  <a:cubicBezTo>
                    <a:pt x="8287" y="-1437"/>
                    <a:pt x="953" y="278"/>
                    <a:pt x="0" y="7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69" name="Freeform: Shape 2719">
              <a:extLst>
                <a:ext uri="{FF2B5EF4-FFF2-40B4-BE49-F238E27FC236}">
                  <a16:creationId xmlns:a16="http://schemas.microsoft.com/office/drawing/2014/main" id="{C18233C2-C70E-4916-B51D-C4DCE4D9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38" y="3440144"/>
              <a:ext cx="9525" cy="9525"/>
            </a:xfrm>
            <a:custGeom>
              <a:avLst/>
              <a:gdLst>
                <a:gd name="T0" fmla="*/ 9335 w 9525"/>
                <a:gd name="T1" fmla="*/ 0 h 9525"/>
                <a:gd name="T2" fmla="*/ 0 w 9525"/>
                <a:gd name="T3" fmla="*/ 18145125 h 9525"/>
                <a:gd name="T4" fmla="*/ 10668 w 9525"/>
                <a:gd name="T5" fmla="*/ 30841950 h 9525"/>
                <a:gd name="T6" fmla="*/ 933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0"/>
                  </a:moveTo>
                  <a:cubicBezTo>
                    <a:pt x="6096" y="476"/>
                    <a:pt x="1905" y="-95"/>
                    <a:pt x="0" y="1905"/>
                  </a:cubicBezTo>
                  <a:cubicBezTo>
                    <a:pt x="2953" y="2762"/>
                    <a:pt x="7715" y="4858"/>
                    <a:pt x="10668" y="3238"/>
                  </a:cubicBezTo>
                  <a:cubicBezTo>
                    <a:pt x="9335" y="2667"/>
                    <a:pt x="8763" y="1715"/>
                    <a:pt x="9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0" name="Freeform: Shape 2720">
              <a:extLst>
                <a:ext uri="{FF2B5EF4-FFF2-40B4-BE49-F238E27FC236}">
                  <a16:creationId xmlns:a16="http://schemas.microsoft.com/office/drawing/2014/main" id="{26CCFB7E-C0E9-4382-BCE6-96726C0CB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961" y="3240223"/>
              <a:ext cx="9525" cy="9525"/>
            </a:xfrm>
            <a:custGeom>
              <a:avLst/>
              <a:gdLst>
                <a:gd name="T0" fmla="*/ 10192 w 9525"/>
                <a:gd name="T1" fmla="*/ 3543300 h 9525"/>
                <a:gd name="T2" fmla="*/ 0 w 9525"/>
                <a:gd name="T3" fmla="*/ 78847950 h 9525"/>
                <a:gd name="T4" fmla="*/ 9049 w 9525"/>
                <a:gd name="T5" fmla="*/ 75218925 h 9525"/>
                <a:gd name="T6" fmla="*/ 10192 w 9525"/>
                <a:gd name="T7" fmla="*/ 3543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192" y="372"/>
                  </a:moveTo>
                  <a:cubicBezTo>
                    <a:pt x="2857" y="-1342"/>
                    <a:pt x="1143" y="3135"/>
                    <a:pt x="0" y="8278"/>
                  </a:cubicBezTo>
                  <a:cubicBezTo>
                    <a:pt x="2667" y="7802"/>
                    <a:pt x="8953" y="11231"/>
                    <a:pt x="9049" y="7897"/>
                  </a:cubicBezTo>
                  <a:cubicBezTo>
                    <a:pt x="4096" y="5992"/>
                    <a:pt x="11906" y="4468"/>
                    <a:pt x="10192" y="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1" name="Freeform: Shape 2721">
              <a:extLst>
                <a:ext uri="{FF2B5EF4-FFF2-40B4-BE49-F238E27FC236}">
                  <a16:creationId xmlns:a16="http://schemas.microsoft.com/office/drawing/2014/main" id="{503B85F7-160F-4DED-A8DC-608FBB158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754" y="3592154"/>
              <a:ext cx="9525" cy="9525"/>
            </a:xfrm>
            <a:custGeom>
              <a:avLst/>
              <a:gdLst>
                <a:gd name="T0" fmla="*/ 16430625 w 9525"/>
                <a:gd name="T1" fmla="*/ 71761350 h 9525"/>
                <a:gd name="T2" fmla="*/ 49996725 w 9525"/>
                <a:gd name="T3" fmla="*/ 76295250 h 9525"/>
                <a:gd name="T4" fmla="*/ 26412825 w 9525"/>
                <a:gd name="T5" fmla="*/ 85725 h 9525"/>
                <a:gd name="T6" fmla="*/ 16430625 w 9525"/>
                <a:gd name="T7" fmla="*/ 71761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5" y="7534"/>
                  </a:moveTo>
                  <a:cubicBezTo>
                    <a:pt x="2392" y="5724"/>
                    <a:pt x="3820" y="6867"/>
                    <a:pt x="5249" y="8010"/>
                  </a:cubicBezTo>
                  <a:cubicBezTo>
                    <a:pt x="8392" y="6105"/>
                    <a:pt x="9059" y="-276"/>
                    <a:pt x="2773" y="9"/>
                  </a:cubicBezTo>
                  <a:cubicBezTo>
                    <a:pt x="4487" y="4010"/>
                    <a:pt x="-3323" y="5534"/>
                    <a:pt x="1725" y="7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2" name="Freeform: Shape 2722">
              <a:extLst>
                <a:ext uri="{FF2B5EF4-FFF2-40B4-BE49-F238E27FC236}">
                  <a16:creationId xmlns:a16="http://schemas.microsoft.com/office/drawing/2014/main" id="{8A2360CB-62C4-498C-BF36-3901D8009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483" y="3225355"/>
              <a:ext cx="19050" cy="9525"/>
            </a:xfrm>
            <a:custGeom>
              <a:avLst/>
              <a:gdLst>
                <a:gd name="T0" fmla="*/ 0 w 19050"/>
                <a:gd name="T1" fmla="*/ 9335 h 9525"/>
                <a:gd name="T2" fmla="*/ 19717 w 19050"/>
                <a:gd name="T3" fmla="*/ 10192 h 9525"/>
                <a:gd name="T4" fmla="*/ 12192 w 19050"/>
                <a:gd name="T5" fmla="*/ 0 h 9525"/>
                <a:gd name="T6" fmla="*/ 667 w 19050"/>
                <a:gd name="T7" fmla="*/ 4763 h 9525"/>
                <a:gd name="T8" fmla="*/ 0 w 19050"/>
                <a:gd name="T9" fmla="*/ 93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9335"/>
                  </a:moveTo>
                  <a:cubicBezTo>
                    <a:pt x="10192" y="6572"/>
                    <a:pt x="7715" y="10954"/>
                    <a:pt x="19717" y="10192"/>
                  </a:cubicBezTo>
                  <a:cubicBezTo>
                    <a:pt x="19336" y="5429"/>
                    <a:pt x="14192" y="3715"/>
                    <a:pt x="12192" y="0"/>
                  </a:cubicBezTo>
                  <a:cubicBezTo>
                    <a:pt x="10382" y="3810"/>
                    <a:pt x="8477" y="7429"/>
                    <a:pt x="667" y="4763"/>
                  </a:cubicBezTo>
                  <a:cubicBezTo>
                    <a:pt x="476" y="6382"/>
                    <a:pt x="286" y="7906"/>
                    <a:pt x="0" y="93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3" name="Freeform: Shape 2723">
              <a:extLst>
                <a:ext uri="{FF2B5EF4-FFF2-40B4-BE49-F238E27FC236}">
                  <a16:creationId xmlns:a16="http://schemas.microsoft.com/office/drawing/2014/main" id="{33564A48-9128-4C0A-915A-2B5819A0B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49" y="3327559"/>
              <a:ext cx="9525" cy="9525"/>
            </a:xfrm>
            <a:custGeom>
              <a:avLst/>
              <a:gdLst>
                <a:gd name="T0" fmla="*/ 0 w 9525"/>
                <a:gd name="T1" fmla="*/ 8001 h 9525"/>
                <a:gd name="T2" fmla="*/ 7144 w 9525"/>
                <a:gd name="T3" fmla="*/ 8858 h 9525"/>
                <a:gd name="T4" fmla="*/ 10001 w 9525"/>
                <a:gd name="T5" fmla="*/ 13811 h 9525"/>
                <a:gd name="T6" fmla="*/ 10192 w 9525"/>
                <a:gd name="T7" fmla="*/ 0 h 9525"/>
                <a:gd name="T8" fmla="*/ 0 w 9525"/>
                <a:gd name="T9" fmla="*/ 800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8001"/>
                  </a:moveTo>
                  <a:cubicBezTo>
                    <a:pt x="2381" y="8287"/>
                    <a:pt x="4763" y="8572"/>
                    <a:pt x="7144" y="8858"/>
                  </a:cubicBezTo>
                  <a:cubicBezTo>
                    <a:pt x="6953" y="11239"/>
                    <a:pt x="6191" y="14097"/>
                    <a:pt x="10001" y="13811"/>
                  </a:cubicBezTo>
                  <a:cubicBezTo>
                    <a:pt x="10858" y="7525"/>
                    <a:pt x="4953" y="5620"/>
                    <a:pt x="10192" y="0"/>
                  </a:cubicBezTo>
                  <a:cubicBezTo>
                    <a:pt x="5048" y="857"/>
                    <a:pt x="2000" y="3905"/>
                    <a:pt x="0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4" name="Freeform: Shape 2724">
              <a:extLst>
                <a:ext uri="{FF2B5EF4-FFF2-40B4-BE49-F238E27FC236}">
                  <a16:creationId xmlns:a16="http://schemas.microsoft.com/office/drawing/2014/main" id="{E3B13E0F-D58A-4921-916F-25684F9B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482" y="3390424"/>
              <a:ext cx="9525" cy="9525"/>
            </a:xfrm>
            <a:custGeom>
              <a:avLst/>
              <a:gdLst>
                <a:gd name="T0" fmla="*/ 0 w 9525"/>
                <a:gd name="T1" fmla="*/ 5620 h 9525"/>
                <a:gd name="T2" fmla="*/ 6477 w 9525"/>
                <a:gd name="T3" fmla="*/ 11049 h 9525"/>
                <a:gd name="T4" fmla="*/ 11049 w 9525"/>
                <a:gd name="T5" fmla="*/ 3905 h 9525"/>
                <a:gd name="T6" fmla="*/ 9715 w 9525"/>
                <a:gd name="T7" fmla="*/ 667 h 9525"/>
                <a:gd name="T8" fmla="*/ 4381 w 9525"/>
                <a:gd name="T9" fmla="*/ 0 h 9525"/>
                <a:gd name="T10" fmla="*/ 0 w 9525"/>
                <a:gd name="T11" fmla="*/ 5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620"/>
                  </a:moveTo>
                  <a:cubicBezTo>
                    <a:pt x="4763" y="5715"/>
                    <a:pt x="571" y="11621"/>
                    <a:pt x="6477" y="11049"/>
                  </a:cubicBezTo>
                  <a:cubicBezTo>
                    <a:pt x="4763" y="5048"/>
                    <a:pt x="11716" y="8763"/>
                    <a:pt x="11049" y="3905"/>
                  </a:cubicBezTo>
                  <a:cubicBezTo>
                    <a:pt x="9715" y="3429"/>
                    <a:pt x="9144" y="2381"/>
                    <a:pt x="9715" y="667"/>
                  </a:cubicBezTo>
                  <a:cubicBezTo>
                    <a:pt x="7906" y="476"/>
                    <a:pt x="6191" y="191"/>
                    <a:pt x="4381" y="0"/>
                  </a:cubicBezTo>
                  <a:cubicBezTo>
                    <a:pt x="5810" y="5048"/>
                    <a:pt x="1143" y="3334"/>
                    <a:pt x="0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5" name="Freeform: Shape 2725">
              <a:extLst>
                <a:ext uri="{FF2B5EF4-FFF2-40B4-BE49-F238E27FC236}">
                  <a16:creationId xmlns:a16="http://schemas.microsoft.com/office/drawing/2014/main" id="{BA0959E5-26B6-4094-9E0E-DE994E356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730" y="2689381"/>
              <a:ext cx="9525" cy="9525"/>
            </a:xfrm>
            <a:custGeom>
              <a:avLst/>
              <a:gdLst>
                <a:gd name="T0" fmla="*/ 14544675 w 9525"/>
                <a:gd name="T1" fmla="*/ 10575 h 9525"/>
                <a:gd name="T2" fmla="*/ 29060775 w 9525"/>
                <a:gd name="T3" fmla="*/ 3 h 9525"/>
                <a:gd name="T4" fmla="*/ 14544675 w 9525"/>
                <a:gd name="T5" fmla="*/ 1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10575"/>
                  </a:moveTo>
                  <a:cubicBezTo>
                    <a:pt x="1241" y="6956"/>
                    <a:pt x="10195" y="193"/>
                    <a:pt x="3051" y="3"/>
                  </a:cubicBezTo>
                  <a:cubicBezTo>
                    <a:pt x="193" y="-188"/>
                    <a:pt x="-1331" y="10004"/>
                    <a:pt x="1527" y="10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6" name="Freeform: Shape 2726">
              <a:extLst>
                <a:ext uri="{FF2B5EF4-FFF2-40B4-BE49-F238E27FC236}">
                  <a16:creationId xmlns:a16="http://schemas.microsoft.com/office/drawing/2014/main" id="{7C4A60AE-44FC-4834-9BB6-AE59C0422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873" y="3125946"/>
              <a:ext cx="9525" cy="9525"/>
            </a:xfrm>
            <a:custGeom>
              <a:avLst/>
              <a:gdLst>
                <a:gd name="T0" fmla="*/ 11948 w 9525"/>
                <a:gd name="T1" fmla="*/ 3493 h 9525"/>
                <a:gd name="T2" fmla="*/ 8709 w 9525"/>
                <a:gd name="T3" fmla="*/ 1017 h 9525"/>
                <a:gd name="T4" fmla="*/ 8804 w 9525"/>
                <a:gd name="T5" fmla="*/ 350 h 9525"/>
                <a:gd name="T6" fmla="*/ 3470 w 9525"/>
                <a:gd name="T7" fmla="*/ 1207 h 9525"/>
                <a:gd name="T8" fmla="*/ 613 w 9525"/>
                <a:gd name="T9" fmla="*/ 6732 h 9525"/>
                <a:gd name="T10" fmla="*/ 1851 w 9525"/>
                <a:gd name="T11" fmla="*/ 5589 h 9525"/>
                <a:gd name="T12" fmla="*/ 2613 w 9525"/>
                <a:gd name="T13" fmla="*/ 7779 h 9525"/>
                <a:gd name="T14" fmla="*/ 3280 w 9525"/>
                <a:gd name="T15" fmla="*/ 7684 h 9525"/>
                <a:gd name="T16" fmla="*/ 7280 w 9525"/>
                <a:gd name="T17" fmla="*/ 10637 h 9525"/>
                <a:gd name="T18" fmla="*/ 11948 w 9525"/>
                <a:gd name="T19" fmla="*/ 349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948" y="3493"/>
                  </a:moveTo>
                  <a:cubicBezTo>
                    <a:pt x="11186" y="2160"/>
                    <a:pt x="9947" y="1398"/>
                    <a:pt x="8709" y="1017"/>
                  </a:cubicBezTo>
                  <a:cubicBezTo>
                    <a:pt x="8709" y="826"/>
                    <a:pt x="8804" y="541"/>
                    <a:pt x="8804" y="350"/>
                  </a:cubicBezTo>
                  <a:cubicBezTo>
                    <a:pt x="6328" y="-412"/>
                    <a:pt x="4613" y="159"/>
                    <a:pt x="3470" y="1207"/>
                  </a:cubicBezTo>
                  <a:cubicBezTo>
                    <a:pt x="803" y="2160"/>
                    <a:pt x="-1006" y="4446"/>
                    <a:pt x="613" y="6732"/>
                  </a:cubicBezTo>
                  <a:cubicBezTo>
                    <a:pt x="1089" y="5970"/>
                    <a:pt x="1470" y="5684"/>
                    <a:pt x="1851" y="5589"/>
                  </a:cubicBezTo>
                  <a:cubicBezTo>
                    <a:pt x="1946" y="6541"/>
                    <a:pt x="2232" y="7303"/>
                    <a:pt x="2613" y="7779"/>
                  </a:cubicBezTo>
                  <a:cubicBezTo>
                    <a:pt x="2899" y="7779"/>
                    <a:pt x="2994" y="7684"/>
                    <a:pt x="3280" y="7684"/>
                  </a:cubicBezTo>
                  <a:cubicBezTo>
                    <a:pt x="3851" y="9399"/>
                    <a:pt x="4709" y="11304"/>
                    <a:pt x="7280" y="10637"/>
                  </a:cubicBezTo>
                  <a:cubicBezTo>
                    <a:pt x="6423" y="5589"/>
                    <a:pt x="10709" y="6255"/>
                    <a:pt x="11948" y="3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7" name="Freeform: Shape 2727">
              <a:extLst>
                <a:ext uri="{FF2B5EF4-FFF2-40B4-BE49-F238E27FC236}">
                  <a16:creationId xmlns:a16="http://schemas.microsoft.com/office/drawing/2014/main" id="{C9711665-34C8-4970-BCE8-D606269B5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3" y="3486402"/>
              <a:ext cx="19050" cy="9525"/>
            </a:xfrm>
            <a:custGeom>
              <a:avLst/>
              <a:gdLst>
                <a:gd name="T0" fmla="*/ 0 w 19050"/>
                <a:gd name="T1" fmla="*/ 5653 h 9525"/>
                <a:gd name="T2" fmla="*/ 19240 w 19050"/>
                <a:gd name="T3" fmla="*/ 9558 h 9525"/>
                <a:gd name="T4" fmla="*/ 24575 w 19050"/>
                <a:gd name="T5" fmla="*/ 10225 h 9525"/>
                <a:gd name="T6" fmla="*/ 25432 w 19050"/>
                <a:gd name="T7" fmla="*/ 4224 h 9525"/>
                <a:gd name="T8" fmla="*/ 0 w 19050"/>
                <a:gd name="T9" fmla="*/ 565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5653"/>
                  </a:moveTo>
                  <a:cubicBezTo>
                    <a:pt x="6667" y="5367"/>
                    <a:pt x="18002" y="795"/>
                    <a:pt x="19240" y="9558"/>
                  </a:cubicBezTo>
                  <a:cubicBezTo>
                    <a:pt x="20383" y="7082"/>
                    <a:pt x="21431" y="10130"/>
                    <a:pt x="24575" y="10225"/>
                  </a:cubicBezTo>
                  <a:cubicBezTo>
                    <a:pt x="24860" y="8225"/>
                    <a:pt x="25146" y="6225"/>
                    <a:pt x="25432" y="4224"/>
                  </a:cubicBezTo>
                  <a:cubicBezTo>
                    <a:pt x="16859" y="3082"/>
                    <a:pt x="6572" y="-5491"/>
                    <a:pt x="0" y="5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8" name="Freeform: Shape 2728">
              <a:extLst>
                <a:ext uri="{FF2B5EF4-FFF2-40B4-BE49-F238E27FC236}">
                  <a16:creationId xmlns:a16="http://schemas.microsoft.com/office/drawing/2014/main" id="{BCA3C1A9-8FD4-41A2-9426-BEDBFDAE1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126" y="1942147"/>
              <a:ext cx="9525" cy="9525"/>
            </a:xfrm>
            <a:custGeom>
              <a:avLst/>
              <a:gdLst>
                <a:gd name="T0" fmla="*/ 39919275 w 9525"/>
                <a:gd name="T1" fmla="*/ 10763 h 9525"/>
                <a:gd name="T2" fmla="*/ 81657825 w 9525"/>
                <a:gd name="T3" fmla="*/ 5143 h 9525"/>
                <a:gd name="T4" fmla="*/ 37195125 w 9525"/>
                <a:gd name="T5" fmla="*/ 0 h 9525"/>
                <a:gd name="T6" fmla="*/ 0 w 9525"/>
                <a:gd name="T7" fmla="*/ 2572 h 9525"/>
                <a:gd name="T8" fmla="*/ 399192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191" y="10763"/>
                  </a:moveTo>
                  <a:cubicBezTo>
                    <a:pt x="2762" y="5620"/>
                    <a:pt x="10096" y="10287"/>
                    <a:pt x="8573" y="5143"/>
                  </a:cubicBezTo>
                  <a:cubicBezTo>
                    <a:pt x="-1048" y="5524"/>
                    <a:pt x="8573" y="1905"/>
                    <a:pt x="3905" y="0"/>
                  </a:cubicBezTo>
                  <a:cubicBezTo>
                    <a:pt x="3334" y="1619"/>
                    <a:pt x="1619" y="2096"/>
                    <a:pt x="0" y="2572"/>
                  </a:cubicBezTo>
                  <a:cubicBezTo>
                    <a:pt x="95" y="6096"/>
                    <a:pt x="857" y="9335"/>
                    <a:pt x="4191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79" name="Freeform: Shape 2729">
              <a:extLst>
                <a:ext uri="{FF2B5EF4-FFF2-40B4-BE49-F238E27FC236}">
                  <a16:creationId xmlns:a16="http://schemas.microsoft.com/office/drawing/2014/main" id="{8A4CC609-10E6-40BE-B21E-5F769987B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505" y="1960816"/>
              <a:ext cx="9525" cy="9525"/>
            </a:xfrm>
            <a:custGeom>
              <a:avLst/>
              <a:gdLst>
                <a:gd name="T0" fmla="*/ 14192 w 9525"/>
                <a:gd name="T1" fmla="*/ 16478 h 9525"/>
                <a:gd name="T2" fmla="*/ 5715 w 9525"/>
                <a:gd name="T3" fmla="*/ 0 h 9525"/>
                <a:gd name="T4" fmla="*/ 0 w 9525"/>
                <a:gd name="T5" fmla="*/ 14669 h 9525"/>
                <a:gd name="T6" fmla="*/ 14192 w 9525"/>
                <a:gd name="T7" fmla="*/ 164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192" y="16478"/>
                  </a:moveTo>
                  <a:cubicBezTo>
                    <a:pt x="15526" y="8287"/>
                    <a:pt x="9525" y="4858"/>
                    <a:pt x="5715" y="0"/>
                  </a:cubicBezTo>
                  <a:cubicBezTo>
                    <a:pt x="6096" y="7525"/>
                    <a:pt x="2572" y="10478"/>
                    <a:pt x="0" y="14669"/>
                  </a:cubicBezTo>
                  <a:cubicBezTo>
                    <a:pt x="6858" y="14764"/>
                    <a:pt x="9811" y="10478"/>
                    <a:pt x="14192" y="16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0" name="Freeform: Shape 2730">
              <a:extLst>
                <a:ext uri="{FF2B5EF4-FFF2-40B4-BE49-F238E27FC236}">
                  <a16:creationId xmlns:a16="http://schemas.microsoft.com/office/drawing/2014/main" id="{CD71E430-07B2-41D1-8266-F87C1C014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400" y="2636050"/>
              <a:ext cx="9525" cy="9525"/>
            </a:xfrm>
            <a:custGeom>
              <a:avLst/>
              <a:gdLst>
                <a:gd name="T0" fmla="*/ 0 w 9525"/>
                <a:gd name="T1" fmla="*/ 53473350 h 9525"/>
                <a:gd name="T2" fmla="*/ 58969275 w 9525"/>
                <a:gd name="T3" fmla="*/ 2667000 h 9525"/>
                <a:gd name="T4" fmla="*/ 0 w 9525"/>
                <a:gd name="T5" fmla="*/ 5347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14"/>
                  </a:moveTo>
                  <a:cubicBezTo>
                    <a:pt x="4572" y="6661"/>
                    <a:pt x="6096" y="4280"/>
                    <a:pt x="6191" y="280"/>
                  </a:cubicBezTo>
                  <a:cubicBezTo>
                    <a:pt x="1619" y="-863"/>
                    <a:pt x="95" y="1613"/>
                    <a:pt x="0" y="56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1" name="Freeform: Shape 2731">
              <a:extLst>
                <a:ext uri="{FF2B5EF4-FFF2-40B4-BE49-F238E27FC236}">
                  <a16:creationId xmlns:a16="http://schemas.microsoft.com/office/drawing/2014/main" id="{643B3EAB-5769-4C01-9A78-9DE640D89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289" y="3442395"/>
              <a:ext cx="9525" cy="9525"/>
            </a:xfrm>
            <a:custGeom>
              <a:avLst/>
              <a:gdLst>
                <a:gd name="T0" fmla="*/ 0 w 9525"/>
                <a:gd name="T1" fmla="*/ 2607 h 9525"/>
                <a:gd name="T2" fmla="*/ 4477 w 9525"/>
                <a:gd name="T3" fmla="*/ 9369 h 9525"/>
                <a:gd name="T4" fmla="*/ 8001 w 9525"/>
                <a:gd name="T5" fmla="*/ 9846 h 9525"/>
                <a:gd name="T6" fmla="*/ 10668 w 9525"/>
                <a:gd name="T7" fmla="*/ 4035 h 9525"/>
                <a:gd name="T8" fmla="*/ 7144 w 9525"/>
                <a:gd name="T9" fmla="*/ 3559 h 9525"/>
                <a:gd name="T10" fmla="*/ 0 w 9525"/>
                <a:gd name="T11" fmla="*/ 260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2607"/>
                  </a:moveTo>
                  <a:cubicBezTo>
                    <a:pt x="3620" y="3464"/>
                    <a:pt x="857" y="8417"/>
                    <a:pt x="4477" y="9369"/>
                  </a:cubicBezTo>
                  <a:cubicBezTo>
                    <a:pt x="5143" y="7560"/>
                    <a:pt x="6572" y="8703"/>
                    <a:pt x="8001" y="9846"/>
                  </a:cubicBezTo>
                  <a:cubicBezTo>
                    <a:pt x="8858" y="7845"/>
                    <a:pt x="10954" y="7274"/>
                    <a:pt x="10668" y="4035"/>
                  </a:cubicBezTo>
                  <a:cubicBezTo>
                    <a:pt x="9430" y="3845"/>
                    <a:pt x="8287" y="3750"/>
                    <a:pt x="7144" y="3559"/>
                  </a:cubicBezTo>
                  <a:cubicBezTo>
                    <a:pt x="8287" y="-5013"/>
                    <a:pt x="4096" y="4893"/>
                    <a:pt x="0" y="26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2" name="Freeform: Shape 2732">
              <a:extLst>
                <a:ext uri="{FF2B5EF4-FFF2-40B4-BE49-F238E27FC236}">
                  <a16:creationId xmlns:a16="http://schemas.microsoft.com/office/drawing/2014/main" id="{E803B936-7C00-4161-B274-5C790685F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763" y="3598354"/>
              <a:ext cx="9525" cy="9525"/>
            </a:xfrm>
            <a:custGeom>
              <a:avLst/>
              <a:gdLst>
                <a:gd name="T0" fmla="*/ 29032200 w 9525"/>
                <a:gd name="T1" fmla="*/ 0 h 9525"/>
                <a:gd name="T2" fmla="*/ 0 w 9525"/>
                <a:gd name="T3" fmla="*/ 84372450 h 9525"/>
                <a:gd name="T4" fmla="*/ 2903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0"/>
                  </a:moveTo>
                  <a:cubicBezTo>
                    <a:pt x="2762" y="3715"/>
                    <a:pt x="2286" y="7334"/>
                    <a:pt x="0" y="8858"/>
                  </a:cubicBezTo>
                  <a:cubicBezTo>
                    <a:pt x="10001" y="11811"/>
                    <a:pt x="8001" y="1810"/>
                    <a:pt x="3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3" name="Freeform: Shape 2733">
              <a:extLst>
                <a:ext uri="{FF2B5EF4-FFF2-40B4-BE49-F238E27FC236}">
                  <a16:creationId xmlns:a16="http://schemas.microsoft.com/office/drawing/2014/main" id="{9430BC0F-C8F5-4DD3-BC87-ED39FDE6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785" y="2317147"/>
              <a:ext cx="9525" cy="9525"/>
            </a:xfrm>
            <a:custGeom>
              <a:avLst/>
              <a:gdLst>
                <a:gd name="T0" fmla="*/ 11525 w 9525"/>
                <a:gd name="T1" fmla="*/ 0 h 9525"/>
                <a:gd name="T2" fmla="*/ 0 w 9525"/>
                <a:gd name="T3" fmla="*/ 45367575 h 9525"/>
                <a:gd name="T4" fmla="*/ 11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0"/>
                  </a:moveTo>
                  <a:cubicBezTo>
                    <a:pt x="7144" y="952"/>
                    <a:pt x="191" y="-953"/>
                    <a:pt x="0" y="4763"/>
                  </a:cubicBezTo>
                  <a:cubicBezTo>
                    <a:pt x="6477" y="6001"/>
                    <a:pt x="9525" y="3524"/>
                    <a:pt x="11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4" name="Freeform: Shape 2734">
              <a:extLst>
                <a:ext uri="{FF2B5EF4-FFF2-40B4-BE49-F238E27FC236}">
                  <a16:creationId xmlns:a16="http://schemas.microsoft.com/office/drawing/2014/main" id="{FDA0544E-BFAC-4936-A8A6-8ACFC266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68" y="2706433"/>
              <a:ext cx="9525" cy="9525"/>
            </a:xfrm>
            <a:custGeom>
              <a:avLst/>
              <a:gdLst>
                <a:gd name="T0" fmla="*/ 46367700 w 9525"/>
                <a:gd name="T1" fmla="*/ 78028800 h 9525"/>
                <a:gd name="T2" fmla="*/ 5543550 w 9525"/>
                <a:gd name="T3" fmla="*/ 0 h 9525"/>
                <a:gd name="T4" fmla="*/ 46367700 w 9525"/>
                <a:gd name="T5" fmla="*/ 78028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8192"/>
                  </a:moveTo>
                  <a:cubicBezTo>
                    <a:pt x="3630" y="5334"/>
                    <a:pt x="6107" y="95"/>
                    <a:pt x="582" y="0"/>
                  </a:cubicBezTo>
                  <a:cubicBezTo>
                    <a:pt x="-370" y="4286"/>
                    <a:pt x="-847" y="8192"/>
                    <a:pt x="4868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5" name="Freeform: Shape 2735">
              <a:extLst>
                <a:ext uri="{FF2B5EF4-FFF2-40B4-BE49-F238E27FC236}">
                  <a16:creationId xmlns:a16="http://schemas.microsoft.com/office/drawing/2014/main" id="{F67306D9-0B5D-40AD-A694-FB29F7E9B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01" y="2260092"/>
              <a:ext cx="9525" cy="9525"/>
            </a:xfrm>
            <a:custGeom>
              <a:avLst/>
              <a:gdLst>
                <a:gd name="T0" fmla="*/ 21450300 w 9525"/>
                <a:gd name="T1" fmla="*/ 0 h 9525"/>
                <a:gd name="T2" fmla="*/ 3305175 w 9525"/>
                <a:gd name="T3" fmla="*/ 13621 h 9525"/>
                <a:gd name="T4" fmla="*/ 83143725 w 9525"/>
                <a:gd name="T5" fmla="*/ 5429 h 9525"/>
                <a:gd name="T6" fmla="*/ 33251775 w 9525"/>
                <a:gd name="T7" fmla="*/ 4763 h 9525"/>
                <a:gd name="T8" fmla="*/ 214503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52" y="0"/>
                  </a:moveTo>
                  <a:cubicBezTo>
                    <a:pt x="824" y="6858"/>
                    <a:pt x="-700" y="7049"/>
                    <a:pt x="347" y="13621"/>
                  </a:cubicBezTo>
                  <a:cubicBezTo>
                    <a:pt x="5300" y="13335"/>
                    <a:pt x="7872" y="10382"/>
                    <a:pt x="8729" y="5429"/>
                  </a:cubicBezTo>
                  <a:cubicBezTo>
                    <a:pt x="7015" y="5239"/>
                    <a:pt x="5205" y="4953"/>
                    <a:pt x="3491" y="4763"/>
                  </a:cubicBezTo>
                  <a:cubicBezTo>
                    <a:pt x="3395" y="2953"/>
                    <a:pt x="4348" y="572"/>
                    <a:pt x="2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6" name="Freeform: Shape 2736">
              <a:extLst>
                <a:ext uri="{FF2B5EF4-FFF2-40B4-BE49-F238E27FC236}">
                  <a16:creationId xmlns:a16="http://schemas.microsoft.com/office/drawing/2014/main" id="{57E7108B-870E-4B07-B7EC-0CFA35BFA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650" y="2993422"/>
              <a:ext cx="9525" cy="9525"/>
            </a:xfrm>
            <a:custGeom>
              <a:avLst/>
              <a:gdLst>
                <a:gd name="T0" fmla="*/ 17954625 w 9525"/>
                <a:gd name="T1" fmla="*/ 71675625 h 9525"/>
                <a:gd name="T2" fmla="*/ 51530250 w 9525"/>
                <a:gd name="T3" fmla="*/ 76209525 h 9525"/>
                <a:gd name="T4" fmla="*/ 27936825 w 9525"/>
                <a:gd name="T5" fmla="*/ 0 h 9525"/>
                <a:gd name="T6" fmla="*/ 17954625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85" y="7525"/>
                  </a:moveTo>
                  <a:cubicBezTo>
                    <a:pt x="2457" y="5715"/>
                    <a:pt x="3981" y="6858"/>
                    <a:pt x="5410" y="8001"/>
                  </a:cubicBezTo>
                  <a:cubicBezTo>
                    <a:pt x="9505" y="5429"/>
                    <a:pt x="6362" y="1619"/>
                    <a:pt x="2933" y="0"/>
                  </a:cubicBezTo>
                  <a:cubicBezTo>
                    <a:pt x="3600" y="2762"/>
                    <a:pt x="-3163" y="5525"/>
                    <a:pt x="1885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7" name="Freeform: Shape 2737">
              <a:extLst>
                <a:ext uri="{FF2B5EF4-FFF2-40B4-BE49-F238E27FC236}">
                  <a16:creationId xmlns:a16="http://schemas.microsoft.com/office/drawing/2014/main" id="{B7FD697A-48DD-41FB-806D-0B99301F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7459" y="1930908"/>
              <a:ext cx="9525" cy="9525"/>
            </a:xfrm>
            <a:custGeom>
              <a:avLst/>
              <a:gdLst>
                <a:gd name="T0" fmla="*/ 27222450 w 9525"/>
                <a:gd name="T1" fmla="*/ 0 h 9525"/>
                <a:gd name="T2" fmla="*/ 0 w 9525"/>
                <a:gd name="T3" fmla="*/ 69856350 h 9525"/>
                <a:gd name="T4" fmla="*/ 272224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8" y="0"/>
                  </a:moveTo>
                  <a:cubicBezTo>
                    <a:pt x="1143" y="1524"/>
                    <a:pt x="0" y="3715"/>
                    <a:pt x="0" y="7334"/>
                  </a:cubicBezTo>
                  <a:cubicBezTo>
                    <a:pt x="5429" y="8572"/>
                    <a:pt x="8192" y="952"/>
                    <a:pt x="28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8" name="Freeform: Shape 2738">
              <a:extLst>
                <a:ext uri="{FF2B5EF4-FFF2-40B4-BE49-F238E27FC236}">
                  <a16:creationId xmlns:a16="http://schemas.microsoft.com/office/drawing/2014/main" id="{647B72FD-6AD7-42D1-8027-EFC47E7B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977" y="2234915"/>
              <a:ext cx="9525" cy="9525"/>
            </a:xfrm>
            <a:custGeom>
              <a:avLst/>
              <a:gdLst>
                <a:gd name="T0" fmla="*/ 0 w 9525"/>
                <a:gd name="T1" fmla="*/ 46567725 h 9525"/>
                <a:gd name="T2" fmla="*/ 11525 w 9525"/>
                <a:gd name="T3" fmla="*/ 1209675 h 9525"/>
                <a:gd name="T4" fmla="*/ 0 w 9525"/>
                <a:gd name="T5" fmla="*/ 46567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889"/>
                  </a:moveTo>
                  <a:cubicBezTo>
                    <a:pt x="5715" y="5461"/>
                    <a:pt x="9811" y="4127"/>
                    <a:pt x="11525" y="127"/>
                  </a:cubicBezTo>
                  <a:cubicBezTo>
                    <a:pt x="5905" y="-254"/>
                    <a:pt x="762" y="-64"/>
                    <a:pt x="0" y="4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89" name="Freeform: Shape 2739">
              <a:extLst>
                <a:ext uri="{FF2B5EF4-FFF2-40B4-BE49-F238E27FC236}">
                  <a16:creationId xmlns:a16="http://schemas.microsoft.com/office/drawing/2014/main" id="{FD79D008-B25E-4C77-9343-A88843AFD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732" y="2625275"/>
              <a:ext cx="9525" cy="9525"/>
            </a:xfrm>
            <a:custGeom>
              <a:avLst/>
              <a:gdLst>
                <a:gd name="T0" fmla="*/ 0 w 9525"/>
                <a:gd name="T1" fmla="*/ 26355675 h 9525"/>
                <a:gd name="T2" fmla="*/ 1333 w 9525"/>
                <a:gd name="T3" fmla="*/ 57207150 h 9525"/>
                <a:gd name="T4" fmla="*/ 12859 w 9525"/>
                <a:gd name="T5" fmla="*/ 11839575 h 9525"/>
                <a:gd name="T6" fmla="*/ 0 w 9525"/>
                <a:gd name="T7" fmla="*/ 2635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767"/>
                  </a:moveTo>
                  <a:cubicBezTo>
                    <a:pt x="1333" y="3244"/>
                    <a:pt x="1905" y="4291"/>
                    <a:pt x="1333" y="6006"/>
                  </a:cubicBezTo>
                  <a:cubicBezTo>
                    <a:pt x="6953" y="6482"/>
                    <a:pt x="12097" y="6292"/>
                    <a:pt x="12859" y="1243"/>
                  </a:cubicBezTo>
                  <a:cubicBezTo>
                    <a:pt x="7620" y="-1709"/>
                    <a:pt x="5048" y="1339"/>
                    <a:pt x="0" y="27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0" name="Freeform: Shape 2740">
              <a:extLst>
                <a:ext uri="{FF2B5EF4-FFF2-40B4-BE49-F238E27FC236}">
                  <a16:creationId xmlns:a16="http://schemas.microsoft.com/office/drawing/2014/main" id="{051B1D5B-7F56-40FE-8A39-89D0F09F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626" y="3221585"/>
              <a:ext cx="9525" cy="9525"/>
            </a:xfrm>
            <a:custGeom>
              <a:avLst/>
              <a:gdLst>
                <a:gd name="T0" fmla="*/ 73485375 w 9525"/>
                <a:gd name="T1" fmla="*/ 18678525 h 9525"/>
                <a:gd name="T2" fmla="*/ 58969275 w 9525"/>
                <a:gd name="T3" fmla="*/ 2352675 h 9525"/>
                <a:gd name="T4" fmla="*/ 0 w 9525"/>
                <a:gd name="T5" fmla="*/ 54063900 h 9525"/>
                <a:gd name="T6" fmla="*/ 73485375 w 9525"/>
                <a:gd name="T7" fmla="*/ 18678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961"/>
                  </a:moveTo>
                  <a:cubicBezTo>
                    <a:pt x="6667" y="1771"/>
                    <a:pt x="5620" y="1485"/>
                    <a:pt x="6191" y="247"/>
                  </a:cubicBezTo>
                  <a:cubicBezTo>
                    <a:pt x="1619" y="-801"/>
                    <a:pt x="95" y="1580"/>
                    <a:pt x="0" y="5676"/>
                  </a:cubicBezTo>
                  <a:cubicBezTo>
                    <a:pt x="4572" y="6628"/>
                    <a:pt x="7715" y="5962"/>
                    <a:pt x="7715" y="19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1" name="Freeform: Shape 2741">
              <a:extLst>
                <a:ext uri="{FF2B5EF4-FFF2-40B4-BE49-F238E27FC236}">
                  <a16:creationId xmlns:a16="http://schemas.microsoft.com/office/drawing/2014/main" id="{13FB2E32-BFBC-4D31-8C53-4BFF1EE05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963" y="2968362"/>
              <a:ext cx="9525" cy="9525"/>
            </a:xfrm>
            <a:custGeom>
              <a:avLst/>
              <a:gdLst>
                <a:gd name="T0" fmla="*/ 0 w 9525"/>
                <a:gd name="T1" fmla="*/ 23669625 h 9525"/>
                <a:gd name="T2" fmla="*/ 12859 w 9525"/>
                <a:gd name="T3" fmla="*/ 10067925 h 9525"/>
                <a:gd name="T4" fmla="*/ 0 w 9525"/>
                <a:gd name="T5" fmla="*/ 236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85"/>
                  </a:moveTo>
                  <a:cubicBezTo>
                    <a:pt x="4191" y="1914"/>
                    <a:pt x="13430" y="6962"/>
                    <a:pt x="12859" y="1057"/>
                  </a:cubicBezTo>
                  <a:cubicBezTo>
                    <a:pt x="7810" y="676"/>
                    <a:pt x="857" y="-1801"/>
                    <a:pt x="0" y="2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2" name="Freeform: Shape 2742">
              <a:extLst>
                <a:ext uri="{FF2B5EF4-FFF2-40B4-BE49-F238E27FC236}">
                  <a16:creationId xmlns:a16="http://schemas.microsoft.com/office/drawing/2014/main" id="{8AB4446A-EECB-4DD4-B933-0C688847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768" y="3230880"/>
              <a:ext cx="9525" cy="9525"/>
            </a:xfrm>
            <a:custGeom>
              <a:avLst/>
              <a:gdLst>
                <a:gd name="T0" fmla="*/ 0 w 9525"/>
                <a:gd name="T1" fmla="*/ 8763 h 9525"/>
                <a:gd name="T2" fmla="*/ 14192 w 9525"/>
                <a:gd name="T3" fmla="*/ 10573 h 9525"/>
                <a:gd name="T4" fmla="*/ 3143 w 9525"/>
                <a:gd name="T5" fmla="*/ 0 h 9525"/>
                <a:gd name="T6" fmla="*/ 0 w 9525"/>
                <a:gd name="T7" fmla="*/ 876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763"/>
                  </a:moveTo>
                  <a:cubicBezTo>
                    <a:pt x="3905" y="8382"/>
                    <a:pt x="9430" y="16669"/>
                    <a:pt x="14192" y="10573"/>
                  </a:cubicBezTo>
                  <a:cubicBezTo>
                    <a:pt x="8954" y="8096"/>
                    <a:pt x="9811" y="1524"/>
                    <a:pt x="3143" y="0"/>
                  </a:cubicBezTo>
                  <a:cubicBezTo>
                    <a:pt x="3048" y="6477"/>
                    <a:pt x="8382" y="6858"/>
                    <a:pt x="0" y="8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3" name="Freeform: Shape 2743">
              <a:extLst>
                <a:ext uri="{FF2B5EF4-FFF2-40B4-BE49-F238E27FC236}">
                  <a16:creationId xmlns:a16="http://schemas.microsoft.com/office/drawing/2014/main" id="{C2F74A10-7588-4006-A0FE-420CB7F15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019" y="3409664"/>
              <a:ext cx="9525" cy="9525"/>
            </a:xfrm>
            <a:custGeom>
              <a:avLst/>
              <a:gdLst>
                <a:gd name="T0" fmla="*/ 1127 w 9525"/>
                <a:gd name="T1" fmla="*/ 81648300 h 9525"/>
                <a:gd name="T2" fmla="*/ 6366 w 9525"/>
                <a:gd name="T3" fmla="*/ 88001475 h 9525"/>
                <a:gd name="T4" fmla="*/ 13033 w 9525"/>
                <a:gd name="T5" fmla="*/ 8162925 h 9525"/>
                <a:gd name="T6" fmla="*/ 5985 w 9525"/>
                <a:gd name="T7" fmla="*/ 0 h 9525"/>
                <a:gd name="T8" fmla="*/ 1127 w 9525"/>
                <a:gd name="T9" fmla="*/ 816483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7" y="8572"/>
                  </a:moveTo>
                  <a:cubicBezTo>
                    <a:pt x="1889" y="6287"/>
                    <a:pt x="5128" y="8001"/>
                    <a:pt x="6366" y="9239"/>
                  </a:cubicBezTo>
                  <a:cubicBezTo>
                    <a:pt x="7604" y="5429"/>
                    <a:pt x="12271" y="5334"/>
                    <a:pt x="13033" y="857"/>
                  </a:cubicBezTo>
                  <a:cubicBezTo>
                    <a:pt x="10652" y="571"/>
                    <a:pt x="8271" y="286"/>
                    <a:pt x="5985" y="0"/>
                  </a:cubicBezTo>
                  <a:cubicBezTo>
                    <a:pt x="6175" y="3810"/>
                    <a:pt x="-3159" y="6001"/>
                    <a:pt x="1127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4" name="Freeform: Shape 2744">
              <a:extLst>
                <a:ext uri="{FF2B5EF4-FFF2-40B4-BE49-F238E27FC236}">
                  <a16:creationId xmlns:a16="http://schemas.microsoft.com/office/drawing/2014/main" id="{4B32B8A8-C840-4F18-9BF5-115230020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62" y="3728452"/>
              <a:ext cx="9525" cy="9525"/>
            </a:xfrm>
            <a:custGeom>
              <a:avLst/>
              <a:gdLst>
                <a:gd name="T0" fmla="*/ 45 w 9525"/>
                <a:gd name="T1" fmla="*/ 68179950 h 9525"/>
                <a:gd name="T2" fmla="*/ 11570 w 9525"/>
                <a:gd name="T3" fmla="*/ 22812375 h 9525"/>
                <a:gd name="T4" fmla="*/ 4712 w 9525"/>
                <a:gd name="T5" fmla="*/ 133350 h 9525"/>
                <a:gd name="T6" fmla="*/ 45 w 9525"/>
                <a:gd name="T7" fmla="*/ 68179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" y="7158"/>
                  </a:moveTo>
                  <a:cubicBezTo>
                    <a:pt x="5379" y="7253"/>
                    <a:pt x="9189" y="5634"/>
                    <a:pt x="11570" y="2395"/>
                  </a:cubicBezTo>
                  <a:cubicBezTo>
                    <a:pt x="9189" y="1633"/>
                    <a:pt x="8522" y="-177"/>
                    <a:pt x="4712" y="14"/>
                  </a:cubicBezTo>
                  <a:cubicBezTo>
                    <a:pt x="6426" y="6110"/>
                    <a:pt x="-622" y="2395"/>
                    <a:pt x="45" y="7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5" name="Freeform: Shape 2745">
              <a:extLst>
                <a:ext uri="{FF2B5EF4-FFF2-40B4-BE49-F238E27FC236}">
                  <a16:creationId xmlns:a16="http://schemas.microsoft.com/office/drawing/2014/main" id="{9E5FE85F-D1B8-48A7-BA41-DF8D676C5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253" y="1999865"/>
              <a:ext cx="9525" cy="9525"/>
            </a:xfrm>
            <a:custGeom>
              <a:avLst/>
              <a:gdLst>
                <a:gd name="T0" fmla="*/ 57283350 w 9525"/>
                <a:gd name="T1" fmla="*/ 88953975 h 9525"/>
                <a:gd name="T2" fmla="*/ 69980175 w 9525"/>
                <a:gd name="T3" fmla="*/ 2762250 h 9525"/>
                <a:gd name="T4" fmla="*/ 57283350 w 9525"/>
                <a:gd name="T5" fmla="*/ 88953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14" y="9339"/>
                  </a:moveTo>
                  <a:cubicBezTo>
                    <a:pt x="6681" y="3624"/>
                    <a:pt x="4680" y="4767"/>
                    <a:pt x="7347" y="290"/>
                  </a:cubicBezTo>
                  <a:cubicBezTo>
                    <a:pt x="-939" y="-1996"/>
                    <a:pt x="-3321" y="10005"/>
                    <a:pt x="6014" y="9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6" name="Freeform: Shape 2746">
              <a:extLst>
                <a:ext uri="{FF2B5EF4-FFF2-40B4-BE49-F238E27FC236}">
                  <a16:creationId xmlns:a16="http://schemas.microsoft.com/office/drawing/2014/main" id="{2EC41164-F70A-42D6-92F8-BC650DE9F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61" y="3266313"/>
              <a:ext cx="19050" cy="9525"/>
            </a:xfrm>
            <a:custGeom>
              <a:avLst/>
              <a:gdLst>
                <a:gd name="T0" fmla="*/ 20288 w 19050"/>
                <a:gd name="T1" fmla="*/ 4953 h 9525"/>
                <a:gd name="T2" fmla="*/ 17431 w 19050"/>
                <a:gd name="T3" fmla="*/ 0 h 9525"/>
                <a:gd name="T4" fmla="*/ 857 w 19050"/>
                <a:gd name="T5" fmla="*/ 2572 h 9525"/>
                <a:gd name="T6" fmla="*/ 0 w 19050"/>
                <a:gd name="T7" fmla="*/ 8573 h 9525"/>
                <a:gd name="T8" fmla="*/ 12383 w 19050"/>
                <a:gd name="T9" fmla="*/ 10096 h 9525"/>
                <a:gd name="T10" fmla="*/ 20288 w 19050"/>
                <a:gd name="T11" fmla="*/ 49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20288" y="4953"/>
                  </a:moveTo>
                  <a:cubicBezTo>
                    <a:pt x="17050" y="4763"/>
                    <a:pt x="16383" y="2953"/>
                    <a:pt x="17431" y="0"/>
                  </a:cubicBezTo>
                  <a:cubicBezTo>
                    <a:pt x="9049" y="3143"/>
                    <a:pt x="11335" y="6667"/>
                    <a:pt x="857" y="2572"/>
                  </a:cubicBezTo>
                  <a:cubicBezTo>
                    <a:pt x="571" y="4572"/>
                    <a:pt x="286" y="6572"/>
                    <a:pt x="0" y="8573"/>
                  </a:cubicBezTo>
                  <a:cubicBezTo>
                    <a:pt x="4096" y="9049"/>
                    <a:pt x="8287" y="9620"/>
                    <a:pt x="12383" y="10096"/>
                  </a:cubicBezTo>
                  <a:cubicBezTo>
                    <a:pt x="11335" y="1238"/>
                    <a:pt x="18479" y="11430"/>
                    <a:pt x="20288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7" name="Freeform: Shape 2747">
              <a:extLst>
                <a:ext uri="{FF2B5EF4-FFF2-40B4-BE49-F238E27FC236}">
                  <a16:creationId xmlns:a16="http://schemas.microsoft.com/office/drawing/2014/main" id="{AF8F60D7-BF66-4BAA-BC45-326CDCDE0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382" y="3506410"/>
              <a:ext cx="9525" cy="9525"/>
            </a:xfrm>
            <a:custGeom>
              <a:avLst/>
              <a:gdLst>
                <a:gd name="T0" fmla="*/ 0 w 9525"/>
                <a:gd name="T1" fmla="*/ 2314 h 9525"/>
                <a:gd name="T2" fmla="*/ 4286 w 9525"/>
                <a:gd name="T3" fmla="*/ 10506 h 9525"/>
                <a:gd name="T4" fmla="*/ 10668 w 9525"/>
                <a:gd name="T5" fmla="*/ 3553 h 9525"/>
                <a:gd name="T6" fmla="*/ 0 w 9525"/>
                <a:gd name="T7" fmla="*/ 23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314"/>
                  </a:moveTo>
                  <a:cubicBezTo>
                    <a:pt x="5048" y="2695"/>
                    <a:pt x="4572" y="6696"/>
                    <a:pt x="4286" y="10506"/>
                  </a:cubicBezTo>
                  <a:cubicBezTo>
                    <a:pt x="9525" y="11744"/>
                    <a:pt x="8668" y="6029"/>
                    <a:pt x="10668" y="3553"/>
                  </a:cubicBezTo>
                  <a:cubicBezTo>
                    <a:pt x="3715" y="4410"/>
                    <a:pt x="3524" y="-3877"/>
                    <a:pt x="0" y="2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8" name="Freeform: Shape 2748">
              <a:extLst>
                <a:ext uri="{FF2B5EF4-FFF2-40B4-BE49-F238E27FC236}">
                  <a16:creationId xmlns:a16="http://schemas.microsoft.com/office/drawing/2014/main" id="{6A4026BA-3508-42EF-8C32-016CF2E9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477" y="2920079"/>
              <a:ext cx="9525" cy="9525"/>
            </a:xfrm>
            <a:custGeom>
              <a:avLst/>
              <a:gdLst>
                <a:gd name="T0" fmla="*/ 12353925 w 9525"/>
                <a:gd name="T1" fmla="*/ 82562700 h 9525"/>
                <a:gd name="T2" fmla="*/ 66789300 w 9525"/>
                <a:gd name="T3" fmla="*/ 59883675 h 9525"/>
                <a:gd name="T4" fmla="*/ 57711975 w 9525"/>
                <a:gd name="T5" fmla="*/ 0 h 9525"/>
                <a:gd name="T6" fmla="*/ 12353925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7" y="8668"/>
                  </a:moveTo>
                  <a:cubicBezTo>
                    <a:pt x="2059" y="6667"/>
                    <a:pt x="5393" y="7429"/>
                    <a:pt x="7012" y="6287"/>
                  </a:cubicBezTo>
                  <a:cubicBezTo>
                    <a:pt x="7012" y="4000"/>
                    <a:pt x="8441" y="762"/>
                    <a:pt x="6059" y="0"/>
                  </a:cubicBezTo>
                  <a:cubicBezTo>
                    <a:pt x="7679" y="5429"/>
                    <a:pt x="-3751" y="5239"/>
                    <a:pt x="1297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699" name="Freeform: Shape 2749">
              <a:extLst>
                <a:ext uri="{FF2B5EF4-FFF2-40B4-BE49-F238E27FC236}">
                  <a16:creationId xmlns:a16="http://schemas.microsoft.com/office/drawing/2014/main" id="{AAFF04B2-34A2-472B-98BE-69289A816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585" y="2689955"/>
              <a:ext cx="19050" cy="9525"/>
            </a:xfrm>
            <a:custGeom>
              <a:avLst/>
              <a:gdLst>
                <a:gd name="T0" fmla="*/ 17907 w 19050"/>
                <a:gd name="T1" fmla="*/ 3048 h 9525"/>
                <a:gd name="T2" fmla="*/ 16954 w 19050"/>
                <a:gd name="T3" fmla="*/ 3334 h 9525"/>
                <a:gd name="T4" fmla="*/ 15526 w 19050"/>
                <a:gd name="T5" fmla="*/ 952 h 9525"/>
                <a:gd name="T6" fmla="*/ 2667 w 19050"/>
                <a:gd name="T7" fmla="*/ 0 h 9525"/>
                <a:gd name="T8" fmla="*/ 0 w 19050"/>
                <a:gd name="T9" fmla="*/ 10858 h 9525"/>
                <a:gd name="T10" fmla="*/ 3334 w 19050"/>
                <a:gd name="T11" fmla="*/ 11239 h 9525"/>
                <a:gd name="T12" fmla="*/ 5525 w 19050"/>
                <a:gd name="T13" fmla="*/ 13811 h 9525"/>
                <a:gd name="T14" fmla="*/ 5429 w 19050"/>
                <a:gd name="T15" fmla="*/ 12287 h 9525"/>
                <a:gd name="T16" fmla="*/ 14478 w 19050"/>
                <a:gd name="T17" fmla="*/ 13525 h 9525"/>
                <a:gd name="T18" fmla="*/ 16669 w 19050"/>
                <a:gd name="T19" fmla="*/ 4477 h 9525"/>
                <a:gd name="T20" fmla="*/ 17240 w 19050"/>
                <a:gd name="T21" fmla="*/ 7620 h 9525"/>
                <a:gd name="T22" fmla="*/ 13049 w 19050"/>
                <a:gd name="T23" fmla="*/ 11716 h 9525"/>
                <a:gd name="T24" fmla="*/ 18383 w 19050"/>
                <a:gd name="T25" fmla="*/ 12382 h 9525"/>
                <a:gd name="T26" fmla="*/ 17907 w 19050"/>
                <a:gd name="T27" fmla="*/ 3048 h 95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9525">
                  <a:moveTo>
                    <a:pt x="17907" y="3048"/>
                  </a:moveTo>
                  <a:cubicBezTo>
                    <a:pt x="17335" y="3048"/>
                    <a:pt x="17145" y="3238"/>
                    <a:pt x="16954" y="3334"/>
                  </a:cubicBezTo>
                  <a:cubicBezTo>
                    <a:pt x="17050" y="2572"/>
                    <a:pt x="16764" y="1810"/>
                    <a:pt x="15526" y="952"/>
                  </a:cubicBezTo>
                  <a:cubicBezTo>
                    <a:pt x="10382" y="9334"/>
                    <a:pt x="10096" y="1143"/>
                    <a:pt x="2667" y="0"/>
                  </a:cubicBezTo>
                  <a:cubicBezTo>
                    <a:pt x="-476" y="3905"/>
                    <a:pt x="6477" y="6286"/>
                    <a:pt x="0" y="10858"/>
                  </a:cubicBezTo>
                  <a:cubicBezTo>
                    <a:pt x="1238" y="10668"/>
                    <a:pt x="2381" y="10858"/>
                    <a:pt x="3334" y="11239"/>
                  </a:cubicBezTo>
                  <a:cubicBezTo>
                    <a:pt x="3524" y="12192"/>
                    <a:pt x="4000" y="13144"/>
                    <a:pt x="5525" y="13811"/>
                  </a:cubicBezTo>
                  <a:cubicBezTo>
                    <a:pt x="5429" y="13335"/>
                    <a:pt x="5429" y="12859"/>
                    <a:pt x="5429" y="12287"/>
                  </a:cubicBezTo>
                  <a:cubicBezTo>
                    <a:pt x="8572" y="14192"/>
                    <a:pt x="10954" y="16954"/>
                    <a:pt x="14478" y="13525"/>
                  </a:cubicBezTo>
                  <a:cubicBezTo>
                    <a:pt x="6001" y="10287"/>
                    <a:pt x="14668" y="7620"/>
                    <a:pt x="16669" y="4477"/>
                  </a:cubicBezTo>
                  <a:cubicBezTo>
                    <a:pt x="17050" y="5239"/>
                    <a:pt x="17621" y="6286"/>
                    <a:pt x="17240" y="7620"/>
                  </a:cubicBezTo>
                  <a:cubicBezTo>
                    <a:pt x="14097" y="7048"/>
                    <a:pt x="12859" y="8572"/>
                    <a:pt x="13049" y="11716"/>
                  </a:cubicBezTo>
                  <a:cubicBezTo>
                    <a:pt x="14859" y="11906"/>
                    <a:pt x="16574" y="12192"/>
                    <a:pt x="18383" y="12382"/>
                  </a:cubicBezTo>
                  <a:cubicBezTo>
                    <a:pt x="16383" y="7429"/>
                    <a:pt x="25146" y="3048"/>
                    <a:pt x="17907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0" name="Freeform: Shape 2750">
              <a:extLst>
                <a:ext uri="{FF2B5EF4-FFF2-40B4-BE49-F238E27FC236}">
                  <a16:creationId xmlns:a16="http://schemas.microsoft.com/office/drawing/2014/main" id="{6E8D824C-D752-46E8-BCA7-B1D50FBDE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820" y="2964171"/>
              <a:ext cx="9525" cy="9525"/>
            </a:xfrm>
            <a:custGeom>
              <a:avLst/>
              <a:gdLst>
                <a:gd name="T0" fmla="*/ 667 w 9525"/>
                <a:gd name="T1" fmla="*/ 76200 h 9525"/>
                <a:gd name="T2" fmla="*/ 0 w 9525"/>
                <a:gd name="T3" fmla="*/ 43634025 h 9525"/>
                <a:gd name="T4" fmla="*/ 11240 w 9525"/>
                <a:gd name="T5" fmla="*/ 12782550 h 9525"/>
                <a:gd name="T6" fmla="*/ 667 w 9525"/>
                <a:gd name="T7" fmla="*/ 76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7" y="8"/>
                  </a:moveTo>
                  <a:cubicBezTo>
                    <a:pt x="476" y="1533"/>
                    <a:pt x="191" y="3056"/>
                    <a:pt x="0" y="4581"/>
                  </a:cubicBezTo>
                  <a:cubicBezTo>
                    <a:pt x="5906" y="5914"/>
                    <a:pt x="7906" y="2866"/>
                    <a:pt x="11240" y="1342"/>
                  </a:cubicBezTo>
                  <a:cubicBezTo>
                    <a:pt x="8573" y="-1896"/>
                    <a:pt x="6667" y="2009"/>
                    <a:pt x="66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1" name="Freeform: Shape 2751">
              <a:extLst>
                <a:ext uri="{FF2B5EF4-FFF2-40B4-BE49-F238E27FC236}">
                  <a16:creationId xmlns:a16="http://schemas.microsoft.com/office/drawing/2014/main" id="{980073E6-38B1-4F9A-B884-0BAE7B21E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689" y="2247138"/>
              <a:ext cx="9525" cy="9525"/>
            </a:xfrm>
            <a:custGeom>
              <a:avLst/>
              <a:gdLst>
                <a:gd name="T0" fmla="*/ 4858 w 9525"/>
                <a:gd name="T1" fmla="*/ 68046600 h 9525"/>
                <a:gd name="T2" fmla="*/ 9525 w 9525"/>
                <a:gd name="T3" fmla="*/ 0 h 9525"/>
                <a:gd name="T4" fmla="*/ 0 w 9525"/>
                <a:gd name="T5" fmla="*/ 32661225 h 9525"/>
                <a:gd name="T6" fmla="*/ 4858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58" y="7144"/>
                  </a:moveTo>
                  <a:cubicBezTo>
                    <a:pt x="6001" y="4382"/>
                    <a:pt x="10287" y="5048"/>
                    <a:pt x="9525" y="0"/>
                  </a:cubicBezTo>
                  <a:cubicBezTo>
                    <a:pt x="5334" y="0"/>
                    <a:pt x="1715" y="572"/>
                    <a:pt x="0" y="3429"/>
                  </a:cubicBezTo>
                  <a:cubicBezTo>
                    <a:pt x="2381" y="4096"/>
                    <a:pt x="2572" y="6287"/>
                    <a:pt x="4858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2" name="Freeform: Shape 2752">
              <a:extLst>
                <a:ext uri="{FF2B5EF4-FFF2-40B4-BE49-F238E27FC236}">
                  <a16:creationId xmlns:a16="http://schemas.microsoft.com/office/drawing/2014/main" id="{9190CCA5-C11A-46D5-A864-F27335ECC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023" y="2204752"/>
              <a:ext cx="9525" cy="9525"/>
            </a:xfrm>
            <a:custGeom>
              <a:avLst/>
              <a:gdLst>
                <a:gd name="T0" fmla="*/ 2953 w 9525"/>
                <a:gd name="T1" fmla="*/ 16859 h 9525"/>
                <a:gd name="T2" fmla="*/ 12668 w 9525"/>
                <a:gd name="T3" fmla="*/ 11906 h 9525"/>
                <a:gd name="T4" fmla="*/ 3524 w 9525"/>
                <a:gd name="T5" fmla="*/ 0 h 9525"/>
                <a:gd name="T6" fmla="*/ 0 w 9525"/>
                <a:gd name="T7" fmla="*/ 11906 h 9525"/>
                <a:gd name="T8" fmla="*/ 2953 w 9525"/>
                <a:gd name="T9" fmla="*/ 1685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53" y="16859"/>
                  </a:moveTo>
                  <a:cubicBezTo>
                    <a:pt x="8763" y="14192"/>
                    <a:pt x="8192" y="14573"/>
                    <a:pt x="12668" y="11906"/>
                  </a:cubicBezTo>
                  <a:cubicBezTo>
                    <a:pt x="571" y="11049"/>
                    <a:pt x="14383" y="1715"/>
                    <a:pt x="3524" y="0"/>
                  </a:cubicBezTo>
                  <a:cubicBezTo>
                    <a:pt x="2000" y="3429"/>
                    <a:pt x="0" y="6572"/>
                    <a:pt x="0" y="11906"/>
                  </a:cubicBezTo>
                  <a:cubicBezTo>
                    <a:pt x="3238" y="12097"/>
                    <a:pt x="4000" y="13906"/>
                    <a:pt x="2953" y="16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3" name="Freeform: Shape 2753">
              <a:extLst>
                <a:ext uri="{FF2B5EF4-FFF2-40B4-BE49-F238E27FC236}">
                  <a16:creationId xmlns:a16="http://schemas.microsoft.com/office/drawing/2014/main" id="{199D6C96-D286-4A82-BEF9-63BCA5D4E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948" y="2606516"/>
              <a:ext cx="19050" cy="19050"/>
            </a:xfrm>
            <a:custGeom>
              <a:avLst/>
              <a:gdLst>
                <a:gd name="T0" fmla="*/ 257 w 19050"/>
                <a:gd name="T1" fmla="*/ 6763 h 19050"/>
                <a:gd name="T2" fmla="*/ 8068 w 19050"/>
                <a:gd name="T3" fmla="*/ 15430 h 19050"/>
                <a:gd name="T4" fmla="*/ 9401 w 19050"/>
                <a:gd name="T5" fmla="*/ 18669 h 19050"/>
                <a:gd name="T6" fmla="*/ 9497 w 19050"/>
                <a:gd name="T7" fmla="*/ 18193 h 19050"/>
                <a:gd name="T8" fmla="*/ 18545 w 19050"/>
                <a:gd name="T9" fmla="*/ 19050 h 19050"/>
                <a:gd name="T10" fmla="*/ 9687 w 19050"/>
                <a:gd name="T11" fmla="*/ 16764 h 19050"/>
                <a:gd name="T12" fmla="*/ 19974 w 19050"/>
                <a:gd name="T13" fmla="*/ 7715 h 19050"/>
                <a:gd name="T14" fmla="*/ 7115 w 19050"/>
                <a:gd name="T15" fmla="*/ 9239 h 19050"/>
                <a:gd name="T16" fmla="*/ 6639 w 19050"/>
                <a:gd name="T17" fmla="*/ 0 h 19050"/>
                <a:gd name="T18" fmla="*/ 257 w 19050"/>
                <a:gd name="T19" fmla="*/ 6763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257" y="6763"/>
                  </a:moveTo>
                  <a:cubicBezTo>
                    <a:pt x="-1457" y="12478"/>
                    <a:pt x="5877" y="12287"/>
                    <a:pt x="8068" y="15430"/>
                  </a:cubicBezTo>
                  <a:cubicBezTo>
                    <a:pt x="8258" y="16669"/>
                    <a:pt x="7687" y="18383"/>
                    <a:pt x="9401" y="18669"/>
                  </a:cubicBezTo>
                  <a:cubicBezTo>
                    <a:pt x="9401" y="18478"/>
                    <a:pt x="9497" y="18383"/>
                    <a:pt x="9497" y="18193"/>
                  </a:cubicBezTo>
                  <a:cubicBezTo>
                    <a:pt x="10830" y="21336"/>
                    <a:pt x="19593" y="24098"/>
                    <a:pt x="18545" y="19050"/>
                  </a:cubicBezTo>
                  <a:cubicBezTo>
                    <a:pt x="14164" y="19336"/>
                    <a:pt x="14640" y="16097"/>
                    <a:pt x="9687" y="16764"/>
                  </a:cubicBezTo>
                  <a:cubicBezTo>
                    <a:pt x="11116" y="11430"/>
                    <a:pt x="17688" y="12002"/>
                    <a:pt x="19974" y="7715"/>
                  </a:cubicBezTo>
                  <a:cubicBezTo>
                    <a:pt x="14449" y="6763"/>
                    <a:pt x="13497" y="11049"/>
                    <a:pt x="7115" y="9239"/>
                  </a:cubicBezTo>
                  <a:cubicBezTo>
                    <a:pt x="8353" y="6001"/>
                    <a:pt x="12354" y="1524"/>
                    <a:pt x="6639" y="0"/>
                  </a:cubicBezTo>
                  <a:cubicBezTo>
                    <a:pt x="7687" y="3810"/>
                    <a:pt x="7877" y="8192"/>
                    <a:pt x="257" y="6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4" name="Freeform: Shape 2754">
              <a:extLst>
                <a:ext uri="{FF2B5EF4-FFF2-40B4-BE49-F238E27FC236}">
                  <a16:creationId xmlns:a16="http://schemas.microsoft.com/office/drawing/2014/main" id="{AF140393-B234-43CB-9924-4468EDCF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628" y="2974753"/>
              <a:ext cx="9525" cy="9525"/>
            </a:xfrm>
            <a:custGeom>
              <a:avLst/>
              <a:gdLst>
                <a:gd name="T0" fmla="*/ 10954 w 9525"/>
                <a:gd name="T1" fmla="*/ 12764 h 9525"/>
                <a:gd name="T2" fmla="*/ 7334 w 9525"/>
                <a:gd name="T3" fmla="*/ 0 h 9525"/>
                <a:gd name="T4" fmla="*/ 0 w 9525"/>
                <a:gd name="T5" fmla="*/ 667 h 9525"/>
                <a:gd name="T6" fmla="*/ 2000 w 9525"/>
                <a:gd name="T7" fmla="*/ 11716 h 9525"/>
                <a:gd name="T8" fmla="*/ 10954 w 9525"/>
                <a:gd name="T9" fmla="*/ 1276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954" y="12764"/>
                  </a:moveTo>
                  <a:cubicBezTo>
                    <a:pt x="3429" y="7429"/>
                    <a:pt x="18479" y="2953"/>
                    <a:pt x="7334" y="0"/>
                  </a:cubicBezTo>
                  <a:cubicBezTo>
                    <a:pt x="10001" y="8287"/>
                    <a:pt x="2762" y="5334"/>
                    <a:pt x="0" y="667"/>
                  </a:cubicBezTo>
                  <a:cubicBezTo>
                    <a:pt x="762" y="4286"/>
                    <a:pt x="476" y="8573"/>
                    <a:pt x="2000" y="11716"/>
                  </a:cubicBezTo>
                  <a:cubicBezTo>
                    <a:pt x="5048" y="12002"/>
                    <a:pt x="8001" y="12383"/>
                    <a:pt x="10954" y="12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5" name="Freeform: Shape 2755">
              <a:extLst>
                <a:ext uri="{FF2B5EF4-FFF2-40B4-BE49-F238E27FC236}">
                  <a16:creationId xmlns:a16="http://schemas.microsoft.com/office/drawing/2014/main" id="{5D913BE6-5674-447D-A410-0F983AA4E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94" y="1965227"/>
              <a:ext cx="9525" cy="9525"/>
            </a:xfrm>
            <a:custGeom>
              <a:avLst/>
              <a:gdLst>
                <a:gd name="T0" fmla="*/ 47282100 w 9525"/>
                <a:gd name="T1" fmla="*/ 89544525 h 9525"/>
                <a:gd name="T2" fmla="*/ 59978925 w 9525"/>
                <a:gd name="T3" fmla="*/ 3352800 h 9525"/>
                <a:gd name="T4" fmla="*/ 47282100 w 9525"/>
                <a:gd name="T5" fmla="*/ 89544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9401"/>
                  </a:moveTo>
                  <a:cubicBezTo>
                    <a:pt x="5344" y="6353"/>
                    <a:pt x="5821" y="3400"/>
                    <a:pt x="6297" y="352"/>
                  </a:cubicBezTo>
                  <a:cubicBezTo>
                    <a:pt x="-942" y="-2220"/>
                    <a:pt x="-2656" y="10163"/>
                    <a:pt x="4964" y="9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6" name="Freeform: Shape 2756">
              <a:extLst>
                <a:ext uri="{FF2B5EF4-FFF2-40B4-BE49-F238E27FC236}">
                  <a16:creationId xmlns:a16="http://schemas.microsoft.com/office/drawing/2014/main" id="{CA3AD711-A89C-4D91-9091-6CB7A9FB6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453" y="3338132"/>
              <a:ext cx="9525" cy="9525"/>
            </a:xfrm>
            <a:custGeom>
              <a:avLst/>
              <a:gdLst>
                <a:gd name="T0" fmla="*/ 7789 w 9525"/>
                <a:gd name="T1" fmla="*/ 12954 h 9525"/>
                <a:gd name="T2" fmla="*/ 12170 w 9525"/>
                <a:gd name="T3" fmla="*/ 7334 h 9525"/>
                <a:gd name="T4" fmla="*/ 2360 w 9525"/>
                <a:gd name="T5" fmla="*/ 0 h 9525"/>
                <a:gd name="T6" fmla="*/ 7789 w 9525"/>
                <a:gd name="T7" fmla="*/ 1295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9" y="12954"/>
                  </a:moveTo>
                  <a:cubicBezTo>
                    <a:pt x="7122" y="8668"/>
                    <a:pt x="11789" y="10382"/>
                    <a:pt x="12170" y="7334"/>
                  </a:cubicBezTo>
                  <a:cubicBezTo>
                    <a:pt x="7598" y="5715"/>
                    <a:pt x="6074" y="2191"/>
                    <a:pt x="2360" y="0"/>
                  </a:cubicBezTo>
                  <a:cubicBezTo>
                    <a:pt x="-4022" y="5239"/>
                    <a:pt x="4169" y="10001"/>
                    <a:pt x="7789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7" name="Freeform: Shape 2757">
              <a:extLst>
                <a:ext uri="{FF2B5EF4-FFF2-40B4-BE49-F238E27FC236}">
                  <a16:creationId xmlns:a16="http://schemas.microsoft.com/office/drawing/2014/main" id="{0D626AB7-1C83-4B38-A6E8-4DCC5708D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192" y="3571303"/>
              <a:ext cx="9525" cy="9525"/>
            </a:xfrm>
            <a:custGeom>
              <a:avLst/>
              <a:gdLst>
                <a:gd name="T0" fmla="*/ 7686675 w 9525"/>
                <a:gd name="T1" fmla="*/ 1819275 h 9525"/>
                <a:gd name="T2" fmla="*/ 50330100 w 9525"/>
                <a:gd name="T3" fmla="*/ 65322450 h 9525"/>
                <a:gd name="T4" fmla="*/ 7686675 w 9525"/>
                <a:gd name="T5" fmla="*/ 181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7" y="191"/>
                  </a:moveTo>
                  <a:cubicBezTo>
                    <a:pt x="-1669" y="4191"/>
                    <a:pt x="2046" y="11049"/>
                    <a:pt x="5284" y="6858"/>
                  </a:cubicBezTo>
                  <a:cubicBezTo>
                    <a:pt x="522" y="6763"/>
                    <a:pt x="8142" y="-1333"/>
                    <a:pt x="80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8" name="Freeform: Shape 2758">
              <a:extLst>
                <a:ext uri="{FF2B5EF4-FFF2-40B4-BE49-F238E27FC236}">
                  <a16:creationId xmlns:a16="http://schemas.microsoft.com/office/drawing/2014/main" id="{090E7B4E-FC8E-441D-AC60-19B62D687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815" y="3155467"/>
              <a:ext cx="9525" cy="9525"/>
            </a:xfrm>
            <a:custGeom>
              <a:avLst/>
              <a:gdLst>
                <a:gd name="T0" fmla="*/ 84372450 w 9525"/>
                <a:gd name="T1" fmla="*/ 35147250 h 9525"/>
                <a:gd name="T2" fmla="*/ 71675625 w 9525"/>
                <a:gd name="T3" fmla="*/ 4295775 h 9525"/>
                <a:gd name="T4" fmla="*/ 0 w 9525"/>
                <a:gd name="T5" fmla="*/ 25165050 h 9525"/>
                <a:gd name="T6" fmla="*/ 84372450 w 9525"/>
                <a:gd name="T7" fmla="*/ 35147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3690"/>
                  </a:moveTo>
                  <a:cubicBezTo>
                    <a:pt x="7525" y="3213"/>
                    <a:pt x="6953" y="2166"/>
                    <a:pt x="7525" y="451"/>
                  </a:cubicBezTo>
                  <a:cubicBezTo>
                    <a:pt x="3524" y="-501"/>
                    <a:pt x="857" y="-25"/>
                    <a:pt x="0" y="2642"/>
                  </a:cubicBezTo>
                  <a:cubicBezTo>
                    <a:pt x="3334" y="2071"/>
                    <a:pt x="6763" y="7881"/>
                    <a:pt x="8858" y="36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09" name="Freeform: Shape 2759">
              <a:extLst>
                <a:ext uri="{FF2B5EF4-FFF2-40B4-BE49-F238E27FC236}">
                  <a16:creationId xmlns:a16="http://schemas.microsoft.com/office/drawing/2014/main" id="{97F66FA4-B294-4AFB-8315-5075040D0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689" y="2194655"/>
              <a:ext cx="9525" cy="9525"/>
            </a:xfrm>
            <a:custGeom>
              <a:avLst/>
              <a:gdLst>
                <a:gd name="T0" fmla="*/ 9906 w 9525"/>
                <a:gd name="T1" fmla="*/ 0 h 9525"/>
                <a:gd name="T2" fmla="*/ 0 w 9525"/>
                <a:gd name="T3" fmla="*/ 61693425 h 9525"/>
                <a:gd name="T4" fmla="*/ 9906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0"/>
                  </a:moveTo>
                  <a:cubicBezTo>
                    <a:pt x="2762" y="1048"/>
                    <a:pt x="5525" y="2953"/>
                    <a:pt x="0" y="6477"/>
                  </a:cubicBezTo>
                  <a:cubicBezTo>
                    <a:pt x="7620" y="9144"/>
                    <a:pt x="7049" y="2667"/>
                    <a:pt x="9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0" name="Freeform: Shape 2760">
              <a:extLst>
                <a:ext uri="{FF2B5EF4-FFF2-40B4-BE49-F238E27FC236}">
                  <a16:creationId xmlns:a16="http://schemas.microsoft.com/office/drawing/2014/main" id="{73F034DB-1612-44D4-9D95-DEC73C6B8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117" y="4666488"/>
              <a:ext cx="28575" cy="28575"/>
            </a:xfrm>
            <a:custGeom>
              <a:avLst/>
              <a:gdLst>
                <a:gd name="T0" fmla="*/ 22098 w 28575"/>
                <a:gd name="T1" fmla="*/ 4381 h 28575"/>
                <a:gd name="T2" fmla="*/ 14192 w 28575"/>
                <a:gd name="T3" fmla="*/ 9525 h 28575"/>
                <a:gd name="T4" fmla="*/ 13525 w 28575"/>
                <a:gd name="T5" fmla="*/ 1714 h 28575"/>
                <a:gd name="T6" fmla="*/ 19050 w 28575"/>
                <a:gd name="T7" fmla="*/ 857 h 28575"/>
                <a:gd name="T8" fmla="*/ 11906 w 28575"/>
                <a:gd name="T9" fmla="*/ 0 h 28575"/>
                <a:gd name="T10" fmla="*/ 11049 w 28575"/>
                <a:gd name="T11" fmla="*/ 6001 h 28575"/>
                <a:gd name="T12" fmla="*/ 0 w 28575"/>
                <a:gd name="T13" fmla="*/ 7715 h 28575"/>
                <a:gd name="T14" fmla="*/ 37719 w 28575"/>
                <a:gd name="T15" fmla="*/ 33909 h 28575"/>
                <a:gd name="T16" fmla="*/ 22098 w 28575"/>
                <a:gd name="T17" fmla="*/ 4381 h 285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75" h="28575">
                  <a:moveTo>
                    <a:pt x="22098" y="4381"/>
                  </a:moveTo>
                  <a:cubicBezTo>
                    <a:pt x="19240" y="5905"/>
                    <a:pt x="18859" y="10096"/>
                    <a:pt x="14192" y="9525"/>
                  </a:cubicBezTo>
                  <a:cubicBezTo>
                    <a:pt x="15240" y="6096"/>
                    <a:pt x="14764" y="3619"/>
                    <a:pt x="13525" y="1714"/>
                  </a:cubicBezTo>
                  <a:cubicBezTo>
                    <a:pt x="15621" y="1714"/>
                    <a:pt x="18478" y="2572"/>
                    <a:pt x="19050" y="857"/>
                  </a:cubicBezTo>
                  <a:cubicBezTo>
                    <a:pt x="16669" y="571"/>
                    <a:pt x="14288" y="286"/>
                    <a:pt x="11906" y="0"/>
                  </a:cubicBezTo>
                  <a:cubicBezTo>
                    <a:pt x="8953" y="3143"/>
                    <a:pt x="15716" y="6286"/>
                    <a:pt x="11049" y="6001"/>
                  </a:cubicBezTo>
                  <a:cubicBezTo>
                    <a:pt x="6477" y="3810"/>
                    <a:pt x="2857" y="4000"/>
                    <a:pt x="0" y="7715"/>
                  </a:cubicBezTo>
                  <a:cubicBezTo>
                    <a:pt x="18764" y="10096"/>
                    <a:pt x="33718" y="14288"/>
                    <a:pt x="37719" y="33909"/>
                  </a:cubicBezTo>
                  <a:cubicBezTo>
                    <a:pt x="40005" y="19240"/>
                    <a:pt x="31337" y="11621"/>
                    <a:pt x="22098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1" name="Freeform: Shape 2761">
              <a:extLst>
                <a:ext uri="{FF2B5EF4-FFF2-40B4-BE49-F238E27FC236}">
                  <a16:creationId xmlns:a16="http://schemas.microsoft.com/office/drawing/2014/main" id="{2FA6EAC1-E7E3-4EC5-8364-0811CBA5A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074" y="2652141"/>
              <a:ext cx="9525" cy="9525"/>
            </a:xfrm>
            <a:custGeom>
              <a:avLst/>
              <a:gdLst>
                <a:gd name="T0" fmla="*/ 72018525 w 9525"/>
                <a:gd name="T1" fmla="*/ 0 h 9525"/>
                <a:gd name="T2" fmla="*/ 342900 w 9525"/>
                <a:gd name="T3" fmla="*/ 2191 h 9525"/>
                <a:gd name="T4" fmla="*/ 55683150 w 9525"/>
                <a:gd name="T5" fmla="*/ 12097 h 9525"/>
                <a:gd name="T6" fmla="*/ 72018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61" y="0"/>
                  </a:moveTo>
                  <a:cubicBezTo>
                    <a:pt x="8227" y="4286"/>
                    <a:pt x="-631" y="-2096"/>
                    <a:pt x="36" y="2191"/>
                  </a:cubicBezTo>
                  <a:cubicBezTo>
                    <a:pt x="3560" y="4477"/>
                    <a:pt x="3274" y="9239"/>
                    <a:pt x="5846" y="12097"/>
                  </a:cubicBezTo>
                  <a:cubicBezTo>
                    <a:pt x="6989" y="5905"/>
                    <a:pt x="10132" y="3810"/>
                    <a:pt x="75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2" name="Freeform: Shape 2762">
              <a:extLst>
                <a:ext uri="{FF2B5EF4-FFF2-40B4-BE49-F238E27FC236}">
                  <a16:creationId xmlns:a16="http://schemas.microsoft.com/office/drawing/2014/main" id="{47D8FE95-89C0-4F06-943A-A5540A883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933" y="3579216"/>
              <a:ext cx="9525" cy="9525"/>
            </a:xfrm>
            <a:custGeom>
              <a:avLst/>
              <a:gdLst>
                <a:gd name="T0" fmla="*/ 60493275 w 9525"/>
                <a:gd name="T1" fmla="*/ 67065525 h 9525"/>
                <a:gd name="T2" fmla="*/ 79552800 w 9525"/>
                <a:gd name="T3" fmla="*/ 54368700 h 9525"/>
                <a:gd name="T4" fmla="*/ 84086700 w 9525"/>
                <a:gd name="T5" fmla="*/ 25336500 h 9525"/>
                <a:gd name="T6" fmla="*/ 1524000 w 9525"/>
                <a:gd name="T7" fmla="*/ 838200 h 9525"/>
                <a:gd name="T8" fmla="*/ 60493275 w 9525"/>
                <a:gd name="T9" fmla="*/ 67065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51" y="7041"/>
                  </a:moveTo>
                  <a:cubicBezTo>
                    <a:pt x="6542" y="6089"/>
                    <a:pt x="6828" y="5232"/>
                    <a:pt x="8352" y="5708"/>
                  </a:cubicBezTo>
                  <a:cubicBezTo>
                    <a:pt x="8542" y="4660"/>
                    <a:pt x="8637" y="3708"/>
                    <a:pt x="8828" y="2660"/>
                  </a:cubicBezTo>
                  <a:cubicBezTo>
                    <a:pt x="4447" y="2755"/>
                    <a:pt x="5399" y="-578"/>
                    <a:pt x="160" y="88"/>
                  </a:cubicBezTo>
                  <a:cubicBezTo>
                    <a:pt x="-1173" y="4565"/>
                    <a:pt x="6256" y="3422"/>
                    <a:pt x="6351" y="7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3" name="Freeform: Shape 2763">
              <a:extLst>
                <a:ext uri="{FF2B5EF4-FFF2-40B4-BE49-F238E27FC236}">
                  <a16:creationId xmlns:a16="http://schemas.microsoft.com/office/drawing/2014/main" id="{4C224EDE-085E-4C97-865D-19908F0F2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152" y="3644184"/>
              <a:ext cx="9525" cy="9525"/>
            </a:xfrm>
            <a:custGeom>
              <a:avLst/>
              <a:gdLst>
                <a:gd name="T0" fmla="*/ 14274 w 9525"/>
                <a:gd name="T1" fmla="*/ 25269825 h 9525"/>
                <a:gd name="T2" fmla="*/ 1415 w 9525"/>
                <a:gd name="T3" fmla="*/ 39785925 h 9525"/>
                <a:gd name="T4" fmla="*/ 14274 w 9525"/>
                <a:gd name="T5" fmla="*/ 25269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274" y="2653"/>
                  </a:moveTo>
                  <a:cubicBezTo>
                    <a:pt x="12179" y="-1062"/>
                    <a:pt x="-4966" y="-1157"/>
                    <a:pt x="1415" y="4177"/>
                  </a:cubicBezTo>
                  <a:cubicBezTo>
                    <a:pt x="3797" y="-3062"/>
                    <a:pt x="10464" y="10844"/>
                    <a:pt x="14274" y="2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4" name="Freeform: Shape 2764">
              <a:extLst>
                <a:ext uri="{FF2B5EF4-FFF2-40B4-BE49-F238E27FC236}">
                  <a16:creationId xmlns:a16="http://schemas.microsoft.com/office/drawing/2014/main" id="{F7B1A6C9-37F8-4A1F-BD86-5192CE166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359" y="1912639"/>
              <a:ext cx="19050" cy="9525"/>
            </a:xfrm>
            <a:custGeom>
              <a:avLst/>
              <a:gdLst>
                <a:gd name="T0" fmla="*/ 20098 w 19050"/>
                <a:gd name="T1" fmla="*/ 15240000 h 9525"/>
                <a:gd name="T2" fmla="*/ 0 w 19050"/>
                <a:gd name="T3" fmla="*/ 35204400 h 9525"/>
                <a:gd name="T4" fmla="*/ 20098 w 19050"/>
                <a:gd name="T5" fmla="*/ 1524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20098" y="1600"/>
                  </a:moveTo>
                  <a:cubicBezTo>
                    <a:pt x="15335" y="3124"/>
                    <a:pt x="1714" y="-4115"/>
                    <a:pt x="0" y="3696"/>
                  </a:cubicBezTo>
                  <a:cubicBezTo>
                    <a:pt x="8382" y="2362"/>
                    <a:pt x="24098" y="8458"/>
                    <a:pt x="20098" y="1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5" name="Freeform: Shape 2765">
              <a:extLst>
                <a:ext uri="{FF2B5EF4-FFF2-40B4-BE49-F238E27FC236}">
                  <a16:creationId xmlns:a16="http://schemas.microsoft.com/office/drawing/2014/main" id="{BC3E186D-CAF3-4E8B-94B2-19194DBEB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09" y="2625330"/>
              <a:ext cx="9525" cy="9525"/>
            </a:xfrm>
            <a:custGeom>
              <a:avLst/>
              <a:gdLst>
                <a:gd name="T0" fmla="*/ 0 w 9525"/>
                <a:gd name="T1" fmla="*/ 8237 h 9525"/>
                <a:gd name="T2" fmla="*/ 14764 w 9525"/>
                <a:gd name="T3" fmla="*/ 5475 h 9525"/>
                <a:gd name="T4" fmla="*/ 8382 w 9525"/>
                <a:gd name="T5" fmla="*/ 46 h 9525"/>
                <a:gd name="T6" fmla="*/ 0 w 9525"/>
                <a:gd name="T7" fmla="*/ 823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237"/>
                  </a:moveTo>
                  <a:cubicBezTo>
                    <a:pt x="4858" y="10333"/>
                    <a:pt x="12573" y="13000"/>
                    <a:pt x="14764" y="5475"/>
                  </a:cubicBezTo>
                  <a:cubicBezTo>
                    <a:pt x="11430" y="4427"/>
                    <a:pt x="14192" y="-526"/>
                    <a:pt x="8382" y="46"/>
                  </a:cubicBezTo>
                  <a:cubicBezTo>
                    <a:pt x="9239" y="6808"/>
                    <a:pt x="1143" y="3665"/>
                    <a:pt x="0" y="82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6" name="Freeform: Shape 2766">
              <a:extLst>
                <a:ext uri="{FF2B5EF4-FFF2-40B4-BE49-F238E27FC236}">
                  <a16:creationId xmlns:a16="http://schemas.microsoft.com/office/drawing/2014/main" id="{D154D612-9F16-4D40-84E1-AA0E312B9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929" y="2065368"/>
              <a:ext cx="9525" cy="9525"/>
            </a:xfrm>
            <a:custGeom>
              <a:avLst/>
              <a:gdLst>
                <a:gd name="T0" fmla="*/ 6667 w 9525"/>
                <a:gd name="T1" fmla="*/ 11559 h 9525"/>
                <a:gd name="T2" fmla="*/ 11716 w 9525"/>
                <a:gd name="T3" fmla="*/ 1462 h 9525"/>
                <a:gd name="T4" fmla="*/ 0 w 9525"/>
                <a:gd name="T5" fmla="*/ 7653 h 9525"/>
                <a:gd name="T6" fmla="*/ 6667 w 9525"/>
                <a:gd name="T7" fmla="*/ 1155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7" y="11559"/>
                  </a:moveTo>
                  <a:cubicBezTo>
                    <a:pt x="8572" y="8415"/>
                    <a:pt x="11239" y="6129"/>
                    <a:pt x="11716" y="1462"/>
                  </a:cubicBezTo>
                  <a:cubicBezTo>
                    <a:pt x="2000" y="-3491"/>
                    <a:pt x="5810" y="5558"/>
                    <a:pt x="0" y="7653"/>
                  </a:cubicBezTo>
                  <a:cubicBezTo>
                    <a:pt x="4953" y="7177"/>
                    <a:pt x="3143" y="11178"/>
                    <a:pt x="6667" y="115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7" name="Freeform: Shape 2767">
              <a:extLst>
                <a:ext uri="{FF2B5EF4-FFF2-40B4-BE49-F238E27FC236}">
                  <a16:creationId xmlns:a16="http://schemas.microsoft.com/office/drawing/2014/main" id="{2D7997D0-5547-4772-9579-F829440C0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593" y="2177602"/>
              <a:ext cx="9525" cy="9525"/>
            </a:xfrm>
            <a:custGeom>
              <a:avLst/>
              <a:gdLst>
                <a:gd name="T0" fmla="*/ 86191725 w 9525"/>
                <a:gd name="T1" fmla="*/ 1051 h 9525"/>
                <a:gd name="T2" fmla="*/ 0 w 9525"/>
                <a:gd name="T3" fmla="*/ 1432 h 9525"/>
                <a:gd name="T4" fmla="*/ 39919275 w 9525"/>
                <a:gd name="T5" fmla="*/ 9624 h 9525"/>
                <a:gd name="T6" fmla="*/ 86191725 w 9525"/>
                <a:gd name="T7" fmla="*/ 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49" y="1051"/>
                  </a:moveTo>
                  <a:cubicBezTo>
                    <a:pt x="6382" y="1528"/>
                    <a:pt x="95" y="-1806"/>
                    <a:pt x="0" y="1432"/>
                  </a:cubicBezTo>
                  <a:cubicBezTo>
                    <a:pt x="4096" y="2480"/>
                    <a:pt x="762" y="8195"/>
                    <a:pt x="4191" y="9624"/>
                  </a:cubicBezTo>
                  <a:cubicBezTo>
                    <a:pt x="6191" y="7243"/>
                    <a:pt x="9716" y="6481"/>
                    <a:pt x="9049" y="10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8" name="Freeform: Shape 2768">
              <a:extLst>
                <a:ext uri="{FF2B5EF4-FFF2-40B4-BE49-F238E27FC236}">
                  <a16:creationId xmlns:a16="http://schemas.microsoft.com/office/drawing/2014/main" id="{93CD6558-19BC-437C-9495-B3C61B2FC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258" y="2269998"/>
              <a:ext cx="9525" cy="9525"/>
            </a:xfrm>
            <a:custGeom>
              <a:avLst/>
              <a:gdLst>
                <a:gd name="T0" fmla="*/ 4191 w 9525"/>
                <a:gd name="T1" fmla="*/ 0 h 9525"/>
                <a:gd name="T2" fmla="*/ 0 w 9525"/>
                <a:gd name="T3" fmla="*/ 39014400 h 9525"/>
                <a:gd name="T4" fmla="*/ 9239 w 9525"/>
                <a:gd name="T5" fmla="*/ 20869275 h 9525"/>
                <a:gd name="T6" fmla="*/ 4191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4286" y="3048"/>
                    <a:pt x="1334" y="2667"/>
                    <a:pt x="0" y="4096"/>
                  </a:cubicBezTo>
                  <a:cubicBezTo>
                    <a:pt x="1905" y="8096"/>
                    <a:pt x="15240" y="6286"/>
                    <a:pt x="9239" y="2191"/>
                  </a:cubicBezTo>
                  <a:cubicBezTo>
                    <a:pt x="6858" y="6953"/>
                    <a:pt x="6001" y="0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19" name="Freeform: Shape 2769">
              <a:extLst>
                <a:ext uri="{FF2B5EF4-FFF2-40B4-BE49-F238E27FC236}">
                  <a16:creationId xmlns:a16="http://schemas.microsoft.com/office/drawing/2014/main" id="{D55C0A89-0937-452B-90D4-D5132EEC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288" y="3303937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9049 h 9525"/>
                <a:gd name="T4" fmla="*/ 50806350 w 9525"/>
                <a:gd name="T5" fmla="*/ 9716 h 9525"/>
                <a:gd name="T6" fmla="*/ 126968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857" y="3048"/>
                    <a:pt x="476" y="6001"/>
                    <a:pt x="0" y="9049"/>
                  </a:cubicBezTo>
                  <a:cubicBezTo>
                    <a:pt x="1715" y="9239"/>
                    <a:pt x="3524" y="9525"/>
                    <a:pt x="5334" y="9716"/>
                  </a:cubicBezTo>
                  <a:cubicBezTo>
                    <a:pt x="4477" y="6287"/>
                    <a:pt x="5525" y="1429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0" name="Freeform: Shape 2770">
              <a:extLst>
                <a:ext uri="{FF2B5EF4-FFF2-40B4-BE49-F238E27FC236}">
                  <a16:creationId xmlns:a16="http://schemas.microsoft.com/office/drawing/2014/main" id="{5BF4CCAF-7B10-4826-8063-0042D68DC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137" y="3153571"/>
              <a:ext cx="9525" cy="9525"/>
            </a:xfrm>
            <a:custGeom>
              <a:avLst/>
              <a:gdLst>
                <a:gd name="T0" fmla="*/ 3581 w 9525"/>
                <a:gd name="T1" fmla="*/ 37776150 h 9525"/>
                <a:gd name="T2" fmla="*/ 438 w 9525"/>
                <a:gd name="T3" fmla="*/ 5114925 h 9525"/>
                <a:gd name="T4" fmla="*/ 3105 w 9525"/>
                <a:gd name="T5" fmla="*/ 66808350 h 9525"/>
                <a:gd name="T6" fmla="*/ 18345 w 9525"/>
                <a:gd name="T7" fmla="*/ 11468100 h 9525"/>
                <a:gd name="T8" fmla="*/ 3581 w 9525"/>
                <a:gd name="T9" fmla="*/ 37776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81" y="3966"/>
                  </a:moveTo>
                  <a:cubicBezTo>
                    <a:pt x="3676" y="2061"/>
                    <a:pt x="3581" y="347"/>
                    <a:pt x="438" y="537"/>
                  </a:cubicBezTo>
                  <a:cubicBezTo>
                    <a:pt x="-1467" y="4538"/>
                    <a:pt x="3486" y="4061"/>
                    <a:pt x="3105" y="7014"/>
                  </a:cubicBezTo>
                  <a:cubicBezTo>
                    <a:pt x="9010" y="5966"/>
                    <a:pt x="15392" y="5490"/>
                    <a:pt x="18345" y="1204"/>
                  </a:cubicBezTo>
                  <a:cubicBezTo>
                    <a:pt x="14535" y="-2130"/>
                    <a:pt x="7772" y="2347"/>
                    <a:pt x="3581" y="39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1" name="Freeform: Shape 2771">
              <a:extLst>
                <a:ext uri="{FF2B5EF4-FFF2-40B4-BE49-F238E27FC236}">
                  <a16:creationId xmlns:a16="http://schemas.microsoft.com/office/drawing/2014/main" id="{1B8DCCF9-079D-4059-A991-5B6464396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763" y="3188399"/>
              <a:ext cx="9525" cy="9525"/>
            </a:xfrm>
            <a:custGeom>
              <a:avLst/>
              <a:gdLst>
                <a:gd name="T0" fmla="*/ 144 w 9525"/>
                <a:gd name="T1" fmla="*/ 11239 h 9525"/>
                <a:gd name="T2" fmla="*/ 13860 w 9525"/>
                <a:gd name="T3" fmla="*/ 16002 h 9525"/>
                <a:gd name="T4" fmla="*/ 9003 w 9525"/>
                <a:gd name="T5" fmla="*/ 0 h 9525"/>
                <a:gd name="T6" fmla="*/ 144 w 9525"/>
                <a:gd name="T7" fmla="*/ 1123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4" y="11239"/>
                  </a:moveTo>
                  <a:cubicBezTo>
                    <a:pt x="6812" y="5143"/>
                    <a:pt x="10050" y="10001"/>
                    <a:pt x="13860" y="16002"/>
                  </a:cubicBezTo>
                  <a:cubicBezTo>
                    <a:pt x="18432" y="11335"/>
                    <a:pt x="15194" y="2000"/>
                    <a:pt x="9003" y="0"/>
                  </a:cubicBezTo>
                  <a:cubicBezTo>
                    <a:pt x="11098" y="9525"/>
                    <a:pt x="-1475" y="2476"/>
                    <a:pt x="144" y="11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2" name="Freeform: Shape 2772">
              <a:extLst>
                <a:ext uri="{FF2B5EF4-FFF2-40B4-BE49-F238E27FC236}">
                  <a16:creationId xmlns:a16="http://schemas.microsoft.com/office/drawing/2014/main" id="{73D8CC97-ACED-4266-95D8-EE4D501F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536" y="3341084"/>
              <a:ext cx="19050" cy="9525"/>
            </a:xfrm>
            <a:custGeom>
              <a:avLst/>
              <a:gdLst>
                <a:gd name="T0" fmla="*/ 13417 w 19050"/>
                <a:gd name="T1" fmla="*/ 14954 h 9525"/>
                <a:gd name="T2" fmla="*/ 12750 w 19050"/>
                <a:gd name="T3" fmla="*/ 7144 h 9525"/>
                <a:gd name="T4" fmla="*/ 20751 w 19050"/>
                <a:gd name="T5" fmla="*/ 14288 h 9525"/>
                <a:gd name="T6" fmla="*/ 24466 w 19050"/>
                <a:gd name="T7" fmla="*/ 857 h 9525"/>
                <a:gd name="T8" fmla="*/ 4844 w 19050"/>
                <a:gd name="T9" fmla="*/ 0 h 9525"/>
                <a:gd name="T10" fmla="*/ 1796 w 19050"/>
                <a:gd name="T11" fmla="*/ 8858 h 9525"/>
                <a:gd name="T12" fmla="*/ 13417 w 19050"/>
                <a:gd name="T13" fmla="*/ 1495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417" y="14954"/>
                  </a:moveTo>
                  <a:cubicBezTo>
                    <a:pt x="15512" y="10858"/>
                    <a:pt x="11512" y="10763"/>
                    <a:pt x="12750" y="7144"/>
                  </a:cubicBezTo>
                  <a:cubicBezTo>
                    <a:pt x="17132" y="8382"/>
                    <a:pt x="19513" y="10954"/>
                    <a:pt x="20751" y="14288"/>
                  </a:cubicBezTo>
                  <a:cubicBezTo>
                    <a:pt x="24371" y="8382"/>
                    <a:pt x="18751" y="6858"/>
                    <a:pt x="24466" y="857"/>
                  </a:cubicBezTo>
                  <a:cubicBezTo>
                    <a:pt x="18084" y="4000"/>
                    <a:pt x="11321" y="5620"/>
                    <a:pt x="4844" y="0"/>
                  </a:cubicBezTo>
                  <a:cubicBezTo>
                    <a:pt x="5606" y="3905"/>
                    <a:pt x="-3823" y="5239"/>
                    <a:pt x="1796" y="8858"/>
                  </a:cubicBezTo>
                  <a:cubicBezTo>
                    <a:pt x="7321" y="4381"/>
                    <a:pt x="9416" y="13811"/>
                    <a:pt x="13417" y="1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3" name="Freeform: Shape 2773">
              <a:extLst>
                <a:ext uri="{FF2B5EF4-FFF2-40B4-BE49-F238E27FC236}">
                  <a16:creationId xmlns:a16="http://schemas.microsoft.com/office/drawing/2014/main" id="{C9CD2066-2597-4AB2-8B87-16DE809D9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070" y="2044761"/>
              <a:ext cx="19050" cy="19050"/>
            </a:xfrm>
            <a:custGeom>
              <a:avLst/>
              <a:gdLst>
                <a:gd name="T0" fmla="*/ 2286 w 19050"/>
                <a:gd name="T1" fmla="*/ 27022 h 19050"/>
                <a:gd name="T2" fmla="*/ 17050 w 19050"/>
                <a:gd name="T3" fmla="*/ 11973 h 19050"/>
                <a:gd name="T4" fmla="*/ 19907 w 19050"/>
                <a:gd name="T5" fmla="*/ 16926 h 19050"/>
                <a:gd name="T6" fmla="*/ 20479 w 19050"/>
                <a:gd name="T7" fmla="*/ 66 h 19050"/>
                <a:gd name="T8" fmla="*/ 11716 w 19050"/>
                <a:gd name="T9" fmla="*/ 11306 h 19050"/>
                <a:gd name="T10" fmla="*/ 5525 w 19050"/>
                <a:gd name="T11" fmla="*/ 4353 h 19050"/>
                <a:gd name="T12" fmla="*/ 0 w 19050"/>
                <a:gd name="T13" fmla="*/ 17497 h 19050"/>
                <a:gd name="T14" fmla="*/ 2286 w 19050"/>
                <a:gd name="T15" fmla="*/ 27022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286" y="27022"/>
                  </a:moveTo>
                  <a:cubicBezTo>
                    <a:pt x="11906" y="27213"/>
                    <a:pt x="8954" y="13401"/>
                    <a:pt x="17050" y="11973"/>
                  </a:cubicBezTo>
                  <a:cubicBezTo>
                    <a:pt x="17621" y="13878"/>
                    <a:pt x="18479" y="15687"/>
                    <a:pt x="19907" y="16926"/>
                  </a:cubicBezTo>
                  <a:cubicBezTo>
                    <a:pt x="17145" y="8925"/>
                    <a:pt x="20765" y="5781"/>
                    <a:pt x="20479" y="66"/>
                  </a:cubicBezTo>
                  <a:cubicBezTo>
                    <a:pt x="9811" y="-981"/>
                    <a:pt x="20383" y="10734"/>
                    <a:pt x="11716" y="11306"/>
                  </a:cubicBezTo>
                  <a:cubicBezTo>
                    <a:pt x="9335" y="9210"/>
                    <a:pt x="7239" y="6924"/>
                    <a:pt x="5525" y="4353"/>
                  </a:cubicBezTo>
                  <a:cubicBezTo>
                    <a:pt x="3715" y="12354"/>
                    <a:pt x="7525" y="15783"/>
                    <a:pt x="0" y="17497"/>
                  </a:cubicBezTo>
                  <a:cubicBezTo>
                    <a:pt x="9335" y="16830"/>
                    <a:pt x="3238" y="24069"/>
                    <a:pt x="2286" y="270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4" name="Freeform: Shape 2774">
              <a:extLst>
                <a:ext uri="{FF2B5EF4-FFF2-40B4-BE49-F238E27FC236}">
                  <a16:creationId xmlns:a16="http://schemas.microsoft.com/office/drawing/2014/main" id="{92448BCB-9623-40A1-8302-60623382E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590" y="3380050"/>
              <a:ext cx="9525" cy="9525"/>
            </a:xfrm>
            <a:custGeom>
              <a:avLst/>
              <a:gdLst>
                <a:gd name="T0" fmla="*/ 10602 w 9525"/>
                <a:gd name="T1" fmla="*/ 38023800 h 9525"/>
                <a:gd name="T2" fmla="*/ 29 w 9525"/>
                <a:gd name="T3" fmla="*/ 25326975 h 9525"/>
                <a:gd name="T4" fmla="*/ 10602 w 9525"/>
                <a:gd name="T5" fmla="*/ 38023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2" y="3992"/>
                  </a:moveTo>
                  <a:cubicBezTo>
                    <a:pt x="7744" y="3516"/>
                    <a:pt x="410" y="-3818"/>
                    <a:pt x="29" y="2659"/>
                  </a:cubicBezTo>
                  <a:cubicBezTo>
                    <a:pt x="-638" y="5135"/>
                    <a:pt x="10506" y="6564"/>
                    <a:pt x="10602" y="39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5" name="Freeform: Shape 2775">
              <a:extLst>
                <a:ext uri="{FF2B5EF4-FFF2-40B4-BE49-F238E27FC236}">
                  <a16:creationId xmlns:a16="http://schemas.microsoft.com/office/drawing/2014/main" id="{180AEF62-496B-46CA-A090-64A89014E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772" y="4660079"/>
              <a:ext cx="9525" cy="9525"/>
            </a:xfrm>
            <a:custGeom>
              <a:avLst/>
              <a:gdLst>
                <a:gd name="T0" fmla="*/ 1495425 w 9525"/>
                <a:gd name="T1" fmla="*/ 257175 h 9525"/>
                <a:gd name="T2" fmla="*/ 10572750 w 9525"/>
                <a:gd name="T3" fmla="*/ 60140850 h 9525"/>
                <a:gd name="T4" fmla="*/ 82238850 w 9525"/>
                <a:gd name="T5" fmla="*/ 40176450 h 9525"/>
                <a:gd name="T6" fmla="*/ 1495425 w 9525"/>
                <a:gd name="T7" fmla="*/ 257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7" y="27"/>
                  </a:moveTo>
                  <a:cubicBezTo>
                    <a:pt x="-605" y="2790"/>
                    <a:pt x="1681" y="3647"/>
                    <a:pt x="1110" y="6314"/>
                  </a:cubicBezTo>
                  <a:cubicBezTo>
                    <a:pt x="5110" y="7266"/>
                    <a:pt x="7777" y="6790"/>
                    <a:pt x="8634" y="4218"/>
                  </a:cubicBezTo>
                  <a:cubicBezTo>
                    <a:pt x="1586" y="5457"/>
                    <a:pt x="5872" y="-449"/>
                    <a:pt x="15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6" name="Freeform: Shape 2776">
              <a:extLst>
                <a:ext uri="{FF2B5EF4-FFF2-40B4-BE49-F238E27FC236}">
                  <a16:creationId xmlns:a16="http://schemas.microsoft.com/office/drawing/2014/main" id="{F7B069DF-EB2F-4E7C-89F7-ABFA739B3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005" y="2088452"/>
              <a:ext cx="9525" cy="9525"/>
            </a:xfrm>
            <a:custGeom>
              <a:avLst/>
              <a:gdLst>
                <a:gd name="T0" fmla="*/ 33737550 w 9525"/>
                <a:gd name="T1" fmla="*/ 0 h 9525"/>
                <a:gd name="T2" fmla="*/ 38280975 w 9525"/>
                <a:gd name="T3" fmla="*/ 88001475 h 9525"/>
                <a:gd name="T4" fmla="*/ 33737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42" y="0"/>
                  </a:moveTo>
                  <a:cubicBezTo>
                    <a:pt x="-77" y="1715"/>
                    <a:pt x="-2363" y="7525"/>
                    <a:pt x="4019" y="9239"/>
                  </a:cubicBezTo>
                  <a:cubicBezTo>
                    <a:pt x="3447" y="6477"/>
                    <a:pt x="7448" y="667"/>
                    <a:pt x="3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7" name="Freeform: Shape 2777">
              <a:extLst>
                <a:ext uri="{FF2B5EF4-FFF2-40B4-BE49-F238E27FC236}">
                  <a16:creationId xmlns:a16="http://schemas.microsoft.com/office/drawing/2014/main" id="{59C73A1F-F6FB-4B92-BF03-D71EB1670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6" y="2098739"/>
              <a:ext cx="9525" cy="9525"/>
            </a:xfrm>
            <a:custGeom>
              <a:avLst/>
              <a:gdLst>
                <a:gd name="T0" fmla="*/ 29051250 w 9525"/>
                <a:gd name="T1" fmla="*/ 74390250 h 9525"/>
                <a:gd name="T2" fmla="*/ 22698075 w 9525"/>
                <a:gd name="T3" fmla="*/ 0 h 9525"/>
                <a:gd name="T4" fmla="*/ 290512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50" y="7810"/>
                  </a:moveTo>
                  <a:cubicBezTo>
                    <a:pt x="4098" y="4381"/>
                    <a:pt x="7812" y="1810"/>
                    <a:pt x="2383" y="0"/>
                  </a:cubicBezTo>
                  <a:cubicBezTo>
                    <a:pt x="-379" y="1619"/>
                    <a:pt x="-1427" y="7048"/>
                    <a:pt x="3050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8" name="Freeform: Shape 2778">
              <a:extLst>
                <a:ext uri="{FF2B5EF4-FFF2-40B4-BE49-F238E27FC236}">
                  <a16:creationId xmlns:a16="http://schemas.microsoft.com/office/drawing/2014/main" id="{9102B8B3-D12A-4998-B93A-E04FC25D1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581" y="2823877"/>
              <a:ext cx="9525" cy="9525"/>
            </a:xfrm>
            <a:custGeom>
              <a:avLst/>
              <a:gdLst>
                <a:gd name="T0" fmla="*/ 0 w 9525"/>
                <a:gd name="T1" fmla="*/ 67132200 h 9525"/>
                <a:gd name="T2" fmla="*/ 10668 w 9525"/>
                <a:gd name="T3" fmla="*/ 79838550 h 9525"/>
                <a:gd name="T4" fmla="*/ 4667 w 9525"/>
                <a:gd name="T5" fmla="*/ 0 h 9525"/>
                <a:gd name="T6" fmla="*/ 0 w 9525"/>
                <a:gd name="T7" fmla="*/ 671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048"/>
                  </a:moveTo>
                  <a:cubicBezTo>
                    <a:pt x="5429" y="6382"/>
                    <a:pt x="5620" y="6382"/>
                    <a:pt x="10668" y="8382"/>
                  </a:cubicBezTo>
                  <a:cubicBezTo>
                    <a:pt x="11239" y="4000"/>
                    <a:pt x="7429" y="2286"/>
                    <a:pt x="4667" y="0"/>
                  </a:cubicBezTo>
                  <a:cubicBezTo>
                    <a:pt x="3429" y="2667"/>
                    <a:pt x="191" y="3238"/>
                    <a:pt x="0" y="7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29" name="Freeform: Shape 2779">
              <a:extLst>
                <a:ext uri="{FF2B5EF4-FFF2-40B4-BE49-F238E27FC236}">
                  <a16:creationId xmlns:a16="http://schemas.microsoft.com/office/drawing/2014/main" id="{C6D25598-8D09-46A4-9D82-0157D455F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147" y="3079242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8192 w 9525"/>
                <a:gd name="T3" fmla="*/ 9049 h 9525"/>
                <a:gd name="T4" fmla="*/ 0 w 9525"/>
                <a:gd name="T5" fmla="*/ 3429 h 9525"/>
                <a:gd name="T6" fmla="*/ 14192 w 9525"/>
                <a:gd name="T7" fmla="*/ 17526 h 9525"/>
                <a:gd name="T8" fmla="*/ 95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3048" y="2476"/>
                    <a:pt x="12192" y="8668"/>
                    <a:pt x="8192" y="9049"/>
                  </a:cubicBezTo>
                  <a:cubicBezTo>
                    <a:pt x="4096" y="8096"/>
                    <a:pt x="5620" y="3429"/>
                    <a:pt x="0" y="3429"/>
                  </a:cubicBezTo>
                  <a:cubicBezTo>
                    <a:pt x="3905" y="8668"/>
                    <a:pt x="4191" y="16288"/>
                    <a:pt x="14192" y="17526"/>
                  </a:cubicBezTo>
                  <a:cubicBezTo>
                    <a:pt x="12192" y="8858"/>
                    <a:pt x="16288" y="4763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0" name="Freeform: Shape 2780">
              <a:extLst>
                <a:ext uri="{FF2B5EF4-FFF2-40B4-BE49-F238E27FC236}">
                  <a16:creationId xmlns:a16="http://schemas.microsoft.com/office/drawing/2014/main" id="{3AD800ED-7F18-44B4-89BD-3759FC61E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305" y="3438906"/>
              <a:ext cx="9525" cy="9525"/>
            </a:xfrm>
            <a:custGeom>
              <a:avLst/>
              <a:gdLst>
                <a:gd name="T0" fmla="*/ 59226450 w 9525"/>
                <a:gd name="T1" fmla="*/ 66227325 h 9525"/>
                <a:gd name="T2" fmla="*/ 257175 w 9525"/>
                <a:gd name="T3" fmla="*/ 0 h 9525"/>
                <a:gd name="T4" fmla="*/ 59226450 w 9525"/>
                <a:gd name="T5" fmla="*/ 6622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18" y="6953"/>
                  </a:moveTo>
                  <a:cubicBezTo>
                    <a:pt x="7742" y="2286"/>
                    <a:pt x="5646" y="0"/>
                    <a:pt x="27" y="0"/>
                  </a:cubicBezTo>
                  <a:cubicBezTo>
                    <a:pt x="-259" y="3905"/>
                    <a:pt x="1741" y="6191"/>
                    <a:pt x="6218" y="6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1" name="Freeform: Shape 2781">
              <a:extLst>
                <a:ext uri="{FF2B5EF4-FFF2-40B4-BE49-F238E27FC236}">
                  <a16:creationId xmlns:a16="http://schemas.microsoft.com/office/drawing/2014/main" id="{07D37379-DBF8-426A-8A07-8D057DAF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653" y="3296126"/>
              <a:ext cx="9525" cy="9525"/>
            </a:xfrm>
            <a:custGeom>
              <a:avLst/>
              <a:gdLst>
                <a:gd name="T0" fmla="*/ 919 w 9525"/>
                <a:gd name="T1" fmla="*/ 10858 h 9525"/>
                <a:gd name="T2" fmla="*/ 10635 w 9525"/>
                <a:gd name="T3" fmla="*/ 5905 h 9525"/>
                <a:gd name="T4" fmla="*/ 633 w 9525"/>
                <a:gd name="T5" fmla="*/ 0 h 9525"/>
                <a:gd name="T6" fmla="*/ 919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9" y="10858"/>
                  </a:moveTo>
                  <a:cubicBezTo>
                    <a:pt x="5396" y="10573"/>
                    <a:pt x="7872" y="8096"/>
                    <a:pt x="10635" y="5905"/>
                  </a:cubicBezTo>
                  <a:cubicBezTo>
                    <a:pt x="8158" y="3334"/>
                    <a:pt x="4158" y="1905"/>
                    <a:pt x="633" y="0"/>
                  </a:cubicBezTo>
                  <a:cubicBezTo>
                    <a:pt x="-1462" y="5143"/>
                    <a:pt x="2443" y="6191"/>
                    <a:pt x="919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2" name="Freeform: Shape 2782">
              <a:extLst>
                <a:ext uri="{FF2B5EF4-FFF2-40B4-BE49-F238E27FC236}">
                  <a16:creationId xmlns:a16="http://schemas.microsoft.com/office/drawing/2014/main" id="{4932748B-2031-4786-8D84-698A27DEB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342" y="2851365"/>
              <a:ext cx="9525" cy="9525"/>
            </a:xfrm>
            <a:custGeom>
              <a:avLst/>
              <a:gdLst>
                <a:gd name="T0" fmla="*/ 44453175 w 9525"/>
                <a:gd name="T1" fmla="*/ 70227825 h 9525"/>
                <a:gd name="T2" fmla="*/ 71675625 w 9525"/>
                <a:gd name="T3" fmla="*/ 371475 h 9525"/>
                <a:gd name="T4" fmla="*/ 0 w 9525"/>
                <a:gd name="T5" fmla="*/ 21240750 h 9525"/>
                <a:gd name="T6" fmla="*/ 44453175 w 9525"/>
                <a:gd name="T7" fmla="*/ 7022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7373"/>
                  </a:moveTo>
                  <a:cubicBezTo>
                    <a:pt x="4477" y="3658"/>
                    <a:pt x="8382" y="4516"/>
                    <a:pt x="7525" y="39"/>
                  </a:cubicBezTo>
                  <a:cubicBezTo>
                    <a:pt x="4191" y="-152"/>
                    <a:pt x="1429" y="325"/>
                    <a:pt x="0" y="2230"/>
                  </a:cubicBezTo>
                  <a:cubicBezTo>
                    <a:pt x="3334" y="2801"/>
                    <a:pt x="476" y="7373"/>
                    <a:pt x="4667" y="73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3" name="Freeform: Shape 2783">
              <a:extLst>
                <a:ext uri="{FF2B5EF4-FFF2-40B4-BE49-F238E27FC236}">
                  <a16:creationId xmlns:a16="http://schemas.microsoft.com/office/drawing/2014/main" id="{EDFB96EA-8B35-4E4C-9FF5-130B7A722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34" y="2214658"/>
              <a:ext cx="9525" cy="9525"/>
            </a:xfrm>
            <a:custGeom>
              <a:avLst/>
              <a:gdLst>
                <a:gd name="T0" fmla="*/ 10382 w 9525"/>
                <a:gd name="T1" fmla="*/ 0 h 9525"/>
                <a:gd name="T2" fmla="*/ 0 w 9525"/>
                <a:gd name="T3" fmla="*/ 9430 h 9525"/>
                <a:gd name="T4" fmla="*/ 10382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2" y="0"/>
                  </a:moveTo>
                  <a:cubicBezTo>
                    <a:pt x="7906" y="4286"/>
                    <a:pt x="3048" y="5906"/>
                    <a:pt x="0" y="9430"/>
                  </a:cubicBezTo>
                  <a:cubicBezTo>
                    <a:pt x="8192" y="12668"/>
                    <a:pt x="13049" y="3143"/>
                    <a:pt x="10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4" name="Freeform: Shape 2784">
              <a:extLst>
                <a:ext uri="{FF2B5EF4-FFF2-40B4-BE49-F238E27FC236}">
                  <a16:creationId xmlns:a16="http://schemas.microsoft.com/office/drawing/2014/main" id="{159BD0C3-CC30-46FC-9758-5F68D29A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204" y="2591848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88001475 w 9525"/>
                <a:gd name="T5" fmla="*/ 37195125 h 9525"/>
                <a:gd name="T6" fmla="*/ 254031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3238" y="5334"/>
                    <a:pt x="7429" y="5906"/>
                    <a:pt x="9239" y="3905"/>
                  </a:cubicBezTo>
                  <a:cubicBezTo>
                    <a:pt x="6763" y="2858"/>
                    <a:pt x="5143" y="1143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5" name="Freeform: Shape 2785">
              <a:extLst>
                <a:ext uri="{FF2B5EF4-FFF2-40B4-BE49-F238E27FC236}">
                  <a16:creationId xmlns:a16="http://schemas.microsoft.com/office/drawing/2014/main" id="{DD026977-C3C9-4D5D-A500-D5A23DBD7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065" y="3141417"/>
              <a:ext cx="9525" cy="9525"/>
            </a:xfrm>
            <a:custGeom>
              <a:avLst/>
              <a:gdLst>
                <a:gd name="T0" fmla="*/ 6677025 w 9525"/>
                <a:gd name="T1" fmla="*/ 9929 h 9525"/>
                <a:gd name="T2" fmla="*/ 71999475 w 9525"/>
                <a:gd name="T3" fmla="*/ 23 h 9525"/>
                <a:gd name="T4" fmla="*/ 6677025 w 9525"/>
                <a:gd name="T5" fmla="*/ 99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1" y="9929"/>
                  </a:moveTo>
                  <a:cubicBezTo>
                    <a:pt x="10797" y="11549"/>
                    <a:pt x="2796" y="2214"/>
                    <a:pt x="7559" y="23"/>
                  </a:cubicBezTo>
                  <a:cubicBezTo>
                    <a:pt x="-1300" y="-453"/>
                    <a:pt x="-443" y="6500"/>
                    <a:pt x="701" y="99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6" name="Freeform: Shape 2786">
              <a:extLst>
                <a:ext uri="{FF2B5EF4-FFF2-40B4-BE49-F238E27FC236}">
                  <a16:creationId xmlns:a16="http://schemas.microsoft.com/office/drawing/2014/main" id="{B06FBB39-134F-4B9A-A83A-3BDCE12F4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957" y="3066658"/>
              <a:ext cx="9525" cy="9525"/>
            </a:xfrm>
            <a:custGeom>
              <a:avLst/>
              <a:gdLst>
                <a:gd name="T0" fmla="*/ 0 w 9525"/>
                <a:gd name="T1" fmla="*/ 37299900 h 9525"/>
                <a:gd name="T2" fmla="*/ 84372450 w 9525"/>
                <a:gd name="T3" fmla="*/ 48186975 h 9525"/>
                <a:gd name="T4" fmla="*/ 0 w 9525"/>
                <a:gd name="T5" fmla="*/ 3729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916"/>
                  </a:moveTo>
                  <a:cubicBezTo>
                    <a:pt x="3334" y="3440"/>
                    <a:pt x="6763" y="9250"/>
                    <a:pt x="8858" y="5059"/>
                  </a:cubicBezTo>
                  <a:cubicBezTo>
                    <a:pt x="7715" y="1535"/>
                    <a:pt x="1143" y="-3704"/>
                    <a:pt x="0" y="39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7" name="Freeform: Shape 2787">
              <a:extLst>
                <a:ext uri="{FF2B5EF4-FFF2-40B4-BE49-F238E27FC236}">
                  <a16:creationId xmlns:a16="http://schemas.microsoft.com/office/drawing/2014/main" id="{DD758A89-13DD-4C04-BCD9-B179FA4F8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724" y="2724721"/>
              <a:ext cx="9525" cy="9525"/>
            </a:xfrm>
            <a:custGeom>
              <a:avLst/>
              <a:gdLst>
                <a:gd name="T0" fmla="*/ 6668 w 9525"/>
                <a:gd name="T1" fmla="*/ 10763 h 9525"/>
                <a:gd name="T2" fmla="*/ 6382 w 9525"/>
                <a:gd name="T3" fmla="*/ 0 h 9525"/>
                <a:gd name="T4" fmla="*/ 2667 w 9525"/>
                <a:gd name="T5" fmla="*/ 1048 h 9525"/>
                <a:gd name="T6" fmla="*/ 0 w 9525"/>
                <a:gd name="T7" fmla="*/ 6858 h 9525"/>
                <a:gd name="T8" fmla="*/ 6668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68" y="10763"/>
                  </a:moveTo>
                  <a:cubicBezTo>
                    <a:pt x="12383" y="8001"/>
                    <a:pt x="10192" y="3429"/>
                    <a:pt x="6382" y="0"/>
                  </a:cubicBezTo>
                  <a:cubicBezTo>
                    <a:pt x="5810" y="1143"/>
                    <a:pt x="4667" y="1524"/>
                    <a:pt x="2667" y="1048"/>
                  </a:cubicBezTo>
                  <a:cubicBezTo>
                    <a:pt x="2477" y="3715"/>
                    <a:pt x="1619" y="5715"/>
                    <a:pt x="0" y="6858"/>
                  </a:cubicBezTo>
                  <a:cubicBezTo>
                    <a:pt x="5048" y="6382"/>
                    <a:pt x="3143" y="10287"/>
                    <a:pt x="6668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8" name="Freeform: Shape 2788">
              <a:extLst>
                <a:ext uri="{FF2B5EF4-FFF2-40B4-BE49-F238E27FC236}">
                  <a16:creationId xmlns:a16="http://schemas.microsoft.com/office/drawing/2014/main" id="{6BD40DF3-227D-4B38-8038-1308059D0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10" y="3452861"/>
              <a:ext cx="9525" cy="9525"/>
            </a:xfrm>
            <a:custGeom>
              <a:avLst/>
              <a:gdLst>
                <a:gd name="T0" fmla="*/ 5736 w 9525"/>
                <a:gd name="T1" fmla="*/ 62141100 h 9525"/>
                <a:gd name="T2" fmla="*/ 4212 w 9525"/>
                <a:gd name="T3" fmla="*/ 45805725 h 9525"/>
                <a:gd name="T4" fmla="*/ 9927 w 9525"/>
                <a:gd name="T5" fmla="*/ 23126700 h 9525"/>
                <a:gd name="T6" fmla="*/ 2878 w 9525"/>
                <a:gd name="T7" fmla="*/ 14963775 h 9525"/>
                <a:gd name="T8" fmla="*/ 211 w 9525"/>
                <a:gd name="T9" fmla="*/ 70304025 h 9525"/>
                <a:gd name="T10" fmla="*/ 3736 w 9525"/>
                <a:gd name="T11" fmla="*/ 74837925 h 9525"/>
                <a:gd name="T12" fmla="*/ 5736 w 9525"/>
                <a:gd name="T13" fmla="*/ 621411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736" y="6524"/>
                  </a:moveTo>
                  <a:cubicBezTo>
                    <a:pt x="4688" y="6333"/>
                    <a:pt x="3640" y="6048"/>
                    <a:pt x="4212" y="4809"/>
                  </a:cubicBezTo>
                  <a:cubicBezTo>
                    <a:pt x="7260" y="5286"/>
                    <a:pt x="8879" y="4238"/>
                    <a:pt x="9927" y="2428"/>
                  </a:cubicBezTo>
                  <a:cubicBezTo>
                    <a:pt x="6403" y="3476"/>
                    <a:pt x="4688" y="-2811"/>
                    <a:pt x="2878" y="1571"/>
                  </a:cubicBezTo>
                  <a:cubicBezTo>
                    <a:pt x="7927" y="3571"/>
                    <a:pt x="-1503" y="3285"/>
                    <a:pt x="211" y="7381"/>
                  </a:cubicBezTo>
                  <a:cubicBezTo>
                    <a:pt x="1354" y="7476"/>
                    <a:pt x="2593" y="7667"/>
                    <a:pt x="3736" y="7857"/>
                  </a:cubicBezTo>
                  <a:cubicBezTo>
                    <a:pt x="4783" y="7953"/>
                    <a:pt x="5831" y="7857"/>
                    <a:pt x="5736" y="65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39" name="Freeform: Shape 2789">
              <a:extLst>
                <a:ext uri="{FF2B5EF4-FFF2-40B4-BE49-F238E27FC236}">
                  <a16:creationId xmlns:a16="http://schemas.microsoft.com/office/drawing/2014/main" id="{1E181B15-CF1B-4E13-8BC4-7CAF141A8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00" y="3273341"/>
              <a:ext cx="9525" cy="9525"/>
            </a:xfrm>
            <a:custGeom>
              <a:avLst/>
              <a:gdLst>
                <a:gd name="T0" fmla="*/ 82562700 w 9525"/>
                <a:gd name="T1" fmla="*/ 46472475 h 9525"/>
                <a:gd name="T2" fmla="*/ 88906350 w 9525"/>
                <a:gd name="T3" fmla="*/ 2924175 h 9525"/>
                <a:gd name="T4" fmla="*/ 0 w 9525"/>
                <a:gd name="T5" fmla="*/ 21069300 h 9525"/>
                <a:gd name="T6" fmla="*/ 82562700 w 9525"/>
                <a:gd name="T7" fmla="*/ 46472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4879"/>
                  </a:moveTo>
                  <a:cubicBezTo>
                    <a:pt x="8858" y="3355"/>
                    <a:pt x="9144" y="1831"/>
                    <a:pt x="9334" y="307"/>
                  </a:cubicBezTo>
                  <a:cubicBezTo>
                    <a:pt x="4953" y="-455"/>
                    <a:pt x="1810" y="211"/>
                    <a:pt x="0" y="2212"/>
                  </a:cubicBezTo>
                  <a:cubicBezTo>
                    <a:pt x="5239" y="1735"/>
                    <a:pt x="4286" y="4974"/>
                    <a:pt x="8668" y="48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0" name="Freeform: Shape 2790">
              <a:extLst>
                <a:ext uri="{FF2B5EF4-FFF2-40B4-BE49-F238E27FC236}">
                  <a16:creationId xmlns:a16="http://schemas.microsoft.com/office/drawing/2014/main" id="{739B9540-605E-4FB2-8DFE-789E08518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89" y="2086987"/>
              <a:ext cx="9525" cy="9525"/>
            </a:xfrm>
            <a:custGeom>
              <a:avLst/>
              <a:gdLst>
                <a:gd name="T0" fmla="*/ 14795 w 9525"/>
                <a:gd name="T1" fmla="*/ 27555825 h 9525"/>
                <a:gd name="T2" fmla="*/ 603 w 9525"/>
                <a:gd name="T3" fmla="*/ 10315575 h 9525"/>
                <a:gd name="T4" fmla="*/ 3270 w 9525"/>
                <a:gd name="T5" fmla="*/ 72009000 h 9525"/>
                <a:gd name="T6" fmla="*/ 14795 w 9525"/>
                <a:gd name="T7" fmla="*/ 27555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95" y="2893"/>
                  </a:moveTo>
                  <a:cubicBezTo>
                    <a:pt x="9176" y="8227"/>
                    <a:pt x="5651" y="-3489"/>
                    <a:pt x="603" y="1083"/>
                  </a:cubicBezTo>
                  <a:cubicBezTo>
                    <a:pt x="-2254" y="5751"/>
                    <a:pt x="6127" y="2988"/>
                    <a:pt x="3270" y="7560"/>
                  </a:cubicBezTo>
                  <a:cubicBezTo>
                    <a:pt x="8128" y="8227"/>
                    <a:pt x="19558" y="7275"/>
                    <a:pt x="14795" y="28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1" name="Freeform: Shape 2791">
              <a:extLst>
                <a:ext uri="{FF2B5EF4-FFF2-40B4-BE49-F238E27FC236}">
                  <a16:creationId xmlns:a16="http://schemas.microsoft.com/office/drawing/2014/main" id="{1F3A4E65-3F7E-4E1A-9215-D3B68FB43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879" y="1908331"/>
              <a:ext cx="9525" cy="9525"/>
            </a:xfrm>
            <a:custGeom>
              <a:avLst/>
              <a:gdLst>
                <a:gd name="T0" fmla="*/ 1288 w 9525"/>
                <a:gd name="T1" fmla="*/ 34499550 h 9525"/>
                <a:gd name="T2" fmla="*/ 6145 w 9525"/>
                <a:gd name="T3" fmla="*/ 69884925 h 9525"/>
                <a:gd name="T4" fmla="*/ 10813 w 9525"/>
                <a:gd name="T5" fmla="*/ 1838325 h 9525"/>
                <a:gd name="T6" fmla="*/ 1288 w 9525"/>
                <a:gd name="T7" fmla="*/ 34499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8" y="3622"/>
                  </a:moveTo>
                  <a:cubicBezTo>
                    <a:pt x="3669" y="-855"/>
                    <a:pt x="3764" y="7242"/>
                    <a:pt x="6145" y="7337"/>
                  </a:cubicBezTo>
                  <a:cubicBezTo>
                    <a:pt x="7288" y="4479"/>
                    <a:pt x="11575" y="5241"/>
                    <a:pt x="10813" y="193"/>
                  </a:cubicBezTo>
                  <a:cubicBezTo>
                    <a:pt x="7003" y="-378"/>
                    <a:pt x="-3665" y="193"/>
                    <a:pt x="1288" y="3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2" name="Freeform: Shape 2792">
              <a:extLst>
                <a:ext uri="{FF2B5EF4-FFF2-40B4-BE49-F238E27FC236}">
                  <a16:creationId xmlns:a16="http://schemas.microsoft.com/office/drawing/2014/main" id="{045F1CA4-7FFD-47BD-8304-FFCD1BE14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162" y="2194846"/>
              <a:ext cx="9525" cy="9525"/>
            </a:xfrm>
            <a:custGeom>
              <a:avLst/>
              <a:gdLst>
                <a:gd name="T0" fmla="*/ 48987075 w 9525"/>
                <a:gd name="T1" fmla="*/ 11240 h 9525"/>
                <a:gd name="T2" fmla="*/ 12696825 w 9525"/>
                <a:gd name="T3" fmla="*/ 0 h 9525"/>
                <a:gd name="T4" fmla="*/ 0 w 9525"/>
                <a:gd name="T5" fmla="*/ 9049 h 9525"/>
                <a:gd name="T6" fmla="*/ 48987075 w 9525"/>
                <a:gd name="T7" fmla="*/ 1124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3" y="11240"/>
                  </a:moveTo>
                  <a:cubicBezTo>
                    <a:pt x="7334" y="5620"/>
                    <a:pt x="9334" y="1619"/>
                    <a:pt x="1333" y="0"/>
                  </a:cubicBezTo>
                  <a:cubicBezTo>
                    <a:pt x="2667" y="5048"/>
                    <a:pt x="1048" y="3429"/>
                    <a:pt x="0" y="9049"/>
                  </a:cubicBezTo>
                  <a:cubicBezTo>
                    <a:pt x="2572" y="9239"/>
                    <a:pt x="3905" y="10192"/>
                    <a:pt x="5143" y="11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3" name="Freeform: Shape 2793">
              <a:extLst>
                <a:ext uri="{FF2B5EF4-FFF2-40B4-BE49-F238E27FC236}">
                  <a16:creationId xmlns:a16="http://schemas.microsoft.com/office/drawing/2014/main" id="{D36817DD-D3B2-46BC-9FED-0A0939BD3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243" y="2964424"/>
              <a:ext cx="9525" cy="9525"/>
            </a:xfrm>
            <a:custGeom>
              <a:avLst/>
              <a:gdLst>
                <a:gd name="T0" fmla="*/ 12383 w 9525"/>
                <a:gd name="T1" fmla="*/ 19450050 h 9525"/>
                <a:gd name="T2" fmla="*/ 0 w 9525"/>
                <a:gd name="T3" fmla="*/ 4933950 h 9525"/>
                <a:gd name="T4" fmla="*/ 12383 w 9525"/>
                <a:gd name="T5" fmla="*/ 19450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3" y="2042"/>
                  </a:moveTo>
                  <a:cubicBezTo>
                    <a:pt x="8668" y="232"/>
                    <a:pt x="3048" y="-625"/>
                    <a:pt x="0" y="518"/>
                  </a:cubicBezTo>
                  <a:cubicBezTo>
                    <a:pt x="2477" y="4137"/>
                    <a:pt x="7715" y="4423"/>
                    <a:pt x="12383" y="20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4" name="Freeform: Shape 2794">
              <a:extLst>
                <a:ext uri="{FF2B5EF4-FFF2-40B4-BE49-F238E27FC236}">
                  <a16:creationId xmlns:a16="http://schemas.microsoft.com/office/drawing/2014/main" id="{338D374C-AF8F-4BE7-8635-E0556FA7B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21" y="2601286"/>
              <a:ext cx="9525" cy="9525"/>
            </a:xfrm>
            <a:custGeom>
              <a:avLst/>
              <a:gdLst>
                <a:gd name="T0" fmla="*/ 40824150 w 9525"/>
                <a:gd name="T1" fmla="*/ 2182 h 9525"/>
                <a:gd name="T2" fmla="*/ 0 w 9525"/>
                <a:gd name="T3" fmla="*/ 3611 h 9525"/>
                <a:gd name="T4" fmla="*/ 30841950 w 9525"/>
                <a:gd name="T5" fmla="*/ 10183 h 9525"/>
                <a:gd name="T6" fmla="*/ 49901475 w 9525"/>
                <a:gd name="T7" fmla="*/ 6373 h 9525"/>
                <a:gd name="T8" fmla="*/ 87096600 w 9525"/>
                <a:gd name="T9" fmla="*/ 6849 h 9525"/>
                <a:gd name="T10" fmla="*/ 78933675 w 9525"/>
                <a:gd name="T11" fmla="*/ 563 h 9525"/>
                <a:gd name="T12" fmla="*/ 40824150 w 9525"/>
                <a:gd name="T13" fmla="*/ 218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286" y="2182"/>
                  </a:moveTo>
                  <a:cubicBezTo>
                    <a:pt x="2762" y="2468"/>
                    <a:pt x="381" y="2087"/>
                    <a:pt x="0" y="3611"/>
                  </a:cubicBezTo>
                  <a:cubicBezTo>
                    <a:pt x="7239" y="4658"/>
                    <a:pt x="-1714" y="8373"/>
                    <a:pt x="3238" y="10183"/>
                  </a:cubicBezTo>
                  <a:cubicBezTo>
                    <a:pt x="3715" y="9611"/>
                    <a:pt x="4477" y="8087"/>
                    <a:pt x="5239" y="6373"/>
                  </a:cubicBezTo>
                  <a:cubicBezTo>
                    <a:pt x="6572" y="6563"/>
                    <a:pt x="7811" y="6659"/>
                    <a:pt x="9144" y="6849"/>
                  </a:cubicBezTo>
                  <a:cubicBezTo>
                    <a:pt x="9620" y="4182"/>
                    <a:pt x="9430" y="2087"/>
                    <a:pt x="8287" y="563"/>
                  </a:cubicBezTo>
                  <a:cubicBezTo>
                    <a:pt x="5334" y="-771"/>
                    <a:pt x="4572" y="467"/>
                    <a:pt x="4286" y="2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5" name="Freeform: Shape 2795">
              <a:extLst>
                <a:ext uri="{FF2B5EF4-FFF2-40B4-BE49-F238E27FC236}">
                  <a16:creationId xmlns:a16="http://schemas.microsoft.com/office/drawing/2014/main" id="{BA6C4275-F385-4BB0-9EDA-F1974CD0D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24" y="2704148"/>
              <a:ext cx="9525" cy="9525"/>
            </a:xfrm>
            <a:custGeom>
              <a:avLst/>
              <a:gdLst>
                <a:gd name="T0" fmla="*/ 81648300 w 9525"/>
                <a:gd name="T1" fmla="*/ 63503175 h 9525"/>
                <a:gd name="T2" fmla="*/ 88001475 w 9525"/>
                <a:gd name="T3" fmla="*/ 20869275 h 9525"/>
                <a:gd name="T4" fmla="*/ 39919275 w 9525"/>
                <a:gd name="T5" fmla="*/ 0 h 9525"/>
                <a:gd name="T6" fmla="*/ 0 w 9525"/>
                <a:gd name="T7" fmla="*/ 39014400 h 9525"/>
                <a:gd name="T8" fmla="*/ 81648300 w 9525"/>
                <a:gd name="T9" fmla="*/ 63503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572" y="6667"/>
                  </a:moveTo>
                  <a:cubicBezTo>
                    <a:pt x="8763" y="5144"/>
                    <a:pt x="8954" y="3619"/>
                    <a:pt x="9239" y="2191"/>
                  </a:cubicBezTo>
                  <a:cubicBezTo>
                    <a:pt x="6858" y="2000"/>
                    <a:pt x="5429" y="952"/>
                    <a:pt x="4191" y="0"/>
                  </a:cubicBezTo>
                  <a:cubicBezTo>
                    <a:pt x="3429" y="2096"/>
                    <a:pt x="857" y="2191"/>
                    <a:pt x="0" y="4096"/>
                  </a:cubicBezTo>
                  <a:cubicBezTo>
                    <a:pt x="2667" y="7334"/>
                    <a:pt x="5334" y="2953"/>
                    <a:pt x="8572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6" name="Freeform: Shape 2796">
              <a:extLst>
                <a:ext uri="{FF2B5EF4-FFF2-40B4-BE49-F238E27FC236}">
                  <a16:creationId xmlns:a16="http://schemas.microsoft.com/office/drawing/2014/main" id="{3484DA04-0EBF-4712-A8DC-AF0C0240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902" y="3375676"/>
              <a:ext cx="9525" cy="9525"/>
            </a:xfrm>
            <a:custGeom>
              <a:avLst/>
              <a:gdLst>
                <a:gd name="T0" fmla="*/ 11240 w 9525"/>
                <a:gd name="T1" fmla="*/ 16182975 h 9525"/>
                <a:gd name="T2" fmla="*/ 0 w 9525"/>
                <a:gd name="T3" fmla="*/ 47024925 h 9525"/>
                <a:gd name="T4" fmla="*/ 11240 w 9525"/>
                <a:gd name="T5" fmla="*/ 1618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0" y="1699"/>
                  </a:moveTo>
                  <a:cubicBezTo>
                    <a:pt x="7239" y="-2587"/>
                    <a:pt x="2476" y="2270"/>
                    <a:pt x="0" y="4937"/>
                  </a:cubicBezTo>
                  <a:cubicBezTo>
                    <a:pt x="4477" y="4652"/>
                    <a:pt x="10668" y="6271"/>
                    <a:pt x="11240" y="16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7" name="Freeform: Shape 2797">
              <a:extLst>
                <a:ext uri="{FF2B5EF4-FFF2-40B4-BE49-F238E27FC236}">
                  <a16:creationId xmlns:a16="http://schemas.microsoft.com/office/drawing/2014/main" id="{49A3A9AA-8355-49C5-8CDC-789DFD91F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26" y="2848816"/>
              <a:ext cx="9525" cy="9525"/>
            </a:xfrm>
            <a:custGeom>
              <a:avLst/>
              <a:gdLst>
                <a:gd name="T0" fmla="*/ 0 w 9525"/>
                <a:gd name="T1" fmla="*/ 24650700 h 9525"/>
                <a:gd name="T2" fmla="*/ 10858 w 9525"/>
                <a:gd name="T3" fmla="*/ 22840950 h 9525"/>
                <a:gd name="T4" fmla="*/ 0 w 9525"/>
                <a:gd name="T5" fmla="*/ 24650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88"/>
                  </a:moveTo>
                  <a:cubicBezTo>
                    <a:pt x="3238" y="2112"/>
                    <a:pt x="10096" y="5731"/>
                    <a:pt x="10858" y="2398"/>
                  </a:cubicBezTo>
                  <a:cubicBezTo>
                    <a:pt x="8858" y="16"/>
                    <a:pt x="571" y="-1603"/>
                    <a:pt x="0" y="2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8" name="Freeform: Shape 2798">
              <a:extLst>
                <a:ext uri="{FF2B5EF4-FFF2-40B4-BE49-F238E27FC236}">
                  <a16:creationId xmlns:a16="http://schemas.microsoft.com/office/drawing/2014/main" id="{C5F8473D-0EC3-40AB-864A-B72B26071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033" y="2981770"/>
              <a:ext cx="9525" cy="9525"/>
            </a:xfrm>
            <a:custGeom>
              <a:avLst/>
              <a:gdLst>
                <a:gd name="T0" fmla="*/ 1543050 w 9525"/>
                <a:gd name="T1" fmla="*/ 41119425 h 9525"/>
                <a:gd name="T2" fmla="*/ 75037950 w 9525"/>
                <a:gd name="T3" fmla="*/ 6648450 h 9525"/>
                <a:gd name="T4" fmla="*/ 1543050 w 9525"/>
                <a:gd name="T5" fmla="*/ 41119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" y="4317"/>
                  </a:moveTo>
                  <a:cubicBezTo>
                    <a:pt x="3687" y="4127"/>
                    <a:pt x="7878" y="4698"/>
                    <a:pt x="7878" y="698"/>
                  </a:cubicBezTo>
                  <a:cubicBezTo>
                    <a:pt x="3306" y="-350"/>
                    <a:pt x="-885" y="-922"/>
                    <a:pt x="162" y="4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49" name="Freeform: Shape 2799">
              <a:extLst>
                <a:ext uri="{FF2B5EF4-FFF2-40B4-BE49-F238E27FC236}">
                  <a16:creationId xmlns:a16="http://schemas.microsoft.com/office/drawing/2014/main" id="{4C900156-8318-461A-A0C4-7FD5C708D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36" y="2673447"/>
              <a:ext cx="38100" cy="19050"/>
            </a:xfrm>
            <a:custGeom>
              <a:avLst/>
              <a:gdLst>
                <a:gd name="T0" fmla="*/ 2673 w 38100"/>
                <a:gd name="T1" fmla="*/ 19461 h 19050"/>
                <a:gd name="T2" fmla="*/ 9531 w 38100"/>
                <a:gd name="T3" fmla="*/ 9555 h 19050"/>
                <a:gd name="T4" fmla="*/ 7722 w 38100"/>
                <a:gd name="T5" fmla="*/ 4888 h 19050"/>
                <a:gd name="T6" fmla="*/ 17723 w 38100"/>
                <a:gd name="T7" fmla="*/ 15080 h 19050"/>
                <a:gd name="T8" fmla="*/ 15056 w 38100"/>
                <a:gd name="T9" fmla="*/ 25938 h 19050"/>
                <a:gd name="T10" fmla="*/ 17628 w 38100"/>
                <a:gd name="T11" fmla="*/ 16699 h 19050"/>
                <a:gd name="T12" fmla="*/ 34677 w 38100"/>
                <a:gd name="T13" fmla="*/ 10032 h 19050"/>
                <a:gd name="T14" fmla="*/ 37154 w 38100"/>
                <a:gd name="T15" fmla="*/ 792 h 19050"/>
                <a:gd name="T16" fmla="*/ 28010 w 38100"/>
                <a:gd name="T17" fmla="*/ 126 h 19050"/>
                <a:gd name="T18" fmla="*/ 18199 w 38100"/>
                <a:gd name="T19" fmla="*/ 8889 h 19050"/>
                <a:gd name="T20" fmla="*/ 7626 w 38100"/>
                <a:gd name="T21" fmla="*/ 1745 h 19050"/>
                <a:gd name="T22" fmla="*/ 7531 w 38100"/>
                <a:gd name="T23" fmla="*/ 3269 h 19050"/>
                <a:gd name="T24" fmla="*/ 1245 w 38100"/>
                <a:gd name="T25" fmla="*/ 3936 h 19050"/>
                <a:gd name="T26" fmla="*/ 2673 w 38100"/>
                <a:gd name="T27" fmla="*/ 1946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100" h="19050">
                  <a:moveTo>
                    <a:pt x="2673" y="19461"/>
                  </a:moveTo>
                  <a:cubicBezTo>
                    <a:pt x="4483" y="15556"/>
                    <a:pt x="7055" y="12699"/>
                    <a:pt x="9531" y="9555"/>
                  </a:cubicBezTo>
                  <a:cubicBezTo>
                    <a:pt x="1245" y="8793"/>
                    <a:pt x="5626" y="7365"/>
                    <a:pt x="7722" y="4888"/>
                  </a:cubicBezTo>
                  <a:cubicBezTo>
                    <a:pt x="9150" y="9746"/>
                    <a:pt x="16961" y="9841"/>
                    <a:pt x="17723" y="15080"/>
                  </a:cubicBezTo>
                  <a:cubicBezTo>
                    <a:pt x="11341" y="14889"/>
                    <a:pt x="15818" y="23748"/>
                    <a:pt x="15056" y="25938"/>
                  </a:cubicBezTo>
                  <a:cubicBezTo>
                    <a:pt x="21152" y="26034"/>
                    <a:pt x="22295" y="18033"/>
                    <a:pt x="17628" y="16699"/>
                  </a:cubicBezTo>
                  <a:cubicBezTo>
                    <a:pt x="28772" y="19938"/>
                    <a:pt x="21628" y="4888"/>
                    <a:pt x="34677" y="10032"/>
                  </a:cubicBezTo>
                  <a:cubicBezTo>
                    <a:pt x="31344" y="3745"/>
                    <a:pt x="42869" y="3840"/>
                    <a:pt x="37154" y="792"/>
                  </a:cubicBezTo>
                  <a:cubicBezTo>
                    <a:pt x="33725" y="7365"/>
                    <a:pt x="35058" y="-1113"/>
                    <a:pt x="28010" y="126"/>
                  </a:cubicBezTo>
                  <a:cubicBezTo>
                    <a:pt x="27057" y="4126"/>
                    <a:pt x="24962" y="6888"/>
                    <a:pt x="18199" y="8889"/>
                  </a:cubicBezTo>
                  <a:cubicBezTo>
                    <a:pt x="13246" y="7555"/>
                    <a:pt x="14103" y="2031"/>
                    <a:pt x="7626" y="1745"/>
                  </a:cubicBezTo>
                  <a:cubicBezTo>
                    <a:pt x="7531" y="2316"/>
                    <a:pt x="7531" y="2793"/>
                    <a:pt x="7531" y="3269"/>
                  </a:cubicBezTo>
                  <a:cubicBezTo>
                    <a:pt x="5150" y="3174"/>
                    <a:pt x="4007" y="4507"/>
                    <a:pt x="1245" y="3936"/>
                  </a:cubicBezTo>
                  <a:cubicBezTo>
                    <a:pt x="768" y="9746"/>
                    <a:pt x="-1994" y="16985"/>
                    <a:pt x="2673" y="19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0" name="Freeform: Shape 2800">
              <a:extLst>
                <a:ext uri="{FF2B5EF4-FFF2-40B4-BE49-F238E27FC236}">
                  <a16:creationId xmlns:a16="http://schemas.microsoft.com/office/drawing/2014/main" id="{BD8207FC-0ACC-4A60-AB9C-601C5CCC4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898" y="2827880"/>
              <a:ext cx="9525" cy="9525"/>
            </a:xfrm>
            <a:custGeom>
              <a:avLst/>
              <a:gdLst>
                <a:gd name="T0" fmla="*/ 50939700 w 9525"/>
                <a:gd name="T1" fmla="*/ 71647050 h 9525"/>
                <a:gd name="T2" fmla="*/ 76342875 w 9525"/>
                <a:gd name="T3" fmla="*/ 16306800 h 9525"/>
                <a:gd name="T4" fmla="*/ 50939700 w 9525"/>
                <a:gd name="T5" fmla="*/ 71647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348" y="7522"/>
                  </a:moveTo>
                  <a:cubicBezTo>
                    <a:pt x="5348" y="4665"/>
                    <a:pt x="7825" y="4474"/>
                    <a:pt x="8015" y="1712"/>
                  </a:cubicBezTo>
                  <a:cubicBezTo>
                    <a:pt x="-2177" y="-3527"/>
                    <a:pt x="-2177" y="4665"/>
                    <a:pt x="5348" y="75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1" name="Freeform: Shape 2801">
              <a:extLst>
                <a:ext uri="{FF2B5EF4-FFF2-40B4-BE49-F238E27FC236}">
                  <a16:creationId xmlns:a16="http://schemas.microsoft.com/office/drawing/2014/main" id="{67578D39-D346-4D6A-934F-88B026582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040" y="3599680"/>
              <a:ext cx="9525" cy="9525"/>
            </a:xfrm>
            <a:custGeom>
              <a:avLst/>
              <a:gdLst>
                <a:gd name="T0" fmla="*/ 14859 w 9525"/>
                <a:gd name="T1" fmla="*/ 6429375 h 9525"/>
                <a:gd name="T2" fmla="*/ 0 w 9525"/>
                <a:gd name="T3" fmla="*/ 32737425 h 9525"/>
                <a:gd name="T4" fmla="*/ 14859 w 9525"/>
                <a:gd name="T5" fmla="*/ 6429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859" y="675"/>
                  </a:moveTo>
                  <a:cubicBezTo>
                    <a:pt x="8668" y="199"/>
                    <a:pt x="1333" y="-1516"/>
                    <a:pt x="0" y="3437"/>
                  </a:cubicBezTo>
                  <a:cubicBezTo>
                    <a:pt x="5620" y="3246"/>
                    <a:pt x="13430" y="5533"/>
                    <a:pt x="14859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2" name="Freeform: Shape 2802">
              <a:extLst>
                <a:ext uri="{FF2B5EF4-FFF2-40B4-BE49-F238E27FC236}">
                  <a16:creationId xmlns:a16="http://schemas.microsoft.com/office/drawing/2014/main" id="{1E3C6D2B-CD71-43A6-9890-DCE5014FD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814" y="1985582"/>
              <a:ext cx="9525" cy="9525"/>
            </a:xfrm>
            <a:custGeom>
              <a:avLst/>
              <a:gdLst>
                <a:gd name="T0" fmla="*/ 49158525 w 9525"/>
                <a:gd name="T1" fmla="*/ 0 h 9525"/>
                <a:gd name="T2" fmla="*/ 13773150 w 9525"/>
                <a:gd name="T3" fmla="*/ 13430 h 9525"/>
                <a:gd name="T4" fmla="*/ 49158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61" y="0"/>
                  </a:moveTo>
                  <a:cubicBezTo>
                    <a:pt x="4875" y="4477"/>
                    <a:pt x="-3221" y="9144"/>
                    <a:pt x="1446" y="13430"/>
                  </a:cubicBezTo>
                  <a:cubicBezTo>
                    <a:pt x="303" y="6382"/>
                    <a:pt x="12591" y="3334"/>
                    <a:pt x="5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3" name="Freeform: Shape 2803">
              <a:extLst>
                <a:ext uri="{FF2B5EF4-FFF2-40B4-BE49-F238E27FC236}">
                  <a16:creationId xmlns:a16="http://schemas.microsoft.com/office/drawing/2014/main" id="{995A4960-4E0B-429F-808B-9BA6206BB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847" y="2340102"/>
              <a:ext cx="9525" cy="9525"/>
            </a:xfrm>
            <a:custGeom>
              <a:avLst/>
              <a:gdLst>
                <a:gd name="T0" fmla="*/ 71008875 w 9525"/>
                <a:gd name="T1" fmla="*/ 667 h 9525"/>
                <a:gd name="T2" fmla="*/ 20202525 w 9525"/>
                <a:gd name="T3" fmla="*/ 0 h 9525"/>
                <a:gd name="T4" fmla="*/ 54673500 w 9525"/>
                <a:gd name="T5" fmla="*/ 12764 h 9525"/>
                <a:gd name="T6" fmla="*/ 71008875 w 9525"/>
                <a:gd name="T7" fmla="*/ 66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55" y="667"/>
                  </a:moveTo>
                  <a:cubicBezTo>
                    <a:pt x="5740" y="476"/>
                    <a:pt x="3930" y="191"/>
                    <a:pt x="2121" y="0"/>
                  </a:cubicBezTo>
                  <a:cubicBezTo>
                    <a:pt x="692" y="6668"/>
                    <a:pt x="-3309" y="10858"/>
                    <a:pt x="5740" y="12764"/>
                  </a:cubicBezTo>
                  <a:cubicBezTo>
                    <a:pt x="8693" y="10858"/>
                    <a:pt x="9741" y="3143"/>
                    <a:pt x="7455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4" name="Freeform: Shape 2804">
              <a:extLst>
                <a:ext uri="{FF2B5EF4-FFF2-40B4-BE49-F238E27FC236}">
                  <a16:creationId xmlns:a16="http://schemas.microsoft.com/office/drawing/2014/main" id="{5A1CC2FA-518C-4521-8B7A-39A7A0700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47" y="2536984"/>
              <a:ext cx="9525" cy="9525"/>
            </a:xfrm>
            <a:custGeom>
              <a:avLst/>
              <a:gdLst>
                <a:gd name="T0" fmla="*/ 30880050 w 9525"/>
                <a:gd name="T1" fmla="*/ 0 h 9525"/>
                <a:gd name="T2" fmla="*/ 37233225 w 9525"/>
                <a:gd name="T3" fmla="*/ 74390250 h 9525"/>
                <a:gd name="T4" fmla="*/ 30880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42" y="0"/>
                  </a:moveTo>
                  <a:cubicBezTo>
                    <a:pt x="-1140" y="2667"/>
                    <a:pt x="-1235" y="5239"/>
                    <a:pt x="3909" y="7810"/>
                  </a:cubicBezTo>
                  <a:cubicBezTo>
                    <a:pt x="7052" y="5906"/>
                    <a:pt x="6099" y="1810"/>
                    <a:pt x="3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5" name="Freeform: Shape 2805">
              <a:extLst>
                <a:ext uri="{FF2B5EF4-FFF2-40B4-BE49-F238E27FC236}">
                  <a16:creationId xmlns:a16="http://schemas.microsoft.com/office/drawing/2014/main" id="{9E12303B-C77D-4FCB-904B-13B0397B2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500" y="3299841"/>
              <a:ext cx="9525" cy="9525"/>
            </a:xfrm>
            <a:custGeom>
              <a:avLst/>
              <a:gdLst>
                <a:gd name="T0" fmla="*/ 30146625 w 9525"/>
                <a:gd name="T1" fmla="*/ 61693425 h 9525"/>
                <a:gd name="T2" fmla="*/ 71875650 w 9525"/>
                <a:gd name="T3" fmla="*/ 8162925 h 9525"/>
                <a:gd name="T4" fmla="*/ 3838575 w 9525"/>
                <a:gd name="T5" fmla="*/ 0 h 9525"/>
                <a:gd name="T6" fmla="*/ 30146625 w 9525"/>
                <a:gd name="T7" fmla="*/ 6169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5" y="6477"/>
                  </a:moveTo>
                  <a:cubicBezTo>
                    <a:pt x="4403" y="4381"/>
                    <a:pt x="6308" y="3048"/>
                    <a:pt x="7546" y="857"/>
                  </a:cubicBezTo>
                  <a:cubicBezTo>
                    <a:pt x="5165" y="571"/>
                    <a:pt x="2784" y="286"/>
                    <a:pt x="403" y="0"/>
                  </a:cubicBezTo>
                  <a:cubicBezTo>
                    <a:pt x="-550" y="3334"/>
                    <a:pt x="117" y="5715"/>
                    <a:pt x="3165" y="6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6" name="Freeform: Shape 2806">
              <a:extLst>
                <a:ext uri="{FF2B5EF4-FFF2-40B4-BE49-F238E27FC236}">
                  <a16:creationId xmlns:a16="http://schemas.microsoft.com/office/drawing/2014/main" id="{46A9ED51-6A30-472E-974A-9B8ACAAB8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26" y="1905921"/>
              <a:ext cx="9525" cy="9525"/>
            </a:xfrm>
            <a:custGeom>
              <a:avLst/>
              <a:gdLst>
                <a:gd name="T0" fmla="*/ 15907 w 9525"/>
                <a:gd name="T1" fmla="*/ 39319200 h 9525"/>
                <a:gd name="T2" fmla="*/ 0 w 9525"/>
                <a:gd name="T3" fmla="*/ 20259675 h 9525"/>
                <a:gd name="T4" fmla="*/ 15907 w 9525"/>
                <a:gd name="T5" fmla="*/ 39319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907" y="4128"/>
                  </a:moveTo>
                  <a:cubicBezTo>
                    <a:pt x="12573" y="1365"/>
                    <a:pt x="4477" y="-2445"/>
                    <a:pt x="0" y="2127"/>
                  </a:cubicBezTo>
                  <a:cubicBezTo>
                    <a:pt x="4000" y="3461"/>
                    <a:pt x="11621" y="5366"/>
                    <a:pt x="15907" y="4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7" name="Freeform: Shape 2807">
              <a:extLst>
                <a:ext uri="{FF2B5EF4-FFF2-40B4-BE49-F238E27FC236}">
                  <a16:creationId xmlns:a16="http://schemas.microsoft.com/office/drawing/2014/main" id="{0A4C9E98-387B-4BE3-8540-AA39DB3FE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453" y="2063673"/>
              <a:ext cx="9525" cy="9525"/>
            </a:xfrm>
            <a:custGeom>
              <a:avLst/>
              <a:gdLst>
                <a:gd name="T0" fmla="*/ 46234350 w 9525"/>
                <a:gd name="T1" fmla="*/ 11062 h 9525"/>
                <a:gd name="T2" fmla="*/ 27174825 w 9525"/>
                <a:gd name="T3" fmla="*/ 13 h 9525"/>
                <a:gd name="T4" fmla="*/ 46234350 w 9525"/>
                <a:gd name="T5" fmla="*/ 1106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54" y="11062"/>
                  </a:moveTo>
                  <a:cubicBezTo>
                    <a:pt x="4092" y="7443"/>
                    <a:pt x="9711" y="-368"/>
                    <a:pt x="2853" y="13"/>
                  </a:cubicBezTo>
                  <a:cubicBezTo>
                    <a:pt x="-1814" y="1823"/>
                    <a:pt x="-480" y="11253"/>
                    <a:pt x="4854" y="110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8" name="Freeform: Shape 2808">
              <a:extLst>
                <a:ext uri="{FF2B5EF4-FFF2-40B4-BE49-F238E27FC236}">
                  <a16:creationId xmlns:a16="http://schemas.microsoft.com/office/drawing/2014/main" id="{5322AE51-09D0-424F-8FEE-6B0CB346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063" y="2012785"/>
              <a:ext cx="9525" cy="9525"/>
            </a:xfrm>
            <a:custGeom>
              <a:avLst/>
              <a:gdLst>
                <a:gd name="T0" fmla="*/ 11577 w 9525"/>
                <a:gd name="T1" fmla="*/ 7620000 h 9525"/>
                <a:gd name="T2" fmla="*/ 52 w 9525"/>
                <a:gd name="T3" fmla="*/ 52987575 h 9525"/>
                <a:gd name="T4" fmla="*/ 11577 w 9525"/>
                <a:gd name="T5" fmla="*/ 762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77" y="800"/>
                  </a:moveTo>
                  <a:cubicBezTo>
                    <a:pt x="5290" y="-438"/>
                    <a:pt x="-615" y="-1105"/>
                    <a:pt x="52" y="5563"/>
                  </a:cubicBezTo>
                  <a:cubicBezTo>
                    <a:pt x="3290" y="3372"/>
                    <a:pt x="10243" y="5182"/>
                    <a:pt x="11577" y="8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59" name="Freeform: Shape 2809">
              <a:extLst>
                <a:ext uri="{FF2B5EF4-FFF2-40B4-BE49-F238E27FC236}">
                  <a16:creationId xmlns:a16="http://schemas.microsoft.com/office/drawing/2014/main" id="{3E34EC43-9945-48D1-8654-7BBA37F50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535" y="2025657"/>
              <a:ext cx="9525" cy="9525"/>
            </a:xfrm>
            <a:custGeom>
              <a:avLst/>
              <a:gdLst>
                <a:gd name="T0" fmla="*/ 69484875 w 9525"/>
                <a:gd name="T1" fmla="*/ 228600 h 9525"/>
                <a:gd name="T2" fmla="*/ 23212425 w 9525"/>
                <a:gd name="T3" fmla="*/ 82791300 h 9525"/>
                <a:gd name="T4" fmla="*/ 69484875 w 9525"/>
                <a:gd name="T5" fmla="*/ 228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95" y="24"/>
                  </a:moveTo>
                  <a:cubicBezTo>
                    <a:pt x="3580" y="-547"/>
                    <a:pt x="-3849" y="9168"/>
                    <a:pt x="2437" y="8692"/>
                  </a:cubicBezTo>
                  <a:cubicBezTo>
                    <a:pt x="5771" y="7644"/>
                    <a:pt x="7105" y="4406"/>
                    <a:pt x="729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0" name="Freeform: Shape 2810">
              <a:extLst>
                <a:ext uri="{FF2B5EF4-FFF2-40B4-BE49-F238E27FC236}">
                  <a16:creationId xmlns:a16="http://schemas.microsoft.com/office/drawing/2014/main" id="{2C662738-1E08-4EF9-B8F1-77904BA6E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875" y="2892362"/>
              <a:ext cx="9525" cy="9525"/>
            </a:xfrm>
            <a:custGeom>
              <a:avLst/>
              <a:gdLst>
                <a:gd name="T0" fmla="*/ 21193125 w 9525"/>
                <a:gd name="T1" fmla="*/ 45367575 h 9525"/>
                <a:gd name="T2" fmla="*/ 10306050 w 9525"/>
                <a:gd name="T3" fmla="*/ 0 h 9525"/>
                <a:gd name="T4" fmla="*/ 71999475 w 9525"/>
                <a:gd name="T5" fmla="*/ 51711225 h 9525"/>
                <a:gd name="T6" fmla="*/ 21193125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225" y="4763"/>
                  </a:moveTo>
                  <a:cubicBezTo>
                    <a:pt x="2225" y="2953"/>
                    <a:pt x="3082" y="571"/>
                    <a:pt x="1082" y="0"/>
                  </a:cubicBezTo>
                  <a:cubicBezTo>
                    <a:pt x="-3109" y="5239"/>
                    <a:pt x="6130" y="12382"/>
                    <a:pt x="7559" y="5429"/>
                  </a:cubicBezTo>
                  <a:cubicBezTo>
                    <a:pt x="5082" y="4477"/>
                    <a:pt x="4797" y="3238"/>
                    <a:pt x="2225" y="4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1" name="Freeform: Shape 2811">
              <a:extLst>
                <a:ext uri="{FF2B5EF4-FFF2-40B4-BE49-F238E27FC236}">
                  <a16:creationId xmlns:a16="http://schemas.microsoft.com/office/drawing/2014/main" id="{6EE87F32-1C8E-47A2-8FF4-C51F4B5EF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525" y="4625054"/>
              <a:ext cx="9525" cy="9525"/>
            </a:xfrm>
            <a:custGeom>
              <a:avLst/>
              <a:gdLst>
                <a:gd name="T0" fmla="*/ 14258925 w 9525"/>
                <a:gd name="T1" fmla="*/ 13621 h 9525"/>
                <a:gd name="T2" fmla="*/ 32404050 w 9525"/>
                <a:gd name="T3" fmla="*/ 0 h 9525"/>
                <a:gd name="T4" fmla="*/ 142589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13621"/>
                  </a:moveTo>
                  <a:cubicBezTo>
                    <a:pt x="4926" y="9620"/>
                    <a:pt x="4069" y="2667"/>
                    <a:pt x="3402" y="0"/>
                  </a:cubicBezTo>
                  <a:cubicBezTo>
                    <a:pt x="1116" y="1714"/>
                    <a:pt x="-1837" y="11430"/>
                    <a:pt x="1497" y="13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2" name="Freeform: Shape 2812">
              <a:extLst>
                <a:ext uri="{FF2B5EF4-FFF2-40B4-BE49-F238E27FC236}">
                  <a16:creationId xmlns:a16="http://schemas.microsoft.com/office/drawing/2014/main" id="{E8CF3277-2DA1-4E1F-803E-7B1025DE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99" y="2548223"/>
              <a:ext cx="9525" cy="9525"/>
            </a:xfrm>
            <a:custGeom>
              <a:avLst/>
              <a:gdLst>
                <a:gd name="T0" fmla="*/ 578 w 9525"/>
                <a:gd name="T1" fmla="*/ 12668 h 9525"/>
                <a:gd name="T2" fmla="*/ 9627 w 9525"/>
                <a:gd name="T3" fmla="*/ 0 h 9525"/>
                <a:gd name="T4" fmla="*/ 578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8" y="12668"/>
                  </a:moveTo>
                  <a:cubicBezTo>
                    <a:pt x="7531" y="10858"/>
                    <a:pt x="11532" y="7429"/>
                    <a:pt x="9627" y="0"/>
                  </a:cubicBezTo>
                  <a:cubicBezTo>
                    <a:pt x="1054" y="0"/>
                    <a:pt x="-1232" y="5429"/>
                    <a:pt x="578" y="12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3" name="Freeform: Shape 2813">
              <a:extLst>
                <a:ext uri="{FF2B5EF4-FFF2-40B4-BE49-F238E27FC236}">
                  <a16:creationId xmlns:a16="http://schemas.microsoft.com/office/drawing/2014/main" id="{1C341EA1-B662-4B9B-AB0F-F3B4BBB05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999" y="3095530"/>
              <a:ext cx="9525" cy="9525"/>
            </a:xfrm>
            <a:custGeom>
              <a:avLst/>
              <a:gdLst>
                <a:gd name="T0" fmla="*/ 13860 w 9525"/>
                <a:gd name="T1" fmla="*/ 3048 h 9525"/>
                <a:gd name="T2" fmla="*/ 1668 w 9525"/>
                <a:gd name="T3" fmla="*/ 0 h 9525"/>
                <a:gd name="T4" fmla="*/ 2144 w 9525"/>
                <a:gd name="T5" fmla="*/ 9239 h 9525"/>
                <a:gd name="T6" fmla="*/ 9288 w 9525"/>
                <a:gd name="T7" fmla="*/ 10096 h 9525"/>
                <a:gd name="T8" fmla="*/ 8145 w 9525"/>
                <a:gd name="T9" fmla="*/ 5334 h 9525"/>
                <a:gd name="T10" fmla="*/ 13860 w 9525"/>
                <a:gd name="T11" fmla="*/ 304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3860" y="3048"/>
                  </a:moveTo>
                  <a:cubicBezTo>
                    <a:pt x="5097" y="4286"/>
                    <a:pt x="9669" y="1238"/>
                    <a:pt x="1668" y="0"/>
                  </a:cubicBezTo>
                  <a:cubicBezTo>
                    <a:pt x="-3381" y="3143"/>
                    <a:pt x="4906" y="3715"/>
                    <a:pt x="2144" y="9239"/>
                  </a:cubicBezTo>
                  <a:cubicBezTo>
                    <a:pt x="4525" y="9525"/>
                    <a:pt x="6907" y="9811"/>
                    <a:pt x="9288" y="10096"/>
                  </a:cubicBezTo>
                  <a:cubicBezTo>
                    <a:pt x="9669" y="8096"/>
                    <a:pt x="8907" y="6667"/>
                    <a:pt x="8145" y="5334"/>
                  </a:cubicBezTo>
                  <a:cubicBezTo>
                    <a:pt x="11193" y="5905"/>
                    <a:pt x="12812" y="4763"/>
                    <a:pt x="13860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4" name="Freeform: Shape 2814">
              <a:extLst>
                <a:ext uri="{FF2B5EF4-FFF2-40B4-BE49-F238E27FC236}">
                  <a16:creationId xmlns:a16="http://schemas.microsoft.com/office/drawing/2014/main" id="{417EA5C3-0C7E-4392-BC67-5638DDB71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282" y="3305213"/>
              <a:ext cx="9525" cy="9525"/>
            </a:xfrm>
            <a:custGeom>
              <a:avLst/>
              <a:gdLst>
                <a:gd name="T0" fmla="*/ 13049 w 9525"/>
                <a:gd name="T1" fmla="*/ 4171950 h 9525"/>
                <a:gd name="T2" fmla="*/ 0 w 9525"/>
                <a:gd name="T3" fmla="*/ 33204150 h 9525"/>
                <a:gd name="T4" fmla="*/ 13049 w 9525"/>
                <a:gd name="T5" fmla="*/ 4171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438"/>
                  </a:moveTo>
                  <a:cubicBezTo>
                    <a:pt x="6858" y="-610"/>
                    <a:pt x="2286" y="152"/>
                    <a:pt x="0" y="3486"/>
                  </a:cubicBezTo>
                  <a:cubicBezTo>
                    <a:pt x="4572" y="2629"/>
                    <a:pt x="12192" y="5296"/>
                    <a:pt x="13049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5" name="Freeform: Shape 2815">
              <a:extLst>
                <a:ext uri="{FF2B5EF4-FFF2-40B4-BE49-F238E27FC236}">
                  <a16:creationId xmlns:a16="http://schemas.microsoft.com/office/drawing/2014/main" id="{51F500F3-F974-4459-AE0A-F779E8CA5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76" y="2567481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69702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031"/>
                  </a:cubicBezTo>
                  <a:cubicBezTo>
                    <a:pt x="5525" y="7984"/>
                    <a:pt x="8763" y="2745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6" name="Freeform: Shape 2816">
              <a:extLst>
                <a:ext uri="{FF2B5EF4-FFF2-40B4-BE49-F238E27FC236}">
                  <a16:creationId xmlns:a16="http://schemas.microsoft.com/office/drawing/2014/main" id="{522C977E-4BCC-4D5A-B291-615635D7F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146" y="3227165"/>
              <a:ext cx="9525" cy="9525"/>
            </a:xfrm>
            <a:custGeom>
              <a:avLst/>
              <a:gdLst>
                <a:gd name="T0" fmla="*/ 77066775 w 9525"/>
                <a:gd name="T1" fmla="*/ 10192 h 9525"/>
                <a:gd name="T2" fmla="*/ 5400675 w 9525"/>
                <a:gd name="T3" fmla="*/ 0 h 9525"/>
                <a:gd name="T4" fmla="*/ 6305550 w 9525"/>
                <a:gd name="T5" fmla="*/ 12287 h 9525"/>
                <a:gd name="T6" fmla="*/ 77066775 w 9525"/>
                <a:gd name="T7" fmla="*/ 1019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91" y="10192"/>
                  </a:moveTo>
                  <a:cubicBezTo>
                    <a:pt x="-2005" y="9716"/>
                    <a:pt x="10568" y="1619"/>
                    <a:pt x="567" y="0"/>
                  </a:cubicBezTo>
                  <a:cubicBezTo>
                    <a:pt x="-1434" y="5429"/>
                    <a:pt x="2662" y="6858"/>
                    <a:pt x="662" y="12287"/>
                  </a:cubicBezTo>
                  <a:cubicBezTo>
                    <a:pt x="4567" y="13335"/>
                    <a:pt x="7329" y="12859"/>
                    <a:pt x="8091" y="10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7" name="Freeform: Shape 2817">
              <a:extLst>
                <a:ext uri="{FF2B5EF4-FFF2-40B4-BE49-F238E27FC236}">
                  <a16:creationId xmlns:a16="http://schemas.microsoft.com/office/drawing/2014/main" id="{919570DB-02BA-4B0D-A907-3CE50C1ED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853" y="3378613"/>
              <a:ext cx="9525" cy="9525"/>
            </a:xfrm>
            <a:custGeom>
              <a:avLst/>
              <a:gdLst>
                <a:gd name="T0" fmla="*/ 9982200 w 9525"/>
                <a:gd name="T1" fmla="*/ 0 h 9525"/>
                <a:gd name="T2" fmla="*/ 0 w 9525"/>
                <a:gd name="T3" fmla="*/ 7620 h 9525"/>
                <a:gd name="T4" fmla="*/ 65322450 w 9525"/>
                <a:gd name="T5" fmla="*/ 10001 h 9525"/>
                <a:gd name="T6" fmla="*/ 99822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0"/>
                  </a:moveTo>
                  <a:cubicBezTo>
                    <a:pt x="667" y="2572"/>
                    <a:pt x="286" y="5048"/>
                    <a:pt x="0" y="7620"/>
                  </a:cubicBezTo>
                  <a:cubicBezTo>
                    <a:pt x="3429" y="7715"/>
                    <a:pt x="3619" y="9811"/>
                    <a:pt x="6858" y="10001"/>
                  </a:cubicBezTo>
                  <a:cubicBezTo>
                    <a:pt x="7429" y="4953"/>
                    <a:pt x="5715" y="1524"/>
                    <a:pt x="1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8" name="Freeform: Shape 2818">
              <a:extLst>
                <a:ext uri="{FF2B5EF4-FFF2-40B4-BE49-F238E27FC236}">
                  <a16:creationId xmlns:a16="http://schemas.microsoft.com/office/drawing/2014/main" id="{FCB03C63-402A-4BC5-9AC6-C53E9EA10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920" y="2226889"/>
              <a:ext cx="9525" cy="9525"/>
            </a:xfrm>
            <a:custGeom>
              <a:avLst/>
              <a:gdLst>
                <a:gd name="T0" fmla="*/ 58969275 w 9525"/>
                <a:gd name="T1" fmla="*/ 2352675 h 9525"/>
                <a:gd name="T2" fmla="*/ 0 w 9525"/>
                <a:gd name="T3" fmla="*/ 53159025 h 9525"/>
                <a:gd name="T4" fmla="*/ 58969275 w 9525"/>
                <a:gd name="T5" fmla="*/ 2352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91" y="247"/>
                  </a:moveTo>
                  <a:cubicBezTo>
                    <a:pt x="1619" y="-801"/>
                    <a:pt x="95" y="1580"/>
                    <a:pt x="0" y="5581"/>
                  </a:cubicBezTo>
                  <a:cubicBezTo>
                    <a:pt x="4763" y="6152"/>
                    <a:pt x="9049" y="3295"/>
                    <a:pt x="619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69" name="Freeform: Shape 2819">
              <a:extLst>
                <a:ext uri="{FF2B5EF4-FFF2-40B4-BE49-F238E27FC236}">
                  <a16:creationId xmlns:a16="http://schemas.microsoft.com/office/drawing/2014/main" id="{5C31FDC4-5801-4F60-AFCA-AEC97C2D3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599" y="2693956"/>
              <a:ext cx="9525" cy="9525"/>
            </a:xfrm>
            <a:custGeom>
              <a:avLst/>
              <a:gdLst>
                <a:gd name="T0" fmla="*/ 38357175 w 9525"/>
                <a:gd name="T1" fmla="*/ 0 h 9525"/>
                <a:gd name="T2" fmla="*/ 28384500 w 9525"/>
                <a:gd name="T3" fmla="*/ 71675625 h 9525"/>
                <a:gd name="T4" fmla="*/ 38357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7" y="0"/>
                  </a:moveTo>
                  <a:cubicBezTo>
                    <a:pt x="1646" y="2000"/>
                    <a:pt x="-3116" y="5620"/>
                    <a:pt x="2980" y="7525"/>
                  </a:cubicBezTo>
                  <a:cubicBezTo>
                    <a:pt x="5361" y="5525"/>
                    <a:pt x="10123" y="1905"/>
                    <a:pt x="4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0" name="Freeform: Shape 2820">
              <a:extLst>
                <a:ext uri="{FF2B5EF4-FFF2-40B4-BE49-F238E27FC236}">
                  <a16:creationId xmlns:a16="http://schemas.microsoft.com/office/drawing/2014/main" id="{46EF139E-4E78-425D-8745-300B0C584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558" y="2098457"/>
              <a:ext cx="9525" cy="9525"/>
            </a:xfrm>
            <a:custGeom>
              <a:avLst/>
              <a:gdLst>
                <a:gd name="T0" fmla="*/ 11937 w 9525"/>
                <a:gd name="T1" fmla="*/ 14478000 h 9525"/>
                <a:gd name="T2" fmla="*/ 888 w 9525"/>
                <a:gd name="T3" fmla="*/ 30803850 h 9525"/>
                <a:gd name="T4" fmla="*/ 11937 w 9525"/>
                <a:gd name="T5" fmla="*/ 14478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937" y="1520"/>
                  </a:moveTo>
                  <a:cubicBezTo>
                    <a:pt x="9651" y="-480"/>
                    <a:pt x="-3494" y="-1052"/>
                    <a:pt x="888" y="3234"/>
                  </a:cubicBezTo>
                  <a:cubicBezTo>
                    <a:pt x="2602" y="-480"/>
                    <a:pt x="10413" y="8092"/>
                    <a:pt x="11937" y="15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1" name="Freeform: Shape 2821">
              <a:extLst>
                <a:ext uri="{FF2B5EF4-FFF2-40B4-BE49-F238E27FC236}">
                  <a16:creationId xmlns:a16="http://schemas.microsoft.com/office/drawing/2014/main" id="{5C152110-0CA9-47DA-8691-3D5150956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250" y="3204591"/>
              <a:ext cx="19050" cy="9525"/>
            </a:xfrm>
            <a:custGeom>
              <a:avLst/>
              <a:gdLst>
                <a:gd name="T0" fmla="*/ 2270 w 19050"/>
                <a:gd name="T1" fmla="*/ 8572 h 9525"/>
                <a:gd name="T2" fmla="*/ 7604 w 19050"/>
                <a:gd name="T3" fmla="*/ 9239 h 9525"/>
                <a:gd name="T4" fmla="*/ 10271 w 19050"/>
                <a:gd name="T5" fmla="*/ 3429 h 9525"/>
                <a:gd name="T6" fmla="*/ 21129 w 19050"/>
                <a:gd name="T7" fmla="*/ 3238 h 9525"/>
                <a:gd name="T8" fmla="*/ 7223 w 19050"/>
                <a:gd name="T9" fmla="*/ 0 h 9525"/>
                <a:gd name="T10" fmla="*/ 1698 w 19050"/>
                <a:gd name="T11" fmla="*/ 13145 h 9525"/>
                <a:gd name="T12" fmla="*/ 2270 w 19050"/>
                <a:gd name="T13" fmla="*/ 8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2270" y="8572"/>
                  </a:moveTo>
                  <a:cubicBezTo>
                    <a:pt x="4080" y="8763"/>
                    <a:pt x="5794" y="9049"/>
                    <a:pt x="7604" y="9239"/>
                  </a:cubicBezTo>
                  <a:cubicBezTo>
                    <a:pt x="8270" y="7048"/>
                    <a:pt x="7794" y="3620"/>
                    <a:pt x="10271" y="3429"/>
                  </a:cubicBezTo>
                  <a:cubicBezTo>
                    <a:pt x="9890" y="8192"/>
                    <a:pt x="20653" y="7715"/>
                    <a:pt x="21129" y="3238"/>
                  </a:cubicBezTo>
                  <a:cubicBezTo>
                    <a:pt x="13128" y="4191"/>
                    <a:pt x="13224" y="2667"/>
                    <a:pt x="7223" y="0"/>
                  </a:cubicBezTo>
                  <a:cubicBezTo>
                    <a:pt x="6461" y="4477"/>
                    <a:pt x="-4017" y="7144"/>
                    <a:pt x="1698" y="13145"/>
                  </a:cubicBezTo>
                  <a:cubicBezTo>
                    <a:pt x="1794" y="11621"/>
                    <a:pt x="2079" y="10096"/>
                    <a:pt x="2270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2" name="Freeform: Shape 2822">
              <a:extLst>
                <a:ext uri="{FF2B5EF4-FFF2-40B4-BE49-F238E27FC236}">
                  <a16:creationId xmlns:a16="http://schemas.microsoft.com/office/drawing/2014/main" id="{92332E41-8F85-43EE-9972-43016E916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771" y="2394680"/>
              <a:ext cx="28575" cy="9525"/>
            </a:xfrm>
            <a:custGeom>
              <a:avLst/>
              <a:gdLst>
                <a:gd name="T0" fmla="*/ 22955 w 28575"/>
                <a:gd name="T1" fmla="*/ 0 h 9525"/>
                <a:gd name="T2" fmla="*/ 23908 w 28575"/>
                <a:gd name="T3" fmla="*/ 6286 h 9525"/>
                <a:gd name="T4" fmla="*/ 1333 w 28575"/>
                <a:gd name="T5" fmla="*/ 381 h 9525"/>
                <a:gd name="T6" fmla="*/ 0 w 28575"/>
                <a:gd name="T7" fmla="*/ 9430 h 9525"/>
                <a:gd name="T8" fmla="*/ 15907 w 28575"/>
                <a:gd name="T9" fmla="*/ 11430 h 9525"/>
                <a:gd name="T10" fmla="*/ 20098 w 28575"/>
                <a:gd name="T11" fmla="*/ 7334 h 9525"/>
                <a:gd name="T12" fmla="*/ 31813 w 28575"/>
                <a:gd name="T13" fmla="*/ 13430 h 9525"/>
                <a:gd name="T14" fmla="*/ 22955 w 2857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9525">
                  <a:moveTo>
                    <a:pt x="22955" y="0"/>
                  </a:moveTo>
                  <a:cubicBezTo>
                    <a:pt x="22193" y="2762"/>
                    <a:pt x="24479" y="3620"/>
                    <a:pt x="23908" y="6286"/>
                  </a:cubicBezTo>
                  <a:cubicBezTo>
                    <a:pt x="17907" y="5525"/>
                    <a:pt x="7620" y="-191"/>
                    <a:pt x="1333" y="381"/>
                  </a:cubicBezTo>
                  <a:cubicBezTo>
                    <a:pt x="6096" y="7144"/>
                    <a:pt x="4381" y="2572"/>
                    <a:pt x="0" y="9430"/>
                  </a:cubicBezTo>
                  <a:cubicBezTo>
                    <a:pt x="6382" y="11240"/>
                    <a:pt x="12859" y="6096"/>
                    <a:pt x="15907" y="11430"/>
                  </a:cubicBezTo>
                  <a:cubicBezTo>
                    <a:pt x="17050" y="9811"/>
                    <a:pt x="18288" y="8287"/>
                    <a:pt x="20098" y="7334"/>
                  </a:cubicBezTo>
                  <a:cubicBezTo>
                    <a:pt x="25146" y="8668"/>
                    <a:pt x="24860" y="13335"/>
                    <a:pt x="31813" y="13430"/>
                  </a:cubicBezTo>
                  <a:cubicBezTo>
                    <a:pt x="34862" y="5048"/>
                    <a:pt x="26099" y="4381"/>
                    <a:pt x="229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3" name="Freeform: Shape 2823">
              <a:extLst>
                <a:ext uri="{FF2B5EF4-FFF2-40B4-BE49-F238E27FC236}">
                  <a16:creationId xmlns:a16="http://schemas.microsoft.com/office/drawing/2014/main" id="{F3A38479-30F8-4755-AC21-8A97F2A00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819" y="2448272"/>
              <a:ext cx="9525" cy="9525"/>
            </a:xfrm>
            <a:custGeom>
              <a:avLst/>
              <a:gdLst>
                <a:gd name="T0" fmla="*/ 16764 w 9525"/>
                <a:gd name="T1" fmla="*/ 20288250 h 9525"/>
                <a:gd name="T2" fmla="*/ 4382 w 9525"/>
                <a:gd name="T3" fmla="*/ 5772150 h 9525"/>
                <a:gd name="T4" fmla="*/ 5525 w 9525"/>
                <a:gd name="T5" fmla="*/ 51130200 h 9525"/>
                <a:gd name="T6" fmla="*/ 0 w 9525"/>
                <a:gd name="T7" fmla="*/ 59302650 h 9525"/>
                <a:gd name="T8" fmla="*/ 8858 w 9525"/>
                <a:gd name="T9" fmla="*/ 70189725 h 9525"/>
                <a:gd name="T10" fmla="*/ 16764 w 9525"/>
                <a:gd name="T11" fmla="*/ 202882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764" y="2130"/>
                  </a:moveTo>
                  <a:cubicBezTo>
                    <a:pt x="11621" y="1273"/>
                    <a:pt x="8382" y="-1109"/>
                    <a:pt x="4382" y="606"/>
                  </a:cubicBezTo>
                  <a:cubicBezTo>
                    <a:pt x="6382" y="1082"/>
                    <a:pt x="6001" y="3273"/>
                    <a:pt x="5525" y="5368"/>
                  </a:cubicBezTo>
                  <a:cubicBezTo>
                    <a:pt x="3429" y="5368"/>
                    <a:pt x="571" y="4511"/>
                    <a:pt x="0" y="6226"/>
                  </a:cubicBezTo>
                  <a:cubicBezTo>
                    <a:pt x="2953" y="6607"/>
                    <a:pt x="5905" y="6988"/>
                    <a:pt x="8858" y="7369"/>
                  </a:cubicBezTo>
                  <a:cubicBezTo>
                    <a:pt x="7049" y="606"/>
                    <a:pt x="18669" y="8797"/>
                    <a:pt x="16764" y="2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4" name="Freeform: Shape 2824">
              <a:extLst>
                <a:ext uri="{FF2B5EF4-FFF2-40B4-BE49-F238E27FC236}">
                  <a16:creationId xmlns:a16="http://schemas.microsoft.com/office/drawing/2014/main" id="{8B1C6B38-5384-4383-B897-1C3E98F7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558" y="2483167"/>
              <a:ext cx="9525" cy="9525"/>
            </a:xfrm>
            <a:custGeom>
              <a:avLst/>
              <a:gdLst>
                <a:gd name="T0" fmla="*/ 165 w 9525"/>
                <a:gd name="T1" fmla="*/ 0 h 9525"/>
                <a:gd name="T2" fmla="*/ 9881 w 9525"/>
                <a:gd name="T3" fmla="*/ 69856350 h 9525"/>
                <a:gd name="T4" fmla="*/ 16072 w 9525"/>
                <a:gd name="T5" fmla="*/ 18145125 h 9525"/>
                <a:gd name="T6" fmla="*/ 16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549" y="5715"/>
                    <a:pt x="10643" y="2286"/>
                    <a:pt x="9881" y="7334"/>
                  </a:cubicBezTo>
                  <a:cubicBezTo>
                    <a:pt x="8071" y="1238"/>
                    <a:pt x="17882" y="8001"/>
                    <a:pt x="16072" y="1905"/>
                  </a:cubicBezTo>
                  <a:cubicBezTo>
                    <a:pt x="10833" y="1333"/>
                    <a:pt x="5499" y="667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5" name="Freeform: Shape 2825">
              <a:extLst>
                <a:ext uri="{FF2B5EF4-FFF2-40B4-BE49-F238E27FC236}">
                  <a16:creationId xmlns:a16="http://schemas.microsoft.com/office/drawing/2014/main" id="{2ABDA8F2-B44D-4F36-B83E-792751D6C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08" y="2528792"/>
              <a:ext cx="9525" cy="9525"/>
            </a:xfrm>
            <a:custGeom>
              <a:avLst/>
              <a:gdLst>
                <a:gd name="T0" fmla="*/ 28775025 w 9525"/>
                <a:gd name="T1" fmla="*/ 0 h 9525"/>
                <a:gd name="T2" fmla="*/ 16068675 w 9525"/>
                <a:gd name="T3" fmla="*/ 86191725 h 9525"/>
                <a:gd name="T4" fmla="*/ 287750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21" y="0"/>
                  </a:moveTo>
                  <a:cubicBezTo>
                    <a:pt x="1497" y="857"/>
                    <a:pt x="-2122" y="7906"/>
                    <a:pt x="1687" y="9049"/>
                  </a:cubicBezTo>
                  <a:cubicBezTo>
                    <a:pt x="3307" y="8192"/>
                    <a:pt x="6831" y="1048"/>
                    <a:pt x="3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6" name="Freeform: Shape 2826">
              <a:extLst>
                <a:ext uri="{FF2B5EF4-FFF2-40B4-BE49-F238E27FC236}">
                  <a16:creationId xmlns:a16="http://schemas.microsoft.com/office/drawing/2014/main" id="{9D158B52-205C-4F9E-9B59-966C25A4D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69" y="2555177"/>
              <a:ext cx="9525" cy="9525"/>
            </a:xfrm>
            <a:custGeom>
              <a:avLst/>
              <a:gdLst>
                <a:gd name="T0" fmla="*/ 9365 w 9525"/>
                <a:gd name="T1" fmla="*/ 9982200 h 9525"/>
                <a:gd name="T2" fmla="*/ 507 w 9525"/>
                <a:gd name="T3" fmla="*/ 0 h 9525"/>
                <a:gd name="T4" fmla="*/ 9365 w 9525"/>
                <a:gd name="T5" fmla="*/ 9982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65" y="1048"/>
                  </a:moveTo>
                  <a:cubicBezTo>
                    <a:pt x="6412" y="667"/>
                    <a:pt x="3459" y="286"/>
                    <a:pt x="507" y="0"/>
                  </a:cubicBezTo>
                  <a:cubicBezTo>
                    <a:pt x="-2827" y="4191"/>
                    <a:pt x="11460" y="6001"/>
                    <a:pt x="9365" y="1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7" name="Freeform: Shape 2827">
              <a:extLst>
                <a:ext uri="{FF2B5EF4-FFF2-40B4-BE49-F238E27FC236}">
                  <a16:creationId xmlns:a16="http://schemas.microsoft.com/office/drawing/2014/main" id="{13C367F7-6FA7-4880-9F10-26DDDB166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243" y="2711996"/>
              <a:ext cx="9525" cy="9525"/>
            </a:xfrm>
            <a:custGeom>
              <a:avLst/>
              <a:gdLst>
                <a:gd name="T0" fmla="*/ 14573 w 9525"/>
                <a:gd name="T1" fmla="*/ 6896100 h 9525"/>
                <a:gd name="T2" fmla="*/ 0 w 9525"/>
                <a:gd name="T3" fmla="*/ 18688050 h 9525"/>
                <a:gd name="T4" fmla="*/ 14573 w 9525"/>
                <a:gd name="T5" fmla="*/ 689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73" y="724"/>
                  </a:moveTo>
                  <a:cubicBezTo>
                    <a:pt x="8668" y="3772"/>
                    <a:pt x="2096" y="-3182"/>
                    <a:pt x="0" y="1962"/>
                  </a:cubicBezTo>
                  <a:cubicBezTo>
                    <a:pt x="2953" y="2057"/>
                    <a:pt x="13049" y="8439"/>
                    <a:pt x="14573" y="7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8" name="Freeform: Shape 2828">
              <a:extLst>
                <a:ext uri="{FF2B5EF4-FFF2-40B4-BE49-F238E27FC236}">
                  <a16:creationId xmlns:a16="http://schemas.microsoft.com/office/drawing/2014/main" id="{B8D64FD0-DD1E-43C8-BB53-8A0E638B7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861" y="2262473"/>
              <a:ext cx="28575" cy="9525"/>
            </a:xfrm>
            <a:custGeom>
              <a:avLst/>
              <a:gdLst>
                <a:gd name="T0" fmla="*/ 14198 w 28575"/>
                <a:gd name="T1" fmla="*/ 8001 h 9525"/>
                <a:gd name="T2" fmla="*/ 11722 w 28575"/>
                <a:gd name="T3" fmla="*/ 0 h 9525"/>
                <a:gd name="T4" fmla="*/ 6 w 28575"/>
                <a:gd name="T5" fmla="*/ 6191 h 9525"/>
                <a:gd name="T6" fmla="*/ 5816 w 28575"/>
                <a:gd name="T7" fmla="*/ 16193 h 9525"/>
                <a:gd name="T8" fmla="*/ 29248 w 28575"/>
                <a:gd name="T9" fmla="*/ 16002 h 9525"/>
                <a:gd name="T10" fmla="*/ 27438 w 28575"/>
                <a:gd name="T11" fmla="*/ 3524 h 9525"/>
                <a:gd name="T12" fmla="*/ 14198 w 28575"/>
                <a:gd name="T13" fmla="*/ 800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14198" y="8001"/>
                  </a:moveTo>
                  <a:cubicBezTo>
                    <a:pt x="14960" y="4286"/>
                    <a:pt x="14198" y="1619"/>
                    <a:pt x="11722" y="0"/>
                  </a:cubicBezTo>
                  <a:cubicBezTo>
                    <a:pt x="8293" y="2667"/>
                    <a:pt x="5912" y="6477"/>
                    <a:pt x="6" y="6191"/>
                  </a:cubicBezTo>
                  <a:cubicBezTo>
                    <a:pt x="-184" y="10954"/>
                    <a:pt x="4102" y="12668"/>
                    <a:pt x="5816" y="16193"/>
                  </a:cubicBezTo>
                  <a:cubicBezTo>
                    <a:pt x="12484" y="13335"/>
                    <a:pt x="21818" y="13335"/>
                    <a:pt x="29248" y="16002"/>
                  </a:cubicBezTo>
                  <a:cubicBezTo>
                    <a:pt x="32963" y="13145"/>
                    <a:pt x="30105" y="6286"/>
                    <a:pt x="27438" y="3524"/>
                  </a:cubicBezTo>
                  <a:cubicBezTo>
                    <a:pt x="25819" y="8096"/>
                    <a:pt x="20104" y="8192"/>
                    <a:pt x="14198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79" name="Freeform: Shape 2829">
              <a:extLst>
                <a:ext uri="{FF2B5EF4-FFF2-40B4-BE49-F238E27FC236}">
                  <a16:creationId xmlns:a16="http://schemas.microsoft.com/office/drawing/2014/main" id="{A0D353C5-8494-4477-946C-DC513BA0B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776" y="2185702"/>
              <a:ext cx="9525" cy="9525"/>
            </a:xfrm>
            <a:custGeom>
              <a:avLst/>
              <a:gdLst>
                <a:gd name="T0" fmla="*/ 30841950 w 9525"/>
                <a:gd name="T1" fmla="*/ 0 h 9525"/>
                <a:gd name="T2" fmla="*/ 0 w 9525"/>
                <a:gd name="T3" fmla="*/ 10382 h 9525"/>
                <a:gd name="T4" fmla="*/ 3084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38" y="0"/>
                  </a:moveTo>
                  <a:cubicBezTo>
                    <a:pt x="3619" y="5048"/>
                    <a:pt x="1048" y="6858"/>
                    <a:pt x="0" y="10382"/>
                  </a:cubicBezTo>
                  <a:cubicBezTo>
                    <a:pt x="11049" y="13049"/>
                    <a:pt x="7239" y="2381"/>
                    <a:pt x="3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0" name="Freeform: Shape 2830">
              <a:extLst>
                <a:ext uri="{FF2B5EF4-FFF2-40B4-BE49-F238E27FC236}">
                  <a16:creationId xmlns:a16="http://schemas.microsoft.com/office/drawing/2014/main" id="{13AC9A43-3EC7-4755-A7F8-4BEDE597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672" y="2204371"/>
              <a:ext cx="9525" cy="9525"/>
            </a:xfrm>
            <a:custGeom>
              <a:avLst/>
              <a:gdLst>
                <a:gd name="T0" fmla="*/ 9580 w 9525"/>
                <a:gd name="T1" fmla="*/ 11906 h 9525"/>
                <a:gd name="T2" fmla="*/ 12914 w 9525"/>
                <a:gd name="T3" fmla="*/ 1524 h 9525"/>
                <a:gd name="T4" fmla="*/ 532 w 9525"/>
                <a:gd name="T5" fmla="*/ 0 h 9525"/>
                <a:gd name="T6" fmla="*/ 9580 w 9525"/>
                <a:gd name="T7" fmla="*/ 11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80" y="11906"/>
                  </a:moveTo>
                  <a:cubicBezTo>
                    <a:pt x="9390" y="7048"/>
                    <a:pt x="13581" y="6953"/>
                    <a:pt x="12914" y="1524"/>
                  </a:cubicBezTo>
                  <a:cubicBezTo>
                    <a:pt x="5485" y="6096"/>
                    <a:pt x="9390" y="3143"/>
                    <a:pt x="532" y="0"/>
                  </a:cubicBezTo>
                  <a:cubicBezTo>
                    <a:pt x="-1278" y="7144"/>
                    <a:pt x="1484" y="11240"/>
                    <a:pt x="958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1" name="Freeform: Shape 2831">
              <a:extLst>
                <a:ext uri="{FF2B5EF4-FFF2-40B4-BE49-F238E27FC236}">
                  <a16:creationId xmlns:a16="http://schemas.microsoft.com/office/drawing/2014/main" id="{6098E78E-C719-42A6-A174-FC09D294F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751" y="2289856"/>
              <a:ext cx="9525" cy="9525"/>
            </a:xfrm>
            <a:custGeom>
              <a:avLst/>
              <a:gdLst>
                <a:gd name="T0" fmla="*/ 10739 w 9525"/>
                <a:gd name="T1" fmla="*/ 19526250 h 9525"/>
                <a:gd name="T2" fmla="*/ 1214 w 9525"/>
                <a:gd name="T3" fmla="*/ 52187475 h 9525"/>
                <a:gd name="T4" fmla="*/ 10739 w 9525"/>
                <a:gd name="T5" fmla="*/ 19526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739" y="2050"/>
                  </a:moveTo>
                  <a:cubicBezTo>
                    <a:pt x="7881" y="-2808"/>
                    <a:pt x="-3739" y="2050"/>
                    <a:pt x="1214" y="5479"/>
                  </a:cubicBezTo>
                  <a:cubicBezTo>
                    <a:pt x="1500" y="1193"/>
                    <a:pt x="12548" y="8717"/>
                    <a:pt x="10739" y="20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2" name="Freeform: Shape 2832">
              <a:extLst>
                <a:ext uri="{FF2B5EF4-FFF2-40B4-BE49-F238E27FC236}">
                  <a16:creationId xmlns:a16="http://schemas.microsoft.com/office/drawing/2014/main" id="{451FA8EF-5C04-484A-BF78-99126DD4D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059" y="2379518"/>
              <a:ext cx="9525" cy="9525"/>
            </a:xfrm>
            <a:custGeom>
              <a:avLst/>
              <a:gdLst>
                <a:gd name="T0" fmla="*/ 6143 w 9525"/>
                <a:gd name="T1" fmla="*/ 14686 h 9525"/>
                <a:gd name="T2" fmla="*/ 11858 w 9525"/>
                <a:gd name="T3" fmla="*/ 17 h 9525"/>
                <a:gd name="T4" fmla="*/ 142 w 9525"/>
                <a:gd name="T5" fmla="*/ 6209 h 9525"/>
                <a:gd name="T6" fmla="*/ 6143 w 9525"/>
                <a:gd name="T7" fmla="*/ 146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43" y="14686"/>
                  </a:moveTo>
                  <a:cubicBezTo>
                    <a:pt x="9000" y="10876"/>
                    <a:pt x="11667" y="6875"/>
                    <a:pt x="11858" y="17"/>
                  </a:cubicBezTo>
                  <a:cubicBezTo>
                    <a:pt x="2333" y="-459"/>
                    <a:pt x="11763" y="9066"/>
                    <a:pt x="142" y="6209"/>
                  </a:cubicBezTo>
                  <a:cubicBezTo>
                    <a:pt x="-1001" y="11162"/>
                    <a:pt x="5095" y="11352"/>
                    <a:pt x="6143" y="146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3" name="Freeform: Shape 2833">
              <a:extLst>
                <a:ext uri="{FF2B5EF4-FFF2-40B4-BE49-F238E27FC236}">
                  <a16:creationId xmlns:a16="http://schemas.microsoft.com/office/drawing/2014/main" id="{13A97438-CB98-47DF-9FB4-41EC0F8AD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99" y="2489460"/>
              <a:ext cx="9525" cy="9525"/>
            </a:xfrm>
            <a:custGeom>
              <a:avLst/>
              <a:gdLst>
                <a:gd name="T0" fmla="*/ 58969275 w 9525"/>
                <a:gd name="T1" fmla="*/ 1762125 h 9525"/>
                <a:gd name="T2" fmla="*/ 0 w 9525"/>
                <a:gd name="T3" fmla="*/ 53473350 h 9525"/>
                <a:gd name="T4" fmla="*/ 73485375 w 9525"/>
                <a:gd name="T5" fmla="*/ 19002375 h 9525"/>
                <a:gd name="T6" fmla="*/ 58969275 w 9525"/>
                <a:gd name="T7" fmla="*/ 1762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5"/>
                  </a:moveTo>
                  <a:cubicBezTo>
                    <a:pt x="1524" y="-863"/>
                    <a:pt x="1143" y="2757"/>
                    <a:pt x="0" y="5614"/>
                  </a:cubicBezTo>
                  <a:cubicBezTo>
                    <a:pt x="3429" y="5424"/>
                    <a:pt x="7715" y="5995"/>
                    <a:pt x="7715" y="1995"/>
                  </a:cubicBezTo>
                  <a:cubicBezTo>
                    <a:pt x="6668" y="1709"/>
                    <a:pt x="5715" y="1423"/>
                    <a:pt x="6191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4" name="Freeform: Shape 2834">
              <a:extLst>
                <a:ext uri="{FF2B5EF4-FFF2-40B4-BE49-F238E27FC236}">
                  <a16:creationId xmlns:a16="http://schemas.microsoft.com/office/drawing/2014/main" id="{4F159ADA-0D06-404D-876D-28BF5E2C0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802731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9716 w 9525"/>
                <a:gd name="T3" fmla="*/ 0 h 9525"/>
                <a:gd name="T4" fmla="*/ 0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5715" y="6096"/>
                    <a:pt x="8763" y="4191"/>
                    <a:pt x="9716" y="0"/>
                  </a:cubicBezTo>
                  <a:cubicBezTo>
                    <a:pt x="5334" y="381"/>
                    <a:pt x="1143" y="1048"/>
                    <a:pt x="0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5" name="Freeform: Shape 2835">
              <a:extLst>
                <a:ext uri="{FF2B5EF4-FFF2-40B4-BE49-F238E27FC236}">
                  <a16:creationId xmlns:a16="http://schemas.microsoft.com/office/drawing/2014/main" id="{7FAB61BF-8EDE-4A43-83EF-3DD69B30E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873" y="2044700"/>
              <a:ext cx="9525" cy="9525"/>
            </a:xfrm>
            <a:custGeom>
              <a:avLst/>
              <a:gdLst>
                <a:gd name="T0" fmla="*/ 11239 w 9525"/>
                <a:gd name="T1" fmla="*/ 15725775 h 9525"/>
                <a:gd name="T2" fmla="*/ 0 w 9525"/>
                <a:gd name="T3" fmla="*/ 46567725 h 9525"/>
                <a:gd name="T4" fmla="*/ 11239 w 9525"/>
                <a:gd name="T5" fmla="*/ 15725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39" y="1651"/>
                  </a:moveTo>
                  <a:cubicBezTo>
                    <a:pt x="6763" y="-3207"/>
                    <a:pt x="4286" y="4127"/>
                    <a:pt x="0" y="4889"/>
                  </a:cubicBezTo>
                  <a:cubicBezTo>
                    <a:pt x="5334" y="5651"/>
                    <a:pt x="9144" y="4699"/>
                    <a:pt x="11239" y="16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6" name="Freeform: Shape 2836">
              <a:extLst>
                <a:ext uri="{FF2B5EF4-FFF2-40B4-BE49-F238E27FC236}">
                  <a16:creationId xmlns:a16="http://schemas.microsoft.com/office/drawing/2014/main" id="{740B69AF-B14F-4B60-B2F7-E74DC426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2217229"/>
              <a:ext cx="9525" cy="9525"/>
            </a:xfrm>
            <a:custGeom>
              <a:avLst/>
              <a:gdLst>
                <a:gd name="T0" fmla="*/ 1048 w 9525"/>
                <a:gd name="T1" fmla="*/ 4477 h 9525"/>
                <a:gd name="T2" fmla="*/ 0 w 9525"/>
                <a:gd name="T3" fmla="*/ 12002 h 9525"/>
                <a:gd name="T4" fmla="*/ 14288 w 9525"/>
                <a:gd name="T5" fmla="*/ 0 h 9525"/>
                <a:gd name="T6" fmla="*/ 1048 w 9525"/>
                <a:gd name="T7" fmla="*/ 44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4477"/>
                  </a:moveTo>
                  <a:cubicBezTo>
                    <a:pt x="667" y="6953"/>
                    <a:pt x="286" y="9525"/>
                    <a:pt x="0" y="12002"/>
                  </a:cubicBezTo>
                  <a:cubicBezTo>
                    <a:pt x="5144" y="8382"/>
                    <a:pt x="11716" y="6382"/>
                    <a:pt x="14288" y="0"/>
                  </a:cubicBezTo>
                  <a:cubicBezTo>
                    <a:pt x="9144" y="667"/>
                    <a:pt x="7049" y="4763"/>
                    <a:pt x="1048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7" name="Freeform: Shape 2837">
              <a:extLst>
                <a:ext uri="{FF2B5EF4-FFF2-40B4-BE49-F238E27FC236}">
                  <a16:creationId xmlns:a16="http://schemas.microsoft.com/office/drawing/2014/main" id="{F83C7475-B7E0-404D-AE37-41CE3FBC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438" y="2334768"/>
              <a:ext cx="9525" cy="9525"/>
            </a:xfrm>
            <a:custGeom>
              <a:avLst/>
              <a:gdLst>
                <a:gd name="T0" fmla="*/ 0 w 9525"/>
                <a:gd name="T1" fmla="*/ 7620 h 9525"/>
                <a:gd name="T2" fmla="*/ 4191 w 9525"/>
                <a:gd name="T3" fmla="*/ 15811 h 9525"/>
                <a:gd name="T4" fmla="*/ 14383 w 9525"/>
                <a:gd name="T5" fmla="*/ 7810 h 9525"/>
                <a:gd name="T6" fmla="*/ 1048 w 9525"/>
                <a:gd name="T7" fmla="*/ 0 h 9525"/>
                <a:gd name="T8" fmla="*/ 0 w 9525"/>
                <a:gd name="T9" fmla="*/ 762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7620"/>
                  </a:moveTo>
                  <a:cubicBezTo>
                    <a:pt x="286" y="11049"/>
                    <a:pt x="3143" y="12859"/>
                    <a:pt x="4191" y="15811"/>
                  </a:cubicBezTo>
                  <a:cubicBezTo>
                    <a:pt x="6191" y="11525"/>
                    <a:pt x="14192" y="14097"/>
                    <a:pt x="14383" y="7810"/>
                  </a:cubicBezTo>
                  <a:cubicBezTo>
                    <a:pt x="11525" y="4191"/>
                    <a:pt x="7620" y="1333"/>
                    <a:pt x="1048" y="0"/>
                  </a:cubicBezTo>
                  <a:cubicBezTo>
                    <a:pt x="-1714" y="4953"/>
                    <a:pt x="11144" y="9239"/>
                    <a:pt x="0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8" name="Freeform: Shape 2838">
              <a:extLst>
                <a:ext uri="{FF2B5EF4-FFF2-40B4-BE49-F238E27FC236}">
                  <a16:creationId xmlns:a16="http://schemas.microsoft.com/office/drawing/2014/main" id="{AC995323-4001-47CA-A663-EE288AA57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744" y="2464944"/>
              <a:ext cx="9525" cy="9525"/>
            </a:xfrm>
            <a:custGeom>
              <a:avLst/>
              <a:gdLst>
                <a:gd name="T0" fmla="*/ 978 w 9525"/>
                <a:gd name="T1" fmla="*/ 31 h 9525"/>
                <a:gd name="T2" fmla="*/ 788 w 9525"/>
                <a:gd name="T3" fmla="*/ 13842 h 9525"/>
                <a:gd name="T4" fmla="*/ 12694 w 9525"/>
                <a:gd name="T5" fmla="*/ 6127 h 9525"/>
                <a:gd name="T6" fmla="*/ 5645 w 9525"/>
                <a:gd name="T7" fmla="*/ 5269 h 9525"/>
                <a:gd name="T8" fmla="*/ 978 w 9525"/>
                <a:gd name="T9" fmla="*/ 3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78" y="31"/>
                  </a:moveTo>
                  <a:cubicBezTo>
                    <a:pt x="2312" y="6698"/>
                    <a:pt x="-1594" y="9556"/>
                    <a:pt x="788" y="13842"/>
                  </a:cubicBezTo>
                  <a:cubicBezTo>
                    <a:pt x="407" y="6412"/>
                    <a:pt x="11932" y="12223"/>
                    <a:pt x="12694" y="6127"/>
                  </a:cubicBezTo>
                  <a:cubicBezTo>
                    <a:pt x="10313" y="5841"/>
                    <a:pt x="8027" y="5555"/>
                    <a:pt x="5645" y="5269"/>
                  </a:cubicBezTo>
                  <a:cubicBezTo>
                    <a:pt x="7265" y="1459"/>
                    <a:pt x="5645" y="-255"/>
                    <a:pt x="97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89" name="Freeform: Shape 2839">
              <a:extLst>
                <a:ext uri="{FF2B5EF4-FFF2-40B4-BE49-F238E27FC236}">
                  <a16:creationId xmlns:a16="http://schemas.microsoft.com/office/drawing/2014/main" id="{6B332751-7118-4FBC-BF0E-053F0D7ED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31" y="2783358"/>
              <a:ext cx="9525" cy="9525"/>
            </a:xfrm>
            <a:custGeom>
              <a:avLst/>
              <a:gdLst>
                <a:gd name="T0" fmla="*/ 12478 w 9525"/>
                <a:gd name="T1" fmla="*/ 62960250 h 9525"/>
                <a:gd name="T2" fmla="*/ 11525 w 9525"/>
                <a:gd name="T3" fmla="*/ 3076575 h 9525"/>
                <a:gd name="T4" fmla="*/ 0 w 9525"/>
                <a:gd name="T5" fmla="*/ 48444150 h 9525"/>
                <a:gd name="T6" fmla="*/ 12478 w 9525"/>
                <a:gd name="T7" fmla="*/ 6296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78" y="6610"/>
                  </a:moveTo>
                  <a:cubicBezTo>
                    <a:pt x="12954" y="4038"/>
                    <a:pt x="12763" y="1847"/>
                    <a:pt x="11525" y="323"/>
                  </a:cubicBezTo>
                  <a:cubicBezTo>
                    <a:pt x="4953" y="-1106"/>
                    <a:pt x="3048" y="2514"/>
                    <a:pt x="0" y="5086"/>
                  </a:cubicBezTo>
                  <a:cubicBezTo>
                    <a:pt x="7239" y="5181"/>
                    <a:pt x="5525" y="4895"/>
                    <a:pt x="12478" y="66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0" name="Freeform: Shape 2840">
              <a:extLst>
                <a:ext uri="{FF2B5EF4-FFF2-40B4-BE49-F238E27FC236}">
                  <a16:creationId xmlns:a16="http://schemas.microsoft.com/office/drawing/2014/main" id="{D711D2AF-DB8A-4E42-A247-3887EBE3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92" y="2178749"/>
              <a:ext cx="28575" cy="28575"/>
            </a:xfrm>
            <a:custGeom>
              <a:avLst/>
              <a:gdLst>
                <a:gd name="T0" fmla="*/ 21625 w 28575"/>
                <a:gd name="T1" fmla="*/ 21336 h 28575"/>
                <a:gd name="T2" fmla="*/ 22864 w 28575"/>
                <a:gd name="T3" fmla="*/ 0 h 28575"/>
                <a:gd name="T4" fmla="*/ 8957 w 28575"/>
                <a:gd name="T5" fmla="*/ 21336 h 28575"/>
                <a:gd name="T6" fmla="*/ 2099 w 28575"/>
                <a:gd name="T7" fmla="*/ 18955 h 28575"/>
                <a:gd name="T8" fmla="*/ 385 w 28575"/>
                <a:gd name="T9" fmla="*/ 31051 h 28575"/>
                <a:gd name="T10" fmla="*/ 34389 w 28575"/>
                <a:gd name="T11" fmla="*/ 19907 h 28575"/>
                <a:gd name="T12" fmla="*/ 21625 w 28575"/>
                <a:gd name="T13" fmla="*/ 21336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28575">
                  <a:moveTo>
                    <a:pt x="21625" y="21336"/>
                  </a:moveTo>
                  <a:cubicBezTo>
                    <a:pt x="7243" y="17621"/>
                    <a:pt x="32198" y="9049"/>
                    <a:pt x="22864" y="0"/>
                  </a:cubicBezTo>
                  <a:cubicBezTo>
                    <a:pt x="12958" y="7239"/>
                    <a:pt x="15720" y="14383"/>
                    <a:pt x="8957" y="21336"/>
                  </a:cubicBezTo>
                  <a:cubicBezTo>
                    <a:pt x="5528" y="21241"/>
                    <a:pt x="5242" y="19145"/>
                    <a:pt x="2099" y="18955"/>
                  </a:cubicBezTo>
                  <a:cubicBezTo>
                    <a:pt x="9243" y="24860"/>
                    <a:pt x="-2187" y="27241"/>
                    <a:pt x="385" y="31051"/>
                  </a:cubicBezTo>
                  <a:cubicBezTo>
                    <a:pt x="8481" y="23813"/>
                    <a:pt x="23245" y="23813"/>
                    <a:pt x="34389" y="19907"/>
                  </a:cubicBezTo>
                  <a:cubicBezTo>
                    <a:pt x="25912" y="17907"/>
                    <a:pt x="16387" y="11811"/>
                    <a:pt x="21625" y="21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1" name="Freeform: Shape 2841">
              <a:extLst>
                <a:ext uri="{FF2B5EF4-FFF2-40B4-BE49-F238E27FC236}">
                  <a16:creationId xmlns:a16="http://schemas.microsoft.com/office/drawing/2014/main" id="{334D7FBC-8623-421D-97E4-EC3029D9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723" y="2408015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048 h 9525"/>
                <a:gd name="T4" fmla="*/ 57159525 w 9525"/>
                <a:gd name="T5" fmla="*/ 95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3143" y="1143"/>
                    <a:pt x="2000" y="1524"/>
                    <a:pt x="0" y="1048"/>
                  </a:cubicBezTo>
                  <a:cubicBezTo>
                    <a:pt x="476" y="4858"/>
                    <a:pt x="381" y="9049"/>
                    <a:pt x="6001" y="9525"/>
                  </a:cubicBezTo>
                  <a:cubicBezTo>
                    <a:pt x="9716" y="7048"/>
                    <a:pt x="7334" y="1715"/>
                    <a:pt x="3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2" name="Freeform: Shape 2842">
              <a:extLst>
                <a:ext uri="{FF2B5EF4-FFF2-40B4-BE49-F238E27FC236}">
                  <a16:creationId xmlns:a16="http://schemas.microsoft.com/office/drawing/2014/main" id="{1BB4A427-2ABD-40A0-A6BE-B912221D7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477" y="2926367"/>
              <a:ext cx="9525" cy="9525"/>
            </a:xfrm>
            <a:custGeom>
              <a:avLst/>
              <a:gdLst>
                <a:gd name="T0" fmla="*/ 44900850 w 9525"/>
                <a:gd name="T1" fmla="*/ 74380725 h 9525"/>
                <a:gd name="T2" fmla="*/ 72113775 w 9525"/>
                <a:gd name="T3" fmla="*/ 4524375 h 9525"/>
                <a:gd name="T4" fmla="*/ 44900850 w 9525"/>
                <a:gd name="T5" fmla="*/ 74380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14" y="7809"/>
                  </a:moveTo>
                  <a:cubicBezTo>
                    <a:pt x="3856" y="3333"/>
                    <a:pt x="7762" y="4190"/>
                    <a:pt x="7571" y="475"/>
                  </a:cubicBezTo>
                  <a:cubicBezTo>
                    <a:pt x="142" y="-2287"/>
                    <a:pt x="-3573" y="7904"/>
                    <a:pt x="4714" y="78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3" name="Freeform: Shape 2843">
              <a:extLst>
                <a:ext uri="{FF2B5EF4-FFF2-40B4-BE49-F238E27FC236}">
                  <a16:creationId xmlns:a16="http://schemas.microsoft.com/office/drawing/2014/main" id="{93A23866-C372-4C0E-8371-804632F63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853" y="3137992"/>
              <a:ext cx="9525" cy="9525"/>
            </a:xfrm>
            <a:custGeom>
              <a:avLst/>
              <a:gdLst>
                <a:gd name="T0" fmla="*/ 0 w 9525"/>
                <a:gd name="T1" fmla="*/ 53711475 h 9525"/>
                <a:gd name="T2" fmla="*/ 58969275 w 9525"/>
                <a:gd name="T3" fmla="*/ 1990725 h 9525"/>
                <a:gd name="T4" fmla="*/ 0 w 9525"/>
                <a:gd name="T5" fmla="*/ 5371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39"/>
                  </a:moveTo>
                  <a:cubicBezTo>
                    <a:pt x="4572" y="6686"/>
                    <a:pt x="6096" y="4305"/>
                    <a:pt x="6191" y="209"/>
                  </a:cubicBezTo>
                  <a:cubicBezTo>
                    <a:pt x="1524" y="-743"/>
                    <a:pt x="0" y="1638"/>
                    <a:pt x="0" y="5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4" name="Freeform: Shape 2844">
              <a:extLst>
                <a:ext uri="{FF2B5EF4-FFF2-40B4-BE49-F238E27FC236}">
                  <a16:creationId xmlns:a16="http://schemas.microsoft.com/office/drawing/2014/main" id="{13ED1C11-4D0F-4735-9269-6F38D021E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508" y="2236558"/>
              <a:ext cx="9525" cy="9525"/>
            </a:xfrm>
            <a:custGeom>
              <a:avLst/>
              <a:gdLst>
                <a:gd name="T0" fmla="*/ 44262675 w 9525"/>
                <a:gd name="T1" fmla="*/ 61769625 h 9525"/>
                <a:gd name="T2" fmla="*/ 69656325 w 9525"/>
                <a:gd name="T3" fmla="*/ 6419850 h 9525"/>
                <a:gd name="T4" fmla="*/ 44262675 w 9525"/>
                <a:gd name="T5" fmla="*/ 617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47" y="6485"/>
                  </a:moveTo>
                  <a:cubicBezTo>
                    <a:pt x="4647" y="3627"/>
                    <a:pt x="7123" y="3437"/>
                    <a:pt x="7313" y="674"/>
                  </a:cubicBezTo>
                  <a:cubicBezTo>
                    <a:pt x="-211" y="-2469"/>
                    <a:pt x="-3259" y="6389"/>
                    <a:pt x="4647" y="6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5" name="Freeform: Shape 2845">
              <a:extLst>
                <a:ext uri="{FF2B5EF4-FFF2-40B4-BE49-F238E27FC236}">
                  <a16:creationId xmlns:a16="http://schemas.microsoft.com/office/drawing/2014/main" id="{18899390-D24A-4B2F-B81E-37A8B8390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408" y="2214848"/>
              <a:ext cx="28575" cy="9525"/>
            </a:xfrm>
            <a:custGeom>
              <a:avLst/>
              <a:gdLst>
                <a:gd name="T0" fmla="*/ 363 w 28575"/>
                <a:gd name="T1" fmla="*/ 1333 h 9525"/>
                <a:gd name="T2" fmla="*/ 648 w 28575"/>
                <a:gd name="T3" fmla="*/ 12097 h 9525"/>
                <a:gd name="T4" fmla="*/ 12555 w 28575"/>
                <a:gd name="T5" fmla="*/ 4286 h 9525"/>
                <a:gd name="T6" fmla="*/ 9030 w 28575"/>
                <a:gd name="T7" fmla="*/ 16193 h 9525"/>
                <a:gd name="T8" fmla="*/ 24080 w 28575"/>
                <a:gd name="T9" fmla="*/ 11906 h 9525"/>
                <a:gd name="T10" fmla="*/ 27604 w 28575"/>
                <a:gd name="T11" fmla="*/ 0 h 9525"/>
                <a:gd name="T12" fmla="*/ 363 w 28575"/>
                <a:gd name="T13" fmla="*/ 133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363" y="1333"/>
                  </a:moveTo>
                  <a:cubicBezTo>
                    <a:pt x="-1161" y="6001"/>
                    <a:pt x="2744" y="7049"/>
                    <a:pt x="648" y="12097"/>
                  </a:cubicBezTo>
                  <a:cubicBezTo>
                    <a:pt x="8364" y="13621"/>
                    <a:pt x="6363" y="4572"/>
                    <a:pt x="12555" y="4286"/>
                  </a:cubicBezTo>
                  <a:cubicBezTo>
                    <a:pt x="12269" y="9239"/>
                    <a:pt x="8554" y="10287"/>
                    <a:pt x="9030" y="16193"/>
                  </a:cubicBezTo>
                  <a:cubicBezTo>
                    <a:pt x="14650" y="15431"/>
                    <a:pt x="21413" y="15907"/>
                    <a:pt x="24080" y="11906"/>
                  </a:cubicBezTo>
                  <a:cubicBezTo>
                    <a:pt x="17984" y="6858"/>
                    <a:pt x="32367" y="3905"/>
                    <a:pt x="27604" y="0"/>
                  </a:cubicBezTo>
                  <a:cubicBezTo>
                    <a:pt x="18937" y="4763"/>
                    <a:pt x="12555" y="1143"/>
                    <a:pt x="363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6" name="Freeform: Shape 2846">
              <a:extLst>
                <a:ext uri="{FF2B5EF4-FFF2-40B4-BE49-F238E27FC236}">
                  <a16:creationId xmlns:a16="http://schemas.microsoft.com/office/drawing/2014/main" id="{D7BBD5B1-5364-460F-93AD-9993B51B4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56" y="2464975"/>
              <a:ext cx="9525" cy="9525"/>
            </a:xfrm>
            <a:custGeom>
              <a:avLst/>
              <a:gdLst>
                <a:gd name="T0" fmla="*/ 75009375 w 9525"/>
                <a:gd name="T1" fmla="*/ 5429 h 9525"/>
                <a:gd name="T2" fmla="*/ 13315950 w 9525"/>
                <a:gd name="T3" fmla="*/ 0 h 9525"/>
                <a:gd name="T4" fmla="*/ 16040100 w 9525"/>
                <a:gd name="T5" fmla="*/ 10763 h 9525"/>
                <a:gd name="T6" fmla="*/ 75009375 w 9525"/>
                <a:gd name="T7" fmla="*/ 5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875" y="5429"/>
                  </a:moveTo>
                  <a:cubicBezTo>
                    <a:pt x="4351" y="4572"/>
                    <a:pt x="5017" y="952"/>
                    <a:pt x="1398" y="0"/>
                  </a:cubicBezTo>
                  <a:cubicBezTo>
                    <a:pt x="1969" y="3238"/>
                    <a:pt x="-2222" y="9620"/>
                    <a:pt x="1684" y="10763"/>
                  </a:cubicBezTo>
                  <a:cubicBezTo>
                    <a:pt x="-31" y="4763"/>
                    <a:pt x="9685" y="11525"/>
                    <a:pt x="7875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7" name="Freeform: Shape 2847">
              <a:extLst>
                <a:ext uri="{FF2B5EF4-FFF2-40B4-BE49-F238E27FC236}">
                  <a16:creationId xmlns:a16="http://schemas.microsoft.com/office/drawing/2014/main" id="{C8031DC6-5F42-4978-9442-435C2AE3E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76" y="2547244"/>
              <a:ext cx="9525" cy="9525"/>
            </a:xfrm>
            <a:custGeom>
              <a:avLst/>
              <a:gdLst>
                <a:gd name="T0" fmla="*/ 78028800 w 9525"/>
                <a:gd name="T1" fmla="*/ 257175 h 9525"/>
                <a:gd name="T2" fmla="*/ 0 w 9525"/>
                <a:gd name="T3" fmla="*/ 63760350 h 9525"/>
                <a:gd name="T4" fmla="*/ 78028800 w 9525"/>
                <a:gd name="T5" fmla="*/ 257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92" y="27"/>
                  </a:moveTo>
                  <a:cubicBezTo>
                    <a:pt x="3143" y="-259"/>
                    <a:pt x="286" y="1741"/>
                    <a:pt x="0" y="6694"/>
                  </a:cubicBezTo>
                  <a:cubicBezTo>
                    <a:pt x="5715" y="7742"/>
                    <a:pt x="5048" y="1836"/>
                    <a:pt x="819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8" name="Freeform: Shape 2848">
              <a:extLst>
                <a:ext uri="{FF2B5EF4-FFF2-40B4-BE49-F238E27FC236}">
                  <a16:creationId xmlns:a16="http://schemas.microsoft.com/office/drawing/2014/main" id="{FB54F533-95B6-4373-AA69-FC2F0731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10" y="2483431"/>
              <a:ext cx="9525" cy="9525"/>
            </a:xfrm>
            <a:custGeom>
              <a:avLst/>
              <a:gdLst>
                <a:gd name="T0" fmla="*/ 0 w 9525"/>
                <a:gd name="T1" fmla="*/ 64627125 h 9525"/>
                <a:gd name="T2" fmla="*/ 78028800 w 9525"/>
                <a:gd name="T3" fmla="*/ 1114425 h 9525"/>
                <a:gd name="T4" fmla="*/ 0 w 9525"/>
                <a:gd name="T5" fmla="*/ 64627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785"/>
                  </a:moveTo>
                  <a:cubicBezTo>
                    <a:pt x="6287" y="8499"/>
                    <a:pt x="7429" y="4499"/>
                    <a:pt x="8192" y="117"/>
                  </a:cubicBezTo>
                  <a:cubicBezTo>
                    <a:pt x="2572" y="-740"/>
                    <a:pt x="1524" y="3261"/>
                    <a:pt x="0" y="6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799" name="Freeform: Shape 2849">
              <a:extLst>
                <a:ext uri="{FF2B5EF4-FFF2-40B4-BE49-F238E27FC236}">
                  <a16:creationId xmlns:a16="http://schemas.microsoft.com/office/drawing/2014/main" id="{856BBD8A-FBEB-4C63-B469-6A420A98E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745" y="2893750"/>
              <a:ext cx="9525" cy="9525"/>
            </a:xfrm>
            <a:custGeom>
              <a:avLst/>
              <a:gdLst>
                <a:gd name="T0" fmla="*/ 78162150 w 9525"/>
                <a:gd name="T1" fmla="*/ 37576125 h 9525"/>
                <a:gd name="T2" fmla="*/ 14658975 w 9525"/>
                <a:gd name="T3" fmla="*/ 381000 h 9525"/>
                <a:gd name="T4" fmla="*/ 6486525 w 9525"/>
                <a:gd name="T5" fmla="*/ 57540525 h 9525"/>
                <a:gd name="T6" fmla="*/ 78162150 w 9525"/>
                <a:gd name="T7" fmla="*/ 37576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06" y="3945"/>
                  </a:moveTo>
                  <a:cubicBezTo>
                    <a:pt x="4682" y="3469"/>
                    <a:pt x="6492" y="-436"/>
                    <a:pt x="1539" y="40"/>
                  </a:cubicBezTo>
                  <a:cubicBezTo>
                    <a:pt x="-1795" y="2707"/>
                    <a:pt x="1443" y="1945"/>
                    <a:pt x="681" y="6041"/>
                  </a:cubicBezTo>
                  <a:cubicBezTo>
                    <a:pt x="4682" y="6993"/>
                    <a:pt x="7349" y="6517"/>
                    <a:pt x="8206" y="3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0" name="Freeform: Shape 2850">
              <a:extLst>
                <a:ext uri="{FF2B5EF4-FFF2-40B4-BE49-F238E27FC236}">
                  <a16:creationId xmlns:a16="http://schemas.microsoft.com/office/drawing/2014/main" id="{3C028F73-B343-4F74-8391-5D37614DB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32" y="2044810"/>
              <a:ext cx="9525" cy="9525"/>
            </a:xfrm>
            <a:custGeom>
              <a:avLst/>
              <a:gdLst>
                <a:gd name="T0" fmla="*/ 13049 w 9525"/>
                <a:gd name="T1" fmla="*/ 16487775 h 9525"/>
                <a:gd name="T2" fmla="*/ 0 w 9525"/>
                <a:gd name="T3" fmla="*/ 45519975 h 9525"/>
                <a:gd name="T4" fmla="*/ 13049 w 9525"/>
                <a:gd name="T5" fmla="*/ 1648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731"/>
                  </a:moveTo>
                  <a:cubicBezTo>
                    <a:pt x="7429" y="779"/>
                    <a:pt x="952" y="-2936"/>
                    <a:pt x="0" y="4779"/>
                  </a:cubicBezTo>
                  <a:cubicBezTo>
                    <a:pt x="4096" y="3446"/>
                    <a:pt x="11430" y="5827"/>
                    <a:pt x="13049" y="17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1" name="Freeform: Shape 2851">
              <a:extLst>
                <a:ext uri="{FF2B5EF4-FFF2-40B4-BE49-F238E27FC236}">
                  <a16:creationId xmlns:a16="http://schemas.microsoft.com/office/drawing/2014/main" id="{10591A60-C831-4589-8447-22A7369D6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203" y="2083361"/>
              <a:ext cx="9525" cy="9525"/>
            </a:xfrm>
            <a:custGeom>
              <a:avLst/>
              <a:gdLst>
                <a:gd name="T0" fmla="*/ 0 w 9525"/>
                <a:gd name="T1" fmla="*/ 13106400 h 9525"/>
                <a:gd name="T2" fmla="*/ 44453175 w 9525"/>
                <a:gd name="T3" fmla="*/ 62103000 h 9525"/>
                <a:gd name="T4" fmla="*/ 0 w 9525"/>
                <a:gd name="T5" fmla="*/ 13106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76"/>
                  </a:moveTo>
                  <a:cubicBezTo>
                    <a:pt x="3334" y="1948"/>
                    <a:pt x="571" y="6520"/>
                    <a:pt x="4667" y="6520"/>
                  </a:cubicBezTo>
                  <a:cubicBezTo>
                    <a:pt x="10382" y="4615"/>
                    <a:pt x="3429" y="-3101"/>
                    <a:pt x="0" y="13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2" name="Freeform: Shape 2852">
              <a:extLst>
                <a:ext uri="{FF2B5EF4-FFF2-40B4-BE49-F238E27FC236}">
                  <a16:creationId xmlns:a16="http://schemas.microsoft.com/office/drawing/2014/main" id="{BB9E4BE2-A241-4FA3-B1A1-37EE2ACD9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671" y="2488291"/>
              <a:ext cx="9525" cy="9525"/>
            </a:xfrm>
            <a:custGeom>
              <a:avLst/>
              <a:gdLst>
                <a:gd name="T0" fmla="*/ 86191725 w 9525"/>
                <a:gd name="T1" fmla="*/ 32851725 h 9525"/>
                <a:gd name="T2" fmla="*/ 0 w 9525"/>
                <a:gd name="T3" fmla="*/ 36480750 h 9525"/>
                <a:gd name="T4" fmla="*/ 86191725 w 9525"/>
                <a:gd name="T5" fmla="*/ 32851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3449"/>
                  </a:moveTo>
                  <a:cubicBezTo>
                    <a:pt x="6763" y="782"/>
                    <a:pt x="667" y="-2932"/>
                    <a:pt x="0" y="3830"/>
                  </a:cubicBezTo>
                  <a:cubicBezTo>
                    <a:pt x="4000" y="4878"/>
                    <a:pt x="7144" y="8021"/>
                    <a:pt x="9049" y="3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3" name="Freeform: Shape 2853">
              <a:extLst>
                <a:ext uri="{FF2B5EF4-FFF2-40B4-BE49-F238E27FC236}">
                  <a16:creationId xmlns:a16="http://schemas.microsoft.com/office/drawing/2014/main" id="{89493B6F-F5F5-479B-9677-EF3374731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439" y="212312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4480500 w 9525"/>
                <a:gd name="T3" fmla="*/ 12764 h 9525"/>
                <a:gd name="T4" fmla="*/ 68046600 w 9525"/>
                <a:gd name="T5" fmla="*/ 857 h 9525"/>
                <a:gd name="T6" fmla="*/ 13611225 w 9525"/>
                <a:gd name="T7" fmla="*/ 323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619" y="4001"/>
                    <a:pt x="-2476" y="11716"/>
                    <a:pt x="3620" y="12764"/>
                  </a:cubicBezTo>
                  <a:cubicBezTo>
                    <a:pt x="3048" y="6858"/>
                    <a:pt x="6858" y="5810"/>
                    <a:pt x="7144" y="857"/>
                  </a:cubicBezTo>
                  <a:cubicBezTo>
                    <a:pt x="3715" y="0"/>
                    <a:pt x="3334" y="2477"/>
                    <a:pt x="1429" y="3239"/>
                  </a:cubicBezTo>
                  <a:cubicBezTo>
                    <a:pt x="1143" y="2096"/>
                    <a:pt x="1714" y="28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4" name="Freeform: Shape 2854">
              <a:extLst>
                <a:ext uri="{FF2B5EF4-FFF2-40B4-BE49-F238E27FC236}">
                  <a16:creationId xmlns:a16="http://schemas.microsoft.com/office/drawing/2014/main" id="{DF5BD802-85A7-4593-85A8-4BE5C5131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2174554"/>
              <a:ext cx="9525" cy="9525"/>
            </a:xfrm>
            <a:custGeom>
              <a:avLst/>
              <a:gdLst>
                <a:gd name="T0" fmla="*/ 67141725 w 9525"/>
                <a:gd name="T1" fmla="*/ 2194 h 9525"/>
                <a:gd name="T2" fmla="*/ 19050000 w 9525"/>
                <a:gd name="T3" fmla="*/ 3 h 9525"/>
                <a:gd name="T4" fmla="*/ 0 w 9525"/>
                <a:gd name="T5" fmla="*/ 13624 h 9525"/>
                <a:gd name="T6" fmla="*/ 67141725 w 9525"/>
                <a:gd name="T7" fmla="*/ 219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9" y="2194"/>
                  </a:moveTo>
                  <a:cubicBezTo>
                    <a:pt x="4763" y="1813"/>
                    <a:pt x="4858" y="-92"/>
                    <a:pt x="2000" y="3"/>
                  </a:cubicBezTo>
                  <a:cubicBezTo>
                    <a:pt x="-1333" y="3909"/>
                    <a:pt x="4763" y="7433"/>
                    <a:pt x="0" y="13624"/>
                  </a:cubicBezTo>
                  <a:cubicBezTo>
                    <a:pt x="6191" y="14100"/>
                    <a:pt x="4382" y="5623"/>
                    <a:pt x="7049" y="2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5" name="Freeform: Shape 2855">
              <a:extLst>
                <a:ext uri="{FF2B5EF4-FFF2-40B4-BE49-F238E27FC236}">
                  <a16:creationId xmlns:a16="http://schemas.microsoft.com/office/drawing/2014/main" id="{B62CB257-ABBC-49E6-8A54-FA0B429FD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245" y="2268658"/>
              <a:ext cx="9525" cy="9525"/>
            </a:xfrm>
            <a:custGeom>
              <a:avLst/>
              <a:gdLst>
                <a:gd name="T0" fmla="*/ 13049 w 9525"/>
                <a:gd name="T1" fmla="*/ 12763500 h 9525"/>
                <a:gd name="T2" fmla="*/ 0 w 9525"/>
                <a:gd name="T3" fmla="*/ 41795700 h 9525"/>
                <a:gd name="T4" fmla="*/ 13049 w 9525"/>
                <a:gd name="T5" fmla="*/ 12763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340"/>
                  </a:moveTo>
                  <a:cubicBezTo>
                    <a:pt x="11144" y="-279"/>
                    <a:pt x="0" y="-1517"/>
                    <a:pt x="0" y="4388"/>
                  </a:cubicBezTo>
                  <a:cubicBezTo>
                    <a:pt x="3905" y="8103"/>
                    <a:pt x="13621" y="7817"/>
                    <a:pt x="13049" y="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6" name="Freeform: Shape 2856">
              <a:extLst>
                <a:ext uri="{FF2B5EF4-FFF2-40B4-BE49-F238E27FC236}">
                  <a16:creationId xmlns:a16="http://schemas.microsoft.com/office/drawing/2014/main" id="{DF226F87-8275-45ED-B331-AF2CF4454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2384407"/>
              <a:ext cx="9525" cy="9525"/>
            </a:xfrm>
            <a:custGeom>
              <a:avLst/>
              <a:gdLst>
                <a:gd name="T0" fmla="*/ 88001475 w 9525"/>
                <a:gd name="T1" fmla="*/ 33432750 h 9525"/>
                <a:gd name="T2" fmla="*/ 75304650 w 9525"/>
                <a:gd name="T3" fmla="*/ 2590800 h 9525"/>
                <a:gd name="T4" fmla="*/ 0 w 9525"/>
                <a:gd name="T5" fmla="*/ 51577875 h 9525"/>
                <a:gd name="T6" fmla="*/ 88001475 w 9525"/>
                <a:gd name="T7" fmla="*/ 33432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39" y="3510"/>
                  </a:moveTo>
                  <a:cubicBezTo>
                    <a:pt x="7906" y="3034"/>
                    <a:pt x="7334" y="1986"/>
                    <a:pt x="7906" y="272"/>
                  </a:cubicBezTo>
                  <a:cubicBezTo>
                    <a:pt x="2477" y="-1157"/>
                    <a:pt x="2381" y="3415"/>
                    <a:pt x="0" y="5415"/>
                  </a:cubicBezTo>
                  <a:cubicBezTo>
                    <a:pt x="4286" y="6177"/>
                    <a:pt x="8477" y="6749"/>
                    <a:pt x="9239" y="35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7" name="Freeform: Shape 2857">
              <a:extLst>
                <a:ext uri="{FF2B5EF4-FFF2-40B4-BE49-F238E27FC236}">
                  <a16:creationId xmlns:a16="http://schemas.microsoft.com/office/drawing/2014/main" id="{553F48B4-9D86-44B2-8309-9DF2E68AC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06" y="2079117"/>
              <a:ext cx="9525" cy="9525"/>
            </a:xfrm>
            <a:custGeom>
              <a:avLst/>
              <a:gdLst>
                <a:gd name="T0" fmla="*/ 56245125 w 9525"/>
                <a:gd name="T1" fmla="*/ 12287 h 9525"/>
                <a:gd name="T2" fmla="*/ 56245125 w 9525"/>
                <a:gd name="T3" fmla="*/ 0 h 9525"/>
                <a:gd name="T4" fmla="*/ 0 w 9525"/>
                <a:gd name="T5" fmla="*/ 3905 h 9525"/>
                <a:gd name="T6" fmla="*/ 56245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12287"/>
                  </a:moveTo>
                  <a:cubicBezTo>
                    <a:pt x="4858" y="5810"/>
                    <a:pt x="8572" y="4191"/>
                    <a:pt x="5905" y="0"/>
                  </a:cubicBezTo>
                  <a:cubicBezTo>
                    <a:pt x="3810" y="1143"/>
                    <a:pt x="4572" y="5524"/>
                    <a:pt x="0" y="3905"/>
                  </a:cubicBezTo>
                  <a:cubicBezTo>
                    <a:pt x="381" y="7715"/>
                    <a:pt x="286" y="11811"/>
                    <a:pt x="590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8" name="Freeform: Shape 2858">
              <a:extLst>
                <a:ext uri="{FF2B5EF4-FFF2-40B4-BE49-F238E27FC236}">
                  <a16:creationId xmlns:a16="http://schemas.microsoft.com/office/drawing/2014/main" id="{F1FE67DC-F0EC-4C23-8B1A-B6787C4E3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995" y="2376237"/>
              <a:ext cx="9525" cy="9525"/>
            </a:xfrm>
            <a:custGeom>
              <a:avLst/>
              <a:gdLst>
                <a:gd name="T0" fmla="*/ 11249 w 9525"/>
                <a:gd name="T1" fmla="*/ 7829550 h 9525"/>
                <a:gd name="T2" fmla="*/ 10 w 9525"/>
                <a:gd name="T3" fmla="*/ 37776150 h 9525"/>
                <a:gd name="T4" fmla="*/ 11249 w 9525"/>
                <a:gd name="T5" fmla="*/ 7829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9" y="822"/>
                  </a:moveTo>
                  <a:cubicBezTo>
                    <a:pt x="5915" y="60"/>
                    <a:pt x="-276" y="-1559"/>
                    <a:pt x="10" y="3966"/>
                  </a:cubicBezTo>
                  <a:cubicBezTo>
                    <a:pt x="5344" y="4823"/>
                    <a:pt x="9153" y="3775"/>
                    <a:pt x="11249" y="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09" name="Freeform: Shape 2859">
              <a:extLst>
                <a:ext uri="{FF2B5EF4-FFF2-40B4-BE49-F238E27FC236}">
                  <a16:creationId xmlns:a16="http://schemas.microsoft.com/office/drawing/2014/main" id="{91DC29E5-A089-41BF-A613-BCBBC837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319" y="2483739"/>
              <a:ext cx="9525" cy="9525"/>
            </a:xfrm>
            <a:custGeom>
              <a:avLst/>
              <a:gdLst>
                <a:gd name="T0" fmla="*/ 68665725 w 9525"/>
                <a:gd name="T1" fmla="*/ 35385375 h 9525"/>
                <a:gd name="T2" fmla="*/ 22393275 w 9525"/>
                <a:gd name="T3" fmla="*/ 0 h 9525"/>
                <a:gd name="T4" fmla="*/ 6866572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09" y="3715"/>
                  </a:moveTo>
                  <a:cubicBezTo>
                    <a:pt x="3685" y="3715"/>
                    <a:pt x="3970" y="1238"/>
                    <a:pt x="2351" y="0"/>
                  </a:cubicBezTo>
                  <a:cubicBezTo>
                    <a:pt x="-4697" y="2191"/>
                    <a:pt x="6257" y="11144"/>
                    <a:pt x="7209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0" name="Freeform: Shape 2860">
              <a:extLst>
                <a:ext uri="{FF2B5EF4-FFF2-40B4-BE49-F238E27FC236}">
                  <a16:creationId xmlns:a16="http://schemas.microsoft.com/office/drawing/2014/main" id="{17F16546-A501-44B0-BDE7-C2D1DF7DD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37" y="2705097"/>
              <a:ext cx="9525" cy="9525"/>
            </a:xfrm>
            <a:custGeom>
              <a:avLst/>
              <a:gdLst>
                <a:gd name="T0" fmla="*/ 81476850 w 9525"/>
                <a:gd name="T1" fmla="*/ 1432 h 9525"/>
                <a:gd name="T2" fmla="*/ 33385125 w 9525"/>
                <a:gd name="T3" fmla="*/ 11529 h 9525"/>
                <a:gd name="T4" fmla="*/ 81476850 w 9525"/>
                <a:gd name="T5" fmla="*/ 143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54" y="1432"/>
                  </a:moveTo>
                  <a:cubicBezTo>
                    <a:pt x="838" y="-4283"/>
                    <a:pt x="-3448" y="8766"/>
                    <a:pt x="3505" y="11529"/>
                  </a:cubicBezTo>
                  <a:cubicBezTo>
                    <a:pt x="8173" y="6957"/>
                    <a:pt x="-781" y="3432"/>
                    <a:pt x="8554" y="1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1" name="Freeform: Shape 2861">
              <a:extLst>
                <a:ext uri="{FF2B5EF4-FFF2-40B4-BE49-F238E27FC236}">
                  <a16:creationId xmlns:a16="http://schemas.microsoft.com/office/drawing/2014/main" id="{7B149380-FA54-4652-85B1-4DC0F605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662" y="2917673"/>
              <a:ext cx="9525" cy="9525"/>
            </a:xfrm>
            <a:custGeom>
              <a:avLst/>
              <a:gdLst>
                <a:gd name="T0" fmla="*/ 88915875 w 9525"/>
                <a:gd name="T1" fmla="*/ 16573500 h 9525"/>
                <a:gd name="T2" fmla="*/ 0 w 9525"/>
                <a:gd name="T3" fmla="*/ 34718625 h 9525"/>
                <a:gd name="T4" fmla="*/ 48996600 w 9525"/>
                <a:gd name="T5" fmla="*/ 55578375 h 9525"/>
                <a:gd name="T6" fmla="*/ 88915875 w 9525"/>
                <a:gd name="T7" fmla="*/ 1657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1740"/>
                  </a:moveTo>
                  <a:cubicBezTo>
                    <a:pt x="7144" y="-832"/>
                    <a:pt x="286" y="-832"/>
                    <a:pt x="0" y="3645"/>
                  </a:cubicBezTo>
                  <a:cubicBezTo>
                    <a:pt x="2477" y="3835"/>
                    <a:pt x="3810" y="4883"/>
                    <a:pt x="5144" y="5835"/>
                  </a:cubicBezTo>
                  <a:cubicBezTo>
                    <a:pt x="5048" y="2787"/>
                    <a:pt x="8001" y="3168"/>
                    <a:pt x="9335" y="17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2" name="Freeform: Shape 2862">
              <a:extLst>
                <a:ext uri="{FF2B5EF4-FFF2-40B4-BE49-F238E27FC236}">
                  <a16:creationId xmlns:a16="http://schemas.microsoft.com/office/drawing/2014/main" id="{6A21B9CA-78EE-44B7-9EEB-D7FD91447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83" y="2252516"/>
              <a:ext cx="9525" cy="9525"/>
            </a:xfrm>
            <a:custGeom>
              <a:avLst/>
              <a:gdLst>
                <a:gd name="T0" fmla="*/ 3038475 w 9525"/>
                <a:gd name="T1" fmla="*/ 7743825 h 9525"/>
                <a:gd name="T2" fmla="*/ 71085075 w 9525"/>
                <a:gd name="T3" fmla="*/ 15906750 h 9525"/>
                <a:gd name="T4" fmla="*/ 3038475 w 9525"/>
                <a:gd name="T5" fmla="*/ 774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9" y="813"/>
                  </a:moveTo>
                  <a:cubicBezTo>
                    <a:pt x="-1871" y="6433"/>
                    <a:pt x="7940" y="7671"/>
                    <a:pt x="7463" y="1670"/>
                  </a:cubicBezTo>
                  <a:cubicBezTo>
                    <a:pt x="2510" y="1289"/>
                    <a:pt x="4225" y="-1282"/>
                    <a:pt x="319" y="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3" name="Freeform: Shape 2863">
              <a:extLst>
                <a:ext uri="{FF2B5EF4-FFF2-40B4-BE49-F238E27FC236}">
                  <a16:creationId xmlns:a16="http://schemas.microsoft.com/office/drawing/2014/main" id="{BAAE9902-47C2-442C-901A-51E64440B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320" y="2151616"/>
              <a:ext cx="9525" cy="9525"/>
            </a:xfrm>
            <a:custGeom>
              <a:avLst/>
              <a:gdLst>
                <a:gd name="T0" fmla="*/ 354 w 9525"/>
                <a:gd name="T1" fmla="*/ 8178 h 9525"/>
                <a:gd name="T2" fmla="*/ 16451 w 9525"/>
                <a:gd name="T3" fmla="*/ 8654 h 9525"/>
                <a:gd name="T4" fmla="*/ 3211 w 9525"/>
                <a:gd name="T5" fmla="*/ 844 h 9525"/>
                <a:gd name="T6" fmla="*/ 354 w 9525"/>
                <a:gd name="T7" fmla="*/ 81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54" y="8178"/>
                  </a:moveTo>
                  <a:cubicBezTo>
                    <a:pt x="7117" y="9892"/>
                    <a:pt x="13403" y="15226"/>
                    <a:pt x="16451" y="8654"/>
                  </a:cubicBezTo>
                  <a:cubicBezTo>
                    <a:pt x="13784" y="5797"/>
                    <a:pt x="8736" y="-2681"/>
                    <a:pt x="3211" y="844"/>
                  </a:cubicBezTo>
                  <a:cubicBezTo>
                    <a:pt x="7783" y="2844"/>
                    <a:pt x="-1932" y="3130"/>
                    <a:pt x="354" y="8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4" name="Freeform: Shape 2864">
              <a:extLst>
                <a:ext uri="{FF2B5EF4-FFF2-40B4-BE49-F238E27FC236}">
                  <a16:creationId xmlns:a16="http://schemas.microsoft.com/office/drawing/2014/main" id="{21A124A8-AE80-4CDF-984A-5EDC141D3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451" y="2227421"/>
              <a:ext cx="9525" cy="9525"/>
            </a:xfrm>
            <a:custGeom>
              <a:avLst/>
              <a:gdLst>
                <a:gd name="T0" fmla="*/ 28889325 w 9525"/>
                <a:gd name="T1" fmla="*/ 76209525 h 9525"/>
                <a:gd name="T2" fmla="*/ 70618350 w 9525"/>
                <a:gd name="T3" fmla="*/ 22679025 h 9525"/>
                <a:gd name="T4" fmla="*/ 5295900 w 9525"/>
                <a:gd name="T5" fmla="*/ 0 h 9525"/>
                <a:gd name="T6" fmla="*/ 2888932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33" y="8001"/>
                  </a:moveTo>
                  <a:cubicBezTo>
                    <a:pt x="2366" y="3715"/>
                    <a:pt x="7033" y="5334"/>
                    <a:pt x="7414" y="2381"/>
                  </a:cubicBezTo>
                  <a:cubicBezTo>
                    <a:pt x="3985" y="2286"/>
                    <a:pt x="3795" y="191"/>
                    <a:pt x="556" y="0"/>
                  </a:cubicBezTo>
                  <a:cubicBezTo>
                    <a:pt x="-206" y="3715"/>
                    <a:pt x="-777" y="7334"/>
                    <a:pt x="3033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5" name="Freeform: Shape 2865">
              <a:extLst>
                <a:ext uri="{FF2B5EF4-FFF2-40B4-BE49-F238E27FC236}">
                  <a16:creationId xmlns:a16="http://schemas.microsoft.com/office/drawing/2014/main" id="{63BD5759-5096-4B6B-A86A-E2911D95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838" y="2736913"/>
              <a:ext cx="9525" cy="9525"/>
            </a:xfrm>
            <a:custGeom>
              <a:avLst/>
              <a:gdLst>
                <a:gd name="T0" fmla="*/ 11506200 w 9525"/>
                <a:gd name="T1" fmla="*/ 0 h 9525"/>
                <a:gd name="T2" fmla="*/ 33280350 w 9525"/>
                <a:gd name="T3" fmla="*/ 9525 h 9525"/>
                <a:gd name="T4" fmla="*/ 11506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08" y="0"/>
                  </a:moveTo>
                  <a:cubicBezTo>
                    <a:pt x="1875" y="3239"/>
                    <a:pt x="-3173" y="10097"/>
                    <a:pt x="3494" y="9525"/>
                  </a:cubicBezTo>
                  <a:cubicBezTo>
                    <a:pt x="3970" y="5525"/>
                    <a:pt x="5685" y="762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6" name="Freeform: Shape 2866">
              <a:extLst>
                <a:ext uri="{FF2B5EF4-FFF2-40B4-BE49-F238E27FC236}">
                  <a16:creationId xmlns:a16="http://schemas.microsoft.com/office/drawing/2014/main" id="{60D5F8C1-E5F0-4D63-BF6C-985B65390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188" y="2679118"/>
              <a:ext cx="9525" cy="9525"/>
            </a:xfrm>
            <a:custGeom>
              <a:avLst/>
              <a:gdLst>
                <a:gd name="T0" fmla="*/ 0 w 9525"/>
                <a:gd name="T1" fmla="*/ 32461200 h 9525"/>
                <a:gd name="T2" fmla="*/ 12763 w 9525"/>
                <a:gd name="T3" fmla="*/ 18849975 h 9525"/>
                <a:gd name="T4" fmla="*/ 0 w 9525"/>
                <a:gd name="T5" fmla="*/ 32461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408"/>
                  </a:moveTo>
                  <a:cubicBezTo>
                    <a:pt x="6953" y="1979"/>
                    <a:pt x="9906" y="6265"/>
                    <a:pt x="12763" y="1979"/>
                  </a:cubicBezTo>
                  <a:cubicBezTo>
                    <a:pt x="8858" y="-2307"/>
                    <a:pt x="3048" y="1408"/>
                    <a:pt x="0" y="3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7" name="Freeform: Shape 2867">
              <a:extLst>
                <a:ext uri="{FF2B5EF4-FFF2-40B4-BE49-F238E27FC236}">
                  <a16:creationId xmlns:a16="http://schemas.microsoft.com/office/drawing/2014/main" id="{23CD7155-67F2-4D30-9943-FAD36130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770" y="2121828"/>
              <a:ext cx="9525" cy="9525"/>
            </a:xfrm>
            <a:custGeom>
              <a:avLst/>
              <a:gdLst>
                <a:gd name="T0" fmla="*/ 0 w 9525"/>
                <a:gd name="T1" fmla="*/ 10629 h 9525"/>
                <a:gd name="T2" fmla="*/ 65322450 w 9525"/>
                <a:gd name="T3" fmla="*/ 723 h 9525"/>
                <a:gd name="T4" fmla="*/ 0 w 9525"/>
                <a:gd name="T5" fmla="*/ 106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629"/>
                  </a:moveTo>
                  <a:cubicBezTo>
                    <a:pt x="9144" y="11105"/>
                    <a:pt x="1619" y="3866"/>
                    <a:pt x="6858" y="723"/>
                  </a:cubicBezTo>
                  <a:cubicBezTo>
                    <a:pt x="-1333" y="-2611"/>
                    <a:pt x="1524" y="6438"/>
                    <a:pt x="0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8" name="Freeform: Shape 2868">
              <a:extLst>
                <a:ext uri="{FF2B5EF4-FFF2-40B4-BE49-F238E27FC236}">
                  <a16:creationId xmlns:a16="http://schemas.microsoft.com/office/drawing/2014/main" id="{EF8D741D-5A7A-401C-B6B9-23A792D07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22" y="2312099"/>
              <a:ext cx="9525" cy="9525"/>
            </a:xfrm>
            <a:custGeom>
              <a:avLst/>
              <a:gdLst>
                <a:gd name="T0" fmla="*/ 70237350 w 9525"/>
                <a:gd name="T1" fmla="*/ 22679025 h 9525"/>
                <a:gd name="T2" fmla="*/ 4914900 w 9525"/>
                <a:gd name="T3" fmla="*/ 0 h 9525"/>
                <a:gd name="T4" fmla="*/ 63884175 w 9525"/>
                <a:gd name="T5" fmla="*/ 66227325 h 9525"/>
                <a:gd name="T6" fmla="*/ 70237350 w 9525"/>
                <a:gd name="T7" fmla="*/ 2267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2381"/>
                  </a:moveTo>
                  <a:cubicBezTo>
                    <a:pt x="4230" y="2095"/>
                    <a:pt x="1944" y="1333"/>
                    <a:pt x="516" y="0"/>
                  </a:cubicBezTo>
                  <a:cubicBezTo>
                    <a:pt x="-1485" y="4953"/>
                    <a:pt x="2706" y="5905"/>
                    <a:pt x="6707" y="6953"/>
                  </a:cubicBezTo>
                  <a:cubicBezTo>
                    <a:pt x="6897" y="5334"/>
                    <a:pt x="7088" y="3810"/>
                    <a:pt x="7374" y="2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19" name="Freeform: Shape 2869">
              <a:extLst>
                <a:ext uri="{FF2B5EF4-FFF2-40B4-BE49-F238E27FC236}">
                  <a16:creationId xmlns:a16="http://schemas.microsoft.com/office/drawing/2014/main" id="{DD740E5F-3271-4E19-915A-62ADF87D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051" y="2201513"/>
              <a:ext cx="19050" cy="28575"/>
            </a:xfrm>
            <a:custGeom>
              <a:avLst/>
              <a:gdLst>
                <a:gd name="T0" fmla="*/ 0 w 19050"/>
                <a:gd name="T1" fmla="*/ 26956 h 28575"/>
                <a:gd name="T2" fmla="*/ 8858 w 19050"/>
                <a:gd name="T3" fmla="*/ 28099 h 28575"/>
                <a:gd name="T4" fmla="*/ 7525 w 19050"/>
                <a:gd name="T5" fmla="*/ 37147 h 28575"/>
                <a:gd name="T6" fmla="*/ 20764 w 19050"/>
                <a:gd name="T7" fmla="*/ 32671 h 28575"/>
                <a:gd name="T8" fmla="*/ 18288 w 19050"/>
                <a:gd name="T9" fmla="*/ 24670 h 28575"/>
                <a:gd name="T10" fmla="*/ 13906 w 19050"/>
                <a:gd name="T11" fmla="*/ 30290 h 28575"/>
                <a:gd name="T12" fmla="*/ 9430 w 19050"/>
                <a:gd name="T13" fmla="*/ 23527 h 28575"/>
                <a:gd name="T14" fmla="*/ 17621 w 19050"/>
                <a:gd name="T15" fmla="*/ 16859 h 28575"/>
                <a:gd name="T16" fmla="*/ 16478 w 19050"/>
                <a:gd name="T17" fmla="*/ 12097 h 28575"/>
                <a:gd name="T18" fmla="*/ 5620 w 19050"/>
                <a:gd name="T19" fmla="*/ 0 h 28575"/>
                <a:gd name="T20" fmla="*/ 3048 w 19050"/>
                <a:gd name="T21" fmla="*/ 18193 h 28575"/>
                <a:gd name="T22" fmla="*/ 10763 w 19050"/>
                <a:gd name="T23" fmla="*/ 14573 h 28575"/>
                <a:gd name="T24" fmla="*/ 0 w 19050"/>
                <a:gd name="T25" fmla="*/ 26956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28575">
                  <a:moveTo>
                    <a:pt x="0" y="26956"/>
                  </a:moveTo>
                  <a:cubicBezTo>
                    <a:pt x="2953" y="30194"/>
                    <a:pt x="4381" y="27718"/>
                    <a:pt x="8858" y="28099"/>
                  </a:cubicBezTo>
                  <a:cubicBezTo>
                    <a:pt x="8382" y="31147"/>
                    <a:pt x="8001" y="34099"/>
                    <a:pt x="7525" y="37147"/>
                  </a:cubicBezTo>
                  <a:cubicBezTo>
                    <a:pt x="14668" y="36100"/>
                    <a:pt x="15145" y="31528"/>
                    <a:pt x="20764" y="32671"/>
                  </a:cubicBezTo>
                  <a:cubicBezTo>
                    <a:pt x="17526" y="32290"/>
                    <a:pt x="25241" y="25527"/>
                    <a:pt x="18288" y="24670"/>
                  </a:cubicBezTo>
                  <a:cubicBezTo>
                    <a:pt x="18288" y="28194"/>
                    <a:pt x="17050" y="30290"/>
                    <a:pt x="13906" y="30290"/>
                  </a:cubicBezTo>
                  <a:cubicBezTo>
                    <a:pt x="10382" y="29432"/>
                    <a:pt x="10954" y="25813"/>
                    <a:pt x="9430" y="23527"/>
                  </a:cubicBezTo>
                  <a:cubicBezTo>
                    <a:pt x="12763" y="22003"/>
                    <a:pt x="16859" y="21241"/>
                    <a:pt x="17621" y="16859"/>
                  </a:cubicBezTo>
                  <a:cubicBezTo>
                    <a:pt x="15621" y="16383"/>
                    <a:pt x="16002" y="14192"/>
                    <a:pt x="16478" y="12097"/>
                  </a:cubicBezTo>
                  <a:cubicBezTo>
                    <a:pt x="3143" y="11430"/>
                    <a:pt x="12192" y="4667"/>
                    <a:pt x="5620" y="0"/>
                  </a:cubicBezTo>
                  <a:cubicBezTo>
                    <a:pt x="4000" y="5715"/>
                    <a:pt x="4477" y="12287"/>
                    <a:pt x="3048" y="18193"/>
                  </a:cubicBezTo>
                  <a:cubicBezTo>
                    <a:pt x="8572" y="20193"/>
                    <a:pt x="7239" y="14764"/>
                    <a:pt x="10763" y="14573"/>
                  </a:cubicBezTo>
                  <a:cubicBezTo>
                    <a:pt x="11049" y="22955"/>
                    <a:pt x="3619" y="22860"/>
                    <a:pt x="0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0" name="Freeform: Shape 2870">
              <a:extLst>
                <a:ext uri="{FF2B5EF4-FFF2-40B4-BE49-F238E27FC236}">
                  <a16:creationId xmlns:a16="http://schemas.microsoft.com/office/drawing/2014/main" id="{9D456EDF-B0FA-4134-B8B8-6A8201893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765" y="2399252"/>
              <a:ext cx="9525" cy="9525"/>
            </a:xfrm>
            <a:custGeom>
              <a:avLst/>
              <a:gdLst>
                <a:gd name="T0" fmla="*/ 9953 w 9525"/>
                <a:gd name="T1" fmla="*/ 39014400 h 9525"/>
                <a:gd name="T2" fmla="*/ 2809 w 9525"/>
                <a:gd name="T3" fmla="*/ 30851475 h 9525"/>
                <a:gd name="T4" fmla="*/ 1476 w 9525"/>
                <a:gd name="T5" fmla="*/ 0 h 9525"/>
                <a:gd name="T6" fmla="*/ 3952 w 9525"/>
                <a:gd name="T7" fmla="*/ 76209525 h 9525"/>
                <a:gd name="T8" fmla="*/ 9953 w 9525"/>
                <a:gd name="T9" fmla="*/ 3901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953" y="4096"/>
                  </a:moveTo>
                  <a:cubicBezTo>
                    <a:pt x="5095" y="3620"/>
                    <a:pt x="6714" y="1143"/>
                    <a:pt x="2809" y="3239"/>
                  </a:cubicBezTo>
                  <a:cubicBezTo>
                    <a:pt x="2619" y="2000"/>
                    <a:pt x="3190" y="286"/>
                    <a:pt x="1476" y="0"/>
                  </a:cubicBezTo>
                  <a:cubicBezTo>
                    <a:pt x="-2334" y="2381"/>
                    <a:pt x="2238" y="5334"/>
                    <a:pt x="3952" y="8001"/>
                  </a:cubicBezTo>
                  <a:cubicBezTo>
                    <a:pt x="4524" y="5144"/>
                    <a:pt x="9953" y="7715"/>
                    <a:pt x="9953" y="4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1" name="Freeform: Shape 2871">
              <a:extLst>
                <a:ext uri="{FF2B5EF4-FFF2-40B4-BE49-F238E27FC236}">
                  <a16:creationId xmlns:a16="http://schemas.microsoft.com/office/drawing/2014/main" id="{316C68E0-EF0C-4A12-B3E2-BDDEBD14F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145" y="2410386"/>
              <a:ext cx="9525" cy="9525"/>
            </a:xfrm>
            <a:custGeom>
              <a:avLst/>
              <a:gdLst>
                <a:gd name="T0" fmla="*/ 75304650 w 9525"/>
                <a:gd name="T1" fmla="*/ 1009650 h 9525"/>
                <a:gd name="T2" fmla="*/ 0 w 9525"/>
                <a:gd name="T3" fmla="*/ 50006250 h 9525"/>
                <a:gd name="T4" fmla="*/ 48987075 w 9525"/>
                <a:gd name="T5" fmla="*/ 70866000 h 9525"/>
                <a:gd name="T6" fmla="*/ 75304650 w 9525"/>
                <a:gd name="T7" fmla="*/ 1009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06"/>
                  </a:moveTo>
                  <a:cubicBezTo>
                    <a:pt x="2953" y="-751"/>
                    <a:pt x="2857" y="3821"/>
                    <a:pt x="0" y="5250"/>
                  </a:cubicBezTo>
                  <a:cubicBezTo>
                    <a:pt x="2381" y="5440"/>
                    <a:pt x="3810" y="6488"/>
                    <a:pt x="5143" y="7440"/>
                  </a:cubicBezTo>
                  <a:cubicBezTo>
                    <a:pt x="5334" y="3154"/>
                    <a:pt x="12192" y="4773"/>
                    <a:pt x="79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2" name="Freeform: Shape 2872">
              <a:extLst>
                <a:ext uri="{FF2B5EF4-FFF2-40B4-BE49-F238E27FC236}">
                  <a16:creationId xmlns:a16="http://schemas.microsoft.com/office/drawing/2014/main" id="{A9B27113-EA9C-4EE5-B4EA-71C443651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279" y="2145915"/>
              <a:ext cx="9525" cy="9525"/>
            </a:xfrm>
            <a:custGeom>
              <a:avLst/>
              <a:gdLst>
                <a:gd name="T0" fmla="*/ 63179325 w 9525"/>
                <a:gd name="T1" fmla="*/ 58712100 h 9525"/>
                <a:gd name="T2" fmla="*/ 69532500 w 9525"/>
                <a:gd name="T3" fmla="*/ 16068675 h 9525"/>
                <a:gd name="T4" fmla="*/ 2400300 w 9525"/>
                <a:gd name="T5" fmla="*/ 7905750 h 9525"/>
                <a:gd name="T6" fmla="*/ 63179325 w 9525"/>
                <a:gd name="T7" fmla="*/ 58712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164"/>
                  </a:moveTo>
                  <a:cubicBezTo>
                    <a:pt x="6824" y="4640"/>
                    <a:pt x="7110" y="3116"/>
                    <a:pt x="7300" y="1687"/>
                  </a:cubicBezTo>
                  <a:cubicBezTo>
                    <a:pt x="2442" y="1211"/>
                    <a:pt x="4062" y="-1266"/>
                    <a:pt x="252" y="830"/>
                  </a:cubicBezTo>
                  <a:cubicBezTo>
                    <a:pt x="-891" y="4640"/>
                    <a:pt x="1966" y="5973"/>
                    <a:pt x="6633" y="6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3" name="Freeform: Shape 2873">
              <a:extLst>
                <a:ext uri="{FF2B5EF4-FFF2-40B4-BE49-F238E27FC236}">
                  <a16:creationId xmlns:a16="http://schemas.microsoft.com/office/drawing/2014/main" id="{B1251945-2225-47BB-8A85-6C8FDF069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816" y="2163318"/>
              <a:ext cx="9525" cy="9525"/>
            </a:xfrm>
            <a:custGeom>
              <a:avLst/>
              <a:gdLst>
                <a:gd name="T0" fmla="*/ 58969275 w 9525"/>
                <a:gd name="T1" fmla="*/ 34480500 h 9525"/>
                <a:gd name="T2" fmla="*/ 12696825 w 9525"/>
                <a:gd name="T3" fmla="*/ 0 h 9525"/>
                <a:gd name="T4" fmla="*/ 0 w 9525"/>
                <a:gd name="T5" fmla="*/ 86191725 h 9525"/>
                <a:gd name="T6" fmla="*/ 58969275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3620"/>
                  </a:moveTo>
                  <a:cubicBezTo>
                    <a:pt x="3715" y="2953"/>
                    <a:pt x="3524" y="762"/>
                    <a:pt x="1333" y="0"/>
                  </a:cubicBezTo>
                  <a:cubicBezTo>
                    <a:pt x="667" y="5620"/>
                    <a:pt x="2667" y="4572"/>
                    <a:pt x="0" y="9049"/>
                  </a:cubicBezTo>
                  <a:cubicBezTo>
                    <a:pt x="5525" y="11049"/>
                    <a:pt x="3238" y="4382"/>
                    <a:pt x="6191" y="3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4" name="Freeform: Shape 2874">
              <a:extLst>
                <a:ext uri="{FF2B5EF4-FFF2-40B4-BE49-F238E27FC236}">
                  <a16:creationId xmlns:a16="http://schemas.microsoft.com/office/drawing/2014/main" id="{18E5711C-AD4C-42DE-B28A-03BF26519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78" y="2355818"/>
              <a:ext cx="9525" cy="9525"/>
            </a:xfrm>
            <a:custGeom>
              <a:avLst/>
              <a:gdLst>
                <a:gd name="T0" fmla="*/ 8382 w 9525"/>
                <a:gd name="T1" fmla="*/ 5429 h 9525"/>
                <a:gd name="T2" fmla="*/ 12097 w 9525"/>
                <a:gd name="T3" fmla="*/ 4381 h 9525"/>
                <a:gd name="T4" fmla="*/ 1905 w 9525"/>
                <a:gd name="T5" fmla="*/ 0 h 9525"/>
                <a:gd name="T6" fmla="*/ 0 w 9525"/>
                <a:gd name="T7" fmla="*/ 13621 h 9525"/>
                <a:gd name="T8" fmla="*/ 8382 w 9525"/>
                <a:gd name="T9" fmla="*/ 5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382" y="5429"/>
                  </a:moveTo>
                  <a:cubicBezTo>
                    <a:pt x="9811" y="5239"/>
                    <a:pt x="11906" y="5810"/>
                    <a:pt x="12097" y="4381"/>
                  </a:cubicBezTo>
                  <a:cubicBezTo>
                    <a:pt x="5048" y="2953"/>
                    <a:pt x="7906" y="2857"/>
                    <a:pt x="1905" y="0"/>
                  </a:cubicBezTo>
                  <a:cubicBezTo>
                    <a:pt x="3524" y="4572"/>
                    <a:pt x="2762" y="9620"/>
                    <a:pt x="0" y="13621"/>
                  </a:cubicBezTo>
                  <a:cubicBezTo>
                    <a:pt x="6763" y="15240"/>
                    <a:pt x="2762" y="5048"/>
                    <a:pt x="8382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5" name="Freeform: Shape 2875">
              <a:extLst>
                <a:ext uri="{FF2B5EF4-FFF2-40B4-BE49-F238E27FC236}">
                  <a16:creationId xmlns:a16="http://schemas.microsoft.com/office/drawing/2014/main" id="{3A178E90-D907-4B19-852A-9CD83217D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075" y="2091119"/>
              <a:ext cx="9525" cy="9525"/>
            </a:xfrm>
            <a:custGeom>
              <a:avLst/>
              <a:gdLst>
                <a:gd name="T0" fmla="*/ 73 w 9525"/>
                <a:gd name="T1" fmla="*/ 10382 h 9525"/>
                <a:gd name="T2" fmla="*/ 10170 w 9525"/>
                <a:gd name="T3" fmla="*/ 2381 h 9525"/>
                <a:gd name="T4" fmla="*/ 3312 w 9525"/>
                <a:gd name="T5" fmla="*/ 0 h 9525"/>
                <a:gd name="T6" fmla="*/ 73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" y="10382"/>
                  </a:moveTo>
                  <a:cubicBezTo>
                    <a:pt x="6169" y="10763"/>
                    <a:pt x="9694" y="8287"/>
                    <a:pt x="10170" y="2381"/>
                  </a:cubicBezTo>
                  <a:cubicBezTo>
                    <a:pt x="6741" y="2286"/>
                    <a:pt x="6455" y="190"/>
                    <a:pt x="3312" y="0"/>
                  </a:cubicBezTo>
                  <a:cubicBezTo>
                    <a:pt x="3502" y="4858"/>
                    <a:pt x="-593" y="4953"/>
                    <a:pt x="73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6" name="Freeform: Shape 2876">
              <a:extLst>
                <a:ext uri="{FF2B5EF4-FFF2-40B4-BE49-F238E27FC236}">
                  <a16:creationId xmlns:a16="http://schemas.microsoft.com/office/drawing/2014/main" id="{9B14E460-CC24-4564-B249-87268FD6C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659" y="2472785"/>
              <a:ext cx="9525" cy="9525"/>
            </a:xfrm>
            <a:custGeom>
              <a:avLst/>
              <a:gdLst>
                <a:gd name="T0" fmla="*/ 13102 w 9525"/>
                <a:gd name="T1" fmla="*/ 10858 h 9525"/>
                <a:gd name="T2" fmla="*/ 18150 w 9525"/>
                <a:gd name="T3" fmla="*/ 667 h 9525"/>
                <a:gd name="T4" fmla="*/ 10245 w 9525"/>
                <a:gd name="T5" fmla="*/ 5810 h 9525"/>
                <a:gd name="T6" fmla="*/ 5577 w 9525"/>
                <a:gd name="T7" fmla="*/ 667 h 9525"/>
                <a:gd name="T8" fmla="*/ 3387 w 9525"/>
                <a:gd name="T9" fmla="*/ 3429 h 9525"/>
                <a:gd name="T10" fmla="*/ 243 w 9525"/>
                <a:gd name="T11" fmla="*/ 0 h 9525"/>
                <a:gd name="T12" fmla="*/ 1101 w 9525"/>
                <a:gd name="T13" fmla="*/ 6286 h 9525"/>
                <a:gd name="T14" fmla="*/ 13102 w 9525"/>
                <a:gd name="T15" fmla="*/ 1085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102" y="10858"/>
                  </a:moveTo>
                  <a:cubicBezTo>
                    <a:pt x="15007" y="7715"/>
                    <a:pt x="18436" y="6286"/>
                    <a:pt x="18150" y="667"/>
                  </a:cubicBezTo>
                  <a:cubicBezTo>
                    <a:pt x="11959" y="-1619"/>
                    <a:pt x="15674" y="7239"/>
                    <a:pt x="10245" y="5810"/>
                  </a:cubicBezTo>
                  <a:cubicBezTo>
                    <a:pt x="9578" y="3524"/>
                    <a:pt x="8054" y="1810"/>
                    <a:pt x="5577" y="667"/>
                  </a:cubicBezTo>
                  <a:cubicBezTo>
                    <a:pt x="5006" y="1810"/>
                    <a:pt x="5101" y="3619"/>
                    <a:pt x="3387" y="3429"/>
                  </a:cubicBezTo>
                  <a:cubicBezTo>
                    <a:pt x="3291" y="1715"/>
                    <a:pt x="1767" y="857"/>
                    <a:pt x="243" y="0"/>
                  </a:cubicBezTo>
                  <a:cubicBezTo>
                    <a:pt x="-233" y="2572"/>
                    <a:pt x="-42" y="4763"/>
                    <a:pt x="1101" y="6286"/>
                  </a:cubicBezTo>
                  <a:cubicBezTo>
                    <a:pt x="6530" y="4953"/>
                    <a:pt x="10340" y="7048"/>
                    <a:pt x="13102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7" name="Freeform: Shape 2877">
              <a:extLst>
                <a:ext uri="{FF2B5EF4-FFF2-40B4-BE49-F238E27FC236}">
                  <a16:creationId xmlns:a16="http://schemas.microsoft.com/office/drawing/2014/main" id="{60CE245E-9285-4E28-AC58-27866B5A9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358" y="2616613"/>
              <a:ext cx="9525" cy="9525"/>
            </a:xfrm>
            <a:custGeom>
              <a:avLst/>
              <a:gdLst>
                <a:gd name="T0" fmla="*/ 51892200 w 9525"/>
                <a:gd name="T1" fmla="*/ 0 h 9525"/>
                <a:gd name="T2" fmla="*/ 29213175 w 9525"/>
                <a:gd name="T3" fmla="*/ 16669 h 9525"/>
                <a:gd name="T4" fmla="*/ 5189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8" y="0"/>
                  </a:moveTo>
                  <a:cubicBezTo>
                    <a:pt x="2591" y="1905"/>
                    <a:pt x="-3791" y="12287"/>
                    <a:pt x="3067" y="16669"/>
                  </a:cubicBezTo>
                  <a:cubicBezTo>
                    <a:pt x="-1601" y="10477"/>
                    <a:pt x="15068" y="6001"/>
                    <a:pt x="5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8" name="Freeform: Shape 2878">
              <a:extLst>
                <a:ext uri="{FF2B5EF4-FFF2-40B4-BE49-F238E27FC236}">
                  <a16:creationId xmlns:a16="http://schemas.microsoft.com/office/drawing/2014/main" id="{B62D19E5-F388-4255-A36D-D02505829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858" y="2345707"/>
              <a:ext cx="9525" cy="9525"/>
            </a:xfrm>
            <a:custGeom>
              <a:avLst/>
              <a:gdLst>
                <a:gd name="T0" fmla="*/ 82562700 w 9525"/>
                <a:gd name="T1" fmla="*/ 49139475 h 9525"/>
                <a:gd name="T2" fmla="*/ 0 w 9525"/>
                <a:gd name="T3" fmla="*/ 23736300 h 9525"/>
                <a:gd name="T4" fmla="*/ 82562700 w 9525"/>
                <a:gd name="T5" fmla="*/ 49139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5159"/>
                  </a:moveTo>
                  <a:cubicBezTo>
                    <a:pt x="11144" y="-175"/>
                    <a:pt x="857" y="-1890"/>
                    <a:pt x="0" y="2492"/>
                  </a:cubicBezTo>
                  <a:cubicBezTo>
                    <a:pt x="5239" y="1920"/>
                    <a:pt x="4286" y="5254"/>
                    <a:pt x="8668" y="5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29" name="Freeform: Shape 2879">
              <a:extLst>
                <a:ext uri="{FF2B5EF4-FFF2-40B4-BE49-F238E27FC236}">
                  <a16:creationId xmlns:a16="http://schemas.microsoft.com/office/drawing/2014/main" id="{E3EBC1FD-6995-44D0-B3DB-DD36750DD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522" y="2440484"/>
              <a:ext cx="9525" cy="9525"/>
            </a:xfrm>
            <a:custGeom>
              <a:avLst/>
              <a:gdLst>
                <a:gd name="T0" fmla="*/ 0 w 9525"/>
                <a:gd name="T1" fmla="*/ 5345 h 9525"/>
                <a:gd name="T2" fmla="*/ 11049 w 9525"/>
                <a:gd name="T3" fmla="*/ 15918 h 9525"/>
                <a:gd name="T4" fmla="*/ 13049 w 9525"/>
                <a:gd name="T5" fmla="*/ 14584 h 9525"/>
                <a:gd name="T6" fmla="*/ 13430 w 9525"/>
                <a:gd name="T7" fmla="*/ 11536 h 9525"/>
                <a:gd name="T8" fmla="*/ 11335 w 9525"/>
                <a:gd name="T9" fmla="*/ 487 h 9525"/>
                <a:gd name="T10" fmla="*/ 0 w 9525"/>
                <a:gd name="T11" fmla="*/ 534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345"/>
                  </a:moveTo>
                  <a:cubicBezTo>
                    <a:pt x="8668" y="5726"/>
                    <a:pt x="4096" y="14584"/>
                    <a:pt x="11049" y="15918"/>
                  </a:cubicBezTo>
                  <a:cubicBezTo>
                    <a:pt x="11335" y="14965"/>
                    <a:pt x="11621" y="14108"/>
                    <a:pt x="13049" y="14584"/>
                  </a:cubicBezTo>
                  <a:cubicBezTo>
                    <a:pt x="13144" y="13632"/>
                    <a:pt x="13335" y="12584"/>
                    <a:pt x="13430" y="11536"/>
                  </a:cubicBezTo>
                  <a:cubicBezTo>
                    <a:pt x="4667" y="10584"/>
                    <a:pt x="15430" y="2107"/>
                    <a:pt x="11335" y="487"/>
                  </a:cubicBezTo>
                  <a:cubicBezTo>
                    <a:pt x="4953" y="-846"/>
                    <a:pt x="952" y="487"/>
                    <a:pt x="0" y="5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0" name="Freeform: Shape 2880">
              <a:extLst>
                <a:ext uri="{FF2B5EF4-FFF2-40B4-BE49-F238E27FC236}">
                  <a16:creationId xmlns:a16="http://schemas.microsoft.com/office/drawing/2014/main" id="{37CE5E76-3690-4A55-B877-79B451819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522" y="2067526"/>
              <a:ext cx="9525" cy="9525"/>
            </a:xfrm>
            <a:custGeom>
              <a:avLst/>
              <a:gdLst>
                <a:gd name="T0" fmla="*/ 14582775 w 9525"/>
                <a:gd name="T1" fmla="*/ 10639 h 9525"/>
                <a:gd name="T2" fmla="*/ 62664975 w 9525"/>
                <a:gd name="T3" fmla="*/ 447 h 9525"/>
                <a:gd name="T4" fmla="*/ 14582775 w 9525"/>
                <a:gd name="T5" fmla="*/ 1063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1" y="10639"/>
                  </a:moveTo>
                  <a:cubicBezTo>
                    <a:pt x="2007" y="5876"/>
                    <a:pt x="4769" y="3685"/>
                    <a:pt x="6579" y="447"/>
                  </a:cubicBezTo>
                  <a:cubicBezTo>
                    <a:pt x="293" y="-2315"/>
                    <a:pt x="-1708" y="8543"/>
                    <a:pt x="1531" y="10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1" name="Freeform: Shape 2881">
              <a:extLst>
                <a:ext uri="{FF2B5EF4-FFF2-40B4-BE49-F238E27FC236}">
                  <a16:creationId xmlns:a16="http://schemas.microsoft.com/office/drawing/2014/main" id="{C5AEACFC-A49A-43FB-80F9-046325994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525" y="2267062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9856350 w 9525"/>
                <a:gd name="T5" fmla="*/ 61531500 h 9525"/>
                <a:gd name="T6" fmla="*/ 60788550 w 9525"/>
                <a:gd name="T7" fmla="*/ 164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127"/>
                  </a:cubicBezTo>
                  <a:cubicBezTo>
                    <a:pt x="3334" y="7889"/>
                    <a:pt x="4191" y="5888"/>
                    <a:pt x="7334" y="6460"/>
                  </a:cubicBezTo>
                  <a:cubicBezTo>
                    <a:pt x="8096" y="3698"/>
                    <a:pt x="5715" y="2936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2" name="Freeform: Shape 2882">
              <a:extLst>
                <a:ext uri="{FF2B5EF4-FFF2-40B4-BE49-F238E27FC236}">
                  <a16:creationId xmlns:a16="http://schemas.microsoft.com/office/drawing/2014/main" id="{571F884A-D758-48E0-A01B-E0ABA943B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2605373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86191725 h 9525"/>
                <a:gd name="T4" fmla="*/ 12696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-857" y="5048"/>
                    <a:pt x="3715" y="6763"/>
                    <a:pt x="0" y="9049"/>
                  </a:cubicBezTo>
                  <a:cubicBezTo>
                    <a:pt x="7715" y="11335"/>
                    <a:pt x="6858" y="667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3" name="Freeform: Shape 2883">
              <a:extLst>
                <a:ext uri="{FF2B5EF4-FFF2-40B4-BE49-F238E27FC236}">
                  <a16:creationId xmlns:a16="http://schemas.microsoft.com/office/drawing/2014/main" id="{3C83EB71-12C9-4791-B418-66836B03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230" y="2029655"/>
              <a:ext cx="9525" cy="9525"/>
            </a:xfrm>
            <a:custGeom>
              <a:avLst/>
              <a:gdLst>
                <a:gd name="T0" fmla="*/ 63179325 w 9525"/>
                <a:gd name="T1" fmla="*/ 61045725 h 9525"/>
                <a:gd name="T2" fmla="*/ 55016400 w 9525"/>
                <a:gd name="T3" fmla="*/ 1162050 h 9525"/>
                <a:gd name="T4" fmla="*/ 2400300 w 9525"/>
                <a:gd name="T5" fmla="*/ 9334500 h 9525"/>
                <a:gd name="T6" fmla="*/ 63179325 w 9525"/>
                <a:gd name="T7" fmla="*/ 6104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409"/>
                  </a:moveTo>
                  <a:cubicBezTo>
                    <a:pt x="7110" y="3742"/>
                    <a:pt x="6919" y="1646"/>
                    <a:pt x="5776" y="122"/>
                  </a:cubicBezTo>
                  <a:cubicBezTo>
                    <a:pt x="3395" y="-259"/>
                    <a:pt x="1776" y="313"/>
                    <a:pt x="252" y="980"/>
                  </a:cubicBezTo>
                  <a:cubicBezTo>
                    <a:pt x="-891" y="4885"/>
                    <a:pt x="1966" y="6218"/>
                    <a:pt x="6633" y="64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4" name="Freeform: Shape 2884">
              <a:extLst>
                <a:ext uri="{FF2B5EF4-FFF2-40B4-BE49-F238E27FC236}">
                  <a16:creationId xmlns:a16="http://schemas.microsoft.com/office/drawing/2014/main" id="{D02DDD6A-48A9-445D-8910-EF8536F86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924" y="2577941"/>
              <a:ext cx="9525" cy="19050"/>
            </a:xfrm>
            <a:custGeom>
              <a:avLst/>
              <a:gdLst>
                <a:gd name="T0" fmla="*/ 30175200 w 9525"/>
                <a:gd name="T1" fmla="*/ 0 h 19050"/>
                <a:gd name="T2" fmla="*/ 31080075 w 9525"/>
                <a:gd name="T3" fmla="*/ 24575 h 19050"/>
                <a:gd name="T4" fmla="*/ 301752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68" y="0"/>
                  </a:moveTo>
                  <a:cubicBezTo>
                    <a:pt x="-928" y="8763"/>
                    <a:pt x="-1214" y="17240"/>
                    <a:pt x="3263" y="24575"/>
                  </a:cubicBezTo>
                  <a:cubicBezTo>
                    <a:pt x="5454" y="16192"/>
                    <a:pt x="2787" y="8668"/>
                    <a:pt x="3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5" name="Freeform: Shape 2885">
              <a:extLst>
                <a:ext uri="{FF2B5EF4-FFF2-40B4-BE49-F238E27FC236}">
                  <a16:creationId xmlns:a16="http://schemas.microsoft.com/office/drawing/2014/main" id="{8A3C5825-A157-40B0-8C8B-6D66888ED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11" y="2193893"/>
              <a:ext cx="9525" cy="9525"/>
            </a:xfrm>
            <a:custGeom>
              <a:avLst/>
              <a:gdLst>
                <a:gd name="T0" fmla="*/ 11763375 w 9525"/>
                <a:gd name="T1" fmla="*/ 0 h 9525"/>
                <a:gd name="T2" fmla="*/ 16297275 w 9525"/>
                <a:gd name="T3" fmla="*/ 88001475 h 9525"/>
                <a:gd name="T4" fmla="*/ 1176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5" y="0"/>
                  </a:moveTo>
                  <a:cubicBezTo>
                    <a:pt x="1901" y="2762"/>
                    <a:pt x="-2194" y="8572"/>
                    <a:pt x="1711" y="9239"/>
                  </a:cubicBezTo>
                  <a:cubicBezTo>
                    <a:pt x="5330" y="7525"/>
                    <a:pt x="7617" y="1714"/>
                    <a:pt x="12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6" name="Freeform: Shape 2886">
              <a:extLst>
                <a:ext uri="{FF2B5EF4-FFF2-40B4-BE49-F238E27FC236}">
                  <a16:creationId xmlns:a16="http://schemas.microsoft.com/office/drawing/2014/main" id="{6B4C0611-5B72-4E47-872D-F96181303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047" y="2383267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143" y="-1065"/>
                    <a:pt x="2000" y="4650"/>
                    <a:pt x="0" y="7127"/>
                  </a:cubicBezTo>
                  <a:cubicBezTo>
                    <a:pt x="4953" y="7889"/>
                    <a:pt x="5715" y="3983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7" name="Freeform: Shape 2887">
              <a:extLst>
                <a:ext uri="{FF2B5EF4-FFF2-40B4-BE49-F238E27FC236}">
                  <a16:creationId xmlns:a16="http://schemas.microsoft.com/office/drawing/2014/main" id="{EC2BF955-5936-445E-AF26-F2DB7D1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431" y="2414492"/>
              <a:ext cx="9525" cy="9525"/>
            </a:xfrm>
            <a:custGeom>
              <a:avLst/>
              <a:gdLst>
                <a:gd name="T0" fmla="*/ 25374600 w 9525"/>
                <a:gd name="T1" fmla="*/ 76209525 h 9525"/>
                <a:gd name="T2" fmla="*/ 52587525 w 9525"/>
                <a:gd name="T3" fmla="*/ 6353175 h 9525"/>
                <a:gd name="T4" fmla="*/ 1781175 w 9525"/>
                <a:gd name="T5" fmla="*/ 0 h 9525"/>
                <a:gd name="T6" fmla="*/ 29003625 w 9525"/>
                <a:gd name="T7" fmla="*/ 47177325 h 9525"/>
                <a:gd name="T8" fmla="*/ 25374600 w 9525"/>
                <a:gd name="T9" fmla="*/ 762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664" y="8001"/>
                  </a:moveTo>
                  <a:cubicBezTo>
                    <a:pt x="4378" y="6477"/>
                    <a:pt x="5521" y="4191"/>
                    <a:pt x="5521" y="667"/>
                  </a:cubicBezTo>
                  <a:cubicBezTo>
                    <a:pt x="3807" y="476"/>
                    <a:pt x="1997" y="190"/>
                    <a:pt x="187" y="0"/>
                  </a:cubicBezTo>
                  <a:cubicBezTo>
                    <a:pt x="-765" y="2857"/>
                    <a:pt x="2187" y="3334"/>
                    <a:pt x="3045" y="4953"/>
                  </a:cubicBezTo>
                  <a:cubicBezTo>
                    <a:pt x="1330" y="4763"/>
                    <a:pt x="473" y="7429"/>
                    <a:pt x="2664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8" name="Freeform: Shape 2888">
              <a:extLst>
                <a:ext uri="{FF2B5EF4-FFF2-40B4-BE49-F238E27FC236}">
                  <a16:creationId xmlns:a16="http://schemas.microsoft.com/office/drawing/2014/main" id="{426A6032-83A8-448F-8845-B4EBA7D4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187" y="2503456"/>
              <a:ext cx="9525" cy="28575"/>
            </a:xfrm>
            <a:custGeom>
              <a:avLst/>
              <a:gdLst>
                <a:gd name="T0" fmla="*/ 47177325 w 9525"/>
                <a:gd name="T1" fmla="*/ 0 h 28575"/>
                <a:gd name="T2" fmla="*/ 0 w 9525"/>
                <a:gd name="T3" fmla="*/ 34766 h 28575"/>
                <a:gd name="T4" fmla="*/ 47177325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4953" y="0"/>
                  </a:moveTo>
                  <a:cubicBezTo>
                    <a:pt x="5810" y="13335"/>
                    <a:pt x="857" y="26194"/>
                    <a:pt x="0" y="34766"/>
                  </a:cubicBezTo>
                  <a:cubicBezTo>
                    <a:pt x="9144" y="22098"/>
                    <a:pt x="10573" y="9715"/>
                    <a:pt x="4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39" name="Freeform: Shape 2889">
              <a:extLst>
                <a:ext uri="{FF2B5EF4-FFF2-40B4-BE49-F238E27FC236}">
                  <a16:creationId xmlns:a16="http://schemas.microsoft.com/office/drawing/2014/main" id="{A01A6FED-2228-4E50-9F64-4E6EFAE2C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34" y="2243328"/>
              <a:ext cx="9525" cy="9525"/>
            </a:xfrm>
            <a:custGeom>
              <a:avLst/>
              <a:gdLst>
                <a:gd name="T0" fmla="*/ 59388375 w 9525"/>
                <a:gd name="T1" fmla="*/ 65322450 h 9525"/>
                <a:gd name="T2" fmla="*/ 65741550 w 9525"/>
                <a:gd name="T3" fmla="*/ 22679025 h 9525"/>
                <a:gd name="T4" fmla="*/ 419100 w 9525"/>
                <a:gd name="T5" fmla="*/ 0 h 9525"/>
                <a:gd name="T6" fmla="*/ 59388375 w 9525"/>
                <a:gd name="T7" fmla="*/ 65322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35" y="6858"/>
                  </a:moveTo>
                  <a:cubicBezTo>
                    <a:pt x="6426" y="5334"/>
                    <a:pt x="6616" y="3810"/>
                    <a:pt x="6902" y="2381"/>
                  </a:cubicBezTo>
                  <a:cubicBezTo>
                    <a:pt x="3473" y="2286"/>
                    <a:pt x="3282" y="191"/>
                    <a:pt x="44" y="0"/>
                  </a:cubicBezTo>
                  <a:cubicBezTo>
                    <a:pt x="-337" y="3810"/>
                    <a:pt x="1759" y="6191"/>
                    <a:pt x="6235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0" name="Freeform: Shape 2890">
              <a:extLst>
                <a:ext uri="{FF2B5EF4-FFF2-40B4-BE49-F238E27FC236}">
                  <a16:creationId xmlns:a16="http://schemas.microsoft.com/office/drawing/2014/main" id="{DC6DECEF-6BA6-48F2-BE34-46CD00087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630" y="2281276"/>
              <a:ext cx="9525" cy="9525"/>
            </a:xfrm>
            <a:custGeom>
              <a:avLst/>
              <a:gdLst>
                <a:gd name="T0" fmla="*/ 6705600 w 9525"/>
                <a:gd name="T1" fmla="*/ 10629 h 9525"/>
                <a:gd name="T2" fmla="*/ 63865125 w 9525"/>
                <a:gd name="T3" fmla="*/ 6724 h 9525"/>
                <a:gd name="T4" fmla="*/ 54787800 w 9525"/>
                <a:gd name="T5" fmla="*/ 437 h 9525"/>
                <a:gd name="T6" fmla="*/ 6705600 w 9525"/>
                <a:gd name="T7" fmla="*/ 106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" y="10629"/>
                  </a:moveTo>
                  <a:cubicBezTo>
                    <a:pt x="5371" y="12249"/>
                    <a:pt x="4609" y="7962"/>
                    <a:pt x="6705" y="6724"/>
                  </a:cubicBezTo>
                  <a:cubicBezTo>
                    <a:pt x="-629" y="6248"/>
                    <a:pt x="6229" y="3485"/>
                    <a:pt x="5752" y="437"/>
                  </a:cubicBezTo>
                  <a:cubicBezTo>
                    <a:pt x="-4154" y="-2039"/>
                    <a:pt x="2038" y="6629"/>
                    <a:pt x="704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1" name="Freeform: Shape 2891">
              <a:extLst>
                <a:ext uri="{FF2B5EF4-FFF2-40B4-BE49-F238E27FC236}">
                  <a16:creationId xmlns:a16="http://schemas.microsoft.com/office/drawing/2014/main" id="{7CA9B419-EE91-46F5-90B6-DAAF0C964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031" y="2485358"/>
              <a:ext cx="9525" cy="9525"/>
            </a:xfrm>
            <a:custGeom>
              <a:avLst/>
              <a:gdLst>
                <a:gd name="T0" fmla="*/ 28251150 w 9525"/>
                <a:gd name="T1" fmla="*/ 12097 h 9525"/>
                <a:gd name="T2" fmla="*/ 44577000 w 9525"/>
                <a:gd name="T3" fmla="*/ 0 h 9525"/>
                <a:gd name="T4" fmla="*/ 28251150 w 9525"/>
                <a:gd name="T5" fmla="*/ 12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66" y="12097"/>
                  </a:moveTo>
                  <a:cubicBezTo>
                    <a:pt x="3918" y="5810"/>
                    <a:pt x="10110" y="5429"/>
                    <a:pt x="4680" y="0"/>
                  </a:cubicBezTo>
                  <a:cubicBezTo>
                    <a:pt x="2871" y="3143"/>
                    <a:pt x="-3797" y="9811"/>
                    <a:pt x="2966" y="120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2" name="Freeform: Shape 2892">
              <a:extLst>
                <a:ext uri="{FF2B5EF4-FFF2-40B4-BE49-F238E27FC236}">
                  <a16:creationId xmlns:a16="http://schemas.microsoft.com/office/drawing/2014/main" id="{9F933AB9-08EC-4FA6-9D58-C88FF9D9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733" y="2448115"/>
              <a:ext cx="9525" cy="19050"/>
            </a:xfrm>
            <a:custGeom>
              <a:avLst/>
              <a:gdLst>
                <a:gd name="T0" fmla="*/ 73275825 w 9525"/>
                <a:gd name="T1" fmla="*/ 23813 h 19050"/>
                <a:gd name="T2" fmla="*/ 79629000 w 9525"/>
                <a:gd name="T3" fmla="*/ 19241 h 19050"/>
                <a:gd name="T4" fmla="*/ 19745325 w 9525"/>
                <a:gd name="T5" fmla="*/ 0 h 19050"/>
                <a:gd name="T6" fmla="*/ 22469475 w 9525"/>
                <a:gd name="T7" fmla="*/ 23051 h 19050"/>
                <a:gd name="T8" fmla="*/ 73275825 w 9525"/>
                <a:gd name="T9" fmla="*/ 23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7693" y="23813"/>
                  </a:moveTo>
                  <a:cubicBezTo>
                    <a:pt x="7884" y="22289"/>
                    <a:pt x="8169" y="20765"/>
                    <a:pt x="8360" y="19241"/>
                  </a:cubicBezTo>
                  <a:cubicBezTo>
                    <a:pt x="-5737" y="17621"/>
                    <a:pt x="14742" y="1143"/>
                    <a:pt x="2073" y="0"/>
                  </a:cubicBezTo>
                  <a:cubicBezTo>
                    <a:pt x="1407" y="8192"/>
                    <a:pt x="-2403" y="18479"/>
                    <a:pt x="2359" y="23051"/>
                  </a:cubicBezTo>
                  <a:cubicBezTo>
                    <a:pt x="3502" y="20765"/>
                    <a:pt x="4645" y="23813"/>
                    <a:pt x="7693" y="23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3" name="Freeform: Shape 2893">
              <a:extLst>
                <a:ext uri="{FF2B5EF4-FFF2-40B4-BE49-F238E27FC236}">
                  <a16:creationId xmlns:a16="http://schemas.microsoft.com/office/drawing/2014/main" id="{E8AA0DE9-01C3-448F-8C1E-26A35E5DE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397" y="2215039"/>
              <a:ext cx="9525" cy="9525"/>
            </a:xfrm>
            <a:custGeom>
              <a:avLst/>
              <a:gdLst>
                <a:gd name="T0" fmla="*/ 2128 w 9525"/>
                <a:gd name="T1" fmla="*/ 0 h 9525"/>
                <a:gd name="T2" fmla="*/ 1366 w 9525"/>
                <a:gd name="T3" fmla="*/ 18383 h 9525"/>
                <a:gd name="T4" fmla="*/ 11939 w 9525"/>
                <a:gd name="T5" fmla="*/ 7430 h 9525"/>
                <a:gd name="T6" fmla="*/ 2128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28" y="0"/>
                  </a:moveTo>
                  <a:cubicBezTo>
                    <a:pt x="2509" y="5715"/>
                    <a:pt x="-2254" y="14764"/>
                    <a:pt x="1366" y="18383"/>
                  </a:cubicBezTo>
                  <a:cubicBezTo>
                    <a:pt x="5176" y="11335"/>
                    <a:pt x="7843" y="11906"/>
                    <a:pt x="11939" y="7430"/>
                  </a:cubicBezTo>
                  <a:cubicBezTo>
                    <a:pt x="-825" y="8001"/>
                    <a:pt x="8891" y="1333"/>
                    <a:pt x="21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4" name="Freeform: Shape 2894">
              <a:extLst>
                <a:ext uri="{FF2B5EF4-FFF2-40B4-BE49-F238E27FC236}">
                  <a16:creationId xmlns:a16="http://schemas.microsoft.com/office/drawing/2014/main" id="{4944D7D3-021A-425C-8BE1-0AA1ADC31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010" y="2014780"/>
              <a:ext cx="9525" cy="9525"/>
            </a:xfrm>
            <a:custGeom>
              <a:avLst/>
              <a:gdLst>
                <a:gd name="T0" fmla="*/ 33528000 w 9525"/>
                <a:gd name="T1" fmla="*/ 10901 h 9525"/>
                <a:gd name="T2" fmla="*/ 48034575 w 9525"/>
                <a:gd name="T3" fmla="*/ 329 h 9525"/>
                <a:gd name="T4" fmla="*/ 33528000 w 9525"/>
                <a:gd name="T5" fmla="*/ 109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0" y="10901"/>
                  </a:moveTo>
                  <a:cubicBezTo>
                    <a:pt x="3138" y="7377"/>
                    <a:pt x="1138" y="2710"/>
                    <a:pt x="5043" y="329"/>
                  </a:cubicBezTo>
                  <a:cubicBezTo>
                    <a:pt x="-291" y="-2338"/>
                    <a:pt x="-2291" y="12140"/>
                    <a:pt x="3520" y="109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5" name="Freeform: Shape 2895">
              <a:extLst>
                <a:ext uri="{FF2B5EF4-FFF2-40B4-BE49-F238E27FC236}">
                  <a16:creationId xmlns:a16="http://schemas.microsoft.com/office/drawing/2014/main" id="{125210FB-EE37-4F0C-BDAD-7BBFE8975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670" y="2032159"/>
              <a:ext cx="9525" cy="19050"/>
            </a:xfrm>
            <a:custGeom>
              <a:avLst/>
              <a:gdLst>
                <a:gd name="T0" fmla="*/ 10573 w 9525"/>
                <a:gd name="T1" fmla="*/ 27622 h 19050"/>
                <a:gd name="T2" fmla="*/ 10954 w 9525"/>
                <a:gd name="T3" fmla="*/ 0 h 19050"/>
                <a:gd name="T4" fmla="*/ 0 w 9525"/>
                <a:gd name="T5" fmla="*/ 26289 h 19050"/>
                <a:gd name="T6" fmla="*/ 10573 w 9525"/>
                <a:gd name="T7" fmla="*/ 27622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0573" y="27622"/>
                  </a:moveTo>
                  <a:cubicBezTo>
                    <a:pt x="12954" y="16954"/>
                    <a:pt x="18955" y="8668"/>
                    <a:pt x="10954" y="0"/>
                  </a:cubicBezTo>
                  <a:cubicBezTo>
                    <a:pt x="9715" y="11430"/>
                    <a:pt x="6572" y="20860"/>
                    <a:pt x="0" y="26289"/>
                  </a:cubicBezTo>
                  <a:cubicBezTo>
                    <a:pt x="3238" y="30004"/>
                    <a:pt x="5143" y="26098"/>
                    <a:pt x="10573" y="27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6" name="Freeform: Shape 2896">
              <a:extLst>
                <a:ext uri="{FF2B5EF4-FFF2-40B4-BE49-F238E27FC236}">
                  <a16:creationId xmlns:a16="http://schemas.microsoft.com/office/drawing/2014/main" id="{66D38462-D7FB-48CB-8E3A-EB454987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272" y="2164366"/>
              <a:ext cx="9525" cy="9525"/>
            </a:xfrm>
            <a:custGeom>
              <a:avLst/>
              <a:gdLst>
                <a:gd name="T0" fmla="*/ 10255 w 9525"/>
                <a:gd name="T1" fmla="*/ 42643425 h 9525"/>
                <a:gd name="T2" fmla="*/ 10921 w 9525"/>
                <a:gd name="T3" fmla="*/ 0 h 9525"/>
                <a:gd name="T4" fmla="*/ 1396 w 9525"/>
                <a:gd name="T5" fmla="*/ 32661225 h 9525"/>
                <a:gd name="T6" fmla="*/ 10255 w 9525"/>
                <a:gd name="T7" fmla="*/ 426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255" y="4477"/>
                  </a:moveTo>
                  <a:cubicBezTo>
                    <a:pt x="10445" y="2953"/>
                    <a:pt x="10731" y="1429"/>
                    <a:pt x="10921" y="0"/>
                  </a:cubicBezTo>
                  <a:cubicBezTo>
                    <a:pt x="8350" y="762"/>
                    <a:pt x="-4128" y="-667"/>
                    <a:pt x="1396" y="3429"/>
                  </a:cubicBezTo>
                  <a:cubicBezTo>
                    <a:pt x="2158" y="0"/>
                    <a:pt x="5587" y="5810"/>
                    <a:pt x="10255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7" name="Freeform: Shape 2897">
              <a:extLst>
                <a:ext uri="{FF2B5EF4-FFF2-40B4-BE49-F238E27FC236}">
                  <a16:creationId xmlns:a16="http://schemas.microsoft.com/office/drawing/2014/main" id="{43A32E8C-D249-4031-855E-2F1058DDF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2249996"/>
              <a:ext cx="9525" cy="9525"/>
            </a:xfrm>
            <a:custGeom>
              <a:avLst/>
              <a:gdLst>
                <a:gd name="T0" fmla="*/ 12573 w 9525"/>
                <a:gd name="T1" fmla="*/ 13144 h 9525"/>
                <a:gd name="T2" fmla="*/ 14097 w 9525"/>
                <a:gd name="T3" fmla="*/ 2572 h 9525"/>
                <a:gd name="T4" fmla="*/ 5525 w 9525"/>
                <a:gd name="T5" fmla="*/ 0 h 9525"/>
                <a:gd name="T6" fmla="*/ 0 w 9525"/>
                <a:gd name="T7" fmla="*/ 13144 h 9525"/>
                <a:gd name="T8" fmla="*/ 12573 w 9525"/>
                <a:gd name="T9" fmla="*/ 13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573" y="13144"/>
                  </a:moveTo>
                  <a:cubicBezTo>
                    <a:pt x="13049" y="9620"/>
                    <a:pt x="13525" y="6096"/>
                    <a:pt x="14097" y="2572"/>
                  </a:cubicBezTo>
                  <a:cubicBezTo>
                    <a:pt x="9906" y="2572"/>
                    <a:pt x="7334" y="1524"/>
                    <a:pt x="5525" y="0"/>
                  </a:cubicBezTo>
                  <a:cubicBezTo>
                    <a:pt x="2477" y="3048"/>
                    <a:pt x="0" y="6763"/>
                    <a:pt x="0" y="13144"/>
                  </a:cubicBezTo>
                  <a:cubicBezTo>
                    <a:pt x="7334" y="12382"/>
                    <a:pt x="6382" y="7334"/>
                    <a:pt x="12573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8" name="Freeform: Shape 2898">
              <a:extLst>
                <a:ext uri="{FF2B5EF4-FFF2-40B4-BE49-F238E27FC236}">
                  <a16:creationId xmlns:a16="http://schemas.microsoft.com/office/drawing/2014/main" id="{2AE34F36-A30F-487C-AC86-579C26759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582" y="2188940"/>
              <a:ext cx="9525" cy="19050"/>
            </a:xfrm>
            <a:custGeom>
              <a:avLst/>
              <a:gdLst>
                <a:gd name="T0" fmla="*/ 34375725 w 9525"/>
                <a:gd name="T1" fmla="*/ 25432 h 19050"/>
                <a:gd name="T2" fmla="*/ 86086950 w 9525"/>
                <a:gd name="T3" fmla="*/ 0 h 19050"/>
                <a:gd name="T4" fmla="*/ 34375725 w 9525"/>
                <a:gd name="T5" fmla="*/ 25432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609" y="25432"/>
                  </a:moveTo>
                  <a:cubicBezTo>
                    <a:pt x="3609" y="14668"/>
                    <a:pt x="5990" y="10287"/>
                    <a:pt x="9038" y="0"/>
                  </a:cubicBezTo>
                  <a:cubicBezTo>
                    <a:pt x="1704" y="667"/>
                    <a:pt x="-4011" y="24574"/>
                    <a:pt x="3609" y="25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49" name="Freeform: Shape 2899">
              <a:extLst>
                <a:ext uri="{FF2B5EF4-FFF2-40B4-BE49-F238E27FC236}">
                  <a16:creationId xmlns:a16="http://schemas.microsoft.com/office/drawing/2014/main" id="{AA467E4B-CDD0-4DCB-ADAD-ABABC1D0D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842" y="2215229"/>
              <a:ext cx="9525" cy="9525"/>
            </a:xfrm>
            <a:custGeom>
              <a:avLst/>
              <a:gdLst>
                <a:gd name="T0" fmla="*/ 12392025 w 9525"/>
                <a:gd name="T1" fmla="*/ 10573 h 9525"/>
                <a:gd name="T2" fmla="*/ 26908125 w 9525"/>
                <a:gd name="T3" fmla="*/ 0 h 9525"/>
                <a:gd name="T4" fmla="*/ 12392025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1" y="10573"/>
                  </a:moveTo>
                  <a:cubicBezTo>
                    <a:pt x="4444" y="9144"/>
                    <a:pt x="9111" y="1810"/>
                    <a:pt x="2825" y="0"/>
                  </a:cubicBezTo>
                  <a:cubicBezTo>
                    <a:pt x="4539" y="5048"/>
                    <a:pt x="-2890" y="8573"/>
                    <a:pt x="1301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0" name="Freeform: Shape 2900">
              <a:extLst>
                <a:ext uri="{FF2B5EF4-FFF2-40B4-BE49-F238E27FC236}">
                  <a16:creationId xmlns:a16="http://schemas.microsoft.com/office/drawing/2014/main" id="{043AE080-928E-45D6-BB2B-F24C0C99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879" y="2333911"/>
              <a:ext cx="9525" cy="9525"/>
            </a:xfrm>
            <a:custGeom>
              <a:avLst/>
              <a:gdLst>
                <a:gd name="T0" fmla="*/ 10887075 w 9525"/>
                <a:gd name="T1" fmla="*/ 4533900 h 9525"/>
                <a:gd name="T2" fmla="*/ 1819275 w 9525"/>
                <a:gd name="T3" fmla="*/ 0 h 9525"/>
                <a:gd name="T4" fmla="*/ 0 w 9525"/>
                <a:gd name="T5" fmla="*/ 10887075 h 9525"/>
                <a:gd name="T6" fmla="*/ 10887075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3" y="476"/>
                  </a:moveTo>
                  <a:cubicBezTo>
                    <a:pt x="762" y="381"/>
                    <a:pt x="476" y="191"/>
                    <a:pt x="191" y="0"/>
                  </a:cubicBezTo>
                  <a:cubicBezTo>
                    <a:pt x="191" y="381"/>
                    <a:pt x="95" y="762"/>
                    <a:pt x="0" y="1143"/>
                  </a:cubicBezTo>
                  <a:cubicBezTo>
                    <a:pt x="476" y="1048"/>
                    <a:pt x="857" y="857"/>
                    <a:pt x="1143" y="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1" name="Freeform: Shape 2901">
              <a:extLst>
                <a:ext uri="{FF2B5EF4-FFF2-40B4-BE49-F238E27FC236}">
                  <a16:creationId xmlns:a16="http://schemas.microsoft.com/office/drawing/2014/main" id="{9D66BCFC-E32B-40C5-9A45-46C782417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16" y="2370773"/>
              <a:ext cx="19050" cy="9525"/>
            </a:xfrm>
            <a:custGeom>
              <a:avLst/>
              <a:gdLst>
                <a:gd name="T0" fmla="*/ 18687 w 19050"/>
                <a:gd name="T1" fmla="*/ 286 h 9525"/>
                <a:gd name="T2" fmla="*/ 4304 w 19050"/>
                <a:gd name="T3" fmla="*/ 0 h 9525"/>
                <a:gd name="T4" fmla="*/ 113 w 19050"/>
                <a:gd name="T5" fmla="*/ 4096 h 9525"/>
                <a:gd name="T6" fmla="*/ 4780 w 19050"/>
                <a:gd name="T7" fmla="*/ 9239 h 9525"/>
                <a:gd name="T8" fmla="*/ 18687 w 19050"/>
                <a:gd name="T9" fmla="*/ 28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8687" y="286"/>
                  </a:moveTo>
                  <a:cubicBezTo>
                    <a:pt x="16877" y="7334"/>
                    <a:pt x="7447" y="3048"/>
                    <a:pt x="4304" y="0"/>
                  </a:cubicBezTo>
                  <a:cubicBezTo>
                    <a:pt x="2018" y="381"/>
                    <a:pt x="399" y="1524"/>
                    <a:pt x="113" y="4096"/>
                  </a:cubicBezTo>
                  <a:cubicBezTo>
                    <a:pt x="-1125" y="7620"/>
                    <a:pt x="8304" y="4286"/>
                    <a:pt x="4780" y="9239"/>
                  </a:cubicBezTo>
                  <a:cubicBezTo>
                    <a:pt x="14210" y="12478"/>
                    <a:pt x="26021" y="4763"/>
                    <a:pt x="18687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2" name="Freeform: Shape 2902">
              <a:extLst>
                <a:ext uri="{FF2B5EF4-FFF2-40B4-BE49-F238E27FC236}">
                  <a16:creationId xmlns:a16="http://schemas.microsoft.com/office/drawing/2014/main" id="{D87678FD-EDE5-41EE-A164-7D83F4A6B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56" y="3003994"/>
              <a:ext cx="9525" cy="9525"/>
            </a:xfrm>
            <a:custGeom>
              <a:avLst/>
              <a:gdLst>
                <a:gd name="T0" fmla="*/ 38100000 w 9525"/>
                <a:gd name="T1" fmla="*/ 9716 h 9525"/>
                <a:gd name="T2" fmla="*/ 0 w 9525"/>
                <a:gd name="T3" fmla="*/ 0 h 9525"/>
                <a:gd name="T4" fmla="*/ 38100000 w 9525"/>
                <a:gd name="T5" fmla="*/ 9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00" y="9716"/>
                  </a:moveTo>
                  <a:cubicBezTo>
                    <a:pt x="2000" y="6858"/>
                    <a:pt x="6001" y="191"/>
                    <a:pt x="0" y="0"/>
                  </a:cubicBezTo>
                  <a:cubicBezTo>
                    <a:pt x="1048" y="6001"/>
                    <a:pt x="-286" y="8192"/>
                    <a:pt x="4000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3" name="Freeform: Shape 2903">
              <a:extLst>
                <a:ext uri="{FF2B5EF4-FFF2-40B4-BE49-F238E27FC236}">
                  <a16:creationId xmlns:a16="http://schemas.microsoft.com/office/drawing/2014/main" id="{522D8488-5A78-4356-AF0C-825F0943C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334" y="4773638"/>
              <a:ext cx="9525" cy="9525"/>
            </a:xfrm>
            <a:custGeom>
              <a:avLst/>
              <a:gdLst>
                <a:gd name="T0" fmla="*/ 1781175 w 9525"/>
                <a:gd name="T1" fmla="*/ 7 h 9525"/>
                <a:gd name="T2" fmla="*/ 41700450 w 9525"/>
                <a:gd name="T3" fmla="*/ 8198 h 9525"/>
                <a:gd name="T4" fmla="*/ 1781175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7" y="7"/>
                  </a:moveTo>
                  <a:cubicBezTo>
                    <a:pt x="-860" y="4388"/>
                    <a:pt x="2759" y="5626"/>
                    <a:pt x="4378" y="8198"/>
                  </a:cubicBezTo>
                  <a:cubicBezTo>
                    <a:pt x="6855" y="15913"/>
                    <a:pt x="5997" y="-374"/>
                    <a:pt x="1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4" name="Freeform: Shape 2904">
              <a:extLst>
                <a:ext uri="{FF2B5EF4-FFF2-40B4-BE49-F238E27FC236}">
                  <a16:creationId xmlns:a16="http://schemas.microsoft.com/office/drawing/2014/main" id="{9CCF9868-8C20-49EB-AC2D-9502EDBE5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047" y="2490788"/>
              <a:ext cx="19050" cy="19050"/>
            </a:xfrm>
            <a:custGeom>
              <a:avLst/>
              <a:gdLst>
                <a:gd name="T0" fmla="*/ 1238 w 19050"/>
                <a:gd name="T1" fmla="*/ 11621 h 19050"/>
                <a:gd name="T2" fmla="*/ 11240 w 19050"/>
                <a:gd name="T3" fmla="*/ 17526 h 19050"/>
                <a:gd name="T4" fmla="*/ 0 w 19050"/>
                <a:gd name="T5" fmla="*/ 20765 h 19050"/>
                <a:gd name="T6" fmla="*/ 8477 w 19050"/>
                <a:gd name="T7" fmla="*/ 24860 h 19050"/>
                <a:gd name="T8" fmla="*/ 21717 w 19050"/>
                <a:gd name="T9" fmla="*/ 20383 h 19050"/>
                <a:gd name="T10" fmla="*/ 19241 w 19050"/>
                <a:gd name="T11" fmla="*/ 12383 h 19050"/>
                <a:gd name="T12" fmla="*/ 6572 w 19050"/>
                <a:gd name="T13" fmla="*/ 0 h 19050"/>
                <a:gd name="T14" fmla="*/ 1238 w 19050"/>
                <a:gd name="T15" fmla="*/ 1162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238" y="11621"/>
                  </a:moveTo>
                  <a:cubicBezTo>
                    <a:pt x="2000" y="15240"/>
                    <a:pt x="13716" y="11811"/>
                    <a:pt x="11240" y="17526"/>
                  </a:cubicBezTo>
                  <a:cubicBezTo>
                    <a:pt x="7334" y="13335"/>
                    <a:pt x="3048" y="18764"/>
                    <a:pt x="0" y="20765"/>
                  </a:cubicBezTo>
                  <a:cubicBezTo>
                    <a:pt x="2096" y="22574"/>
                    <a:pt x="6287" y="23050"/>
                    <a:pt x="8477" y="24860"/>
                  </a:cubicBezTo>
                  <a:cubicBezTo>
                    <a:pt x="10287" y="17907"/>
                    <a:pt x="17526" y="20860"/>
                    <a:pt x="21717" y="20383"/>
                  </a:cubicBezTo>
                  <a:cubicBezTo>
                    <a:pt x="22479" y="16669"/>
                    <a:pt x="21717" y="14002"/>
                    <a:pt x="19241" y="12383"/>
                  </a:cubicBezTo>
                  <a:cubicBezTo>
                    <a:pt x="11716" y="23527"/>
                    <a:pt x="10763" y="5525"/>
                    <a:pt x="6572" y="0"/>
                  </a:cubicBezTo>
                  <a:cubicBezTo>
                    <a:pt x="6382" y="5620"/>
                    <a:pt x="3429" y="8096"/>
                    <a:pt x="1238" y="11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5" name="Freeform: Shape 2905">
              <a:extLst>
                <a:ext uri="{FF2B5EF4-FFF2-40B4-BE49-F238E27FC236}">
                  <a16:creationId xmlns:a16="http://schemas.microsoft.com/office/drawing/2014/main" id="{45E286BC-260B-48BF-A747-F965121BC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1281" y="2506637"/>
              <a:ext cx="9525" cy="9525"/>
            </a:xfrm>
            <a:custGeom>
              <a:avLst/>
              <a:gdLst>
                <a:gd name="T0" fmla="*/ 46329600 w 9525"/>
                <a:gd name="T1" fmla="*/ 11201 h 9525"/>
                <a:gd name="T2" fmla="*/ 19116675 w 9525"/>
                <a:gd name="T3" fmla="*/ 6248 h 9525"/>
                <a:gd name="T4" fmla="*/ 71732775 w 9525"/>
                <a:gd name="T5" fmla="*/ 5391 h 9525"/>
                <a:gd name="T6" fmla="*/ 27279600 w 9525"/>
                <a:gd name="T7" fmla="*/ 248 h 9525"/>
                <a:gd name="T8" fmla="*/ 66675 w 9525"/>
                <a:gd name="T9" fmla="*/ 7582 h 9525"/>
                <a:gd name="T10" fmla="*/ 46329600 w 9525"/>
                <a:gd name="T11" fmla="*/ 112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64" y="11201"/>
                  </a:moveTo>
                  <a:cubicBezTo>
                    <a:pt x="5817" y="8344"/>
                    <a:pt x="2959" y="7963"/>
                    <a:pt x="2007" y="6248"/>
                  </a:cubicBezTo>
                  <a:cubicBezTo>
                    <a:pt x="4102" y="6248"/>
                    <a:pt x="6960" y="7106"/>
                    <a:pt x="7531" y="5391"/>
                  </a:cubicBezTo>
                  <a:cubicBezTo>
                    <a:pt x="3150" y="5486"/>
                    <a:pt x="9532" y="-1372"/>
                    <a:pt x="2864" y="248"/>
                  </a:cubicBezTo>
                  <a:cubicBezTo>
                    <a:pt x="3722" y="4629"/>
                    <a:pt x="-184" y="3867"/>
                    <a:pt x="7" y="7582"/>
                  </a:cubicBezTo>
                  <a:cubicBezTo>
                    <a:pt x="2483" y="8153"/>
                    <a:pt x="2578" y="10344"/>
                    <a:pt x="4864" y="112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6" name="Freeform: Shape 2906">
              <a:extLst>
                <a:ext uri="{FF2B5EF4-FFF2-40B4-BE49-F238E27FC236}">
                  <a16:creationId xmlns:a16="http://schemas.microsoft.com/office/drawing/2014/main" id="{D001047E-2F1D-4C32-8E92-0117CC82C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083" y="2971257"/>
              <a:ext cx="9525" cy="9525"/>
            </a:xfrm>
            <a:custGeom>
              <a:avLst/>
              <a:gdLst>
                <a:gd name="T0" fmla="*/ 9716 w 9525"/>
                <a:gd name="T1" fmla="*/ 628650 h 9525"/>
                <a:gd name="T2" fmla="*/ 0 w 9525"/>
                <a:gd name="T3" fmla="*/ 47805975 h 9525"/>
                <a:gd name="T4" fmla="*/ 8858 w 9525"/>
                <a:gd name="T5" fmla="*/ 58693050 h 9525"/>
                <a:gd name="T6" fmla="*/ 9716 w 9525"/>
                <a:gd name="T7" fmla="*/ 628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16" y="66"/>
                  </a:moveTo>
                  <a:cubicBezTo>
                    <a:pt x="4477" y="-505"/>
                    <a:pt x="2667" y="2734"/>
                    <a:pt x="0" y="5019"/>
                  </a:cubicBezTo>
                  <a:cubicBezTo>
                    <a:pt x="4667" y="3591"/>
                    <a:pt x="8096" y="9496"/>
                    <a:pt x="8858" y="6162"/>
                  </a:cubicBezTo>
                  <a:cubicBezTo>
                    <a:pt x="4286" y="5210"/>
                    <a:pt x="11621" y="3781"/>
                    <a:pt x="97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7" name="Freeform: Shape 2907">
              <a:extLst>
                <a:ext uri="{FF2B5EF4-FFF2-40B4-BE49-F238E27FC236}">
                  <a16:creationId xmlns:a16="http://schemas.microsoft.com/office/drawing/2014/main" id="{F7F42D86-6CD2-41A2-9331-D2726D438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904" y="3575495"/>
              <a:ext cx="9525" cy="9525"/>
            </a:xfrm>
            <a:custGeom>
              <a:avLst/>
              <a:gdLst>
                <a:gd name="T0" fmla="*/ 10096500 w 9525"/>
                <a:gd name="T1" fmla="*/ 13611225 h 9525"/>
                <a:gd name="T2" fmla="*/ 10096500 w 9525"/>
                <a:gd name="T3" fmla="*/ 0 h 9525"/>
                <a:gd name="T4" fmla="*/ 10096500 w 9525"/>
                <a:gd name="T5" fmla="*/ 136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" y="1429"/>
                  </a:moveTo>
                  <a:cubicBezTo>
                    <a:pt x="869" y="952"/>
                    <a:pt x="1060" y="476"/>
                    <a:pt x="1060" y="0"/>
                  </a:cubicBezTo>
                  <a:cubicBezTo>
                    <a:pt x="107" y="0"/>
                    <a:pt x="-750" y="952"/>
                    <a:pt x="1060" y="1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8" name="Freeform: Shape 2908">
              <a:extLst>
                <a:ext uri="{FF2B5EF4-FFF2-40B4-BE49-F238E27FC236}">
                  <a16:creationId xmlns:a16="http://schemas.microsoft.com/office/drawing/2014/main" id="{DBF87E2C-BB05-4970-8A3A-0B97E5136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561" y="4887754"/>
              <a:ext cx="9525" cy="9525"/>
            </a:xfrm>
            <a:custGeom>
              <a:avLst/>
              <a:gdLst>
                <a:gd name="T0" fmla="*/ 15338 w 9525"/>
                <a:gd name="T1" fmla="*/ 11049 h 9525"/>
                <a:gd name="T2" fmla="*/ 669 w 9525"/>
                <a:gd name="T3" fmla="*/ 0 h 9525"/>
                <a:gd name="T4" fmla="*/ 4003 w 9525"/>
                <a:gd name="T5" fmla="*/ 14288 h 9525"/>
                <a:gd name="T6" fmla="*/ 10671 w 9525"/>
                <a:gd name="T7" fmla="*/ 5905 h 9525"/>
                <a:gd name="T8" fmla="*/ 15338 w 9525"/>
                <a:gd name="T9" fmla="*/ 1104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338" y="11049"/>
                  </a:moveTo>
                  <a:cubicBezTo>
                    <a:pt x="17338" y="2953"/>
                    <a:pt x="3336" y="5144"/>
                    <a:pt x="669" y="0"/>
                  </a:cubicBezTo>
                  <a:cubicBezTo>
                    <a:pt x="3146" y="5525"/>
                    <a:pt x="-4188" y="11144"/>
                    <a:pt x="4003" y="14288"/>
                  </a:cubicBezTo>
                  <a:cubicBezTo>
                    <a:pt x="6956" y="12287"/>
                    <a:pt x="7432" y="7525"/>
                    <a:pt x="10671" y="5905"/>
                  </a:cubicBezTo>
                  <a:cubicBezTo>
                    <a:pt x="14957" y="5810"/>
                    <a:pt x="8670" y="12668"/>
                    <a:pt x="15338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59" name="Freeform: Shape 2909">
              <a:extLst>
                <a:ext uri="{FF2B5EF4-FFF2-40B4-BE49-F238E27FC236}">
                  <a16:creationId xmlns:a16="http://schemas.microsoft.com/office/drawing/2014/main" id="{C0F7C477-4BDF-47A7-82B2-FBF48DDF8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564" y="4851749"/>
              <a:ext cx="9525" cy="9525"/>
            </a:xfrm>
            <a:custGeom>
              <a:avLst/>
              <a:gdLst>
                <a:gd name="T0" fmla="*/ 9620 w 9525"/>
                <a:gd name="T1" fmla="*/ 0 h 9525"/>
                <a:gd name="T2" fmla="*/ 3048 w 9525"/>
                <a:gd name="T3" fmla="*/ 8477 h 9525"/>
                <a:gd name="T4" fmla="*/ 0 w 9525"/>
                <a:gd name="T5" fmla="*/ 17336 h 9525"/>
                <a:gd name="T6" fmla="*/ 962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620" y="0"/>
                  </a:moveTo>
                  <a:cubicBezTo>
                    <a:pt x="12097" y="10573"/>
                    <a:pt x="571" y="6477"/>
                    <a:pt x="3048" y="8477"/>
                  </a:cubicBezTo>
                  <a:cubicBezTo>
                    <a:pt x="7906" y="11239"/>
                    <a:pt x="1429" y="15907"/>
                    <a:pt x="0" y="17336"/>
                  </a:cubicBezTo>
                  <a:cubicBezTo>
                    <a:pt x="9049" y="18193"/>
                    <a:pt x="16192" y="5715"/>
                    <a:pt x="9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0" name="Freeform: Shape 2910">
              <a:extLst>
                <a:ext uri="{FF2B5EF4-FFF2-40B4-BE49-F238E27FC236}">
                  <a16:creationId xmlns:a16="http://schemas.microsoft.com/office/drawing/2014/main" id="{C10278A8-695A-4765-89CC-D107F749C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230" y="4824317"/>
              <a:ext cx="9525" cy="9525"/>
            </a:xfrm>
            <a:custGeom>
              <a:avLst/>
              <a:gdLst>
                <a:gd name="T0" fmla="*/ 1333 w 9525"/>
                <a:gd name="T1" fmla="*/ 47177325 h 9525"/>
                <a:gd name="T2" fmla="*/ 14192 w 9525"/>
                <a:gd name="T3" fmla="*/ 32661225 h 9525"/>
                <a:gd name="T4" fmla="*/ 11049 w 9525"/>
                <a:gd name="T5" fmla="*/ 0 h 9525"/>
                <a:gd name="T6" fmla="*/ 0 w 9525"/>
                <a:gd name="T7" fmla="*/ 16335375 h 9525"/>
                <a:gd name="T8" fmla="*/ 1333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33" y="4953"/>
                  </a:moveTo>
                  <a:cubicBezTo>
                    <a:pt x="9049" y="6001"/>
                    <a:pt x="10763" y="8858"/>
                    <a:pt x="14192" y="3429"/>
                  </a:cubicBezTo>
                  <a:cubicBezTo>
                    <a:pt x="12287" y="2858"/>
                    <a:pt x="11716" y="1429"/>
                    <a:pt x="11049" y="0"/>
                  </a:cubicBezTo>
                  <a:cubicBezTo>
                    <a:pt x="5620" y="857"/>
                    <a:pt x="2000" y="1048"/>
                    <a:pt x="0" y="1715"/>
                  </a:cubicBezTo>
                  <a:cubicBezTo>
                    <a:pt x="1333" y="2191"/>
                    <a:pt x="1905" y="3238"/>
                    <a:pt x="1333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1" name="Freeform: Shape 2911">
              <a:extLst>
                <a:ext uri="{FF2B5EF4-FFF2-40B4-BE49-F238E27FC236}">
                  <a16:creationId xmlns:a16="http://schemas.microsoft.com/office/drawing/2014/main" id="{03DF29A6-EBC9-4D35-99E1-0FEE905B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864" y="3814009"/>
              <a:ext cx="9525" cy="9525"/>
            </a:xfrm>
            <a:custGeom>
              <a:avLst/>
              <a:gdLst>
                <a:gd name="T0" fmla="*/ 57197625 w 9525"/>
                <a:gd name="T1" fmla="*/ 2638425 h 9525"/>
                <a:gd name="T2" fmla="*/ 10925175 w 9525"/>
                <a:gd name="T3" fmla="*/ 85201125 h 9525"/>
                <a:gd name="T4" fmla="*/ 57197625 w 9525"/>
                <a:gd name="T5" fmla="*/ 2638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05" y="277"/>
                  </a:moveTo>
                  <a:cubicBezTo>
                    <a:pt x="10577" y="2182"/>
                    <a:pt x="-4092" y="6278"/>
                    <a:pt x="1147" y="8945"/>
                  </a:cubicBezTo>
                  <a:cubicBezTo>
                    <a:pt x="4862" y="8659"/>
                    <a:pt x="14768" y="-1819"/>
                    <a:pt x="6005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2" name="Freeform: Shape 2912">
              <a:extLst>
                <a:ext uri="{FF2B5EF4-FFF2-40B4-BE49-F238E27FC236}">
                  <a16:creationId xmlns:a16="http://schemas.microsoft.com/office/drawing/2014/main" id="{DC6AFEB6-005C-438B-9F4C-CD020ACF2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958" y="4831556"/>
              <a:ext cx="9525" cy="9525"/>
            </a:xfrm>
            <a:custGeom>
              <a:avLst/>
              <a:gdLst>
                <a:gd name="T0" fmla="*/ 558 w 9525"/>
                <a:gd name="T1" fmla="*/ 9144 h 9525"/>
                <a:gd name="T2" fmla="*/ 13226 w 9525"/>
                <a:gd name="T3" fmla="*/ 9144 h 9525"/>
                <a:gd name="T4" fmla="*/ 1891 w 9525"/>
                <a:gd name="T5" fmla="*/ 0 h 9525"/>
                <a:gd name="T6" fmla="*/ 558 w 9525"/>
                <a:gd name="T7" fmla="*/ 9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8" y="9144"/>
                  </a:moveTo>
                  <a:cubicBezTo>
                    <a:pt x="6559" y="8477"/>
                    <a:pt x="15703" y="11335"/>
                    <a:pt x="13226" y="9144"/>
                  </a:cubicBezTo>
                  <a:cubicBezTo>
                    <a:pt x="8845" y="6572"/>
                    <a:pt x="9511" y="571"/>
                    <a:pt x="1891" y="0"/>
                  </a:cubicBezTo>
                  <a:cubicBezTo>
                    <a:pt x="-2395" y="2762"/>
                    <a:pt x="2177" y="4477"/>
                    <a:pt x="558" y="9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3" name="Freeform: Shape 2913">
              <a:extLst>
                <a:ext uri="{FF2B5EF4-FFF2-40B4-BE49-F238E27FC236}">
                  <a16:creationId xmlns:a16="http://schemas.microsoft.com/office/drawing/2014/main" id="{6BCB5D7D-D324-4248-BE9F-C06079BB3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30" y="2931876"/>
              <a:ext cx="38100" cy="19050"/>
            </a:xfrm>
            <a:custGeom>
              <a:avLst/>
              <a:gdLst>
                <a:gd name="T0" fmla="*/ 1235 w 38100"/>
                <a:gd name="T1" fmla="*/ 2301 h 19050"/>
                <a:gd name="T2" fmla="*/ 1711 w 38100"/>
                <a:gd name="T3" fmla="*/ 11540 h 19050"/>
                <a:gd name="T4" fmla="*/ 13236 w 38100"/>
                <a:gd name="T5" fmla="*/ 6873 h 19050"/>
                <a:gd name="T6" fmla="*/ 32286 w 38100"/>
                <a:gd name="T7" fmla="*/ 12302 h 19050"/>
                <a:gd name="T8" fmla="*/ 32762 w 38100"/>
                <a:gd name="T9" fmla="*/ 21541 h 19050"/>
                <a:gd name="T10" fmla="*/ 40287 w 38100"/>
                <a:gd name="T11" fmla="*/ 19350 h 19050"/>
                <a:gd name="T12" fmla="*/ 35144 w 38100"/>
                <a:gd name="T13" fmla="*/ 4872 h 19050"/>
                <a:gd name="T14" fmla="*/ 40668 w 38100"/>
                <a:gd name="T15" fmla="*/ 4015 h 19050"/>
                <a:gd name="T16" fmla="*/ 30286 w 38100"/>
                <a:gd name="T17" fmla="*/ 1158 h 19050"/>
                <a:gd name="T18" fmla="*/ 27048 w 38100"/>
                <a:gd name="T19" fmla="*/ 11540 h 19050"/>
                <a:gd name="T20" fmla="*/ 24571 w 38100"/>
                <a:gd name="T21" fmla="*/ 3539 h 19050"/>
                <a:gd name="T22" fmla="*/ 8855 w 38100"/>
                <a:gd name="T23" fmla="*/ 15 h 19050"/>
                <a:gd name="T24" fmla="*/ 1235 w 38100"/>
                <a:gd name="T25" fmla="*/ 2301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100" h="19050">
                  <a:moveTo>
                    <a:pt x="1235" y="2301"/>
                  </a:moveTo>
                  <a:cubicBezTo>
                    <a:pt x="1902" y="5063"/>
                    <a:pt x="-2194" y="10873"/>
                    <a:pt x="1711" y="11540"/>
                  </a:cubicBezTo>
                  <a:cubicBezTo>
                    <a:pt x="5140" y="5634"/>
                    <a:pt x="4664" y="6301"/>
                    <a:pt x="13236" y="6873"/>
                  </a:cubicBezTo>
                  <a:cubicBezTo>
                    <a:pt x="11807" y="13445"/>
                    <a:pt x="27619" y="14016"/>
                    <a:pt x="32286" y="12302"/>
                  </a:cubicBezTo>
                  <a:cubicBezTo>
                    <a:pt x="29238" y="16874"/>
                    <a:pt x="42287" y="21541"/>
                    <a:pt x="32762" y="21541"/>
                  </a:cubicBezTo>
                  <a:cubicBezTo>
                    <a:pt x="30762" y="27161"/>
                    <a:pt x="40287" y="22303"/>
                    <a:pt x="40287" y="19350"/>
                  </a:cubicBezTo>
                  <a:cubicBezTo>
                    <a:pt x="33715" y="14778"/>
                    <a:pt x="36477" y="11064"/>
                    <a:pt x="35144" y="4872"/>
                  </a:cubicBezTo>
                  <a:cubicBezTo>
                    <a:pt x="39144" y="4396"/>
                    <a:pt x="40192" y="9825"/>
                    <a:pt x="40668" y="4015"/>
                  </a:cubicBezTo>
                  <a:cubicBezTo>
                    <a:pt x="40954" y="681"/>
                    <a:pt x="33239" y="2491"/>
                    <a:pt x="30286" y="1158"/>
                  </a:cubicBezTo>
                  <a:cubicBezTo>
                    <a:pt x="28762" y="4206"/>
                    <a:pt x="31048" y="11349"/>
                    <a:pt x="27048" y="11540"/>
                  </a:cubicBezTo>
                  <a:cubicBezTo>
                    <a:pt x="26666" y="8587"/>
                    <a:pt x="22380" y="8206"/>
                    <a:pt x="24571" y="3539"/>
                  </a:cubicBezTo>
                  <a:cubicBezTo>
                    <a:pt x="14379" y="4872"/>
                    <a:pt x="3616" y="4968"/>
                    <a:pt x="8855" y="15"/>
                  </a:cubicBezTo>
                  <a:cubicBezTo>
                    <a:pt x="4092" y="-366"/>
                    <a:pt x="5140" y="6873"/>
                    <a:pt x="1235" y="2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4" name="Freeform: Shape 2914">
              <a:extLst>
                <a:ext uri="{FF2B5EF4-FFF2-40B4-BE49-F238E27FC236}">
                  <a16:creationId xmlns:a16="http://schemas.microsoft.com/office/drawing/2014/main" id="{7D45AD9C-7DCA-43EA-97BE-7EAC9872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396" y="3430333"/>
              <a:ext cx="9525" cy="9525"/>
            </a:xfrm>
            <a:custGeom>
              <a:avLst/>
              <a:gdLst>
                <a:gd name="T0" fmla="*/ 904875 w 9525"/>
                <a:gd name="T1" fmla="*/ 1819275 h 9525"/>
                <a:gd name="T2" fmla="*/ 1819275 w 9525"/>
                <a:gd name="T3" fmla="*/ 904875 h 9525"/>
                <a:gd name="T4" fmla="*/ 0 w 9525"/>
                <a:gd name="T5" fmla="*/ 0 h 9525"/>
                <a:gd name="T6" fmla="*/ 904875 w 9525"/>
                <a:gd name="T7" fmla="*/ 181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191"/>
                  </a:moveTo>
                  <a:cubicBezTo>
                    <a:pt x="95" y="191"/>
                    <a:pt x="191" y="95"/>
                    <a:pt x="191" y="95"/>
                  </a:cubicBezTo>
                  <a:cubicBezTo>
                    <a:pt x="191" y="95"/>
                    <a:pt x="95" y="95"/>
                    <a:pt x="0" y="0"/>
                  </a:cubicBezTo>
                  <a:cubicBezTo>
                    <a:pt x="95" y="0"/>
                    <a:pt x="95" y="95"/>
                    <a:pt x="95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5" name="Freeform: Shape 2915">
              <a:extLst>
                <a:ext uri="{FF2B5EF4-FFF2-40B4-BE49-F238E27FC236}">
                  <a16:creationId xmlns:a16="http://schemas.microsoft.com/office/drawing/2014/main" id="{0AC352D0-D5E5-4556-86C5-815726E2E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954846"/>
              <a:ext cx="38100" cy="19050"/>
            </a:xfrm>
            <a:custGeom>
              <a:avLst/>
              <a:gdLst>
                <a:gd name="T0" fmla="*/ 2952 w 38100"/>
                <a:gd name="T1" fmla="*/ 18098 h 19050"/>
                <a:gd name="T2" fmla="*/ 11144 w 38100"/>
                <a:gd name="T3" fmla="*/ 11430 h 19050"/>
                <a:gd name="T4" fmla="*/ 15811 w 38100"/>
                <a:gd name="T5" fmla="*/ 16573 h 19050"/>
                <a:gd name="T6" fmla="*/ 13430 w 38100"/>
                <a:gd name="T7" fmla="*/ 20955 h 19050"/>
                <a:gd name="T8" fmla="*/ 20288 w 38100"/>
                <a:gd name="T9" fmla="*/ 11049 h 19050"/>
                <a:gd name="T10" fmla="*/ 22955 w 38100"/>
                <a:gd name="T11" fmla="*/ 17526 h 19050"/>
                <a:gd name="T12" fmla="*/ 22479 w 38100"/>
                <a:gd name="T13" fmla="*/ 8192 h 19050"/>
                <a:gd name="T14" fmla="*/ 29241 w 38100"/>
                <a:gd name="T15" fmla="*/ 24384 h 19050"/>
                <a:gd name="T16" fmla="*/ 38100 w 38100"/>
                <a:gd name="T17" fmla="*/ 25527 h 19050"/>
                <a:gd name="T18" fmla="*/ 36957 w 38100"/>
                <a:gd name="T19" fmla="*/ 20765 h 19050"/>
                <a:gd name="T20" fmla="*/ 44291 w 38100"/>
                <a:gd name="T21" fmla="*/ 20098 h 19050"/>
                <a:gd name="T22" fmla="*/ 41814 w 38100"/>
                <a:gd name="T23" fmla="*/ 12097 h 19050"/>
                <a:gd name="T24" fmla="*/ 33909 w 38100"/>
                <a:gd name="T25" fmla="*/ 17240 h 19050"/>
                <a:gd name="T26" fmla="*/ 32766 w 38100"/>
                <a:gd name="T27" fmla="*/ 12478 h 19050"/>
                <a:gd name="T28" fmla="*/ 35433 w 38100"/>
                <a:gd name="T29" fmla="*/ 6667 h 19050"/>
                <a:gd name="T30" fmla="*/ 29432 w 38100"/>
                <a:gd name="T31" fmla="*/ 10573 h 19050"/>
                <a:gd name="T32" fmla="*/ 28956 w 38100"/>
                <a:gd name="T33" fmla="*/ 1333 h 19050"/>
                <a:gd name="T34" fmla="*/ 18288 w 38100"/>
                <a:gd name="T35" fmla="*/ 0 h 19050"/>
                <a:gd name="T36" fmla="*/ 21145 w 38100"/>
                <a:gd name="T37" fmla="*/ 4953 h 19050"/>
                <a:gd name="T38" fmla="*/ 17145 w 38100"/>
                <a:gd name="T39" fmla="*/ 7525 h 19050"/>
                <a:gd name="T40" fmla="*/ 2762 w 38100"/>
                <a:gd name="T41" fmla="*/ 7239 h 19050"/>
                <a:gd name="T42" fmla="*/ 3429 w 38100"/>
                <a:gd name="T43" fmla="*/ 14954 h 19050"/>
                <a:gd name="T44" fmla="*/ 2952 w 38100"/>
                <a:gd name="T45" fmla="*/ 18098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100" h="19050">
                  <a:moveTo>
                    <a:pt x="2952" y="18098"/>
                  </a:moveTo>
                  <a:cubicBezTo>
                    <a:pt x="3714" y="13716"/>
                    <a:pt x="7810" y="12954"/>
                    <a:pt x="11144" y="11430"/>
                  </a:cubicBezTo>
                  <a:cubicBezTo>
                    <a:pt x="4762" y="15430"/>
                    <a:pt x="15621" y="13049"/>
                    <a:pt x="15811" y="16573"/>
                  </a:cubicBezTo>
                  <a:cubicBezTo>
                    <a:pt x="13716" y="15811"/>
                    <a:pt x="9048" y="20193"/>
                    <a:pt x="13430" y="20955"/>
                  </a:cubicBezTo>
                  <a:cubicBezTo>
                    <a:pt x="19526" y="18098"/>
                    <a:pt x="17049" y="14859"/>
                    <a:pt x="20288" y="11049"/>
                  </a:cubicBezTo>
                  <a:cubicBezTo>
                    <a:pt x="20097" y="13906"/>
                    <a:pt x="20764" y="16288"/>
                    <a:pt x="22955" y="17526"/>
                  </a:cubicBezTo>
                  <a:cubicBezTo>
                    <a:pt x="27146" y="14859"/>
                    <a:pt x="23336" y="11525"/>
                    <a:pt x="22479" y="8192"/>
                  </a:cubicBezTo>
                  <a:cubicBezTo>
                    <a:pt x="33147" y="8096"/>
                    <a:pt x="26289" y="19431"/>
                    <a:pt x="29241" y="24384"/>
                  </a:cubicBezTo>
                  <a:cubicBezTo>
                    <a:pt x="34956" y="21431"/>
                    <a:pt x="35433" y="28099"/>
                    <a:pt x="38100" y="25527"/>
                  </a:cubicBezTo>
                  <a:cubicBezTo>
                    <a:pt x="36099" y="24955"/>
                    <a:pt x="36480" y="22860"/>
                    <a:pt x="36957" y="20765"/>
                  </a:cubicBezTo>
                  <a:cubicBezTo>
                    <a:pt x="39052" y="23050"/>
                    <a:pt x="43243" y="23622"/>
                    <a:pt x="44291" y="20098"/>
                  </a:cubicBezTo>
                  <a:cubicBezTo>
                    <a:pt x="41529" y="19431"/>
                    <a:pt x="46101" y="14573"/>
                    <a:pt x="41814" y="12097"/>
                  </a:cubicBezTo>
                  <a:cubicBezTo>
                    <a:pt x="38957" y="13525"/>
                    <a:pt x="38862" y="18098"/>
                    <a:pt x="33909" y="17240"/>
                  </a:cubicBezTo>
                  <a:cubicBezTo>
                    <a:pt x="34290" y="15145"/>
                    <a:pt x="33528" y="13811"/>
                    <a:pt x="32766" y="12478"/>
                  </a:cubicBezTo>
                  <a:cubicBezTo>
                    <a:pt x="37242" y="12763"/>
                    <a:pt x="41338" y="8477"/>
                    <a:pt x="35433" y="6667"/>
                  </a:cubicBezTo>
                  <a:cubicBezTo>
                    <a:pt x="35242" y="10001"/>
                    <a:pt x="33242" y="11335"/>
                    <a:pt x="29432" y="10573"/>
                  </a:cubicBezTo>
                  <a:cubicBezTo>
                    <a:pt x="32766" y="8477"/>
                    <a:pt x="32194" y="2953"/>
                    <a:pt x="28956" y="1333"/>
                  </a:cubicBezTo>
                  <a:cubicBezTo>
                    <a:pt x="26574" y="6667"/>
                    <a:pt x="21621" y="2286"/>
                    <a:pt x="18288" y="0"/>
                  </a:cubicBezTo>
                  <a:cubicBezTo>
                    <a:pt x="17335" y="2857"/>
                    <a:pt x="20288" y="3238"/>
                    <a:pt x="21145" y="4953"/>
                  </a:cubicBezTo>
                  <a:cubicBezTo>
                    <a:pt x="20478" y="6572"/>
                    <a:pt x="18859" y="7048"/>
                    <a:pt x="17145" y="7525"/>
                  </a:cubicBezTo>
                  <a:cubicBezTo>
                    <a:pt x="12573" y="5239"/>
                    <a:pt x="7239" y="5048"/>
                    <a:pt x="2762" y="7239"/>
                  </a:cubicBezTo>
                  <a:cubicBezTo>
                    <a:pt x="7143" y="10287"/>
                    <a:pt x="-4382" y="11430"/>
                    <a:pt x="3429" y="14954"/>
                  </a:cubicBezTo>
                  <a:cubicBezTo>
                    <a:pt x="-2286" y="13240"/>
                    <a:pt x="285" y="17812"/>
                    <a:pt x="2952" y="180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6" name="Freeform: Shape 2916">
              <a:extLst>
                <a:ext uri="{FF2B5EF4-FFF2-40B4-BE49-F238E27FC236}">
                  <a16:creationId xmlns:a16="http://schemas.microsoft.com/office/drawing/2014/main" id="{3EE1DDFA-EA47-42AA-BD22-51D9FF5C5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3126962"/>
              <a:ext cx="9525" cy="9525"/>
            </a:xfrm>
            <a:custGeom>
              <a:avLst/>
              <a:gdLst>
                <a:gd name="T0" fmla="*/ 33566100 w 9525"/>
                <a:gd name="T1" fmla="*/ 0 h 9525"/>
                <a:gd name="T2" fmla="*/ 0 w 9525"/>
                <a:gd name="T3" fmla="*/ 11906 h 9525"/>
                <a:gd name="T4" fmla="*/ 33566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4" y="0"/>
                  </a:moveTo>
                  <a:cubicBezTo>
                    <a:pt x="4763" y="6858"/>
                    <a:pt x="3048" y="6763"/>
                    <a:pt x="0" y="11906"/>
                  </a:cubicBezTo>
                  <a:cubicBezTo>
                    <a:pt x="6191" y="9811"/>
                    <a:pt x="12478" y="2000"/>
                    <a:pt x="3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7" name="Freeform: Shape 2917">
              <a:extLst>
                <a:ext uri="{FF2B5EF4-FFF2-40B4-BE49-F238E27FC236}">
                  <a16:creationId xmlns:a16="http://schemas.microsoft.com/office/drawing/2014/main" id="{C37A1F2A-DAC7-4D1D-ABBB-80FD172A6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4" y="4274058"/>
              <a:ext cx="19050" cy="9525"/>
            </a:xfrm>
            <a:custGeom>
              <a:avLst/>
              <a:gdLst>
                <a:gd name="T0" fmla="*/ 18574 w 19050"/>
                <a:gd name="T1" fmla="*/ 4381 h 9525"/>
                <a:gd name="T2" fmla="*/ 20384 w 19050"/>
                <a:gd name="T3" fmla="*/ 4572 h 9525"/>
                <a:gd name="T4" fmla="*/ 8382 w 19050"/>
                <a:gd name="T5" fmla="*/ 0 h 9525"/>
                <a:gd name="T6" fmla="*/ 8858 w 19050"/>
                <a:gd name="T7" fmla="*/ 9335 h 9525"/>
                <a:gd name="T8" fmla="*/ 0 w 19050"/>
                <a:gd name="T9" fmla="*/ 8287 h 9525"/>
                <a:gd name="T10" fmla="*/ 18574 w 19050"/>
                <a:gd name="T11" fmla="*/ 438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8574" y="4381"/>
                  </a:moveTo>
                  <a:cubicBezTo>
                    <a:pt x="18479" y="5239"/>
                    <a:pt x="19812" y="6287"/>
                    <a:pt x="20384" y="4572"/>
                  </a:cubicBezTo>
                  <a:cubicBezTo>
                    <a:pt x="17240" y="2381"/>
                    <a:pt x="11240" y="4858"/>
                    <a:pt x="8382" y="0"/>
                  </a:cubicBezTo>
                  <a:cubicBezTo>
                    <a:pt x="6477" y="4477"/>
                    <a:pt x="9430" y="5810"/>
                    <a:pt x="8858" y="9335"/>
                  </a:cubicBezTo>
                  <a:cubicBezTo>
                    <a:pt x="3334" y="7715"/>
                    <a:pt x="2953" y="11525"/>
                    <a:pt x="0" y="8287"/>
                  </a:cubicBezTo>
                  <a:cubicBezTo>
                    <a:pt x="2381" y="17907"/>
                    <a:pt x="16193" y="9811"/>
                    <a:pt x="18574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8" name="Freeform: Shape 2918">
              <a:extLst>
                <a:ext uri="{FF2B5EF4-FFF2-40B4-BE49-F238E27FC236}">
                  <a16:creationId xmlns:a16="http://schemas.microsoft.com/office/drawing/2014/main" id="{AAAA7952-6055-45F1-9E4F-BD89AB51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82" y="2885481"/>
              <a:ext cx="28575" cy="19050"/>
            </a:xfrm>
            <a:custGeom>
              <a:avLst/>
              <a:gdLst>
                <a:gd name="T0" fmla="*/ 6667 w 28575"/>
                <a:gd name="T1" fmla="*/ 12595 h 19050"/>
                <a:gd name="T2" fmla="*/ 15526 w 28575"/>
                <a:gd name="T3" fmla="*/ 13738 h 19050"/>
                <a:gd name="T4" fmla="*/ 0 w 28575"/>
                <a:gd name="T5" fmla="*/ 21073 h 19050"/>
                <a:gd name="T6" fmla="*/ 16574 w 28575"/>
                <a:gd name="T7" fmla="*/ 18501 h 19050"/>
                <a:gd name="T8" fmla="*/ 16288 w 28575"/>
                <a:gd name="T9" fmla="*/ 7738 h 19050"/>
                <a:gd name="T10" fmla="*/ 26956 w 28575"/>
                <a:gd name="T11" fmla="*/ 9071 h 19050"/>
                <a:gd name="T12" fmla="*/ 29623 w 28575"/>
                <a:gd name="T13" fmla="*/ 15548 h 19050"/>
                <a:gd name="T14" fmla="*/ 34862 w 28575"/>
                <a:gd name="T15" fmla="*/ 3928 h 19050"/>
                <a:gd name="T16" fmla="*/ 20955 w 28575"/>
                <a:gd name="T17" fmla="*/ 689 h 19050"/>
                <a:gd name="T18" fmla="*/ 18288 w 28575"/>
                <a:gd name="T19" fmla="*/ 6499 h 19050"/>
                <a:gd name="T20" fmla="*/ 15621 w 28575"/>
                <a:gd name="T21" fmla="*/ 22 h 19050"/>
                <a:gd name="T22" fmla="*/ 5906 w 28575"/>
                <a:gd name="T23" fmla="*/ 4975 h 19050"/>
                <a:gd name="T24" fmla="*/ 6667 w 28575"/>
                <a:gd name="T25" fmla="*/ 12595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575" h="19050">
                  <a:moveTo>
                    <a:pt x="6667" y="12595"/>
                  </a:moveTo>
                  <a:cubicBezTo>
                    <a:pt x="6287" y="6595"/>
                    <a:pt x="14383" y="12310"/>
                    <a:pt x="15526" y="13738"/>
                  </a:cubicBezTo>
                  <a:cubicBezTo>
                    <a:pt x="6763" y="12119"/>
                    <a:pt x="4191" y="17548"/>
                    <a:pt x="0" y="21073"/>
                  </a:cubicBezTo>
                  <a:cubicBezTo>
                    <a:pt x="8858" y="22025"/>
                    <a:pt x="8763" y="14691"/>
                    <a:pt x="16574" y="18501"/>
                  </a:cubicBezTo>
                  <a:cubicBezTo>
                    <a:pt x="18764" y="13453"/>
                    <a:pt x="14764" y="12405"/>
                    <a:pt x="16288" y="7738"/>
                  </a:cubicBezTo>
                  <a:cubicBezTo>
                    <a:pt x="20479" y="12595"/>
                    <a:pt x="20479" y="9452"/>
                    <a:pt x="26956" y="9071"/>
                  </a:cubicBezTo>
                  <a:cubicBezTo>
                    <a:pt x="31528" y="11929"/>
                    <a:pt x="22193" y="15358"/>
                    <a:pt x="29623" y="15548"/>
                  </a:cubicBezTo>
                  <a:cubicBezTo>
                    <a:pt x="31433" y="12310"/>
                    <a:pt x="32480" y="10024"/>
                    <a:pt x="34862" y="3928"/>
                  </a:cubicBezTo>
                  <a:cubicBezTo>
                    <a:pt x="26670" y="11071"/>
                    <a:pt x="28194" y="-3216"/>
                    <a:pt x="20955" y="689"/>
                  </a:cubicBezTo>
                  <a:cubicBezTo>
                    <a:pt x="28480" y="975"/>
                    <a:pt x="19526" y="5071"/>
                    <a:pt x="18288" y="6499"/>
                  </a:cubicBezTo>
                  <a:cubicBezTo>
                    <a:pt x="16002" y="5261"/>
                    <a:pt x="18860" y="689"/>
                    <a:pt x="15621" y="22"/>
                  </a:cubicBezTo>
                  <a:cubicBezTo>
                    <a:pt x="15240" y="4785"/>
                    <a:pt x="10382" y="4690"/>
                    <a:pt x="5906" y="4975"/>
                  </a:cubicBezTo>
                  <a:cubicBezTo>
                    <a:pt x="6667" y="7071"/>
                    <a:pt x="2858" y="12405"/>
                    <a:pt x="6667" y="12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69" name="Freeform: Shape 2919">
              <a:extLst>
                <a:ext uri="{FF2B5EF4-FFF2-40B4-BE49-F238E27FC236}">
                  <a16:creationId xmlns:a16="http://schemas.microsoft.com/office/drawing/2014/main" id="{19D0A9FA-B0CB-45C4-A90B-E8C74C939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309" y="2656755"/>
              <a:ext cx="38100" cy="19050"/>
            </a:xfrm>
            <a:custGeom>
              <a:avLst/>
              <a:gdLst>
                <a:gd name="T0" fmla="*/ 0 w 38100"/>
                <a:gd name="T1" fmla="*/ 8340 h 19050"/>
                <a:gd name="T2" fmla="*/ 9049 w 38100"/>
                <a:gd name="T3" fmla="*/ 7959 h 19050"/>
                <a:gd name="T4" fmla="*/ 5334 w 38100"/>
                <a:gd name="T5" fmla="*/ 21389 h 19050"/>
                <a:gd name="T6" fmla="*/ 14573 w 38100"/>
                <a:gd name="T7" fmla="*/ 7102 h 19050"/>
                <a:gd name="T8" fmla="*/ 28289 w 38100"/>
                <a:gd name="T9" fmla="*/ 11864 h 19050"/>
                <a:gd name="T10" fmla="*/ 30956 w 38100"/>
                <a:gd name="T11" fmla="*/ 18341 h 19050"/>
                <a:gd name="T12" fmla="*/ 36290 w 38100"/>
                <a:gd name="T13" fmla="*/ 19008 h 19050"/>
                <a:gd name="T14" fmla="*/ 36957 w 38100"/>
                <a:gd name="T15" fmla="*/ 7769 h 19050"/>
                <a:gd name="T16" fmla="*/ 39529 w 38100"/>
                <a:gd name="T17" fmla="*/ 3959 h 19050"/>
                <a:gd name="T18" fmla="*/ 38481 w 38100"/>
                <a:gd name="T19" fmla="*/ 3863 h 19050"/>
                <a:gd name="T20" fmla="*/ 40672 w 38100"/>
                <a:gd name="T21" fmla="*/ 1101 h 19050"/>
                <a:gd name="T22" fmla="*/ 35052 w 38100"/>
                <a:gd name="T23" fmla="*/ 3673 h 19050"/>
                <a:gd name="T24" fmla="*/ 33528 w 38100"/>
                <a:gd name="T25" fmla="*/ 3768 h 19050"/>
                <a:gd name="T26" fmla="*/ 31623 w 38100"/>
                <a:gd name="T27" fmla="*/ 1482 h 19050"/>
                <a:gd name="T28" fmla="*/ 31718 w 38100"/>
                <a:gd name="T29" fmla="*/ 4149 h 19050"/>
                <a:gd name="T30" fmla="*/ 28384 w 38100"/>
                <a:gd name="T31" fmla="*/ 6245 h 19050"/>
                <a:gd name="T32" fmla="*/ 31813 w 38100"/>
                <a:gd name="T33" fmla="*/ 6435 h 19050"/>
                <a:gd name="T34" fmla="*/ 34957 w 38100"/>
                <a:gd name="T35" fmla="*/ 15674 h 19050"/>
                <a:gd name="T36" fmla="*/ 26956 w 38100"/>
                <a:gd name="T37" fmla="*/ 8531 h 19050"/>
                <a:gd name="T38" fmla="*/ 23050 w 38100"/>
                <a:gd name="T39" fmla="*/ 11102 h 19050"/>
                <a:gd name="T40" fmla="*/ 8382 w 38100"/>
                <a:gd name="T41" fmla="*/ 53 h 19050"/>
                <a:gd name="T42" fmla="*/ 0 w 38100"/>
                <a:gd name="T43" fmla="*/ 8340 h 190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100" h="19050">
                  <a:moveTo>
                    <a:pt x="0" y="8340"/>
                  </a:moveTo>
                  <a:cubicBezTo>
                    <a:pt x="4191" y="9483"/>
                    <a:pt x="4286" y="6054"/>
                    <a:pt x="9049" y="7959"/>
                  </a:cubicBezTo>
                  <a:cubicBezTo>
                    <a:pt x="6763" y="13388"/>
                    <a:pt x="4858" y="18056"/>
                    <a:pt x="5334" y="21389"/>
                  </a:cubicBezTo>
                  <a:cubicBezTo>
                    <a:pt x="10382" y="17103"/>
                    <a:pt x="13049" y="10912"/>
                    <a:pt x="14573" y="7102"/>
                  </a:cubicBezTo>
                  <a:cubicBezTo>
                    <a:pt x="18097" y="9483"/>
                    <a:pt x="21526" y="15960"/>
                    <a:pt x="28289" y="11864"/>
                  </a:cubicBezTo>
                  <a:cubicBezTo>
                    <a:pt x="27242" y="15293"/>
                    <a:pt x="27908" y="17579"/>
                    <a:pt x="30956" y="18341"/>
                  </a:cubicBezTo>
                  <a:cubicBezTo>
                    <a:pt x="31718" y="16055"/>
                    <a:pt x="35052" y="17770"/>
                    <a:pt x="36290" y="19008"/>
                  </a:cubicBezTo>
                  <a:cubicBezTo>
                    <a:pt x="36671" y="14246"/>
                    <a:pt x="36290" y="10817"/>
                    <a:pt x="36957" y="7769"/>
                  </a:cubicBezTo>
                  <a:cubicBezTo>
                    <a:pt x="38386" y="7864"/>
                    <a:pt x="39243" y="7197"/>
                    <a:pt x="39529" y="3959"/>
                  </a:cubicBezTo>
                  <a:cubicBezTo>
                    <a:pt x="39148" y="3863"/>
                    <a:pt x="38862" y="3863"/>
                    <a:pt x="38481" y="3863"/>
                  </a:cubicBezTo>
                  <a:cubicBezTo>
                    <a:pt x="39052" y="2911"/>
                    <a:pt x="39624" y="2054"/>
                    <a:pt x="40672" y="1101"/>
                  </a:cubicBezTo>
                  <a:cubicBezTo>
                    <a:pt x="35909" y="-42"/>
                    <a:pt x="35338" y="2339"/>
                    <a:pt x="35052" y="3673"/>
                  </a:cubicBezTo>
                  <a:cubicBezTo>
                    <a:pt x="34480" y="3673"/>
                    <a:pt x="34004" y="3673"/>
                    <a:pt x="33528" y="3768"/>
                  </a:cubicBezTo>
                  <a:cubicBezTo>
                    <a:pt x="33052" y="3292"/>
                    <a:pt x="32480" y="2530"/>
                    <a:pt x="31623" y="1482"/>
                  </a:cubicBezTo>
                  <a:cubicBezTo>
                    <a:pt x="31718" y="2339"/>
                    <a:pt x="31718" y="3292"/>
                    <a:pt x="31718" y="4149"/>
                  </a:cubicBezTo>
                  <a:cubicBezTo>
                    <a:pt x="30289" y="4530"/>
                    <a:pt x="29146" y="5197"/>
                    <a:pt x="28384" y="6245"/>
                  </a:cubicBezTo>
                  <a:cubicBezTo>
                    <a:pt x="29718" y="6149"/>
                    <a:pt x="30766" y="6245"/>
                    <a:pt x="31813" y="6435"/>
                  </a:cubicBezTo>
                  <a:cubicBezTo>
                    <a:pt x="31909" y="10150"/>
                    <a:pt x="32099" y="13865"/>
                    <a:pt x="34957" y="15674"/>
                  </a:cubicBezTo>
                  <a:cubicBezTo>
                    <a:pt x="28194" y="15960"/>
                    <a:pt x="31909" y="9388"/>
                    <a:pt x="26956" y="8531"/>
                  </a:cubicBezTo>
                  <a:cubicBezTo>
                    <a:pt x="26384" y="10150"/>
                    <a:pt x="24670" y="10626"/>
                    <a:pt x="23050" y="11102"/>
                  </a:cubicBezTo>
                  <a:cubicBezTo>
                    <a:pt x="24098" y="530"/>
                    <a:pt x="3619" y="11388"/>
                    <a:pt x="8382" y="53"/>
                  </a:cubicBezTo>
                  <a:cubicBezTo>
                    <a:pt x="2572" y="-518"/>
                    <a:pt x="952" y="3578"/>
                    <a:pt x="0" y="8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0" name="Freeform: Shape 2920">
              <a:extLst>
                <a:ext uri="{FF2B5EF4-FFF2-40B4-BE49-F238E27FC236}">
                  <a16:creationId xmlns:a16="http://schemas.microsoft.com/office/drawing/2014/main" id="{A61A5EFD-7594-4700-8CDB-A68F17CCD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093" y="4222909"/>
              <a:ext cx="9525" cy="38100"/>
            </a:xfrm>
            <a:custGeom>
              <a:avLst/>
              <a:gdLst>
                <a:gd name="T0" fmla="*/ 3429 w 9525"/>
                <a:gd name="T1" fmla="*/ 0 h 38100"/>
                <a:gd name="T2" fmla="*/ 0 w 9525"/>
                <a:gd name="T3" fmla="*/ 24193 h 38100"/>
                <a:gd name="T4" fmla="*/ 2191 w 9525"/>
                <a:gd name="T5" fmla="*/ 21431 h 38100"/>
                <a:gd name="T6" fmla="*/ 8668 w 9525"/>
                <a:gd name="T7" fmla="*/ 39148 h 38100"/>
                <a:gd name="T8" fmla="*/ 17240 w 9525"/>
                <a:gd name="T9" fmla="*/ 17145 h 38100"/>
                <a:gd name="T10" fmla="*/ 3524 w 9525"/>
                <a:gd name="T11" fmla="*/ 12382 h 38100"/>
                <a:gd name="T12" fmla="*/ 3429 w 9525"/>
                <a:gd name="T13" fmla="*/ 0 h 38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38100">
                  <a:moveTo>
                    <a:pt x="3429" y="0"/>
                  </a:moveTo>
                  <a:cubicBezTo>
                    <a:pt x="381" y="6858"/>
                    <a:pt x="381" y="17240"/>
                    <a:pt x="0" y="24193"/>
                  </a:cubicBezTo>
                  <a:cubicBezTo>
                    <a:pt x="571" y="23050"/>
                    <a:pt x="476" y="21241"/>
                    <a:pt x="2191" y="21431"/>
                  </a:cubicBezTo>
                  <a:cubicBezTo>
                    <a:pt x="762" y="29623"/>
                    <a:pt x="4667" y="34385"/>
                    <a:pt x="8668" y="39148"/>
                  </a:cubicBezTo>
                  <a:cubicBezTo>
                    <a:pt x="7715" y="30004"/>
                    <a:pt x="15907" y="31051"/>
                    <a:pt x="17240" y="17145"/>
                  </a:cubicBezTo>
                  <a:cubicBezTo>
                    <a:pt x="11335" y="13049"/>
                    <a:pt x="6477" y="12192"/>
                    <a:pt x="3524" y="12382"/>
                  </a:cubicBezTo>
                  <a:cubicBezTo>
                    <a:pt x="7144" y="10001"/>
                    <a:pt x="15716" y="381"/>
                    <a:pt x="3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1" name="Freeform: Shape 2921">
              <a:extLst>
                <a:ext uri="{FF2B5EF4-FFF2-40B4-BE49-F238E27FC236}">
                  <a16:creationId xmlns:a16="http://schemas.microsoft.com/office/drawing/2014/main" id="{2E971E30-394D-47E5-8FC9-C8291D20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119" y="2715249"/>
              <a:ext cx="9525" cy="9525"/>
            </a:xfrm>
            <a:custGeom>
              <a:avLst/>
              <a:gdLst>
                <a:gd name="T0" fmla="*/ 15716 w 9525"/>
                <a:gd name="T1" fmla="*/ 53025675 h 9525"/>
                <a:gd name="T2" fmla="*/ 0 w 9525"/>
                <a:gd name="T3" fmla="*/ 19459575 h 9525"/>
                <a:gd name="T4" fmla="*/ 15716 w 9525"/>
                <a:gd name="T5" fmla="*/ 53025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16" y="5567"/>
                  </a:moveTo>
                  <a:cubicBezTo>
                    <a:pt x="16097" y="-1386"/>
                    <a:pt x="2381" y="-910"/>
                    <a:pt x="0" y="2043"/>
                  </a:cubicBezTo>
                  <a:cubicBezTo>
                    <a:pt x="7811" y="1090"/>
                    <a:pt x="8382" y="4710"/>
                    <a:pt x="15716" y="55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2" name="Freeform: Shape 2922">
              <a:extLst>
                <a:ext uri="{FF2B5EF4-FFF2-40B4-BE49-F238E27FC236}">
                  <a16:creationId xmlns:a16="http://schemas.microsoft.com/office/drawing/2014/main" id="{D95BDCF4-82DC-4BEB-8BBF-ECD676789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830" y="2274284"/>
              <a:ext cx="9525" cy="9525"/>
            </a:xfrm>
            <a:custGeom>
              <a:avLst/>
              <a:gdLst>
                <a:gd name="T0" fmla="*/ 27765375 w 9525"/>
                <a:gd name="T1" fmla="*/ 10763 h 9525"/>
                <a:gd name="T2" fmla="*/ 67684650 w 9525"/>
                <a:gd name="T3" fmla="*/ 6668 h 9525"/>
                <a:gd name="T4" fmla="*/ 25955625 w 9525"/>
                <a:gd name="T5" fmla="*/ 0 h 9525"/>
                <a:gd name="T6" fmla="*/ 53168550 w 9525"/>
                <a:gd name="T7" fmla="*/ 4953 h 9525"/>
                <a:gd name="T8" fmla="*/ 277653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15" y="10763"/>
                  </a:moveTo>
                  <a:cubicBezTo>
                    <a:pt x="3487" y="8382"/>
                    <a:pt x="3392" y="5524"/>
                    <a:pt x="7106" y="6668"/>
                  </a:cubicBezTo>
                  <a:cubicBezTo>
                    <a:pt x="8154" y="2762"/>
                    <a:pt x="7392" y="95"/>
                    <a:pt x="2725" y="0"/>
                  </a:cubicBezTo>
                  <a:cubicBezTo>
                    <a:pt x="1772" y="2953"/>
                    <a:pt x="4725" y="3334"/>
                    <a:pt x="5582" y="4953"/>
                  </a:cubicBezTo>
                  <a:cubicBezTo>
                    <a:pt x="1201" y="4667"/>
                    <a:pt x="-2990" y="8858"/>
                    <a:pt x="2915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3" name="Freeform: Shape 2923">
              <a:extLst>
                <a:ext uri="{FF2B5EF4-FFF2-40B4-BE49-F238E27FC236}">
                  <a16:creationId xmlns:a16="http://schemas.microsoft.com/office/drawing/2014/main" id="{AC93E75E-B86C-40D1-A9BA-DC561E521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823" y="4461522"/>
              <a:ext cx="9525" cy="9525"/>
            </a:xfrm>
            <a:custGeom>
              <a:avLst/>
              <a:gdLst>
                <a:gd name="T0" fmla="*/ 11742 w 9525"/>
                <a:gd name="T1" fmla="*/ 369 h 9525"/>
                <a:gd name="T2" fmla="*/ 2502 w 9525"/>
                <a:gd name="T3" fmla="*/ 2274 h 9525"/>
                <a:gd name="T4" fmla="*/ 2788 w 9525"/>
                <a:gd name="T5" fmla="*/ 13038 h 9525"/>
                <a:gd name="T6" fmla="*/ 11742 w 9525"/>
                <a:gd name="T7" fmla="*/ 36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2" y="369"/>
                  </a:moveTo>
                  <a:cubicBezTo>
                    <a:pt x="6408" y="-1440"/>
                    <a:pt x="7741" y="4084"/>
                    <a:pt x="2502" y="2274"/>
                  </a:cubicBezTo>
                  <a:cubicBezTo>
                    <a:pt x="-927" y="4465"/>
                    <a:pt x="-832" y="11323"/>
                    <a:pt x="2788" y="13038"/>
                  </a:cubicBezTo>
                  <a:cubicBezTo>
                    <a:pt x="3455" y="8561"/>
                    <a:pt x="5264" y="2751"/>
                    <a:pt x="11742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4" name="Freeform: Shape 2924">
              <a:extLst>
                <a:ext uri="{FF2B5EF4-FFF2-40B4-BE49-F238E27FC236}">
                  <a16:creationId xmlns:a16="http://schemas.microsoft.com/office/drawing/2014/main" id="{0998F14F-899F-4AE1-B1AD-799FFA5A5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832" y="2300963"/>
              <a:ext cx="28575" cy="19050"/>
            </a:xfrm>
            <a:custGeom>
              <a:avLst/>
              <a:gdLst>
                <a:gd name="T0" fmla="*/ 18769 w 28575"/>
                <a:gd name="T1" fmla="*/ 944 h 19050"/>
                <a:gd name="T2" fmla="*/ 7720 w 28575"/>
                <a:gd name="T3" fmla="*/ 2659 h 19050"/>
                <a:gd name="T4" fmla="*/ 5 w 28575"/>
                <a:gd name="T5" fmla="*/ 18661 h 19050"/>
                <a:gd name="T6" fmla="*/ 11816 w 28575"/>
                <a:gd name="T7" fmla="*/ 12469 h 19050"/>
                <a:gd name="T8" fmla="*/ 16197 w 28575"/>
                <a:gd name="T9" fmla="*/ 19137 h 19050"/>
                <a:gd name="T10" fmla="*/ 24294 w 28575"/>
                <a:gd name="T11" fmla="*/ 12469 h 19050"/>
                <a:gd name="T12" fmla="*/ 13721 w 28575"/>
                <a:gd name="T13" fmla="*/ 11136 h 19050"/>
                <a:gd name="T14" fmla="*/ 12483 w 28575"/>
                <a:gd name="T15" fmla="*/ 11993 h 19050"/>
                <a:gd name="T16" fmla="*/ 18579 w 28575"/>
                <a:gd name="T17" fmla="*/ 2563 h 19050"/>
                <a:gd name="T18" fmla="*/ 27818 w 28575"/>
                <a:gd name="T19" fmla="*/ 658 h 19050"/>
                <a:gd name="T20" fmla="*/ 18769 w 28575"/>
                <a:gd name="T21" fmla="*/ 944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18769" y="944"/>
                  </a:moveTo>
                  <a:cubicBezTo>
                    <a:pt x="15816" y="6754"/>
                    <a:pt x="12578" y="6945"/>
                    <a:pt x="7720" y="2659"/>
                  </a:cubicBezTo>
                  <a:cubicBezTo>
                    <a:pt x="5244" y="8088"/>
                    <a:pt x="-186" y="10183"/>
                    <a:pt x="5" y="18661"/>
                  </a:cubicBezTo>
                  <a:cubicBezTo>
                    <a:pt x="4482" y="17137"/>
                    <a:pt x="8577" y="15041"/>
                    <a:pt x="11816" y="12469"/>
                  </a:cubicBezTo>
                  <a:cubicBezTo>
                    <a:pt x="8673" y="15803"/>
                    <a:pt x="11149" y="21994"/>
                    <a:pt x="16197" y="19137"/>
                  </a:cubicBezTo>
                  <a:cubicBezTo>
                    <a:pt x="10101" y="10088"/>
                    <a:pt x="22674" y="17327"/>
                    <a:pt x="24294" y="12469"/>
                  </a:cubicBezTo>
                  <a:cubicBezTo>
                    <a:pt x="20769" y="11993"/>
                    <a:pt x="17245" y="11612"/>
                    <a:pt x="13721" y="11136"/>
                  </a:cubicBezTo>
                  <a:cubicBezTo>
                    <a:pt x="13245" y="11326"/>
                    <a:pt x="12864" y="11707"/>
                    <a:pt x="12483" y="11993"/>
                  </a:cubicBezTo>
                  <a:cubicBezTo>
                    <a:pt x="15721" y="9326"/>
                    <a:pt x="17912" y="6183"/>
                    <a:pt x="18579" y="2563"/>
                  </a:cubicBezTo>
                  <a:cubicBezTo>
                    <a:pt x="19722" y="5802"/>
                    <a:pt x="33057" y="3992"/>
                    <a:pt x="27818" y="658"/>
                  </a:cubicBezTo>
                  <a:cubicBezTo>
                    <a:pt x="24960" y="4849"/>
                    <a:pt x="21341" y="-2485"/>
                    <a:pt x="18769" y="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5" name="Freeform: Shape 2925">
              <a:extLst>
                <a:ext uri="{FF2B5EF4-FFF2-40B4-BE49-F238E27FC236}">
                  <a16:creationId xmlns:a16="http://schemas.microsoft.com/office/drawing/2014/main" id="{0F98A9FC-A58A-4E78-B51E-6FD28E8F0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86" y="3273552"/>
              <a:ext cx="28575" cy="28575"/>
            </a:xfrm>
            <a:custGeom>
              <a:avLst/>
              <a:gdLst>
                <a:gd name="T0" fmla="*/ 5097 w 28575"/>
                <a:gd name="T1" fmla="*/ 21527 h 28575"/>
                <a:gd name="T2" fmla="*/ 620 w 28575"/>
                <a:gd name="T3" fmla="*/ 14859 h 28575"/>
                <a:gd name="T4" fmla="*/ 3097 w 28575"/>
                <a:gd name="T5" fmla="*/ 22860 h 28575"/>
                <a:gd name="T6" fmla="*/ 8717 w 28575"/>
                <a:gd name="T7" fmla="*/ 21622 h 28575"/>
                <a:gd name="T8" fmla="*/ 9955 w 28575"/>
                <a:gd name="T9" fmla="*/ 22670 h 28575"/>
                <a:gd name="T10" fmla="*/ 13765 w 28575"/>
                <a:gd name="T11" fmla="*/ 21336 h 28575"/>
                <a:gd name="T12" fmla="*/ 16051 w 28575"/>
                <a:gd name="T13" fmla="*/ 15145 h 28575"/>
                <a:gd name="T14" fmla="*/ 25004 w 28575"/>
                <a:gd name="T15" fmla="*/ 18955 h 28575"/>
                <a:gd name="T16" fmla="*/ 22337 w 28575"/>
                <a:gd name="T17" fmla="*/ 17336 h 28575"/>
                <a:gd name="T18" fmla="*/ 28433 w 28575"/>
                <a:gd name="T19" fmla="*/ 19907 h 28575"/>
                <a:gd name="T20" fmla="*/ 26719 w 28575"/>
                <a:gd name="T21" fmla="*/ 20574 h 28575"/>
                <a:gd name="T22" fmla="*/ 29290 w 28575"/>
                <a:gd name="T23" fmla="*/ 22098 h 28575"/>
                <a:gd name="T24" fmla="*/ 22433 w 28575"/>
                <a:gd name="T25" fmla="*/ 25146 h 28575"/>
                <a:gd name="T26" fmla="*/ 26909 w 28575"/>
                <a:gd name="T27" fmla="*/ 31814 h 28575"/>
                <a:gd name="T28" fmla="*/ 30434 w 28575"/>
                <a:gd name="T29" fmla="*/ 24575 h 28575"/>
                <a:gd name="T30" fmla="*/ 33482 w 28575"/>
                <a:gd name="T31" fmla="*/ 29051 h 28575"/>
                <a:gd name="T32" fmla="*/ 37768 w 28575"/>
                <a:gd name="T33" fmla="*/ 19907 h 28575"/>
                <a:gd name="T34" fmla="*/ 31577 w 28575"/>
                <a:gd name="T35" fmla="*/ 19907 h 28575"/>
                <a:gd name="T36" fmla="*/ 31767 w 28575"/>
                <a:gd name="T37" fmla="*/ 16669 h 28575"/>
                <a:gd name="T38" fmla="*/ 34244 w 28575"/>
                <a:gd name="T39" fmla="*/ 18002 h 28575"/>
                <a:gd name="T40" fmla="*/ 30243 w 28575"/>
                <a:gd name="T41" fmla="*/ 11716 h 28575"/>
                <a:gd name="T42" fmla="*/ 29862 w 28575"/>
                <a:gd name="T43" fmla="*/ 10668 h 28575"/>
                <a:gd name="T44" fmla="*/ 29576 w 28575"/>
                <a:gd name="T45" fmla="*/ 10668 h 28575"/>
                <a:gd name="T46" fmla="*/ 29576 w 28575"/>
                <a:gd name="T47" fmla="*/ 6572 h 28575"/>
                <a:gd name="T48" fmla="*/ 35101 w 28575"/>
                <a:gd name="T49" fmla="*/ 6953 h 28575"/>
                <a:gd name="T50" fmla="*/ 26338 w 28575"/>
                <a:gd name="T51" fmla="*/ 0 h 28575"/>
                <a:gd name="T52" fmla="*/ 8907 w 28575"/>
                <a:gd name="T53" fmla="*/ 11335 h 28575"/>
                <a:gd name="T54" fmla="*/ 7574 w 28575"/>
                <a:gd name="T55" fmla="*/ 20098 h 28575"/>
                <a:gd name="T56" fmla="*/ 5097 w 28575"/>
                <a:gd name="T57" fmla="*/ 21527 h 28575"/>
                <a:gd name="T58" fmla="*/ 21861 w 28575"/>
                <a:gd name="T59" fmla="*/ 12478 h 28575"/>
                <a:gd name="T60" fmla="*/ 23194 w 28575"/>
                <a:gd name="T61" fmla="*/ 13335 h 28575"/>
                <a:gd name="T62" fmla="*/ 20909 w 28575"/>
                <a:gd name="T63" fmla="*/ 16002 h 28575"/>
                <a:gd name="T64" fmla="*/ 21861 w 28575"/>
                <a:gd name="T65" fmla="*/ 12478 h 285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75" h="28575">
                  <a:moveTo>
                    <a:pt x="5097" y="21527"/>
                  </a:moveTo>
                  <a:cubicBezTo>
                    <a:pt x="6145" y="17621"/>
                    <a:pt x="5383" y="14954"/>
                    <a:pt x="620" y="14859"/>
                  </a:cubicBezTo>
                  <a:cubicBezTo>
                    <a:pt x="-1570" y="19526"/>
                    <a:pt x="2716" y="19907"/>
                    <a:pt x="3097" y="22860"/>
                  </a:cubicBezTo>
                  <a:cubicBezTo>
                    <a:pt x="4811" y="23432"/>
                    <a:pt x="7193" y="22670"/>
                    <a:pt x="8717" y="21622"/>
                  </a:cubicBezTo>
                  <a:cubicBezTo>
                    <a:pt x="9098" y="22003"/>
                    <a:pt x="9383" y="22289"/>
                    <a:pt x="9955" y="22670"/>
                  </a:cubicBezTo>
                  <a:cubicBezTo>
                    <a:pt x="10431" y="21527"/>
                    <a:pt x="11669" y="20955"/>
                    <a:pt x="13765" y="21336"/>
                  </a:cubicBezTo>
                  <a:cubicBezTo>
                    <a:pt x="14241" y="19050"/>
                    <a:pt x="13479" y="15526"/>
                    <a:pt x="16051" y="15145"/>
                  </a:cubicBezTo>
                  <a:cubicBezTo>
                    <a:pt x="19385" y="15335"/>
                    <a:pt x="21671" y="23622"/>
                    <a:pt x="25004" y="18955"/>
                  </a:cubicBezTo>
                  <a:cubicBezTo>
                    <a:pt x="24338" y="18764"/>
                    <a:pt x="23385" y="18098"/>
                    <a:pt x="22337" y="17336"/>
                  </a:cubicBezTo>
                  <a:cubicBezTo>
                    <a:pt x="25100" y="17717"/>
                    <a:pt x="27290" y="18669"/>
                    <a:pt x="28433" y="19907"/>
                  </a:cubicBezTo>
                  <a:cubicBezTo>
                    <a:pt x="27862" y="20003"/>
                    <a:pt x="27386" y="20193"/>
                    <a:pt x="26719" y="20574"/>
                  </a:cubicBezTo>
                  <a:cubicBezTo>
                    <a:pt x="27957" y="20765"/>
                    <a:pt x="28719" y="21336"/>
                    <a:pt x="29290" y="22098"/>
                  </a:cubicBezTo>
                  <a:cubicBezTo>
                    <a:pt x="28910" y="23432"/>
                    <a:pt x="26909" y="24670"/>
                    <a:pt x="22433" y="25146"/>
                  </a:cubicBezTo>
                  <a:cubicBezTo>
                    <a:pt x="21575" y="28861"/>
                    <a:pt x="24433" y="30194"/>
                    <a:pt x="26909" y="31814"/>
                  </a:cubicBezTo>
                  <a:cubicBezTo>
                    <a:pt x="28338" y="29623"/>
                    <a:pt x="29576" y="27146"/>
                    <a:pt x="30434" y="24575"/>
                  </a:cubicBezTo>
                  <a:cubicBezTo>
                    <a:pt x="31005" y="26384"/>
                    <a:pt x="31481" y="28289"/>
                    <a:pt x="33482" y="29051"/>
                  </a:cubicBezTo>
                  <a:cubicBezTo>
                    <a:pt x="34815" y="25813"/>
                    <a:pt x="38339" y="24860"/>
                    <a:pt x="37768" y="19907"/>
                  </a:cubicBezTo>
                  <a:cubicBezTo>
                    <a:pt x="34910" y="20574"/>
                    <a:pt x="33101" y="20193"/>
                    <a:pt x="31577" y="19907"/>
                  </a:cubicBezTo>
                  <a:cubicBezTo>
                    <a:pt x="31767" y="18860"/>
                    <a:pt x="31862" y="17717"/>
                    <a:pt x="31767" y="16669"/>
                  </a:cubicBezTo>
                  <a:cubicBezTo>
                    <a:pt x="32529" y="17050"/>
                    <a:pt x="33291" y="17336"/>
                    <a:pt x="34244" y="18002"/>
                  </a:cubicBezTo>
                  <a:cubicBezTo>
                    <a:pt x="34910" y="14383"/>
                    <a:pt x="31958" y="13526"/>
                    <a:pt x="30243" y="11716"/>
                  </a:cubicBezTo>
                  <a:cubicBezTo>
                    <a:pt x="30053" y="11430"/>
                    <a:pt x="30053" y="10954"/>
                    <a:pt x="29862" y="10668"/>
                  </a:cubicBezTo>
                  <a:cubicBezTo>
                    <a:pt x="29767" y="10668"/>
                    <a:pt x="29672" y="10668"/>
                    <a:pt x="29576" y="10668"/>
                  </a:cubicBezTo>
                  <a:cubicBezTo>
                    <a:pt x="29005" y="9716"/>
                    <a:pt x="28910" y="8477"/>
                    <a:pt x="29576" y="6572"/>
                  </a:cubicBezTo>
                  <a:cubicBezTo>
                    <a:pt x="32053" y="6953"/>
                    <a:pt x="39482" y="10287"/>
                    <a:pt x="35101" y="6953"/>
                  </a:cubicBezTo>
                  <a:cubicBezTo>
                    <a:pt x="30910" y="5620"/>
                    <a:pt x="30529" y="1429"/>
                    <a:pt x="26338" y="0"/>
                  </a:cubicBezTo>
                  <a:cubicBezTo>
                    <a:pt x="21480" y="4667"/>
                    <a:pt x="19956" y="12764"/>
                    <a:pt x="8907" y="11335"/>
                  </a:cubicBezTo>
                  <a:cubicBezTo>
                    <a:pt x="11860" y="16002"/>
                    <a:pt x="6335" y="17336"/>
                    <a:pt x="7574" y="20098"/>
                  </a:cubicBezTo>
                  <a:cubicBezTo>
                    <a:pt x="7002" y="20860"/>
                    <a:pt x="6050" y="21241"/>
                    <a:pt x="5097" y="21527"/>
                  </a:cubicBezTo>
                  <a:close/>
                  <a:moveTo>
                    <a:pt x="21861" y="12478"/>
                  </a:moveTo>
                  <a:cubicBezTo>
                    <a:pt x="22337" y="12859"/>
                    <a:pt x="22814" y="13049"/>
                    <a:pt x="23194" y="13335"/>
                  </a:cubicBezTo>
                  <a:cubicBezTo>
                    <a:pt x="22337" y="14097"/>
                    <a:pt x="21575" y="15050"/>
                    <a:pt x="20909" y="16002"/>
                  </a:cubicBezTo>
                  <a:cubicBezTo>
                    <a:pt x="19670" y="14573"/>
                    <a:pt x="19289" y="13049"/>
                    <a:pt x="21861" y="12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6" name="Freeform: Shape 2926">
              <a:extLst>
                <a:ext uri="{FF2B5EF4-FFF2-40B4-BE49-F238E27FC236}">
                  <a16:creationId xmlns:a16="http://schemas.microsoft.com/office/drawing/2014/main" id="{49A3B2A7-F43C-4163-868A-CF9DD9366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967" y="306124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8046600 w 9525"/>
                <a:gd name="T3" fmla="*/ 13240 h 9525"/>
                <a:gd name="T4" fmla="*/ 82562700 w 9525"/>
                <a:gd name="T5" fmla="*/ 2667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048" y="10478"/>
                    <a:pt x="1143" y="6763"/>
                    <a:pt x="7144" y="13240"/>
                  </a:cubicBezTo>
                  <a:cubicBezTo>
                    <a:pt x="10096" y="8858"/>
                    <a:pt x="7239" y="8858"/>
                    <a:pt x="8668" y="2667"/>
                  </a:cubicBezTo>
                  <a:cubicBezTo>
                    <a:pt x="4477" y="2572"/>
                    <a:pt x="1810" y="15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7" name="Freeform: Shape 2927">
              <a:extLst>
                <a:ext uri="{FF2B5EF4-FFF2-40B4-BE49-F238E27FC236}">
                  <a16:creationId xmlns:a16="http://schemas.microsoft.com/office/drawing/2014/main" id="{2E498252-3313-4A59-97CA-14A8943DC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292" y="3574066"/>
              <a:ext cx="9525" cy="9525"/>
            </a:xfrm>
            <a:custGeom>
              <a:avLst/>
              <a:gdLst>
                <a:gd name="T0" fmla="*/ 60788550 w 9525"/>
                <a:gd name="T1" fmla="*/ 12954 h 9525"/>
                <a:gd name="T2" fmla="*/ 56245125 w 9525"/>
                <a:gd name="T3" fmla="*/ 3620 h 9525"/>
                <a:gd name="T4" fmla="*/ 9982200 w 9525"/>
                <a:gd name="T5" fmla="*/ 0 h 9525"/>
                <a:gd name="T6" fmla="*/ 0 w 9525"/>
                <a:gd name="T7" fmla="*/ 7525 h 9525"/>
                <a:gd name="T8" fmla="*/ 60788550 w 9525"/>
                <a:gd name="T9" fmla="*/ 1295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82" y="12954"/>
                  </a:moveTo>
                  <a:cubicBezTo>
                    <a:pt x="9430" y="3524"/>
                    <a:pt x="953" y="10954"/>
                    <a:pt x="5905" y="3620"/>
                  </a:cubicBezTo>
                  <a:cubicBezTo>
                    <a:pt x="2381" y="3620"/>
                    <a:pt x="2667" y="1143"/>
                    <a:pt x="1048" y="0"/>
                  </a:cubicBezTo>
                  <a:cubicBezTo>
                    <a:pt x="667" y="3810"/>
                    <a:pt x="3715" y="5048"/>
                    <a:pt x="0" y="7525"/>
                  </a:cubicBezTo>
                  <a:cubicBezTo>
                    <a:pt x="3524" y="8382"/>
                    <a:pt x="4286" y="11144"/>
                    <a:pt x="6382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8" name="Freeform: Shape 2928">
              <a:extLst>
                <a:ext uri="{FF2B5EF4-FFF2-40B4-BE49-F238E27FC236}">
                  <a16:creationId xmlns:a16="http://schemas.microsoft.com/office/drawing/2014/main" id="{6BEB5CBF-DB17-4307-BDBA-F3962F22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3250128"/>
              <a:ext cx="28575" cy="28575"/>
            </a:xfrm>
            <a:custGeom>
              <a:avLst/>
              <a:gdLst>
                <a:gd name="T0" fmla="*/ 36290 w 28575"/>
                <a:gd name="T1" fmla="*/ 28281 h 28575"/>
                <a:gd name="T2" fmla="*/ 28956 w 28575"/>
                <a:gd name="T3" fmla="*/ 16566 h 28575"/>
                <a:gd name="T4" fmla="*/ 32004 w 28575"/>
                <a:gd name="T5" fmla="*/ 7707 h 28575"/>
                <a:gd name="T6" fmla="*/ 12287 w 28575"/>
                <a:gd name="T7" fmla="*/ 6850 h 28575"/>
                <a:gd name="T8" fmla="*/ 4096 w 28575"/>
                <a:gd name="T9" fmla="*/ 1230 h 28575"/>
                <a:gd name="T10" fmla="*/ 7906 w 28575"/>
                <a:gd name="T11" fmla="*/ 12470 h 28575"/>
                <a:gd name="T12" fmla="*/ 0 w 28575"/>
                <a:gd name="T13" fmla="*/ 17613 h 28575"/>
                <a:gd name="T14" fmla="*/ 8001 w 28575"/>
                <a:gd name="T15" fmla="*/ 24757 h 28575"/>
                <a:gd name="T16" fmla="*/ 22574 w 28575"/>
                <a:gd name="T17" fmla="*/ 11232 h 28575"/>
                <a:gd name="T18" fmla="*/ 27051 w 28575"/>
                <a:gd name="T19" fmla="*/ 30186 h 28575"/>
                <a:gd name="T20" fmla="*/ 36290 w 28575"/>
                <a:gd name="T21" fmla="*/ 28281 h 28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28575">
                  <a:moveTo>
                    <a:pt x="36290" y="28281"/>
                  </a:moveTo>
                  <a:cubicBezTo>
                    <a:pt x="35528" y="23233"/>
                    <a:pt x="33433" y="19137"/>
                    <a:pt x="28956" y="16566"/>
                  </a:cubicBezTo>
                  <a:cubicBezTo>
                    <a:pt x="32861" y="14851"/>
                    <a:pt x="28004" y="11136"/>
                    <a:pt x="32004" y="7707"/>
                  </a:cubicBezTo>
                  <a:cubicBezTo>
                    <a:pt x="24575" y="4659"/>
                    <a:pt x="21050" y="7326"/>
                    <a:pt x="12287" y="6850"/>
                  </a:cubicBezTo>
                  <a:cubicBezTo>
                    <a:pt x="13716" y="3040"/>
                    <a:pt x="7239" y="-2484"/>
                    <a:pt x="4096" y="1230"/>
                  </a:cubicBezTo>
                  <a:cubicBezTo>
                    <a:pt x="8001" y="3231"/>
                    <a:pt x="9049" y="7136"/>
                    <a:pt x="7906" y="12470"/>
                  </a:cubicBezTo>
                  <a:cubicBezTo>
                    <a:pt x="2096" y="10755"/>
                    <a:pt x="1048" y="14184"/>
                    <a:pt x="0" y="17613"/>
                  </a:cubicBezTo>
                  <a:cubicBezTo>
                    <a:pt x="2572" y="19995"/>
                    <a:pt x="4953" y="22566"/>
                    <a:pt x="8001" y="24757"/>
                  </a:cubicBezTo>
                  <a:cubicBezTo>
                    <a:pt x="9334" y="16375"/>
                    <a:pt x="15335" y="13137"/>
                    <a:pt x="22574" y="11232"/>
                  </a:cubicBezTo>
                  <a:cubicBezTo>
                    <a:pt x="31528" y="14661"/>
                    <a:pt x="28766" y="21995"/>
                    <a:pt x="27051" y="30186"/>
                  </a:cubicBezTo>
                  <a:cubicBezTo>
                    <a:pt x="30575" y="34473"/>
                    <a:pt x="32004" y="28472"/>
                    <a:pt x="36290" y="28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79" name="Freeform: Shape 2929">
              <a:extLst>
                <a:ext uri="{FF2B5EF4-FFF2-40B4-BE49-F238E27FC236}">
                  <a16:creationId xmlns:a16="http://schemas.microsoft.com/office/drawing/2014/main" id="{18F2E5D6-2575-49DE-9E14-072AEC39D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730" y="2986945"/>
              <a:ext cx="9525" cy="9525"/>
            </a:xfrm>
            <a:custGeom>
              <a:avLst/>
              <a:gdLst>
                <a:gd name="T0" fmla="*/ 55340250 w 9525"/>
                <a:gd name="T1" fmla="*/ 10001 h 9525"/>
                <a:gd name="T2" fmla="*/ 0 w 9525"/>
                <a:gd name="T3" fmla="*/ 0 h 9525"/>
                <a:gd name="T4" fmla="*/ 55340250 w 9525"/>
                <a:gd name="T5" fmla="*/ 100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810" y="10001"/>
                  </a:moveTo>
                  <a:cubicBezTo>
                    <a:pt x="6382" y="5048"/>
                    <a:pt x="4667" y="1524"/>
                    <a:pt x="0" y="0"/>
                  </a:cubicBezTo>
                  <a:cubicBezTo>
                    <a:pt x="2667" y="2858"/>
                    <a:pt x="667" y="8763"/>
                    <a:pt x="581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0" name="Freeform: Shape 2930">
              <a:extLst>
                <a:ext uri="{FF2B5EF4-FFF2-40B4-BE49-F238E27FC236}">
                  <a16:creationId xmlns:a16="http://schemas.microsoft.com/office/drawing/2014/main" id="{A77E086C-ADC2-4595-B96E-8A9B522BB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142" y="3633258"/>
              <a:ext cx="47625" cy="28575"/>
            </a:xfrm>
            <a:custGeom>
              <a:avLst/>
              <a:gdLst>
                <a:gd name="T0" fmla="*/ 33909 w 47625"/>
                <a:gd name="T1" fmla="*/ 339 h 28575"/>
                <a:gd name="T2" fmla="*/ 23050 w 47625"/>
                <a:gd name="T3" fmla="*/ 12816 h 28575"/>
                <a:gd name="T4" fmla="*/ 22765 w 47625"/>
                <a:gd name="T5" fmla="*/ 2053 h 28575"/>
                <a:gd name="T6" fmla="*/ 0 w 47625"/>
                <a:gd name="T7" fmla="*/ 9959 h 28575"/>
                <a:gd name="T8" fmla="*/ 18383 w 47625"/>
                <a:gd name="T9" fmla="*/ 7578 h 28575"/>
                <a:gd name="T10" fmla="*/ 25146 w 47625"/>
                <a:gd name="T11" fmla="*/ 23770 h 28575"/>
                <a:gd name="T12" fmla="*/ 27146 w 47625"/>
                <a:gd name="T13" fmla="*/ 34819 h 28575"/>
                <a:gd name="T14" fmla="*/ 31528 w 47625"/>
                <a:gd name="T15" fmla="*/ 29199 h 28575"/>
                <a:gd name="T16" fmla="*/ 43243 w 47625"/>
                <a:gd name="T17" fmla="*/ 35295 h 28575"/>
                <a:gd name="T18" fmla="*/ 44101 w 47625"/>
                <a:gd name="T19" fmla="*/ 29295 h 28575"/>
                <a:gd name="T20" fmla="*/ 35909 w 47625"/>
                <a:gd name="T21" fmla="*/ 23675 h 28575"/>
                <a:gd name="T22" fmla="*/ 49816 w 47625"/>
                <a:gd name="T23" fmla="*/ 26914 h 28575"/>
                <a:gd name="T24" fmla="*/ 53150 w 47625"/>
                <a:gd name="T25" fmla="*/ 16627 h 28575"/>
                <a:gd name="T26" fmla="*/ 42100 w 47625"/>
                <a:gd name="T27" fmla="*/ 18341 h 28575"/>
                <a:gd name="T28" fmla="*/ 45339 w 47625"/>
                <a:gd name="T29" fmla="*/ 7959 h 28575"/>
                <a:gd name="T30" fmla="*/ 33623 w 47625"/>
                <a:gd name="T31" fmla="*/ 14245 h 28575"/>
                <a:gd name="T32" fmla="*/ 33909 w 47625"/>
                <a:gd name="T33" fmla="*/ 339 h 285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625" h="28575">
                  <a:moveTo>
                    <a:pt x="33909" y="339"/>
                  </a:moveTo>
                  <a:cubicBezTo>
                    <a:pt x="24289" y="-2138"/>
                    <a:pt x="27622" y="9673"/>
                    <a:pt x="23050" y="12816"/>
                  </a:cubicBezTo>
                  <a:cubicBezTo>
                    <a:pt x="20955" y="10531"/>
                    <a:pt x="22288" y="6054"/>
                    <a:pt x="22765" y="2053"/>
                  </a:cubicBezTo>
                  <a:cubicBezTo>
                    <a:pt x="15716" y="5292"/>
                    <a:pt x="4763" y="4244"/>
                    <a:pt x="0" y="9959"/>
                  </a:cubicBezTo>
                  <a:cubicBezTo>
                    <a:pt x="6763" y="12435"/>
                    <a:pt x="11621" y="10816"/>
                    <a:pt x="18383" y="7578"/>
                  </a:cubicBezTo>
                  <a:cubicBezTo>
                    <a:pt x="22955" y="11483"/>
                    <a:pt x="20098" y="20246"/>
                    <a:pt x="25146" y="23770"/>
                  </a:cubicBezTo>
                  <a:cubicBezTo>
                    <a:pt x="18669" y="24437"/>
                    <a:pt x="25527" y="33200"/>
                    <a:pt x="27146" y="34819"/>
                  </a:cubicBezTo>
                  <a:cubicBezTo>
                    <a:pt x="31813" y="36439"/>
                    <a:pt x="26860" y="27580"/>
                    <a:pt x="31528" y="29199"/>
                  </a:cubicBezTo>
                  <a:cubicBezTo>
                    <a:pt x="37909" y="29581"/>
                    <a:pt x="37338" y="34534"/>
                    <a:pt x="43243" y="35295"/>
                  </a:cubicBezTo>
                  <a:cubicBezTo>
                    <a:pt x="43529" y="33295"/>
                    <a:pt x="43815" y="31295"/>
                    <a:pt x="44101" y="29295"/>
                  </a:cubicBezTo>
                  <a:cubicBezTo>
                    <a:pt x="38957" y="29009"/>
                    <a:pt x="34385" y="28247"/>
                    <a:pt x="35909" y="23675"/>
                  </a:cubicBezTo>
                  <a:cubicBezTo>
                    <a:pt x="40005" y="25104"/>
                    <a:pt x="43625" y="26818"/>
                    <a:pt x="49816" y="26914"/>
                  </a:cubicBezTo>
                  <a:cubicBezTo>
                    <a:pt x="51816" y="21865"/>
                    <a:pt x="48673" y="23008"/>
                    <a:pt x="53150" y="16627"/>
                  </a:cubicBezTo>
                  <a:cubicBezTo>
                    <a:pt x="47625" y="15198"/>
                    <a:pt x="48482" y="20722"/>
                    <a:pt x="42100" y="18341"/>
                  </a:cubicBezTo>
                  <a:cubicBezTo>
                    <a:pt x="39243" y="12340"/>
                    <a:pt x="45244" y="14722"/>
                    <a:pt x="45339" y="7959"/>
                  </a:cubicBezTo>
                  <a:cubicBezTo>
                    <a:pt x="37719" y="5863"/>
                    <a:pt x="42577" y="17674"/>
                    <a:pt x="33623" y="14245"/>
                  </a:cubicBezTo>
                  <a:cubicBezTo>
                    <a:pt x="36195" y="8340"/>
                    <a:pt x="36290" y="5577"/>
                    <a:pt x="33909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1" name="Freeform: Shape 2931">
              <a:extLst>
                <a:ext uri="{FF2B5EF4-FFF2-40B4-BE49-F238E27FC236}">
                  <a16:creationId xmlns:a16="http://schemas.microsoft.com/office/drawing/2014/main" id="{06470FE5-E175-43F8-91FD-B79967D00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826" y="3265904"/>
              <a:ext cx="9525" cy="9525"/>
            </a:xfrm>
            <a:custGeom>
              <a:avLst/>
              <a:gdLst>
                <a:gd name="T0" fmla="*/ 7191375 w 9525"/>
                <a:gd name="T1" fmla="*/ 2600 h 9525"/>
                <a:gd name="T2" fmla="*/ 838200 w 9525"/>
                <a:gd name="T3" fmla="*/ 7172 h 9525"/>
                <a:gd name="T4" fmla="*/ 59817000 w 9525"/>
                <a:gd name="T5" fmla="*/ 14030 h 9525"/>
                <a:gd name="T6" fmla="*/ 78867000 w 9525"/>
                <a:gd name="T7" fmla="*/ 409 h 9525"/>
                <a:gd name="T8" fmla="*/ 7191375 w 9525"/>
                <a:gd name="T9" fmla="*/ 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55" y="2600"/>
                  </a:moveTo>
                  <a:cubicBezTo>
                    <a:pt x="3898" y="2505"/>
                    <a:pt x="6089" y="9267"/>
                    <a:pt x="88" y="7172"/>
                  </a:cubicBezTo>
                  <a:cubicBezTo>
                    <a:pt x="-769" y="10601"/>
                    <a:pt x="4851" y="16697"/>
                    <a:pt x="6280" y="14030"/>
                  </a:cubicBezTo>
                  <a:cubicBezTo>
                    <a:pt x="184" y="10125"/>
                    <a:pt x="6756" y="5648"/>
                    <a:pt x="8280" y="409"/>
                  </a:cubicBezTo>
                  <a:cubicBezTo>
                    <a:pt x="4279" y="-448"/>
                    <a:pt x="1517" y="-67"/>
                    <a:pt x="755" y="2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2" name="Freeform: Shape 2932">
              <a:extLst>
                <a:ext uri="{FF2B5EF4-FFF2-40B4-BE49-F238E27FC236}">
                  <a16:creationId xmlns:a16="http://schemas.microsoft.com/office/drawing/2014/main" id="{A386548B-3DC7-455E-BF87-F869C613F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619" y="4602194"/>
              <a:ext cx="9525" cy="9525"/>
            </a:xfrm>
            <a:custGeom>
              <a:avLst/>
              <a:gdLst>
                <a:gd name="T0" fmla="*/ 18892 w 9525"/>
                <a:gd name="T1" fmla="*/ 0 h 9525"/>
                <a:gd name="T2" fmla="*/ 1461 w 9525"/>
                <a:gd name="T3" fmla="*/ 8572 h 9525"/>
                <a:gd name="T4" fmla="*/ 318 w 9525"/>
                <a:gd name="T5" fmla="*/ 3810 h 9525"/>
                <a:gd name="T6" fmla="*/ 16701 w 9525"/>
                <a:gd name="T7" fmla="*/ 15049 h 9525"/>
                <a:gd name="T8" fmla="*/ 18892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892" y="0"/>
                  </a:moveTo>
                  <a:cubicBezTo>
                    <a:pt x="11367" y="952"/>
                    <a:pt x="9843" y="8572"/>
                    <a:pt x="1461" y="8572"/>
                  </a:cubicBezTo>
                  <a:cubicBezTo>
                    <a:pt x="794" y="5143"/>
                    <a:pt x="7176" y="4381"/>
                    <a:pt x="318" y="3810"/>
                  </a:cubicBezTo>
                  <a:cubicBezTo>
                    <a:pt x="-1873" y="12763"/>
                    <a:pt x="7652" y="17526"/>
                    <a:pt x="16701" y="15049"/>
                  </a:cubicBezTo>
                  <a:cubicBezTo>
                    <a:pt x="12605" y="9144"/>
                    <a:pt x="11462" y="4286"/>
                    <a:pt x="18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3" name="Freeform: Shape 2933">
              <a:extLst>
                <a:ext uri="{FF2B5EF4-FFF2-40B4-BE49-F238E27FC236}">
                  <a16:creationId xmlns:a16="http://schemas.microsoft.com/office/drawing/2014/main" id="{1E366146-DF7F-4786-BF40-65E1F5904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3430048"/>
              <a:ext cx="9525" cy="9525"/>
            </a:xfrm>
            <a:custGeom>
              <a:avLst/>
              <a:gdLst>
                <a:gd name="T0" fmla="*/ 0 w 9525"/>
                <a:gd name="T1" fmla="*/ 52625625 h 9525"/>
                <a:gd name="T2" fmla="*/ 12668 w 9525"/>
                <a:gd name="T3" fmla="*/ 53530500 h 9525"/>
                <a:gd name="T4" fmla="*/ 15050 w 9525"/>
                <a:gd name="T5" fmla="*/ 12696825 h 9525"/>
                <a:gd name="T6" fmla="*/ 4382 w 9525"/>
                <a:gd name="T7" fmla="*/ 0 h 9525"/>
                <a:gd name="T8" fmla="*/ 0 w 9525"/>
                <a:gd name="T9" fmla="*/ 5262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5525" y="1048"/>
                    <a:pt x="7620" y="8001"/>
                    <a:pt x="12668" y="5620"/>
                  </a:cubicBezTo>
                  <a:cubicBezTo>
                    <a:pt x="7620" y="4096"/>
                    <a:pt x="15716" y="3620"/>
                    <a:pt x="15050" y="1333"/>
                  </a:cubicBezTo>
                  <a:cubicBezTo>
                    <a:pt x="9049" y="-667"/>
                    <a:pt x="7144" y="3238"/>
                    <a:pt x="4382" y="0"/>
                  </a:cubicBezTo>
                  <a:cubicBezTo>
                    <a:pt x="5048" y="4191"/>
                    <a:pt x="476" y="2476"/>
                    <a:pt x="0" y="5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4" name="Freeform: Shape 2934">
              <a:extLst>
                <a:ext uri="{FF2B5EF4-FFF2-40B4-BE49-F238E27FC236}">
                  <a16:creationId xmlns:a16="http://schemas.microsoft.com/office/drawing/2014/main" id="{8ACE37EE-60C5-46D1-AD59-2B7631817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792" y="1978438"/>
              <a:ext cx="9525" cy="9525"/>
            </a:xfrm>
            <a:custGeom>
              <a:avLst/>
              <a:gdLst>
                <a:gd name="T0" fmla="*/ 5715 w 9525"/>
                <a:gd name="T1" fmla="*/ 1619 h 9525"/>
                <a:gd name="T2" fmla="*/ 0 w 9525"/>
                <a:gd name="T3" fmla="*/ 16288 h 9525"/>
                <a:gd name="T4" fmla="*/ 7715 w 9525"/>
                <a:gd name="T5" fmla="*/ 12668 h 9525"/>
                <a:gd name="T6" fmla="*/ 8668 w 9525"/>
                <a:gd name="T7" fmla="*/ 18955 h 9525"/>
                <a:gd name="T8" fmla="*/ 10668 w 9525"/>
                <a:gd name="T9" fmla="*/ 5334 h 9525"/>
                <a:gd name="T10" fmla="*/ 16002 w 9525"/>
                <a:gd name="T11" fmla="*/ 6001 h 9525"/>
                <a:gd name="T12" fmla="*/ 16859 w 9525"/>
                <a:gd name="T13" fmla="*/ 0 h 9525"/>
                <a:gd name="T14" fmla="*/ 5715 w 9525"/>
                <a:gd name="T15" fmla="*/ 161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5715" y="1619"/>
                  </a:moveTo>
                  <a:cubicBezTo>
                    <a:pt x="8763" y="8191"/>
                    <a:pt x="2381" y="10954"/>
                    <a:pt x="0" y="16288"/>
                  </a:cubicBezTo>
                  <a:cubicBezTo>
                    <a:pt x="6572" y="19526"/>
                    <a:pt x="4191" y="12763"/>
                    <a:pt x="7715" y="12668"/>
                  </a:cubicBezTo>
                  <a:cubicBezTo>
                    <a:pt x="7715" y="14954"/>
                    <a:pt x="6287" y="18098"/>
                    <a:pt x="8668" y="18955"/>
                  </a:cubicBezTo>
                  <a:cubicBezTo>
                    <a:pt x="12192" y="13811"/>
                    <a:pt x="10858" y="11240"/>
                    <a:pt x="10668" y="5334"/>
                  </a:cubicBezTo>
                  <a:cubicBezTo>
                    <a:pt x="12478" y="5524"/>
                    <a:pt x="14192" y="5810"/>
                    <a:pt x="16002" y="6001"/>
                  </a:cubicBezTo>
                  <a:cubicBezTo>
                    <a:pt x="14097" y="2286"/>
                    <a:pt x="21336" y="953"/>
                    <a:pt x="16859" y="0"/>
                  </a:cubicBezTo>
                  <a:cubicBezTo>
                    <a:pt x="13621" y="5143"/>
                    <a:pt x="10858" y="-286"/>
                    <a:pt x="5715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5" name="Freeform: Shape 2935">
              <a:extLst>
                <a:ext uri="{FF2B5EF4-FFF2-40B4-BE49-F238E27FC236}">
                  <a16:creationId xmlns:a16="http://schemas.microsoft.com/office/drawing/2014/main" id="{3E213A9C-4341-47AD-B4A0-722E5BCCB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720" y="3402139"/>
              <a:ext cx="9525" cy="9525"/>
            </a:xfrm>
            <a:custGeom>
              <a:avLst/>
              <a:gdLst>
                <a:gd name="T0" fmla="*/ 0 w 9525"/>
                <a:gd name="T1" fmla="*/ 12288 h 9525"/>
                <a:gd name="T2" fmla="*/ 12573 w 9525"/>
                <a:gd name="T3" fmla="*/ 1 h 9525"/>
                <a:gd name="T4" fmla="*/ 0 w 9525"/>
                <a:gd name="T5" fmla="*/ 12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2288"/>
                  </a:moveTo>
                  <a:cubicBezTo>
                    <a:pt x="7810" y="12288"/>
                    <a:pt x="8668" y="4477"/>
                    <a:pt x="12573" y="1"/>
                  </a:cubicBezTo>
                  <a:cubicBezTo>
                    <a:pt x="5620" y="-95"/>
                    <a:pt x="1238" y="11907"/>
                    <a:pt x="0" y="12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6" name="Freeform: Shape 2936">
              <a:extLst>
                <a:ext uri="{FF2B5EF4-FFF2-40B4-BE49-F238E27FC236}">
                  <a16:creationId xmlns:a16="http://schemas.microsoft.com/office/drawing/2014/main" id="{7FA9EF5A-02B9-478F-81ED-2E9253BC3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229" y="3344909"/>
              <a:ext cx="9525" cy="9525"/>
            </a:xfrm>
            <a:custGeom>
              <a:avLst/>
              <a:gdLst>
                <a:gd name="T0" fmla="*/ 3872 w 9525"/>
                <a:gd name="T1" fmla="*/ 842 h 9525"/>
                <a:gd name="T2" fmla="*/ 157 w 9525"/>
                <a:gd name="T3" fmla="*/ 1890 h 9525"/>
                <a:gd name="T4" fmla="*/ 1110 w 9525"/>
                <a:gd name="T5" fmla="*/ 8176 h 9525"/>
                <a:gd name="T6" fmla="*/ 13302 w 9525"/>
                <a:gd name="T7" fmla="*/ 11224 h 9525"/>
                <a:gd name="T8" fmla="*/ 5110 w 9525"/>
                <a:gd name="T9" fmla="*/ 5605 h 9525"/>
                <a:gd name="T10" fmla="*/ 3872 w 9525"/>
                <a:gd name="T11" fmla="*/ 84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72" y="842"/>
                  </a:moveTo>
                  <a:cubicBezTo>
                    <a:pt x="3300" y="1985"/>
                    <a:pt x="2158" y="2366"/>
                    <a:pt x="157" y="1890"/>
                  </a:cubicBezTo>
                  <a:cubicBezTo>
                    <a:pt x="-605" y="4747"/>
                    <a:pt x="1681" y="5509"/>
                    <a:pt x="1110" y="8176"/>
                  </a:cubicBezTo>
                  <a:cubicBezTo>
                    <a:pt x="7396" y="7700"/>
                    <a:pt x="7587" y="11320"/>
                    <a:pt x="13302" y="11224"/>
                  </a:cubicBezTo>
                  <a:cubicBezTo>
                    <a:pt x="14921" y="4747"/>
                    <a:pt x="9682" y="4843"/>
                    <a:pt x="5110" y="5605"/>
                  </a:cubicBezTo>
                  <a:cubicBezTo>
                    <a:pt x="1776" y="4271"/>
                    <a:pt x="8254" y="-2301"/>
                    <a:pt x="3872" y="8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7" name="Freeform: Shape 2937">
              <a:extLst>
                <a:ext uri="{FF2B5EF4-FFF2-40B4-BE49-F238E27FC236}">
                  <a16:creationId xmlns:a16="http://schemas.microsoft.com/office/drawing/2014/main" id="{BDD891F2-245C-4C57-8BBC-63B4EB9DE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915" y="3515178"/>
              <a:ext cx="28575" cy="19050"/>
            </a:xfrm>
            <a:custGeom>
              <a:avLst/>
              <a:gdLst>
                <a:gd name="T0" fmla="*/ 15562 w 28575"/>
                <a:gd name="T1" fmla="*/ 3261 h 19050"/>
                <a:gd name="T2" fmla="*/ 9561 w 28575"/>
                <a:gd name="T3" fmla="*/ 7167 h 19050"/>
                <a:gd name="T4" fmla="*/ 1561 w 28575"/>
                <a:gd name="T5" fmla="*/ 23 h 19050"/>
                <a:gd name="T6" fmla="*/ 4037 w 28575"/>
                <a:gd name="T7" fmla="*/ 8024 h 19050"/>
                <a:gd name="T8" fmla="*/ 4513 w 28575"/>
                <a:gd name="T9" fmla="*/ 4976 h 19050"/>
                <a:gd name="T10" fmla="*/ 13657 w 28575"/>
                <a:gd name="T11" fmla="*/ 16882 h 19050"/>
                <a:gd name="T12" fmla="*/ 4990 w 28575"/>
                <a:gd name="T13" fmla="*/ 14310 h 19050"/>
                <a:gd name="T14" fmla="*/ 9657 w 28575"/>
                <a:gd name="T15" fmla="*/ 19454 h 19050"/>
                <a:gd name="T16" fmla="*/ 22706 w 28575"/>
                <a:gd name="T17" fmla="*/ 16501 h 19050"/>
                <a:gd name="T18" fmla="*/ 26897 w 28575"/>
                <a:gd name="T19" fmla="*/ 24693 h 19050"/>
                <a:gd name="T20" fmla="*/ 32612 w 28575"/>
                <a:gd name="T21" fmla="*/ 10024 h 19050"/>
                <a:gd name="T22" fmla="*/ 15562 w 28575"/>
                <a:gd name="T23" fmla="*/ 3261 h 190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575" h="19050">
                  <a:moveTo>
                    <a:pt x="15562" y="3261"/>
                  </a:moveTo>
                  <a:cubicBezTo>
                    <a:pt x="14229" y="5262"/>
                    <a:pt x="12229" y="6595"/>
                    <a:pt x="9561" y="7167"/>
                  </a:cubicBezTo>
                  <a:cubicBezTo>
                    <a:pt x="7942" y="4118"/>
                    <a:pt x="8514" y="-358"/>
                    <a:pt x="1561" y="23"/>
                  </a:cubicBezTo>
                  <a:cubicBezTo>
                    <a:pt x="-1868" y="2690"/>
                    <a:pt x="989" y="10691"/>
                    <a:pt x="4037" y="8024"/>
                  </a:cubicBezTo>
                  <a:cubicBezTo>
                    <a:pt x="2227" y="7833"/>
                    <a:pt x="2227" y="5071"/>
                    <a:pt x="4513" y="4976"/>
                  </a:cubicBezTo>
                  <a:cubicBezTo>
                    <a:pt x="11848" y="6119"/>
                    <a:pt x="10990" y="12691"/>
                    <a:pt x="13657" y="16882"/>
                  </a:cubicBezTo>
                  <a:cubicBezTo>
                    <a:pt x="7752" y="18692"/>
                    <a:pt x="7180" y="10310"/>
                    <a:pt x="4990" y="14310"/>
                  </a:cubicBezTo>
                  <a:cubicBezTo>
                    <a:pt x="8323" y="14882"/>
                    <a:pt x="5466" y="19454"/>
                    <a:pt x="9657" y="19454"/>
                  </a:cubicBezTo>
                  <a:cubicBezTo>
                    <a:pt x="11181" y="18406"/>
                    <a:pt x="21944" y="22978"/>
                    <a:pt x="22706" y="16501"/>
                  </a:cubicBezTo>
                  <a:cubicBezTo>
                    <a:pt x="22801" y="20121"/>
                    <a:pt x="23563" y="23264"/>
                    <a:pt x="26897" y="24693"/>
                  </a:cubicBezTo>
                  <a:cubicBezTo>
                    <a:pt x="21087" y="16596"/>
                    <a:pt x="29183" y="16501"/>
                    <a:pt x="32612" y="10024"/>
                  </a:cubicBezTo>
                  <a:cubicBezTo>
                    <a:pt x="26992" y="10977"/>
                    <a:pt x="17277" y="8595"/>
                    <a:pt x="15562" y="3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8" name="Freeform: Shape 2938">
              <a:extLst>
                <a:ext uri="{FF2B5EF4-FFF2-40B4-BE49-F238E27FC236}">
                  <a16:creationId xmlns:a16="http://schemas.microsoft.com/office/drawing/2014/main" id="{98E240CC-7865-4ACA-ACC4-BC705D000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96" y="3548063"/>
              <a:ext cx="9525" cy="9525"/>
            </a:xfrm>
            <a:custGeom>
              <a:avLst/>
              <a:gdLst>
                <a:gd name="T0" fmla="*/ 9334 w 9525"/>
                <a:gd name="T1" fmla="*/ 14859 h 9525"/>
                <a:gd name="T2" fmla="*/ 16574 w 9525"/>
                <a:gd name="T3" fmla="*/ 1905 h 9525"/>
                <a:gd name="T4" fmla="*/ 14573 w 9525"/>
                <a:gd name="T5" fmla="*/ 3238 h 9525"/>
                <a:gd name="T6" fmla="*/ 13240 w 9525"/>
                <a:gd name="T7" fmla="*/ 0 h 9525"/>
                <a:gd name="T8" fmla="*/ 6858 w 9525"/>
                <a:gd name="T9" fmla="*/ 6858 h 9525"/>
                <a:gd name="T10" fmla="*/ 0 w 9525"/>
                <a:gd name="T11" fmla="*/ 4477 h 9525"/>
                <a:gd name="T12" fmla="*/ 9334 w 9525"/>
                <a:gd name="T13" fmla="*/ 1485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334" y="14859"/>
                  </a:moveTo>
                  <a:cubicBezTo>
                    <a:pt x="9811" y="9430"/>
                    <a:pt x="19050" y="4667"/>
                    <a:pt x="16574" y="1905"/>
                  </a:cubicBezTo>
                  <a:cubicBezTo>
                    <a:pt x="16288" y="2858"/>
                    <a:pt x="16097" y="3620"/>
                    <a:pt x="14573" y="3238"/>
                  </a:cubicBezTo>
                  <a:cubicBezTo>
                    <a:pt x="14383" y="2000"/>
                    <a:pt x="14954" y="191"/>
                    <a:pt x="13240" y="0"/>
                  </a:cubicBezTo>
                  <a:cubicBezTo>
                    <a:pt x="12001" y="3238"/>
                    <a:pt x="8763" y="4382"/>
                    <a:pt x="6858" y="6858"/>
                  </a:cubicBezTo>
                  <a:cubicBezTo>
                    <a:pt x="8001" y="4477"/>
                    <a:pt x="953" y="953"/>
                    <a:pt x="0" y="4477"/>
                  </a:cubicBezTo>
                  <a:cubicBezTo>
                    <a:pt x="4858" y="10478"/>
                    <a:pt x="476" y="9906"/>
                    <a:pt x="9334" y="14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89" name="Freeform: Shape 2939">
              <a:extLst>
                <a:ext uri="{FF2B5EF4-FFF2-40B4-BE49-F238E27FC236}">
                  <a16:creationId xmlns:a16="http://schemas.microsoft.com/office/drawing/2014/main" id="{9DF4BD46-722C-4F25-9C38-0CA0F8C70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694" y="2645239"/>
              <a:ext cx="9525" cy="19050"/>
            </a:xfrm>
            <a:custGeom>
              <a:avLst/>
              <a:gdLst>
                <a:gd name="T0" fmla="*/ 2418 w 9525"/>
                <a:gd name="T1" fmla="*/ 19476 h 19050"/>
                <a:gd name="T2" fmla="*/ 3942 w 9525"/>
                <a:gd name="T3" fmla="*/ 8903 h 19050"/>
                <a:gd name="T4" fmla="*/ 14134 w 9525"/>
                <a:gd name="T5" fmla="*/ 997 h 19050"/>
                <a:gd name="T6" fmla="*/ 228 w 9525"/>
                <a:gd name="T7" fmla="*/ 10046 h 19050"/>
                <a:gd name="T8" fmla="*/ 2418 w 9525"/>
                <a:gd name="T9" fmla="*/ 1947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2418" y="19476"/>
                  </a:moveTo>
                  <a:cubicBezTo>
                    <a:pt x="5276" y="17761"/>
                    <a:pt x="6133" y="11189"/>
                    <a:pt x="3942" y="8903"/>
                  </a:cubicBezTo>
                  <a:cubicBezTo>
                    <a:pt x="9943" y="9188"/>
                    <a:pt x="11753" y="4712"/>
                    <a:pt x="14134" y="997"/>
                  </a:cubicBezTo>
                  <a:cubicBezTo>
                    <a:pt x="-1392" y="-3099"/>
                    <a:pt x="10800" y="6522"/>
                    <a:pt x="228" y="10046"/>
                  </a:cubicBezTo>
                  <a:cubicBezTo>
                    <a:pt x="4609" y="13094"/>
                    <a:pt x="-3868" y="16904"/>
                    <a:pt x="2418" y="19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0" name="Freeform: Shape 2940">
              <a:extLst>
                <a:ext uri="{FF2B5EF4-FFF2-40B4-BE49-F238E27FC236}">
                  <a16:creationId xmlns:a16="http://schemas.microsoft.com/office/drawing/2014/main" id="{FE0BCA93-2FBF-407D-8B54-333C215A9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439" y="2976467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8287 w 9525"/>
                <a:gd name="T3" fmla="*/ 10668 h 9525"/>
                <a:gd name="T4" fmla="*/ 7811 w 9525"/>
                <a:gd name="T5" fmla="*/ 9906 h 9525"/>
                <a:gd name="T6" fmla="*/ 0 w 9525"/>
                <a:gd name="T7" fmla="*/ 15716 h 9525"/>
                <a:gd name="T8" fmla="*/ 7239 w 9525"/>
                <a:gd name="T9" fmla="*/ 17812 h 9525"/>
                <a:gd name="T10" fmla="*/ 9144 w 9525"/>
                <a:gd name="T11" fmla="*/ 12097 h 9525"/>
                <a:gd name="T12" fmla="*/ 13525 w 9525"/>
                <a:gd name="T13" fmla="*/ 12668 h 9525"/>
                <a:gd name="T14" fmla="*/ 16383 w 9525"/>
                <a:gd name="T15" fmla="*/ 5334 h 9525"/>
                <a:gd name="T16" fmla="*/ 15240 w 9525"/>
                <a:gd name="T17" fmla="*/ 572 h 9525"/>
                <a:gd name="T18" fmla="*/ 11716 w 9525"/>
                <a:gd name="T19" fmla="*/ 0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430" y="4477"/>
                    <a:pt x="8477" y="6001"/>
                    <a:pt x="8287" y="10668"/>
                  </a:cubicBezTo>
                  <a:cubicBezTo>
                    <a:pt x="8096" y="10382"/>
                    <a:pt x="8096" y="10192"/>
                    <a:pt x="7811" y="9906"/>
                  </a:cubicBezTo>
                  <a:cubicBezTo>
                    <a:pt x="2096" y="8763"/>
                    <a:pt x="2381" y="13526"/>
                    <a:pt x="0" y="15716"/>
                  </a:cubicBezTo>
                  <a:cubicBezTo>
                    <a:pt x="3429" y="15621"/>
                    <a:pt x="3905" y="17812"/>
                    <a:pt x="7239" y="17812"/>
                  </a:cubicBezTo>
                  <a:cubicBezTo>
                    <a:pt x="7620" y="14954"/>
                    <a:pt x="9430" y="13811"/>
                    <a:pt x="9144" y="12097"/>
                  </a:cubicBezTo>
                  <a:cubicBezTo>
                    <a:pt x="11525" y="12478"/>
                    <a:pt x="12573" y="14573"/>
                    <a:pt x="13525" y="12668"/>
                  </a:cubicBezTo>
                  <a:cubicBezTo>
                    <a:pt x="14002" y="9525"/>
                    <a:pt x="7715" y="5048"/>
                    <a:pt x="16383" y="5334"/>
                  </a:cubicBezTo>
                  <a:cubicBezTo>
                    <a:pt x="16764" y="3239"/>
                    <a:pt x="16002" y="1905"/>
                    <a:pt x="15240" y="572"/>
                  </a:cubicBezTo>
                  <a:cubicBezTo>
                    <a:pt x="14097" y="286"/>
                    <a:pt x="12954" y="191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1" name="Freeform: Shape 2941">
              <a:extLst>
                <a:ext uri="{FF2B5EF4-FFF2-40B4-BE49-F238E27FC236}">
                  <a16:creationId xmlns:a16="http://schemas.microsoft.com/office/drawing/2014/main" id="{61514AA3-6D6D-4CB6-9DC9-9F2EF18E5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297" y="3753326"/>
              <a:ext cx="9525" cy="9525"/>
            </a:xfrm>
            <a:custGeom>
              <a:avLst/>
              <a:gdLst>
                <a:gd name="T0" fmla="*/ 12654 w 9525"/>
                <a:gd name="T1" fmla="*/ 49901475 h 9525"/>
                <a:gd name="T2" fmla="*/ 7796 w 9525"/>
                <a:gd name="T3" fmla="*/ 14516100 h 9525"/>
                <a:gd name="T4" fmla="*/ 7987 w 9525"/>
                <a:gd name="T5" fmla="*/ 0 h 9525"/>
                <a:gd name="T6" fmla="*/ 271 w 9525"/>
                <a:gd name="T7" fmla="*/ 34470975 h 9525"/>
                <a:gd name="T8" fmla="*/ 12654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654" y="5239"/>
                  </a:moveTo>
                  <a:cubicBezTo>
                    <a:pt x="9606" y="4953"/>
                    <a:pt x="8272" y="3524"/>
                    <a:pt x="7796" y="1524"/>
                  </a:cubicBezTo>
                  <a:cubicBezTo>
                    <a:pt x="8749" y="1619"/>
                    <a:pt x="9987" y="571"/>
                    <a:pt x="7987" y="0"/>
                  </a:cubicBezTo>
                  <a:cubicBezTo>
                    <a:pt x="7987" y="4096"/>
                    <a:pt x="-1729" y="-2667"/>
                    <a:pt x="271" y="3619"/>
                  </a:cubicBezTo>
                  <a:cubicBezTo>
                    <a:pt x="5986" y="2381"/>
                    <a:pt x="9415" y="9334"/>
                    <a:pt x="12654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2" name="Freeform: Shape 2942">
              <a:extLst>
                <a:ext uri="{FF2B5EF4-FFF2-40B4-BE49-F238E27FC236}">
                  <a16:creationId xmlns:a16="http://schemas.microsoft.com/office/drawing/2014/main" id="{CC74B1DE-73B7-4EC3-9EB0-7AFEF99B8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8455" y="1976906"/>
              <a:ext cx="9525" cy="9525"/>
            </a:xfrm>
            <a:custGeom>
              <a:avLst/>
              <a:gdLst>
                <a:gd name="T0" fmla="*/ 5955 w 9525"/>
                <a:gd name="T1" fmla="*/ 15057 h 9525"/>
                <a:gd name="T2" fmla="*/ 15194 w 9525"/>
                <a:gd name="T3" fmla="*/ 13152 h 9525"/>
                <a:gd name="T4" fmla="*/ 16528 w 9525"/>
                <a:gd name="T5" fmla="*/ 4103 h 9525"/>
                <a:gd name="T6" fmla="*/ 9669 w 9525"/>
                <a:gd name="T7" fmla="*/ 1722 h 9525"/>
                <a:gd name="T8" fmla="*/ 8145 w 9525"/>
                <a:gd name="T9" fmla="*/ 7 h 9525"/>
                <a:gd name="T10" fmla="*/ 6431 w 9525"/>
                <a:gd name="T11" fmla="*/ 12104 h 9525"/>
                <a:gd name="T12" fmla="*/ 2907 w 9525"/>
                <a:gd name="T13" fmla="*/ 11628 h 9525"/>
                <a:gd name="T14" fmla="*/ 5764 w 9525"/>
                <a:gd name="T15" fmla="*/ 4294 h 9525"/>
                <a:gd name="T16" fmla="*/ 5955 w 9525"/>
                <a:gd name="T17" fmla="*/ 15057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5955" y="15057"/>
                  </a:moveTo>
                  <a:cubicBezTo>
                    <a:pt x="8622" y="10199"/>
                    <a:pt x="12717" y="16390"/>
                    <a:pt x="15194" y="13152"/>
                  </a:cubicBezTo>
                  <a:cubicBezTo>
                    <a:pt x="11289" y="12009"/>
                    <a:pt x="14908" y="4960"/>
                    <a:pt x="16528" y="4103"/>
                  </a:cubicBezTo>
                  <a:cubicBezTo>
                    <a:pt x="14718" y="103"/>
                    <a:pt x="10812" y="6199"/>
                    <a:pt x="9669" y="1722"/>
                  </a:cubicBezTo>
                  <a:cubicBezTo>
                    <a:pt x="9669" y="769"/>
                    <a:pt x="9669" y="-88"/>
                    <a:pt x="8145" y="7"/>
                  </a:cubicBezTo>
                  <a:cubicBezTo>
                    <a:pt x="8145" y="2865"/>
                    <a:pt x="11289" y="10580"/>
                    <a:pt x="6431" y="12104"/>
                  </a:cubicBezTo>
                  <a:cubicBezTo>
                    <a:pt x="5288" y="12009"/>
                    <a:pt x="4050" y="11818"/>
                    <a:pt x="2907" y="11628"/>
                  </a:cubicBezTo>
                  <a:cubicBezTo>
                    <a:pt x="2811" y="8008"/>
                    <a:pt x="4050" y="5818"/>
                    <a:pt x="5764" y="4294"/>
                  </a:cubicBezTo>
                  <a:cubicBezTo>
                    <a:pt x="-4618" y="3341"/>
                    <a:pt x="1287" y="13723"/>
                    <a:pt x="5955" y="150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3" name="Freeform: Shape 2943">
              <a:extLst>
                <a:ext uri="{FF2B5EF4-FFF2-40B4-BE49-F238E27FC236}">
                  <a16:creationId xmlns:a16="http://schemas.microsoft.com/office/drawing/2014/main" id="{B6AA7E87-DC6D-4AE7-BA8F-E4E7CD69E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89" y="3037183"/>
              <a:ext cx="9525" cy="9525"/>
            </a:xfrm>
            <a:custGeom>
              <a:avLst/>
              <a:gdLst>
                <a:gd name="T0" fmla="*/ 5260 w 9525"/>
                <a:gd name="T1" fmla="*/ 83981925 h 9525"/>
                <a:gd name="T2" fmla="*/ 10118 w 9525"/>
                <a:gd name="T3" fmla="*/ 1419225 h 9525"/>
                <a:gd name="T4" fmla="*/ 2783 w 9525"/>
                <a:gd name="T5" fmla="*/ 7772400 h 9525"/>
                <a:gd name="T6" fmla="*/ 212 w 9525"/>
                <a:gd name="T7" fmla="*/ 63112650 h 9525"/>
                <a:gd name="T8" fmla="*/ 5260 w 9525"/>
                <a:gd name="T9" fmla="*/ 839819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260" y="8817"/>
                  </a:moveTo>
                  <a:cubicBezTo>
                    <a:pt x="5069" y="3959"/>
                    <a:pt x="11165" y="6055"/>
                    <a:pt x="10118" y="149"/>
                  </a:cubicBezTo>
                  <a:cubicBezTo>
                    <a:pt x="5450" y="1483"/>
                    <a:pt x="4688" y="-1279"/>
                    <a:pt x="2783" y="816"/>
                  </a:cubicBezTo>
                  <a:cubicBezTo>
                    <a:pt x="8975" y="3959"/>
                    <a:pt x="-1598" y="2531"/>
                    <a:pt x="212" y="6626"/>
                  </a:cubicBezTo>
                  <a:cubicBezTo>
                    <a:pt x="2593" y="6912"/>
                    <a:pt x="3926" y="7865"/>
                    <a:pt x="5260" y="88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4" name="Freeform: Shape 2944">
              <a:extLst>
                <a:ext uri="{FF2B5EF4-FFF2-40B4-BE49-F238E27FC236}">
                  <a16:creationId xmlns:a16="http://schemas.microsoft.com/office/drawing/2014/main" id="{660D0912-8912-4CC0-A61F-D473C5F05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00" y="2853881"/>
              <a:ext cx="66675" cy="38100"/>
            </a:xfrm>
            <a:custGeom>
              <a:avLst/>
              <a:gdLst>
                <a:gd name="T0" fmla="*/ 0 w 66675"/>
                <a:gd name="T1" fmla="*/ 13049 h 38100"/>
                <a:gd name="T2" fmla="*/ 14669 w 66675"/>
                <a:gd name="T3" fmla="*/ 24098 h 38100"/>
                <a:gd name="T4" fmla="*/ 19526 w 66675"/>
                <a:gd name="T5" fmla="*/ 20669 h 38100"/>
                <a:gd name="T6" fmla="*/ 19336 w 66675"/>
                <a:gd name="T7" fmla="*/ 21145 h 38100"/>
                <a:gd name="T8" fmla="*/ 24765 w 66675"/>
                <a:gd name="T9" fmla="*/ 21241 h 38100"/>
                <a:gd name="T10" fmla="*/ 29432 w 66675"/>
                <a:gd name="T11" fmla="*/ 21336 h 38100"/>
                <a:gd name="T12" fmla="*/ 26765 w 66675"/>
                <a:gd name="T13" fmla="*/ 19050 h 38100"/>
                <a:gd name="T14" fmla="*/ 34576 w 66675"/>
                <a:gd name="T15" fmla="*/ 14383 h 38100"/>
                <a:gd name="T16" fmla="*/ 36195 w 66675"/>
                <a:gd name="T17" fmla="*/ 17717 h 38100"/>
                <a:gd name="T18" fmla="*/ 28194 w 66675"/>
                <a:gd name="T19" fmla="*/ 31718 h 38100"/>
                <a:gd name="T20" fmla="*/ 20193 w 66675"/>
                <a:gd name="T21" fmla="*/ 35623 h 38100"/>
                <a:gd name="T22" fmla="*/ 28861 w 66675"/>
                <a:gd name="T23" fmla="*/ 38290 h 38100"/>
                <a:gd name="T24" fmla="*/ 29432 w 66675"/>
                <a:gd name="T25" fmla="*/ 36671 h 38100"/>
                <a:gd name="T26" fmla="*/ 34290 w 66675"/>
                <a:gd name="T27" fmla="*/ 42863 h 38100"/>
                <a:gd name="T28" fmla="*/ 35338 w 66675"/>
                <a:gd name="T29" fmla="*/ 28765 h 38100"/>
                <a:gd name="T30" fmla="*/ 41434 w 66675"/>
                <a:gd name="T31" fmla="*/ 27908 h 38100"/>
                <a:gd name="T32" fmla="*/ 40958 w 66675"/>
                <a:gd name="T33" fmla="*/ 29051 h 38100"/>
                <a:gd name="T34" fmla="*/ 53150 w 66675"/>
                <a:gd name="T35" fmla="*/ 32099 h 38100"/>
                <a:gd name="T36" fmla="*/ 50673 w 66675"/>
                <a:gd name="T37" fmla="*/ 36195 h 38100"/>
                <a:gd name="T38" fmla="*/ 40291 w 66675"/>
                <a:gd name="T39" fmla="*/ 35433 h 38100"/>
                <a:gd name="T40" fmla="*/ 43434 w 66675"/>
                <a:gd name="T41" fmla="*/ 43529 h 38100"/>
                <a:gd name="T42" fmla="*/ 39624 w 66675"/>
                <a:gd name="T43" fmla="*/ 44863 h 38100"/>
                <a:gd name="T44" fmla="*/ 49340 w 66675"/>
                <a:gd name="T45" fmla="*/ 43148 h 38100"/>
                <a:gd name="T46" fmla="*/ 47434 w 66675"/>
                <a:gd name="T47" fmla="*/ 46768 h 38100"/>
                <a:gd name="T48" fmla="*/ 62675 w 66675"/>
                <a:gd name="T49" fmla="*/ 40957 h 38100"/>
                <a:gd name="T50" fmla="*/ 59817 w 66675"/>
                <a:gd name="T51" fmla="*/ 36004 h 38100"/>
                <a:gd name="T52" fmla="*/ 64199 w 66675"/>
                <a:gd name="T53" fmla="*/ 33338 h 38100"/>
                <a:gd name="T54" fmla="*/ 68390 w 66675"/>
                <a:gd name="T55" fmla="*/ 31242 h 38100"/>
                <a:gd name="T56" fmla="*/ 67246 w 66675"/>
                <a:gd name="T57" fmla="*/ 30766 h 38100"/>
                <a:gd name="T58" fmla="*/ 69533 w 66675"/>
                <a:gd name="T59" fmla="*/ 31051 h 38100"/>
                <a:gd name="T60" fmla="*/ 67151 w 66675"/>
                <a:gd name="T61" fmla="*/ 35433 h 38100"/>
                <a:gd name="T62" fmla="*/ 69533 w 66675"/>
                <a:gd name="T63" fmla="*/ 18764 h 38100"/>
                <a:gd name="T64" fmla="*/ 65246 w 66675"/>
                <a:gd name="T65" fmla="*/ 28480 h 38100"/>
                <a:gd name="T66" fmla="*/ 65246 w 66675"/>
                <a:gd name="T67" fmla="*/ 24670 h 38100"/>
                <a:gd name="T68" fmla="*/ 58198 w 66675"/>
                <a:gd name="T69" fmla="*/ 26384 h 38100"/>
                <a:gd name="T70" fmla="*/ 52483 w 66675"/>
                <a:gd name="T71" fmla="*/ 24289 h 38100"/>
                <a:gd name="T72" fmla="*/ 43720 w 66675"/>
                <a:gd name="T73" fmla="*/ 25336 h 38100"/>
                <a:gd name="T74" fmla="*/ 45149 w 66675"/>
                <a:gd name="T75" fmla="*/ 21622 h 38100"/>
                <a:gd name="T76" fmla="*/ 27623 w 66675"/>
                <a:gd name="T77" fmla="*/ 9334 h 38100"/>
                <a:gd name="T78" fmla="*/ 31051 w 66675"/>
                <a:gd name="T79" fmla="*/ 7048 h 38100"/>
                <a:gd name="T80" fmla="*/ 37624 w 66675"/>
                <a:gd name="T81" fmla="*/ 14859 h 38100"/>
                <a:gd name="T82" fmla="*/ 38671 w 66675"/>
                <a:gd name="T83" fmla="*/ 7334 h 38100"/>
                <a:gd name="T84" fmla="*/ 36386 w 66675"/>
                <a:gd name="T85" fmla="*/ 6667 h 38100"/>
                <a:gd name="T86" fmla="*/ 51625 w 66675"/>
                <a:gd name="T87" fmla="*/ 8001 h 38100"/>
                <a:gd name="T88" fmla="*/ 33719 w 66675"/>
                <a:gd name="T89" fmla="*/ 381 h 38100"/>
                <a:gd name="T90" fmla="*/ 31909 w 66675"/>
                <a:gd name="T91" fmla="*/ 3810 h 38100"/>
                <a:gd name="T92" fmla="*/ 28861 w 66675"/>
                <a:gd name="T93" fmla="*/ 0 h 38100"/>
                <a:gd name="T94" fmla="*/ 29623 w 66675"/>
                <a:gd name="T95" fmla="*/ 4953 h 38100"/>
                <a:gd name="T96" fmla="*/ 23813 w 66675"/>
                <a:gd name="T97" fmla="*/ 9144 h 38100"/>
                <a:gd name="T98" fmla="*/ 27146 w 66675"/>
                <a:gd name="T99" fmla="*/ 14097 h 38100"/>
                <a:gd name="T100" fmla="*/ 20860 w 66675"/>
                <a:gd name="T101" fmla="*/ 17431 h 38100"/>
                <a:gd name="T102" fmla="*/ 13907 w 66675"/>
                <a:gd name="T103" fmla="*/ 16573 h 38100"/>
                <a:gd name="T104" fmla="*/ 9620 w 66675"/>
                <a:gd name="T105" fmla="*/ 8382 h 38100"/>
                <a:gd name="T106" fmla="*/ 0 w 66675"/>
                <a:gd name="T107" fmla="*/ 13049 h 381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675" h="38100">
                  <a:moveTo>
                    <a:pt x="0" y="13049"/>
                  </a:moveTo>
                  <a:cubicBezTo>
                    <a:pt x="9430" y="8858"/>
                    <a:pt x="3524" y="29813"/>
                    <a:pt x="14669" y="24098"/>
                  </a:cubicBezTo>
                  <a:cubicBezTo>
                    <a:pt x="11430" y="21145"/>
                    <a:pt x="16669" y="21336"/>
                    <a:pt x="19526" y="20669"/>
                  </a:cubicBezTo>
                  <a:cubicBezTo>
                    <a:pt x="19526" y="20860"/>
                    <a:pt x="19431" y="20955"/>
                    <a:pt x="19336" y="21145"/>
                  </a:cubicBezTo>
                  <a:cubicBezTo>
                    <a:pt x="21717" y="22955"/>
                    <a:pt x="23336" y="22479"/>
                    <a:pt x="24765" y="21241"/>
                  </a:cubicBezTo>
                  <a:cubicBezTo>
                    <a:pt x="26479" y="22574"/>
                    <a:pt x="28194" y="23527"/>
                    <a:pt x="29432" y="21336"/>
                  </a:cubicBezTo>
                  <a:cubicBezTo>
                    <a:pt x="28766" y="20383"/>
                    <a:pt x="27908" y="19717"/>
                    <a:pt x="26765" y="19050"/>
                  </a:cubicBezTo>
                  <a:cubicBezTo>
                    <a:pt x="28670" y="16669"/>
                    <a:pt x="30766" y="14002"/>
                    <a:pt x="34576" y="14383"/>
                  </a:cubicBezTo>
                  <a:cubicBezTo>
                    <a:pt x="34480" y="16002"/>
                    <a:pt x="35909" y="16383"/>
                    <a:pt x="36195" y="17717"/>
                  </a:cubicBezTo>
                  <a:cubicBezTo>
                    <a:pt x="29432" y="19431"/>
                    <a:pt x="27527" y="25813"/>
                    <a:pt x="28194" y="31718"/>
                  </a:cubicBezTo>
                  <a:cubicBezTo>
                    <a:pt x="25908" y="33433"/>
                    <a:pt x="22384" y="33719"/>
                    <a:pt x="20193" y="35623"/>
                  </a:cubicBezTo>
                  <a:cubicBezTo>
                    <a:pt x="22098" y="37147"/>
                    <a:pt x="24670" y="38195"/>
                    <a:pt x="28861" y="38290"/>
                  </a:cubicBezTo>
                  <a:cubicBezTo>
                    <a:pt x="28956" y="37814"/>
                    <a:pt x="29242" y="37243"/>
                    <a:pt x="29432" y="36671"/>
                  </a:cubicBezTo>
                  <a:cubicBezTo>
                    <a:pt x="30575" y="39624"/>
                    <a:pt x="32290" y="42005"/>
                    <a:pt x="34290" y="42863"/>
                  </a:cubicBezTo>
                  <a:cubicBezTo>
                    <a:pt x="40672" y="39433"/>
                    <a:pt x="36100" y="34671"/>
                    <a:pt x="35338" y="28765"/>
                  </a:cubicBezTo>
                  <a:cubicBezTo>
                    <a:pt x="38291" y="29337"/>
                    <a:pt x="40005" y="28861"/>
                    <a:pt x="41434" y="27908"/>
                  </a:cubicBezTo>
                  <a:cubicBezTo>
                    <a:pt x="41243" y="28289"/>
                    <a:pt x="41053" y="28480"/>
                    <a:pt x="40958" y="29051"/>
                  </a:cubicBezTo>
                  <a:cubicBezTo>
                    <a:pt x="44482" y="30385"/>
                    <a:pt x="52864" y="28670"/>
                    <a:pt x="53150" y="32099"/>
                  </a:cubicBezTo>
                  <a:cubicBezTo>
                    <a:pt x="51721" y="33909"/>
                    <a:pt x="51054" y="35147"/>
                    <a:pt x="50673" y="36195"/>
                  </a:cubicBezTo>
                  <a:cubicBezTo>
                    <a:pt x="46196" y="35147"/>
                    <a:pt x="40100" y="34766"/>
                    <a:pt x="40291" y="35433"/>
                  </a:cubicBezTo>
                  <a:cubicBezTo>
                    <a:pt x="42958" y="36957"/>
                    <a:pt x="42577" y="40672"/>
                    <a:pt x="43434" y="43529"/>
                  </a:cubicBezTo>
                  <a:cubicBezTo>
                    <a:pt x="42005" y="43720"/>
                    <a:pt x="39815" y="43339"/>
                    <a:pt x="39624" y="44863"/>
                  </a:cubicBezTo>
                  <a:cubicBezTo>
                    <a:pt x="44101" y="45529"/>
                    <a:pt x="47054" y="44672"/>
                    <a:pt x="49340" y="43148"/>
                  </a:cubicBezTo>
                  <a:cubicBezTo>
                    <a:pt x="48958" y="44196"/>
                    <a:pt x="48387" y="45244"/>
                    <a:pt x="47434" y="46768"/>
                  </a:cubicBezTo>
                  <a:cubicBezTo>
                    <a:pt x="53150" y="45529"/>
                    <a:pt x="58960" y="44386"/>
                    <a:pt x="62675" y="40957"/>
                  </a:cubicBezTo>
                  <a:cubicBezTo>
                    <a:pt x="60198" y="40291"/>
                    <a:pt x="61150" y="37433"/>
                    <a:pt x="59817" y="36004"/>
                  </a:cubicBezTo>
                  <a:cubicBezTo>
                    <a:pt x="64961" y="39624"/>
                    <a:pt x="63722" y="36195"/>
                    <a:pt x="64199" y="33338"/>
                  </a:cubicBezTo>
                  <a:cubicBezTo>
                    <a:pt x="65437" y="33719"/>
                    <a:pt x="66675" y="33338"/>
                    <a:pt x="68390" y="31242"/>
                  </a:cubicBezTo>
                  <a:cubicBezTo>
                    <a:pt x="67913" y="31147"/>
                    <a:pt x="67628" y="30956"/>
                    <a:pt x="67246" y="30766"/>
                  </a:cubicBezTo>
                  <a:cubicBezTo>
                    <a:pt x="68008" y="30861"/>
                    <a:pt x="68771" y="30956"/>
                    <a:pt x="69533" y="31051"/>
                  </a:cubicBezTo>
                  <a:cubicBezTo>
                    <a:pt x="69342" y="33147"/>
                    <a:pt x="68199" y="34290"/>
                    <a:pt x="67151" y="35433"/>
                  </a:cubicBezTo>
                  <a:cubicBezTo>
                    <a:pt x="79915" y="34671"/>
                    <a:pt x="70866" y="25146"/>
                    <a:pt x="69533" y="18764"/>
                  </a:cubicBezTo>
                  <a:cubicBezTo>
                    <a:pt x="66770" y="20574"/>
                    <a:pt x="67151" y="25813"/>
                    <a:pt x="65246" y="28480"/>
                  </a:cubicBezTo>
                  <a:cubicBezTo>
                    <a:pt x="64961" y="27432"/>
                    <a:pt x="64865" y="26194"/>
                    <a:pt x="65246" y="24670"/>
                  </a:cubicBezTo>
                  <a:cubicBezTo>
                    <a:pt x="61532" y="23908"/>
                    <a:pt x="59246" y="24574"/>
                    <a:pt x="58198" y="26384"/>
                  </a:cubicBezTo>
                  <a:cubicBezTo>
                    <a:pt x="56579" y="25527"/>
                    <a:pt x="54769" y="24765"/>
                    <a:pt x="52483" y="24289"/>
                  </a:cubicBezTo>
                  <a:cubicBezTo>
                    <a:pt x="51054" y="31242"/>
                    <a:pt x="46768" y="24955"/>
                    <a:pt x="43720" y="25336"/>
                  </a:cubicBezTo>
                  <a:cubicBezTo>
                    <a:pt x="44291" y="24194"/>
                    <a:pt x="44767" y="22955"/>
                    <a:pt x="45149" y="21622"/>
                  </a:cubicBezTo>
                  <a:cubicBezTo>
                    <a:pt x="35528" y="19336"/>
                    <a:pt x="37148" y="7525"/>
                    <a:pt x="27623" y="9334"/>
                  </a:cubicBezTo>
                  <a:cubicBezTo>
                    <a:pt x="28384" y="8096"/>
                    <a:pt x="29623" y="7429"/>
                    <a:pt x="31051" y="7048"/>
                  </a:cubicBezTo>
                  <a:cubicBezTo>
                    <a:pt x="32957" y="9811"/>
                    <a:pt x="35624" y="12097"/>
                    <a:pt x="37624" y="14859"/>
                  </a:cubicBezTo>
                  <a:cubicBezTo>
                    <a:pt x="38005" y="12382"/>
                    <a:pt x="38386" y="9811"/>
                    <a:pt x="38671" y="7334"/>
                  </a:cubicBezTo>
                  <a:cubicBezTo>
                    <a:pt x="37719" y="7239"/>
                    <a:pt x="37148" y="6953"/>
                    <a:pt x="36386" y="6667"/>
                  </a:cubicBezTo>
                  <a:cubicBezTo>
                    <a:pt x="43053" y="7334"/>
                    <a:pt x="50768" y="10573"/>
                    <a:pt x="51625" y="8001"/>
                  </a:cubicBezTo>
                  <a:cubicBezTo>
                    <a:pt x="47530" y="4096"/>
                    <a:pt x="42005" y="1238"/>
                    <a:pt x="33719" y="381"/>
                  </a:cubicBezTo>
                  <a:cubicBezTo>
                    <a:pt x="33719" y="2095"/>
                    <a:pt x="32957" y="3048"/>
                    <a:pt x="31909" y="3810"/>
                  </a:cubicBezTo>
                  <a:cubicBezTo>
                    <a:pt x="30861" y="2572"/>
                    <a:pt x="30004" y="1238"/>
                    <a:pt x="28861" y="0"/>
                  </a:cubicBezTo>
                  <a:cubicBezTo>
                    <a:pt x="28670" y="1905"/>
                    <a:pt x="29051" y="3524"/>
                    <a:pt x="29623" y="4953"/>
                  </a:cubicBezTo>
                  <a:cubicBezTo>
                    <a:pt x="27146" y="5905"/>
                    <a:pt x="24479" y="6477"/>
                    <a:pt x="23813" y="9144"/>
                  </a:cubicBezTo>
                  <a:cubicBezTo>
                    <a:pt x="23813" y="11620"/>
                    <a:pt x="28384" y="10763"/>
                    <a:pt x="27146" y="14097"/>
                  </a:cubicBezTo>
                  <a:cubicBezTo>
                    <a:pt x="23527" y="13716"/>
                    <a:pt x="21908" y="15335"/>
                    <a:pt x="20860" y="17431"/>
                  </a:cubicBezTo>
                  <a:cubicBezTo>
                    <a:pt x="18764" y="17050"/>
                    <a:pt x="16478" y="16764"/>
                    <a:pt x="13907" y="16573"/>
                  </a:cubicBezTo>
                  <a:cubicBezTo>
                    <a:pt x="14859" y="12287"/>
                    <a:pt x="15240" y="8382"/>
                    <a:pt x="9620" y="8382"/>
                  </a:cubicBezTo>
                  <a:cubicBezTo>
                    <a:pt x="11144" y="18574"/>
                    <a:pt x="476" y="4763"/>
                    <a:pt x="0" y="13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5" name="Freeform: Shape 2945">
              <a:extLst>
                <a:ext uri="{FF2B5EF4-FFF2-40B4-BE49-F238E27FC236}">
                  <a16:creationId xmlns:a16="http://schemas.microsoft.com/office/drawing/2014/main" id="{8E04CBF0-1495-4BF9-A6C5-07D3D90C9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383" y="3248120"/>
              <a:ext cx="28575" cy="19050"/>
            </a:xfrm>
            <a:custGeom>
              <a:avLst/>
              <a:gdLst>
                <a:gd name="T0" fmla="*/ 21812 w 28575"/>
                <a:gd name="T1" fmla="*/ 0 h 19050"/>
                <a:gd name="T2" fmla="*/ 13907 w 28575"/>
                <a:gd name="T3" fmla="*/ 5144 h 19050"/>
                <a:gd name="T4" fmla="*/ 0 w 28575"/>
                <a:gd name="T5" fmla="*/ 1905 h 19050"/>
                <a:gd name="T6" fmla="*/ 12383 w 28575"/>
                <a:gd name="T7" fmla="*/ 3429 h 19050"/>
                <a:gd name="T8" fmla="*/ 23717 w 28575"/>
                <a:gd name="T9" fmla="*/ 12573 h 19050"/>
                <a:gd name="T10" fmla="*/ 20860 w 28575"/>
                <a:gd name="T11" fmla="*/ 19907 h 19050"/>
                <a:gd name="T12" fmla="*/ 31052 w 28575"/>
                <a:gd name="T13" fmla="*/ 11906 h 19050"/>
                <a:gd name="T14" fmla="*/ 21812 w 2857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19050">
                  <a:moveTo>
                    <a:pt x="21812" y="0"/>
                  </a:moveTo>
                  <a:cubicBezTo>
                    <a:pt x="19812" y="2477"/>
                    <a:pt x="17240" y="4191"/>
                    <a:pt x="13907" y="5144"/>
                  </a:cubicBezTo>
                  <a:cubicBezTo>
                    <a:pt x="14478" y="-1619"/>
                    <a:pt x="4001" y="0"/>
                    <a:pt x="0" y="1905"/>
                  </a:cubicBezTo>
                  <a:cubicBezTo>
                    <a:pt x="3524" y="3143"/>
                    <a:pt x="6858" y="5239"/>
                    <a:pt x="12383" y="3429"/>
                  </a:cubicBezTo>
                  <a:cubicBezTo>
                    <a:pt x="12287" y="11525"/>
                    <a:pt x="22574" y="7620"/>
                    <a:pt x="23717" y="12573"/>
                  </a:cubicBezTo>
                  <a:cubicBezTo>
                    <a:pt x="17431" y="10287"/>
                    <a:pt x="15621" y="19145"/>
                    <a:pt x="20860" y="19907"/>
                  </a:cubicBezTo>
                  <a:cubicBezTo>
                    <a:pt x="22003" y="14764"/>
                    <a:pt x="29909" y="17050"/>
                    <a:pt x="31052" y="11906"/>
                  </a:cubicBezTo>
                  <a:cubicBezTo>
                    <a:pt x="20955" y="9525"/>
                    <a:pt x="26575" y="3905"/>
                    <a:pt x="218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6" name="Freeform: Shape 2946">
              <a:extLst>
                <a:ext uri="{FF2B5EF4-FFF2-40B4-BE49-F238E27FC236}">
                  <a16:creationId xmlns:a16="http://schemas.microsoft.com/office/drawing/2014/main" id="{D9CE6F1C-F7CE-455C-986C-63D74C86E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2" y="3351943"/>
              <a:ext cx="19050" cy="19050"/>
            </a:xfrm>
            <a:custGeom>
              <a:avLst/>
              <a:gdLst>
                <a:gd name="T0" fmla="*/ 21470 w 19050"/>
                <a:gd name="T1" fmla="*/ 9334 h 19050"/>
                <a:gd name="T2" fmla="*/ 17184 w 19050"/>
                <a:gd name="T3" fmla="*/ 1143 h 19050"/>
                <a:gd name="T4" fmla="*/ 8325 w 19050"/>
                <a:gd name="T5" fmla="*/ 0 h 19050"/>
                <a:gd name="T6" fmla="*/ 134 w 19050"/>
                <a:gd name="T7" fmla="*/ 6667 h 19050"/>
                <a:gd name="T8" fmla="*/ 10516 w 19050"/>
                <a:gd name="T9" fmla="*/ 9525 h 19050"/>
                <a:gd name="T10" fmla="*/ 7278 w 19050"/>
                <a:gd name="T11" fmla="*/ 19907 h 19050"/>
                <a:gd name="T12" fmla="*/ 19946 w 19050"/>
                <a:gd name="T13" fmla="*/ 19907 h 19050"/>
                <a:gd name="T14" fmla="*/ 21470 w 19050"/>
                <a:gd name="T15" fmla="*/ 933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1470" y="9334"/>
                  </a:moveTo>
                  <a:cubicBezTo>
                    <a:pt x="22422" y="5048"/>
                    <a:pt x="22899" y="1143"/>
                    <a:pt x="17184" y="1143"/>
                  </a:cubicBezTo>
                  <a:cubicBezTo>
                    <a:pt x="16517" y="7906"/>
                    <a:pt x="9849" y="1143"/>
                    <a:pt x="8325" y="0"/>
                  </a:cubicBezTo>
                  <a:cubicBezTo>
                    <a:pt x="6611" y="3334"/>
                    <a:pt x="-1104" y="0"/>
                    <a:pt x="134" y="6667"/>
                  </a:cubicBezTo>
                  <a:cubicBezTo>
                    <a:pt x="1563" y="10477"/>
                    <a:pt x="8802" y="4381"/>
                    <a:pt x="10516" y="9525"/>
                  </a:cubicBezTo>
                  <a:cubicBezTo>
                    <a:pt x="11278" y="12001"/>
                    <a:pt x="4039" y="22098"/>
                    <a:pt x="7278" y="19907"/>
                  </a:cubicBezTo>
                  <a:cubicBezTo>
                    <a:pt x="10516" y="12859"/>
                    <a:pt x="15945" y="23527"/>
                    <a:pt x="19946" y="19907"/>
                  </a:cubicBezTo>
                  <a:cubicBezTo>
                    <a:pt x="12421" y="16478"/>
                    <a:pt x="13850" y="-3048"/>
                    <a:pt x="21470" y="9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7" name="Freeform: Shape 2947">
              <a:extLst>
                <a:ext uri="{FF2B5EF4-FFF2-40B4-BE49-F238E27FC236}">
                  <a16:creationId xmlns:a16="http://schemas.microsoft.com/office/drawing/2014/main" id="{4CF87830-54B1-4FBF-96B8-37284408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285" y="3560350"/>
              <a:ext cx="9525" cy="9525"/>
            </a:xfrm>
            <a:custGeom>
              <a:avLst/>
              <a:gdLst>
                <a:gd name="T0" fmla="*/ 62598300 w 9525"/>
                <a:gd name="T1" fmla="*/ 0 h 9525"/>
                <a:gd name="T2" fmla="*/ 0 w 9525"/>
                <a:gd name="T3" fmla="*/ 8382 h 9525"/>
                <a:gd name="T4" fmla="*/ 15420975 w 9525"/>
                <a:gd name="T5" fmla="*/ 10097 h 9525"/>
                <a:gd name="T6" fmla="*/ 6259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72" y="0"/>
                  </a:moveTo>
                  <a:cubicBezTo>
                    <a:pt x="5429" y="3905"/>
                    <a:pt x="1429" y="4763"/>
                    <a:pt x="0" y="8382"/>
                  </a:cubicBezTo>
                  <a:cubicBezTo>
                    <a:pt x="0" y="9335"/>
                    <a:pt x="0" y="10192"/>
                    <a:pt x="1619" y="10097"/>
                  </a:cubicBezTo>
                  <a:cubicBezTo>
                    <a:pt x="2572" y="5906"/>
                    <a:pt x="14383" y="3620"/>
                    <a:pt x="65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8" name="Freeform: Shape 2948">
              <a:extLst>
                <a:ext uri="{FF2B5EF4-FFF2-40B4-BE49-F238E27FC236}">
                  <a16:creationId xmlns:a16="http://schemas.microsoft.com/office/drawing/2014/main" id="{8E7F99EB-F267-4DBD-8B21-E0F744833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213" y="4633341"/>
              <a:ext cx="47625" cy="47625"/>
            </a:xfrm>
            <a:custGeom>
              <a:avLst/>
              <a:gdLst>
                <a:gd name="T0" fmla="*/ 48673 w 47625"/>
                <a:gd name="T1" fmla="*/ 13430 h 47625"/>
                <a:gd name="T2" fmla="*/ 37814 w 47625"/>
                <a:gd name="T3" fmla="*/ 1333 h 47625"/>
                <a:gd name="T4" fmla="*/ 2000 w 47625"/>
                <a:gd name="T5" fmla="*/ 0 h 47625"/>
                <a:gd name="T6" fmla="*/ 11716 w 47625"/>
                <a:gd name="T7" fmla="*/ 7429 h 47625"/>
                <a:gd name="T8" fmla="*/ 4191 w 47625"/>
                <a:gd name="T9" fmla="*/ 9525 h 47625"/>
                <a:gd name="T10" fmla="*/ 8572 w 47625"/>
                <a:gd name="T11" fmla="*/ 16193 h 47625"/>
                <a:gd name="T12" fmla="*/ 0 w 47625"/>
                <a:gd name="T13" fmla="*/ 25908 h 47625"/>
                <a:gd name="T14" fmla="*/ 9049 w 47625"/>
                <a:gd name="T15" fmla="*/ 13145 h 47625"/>
                <a:gd name="T16" fmla="*/ 16573 w 47625"/>
                <a:gd name="T17" fmla="*/ 11049 h 47625"/>
                <a:gd name="T18" fmla="*/ 13049 w 47625"/>
                <a:gd name="T19" fmla="*/ 10573 h 47625"/>
                <a:gd name="T20" fmla="*/ 26575 w 47625"/>
                <a:gd name="T21" fmla="*/ 4572 h 47625"/>
                <a:gd name="T22" fmla="*/ 21907 w 47625"/>
                <a:gd name="T23" fmla="*/ 11716 h 47625"/>
                <a:gd name="T24" fmla="*/ 30289 w 47625"/>
                <a:gd name="T25" fmla="*/ 3524 h 47625"/>
                <a:gd name="T26" fmla="*/ 33623 w 47625"/>
                <a:gd name="T27" fmla="*/ 5429 h 47625"/>
                <a:gd name="T28" fmla="*/ 31242 w 47625"/>
                <a:gd name="T29" fmla="*/ 9811 h 47625"/>
                <a:gd name="T30" fmla="*/ 46292 w 47625"/>
                <a:gd name="T31" fmla="*/ 17812 h 47625"/>
                <a:gd name="T32" fmla="*/ 40195 w 47625"/>
                <a:gd name="T33" fmla="*/ 47815 h 47625"/>
                <a:gd name="T34" fmla="*/ 47339 w 47625"/>
                <a:gd name="T35" fmla="*/ 48673 h 47625"/>
                <a:gd name="T36" fmla="*/ 48673 w 47625"/>
                <a:gd name="T37" fmla="*/ 13430 h 476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625" h="47625">
                  <a:moveTo>
                    <a:pt x="48673" y="13430"/>
                  </a:moveTo>
                  <a:cubicBezTo>
                    <a:pt x="45244" y="9239"/>
                    <a:pt x="34957" y="9620"/>
                    <a:pt x="37814" y="1333"/>
                  </a:cubicBezTo>
                  <a:cubicBezTo>
                    <a:pt x="22955" y="-3334"/>
                    <a:pt x="14002" y="7620"/>
                    <a:pt x="2000" y="0"/>
                  </a:cubicBezTo>
                  <a:cubicBezTo>
                    <a:pt x="3619" y="4667"/>
                    <a:pt x="8953" y="7048"/>
                    <a:pt x="11716" y="7429"/>
                  </a:cubicBezTo>
                  <a:cubicBezTo>
                    <a:pt x="10858" y="10001"/>
                    <a:pt x="8192" y="10478"/>
                    <a:pt x="4191" y="9525"/>
                  </a:cubicBezTo>
                  <a:cubicBezTo>
                    <a:pt x="1905" y="14192"/>
                    <a:pt x="8287" y="13240"/>
                    <a:pt x="8572" y="16193"/>
                  </a:cubicBezTo>
                  <a:cubicBezTo>
                    <a:pt x="5334" y="19050"/>
                    <a:pt x="2476" y="22288"/>
                    <a:pt x="0" y="25908"/>
                  </a:cubicBezTo>
                  <a:cubicBezTo>
                    <a:pt x="11144" y="27432"/>
                    <a:pt x="10287" y="18860"/>
                    <a:pt x="9049" y="13145"/>
                  </a:cubicBezTo>
                  <a:cubicBezTo>
                    <a:pt x="13049" y="16859"/>
                    <a:pt x="19907" y="13716"/>
                    <a:pt x="16573" y="11049"/>
                  </a:cubicBezTo>
                  <a:cubicBezTo>
                    <a:pt x="16383" y="12573"/>
                    <a:pt x="13240" y="12573"/>
                    <a:pt x="13049" y="10573"/>
                  </a:cubicBezTo>
                  <a:cubicBezTo>
                    <a:pt x="13906" y="5620"/>
                    <a:pt x="22669" y="286"/>
                    <a:pt x="26575" y="4572"/>
                  </a:cubicBezTo>
                  <a:cubicBezTo>
                    <a:pt x="25336" y="7334"/>
                    <a:pt x="22193" y="7906"/>
                    <a:pt x="21907" y="11716"/>
                  </a:cubicBezTo>
                  <a:cubicBezTo>
                    <a:pt x="28956" y="13621"/>
                    <a:pt x="26003" y="4572"/>
                    <a:pt x="30289" y="3524"/>
                  </a:cubicBezTo>
                  <a:cubicBezTo>
                    <a:pt x="31623" y="4000"/>
                    <a:pt x="33814" y="4000"/>
                    <a:pt x="33623" y="5429"/>
                  </a:cubicBezTo>
                  <a:cubicBezTo>
                    <a:pt x="33623" y="6953"/>
                    <a:pt x="25527" y="7525"/>
                    <a:pt x="31242" y="9811"/>
                  </a:cubicBezTo>
                  <a:cubicBezTo>
                    <a:pt x="33338" y="5239"/>
                    <a:pt x="46196" y="12478"/>
                    <a:pt x="46292" y="17812"/>
                  </a:cubicBezTo>
                  <a:cubicBezTo>
                    <a:pt x="38005" y="26956"/>
                    <a:pt x="48673" y="36576"/>
                    <a:pt x="40195" y="47815"/>
                  </a:cubicBezTo>
                  <a:cubicBezTo>
                    <a:pt x="44577" y="46196"/>
                    <a:pt x="46292" y="52578"/>
                    <a:pt x="47339" y="48673"/>
                  </a:cubicBezTo>
                  <a:cubicBezTo>
                    <a:pt x="48673" y="35338"/>
                    <a:pt x="45815" y="24765"/>
                    <a:pt x="48673" y="13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899" name="Freeform: Shape 2949">
              <a:extLst>
                <a:ext uri="{FF2B5EF4-FFF2-40B4-BE49-F238E27FC236}">
                  <a16:creationId xmlns:a16="http://schemas.microsoft.com/office/drawing/2014/main" id="{C92D986B-7DC7-4FC4-AA47-5E00DEA1E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620" y="3474768"/>
              <a:ext cx="9525" cy="9525"/>
            </a:xfrm>
            <a:custGeom>
              <a:avLst/>
              <a:gdLst>
                <a:gd name="T0" fmla="*/ 0 w 9525"/>
                <a:gd name="T1" fmla="*/ 14963775 h 9525"/>
                <a:gd name="T2" fmla="*/ 61693425 w 9525"/>
                <a:gd name="T3" fmla="*/ 66675000 h 9525"/>
                <a:gd name="T4" fmla="*/ 68046600 w 9525"/>
                <a:gd name="T5" fmla="*/ 23126700 h 9525"/>
                <a:gd name="T6" fmla="*/ 0 w 9525"/>
                <a:gd name="T7" fmla="*/ 14963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71"/>
                  </a:moveTo>
                  <a:cubicBezTo>
                    <a:pt x="6667" y="1476"/>
                    <a:pt x="-1715" y="11382"/>
                    <a:pt x="6477" y="7000"/>
                  </a:cubicBezTo>
                  <a:cubicBezTo>
                    <a:pt x="3524" y="5952"/>
                    <a:pt x="7144" y="5095"/>
                    <a:pt x="7144" y="2428"/>
                  </a:cubicBezTo>
                  <a:cubicBezTo>
                    <a:pt x="3524" y="3476"/>
                    <a:pt x="1810" y="-2811"/>
                    <a:pt x="0" y="15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0" name="Freeform: Shape 2950">
              <a:extLst>
                <a:ext uri="{FF2B5EF4-FFF2-40B4-BE49-F238E27FC236}">
                  <a16:creationId xmlns:a16="http://schemas.microsoft.com/office/drawing/2014/main" id="{90258D66-63F7-4894-8985-4E7B20B67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523" y="3660648"/>
              <a:ext cx="9525" cy="9525"/>
            </a:xfrm>
            <a:custGeom>
              <a:avLst/>
              <a:gdLst>
                <a:gd name="T0" fmla="*/ 141 w 9525"/>
                <a:gd name="T1" fmla="*/ 68046600 h 9525"/>
                <a:gd name="T2" fmla="*/ 10999 w 9525"/>
                <a:gd name="T3" fmla="*/ 66227325 h 9525"/>
                <a:gd name="T4" fmla="*/ 4618 w 9525"/>
                <a:gd name="T5" fmla="*/ 14516100 h 9525"/>
                <a:gd name="T6" fmla="*/ 4808 w 9525"/>
                <a:gd name="T7" fmla="*/ 0 h 9525"/>
                <a:gd name="T8" fmla="*/ 141 w 9525"/>
                <a:gd name="T9" fmla="*/ 6804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41" y="7144"/>
                  </a:moveTo>
                  <a:cubicBezTo>
                    <a:pt x="3379" y="6667"/>
                    <a:pt x="10237" y="10287"/>
                    <a:pt x="10999" y="6953"/>
                  </a:cubicBezTo>
                  <a:cubicBezTo>
                    <a:pt x="8904" y="5143"/>
                    <a:pt x="6046" y="3810"/>
                    <a:pt x="4618" y="1524"/>
                  </a:cubicBezTo>
                  <a:cubicBezTo>
                    <a:pt x="5570" y="1619"/>
                    <a:pt x="6808" y="571"/>
                    <a:pt x="4808" y="0"/>
                  </a:cubicBezTo>
                  <a:cubicBezTo>
                    <a:pt x="2522" y="1619"/>
                    <a:pt x="-716" y="2191"/>
                    <a:pt x="141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1" name="Freeform: Shape 2951">
              <a:extLst>
                <a:ext uri="{FF2B5EF4-FFF2-40B4-BE49-F238E27FC236}">
                  <a16:creationId xmlns:a16="http://schemas.microsoft.com/office/drawing/2014/main" id="{8DC3DF8B-68CE-4F32-91C4-CE073A656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2" y="2268507"/>
              <a:ext cx="9525" cy="19050"/>
            </a:xfrm>
            <a:custGeom>
              <a:avLst/>
              <a:gdLst>
                <a:gd name="T0" fmla="*/ 8096 w 9525"/>
                <a:gd name="T1" fmla="*/ 1301 h 19050"/>
                <a:gd name="T2" fmla="*/ 5048 w 9525"/>
                <a:gd name="T3" fmla="*/ 22446 h 19050"/>
                <a:gd name="T4" fmla="*/ 0 w 9525"/>
                <a:gd name="T5" fmla="*/ 20256 h 19050"/>
                <a:gd name="T6" fmla="*/ 9715 w 9525"/>
                <a:gd name="T7" fmla="*/ 27590 h 19050"/>
                <a:gd name="T8" fmla="*/ 14573 w 9525"/>
                <a:gd name="T9" fmla="*/ 18922 h 19050"/>
                <a:gd name="T10" fmla="*/ 6096 w 9525"/>
                <a:gd name="T11" fmla="*/ 14826 h 19050"/>
                <a:gd name="T12" fmla="*/ 12763 w 9525"/>
                <a:gd name="T13" fmla="*/ 6444 h 19050"/>
                <a:gd name="T14" fmla="*/ 8096 w 9525"/>
                <a:gd name="T15" fmla="*/ 130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8096" y="1301"/>
                  </a:moveTo>
                  <a:cubicBezTo>
                    <a:pt x="5715" y="8826"/>
                    <a:pt x="6477" y="15588"/>
                    <a:pt x="5048" y="22446"/>
                  </a:cubicBezTo>
                  <a:cubicBezTo>
                    <a:pt x="3238" y="22446"/>
                    <a:pt x="2381" y="15493"/>
                    <a:pt x="0" y="20256"/>
                  </a:cubicBezTo>
                  <a:cubicBezTo>
                    <a:pt x="3524" y="22542"/>
                    <a:pt x="1048" y="28733"/>
                    <a:pt x="9715" y="27590"/>
                  </a:cubicBezTo>
                  <a:cubicBezTo>
                    <a:pt x="9906" y="23113"/>
                    <a:pt x="14383" y="23399"/>
                    <a:pt x="14573" y="18922"/>
                  </a:cubicBezTo>
                  <a:cubicBezTo>
                    <a:pt x="12478" y="17112"/>
                    <a:pt x="8287" y="16636"/>
                    <a:pt x="6096" y="14826"/>
                  </a:cubicBezTo>
                  <a:cubicBezTo>
                    <a:pt x="8096" y="11874"/>
                    <a:pt x="12097" y="11016"/>
                    <a:pt x="12763" y="6444"/>
                  </a:cubicBezTo>
                  <a:cubicBezTo>
                    <a:pt x="5810" y="8921"/>
                    <a:pt x="12383" y="-4033"/>
                    <a:pt x="8096" y="1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2" name="Freeform: Shape 2952">
              <a:extLst>
                <a:ext uri="{FF2B5EF4-FFF2-40B4-BE49-F238E27FC236}">
                  <a16:creationId xmlns:a16="http://schemas.microsoft.com/office/drawing/2014/main" id="{497AB593-45D4-4313-97A6-003662EFC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095" y="3401224"/>
              <a:ext cx="19050" cy="9525"/>
            </a:xfrm>
            <a:custGeom>
              <a:avLst/>
              <a:gdLst>
                <a:gd name="T0" fmla="*/ 0 w 19050"/>
                <a:gd name="T1" fmla="*/ 16727 h 9525"/>
                <a:gd name="T2" fmla="*/ 27432 w 19050"/>
                <a:gd name="T3" fmla="*/ 1677 h 9525"/>
                <a:gd name="T4" fmla="*/ 0 w 19050"/>
                <a:gd name="T5" fmla="*/ 1672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0" y="16727"/>
                  </a:moveTo>
                  <a:cubicBezTo>
                    <a:pt x="10858" y="9202"/>
                    <a:pt x="14859" y="630"/>
                    <a:pt x="27432" y="1677"/>
                  </a:cubicBezTo>
                  <a:cubicBezTo>
                    <a:pt x="13716" y="-4514"/>
                    <a:pt x="5144" y="7773"/>
                    <a:pt x="0" y="16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3" name="Freeform: Shape 2953">
              <a:extLst>
                <a:ext uri="{FF2B5EF4-FFF2-40B4-BE49-F238E27FC236}">
                  <a16:creationId xmlns:a16="http://schemas.microsoft.com/office/drawing/2014/main" id="{3F42C3F2-0E8D-4AA6-B725-ECC0CFEE7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362" y="3454413"/>
              <a:ext cx="9525" cy="9525"/>
            </a:xfrm>
            <a:custGeom>
              <a:avLst/>
              <a:gdLst>
                <a:gd name="T0" fmla="*/ 1114 w 9525"/>
                <a:gd name="T1" fmla="*/ 18402 h 9525"/>
                <a:gd name="T2" fmla="*/ 12163 w 9525"/>
                <a:gd name="T3" fmla="*/ 4401 h 9525"/>
                <a:gd name="T4" fmla="*/ 1305 w 9525"/>
                <a:gd name="T5" fmla="*/ 4591 h 9525"/>
                <a:gd name="T6" fmla="*/ 5115 w 9525"/>
                <a:gd name="T7" fmla="*/ 3543 h 9525"/>
                <a:gd name="T8" fmla="*/ 1114 w 9525"/>
                <a:gd name="T9" fmla="*/ 184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" y="18402"/>
                  </a:moveTo>
                  <a:cubicBezTo>
                    <a:pt x="7687" y="12021"/>
                    <a:pt x="4829" y="3258"/>
                    <a:pt x="12163" y="4401"/>
                  </a:cubicBezTo>
                  <a:cubicBezTo>
                    <a:pt x="8544" y="-362"/>
                    <a:pt x="-1743" y="-2553"/>
                    <a:pt x="1305" y="4591"/>
                  </a:cubicBezTo>
                  <a:cubicBezTo>
                    <a:pt x="1876" y="3448"/>
                    <a:pt x="3114" y="2972"/>
                    <a:pt x="5115" y="3543"/>
                  </a:cubicBezTo>
                  <a:cubicBezTo>
                    <a:pt x="9592" y="9639"/>
                    <a:pt x="-3839" y="12592"/>
                    <a:pt x="1114" y="18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4" name="Freeform: Shape 2954">
              <a:extLst>
                <a:ext uri="{FF2B5EF4-FFF2-40B4-BE49-F238E27FC236}">
                  <a16:creationId xmlns:a16="http://schemas.microsoft.com/office/drawing/2014/main" id="{D807B2F0-68F4-454F-AEB6-CEDDBBA3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453" y="1981009"/>
              <a:ext cx="19050" cy="19050"/>
            </a:xfrm>
            <a:custGeom>
              <a:avLst/>
              <a:gdLst>
                <a:gd name="T0" fmla="*/ 0 w 19050"/>
                <a:gd name="T1" fmla="*/ 15811 h 19050"/>
                <a:gd name="T2" fmla="*/ 11335 w 19050"/>
                <a:gd name="T3" fmla="*/ 24860 h 19050"/>
                <a:gd name="T4" fmla="*/ 11049 w 19050"/>
                <a:gd name="T5" fmla="*/ 14097 h 19050"/>
                <a:gd name="T6" fmla="*/ 15526 w 19050"/>
                <a:gd name="T7" fmla="*/ 20765 h 19050"/>
                <a:gd name="T8" fmla="*/ 17240 w 19050"/>
                <a:gd name="T9" fmla="*/ 8668 h 19050"/>
                <a:gd name="T10" fmla="*/ 22098 w 19050"/>
                <a:gd name="T11" fmla="*/ 0 h 19050"/>
                <a:gd name="T12" fmla="*/ 0 w 19050"/>
                <a:gd name="T13" fmla="*/ 15811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19050">
                  <a:moveTo>
                    <a:pt x="0" y="15811"/>
                  </a:moveTo>
                  <a:cubicBezTo>
                    <a:pt x="7620" y="16288"/>
                    <a:pt x="4763" y="23622"/>
                    <a:pt x="11335" y="24860"/>
                  </a:cubicBezTo>
                  <a:cubicBezTo>
                    <a:pt x="12001" y="20384"/>
                    <a:pt x="1619" y="16193"/>
                    <a:pt x="11049" y="14097"/>
                  </a:cubicBezTo>
                  <a:cubicBezTo>
                    <a:pt x="13716" y="15526"/>
                    <a:pt x="9620" y="21431"/>
                    <a:pt x="15526" y="20765"/>
                  </a:cubicBezTo>
                  <a:cubicBezTo>
                    <a:pt x="18002" y="15621"/>
                    <a:pt x="17907" y="12573"/>
                    <a:pt x="17240" y="8668"/>
                  </a:cubicBezTo>
                  <a:cubicBezTo>
                    <a:pt x="23336" y="10382"/>
                    <a:pt x="28575" y="2096"/>
                    <a:pt x="22098" y="0"/>
                  </a:cubicBezTo>
                  <a:cubicBezTo>
                    <a:pt x="20288" y="7811"/>
                    <a:pt x="8668" y="11144"/>
                    <a:pt x="0" y="15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5" name="Freeform: Shape 2955">
              <a:extLst>
                <a:ext uri="{FF2B5EF4-FFF2-40B4-BE49-F238E27FC236}">
                  <a16:creationId xmlns:a16="http://schemas.microsoft.com/office/drawing/2014/main" id="{A2ECCC99-7363-4B2D-9EC1-8B0F624D0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18" y="2920937"/>
              <a:ext cx="9525" cy="9525"/>
            </a:xfrm>
            <a:custGeom>
              <a:avLst/>
              <a:gdLst>
                <a:gd name="T0" fmla="*/ 7715 w 9525"/>
                <a:gd name="T1" fmla="*/ 12696825 h 9525"/>
                <a:gd name="T2" fmla="*/ 0 w 9525"/>
                <a:gd name="T3" fmla="*/ 47177325 h 9525"/>
                <a:gd name="T4" fmla="*/ 8858 w 9525"/>
                <a:gd name="T5" fmla="*/ 57159525 h 9525"/>
                <a:gd name="T6" fmla="*/ 9716 w 9525"/>
                <a:gd name="T7" fmla="*/ 0 h 9525"/>
                <a:gd name="T8" fmla="*/ 7715 w 9525"/>
                <a:gd name="T9" fmla="*/ 126968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1333"/>
                  </a:moveTo>
                  <a:cubicBezTo>
                    <a:pt x="3334" y="571"/>
                    <a:pt x="1810" y="2953"/>
                    <a:pt x="0" y="4953"/>
                  </a:cubicBezTo>
                  <a:cubicBezTo>
                    <a:pt x="2953" y="5334"/>
                    <a:pt x="5906" y="5715"/>
                    <a:pt x="8858" y="6001"/>
                  </a:cubicBezTo>
                  <a:cubicBezTo>
                    <a:pt x="7525" y="1905"/>
                    <a:pt x="18002" y="1143"/>
                    <a:pt x="9716" y="0"/>
                  </a:cubicBezTo>
                  <a:cubicBezTo>
                    <a:pt x="9525" y="1619"/>
                    <a:pt x="8287" y="3810"/>
                    <a:pt x="7715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6" name="Freeform: Shape 2956">
              <a:extLst>
                <a:ext uri="{FF2B5EF4-FFF2-40B4-BE49-F238E27FC236}">
                  <a16:creationId xmlns:a16="http://schemas.microsoft.com/office/drawing/2014/main" id="{FF343181-F9EF-46BA-B794-45B40E18A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965" y="3514725"/>
              <a:ext cx="9525" cy="9525"/>
            </a:xfrm>
            <a:custGeom>
              <a:avLst/>
              <a:gdLst>
                <a:gd name="T0" fmla="*/ 4410075 w 9525"/>
                <a:gd name="T1" fmla="*/ 8162925 h 9525"/>
                <a:gd name="T2" fmla="*/ 29813250 w 9525"/>
                <a:gd name="T3" fmla="*/ 69856350 h 9525"/>
                <a:gd name="T4" fmla="*/ 57026175 w 9525"/>
                <a:gd name="T5" fmla="*/ 0 h 9525"/>
                <a:gd name="T6" fmla="*/ 44100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3" y="857"/>
                  </a:moveTo>
                  <a:cubicBezTo>
                    <a:pt x="-585" y="4286"/>
                    <a:pt x="82" y="6572"/>
                    <a:pt x="3130" y="7334"/>
                  </a:cubicBezTo>
                  <a:cubicBezTo>
                    <a:pt x="3797" y="5429"/>
                    <a:pt x="9321" y="571"/>
                    <a:pt x="5987" y="0"/>
                  </a:cubicBezTo>
                  <a:cubicBezTo>
                    <a:pt x="5416" y="1714"/>
                    <a:pt x="2939" y="1333"/>
                    <a:pt x="463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7" name="Freeform: Shape 2957">
              <a:extLst>
                <a:ext uri="{FF2B5EF4-FFF2-40B4-BE49-F238E27FC236}">
                  <a16:creationId xmlns:a16="http://schemas.microsoft.com/office/drawing/2014/main" id="{D7AA05FC-7BAB-4280-9004-F615A2B5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1" y="4645723"/>
              <a:ext cx="9525" cy="9525"/>
            </a:xfrm>
            <a:custGeom>
              <a:avLst/>
              <a:gdLst>
                <a:gd name="T0" fmla="*/ 1526 w 9525"/>
                <a:gd name="T1" fmla="*/ 57159525 h 9525"/>
                <a:gd name="T2" fmla="*/ 12384 w 9525"/>
                <a:gd name="T3" fmla="*/ 55340250 h 9525"/>
                <a:gd name="T4" fmla="*/ 2478 w 9525"/>
                <a:gd name="T5" fmla="*/ 0 h 9525"/>
                <a:gd name="T6" fmla="*/ 1526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6" y="6001"/>
                  </a:moveTo>
                  <a:cubicBezTo>
                    <a:pt x="4669" y="1524"/>
                    <a:pt x="10003" y="9144"/>
                    <a:pt x="12384" y="5810"/>
                  </a:cubicBezTo>
                  <a:cubicBezTo>
                    <a:pt x="13146" y="1238"/>
                    <a:pt x="6765" y="1238"/>
                    <a:pt x="2478" y="0"/>
                  </a:cubicBezTo>
                  <a:cubicBezTo>
                    <a:pt x="4288" y="3715"/>
                    <a:pt x="-3046" y="5048"/>
                    <a:pt x="1526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8" name="Freeform: Shape 2958">
              <a:extLst>
                <a:ext uri="{FF2B5EF4-FFF2-40B4-BE49-F238E27FC236}">
                  <a16:creationId xmlns:a16="http://schemas.microsoft.com/office/drawing/2014/main" id="{E0FB0D13-D729-48F2-89F6-4971F456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3456813"/>
              <a:ext cx="9525" cy="9525"/>
            </a:xfrm>
            <a:custGeom>
              <a:avLst/>
              <a:gdLst>
                <a:gd name="T0" fmla="*/ 13240 w 9525"/>
                <a:gd name="T1" fmla="*/ 0 h 9525"/>
                <a:gd name="T2" fmla="*/ 0 w 9525"/>
                <a:gd name="T3" fmla="*/ 42643425 h 9525"/>
                <a:gd name="T4" fmla="*/ 1324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240" y="0"/>
                  </a:moveTo>
                  <a:cubicBezTo>
                    <a:pt x="8477" y="1143"/>
                    <a:pt x="2858" y="1238"/>
                    <a:pt x="0" y="4477"/>
                  </a:cubicBezTo>
                  <a:cubicBezTo>
                    <a:pt x="5810" y="4477"/>
                    <a:pt x="11144" y="4000"/>
                    <a:pt x="13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09" name="Freeform: Shape 2959">
              <a:extLst>
                <a:ext uri="{FF2B5EF4-FFF2-40B4-BE49-F238E27FC236}">
                  <a16:creationId xmlns:a16="http://schemas.microsoft.com/office/drawing/2014/main" id="{32C6F3BC-1D02-4FE3-AF0C-78F268926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024" y="2028356"/>
              <a:ext cx="9525" cy="9525"/>
            </a:xfrm>
            <a:custGeom>
              <a:avLst/>
              <a:gdLst>
                <a:gd name="T0" fmla="*/ 11239 w 9525"/>
                <a:gd name="T1" fmla="*/ 4374 h 9525"/>
                <a:gd name="T2" fmla="*/ 4572 w 9525"/>
                <a:gd name="T3" fmla="*/ 469 h 9525"/>
                <a:gd name="T4" fmla="*/ 0 w 9525"/>
                <a:gd name="T5" fmla="*/ 7613 h 9525"/>
                <a:gd name="T6" fmla="*/ 10382 w 9525"/>
                <a:gd name="T7" fmla="*/ 10470 h 9525"/>
                <a:gd name="T8" fmla="*/ 11239 w 9525"/>
                <a:gd name="T9" fmla="*/ 437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4374"/>
                  </a:moveTo>
                  <a:cubicBezTo>
                    <a:pt x="7239" y="8280"/>
                    <a:pt x="-1524" y="5136"/>
                    <a:pt x="4572" y="469"/>
                  </a:cubicBezTo>
                  <a:cubicBezTo>
                    <a:pt x="-1143" y="-1817"/>
                    <a:pt x="1143" y="4851"/>
                    <a:pt x="0" y="7613"/>
                  </a:cubicBezTo>
                  <a:cubicBezTo>
                    <a:pt x="3429" y="10089"/>
                    <a:pt x="5334" y="7518"/>
                    <a:pt x="10382" y="10470"/>
                  </a:cubicBezTo>
                  <a:cubicBezTo>
                    <a:pt x="8477" y="6660"/>
                    <a:pt x="15811" y="5327"/>
                    <a:pt x="11239" y="4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0" name="Freeform: Shape 2960">
              <a:extLst>
                <a:ext uri="{FF2B5EF4-FFF2-40B4-BE49-F238E27FC236}">
                  <a16:creationId xmlns:a16="http://schemas.microsoft.com/office/drawing/2014/main" id="{1E2FF618-E652-4424-AA5D-566514C90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56" y="3111017"/>
              <a:ext cx="9525" cy="9525"/>
            </a:xfrm>
            <a:custGeom>
              <a:avLst/>
              <a:gdLst>
                <a:gd name="T0" fmla="*/ 13716 w 9525"/>
                <a:gd name="T1" fmla="*/ 75666600 h 9525"/>
                <a:gd name="T2" fmla="*/ 16574 w 9525"/>
                <a:gd name="T3" fmla="*/ 5810250 h 9525"/>
                <a:gd name="T4" fmla="*/ 0 w 9525"/>
                <a:gd name="T5" fmla="*/ 30308550 h 9525"/>
                <a:gd name="T6" fmla="*/ 13716 w 9525"/>
                <a:gd name="T7" fmla="*/ 7566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16" y="7944"/>
                  </a:moveTo>
                  <a:cubicBezTo>
                    <a:pt x="7239" y="896"/>
                    <a:pt x="14192" y="4896"/>
                    <a:pt x="16574" y="610"/>
                  </a:cubicBezTo>
                  <a:cubicBezTo>
                    <a:pt x="9430" y="-343"/>
                    <a:pt x="2858" y="-628"/>
                    <a:pt x="0" y="3182"/>
                  </a:cubicBezTo>
                  <a:cubicBezTo>
                    <a:pt x="2096" y="5277"/>
                    <a:pt x="16764" y="11278"/>
                    <a:pt x="13716" y="7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1" name="Freeform: Shape 2961">
              <a:extLst>
                <a:ext uri="{FF2B5EF4-FFF2-40B4-BE49-F238E27FC236}">
                  <a16:creationId xmlns:a16="http://schemas.microsoft.com/office/drawing/2014/main" id="{27F67012-070C-4000-A866-7B190325E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401" y="2197548"/>
              <a:ext cx="9525" cy="9525"/>
            </a:xfrm>
            <a:custGeom>
              <a:avLst/>
              <a:gdLst>
                <a:gd name="T0" fmla="*/ 75304650 w 9525"/>
                <a:gd name="T1" fmla="*/ 727 h 9525"/>
                <a:gd name="T2" fmla="*/ 0 w 9525"/>
                <a:gd name="T3" fmla="*/ 5870 h 9525"/>
                <a:gd name="T4" fmla="*/ 57159525 w 9525"/>
                <a:gd name="T5" fmla="*/ 14347 h 9525"/>
                <a:gd name="T6" fmla="*/ 75304650 w 9525"/>
                <a:gd name="T7" fmla="*/ 72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727"/>
                  </a:moveTo>
                  <a:cubicBezTo>
                    <a:pt x="1238" y="-2131"/>
                    <a:pt x="2667" y="4251"/>
                    <a:pt x="0" y="5870"/>
                  </a:cubicBezTo>
                  <a:cubicBezTo>
                    <a:pt x="9906" y="5394"/>
                    <a:pt x="-953" y="11585"/>
                    <a:pt x="6001" y="14347"/>
                  </a:cubicBezTo>
                  <a:cubicBezTo>
                    <a:pt x="12763" y="10252"/>
                    <a:pt x="1048" y="4822"/>
                    <a:pt x="7906" y="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2" name="Freeform: Shape 2962">
              <a:extLst>
                <a:ext uri="{FF2B5EF4-FFF2-40B4-BE49-F238E27FC236}">
                  <a16:creationId xmlns:a16="http://schemas.microsoft.com/office/drawing/2014/main" id="{AA72EE1D-238A-4290-BE9E-1C9BC204E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081" y="4650782"/>
              <a:ext cx="9525" cy="9525"/>
            </a:xfrm>
            <a:custGeom>
              <a:avLst/>
              <a:gdLst>
                <a:gd name="T0" fmla="*/ 2943 w 9525"/>
                <a:gd name="T1" fmla="*/ 14468 h 9525"/>
                <a:gd name="T2" fmla="*/ 13992 w 9525"/>
                <a:gd name="T3" fmla="*/ 466 h 9525"/>
                <a:gd name="T4" fmla="*/ 6658 w 9525"/>
                <a:gd name="T5" fmla="*/ 1133 h 9525"/>
                <a:gd name="T6" fmla="*/ 2943 w 9525"/>
                <a:gd name="T7" fmla="*/ 144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43" y="14468"/>
                  </a:moveTo>
                  <a:cubicBezTo>
                    <a:pt x="2848" y="5609"/>
                    <a:pt x="11801" y="6943"/>
                    <a:pt x="13992" y="466"/>
                  </a:cubicBezTo>
                  <a:cubicBezTo>
                    <a:pt x="11325" y="371"/>
                    <a:pt x="7515" y="-868"/>
                    <a:pt x="6658" y="1133"/>
                  </a:cubicBezTo>
                  <a:cubicBezTo>
                    <a:pt x="12087" y="5514"/>
                    <a:pt x="-7058" y="9991"/>
                    <a:pt x="2943" y="144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3" name="Freeform: Shape 2963">
              <a:extLst>
                <a:ext uri="{FF2B5EF4-FFF2-40B4-BE49-F238E27FC236}">
                  <a16:creationId xmlns:a16="http://schemas.microsoft.com/office/drawing/2014/main" id="{801D6724-6BC1-404C-ADED-37BC0C0B0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860" y="3046641"/>
              <a:ext cx="19050" cy="9525"/>
            </a:xfrm>
            <a:custGeom>
              <a:avLst/>
              <a:gdLst>
                <a:gd name="T0" fmla="*/ 11811 w 19050"/>
                <a:gd name="T1" fmla="*/ 11836 h 9525"/>
                <a:gd name="T2" fmla="*/ 9334 w 19050"/>
                <a:gd name="T3" fmla="*/ 3835 h 9525"/>
                <a:gd name="T4" fmla="*/ 20574 w 19050"/>
                <a:gd name="T5" fmla="*/ 597 h 9525"/>
                <a:gd name="T6" fmla="*/ 0 w 19050"/>
                <a:gd name="T7" fmla="*/ 5740 h 9525"/>
                <a:gd name="T8" fmla="*/ 857 w 19050"/>
                <a:gd name="T9" fmla="*/ 12027 h 9525"/>
                <a:gd name="T10" fmla="*/ 11811 w 19050"/>
                <a:gd name="T11" fmla="*/ 1183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1811" y="11836"/>
                  </a:moveTo>
                  <a:cubicBezTo>
                    <a:pt x="15145" y="6407"/>
                    <a:pt x="7334" y="8312"/>
                    <a:pt x="9334" y="3835"/>
                  </a:cubicBezTo>
                  <a:cubicBezTo>
                    <a:pt x="15240" y="6121"/>
                    <a:pt x="24289" y="3168"/>
                    <a:pt x="20574" y="597"/>
                  </a:cubicBezTo>
                  <a:cubicBezTo>
                    <a:pt x="14954" y="-1213"/>
                    <a:pt x="4572" y="1263"/>
                    <a:pt x="0" y="5740"/>
                  </a:cubicBezTo>
                  <a:cubicBezTo>
                    <a:pt x="2572" y="6407"/>
                    <a:pt x="1143" y="9645"/>
                    <a:pt x="857" y="12027"/>
                  </a:cubicBezTo>
                  <a:cubicBezTo>
                    <a:pt x="5143" y="12598"/>
                    <a:pt x="6572" y="10026"/>
                    <a:pt x="11811" y="1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4" name="Freeform: Shape 2964">
              <a:extLst>
                <a:ext uri="{FF2B5EF4-FFF2-40B4-BE49-F238E27FC236}">
                  <a16:creationId xmlns:a16="http://schemas.microsoft.com/office/drawing/2014/main" id="{691AFD02-5A18-4C7E-A7B0-434F8370F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70" y="2712815"/>
              <a:ext cx="9525" cy="9525"/>
            </a:xfrm>
            <a:custGeom>
              <a:avLst/>
              <a:gdLst>
                <a:gd name="T0" fmla="*/ 1369 w 9525"/>
                <a:gd name="T1" fmla="*/ 63512700 h 9525"/>
                <a:gd name="T2" fmla="*/ 9560 w 9525"/>
                <a:gd name="T3" fmla="*/ 0 h 9525"/>
                <a:gd name="T4" fmla="*/ 512 w 9525"/>
                <a:gd name="T5" fmla="*/ 3629025 h 9525"/>
                <a:gd name="T6" fmla="*/ 1369 w 9525"/>
                <a:gd name="T7" fmla="*/ 6351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69" y="6668"/>
                  </a:moveTo>
                  <a:cubicBezTo>
                    <a:pt x="2036" y="3239"/>
                    <a:pt x="13847" y="3334"/>
                    <a:pt x="9560" y="0"/>
                  </a:cubicBezTo>
                  <a:cubicBezTo>
                    <a:pt x="6417" y="3239"/>
                    <a:pt x="4893" y="1810"/>
                    <a:pt x="512" y="381"/>
                  </a:cubicBezTo>
                  <a:cubicBezTo>
                    <a:pt x="416" y="2667"/>
                    <a:pt x="-1012" y="5906"/>
                    <a:pt x="1369" y="6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5" name="Freeform: Shape 2965">
              <a:extLst>
                <a:ext uri="{FF2B5EF4-FFF2-40B4-BE49-F238E27FC236}">
                  <a16:creationId xmlns:a16="http://schemas.microsoft.com/office/drawing/2014/main" id="{0CDA3F4E-9CA3-48F2-9BCC-5582CBD14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487" y="2583847"/>
              <a:ext cx="9525" cy="9525"/>
            </a:xfrm>
            <a:custGeom>
              <a:avLst/>
              <a:gdLst>
                <a:gd name="T0" fmla="*/ 0 w 9525"/>
                <a:gd name="T1" fmla="*/ 10382 h 9525"/>
                <a:gd name="T2" fmla="*/ 3334 w 9525"/>
                <a:gd name="T3" fmla="*/ 0 h 9525"/>
                <a:gd name="T4" fmla="*/ 2286 w 9525"/>
                <a:gd name="T5" fmla="*/ 7620 h 9525"/>
                <a:gd name="T6" fmla="*/ 0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382"/>
                  </a:moveTo>
                  <a:cubicBezTo>
                    <a:pt x="4858" y="19145"/>
                    <a:pt x="16859" y="8096"/>
                    <a:pt x="3334" y="0"/>
                  </a:cubicBezTo>
                  <a:cubicBezTo>
                    <a:pt x="3905" y="4572"/>
                    <a:pt x="8668" y="5239"/>
                    <a:pt x="2286" y="7620"/>
                  </a:cubicBezTo>
                  <a:cubicBezTo>
                    <a:pt x="4667" y="8001"/>
                    <a:pt x="3524" y="11621"/>
                    <a:pt x="0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6" name="Freeform: Shape 2966">
              <a:extLst>
                <a:ext uri="{FF2B5EF4-FFF2-40B4-BE49-F238E27FC236}">
                  <a16:creationId xmlns:a16="http://schemas.microsoft.com/office/drawing/2014/main" id="{160CAB20-0CD9-4124-AC0E-F940A2733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705" y="3578447"/>
              <a:ext cx="9525" cy="9525"/>
            </a:xfrm>
            <a:custGeom>
              <a:avLst/>
              <a:gdLst>
                <a:gd name="T0" fmla="*/ 9105900 w 9525"/>
                <a:gd name="T1" fmla="*/ 58969275 h 9525"/>
                <a:gd name="T2" fmla="*/ 82591275 w 9525"/>
                <a:gd name="T3" fmla="*/ 24498300 h 9525"/>
                <a:gd name="T4" fmla="*/ 28575 w 9525"/>
                <a:gd name="T5" fmla="*/ 0 h 9525"/>
                <a:gd name="T6" fmla="*/ 9105900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6" y="6191"/>
                  </a:moveTo>
                  <a:cubicBezTo>
                    <a:pt x="766" y="1905"/>
                    <a:pt x="7719" y="5620"/>
                    <a:pt x="8671" y="2572"/>
                  </a:cubicBezTo>
                  <a:cubicBezTo>
                    <a:pt x="6766" y="1048"/>
                    <a:pt x="4195" y="0"/>
                    <a:pt x="3" y="0"/>
                  </a:cubicBezTo>
                  <a:cubicBezTo>
                    <a:pt x="1813" y="4000"/>
                    <a:pt x="-1521" y="4477"/>
                    <a:pt x="956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7" name="Freeform: Shape 2967">
              <a:extLst>
                <a:ext uri="{FF2B5EF4-FFF2-40B4-BE49-F238E27FC236}">
                  <a16:creationId xmlns:a16="http://schemas.microsoft.com/office/drawing/2014/main" id="{5F2E10FE-CC0A-4D16-9EEB-D8C8FBB41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347" y="2356485"/>
              <a:ext cx="9525" cy="9525"/>
            </a:xfrm>
            <a:custGeom>
              <a:avLst/>
              <a:gdLst>
                <a:gd name="T0" fmla="*/ 0 w 9525"/>
                <a:gd name="T1" fmla="*/ 13144 h 9525"/>
                <a:gd name="T2" fmla="*/ 8477 w 9525"/>
                <a:gd name="T3" fmla="*/ 17240 h 9525"/>
                <a:gd name="T4" fmla="*/ 14383 w 9525"/>
                <a:gd name="T5" fmla="*/ 1048 h 9525"/>
                <a:gd name="T6" fmla="*/ 18098 w 9525"/>
                <a:gd name="T7" fmla="*/ 0 h 9525"/>
                <a:gd name="T8" fmla="*/ 476 w 9525"/>
                <a:gd name="T9" fmla="*/ 10096 h 9525"/>
                <a:gd name="T10" fmla="*/ 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13144"/>
                  </a:moveTo>
                  <a:cubicBezTo>
                    <a:pt x="1905" y="15145"/>
                    <a:pt x="2572" y="17907"/>
                    <a:pt x="8477" y="17240"/>
                  </a:cubicBezTo>
                  <a:cubicBezTo>
                    <a:pt x="8763" y="8001"/>
                    <a:pt x="18002" y="10382"/>
                    <a:pt x="14383" y="1048"/>
                  </a:cubicBezTo>
                  <a:cubicBezTo>
                    <a:pt x="15812" y="857"/>
                    <a:pt x="17907" y="1429"/>
                    <a:pt x="18098" y="0"/>
                  </a:cubicBezTo>
                  <a:cubicBezTo>
                    <a:pt x="10097" y="952"/>
                    <a:pt x="5906" y="6191"/>
                    <a:pt x="476" y="10096"/>
                  </a:cubicBezTo>
                  <a:cubicBezTo>
                    <a:pt x="7811" y="11240"/>
                    <a:pt x="667" y="11144"/>
                    <a:pt x="0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8" name="Freeform: Shape 2968">
              <a:extLst>
                <a:ext uri="{FF2B5EF4-FFF2-40B4-BE49-F238E27FC236}">
                  <a16:creationId xmlns:a16="http://schemas.microsoft.com/office/drawing/2014/main" id="{9F911743-FD7C-4B70-B3B6-CEB0266FB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96" y="2292323"/>
              <a:ext cx="28575" cy="9525"/>
            </a:xfrm>
            <a:custGeom>
              <a:avLst/>
              <a:gdLst>
                <a:gd name="T0" fmla="*/ 908 w 28575"/>
                <a:gd name="T1" fmla="*/ 10822 h 9525"/>
                <a:gd name="T2" fmla="*/ 7100 w 28575"/>
                <a:gd name="T3" fmla="*/ 5488 h 9525"/>
                <a:gd name="T4" fmla="*/ 28626 w 28575"/>
                <a:gd name="T5" fmla="*/ 6631 h 9525"/>
                <a:gd name="T6" fmla="*/ 25959 w 28575"/>
                <a:gd name="T7" fmla="*/ 154 h 9525"/>
                <a:gd name="T8" fmla="*/ 2242 w 28575"/>
                <a:gd name="T9" fmla="*/ 1869 h 9525"/>
                <a:gd name="T10" fmla="*/ 908 w 28575"/>
                <a:gd name="T11" fmla="*/ 1082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908" y="10822"/>
                  </a:moveTo>
                  <a:cubicBezTo>
                    <a:pt x="9576" y="12537"/>
                    <a:pt x="2528" y="6441"/>
                    <a:pt x="7100" y="5488"/>
                  </a:cubicBezTo>
                  <a:cubicBezTo>
                    <a:pt x="13862" y="11299"/>
                    <a:pt x="18720" y="2821"/>
                    <a:pt x="28626" y="6631"/>
                  </a:cubicBezTo>
                  <a:cubicBezTo>
                    <a:pt x="31484" y="2059"/>
                    <a:pt x="23006" y="4726"/>
                    <a:pt x="25959" y="154"/>
                  </a:cubicBezTo>
                  <a:cubicBezTo>
                    <a:pt x="17101" y="-798"/>
                    <a:pt x="11672" y="3012"/>
                    <a:pt x="2242" y="1869"/>
                  </a:cubicBezTo>
                  <a:cubicBezTo>
                    <a:pt x="2909" y="7108"/>
                    <a:pt x="-1949" y="7679"/>
                    <a:pt x="908" y="10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19" name="Freeform: Shape 2969">
              <a:extLst>
                <a:ext uri="{FF2B5EF4-FFF2-40B4-BE49-F238E27FC236}">
                  <a16:creationId xmlns:a16="http://schemas.microsoft.com/office/drawing/2014/main" id="{2F3BB491-7B94-4B87-BB2D-29453E42F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294" y="2624233"/>
              <a:ext cx="9525" cy="9525"/>
            </a:xfrm>
            <a:custGeom>
              <a:avLst/>
              <a:gdLst>
                <a:gd name="T0" fmla="*/ 11811000 w 9525"/>
                <a:gd name="T1" fmla="*/ 7334 h 9525"/>
                <a:gd name="T2" fmla="*/ 62617350 w 9525"/>
                <a:gd name="T3" fmla="*/ 8001 h 9525"/>
                <a:gd name="T4" fmla="*/ 39023925 w 9525"/>
                <a:gd name="T5" fmla="*/ 0 h 9525"/>
                <a:gd name="T6" fmla="*/ 11811000 w 9525"/>
                <a:gd name="T7" fmla="*/ 733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0" y="7334"/>
                  </a:moveTo>
                  <a:cubicBezTo>
                    <a:pt x="2573" y="2096"/>
                    <a:pt x="3907" y="14192"/>
                    <a:pt x="6574" y="8001"/>
                  </a:cubicBezTo>
                  <a:cubicBezTo>
                    <a:pt x="2097" y="6191"/>
                    <a:pt x="11527" y="1429"/>
                    <a:pt x="4097" y="0"/>
                  </a:cubicBezTo>
                  <a:cubicBezTo>
                    <a:pt x="6383" y="5144"/>
                    <a:pt x="-3332" y="5334"/>
                    <a:pt x="124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0" name="Freeform: Shape 2970">
              <a:extLst>
                <a:ext uri="{FF2B5EF4-FFF2-40B4-BE49-F238E27FC236}">
                  <a16:creationId xmlns:a16="http://schemas.microsoft.com/office/drawing/2014/main" id="{1D2880EB-CC0B-4BF9-96E6-4F0D90DBA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008" y="2370582"/>
              <a:ext cx="9525" cy="9525"/>
            </a:xfrm>
            <a:custGeom>
              <a:avLst/>
              <a:gdLst>
                <a:gd name="T0" fmla="*/ 99 w 9525"/>
                <a:gd name="T1" fmla="*/ 4858 h 9525"/>
                <a:gd name="T2" fmla="*/ 8958 w 9525"/>
                <a:gd name="T3" fmla="*/ 6001 h 9525"/>
                <a:gd name="T4" fmla="*/ 4100 w 9525"/>
                <a:gd name="T5" fmla="*/ 14668 h 9525"/>
                <a:gd name="T6" fmla="*/ 14958 w 9525"/>
                <a:gd name="T7" fmla="*/ 14478 h 9525"/>
                <a:gd name="T8" fmla="*/ 9815 w 9525"/>
                <a:gd name="T9" fmla="*/ 0 h 9525"/>
                <a:gd name="T10" fmla="*/ 99 w 9525"/>
                <a:gd name="T11" fmla="*/ 485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9" y="4858"/>
                  </a:moveTo>
                  <a:cubicBezTo>
                    <a:pt x="2195" y="9430"/>
                    <a:pt x="8100" y="1905"/>
                    <a:pt x="8958" y="6001"/>
                  </a:cubicBezTo>
                  <a:cubicBezTo>
                    <a:pt x="8672" y="10382"/>
                    <a:pt x="2576" y="8192"/>
                    <a:pt x="4100" y="14668"/>
                  </a:cubicBezTo>
                  <a:cubicBezTo>
                    <a:pt x="9053" y="12192"/>
                    <a:pt x="12006" y="17240"/>
                    <a:pt x="14958" y="14478"/>
                  </a:cubicBezTo>
                  <a:cubicBezTo>
                    <a:pt x="13815" y="8668"/>
                    <a:pt x="10672" y="2095"/>
                    <a:pt x="9815" y="0"/>
                  </a:cubicBezTo>
                  <a:cubicBezTo>
                    <a:pt x="8005" y="3048"/>
                    <a:pt x="-1044" y="-1715"/>
                    <a:pt x="99" y="4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1" name="Freeform: Shape 2971">
              <a:extLst>
                <a:ext uri="{FF2B5EF4-FFF2-40B4-BE49-F238E27FC236}">
                  <a16:creationId xmlns:a16="http://schemas.microsoft.com/office/drawing/2014/main" id="{8BB95E59-8DCE-46A4-BD7F-A84356E9C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710" y="2355056"/>
              <a:ext cx="38100" cy="19050"/>
            </a:xfrm>
            <a:custGeom>
              <a:avLst/>
              <a:gdLst>
                <a:gd name="T0" fmla="*/ 24823 w 38100"/>
                <a:gd name="T1" fmla="*/ 952 h 19050"/>
                <a:gd name="T2" fmla="*/ 16632 w 38100"/>
                <a:gd name="T3" fmla="*/ 7620 h 19050"/>
                <a:gd name="T4" fmla="*/ 5107 w 38100"/>
                <a:gd name="T5" fmla="*/ 0 h 19050"/>
                <a:gd name="T6" fmla="*/ 154 w 38100"/>
                <a:gd name="T7" fmla="*/ 22479 h 19050"/>
                <a:gd name="T8" fmla="*/ 11393 w 38100"/>
                <a:gd name="T9" fmla="*/ 6953 h 19050"/>
                <a:gd name="T10" fmla="*/ 14060 w 38100"/>
                <a:gd name="T11" fmla="*/ 13430 h 19050"/>
                <a:gd name="T12" fmla="*/ 45493 w 38100"/>
                <a:gd name="T13" fmla="*/ 20383 h 19050"/>
                <a:gd name="T14" fmla="*/ 42159 w 38100"/>
                <a:gd name="T15" fmla="*/ 6096 h 19050"/>
                <a:gd name="T16" fmla="*/ 24823 w 38100"/>
                <a:gd name="T17" fmla="*/ 952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100" h="19050">
                  <a:moveTo>
                    <a:pt x="24823" y="952"/>
                  </a:moveTo>
                  <a:cubicBezTo>
                    <a:pt x="17680" y="-1810"/>
                    <a:pt x="20728" y="6953"/>
                    <a:pt x="16632" y="7620"/>
                  </a:cubicBezTo>
                  <a:cubicBezTo>
                    <a:pt x="12441" y="5334"/>
                    <a:pt x="11584" y="857"/>
                    <a:pt x="5107" y="0"/>
                  </a:cubicBezTo>
                  <a:cubicBezTo>
                    <a:pt x="5583" y="8858"/>
                    <a:pt x="-1085" y="13621"/>
                    <a:pt x="154" y="22479"/>
                  </a:cubicBezTo>
                  <a:cubicBezTo>
                    <a:pt x="8726" y="20765"/>
                    <a:pt x="2535" y="13430"/>
                    <a:pt x="11393" y="6953"/>
                  </a:cubicBezTo>
                  <a:cubicBezTo>
                    <a:pt x="16918" y="6953"/>
                    <a:pt x="17203" y="11525"/>
                    <a:pt x="14060" y="13430"/>
                  </a:cubicBezTo>
                  <a:cubicBezTo>
                    <a:pt x="30538" y="11240"/>
                    <a:pt x="35110" y="25051"/>
                    <a:pt x="45493" y="20383"/>
                  </a:cubicBezTo>
                  <a:cubicBezTo>
                    <a:pt x="44350" y="15621"/>
                    <a:pt x="42349" y="11430"/>
                    <a:pt x="42159" y="6096"/>
                  </a:cubicBezTo>
                  <a:cubicBezTo>
                    <a:pt x="31681" y="1619"/>
                    <a:pt x="24157" y="9239"/>
                    <a:pt x="24823" y="9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2" name="Freeform: Shape 2972">
              <a:extLst>
                <a:ext uri="{FF2B5EF4-FFF2-40B4-BE49-F238E27FC236}">
                  <a16:creationId xmlns:a16="http://schemas.microsoft.com/office/drawing/2014/main" id="{7B9C5AD9-4760-4885-B6DB-8ECD9D17C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631" y="2426208"/>
              <a:ext cx="9525" cy="9525"/>
            </a:xfrm>
            <a:custGeom>
              <a:avLst/>
              <a:gdLst>
                <a:gd name="T0" fmla="*/ 10668 w 9525"/>
                <a:gd name="T1" fmla="*/ 53530500 h 9525"/>
                <a:gd name="T2" fmla="*/ 2477 w 9525"/>
                <a:gd name="T3" fmla="*/ 0 h 9525"/>
                <a:gd name="T4" fmla="*/ 476 w 9525"/>
                <a:gd name="T5" fmla="*/ 12696825 h 9525"/>
                <a:gd name="T6" fmla="*/ 0 w 9525"/>
                <a:gd name="T7" fmla="*/ 41729025 h 9525"/>
                <a:gd name="T8" fmla="*/ 10668 w 9525"/>
                <a:gd name="T9" fmla="*/ 53530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668" y="5620"/>
                  </a:moveTo>
                  <a:cubicBezTo>
                    <a:pt x="3429" y="6763"/>
                    <a:pt x="7049" y="667"/>
                    <a:pt x="2477" y="0"/>
                  </a:cubicBezTo>
                  <a:cubicBezTo>
                    <a:pt x="2191" y="952"/>
                    <a:pt x="2000" y="1715"/>
                    <a:pt x="476" y="1333"/>
                  </a:cubicBezTo>
                  <a:cubicBezTo>
                    <a:pt x="286" y="2381"/>
                    <a:pt x="191" y="3334"/>
                    <a:pt x="0" y="4381"/>
                  </a:cubicBezTo>
                  <a:cubicBezTo>
                    <a:pt x="6477" y="3810"/>
                    <a:pt x="6668" y="12192"/>
                    <a:pt x="10668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3" name="Freeform: Shape 2973">
              <a:extLst>
                <a:ext uri="{FF2B5EF4-FFF2-40B4-BE49-F238E27FC236}">
                  <a16:creationId xmlns:a16="http://schemas.microsoft.com/office/drawing/2014/main" id="{B5772A48-ECDD-46F6-AD7E-D26801294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97" y="2433728"/>
              <a:ext cx="9525" cy="9525"/>
            </a:xfrm>
            <a:custGeom>
              <a:avLst/>
              <a:gdLst>
                <a:gd name="T0" fmla="*/ 271 w 9525"/>
                <a:gd name="T1" fmla="*/ 10577 h 9525"/>
                <a:gd name="T2" fmla="*/ 8938 w 9525"/>
                <a:gd name="T3" fmla="*/ 13149 h 9525"/>
                <a:gd name="T4" fmla="*/ 14463 w 9525"/>
                <a:gd name="T5" fmla="*/ 5 h 9525"/>
                <a:gd name="T6" fmla="*/ 271 w 9525"/>
                <a:gd name="T7" fmla="*/ 105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" y="10577"/>
                  </a:moveTo>
                  <a:cubicBezTo>
                    <a:pt x="5414" y="7148"/>
                    <a:pt x="1604" y="14292"/>
                    <a:pt x="8938" y="13149"/>
                  </a:cubicBezTo>
                  <a:cubicBezTo>
                    <a:pt x="10272" y="7053"/>
                    <a:pt x="17320" y="6101"/>
                    <a:pt x="14463" y="5"/>
                  </a:cubicBezTo>
                  <a:cubicBezTo>
                    <a:pt x="7795" y="-281"/>
                    <a:pt x="-1730" y="12768"/>
                    <a:pt x="271" y="105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4" name="Freeform: Shape 2974">
              <a:extLst>
                <a:ext uri="{FF2B5EF4-FFF2-40B4-BE49-F238E27FC236}">
                  <a16:creationId xmlns:a16="http://schemas.microsoft.com/office/drawing/2014/main" id="{0663E10E-47CA-41D1-B059-BEA880152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919" y="2249519"/>
              <a:ext cx="9525" cy="9525"/>
            </a:xfrm>
            <a:custGeom>
              <a:avLst/>
              <a:gdLst>
                <a:gd name="T0" fmla="*/ 4999 w 9525"/>
                <a:gd name="T1" fmla="*/ 0 h 9525"/>
                <a:gd name="T2" fmla="*/ 141 w 9525"/>
                <a:gd name="T3" fmla="*/ 8668 h 9525"/>
                <a:gd name="T4" fmla="*/ 12333 w 9525"/>
                <a:gd name="T5" fmla="*/ 11716 h 9525"/>
                <a:gd name="T6" fmla="*/ 4999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99" y="0"/>
                  </a:moveTo>
                  <a:cubicBezTo>
                    <a:pt x="5189" y="4858"/>
                    <a:pt x="-1002" y="2762"/>
                    <a:pt x="141" y="8668"/>
                  </a:cubicBezTo>
                  <a:cubicBezTo>
                    <a:pt x="9666" y="6477"/>
                    <a:pt x="7856" y="18764"/>
                    <a:pt x="12333" y="11716"/>
                  </a:cubicBezTo>
                  <a:cubicBezTo>
                    <a:pt x="4903" y="11049"/>
                    <a:pt x="10047" y="2191"/>
                    <a:pt x="49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5" name="Freeform: Shape 2975">
              <a:extLst>
                <a:ext uri="{FF2B5EF4-FFF2-40B4-BE49-F238E27FC236}">
                  <a16:creationId xmlns:a16="http://schemas.microsoft.com/office/drawing/2014/main" id="{AC28D229-41E0-4FCA-A92B-6F3EB190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365" y="2428303"/>
              <a:ext cx="9525" cy="9525"/>
            </a:xfrm>
            <a:custGeom>
              <a:avLst/>
              <a:gdLst>
                <a:gd name="T0" fmla="*/ 52416075 w 9525"/>
                <a:gd name="T1" fmla="*/ 3715 h 9525"/>
                <a:gd name="T2" fmla="*/ 6143625 w 9525"/>
                <a:gd name="T3" fmla="*/ 0 h 9525"/>
                <a:gd name="T4" fmla="*/ 8867775 w 9525"/>
                <a:gd name="T5" fmla="*/ 10763 h 9525"/>
                <a:gd name="T6" fmla="*/ 52416075 w 9525"/>
                <a:gd name="T7" fmla="*/ 371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03" y="3715"/>
                  </a:moveTo>
                  <a:cubicBezTo>
                    <a:pt x="3026" y="3048"/>
                    <a:pt x="2836" y="857"/>
                    <a:pt x="645" y="0"/>
                  </a:cubicBezTo>
                  <a:cubicBezTo>
                    <a:pt x="3884" y="4382"/>
                    <a:pt x="-2212" y="8382"/>
                    <a:pt x="931" y="10763"/>
                  </a:cubicBezTo>
                  <a:cubicBezTo>
                    <a:pt x="264" y="6001"/>
                    <a:pt x="6170" y="8477"/>
                    <a:pt x="5503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6" name="Freeform: Shape 2976">
              <a:extLst>
                <a:ext uri="{FF2B5EF4-FFF2-40B4-BE49-F238E27FC236}">
                  <a16:creationId xmlns:a16="http://schemas.microsoft.com/office/drawing/2014/main" id="{DB452DDD-C9FD-4047-99CB-B4A0A2C93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007" y="2282952"/>
              <a:ext cx="38100" cy="28575"/>
            </a:xfrm>
            <a:custGeom>
              <a:avLst/>
              <a:gdLst>
                <a:gd name="T0" fmla="*/ 40481 w 38100"/>
                <a:gd name="T1" fmla="*/ 4381 h 28575"/>
                <a:gd name="T2" fmla="*/ 30290 w 38100"/>
                <a:gd name="T3" fmla="*/ 0 h 28575"/>
                <a:gd name="T4" fmla="*/ 8192 w 38100"/>
                <a:gd name="T5" fmla="*/ 3429 h 28575"/>
                <a:gd name="T6" fmla="*/ 23241 w 38100"/>
                <a:gd name="T7" fmla="*/ 11430 h 28575"/>
                <a:gd name="T8" fmla="*/ 14859 w 38100"/>
                <a:gd name="T9" fmla="*/ 19622 h 28575"/>
                <a:gd name="T10" fmla="*/ 13716 w 38100"/>
                <a:gd name="T11" fmla="*/ 14859 h 28575"/>
                <a:gd name="T12" fmla="*/ 12668 w 38100"/>
                <a:gd name="T13" fmla="*/ 22479 h 28575"/>
                <a:gd name="T14" fmla="*/ 6953 w 38100"/>
                <a:gd name="T15" fmla="*/ 24860 h 28575"/>
                <a:gd name="T16" fmla="*/ 6858 w 38100"/>
                <a:gd name="T17" fmla="*/ 12573 h 28575"/>
                <a:gd name="T18" fmla="*/ 0 w 38100"/>
                <a:gd name="T19" fmla="*/ 10192 h 28575"/>
                <a:gd name="T20" fmla="*/ 2667 w 38100"/>
                <a:gd name="T21" fmla="*/ 28956 h 28575"/>
                <a:gd name="T22" fmla="*/ 21050 w 38100"/>
                <a:gd name="T23" fmla="*/ 26575 h 28575"/>
                <a:gd name="T24" fmla="*/ 27432 w 38100"/>
                <a:gd name="T25" fmla="*/ 19622 h 28575"/>
                <a:gd name="T26" fmla="*/ 45149 w 38100"/>
                <a:gd name="T27" fmla="*/ 21812 h 28575"/>
                <a:gd name="T28" fmla="*/ 39148 w 38100"/>
                <a:gd name="T29" fmla="*/ 13430 h 28575"/>
                <a:gd name="T30" fmla="*/ 27813 w 38100"/>
                <a:gd name="T31" fmla="*/ 16669 h 28575"/>
                <a:gd name="T32" fmla="*/ 25146 w 38100"/>
                <a:gd name="T33" fmla="*/ 10192 h 28575"/>
                <a:gd name="T34" fmla="*/ 40481 w 38100"/>
                <a:gd name="T35" fmla="*/ 4381 h 28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8100" h="28575">
                  <a:moveTo>
                    <a:pt x="40481" y="4381"/>
                  </a:moveTo>
                  <a:cubicBezTo>
                    <a:pt x="37338" y="2762"/>
                    <a:pt x="34385" y="1048"/>
                    <a:pt x="30290" y="0"/>
                  </a:cubicBezTo>
                  <a:cubicBezTo>
                    <a:pt x="27242" y="8382"/>
                    <a:pt x="15430" y="-1810"/>
                    <a:pt x="8192" y="3429"/>
                  </a:cubicBezTo>
                  <a:cubicBezTo>
                    <a:pt x="16002" y="4286"/>
                    <a:pt x="18098" y="8858"/>
                    <a:pt x="23241" y="11430"/>
                  </a:cubicBezTo>
                  <a:cubicBezTo>
                    <a:pt x="19431" y="12954"/>
                    <a:pt x="19717" y="19145"/>
                    <a:pt x="14859" y="19622"/>
                  </a:cubicBezTo>
                  <a:cubicBezTo>
                    <a:pt x="14764" y="17812"/>
                    <a:pt x="15812" y="15430"/>
                    <a:pt x="13716" y="14859"/>
                  </a:cubicBezTo>
                  <a:cubicBezTo>
                    <a:pt x="10001" y="17335"/>
                    <a:pt x="14383" y="17717"/>
                    <a:pt x="12668" y="22479"/>
                  </a:cubicBezTo>
                  <a:cubicBezTo>
                    <a:pt x="4667" y="20098"/>
                    <a:pt x="10478" y="24574"/>
                    <a:pt x="6953" y="24860"/>
                  </a:cubicBezTo>
                  <a:cubicBezTo>
                    <a:pt x="95" y="19526"/>
                    <a:pt x="5429" y="16288"/>
                    <a:pt x="6858" y="12573"/>
                  </a:cubicBezTo>
                  <a:cubicBezTo>
                    <a:pt x="3429" y="12478"/>
                    <a:pt x="3238" y="10382"/>
                    <a:pt x="0" y="10192"/>
                  </a:cubicBezTo>
                  <a:cubicBezTo>
                    <a:pt x="2858" y="16478"/>
                    <a:pt x="1143" y="20193"/>
                    <a:pt x="2667" y="28956"/>
                  </a:cubicBezTo>
                  <a:cubicBezTo>
                    <a:pt x="9239" y="28670"/>
                    <a:pt x="11240" y="23241"/>
                    <a:pt x="21050" y="26575"/>
                  </a:cubicBezTo>
                  <a:cubicBezTo>
                    <a:pt x="26479" y="24003"/>
                    <a:pt x="21622" y="20860"/>
                    <a:pt x="27432" y="19622"/>
                  </a:cubicBezTo>
                  <a:cubicBezTo>
                    <a:pt x="30480" y="18955"/>
                    <a:pt x="45911" y="25527"/>
                    <a:pt x="45149" y="21812"/>
                  </a:cubicBezTo>
                  <a:cubicBezTo>
                    <a:pt x="38576" y="22003"/>
                    <a:pt x="44005" y="14383"/>
                    <a:pt x="39148" y="13430"/>
                  </a:cubicBezTo>
                  <a:cubicBezTo>
                    <a:pt x="37624" y="20669"/>
                    <a:pt x="30004" y="10097"/>
                    <a:pt x="27813" y="16669"/>
                  </a:cubicBezTo>
                  <a:cubicBezTo>
                    <a:pt x="24765" y="15907"/>
                    <a:pt x="24098" y="13525"/>
                    <a:pt x="25146" y="10192"/>
                  </a:cubicBezTo>
                  <a:cubicBezTo>
                    <a:pt x="33338" y="11621"/>
                    <a:pt x="34957" y="5810"/>
                    <a:pt x="40481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7" name="Freeform: Shape 2977">
              <a:extLst>
                <a:ext uri="{FF2B5EF4-FFF2-40B4-BE49-F238E27FC236}">
                  <a16:creationId xmlns:a16="http://schemas.microsoft.com/office/drawing/2014/main" id="{41A87CB5-423A-470A-BD3B-379399EE6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726" y="2127123"/>
              <a:ext cx="19050" cy="19050"/>
            </a:xfrm>
            <a:custGeom>
              <a:avLst/>
              <a:gdLst>
                <a:gd name="T0" fmla="*/ 7334 w 19050"/>
                <a:gd name="T1" fmla="*/ 26956 h 19050"/>
                <a:gd name="T2" fmla="*/ 22288 w 19050"/>
                <a:gd name="T3" fmla="*/ 10382 h 19050"/>
                <a:gd name="T4" fmla="*/ 14764 w 19050"/>
                <a:gd name="T5" fmla="*/ 12478 h 19050"/>
                <a:gd name="T6" fmla="*/ 12954 w 19050"/>
                <a:gd name="T7" fmla="*/ 0 h 19050"/>
                <a:gd name="T8" fmla="*/ 0 w 19050"/>
                <a:gd name="T9" fmla="*/ 15335 h 19050"/>
                <a:gd name="T10" fmla="*/ 7334 w 19050"/>
                <a:gd name="T11" fmla="*/ 2695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7334" y="26956"/>
                  </a:moveTo>
                  <a:cubicBezTo>
                    <a:pt x="3905" y="16193"/>
                    <a:pt x="16002" y="15145"/>
                    <a:pt x="22288" y="10382"/>
                  </a:cubicBezTo>
                  <a:cubicBezTo>
                    <a:pt x="17621" y="8668"/>
                    <a:pt x="18288" y="12954"/>
                    <a:pt x="14764" y="12478"/>
                  </a:cubicBezTo>
                  <a:cubicBezTo>
                    <a:pt x="11430" y="7810"/>
                    <a:pt x="15430" y="2477"/>
                    <a:pt x="12954" y="0"/>
                  </a:cubicBezTo>
                  <a:cubicBezTo>
                    <a:pt x="8572" y="2096"/>
                    <a:pt x="13525" y="15716"/>
                    <a:pt x="0" y="15335"/>
                  </a:cubicBezTo>
                  <a:cubicBezTo>
                    <a:pt x="762" y="20288"/>
                    <a:pt x="190" y="26194"/>
                    <a:pt x="7334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8" name="Freeform: Shape 2978">
              <a:extLst>
                <a:ext uri="{FF2B5EF4-FFF2-40B4-BE49-F238E27FC236}">
                  <a16:creationId xmlns:a16="http://schemas.microsoft.com/office/drawing/2014/main" id="{251DE336-3989-4A5E-9567-6241ED48F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98" y="2384177"/>
              <a:ext cx="9525" cy="9525"/>
            </a:xfrm>
            <a:custGeom>
              <a:avLst/>
              <a:gdLst>
                <a:gd name="T0" fmla="*/ 45548550 w 9525"/>
                <a:gd name="T1" fmla="*/ 74637900 h 9525"/>
                <a:gd name="T2" fmla="*/ 53721000 w 9525"/>
                <a:gd name="T3" fmla="*/ 17478375 h 9525"/>
                <a:gd name="T4" fmla="*/ 15611475 w 9525"/>
                <a:gd name="T5" fmla="*/ 41976675 h 9525"/>
                <a:gd name="T6" fmla="*/ 38290500 w 9525"/>
                <a:gd name="T7" fmla="*/ 1152525 h 9525"/>
                <a:gd name="T8" fmla="*/ 45548550 w 9525"/>
                <a:gd name="T9" fmla="*/ 74637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82" y="7836"/>
                  </a:moveTo>
                  <a:cubicBezTo>
                    <a:pt x="5449" y="6979"/>
                    <a:pt x="10021" y="2598"/>
                    <a:pt x="5640" y="1835"/>
                  </a:cubicBezTo>
                  <a:cubicBezTo>
                    <a:pt x="5163" y="3645"/>
                    <a:pt x="4592" y="5360"/>
                    <a:pt x="1639" y="4407"/>
                  </a:cubicBezTo>
                  <a:cubicBezTo>
                    <a:pt x="1830" y="2312"/>
                    <a:pt x="2973" y="1169"/>
                    <a:pt x="4020" y="121"/>
                  </a:cubicBezTo>
                  <a:cubicBezTo>
                    <a:pt x="-3790" y="-1117"/>
                    <a:pt x="1639" y="7550"/>
                    <a:pt x="4782" y="7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29" name="Freeform: Shape 2979">
              <a:extLst>
                <a:ext uri="{FF2B5EF4-FFF2-40B4-BE49-F238E27FC236}">
                  <a16:creationId xmlns:a16="http://schemas.microsoft.com/office/drawing/2014/main" id="{6CFDBAF9-C21D-47EC-B949-E8F622B67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76" y="2248967"/>
              <a:ext cx="9525" cy="9525"/>
            </a:xfrm>
            <a:custGeom>
              <a:avLst/>
              <a:gdLst>
                <a:gd name="T0" fmla="*/ 0 w 9525"/>
                <a:gd name="T1" fmla="*/ 5257800 h 9525"/>
                <a:gd name="T2" fmla="*/ 2858 w 9525"/>
                <a:gd name="T3" fmla="*/ 52435125 h 9525"/>
                <a:gd name="T4" fmla="*/ 12192 w 9525"/>
                <a:gd name="T5" fmla="*/ 34290000 h 9525"/>
                <a:gd name="T6" fmla="*/ 0 w 9525"/>
                <a:gd name="T7" fmla="*/ 525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52"/>
                  </a:moveTo>
                  <a:cubicBezTo>
                    <a:pt x="2191" y="1409"/>
                    <a:pt x="3334" y="2933"/>
                    <a:pt x="2858" y="5505"/>
                  </a:cubicBezTo>
                  <a:cubicBezTo>
                    <a:pt x="7239" y="6267"/>
                    <a:pt x="10287" y="5695"/>
                    <a:pt x="12192" y="3600"/>
                  </a:cubicBezTo>
                  <a:cubicBezTo>
                    <a:pt x="9906" y="2171"/>
                    <a:pt x="286" y="-1353"/>
                    <a:pt x="0" y="5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0" name="Freeform: Shape 2980">
              <a:extLst>
                <a:ext uri="{FF2B5EF4-FFF2-40B4-BE49-F238E27FC236}">
                  <a16:creationId xmlns:a16="http://schemas.microsoft.com/office/drawing/2014/main" id="{BE3D1DB1-0799-4C26-89F5-A08E3010C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26" y="2157508"/>
              <a:ext cx="9525" cy="19050"/>
            </a:xfrm>
            <a:custGeom>
              <a:avLst/>
              <a:gdLst>
                <a:gd name="T0" fmla="*/ 35052000 w 9525"/>
                <a:gd name="T1" fmla="*/ 21622 h 19050"/>
                <a:gd name="T2" fmla="*/ 78600300 w 9525"/>
                <a:gd name="T3" fmla="*/ 14478 h 19050"/>
                <a:gd name="T4" fmla="*/ 43224450 w 9525"/>
                <a:gd name="T5" fmla="*/ 15526 h 19050"/>
                <a:gd name="T6" fmla="*/ 30518100 w 9525"/>
                <a:gd name="T7" fmla="*/ 0 h 19050"/>
                <a:gd name="T8" fmla="*/ 35052000 w 9525"/>
                <a:gd name="T9" fmla="*/ 2162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680" y="21622"/>
                  </a:moveTo>
                  <a:cubicBezTo>
                    <a:pt x="2442" y="14859"/>
                    <a:pt x="12062" y="19907"/>
                    <a:pt x="8252" y="14478"/>
                  </a:cubicBezTo>
                  <a:cubicBezTo>
                    <a:pt x="7681" y="15621"/>
                    <a:pt x="6538" y="16097"/>
                    <a:pt x="4538" y="15526"/>
                  </a:cubicBezTo>
                  <a:cubicBezTo>
                    <a:pt x="3490" y="8192"/>
                    <a:pt x="8443" y="5048"/>
                    <a:pt x="3204" y="0"/>
                  </a:cubicBezTo>
                  <a:cubicBezTo>
                    <a:pt x="4157" y="9525"/>
                    <a:pt x="-4797" y="18764"/>
                    <a:pt x="3680" y="21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1" name="Freeform: Shape 2981">
              <a:extLst>
                <a:ext uri="{FF2B5EF4-FFF2-40B4-BE49-F238E27FC236}">
                  <a16:creationId xmlns:a16="http://schemas.microsoft.com/office/drawing/2014/main" id="{D84F5BFC-E1F5-4BEE-894A-9103412A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2326042"/>
              <a:ext cx="28575" cy="9525"/>
            </a:xfrm>
            <a:custGeom>
              <a:avLst/>
              <a:gdLst>
                <a:gd name="T0" fmla="*/ 8668 w 28575"/>
                <a:gd name="T1" fmla="*/ 13870 h 9525"/>
                <a:gd name="T2" fmla="*/ 19336 w 28575"/>
                <a:gd name="T3" fmla="*/ 15203 h 9525"/>
                <a:gd name="T4" fmla="*/ 29432 w 28575"/>
                <a:gd name="T5" fmla="*/ 7202 h 9525"/>
                <a:gd name="T6" fmla="*/ 24955 w 28575"/>
                <a:gd name="T7" fmla="*/ 535 h 9525"/>
                <a:gd name="T8" fmla="*/ 9049 w 28575"/>
                <a:gd name="T9" fmla="*/ 10822 h 9525"/>
                <a:gd name="T10" fmla="*/ 0 w 28575"/>
                <a:gd name="T11" fmla="*/ 11203 h 9525"/>
                <a:gd name="T12" fmla="*/ 8668 w 28575"/>
                <a:gd name="T13" fmla="*/ 1387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8668" y="13870"/>
                  </a:moveTo>
                  <a:cubicBezTo>
                    <a:pt x="11144" y="5012"/>
                    <a:pt x="16002" y="13108"/>
                    <a:pt x="19336" y="15203"/>
                  </a:cubicBezTo>
                  <a:cubicBezTo>
                    <a:pt x="18479" y="7774"/>
                    <a:pt x="28670" y="12822"/>
                    <a:pt x="29432" y="7202"/>
                  </a:cubicBezTo>
                  <a:cubicBezTo>
                    <a:pt x="25813" y="6345"/>
                    <a:pt x="26479" y="2726"/>
                    <a:pt x="24955" y="535"/>
                  </a:cubicBezTo>
                  <a:cubicBezTo>
                    <a:pt x="14669" y="-1561"/>
                    <a:pt x="10096" y="2630"/>
                    <a:pt x="9049" y="10822"/>
                  </a:cubicBezTo>
                  <a:cubicBezTo>
                    <a:pt x="7239" y="8631"/>
                    <a:pt x="2477" y="9393"/>
                    <a:pt x="0" y="11203"/>
                  </a:cubicBezTo>
                  <a:cubicBezTo>
                    <a:pt x="5239" y="10631"/>
                    <a:pt x="4286" y="13965"/>
                    <a:pt x="8668" y="138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2" name="Freeform: Shape 2982">
              <a:extLst>
                <a:ext uri="{FF2B5EF4-FFF2-40B4-BE49-F238E27FC236}">
                  <a16:creationId xmlns:a16="http://schemas.microsoft.com/office/drawing/2014/main" id="{CD7A0699-1015-4895-BCF7-C092F1FB9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002" y="2442496"/>
              <a:ext cx="9525" cy="9525"/>
            </a:xfrm>
            <a:custGeom>
              <a:avLst/>
              <a:gdLst>
                <a:gd name="T0" fmla="*/ 14544675 w 9525"/>
                <a:gd name="T1" fmla="*/ 0 h 9525"/>
                <a:gd name="T2" fmla="*/ 71704200 w 9525"/>
                <a:gd name="T3" fmla="*/ 80743425 h 9525"/>
                <a:gd name="T4" fmla="*/ 145446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0"/>
                  </a:moveTo>
                  <a:cubicBezTo>
                    <a:pt x="-2854" y="1810"/>
                    <a:pt x="3147" y="12668"/>
                    <a:pt x="7528" y="8477"/>
                  </a:cubicBezTo>
                  <a:cubicBezTo>
                    <a:pt x="2670" y="7525"/>
                    <a:pt x="4290" y="2286"/>
                    <a:pt x="1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3" name="Freeform: Shape 2983">
              <a:extLst>
                <a:ext uri="{FF2B5EF4-FFF2-40B4-BE49-F238E27FC236}">
                  <a16:creationId xmlns:a16="http://schemas.microsoft.com/office/drawing/2014/main" id="{1680BE30-33D6-407E-B450-A85B9901D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645" y="2179796"/>
              <a:ext cx="19050" cy="19050"/>
            </a:xfrm>
            <a:custGeom>
              <a:avLst/>
              <a:gdLst>
                <a:gd name="T0" fmla="*/ 552 w 19050"/>
                <a:gd name="T1" fmla="*/ 25336 h 19050"/>
                <a:gd name="T2" fmla="*/ 23317 w 19050"/>
                <a:gd name="T3" fmla="*/ 17335 h 19050"/>
                <a:gd name="T4" fmla="*/ 7791 w 19050"/>
                <a:gd name="T5" fmla="*/ 0 h 19050"/>
                <a:gd name="T6" fmla="*/ 6076 w 19050"/>
                <a:gd name="T7" fmla="*/ 12097 h 19050"/>
                <a:gd name="T8" fmla="*/ 13125 w 19050"/>
                <a:gd name="T9" fmla="*/ 12954 h 19050"/>
                <a:gd name="T10" fmla="*/ 552 w 19050"/>
                <a:gd name="T11" fmla="*/ 2533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552" y="25336"/>
                  </a:moveTo>
                  <a:cubicBezTo>
                    <a:pt x="7219" y="16478"/>
                    <a:pt x="18078" y="27908"/>
                    <a:pt x="23317" y="17335"/>
                  </a:cubicBezTo>
                  <a:cubicBezTo>
                    <a:pt x="18364" y="13240"/>
                    <a:pt x="11220" y="3524"/>
                    <a:pt x="7791" y="0"/>
                  </a:cubicBezTo>
                  <a:cubicBezTo>
                    <a:pt x="10553" y="7144"/>
                    <a:pt x="4076" y="7715"/>
                    <a:pt x="6076" y="12097"/>
                  </a:cubicBezTo>
                  <a:cubicBezTo>
                    <a:pt x="9124" y="13907"/>
                    <a:pt x="12649" y="8287"/>
                    <a:pt x="13125" y="12954"/>
                  </a:cubicBezTo>
                  <a:cubicBezTo>
                    <a:pt x="9220" y="16955"/>
                    <a:pt x="-2687" y="19050"/>
                    <a:pt x="552" y="25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4" name="Freeform: Shape 2984">
              <a:extLst>
                <a:ext uri="{FF2B5EF4-FFF2-40B4-BE49-F238E27FC236}">
                  <a16:creationId xmlns:a16="http://schemas.microsoft.com/office/drawing/2014/main" id="{090E07DC-553D-45DC-9529-A191C04C6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722" y="2121980"/>
              <a:ext cx="9525" cy="19050"/>
            </a:xfrm>
            <a:custGeom>
              <a:avLst/>
              <a:gdLst>
                <a:gd name="T0" fmla="*/ 6572 w 9525"/>
                <a:gd name="T1" fmla="*/ 19240 h 19050"/>
                <a:gd name="T2" fmla="*/ 15335 w 9525"/>
                <a:gd name="T3" fmla="*/ 8001 h 19050"/>
                <a:gd name="T4" fmla="*/ 17145 w 9525"/>
                <a:gd name="T5" fmla="*/ 8191 h 19050"/>
                <a:gd name="T6" fmla="*/ 12954 w 9525"/>
                <a:gd name="T7" fmla="*/ 0 h 19050"/>
                <a:gd name="T8" fmla="*/ 0 w 9525"/>
                <a:gd name="T9" fmla="*/ 15335 h 19050"/>
                <a:gd name="T10" fmla="*/ 6572 w 9525"/>
                <a:gd name="T11" fmla="*/ 1924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6572" y="19240"/>
                  </a:moveTo>
                  <a:cubicBezTo>
                    <a:pt x="12383" y="15526"/>
                    <a:pt x="10573" y="9906"/>
                    <a:pt x="15335" y="8001"/>
                  </a:cubicBezTo>
                  <a:cubicBezTo>
                    <a:pt x="15240" y="8858"/>
                    <a:pt x="16573" y="9906"/>
                    <a:pt x="17145" y="8191"/>
                  </a:cubicBezTo>
                  <a:cubicBezTo>
                    <a:pt x="13716" y="6763"/>
                    <a:pt x="17050" y="952"/>
                    <a:pt x="12954" y="0"/>
                  </a:cubicBezTo>
                  <a:cubicBezTo>
                    <a:pt x="11525" y="8382"/>
                    <a:pt x="1524" y="7144"/>
                    <a:pt x="0" y="15335"/>
                  </a:cubicBezTo>
                  <a:cubicBezTo>
                    <a:pt x="3429" y="15811"/>
                    <a:pt x="1619" y="19812"/>
                    <a:pt x="6572" y="19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5" name="Freeform: Shape 2985">
              <a:extLst>
                <a:ext uri="{FF2B5EF4-FFF2-40B4-BE49-F238E27FC236}">
                  <a16:creationId xmlns:a16="http://schemas.microsoft.com/office/drawing/2014/main" id="{413A5B1E-9EF0-4C82-B871-9D6F55677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229" y="2078641"/>
              <a:ext cx="9525" cy="9525"/>
            </a:xfrm>
            <a:custGeom>
              <a:avLst/>
              <a:gdLst>
                <a:gd name="T0" fmla="*/ 161925 w 9525"/>
                <a:gd name="T1" fmla="*/ 0 h 9525"/>
                <a:gd name="T2" fmla="*/ 61855350 w 9525"/>
                <a:gd name="T3" fmla="*/ 17717 h 9525"/>
                <a:gd name="T4" fmla="*/ 161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" y="0"/>
                  </a:moveTo>
                  <a:cubicBezTo>
                    <a:pt x="-79" y="4763"/>
                    <a:pt x="17" y="13621"/>
                    <a:pt x="6494" y="17717"/>
                  </a:cubicBezTo>
                  <a:cubicBezTo>
                    <a:pt x="4779" y="11144"/>
                    <a:pt x="6779" y="381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6" name="Freeform: Shape 2986">
              <a:extLst>
                <a:ext uri="{FF2B5EF4-FFF2-40B4-BE49-F238E27FC236}">
                  <a16:creationId xmlns:a16="http://schemas.microsoft.com/office/drawing/2014/main" id="{FDA5E28D-7EA7-48A6-AAD4-1FC272A53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809" y="2387275"/>
              <a:ext cx="19050" cy="9525"/>
            </a:xfrm>
            <a:custGeom>
              <a:avLst/>
              <a:gdLst>
                <a:gd name="T0" fmla="*/ 19431 w 19050"/>
                <a:gd name="T1" fmla="*/ 928 h 9525"/>
                <a:gd name="T2" fmla="*/ 0 w 19050"/>
                <a:gd name="T3" fmla="*/ 10834 h 9525"/>
                <a:gd name="T4" fmla="*/ 14192 w 19050"/>
                <a:gd name="T5" fmla="*/ 12548 h 9525"/>
                <a:gd name="T6" fmla="*/ 19431 w 19050"/>
                <a:gd name="T7" fmla="*/ 9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19431" y="928"/>
                  </a:moveTo>
                  <a:cubicBezTo>
                    <a:pt x="11430" y="-3835"/>
                    <a:pt x="9334" y="11310"/>
                    <a:pt x="0" y="10834"/>
                  </a:cubicBezTo>
                  <a:cubicBezTo>
                    <a:pt x="3524" y="11501"/>
                    <a:pt x="12002" y="11024"/>
                    <a:pt x="14192" y="12548"/>
                  </a:cubicBezTo>
                  <a:cubicBezTo>
                    <a:pt x="12668" y="11977"/>
                    <a:pt x="15240" y="1118"/>
                    <a:pt x="19431" y="9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7" name="Freeform: Shape 2987">
              <a:extLst>
                <a:ext uri="{FF2B5EF4-FFF2-40B4-BE49-F238E27FC236}">
                  <a16:creationId xmlns:a16="http://schemas.microsoft.com/office/drawing/2014/main" id="{E21243EB-2C8B-46F3-84DD-A24CEDF1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340" y="1972395"/>
              <a:ext cx="9525" cy="9525"/>
            </a:xfrm>
            <a:custGeom>
              <a:avLst/>
              <a:gdLst>
                <a:gd name="T0" fmla="*/ 0 w 9525"/>
                <a:gd name="T1" fmla="*/ 9853 h 9525"/>
                <a:gd name="T2" fmla="*/ 6858 w 9525"/>
                <a:gd name="T3" fmla="*/ 12234 h 9525"/>
                <a:gd name="T4" fmla="*/ 11716 w 9525"/>
                <a:gd name="T5" fmla="*/ 3566 h 9525"/>
                <a:gd name="T6" fmla="*/ 1048 w 9525"/>
                <a:gd name="T7" fmla="*/ 2233 h 9525"/>
                <a:gd name="T8" fmla="*/ 7429 w 9525"/>
                <a:gd name="T9" fmla="*/ 7662 h 9525"/>
                <a:gd name="T10" fmla="*/ 0 w 9525"/>
                <a:gd name="T11" fmla="*/ 98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9853"/>
                  </a:moveTo>
                  <a:cubicBezTo>
                    <a:pt x="2381" y="10615"/>
                    <a:pt x="3048" y="12425"/>
                    <a:pt x="6858" y="12234"/>
                  </a:cubicBezTo>
                  <a:cubicBezTo>
                    <a:pt x="5810" y="6329"/>
                    <a:pt x="11906" y="8519"/>
                    <a:pt x="11716" y="3566"/>
                  </a:cubicBezTo>
                  <a:cubicBezTo>
                    <a:pt x="3619" y="5090"/>
                    <a:pt x="4763" y="-4054"/>
                    <a:pt x="1048" y="2233"/>
                  </a:cubicBezTo>
                  <a:cubicBezTo>
                    <a:pt x="5524" y="2519"/>
                    <a:pt x="4858" y="6138"/>
                    <a:pt x="7429" y="7662"/>
                  </a:cubicBezTo>
                  <a:cubicBezTo>
                    <a:pt x="3524" y="6805"/>
                    <a:pt x="857" y="7281"/>
                    <a:pt x="0" y="98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8" name="Freeform: Shape 2988">
              <a:extLst>
                <a:ext uri="{FF2B5EF4-FFF2-40B4-BE49-F238E27FC236}">
                  <a16:creationId xmlns:a16="http://schemas.microsoft.com/office/drawing/2014/main" id="{049ECB93-767D-44A4-AC53-F9DF9135A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236" y="2336101"/>
              <a:ext cx="19050" cy="95250"/>
            </a:xfrm>
            <a:custGeom>
              <a:avLst/>
              <a:gdLst>
                <a:gd name="T0" fmla="*/ 14097 w 19050"/>
                <a:gd name="T1" fmla="*/ 54007 h 95250"/>
                <a:gd name="T2" fmla="*/ 8096 w 19050"/>
                <a:gd name="T3" fmla="*/ 57817 h 95250"/>
                <a:gd name="T4" fmla="*/ 8668 w 19050"/>
                <a:gd name="T5" fmla="*/ 28670 h 95250"/>
                <a:gd name="T6" fmla="*/ 19240 w 19050"/>
                <a:gd name="T7" fmla="*/ 30004 h 95250"/>
                <a:gd name="T8" fmla="*/ 7429 w 19050"/>
                <a:gd name="T9" fmla="*/ 11621 h 95250"/>
                <a:gd name="T10" fmla="*/ 18955 w 19050"/>
                <a:gd name="T11" fmla="*/ 6953 h 95250"/>
                <a:gd name="T12" fmla="*/ 12763 w 19050"/>
                <a:gd name="T13" fmla="*/ 0 h 95250"/>
                <a:gd name="T14" fmla="*/ 8953 w 19050"/>
                <a:gd name="T15" fmla="*/ 1048 h 95250"/>
                <a:gd name="T16" fmla="*/ 0 w 19050"/>
                <a:gd name="T17" fmla="*/ 101441 h 95250"/>
                <a:gd name="T18" fmla="*/ 13335 w 19050"/>
                <a:gd name="T19" fmla="*/ 70771 h 95250"/>
                <a:gd name="T20" fmla="*/ 8477 w 19050"/>
                <a:gd name="T21" fmla="*/ 67151 h 95250"/>
                <a:gd name="T22" fmla="*/ 21050 w 19050"/>
                <a:gd name="T23" fmla="*/ 67151 h 95250"/>
                <a:gd name="T24" fmla="*/ 14097 w 19050"/>
                <a:gd name="T25" fmla="*/ 54007 h 95250"/>
                <a:gd name="T26" fmla="*/ 8668 w 19050"/>
                <a:gd name="T27" fmla="*/ 16383 h 95250"/>
                <a:gd name="T28" fmla="*/ 7144 w 19050"/>
                <a:gd name="T29" fmla="*/ 26956 h 95250"/>
                <a:gd name="T30" fmla="*/ 8668 w 19050"/>
                <a:gd name="T31" fmla="*/ 16383 h 95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050" h="95250">
                  <a:moveTo>
                    <a:pt x="14097" y="54007"/>
                  </a:moveTo>
                  <a:cubicBezTo>
                    <a:pt x="8096" y="50864"/>
                    <a:pt x="12287" y="58960"/>
                    <a:pt x="8096" y="57817"/>
                  </a:cubicBezTo>
                  <a:cubicBezTo>
                    <a:pt x="5524" y="50387"/>
                    <a:pt x="13430" y="38957"/>
                    <a:pt x="8668" y="28670"/>
                  </a:cubicBezTo>
                  <a:cubicBezTo>
                    <a:pt x="11430" y="31909"/>
                    <a:pt x="13335" y="28004"/>
                    <a:pt x="19240" y="30004"/>
                  </a:cubicBezTo>
                  <a:cubicBezTo>
                    <a:pt x="15430" y="25051"/>
                    <a:pt x="16002" y="14002"/>
                    <a:pt x="7429" y="11621"/>
                  </a:cubicBezTo>
                  <a:cubicBezTo>
                    <a:pt x="10763" y="10573"/>
                    <a:pt x="23908" y="11430"/>
                    <a:pt x="18955" y="6953"/>
                  </a:cubicBezTo>
                  <a:cubicBezTo>
                    <a:pt x="13049" y="10001"/>
                    <a:pt x="19050" y="1810"/>
                    <a:pt x="12763" y="0"/>
                  </a:cubicBezTo>
                  <a:cubicBezTo>
                    <a:pt x="12192" y="1143"/>
                    <a:pt x="11049" y="1619"/>
                    <a:pt x="8953" y="1048"/>
                  </a:cubicBezTo>
                  <a:cubicBezTo>
                    <a:pt x="-857" y="32099"/>
                    <a:pt x="6858" y="69247"/>
                    <a:pt x="0" y="101441"/>
                  </a:cubicBezTo>
                  <a:cubicBezTo>
                    <a:pt x="14002" y="94298"/>
                    <a:pt x="-1334" y="74581"/>
                    <a:pt x="13335" y="70771"/>
                  </a:cubicBezTo>
                  <a:cubicBezTo>
                    <a:pt x="11335" y="69818"/>
                    <a:pt x="9525" y="68675"/>
                    <a:pt x="8477" y="67151"/>
                  </a:cubicBezTo>
                  <a:cubicBezTo>
                    <a:pt x="13811" y="67437"/>
                    <a:pt x="18669" y="72676"/>
                    <a:pt x="21050" y="67151"/>
                  </a:cubicBezTo>
                  <a:cubicBezTo>
                    <a:pt x="10001" y="70295"/>
                    <a:pt x="16478" y="57626"/>
                    <a:pt x="14097" y="54007"/>
                  </a:cubicBezTo>
                  <a:close/>
                  <a:moveTo>
                    <a:pt x="8668" y="16383"/>
                  </a:moveTo>
                  <a:cubicBezTo>
                    <a:pt x="15907" y="17050"/>
                    <a:pt x="13335" y="27432"/>
                    <a:pt x="7144" y="26956"/>
                  </a:cubicBezTo>
                  <a:cubicBezTo>
                    <a:pt x="7620" y="23527"/>
                    <a:pt x="8096" y="20003"/>
                    <a:pt x="8668" y="16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39" name="Freeform: Shape 2989">
              <a:extLst>
                <a:ext uri="{FF2B5EF4-FFF2-40B4-BE49-F238E27FC236}">
                  <a16:creationId xmlns:a16="http://schemas.microsoft.com/office/drawing/2014/main" id="{50ADCF5E-8F82-45F0-A426-779D0F17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525" y="2326576"/>
              <a:ext cx="9525" cy="9525"/>
            </a:xfrm>
            <a:custGeom>
              <a:avLst/>
              <a:gdLst>
                <a:gd name="T0" fmla="*/ 1665 w 9525"/>
                <a:gd name="T1" fmla="*/ 4191 h 9525"/>
                <a:gd name="T2" fmla="*/ 3665 w 9525"/>
                <a:gd name="T3" fmla="*/ 2953 h 9525"/>
                <a:gd name="T4" fmla="*/ 1951 w 9525"/>
                <a:gd name="T5" fmla="*/ 15050 h 9525"/>
                <a:gd name="T6" fmla="*/ 10999 w 9525"/>
                <a:gd name="T7" fmla="*/ 2381 h 9525"/>
                <a:gd name="T8" fmla="*/ 4141 w 9525"/>
                <a:gd name="T9" fmla="*/ 0 h 9525"/>
                <a:gd name="T10" fmla="*/ 1665 w 9525"/>
                <a:gd name="T11" fmla="*/ 419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65" y="4191"/>
                  </a:moveTo>
                  <a:cubicBezTo>
                    <a:pt x="1951" y="3239"/>
                    <a:pt x="2141" y="2477"/>
                    <a:pt x="3665" y="2953"/>
                  </a:cubicBezTo>
                  <a:cubicBezTo>
                    <a:pt x="5856" y="8287"/>
                    <a:pt x="2427" y="8668"/>
                    <a:pt x="1951" y="15050"/>
                  </a:cubicBezTo>
                  <a:cubicBezTo>
                    <a:pt x="8904" y="16288"/>
                    <a:pt x="14524" y="6953"/>
                    <a:pt x="10999" y="2381"/>
                  </a:cubicBezTo>
                  <a:cubicBezTo>
                    <a:pt x="8142" y="8001"/>
                    <a:pt x="6332" y="2191"/>
                    <a:pt x="4141" y="0"/>
                  </a:cubicBezTo>
                  <a:cubicBezTo>
                    <a:pt x="4713" y="2096"/>
                    <a:pt x="-3383" y="2667"/>
                    <a:pt x="1665" y="4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0" name="Freeform: Shape 2990">
              <a:extLst>
                <a:ext uri="{FF2B5EF4-FFF2-40B4-BE49-F238E27FC236}">
                  <a16:creationId xmlns:a16="http://schemas.microsoft.com/office/drawing/2014/main" id="{90967618-8716-408F-9A8A-5A0A3A253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69" y="212283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4669 w 9525"/>
                <a:gd name="T3" fmla="*/ 11049 h 9525"/>
                <a:gd name="T4" fmla="*/ 13525 w 9525"/>
                <a:gd name="T5" fmla="*/ 6286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143" y="5239"/>
                    <a:pt x="10763" y="12192"/>
                    <a:pt x="14669" y="11049"/>
                  </a:cubicBezTo>
                  <a:cubicBezTo>
                    <a:pt x="12668" y="10573"/>
                    <a:pt x="13049" y="8382"/>
                    <a:pt x="13525" y="6286"/>
                  </a:cubicBezTo>
                  <a:cubicBezTo>
                    <a:pt x="5620" y="6382"/>
                    <a:pt x="6287" y="9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1" name="Freeform: Shape 2991">
              <a:extLst>
                <a:ext uri="{FF2B5EF4-FFF2-40B4-BE49-F238E27FC236}">
                  <a16:creationId xmlns:a16="http://schemas.microsoft.com/office/drawing/2014/main" id="{1736F678-C897-442B-AEEF-45D001B91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74" y="2270189"/>
              <a:ext cx="9525" cy="57150"/>
            </a:xfrm>
            <a:custGeom>
              <a:avLst/>
              <a:gdLst>
                <a:gd name="T0" fmla="*/ 4582 w 9525"/>
                <a:gd name="T1" fmla="*/ 61150 h 57150"/>
                <a:gd name="T2" fmla="*/ 3915 w 9525"/>
                <a:gd name="T3" fmla="*/ 53340 h 57150"/>
                <a:gd name="T4" fmla="*/ 12773 w 9525"/>
                <a:gd name="T5" fmla="*/ 54483 h 57150"/>
                <a:gd name="T6" fmla="*/ 4582 w 9525"/>
                <a:gd name="T7" fmla="*/ 48863 h 57150"/>
                <a:gd name="T8" fmla="*/ 14488 w 9525"/>
                <a:gd name="T9" fmla="*/ 30099 h 57150"/>
                <a:gd name="T10" fmla="*/ 14393 w 9525"/>
                <a:gd name="T11" fmla="*/ 5429 h 57150"/>
                <a:gd name="T12" fmla="*/ 8011 w 9525"/>
                <a:gd name="T13" fmla="*/ 0 h 57150"/>
                <a:gd name="T14" fmla="*/ 5820 w 9525"/>
                <a:gd name="T15" fmla="*/ 15145 h 57150"/>
                <a:gd name="T16" fmla="*/ 4582 w 9525"/>
                <a:gd name="T17" fmla="*/ 61150 h 57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57150">
                  <a:moveTo>
                    <a:pt x="4582" y="61150"/>
                  </a:moveTo>
                  <a:cubicBezTo>
                    <a:pt x="8202" y="56769"/>
                    <a:pt x="-1133" y="54197"/>
                    <a:pt x="3915" y="53340"/>
                  </a:cubicBezTo>
                  <a:cubicBezTo>
                    <a:pt x="8583" y="51911"/>
                    <a:pt x="12012" y="57817"/>
                    <a:pt x="12773" y="54483"/>
                  </a:cubicBezTo>
                  <a:cubicBezTo>
                    <a:pt x="10392" y="52388"/>
                    <a:pt x="5820" y="51721"/>
                    <a:pt x="4582" y="48863"/>
                  </a:cubicBezTo>
                  <a:cubicBezTo>
                    <a:pt x="6201" y="41529"/>
                    <a:pt x="8106" y="21146"/>
                    <a:pt x="14488" y="30099"/>
                  </a:cubicBezTo>
                  <a:cubicBezTo>
                    <a:pt x="14964" y="20574"/>
                    <a:pt x="4010" y="13621"/>
                    <a:pt x="14393" y="5429"/>
                  </a:cubicBezTo>
                  <a:cubicBezTo>
                    <a:pt x="10869" y="4572"/>
                    <a:pt x="11535" y="952"/>
                    <a:pt x="8011" y="0"/>
                  </a:cubicBezTo>
                  <a:cubicBezTo>
                    <a:pt x="3058" y="3905"/>
                    <a:pt x="6011" y="8763"/>
                    <a:pt x="5820" y="15145"/>
                  </a:cubicBezTo>
                  <a:cubicBezTo>
                    <a:pt x="5535" y="21812"/>
                    <a:pt x="-6277" y="54674"/>
                    <a:pt x="4582" y="6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2" name="Freeform: Shape 2992">
              <a:extLst>
                <a:ext uri="{FF2B5EF4-FFF2-40B4-BE49-F238E27FC236}">
                  <a16:creationId xmlns:a16="http://schemas.microsoft.com/office/drawing/2014/main" id="{2E3C0EE3-83A0-4549-9111-26419FD3B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903" y="2229422"/>
              <a:ext cx="9525" cy="9525"/>
            </a:xfrm>
            <a:custGeom>
              <a:avLst/>
              <a:gdLst>
                <a:gd name="T0" fmla="*/ 59883675 w 9525"/>
                <a:gd name="T1" fmla="*/ 18764 h 9525"/>
                <a:gd name="T2" fmla="*/ 38100000 w 9525"/>
                <a:gd name="T3" fmla="*/ 9239 h 9525"/>
                <a:gd name="T4" fmla="*/ 86191725 w 9525"/>
                <a:gd name="T5" fmla="*/ 11430 h 9525"/>
                <a:gd name="T6" fmla="*/ 33566100 w 9525"/>
                <a:gd name="T7" fmla="*/ 0 h 9525"/>
                <a:gd name="T8" fmla="*/ 0 w 9525"/>
                <a:gd name="T9" fmla="*/ 11906 h 9525"/>
                <a:gd name="T10" fmla="*/ 59883675 w 9525"/>
                <a:gd name="T11" fmla="*/ 18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287" y="18764"/>
                  </a:moveTo>
                  <a:cubicBezTo>
                    <a:pt x="9430" y="13049"/>
                    <a:pt x="953" y="14954"/>
                    <a:pt x="4000" y="9239"/>
                  </a:cubicBezTo>
                  <a:cubicBezTo>
                    <a:pt x="6287" y="9620"/>
                    <a:pt x="6191" y="11430"/>
                    <a:pt x="9049" y="11430"/>
                  </a:cubicBezTo>
                  <a:cubicBezTo>
                    <a:pt x="4191" y="7525"/>
                    <a:pt x="12668" y="2095"/>
                    <a:pt x="3524" y="0"/>
                  </a:cubicBezTo>
                  <a:cubicBezTo>
                    <a:pt x="3524" y="5239"/>
                    <a:pt x="1619" y="8382"/>
                    <a:pt x="0" y="11906"/>
                  </a:cubicBezTo>
                  <a:cubicBezTo>
                    <a:pt x="4572" y="12573"/>
                    <a:pt x="1715" y="18097"/>
                    <a:pt x="6287" y="18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3" name="Freeform: Shape 2993">
              <a:extLst>
                <a:ext uri="{FF2B5EF4-FFF2-40B4-BE49-F238E27FC236}">
                  <a16:creationId xmlns:a16="http://schemas.microsoft.com/office/drawing/2014/main" id="{FDF1423A-0106-4F22-86E0-199834FEB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097" y="4043172"/>
              <a:ext cx="9525" cy="9525"/>
            </a:xfrm>
            <a:custGeom>
              <a:avLst/>
              <a:gdLst>
                <a:gd name="T0" fmla="*/ 7715 w 9525"/>
                <a:gd name="T1" fmla="*/ 1238 h 9525"/>
                <a:gd name="T2" fmla="*/ 9716 w 9525"/>
                <a:gd name="T3" fmla="*/ 0 h 9525"/>
                <a:gd name="T4" fmla="*/ 0 w 9525"/>
                <a:gd name="T5" fmla="*/ 4953 h 9525"/>
                <a:gd name="T6" fmla="*/ 4191 w 9525"/>
                <a:gd name="T7" fmla="*/ 13145 h 9525"/>
                <a:gd name="T8" fmla="*/ 14859 w 9525"/>
                <a:gd name="T9" fmla="*/ 14478 h 9525"/>
                <a:gd name="T10" fmla="*/ 14859 w 9525"/>
                <a:gd name="T11" fmla="*/ 2191 h 9525"/>
                <a:gd name="T12" fmla="*/ 7715 w 9525"/>
                <a:gd name="T13" fmla="*/ 123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715" y="1238"/>
                  </a:moveTo>
                  <a:cubicBezTo>
                    <a:pt x="8858" y="1238"/>
                    <a:pt x="9811" y="1238"/>
                    <a:pt x="9716" y="0"/>
                  </a:cubicBezTo>
                  <a:cubicBezTo>
                    <a:pt x="5239" y="286"/>
                    <a:pt x="2762" y="2762"/>
                    <a:pt x="0" y="4953"/>
                  </a:cubicBezTo>
                  <a:cubicBezTo>
                    <a:pt x="5429" y="5048"/>
                    <a:pt x="2953" y="10287"/>
                    <a:pt x="4191" y="13145"/>
                  </a:cubicBezTo>
                  <a:cubicBezTo>
                    <a:pt x="7810" y="13621"/>
                    <a:pt x="11335" y="14002"/>
                    <a:pt x="14859" y="14478"/>
                  </a:cubicBezTo>
                  <a:cubicBezTo>
                    <a:pt x="18669" y="7715"/>
                    <a:pt x="10477" y="5144"/>
                    <a:pt x="14859" y="2191"/>
                  </a:cubicBezTo>
                  <a:cubicBezTo>
                    <a:pt x="11049" y="-476"/>
                    <a:pt x="7620" y="5144"/>
                    <a:pt x="7715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4" name="Freeform: Shape 2994">
              <a:extLst>
                <a:ext uri="{FF2B5EF4-FFF2-40B4-BE49-F238E27FC236}">
                  <a16:creationId xmlns:a16="http://schemas.microsoft.com/office/drawing/2014/main" id="{EF97BE23-14FA-4C8C-99D4-701F6D94E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051" y="4179210"/>
              <a:ext cx="19050" cy="9525"/>
            </a:xfrm>
            <a:custGeom>
              <a:avLst/>
              <a:gdLst>
                <a:gd name="T0" fmla="*/ 16950 w 19050"/>
                <a:gd name="T1" fmla="*/ 2932 h 9525"/>
                <a:gd name="T2" fmla="*/ 1043 w 19050"/>
                <a:gd name="T3" fmla="*/ 932 h 9525"/>
                <a:gd name="T4" fmla="*/ 2853 w 19050"/>
                <a:gd name="T5" fmla="*/ 13505 h 9525"/>
                <a:gd name="T6" fmla="*/ 20569 w 19050"/>
                <a:gd name="T7" fmla="*/ 15696 h 9525"/>
                <a:gd name="T8" fmla="*/ 16950 w 19050"/>
                <a:gd name="T9" fmla="*/ 293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6950" y="2932"/>
                  </a:moveTo>
                  <a:cubicBezTo>
                    <a:pt x="9520" y="6456"/>
                    <a:pt x="8091" y="-2878"/>
                    <a:pt x="1043" y="932"/>
                  </a:cubicBezTo>
                  <a:cubicBezTo>
                    <a:pt x="4472" y="5694"/>
                    <a:pt x="-4196" y="10457"/>
                    <a:pt x="2853" y="13505"/>
                  </a:cubicBezTo>
                  <a:cubicBezTo>
                    <a:pt x="5996" y="7028"/>
                    <a:pt x="15331" y="11790"/>
                    <a:pt x="20569" y="15696"/>
                  </a:cubicBezTo>
                  <a:cubicBezTo>
                    <a:pt x="18760" y="8076"/>
                    <a:pt x="17616" y="8742"/>
                    <a:pt x="16950" y="29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5" name="Freeform: Shape 2995">
              <a:extLst>
                <a:ext uri="{FF2B5EF4-FFF2-40B4-BE49-F238E27FC236}">
                  <a16:creationId xmlns:a16="http://schemas.microsoft.com/office/drawing/2014/main" id="{5AE9EC6E-CB62-4403-A2AF-14AF883C7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3663410"/>
              <a:ext cx="9525" cy="19050"/>
            </a:xfrm>
            <a:custGeom>
              <a:avLst/>
              <a:gdLst>
                <a:gd name="T0" fmla="*/ 14669 w 9525"/>
                <a:gd name="T1" fmla="*/ 11049 h 19050"/>
                <a:gd name="T2" fmla="*/ 0 w 9525"/>
                <a:gd name="T3" fmla="*/ 0 h 19050"/>
                <a:gd name="T4" fmla="*/ 5144 w 9525"/>
                <a:gd name="T5" fmla="*/ 26765 h 19050"/>
                <a:gd name="T6" fmla="*/ 17050 w 9525"/>
                <a:gd name="T7" fmla="*/ 19050 h 19050"/>
                <a:gd name="T8" fmla="*/ 14669 w 9525"/>
                <a:gd name="T9" fmla="*/ 11049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4669" y="11049"/>
                  </a:moveTo>
                  <a:cubicBezTo>
                    <a:pt x="-1048" y="11621"/>
                    <a:pt x="13811" y="667"/>
                    <a:pt x="0" y="0"/>
                  </a:cubicBezTo>
                  <a:cubicBezTo>
                    <a:pt x="4858" y="9049"/>
                    <a:pt x="-4096" y="19717"/>
                    <a:pt x="5144" y="26765"/>
                  </a:cubicBezTo>
                  <a:cubicBezTo>
                    <a:pt x="3905" y="22288"/>
                    <a:pt x="11906" y="21241"/>
                    <a:pt x="17050" y="19050"/>
                  </a:cubicBezTo>
                  <a:cubicBezTo>
                    <a:pt x="10954" y="19907"/>
                    <a:pt x="15145" y="14002"/>
                    <a:pt x="14669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6" name="Freeform: Shape 2996">
              <a:extLst>
                <a:ext uri="{FF2B5EF4-FFF2-40B4-BE49-F238E27FC236}">
                  <a16:creationId xmlns:a16="http://schemas.microsoft.com/office/drawing/2014/main" id="{C8149673-2568-4589-BA75-4CE46D237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110" y="3005519"/>
              <a:ext cx="9525" cy="9525"/>
            </a:xfrm>
            <a:custGeom>
              <a:avLst/>
              <a:gdLst>
                <a:gd name="T0" fmla="*/ 11335 w 9525"/>
                <a:gd name="T1" fmla="*/ 86191725 h 9525"/>
                <a:gd name="T2" fmla="*/ 14192 w 9525"/>
                <a:gd name="T3" fmla="*/ 16335375 h 9525"/>
                <a:gd name="T4" fmla="*/ 0 w 9525"/>
                <a:gd name="T5" fmla="*/ 0 h 9525"/>
                <a:gd name="T6" fmla="*/ 11335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335" y="9049"/>
                  </a:moveTo>
                  <a:cubicBezTo>
                    <a:pt x="11144" y="5334"/>
                    <a:pt x="15050" y="6191"/>
                    <a:pt x="14192" y="1715"/>
                  </a:cubicBezTo>
                  <a:cubicBezTo>
                    <a:pt x="6858" y="476"/>
                    <a:pt x="5525" y="3143"/>
                    <a:pt x="0" y="0"/>
                  </a:cubicBezTo>
                  <a:cubicBezTo>
                    <a:pt x="381" y="7715"/>
                    <a:pt x="9620" y="4477"/>
                    <a:pt x="11335" y="9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7" name="Freeform: Shape 2997">
              <a:extLst>
                <a:ext uri="{FF2B5EF4-FFF2-40B4-BE49-F238E27FC236}">
                  <a16:creationId xmlns:a16="http://schemas.microsoft.com/office/drawing/2014/main" id="{AE38A107-3FA4-4FDD-AAE6-48C93B94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03601"/>
              <a:ext cx="9525" cy="9525"/>
            </a:xfrm>
            <a:custGeom>
              <a:avLst/>
              <a:gdLst>
                <a:gd name="T0" fmla="*/ 11239 w 9525"/>
                <a:gd name="T1" fmla="*/ 0 h 9525"/>
                <a:gd name="T2" fmla="*/ 0 w 9525"/>
                <a:gd name="T3" fmla="*/ 3239 h 9525"/>
                <a:gd name="T4" fmla="*/ 6001 w 9525"/>
                <a:gd name="T5" fmla="*/ 11716 h 9525"/>
                <a:gd name="T6" fmla="*/ 13335 w 9525"/>
                <a:gd name="T7" fmla="*/ 11144 h 9525"/>
                <a:gd name="T8" fmla="*/ 1123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0"/>
                  </a:moveTo>
                  <a:cubicBezTo>
                    <a:pt x="6667" y="191"/>
                    <a:pt x="3524" y="2000"/>
                    <a:pt x="0" y="3239"/>
                  </a:cubicBezTo>
                  <a:cubicBezTo>
                    <a:pt x="3715" y="4953"/>
                    <a:pt x="3620" y="9144"/>
                    <a:pt x="6001" y="11716"/>
                  </a:cubicBezTo>
                  <a:cubicBezTo>
                    <a:pt x="8668" y="11811"/>
                    <a:pt x="12478" y="13049"/>
                    <a:pt x="13335" y="11144"/>
                  </a:cubicBezTo>
                  <a:cubicBezTo>
                    <a:pt x="4000" y="7430"/>
                    <a:pt x="14954" y="5239"/>
                    <a:pt x="11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8" name="Freeform: Shape 2998">
              <a:extLst>
                <a:ext uri="{FF2B5EF4-FFF2-40B4-BE49-F238E27FC236}">
                  <a16:creationId xmlns:a16="http://schemas.microsoft.com/office/drawing/2014/main" id="{D731DBAC-1522-4809-AF3D-4C7E07430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341" y="3201459"/>
              <a:ext cx="38100" cy="19050"/>
            </a:xfrm>
            <a:custGeom>
              <a:avLst/>
              <a:gdLst>
                <a:gd name="T0" fmla="*/ 18193 w 38100"/>
                <a:gd name="T1" fmla="*/ 21706 h 19050"/>
                <a:gd name="T2" fmla="*/ 17812 w 38100"/>
                <a:gd name="T3" fmla="*/ 25135 h 19050"/>
                <a:gd name="T4" fmla="*/ 28670 w 38100"/>
                <a:gd name="T5" fmla="*/ 27516 h 19050"/>
                <a:gd name="T6" fmla="*/ 37910 w 38100"/>
                <a:gd name="T7" fmla="*/ 26659 h 19050"/>
                <a:gd name="T8" fmla="*/ 37814 w 38100"/>
                <a:gd name="T9" fmla="*/ 25325 h 19050"/>
                <a:gd name="T10" fmla="*/ 42386 w 38100"/>
                <a:gd name="T11" fmla="*/ 18944 h 19050"/>
                <a:gd name="T12" fmla="*/ 42005 w 38100"/>
                <a:gd name="T13" fmla="*/ 19325 h 19050"/>
                <a:gd name="T14" fmla="*/ 35242 w 38100"/>
                <a:gd name="T15" fmla="*/ 12276 h 19050"/>
                <a:gd name="T16" fmla="*/ 45149 w 38100"/>
                <a:gd name="T17" fmla="*/ 3513 h 19050"/>
                <a:gd name="T18" fmla="*/ 39624 w 38100"/>
                <a:gd name="T19" fmla="*/ 3132 h 19050"/>
                <a:gd name="T20" fmla="*/ 31718 w 38100"/>
                <a:gd name="T21" fmla="*/ 10467 h 19050"/>
                <a:gd name="T22" fmla="*/ 23146 w 38100"/>
                <a:gd name="T23" fmla="*/ 1894 h 19050"/>
                <a:gd name="T24" fmla="*/ 27051 w 38100"/>
                <a:gd name="T25" fmla="*/ 8085 h 19050"/>
                <a:gd name="T26" fmla="*/ 19717 w 38100"/>
                <a:gd name="T27" fmla="*/ 13038 h 19050"/>
                <a:gd name="T28" fmla="*/ 10573 w 38100"/>
                <a:gd name="T29" fmla="*/ 1132 h 19050"/>
                <a:gd name="T30" fmla="*/ 4191 w 38100"/>
                <a:gd name="T31" fmla="*/ 8085 h 19050"/>
                <a:gd name="T32" fmla="*/ 1715 w 38100"/>
                <a:gd name="T33" fmla="*/ 84 h 19050"/>
                <a:gd name="T34" fmla="*/ 0 w 38100"/>
                <a:gd name="T35" fmla="*/ 12181 h 19050"/>
                <a:gd name="T36" fmla="*/ 18193 w 38100"/>
                <a:gd name="T37" fmla="*/ 21706 h 19050"/>
                <a:gd name="T38" fmla="*/ 40196 w 38100"/>
                <a:gd name="T39" fmla="*/ 20753 h 19050"/>
                <a:gd name="T40" fmla="*/ 37433 w 38100"/>
                <a:gd name="T41" fmla="*/ 20849 h 19050"/>
                <a:gd name="T42" fmla="*/ 40196 w 38100"/>
                <a:gd name="T43" fmla="*/ 20753 h 19050"/>
                <a:gd name="T44" fmla="*/ 28956 w 38100"/>
                <a:gd name="T45" fmla="*/ 11895 h 19050"/>
                <a:gd name="T46" fmla="*/ 30575 w 38100"/>
                <a:gd name="T47" fmla="*/ 19706 h 19050"/>
                <a:gd name="T48" fmla="*/ 27908 w 38100"/>
                <a:gd name="T49" fmla="*/ 21420 h 19050"/>
                <a:gd name="T50" fmla="*/ 19241 w 38100"/>
                <a:gd name="T51" fmla="*/ 21420 h 19050"/>
                <a:gd name="T52" fmla="*/ 28956 w 38100"/>
                <a:gd name="T53" fmla="*/ 11895 h 190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00" h="19050">
                  <a:moveTo>
                    <a:pt x="18193" y="21706"/>
                  </a:moveTo>
                  <a:cubicBezTo>
                    <a:pt x="16383" y="22468"/>
                    <a:pt x="15716" y="23611"/>
                    <a:pt x="17812" y="25135"/>
                  </a:cubicBezTo>
                  <a:cubicBezTo>
                    <a:pt x="19145" y="19801"/>
                    <a:pt x="29718" y="22563"/>
                    <a:pt x="28670" y="27516"/>
                  </a:cubicBezTo>
                  <a:cubicBezTo>
                    <a:pt x="33052" y="28469"/>
                    <a:pt x="32861" y="24944"/>
                    <a:pt x="37910" y="26659"/>
                  </a:cubicBezTo>
                  <a:cubicBezTo>
                    <a:pt x="37910" y="26088"/>
                    <a:pt x="37814" y="25802"/>
                    <a:pt x="37814" y="25325"/>
                  </a:cubicBezTo>
                  <a:cubicBezTo>
                    <a:pt x="38195" y="21801"/>
                    <a:pt x="48006" y="22754"/>
                    <a:pt x="42386" y="18944"/>
                  </a:cubicBezTo>
                  <a:cubicBezTo>
                    <a:pt x="42291" y="19134"/>
                    <a:pt x="42100" y="19134"/>
                    <a:pt x="42005" y="19325"/>
                  </a:cubicBezTo>
                  <a:cubicBezTo>
                    <a:pt x="41339" y="15800"/>
                    <a:pt x="35147" y="16372"/>
                    <a:pt x="35242" y="12276"/>
                  </a:cubicBezTo>
                  <a:cubicBezTo>
                    <a:pt x="44577" y="15038"/>
                    <a:pt x="43720" y="5323"/>
                    <a:pt x="45149" y="3513"/>
                  </a:cubicBezTo>
                  <a:cubicBezTo>
                    <a:pt x="44482" y="5894"/>
                    <a:pt x="41053" y="4275"/>
                    <a:pt x="39624" y="3132"/>
                  </a:cubicBezTo>
                  <a:cubicBezTo>
                    <a:pt x="38386" y="6847"/>
                    <a:pt x="37433" y="11133"/>
                    <a:pt x="31718" y="10467"/>
                  </a:cubicBezTo>
                  <a:cubicBezTo>
                    <a:pt x="31718" y="5513"/>
                    <a:pt x="28861" y="2656"/>
                    <a:pt x="23146" y="1894"/>
                  </a:cubicBezTo>
                  <a:cubicBezTo>
                    <a:pt x="24670" y="3799"/>
                    <a:pt x="26003" y="5894"/>
                    <a:pt x="27051" y="8085"/>
                  </a:cubicBezTo>
                  <a:cubicBezTo>
                    <a:pt x="24384" y="8276"/>
                    <a:pt x="24670" y="13229"/>
                    <a:pt x="19717" y="13038"/>
                  </a:cubicBezTo>
                  <a:cubicBezTo>
                    <a:pt x="20288" y="6752"/>
                    <a:pt x="12383" y="5894"/>
                    <a:pt x="10573" y="1132"/>
                  </a:cubicBezTo>
                  <a:cubicBezTo>
                    <a:pt x="10287" y="5513"/>
                    <a:pt x="9620" y="9419"/>
                    <a:pt x="4191" y="8085"/>
                  </a:cubicBezTo>
                  <a:cubicBezTo>
                    <a:pt x="3810" y="5132"/>
                    <a:pt x="7906" y="-773"/>
                    <a:pt x="1715" y="84"/>
                  </a:cubicBezTo>
                  <a:cubicBezTo>
                    <a:pt x="1048" y="7038"/>
                    <a:pt x="2381" y="6180"/>
                    <a:pt x="0" y="12181"/>
                  </a:cubicBezTo>
                  <a:cubicBezTo>
                    <a:pt x="6001" y="15515"/>
                    <a:pt x="14573" y="16943"/>
                    <a:pt x="18193" y="21706"/>
                  </a:cubicBezTo>
                  <a:close/>
                  <a:moveTo>
                    <a:pt x="40196" y="20753"/>
                  </a:moveTo>
                  <a:cubicBezTo>
                    <a:pt x="39338" y="20944"/>
                    <a:pt x="38481" y="21039"/>
                    <a:pt x="37433" y="20849"/>
                  </a:cubicBezTo>
                  <a:cubicBezTo>
                    <a:pt x="37338" y="19706"/>
                    <a:pt x="37814" y="20658"/>
                    <a:pt x="40196" y="20753"/>
                  </a:cubicBezTo>
                  <a:close/>
                  <a:moveTo>
                    <a:pt x="28956" y="11895"/>
                  </a:moveTo>
                  <a:cubicBezTo>
                    <a:pt x="29813" y="14276"/>
                    <a:pt x="30385" y="16943"/>
                    <a:pt x="30575" y="19706"/>
                  </a:cubicBezTo>
                  <a:cubicBezTo>
                    <a:pt x="29528" y="19801"/>
                    <a:pt x="28575" y="20277"/>
                    <a:pt x="27908" y="21420"/>
                  </a:cubicBezTo>
                  <a:cubicBezTo>
                    <a:pt x="25241" y="20753"/>
                    <a:pt x="21717" y="20753"/>
                    <a:pt x="19241" y="21420"/>
                  </a:cubicBezTo>
                  <a:cubicBezTo>
                    <a:pt x="22289" y="17896"/>
                    <a:pt x="25717" y="15038"/>
                    <a:pt x="28956" y="118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49" name="Freeform: Shape 2999">
              <a:extLst>
                <a:ext uri="{FF2B5EF4-FFF2-40B4-BE49-F238E27FC236}">
                  <a16:creationId xmlns:a16="http://schemas.microsoft.com/office/drawing/2014/main" id="{E85C7A87-A04C-44B2-AA17-F6833468B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908" y="3510185"/>
              <a:ext cx="9525" cy="9525"/>
            </a:xfrm>
            <a:custGeom>
              <a:avLst/>
              <a:gdLst>
                <a:gd name="T0" fmla="*/ 0 w 9525"/>
                <a:gd name="T1" fmla="*/ 8763000 h 9525"/>
                <a:gd name="T2" fmla="*/ 6001 w 9525"/>
                <a:gd name="T3" fmla="*/ 89506425 h 9525"/>
                <a:gd name="T4" fmla="*/ 10859 w 9525"/>
                <a:gd name="T5" fmla="*/ 6953250 h 9525"/>
                <a:gd name="T6" fmla="*/ 0 w 9525"/>
                <a:gd name="T7" fmla="*/ 8763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920"/>
                  </a:moveTo>
                  <a:cubicBezTo>
                    <a:pt x="476" y="4730"/>
                    <a:pt x="3334" y="7016"/>
                    <a:pt x="6001" y="9397"/>
                  </a:cubicBezTo>
                  <a:cubicBezTo>
                    <a:pt x="7430" y="6349"/>
                    <a:pt x="11049" y="5683"/>
                    <a:pt x="10859" y="730"/>
                  </a:cubicBezTo>
                  <a:cubicBezTo>
                    <a:pt x="6477" y="-32"/>
                    <a:pt x="2286" y="-509"/>
                    <a:pt x="0" y="9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0" name="Freeform: Shape 3000">
              <a:extLst>
                <a:ext uri="{FF2B5EF4-FFF2-40B4-BE49-F238E27FC236}">
                  <a16:creationId xmlns:a16="http://schemas.microsoft.com/office/drawing/2014/main" id="{BEB5FE3B-52A6-43EB-8B80-26B0BFDD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217" y="4232162"/>
              <a:ext cx="9525" cy="9525"/>
            </a:xfrm>
            <a:custGeom>
              <a:avLst/>
              <a:gdLst>
                <a:gd name="T0" fmla="*/ 3095625 w 9525"/>
                <a:gd name="T1" fmla="*/ 11511 h 9525"/>
                <a:gd name="T2" fmla="*/ 73866375 w 9525"/>
                <a:gd name="T3" fmla="*/ 10464 h 9525"/>
                <a:gd name="T4" fmla="*/ 11258550 w 9525"/>
                <a:gd name="T5" fmla="*/ 558 h 9525"/>
                <a:gd name="T6" fmla="*/ 3095625 w 9525"/>
                <a:gd name="T7" fmla="*/ 115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25" y="11511"/>
                  </a:moveTo>
                  <a:cubicBezTo>
                    <a:pt x="3754" y="12083"/>
                    <a:pt x="4516" y="10083"/>
                    <a:pt x="7755" y="10464"/>
                  </a:cubicBezTo>
                  <a:cubicBezTo>
                    <a:pt x="5183" y="6558"/>
                    <a:pt x="5088" y="-2300"/>
                    <a:pt x="1182" y="558"/>
                  </a:cubicBezTo>
                  <a:cubicBezTo>
                    <a:pt x="6421" y="3225"/>
                    <a:pt x="-1675" y="6463"/>
                    <a:pt x="325" y="11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1" name="Freeform: Shape 3001">
              <a:extLst>
                <a:ext uri="{FF2B5EF4-FFF2-40B4-BE49-F238E27FC236}">
                  <a16:creationId xmlns:a16="http://schemas.microsoft.com/office/drawing/2014/main" id="{3F473252-B07A-4ADD-8A1C-5C8A62FCA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0972" y="4242721"/>
              <a:ext cx="9525" cy="9525"/>
            </a:xfrm>
            <a:custGeom>
              <a:avLst/>
              <a:gdLst>
                <a:gd name="T0" fmla="*/ 904875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" y="0"/>
                  </a:move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2" name="Freeform: Shape 3002">
              <a:extLst>
                <a:ext uri="{FF2B5EF4-FFF2-40B4-BE49-F238E27FC236}">
                  <a16:creationId xmlns:a16="http://schemas.microsoft.com/office/drawing/2014/main" id="{2CA5E85B-605A-41AC-9AE3-35D9A1217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52" y="4242721"/>
              <a:ext cx="9525" cy="9525"/>
            </a:xfrm>
            <a:custGeom>
              <a:avLst/>
              <a:gdLst>
                <a:gd name="T0" fmla="*/ 9387 w 9525"/>
                <a:gd name="T1" fmla="*/ 9906 h 9525"/>
                <a:gd name="T2" fmla="*/ 13673 w 9525"/>
                <a:gd name="T3" fmla="*/ 2286 h 9525"/>
                <a:gd name="T4" fmla="*/ 4529 w 9525"/>
                <a:gd name="T5" fmla="*/ 1619 h 9525"/>
                <a:gd name="T6" fmla="*/ 2815 w 9525"/>
                <a:gd name="T7" fmla="*/ 0 h 9525"/>
                <a:gd name="T8" fmla="*/ 9387 w 9525"/>
                <a:gd name="T9" fmla="*/ 9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387" y="9906"/>
                  </a:moveTo>
                  <a:cubicBezTo>
                    <a:pt x="12244" y="8763"/>
                    <a:pt x="13673" y="6287"/>
                    <a:pt x="13673" y="2286"/>
                  </a:cubicBezTo>
                  <a:cubicBezTo>
                    <a:pt x="8149" y="762"/>
                    <a:pt x="10244" y="953"/>
                    <a:pt x="4529" y="1619"/>
                  </a:cubicBezTo>
                  <a:cubicBezTo>
                    <a:pt x="3767" y="1334"/>
                    <a:pt x="3291" y="762"/>
                    <a:pt x="2815" y="0"/>
                  </a:cubicBezTo>
                  <a:cubicBezTo>
                    <a:pt x="-4710" y="4096"/>
                    <a:pt x="4720" y="6763"/>
                    <a:pt x="9387" y="9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3" name="Freeform: Shape 3003">
              <a:extLst>
                <a:ext uri="{FF2B5EF4-FFF2-40B4-BE49-F238E27FC236}">
                  <a16:creationId xmlns:a16="http://schemas.microsoft.com/office/drawing/2014/main" id="{30627D08-1411-4A74-8D57-F0F0E451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634" y="4234968"/>
              <a:ext cx="9525" cy="9525"/>
            </a:xfrm>
            <a:custGeom>
              <a:avLst/>
              <a:gdLst>
                <a:gd name="T0" fmla="*/ 97 w 9525"/>
                <a:gd name="T1" fmla="*/ 2514 h 9525"/>
                <a:gd name="T2" fmla="*/ 10479 w 9525"/>
                <a:gd name="T3" fmla="*/ 11182 h 9525"/>
                <a:gd name="T4" fmla="*/ 11050 w 9525"/>
                <a:gd name="T5" fmla="*/ 3371 h 9525"/>
                <a:gd name="T6" fmla="*/ 97 w 9525"/>
                <a:gd name="T7" fmla="*/ 25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" y="2514"/>
                  </a:moveTo>
                  <a:cubicBezTo>
                    <a:pt x="4954" y="4324"/>
                    <a:pt x="6097" y="8896"/>
                    <a:pt x="10479" y="11182"/>
                  </a:cubicBezTo>
                  <a:cubicBezTo>
                    <a:pt x="10669" y="8610"/>
                    <a:pt x="10860" y="5943"/>
                    <a:pt x="11050" y="3371"/>
                  </a:cubicBezTo>
                  <a:cubicBezTo>
                    <a:pt x="8288" y="2895"/>
                    <a:pt x="-1047" y="-3391"/>
                    <a:pt x="97" y="25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4" name="Freeform: Shape 3004">
              <a:extLst>
                <a:ext uri="{FF2B5EF4-FFF2-40B4-BE49-F238E27FC236}">
                  <a16:creationId xmlns:a16="http://schemas.microsoft.com/office/drawing/2014/main" id="{07858D77-82FE-4BA8-A587-528C3FAC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491" y="4204240"/>
              <a:ext cx="9525" cy="9525"/>
            </a:xfrm>
            <a:custGeom>
              <a:avLst/>
              <a:gdLst>
                <a:gd name="T0" fmla="*/ 12764 w 9525"/>
                <a:gd name="T1" fmla="*/ 79838550 h 9525"/>
                <a:gd name="T2" fmla="*/ 6001 w 9525"/>
                <a:gd name="T3" fmla="*/ 0 h 9525"/>
                <a:gd name="T4" fmla="*/ 0 w 9525"/>
                <a:gd name="T5" fmla="*/ 56245125 h 9525"/>
                <a:gd name="T6" fmla="*/ 12764 w 9525"/>
                <a:gd name="T7" fmla="*/ 7983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64" y="8382"/>
                  </a:moveTo>
                  <a:cubicBezTo>
                    <a:pt x="12002" y="4477"/>
                    <a:pt x="11811" y="191"/>
                    <a:pt x="6001" y="0"/>
                  </a:cubicBezTo>
                  <a:cubicBezTo>
                    <a:pt x="3429" y="1333"/>
                    <a:pt x="2000" y="3905"/>
                    <a:pt x="0" y="5905"/>
                  </a:cubicBezTo>
                  <a:cubicBezTo>
                    <a:pt x="4286" y="6763"/>
                    <a:pt x="6763" y="8954"/>
                    <a:pt x="12764" y="8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5" name="Freeform: Shape 3005">
              <a:extLst>
                <a:ext uri="{FF2B5EF4-FFF2-40B4-BE49-F238E27FC236}">
                  <a16:creationId xmlns:a16="http://schemas.microsoft.com/office/drawing/2014/main" id="{F665126E-1325-4C35-A5DE-EF68CE08E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396" y="4156996"/>
              <a:ext cx="9525" cy="9525"/>
            </a:xfrm>
            <a:custGeom>
              <a:avLst/>
              <a:gdLst>
                <a:gd name="T0" fmla="*/ 5905 w 9525"/>
                <a:gd name="T1" fmla="*/ 0 h 9525"/>
                <a:gd name="T2" fmla="*/ 0 w 9525"/>
                <a:gd name="T3" fmla="*/ 4286 h 9525"/>
                <a:gd name="T4" fmla="*/ 10668 w 9525"/>
                <a:gd name="T5" fmla="*/ 9811 h 9525"/>
                <a:gd name="T6" fmla="*/ 590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0"/>
                  </a:moveTo>
                  <a:cubicBezTo>
                    <a:pt x="6191" y="3620"/>
                    <a:pt x="476" y="1334"/>
                    <a:pt x="0" y="4286"/>
                  </a:cubicBezTo>
                  <a:cubicBezTo>
                    <a:pt x="3810" y="5906"/>
                    <a:pt x="5048" y="9430"/>
                    <a:pt x="10668" y="9811"/>
                  </a:cubicBezTo>
                  <a:cubicBezTo>
                    <a:pt x="10096" y="5810"/>
                    <a:pt x="7715" y="3048"/>
                    <a:pt x="5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6" name="Freeform: Shape 3006">
              <a:extLst>
                <a:ext uri="{FF2B5EF4-FFF2-40B4-BE49-F238E27FC236}">
                  <a16:creationId xmlns:a16="http://schemas.microsoft.com/office/drawing/2014/main" id="{87D29F1D-E779-4581-A765-DE39D0C6E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569" y="4260247"/>
              <a:ext cx="9525" cy="9525"/>
            </a:xfrm>
            <a:custGeom>
              <a:avLst/>
              <a:gdLst>
                <a:gd name="T0" fmla="*/ 3790950 w 9525"/>
                <a:gd name="T1" fmla="*/ 0 h 9525"/>
                <a:gd name="T2" fmla="*/ 68199000 w 9525"/>
                <a:gd name="T3" fmla="*/ 79838550 h 9525"/>
                <a:gd name="T4" fmla="*/ 3790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" y="0"/>
                  </a:moveTo>
                  <a:cubicBezTo>
                    <a:pt x="-745" y="5334"/>
                    <a:pt x="302" y="8954"/>
                    <a:pt x="7160" y="8382"/>
                  </a:cubicBezTo>
                  <a:cubicBezTo>
                    <a:pt x="7542" y="3619"/>
                    <a:pt x="4398" y="1524"/>
                    <a:pt x="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7" name="Freeform: Shape 3007">
              <a:extLst>
                <a:ext uri="{FF2B5EF4-FFF2-40B4-BE49-F238E27FC236}">
                  <a16:creationId xmlns:a16="http://schemas.microsoft.com/office/drawing/2014/main" id="{D68CAAD9-E299-4BFB-87C4-2146D8C71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468" y="4244560"/>
              <a:ext cx="9525" cy="9525"/>
            </a:xfrm>
            <a:custGeom>
              <a:avLst/>
              <a:gdLst>
                <a:gd name="T0" fmla="*/ 9689 w 9525"/>
                <a:gd name="T1" fmla="*/ 9591 h 9525"/>
                <a:gd name="T2" fmla="*/ 6260 w 9525"/>
                <a:gd name="T3" fmla="*/ 6162 h 9525"/>
                <a:gd name="T4" fmla="*/ 8547 w 9525"/>
                <a:gd name="T5" fmla="*/ 66 h 9525"/>
                <a:gd name="T6" fmla="*/ 546 w 9525"/>
                <a:gd name="T7" fmla="*/ 8924 h 9525"/>
                <a:gd name="T8" fmla="*/ 9689 w 9525"/>
                <a:gd name="T9" fmla="*/ 95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689" y="9591"/>
                  </a:moveTo>
                  <a:cubicBezTo>
                    <a:pt x="7689" y="9115"/>
                    <a:pt x="6927" y="7686"/>
                    <a:pt x="6260" y="6162"/>
                  </a:cubicBezTo>
                  <a:cubicBezTo>
                    <a:pt x="6070" y="3209"/>
                    <a:pt x="8642" y="2828"/>
                    <a:pt x="8547" y="66"/>
                  </a:cubicBezTo>
                  <a:cubicBezTo>
                    <a:pt x="-502" y="-505"/>
                    <a:pt x="-693" y="2638"/>
                    <a:pt x="546" y="8924"/>
                  </a:cubicBezTo>
                  <a:cubicBezTo>
                    <a:pt x="5213" y="7305"/>
                    <a:pt x="7784" y="14163"/>
                    <a:pt x="9689" y="95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8" name="Freeform: Shape 3008">
              <a:extLst>
                <a:ext uri="{FF2B5EF4-FFF2-40B4-BE49-F238E27FC236}">
                  <a16:creationId xmlns:a16="http://schemas.microsoft.com/office/drawing/2014/main" id="{E3C78EEA-77A2-40EE-9BBB-973250B23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346" y="4137059"/>
              <a:ext cx="9525" cy="9525"/>
            </a:xfrm>
            <a:custGeom>
              <a:avLst/>
              <a:gdLst>
                <a:gd name="T0" fmla="*/ 86191725 w 9525"/>
                <a:gd name="T1" fmla="*/ 61074300 h 9525"/>
                <a:gd name="T2" fmla="*/ 9525 w 9525"/>
                <a:gd name="T3" fmla="*/ 39300150 h 9525"/>
                <a:gd name="T4" fmla="*/ 86191725 w 9525"/>
                <a:gd name="T5" fmla="*/ 6107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6412"/>
                  </a:moveTo>
                  <a:cubicBezTo>
                    <a:pt x="10478" y="887"/>
                    <a:pt x="-95" y="-3590"/>
                    <a:pt x="1" y="4126"/>
                  </a:cubicBezTo>
                  <a:cubicBezTo>
                    <a:pt x="4477" y="3840"/>
                    <a:pt x="3715" y="7364"/>
                    <a:pt x="9049" y="6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59" name="Freeform: Shape 3009">
              <a:extLst>
                <a:ext uri="{FF2B5EF4-FFF2-40B4-BE49-F238E27FC236}">
                  <a16:creationId xmlns:a16="http://schemas.microsoft.com/office/drawing/2014/main" id="{BBB9AF4B-A26E-4052-B025-75D1F8D26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389" y="4409114"/>
              <a:ext cx="9525" cy="9525"/>
            </a:xfrm>
            <a:custGeom>
              <a:avLst/>
              <a:gdLst>
                <a:gd name="T0" fmla="*/ 13430 w 9525"/>
                <a:gd name="T1" fmla="*/ 8 h 9525"/>
                <a:gd name="T2" fmla="*/ 0 w 9525"/>
                <a:gd name="T3" fmla="*/ 6962 h 9525"/>
                <a:gd name="T4" fmla="*/ 10573 w 9525"/>
                <a:gd name="T5" fmla="*/ 14010 h 9525"/>
                <a:gd name="T6" fmla="*/ 13430 w 9525"/>
                <a:gd name="T7" fmla="*/ 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430" y="8"/>
                  </a:moveTo>
                  <a:cubicBezTo>
                    <a:pt x="6477" y="-182"/>
                    <a:pt x="2667" y="2866"/>
                    <a:pt x="0" y="6962"/>
                  </a:cubicBezTo>
                  <a:cubicBezTo>
                    <a:pt x="5334" y="8009"/>
                    <a:pt x="7144" y="11629"/>
                    <a:pt x="10573" y="14010"/>
                  </a:cubicBezTo>
                  <a:cubicBezTo>
                    <a:pt x="7239" y="8009"/>
                    <a:pt x="10954" y="4581"/>
                    <a:pt x="134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0" name="Freeform: Shape 3010">
              <a:extLst>
                <a:ext uri="{FF2B5EF4-FFF2-40B4-BE49-F238E27FC236}">
                  <a16:creationId xmlns:a16="http://schemas.microsoft.com/office/drawing/2014/main" id="{DDDE7905-562E-4754-9F38-405159341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017" y="4356163"/>
              <a:ext cx="9525" cy="9525"/>
            </a:xfrm>
            <a:custGeom>
              <a:avLst/>
              <a:gdLst>
                <a:gd name="T0" fmla="*/ 32118300 w 9525"/>
                <a:gd name="T1" fmla="*/ 76209525 h 9525"/>
                <a:gd name="T2" fmla="*/ 20326350 w 9525"/>
                <a:gd name="T3" fmla="*/ 0 h 9525"/>
                <a:gd name="T4" fmla="*/ 32118300 w 9525"/>
                <a:gd name="T5" fmla="*/ 7620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72" y="8001"/>
                  </a:moveTo>
                  <a:cubicBezTo>
                    <a:pt x="6039" y="6191"/>
                    <a:pt x="6801" y="571"/>
                    <a:pt x="2134" y="0"/>
                  </a:cubicBezTo>
                  <a:cubicBezTo>
                    <a:pt x="-533" y="1810"/>
                    <a:pt x="-1295" y="7429"/>
                    <a:pt x="3372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1" name="Freeform: Shape 3011">
              <a:extLst>
                <a:ext uri="{FF2B5EF4-FFF2-40B4-BE49-F238E27FC236}">
                  <a16:creationId xmlns:a16="http://schemas.microsoft.com/office/drawing/2014/main" id="{0075B8F5-F3BA-40B3-8531-D674B94C0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402" y="4407789"/>
              <a:ext cx="9525" cy="9525"/>
            </a:xfrm>
            <a:custGeom>
              <a:avLst/>
              <a:gdLst>
                <a:gd name="T0" fmla="*/ 49320450 w 9525"/>
                <a:gd name="T1" fmla="*/ 77114400 h 9525"/>
                <a:gd name="T2" fmla="*/ 20288250 w 9525"/>
                <a:gd name="T3" fmla="*/ 0 h 9525"/>
                <a:gd name="T4" fmla="*/ 49320450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78" y="8096"/>
                  </a:moveTo>
                  <a:cubicBezTo>
                    <a:pt x="5749" y="4191"/>
                    <a:pt x="6130" y="476"/>
                    <a:pt x="2130" y="0"/>
                  </a:cubicBezTo>
                  <a:cubicBezTo>
                    <a:pt x="-1013" y="2096"/>
                    <a:pt x="-1204" y="8668"/>
                    <a:pt x="5178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2" name="Freeform: Shape 3012">
              <a:extLst>
                <a:ext uri="{FF2B5EF4-FFF2-40B4-BE49-F238E27FC236}">
                  <a16:creationId xmlns:a16="http://schemas.microsoft.com/office/drawing/2014/main" id="{8EF0028D-089E-4F3F-A661-E1CAB37A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293" y="4172493"/>
              <a:ext cx="9525" cy="9525"/>
            </a:xfrm>
            <a:custGeom>
              <a:avLst/>
              <a:gdLst>
                <a:gd name="T0" fmla="*/ 9811 w 9525"/>
                <a:gd name="T1" fmla="*/ 4800600 h 9525"/>
                <a:gd name="T2" fmla="*/ 0 w 9525"/>
                <a:gd name="T3" fmla="*/ 72847200 h 9525"/>
                <a:gd name="T4" fmla="*/ 9811 w 9525"/>
                <a:gd name="T5" fmla="*/ 480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811" y="504"/>
                  </a:moveTo>
                  <a:cubicBezTo>
                    <a:pt x="1810" y="-1877"/>
                    <a:pt x="2858" y="4791"/>
                    <a:pt x="0" y="7648"/>
                  </a:cubicBezTo>
                  <a:cubicBezTo>
                    <a:pt x="7525" y="9458"/>
                    <a:pt x="9715" y="6029"/>
                    <a:pt x="9811" y="5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3" name="Freeform: Shape 3013">
              <a:extLst>
                <a:ext uri="{FF2B5EF4-FFF2-40B4-BE49-F238E27FC236}">
                  <a16:creationId xmlns:a16="http://schemas.microsoft.com/office/drawing/2014/main" id="{F48230B0-E388-48E2-BFE0-5000988D9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817" y="4228803"/>
              <a:ext cx="9525" cy="9525"/>
            </a:xfrm>
            <a:custGeom>
              <a:avLst/>
              <a:gdLst>
                <a:gd name="T0" fmla="*/ 5438775 w 9525"/>
                <a:gd name="T1" fmla="*/ 2828925 h 9525"/>
                <a:gd name="T2" fmla="*/ 0 w 9525"/>
                <a:gd name="T3" fmla="*/ 77228700 h 9525"/>
                <a:gd name="T4" fmla="*/ 53530500 w 9525"/>
                <a:gd name="T5" fmla="*/ 66332100 h 9525"/>
                <a:gd name="T6" fmla="*/ 5438775 w 9525"/>
                <a:gd name="T7" fmla="*/ 2828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1" y="297"/>
                  </a:moveTo>
                  <a:cubicBezTo>
                    <a:pt x="381" y="2869"/>
                    <a:pt x="191" y="5536"/>
                    <a:pt x="0" y="8108"/>
                  </a:cubicBezTo>
                  <a:cubicBezTo>
                    <a:pt x="2191" y="8012"/>
                    <a:pt x="5239" y="8774"/>
                    <a:pt x="5620" y="6964"/>
                  </a:cubicBezTo>
                  <a:cubicBezTo>
                    <a:pt x="762" y="7060"/>
                    <a:pt x="8001" y="-1703"/>
                    <a:pt x="571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4" name="Freeform: Shape 3014">
              <a:extLst>
                <a:ext uri="{FF2B5EF4-FFF2-40B4-BE49-F238E27FC236}">
                  <a16:creationId xmlns:a16="http://schemas.microsoft.com/office/drawing/2014/main" id="{2B8C69CF-B036-4BA8-B854-81CA6459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285" y="4320064"/>
              <a:ext cx="9525" cy="9525"/>
            </a:xfrm>
            <a:custGeom>
              <a:avLst/>
              <a:gdLst>
                <a:gd name="T0" fmla="*/ 23193375 w 9525"/>
                <a:gd name="T1" fmla="*/ 0 h 9525"/>
                <a:gd name="T2" fmla="*/ 514350 w 9525"/>
                <a:gd name="T3" fmla="*/ 73485375 h 9525"/>
                <a:gd name="T4" fmla="*/ 2319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5" y="0"/>
                  </a:moveTo>
                  <a:cubicBezTo>
                    <a:pt x="3673" y="4477"/>
                    <a:pt x="-518" y="3905"/>
                    <a:pt x="54" y="7715"/>
                  </a:cubicBezTo>
                  <a:cubicBezTo>
                    <a:pt x="6626" y="9620"/>
                    <a:pt x="7864" y="476"/>
                    <a:pt x="2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5" name="Freeform: Shape 3015">
              <a:extLst>
                <a:ext uri="{FF2B5EF4-FFF2-40B4-BE49-F238E27FC236}">
                  <a16:creationId xmlns:a16="http://schemas.microsoft.com/office/drawing/2014/main" id="{23B056AA-52BB-4DE7-8103-D9162E2B4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164" y="4307597"/>
              <a:ext cx="9525" cy="9525"/>
            </a:xfrm>
            <a:custGeom>
              <a:avLst/>
              <a:gdLst>
                <a:gd name="T0" fmla="*/ 3933825 w 9525"/>
                <a:gd name="T1" fmla="*/ 8752 h 9525"/>
                <a:gd name="T2" fmla="*/ 72885300 w 9525"/>
                <a:gd name="T3" fmla="*/ 10848 h 9525"/>
                <a:gd name="T4" fmla="*/ 10287000 w 9525"/>
                <a:gd name="T5" fmla="*/ 942 h 9525"/>
                <a:gd name="T6" fmla="*/ 3933825 w 9525"/>
                <a:gd name="T7" fmla="*/ 875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3" y="8752"/>
                  </a:moveTo>
                  <a:cubicBezTo>
                    <a:pt x="3842" y="8657"/>
                    <a:pt x="4318" y="10848"/>
                    <a:pt x="7652" y="10848"/>
                  </a:cubicBezTo>
                  <a:cubicBezTo>
                    <a:pt x="4318" y="9324"/>
                    <a:pt x="5842" y="-3535"/>
                    <a:pt x="1080" y="942"/>
                  </a:cubicBezTo>
                  <a:cubicBezTo>
                    <a:pt x="5080" y="1418"/>
                    <a:pt x="-1682" y="4656"/>
                    <a:pt x="413" y="87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6" name="Freeform: Shape 3016">
              <a:extLst>
                <a:ext uri="{FF2B5EF4-FFF2-40B4-BE49-F238E27FC236}">
                  <a16:creationId xmlns:a16="http://schemas.microsoft.com/office/drawing/2014/main" id="{0D7C79B1-005C-483A-AA14-9C3F69783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83" y="4373880"/>
              <a:ext cx="9525" cy="9525"/>
            </a:xfrm>
            <a:custGeom>
              <a:avLst/>
              <a:gdLst>
                <a:gd name="T0" fmla="*/ 8315325 w 9525"/>
                <a:gd name="T1" fmla="*/ 0 h 9525"/>
                <a:gd name="T2" fmla="*/ 89058750 w 9525"/>
                <a:gd name="T3" fmla="*/ 10096 h 9525"/>
                <a:gd name="T4" fmla="*/ 83153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73" y="0"/>
                  </a:moveTo>
                  <a:cubicBezTo>
                    <a:pt x="-1794" y="2667"/>
                    <a:pt x="1825" y="10287"/>
                    <a:pt x="9350" y="10096"/>
                  </a:cubicBezTo>
                  <a:cubicBezTo>
                    <a:pt x="9064" y="4763"/>
                    <a:pt x="4302" y="2857"/>
                    <a:pt x="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7" name="Freeform: Shape 3017">
              <a:extLst>
                <a:ext uri="{FF2B5EF4-FFF2-40B4-BE49-F238E27FC236}">
                  <a16:creationId xmlns:a16="http://schemas.microsoft.com/office/drawing/2014/main" id="{B49F30EF-B265-4176-A022-A7C850743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001" y="4250722"/>
              <a:ext cx="9525" cy="9525"/>
            </a:xfrm>
            <a:custGeom>
              <a:avLst/>
              <a:gdLst>
                <a:gd name="T0" fmla="*/ 13337 w 9525"/>
                <a:gd name="T1" fmla="*/ 68046600 h 9525"/>
                <a:gd name="T2" fmla="*/ 955 w 9525"/>
                <a:gd name="T3" fmla="*/ 0 h 9525"/>
                <a:gd name="T4" fmla="*/ 13337 w 9525"/>
                <a:gd name="T5" fmla="*/ 68046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7" y="7144"/>
                  </a:moveTo>
                  <a:cubicBezTo>
                    <a:pt x="8765" y="5048"/>
                    <a:pt x="4669" y="2667"/>
                    <a:pt x="955" y="0"/>
                  </a:cubicBezTo>
                  <a:cubicBezTo>
                    <a:pt x="-3522" y="7810"/>
                    <a:pt x="8956" y="10763"/>
                    <a:pt x="13337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8" name="Freeform: Shape 3018">
              <a:extLst>
                <a:ext uri="{FF2B5EF4-FFF2-40B4-BE49-F238E27FC236}">
                  <a16:creationId xmlns:a16="http://schemas.microsoft.com/office/drawing/2014/main" id="{FC23E785-1D64-4A42-9D15-66D8E4669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336" y="4302062"/>
              <a:ext cx="9525" cy="9525"/>
            </a:xfrm>
            <a:custGeom>
              <a:avLst/>
              <a:gdLst>
                <a:gd name="T0" fmla="*/ 0 w 9525"/>
                <a:gd name="T1" fmla="*/ 6096 h 9525"/>
                <a:gd name="T2" fmla="*/ 12382 w 9525"/>
                <a:gd name="T3" fmla="*/ 13335 h 9525"/>
                <a:gd name="T4" fmla="*/ 16383 w 9525"/>
                <a:gd name="T5" fmla="*/ 8858 h 9525"/>
                <a:gd name="T6" fmla="*/ 11430 w 9525"/>
                <a:gd name="T7" fmla="*/ 571 h 9525"/>
                <a:gd name="T8" fmla="*/ 4096 w 9525"/>
                <a:gd name="T9" fmla="*/ 0 h 9525"/>
                <a:gd name="T10" fmla="*/ 0 w 9525"/>
                <a:gd name="T11" fmla="*/ 609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9334" y="2286"/>
                    <a:pt x="-286" y="13335"/>
                    <a:pt x="12382" y="13335"/>
                  </a:cubicBezTo>
                  <a:cubicBezTo>
                    <a:pt x="13049" y="11144"/>
                    <a:pt x="15621" y="10858"/>
                    <a:pt x="16383" y="8858"/>
                  </a:cubicBezTo>
                  <a:cubicBezTo>
                    <a:pt x="11716" y="8287"/>
                    <a:pt x="13906" y="2857"/>
                    <a:pt x="11430" y="571"/>
                  </a:cubicBezTo>
                  <a:cubicBezTo>
                    <a:pt x="6382" y="0"/>
                    <a:pt x="7525" y="2953"/>
                    <a:pt x="4096" y="0"/>
                  </a:cubicBezTo>
                  <a:cubicBezTo>
                    <a:pt x="3048" y="2381"/>
                    <a:pt x="1143" y="3905"/>
                    <a:pt x="0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69" name="Freeform: Shape 3019">
              <a:extLst>
                <a:ext uri="{FF2B5EF4-FFF2-40B4-BE49-F238E27FC236}">
                  <a16:creationId xmlns:a16="http://schemas.microsoft.com/office/drawing/2014/main" id="{0DA12E0E-C0F0-418A-A914-A598C8906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478" y="4373204"/>
              <a:ext cx="9525" cy="9525"/>
            </a:xfrm>
            <a:custGeom>
              <a:avLst/>
              <a:gdLst>
                <a:gd name="T0" fmla="*/ 12287 w 9525"/>
                <a:gd name="T1" fmla="*/ 9630 h 9525"/>
                <a:gd name="T2" fmla="*/ 14573 w 9525"/>
                <a:gd name="T3" fmla="*/ 5058 h 9525"/>
                <a:gd name="T4" fmla="*/ 0 w 9525"/>
                <a:gd name="T5" fmla="*/ 2391 h 9525"/>
                <a:gd name="T6" fmla="*/ 12287 w 9525"/>
                <a:gd name="T7" fmla="*/ 963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287" y="9630"/>
                  </a:moveTo>
                  <a:cubicBezTo>
                    <a:pt x="12383" y="7439"/>
                    <a:pt x="13430" y="6296"/>
                    <a:pt x="14573" y="5058"/>
                  </a:cubicBezTo>
                  <a:cubicBezTo>
                    <a:pt x="5144" y="7439"/>
                    <a:pt x="4191" y="-5039"/>
                    <a:pt x="0" y="2391"/>
                  </a:cubicBezTo>
                  <a:cubicBezTo>
                    <a:pt x="6477" y="3058"/>
                    <a:pt x="4477" y="9916"/>
                    <a:pt x="12287" y="9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0" name="Freeform: Shape 3020">
              <a:extLst>
                <a:ext uri="{FF2B5EF4-FFF2-40B4-BE49-F238E27FC236}">
                  <a16:creationId xmlns:a16="http://schemas.microsoft.com/office/drawing/2014/main" id="{9AA6FC63-7CA3-4B49-9A6A-8A6FC3B68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08" y="4340243"/>
              <a:ext cx="9525" cy="9525"/>
            </a:xfrm>
            <a:custGeom>
              <a:avLst/>
              <a:gdLst>
                <a:gd name="T0" fmla="*/ 714375 w 9525"/>
                <a:gd name="T1" fmla="*/ 40957500 h 9525"/>
                <a:gd name="T2" fmla="*/ 70570725 w 9525"/>
                <a:gd name="T3" fmla="*/ 46396275 h 9525"/>
                <a:gd name="T4" fmla="*/ 714375 w 9525"/>
                <a:gd name="T5" fmla="*/ 40957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5" y="4300"/>
                  </a:moveTo>
                  <a:cubicBezTo>
                    <a:pt x="5124" y="4491"/>
                    <a:pt x="3599" y="7158"/>
                    <a:pt x="7409" y="4871"/>
                  </a:cubicBezTo>
                  <a:cubicBezTo>
                    <a:pt x="9314" y="-1129"/>
                    <a:pt x="-972" y="-1891"/>
                    <a:pt x="75" y="4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1" name="Freeform: Shape 3021">
              <a:extLst>
                <a:ext uri="{FF2B5EF4-FFF2-40B4-BE49-F238E27FC236}">
                  <a16:creationId xmlns:a16="http://schemas.microsoft.com/office/drawing/2014/main" id="{FB3C6EAF-A2B9-4D1D-91CA-33F974EF7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620" y="4485513"/>
              <a:ext cx="9525" cy="9525"/>
            </a:xfrm>
            <a:custGeom>
              <a:avLst/>
              <a:gdLst>
                <a:gd name="T0" fmla="*/ 0 w 9525"/>
                <a:gd name="T1" fmla="*/ 59874150 h 9525"/>
                <a:gd name="T2" fmla="*/ 88915875 w 9525"/>
                <a:gd name="T3" fmla="*/ 51711225 h 9525"/>
                <a:gd name="T4" fmla="*/ 4533900 w 9525"/>
                <a:gd name="T5" fmla="*/ 0 h 9525"/>
                <a:gd name="T6" fmla="*/ 0 w 9525"/>
                <a:gd name="T7" fmla="*/ 59874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2762" y="5620"/>
                    <a:pt x="9335" y="8858"/>
                    <a:pt x="9335" y="5429"/>
                  </a:cubicBezTo>
                  <a:cubicBezTo>
                    <a:pt x="5620" y="4191"/>
                    <a:pt x="3620" y="1714"/>
                    <a:pt x="476" y="0"/>
                  </a:cubicBezTo>
                  <a:cubicBezTo>
                    <a:pt x="0" y="4286"/>
                    <a:pt x="3238" y="3334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2" name="Freeform: Shape 3022">
              <a:extLst>
                <a:ext uri="{FF2B5EF4-FFF2-40B4-BE49-F238E27FC236}">
                  <a16:creationId xmlns:a16="http://schemas.microsoft.com/office/drawing/2014/main" id="{B38289D5-CA12-496A-8AE0-443021EDB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726" y="4424172"/>
              <a:ext cx="9525" cy="9525"/>
            </a:xfrm>
            <a:custGeom>
              <a:avLst/>
              <a:gdLst>
                <a:gd name="T0" fmla="*/ 67494150 w 9525"/>
                <a:gd name="T1" fmla="*/ 49901475 h 9525"/>
                <a:gd name="T2" fmla="*/ 71123175 w 9525"/>
                <a:gd name="T3" fmla="*/ 5438775 h 9525"/>
                <a:gd name="T4" fmla="*/ 1257300 w 9525"/>
                <a:gd name="T5" fmla="*/ 0 h 9525"/>
                <a:gd name="T6" fmla="*/ 67494150 w 9525"/>
                <a:gd name="T7" fmla="*/ 4990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86" y="5239"/>
                  </a:moveTo>
                  <a:cubicBezTo>
                    <a:pt x="7181" y="3715"/>
                    <a:pt x="7276" y="2096"/>
                    <a:pt x="7467" y="571"/>
                  </a:cubicBezTo>
                  <a:cubicBezTo>
                    <a:pt x="4990" y="381"/>
                    <a:pt x="2514" y="190"/>
                    <a:pt x="132" y="0"/>
                  </a:cubicBezTo>
                  <a:cubicBezTo>
                    <a:pt x="-820" y="4096"/>
                    <a:pt x="3561" y="4381"/>
                    <a:pt x="7086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3" name="Freeform: Shape 3023">
              <a:extLst>
                <a:ext uri="{FF2B5EF4-FFF2-40B4-BE49-F238E27FC236}">
                  <a16:creationId xmlns:a16="http://schemas.microsoft.com/office/drawing/2014/main" id="{6C02FF26-C06C-4B64-90FB-C60D92961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001" y="4330383"/>
              <a:ext cx="9525" cy="9525"/>
            </a:xfrm>
            <a:custGeom>
              <a:avLst/>
              <a:gdLst>
                <a:gd name="T0" fmla="*/ 82562700 w 9525"/>
                <a:gd name="T1" fmla="*/ 75904725 h 9525"/>
                <a:gd name="T2" fmla="*/ 0 w 9525"/>
                <a:gd name="T3" fmla="*/ 9677400 h 9525"/>
                <a:gd name="T4" fmla="*/ 825627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7969"/>
                  </a:moveTo>
                  <a:cubicBezTo>
                    <a:pt x="11144" y="2540"/>
                    <a:pt x="2381" y="-2127"/>
                    <a:pt x="0" y="1016"/>
                  </a:cubicBezTo>
                  <a:cubicBezTo>
                    <a:pt x="5048" y="1683"/>
                    <a:pt x="1715" y="8731"/>
                    <a:pt x="866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4" name="Freeform: Shape 3024">
              <a:extLst>
                <a:ext uri="{FF2B5EF4-FFF2-40B4-BE49-F238E27FC236}">
                  <a16:creationId xmlns:a16="http://schemas.microsoft.com/office/drawing/2014/main" id="{863DF706-C94A-42E3-98EC-0BB44E3D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83" y="4480274"/>
              <a:ext cx="9525" cy="9525"/>
            </a:xfrm>
            <a:custGeom>
              <a:avLst/>
              <a:gdLst>
                <a:gd name="T0" fmla="*/ 49596675 w 9525"/>
                <a:gd name="T1" fmla="*/ 77114400 h 9525"/>
                <a:gd name="T2" fmla="*/ 20564475 w 9525"/>
                <a:gd name="T3" fmla="*/ 0 h 9525"/>
                <a:gd name="T4" fmla="*/ 49596675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07" y="8096"/>
                  </a:moveTo>
                  <a:cubicBezTo>
                    <a:pt x="5779" y="4191"/>
                    <a:pt x="4731" y="1524"/>
                    <a:pt x="2159" y="0"/>
                  </a:cubicBezTo>
                  <a:cubicBezTo>
                    <a:pt x="-984" y="2096"/>
                    <a:pt x="-1270" y="8763"/>
                    <a:pt x="5207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5" name="Freeform: Shape 3025">
              <a:extLst>
                <a:ext uri="{FF2B5EF4-FFF2-40B4-BE49-F238E27FC236}">
                  <a16:creationId xmlns:a16="http://schemas.microsoft.com/office/drawing/2014/main" id="{BC4A8BDB-34D8-4032-B3DF-F2B0240EF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713" y="4451315"/>
              <a:ext cx="9525" cy="9525"/>
            </a:xfrm>
            <a:custGeom>
              <a:avLst/>
              <a:gdLst>
                <a:gd name="T0" fmla="*/ 0 w 9525"/>
                <a:gd name="T1" fmla="*/ 72609075 h 9525"/>
                <a:gd name="T2" fmla="*/ 58064400 w 9525"/>
                <a:gd name="T3" fmla="*/ 1847850 h 9525"/>
                <a:gd name="T4" fmla="*/ 0 w 9525"/>
                <a:gd name="T5" fmla="*/ 72609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23"/>
                  </a:moveTo>
                  <a:cubicBezTo>
                    <a:pt x="5524" y="8576"/>
                    <a:pt x="4191" y="2766"/>
                    <a:pt x="6096" y="194"/>
                  </a:cubicBezTo>
                  <a:cubicBezTo>
                    <a:pt x="476" y="-949"/>
                    <a:pt x="0" y="3147"/>
                    <a:pt x="0" y="7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6" name="Freeform: Shape 3026">
              <a:extLst>
                <a:ext uri="{FF2B5EF4-FFF2-40B4-BE49-F238E27FC236}">
                  <a16:creationId xmlns:a16="http://schemas.microsoft.com/office/drawing/2014/main" id="{D549D330-F6C1-4AE8-BA29-23D9EEDD8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187" y="4436224"/>
              <a:ext cx="9525" cy="9525"/>
            </a:xfrm>
            <a:custGeom>
              <a:avLst/>
              <a:gdLst>
                <a:gd name="T0" fmla="*/ 762 w 9525"/>
                <a:gd name="T1" fmla="*/ 997 h 9525"/>
                <a:gd name="T2" fmla="*/ 0 w 9525"/>
                <a:gd name="T3" fmla="*/ 11951 h 9525"/>
                <a:gd name="T4" fmla="*/ 8001 w 9525"/>
                <a:gd name="T5" fmla="*/ 3092 h 9525"/>
                <a:gd name="T6" fmla="*/ 10001 w 9525"/>
                <a:gd name="T7" fmla="*/ 1664 h 9525"/>
                <a:gd name="T8" fmla="*/ 762 w 9525"/>
                <a:gd name="T9" fmla="*/ 99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" y="997"/>
                  </a:moveTo>
                  <a:cubicBezTo>
                    <a:pt x="2858" y="6141"/>
                    <a:pt x="762" y="6236"/>
                    <a:pt x="0" y="11951"/>
                  </a:cubicBezTo>
                  <a:cubicBezTo>
                    <a:pt x="8287" y="14522"/>
                    <a:pt x="3524" y="4140"/>
                    <a:pt x="8001" y="3092"/>
                  </a:cubicBezTo>
                  <a:cubicBezTo>
                    <a:pt x="9144" y="3092"/>
                    <a:pt x="10192" y="3092"/>
                    <a:pt x="10001" y="1664"/>
                  </a:cubicBezTo>
                  <a:cubicBezTo>
                    <a:pt x="4000" y="2140"/>
                    <a:pt x="4477" y="-1765"/>
                    <a:pt x="762" y="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7" name="Freeform: Shape 3027">
              <a:extLst>
                <a:ext uri="{FF2B5EF4-FFF2-40B4-BE49-F238E27FC236}">
                  <a16:creationId xmlns:a16="http://schemas.microsoft.com/office/drawing/2014/main" id="{1E608EA8-514B-4172-A305-D7A7B2C5F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664" y="3482340"/>
              <a:ext cx="9525" cy="9525"/>
            </a:xfrm>
            <a:custGeom>
              <a:avLst/>
              <a:gdLst>
                <a:gd name="T0" fmla="*/ 10192 w 9525"/>
                <a:gd name="T1" fmla="*/ 11811 h 9525"/>
                <a:gd name="T2" fmla="*/ 0 w 9525"/>
                <a:gd name="T3" fmla="*/ 0 h 9525"/>
                <a:gd name="T4" fmla="*/ 10192 w 9525"/>
                <a:gd name="T5" fmla="*/ 11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92" y="11811"/>
                  </a:moveTo>
                  <a:cubicBezTo>
                    <a:pt x="12192" y="3905"/>
                    <a:pt x="7049" y="1238"/>
                    <a:pt x="0" y="0"/>
                  </a:cubicBezTo>
                  <a:cubicBezTo>
                    <a:pt x="953" y="5810"/>
                    <a:pt x="3524" y="10287"/>
                    <a:pt x="10192" y="11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8" name="Freeform: Shape 3028">
              <a:extLst>
                <a:ext uri="{FF2B5EF4-FFF2-40B4-BE49-F238E27FC236}">
                  <a16:creationId xmlns:a16="http://schemas.microsoft.com/office/drawing/2014/main" id="{062092DE-65BC-4B40-889D-D6FADBD5C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4925" y="3501200"/>
              <a:ext cx="9525" cy="9525"/>
            </a:xfrm>
            <a:custGeom>
              <a:avLst/>
              <a:gdLst>
                <a:gd name="T0" fmla="*/ 87325200 w 9525"/>
                <a:gd name="T1" fmla="*/ 51711225 h 9525"/>
                <a:gd name="T2" fmla="*/ 2952750 w 9525"/>
                <a:gd name="T3" fmla="*/ 0 h 9525"/>
                <a:gd name="T4" fmla="*/ 87325200 w 9525"/>
                <a:gd name="T5" fmla="*/ 517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68" y="5429"/>
                  </a:moveTo>
                  <a:cubicBezTo>
                    <a:pt x="10311" y="571"/>
                    <a:pt x="5644" y="95"/>
                    <a:pt x="310" y="0"/>
                  </a:cubicBezTo>
                  <a:cubicBezTo>
                    <a:pt x="-1881" y="5620"/>
                    <a:pt x="8216" y="2191"/>
                    <a:pt x="9168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79" name="Freeform: Shape 3029">
              <a:extLst>
                <a:ext uri="{FF2B5EF4-FFF2-40B4-BE49-F238E27FC236}">
                  <a16:creationId xmlns:a16="http://schemas.microsoft.com/office/drawing/2014/main" id="{48CCF00D-6563-40D8-AE3E-44871243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75" y="3560921"/>
              <a:ext cx="9525" cy="9525"/>
            </a:xfrm>
            <a:custGeom>
              <a:avLst/>
              <a:gdLst>
                <a:gd name="T0" fmla="*/ 20869275 w 9525"/>
                <a:gd name="T1" fmla="*/ 0 h 9525"/>
                <a:gd name="T2" fmla="*/ 0 w 9525"/>
                <a:gd name="T3" fmla="*/ 43548300 h 9525"/>
                <a:gd name="T4" fmla="*/ 88001475 w 9525"/>
                <a:gd name="T5" fmla="*/ 34470975 h 9525"/>
                <a:gd name="T6" fmla="*/ 208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0"/>
                  </a:moveTo>
                  <a:cubicBezTo>
                    <a:pt x="2096" y="2191"/>
                    <a:pt x="1048" y="3334"/>
                    <a:pt x="0" y="4572"/>
                  </a:cubicBezTo>
                  <a:cubicBezTo>
                    <a:pt x="2191" y="6858"/>
                    <a:pt x="8858" y="7715"/>
                    <a:pt x="9239" y="3619"/>
                  </a:cubicBezTo>
                  <a:cubicBezTo>
                    <a:pt x="3429" y="5048"/>
                    <a:pt x="5048" y="857"/>
                    <a:pt x="2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0" name="Freeform: Shape 3030">
              <a:extLst>
                <a:ext uri="{FF2B5EF4-FFF2-40B4-BE49-F238E27FC236}">
                  <a16:creationId xmlns:a16="http://schemas.microsoft.com/office/drawing/2014/main" id="{6E9CF808-2612-4CB6-A7E8-7AC4C65DD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844" y="3544157"/>
              <a:ext cx="9525" cy="9525"/>
            </a:xfrm>
            <a:custGeom>
              <a:avLst/>
              <a:gdLst>
                <a:gd name="T0" fmla="*/ 3720 w 9525"/>
                <a:gd name="T1" fmla="*/ 10668 h 9525"/>
                <a:gd name="T2" fmla="*/ 18864 w 9525"/>
                <a:gd name="T3" fmla="*/ 5525 h 9525"/>
                <a:gd name="T4" fmla="*/ 8197 w 9525"/>
                <a:gd name="T5" fmla="*/ 0 h 9525"/>
                <a:gd name="T6" fmla="*/ 576 w 9525"/>
                <a:gd name="T7" fmla="*/ 4191 h 9525"/>
                <a:gd name="T8" fmla="*/ 3720 w 9525"/>
                <a:gd name="T9" fmla="*/ 1066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20" y="10668"/>
                  </a:moveTo>
                  <a:cubicBezTo>
                    <a:pt x="1243" y="1715"/>
                    <a:pt x="16197" y="13240"/>
                    <a:pt x="18864" y="5525"/>
                  </a:cubicBezTo>
                  <a:cubicBezTo>
                    <a:pt x="14102" y="4572"/>
                    <a:pt x="13721" y="476"/>
                    <a:pt x="8197" y="0"/>
                  </a:cubicBezTo>
                  <a:cubicBezTo>
                    <a:pt x="6768" y="4286"/>
                    <a:pt x="5625" y="1524"/>
                    <a:pt x="576" y="4191"/>
                  </a:cubicBezTo>
                  <a:cubicBezTo>
                    <a:pt x="-757" y="7239"/>
                    <a:pt x="196" y="15907"/>
                    <a:pt x="372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1" name="Freeform: Shape 3031">
              <a:extLst>
                <a:ext uri="{FF2B5EF4-FFF2-40B4-BE49-F238E27FC236}">
                  <a16:creationId xmlns:a16="http://schemas.microsoft.com/office/drawing/2014/main" id="{823DFE8E-E820-4F9E-8799-0FBDD502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7221" y="3865817"/>
              <a:ext cx="9525" cy="9525"/>
            </a:xfrm>
            <a:custGeom>
              <a:avLst/>
              <a:gdLst>
                <a:gd name="T0" fmla="*/ 17240 w 9525"/>
                <a:gd name="T1" fmla="*/ 0 h 9525"/>
                <a:gd name="T2" fmla="*/ 4286 w 9525"/>
                <a:gd name="T3" fmla="*/ 667 h 9525"/>
                <a:gd name="T4" fmla="*/ 0 w 9525"/>
                <a:gd name="T5" fmla="*/ 8192 h 9525"/>
                <a:gd name="T6" fmla="*/ 18193 w 9525"/>
                <a:gd name="T7" fmla="*/ 11144 h 9525"/>
                <a:gd name="T8" fmla="*/ 1724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40" y="0"/>
                  </a:moveTo>
                  <a:cubicBezTo>
                    <a:pt x="11240" y="0"/>
                    <a:pt x="8477" y="8287"/>
                    <a:pt x="4286" y="667"/>
                  </a:cubicBezTo>
                  <a:cubicBezTo>
                    <a:pt x="3239" y="3620"/>
                    <a:pt x="0" y="4286"/>
                    <a:pt x="0" y="8192"/>
                  </a:cubicBezTo>
                  <a:cubicBezTo>
                    <a:pt x="5239" y="12763"/>
                    <a:pt x="9811" y="11144"/>
                    <a:pt x="18193" y="11144"/>
                  </a:cubicBezTo>
                  <a:cubicBezTo>
                    <a:pt x="18002" y="7429"/>
                    <a:pt x="15907" y="5048"/>
                    <a:pt x="17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2" name="Freeform: Shape 3032">
              <a:extLst>
                <a:ext uri="{FF2B5EF4-FFF2-40B4-BE49-F238E27FC236}">
                  <a16:creationId xmlns:a16="http://schemas.microsoft.com/office/drawing/2014/main" id="{777AEB4D-BF46-4009-B4C2-0595F315C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62" y="2989612"/>
              <a:ext cx="9525" cy="9525"/>
            </a:xfrm>
            <a:custGeom>
              <a:avLst/>
              <a:gdLst>
                <a:gd name="T0" fmla="*/ 20478750 w 9525"/>
                <a:gd name="T1" fmla="*/ 0 h 9525"/>
                <a:gd name="T2" fmla="*/ 63112650 w 9525"/>
                <a:gd name="T3" fmla="*/ 14478 h 9525"/>
                <a:gd name="T4" fmla="*/ 20478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50" y="0"/>
                  </a:moveTo>
                  <a:cubicBezTo>
                    <a:pt x="-137" y="4381"/>
                    <a:pt x="-2708" y="14669"/>
                    <a:pt x="6626" y="14478"/>
                  </a:cubicBezTo>
                  <a:cubicBezTo>
                    <a:pt x="1864" y="6477"/>
                    <a:pt x="5674" y="4477"/>
                    <a:pt x="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3" name="Freeform: Shape 3033">
              <a:extLst>
                <a:ext uri="{FF2B5EF4-FFF2-40B4-BE49-F238E27FC236}">
                  <a16:creationId xmlns:a16="http://schemas.microsoft.com/office/drawing/2014/main" id="{6033D115-D477-4EFB-A0CF-C10811E5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360" y="2677359"/>
              <a:ext cx="9525" cy="9525"/>
            </a:xfrm>
            <a:custGeom>
              <a:avLst/>
              <a:gdLst>
                <a:gd name="T0" fmla="*/ 0 w 9525"/>
                <a:gd name="T1" fmla="*/ 27441525 h 9525"/>
                <a:gd name="T2" fmla="*/ 68951475 w 9525"/>
                <a:gd name="T3" fmla="*/ 47396400 h 9525"/>
                <a:gd name="T4" fmla="*/ 72580500 w 9525"/>
                <a:gd name="T5" fmla="*/ 2943225 h 9525"/>
                <a:gd name="T6" fmla="*/ 0 w 9525"/>
                <a:gd name="T7" fmla="*/ 27441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881"/>
                  </a:moveTo>
                  <a:cubicBezTo>
                    <a:pt x="2476" y="3547"/>
                    <a:pt x="3334" y="5357"/>
                    <a:pt x="7239" y="4976"/>
                  </a:cubicBezTo>
                  <a:cubicBezTo>
                    <a:pt x="7334" y="3452"/>
                    <a:pt x="7429" y="1833"/>
                    <a:pt x="7620" y="309"/>
                  </a:cubicBezTo>
                  <a:cubicBezTo>
                    <a:pt x="3429" y="-453"/>
                    <a:pt x="667" y="118"/>
                    <a:pt x="0" y="28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4" name="Freeform: Shape 3034">
              <a:extLst>
                <a:ext uri="{FF2B5EF4-FFF2-40B4-BE49-F238E27FC236}">
                  <a16:creationId xmlns:a16="http://schemas.microsoft.com/office/drawing/2014/main" id="{A0219C7A-FA11-4CDD-A585-2592BEDAB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549122"/>
              <a:ext cx="9525" cy="9525"/>
            </a:xfrm>
            <a:custGeom>
              <a:avLst/>
              <a:gdLst>
                <a:gd name="T0" fmla="*/ 12287 w 9525"/>
                <a:gd name="T1" fmla="*/ 9799 h 9525"/>
                <a:gd name="T2" fmla="*/ 0 w 9525"/>
                <a:gd name="T3" fmla="*/ 1036 h 9525"/>
                <a:gd name="T4" fmla="*/ 12287 w 9525"/>
                <a:gd name="T5" fmla="*/ 97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287" y="9799"/>
                  </a:moveTo>
                  <a:cubicBezTo>
                    <a:pt x="15240" y="1893"/>
                    <a:pt x="5620" y="-2012"/>
                    <a:pt x="0" y="1036"/>
                  </a:cubicBezTo>
                  <a:cubicBezTo>
                    <a:pt x="0" y="7036"/>
                    <a:pt x="8001" y="7132"/>
                    <a:pt x="12287" y="97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5" name="Freeform: Shape 3035">
              <a:extLst>
                <a:ext uri="{FF2B5EF4-FFF2-40B4-BE49-F238E27FC236}">
                  <a16:creationId xmlns:a16="http://schemas.microsoft.com/office/drawing/2014/main" id="{1191D6FF-61AB-47EB-8B65-7DE7A8DC4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87" y="2356675"/>
              <a:ext cx="9525" cy="9525"/>
            </a:xfrm>
            <a:custGeom>
              <a:avLst/>
              <a:gdLst>
                <a:gd name="T0" fmla="*/ 1847 w 9525"/>
                <a:gd name="T1" fmla="*/ 0 h 9525"/>
                <a:gd name="T2" fmla="*/ 2799 w 9525"/>
                <a:gd name="T3" fmla="*/ 11144 h 9525"/>
                <a:gd name="T4" fmla="*/ 14420 w 9525"/>
                <a:gd name="T5" fmla="*/ 4096 h 9525"/>
                <a:gd name="T6" fmla="*/ 1847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47" y="0"/>
                  </a:moveTo>
                  <a:cubicBezTo>
                    <a:pt x="-439" y="4382"/>
                    <a:pt x="-1106" y="7334"/>
                    <a:pt x="2799" y="11144"/>
                  </a:cubicBezTo>
                  <a:cubicBezTo>
                    <a:pt x="4418" y="6572"/>
                    <a:pt x="13562" y="9430"/>
                    <a:pt x="14420" y="4096"/>
                  </a:cubicBezTo>
                  <a:cubicBezTo>
                    <a:pt x="7847" y="6572"/>
                    <a:pt x="7657" y="1715"/>
                    <a:pt x="1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6" name="Freeform: Shape 3036">
              <a:extLst>
                <a:ext uri="{FF2B5EF4-FFF2-40B4-BE49-F238E27FC236}">
                  <a16:creationId xmlns:a16="http://schemas.microsoft.com/office/drawing/2014/main" id="{929F4504-E573-4821-8789-6EE0E89DC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064" y="3642511"/>
              <a:ext cx="9525" cy="9525"/>
            </a:xfrm>
            <a:custGeom>
              <a:avLst/>
              <a:gdLst>
                <a:gd name="T0" fmla="*/ 0 w 9525"/>
                <a:gd name="T1" fmla="*/ 54816375 h 9525"/>
                <a:gd name="T2" fmla="*/ 15145 w 9525"/>
                <a:gd name="T3" fmla="*/ 4914900 h 9525"/>
                <a:gd name="T4" fmla="*/ 0 w 9525"/>
                <a:gd name="T5" fmla="*/ 54816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55"/>
                  </a:moveTo>
                  <a:cubicBezTo>
                    <a:pt x="4572" y="3564"/>
                    <a:pt x="12287" y="4517"/>
                    <a:pt x="15145" y="516"/>
                  </a:cubicBezTo>
                  <a:cubicBezTo>
                    <a:pt x="6382" y="-1294"/>
                    <a:pt x="2858" y="1945"/>
                    <a:pt x="0" y="57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7" name="Freeform: Shape 3037">
              <a:extLst>
                <a:ext uri="{FF2B5EF4-FFF2-40B4-BE49-F238E27FC236}">
                  <a16:creationId xmlns:a16="http://schemas.microsoft.com/office/drawing/2014/main" id="{389CCBC1-D91D-4B09-8802-654917CCF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06" y="2683169"/>
              <a:ext cx="9525" cy="9525"/>
            </a:xfrm>
            <a:custGeom>
              <a:avLst/>
              <a:gdLst>
                <a:gd name="T0" fmla="*/ 14058 w 9525"/>
                <a:gd name="T1" fmla="*/ 29260800 h 9525"/>
                <a:gd name="T2" fmla="*/ 914 w 9525"/>
                <a:gd name="T3" fmla="*/ 50120550 h 9525"/>
                <a:gd name="T4" fmla="*/ 4723 w 9525"/>
                <a:gd name="T5" fmla="*/ 38328600 h 9525"/>
                <a:gd name="T6" fmla="*/ 14058 w 9525"/>
                <a:gd name="T7" fmla="*/ 2926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058" y="3072"/>
                  </a:moveTo>
                  <a:cubicBezTo>
                    <a:pt x="10819" y="-2072"/>
                    <a:pt x="-3754" y="-357"/>
                    <a:pt x="914" y="5262"/>
                  </a:cubicBezTo>
                  <a:cubicBezTo>
                    <a:pt x="1390" y="4024"/>
                    <a:pt x="2628" y="3643"/>
                    <a:pt x="4723" y="4024"/>
                  </a:cubicBezTo>
                  <a:cubicBezTo>
                    <a:pt x="4057" y="10882"/>
                    <a:pt x="13963" y="5834"/>
                    <a:pt x="14058" y="30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8" name="Freeform: Shape 3038">
              <a:extLst>
                <a:ext uri="{FF2B5EF4-FFF2-40B4-BE49-F238E27FC236}">
                  <a16:creationId xmlns:a16="http://schemas.microsoft.com/office/drawing/2014/main" id="{0466EF59-54EB-45A9-96A5-897CE95FB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73" y="2324576"/>
              <a:ext cx="9525" cy="9525"/>
            </a:xfrm>
            <a:custGeom>
              <a:avLst/>
              <a:gdLst>
                <a:gd name="T0" fmla="*/ 65351025 w 9525"/>
                <a:gd name="T1" fmla="*/ 65322450 h 9525"/>
                <a:gd name="T2" fmla="*/ 28575 w 9525"/>
                <a:gd name="T3" fmla="*/ 0 h 9525"/>
                <a:gd name="T4" fmla="*/ 65351025 w 9525"/>
                <a:gd name="T5" fmla="*/ 6532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861" y="6858"/>
                  </a:moveTo>
                  <a:cubicBezTo>
                    <a:pt x="8480" y="1715"/>
                    <a:pt x="4194" y="953"/>
                    <a:pt x="3" y="0"/>
                  </a:cubicBezTo>
                  <a:cubicBezTo>
                    <a:pt x="-92" y="4001"/>
                    <a:pt x="2194" y="6286"/>
                    <a:pt x="6861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89" name="Freeform: Shape 3039">
              <a:extLst>
                <a:ext uri="{FF2B5EF4-FFF2-40B4-BE49-F238E27FC236}">
                  <a16:creationId xmlns:a16="http://schemas.microsoft.com/office/drawing/2014/main" id="{4B89C566-AF3B-4E21-9775-0A36F5425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635" y="3166015"/>
              <a:ext cx="9525" cy="9525"/>
            </a:xfrm>
            <a:custGeom>
              <a:avLst/>
              <a:gdLst>
                <a:gd name="T0" fmla="*/ 12386 w 9525"/>
                <a:gd name="T1" fmla="*/ 68951475 h 9525"/>
                <a:gd name="T2" fmla="*/ 3 w 9525"/>
                <a:gd name="T3" fmla="*/ 0 h 9525"/>
                <a:gd name="T4" fmla="*/ 12386 w 9525"/>
                <a:gd name="T5" fmla="*/ 6895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6" y="7239"/>
                  </a:moveTo>
                  <a:cubicBezTo>
                    <a:pt x="11624" y="-667"/>
                    <a:pt x="9147" y="1810"/>
                    <a:pt x="3" y="0"/>
                  </a:cubicBezTo>
                  <a:cubicBezTo>
                    <a:pt x="-187" y="5620"/>
                    <a:pt x="7909" y="5143"/>
                    <a:pt x="12386" y="7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0" name="Freeform: Shape 3040">
              <a:extLst>
                <a:ext uri="{FF2B5EF4-FFF2-40B4-BE49-F238E27FC236}">
                  <a16:creationId xmlns:a16="http://schemas.microsoft.com/office/drawing/2014/main" id="{2815B614-53C2-44FD-96BE-4BFC27AE2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974" y="2829211"/>
              <a:ext cx="9525" cy="9525"/>
            </a:xfrm>
            <a:custGeom>
              <a:avLst/>
              <a:gdLst>
                <a:gd name="T0" fmla="*/ 12097 w 9525"/>
                <a:gd name="T1" fmla="*/ 9716 h 9525"/>
                <a:gd name="T2" fmla="*/ 12287 w 9525"/>
                <a:gd name="T3" fmla="*/ 9525 h 9525"/>
                <a:gd name="T4" fmla="*/ 13621 w 9525"/>
                <a:gd name="T5" fmla="*/ 11144 h 9525"/>
                <a:gd name="T6" fmla="*/ 12573 w 9525"/>
                <a:gd name="T7" fmla="*/ 2953 h 9525"/>
                <a:gd name="T8" fmla="*/ 9239 w 9525"/>
                <a:gd name="T9" fmla="*/ 0 h 9525"/>
                <a:gd name="T10" fmla="*/ 7620 w 9525"/>
                <a:gd name="T11" fmla="*/ 1810 h 9525"/>
                <a:gd name="T12" fmla="*/ 0 w 9525"/>
                <a:gd name="T13" fmla="*/ 6382 h 9525"/>
                <a:gd name="T14" fmla="*/ 4000 w 9525"/>
                <a:gd name="T15" fmla="*/ 6382 h 9525"/>
                <a:gd name="T16" fmla="*/ 3239 w 9525"/>
                <a:gd name="T17" fmla="*/ 7429 h 9525"/>
                <a:gd name="T18" fmla="*/ 12097 w 9525"/>
                <a:gd name="T19" fmla="*/ 9716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2097" y="9716"/>
                  </a:moveTo>
                  <a:cubicBezTo>
                    <a:pt x="12192" y="9620"/>
                    <a:pt x="12192" y="9525"/>
                    <a:pt x="12287" y="9525"/>
                  </a:cubicBezTo>
                  <a:cubicBezTo>
                    <a:pt x="12668" y="10001"/>
                    <a:pt x="13145" y="10573"/>
                    <a:pt x="13621" y="11144"/>
                  </a:cubicBezTo>
                  <a:cubicBezTo>
                    <a:pt x="17812" y="7525"/>
                    <a:pt x="16002" y="4572"/>
                    <a:pt x="12573" y="2953"/>
                  </a:cubicBezTo>
                  <a:cubicBezTo>
                    <a:pt x="11716" y="1715"/>
                    <a:pt x="10573" y="571"/>
                    <a:pt x="9239" y="0"/>
                  </a:cubicBezTo>
                  <a:cubicBezTo>
                    <a:pt x="8763" y="667"/>
                    <a:pt x="8096" y="1238"/>
                    <a:pt x="7620" y="1810"/>
                  </a:cubicBezTo>
                  <a:cubicBezTo>
                    <a:pt x="4191" y="1810"/>
                    <a:pt x="857" y="3048"/>
                    <a:pt x="0" y="6382"/>
                  </a:cubicBezTo>
                  <a:cubicBezTo>
                    <a:pt x="1619" y="6382"/>
                    <a:pt x="2858" y="6382"/>
                    <a:pt x="4000" y="6382"/>
                  </a:cubicBezTo>
                  <a:cubicBezTo>
                    <a:pt x="3810" y="6763"/>
                    <a:pt x="3429" y="7048"/>
                    <a:pt x="3239" y="7429"/>
                  </a:cubicBezTo>
                  <a:cubicBezTo>
                    <a:pt x="7525" y="7144"/>
                    <a:pt x="6763" y="10668"/>
                    <a:pt x="12097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1" name="Freeform: Shape 3041">
              <a:extLst>
                <a:ext uri="{FF2B5EF4-FFF2-40B4-BE49-F238E27FC236}">
                  <a16:creationId xmlns:a16="http://schemas.microsoft.com/office/drawing/2014/main" id="{055FB266-7E76-4E29-9501-BB5955F34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115" y="3777721"/>
              <a:ext cx="9525" cy="9525"/>
            </a:xfrm>
            <a:custGeom>
              <a:avLst/>
              <a:gdLst>
                <a:gd name="T0" fmla="*/ 48025050 w 9525"/>
                <a:gd name="T1" fmla="*/ 78828900 h 9525"/>
                <a:gd name="T2" fmla="*/ 68894325 w 9525"/>
                <a:gd name="T3" fmla="*/ 35280600 h 9525"/>
                <a:gd name="T4" fmla="*/ 84315300 w 9525"/>
                <a:gd name="T5" fmla="*/ 66122550 h 9525"/>
                <a:gd name="T6" fmla="*/ 88849200 w 9525"/>
                <a:gd name="T7" fmla="*/ 6238875 h 9525"/>
                <a:gd name="T8" fmla="*/ 48025050 w 9525"/>
                <a:gd name="T9" fmla="*/ 78828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042" y="8276"/>
                  </a:moveTo>
                  <a:cubicBezTo>
                    <a:pt x="5423" y="6466"/>
                    <a:pt x="5042" y="3799"/>
                    <a:pt x="7233" y="3704"/>
                  </a:cubicBezTo>
                  <a:cubicBezTo>
                    <a:pt x="7614" y="4942"/>
                    <a:pt x="7042" y="6847"/>
                    <a:pt x="8852" y="6942"/>
                  </a:cubicBezTo>
                  <a:cubicBezTo>
                    <a:pt x="9042" y="4847"/>
                    <a:pt x="9138" y="2751"/>
                    <a:pt x="9328" y="655"/>
                  </a:cubicBezTo>
                  <a:cubicBezTo>
                    <a:pt x="470" y="-2773"/>
                    <a:pt x="-4197" y="8371"/>
                    <a:pt x="5042" y="82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2" name="Freeform: Shape 3042">
              <a:extLst>
                <a:ext uri="{FF2B5EF4-FFF2-40B4-BE49-F238E27FC236}">
                  <a16:creationId xmlns:a16="http://schemas.microsoft.com/office/drawing/2014/main" id="{0DEE66BD-6635-4B48-97AF-CA4E89E85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727" y="3815355"/>
              <a:ext cx="9525" cy="9525"/>
            </a:xfrm>
            <a:custGeom>
              <a:avLst/>
              <a:gdLst>
                <a:gd name="T0" fmla="*/ 14573 w 9525"/>
                <a:gd name="T1" fmla="*/ 51511200 h 9525"/>
                <a:gd name="T2" fmla="*/ 14954 w 9525"/>
                <a:gd name="T3" fmla="*/ 7058025 h 9525"/>
                <a:gd name="T4" fmla="*/ 0 w 9525"/>
                <a:gd name="T5" fmla="*/ 26108025 h 9525"/>
                <a:gd name="T6" fmla="*/ 5239 w 9525"/>
                <a:gd name="T7" fmla="*/ 60588525 h 9525"/>
                <a:gd name="T8" fmla="*/ 5620 w 9525"/>
                <a:gd name="T9" fmla="*/ 15220950 h 9525"/>
                <a:gd name="T10" fmla="*/ 14573 w 9525"/>
                <a:gd name="T11" fmla="*/ 51511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573" y="5408"/>
                  </a:moveTo>
                  <a:cubicBezTo>
                    <a:pt x="14669" y="3789"/>
                    <a:pt x="14764" y="2265"/>
                    <a:pt x="14954" y="741"/>
                  </a:cubicBezTo>
                  <a:cubicBezTo>
                    <a:pt x="10287" y="3313"/>
                    <a:pt x="2953" y="-3545"/>
                    <a:pt x="0" y="2741"/>
                  </a:cubicBezTo>
                  <a:cubicBezTo>
                    <a:pt x="2572" y="3313"/>
                    <a:pt x="2953" y="5599"/>
                    <a:pt x="5239" y="6361"/>
                  </a:cubicBezTo>
                  <a:cubicBezTo>
                    <a:pt x="6191" y="3694"/>
                    <a:pt x="2858" y="2074"/>
                    <a:pt x="5620" y="1598"/>
                  </a:cubicBezTo>
                  <a:cubicBezTo>
                    <a:pt x="5620" y="5122"/>
                    <a:pt x="10001" y="5313"/>
                    <a:pt x="14573" y="5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3" name="Freeform: Shape 3043">
              <a:extLst>
                <a:ext uri="{FF2B5EF4-FFF2-40B4-BE49-F238E27FC236}">
                  <a16:creationId xmlns:a16="http://schemas.microsoft.com/office/drawing/2014/main" id="{0A15D87D-3521-4DD4-A160-1F5750F30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166" y="2702924"/>
              <a:ext cx="9525" cy="9525"/>
            </a:xfrm>
            <a:custGeom>
              <a:avLst/>
              <a:gdLst>
                <a:gd name="T0" fmla="*/ 9620 w 9525"/>
                <a:gd name="T1" fmla="*/ 8748 h 9525"/>
                <a:gd name="T2" fmla="*/ 8287 w 9525"/>
                <a:gd name="T3" fmla="*/ 7796 h 9525"/>
                <a:gd name="T4" fmla="*/ 14097 w 9525"/>
                <a:gd name="T5" fmla="*/ 176 h 9525"/>
                <a:gd name="T6" fmla="*/ 6858 w 9525"/>
                <a:gd name="T7" fmla="*/ 747 h 9525"/>
                <a:gd name="T8" fmla="*/ 5906 w 9525"/>
                <a:gd name="T9" fmla="*/ 7129 h 9525"/>
                <a:gd name="T10" fmla="*/ 0 w 9525"/>
                <a:gd name="T11" fmla="*/ 14273 h 9525"/>
                <a:gd name="T12" fmla="*/ 9620 w 9525"/>
                <a:gd name="T13" fmla="*/ 874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620" y="8748"/>
                  </a:moveTo>
                  <a:cubicBezTo>
                    <a:pt x="9144" y="8367"/>
                    <a:pt x="8763" y="8082"/>
                    <a:pt x="8287" y="7796"/>
                  </a:cubicBezTo>
                  <a:cubicBezTo>
                    <a:pt x="10668" y="5700"/>
                    <a:pt x="12287" y="2843"/>
                    <a:pt x="14097" y="176"/>
                  </a:cubicBezTo>
                  <a:cubicBezTo>
                    <a:pt x="10858" y="-586"/>
                    <a:pt x="10001" y="1414"/>
                    <a:pt x="6858" y="747"/>
                  </a:cubicBezTo>
                  <a:cubicBezTo>
                    <a:pt x="7334" y="2367"/>
                    <a:pt x="5620" y="5415"/>
                    <a:pt x="5906" y="7129"/>
                  </a:cubicBezTo>
                  <a:cubicBezTo>
                    <a:pt x="2858" y="7320"/>
                    <a:pt x="476" y="10939"/>
                    <a:pt x="0" y="14273"/>
                  </a:cubicBezTo>
                  <a:cubicBezTo>
                    <a:pt x="3524" y="12844"/>
                    <a:pt x="8573" y="12749"/>
                    <a:pt x="9620" y="8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4" name="Freeform: Shape 3044">
              <a:extLst>
                <a:ext uri="{FF2B5EF4-FFF2-40B4-BE49-F238E27FC236}">
                  <a16:creationId xmlns:a16="http://schemas.microsoft.com/office/drawing/2014/main" id="{BBA038D1-ACB1-41C7-B741-BC50DEFD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75" y="2719695"/>
              <a:ext cx="19050" cy="9525"/>
            </a:xfrm>
            <a:custGeom>
              <a:avLst/>
              <a:gdLst>
                <a:gd name="T0" fmla="*/ 10858 w 19050"/>
                <a:gd name="T1" fmla="*/ 71466075 h 9525"/>
                <a:gd name="T2" fmla="*/ 10763 w 19050"/>
                <a:gd name="T3" fmla="*/ 36985575 h 9525"/>
                <a:gd name="T4" fmla="*/ 19241 w 19050"/>
                <a:gd name="T5" fmla="*/ 18840450 h 9525"/>
                <a:gd name="T6" fmla="*/ 10382 w 19050"/>
                <a:gd name="T7" fmla="*/ 30641925 h 9525"/>
                <a:gd name="T8" fmla="*/ 9430 w 19050"/>
                <a:gd name="T9" fmla="*/ 11582400 h 9525"/>
                <a:gd name="T10" fmla="*/ 0 w 19050"/>
                <a:gd name="T11" fmla="*/ 35175825 h 9525"/>
                <a:gd name="T12" fmla="*/ 10858 w 19050"/>
                <a:gd name="T13" fmla="*/ 7146607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858" y="7503"/>
                  </a:moveTo>
                  <a:cubicBezTo>
                    <a:pt x="11049" y="6169"/>
                    <a:pt x="11049" y="4931"/>
                    <a:pt x="10763" y="3883"/>
                  </a:cubicBezTo>
                  <a:cubicBezTo>
                    <a:pt x="14669" y="4455"/>
                    <a:pt x="17621" y="3883"/>
                    <a:pt x="19241" y="1978"/>
                  </a:cubicBezTo>
                  <a:cubicBezTo>
                    <a:pt x="16288" y="-1451"/>
                    <a:pt x="11811" y="-22"/>
                    <a:pt x="10382" y="3217"/>
                  </a:cubicBezTo>
                  <a:cubicBezTo>
                    <a:pt x="10097" y="2455"/>
                    <a:pt x="9906" y="1693"/>
                    <a:pt x="9430" y="1216"/>
                  </a:cubicBezTo>
                  <a:cubicBezTo>
                    <a:pt x="6096" y="1883"/>
                    <a:pt x="1715" y="1502"/>
                    <a:pt x="0" y="3693"/>
                  </a:cubicBezTo>
                  <a:cubicBezTo>
                    <a:pt x="5239" y="3693"/>
                    <a:pt x="3239" y="9122"/>
                    <a:pt x="10858" y="7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5" name="Freeform: Shape 3045">
              <a:extLst>
                <a:ext uri="{FF2B5EF4-FFF2-40B4-BE49-F238E27FC236}">
                  <a16:creationId xmlns:a16="http://schemas.microsoft.com/office/drawing/2014/main" id="{69CD02EC-458F-4340-B752-33811FAF9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3756755"/>
              <a:ext cx="9525" cy="19050"/>
            </a:xfrm>
            <a:custGeom>
              <a:avLst/>
              <a:gdLst>
                <a:gd name="T0" fmla="*/ 12097 w 9525"/>
                <a:gd name="T1" fmla="*/ 0 h 19050"/>
                <a:gd name="T2" fmla="*/ 0 w 9525"/>
                <a:gd name="T3" fmla="*/ 13335 h 19050"/>
                <a:gd name="T4" fmla="*/ 8668 w 9525"/>
                <a:gd name="T5" fmla="*/ 20288 h 19050"/>
                <a:gd name="T6" fmla="*/ 17907 w 9525"/>
                <a:gd name="T7" fmla="*/ 19431 h 19050"/>
                <a:gd name="T8" fmla="*/ 12097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2097" y="0"/>
                  </a:moveTo>
                  <a:cubicBezTo>
                    <a:pt x="8287" y="4953"/>
                    <a:pt x="7239" y="8858"/>
                    <a:pt x="0" y="13335"/>
                  </a:cubicBezTo>
                  <a:cubicBezTo>
                    <a:pt x="6763" y="16954"/>
                    <a:pt x="14097" y="11811"/>
                    <a:pt x="8668" y="20288"/>
                  </a:cubicBezTo>
                  <a:cubicBezTo>
                    <a:pt x="12668" y="24479"/>
                    <a:pt x="12287" y="18193"/>
                    <a:pt x="17907" y="19431"/>
                  </a:cubicBezTo>
                  <a:cubicBezTo>
                    <a:pt x="10478" y="10858"/>
                    <a:pt x="19241" y="8668"/>
                    <a:pt x="1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6" name="Freeform: Shape 3046">
              <a:extLst>
                <a:ext uri="{FF2B5EF4-FFF2-40B4-BE49-F238E27FC236}">
                  <a16:creationId xmlns:a16="http://schemas.microsoft.com/office/drawing/2014/main" id="{805497DB-ECB0-4289-9756-630335EE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537" y="2633464"/>
              <a:ext cx="9525" cy="19050"/>
            </a:xfrm>
            <a:custGeom>
              <a:avLst/>
              <a:gdLst>
                <a:gd name="T0" fmla="*/ 12725 w 9525"/>
                <a:gd name="T1" fmla="*/ 5151 h 19050"/>
                <a:gd name="T2" fmla="*/ 7486 w 9525"/>
                <a:gd name="T3" fmla="*/ 8 h 19050"/>
                <a:gd name="T4" fmla="*/ 7105 w 9525"/>
                <a:gd name="T5" fmla="*/ 1151 h 19050"/>
                <a:gd name="T6" fmla="*/ 152 w 9525"/>
                <a:gd name="T7" fmla="*/ 2008 h 19050"/>
                <a:gd name="T8" fmla="*/ 4628 w 9525"/>
                <a:gd name="T9" fmla="*/ 8771 h 19050"/>
                <a:gd name="T10" fmla="*/ 4914 w 9525"/>
                <a:gd name="T11" fmla="*/ 8390 h 19050"/>
                <a:gd name="T12" fmla="*/ 914 w 9525"/>
                <a:gd name="T13" fmla="*/ 15343 h 19050"/>
                <a:gd name="T14" fmla="*/ 11486 w 9525"/>
                <a:gd name="T15" fmla="*/ 22392 h 19050"/>
                <a:gd name="T16" fmla="*/ 12058 w 9525"/>
                <a:gd name="T17" fmla="*/ 14581 h 19050"/>
                <a:gd name="T18" fmla="*/ 6724 w 9525"/>
                <a:gd name="T19" fmla="*/ 11057 h 19050"/>
                <a:gd name="T20" fmla="*/ 12725 w 9525"/>
                <a:gd name="T21" fmla="*/ 515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19050">
                  <a:moveTo>
                    <a:pt x="12725" y="5151"/>
                  </a:moveTo>
                  <a:cubicBezTo>
                    <a:pt x="5962" y="7152"/>
                    <a:pt x="11963" y="-278"/>
                    <a:pt x="7486" y="8"/>
                  </a:cubicBezTo>
                  <a:cubicBezTo>
                    <a:pt x="7295" y="389"/>
                    <a:pt x="7295" y="770"/>
                    <a:pt x="7105" y="1151"/>
                  </a:cubicBezTo>
                  <a:cubicBezTo>
                    <a:pt x="4343" y="961"/>
                    <a:pt x="3485" y="2961"/>
                    <a:pt x="152" y="2008"/>
                  </a:cubicBezTo>
                  <a:cubicBezTo>
                    <a:pt x="-706" y="5818"/>
                    <a:pt x="2247" y="7057"/>
                    <a:pt x="4628" y="8771"/>
                  </a:cubicBezTo>
                  <a:cubicBezTo>
                    <a:pt x="4724" y="8580"/>
                    <a:pt x="4819" y="8485"/>
                    <a:pt x="4914" y="8390"/>
                  </a:cubicBezTo>
                  <a:cubicBezTo>
                    <a:pt x="4152" y="10486"/>
                    <a:pt x="3200" y="12581"/>
                    <a:pt x="914" y="15343"/>
                  </a:cubicBezTo>
                  <a:cubicBezTo>
                    <a:pt x="5771" y="16677"/>
                    <a:pt x="4914" y="22297"/>
                    <a:pt x="11486" y="22392"/>
                  </a:cubicBezTo>
                  <a:cubicBezTo>
                    <a:pt x="11677" y="19820"/>
                    <a:pt x="11867" y="17153"/>
                    <a:pt x="12058" y="14581"/>
                  </a:cubicBezTo>
                  <a:cubicBezTo>
                    <a:pt x="9200" y="14200"/>
                    <a:pt x="5676" y="14296"/>
                    <a:pt x="6724" y="11057"/>
                  </a:cubicBezTo>
                  <a:cubicBezTo>
                    <a:pt x="7772" y="8009"/>
                    <a:pt x="13963" y="10295"/>
                    <a:pt x="12725" y="5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7" name="Freeform: Shape 3047">
              <a:extLst>
                <a:ext uri="{FF2B5EF4-FFF2-40B4-BE49-F238E27FC236}">
                  <a16:creationId xmlns:a16="http://schemas.microsoft.com/office/drawing/2014/main" id="{58662489-A9E0-43D5-B0FD-D6947EC5C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874" y="3191959"/>
              <a:ext cx="9525" cy="9525"/>
            </a:xfrm>
            <a:custGeom>
              <a:avLst/>
              <a:gdLst>
                <a:gd name="T0" fmla="*/ 3524 w 9525"/>
                <a:gd name="T1" fmla="*/ 23250525 h 9525"/>
                <a:gd name="T2" fmla="*/ 6096 w 9525"/>
                <a:gd name="T3" fmla="*/ 79495650 h 9525"/>
                <a:gd name="T4" fmla="*/ 8096 w 9525"/>
                <a:gd name="T5" fmla="*/ 54997350 h 9525"/>
                <a:gd name="T6" fmla="*/ 11049 w 9525"/>
                <a:gd name="T7" fmla="*/ 61350525 h 9525"/>
                <a:gd name="T8" fmla="*/ 11430 w 9525"/>
                <a:gd name="T9" fmla="*/ 16897350 h 9525"/>
                <a:gd name="T10" fmla="*/ 3620 w 9525"/>
                <a:gd name="T11" fmla="*/ 4191000 h 9525"/>
                <a:gd name="T12" fmla="*/ 0 w 9525"/>
                <a:gd name="T13" fmla="*/ 14173200 h 9525"/>
                <a:gd name="T14" fmla="*/ 2667 w 9525"/>
                <a:gd name="T15" fmla="*/ 16897350 h 9525"/>
                <a:gd name="T16" fmla="*/ 2286 w 9525"/>
                <a:gd name="T17" fmla="*/ 25965150 h 9525"/>
                <a:gd name="T18" fmla="*/ 3524 w 9525"/>
                <a:gd name="T19" fmla="*/ 23250525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3524" y="2441"/>
                  </a:moveTo>
                  <a:cubicBezTo>
                    <a:pt x="4858" y="4155"/>
                    <a:pt x="3715" y="7394"/>
                    <a:pt x="6096" y="8346"/>
                  </a:cubicBezTo>
                  <a:cubicBezTo>
                    <a:pt x="6667" y="7394"/>
                    <a:pt x="7429" y="6632"/>
                    <a:pt x="8096" y="5774"/>
                  </a:cubicBezTo>
                  <a:cubicBezTo>
                    <a:pt x="8668" y="6346"/>
                    <a:pt x="9525" y="6632"/>
                    <a:pt x="11049" y="6441"/>
                  </a:cubicBezTo>
                  <a:cubicBezTo>
                    <a:pt x="11144" y="4917"/>
                    <a:pt x="11335" y="3298"/>
                    <a:pt x="11430" y="1774"/>
                  </a:cubicBezTo>
                  <a:cubicBezTo>
                    <a:pt x="8192" y="1107"/>
                    <a:pt x="5429" y="-798"/>
                    <a:pt x="3620" y="440"/>
                  </a:cubicBezTo>
                  <a:cubicBezTo>
                    <a:pt x="2286" y="-226"/>
                    <a:pt x="1143" y="-322"/>
                    <a:pt x="0" y="1488"/>
                  </a:cubicBezTo>
                  <a:cubicBezTo>
                    <a:pt x="1238" y="1393"/>
                    <a:pt x="2000" y="1488"/>
                    <a:pt x="2667" y="1774"/>
                  </a:cubicBezTo>
                  <a:cubicBezTo>
                    <a:pt x="2477" y="2060"/>
                    <a:pt x="2381" y="2345"/>
                    <a:pt x="2286" y="2726"/>
                  </a:cubicBezTo>
                  <a:cubicBezTo>
                    <a:pt x="2572" y="2536"/>
                    <a:pt x="3048" y="2536"/>
                    <a:pt x="3524" y="24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8" name="Freeform: Shape 3048">
              <a:extLst>
                <a:ext uri="{FF2B5EF4-FFF2-40B4-BE49-F238E27FC236}">
                  <a16:creationId xmlns:a16="http://schemas.microsoft.com/office/drawing/2014/main" id="{0EAE8707-E91F-424D-9C6B-756A5A7BA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953" y="3121208"/>
              <a:ext cx="9525" cy="9525"/>
            </a:xfrm>
            <a:custGeom>
              <a:avLst/>
              <a:gdLst>
                <a:gd name="T0" fmla="*/ 88620600 w 9525"/>
                <a:gd name="T1" fmla="*/ 6516 h 9525"/>
                <a:gd name="T2" fmla="*/ 42348150 w 9525"/>
                <a:gd name="T3" fmla="*/ 4135 h 9525"/>
                <a:gd name="T4" fmla="*/ 45072300 w 9525"/>
                <a:gd name="T5" fmla="*/ 2611 h 9525"/>
                <a:gd name="T6" fmla="*/ 83172300 w 9525"/>
                <a:gd name="T7" fmla="*/ 39 h 9525"/>
                <a:gd name="T8" fmla="*/ 11506200 w 9525"/>
                <a:gd name="T9" fmla="*/ 2135 h 9525"/>
                <a:gd name="T10" fmla="*/ 14220825 w 9525"/>
                <a:gd name="T11" fmla="*/ 2706 h 9525"/>
                <a:gd name="T12" fmla="*/ 4248150 w 9525"/>
                <a:gd name="T13" fmla="*/ 2611 h 9525"/>
                <a:gd name="T14" fmla="*/ 88620600 w 9525"/>
                <a:gd name="T15" fmla="*/ 651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304" y="6516"/>
                  </a:moveTo>
                  <a:cubicBezTo>
                    <a:pt x="6065" y="6897"/>
                    <a:pt x="5399" y="5468"/>
                    <a:pt x="4446" y="4135"/>
                  </a:cubicBezTo>
                  <a:cubicBezTo>
                    <a:pt x="4541" y="3659"/>
                    <a:pt x="4637" y="3278"/>
                    <a:pt x="4732" y="2611"/>
                  </a:cubicBezTo>
                  <a:cubicBezTo>
                    <a:pt x="6923" y="2706"/>
                    <a:pt x="9018" y="2706"/>
                    <a:pt x="8732" y="39"/>
                  </a:cubicBezTo>
                  <a:cubicBezTo>
                    <a:pt x="5399" y="-151"/>
                    <a:pt x="2732" y="325"/>
                    <a:pt x="1208" y="2135"/>
                  </a:cubicBezTo>
                  <a:cubicBezTo>
                    <a:pt x="1303" y="2325"/>
                    <a:pt x="1398" y="2516"/>
                    <a:pt x="1493" y="2706"/>
                  </a:cubicBezTo>
                  <a:cubicBezTo>
                    <a:pt x="1112" y="2706"/>
                    <a:pt x="922" y="2516"/>
                    <a:pt x="446" y="2611"/>
                  </a:cubicBezTo>
                  <a:cubicBezTo>
                    <a:pt x="-2317" y="7373"/>
                    <a:pt x="8637" y="13565"/>
                    <a:pt x="9304" y="6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1999" name="Freeform: Shape 3049">
              <a:extLst>
                <a:ext uri="{FF2B5EF4-FFF2-40B4-BE49-F238E27FC236}">
                  <a16:creationId xmlns:a16="http://schemas.microsoft.com/office/drawing/2014/main" id="{DD1F5546-8750-4126-8E41-61D25A6E2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086" y="3793712"/>
              <a:ext cx="9525" cy="9525"/>
            </a:xfrm>
            <a:custGeom>
              <a:avLst/>
              <a:gdLst>
                <a:gd name="T0" fmla="*/ 4733925 w 9525"/>
                <a:gd name="T1" fmla="*/ 0 h 9525"/>
                <a:gd name="T2" fmla="*/ 69151500 w 9525"/>
                <a:gd name="T3" fmla="*/ 79838550 h 9525"/>
                <a:gd name="T4" fmla="*/ 473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" y="0"/>
                  </a:moveTo>
                  <a:cubicBezTo>
                    <a:pt x="-1313" y="5715"/>
                    <a:pt x="2021" y="7811"/>
                    <a:pt x="7260" y="8382"/>
                  </a:cubicBezTo>
                  <a:cubicBezTo>
                    <a:pt x="6498" y="4477"/>
                    <a:pt x="6212" y="95"/>
                    <a:pt x="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0" name="Freeform: Shape 3050">
              <a:extLst>
                <a:ext uri="{FF2B5EF4-FFF2-40B4-BE49-F238E27FC236}">
                  <a16:creationId xmlns:a16="http://schemas.microsoft.com/office/drawing/2014/main" id="{8C2A034F-B155-4E15-BF80-5DE0C372B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69" y="3092125"/>
              <a:ext cx="9525" cy="9525"/>
            </a:xfrm>
            <a:custGeom>
              <a:avLst/>
              <a:gdLst>
                <a:gd name="T0" fmla="*/ 0 w 9525"/>
                <a:gd name="T1" fmla="*/ 15192375 h 9525"/>
                <a:gd name="T2" fmla="*/ 14516100 w 9525"/>
                <a:gd name="T3" fmla="*/ 61464825 h 9525"/>
                <a:gd name="T4" fmla="*/ 86191725 w 9525"/>
                <a:gd name="T5" fmla="*/ 36966525 h 9525"/>
                <a:gd name="T6" fmla="*/ 0 w 9525"/>
                <a:gd name="T7" fmla="*/ 15192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95"/>
                  </a:moveTo>
                  <a:cubicBezTo>
                    <a:pt x="2096" y="1976"/>
                    <a:pt x="1810" y="4262"/>
                    <a:pt x="1524" y="6453"/>
                  </a:cubicBezTo>
                  <a:cubicBezTo>
                    <a:pt x="4763" y="6358"/>
                    <a:pt x="10573" y="8739"/>
                    <a:pt x="9049" y="3881"/>
                  </a:cubicBezTo>
                  <a:cubicBezTo>
                    <a:pt x="4286" y="5215"/>
                    <a:pt x="3143" y="-3453"/>
                    <a:pt x="0" y="1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1" name="Freeform: Shape 3051">
              <a:extLst>
                <a:ext uri="{FF2B5EF4-FFF2-40B4-BE49-F238E27FC236}">
                  <a16:creationId xmlns:a16="http://schemas.microsoft.com/office/drawing/2014/main" id="{92410FE6-C686-4A11-99A9-D3D3B378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257" y="3756755"/>
              <a:ext cx="9525" cy="9525"/>
            </a:xfrm>
            <a:custGeom>
              <a:avLst/>
              <a:gdLst>
                <a:gd name="T0" fmla="*/ 371475 w 9525"/>
                <a:gd name="T1" fmla="*/ 0 h 9525"/>
                <a:gd name="T2" fmla="*/ 27584400 w 9525"/>
                <a:gd name="T3" fmla="*/ 11239 h 9525"/>
                <a:gd name="T4" fmla="*/ 84743925 w 9525"/>
                <a:gd name="T5" fmla="*/ 5334 h 9525"/>
                <a:gd name="T6" fmla="*/ 3714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" y="0"/>
                  </a:moveTo>
                  <a:cubicBezTo>
                    <a:pt x="-533" y="4858"/>
                    <a:pt x="5468" y="4858"/>
                    <a:pt x="2896" y="11239"/>
                  </a:cubicBezTo>
                  <a:cubicBezTo>
                    <a:pt x="8706" y="13049"/>
                    <a:pt x="5849" y="6287"/>
                    <a:pt x="8897" y="5334"/>
                  </a:cubicBezTo>
                  <a:cubicBezTo>
                    <a:pt x="3944" y="5048"/>
                    <a:pt x="5182" y="190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2" name="Freeform: Shape 3052">
              <a:extLst>
                <a:ext uri="{FF2B5EF4-FFF2-40B4-BE49-F238E27FC236}">
                  <a16:creationId xmlns:a16="http://schemas.microsoft.com/office/drawing/2014/main" id="{594B071D-48B8-4005-AAB5-6558CB7A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924" y="2734190"/>
              <a:ext cx="9525" cy="9525"/>
            </a:xfrm>
            <a:custGeom>
              <a:avLst/>
              <a:gdLst>
                <a:gd name="T0" fmla="*/ 0 w 9525"/>
                <a:gd name="T1" fmla="*/ 15049500 h 9525"/>
                <a:gd name="T2" fmla="*/ 82562700 w 9525"/>
                <a:gd name="T3" fmla="*/ 81286350 h 9525"/>
                <a:gd name="T4" fmla="*/ 0 w 9525"/>
                <a:gd name="T5" fmla="*/ 15049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580"/>
                  </a:moveTo>
                  <a:cubicBezTo>
                    <a:pt x="4000" y="3009"/>
                    <a:pt x="3524" y="7867"/>
                    <a:pt x="8668" y="8534"/>
                  </a:cubicBezTo>
                  <a:cubicBezTo>
                    <a:pt x="10954" y="3295"/>
                    <a:pt x="4382" y="-2992"/>
                    <a:pt x="0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3" name="Freeform: Shape 3053">
              <a:extLst>
                <a:ext uri="{FF2B5EF4-FFF2-40B4-BE49-F238E27FC236}">
                  <a16:creationId xmlns:a16="http://schemas.microsoft.com/office/drawing/2014/main" id="{4387DC32-E336-41A2-8BA2-C74662104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38" y="3747611"/>
              <a:ext cx="9525" cy="9525"/>
            </a:xfrm>
            <a:custGeom>
              <a:avLst/>
              <a:gdLst>
                <a:gd name="T0" fmla="*/ 60436125 w 9525"/>
                <a:gd name="T1" fmla="*/ 0 h 9525"/>
                <a:gd name="T2" fmla="*/ 19602450 w 9525"/>
                <a:gd name="T3" fmla="*/ 72580500 h 9525"/>
                <a:gd name="T4" fmla="*/ 604361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45" y="0"/>
                  </a:moveTo>
                  <a:cubicBezTo>
                    <a:pt x="6154" y="2762"/>
                    <a:pt x="-4323" y="3810"/>
                    <a:pt x="2058" y="7620"/>
                  </a:cubicBezTo>
                  <a:cubicBezTo>
                    <a:pt x="2344" y="4858"/>
                    <a:pt x="12822" y="3810"/>
                    <a:pt x="6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4" name="Freeform: Shape 3054">
              <a:extLst>
                <a:ext uri="{FF2B5EF4-FFF2-40B4-BE49-F238E27FC236}">
                  <a16:creationId xmlns:a16="http://schemas.microsoft.com/office/drawing/2014/main" id="{6F094F42-E0EF-4D22-8896-25C958DCA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056" y="3803873"/>
              <a:ext cx="9525" cy="9525"/>
            </a:xfrm>
            <a:custGeom>
              <a:avLst/>
              <a:gdLst>
                <a:gd name="T0" fmla="*/ 64427100 w 9525"/>
                <a:gd name="T1" fmla="*/ 76504800 h 9525"/>
                <a:gd name="T2" fmla="*/ 52625625 w 9525"/>
                <a:gd name="T3" fmla="*/ 295275 h 9525"/>
                <a:gd name="T4" fmla="*/ 64427100 w 9525"/>
                <a:gd name="T5" fmla="*/ 76504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64" y="8032"/>
                  </a:moveTo>
                  <a:cubicBezTo>
                    <a:pt x="7621" y="4413"/>
                    <a:pt x="6954" y="2031"/>
                    <a:pt x="5525" y="31"/>
                  </a:cubicBezTo>
                  <a:cubicBezTo>
                    <a:pt x="-1618" y="-636"/>
                    <a:pt x="-2476" y="9651"/>
                    <a:pt x="6764" y="80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5" name="Freeform: Shape 3055">
              <a:extLst>
                <a:ext uri="{FF2B5EF4-FFF2-40B4-BE49-F238E27FC236}">
                  <a16:creationId xmlns:a16="http://schemas.microsoft.com/office/drawing/2014/main" id="{6B033B3C-57C0-4260-8828-4571EA9D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467" y="3517868"/>
              <a:ext cx="9525" cy="9525"/>
            </a:xfrm>
            <a:custGeom>
              <a:avLst/>
              <a:gdLst>
                <a:gd name="T0" fmla="*/ 81848325 w 9525"/>
                <a:gd name="T1" fmla="*/ 10096 h 9525"/>
                <a:gd name="T2" fmla="*/ 1104900 w 9525"/>
                <a:gd name="T3" fmla="*/ 0 h 9525"/>
                <a:gd name="T4" fmla="*/ 81848325 w 9525"/>
                <a:gd name="T5" fmla="*/ 1009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93" y="10096"/>
                  </a:moveTo>
                  <a:cubicBezTo>
                    <a:pt x="9641" y="3810"/>
                    <a:pt x="6688" y="571"/>
                    <a:pt x="116" y="0"/>
                  </a:cubicBezTo>
                  <a:cubicBezTo>
                    <a:pt x="-1027" y="6191"/>
                    <a:pt x="6593" y="6096"/>
                    <a:pt x="8593" y="10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6" name="Freeform: Shape 3056">
              <a:extLst>
                <a:ext uri="{FF2B5EF4-FFF2-40B4-BE49-F238E27FC236}">
                  <a16:creationId xmlns:a16="http://schemas.microsoft.com/office/drawing/2014/main" id="{4EAE1E5F-FA6D-468B-9E75-5115751E4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961" y="3784246"/>
              <a:ext cx="9525" cy="9525"/>
            </a:xfrm>
            <a:custGeom>
              <a:avLst/>
              <a:gdLst>
                <a:gd name="T0" fmla="*/ 0 w 9525"/>
                <a:gd name="T1" fmla="*/ 4513 h 9525"/>
                <a:gd name="T2" fmla="*/ 10763 w 9525"/>
                <a:gd name="T3" fmla="*/ 8513 h 9525"/>
                <a:gd name="T4" fmla="*/ 4763 w 9525"/>
                <a:gd name="T5" fmla="*/ 14419 h 9525"/>
                <a:gd name="T6" fmla="*/ 14764 w 9525"/>
                <a:gd name="T7" fmla="*/ 4132 h 9525"/>
                <a:gd name="T8" fmla="*/ 2096 w 9525"/>
                <a:gd name="T9" fmla="*/ 36 h 9525"/>
                <a:gd name="T10" fmla="*/ 0 w 9525"/>
                <a:gd name="T11" fmla="*/ 451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513"/>
                  </a:moveTo>
                  <a:cubicBezTo>
                    <a:pt x="1048" y="7751"/>
                    <a:pt x="10192" y="4894"/>
                    <a:pt x="10763" y="8513"/>
                  </a:cubicBezTo>
                  <a:cubicBezTo>
                    <a:pt x="7906" y="9656"/>
                    <a:pt x="3524" y="9275"/>
                    <a:pt x="4763" y="14419"/>
                  </a:cubicBezTo>
                  <a:cubicBezTo>
                    <a:pt x="10287" y="18610"/>
                    <a:pt x="15050" y="10799"/>
                    <a:pt x="14764" y="4132"/>
                  </a:cubicBezTo>
                  <a:cubicBezTo>
                    <a:pt x="8954" y="3941"/>
                    <a:pt x="8954" y="-440"/>
                    <a:pt x="2096" y="36"/>
                  </a:cubicBezTo>
                  <a:cubicBezTo>
                    <a:pt x="2096" y="2132"/>
                    <a:pt x="1048" y="3275"/>
                    <a:pt x="0" y="45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7" name="Freeform: Shape 3057">
              <a:extLst>
                <a:ext uri="{FF2B5EF4-FFF2-40B4-BE49-F238E27FC236}">
                  <a16:creationId xmlns:a16="http://schemas.microsoft.com/office/drawing/2014/main" id="{51FDC6F2-EA14-478B-A048-F51FA1A71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237" y="3097192"/>
              <a:ext cx="19050" cy="19050"/>
            </a:xfrm>
            <a:custGeom>
              <a:avLst/>
              <a:gdLst>
                <a:gd name="T0" fmla="*/ 24064 w 19050"/>
                <a:gd name="T1" fmla="*/ 18531 h 19050"/>
                <a:gd name="T2" fmla="*/ 25493 w 19050"/>
                <a:gd name="T3" fmla="*/ 17198 h 19050"/>
                <a:gd name="T4" fmla="*/ 15777 w 19050"/>
                <a:gd name="T5" fmla="*/ 2624 h 19050"/>
                <a:gd name="T6" fmla="*/ 15777 w 19050"/>
                <a:gd name="T7" fmla="*/ 1577 h 19050"/>
                <a:gd name="T8" fmla="*/ 6443 w 19050"/>
                <a:gd name="T9" fmla="*/ 2434 h 19050"/>
                <a:gd name="T10" fmla="*/ 15587 w 19050"/>
                <a:gd name="T11" fmla="*/ 3672 h 19050"/>
                <a:gd name="T12" fmla="*/ 4728 w 19050"/>
                <a:gd name="T13" fmla="*/ 11578 h 19050"/>
                <a:gd name="T14" fmla="*/ 3014 w 19050"/>
                <a:gd name="T15" fmla="*/ 23675 h 19050"/>
                <a:gd name="T16" fmla="*/ 15777 w 19050"/>
                <a:gd name="T17" fmla="*/ 9863 h 19050"/>
                <a:gd name="T18" fmla="*/ 16635 w 19050"/>
                <a:gd name="T19" fmla="*/ 16150 h 19050"/>
                <a:gd name="T20" fmla="*/ 23683 w 19050"/>
                <a:gd name="T21" fmla="*/ 18626 h 19050"/>
                <a:gd name="T22" fmla="*/ 15873 w 19050"/>
                <a:gd name="T23" fmla="*/ 23770 h 19050"/>
                <a:gd name="T24" fmla="*/ 27207 w 19050"/>
                <a:gd name="T25" fmla="*/ 19865 h 19050"/>
                <a:gd name="T26" fmla="*/ 24064 w 19050"/>
                <a:gd name="T27" fmla="*/ 1853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24064" y="18531"/>
                  </a:moveTo>
                  <a:cubicBezTo>
                    <a:pt x="24540" y="18436"/>
                    <a:pt x="25017" y="18150"/>
                    <a:pt x="25493" y="17198"/>
                  </a:cubicBezTo>
                  <a:cubicBezTo>
                    <a:pt x="19302" y="8720"/>
                    <a:pt x="23969" y="8816"/>
                    <a:pt x="15777" y="2624"/>
                  </a:cubicBezTo>
                  <a:cubicBezTo>
                    <a:pt x="15777" y="2339"/>
                    <a:pt x="15873" y="2053"/>
                    <a:pt x="15777" y="1577"/>
                  </a:cubicBezTo>
                  <a:cubicBezTo>
                    <a:pt x="9872" y="1958"/>
                    <a:pt x="8539" y="-2710"/>
                    <a:pt x="6443" y="2434"/>
                  </a:cubicBezTo>
                  <a:cubicBezTo>
                    <a:pt x="7395" y="3577"/>
                    <a:pt x="14158" y="6149"/>
                    <a:pt x="15587" y="3672"/>
                  </a:cubicBezTo>
                  <a:cubicBezTo>
                    <a:pt x="16730" y="8911"/>
                    <a:pt x="9301" y="9387"/>
                    <a:pt x="4728" y="11578"/>
                  </a:cubicBezTo>
                  <a:cubicBezTo>
                    <a:pt x="8253" y="13102"/>
                    <a:pt x="-5939" y="20912"/>
                    <a:pt x="3014" y="23675"/>
                  </a:cubicBezTo>
                  <a:cubicBezTo>
                    <a:pt x="8253" y="17769"/>
                    <a:pt x="6062" y="12245"/>
                    <a:pt x="15777" y="9863"/>
                  </a:cubicBezTo>
                  <a:cubicBezTo>
                    <a:pt x="16063" y="11959"/>
                    <a:pt x="17873" y="13007"/>
                    <a:pt x="16635" y="16150"/>
                  </a:cubicBezTo>
                  <a:cubicBezTo>
                    <a:pt x="20064" y="15102"/>
                    <a:pt x="22064" y="18341"/>
                    <a:pt x="23683" y="18626"/>
                  </a:cubicBezTo>
                  <a:cubicBezTo>
                    <a:pt x="20540" y="18817"/>
                    <a:pt x="17206" y="21293"/>
                    <a:pt x="15873" y="23770"/>
                  </a:cubicBezTo>
                  <a:cubicBezTo>
                    <a:pt x="20540" y="23294"/>
                    <a:pt x="26922" y="24627"/>
                    <a:pt x="27207" y="19865"/>
                  </a:cubicBezTo>
                  <a:cubicBezTo>
                    <a:pt x="26445" y="18912"/>
                    <a:pt x="25302" y="18531"/>
                    <a:pt x="24064" y="185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8" name="Freeform: Shape 3058">
              <a:extLst>
                <a:ext uri="{FF2B5EF4-FFF2-40B4-BE49-F238E27FC236}">
                  <a16:creationId xmlns:a16="http://schemas.microsoft.com/office/drawing/2014/main" id="{D82365DE-C137-4E19-A224-CAD71710E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015" y="3019005"/>
              <a:ext cx="9525" cy="9525"/>
            </a:xfrm>
            <a:custGeom>
              <a:avLst/>
              <a:gdLst>
                <a:gd name="T0" fmla="*/ 12859 w 9525"/>
                <a:gd name="T1" fmla="*/ 20335875 h 9525"/>
                <a:gd name="T2" fmla="*/ 0 w 9525"/>
                <a:gd name="T3" fmla="*/ 11258550 h 9525"/>
                <a:gd name="T4" fmla="*/ 12573 w 9525"/>
                <a:gd name="T5" fmla="*/ 65693925 h 9525"/>
                <a:gd name="T6" fmla="*/ 12859 w 9525"/>
                <a:gd name="T7" fmla="*/ 20335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59" y="2135"/>
                  </a:moveTo>
                  <a:cubicBezTo>
                    <a:pt x="6858" y="3849"/>
                    <a:pt x="2000" y="-2532"/>
                    <a:pt x="0" y="1182"/>
                  </a:cubicBezTo>
                  <a:cubicBezTo>
                    <a:pt x="4382" y="2992"/>
                    <a:pt x="4382" y="7850"/>
                    <a:pt x="12573" y="6897"/>
                  </a:cubicBezTo>
                  <a:cubicBezTo>
                    <a:pt x="12573" y="5278"/>
                    <a:pt x="12763" y="3754"/>
                    <a:pt x="12859" y="2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09" name="Freeform: Shape 3059">
              <a:extLst>
                <a:ext uri="{FF2B5EF4-FFF2-40B4-BE49-F238E27FC236}">
                  <a16:creationId xmlns:a16="http://schemas.microsoft.com/office/drawing/2014/main" id="{4E2609DE-74F6-422B-ABA0-3211F062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097" y="3823763"/>
              <a:ext cx="9525" cy="9525"/>
            </a:xfrm>
            <a:custGeom>
              <a:avLst/>
              <a:gdLst>
                <a:gd name="T0" fmla="*/ 25012650 w 9525"/>
                <a:gd name="T1" fmla="*/ 49 h 9525"/>
                <a:gd name="T2" fmla="*/ 52235100 w 9525"/>
                <a:gd name="T3" fmla="*/ 11288 h 9525"/>
                <a:gd name="T4" fmla="*/ 25012650 w 9525"/>
                <a:gd name="T5" fmla="*/ 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26" y="49"/>
                  </a:moveTo>
                  <a:cubicBezTo>
                    <a:pt x="-1088" y="1478"/>
                    <a:pt x="-1469" y="12812"/>
                    <a:pt x="5484" y="11288"/>
                  </a:cubicBezTo>
                  <a:cubicBezTo>
                    <a:pt x="4436" y="7669"/>
                    <a:pt x="9770" y="-713"/>
                    <a:pt x="262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0" name="Freeform: Shape 3060">
              <a:extLst>
                <a:ext uri="{FF2B5EF4-FFF2-40B4-BE49-F238E27FC236}">
                  <a16:creationId xmlns:a16="http://schemas.microsoft.com/office/drawing/2014/main" id="{245F6B3B-F49C-4762-AE51-BFE9B4670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960" y="3842719"/>
              <a:ext cx="9525" cy="9525"/>
            </a:xfrm>
            <a:custGeom>
              <a:avLst/>
              <a:gdLst>
                <a:gd name="T0" fmla="*/ 0 w 9525"/>
                <a:gd name="T1" fmla="*/ 22221825 h 9525"/>
                <a:gd name="T2" fmla="*/ 13049 w 9525"/>
                <a:gd name="T3" fmla="*/ 15878175 h 9525"/>
                <a:gd name="T4" fmla="*/ 0 w 9525"/>
                <a:gd name="T5" fmla="*/ 2222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333"/>
                  </a:moveTo>
                  <a:cubicBezTo>
                    <a:pt x="4001" y="3476"/>
                    <a:pt x="11621" y="7001"/>
                    <a:pt x="13049" y="1667"/>
                  </a:cubicBezTo>
                  <a:cubicBezTo>
                    <a:pt x="6763" y="1095"/>
                    <a:pt x="3524" y="-2143"/>
                    <a:pt x="0" y="2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1" name="Freeform: Shape 3061">
              <a:extLst>
                <a:ext uri="{FF2B5EF4-FFF2-40B4-BE49-F238E27FC236}">
                  <a16:creationId xmlns:a16="http://schemas.microsoft.com/office/drawing/2014/main" id="{DB00E02C-FD8E-46CE-B330-4DF6E0258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445" y="2725960"/>
              <a:ext cx="9525" cy="9525"/>
            </a:xfrm>
            <a:custGeom>
              <a:avLst/>
              <a:gdLst>
                <a:gd name="T0" fmla="*/ 27241500 w 9525"/>
                <a:gd name="T1" fmla="*/ 9525 h 9525"/>
                <a:gd name="T2" fmla="*/ 16354425 w 9525"/>
                <a:gd name="T3" fmla="*/ 0 h 9525"/>
                <a:gd name="T4" fmla="*/ 272415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0" y="9525"/>
                  </a:moveTo>
                  <a:cubicBezTo>
                    <a:pt x="6193" y="7239"/>
                    <a:pt x="5146" y="1619"/>
                    <a:pt x="1717" y="0"/>
                  </a:cubicBezTo>
                  <a:cubicBezTo>
                    <a:pt x="2" y="3905"/>
                    <a:pt x="-1522" y="6953"/>
                    <a:pt x="2860" y="9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2" name="Freeform: Shape 3062">
              <a:extLst>
                <a:ext uri="{FF2B5EF4-FFF2-40B4-BE49-F238E27FC236}">
                  <a16:creationId xmlns:a16="http://schemas.microsoft.com/office/drawing/2014/main" id="{1CDF28E9-E2F5-4844-8F74-3F44CFCF5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443" y="3741983"/>
              <a:ext cx="9525" cy="9525"/>
            </a:xfrm>
            <a:custGeom>
              <a:avLst/>
              <a:gdLst>
                <a:gd name="T0" fmla="*/ 9662 w 9525"/>
                <a:gd name="T1" fmla="*/ 76200 h 9525"/>
                <a:gd name="T2" fmla="*/ 327 w 9525"/>
                <a:gd name="T3" fmla="*/ 8239125 h 9525"/>
                <a:gd name="T4" fmla="*/ 5280 w 9525"/>
                <a:gd name="T5" fmla="*/ 87172800 h 9525"/>
                <a:gd name="T6" fmla="*/ 9185 w 9525"/>
                <a:gd name="T7" fmla="*/ 59959875 h 9525"/>
                <a:gd name="T8" fmla="*/ 14805 w 9525"/>
                <a:gd name="T9" fmla="*/ 49072800 h 9525"/>
                <a:gd name="T10" fmla="*/ 9662 w 9525"/>
                <a:gd name="T11" fmla="*/ 76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662" y="8"/>
                  </a:moveTo>
                  <a:cubicBezTo>
                    <a:pt x="9185" y="4009"/>
                    <a:pt x="2518" y="3247"/>
                    <a:pt x="327" y="865"/>
                  </a:cubicBezTo>
                  <a:cubicBezTo>
                    <a:pt x="-340" y="5342"/>
                    <a:pt x="-530" y="9438"/>
                    <a:pt x="5280" y="9152"/>
                  </a:cubicBezTo>
                  <a:cubicBezTo>
                    <a:pt x="7662" y="9247"/>
                    <a:pt x="7090" y="6485"/>
                    <a:pt x="9185" y="6295"/>
                  </a:cubicBezTo>
                  <a:cubicBezTo>
                    <a:pt x="10805" y="7342"/>
                    <a:pt x="15662" y="10390"/>
                    <a:pt x="14805" y="5152"/>
                  </a:cubicBezTo>
                  <a:cubicBezTo>
                    <a:pt x="8138" y="7057"/>
                    <a:pt x="14138" y="-278"/>
                    <a:pt x="966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3" name="Freeform: Shape 3063">
              <a:extLst>
                <a:ext uri="{FF2B5EF4-FFF2-40B4-BE49-F238E27FC236}">
                  <a16:creationId xmlns:a16="http://schemas.microsoft.com/office/drawing/2014/main" id="{CE1AACAE-39EC-4C76-8110-8647B8D72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923" y="2662523"/>
              <a:ext cx="9525" cy="9525"/>
            </a:xfrm>
            <a:custGeom>
              <a:avLst/>
              <a:gdLst>
                <a:gd name="T0" fmla="*/ 667 w 9525"/>
                <a:gd name="T1" fmla="*/ 0 h 9525"/>
                <a:gd name="T2" fmla="*/ 0 w 9525"/>
                <a:gd name="T3" fmla="*/ 9430 h 9525"/>
                <a:gd name="T4" fmla="*/ 7144 w 9525"/>
                <a:gd name="T5" fmla="*/ 13145 h 9525"/>
                <a:gd name="T6" fmla="*/ 11144 w 9525"/>
                <a:gd name="T7" fmla="*/ 8668 h 9525"/>
                <a:gd name="T8" fmla="*/ 6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7" y="0"/>
                  </a:moveTo>
                  <a:cubicBezTo>
                    <a:pt x="476" y="3143"/>
                    <a:pt x="190" y="6287"/>
                    <a:pt x="0" y="9430"/>
                  </a:cubicBezTo>
                  <a:cubicBezTo>
                    <a:pt x="5905" y="8096"/>
                    <a:pt x="4286" y="12192"/>
                    <a:pt x="7144" y="13145"/>
                  </a:cubicBezTo>
                  <a:cubicBezTo>
                    <a:pt x="7715" y="10858"/>
                    <a:pt x="10287" y="10668"/>
                    <a:pt x="11144" y="8668"/>
                  </a:cubicBezTo>
                  <a:cubicBezTo>
                    <a:pt x="-1905" y="10573"/>
                    <a:pt x="11049" y="1143"/>
                    <a:pt x="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4" name="Freeform: Shape 3064">
              <a:extLst>
                <a:ext uri="{FF2B5EF4-FFF2-40B4-BE49-F238E27FC236}">
                  <a16:creationId xmlns:a16="http://schemas.microsoft.com/office/drawing/2014/main" id="{F2581EA4-1215-4CF8-BBBB-C8F5F8AC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24" y="3074765"/>
              <a:ext cx="9525" cy="9525"/>
            </a:xfrm>
            <a:custGeom>
              <a:avLst/>
              <a:gdLst>
                <a:gd name="T0" fmla="*/ 12368 w 9525"/>
                <a:gd name="T1" fmla="*/ 84372450 h 9525"/>
                <a:gd name="T2" fmla="*/ 80 w 9525"/>
                <a:gd name="T3" fmla="*/ 0 h 9525"/>
                <a:gd name="T4" fmla="*/ 12368 w 9525"/>
                <a:gd name="T5" fmla="*/ 8437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68" y="8858"/>
                  </a:moveTo>
                  <a:cubicBezTo>
                    <a:pt x="13225" y="2286"/>
                    <a:pt x="3986" y="3143"/>
                    <a:pt x="80" y="0"/>
                  </a:cubicBezTo>
                  <a:cubicBezTo>
                    <a:pt x="-872" y="9430"/>
                    <a:pt x="6843" y="3715"/>
                    <a:pt x="12368" y="8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5" name="Freeform: Shape 3065">
              <a:extLst>
                <a:ext uri="{FF2B5EF4-FFF2-40B4-BE49-F238E27FC236}">
                  <a16:creationId xmlns:a16="http://schemas.microsoft.com/office/drawing/2014/main" id="{A9AB2599-1064-4C46-88C6-6936920B6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293" y="3818287"/>
              <a:ext cx="9525" cy="9525"/>
            </a:xfrm>
            <a:custGeom>
              <a:avLst/>
              <a:gdLst>
                <a:gd name="T0" fmla="*/ 11430 w 9525"/>
                <a:gd name="T1" fmla="*/ 10001 h 9525"/>
                <a:gd name="T2" fmla="*/ 10096 w 9525"/>
                <a:gd name="T3" fmla="*/ 3524 h 9525"/>
                <a:gd name="T4" fmla="*/ 4858 w 9525"/>
                <a:gd name="T5" fmla="*/ 0 h 9525"/>
                <a:gd name="T6" fmla="*/ 667 w 9525"/>
                <a:gd name="T7" fmla="*/ 7525 h 9525"/>
                <a:gd name="T8" fmla="*/ 0 w 9525"/>
                <a:gd name="T9" fmla="*/ 16954 h 9525"/>
                <a:gd name="T10" fmla="*/ 11430 w 9525"/>
                <a:gd name="T11" fmla="*/ 100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430" y="10001"/>
                  </a:moveTo>
                  <a:cubicBezTo>
                    <a:pt x="5525" y="7906"/>
                    <a:pt x="6287" y="6858"/>
                    <a:pt x="10096" y="3524"/>
                  </a:cubicBezTo>
                  <a:cubicBezTo>
                    <a:pt x="6477" y="3715"/>
                    <a:pt x="6572" y="1143"/>
                    <a:pt x="4858" y="0"/>
                  </a:cubicBezTo>
                  <a:cubicBezTo>
                    <a:pt x="5810" y="4953"/>
                    <a:pt x="-381" y="2667"/>
                    <a:pt x="667" y="7525"/>
                  </a:cubicBezTo>
                  <a:cubicBezTo>
                    <a:pt x="9525" y="11716"/>
                    <a:pt x="1714" y="11240"/>
                    <a:pt x="0" y="16954"/>
                  </a:cubicBezTo>
                  <a:cubicBezTo>
                    <a:pt x="6001" y="16859"/>
                    <a:pt x="8192" y="12859"/>
                    <a:pt x="1143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6" name="Freeform: Shape 3066">
              <a:extLst>
                <a:ext uri="{FF2B5EF4-FFF2-40B4-BE49-F238E27FC236}">
                  <a16:creationId xmlns:a16="http://schemas.microsoft.com/office/drawing/2014/main" id="{7E12D404-BFDC-4ECD-8F75-04855E1FE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343" y="3111246"/>
              <a:ext cx="9525" cy="9525"/>
            </a:xfrm>
            <a:custGeom>
              <a:avLst/>
              <a:gdLst>
                <a:gd name="T0" fmla="*/ 23164800 w 9525"/>
                <a:gd name="T1" fmla="*/ 10573 h 9525"/>
                <a:gd name="T2" fmla="*/ 83953350 w 9525"/>
                <a:gd name="T3" fmla="*/ 0 h 9525"/>
                <a:gd name="T4" fmla="*/ 23164800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2" y="10573"/>
                  </a:moveTo>
                  <a:cubicBezTo>
                    <a:pt x="6147" y="8668"/>
                    <a:pt x="6337" y="3238"/>
                    <a:pt x="8814" y="0"/>
                  </a:cubicBezTo>
                  <a:cubicBezTo>
                    <a:pt x="5004" y="1810"/>
                    <a:pt x="-4426" y="8572"/>
                    <a:pt x="2432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7" name="Freeform: Shape 3067">
              <a:extLst>
                <a:ext uri="{FF2B5EF4-FFF2-40B4-BE49-F238E27FC236}">
                  <a16:creationId xmlns:a16="http://schemas.microsoft.com/office/drawing/2014/main" id="{ED1A668D-6EA7-4A5D-9AEF-914B6F52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7" y="3510309"/>
              <a:ext cx="9525" cy="9525"/>
            </a:xfrm>
            <a:custGeom>
              <a:avLst/>
              <a:gdLst>
                <a:gd name="T0" fmla="*/ 51254025 w 9525"/>
                <a:gd name="T1" fmla="*/ 11845 h 9525"/>
                <a:gd name="T2" fmla="*/ 43995975 w 9525"/>
                <a:gd name="T3" fmla="*/ 4797 h 9525"/>
                <a:gd name="T4" fmla="*/ 41271825 w 9525"/>
                <a:gd name="T5" fmla="*/ 320 h 9525"/>
                <a:gd name="T6" fmla="*/ 10429875 w 9525"/>
                <a:gd name="T7" fmla="*/ 6702 h 9525"/>
                <a:gd name="T8" fmla="*/ 51254025 w 9525"/>
                <a:gd name="T9" fmla="*/ 118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381" y="11845"/>
                  </a:moveTo>
                  <a:cubicBezTo>
                    <a:pt x="5762" y="8988"/>
                    <a:pt x="6048" y="6225"/>
                    <a:pt x="4619" y="4797"/>
                  </a:cubicBezTo>
                  <a:cubicBezTo>
                    <a:pt x="5476" y="3368"/>
                    <a:pt x="6143" y="2415"/>
                    <a:pt x="4333" y="320"/>
                  </a:cubicBezTo>
                  <a:cubicBezTo>
                    <a:pt x="-525" y="-1395"/>
                    <a:pt x="-810" y="4225"/>
                    <a:pt x="1095" y="6702"/>
                  </a:cubicBezTo>
                  <a:cubicBezTo>
                    <a:pt x="47" y="9369"/>
                    <a:pt x="-48" y="11655"/>
                    <a:pt x="5381" y="11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8" name="Freeform: Shape 3068">
              <a:extLst>
                <a:ext uri="{FF2B5EF4-FFF2-40B4-BE49-F238E27FC236}">
                  <a16:creationId xmlns:a16="http://schemas.microsoft.com/office/drawing/2014/main" id="{A3B25CBA-AA7B-4C35-A359-4B54D0A80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155" y="3046952"/>
              <a:ext cx="9525" cy="9525"/>
            </a:xfrm>
            <a:custGeom>
              <a:avLst/>
              <a:gdLst>
                <a:gd name="T0" fmla="*/ 18764 w 9525"/>
                <a:gd name="T1" fmla="*/ 28127325 h 9525"/>
                <a:gd name="T2" fmla="*/ 476 w 9525"/>
                <a:gd name="T3" fmla="*/ 0 h 9525"/>
                <a:gd name="T4" fmla="*/ 0 w 9525"/>
                <a:gd name="T5" fmla="*/ 59883675 h 9525"/>
                <a:gd name="T6" fmla="*/ 18764 w 9525"/>
                <a:gd name="T7" fmla="*/ 2812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764" y="2953"/>
                  </a:moveTo>
                  <a:cubicBezTo>
                    <a:pt x="10477" y="3619"/>
                    <a:pt x="7906" y="95"/>
                    <a:pt x="476" y="0"/>
                  </a:cubicBezTo>
                  <a:cubicBezTo>
                    <a:pt x="286" y="2096"/>
                    <a:pt x="190" y="4191"/>
                    <a:pt x="0" y="6287"/>
                  </a:cubicBezTo>
                  <a:cubicBezTo>
                    <a:pt x="3524" y="8096"/>
                    <a:pt x="13525" y="4667"/>
                    <a:pt x="18764" y="2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19" name="Freeform: Shape 3069">
              <a:extLst>
                <a:ext uri="{FF2B5EF4-FFF2-40B4-BE49-F238E27FC236}">
                  <a16:creationId xmlns:a16="http://schemas.microsoft.com/office/drawing/2014/main" id="{E5E758D4-C0EA-43EA-BD6C-712DD848A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51" y="3009424"/>
              <a:ext cx="9525" cy="9525"/>
            </a:xfrm>
            <a:custGeom>
              <a:avLst/>
              <a:gdLst>
                <a:gd name="T0" fmla="*/ 4477 w 9525"/>
                <a:gd name="T1" fmla="*/ 6382 h 9525"/>
                <a:gd name="T2" fmla="*/ 0 w 9525"/>
                <a:gd name="T3" fmla="*/ 17050 h 9525"/>
                <a:gd name="T4" fmla="*/ 17050 w 9525"/>
                <a:gd name="T5" fmla="*/ 10382 h 9525"/>
                <a:gd name="T6" fmla="*/ 16764 w 9525"/>
                <a:gd name="T7" fmla="*/ 5810 h 9525"/>
                <a:gd name="T8" fmla="*/ 17812 w 9525"/>
                <a:gd name="T9" fmla="*/ 2191 h 9525"/>
                <a:gd name="T10" fmla="*/ 12668 w 9525"/>
                <a:gd name="T11" fmla="*/ 0 h 9525"/>
                <a:gd name="T12" fmla="*/ 11335 w 9525"/>
                <a:gd name="T13" fmla="*/ 5239 h 9525"/>
                <a:gd name="T14" fmla="*/ 4477 w 9525"/>
                <a:gd name="T15" fmla="*/ 6382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477" y="6382"/>
                  </a:moveTo>
                  <a:cubicBezTo>
                    <a:pt x="8668" y="13240"/>
                    <a:pt x="1810" y="12097"/>
                    <a:pt x="0" y="17050"/>
                  </a:cubicBezTo>
                  <a:cubicBezTo>
                    <a:pt x="9811" y="18955"/>
                    <a:pt x="6001" y="7334"/>
                    <a:pt x="17050" y="10382"/>
                  </a:cubicBezTo>
                  <a:cubicBezTo>
                    <a:pt x="17335" y="8573"/>
                    <a:pt x="17145" y="7049"/>
                    <a:pt x="16764" y="5810"/>
                  </a:cubicBezTo>
                  <a:cubicBezTo>
                    <a:pt x="17717" y="5334"/>
                    <a:pt x="18383" y="4477"/>
                    <a:pt x="17812" y="2191"/>
                  </a:cubicBezTo>
                  <a:cubicBezTo>
                    <a:pt x="15335" y="1905"/>
                    <a:pt x="14002" y="1048"/>
                    <a:pt x="12668" y="0"/>
                  </a:cubicBezTo>
                  <a:cubicBezTo>
                    <a:pt x="10668" y="1238"/>
                    <a:pt x="10477" y="3429"/>
                    <a:pt x="11335" y="5239"/>
                  </a:cubicBezTo>
                  <a:cubicBezTo>
                    <a:pt x="8763" y="5525"/>
                    <a:pt x="5334" y="4667"/>
                    <a:pt x="4477" y="6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0" name="Freeform: Shape 3070">
              <a:extLst>
                <a:ext uri="{FF2B5EF4-FFF2-40B4-BE49-F238E27FC236}">
                  <a16:creationId xmlns:a16="http://schemas.microsoft.com/office/drawing/2014/main" id="{E41AA958-0F6B-483D-B0CA-C8C522582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069" y="3791045"/>
              <a:ext cx="9525" cy="19050"/>
            </a:xfrm>
            <a:custGeom>
              <a:avLst/>
              <a:gdLst>
                <a:gd name="T0" fmla="*/ 1604 w 9525"/>
                <a:gd name="T1" fmla="*/ 24479 h 19050"/>
                <a:gd name="T2" fmla="*/ 15034 w 9525"/>
                <a:gd name="T3" fmla="*/ 17526 h 19050"/>
                <a:gd name="T4" fmla="*/ 12653 w 9525"/>
                <a:gd name="T5" fmla="*/ 0 h 19050"/>
                <a:gd name="T6" fmla="*/ 2461 w 9525"/>
                <a:gd name="T7" fmla="*/ 13430 h 19050"/>
                <a:gd name="T8" fmla="*/ 11986 w 9525"/>
                <a:gd name="T9" fmla="*/ 9335 h 19050"/>
                <a:gd name="T10" fmla="*/ 13414 w 9525"/>
                <a:gd name="T11" fmla="*/ 15716 h 19050"/>
                <a:gd name="T12" fmla="*/ 2556 w 9525"/>
                <a:gd name="T13" fmla="*/ 13335 h 19050"/>
                <a:gd name="T14" fmla="*/ 1604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604" y="24479"/>
                  </a:moveTo>
                  <a:cubicBezTo>
                    <a:pt x="3604" y="19717"/>
                    <a:pt x="9224" y="18479"/>
                    <a:pt x="15034" y="17526"/>
                  </a:cubicBezTo>
                  <a:cubicBezTo>
                    <a:pt x="16177" y="10478"/>
                    <a:pt x="19034" y="4286"/>
                    <a:pt x="12653" y="0"/>
                  </a:cubicBezTo>
                  <a:cubicBezTo>
                    <a:pt x="11414" y="5810"/>
                    <a:pt x="-6397" y="8192"/>
                    <a:pt x="2461" y="13430"/>
                  </a:cubicBezTo>
                  <a:cubicBezTo>
                    <a:pt x="4366" y="7049"/>
                    <a:pt x="7033" y="11906"/>
                    <a:pt x="11986" y="9335"/>
                  </a:cubicBezTo>
                  <a:cubicBezTo>
                    <a:pt x="11605" y="12097"/>
                    <a:pt x="12081" y="14288"/>
                    <a:pt x="13414" y="15716"/>
                  </a:cubicBezTo>
                  <a:cubicBezTo>
                    <a:pt x="7700" y="16478"/>
                    <a:pt x="6842" y="13621"/>
                    <a:pt x="2556" y="13335"/>
                  </a:cubicBezTo>
                  <a:cubicBezTo>
                    <a:pt x="6842" y="18383"/>
                    <a:pt x="-2873" y="20860"/>
                    <a:pt x="1604" y="244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1" name="Freeform: Shape 3071">
              <a:extLst>
                <a:ext uri="{FF2B5EF4-FFF2-40B4-BE49-F238E27FC236}">
                  <a16:creationId xmlns:a16="http://schemas.microsoft.com/office/drawing/2014/main" id="{C16F649D-A494-47BC-80F4-4D836849B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919" y="2944434"/>
              <a:ext cx="9525" cy="9525"/>
            </a:xfrm>
            <a:custGeom>
              <a:avLst/>
              <a:gdLst>
                <a:gd name="T0" fmla="*/ 0 w 9525"/>
                <a:gd name="T1" fmla="*/ 71951850 h 9525"/>
                <a:gd name="T2" fmla="*/ 58064400 w 9525"/>
                <a:gd name="T3" fmla="*/ 1190625 h 9525"/>
                <a:gd name="T4" fmla="*/ 0 w 9525"/>
                <a:gd name="T5" fmla="*/ 71951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554"/>
                  </a:moveTo>
                  <a:cubicBezTo>
                    <a:pt x="7049" y="10031"/>
                    <a:pt x="5810" y="4221"/>
                    <a:pt x="6096" y="125"/>
                  </a:cubicBezTo>
                  <a:cubicBezTo>
                    <a:pt x="571" y="-923"/>
                    <a:pt x="1905" y="4887"/>
                    <a:pt x="0" y="7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2" name="Freeform: Shape 3072">
              <a:extLst>
                <a:ext uri="{FF2B5EF4-FFF2-40B4-BE49-F238E27FC236}">
                  <a16:creationId xmlns:a16="http://schemas.microsoft.com/office/drawing/2014/main" id="{DF5733A0-B0C4-489E-8B2A-DA22891D1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37" y="3815937"/>
              <a:ext cx="9525" cy="38100"/>
            </a:xfrm>
            <a:custGeom>
              <a:avLst/>
              <a:gdLst>
                <a:gd name="T0" fmla="*/ 15389 w 9525"/>
                <a:gd name="T1" fmla="*/ 27115 h 38100"/>
                <a:gd name="T2" fmla="*/ 10246 w 9525"/>
                <a:gd name="T3" fmla="*/ 21971 h 38100"/>
                <a:gd name="T4" fmla="*/ 7865 w 9525"/>
                <a:gd name="T5" fmla="*/ 29686 h 38100"/>
                <a:gd name="T6" fmla="*/ 4531 w 9525"/>
                <a:gd name="T7" fmla="*/ 24733 h 38100"/>
                <a:gd name="T8" fmla="*/ 14723 w 9525"/>
                <a:gd name="T9" fmla="*/ 11303 h 38100"/>
                <a:gd name="T10" fmla="*/ 10246 w 9525"/>
                <a:gd name="T11" fmla="*/ 12065 h 38100"/>
                <a:gd name="T12" fmla="*/ 13389 w 9525"/>
                <a:gd name="T13" fmla="*/ 7493 h 38100"/>
                <a:gd name="T14" fmla="*/ 7674 w 9525"/>
                <a:gd name="T15" fmla="*/ 12541 h 38100"/>
                <a:gd name="T16" fmla="*/ 5483 w 9525"/>
                <a:gd name="T17" fmla="*/ 12256 h 38100"/>
                <a:gd name="T18" fmla="*/ 5960 w 9525"/>
                <a:gd name="T19" fmla="*/ 5969 h 38100"/>
                <a:gd name="T20" fmla="*/ 13770 w 9525"/>
                <a:gd name="T21" fmla="*/ 254 h 38100"/>
                <a:gd name="T22" fmla="*/ 626 w 9525"/>
                <a:gd name="T23" fmla="*/ 3969 h 38100"/>
                <a:gd name="T24" fmla="*/ 1388 w 9525"/>
                <a:gd name="T25" fmla="*/ 43498 h 38100"/>
                <a:gd name="T26" fmla="*/ 5864 w 9525"/>
                <a:gd name="T27" fmla="*/ 32734 h 38100"/>
                <a:gd name="T28" fmla="*/ 11103 w 9525"/>
                <a:gd name="T29" fmla="*/ 36259 h 38100"/>
                <a:gd name="T30" fmla="*/ 15389 w 9525"/>
                <a:gd name="T31" fmla="*/ 27115 h 38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25" h="38100">
                  <a:moveTo>
                    <a:pt x="15389" y="27115"/>
                  </a:moveTo>
                  <a:cubicBezTo>
                    <a:pt x="8627" y="29115"/>
                    <a:pt x="14723" y="21685"/>
                    <a:pt x="10246" y="21971"/>
                  </a:cubicBezTo>
                  <a:cubicBezTo>
                    <a:pt x="5007" y="23971"/>
                    <a:pt x="13008" y="28639"/>
                    <a:pt x="7865" y="29686"/>
                  </a:cubicBezTo>
                  <a:cubicBezTo>
                    <a:pt x="5293" y="29115"/>
                    <a:pt x="6055" y="26067"/>
                    <a:pt x="4531" y="24733"/>
                  </a:cubicBezTo>
                  <a:cubicBezTo>
                    <a:pt x="9674" y="21971"/>
                    <a:pt x="10436" y="14923"/>
                    <a:pt x="14723" y="11303"/>
                  </a:cubicBezTo>
                  <a:cubicBezTo>
                    <a:pt x="12437" y="10827"/>
                    <a:pt x="11389" y="11494"/>
                    <a:pt x="10246" y="12065"/>
                  </a:cubicBezTo>
                  <a:cubicBezTo>
                    <a:pt x="10246" y="10351"/>
                    <a:pt x="10627" y="9589"/>
                    <a:pt x="13389" y="7493"/>
                  </a:cubicBezTo>
                  <a:cubicBezTo>
                    <a:pt x="7865" y="5398"/>
                    <a:pt x="6817" y="9208"/>
                    <a:pt x="7674" y="12541"/>
                  </a:cubicBezTo>
                  <a:cubicBezTo>
                    <a:pt x="7007" y="12541"/>
                    <a:pt x="6436" y="12541"/>
                    <a:pt x="5483" y="12256"/>
                  </a:cubicBezTo>
                  <a:cubicBezTo>
                    <a:pt x="5674" y="10160"/>
                    <a:pt x="5769" y="8065"/>
                    <a:pt x="5960" y="5969"/>
                  </a:cubicBezTo>
                  <a:cubicBezTo>
                    <a:pt x="9579" y="4159"/>
                    <a:pt x="13961" y="8350"/>
                    <a:pt x="13770" y="254"/>
                  </a:cubicBezTo>
                  <a:cubicBezTo>
                    <a:pt x="6912" y="-984"/>
                    <a:pt x="4912" y="2635"/>
                    <a:pt x="626" y="3969"/>
                  </a:cubicBezTo>
                  <a:cubicBezTo>
                    <a:pt x="6817" y="20257"/>
                    <a:pt x="-3565" y="30829"/>
                    <a:pt x="1388" y="43498"/>
                  </a:cubicBezTo>
                  <a:cubicBezTo>
                    <a:pt x="5483" y="42450"/>
                    <a:pt x="1483" y="33401"/>
                    <a:pt x="5864" y="32734"/>
                  </a:cubicBezTo>
                  <a:cubicBezTo>
                    <a:pt x="3959" y="35782"/>
                    <a:pt x="10055" y="40069"/>
                    <a:pt x="11103" y="36259"/>
                  </a:cubicBezTo>
                  <a:cubicBezTo>
                    <a:pt x="4436" y="31877"/>
                    <a:pt x="18152" y="33496"/>
                    <a:pt x="15389" y="27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3" name="Freeform: Shape 3073">
              <a:extLst>
                <a:ext uri="{FF2B5EF4-FFF2-40B4-BE49-F238E27FC236}">
                  <a16:creationId xmlns:a16="http://schemas.microsoft.com/office/drawing/2014/main" id="{B9103D3A-6BA9-4798-92B3-748E17C3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62" y="3766661"/>
              <a:ext cx="9525" cy="9525"/>
            </a:xfrm>
            <a:custGeom>
              <a:avLst/>
              <a:gdLst>
                <a:gd name="T0" fmla="*/ 1949 w 9525"/>
                <a:gd name="T1" fmla="*/ 7906 h 9525"/>
                <a:gd name="T2" fmla="*/ 14903 w 9525"/>
                <a:gd name="T3" fmla="*/ 7334 h 9525"/>
                <a:gd name="T4" fmla="*/ 711 w 9525"/>
                <a:gd name="T5" fmla="*/ 0 h 9525"/>
                <a:gd name="T6" fmla="*/ 1949 w 9525"/>
                <a:gd name="T7" fmla="*/ 7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49" y="7906"/>
                  </a:moveTo>
                  <a:cubicBezTo>
                    <a:pt x="2997" y="3429"/>
                    <a:pt x="13379" y="16669"/>
                    <a:pt x="14903" y="7334"/>
                  </a:cubicBezTo>
                  <a:cubicBezTo>
                    <a:pt x="8902" y="5810"/>
                    <a:pt x="5568" y="2286"/>
                    <a:pt x="711" y="0"/>
                  </a:cubicBezTo>
                  <a:cubicBezTo>
                    <a:pt x="1473" y="2286"/>
                    <a:pt x="-2052" y="7906"/>
                    <a:pt x="1949" y="7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4" name="Freeform: Shape 3074">
              <a:extLst>
                <a:ext uri="{FF2B5EF4-FFF2-40B4-BE49-F238E27FC236}">
                  <a16:creationId xmlns:a16="http://schemas.microsoft.com/office/drawing/2014/main" id="{D344460B-BBE9-4DBA-8261-21D76AD58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09" y="2901261"/>
              <a:ext cx="9525" cy="9525"/>
            </a:xfrm>
            <a:custGeom>
              <a:avLst/>
              <a:gdLst>
                <a:gd name="T0" fmla="*/ 0 w 9525"/>
                <a:gd name="T1" fmla="*/ 15935325 h 9525"/>
                <a:gd name="T2" fmla="*/ 65322450 w 9525"/>
                <a:gd name="T3" fmla="*/ 81257775 h 9525"/>
                <a:gd name="T4" fmla="*/ 69856350 w 9525"/>
                <a:gd name="T5" fmla="*/ 21383625 h 9525"/>
                <a:gd name="T6" fmla="*/ 0 w 9525"/>
                <a:gd name="T7" fmla="*/ 15935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673"/>
                  </a:moveTo>
                  <a:cubicBezTo>
                    <a:pt x="3143" y="3388"/>
                    <a:pt x="2572" y="7674"/>
                    <a:pt x="6858" y="8531"/>
                  </a:cubicBezTo>
                  <a:cubicBezTo>
                    <a:pt x="7049" y="6436"/>
                    <a:pt x="7144" y="4340"/>
                    <a:pt x="7334" y="2245"/>
                  </a:cubicBezTo>
                  <a:cubicBezTo>
                    <a:pt x="3715" y="3483"/>
                    <a:pt x="1524" y="-2899"/>
                    <a:pt x="0" y="16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5" name="Freeform: Shape 3075">
              <a:extLst>
                <a:ext uri="{FF2B5EF4-FFF2-40B4-BE49-F238E27FC236}">
                  <a16:creationId xmlns:a16="http://schemas.microsoft.com/office/drawing/2014/main" id="{6455DA88-4E25-4FDE-A098-41AF9C0C1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807" y="3781520"/>
              <a:ext cx="9525" cy="9525"/>
            </a:xfrm>
            <a:custGeom>
              <a:avLst/>
              <a:gdLst>
                <a:gd name="T0" fmla="*/ 54968775 w 9525"/>
                <a:gd name="T1" fmla="*/ 0 h 9525"/>
                <a:gd name="T2" fmla="*/ 1447800 w 9525"/>
                <a:gd name="T3" fmla="*/ 1143 h 9525"/>
                <a:gd name="T4" fmla="*/ 28660725 w 9525"/>
                <a:gd name="T5" fmla="*/ 12383 h 9525"/>
                <a:gd name="T6" fmla="*/ 549687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71" y="0"/>
                  </a:moveTo>
                  <a:cubicBezTo>
                    <a:pt x="5295" y="1810"/>
                    <a:pt x="2723" y="1524"/>
                    <a:pt x="152" y="1143"/>
                  </a:cubicBezTo>
                  <a:cubicBezTo>
                    <a:pt x="2342" y="7049"/>
                    <a:pt x="-3087" y="9335"/>
                    <a:pt x="3009" y="12383"/>
                  </a:cubicBezTo>
                  <a:cubicBezTo>
                    <a:pt x="56" y="5334"/>
                    <a:pt x="10534" y="3239"/>
                    <a:pt x="5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6" name="Freeform: Shape 3076">
              <a:extLst>
                <a:ext uri="{FF2B5EF4-FFF2-40B4-BE49-F238E27FC236}">
                  <a16:creationId xmlns:a16="http://schemas.microsoft.com/office/drawing/2014/main" id="{75D7CAA8-1914-42E8-90BD-80330635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774" y="3006566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38100000 h 9525"/>
                <a:gd name="T4" fmla="*/ 9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8573" y="1810"/>
                    <a:pt x="1619" y="-952"/>
                    <a:pt x="0" y="4000"/>
                  </a:cubicBezTo>
                  <a:cubicBezTo>
                    <a:pt x="5334" y="5810"/>
                    <a:pt x="15050" y="3524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7" name="Freeform: Shape 3077">
              <a:extLst>
                <a:ext uri="{FF2B5EF4-FFF2-40B4-BE49-F238E27FC236}">
                  <a16:creationId xmlns:a16="http://schemas.microsoft.com/office/drawing/2014/main" id="{7F9FF6EB-EB9E-4084-9D2F-059227DB7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05" y="2926366"/>
              <a:ext cx="9525" cy="9525"/>
            </a:xfrm>
            <a:custGeom>
              <a:avLst/>
              <a:gdLst>
                <a:gd name="T0" fmla="*/ 19183350 w 9525"/>
                <a:gd name="T1" fmla="*/ 74390250 h 9525"/>
                <a:gd name="T2" fmla="*/ 24622125 w 9525"/>
                <a:gd name="T3" fmla="*/ 0 h 9525"/>
                <a:gd name="T4" fmla="*/ 191833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14" y="7810"/>
                  </a:moveTo>
                  <a:cubicBezTo>
                    <a:pt x="4300" y="5620"/>
                    <a:pt x="8967" y="1715"/>
                    <a:pt x="2585" y="0"/>
                  </a:cubicBezTo>
                  <a:cubicBezTo>
                    <a:pt x="1442" y="857"/>
                    <a:pt x="-2273" y="7144"/>
                    <a:pt x="2014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8" name="Freeform: Shape 3078">
              <a:extLst>
                <a:ext uri="{FF2B5EF4-FFF2-40B4-BE49-F238E27FC236}">
                  <a16:creationId xmlns:a16="http://schemas.microsoft.com/office/drawing/2014/main" id="{B67C136A-9509-444F-A21A-550EDE745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43" y="2946449"/>
              <a:ext cx="9525" cy="9525"/>
            </a:xfrm>
            <a:custGeom>
              <a:avLst/>
              <a:gdLst>
                <a:gd name="T0" fmla="*/ 76200 w 9525"/>
                <a:gd name="T1" fmla="*/ 42776775 h 9525"/>
                <a:gd name="T2" fmla="*/ 73561575 w 9525"/>
                <a:gd name="T3" fmla="*/ 2857500 h 9525"/>
                <a:gd name="T4" fmla="*/ 76200 w 9525"/>
                <a:gd name="T5" fmla="*/ 42776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91"/>
                  </a:moveTo>
                  <a:cubicBezTo>
                    <a:pt x="4771" y="5253"/>
                    <a:pt x="8009" y="4491"/>
                    <a:pt x="7723" y="300"/>
                  </a:cubicBezTo>
                  <a:cubicBezTo>
                    <a:pt x="2961" y="-557"/>
                    <a:pt x="-182" y="300"/>
                    <a:pt x="8" y="44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29" name="Freeform: Shape 3079">
              <a:extLst>
                <a:ext uri="{FF2B5EF4-FFF2-40B4-BE49-F238E27FC236}">
                  <a16:creationId xmlns:a16="http://schemas.microsoft.com/office/drawing/2014/main" id="{F902D6FA-EFEC-4D74-A3E5-0E3651D8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392" y="3018375"/>
              <a:ext cx="9525" cy="9525"/>
            </a:xfrm>
            <a:custGeom>
              <a:avLst/>
              <a:gdLst>
                <a:gd name="T0" fmla="*/ 15335 w 9525"/>
                <a:gd name="T1" fmla="*/ 31775400 h 9525"/>
                <a:gd name="T2" fmla="*/ 9811 w 9525"/>
                <a:gd name="T3" fmla="*/ 18164175 h 9525"/>
                <a:gd name="T4" fmla="*/ 13716 w 9525"/>
                <a:gd name="T5" fmla="*/ 19050 h 9525"/>
                <a:gd name="T6" fmla="*/ 0 w 9525"/>
                <a:gd name="T7" fmla="*/ 71694675 h 9525"/>
                <a:gd name="T8" fmla="*/ 4096 w 9525"/>
                <a:gd name="T9" fmla="*/ 57178575 h 9525"/>
                <a:gd name="T10" fmla="*/ 3810 w 9525"/>
                <a:gd name="T11" fmla="*/ 68065650 h 9525"/>
                <a:gd name="T12" fmla="*/ 15335 w 9525"/>
                <a:gd name="T13" fmla="*/ 317754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335" y="3336"/>
                  </a:moveTo>
                  <a:cubicBezTo>
                    <a:pt x="14002" y="2098"/>
                    <a:pt x="11906" y="1717"/>
                    <a:pt x="9811" y="1907"/>
                  </a:cubicBezTo>
                  <a:cubicBezTo>
                    <a:pt x="10954" y="1145"/>
                    <a:pt x="12192" y="383"/>
                    <a:pt x="13716" y="2"/>
                  </a:cubicBezTo>
                  <a:cubicBezTo>
                    <a:pt x="6763" y="-93"/>
                    <a:pt x="2858" y="3145"/>
                    <a:pt x="0" y="7527"/>
                  </a:cubicBezTo>
                  <a:cubicBezTo>
                    <a:pt x="1619" y="7336"/>
                    <a:pt x="2858" y="6765"/>
                    <a:pt x="4096" y="6003"/>
                  </a:cubicBezTo>
                  <a:cubicBezTo>
                    <a:pt x="4000" y="6384"/>
                    <a:pt x="3905" y="6765"/>
                    <a:pt x="3810" y="7146"/>
                  </a:cubicBezTo>
                  <a:cubicBezTo>
                    <a:pt x="8096" y="6289"/>
                    <a:pt x="14002" y="7051"/>
                    <a:pt x="1533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0" name="Freeform: Shape 3080">
              <a:extLst>
                <a:ext uri="{FF2B5EF4-FFF2-40B4-BE49-F238E27FC236}">
                  <a16:creationId xmlns:a16="http://schemas.microsoft.com/office/drawing/2014/main" id="{25970337-7EF1-4E1B-98C3-658AE2069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864" y="3048952"/>
              <a:ext cx="38100" cy="66675"/>
            </a:xfrm>
            <a:custGeom>
              <a:avLst/>
              <a:gdLst>
                <a:gd name="T0" fmla="*/ 17240 w 38100"/>
                <a:gd name="T1" fmla="*/ 67247 h 66675"/>
                <a:gd name="T2" fmla="*/ 28099 w 38100"/>
                <a:gd name="T3" fmla="*/ 69628 h 66675"/>
                <a:gd name="T4" fmla="*/ 30671 w 38100"/>
                <a:gd name="T5" fmla="*/ 60389 h 66675"/>
                <a:gd name="T6" fmla="*/ 27146 w 38100"/>
                <a:gd name="T7" fmla="*/ 63056 h 66675"/>
                <a:gd name="T8" fmla="*/ 32099 w 38100"/>
                <a:gd name="T9" fmla="*/ 57912 h 66675"/>
                <a:gd name="T10" fmla="*/ 40100 w 38100"/>
                <a:gd name="T11" fmla="*/ 65056 h 66675"/>
                <a:gd name="T12" fmla="*/ 36481 w 38100"/>
                <a:gd name="T13" fmla="*/ 53435 h 66675"/>
                <a:gd name="T14" fmla="*/ 36767 w 38100"/>
                <a:gd name="T15" fmla="*/ 53054 h 66675"/>
                <a:gd name="T16" fmla="*/ 36481 w 38100"/>
                <a:gd name="T17" fmla="*/ 52959 h 66675"/>
                <a:gd name="T18" fmla="*/ 36481 w 38100"/>
                <a:gd name="T19" fmla="*/ 52388 h 66675"/>
                <a:gd name="T20" fmla="*/ 42672 w 38100"/>
                <a:gd name="T21" fmla="*/ 47053 h 66675"/>
                <a:gd name="T22" fmla="*/ 33147 w 38100"/>
                <a:gd name="T23" fmla="*/ 50482 h 66675"/>
                <a:gd name="T24" fmla="*/ 32671 w 38100"/>
                <a:gd name="T25" fmla="*/ 49625 h 66675"/>
                <a:gd name="T26" fmla="*/ 32861 w 38100"/>
                <a:gd name="T27" fmla="*/ 47244 h 66675"/>
                <a:gd name="T28" fmla="*/ 34004 w 38100"/>
                <a:gd name="T29" fmla="*/ 44386 h 66675"/>
                <a:gd name="T30" fmla="*/ 33623 w 38100"/>
                <a:gd name="T31" fmla="*/ 44386 h 66675"/>
                <a:gd name="T32" fmla="*/ 28385 w 38100"/>
                <a:gd name="T33" fmla="*/ 41434 h 66675"/>
                <a:gd name="T34" fmla="*/ 29813 w 38100"/>
                <a:gd name="T35" fmla="*/ 43815 h 66675"/>
                <a:gd name="T36" fmla="*/ 20955 w 38100"/>
                <a:gd name="T37" fmla="*/ 47435 h 66675"/>
                <a:gd name="T38" fmla="*/ 19812 w 38100"/>
                <a:gd name="T39" fmla="*/ 42672 h 66675"/>
                <a:gd name="T40" fmla="*/ 34671 w 38100"/>
                <a:gd name="T41" fmla="*/ 39910 h 66675"/>
                <a:gd name="T42" fmla="*/ 36576 w 38100"/>
                <a:gd name="T43" fmla="*/ 26289 h 66675"/>
                <a:gd name="T44" fmla="*/ 23813 w 38100"/>
                <a:gd name="T45" fmla="*/ 27813 h 66675"/>
                <a:gd name="T46" fmla="*/ 22670 w 38100"/>
                <a:gd name="T47" fmla="*/ 23051 h 66675"/>
                <a:gd name="T48" fmla="*/ 29051 w 38100"/>
                <a:gd name="T49" fmla="*/ 16193 h 66675"/>
                <a:gd name="T50" fmla="*/ 22289 w 38100"/>
                <a:gd name="T51" fmla="*/ 0 h 66675"/>
                <a:gd name="T52" fmla="*/ 19241 w 38100"/>
                <a:gd name="T53" fmla="*/ 8858 h 66675"/>
                <a:gd name="T54" fmla="*/ 24289 w 38100"/>
                <a:gd name="T55" fmla="*/ 11049 h 66675"/>
                <a:gd name="T56" fmla="*/ 17907 w 38100"/>
                <a:gd name="T57" fmla="*/ 30290 h 66675"/>
                <a:gd name="T58" fmla="*/ 0 w 38100"/>
                <a:gd name="T59" fmla="*/ 29623 h 66675"/>
                <a:gd name="T60" fmla="*/ 11811 w 38100"/>
                <a:gd name="T61" fmla="*/ 48006 h 66675"/>
                <a:gd name="T62" fmla="*/ 18002 w 38100"/>
                <a:gd name="T63" fmla="*/ 42672 h 66675"/>
                <a:gd name="T64" fmla="*/ 17145 w 38100"/>
                <a:gd name="T65" fmla="*/ 48673 h 66675"/>
                <a:gd name="T66" fmla="*/ 7430 w 38100"/>
                <a:gd name="T67" fmla="*/ 53626 h 66675"/>
                <a:gd name="T68" fmla="*/ 21908 w 38100"/>
                <a:gd name="T69" fmla="*/ 64389 h 66675"/>
                <a:gd name="T70" fmla="*/ 17240 w 38100"/>
                <a:gd name="T71" fmla="*/ 67247 h 666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100" h="66675">
                  <a:moveTo>
                    <a:pt x="17240" y="67247"/>
                  </a:moveTo>
                  <a:cubicBezTo>
                    <a:pt x="19907" y="70390"/>
                    <a:pt x="24575" y="65532"/>
                    <a:pt x="28099" y="69628"/>
                  </a:cubicBezTo>
                  <a:cubicBezTo>
                    <a:pt x="29528" y="68009"/>
                    <a:pt x="35814" y="62960"/>
                    <a:pt x="30671" y="60389"/>
                  </a:cubicBezTo>
                  <a:cubicBezTo>
                    <a:pt x="30099" y="61913"/>
                    <a:pt x="28766" y="62579"/>
                    <a:pt x="27146" y="63056"/>
                  </a:cubicBezTo>
                  <a:cubicBezTo>
                    <a:pt x="28385" y="60865"/>
                    <a:pt x="29147" y="58102"/>
                    <a:pt x="32099" y="57912"/>
                  </a:cubicBezTo>
                  <a:cubicBezTo>
                    <a:pt x="34004" y="60769"/>
                    <a:pt x="34862" y="64294"/>
                    <a:pt x="40100" y="65056"/>
                  </a:cubicBezTo>
                  <a:cubicBezTo>
                    <a:pt x="39529" y="60769"/>
                    <a:pt x="35624" y="58674"/>
                    <a:pt x="36481" y="53435"/>
                  </a:cubicBezTo>
                  <a:cubicBezTo>
                    <a:pt x="36576" y="53245"/>
                    <a:pt x="36767" y="53149"/>
                    <a:pt x="36767" y="53054"/>
                  </a:cubicBezTo>
                  <a:cubicBezTo>
                    <a:pt x="36671" y="53054"/>
                    <a:pt x="36671" y="52959"/>
                    <a:pt x="36481" y="52959"/>
                  </a:cubicBezTo>
                  <a:cubicBezTo>
                    <a:pt x="36481" y="52769"/>
                    <a:pt x="36481" y="52578"/>
                    <a:pt x="36481" y="52388"/>
                  </a:cubicBezTo>
                  <a:cubicBezTo>
                    <a:pt x="41243" y="52864"/>
                    <a:pt x="45530" y="50006"/>
                    <a:pt x="42672" y="47053"/>
                  </a:cubicBezTo>
                  <a:cubicBezTo>
                    <a:pt x="36290" y="44577"/>
                    <a:pt x="39053" y="52388"/>
                    <a:pt x="33147" y="50482"/>
                  </a:cubicBezTo>
                  <a:cubicBezTo>
                    <a:pt x="32861" y="50102"/>
                    <a:pt x="32861" y="49911"/>
                    <a:pt x="32671" y="49625"/>
                  </a:cubicBezTo>
                  <a:cubicBezTo>
                    <a:pt x="32576" y="48863"/>
                    <a:pt x="32671" y="48101"/>
                    <a:pt x="32861" y="47244"/>
                  </a:cubicBezTo>
                  <a:cubicBezTo>
                    <a:pt x="33338" y="46768"/>
                    <a:pt x="33909" y="46006"/>
                    <a:pt x="34004" y="44386"/>
                  </a:cubicBezTo>
                  <a:cubicBezTo>
                    <a:pt x="33909" y="44386"/>
                    <a:pt x="33719" y="44386"/>
                    <a:pt x="33623" y="44386"/>
                  </a:cubicBezTo>
                  <a:cubicBezTo>
                    <a:pt x="34385" y="41624"/>
                    <a:pt x="34481" y="39815"/>
                    <a:pt x="28385" y="41434"/>
                  </a:cubicBezTo>
                  <a:cubicBezTo>
                    <a:pt x="29432" y="42291"/>
                    <a:pt x="29813" y="43053"/>
                    <a:pt x="29813" y="43815"/>
                  </a:cubicBezTo>
                  <a:cubicBezTo>
                    <a:pt x="25718" y="43815"/>
                    <a:pt x="23432" y="45625"/>
                    <a:pt x="20955" y="47435"/>
                  </a:cubicBezTo>
                  <a:cubicBezTo>
                    <a:pt x="21146" y="45434"/>
                    <a:pt x="18955" y="45053"/>
                    <a:pt x="19812" y="42672"/>
                  </a:cubicBezTo>
                  <a:cubicBezTo>
                    <a:pt x="23813" y="37148"/>
                    <a:pt x="29813" y="41910"/>
                    <a:pt x="34671" y="39910"/>
                  </a:cubicBezTo>
                  <a:cubicBezTo>
                    <a:pt x="35052" y="36290"/>
                    <a:pt x="36386" y="29337"/>
                    <a:pt x="36576" y="26289"/>
                  </a:cubicBezTo>
                  <a:cubicBezTo>
                    <a:pt x="30194" y="24479"/>
                    <a:pt x="29337" y="28765"/>
                    <a:pt x="23813" y="27813"/>
                  </a:cubicBezTo>
                  <a:cubicBezTo>
                    <a:pt x="24194" y="25718"/>
                    <a:pt x="23432" y="24384"/>
                    <a:pt x="22670" y="23051"/>
                  </a:cubicBezTo>
                  <a:cubicBezTo>
                    <a:pt x="23717" y="19526"/>
                    <a:pt x="29242" y="20955"/>
                    <a:pt x="29051" y="16193"/>
                  </a:cubicBezTo>
                  <a:cubicBezTo>
                    <a:pt x="22384" y="13430"/>
                    <a:pt x="31147" y="3620"/>
                    <a:pt x="22289" y="0"/>
                  </a:cubicBezTo>
                  <a:cubicBezTo>
                    <a:pt x="20003" y="1524"/>
                    <a:pt x="19526" y="5048"/>
                    <a:pt x="19241" y="8858"/>
                  </a:cubicBezTo>
                  <a:cubicBezTo>
                    <a:pt x="21241" y="9335"/>
                    <a:pt x="24289" y="9239"/>
                    <a:pt x="24289" y="11049"/>
                  </a:cubicBezTo>
                  <a:cubicBezTo>
                    <a:pt x="18669" y="15431"/>
                    <a:pt x="23051" y="24670"/>
                    <a:pt x="17907" y="30290"/>
                  </a:cubicBezTo>
                  <a:cubicBezTo>
                    <a:pt x="14954" y="23241"/>
                    <a:pt x="11240" y="33433"/>
                    <a:pt x="0" y="29623"/>
                  </a:cubicBezTo>
                  <a:cubicBezTo>
                    <a:pt x="6096" y="37148"/>
                    <a:pt x="-1619" y="45244"/>
                    <a:pt x="11811" y="48006"/>
                  </a:cubicBezTo>
                  <a:cubicBezTo>
                    <a:pt x="13907" y="46196"/>
                    <a:pt x="14288" y="42577"/>
                    <a:pt x="18002" y="42672"/>
                  </a:cubicBezTo>
                  <a:cubicBezTo>
                    <a:pt x="17621" y="46768"/>
                    <a:pt x="14669" y="45339"/>
                    <a:pt x="17145" y="48673"/>
                  </a:cubicBezTo>
                  <a:cubicBezTo>
                    <a:pt x="12764" y="48959"/>
                    <a:pt x="7811" y="48863"/>
                    <a:pt x="7430" y="53626"/>
                  </a:cubicBezTo>
                  <a:cubicBezTo>
                    <a:pt x="18479" y="53531"/>
                    <a:pt x="26099" y="59531"/>
                    <a:pt x="21908" y="64389"/>
                  </a:cubicBezTo>
                  <a:cubicBezTo>
                    <a:pt x="19812" y="64389"/>
                    <a:pt x="17812" y="65151"/>
                    <a:pt x="17240" y="67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1" name="Freeform: Shape 3081">
              <a:extLst>
                <a:ext uri="{FF2B5EF4-FFF2-40B4-BE49-F238E27FC236}">
                  <a16:creationId xmlns:a16="http://schemas.microsoft.com/office/drawing/2014/main" id="{3FDDFF11-381A-4368-B867-58788573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316" y="2951026"/>
              <a:ext cx="9525" cy="9525"/>
            </a:xfrm>
            <a:custGeom>
              <a:avLst/>
              <a:gdLst>
                <a:gd name="T0" fmla="*/ 1181100 w 9525"/>
                <a:gd name="T1" fmla="*/ 10011 h 9525"/>
                <a:gd name="T2" fmla="*/ 24765000 w 9525"/>
                <a:gd name="T3" fmla="*/ 772 h 9525"/>
                <a:gd name="T4" fmla="*/ 40185975 w 9525"/>
                <a:gd name="T5" fmla="*/ 4010 h 9525"/>
                <a:gd name="T6" fmla="*/ 1181100 w 9525"/>
                <a:gd name="T7" fmla="*/ 100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" y="10011"/>
                  </a:moveTo>
                  <a:cubicBezTo>
                    <a:pt x="7839" y="10868"/>
                    <a:pt x="9649" y="-3419"/>
                    <a:pt x="2600" y="772"/>
                  </a:cubicBezTo>
                  <a:cubicBezTo>
                    <a:pt x="4029" y="1248"/>
                    <a:pt x="4696" y="2200"/>
                    <a:pt x="4219" y="4010"/>
                  </a:cubicBezTo>
                  <a:cubicBezTo>
                    <a:pt x="4029" y="7153"/>
                    <a:pt x="-829" y="5629"/>
                    <a:pt x="124" y="10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2" name="Freeform: Shape 3082">
              <a:extLst>
                <a:ext uri="{FF2B5EF4-FFF2-40B4-BE49-F238E27FC236}">
                  <a16:creationId xmlns:a16="http://schemas.microsoft.com/office/drawing/2014/main" id="{24194901-AD30-47B0-ADD9-B562119C9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083" y="2914044"/>
              <a:ext cx="9525" cy="9525"/>
            </a:xfrm>
            <a:custGeom>
              <a:avLst/>
              <a:gdLst>
                <a:gd name="T0" fmla="*/ 46948725 w 9525"/>
                <a:gd name="T1" fmla="*/ 76533375 h 9525"/>
                <a:gd name="T2" fmla="*/ 52397025 w 9525"/>
                <a:gd name="T3" fmla="*/ 2143125 h 9525"/>
                <a:gd name="T4" fmla="*/ 46948725 w 9525"/>
                <a:gd name="T5" fmla="*/ 76533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29" y="8035"/>
                  </a:moveTo>
                  <a:cubicBezTo>
                    <a:pt x="5120" y="5464"/>
                    <a:pt x="5310" y="2797"/>
                    <a:pt x="5501" y="225"/>
                  </a:cubicBezTo>
                  <a:cubicBezTo>
                    <a:pt x="-2119" y="-1585"/>
                    <a:pt x="-1357" y="8131"/>
                    <a:pt x="4929" y="80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3" name="Freeform: Shape 3083">
              <a:extLst>
                <a:ext uri="{FF2B5EF4-FFF2-40B4-BE49-F238E27FC236}">
                  <a16:creationId xmlns:a16="http://schemas.microsoft.com/office/drawing/2014/main" id="{8B968D9F-47B8-4D34-ACE0-5D38E79C8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153" y="3026265"/>
              <a:ext cx="9525" cy="9525"/>
            </a:xfrm>
            <a:custGeom>
              <a:avLst/>
              <a:gdLst>
                <a:gd name="T0" fmla="*/ 5048 w 9525"/>
                <a:gd name="T1" fmla="*/ 79105125 h 9525"/>
                <a:gd name="T2" fmla="*/ 11049 w 9525"/>
                <a:gd name="T3" fmla="*/ 23764875 h 9525"/>
                <a:gd name="T4" fmla="*/ 0 w 9525"/>
                <a:gd name="T5" fmla="*/ 16497300 h 9525"/>
                <a:gd name="T6" fmla="*/ 5048 w 9525"/>
                <a:gd name="T7" fmla="*/ 7910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8305"/>
                  </a:moveTo>
                  <a:cubicBezTo>
                    <a:pt x="7715" y="6971"/>
                    <a:pt x="9049" y="4399"/>
                    <a:pt x="11049" y="2495"/>
                  </a:cubicBezTo>
                  <a:cubicBezTo>
                    <a:pt x="7810" y="2685"/>
                    <a:pt x="2191" y="-2649"/>
                    <a:pt x="0" y="1732"/>
                  </a:cubicBezTo>
                  <a:cubicBezTo>
                    <a:pt x="2953" y="2209"/>
                    <a:pt x="-3524" y="8876"/>
                    <a:pt x="5048" y="8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4" name="Freeform: Shape 3084">
              <a:extLst>
                <a:ext uri="{FF2B5EF4-FFF2-40B4-BE49-F238E27FC236}">
                  <a16:creationId xmlns:a16="http://schemas.microsoft.com/office/drawing/2014/main" id="{CB3C319F-8BB2-4F61-9F84-A21AEF012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08" y="2688050"/>
              <a:ext cx="9525" cy="9525"/>
            </a:xfrm>
            <a:custGeom>
              <a:avLst/>
              <a:gdLst>
                <a:gd name="T0" fmla="*/ 8215 w 9525"/>
                <a:gd name="T1" fmla="*/ 0 h 9525"/>
                <a:gd name="T2" fmla="*/ 309 w 9525"/>
                <a:gd name="T3" fmla="*/ 69856350 h 9525"/>
                <a:gd name="T4" fmla="*/ 9453 w 9525"/>
                <a:gd name="T5" fmla="*/ 76209525 h 9525"/>
                <a:gd name="T6" fmla="*/ 82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15" y="0"/>
                  </a:moveTo>
                  <a:cubicBezTo>
                    <a:pt x="5834" y="2762"/>
                    <a:pt x="-1596" y="381"/>
                    <a:pt x="309" y="7334"/>
                  </a:cubicBezTo>
                  <a:cubicBezTo>
                    <a:pt x="3357" y="7525"/>
                    <a:pt x="6405" y="7810"/>
                    <a:pt x="9453" y="8001"/>
                  </a:cubicBezTo>
                  <a:cubicBezTo>
                    <a:pt x="8596" y="5620"/>
                    <a:pt x="12215" y="95"/>
                    <a:pt x="8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5" name="Freeform: Shape 3085">
              <a:extLst>
                <a:ext uri="{FF2B5EF4-FFF2-40B4-BE49-F238E27FC236}">
                  <a16:creationId xmlns:a16="http://schemas.microsoft.com/office/drawing/2014/main" id="{EF90DC24-0035-4F09-88F3-9264661D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154" y="2703576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0 w 9525"/>
                <a:gd name="T3" fmla="*/ 8573 h 9525"/>
                <a:gd name="T4" fmla="*/ 11240 w 9525"/>
                <a:gd name="T5" fmla="*/ 6287 h 9525"/>
                <a:gd name="T6" fmla="*/ 8858 w 9525"/>
                <a:gd name="T7" fmla="*/ 12383 h 9525"/>
                <a:gd name="T8" fmla="*/ 11716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906" y="6953"/>
                    <a:pt x="1524" y="3334"/>
                    <a:pt x="0" y="8573"/>
                  </a:cubicBezTo>
                  <a:cubicBezTo>
                    <a:pt x="7239" y="11335"/>
                    <a:pt x="6096" y="5620"/>
                    <a:pt x="11240" y="6287"/>
                  </a:cubicBezTo>
                  <a:cubicBezTo>
                    <a:pt x="11144" y="9049"/>
                    <a:pt x="10478" y="11144"/>
                    <a:pt x="8858" y="12383"/>
                  </a:cubicBezTo>
                  <a:cubicBezTo>
                    <a:pt x="15907" y="13240"/>
                    <a:pt x="16478" y="2667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6" name="Freeform: Shape 3086">
              <a:extLst>
                <a:ext uri="{FF2B5EF4-FFF2-40B4-BE49-F238E27FC236}">
                  <a16:creationId xmlns:a16="http://schemas.microsoft.com/office/drawing/2014/main" id="{84337692-FF2E-4A92-9FAC-B3D5025C7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79" y="2896526"/>
              <a:ext cx="9525" cy="9525"/>
            </a:xfrm>
            <a:custGeom>
              <a:avLst/>
              <a:gdLst>
                <a:gd name="T0" fmla="*/ 76200 w 9525"/>
                <a:gd name="T1" fmla="*/ 41986200 h 9525"/>
                <a:gd name="T2" fmla="*/ 73561575 w 9525"/>
                <a:gd name="T3" fmla="*/ 2981325 h 9525"/>
                <a:gd name="T4" fmla="*/ 76200 w 9525"/>
                <a:gd name="T5" fmla="*/ 41986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08"/>
                  </a:moveTo>
                  <a:cubicBezTo>
                    <a:pt x="2961" y="7456"/>
                    <a:pt x="7247" y="4504"/>
                    <a:pt x="7723" y="313"/>
                  </a:cubicBezTo>
                  <a:cubicBezTo>
                    <a:pt x="2961" y="-545"/>
                    <a:pt x="-182" y="217"/>
                    <a:pt x="8" y="4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7" name="Freeform: Shape 3087">
              <a:extLst>
                <a:ext uri="{FF2B5EF4-FFF2-40B4-BE49-F238E27FC236}">
                  <a16:creationId xmlns:a16="http://schemas.microsoft.com/office/drawing/2014/main" id="{BF1D8B94-88C2-430F-9CB0-4152AD855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47" y="2999886"/>
              <a:ext cx="9525" cy="9525"/>
            </a:xfrm>
            <a:custGeom>
              <a:avLst/>
              <a:gdLst>
                <a:gd name="T0" fmla="*/ 0 w 9525"/>
                <a:gd name="T1" fmla="*/ 5728 h 9525"/>
                <a:gd name="T2" fmla="*/ 10573 w 9525"/>
                <a:gd name="T3" fmla="*/ 12872 h 9525"/>
                <a:gd name="T4" fmla="*/ 7810 w 9525"/>
                <a:gd name="T5" fmla="*/ 13 h 9525"/>
                <a:gd name="T6" fmla="*/ 0 w 9525"/>
                <a:gd name="T7" fmla="*/ 57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728"/>
                  </a:moveTo>
                  <a:cubicBezTo>
                    <a:pt x="8477" y="1918"/>
                    <a:pt x="3620" y="11729"/>
                    <a:pt x="10573" y="12872"/>
                  </a:cubicBezTo>
                  <a:cubicBezTo>
                    <a:pt x="13335" y="5919"/>
                    <a:pt x="6001" y="6300"/>
                    <a:pt x="7810" y="13"/>
                  </a:cubicBezTo>
                  <a:cubicBezTo>
                    <a:pt x="3143" y="-177"/>
                    <a:pt x="476" y="1727"/>
                    <a:pt x="0" y="57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8" name="Freeform: Shape 3088">
              <a:extLst>
                <a:ext uri="{FF2B5EF4-FFF2-40B4-BE49-F238E27FC236}">
                  <a16:creationId xmlns:a16="http://schemas.microsoft.com/office/drawing/2014/main" id="{5FB54B0C-718D-4CC6-89AB-B923FD60D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88" y="2614129"/>
              <a:ext cx="9525" cy="9525"/>
            </a:xfrm>
            <a:custGeom>
              <a:avLst/>
              <a:gdLst>
                <a:gd name="T0" fmla="*/ 0 w 9525"/>
                <a:gd name="T1" fmla="*/ 7324725 h 9525"/>
                <a:gd name="T2" fmla="*/ 12478 w 9525"/>
                <a:gd name="T3" fmla="*/ 60855225 h 9525"/>
                <a:gd name="T4" fmla="*/ 0 w 9525"/>
                <a:gd name="T5" fmla="*/ 732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9"/>
                  </a:moveTo>
                  <a:cubicBezTo>
                    <a:pt x="5239" y="1817"/>
                    <a:pt x="5334" y="6675"/>
                    <a:pt x="12478" y="6389"/>
                  </a:cubicBezTo>
                  <a:cubicBezTo>
                    <a:pt x="14288" y="960"/>
                    <a:pt x="1524" y="-1326"/>
                    <a:pt x="0" y="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39" name="Freeform: Shape 3089">
              <a:extLst>
                <a:ext uri="{FF2B5EF4-FFF2-40B4-BE49-F238E27FC236}">
                  <a16:creationId xmlns:a16="http://schemas.microsoft.com/office/drawing/2014/main" id="{E697AB83-C0A1-43A9-AA71-FF909F09D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832203"/>
              <a:ext cx="9525" cy="9525"/>
            </a:xfrm>
            <a:custGeom>
              <a:avLst/>
              <a:gdLst>
                <a:gd name="T0" fmla="*/ 76209525 w 9525"/>
                <a:gd name="T1" fmla="*/ 1580 h 9525"/>
                <a:gd name="T2" fmla="*/ 0 w 9525"/>
                <a:gd name="T3" fmla="*/ 10438 h 9525"/>
                <a:gd name="T4" fmla="*/ 53530500 w 9525"/>
                <a:gd name="T5" fmla="*/ 9295 h 9525"/>
                <a:gd name="T6" fmla="*/ 39919275 w 9525"/>
                <a:gd name="T7" fmla="*/ 4437 h 9525"/>
                <a:gd name="T8" fmla="*/ 76209525 w 9525"/>
                <a:gd name="T9" fmla="*/ 158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001" y="1580"/>
                  </a:moveTo>
                  <a:cubicBezTo>
                    <a:pt x="-1143" y="-3659"/>
                    <a:pt x="3334" y="5390"/>
                    <a:pt x="0" y="10438"/>
                  </a:cubicBezTo>
                  <a:cubicBezTo>
                    <a:pt x="2572" y="10724"/>
                    <a:pt x="4096" y="10057"/>
                    <a:pt x="5620" y="9295"/>
                  </a:cubicBezTo>
                  <a:cubicBezTo>
                    <a:pt x="5905" y="7104"/>
                    <a:pt x="5048" y="5771"/>
                    <a:pt x="4191" y="4437"/>
                  </a:cubicBezTo>
                  <a:cubicBezTo>
                    <a:pt x="4191" y="2342"/>
                    <a:pt x="7334" y="3199"/>
                    <a:pt x="8001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0" name="Freeform: Shape 3090">
              <a:extLst>
                <a:ext uri="{FF2B5EF4-FFF2-40B4-BE49-F238E27FC236}">
                  <a16:creationId xmlns:a16="http://schemas.microsoft.com/office/drawing/2014/main" id="{8A594E95-CD92-4F87-8D8B-DF0D601F1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436" y="3106198"/>
              <a:ext cx="9525" cy="9525"/>
            </a:xfrm>
            <a:custGeom>
              <a:avLst/>
              <a:gdLst>
                <a:gd name="T0" fmla="*/ 19973925 w 9525"/>
                <a:gd name="T1" fmla="*/ 0 h 9525"/>
                <a:gd name="T2" fmla="*/ 48101250 w 9525"/>
                <a:gd name="T3" fmla="*/ 9716 h 9525"/>
                <a:gd name="T4" fmla="*/ 1997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97" y="0"/>
                  </a:moveTo>
                  <a:cubicBezTo>
                    <a:pt x="478" y="3620"/>
                    <a:pt x="-2856" y="9620"/>
                    <a:pt x="5050" y="9716"/>
                  </a:cubicBezTo>
                  <a:cubicBezTo>
                    <a:pt x="5716" y="5239"/>
                    <a:pt x="5145" y="1714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1" name="Freeform: Shape 3091">
              <a:extLst>
                <a:ext uri="{FF2B5EF4-FFF2-40B4-BE49-F238E27FC236}">
                  <a16:creationId xmlns:a16="http://schemas.microsoft.com/office/drawing/2014/main" id="{F3804EF5-AFD0-40B9-9089-77AC507FE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021" y="2698442"/>
              <a:ext cx="9525" cy="9525"/>
            </a:xfrm>
            <a:custGeom>
              <a:avLst/>
              <a:gdLst>
                <a:gd name="T0" fmla="*/ 51625500 w 9525"/>
                <a:gd name="T1" fmla="*/ 1724025 h 9525"/>
                <a:gd name="T2" fmla="*/ 28946475 w 9525"/>
                <a:gd name="T3" fmla="*/ 75218925 h 9525"/>
                <a:gd name="T4" fmla="*/ 51625500 w 9525"/>
                <a:gd name="T5" fmla="*/ 17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20" y="181"/>
                  </a:moveTo>
                  <a:cubicBezTo>
                    <a:pt x="-1914" y="-1247"/>
                    <a:pt x="-866" y="6182"/>
                    <a:pt x="3039" y="7897"/>
                  </a:cubicBezTo>
                  <a:cubicBezTo>
                    <a:pt x="2563" y="3991"/>
                    <a:pt x="6659" y="4753"/>
                    <a:pt x="542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2" name="Freeform: Shape 3092">
              <a:extLst>
                <a:ext uri="{FF2B5EF4-FFF2-40B4-BE49-F238E27FC236}">
                  <a16:creationId xmlns:a16="http://schemas.microsoft.com/office/drawing/2014/main" id="{7B3CE7DE-13A0-4EE5-8F81-237893D49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439" y="2845308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5322450 w 9525"/>
                <a:gd name="T3" fmla="*/ 65322450 h 9525"/>
                <a:gd name="T4" fmla="*/ 87096600 w 9525"/>
                <a:gd name="T5" fmla="*/ 6353175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381" y="3715"/>
                    <a:pt x="667" y="7525"/>
                    <a:pt x="6858" y="6858"/>
                  </a:cubicBezTo>
                  <a:cubicBezTo>
                    <a:pt x="6667" y="3905"/>
                    <a:pt x="9144" y="3524"/>
                    <a:pt x="9144" y="667"/>
                  </a:cubicBezTo>
                  <a:cubicBezTo>
                    <a:pt x="3334" y="-667"/>
                    <a:pt x="3238" y="32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3" name="Freeform: Shape 3093">
              <a:extLst>
                <a:ext uri="{FF2B5EF4-FFF2-40B4-BE49-F238E27FC236}">
                  <a16:creationId xmlns:a16="http://schemas.microsoft.com/office/drawing/2014/main" id="{32119F0A-1B57-462D-B86A-DD49D2A89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167" y="2945845"/>
              <a:ext cx="9525" cy="9525"/>
            </a:xfrm>
            <a:custGeom>
              <a:avLst/>
              <a:gdLst>
                <a:gd name="T0" fmla="*/ 15735300 w 9525"/>
                <a:gd name="T1" fmla="*/ 447675 h 9525"/>
                <a:gd name="T2" fmla="*/ 11201400 w 9525"/>
                <a:gd name="T3" fmla="*/ 60331350 h 9525"/>
                <a:gd name="T4" fmla="*/ 15735300 w 9525"/>
                <a:gd name="T5" fmla="*/ 447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2" y="47"/>
                  </a:moveTo>
                  <a:cubicBezTo>
                    <a:pt x="1556" y="4333"/>
                    <a:pt x="-1682" y="3000"/>
                    <a:pt x="1176" y="6334"/>
                  </a:cubicBezTo>
                  <a:cubicBezTo>
                    <a:pt x="8129" y="8048"/>
                    <a:pt x="8796" y="-715"/>
                    <a:pt x="165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4" name="Freeform: Shape 3094">
              <a:extLst>
                <a:ext uri="{FF2B5EF4-FFF2-40B4-BE49-F238E27FC236}">
                  <a16:creationId xmlns:a16="http://schemas.microsoft.com/office/drawing/2014/main" id="{7E63A717-1AFC-49CE-81C5-B67334540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2994394"/>
              <a:ext cx="9525" cy="9525"/>
            </a:xfrm>
            <a:custGeom>
              <a:avLst/>
              <a:gdLst>
                <a:gd name="T0" fmla="*/ 0 w 9525"/>
                <a:gd name="T1" fmla="*/ 38823900 h 9525"/>
                <a:gd name="T2" fmla="*/ 10763 w 9525"/>
                <a:gd name="T3" fmla="*/ 76933425 h 9525"/>
                <a:gd name="T4" fmla="*/ 14954 w 9525"/>
                <a:gd name="T5" fmla="*/ 19773900 h 9525"/>
                <a:gd name="T6" fmla="*/ 0 w 9525"/>
                <a:gd name="T7" fmla="*/ 3882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076"/>
                  </a:moveTo>
                  <a:cubicBezTo>
                    <a:pt x="6953" y="2933"/>
                    <a:pt x="4953" y="8363"/>
                    <a:pt x="10763" y="8077"/>
                  </a:cubicBezTo>
                  <a:cubicBezTo>
                    <a:pt x="8858" y="2838"/>
                    <a:pt x="16764" y="7315"/>
                    <a:pt x="14954" y="2076"/>
                  </a:cubicBezTo>
                  <a:cubicBezTo>
                    <a:pt x="10477" y="1409"/>
                    <a:pt x="1238" y="-3258"/>
                    <a:pt x="0" y="40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5" name="Freeform: Shape 3095">
              <a:extLst>
                <a:ext uri="{FF2B5EF4-FFF2-40B4-BE49-F238E27FC236}">
                  <a16:creationId xmlns:a16="http://schemas.microsoft.com/office/drawing/2014/main" id="{0D8B4667-7E02-4357-83DC-A48CF5829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20" y="2875883"/>
              <a:ext cx="9525" cy="9525"/>
            </a:xfrm>
            <a:custGeom>
              <a:avLst/>
              <a:gdLst>
                <a:gd name="T0" fmla="*/ 98 w 9525"/>
                <a:gd name="T1" fmla="*/ 58064400 h 9525"/>
                <a:gd name="T2" fmla="*/ 7241 w 9525"/>
                <a:gd name="T3" fmla="*/ 78028800 h 9525"/>
                <a:gd name="T4" fmla="*/ 10861 w 9525"/>
                <a:gd name="T5" fmla="*/ 80743425 h 9525"/>
                <a:gd name="T6" fmla="*/ 12956 w 9525"/>
                <a:gd name="T7" fmla="*/ 52625625 h 9525"/>
                <a:gd name="T8" fmla="*/ 2288 w 9525"/>
                <a:gd name="T9" fmla="*/ 0 h 9525"/>
                <a:gd name="T10" fmla="*/ 98 w 9525"/>
                <a:gd name="T11" fmla="*/ 5806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8" y="6096"/>
                  </a:moveTo>
                  <a:cubicBezTo>
                    <a:pt x="4384" y="6286"/>
                    <a:pt x="8289" y="-571"/>
                    <a:pt x="7241" y="8192"/>
                  </a:cubicBezTo>
                  <a:cubicBezTo>
                    <a:pt x="8480" y="8287"/>
                    <a:pt x="9718" y="8382"/>
                    <a:pt x="10861" y="8477"/>
                  </a:cubicBezTo>
                  <a:cubicBezTo>
                    <a:pt x="10956" y="6858"/>
                    <a:pt x="12480" y="6763"/>
                    <a:pt x="12956" y="5525"/>
                  </a:cubicBezTo>
                  <a:cubicBezTo>
                    <a:pt x="10289" y="3048"/>
                    <a:pt x="6003" y="1619"/>
                    <a:pt x="2288" y="0"/>
                  </a:cubicBezTo>
                  <a:cubicBezTo>
                    <a:pt x="1622" y="2096"/>
                    <a:pt x="-474" y="2858"/>
                    <a:pt x="98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6" name="Freeform: Shape 3096">
              <a:extLst>
                <a:ext uri="{FF2B5EF4-FFF2-40B4-BE49-F238E27FC236}">
                  <a16:creationId xmlns:a16="http://schemas.microsoft.com/office/drawing/2014/main" id="{E10FAF84-0909-4B95-9A18-42245FAA1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66" y="2884967"/>
              <a:ext cx="9525" cy="9525"/>
            </a:xfrm>
            <a:custGeom>
              <a:avLst/>
              <a:gdLst>
                <a:gd name="T0" fmla="*/ 49625250 w 9525"/>
                <a:gd name="T1" fmla="*/ 79505175 h 9525"/>
                <a:gd name="T2" fmla="*/ 55064025 w 9525"/>
                <a:gd name="T3" fmla="*/ 5114925 h 9525"/>
                <a:gd name="T4" fmla="*/ 49625250 w 9525"/>
                <a:gd name="T5" fmla="*/ 7950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10" y="8347"/>
                  </a:moveTo>
                  <a:cubicBezTo>
                    <a:pt x="5400" y="5776"/>
                    <a:pt x="5591" y="3109"/>
                    <a:pt x="5781" y="537"/>
                  </a:cubicBezTo>
                  <a:cubicBezTo>
                    <a:pt x="-3172" y="-2606"/>
                    <a:pt x="-410" y="9109"/>
                    <a:pt x="5210" y="83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7" name="Freeform: Shape 3097">
              <a:extLst>
                <a:ext uri="{FF2B5EF4-FFF2-40B4-BE49-F238E27FC236}">
                  <a16:creationId xmlns:a16="http://schemas.microsoft.com/office/drawing/2014/main" id="{1511DE36-DE27-455B-A198-BD0181AE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690" y="2606095"/>
              <a:ext cx="9525" cy="9525"/>
            </a:xfrm>
            <a:custGeom>
              <a:avLst/>
              <a:gdLst>
                <a:gd name="T0" fmla="*/ 8486775 w 9525"/>
                <a:gd name="T1" fmla="*/ 10363200 h 9525"/>
                <a:gd name="T2" fmla="*/ 3952875 w 9525"/>
                <a:gd name="T3" fmla="*/ 70246875 h 9525"/>
                <a:gd name="T4" fmla="*/ 8486775 w 9525"/>
                <a:gd name="T5" fmla="*/ 10363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1" y="1088"/>
                  </a:moveTo>
                  <a:cubicBezTo>
                    <a:pt x="5654" y="1850"/>
                    <a:pt x="-1776" y="3565"/>
                    <a:pt x="415" y="7375"/>
                  </a:cubicBezTo>
                  <a:cubicBezTo>
                    <a:pt x="12798" y="10899"/>
                    <a:pt x="6035" y="-4055"/>
                    <a:pt x="891" y="10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8" name="Freeform: Shape 3098">
              <a:extLst>
                <a:ext uri="{FF2B5EF4-FFF2-40B4-BE49-F238E27FC236}">
                  <a16:creationId xmlns:a16="http://schemas.microsoft.com/office/drawing/2014/main" id="{6D135F97-7B9C-460F-AA38-D57A5CA75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56" y="2737850"/>
              <a:ext cx="9525" cy="9525"/>
            </a:xfrm>
            <a:custGeom>
              <a:avLst/>
              <a:gdLst>
                <a:gd name="T0" fmla="*/ 11240 w 9525"/>
                <a:gd name="T1" fmla="*/ 152400 h 9525"/>
                <a:gd name="T2" fmla="*/ 0 w 9525"/>
                <a:gd name="T3" fmla="*/ 22831425 h 9525"/>
                <a:gd name="T4" fmla="*/ 3429 w 9525"/>
                <a:gd name="T5" fmla="*/ 55492650 h 9525"/>
                <a:gd name="T6" fmla="*/ 11240 w 9525"/>
                <a:gd name="T7" fmla="*/ 152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240" y="16"/>
                  </a:moveTo>
                  <a:cubicBezTo>
                    <a:pt x="4191" y="1349"/>
                    <a:pt x="2953" y="-2080"/>
                    <a:pt x="0" y="2397"/>
                  </a:cubicBezTo>
                  <a:cubicBezTo>
                    <a:pt x="2191" y="2778"/>
                    <a:pt x="4286" y="3159"/>
                    <a:pt x="3429" y="5826"/>
                  </a:cubicBezTo>
                  <a:cubicBezTo>
                    <a:pt x="8096" y="5921"/>
                    <a:pt x="10763" y="4016"/>
                    <a:pt x="1124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49" name="Freeform: Shape 3099">
              <a:extLst>
                <a:ext uri="{FF2B5EF4-FFF2-40B4-BE49-F238E27FC236}">
                  <a16:creationId xmlns:a16="http://schemas.microsoft.com/office/drawing/2014/main" id="{89181E56-10F2-4F1C-9C73-09F34A880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13" y="2720460"/>
              <a:ext cx="9525" cy="9525"/>
            </a:xfrm>
            <a:custGeom>
              <a:avLst/>
              <a:gdLst>
                <a:gd name="T0" fmla="*/ 75304650 w 9525"/>
                <a:gd name="T1" fmla="*/ 666750 h 9525"/>
                <a:gd name="T2" fmla="*/ 0 w 9525"/>
                <a:gd name="T3" fmla="*/ 70532625 h 9525"/>
                <a:gd name="T4" fmla="*/ 75304650 w 9525"/>
                <a:gd name="T5" fmla="*/ 666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70"/>
                  </a:moveTo>
                  <a:cubicBezTo>
                    <a:pt x="2096" y="-596"/>
                    <a:pt x="1238" y="3595"/>
                    <a:pt x="0" y="7405"/>
                  </a:cubicBezTo>
                  <a:cubicBezTo>
                    <a:pt x="5144" y="7500"/>
                    <a:pt x="8763" y="6071"/>
                    <a:pt x="7906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50" name="Freeform: Shape 3100">
              <a:extLst>
                <a:ext uri="{FF2B5EF4-FFF2-40B4-BE49-F238E27FC236}">
                  <a16:creationId xmlns:a16="http://schemas.microsoft.com/office/drawing/2014/main" id="{656D4B1D-D020-4ECE-94FC-B2DB4953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92" y="2636909"/>
              <a:ext cx="19050" cy="9525"/>
            </a:xfrm>
            <a:custGeom>
              <a:avLst/>
              <a:gdLst>
                <a:gd name="T0" fmla="*/ 7264 w 19050"/>
                <a:gd name="T1" fmla="*/ 8946 h 9525"/>
                <a:gd name="T2" fmla="*/ 4882 w 19050"/>
                <a:gd name="T3" fmla="*/ 13804 h 9525"/>
                <a:gd name="T4" fmla="*/ 13931 w 19050"/>
                <a:gd name="T5" fmla="*/ 13423 h 9525"/>
                <a:gd name="T6" fmla="*/ 8407 w 19050"/>
                <a:gd name="T7" fmla="*/ 8470 h 9525"/>
                <a:gd name="T8" fmla="*/ 20694 w 19050"/>
                <a:gd name="T9" fmla="*/ 1516 h 9525"/>
                <a:gd name="T10" fmla="*/ 7835 w 19050"/>
                <a:gd name="T11" fmla="*/ 564 h 9525"/>
                <a:gd name="T12" fmla="*/ 1263 w 19050"/>
                <a:gd name="T13" fmla="*/ 14280 h 9525"/>
                <a:gd name="T14" fmla="*/ 7264 w 19050"/>
                <a:gd name="T15" fmla="*/ 894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7264" y="8946"/>
                  </a:moveTo>
                  <a:cubicBezTo>
                    <a:pt x="6883" y="11041"/>
                    <a:pt x="6216" y="12851"/>
                    <a:pt x="4882" y="13804"/>
                  </a:cubicBezTo>
                  <a:cubicBezTo>
                    <a:pt x="9264" y="15137"/>
                    <a:pt x="10788" y="16566"/>
                    <a:pt x="13931" y="13423"/>
                  </a:cubicBezTo>
                  <a:cubicBezTo>
                    <a:pt x="8693" y="13994"/>
                    <a:pt x="10312" y="10089"/>
                    <a:pt x="8407" y="8470"/>
                  </a:cubicBezTo>
                  <a:cubicBezTo>
                    <a:pt x="12407" y="7041"/>
                    <a:pt x="17074" y="6088"/>
                    <a:pt x="20694" y="1516"/>
                  </a:cubicBezTo>
                  <a:cubicBezTo>
                    <a:pt x="15169" y="-3151"/>
                    <a:pt x="13931" y="4850"/>
                    <a:pt x="7835" y="564"/>
                  </a:cubicBezTo>
                  <a:cubicBezTo>
                    <a:pt x="7073" y="5517"/>
                    <a:pt x="-3595" y="9327"/>
                    <a:pt x="1263" y="14280"/>
                  </a:cubicBezTo>
                  <a:cubicBezTo>
                    <a:pt x="2692" y="11422"/>
                    <a:pt x="4787" y="9994"/>
                    <a:pt x="7264" y="89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51" name="Freeform: Shape 3101">
              <a:extLst>
                <a:ext uri="{FF2B5EF4-FFF2-40B4-BE49-F238E27FC236}">
                  <a16:creationId xmlns:a16="http://schemas.microsoft.com/office/drawing/2014/main" id="{5AAEC83F-ED47-4933-991E-FF9BECB64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522" y="2800540"/>
              <a:ext cx="9525" cy="9525"/>
            </a:xfrm>
            <a:custGeom>
              <a:avLst/>
              <a:gdLst>
                <a:gd name="T0" fmla="*/ 8 w 9525"/>
                <a:gd name="T1" fmla="*/ 1 h 9525"/>
                <a:gd name="T2" fmla="*/ 12010 w 9525"/>
                <a:gd name="T3" fmla="*/ 11907 h 9525"/>
                <a:gd name="T4" fmla="*/ 8 w 9525"/>
                <a:gd name="T5" fmla="*/ 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1"/>
                  </a:moveTo>
                  <a:cubicBezTo>
                    <a:pt x="-278" y="6192"/>
                    <a:pt x="7057" y="14479"/>
                    <a:pt x="12010" y="11907"/>
                  </a:cubicBezTo>
                  <a:cubicBezTo>
                    <a:pt x="4104" y="10859"/>
                    <a:pt x="9628" y="-95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52" name="Freeform: Shape 3102">
              <a:extLst>
                <a:ext uri="{FF2B5EF4-FFF2-40B4-BE49-F238E27FC236}">
                  <a16:creationId xmlns:a16="http://schemas.microsoft.com/office/drawing/2014/main" id="{9B23ADF9-6D28-425D-A483-3CE6CA85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387" y="2655760"/>
              <a:ext cx="9525" cy="9525"/>
            </a:xfrm>
            <a:custGeom>
              <a:avLst/>
              <a:gdLst>
                <a:gd name="T0" fmla="*/ 42643425 w 9525"/>
                <a:gd name="T1" fmla="*/ 0 h 9525"/>
                <a:gd name="T2" fmla="*/ 0 w 9525"/>
                <a:gd name="T3" fmla="*/ 10763 h 9525"/>
                <a:gd name="T4" fmla="*/ 42643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0"/>
                  </a:moveTo>
                  <a:cubicBezTo>
                    <a:pt x="3810" y="4381"/>
                    <a:pt x="667" y="6287"/>
                    <a:pt x="0" y="10763"/>
                  </a:cubicBezTo>
                  <a:cubicBezTo>
                    <a:pt x="4858" y="11430"/>
                    <a:pt x="7525" y="1524"/>
                    <a:pt x="4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53" name="Freeform: Shape 3103">
              <a:extLst>
                <a:ext uri="{FF2B5EF4-FFF2-40B4-BE49-F238E27FC236}">
                  <a16:creationId xmlns:a16="http://schemas.microsoft.com/office/drawing/2014/main" id="{96F53ABA-CF79-41E4-AF8B-CE49CA79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91" y="2801288"/>
              <a:ext cx="9525" cy="9525"/>
            </a:xfrm>
            <a:custGeom>
              <a:avLst/>
              <a:gdLst>
                <a:gd name="T0" fmla="*/ 37604700 w 9525"/>
                <a:gd name="T1" fmla="*/ 79076550 h 9525"/>
                <a:gd name="T2" fmla="*/ 43053000 w 9525"/>
                <a:gd name="T3" fmla="*/ 3771900 h 9525"/>
                <a:gd name="T4" fmla="*/ 37604700 w 9525"/>
                <a:gd name="T5" fmla="*/ 79076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48" y="8302"/>
                  </a:moveTo>
                  <a:cubicBezTo>
                    <a:pt x="4139" y="5635"/>
                    <a:pt x="4329" y="3063"/>
                    <a:pt x="4520" y="396"/>
                  </a:cubicBezTo>
                  <a:cubicBezTo>
                    <a:pt x="-909" y="-2366"/>
                    <a:pt x="-1862" y="10302"/>
                    <a:pt x="3948" y="8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54" name="Freeform: Shape 3104">
              <a:extLst>
                <a:ext uri="{FF2B5EF4-FFF2-40B4-BE49-F238E27FC236}">
                  <a16:creationId xmlns:a16="http://schemas.microsoft.com/office/drawing/2014/main" id="{F80DD084-0458-4BDF-92EA-6F3A168AE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75" y="2721197"/>
              <a:ext cx="9525" cy="9525"/>
            </a:xfrm>
            <a:custGeom>
              <a:avLst/>
              <a:gdLst>
                <a:gd name="T0" fmla="*/ 8207 w 9525"/>
                <a:gd name="T1" fmla="*/ 0 h 9525"/>
                <a:gd name="T2" fmla="*/ 4397 w 9525"/>
                <a:gd name="T3" fmla="*/ 1238 h 9525"/>
                <a:gd name="T4" fmla="*/ 1825 w 9525"/>
                <a:gd name="T5" fmla="*/ 10573 h 9525"/>
                <a:gd name="T6" fmla="*/ 11350 w 9525"/>
                <a:gd name="T7" fmla="*/ 6477 h 9525"/>
                <a:gd name="T8" fmla="*/ 820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07" y="0"/>
                  </a:moveTo>
                  <a:cubicBezTo>
                    <a:pt x="8112" y="2953"/>
                    <a:pt x="6588" y="3238"/>
                    <a:pt x="4397" y="1238"/>
                  </a:cubicBezTo>
                  <a:cubicBezTo>
                    <a:pt x="3730" y="3619"/>
                    <a:pt x="-3223" y="8001"/>
                    <a:pt x="1825" y="10573"/>
                  </a:cubicBezTo>
                  <a:cubicBezTo>
                    <a:pt x="3730" y="7906"/>
                    <a:pt x="5635" y="5334"/>
                    <a:pt x="11350" y="6477"/>
                  </a:cubicBezTo>
                  <a:cubicBezTo>
                    <a:pt x="12208" y="3048"/>
                    <a:pt x="11446" y="667"/>
                    <a:pt x="8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55" name="Freeform: Shape 3105">
              <a:extLst>
                <a:ext uri="{FF2B5EF4-FFF2-40B4-BE49-F238E27FC236}">
                  <a16:creationId xmlns:a16="http://schemas.microsoft.com/office/drawing/2014/main" id="{F80EA38F-539B-49BF-906A-194155266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573" y="2780538"/>
              <a:ext cx="9525" cy="9525"/>
            </a:xfrm>
            <a:custGeom>
              <a:avLst/>
              <a:gdLst>
                <a:gd name="T0" fmla="*/ 19050 w 9525"/>
                <a:gd name="T1" fmla="*/ 1238 h 9525"/>
                <a:gd name="T2" fmla="*/ 47196375 w 9525"/>
                <a:gd name="T3" fmla="*/ 9525 h 9525"/>
                <a:gd name="T4" fmla="*/ 36309300 w 9525"/>
                <a:gd name="T5" fmla="*/ 0 h 9525"/>
                <a:gd name="T6" fmla="*/ 19050 w 9525"/>
                <a:gd name="T7" fmla="*/ 123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1238"/>
                  </a:moveTo>
                  <a:cubicBezTo>
                    <a:pt x="-93" y="5239"/>
                    <a:pt x="2955" y="6953"/>
                    <a:pt x="4955" y="9525"/>
                  </a:cubicBezTo>
                  <a:cubicBezTo>
                    <a:pt x="6574" y="5715"/>
                    <a:pt x="7241" y="3239"/>
                    <a:pt x="3812" y="0"/>
                  </a:cubicBezTo>
                  <a:cubicBezTo>
                    <a:pt x="3336" y="1143"/>
                    <a:pt x="2193" y="1715"/>
                    <a:pt x="2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56" name="Freeform: Shape 3106">
              <a:extLst>
                <a:ext uri="{FF2B5EF4-FFF2-40B4-BE49-F238E27FC236}">
                  <a16:creationId xmlns:a16="http://schemas.microsoft.com/office/drawing/2014/main" id="{9DB18560-0DA8-4499-A9EF-214EF6DE6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002" y="2754535"/>
              <a:ext cx="9525" cy="9525"/>
            </a:xfrm>
            <a:custGeom>
              <a:avLst/>
              <a:gdLst>
                <a:gd name="T0" fmla="*/ 8954 w 9525"/>
                <a:gd name="T1" fmla="*/ 72580500 h 9525"/>
                <a:gd name="T2" fmla="*/ 13145 w 9525"/>
                <a:gd name="T3" fmla="*/ 0 h 9525"/>
                <a:gd name="T4" fmla="*/ 0 w 9525"/>
                <a:gd name="T5" fmla="*/ 35385375 h 9525"/>
                <a:gd name="T6" fmla="*/ 8954 w 9525"/>
                <a:gd name="T7" fmla="*/ 725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954" y="7620"/>
                  </a:moveTo>
                  <a:cubicBezTo>
                    <a:pt x="9906" y="4667"/>
                    <a:pt x="13145" y="4000"/>
                    <a:pt x="13145" y="0"/>
                  </a:cubicBezTo>
                  <a:cubicBezTo>
                    <a:pt x="8668" y="1143"/>
                    <a:pt x="4096" y="2191"/>
                    <a:pt x="0" y="3715"/>
                  </a:cubicBezTo>
                  <a:cubicBezTo>
                    <a:pt x="3524" y="4763"/>
                    <a:pt x="3048" y="8572"/>
                    <a:pt x="8954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E8566DB0-AC34-4BF7-9E5F-510D6769CD94}"/>
                </a:ext>
              </a:extLst>
            </p:cNvPr>
            <p:cNvSpPr/>
            <p:nvPr/>
          </p:nvSpPr>
          <p:spPr>
            <a:xfrm>
              <a:off x="5225686" y="1838325"/>
              <a:ext cx="1581487" cy="3181350"/>
            </a:xfrm>
            <a:custGeom>
              <a:avLst/>
              <a:gdLst>
                <a:gd name="connsiteX0" fmla="*/ 1561599 w 1581150"/>
                <a:gd name="connsiteY0" fmla="*/ 1989124 h 3181350"/>
                <a:gd name="connsiteX1" fmla="*/ 1565599 w 1581150"/>
                <a:gd name="connsiteY1" fmla="*/ 1910543 h 3181350"/>
                <a:gd name="connsiteX2" fmla="*/ 1573314 w 1581150"/>
                <a:gd name="connsiteY2" fmla="*/ 1731377 h 3181350"/>
                <a:gd name="connsiteX3" fmla="*/ 1575600 w 1581150"/>
                <a:gd name="connsiteY3" fmla="*/ 1674799 h 3181350"/>
                <a:gd name="connsiteX4" fmla="*/ 1581696 w 1581150"/>
                <a:gd name="connsiteY4" fmla="*/ 1667369 h 3181350"/>
                <a:gd name="connsiteX5" fmla="*/ 1577982 w 1581150"/>
                <a:gd name="connsiteY5" fmla="*/ 1592979 h 3181350"/>
                <a:gd name="connsiteX6" fmla="*/ 1582268 w 1581150"/>
                <a:gd name="connsiteY6" fmla="*/ 1585455 h 3181350"/>
                <a:gd name="connsiteX7" fmla="*/ 1577220 w 1581150"/>
                <a:gd name="connsiteY7" fmla="*/ 1578787 h 3181350"/>
                <a:gd name="connsiteX8" fmla="*/ 1574172 w 1581150"/>
                <a:gd name="connsiteY8" fmla="*/ 1471345 h 3181350"/>
                <a:gd name="connsiteX9" fmla="*/ 1571695 w 1581150"/>
                <a:gd name="connsiteY9" fmla="*/ 1430197 h 3181350"/>
                <a:gd name="connsiteX10" fmla="*/ 1567695 w 1581150"/>
                <a:gd name="connsiteY10" fmla="*/ 1384191 h 3181350"/>
                <a:gd name="connsiteX11" fmla="*/ 1572743 w 1581150"/>
                <a:gd name="connsiteY11" fmla="*/ 1365618 h 3181350"/>
                <a:gd name="connsiteX12" fmla="*/ 1566266 w 1581150"/>
                <a:gd name="connsiteY12" fmla="*/ 1354092 h 3181350"/>
                <a:gd name="connsiteX13" fmla="*/ 1570266 w 1581150"/>
                <a:gd name="connsiteY13" fmla="*/ 1349711 h 3181350"/>
                <a:gd name="connsiteX14" fmla="*/ 1569695 w 1581150"/>
                <a:gd name="connsiteY14" fmla="*/ 1281893 h 3181350"/>
                <a:gd name="connsiteX15" fmla="*/ 1570076 w 1581150"/>
                <a:gd name="connsiteY15" fmla="*/ 1251984 h 3181350"/>
                <a:gd name="connsiteX16" fmla="*/ 1563789 w 1581150"/>
                <a:gd name="connsiteY16" fmla="*/ 1237316 h 3181350"/>
                <a:gd name="connsiteX17" fmla="*/ 1565123 w 1581150"/>
                <a:gd name="connsiteY17" fmla="*/ 1218456 h 3181350"/>
                <a:gd name="connsiteX18" fmla="*/ 1563599 w 1581150"/>
                <a:gd name="connsiteY18" fmla="*/ 1164735 h 3181350"/>
                <a:gd name="connsiteX19" fmla="*/ 1560360 w 1581150"/>
                <a:gd name="connsiteY19" fmla="*/ 1008430 h 3181350"/>
                <a:gd name="connsiteX20" fmla="*/ 1564647 w 1581150"/>
                <a:gd name="connsiteY20" fmla="*/ 1000810 h 3181350"/>
                <a:gd name="connsiteX21" fmla="*/ 1556931 w 1581150"/>
                <a:gd name="connsiteY21" fmla="*/ 829931 h 3181350"/>
                <a:gd name="connsiteX22" fmla="*/ 1556074 w 1581150"/>
                <a:gd name="connsiteY22" fmla="*/ 766781 h 3181350"/>
                <a:gd name="connsiteX23" fmla="*/ 1546645 w 1581150"/>
                <a:gd name="connsiteY23" fmla="*/ 595807 h 3181350"/>
                <a:gd name="connsiteX24" fmla="*/ 1541501 w 1581150"/>
                <a:gd name="connsiteY24" fmla="*/ 590663 h 3181350"/>
                <a:gd name="connsiteX25" fmla="*/ 1539024 w 1581150"/>
                <a:gd name="connsiteY25" fmla="*/ 524274 h 3181350"/>
                <a:gd name="connsiteX26" fmla="*/ 1534262 w 1581150"/>
                <a:gd name="connsiteY26" fmla="*/ 489222 h 3181350"/>
                <a:gd name="connsiteX27" fmla="*/ 1511878 w 1581150"/>
                <a:gd name="connsiteY27" fmla="*/ 268337 h 3181350"/>
                <a:gd name="connsiteX28" fmla="*/ 1521594 w 1581150"/>
                <a:gd name="connsiteY28" fmla="*/ 261194 h 3181350"/>
                <a:gd name="connsiteX29" fmla="*/ 1504258 w 1581150"/>
                <a:gd name="connsiteY29" fmla="*/ 220522 h 3181350"/>
                <a:gd name="connsiteX30" fmla="*/ 1499115 w 1581150"/>
                <a:gd name="connsiteY30" fmla="*/ 141274 h 3181350"/>
                <a:gd name="connsiteX31" fmla="*/ 1474731 w 1581150"/>
                <a:gd name="connsiteY31" fmla="*/ 71646 h 3181350"/>
                <a:gd name="connsiteX32" fmla="*/ 1457776 w 1581150"/>
                <a:gd name="connsiteY32" fmla="*/ 26212 h 3181350"/>
                <a:gd name="connsiteX33" fmla="*/ 1335189 w 1581150"/>
                <a:gd name="connsiteY33" fmla="*/ 37642 h 3181350"/>
                <a:gd name="connsiteX34" fmla="*/ 1285088 w 1581150"/>
                <a:gd name="connsiteY34" fmla="*/ 41833 h 3181350"/>
                <a:gd name="connsiteX35" fmla="*/ 1206030 w 1581150"/>
                <a:gd name="connsiteY35" fmla="*/ 62788 h 3181350"/>
                <a:gd name="connsiteX36" fmla="*/ 1157834 w 1581150"/>
                <a:gd name="connsiteY36" fmla="*/ 90791 h 3181350"/>
                <a:gd name="connsiteX37" fmla="*/ 1039343 w 1581150"/>
                <a:gd name="connsiteY37" fmla="*/ 146608 h 3181350"/>
                <a:gd name="connsiteX38" fmla="*/ 1026960 w 1581150"/>
                <a:gd name="connsiteY38" fmla="*/ 139464 h 3181350"/>
                <a:gd name="connsiteX39" fmla="*/ 1007434 w 1581150"/>
                <a:gd name="connsiteY39" fmla="*/ 178993 h 3181350"/>
                <a:gd name="connsiteX40" fmla="*/ 939045 w 1581150"/>
                <a:gd name="connsiteY40" fmla="*/ 205472 h 3181350"/>
                <a:gd name="connsiteX41" fmla="*/ 933044 w 1581150"/>
                <a:gd name="connsiteY41" fmla="*/ 211378 h 3181350"/>
                <a:gd name="connsiteX42" fmla="*/ 890562 w 1581150"/>
                <a:gd name="connsiteY42" fmla="*/ 236619 h 3181350"/>
                <a:gd name="connsiteX43" fmla="*/ 878751 w 1581150"/>
                <a:gd name="connsiteY43" fmla="*/ 221570 h 3181350"/>
                <a:gd name="connsiteX44" fmla="*/ 826078 w 1581150"/>
                <a:gd name="connsiteY44" fmla="*/ 235000 h 3181350"/>
                <a:gd name="connsiteX45" fmla="*/ 812934 w 1581150"/>
                <a:gd name="connsiteY45" fmla="*/ 263956 h 3181350"/>
                <a:gd name="connsiteX46" fmla="*/ 804552 w 1581150"/>
                <a:gd name="connsiteY46" fmla="*/ 277481 h 3181350"/>
                <a:gd name="connsiteX47" fmla="*/ 794265 w 1581150"/>
                <a:gd name="connsiteY47" fmla="*/ 304723 h 3181350"/>
                <a:gd name="connsiteX48" fmla="*/ 795312 w 1581150"/>
                <a:gd name="connsiteY48" fmla="*/ 298722 h 3181350"/>
                <a:gd name="connsiteX49" fmla="*/ 787311 w 1581150"/>
                <a:gd name="connsiteY49" fmla="*/ 291578 h 3181350"/>
                <a:gd name="connsiteX50" fmla="*/ 795217 w 1581150"/>
                <a:gd name="connsiteY50" fmla="*/ 274052 h 3181350"/>
                <a:gd name="connsiteX51" fmla="*/ 788264 w 1581150"/>
                <a:gd name="connsiteY51" fmla="*/ 247001 h 3181350"/>
                <a:gd name="connsiteX52" fmla="*/ 784073 w 1581150"/>
                <a:gd name="connsiteY52" fmla="*/ 251097 h 3181350"/>
                <a:gd name="connsiteX53" fmla="*/ 790264 w 1581150"/>
                <a:gd name="connsiteY53" fmla="*/ 245763 h 3181350"/>
                <a:gd name="connsiteX54" fmla="*/ 787978 w 1581150"/>
                <a:gd name="connsiteY54" fmla="*/ 236238 h 3181350"/>
                <a:gd name="connsiteX55" fmla="*/ 778072 w 1581150"/>
                <a:gd name="connsiteY55" fmla="*/ 242715 h 3181350"/>
                <a:gd name="connsiteX56" fmla="*/ 788550 w 1581150"/>
                <a:gd name="connsiteY56" fmla="*/ 207092 h 3181350"/>
                <a:gd name="connsiteX57" fmla="*/ 774643 w 1581150"/>
                <a:gd name="connsiteY57" fmla="*/ 140798 h 3181350"/>
                <a:gd name="connsiteX58" fmla="*/ 773691 w 1581150"/>
                <a:gd name="connsiteY58" fmla="*/ 134511 h 3181350"/>
                <a:gd name="connsiteX59" fmla="*/ 758641 w 1581150"/>
                <a:gd name="connsiteY59" fmla="*/ 126510 h 3181350"/>
                <a:gd name="connsiteX60" fmla="*/ 757784 w 1581150"/>
                <a:gd name="connsiteY60" fmla="*/ 120224 h 3181350"/>
                <a:gd name="connsiteX61" fmla="*/ 738924 w 1581150"/>
                <a:gd name="connsiteY61" fmla="*/ 113270 h 3181350"/>
                <a:gd name="connsiteX62" fmla="*/ 741306 w 1581150"/>
                <a:gd name="connsiteY62" fmla="*/ 96602 h 3181350"/>
                <a:gd name="connsiteX63" fmla="*/ 729114 w 1581150"/>
                <a:gd name="connsiteY63" fmla="*/ 93554 h 3181350"/>
                <a:gd name="connsiteX64" fmla="*/ 722160 w 1581150"/>
                <a:gd name="connsiteY64" fmla="*/ 78885 h 3181350"/>
                <a:gd name="connsiteX65" fmla="*/ 733209 w 1581150"/>
                <a:gd name="connsiteY65" fmla="*/ 64883 h 3181350"/>
                <a:gd name="connsiteX66" fmla="*/ 724923 w 1581150"/>
                <a:gd name="connsiteY66" fmla="*/ 34594 h 3181350"/>
                <a:gd name="connsiteX67" fmla="*/ 717017 w 1581150"/>
                <a:gd name="connsiteY67" fmla="*/ 39737 h 3181350"/>
                <a:gd name="connsiteX68" fmla="*/ 723399 w 1581150"/>
                <a:gd name="connsiteY68" fmla="*/ 45167 h 3181350"/>
                <a:gd name="connsiteX69" fmla="*/ 720160 w 1581150"/>
                <a:gd name="connsiteY69" fmla="*/ 55549 h 3181350"/>
                <a:gd name="connsiteX70" fmla="*/ 715302 w 1581150"/>
                <a:gd name="connsiteY70" fmla="*/ 51834 h 3181350"/>
                <a:gd name="connsiteX71" fmla="*/ 715112 w 1581150"/>
                <a:gd name="connsiteY71" fmla="*/ 53358 h 3181350"/>
                <a:gd name="connsiteX72" fmla="*/ 710635 w 1581150"/>
                <a:gd name="connsiteY72" fmla="*/ 46691 h 3181350"/>
                <a:gd name="connsiteX73" fmla="*/ 715398 w 1581150"/>
                <a:gd name="connsiteY73" fmla="*/ 25736 h 3181350"/>
                <a:gd name="connsiteX74" fmla="*/ 710730 w 1581150"/>
                <a:gd name="connsiteY74" fmla="*/ 20497 h 3181350"/>
                <a:gd name="connsiteX75" fmla="*/ 693681 w 1581150"/>
                <a:gd name="connsiteY75" fmla="*/ 26117 h 3181350"/>
                <a:gd name="connsiteX76" fmla="*/ 702444 w 1581150"/>
                <a:gd name="connsiteY76" fmla="*/ 14877 h 3181350"/>
                <a:gd name="connsiteX77" fmla="*/ 679203 w 1581150"/>
                <a:gd name="connsiteY77" fmla="*/ 13544 h 3181350"/>
                <a:gd name="connsiteX78" fmla="*/ 684918 w 1581150"/>
                <a:gd name="connsiteY78" fmla="*/ 11162 h 3181350"/>
                <a:gd name="connsiteX79" fmla="*/ 676536 w 1581150"/>
                <a:gd name="connsiteY79" fmla="*/ 7067 h 3181350"/>
                <a:gd name="connsiteX80" fmla="*/ 674631 w 1581150"/>
                <a:gd name="connsiteY80" fmla="*/ 20687 h 3181350"/>
                <a:gd name="connsiteX81" fmla="*/ 663963 w 1581150"/>
                <a:gd name="connsiteY81" fmla="*/ 19354 h 3181350"/>
                <a:gd name="connsiteX82" fmla="*/ 662629 w 1581150"/>
                <a:gd name="connsiteY82" fmla="*/ 16115 h 3181350"/>
                <a:gd name="connsiteX83" fmla="*/ 663486 w 1581150"/>
                <a:gd name="connsiteY83" fmla="*/ 10019 h 3181350"/>
                <a:gd name="connsiteX84" fmla="*/ 655009 w 1581150"/>
                <a:gd name="connsiteY84" fmla="*/ 5924 h 3181350"/>
                <a:gd name="connsiteX85" fmla="*/ 668725 w 1581150"/>
                <a:gd name="connsiteY85" fmla="*/ 10686 h 3181350"/>
                <a:gd name="connsiteX86" fmla="*/ 671773 w 1581150"/>
                <a:gd name="connsiteY86" fmla="*/ 1828 h 3181350"/>
                <a:gd name="connsiteX87" fmla="*/ 589668 w 1581150"/>
                <a:gd name="connsiteY87" fmla="*/ 8591 h 3181350"/>
                <a:gd name="connsiteX88" fmla="*/ 535947 w 1581150"/>
                <a:gd name="connsiteY88" fmla="*/ 18878 h 3181350"/>
                <a:gd name="connsiteX89" fmla="*/ 491084 w 1581150"/>
                <a:gd name="connsiteY89" fmla="*/ 42500 h 3181350"/>
                <a:gd name="connsiteX90" fmla="*/ 465176 w 1581150"/>
                <a:gd name="connsiteY90" fmla="*/ 46976 h 3181350"/>
                <a:gd name="connsiteX91" fmla="*/ 415265 w 1581150"/>
                <a:gd name="connsiteY91" fmla="*/ 56120 h 3181350"/>
                <a:gd name="connsiteX92" fmla="*/ 407550 w 1581150"/>
                <a:gd name="connsiteY92" fmla="*/ 72122 h 3181350"/>
                <a:gd name="connsiteX93" fmla="*/ 417456 w 1581150"/>
                <a:gd name="connsiteY93" fmla="*/ 78028 h 3181350"/>
                <a:gd name="connsiteX94" fmla="*/ 405835 w 1581150"/>
                <a:gd name="connsiteY94" fmla="*/ 96602 h 3181350"/>
                <a:gd name="connsiteX95" fmla="*/ 401358 w 1581150"/>
                <a:gd name="connsiteY95" fmla="*/ 89934 h 3181350"/>
                <a:gd name="connsiteX96" fmla="*/ 403835 w 1581150"/>
                <a:gd name="connsiteY96" fmla="*/ 97935 h 3181350"/>
                <a:gd name="connsiteX97" fmla="*/ 396501 w 1581150"/>
                <a:gd name="connsiteY97" fmla="*/ 98602 h 3181350"/>
                <a:gd name="connsiteX98" fmla="*/ 377070 w 1581150"/>
                <a:gd name="connsiteY98" fmla="*/ 120795 h 3181350"/>
                <a:gd name="connsiteX99" fmla="*/ 367545 w 1581150"/>
                <a:gd name="connsiteY99" fmla="*/ 124224 h 3181350"/>
                <a:gd name="connsiteX100" fmla="*/ 370212 w 1581150"/>
                <a:gd name="connsiteY100" fmla="*/ 130701 h 3181350"/>
                <a:gd name="connsiteX101" fmla="*/ 376879 w 1581150"/>
                <a:gd name="connsiteY101" fmla="*/ 134606 h 3181350"/>
                <a:gd name="connsiteX102" fmla="*/ 367640 w 1581150"/>
                <a:gd name="connsiteY102" fmla="*/ 148799 h 3181350"/>
                <a:gd name="connsiteX103" fmla="*/ 366497 w 1581150"/>
                <a:gd name="connsiteY103" fmla="*/ 144036 h 3181350"/>
                <a:gd name="connsiteX104" fmla="*/ 361639 w 1581150"/>
                <a:gd name="connsiteY104" fmla="*/ 152704 h 3181350"/>
                <a:gd name="connsiteX105" fmla="*/ 368307 w 1581150"/>
                <a:gd name="connsiteY105" fmla="*/ 156609 h 3181350"/>
                <a:gd name="connsiteX106" fmla="*/ 362592 w 1581150"/>
                <a:gd name="connsiteY106" fmla="*/ 158990 h 3181350"/>
                <a:gd name="connsiteX107" fmla="*/ 373164 w 1581150"/>
                <a:gd name="connsiteY107" fmla="*/ 160324 h 3181350"/>
                <a:gd name="connsiteX108" fmla="*/ 373831 w 1581150"/>
                <a:gd name="connsiteY108" fmla="*/ 155752 h 3181350"/>
                <a:gd name="connsiteX109" fmla="*/ 382213 w 1581150"/>
                <a:gd name="connsiteY109" fmla="*/ 159848 h 3181350"/>
                <a:gd name="connsiteX110" fmla="*/ 370878 w 1581150"/>
                <a:gd name="connsiteY110" fmla="*/ 163086 h 3181350"/>
                <a:gd name="connsiteX111" fmla="*/ 373355 w 1581150"/>
                <a:gd name="connsiteY111" fmla="*/ 171087 h 3181350"/>
                <a:gd name="connsiteX112" fmla="*/ 361258 w 1581150"/>
                <a:gd name="connsiteY112" fmla="*/ 180326 h 3181350"/>
                <a:gd name="connsiteX113" fmla="*/ 357448 w 1581150"/>
                <a:gd name="connsiteY113" fmla="*/ 169087 h 3181350"/>
                <a:gd name="connsiteX114" fmla="*/ 351447 w 1581150"/>
                <a:gd name="connsiteY114" fmla="*/ 172992 h 3181350"/>
                <a:gd name="connsiteX115" fmla="*/ 350781 w 1581150"/>
                <a:gd name="connsiteY115" fmla="*/ 165277 h 3181350"/>
                <a:gd name="connsiteX116" fmla="*/ 344875 w 1581150"/>
                <a:gd name="connsiteY116" fmla="*/ 181469 h 3181350"/>
                <a:gd name="connsiteX117" fmla="*/ 358877 w 1581150"/>
                <a:gd name="connsiteY117" fmla="*/ 184708 h 3181350"/>
                <a:gd name="connsiteX118" fmla="*/ 359544 w 1581150"/>
                <a:gd name="connsiteY118" fmla="*/ 192518 h 3181350"/>
                <a:gd name="connsiteX119" fmla="*/ 349828 w 1581150"/>
                <a:gd name="connsiteY119" fmla="*/ 197471 h 3181350"/>
                <a:gd name="connsiteX120" fmla="*/ 349352 w 1581150"/>
                <a:gd name="connsiteY120" fmla="*/ 188232 h 3181350"/>
                <a:gd name="connsiteX121" fmla="*/ 341637 w 1581150"/>
                <a:gd name="connsiteY121" fmla="*/ 191852 h 3181350"/>
                <a:gd name="connsiteX122" fmla="*/ 341541 w 1581150"/>
                <a:gd name="connsiteY122" fmla="*/ 179564 h 3181350"/>
                <a:gd name="connsiteX123" fmla="*/ 332683 w 1581150"/>
                <a:gd name="connsiteY123" fmla="*/ 178421 h 3181350"/>
                <a:gd name="connsiteX124" fmla="*/ 326682 w 1581150"/>
                <a:gd name="connsiteY124" fmla="*/ 182231 h 3181350"/>
                <a:gd name="connsiteX125" fmla="*/ 329159 w 1581150"/>
                <a:gd name="connsiteY125" fmla="*/ 190232 h 3181350"/>
                <a:gd name="connsiteX126" fmla="*/ 331540 w 1581150"/>
                <a:gd name="connsiteY126" fmla="*/ 185946 h 3181350"/>
                <a:gd name="connsiteX127" fmla="*/ 335255 w 1581150"/>
                <a:gd name="connsiteY127" fmla="*/ 184898 h 3181350"/>
                <a:gd name="connsiteX128" fmla="*/ 331921 w 1581150"/>
                <a:gd name="connsiteY128" fmla="*/ 195281 h 3181350"/>
                <a:gd name="connsiteX129" fmla="*/ 327063 w 1581150"/>
                <a:gd name="connsiteY129" fmla="*/ 191566 h 3181350"/>
                <a:gd name="connsiteX130" fmla="*/ 315538 w 1581150"/>
                <a:gd name="connsiteY130" fmla="*/ 196328 h 3181350"/>
                <a:gd name="connsiteX131" fmla="*/ 317253 w 1581150"/>
                <a:gd name="connsiteY131" fmla="*/ 184232 h 3181350"/>
                <a:gd name="connsiteX132" fmla="*/ 313347 w 1581150"/>
                <a:gd name="connsiteY132" fmla="*/ 186803 h 3181350"/>
                <a:gd name="connsiteX133" fmla="*/ 317348 w 1581150"/>
                <a:gd name="connsiteY133" fmla="*/ 208806 h 3181350"/>
                <a:gd name="connsiteX134" fmla="*/ 307823 w 1581150"/>
                <a:gd name="connsiteY134" fmla="*/ 212235 h 3181350"/>
                <a:gd name="connsiteX135" fmla="*/ 318015 w 1581150"/>
                <a:gd name="connsiteY135" fmla="*/ 216617 h 3181350"/>
                <a:gd name="connsiteX136" fmla="*/ 308775 w 1581150"/>
                <a:gd name="connsiteY136" fmla="*/ 218522 h 3181350"/>
                <a:gd name="connsiteX137" fmla="*/ 312395 w 1581150"/>
                <a:gd name="connsiteY137" fmla="*/ 231285 h 3181350"/>
                <a:gd name="connsiteX138" fmla="*/ 317729 w 1581150"/>
                <a:gd name="connsiteY138" fmla="*/ 231952 h 3181350"/>
                <a:gd name="connsiteX139" fmla="*/ 320967 w 1581150"/>
                <a:gd name="connsiteY139" fmla="*/ 221570 h 3181350"/>
                <a:gd name="connsiteX140" fmla="*/ 317634 w 1581150"/>
                <a:gd name="connsiteY140" fmla="*/ 219569 h 3181350"/>
                <a:gd name="connsiteX141" fmla="*/ 318967 w 1581150"/>
                <a:gd name="connsiteY141" fmla="*/ 210521 h 3181350"/>
                <a:gd name="connsiteX142" fmla="*/ 328968 w 1581150"/>
                <a:gd name="connsiteY142" fmla="*/ 216331 h 3181350"/>
                <a:gd name="connsiteX143" fmla="*/ 324587 w 1581150"/>
                <a:gd name="connsiteY143" fmla="*/ 221951 h 3181350"/>
                <a:gd name="connsiteX144" fmla="*/ 346018 w 1581150"/>
                <a:gd name="connsiteY144" fmla="*/ 223094 h 3181350"/>
                <a:gd name="connsiteX145" fmla="*/ 335922 w 1581150"/>
                <a:gd name="connsiteY145" fmla="*/ 231095 h 3181350"/>
                <a:gd name="connsiteX146" fmla="*/ 333255 w 1581150"/>
                <a:gd name="connsiteY146" fmla="*/ 224618 h 3181350"/>
                <a:gd name="connsiteX147" fmla="*/ 322206 w 1581150"/>
                <a:gd name="connsiteY147" fmla="*/ 226332 h 3181350"/>
                <a:gd name="connsiteX148" fmla="*/ 329540 w 1581150"/>
                <a:gd name="connsiteY148" fmla="*/ 237953 h 3181350"/>
                <a:gd name="connsiteX149" fmla="*/ 336398 w 1581150"/>
                <a:gd name="connsiteY149" fmla="*/ 240334 h 3181350"/>
                <a:gd name="connsiteX150" fmla="*/ 326397 w 1581150"/>
                <a:gd name="connsiteY150" fmla="*/ 234524 h 3181350"/>
                <a:gd name="connsiteX151" fmla="*/ 326873 w 1581150"/>
                <a:gd name="connsiteY151" fmla="*/ 243763 h 3181350"/>
                <a:gd name="connsiteX152" fmla="*/ 322872 w 1581150"/>
                <a:gd name="connsiteY152" fmla="*/ 258717 h 3181350"/>
                <a:gd name="connsiteX153" fmla="*/ 331445 w 1581150"/>
                <a:gd name="connsiteY153" fmla="*/ 249002 h 3181350"/>
                <a:gd name="connsiteX154" fmla="*/ 319920 w 1581150"/>
                <a:gd name="connsiteY154" fmla="*/ 253764 h 3181350"/>
                <a:gd name="connsiteX155" fmla="*/ 322587 w 1581150"/>
                <a:gd name="connsiteY155" fmla="*/ 260241 h 3181350"/>
                <a:gd name="connsiteX156" fmla="*/ 317062 w 1581150"/>
                <a:gd name="connsiteY156" fmla="*/ 261098 h 3181350"/>
                <a:gd name="connsiteX157" fmla="*/ 316586 w 1581150"/>
                <a:gd name="connsiteY157" fmla="*/ 251764 h 3181350"/>
                <a:gd name="connsiteX158" fmla="*/ 326778 w 1581150"/>
                <a:gd name="connsiteY158" fmla="*/ 243763 h 3181350"/>
                <a:gd name="connsiteX159" fmla="*/ 320110 w 1581150"/>
                <a:gd name="connsiteY159" fmla="*/ 239858 h 3181350"/>
                <a:gd name="connsiteX160" fmla="*/ 315729 w 1581150"/>
                <a:gd name="connsiteY160" fmla="*/ 245477 h 3181350"/>
                <a:gd name="connsiteX161" fmla="*/ 314776 w 1581150"/>
                <a:gd name="connsiteY161" fmla="*/ 239191 h 3181350"/>
                <a:gd name="connsiteX162" fmla="*/ 302394 w 1581150"/>
                <a:gd name="connsiteY162" fmla="*/ 237667 h 3181350"/>
                <a:gd name="connsiteX163" fmla="*/ 306585 w 1581150"/>
                <a:gd name="connsiteY163" fmla="*/ 245858 h 3181350"/>
                <a:gd name="connsiteX164" fmla="*/ 309252 w 1581150"/>
                <a:gd name="connsiteY164" fmla="*/ 240048 h 3181350"/>
                <a:gd name="connsiteX165" fmla="*/ 311728 w 1581150"/>
                <a:gd name="connsiteY165" fmla="*/ 248049 h 3181350"/>
                <a:gd name="connsiteX166" fmla="*/ 302298 w 1581150"/>
                <a:gd name="connsiteY166" fmla="*/ 263765 h 3181350"/>
                <a:gd name="connsiteX167" fmla="*/ 266675 w 1581150"/>
                <a:gd name="connsiteY167" fmla="*/ 273195 h 3181350"/>
                <a:gd name="connsiteX168" fmla="*/ 264770 w 1581150"/>
                <a:gd name="connsiteY168" fmla="*/ 286816 h 3181350"/>
                <a:gd name="connsiteX169" fmla="*/ 256578 w 1581150"/>
                <a:gd name="connsiteY169" fmla="*/ 281196 h 3181350"/>
                <a:gd name="connsiteX170" fmla="*/ 244863 w 1581150"/>
                <a:gd name="connsiteY170" fmla="*/ 287483 h 3181350"/>
                <a:gd name="connsiteX171" fmla="*/ 250006 w 1581150"/>
                <a:gd name="connsiteY171" fmla="*/ 301961 h 3181350"/>
                <a:gd name="connsiteX172" fmla="*/ 239148 w 1581150"/>
                <a:gd name="connsiteY172" fmla="*/ 302151 h 3181350"/>
                <a:gd name="connsiteX173" fmla="*/ 236481 w 1581150"/>
                <a:gd name="connsiteY173" fmla="*/ 295674 h 3181350"/>
                <a:gd name="connsiteX174" fmla="*/ 238671 w 1581150"/>
                <a:gd name="connsiteY174" fmla="*/ 305199 h 3181350"/>
                <a:gd name="connsiteX175" fmla="*/ 249720 w 1581150"/>
                <a:gd name="connsiteY175" fmla="*/ 303485 h 3181350"/>
                <a:gd name="connsiteX176" fmla="*/ 248006 w 1581150"/>
                <a:gd name="connsiteY176" fmla="*/ 315581 h 3181350"/>
                <a:gd name="connsiteX177" fmla="*/ 240672 w 1581150"/>
                <a:gd name="connsiteY177" fmla="*/ 316248 h 3181350"/>
                <a:gd name="connsiteX178" fmla="*/ 240957 w 1581150"/>
                <a:gd name="connsiteY178" fmla="*/ 327011 h 3181350"/>
                <a:gd name="connsiteX179" fmla="*/ 230575 w 1581150"/>
                <a:gd name="connsiteY179" fmla="*/ 324154 h 3181350"/>
                <a:gd name="connsiteX180" fmla="*/ 240100 w 1581150"/>
                <a:gd name="connsiteY180" fmla="*/ 308342 h 3181350"/>
                <a:gd name="connsiteX181" fmla="*/ 231051 w 1581150"/>
                <a:gd name="connsiteY181" fmla="*/ 308723 h 3181350"/>
                <a:gd name="connsiteX182" fmla="*/ 221622 w 1581150"/>
                <a:gd name="connsiteY182" fmla="*/ 324440 h 3181350"/>
                <a:gd name="connsiteX183" fmla="*/ 231623 w 1581150"/>
                <a:gd name="connsiteY183" fmla="*/ 330250 h 3181350"/>
                <a:gd name="connsiteX184" fmla="*/ 226575 w 1581150"/>
                <a:gd name="connsiteY184" fmla="*/ 340442 h 3181350"/>
                <a:gd name="connsiteX185" fmla="*/ 246006 w 1581150"/>
                <a:gd name="connsiteY185" fmla="*/ 330536 h 3181350"/>
                <a:gd name="connsiteX186" fmla="*/ 248673 w 1581150"/>
                <a:gd name="connsiteY186" fmla="*/ 337013 h 3181350"/>
                <a:gd name="connsiteX187" fmla="*/ 238767 w 1581150"/>
                <a:gd name="connsiteY187" fmla="*/ 343490 h 3181350"/>
                <a:gd name="connsiteX188" fmla="*/ 249816 w 1581150"/>
                <a:gd name="connsiteY188" fmla="*/ 341775 h 3181350"/>
                <a:gd name="connsiteX189" fmla="*/ 240957 w 1581150"/>
                <a:gd name="connsiteY189" fmla="*/ 353015 h 3181350"/>
                <a:gd name="connsiteX190" fmla="*/ 232575 w 1581150"/>
                <a:gd name="connsiteY190" fmla="*/ 348919 h 3181350"/>
                <a:gd name="connsiteX191" fmla="*/ 235719 w 1581150"/>
                <a:gd name="connsiteY191" fmla="*/ 364730 h 3181350"/>
                <a:gd name="connsiteX192" fmla="*/ 228384 w 1581150"/>
                <a:gd name="connsiteY192" fmla="*/ 365397 h 3181350"/>
                <a:gd name="connsiteX193" fmla="*/ 232861 w 1581150"/>
                <a:gd name="connsiteY193" fmla="*/ 384352 h 3181350"/>
                <a:gd name="connsiteX194" fmla="*/ 241910 w 1581150"/>
                <a:gd name="connsiteY194" fmla="*/ 383971 h 3181350"/>
                <a:gd name="connsiteX195" fmla="*/ 236385 w 1581150"/>
                <a:gd name="connsiteY195" fmla="*/ 397115 h 3181350"/>
                <a:gd name="connsiteX196" fmla="*/ 245529 w 1581150"/>
                <a:gd name="connsiteY196" fmla="*/ 409022 h 3181350"/>
                <a:gd name="connsiteX197" fmla="*/ 237624 w 1581150"/>
                <a:gd name="connsiteY197" fmla="*/ 414165 h 3181350"/>
                <a:gd name="connsiteX198" fmla="*/ 227622 w 1581150"/>
                <a:gd name="connsiteY198" fmla="*/ 408355 h 3181350"/>
                <a:gd name="connsiteX199" fmla="*/ 237338 w 1581150"/>
                <a:gd name="connsiteY199" fmla="*/ 403402 h 3181350"/>
                <a:gd name="connsiteX200" fmla="*/ 233147 w 1581150"/>
                <a:gd name="connsiteY200" fmla="*/ 395210 h 3181350"/>
                <a:gd name="connsiteX201" fmla="*/ 213240 w 1581150"/>
                <a:gd name="connsiteY201" fmla="*/ 408164 h 3181350"/>
                <a:gd name="connsiteX202" fmla="*/ 222288 w 1581150"/>
                <a:gd name="connsiteY202" fmla="*/ 407783 h 3181350"/>
                <a:gd name="connsiteX203" fmla="*/ 225622 w 1581150"/>
                <a:gd name="connsiteY203" fmla="*/ 409688 h 3181350"/>
                <a:gd name="connsiteX204" fmla="*/ 223908 w 1581150"/>
                <a:gd name="connsiteY204" fmla="*/ 421785 h 3181350"/>
                <a:gd name="connsiteX205" fmla="*/ 218383 w 1581150"/>
                <a:gd name="connsiteY205" fmla="*/ 422642 h 3181350"/>
                <a:gd name="connsiteX206" fmla="*/ 241624 w 1581150"/>
                <a:gd name="connsiteY206" fmla="*/ 436358 h 3181350"/>
                <a:gd name="connsiteX207" fmla="*/ 234480 w 1581150"/>
                <a:gd name="connsiteY207" fmla="*/ 435501 h 3181350"/>
                <a:gd name="connsiteX208" fmla="*/ 246006 w 1581150"/>
                <a:gd name="connsiteY208" fmla="*/ 443121 h 3181350"/>
                <a:gd name="connsiteX209" fmla="*/ 259245 w 1581150"/>
                <a:gd name="connsiteY209" fmla="*/ 438644 h 3181350"/>
                <a:gd name="connsiteX210" fmla="*/ 263913 w 1581150"/>
                <a:gd name="connsiteY210" fmla="*/ 443788 h 3181350"/>
                <a:gd name="connsiteX211" fmla="*/ 265246 w 1581150"/>
                <a:gd name="connsiteY211" fmla="*/ 434739 h 3181350"/>
                <a:gd name="connsiteX212" fmla="*/ 250863 w 1581150"/>
                <a:gd name="connsiteY212" fmla="*/ 434453 h 3181350"/>
                <a:gd name="connsiteX213" fmla="*/ 274485 w 1581150"/>
                <a:gd name="connsiteY213" fmla="*/ 420452 h 3181350"/>
                <a:gd name="connsiteX214" fmla="*/ 277343 w 1581150"/>
                <a:gd name="connsiteY214" fmla="*/ 425405 h 3181350"/>
                <a:gd name="connsiteX215" fmla="*/ 279819 w 1581150"/>
                <a:gd name="connsiteY215" fmla="*/ 421118 h 3181350"/>
                <a:gd name="connsiteX216" fmla="*/ 284487 w 1581150"/>
                <a:gd name="connsiteY216" fmla="*/ 426262 h 3181350"/>
                <a:gd name="connsiteX217" fmla="*/ 274771 w 1581150"/>
                <a:gd name="connsiteY217" fmla="*/ 418928 h 3181350"/>
                <a:gd name="connsiteX218" fmla="*/ 270104 w 1581150"/>
                <a:gd name="connsiteY218" fmla="*/ 413784 h 3181350"/>
                <a:gd name="connsiteX219" fmla="*/ 265722 w 1581150"/>
                <a:gd name="connsiteY219" fmla="*/ 419404 h 3181350"/>
                <a:gd name="connsiteX220" fmla="*/ 273628 w 1581150"/>
                <a:gd name="connsiteY220" fmla="*/ 401878 h 3181350"/>
                <a:gd name="connsiteX221" fmla="*/ 271056 w 1581150"/>
                <a:gd name="connsiteY221" fmla="*/ 407688 h 3181350"/>
                <a:gd name="connsiteX222" fmla="*/ 280581 w 1581150"/>
                <a:gd name="connsiteY222" fmla="*/ 404259 h 3181350"/>
                <a:gd name="connsiteX223" fmla="*/ 281915 w 1581150"/>
                <a:gd name="connsiteY223" fmla="*/ 407498 h 3181350"/>
                <a:gd name="connsiteX224" fmla="*/ 285153 w 1581150"/>
                <a:gd name="connsiteY224" fmla="*/ 384828 h 3181350"/>
                <a:gd name="connsiteX225" fmla="*/ 267056 w 1581150"/>
                <a:gd name="connsiteY225" fmla="*/ 385590 h 3181350"/>
                <a:gd name="connsiteX226" fmla="*/ 265341 w 1581150"/>
                <a:gd name="connsiteY226" fmla="*/ 397687 h 3181350"/>
                <a:gd name="connsiteX227" fmla="*/ 254292 w 1581150"/>
                <a:gd name="connsiteY227" fmla="*/ 399401 h 3181350"/>
                <a:gd name="connsiteX228" fmla="*/ 257340 w 1581150"/>
                <a:gd name="connsiteY228" fmla="*/ 390543 h 3181350"/>
                <a:gd name="connsiteX229" fmla="*/ 244958 w 1581150"/>
                <a:gd name="connsiteY229" fmla="*/ 389019 h 3181350"/>
                <a:gd name="connsiteX230" fmla="*/ 254007 w 1581150"/>
                <a:gd name="connsiteY230" fmla="*/ 376256 h 3181350"/>
                <a:gd name="connsiteX231" fmla="*/ 234099 w 1581150"/>
                <a:gd name="connsiteY231" fmla="*/ 376827 h 3181350"/>
                <a:gd name="connsiteX232" fmla="*/ 229623 w 1581150"/>
                <a:gd name="connsiteY232" fmla="*/ 370160 h 3181350"/>
                <a:gd name="connsiteX233" fmla="*/ 233433 w 1581150"/>
                <a:gd name="connsiteY233" fmla="*/ 369112 h 3181350"/>
                <a:gd name="connsiteX234" fmla="*/ 242958 w 1581150"/>
                <a:gd name="connsiteY234" fmla="*/ 365683 h 3181350"/>
                <a:gd name="connsiteX235" fmla="*/ 242672 w 1581150"/>
                <a:gd name="connsiteY235" fmla="*/ 354920 h 3181350"/>
                <a:gd name="connsiteX236" fmla="*/ 249816 w 1581150"/>
                <a:gd name="connsiteY236" fmla="*/ 355777 h 3181350"/>
                <a:gd name="connsiteX237" fmla="*/ 256388 w 1581150"/>
                <a:gd name="connsiteY237" fmla="*/ 347395 h 3181350"/>
                <a:gd name="connsiteX238" fmla="*/ 259531 w 1581150"/>
                <a:gd name="connsiteY238" fmla="*/ 350824 h 3181350"/>
                <a:gd name="connsiteX239" fmla="*/ 262198 w 1581150"/>
                <a:gd name="connsiteY239" fmla="*/ 345014 h 3181350"/>
                <a:gd name="connsiteX240" fmla="*/ 263151 w 1581150"/>
                <a:gd name="connsiteY240" fmla="*/ 351300 h 3181350"/>
                <a:gd name="connsiteX241" fmla="*/ 273819 w 1581150"/>
                <a:gd name="connsiteY241" fmla="*/ 352634 h 3181350"/>
                <a:gd name="connsiteX242" fmla="*/ 255816 w 1581150"/>
                <a:gd name="connsiteY242" fmla="*/ 339584 h 3181350"/>
                <a:gd name="connsiteX243" fmla="*/ 254483 w 1581150"/>
                <a:gd name="connsiteY243" fmla="*/ 336346 h 3181350"/>
                <a:gd name="connsiteX244" fmla="*/ 275914 w 1581150"/>
                <a:gd name="connsiteY244" fmla="*/ 337489 h 3181350"/>
                <a:gd name="connsiteX245" fmla="*/ 292011 w 1581150"/>
                <a:gd name="connsiteY245" fmla="*/ 325678 h 3181350"/>
                <a:gd name="connsiteX246" fmla="*/ 290868 w 1581150"/>
                <a:gd name="connsiteY246" fmla="*/ 320915 h 3181350"/>
                <a:gd name="connsiteX247" fmla="*/ 276771 w 1581150"/>
                <a:gd name="connsiteY247" fmla="*/ 319106 h 3181350"/>
                <a:gd name="connsiteX248" fmla="*/ 275628 w 1581150"/>
                <a:gd name="connsiteY248" fmla="*/ 314343 h 3181350"/>
                <a:gd name="connsiteX249" fmla="*/ 291726 w 1581150"/>
                <a:gd name="connsiteY249" fmla="*/ 314819 h 3181350"/>
                <a:gd name="connsiteX250" fmla="*/ 294393 w 1581150"/>
                <a:gd name="connsiteY250" fmla="*/ 309009 h 3181350"/>
                <a:gd name="connsiteX251" fmla="*/ 286011 w 1581150"/>
                <a:gd name="connsiteY251" fmla="*/ 304913 h 3181350"/>
                <a:gd name="connsiteX252" fmla="*/ 291345 w 1581150"/>
                <a:gd name="connsiteY252" fmla="*/ 305580 h 3181350"/>
                <a:gd name="connsiteX253" fmla="*/ 276676 w 1581150"/>
                <a:gd name="connsiteY253" fmla="*/ 294531 h 3181350"/>
                <a:gd name="connsiteX254" fmla="*/ 279057 w 1581150"/>
                <a:gd name="connsiteY254" fmla="*/ 290245 h 3181350"/>
                <a:gd name="connsiteX255" fmla="*/ 301632 w 1581150"/>
                <a:gd name="connsiteY255" fmla="*/ 296150 h 3181350"/>
                <a:gd name="connsiteX256" fmla="*/ 308680 w 1581150"/>
                <a:gd name="connsiteY256" fmla="*/ 284720 h 3181350"/>
                <a:gd name="connsiteX257" fmla="*/ 316681 w 1581150"/>
                <a:gd name="connsiteY257" fmla="*/ 291864 h 3181350"/>
                <a:gd name="connsiteX258" fmla="*/ 306013 w 1581150"/>
                <a:gd name="connsiteY258" fmla="*/ 290531 h 3181350"/>
                <a:gd name="connsiteX259" fmla="*/ 297250 w 1581150"/>
                <a:gd name="connsiteY259" fmla="*/ 301770 h 3181350"/>
                <a:gd name="connsiteX260" fmla="*/ 306108 w 1581150"/>
                <a:gd name="connsiteY260" fmla="*/ 302913 h 3181350"/>
                <a:gd name="connsiteX261" fmla="*/ 307251 w 1581150"/>
                <a:gd name="connsiteY261" fmla="*/ 307676 h 3181350"/>
                <a:gd name="connsiteX262" fmla="*/ 301536 w 1581150"/>
                <a:gd name="connsiteY262" fmla="*/ 310057 h 3181350"/>
                <a:gd name="connsiteX263" fmla="*/ 317253 w 1581150"/>
                <a:gd name="connsiteY263" fmla="*/ 313581 h 3181350"/>
                <a:gd name="connsiteX264" fmla="*/ 305727 w 1581150"/>
                <a:gd name="connsiteY264" fmla="*/ 318344 h 3181350"/>
                <a:gd name="connsiteX265" fmla="*/ 306204 w 1581150"/>
                <a:gd name="connsiteY265" fmla="*/ 339965 h 3181350"/>
                <a:gd name="connsiteX266" fmla="*/ 299536 w 1581150"/>
                <a:gd name="connsiteY266" fmla="*/ 336060 h 3181350"/>
                <a:gd name="connsiteX267" fmla="*/ 299822 w 1581150"/>
                <a:gd name="connsiteY267" fmla="*/ 346823 h 3181350"/>
                <a:gd name="connsiteX268" fmla="*/ 312204 w 1581150"/>
                <a:gd name="connsiteY268" fmla="*/ 348347 h 3181350"/>
                <a:gd name="connsiteX269" fmla="*/ 314586 w 1581150"/>
                <a:gd name="connsiteY269" fmla="*/ 331774 h 3181350"/>
                <a:gd name="connsiteX270" fmla="*/ 324301 w 1581150"/>
                <a:gd name="connsiteY270" fmla="*/ 339108 h 3181350"/>
                <a:gd name="connsiteX271" fmla="*/ 320967 w 1581150"/>
                <a:gd name="connsiteY271" fmla="*/ 349490 h 3181350"/>
                <a:gd name="connsiteX272" fmla="*/ 312585 w 1581150"/>
                <a:gd name="connsiteY272" fmla="*/ 357682 h 3181350"/>
                <a:gd name="connsiteX273" fmla="*/ 323444 w 1581150"/>
                <a:gd name="connsiteY273" fmla="*/ 357491 h 3181350"/>
                <a:gd name="connsiteX274" fmla="*/ 319062 w 1581150"/>
                <a:gd name="connsiteY274" fmla="*/ 363111 h 3181350"/>
                <a:gd name="connsiteX275" fmla="*/ 308013 w 1581150"/>
                <a:gd name="connsiteY275" fmla="*/ 364826 h 3181350"/>
                <a:gd name="connsiteX276" fmla="*/ 307156 w 1581150"/>
                <a:gd name="connsiteY276" fmla="*/ 358539 h 3181350"/>
                <a:gd name="connsiteX277" fmla="*/ 303822 w 1581150"/>
                <a:gd name="connsiteY277" fmla="*/ 356634 h 3181350"/>
                <a:gd name="connsiteX278" fmla="*/ 306108 w 1581150"/>
                <a:gd name="connsiteY278" fmla="*/ 378446 h 3181350"/>
                <a:gd name="connsiteX279" fmla="*/ 310490 w 1581150"/>
                <a:gd name="connsiteY279" fmla="*/ 372827 h 3181350"/>
                <a:gd name="connsiteX280" fmla="*/ 316872 w 1581150"/>
                <a:gd name="connsiteY280" fmla="*/ 378256 h 3181350"/>
                <a:gd name="connsiteX281" fmla="*/ 299441 w 1581150"/>
                <a:gd name="connsiteY281" fmla="*/ 386828 h 3181350"/>
                <a:gd name="connsiteX282" fmla="*/ 314967 w 1581150"/>
                <a:gd name="connsiteY282" fmla="*/ 391781 h 3181350"/>
                <a:gd name="connsiteX283" fmla="*/ 320015 w 1581150"/>
                <a:gd name="connsiteY283" fmla="*/ 381685 h 3181350"/>
                <a:gd name="connsiteX284" fmla="*/ 343065 w 1581150"/>
                <a:gd name="connsiteY284" fmla="*/ 396830 h 3181350"/>
                <a:gd name="connsiteX285" fmla="*/ 356115 w 1581150"/>
                <a:gd name="connsiteY285" fmla="*/ 393877 h 3181350"/>
                <a:gd name="connsiteX286" fmla="*/ 356591 w 1581150"/>
                <a:gd name="connsiteY286" fmla="*/ 403116 h 3181350"/>
                <a:gd name="connsiteX287" fmla="*/ 343161 w 1581150"/>
                <a:gd name="connsiteY287" fmla="*/ 409117 h 3181350"/>
                <a:gd name="connsiteX288" fmla="*/ 351066 w 1581150"/>
                <a:gd name="connsiteY288" fmla="*/ 403973 h 3181350"/>
                <a:gd name="connsiteX289" fmla="*/ 351733 w 1581150"/>
                <a:gd name="connsiteY289" fmla="*/ 411689 h 3181350"/>
                <a:gd name="connsiteX290" fmla="*/ 330683 w 1581150"/>
                <a:gd name="connsiteY290" fmla="*/ 407498 h 3181350"/>
                <a:gd name="connsiteX291" fmla="*/ 324015 w 1581150"/>
                <a:gd name="connsiteY291" fmla="*/ 415880 h 3181350"/>
                <a:gd name="connsiteX292" fmla="*/ 338208 w 1581150"/>
                <a:gd name="connsiteY292" fmla="*/ 417594 h 3181350"/>
                <a:gd name="connsiteX293" fmla="*/ 334017 w 1581150"/>
                <a:gd name="connsiteY293" fmla="*/ 421690 h 3181350"/>
                <a:gd name="connsiteX294" fmla="*/ 341541 w 1581150"/>
                <a:gd name="connsiteY294" fmla="*/ 419499 h 3181350"/>
                <a:gd name="connsiteX295" fmla="*/ 342018 w 1581150"/>
                <a:gd name="connsiteY295" fmla="*/ 428834 h 3181350"/>
                <a:gd name="connsiteX296" fmla="*/ 349542 w 1581150"/>
                <a:gd name="connsiteY296" fmla="*/ 426738 h 3181350"/>
                <a:gd name="connsiteX297" fmla="*/ 344399 w 1581150"/>
                <a:gd name="connsiteY297" fmla="*/ 412260 h 3181350"/>
                <a:gd name="connsiteX298" fmla="*/ 351066 w 1581150"/>
                <a:gd name="connsiteY298" fmla="*/ 416165 h 3181350"/>
                <a:gd name="connsiteX299" fmla="*/ 354305 w 1581150"/>
                <a:gd name="connsiteY299" fmla="*/ 405783 h 3181350"/>
                <a:gd name="connsiteX300" fmla="*/ 368878 w 1581150"/>
                <a:gd name="connsiteY300" fmla="*/ 404545 h 3181350"/>
                <a:gd name="connsiteX301" fmla="*/ 373164 w 1581150"/>
                <a:gd name="connsiteY301" fmla="*/ 412736 h 3181350"/>
                <a:gd name="connsiteX302" fmla="*/ 368021 w 1581150"/>
                <a:gd name="connsiteY302" fmla="*/ 410546 h 3181350"/>
                <a:gd name="connsiteX303" fmla="*/ 372117 w 1581150"/>
                <a:gd name="connsiteY303" fmla="*/ 432548 h 3181350"/>
                <a:gd name="connsiteX304" fmla="*/ 373260 w 1581150"/>
                <a:gd name="connsiteY304" fmla="*/ 437311 h 3181350"/>
                <a:gd name="connsiteX305" fmla="*/ 363925 w 1581150"/>
                <a:gd name="connsiteY305" fmla="*/ 439216 h 3181350"/>
                <a:gd name="connsiteX306" fmla="*/ 368211 w 1581150"/>
                <a:gd name="connsiteY306" fmla="*/ 447407 h 3181350"/>
                <a:gd name="connsiteX307" fmla="*/ 353829 w 1581150"/>
                <a:gd name="connsiteY307" fmla="*/ 459504 h 3181350"/>
                <a:gd name="connsiteX308" fmla="*/ 371545 w 1581150"/>
                <a:gd name="connsiteY308" fmla="*/ 449408 h 3181350"/>
                <a:gd name="connsiteX309" fmla="*/ 375355 w 1581150"/>
                <a:gd name="connsiteY309" fmla="*/ 460647 h 3181350"/>
                <a:gd name="connsiteX310" fmla="*/ 367830 w 1581150"/>
                <a:gd name="connsiteY310" fmla="*/ 462743 h 3181350"/>
                <a:gd name="connsiteX311" fmla="*/ 369164 w 1581150"/>
                <a:gd name="connsiteY311" fmla="*/ 465981 h 3181350"/>
                <a:gd name="connsiteX312" fmla="*/ 376212 w 1581150"/>
                <a:gd name="connsiteY312" fmla="*/ 466838 h 3181350"/>
                <a:gd name="connsiteX313" fmla="*/ 373831 w 1581150"/>
                <a:gd name="connsiteY313" fmla="*/ 471125 h 3181350"/>
                <a:gd name="connsiteX314" fmla="*/ 365163 w 1581150"/>
                <a:gd name="connsiteY314" fmla="*/ 468553 h 3181350"/>
                <a:gd name="connsiteX315" fmla="*/ 362115 w 1581150"/>
                <a:gd name="connsiteY315" fmla="*/ 489698 h 3181350"/>
                <a:gd name="connsiteX316" fmla="*/ 370116 w 1581150"/>
                <a:gd name="connsiteY316" fmla="*/ 496842 h 3181350"/>
                <a:gd name="connsiteX317" fmla="*/ 364592 w 1581150"/>
                <a:gd name="connsiteY317" fmla="*/ 497699 h 3181350"/>
                <a:gd name="connsiteX318" fmla="*/ 353257 w 1581150"/>
                <a:gd name="connsiteY318" fmla="*/ 488555 h 3181350"/>
                <a:gd name="connsiteX319" fmla="*/ 350781 w 1581150"/>
                <a:gd name="connsiteY319" fmla="*/ 492937 h 3181350"/>
                <a:gd name="connsiteX320" fmla="*/ 353448 w 1581150"/>
                <a:gd name="connsiteY320" fmla="*/ 499414 h 3181350"/>
                <a:gd name="connsiteX321" fmla="*/ 358782 w 1581150"/>
                <a:gd name="connsiteY321" fmla="*/ 500081 h 3181350"/>
                <a:gd name="connsiteX322" fmla="*/ 352590 w 1581150"/>
                <a:gd name="connsiteY322" fmla="*/ 517797 h 3181350"/>
                <a:gd name="connsiteX323" fmla="*/ 359258 w 1581150"/>
                <a:gd name="connsiteY323" fmla="*/ 509415 h 3181350"/>
                <a:gd name="connsiteX324" fmla="*/ 366497 w 1581150"/>
                <a:gd name="connsiteY324" fmla="*/ 508748 h 3181350"/>
                <a:gd name="connsiteX325" fmla="*/ 379832 w 1581150"/>
                <a:gd name="connsiteY325" fmla="*/ 516559 h 3181350"/>
                <a:gd name="connsiteX326" fmla="*/ 379641 w 1581150"/>
                <a:gd name="connsiteY326" fmla="*/ 530370 h 3181350"/>
                <a:gd name="connsiteX327" fmla="*/ 373641 w 1581150"/>
                <a:gd name="connsiteY327" fmla="*/ 534275 h 3181350"/>
                <a:gd name="connsiteX328" fmla="*/ 363639 w 1581150"/>
                <a:gd name="connsiteY328" fmla="*/ 528465 h 3181350"/>
                <a:gd name="connsiteX329" fmla="*/ 362401 w 1581150"/>
                <a:gd name="connsiteY329" fmla="*/ 528275 h 3181350"/>
                <a:gd name="connsiteX330" fmla="*/ 364878 w 1581150"/>
                <a:gd name="connsiteY330" fmla="*/ 525893 h 3181350"/>
                <a:gd name="connsiteX331" fmla="*/ 357734 w 1581150"/>
                <a:gd name="connsiteY331" fmla="*/ 522179 h 3181350"/>
                <a:gd name="connsiteX332" fmla="*/ 357639 w 1581150"/>
                <a:gd name="connsiteY332" fmla="*/ 530180 h 3181350"/>
                <a:gd name="connsiteX333" fmla="*/ 354495 w 1581150"/>
                <a:gd name="connsiteY333" fmla="*/ 528941 h 3181350"/>
                <a:gd name="connsiteX334" fmla="*/ 349828 w 1581150"/>
                <a:gd name="connsiteY334" fmla="*/ 536085 h 3181350"/>
                <a:gd name="connsiteX335" fmla="*/ 352019 w 1581150"/>
                <a:gd name="connsiteY335" fmla="*/ 536466 h 3181350"/>
                <a:gd name="connsiteX336" fmla="*/ 347256 w 1581150"/>
                <a:gd name="connsiteY336" fmla="*/ 538847 h 3181350"/>
                <a:gd name="connsiteX337" fmla="*/ 351638 w 1581150"/>
                <a:gd name="connsiteY337" fmla="*/ 529703 h 3181350"/>
                <a:gd name="connsiteX338" fmla="*/ 346399 w 1581150"/>
                <a:gd name="connsiteY338" fmla="*/ 526179 h 3181350"/>
                <a:gd name="connsiteX339" fmla="*/ 339732 w 1581150"/>
                <a:gd name="connsiteY339" fmla="*/ 541419 h 3181350"/>
                <a:gd name="connsiteX340" fmla="*/ 327444 w 1581150"/>
                <a:gd name="connsiteY340" fmla="*/ 532561 h 3181350"/>
                <a:gd name="connsiteX341" fmla="*/ 328397 w 1581150"/>
                <a:gd name="connsiteY341" fmla="*/ 531513 h 3181350"/>
                <a:gd name="connsiteX342" fmla="*/ 328778 w 1581150"/>
                <a:gd name="connsiteY342" fmla="*/ 531894 h 3181350"/>
                <a:gd name="connsiteX343" fmla="*/ 328873 w 1581150"/>
                <a:gd name="connsiteY343" fmla="*/ 531418 h 3181350"/>
                <a:gd name="connsiteX344" fmla="*/ 333064 w 1581150"/>
                <a:gd name="connsiteY344" fmla="*/ 531513 h 3181350"/>
                <a:gd name="connsiteX345" fmla="*/ 320872 w 1581150"/>
                <a:gd name="connsiteY345" fmla="*/ 521131 h 3181350"/>
                <a:gd name="connsiteX346" fmla="*/ 310776 w 1581150"/>
                <a:gd name="connsiteY346" fmla="*/ 532942 h 3181350"/>
                <a:gd name="connsiteX347" fmla="*/ 315919 w 1581150"/>
                <a:gd name="connsiteY347" fmla="*/ 538085 h 3181350"/>
                <a:gd name="connsiteX348" fmla="*/ 309823 w 1581150"/>
                <a:gd name="connsiteY348" fmla="*/ 545515 h 3181350"/>
                <a:gd name="connsiteX349" fmla="*/ 287535 w 1581150"/>
                <a:gd name="connsiteY349" fmla="*/ 543229 h 3181350"/>
                <a:gd name="connsiteX350" fmla="*/ 284772 w 1581150"/>
                <a:gd name="connsiteY350" fmla="*/ 537228 h 3181350"/>
                <a:gd name="connsiteX351" fmla="*/ 281820 w 1581150"/>
                <a:gd name="connsiteY351" fmla="*/ 542181 h 3181350"/>
                <a:gd name="connsiteX352" fmla="*/ 275057 w 1581150"/>
                <a:gd name="connsiteY352" fmla="*/ 541419 h 3181350"/>
                <a:gd name="connsiteX353" fmla="*/ 274676 w 1581150"/>
                <a:gd name="connsiteY353" fmla="*/ 543800 h 3181350"/>
                <a:gd name="connsiteX354" fmla="*/ 266389 w 1581150"/>
                <a:gd name="connsiteY354" fmla="*/ 539609 h 3181350"/>
                <a:gd name="connsiteX355" fmla="*/ 259341 w 1581150"/>
                <a:gd name="connsiteY355" fmla="*/ 538752 h 3181350"/>
                <a:gd name="connsiteX356" fmla="*/ 262484 w 1581150"/>
                <a:gd name="connsiteY356" fmla="*/ 554564 h 3181350"/>
                <a:gd name="connsiteX357" fmla="*/ 225527 w 1581150"/>
                <a:gd name="connsiteY357" fmla="*/ 548468 h 3181350"/>
                <a:gd name="connsiteX358" fmla="*/ 229718 w 1581150"/>
                <a:gd name="connsiteY358" fmla="*/ 544372 h 3181350"/>
                <a:gd name="connsiteX359" fmla="*/ 238767 w 1581150"/>
                <a:gd name="connsiteY359" fmla="*/ 543991 h 3181350"/>
                <a:gd name="connsiteX360" fmla="*/ 238100 w 1581150"/>
                <a:gd name="connsiteY360" fmla="*/ 536180 h 3181350"/>
                <a:gd name="connsiteX361" fmla="*/ 247625 w 1581150"/>
                <a:gd name="connsiteY361" fmla="*/ 532751 h 3181350"/>
                <a:gd name="connsiteX362" fmla="*/ 247625 w 1581150"/>
                <a:gd name="connsiteY362" fmla="*/ 545039 h 3181350"/>
                <a:gd name="connsiteX363" fmla="*/ 257150 w 1581150"/>
                <a:gd name="connsiteY363" fmla="*/ 541610 h 3181350"/>
                <a:gd name="connsiteX364" fmla="*/ 263436 w 1581150"/>
                <a:gd name="connsiteY364" fmla="*/ 510082 h 3181350"/>
                <a:gd name="connsiteX365" fmla="*/ 255531 w 1581150"/>
                <a:gd name="connsiteY365" fmla="*/ 527513 h 3181350"/>
                <a:gd name="connsiteX366" fmla="*/ 262389 w 1581150"/>
                <a:gd name="connsiteY366" fmla="*/ 529894 h 3181350"/>
                <a:gd name="connsiteX367" fmla="*/ 275247 w 1581150"/>
                <a:gd name="connsiteY367" fmla="*/ 528370 h 3181350"/>
                <a:gd name="connsiteX368" fmla="*/ 278010 w 1581150"/>
                <a:gd name="connsiteY368" fmla="*/ 508748 h 3181350"/>
                <a:gd name="connsiteX369" fmla="*/ 266294 w 1581150"/>
                <a:gd name="connsiteY369" fmla="*/ 514940 h 3181350"/>
                <a:gd name="connsiteX370" fmla="*/ 270390 w 1581150"/>
                <a:gd name="connsiteY370" fmla="*/ 498557 h 3181350"/>
                <a:gd name="connsiteX371" fmla="*/ 280772 w 1581150"/>
                <a:gd name="connsiteY371" fmla="*/ 494461 h 3181350"/>
                <a:gd name="connsiteX372" fmla="*/ 274390 w 1581150"/>
                <a:gd name="connsiteY372" fmla="*/ 495985 h 3181350"/>
                <a:gd name="connsiteX373" fmla="*/ 266865 w 1581150"/>
                <a:gd name="connsiteY373" fmla="*/ 485793 h 3181350"/>
                <a:gd name="connsiteX374" fmla="*/ 280962 w 1581150"/>
                <a:gd name="connsiteY374" fmla="*/ 493318 h 3181350"/>
                <a:gd name="connsiteX375" fmla="*/ 285630 w 1581150"/>
                <a:gd name="connsiteY375" fmla="*/ 480459 h 3181350"/>
                <a:gd name="connsiteX376" fmla="*/ 282772 w 1581150"/>
                <a:gd name="connsiteY376" fmla="*/ 475506 h 3181350"/>
                <a:gd name="connsiteX377" fmla="*/ 263055 w 1581150"/>
                <a:gd name="connsiteY377" fmla="*/ 474649 h 3181350"/>
                <a:gd name="connsiteX378" fmla="*/ 272390 w 1581150"/>
                <a:gd name="connsiteY378" fmla="*/ 472744 h 3181350"/>
                <a:gd name="connsiteX379" fmla="*/ 262579 w 1581150"/>
                <a:gd name="connsiteY379" fmla="*/ 465410 h 3181350"/>
                <a:gd name="connsiteX380" fmla="*/ 272485 w 1581150"/>
                <a:gd name="connsiteY380" fmla="*/ 446645 h 3181350"/>
                <a:gd name="connsiteX381" fmla="*/ 265437 w 1581150"/>
                <a:gd name="connsiteY381" fmla="*/ 445788 h 3181350"/>
                <a:gd name="connsiteX382" fmla="*/ 258864 w 1581150"/>
                <a:gd name="connsiteY382" fmla="*/ 454170 h 3181350"/>
                <a:gd name="connsiteX383" fmla="*/ 253054 w 1581150"/>
                <a:gd name="connsiteY383" fmla="*/ 444264 h 3181350"/>
                <a:gd name="connsiteX384" fmla="*/ 258579 w 1581150"/>
                <a:gd name="connsiteY384" fmla="*/ 443407 h 3181350"/>
                <a:gd name="connsiteX385" fmla="*/ 244863 w 1581150"/>
                <a:gd name="connsiteY385" fmla="*/ 450932 h 3181350"/>
                <a:gd name="connsiteX386" fmla="*/ 241815 w 1581150"/>
                <a:gd name="connsiteY386" fmla="*/ 472077 h 3181350"/>
                <a:gd name="connsiteX387" fmla="*/ 248673 w 1581150"/>
                <a:gd name="connsiteY387" fmla="*/ 474458 h 3181350"/>
                <a:gd name="connsiteX388" fmla="*/ 233623 w 1581150"/>
                <a:gd name="connsiteY388" fmla="*/ 478745 h 3181350"/>
                <a:gd name="connsiteX389" fmla="*/ 233337 w 1581150"/>
                <a:gd name="connsiteY389" fmla="*/ 467886 h 3181350"/>
                <a:gd name="connsiteX390" fmla="*/ 228289 w 1581150"/>
                <a:gd name="connsiteY390" fmla="*/ 465695 h 3181350"/>
                <a:gd name="connsiteX391" fmla="*/ 225622 w 1581150"/>
                <a:gd name="connsiteY391" fmla="*/ 471601 h 3181350"/>
                <a:gd name="connsiteX392" fmla="*/ 216573 w 1581150"/>
                <a:gd name="connsiteY392" fmla="*/ 471982 h 3181350"/>
                <a:gd name="connsiteX393" fmla="*/ 211716 w 1581150"/>
                <a:gd name="connsiteY393" fmla="*/ 468267 h 3181350"/>
                <a:gd name="connsiteX394" fmla="*/ 225432 w 1581150"/>
                <a:gd name="connsiteY394" fmla="*/ 473030 h 3181350"/>
                <a:gd name="connsiteX395" fmla="*/ 227241 w 1581150"/>
                <a:gd name="connsiteY395" fmla="*/ 485603 h 3181350"/>
                <a:gd name="connsiteX396" fmla="*/ 235433 w 1581150"/>
                <a:gd name="connsiteY396" fmla="*/ 491222 h 3181350"/>
                <a:gd name="connsiteX397" fmla="*/ 212192 w 1581150"/>
                <a:gd name="connsiteY397" fmla="*/ 489889 h 3181350"/>
                <a:gd name="connsiteX398" fmla="*/ 207525 w 1581150"/>
                <a:gd name="connsiteY398" fmla="*/ 497033 h 3181350"/>
                <a:gd name="connsiteX399" fmla="*/ 216192 w 1581150"/>
                <a:gd name="connsiteY399" fmla="*/ 499604 h 3181350"/>
                <a:gd name="connsiteX400" fmla="*/ 218859 w 1581150"/>
                <a:gd name="connsiteY400" fmla="*/ 493794 h 3181350"/>
                <a:gd name="connsiteX401" fmla="*/ 225527 w 1581150"/>
                <a:gd name="connsiteY401" fmla="*/ 497699 h 3181350"/>
                <a:gd name="connsiteX402" fmla="*/ 236576 w 1581150"/>
                <a:gd name="connsiteY402" fmla="*/ 495985 h 3181350"/>
                <a:gd name="connsiteX403" fmla="*/ 248673 w 1581150"/>
                <a:gd name="connsiteY403" fmla="*/ 486746 h 3181350"/>
                <a:gd name="connsiteX404" fmla="*/ 240005 w 1581150"/>
                <a:gd name="connsiteY404" fmla="*/ 484079 h 3181350"/>
                <a:gd name="connsiteX405" fmla="*/ 258102 w 1581150"/>
                <a:gd name="connsiteY405" fmla="*/ 470934 h 3181350"/>
                <a:gd name="connsiteX406" fmla="*/ 264103 w 1581150"/>
                <a:gd name="connsiteY406" fmla="*/ 479411 h 3181350"/>
                <a:gd name="connsiteX407" fmla="*/ 257245 w 1581150"/>
                <a:gd name="connsiteY407" fmla="*/ 477030 h 3181350"/>
                <a:gd name="connsiteX408" fmla="*/ 258864 w 1581150"/>
                <a:gd name="connsiteY408" fmla="*/ 491032 h 3181350"/>
                <a:gd name="connsiteX409" fmla="*/ 260674 w 1581150"/>
                <a:gd name="connsiteY409" fmla="*/ 503605 h 3181350"/>
                <a:gd name="connsiteX410" fmla="*/ 249625 w 1581150"/>
                <a:gd name="connsiteY410" fmla="*/ 505319 h 3181350"/>
                <a:gd name="connsiteX411" fmla="*/ 242767 w 1581150"/>
                <a:gd name="connsiteY411" fmla="*/ 515225 h 3181350"/>
                <a:gd name="connsiteX412" fmla="*/ 239910 w 1581150"/>
                <a:gd name="connsiteY412" fmla="*/ 510272 h 3181350"/>
                <a:gd name="connsiteX413" fmla="*/ 245910 w 1581150"/>
                <a:gd name="connsiteY413" fmla="*/ 518654 h 3181350"/>
                <a:gd name="connsiteX414" fmla="*/ 232004 w 1581150"/>
                <a:gd name="connsiteY414" fmla="*/ 527703 h 3181350"/>
                <a:gd name="connsiteX415" fmla="*/ 231813 w 1581150"/>
                <a:gd name="connsiteY415" fmla="*/ 541514 h 3181350"/>
                <a:gd name="connsiteX416" fmla="*/ 219621 w 1581150"/>
                <a:gd name="connsiteY416" fmla="*/ 550754 h 3181350"/>
                <a:gd name="connsiteX417" fmla="*/ 241338 w 1581150"/>
                <a:gd name="connsiteY417" fmla="*/ 562660 h 3181350"/>
                <a:gd name="connsiteX418" fmla="*/ 253530 w 1581150"/>
                <a:gd name="connsiteY418" fmla="*/ 565708 h 3181350"/>
                <a:gd name="connsiteX419" fmla="*/ 250863 w 1581150"/>
                <a:gd name="connsiteY419" fmla="*/ 559231 h 3181350"/>
                <a:gd name="connsiteX420" fmla="*/ 256388 w 1581150"/>
                <a:gd name="connsiteY420" fmla="*/ 558374 h 3181350"/>
                <a:gd name="connsiteX421" fmla="*/ 255531 w 1581150"/>
                <a:gd name="connsiteY421" fmla="*/ 564470 h 3181350"/>
                <a:gd name="connsiteX422" fmla="*/ 260293 w 1581150"/>
                <a:gd name="connsiteY422" fmla="*/ 564184 h 3181350"/>
                <a:gd name="connsiteX423" fmla="*/ 259912 w 1581150"/>
                <a:gd name="connsiteY423" fmla="*/ 595521 h 3181350"/>
                <a:gd name="connsiteX424" fmla="*/ 239529 w 1581150"/>
                <a:gd name="connsiteY424" fmla="*/ 584758 h 3181350"/>
                <a:gd name="connsiteX425" fmla="*/ 249435 w 1581150"/>
                <a:gd name="connsiteY425" fmla="*/ 582186 h 3181350"/>
                <a:gd name="connsiteX426" fmla="*/ 250768 w 1581150"/>
                <a:gd name="connsiteY426" fmla="*/ 573137 h 3181350"/>
                <a:gd name="connsiteX427" fmla="*/ 243053 w 1581150"/>
                <a:gd name="connsiteY427" fmla="*/ 576757 h 3181350"/>
                <a:gd name="connsiteX428" fmla="*/ 239719 w 1581150"/>
                <a:gd name="connsiteY428" fmla="*/ 574757 h 3181350"/>
                <a:gd name="connsiteX429" fmla="*/ 231242 w 1581150"/>
                <a:gd name="connsiteY429" fmla="*/ 558278 h 3181350"/>
                <a:gd name="connsiteX430" fmla="*/ 226479 w 1581150"/>
                <a:gd name="connsiteY430" fmla="*/ 566946 h 3181350"/>
                <a:gd name="connsiteX431" fmla="*/ 236481 w 1581150"/>
                <a:gd name="connsiteY431" fmla="*/ 572852 h 3181350"/>
                <a:gd name="connsiteX432" fmla="*/ 227813 w 1581150"/>
                <a:gd name="connsiteY432" fmla="*/ 570280 h 3181350"/>
                <a:gd name="connsiteX433" fmla="*/ 214573 w 1581150"/>
                <a:gd name="connsiteY433" fmla="*/ 574757 h 3181350"/>
                <a:gd name="connsiteX434" fmla="*/ 215240 w 1581150"/>
                <a:gd name="connsiteY434" fmla="*/ 570185 h 3181350"/>
                <a:gd name="connsiteX435" fmla="*/ 202857 w 1581150"/>
                <a:gd name="connsiteY435" fmla="*/ 568661 h 3181350"/>
                <a:gd name="connsiteX436" fmla="*/ 199524 w 1581150"/>
                <a:gd name="connsiteY436" fmla="*/ 579043 h 3181350"/>
                <a:gd name="connsiteX437" fmla="*/ 211049 w 1581150"/>
                <a:gd name="connsiteY437" fmla="*/ 574376 h 3181350"/>
                <a:gd name="connsiteX438" fmla="*/ 213811 w 1581150"/>
                <a:gd name="connsiteY438" fmla="*/ 583710 h 3181350"/>
                <a:gd name="connsiteX439" fmla="*/ 209334 w 1581150"/>
                <a:gd name="connsiteY439" fmla="*/ 582472 h 3181350"/>
                <a:gd name="connsiteX440" fmla="*/ 221526 w 1581150"/>
                <a:gd name="connsiteY440" fmla="*/ 592854 h 3181350"/>
                <a:gd name="connsiteX441" fmla="*/ 222479 w 1581150"/>
                <a:gd name="connsiteY441" fmla="*/ 580281 h 3181350"/>
                <a:gd name="connsiteX442" fmla="*/ 215335 w 1581150"/>
                <a:gd name="connsiteY442" fmla="*/ 583139 h 3181350"/>
                <a:gd name="connsiteX443" fmla="*/ 223336 w 1581150"/>
                <a:gd name="connsiteY443" fmla="*/ 577519 h 3181350"/>
                <a:gd name="connsiteX444" fmla="*/ 227813 w 1581150"/>
                <a:gd name="connsiteY444" fmla="*/ 584186 h 3181350"/>
                <a:gd name="connsiteX445" fmla="*/ 228670 w 1581150"/>
                <a:gd name="connsiteY445" fmla="*/ 578186 h 3181350"/>
                <a:gd name="connsiteX446" fmla="*/ 237909 w 1581150"/>
                <a:gd name="connsiteY446" fmla="*/ 576281 h 3181350"/>
                <a:gd name="connsiteX447" fmla="*/ 235433 w 1581150"/>
                <a:gd name="connsiteY447" fmla="*/ 583139 h 3181350"/>
                <a:gd name="connsiteX448" fmla="*/ 229813 w 1581150"/>
                <a:gd name="connsiteY448" fmla="*/ 580948 h 3181350"/>
                <a:gd name="connsiteX449" fmla="*/ 229432 w 1581150"/>
                <a:gd name="connsiteY449" fmla="*/ 591140 h 3181350"/>
                <a:gd name="connsiteX450" fmla="*/ 226860 w 1581150"/>
                <a:gd name="connsiteY450" fmla="*/ 590378 h 3181350"/>
                <a:gd name="connsiteX451" fmla="*/ 228194 w 1581150"/>
                <a:gd name="connsiteY451" fmla="*/ 593807 h 3181350"/>
                <a:gd name="connsiteX452" fmla="*/ 225241 w 1581150"/>
                <a:gd name="connsiteY452" fmla="*/ 596188 h 3181350"/>
                <a:gd name="connsiteX453" fmla="*/ 225051 w 1581150"/>
                <a:gd name="connsiteY453" fmla="*/ 596474 h 3181350"/>
                <a:gd name="connsiteX454" fmla="*/ 228099 w 1581150"/>
                <a:gd name="connsiteY454" fmla="*/ 598188 h 3181350"/>
                <a:gd name="connsiteX455" fmla="*/ 228861 w 1581150"/>
                <a:gd name="connsiteY455" fmla="*/ 601236 h 3181350"/>
                <a:gd name="connsiteX456" fmla="*/ 228765 w 1581150"/>
                <a:gd name="connsiteY456" fmla="*/ 601236 h 3181350"/>
                <a:gd name="connsiteX457" fmla="*/ 216478 w 1581150"/>
                <a:gd name="connsiteY457" fmla="*/ 599712 h 3181350"/>
                <a:gd name="connsiteX458" fmla="*/ 211620 w 1581150"/>
                <a:gd name="connsiteY458" fmla="*/ 608380 h 3181350"/>
                <a:gd name="connsiteX459" fmla="*/ 216478 w 1581150"/>
                <a:gd name="connsiteY459" fmla="*/ 612095 h 3181350"/>
                <a:gd name="connsiteX460" fmla="*/ 215907 w 1581150"/>
                <a:gd name="connsiteY460" fmla="*/ 612761 h 3181350"/>
                <a:gd name="connsiteX461" fmla="*/ 214954 w 1581150"/>
                <a:gd name="connsiteY461" fmla="*/ 613333 h 3181350"/>
                <a:gd name="connsiteX462" fmla="*/ 210668 w 1581150"/>
                <a:gd name="connsiteY462" fmla="*/ 614571 h 3181350"/>
                <a:gd name="connsiteX463" fmla="*/ 210858 w 1581150"/>
                <a:gd name="connsiteY463" fmla="*/ 616952 h 3181350"/>
                <a:gd name="connsiteX464" fmla="*/ 208477 w 1581150"/>
                <a:gd name="connsiteY464" fmla="*/ 618858 h 3181350"/>
                <a:gd name="connsiteX465" fmla="*/ 197333 w 1581150"/>
                <a:gd name="connsiteY465" fmla="*/ 619619 h 3181350"/>
                <a:gd name="connsiteX466" fmla="*/ 208191 w 1581150"/>
                <a:gd name="connsiteY466" fmla="*/ 622001 h 3181350"/>
                <a:gd name="connsiteX467" fmla="*/ 202476 w 1581150"/>
                <a:gd name="connsiteY467" fmla="*/ 624763 h 3181350"/>
                <a:gd name="connsiteX468" fmla="*/ 207239 w 1581150"/>
                <a:gd name="connsiteY468" fmla="*/ 634574 h 3181350"/>
                <a:gd name="connsiteX469" fmla="*/ 199524 w 1581150"/>
                <a:gd name="connsiteY469" fmla="*/ 638765 h 3181350"/>
                <a:gd name="connsiteX470" fmla="*/ 198381 w 1581150"/>
                <a:gd name="connsiteY470" fmla="*/ 654481 h 3181350"/>
                <a:gd name="connsiteX471" fmla="*/ 204762 w 1581150"/>
                <a:gd name="connsiteY471" fmla="*/ 667625 h 3181350"/>
                <a:gd name="connsiteX472" fmla="*/ 195047 w 1581150"/>
                <a:gd name="connsiteY472" fmla="*/ 674769 h 3181350"/>
                <a:gd name="connsiteX473" fmla="*/ 197142 w 1581150"/>
                <a:gd name="connsiteY473" fmla="*/ 697058 h 3181350"/>
                <a:gd name="connsiteX474" fmla="*/ 208096 w 1581150"/>
                <a:gd name="connsiteY474" fmla="*/ 697820 h 3181350"/>
                <a:gd name="connsiteX475" fmla="*/ 210858 w 1581150"/>
                <a:gd name="connsiteY475" fmla="*/ 707631 h 3181350"/>
                <a:gd name="connsiteX476" fmla="*/ 202762 w 1581150"/>
                <a:gd name="connsiteY476" fmla="*/ 719822 h 3181350"/>
                <a:gd name="connsiteX477" fmla="*/ 208096 w 1581150"/>
                <a:gd name="connsiteY477" fmla="*/ 720489 h 3181350"/>
                <a:gd name="connsiteX478" fmla="*/ 212478 w 1581150"/>
                <a:gd name="connsiteY478" fmla="*/ 714869 h 3181350"/>
                <a:gd name="connsiteX479" fmla="*/ 215526 w 1581150"/>
                <a:gd name="connsiteY479" fmla="*/ 721061 h 3181350"/>
                <a:gd name="connsiteX480" fmla="*/ 215526 w 1581150"/>
                <a:gd name="connsiteY480" fmla="*/ 722013 h 3181350"/>
                <a:gd name="connsiteX481" fmla="*/ 230004 w 1581150"/>
                <a:gd name="connsiteY481" fmla="*/ 727538 h 3181350"/>
                <a:gd name="connsiteX482" fmla="*/ 228480 w 1581150"/>
                <a:gd name="connsiteY482" fmla="*/ 729252 h 3181350"/>
                <a:gd name="connsiteX483" fmla="*/ 233147 w 1581150"/>
                <a:gd name="connsiteY483" fmla="*/ 728681 h 3181350"/>
                <a:gd name="connsiteX484" fmla="*/ 244005 w 1581150"/>
                <a:gd name="connsiteY484" fmla="*/ 736777 h 3181350"/>
                <a:gd name="connsiteX485" fmla="*/ 243624 w 1581150"/>
                <a:gd name="connsiteY485" fmla="*/ 737253 h 3181350"/>
                <a:gd name="connsiteX486" fmla="*/ 243624 w 1581150"/>
                <a:gd name="connsiteY486" fmla="*/ 737253 h 3181350"/>
                <a:gd name="connsiteX487" fmla="*/ 239148 w 1581150"/>
                <a:gd name="connsiteY487" fmla="*/ 738968 h 3181350"/>
                <a:gd name="connsiteX488" fmla="*/ 229337 w 1581150"/>
                <a:gd name="connsiteY488" fmla="*/ 735634 h 3181350"/>
                <a:gd name="connsiteX489" fmla="*/ 230956 w 1581150"/>
                <a:gd name="connsiteY489" fmla="*/ 737634 h 3181350"/>
                <a:gd name="connsiteX490" fmla="*/ 222479 w 1581150"/>
                <a:gd name="connsiteY490" fmla="*/ 746778 h 3181350"/>
                <a:gd name="connsiteX491" fmla="*/ 235242 w 1581150"/>
                <a:gd name="connsiteY491" fmla="*/ 745349 h 3181350"/>
                <a:gd name="connsiteX492" fmla="*/ 236195 w 1581150"/>
                <a:gd name="connsiteY492" fmla="*/ 742016 h 3181350"/>
                <a:gd name="connsiteX493" fmla="*/ 247339 w 1581150"/>
                <a:gd name="connsiteY493" fmla="*/ 741635 h 3181350"/>
                <a:gd name="connsiteX494" fmla="*/ 248863 w 1581150"/>
                <a:gd name="connsiteY494" fmla="*/ 748683 h 3181350"/>
                <a:gd name="connsiteX495" fmla="*/ 245625 w 1581150"/>
                <a:gd name="connsiteY495" fmla="*/ 748207 h 3181350"/>
                <a:gd name="connsiteX496" fmla="*/ 249625 w 1581150"/>
                <a:gd name="connsiteY496" fmla="*/ 757922 h 3181350"/>
                <a:gd name="connsiteX497" fmla="*/ 254673 w 1581150"/>
                <a:gd name="connsiteY497" fmla="*/ 755827 h 3181350"/>
                <a:gd name="connsiteX498" fmla="*/ 269913 w 1581150"/>
                <a:gd name="connsiteY498" fmla="*/ 765066 h 3181350"/>
                <a:gd name="connsiteX499" fmla="*/ 265532 w 1581150"/>
                <a:gd name="connsiteY499" fmla="*/ 769352 h 3181350"/>
                <a:gd name="connsiteX500" fmla="*/ 265627 w 1581150"/>
                <a:gd name="connsiteY500" fmla="*/ 768210 h 3181350"/>
                <a:gd name="connsiteX501" fmla="*/ 258293 w 1581150"/>
                <a:gd name="connsiteY501" fmla="*/ 767638 h 3181350"/>
                <a:gd name="connsiteX502" fmla="*/ 257817 w 1581150"/>
                <a:gd name="connsiteY502" fmla="*/ 773924 h 3181350"/>
                <a:gd name="connsiteX503" fmla="*/ 248863 w 1581150"/>
                <a:gd name="connsiteY503" fmla="*/ 770114 h 3181350"/>
                <a:gd name="connsiteX504" fmla="*/ 261341 w 1581150"/>
                <a:gd name="connsiteY504" fmla="*/ 775734 h 3181350"/>
                <a:gd name="connsiteX505" fmla="*/ 261912 w 1581150"/>
                <a:gd name="connsiteY505" fmla="*/ 773829 h 3181350"/>
                <a:gd name="connsiteX506" fmla="*/ 276486 w 1581150"/>
                <a:gd name="connsiteY506" fmla="*/ 784211 h 3181350"/>
                <a:gd name="connsiteX507" fmla="*/ 281439 w 1581150"/>
                <a:gd name="connsiteY507" fmla="*/ 783831 h 3181350"/>
                <a:gd name="connsiteX508" fmla="*/ 279438 w 1581150"/>
                <a:gd name="connsiteY508" fmla="*/ 788402 h 3181350"/>
                <a:gd name="connsiteX509" fmla="*/ 279534 w 1581150"/>
                <a:gd name="connsiteY509" fmla="*/ 787736 h 3181350"/>
                <a:gd name="connsiteX510" fmla="*/ 270675 w 1581150"/>
                <a:gd name="connsiteY510" fmla="*/ 786593 h 3181350"/>
                <a:gd name="connsiteX511" fmla="*/ 270961 w 1581150"/>
                <a:gd name="connsiteY511" fmla="*/ 797356 h 3181350"/>
                <a:gd name="connsiteX512" fmla="*/ 278676 w 1581150"/>
                <a:gd name="connsiteY512" fmla="*/ 793736 h 3181350"/>
                <a:gd name="connsiteX513" fmla="*/ 279248 w 1581150"/>
                <a:gd name="connsiteY513" fmla="*/ 789641 h 3181350"/>
                <a:gd name="connsiteX514" fmla="*/ 282391 w 1581150"/>
                <a:gd name="connsiteY514" fmla="*/ 789927 h 3181350"/>
                <a:gd name="connsiteX515" fmla="*/ 284296 w 1581150"/>
                <a:gd name="connsiteY515" fmla="*/ 788498 h 3181350"/>
                <a:gd name="connsiteX516" fmla="*/ 285534 w 1581150"/>
                <a:gd name="connsiteY516" fmla="*/ 783831 h 3181350"/>
                <a:gd name="connsiteX517" fmla="*/ 296298 w 1581150"/>
                <a:gd name="connsiteY517" fmla="*/ 783640 h 3181350"/>
                <a:gd name="connsiteX518" fmla="*/ 296583 w 1581150"/>
                <a:gd name="connsiteY518" fmla="*/ 782021 h 3181350"/>
                <a:gd name="connsiteX519" fmla="*/ 299631 w 1581150"/>
                <a:gd name="connsiteY519" fmla="*/ 781735 h 3181350"/>
                <a:gd name="connsiteX520" fmla="*/ 304203 w 1581150"/>
                <a:gd name="connsiteY520" fmla="*/ 794689 h 3181350"/>
                <a:gd name="connsiteX521" fmla="*/ 300108 w 1581150"/>
                <a:gd name="connsiteY521" fmla="*/ 800690 h 3181350"/>
                <a:gd name="connsiteX522" fmla="*/ 290678 w 1581150"/>
                <a:gd name="connsiteY522" fmla="*/ 803166 h 3181350"/>
                <a:gd name="connsiteX523" fmla="*/ 313728 w 1581150"/>
                <a:gd name="connsiteY523" fmla="*/ 790688 h 3181350"/>
                <a:gd name="connsiteX524" fmla="*/ 314776 w 1581150"/>
                <a:gd name="connsiteY524" fmla="*/ 801833 h 3181350"/>
                <a:gd name="connsiteX525" fmla="*/ 305727 w 1581150"/>
                <a:gd name="connsiteY525" fmla="*/ 799642 h 3181350"/>
                <a:gd name="connsiteX526" fmla="*/ 299631 w 1581150"/>
                <a:gd name="connsiteY526" fmla="*/ 807071 h 3181350"/>
                <a:gd name="connsiteX527" fmla="*/ 308490 w 1581150"/>
                <a:gd name="connsiteY527" fmla="*/ 812501 h 3181350"/>
                <a:gd name="connsiteX528" fmla="*/ 300774 w 1581150"/>
                <a:gd name="connsiteY528" fmla="*/ 816692 h 3181350"/>
                <a:gd name="connsiteX529" fmla="*/ 321444 w 1581150"/>
                <a:gd name="connsiteY529" fmla="*/ 811929 h 3181350"/>
                <a:gd name="connsiteX530" fmla="*/ 320301 w 1581150"/>
                <a:gd name="connsiteY530" fmla="*/ 800690 h 3181350"/>
                <a:gd name="connsiteX531" fmla="*/ 321063 w 1581150"/>
                <a:gd name="connsiteY531" fmla="*/ 800785 h 3181350"/>
                <a:gd name="connsiteX532" fmla="*/ 320872 w 1581150"/>
                <a:gd name="connsiteY532" fmla="*/ 800023 h 3181350"/>
                <a:gd name="connsiteX533" fmla="*/ 322491 w 1581150"/>
                <a:gd name="connsiteY533" fmla="*/ 797927 h 3181350"/>
                <a:gd name="connsiteX534" fmla="*/ 320110 w 1581150"/>
                <a:gd name="connsiteY534" fmla="*/ 805643 h 3181350"/>
                <a:gd name="connsiteX535" fmla="*/ 337541 w 1581150"/>
                <a:gd name="connsiteY535" fmla="*/ 819549 h 3181350"/>
                <a:gd name="connsiteX536" fmla="*/ 334588 w 1581150"/>
                <a:gd name="connsiteY536" fmla="*/ 836694 h 3181350"/>
                <a:gd name="connsiteX537" fmla="*/ 333826 w 1581150"/>
                <a:gd name="connsiteY537" fmla="*/ 837933 h 3181350"/>
                <a:gd name="connsiteX538" fmla="*/ 334588 w 1581150"/>
                <a:gd name="connsiteY538" fmla="*/ 837933 h 3181350"/>
                <a:gd name="connsiteX539" fmla="*/ 333826 w 1581150"/>
                <a:gd name="connsiteY539" fmla="*/ 848981 h 3181350"/>
                <a:gd name="connsiteX540" fmla="*/ 329445 w 1581150"/>
                <a:gd name="connsiteY540" fmla="*/ 855744 h 3181350"/>
                <a:gd name="connsiteX541" fmla="*/ 348018 w 1581150"/>
                <a:gd name="connsiteY541" fmla="*/ 864221 h 3181350"/>
                <a:gd name="connsiteX542" fmla="*/ 338684 w 1581150"/>
                <a:gd name="connsiteY542" fmla="*/ 865841 h 3181350"/>
                <a:gd name="connsiteX543" fmla="*/ 337636 w 1581150"/>
                <a:gd name="connsiteY543" fmla="*/ 866793 h 3181350"/>
                <a:gd name="connsiteX544" fmla="*/ 336207 w 1581150"/>
                <a:gd name="connsiteY544" fmla="*/ 862031 h 3181350"/>
                <a:gd name="connsiteX545" fmla="*/ 321253 w 1581150"/>
                <a:gd name="connsiteY545" fmla="*/ 864031 h 3181350"/>
                <a:gd name="connsiteX546" fmla="*/ 322301 w 1581150"/>
                <a:gd name="connsiteY546" fmla="*/ 866888 h 3181350"/>
                <a:gd name="connsiteX547" fmla="*/ 319634 w 1581150"/>
                <a:gd name="connsiteY547" fmla="*/ 872604 h 3181350"/>
                <a:gd name="connsiteX548" fmla="*/ 310109 w 1581150"/>
                <a:gd name="connsiteY548" fmla="*/ 866317 h 3181350"/>
                <a:gd name="connsiteX549" fmla="*/ 317253 w 1581150"/>
                <a:gd name="connsiteY549" fmla="*/ 870032 h 3181350"/>
                <a:gd name="connsiteX550" fmla="*/ 312300 w 1581150"/>
                <a:gd name="connsiteY550" fmla="*/ 861745 h 3181350"/>
                <a:gd name="connsiteX551" fmla="*/ 304203 w 1581150"/>
                <a:gd name="connsiteY551" fmla="*/ 872222 h 3181350"/>
                <a:gd name="connsiteX552" fmla="*/ 318491 w 1581150"/>
                <a:gd name="connsiteY552" fmla="*/ 878033 h 3181350"/>
                <a:gd name="connsiteX553" fmla="*/ 320110 w 1581150"/>
                <a:gd name="connsiteY553" fmla="*/ 876033 h 3181350"/>
                <a:gd name="connsiteX554" fmla="*/ 332207 w 1581150"/>
                <a:gd name="connsiteY554" fmla="*/ 874508 h 3181350"/>
                <a:gd name="connsiteX555" fmla="*/ 329921 w 1581150"/>
                <a:gd name="connsiteY555" fmla="*/ 871841 h 3181350"/>
                <a:gd name="connsiteX556" fmla="*/ 345256 w 1581150"/>
                <a:gd name="connsiteY556" fmla="*/ 871651 h 3181350"/>
                <a:gd name="connsiteX557" fmla="*/ 343256 w 1581150"/>
                <a:gd name="connsiteY557" fmla="*/ 872889 h 3181350"/>
                <a:gd name="connsiteX558" fmla="*/ 348685 w 1581150"/>
                <a:gd name="connsiteY558" fmla="*/ 873556 h 3181350"/>
                <a:gd name="connsiteX559" fmla="*/ 346399 w 1581150"/>
                <a:gd name="connsiteY559" fmla="*/ 881557 h 3181350"/>
                <a:gd name="connsiteX560" fmla="*/ 341637 w 1581150"/>
                <a:gd name="connsiteY560" fmla="*/ 882224 h 3181350"/>
                <a:gd name="connsiteX561" fmla="*/ 333064 w 1581150"/>
                <a:gd name="connsiteY561" fmla="*/ 880795 h 3181350"/>
                <a:gd name="connsiteX562" fmla="*/ 332683 w 1581150"/>
                <a:gd name="connsiteY562" fmla="*/ 885462 h 3181350"/>
                <a:gd name="connsiteX563" fmla="*/ 341541 w 1581150"/>
                <a:gd name="connsiteY563" fmla="*/ 890891 h 3181350"/>
                <a:gd name="connsiteX564" fmla="*/ 343256 w 1581150"/>
                <a:gd name="connsiteY564" fmla="*/ 885081 h 3181350"/>
                <a:gd name="connsiteX565" fmla="*/ 343827 w 1581150"/>
                <a:gd name="connsiteY565" fmla="*/ 885272 h 3181350"/>
                <a:gd name="connsiteX566" fmla="*/ 345066 w 1581150"/>
                <a:gd name="connsiteY566" fmla="*/ 888606 h 3181350"/>
                <a:gd name="connsiteX567" fmla="*/ 342875 w 1581150"/>
                <a:gd name="connsiteY567" fmla="*/ 888320 h 3181350"/>
                <a:gd name="connsiteX568" fmla="*/ 343637 w 1581150"/>
                <a:gd name="connsiteY568" fmla="*/ 893939 h 3181350"/>
                <a:gd name="connsiteX569" fmla="*/ 341160 w 1581150"/>
                <a:gd name="connsiteY569" fmla="*/ 895559 h 3181350"/>
                <a:gd name="connsiteX570" fmla="*/ 342399 w 1581150"/>
                <a:gd name="connsiteY570" fmla="*/ 896130 h 3181350"/>
                <a:gd name="connsiteX571" fmla="*/ 328778 w 1581150"/>
                <a:gd name="connsiteY571" fmla="*/ 898797 h 3181350"/>
                <a:gd name="connsiteX572" fmla="*/ 332397 w 1581150"/>
                <a:gd name="connsiteY572" fmla="*/ 901655 h 3181350"/>
                <a:gd name="connsiteX573" fmla="*/ 321444 w 1581150"/>
                <a:gd name="connsiteY573" fmla="*/ 913085 h 3181350"/>
                <a:gd name="connsiteX574" fmla="*/ 326873 w 1581150"/>
                <a:gd name="connsiteY574" fmla="*/ 912323 h 3181350"/>
                <a:gd name="connsiteX575" fmla="*/ 326873 w 1581150"/>
                <a:gd name="connsiteY575" fmla="*/ 912513 h 3181350"/>
                <a:gd name="connsiteX576" fmla="*/ 327730 w 1581150"/>
                <a:gd name="connsiteY576" fmla="*/ 912323 h 3181350"/>
                <a:gd name="connsiteX577" fmla="*/ 330588 w 1581150"/>
                <a:gd name="connsiteY577" fmla="*/ 915371 h 3181350"/>
                <a:gd name="connsiteX578" fmla="*/ 305156 w 1581150"/>
                <a:gd name="connsiteY578" fmla="*/ 910322 h 3181350"/>
                <a:gd name="connsiteX579" fmla="*/ 309156 w 1581150"/>
                <a:gd name="connsiteY579" fmla="*/ 905941 h 3181350"/>
                <a:gd name="connsiteX580" fmla="*/ 304203 w 1581150"/>
                <a:gd name="connsiteY580" fmla="*/ 897654 h 3181350"/>
                <a:gd name="connsiteX581" fmla="*/ 288487 w 1581150"/>
                <a:gd name="connsiteY581" fmla="*/ 910704 h 3181350"/>
                <a:gd name="connsiteX582" fmla="*/ 296964 w 1581150"/>
                <a:gd name="connsiteY582" fmla="*/ 895559 h 3181350"/>
                <a:gd name="connsiteX583" fmla="*/ 286201 w 1581150"/>
                <a:gd name="connsiteY583" fmla="*/ 891654 h 3181350"/>
                <a:gd name="connsiteX584" fmla="*/ 289725 w 1581150"/>
                <a:gd name="connsiteY584" fmla="*/ 893463 h 3181350"/>
                <a:gd name="connsiteX585" fmla="*/ 292392 w 1581150"/>
                <a:gd name="connsiteY585" fmla="*/ 907846 h 3181350"/>
                <a:gd name="connsiteX586" fmla="*/ 281058 w 1581150"/>
                <a:gd name="connsiteY586" fmla="*/ 911751 h 3181350"/>
                <a:gd name="connsiteX587" fmla="*/ 268294 w 1581150"/>
                <a:gd name="connsiteY587" fmla="*/ 909275 h 3181350"/>
                <a:gd name="connsiteX588" fmla="*/ 267627 w 1581150"/>
                <a:gd name="connsiteY588" fmla="*/ 918704 h 3181350"/>
                <a:gd name="connsiteX589" fmla="*/ 260103 w 1581150"/>
                <a:gd name="connsiteY589" fmla="*/ 917085 h 3181350"/>
                <a:gd name="connsiteX590" fmla="*/ 256959 w 1581150"/>
                <a:gd name="connsiteY590" fmla="*/ 911656 h 3181350"/>
                <a:gd name="connsiteX591" fmla="*/ 257245 w 1581150"/>
                <a:gd name="connsiteY591" fmla="*/ 910037 h 3181350"/>
                <a:gd name="connsiteX592" fmla="*/ 254388 w 1581150"/>
                <a:gd name="connsiteY592" fmla="*/ 909941 h 3181350"/>
                <a:gd name="connsiteX593" fmla="*/ 253530 w 1581150"/>
                <a:gd name="connsiteY593" fmla="*/ 909656 h 3181350"/>
                <a:gd name="connsiteX594" fmla="*/ 253721 w 1581150"/>
                <a:gd name="connsiteY594" fmla="*/ 910132 h 3181350"/>
                <a:gd name="connsiteX595" fmla="*/ 242196 w 1581150"/>
                <a:gd name="connsiteY595" fmla="*/ 913656 h 3181350"/>
                <a:gd name="connsiteX596" fmla="*/ 246006 w 1581150"/>
                <a:gd name="connsiteY596" fmla="*/ 910227 h 3181350"/>
                <a:gd name="connsiteX597" fmla="*/ 247720 w 1581150"/>
                <a:gd name="connsiteY597" fmla="*/ 912037 h 3181350"/>
                <a:gd name="connsiteX598" fmla="*/ 253435 w 1581150"/>
                <a:gd name="connsiteY598" fmla="*/ 909656 h 3181350"/>
                <a:gd name="connsiteX599" fmla="*/ 253149 w 1581150"/>
                <a:gd name="connsiteY599" fmla="*/ 886510 h 3181350"/>
                <a:gd name="connsiteX600" fmla="*/ 240767 w 1581150"/>
                <a:gd name="connsiteY600" fmla="*/ 884986 h 3181350"/>
                <a:gd name="connsiteX601" fmla="*/ 240291 w 1581150"/>
                <a:gd name="connsiteY601" fmla="*/ 888415 h 3181350"/>
                <a:gd name="connsiteX602" fmla="*/ 236862 w 1581150"/>
                <a:gd name="connsiteY602" fmla="*/ 886510 h 3181350"/>
                <a:gd name="connsiteX603" fmla="*/ 240862 w 1581150"/>
                <a:gd name="connsiteY603" fmla="*/ 882033 h 3181350"/>
                <a:gd name="connsiteX604" fmla="*/ 236195 w 1581150"/>
                <a:gd name="connsiteY604" fmla="*/ 895844 h 3181350"/>
                <a:gd name="connsiteX605" fmla="*/ 234576 w 1581150"/>
                <a:gd name="connsiteY605" fmla="*/ 897368 h 3181350"/>
                <a:gd name="connsiteX606" fmla="*/ 227622 w 1581150"/>
                <a:gd name="connsiteY606" fmla="*/ 889463 h 3181350"/>
                <a:gd name="connsiteX607" fmla="*/ 224860 w 1581150"/>
                <a:gd name="connsiteY607" fmla="*/ 890606 h 3181350"/>
                <a:gd name="connsiteX608" fmla="*/ 222479 w 1581150"/>
                <a:gd name="connsiteY608" fmla="*/ 889558 h 3181350"/>
                <a:gd name="connsiteX609" fmla="*/ 225813 w 1581150"/>
                <a:gd name="connsiteY609" fmla="*/ 876985 h 3181350"/>
                <a:gd name="connsiteX610" fmla="*/ 220383 w 1581150"/>
                <a:gd name="connsiteY610" fmla="*/ 888796 h 3181350"/>
                <a:gd name="connsiteX611" fmla="*/ 216573 w 1581150"/>
                <a:gd name="connsiteY611" fmla="*/ 888129 h 3181350"/>
                <a:gd name="connsiteX612" fmla="*/ 219526 w 1581150"/>
                <a:gd name="connsiteY612" fmla="*/ 897845 h 3181350"/>
                <a:gd name="connsiteX613" fmla="*/ 212001 w 1581150"/>
                <a:gd name="connsiteY613" fmla="*/ 898797 h 3181350"/>
                <a:gd name="connsiteX614" fmla="*/ 214097 w 1581150"/>
                <a:gd name="connsiteY614" fmla="*/ 888415 h 3181350"/>
                <a:gd name="connsiteX615" fmla="*/ 217335 w 1581150"/>
                <a:gd name="connsiteY615" fmla="*/ 885177 h 3181350"/>
                <a:gd name="connsiteX616" fmla="*/ 206286 w 1581150"/>
                <a:gd name="connsiteY616" fmla="*/ 874604 h 3181350"/>
                <a:gd name="connsiteX617" fmla="*/ 204286 w 1581150"/>
                <a:gd name="connsiteY617" fmla="*/ 875842 h 3181350"/>
                <a:gd name="connsiteX618" fmla="*/ 202095 w 1581150"/>
                <a:gd name="connsiteY618" fmla="*/ 878699 h 3181350"/>
                <a:gd name="connsiteX619" fmla="*/ 205239 w 1581150"/>
                <a:gd name="connsiteY619" fmla="*/ 894416 h 3181350"/>
                <a:gd name="connsiteX620" fmla="*/ 208477 w 1581150"/>
                <a:gd name="connsiteY620" fmla="*/ 893177 h 3181350"/>
                <a:gd name="connsiteX621" fmla="*/ 196571 w 1581150"/>
                <a:gd name="connsiteY621" fmla="*/ 907084 h 3181350"/>
                <a:gd name="connsiteX622" fmla="*/ 184950 w 1581150"/>
                <a:gd name="connsiteY622" fmla="*/ 914133 h 3181350"/>
                <a:gd name="connsiteX623" fmla="*/ 187903 w 1581150"/>
                <a:gd name="connsiteY623" fmla="*/ 923753 h 3181350"/>
                <a:gd name="connsiteX624" fmla="*/ 198095 w 1581150"/>
                <a:gd name="connsiteY624" fmla="*/ 910322 h 3181350"/>
                <a:gd name="connsiteX625" fmla="*/ 205524 w 1581150"/>
                <a:gd name="connsiteY625" fmla="*/ 909275 h 3181350"/>
                <a:gd name="connsiteX626" fmla="*/ 207048 w 1581150"/>
                <a:gd name="connsiteY626" fmla="*/ 914133 h 3181350"/>
                <a:gd name="connsiteX627" fmla="*/ 199143 w 1581150"/>
                <a:gd name="connsiteY627" fmla="*/ 921371 h 3181350"/>
                <a:gd name="connsiteX628" fmla="*/ 199809 w 1581150"/>
                <a:gd name="connsiteY628" fmla="*/ 937183 h 3181350"/>
                <a:gd name="connsiteX629" fmla="*/ 201333 w 1581150"/>
                <a:gd name="connsiteY629" fmla="*/ 939945 h 3181350"/>
                <a:gd name="connsiteX630" fmla="*/ 200381 w 1581150"/>
                <a:gd name="connsiteY630" fmla="*/ 939850 h 3181350"/>
                <a:gd name="connsiteX631" fmla="*/ 206763 w 1581150"/>
                <a:gd name="connsiteY631" fmla="*/ 945279 h 3181350"/>
                <a:gd name="connsiteX632" fmla="*/ 207429 w 1581150"/>
                <a:gd name="connsiteY632" fmla="*/ 940707 h 3181350"/>
                <a:gd name="connsiteX633" fmla="*/ 202572 w 1581150"/>
                <a:gd name="connsiteY633" fmla="*/ 940136 h 3181350"/>
                <a:gd name="connsiteX634" fmla="*/ 211049 w 1581150"/>
                <a:gd name="connsiteY634" fmla="*/ 934897 h 3181350"/>
                <a:gd name="connsiteX635" fmla="*/ 213716 w 1581150"/>
                <a:gd name="connsiteY635" fmla="*/ 924038 h 3181350"/>
                <a:gd name="connsiteX636" fmla="*/ 220860 w 1581150"/>
                <a:gd name="connsiteY636" fmla="*/ 927753 h 3181350"/>
                <a:gd name="connsiteX637" fmla="*/ 215145 w 1581150"/>
                <a:gd name="connsiteY637" fmla="*/ 930515 h 3181350"/>
                <a:gd name="connsiteX638" fmla="*/ 225527 w 1581150"/>
                <a:gd name="connsiteY638" fmla="*/ 939183 h 3181350"/>
                <a:gd name="connsiteX639" fmla="*/ 215526 w 1581150"/>
                <a:gd name="connsiteY639" fmla="*/ 940231 h 3181350"/>
                <a:gd name="connsiteX640" fmla="*/ 209525 w 1581150"/>
                <a:gd name="connsiteY640" fmla="*/ 939469 h 3181350"/>
                <a:gd name="connsiteX641" fmla="*/ 214002 w 1581150"/>
                <a:gd name="connsiteY641" fmla="*/ 946232 h 3181350"/>
                <a:gd name="connsiteX642" fmla="*/ 215716 w 1581150"/>
                <a:gd name="connsiteY642" fmla="*/ 941660 h 3181350"/>
                <a:gd name="connsiteX643" fmla="*/ 219621 w 1581150"/>
                <a:gd name="connsiteY643" fmla="*/ 944993 h 3181350"/>
                <a:gd name="connsiteX644" fmla="*/ 229146 w 1581150"/>
                <a:gd name="connsiteY644" fmla="*/ 940993 h 3181350"/>
                <a:gd name="connsiteX645" fmla="*/ 224384 w 1581150"/>
                <a:gd name="connsiteY645" fmla="*/ 954804 h 3181350"/>
                <a:gd name="connsiteX646" fmla="*/ 191904 w 1581150"/>
                <a:gd name="connsiteY646" fmla="*/ 944517 h 3181350"/>
                <a:gd name="connsiteX647" fmla="*/ 200381 w 1581150"/>
                <a:gd name="connsiteY647" fmla="*/ 954614 h 3181350"/>
                <a:gd name="connsiteX648" fmla="*/ 191713 w 1581150"/>
                <a:gd name="connsiteY648" fmla="*/ 947660 h 3181350"/>
                <a:gd name="connsiteX649" fmla="*/ 189713 w 1581150"/>
                <a:gd name="connsiteY649" fmla="*/ 949089 h 3181350"/>
                <a:gd name="connsiteX650" fmla="*/ 187808 w 1581150"/>
                <a:gd name="connsiteY650" fmla="*/ 950518 h 3181350"/>
                <a:gd name="connsiteX651" fmla="*/ 188284 w 1581150"/>
                <a:gd name="connsiteY651" fmla="*/ 955757 h 3181350"/>
                <a:gd name="connsiteX652" fmla="*/ 183998 w 1581150"/>
                <a:gd name="connsiteY652" fmla="*/ 950232 h 3181350"/>
                <a:gd name="connsiteX653" fmla="*/ 184188 w 1581150"/>
                <a:gd name="connsiteY653" fmla="*/ 948613 h 3181350"/>
                <a:gd name="connsiteX654" fmla="*/ 178664 w 1581150"/>
                <a:gd name="connsiteY654" fmla="*/ 948232 h 3181350"/>
                <a:gd name="connsiteX655" fmla="*/ 186760 w 1581150"/>
                <a:gd name="connsiteY655" fmla="*/ 937850 h 3181350"/>
                <a:gd name="connsiteX656" fmla="*/ 191999 w 1581150"/>
                <a:gd name="connsiteY656" fmla="*/ 941374 h 3181350"/>
                <a:gd name="connsiteX657" fmla="*/ 183236 w 1581150"/>
                <a:gd name="connsiteY657" fmla="*/ 934421 h 3181350"/>
                <a:gd name="connsiteX658" fmla="*/ 167424 w 1581150"/>
                <a:gd name="connsiteY658" fmla="*/ 948994 h 3181350"/>
                <a:gd name="connsiteX659" fmla="*/ 169710 w 1581150"/>
                <a:gd name="connsiteY659" fmla="*/ 942898 h 3181350"/>
                <a:gd name="connsiteX660" fmla="*/ 161900 w 1581150"/>
                <a:gd name="connsiteY660" fmla="*/ 948613 h 3181350"/>
                <a:gd name="connsiteX661" fmla="*/ 159328 w 1581150"/>
                <a:gd name="connsiteY661" fmla="*/ 946803 h 3181350"/>
                <a:gd name="connsiteX662" fmla="*/ 159138 w 1581150"/>
                <a:gd name="connsiteY662" fmla="*/ 937850 h 3181350"/>
                <a:gd name="connsiteX663" fmla="*/ 155518 w 1581150"/>
                <a:gd name="connsiteY663" fmla="*/ 942231 h 3181350"/>
                <a:gd name="connsiteX664" fmla="*/ 155137 w 1581150"/>
                <a:gd name="connsiteY664" fmla="*/ 940231 h 3181350"/>
                <a:gd name="connsiteX665" fmla="*/ 166567 w 1581150"/>
                <a:gd name="connsiteY665" fmla="*/ 934802 h 3181350"/>
                <a:gd name="connsiteX666" fmla="*/ 155804 w 1581150"/>
                <a:gd name="connsiteY666" fmla="*/ 930896 h 3181350"/>
                <a:gd name="connsiteX667" fmla="*/ 146279 w 1581150"/>
                <a:gd name="connsiteY667" fmla="*/ 934897 h 3181350"/>
                <a:gd name="connsiteX668" fmla="*/ 152089 w 1581150"/>
                <a:gd name="connsiteY668" fmla="*/ 943469 h 3181350"/>
                <a:gd name="connsiteX669" fmla="*/ 148470 w 1581150"/>
                <a:gd name="connsiteY669" fmla="*/ 948899 h 3181350"/>
                <a:gd name="connsiteX670" fmla="*/ 158852 w 1581150"/>
                <a:gd name="connsiteY670" fmla="*/ 951756 h 3181350"/>
                <a:gd name="connsiteX671" fmla="*/ 158757 w 1581150"/>
                <a:gd name="connsiteY671" fmla="*/ 949375 h 3181350"/>
                <a:gd name="connsiteX672" fmla="*/ 164281 w 1581150"/>
                <a:gd name="connsiteY672" fmla="*/ 956614 h 3181350"/>
                <a:gd name="connsiteX673" fmla="*/ 161328 w 1581150"/>
                <a:gd name="connsiteY673" fmla="*/ 959757 h 3181350"/>
                <a:gd name="connsiteX674" fmla="*/ 165043 w 1581150"/>
                <a:gd name="connsiteY674" fmla="*/ 960233 h 3181350"/>
                <a:gd name="connsiteX675" fmla="*/ 164281 w 1581150"/>
                <a:gd name="connsiteY675" fmla="*/ 964710 h 3181350"/>
                <a:gd name="connsiteX676" fmla="*/ 169520 w 1581150"/>
                <a:gd name="connsiteY676" fmla="*/ 960805 h 3181350"/>
                <a:gd name="connsiteX677" fmla="*/ 170187 w 1581150"/>
                <a:gd name="connsiteY677" fmla="*/ 960900 h 3181350"/>
                <a:gd name="connsiteX678" fmla="*/ 168948 w 1581150"/>
                <a:gd name="connsiteY678" fmla="*/ 956138 h 3181350"/>
                <a:gd name="connsiteX679" fmla="*/ 168948 w 1581150"/>
                <a:gd name="connsiteY679" fmla="*/ 952518 h 3181350"/>
                <a:gd name="connsiteX680" fmla="*/ 176378 w 1581150"/>
                <a:gd name="connsiteY680" fmla="*/ 951470 h 3181350"/>
                <a:gd name="connsiteX681" fmla="*/ 176759 w 1581150"/>
                <a:gd name="connsiteY681" fmla="*/ 957662 h 3181350"/>
                <a:gd name="connsiteX682" fmla="*/ 175902 w 1581150"/>
                <a:gd name="connsiteY682" fmla="*/ 958519 h 3181350"/>
                <a:gd name="connsiteX683" fmla="*/ 177235 w 1581150"/>
                <a:gd name="connsiteY683" fmla="*/ 958614 h 3181350"/>
                <a:gd name="connsiteX684" fmla="*/ 181045 w 1581150"/>
                <a:gd name="connsiteY684" fmla="*/ 962710 h 3181350"/>
                <a:gd name="connsiteX685" fmla="*/ 171901 w 1581150"/>
                <a:gd name="connsiteY685" fmla="*/ 962043 h 3181350"/>
                <a:gd name="connsiteX686" fmla="*/ 173235 w 1581150"/>
                <a:gd name="connsiteY686" fmla="*/ 963853 h 3181350"/>
                <a:gd name="connsiteX687" fmla="*/ 171711 w 1581150"/>
                <a:gd name="connsiteY687" fmla="*/ 962519 h 3181350"/>
                <a:gd name="connsiteX688" fmla="*/ 172663 w 1581150"/>
                <a:gd name="connsiteY688" fmla="*/ 965472 h 3181350"/>
                <a:gd name="connsiteX689" fmla="*/ 171520 w 1581150"/>
                <a:gd name="connsiteY689" fmla="*/ 966710 h 3181350"/>
                <a:gd name="connsiteX690" fmla="*/ 173044 w 1581150"/>
                <a:gd name="connsiteY690" fmla="*/ 966901 h 3181350"/>
                <a:gd name="connsiteX691" fmla="*/ 179331 w 1581150"/>
                <a:gd name="connsiteY691" fmla="*/ 972711 h 3181350"/>
                <a:gd name="connsiteX692" fmla="*/ 175616 w 1581150"/>
                <a:gd name="connsiteY692" fmla="*/ 967091 h 3181350"/>
                <a:gd name="connsiteX693" fmla="*/ 190189 w 1581150"/>
                <a:gd name="connsiteY693" fmla="*/ 964996 h 3181350"/>
                <a:gd name="connsiteX694" fmla="*/ 182379 w 1581150"/>
                <a:gd name="connsiteY694" fmla="*/ 970711 h 3181350"/>
                <a:gd name="connsiteX695" fmla="*/ 193618 w 1581150"/>
                <a:gd name="connsiteY695" fmla="*/ 968425 h 3181350"/>
                <a:gd name="connsiteX696" fmla="*/ 199905 w 1581150"/>
                <a:gd name="connsiteY696" fmla="*/ 957852 h 3181350"/>
                <a:gd name="connsiteX697" fmla="*/ 199143 w 1581150"/>
                <a:gd name="connsiteY697" fmla="*/ 959852 h 3181350"/>
                <a:gd name="connsiteX698" fmla="*/ 202762 w 1581150"/>
                <a:gd name="connsiteY698" fmla="*/ 959662 h 3181350"/>
                <a:gd name="connsiteX699" fmla="*/ 207525 w 1581150"/>
                <a:gd name="connsiteY699" fmla="*/ 980522 h 3181350"/>
                <a:gd name="connsiteX700" fmla="*/ 192380 w 1581150"/>
                <a:gd name="connsiteY700" fmla="*/ 985760 h 3181350"/>
                <a:gd name="connsiteX701" fmla="*/ 210763 w 1581150"/>
                <a:gd name="connsiteY701" fmla="*/ 987094 h 3181350"/>
                <a:gd name="connsiteX702" fmla="*/ 215240 w 1581150"/>
                <a:gd name="connsiteY702" fmla="*/ 976331 h 3181350"/>
                <a:gd name="connsiteX703" fmla="*/ 231909 w 1581150"/>
                <a:gd name="connsiteY703" fmla="*/ 976045 h 3181350"/>
                <a:gd name="connsiteX704" fmla="*/ 218669 w 1581150"/>
                <a:gd name="connsiteY704" fmla="*/ 979760 h 3181350"/>
                <a:gd name="connsiteX705" fmla="*/ 216192 w 1581150"/>
                <a:gd name="connsiteY705" fmla="*/ 988999 h 3181350"/>
                <a:gd name="connsiteX706" fmla="*/ 223431 w 1581150"/>
                <a:gd name="connsiteY706" fmla="*/ 992142 h 3181350"/>
                <a:gd name="connsiteX707" fmla="*/ 224098 w 1581150"/>
                <a:gd name="connsiteY707" fmla="*/ 995666 h 3181350"/>
                <a:gd name="connsiteX708" fmla="*/ 212573 w 1581150"/>
                <a:gd name="connsiteY708" fmla="*/ 988713 h 3181350"/>
                <a:gd name="connsiteX709" fmla="*/ 202953 w 1581150"/>
                <a:gd name="connsiteY709" fmla="*/ 994333 h 3181350"/>
                <a:gd name="connsiteX710" fmla="*/ 208001 w 1581150"/>
                <a:gd name="connsiteY710" fmla="*/ 1001000 h 3181350"/>
                <a:gd name="connsiteX711" fmla="*/ 214002 w 1581150"/>
                <a:gd name="connsiteY711" fmla="*/ 998810 h 3181350"/>
                <a:gd name="connsiteX712" fmla="*/ 210668 w 1581150"/>
                <a:gd name="connsiteY712" fmla="*/ 1005572 h 3181350"/>
                <a:gd name="connsiteX713" fmla="*/ 198666 w 1581150"/>
                <a:gd name="connsiteY713" fmla="*/ 1001858 h 3181350"/>
                <a:gd name="connsiteX714" fmla="*/ 205239 w 1581150"/>
                <a:gd name="connsiteY714" fmla="*/ 1008144 h 3181350"/>
                <a:gd name="connsiteX715" fmla="*/ 209334 w 1581150"/>
                <a:gd name="connsiteY715" fmla="*/ 1016431 h 3181350"/>
                <a:gd name="connsiteX716" fmla="*/ 217145 w 1581150"/>
                <a:gd name="connsiteY716" fmla="*/ 1004144 h 3181350"/>
                <a:gd name="connsiteX717" fmla="*/ 231337 w 1581150"/>
                <a:gd name="connsiteY717" fmla="*/ 1010621 h 3181350"/>
                <a:gd name="connsiteX718" fmla="*/ 237338 w 1581150"/>
                <a:gd name="connsiteY718" fmla="*/ 1004810 h 3181350"/>
                <a:gd name="connsiteX719" fmla="*/ 230099 w 1581150"/>
                <a:gd name="connsiteY719" fmla="*/ 1002715 h 3181350"/>
                <a:gd name="connsiteX720" fmla="*/ 218193 w 1581150"/>
                <a:gd name="connsiteY720" fmla="*/ 1003382 h 3181350"/>
                <a:gd name="connsiteX721" fmla="*/ 220574 w 1581150"/>
                <a:gd name="connsiteY721" fmla="*/ 1001000 h 3181350"/>
                <a:gd name="connsiteX722" fmla="*/ 217526 w 1581150"/>
                <a:gd name="connsiteY722" fmla="*/ 998619 h 3181350"/>
                <a:gd name="connsiteX723" fmla="*/ 224574 w 1581150"/>
                <a:gd name="connsiteY723" fmla="*/ 999095 h 3181350"/>
                <a:gd name="connsiteX724" fmla="*/ 224193 w 1581150"/>
                <a:gd name="connsiteY724" fmla="*/ 1001381 h 3181350"/>
                <a:gd name="connsiteX725" fmla="*/ 228956 w 1581150"/>
                <a:gd name="connsiteY725" fmla="*/ 999858 h 3181350"/>
                <a:gd name="connsiteX726" fmla="*/ 239433 w 1581150"/>
                <a:gd name="connsiteY726" fmla="*/ 1001762 h 3181350"/>
                <a:gd name="connsiteX727" fmla="*/ 239148 w 1581150"/>
                <a:gd name="connsiteY727" fmla="*/ 1000334 h 3181350"/>
                <a:gd name="connsiteX728" fmla="*/ 239624 w 1581150"/>
                <a:gd name="connsiteY728" fmla="*/ 1000334 h 3181350"/>
                <a:gd name="connsiteX729" fmla="*/ 241529 w 1581150"/>
                <a:gd name="connsiteY729" fmla="*/ 1001762 h 3181350"/>
                <a:gd name="connsiteX730" fmla="*/ 238100 w 1581150"/>
                <a:gd name="connsiteY730" fmla="*/ 1004715 h 3181350"/>
                <a:gd name="connsiteX731" fmla="*/ 242958 w 1581150"/>
                <a:gd name="connsiteY731" fmla="*/ 1007096 h 3181350"/>
                <a:gd name="connsiteX732" fmla="*/ 236385 w 1581150"/>
                <a:gd name="connsiteY732" fmla="*/ 1017383 h 3181350"/>
                <a:gd name="connsiteX733" fmla="*/ 243624 w 1581150"/>
                <a:gd name="connsiteY733" fmla="*/ 1019479 h 3181350"/>
                <a:gd name="connsiteX734" fmla="*/ 247530 w 1581150"/>
                <a:gd name="connsiteY734" fmla="*/ 1009954 h 3181350"/>
                <a:gd name="connsiteX735" fmla="*/ 250292 w 1581150"/>
                <a:gd name="connsiteY735" fmla="*/ 1007763 h 3181350"/>
                <a:gd name="connsiteX736" fmla="*/ 247911 w 1581150"/>
                <a:gd name="connsiteY736" fmla="*/ 1007382 h 3181350"/>
                <a:gd name="connsiteX737" fmla="*/ 247720 w 1581150"/>
                <a:gd name="connsiteY737" fmla="*/ 1000619 h 3181350"/>
                <a:gd name="connsiteX738" fmla="*/ 253149 w 1581150"/>
                <a:gd name="connsiteY738" fmla="*/ 1000334 h 3181350"/>
                <a:gd name="connsiteX739" fmla="*/ 255816 w 1581150"/>
                <a:gd name="connsiteY739" fmla="*/ 994523 h 3181350"/>
                <a:gd name="connsiteX740" fmla="*/ 246672 w 1581150"/>
                <a:gd name="connsiteY740" fmla="*/ 997190 h 3181350"/>
                <a:gd name="connsiteX741" fmla="*/ 243815 w 1581150"/>
                <a:gd name="connsiteY741" fmla="*/ 992523 h 3181350"/>
                <a:gd name="connsiteX742" fmla="*/ 247625 w 1581150"/>
                <a:gd name="connsiteY742" fmla="*/ 991190 h 3181350"/>
                <a:gd name="connsiteX743" fmla="*/ 256293 w 1581150"/>
                <a:gd name="connsiteY743" fmla="*/ 992523 h 3181350"/>
                <a:gd name="connsiteX744" fmla="*/ 260579 w 1581150"/>
                <a:gd name="connsiteY744" fmla="*/ 999667 h 3181350"/>
                <a:gd name="connsiteX745" fmla="*/ 267151 w 1581150"/>
                <a:gd name="connsiteY745" fmla="*/ 991190 h 3181350"/>
                <a:gd name="connsiteX746" fmla="*/ 262389 w 1581150"/>
                <a:gd name="connsiteY746" fmla="*/ 990618 h 3181350"/>
                <a:gd name="connsiteX747" fmla="*/ 266199 w 1581150"/>
                <a:gd name="connsiteY747" fmla="*/ 989475 h 3181350"/>
                <a:gd name="connsiteX748" fmla="*/ 278010 w 1581150"/>
                <a:gd name="connsiteY748" fmla="*/ 979283 h 3181350"/>
                <a:gd name="connsiteX749" fmla="*/ 272866 w 1581150"/>
                <a:gd name="connsiteY749" fmla="*/ 974140 h 3181350"/>
                <a:gd name="connsiteX750" fmla="*/ 259245 w 1581150"/>
                <a:gd name="connsiteY750" fmla="*/ 984046 h 3181350"/>
                <a:gd name="connsiteX751" fmla="*/ 259150 w 1581150"/>
                <a:gd name="connsiteY751" fmla="*/ 984141 h 3181350"/>
                <a:gd name="connsiteX752" fmla="*/ 251816 w 1581150"/>
                <a:gd name="connsiteY752" fmla="*/ 985189 h 3181350"/>
                <a:gd name="connsiteX753" fmla="*/ 258674 w 1581150"/>
                <a:gd name="connsiteY753" fmla="*/ 975092 h 3181350"/>
                <a:gd name="connsiteX754" fmla="*/ 258483 w 1581150"/>
                <a:gd name="connsiteY754" fmla="*/ 976235 h 3181350"/>
                <a:gd name="connsiteX755" fmla="*/ 264484 w 1581150"/>
                <a:gd name="connsiteY755" fmla="*/ 972425 h 3181350"/>
                <a:gd name="connsiteX756" fmla="*/ 280677 w 1581150"/>
                <a:gd name="connsiteY756" fmla="*/ 968425 h 3181350"/>
                <a:gd name="connsiteX757" fmla="*/ 281915 w 1581150"/>
                <a:gd name="connsiteY757" fmla="*/ 976426 h 3181350"/>
                <a:gd name="connsiteX758" fmla="*/ 295917 w 1581150"/>
                <a:gd name="connsiteY758" fmla="*/ 961758 h 3181350"/>
                <a:gd name="connsiteX759" fmla="*/ 304680 w 1581150"/>
                <a:gd name="connsiteY759" fmla="*/ 963948 h 3181350"/>
                <a:gd name="connsiteX760" fmla="*/ 304203 w 1581150"/>
                <a:gd name="connsiteY760" fmla="*/ 971283 h 3181350"/>
                <a:gd name="connsiteX761" fmla="*/ 298107 w 1581150"/>
                <a:gd name="connsiteY761" fmla="*/ 973092 h 3181350"/>
                <a:gd name="connsiteX762" fmla="*/ 287058 w 1581150"/>
                <a:gd name="connsiteY762" fmla="*/ 981569 h 3181350"/>
                <a:gd name="connsiteX763" fmla="*/ 296869 w 1581150"/>
                <a:gd name="connsiteY763" fmla="*/ 976521 h 3181350"/>
                <a:gd name="connsiteX764" fmla="*/ 302965 w 1581150"/>
                <a:gd name="connsiteY764" fmla="*/ 982903 h 3181350"/>
                <a:gd name="connsiteX765" fmla="*/ 296202 w 1581150"/>
                <a:gd name="connsiteY765" fmla="*/ 983856 h 3181350"/>
                <a:gd name="connsiteX766" fmla="*/ 303346 w 1581150"/>
                <a:gd name="connsiteY766" fmla="*/ 985951 h 3181350"/>
                <a:gd name="connsiteX767" fmla="*/ 304775 w 1581150"/>
                <a:gd name="connsiteY767" fmla="*/ 990809 h 3181350"/>
                <a:gd name="connsiteX768" fmla="*/ 308585 w 1581150"/>
                <a:gd name="connsiteY768" fmla="*/ 989475 h 3181350"/>
                <a:gd name="connsiteX769" fmla="*/ 305823 w 1581150"/>
                <a:gd name="connsiteY769" fmla="*/ 985284 h 3181350"/>
                <a:gd name="connsiteX770" fmla="*/ 307442 w 1581150"/>
                <a:gd name="connsiteY770" fmla="*/ 973187 h 3181350"/>
                <a:gd name="connsiteX771" fmla="*/ 313443 w 1581150"/>
                <a:gd name="connsiteY771" fmla="*/ 967091 h 3181350"/>
                <a:gd name="connsiteX772" fmla="*/ 319348 w 1581150"/>
                <a:gd name="connsiteY772" fmla="*/ 966710 h 3181350"/>
                <a:gd name="connsiteX773" fmla="*/ 319158 w 1581150"/>
                <a:gd name="connsiteY773" fmla="*/ 966901 h 3181350"/>
                <a:gd name="connsiteX774" fmla="*/ 325825 w 1581150"/>
                <a:gd name="connsiteY774" fmla="*/ 970806 h 3181350"/>
                <a:gd name="connsiteX775" fmla="*/ 323158 w 1581150"/>
                <a:gd name="connsiteY775" fmla="*/ 976331 h 3181350"/>
                <a:gd name="connsiteX776" fmla="*/ 321348 w 1581150"/>
                <a:gd name="connsiteY776" fmla="*/ 976331 h 3181350"/>
                <a:gd name="connsiteX777" fmla="*/ 318681 w 1581150"/>
                <a:gd name="connsiteY777" fmla="*/ 969854 h 3181350"/>
                <a:gd name="connsiteX778" fmla="*/ 315157 w 1581150"/>
                <a:gd name="connsiteY778" fmla="*/ 981760 h 3181350"/>
                <a:gd name="connsiteX779" fmla="*/ 307442 w 1581150"/>
                <a:gd name="connsiteY779" fmla="*/ 985379 h 3181350"/>
                <a:gd name="connsiteX780" fmla="*/ 307061 w 1581150"/>
                <a:gd name="connsiteY780" fmla="*/ 1000715 h 3181350"/>
                <a:gd name="connsiteX781" fmla="*/ 318777 w 1581150"/>
                <a:gd name="connsiteY781" fmla="*/ 994428 h 3181350"/>
                <a:gd name="connsiteX782" fmla="*/ 318967 w 1581150"/>
                <a:gd name="connsiteY782" fmla="*/ 978902 h 3181350"/>
                <a:gd name="connsiteX783" fmla="*/ 321539 w 1581150"/>
                <a:gd name="connsiteY783" fmla="*/ 986999 h 3181350"/>
                <a:gd name="connsiteX784" fmla="*/ 322396 w 1581150"/>
                <a:gd name="connsiteY784" fmla="*/ 986141 h 3181350"/>
                <a:gd name="connsiteX785" fmla="*/ 322301 w 1581150"/>
                <a:gd name="connsiteY785" fmla="*/ 994809 h 3181350"/>
                <a:gd name="connsiteX786" fmla="*/ 333159 w 1581150"/>
                <a:gd name="connsiteY786" fmla="*/ 994619 h 3181350"/>
                <a:gd name="connsiteX787" fmla="*/ 334302 w 1581150"/>
                <a:gd name="connsiteY787" fmla="*/ 999381 h 3181350"/>
                <a:gd name="connsiteX788" fmla="*/ 317348 w 1581150"/>
                <a:gd name="connsiteY788" fmla="*/ 1005001 h 3181350"/>
                <a:gd name="connsiteX789" fmla="*/ 319824 w 1581150"/>
                <a:gd name="connsiteY789" fmla="*/ 1013002 h 3181350"/>
                <a:gd name="connsiteX790" fmla="*/ 327540 w 1581150"/>
                <a:gd name="connsiteY790" fmla="*/ 1009287 h 3181350"/>
                <a:gd name="connsiteX791" fmla="*/ 316300 w 1581150"/>
                <a:gd name="connsiteY791" fmla="*/ 1024813 h 3181350"/>
                <a:gd name="connsiteX792" fmla="*/ 313157 w 1581150"/>
                <a:gd name="connsiteY792" fmla="*/ 1021384 h 3181350"/>
                <a:gd name="connsiteX793" fmla="*/ 314681 w 1581150"/>
                <a:gd name="connsiteY793" fmla="*/ 1010811 h 3181350"/>
                <a:gd name="connsiteX794" fmla="*/ 304680 w 1581150"/>
                <a:gd name="connsiteY794" fmla="*/ 1005001 h 3181350"/>
                <a:gd name="connsiteX795" fmla="*/ 290964 w 1581150"/>
                <a:gd name="connsiteY795" fmla="*/ 1012526 h 3181350"/>
                <a:gd name="connsiteX796" fmla="*/ 295440 w 1581150"/>
                <a:gd name="connsiteY796" fmla="*/ 1019193 h 3181350"/>
                <a:gd name="connsiteX797" fmla="*/ 300298 w 1581150"/>
                <a:gd name="connsiteY797" fmla="*/ 1010621 h 3181350"/>
                <a:gd name="connsiteX798" fmla="*/ 302965 w 1581150"/>
                <a:gd name="connsiteY798" fmla="*/ 1017098 h 3181350"/>
                <a:gd name="connsiteX799" fmla="*/ 299155 w 1581150"/>
                <a:gd name="connsiteY799" fmla="*/ 1018145 h 3181350"/>
                <a:gd name="connsiteX800" fmla="*/ 297822 w 1581150"/>
                <a:gd name="connsiteY800" fmla="*/ 1014907 h 3181350"/>
                <a:gd name="connsiteX801" fmla="*/ 306013 w 1581150"/>
                <a:gd name="connsiteY801" fmla="*/ 1020527 h 3181350"/>
                <a:gd name="connsiteX802" fmla="*/ 308680 w 1581150"/>
                <a:gd name="connsiteY802" fmla="*/ 1014716 h 3181350"/>
                <a:gd name="connsiteX803" fmla="*/ 303632 w 1581150"/>
                <a:gd name="connsiteY803" fmla="*/ 1024813 h 3181350"/>
                <a:gd name="connsiteX804" fmla="*/ 315824 w 1581150"/>
                <a:gd name="connsiteY804" fmla="*/ 1027861 h 3181350"/>
                <a:gd name="connsiteX805" fmla="*/ 299727 w 1581150"/>
                <a:gd name="connsiteY805" fmla="*/ 1039767 h 3181350"/>
                <a:gd name="connsiteX806" fmla="*/ 306394 w 1581150"/>
                <a:gd name="connsiteY806" fmla="*/ 1043672 h 3181350"/>
                <a:gd name="connsiteX807" fmla="*/ 312395 w 1581150"/>
                <a:gd name="connsiteY807" fmla="*/ 1039767 h 3181350"/>
                <a:gd name="connsiteX808" fmla="*/ 313538 w 1581150"/>
                <a:gd name="connsiteY808" fmla="*/ 1044530 h 3181350"/>
                <a:gd name="connsiteX809" fmla="*/ 309347 w 1581150"/>
                <a:gd name="connsiteY809" fmla="*/ 1048625 h 3181350"/>
                <a:gd name="connsiteX810" fmla="*/ 319348 w 1581150"/>
                <a:gd name="connsiteY810" fmla="*/ 1054436 h 3181350"/>
                <a:gd name="connsiteX811" fmla="*/ 325349 w 1581150"/>
                <a:gd name="connsiteY811" fmla="*/ 1048530 h 3181350"/>
                <a:gd name="connsiteX812" fmla="*/ 327825 w 1581150"/>
                <a:gd name="connsiteY812" fmla="*/ 1053674 h 3181350"/>
                <a:gd name="connsiteX813" fmla="*/ 329445 w 1581150"/>
                <a:gd name="connsiteY813" fmla="*/ 1050721 h 3181350"/>
                <a:gd name="connsiteX814" fmla="*/ 330111 w 1581150"/>
                <a:gd name="connsiteY814" fmla="*/ 1054245 h 3181350"/>
                <a:gd name="connsiteX815" fmla="*/ 320586 w 1581150"/>
                <a:gd name="connsiteY815" fmla="*/ 1057674 h 3181350"/>
                <a:gd name="connsiteX816" fmla="*/ 306870 w 1581150"/>
                <a:gd name="connsiteY816" fmla="*/ 1052912 h 3181350"/>
                <a:gd name="connsiteX817" fmla="*/ 278676 w 1581150"/>
                <a:gd name="connsiteY817" fmla="*/ 1074057 h 3181350"/>
                <a:gd name="connsiteX818" fmla="*/ 274009 w 1581150"/>
                <a:gd name="connsiteY818" fmla="*/ 1068914 h 3181350"/>
                <a:gd name="connsiteX819" fmla="*/ 266770 w 1581150"/>
                <a:gd name="connsiteY819" fmla="*/ 1069485 h 3181350"/>
                <a:gd name="connsiteX820" fmla="*/ 254864 w 1581150"/>
                <a:gd name="connsiteY820" fmla="*/ 1077200 h 3181350"/>
                <a:gd name="connsiteX821" fmla="*/ 271914 w 1581150"/>
                <a:gd name="connsiteY821" fmla="*/ 1096250 h 3181350"/>
                <a:gd name="connsiteX822" fmla="*/ 278962 w 1581150"/>
                <a:gd name="connsiteY822" fmla="*/ 1084821 h 3181350"/>
                <a:gd name="connsiteX823" fmla="*/ 292488 w 1581150"/>
                <a:gd name="connsiteY823" fmla="*/ 1091107 h 3181350"/>
                <a:gd name="connsiteX824" fmla="*/ 295059 w 1581150"/>
                <a:gd name="connsiteY824" fmla="*/ 1085297 h 3181350"/>
                <a:gd name="connsiteX825" fmla="*/ 288201 w 1581150"/>
                <a:gd name="connsiteY825" fmla="*/ 1082915 h 3181350"/>
                <a:gd name="connsiteX826" fmla="*/ 300393 w 1581150"/>
                <a:gd name="connsiteY826" fmla="*/ 1085963 h 3181350"/>
                <a:gd name="connsiteX827" fmla="*/ 299346 w 1581150"/>
                <a:gd name="connsiteY827" fmla="*/ 1093488 h 3181350"/>
                <a:gd name="connsiteX828" fmla="*/ 308204 w 1581150"/>
                <a:gd name="connsiteY828" fmla="*/ 1094631 h 3181350"/>
                <a:gd name="connsiteX829" fmla="*/ 318777 w 1581150"/>
                <a:gd name="connsiteY829" fmla="*/ 1083677 h 3181350"/>
                <a:gd name="connsiteX830" fmla="*/ 325444 w 1581150"/>
                <a:gd name="connsiteY830" fmla="*/ 1087583 h 3181350"/>
                <a:gd name="connsiteX831" fmla="*/ 326873 w 1581150"/>
                <a:gd name="connsiteY831" fmla="*/ 1081773 h 3181350"/>
                <a:gd name="connsiteX832" fmla="*/ 328968 w 1581150"/>
                <a:gd name="connsiteY832" fmla="*/ 1083106 h 3181350"/>
                <a:gd name="connsiteX833" fmla="*/ 328016 w 1581150"/>
                <a:gd name="connsiteY833" fmla="*/ 1092726 h 3181350"/>
                <a:gd name="connsiteX834" fmla="*/ 328587 w 1581150"/>
                <a:gd name="connsiteY834" fmla="*/ 1095965 h 3181350"/>
                <a:gd name="connsiteX835" fmla="*/ 330778 w 1581150"/>
                <a:gd name="connsiteY835" fmla="*/ 1100632 h 3181350"/>
                <a:gd name="connsiteX836" fmla="*/ 338112 w 1581150"/>
                <a:gd name="connsiteY836" fmla="*/ 1099965 h 3181350"/>
                <a:gd name="connsiteX837" fmla="*/ 338493 w 1581150"/>
                <a:gd name="connsiteY837" fmla="*/ 1097489 h 3181350"/>
                <a:gd name="connsiteX838" fmla="*/ 343065 w 1581150"/>
                <a:gd name="connsiteY838" fmla="*/ 1097584 h 3181350"/>
                <a:gd name="connsiteX839" fmla="*/ 338017 w 1581150"/>
                <a:gd name="connsiteY839" fmla="*/ 1090917 h 3181350"/>
                <a:gd name="connsiteX840" fmla="*/ 336493 w 1581150"/>
                <a:gd name="connsiteY840" fmla="*/ 1090821 h 3181350"/>
                <a:gd name="connsiteX841" fmla="*/ 339636 w 1581150"/>
                <a:gd name="connsiteY841" fmla="*/ 1089392 h 3181350"/>
                <a:gd name="connsiteX842" fmla="*/ 340779 w 1581150"/>
                <a:gd name="connsiteY842" fmla="*/ 1094155 h 3181350"/>
                <a:gd name="connsiteX843" fmla="*/ 344113 w 1581150"/>
                <a:gd name="connsiteY843" fmla="*/ 1093869 h 3181350"/>
                <a:gd name="connsiteX844" fmla="*/ 346875 w 1581150"/>
                <a:gd name="connsiteY844" fmla="*/ 1097775 h 3181350"/>
                <a:gd name="connsiteX845" fmla="*/ 352971 w 1581150"/>
                <a:gd name="connsiteY845" fmla="*/ 1098441 h 3181350"/>
                <a:gd name="connsiteX846" fmla="*/ 352876 w 1581150"/>
                <a:gd name="connsiteY846" fmla="*/ 1098632 h 3181350"/>
                <a:gd name="connsiteX847" fmla="*/ 354114 w 1581150"/>
                <a:gd name="connsiteY847" fmla="*/ 1099965 h 3181350"/>
                <a:gd name="connsiteX848" fmla="*/ 353067 w 1581150"/>
                <a:gd name="connsiteY848" fmla="*/ 1105966 h 3181350"/>
                <a:gd name="connsiteX849" fmla="*/ 351638 w 1581150"/>
                <a:gd name="connsiteY849" fmla="*/ 1107681 h 3181350"/>
                <a:gd name="connsiteX850" fmla="*/ 358496 w 1581150"/>
                <a:gd name="connsiteY850" fmla="*/ 1110062 h 3181350"/>
                <a:gd name="connsiteX851" fmla="*/ 358782 w 1581150"/>
                <a:gd name="connsiteY851" fmla="*/ 1100918 h 3181350"/>
                <a:gd name="connsiteX852" fmla="*/ 362496 w 1581150"/>
                <a:gd name="connsiteY852" fmla="*/ 1099680 h 3181350"/>
                <a:gd name="connsiteX853" fmla="*/ 363354 w 1581150"/>
                <a:gd name="connsiteY853" fmla="*/ 1101394 h 3181350"/>
                <a:gd name="connsiteX854" fmla="*/ 371259 w 1581150"/>
                <a:gd name="connsiteY854" fmla="*/ 1096250 h 3181350"/>
                <a:gd name="connsiteX855" fmla="*/ 367926 w 1581150"/>
                <a:gd name="connsiteY855" fmla="*/ 1104061 h 3181350"/>
                <a:gd name="connsiteX856" fmla="*/ 361068 w 1581150"/>
                <a:gd name="connsiteY856" fmla="*/ 1106633 h 3181350"/>
                <a:gd name="connsiteX857" fmla="*/ 368688 w 1581150"/>
                <a:gd name="connsiteY857" fmla="*/ 1109109 h 3181350"/>
                <a:gd name="connsiteX858" fmla="*/ 372498 w 1581150"/>
                <a:gd name="connsiteY858" fmla="*/ 1113205 h 3181350"/>
                <a:gd name="connsiteX859" fmla="*/ 372688 w 1581150"/>
                <a:gd name="connsiteY859" fmla="*/ 1113110 h 3181350"/>
                <a:gd name="connsiteX860" fmla="*/ 377070 w 1581150"/>
                <a:gd name="connsiteY860" fmla="*/ 1115586 h 3181350"/>
                <a:gd name="connsiteX861" fmla="*/ 374879 w 1581150"/>
                <a:gd name="connsiteY861" fmla="*/ 1120158 h 3181350"/>
                <a:gd name="connsiteX862" fmla="*/ 392881 w 1581150"/>
                <a:gd name="connsiteY862" fmla="*/ 1126254 h 3181350"/>
                <a:gd name="connsiteX863" fmla="*/ 394310 w 1581150"/>
                <a:gd name="connsiteY863" fmla="*/ 1123968 h 3181350"/>
                <a:gd name="connsiteX864" fmla="*/ 404406 w 1581150"/>
                <a:gd name="connsiteY864" fmla="*/ 1135494 h 3181350"/>
                <a:gd name="connsiteX865" fmla="*/ 390595 w 1581150"/>
                <a:gd name="connsiteY865" fmla="*/ 1141399 h 3181350"/>
                <a:gd name="connsiteX866" fmla="*/ 390119 w 1581150"/>
                <a:gd name="connsiteY866" fmla="*/ 1141590 h 3181350"/>
                <a:gd name="connsiteX867" fmla="*/ 390405 w 1581150"/>
                <a:gd name="connsiteY867" fmla="*/ 1141590 h 3181350"/>
                <a:gd name="connsiteX868" fmla="*/ 380118 w 1581150"/>
                <a:gd name="connsiteY868" fmla="*/ 1150543 h 3181350"/>
                <a:gd name="connsiteX869" fmla="*/ 376879 w 1581150"/>
                <a:gd name="connsiteY869" fmla="*/ 1143971 h 3181350"/>
                <a:gd name="connsiteX870" fmla="*/ 384309 w 1581150"/>
                <a:gd name="connsiteY870" fmla="*/ 1142923 h 3181350"/>
                <a:gd name="connsiteX871" fmla="*/ 375450 w 1581150"/>
                <a:gd name="connsiteY871" fmla="*/ 1139113 h 3181350"/>
                <a:gd name="connsiteX872" fmla="*/ 376593 w 1581150"/>
                <a:gd name="connsiteY872" fmla="*/ 1135208 h 3181350"/>
                <a:gd name="connsiteX873" fmla="*/ 370116 w 1581150"/>
                <a:gd name="connsiteY873" fmla="*/ 1135684 h 3181350"/>
                <a:gd name="connsiteX874" fmla="*/ 347923 w 1581150"/>
                <a:gd name="connsiteY874" fmla="*/ 1135398 h 3181350"/>
                <a:gd name="connsiteX875" fmla="*/ 347923 w 1581150"/>
                <a:gd name="connsiteY875" fmla="*/ 1135589 h 3181350"/>
                <a:gd name="connsiteX876" fmla="*/ 346209 w 1581150"/>
                <a:gd name="connsiteY876" fmla="*/ 1132922 h 3181350"/>
                <a:gd name="connsiteX877" fmla="*/ 349923 w 1581150"/>
                <a:gd name="connsiteY877" fmla="*/ 1119492 h 3181350"/>
                <a:gd name="connsiteX878" fmla="*/ 344589 w 1581150"/>
                <a:gd name="connsiteY878" fmla="*/ 1118825 h 3181350"/>
                <a:gd name="connsiteX879" fmla="*/ 340589 w 1581150"/>
                <a:gd name="connsiteY879" fmla="*/ 1121396 h 3181350"/>
                <a:gd name="connsiteX880" fmla="*/ 337922 w 1581150"/>
                <a:gd name="connsiteY880" fmla="*/ 1114919 h 3181350"/>
                <a:gd name="connsiteX881" fmla="*/ 326016 w 1581150"/>
                <a:gd name="connsiteY881" fmla="*/ 1110348 h 3181350"/>
                <a:gd name="connsiteX882" fmla="*/ 319443 w 1581150"/>
                <a:gd name="connsiteY882" fmla="*/ 1118730 h 3181350"/>
                <a:gd name="connsiteX883" fmla="*/ 333159 w 1581150"/>
                <a:gd name="connsiteY883" fmla="*/ 1123492 h 3181350"/>
                <a:gd name="connsiteX884" fmla="*/ 330302 w 1581150"/>
                <a:gd name="connsiteY884" fmla="*/ 1130826 h 3181350"/>
                <a:gd name="connsiteX885" fmla="*/ 337827 w 1581150"/>
                <a:gd name="connsiteY885" fmla="*/ 1128636 h 3181350"/>
                <a:gd name="connsiteX886" fmla="*/ 339160 w 1581150"/>
                <a:gd name="connsiteY886" fmla="*/ 1131874 h 3181350"/>
                <a:gd name="connsiteX887" fmla="*/ 334779 w 1581150"/>
                <a:gd name="connsiteY887" fmla="*/ 1137494 h 3181350"/>
                <a:gd name="connsiteX888" fmla="*/ 317538 w 1581150"/>
                <a:gd name="connsiteY888" fmla="*/ 1132255 h 3181350"/>
                <a:gd name="connsiteX889" fmla="*/ 318205 w 1581150"/>
                <a:gd name="connsiteY889" fmla="*/ 1127683 h 3181350"/>
                <a:gd name="connsiteX890" fmla="*/ 305632 w 1581150"/>
                <a:gd name="connsiteY890" fmla="*/ 1127683 h 3181350"/>
                <a:gd name="connsiteX891" fmla="*/ 313157 w 1581150"/>
                <a:gd name="connsiteY891" fmla="*/ 1137875 h 3181350"/>
                <a:gd name="connsiteX892" fmla="*/ 306489 w 1581150"/>
                <a:gd name="connsiteY892" fmla="*/ 1146257 h 3181350"/>
                <a:gd name="connsiteX893" fmla="*/ 339446 w 1581150"/>
                <a:gd name="connsiteY893" fmla="*/ 1142637 h 3181350"/>
                <a:gd name="connsiteX894" fmla="*/ 340398 w 1581150"/>
                <a:gd name="connsiteY894" fmla="*/ 1148924 h 3181350"/>
                <a:gd name="connsiteX895" fmla="*/ 348114 w 1581150"/>
                <a:gd name="connsiteY895" fmla="*/ 1145304 h 3181350"/>
                <a:gd name="connsiteX896" fmla="*/ 348780 w 1581150"/>
                <a:gd name="connsiteY896" fmla="*/ 1138256 h 3181350"/>
                <a:gd name="connsiteX897" fmla="*/ 362115 w 1581150"/>
                <a:gd name="connsiteY897" fmla="*/ 1142637 h 3181350"/>
                <a:gd name="connsiteX898" fmla="*/ 365354 w 1581150"/>
                <a:gd name="connsiteY898" fmla="*/ 1149210 h 3181350"/>
                <a:gd name="connsiteX899" fmla="*/ 360782 w 1581150"/>
                <a:gd name="connsiteY899" fmla="*/ 1136256 h 3181350"/>
                <a:gd name="connsiteX900" fmla="*/ 366973 w 1581150"/>
                <a:gd name="connsiteY900" fmla="*/ 1138923 h 3181350"/>
                <a:gd name="connsiteX901" fmla="*/ 373164 w 1581150"/>
                <a:gd name="connsiteY901" fmla="*/ 1146923 h 3181350"/>
                <a:gd name="connsiteX902" fmla="*/ 365830 w 1581150"/>
                <a:gd name="connsiteY902" fmla="*/ 1147590 h 3181350"/>
                <a:gd name="connsiteX903" fmla="*/ 366306 w 1581150"/>
                <a:gd name="connsiteY903" fmla="*/ 1151496 h 3181350"/>
                <a:gd name="connsiteX904" fmla="*/ 357734 w 1581150"/>
                <a:gd name="connsiteY904" fmla="*/ 1151877 h 3181350"/>
                <a:gd name="connsiteX905" fmla="*/ 359067 w 1581150"/>
                <a:gd name="connsiteY905" fmla="*/ 1156353 h 3181350"/>
                <a:gd name="connsiteX906" fmla="*/ 337541 w 1581150"/>
                <a:gd name="connsiteY906" fmla="*/ 1168640 h 3181350"/>
                <a:gd name="connsiteX907" fmla="*/ 334398 w 1581150"/>
                <a:gd name="connsiteY907" fmla="*/ 1165211 h 3181350"/>
                <a:gd name="connsiteX908" fmla="*/ 337446 w 1581150"/>
                <a:gd name="connsiteY908" fmla="*/ 1156353 h 3181350"/>
                <a:gd name="connsiteX909" fmla="*/ 324873 w 1581150"/>
                <a:gd name="connsiteY909" fmla="*/ 1156353 h 3181350"/>
                <a:gd name="connsiteX910" fmla="*/ 332874 w 1581150"/>
                <a:gd name="connsiteY910" fmla="*/ 1163497 h 3181350"/>
                <a:gd name="connsiteX911" fmla="*/ 329826 w 1581150"/>
                <a:gd name="connsiteY911" fmla="*/ 1172355 h 3181350"/>
                <a:gd name="connsiteX912" fmla="*/ 337160 w 1581150"/>
                <a:gd name="connsiteY912" fmla="*/ 1171784 h 3181350"/>
                <a:gd name="connsiteX913" fmla="*/ 340113 w 1581150"/>
                <a:gd name="connsiteY913" fmla="*/ 1176737 h 3181350"/>
                <a:gd name="connsiteX914" fmla="*/ 332588 w 1581150"/>
                <a:gd name="connsiteY914" fmla="*/ 1178832 h 3181350"/>
                <a:gd name="connsiteX915" fmla="*/ 323730 w 1581150"/>
                <a:gd name="connsiteY915" fmla="*/ 1177689 h 3181350"/>
                <a:gd name="connsiteX916" fmla="*/ 319443 w 1581150"/>
                <a:gd name="connsiteY916" fmla="*/ 1169498 h 3181350"/>
                <a:gd name="connsiteX917" fmla="*/ 315633 w 1581150"/>
                <a:gd name="connsiteY917" fmla="*/ 1170546 h 3181350"/>
                <a:gd name="connsiteX918" fmla="*/ 308585 w 1581150"/>
                <a:gd name="connsiteY918" fmla="*/ 1181975 h 3181350"/>
                <a:gd name="connsiteX919" fmla="*/ 303727 w 1581150"/>
                <a:gd name="connsiteY919" fmla="*/ 1178261 h 3181350"/>
                <a:gd name="connsiteX920" fmla="*/ 301060 w 1581150"/>
                <a:gd name="connsiteY920" fmla="*/ 1184071 h 3181350"/>
                <a:gd name="connsiteX921" fmla="*/ 297917 w 1581150"/>
                <a:gd name="connsiteY921" fmla="*/ 1180642 h 3181350"/>
                <a:gd name="connsiteX922" fmla="*/ 305346 w 1581150"/>
                <a:gd name="connsiteY922" fmla="*/ 1166164 h 3181350"/>
                <a:gd name="connsiteX923" fmla="*/ 308013 w 1581150"/>
                <a:gd name="connsiteY923" fmla="*/ 1160354 h 3181350"/>
                <a:gd name="connsiteX924" fmla="*/ 299155 w 1581150"/>
                <a:gd name="connsiteY924" fmla="*/ 1159211 h 3181350"/>
                <a:gd name="connsiteX925" fmla="*/ 294107 w 1581150"/>
                <a:gd name="connsiteY925" fmla="*/ 1169402 h 3181350"/>
                <a:gd name="connsiteX926" fmla="*/ 281248 w 1581150"/>
                <a:gd name="connsiteY926" fmla="*/ 1170927 h 3181350"/>
                <a:gd name="connsiteX927" fmla="*/ 289249 w 1581150"/>
                <a:gd name="connsiteY927" fmla="*/ 1178070 h 3181350"/>
                <a:gd name="connsiteX928" fmla="*/ 288297 w 1581150"/>
                <a:gd name="connsiteY928" fmla="*/ 1171784 h 3181350"/>
                <a:gd name="connsiteX929" fmla="*/ 297345 w 1581150"/>
                <a:gd name="connsiteY929" fmla="*/ 1171403 h 3181350"/>
                <a:gd name="connsiteX930" fmla="*/ 292488 w 1581150"/>
                <a:gd name="connsiteY930" fmla="*/ 1180071 h 3181350"/>
                <a:gd name="connsiteX931" fmla="*/ 300298 w 1581150"/>
                <a:gd name="connsiteY931" fmla="*/ 1188738 h 3181350"/>
                <a:gd name="connsiteX932" fmla="*/ 288773 w 1581150"/>
                <a:gd name="connsiteY932" fmla="*/ 1193501 h 3181350"/>
                <a:gd name="connsiteX933" fmla="*/ 307442 w 1581150"/>
                <a:gd name="connsiteY933" fmla="*/ 1214265 h 3181350"/>
                <a:gd name="connsiteX934" fmla="*/ 297917 w 1581150"/>
                <a:gd name="connsiteY934" fmla="*/ 1217694 h 3181350"/>
                <a:gd name="connsiteX935" fmla="*/ 306585 w 1581150"/>
                <a:gd name="connsiteY935" fmla="*/ 1220361 h 3181350"/>
                <a:gd name="connsiteX936" fmla="*/ 309918 w 1581150"/>
                <a:gd name="connsiteY936" fmla="*/ 1234649 h 3181350"/>
                <a:gd name="connsiteX937" fmla="*/ 299060 w 1581150"/>
                <a:gd name="connsiteY937" fmla="*/ 1234839 h 3181350"/>
                <a:gd name="connsiteX938" fmla="*/ 299536 w 1581150"/>
                <a:gd name="connsiteY938" fmla="*/ 1244078 h 3181350"/>
                <a:gd name="connsiteX939" fmla="*/ 311728 w 1581150"/>
                <a:gd name="connsiteY939" fmla="*/ 1247127 h 3181350"/>
                <a:gd name="connsiteX940" fmla="*/ 304013 w 1581150"/>
                <a:gd name="connsiteY940" fmla="*/ 1250746 h 3181350"/>
                <a:gd name="connsiteX941" fmla="*/ 307156 w 1581150"/>
                <a:gd name="connsiteY941" fmla="*/ 1254270 h 3181350"/>
                <a:gd name="connsiteX942" fmla="*/ 317157 w 1581150"/>
                <a:gd name="connsiteY942" fmla="*/ 1260081 h 3181350"/>
                <a:gd name="connsiteX943" fmla="*/ 326206 w 1581150"/>
                <a:gd name="connsiteY943" fmla="*/ 1259699 h 3181350"/>
                <a:gd name="connsiteX944" fmla="*/ 323920 w 1581150"/>
                <a:gd name="connsiteY944" fmla="*/ 1250174 h 3181350"/>
                <a:gd name="connsiteX945" fmla="*/ 339351 w 1581150"/>
                <a:gd name="connsiteY945" fmla="*/ 1242840 h 3181350"/>
                <a:gd name="connsiteX946" fmla="*/ 335160 w 1581150"/>
                <a:gd name="connsiteY946" fmla="*/ 1235792 h 3181350"/>
                <a:gd name="connsiteX947" fmla="*/ 341637 w 1581150"/>
                <a:gd name="connsiteY947" fmla="*/ 1239030 h 3181350"/>
                <a:gd name="connsiteX948" fmla="*/ 342494 w 1581150"/>
                <a:gd name="connsiteY948" fmla="*/ 1246365 h 3181350"/>
                <a:gd name="connsiteX949" fmla="*/ 348876 w 1581150"/>
                <a:gd name="connsiteY949" fmla="*/ 1251794 h 3181350"/>
                <a:gd name="connsiteX950" fmla="*/ 356210 w 1581150"/>
                <a:gd name="connsiteY950" fmla="*/ 1251127 h 3181350"/>
                <a:gd name="connsiteX951" fmla="*/ 349066 w 1581150"/>
                <a:gd name="connsiteY951" fmla="*/ 1237887 h 3181350"/>
                <a:gd name="connsiteX952" fmla="*/ 351924 w 1581150"/>
                <a:gd name="connsiteY952" fmla="*/ 1237697 h 3181350"/>
                <a:gd name="connsiteX953" fmla="*/ 351066 w 1581150"/>
                <a:gd name="connsiteY953" fmla="*/ 1238268 h 3181350"/>
                <a:gd name="connsiteX954" fmla="*/ 355162 w 1581150"/>
                <a:gd name="connsiteY954" fmla="*/ 1238744 h 3181350"/>
                <a:gd name="connsiteX955" fmla="*/ 352114 w 1581150"/>
                <a:gd name="connsiteY955" fmla="*/ 1241507 h 3181350"/>
                <a:gd name="connsiteX956" fmla="*/ 354972 w 1581150"/>
                <a:gd name="connsiteY956" fmla="*/ 1246460 h 3181350"/>
                <a:gd name="connsiteX957" fmla="*/ 360115 w 1581150"/>
                <a:gd name="connsiteY957" fmla="*/ 1248651 h 3181350"/>
                <a:gd name="connsiteX958" fmla="*/ 368116 w 1581150"/>
                <a:gd name="connsiteY958" fmla="*/ 1243507 h 3181350"/>
                <a:gd name="connsiteX959" fmla="*/ 374022 w 1581150"/>
                <a:gd name="connsiteY959" fmla="*/ 1250365 h 3181350"/>
                <a:gd name="connsiteX960" fmla="*/ 369926 w 1581150"/>
                <a:gd name="connsiteY960" fmla="*/ 1258652 h 3181350"/>
                <a:gd name="connsiteX961" fmla="*/ 372498 w 1581150"/>
                <a:gd name="connsiteY961" fmla="*/ 1259509 h 3181350"/>
                <a:gd name="connsiteX962" fmla="*/ 356400 w 1581150"/>
                <a:gd name="connsiteY962" fmla="*/ 1262081 h 3181350"/>
                <a:gd name="connsiteX963" fmla="*/ 357258 w 1581150"/>
                <a:gd name="connsiteY963" fmla="*/ 1268367 h 3181350"/>
                <a:gd name="connsiteX964" fmla="*/ 351828 w 1581150"/>
                <a:gd name="connsiteY964" fmla="*/ 1263890 h 3181350"/>
                <a:gd name="connsiteX965" fmla="*/ 351447 w 1581150"/>
                <a:gd name="connsiteY965" fmla="*/ 1257318 h 3181350"/>
                <a:gd name="connsiteX966" fmla="*/ 342684 w 1581150"/>
                <a:gd name="connsiteY966" fmla="*/ 1260366 h 3181350"/>
                <a:gd name="connsiteX967" fmla="*/ 335255 w 1581150"/>
                <a:gd name="connsiteY967" fmla="*/ 1257985 h 3181350"/>
                <a:gd name="connsiteX968" fmla="*/ 321539 w 1581150"/>
                <a:gd name="connsiteY968" fmla="*/ 1265510 h 3181350"/>
                <a:gd name="connsiteX969" fmla="*/ 318681 w 1581150"/>
                <a:gd name="connsiteY969" fmla="*/ 1260557 h 3181350"/>
                <a:gd name="connsiteX970" fmla="*/ 310585 w 1581150"/>
                <a:gd name="connsiteY970" fmla="*/ 1267224 h 3181350"/>
                <a:gd name="connsiteX971" fmla="*/ 304013 w 1581150"/>
                <a:gd name="connsiteY971" fmla="*/ 1275606 h 3181350"/>
                <a:gd name="connsiteX972" fmla="*/ 306585 w 1581150"/>
                <a:gd name="connsiteY972" fmla="*/ 1269796 h 3181350"/>
                <a:gd name="connsiteX973" fmla="*/ 299060 w 1581150"/>
                <a:gd name="connsiteY973" fmla="*/ 1271987 h 3181350"/>
                <a:gd name="connsiteX974" fmla="*/ 300774 w 1581150"/>
                <a:gd name="connsiteY974" fmla="*/ 1259890 h 3181350"/>
                <a:gd name="connsiteX975" fmla="*/ 293916 w 1581150"/>
                <a:gd name="connsiteY975" fmla="*/ 1257509 h 3181350"/>
                <a:gd name="connsiteX976" fmla="*/ 284868 w 1581150"/>
                <a:gd name="connsiteY976" fmla="*/ 1270272 h 3181350"/>
                <a:gd name="connsiteX977" fmla="*/ 298203 w 1581150"/>
                <a:gd name="connsiteY977" fmla="*/ 1278083 h 3181350"/>
                <a:gd name="connsiteX978" fmla="*/ 298869 w 1581150"/>
                <a:gd name="connsiteY978" fmla="*/ 1285893 h 3181350"/>
                <a:gd name="connsiteX979" fmla="*/ 306775 w 1581150"/>
                <a:gd name="connsiteY979" fmla="*/ 1280750 h 3181350"/>
                <a:gd name="connsiteX980" fmla="*/ 307728 w 1581150"/>
                <a:gd name="connsiteY980" fmla="*/ 1287036 h 3181350"/>
                <a:gd name="connsiteX981" fmla="*/ 296488 w 1581150"/>
                <a:gd name="connsiteY981" fmla="*/ 1290275 h 3181350"/>
                <a:gd name="connsiteX982" fmla="*/ 288297 w 1581150"/>
                <a:gd name="connsiteY982" fmla="*/ 1296942 h 3181350"/>
                <a:gd name="connsiteX983" fmla="*/ 281629 w 1581150"/>
                <a:gd name="connsiteY983" fmla="*/ 1293037 h 3181350"/>
                <a:gd name="connsiteX984" fmla="*/ 287439 w 1581150"/>
                <a:gd name="connsiteY984" fmla="*/ 1302943 h 3181350"/>
                <a:gd name="connsiteX985" fmla="*/ 300298 w 1581150"/>
                <a:gd name="connsiteY985" fmla="*/ 1301419 h 3181350"/>
                <a:gd name="connsiteX986" fmla="*/ 306299 w 1581150"/>
                <a:gd name="connsiteY986" fmla="*/ 1309896 h 3181350"/>
                <a:gd name="connsiteX987" fmla="*/ 317348 w 1581150"/>
                <a:gd name="connsiteY987" fmla="*/ 1308182 h 3181350"/>
                <a:gd name="connsiteX988" fmla="*/ 321348 w 1581150"/>
                <a:gd name="connsiteY988" fmla="*/ 1317897 h 3181350"/>
                <a:gd name="connsiteX989" fmla="*/ 326206 w 1581150"/>
                <a:gd name="connsiteY989" fmla="*/ 1309230 h 3181350"/>
                <a:gd name="connsiteX990" fmla="*/ 327159 w 1581150"/>
                <a:gd name="connsiteY990" fmla="*/ 1315516 h 3181350"/>
                <a:gd name="connsiteX991" fmla="*/ 344208 w 1581150"/>
                <a:gd name="connsiteY991" fmla="*/ 1309991 h 3181350"/>
                <a:gd name="connsiteX992" fmla="*/ 339732 w 1581150"/>
                <a:gd name="connsiteY992" fmla="*/ 1303229 h 3181350"/>
                <a:gd name="connsiteX993" fmla="*/ 348971 w 1581150"/>
                <a:gd name="connsiteY993" fmla="*/ 1301324 h 3181350"/>
                <a:gd name="connsiteX994" fmla="*/ 354210 w 1581150"/>
                <a:gd name="connsiteY994" fmla="*/ 1289703 h 3181350"/>
                <a:gd name="connsiteX995" fmla="*/ 363925 w 1581150"/>
                <a:gd name="connsiteY995" fmla="*/ 1284750 h 3181350"/>
                <a:gd name="connsiteX996" fmla="*/ 365068 w 1581150"/>
                <a:gd name="connsiteY996" fmla="*/ 1301800 h 3181350"/>
                <a:gd name="connsiteX997" fmla="*/ 368402 w 1581150"/>
                <a:gd name="connsiteY997" fmla="*/ 1303800 h 3181350"/>
                <a:gd name="connsiteX998" fmla="*/ 354686 w 1581150"/>
                <a:gd name="connsiteY998" fmla="*/ 1299038 h 3181350"/>
                <a:gd name="connsiteX999" fmla="*/ 345828 w 1581150"/>
                <a:gd name="connsiteY999" fmla="*/ 1310277 h 3181350"/>
                <a:gd name="connsiteX1000" fmla="*/ 361163 w 1581150"/>
                <a:gd name="connsiteY1000" fmla="*/ 1316754 h 3181350"/>
                <a:gd name="connsiteX1001" fmla="*/ 354305 w 1581150"/>
                <a:gd name="connsiteY1001" fmla="*/ 1326660 h 3181350"/>
                <a:gd name="connsiteX1002" fmla="*/ 330207 w 1581150"/>
                <a:gd name="connsiteY1002" fmla="*/ 1319040 h 3181350"/>
                <a:gd name="connsiteX1003" fmla="*/ 337350 w 1581150"/>
                <a:gd name="connsiteY1003" fmla="*/ 1332185 h 3181350"/>
                <a:gd name="connsiteX1004" fmla="*/ 323730 w 1581150"/>
                <a:gd name="connsiteY1004" fmla="*/ 1339710 h 3181350"/>
                <a:gd name="connsiteX1005" fmla="*/ 323634 w 1581150"/>
                <a:gd name="connsiteY1005" fmla="*/ 1327422 h 3181350"/>
                <a:gd name="connsiteX1006" fmla="*/ 314300 w 1581150"/>
                <a:gd name="connsiteY1006" fmla="*/ 1329327 h 3181350"/>
                <a:gd name="connsiteX1007" fmla="*/ 309633 w 1581150"/>
                <a:gd name="connsiteY1007" fmla="*/ 1324089 h 3181350"/>
                <a:gd name="connsiteX1008" fmla="*/ 308966 w 1581150"/>
                <a:gd name="connsiteY1008" fmla="*/ 1316373 h 3181350"/>
                <a:gd name="connsiteX1009" fmla="*/ 306585 w 1581150"/>
                <a:gd name="connsiteY1009" fmla="*/ 1332947 h 3181350"/>
                <a:gd name="connsiteX1010" fmla="*/ 293535 w 1581150"/>
                <a:gd name="connsiteY1010" fmla="*/ 1335995 h 3181350"/>
                <a:gd name="connsiteX1011" fmla="*/ 298869 w 1581150"/>
                <a:gd name="connsiteY1011" fmla="*/ 1348949 h 3181350"/>
                <a:gd name="connsiteX1012" fmla="*/ 288201 w 1581150"/>
                <a:gd name="connsiteY1012" fmla="*/ 1347615 h 3181350"/>
                <a:gd name="connsiteX1013" fmla="*/ 285344 w 1581150"/>
                <a:gd name="connsiteY1013" fmla="*/ 1354949 h 3181350"/>
                <a:gd name="connsiteX1014" fmla="*/ 295726 w 1581150"/>
                <a:gd name="connsiteY1014" fmla="*/ 1357807 h 3181350"/>
                <a:gd name="connsiteX1015" fmla="*/ 300298 w 1581150"/>
                <a:gd name="connsiteY1015" fmla="*/ 1350663 h 3181350"/>
                <a:gd name="connsiteX1016" fmla="*/ 305632 w 1581150"/>
                <a:gd name="connsiteY1016" fmla="*/ 1351330 h 3181350"/>
                <a:gd name="connsiteX1017" fmla="*/ 299060 w 1581150"/>
                <a:gd name="connsiteY1017" fmla="*/ 1359712 h 3181350"/>
                <a:gd name="connsiteX1018" fmla="*/ 305537 w 1581150"/>
                <a:gd name="connsiteY1018" fmla="*/ 1365141 h 3181350"/>
                <a:gd name="connsiteX1019" fmla="*/ 312776 w 1581150"/>
                <a:gd name="connsiteY1019" fmla="*/ 1352187 h 3181350"/>
                <a:gd name="connsiteX1020" fmla="*/ 308204 w 1581150"/>
                <a:gd name="connsiteY1020" fmla="*/ 1371618 h 3181350"/>
                <a:gd name="connsiteX1021" fmla="*/ 291630 w 1581150"/>
                <a:gd name="connsiteY1021" fmla="*/ 1374190 h 3181350"/>
                <a:gd name="connsiteX1022" fmla="*/ 293154 w 1581150"/>
                <a:gd name="connsiteY1022" fmla="*/ 1375905 h 3181350"/>
                <a:gd name="connsiteX1023" fmla="*/ 294678 w 1581150"/>
                <a:gd name="connsiteY1023" fmla="*/ 1377619 h 3181350"/>
                <a:gd name="connsiteX1024" fmla="*/ 305918 w 1581150"/>
                <a:gd name="connsiteY1024" fmla="*/ 1374381 h 3181350"/>
                <a:gd name="connsiteX1025" fmla="*/ 308775 w 1581150"/>
                <a:gd name="connsiteY1025" fmla="*/ 1379429 h 3181350"/>
                <a:gd name="connsiteX1026" fmla="*/ 307347 w 1581150"/>
                <a:gd name="connsiteY1026" fmla="*/ 1402289 h 3181350"/>
                <a:gd name="connsiteX1027" fmla="*/ 312204 w 1581150"/>
                <a:gd name="connsiteY1027" fmla="*/ 1406003 h 3181350"/>
                <a:gd name="connsiteX1028" fmla="*/ 300203 w 1581150"/>
                <a:gd name="connsiteY1028" fmla="*/ 1401432 h 3181350"/>
                <a:gd name="connsiteX1029" fmla="*/ 302584 w 1581150"/>
                <a:gd name="connsiteY1029" fmla="*/ 1384763 h 3181350"/>
                <a:gd name="connsiteX1030" fmla="*/ 294202 w 1581150"/>
                <a:gd name="connsiteY1030" fmla="*/ 1380667 h 3181350"/>
                <a:gd name="connsiteX1031" fmla="*/ 288487 w 1581150"/>
                <a:gd name="connsiteY1031" fmla="*/ 1383048 h 3181350"/>
                <a:gd name="connsiteX1032" fmla="*/ 280486 w 1581150"/>
                <a:gd name="connsiteY1032" fmla="*/ 1388192 h 3181350"/>
                <a:gd name="connsiteX1033" fmla="*/ 275438 w 1581150"/>
                <a:gd name="connsiteY1033" fmla="*/ 1398288 h 3181350"/>
                <a:gd name="connsiteX1034" fmla="*/ 280486 w 1581150"/>
                <a:gd name="connsiteY1034" fmla="*/ 1400479 h 3181350"/>
                <a:gd name="connsiteX1035" fmla="*/ 295250 w 1581150"/>
                <a:gd name="connsiteY1035" fmla="*/ 1385430 h 3181350"/>
                <a:gd name="connsiteX1036" fmla="*/ 299250 w 1581150"/>
                <a:gd name="connsiteY1036" fmla="*/ 1395145 h 3181350"/>
                <a:gd name="connsiteX1037" fmla="*/ 281820 w 1581150"/>
                <a:gd name="connsiteY1037" fmla="*/ 1403718 h 3181350"/>
                <a:gd name="connsiteX1038" fmla="*/ 276581 w 1581150"/>
                <a:gd name="connsiteY1038" fmla="*/ 1415338 h 3181350"/>
                <a:gd name="connsiteX1039" fmla="*/ 270390 w 1581150"/>
                <a:gd name="connsiteY1039" fmla="*/ 1408385 h 3181350"/>
                <a:gd name="connsiteX1040" fmla="*/ 266008 w 1581150"/>
                <a:gd name="connsiteY1040" fmla="*/ 1414005 h 3181350"/>
                <a:gd name="connsiteX1041" fmla="*/ 272485 w 1581150"/>
                <a:gd name="connsiteY1041" fmla="*/ 1419434 h 3181350"/>
                <a:gd name="connsiteX1042" fmla="*/ 271342 w 1581150"/>
                <a:gd name="connsiteY1042" fmla="*/ 1414671 h 3181350"/>
                <a:gd name="connsiteX1043" fmla="*/ 269818 w 1581150"/>
                <a:gd name="connsiteY1043" fmla="*/ 1425244 h 3181350"/>
                <a:gd name="connsiteX1044" fmla="*/ 263151 w 1581150"/>
                <a:gd name="connsiteY1044" fmla="*/ 1421339 h 3181350"/>
                <a:gd name="connsiteX1045" fmla="*/ 266294 w 1581150"/>
                <a:gd name="connsiteY1045" fmla="*/ 1424863 h 3181350"/>
                <a:gd name="connsiteX1046" fmla="*/ 259626 w 1581150"/>
                <a:gd name="connsiteY1046" fmla="*/ 1420958 h 3181350"/>
                <a:gd name="connsiteX1047" fmla="*/ 254959 w 1581150"/>
                <a:gd name="connsiteY1047" fmla="*/ 1428102 h 3181350"/>
                <a:gd name="connsiteX1048" fmla="*/ 250959 w 1581150"/>
                <a:gd name="connsiteY1048" fmla="*/ 1414862 h 3181350"/>
                <a:gd name="connsiteX1049" fmla="*/ 252864 w 1581150"/>
                <a:gd name="connsiteY1049" fmla="*/ 1415719 h 3181350"/>
                <a:gd name="connsiteX1050" fmla="*/ 251244 w 1581150"/>
                <a:gd name="connsiteY1050" fmla="*/ 1412385 h 3181350"/>
                <a:gd name="connsiteX1051" fmla="*/ 257721 w 1581150"/>
                <a:gd name="connsiteY1051" fmla="*/ 1408480 h 3181350"/>
                <a:gd name="connsiteX1052" fmla="*/ 264389 w 1581150"/>
                <a:gd name="connsiteY1052" fmla="*/ 1412385 h 3181350"/>
                <a:gd name="connsiteX1053" fmla="*/ 263722 w 1581150"/>
                <a:gd name="connsiteY1053" fmla="*/ 1404670 h 3181350"/>
                <a:gd name="connsiteX1054" fmla="*/ 258579 w 1581150"/>
                <a:gd name="connsiteY1054" fmla="*/ 1402479 h 3181350"/>
                <a:gd name="connsiteX1055" fmla="*/ 264103 w 1581150"/>
                <a:gd name="connsiteY1055" fmla="*/ 1401622 h 3181350"/>
                <a:gd name="connsiteX1056" fmla="*/ 256293 w 1581150"/>
                <a:gd name="connsiteY1056" fmla="*/ 1392954 h 3181350"/>
                <a:gd name="connsiteX1057" fmla="*/ 262008 w 1581150"/>
                <a:gd name="connsiteY1057" fmla="*/ 1390573 h 3181350"/>
                <a:gd name="connsiteX1058" fmla="*/ 255150 w 1581150"/>
                <a:gd name="connsiteY1058" fmla="*/ 1388192 h 3181350"/>
                <a:gd name="connsiteX1059" fmla="*/ 263151 w 1581150"/>
                <a:gd name="connsiteY1059" fmla="*/ 1383048 h 3181350"/>
                <a:gd name="connsiteX1060" fmla="*/ 255626 w 1581150"/>
                <a:gd name="connsiteY1060" fmla="*/ 1385239 h 3181350"/>
                <a:gd name="connsiteX1061" fmla="*/ 255340 w 1581150"/>
                <a:gd name="connsiteY1061" fmla="*/ 1374476 h 3181350"/>
                <a:gd name="connsiteX1062" fmla="*/ 243624 w 1581150"/>
                <a:gd name="connsiteY1062" fmla="*/ 1380667 h 3181350"/>
                <a:gd name="connsiteX1063" fmla="*/ 238957 w 1581150"/>
                <a:gd name="connsiteY1063" fmla="*/ 1375523 h 3181350"/>
                <a:gd name="connsiteX1064" fmla="*/ 231432 w 1581150"/>
                <a:gd name="connsiteY1064" fmla="*/ 1377714 h 3181350"/>
                <a:gd name="connsiteX1065" fmla="*/ 229432 w 1581150"/>
                <a:gd name="connsiteY1065" fmla="*/ 1391240 h 3181350"/>
                <a:gd name="connsiteX1066" fmla="*/ 218574 w 1581150"/>
                <a:gd name="connsiteY1066" fmla="*/ 1391430 h 3181350"/>
                <a:gd name="connsiteX1067" fmla="*/ 222669 w 1581150"/>
                <a:gd name="connsiteY1067" fmla="*/ 1382382 h 3181350"/>
                <a:gd name="connsiteX1068" fmla="*/ 231242 w 1581150"/>
                <a:gd name="connsiteY1068" fmla="*/ 1381143 h 3181350"/>
                <a:gd name="connsiteX1069" fmla="*/ 221241 w 1581150"/>
                <a:gd name="connsiteY1069" fmla="*/ 1369713 h 3181350"/>
                <a:gd name="connsiteX1070" fmla="*/ 222003 w 1581150"/>
                <a:gd name="connsiteY1070" fmla="*/ 1367237 h 3181350"/>
                <a:gd name="connsiteX1071" fmla="*/ 228670 w 1581150"/>
                <a:gd name="connsiteY1071" fmla="*/ 1371142 h 3181350"/>
                <a:gd name="connsiteX1072" fmla="*/ 233242 w 1581150"/>
                <a:gd name="connsiteY1072" fmla="*/ 1363998 h 3181350"/>
                <a:gd name="connsiteX1073" fmla="*/ 227432 w 1581150"/>
                <a:gd name="connsiteY1073" fmla="*/ 1360950 h 3181350"/>
                <a:gd name="connsiteX1074" fmla="*/ 227337 w 1581150"/>
                <a:gd name="connsiteY1074" fmla="*/ 1355616 h 3181350"/>
                <a:gd name="connsiteX1075" fmla="*/ 232671 w 1581150"/>
                <a:gd name="connsiteY1075" fmla="*/ 1354759 h 3181350"/>
                <a:gd name="connsiteX1076" fmla="*/ 235338 w 1581150"/>
                <a:gd name="connsiteY1076" fmla="*/ 1361236 h 3181350"/>
                <a:gd name="connsiteX1077" fmla="*/ 235719 w 1581150"/>
                <a:gd name="connsiteY1077" fmla="*/ 1359902 h 3181350"/>
                <a:gd name="connsiteX1078" fmla="*/ 237814 w 1581150"/>
                <a:gd name="connsiteY1078" fmla="*/ 1365998 h 3181350"/>
                <a:gd name="connsiteX1079" fmla="*/ 238481 w 1581150"/>
                <a:gd name="connsiteY1079" fmla="*/ 1356569 h 3181350"/>
                <a:gd name="connsiteX1080" fmla="*/ 236004 w 1581150"/>
                <a:gd name="connsiteY1080" fmla="*/ 1356378 h 3181350"/>
                <a:gd name="connsiteX1081" fmla="*/ 233337 w 1581150"/>
                <a:gd name="connsiteY1081" fmla="*/ 1350282 h 3181350"/>
                <a:gd name="connsiteX1082" fmla="*/ 240386 w 1581150"/>
                <a:gd name="connsiteY1082" fmla="*/ 1351140 h 3181350"/>
                <a:gd name="connsiteX1083" fmla="*/ 240386 w 1581150"/>
                <a:gd name="connsiteY1083" fmla="*/ 1338852 h 3181350"/>
                <a:gd name="connsiteX1084" fmla="*/ 232290 w 1581150"/>
                <a:gd name="connsiteY1084" fmla="*/ 1347806 h 3181350"/>
                <a:gd name="connsiteX1085" fmla="*/ 224003 w 1581150"/>
                <a:gd name="connsiteY1085" fmla="*/ 1346186 h 3181350"/>
                <a:gd name="connsiteX1086" fmla="*/ 231528 w 1581150"/>
                <a:gd name="connsiteY1086" fmla="*/ 1337805 h 3181350"/>
                <a:gd name="connsiteX1087" fmla="*/ 220098 w 1581150"/>
                <a:gd name="connsiteY1087" fmla="*/ 1340090 h 3181350"/>
                <a:gd name="connsiteX1088" fmla="*/ 208953 w 1581150"/>
                <a:gd name="connsiteY1088" fmla="*/ 1333994 h 3181350"/>
                <a:gd name="connsiteX1089" fmla="*/ 212668 w 1581150"/>
                <a:gd name="connsiteY1089" fmla="*/ 1330851 h 3181350"/>
                <a:gd name="connsiteX1090" fmla="*/ 202667 w 1581150"/>
                <a:gd name="connsiteY1090" fmla="*/ 1325041 h 3181350"/>
                <a:gd name="connsiteX1091" fmla="*/ 200381 w 1581150"/>
                <a:gd name="connsiteY1091" fmla="*/ 1332090 h 3181350"/>
                <a:gd name="connsiteX1092" fmla="*/ 194190 w 1581150"/>
                <a:gd name="connsiteY1092" fmla="*/ 1331327 h 3181350"/>
                <a:gd name="connsiteX1093" fmla="*/ 199047 w 1581150"/>
                <a:gd name="connsiteY1093" fmla="*/ 1336376 h 3181350"/>
                <a:gd name="connsiteX1094" fmla="*/ 195237 w 1581150"/>
                <a:gd name="connsiteY1094" fmla="*/ 1339519 h 3181350"/>
                <a:gd name="connsiteX1095" fmla="*/ 194761 w 1581150"/>
                <a:gd name="connsiteY1095" fmla="*/ 1330185 h 3181350"/>
                <a:gd name="connsiteX1096" fmla="*/ 190856 w 1581150"/>
                <a:gd name="connsiteY1096" fmla="*/ 1331042 h 3181350"/>
                <a:gd name="connsiteX1097" fmla="*/ 190761 w 1581150"/>
                <a:gd name="connsiteY1097" fmla="*/ 1327898 h 3181350"/>
                <a:gd name="connsiteX1098" fmla="*/ 188189 w 1581150"/>
                <a:gd name="connsiteY1098" fmla="*/ 1327803 h 3181350"/>
                <a:gd name="connsiteX1099" fmla="*/ 193999 w 1581150"/>
                <a:gd name="connsiteY1099" fmla="*/ 1322374 h 3181350"/>
                <a:gd name="connsiteX1100" fmla="*/ 182474 w 1581150"/>
                <a:gd name="connsiteY1100" fmla="*/ 1314849 h 3181350"/>
                <a:gd name="connsiteX1101" fmla="*/ 183331 w 1581150"/>
                <a:gd name="connsiteY1101" fmla="*/ 1312182 h 3181350"/>
                <a:gd name="connsiteX1102" fmla="*/ 186093 w 1581150"/>
                <a:gd name="connsiteY1102" fmla="*/ 1316564 h 3181350"/>
                <a:gd name="connsiteX1103" fmla="*/ 186855 w 1581150"/>
                <a:gd name="connsiteY1103" fmla="*/ 1309801 h 3181350"/>
                <a:gd name="connsiteX1104" fmla="*/ 187141 w 1581150"/>
                <a:gd name="connsiteY1104" fmla="*/ 1307801 h 3181350"/>
                <a:gd name="connsiteX1105" fmla="*/ 180950 w 1581150"/>
                <a:gd name="connsiteY1105" fmla="*/ 1300848 h 3181350"/>
                <a:gd name="connsiteX1106" fmla="*/ 179616 w 1581150"/>
                <a:gd name="connsiteY1106" fmla="*/ 1308753 h 3181350"/>
                <a:gd name="connsiteX1107" fmla="*/ 177616 w 1581150"/>
                <a:gd name="connsiteY1107" fmla="*/ 1310658 h 3181350"/>
                <a:gd name="connsiteX1108" fmla="*/ 173901 w 1581150"/>
                <a:gd name="connsiteY1108" fmla="*/ 1312277 h 3181350"/>
                <a:gd name="connsiteX1109" fmla="*/ 157995 w 1581150"/>
                <a:gd name="connsiteY1109" fmla="*/ 1310277 h 3181350"/>
                <a:gd name="connsiteX1110" fmla="*/ 173044 w 1581150"/>
                <a:gd name="connsiteY1110" fmla="*/ 1318278 h 3181350"/>
                <a:gd name="connsiteX1111" fmla="*/ 180759 w 1581150"/>
                <a:gd name="connsiteY1111" fmla="*/ 1314659 h 3181350"/>
                <a:gd name="connsiteX1112" fmla="*/ 186570 w 1581150"/>
                <a:gd name="connsiteY1112" fmla="*/ 1328851 h 3181350"/>
                <a:gd name="connsiteX1113" fmla="*/ 184379 w 1581150"/>
                <a:gd name="connsiteY1113" fmla="*/ 1330470 h 3181350"/>
                <a:gd name="connsiteX1114" fmla="*/ 182379 w 1581150"/>
                <a:gd name="connsiteY1114" fmla="*/ 1328756 h 3181350"/>
                <a:gd name="connsiteX1115" fmla="*/ 172187 w 1581150"/>
                <a:gd name="connsiteY1115" fmla="*/ 1324374 h 3181350"/>
                <a:gd name="connsiteX1116" fmla="*/ 157137 w 1581150"/>
                <a:gd name="connsiteY1116" fmla="*/ 1328661 h 3181350"/>
                <a:gd name="connsiteX1117" fmla="*/ 179331 w 1581150"/>
                <a:gd name="connsiteY1117" fmla="*/ 1337614 h 3181350"/>
                <a:gd name="connsiteX1118" fmla="*/ 177807 w 1581150"/>
                <a:gd name="connsiteY1118" fmla="*/ 1348187 h 3181350"/>
                <a:gd name="connsiteX1119" fmla="*/ 183141 w 1581150"/>
                <a:gd name="connsiteY1119" fmla="*/ 1348853 h 3181350"/>
                <a:gd name="connsiteX1120" fmla="*/ 186379 w 1581150"/>
                <a:gd name="connsiteY1120" fmla="*/ 1338471 h 3181350"/>
                <a:gd name="connsiteX1121" fmla="*/ 182474 w 1581150"/>
                <a:gd name="connsiteY1121" fmla="*/ 1336185 h 3181350"/>
                <a:gd name="connsiteX1122" fmla="*/ 186379 w 1581150"/>
                <a:gd name="connsiteY1122" fmla="*/ 1337138 h 3181350"/>
                <a:gd name="connsiteX1123" fmla="*/ 189903 w 1581150"/>
                <a:gd name="connsiteY1123" fmla="*/ 1332185 h 3181350"/>
                <a:gd name="connsiteX1124" fmla="*/ 185427 w 1581150"/>
                <a:gd name="connsiteY1124" fmla="*/ 1344472 h 3181350"/>
                <a:gd name="connsiteX1125" fmla="*/ 199809 w 1581150"/>
                <a:gd name="connsiteY1125" fmla="*/ 1344758 h 3181350"/>
                <a:gd name="connsiteX1126" fmla="*/ 200762 w 1581150"/>
                <a:gd name="connsiteY1126" fmla="*/ 1347425 h 3181350"/>
                <a:gd name="connsiteX1127" fmla="*/ 205524 w 1581150"/>
                <a:gd name="connsiteY1127" fmla="*/ 1349139 h 3181350"/>
                <a:gd name="connsiteX1128" fmla="*/ 206572 w 1581150"/>
                <a:gd name="connsiteY1128" fmla="*/ 1352854 h 3181350"/>
                <a:gd name="connsiteX1129" fmla="*/ 203619 w 1581150"/>
                <a:gd name="connsiteY1129" fmla="*/ 1352664 h 3181350"/>
                <a:gd name="connsiteX1130" fmla="*/ 208572 w 1581150"/>
                <a:gd name="connsiteY1130" fmla="*/ 1358760 h 3181350"/>
                <a:gd name="connsiteX1131" fmla="*/ 216097 w 1581150"/>
                <a:gd name="connsiteY1131" fmla="*/ 1368285 h 3181350"/>
                <a:gd name="connsiteX1132" fmla="*/ 216002 w 1581150"/>
                <a:gd name="connsiteY1132" fmla="*/ 1368761 h 3181350"/>
                <a:gd name="connsiteX1133" fmla="*/ 210763 w 1581150"/>
                <a:gd name="connsiteY1133" fmla="*/ 1369237 h 3181350"/>
                <a:gd name="connsiteX1134" fmla="*/ 204858 w 1581150"/>
                <a:gd name="connsiteY1134" fmla="*/ 1397717 h 3181350"/>
                <a:gd name="connsiteX1135" fmla="*/ 212859 w 1581150"/>
                <a:gd name="connsiteY1135" fmla="*/ 1404861 h 3181350"/>
                <a:gd name="connsiteX1136" fmla="*/ 216383 w 1581150"/>
                <a:gd name="connsiteY1136" fmla="*/ 1392954 h 3181350"/>
                <a:gd name="connsiteX1137" fmla="*/ 223050 w 1581150"/>
                <a:gd name="connsiteY1137" fmla="*/ 1396860 h 3181350"/>
                <a:gd name="connsiteX1138" fmla="*/ 216097 w 1581150"/>
                <a:gd name="connsiteY1138" fmla="*/ 1414290 h 3181350"/>
                <a:gd name="connsiteX1139" fmla="*/ 212192 w 1581150"/>
                <a:gd name="connsiteY1139" fmla="*/ 1413147 h 3181350"/>
                <a:gd name="connsiteX1140" fmla="*/ 214383 w 1581150"/>
                <a:gd name="connsiteY1140" fmla="*/ 1420482 h 3181350"/>
                <a:gd name="connsiteX1141" fmla="*/ 219431 w 1581150"/>
                <a:gd name="connsiteY1141" fmla="*/ 1422577 h 3181350"/>
                <a:gd name="connsiteX1142" fmla="*/ 210382 w 1581150"/>
                <a:gd name="connsiteY1142" fmla="*/ 1435340 h 3181350"/>
                <a:gd name="connsiteX1143" fmla="*/ 219526 w 1581150"/>
                <a:gd name="connsiteY1143" fmla="*/ 1434960 h 3181350"/>
                <a:gd name="connsiteX1144" fmla="*/ 222669 w 1581150"/>
                <a:gd name="connsiteY1144" fmla="*/ 1428482 h 3181350"/>
                <a:gd name="connsiteX1145" fmla="*/ 227337 w 1581150"/>
                <a:gd name="connsiteY1145" fmla="*/ 1433245 h 3181350"/>
                <a:gd name="connsiteX1146" fmla="*/ 234480 w 1581150"/>
                <a:gd name="connsiteY1146" fmla="*/ 1428768 h 3181350"/>
                <a:gd name="connsiteX1147" fmla="*/ 233528 w 1581150"/>
                <a:gd name="connsiteY1147" fmla="*/ 1438198 h 3181350"/>
                <a:gd name="connsiteX1148" fmla="*/ 239529 w 1581150"/>
                <a:gd name="connsiteY1148" fmla="*/ 1434293 h 3181350"/>
                <a:gd name="connsiteX1149" fmla="*/ 251054 w 1581150"/>
                <a:gd name="connsiteY1149" fmla="*/ 1441913 h 3181350"/>
                <a:gd name="connsiteX1150" fmla="*/ 250387 w 1581150"/>
                <a:gd name="connsiteY1150" fmla="*/ 1434102 h 3181350"/>
                <a:gd name="connsiteX1151" fmla="*/ 252292 w 1581150"/>
                <a:gd name="connsiteY1151" fmla="*/ 1433626 h 3181350"/>
                <a:gd name="connsiteX1152" fmla="*/ 251244 w 1581150"/>
                <a:gd name="connsiteY1152" fmla="*/ 1434960 h 3181350"/>
                <a:gd name="connsiteX1153" fmla="*/ 268199 w 1581150"/>
                <a:gd name="connsiteY1153" fmla="*/ 1429911 h 3181350"/>
                <a:gd name="connsiteX1154" fmla="*/ 266675 w 1581150"/>
                <a:gd name="connsiteY1154" fmla="*/ 1429911 h 3181350"/>
                <a:gd name="connsiteX1155" fmla="*/ 269342 w 1581150"/>
                <a:gd name="connsiteY1155" fmla="*/ 1427244 h 3181350"/>
                <a:gd name="connsiteX1156" fmla="*/ 272199 w 1581150"/>
                <a:gd name="connsiteY1156" fmla="*/ 1430578 h 3181350"/>
                <a:gd name="connsiteX1157" fmla="*/ 271723 w 1581150"/>
                <a:gd name="connsiteY1157" fmla="*/ 1431721 h 3181350"/>
                <a:gd name="connsiteX1158" fmla="*/ 278486 w 1581150"/>
                <a:gd name="connsiteY1158" fmla="*/ 1430673 h 3181350"/>
                <a:gd name="connsiteX1159" fmla="*/ 289249 w 1581150"/>
                <a:gd name="connsiteY1159" fmla="*/ 1438865 h 3181350"/>
                <a:gd name="connsiteX1160" fmla="*/ 293631 w 1581150"/>
                <a:gd name="connsiteY1160" fmla="*/ 1433245 h 3181350"/>
                <a:gd name="connsiteX1161" fmla="*/ 295917 w 1581150"/>
                <a:gd name="connsiteY1161" fmla="*/ 1442770 h 3181350"/>
                <a:gd name="connsiteX1162" fmla="*/ 291249 w 1581150"/>
                <a:gd name="connsiteY1162" fmla="*/ 1437627 h 3181350"/>
                <a:gd name="connsiteX1163" fmla="*/ 288011 w 1581150"/>
                <a:gd name="connsiteY1163" fmla="*/ 1448009 h 3181350"/>
                <a:gd name="connsiteX1164" fmla="*/ 294012 w 1581150"/>
                <a:gd name="connsiteY1164" fmla="*/ 1456391 h 3181350"/>
                <a:gd name="connsiteX1165" fmla="*/ 270771 w 1581150"/>
                <a:gd name="connsiteY1165" fmla="*/ 1455057 h 3181350"/>
                <a:gd name="connsiteX1166" fmla="*/ 263246 w 1581150"/>
                <a:gd name="connsiteY1166" fmla="*/ 1457153 h 3181350"/>
                <a:gd name="connsiteX1167" fmla="*/ 279915 w 1581150"/>
                <a:gd name="connsiteY1167" fmla="*/ 1466964 h 3181350"/>
                <a:gd name="connsiteX1168" fmla="*/ 286106 w 1581150"/>
                <a:gd name="connsiteY1168" fmla="*/ 1461534 h 3181350"/>
                <a:gd name="connsiteX1169" fmla="*/ 304489 w 1581150"/>
                <a:gd name="connsiteY1169" fmla="*/ 1471536 h 3181350"/>
                <a:gd name="connsiteX1170" fmla="*/ 300489 w 1581150"/>
                <a:gd name="connsiteY1170" fmla="*/ 1474107 h 3181350"/>
                <a:gd name="connsiteX1171" fmla="*/ 289440 w 1581150"/>
                <a:gd name="connsiteY1171" fmla="*/ 1475822 h 3181350"/>
                <a:gd name="connsiteX1172" fmla="*/ 296774 w 1581150"/>
                <a:gd name="connsiteY1172" fmla="*/ 1475155 h 3181350"/>
                <a:gd name="connsiteX1173" fmla="*/ 286392 w 1581150"/>
                <a:gd name="connsiteY1173" fmla="*/ 1484585 h 3181350"/>
                <a:gd name="connsiteX1174" fmla="*/ 295250 w 1581150"/>
                <a:gd name="connsiteY1174" fmla="*/ 1485728 h 3181350"/>
                <a:gd name="connsiteX1175" fmla="*/ 296393 w 1581150"/>
                <a:gd name="connsiteY1175" fmla="*/ 1490490 h 3181350"/>
                <a:gd name="connsiteX1176" fmla="*/ 278676 w 1581150"/>
                <a:gd name="connsiteY1176" fmla="*/ 1488299 h 3181350"/>
                <a:gd name="connsiteX1177" fmla="*/ 278676 w 1581150"/>
                <a:gd name="connsiteY1177" fmla="*/ 1500587 h 3181350"/>
                <a:gd name="connsiteX1178" fmla="*/ 283153 w 1581150"/>
                <a:gd name="connsiteY1178" fmla="*/ 1495634 h 3181350"/>
                <a:gd name="connsiteX1179" fmla="*/ 285820 w 1581150"/>
                <a:gd name="connsiteY1179" fmla="*/ 1498682 h 3181350"/>
                <a:gd name="connsiteX1180" fmla="*/ 284677 w 1581150"/>
                <a:gd name="connsiteY1180" fmla="*/ 1509064 h 3181350"/>
                <a:gd name="connsiteX1181" fmla="*/ 290392 w 1581150"/>
                <a:gd name="connsiteY1181" fmla="*/ 1506683 h 3181350"/>
                <a:gd name="connsiteX1182" fmla="*/ 292011 w 1581150"/>
                <a:gd name="connsiteY1182" fmla="*/ 1502397 h 3181350"/>
                <a:gd name="connsiteX1183" fmla="*/ 292297 w 1581150"/>
                <a:gd name="connsiteY1183" fmla="*/ 1502587 h 3181350"/>
                <a:gd name="connsiteX1184" fmla="*/ 292297 w 1581150"/>
                <a:gd name="connsiteY1184" fmla="*/ 1500396 h 3181350"/>
                <a:gd name="connsiteX1185" fmla="*/ 292488 w 1581150"/>
                <a:gd name="connsiteY1185" fmla="*/ 1494015 h 3181350"/>
                <a:gd name="connsiteX1186" fmla="*/ 293059 w 1581150"/>
                <a:gd name="connsiteY1186" fmla="*/ 1493157 h 3181350"/>
                <a:gd name="connsiteX1187" fmla="*/ 292583 w 1581150"/>
                <a:gd name="connsiteY1187" fmla="*/ 1492967 h 3181350"/>
                <a:gd name="connsiteX1188" fmla="*/ 292583 w 1581150"/>
                <a:gd name="connsiteY1188" fmla="*/ 1491538 h 3181350"/>
                <a:gd name="connsiteX1189" fmla="*/ 299250 w 1581150"/>
                <a:gd name="connsiteY1189" fmla="*/ 1495443 h 3181350"/>
                <a:gd name="connsiteX1190" fmla="*/ 296393 w 1581150"/>
                <a:gd name="connsiteY1190" fmla="*/ 1502777 h 3181350"/>
                <a:gd name="connsiteX1191" fmla="*/ 313633 w 1581150"/>
                <a:gd name="connsiteY1191" fmla="*/ 1495634 h 3181350"/>
                <a:gd name="connsiteX1192" fmla="*/ 314395 w 1581150"/>
                <a:gd name="connsiteY1192" fmla="*/ 1497824 h 3181350"/>
                <a:gd name="connsiteX1193" fmla="*/ 313062 w 1581150"/>
                <a:gd name="connsiteY1193" fmla="*/ 1497729 h 3181350"/>
                <a:gd name="connsiteX1194" fmla="*/ 311061 w 1581150"/>
                <a:gd name="connsiteY1194" fmla="*/ 1500968 h 3181350"/>
                <a:gd name="connsiteX1195" fmla="*/ 307061 w 1581150"/>
                <a:gd name="connsiteY1195" fmla="*/ 1504016 h 3181350"/>
                <a:gd name="connsiteX1196" fmla="*/ 325063 w 1581150"/>
                <a:gd name="connsiteY1196" fmla="*/ 1513827 h 3181350"/>
                <a:gd name="connsiteX1197" fmla="*/ 324777 w 1581150"/>
                <a:gd name="connsiteY1197" fmla="*/ 1518494 h 3181350"/>
                <a:gd name="connsiteX1198" fmla="*/ 315919 w 1581150"/>
                <a:gd name="connsiteY1198" fmla="*/ 1517351 h 3181350"/>
                <a:gd name="connsiteX1199" fmla="*/ 316586 w 1581150"/>
                <a:gd name="connsiteY1199" fmla="*/ 1525161 h 3181350"/>
                <a:gd name="connsiteX1200" fmla="*/ 309728 w 1581150"/>
                <a:gd name="connsiteY1200" fmla="*/ 1522780 h 3181350"/>
                <a:gd name="connsiteX1201" fmla="*/ 293535 w 1581150"/>
                <a:gd name="connsiteY1201" fmla="*/ 1510016 h 3181350"/>
                <a:gd name="connsiteX1202" fmla="*/ 295345 w 1581150"/>
                <a:gd name="connsiteY1202" fmla="*/ 1522494 h 3181350"/>
                <a:gd name="connsiteX1203" fmla="*/ 291345 w 1581150"/>
                <a:gd name="connsiteY1203" fmla="*/ 1525066 h 3181350"/>
                <a:gd name="connsiteX1204" fmla="*/ 284677 w 1581150"/>
                <a:gd name="connsiteY1204" fmla="*/ 1521161 h 3181350"/>
                <a:gd name="connsiteX1205" fmla="*/ 261912 w 1581150"/>
                <a:gd name="connsiteY1205" fmla="*/ 1529066 h 3181350"/>
                <a:gd name="connsiteX1206" fmla="*/ 253816 w 1581150"/>
                <a:gd name="connsiteY1206" fmla="*/ 1520018 h 3181350"/>
                <a:gd name="connsiteX1207" fmla="*/ 274390 w 1581150"/>
                <a:gd name="connsiteY1207" fmla="*/ 1519923 h 3181350"/>
                <a:gd name="connsiteX1208" fmla="*/ 248958 w 1581150"/>
                <a:gd name="connsiteY1208" fmla="*/ 1514874 h 3181350"/>
                <a:gd name="connsiteX1209" fmla="*/ 243815 w 1581150"/>
                <a:gd name="connsiteY1209" fmla="*/ 1520399 h 3181350"/>
                <a:gd name="connsiteX1210" fmla="*/ 239910 w 1581150"/>
                <a:gd name="connsiteY1210" fmla="*/ 1519446 h 3181350"/>
                <a:gd name="connsiteX1211" fmla="*/ 235338 w 1581150"/>
                <a:gd name="connsiteY1211" fmla="*/ 1516017 h 3181350"/>
                <a:gd name="connsiteX1212" fmla="*/ 238100 w 1581150"/>
                <a:gd name="connsiteY1212" fmla="*/ 1512493 h 3181350"/>
                <a:gd name="connsiteX1213" fmla="*/ 243910 w 1581150"/>
                <a:gd name="connsiteY1213" fmla="*/ 1509921 h 3181350"/>
                <a:gd name="connsiteX1214" fmla="*/ 244863 w 1581150"/>
                <a:gd name="connsiteY1214" fmla="*/ 1509921 h 3181350"/>
                <a:gd name="connsiteX1215" fmla="*/ 244767 w 1581150"/>
                <a:gd name="connsiteY1215" fmla="*/ 1509636 h 3181350"/>
                <a:gd name="connsiteX1216" fmla="*/ 251530 w 1581150"/>
                <a:gd name="connsiteY1216" fmla="*/ 1505540 h 3181350"/>
                <a:gd name="connsiteX1217" fmla="*/ 260103 w 1581150"/>
                <a:gd name="connsiteY1217" fmla="*/ 1514112 h 3181350"/>
                <a:gd name="connsiteX1218" fmla="*/ 266961 w 1581150"/>
                <a:gd name="connsiteY1218" fmla="*/ 1511064 h 3181350"/>
                <a:gd name="connsiteX1219" fmla="*/ 278391 w 1581150"/>
                <a:gd name="connsiteY1219" fmla="*/ 1514112 h 3181350"/>
                <a:gd name="connsiteX1220" fmla="*/ 274962 w 1581150"/>
                <a:gd name="connsiteY1220" fmla="*/ 1510493 h 3181350"/>
                <a:gd name="connsiteX1221" fmla="*/ 275057 w 1581150"/>
                <a:gd name="connsiteY1221" fmla="*/ 1510398 h 3181350"/>
                <a:gd name="connsiteX1222" fmla="*/ 274771 w 1581150"/>
                <a:gd name="connsiteY1222" fmla="*/ 1510302 h 3181350"/>
                <a:gd name="connsiteX1223" fmla="*/ 267818 w 1581150"/>
                <a:gd name="connsiteY1223" fmla="*/ 1506587 h 3181350"/>
                <a:gd name="connsiteX1224" fmla="*/ 261627 w 1581150"/>
                <a:gd name="connsiteY1224" fmla="*/ 1497253 h 3181350"/>
                <a:gd name="connsiteX1225" fmla="*/ 264389 w 1581150"/>
                <a:gd name="connsiteY1225" fmla="*/ 1498491 h 3181350"/>
                <a:gd name="connsiteX1226" fmla="*/ 258864 w 1581150"/>
                <a:gd name="connsiteY1226" fmla="*/ 1491919 h 3181350"/>
                <a:gd name="connsiteX1227" fmla="*/ 256769 w 1581150"/>
                <a:gd name="connsiteY1227" fmla="*/ 1489061 h 3181350"/>
                <a:gd name="connsiteX1228" fmla="*/ 258007 w 1581150"/>
                <a:gd name="connsiteY1228" fmla="*/ 1487157 h 3181350"/>
                <a:gd name="connsiteX1229" fmla="*/ 264294 w 1581150"/>
                <a:gd name="connsiteY1229" fmla="*/ 1481251 h 3181350"/>
                <a:gd name="connsiteX1230" fmla="*/ 258769 w 1581150"/>
                <a:gd name="connsiteY1230" fmla="*/ 1482203 h 3181350"/>
                <a:gd name="connsiteX1231" fmla="*/ 259626 w 1581150"/>
                <a:gd name="connsiteY1231" fmla="*/ 1481061 h 3181350"/>
                <a:gd name="connsiteX1232" fmla="*/ 256769 w 1581150"/>
                <a:gd name="connsiteY1232" fmla="*/ 1479822 h 3181350"/>
                <a:gd name="connsiteX1233" fmla="*/ 259722 w 1581150"/>
                <a:gd name="connsiteY1233" fmla="*/ 1468392 h 3181350"/>
                <a:gd name="connsiteX1234" fmla="*/ 252387 w 1581150"/>
                <a:gd name="connsiteY1234" fmla="*/ 1467821 h 3181350"/>
                <a:gd name="connsiteX1235" fmla="*/ 249244 w 1581150"/>
                <a:gd name="connsiteY1235" fmla="*/ 1459724 h 3181350"/>
                <a:gd name="connsiteX1236" fmla="*/ 256483 w 1581150"/>
                <a:gd name="connsiteY1236" fmla="*/ 1461820 h 3181350"/>
                <a:gd name="connsiteX1237" fmla="*/ 249339 w 1581150"/>
                <a:gd name="connsiteY1237" fmla="*/ 1458105 h 3181350"/>
                <a:gd name="connsiteX1238" fmla="*/ 247530 w 1581150"/>
                <a:gd name="connsiteY1238" fmla="*/ 1457819 h 3181350"/>
                <a:gd name="connsiteX1239" fmla="*/ 248863 w 1581150"/>
                <a:gd name="connsiteY1239" fmla="*/ 1455152 h 3181350"/>
                <a:gd name="connsiteX1240" fmla="*/ 244196 w 1581150"/>
                <a:gd name="connsiteY1240" fmla="*/ 1453628 h 3181350"/>
                <a:gd name="connsiteX1241" fmla="*/ 244196 w 1581150"/>
                <a:gd name="connsiteY1241" fmla="*/ 1451533 h 3181350"/>
                <a:gd name="connsiteX1242" fmla="*/ 249339 w 1581150"/>
                <a:gd name="connsiteY1242" fmla="*/ 1452105 h 3181350"/>
                <a:gd name="connsiteX1243" fmla="*/ 244482 w 1581150"/>
                <a:gd name="connsiteY1243" fmla="*/ 1448485 h 3181350"/>
                <a:gd name="connsiteX1244" fmla="*/ 244482 w 1581150"/>
                <a:gd name="connsiteY1244" fmla="*/ 1448390 h 3181350"/>
                <a:gd name="connsiteX1245" fmla="*/ 244386 w 1581150"/>
                <a:gd name="connsiteY1245" fmla="*/ 1448390 h 3181350"/>
                <a:gd name="connsiteX1246" fmla="*/ 243720 w 1581150"/>
                <a:gd name="connsiteY1246" fmla="*/ 1440674 h 3181350"/>
                <a:gd name="connsiteX1247" fmla="*/ 236385 w 1581150"/>
                <a:gd name="connsiteY1247" fmla="*/ 1441341 h 3181350"/>
                <a:gd name="connsiteX1248" fmla="*/ 240386 w 1581150"/>
                <a:gd name="connsiteY1248" fmla="*/ 1449628 h 3181350"/>
                <a:gd name="connsiteX1249" fmla="*/ 234861 w 1581150"/>
                <a:gd name="connsiteY1249" fmla="*/ 1452390 h 3181350"/>
                <a:gd name="connsiteX1250" fmla="*/ 242481 w 1581150"/>
                <a:gd name="connsiteY1250" fmla="*/ 1455724 h 3181350"/>
                <a:gd name="connsiteX1251" fmla="*/ 242862 w 1581150"/>
                <a:gd name="connsiteY1251" fmla="*/ 1459058 h 3181350"/>
                <a:gd name="connsiteX1252" fmla="*/ 244482 w 1581150"/>
                <a:gd name="connsiteY1252" fmla="*/ 1459248 h 3181350"/>
                <a:gd name="connsiteX1253" fmla="*/ 248768 w 1581150"/>
                <a:gd name="connsiteY1253" fmla="*/ 1464487 h 3181350"/>
                <a:gd name="connsiteX1254" fmla="*/ 250006 w 1581150"/>
                <a:gd name="connsiteY1254" fmla="*/ 1472488 h 3181350"/>
                <a:gd name="connsiteX1255" fmla="*/ 246101 w 1581150"/>
                <a:gd name="connsiteY1255" fmla="*/ 1475155 h 3181350"/>
                <a:gd name="connsiteX1256" fmla="*/ 233528 w 1581150"/>
                <a:gd name="connsiteY1256" fmla="*/ 1474488 h 3181350"/>
                <a:gd name="connsiteX1257" fmla="*/ 228099 w 1581150"/>
                <a:gd name="connsiteY1257" fmla="*/ 1470869 h 3181350"/>
                <a:gd name="connsiteX1258" fmla="*/ 230766 w 1581150"/>
                <a:gd name="connsiteY1258" fmla="*/ 1478298 h 3181350"/>
                <a:gd name="connsiteX1259" fmla="*/ 232671 w 1581150"/>
                <a:gd name="connsiteY1259" fmla="*/ 1483156 h 3181350"/>
                <a:gd name="connsiteX1260" fmla="*/ 232575 w 1581150"/>
                <a:gd name="connsiteY1260" fmla="*/ 1483823 h 3181350"/>
                <a:gd name="connsiteX1261" fmla="*/ 224098 w 1581150"/>
                <a:gd name="connsiteY1261" fmla="*/ 1473822 h 3181350"/>
                <a:gd name="connsiteX1262" fmla="*/ 214764 w 1581150"/>
                <a:gd name="connsiteY1262" fmla="*/ 1474679 h 3181350"/>
                <a:gd name="connsiteX1263" fmla="*/ 213430 w 1581150"/>
                <a:gd name="connsiteY1263" fmla="*/ 1468297 h 3181350"/>
                <a:gd name="connsiteX1264" fmla="*/ 224479 w 1581150"/>
                <a:gd name="connsiteY1264" fmla="*/ 1469154 h 3181350"/>
                <a:gd name="connsiteX1265" fmla="*/ 212573 w 1581150"/>
                <a:gd name="connsiteY1265" fmla="*/ 1455724 h 3181350"/>
                <a:gd name="connsiteX1266" fmla="*/ 210192 w 1581150"/>
                <a:gd name="connsiteY1266" fmla="*/ 1463439 h 3181350"/>
                <a:gd name="connsiteX1267" fmla="*/ 201524 w 1581150"/>
                <a:gd name="connsiteY1267" fmla="*/ 1459248 h 3181350"/>
                <a:gd name="connsiteX1268" fmla="*/ 200286 w 1581150"/>
                <a:gd name="connsiteY1268" fmla="*/ 1459153 h 3181350"/>
                <a:gd name="connsiteX1269" fmla="*/ 196380 w 1581150"/>
                <a:gd name="connsiteY1269" fmla="*/ 1458105 h 3181350"/>
                <a:gd name="connsiteX1270" fmla="*/ 191618 w 1581150"/>
                <a:gd name="connsiteY1270" fmla="*/ 1452962 h 3181350"/>
                <a:gd name="connsiteX1271" fmla="*/ 193237 w 1581150"/>
                <a:gd name="connsiteY1271" fmla="*/ 1456391 h 3181350"/>
                <a:gd name="connsiteX1272" fmla="*/ 192380 w 1581150"/>
                <a:gd name="connsiteY1272" fmla="*/ 1455819 h 3181350"/>
                <a:gd name="connsiteX1273" fmla="*/ 193142 w 1581150"/>
                <a:gd name="connsiteY1273" fmla="*/ 1460868 h 3181350"/>
                <a:gd name="connsiteX1274" fmla="*/ 186760 w 1581150"/>
                <a:gd name="connsiteY1274" fmla="*/ 1461630 h 3181350"/>
                <a:gd name="connsiteX1275" fmla="*/ 183331 w 1581150"/>
                <a:gd name="connsiteY1275" fmla="*/ 1449533 h 3181350"/>
                <a:gd name="connsiteX1276" fmla="*/ 183141 w 1581150"/>
                <a:gd name="connsiteY1276" fmla="*/ 1448961 h 3181350"/>
                <a:gd name="connsiteX1277" fmla="*/ 182569 w 1581150"/>
                <a:gd name="connsiteY1277" fmla="*/ 1441056 h 3181350"/>
                <a:gd name="connsiteX1278" fmla="*/ 171901 w 1581150"/>
                <a:gd name="connsiteY1278" fmla="*/ 1439722 h 3181350"/>
                <a:gd name="connsiteX1279" fmla="*/ 164186 w 1581150"/>
                <a:gd name="connsiteY1279" fmla="*/ 1443341 h 3181350"/>
                <a:gd name="connsiteX1280" fmla="*/ 154756 w 1581150"/>
                <a:gd name="connsiteY1280" fmla="*/ 1459058 h 3181350"/>
                <a:gd name="connsiteX1281" fmla="*/ 169329 w 1581150"/>
                <a:gd name="connsiteY1281" fmla="*/ 1457819 h 3181350"/>
                <a:gd name="connsiteX1282" fmla="*/ 169044 w 1581150"/>
                <a:gd name="connsiteY1282" fmla="*/ 1447056 h 3181350"/>
                <a:gd name="connsiteX1283" fmla="*/ 175711 w 1581150"/>
                <a:gd name="connsiteY1283" fmla="*/ 1450961 h 3181350"/>
                <a:gd name="connsiteX1284" fmla="*/ 173520 w 1581150"/>
                <a:gd name="connsiteY1284" fmla="*/ 1451723 h 3181350"/>
                <a:gd name="connsiteX1285" fmla="*/ 172282 w 1581150"/>
                <a:gd name="connsiteY1285" fmla="*/ 1452771 h 3181350"/>
                <a:gd name="connsiteX1286" fmla="*/ 173139 w 1581150"/>
                <a:gd name="connsiteY1286" fmla="*/ 1453152 h 3181350"/>
                <a:gd name="connsiteX1287" fmla="*/ 168663 w 1581150"/>
                <a:gd name="connsiteY1287" fmla="*/ 1462391 h 3181350"/>
                <a:gd name="connsiteX1288" fmla="*/ 171330 w 1581150"/>
                <a:gd name="connsiteY1288" fmla="*/ 1468869 h 3181350"/>
                <a:gd name="connsiteX1289" fmla="*/ 164948 w 1581150"/>
                <a:gd name="connsiteY1289" fmla="*/ 1475727 h 3181350"/>
                <a:gd name="connsiteX1290" fmla="*/ 162281 w 1581150"/>
                <a:gd name="connsiteY1290" fmla="*/ 1469249 h 3181350"/>
                <a:gd name="connsiteX1291" fmla="*/ 150756 w 1581150"/>
                <a:gd name="connsiteY1291" fmla="*/ 1473917 h 3181350"/>
                <a:gd name="connsiteX1292" fmla="*/ 153613 w 1581150"/>
                <a:gd name="connsiteY1292" fmla="*/ 1478870 h 3181350"/>
                <a:gd name="connsiteX1293" fmla="*/ 158947 w 1581150"/>
                <a:gd name="connsiteY1293" fmla="*/ 1479536 h 3181350"/>
                <a:gd name="connsiteX1294" fmla="*/ 155423 w 1581150"/>
                <a:gd name="connsiteY1294" fmla="*/ 1491443 h 3181350"/>
                <a:gd name="connsiteX1295" fmla="*/ 161138 w 1581150"/>
                <a:gd name="connsiteY1295" fmla="*/ 1489061 h 3181350"/>
                <a:gd name="connsiteX1296" fmla="*/ 163995 w 1581150"/>
                <a:gd name="connsiteY1296" fmla="*/ 1481727 h 3181350"/>
                <a:gd name="connsiteX1297" fmla="*/ 173520 w 1581150"/>
                <a:gd name="connsiteY1297" fmla="*/ 1490586 h 3181350"/>
                <a:gd name="connsiteX1298" fmla="*/ 169044 w 1581150"/>
                <a:gd name="connsiteY1298" fmla="*/ 1483918 h 3181350"/>
                <a:gd name="connsiteX1299" fmla="*/ 176378 w 1581150"/>
                <a:gd name="connsiteY1299" fmla="*/ 1483251 h 3181350"/>
                <a:gd name="connsiteX1300" fmla="*/ 175902 w 1581150"/>
                <a:gd name="connsiteY1300" fmla="*/ 1473917 h 3181350"/>
                <a:gd name="connsiteX1301" fmla="*/ 178092 w 1581150"/>
                <a:gd name="connsiteY1301" fmla="*/ 1473536 h 3181350"/>
                <a:gd name="connsiteX1302" fmla="*/ 182760 w 1581150"/>
                <a:gd name="connsiteY1302" fmla="*/ 1484966 h 3181350"/>
                <a:gd name="connsiteX1303" fmla="*/ 190665 w 1581150"/>
                <a:gd name="connsiteY1303" fmla="*/ 1477632 h 3181350"/>
                <a:gd name="connsiteX1304" fmla="*/ 184760 w 1581150"/>
                <a:gd name="connsiteY1304" fmla="*/ 1473536 h 3181350"/>
                <a:gd name="connsiteX1305" fmla="*/ 184950 w 1581150"/>
                <a:gd name="connsiteY1305" fmla="*/ 1473440 h 3181350"/>
                <a:gd name="connsiteX1306" fmla="*/ 185617 w 1581150"/>
                <a:gd name="connsiteY1306" fmla="*/ 1468869 h 3181350"/>
                <a:gd name="connsiteX1307" fmla="*/ 189332 w 1581150"/>
                <a:gd name="connsiteY1307" fmla="*/ 1467821 h 3181350"/>
                <a:gd name="connsiteX1308" fmla="*/ 197428 w 1581150"/>
                <a:gd name="connsiteY1308" fmla="*/ 1469726 h 3181350"/>
                <a:gd name="connsiteX1309" fmla="*/ 198381 w 1581150"/>
                <a:gd name="connsiteY1309" fmla="*/ 1471916 h 3181350"/>
                <a:gd name="connsiteX1310" fmla="*/ 192761 w 1581150"/>
                <a:gd name="connsiteY1310" fmla="*/ 1473060 h 3181350"/>
                <a:gd name="connsiteX1311" fmla="*/ 194952 w 1581150"/>
                <a:gd name="connsiteY1311" fmla="*/ 1478965 h 3181350"/>
                <a:gd name="connsiteX1312" fmla="*/ 194856 w 1581150"/>
                <a:gd name="connsiteY1312" fmla="*/ 1479346 h 3181350"/>
                <a:gd name="connsiteX1313" fmla="*/ 195142 w 1581150"/>
                <a:gd name="connsiteY1313" fmla="*/ 1479346 h 3181350"/>
                <a:gd name="connsiteX1314" fmla="*/ 197238 w 1581150"/>
                <a:gd name="connsiteY1314" fmla="*/ 1483918 h 3181350"/>
                <a:gd name="connsiteX1315" fmla="*/ 194666 w 1581150"/>
                <a:gd name="connsiteY1315" fmla="*/ 1483727 h 3181350"/>
                <a:gd name="connsiteX1316" fmla="*/ 190284 w 1581150"/>
                <a:gd name="connsiteY1316" fmla="*/ 1482203 h 3181350"/>
                <a:gd name="connsiteX1317" fmla="*/ 191618 w 1581150"/>
                <a:gd name="connsiteY1317" fmla="*/ 1485728 h 3181350"/>
                <a:gd name="connsiteX1318" fmla="*/ 178854 w 1581150"/>
                <a:gd name="connsiteY1318" fmla="*/ 1491062 h 3181350"/>
                <a:gd name="connsiteX1319" fmla="*/ 185998 w 1581150"/>
                <a:gd name="connsiteY1319" fmla="*/ 1504206 h 3181350"/>
                <a:gd name="connsiteX1320" fmla="*/ 189427 w 1581150"/>
                <a:gd name="connsiteY1320" fmla="*/ 1503920 h 3181350"/>
                <a:gd name="connsiteX1321" fmla="*/ 202953 w 1581150"/>
                <a:gd name="connsiteY1321" fmla="*/ 1511445 h 3181350"/>
                <a:gd name="connsiteX1322" fmla="*/ 195809 w 1581150"/>
                <a:gd name="connsiteY1322" fmla="*/ 1509350 h 3181350"/>
                <a:gd name="connsiteX1323" fmla="*/ 194380 w 1581150"/>
                <a:gd name="connsiteY1323" fmla="*/ 1516398 h 3181350"/>
                <a:gd name="connsiteX1324" fmla="*/ 193523 w 1581150"/>
                <a:gd name="connsiteY1324" fmla="*/ 1515827 h 3181350"/>
                <a:gd name="connsiteX1325" fmla="*/ 172092 w 1581150"/>
                <a:gd name="connsiteY1325" fmla="*/ 1526971 h 3181350"/>
                <a:gd name="connsiteX1326" fmla="*/ 182664 w 1581150"/>
                <a:gd name="connsiteY1326" fmla="*/ 1516017 h 3181350"/>
                <a:gd name="connsiteX1327" fmla="*/ 187522 w 1581150"/>
                <a:gd name="connsiteY1327" fmla="*/ 1519732 h 3181350"/>
                <a:gd name="connsiteX1328" fmla="*/ 190761 w 1581150"/>
                <a:gd name="connsiteY1328" fmla="*/ 1509350 h 3181350"/>
                <a:gd name="connsiteX1329" fmla="*/ 183236 w 1581150"/>
                <a:gd name="connsiteY1329" fmla="*/ 1511445 h 3181350"/>
                <a:gd name="connsiteX1330" fmla="*/ 176759 w 1581150"/>
                <a:gd name="connsiteY1330" fmla="*/ 1493729 h 3181350"/>
                <a:gd name="connsiteX1331" fmla="*/ 172377 w 1581150"/>
                <a:gd name="connsiteY1331" fmla="*/ 1499348 h 3181350"/>
                <a:gd name="connsiteX1332" fmla="*/ 174663 w 1581150"/>
                <a:gd name="connsiteY1332" fmla="*/ 1508873 h 3181350"/>
                <a:gd name="connsiteX1333" fmla="*/ 181712 w 1581150"/>
                <a:gd name="connsiteY1333" fmla="*/ 1509731 h 3181350"/>
                <a:gd name="connsiteX1334" fmla="*/ 176664 w 1581150"/>
                <a:gd name="connsiteY1334" fmla="*/ 1519827 h 3181350"/>
                <a:gd name="connsiteX1335" fmla="*/ 169139 w 1581150"/>
                <a:gd name="connsiteY1335" fmla="*/ 1522018 h 3181350"/>
                <a:gd name="connsiteX1336" fmla="*/ 171520 w 1581150"/>
                <a:gd name="connsiteY1336" fmla="*/ 1517732 h 3181350"/>
                <a:gd name="connsiteX1337" fmla="*/ 165996 w 1581150"/>
                <a:gd name="connsiteY1337" fmla="*/ 1518589 h 3181350"/>
                <a:gd name="connsiteX1338" fmla="*/ 164853 w 1581150"/>
                <a:gd name="connsiteY1338" fmla="*/ 1513827 h 3181350"/>
                <a:gd name="connsiteX1339" fmla="*/ 166662 w 1581150"/>
                <a:gd name="connsiteY1339" fmla="*/ 1526399 h 3181350"/>
                <a:gd name="connsiteX1340" fmla="*/ 162281 w 1581150"/>
                <a:gd name="connsiteY1340" fmla="*/ 1532019 h 3181350"/>
                <a:gd name="connsiteX1341" fmla="*/ 147612 w 1581150"/>
                <a:gd name="connsiteY1341" fmla="*/ 1520970 h 3181350"/>
                <a:gd name="connsiteX1342" fmla="*/ 141231 w 1581150"/>
                <a:gd name="connsiteY1342" fmla="*/ 1527923 h 3181350"/>
                <a:gd name="connsiteX1343" fmla="*/ 152565 w 1581150"/>
                <a:gd name="connsiteY1343" fmla="*/ 1549355 h 3181350"/>
                <a:gd name="connsiteX1344" fmla="*/ 160566 w 1581150"/>
                <a:gd name="connsiteY1344" fmla="*/ 1544211 h 3181350"/>
                <a:gd name="connsiteX1345" fmla="*/ 182950 w 1581150"/>
                <a:gd name="connsiteY1345" fmla="*/ 1563928 h 3181350"/>
                <a:gd name="connsiteX1346" fmla="*/ 174378 w 1581150"/>
                <a:gd name="connsiteY1346" fmla="*/ 1573644 h 3181350"/>
                <a:gd name="connsiteX1347" fmla="*/ 173044 w 1581150"/>
                <a:gd name="connsiteY1347" fmla="*/ 1570405 h 3181350"/>
                <a:gd name="connsiteX1348" fmla="*/ 175711 w 1581150"/>
                <a:gd name="connsiteY1348" fmla="*/ 1564595 h 3181350"/>
                <a:gd name="connsiteX1349" fmla="*/ 170377 w 1581150"/>
                <a:gd name="connsiteY1349" fmla="*/ 1563928 h 3181350"/>
                <a:gd name="connsiteX1350" fmla="*/ 166472 w 1581150"/>
                <a:gd name="connsiteY1350" fmla="*/ 1566500 h 3181350"/>
                <a:gd name="connsiteX1351" fmla="*/ 169329 w 1581150"/>
                <a:gd name="connsiteY1351" fmla="*/ 1571453 h 3181350"/>
                <a:gd name="connsiteX1352" fmla="*/ 156280 w 1581150"/>
                <a:gd name="connsiteY1352" fmla="*/ 1574406 h 3181350"/>
                <a:gd name="connsiteX1353" fmla="*/ 158947 w 1581150"/>
                <a:gd name="connsiteY1353" fmla="*/ 1580882 h 3181350"/>
                <a:gd name="connsiteX1354" fmla="*/ 148565 w 1581150"/>
                <a:gd name="connsiteY1354" fmla="*/ 1578025 h 3181350"/>
                <a:gd name="connsiteX1355" fmla="*/ 150946 w 1581150"/>
                <a:gd name="connsiteY1355" fmla="*/ 1586026 h 3181350"/>
                <a:gd name="connsiteX1356" fmla="*/ 165329 w 1581150"/>
                <a:gd name="connsiteY1356" fmla="*/ 1586312 h 3181350"/>
                <a:gd name="connsiteX1357" fmla="*/ 168186 w 1581150"/>
                <a:gd name="connsiteY1357" fmla="*/ 1591265 h 3181350"/>
                <a:gd name="connsiteX1358" fmla="*/ 174282 w 1581150"/>
                <a:gd name="connsiteY1358" fmla="*/ 1586978 h 3181350"/>
                <a:gd name="connsiteX1359" fmla="*/ 181140 w 1581150"/>
                <a:gd name="connsiteY1359" fmla="*/ 1589360 h 3181350"/>
                <a:gd name="connsiteX1360" fmla="*/ 187427 w 1581150"/>
                <a:gd name="connsiteY1360" fmla="*/ 1595170 h 3181350"/>
                <a:gd name="connsiteX1361" fmla="*/ 185998 w 1581150"/>
                <a:gd name="connsiteY1361" fmla="*/ 1605266 h 3181350"/>
                <a:gd name="connsiteX1362" fmla="*/ 178378 w 1581150"/>
                <a:gd name="connsiteY1362" fmla="*/ 1593265 h 3181350"/>
                <a:gd name="connsiteX1363" fmla="*/ 181807 w 1581150"/>
                <a:gd name="connsiteY1363" fmla="*/ 1604600 h 3181350"/>
                <a:gd name="connsiteX1364" fmla="*/ 175044 w 1581150"/>
                <a:gd name="connsiteY1364" fmla="*/ 1605933 h 3181350"/>
                <a:gd name="connsiteX1365" fmla="*/ 179235 w 1581150"/>
                <a:gd name="connsiteY1365" fmla="*/ 1601837 h 3181350"/>
                <a:gd name="connsiteX1366" fmla="*/ 168091 w 1581150"/>
                <a:gd name="connsiteY1366" fmla="*/ 1591169 h 3181350"/>
                <a:gd name="connsiteX1367" fmla="*/ 160757 w 1581150"/>
                <a:gd name="connsiteY1367" fmla="*/ 1591836 h 3181350"/>
                <a:gd name="connsiteX1368" fmla="*/ 159423 w 1581150"/>
                <a:gd name="connsiteY1368" fmla="*/ 1600885 h 3181350"/>
                <a:gd name="connsiteX1369" fmla="*/ 166758 w 1581150"/>
                <a:gd name="connsiteY1369" fmla="*/ 1600218 h 3181350"/>
                <a:gd name="connsiteX1370" fmla="*/ 168091 w 1581150"/>
                <a:gd name="connsiteY1370" fmla="*/ 1615839 h 3181350"/>
                <a:gd name="connsiteX1371" fmla="*/ 164948 w 1581150"/>
                <a:gd name="connsiteY1371" fmla="*/ 1612315 h 3181350"/>
                <a:gd name="connsiteX1372" fmla="*/ 167329 w 1581150"/>
                <a:gd name="connsiteY1372" fmla="*/ 1608029 h 3181350"/>
                <a:gd name="connsiteX1373" fmla="*/ 154280 w 1581150"/>
                <a:gd name="connsiteY1373" fmla="*/ 1611077 h 3181350"/>
                <a:gd name="connsiteX1374" fmla="*/ 156661 w 1581150"/>
                <a:gd name="connsiteY1374" fmla="*/ 1606695 h 3181350"/>
                <a:gd name="connsiteX1375" fmla="*/ 150946 w 1581150"/>
                <a:gd name="connsiteY1375" fmla="*/ 1609077 h 3181350"/>
                <a:gd name="connsiteX1376" fmla="*/ 151327 w 1581150"/>
                <a:gd name="connsiteY1376" fmla="*/ 1632127 h 3181350"/>
                <a:gd name="connsiteX1377" fmla="*/ 140278 w 1581150"/>
                <a:gd name="connsiteY1377" fmla="*/ 1633841 h 3181350"/>
                <a:gd name="connsiteX1378" fmla="*/ 140278 w 1581150"/>
                <a:gd name="connsiteY1378" fmla="*/ 1646129 h 3181350"/>
                <a:gd name="connsiteX1379" fmla="*/ 163995 w 1581150"/>
                <a:gd name="connsiteY1379" fmla="*/ 1656797 h 3181350"/>
                <a:gd name="connsiteX1380" fmla="*/ 164948 w 1581150"/>
                <a:gd name="connsiteY1380" fmla="*/ 1663083 h 3181350"/>
                <a:gd name="connsiteX1381" fmla="*/ 166472 w 1581150"/>
                <a:gd name="connsiteY1381" fmla="*/ 1652511 h 3181350"/>
                <a:gd name="connsiteX1382" fmla="*/ 152280 w 1581150"/>
                <a:gd name="connsiteY1382" fmla="*/ 1650796 h 3181350"/>
                <a:gd name="connsiteX1383" fmla="*/ 147993 w 1581150"/>
                <a:gd name="connsiteY1383" fmla="*/ 1642605 h 3181350"/>
                <a:gd name="connsiteX1384" fmla="*/ 161519 w 1581150"/>
                <a:gd name="connsiteY1384" fmla="*/ 1636604 h 3181350"/>
                <a:gd name="connsiteX1385" fmla="*/ 167996 w 1581150"/>
                <a:gd name="connsiteY1385" fmla="*/ 1642033 h 3181350"/>
                <a:gd name="connsiteX1386" fmla="*/ 167805 w 1581150"/>
                <a:gd name="connsiteY1386" fmla="*/ 1643557 h 3181350"/>
                <a:gd name="connsiteX1387" fmla="*/ 156661 w 1581150"/>
                <a:gd name="connsiteY1387" fmla="*/ 1620602 h 3181350"/>
                <a:gd name="connsiteX1388" fmla="*/ 164186 w 1581150"/>
                <a:gd name="connsiteY1388" fmla="*/ 1618506 h 3181350"/>
                <a:gd name="connsiteX1389" fmla="*/ 174187 w 1581150"/>
                <a:gd name="connsiteY1389" fmla="*/ 1624316 h 3181350"/>
                <a:gd name="connsiteX1390" fmla="*/ 178092 w 1581150"/>
                <a:gd name="connsiteY1390" fmla="*/ 1609457 h 3181350"/>
                <a:gd name="connsiteX1391" fmla="*/ 182950 w 1581150"/>
                <a:gd name="connsiteY1391" fmla="*/ 1608981 h 3181350"/>
                <a:gd name="connsiteX1392" fmla="*/ 179807 w 1581150"/>
                <a:gd name="connsiteY1392" fmla="*/ 1623364 h 3181350"/>
                <a:gd name="connsiteX1393" fmla="*/ 184760 w 1581150"/>
                <a:gd name="connsiteY1393" fmla="*/ 1626793 h 3181350"/>
                <a:gd name="connsiteX1394" fmla="*/ 174854 w 1581150"/>
                <a:gd name="connsiteY1394" fmla="*/ 1644414 h 3181350"/>
                <a:gd name="connsiteX1395" fmla="*/ 182569 w 1581150"/>
                <a:gd name="connsiteY1395" fmla="*/ 1641557 h 3181350"/>
                <a:gd name="connsiteX1396" fmla="*/ 183331 w 1581150"/>
                <a:gd name="connsiteY1396" fmla="*/ 1648891 h 3181350"/>
                <a:gd name="connsiteX1397" fmla="*/ 200667 w 1581150"/>
                <a:gd name="connsiteY1397" fmla="*/ 1639176 h 3181350"/>
                <a:gd name="connsiteX1398" fmla="*/ 202286 w 1581150"/>
                <a:gd name="connsiteY1398" fmla="*/ 1642509 h 3181350"/>
                <a:gd name="connsiteX1399" fmla="*/ 200000 w 1581150"/>
                <a:gd name="connsiteY1399" fmla="*/ 1648605 h 3181350"/>
                <a:gd name="connsiteX1400" fmla="*/ 209049 w 1581150"/>
                <a:gd name="connsiteY1400" fmla="*/ 1650891 h 3181350"/>
                <a:gd name="connsiteX1401" fmla="*/ 202000 w 1581150"/>
                <a:gd name="connsiteY1401" fmla="*/ 1670894 h 3181350"/>
                <a:gd name="connsiteX1402" fmla="*/ 193142 w 1581150"/>
                <a:gd name="connsiteY1402" fmla="*/ 1667084 h 3181350"/>
                <a:gd name="connsiteX1403" fmla="*/ 209049 w 1581150"/>
                <a:gd name="connsiteY1403" fmla="*/ 1676132 h 3181350"/>
                <a:gd name="connsiteX1404" fmla="*/ 213335 w 1581150"/>
                <a:gd name="connsiteY1404" fmla="*/ 1668608 h 3181350"/>
                <a:gd name="connsiteX1405" fmla="*/ 219907 w 1581150"/>
                <a:gd name="connsiteY1405" fmla="*/ 1678609 h 3181350"/>
                <a:gd name="connsiteX1406" fmla="*/ 227527 w 1581150"/>
                <a:gd name="connsiteY1406" fmla="*/ 1675942 h 3181350"/>
                <a:gd name="connsiteX1407" fmla="*/ 224955 w 1581150"/>
                <a:gd name="connsiteY1407" fmla="*/ 1671751 h 3181350"/>
                <a:gd name="connsiteX1408" fmla="*/ 229623 w 1581150"/>
                <a:gd name="connsiteY1408" fmla="*/ 1675752 h 3181350"/>
                <a:gd name="connsiteX1409" fmla="*/ 229337 w 1581150"/>
                <a:gd name="connsiteY1409" fmla="*/ 1676132 h 3181350"/>
                <a:gd name="connsiteX1410" fmla="*/ 234671 w 1581150"/>
                <a:gd name="connsiteY1410" fmla="*/ 1678419 h 3181350"/>
                <a:gd name="connsiteX1411" fmla="*/ 236004 w 1581150"/>
                <a:gd name="connsiteY1411" fmla="*/ 1682990 h 3181350"/>
                <a:gd name="connsiteX1412" fmla="*/ 239910 w 1581150"/>
                <a:gd name="connsiteY1412" fmla="*/ 1677752 h 3181350"/>
                <a:gd name="connsiteX1413" fmla="*/ 242196 w 1581150"/>
                <a:gd name="connsiteY1413" fmla="*/ 1677085 h 3181350"/>
                <a:gd name="connsiteX1414" fmla="*/ 247339 w 1581150"/>
                <a:gd name="connsiteY1414" fmla="*/ 1682228 h 3181350"/>
                <a:gd name="connsiteX1415" fmla="*/ 241434 w 1581150"/>
                <a:gd name="connsiteY1415" fmla="*/ 1686515 h 3181350"/>
                <a:gd name="connsiteX1416" fmla="*/ 242958 w 1581150"/>
                <a:gd name="connsiteY1416" fmla="*/ 1691373 h 3181350"/>
                <a:gd name="connsiteX1417" fmla="*/ 261722 w 1581150"/>
                <a:gd name="connsiteY1417" fmla="*/ 1686419 h 3181350"/>
                <a:gd name="connsiteX1418" fmla="*/ 263246 w 1581150"/>
                <a:gd name="connsiteY1418" fmla="*/ 1691277 h 3181350"/>
                <a:gd name="connsiteX1419" fmla="*/ 255531 w 1581150"/>
                <a:gd name="connsiteY1419" fmla="*/ 1695373 h 3181350"/>
                <a:gd name="connsiteX1420" fmla="*/ 261817 w 1581150"/>
                <a:gd name="connsiteY1420" fmla="*/ 1702898 h 3181350"/>
                <a:gd name="connsiteX1421" fmla="*/ 256674 w 1581150"/>
                <a:gd name="connsiteY1421" fmla="*/ 1702517 h 3181350"/>
                <a:gd name="connsiteX1422" fmla="*/ 266008 w 1581150"/>
                <a:gd name="connsiteY1422" fmla="*/ 1709375 h 3181350"/>
                <a:gd name="connsiteX1423" fmla="*/ 268675 w 1581150"/>
                <a:gd name="connsiteY1423" fmla="*/ 1723757 h 3181350"/>
                <a:gd name="connsiteX1424" fmla="*/ 264294 w 1581150"/>
                <a:gd name="connsiteY1424" fmla="*/ 1724996 h 3181350"/>
                <a:gd name="connsiteX1425" fmla="*/ 271152 w 1581150"/>
                <a:gd name="connsiteY1425" fmla="*/ 1739760 h 3181350"/>
                <a:gd name="connsiteX1426" fmla="*/ 269628 w 1581150"/>
                <a:gd name="connsiteY1426" fmla="*/ 1747380 h 3181350"/>
                <a:gd name="connsiteX1427" fmla="*/ 264579 w 1581150"/>
                <a:gd name="connsiteY1427" fmla="*/ 1747475 h 3181350"/>
                <a:gd name="connsiteX1428" fmla="*/ 264675 w 1581150"/>
                <a:gd name="connsiteY1428" fmla="*/ 1734330 h 3181350"/>
                <a:gd name="connsiteX1429" fmla="*/ 260769 w 1581150"/>
                <a:gd name="connsiteY1429" fmla="*/ 1733187 h 3181350"/>
                <a:gd name="connsiteX1430" fmla="*/ 236671 w 1581150"/>
                <a:gd name="connsiteY1430" fmla="*/ 1719376 h 3181350"/>
                <a:gd name="connsiteX1431" fmla="*/ 240576 w 1581150"/>
                <a:gd name="connsiteY1431" fmla="*/ 1714423 h 3181350"/>
                <a:gd name="connsiteX1432" fmla="*/ 237528 w 1581150"/>
                <a:gd name="connsiteY1432" fmla="*/ 1712613 h 3181350"/>
                <a:gd name="connsiteX1433" fmla="*/ 237052 w 1581150"/>
                <a:gd name="connsiteY1433" fmla="*/ 1706517 h 3181350"/>
                <a:gd name="connsiteX1434" fmla="*/ 246577 w 1581150"/>
                <a:gd name="connsiteY1434" fmla="*/ 1710518 h 3181350"/>
                <a:gd name="connsiteX1435" fmla="*/ 254483 w 1581150"/>
                <a:gd name="connsiteY1435" fmla="*/ 1705374 h 3181350"/>
                <a:gd name="connsiteX1436" fmla="*/ 240957 w 1581150"/>
                <a:gd name="connsiteY1436" fmla="*/ 1699088 h 3181350"/>
                <a:gd name="connsiteX1437" fmla="*/ 235242 w 1581150"/>
                <a:gd name="connsiteY1437" fmla="*/ 1701469 h 3181350"/>
                <a:gd name="connsiteX1438" fmla="*/ 234671 w 1581150"/>
                <a:gd name="connsiteY1438" fmla="*/ 1705279 h 3181350"/>
                <a:gd name="connsiteX1439" fmla="*/ 232766 w 1581150"/>
                <a:gd name="connsiteY1439" fmla="*/ 1704898 h 3181350"/>
                <a:gd name="connsiteX1440" fmla="*/ 234766 w 1581150"/>
                <a:gd name="connsiteY1440" fmla="*/ 1712327 h 3181350"/>
                <a:gd name="connsiteX1441" fmla="*/ 230289 w 1581150"/>
                <a:gd name="connsiteY1441" fmla="*/ 1714328 h 3181350"/>
                <a:gd name="connsiteX1442" fmla="*/ 230289 w 1581150"/>
                <a:gd name="connsiteY1442" fmla="*/ 1714232 h 3181350"/>
                <a:gd name="connsiteX1443" fmla="*/ 229337 w 1581150"/>
                <a:gd name="connsiteY1443" fmla="*/ 1714137 h 3181350"/>
                <a:gd name="connsiteX1444" fmla="*/ 231051 w 1581150"/>
                <a:gd name="connsiteY1444" fmla="*/ 1705660 h 3181350"/>
                <a:gd name="connsiteX1445" fmla="*/ 226003 w 1581150"/>
                <a:gd name="connsiteY1445" fmla="*/ 1714899 h 3181350"/>
                <a:gd name="connsiteX1446" fmla="*/ 225336 w 1581150"/>
                <a:gd name="connsiteY1446" fmla="*/ 1715661 h 3181350"/>
                <a:gd name="connsiteX1447" fmla="*/ 219812 w 1581150"/>
                <a:gd name="connsiteY1447" fmla="*/ 1717852 h 3181350"/>
                <a:gd name="connsiteX1448" fmla="*/ 218002 w 1581150"/>
                <a:gd name="connsiteY1448" fmla="*/ 1714804 h 3181350"/>
                <a:gd name="connsiteX1449" fmla="*/ 219431 w 1581150"/>
                <a:gd name="connsiteY1449" fmla="*/ 1711947 h 3181350"/>
                <a:gd name="connsiteX1450" fmla="*/ 217621 w 1581150"/>
                <a:gd name="connsiteY1450" fmla="*/ 1712137 h 3181350"/>
                <a:gd name="connsiteX1451" fmla="*/ 217621 w 1581150"/>
                <a:gd name="connsiteY1451" fmla="*/ 1711756 h 3181350"/>
                <a:gd name="connsiteX1452" fmla="*/ 224765 w 1581150"/>
                <a:gd name="connsiteY1452" fmla="*/ 1715471 h 3181350"/>
                <a:gd name="connsiteX1453" fmla="*/ 221812 w 1581150"/>
                <a:gd name="connsiteY1453" fmla="*/ 1705755 h 3181350"/>
                <a:gd name="connsiteX1454" fmla="*/ 219621 w 1581150"/>
                <a:gd name="connsiteY1454" fmla="*/ 1710327 h 3181350"/>
                <a:gd name="connsiteX1455" fmla="*/ 216383 w 1581150"/>
                <a:gd name="connsiteY1455" fmla="*/ 1698421 h 3181350"/>
                <a:gd name="connsiteX1456" fmla="*/ 225622 w 1581150"/>
                <a:gd name="connsiteY1456" fmla="*/ 1694230 h 3181350"/>
                <a:gd name="connsiteX1457" fmla="*/ 214859 w 1581150"/>
                <a:gd name="connsiteY1457" fmla="*/ 1695754 h 3181350"/>
                <a:gd name="connsiteX1458" fmla="*/ 205905 w 1581150"/>
                <a:gd name="connsiteY1458" fmla="*/ 1695087 h 3181350"/>
                <a:gd name="connsiteX1459" fmla="*/ 213525 w 1581150"/>
                <a:gd name="connsiteY1459" fmla="*/ 1692515 h 3181350"/>
                <a:gd name="connsiteX1460" fmla="*/ 206286 w 1581150"/>
                <a:gd name="connsiteY1460" fmla="*/ 1690420 h 3181350"/>
                <a:gd name="connsiteX1461" fmla="*/ 202381 w 1581150"/>
                <a:gd name="connsiteY1461" fmla="*/ 1693277 h 3181350"/>
                <a:gd name="connsiteX1462" fmla="*/ 198762 w 1581150"/>
                <a:gd name="connsiteY1462" fmla="*/ 1691468 h 3181350"/>
                <a:gd name="connsiteX1463" fmla="*/ 197809 w 1581150"/>
                <a:gd name="connsiteY1463" fmla="*/ 1704041 h 3181350"/>
                <a:gd name="connsiteX1464" fmla="*/ 199619 w 1581150"/>
                <a:gd name="connsiteY1464" fmla="*/ 1705089 h 3181350"/>
                <a:gd name="connsiteX1465" fmla="*/ 196285 w 1581150"/>
                <a:gd name="connsiteY1465" fmla="*/ 1709184 h 3181350"/>
                <a:gd name="connsiteX1466" fmla="*/ 175711 w 1581150"/>
                <a:gd name="connsiteY1466" fmla="*/ 1702040 h 3181350"/>
                <a:gd name="connsiteX1467" fmla="*/ 165996 w 1581150"/>
                <a:gd name="connsiteY1467" fmla="*/ 1706994 h 3181350"/>
                <a:gd name="connsiteX1468" fmla="*/ 161519 w 1581150"/>
                <a:gd name="connsiteY1468" fmla="*/ 1700326 h 3181350"/>
                <a:gd name="connsiteX1469" fmla="*/ 168853 w 1581150"/>
                <a:gd name="connsiteY1469" fmla="*/ 1699659 h 3181350"/>
                <a:gd name="connsiteX1470" fmla="*/ 169234 w 1581150"/>
                <a:gd name="connsiteY1470" fmla="*/ 1684324 h 3181350"/>
                <a:gd name="connsiteX1471" fmla="*/ 162186 w 1581150"/>
                <a:gd name="connsiteY1471" fmla="*/ 1683467 h 3181350"/>
                <a:gd name="connsiteX1472" fmla="*/ 171425 w 1581150"/>
                <a:gd name="connsiteY1472" fmla="*/ 1681562 h 3181350"/>
                <a:gd name="connsiteX1473" fmla="*/ 172949 w 1581150"/>
                <a:gd name="connsiteY1473" fmla="*/ 1679752 h 3181350"/>
                <a:gd name="connsiteX1474" fmla="*/ 169710 w 1581150"/>
                <a:gd name="connsiteY1474" fmla="*/ 1684800 h 3181350"/>
                <a:gd name="connsiteX1475" fmla="*/ 176568 w 1581150"/>
                <a:gd name="connsiteY1475" fmla="*/ 1691563 h 3181350"/>
                <a:gd name="connsiteX1476" fmla="*/ 187617 w 1581150"/>
                <a:gd name="connsiteY1476" fmla="*/ 1692325 h 3181350"/>
                <a:gd name="connsiteX1477" fmla="*/ 190761 w 1581150"/>
                <a:gd name="connsiteY1477" fmla="*/ 1700421 h 3181350"/>
                <a:gd name="connsiteX1478" fmla="*/ 191427 w 1581150"/>
                <a:gd name="connsiteY1478" fmla="*/ 1690991 h 3181350"/>
                <a:gd name="connsiteX1479" fmla="*/ 193237 w 1581150"/>
                <a:gd name="connsiteY1479" fmla="*/ 1691087 h 3181350"/>
                <a:gd name="connsiteX1480" fmla="*/ 181426 w 1581150"/>
                <a:gd name="connsiteY1480" fmla="*/ 1676037 h 3181350"/>
                <a:gd name="connsiteX1481" fmla="*/ 173044 w 1581150"/>
                <a:gd name="connsiteY1481" fmla="*/ 1679466 h 3181350"/>
                <a:gd name="connsiteX1482" fmla="*/ 162281 w 1581150"/>
                <a:gd name="connsiteY1482" fmla="*/ 1669560 h 3181350"/>
                <a:gd name="connsiteX1483" fmla="*/ 146565 w 1581150"/>
                <a:gd name="connsiteY1483" fmla="*/ 1678419 h 3181350"/>
                <a:gd name="connsiteX1484" fmla="*/ 147041 w 1581150"/>
                <a:gd name="connsiteY1484" fmla="*/ 1687658 h 3181350"/>
                <a:gd name="connsiteX1485" fmla="*/ 156090 w 1581150"/>
                <a:gd name="connsiteY1485" fmla="*/ 1687277 h 3181350"/>
                <a:gd name="connsiteX1486" fmla="*/ 158757 w 1581150"/>
                <a:gd name="connsiteY1486" fmla="*/ 1693754 h 3181350"/>
                <a:gd name="connsiteX1487" fmla="*/ 148184 w 1581150"/>
                <a:gd name="connsiteY1487" fmla="*/ 1692420 h 3181350"/>
                <a:gd name="connsiteX1488" fmla="*/ 161043 w 1581150"/>
                <a:gd name="connsiteY1488" fmla="*/ 1703279 h 3181350"/>
                <a:gd name="connsiteX1489" fmla="*/ 156375 w 1581150"/>
                <a:gd name="connsiteY1489" fmla="*/ 1710423 h 3181350"/>
                <a:gd name="connsiteX1490" fmla="*/ 165900 w 1581150"/>
                <a:gd name="connsiteY1490" fmla="*/ 1719281 h 3181350"/>
                <a:gd name="connsiteX1491" fmla="*/ 175425 w 1581150"/>
                <a:gd name="connsiteY1491" fmla="*/ 1715852 h 3181350"/>
                <a:gd name="connsiteX1492" fmla="*/ 168567 w 1581150"/>
                <a:gd name="connsiteY1492" fmla="*/ 1713470 h 3181350"/>
                <a:gd name="connsiteX1493" fmla="*/ 175140 w 1581150"/>
                <a:gd name="connsiteY1493" fmla="*/ 1705089 h 3181350"/>
                <a:gd name="connsiteX1494" fmla="*/ 182379 w 1581150"/>
                <a:gd name="connsiteY1494" fmla="*/ 1716614 h 3181350"/>
                <a:gd name="connsiteX1495" fmla="*/ 181902 w 1581150"/>
                <a:gd name="connsiteY1495" fmla="*/ 1717185 h 3181350"/>
                <a:gd name="connsiteX1496" fmla="*/ 182855 w 1581150"/>
                <a:gd name="connsiteY1496" fmla="*/ 1717566 h 3181350"/>
                <a:gd name="connsiteX1497" fmla="*/ 184379 w 1581150"/>
                <a:gd name="connsiteY1497" fmla="*/ 1722424 h 3181350"/>
                <a:gd name="connsiteX1498" fmla="*/ 182855 w 1581150"/>
                <a:gd name="connsiteY1498" fmla="*/ 1724519 h 3181350"/>
                <a:gd name="connsiteX1499" fmla="*/ 172758 w 1581150"/>
                <a:gd name="connsiteY1499" fmla="*/ 1721662 h 3181350"/>
                <a:gd name="connsiteX1500" fmla="*/ 161519 w 1581150"/>
                <a:gd name="connsiteY1500" fmla="*/ 1724901 h 3181350"/>
                <a:gd name="connsiteX1501" fmla="*/ 162186 w 1581150"/>
                <a:gd name="connsiteY1501" fmla="*/ 1732711 h 3181350"/>
                <a:gd name="connsiteX1502" fmla="*/ 169044 w 1581150"/>
                <a:gd name="connsiteY1502" fmla="*/ 1735092 h 3181350"/>
                <a:gd name="connsiteX1503" fmla="*/ 169329 w 1581150"/>
                <a:gd name="connsiteY1503" fmla="*/ 1758143 h 3181350"/>
                <a:gd name="connsiteX1504" fmla="*/ 151708 w 1581150"/>
                <a:gd name="connsiteY1504" fmla="*/ 1768335 h 3181350"/>
                <a:gd name="connsiteX1505" fmla="*/ 154375 w 1581150"/>
                <a:gd name="connsiteY1505" fmla="*/ 1762524 h 3181350"/>
                <a:gd name="connsiteX1506" fmla="*/ 146469 w 1581150"/>
                <a:gd name="connsiteY1506" fmla="*/ 1767668 h 3181350"/>
                <a:gd name="connsiteX1507" fmla="*/ 138659 w 1581150"/>
                <a:gd name="connsiteY1507" fmla="*/ 1759000 h 3181350"/>
                <a:gd name="connsiteX1508" fmla="*/ 142278 w 1581150"/>
                <a:gd name="connsiteY1508" fmla="*/ 1771764 h 3181350"/>
                <a:gd name="connsiteX1509" fmla="*/ 123990 w 1581150"/>
                <a:gd name="connsiteY1509" fmla="*/ 1786432 h 3181350"/>
                <a:gd name="connsiteX1510" fmla="*/ 145422 w 1581150"/>
                <a:gd name="connsiteY1510" fmla="*/ 1787575 h 3181350"/>
                <a:gd name="connsiteX1511" fmla="*/ 148089 w 1581150"/>
                <a:gd name="connsiteY1511" fmla="*/ 1781765 h 3181350"/>
                <a:gd name="connsiteX1512" fmla="*/ 156471 w 1581150"/>
                <a:gd name="connsiteY1512" fmla="*/ 1785861 h 3181350"/>
                <a:gd name="connsiteX1513" fmla="*/ 157804 w 1581150"/>
                <a:gd name="connsiteY1513" fmla="*/ 1789099 h 3181350"/>
                <a:gd name="connsiteX1514" fmla="*/ 154470 w 1581150"/>
                <a:gd name="connsiteY1514" fmla="*/ 1787099 h 3181350"/>
                <a:gd name="connsiteX1515" fmla="*/ 165138 w 1581150"/>
                <a:gd name="connsiteY1515" fmla="*/ 1800719 h 3181350"/>
                <a:gd name="connsiteX1516" fmla="*/ 156280 w 1581150"/>
                <a:gd name="connsiteY1516" fmla="*/ 1811959 h 3181350"/>
                <a:gd name="connsiteX1517" fmla="*/ 167805 w 1581150"/>
                <a:gd name="connsiteY1517" fmla="*/ 1819484 h 3181350"/>
                <a:gd name="connsiteX1518" fmla="*/ 175330 w 1581150"/>
                <a:gd name="connsiteY1518" fmla="*/ 1817388 h 3181350"/>
                <a:gd name="connsiteX1519" fmla="*/ 178188 w 1581150"/>
                <a:gd name="connsiteY1519" fmla="*/ 1810054 h 3181350"/>
                <a:gd name="connsiteX1520" fmla="*/ 167139 w 1581150"/>
                <a:gd name="connsiteY1520" fmla="*/ 1811769 h 3181350"/>
                <a:gd name="connsiteX1521" fmla="*/ 166472 w 1581150"/>
                <a:gd name="connsiteY1521" fmla="*/ 1803958 h 3181350"/>
                <a:gd name="connsiteX1522" fmla="*/ 178283 w 1581150"/>
                <a:gd name="connsiteY1522" fmla="*/ 1815007 h 3181350"/>
                <a:gd name="connsiteX1523" fmla="*/ 183998 w 1581150"/>
                <a:gd name="connsiteY1523" fmla="*/ 1819960 h 3181350"/>
                <a:gd name="connsiteX1524" fmla="*/ 186474 w 1581150"/>
                <a:gd name="connsiteY1524" fmla="*/ 1827961 h 3181350"/>
                <a:gd name="connsiteX1525" fmla="*/ 178759 w 1581150"/>
                <a:gd name="connsiteY1525" fmla="*/ 1831581 h 3181350"/>
                <a:gd name="connsiteX1526" fmla="*/ 185617 w 1581150"/>
                <a:gd name="connsiteY1526" fmla="*/ 1833962 h 3181350"/>
                <a:gd name="connsiteX1527" fmla="*/ 190665 w 1581150"/>
                <a:gd name="connsiteY1527" fmla="*/ 1823770 h 3181350"/>
                <a:gd name="connsiteX1528" fmla="*/ 201619 w 1581150"/>
                <a:gd name="connsiteY1528" fmla="*/ 1821579 h 3181350"/>
                <a:gd name="connsiteX1529" fmla="*/ 201810 w 1581150"/>
                <a:gd name="connsiteY1529" fmla="*/ 1822532 h 3181350"/>
                <a:gd name="connsiteX1530" fmla="*/ 204286 w 1581150"/>
                <a:gd name="connsiteY1530" fmla="*/ 1822246 h 3181350"/>
                <a:gd name="connsiteX1531" fmla="*/ 204286 w 1581150"/>
                <a:gd name="connsiteY1531" fmla="*/ 1828532 h 3181350"/>
                <a:gd name="connsiteX1532" fmla="*/ 208953 w 1581150"/>
                <a:gd name="connsiteY1532" fmla="*/ 1821484 h 3181350"/>
                <a:gd name="connsiteX1533" fmla="*/ 206477 w 1581150"/>
                <a:gd name="connsiteY1533" fmla="*/ 1820722 h 3181350"/>
                <a:gd name="connsiteX1534" fmla="*/ 212954 w 1581150"/>
                <a:gd name="connsiteY1534" fmla="*/ 1820246 h 3181350"/>
                <a:gd name="connsiteX1535" fmla="*/ 207715 w 1581150"/>
                <a:gd name="connsiteY1535" fmla="*/ 1814245 h 3181350"/>
                <a:gd name="connsiteX1536" fmla="*/ 210382 w 1581150"/>
                <a:gd name="connsiteY1536" fmla="*/ 1810816 h 3181350"/>
                <a:gd name="connsiteX1537" fmla="*/ 214668 w 1581150"/>
                <a:gd name="connsiteY1537" fmla="*/ 1819103 h 3181350"/>
                <a:gd name="connsiteX1538" fmla="*/ 225336 w 1581150"/>
                <a:gd name="connsiteY1538" fmla="*/ 1820436 h 3181350"/>
                <a:gd name="connsiteX1539" fmla="*/ 234004 w 1581150"/>
                <a:gd name="connsiteY1539" fmla="*/ 1815007 h 3181350"/>
                <a:gd name="connsiteX1540" fmla="*/ 235242 w 1581150"/>
                <a:gd name="connsiteY1540" fmla="*/ 1818722 h 3181350"/>
                <a:gd name="connsiteX1541" fmla="*/ 240767 w 1581150"/>
                <a:gd name="connsiteY1541" fmla="*/ 1819103 h 3181350"/>
                <a:gd name="connsiteX1542" fmla="*/ 245053 w 1581150"/>
                <a:gd name="connsiteY1542" fmla="*/ 1811578 h 3181350"/>
                <a:gd name="connsiteX1543" fmla="*/ 236385 w 1581150"/>
                <a:gd name="connsiteY1543" fmla="*/ 1812435 h 3181350"/>
                <a:gd name="connsiteX1544" fmla="*/ 225146 w 1581150"/>
                <a:gd name="connsiteY1544" fmla="*/ 1809578 h 3181350"/>
                <a:gd name="connsiteX1545" fmla="*/ 236862 w 1581150"/>
                <a:gd name="connsiteY1545" fmla="*/ 1803386 h 3181350"/>
                <a:gd name="connsiteX1546" fmla="*/ 222288 w 1581150"/>
                <a:gd name="connsiteY1546" fmla="*/ 1804625 h 3181350"/>
                <a:gd name="connsiteX1547" fmla="*/ 218478 w 1581150"/>
                <a:gd name="connsiteY1547" fmla="*/ 1801672 h 3181350"/>
                <a:gd name="connsiteX1548" fmla="*/ 221812 w 1581150"/>
                <a:gd name="connsiteY1548" fmla="*/ 1801958 h 3181350"/>
                <a:gd name="connsiteX1549" fmla="*/ 220383 w 1581150"/>
                <a:gd name="connsiteY1549" fmla="*/ 1798338 h 3181350"/>
                <a:gd name="connsiteX1550" fmla="*/ 225527 w 1581150"/>
                <a:gd name="connsiteY1550" fmla="*/ 1794338 h 3181350"/>
                <a:gd name="connsiteX1551" fmla="*/ 220669 w 1581150"/>
                <a:gd name="connsiteY1551" fmla="*/ 1790623 h 3181350"/>
                <a:gd name="connsiteX1552" fmla="*/ 223622 w 1581150"/>
                <a:gd name="connsiteY1552" fmla="*/ 1795576 h 3181350"/>
                <a:gd name="connsiteX1553" fmla="*/ 217716 w 1581150"/>
                <a:gd name="connsiteY1553" fmla="*/ 1796243 h 3181350"/>
                <a:gd name="connsiteX1554" fmla="*/ 206858 w 1581150"/>
                <a:gd name="connsiteY1554" fmla="*/ 1791194 h 3181350"/>
                <a:gd name="connsiteX1555" fmla="*/ 214668 w 1581150"/>
                <a:gd name="connsiteY1555" fmla="*/ 1786146 h 3181350"/>
                <a:gd name="connsiteX1556" fmla="*/ 222955 w 1581150"/>
                <a:gd name="connsiteY1556" fmla="*/ 1786337 h 3181350"/>
                <a:gd name="connsiteX1557" fmla="*/ 220002 w 1581150"/>
                <a:gd name="connsiteY1557" fmla="*/ 1784051 h 3181350"/>
                <a:gd name="connsiteX1558" fmla="*/ 223146 w 1581150"/>
                <a:gd name="connsiteY1558" fmla="*/ 1781193 h 3181350"/>
                <a:gd name="connsiteX1559" fmla="*/ 222860 w 1581150"/>
                <a:gd name="connsiteY1559" fmla="*/ 1786337 h 3181350"/>
                <a:gd name="connsiteX1560" fmla="*/ 222955 w 1581150"/>
                <a:gd name="connsiteY1560" fmla="*/ 1786337 h 3181350"/>
                <a:gd name="connsiteX1561" fmla="*/ 232956 w 1581150"/>
                <a:gd name="connsiteY1561" fmla="*/ 1782432 h 3181350"/>
                <a:gd name="connsiteX1562" fmla="*/ 241624 w 1581150"/>
                <a:gd name="connsiteY1562" fmla="*/ 1781479 h 3181350"/>
                <a:gd name="connsiteX1563" fmla="*/ 248101 w 1581150"/>
                <a:gd name="connsiteY1563" fmla="*/ 1769382 h 3181350"/>
                <a:gd name="connsiteX1564" fmla="*/ 238576 w 1581150"/>
                <a:gd name="connsiteY1564" fmla="*/ 1773383 h 3181350"/>
                <a:gd name="connsiteX1565" fmla="*/ 237433 w 1581150"/>
                <a:gd name="connsiteY1565" fmla="*/ 1763858 h 3181350"/>
                <a:gd name="connsiteX1566" fmla="*/ 244767 w 1581150"/>
                <a:gd name="connsiteY1566" fmla="*/ 1764429 h 3181350"/>
                <a:gd name="connsiteX1567" fmla="*/ 230385 w 1581150"/>
                <a:gd name="connsiteY1567" fmla="*/ 1760238 h 3181350"/>
                <a:gd name="connsiteX1568" fmla="*/ 241434 w 1581150"/>
                <a:gd name="connsiteY1568" fmla="*/ 1761000 h 3181350"/>
                <a:gd name="connsiteX1569" fmla="*/ 234385 w 1581150"/>
                <a:gd name="connsiteY1569" fmla="*/ 1779574 h 3181350"/>
                <a:gd name="connsiteX1570" fmla="*/ 233814 w 1581150"/>
                <a:gd name="connsiteY1570" fmla="*/ 1773954 h 3181350"/>
                <a:gd name="connsiteX1571" fmla="*/ 227527 w 1581150"/>
                <a:gd name="connsiteY1571" fmla="*/ 1781574 h 3181350"/>
                <a:gd name="connsiteX1572" fmla="*/ 224098 w 1581150"/>
                <a:gd name="connsiteY1572" fmla="*/ 1773764 h 3181350"/>
                <a:gd name="connsiteX1573" fmla="*/ 226289 w 1581150"/>
                <a:gd name="connsiteY1573" fmla="*/ 1763858 h 3181350"/>
                <a:gd name="connsiteX1574" fmla="*/ 205239 w 1581150"/>
                <a:gd name="connsiteY1574" fmla="*/ 1759667 h 3181350"/>
                <a:gd name="connsiteX1575" fmla="*/ 204000 w 1581150"/>
                <a:gd name="connsiteY1575" fmla="*/ 1761953 h 3181350"/>
                <a:gd name="connsiteX1576" fmla="*/ 201048 w 1581150"/>
                <a:gd name="connsiteY1576" fmla="*/ 1758048 h 3181350"/>
                <a:gd name="connsiteX1577" fmla="*/ 196666 w 1581150"/>
                <a:gd name="connsiteY1577" fmla="*/ 1765382 h 3181350"/>
                <a:gd name="connsiteX1578" fmla="*/ 184855 w 1581150"/>
                <a:gd name="connsiteY1578" fmla="*/ 1764524 h 3181350"/>
                <a:gd name="connsiteX1579" fmla="*/ 185998 w 1581150"/>
                <a:gd name="connsiteY1579" fmla="*/ 1761667 h 3181350"/>
                <a:gd name="connsiteX1580" fmla="*/ 176473 w 1581150"/>
                <a:gd name="connsiteY1580" fmla="*/ 1765668 h 3181350"/>
                <a:gd name="connsiteX1581" fmla="*/ 182379 w 1581150"/>
                <a:gd name="connsiteY1581" fmla="*/ 1766334 h 3181350"/>
                <a:gd name="connsiteX1582" fmla="*/ 172949 w 1581150"/>
                <a:gd name="connsiteY1582" fmla="*/ 1771002 h 3181350"/>
                <a:gd name="connsiteX1583" fmla="*/ 168758 w 1581150"/>
                <a:gd name="connsiteY1583" fmla="*/ 1762715 h 3181350"/>
                <a:gd name="connsiteX1584" fmla="*/ 179331 w 1581150"/>
                <a:gd name="connsiteY1584" fmla="*/ 1751761 h 3181350"/>
                <a:gd name="connsiteX1585" fmla="*/ 171044 w 1581150"/>
                <a:gd name="connsiteY1585" fmla="*/ 1746236 h 3181350"/>
                <a:gd name="connsiteX1586" fmla="*/ 178283 w 1581150"/>
                <a:gd name="connsiteY1586" fmla="*/ 1742045 h 3181350"/>
                <a:gd name="connsiteX1587" fmla="*/ 174854 w 1581150"/>
                <a:gd name="connsiteY1587" fmla="*/ 1738616 h 3181350"/>
                <a:gd name="connsiteX1588" fmla="*/ 171425 w 1581150"/>
                <a:gd name="connsiteY1588" fmla="*/ 1741093 h 3181350"/>
                <a:gd name="connsiteX1589" fmla="*/ 169996 w 1581150"/>
                <a:gd name="connsiteY1589" fmla="*/ 1728901 h 3181350"/>
                <a:gd name="connsiteX1590" fmla="*/ 184188 w 1581150"/>
                <a:gd name="connsiteY1590" fmla="*/ 1730711 h 3181350"/>
                <a:gd name="connsiteX1591" fmla="*/ 190284 w 1581150"/>
                <a:gd name="connsiteY1591" fmla="*/ 1734426 h 3181350"/>
                <a:gd name="connsiteX1592" fmla="*/ 192189 w 1581150"/>
                <a:gd name="connsiteY1592" fmla="*/ 1735664 h 3181350"/>
                <a:gd name="connsiteX1593" fmla="*/ 192189 w 1581150"/>
                <a:gd name="connsiteY1593" fmla="*/ 1736426 h 3181350"/>
                <a:gd name="connsiteX1594" fmla="*/ 192475 w 1581150"/>
                <a:gd name="connsiteY1594" fmla="*/ 1736426 h 3181350"/>
                <a:gd name="connsiteX1595" fmla="*/ 192380 w 1581150"/>
                <a:gd name="connsiteY1595" fmla="*/ 1735759 h 3181350"/>
                <a:gd name="connsiteX1596" fmla="*/ 198666 w 1581150"/>
                <a:gd name="connsiteY1596" fmla="*/ 1743569 h 3181350"/>
                <a:gd name="connsiteX1597" fmla="*/ 185903 w 1581150"/>
                <a:gd name="connsiteY1597" fmla="*/ 1741093 h 3181350"/>
                <a:gd name="connsiteX1598" fmla="*/ 191332 w 1581150"/>
                <a:gd name="connsiteY1598" fmla="*/ 1750427 h 3181350"/>
                <a:gd name="connsiteX1599" fmla="*/ 189713 w 1581150"/>
                <a:gd name="connsiteY1599" fmla="*/ 1756047 h 3181350"/>
                <a:gd name="connsiteX1600" fmla="*/ 194571 w 1581150"/>
                <a:gd name="connsiteY1600" fmla="*/ 1759762 h 3181350"/>
                <a:gd name="connsiteX1601" fmla="*/ 204096 w 1581150"/>
                <a:gd name="connsiteY1601" fmla="*/ 1756333 h 3181350"/>
                <a:gd name="connsiteX1602" fmla="*/ 204572 w 1581150"/>
                <a:gd name="connsiteY1602" fmla="*/ 1754523 h 3181350"/>
                <a:gd name="connsiteX1603" fmla="*/ 215907 w 1581150"/>
                <a:gd name="connsiteY1603" fmla="*/ 1752047 h 3181350"/>
                <a:gd name="connsiteX1604" fmla="*/ 217145 w 1581150"/>
                <a:gd name="connsiteY1604" fmla="*/ 1753380 h 3181350"/>
                <a:gd name="connsiteX1605" fmla="*/ 216669 w 1581150"/>
                <a:gd name="connsiteY1605" fmla="*/ 1751952 h 3181350"/>
                <a:gd name="connsiteX1606" fmla="*/ 229242 w 1581150"/>
                <a:gd name="connsiteY1606" fmla="*/ 1753857 h 3181350"/>
                <a:gd name="connsiteX1607" fmla="*/ 216383 w 1581150"/>
                <a:gd name="connsiteY1607" fmla="*/ 1746332 h 3181350"/>
                <a:gd name="connsiteX1608" fmla="*/ 213430 w 1581150"/>
                <a:gd name="connsiteY1608" fmla="*/ 1742236 h 3181350"/>
                <a:gd name="connsiteX1609" fmla="*/ 213430 w 1581150"/>
                <a:gd name="connsiteY1609" fmla="*/ 1741569 h 3181350"/>
                <a:gd name="connsiteX1610" fmla="*/ 205620 w 1581150"/>
                <a:gd name="connsiteY1610" fmla="*/ 1748523 h 3181350"/>
                <a:gd name="connsiteX1611" fmla="*/ 205239 w 1581150"/>
                <a:gd name="connsiteY1611" fmla="*/ 1744617 h 3181350"/>
                <a:gd name="connsiteX1612" fmla="*/ 207810 w 1581150"/>
                <a:gd name="connsiteY1612" fmla="*/ 1741474 h 3181350"/>
                <a:gd name="connsiteX1613" fmla="*/ 207906 w 1581150"/>
                <a:gd name="connsiteY1613" fmla="*/ 1741474 h 3181350"/>
                <a:gd name="connsiteX1614" fmla="*/ 199714 w 1581150"/>
                <a:gd name="connsiteY1614" fmla="*/ 1735854 h 3181350"/>
                <a:gd name="connsiteX1615" fmla="*/ 202000 w 1581150"/>
                <a:gd name="connsiteY1615" fmla="*/ 1738331 h 3181350"/>
                <a:gd name="connsiteX1616" fmla="*/ 201333 w 1581150"/>
                <a:gd name="connsiteY1616" fmla="*/ 1731282 h 3181350"/>
                <a:gd name="connsiteX1617" fmla="*/ 197809 w 1581150"/>
                <a:gd name="connsiteY1617" fmla="*/ 1731187 h 3181350"/>
                <a:gd name="connsiteX1618" fmla="*/ 207620 w 1581150"/>
                <a:gd name="connsiteY1618" fmla="*/ 1731759 h 3181350"/>
                <a:gd name="connsiteX1619" fmla="*/ 217526 w 1581150"/>
                <a:gd name="connsiteY1619" fmla="*/ 1737093 h 3181350"/>
                <a:gd name="connsiteX1620" fmla="*/ 218002 w 1581150"/>
                <a:gd name="connsiteY1620" fmla="*/ 1730806 h 3181350"/>
                <a:gd name="connsiteX1621" fmla="*/ 214764 w 1581150"/>
                <a:gd name="connsiteY1621" fmla="*/ 1729091 h 3181350"/>
                <a:gd name="connsiteX1622" fmla="*/ 210573 w 1581150"/>
                <a:gd name="connsiteY1622" fmla="*/ 1723186 h 3181350"/>
                <a:gd name="connsiteX1623" fmla="*/ 213335 w 1581150"/>
                <a:gd name="connsiteY1623" fmla="*/ 1723757 h 3181350"/>
                <a:gd name="connsiteX1624" fmla="*/ 214573 w 1581150"/>
                <a:gd name="connsiteY1624" fmla="*/ 1725758 h 3181350"/>
                <a:gd name="connsiteX1625" fmla="*/ 216192 w 1581150"/>
                <a:gd name="connsiteY1625" fmla="*/ 1724043 h 3181350"/>
                <a:gd name="connsiteX1626" fmla="*/ 219717 w 1581150"/>
                <a:gd name="connsiteY1626" fmla="*/ 1724139 h 3181350"/>
                <a:gd name="connsiteX1627" fmla="*/ 222669 w 1581150"/>
                <a:gd name="connsiteY1627" fmla="*/ 1740522 h 3181350"/>
                <a:gd name="connsiteX1628" fmla="*/ 239624 w 1581150"/>
                <a:gd name="connsiteY1628" fmla="*/ 1736997 h 3181350"/>
                <a:gd name="connsiteX1629" fmla="*/ 237338 w 1581150"/>
                <a:gd name="connsiteY1629" fmla="*/ 1741569 h 3181350"/>
                <a:gd name="connsiteX1630" fmla="*/ 244958 w 1581150"/>
                <a:gd name="connsiteY1630" fmla="*/ 1738998 h 3181350"/>
                <a:gd name="connsiteX1631" fmla="*/ 247625 w 1581150"/>
                <a:gd name="connsiteY1631" fmla="*/ 1744046 h 3181350"/>
                <a:gd name="connsiteX1632" fmla="*/ 236004 w 1581150"/>
                <a:gd name="connsiteY1632" fmla="*/ 1743665 h 3181350"/>
                <a:gd name="connsiteX1633" fmla="*/ 233718 w 1581150"/>
                <a:gd name="connsiteY1633" fmla="*/ 1741284 h 3181350"/>
                <a:gd name="connsiteX1634" fmla="*/ 232099 w 1581150"/>
                <a:gd name="connsiteY1634" fmla="*/ 1742807 h 3181350"/>
                <a:gd name="connsiteX1635" fmla="*/ 231147 w 1581150"/>
                <a:gd name="connsiteY1635" fmla="*/ 1742617 h 3181350"/>
                <a:gd name="connsiteX1636" fmla="*/ 231242 w 1581150"/>
                <a:gd name="connsiteY1636" fmla="*/ 1743855 h 3181350"/>
                <a:gd name="connsiteX1637" fmla="*/ 231623 w 1581150"/>
                <a:gd name="connsiteY1637" fmla="*/ 1746998 h 3181350"/>
                <a:gd name="connsiteX1638" fmla="*/ 238481 w 1581150"/>
                <a:gd name="connsiteY1638" fmla="*/ 1754333 h 3181350"/>
                <a:gd name="connsiteX1639" fmla="*/ 241624 w 1581150"/>
                <a:gd name="connsiteY1639" fmla="*/ 1751475 h 3181350"/>
                <a:gd name="connsiteX1640" fmla="*/ 247339 w 1581150"/>
                <a:gd name="connsiteY1640" fmla="*/ 1756523 h 3181350"/>
                <a:gd name="connsiteX1641" fmla="*/ 249435 w 1581150"/>
                <a:gd name="connsiteY1641" fmla="*/ 1753571 h 3181350"/>
                <a:gd name="connsiteX1642" fmla="*/ 258483 w 1581150"/>
                <a:gd name="connsiteY1642" fmla="*/ 1771382 h 3181350"/>
                <a:gd name="connsiteX1643" fmla="*/ 258007 w 1581150"/>
                <a:gd name="connsiteY1643" fmla="*/ 1776716 h 3181350"/>
                <a:gd name="connsiteX1644" fmla="*/ 256769 w 1581150"/>
                <a:gd name="connsiteY1644" fmla="*/ 1777860 h 3181350"/>
                <a:gd name="connsiteX1645" fmla="*/ 257912 w 1581150"/>
                <a:gd name="connsiteY1645" fmla="*/ 1777955 h 3181350"/>
                <a:gd name="connsiteX1646" fmla="*/ 258864 w 1581150"/>
                <a:gd name="connsiteY1646" fmla="*/ 1787765 h 3181350"/>
                <a:gd name="connsiteX1647" fmla="*/ 252387 w 1581150"/>
                <a:gd name="connsiteY1647" fmla="*/ 1787003 h 3181350"/>
                <a:gd name="connsiteX1648" fmla="*/ 252387 w 1581150"/>
                <a:gd name="connsiteY1648" fmla="*/ 1787003 h 3181350"/>
                <a:gd name="connsiteX1649" fmla="*/ 252387 w 1581150"/>
                <a:gd name="connsiteY1649" fmla="*/ 1787003 h 3181350"/>
                <a:gd name="connsiteX1650" fmla="*/ 246768 w 1581150"/>
                <a:gd name="connsiteY1650" fmla="*/ 1792242 h 3181350"/>
                <a:gd name="connsiteX1651" fmla="*/ 242672 w 1581150"/>
                <a:gd name="connsiteY1651" fmla="*/ 1794147 h 3181350"/>
                <a:gd name="connsiteX1652" fmla="*/ 230289 w 1581150"/>
                <a:gd name="connsiteY1652" fmla="*/ 1786908 h 3181350"/>
                <a:gd name="connsiteX1653" fmla="*/ 231528 w 1581150"/>
                <a:gd name="connsiteY1653" fmla="*/ 1794909 h 3181350"/>
                <a:gd name="connsiteX1654" fmla="*/ 255054 w 1581150"/>
                <a:gd name="connsiteY1654" fmla="*/ 1796528 h 3181350"/>
                <a:gd name="connsiteX1655" fmla="*/ 258674 w 1581150"/>
                <a:gd name="connsiteY1655" fmla="*/ 1801958 h 3181350"/>
                <a:gd name="connsiteX1656" fmla="*/ 253149 w 1581150"/>
                <a:gd name="connsiteY1656" fmla="*/ 1802815 h 3181350"/>
                <a:gd name="connsiteX1657" fmla="*/ 257912 w 1581150"/>
                <a:gd name="connsiteY1657" fmla="*/ 1812626 h 3181350"/>
                <a:gd name="connsiteX1658" fmla="*/ 252673 w 1581150"/>
                <a:gd name="connsiteY1658" fmla="*/ 1809102 h 3181350"/>
                <a:gd name="connsiteX1659" fmla="*/ 250101 w 1581150"/>
                <a:gd name="connsiteY1659" fmla="*/ 1818341 h 3181350"/>
                <a:gd name="connsiteX1660" fmla="*/ 244767 w 1581150"/>
                <a:gd name="connsiteY1660" fmla="*/ 1816340 h 3181350"/>
                <a:gd name="connsiteX1661" fmla="*/ 229527 w 1581150"/>
                <a:gd name="connsiteY1661" fmla="*/ 1823103 h 3181350"/>
                <a:gd name="connsiteX1662" fmla="*/ 229718 w 1581150"/>
                <a:gd name="connsiteY1662" fmla="*/ 1823770 h 3181350"/>
                <a:gd name="connsiteX1663" fmla="*/ 224574 w 1581150"/>
                <a:gd name="connsiteY1663" fmla="*/ 1826437 h 3181350"/>
                <a:gd name="connsiteX1664" fmla="*/ 224193 w 1581150"/>
                <a:gd name="connsiteY1664" fmla="*/ 1829485 h 3181350"/>
                <a:gd name="connsiteX1665" fmla="*/ 231337 w 1581150"/>
                <a:gd name="connsiteY1665" fmla="*/ 1831771 h 3181350"/>
                <a:gd name="connsiteX1666" fmla="*/ 230575 w 1581150"/>
                <a:gd name="connsiteY1666" fmla="*/ 1834152 h 3181350"/>
                <a:gd name="connsiteX1667" fmla="*/ 234385 w 1581150"/>
                <a:gd name="connsiteY1667" fmla="*/ 1832723 h 3181350"/>
                <a:gd name="connsiteX1668" fmla="*/ 240576 w 1581150"/>
                <a:gd name="connsiteY1668" fmla="*/ 1834438 h 3181350"/>
                <a:gd name="connsiteX1669" fmla="*/ 241434 w 1581150"/>
                <a:gd name="connsiteY1669" fmla="*/ 1836534 h 3181350"/>
                <a:gd name="connsiteX1670" fmla="*/ 220002 w 1581150"/>
                <a:gd name="connsiteY1670" fmla="*/ 1827104 h 3181350"/>
                <a:gd name="connsiteX1671" fmla="*/ 225813 w 1581150"/>
                <a:gd name="connsiteY1671" fmla="*/ 1824341 h 3181350"/>
                <a:gd name="connsiteX1672" fmla="*/ 214573 w 1581150"/>
                <a:gd name="connsiteY1672" fmla="*/ 1826627 h 3181350"/>
                <a:gd name="connsiteX1673" fmla="*/ 209715 w 1581150"/>
                <a:gd name="connsiteY1673" fmla="*/ 1842058 h 3181350"/>
                <a:gd name="connsiteX1674" fmla="*/ 202953 w 1581150"/>
                <a:gd name="connsiteY1674" fmla="*/ 1833676 h 3181350"/>
                <a:gd name="connsiteX1675" fmla="*/ 188189 w 1581150"/>
                <a:gd name="connsiteY1675" fmla="*/ 1834152 h 3181350"/>
                <a:gd name="connsiteX1676" fmla="*/ 193904 w 1581150"/>
                <a:gd name="connsiteY1676" fmla="*/ 1841201 h 3181350"/>
                <a:gd name="connsiteX1677" fmla="*/ 189713 w 1581150"/>
                <a:gd name="connsiteY1677" fmla="*/ 1843677 h 3181350"/>
                <a:gd name="connsiteX1678" fmla="*/ 192761 w 1581150"/>
                <a:gd name="connsiteY1678" fmla="*/ 1847106 h 3181350"/>
                <a:gd name="connsiteX1679" fmla="*/ 192761 w 1581150"/>
                <a:gd name="connsiteY1679" fmla="*/ 1847106 h 3181350"/>
                <a:gd name="connsiteX1680" fmla="*/ 192761 w 1581150"/>
                <a:gd name="connsiteY1680" fmla="*/ 1847106 h 3181350"/>
                <a:gd name="connsiteX1681" fmla="*/ 194380 w 1581150"/>
                <a:gd name="connsiteY1681" fmla="*/ 1848821 h 3181350"/>
                <a:gd name="connsiteX1682" fmla="*/ 199905 w 1581150"/>
                <a:gd name="connsiteY1682" fmla="*/ 1847964 h 3181350"/>
                <a:gd name="connsiteX1683" fmla="*/ 200190 w 1581150"/>
                <a:gd name="connsiteY1683" fmla="*/ 1846154 h 3181350"/>
                <a:gd name="connsiteX1684" fmla="*/ 200476 w 1581150"/>
                <a:gd name="connsiteY1684" fmla="*/ 1843963 h 3181350"/>
                <a:gd name="connsiteX1685" fmla="*/ 200571 w 1581150"/>
                <a:gd name="connsiteY1685" fmla="*/ 1843487 h 3181350"/>
                <a:gd name="connsiteX1686" fmla="*/ 199714 w 1581150"/>
                <a:gd name="connsiteY1686" fmla="*/ 1843201 h 3181350"/>
                <a:gd name="connsiteX1687" fmla="*/ 196857 w 1581150"/>
                <a:gd name="connsiteY1687" fmla="*/ 1841106 h 3181350"/>
                <a:gd name="connsiteX1688" fmla="*/ 208001 w 1581150"/>
                <a:gd name="connsiteY1688" fmla="*/ 1840344 h 3181350"/>
                <a:gd name="connsiteX1689" fmla="*/ 212954 w 1581150"/>
                <a:gd name="connsiteY1689" fmla="*/ 1848535 h 3181350"/>
                <a:gd name="connsiteX1690" fmla="*/ 209620 w 1581150"/>
                <a:gd name="connsiteY1690" fmla="*/ 1848440 h 3181350"/>
                <a:gd name="connsiteX1691" fmla="*/ 201429 w 1581150"/>
                <a:gd name="connsiteY1691" fmla="*/ 1849583 h 3181350"/>
                <a:gd name="connsiteX1692" fmla="*/ 200000 w 1581150"/>
                <a:gd name="connsiteY1692" fmla="*/ 1849107 h 3181350"/>
                <a:gd name="connsiteX1693" fmla="*/ 199809 w 1581150"/>
                <a:gd name="connsiteY1693" fmla="*/ 1849392 h 3181350"/>
                <a:gd name="connsiteX1694" fmla="*/ 199714 w 1581150"/>
                <a:gd name="connsiteY1694" fmla="*/ 1849392 h 3181350"/>
                <a:gd name="connsiteX1695" fmla="*/ 199714 w 1581150"/>
                <a:gd name="connsiteY1695" fmla="*/ 1849583 h 3181350"/>
                <a:gd name="connsiteX1696" fmla="*/ 195714 w 1581150"/>
                <a:gd name="connsiteY1696" fmla="*/ 1856727 h 3181350"/>
                <a:gd name="connsiteX1697" fmla="*/ 198857 w 1581150"/>
                <a:gd name="connsiteY1697" fmla="*/ 1857393 h 3181350"/>
                <a:gd name="connsiteX1698" fmla="*/ 199143 w 1581150"/>
                <a:gd name="connsiteY1698" fmla="*/ 1860918 h 3181350"/>
                <a:gd name="connsiteX1699" fmla="*/ 198952 w 1581150"/>
                <a:gd name="connsiteY1699" fmla="*/ 1863203 h 3181350"/>
                <a:gd name="connsiteX1700" fmla="*/ 200381 w 1581150"/>
                <a:gd name="connsiteY1700" fmla="*/ 1864251 h 3181350"/>
                <a:gd name="connsiteX1701" fmla="*/ 204000 w 1581150"/>
                <a:gd name="connsiteY1701" fmla="*/ 1869871 h 3181350"/>
                <a:gd name="connsiteX1702" fmla="*/ 198000 w 1581150"/>
                <a:gd name="connsiteY1702" fmla="*/ 1873776 h 3181350"/>
                <a:gd name="connsiteX1703" fmla="*/ 207048 w 1581150"/>
                <a:gd name="connsiteY1703" fmla="*/ 1875491 h 3181350"/>
                <a:gd name="connsiteX1704" fmla="*/ 207144 w 1581150"/>
                <a:gd name="connsiteY1704" fmla="*/ 1876443 h 3181350"/>
                <a:gd name="connsiteX1705" fmla="*/ 194285 w 1581150"/>
                <a:gd name="connsiteY1705" fmla="*/ 1875491 h 3181350"/>
                <a:gd name="connsiteX1706" fmla="*/ 197428 w 1581150"/>
                <a:gd name="connsiteY1706" fmla="*/ 1883587 h 3181350"/>
                <a:gd name="connsiteX1707" fmla="*/ 189618 w 1581150"/>
                <a:gd name="connsiteY1707" fmla="*/ 1889302 h 3181350"/>
                <a:gd name="connsiteX1708" fmla="*/ 202857 w 1581150"/>
                <a:gd name="connsiteY1708" fmla="*/ 1883968 h 3181350"/>
                <a:gd name="connsiteX1709" fmla="*/ 185522 w 1581150"/>
                <a:gd name="connsiteY1709" fmla="*/ 1893779 h 3181350"/>
                <a:gd name="connsiteX1710" fmla="*/ 192570 w 1581150"/>
                <a:gd name="connsiteY1710" fmla="*/ 1899018 h 3181350"/>
                <a:gd name="connsiteX1711" fmla="*/ 186760 w 1581150"/>
                <a:gd name="connsiteY1711" fmla="*/ 1903304 h 3181350"/>
                <a:gd name="connsiteX1712" fmla="*/ 198000 w 1581150"/>
                <a:gd name="connsiteY1712" fmla="*/ 1901018 h 3181350"/>
                <a:gd name="connsiteX1713" fmla="*/ 197523 w 1581150"/>
                <a:gd name="connsiteY1713" fmla="*/ 1907304 h 3181350"/>
                <a:gd name="connsiteX1714" fmla="*/ 206953 w 1581150"/>
                <a:gd name="connsiteY1714" fmla="*/ 1904828 h 3181350"/>
                <a:gd name="connsiteX1715" fmla="*/ 211716 w 1581150"/>
                <a:gd name="connsiteY1715" fmla="*/ 1914639 h 3181350"/>
                <a:gd name="connsiteX1716" fmla="*/ 227241 w 1581150"/>
                <a:gd name="connsiteY1716" fmla="*/ 1904732 h 3181350"/>
                <a:gd name="connsiteX1717" fmla="*/ 232099 w 1581150"/>
                <a:gd name="connsiteY1717" fmla="*/ 1912924 h 3181350"/>
                <a:gd name="connsiteX1718" fmla="*/ 238862 w 1581150"/>
                <a:gd name="connsiteY1718" fmla="*/ 1913686 h 3181350"/>
                <a:gd name="connsiteX1719" fmla="*/ 237528 w 1581150"/>
                <a:gd name="connsiteY1719" fmla="*/ 1912543 h 3181350"/>
                <a:gd name="connsiteX1720" fmla="*/ 238957 w 1581150"/>
                <a:gd name="connsiteY1720" fmla="*/ 1915210 h 3181350"/>
                <a:gd name="connsiteX1721" fmla="*/ 237433 w 1581150"/>
                <a:gd name="connsiteY1721" fmla="*/ 1916544 h 3181350"/>
                <a:gd name="connsiteX1722" fmla="*/ 239814 w 1581150"/>
                <a:gd name="connsiteY1722" fmla="*/ 1916258 h 3181350"/>
                <a:gd name="connsiteX1723" fmla="*/ 249816 w 1581150"/>
                <a:gd name="connsiteY1723" fmla="*/ 1922830 h 3181350"/>
                <a:gd name="connsiteX1724" fmla="*/ 241815 w 1581150"/>
                <a:gd name="connsiteY1724" fmla="*/ 1932736 h 3181350"/>
                <a:gd name="connsiteX1725" fmla="*/ 243339 w 1581150"/>
                <a:gd name="connsiteY1725" fmla="*/ 1932736 h 3181350"/>
                <a:gd name="connsiteX1726" fmla="*/ 238195 w 1581150"/>
                <a:gd name="connsiteY1726" fmla="*/ 1934260 h 3181350"/>
                <a:gd name="connsiteX1727" fmla="*/ 235052 w 1581150"/>
                <a:gd name="connsiteY1727" fmla="*/ 1943118 h 3181350"/>
                <a:gd name="connsiteX1728" fmla="*/ 236766 w 1581150"/>
                <a:gd name="connsiteY1728" fmla="*/ 1943785 h 3181350"/>
                <a:gd name="connsiteX1729" fmla="*/ 235528 w 1581150"/>
                <a:gd name="connsiteY1729" fmla="*/ 1943309 h 3181350"/>
                <a:gd name="connsiteX1730" fmla="*/ 224193 w 1581150"/>
                <a:gd name="connsiteY1730" fmla="*/ 1947214 h 3181350"/>
                <a:gd name="connsiteX1731" fmla="*/ 212478 w 1581150"/>
                <a:gd name="connsiteY1731" fmla="*/ 1955786 h 3181350"/>
                <a:gd name="connsiteX1732" fmla="*/ 217621 w 1581150"/>
                <a:gd name="connsiteY1732" fmla="*/ 1960930 h 3181350"/>
                <a:gd name="connsiteX1733" fmla="*/ 225432 w 1581150"/>
                <a:gd name="connsiteY1733" fmla="*/ 1955215 h 3181350"/>
                <a:gd name="connsiteX1734" fmla="*/ 234480 w 1581150"/>
                <a:gd name="connsiteY1734" fmla="*/ 1957501 h 3181350"/>
                <a:gd name="connsiteX1735" fmla="*/ 232290 w 1581150"/>
                <a:gd name="connsiteY1735" fmla="*/ 1962073 h 3181350"/>
                <a:gd name="connsiteX1736" fmla="*/ 245910 w 1581150"/>
                <a:gd name="connsiteY1736" fmla="*/ 1977218 h 3181350"/>
                <a:gd name="connsiteX1737" fmla="*/ 243243 w 1581150"/>
                <a:gd name="connsiteY1737" fmla="*/ 1979790 h 3181350"/>
                <a:gd name="connsiteX1738" fmla="*/ 238767 w 1581150"/>
                <a:gd name="connsiteY1738" fmla="*/ 1980647 h 3181350"/>
                <a:gd name="connsiteX1739" fmla="*/ 238290 w 1581150"/>
                <a:gd name="connsiteY1739" fmla="*/ 1979790 h 3181350"/>
                <a:gd name="connsiteX1740" fmla="*/ 242481 w 1581150"/>
                <a:gd name="connsiteY1740" fmla="*/ 1973789 h 3181350"/>
                <a:gd name="connsiteX1741" fmla="*/ 239243 w 1581150"/>
                <a:gd name="connsiteY1741" fmla="*/ 1967216 h 3181350"/>
                <a:gd name="connsiteX1742" fmla="*/ 227813 w 1581150"/>
                <a:gd name="connsiteY1742" fmla="*/ 1972646 h 3181350"/>
                <a:gd name="connsiteX1743" fmla="*/ 223050 w 1581150"/>
                <a:gd name="connsiteY1743" fmla="*/ 1962835 h 3181350"/>
                <a:gd name="connsiteX1744" fmla="*/ 208096 w 1581150"/>
                <a:gd name="connsiteY1744" fmla="*/ 1964835 h 3181350"/>
                <a:gd name="connsiteX1745" fmla="*/ 209811 w 1581150"/>
                <a:gd name="connsiteY1745" fmla="*/ 1966550 h 3181350"/>
                <a:gd name="connsiteX1746" fmla="*/ 213430 w 1581150"/>
                <a:gd name="connsiteY1746" fmla="*/ 1968360 h 3181350"/>
                <a:gd name="connsiteX1747" fmla="*/ 215526 w 1581150"/>
                <a:gd name="connsiteY1747" fmla="*/ 1965311 h 3181350"/>
                <a:gd name="connsiteX1748" fmla="*/ 216669 w 1581150"/>
                <a:gd name="connsiteY1748" fmla="*/ 1974836 h 3181350"/>
                <a:gd name="connsiteX1749" fmla="*/ 229242 w 1581150"/>
                <a:gd name="connsiteY1749" fmla="*/ 1978932 h 3181350"/>
                <a:gd name="connsiteX1750" fmla="*/ 238767 w 1581150"/>
                <a:gd name="connsiteY1750" fmla="*/ 1974932 h 3181350"/>
                <a:gd name="connsiteX1751" fmla="*/ 228480 w 1581150"/>
                <a:gd name="connsiteY1751" fmla="*/ 1989981 h 3181350"/>
                <a:gd name="connsiteX1752" fmla="*/ 239719 w 1581150"/>
                <a:gd name="connsiteY1752" fmla="*/ 1987600 h 3181350"/>
                <a:gd name="connsiteX1753" fmla="*/ 240100 w 1581150"/>
                <a:gd name="connsiteY1753" fmla="*/ 1992172 h 3181350"/>
                <a:gd name="connsiteX1754" fmla="*/ 238862 w 1581150"/>
                <a:gd name="connsiteY1754" fmla="*/ 1992648 h 3181350"/>
                <a:gd name="connsiteX1755" fmla="*/ 240291 w 1581150"/>
                <a:gd name="connsiteY1755" fmla="*/ 1992648 h 3181350"/>
                <a:gd name="connsiteX1756" fmla="*/ 237243 w 1581150"/>
                <a:gd name="connsiteY1756" fmla="*/ 1995315 h 3181350"/>
                <a:gd name="connsiteX1757" fmla="*/ 226575 w 1581150"/>
                <a:gd name="connsiteY1757" fmla="*/ 1989791 h 3181350"/>
                <a:gd name="connsiteX1758" fmla="*/ 215430 w 1581150"/>
                <a:gd name="connsiteY1758" fmla="*/ 1990553 h 3181350"/>
                <a:gd name="connsiteX1759" fmla="*/ 220479 w 1581150"/>
                <a:gd name="connsiteY1759" fmla="*/ 1997220 h 3181350"/>
                <a:gd name="connsiteX1760" fmla="*/ 195237 w 1581150"/>
                <a:gd name="connsiteY1760" fmla="*/ 1989029 h 3181350"/>
                <a:gd name="connsiteX1761" fmla="*/ 211049 w 1581150"/>
                <a:gd name="connsiteY1761" fmla="*/ 1999697 h 3181350"/>
                <a:gd name="connsiteX1762" fmla="*/ 222288 w 1581150"/>
                <a:gd name="connsiteY1762" fmla="*/ 1997697 h 3181350"/>
                <a:gd name="connsiteX1763" fmla="*/ 221526 w 1581150"/>
                <a:gd name="connsiteY1763" fmla="*/ 2001602 h 3181350"/>
                <a:gd name="connsiteX1764" fmla="*/ 214668 w 1581150"/>
                <a:gd name="connsiteY1764" fmla="*/ 2001507 h 3181350"/>
                <a:gd name="connsiteX1765" fmla="*/ 217716 w 1581150"/>
                <a:gd name="connsiteY1765" fmla="*/ 2009603 h 3181350"/>
                <a:gd name="connsiteX1766" fmla="*/ 229718 w 1581150"/>
                <a:gd name="connsiteY1766" fmla="*/ 2010460 h 3181350"/>
                <a:gd name="connsiteX1767" fmla="*/ 236004 w 1581150"/>
                <a:gd name="connsiteY1767" fmla="*/ 2009889 h 3181350"/>
                <a:gd name="connsiteX1768" fmla="*/ 236004 w 1581150"/>
                <a:gd name="connsiteY1768" fmla="*/ 2012079 h 3181350"/>
                <a:gd name="connsiteX1769" fmla="*/ 231718 w 1581150"/>
                <a:gd name="connsiteY1769" fmla="*/ 2017604 h 3181350"/>
                <a:gd name="connsiteX1770" fmla="*/ 224670 w 1581150"/>
                <a:gd name="connsiteY1770" fmla="*/ 2016365 h 3181350"/>
                <a:gd name="connsiteX1771" fmla="*/ 239052 w 1581150"/>
                <a:gd name="connsiteY1771" fmla="*/ 2022176 h 3181350"/>
                <a:gd name="connsiteX1772" fmla="*/ 232290 w 1581150"/>
                <a:gd name="connsiteY1772" fmla="*/ 2018080 h 3181350"/>
                <a:gd name="connsiteX1773" fmla="*/ 243434 w 1581150"/>
                <a:gd name="connsiteY1773" fmla="*/ 2023890 h 3181350"/>
                <a:gd name="connsiteX1774" fmla="*/ 248482 w 1581150"/>
                <a:gd name="connsiteY1774" fmla="*/ 2013794 h 3181350"/>
                <a:gd name="connsiteX1775" fmla="*/ 256674 w 1581150"/>
                <a:gd name="connsiteY1775" fmla="*/ 2019414 h 3181350"/>
                <a:gd name="connsiteX1776" fmla="*/ 259245 w 1581150"/>
                <a:gd name="connsiteY1776" fmla="*/ 2013603 h 3181350"/>
                <a:gd name="connsiteX1777" fmla="*/ 261150 w 1581150"/>
                <a:gd name="connsiteY1777" fmla="*/ 2014651 h 3181350"/>
                <a:gd name="connsiteX1778" fmla="*/ 261341 w 1581150"/>
                <a:gd name="connsiteY1778" fmla="*/ 2015413 h 3181350"/>
                <a:gd name="connsiteX1779" fmla="*/ 265722 w 1581150"/>
                <a:gd name="connsiteY1779" fmla="*/ 2019032 h 3181350"/>
                <a:gd name="connsiteX1780" fmla="*/ 265722 w 1581150"/>
                <a:gd name="connsiteY1780" fmla="*/ 2015223 h 3181350"/>
                <a:gd name="connsiteX1781" fmla="*/ 268866 w 1581150"/>
                <a:gd name="connsiteY1781" fmla="*/ 2010460 h 3181350"/>
                <a:gd name="connsiteX1782" fmla="*/ 273247 w 1581150"/>
                <a:gd name="connsiteY1782" fmla="*/ 2020747 h 3181350"/>
                <a:gd name="connsiteX1783" fmla="*/ 263151 w 1581150"/>
                <a:gd name="connsiteY1783" fmla="*/ 2019414 h 3181350"/>
                <a:gd name="connsiteX1784" fmla="*/ 252959 w 1581150"/>
                <a:gd name="connsiteY1784" fmla="*/ 2027034 h 3181350"/>
                <a:gd name="connsiteX1785" fmla="*/ 252102 w 1581150"/>
                <a:gd name="connsiteY1785" fmla="*/ 2026652 h 3181350"/>
                <a:gd name="connsiteX1786" fmla="*/ 252197 w 1581150"/>
                <a:gd name="connsiteY1786" fmla="*/ 2027224 h 3181350"/>
                <a:gd name="connsiteX1787" fmla="*/ 249720 w 1581150"/>
                <a:gd name="connsiteY1787" fmla="*/ 2027891 h 3181350"/>
                <a:gd name="connsiteX1788" fmla="*/ 248101 w 1581150"/>
                <a:gd name="connsiteY1788" fmla="*/ 2024557 h 3181350"/>
                <a:gd name="connsiteX1789" fmla="*/ 251435 w 1581150"/>
                <a:gd name="connsiteY1789" fmla="*/ 2030272 h 3181350"/>
                <a:gd name="connsiteX1790" fmla="*/ 250197 w 1581150"/>
                <a:gd name="connsiteY1790" fmla="*/ 2031701 h 3181350"/>
                <a:gd name="connsiteX1791" fmla="*/ 245815 w 1581150"/>
                <a:gd name="connsiteY1791" fmla="*/ 2032272 h 3181350"/>
                <a:gd name="connsiteX1792" fmla="*/ 236385 w 1581150"/>
                <a:gd name="connsiteY1792" fmla="*/ 2043321 h 3181350"/>
                <a:gd name="connsiteX1793" fmla="*/ 233528 w 1581150"/>
                <a:gd name="connsiteY1793" fmla="*/ 2044178 h 3181350"/>
                <a:gd name="connsiteX1794" fmla="*/ 236576 w 1581150"/>
                <a:gd name="connsiteY1794" fmla="*/ 2033130 h 3181350"/>
                <a:gd name="connsiteX1795" fmla="*/ 229432 w 1581150"/>
                <a:gd name="connsiteY1795" fmla="*/ 2029510 h 3181350"/>
                <a:gd name="connsiteX1796" fmla="*/ 230194 w 1581150"/>
                <a:gd name="connsiteY1796" fmla="*/ 2043798 h 3181350"/>
                <a:gd name="connsiteX1797" fmla="*/ 218574 w 1581150"/>
                <a:gd name="connsiteY1797" fmla="*/ 2042845 h 3181350"/>
                <a:gd name="connsiteX1798" fmla="*/ 221336 w 1581150"/>
                <a:gd name="connsiteY1798" fmla="*/ 2041416 h 3181350"/>
                <a:gd name="connsiteX1799" fmla="*/ 210668 w 1581150"/>
                <a:gd name="connsiteY1799" fmla="*/ 2040083 h 3181350"/>
                <a:gd name="connsiteX1800" fmla="*/ 211335 w 1581150"/>
                <a:gd name="connsiteY1800" fmla="*/ 2043226 h 3181350"/>
                <a:gd name="connsiteX1801" fmla="*/ 208572 w 1581150"/>
                <a:gd name="connsiteY1801" fmla="*/ 2037511 h 3181350"/>
                <a:gd name="connsiteX1802" fmla="*/ 187046 w 1581150"/>
                <a:gd name="connsiteY1802" fmla="*/ 2029605 h 3181350"/>
                <a:gd name="connsiteX1803" fmla="*/ 193332 w 1581150"/>
                <a:gd name="connsiteY1803" fmla="*/ 2044274 h 3181350"/>
                <a:gd name="connsiteX1804" fmla="*/ 201048 w 1581150"/>
                <a:gd name="connsiteY1804" fmla="*/ 2040083 h 3181350"/>
                <a:gd name="connsiteX1805" fmla="*/ 208572 w 1581150"/>
                <a:gd name="connsiteY1805" fmla="*/ 2045893 h 3181350"/>
                <a:gd name="connsiteX1806" fmla="*/ 208001 w 1581150"/>
                <a:gd name="connsiteY1806" fmla="*/ 2047417 h 3181350"/>
                <a:gd name="connsiteX1807" fmla="*/ 224860 w 1581150"/>
                <a:gd name="connsiteY1807" fmla="*/ 2055609 h 3181350"/>
                <a:gd name="connsiteX1808" fmla="*/ 219431 w 1581150"/>
                <a:gd name="connsiteY1808" fmla="*/ 2048465 h 3181350"/>
                <a:gd name="connsiteX1809" fmla="*/ 220860 w 1581150"/>
                <a:gd name="connsiteY1809" fmla="*/ 2046560 h 3181350"/>
                <a:gd name="connsiteX1810" fmla="*/ 222193 w 1581150"/>
                <a:gd name="connsiteY1810" fmla="*/ 2049512 h 3181350"/>
                <a:gd name="connsiteX1811" fmla="*/ 220669 w 1581150"/>
                <a:gd name="connsiteY1811" fmla="*/ 2049417 h 3181350"/>
                <a:gd name="connsiteX1812" fmla="*/ 230194 w 1581150"/>
                <a:gd name="connsiteY1812" fmla="*/ 2056847 h 3181350"/>
                <a:gd name="connsiteX1813" fmla="*/ 223908 w 1581150"/>
                <a:gd name="connsiteY1813" fmla="*/ 2061705 h 3181350"/>
                <a:gd name="connsiteX1814" fmla="*/ 223050 w 1581150"/>
                <a:gd name="connsiteY1814" fmla="*/ 2067801 h 3181350"/>
                <a:gd name="connsiteX1815" fmla="*/ 234099 w 1581150"/>
                <a:gd name="connsiteY1815" fmla="*/ 2068182 h 3181350"/>
                <a:gd name="connsiteX1816" fmla="*/ 233909 w 1581150"/>
                <a:gd name="connsiteY1816" fmla="*/ 2069420 h 3181350"/>
                <a:gd name="connsiteX1817" fmla="*/ 232766 w 1581150"/>
                <a:gd name="connsiteY1817" fmla="*/ 2071134 h 3181350"/>
                <a:gd name="connsiteX1818" fmla="*/ 226765 w 1581150"/>
                <a:gd name="connsiteY1818" fmla="*/ 2071134 h 3181350"/>
                <a:gd name="connsiteX1819" fmla="*/ 226479 w 1581150"/>
                <a:gd name="connsiteY1819" fmla="*/ 2070468 h 3181350"/>
                <a:gd name="connsiteX1820" fmla="*/ 225813 w 1581150"/>
                <a:gd name="connsiteY1820" fmla="*/ 2071420 h 3181350"/>
                <a:gd name="connsiteX1821" fmla="*/ 220288 w 1581150"/>
                <a:gd name="connsiteY1821" fmla="*/ 2076754 h 3181350"/>
                <a:gd name="connsiteX1822" fmla="*/ 218383 w 1581150"/>
                <a:gd name="connsiteY1822" fmla="*/ 2079326 h 3181350"/>
                <a:gd name="connsiteX1823" fmla="*/ 209430 w 1581150"/>
                <a:gd name="connsiteY1823" fmla="*/ 2075516 h 3181350"/>
                <a:gd name="connsiteX1824" fmla="*/ 216097 w 1581150"/>
                <a:gd name="connsiteY1824" fmla="*/ 2085517 h 3181350"/>
                <a:gd name="connsiteX1825" fmla="*/ 202191 w 1581150"/>
                <a:gd name="connsiteY1825" fmla="*/ 2073420 h 3181350"/>
                <a:gd name="connsiteX1826" fmla="*/ 194285 w 1581150"/>
                <a:gd name="connsiteY1826" fmla="*/ 2080755 h 3181350"/>
                <a:gd name="connsiteX1827" fmla="*/ 187332 w 1581150"/>
                <a:gd name="connsiteY1827" fmla="*/ 2075516 h 3181350"/>
                <a:gd name="connsiteX1828" fmla="*/ 184284 w 1581150"/>
                <a:gd name="connsiteY1828" fmla="*/ 2067419 h 3181350"/>
                <a:gd name="connsiteX1829" fmla="*/ 193332 w 1581150"/>
                <a:gd name="connsiteY1829" fmla="*/ 2069706 h 3181350"/>
                <a:gd name="connsiteX1830" fmla="*/ 192189 w 1581150"/>
                <a:gd name="connsiteY1830" fmla="*/ 2060181 h 3181350"/>
                <a:gd name="connsiteX1831" fmla="*/ 195999 w 1581150"/>
                <a:gd name="connsiteY1831" fmla="*/ 2058942 h 3181350"/>
                <a:gd name="connsiteX1832" fmla="*/ 210001 w 1581150"/>
                <a:gd name="connsiteY1832" fmla="*/ 2069420 h 3181350"/>
                <a:gd name="connsiteX1833" fmla="*/ 221050 w 1581150"/>
                <a:gd name="connsiteY1833" fmla="*/ 2070182 h 3181350"/>
                <a:gd name="connsiteX1834" fmla="*/ 221526 w 1581150"/>
                <a:gd name="connsiteY1834" fmla="*/ 2063895 h 3181350"/>
                <a:gd name="connsiteX1835" fmla="*/ 209430 w 1581150"/>
                <a:gd name="connsiteY1835" fmla="*/ 2053513 h 3181350"/>
                <a:gd name="connsiteX1836" fmla="*/ 200476 w 1581150"/>
                <a:gd name="connsiteY1836" fmla="*/ 2049703 h 3181350"/>
                <a:gd name="connsiteX1837" fmla="*/ 200000 w 1581150"/>
                <a:gd name="connsiteY1837" fmla="*/ 2055990 h 3181350"/>
                <a:gd name="connsiteX1838" fmla="*/ 187332 w 1581150"/>
                <a:gd name="connsiteY1838" fmla="*/ 2053418 h 3181350"/>
                <a:gd name="connsiteX1839" fmla="*/ 182283 w 1581150"/>
                <a:gd name="connsiteY1839" fmla="*/ 2046750 h 3181350"/>
                <a:gd name="connsiteX1840" fmla="*/ 187903 w 1581150"/>
                <a:gd name="connsiteY1840" fmla="*/ 2045607 h 3181350"/>
                <a:gd name="connsiteX1841" fmla="*/ 186284 w 1581150"/>
                <a:gd name="connsiteY1841" fmla="*/ 2042369 h 3181350"/>
                <a:gd name="connsiteX1842" fmla="*/ 174282 w 1581150"/>
                <a:gd name="connsiteY1842" fmla="*/ 2054085 h 3181350"/>
                <a:gd name="connsiteX1843" fmla="*/ 159900 w 1581150"/>
                <a:gd name="connsiteY1843" fmla="*/ 2049894 h 3181350"/>
                <a:gd name="connsiteX1844" fmla="*/ 152184 w 1581150"/>
                <a:gd name="connsiteY1844" fmla="*/ 2079231 h 3181350"/>
                <a:gd name="connsiteX1845" fmla="*/ 147422 w 1581150"/>
                <a:gd name="connsiteY1845" fmla="*/ 2168766 h 3181350"/>
                <a:gd name="connsiteX1846" fmla="*/ 154470 w 1581150"/>
                <a:gd name="connsiteY1846" fmla="*/ 2172480 h 3181350"/>
                <a:gd name="connsiteX1847" fmla="*/ 154375 w 1581150"/>
                <a:gd name="connsiteY1847" fmla="*/ 2273350 h 3181350"/>
                <a:gd name="connsiteX1848" fmla="*/ 157709 w 1581150"/>
                <a:gd name="connsiteY1848" fmla="*/ 2278303 h 3181350"/>
                <a:gd name="connsiteX1849" fmla="*/ 158757 w 1581150"/>
                <a:gd name="connsiteY1849" fmla="*/ 2314689 h 3181350"/>
                <a:gd name="connsiteX1850" fmla="*/ 151041 w 1581150"/>
                <a:gd name="connsiteY1850" fmla="*/ 2318880 h 3181350"/>
                <a:gd name="connsiteX1851" fmla="*/ 151899 w 1581150"/>
                <a:gd name="connsiteY1851" fmla="*/ 2333167 h 3181350"/>
                <a:gd name="connsiteX1852" fmla="*/ 149327 w 1581150"/>
                <a:gd name="connsiteY1852" fmla="*/ 2332596 h 3181350"/>
                <a:gd name="connsiteX1853" fmla="*/ 143136 w 1581150"/>
                <a:gd name="connsiteY1853" fmla="*/ 2338025 h 3181350"/>
                <a:gd name="connsiteX1854" fmla="*/ 150851 w 1581150"/>
                <a:gd name="connsiteY1854" fmla="*/ 2334405 h 3181350"/>
                <a:gd name="connsiteX1855" fmla="*/ 152089 w 1581150"/>
                <a:gd name="connsiteY1855" fmla="*/ 2337739 h 3181350"/>
                <a:gd name="connsiteX1856" fmla="*/ 152375 w 1581150"/>
                <a:gd name="connsiteY1856" fmla="*/ 2342978 h 3181350"/>
                <a:gd name="connsiteX1857" fmla="*/ 141135 w 1581150"/>
                <a:gd name="connsiteY1857" fmla="*/ 2339358 h 3181350"/>
                <a:gd name="connsiteX1858" fmla="*/ 139897 w 1581150"/>
                <a:gd name="connsiteY1858" fmla="*/ 2348407 h 3181350"/>
                <a:gd name="connsiteX1859" fmla="*/ 152470 w 1581150"/>
                <a:gd name="connsiteY1859" fmla="*/ 2344502 h 3181350"/>
                <a:gd name="connsiteX1860" fmla="*/ 153137 w 1581150"/>
                <a:gd name="connsiteY1860" fmla="*/ 2363171 h 3181350"/>
                <a:gd name="connsiteX1861" fmla="*/ 152089 w 1581150"/>
                <a:gd name="connsiteY1861" fmla="*/ 2363742 h 3181350"/>
                <a:gd name="connsiteX1862" fmla="*/ 153137 w 1581150"/>
                <a:gd name="connsiteY1862" fmla="*/ 2364314 h 3181350"/>
                <a:gd name="connsiteX1863" fmla="*/ 153613 w 1581150"/>
                <a:gd name="connsiteY1863" fmla="*/ 2384412 h 3181350"/>
                <a:gd name="connsiteX1864" fmla="*/ 139707 w 1581150"/>
                <a:gd name="connsiteY1864" fmla="*/ 2386793 h 3181350"/>
                <a:gd name="connsiteX1865" fmla="*/ 150756 w 1581150"/>
                <a:gd name="connsiteY1865" fmla="*/ 2385078 h 3181350"/>
                <a:gd name="connsiteX1866" fmla="*/ 153708 w 1581150"/>
                <a:gd name="connsiteY1866" fmla="*/ 2388603 h 3181350"/>
                <a:gd name="connsiteX1867" fmla="*/ 153994 w 1581150"/>
                <a:gd name="connsiteY1867" fmla="*/ 2406129 h 3181350"/>
                <a:gd name="connsiteX1868" fmla="*/ 148374 w 1581150"/>
                <a:gd name="connsiteY1868" fmla="*/ 2401747 h 3181350"/>
                <a:gd name="connsiteX1869" fmla="*/ 145517 w 1581150"/>
                <a:gd name="connsiteY1869" fmla="*/ 2409081 h 3181350"/>
                <a:gd name="connsiteX1870" fmla="*/ 149708 w 1581150"/>
                <a:gd name="connsiteY1870" fmla="*/ 2404986 h 3181350"/>
                <a:gd name="connsiteX1871" fmla="*/ 154089 w 1581150"/>
                <a:gd name="connsiteY1871" fmla="*/ 2412129 h 3181350"/>
                <a:gd name="connsiteX1872" fmla="*/ 154566 w 1581150"/>
                <a:gd name="connsiteY1872" fmla="*/ 2444514 h 3181350"/>
                <a:gd name="connsiteX1873" fmla="*/ 153232 w 1581150"/>
                <a:gd name="connsiteY1873" fmla="*/ 2443847 h 3181350"/>
                <a:gd name="connsiteX1874" fmla="*/ 154661 w 1581150"/>
                <a:gd name="connsiteY1874" fmla="*/ 2446991 h 3181350"/>
                <a:gd name="connsiteX1875" fmla="*/ 155232 w 1581150"/>
                <a:gd name="connsiteY1875" fmla="*/ 2470994 h 3181350"/>
                <a:gd name="connsiteX1876" fmla="*/ 152946 w 1581150"/>
                <a:gd name="connsiteY1876" fmla="*/ 2471470 h 3181350"/>
                <a:gd name="connsiteX1877" fmla="*/ 144469 w 1581150"/>
                <a:gd name="connsiteY1877" fmla="*/ 2467374 h 3181350"/>
                <a:gd name="connsiteX1878" fmla="*/ 139611 w 1581150"/>
                <a:gd name="connsiteY1878" fmla="*/ 2475947 h 3181350"/>
                <a:gd name="connsiteX1879" fmla="*/ 155232 w 1581150"/>
                <a:gd name="connsiteY1879" fmla="*/ 2474804 h 3181350"/>
                <a:gd name="connsiteX1880" fmla="*/ 155423 w 1581150"/>
                <a:gd name="connsiteY1880" fmla="*/ 2478995 h 3181350"/>
                <a:gd name="connsiteX1881" fmla="*/ 155137 w 1581150"/>
                <a:gd name="connsiteY1881" fmla="*/ 2480995 h 3181350"/>
                <a:gd name="connsiteX1882" fmla="*/ 155518 w 1581150"/>
                <a:gd name="connsiteY1882" fmla="*/ 2481090 h 3181350"/>
                <a:gd name="connsiteX1883" fmla="*/ 156185 w 1581150"/>
                <a:gd name="connsiteY1883" fmla="*/ 2497378 h 3181350"/>
                <a:gd name="connsiteX1884" fmla="*/ 151327 w 1581150"/>
                <a:gd name="connsiteY1884" fmla="*/ 2637396 h 3181350"/>
                <a:gd name="connsiteX1885" fmla="*/ 157328 w 1581150"/>
                <a:gd name="connsiteY1885" fmla="*/ 2656731 h 3181350"/>
                <a:gd name="connsiteX1886" fmla="*/ 159328 w 1581150"/>
                <a:gd name="connsiteY1886" fmla="*/ 2665113 h 3181350"/>
                <a:gd name="connsiteX1887" fmla="*/ 157614 w 1581150"/>
                <a:gd name="connsiteY1887" fmla="*/ 2665780 h 3181350"/>
                <a:gd name="connsiteX1888" fmla="*/ 160281 w 1581150"/>
                <a:gd name="connsiteY1888" fmla="*/ 2670733 h 3181350"/>
                <a:gd name="connsiteX1889" fmla="*/ 162186 w 1581150"/>
                <a:gd name="connsiteY1889" fmla="*/ 2685783 h 3181350"/>
                <a:gd name="connsiteX1890" fmla="*/ 158566 w 1581150"/>
                <a:gd name="connsiteY1890" fmla="*/ 2684354 h 3181350"/>
                <a:gd name="connsiteX1891" fmla="*/ 156852 w 1581150"/>
                <a:gd name="connsiteY1891" fmla="*/ 2696451 h 3181350"/>
                <a:gd name="connsiteX1892" fmla="*/ 151041 w 1581150"/>
                <a:gd name="connsiteY1892" fmla="*/ 2686545 h 3181350"/>
                <a:gd name="connsiteX1893" fmla="*/ 149327 w 1581150"/>
                <a:gd name="connsiteY1893" fmla="*/ 2698641 h 3181350"/>
                <a:gd name="connsiteX1894" fmla="*/ 142278 w 1581150"/>
                <a:gd name="connsiteY1894" fmla="*/ 2697784 h 3181350"/>
                <a:gd name="connsiteX1895" fmla="*/ 145898 w 1581150"/>
                <a:gd name="connsiteY1895" fmla="*/ 2710547 h 3181350"/>
                <a:gd name="connsiteX1896" fmla="*/ 135706 w 1581150"/>
                <a:gd name="connsiteY1896" fmla="*/ 2706166 h 3181350"/>
                <a:gd name="connsiteX1897" fmla="*/ 136373 w 1581150"/>
                <a:gd name="connsiteY1897" fmla="*/ 2713977 h 3181350"/>
                <a:gd name="connsiteX1898" fmla="*/ 122181 w 1581150"/>
                <a:gd name="connsiteY1898" fmla="*/ 2712262 h 3181350"/>
                <a:gd name="connsiteX1899" fmla="*/ 119514 w 1581150"/>
                <a:gd name="connsiteY1899" fmla="*/ 2718072 h 3181350"/>
                <a:gd name="connsiteX1900" fmla="*/ 126372 w 1581150"/>
                <a:gd name="connsiteY1900" fmla="*/ 2720454 h 3181350"/>
                <a:gd name="connsiteX1901" fmla="*/ 124181 w 1581150"/>
                <a:gd name="connsiteY1901" fmla="*/ 2735503 h 3181350"/>
                <a:gd name="connsiteX1902" fmla="*/ 113513 w 1581150"/>
                <a:gd name="connsiteY1902" fmla="*/ 2734170 h 3181350"/>
                <a:gd name="connsiteX1903" fmla="*/ 109131 w 1581150"/>
                <a:gd name="connsiteY1903" fmla="*/ 2739789 h 3181350"/>
                <a:gd name="connsiteX1904" fmla="*/ 104464 w 1581150"/>
                <a:gd name="connsiteY1904" fmla="*/ 2734551 h 3181350"/>
                <a:gd name="connsiteX1905" fmla="*/ 93415 w 1581150"/>
                <a:gd name="connsiteY1905" fmla="*/ 2736265 h 3181350"/>
                <a:gd name="connsiteX1906" fmla="*/ 84843 w 1581150"/>
                <a:gd name="connsiteY1906" fmla="*/ 2745980 h 3181350"/>
                <a:gd name="connsiteX1907" fmla="*/ 85700 w 1581150"/>
                <a:gd name="connsiteY1907" fmla="*/ 2739980 h 3181350"/>
                <a:gd name="connsiteX1908" fmla="*/ 78366 w 1581150"/>
                <a:gd name="connsiteY1908" fmla="*/ 2740646 h 3181350"/>
                <a:gd name="connsiteX1909" fmla="*/ 77032 w 1581150"/>
                <a:gd name="connsiteY1909" fmla="*/ 2749695 h 3181350"/>
                <a:gd name="connsiteX1910" fmla="*/ 83509 w 1581150"/>
                <a:gd name="connsiteY1910" fmla="*/ 2755125 h 3181350"/>
                <a:gd name="connsiteX1911" fmla="*/ 66936 w 1581150"/>
                <a:gd name="connsiteY1911" fmla="*/ 2757696 h 3181350"/>
                <a:gd name="connsiteX1912" fmla="*/ 64078 w 1581150"/>
                <a:gd name="connsiteY1912" fmla="*/ 2752743 h 3181350"/>
                <a:gd name="connsiteX1913" fmla="*/ 73603 w 1581150"/>
                <a:gd name="connsiteY1913" fmla="*/ 2749314 h 3181350"/>
                <a:gd name="connsiteX1914" fmla="*/ 68936 w 1581150"/>
                <a:gd name="connsiteY1914" fmla="*/ 2744171 h 3181350"/>
                <a:gd name="connsiteX1915" fmla="*/ 54363 w 1581150"/>
                <a:gd name="connsiteY1915" fmla="*/ 2745409 h 3181350"/>
                <a:gd name="connsiteX1916" fmla="*/ 60744 w 1581150"/>
                <a:gd name="connsiteY1916" fmla="*/ 2750838 h 3181350"/>
                <a:gd name="connsiteX1917" fmla="*/ 51219 w 1581150"/>
                <a:gd name="connsiteY1917" fmla="*/ 2754267 h 3181350"/>
                <a:gd name="connsiteX1918" fmla="*/ 46362 w 1581150"/>
                <a:gd name="connsiteY1918" fmla="*/ 2750553 h 3181350"/>
                <a:gd name="connsiteX1919" fmla="*/ 47695 w 1581150"/>
                <a:gd name="connsiteY1919" fmla="*/ 2766078 h 3181350"/>
                <a:gd name="connsiteX1920" fmla="*/ 37980 w 1581150"/>
                <a:gd name="connsiteY1920" fmla="*/ 2758744 h 3181350"/>
                <a:gd name="connsiteX1921" fmla="*/ 13215 w 1581150"/>
                <a:gd name="connsiteY1921" fmla="*/ 2767983 h 3181350"/>
                <a:gd name="connsiteX1922" fmla="*/ 16548 w 1581150"/>
                <a:gd name="connsiteY1922" fmla="*/ 2782271 h 3181350"/>
                <a:gd name="connsiteX1923" fmla="*/ 2356 w 1581150"/>
                <a:gd name="connsiteY1923" fmla="*/ 2818942 h 3181350"/>
                <a:gd name="connsiteX1924" fmla="*/ 4547 w 1581150"/>
                <a:gd name="connsiteY1924" fmla="*/ 2816180 h 3181350"/>
                <a:gd name="connsiteX1925" fmla="*/ 7500 w 1581150"/>
                <a:gd name="connsiteY1925" fmla="*/ 2833420 h 3181350"/>
                <a:gd name="connsiteX1926" fmla="*/ 15405 w 1581150"/>
                <a:gd name="connsiteY1926" fmla="*/ 2828277 h 3181350"/>
                <a:gd name="connsiteX1927" fmla="*/ 22740 w 1581150"/>
                <a:gd name="connsiteY1927" fmla="*/ 2839992 h 3181350"/>
                <a:gd name="connsiteX1928" fmla="*/ 36646 w 1581150"/>
                <a:gd name="connsiteY1928" fmla="*/ 2843231 h 3181350"/>
                <a:gd name="connsiteX1929" fmla="*/ 35503 w 1581150"/>
                <a:gd name="connsiteY1929" fmla="*/ 2850755 h 3181350"/>
                <a:gd name="connsiteX1930" fmla="*/ 31598 w 1581150"/>
                <a:gd name="connsiteY1930" fmla="*/ 2853327 h 3181350"/>
                <a:gd name="connsiteX1931" fmla="*/ 38932 w 1581150"/>
                <a:gd name="connsiteY1931" fmla="*/ 2852661 h 3181350"/>
                <a:gd name="connsiteX1932" fmla="*/ 44742 w 1581150"/>
                <a:gd name="connsiteY1932" fmla="*/ 2862567 h 3181350"/>
                <a:gd name="connsiteX1933" fmla="*/ 49886 w 1581150"/>
                <a:gd name="connsiteY1933" fmla="*/ 2877045 h 3181350"/>
                <a:gd name="connsiteX1934" fmla="*/ 54934 w 1581150"/>
                <a:gd name="connsiteY1934" fmla="*/ 2866948 h 3181350"/>
                <a:gd name="connsiteX1935" fmla="*/ 59125 w 1581150"/>
                <a:gd name="connsiteY1935" fmla="*/ 2875139 h 3181350"/>
                <a:gd name="connsiteX1936" fmla="*/ 70841 w 1581150"/>
                <a:gd name="connsiteY1936" fmla="*/ 2868948 h 3181350"/>
                <a:gd name="connsiteX1937" fmla="*/ 73127 w 1581150"/>
                <a:gd name="connsiteY1937" fmla="*/ 2878473 h 3181350"/>
                <a:gd name="connsiteX1938" fmla="*/ 80842 w 1581150"/>
                <a:gd name="connsiteY1938" fmla="*/ 2874854 h 3181350"/>
                <a:gd name="connsiteX1939" fmla="*/ 81699 w 1581150"/>
                <a:gd name="connsiteY1939" fmla="*/ 2881140 h 3181350"/>
                <a:gd name="connsiteX1940" fmla="*/ 76651 w 1581150"/>
                <a:gd name="connsiteY1940" fmla="*/ 2891237 h 3181350"/>
                <a:gd name="connsiteX1941" fmla="*/ 95987 w 1581150"/>
                <a:gd name="connsiteY1941" fmla="*/ 2907525 h 3181350"/>
                <a:gd name="connsiteX1942" fmla="*/ 92653 w 1581150"/>
                <a:gd name="connsiteY1942" fmla="*/ 2917907 h 3181350"/>
                <a:gd name="connsiteX1943" fmla="*/ 83128 w 1581150"/>
                <a:gd name="connsiteY1943" fmla="*/ 2921336 h 3181350"/>
                <a:gd name="connsiteX1944" fmla="*/ 93796 w 1581150"/>
                <a:gd name="connsiteY1944" fmla="*/ 2934957 h 3181350"/>
                <a:gd name="connsiteX1945" fmla="*/ 90558 w 1581150"/>
                <a:gd name="connsiteY1945" fmla="*/ 2945339 h 3181350"/>
                <a:gd name="connsiteX1946" fmla="*/ 100464 w 1581150"/>
                <a:gd name="connsiteY1946" fmla="*/ 2951149 h 3181350"/>
                <a:gd name="connsiteX1947" fmla="*/ 103797 w 1581150"/>
                <a:gd name="connsiteY1947" fmla="*/ 2953149 h 3181350"/>
                <a:gd name="connsiteX1948" fmla="*/ 93606 w 1581150"/>
                <a:gd name="connsiteY1948" fmla="*/ 2948863 h 3181350"/>
                <a:gd name="connsiteX1949" fmla="*/ 119799 w 1581150"/>
                <a:gd name="connsiteY1949" fmla="*/ 2967532 h 3181350"/>
                <a:gd name="connsiteX1950" fmla="*/ 123609 w 1581150"/>
                <a:gd name="connsiteY1950" fmla="*/ 2991059 h 3181350"/>
                <a:gd name="connsiteX1951" fmla="*/ 133611 w 1581150"/>
                <a:gd name="connsiteY1951" fmla="*/ 2996869 h 3181350"/>
                <a:gd name="connsiteX1952" fmla="*/ 109798 w 1581150"/>
                <a:gd name="connsiteY1952" fmla="*/ 3000012 h 3181350"/>
                <a:gd name="connsiteX1953" fmla="*/ 114370 w 1581150"/>
                <a:gd name="connsiteY1953" fmla="*/ 2992869 h 3181350"/>
                <a:gd name="connsiteX1954" fmla="*/ 101988 w 1581150"/>
                <a:gd name="connsiteY1954" fmla="*/ 2991345 h 3181350"/>
                <a:gd name="connsiteX1955" fmla="*/ 93796 w 1581150"/>
                <a:gd name="connsiteY1955" fmla="*/ 2998012 h 3181350"/>
                <a:gd name="connsiteX1956" fmla="*/ 96463 w 1581150"/>
                <a:gd name="connsiteY1956" fmla="*/ 2992202 h 3181350"/>
                <a:gd name="connsiteX1957" fmla="*/ 88462 w 1581150"/>
                <a:gd name="connsiteY1957" fmla="*/ 2985058 h 3181350"/>
                <a:gd name="connsiteX1958" fmla="*/ 79604 w 1581150"/>
                <a:gd name="connsiteY1958" fmla="*/ 2983915 h 3181350"/>
                <a:gd name="connsiteX1959" fmla="*/ 73032 w 1581150"/>
                <a:gd name="connsiteY1959" fmla="*/ 2992297 h 3181350"/>
                <a:gd name="connsiteX1960" fmla="*/ 61506 w 1581150"/>
                <a:gd name="connsiteY1960" fmla="*/ 2984772 h 3181350"/>
                <a:gd name="connsiteX1961" fmla="*/ 59982 w 1581150"/>
                <a:gd name="connsiteY1961" fmla="*/ 2995345 h 3181350"/>
                <a:gd name="connsiteX1962" fmla="*/ 67317 w 1581150"/>
                <a:gd name="connsiteY1962" fmla="*/ 2994678 h 3181350"/>
                <a:gd name="connsiteX1963" fmla="*/ 73317 w 1581150"/>
                <a:gd name="connsiteY1963" fmla="*/ 3003155 h 3181350"/>
                <a:gd name="connsiteX1964" fmla="*/ 56934 w 1581150"/>
                <a:gd name="connsiteY1964" fmla="*/ 3004203 h 3181350"/>
                <a:gd name="connsiteX1965" fmla="*/ 54934 w 1581150"/>
                <a:gd name="connsiteY1965" fmla="*/ 3005442 h 3181350"/>
                <a:gd name="connsiteX1966" fmla="*/ 54077 w 1581150"/>
                <a:gd name="connsiteY1966" fmla="*/ 3011442 h 3181350"/>
                <a:gd name="connsiteX1967" fmla="*/ 65983 w 1581150"/>
                <a:gd name="connsiteY1967" fmla="*/ 3016014 h 3181350"/>
                <a:gd name="connsiteX1968" fmla="*/ 69984 w 1581150"/>
                <a:gd name="connsiteY1968" fmla="*/ 3013443 h 3181350"/>
                <a:gd name="connsiteX1969" fmla="*/ 84366 w 1581150"/>
                <a:gd name="connsiteY1969" fmla="*/ 3013728 h 3181350"/>
                <a:gd name="connsiteX1970" fmla="*/ 77699 w 1581150"/>
                <a:gd name="connsiteY1970" fmla="*/ 3022110 h 3181350"/>
                <a:gd name="connsiteX1971" fmla="*/ 78366 w 1581150"/>
                <a:gd name="connsiteY1971" fmla="*/ 3017538 h 3181350"/>
                <a:gd name="connsiteX1972" fmla="*/ 69031 w 1581150"/>
                <a:gd name="connsiteY1972" fmla="*/ 3019443 h 3181350"/>
                <a:gd name="connsiteX1973" fmla="*/ 63792 w 1581150"/>
                <a:gd name="connsiteY1973" fmla="*/ 3031064 h 3181350"/>
                <a:gd name="connsiteX1974" fmla="*/ 71317 w 1581150"/>
                <a:gd name="connsiteY1974" fmla="*/ 3041255 h 3181350"/>
                <a:gd name="connsiteX1975" fmla="*/ 62459 w 1581150"/>
                <a:gd name="connsiteY1975" fmla="*/ 3040113 h 3181350"/>
                <a:gd name="connsiteX1976" fmla="*/ 63126 w 1581150"/>
                <a:gd name="connsiteY1976" fmla="*/ 3047828 h 3181350"/>
                <a:gd name="connsiteX1977" fmla="*/ 67126 w 1581150"/>
                <a:gd name="connsiteY1977" fmla="*/ 3045256 h 3181350"/>
                <a:gd name="connsiteX1978" fmla="*/ 57982 w 1581150"/>
                <a:gd name="connsiteY1978" fmla="*/ 3071831 h 3181350"/>
                <a:gd name="connsiteX1979" fmla="*/ 66174 w 1581150"/>
                <a:gd name="connsiteY1979" fmla="*/ 3077451 h 3181350"/>
                <a:gd name="connsiteX1980" fmla="*/ 57792 w 1581150"/>
                <a:gd name="connsiteY1980" fmla="*/ 3085642 h 3181350"/>
                <a:gd name="connsiteX1981" fmla="*/ 52648 w 1581150"/>
                <a:gd name="connsiteY1981" fmla="*/ 3083451 h 3181350"/>
                <a:gd name="connsiteX1982" fmla="*/ 48457 w 1581150"/>
                <a:gd name="connsiteY1982" fmla="*/ 3075260 h 3181350"/>
                <a:gd name="connsiteX1983" fmla="*/ 42742 w 1581150"/>
                <a:gd name="connsiteY1983" fmla="*/ 3089928 h 3181350"/>
                <a:gd name="connsiteX1984" fmla="*/ 48076 w 1581150"/>
                <a:gd name="connsiteY1984" fmla="*/ 3090595 h 3181350"/>
                <a:gd name="connsiteX1985" fmla="*/ 55982 w 1581150"/>
                <a:gd name="connsiteY1985" fmla="*/ 3085452 h 3181350"/>
                <a:gd name="connsiteX1986" fmla="*/ 62649 w 1581150"/>
                <a:gd name="connsiteY1986" fmla="*/ 3089357 h 3181350"/>
                <a:gd name="connsiteX1987" fmla="*/ 65983 w 1581150"/>
                <a:gd name="connsiteY1987" fmla="*/ 3103644 h 3181350"/>
                <a:gd name="connsiteX1988" fmla="*/ 82652 w 1581150"/>
                <a:gd name="connsiteY1988" fmla="*/ 3113360 h 3181350"/>
                <a:gd name="connsiteX1989" fmla="*/ 83509 w 1581150"/>
                <a:gd name="connsiteY1989" fmla="*/ 3107359 h 3181350"/>
                <a:gd name="connsiteX1990" fmla="*/ 78366 w 1581150"/>
                <a:gd name="connsiteY1990" fmla="*/ 3105168 h 3181350"/>
                <a:gd name="connsiteX1991" fmla="*/ 85224 w 1581150"/>
                <a:gd name="connsiteY1991" fmla="*/ 3095262 h 3181350"/>
                <a:gd name="connsiteX1992" fmla="*/ 102559 w 1581150"/>
                <a:gd name="connsiteY1992" fmla="*/ 3112788 h 3181350"/>
                <a:gd name="connsiteX1993" fmla="*/ 94177 w 1581150"/>
                <a:gd name="connsiteY1993" fmla="*/ 3108693 h 3181350"/>
                <a:gd name="connsiteX1994" fmla="*/ 107512 w 1581150"/>
                <a:gd name="connsiteY1994" fmla="*/ 3116503 h 3181350"/>
                <a:gd name="connsiteX1995" fmla="*/ 116370 w 1581150"/>
                <a:gd name="connsiteY1995" fmla="*/ 3129933 h 3181350"/>
                <a:gd name="connsiteX1996" fmla="*/ 120752 w 1581150"/>
                <a:gd name="connsiteY1996" fmla="*/ 3124313 h 3181350"/>
                <a:gd name="connsiteX1997" fmla="*/ 140754 w 1581150"/>
                <a:gd name="connsiteY1997" fmla="*/ 3136029 h 3181350"/>
                <a:gd name="connsiteX1998" fmla="*/ 136278 w 1581150"/>
                <a:gd name="connsiteY1998" fmla="*/ 3129362 h 3181350"/>
                <a:gd name="connsiteX1999" fmla="*/ 188094 w 1581150"/>
                <a:gd name="connsiteY1999" fmla="*/ 3145078 h 3181350"/>
                <a:gd name="connsiteX2000" fmla="*/ 198857 w 1581150"/>
                <a:gd name="connsiteY2000" fmla="*/ 3132600 h 3181350"/>
                <a:gd name="connsiteX2001" fmla="*/ 197523 w 1581150"/>
                <a:gd name="connsiteY2001" fmla="*/ 3141649 h 3181350"/>
                <a:gd name="connsiteX2002" fmla="*/ 216764 w 1581150"/>
                <a:gd name="connsiteY2002" fmla="*/ 3145554 h 3181350"/>
                <a:gd name="connsiteX2003" fmla="*/ 216097 w 1581150"/>
                <a:gd name="connsiteY2003" fmla="*/ 3137744 h 3181350"/>
                <a:gd name="connsiteX2004" fmla="*/ 223908 w 1581150"/>
                <a:gd name="connsiteY2004" fmla="*/ 3146412 h 3181350"/>
                <a:gd name="connsiteX2005" fmla="*/ 228099 w 1581150"/>
                <a:gd name="connsiteY2005" fmla="*/ 3142316 h 3181350"/>
                <a:gd name="connsiteX2006" fmla="*/ 276581 w 1581150"/>
                <a:gd name="connsiteY2006" fmla="*/ 3156032 h 3181350"/>
                <a:gd name="connsiteX2007" fmla="*/ 289440 w 1581150"/>
                <a:gd name="connsiteY2007" fmla="*/ 3166795 h 3181350"/>
                <a:gd name="connsiteX2008" fmla="*/ 299346 w 1581150"/>
                <a:gd name="connsiteY2008" fmla="*/ 3160413 h 3181350"/>
                <a:gd name="connsiteX2009" fmla="*/ 306013 w 1581150"/>
                <a:gd name="connsiteY2009" fmla="*/ 3164319 h 3181350"/>
                <a:gd name="connsiteX2010" fmla="*/ 318491 w 1581150"/>
                <a:gd name="connsiteY2010" fmla="*/ 3178130 h 3181350"/>
                <a:gd name="connsiteX2011" fmla="*/ 335064 w 1581150"/>
                <a:gd name="connsiteY2011" fmla="*/ 3175558 h 3181350"/>
                <a:gd name="connsiteX2012" fmla="*/ 339255 w 1581150"/>
                <a:gd name="connsiteY2012" fmla="*/ 3183750 h 3181350"/>
                <a:gd name="connsiteX2013" fmla="*/ 343827 w 1581150"/>
                <a:gd name="connsiteY2013" fmla="*/ 3176701 h 3181350"/>
                <a:gd name="connsiteX2014" fmla="*/ 390976 w 1581150"/>
                <a:gd name="connsiteY2014" fmla="*/ 3174891 h 3181350"/>
                <a:gd name="connsiteX2015" fmla="*/ 432981 w 1581150"/>
                <a:gd name="connsiteY2015" fmla="*/ 3158508 h 3181350"/>
                <a:gd name="connsiteX2016" fmla="*/ 439363 w 1581150"/>
                <a:gd name="connsiteY2016" fmla="*/ 3151650 h 3181350"/>
                <a:gd name="connsiteX2017" fmla="*/ 466605 w 1581150"/>
                <a:gd name="connsiteY2017" fmla="*/ 3099644 h 3181350"/>
                <a:gd name="connsiteX2018" fmla="*/ 479178 w 1581150"/>
                <a:gd name="connsiteY2018" fmla="*/ 3087357 h 3181350"/>
                <a:gd name="connsiteX2019" fmla="*/ 500704 w 1581150"/>
                <a:gd name="connsiteY2019" fmla="*/ 2974676 h 3181350"/>
                <a:gd name="connsiteX2020" fmla="*/ 506419 w 1581150"/>
                <a:gd name="connsiteY2020" fmla="*/ 2960007 h 3181350"/>
                <a:gd name="connsiteX2021" fmla="*/ 529184 w 1581150"/>
                <a:gd name="connsiteY2021" fmla="*/ 2952102 h 3181350"/>
                <a:gd name="connsiteX2022" fmla="*/ 571761 w 1581150"/>
                <a:gd name="connsiteY2022" fmla="*/ 2918954 h 3181350"/>
                <a:gd name="connsiteX2023" fmla="*/ 575475 w 1581150"/>
                <a:gd name="connsiteY2023" fmla="*/ 2917907 h 3181350"/>
                <a:gd name="connsiteX2024" fmla="*/ 590334 w 1581150"/>
                <a:gd name="connsiteY2024" fmla="*/ 2876663 h 3181350"/>
                <a:gd name="connsiteX2025" fmla="*/ 599574 w 1581150"/>
                <a:gd name="connsiteY2025" fmla="*/ 2849803 h 3181350"/>
                <a:gd name="connsiteX2026" fmla="*/ 627196 w 1581150"/>
                <a:gd name="connsiteY2026" fmla="*/ 2860376 h 3181350"/>
                <a:gd name="connsiteX2027" fmla="*/ 628815 w 1581150"/>
                <a:gd name="connsiteY2027" fmla="*/ 2988201 h 3181350"/>
                <a:gd name="connsiteX2028" fmla="*/ 633768 w 1581150"/>
                <a:gd name="connsiteY2028" fmla="*/ 3021634 h 3181350"/>
                <a:gd name="connsiteX2029" fmla="*/ 667011 w 1581150"/>
                <a:gd name="connsiteY2029" fmla="*/ 3071354 h 3181350"/>
                <a:gd name="connsiteX2030" fmla="*/ 772738 w 1581150"/>
                <a:gd name="connsiteY2030" fmla="*/ 3113836 h 3181350"/>
                <a:gd name="connsiteX2031" fmla="*/ 777786 w 1581150"/>
                <a:gd name="connsiteY2031" fmla="*/ 3120504 h 3181350"/>
                <a:gd name="connsiteX2032" fmla="*/ 788931 w 1581150"/>
                <a:gd name="connsiteY2032" fmla="*/ 3119742 h 3181350"/>
                <a:gd name="connsiteX2033" fmla="*/ 824745 w 1581150"/>
                <a:gd name="connsiteY2033" fmla="*/ 3133458 h 3181350"/>
                <a:gd name="connsiteX2034" fmla="*/ 935901 w 1581150"/>
                <a:gd name="connsiteY2034" fmla="*/ 3127457 h 3181350"/>
                <a:gd name="connsiteX2035" fmla="*/ 1022769 w 1581150"/>
                <a:gd name="connsiteY2035" fmla="*/ 3149650 h 3181350"/>
                <a:gd name="connsiteX2036" fmla="*/ 1046010 w 1581150"/>
                <a:gd name="connsiteY2036" fmla="*/ 3160794 h 3181350"/>
                <a:gd name="connsiteX2037" fmla="*/ 1068966 w 1581150"/>
                <a:gd name="connsiteY2037" fmla="*/ 3149936 h 3181350"/>
                <a:gd name="connsiteX2038" fmla="*/ 1110304 w 1581150"/>
                <a:gd name="connsiteY2038" fmla="*/ 3115170 h 3181350"/>
                <a:gd name="connsiteX2039" fmla="*/ 1116781 w 1581150"/>
                <a:gd name="connsiteY2039" fmla="*/ 3102978 h 3181350"/>
                <a:gd name="connsiteX2040" fmla="*/ 1170502 w 1581150"/>
                <a:gd name="connsiteY2040" fmla="*/ 3100596 h 3181350"/>
                <a:gd name="connsiteX2041" fmla="*/ 1168312 w 1581150"/>
                <a:gd name="connsiteY2041" fmla="*/ 3054686 h 3181350"/>
                <a:gd name="connsiteX2042" fmla="*/ 1257275 w 1581150"/>
                <a:gd name="connsiteY2042" fmla="*/ 3073926 h 3181350"/>
                <a:gd name="connsiteX2043" fmla="*/ 1360145 w 1581150"/>
                <a:gd name="connsiteY2043" fmla="*/ 3079927 h 3181350"/>
                <a:gd name="connsiteX2044" fmla="*/ 1387672 w 1581150"/>
                <a:gd name="connsiteY2044" fmla="*/ 3056686 h 3181350"/>
                <a:gd name="connsiteX2045" fmla="*/ 1389577 w 1581150"/>
                <a:gd name="connsiteY2045" fmla="*/ 3031635 h 3181350"/>
                <a:gd name="connsiteX2046" fmla="*/ 1416628 w 1581150"/>
                <a:gd name="connsiteY2046" fmla="*/ 2964294 h 3181350"/>
                <a:gd name="connsiteX2047" fmla="*/ 1424248 w 1581150"/>
                <a:gd name="connsiteY2047" fmla="*/ 2961722 h 3181350"/>
                <a:gd name="connsiteX2048" fmla="*/ 1449585 w 1581150"/>
                <a:gd name="connsiteY2048" fmla="*/ 2818561 h 3181350"/>
                <a:gd name="connsiteX2049" fmla="*/ 1463110 w 1581150"/>
                <a:gd name="connsiteY2049" fmla="*/ 2784843 h 3181350"/>
                <a:gd name="connsiteX2050" fmla="*/ 1464158 w 1581150"/>
                <a:gd name="connsiteY2050" fmla="*/ 2770746 h 3181350"/>
                <a:gd name="connsiteX2051" fmla="*/ 1453299 w 1581150"/>
                <a:gd name="connsiteY2051" fmla="*/ 2768364 h 3181350"/>
                <a:gd name="connsiteX2052" fmla="*/ 1464348 w 1581150"/>
                <a:gd name="connsiteY2052" fmla="*/ 2769221 h 3181350"/>
                <a:gd name="connsiteX2053" fmla="*/ 1464825 w 1581150"/>
                <a:gd name="connsiteY2053" fmla="*/ 2737694 h 3181350"/>
                <a:gd name="connsiteX2054" fmla="*/ 1472254 w 1581150"/>
                <a:gd name="connsiteY2054" fmla="*/ 2736646 h 3181350"/>
                <a:gd name="connsiteX2055" fmla="*/ 1481493 w 1581150"/>
                <a:gd name="connsiteY2055" fmla="*/ 2686830 h 3181350"/>
                <a:gd name="connsiteX2056" fmla="*/ 1488447 w 1581150"/>
                <a:gd name="connsiteY2056" fmla="*/ 2617964 h 3181350"/>
                <a:gd name="connsiteX2057" fmla="*/ 1496162 w 1581150"/>
                <a:gd name="connsiteY2057" fmla="*/ 2613774 h 3181350"/>
                <a:gd name="connsiteX2058" fmla="*/ 1513116 w 1581150"/>
                <a:gd name="connsiteY2058" fmla="*/ 2509379 h 3181350"/>
                <a:gd name="connsiteX2059" fmla="*/ 1515974 w 1581150"/>
                <a:gd name="connsiteY2059" fmla="*/ 2495378 h 3181350"/>
                <a:gd name="connsiteX2060" fmla="*/ 1509402 w 1581150"/>
                <a:gd name="connsiteY2060" fmla="*/ 2483853 h 3181350"/>
                <a:gd name="connsiteX2061" fmla="*/ 1518260 w 1581150"/>
                <a:gd name="connsiteY2061" fmla="*/ 2438799 h 3181350"/>
                <a:gd name="connsiteX2062" fmla="*/ 1523880 w 1581150"/>
                <a:gd name="connsiteY2062" fmla="*/ 2437656 h 3181350"/>
                <a:gd name="connsiteX2063" fmla="*/ 1534071 w 1581150"/>
                <a:gd name="connsiteY2063" fmla="*/ 2350122 h 3181350"/>
                <a:gd name="connsiteX2064" fmla="*/ 1545882 w 1581150"/>
                <a:gd name="connsiteY2064" fmla="*/ 2240679 h 3181350"/>
                <a:gd name="connsiteX2065" fmla="*/ 1547692 w 1581150"/>
                <a:gd name="connsiteY2065" fmla="*/ 2191911 h 3181350"/>
                <a:gd name="connsiteX2066" fmla="*/ 1561599 w 1581150"/>
                <a:gd name="connsiteY2066" fmla="*/ 1989124 h 3181350"/>
                <a:gd name="connsiteX2067" fmla="*/ 322872 w 1581150"/>
                <a:gd name="connsiteY2067" fmla="*/ 200138 h 3181350"/>
                <a:gd name="connsiteX2068" fmla="*/ 336303 w 1581150"/>
                <a:gd name="connsiteY2068" fmla="*/ 194138 h 3181350"/>
                <a:gd name="connsiteX2069" fmla="*/ 338303 w 1581150"/>
                <a:gd name="connsiteY2069" fmla="*/ 205187 h 3181350"/>
                <a:gd name="connsiteX2070" fmla="*/ 322872 w 1581150"/>
                <a:gd name="connsiteY2070" fmla="*/ 200138 h 3181350"/>
                <a:gd name="connsiteX2071" fmla="*/ 344018 w 1581150"/>
                <a:gd name="connsiteY2071" fmla="*/ 216617 h 3181350"/>
                <a:gd name="connsiteX2072" fmla="*/ 331826 w 1581150"/>
                <a:gd name="connsiteY2072" fmla="*/ 213569 h 3181350"/>
                <a:gd name="connsiteX2073" fmla="*/ 338208 w 1581150"/>
                <a:gd name="connsiteY2073" fmla="*/ 206711 h 3181350"/>
                <a:gd name="connsiteX2074" fmla="*/ 344018 w 1581150"/>
                <a:gd name="connsiteY2074" fmla="*/ 216617 h 3181350"/>
                <a:gd name="connsiteX2075" fmla="*/ 259055 w 1581150"/>
                <a:gd name="connsiteY2075" fmla="*/ 407593 h 3181350"/>
                <a:gd name="connsiteX2076" fmla="*/ 257531 w 1581150"/>
                <a:gd name="connsiteY2076" fmla="*/ 418166 h 3181350"/>
                <a:gd name="connsiteX2077" fmla="*/ 259055 w 1581150"/>
                <a:gd name="connsiteY2077" fmla="*/ 407593 h 3181350"/>
                <a:gd name="connsiteX2078" fmla="*/ 367354 w 1581150"/>
                <a:gd name="connsiteY2078" fmla="*/ 507129 h 3181350"/>
                <a:gd name="connsiteX2079" fmla="*/ 360306 w 1581150"/>
                <a:gd name="connsiteY2079" fmla="*/ 506272 h 3181350"/>
                <a:gd name="connsiteX2080" fmla="*/ 366687 w 1581150"/>
                <a:gd name="connsiteY2080" fmla="*/ 499414 h 3181350"/>
                <a:gd name="connsiteX2081" fmla="*/ 367354 w 1581150"/>
                <a:gd name="connsiteY2081" fmla="*/ 507129 h 3181350"/>
                <a:gd name="connsiteX2082" fmla="*/ 253530 w 1581150"/>
                <a:gd name="connsiteY2082" fmla="*/ 459218 h 3181350"/>
                <a:gd name="connsiteX2083" fmla="*/ 256388 w 1581150"/>
                <a:gd name="connsiteY2083" fmla="*/ 451884 h 3181350"/>
                <a:gd name="connsiteX2084" fmla="*/ 253530 w 1581150"/>
                <a:gd name="connsiteY2084" fmla="*/ 459218 h 3181350"/>
                <a:gd name="connsiteX2085" fmla="*/ 179235 w 1581150"/>
                <a:gd name="connsiteY2085" fmla="*/ 951852 h 3181350"/>
                <a:gd name="connsiteX2086" fmla="*/ 182950 w 1581150"/>
                <a:gd name="connsiteY2086" fmla="*/ 950708 h 3181350"/>
                <a:gd name="connsiteX2087" fmla="*/ 181712 w 1581150"/>
                <a:gd name="connsiteY2087" fmla="*/ 952613 h 3181350"/>
                <a:gd name="connsiteX2088" fmla="*/ 179235 w 1581150"/>
                <a:gd name="connsiteY2088" fmla="*/ 951852 h 3181350"/>
                <a:gd name="connsiteX2089" fmla="*/ 302775 w 1581150"/>
                <a:gd name="connsiteY2089" fmla="*/ 1072914 h 3181350"/>
                <a:gd name="connsiteX2090" fmla="*/ 307347 w 1581150"/>
                <a:gd name="connsiteY2090" fmla="*/ 1065771 h 3181350"/>
                <a:gd name="connsiteX2091" fmla="*/ 302775 w 1581150"/>
                <a:gd name="connsiteY2091" fmla="*/ 1072914 h 3181350"/>
                <a:gd name="connsiteX2092" fmla="*/ 223146 w 1581150"/>
                <a:gd name="connsiteY2092" fmla="*/ 1354092 h 3181350"/>
                <a:gd name="connsiteX2093" fmla="*/ 223146 w 1581150"/>
                <a:gd name="connsiteY2093" fmla="*/ 1354378 h 3181350"/>
                <a:gd name="connsiteX2094" fmla="*/ 221050 w 1581150"/>
                <a:gd name="connsiteY2094" fmla="*/ 1355045 h 3181350"/>
                <a:gd name="connsiteX2095" fmla="*/ 221050 w 1581150"/>
                <a:gd name="connsiteY2095" fmla="*/ 1354473 h 3181350"/>
                <a:gd name="connsiteX2096" fmla="*/ 223146 w 1581150"/>
                <a:gd name="connsiteY2096" fmla="*/ 1354092 h 3181350"/>
                <a:gd name="connsiteX2097" fmla="*/ 219717 w 1581150"/>
                <a:gd name="connsiteY2097" fmla="*/ 1339805 h 3181350"/>
                <a:gd name="connsiteX2098" fmla="*/ 217812 w 1581150"/>
                <a:gd name="connsiteY2098" fmla="*/ 1341329 h 3181350"/>
                <a:gd name="connsiteX2099" fmla="*/ 214954 w 1581150"/>
                <a:gd name="connsiteY2099" fmla="*/ 1340852 h 3181350"/>
                <a:gd name="connsiteX2100" fmla="*/ 215335 w 1581150"/>
                <a:gd name="connsiteY2100" fmla="*/ 1345044 h 3181350"/>
                <a:gd name="connsiteX2101" fmla="*/ 215335 w 1581150"/>
                <a:gd name="connsiteY2101" fmla="*/ 1345044 h 3181350"/>
                <a:gd name="connsiteX2102" fmla="*/ 209430 w 1581150"/>
                <a:gd name="connsiteY2102" fmla="*/ 1336090 h 3181350"/>
                <a:gd name="connsiteX2103" fmla="*/ 219717 w 1581150"/>
                <a:gd name="connsiteY2103" fmla="*/ 1339805 h 3181350"/>
                <a:gd name="connsiteX2104" fmla="*/ 215907 w 1581150"/>
                <a:gd name="connsiteY2104" fmla="*/ 1359331 h 3181350"/>
                <a:gd name="connsiteX2105" fmla="*/ 219050 w 1581150"/>
                <a:gd name="connsiteY2105" fmla="*/ 1359998 h 3181350"/>
                <a:gd name="connsiteX2106" fmla="*/ 215621 w 1581150"/>
                <a:gd name="connsiteY2106" fmla="*/ 1356950 h 3181350"/>
                <a:gd name="connsiteX2107" fmla="*/ 215049 w 1581150"/>
                <a:gd name="connsiteY2107" fmla="*/ 1354187 h 3181350"/>
                <a:gd name="connsiteX2108" fmla="*/ 218574 w 1581150"/>
                <a:gd name="connsiteY2108" fmla="*/ 1354664 h 3181350"/>
                <a:gd name="connsiteX2109" fmla="*/ 221526 w 1581150"/>
                <a:gd name="connsiteY2109" fmla="*/ 1364284 h 3181350"/>
                <a:gd name="connsiteX2110" fmla="*/ 215907 w 1581150"/>
                <a:gd name="connsiteY2110" fmla="*/ 1359331 h 3181350"/>
                <a:gd name="connsiteX2111" fmla="*/ 213240 w 1581150"/>
                <a:gd name="connsiteY2111" fmla="*/ 1384763 h 3181350"/>
                <a:gd name="connsiteX2112" fmla="*/ 219050 w 1581150"/>
                <a:gd name="connsiteY2112" fmla="*/ 1376000 h 3181350"/>
                <a:gd name="connsiteX2113" fmla="*/ 217621 w 1581150"/>
                <a:gd name="connsiteY2113" fmla="*/ 1378857 h 3181350"/>
                <a:gd name="connsiteX2114" fmla="*/ 220955 w 1581150"/>
                <a:gd name="connsiteY2114" fmla="*/ 1379810 h 3181350"/>
                <a:gd name="connsiteX2115" fmla="*/ 213240 w 1581150"/>
                <a:gd name="connsiteY2115" fmla="*/ 1384763 h 3181350"/>
                <a:gd name="connsiteX2116" fmla="*/ 255054 w 1581150"/>
                <a:gd name="connsiteY2116" fmla="*/ 1394573 h 3181350"/>
                <a:gd name="connsiteX2117" fmla="*/ 250863 w 1581150"/>
                <a:gd name="connsiteY2117" fmla="*/ 1409432 h 3181350"/>
                <a:gd name="connsiteX2118" fmla="*/ 244577 w 1581150"/>
                <a:gd name="connsiteY2118" fmla="*/ 1403432 h 3181350"/>
                <a:gd name="connsiteX2119" fmla="*/ 250863 w 1581150"/>
                <a:gd name="connsiteY2119" fmla="*/ 1398669 h 3181350"/>
                <a:gd name="connsiteX2120" fmla="*/ 250387 w 1581150"/>
                <a:gd name="connsiteY2120" fmla="*/ 1389430 h 3181350"/>
                <a:gd name="connsiteX2121" fmla="*/ 255054 w 1581150"/>
                <a:gd name="connsiteY2121" fmla="*/ 1394573 h 3181350"/>
                <a:gd name="connsiteX2122" fmla="*/ 239433 w 1581150"/>
                <a:gd name="connsiteY2122" fmla="*/ 1404956 h 3181350"/>
                <a:gd name="connsiteX2123" fmla="*/ 238957 w 1581150"/>
                <a:gd name="connsiteY2123" fmla="*/ 1394097 h 3181350"/>
                <a:gd name="connsiteX2124" fmla="*/ 244291 w 1581150"/>
                <a:gd name="connsiteY2124" fmla="*/ 1394764 h 3181350"/>
                <a:gd name="connsiteX2125" fmla="*/ 244005 w 1581150"/>
                <a:gd name="connsiteY2125" fmla="*/ 1402956 h 3181350"/>
                <a:gd name="connsiteX2126" fmla="*/ 241815 w 1581150"/>
                <a:gd name="connsiteY2126" fmla="*/ 1401241 h 3181350"/>
                <a:gd name="connsiteX2127" fmla="*/ 239433 w 1581150"/>
                <a:gd name="connsiteY2127" fmla="*/ 1404956 h 3181350"/>
                <a:gd name="connsiteX2128" fmla="*/ 236862 w 1581150"/>
                <a:gd name="connsiteY2128" fmla="*/ 1383144 h 3181350"/>
                <a:gd name="connsiteX2129" fmla="*/ 239052 w 1581150"/>
                <a:gd name="connsiteY2129" fmla="*/ 1384668 h 3181350"/>
                <a:gd name="connsiteX2130" fmla="*/ 237243 w 1581150"/>
                <a:gd name="connsiteY2130" fmla="*/ 1388192 h 3181350"/>
                <a:gd name="connsiteX2131" fmla="*/ 246768 w 1581150"/>
                <a:gd name="connsiteY2131" fmla="*/ 1387430 h 3181350"/>
                <a:gd name="connsiteX2132" fmla="*/ 235528 w 1581150"/>
                <a:gd name="connsiteY2132" fmla="*/ 1392097 h 3181350"/>
                <a:gd name="connsiteX2133" fmla="*/ 236862 w 1581150"/>
                <a:gd name="connsiteY2133" fmla="*/ 1383144 h 3181350"/>
                <a:gd name="connsiteX2134" fmla="*/ 216478 w 1581150"/>
                <a:gd name="connsiteY2134" fmla="*/ 1415719 h 3181350"/>
                <a:gd name="connsiteX2135" fmla="*/ 215811 w 1581150"/>
                <a:gd name="connsiteY2135" fmla="*/ 1418005 h 3181350"/>
                <a:gd name="connsiteX2136" fmla="*/ 216478 w 1581150"/>
                <a:gd name="connsiteY2136" fmla="*/ 1415719 h 3181350"/>
                <a:gd name="connsiteX2137" fmla="*/ 230670 w 1581150"/>
                <a:gd name="connsiteY2137" fmla="*/ 1427149 h 3181350"/>
                <a:gd name="connsiteX2138" fmla="*/ 227432 w 1581150"/>
                <a:gd name="connsiteY2138" fmla="*/ 1422958 h 3181350"/>
                <a:gd name="connsiteX2139" fmla="*/ 231337 w 1581150"/>
                <a:gd name="connsiteY2139" fmla="*/ 1422386 h 3181350"/>
                <a:gd name="connsiteX2140" fmla="*/ 239910 w 1581150"/>
                <a:gd name="connsiteY2140" fmla="*/ 1412671 h 3181350"/>
                <a:gd name="connsiteX2141" fmla="*/ 239624 w 1581150"/>
                <a:gd name="connsiteY2141" fmla="*/ 1408290 h 3181350"/>
                <a:gd name="connsiteX2142" fmla="*/ 249530 w 1581150"/>
                <a:gd name="connsiteY2142" fmla="*/ 1412290 h 3181350"/>
                <a:gd name="connsiteX2143" fmla="*/ 241624 w 1581150"/>
                <a:gd name="connsiteY2143" fmla="*/ 1412861 h 3181350"/>
                <a:gd name="connsiteX2144" fmla="*/ 237719 w 1581150"/>
                <a:gd name="connsiteY2144" fmla="*/ 1421339 h 3181350"/>
                <a:gd name="connsiteX2145" fmla="*/ 230670 w 1581150"/>
                <a:gd name="connsiteY2145" fmla="*/ 1427149 h 3181350"/>
                <a:gd name="connsiteX2146" fmla="*/ 245720 w 1581150"/>
                <a:gd name="connsiteY2146" fmla="*/ 1422672 h 3181350"/>
                <a:gd name="connsiteX2147" fmla="*/ 247339 w 1581150"/>
                <a:gd name="connsiteY2147" fmla="*/ 1425244 h 3181350"/>
                <a:gd name="connsiteX2148" fmla="*/ 245244 w 1581150"/>
                <a:gd name="connsiteY2148" fmla="*/ 1425911 h 3181350"/>
                <a:gd name="connsiteX2149" fmla="*/ 245720 w 1581150"/>
                <a:gd name="connsiteY2149" fmla="*/ 1422672 h 3181350"/>
                <a:gd name="connsiteX2150" fmla="*/ 245910 w 1581150"/>
                <a:gd name="connsiteY2150" fmla="*/ 1433436 h 3181350"/>
                <a:gd name="connsiteX2151" fmla="*/ 243148 w 1581150"/>
                <a:gd name="connsiteY2151" fmla="*/ 1430578 h 3181350"/>
                <a:gd name="connsiteX2152" fmla="*/ 247434 w 1581150"/>
                <a:gd name="connsiteY2152" fmla="*/ 1425625 h 3181350"/>
                <a:gd name="connsiteX2153" fmla="*/ 245910 w 1581150"/>
                <a:gd name="connsiteY2153" fmla="*/ 1433436 h 3181350"/>
                <a:gd name="connsiteX2154" fmla="*/ 282296 w 1581150"/>
                <a:gd name="connsiteY2154" fmla="*/ 1429149 h 3181350"/>
                <a:gd name="connsiteX2155" fmla="*/ 279915 w 1581150"/>
                <a:gd name="connsiteY2155" fmla="*/ 1427340 h 3181350"/>
                <a:gd name="connsiteX2156" fmla="*/ 284582 w 1581150"/>
                <a:gd name="connsiteY2156" fmla="*/ 1415243 h 3181350"/>
                <a:gd name="connsiteX2157" fmla="*/ 294107 w 1581150"/>
                <a:gd name="connsiteY2157" fmla="*/ 1424101 h 3181350"/>
                <a:gd name="connsiteX2158" fmla="*/ 282296 w 1581150"/>
                <a:gd name="connsiteY2158" fmla="*/ 1429149 h 3181350"/>
                <a:gd name="connsiteX2159" fmla="*/ 158280 w 1581150"/>
                <a:gd name="connsiteY2159" fmla="*/ 1782527 h 3181350"/>
                <a:gd name="connsiteX2160" fmla="*/ 152946 w 1581150"/>
                <a:gd name="connsiteY2160" fmla="*/ 1781860 h 3181350"/>
                <a:gd name="connsiteX2161" fmla="*/ 161995 w 1581150"/>
                <a:gd name="connsiteY2161" fmla="*/ 1769192 h 3181350"/>
                <a:gd name="connsiteX2162" fmla="*/ 158280 w 1581150"/>
                <a:gd name="connsiteY2162" fmla="*/ 1782527 h 3181350"/>
                <a:gd name="connsiteX2163" fmla="*/ 188951 w 1581150"/>
                <a:gd name="connsiteY2163" fmla="*/ 1806911 h 3181350"/>
                <a:gd name="connsiteX2164" fmla="*/ 189046 w 1581150"/>
                <a:gd name="connsiteY2164" fmla="*/ 1808530 h 3181350"/>
                <a:gd name="connsiteX2165" fmla="*/ 187141 w 1581150"/>
                <a:gd name="connsiteY2165" fmla="*/ 1807577 h 3181350"/>
                <a:gd name="connsiteX2166" fmla="*/ 188951 w 1581150"/>
                <a:gd name="connsiteY2166" fmla="*/ 1806911 h 3181350"/>
                <a:gd name="connsiteX2167" fmla="*/ 198000 w 1581150"/>
                <a:gd name="connsiteY2167" fmla="*/ 1780907 h 3181350"/>
                <a:gd name="connsiteX2168" fmla="*/ 201143 w 1581150"/>
                <a:gd name="connsiteY2168" fmla="*/ 1776812 h 3181350"/>
                <a:gd name="connsiteX2169" fmla="*/ 200667 w 1581150"/>
                <a:gd name="connsiteY2169" fmla="*/ 1781955 h 3181350"/>
                <a:gd name="connsiteX2170" fmla="*/ 197047 w 1581150"/>
                <a:gd name="connsiteY2170" fmla="*/ 1782527 h 3181350"/>
                <a:gd name="connsiteX2171" fmla="*/ 198000 w 1581150"/>
                <a:gd name="connsiteY2171" fmla="*/ 1780907 h 3181350"/>
                <a:gd name="connsiteX2172" fmla="*/ 200286 w 1581150"/>
                <a:gd name="connsiteY2172" fmla="*/ 1812816 h 3181350"/>
                <a:gd name="connsiteX2173" fmla="*/ 201714 w 1581150"/>
                <a:gd name="connsiteY2173" fmla="*/ 1811673 h 3181350"/>
                <a:gd name="connsiteX2174" fmla="*/ 200571 w 1581150"/>
                <a:gd name="connsiteY2174" fmla="*/ 1813293 h 3181350"/>
                <a:gd name="connsiteX2175" fmla="*/ 200286 w 1581150"/>
                <a:gd name="connsiteY2175" fmla="*/ 1812816 h 3181350"/>
                <a:gd name="connsiteX2176" fmla="*/ 207334 w 1581150"/>
                <a:gd name="connsiteY2176" fmla="*/ 1804244 h 3181350"/>
                <a:gd name="connsiteX2177" fmla="*/ 205143 w 1581150"/>
                <a:gd name="connsiteY2177" fmla="*/ 1803482 h 3181350"/>
                <a:gd name="connsiteX2178" fmla="*/ 207429 w 1581150"/>
                <a:gd name="connsiteY2178" fmla="*/ 1803958 h 3181350"/>
                <a:gd name="connsiteX2179" fmla="*/ 207334 w 1581150"/>
                <a:gd name="connsiteY2179" fmla="*/ 1804244 h 3181350"/>
                <a:gd name="connsiteX2180" fmla="*/ 202381 w 1581150"/>
                <a:gd name="connsiteY2180" fmla="*/ 1801958 h 3181350"/>
                <a:gd name="connsiteX2181" fmla="*/ 201238 w 1581150"/>
                <a:gd name="connsiteY2181" fmla="*/ 1800148 h 3181350"/>
                <a:gd name="connsiteX2182" fmla="*/ 203619 w 1581150"/>
                <a:gd name="connsiteY2182" fmla="*/ 1799957 h 3181350"/>
                <a:gd name="connsiteX2183" fmla="*/ 202381 w 1581150"/>
                <a:gd name="connsiteY2183" fmla="*/ 1801958 h 3181350"/>
                <a:gd name="connsiteX2184" fmla="*/ 199905 w 1581150"/>
                <a:gd name="connsiteY2184" fmla="*/ 1793861 h 3181350"/>
                <a:gd name="connsiteX2185" fmla="*/ 200190 w 1581150"/>
                <a:gd name="connsiteY2185" fmla="*/ 1789861 h 3181350"/>
                <a:gd name="connsiteX2186" fmla="*/ 205143 w 1581150"/>
                <a:gd name="connsiteY2186" fmla="*/ 1791480 h 3181350"/>
                <a:gd name="connsiteX2187" fmla="*/ 199905 w 1581150"/>
                <a:gd name="connsiteY2187" fmla="*/ 1793861 h 3181350"/>
                <a:gd name="connsiteX2188" fmla="*/ 195809 w 1581150"/>
                <a:gd name="connsiteY2188" fmla="*/ 1799862 h 3181350"/>
                <a:gd name="connsiteX2189" fmla="*/ 199333 w 1581150"/>
                <a:gd name="connsiteY2189" fmla="*/ 1801672 h 3181350"/>
                <a:gd name="connsiteX2190" fmla="*/ 197142 w 1581150"/>
                <a:gd name="connsiteY2190" fmla="*/ 1806244 h 3181350"/>
                <a:gd name="connsiteX2191" fmla="*/ 195999 w 1581150"/>
                <a:gd name="connsiteY2191" fmla="*/ 1796719 h 3181350"/>
                <a:gd name="connsiteX2192" fmla="*/ 195809 w 1581150"/>
                <a:gd name="connsiteY2192" fmla="*/ 1799862 h 3181350"/>
                <a:gd name="connsiteX2193" fmla="*/ 191808 w 1581150"/>
                <a:gd name="connsiteY2193" fmla="*/ 1813864 h 3181350"/>
                <a:gd name="connsiteX2194" fmla="*/ 192951 w 1581150"/>
                <a:gd name="connsiteY2194" fmla="*/ 1813102 h 3181350"/>
                <a:gd name="connsiteX2195" fmla="*/ 196952 w 1581150"/>
                <a:gd name="connsiteY2195" fmla="*/ 1812435 h 3181350"/>
                <a:gd name="connsiteX2196" fmla="*/ 198476 w 1581150"/>
                <a:gd name="connsiteY2196" fmla="*/ 1812721 h 3181350"/>
                <a:gd name="connsiteX2197" fmla="*/ 199333 w 1581150"/>
                <a:gd name="connsiteY2197" fmla="*/ 1815293 h 3181350"/>
                <a:gd name="connsiteX2198" fmla="*/ 197904 w 1581150"/>
                <a:gd name="connsiteY2198" fmla="*/ 1819769 h 3181350"/>
                <a:gd name="connsiteX2199" fmla="*/ 191808 w 1581150"/>
                <a:gd name="connsiteY2199" fmla="*/ 1813864 h 3181350"/>
                <a:gd name="connsiteX2200" fmla="*/ 206096 w 1581150"/>
                <a:gd name="connsiteY2200" fmla="*/ 1817769 h 3181350"/>
                <a:gd name="connsiteX2201" fmla="*/ 205334 w 1581150"/>
                <a:gd name="connsiteY2201" fmla="*/ 1816912 h 3181350"/>
                <a:gd name="connsiteX2202" fmla="*/ 204381 w 1581150"/>
                <a:gd name="connsiteY2202" fmla="*/ 1815578 h 3181350"/>
                <a:gd name="connsiteX2203" fmla="*/ 201143 w 1581150"/>
                <a:gd name="connsiteY2203" fmla="*/ 1813959 h 3181350"/>
                <a:gd name="connsiteX2204" fmla="*/ 201048 w 1581150"/>
                <a:gd name="connsiteY2204" fmla="*/ 1813864 h 3181350"/>
                <a:gd name="connsiteX2205" fmla="*/ 207906 w 1581150"/>
                <a:gd name="connsiteY2205" fmla="*/ 1813007 h 3181350"/>
                <a:gd name="connsiteX2206" fmla="*/ 206096 w 1581150"/>
                <a:gd name="connsiteY2206" fmla="*/ 1817769 h 3181350"/>
                <a:gd name="connsiteX2207" fmla="*/ 212287 w 1581150"/>
                <a:gd name="connsiteY2207" fmla="*/ 1801005 h 3181350"/>
                <a:gd name="connsiteX2208" fmla="*/ 212859 w 1581150"/>
                <a:gd name="connsiteY2208" fmla="*/ 1801101 h 3181350"/>
                <a:gd name="connsiteX2209" fmla="*/ 213144 w 1581150"/>
                <a:gd name="connsiteY2209" fmla="*/ 1801672 h 3181350"/>
                <a:gd name="connsiteX2210" fmla="*/ 212287 w 1581150"/>
                <a:gd name="connsiteY2210" fmla="*/ 1801005 h 3181350"/>
                <a:gd name="connsiteX2211" fmla="*/ 212192 w 1581150"/>
                <a:gd name="connsiteY2211" fmla="*/ 1801005 h 3181350"/>
                <a:gd name="connsiteX2212" fmla="*/ 209144 w 1581150"/>
                <a:gd name="connsiteY2212" fmla="*/ 1798052 h 3181350"/>
                <a:gd name="connsiteX2213" fmla="*/ 212192 w 1581150"/>
                <a:gd name="connsiteY2213" fmla="*/ 1801005 h 3181350"/>
                <a:gd name="connsiteX2214" fmla="*/ 202476 w 1581150"/>
                <a:gd name="connsiteY2214" fmla="*/ 1775669 h 3181350"/>
                <a:gd name="connsiteX2215" fmla="*/ 207810 w 1581150"/>
                <a:gd name="connsiteY2215" fmla="*/ 1771002 h 3181350"/>
                <a:gd name="connsiteX2216" fmla="*/ 212573 w 1581150"/>
                <a:gd name="connsiteY2216" fmla="*/ 1772716 h 3181350"/>
                <a:gd name="connsiteX2217" fmla="*/ 208668 w 1581150"/>
                <a:gd name="connsiteY2217" fmla="*/ 1775573 h 3181350"/>
                <a:gd name="connsiteX2218" fmla="*/ 215811 w 1581150"/>
                <a:gd name="connsiteY2218" fmla="*/ 1777669 h 3181350"/>
                <a:gd name="connsiteX2219" fmla="*/ 215049 w 1581150"/>
                <a:gd name="connsiteY2219" fmla="*/ 1778907 h 3181350"/>
                <a:gd name="connsiteX2220" fmla="*/ 202476 w 1581150"/>
                <a:gd name="connsiteY2220" fmla="*/ 1775669 h 3181350"/>
                <a:gd name="connsiteX2221" fmla="*/ 223622 w 1581150"/>
                <a:gd name="connsiteY2221" fmla="*/ 1773954 h 3181350"/>
                <a:gd name="connsiteX2222" fmla="*/ 224479 w 1581150"/>
                <a:gd name="connsiteY2222" fmla="*/ 1777955 h 3181350"/>
                <a:gd name="connsiteX2223" fmla="*/ 222955 w 1581150"/>
                <a:gd name="connsiteY2223" fmla="*/ 1777002 h 3181350"/>
                <a:gd name="connsiteX2224" fmla="*/ 223336 w 1581150"/>
                <a:gd name="connsiteY2224" fmla="*/ 1776621 h 3181350"/>
                <a:gd name="connsiteX2225" fmla="*/ 222860 w 1581150"/>
                <a:gd name="connsiteY2225" fmla="*/ 1776431 h 3181350"/>
                <a:gd name="connsiteX2226" fmla="*/ 223622 w 1581150"/>
                <a:gd name="connsiteY2226" fmla="*/ 1773954 h 3181350"/>
                <a:gd name="connsiteX2227" fmla="*/ 215811 w 1581150"/>
                <a:gd name="connsiteY2227" fmla="*/ 1772049 h 3181350"/>
                <a:gd name="connsiteX2228" fmla="*/ 212478 w 1581150"/>
                <a:gd name="connsiteY2228" fmla="*/ 1767668 h 3181350"/>
                <a:gd name="connsiteX2229" fmla="*/ 218383 w 1581150"/>
                <a:gd name="connsiteY2229" fmla="*/ 1765382 h 3181350"/>
                <a:gd name="connsiteX2230" fmla="*/ 215811 w 1581150"/>
                <a:gd name="connsiteY2230" fmla="*/ 1772049 h 3181350"/>
                <a:gd name="connsiteX2231" fmla="*/ 201048 w 1581150"/>
                <a:gd name="connsiteY2231" fmla="*/ 1776526 h 3181350"/>
                <a:gd name="connsiteX2232" fmla="*/ 198000 w 1581150"/>
                <a:gd name="connsiteY2232" fmla="*/ 1774145 h 3181350"/>
                <a:gd name="connsiteX2233" fmla="*/ 197619 w 1581150"/>
                <a:gd name="connsiteY2233" fmla="*/ 1771954 h 3181350"/>
                <a:gd name="connsiteX2234" fmla="*/ 201048 w 1581150"/>
                <a:gd name="connsiteY2234" fmla="*/ 1776526 h 3181350"/>
                <a:gd name="connsiteX2235" fmla="*/ 180188 w 1581150"/>
                <a:gd name="connsiteY2235" fmla="*/ 1780622 h 3181350"/>
                <a:gd name="connsiteX2236" fmla="*/ 177997 w 1581150"/>
                <a:gd name="connsiteY2236" fmla="*/ 1771097 h 3181350"/>
                <a:gd name="connsiteX2237" fmla="*/ 181712 w 1581150"/>
                <a:gd name="connsiteY2237" fmla="*/ 1770049 h 3181350"/>
                <a:gd name="connsiteX2238" fmla="*/ 179997 w 1581150"/>
                <a:gd name="connsiteY2238" fmla="*/ 1782146 h 3181350"/>
                <a:gd name="connsiteX2239" fmla="*/ 184379 w 1581150"/>
                <a:gd name="connsiteY2239" fmla="*/ 1784336 h 3181350"/>
                <a:gd name="connsiteX2240" fmla="*/ 183712 w 1581150"/>
                <a:gd name="connsiteY2240" fmla="*/ 1787956 h 3181350"/>
                <a:gd name="connsiteX2241" fmla="*/ 186665 w 1581150"/>
                <a:gd name="connsiteY2241" fmla="*/ 1787670 h 3181350"/>
                <a:gd name="connsiteX2242" fmla="*/ 183331 w 1581150"/>
                <a:gd name="connsiteY2242" fmla="*/ 1796433 h 3181350"/>
                <a:gd name="connsiteX2243" fmla="*/ 190284 w 1581150"/>
                <a:gd name="connsiteY2243" fmla="*/ 1794528 h 3181350"/>
                <a:gd name="connsiteX2244" fmla="*/ 190665 w 1581150"/>
                <a:gd name="connsiteY2244" fmla="*/ 1794719 h 3181350"/>
                <a:gd name="connsiteX2245" fmla="*/ 190856 w 1581150"/>
                <a:gd name="connsiteY2245" fmla="*/ 1794338 h 3181350"/>
                <a:gd name="connsiteX2246" fmla="*/ 196095 w 1581150"/>
                <a:gd name="connsiteY2246" fmla="*/ 1794814 h 3181350"/>
                <a:gd name="connsiteX2247" fmla="*/ 196190 w 1581150"/>
                <a:gd name="connsiteY2247" fmla="*/ 1795100 h 3181350"/>
                <a:gd name="connsiteX2248" fmla="*/ 189427 w 1581150"/>
                <a:gd name="connsiteY2248" fmla="*/ 1797576 h 3181350"/>
                <a:gd name="connsiteX2249" fmla="*/ 188665 w 1581150"/>
                <a:gd name="connsiteY2249" fmla="*/ 1797005 h 3181350"/>
                <a:gd name="connsiteX2250" fmla="*/ 177235 w 1581150"/>
                <a:gd name="connsiteY2250" fmla="*/ 1801767 h 3181350"/>
                <a:gd name="connsiteX2251" fmla="*/ 161233 w 1581150"/>
                <a:gd name="connsiteY2251" fmla="*/ 1787480 h 3181350"/>
                <a:gd name="connsiteX2252" fmla="*/ 167234 w 1581150"/>
                <a:gd name="connsiteY2252" fmla="*/ 1783574 h 3181350"/>
                <a:gd name="connsiteX2253" fmla="*/ 167424 w 1581150"/>
                <a:gd name="connsiteY2253" fmla="*/ 1769763 h 3181350"/>
                <a:gd name="connsiteX2254" fmla="*/ 180188 w 1581150"/>
                <a:gd name="connsiteY2254" fmla="*/ 1780622 h 3181350"/>
                <a:gd name="connsiteX2255" fmla="*/ 203238 w 1581150"/>
                <a:gd name="connsiteY2255" fmla="*/ 1748237 h 3181350"/>
                <a:gd name="connsiteX2256" fmla="*/ 203429 w 1581150"/>
                <a:gd name="connsiteY2256" fmla="*/ 1748332 h 3181350"/>
                <a:gd name="connsiteX2257" fmla="*/ 203238 w 1581150"/>
                <a:gd name="connsiteY2257" fmla="*/ 1748332 h 3181350"/>
                <a:gd name="connsiteX2258" fmla="*/ 203238 w 1581150"/>
                <a:gd name="connsiteY2258" fmla="*/ 1748237 h 3181350"/>
                <a:gd name="connsiteX2259" fmla="*/ 232766 w 1581150"/>
                <a:gd name="connsiteY2259" fmla="*/ 1714804 h 3181350"/>
                <a:gd name="connsiteX2260" fmla="*/ 233718 w 1581150"/>
                <a:gd name="connsiteY2260" fmla="*/ 1721090 h 3181350"/>
                <a:gd name="connsiteX2261" fmla="*/ 229718 w 1581150"/>
                <a:gd name="connsiteY2261" fmla="*/ 1720614 h 3181350"/>
                <a:gd name="connsiteX2262" fmla="*/ 227718 w 1581150"/>
                <a:gd name="connsiteY2262" fmla="*/ 1717090 h 3181350"/>
                <a:gd name="connsiteX2263" fmla="*/ 233052 w 1581150"/>
                <a:gd name="connsiteY2263" fmla="*/ 1719090 h 3181350"/>
                <a:gd name="connsiteX2264" fmla="*/ 232004 w 1581150"/>
                <a:gd name="connsiteY2264" fmla="*/ 1714804 h 3181350"/>
                <a:gd name="connsiteX2265" fmla="*/ 232766 w 1581150"/>
                <a:gd name="connsiteY2265" fmla="*/ 1714804 h 3181350"/>
                <a:gd name="connsiteX2266" fmla="*/ 212382 w 1581150"/>
                <a:gd name="connsiteY2266" fmla="*/ 1710041 h 3181350"/>
                <a:gd name="connsiteX2267" fmla="*/ 212763 w 1581150"/>
                <a:gd name="connsiteY2267" fmla="*/ 1710518 h 3181350"/>
                <a:gd name="connsiteX2268" fmla="*/ 212382 w 1581150"/>
                <a:gd name="connsiteY2268" fmla="*/ 1710041 h 3181350"/>
                <a:gd name="connsiteX2269" fmla="*/ 197619 w 1581150"/>
                <a:gd name="connsiteY2269" fmla="*/ 1721281 h 3181350"/>
                <a:gd name="connsiteX2270" fmla="*/ 197619 w 1581150"/>
                <a:gd name="connsiteY2270" fmla="*/ 1721281 h 3181350"/>
                <a:gd name="connsiteX2271" fmla="*/ 197714 w 1581150"/>
                <a:gd name="connsiteY2271" fmla="*/ 1720710 h 3181350"/>
                <a:gd name="connsiteX2272" fmla="*/ 202000 w 1581150"/>
                <a:gd name="connsiteY2272" fmla="*/ 1715185 h 3181350"/>
                <a:gd name="connsiteX2273" fmla="*/ 198285 w 1581150"/>
                <a:gd name="connsiteY2273" fmla="*/ 1713280 h 3181350"/>
                <a:gd name="connsiteX2274" fmla="*/ 206191 w 1581150"/>
                <a:gd name="connsiteY2274" fmla="*/ 1711565 h 3181350"/>
                <a:gd name="connsiteX2275" fmla="*/ 206572 w 1581150"/>
                <a:gd name="connsiteY2275" fmla="*/ 1706041 h 3181350"/>
                <a:gd name="connsiteX2276" fmla="*/ 210668 w 1581150"/>
                <a:gd name="connsiteY2276" fmla="*/ 1708327 h 3181350"/>
                <a:gd name="connsiteX2277" fmla="*/ 212001 w 1581150"/>
                <a:gd name="connsiteY2277" fmla="*/ 1714423 h 3181350"/>
                <a:gd name="connsiteX2278" fmla="*/ 212478 w 1581150"/>
                <a:gd name="connsiteY2278" fmla="*/ 1718423 h 3181350"/>
                <a:gd name="connsiteX2279" fmla="*/ 197619 w 1581150"/>
                <a:gd name="connsiteY2279" fmla="*/ 1721281 h 3181350"/>
                <a:gd name="connsiteX2280" fmla="*/ 226670 w 1581150"/>
                <a:gd name="connsiteY2280" fmla="*/ 1731187 h 3181350"/>
                <a:gd name="connsiteX2281" fmla="*/ 225051 w 1581150"/>
                <a:gd name="connsiteY2281" fmla="*/ 1727948 h 3181350"/>
                <a:gd name="connsiteX2282" fmla="*/ 228765 w 1581150"/>
                <a:gd name="connsiteY2282" fmla="*/ 1723186 h 3181350"/>
                <a:gd name="connsiteX2283" fmla="*/ 236481 w 1581150"/>
                <a:gd name="connsiteY2283" fmla="*/ 1726044 h 3181350"/>
                <a:gd name="connsiteX2284" fmla="*/ 226670 w 1581150"/>
                <a:gd name="connsiteY2284" fmla="*/ 1731187 h 3181350"/>
                <a:gd name="connsiteX2285" fmla="*/ 236576 w 1581150"/>
                <a:gd name="connsiteY2285" fmla="*/ 1725758 h 3181350"/>
                <a:gd name="connsiteX2286" fmla="*/ 236671 w 1581150"/>
                <a:gd name="connsiteY2286" fmla="*/ 1720805 h 3181350"/>
                <a:gd name="connsiteX2287" fmla="*/ 236576 w 1581150"/>
                <a:gd name="connsiteY2287" fmla="*/ 1725758 h 3181350"/>
                <a:gd name="connsiteX2288" fmla="*/ 27788 w 1581150"/>
                <a:gd name="connsiteY2288" fmla="*/ 2772270 h 3181350"/>
                <a:gd name="connsiteX2289" fmla="*/ 18263 w 1581150"/>
                <a:gd name="connsiteY2289" fmla="*/ 2775699 h 3181350"/>
                <a:gd name="connsiteX2290" fmla="*/ 27788 w 1581150"/>
                <a:gd name="connsiteY2290" fmla="*/ 2772270 h 3181350"/>
                <a:gd name="connsiteX2291" fmla="*/ 10357 w 1581150"/>
                <a:gd name="connsiteY2291" fmla="*/ 2805512 h 3181350"/>
                <a:gd name="connsiteX2292" fmla="*/ 17691 w 1581150"/>
                <a:gd name="connsiteY2292" fmla="*/ 2817228 h 3181350"/>
                <a:gd name="connsiteX2293" fmla="*/ 10357 w 1581150"/>
                <a:gd name="connsiteY2293" fmla="*/ 2805512 h 3181350"/>
                <a:gd name="connsiteX2294" fmla="*/ 25978 w 1581150"/>
                <a:gd name="connsiteY2294" fmla="*/ 2784366 h 3181350"/>
                <a:gd name="connsiteX2295" fmla="*/ 16929 w 1581150"/>
                <a:gd name="connsiteY2295" fmla="*/ 2784747 h 3181350"/>
                <a:gd name="connsiteX2296" fmla="*/ 27121 w 1581150"/>
                <a:gd name="connsiteY2296" fmla="*/ 2776746 h 3181350"/>
                <a:gd name="connsiteX2297" fmla="*/ 25978 w 1581150"/>
                <a:gd name="connsiteY2297" fmla="*/ 2784366 h 3181350"/>
                <a:gd name="connsiteX2298" fmla="*/ 55029 w 1581150"/>
                <a:gd name="connsiteY2298" fmla="*/ 2783319 h 3181350"/>
                <a:gd name="connsiteX2299" fmla="*/ 45504 w 1581150"/>
                <a:gd name="connsiteY2299" fmla="*/ 2774460 h 3181350"/>
                <a:gd name="connsiteX2300" fmla="*/ 55029 w 1581150"/>
                <a:gd name="connsiteY2300" fmla="*/ 2783319 h 3181350"/>
                <a:gd name="connsiteX2301" fmla="*/ 56744 w 1581150"/>
                <a:gd name="connsiteY2301" fmla="*/ 2783509 h 3181350"/>
                <a:gd name="connsiteX2302" fmla="*/ 58077 w 1581150"/>
                <a:gd name="connsiteY2302" fmla="*/ 2774460 h 3181350"/>
                <a:gd name="connsiteX2303" fmla="*/ 63602 w 1581150"/>
                <a:gd name="connsiteY2303" fmla="*/ 2773603 h 3181350"/>
                <a:gd name="connsiteX2304" fmla="*/ 56744 w 1581150"/>
                <a:gd name="connsiteY2304" fmla="*/ 2783509 h 3181350"/>
                <a:gd name="connsiteX2305" fmla="*/ 72079 w 1581150"/>
                <a:gd name="connsiteY2305" fmla="*/ 3030016 h 3181350"/>
                <a:gd name="connsiteX2306" fmla="*/ 72746 w 1581150"/>
                <a:gd name="connsiteY2306" fmla="*/ 3025444 h 3181350"/>
                <a:gd name="connsiteX2307" fmla="*/ 76746 w 1581150"/>
                <a:gd name="connsiteY2307" fmla="*/ 3022872 h 3181350"/>
                <a:gd name="connsiteX2308" fmla="*/ 79223 w 1581150"/>
                <a:gd name="connsiteY2308" fmla="*/ 3030873 h 3181350"/>
                <a:gd name="connsiteX2309" fmla="*/ 72079 w 1581150"/>
                <a:gd name="connsiteY2309" fmla="*/ 3030016 h 3181350"/>
                <a:gd name="connsiteX2310" fmla="*/ 83223 w 1581150"/>
                <a:gd name="connsiteY2310" fmla="*/ 3077546 h 3181350"/>
                <a:gd name="connsiteX2311" fmla="*/ 90081 w 1581150"/>
                <a:gd name="connsiteY2311" fmla="*/ 3067640 h 3181350"/>
                <a:gd name="connsiteX2312" fmla="*/ 83223 w 1581150"/>
                <a:gd name="connsiteY2312" fmla="*/ 3077546 h 3181350"/>
                <a:gd name="connsiteX2313" fmla="*/ 111989 w 1581150"/>
                <a:gd name="connsiteY2313" fmla="*/ 3014967 h 3181350"/>
                <a:gd name="connsiteX2314" fmla="*/ 107798 w 1581150"/>
                <a:gd name="connsiteY2314" fmla="*/ 3006775 h 3181350"/>
                <a:gd name="connsiteX2315" fmla="*/ 113132 w 1581150"/>
                <a:gd name="connsiteY2315" fmla="*/ 3007442 h 3181350"/>
                <a:gd name="connsiteX2316" fmla="*/ 111989 w 1581150"/>
                <a:gd name="connsiteY2316" fmla="*/ 3014967 h 3181350"/>
                <a:gd name="connsiteX2317" fmla="*/ 1039438 w 1581150"/>
                <a:gd name="connsiteY2317" fmla="*/ 2489758 h 3181350"/>
                <a:gd name="connsiteX2318" fmla="*/ 1026865 w 1581150"/>
                <a:gd name="connsiteY2318" fmla="*/ 2485662 h 3181350"/>
                <a:gd name="connsiteX2319" fmla="*/ 1045725 w 1581150"/>
                <a:gd name="connsiteY2319" fmla="*/ 2480804 h 3181350"/>
                <a:gd name="connsiteX2320" fmla="*/ 1039438 w 1581150"/>
                <a:gd name="connsiteY2320" fmla="*/ 2489758 h 3181350"/>
                <a:gd name="connsiteX2321" fmla="*/ 1038962 w 1581150"/>
                <a:gd name="connsiteY2321" fmla="*/ 2445562 h 3181350"/>
                <a:gd name="connsiteX2322" fmla="*/ 1039629 w 1581150"/>
                <a:gd name="connsiteY2322" fmla="*/ 2436132 h 3181350"/>
                <a:gd name="connsiteX2323" fmla="*/ 1046772 w 1581150"/>
                <a:gd name="connsiteY2323" fmla="*/ 2439847 h 3181350"/>
                <a:gd name="connsiteX2324" fmla="*/ 1038962 w 1581150"/>
                <a:gd name="connsiteY2324" fmla="*/ 2445562 h 3181350"/>
                <a:gd name="connsiteX2325" fmla="*/ 1022960 w 1581150"/>
                <a:gd name="connsiteY2325" fmla="*/ 2338787 h 3181350"/>
                <a:gd name="connsiteX2326" fmla="*/ 1020293 w 1581150"/>
                <a:gd name="connsiteY2326" fmla="*/ 2349550 h 3181350"/>
                <a:gd name="connsiteX2327" fmla="*/ 1019340 w 1581150"/>
                <a:gd name="connsiteY2327" fmla="*/ 2336882 h 3181350"/>
                <a:gd name="connsiteX2328" fmla="*/ 1025151 w 1581150"/>
                <a:gd name="connsiteY2328" fmla="*/ 2334120 h 3181350"/>
                <a:gd name="connsiteX2329" fmla="*/ 1034199 w 1581150"/>
                <a:gd name="connsiteY2329" fmla="*/ 2336406 h 3181350"/>
                <a:gd name="connsiteX2330" fmla="*/ 1027437 w 1581150"/>
                <a:gd name="connsiteY2330" fmla="*/ 2328024 h 3181350"/>
                <a:gd name="connsiteX2331" fmla="*/ 1023341 w 1581150"/>
                <a:gd name="connsiteY2331" fmla="*/ 2334024 h 3181350"/>
                <a:gd name="connsiteX2332" fmla="*/ 1020007 w 1581150"/>
                <a:gd name="connsiteY2332" fmla="*/ 2329071 h 3181350"/>
                <a:gd name="connsiteX2333" fmla="*/ 1010482 w 1581150"/>
                <a:gd name="connsiteY2333" fmla="*/ 2333072 h 3181350"/>
                <a:gd name="connsiteX2334" fmla="*/ 1016673 w 1581150"/>
                <a:gd name="connsiteY2334" fmla="*/ 2324023 h 3181350"/>
                <a:gd name="connsiteX2335" fmla="*/ 1038486 w 1581150"/>
                <a:gd name="connsiteY2335" fmla="*/ 2328786 h 3181350"/>
                <a:gd name="connsiteX2336" fmla="*/ 1039914 w 1581150"/>
                <a:gd name="connsiteY2336" fmla="*/ 2335167 h 3181350"/>
                <a:gd name="connsiteX2337" fmla="*/ 1035723 w 1581150"/>
                <a:gd name="connsiteY2337" fmla="*/ 2341168 h 3181350"/>
                <a:gd name="connsiteX2338" fmla="*/ 1028675 w 1581150"/>
                <a:gd name="connsiteY2338" fmla="*/ 2337453 h 3181350"/>
                <a:gd name="connsiteX2339" fmla="*/ 1022960 w 1581150"/>
                <a:gd name="connsiteY2339" fmla="*/ 2338787 h 3181350"/>
                <a:gd name="connsiteX2340" fmla="*/ 1035723 w 1581150"/>
                <a:gd name="connsiteY2340" fmla="*/ 2314498 h 3181350"/>
                <a:gd name="connsiteX2341" fmla="*/ 1045153 w 1581150"/>
                <a:gd name="connsiteY2341" fmla="*/ 2312022 h 3181350"/>
                <a:gd name="connsiteX2342" fmla="*/ 1042772 w 1581150"/>
                <a:gd name="connsiteY2342" fmla="*/ 2319737 h 3181350"/>
                <a:gd name="connsiteX2343" fmla="*/ 1035723 w 1581150"/>
                <a:gd name="connsiteY2343" fmla="*/ 2314498 h 3181350"/>
                <a:gd name="connsiteX2344" fmla="*/ 1020864 w 1581150"/>
                <a:gd name="connsiteY2344" fmla="*/ 2291257 h 3181350"/>
                <a:gd name="connsiteX2345" fmla="*/ 1018388 w 1581150"/>
                <a:gd name="connsiteY2345" fmla="*/ 2298972 h 3181350"/>
                <a:gd name="connsiteX2346" fmla="*/ 1021245 w 1581150"/>
                <a:gd name="connsiteY2346" fmla="*/ 2284971 h 3181350"/>
                <a:gd name="connsiteX2347" fmla="*/ 1006577 w 1581150"/>
                <a:gd name="connsiteY2347" fmla="*/ 2283923 h 3181350"/>
                <a:gd name="connsiteX2348" fmla="*/ 1018007 w 1581150"/>
                <a:gd name="connsiteY2348" fmla="*/ 2278398 h 3181350"/>
                <a:gd name="connsiteX2349" fmla="*/ 1027532 w 1581150"/>
                <a:gd name="connsiteY2349" fmla="*/ 2299639 h 3181350"/>
                <a:gd name="connsiteX2350" fmla="*/ 1029818 w 1581150"/>
                <a:gd name="connsiteY2350" fmla="*/ 2293543 h 3181350"/>
                <a:gd name="connsiteX2351" fmla="*/ 1020864 w 1581150"/>
                <a:gd name="connsiteY2351" fmla="*/ 2291257 h 3181350"/>
                <a:gd name="connsiteX2352" fmla="*/ 1014959 w 1581150"/>
                <a:gd name="connsiteY2352" fmla="*/ 2221439 h 3181350"/>
                <a:gd name="connsiteX2353" fmla="*/ 1010101 w 1581150"/>
                <a:gd name="connsiteY2353" fmla="*/ 2213247 h 3181350"/>
                <a:gd name="connsiteX2354" fmla="*/ 1022484 w 1581150"/>
                <a:gd name="connsiteY2354" fmla="*/ 2220486 h 3181350"/>
                <a:gd name="connsiteX2355" fmla="*/ 1014959 w 1581150"/>
                <a:gd name="connsiteY2355" fmla="*/ 2221439 h 3181350"/>
                <a:gd name="connsiteX2356" fmla="*/ 1018388 w 1581150"/>
                <a:gd name="connsiteY2356" fmla="*/ 2275350 h 3181350"/>
                <a:gd name="connsiteX2357" fmla="*/ 1007053 w 1581150"/>
                <a:gd name="connsiteY2357" fmla="*/ 2279256 h 3181350"/>
                <a:gd name="connsiteX2358" fmla="*/ 1018388 w 1581150"/>
                <a:gd name="connsiteY2358" fmla="*/ 2275350 h 3181350"/>
                <a:gd name="connsiteX2359" fmla="*/ 1030485 w 1581150"/>
                <a:gd name="connsiteY2359" fmla="*/ 2285733 h 3181350"/>
                <a:gd name="connsiteX2360" fmla="*/ 1023722 w 1581150"/>
                <a:gd name="connsiteY2360" fmla="*/ 2277351 h 3181350"/>
                <a:gd name="connsiteX2361" fmla="*/ 1036390 w 1581150"/>
                <a:gd name="connsiteY2361" fmla="*/ 2281446 h 3181350"/>
                <a:gd name="connsiteX2362" fmla="*/ 1030485 w 1581150"/>
                <a:gd name="connsiteY2362" fmla="*/ 2285733 h 3181350"/>
                <a:gd name="connsiteX2363" fmla="*/ 1029532 w 1581150"/>
                <a:gd name="connsiteY2363" fmla="*/ 2224106 h 3181350"/>
                <a:gd name="connsiteX2364" fmla="*/ 1026865 w 1581150"/>
                <a:gd name="connsiteY2364" fmla="*/ 2234964 h 3181350"/>
                <a:gd name="connsiteX2365" fmla="*/ 1029532 w 1581150"/>
                <a:gd name="connsiteY2365" fmla="*/ 2224106 h 3181350"/>
                <a:gd name="connsiteX2366" fmla="*/ 1042867 w 1581150"/>
                <a:gd name="connsiteY2366" fmla="*/ 2292972 h 3181350"/>
                <a:gd name="connsiteX2367" fmla="*/ 1037057 w 1581150"/>
                <a:gd name="connsiteY2367" fmla="*/ 2297258 h 3181350"/>
                <a:gd name="connsiteX2368" fmla="*/ 1035723 w 1581150"/>
                <a:gd name="connsiteY2368" fmla="*/ 2290781 h 3181350"/>
                <a:gd name="connsiteX2369" fmla="*/ 1042867 w 1581150"/>
                <a:gd name="connsiteY2369" fmla="*/ 2292972 h 3181350"/>
                <a:gd name="connsiteX2370" fmla="*/ 1031437 w 1581150"/>
                <a:gd name="connsiteY2370" fmla="*/ 2273160 h 3181350"/>
                <a:gd name="connsiteX2371" fmla="*/ 1049058 w 1581150"/>
                <a:gd name="connsiteY2371" fmla="*/ 2283923 h 3181350"/>
                <a:gd name="connsiteX2372" fmla="*/ 1031437 w 1581150"/>
                <a:gd name="connsiteY2372" fmla="*/ 2273160 h 3181350"/>
                <a:gd name="connsiteX2373" fmla="*/ 1040962 w 1581150"/>
                <a:gd name="connsiteY2373" fmla="*/ 2243918 h 3181350"/>
                <a:gd name="connsiteX2374" fmla="*/ 1036962 w 1581150"/>
                <a:gd name="connsiteY2374" fmla="*/ 2248299 h 3181350"/>
                <a:gd name="connsiteX2375" fmla="*/ 1044105 w 1581150"/>
                <a:gd name="connsiteY2375" fmla="*/ 2252014 h 3181350"/>
                <a:gd name="connsiteX2376" fmla="*/ 1039248 w 1581150"/>
                <a:gd name="connsiteY2376" fmla="*/ 2267445 h 3181350"/>
                <a:gd name="connsiteX2377" fmla="*/ 1041724 w 1581150"/>
                <a:gd name="connsiteY2377" fmla="*/ 2258205 h 3181350"/>
                <a:gd name="connsiteX2378" fmla="*/ 1032961 w 1581150"/>
                <a:gd name="connsiteY2378" fmla="*/ 2252871 h 3181350"/>
                <a:gd name="connsiteX2379" fmla="*/ 1030485 w 1581150"/>
                <a:gd name="connsiteY2379" fmla="*/ 2236869 h 3181350"/>
                <a:gd name="connsiteX2380" fmla="*/ 1040962 w 1581150"/>
                <a:gd name="connsiteY2380" fmla="*/ 2243918 h 3181350"/>
                <a:gd name="connsiteX2381" fmla="*/ 1030675 w 1581150"/>
                <a:gd name="connsiteY2381" fmla="*/ 2134380 h 3181350"/>
                <a:gd name="connsiteX2382" fmla="*/ 1039629 w 1581150"/>
                <a:gd name="connsiteY2382" fmla="*/ 2138190 h 3181350"/>
                <a:gd name="connsiteX2383" fmla="*/ 1030675 w 1581150"/>
                <a:gd name="connsiteY2383" fmla="*/ 2134380 h 3181350"/>
                <a:gd name="connsiteX2384" fmla="*/ 1039438 w 1581150"/>
                <a:gd name="connsiteY2384" fmla="*/ 2090851 h 3181350"/>
                <a:gd name="connsiteX2385" fmla="*/ 1028675 w 1581150"/>
                <a:gd name="connsiteY2385" fmla="*/ 2086851 h 3181350"/>
                <a:gd name="connsiteX2386" fmla="*/ 1039438 w 1581150"/>
                <a:gd name="connsiteY2386" fmla="*/ 2090851 h 3181350"/>
                <a:gd name="connsiteX2387" fmla="*/ 1019531 w 1581150"/>
                <a:gd name="connsiteY2387" fmla="*/ 2209247 h 3181350"/>
                <a:gd name="connsiteX2388" fmla="*/ 1023150 w 1581150"/>
                <a:gd name="connsiteY2388" fmla="*/ 2209533 h 3181350"/>
                <a:gd name="connsiteX2389" fmla="*/ 1020198 w 1581150"/>
                <a:gd name="connsiteY2389" fmla="*/ 2199817 h 3181350"/>
                <a:gd name="connsiteX2390" fmla="*/ 1030770 w 1581150"/>
                <a:gd name="connsiteY2390" fmla="*/ 2206866 h 3181350"/>
                <a:gd name="connsiteX2391" fmla="*/ 1022865 w 1581150"/>
                <a:gd name="connsiteY2391" fmla="*/ 2214105 h 3181350"/>
                <a:gd name="connsiteX2392" fmla="*/ 1008958 w 1581150"/>
                <a:gd name="connsiteY2392" fmla="*/ 2202008 h 3181350"/>
                <a:gd name="connsiteX2393" fmla="*/ 1019531 w 1581150"/>
                <a:gd name="connsiteY2393" fmla="*/ 2209247 h 3181350"/>
                <a:gd name="connsiteX2394" fmla="*/ 1008006 w 1581150"/>
                <a:gd name="connsiteY2394" fmla="*/ 2216200 h 3181350"/>
                <a:gd name="connsiteX2395" fmla="*/ 997338 w 1581150"/>
                <a:gd name="connsiteY2395" fmla="*/ 2210676 h 3181350"/>
                <a:gd name="connsiteX2396" fmla="*/ 1005434 w 1581150"/>
                <a:gd name="connsiteY2396" fmla="*/ 2200293 h 3181350"/>
                <a:gd name="connsiteX2397" fmla="*/ 999624 w 1581150"/>
                <a:gd name="connsiteY2397" fmla="*/ 2204580 h 3181350"/>
                <a:gd name="connsiteX2398" fmla="*/ 1008006 w 1581150"/>
                <a:gd name="connsiteY2398" fmla="*/ 2216200 h 3181350"/>
                <a:gd name="connsiteX2399" fmla="*/ 998290 w 1581150"/>
                <a:gd name="connsiteY2399" fmla="*/ 2272302 h 3181350"/>
                <a:gd name="connsiteX2400" fmla="*/ 983907 w 1581150"/>
                <a:gd name="connsiteY2400" fmla="*/ 2266587 h 3181350"/>
                <a:gd name="connsiteX2401" fmla="*/ 998957 w 1581150"/>
                <a:gd name="connsiteY2401" fmla="*/ 2262968 h 3181350"/>
                <a:gd name="connsiteX2402" fmla="*/ 995052 w 1581150"/>
                <a:gd name="connsiteY2402" fmla="*/ 2265825 h 3181350"/>
                <a:gd name="connsiteX2403" fmla="*/ 998290 w 1581150"/>
                <a:gd name="connsiteY2403" fmla="*/ 2272302 h 3181350"/>
                <a:gd name="connsiteX2404" fmla="*/ 994480 w 1581150"/>
                <a:gd name="connsiteY2404" fmla="*/ 2224677 h 3181350"/>
                <a:gd name="connsiteX2405" fmla="*/ 1006005 w 1581150"/>
                <a:gd name="connsiteY2405" fmla="*/ 2219248 h 3181350"/>
                <a:gd name="connsiteX2406" fmla="*/ 1007053 w 1581150"/>
                <a:gd name="connsiteY2406" fmla="*/ 2230297 h 3181350"/>
                <a:gd name="connsiteX2407" fmla="*/ 994480 w 1581150"/>
                <a:gd name="connsiteY2407" fmla="*/ 2224677 h 3181350"/>
                <a:gd name="connsiteX2408" fmla="*/ 1005434 w 1581150"/>
                <a:gd name="connsiteY2408" fmla="*/ 2151430 h 3181350"/>
                <a:gd name="connsiteX2409" fmla="*/ 996004 w 1581150"/>
                <a:gd name="connsiteY2409" fmla="*/ 2153907 h 3181350"/>
                <a:gd name="connsiteX2410" fmla="*/ 1005434 w 1581150"/>
                <a:gd name="connsiteY2410" fmla="*/ 2151430 h 3181350"/>
                <a:gd name="connsiteX2411" fmla="*/ 997528 w 1581150"/>
                <a:gd name="connsiteY2411" fmla="*/ 2232869 h 3181350"/>
                <a:gd name="connsiteX2412" fmla="*/ 986670 w 1581150"/>
                <a:gd name="connsiteY2412" fmla="*/ 2230488 h 3181350"/>
                <a:gd name="connsiteX2413" fmla="*/ 997528 w 1581150"/>
                <a:gd name="connsiteY2413" fmla="*/ 2232869 h 3181350"/>
                <a:gd name="connsiteX2414" fmla="*/ 981431 w 1581150"/>
                <a:gd name="connsiteY2414" fmla="*/ 2250585 h 3181350"/>
                <a:gd name="connsiteX2415" fmla="*/ 988384 w 1581150"/>
                <a:gd name="connsiteY2415" fmla="*/ 2255824 h 3181350"/>
                <a:gd name="connsiteX2416" fmla="*/ 980955 w 1581150"/>
                <a:gd name="connsiteY2416" fmla="*/ 2256872 h 3181350"/>
                <a:gd name="connsiteX2417" fmla="*/ 981431 w 1581150"/>
                <a:gd name="connsiteY2417" fmla="*/ 2250585 h 3181350"/>
                <a:gd name="connsiteX2418" fmla="*/ 977430 w 1581150"/>
                <a:gd name="connsiteY2418" fmla="*/ 2280208 h 3181350"/>
                <a:gd name="connsiteX2419" fmla="*/ 978288 w 1581150"/>
                <a:gd name="connsiteY2419" fmla="*/ 2269254 h 3181350"/>
                <a:gd name="connsiteX2420" fmla="*/ 977430 w 1581150"/>
                <a:gd name="connsiteY2420" fmla="*/ 2280208 h 3181350"/>
                <a:gd name="connsiteX2421" fmla="*/ 978478 w 1581150"/>
                <a:gd name="connsiteY2421" fmla="*/ 2240870 h 3181350"/>
                <a:gd name="connsiteX2422" fmla="*/ 978097 w 1581150"/>
                <a:gd name="connsiteY2422" fmla="*/ 2245632 h 3181350"/>
                <a:gd name="connsiteX2423" fmla="*/ 970858 w 1581150"/>
                <a:gd name="connsiteY2423" fmla="*/ 2243537 h 3181350"/>
                <a:gd name="connsiteX2424" fmla="*/ 978478 w 1581150"/>
                <a:gd name="connsiteY2424" fmla="*/ 2240870 h 3181350"/>
                <a:gd name="connsiteX2425" fmla="*/ 970191 w 1581150"/>
                <a:gd name="connsiteY2425" fmla="*/ 2202389 h 3181350"/>
                <a:gd name="connsiteX2426" fmla="*/ 975811 w 1581150"/>
                <a:gd name="connsiteY2426" fmla="*/ 2201246 h 3181350"/>
                <a:gd name="connsiteX2427" fmla="*/ 975335 w 1581150"/>
                <a:gd name="connsiteY2427" fmla="*/ 2207532 h 3181350"/>
                <a:gd name="connsiteX2428" fmla="*/ 969906 w 1581150"/>
                <a:gd name="connsiteY2428" fmla="*/ 2205532 h 3181350"/>
                <a:gd name="connsiteX2429" fmla="*/ 970191 w 1581150"/>
                <a:gd name="connsiteY2429" fmla="*/ 2202389 h 3181350"/>
                <a:gd name="connsiteX2430" fmla="*/ 950284 w 1581150"/>
                <a:gd name="connsiteY2430" fmla="*/ 2222963 h 3181350"/>
                <a:gd name="connsiteX2431" fmla="*/ 960666 w 1581150"/>
                <a:gd name="connsiteY2431" fmla="*/ 2231631 h 3181350"/>
                <a:gd name="connsiteX2432" fmla="*/ 958952 w 1581150"/>
                <a:gd name="connsiteY2432" fmla="*/ 2229916 h 3181350"/>
                <a:gd name="connsiteX2433" fmla="*/ 949332 w 1581150"/>
                <a:gd name="connsiteY2433" fmla="*/ 2235536 h 3181350"/>
                <a:gd name="connsiteX2434" fmla="*/ 950284 w 1581150"/>
                <a:gd name="connsiteY2434" fmla="*/ 2222963 h 3181350"/>
                <a:gd name="connsiteX2435" fmla="*/ 948570 w 1581150"/>
                <a:gd name="connsiteY2435" fmla="*/ 2271731 h 3181350"/>
                <a:gd name="connsiteX2436" fmla="*/ 957714 w 1581150"/>
                <a:gd name="connsiteY2436" fmla="*/ 2272398 h 3181350"/>
                <a:gd name="connsiteX2437" fmla="*/ 948570 w 1581150"/>
                <a:gd name="connsiteY2437" fmla="*/ 2271731 h 3181350"/>
                <a:gd name="connsiteX2438" fmla="*/ 937425 w 1581150"/>
                <a:gd name="connsiteY2438" fmla="*/ 2247347 h 3181350"/>
                <a:gd name="connsiteX2439" fmla="*/ 940188 w 1581150"/>
                <a:gd name="connsiteY2439" fmla="*/ 2260110 h 3181350"/>
                <a:gd name="connsiteX2440" fmla="*/ 934758 w 1581150"/>
                <a:gd name="connsiteY2440" fmla="*/ 2258110 h 3181350"/>
                <a:gd name="connsiteX2441" fmla="*/ 937425 w 1581150"/>
                <a:gd name="connsiteY2441" fmla="*/ 2247347 h 3181350"/>
                <a:gd name="connsiteX2442" fmla="*/ 934473 w 1581150"/>
                <a:gd name="connsiteY2442" fmla="*/ 2237631 h 3181350"/>
                <a:gd name="connsiteX2443" fmla="*/ 934092 w 1581150"/>
                <a:gd name="connsiteY2443" fmla="*/ 2242299 h 3181350"/>
                <a:gd name="connsiteX2444" fmla="*/ 928567 w 1581150"/>
                <a:gd name="connsiteY2444" fmla="*/ 2241918 h 3181350"/>
                <a:gd name="connsiteX2445" fmla="*/ 928377 w 1581150"/>
                <a:gd name="connsiteY2445" fmla="*/ 2245061 h 3181350"/>
                <a:gd name="connsiteX2446" fmla="*/ 934473 w 1581150"/>
                <a:gd name="connsiteY2446" fmla="*/ 2237631 h 3181350"/>
                <a:gd name="connsiteX2447" fmla="*/ 933234 w 1581150"/>
                <a:gd name="connsiteY2447" fmla="*/ 2278494 h 3181350"/>
                <a:gd name="connsiteX2448" fmla="*/ 924281 w 1581150"/>
                <a:gd name="connsiteY2448" fmla="*/ 2274684 h 3181350"/>
                <a:gd name="connsiteX2449" fmla="*/ 924662 w 1581150"/>
                <a:gd name="connsiteY2449" fmla="*/ 2270016 h 3181350"/>
                <a:gd name="connsiteX2450" fmla="*/ 933234 w 1581150"/>
                <a:gd name="connsiteY2450" fmla="*/ 2278494 h 3181350"/>
                <a:gd name="connsiteX2451" fmla="*/ 895706 w 1581150"/>
                <a:gd name="connsiteY2451" fmla="*/ 2412891 h 3181350"/>
                <a:gd name="connsiteX2452" fmla="*/ 885514 w 1581150"/>
                <a:gd name="connsiteY2452" fmla="*/ 2401080 h 3181350"/>
                <a:gd name="connsiteX2453" fmla="*/ 900183 w 1581150"/>
                <a:gd name="connsiteY2453" fmla="*/ 2402128 h 3181350"/>
                <a:gd name="connsiteX2454" fmla="*/ 903516 w 1581150"/>
                <a:gd name="connsiteY2454" fmla="*/ 2407081 h 3181350"/>
                <a:gd name="connsiteX2455" fmla="*/ 902469 w 1581150"/>
                <a:gd name="connsiteY2455" fmla="*/ 2395937 h 3181350"/>
                <a:gd name="connsiteX2456" fmla="*/ 898468 w 1581150"/>
                <a:gd name="connsiteY2456" fmla="*/ 2400414 h 3181350"/>
                <a:gd name="connsiteX2457" fmla="*/ 889896 w 1581150"/>
                <a:gd name="connsiteY2457" fmla="*/ 2391936 h 3181350"/>
                <a:gd name="connsiteX2458" fmla="*/ 894372 w 1581150"/>
                <a:gd name="connsiteY2458" fmla="*/ 2381268 h 3181350"/>
                <a:gd name="connsiteX2459" fmla="*/ 901707 w 1581150"/>
                <a:gd name="connsiteY2459" fmla="*/ 2381840 h 3181350"/>
                <a:gd name="connsiteX2460" fmla="*/ 911422 w 1581150"/>
                <a:gd name="connsiteY2460" fmla="*/ 2351074 h 3181350"/>
                <a:gd name="connsiteX2461" fmla="*/ 920566 w 1581150"/>
                <a:gd name="connsiteY2461" fmla="*/ 2351741 h 3181350"/>
                <a:gd name="connsiteX2462" fmla="*/ 913232 w 1581150"/>
                <a:gd name="connsiteY2462" fmla="*/ 2325928 h 3181350"/>
                <a:gd name="connsiteX2463" fmla="*/ 924281 w 1581150"/>
                <a:gd name="connsiteY2463" fmla="*/ 2326785 h 3181350"/>
                <a:gd name="connsiteX2464" fmla="*/ 925424 w 1581150"/>
                <a:gd name="connsiteY2464" fmla="*/ 2311164 h 3181350"/>
                <a:gd name="connsiteX2465" fmla="*/ 929615 w 1581150"/>
                <a:gd name="connsiteY2465" fmla="*/ 2305164 h 3181350"/>
                <a:gd name="connsiteX2466" fmla="*/ 932949 w 1581150"/>
                <a:gd name="connsiteY2466" fmla="*/ 2310117 h 3181350"/>
                <a:gd name="connsiteX2467" fmla="*/ 940473 w 1581150"/>
                <a:gd name="connsiteY2467" fmla="*/ 2307545 h 3181350"/>
                <a:gd name="connsiteX2468" fmla="*/ 927805 w 1581150"/>
                <a:gd name="connsiteY2468" fmla="*/ 2303449 h 3181350"/>
                <a:gd name="connsiteX2469" fmla="*/ 928377 w 1581150"/>
                <a:gd name="connsiteY2469" fmla="*/ 2295639 h 3181350"/>
                <a:gd name="connsiteX2470" fmla="*/ 935044 w 1581150"/>
                <a:gd name="connsiteY2470" fmla="*/ 2280399 h 3181350"/>
                <a:gd name="connsiteX2471" fmla="*/ 954475 w 1581150"/>
                <a:gd name="connsiteY2471" fmla="*/ 2292876 h 3181350"/>
                <a:gd name="connsiteX2472" fmla="*/ 943712 w 1581150"/>
                <a:gd name="connsiteY2472" fmla="*/ 2288876 h 3181350"/>
                <a:gd name="connsiteX2473" fmla="*/ 944950 w 1581150"/>
                <a:gd name="connsiteY2473" fmla="*/ 2296877 h 3181350"/>
                <a:gd name="connsiteX2474" fmla="*/ 957809 w 1581150"/>
                <a:gd name="connsiteY2474" fmla="*/ 2297829 h 3181350"/>
                <a:gd name="connsiteX2475" fmla="*/ 959047 w 1581150"/>
                <a:gd name="connsiteY2475" fmla="*/ 2305830 h 3181350"/>
                <a:gd name="connsiteX2476" fmla="*/ 974668 w 1581150"/>
                <a:gd name="connsiteY2476" fmla="*/ 2294400 h 3181350"/>
                <a:gd name="connsiteX2477" fmla="*/ 971334 w 1581150"/>
                <a:gd name="connsiteY2477" fmla="*/ 2289447 h 3181350"/>
                <a:gd name="connsiteX2478" fmla="*/ 956475 w 1581150"/>
                <a:gd name="connsiteY2478" fmla="*/ 2291543 h 3181350"/>
                <a:gd name="connsiteX2479" fmla="*/ 955332 w 1581150"/>
                <a:gd name="connsiteY2479" fmla="*/ 2282018 h 3181350"/>
                <a:gd name="connsiteX2480" fmla="*/ 963143 w 1581150"/>
                <a:gd name="connsiteY2480" fmla="*/ 2276303 h 3181350"/>
                <a:gd name="connsiteX2481" fmla="*/ 976764 w 1581150"/>
                <a:gd name="connsiteY2481" fmla="*/ 2291448 h 3181350"/>
                <a:gd name="connsiteX2482" fmla="*/ 1000481 w 1581150"/>
                <a:gd name="connsiteY2482" fmla="*/ 2294781 h 3181350"/>
                <a:gd name="connsiteX2483" fmla="*/ 992766 w 1581150"/>
                <a:gd name="connsiteY2483" fmla="*/ 2298877 h 3181350"/>
                <a:gd name="connsiteX2484" fmla="*/ 994290 w 1581150"/>
                <a:gd name="connsiteY2484" fmla="*/ 2303735 h 3181350"/>
                <a:gd name="connsiteX2485" fmla="*/ 1009815 w 1581150"/>
                <a:gd name="connsiteY2485" fmla="*/ 2293829 h 3181350"/>
                <a:gd name="connsiteX2486" fmla="*/ 1009244 w 1581150"/>
                <a:gd name="connsiteY2486" fmla="*/ 2301639 h 3181350"/>
                <a:gd name="connsiteX2487" fmla="*/ 1001719 w 1581150"/>
                <a:gd name="connsiteY2487" fmla="*/ 2304211 h 3181350"/>
                <a:gd name="connsiteX2488" fmla="*/ 1020293 w 1581150"/>
                <a:gd name="connsiteY2488" fmla="*/ 2302401 h 3181350"/>
                <a:gd name="connsiteX2489" fmla="*/ 1025055 w 1581150"/>
                <a:gd name="connsiteY2489" fmla="*/ 2312212 h 3181350"/>
                <a:gd name="connsiteX2490" fmla="*/ 1032485 w 1581150"/>
                <a:gd name="connsiteY2490" fmla="*/ 2311164 h 3181350"/>
                <a:gd name="connsiteX2491" fmla="*/ 1025532 w 1581150"/>
                <a:gd name="connsiteY2491" fmla="*/ 2305926 h 3181350"/>
                <a:gd name="connsiteX2492" fmla="*/ 1040295 w 1581150"/>
                <a:gd name="connsiteY2492" fmla="*/ 2305449 h 3181350"/>
                <a:gd name="connsiteX2493" fmla="*/ 1026389 w 1581150"/>
                <a:gd name="connsiteY2493" fmla="*/ 2318689 h 3181350"/>
                <a:gd name="connsiteX2494" fmla="*/ 1011625 w 1581150"/>
                <a:gd name="connsiteY2494" fmla="*/ 2319165 h 3181350"/>
                <a:gd name="connsiteX2495" fmla="*/ 1006863 w 1581150"/>
                <a:gd name="connsiteY2495" fmla="*/ 2309355 h 3181350"/>
                <a:gd name="connsiteX2496" fmla="*/ 999433 w 1581150"/>
                <a:gd name="connsiteY2496" fmla="*/ 2310402 h 3181350"/>
                <a:gd name="connsiteX2497" fmla="*/ 1006577 w 1581150"/>
                <a:gd name="connsiteY2497" fmla="*/ 2314117 h 3181350"/>
                <a:gd name="connsiteX2498" fmla="*/ 999147 w 1581150"/>
                <a:gd name="connsiteY2498" fmla="*/ 2315165 h 3181350"/>
                <a:gd name="connsiteX2499" fmla="*/ 1000576 w 1581150"/>
                <a:gd name="connsiteY2499" fmla="*/ 2321547 h 3181350"/>
                <a:gd name="connsiteX2500" fmla="*/ 1008006 w 1581150"/>
                <a:gd name="connsiteY2500" fmla="*/ 2320499 h 3181350"/>
                <a:gd name="connsiteX2501" fmla="*/ 1005053 w 1581150"/>
                <a:gd name="connsiteY2501" fmla="*/ 2336025 h 3181350"/>
                <a:gd name="connsiteX2502" fmla="*/ 994480 w 1581150"/>
                <a:gd name="connsiteY2502" fmla="*/ 2328881 h 3181350"/>
                <a:gd name="connsiteX2503" fmla="*/ 981050 w 1581150"/>
                <a:gd name="connsiteY2503" fmla="*/ 2335834 h 3181350"/>
                <a:gd name="connsiteX2504" fmla="*/ 982669 w 1581150"/>
                <a:gd name="connsiteY2504" fmla="*/ 2339073 h 3181350"/>
                <a:gd name="connsiteX2505" fmla="*/ 995814 w 1581150"/>
                <a:gd name="connsiteY2505" fmla="*/ 2335263 h 3181350"/>
                <a:gd name="connsiteX2506" fmla="*/ 1002576 w 1581150"/>
                <a:gd name="connsiteY2506" fmla="*/ 2343645 h 3181350"/>
                <a:gd name="connsiteX2507" fmla="*/ 1012006 w 1581150"/>
                <a:gd name="connsiteY2507" fmla="*/ 2341168 h 3181350"/>
                <a:gd name="connsiteX2508" fmla="*/ 1002386 w 1581150"/>
                <a:gd name="connsiteY2508" fmla="*/ 2346788 h 3181350"/>
                <a:gd name="connsiteX2509" fmla="*/ 1005720 w 1581150"/>
                <a:gd name="connsiteY2509" fmla="*/ 2351741 h 3181350"/>
                <a:gd name="connsiteX2510" fmla="*/ 996290 w 1581150"/>
                <a:gd name="connsiteY2510" fmla="*/ 2354217 h 3181350"/>
                <a:gd name="connsiteX2511" fmla="*/ 1006101 w 1581150"/>
                <a:gd name="connsiteY2511" fmla="*/ 2370696 h 3181350"/>
                <a:gd name="connsiteX2512" fmla="*/ 1015911 w 1581150"/>
                <a:gd name="connsiteY2512" fmla="*/ 2363552 h 3181350"/>
                <a:gd name="connsiteX2513" fmla="*/ 1015340 w 1581150"/>
                <a:gd name="connsiteY2513" fmla="*/ 2371458 h 3181350"/>
                <a:gd name="connsiteX2514" fmla="*/ 1028389 w 1581150"/>
                <a:gd name="connsiteY2514" fmla="*/ 2369267 h 3181350"/>
                <a:gd name="connsiteX2515" fmla="*/ 1019626 w 1581150"/>
                <a:gd name="connsiteY2515" fmla="*/ 2363933 h 3181350"/>
                <a:gd name="connsiteX2516" fmla="*/ 1018483 w 1581150"/>
                <a:gd name="connsiteY2516" fmla="*/ 2354408 h 3181350"/>
                <a:gd name="connsiteX2517" fmla="*/ 1033152 w 1581150"/>
                <a:gd name="connsiteY2517" fmla="*/ 2355456 h 3181350"/>
                <a:gd name="connsiteX2518" fmla="*/ 1024579 w 1581150"/>
                <a:gd name="connsiteY2518" fmla="*/ 2372124 h 3181350"/>
                <a:gd name="connsiteX2519" fmla="*/ 1036962 w 1581150"/>
                <a:gd name="connsiteY2519" fmla="*/ 2379363 h 3181350"/>
                <a:gd name="connsiteX2520" fmla="*/ 1044867 w 1581150"/>
                <a:gd name="connsiteY2520" fmla="*/ 2372029 h 3181350"/>
                <a:gd name="connsiteX2521" fmla="*/ 1049630 w 1581150"/>
                <a:gd name="connsiteY2521" fmla="*/ 2383364 h 3181350"/>
                <a:gd name="connsiteX2522" fmla="*/ 1045344 w 1581150"/>
                <a:gd name="connsiteY2522" fmla="*/ 2390984 h 3181350"/>
                <a:gd name="connsiteX2523" fmla="*/ 1042296 w 1581150"/>
                <a:gd name="connsiteY2523" fmla="*/ 2382888 h 3181350"/>
                <a:gd name="connsiteX2524" fmla="*/ 1025817 w 1581150"/>
                <a:gd name="connsiteY2524" fmla="*/ 2381649 h 3181350"/>
                <a:gd name="connsiteX2525" fmla="*/ 1028865 w 1581150"/>
                <a:gd name="connsiteY2525" fmla="*/ 2391365 h 3181350"/>
                <a:gd name="connsiteX2526" fmla="*/ 1039724 w 1581150"/>
                <a:gd name="connsiteY2526" fmla="*/ 2393746 h 3181350"/>
                <a:gd name="connsiteX2527" fmla="*/ 1034295 w 1581150"/>
                <a:gd name="connsiteY2527" fmla="*/ 2391746 h 3181350"/>
                <a:gd name="connsiteX2528" fmla="*/ 1033723 w 1581150"/>
                <a:gd name="connsiteY2528" fmla="*/ 2399556 h 3181350"/>
                <a:gd name="connsiteX2529" fmla="*/ 1045153 w 1581150"/>
                <a:gd name="connsiteY2529" fmla="*/ 2394127 h 3181350"/>
                <a:gd name="connsiteX2530" fmla="*/ 1038581 w 1581150"/>
                <a:gd name="connsiteY2530" fmla="*/ 2407843 h 3181350"/>
                <a:gd name="connsiteX2531" fmla="*/ 1046201 w 1581150"/>
                <a:gd name="connsiteY2531" fmla="*/ 2405271 h 3181350"/>
                <a:gd name="connsiteX2532" fmla="*/ 1037724 w 1581150"/>
                <a:gd name="connsiteY2532" fmla="*/ 2420416 h 3181350"/>
                <a:gd name="connsiteX2533" fmla="*/ 1046106 w 1581150"/>
                <a:gd name="connsiteY2533" fmla="*/ 2432037 h 3181350"/>
                <a:gd name="connsiteX2534" fmla="*/ 1034580 w 1581150"/>
                <a:gd name="connsiteY2534" fmla="*/ 2437466 h 3181350"/>
                <a:gd name="connsiteX2535" fmla="*/ 1014197 w 1581150"/>
                <a:gd name="connsiteY2535" fmla="*/ 2413844 h 3181350"/>
                <a:gd name="connsiteX2536" fmla="*/ 1022769 w 1581150"/>
                <a:gd name="connsiteY2536" fmla="*/ 2422321 h 3181350"/>
                <a:gd name="connsiteX2537" fmla="*/ 1018864 w 1581150"/>
                <a:gd name="connsiteY2537" fmla="*/ 2425179 h 3181350"/>
                <a:gd name="connsiteX2538" fmla="*/ 1011625 w 1581150"/>
                <a:gd name="connsiteY2538" fmla="*/ 2423083 h 3181350"/>
                <a:gd name="connsiteX2539" fmla="*/ 1010482 w 1581150"/>
                <a:gd name="connsiteY2539" fmla="*/ 2438799 h 3181350"/>
                <a:gd name="connsiteX2540" fmla="*/ 1002767 w 1581150"/>
                <a:gd name="connsiteY2540" fmla="*/ 2442990 h 3181350"/>
                <a:gd name="connsiteX2541" fmla="*/ 1009530 w 1581150"/>
                <a:gd name="connsiteY2541" fmla="*/ 2451372 h 3181350"/>
                <a:gd name="connsiteX2542" fmla="*/ 1019055 w 1581150"/>
                <a:gd name="connsiteY2542" fmla="*/ 2447372 h 3181350"/>
                <a:gd name="connsiteX2543" fmla="*/ 1034961 w 1581150"/>
                <a:gd name="connsiteY2543" fmla="*/ 2456421 h 3181350"/>
                <a:gd name="connsiteX2544" fmla="*/ 1028770 w 1581150"/>
                <a:gd name="connsiteY2544" fmla="*/ 2465374 h 3181350"/>
                <a:gd name="connsiteX2545" fmla="*/ 1018578 w 1581150"/>
                <a:gd name="connsiteY2545" fmla="*/ 2453563 h 3181350"/>
                <a:gd name="connsiteX2546" fmla="*/ 1003529 w 1581150"/>
                <a:gd name="connsiteY2546" fmla="*/ 2457183 h 3181350"/>
                <a:gd name="connsiteX2547" fmla="*/ 989622 w 1581150"/>
                <a:gd name="connsiteY2547" fmla="*/ 2446705 h 3181350"/>
                <a:gd name="connsiteX2548" fmla="*/ 975906 w 1581150"/>
                <a:gd name="connsiteY2548" fmla="*/ 2456706 h 3181350"/>
                <a:gd name="connsiteX2549" fmla="*/ 982764 w 1581150"/>
                <a:gd name="connsiteY2549" fmla="*/ 2463564 h 3181350"/>
                <a:gd name="connsiteX2550" fmla="*/ 993909 w 1581150"/>
                <a:gd name="connsiteY2550" fmla="*/ 2462802 h 3181350"/>
                <a:gd name="connsiteX2551" fmla="*/ 996766 w 1581150"/>
                <a:gd name="connsiteY2551" fmla="*/ 2474042 h 3181350"/>
                <a:gd name="connsiteX2552" fmla="*/ 994099 w 1581150"/>
                <a:gd name="connsiteY2552" fmla="*/ 2459659 h 3181350"/>
                <a:gd name="connsiteX2553" fmla="*/ 1004767 w 1581150"/>
                <a:gd name="connsiteY2553" fmla="*/ 2465184 h 3181350"/>
                <a:gd name="connsiteX2554" fmla="*/ 1014578 w 1581150"/>
                <a:gd name="connsiteY2554" fmla="*/ 2458040 h 3181350"/>
                <a:gd name="connsiteX2555" fmla="*/ 1017912 w 1581150"/>
                <a:gd name="connsiteY2555" fmla="*/ 2462993 h 3181350"/>
                <a:gd name="connsiteX2556" fmla="*/ 1012387 w 1581150"/>
                <a:gd name="connsiteY2556" fmla="*/ 2462612 h 3181350"/>
                <a:gd name="connsiteX2557" fmla="*/ 1010006 w 1581150"/>
                <a:gd name="connsiteY2557" fmla="*/ 2470327 h 3181350"/>
                <a:gd name="connsiteX2558" fmla="*/ 1022198 w 1581150"/>
                <a:gd name="connsiteY2558" fmla="*/ 2480709 h 3181350"/>
                <a:gd name="connsiteX2559" fmla="*/ 1019531 w 1581150"/>
                <a:gd name="connsiteY2559" fmla="*/ 2466327 h 3181350"/>
                <a:gd name="connsiteX2560" fmla="*/ 1027532 w 1581150"/>
                <a:gd name="connsiteY2560" fmla="*/ 2482710 h 3181350"/>
                <a:gd name="connsiteX2561" fmla="*/ 1005148 w 1581150"/>
                <a:gd name="connsiteY2561" fmla="*/ 2485758 h 3181350"/>
                <a:gd name="connsiteX2562" fmla="*/ 1000386 w 1581150"/>
                <a:gd name="connsiteY2562" fmla="*/ 2475947 h 3181350"/>
                <a:gd name="connsiteX2563" fmla="*/ 982288 w 1581150"/>
                <a:gd name="connsiteY2563" fmla="*/ 2471470 h 3181350"/>
                <a:gd name="connsiteX2564" fmla="*/ 993813 w 1581150"/>
                <a:gd name="connsiteY2564" fmla="*/ 2489663 h 3181350"/>
                <a:gd name="connsiteX2565" fmla="*/ 987336 w 1581150"/>
                <a:gd name="connsiteY2565" fmla="*/ 2501760 h 3181350"/>
                <a:gd name="connsiteX2566" fmla="*/ 994671 w 1581150"/>
                <a:gd name="connsiteY2566" fmla="*/ 2502331 h 3181350"/>
                <a:gd name="connsiteX2567" fmla="*/ 999147 w 1581150"/>
                <a:gd name="connsiteY2567" fmla="*/ 2491663 h 3181350"/>
                <a:gd name="connsiteX2568" fmla="*/ 1007625 w 1581150"/>
                <a:gd name="connsiteY2568" fmla="*/ 2501760 h 3181350"/>
                <a:gd name="connsiteX2569" fmla="*/ 1020769 w 1581150"/>
                <a:gd name="connsiteY2569" fmla="*/ 2499569 h 3181350"/>
                <a:gd name="connsiteX2570" fmla="*/ 1019340 w 1581150"/>
                <a:gd name="connsiteY2570" fmla="*/ 2493187 h 3181350"/>
                <a:gd name="connsiteX2571" fmla="*/ 1031628 w 1581150"/>
                <a:gd name="connsiteY2571" fmla="*/ 2501950 h 3181350"/>
                <a:gd name="connsiteX2572" fmla="*/ 1045915 w 1581150"/>
                <a:gd name="connsiteY2572" fmla="*/ 2507760 h 3181350"/>
                <a:gd name="connsiteX2573" fmla="*/ 1041438 w 1581150"/>
                <a:gd name="connsiteY2573" fmla="*/ 2518428 h 3181350"/>
                <a:gd name="connsiteX2574" fmla="*/ 1019436 w 1581150"/>
                <a:gd name="connsiteY2574" fmla="*/ 2516809 h 3181350"/>
                <a:gd name="connsiteX2575" fmla="*/ 1021722 w 1581150"/>
                <a:gd name="connsiteY2575" fmla="*/ 2510713 h 3181350"/>
                <a:gd name="connsiteX2576" fmla="*/ 1012006 w 1581150"/>
                <a:gd name="connsiteY2576" fmla="*/ 2517857 h 3181350"/>
                <a:gd name="connsiteX2577" fmla="*/ 1017054 w 1581150"/>
                <a:gd name="connsiteY2577" fmla="*/ 2524524 h 3181350"/>
                <a:gd name="connsiteX2578" fmla="*/ 1011816 w 1581150"/>
                <a:gd name="connsiteY2578" fmla="*/ 2521000 h 3181350"/>
                <a:gd name="connsiteX2579" fmla="*/ 1002386 w 1581150"/>
                <a:gd name="connsiteY2579" fmla="*/ 2523477 h 3181350"/>
                <a:gd name="connsiteX2580" fmla="*/ 1022293 w 1581150"/>
                <a:gd name="connsiteY2580" fmla="*/ 2528049 h 3181350"/>
                <a:gd name="connsiteX2581" fmla="*/ 1011339 w 1581150"/>
                <a:gd name="connsiteY2581" fmla="*/ 2527287 h 3181350"/>
                <a:gd name="connsiteX2582" fmla="*/ 1007529 w 1581150"/>
                <a:gd name="connsiteY2582" fmla="*/ 2528620 h 3181350"/>
                <a:gd name="connsiteX2583" fmla="*/ 1008482 w 1581150"/>
                <a:gd name="connsiteY2583" fmla="*/ 2541288 h 3181350"/>
                <a:gd name="connsiteX2584" fmla="*/ 1006386 w 1581150"/>
                <a:gd name="connsiteY2584" fmla="*/ 2544241 h 3181350"/>
                <a:gd name="connsiteX2585" fmla="*/ 995337 w 1581150"/>
                <a:gd name="connsiteY2585" fmla="*/ 2543479 h 3181350"/>
                <a:gd name="connsiteX2586" fmla="*/ 990384 w 1581150"/>
                <a:gd name="connsiteY2586" fmla="*/ 2535192 h 3181350"/>
                <a:gd name="connsiteX2587" fmla="*/ 984765 w 1581150"/>
                <a:gd name="connsiteY2587" fmla="*/ 2536335 h 3181350"/>
                <a:gd name="connsiteX2588" fmla="*/ 989718 w 1581150"/>
                <a:gd name="connsiteY2588" fmla="*/ 2544527 h 3181350"/>
                <a:gd name="connsiteX2589" fmla="*/ 978669 w 1581150"/>
                <a:gd name="connsiteY2589" fmla="*/ 2543765 h 3181350"/>
                <a:gd name="connsiteX2590" fmla="*/ 981050 w 1581150"/>
                <a:gd name="connsiteY2590" fmla="*/ 2536050 h 3181350"/>
                <a:gd name="connsiteX2591" fmla="*/ 977621 w 1581150"/>
                <a:gd name="connsiteY2591" fmla="*/ 2532621 h 3181350"/>
                <a:gd name="connsiteX2592" fmla="*/ 960285 w 1581150"/>
                <a:gd name="connsiteY2592" fmla="*/ 2542336 h 3181350"/>
                <a:gd name="connsiteX2593" fmla="*/ 965334 w 1581150"/>
                <a:gd name="connsiteY2593" fmla="*/ 2549099 h 3181350"/>
                <a:gd name="connsiteX2594" fmla="*/ 957999 w 1581150"/>
                <a:gd name="connsiteY2594" fmla="*/ 2548527 h 3181350"/>
                <a:gd name="connsiteX2595" fmla="*/ 961047 w 1581150"/>
                <a:gd name="connsiteY2595" fmla="*/ 2556624 h 3181350"/>
                <a:gd name="connsiteX2596" fmla="*/ 953237 w 1581150"/>
                <a:gd name="connsiteY2596" fmla="*/ 2562338 h 3181350"/>
                <a:gd name="connsiteX2597" fmla="*/ 950284 w 1581150"/>
                <a:gd name="connsiteY2597" fmla="*/ 2552623 h 3181350"/>
                <a:gd name="connsiteX2598" fmla="*/ 935520 w 1581150"/>
                <a:gd name="connsiteY2598" fmla="*/ 2553099 h 3181350"/>
                <a:gd name="connsiteX2599" fmla="*/ 963143 w 1581150"/>
                <a:gd name="connsiteY2599" fmla="*/ 2578817 h 3181350"/>
                <a:gd name="connsiteX2600" fmla="*/ 955428 w 1581150"/>
                <a:gd name="connsiteY2600" fmla="*/ 2583008 h 3181350"/>
                <a:gd name="connsiteX2601" fmla="*/ 952570 w 1581150"/>
                <a:gd name="connsiteY2601" fmla="*/ 2597010 h 3181350"/>
                <a:gd name="connsiteX2602" fmla="*/ 969525 w 1581150"/>
                <a:gd name="connsiteY2602" fmla="*/ 2591961 h 3181350"/>
                <a:gd name="connsiteX2603" fmla="*/ 968858 w 1581150"/>
                <a:gd name="connsiteY2603" fmla="*/ 2601296 h 3181350"/>
                <a:gd name="connsiteX2604" fmla="*/ 961333 w 1581150"/>
                <a:gd name="connsiteY2604" fmla="*/ 2603963 h 3181350"/>
                <a:gd name="connsiteX2605" fmla="*/ 954189 w 1581150"/>
                <a:gd name="connsiteY2605" fmla="*/ 2600248 h 3181350"/>
                <a:gd name="connsiteX2606" fmla="*/ 948379 w 1581150"/>
                <a:gd name="connsiteY2606" fmla="*/ 2603010 h 3181350"/>
                <a:gd name="connsiteX2607" fmla="*/ 954761 w 1581150"/>
                <a:gd name="connsiteY2607" fmla="*/ 2616155 h 3181350"/>
                <a:gd name="connsiteX2608" fmla="*/ 963905 w 1581150"/>
                <a:gd name="connsiteY2608" fmla="*/ 2616821 h 3181350"/>
                <a:gd name="connsiteX2609" fmla="*/ 963619 w 1581150"/>
                <a:gd name="connsiteY2609" fmla="*/ 2619965 h 3181350"/>
                <a:gd name="connsiteX2610" fmla="*/ 947427 w 1581150"/>
                <a:gd name="connsiteY2610" fmla="*/ 2614059 h 3181350"/>
                <a:gd name="connsiteX2611" fmla="*/ 941997 w 1581150"/>
                <a:gd name="connsiteY2611" fmla="*/ 2612059 h 3181350"/>
                <a:gd name="connsiteX2612" fmla="*/ 932568 w 1581150"/>
                <a:gd name="connsiteY2612" fmla="*/ 2614536 h 3181350"/>
                <a:gd name="connsiteX2613" fmla="*/ 927424 w 1581150"/>
                <a:gd name="connsiteY2613" fmla="*/ 2609392 h 3181350"/>
                <a:gd name="connsiteX2614" fmla="*/ 908565 w 1581150"/>
                <a:gd name="connsiteY2614" fmla="*/ 2614345 h 3181350"/>
                <a:gd name="connsiteX2615" fmla="*/ 913327 w 1581150"/>
                <a:gd name="connsiteY2615" fmla="*/ 2624156 h 3181350"/>
                <a:gd name="connsiteX2616" fmla="*/ 926757 w 1581150"/>
                <a:gd name="connsiteY2616" fmla="*/ 2642444 h 3181350"/>
                <a:gd name="connsiteX2617" fmla="*/ 921233 w 1581150"/>
                <a:gd name="connsiteY2617" fmla="*/ 2642063 h 3181350"/>
                <a:gd name="connsiteX2618" fmla="*/ 925900 w 1581150"/>
                <a:gd name="connsiteY2618" fmla="*/ 2653397 h 3181350"/>
                <a:gd name="connsiteX2619" fmla="*/ 916375 w 1581150"/>
                <a:gd name="connsiteY2619" fmla="*/ 2657493 h 3181350"/>
                <a:gd name="connsiteX2620" fmla="*/ 918661 w 1581150"/>
                <a:gd name="connsiteY2620" fmla="*/ 2651302 h 3181350"/>
                <a:gd name="connsiteX2621" fmla="*/ 901897 w 1581150"/>
                <a:gd name="connsiteY2621" fmla="*/ 2653207 h 3181350"/>
                <a:gd name="connsiteX2622" fmla="*/ 886657 w 1581150"/>
                <a:gd name="connsiteY2622" fmla="*/ 2634729 h 3181350"/>
                <a:gd name="connsiteX2623" fmla="*/ 880752 w 1581150"/>
                <a:gd name="connsiteY2623" fmla="*/ 2640634 h 3181350"/>
                <a:gd name="connsiteX2624" fmla="*/ 887610 w 1581150"/>
                <a:gd name="connsiteY2624" fmla="*/ 2647492 h 3181350"/>
                <a:gd name="connsiteX2625" fmla="*/ 897039 w 1581150"/>
                <a:gd name="connsiteY2625" fmla="*/ 2645016 h 3181350"/>
                <a:gd name="connsiteX2626" fmla="*/ 907231 w 1581150"/>
                <a:gd name="connsiteY2626" fmla="*/ 2656827 h 3181350"/>
                <a:gd name="connsiteX2627" fmla="*/ 904945 w 1581150"/>
                <a:gd name="connsiteY2627" fmla="*/ 2662922 h 3181350"/>
                <a:gd name="connsiteX2628" fmla="*/ 917232 w 1581150"/>
                <a:gd name="connsiteY2628" fmla="*/ 2671686 h 3181350"/>
                <a:gd name="connsiteX2629" fmla="*/ 911517 w 1581150"/>
                <a:gd name="connsiteY2629" fmla="*/ 2674448 h 3181350"/>
                <a:gd name="connsiteX2630" fmla="*/ 912565 w 1581150"/>
                <a:gd name="connsiteY2630" fmla="*/ 2685592 h 3181350"/>
                <a:gd name="connsiteX2631" fmla="*/ 914946 w 1581150"/>
                <a:gd name="connsiteY2631" fmla="*/ 2677877 h 3181350"/>
                <a:gd name="connsiteX2632" fmla="*/ 924090 w 1581150"/>
                <a:gd name="connsiteY2632" fmla="*/ 2678544 h 3181350"/>
                <a:gd name="connsiteX2633" fmla="*/ 921709 w 1581150"/>
                <a:gd name="connsiteY2633" fmla="*/ 2686259 h 3181350"/>
                <a:gd name="connsiteX2634" fmla="*/ 910374 w 1581150"/>
                <a:gd name="connsiteY2634" fmla="*/ 2690164 h 3181350"/>
                <a:gd name="connsiteX2635" fmla="*/ 894849 w 1581150"/>
                <a:gd name="connsiteY2635" fmla="*/ 2676353 h 3181350"/>
                <a:gd name="connsiteX2636" fmla="*/ 895515 w 1581150"/>
                <a:gd name="connsiteY2636" fmla="*/ 2666923 h 3181350"/>
                <a:gd name="connsiteX2637" fmla="*/ 900945 w 1581150"/>
                <a:gd name="connsiteY2637" fmla="*/ 2667304 h 3181350"/>
                <a:gd name="connsiteX2638" fmla="*/ 892563 w 1581150"/>
                <a:gd name="connsiteY2638" fmla="*/ 2655684 h 3181350"/>
                <a:gd name="connsiteX2639" fmla="*/ 888657 w 1581150"/>
                <a:gd name="connsiteY2639" fmla="*/ 2658541 h 3181350"/>
                <a:gd name="connsiteX2640" fmla="*/ 895611 w 1581150"/>
                <a:gd name="connsiteY2640" fmla="*/ 2663780 h 3181350"/>
                <a:gd name="connsiteX2641" fmla="*/ 891229 w 1581150"/>
                <a:gd name="connsiteY2641" fmla="*/ 2672924 h 3181350"/>
                <a:gd name="connsiteX2642" fmla="*/ 883609 w 1581150"/>
                <a:gd name="connsiteY2642" fmla="*/ 2675496 h 3181350"/>
                <a:gd name="connsiteX2643" fmla="*/ 876465 w 1581150"/>
                <a:gd name="connsiteY2643" fmla="*/ 2673400 h 3181350"/>
                <a:gd name="connsiteX2644" fmla="*/ 883133 w 1581150"/>
                <a:gd name="connsiteY2644" fmla="*/ 2683306 h 3181350"/>
                <a:gd name="connsiteX2645" fmla="*/ 873989 w 1581150"/>
                <a:gd name="connsiteY2645" fmla="*/ 2682639 h 3181350"/>
                <a:gd name="connsiteX2646" fmla="*/ 870941 w 1581150"/>
                <a:gd name="connsiteY2646" fmla="*/ 2674543 h 3181350"/>
                <a:gd name="connsiteX2647" fmla="*/ 853224 w 1581150"/>
                <a:gd name="connsiteY2647" fmla="*/ 2663780 h 3181350"/>
                <a:gd name="connsiteX2648" fmla="*/ 843699 w 1581150"/>
                <a:gd name="connsiteY2648" fmla="*/ 2667780 h 3181350"/>
                <a:gd name="connsiteX2649" fmla="*/ 848557 w 1581150"/>
                <a:gd name="connsiteY2649" fmla="*/ 2676067 h 3181350"/>
                <a:gd name="connsiteX2650" fmla="*/ 831317 w 1581150"/>
                <a:gd name="connsiteY2650" fmla="*/ 2660637 h 3181350"/>
                <a:gd name="connsiteX2651" fmla="*/ 844271 w 1581150"/>
                <a:gd name="connsiteY2651" fmla="*/ 2659970 h 3181350"/>
                <a:gd name="connsiteX2652" fmla="*/ 830174 w 1581150"/>
                <a:gd name="connsiteY2652" fmla="*/ 2651016 h 3181350"/>
                <a:gd name="connsiteX2653" fmla="*/ 832746 w 1581150"/>
                <a:gd name="connsiteY2653" fmla="*/ 2641682 h 3181350"/>
                <a:gd name="connsiteX2654" fmla="*/ 834460 w 1581150"/>
                <a:gd name="connsiteY2654" fmla="*/ 2643396 h 3181350"/>
                <a:gd name="connsiteX2655" fmla="*/ 838080 w 1581150"/>
                <a:gd name="connsiteY2655" fmla="*/ 2643682 h 3181350"/>
                <a:gd name="connsiteX2656" fmla="*/ 843128 w 1581150"/>
                <a:gd name="connsiteY2656" fmla="*/ 2650350 h 3181350"/>
                <a:gd name="connsiteX2657" fmla="*/ 850176 w 1581150"/>
                <a:gd name="connsiteY2657" fmla="*/ 2653969 h 3181350"/>
                <a:gd name="connsiteX2658" fmla="*/ 855510 w 1581150"/>
                <a:gd name="connsiteY2658" fmla="*/ 2657588 h 3181350"/>
                <a:gd name="connsiteX2659" fmla="*/ 861225 w 1581150"/>
                <a:gd name="connsiteY2659" fmla="*/ 2654826 h 3181350"/>
                <a:gd name="connsiteX2660" fmla="*/ 859035 w 1581150"/>
                <a:gd name="connsiteY2660" fmla="*/ 2635776 h 3181350"/>
                <a:gd name="connsiteX2661" fmla="*/ 847986 w 1581150"/>
                <a:gd name="connsiteY2661" fmla="*/ 2635014 h 3181350"/>
                <a:gd name="connsiteX2662" fmla="*/ 847509 w 1581150"/>
                <a:gd name="connsiteY2662" fmla="*/ 2641301 h 3181350"/>
                <a:gd name="connsiteX2663" fmla="*/ 838270 w 1581150"/>
                <a:gd name="connsiteY2663" fmla="*/ 2640634 h 3181350"/>
                <a:gd name="connsiteX2664" fmla="*/ 845604 w 1581150"/>
                <a:gd name="connsiteY2664" fmla="*/ 2641205 h 3181350"/>
                <a:gd name="connsiteX2665" fmla="*/ 830269 w 1581150"/>
                <a:gd name="connsiteY2665" fmla="*/ 2624251 h 3181350"/>
                <a:gd name="connsiteX2666" fmla="*/ 843699 w 1581150"/>
                <a:gd name="connsiteY2666" fmla="*/ 2617393 h 3181350"/>
                <a:gd name="connsiteX2667" fmla="*/ 834936 w 1581150"/>
                <a:gd name="connsiteY2667" fmla="*/ 2611964 h 3181350"/>
                <a:gd name="connsiteX2668" fmla="*/ 830079 w 1581150"/>
                <a:gd name="connsiteY2668" fmla="*/ 2602153 h 3181350"/>
                <a:gd name="connsiteX2669" fmla="*/ 835698 w 1581150"/>
                <a:gd name="connsiteY2669" fmla="*/ 2601010 h 3181350"/>
                <a:gd name="connsiteX2670" fmla="*/ 825030 w 1581150"/>
                <a:gd name="connsiteY2670" fmla="*/ 2595486 h 3181350"/>
                <a:gd name="connsiteX2671" fmla="*/ 853510 w 1581150"/>
                <a:gd name="connsiteY2671" fmla="*/ 2584913 h 3181350"/>
                <a:gd name="connsiteX2672" fmla="*/ 840842 w 1581150"/>
                <a:gd name="connsiteY2672" fmla="*/ 2582436 h 3181350"/>
                <a:gd name="connsiteX2673" fmla="*/ 843795 w 1581150"/>
                <a:gd name="connsiteY2673" fmla="*/ 2566911 h 3181350"/>
                <a:gd name="connsiteX2674" fmla="*/ 857796 w 1581150"/>
                <a:gd name="connsiteY2674" fmla="*/ 2577388 h 3181350"/>
                <a:gd name="connsiteX2675" fmla="*/ 853129 w 1581150"/>
                <a:gd name="connsiteY2675" fmla="*/ 2565958 h 3181350"/>
                <a:gd name="connsiteX2676" fmla="*/ 859892 w 1581150"/>
                <a:gd name="connsiteY2676" fmla="*/ 2574340 h 3181350"/>
                <a:gd name="connsiteX2677" fmla="*/ 875418 w 1581150"/>
                <a:gd name="connsiteY2677" fmla="*/ 2564434 h 3181350"/>
                <a:gd name="connsiteX2678" fmla="*/ 872084 w 1581150"/>
                <a:gd name="connsiteY2678" fmla="*/ 2559481 h 3181350"/>
                <a:gd name="connsiteX2679" fmla="*/ 857415 w 1581150"/>
                <a:gd name="connsiteY2679" fmla="*/ 2558433 h 3181350"/>
                <a:gd name="connsiteX2680" fmla="*/ 874179 w 1581150"/>
                <a:gd name="connsiteY2680" fmla="*/ 2556528 h 3181350"/>
                <a:gd name="connsiteX2681" fmla="*/ 875132 w 1581150"/>
                <a:gd name="connsiteY2681" fmla="*/ 2543955 h 3181350"/>
                <a:gd name="connsiteX2682" fmla="*/ 876561 w 1581150"/>
                <a:gd name="connsiteY2682" fmla="*/ 2548813 h 3181350"/>
                <a:gd name="connsiteX2683" fmla="*/ 883895 w 1581150"/>
                <a:gd name="connsiteY2683" fmla="*/ 2549385 h 3181350"/>
                <a:gd name="connsiteX2684" fmla="*/ 875608 w 1581150"/>
                <a:gd name="connsiteY2684" fmla="*/ 2536145 h 3181350"/>
                <a:gd name="connsiteX2685" fmla="*/ 864464 w 1581150"/>
                <a:gd name="connsiteY2685" fmla="*/ 2536907 h 3181350"/>
                <a:gd name="connsiteX2686" fmla="*/ 867131 w 1581150"/>
                <a:gd name="connsiteY2686" fmla="*/ 2526048 h 3181350"/>
                <a:gd name="connsiteX2687" fmla="*/ 862083 w 1581150"/>
                <a:gd name="connsiteY2687" fmla="*/ 2519381 h 3181350"/>
                <a:gd name="connsiteX2688" fmla="*/ 869607 w 1581150"/>
                <a:gd name="connsiteY2688" fmla="*/ 2516714 h 3181350"/>
                <a:gd name="connsiteX2689" fmla="*/ 866464 w 1581150"/>
                <a:gd name="connsiteY2689" fmla="*/ 2510142 h 3181350"/>
                <a:gd name="connsiteX2690" fmla="*/ 868845 w 1581150"/>
                <a:gd name="connsiteY2690" fmla="*/ 2502426 h 3181350"/>
                <a:gd name="connsiteX2691" fmla="*/ 871322 w 1581150"/>
                <a:gd name="connsiteY2691" fmla="*/ 2493092 h 3181350"/>
                <a:gd name="connsiteX2692" fmla="*/ 863321 w 1581150"/>
                <a:gd name="connsiteY2692" fmla="*/ 2476709 h 3181350"/>
                <a:gd name="connsiteX2693" fmla="*/ 870655 w 1581150"/>
                <a:gd name="connsiteY2693" fmla="*/ 2477280 h 3181350"/>
                <a:gd name="connsiteX2694" fmla="*/ 873798 w 1581150"/>
                <a:gd name="connsiteY2694" fmla="*/ 2483853 h 3181350"/>
                <a:gd name="connsiteX2695" fmla="*/ 889038 w 1581150"/>
                <a:gd name="connsiteY2695" fmla="*/ 2477090 h 3181350"/>
                <a:gd name="connsiteX2696" fmla="*/ 887514 w 1581150"/>
                <a:gd name="connsiteY2696" fmla="*/ 2472232 h 3181350"/>
                <a:gd name="connsiteX2697" fmla="*/ 879799 w 1581150"/>
                <a:gd name="connsiteY2697" fmla="*/ 2476423 h 3181350"/>
                <a:gd name="connsiteX2698" fmla="*/ 869512 w 1581150"/>
                <a:gd name="connsiteY2698" fmla="*/ 2466231 h 3181350"/>
                <a:gd name="connsiteX2699" fmla="*/ 866655 w 1581150"/>
                <a:gd name="connsiteY2699" fmla="*/ 2454992 h 3181350"/>
                <a:gd name="connsiteX2700" fmla="*/ 866083 w 1581150"/>
                <a:gd name="connsiteY2700" fmla="*/ 2462897 h 3181350"/>
                <a:gd name="connsiteX2701" fmla="*/ 857225 w 1581150"/>
                <a:gd name="connsiteY2701" fmla="*/ 2457563 h 3181350"/>
                <a:gd name="connsiteX2702" fmla="*/ 863321 w 1581150"/>
                <a:gd name="connsiteY2702" fmla="*/ 2450134 h 3181350"/>
                <a:gd name="connsiteX2703" fmla="*/ 892467 w 1581150"/>
                <a:gd name="connsiteY2703" fmla="*/ 2455468 h 3181350"/>
                <a:gd name="connsiteX2704" fmla="*/ 872465 w 1581150"/>
                <a:gd name="connsiteY2704" fmla="*/ 2452420 h 3181350"/>
                <a:gd name="connsiteX2705" fmla="*/ 874656 w 1581150"/>
                <a:gd name="connsiteY2705" fmla="*/ 2447848 h 3181350"/>
                <a:gd name="connsiteX2706" fmla="*/ 865797 w 1581150"/>
                <a:gd name="connsiteY2706" fmla="*/ 2442419 h 3181350"/>
                <a:gd name="connsiteX2707" fmla="*/ 863607 w 1581150"/>
                <a:gd name="connsiteY2707" fmla="*/ 2446991 h 3181350"/>
                <a:gd name="connsiteX2708" fmla="*/ 856272 w 1581150"/>
                <a:gd name="connsiteY2708" fmla="*/ 2446419 h 3181350"/>
                <a:gd name="connsiteX2709" fmla="*/ 875037 w 1581150"/>
                <a:gd name="connsiteY2709" fmla="*/ 2441466 h 3181350"/>
                <a:gd name="connsiteX2710" fmla="*/ 870274 w 1581150"/>
                <a:gd name="connsiteY2710" fmla="*/ 2431656 h 3181350"/>
                <a:gd name="connsiteX2711" fmla="*/ 862940 w 1581150"/>
                <a:gd name="connsiteY2711" fmla="*/ 2431084 h 3181350"/>
                <a:gd name="connsiteX2712" fmla="*/ 876561 w 1581150"/>
                <a:gd name="connsiteY2712" fmla="*/ 2421083 h 3181350"/>
                <a:gd name="connsiteX2713" fmla="*/ 895039 w 1581150"/>
                <a:gd name="connsiteY2713" fmla="*/ 2420892 h 3181350"/>
                <a:gd name="connsiteX2714" fmla="*/ 895706 w 1581150"/>
                <a:gd name="connsiteY2714" fmla="*/ 2412891 h 3181350"/>
                <a:gd name="connsiteX2715" fmla="*/ 1022769 w 1581150"/>
                <a:gd name="connsiteY2715" fmla="*/ 2439657 h 3181350"/>
                <a:gd name="connsiteX2716" fmla="*/ 1013530 w 1581150"/>
                <a:gd name="connsiteY2716" fmla="*/ 2440514 h 3181350"/>
                <a:gd name="connsiteX2717" fmla="*/ 1014006 w 1581150"/>
                <a:gd name="connsiteY2717" fmla="*/ 2434227 h 3181350"/>
                <a:gd name="connsiteX2718" fmla="*/ 1021341 w 1581150"/>
                <a:gd name="connsiteY2718" fmla="*/ 2434799 h 3181350"/>
                <a:gd name="connsiteX2719" fmla="*/ 1023627 w 1581150"/>
                <a:gd name="connsiteY2719" fmla="*/ 2428608 h 3181350"/>
                <a:gd name="connsiteX2720" fmla="*/ 1028675 w 1581150"/>
                <a:gd name="connsiteY2720" fmla="*/ 2435275 h 3181350"/>
                <a:gd name="connsiteX2721" fmla="*/ 1021341 w 1581150"/>
                <a:gd name="connsiteY2721" fmla="*/ 2434704 h 3181350"/>
                <a:gd name="connsiteX2722" fmla="*/ 1022769 w 1581150"/>
                <a:gd name="connsiteY2722" fmla="*/ 2439657 h 3181350"/>
                <a:gd name="connsiteX2723" fmla="*/ 1042772 w 1581150"/>
                <a:gd name="connsiteY2723" fmla="*/ 2543670 h 3181350"/>
                <a:gd name="connsiteX2724" fmla="*/ 1035438 w 1581150"/>
                <a:gd name="connsiteY2724" fmla="*/ 2543098 h 3181350"/>
                <a:gd name="connsiteX2725" fmla="*/ 1041438 w 1581150"/>
                <a:gd name="connsiteY2725" fmla="*/ 2537193 h 3181350"/>
                <a:gd name="connsiteX2726" fmla="*/ 1042772 w 1581150"/>
                <a:gd name="connsiteY2726" fmla="*/ 2543670 h 3181350"/>
                <a:gd name="connsiteX2727" fmla="*/ 1021531 w 1581150"/>
                <a:gd name="connsiteY2727" fmla="*/ 2581484 h 3181350"/>
                <a:gd name="connsiteX2728" fmla="*/ 1010673 w 1581150"/>
                <a:gd name="connsiteY2728" fmla="*/ 2579103 h 3181350"/>
                <a:gd name="connsiteX2729" fmla="*/ 1015149 w 1581150"/>
                <a:gd name="connsiteY2729" fmla="*/ 2568435 h 3181350"/>
                <a:gd name="connsiteX2730" fmla="*/ 1009625 w 1581150"/>
                <a:gd name="connsiteY2730" fmla="*/ 2568054 h 3181350"/>
                <a:gd name="connsiteX2731" fmla="*/ 1009244 w 1581150"/>
                <a:gd name="connsiteY2731" fmla="*/ 2572721 h 3181350"/>
                <a:gd name="connsiteX2732" fmla="*/ 1004577 w 1581150"/>
                <a:gd name="connsiteY2732" fmla="*/ 2561291 h 3181350"/>
                <a:gd name="connsiteX2733" fmla="*/ 991908 w 1581150"/>
                <a:gd name="connsiteY2733" fmla="*/ 2557195 h 3181350"/>
                <a:gd name="connsiteX2734" fmla="*/ 1006577 w 1581150"/>
                <a:gd name="connsiteY2734" fmla="*/ 2558243 h 3181350"/>
                <a:gd name="connsiteX2735" fmla="*/ 1022198 w 1581150"/>
                <a:gd name="connsiteY2735" fmla="*/ 2546813 h 3181350"/>
                <a:gd name="connsiteX2736" fmla="*/ 1012197 w 1581150"/>
                <a:gd name="connsiteY2736" fmla="*/ 2557100 h 3181350"/>
                <a:gd name="connsiteX2737" fmla="*/ 1018578 w 1581150"/>
                <a:gd name="connsiteY2737" fmla="*/ 2570149 h 3181350"/>
                <a:gd name="connsiteX2738" fmla="*/ 1025913 w 1581150"/>
                <a:gd name="connsiteY2738" fmla="*/ 2570721 h 3181350"/>
                <a:gd name="connsiteX2739" fmla="*/ 1021531 w 1581150"/>
                <a:gd name="connsiteY2739" fmla="*/ 2581484 h 3181350"/>
                <a:gd name="connsiteX2740" fmla="*/ 993909 w 1581150"/>
                <a:gd name="connsiteY2740" fmla="*/ 2705595 h 3181350"/>
                <a:gd name="connsiteX2741" fmla="*/ 992861 w 1581150"/>
                <a:gd name="connsiteY2741" fmla="*/ 2694450 h 3181350"/>
                <a:gd name="connsiteX2742" fmla="*/ 978383 w 1581150"/>
                <a:gd name="connsiteY2742" fmla="*/ 2690259 h 3181350"/>
                <a:gd name="connsiteX2743" fmla="*/ 977621 w 1581150"/>
                <a:gd name="connsiteY2743" fmla="*/ 2676067 h 3181350"/>
                <a:gd name="connsiteX2744" fmla="*/ 988670 w 1581150"/>
                <a:gd name="connsiteY2744" fmla="*/ 2676829 h 3181350"/>
                <a:gd name="connsiteX2745" fmla="*/ 987527 w 1581150"/>
                <a:gd name="connsiteY2745" fmla="*/ 2667304 h 3181350"/>
                <a:gd name="connsiteX2746" fmla="*/ 994861 w 1581150"/>
                <a:gd name="connsiteY2746" fmla="*/ 2667876 h 3181350"/>
                <a:gd name="connsiteX2747" fmla="*/ 992670 w 1581150"/>
                <a:gd name="connsiteY2747" fmla="*/ 2672447 h 3181350"/>
                <a:gd name="connsiteX2748" fmla="*/ 1003434 w 1581150"/>
                <a:gd name="connsiteY2748" fmla="*/ 2676353 h 3181350"/>
                <a:gd name="connsiteX2749" fmla="*/ 994385 w 1581150"/>
                <a:gd name="connsiteY2749" fmla="*/ 2674067 h 3181350"/>
                <a:gd name="connsiteX2750" fmla="*/ 998862 w 1581150"/>
                <a:gd name="connsiteY2750" fmla="*/ 2688545 h 3181350"/>
                <a:gd name="connsiteX2751" fmla="*/ 993909 w 1581150"/>
                <a:gd name="connsiteY2751" fmla="*/ 2680258 h 3181350"/>
                <a:gd name="connsiteX2752" fmla="*/ 991718 w 1581150"/>
                <a:gd name="connsiteY2752" fmla="*/ 2684830 h 3181350"/>
                <a:gd name="connsiteX2753" fmla="*/ 988098 w 1581150"/>
                <a:gd name="connsiteY2753" fmla="*/ 2683020 h 3181350"/>
                <a:gd name="connsiteX2754" fmla="*/ 1000290 w 1581150"/>
                <a:gd name="connsiteY2754" fmla="*/ 2693307 h 3181350"/>
                <a:gd name="connsiteX2755" fmla="*/ 1005053 w 1581150"/>
                <a:gd name="connsiteY2755" fmla="*/ 2702928 h 3181350"/>
                <a:gd name="connsiteX2756" fmla="*/ 993909 w 1581150"/>
                <a:gd name="connsiteY2756" fmla="*/ 2705595 h 3181350"/>
                <a:gd name="connsiteX2757" fmla="*/ 994385 w 1581150"/>
                <a:gd name="connsiteY2757" fmla="*/ 2724549 h 3181350"/>
                <a:gd name="connsiteX2758" fmla="*/ 1000386 w 1581150"/>
                <a:gd name="connsiteY2758" fmla="*/ 2718644 h 3181350"/>
                <a:gd name="connsiteX2759" fmla="*/ 994385 w 1581150"/>
                <a:gd name="connsiteY2759" fmla="*/ 2724549 h 3181350"/>
                <a:gd name="connsiteX2760" fmla="*/ 992385 w 1581150"/>
                <a:gd name="connsiteY2760" fmla="*/ 2700737 h 3181350"/>
                <a:gd name="connsiteX2761" fmla="*/ 990003 w 1581150"/>
                <a:gd name="connsiteY2761" fmla="*/ 2708452 h 3181350"/>
                <a:gd name="connsiteX2762" fmla="*/ 982764 w 1581150"/>
                <a:gd name="connsiteY2762" fmla="*/ 2706357 h 3181350"/>
                <a:gd name="connsiteX2763" fmla="*/ 992385 w 1581150"/>
                <a:gd name="connsiteY2763" fmla="*/ 2700737 h 3181350"/>
                <a:gd name="connsiteX2764" fmla="*/ 911994 w 1581150"/>
                <a:gd name="connsiteY2764" fmla="*/ 2740551 h 3181350"/>
                <a:gd name="connsiteX2765" fmla="*/ 903897 w 1581150"/>
                <a:gd name="connsiteY2765" fmla="*/ 2725788 h 3181350"/>
                <a:gd name="connsiteX2766" fmla="*/ 922376 w 1581150"/>
                <a:gd name="connsiteY2766" fmla="*/ 2725597 h 3181350"/>
                <a:gd name="connsiteX2767" fmla="*/ 911994 w 1581150"/>
                <a:gd name="connsiteY2767" fmla="*/ 2740551 h 3181350"/>
                <a:gd name="connsiteX2768" fmla="*/ 903231 w 1581150"/>
                <a:gd name="connsiteY2768" fmla="*/ 2735122 h 3181350"/>
                <a:gd name="connsiteX2769" fmla="*/ 895611 w 1581150"/>
                <a:gd name="connsiteY2769" fmla="*/ 2737694 h 3181350"/>
                <a:gd name="connsiteX2770" fmla="*/ 887800 w 1581150"/>
                <a:gd name="connsiteY2770" fmla="*/ 2718168 h 3181350"/>
                <a:gd name="connsiteX2771" fmla="*/ 885895 w 1581150"/>
                <a:gd name="connsiteY2771" fmla="*/ 2719596 h 3181350"/>
                <a:gd name="connsiteX2772" fmla="*/ 882466 w 1581150"/>
                <a:gd name="connsiteY2772" fmla="*/ 2716167 h 3181350"/>
                <a:gd name="connsiteX2773" fmla="*/ 872179 w 1581150"/>
                <a:gd name="connsiteY2773" fmla="*/ 2729597 h 3181350"/>
                <a:gd name="connsiteX2774" fmla="*/ 872941 w 1581150"/>
                <a:gd name="connsiteY2774" fmla="*/ 2718644 h 3181350"/>
                <a:gd name="connsiteX2775" fmla="*/ 867321 w 1581150"/>
                <a:gd name="connsiteY2775" fmla="*/ 2719787 h 3181350"/>
                <a:gd name="connsiteX2776" fmla="*/ 866845 w 1581150"/>
                <a:gd name="connsiteY2776" fmla="*/ 2726073 h 3181350"/>
                <a:gd name="connsiteX2777" fmla="*/ 863416 w 1581150"/>
                <a:gd name="connsiteY2777" fmla="*/ 2722644 h 3181350"/>
                <a:gd name="connsiteX2778" fmla="*/ 869226 w 1581150"/>
                <a:gd name="connsiteY2778" fmla="*/ 2718358 h 3181350"/>
                <a:gd name="connsiteX2779" fmla="*/ 860273 w 1581150"/>
                <a:gd name="connsiteY2779" fmla="*/ 2714548 h 3181350"/>
                <a:gd name="connsiteX2780" fmla="*/ 867702 w 1581150"/>
                <a:gd name="connsiteY2780" fmla="*/ 2713500 h 3181350"/>
                <a:gd name="connsiteX2781" fmla="*/ 857796 w 1581150"/>
                <a:gd name="connsiteY2781" fmla="*/ 2697022 h 3181350"/>
                <a:gd name="connsiteX2782" fmla="*/ 850843 w 1581150"/>
                <a:gd name="connsiteY2782" fmla="*/ 2717025 h 3181350"/>
                <a:gd name="connsiteX2783" fmla="*/ 829888 w 1581150"/>
                <a:gd name="connsiteY2783" fmla="*/ 2701308 h 3181350"/>
                <a:gd name="connsiteX2784" fmla="*/ 832460 w 1581150"/>
                <a:gd name="connsiteY2784" fmla="*/ 2692069 h 3181350"/>
                <a:gd name="connsiteX2785" fmla="*/ 835508 w 1581150"/>
                <a:gd name="connsiteY2785" fmla="*/ 2700165 h 3181350"/>
                <a:gd name="connsiteX2786" fmla="*/ 839604 w 1581150"/>
                <a:gd name="connsiteY2786" fmla="*/ 2694164 h 3181350"/>
                <a:gd name="connsiteX2787" fmla="*/ 844747 w 1581150"/>
                <a:gd name="connsiteY2787" fmla="*/ 2699308 h 3181350"/>
                <a:gd name="connsiteX2788" fmla="*/ 837222 w 1581150"/>
                <a:gd name="connsiteY2788" fmla="*/ 2700356 h 3181350"/>
                <a:gd name="connsiteX2789" fmla="*/ 842366 w 1581150"/>
                <a:gd name="connsiteY2789" fmla="*/ 2705404 h 3181350"/>
                <a:gd name="connsiteX2790" fmla="*/ 861892 w 1581150"/>
                <a:gd name="connsiteY2790" fmla="*/ 2691117 h 3181350"/>
                <a:gd name="connsiteX2791" fmla="*/ 855415 w 1581150"/>
                <a:gd name="connsiteY2791" fmla="*/ 2679591 h 3181350"/>
                <a:gd name="connsiteX2792" fmla="*/ 846081 w 1581150"/>
                <a:gd name="connsiteY2792" fmla="*/ 2680449 h 3181350"/>
                <a:gd name="connsiteX2793" fmla="*/ 852272 w 1581150"/>
                <a:gd name="connsiteY2793" fmla="*/ 2671495 h 3181350"/>
                <a:gd name="connsiteX2794" fmla="*/ 857606 w 1581150"/>
                <a:gd name="connsiteY2794" fmla="*/ 2673495 h 3181350"/>
                <a:gd name="connsiteX2795" fmla="*/ 864369 w 1581150"/>
                <a:gd name="connsiteY2795" fmla="*/ 2681877 h 3181350"/>
                <a:gd name="connsiteX2796" fmla="*/ 861511 w 1581150"/>
                <a:gd name="connsiteY2796" fmla="*/ 2695879 h 3181350"/>
                <a:gd name="connsiteX2797" fmla="*/ 872179 w 1581150"/>
                <a:gd name="connsiteY2797" fmla="*/ 2701404 h 3181350"/>
                <a:gd name="connsiteX2798" fmla="*/ 876180 w 1581150"/>
                <a:gd name="connsiteY2798" fmla="*/ 2697022 h 3181350"/>
                <a:gd name="connsiteX2799" fmla="*/ 881037 w 1581150"/>
                <a:gd name="connsiteY2799" fmla="*/ 2705213 h 3181350"/>
                <a:gd name="connsiteX2800" fmla="*/ 871322 w 1581150"/>
                <a:gd name="connsiteY2800" fmla="*/ 2712357 h 3181350"/>
                <a:gd name="connsiteX2801" fmla="*/ 880466 w 1581150"/>
                <a:gd name="connsiteY2801" fmla="*/ 2713024 h 3181350"/>
                <a:gd name="connsiteX2802" fmla="*/ 877132 w 1581150"/>
                <a:gd name="connsiteY2802" fmla="*/ 2708071 h 3181350"/>
                <a:gd name="connsiteX2803" fmla="*/ 885895 w 1581150"/>
                <a:gd name="connsiteY2803" fmla="*/ 2715024 h 3181350"/>
                <a:gd name="connsiteX2804" fmla="*/ 894944 w 1581150"/>
                <a:gd name="connsiteY2804" fmla="*/ 2717310 h 3181350"/>
                <a:gd name="connsiteX2805" fmla="*/ 903421 w 1581150"/>
                <a:gd name="connsiteY2805" fmla="*/ 2702166 h 3181350"/>
                <a:gd name="connsiteX2806" fmla="*/ 892372 w 1581150"/>
                <a:gd name="connsiteY2806" fmla="*/ 2701308 h 3181350"/>
                <a:gd name="connsiteX2807" fmla="*/ 896277 w 1581150"/>
                <a:gd name="connsiteY2807" fmla="*/ 2698451 h 3181350"/>
                <a:gd name="connsiteX2808" fmla="*/ 894944 w 1581150"/>
                <a:gd name="connsiteY2808" fmla="*/ 2692069 h 3181350"/>
                <a:gd name="connsiteX2809" fmla="*/ 907326 w 1581150"/>
                <a:gd name="connsiteY2809" fmla="*/ 2699308 h 3181350"/>
                <a:gd name="connsiteX2810" fmla="*/ 906088 w 1581150"/>
                <a:gd name="connsiteY2810" fmla="*/ 2716548 h 3181350"/>
                <a:gd name="connsiteX2811" fmla="*/ 892658 w 1581150"/>
                <a:gd name="connsiteY2811" fmla="*/ 2723406 h 3181350"/>
                <a:gd name="connsiteX2812" fmla="*/ 903231 w 1581150"/>
                <a:gd name="connsiteY2812" fmla="*/ 2735122 h 3181350"/>
                <a:gd name="connsiteX2813" fmla="*/ 854844 w 1581150"/>
                <a:gd name="connsiteY2813" fmla="*/ 2715786 h 3181350"/>
                <a:gd name="connsiteX2814" fmla="*/ 862178 w 1581150"/>
                <a:gd name="connsiteY2814" fmla="*/ 2716358 h 3181350"/>
                <a:gd name="connsiteX2815" fmla="*/ 859987 w 1581150"/>
                <a:gd name="connsiteY2815" fmla="*/ 2720930 h 3181350"/>
                <a:gd name="connsiteX2816" fmla="*/ 856272 w 1581150"/>
                <a:gd name="connsiteY2816" fmla="*/ 2720644 h 3181350"/>
                <a:gd name="connsiteX2817" fmla="*/ 854844 w 1581150"/>
                <a:gd name="connsiteY2817" fmla="*/ 2715786 h 3181350"/>
                <a:gd name="connsiteX2818" fmla="*/ 868083 w 1581150"/>
                <a:gd name="connsiteY2818" fmla="*/ 2735694 h 3181350"/>
                <a:gd name="connsiteX2819" fmla="*/ 863035 w 1581150"/>
                <a:gd name="connsiteY2819" fmla="*/ 2729026 h 3181350"/>
                <a:gd name="connsiteX2820" fmla="*/ 875322 w 1581150"/>
                <a:gd name="connsiteY2820" fmla="*/ 2737884 h 3181350"/>
                <a:gd name="connsiteX2821" fmla="*/ 874941 w 1581150"/>
                <a:gd name="connsiteY2821" fmla="*/ 2742552 h 3181350"/>
                <a:gd name="connsiteX2822" fmla="*/ 865702 w 1581150"/>
                <a:gd name="connsiteY2822" fmla="*/ 2743409 h 3181350"/>
                <a:gd name="connsiteX2823" fmla="*/ 860559 w 1581150"/>
                <a:gd name="connsiteY2823" fmla="*/ 2738265 h 3181350"/>
                <a:gd name="connsiteX2824" fmla="*/ 868083 w 1581150"/>
                <a:gd name="connsiteY2824" fmla="*/ 2735694 h 3181350"/>
                <a:gd name="connsiteX2825" fmla="*/ 847700 w 1581150"/>
                <a:gd name="connsiteY2825" fmla="*/ 2737313 h 3181350"/>
                <a:gd name="connsiteX2826" fmla="*/ 828650 w 1581150"/>
                <a:gd name="connsiteY2826" fmla="*/ 2720168 h 3181350"/>
                <a:gd name="connsiteX2827" fmla="*/ 844652 w 1581150"/>
                <a:gd name="connsiteY2827" fmla="*/ 2727693 h 3181350"/>
                <a:gd name="connsiteX2828" fmla="*/ 847700 w 1581150"/>
                <a:gd name="connsiteY2828" fmla="*/ 2737313 h 3181350"/>
                <a:gd name="connsiteX2829" fmla="*/ 823602 w 1581150"/>
                <a:gd name="connsiteY2829" fmla="*/ 2688259 h 3181350"/>
                <a:gd name="connsiteX2830" fmla="*/ 825983 w 1581150"/>
                <a:gd name="connsiteY2830" fmla="*/ 2680544 h 3181350"/>
                <a:gd name="connsiteX2831" fmla="*/ 823602 w 1581150"/>
                <a:gd name="connsiteY2831" fmla="*/ 2688259 h 3181350"/>
                <a:gd name="connsiteX2832" fmla="*/ 824078 w 1581150"/>
                <a:gd name="connsiteY2832" fmla="*/ 2707214 h 3181350"/>
                <a:gd name="connsiteX2833" fmla="*/ 817506 w 1581150"/>
                <a:gd name="connsiteY2833" fmla="*/ 2695688 h 3181350"/>
                <a:gd name="connsiteX2834" fmla="*/ 824078 w 1581150"/>
                <a:gd name="connsiteY2834" fmla="*/ 2707214 h 3181350"/>
                <a:gd name="connsiteX2835" fmla="*/ 810267 w 1581150"/>
                <a:gd name="connsiteY2835" fmla="*/ 2669971 h 3181350"/>
                <a:gd name="connsiteX2836" fmla="*/ 814743 w 1581150"/>
                <a:gd name="connsiteY2836" fmla="*/ 2659303 h 3181350"/>
                <a:gd name="connsiteX2837" fmla="*/ 829221 w 1581150"/>
                <a:gd name="connsiteY2837" fmla="*/ 2661970 h 3181350"/>
                <a:gd name="connsiteX2838" fmla="*/ 834174 w 1581150"/>
                <a:gd name="connsiteY2838" fmla="*/ 2670257 h 3181350"/>
                <a:gd name="connsiteX2839" fmla="*/ 810267 w 1581150"/>
                <a:gd name="connsiteY2839" fmla="*/ 2669971 h 3181350"/>
                <a:gd name="connsiteX2840" fmla="*/ 791312 w 1581150"/>
                <a:gd name="connsiteY2840" fmla="*/ 2701594 h 3181350"/>
                <a:gd name="connsiteX2841" fmla="*/ 801980 w 1581150"/>
                <a:gd name="connsiteY2841" fmla="*/ 2707119 h 3181350"/>
                <a:gd name="connsiteX2842" fmla="*/ 791312 w 1581150"/>
                <a:gd name="connsiteY2842" fmla="*/ 2701594 h 3181350"/>
                <a:gd name="connsiteX2843" fmla="*/ 800837 w 1581150"/>
                <a:gd name="connsiteY2843" fmla="*/ 2722835 h 3181350"/>
                <a:gd name="connsiteX2844" fmla="*/ 793122 w 1581150"/>
                <a:gd name="connsiteY2844" fmla="*/ 2727026 h 3181350"/>
                <a:gd name="connsiteX2845" fmla="*/ 800837 w 1581150"/>
                <a:gd name="connsiteY2845" fmla="*/ 2722835 h 3181350"/>
                <a:gd name="connsiteX2846" fmla="*/ 850843 w 1581150"/>
                <a:gd name="connsiteY2846" fmla="*/ 1747380 h 3181350"/>
                <a:gd name="connsiteX2847" fmla="*/ 843795 w 1581150"/>
                <a:gd name="connsiteY2847" fmla="*/ 1742141 h 3181350"/>
                <a:gd name="connsiteX2848" fmla="*/ 850557 w 1581150"/>
                <a:gd name="connsiteY2848" fmla="*/ 1750523 h 3181350"/>
                <a:gd name="connsiteX2849" fmla="*/ 849891 w 1581150"/>
                <a:gd name="connsiteY2849" fmla="*/ 1759952 h 3181350"/>
                <a:gd name="connsiteX2850" fmla="*/ 829126 w 1581150"/>
                <a:gd name="connsiteY2850" fmla="*/ 1766239 h 3181350"/>
                <a:gd name="connsiteX2851" fmla="*/ 834936 w 1581150"/>
                <a:gd name="connsiteY2851" fmla="*/ 1761953 h 3181350"/>
                <a:gd name="connsiteX2852" fmla="*/ 811886 w 1581150"/>
                <a:gd name="connsiteY2852" fmla="*/ 1749189 h 3181350"/>
                <a:gd name="connsiteX2853" fmla="*/ 814172 w 1581150"/>
                <a:gd name="connsiteY2853" fmla="*/ 1742998 h 3181350"/>
                <a:gd name="connsiteX2854" fmla="*/ 829983 w 1581150"/>
                <a:gd name="connsiteY2854" fmla="*/ 1753666 h 3181350"/>
                <a:gd name="connsiteX2855" fmla="*/ 839508 w 1581150"/>
                <a:gd name="connsiteY2855" fmla="*/ 1749665 h 3181350"/>
                <a:gd name="connsiteX2856" fmla="*/ 831412 w 1581150"/>
                <a:gd name="connsiteY2856" fmla="*/ 1734902 h 3181350"/>
                <a:gd name="connsiteX2857" fmla="*/ 839127 w 1581150"/>
                <a:gd name="connsiteY2857" fmla="*/ 1730711 h 3181350"/>
                <a:gd name="connsiteX2858" fmla="*/ 840556 w 1581150"/>
                <a:gd name="connsiteY2858" fmla="*/ 1735569 h 3181350"/>
                <a:gd name="connsiteX2859" fmla="*/ 864654 w 1581150"/>
                <a:gd name="connsiteY2859" fmla="*/ 1734235 h 3181350"/>
                <a:gd name="connsiteX2860" fmla="*/ 850843 w 1581150"/>
                <a:gd name="connsiteY2860" fmla="*/ 1747380 h 3181350"/>
                <a:gd name="connsiteX2861" fmla="*/ 834651 w 1581150"/>
                <a:gd name="connsiteY2861" fmla="*/ 1815483 h 3181350"/>
                <a:gd name="connsiteX2862" fmla="*/ 836841 w 1581150"/>
                <a:gd name="connsiteY2862" fmla="*/ 1811007 h 3181350"/>
                <a:gd name="connsiteX2863" fmla="*/ 816363 w 1581150"/>
                <a:gd name="connsiteY2863" fmla="*/ 1814150 h 3181350"/>
                <a:gd name="connsiteX2864" fmla="*/ 804456 w 1581150"/>
                <a:gd name="connsiteY2864" fmla="*/ 1800719 h 3181350"/>
                <a:gd name="connsiteX2865" fmla="*/ 798741 w 1581150"/>
                <a:gd name="connsiteY2865" fmla="*/ 1803482 h 3181350"/>
                <a:gd name="connsiteX2866" fmla="*/ 805695 w 1581150"/>
                <a:gd name="connsiteY2866" fmla="*/ 1808720 h 3181350"/>
                <a:gd name="connsiteX2867" fmla="*/ 796170 w 1581150"/>
                <a:gd name="connsiteY2867" fmla="*/ 1812721 h 3181350"/>
                <a:gd name="connsiteX2868" fmla="*/ 799218 w 1581150"/>
                <a:gd name="connsiteY2868" fmla="*/ 1820817 h 3181350"/>
                <a:gd name="connsiteX2869" fmla="*/ 788359 w 1581150"/>
                <a:gd name="connsiteY2869" fmla="*/ 1818436 h 3181350"/>
                <a:gd name="connsiteX2870" fmla="*/ 789312 w 1581150"/>
                <a:gd name="connsiteY2870" fmla="*/ 1831104 h 3181350"/>
                <a:gd name="connsiteX2871" fmla="*/ 798265 w 1581150"/>
                <a:gd name="connsiteY2871" fmla="*/ 1834914 h 3181350"/>
                <a:gd name="connsiteX2872" fmla="*/ 777024 w 1581150"/>
                <a:gd name="connsiteY2872" fmla="*/ 1847582 h 3181350"/>
                <a:gd name="connsiteX2873" fmla="*/ 796455 w 1581150"/>
                <a:gd name="connsiteY2873" fmla="*/ 1858441 h 3181350"/>
                <a:gd name="connsiteX2874" fmla="*/ 774834 w 1581150"/>
                <a:gd name="connsiteY2874" fmla="*/ 1852155 h 3181350"/>
                <a:gd name="connsiteX2875" fmla="*/ 759784 w 1581150"/>
                <a:gd name="connsiteY2875" fmla="*/ 1855774 h 3181350"/>
                <a:gd name="connsiteX2876" fmla="*/ 777120 w 1581150"/>
                <a:gd name="connsiteY2876" fmla="*/ 1846059 h 3181350"/>
                <a:gd name="connsiteX2877" fmla="*/ 774072 w 1581150"/>
                <a:gd name="connsiteY2877" fmla="*/ 1837962 h 3181350"/>
                <a:gd name="connsiteX2878" fmla="*/ 781501 w 1581150"/>
                <a:gd name="connsiteY2878" fmla="*/ 1837010 h 3181350"/>
                <a:gd name="connsiteX2879" fmla="*/ 784835 w 1581150"/>
                <a:gd name="connsiteY2879" fmla="*/ 1816722 h 3181350"/>
                <a:gd name="connsiteX2880" fmla="*/ 768166 w 1581150"/>
                <a:gd name="connsiteY2880" fmla="*/ 1817007 h 3181350"/>
                <a:gd name="connsiteX2881" fmla="*/ 772167 w 1581150"/>
                <a:gd name="connsiteY2881" fmla="*/ 1812626 h 3181350"/>
                <a:gd name="connsiteX2882" fmla="*/ 765309 w 1581150"/>
                <a:gd name="connsiteY2882" fmla="*/ 1805768 h 3181350"/>
                <a:gd name="connsiteX2883" fmla="*/ 759403 w 1581150"/>
                <a:gd name="connsiteY2883" fmla="*/ 1810054 h 3181350"/>
                <a:gd name="connsiteX2884" fmla="*/ 750354 w 1581150"/>
                <a:gd name="connsiteY2884" fmla="*/ 1807863 h 3181350"/>
                <a:gd name="connsiteX2885" fmla="*/ 757974 w 1581150"/>
                <a:gd name="connsiteY2885" fmla="*/ 1803672 h 3181350"/>
                <a:gd name="connsiteX2886" fmla="*/ 751212 w 1581150"/>
                <a:gd name="connsiteY2886" fmla="*/ 1795290 h 3181350"/>
                <a:gd name="connsiteX2887" fmla="*/ 777691 w 1581150"/>
                <a:gd name="connsiteY2887" fmla="*/ 1811483 h 3181350"/>
                <a:gd name="connsiteX2888" fmla="*/ 790645 w 1581150"/>
                <a:gd name="connsiteY2888" fmla="*/ 1810911 h 3181350"/>
                <a:gd name="connsiteX2889" fmla="*/ 781692 w 1581150"/>
                <a:gd name="connsiteY2889" fmla="*/ 1807101 h 3181350"/>
                <a:gd name="connsiteX2890" fmla="*/ 784263 w 1581150"/>
                <a:gd name="connsiteY2890" fmla="*/ 1797767 h 3181350"/>
                <a:gd name="connsiteX2891" fmla="*/ 794836 w 1581150"/>
                <a:gd name="connsiteY2891" fmla="*/ 1804911 h 3181350"/>
                <a:gd name="connsiteX2892" fmla="*/ 789693 w 1581150"/>
                <a:gd name="connsiteY2892" fmla="*/ 1799767 h 3181350"/>
                <a:gd name="connsiteX2893" fmla="*/ 797503 w 1581150"/>
                <a:gd name="connsiteY2893" fmla="*/ 1794052 h 3181350"/>
                <a:gd name="connsiteX2894" fmla="*/ 789597 w 1581150"/>
                <a:gd name="connsiteY2894" fmla="*/ 1776145 h 3181350"/>
                <a:gd name="connsiteX2895" fmla="*/ 802456 w 1581150"/>
                <a:gd name="connsiteY2895" fmla="*/ 1777098 h 3181350"/>
                <a:gd name="connsiteX2896" fmla="*/ 803694 w 1581150"/>
                <a:gd name="connsiteY2896" fmla="*/ 1785098 h 3181350"/>
                <a:gd name="connsiteX2897" fmla="*/ 814553 w 1581150"/>
                <a:gd name="connsiteY2897" fmla="*/ 1787480 h 3181350"/>
                <a:gd name="connsiteX2898" fmla="*/ 810933 w 1581150"/>
                <a:gd name="connsiteY2898" fmla="*/ 1787194 h 3181350"/>
                <a:gd name="connsiteX2899" fmla="*/ 804742 w 1581150"/>
                <a:gd name="connsiteY2899" fmla="*/ 1796243 h 3181350"/>
                <a:gd name="connsiteX2900" fmla="*/ 840556 w 1581150"/>
                <a:gd name="connsiteY2900" fmla="*/ 1809959 h 3181350"/>
                <a:gd name="connsiteX2901" fmla="*/ 834651 w 1581150"/>
                <a:gd name="connsiteY2901" fmla="*/ 1815483 h 3181350"/>
                <a:gd name="connsiteX2902" fmla="*/ 776739 w 1581150"/>
                <a:gd name="connsiteY2902" fmla="*/ 2699022 h 3181350"/>
                <a:gd name="connsiteX2903" fmla="*/ 767404 w 1581150"/>
                <a:gd name="connsiteY2903" fmla="*/ 2701499 h 3181350"/>
                <a:gd name="connsiteX2904" fmla="*/ 776739 w 1581150"/>
                <a:gd name="connsiteY2904" fmla="*/ 2699022 h 3181350"/>
                <a:gd name="connsiteX2905" fmla="*/ 821887 w 1581150"/>
                <a:gd name="connsiteY2905" fmla="*/ 1888731 h 3181350"/>
                <a:gd name="connsiteX2906" fmla="*/ 810648 w 1581150"/>
                <a:gd name="connsiteY2906" fmla="*/ 1891112 h 3181350"/>
                <a:gd name="connsiteX2907" fmla="*/ 816267 w 1581150"/>
                <a:gd name="connsiteY2907" fmla="*/ 1889969 h 3181350"/>
                <a:gd name="connsiteX2908" fmla="*/ 814743 w 1581150"/>
                <a:gd name="connsiteY2908" fmla="*/ 1885111 h 3181350"/>
                <a:gd name="connsiteX2909" fmla="*/ 800075 w 1581150"/>
                <a:gd name="connsiteY2909" fmla="*/ 1884063 h 3181350"/>
                <a:gd name="connsiteX2910" fmla="*/ 786168 w 1581150"/>
                <a:gd name="connsiteY2910" fmla="*/ 1871966 h 3181350"/>
                <a:gd name="connsiteX2911" fmla="*/ 792455 w 1581150"/>
                <a:gd name="connsiteY2911" fmla="*/ 1861394 h 3181350"/>
                <a:gd name="connsiteX2912" fmla="*/ 793407 w 1581150"/>
                <a:gd name="connsiteY2912" fmla="*/ 1874062 h 3181350"/>
                <a:gd name="connsiteX2913" fmla="*/ 797027 w 1581150"/>
                <a:gd name="connsiteY2913" fmla="*/ 1874348 h 3181350"/>
                <a:gd name="connsiteX2914" fmla="*/ 802456 w 1581150"/>
                <a:gd name="connsiteY2914" fmla="*/ 1876348 h 3181350"/>
                <a:gd name="connsiteX2915" fmla="*/ 806361 w 1581150"/>
                <a:gd name="connsiteY2915" fmla="*/ 1873490 h 3181350"/>
                <a:gd name="connsiteX2916" fmla="*/ 815029 w 1581150"/>
                <a:gd name="connsiteY2916" fmla="*/ 1880444 h 3181350"/>
                <a:gd name="connsiteX2917" fmla="*/ 810076 w 1581150"/>
                <a:gd name="connsiteY2917" fmla="*/ 1872157 h 3181350"/>
                <a:gd name="connsiteX2918" fmla="*/ 824364 w 1581150"/>
                <a:gd name="connsiteY2918" fmla="*/ 1877967 h 3181350"/>
                <a:gd name="connsiteX2919" fmla="*/ 821887 w 1581150"/>
                <a:gd name="connsiteY2919" fmla="*/ 1888731 h 3181350"/>
                <a:gd name="connsiteX2920" fmla="*/ 824173 w 1581150"/>
                <a:gd name="connsiteY2920" fmla="*/ 1857298 h 3181350"/>
                <a:gd name="connsiteX2921" fmla="*/ 815220 w 1581150"/>
                <a:gd name="connsiteY2921" fmla="*/ 1853488 h 3181350"/>
                <a:gd name="connsiteX2922" fmla="*/ 812553 w 1581150"/>
                <a:gd name="connsiteY2922" fmla="*/ 1864347 h 3181350"/>
                <a:gd name="connsiteX2923" fmla="*/ 821697 w 1581150"/>
                <a:gd name="connsiteY2923" fmla="*/ 1865013 h 3181350"/>
                <a:gd name="connsiteX2924" fmla="*/ 802742 w 1581150"/>
                <a:gd name="connsiteY2924" fmla="*/ 1871490 h 3181350"/>
                <a:gd name="connsiteX2925" fmla="*/ 800170 w 1581150"/>
                <a:gd name="connsiteY2925" fmla="*/ 1857107 h 3181350"/>
                <a:gd name="connsiteX2926" fmla="*/ 803504 w 1581150"/>
                <a:gd name="connsiteY2926" fmla="*/ 1862061 h 3181350"/>
                <a:gd name="connsiteX2927" fmla="*/ 812838 w 1581150"/>
                <a:gd name="connsiteY2927" fmla="*/ 1861108 h 3181350"/>
                <a:gd name="connsiteX2928" fmla="*/ 811600 w 1581150"/>
                <a:gd name="connsiteY2928" fmla="*/ 1853202 h 3181350"/>
                <a:gd name="connsiteX2929" fmla="*/ 795789 w 1581150"/>
                <a:gd name="connsiteY2929" fmla="*/ 1842534 h 3181350"/>
                <a:gd name="connsiteX2930" fmla="*/ 809219 w 1581150"/>
                <a:gd name="connsiteY2930" fmla="*/ 1835676 h 3181350"/>
                <a:gd name="connsiteX2931" fmla="*/ 811981 w 1581150"/>
                <a:gd name="connsiteY2931" fmla="*/ 1848535 h 3181350"/>
                <a:gd name="connsiteX2932" fmla="*/ 819506 w 1581150"/>
                <a:gd name="connsiteY2932" fmla="*/ 1847487 h 3181350"/>
                <a:gd name="connsiteX2933" fmla="*/ 819982 w 1581150"/>
                <a:gd name="connsiteY2933" fmla="*/ 1841201 h 3181350"/>
                <a:gd name="connsiteX2934" fmla="*/ 824173 w 1581150"/>
                <a:gd name="connsiteY2934" fmla="*/ 1857298 h 3181350"/>
                <a:gd name="connsiteX2935" fmla="*/ 802170 w 1581150"/>
                <a:gd name="connsiteY2935" fmla="*/ 1832057 h 3181350"/>
                <a:gd name="connsiteX2936" fmla="*/ 818934 w 1581150"/>
                <a:gd name="connsiteY2936" fmla="*/ 1830152 h 3181350"/>
                <a:gd name="connsiteX2937" fmla="*/ 818458 w 1581150"/>
                <a:gd name="connsiteY2937" fmla="*/ 1836438 h 3181350"/>
                <a:gd name="connsiteX2938" fmla="*/ 802170 w 1581150"/>
                <a:gd name="connsiteY2938" fmla="*/ 1832057 h 3181350"/>
                <a:gd name="connsiteX2939" fmla="*/ 775977 w 1581150"/>
                <a:gd name="connsiteY2939" fmla="*/ 1910543 h 3181350"/>
                <a:gd name="connsiteX2940" fmla="*/ 776453 w 1581150"/>
                <a:gd name="connsiteY2940" fmla="*/ 1929498 h 3181350"/>
                <a:gd name="connsiteX2941" fmla="*/ 775977 w 1581150"/>
                <a:gd name="connsiteY2941" fmla="*/ 1910543 h 3181350"/>
                <a:gd name="connsiteX2942" fmla="*/ 776262 w 1581150"/>
                <a:gd name="connsiteY2942" fmla="*/ 1981504 h 3181350"/>
                <a:gd name="connsiteX2943" fmla="*/ 765499 w 1581150"/>
                <a:gd name="connsiteY2943" fmla="*/ 1977599 h 3181350"/>
                <a:gd name="connsiteX2944" fmla="*/ 765880 w 1581150"/>
                <a:gd name="connsiteY2944" fmla="*/ 1972836 h 3181350"/>
                <a:gd name="connsiteX2945" fmla="*/ 775024 w 1581150"/>
                <a:gd name="connsiteY2945" fmla="*/ 1973503 h 3181350"/>
                <a:gd name="connsiteX2946" fmla="*/ 776262 w 1581150"/>
                <a:gd name="connsiteY2946" fmla="*/ 1981504 h 3181350"/>
                <a:gd name="connsiteX2947" fmla="*/ 787978 w 1581150"/>
                <a:gd name="connsiteY2947" fmla="*/ 2023414 h 3181350"/>
                <a:gd name="connsiteX2948" fmla="*/ 783787 w 1581150"/>
                <a:gd name="connsiteY2948" fmla="*/ 2029415 h 3181350"/>
                <a:gd name="connsiteX2949" fmla="*/ 773119 w 1581150"/>
                <a:gd name="connsiteY2949" fmla="*/ 2023890 h 3181350"/>
                <a:gd name="connsiteX2950" fmla="*/ 770928 w 1581150"/>
                <a:gd name="connsiteY2950" fmla="*/ 2028462 h 3181350"/>
                <a:gd name="connsiteX2951" fmla="*/ 760927 w 1581150"/>
                <a:gd name="connsiteY2951" fmla="*/ 2013508 h 3181350"/>
                <a:gd name="connsiteX2952" fmla="*/ 773976 w 1581150"/>
                <a:gd name="connsiteY2952" fmla="*/ 2011317 h 3181350"/>
                <a:gd name="connsiteX2953" fmla="*/ 784835 w 1581150"/>
                <a:gd name="connsiteY2953" fmla="*/ 2013698 h 3181350"/>
                <a:gd name="connsiteX2954" fmla="*/ 787978 w 1581150"/>
                <a:gd name="connsiteY2954" fmla="*/ 2023414 h 3181350"/>
                <a:gd name="connsiteX2955" fmla="*/ 759689 w 1581150"/>
                <a:gd name="connsiteY2955" fmla="*/ 2032272 h 3181350"/>
                <a:gd name="connsiteX2956" fmla="*/ 742353 w 1581150"/>
                <a:gd name="connsiteY2956" fmla="*/ 2042083 h 3181350"/>
                <a:gd name="connsiteX2957" fmla="*/ 724637 w 1581150"/>
                <a:gd name="connsiteY2957" fmla="*/ 2032844 h 3181350"/>
                <a:gd name="connsiteX2958" fmla="*/ 728637 w 1581150"/>
                <a:gd name="connsiteY2958" fmla="*/ 2028462 h 3181350"/>
                <a:gd name="connsiteX2959" fmla="*/ 720732 w 1581150"/>
                <a:gd name="connsiteY2959" fmla="*/ 2018842 h 3181350"/>
                <a:gd name="connsiteX2960" fmla="*/ 720446 w 1581150"/>
                <a:gd name="connsiteY2960" fmla="*/ 2014461 h 3181350"/>
                <a:gd name="connsiteX2961" fmla="*/ 736734 w 1581150"/>
                <a:gd name="connsiteY2961" fmla="*/ 2017985 h 3181350"/>
                <a:gd name="connsiteX2962" fmla="*/ 730257 w 1581150"/>
                <a:gd name="connsiteY2962" fmla="*/ 2006460 h 3181350"/>
                <a:gd name="connsiteX2963" fmla="*/ 746163 w 1581150"/>
                <a:gd name="connsiteY2963" fmla="*/ 2015508 h 3181350"/>
                <a:gd name="connsiteX2964" fmla="*/ 765594 w 1581150"/>
                <a:gd name="connsiteY2964" fmla="*/ 2026367 h 3181350"/>
                <a:gd name="connsiteX2965" fmla="*/ 765118 w 1581150"/>
                <a:gd name="connsiteY2965" fmla="*/ 2032653 h 3181350"/>
                <a:gd name="connsiteX2966" fmla="*/ 752259 w 1581150"/>
                <a:gd name="connsiteY2966" fmla="*/ 2031701 h 3181350"/>
                <a:gd name="connsiteX2967" fmla="*/ 759689 w 1581150"/>
                <a:gd name="connsiteY2967" fmla="*/ 2032272 h 3181350"/>
                <a:gd name="connsiteX2968" fmla="*/ 737972 w 1581150"/>
                <a:gd name="connsiteY2968" fmla="*/ 2051227 h 3181350"/>
                <a:gd name="connsiteX2969" fmla="*/ 726732 w 1581150"/>
                <a:gd name="connsiteY2969" fmla="*/ 2053513 h 3181350"/>
                <a:gd name="connsiteX2970" fmla="*/ 732924 w 1581150"/>
                <a:gd name="connsiteY2970" fmla="*/ 2044464 h 3181350"/>
                <a:gd name="connsiteX2971" fmla="*/ 737972 w 1581150"/>
                <a:gd name="connsiteY2971" fmla="*/ 2051227 h 3181350"/>
                <a:gd name="connsiteX2972" fmla="*/ 720160 w 1581150"/>
                <a:gd name="connsiteY2972" fmla="*/ 2092470 h 3181350"/>
                <a:gd name="connsiteX2973" fmla="*/ 727971 w 1581150"/>
                <a:gd name="connsiteY2973" fmla="*/ 2086755 h 3181350"/>
                <a:gd name="connsiteX2974" fmla="*/ 718827 w 1581150"/>
                <a:gd name="connsiteY2974" fmla="*/ 2086089 h 3181350"/>
                <a:gd name="connsiteX2975" fmla="*/ 739877 w 1581150"/>
                <a:gd name="connsiteY2975" fmla="*/ 2100281 h 3181350"/>
                <a:gd name="connsiteX2976" fmla="*/ 731209 w 1581150"/>
                <a:gd name="connsiteY2976" fmla="*/ 2093327 h 3181350"/>
                <a:gd name="connsiteX2977" fmla="*/ 725399 w 1581150"/>
                <a:gd name="connsiteY2977" fmla="*/ 2097614 h 3181350"/>
                <a:gd name="connsiteX2978" fmla="*/ 711778 w 1581150"/>
                <a:gd name="connsiteY2978" fmla="*/ 2082469 h 3181350"/>
                <a:gd name="connsiteX2979" fmla="*/ 714921 w 1581150"/>
                <a:gd name="connsiteY2979" fmla="*/ 2089041 h 3181350"/>
                <a:gd name="connsiteX2980" fmla="*/ 720160 w 1581150"/>
                <a:gd name="connsiteY2980" fmla="*/ 2092470 h 3181350"/>
                <a:gd name="connsiteX2981" fmla="*/ 717017 w 1581150"/>
                <a:gd name="connsiteY2981" fmla="*/ 2134761 h 3181350"/>
                <a:gd name="connsiteX2982" fmla="*/ 722827 w 1581150"/>
                <a:gd name="connsiteY2982" fmla="*/ 2155716 h 3181350"/>
                <a:gd name="connsiteX2983" fmla="*/ 714064 w 1581150"/>
                <a:gd name="connsiteY2983" fmla="*/ 2150287 h 3181350"/>
                <a:gd name="connsiteX2984" fmla="*/ 717017 w 1581150"/>
                <a:gd name="connsiteY2984" fmla="*/ 2134761 h 3181350"/>
                <a:gd name="connsiteX2985" fmla="*/ 722446 w 1581150"/>
                <a:gd name="connsiteY2985" fmla="*/ 2111520 h 3181350"/>
                <a:gd name="connsiteX2986" fmla="*/ 718446 w 1581150"/>
                <a:gd name="connsiteY2986" fmla="*/ 2115902 h 3181350"/>
                <a:gd name="connsiteX2987" fmla="*/ 708635 w 1581150"/>
                <a:gd name="connsiteY2987" fmla="*/ 2110663 h 3181350"/>
                <a:gd name="connsiteX2988" fmla="*/ 711207 w 1581150"/>
                <a:gd name="connsiteY2988" fmla="*/ 2099614 h 3181350"/>
                <a:gd name="connsiteX2989" fmla="*/ 740734 w 1581150"/>
                <a:gd name="connsiteY2989" fmla="*/ 2114473 h 3181350"/>
                <a:gd name="connsiteX2990" fmla="*/ 742925 w 1581150"/>
                <a:gd name="connsiteY2990" fmla="*/ 2109901 h 3181350"/>
                <a:gd name="connsiteX2991" fmla="*/ 722446 w 1581150"/>
                <a:gd name="connsiteY2991" fmla="*/ 2111520 h 3181350"/>
                <a:gd name="connsiteX2992" fmla="*/ 717969 w 1581150"/>
                <a:gd name="connsiteY2992" fmla="*/ 2221629 h 3181350"/>
                <a:gd name="connsiteX2993" fmla="*/ 707206 w 1581150"/>
                <a:gd name="connsiteY2993" fmla="*/ 2217629 h 3181350"/>
                <a:gd name="connsiteX2994" fmla="*/ 718827 w 1581150"/>
                <a:gd name="connsiteY2994" fmla="*/ 2210580 h 3181350"/>
                <a:gd name="connsiteX2995" fmla="*/ 717969 w 1581150"/>
                <a:gd name="connsiteY2995" fmla="*/ 2221629 h 3181350"/>
                <a:gd name="connsiteX2996" fmla="*/ 710064 w 1581150"/>
                <a:gd name="connsiteY2996" fmla="*/ 2203627 h 3181350"/>
                <a:gd name="connsiteX2997" fmla="*/ 704634 w 1581150"/>
                <a:gd name="connsiteY2997" fmla="*/ 2201722 h 3181350"/>
                <a:gd name="connsiteX2998" fmla="*/ 710349 w 1581150"/>
                <a:gd name="connsiteY2998" fmla="*/ 2198960 h 3181350"/>
                <a:gd name="connsiteX2999" fmla="*/ 703682 w 1581150"/>
                <a:gd name="connsiteY2999" fmla="*/ 2189054 h 3181350"/>
                <a:gd name="connsiteX3000" fmla="*/ 719779 w 1581150"/>
                <a:gd name="connsiteY3000" fmla="*/ 2194959 h 3181350"/>
                <a:gd name="connsiteX3001" fmla="*/ 710064 w 1581150"/>
                <a:gd name="connsiteY3001" fmla="*/ 2203627 h 3181350"/>
                <a:gd name="connsiteX3002" fmla="*/ 770547 w 1581150"/>
                <a:gd name="connsiteY3002" fmla="*/ 1709946 h 3181350"/>
                <a:gd name="connsiteX3003" fmla="*/ 772738 w 1581150"/>
                <a:gd name="connsiteY3003" fmla="*/ 1705374 h 3181350"/>
                <a:gd name="connsiteX3004" fmla="*/ 776358 w 1581150"/>
                <a:gd name="connsiteY3004" fmla="*/ 1705660 h 3181350"/>
                <a:gd name="connsiteX3005" fmla="*/ 777882 w 1581150"/>
                <a:gd name="connsiteY3005" fmla="*/ 1710518 h 3181350"/>
                <a:gd name="connsiteX3006" fmla="*/ 768357 w 1581150"/>
                <a:gd name="connsiteY3006" fmla="*/ 1714518 h 3181350"/>
                <a:gd name="connsiteX3007" fmla="*/ 765499 w 1581150"/>
                <a:gd name="connsiteY3007" fmla="*/ 1703279 h 3181350"/>
                <a:gd name="connsiteX3008" fmla="*/ 761594 w 1581150"/>
                <a:gd name="connsiteY3008" fmla="*/ 1702326 h 3181350"/>
                <a:gd name="connsiteX3009" fmla="*/ 761975 w 1581150"/>
                <a:gd name="connsiteY3009" fmla="*/ 1699564 h 3181350"/>
                <a:gd name="connsiteX3010" fmla="*/ 771405 w 1581150"/>
                <a:gd name="connsiteY3010" fmla="*/ 1697278 h 3181350"/>
                <a:gd name="connsiteX3011" fmla="*/ 767118 w 1581150"/>
                <a:gd name="connsiteY3011" fmla="*/ 1704803 h 3181350"/>
                <a:gd name="connsiteX3012" fmla="*/ 770547 w 1581150"/>
                <a:gd name="connsiteY3012" fmla="*/ 1709946 h 3181350"/>
                <a:gd name="connsiteX3013" fmla="*/ 783216 w 1581150"/>
                <a:gd name="connsiteY3013" fmla="*/ 1762810 h 3181350"/>
                <a:gd name="connsiteX3014" fmla="*/ 783882 w 1581150"/>
                <a:gd name="connsiteY3014" fmla="*/ 1778622 h 3181350"/>
                <a:gd name="connsiteX3015" fmla="*/ 757212 w 1581150"/>
                <a:gd name="connsiteY3015" fmla="*/ 1765668 h 3181350"/>
                <a:gd name="connsiteX3016" fmla="*/ 782549 w 1581150"/>
                <a:gd name="connsiteY3016" fmla="*/ 1772240 h 3181350"/>
                <a:gd name="connsiteX3017" fmla="*/ 783216 w 1581150"/>
                <a:gd name="connsiteY3017" fmla="*/ 1762810 h 3181350"/>
                <a:gd name="connsiteX3018" fmla="*/ 766833 w 1581150"/>
                <a:gd name="connsiteY3018" fmla="*/ 1785289 h 3181350"/>
                <a:gd name="connsiteX3019" fmla="*/ 769119 w 1581150"/>
                <a:gd name="connsiteY3019" fmla="*/ 1779098 h 3181350"/>
                <a:gd name="connsiteX3020" fmla="*/ 785597 w 1581150"/>
                <a:gd name="connsiteY3020" fmla="*/ 1780336 h 3181350"/>
                <a:gd name="connsiteX3021" fmla="*/ 785216 w 1581150"/>
                <a:gd name="connsiteY3021" fmla="*/ 1785003 h 3181350"/>
                <a:gd name="connsiteX3022" fmla="*/ 770166 w 1581150"/>
                <a:gd name="connsiteY3022" fmla="*/ 1788623 h 3181350"/>
                <a:gd name="connsiteX3023" fmla="*/ 766833 w 1581150"/>
                <a:gd name="connsiteY3023" fmla="*/ 1785289 h 3181350"/>
                <a:gd name="connsiteX3024" fmla="*/ 775691 w 1581150"/>
                <a:gd name="connsiteY3024" fmla="*/ 1765477 h 3181350"/>
                <a:gd name="connsiteX3025" fmla="*/ 761880 w 1581150"/>
                <a:gd name="connsiteY3025" fmla="*/ 1753380 h 3181350"/>
                <a:gd name="connsiteX3026" fmla="*/ 767690 w 1581150"/>
                <a:gd name="connsiteY3026" fmla="*/ 1749094 h 3181350"/>
                <a:gd name="connsiteX3027" fmla="*/ 755307 w 1581150"/>
                <a:gd name="connsiteY3027" fmla="*/ 1741855 h 3181350"/>
                <a:gd name="connsiteX3028" fmla="*/ 755307 w 1581150"/>
                <a:gd name="connsiteY3028" fmla="*/ 1741474 h 3181350"/>
                <a:gd name="connsiteX3029" fmla="*/ 755593 w 1581150"/>
                <a:gd name="connsiteY3029" fmla="*/ 1739664 h 3181350"/>
                <a:gd name="connsiteX3030" fmla="*/ 761308 w 1581150"/>
                <a:gd name="connsiteY3030" fmla="*/ 1735949 h 3181350"/>
                <a:gd name="connsiteX3031" fmla="*/ 756641 w 1581150"/>
                <a:gd name="connsiteY3031" fmla="*/ 1733473 h 3181350"/>
                <a:gd name="connsiteX3032" fmla="*/ 757308 w 1581150"/>
                <a:gd name="connsiteY3032" fmla="*/ 1729473 h 3181350"/>
                <a:gd name="connsiteX3033" fmla="*/ 765499 w 1581150"/>
                <a:gd name="connsiteY3033" fmla="*/ 1728425 h 3181350"/>
                <a:gd name="connsiteX3034" fmla="*/ 779977 w 1581150"/>
                <a:gd name="connsiteY3034" fmla="*/ 1757857 h 3181350"/>
                <a:gd name="connsiteX3035" fmla="*/ 775691 w 1581150"/>
                <a:gd name="connsiteY3035" fmla="*/ 1765477 h 3181350"/>
                <a:gd name="connsiteX3036" fmla="*/ 762832 w 1581150"/>
                <a:gd name="connsiteY3036" fmla="*/ 1889016 h 3181350"/>
                <a:gd name="connsiteX3037" fmla="*/ 753021 w 1581150"/>
                <a:gd name="connsiteY3037" fmla="*/ 1896160 h 3181350"/>
                <a:gd name="connsiteX3038" fmla="*/ 758832 w 1581150"/>
                <a:gd name="connsiteY3038" fmla="*/ 1893398 h 3181350"/>
                <a:gd name="connsiteX3039" fmla="*/ 751688 w 1581150"/>
                <a:gd name="connsiteY3039" fmla="*/ 1889683 h 3181350"/>
                <a:gd name="connsiteX3040" fmla="*/ 762832 w 1581150"/>
                <a:gd name="connsiteY3040" fmla="*/ 1889016 h 3181350"/>
                <a:gd name="connsiteX3041" fmla="*/ 756641 w 1581150"/>
                <a:gd name="connsiteY3041" fmla="*/ 1847582 h 3181350"/>
                <a:gd name="connsiteX3042" fmla="*/ 756831 w 1581150"/>
                <a:gd name="connsiteY3042" fmla="*/ 1844439 h 3181350"/>
                <a:gd name="connsiteX3043" fmla="*/ 764166 w 1581150"/>
                <a:gd name="connsiteY3043" fmla="*/ 1845011 h 3181350"/>
                <a:gd name="connsiteX3044" fmla="*/ 763975 w 1581150"/>
                <a:gd name="connsiteY3044" fmla="*/ 1848154 h 3181350"/>
                <a:gd name="connsiteX3045" fmla="*/ 756641 w 1581150"/>
                <a:gd name="connsiteY3045" fmla="*/ 1847582 h 3181350"/>
                <a:gd name="connsiteX3046" fmla="*/ 749021 w 1581150"/>
                <a:gd name="connsiteY3046" fmla="*/ 1951119 h 3181350"/>
                <a:gd name="connsiteX3047" fmla="*/ 761403 w 1581150"/>
                <a:gd name="connsiteY3047" fmla="*/ 1958358 h 3181350"/>
                <a:gd name="connsiteX3048" fmla="*/ 746068 w 1581150"/>
                <a:gd name="connsiteY3048" fmla="*/ 1966645 h 3181350"/>
                <a:gd name="connsiteX3049" fmla="*/ 744925 w 1581150"/>
                <a:gd name="connsiteY3049" fmla="*/ 1957120 h 3181350"/>
                <a:gd name="connsiteX3050" fmla="*/ 730352 w 1581150"/>
                <a:gd name="connsiteY3050" fmla="*/ 1954453 h 3181350"/>
                <a:gd name="connsiteX3051" fmla="*/ 749021 w 1581150"/>
                <a:gd name="connsiteY3051" fmla="*/ 1951119 h 3181350"/>
                <a:gd name="connsiteX3052" fmla="*/ 767214 w 1581150"/>
                <a:gd name="connsiteY3052" fmla="*/ 1905114 h 3181350"/>
                <a:gd name="connsiteX3053" fmla="*/ 766261 w 1581150"/>
                <a:gd name="connsiteY3053" fmla="*/ 1917686 h 3181350"/>
                <a:gd name="connsiteX3054" fmla="*/ 767214 w 1581150"/>
                <a:gd name="connsiteY3054" fmla="*/ 1905114 h 3181350"/>
                <a:gd name="connsiteX3055" fmla="*/ 766261 w 1581150"/>
                <a:gd name="connsiteY3055" fmla="*/ 1942928 h 3181350"/>
                <a:gd name="connsiteX3056" fmla="*/ 761975 w 1581150"/>
                <a:gd name="connsiteY3056" fmla="*/ 1950452 h 3181350"/>
                <a:gd name="connsiteX3057" fmla="*/ 766261 w 1581150"/>
                <a:gd name="connsiteY3057" fmla="*/ 1942928 h 3181350"/>
                <a:gd name="connsiteX3058" fmla="*/ 759784 w 1581150"/>
                <a:gd name="connsiteY3058" fmla="*/ 2005507 h 3181350"/>
                <a:gd name="connsiteX3059" fmla="*/ 753783 w 1581150"/>
                <a:gd name="connsiteY3059" fmla="*/ 2011317 h 3181350"/>
                <a:gd name="connsiteX3060" fmla="*/ 748640 w 1581150"/>
                <a:gd name="connsiteY3060" fmla="*/ 2006174 h 3181350"/>
                <a:gd name="connsiteX3061" fmla="*/ 759784 w 1581150"/>
                <a:gd name="connsiteY3061" fmla="*/ 2005507 h 3181350"/>
                <a:gd name="connsiteX3062" fmla="*/ 747878 w 1581150"/>
                <a:gd name="connsiteY3062" fmla="*/ 1966740 h 3181350"/>
                <a:gd name="connsiteX3063" fmla="*/ 753402 w 1581150"/>
                <a:gd name="connsiteY3063" fmla="*/ 1967121 h 3181350"/>
                <a:gd name="connsiteX3064" fmla="*/ 754736 w 1581150"/>
                <a:gd name="connsiteY3064" fmla="*/ 1973503 h 3181350"/>
                <a:gd name="connsiteX3065" fmla="*/ 750926 w 1581150"/>
                <a:gd name="connsiteY3065" fmla="*/ 1974836 h 3181350"/>
                <a:gd name="connsiteX3066" fmla="*/ 747878 w 1581150"/>
                <a:gd name="connsiteY3066" fmla="*/ 1966740 h 3181350"/>
                <a:gd name="connsiteX3067" fmla="*/ 734448 w 1581150"/>
                <a:gd name="connsiteY3067" fmla="*/ 1924830 h 3181350"/>
                <a:gd name="connsiteX3068" fmla="*/ 734257 w 1581150"/>
                <a:gd name="connsiteY3068" fmla="*/ 1924735 h 3181350"/>
                <a:gd name="connsiteX3069" fmla="*/ 734352 w 1581150"/>
                <a:gd name="connsiteY3069" fmla="*/ 1924068 h 3181350"/>
                <a:gd name="connsiteX3070" fmla="*/ 734448 w 1581150"/>
                <a:gd name="connsiteY3070" fmla="*/ 1924830 h 3181350"/>
                <a:gd name="connsiteX3071" fmla="*/ 737781 w 1581150"/>
                <a:gd name="connsiteY3071" fmla="*/ 1876157 h 3181350"/>
                <a:gd name="connsiteX3072" fmla="*/ 739782 w 1581150"/>
                <a:gd name="connsiteY3072" fmla="*/ 1876348 h 3181350"/>
                <a:gd name="connsiteX3073" fmla="*/ 737686 w 1581150"/>
                <a:gd name="connsiteY3073" fmla="*/ 1881015 h 3181350"/>
                <a:gd name="connsiteX3074" fmla="*/ 737781 w 1581150"/>
                <a:gd name="connsiteY3074" fmla="*/ 1876157 h 3181350"/>
                <a:gd name="connsiteX3075" fmla="*/ 727018 w 1581150"/>
                <a:gd name="connsiteY3075" fmla="*/ 1980456 h 3181350"/>
                <a:gd name="connsiteX3076" fmla="*/ 731971 w 1581150"/>
                <a:gd name="connsiteY3076" fmla="*/ 1981409 h 3181350"/>
                <a:gd name="connsiteX3077" fmla="*/ 725970 w 1581150"/>
                <a:gd name="connsiteY3077" fmla="*/ 1985409 h 3181350"/>
                <a:gd name="connsiteX3078" fmla="*/ 727018 w 1581150"/>
                <a:gd name="connsiteY3078" fmla="*/ 1980456 h 3181350"/>
                <a:gd name="connsiteX3079" fmla="*/ 736448 w 1581150"/>
                <a:gd name="connsiteY3079" fmla="*/ 1906828 h 3181350"/>
                <a:gd name="connsiteX3080" fmla="*/ 737305 w 1581150"/>
                <a:gd name="connsiteY3080" fmla="*/ 1910828 h 3181350"/>
                <a:gd name="connsiteX3081" fmla="*/ 736067 w 1581150"/>
                <a:gd name="connsiteY3081" fmla="*/ 1910543 h 3181350"/>
                <a:gd name="connsiteX3082" fmla="*/ 736448 w 1581150"/>
                <a:gd name="connsiteY3082" fmla="*/ 1906828 h 3181350"/>
                <a:gd name="connsiteX3083" fmla="*/ 737210 w 1581150"/>
                <a:gd name="connsiteY3083" fmla="*/ 1897017 h 3181350"/>
                <a:gd name="connsiteX3084" fmla="*/ 737496 w 1581150"/>
                <a:gd name="connsiteY3084" fmla="*/ 1892922 h 3181350"/>
                <a:gd name="connsiteX3085" fmla="*/ 738829 w 1581150"/>
                <a:gd name="connsiteY3085" fmla="*/ 1890445 h 3181350"/>
                <a:gd name="connsiteX3086" fmla="*/ 737210 w 1581150"/>
                <a:gd name="connsiteY3086" fmla="*/ 1897017 h 3181350"/>
                <a:gd name="connsiteX3087" fmla="*/ 743782 w 1581150"/>
                <a:gd name="connsiteY3087" fmla="*/ 1845011 h 3181350"/>
                <a:gd name="connsiteX3088" fmla="*/ 743973 w 1581150"/>
                <a:gd name="connsiteY3088" fmla="*/ 1845106 h 3181350"/>
                <a:gd name="connsiteX3089" fmla="*/ 743782 w 1581150"/>
                <a:gd name="connsiteY3089" fmla="*/ 1845201 h 3181350"/>
                <a:gd name="connsiteX3090" fmla="*/ 743782 w 1581150"/>
                <a:gd name="connsiteY3090" fmla="*/ 1845011 h 3181350"/>
                <a:gd name="connsiteX3091" fmla="*/ 745116 w 1581150"/>
                <a:gd name="connsiteY3091" fmla="*/ 1827866 h 3181350"/>
                <a:gd name="connsiteX3092" fmla="*/ 745211 w 1581150"/>
                <a:gd name="connsiteY3092" fmla="*/ 1827580 h 3181350"/>
                <a:gd name="connsiteX3093" fmla="*/ 745211 w 1581150"/>
                <a:gd name="connsiteY3093" fmla="*/ 1827770 h 3181350"/>
                <a:gd name="connsiteX3094" fmla="*/ 745116 w 1581150"/>
                <a:gd name="connsiteY3094" fmla="*/ 1827866 h 3181350"/>
                <a:gd name="connsiteX3095" fmla="*/ 720827 w 1581150"/>
                <a:gd name="connsiteY3095" fmla="*/ 2007317 h 3181350"/>
                <a:gd name="connsiteX3096" fmla="*/ 726066 w 1581150"/>
                <a:gd name="connsiteY3096" fmla="*/ 2012460 h 3181350"/>
                <a:gd name="connsiteX3097" fmla="*/ 720446 w 1581150"/>
                <a:gd name="connsiteY3097" fmla="*/ 2010460 h 3181350"/>
                <a:gd name="connsiteX3098" fmla="*/ 720827 w 1581150"/>
                <a:gd name="connsiteY3098" fmla="*/ 2007317 h 3181350"/>
                <a:gd name="connsiteX3099" fmla="*/ 721779 w 1581150"/>
                <a:gd name="connsiteY3099" fmla="*/ 2003411 h 3181350"/>
                <a:gd name="connsiteX3100" fmla="*/ 723018 w 1581150"/>
                <a:gd name="connsiteY3100" fmla="*/ 1999030 h 3181350"/>
                <a:gd name="connsiteX3101" fmla="*/ 731209 w 1581150"/>
                <a:gd name="connsiteY3101" fmla="*/ 1993886 h 3181350"/>
                <a:gd name="connsiteX3102" fmla="*/ 738353 w 1581150"/>
                <a:gd name="connsiteY3102" fmla="*/ 1997601 h 3181350"/>
                <a:gd name="connsiteX3103" fmla="*/ 721779 w 1581150"/>
                <a:gd name="connsiteY3103" fmla="*/ 2003411 h 3181350"/>
                <a:gd name="connsiteX3104" fmla="*/ 731876 w 1581150"/>
                <a:gd name="connsiteY3104" fmla="*/ 1959311 h 3181350"/>
                <a:gd name="connsiteX3105" fmla="*/ 742068 w 1581150"/>
                <a:gd name="connsiteY3105" fmla="*/ 1971122 h 3181350"/>
                <a:gd name="connsiteX3106" fmla="*/ 731876 w 1581150"/>
                <a:gd name="connsiteY3106" fmla="*/ 1959311 h 3181350"/>
                <a:gd name="connsiteX3107" fmla="*/ 748449 w 1581150"/>
                <a:gd name="connsiteY3107" fmla="*/ 1859584 h 3181350"/>
                <a:gd name="connsiteX3108" fmla="*/ 743877 w 1581150"/>
                <a:gd name="connsiteY3108" fmla="*/ 1857869 h 3181350"/>
                <a:gd name="connsiteX3109" fmla="*/ 743973 w 1581150"/>
                <a:gd name="connsiteY3109" fmla="*/ 1853012 h 3181350"/>
                <a:gd name="connsiteX3110" fmla="*/ 748449 w 1581150"/>
                <a:gd name="connsiteY3110" fmla="*/ 1859584 h 3181350"/>
                <a:gd name="connsiteX3111" fmla="*/ 752926 w 1581150"/>
                <a:gd name="connsiteY3111" fmla="*/ 1758714 h 3181350"/>
                <a:gd name="connsiteX3112" fmla="*/ 753402 w 1581150"/>
                <a:gd name="connsiteY3112" fmla="*/ 1753952 h 3181350"/>
                <a:gd name="connsiteX3113" fmla="*/ 756355 w 1581150"/>
                <a:gd name="connsiteY3113" fmla="*/ 1751380 h 3181350"/>
                <a:gd name="connsiteX3114" fmla="*/ 752926 w 1581150"/>
                <a:gd name="connsiteY3114" fmla="*/ 1758714 h 3181350"/>
                <a:gd name="connsiteX3115" fmla="*/ 702348 w 1581150"/>
                <a:gd name="connsiteY3115" fmla="*/ 2258301 h 3181350"/>
                <a:gd name="connsiteX3116" fmla="*/ 695014 w 1581150"/>
                <a:gd name="connsiteY3116" fmla="*/ 2257729 h 3181350"/>
                <a:gd name="connsiteX3117" fmla="*/ 688156 w 1581150"/>
                <a:gd name="connsiteY3117" fmla="*/ 2250871 h 3181350"/>
                <a:gd name="connsiteX3118" fmla="*/ 702348 w 1581150"/>
                <a:gd name="connsiteY3118" fmla="*/ 2258301 h 3181350"/>
                <a:gd name="connsiteX3119" fmla="*/ 703872 w 1581150"/>
                <a:gd name="connsiteY3119" fmla="*/ 2137428 h 3181350"/>
                <a:gd name="connsiteX3120" fmla="*/ 704920 w 1581150"/>
                <a:gd name="connsiteY3120" fmla="*/ 2127713 h 3181350"/>
                <a:gd name="connsiteX3121" fmla="*/ 713588 w 1581150"/>
                <a:gd name="connsiteY3121" fmla="*/ 2131332 h 3181350"/>
                <a:gd name="connsiteX3122" fmla="*/ 703872 w 1581150"/>
                <a:gd name="connsiteY3122" fmla="*/ 2137428 h 3181350"/>
                <a:gd name="connsiteX3123" fmla="*/ 774357 w 1581150"/>
                <a:gd name="connsiteY3123" fmla="*/ 2033415 h 3181350"/>
                <a:gd name="connsiteX3124" fmla="*/ 784549 w 1581150"/>
                <a:gd name="connsiteY3124" fmla="*/ 2045226 h 3181350"/>
                <a:gd name="connsiteX3125" fmla="*/ 764928 w 1581150"/>
                <a:gd name="connsiteY3125" fmla="*/ 2035892 h 3181350"/>
                <a:gd name="connsiteX3126" fmla="*/ 774357 w 1581150"/>
                <a:gd name="connsiteY3126" fmla="*/ 2033415 h 3181350"/>
                <a:gd name="connsiteX3127" fmla="*/ 774357 w 1581150"/>
                <a:gd name="connsiteY3127" fmla="*/ 2008174 h 3181350"/>
                <a:gd name="connsiteX3128" fmla="*/ 765118 w 1581150"/>
                <a:gd name="connsiteY3128" fmla="*/ 2009031 h 3181350"/>
                <a:gd name="connsiteX3129" fmla="*/ 763499 w 1581150"/>
                <a:gd name="connsiteY3129" fmla="*/ 2005793 h 3181350"/>
                <a:gd name="connsiteX3130" fmla="*/ 773119 w 1581150"/>
                <a:gd name="connsiteY3130" fmla="*/ 2000173 h 3181350"/>
                <a:gd name="connsiteX3131" fmla="*/ 774357 w 1581150"/>
                <a:gd name="connsiteY3131" fmla="*/ 2008174 h 3181350"/>
                <a:gd name="connsiteX3132" fmla="*/ 769785 w 1581150"/>
                <a:gd name="connsiteY3132" fmla="*/ 1995220 h 3181350"/>
                <a:gd name="connsiteX3133" fmla="*/ 766452 w 1581150"/>
                <a:gd name="connsiteY3133" fmla="*/ 1990267 h 3181350"/>
                <a:gd name="connsiteX3134" fmla="*/ 761308 w 1581150"/>
                <a:gd name="connsiteY3134" fmla="*/ 1985123 h 3181350"/>
                <a:gd name="connsiteX3135" fmla="*/ 767118 w 1581150"/>
                <a:gd name="connsiteY3135" fmla="*/ 1980837 h 3181350"/>
                <a:gd name="connsiteX3136" fmla="*/ 781406 w 1581150"/>
                <a:gd name="connsiteY3136" fmla="*/ 1988172 h 3181350"/>
                <a:gd name="connsiteX3137" fmla="*/ 769785 w 1581150"/>
                <a:gd name="connsiteY3137" fmla="*/ 1995220 h 3181350"/>
                <a:gd name="connsiteX3138" fmla="*/ 758832 w 1581150"/>
                <a:gd name="connsiteY3138" fmla="*/ 1969217 h 3181350"/>
                <a:gd name="connsiteX3139" fmla="*/ 765023 w 1581150"/>
                <a:gd name="connsiteY3139" fmla="*/ 1960263 h 3181350"/>
                <a:gd name="connsiteX3140" fmla="*/ 758832 w 1581150"/>
                <a:gd name="connsiteY3140" fmla="*/ 1969217 h 3181350"/>
                <a:gd name="connsiteX3141" fmla="*/ 770643 w 1581150"/>
                <a:gd name="connsiteY3141" fmla="*/ 1858060 h 3181350"/>
                <a:gd name="connsiteX3142" fmla="*/ 782930 w 1581150"/>
                <a:gd name="connsiteY3142" fmla="*/ 1866918 h 3181350"/>
                <a:gd name="connsiteX3143" fmla="*/ 773405 w 1581150"/>
                <a:gd name="connsiteY3143" fmla="*/ 1870919 h 3181350"/>
                <a:gd name="connsiteX3144" fmla="*/ 770643 w 1581150"/>
                <a:gd name="connsiteY3144" fmla="*/ 1858060 h 3181350"/>
                <a:gd name="connsiteX3145" fmla="*/ 767499 w 1581150"/>
                <a:gd name="connsiteY3145" fmla="*/ 1826342 h 3181350"/>
                <a:gd name="connsiteX3146" fmla="*/ 778644 w 1581150"/>
                <a:gd name="connsiteY3146" fmla="*/ 1825580 h 3181350"/>
                <a:gd name="connsiteX3147" fmla="*/ 777977 w 1581150"/>
                <a:gd name="connsiteY3147" fmla="*/ 1835010 h 3181350"/>
                <a:gd name="connsiteX3148" fmla="*/ 767499 w 1581150"/>
                <a:gd name="connsiteY3148" fmla="*/ 1826342 h 3181350"/>
                <a:gd name="connsiteX3149" fmla="*/ 804361 w 1581150"/>
                <a:gd name="connsiteY3149" fmla="*/ 1751761 h 3181350"/>
                <a:gd name="connsiteX3150" fmla="*/ 808933 w 1581150"/>
                <a:gd name="connsiteY3150" fmla="*/ 1764715 h 3181350"/>
                <a:gd name="connsiteX3151" fmla="*/ 796360 w 1581150"/>
                <a:gd name="connsiteY3151" fmla="*/ 1760715 h 3181350"/>
                <a:gd name="connsiteX3152" fmla="*/ 800456 w 1581150"/>
                <a:gd name="connsiteY3152" fmla="*/ 1754714 h 3181350"/>
                <a:gd name="connsiteX3153" fmla="*/ 793312 w 1581150"/>
                <a:gd name="connsiteY3153" fmla="*/ 1750999 h 3181350"/>
                <a:gd name="connsiteX3154" fmla="*/ 792074 w 1581150"/>
                <a:gd name="connsiteY3154" fmla="*/ 1742998 h 3181350"/>
                <a:gd name="connsiteX3155" fmla="*/ 793788 w 1581150"/>
                <a:gd name="connsiteY3155" fmla="*/ 1744712 h 3181350"/>
                <a:gd name="connsiteX3156" fmla="*/ 804361 w 1581150"/>
                <a:gd name="connsiteY3156" fmla="*/ 1751761 h 3181350"/>
                <a:gd name="connsiteX3157" fmla="*/ 812553 w 1581150"/>
                <a:gd name="connsiteY3157" fmla="*/ 1766620 h 3181350"/>
                <a:gd name="connsiteX3158" fmla="*/ 812172 w 1581150"/>
                <a:gd name="connsiteY3158" fmla="*/ 1771287 h 3181350"/>
                <a:gd name="connsiteX3159" fmla="*/ 804933 w 1581150"/>
                <a:gd name="connsiteY3159" fmla="*/ 1769192 h 3181350"/>
                <a:gd name="connsiteX3160" fmla="*/ 812553 w 1581150"/>
                <a:gd name="connsiteY3160" fmla="*/ 1766620 h 3181350"/>
                <a:gd name="connsiteX3161" fmla="*/ 828555 w 1581150"/>
                <a:gd name="connsiteY3161" fmla="*/ 1774049 h 3181350"/>
                <a:gd name="connsiteX3162" fmla="*/ 815696 w 1581150"/>
                <a:gd name="connsiteY3162" fmla="*/ 1773097 h 3181350"/>
                <a:gd name="connsiteX3163" fmla="*/ 819982 w 1581150"/>
                <a:gd name="connsiteY3163" fmla="*/ 1765477 h 3181350"/>
                <a:gd name="connsiteX3164" fmla="*/ 825411 w 1581150"/>
                <a:gd name="connsiteY3164" fmla="*/ 1767477 h 3181350"/>
                <a:gd name="connsiteX3165" fmla="*/ 823221 w 1581150"/>
                <a:gd name="connsiteY3165" fmla="*/ 1772049 h 3181350"/>
                <a:gd name="connsiteX3166" fmla="*/ 828555 w 1581150"/>
                <a:gd name="connsiteY3166" fmla="*/ 1774049 h 3181350"/>
                <a:gd name="connsiteX3167" fmla="*/ 815124 w 1581150"/>
                <a:gd name="connsiteY3167" fmla="*/ 1755761 h 3181350"/>
                <a:gd name="connsiteX3168" fmla="*/ 823792 w 1581150"/>
                <a:gd name="connsiteY3168" fmla="*/ 1762715 h 3181350"/>
                <a:gd name="connsiteX3169" fmla="*/ 815124 w 1581150"/>
                <a:gd name="connsiteY3169" fmla="*/ 1755761 h 3181350"/>
                <a:gd name="connsiteX3170" fmla="*/ 810171 w 1581150"/>
                <a:gd name="connsiteY3170" fmla="*/ 1797957 h 3181350"/>
                <a:gd name="connsiteX3171" fmla="*/ 814267 w 1581150"/>
                <a:gd name="connsiteY3171" fmla="*/ 1791957 h 3181350"/>
                <a:gd name="connsiteX3172" fmla="*/ 810171 w 1581150"/>
                <a:gd name="connsiteY3172" fmla="*/ 1797957 h 3181350"/>
                <a:gd name="connsiteX3173" fmla="*/ 839318 w 1581150"/>
                <a:gd name="connsiteY3173" fmla="*/ 1803291 h 3181350"/>
                <a:gd name="connsiteX3174" fmla="*/ 819411 w 1581150"/>
                <a:gd name="connsiteY3174" fmla="*/ 1798624 h 3181350"/>
                <a:gd name="connsiteX3175" fmla="*/ 819887 w 1581150"/>
                <a:gd name="connsiteY3175" fmla="*/ 1792337 h 3181350"/>
                <a:gd name="connsiteX3176" fmla="*/ 827316 w 1581150"/>
                <a:gd name="connsiteY3176" fmla="*/ 1792052 h 3181350"/>
                <a:gd name="connsiteX3177" fmla="*/ 815029 w 1581150"/>
                <a:gd name="connsiteY3177" fmla="*/ 1784146 h 3181350"/>
                <a:gd name="connsiteX3178" fmla="*/ 830174 w 1581150"/>
                <a:gd name="connsiteY3178" fmla="*/ 1778907 h 3181350"/>
                <a:gd name="connsiteX3179" fmla="*/ 835222 w 1581150"/>
                <a:gd name="connsiteY3179" fmla="*/ 1785575 h 3181350"/>
                <a:gd name="connsiteX3180" fmla="*/ 832555 w 1581150"/>
                <a:gd name="connsiteY3180" fmla="*/ 1796433 h 3181350"/>
                <a:gd name="connsiteX3181" fmla="*/ 844366 w 1581150"/>
                <a:gd name="connsiteY3181" fmla="*/ 1786241 h 3181350"/>
                <a:gd name="connsiteX3182" fmla="*/ 845509 w 1581150"/>
                <a:gd name="connsiteY3182" fmla="*/ 1795766 h 3181350"/>
                <a:gd name="connsiteX3183" fmla="*/ 839318 w 1581150"/>
                <a:gd name="connsiteY3183" fmla="*/ 1803291 h 3181350"/>
                <a:gd name="connsiteX3184" fmla="*/ 837032 w 1581150"/>
                <a:gd name="connsiteY3184" fmla="*/ 1784146 h 3181350"/>
                <a:gd name="connsiteX3185" fmla="*/ 837508 w 1581150"/>
                <a:gd name="connsiteY3185" fmla="*/ 1777860 h 3181350"/>
                <a:gd name="connsiteX3186" fmla="*/ 844842 w 1581150"/>
                <a:gd name="connsiteY3186" fmla="*/ 1778431 h 3181350"/>
                <a:gd name="connsiteX3187" fmla="*/ 837794 w 1581150"/>
                <a:gd name="connsiteY3187" fmla="*/ 1773192 h 3181350"/>
                <a:gd name="connsiteX3188" fmla="*/ 847033 w 1581150"/>
                <a:gd name="connsiteY3188" fmla="*/ 1773859 h 3181350"/>
                <a:gd name="connsiteX3189" fmla="*/ 837032 w 1581150"/>
                <a:gd name="connsiteY3189" fmla="*/ 1784146 h 3181350"/>
                <a:gd name="connsiteX3190" fmla="*/ 876656 w 1581150"/>
                <a:gd name="connsiteY3190" fmla="*/ 1597932 h 3181350"/>
                <a:gd name="connsiteX3191" fmla="*/ 874560 w 1581150"/>
                <a:gd name="connsiteY3191" fmla="*/ 1600885 h 3181350"/>
                <a:gd name="connsiteX3192" fmla="*/ 865416 w 1581150"/>
                <a:gd name="connsiteY3192" fmla="*/ 1600218 h 3181350"/>
                <a:gd name="connsiteX3193" fmla="*/ 866083 w 1581150"/>
                <a:gd name="connsiteY3193" fmla="*/ 1590789 h 3181350"/>
                <a:gd name="connsiteX3194" fmla="*/ 875799 w 1581150"/>
                <a:gd name="connsiteY3194" fmla="*/ 1583645 h 3181350"/>
                <a:gd name="connsiteX3195" fmla="*/ 866750 w 1581150"/>
                <a:gd name="connsiteY3195" fmla="*/ 1581359 h 3181350"/>
                <a:gd name="connsiteX3196" fmla="*/ 871131 w 1581150"/>
                <a:gd name="connsiteY3196" fmla="*/ 1572215 h 3181350"/>
                <a:gd name="connsiteX3197" fmla="*/ 881895 w 1581150"/>
                <a:gd name="connsiteY3197" fmla="*/ 1576120 h 3181350"/>
                <a:gd name="connsiteX3198" fmla="*/ 877989 w 1581150"/>
                <a:gd name="connsiteY3198" fmla="*/ 1578977 h 3181350"/>
                <a:gd name="connsiteX3199" fmla="*/ 883133 w 1581150"/>
                <a:gd name="connsiteY3199" fmla="*/ 1584121 h 3181350"/>
                <a:gd name="connsiteX3200" fmla="*/ 883133 w 1581150"/>
                <a:gd name="connsiteY3200" fmla="*/ 1558880 h 3181350"/>
                <a:gd name="connsiteX3201" fmla="*/ 893896 w 1581150"/>
                <a:gd name="connsiteY3201" fmla="*/ 1562785 h 3181350"/>
                <a:gd name="connsiteX3202" fmla="*/ 896182 w 1581150"/>
                <a:gd name="connsiteY3202" fmla="*/ 1581835 h 3181350"/>
                <a:gd name="connsiteX3203" fmla="*/ 890277 w 1581150"/>
                <a:gd name="connsiteY3203" fmla="*/ 1587740 h 3181350"/>
                <a:gd name="connsiteX3204" fmla="*/ 881228 w 1581150"/>
                <a:gd name="connsiteY3204" fmla="*/ 1585455 h 3181350"/>
                <a:gd name="connsiteX3205" fmla="*/ 873608 w 1581150"/>
                <a:gd name="connsiteY3205" fmla="*/ 1589645 h 3181350"/>
                <a:gd name="connsiteX3206" fmla="*/ 876656 w 1581150"/>
                <a:gd name="connsiteY3206" fmla="*/ 1597932 h 3181350"/>
                <a:gd name="connsiteX3207" fmla="*/ 901135 w 1581150"/>
                <a:gd name="connsiteY3207" fmla="*/ 1117206 h 3181350"/>
                <a:gd name="connsiteX3208" fmla="*/ 893706 w 1581150"/>
                <a:gd name="connsiteY3208" fmla="*/ 1118253 h 3181350"/>
                <a:gd name="connsiteX3209" fmla="*/ 899802 w 1581150"/>
                <a:gd name="connsiteY3209" fmla="*/ 1110824 h 3181350"/>
                <a:gd name="connsiteX3210" fmla="*/ 901135 w 1581150"/>
                <a:gd name="connsiteY3210" fmla="*/ 1117206 h 3181350"/>
                <a:gd name="connsiteX3211" fmla="*/ 895420 w 1581150"/>
                <a:gd name="connsiteY3211" fmla="*/ 1518875 h 3181350"/>
                <a:gd name="connsiteX3212" fmla="*/ 886562 w 1581150"/>
                <a:gd name="connsiteY3212" fmla="*/ 1513445 h 3181350"/>
                <a:gd name="connsiteX3213" fmla="*/ 887610 w 1581150"/>
                <a:gd name="connsiteY3213" fmla="*/ 1499348 h 3181350"/>
                <a:gd name="connsiteX3214" fmla="*/ 903802 w 1581150"/>
                <a:gd name="connsiteY3214" fmla="*/ 1505254 h 3181350"/>
                <a:gd name="connsiteX3215" fmla="*/ 895420 w 1581150"/>
                <a:gd name="connsiteY3215" fmla="*/ 1518875 h 3181350"/>
                <a:gd name="connsiteX3216" fmla="*/ 882657 w 1581150"/>
                <a:gd name="connsiteY3216" fmla="*/ 1541544 h 3181350"/>
                <a:gd name="connsiteX3217" fmla="*/ 886086 w 1581150"/>
                <a:gd name="connsiteY3217" fmla="*/ 1544973 h 3181350"/>
                <a:gd name="connsiteX3218" fmla="*/ 874751 w 1581150"/>
                <a:gd name="connsiteY3218" fmla="*/ 1548878 h 3181350"/>
                <a:gd name="connsiteX3219" fmla="*/ 882657 w 1581150"/>
                <a:gd name="connsiteY3219" fmla="*/ 1541544 h 3181350"/>
                <a:gd name="connsiteX3220" fmla="*/ 878656 w 1581150"/>
                <a:gd name="connsiteY3220" fmla="*/ 1445056 h 3181350"/>
                <a:gd name="connsiteX3221" fmla="*/ 891515 w 1581150"/>
                <a:gd name="connsiteY3221" fmla="*/ 1446009 h 3181350"/>
                <a:gd name="connsiteX3222" fmla="*/ 878656 w 1581150"/>
                <a:gd name="connsiteY3222" fmla="*/ 1445056 h 3181350"/>
                <a:gd name="connsiteX3223" fmla="*/ 894753 w 1581150"/>
                <a:gd name="connsiteY3223" fmla="*/ 1477822 h 3181350"/>
                <a:gd name="connsiteX3224" fmla="*/ 887038 w 1581150"/>
                <a:gd name="connsiteY3224" fmla="*/ 1482013 h 3181350"/>
                <a:gd name="connsiteX3225" fmla="*/ 894753 w 1581150"/>
                <a:gd name="connsiteY3225" fmla="*/ 1477822 h 3181350"/>
                <a:gd name="connsiteX3226" fmla="*/ 885895 w 1581150"/>
                <a:gd name="connsiteY3226" fmla="*/ 1548116 h 3181350"/>
                <a:gd name="connsiteX3227" fmla="*/ 887133 w 1581150"/>
                <a:gd name="connsiteY3227" fmla="*/ 1556022 h 3181350"/>
                <a:gd name="connsiteX3228" fmla="*/ 874275 w 1581150"/>
                <a:gd name="connsiteY3228" fmla="*/ 1555070 h 3181350"/>
                <a:gd name="connsiteX3229" fmla="*/ 885895 w 1581150"/>
                <a:gd name="connsiteY3229" fmla="*/ 1548116 h 3181350"/>
                <a:gd name="connsiteX3230" fmla="*/ 893325 w 1581150"/>
                <a:gd name="connsiteY3230" fmla="*/ 1496586 h 3181350"/>
                <a:gd name="connsiteX3231" fmla="*/ 899516 w 1581150"/>
                <a:gd name="connsiteY3231" fmla="*/ 1487633 h 3181350"/>
                <a:gd name="connsiteX3232" fmla="*/ 902945 w 1581150"/>
                <a:gd name="connsiteY3232" fmla="*/ 1491062 h 3181350"/>
                <a:gd name="connsiteX3233" fmla="*/ 893325 w 1581150"/>
                <a:gd name="connsiteY3233" fmla="*/ 1496586 h 3181350"/>
                <a:gd name="connsiteX3234" fmla="*/ 898754 w 1581150"/>
                <a:gd name="connsiteY3234" fmla="*/ 1473345 h 3181350"/>
                <a:gd name="connsiteX3235" fmla="*/ 886467 w 1581150"/>
                <a:gd name="connsiteY3235" fmla="*/ 1464582 h 3181350"/>
                <a:gd name="connsiteX3236" fmla="*/ 901040 w 1581150"/>
                <a:gd name="connsiteY3236" fmla="*/ 1467249 h 3181350"/>
                <a:gd name="connsiteX3237" fmla="*/ 898754 w 1581150"/>
                <a:gd name="connsiteY3237" fmla="*/ 1473345 h 3181350"/>
                <a:gd name="connsiteX3238" fmla="*/ 885514 w 1581150"/>
                <a:gd name="connsiteY3238" fmla="*/ 1377810 h 3181350"/>
                <a:gd name="connsiteX3239" fmla="*/ 896182 w 1581150"/>
                <a:gd name="connsiteY3239" fmla="*/ 1383334 h 3181350"/>
                <a:gd name="connsiteX3240" fmla="*/ 885514 w 1581150"/>
                <a:gd name="connsiteY3240" fmla="*/ 1377810 h 3181350"/>
                <a:gd name="connsiteX3241" fmla="*/ 889134 w 1581150"/>
                <a:gd name="connsiteY3241" fmla="*/ 1403336 h 3181350"/>
                <a:gd name="connsiteX3242" fmla="*/ 884943 w 1581150"/>
                <a:gd name="connsiteY3242" fmla="*/ 1410861 h 3181350"/>
                <a:gd name="connsiteX3243" fmla="*/ 879704 w 1581150"/>
                <a:gd name="connsiteY3243" fmla="*/ 1407337 h 3181350"/>
                <a:gd name="connsiteX3244" fmla="*/ 889134 w 1581150"/>
                <a:gd name="connsiteY3244" fmla="*/ 1403336 h 3181350"/>
                <a:gd name="connsiteX3245" fmla="*/ 814172 w 1581150"/>
                <a:gd name="connsiteY3245" fmla="*/ 2616631 h 3181350"/>
                <a:gd name="connsiteX3246" fmla="*/ 814648 w 1581150"/>
                <a:gd name="connsiteY3246" fmla="*/ 2610345 h 3181350"/>
                <a:gd name="connsiteX3247" fmla="*/ 822173 w 1581150"/>
                <a:gd name="connsiteY3247" fmla="*/ 2607773 h 3181350"/>
                <a:gd name="connsiteX3248" fmla="*/ 832746 w 1581150"/>
                <a:gd name="connsiteY3248" fmla="*/ 2614821 h 3181350"/>
                <a:gd name="connsiteX3249" fmla="*/ 828078 w 1581150"/>
                <a:gd name="connsiteY3249" fmla="*/ 2628633 h 3181350"/>
                <a:gd name="connsiteX3250" fmla="*/ 811981 w 1581150"/>
                <a:gd name="connsiteY3250" fmla="*/ 2621108 h 3181350"/>
                <a:gd name="connsiteX3251" fmla="*/ 805123 w 1581150"/>
                <a:gd name="connsiteY3251" fmla="*/ 2614345 h 3181350"/>
                <a:gd name="connsiteX3252" fmla="*/ 814172 w 1581150"/>
                <a:gd name="connsiteY3252" fmla="*/ 2616631 h 3181350"/>
                <a:gd name="connsiteX3253" fmla="*/ 973049 w 1581150"/>
                <a:gd name="connsiteY3253" fmla="*/ 1042148 h 3181350"/>
                <a:gd name="connsiteX3254" fmla="*/ 973811 w 1581150"/>
                <a:gd name="connsiteY3254" fmla="*/ 1031195 h 3181350"/>
                <a:gd name="connsiteX3255" fmla="*/ 973049 w 1581150"/>
                <a:gd name="connsiteY3255" fmla="*/ 1042148 h 3181350"/>
                <a:gd name="connsiteX3256" fmla="*/ 970382 w 1581150"/>
                <a:gd name="connsiteY3256" fmla="*/ 1054531 h 3181350"/>
                <a:gd name="connsiteX3257" fmla="*/ 951237 w 1581150"/>
                <a:gd name="connsiteY3257" fmla="*/ 1064151 h 3181350"/>
                <a:gd name="connsiteX3258" fmla="*/ 970382 w 1581150"/>
                <a:gd name="connsiteY3258" fmla="*/ 1054531 h 3181350"/>
                <a:gd name="connsiteX3259" fmla="*/ 952380 w 1581150"/>
                <a:gd name="connsiteY3259" fmla="*/ 1097394 h 3181350"/>
                <a:gd name="connsiteX3260" fmla="*/ 954761 w 1581150"/>
                <a:gd name="connsiteY3260" fmla="*/ 1114919 h 3181350"/>
                <a:gd name="connsiteX3261" fmla="*/ 952380 w 1581150"/>
                <a:gd name="connsiteY3261" fmla="*/ 1097394 h 3181350"/>
                <a:gd name="connsiteX3262" fmla="*/ 956666 w 1581150"/>
                <a:gd name="connsiteY3262" fmla="*/ 1089773 h 3181350"/>
                <a:gd name="connsiteX3263" fmla="*/ 963143 w 1581150"/>
                <a:gd name="connsiteY3263" fmla="*/ 1077677 h 3181350"/>
                <a:gd name="connsiteX3264" fmla="*/ 965905 w 1581150"/>
                <a:gd name="connsiteY3264" fmla="*/ 1088916 h 3181350"/>
                <a:gd name="connsiteX3265" fmla="*/ 956666 w 1581150"/>
                <a:gd name="connsiteY3265" fmla="*/ 1089773 h 3181350"/>
                <a:gd name="connsiteX3266" fmla="*/ 951808 w 1581150"/>
                <a:gd name="connsiteY3266" fmla="*/ 1130445 h 3181350"/>
                <a:gd name="connsiteX3267" fmla="*/ 949522 w 1581150"/>
                <a:gd name="connsiteY3267" fmla="*/ 1136541 h 3181350"/>
                <a:gd name="connsiteX3268" fmla="*/ 945903 w 1581150"/>
                <a:gd name="connsiteY3268" fmla="*/ 1136256 h 3181350"/>
                <a:gd name="connsiteX3269" fmla="*/ 944379 w 1581150"/>
                <a:gd name="connsiteY3269" fmla="*/ 1131398 h 3181350"/>
                <a:gd name="connsiteX3270" fmla="*/ 951808 w 1581150"/>
                <a:gd name="connsiteY3270" fmla="*/ 1130445 h 3181350"/>
                <a:gd name="connsiteX3271" fmla="*/ 943426 w 1581150"/>
                <a:gd name="connsiteY3271" fmla="*/ 1243412 h 3181350"/>
                <a:gd name="connsiteX3272" fmla="*/ 939426 w 1581150"/>
                <a:gd name="connsiteY3272" fmla="*/ 1247793 h 3181350"/>
                <a:gd name="connsiteX3273" fmla="*/ 930663 w 1581150"/>
                <a:gd name="connsiteY3273" fmla="*/ 1240840 h 3181350"/>
                <a:gd name="connsiteX3274" fmla="*/ 943426 w 1581150"/>
                <a:gd name="connsiteY3274" fmla="*/ 1243412 h 3181350"/>
                <a:gd name="connsiteX3275" fmla="*/ 947522 w 1581150"/>
                <a:gd name="connsiteY3275" fmla="*/ 1163211 h 3181350"/>
                <a:gd name="connsiteX3276" fmla="*/ 936854 w 1581150"/>
                <a:gd name="connsiteY3276" fmla="*/ 1157687 h 3181350"/>
                <a:gd name="connsiteX3277" fmla="*/ 947522 w 1581150"/>
                <a:gd name="connsiteY3277" fmla="*/ 1163211 h 3181350"/>
                <a:gd name="connsiteX3278" fmla="*/ 928186 w 1581150"/>
                <a:gd name="connsiteY3278" fmla="*/ 1275320 h 3181350"/>
                <a:gd name="connsiteX3279" fmla="*/ 933806 w 1581150"/>
                <a:gd name="connsiteY3279" fmla="*/ 1274177 h 3181350"/>
                <a:gd name="connsiteX3280" fmla="*/ 933139 w 1581150"/>
                <a:gd name="connsiteY3280" fmla="*/ 1283607 h 3181350"/>
                <a:gd name="connsiteX3281" fmla="*/ 924757 w 1581150"/>
                <a:gd name="connsiteY3281" fmla="*/ 1271987 h 3181350"/>
                <a:gd name="connsiteX3282" fmla="*/ 928186 w 1581150"/>
                <a:gd name="connsiteY3282" fmla="*/ 1275320 h 3181350"/>
                <a:gd name="connsiteX3283" fmla="*/ 941045 w 1581150"/>
                <a:gd name="connsiteY3283" fmla="*/ 1251032 h 3181350"/>
                <a:gd name="connsiteX3284" fmla="*/ 934949 w 1581150"/>
                <a:gd name="connsiteY3284" fmla="*/ 1258461 h 3181350"/>
                <a:gd name="connsiteX3285" fmla="*/ 941045 w 1581150"/>
                <a:gd name="connsiteY3285" fmla="*/ 1251032 h 3181350"/>
                <a:gd name="connsiteX3286" fmla="*/ 936568 w 1581150"/>
                <a:gd name="connsiteY3286" fmla="*/ 1361045 h 3181350"/>
                <a:gd name="connsiteX3287" fmla="*/ 929234 w 1581150"/>
                <a:gd name="connsiteY3287" fmla="*/ 1360474 h 3181350"/>
                <a:gd name="connsiteX3288" fmla="*/ 936568 w 1581150"/>
                <a:gd name="connsiteY3288" fmla="*/ 1361045 h 3181350"/>
                <a:gd name="connsiteX3289" fmla="*/ 862559 w 1581150"/>
                <a:gd name="connsiteY3289" fmla="*/ 2511380 h 3181350"/>
                <a:gd name="connsiteX3290" fmla="*/ 852939 w 1581150"/>
                <a:gd name="connsiteY3290" fmla="*/ 2491758 h 3181350"/>
                <a:gd name="connsiteX3291" fmla="*/ 862559 w 1581150"/>
                <a:gd name="connsiteY3291" fmla="*/ 2511380 h 3181350"/>
                <a:gd name="connsiteX3292" fmla="*/ 858749 w 1581150"/>
                <a:gd name="connsiteY3292" fmla="*/ 2463755 h 3181350"/>
                <a:gd name="connsiteX3293" fmla="*/ 863416 w 1581150"/>
                <a:gd name="connsiteY3293" fmla="*/ 2475185 h 3181350"/>
                <a:gd name="connsiteX3294" fmla="*/ 856177 w 1581150"/>
                <a:gd name="connsiteY3294" fmla="*/ 2473089 h 3181350"/>
                <a:gd name="connsiteX3295" fmla="*/ 858749 w 1581150"/>
                <a:gd name="connsiteY3295" fmla="*/ 2463755 h 3181350"/>
                <a:gd name="connsiteX3296" fmla="*/ 866655 w 1581150"/>
                <a:gd name="connsiteY3296" fmla="*/ 2555862 h 3181350"/>
                <a:gd name="connsiteX3297" fmla="*/ 857701 w 1581150"/>
                <a:gd name="connsiteY3297" fmla="*/ 2552052 h 3181350"/>
                <a:gd name="connsiteX3298" fmla="*/ 864178 w 1581150"/>
                <a:gd name="connsiteY3298" fmla="*/ 2539955 h 3181350"/>
                <a:gd name="connsiteX3299" fmla="*/ 866655 w 1581150"/>
                <a:gd name="connsiteY3299" fmla="*/ 2555862 h 3181350"/>
                <a:gd name="connsiteX3300" fmla="*/ 847128 w 1581150"/>
                <a:gd name="connsiteY3300" fmla="*/ 2544908 h 3181350"/>
                <a:gd name="connsiteX3301" fmla="*/ 851415 w 1581150"/>
                <a:gd name="connsiteY3301" fmla="*/ 2537288 h 3181350"/>
                <a:gd name="connsiteX3302" fmla="*/ 850272 w 1581150"/>
                <a:gd name="connsiteY3302" fmla="*/ 2553004 h 3181350"/>
                <a:gd name="connsiteX3303" fmla="*/ 847128 w 1581150"/>
                <a:gd name="connsiteY3303" fmla="*/ 2544908 h 3181350"/>
                <a:gd name="connsiteX3304" fmla="*/ 853605 w 1581150"/>
                <a:gd name="connsiteY3304" fmla="*/ 2532811 h 3181350"/>
                <a:gd name="connsiteX3305" fmla="*/ 843128 w 1581150"/>
                <a:gd name="connsiteY3305" fmla="*/ 2524143 h 3181350"/>
                <a:gd name="connsiteX3306" fmla="*/ 843699 w 1581150"/>
                <a:gd name="connsiteY3306" fmla="*/ 2516238 h 3181350"/>
                <a:gd name="connsiteX3307" fmla="*/ 857987 w 1581150"/>
                <a:gd name="connsiteY3307" fmla="*/ 2522048 h 3181350"/>
                <a:gd name="connsiteX3308" fmla="*/ 853605 w 1581150"/>
                <a:gd name="connsiteY3308" fmla="*/ 2532811 h 3181350"/>
                <a:gd name="connsiteX3309" fmla="*/ 849224 w 1581150"/>
                <a:gd name="connsiteY3309" fmla="*/ 2467851 h 3181350"/>
                <a:gd name="connsiteX3310" fmla="*/ 846462 w 1581150"/>
                <a:gd name="connsiteY3310" fmla="*/ 2454992 h 3181350"/>
                <a:gd name="connsiteX3311" fmla="*/ 849224 w 1581150"/>
                <a:gd name="connsiteY3311" fmla="*/ 2467851 h 3181350"/>
                <a:gd name="connsiteX3312" fmla="*/ 919423 w 1581150"/>
                <a:gd name="connsiteY3312" fmla="*/ 1392954 h 3181350"/>
                <a:gd name="connsiteX3313" fmla="*/ 917232 w 1581150"/>
                <a:gd name="connsiteY3313" fmla="*/ 1397526 h 3181350"/>
                <a:gd name="connsiteX3314" fmla="*/ 910470 w 1581150"/>
                <a:gd name="connsiteY3314" fmla="*/ 1389144 h 3181350"/>
                <a:gd name="connsiteX3315" fmla="*/ 925043 w 1581150"/>
                <a:gd name="connsiteY3315" fmla="*/ 1391811 h 3181350"/>
                <a:gd name="connsiteX3316" fmla="*/ 919423 w 1581150"/>
                <a:gd name="connsiteY3316" fmla="*/ 1392954 h 3181350"/>
                <a:gd name="connsiteX3317" fmla="*/ 919995 w 1581150"/>
                <a:gd name="connsiteY3317" fmla="*/ 1435531 h 3181350"/>
                <a:gd name="connsiteX3318" fmla="*/ 910374 w 1581150"/>
                <a:gd name="connsiteY3318" fmla="*/ 1441056 h 3181350"/>
                <a:gd name="connsiteX3319" fmla="*/ 907231 w 1581150"/>
                <a:gd name="connsiteY3319" fmla="*/ 1432959 h 3181350"/>
                <a:gd name="connsiteX3320" fmla="*/ 919995 w 1581150"/>
                <a:gd name="connsiteY3320" fmla="*/ 1435531 h 3181350"/>
                <a:gd name="connsiteX3321" fmla="*/ 835508 w 1581150"/>
                <a:gd name="connsiteY3321" fmla="*/ 2553576 h 3181350"/>
                <a:gd name="connsiteX3322" fmla="*/ 830460 w 1581150"/>
                <a:gd name="connsiteY3322" fmla="*/ 2546908 h 3181350"/>
                <a:gd name="connsiteX3323" fmla="*/ 835508 w 1581150"/>
                <a:gd name="connsiteY3323" fmla="*/ 2553576 h 3181350"/>
                <a:gd name="connsiteX3324" fmla="*/ 819887 w 1581150"/>
                <a:gd name="connsiteY3324" fmla="*/ 2639110 h 3181350"/>
                <a:gd name="connsiteX3325" fmla="*/ 813029 w 1581150"/>
                <a:gd name="connsiteY3325" fmla="*/ 2632347 h 3181350"/>
                <a:gd name="connsiteX3326" fmla="*/ 822173 w 1581150"/>
                <a:gd name="connsiteY3326" fmla="*/ 2633014 h 3181350"/>
                <a:gd name="connsiteX3327" fmla="*/ 820173 w 1581150"/>
                <a:gd name="connsiteY3327" fmla="*/ 2634443 h 3181350"/>
                <a:gd name="connsiteX3328" fmla="*/ 819887 w 1581150"/>
                <a:gd name="connsiteY3328" fmla="*/ 2639110 h 3181350"/>
                <a:gd name="connsiteX3329" fmla="*/ 808457 w 1581150"/>
                <a:gd name="connsiteY3329" fmla="*/ 2644539 h 3181350"/>
                <a:gd name="connsiteX3330" fmla="*/ 807695 w 1581150"/>
                <a:gd name="connsiteY3330" fmla="*/ 2655493 h 3181350"/>
                <a:gd name="connsiteX3331" fmla="*/ 803980 w 1581150"/>
                <a:gd name="connsiteY3331" fmla="*/ 2655207 h 3181350"/>
                <a:gd name="connsiteX3332" fmla="*/ 804742 w 1581150"/>
                <a:gd name="connsiteY3332" fmla="*/ 2644254 h 3181350"/>
                <a:gd name="connsiteX3333" fmla="*/ 808457 w 1581150"/>
                <a:gd name="connsiteY3333" fmla="*/ 2644539 h 3181350"/>
                <a:gd name="connsiteX3334" fmla="*/ 805695 w 1581150"/>
                <a:gd name="connsiteY3334" fmla="*/ 2631776 h 3181350"/>
                <a:gd name="connsiteX3335" fmla="*/ 797217 w 1581150"/>
                <a:gd name="connsiteY3335" fmla="*/ 2621679 h 3181350"/>
                <a:gd name="connsiteX3336" fmla="*/ 805695 w 1581150"/>
                <a:gd name="connsiteY3336" fmla="*/ 2631776 h 3181350"/>
                <a:gd name="connsiteX3337" fmla="*/ 787788 w 1581150"/>
                <a:gd name="connsiteY3337" fmla="*/ 2674543 h 3181350"/>
                <a:gd name="connsiteX3338" fmla="*/ 798741 w 1581150"/>
                <a:gd name="connsiteY3338" fmla="*/ 2676924 h 3181350"/>
                <a:gd name="connsiteX3339" fmla="*/ 798360 w 1581150"/>
                <a:gd name="connsiteY3339" fmla="*/ 2681687 h 3181350"/>
                <a:gd name="connsiteX3340" fmla="*/ 789026 w 1581150"/>
                <a:gd name="connsiteY3340" fmla="*/ 2682544 h 3181350"/>
                <a:gd name="connsiteX3341" fmla="*/ 787788 w 1581150"/>
                <a:gd name="connsiteY3341" fmla="*/ 2674543 h 3181350"/>
                <a:gd name="connsiteX3342" fmla="*/ 805790 w 1581150"/>
                <a:gd name="connsiteY3342" fmla="*/ 2704261 h 3181350"/>
                <a:gd name="connsiteX3343" fmla="*/ 814743 w 1581150"/>
                <a:gd name="connsiteY3343" fmla="*/ 2708071 h 3181350"/>
                <a:gd name="connsiteX3344" fmla="*/ 808362 w 1581150"/>
                <a:gd name="connsiteY3344" fmla="*/ 2720168 h 3181350"/>
                <a:gd name="connsiteX3345" fmla="*/ 801504 w 1581150"/>
                <a:gd name="connsiteY3345" fmla="*/ 2713310 h 3181350"/>
                <a:gd name="connsiteX3346" fmla="*/ 805790 w 1581150"/>
                <a:gd name="connsiteY3346" fmla="*/ 2704261 h 3181350"/>
                <a:gd name="connsiteX3347" fmla="*/ 807790 w 1581150"/>
                <a:gd name="connsiteY3347" fmla="*/ 2728074 h 3181350"/>
                <a:gd name="connsiteX3348" fmla="*/ 813219 w 1581150"/>
                <a:gd name="connsiteY3348" fmla="*/ 2729979 h 3181350"/>
                <a:gd name="connsiteX3349" fmla="*/ 805314 w 1581150"/>
                <a:gd name="connsiteY3349" fmla="*/ 2737313 h 3181350"/>
                <a:gd name="connsiteX3350" fmla="*/ 807790 w 1581150"/>
                <a:gd name="connsiteY3350" fmla="*/ 2728074 h 3181350"/>
                <a:gd name="connsiteX3351" fmla="*/ 802742 w 1581150"/>
                <a:gd name="connsiteY3351" fmla="*/ 2696165 h 3181350"/>
                <a:gd name="connsiteX3352" fmla="*/ 805504 w 1581150"/>
                <a:gd name="connsiteY3352" fmla="*/ 2683782 h 3181350"/>
                <a:gd name="connsiteX3353" fmla="*/ 814172 w 1581150"/>
                <a:gd name="connsiteY3353" fmla="*/ 2690736 h 3181350"/>
                <a:gd name="connsiteX3354" fmla="*/ 806933 w 1581150"/>
                <a:gd name="connsiteY3354" fmla="*/ 2688640 h 3181350"/>
                <a:gd name="connsiteX3355" fmla="*/ 808457 w 1581150"/>
                <a:gd name="connsiteY3355" fmla="*/ 2693498 h 3181350"/>
                <a:gd name="connsiteX3356" fmla="*/ 815982 w 1581150"/>
                <a:gd name="connsiteY3356" fmla="*/ 2690926 h 3181350"/>
                <a:gd name="connsiteX3357" fmla="*/ 802742 w 1581150"/>
                <a:gd name="connsiteY3357" fmla="*/ 2696165 h 3181350"/>
                <a:gd name="connsiteX3358" fmla="*/ 847224 w 1581150"/>
                <a:gd name="connsiteY3358" fmla="*/ 2693117 h 3181350"/>
                <a:gd name="connsiteX3359" fmla="*/ 840270 w 1581150"/>
                <a:gd name="connsiteY3359" fmla="*/ 2687878 h 3181350"/>
                <a:gd name="connsiteX3360" fmla="*/ 838270 w 1581150"/>
                <a:gd name="connsiteY3360" fmla="*/ 2689307 h 3181350"/>
                <a:gd name="connsiteX3361" fmla="*/ 847224 w 1581150"/>
                <a:gd name="connsiteY3361" fmla="*/ 2693117 h 3181350"/>
                <a:gd name="connsiteX3362" fmla="*/ 914184 w 1581150"/>
                <a:gd name="connsiteY3362" fmla="*/ 2710738 h 3181350"/>
                <a:gd name="connsiteX3363" fmla="*/ 913803 w 1581150"/>
                <a:gd name="connsiteY3363" fmla="*/ 2715501 h 3181350"/>
                <a:gd name="connsiteX3364" fmla="*/ 906945 w 1581150"/>
                <a:gd name="connsiteY3364" fmla="*/ 2708643 h 3181350"/>
                <a:gd name="connsiteX3365" fmla="*/ 914184 w 1581150"/>
                <a:gd name="connsiteY3365" fmla="*/ 2710738 h 3181350"/>
                <a:gd name="connsiteX3366" fmla="*/ 913422 w 1581150"/>
                <a:gd name="connsiteY3366" fmla="*/ 2696451 h 3181350"/>
                <a:gd name="connsiteX3367" fmla="*/ 924376 w 1581150"/>
                <a:gd name="connsiteY3367" fmla="*/ 2698832 h 3181350"/>
                <a:gd name="connsiteX3368" fmla="*/ 927424 w 1581150"/>
                <a:gd name="connsiteY3368" fmla="*/ 2706928 h 3181350"/>
                <a:gd name="connsiteX3369" fmla="*/ 913422 w 1581150"/>
                <a:gd name="connsiteY3369" fmla="*/ 2696451 h 3181350"/>
                <a:gd name="connsiteX3370" fmla="*/ 924567 w 1581150"/>
                <a:gd name="connsiteY3370" fmla="*/ 2620060 h 3181350"/>
                <a:gd name="connsiteX3371" fmla="*/ 937330 w 1581150"/>
                <a:gd name="connsiteY3371" fmla="*/ 2622632 h 3181350"/>
                <a:gd name="connsiteX3372" fmla="*/ 927615 w 1581150"/>
                <a:gd name="connsiteY3372" fmla="*/ 2629776 h 3181350"/>
                <a:gd name="connsiteX3373" fmla="*/ 924567 w 1581150"/>
                <a:gd name="connsiteY3373" fmla="*/ 2620060 h 3181350"/>
                <a:gd name="connsiteX3374" fmla="*/ 941426 w 1581150"/>
                <a:gd name="connsiteY3374" fmla="*/ 2641777 h 3181350"/>
                <a:gd name="connsiteX3375" fmla="*/ 939426 w 1581150"/>
                <a:gd name="connsiteY3375" fmla="*/ 2643206 h 3181350"/>
                <a:gd name="connsiteX3376" fmla="*/ 939140 w 1581150"/>
                <a:gd name="connsiteY3376" fmla="*/ 2646349 h 3181350"/>
                <a:gd name="connsiteX3377" fmla="*/ 940759 w 1581150"/>
                <a:gd name="connsiteY3377" fmla="*/ 2624442 h 3181350"/>
                <a:gd name="connsiteX3378" fmla="*/ 932472 w 1581150"/>
                <a:gd name="connsiteY3378" fmla="*/ 2636443 h 3181350"/>
                <a:gd name="connsiteX3379" fmla="*/ 941426 w 1581150"/>
                <a:gd name="connsiteY3379" fmla="*/ 2641777 h 3181350"/>
                <a:gd name="connsiteX3380" fmla="*/ 932568 w 1581150"/>
                <a:gd name="connsiteY3380" fmla="*/ 2686830 h 3181350"/>
                <a:gd name="connsiteX3381" fmla="*/ 932187 w 1581150"/>
                <a:gd name="connsiteY3381" fmla="*/ 2691593 h 3181350"/>
                <a:gd name="connsiteX3382" fmla="*/ 925233 w 1581150"/>
                <a:gd name="connsiteY3382" fmla="*/ 2686354 h 3181350"/>
                <a:gd name="connsiteX3383" fmla="*/ 932568 w 1581150"/>
                <a:gd name="connsiteY3383" fmla="*/ 2686830 h 3181350"/>
                <a:gd name="connsiteX3384" fmla="*/ 926186 w 1581150"/>
                <a:gd name="connsiteY3384" fmla="*/ 2673781 h 3181350"/>
                <a:gd name="connsiteX3385" fmla="*/ 916185 w 1581150"/>
                <a:gd name="connsiteY3385" fmla="*/ 2658827 h 3181350"/>
                <a:gd name="connsiteX3386" fmla="*/ 926186 w 1581150"/>
                <a:gd name="connsiteY3386" fmla="*/ 2673781 h 3181350"/>
                <a:gd name="connsiteX3387" fmla="*/ 928281 w 1581150"/>
                <a:gd name="connsiteY3387" fmla="*/ 2719692 h 3181350"/>
                <a:gd name="connsiteX3388" fmla="*/ 923424 w 1581150"/>
                <a:gd name="connsiteY3388" fmla="*/ 2711405 h 3181350"/>
                <a:gd name="connsiteX3389" fmla="*/ 928281 w 1581150"/>
                <a:gd name="connsiteY3389" fmla="*/ 2719692 h 3181350"/>
                <a:gd name="connsiteX3390" fmla="*/ 929901 w 1581150"/>
                <a:gd name="connsiteY3390" fmla="*/ 2722930 h 3181350"/>
                <a:gd name="connsiteX3391" fmla="*/ 929139 w 1581150"/>
                <a:gd name="connsiteY3391" fmla="*/ 2733884 h 3181350"/>
                <a:gd name="connsiteX3392" fmla="*/ 929901 w 1581150"/>
                <a:gd name="connsiteY3392" fmla="*/ 2722930 h 3181350"/>
                <a:gd name="connsiteX3393" fmla="*/ 928853 w 1581150"/>
                <a:gd name="connsiteY3393" fmla="*/ 2737027 h 3181350"/>
                <a:gd name="connsiteX3394" fmla="*/ 933615 w 1581150"/>
                <a:gd name="connsiteY3394" fmla="*/ 2746838 h 3181350"/>
                <a:gd name="connsiteX3395" fmla="*/ 928186 w 1581150"/>
                <a:gd name="connsiteY3395" fmla="*/ 2744838 h 3181350"/>
                <a:gd name="connsiteX3396" fmla="*/ 928853 w 1581150"/>
                <a:gd name="connsiteY3396" fmla="*/ 2737027 h 3181350"/>
                <a:gd name="connsiteX3397" fmla="*/ 932663 w 1581150"/>
                <a:gd name="connsiteY3397" fmla="*/ 2735694 h 3181350"/>
                <a:gd name="connsiteX3398" fmla="*/ 936949 w 1581150"/>
                <a:gd name="connsiteY3398" fmla="*/ 2728074 h 3181350"/>
                <a:gd name="connsiteX3399" fmla="*/ 932663 w 1581150"/>
                <a:gd name="connsiteY3399" fmla="*/ 2735694 h 3181350"/>
                <a:gd name="connsiteX3400" fmla="*/ 934187 w 1581150"/>
                <a:gd name="connsiteY3400" fmla="*/ 2690069 h 3181350"/>
                <a:gd name="connsiteX3401" fmla="*/ 942855 w 1581150"/>
                <a:gd name="connsiteY3401" fmla="*/ 2698546 h 3181350"/>
                <a:gd name="connsiteX3402" fmla="*/ 934187 w 1581150"/>
                <a:gd name="connsiteY3402" fmla="*/ 2690069 h 3181350"/>
                <a:gd name="connsiteX3403" fmla="*/ 973144 w 1581150"/>
                <a:gd name="connsiteY3403" fmla="*/ 2562148 h 3181350"/>
                <a:gd name="connsiteX3404" fmla="*/ 968667 w 1581150"/>
                <a:gd name="connsiteY3404" fmla="*/ 2572911 h 3181350"/>
                <a:gd name="connsiteX3405" fmla="*/ 973144 w 1581150"/>
                <a:gd name="connsiteY3405" fmla="*/ 2562148 h 3181350"/>
                <a:gd name="connsiteX3406" fmla="*/ 982193 w 1581150"/>
                <a:gd name="connsiteY3406" fmla="*/ 2564339 h 3181350"/>
                <a:gd name="connsiteX3407" fmla="*/ 995147 w 1581150"/>
                <a:gd name="connsiteY3407" fmla="*/ 2563672 h 3181350"/>
                <a:gd name="connsiteX3408" fmla="*/ 997814 w 1581150"/>
                <a:gd name="connsiteY3408" fmla="*/ 2578055 h 3181350"/>
                <a:gd name="connsiteX3409" fmla="*/ 984479 w 1581150"/>
                <a:gd name="connsiteY3409" fmla="*/ 2583389 h 3181350"/>
                <a:gd name="connsiteX3410" fmla="*/ 977621 w 1581150"/>
                <a:gd name="connsiteY3410" fmla="*/ 2576531 h 3181350"/>
                <a:gd name="connsiteX3411" fmla="*/ 982193 w 1581150"/>
                <a:gd name="connsiteY3411" fmla="*/ 2564339 h 3181350"/>
                <a:gd name="connsiteX3412" fmla="*/ 984384 w 1581150"/>
                <a:gd name="connsiteY3412" fmla="*/ 2585008 h 3181350"/>
                <a:gd name="connsiteX3413" fmla="*/ 981717 w 1581150"/>
                <a:gd name="connsiteY3413" fmla="*/ 2595867 h 3181350"/>
                <a:gd name="connsiteX3414" fmla="*/ 984384 w 1581150"/>
                <a:gd name="connsiteY3414" fmla="*/ 2585008 h 3181350"/>
                <a:gd name="connsiteX3415" fmla="*/ 978859 w 1581150"/>
                <a:gd name="connsiteY3415" fmla="*/ 2635110 h 3181350"/>
                <a:gd name="connsiteX3416" fmla="*/ 971906 w 1581150"/>
                <a:gd name="connsiteY3416" fmla="*/ 2629871 h 3181350"/>
                <a:gd name="connsiteX3417" fmla="*/ 978859 w 1581150"/>
                <a:gd name="connsiteY3417" fmla="*/ 2635110 h 3181350"/>
                <a:gd name="connsiteX3418" fmla="*/ 981621 w 1581150"/>
                <a:gd name="connsiteY3418" fmla="*/ 2597486 h 3181350"/>
                <a:gd name="connsiteX3419" fmla="*/ 985431 w 1581150"/>
                <a:gd name="connsiteY3419" fmla="*/ 2596152 h 3181350"/>
                <a:gd name="connsiteX3420" fmla="*/ 981621 w 1581150"/>
                <a:gd name="connsiteY3420" fmla="*/ 2597486 h 3181350"/>
                <a:gd name="connsiteX3421" fmla="*/ 987813 w 1581150"/>
                <a:gd name="connsiteY3421" fmla="*/ 2613678 h 3181350"/>
                <a:gd name="connsiteX3422" fmla="*/ 990194 w 1581150"/>
                <a:gd name="connsiteY3422" fmla="*/ 2631204 h 3181350"/>
                <a:gd name="connsiteX3423" fmla="*/ 979907 w 1581150"/>
                <a:gd name="connsiteY3423" fmla="*/ 2621013 h 3181350"/>
                <a:gd name="connsiteX3424" fmla="*/ 987813 w 1581150"/>
                <a:gd name="connsiteY3424" fmla="*/ 2613678 h 3181350"/>
                <a:gd name="connsiteX3425" fmla="*/ 1004958 w 1581150"/>
                <a:gd name="connsiteY3425" fmla="*/ 2655969 h 3181350"/>
                <a:gd name="connsiteX3426" fmla="*/ 998481 w 1581150"/>
                <a:gd name="connsiteY3426" fmla="*/ 2668161 h 3181350"/>
                <a:gd name="connsiteX3427" fmla="*/ 988289 w 1581150"/>
                <a:gd name="connsiteY3427" fmla="*/ 2656350 h 3181350"/>
                <a:gd name="connsiteX3428" fmla="*/ 1004958 w 1581150"/>
                <a:gd name="connsiteY3428" fmla="*/ 2655969 h 3181350"/>
                <a:gd name="connsiteX3429" fmla="*/ 1002005 w 1581150"/>
                <a:gd name="connsiteY3429" fmla="*/ 2646254 h 3181350"/>
                <a:gd name="connsiteX3430" fmla="*/ 990861 w 1581150"/>
                <a:gd name="connsiteY3430" fmla="*/ 2647016 h 3181350"/>
                <a:gd name="connsiteX3431" fmla="*/ 1002005 w 1581150"/>
                <a:gd name="connsiteY3431" fmla="*/ 2646254 h 3181350"/>
                <a:gd name="connsiteX3432" fmla="*/ 1000957 w 1581150"/>
                <a:gd name="connsiteY3432" fmla="*/ 2635110 h 3181350"/>
                <a:gd name="connsiteX3433" fmla="*/ 1004767 w 1581150"/>
                <a:gd name="connsiteY3433" fmla="*/ 2633871 h 3181350"/>
                <a:gd name="connsiteX3434" fmla="*/ 1008768 w 1581150"/>
                <a:gd name="connsiteY3434" fmla="*/ 2629395 h 3181350"/>
                <a:gd name="connsiteX3435" fmla="*/ 1009815 w 1581150"/>
                <a:gd name="connsiteY3435" fmla="*/ 2640539 h 3181350"/>
                <a:gd name="connsiteX3436" fmla="*/ 1000957 w 1581150"/>
                <a:gd name="connsiteY3436" fmla="*/ 2635110 h 3181350"/>
                <a:gd name="connsiteX3437" fmla="*/ 1008577 w 1581150"/>
                <a:gd name="connsiteY3437" fmla="*/ 2582055 h 3181350"/>
                <a:gd name="connsiteX3438" fmla="*/ 1015340 w 1581150"/>
                <a:gd name="connsiteY3438" fmla="*/ 2590437 h 3181350"/>
                <a:gd name="connsiteX3439" fmla="*/ 1008577 w 1581150"/>
                <a:gd name="connsiteY3439" fmla="*/ 2582055 h 3181350"/>
                <a:gd name="connsiteX3440" fmla="*/ 1007815 w 1581150"/>
                <a:gd name="connsiteY3440" fmla="*/ 2618250 h 3181350"/>
                <a:gd name="connsiteX3441" fmla="*/ 1003719 w 1581150"/>
                <a:gd name="connsiteY3441" fmla="*/ 2624251 h 3181350"/>
                <a:gd name="connsiteX3442" fmla="*/ 1000481 w 1581150"/>
                <a:gd name="connsiteY3442" fmla="*/ 2617679 h 3181350"/>
                <a:gd name="connsiteX3443" fmla="*/ 992766 w 1581150"/>
                <a:gd name="connsiteY3443" fmla="*/ 2621870 h 3181350"/>
                <a:gd name="connsiteX3444" fmla="*/ 997433 w 1581150"/>
                <a:gd name="connsiteY3444" fmla="*/ 2609583 h 3181350"/>
                <a:gd name="connsiteX3445" fmla="*/ 999052 w 1581150"/>
                <a:gd name="connsiteY3445" fmla="*/ 2612821 h 3181350"/>
                <a:gd name="connsiteX3446" fmla="*/ 1007815 w 1581150"/>
                <a:gd name="connsiteY3446" fmla="*/ 2618250 h 3181350"/>
                <a:gd name="connsiteX3447" fmla="*/ 997433 w 1581150"/>
                <a:gd name="connsiteY3447" fmla="*/ 2608059 h 3181350"/>
                <a:gd name="connsiteX3448" fmla="*/ 990194 w 1581150"/>
                <a:gd name="connsiteY3448" fmla="*/ 2605963 h 3181350"/>
                <a:gd name="connsiteX3449" fmla="*/ 997433 w 1581150"/>
                <a:gd name="connsiteY3449" fmla="*/ 2608059 h 3181350"/>
                <a:gd name="connsiteX3450" fmla="*/ 968096 w 1581150"/>
                <a:gd name="connsiteY3450" fmla="*/ 2580722 h 3181350"/>
                <a:gd name="connsiteX3451" fmla="*/ 973239 w 1581150"/>
                <a:gd name="connsiteY3451" fmla="*/ 2585865 h 3181350"/>
                <a:gd name="connsiteX3452" fmla="*/ 978859 w 1581150"/>
                <a:gd name="connsiteY3452" fmla="*/ 2584722 h 3181350"/>
                <a:gd name="connsiteX3453" fmla="*/ 968096 w 1581150"/>
                <a:gd name="connsiteY3453" fmla="*/ 2580722 h 3181350"/>
                <a:gd name="connsiteX3454" fmla="*/ 972382 w 1581150"/>
                <a:gd name="connsiteY3454" fmla="*/ 2647206 h 3181350"/>
                <a:gd name="connsiteX3455" fmla="*/ 966667 w 1581150"/>
                <a:gd name="connsiteY3455" fmla="*/ 2649969 h 3181350"/>
                <a:gd name="connsiteX3456" fmla="*/ 981336 w 1581150"/>
                <a:gd name="connsiteY3456" fmla="*/ 2651112 h 3181350"/>
                <a:gd name="connsiteX3457" fmla="*/ 984384 w 1581150"/>
                <a:gd name="connsiteY3457" fmla="*/ 2659208 h 3181350"/>
                <a:gd name="connsiteX3458" fmla="*/ 961714 w 1581150"/>
                <a:gd name="connsiteY3458" fmla="*/ 2641777 h 3181350"/>
                <a:gd name="connsiteX3459" fmla="*/ 961143 w 1581150"/>
                <a:gd name="connsiteY3459" fmla="*/ 2649683 h 3181350"/>
                <a:gd name="connsiteX3460" fmla="*/ 972382 w 1581150"/>
                <a:gd name="connsiteY3460" fmla="*/ 2647206 h 3181350"/>
                <a:gd name="connsiteX3461" fmla="*/ 965048 w 1581150"/>
                <a:gd name="connsiteY3461" fmla="*/ 2697117 h 3181350"/>
                <a:gd name="connsiteX3462" fmla="*/ 974001 w 1581150"/>
                <a:gd name="connsiteY3462" fmla="*/ 2700927 h 3181350"/>
                <a:gd name="connsiteX3463" fmla="*/ 968096 w 1581150"/>
                <a:gd name="connsiteY3463" fmla="*/ 2705213 h 3181350"/>
                <a:gd name="connsiteX3464" fmla="*/ 965048 w 1581150"/>
                <a:gd name="connsiteY3464" fmla="*/ 2697117 h 3181350"/>
                <a:gd name="connsiteX3465" fmla="*/ 967905 w 1581150"/>
                <a:gd name="connsiteY3465" fmla="*/ 2683116 h 3181350"/>
                <a:gd name="connsiteX3466" fmla="*/ 974668 w 1581150"/>
                <a:gd name="connsiteY3466" fmla="*/ 2691497 h 3181350"/>
                <a:gd name="connsiteX3467" fmla="*/ 967905 w 1581150"/>
                <a:gd name="connsiteY3467" fmla="*/ 2683116 h 3181350"/>
                <a:gd name="connsiteX3468" fmla="*/ 974954 w 1581150"/>
                <a:gd name="connsiteY3468" fmla="*/ 2663113 h 3181350"/>
                <a:gd name="connsiteX3469" fmla="*/ 968858 w 1581150"/>
                <a:gd name="connsiteY3469" fmla="*/ 2670543 h 3181350"/>
                <a:gd name="connsiteX3470" fmla="*/ 974954 w 1581150"/>
                <a:gd name="connsiteY3470" fmla="*/ 2663113 h 3181350"/>
                <a:gd name="connsiteX3471" fmla="*/ 961619 w 1581150"/>
                <a:gd name="connsiteY3471" fmla="*/ 2668542 h 3181350"/>
                <a:gd name="connsiteX3472" fmla="*/ 964095 w 1581150"/>
                <a:gd name="connsiteY3472" fmla="*/ 2684449 h 3181350"/>
                <a:gd name="connsiteX3473" fmla="*/ 955237 w 1581150"/>
                <a:gd name="connsiteY3473" fmla="*/ 2680639 h 3181350"/>
                <a:gd name="connsiteX3474" fmla="*/ 961619 w 1581150"/>
                <a:gd name="connsiteY3474" fmla="*/ 2668542 h 3181350"/>
                <a:gd name="connsiteX3475" fmla="*/ 949998 w 1581150"/>
                <a:gd name="connsiteY3475" fmla="*/ 2626632 h 3181350"/>
                <a:gd name="connsiteX3476" fmla="*/ 962190 w 1581150"/>
                <a:gd name="connsiteY3476" fmla="*/ 2635395 h 3181350"/>
                <a:gd name="connsiteX3477" fmla="*/ 949998 w 1581150"/>
                <a:gd name="connsiteY3477" fmla="*/ 2626632 h 3181350"/>
                <a:gd name="connsiteX3478" fmla="*/ 953237 w 1581150"/>
                <a:gd name="connsiteY3478" fmla="*/ 2656827 h 3181350"/>
                <a:gd name="connsiteX3479" fmla="*/ 946950 w 1581150"/>
                <a:gd name="connsiteY3479" fmla="*/ 2667399 h 3181350"/>
                <a:gd name="connsiteX3480" fmla="*/ 943712 w 1581150"/>
                <a:gd name="connsiteY3480" fmla="*/ 2660827 h 3181350"/>
                <a:gd name="connsiteX3481" fmla="*/ 953237 w 1581150"/>
                <a:gd name="connsiteY3481" fmla="*/ 2656827 h 3181350"/>
                <a:gd name="connsiteX3482" fmla="*/ 942093 w 1581150"/>
                <a:gd name="connsiteY3482" fmla="*/ 2682830 h 3181350"/>
                <a:gd name="connsiteX3483" fmla="*/ 965715 w 1581150"/>
                <a:gd name="connsiteY3483" fmla="*/ 2687688 h 3181350"/>
                <a:gd name="connsiteX3484" fmla="*/ 952475 w 1581150"/>
                <a:gd name="connsiteY3484" fmla="*/ 2691497 h 3181350"/>
                <a:gd name="connsiteX3485" fmla="*/ 942093 w 1581150"/>
                <a:gd name="connsiteY3485" fmla="*/ 2682830 h 3181350"/>
                <a:gd name="connsiteX3486" fmla="*/ 958952 w 1581150"/>
                <a:gd name="connsiteY3486" fmla="*/ 2704547 h 3181350"/>
                <a:gd name="connsiteX3487" fmla="*/ 967620 w 1581150"/>
                <a:gd name="connsiteY3487" fmla="*/ 2711500 h 3181350"/>
                <a:gd name="connsiteX3488" fmla="*/ 963619 w 1581150"/>
                <a:gd name="connsiteY3488" fmla="*/ 2715882 h 3181350"/>
                <a:gd name="connsiteX3489" fmla="*/ 949427 w 1581150"/>
                <a:gd name="connsiteY3489" fmla="*/ 2708547 h 3181350"/>
                <a:gd name="connsiteX3490" fmla="*/ 958952 w 1581150"/>
                <a:gd name="connsiteY3490" fmla="*/ 2704547 h 3181350"/>
                <a:gd name="connsiteX3491" fmla="*/ 965429 w 1581150"/>
                <a:gd name="connsiteY3491" fmla="*/ 2741313 h 3181350"/>
                <a:gd name="connsiteX3492" fmla="*/ 970382 w 1581150"/>
                <a:gd name="connsiteY3492" fmla="*/ 2749600 h 3181350"/>
                <a:gd name="connsiteX3493" fmla="*/ 961428 w 1581150"/>
                <a:gd name="connsiteY3493" fmla="*/ 2745790 h 3181350"/>
                <a:gd name="connsiteX3494" fmla="*/ 965429 w 1581150"/>
                <a:gd name="connsiteY3494" fmla="*/ 2741313 h 3181350"/>
                <a:gd name="connsiteX3495" fmla="*/ 966858 w 1581150"/>
                <a:gd name="connsiteY3495" fmla="*/ 2722454 h 3181350"/>
                <a:gd name="connsiteX3496" fmla="*/ 976383 w 1581150"/>
                <a:gd name="connsiteY3496" fmla="*/ 2718453 h 3181350"/>
                <a:gd name="connsiteX3497" fmla="*/ 966858 w 1581150"/>
                <a:gd name="connsiteY3497" fmla="*/ 2722454 h 3181350"/>
                <a:gd name="connsiteX3498" fmla="*/ 974859 w 1581150"/>
                <a:gd name="connsiteY3498" fmla="*/ 2738837 h 3181350"/>
                <a:gd name="connsiteX3499" fmla="*/ 977907 w 1581150"/>
                <a:gd name="connsiteY3499" fmla="*/ 2746933 h 3181350"/>
                <a:gd name="connsiteX3500" fmla="*/ 974859 w 1581150"/>
                <a:gd name="connsiteY3500" fmla="*/ 2738837 h 3181350"/>
                <a:gd name="connsiteX3501" fmla="*/ 1001338 w 1581150"/>
                <a:gd name="connsiteY3501" fmla="*/ 2729788 h 3181350"/>
                <a:gd name="connsiteX3502" fmla="*/ 1008101 w 1581150"/>
                <a:gd name="connsiteY3502" fmla="*/ 2738170 h 3181350"/>
                <a:gd name="connsiteX3503" fmla="*/ 1001338 w 1581150"/>
                <a:gd name="connsiteY3503" fmla="*/ 2729788 h 3181350"/>
                <a:gd name="connsiteX3504" fmla="*/ 1017245 w 1581150"/>
                <a:gd name="connsiteY3504" fmla="*/ 2540145 h 3181350"/>
                <a:gd name="connsiteX3505" fmla="*/ 1012863 w 1581150"/>
                <a:gd name="connsiteY3505" fmla="*/ 2549289 h 3181350"/>
                <a:gd name="connsiteX3506" fmla="*/ 1017245 w 1581150"/>
                <a:gd name="connsiteY3506" fmla="*/ 2540145 h 3181350"/>
                <a:gd name="connsiteX3507" fmla="*/ 1024484 w 1581150"/>
                <a:gd name="connsiteY3507" fmla="*/ 2591104 h 3181350"/>
                <a:gd name="connsiteX3508" fmla="*/ 1023150 w 1581150"/>
                <a:gd name="connsiteY3508" fmla="*/ 2584722 h 3181350"/>
                <a:gd name="connsiteX3509" fmla="*/ 1029151 w 1581150"/>
                <a:gd name="connsiteY3509" fmla="*/ 2578817 h 3181350"/>
                <a:gd name="connsiteX3510" fmla="*/ 1036962 w 1581150"/>
                <a:gd name="connsiteY3510" fmla="*/ 2598343 h 3181350"/>
                <a:gd name="connsiteX3511" fmla="*/ 1024484 w 1581150"/>
                <a:gd name="connsiteY3511" fmla="*/ 2591104 h 3181350"/>
                <a:gd name="connsiteX3512" fmla="*/ 1020769 w 1581150"/>
                <a:gd name="connsiteY3512" fmla="*/ 2666542 h 3181350"/>
                <a:gd name="connsiteX3513" fmla="*/ 1017626 w 1581150"/>
                <a:gd name="connsiteY3513" fmla="*/ 2658446 h 3181350"/>
                <a:gd name="connsiteX3514" fmla="*/ 1022960 w 1581150"/>
                <a:gd name="connsiteY3514" fmla="*/ 2660446 h 3181350"/>
                <a:gd name="connsiteX3515" fmla="*/ 1020769 w 1581150"/>
                <a:gd name="connsiteY3515" fmla="*/ 2666542 h 3181350"/>
                <a:gd name="connsiteX3516" fmla="*/ 1032771 w 1581150"/>
                <a:gd name="connsiteY3516" fmla="*/ 2579103 h 3181350"/>
                <a:gd name="connsiteX3517" fmla="*/ 1033818 w 1581150"/>
                <a:gd name="connsiteY3517" fmla="*/ 2565005 h 3181350"/>
                <a:gd name="connsiteX3518" fmla="*/ 1038962 w 1581150"/>
                <a:gd name="connsiteY3518" fmla="*/ 2570149 h 3181350"/>
                <a:gd name="connsiteX3519" fmla="*/ 1032771 w 1581150"/>
                <a:gd name="connsiteY3519" fmla="*/ 2579103 h 3181350"/>
                <a:gd name="connsiteX3520" fmla="*/ 977335 w 1581150"/>
                <a:gd name="connsiteY3520" fmla="*/ 1009383 h 3181350"/>
                <a:gd name="connsiteX3521" fmla="*/ 978573 w 1581150"/>
                <a:gd name="connsiteY3521" fmla="*/ 1017288 h 3181350"/>
                <a:gd name="connsiteX3522" fmla="*/ 968001 w 1581150"/>
                <a:gd name="connsiteY3522" fmla="*/ 1010240 h 3181350"/>
                <a:gd name="connsiteX3523" fmla="*/ 977335 w 1581150"/>
                <a:gd name="connsiteY3523" fmla="*/ 1009383 h 3181350"/>
                <a:gd name="connsiteX3524" fmla="*/ 972858 w 1581150"/>
                <a:gd name="connsiteY3524" fmla="*/ 994809 h 3181350"/>
                <a:gd name="connsiteX3525" fmla="*/ 976097 w 1581150"/>
                <a:gd name="connsiteY3525" fmla="*/ 1001286 h 3181350"/>
                <a:gd name="connsiteX3526" fmla="*/ 973906 w 1581150"/>
                <a:gd name="connsiteY3526" fmla="*/ 1005858 h 3181350"/>
                <a:gd name="connsiteX3527" fmla="*/ 963429 w 1581150"/>
                <a:gd name="connsiteY3527" fmla="*/ 997190 h 3181350"/>
                <a:gd name="connsiteX3528" fmla="*/ 972858 w 1581150"/>
                <a:gd name="connsiteY3528" fmla="*/ 994809 h 3181350"/>
                <a:gd name="connsiteX3529" fmla="*/ 958380 w 1581150"/>
                <a:gd name="connsiteY3529" fmla="*/ 1041006 h 3181350"/>
                <a:gd name="connsiteX3530" fmla="*/ 961428 w 1581150"/>
                <a:gd name="connsiteY3530" fmla="*/ 1049102 h 3181350"/>
                <a:gd name="connsiteX3531" fmla="*/ 944760 w 1581150"/>
                <a:gd name="connsiteY3531" fmla="*/ 1049483 h 3181350"/>
                <a:gd name="connsiteX3532" fmla="*/ 958380 w 1581150"/>
                <a:gd name="connsiteY3532" fmla="*/ 1041006 h 3181350"/>
                <a:gd name="connsiteX3533" fmla="*/ 942474 w 1581150"/>
                <a:gd name="connsiteY3533" fmla="*/ 1031957 h 3181350"/>
                <a:gd name="connsiteX3534" fmla="*/ 951618 w 1581150"/>
                <a:gd name="connsiteY3534" fmla="*/ 1032623 h 3181350"/>
                <a:gd name="connsiteX3535" fmla="*/ 940092 w 1581150"/>
                <a:gd name="connsiteY3535" fmla="*/ 1038148 h 3181350"/>
                <a:gd name="connsiteX3536" fmla="*/ 942474 w 1581150"/>
                <a:gd name="connsiteY3536" fmla="*/ 1031957 h 3181350"/>
                <a:gd name="connsiteX3537" fmla="*/ 941902 w 1581150"/>
                <a:gd name="connsiteY3537" fmla="*/ 1065009 h 3181350"/>
                <a:gd name="connsiteX3538" fmla="*/ 935711 w 1581150"/>
                <a:gd name="connsiteY3538" fmla="*/ 1073962 h 3181350"/>
                <a:gd name="connsiteX3539" fmla="*/ 941902 w 1581150"/>
                <a:gd name="connsiteY3539" fmla="*/ 1065009 h 3181350"/>
                <a:gd name="connsiteX3540" fmla="*/ 933425 w 1581150"/>
                <a:gd name="connsiteY3540" fmla="*/ 1304086 h 3181350"/>
                <a:gd name="connsiteX3541" fmla="*/ 917804 w 1581150"/>
                <a:gd name="connsiteY3541" fmla="*/ 1315611 h 3181350"/>
                <a:gd name="connsiteX3542" fmla="*/ 933425 w 1581150"/>
                <a:gd name="connsiteY3542" fmla="*/ 1304086 h 3181350"/>
                <a:gd name="connsiteX3543" fmla="*/ 930663 w 1581150"/>
                <a:gd name="connsiteY3543" fmla="*/ 1042148 h 3181350"/>
                <a:gd name="connsiteX3544" fmla="*/ 930186 w 1581150"/>
                <a:gd name="connsiteY3544" fmla="*/ 1048435 h 3181350"/>
                <a:gd name="connsiteX3545" fmla="*/ 930663 w 1581150"/>
                <a:gd name="connsiteY3545" fmla="*/ 1042148 h 3181350"/>
                <a:gd name="connsiteX3546" fmla="*/ 907231 w 1581150"/>
                <a:gd name="connsiteY3546" fmla="*/ 1458296 h 3181350"/>
                <a:gd name="connsiteX3547" fmla="*/ 899802 w 1581150"/>
                <a:gd name="connsiteY3547" fmla="*/ 1459344 h 3181350"/>
                <a:gd name="connsiteX3548" fmla="*/ 896658 w 1581150"/>
                <a:gd name="connsiteY3548" fmla="*/ 1451247 h 3181350"/>
                <a:gd name="connsiteX3549" fmla="*/ 907231 w 1581150"/>
                <a:gd name="connsiteY3549" fmla="*/ 1458296 h 3181350"/>
                <a:gd name="connsiteX3550" fmla="*/ 927900 w 1581150"/>
                <a:gd name="connsiteY3550" fmla="*/ 1004144 h 3181350"/>
                <a:gd name="connsiteX3551" fmla="*/ 923614 w 1581150"/>
                <a:gd name="connsiteY3551" fmla="*/ 1011764 h 3181350"/>
                <a:gd name="connsiteX3552" fmla="*/ 907898 w 1581150"/>
                <a:gd name="connsiteY3552" fmla="*/ 999572 h 3181350"/>
                <a:gd name="connsiteX3553" fmla="*/ 927900 w 1581150"/>
                <a:gd name="connsiteY3553" fmla="*/ 1004144 h 3181350"/>
                <a:gd name="connsiteX3554" fmla="*/ 904278 w 1581150"/>
                <a:gd name="connsiteY3554" fmla="*/ 1049673 h 3181350"/>
                <a:gd name="connsiteX3555" fmla="*/ 911708 w 1581150"/>
                <a:gd name="connsiteY3555" fmla="*/ 1048625 h 3181350"/>
                <a:gd name="connsiteX3556" fmla="*/ 900278 w 1581150"/>
                <a:gd name="connsiteY3556" fmla="*/ 1054055 h 3181350"/>
                <a:gd name="connsiteX3557" fmla="*/ 897135 w 1581150"/>
                <a:gd name="connsiteY3557" fmla="*/ 1045958 h 3181350"/>
                <a:gd name="connsiteX3558" fmla="*/ 904278 w 1581150"/>
                <a:gd name="connsiteY3558" fmla="*/ 1049673 h 3181350"/>
                <a:gd name="connsiteX3559" fmla="*/ 900564 w 1581150"/>
                <a:gd name="connsiteY3559" fmla="*/ 1125111 h 3181350"/>
                <a:gd name="connsiteX3560" fmla="*/ 892848 w 1581150"/>
                <a:gd name="connsiteY3560" fmla="*/ 1129302 h 3181350"/>
                <a:gd name="connsiteX3561" fmla="*/ 891515 w 1581150"/>
                <a:gd name="connsiteY3561" fmla="*/ 1122921 h 3181350"/>
                <a:gd name="connsiteX3562" fmla="*/ 900564 w 1581150"/>
                <a:gd name="connsiteY3562" fmla="*/ 1125111 h 3181350"/>
                <a:gd name="connsiteX3563" fmla="*/ 850748 w 1581150"/>
                <a:gd name="connsiteY3563" fmla="*/ 1599170 h 3181350"/>
                <a:gd name="connsiteX3564" fmla="*/ 844747 w 1581150"/>
                <a:gd name="connsiteY3564" fmla="*/ 1605076 h 3181350"/>
                <a:gd name="connsiteX3565" fmla="*/ 850748 w 1581150"/>
                <a:gd name="connsiteY3565" fmla="*/ 1599170 h 3181350"/>
                <a:gd name="connsiteX3566" fmla="*/ 836175 w 1581150"/>
                <a:gd name="connsiteY3566" fmla="*/ 1596503 h 3181350"/>
                <a:gd name="connsiteX3567" fmla="*/ 850081 w 1581150"/>
                <a:gd name="connsiteY3567" fmla="*/ 1583359 h 3181350"/>
                <a:gd name="connsiteX3568" fmla="*/ 836175 w 1581150"/>
                <a:gd name="connsiteY3568" fmla="*/ 1596503 h 3181350"/>
                <a:gd name="connsiteX3569" fmla="*/ 854748 w 1581150"/>
                <a:gd name="connsiteY3569" fmla="*/ 1544211 h 3181350"/>
                <a:gd name="connsiteX3570" fmla="*/ 853701 w 1581150"/>
                <a:gd name="connsiteY3570" fmla="*/ 1533067 h 3181350"/>
                <a:gd name="connsiteX3571" fmla="*/ 863797 w 1581150"/>
                <a:gd name="connsiteY3571" fmla="*/ 1546402 h 3181350"/>
                <a:gd name="connsiteX3572" fmla="*/ 854748 w 1581150"/>
                <a:gd name="connsiteY3572" fmla="*/ 1544211 h 3181350"/>
                <a:gd name="connsiteX3573" fmla="*/ 855701 w 1581150"/>
                <a:gd name="connsiteY3573" fmla="*/ 1605838 h 3181350"/>
                <a:gd name="connsiteX3574" fmla="*/ 857415 w 1581150"/>
                <a:gd name="connsiteY3574" fmla="*/ 1607552 h 3181350"/>
                <a:gd name="connsiteX3575" fmla="*/ 864940 w 1581150"/>
                <a:gd name="connsiteY3575" fmla="*/ 1604886 h 3181350"/>
                <a:gd name="connsiteX3576" fmla="*/ 857130 w 1581150"/>
                <a:gd name="connsiteY3576" fmla="*/ 1610601 h 3181350"/>
                <a:gd name="connsiteX3577" fmla="*/ 855415 w 1581150"/>
                <a:gd name="connsiteY3577" fmla="*/ 1608886 h 3181350"/>
                <a:gd name="connsiteX3578" fmla="*/ 855701 w 1581150"/>
                <a:gd name="connsiteY3578" fmla="*/ 1605838 h 3181350"/>
                <a:gd name="connsiteX3579" fmla="*/ 861797 w 1581150"/>
                <a:gd name="connsiteY3579" fmla="*/ 1499063 h 3181350"/>
                <a:gd name="connsiteX3580" fmla="*/ 854272 w 1581150"/>
                <a:gd name="connsiteY3580" fmla="*/ 1501635 h 3181350"/>
                <a:gd name="connsiteX3581" fmla="*/ 852748 w 1581150"/>
                <a:gd name="connsiteY3581" fmla="*/ 1496777 h 3181350"/>
                <a:gd name="connsiteX3582" fmla="*/ 861797 w 1581150"/>
                <a:gd name="connsiteY3582" fmla="*/ 1499063 h 3181350"/>
                <a:gd name="connsiteX3583" fmla="*/ 845128 w 1581150"/>
                <a:gd name="connsiteY3583" fmla="*/ 1575072 h 3181350"/>
                <a:gd name="connsiteX3584" fmla="*/ 842842 w 1581150"/>
                <a:gd name="connsiteY3584" fmla="*/ 1581264 h 3181350"/>
                <a:gd name="connsiteX3585" fmla="*/ 835698 w 1581150"/>
                <a:gd name="connsiteY3585" fmla="*/ 1577549 h 3181350"/>
                <a:gd name="connsiteX3586" fmla="*/ 845128 w 1581150"/>
                <a:gd name="connsiteY3586" fmla="*/ 1575072 h 3181350"/>
                <a:gd name="connsiteX3587" fmla="*/ 819506 w 1581150"/>
                <a:gd name="connsiteY3587" fmla="*/ 1622031 h 3181350"/>
                <a:gd name="connsiteX3588" fmla="*/ 821697 w 1581150"/>
                <a:gd name="connsiteY3588" fmla="*/ 1617459 h 3181350"/>
                <a:gd name="connsiteX3589" fmla="*/ 830650 w 1581150"/>
                <a:gd name="connsiteY3589" fmla="*/ 1621269 h 3181350"/>
                <a:gd name="connsiteX3590" fmla="*/ 819506 w 1581150"/>
                <a:gd name="connsiteY3590" fmla="*/ 1622031 h 3181350"/>
                <a:gd name="connsiteX3591" fmla="*/ 829793 w 1581150"/>
                <a:gd name="connsiteY3591" fmla="*/ 1632318 h 3181350"/>
                <a:gd name="connsiteX3592" fmla="*/ 820744 w 1581150"/>
                <a:gd name="connsiteY3592" fmla="*/ 1630032 h 3181350"/>
                <a:gd name="connsiteX3593" fmla="*/ 824935 w 1581150"/>
                <a:gd name="connsiteY3593" fmla="*/ 1624031 h 3181350"/>
                <a:gd name="connsiteX3594" fmla="*/ 829793 w 1581150"/>
                <a:gd name="connsiteY3594" fmla="*/ 1632318 h 3181350"/>
                <a:gd name="connsiteX3595" fmla="*/ 824554 w 1581150"/>
                <a:gd name="connsiteY3595" fmla="*/ 1603552 h 3181350"/>
                <a:gd name="connsiteX3596" fmla="*/ 828936 w 1581150"/>
                <a:gd name="connsiteY3596" fmla="*/ 1594408 h 3181350"/>
                <a:gd name="connsiteX3597" fmla="*/ 824554 w 1581150"/>
                <a:gd name="connsiteY3597" fmla="*/ 1603552 h 3181350"/>
                <a:gd name="connsiteX3598" fmla="*/ 823221 w 1581150"/>
                <a:gd name="connsiteY3598" fmla="*/ 1521447 h 3181350"/>
                <a:gd name="connsiteX3599" fmla="*/ 830460 w 1581150"/>
                <a:gd name="connsiteY3599" fmla="*/ 1523542 h 3181350"/>
                <a:gd name="connsiteX3600" fmla="*/ 822840 w 1581150"/>
                <a:gd name="connsiteY3600" fmla="*/ 1526114 h 3181350"/>
                <a:gd name="connsiteX3601" fmla="*/ 823221 w 1581150"/>
                <a:gd name="connsiteY3601" fmla="*/ 1521447 h 3181350"/>
                <a:gd name="connsiteX3602" fmla="*/ 824840 w 1581150"/>
                <a:gd name="connsiteY3602" fmla="*/ 1575168 h 3181350"/>
                <a:gd name="connsiteX3603" fmla="*/ 826459 w 1581150"/>
                <a:gd name="connsiteY3603" fmla="*/ 1578406 h 3181350"/>
                <a:gd name="connsiteX3604" fmla="*/ 817220 w 1581150"/>
                <a:gd name="connsiteY3604" fmla="*/ 1577739 h 3181350"/>
                <a:gd name="connsiteX3605" fmla="*/ 824840 w 1581150"/>
                <a:gd name="connsiteY3605" fmla="*/ 1575168 h 3181350"/>
                <a:gd name="connsiteX3606" fmla="*/ 817601 w 1581150"/>
                <a:gd name="connsiteY3606" fmla="*/ 1623459 h 3181350"/>
                <a:gd name="connsiteX3607" fmla="*/ 814172 w 1581150"/>
                <a:gd name="connsiteY3607" fmla="*/ 1620030 h 3181350"/>
                <a:gd name="connsiteX3608" fmla="*/ 810267 w 1581150"/>
                <a:gd name="connsiteY3608" fmla="*/ 1622888 h 3181350"/>
                <a:gd name="connsiteX3609" fmla="*/ 810362 w 1581150"/>
                <a:gd name="connsiteY3609" fmla="*/ 1621269 h 3181350"/>
                <a:gd name="connsiteX3610" fmla="*/ 805123 w 1581150"/>
                <a:gd name="connsiteY3610" fmla="*/ 1617744 h 3181350"/>
                <a:gd name="connsiteX3611" fmla="*/ 814648 w 1581150"/>
                <a:gd name="connsiteY3611" fmla="*/ 1613744 h 3181350"/>
                <a:gd name="connsiteX3612" fmla="*/ 817601 w 1581150"/>
                <a:gd name="connsiteY3612" fmla="*/ 1623459 h 3181350"/>
                <a:gd name="connsiteX3613" fmla="*/ 801980 w 1581150"/>
                <a:gd name="connsiteY3613" fmla="*/ 1559261 h 3181350"/>
                <a:gd name="connsiteX3614" fmla="*/ 812838 w 1581150"/>
                <a:gd name="connsiteY3614" fmla="*/ 1563166 h 3181350"/>
                <a:gd name="connsiteX3615" fmla="*/ 801980 w 1581150"/>
                <a:gd name="connsiteY3615" fmla="*/ 1559261 h 3181350"/>
                <a:gd name="connsiteX3616" fmla="*/ 796170 w 1581150"/>
                <a:gd name="connsiteY3616" fmla="*/ 1612410 h 3181350"/>
                <a:gd name="connsiteX3617" fmla="*/ 803504 w 1581150"/>
                <a:gd name="connsiteY3617" fmla="*/ 1612982 h 3181350"/>
                <a:gd name="connsiteX3618" fmla="*/ 795789 w 1581150"/>
                <a:gd name="connsiteY3618" fmla="*/ 1617173 h 3181350"/>
                <a:gd name="connsiteX3619" fmla="*/ 796170 w 1581150"/>
                <a:gd name="connsiteY3619" fmla="*/ 1612410 h 3181350"/>
                <a:gd name="connsiteX3620" fmla="*/ 794931 w 1581150"/>
                <a:gd name="connsiteY3620" fmla="*/ 1654892 h 3181350"/>
                <a:gd name="connsiteX3621" fmla="*/ 780263 w 1581150"/>
                <a:gd name="connsiteY3621" fmla="*/ 1653844 h 3181350"/>
                <a:gd name="connsiteX3622" fmla="*/ 780834 w 1581150"/>
                <a:gd name="connsiteY3622" fmla="*/ 1646034 h 3181350"/>
                <a:gd name="connsiteX3623" fmla="*/ 784930 w 1581150"/>
                <a:gd name="connsiteY3623" fmla="*/ 1640033 h 3181350"/>
                <a:gd name="connsiteX3624" fmla="*/ 792169 w 1581150"/>
                <a:gd name="connsiteY3624" fmla="*/ 1642128 h 3181350"/>
                <a:gd name="connsiteX3625" fmla="*/ 786359 w 1581150"/>
                <a:gd name="connsiteY3625" fmla="*/ 1646415 h 3181350"/>
                <a:gd name="connsiteX3626" fmla="*/ 797313 w 1581150"/>
                <a:gd name="connsiteY3626" fmla="*/ 1647177 h 3181350"/>
                <a:gd name="connsiteX3627" fmla="*/ 794931 w 1581150"/>
                <a:gd name="connsiteY3627" fmla="*/ 1654892 h 3181350"/>
                <a:gd name="connsiteX3628" fmla="*/ 782454 w 1581150"/>
                <a:gd name="connsiteY3628" fmla="*/ 1674513 h 3181350"/>
                <a:gd name="connsiteX3629" fmla="*/ 780263 w 1581150"/>
                <a:gd name="connsiteY3629" fmla="*/ 1679085 h 3181350"/>
                <a:gd name="connsiteX3630" fmla="*/ 779501 w 1581150"/>
                <a:gd name="connsiteY3630" fmla="*/ 1664798 h 3181350"/>
                <a:gd name="connsiteX3631" fmla="*/ 782454 w 1581150"/>
                <a:gd name="connsiteY3631" fmla="*/ 1674513 h 3181350"/>
                <a:gd name="connsiteX3632" fmla="*/ 792264 w 1581150"/>
                <a:gd name="connsiteY3632" fmla="*/ 1541163 h 3181350"/>
                <a:gd name="connsiteX3633" fmla="*/ 799503 w 1581150"/>
                <a:gd name="connsiteY3633" fmla="*/ 1543259 h 3181350"/>
                <a:gd name="connsiteX3634" fmla="*/ 792264 w 1581150"/>
                <a:gd name="connsiteY3634" fmla="*/ 1541163 h 3181350"/>
                <a:gd name="connsiteX3635" fmla="*/ 780168 w 1581150"/>
                <a:gd name="connsiteY3635" fmla="*/ 1630127 h 3181350"/>
                <a:gd name="connsiteX3636" fmla="*/ 791407 w 1581150"/>
                <a:gd name="connsiteY3636" fmla="*/ 1627841 h 3181350"/>
                <a:gd name="connsiteX3637" fmla="*/ 783406 w 1581150"/>
                <a:gd name="connsiteY3637" fmla="*/ 1636699 h 3181350"/>
                <a:gd name="connsiteX3638" fmla="*/ 780168 w 1581150"/>
                <a:gd name="connsiteY3638" fmla="*/ 1630127 h 3181350"/>
                <a:gd name="connsiteX3639" fmla="*/ 774167 w 1581150"/>
                <a:gd name="connsiteY3639" fmla="*/ 1636032 h 3181350"/>
                <a:gd name="connsiteX3640" fmla="*/ 779596 w 1581150"/>
                <a:gd name="connsiteY3640" fmla="*/ 1638032 h 3181350"/>
                <a:gd name="connsiteX3641" fmla="*/ 777310 w 1581150"/>
                <a:gd name="connsiteY3641" fmla="*/ 1644128 h 3181350"/>
                <a:gd name="connsiteX3642" fmla="*/ 774167 w 1581150"/>
                <a:gd name="connsiteY3642" fmla="*/ 1636032 h 3181350"/>
                <a:gd name="connsiteX3643" fmla="*/ 771024 w 1581150"/>
                <a:gd name="connsiteY3643" fmla="*/ 1678419 h 3181350"/>
                <a:gd name="connsiteX3644" fmla="*/ 779310 w 1581150"/>
                <a:gd name="connsiteY3644" fmla="*/ 1691658 h 3181350"/>
                <a:gd name="connsiteX3645" fmla="*/ 793026 w 1581150"/>
                <a:gd name="connsiteY3645" fmla="*/ 1680038 h 3181350"/>
                <a:gd name="connsiteX3646" fmla="*/ 792074 w 1581150"/>
                <a:gd name="connsiteY3646" fmla="*/ 1692611 h 3181350"/>
                <a:gd name="connsiteX3647" fmla="*/ 816839 w 1581150"/>
                <a:gd name="connsiteY3647" fmla="*/ 1681848 h 3181350"/>
                <a:gd name="connsiteX3648" fmla="*/ 817506 w 1581150"/>
                <a:gd name="connsiteY3648" fmla="*/ 1672418 h 3181350"/>
                <a:gd name="connsiteX3649" fmla="*/ 807885 w 1581150"/>
                <a:gd name="connsiteY3649" fmla="*/ 1678037 h 3181350"/>
                <a:gd name="connsiteX3650" fmla="*/ 787407 w 1581150"/>
                <a:gd name="connsiteY3650" fmla="*/ 1679657 h 3181350"/>
                <a:gd name="connsiteX3651" fmla="*/ 786740 w 1581150"/>
                <a:gd name="connsiteY3651" fmla="*/ 1663845 h 3181350"/>
                <a:gd name="connsiteX3652" fmla="*/ 806838 w 1581150"/>
                <a:gd name="connsiteY3652" fmla="*/ 1666893 h 3181350"/>
                <a:gd name="connsiteX3653" fmla="*/ 802837 w 1581150"/>
                <a:gd name="connsiteY3653" fmla="*/ 1671370 h 3181350"/>
                <a:gd name="connsiteX3654" fmla="*/ 811981 w 1581150"/>
                <a:gd name="connsiteY3654" fmla="*/ 1672037 h 3181350"/>
                <a:gd name="connsiteX3655" fmla="*/ 810648 w 1581150"/>
                <a:gd name="connsiteY3655" fmla="*/ 1665655 h 3181350"/>
                <a:gd name="connsiteX3656" fmla="*/ 821316 w 1581150"/>
                <a:gd name="connsiteY3656" fmla="*/ 1671180 h 3181350"/>
                <a:gd name="connsiteX3657" fmla="*/ 824459 w 1581150"/>
                <a:gd name="connsiteY3657" fmla="*/ 1652511 h 3181350"/>
                <a:gd name="connsiteX3658" fmla="*/ 810838 w 1581150"/>
                <a:gd name="connsiteY3658" fmla="*/ 1662512 h 3181350"/>
                <a:gd name="connsiteX3659" fmla="*/ 815029 w 1581150"/>
                <a:gd name="connsiteY3659" fmla="*/ 1656511 h 3181350"/>
                <a:gd name="connsiteX3660" fmla="*/ 803885 w 1581150"/>
                <a:gd name="connsiteY3660" fmla="*/ 1657273 h 3181350"/>
                <a:gd name="connsiteX3661" fmla="*/ 802932 w 1581150"/>
                <a:gd name="connsiteY3661" fmla="*/ 1644605 h 3181350"/>
                <a:gd name="connsiteX3662" fmla="*/ 814743 w 1581150"/>
                <a:gd name="connsiteY3662" fmla="*/ 1634413 h 3181350"/>
                <a:gd name="connsiteX3663" fmla="*/ 823506 w 1581150"/>
                <a:gd name="connsiteY3663" fmla="*/ 1641366 h 3181350"/>
                <a:gd name="connsiteX3664" fmla="*/ 816267 w 1581150"/>
                <a:gd name="connsiteY3664" fmla="*/ 1639271 h 3181350"/>
                <a:gd name="connsiteX3665" fmla="*/ 838080 w 1581150"/>
                <a:gd name="connsiteY3665" fmla="*/ 1644033 h 3181350"/>
                <a:gd name="connsiteX3666" fmla="*/ 829126 w 1581150"/>
                <a:gd name="connsiteY3666" fmla="*/ 1640223 h 3181350"/>
                <a:gd name="connsiteX3667" fmla="*/ 829507 w 1581150"/>
                <a:gd name="connsiteY3667" fmla="*/ 1635556 h 3181350"/>
                <a:gd name="connsiteX3668" fmla="*/ 838461 w 1581150"/>
                <a:gd name="connsiteY3668" fmla="*/ 1639366 h 3181350"/>
                <a:gd name="connsiteX3669" fmla="*/ 849605 w 1581150"/>
                <a:gd name="connsiteY3669" fmla="*/ 1638604 h 3181350"/>
                <a:gd name="connsiteX3670" fmla="*/ 840747 w 1581150"/>
                <a:gd name="connsiteY3670" fmla="*/ 1633175 h 3181350"/>
                <a:gd name="connsiteX3671" fmla="*/ 855225 w 1581150"/>
                <a:gd name="connsiteY3671" fmla="*/ 1637366 h 3181350"/>
                <a:gd name="connsiteX3672" fmla="*/ 857415 w 1581150"/>
                <a:gd name="connsiteY3672" fmla="*/ 1632794 h 3181350"/>
                <a:gd name="connsiteX3673" fmla="*/ 847128 w 1581150"/>
                <a:gd name="connsiteY3673" fmla="*/ 1622602 h 3181350"/>
                <a:gd name="connsiteX3674" fmla="*/ 839318 w 1581150"/>
                <a:gd name="connsiteY3674" fmla="*/ 1628317 h 3181350"/>
                <a:gd name="connsiteX3675" fmla="*/ 831126 w 1581150"/>
                <a:gd name="connsiteY3675" fmla="*/ 1615077 h 3181350"/>
                <a:gd name="connsiteX3676" fmla="*/ 833508 w 1581150"/>
                <a:gd name="connsiteY3676" fmla="*/ 1607362 h 3181350"/>
                <a:gd name="connsiteX3677" fmla="*/ 835222 w 1581150"/>
                <a:gd name="connsiteY3677" fmla="*/ 1609077 h 3181350"/>
                <a:gd name="connsiteX3678" fmla="*/ 838842 w 1581150"/>
                <a:gd name="connsiteY3678" fmla="*/ 1609362 h 3181350"/>
                <a:gd name="connsiteX3679" fmla="*/ 840080 w 1581150"/>
                <a:gd name="connsiteY3679" fmla="*/ 1617363 h 3181350"/>
                <a:gd name="connsiteX3680" fmla="*/ 838461 w 1581150"/>
                <a:gd name="connsiteY3680" fmla="*/ 1614125 h 3181350"/>
                <a:gd name="connsiteX3681" fmla="*/ 847890 w 1581150"/>
                <a:gd name="connsiteY3681" fmla="*/ 1611648 h 3181350"/>
                <a:gd name="connsiteX3682" fmla="*/ 849224 w 1581150"/>
                <a:gd name="connsiteY3682" fmla="*/ 1618030 h 3181350"/>
                <a:gd name="connsiteX3683" fmla="*/ 858749 w 1581150"/>
                <a:gd name="connsiteY3683" fmla="*/ 1614030 h 3181350"/>
                <a:gd name="connsiteX3684" fmla="*/ 869226 w 1581150"/>
                <a:gd name="connsiteY3684" fmla="*/ 1622697 h 3181350"/>
                <a:gd name="connsiteX3685" fmla="*/ 876180 w 1581150"/>
                <a:gd name="connsiteY3685" fmla="*/ 1627936 h 3181350"/>
                <a:gd name="connsiteX3686" fmla="*/ 868274 w 1581150"/>
                <a:gd name="connsiteY3686" fmla="*/ 1635270 h 3181350"/>
                <a:gd name="connsiteX3687" fmla="*/ 873703 w 1581150"/>
                <a:gd name="connsiteY3687" fmla="*/ 1662416 h 3181350"/>
                <a:gd name="connsiteX3688" fmla="*/ 864750 w 1581150"/>
                <a:gd name="connsiteY3688" fmla="*/ 1658607 h 3181350"/>
                <a:gd name="connsiteX3689" fmla="*/ 871512 w 1581150"/>
                <a:gd name="connsiteY3689" fmla="*/ 1666989 h 3181350"/>
                <a:gd name="connsiteX3690" fmla="*/ 862178 w 1581150"/>
                <a:gd name="connsiteY3690" fmla="*/ 1693087 h 3181350"/>
                <a:gd name="connsiteX3691" fmla="*/ 856939 w 1581150"/>
                <a:gd name="connsiteY3691" fmla="*/ 1689563 h 3181350"/>
                <a:gd name="connsiteX3692" fmla="*/ 854748 w 1581150"/>
                <a:gd name="connsiteY3692" fmla="*/ 1694135 h 3181350"/>
                <a:gd name="connsiteX3693" fmla="*/ 860082 w 1581150"/>
                <a:gd name="connsiteY3693" fmla="*/ 1696135 h 3181350"/>
                <a:gd name="connsiteX3694" fmla="*/ 847986 w 1581150"/>
                <a:gd name="connsiteY3694" fmla="*/ 1709470 h 3181350"/>
                <a:gd name="connsiteX3695" fmla="*/ 849986 w 1581150"/>
                <a:gd name="connsiteY3695" fmla="*/ 1708041 h 3181350"/>
                <a:gd name="connsiteX3696" fmla="*/ 843128 w 1581150"/>
                <a:gd name="connsiteY3696" fmla="*/ 1701183 h 3181350"/>
                <a:gd name="connsiteX3697" fmla="*/ 828078 w 1581150"/>
                <a:gd name="connsiteY3697" fmla="*/ 1704803 h 3181350"/>
                <a:gd name="connsiteX3698" fmla="*/ 829698 w 1581150"/>
                <a:gd name="connsiteY3698" fmla="*/ 1708136 h 3181350"/>
                <a:gd name="connsiteX3699" fmla="*/ 842747 w 1581150"/>
                <a:gd name="connsiteY3699" fmla="*/ 1705946 h 3181350"/>
                <a:gd name="connsiteX3700" fmla="*/ 835032 w 1581150"/>
                <a:gd name="connsiteY3700" fmla="*/ 1710137 h 3181350"/>
                <a:gd name="connsiteX3701" fmla="*/ 858082 w 1581150"/>
                <a:gd name="connsiteY3701" fmla="*/ 1722900 h 3181350"/>
                <a:gd name="connsiteX3702" fmla="*/ 854082 w 1581150"/>
                <a:gd name="connsiteY3702" fmla="*/ 1727377 h 3181350"/>
                <a:gd name="connsiteX3703" fmla="*/ 829412 w 1581150"/>
                <a:gd name="connsiteY3703" fmla="*/ 1736521 h 3181350"/>
                <a:gd name="connsiteX3704" fmla="*/ 820268 w 1581150"/>
                <a:gd name="connsiteY3704" fmla="*/ 1735854 h 3181350"/>
                <a:gd name="connsiteX3705" fmla="*/ 809886 w 1581150"/>
                <a:gd name="connsiteY3705" fmla="*/ 1727186 h 3181350"/>
                <a:gd name="connsiteX3706" fmla="*/ 817506 w 1581150"/>
                <a:gd name="connsiteY3706" fmla="*/ 1724615 h 3181350"/>
                <a:gd name="connsiteX3707" fmla="*/ 819982 w 1581150"/>
                <a:gd name="connsiteY3707" fmla="*/ 1715376 h 3181350"/>
                <a:gd name="connsiteX3708" fmla="*/ 810552 w 1581150"/>
                <a:gd name="connsiteY3708" fmla="*/ 1717852 h 3181350"/>
                <a:gd name="connsiteX3709" fmla="*/ 810267 w 1581150"/>
                <a:gd name="connsiteY3709" fmla="*/ 1720995 h 3181350"/>
                <a:gd name="connsiteX3710" fmla="*/ 794169 w 1581150"/>
                <a:gd name="connsiteY3710" fmla="*/ 1713470 h 3181350"/>
                <a:gd name="connsiteX3711" fmla="*/ 798075 w 1581150"/>
                <a:gd name="connsiteY3711" fmla="*/ 1710613 h 3181350"/>
                <a:gd name="connsiteX3712" fmla="*/ 794646 w 1581150"/>
                <a:gd name="connsiteY3712" fmla="*/ 1707184 h 3181350"/>
                <a:gd name="connsiteX3713" fmla="*/ 786645 w 1581150"/>
                <a:gd name="connsiteY3713" fmla="*/ 1716042 h 3181350"/>
                <a:gd name="connsiteX3714" fmla="*/ 798837 w 1581150"/>
                <a:gd name="connsiteY3714" fmla="*/ 1726424 h 3181350"/>
                <a:gd name="connsiteX3715" fmla="*/ 789788 w 1581150"/>
                <a:gd name="connsiteY3715" fmla="*/ 1724234 h 3181350"/>
                <a:gd name="connsiteX3716" fmla="*/ 794455 w 1581150"/>
                <a:gd name="connsiteY3716" fmla="*/ 1735569 h 3181350"/>
                <a:gd name="connsiteX3717" fmla="*/ 803885 w 1581150"/>
                <a:gd name="connsiteY3717" fmla="*/ 1733092 h 3181350"/>
                <a:gd name="connsiteX3718" fmla="*/ 796551 w 1581150"/>
                <a:gd name="connsiteY3718" fmla="*/ 1732520 h 3181350"/>
                <a:gd name="connsiteX3719" fmla="*/ 801027 w 1581150"/>
                <a:gd name="connsiteY3719" fmla="*/ 1721852 h 3181350"/>
                <a:gd name="connsiteX3720" fmla="*/ 815029 w 1581150"/>
                <a:gd name="connsiteY3720" fmla="*/ 1732330 h 3181350"/>
                <a:gd name="connsiteX3721" fmla="*/ 812743 w 1581150"/>
                <a:gd name="connsiteY3721" fmla="*/ 1738426 h 3181350"/>
                <a:gd name="connsiteX3722" fmla="*/ 803313 w 1581150"/>
                <a:gd name="connsiteY3722" fmla="*/ 1740902 h 3181350"/>
                <a:gd name="connsiteX3723" fmla="*/ 806361 w 1581150"/>
                <a:gd name="connsiteY3723" fmla="*/ 1748999 h 3181350"/>
                <a:gd name="connsiteX3724" fmla="*/ 784930 w 1581150"/>
                <a:gd name="connsiteY3724" fmla="*/ 1739474 h 3181350"/>
                <a:gd name="connsiteX3725" fmla="*/ 791026 w 1581150"/>
                <a:gd name="connsiteY3725" fmla="*/ 1732044 h 3181350"/>
                <a:gd name="connsiteX3726" fmla="*/ 781787 w 1581150"/>
                <a:gd name="connsiteY3726" fmla="*/ 1732902 h 3181350"/>
                <a:gd name="connsiteX3727" fmla="*/ 787692 w 1581150"/>
                <a:gd name="connsiteY3727" fmla="*/ 1727091 h 3181350"/>
                <a:gd name="connsiteX3728" fmla="*/ 763880 w 1581150"/>
                <a:gd name="connsiteY3728" fmla="*/ 1725282 h 3181350"/>
                <a:gd name="connsiteX3729" fmla="*/ 767976 w 1581150"/>
                <a:gd name="connsiteY3729" fmla="*/ 1719281 h 3181350"/>
                <a:gd name="connsiteX3730" fmla="*/ 788169 w 1581150"/>
                <a:gd name="connsiteY3730" fmla="*/ 1720805 h 3181350"/>
                <a:gd name="connsiteX3731" fmla="*/ 775691 w 1581150"/>
                <a:gd name="connsiteY3731" fmla="*/ 1715185 h 3181350"/>
                <a:gd name="connsiteX3732" fmla="*/ 766547 w 1581150"/>
                <a:gd name="connsiteY3732" fmla="*/ 1689277 h 3181350"/>
                <a:gd name="connsiteX3733" fmla="*/ 763118 w 1581150"/>
                <a:gd name="connsiteY3733" fmla="*/ 1691087 h 3181350"/>
                <a:gd name="connsiteX3734" fmla="*/ 764070 w 1581150"/>
                <a:gd name="connsiteY3734" fmla="*/ 1682990 h 3181350"/>
                <a:gd name="connsiteX3735" fmla="*/ 771024 w 1581150"/>
                <a:gd name="connsiteY3735" fmla="*/ 1678419 h 3181350"/>
                <a:gd name="connsiteX3736" fmla="*/ 796836 w 1581150"/>
                <a:gd name="connsiteY3736" fmla="*/ 1678704 h 3181350"/>
                <a:gd name="connsiteX3737" fmla="*/ 805885 w 1581150"/>
                <a:gd name="connsiteY3737" fmla="*/ 1680990 h 3181350"/>
                <a:gd name="connsiteX3738" fmla="*/ 794455 w 1581150"/>
                <a:gd name="connsiteY3738" fmla="*/ 1686419 h 3181350"/>
                <a:gd name="connsiteX3739" fmla="*/ 796836 w 1581150"/>
                <a:gd name="connsiteY3739" fmla="*/ 1678704 h 3181350"/>
                <a:gd name="connsiteX3740" fmla="*/ 184665 w 1581150"/>
                <a:gd name="connsiteY3740" fmla="*/ 2784080 h 3181350"/>
                <a:gd name="connsiteX3741" fmla="*/ 187141 w 1581150"/>
                <a:gd name="connsiteY3741" fmla="*/ 2792082 h 3181350"/>
                <a:gd name="connsiteX3742" fmla="*/ 183617 w 1581150"/>
                <a:gd name="connsiteY3742" fmla="*/ 2791605 h 3181350"/>
                <a:gd name="connsiteX3743" fmla="*/ 184665 w 1581150"/>
                <a:gd name="connsiteY3743" fmla="*/ 2784080 h 3181350"/>
                <a:gd name="connsiteX3744" fmla="*/ 175044 w 1581150"/>
                <a:gd name="connsiteY3744" fmla="*/ 2813608 h 3181350"/>
                <a:gd name="connsiteX3745" fmla="*/ 179616 w 1581150"/>
                <a:gd name="connsiteY3745" fmla="*/ 2806560 h 3181350"/>
                <a:gd name="connsiteX3746" fmla="*/ 175044 w 1581150"/>
                <a:gd name="connsiteY3746" fmla="*/ 2813608 h 3181350"/>
                <a:gd name="connsiteX3747" fmla="*/ 173616 w 1581150"/>
                <a:gd name="connsiteY3747" fmla="*/ 2861138 h 3181350"/>
                <a:gd name="connsiteX3748" fmla="*/ 163900 w 1581150"/>
                <a:gd name="connsiteY3748" fmla="*/ 2866091 h 3181350"/>
                <a:gd name="connsiteX3749" fmla="*/ 158757 w 1581150"/>
                <a:gd name="connsiteY3749" fmla="*/ 2851613 h 3181350"/>
                <a:gd name="connsiteX3750" fmla="*/ 167805 w 1581150"/>
                <a:gd name="connsiteY3750" fmla="*/ 2851232 h 3181350"/>
                <a:gd name="connsiteX3751" fmla="*/ 163614 w 1581150"/>
                <a:gd name="connsiteY3751" fmla="*/ 2855328 h 3181350"/>
                <a:gd name="connsiteX3752" fmla="*/ 173616 w 1581150"/>
                <a:gd name="connsiteY3752" fmla="*/ 2861138 h 3181350"/>
                <a:gd name="connsiteX3753" fmla="*/ 162376 w 1581150"/>
                <a:gd name="connsiteY3753" fmla="*/ 2750457 h 3181350"/>
                <a:gd name="connsiteX3754" fmla="*/ 175235 w 1581150"/>
                <a:gd name="connsiteY3754" fmla="*/ 2749029 h 3181350"/>
                <a:gd name="connsiteX3755" fmla="*/ 162376 w 1581150"/>
                <a:gd name="connsiteY3755" fmla="*/ 2750457 h 3181350"/>
                <a:gd name="connsiteX3756" fmla="*/ 168853 w 1581150"/>
                <a:gd name="connsiteY3756" fmla="*/ 2087898 h 3181350"/>
                <a:gd name="connsiteX3757" fmla="*/ 178188 w 1581150"/>
                <a:gd name="connsiteY3757" fmla="*/ 2087041 h 3181350"/>
                <a:gd name="connsiteX3758" fmla="*/ 172187 w 1581150"/>
                <a:gd name="connsiteY3758" fmla="*/ 2092947 h 3181350"/>
                <a:gd name="connsiteX3759" fmla="*/ 167996 w 1581150"/>
                <a:gd name="connsiteY3759" fmla="*/ 2100471 h 3181350"/>
                <a:gd name="connsiteX3760" fmla="*/ 170091 w 1581150"/>
                <a:gd name="connsiteY3760" fmla="*/ 2097519 h 3181350"/>
                <a:gd name="connsiteX3761" fmla="*/ 162852 w 1581150"/>
                <a:gd name="connsiteY3761" fmla="*/ 2095423 h 3181350"/>
                <a:gd name="connsiteX3762" fmla="*/ 168853 w 1581150"/>
                <a:gd name="connsiteY3762" fmla="*/ 2087898 h 3181350"/>
                <a:gd name="connsiteX3763" fmla="*/ 160947 w 1581150"/>
                <a:gd name="connsiteY3763" fmla="*/ 2071611 h 3181350"/>
                <a:gd name="connsiteX3764" fmla="*/ 166948 w 1581150"/>
                <a:gd name="connsiteY3764" fmla="*/ 2065800 h 3181350"/>
                <a:gd name="connsiteX3765" fmla="*/ 160947 w 1581150"/>
                <a:gd name="connsiteY3765" fmla="*/ 2071611 h 3181350"/>
                <a:gd name="connsiteX3766" fmla="*/ 185712 w 1581150"/>
                <a:gd name="connsiteY3766" fmla="*/ 2109711 h 3181350"/>
                <a:gd name="connsiteX3767" fmla="*/ 177711 w 1581150"/>
                <a:gd name="connsiteY3767" fmla="*/ 2093423 h 3181350"/>
                <a:gd name="connsiteX3768" fmla="*/ 188951 w 1581150"/>
                <a:gd name="connsiteY3768" fmla="*/ 2091041 h 3181350"/>
                <a:gd name="connsiteX3769" fmla="*/ 184950 w 1581150"/>
                <a:gd name="connsiteY3769" fmla="*/ 2095518 h 3181350"/>
                <a:gd name="connsiteX3770" fmla="*/ 185712 w 1581150"/>
                <a:gd name="connsiteY3770" fmla="*/ 2109711 h 3181350"/>
                <a:gd name="connsiteX3771" fmla="*/ 175616 w 1581150"/>
                <a:gd name="connsiteY3771" fmla="*/ 2121522 h 3181350"/>
                <a:gd name="connsiteX3772" fmla="*/ 169996 w 1581150"/>
                <a:gd name="connsiteY3772" fmla="*/ 2122665 h 3181350"/>
                <a:gd name="connsiteX3773" fmla="*/ 183045 w 1581150"/>
                <a:gd name="connsiteY3773" fmla="*/ 2122093 h 3181350"/>
                <a:gd name="connsiteX3774" fmla="*/ 171425 w 1581150"/>
                <a:gd name="connsiteY3774" fmla="*/ 2129142 h 3181350"/>
                <a:gd name="connsiteX3775" fmla="*/ 166281 w 1581150"/>
                <a:gd name="connsiteY3775" fmla="*/ 2123998 h 3181350"/>
                <a:gd name="connsiteX3776" fmla="*/ 175616 w 1581150"/>
                <a:gd name="connsiteY3776" fmla="*/ 2121522 h 3181350"/>
                <a:gd name="connsiteX3777" fmla="*/ 183141 w 1581150"/>
                <a:gd name="connsiteY3777" fmla="*/ 2144191 h 3181350"/>
                <a:gd name="connsiteX3778" fmla="*/ 184379 w 1581150"/>
                <a:gd name="connsiteY3778" fmla="*/ 2152192 h 3181350"/>
                <a:gd name="connsiteX3779" fmla="*/ 175806 w 1581150"/>
                <a:gd name="connsiteY3779" fmla="*/ 2143715 h 3181350"/>
                <a:gd name="connsiteX3780" fmla="*/ 183141 w 1581150"/>
                <a:gd name="connsiteY3780" fmla="*/ 2144191 h 3181350"/>
                <a:gd name="connsiteX3781" fmla="*/ 215049 w 1581150"/>
                <a:gd name="connsiteY3781" fmla="*/ 2113235 h 3181350"/>
                <a:gd name="connsiteX3782" fmla="*/ 215811 w 1581150"/>
                <a:gd name="connsiteY3782" fmla="*/ 2122093 h 3181350"/>
                <a:gd name="connsiteX3783" fmla="*/ 209811 w 1581150"/>
                <a:gd name="connsiteY3783" fmla="*/ 2120855 h 3181350"/>
                <a:gd name="connsiteX3784" fmla="*/ 209525 w 1581150"/>
                <a:gd name="connsiteY3784" fmla="*/ 2119807 h 3181350"/>
                <a:gd name="connsiteX3785" fmla="*/ 215049 w 1581150"/>
                <a:gd name="connsiteY3785" fmla="*/ 2113235 h 3181350"/>
                <a:gd name="connsiteX3786" fmla="*/ 227527 w 1581150"/>
                <a:gd name="connsiteY3786" fmla="*/ 2077897 h 3181350"/>
                <a:gd name="connsiteX3787" fmla="*/ 230480 w 1581150"/>
                <a:gd name="connsiteY3787" fmla="*/ 2081326 h 3181350"/>
                <a:gd name="connsiteX3788" fmla="*/ 226670 w 1581150"/>
                <a:gd name="connsiteY3788" fmla="*/ 2079611 h 3181350"/>
                <a:gd name="connsiteX3789" fmla="*/ 227527 w 1581150"/>
                <a:gd name="connsiteY3789" fmla="*/ 2077897 h 3181350"/>
                <a:gd name="connsiteX3790" fmla="*/ 233242 w 1581150"/>
                <a:gd name="connsiteY3790" fmla="*/ 2077897 h 3181350"/>
                <a:gd name="connsiteX3791" fmla="*/ 236766 w 1581150"/>
                <a:gd name="connsiteY3791" fmla="*/ 2081040 h 3181350"/>
                <a:gd name="connsiteX3792" fmla="*/ 233814 w 1581150"/>
                <a:gd name="connsiteY3792" fmla="*/ 2080469 h 3181350"/>
                <a:gd name="connsiteX3793" fmla="*/ 233242 w 1581150"/>
                <a:gd name="connsiteY3793" fmla="*/ 2077897 h 3181350"/>
                <a:gd name="connsiteX3794" fmla="*/ 246101 w 1581150"/>
                <a:gd name="connsiteY3794" fmla="*/ 2061038 h 3181350"/>
                <a:gd name="connsiteX3795" fmla="*/ 251721 w 1581150"/>
                <a:gd name="connsiteY3795" fmla="*/ 2061705 h 3181350"/>
                <a:gd name="connsiteX3796" fmla="*/ 244958 w 1581150"/>
                <a:gd name="connsiteY3796" fmla="*/ 2064276 h 3181350"/>
                <a:gd name="connsiteX3797" fmla="*/ 246101 w 1581150"/>
                <a:gd name="connsiteY3797" fmla="*/ 2061038 h 3181350"/>
                <a:gd name="connsiteX3798" fmla="*/ 265246 w 1581150"/>
                <a:gd name="connsiteY3798" fmla="*/ 2004936 h 3181350"/>
                <a:gd name="connsiteX3799" fmla="*/ 264198 w 1581150"/>
                <a:gd name="connsiteY3799" fmla="*/ 2000935 h 3181350"/>
                <a:gd name="connsiteX3800" fmla="*/ 264579 w 1581150"/>
                <a:gd name="connsiteY3800" fmla="*/ 1999506 h 3181350"/>
                <a:gd name="connsiteX3801" fmla="*/ 265246 w 1581150"/>
                <a:gd name="connsiteY3801" fmla="*/ 2004936 h 3181350"/>
                <a:gd name="connsiteX3802" fmla="*/ 256388 w 1581150"/>
                <a:gd name="connsiteY3802" fmla="*/ 2003888 h 3181350"/>
                <a:gd name="connsiteX3803" fmla="*/ 256388 w 1581150"/>
                <a:gd name="connsiteY3803" fmla="*/ 2003697 h 3181350"/>
                <a:gd name="connsiteX3804" fmla="*/ 256864 w 1581150"/>
                <a:gd name="connsiteY3804" fmla="*/ 2003888 h 3181350"/>
                <a:gd name="connsiteX3805" fmla="*/ 256388 w 1581150"/>
                <a:gd name="connsiteY3805" fmla="*/ 2003888 h 3181350"/>
                <a:gd name="connsiteX3806" fmla="*/ 248768 w 1581150"/>
                <a:gd name="connsiteY3806" fmla="*/ 1986076 h 3181350"/>
                <a:gd name="connsiteX3807" fmla="*/ 251911 w 1581150"/>
                <a:gd name="connsiteY3807" fmla="*/ 1981409 h 3181350"/>
                <a:gd name="connsiteX3808" fmla="*/ 252292 w 1581150"/>
                <a:gd name="connsiteY3808" fmla="*/ 1981790 h 3181350"/>
                <a:gd name="connsiteX3809" fmla="*/ 254578 w 1581150"/>
                <a:gd name="connsiteY3809" fmla="*/ 1977599 h 3181350"/>
                <a:gd name="connsiteX3810" fmla="*/ 258483 w 1581150"/>
                <a:gd name="connsiteY3810" fmla="*/ 1980361 h 3181350"/>
                <a:gd name="connsiteX3811" fmla="*/ 253721 w 1581150"/>
                <a:gd name="connsiteY3811" fmla="*/ 1984933 h 3181350"/>
                <a:gd name="connsiteX3812" fmla="*/ 250197 w 1581150"/>
                <a:gd name="connsiteY3812" fmla="*/ 1986743 h 3181350"/>
                <a:gd name="connsiteX3813" fmla="*/ 253816 w 1581150"/>
                <a:gd name="connsiteY3813" fmla="*/ 1987028 h 3181350"/>
                <a:gd name="connsiteX3814" fmla="*/ 251435 w 1581150"/>
                <a:gd name="connsiteY3814" fmla="*/ 1991029 h 3181350"/>
                <a:gd name="connsiteX3815" fmla="*/ 248768 w 1581150"/>
                <a:gd name="connsiteY3815" fmla="*/ 1986076 h 3181350"/>
                <a:gd name="connsiteX3816" fmla="*/ 248292 w 1581150"/>
                <a:gd name="connsiteY3816" fmla="*/ 1991505 h 3181350"/>
                <a:gd name="connsiteX3817" fmla="*/ 247625 w 1581150"/>
                <a:gd name="connsiteY3817" fmla="*/ 1991410 h 3181350"/>
                <a:gd name="connsiteX3818" fmla="*/ 248292 w 1581150"/>
                <a:gd name="connsiteY3818" fmla="*/ 1991505 h 3181350"/>
                <a:gd name="connsiteX3819" fmla="*/ 263055 w 1581150"/>
                <a:gd name="connsiteY3819" fmla="*/ 1976932 h 3181350"/>
                <a:gd name="connsiteX3820" fmla="*/ 265056 w 1581150"/>
                <a:gd name="connsiteY3820" fmla="*/ 1976741 h 3181350"/>
                <a:gd name="connsiteX3821" fmla="*/ 267342 w 1581150"/>
                <a:gd name="connsiteY3821" fmla="*/ 1978551 h 3181350"/>
                <a:gd name="connsiteX3822" fmla="*/ 263055 w 1581150"/>
                <a:gd name="connsiteY3822" fmla="*/ 1976932 h 3181350"/>
                <a:gd name="connsiteX3823" fmla="*/ 237338 w 1581150"/>
                <a:gd name="connsiteY3823" fmla="*/ 1854250 h 3181350"/>
                <a:gd name="connsiteX3824" fmla="*/ 237719 w 1581150"/>
                <a:gd name="connsiteY3824" fmla="*/ 1856917 h 3181350"/>
                <a:gd name="connsiteX3825" fmla="*/ 264960 w 1581150"/>
                <a:gd name="connsiteY3825" fmla="*/ 1855679 h 3181350"/>
                <a:gd name="connsiteX3826" fmla="*/ 266103 w 1581150"/>
                <a:gd name="connsiteY3826" fmla="*/ 1861013 h 3181350"/>
                <a:gd name="connsiteX3827" fmla="*/ 261627 w 1581150"/>
                <a:gd name="connsiteY3827" fmla="*/ 1858251 h 3181350"/>
                <a:gd name="connsiteX3828" fmla="*/ 262293 w 1581150"/>
                <a:gd name="connsiteY3828" fmla="*/ 1861203 h 3181350"/>
                <a:gd name="connsiteX3829" fmla="*/ 253721 w 1581150"/>
                <a:gd name="connsiteY3829" fmla="*/ 1871205 h 3181350"/>
                <a:gd name="connsiteX3830" fmla="*/ 252959 w 1581150"/>
                <a:gd name="connsiteY3830" fmla="*/ 1867394 h 3181350"/>
                <a:gd name="connsiteX3831" fmla="*/ 253435 w 1581150"/>
                <a:gd name="connsiteY3831" fmla="*/ 1867109 h 3181350"/>
                <a:gd name="connsiteX3832" fmla="*/ 250101 w 1581150"/>
                <a:gd name="connsiteY3832" fmla="*/ 1862156 h 3181350"/>
                <a:gd name="connsiteX3833" fmla="*/ 238957 w 1581150"/>
                <a:gd name="connsiteY3833" fmla="*/ 1862918 h 3181350"/>
                <a:gd name="connsiteX3834" fmla="*/ 237338 w 1581150"/>
                <a:gd name="connsiteY3834" fmla="*/ 1854250 h 3181350"/>
                <a:gd name="connsiteX3835" fmla="*/ 250578 w 1581150"/>
                <a:gd name="connsiteY3835" fmla="*/ 1833866 h 3181350"/>
                <a:gd name="connsiteX3836" fmla="*/ 251054 w 1581150"/>
                <a:gd name="connsiteY3836" fmla="*/ 1838629 h 3181350"/>
                <a:gd name="connsiteX3837" fmla="*/ 246768 w 1581150"/>
                <a:gd name="connsiteY3837" fmla="*/ 1833581 h 3181350"/>
                <a:gd name="connsiteX3838" fmla="*/ 250578 w 1581150"/>
                <a:gd name="connsiteY3838" fmla="*/ 1833866 h 3181350"/>
                <a:gd name="connsiteX3839" fmla="*/ 192189 w 1581150"/>
                <a:gd name="connsiteY3839" fmla="*/ 1624698 h 3181350"/>
                <a:gd name="connsiteX3840" fmla="*/ 194094 w 1581150"/>
                <a:gd name="connsiteY3840" fmla="*/ 1624412 h 3181350"/>
                <a:gd name="connsiteX3841" fmla="*/ 197714 w 1581150"/>
                <a:gd name="connsiteY3841" fmla="*/ 1628317 h 3181350"/>
                <a:gd name="connsiteX3842" fmla="*/ 195999 w 1581150"/>
                <a:gd name="connsiteY3842" fmla="*/ 1630508 h 3181350"/>
                <a:gd name="connsiteX3843" fmla="*/ 192189 w 1581150"/>
                <a:gd name="connsiteY3843" fmla="*/ 1624698 h 3181350"/>
                <a:gd name="connsiteX3844" fmla="*/ 197714 w 1581150"/>
                <a:gd name="connsiteY3844" fmla="*/ 1590312 h 3181350"/>
                <a:gd name="connsiteX3845" fmla="*/ 198285 w 1581150"/>
                <a:gd name="connsiteY3845" fmla="*/ 1590312 h 3181350"/>
                <a:gd name="connsiteX3846" fmla="*/ 198190 w 1581150"/>
                <a:gd name="connsiteY3846" fmla="*/ 1590979 h 3181350"/>
                <a:gd name="connsiteX3847" fmla="*/ 197714 w 1581150"/>
                <a:gd name="connsiteY3847" fmla="*/ 1590312 h 3181350"/>
                <a:gd name="connsiteX3848" fmla="*/ 192094 w 1581150"/>
                <a:gd name="connsiteY3848" fmla="*/ 1595932 h 3181350"/>
                <a:gd name="connsiteX3849" fmla="*/ 191904 w 1581150"/>
                <a:gd name="connsiteY3849" fmla="*/ 1594694 h 3181350"/>
                <a:gd name="connsiteX3850" fmla="*/ 195904 w 1581150"/>
                <a:gd name="connsiteY3850" fmla="*/ 1590884 h 3181350"/>
                <a:gd name="connsiteX3851" fmla="*/ 192094 w 1581150"/>
                <a:gd name="connsiteY3851" fmla="*/ 1595932 h 3181350"/>
                <a:gd name="connsiteX3852" fmla="*/ 200095 w 1581150"/>
                <a:gd name="connsiteY3852" fmla="*/ 1553165 h 3181350"/>
                <a:gd name="connsiteX3853" fmla="*/ 203048 w 1581150"/>
                <a:gd name="connsiteY3853" fmla="*/ 1552784 h 3181350"/>
                <a:gd name="connsiteX3854" fmla="*/ 204667 w 1581150"/>
                <a:gd name="connsiteY3854" fmla="*/ 1556022 h 3181350"/>
                <a:gd name="connsiteX3855" fmla="*/ 203524 w 1581150"/>
                <a:gd name="connsiteY3855" fmla="*/ 1556975 h 3181350"/>
                <a:gd name="connsiteX3856" fmla="*/ 200095 w 1581150"/>
                <a:gd name="connsiteY3856" fmla="*/ 1553165 h 3181350"/>
                <a:gd name="connsiteX3857" fmla="*/ 191046 w 1581150"/>
                <a:gd name="connsiteY3857" fmla="*/ 1539353 h 3181350"/>
                <a:gd name="connsiteX3858" fmla="*/ 190665 w 1581150"/>
                <a:gd name="connsiteY3858" fmla="*/ 1540782 h 3181350"/>
                <a:gd name="connsiteX3859" fmla="*/ 186855 w 1581150"/>
                <a:gd name="connsiteY3859" fmla="*/ 1537448 h 3181350"/>
                <a:gd name="connsiteX3860" fmla="*/ 196571 w 1581150"/>
                <a:gd name="connsiteY3860" fmla="*/ 1539830 h 3181350"/>
                <a:gd name="connsiteX3861" fmla="*/ 195142 w 1581150"/>
                <a:gd name="connsiteY3861" fmla="*/ 1533448 h 3181350"/>
                <a:gd name="connsiteX3862" fmla="*/ 195333 w 1581150"/>
                <a:gd name="connsiteY3862" fmla="*/ 1533448 h 3181350"/>
                <a:gd name="connsiteX3863" fmla="*/ 200000 w 1581150"/>
                <a:gd name="connsiteY3863" fmla="*/ 1540211 h 3181350"/>
                <a:gd name="connsiteX3864" fmla="*/ 195618 w 1581150"/>
                <a:gd name="connsiteY3864" fmla="*/ 1541354 h 3181350"/>
                <a:gd name="connsiteX3865" fmla="*/ 191046 w 1581150"/>
                <a:gd name="connsiteY3865" fmla="*/ 1539353 h 3181350"/>
                <a:gd name="connsiteX3866" fmla="*/ 220288 w 1581150"/>
                <a:gd name="connsiteY3866" fmla="*/ 1542973 h 3181350"/>
                <a:gd name="connsiteX3867" fmla="*/ 217812 w 1581150"/>
                <a:gd name="connsiteY3867" fmla="*/ 1542211 h 3181350"/>
                <a:gd name="connsiteX3868" fmla="*/ 216478 w 1581150"/>
                <a:gd name="connsiteY3868" fmla="*/ 1551260 h 3181350"/>
                <a:gd name="connsiteX3869" fmla="*/ 208001 w 1581150"/>
                <a:gd name="connsiteY3869" fmla="*/ 1554308 h 3181350"/>
                <a:gd name="connsiteX3870" fmla="*/ 206953 w 1581150"/>
                <a:gd name="connsiteY3870" fmla="*/ 1548307 h 3181350"/>
                <a:gd name="connsiteX3871" fmla="*/ 214478 w 1581150"/>
                <a:gd name="connsiteY3871" fmla="*/ 1545735 h 3181350"/>
                <a:gd name="connsiteX3872" fmla="*/ 208858 w 1581150"/>
                <a:gd name="connsiteY3872" fmla="*/ 1544211 h 3181350"/>
                <a:gd name="connsiteX3873" fmla="*/ 218002 w 1581150"/>
                <a:gd name="connsiteY3873" fmla="*/ 1536306 h 3181350"/>
                <a:gd name="connsiteX3874" fmla="*/ 220669 w 1581150"/>
                <a:gd name="connsiteY3874" fmla="*/ 1536782 h 3181350"/>
                <a:gd name="connsiteX3875" fmla="*/ 221241 w 1581150"/>
                <a:gd name="connsiteY3875" fmla="*/ 1535448 h 3181350"/>
                <a:gd name="connsiteX3876" fmla="*/ 224003 w 1581150"/>
                <a:gd name="connsiteY3876" fmla="*/ 1535544 h 3181350"/>
                <a:gd name="connsiteX3877" fmla="*/ 220288 w 1581150"/>
                <a:gd name="connsiteY3877" fmla="*/ 1542973 h 3181350"/>
                <a:gd name="connsiteX3878" fmla="*/ 220383 w 1581150"/>
                <a:gd name="connsiteY3878" fmla="*/ 1542973 h 3181350"/>
                <a:gd name="connsiteX3879" fmla="*/ 231337 w 1581150"/>
                <a:gd name="connsiteY3879" fmla="*/ 1540877 h 3181350"/>
                <a:gd name="connsiteX3880" fmla="*/ 220383 w 1581150"/>
                <a:gd name="connsiteY3880" fmla="*/ 1542973 h 3181350"/>
                <a:gd name="connsiteX3881" fmla="*/ 269056 w 1581150"/>
                <a:gd name="connsiteY3881" fmla="*/ 1557641 h 3181350"/>
                <a:gd name="connsiteX3882" fmla="*/ 270961 w 1581150"/>
                <a:gd name="connsiteY3882" fmla="*/ 1554403 h 3181350"/>
                <a:gd name="connsiteX3883" fmla="*/ 273438 w 1581150"/>
                <a:gd name="connsiteY3883" fmla="*/ 1556784 h 3181350"/>
                <a:gd name="connsiteX3884" fmla="*/ 269342 w 1581150"/>
                <a:gd name="connsiteY3884" fmla="*/ 1560023 h 3181350"/>
                <a:gd name="connsiteX3885" fmla="*/ 267151 w 1581150"/>
                <a:gd name="connsiteY3885" fmla="*/ 1559070 h 3181350"/>
                <a:gd name="connsiteX3886" fmla="*/ 264579 w 1581150"/>
                <a:gd name="connsiteY3886" fmla="*/ 1562023 h 3181350"/>
                <a:gd name="connsiteX3887" fmla="*/ 261627 w 1581150"/>
                <a:gd name="connsiteY3887" fmla="*/ 1559165 h 3181350"/>
                <a:gd name="connsiteX3888" fmla="*/ 261817 w 1581150"/>
                <a:gd name="connsiteY3888" fmla="*/ 1557165 h 3181350"/>
                <a:gd name="connsiteX3889" fmla="*/ 269056 w 1581150"/>
                <a:gd name="connsiteY3889" fmla="*/ 1557641 h 3181350"/>
                <a:gd name="connsiteX3890" fmla="*/ 291249 w 1581150"/>
                <a:gd name="connsiteY3890" fmla="*/ 1545164 h 3181350"/>
                <a:gd name="connsiteX3891" fmla="*/ 296583 w 1581150"/>
                <a:gd name="connsiteY3891" fmla="*/ 1545831 h 3181350"/>
                <a:gd name="connsiteX3892" fmla="*/ 290202 w 1581150"/>
                <a:gd name="connsiteY3892" fmla="*/ 1552689 h 3181350"/>
                <a:gd name="connsiteX3893" fmla="*/ 291249 w 1581150"/>
                <a:gd name="connsiteY3893" fmla="*/ 1545164 h 3181350"/>
                <a:gd name="connsiteX3894" fmla="*/ 296202 w 1581150"/>
                <a:gd name="connsiteY3894" fmla="*/ 1561166 h 3181350"/>
                <a:gd name="connsiteX3895" fmla="*/ 291154 w 1581150"/>
                <a:gd name="connsiteY3895" fmla="*/ 1571357 h 3181350"/>
                <a:gd name="connsiteX3896" fmla="*/ 283629 w 1581150"/>
                <a:gd name="connsiteY3896" fmla="*/ 1573453 h 3181350"/>
                <a:gd name="connsiteX3897" fmla="*/ 286677 w 1581150"/>
                <a:gd name="connsiteY3897" fmla="*/ 1564595 h 3181350"/>
                <a:gd name="connsiteX3898" fmla="*/ 274962 w 1581150"/>
                <a:gd name="connsiteY3898" fmla="*/ 1558499 h 3181350"/>
                <a:gd name="connsiteX3899" fmla="*/ 276295 w 1581150"/>
                <a:gd name="connsiteY3899" fmla="*/ 1549450 h 3181350"/>
                <a:gd name="connsiteX3900" fmla="*/ 296202 w 1581150"/>
                <a:gd name="connsiteY3900" fmla="*/ 1561166 h 3181350"/>
                <a:gd name="connsiteX3901" fmla="*/ 302394 w 1581150"/>
                <a:gd name="connsiteY3901" fmla="*/ 1580406 h 3181350"/>
                <a:gd name="connsiteX3902" fmla="*/ 291535 w 1581150"/>
                <a:gd name="connsiteY3902" fmla="*/ 1580597 h 3181350"/>
                <a:gd name="connsiteX3903" fmla="*/ 292869 w 1581150"/>
                <a:gd name="connsiteY3903" fmla="*/ 1571548 h 3181350"/>
                <a:gd name="connsiteX3904" fmla="*/ 301727 w 1581150"/>
                <a:gd name="connsiteY3904" fmla="*/ 1572691 h 3181350"/>
                <a:gd name="connsiteX3905" fmla="*/ 302394 w 1581150"/>
                <a:gd name="connsiteY3905" fmla="*/ 1580406 h 3181350"/>
                <a:gd name="connsiteX3906" fmla="*/ 328587 w 1581150"/>
                <a:gd name="connsiteY3906" fmla="*/ 1485252 h 3181350"/>
                <a:gd name="connsiteX3907" fmla="*/ 333255 w 1581150"/>
                <a:gd name="connsiteY3907" fmla="*/ 1478108 h 3181350"/>
                <a:gd name="connsiteX3908" fmla="*/ 343446 w 1581150"/>
                <a:gd name="connsiteY3908" fmla="*/ 1482489 h 3181350"/>
                <a:gd name="connsiteX3909" fmla="*/ 336588 w 1581150"/>
                <a:gd name="connsiteY3909" fmla="*/ 1492395 h 3181350"/>
                <a:gd name="connsiteX3910" fmla="*/ 333255 w 1581150"/>
                <a:gd name="connsiteY3910" fmla="*/ 1490395 h 3181350"/>
                <a:gd name="connsiteX3911" fmla="*/ 335445 w 1581150"/>
                <a:gd name="connsiteY3911" fmla="*/ 1487633 h 3181350"/>
                <a:gd name="connsiteX3912" fmla="*/ 328587 w 1581150"/>
                <a:gd name="connsiteY3912" fmla="*/ 1485252 h 3181350"/>
                <a:gd name="connsiteX3913" fmla="*/ 330588 w 1581150"/>
                <a:gd name="connsiteY3913" fmla="*/ 1408575 h 3181350"/>
                <a:gd name="connsiteX3914" fmla="*/ 328302 w 1581150"/>
                <a:gd name="connsiteY3914" fmla="*/ 1399050 h 3181350"/>
                <a:gd name="connsiteX3915" fmla="*/ 318967 w 1581150"/>
                <a:gd name="connsiteY3915" fmla="*/ 1388668 h 3181350"/>
                <a:gd name="connsiteX3916" fmla="*/ 332302 w 1581150"/>
                <a:gd name="connsiteY3916" fmla="*/ 1396478 h 3181350"/>
                <a:gd name="connsiteX3917" fmla="*/ 330588 w 1581150"/>
                <a:gd name="connsiteY3917" fmla="*/ 1408575 h 3181350"/>
                <a:gd name="connsiteX3918" fmla="*/ 330588 w 1581150"/>
                <a:gd name="connsiteY3918" fmla="*/ 1420862 h 3181350"/>
                <a:gd name="connsiteX3919" fmla="*/ 343446 w 1581150"/>
                <a:gd name="connsiteY3919" fmla="*/ 1431721 h 3181350"/>
                <a:gd name="connsiteX3920" fmla="*/ 342780 w 1581150"/>
                <a:gd name="connsiteY3920" fmla="*/ 1436293 h 3181350"/>
                <a:gd name="connsiteX3921" fmla="*/ 338684 w 1581150"/>
                <a:gd name="connsiteY3921" fmla="*/ 1434388 h 3181350"/>
                <a:gd name="connsiteX3922" fmla="*/ 340970 w 1581150"/>
                <a:gd name="connsiteY3922" fmla="*/ 1432102 h 3181350"/>
                <a:gd name="connsiteX3923" fmla="*/ 328111 w 1581150"/>
                <a:gd name="connsiteY3923" fmla="*/ 1427340 h 3181350"/>
                <a:gd name="connsiteX3924" fmla="*/ 330588 w 1581150"/>
                <a:gd name="connsiteY3924" fmla="*/ 1420862 h 3181350"/>
                <a:gd name="connsiteX3925" fmla="*/ 326873 w 1581150"/>
                <a:gd name="connsiteY3925" fmla="*/ 1374285 h 3181350"/>
                <a:gd name="connsiteX3926" fmla="*/ 326778 w 1581150"/>
                <a:gd name="connsiteY3926" fmla="*/ 1375047 h 3181350"/>
                <a:gd name="connsiteX3927" fmla="*/ 325349 w 1581150"/>
                <a:gd name="connsiteY3927" fmla="*/ 1369427 h 3181350"/>
                <a:gd name="connsiteX3928" fmla="*/ 332397 w 1581150"/>
                <a:gd name="connsiteY3928" fmla="*/ 1375714 h 3181350"/>
                <a:gd name="connsiteX3929" fmla="*/ 326873 w 1581150"/>
                <a:gd name="connsiteY3929" fmla="*/ 1374285 h 3181350"/>
                <a:gd name="connsiteX3930" fmla="*/ 327349 w 1581150"/>
                <a:gd name="connsiteY3930" fmla="*/ 1368189 h 3181350"/>
                <a:gd name="connsiteX3931" fmla="*/ 326016 w 1581150"/>
                <a:gd name="connsiteY3931" fmla="*/ 1364951 h 3181350"/>
                <a:gd name="connsiteX3932" fmla="*/ 338398 w 1581150"/>
                <a:gd name="connsiteY3932" fmla="*/ 1366475 h 3181350"/>
                <a:gd name="connsiteX3933" fmla="*/ 327349 w 1581150"/>
                <a:gd name="connsiteY3933" fmla="*/ 1368189 h 3181350"/>
                <a:gd name="connsiteX3934" fmla="*/ 346113 w 1581150"/>
                <a:gd name="connsiteY3934" fmla="*/ 1362855 h 3181350"/>
                <a:gd name="connsiteX3935" fmla="*/ 341541 w 1581150"/>
                <a:gd name="connsiteY3935" fmla="*/ 1369999 h 3181350"/>
                <a:gd name="connsiteX3936" fmla="*/ 346113 w 1581150"/>
                <a:gd name="connsiteY3936" fmla="*/ 1362855 h 3181350"/>
                <a:gd name="connsiteX3937" fmla="*/ 351447 w 1581150"/>
                <a:gd name="connsiteY3937" fmla="*/ 1426577 h 3181350"/>
                <a:gd name="connsiteX3938" fmla="*/ 354781 w 1581150"/>
                <a:gd name="connsiteY3938" fmla="*/ 1440865 h 3181350"/>
                <a:gd name="connsiteX3939" fmla="*/ 347923 w 1581150"/>
                <a:gd name="connsiteY3939" fmla="*/ 1438484 h 3181350"/>
                <a:gd name="connsiteX3940" fmla="*/ 349733 w 1581150"/>
                <a:gd name="connsiteY3940" fmla="*/ 1450961 h 3181350"/>
                <a:gd name="connsiteX3941" fmla="*/ 351447 w 1581150"/>
                <a:gd name="connsiteY3941" fmla="*/ 1426577 h 3181350"/>
                <a:gd name="connsiteX3942" fmla="*/ 364592 w 1581150"/>
                <a:gd name="connsiteY3942" fmla="*/ 1392573 h 3181350"/>
                <a:gd name="connsiteX3943" fmla="*/ 362782 w 1581150"/>
                <a:gd name="connsiteY3943" fmla="*/ 1397240 h 3181350"/>
                <a:gd name="connsiteX3944" fmla="*/ 359639 w 1581150"/>
                <a:gd name="connsiteY3944" fmla="*/ 1396860 h 3181350"/>
                <a:gd name="connsiteX3945" fmla="*/ 360306 w 1581150"/>
                <a:gd name="connsiteY3945" fmla="*/ 1395716 h 3181350"/>
                <a:gd name="connsiteX3946" fmla="*/ 364592 w 1581150"/>
                <a:gd name="connsiteY3946" fmla="*/ 1392573 h 3181350"/>
                <a:gd name="connsiteX3947" fmla="*/ 384213 w 1581150"/>
                <a:gd name="connsiteY3947" fmla="*/ 1184547 h 3181350"/>
                <a:gd name="connsiteX3948" fmla="*/ 385166 w 1581150"/>
                <a:gd name="connsiteY3948" fmla="*/ 1184452 h 3181350"/>
                <a:gd name="connsiteX3949" fmla="*/ 385166 w 1581150"/>
                <a:gd name="connsiteY3949" fmla="*/ 1184738 h 3181350"/>
                <a:gd name="connsiteX3950" fmla="*/ 392119 w 1581150"/>
                <a:gd name="connsiteY3950" fmla="*/ 1189977 h 3181350"/>
                <a:gd name="connsiteX3951" fmla="*/ 384594 w 1581150"/>
                <a:gd name="connsiteY3951" fmla="*/ 1188071 h 3181350"/>
                <a:gd name="connsiteX3952" fmla="*/ 384213 w 1581150"/>
                <a:gd name="connsiteY3952" fmla="*/ 1184547 h 3181350"/>
                <a:gd name="connsiteX3953" fmla="*/ 398691 w 1581150"/>
                <a:gd name="connsiteY3953" fmla="*/ 1102442 h 3181350"/>
                <a:gd name="connsiteX3954" fmla="*/ 401168 w 1581150"/>
                <a:gd name="connsiteY3954" fmla="*/ 1100061 h 3181350"/>
                <a:gd name="connsiteX3955" fmla="*/ 406026 w 1581150"/>
                <a:gd name="connsiteY3955" fmla="*/ 1102727 h 3181350"/>
                <a:gd name="connsiteX3956" fmla="*/ 400311 w 1581150"/>
                <a:gd name="connsiteY3956" fmla="*/ 1105394 h 3181350"/>
                <a:gd name="connsiteX3957" fmla="*/ 398691 w 1581150"/>
                <a:gd name="connsiteY3957" fmla="*/ 1102442 h 3181350"/>
                <a:gd name="connsiteX3958" fmla="*/ 377260 w 1581150"/>
                <a:gd name="connsiteY3958" fmla="*/ 1075296 h 3181350"/>
                <a:gd name="connsiteX3959" fmla="*/ 378975 w 1581150"/>
                <a:gd name="connsiteY3959" fmla="*/ 1078725 h 3181350"/>
                <a:gd name="connsiteX3960" fmla="*/ 374784 w 1581150"/>
                <a:gd name="connsiteY3960" fmla="*/ 1075105 h 3181350"/>
                <a:gd name="connsiteX3961" fmla="*/ 377260 w 1581150"/>
                <a:gd name="connsiteY3961" fmla="*/ 1075296 h 3181350"/>
                <a:gd name="connsiteX3962" fmla="*/ 411074 w 1581150"/>
                <a:gd name="connsiteY3962" fmla="*/ 1082535 h 3181350"/>
                <a:gd name="connsiteX3963" fmla="*/ 408121 w 1581150"/>
                <a:gd name="connsiteY3963" fmla="*/ 1090536 h 3181350"/>
                <a:gd name="connsiteX3964" fmla="*/ 402597 w 1581150"/>
                <a:gd name="connsiteY3964" fmla="*/ 1090155 h 3181350"/>
                <a:gd name="connsiteX3965" fmla="*/ 403644 w 1581150"/>
                <a:gd name="connsiteY3965" fmla="*/ 1085106 h 3181350"/>
                <a:gd name="connsiteX3966" fmla="*/ 396405 w 1581150"/>
                <a:gd name="connsiteY3966" fmla="*/ 1087678 h 3181350"/>
                <a:gd name="connsiteX3967" fmla="*/ 385071 w 1581150"/>
                <a:gd name="connsiteY3967" fmla="*/ 1080725 h 3181350"/>
                <a:gd name="connsiteX3968" fmla="*/ 387547 w 1581150"/>
                <a:gd name="connsiteY3968" fmla="*/ 1079201 h 3181350"/>
                <a:gd name="connsiteX3969" fmla="*/ 386880 w 1581150"/>
                <a:gd name="connsiteY3969" fmla="*/ 1078725 h 3181350"/>
                <a:gd name="connsiteX3970" fmla="*/ 392119 w 1581150"/>
                <a:gd name="connsiteY3970" fmla="*/ 1079391 h 3181350"/>
                <a:gd name="connsiteX3971" fmla="*/ 391833 w 1581150"/>
                <a:gd name="connsiteY3971" fmla="*/ 1077963 h 3181350"/>
                <a:gd name="connsiteX3972" fmla="*/ 390976 w 1581150"/>
                <a:gd name="connsiteY3972" fmla="*/ 1082630 h 3181350"/>
                <a:gd name="connsiteX3973" fmla="*/ 411074 w 1581150"/>
                <a:gd name="connsiteY3973" fmla="*/ 1082535 h 3181350"/>
                <a:gd name="connsiteX3974" fmla="*/ 335826 w 1581150"/>
                <a:gd name="connsiteY3974" fmla="*/ 1034433 h 3181350"/>
                <a:gd name="connsiteX3975" fmla="*/ 339065 w 1581150"/>
                <a:gd name="connsiteY3975" fmla="*/ 1034624 h 3181350"/>
                <a:gd name="connsiteX3976" fmla="*/ 337922 w 1581150"/>
                <a:gd name="connsiteY3976" fmla="*/ 1030242 h 3181350"/>
                <a:gd name="connsiteX3977" fmla="*/ 346399 w 1581150"/>
                <a:gd name="connsiteY3977" fmla="*/ 1032147 h 3181350"/>
                <a:gd name="connsiteX3978" fmla="*/ 336969 w 1581150"/>
                <a:gd name="connsiteY3978" fmla="*/ 1047863 h 3181350"/>
                <a:gd name="connsiteX3979" fmla="*/ 335826 w 1581150"/>
                <a:gd name="connsiteY3979" fmla="*/ 1034433 h 3181350"/>
                <a:gd name="connsiteX3980" fmla="*/ 360401 w 1581150"/>
                <a:gd name="connsiteY3980" fmla="*/ 970044 h 3181350"/>
                <a:gd name="connsiteX3981" fmla="*/ 360020 w 1581150"/>
                <a:gd name="connsiteY3981" fmla="*/ 970806 h 3181350"/>
                <a:gd name="connsiteX3982" fmla="*/ 354781 w 1581150"/>
                <a:gd name="connsiteY3982" fmla="*/ 973568 h 3181350"/>
                <a:gd name="connsiteX3983" fmla="*/ 349066 w 1581150"/>
                <a:gd name="connsiteY3983" fmla="*/ 972425 h 3181350"/>
                <a:gd name="connsiteX3984" fmla="*/ 351352 w 1581150"/>
                <a:gd name="connsiteY3984" fmla="*/ 968520 h 3181350"/>
                <a:gd name="connsiteX3985" fmla="*/ 360401 w 1581150"/>
                <a:gd name="connsiteY3985" fmla="*/ 970044 h 3181350"/>
                <a:gd name="connsiteX3986" fmla="*/ 327159 w 1581150"/>
                <a:gd name="connsiteY3986" fmla="*/ 950232 h 3181350"/>
                <a:gd name="connsiteX3987" fmla="*/ 329730 w 1581150"/>
                <a:gd name="connsiteY3987" fmla="*/ 948518 h 3181350"/>
                <a:gd name="connsiteX3988" fmla="*/ 327159 w 1581150"/>
                <a:gd name="connsiteY3988" fmla="*/ 950232 h 3181350"/>
                <a:gd name="connsiteX3989" fmla="*/ 328016 w 1581150"/>
                <a:gd name="connsiteY3989" fmla="*/ 946803 h 3181350"/>
                <a:gd name="connsiteX3990" fmla="*/ 320015 w 1581150"/>
                <a:gd name="connsiteY3990" fmla="*/ 939660 h 3181350"/>
                <a:gd name="connsiteX3991" fmla="*/ 320967 w 1581150"/>
                <a:gd name="connsiteY3991" fmla="*/ 938135 h 3181350"/>
                <a:gd name="connsiteX3992" fmla="*/ 329540 w 1581150"/>
                <a:gd name="connsiteY3992" fmla="*/ 937850 h 3181350"/>
                <a:gd name="connsiteX3993" fmla="*/ 326778 w 1581150"/>
                <a:gd name="connsiteY3993" fmla="*/ 932992 h 3181350"/>
                <a:gd name="connsiteX3994" fmla="*/ 332207 w 1581150"/>
                <a:gd name="connsiteY3994" fmla="*/ 934230 h 3181350"/>
                <a:gd name="connsiteX3995" fmla="*/ 332207 w 1581150"/>
                <a:gd name="connsiteY3995" fmla="*/ 940802 h 3181350"/>
                <a:gd name="connsiteX3996" fmla="*/ 328016 w 1581150"/>
                <a:gd name="connsiteY3996" fmla="*/ 946803 h 3181350"/>
                <a:gd name="connsiteX3997" fmla="*/ 355734 w 1581150"/>
                <a:gd name="connsiteY3997" fmla="*/ 904131 h 3181350"/>
                <a:gd name="connsiteX3998" fmla="*/ 357543 w 1581150"/>
                <a:gd name="connsiteY3998" fmla="*/ 902988 h 3181350"/>
                <a:gd name="connsiteX3999" fmla="*/ 357543 w 1581150"/>
                <a:gd name="connsiteY3999" fmla="*/ 905941 h 3181350"/>
                <a:gd name="connsiteX4000" fmla="*/ 355353 w 1581150"/>
                <a:gd name="connsiteY4000" fmla="*/ 906893 h 3181350"/>
                <a:gd name="connsiteX4001" fmla="*/ 352400 w 1581150"/>
                <a:gd name="connsiteY4001" fmla="*/ 904703 h 3181350"/>
                <a:gd name="connsiteX4002" fmla="*/ 349923 w 1581150"/>
                <a:gd name="connsiteY4002" fmla="*/ 913942 h 3181350"/>
                <a:gd name="connsiteX4003" fmla="*/ 354019 w 1581150"/>
                <a:gd name="connsiteY4003" fmla="*/ 898797 h 3181350"/>
                <a:gd name="connsiteX4004" fmla="*/ 355734 w 1581150"/>
                <a:gd name="connsiteY4004" fmla="*/ 904131 h 3181350"/>
                <a:gd name="connsiteX4005" fmla="*/ 271914 w 1581150"/>
                <a:gd name="connsiteY4005" fmla="*/ 551420 h 3181350"/>
                <a:gd name="connsiteX4006" fmla="*/ 273152 w 1581150"/>
                <a:gd name="connsiteY4006" fmla="*/ 553516 h 3181350"/>
                <a:gd name="connsiteX4007" fmla="*/ 268294 w 1581150"/>
                <a:gd name="connsiteY4007" fmla="*/ 555611 h 3181350"/>
                <a:gd name="connsiteX4008" fmla="*/ 271914 w 1581150"/>
                <a:gd name="connsiteY4008" fmla="*/ 551420 h 3181350"/>
                <a:gd name="connsiteX4009" fmla="*/ 351162 w 1581150"/>
                <a:gd name="connsiteY4009" fmla="*/ 571994 h 3181350"/>
                <a:gd name="connsiteX4010" fmla="*/ 351638 w 1581150"/>
                <a:gd name="connsiteY4010" fmla="*/ 571518 h 3181350"/>
                <a:gd name="connsiteX4011" fmla="*/ 351447 w 1581150"/>
                <a:gd name="connsiteY4011" fmla="*/ 571994 h 3181350"/>
                <a:gd name="connsiteX4012" fmla="*/ 351162 w 1581150"/>
                <a:gd name="connsiteY4012" fmla="*/ 571994 h 3181350"/>
                <a:gd name="connsiteX4013" fmla="*/ 373545 w 1581150"/>
                <a:gd name="connsiteY4013" fmla="*/ 566756 h 3181350"/>
                <a:gd name="connsiteX4014" fmla="*/ 383356 w 1581150"/>
                <a:gd name="connsiteY4014" fmla="*/ 572280 h 3181350"/>
                <a:gd name="connsiteX4015" fmla="*/ 378879 w 1581150"/>
                <a:gd name="connsiteY4015" fmla="*/ 571613 h 3181350"/>
                <a:gd name="connsiteX4016" fmla="*/ 378975 w 1581150"/>
                <a:gd name="connsiteY4016" fmla="*/ 570851 h 3181350"/>
                <a:gd name="connsiteX4017" fmla="*/ 373545 w 1581150"/>
                <a:gd name="connsiteY4017" fmla="*/ 566756 h 3181350"/>
                <a:gd name="connsiteX4018" fmla="*/ 387261 w 1581150"/>
                <a:gd name="connsiteY4018" fmla="*/ 569613 h 3181350"/>
                <a:gd name="connsiteX4019" fmla="*/ 392119 w 1581150"/>
                <a:gd name="connsiteY4019" fmla="*/ 560945 h 3181350"/>
                <a:gd name="connsiteX4020" fmla="*/ 387261 w 1581150"/>
                <a:gd name="connsiteY4020" fmla="*/ 569613 h 3181350"/>
                <a:gd name="connsiteX4021" fmla="*/ 391452 w 1581150"/>
                <a:gd name="connsiteY4021" fmla="*/ 594759 h 3181350"/>
                <a:gd name="connsiteX4022" fmla="*/ 397834 w 1581150"/>
                <a:gd name="connsiteY4022" fmla="*/ 597045 h 3181350"/>
                <a:gd name="connsiteX4023" fmla="*/ 396310 w 1581150"/>
                <a:gd name="connsiteY4023" fmla="*/ 599141 h 3181350"/>
                <a:gd name="connsiteX4024" fmla="*/ 383451 w 1581150"/>
                <a:gd name="connsiteY4024" fmla="*/ 601808 h 3181350"/>
                <a:gd name="connsiteX4025" fmla="*/ 382880 w 1581150"/>
                <a:gd name="connsiteY4025" fmla="*/ 601331 h 3181350"/>
                <a:gd name="connsiteX4026" fmla="*/ 382689 w 1581150"/>
                <a:gd name="connsiteY4026" fmla="*/ 601712 h 3181350"/>
                <a:gd name="connsiteX4027" fmla="*/ 378689 w 1581150"/>
                <a:gd name="connsiteY4027" fmla="*/ 600760 h 3181350"/>
                <a:gd name="connsiteX4028" fmla="*/ 378498 w 1581150"/>
                <a:gd name="connsiteY4028" fmla="*/ 595331 h 3181350"/>
                <a:gd name="connsiteX4029" fmla="*/ 382023 w 1581150"/>
                <a:gd name="connsiteY4029" fmla="*/ 595045 h 3181350"/>
                <a:gd name="connsiteX4030" fmla="*/ 378879 w 1581150"/>
                <a:gd name="connsiteY4030" fmla="*/ 591521 h 3181350"/>
                <a:gd name="connsiteX4031" fmla="*/ 379356 w 1581150"/>
                <a:gd name="connsiteY4031" fmla="*/ 591330 h 3181350"/>
                <a:gd name="connsiteX4032" fmla="*/ 391452 w 1581150"/>
                <a:gd name="connsiteY4032" fmla="*/ 594759 h 3181350"/>
                <a:gd name="connsiteX4033" fmla="*/ 409550 w 1581150"/>
                <a:gd name="connsiteY4033" fmla="*/ 578376 h 3181350"/>
                <a:gd name="connsiteX4034" fmla="*/ 407454 w 1581150"/>
                <a:gd name="connsiteY4034" fmla="*/ 584091 h 3181350"/>
                <a:gd name="connsiteX4035" fmla="*/ 411455 w 1581150"/>
                <a:gd name="connsiteY4035" fmla="*/ 582758 h 3181350"/>
                <a:gd name="connsiteX4036" fmla="*/ 410312 w 1581150"/>
                <a:gd name="connsiteY4036" fmla="*/ 584853 h 3181350"/>
                <a:gd name="connsiteX4037" fmla="*/ 403263 w 1581150"/>
                <a:gd name="connsiteY4037" fmla="*/ 583996 h 3181350"/>
                <a:gd name="connsiteX4038" fmla="*/ 406978 w 1581150"/>
                <a:gd name="connsiteY4038" fmla="*/ 582948 h 3181350"/>
                <a:gd name="connsiteX4039" fmla="*/ 409550 w 1581150"/>
                <a:gd name="connsiteY4039" fmla="*/ 578376 h 3181350"/>
                <a:gd name="connsiteX4040" fmla="*/ 421075 w 1581150"/>
                <a:gd name="connsiteY4040" fmla="*/ 573995 h 3181350"/>
                <a:gd name="connsiteX4041" fmla="*/ 425076 w 1581150"/>
                <a:gd name="connsiteY4041" fmla="*/ 572375 h 3181350"/>
                <a:gd name="connsiteX4042" fmla="*/ 420885 w 1581150"/>
                <a:gd name="connsiteY4042" fmla="*/ 586187 h 3181350"/>
                <a:gd name="connsiteX4043" fmla="*/ 413741 w 1581150"/>
                <a:gd name="connsiteY4043" fmla="*/ 585329 h 3181350"/>
                <a:gd name="connsiteX4044" fmla="*/ 414122 w 1581150"/>
                <a:gd name="connsiteY4044" fmla="*/ 582186 h 3181350"/>
                <a:gd name="connsiteX4045" fmla="*/ 416789 w 1581150"/>
                <a:gd name="connsiteY4045" fmla="*/ 580091 h 3181350"/>
                <a:gd name="connsiteX4046" fmla="*/ 415836 w 1581150"/>
                <a:gd name="connsiteY4046" fmla="*/ 580186 h 3181350"/>
                <a:gd name="connsiteX4047" fmla="*/ 415074 w 1581150"/>
                <a:gd name="connsiteY4047" fmla="*/ 576281 h 3181350"/>
                <a:gd name="connsiteX4048" fmla="*/ 413169 w 1581150"/>
                <a:gd name="connsiteY4048" fmla="*/ 577900 h 3181350"/>
                <a:gd name="connsiteX4049" fmla="*/ 413741 w 1581150"/>
                <a:gd name="connsiteY4049" fmla="*/ 571899 h 3181350"/>
                <a:gd name="connsiteX4050" fmla="*/ 411741 w 1581150"/>
                <a:gd name="connsiteY4050" fmla="*/ 571709 h 3181350"/>
                <a:gd name="connsiteX4051" fmla="*/ 410598 w 1581150"/>
                <a:gd name="connsiteY4051" fmla="*/ 569518 h 3181350"/>
                <a:gd name="connsiteX4052" fmla="*/ 423837 w 1581150"/>
                <a:gd name="connsiteY4052" fmla="*/ 565041 h 3181350"/>
                <a:gd name="connsiteX4053" fmla="*/ 424790 w 1581150"/>
                <a:gd name="connsiteY4053" fmla="*/ 568184 h 3181350"/>
                <a:gd name="connsiteX4054" fmla="*/ 413836 w 1581150"/>
                <a:gd name="connsiteY4054" fmla="*/ 570375 h 3181350"/>
                <a:gd name="connsiteX4055" fmla="*/ 421075 w 1581150"/>
                <a:gd name="connsiteY4055" fmla="*/ 573995 h 3181350"/>
                <a:gd name="connsiteX4056" fmla="*/ 428695 w 1581150"/>
                <a:gd name="connsiteY4056" fmla="*/ 596283 h 3181350"/>
                <a:gd name="connsiteX4057" fmla="*/ 428695 w 1581150"/>
                <a:gd name="connsiteY4057" fmla="*/ 596569 h 3181350"/>
                <a:gd name="connsiteX4058" fmla="*/ 428600 w 1581150"/>
                <a:gd name="connsiteY4058" fmla="*/ 596378 h 3181350"/>
                <a:gd name="connsiteX4059" fmla="*/ 428695 w 1581150"/>
                <a:gd name="connsiteY4059" fmla="*/ 596283 h 3181350"/>
                <a:gd name="connsiteX4060" fmla="*/ 435744 w 1581150"/>
                <a:gd name="connsiteY4060" fmla="*/ 603046 h 3181350"/>
                <a:gd name="connsiteX4061" fmla="*/ 437649 w 1581150"/>
                <a:gd name="connsiteY4061" fmla="*/ 598950 h 3181350"/>
                <a:gd name="connsiteX4062" fmla="*/ 435744 w 1581150"/>
                <a:gd name="connsiteY4062" fmla="*/ 603046 h 3181350"/>
                <a:gd name="connsiteX4063" fmla="*/ 449650 w 1581150"/>
                <a:gd name="connsiteY4063" fmla="*/ 612761 h 3181350"/>
                <a:gd name="connsiteX4064" fmla="*/ 447459 w 1581150"/>
                <a:gd name="connsiteY4064" fmla="*/ 615524 h 3181350"/>
                <a:gd name="connsiteX4065" fmla="*/ 452317 w 1581150"/>
                <a:gd name="connsiteY4065" fmla="*/ 619238 h 3181350"/>
                <a:gd name="connsiteX4066" fmla="*/ 453555 w 1581150"/>
                <a:gd name="connsiteY4066" fmla="*/ 619048 h 3181350"/>
                <a:gd name="connsiteX4067" fmla="*/ 445078 w 1581150"/>
                <a:gd name="connsiteY4067" fmla="*/ 624668 h 3181350"/>
                <a:gd name="connsiteX4068" fmla="*/ 444602 w 1581150"/>
                <a:gd name="connsiteY4068" fmla="*/ 619810 h 3181350"/>
                <a:gd name="connsiteX4069" fmla="*/ 445364 w 1581150"/>
                <a:gd name="connsiteY4069" fmla="*/ 618381 h 3181350"/>
                <a:gd name="connsiteX4070" fmla="*/ 444888 w 1581150"/>
                <a:gd name="connsiteY4070" fmla="*/ 618381 h 3181350"/>
                <a:gd name="connsiteX4071" fmla="*/ 446126 w 1581150"/>
                <a:gd name="connsiteY4071" fmla="*/ 612095 h 3181350"/>
                <a:gd name="connsiteX4072" fmla="*/ 441554 w 1581150"/>
                <a:gd name="connsiteY4072" fmla="*/ 611047 h 3181350"/>
                <a:gd name="connsiteX4073" fmla="*/ 447745 w 1581150"/>
                <a:gd name="connsiteY4073" fmla="*/ 601712 h 3181350"/>
                <a:gd name="connsiteX4074" fmla="*/ 451269 w 1581150"/>
                <a:gd name="connsiteY4074" fmla="*/ 602189 h 3181350"/>
                <a:gd name="connsiteX4075" fmla="*/ 449650 w 1581150"/>
                <a:gd name="connsiteY4075" fmla="*/ 612761 h 3181350"/>
                <a:gd name="connsiteX4076" fmla="*/ 502038 w 1581150"/>
                <a:gd name="connsiteY4076" fmla="*/ 737729 h 3181350"/>
                <a:gd name="connsiteX4077" fmla="*/ 502704 w 1581150"/>
                <a:gd name="connsiteY4077" fmla="*/ 745540 h 3181350"/>
                <a:gd name="connsiteX4078" fmla="*/ 515944 w 1581150"/>
                <a:gd name="connsiteY4078" fmla="*/ 741063 h 3181350"/>
                <a:gd name="connsiteX4079" fmla="*/ 517373 w 1581150"/>
                <a:gd name="connsiteY4079" fmla="*/ 756589 h 3181350"/>
                <a:gd name="connsiteX4080" fmla="*/ 503466 w 1581150"/>
                <a:gd name="connsiteY4080" fmla="*/ 765638 h 3181350"/>
                <a:gd name="connsiteX4081" fmla="*/ 496608 w 1581150"/>
                <a:gd name="connsiteY4081" fmla="*/ 763256 h 3181350"/>
                <a:gd name="connsiteX4082" fmla="*/ 496418 w 1581150"/>
                <a:gd name="connsiteY4082" fmla="*/ 763542 h 3181350"/>
                <a:gd name="connsiteX4083" fmla="*/ 489655 w 1581150"/>
                <a:gd name="connsiteY4083" fmla="*/ 744683 h 3181350"/>
                <a:gd name="connsiteX4084" fmla="*/ 490798 w 1581150"/>
                <a:gd name="connsiteY4084" fmla="*/ 738110 h 3181350"/>
                <a:gd name="connsiteX4085" fmla="*/ 492798 w 1581150"/>
                <a:gd name="connsiteY4085" fmla="*/ 739730 h 3181350"/>
                <a:gd name="connsiteX4086" fmla="*/ 502038 w 1581150"/>
                <a:gd name="connsiteY4086" fmla="*/ 737729 h 3181350"/>
                <a:gd name="connsiteX4087" fmla="*/ 494227 w 1581150"/>
                <a:gd name="connsiteY4087" fmla="*/ 729062 h 3181350"/>
                <a:gd name="connsiteX4088" fmla="*/ 496894 w 1581150"/>
                <a:gd name="connsiteY4088" fmla="*/ 723252 h 3181350"/>
                <a:gd name="connsiteX4089" fmla="*/ 505276 w 1581150"/>
                <a:gd name="connsiteY4089" fmla="*/ 727347 h 3181350"/>
                <a:gd name="connsiteX4090" fmla="*/ 506419 w 1581150"/>
                <a:gd name="connsiteY4090" fmla="*/ 732110 h 3181350"/>
                <a:gd name="connsiteX4091" fmla="*/ 494227 w 1581150"/>
                <a:gd name="connsiteY4091" fmla="*/ 729062 h 3181350"/>
                <a:gd name="connsiteX4092" fmla="*/ 536994 w 1581150"/>
                <a:gd name="connsiteY4092" fmla="*/ 682008 h 3181350"/>
                <a:gd name="connsiteX4093" fmla="*/ 537471 w 1581150"/>
                <a:gd name="connsiteY4093" fmla="*/ 691343 h 3181350"/>
                <a:gd name="connsiteX4094" fmla="*/ 525945 w 1581150"/>
                <a:gd name="connsiteY4094" fmla="*/ 696105 h 3181350"/>
                <a:gd name="connsiteX4095" fmla="*/ 512420 w 1581150"/>
                <a:gd name="connsiteY4095" fmla="*/ 689819 h 3181350"/>
                <a:gd name="connsiteX4096" fmla="*/ 511563 w 1581150"/>
                <a:gd name="connsiteY4096" fmla="*/ 683532 h 3181350"/>
                <a:gd name="connsiteX4097" fmla="*/ 536994 w 1581150"/>
                <a:gd name="connsiteY4097" fmla="*/ 682008 h 3181350"/>
                <a:gd name="connsiteX4098" fmla="*/ 525374 w 1581150"/>
                <a:gd name="connsiteY4098" fmla="*/ 649814 h 3181350"/>
                <a:gd name="connsiteX4099" fmla="*/ 538614 w 1581150"/>
                <a:gd name="connsiteY4099" fmla="*/ 645337 h 3181350"/>
                <a:gd name="connsiteX4100" fmla="*/ 525374 w 1581150"/>
                <a:gd name="connsiteY4100" fmla="*/ 649814 h 3181350"/>
                <a:gd name="connsiteX4101" fmla="*/ 186284 w 1581150"/>
                <a:gd name="connsiteY4101" fmla="*/ 2127046 h 3181350"/>
                <a:gd name="connsiteX4102" fmla="*/ 191046 w 1581150"/>
                <a:gd name="connsiteY4102" fmla="*/ 2138476 h 3181350"/>
                <a:gd name="connsiteX4103" fmla="*/ 186284 w 1581150"/>
                <a:gd name="connsiteY4103" fmla="*/ 2127046 h 3181350"/>
                <a:gd name="connsiteX4104" fmla="*/ 241148 w 1581150"/>
                <a:gd name="connsiteY4104" fmla="*/ 2123522 h 3181350"/>
                <a:gd name="connsiteX4105" fmla="*/ 241815 w 1581150"/>
                <a:gd name="connsiteY4105" fmla="*/ 2123617 h 3181350"/>
                <a:gd name="connsiteX4106" fmla="*/ 241338 w 1581150"/>
                <a:gd name="connsiteY4106" fmla="*/ 2124189 h 3181350"/>
                <a:gd name="connsiteX4107" fmla="*/ 241148 w 1581150"/>
                <a:gd name="connsiteY4107" fmla="*/ 2123522 h 3181350"/>
                <a:gd name="connsiteX4108" fmla="*/ 254197 w 1581150"/>
                <a:gd name="connsiteY4108" fmla="*/ 2081993 h 3181350"/>
                <a:gd name="connsiteX4109" fmla="*/ 254864 w 1581150"/>
                <a:gd name="connsiteY4109" fmla="*/ 2081326 h 3181350"/>
                <a:gd name="connsiteX4110" fmla="*/ 257721 w 1581150"/>
                <a:gd name="connsiteY4110" fmla="*/ 2083422 h 3181350"/>
                <a:gd name="connsiteX4111" fmla="*/ 256769 w 1581150"/>
                <a:gd name="connsiteY4111" fmla="*/ 2079897 h 3181350"/>
                <a:gd name="connsiteX4112" fmla="*/ 270485 w 1581150"/>
                <a:gd name="connsiteY4112" fmla="*/ 2080850 h 3181350"/>
                <a:gd name="connsiteX4113" fmla="*/ 267246 w 1581150"/>
                <a:gd name="connsiteY4113" fmla="*/ 2082564 h 3181350"/>
                <a:gd name="connsiteX4114" fmla="*/ 266961 w 1581150"/>
                <a:gd name="connsiteY4114" fmla="*/ 2082374 h 3181350"/>
                <a:gd name="connsiteX4115" fmla="*/ 266580 w 1581150"/>
                <a:gd name="connsiteY4115" fmla="*/ 2082850 h 3181350"/>
                <a:gd name="connsiteX4116" fmla="*/ 262008 w 1581150"/>
                <a:gd name="connsiteY4116" fmla="*/ 2087994 h 3181350"/>
                <a:gd name="connsiteX4117" fmla="*/ 261246 w 1581150"/>
                <a:gd name="connsiteY4117" fmla="*/ 2089422 h 3181350"/>
                <a:gd name="connsiteX4118" fmla="*/ 253435 w 1581150"/>
                <a:gd name="connsiteY4118" fmla="*/ 2089232 h 3181350"/>
                <a:gd name="connsiteX4119" fmla="*/ 253340 w 1581150"/>
                <a:gd name="connsiteY4119" fmla="*/ 2089136 h 3181350"/>
                <a:gd name="connsiteX4120" fmla="*/ 254197 w 1581150"/>
                <a:gd name="connsiteY4120" fmla="*/ 2081993 h 3181350"/>
                <a:gd name="connsiteX4121" fmla="*/ 266865 w 1581150"/>
                <a:gd name="connsiteY4121" fmla="*/ 2066181 h 3181350"/>
                <a:gd name="connsiteX4122" fmla="*/ 269247 w 1581150"/>
                <a:gd name="connsiteY4122" fmla="*/ 2064562 h 3181350"/>
                <a:gd name="connsiteX4123" fmla="*/ 269056 w 1581150"/>
                <a:gd name="connsiteY4123" fmla="*/ 2066943 h 3181350"/>
                <a:gd name="connsiteX4124" fmla="*/ 266865 w 1581150"/>
                <a:gd name="connsiteY4124" fmla="*/ 2066181 h 3181350"/>
                <a:gd name="connsiteX4125" fmla="*/ 303537 w 1581150"/>
                <a:gd name="connsiteY4125" fmla="*/ 2014270 h 3181350"/>
                <a:gd name="connsiteX4126" fmla="*/ 303441 w 1581150"/>
                <a:gd name="connsiteY4126" fmla="*/ 2014461 h 3181350"/>
                <a:gd name="connsiteX4127" fmla="*/ 297917 w 1581150"/>
                <a:gd name="connsiteY4127" fmla="*/ 2013889 h 3181350"/>
                <a:gd name="connsiteX4128" fmla="*/ 297726 w 1581150"/>
                <a:gd name="connsiteY4128" fmla="*/ 2019128 h 3181350"/>
                <a:gd name="connsiteX4129" fmla="*/ 292392 w 1581150"/>
                <a:gd name="connsiteY4129" fmla="*/ 2016080 h 3181350"/>
                <a:gd name="connsiteX4130" fmla="*/ 303537 w 1581150"/>
                <a:gd name="connsiteY4130" fmla="*/ 2014270 h 3181350"/>
                <a:gd name="connsiteX4131" fmla="*/ 291535 w 1581150"/>
                <a:gd name="connsiteY4131" fmla="*/ 1975598 h 3181350"/>
                <a:gd name="connsiteX4132" fmla="*/ 292107 w 1581150"/>
                <a:gd name="connsiteY4132" fmla="*/ 1975313 h 3181350"/>
                <a:gd name="connsiteX4133" fmla="*/ 292107 w 1581150"/>
                <a:gd name="connsiteY4133" fmla="*/ 1976361 h 3181350"/>
                <a:gd name="connsiteX4134" fmla="*/ 291535 w 1581150"/>
                <a:gd name="connsiteY4134" fmla="*/ 1975598 h 3181350"/>
                <a:gd name="connsiteX4135" fmla="*/ 262293 w 1581150"/>
                <a:gd name="connsiteY4135" fmla="*/ 1915782 h 3181350"/>
                <a:gd name="connsiteX4136" fmla="*/ 262484 w 1581150"/>
                <a:gd name="connsiteY4136" fmla="*/ 1901113 h 3181350"/>
                <a:gd name="connsiteX4137" fmla="*/ 262960 w 1581150"/>
                <a:gd name="connsiteY4137" fmla="*/ 1900351 h 3181350"/>
                <a:gd name="connsiteX4138" fmla="*/ 265437 w 1581150"/>
                <a:gd name="connsiteY4138" fmla="*/ 1901399 h 3181350"/>
                <a:gd name="connsiteX4139" fmla="*/ 272199 w 1581150"/>
                <a:gd name="connsiteY4139" fmla="*/ 1905780 h 3181350"/>
                <a:gd name="connsiteX4140" fmla="*/ 267532 w 1581150"/>
                <a:gd name="connsiteY4140" fmla="*/ 1914829 h 3181350"/>
                <a:gd name="connsiteX4141" fmla="*/ 263817 w 1581150"/>
                <a:gd name="connsiteY4141" fmla="*/ 1926259 h 3181350"/>
                <a:gd name="connsiteX4142" fmla="*/ 263913 w 1581150"/>
                <a:gd name="connsiteY4142" fmla="*/ 1926259 h 3181350"/>
                <a:gd name="connsiteX4143" fmla="*/ 263817 w 1581150"/>
                <a:gd name="connsiteY4143" fmla="*/ 1926354 h 3181350"/>
                <a:gd name="connsiteX4144" fmla="*/ 263532 w 1581150"/>
                <a:gd name="connsiteY4144" fmla="*/ 1915496 h 3181350"/>
                <a:gd name="connsiteX4145" fmla="*/ 262293 w 1581150"/>
                <a:gd name="connsiteY4145" fmla="*/ 1915782 h 3181350"/>
                <a:gd name="connsiteX4146" fmla="*/ 266770 w 1581150"/>
                <a:gd name="connsiteY4146" fmla="*/ 1813007 h 3181350"/>
                <a:gd name="connsiteX4147" fmla="*/ 270199 w 1581150"/>
                <a:gd name="connsiteY4147" fmla="*/ 1815483 h 3181350"/>
                <a:gd name="connsiteX4148" fmla="*/ 266199 w 1581150"/>
                <a:gd name="connsiteY4148" fmla="*/ 1817960 h 3181350"/>
                <a:gd name="connsiteX4149" fmla="*/ 266770 w 1581150"/>
                <a:gd name="connsiteY4149" fmla="*/ 1813007 h 3181350"/>
                <a:gd name="connsiteX4150" fmla="*/ 290297 w 1581150"/>
                <a:gd name="connsiteY4150" fmla="*/ 1746713 h 3181350"/>
                <a:gd name="connsiteX4151" fmla="*/ 287249 w 1581150"/>
                <a:gd name="connsiteY4151" fmla="*/ 1745474 h 3181350"/>
                <a:gd name="connsiteX4152" fmla="*/ 291726 w 1581150"/>
                <a:gd name="connsiteY4152" fmla="*/ 1743760 h 3181350"/>
                <a:gd name="connsiteX4153" fmla="*/ 290297 w 1581150"/>
                <a:gd name="connsiteY4153" fmla="*/ 1746713 h 3181350"/>
                <a:gd name="connsiteX4154" fmla="*/ 286868 w 1581150"/>
                <a:gd name="connsiteY4154" fmla="*/ 1745856 h 3181350"/>
                <a:gd name="connsiteX4155" fmla="*/ 289154 w 1581150"/>
                <a:gd name="connsiteY4155" fmla="*/ 1749285 h 3181350"/>
                <a:gd name="connsiteX4156" fmla="*/ 289059 w 1581150"/>
                <a:gd name="connsiteY4156" fmla="*/ 1749570 h 3181350"/>
                <a:gd name="connsiteX4157" fmla="*/ 289344 w 1581150"/>
                <a:gd name="connsiteY4157" fmla="*/ 1749570 h 3181350"/>
                <a:gd name="connsiteX4158" fmla="*/ 303727 w 1581150"/>
                <a:gd name="connsiteY4158" fmla="*/ 1752237 h 3181350"/>
                <a:gd name="connsiteX4159" fmla="*/ 303060 w 1581150"/>
                <a:gd name="connsiteY4159" fmla="*/ 1752904 h 3181350"/>
                <a:gd name="connsiteX4160" fmla="*/ 305918 w 1581150"/>
                <a:gd name="connsiteY4160" fmla="*/ 1752618 h 3181350"/>
                <a:gd name="connsiteX4161" fmla="*/ 308109 w 1581150"/>
                <a:gd name="connsiteY4161" fmla="*/ 1753094 h 3181350"/>
                <a:gd name="connsiteX4162" fmla="*/ 309633 w 1581150"/>
                <a:gd name="connsiteY4162" fmla="*/ 1751094 h 3181350"/>
                <a:gd name="connsiteX4163" fmla="*/ 309347 w 1581150"/>
                <a:gd name="connsiteY4163" fmla="*/ 1759857 h 3181350"/>
                <a:gd name="connsiteX4164" fmla="*/ 303441 w 1581150"/>
                <a:gd name="connsiteY4164" fmla="*/ 1761572 h 3181350"/>
                <a:gd name="connsiteX4165" fmla="*/ 301727 w 1581150"/>
                <a:gd name="connsiteY4165" fmla="*/ 1761095 h 3181350"/>
                <a:gd name="connsiteX4166" fmla="*/ 298679 w 1581150"/>
                <a:gd name="connsiteY4166" fmla="*/ 1758524 h 3181350"/>
                <a:gd name="connsiteX4167" fmla="*/ 296393 w 1581150"/>
                <a:gd name="connsiteY4167" fmla="*/ 1760715 h 3181350"/>
                <a:gd name="connsiteX4168" fmla="*/ 294107 w 1581150"/>
                <a:gd name="connsiteY4168" fmla="*/ 1761095 h 3181350"/>
                <a:gd name="connsiteX4169" fmla="*/ 293535 w 1581150"/>
                <a:gd name="connsiteY4169" fmla="*/ 1756333 h 3181350"/>
                <a:gd name="connsiteX4170" fmla="*/ 290678 w 1581150"/>
                <a:gd name="connsiteY4170" fmla="*/ 1757000 h 3181350"/>
                <a:gd name="connsiteX4171" fmla="*/ 282963 w 1581150"/>
                <a:gd name="connsiteY4171" fmla="*/ 1748713 h 3181350"/>
                <a:gd name="connsiteX4172" fmla="*/ 286868 w 1581150"/>
                <a:gd name="connsiteY4172" fmla="*/ 1745856 h 3181350"/>
                <a:gd name="connsiteX4173" fmla="*/ 300108 w 1581150"/>
                <a:gd name="connsiteY4173" fmla="*/ 1735473 h 3181350"/>
                <a:gd name="connsiteX4174" fmla="*/ 294774 w 1581150"/>
                <a:gd name="connsiteY4174" fmla="*/ 1737569 h 3181350"/>
                <a:gd name="connsiteX4175" fmla="*/ 292678 w 1581150"/>
                <a:gd name="connsiteY4175" fmla="*/ 1736045 h 3181350"/>
                <a:gd name="connsiteX4176" fmla="*/ 294107 w 1581150"/>
                <a:gd name="connsiteY4176" fmla="*/ 1732711 h 3181350"/>
                <a:gd name="connsiteX4177" fmla="*/ 294107 w 1581150"/>
                <a:gd name="connsiteY4177" fmla="*/ 1732520 h 3181350"/>
                <a:gd name="connsiteX4178" fmla="*/ 293059 w 1581150"/>
                <a:gd name="connsiteY4178" fmla="*/ 1730520 h 3181350"/>
                <a:gd name="connsiteX4179" fmla="*/ 297726 w 1581150"/>
                <a:gd name="connsiteY4179" fmla="*/ 1725948 h 3181350"/>
                <a:gd name="connsiteX4180" fmla="*/ 302203 w 1581150"/>
                <a:gd name="connsiteY4180" fmla="*/ 1732711 h 3181350"/>
                <a:gd name="connsiteX4181" fmla="*/ 309347 w 1581150"/>
                <a:gd name="connsiteY4181" fmla="*/ 1731092 h 3181350"/>
                <a:gd name="connsiteX4182" fmla="*/ 312776 w 1581150"/>
                <a:gd name="connsiteY4182" fmla="*/ 1737569 h 3181350"/>
                <a:gd name="connsiteX4183" fmla="*/ 316681 w 1581150"/>
                <a:gd name="connsiteY4183" fmla="*/ 1728330 h 3181350"/>
                <a:gd name="connsiteX4184" fmla="*/ 317253 w 1581150"/>
                <a:gd name="connsiteY4184" fmla="*/ 1728425 h 3181350"/>
                <a:gd name="connsiteX4185" fmla="*/ 317538 w 1581150"/>
                <a:gd name="connsiteY4185" fmla="*/ 1739188 h 3181350"/>
                <a:gd name="connsiteX4186" fmla="*/ 304584 w 1581150"/>
                <a:gd name="connsiteY4186" fmla="*/ 1740045 h 3181350"/>
                <a:gd name="connsiteX4187" fmla="*/ 298584 w 1581150"/>
                <a:gd name="connsiteY4187" fmla="*/ 1739188 h 3181350"/>
                <a:gd name="connsiteX4188" fmla="*/ 300108 w 1581150"/>
                <a:gd name="connsiteY4188" fmla="*/ 1735473 h 3181350"/>
                <a:gd name="connsiteX4189" fmla="*/ 281153 w 1581150"/>
                <a:gd name="connsiteY4189" fmla="*/ 1642128 h 3181350"/>
                <a:gd name="connsiteX4190" fmla="*/ 282772 w 1581150"/>
                <a:gd name="connsiteY4190" fmla="*/ 1642700 h 3181350"/>
                <a:gd name="connsiteX4191" fmla="*/ 281343 w 1581150"/>
                <a:gd name="connsiteY4191" fmla="*/ 1642986 h 3181350"/>
                <a:gd name="connsiteX4192" fmla="*/ 281153 w 1581150"/>
                <a:gd name="connsiteY4192" fmla="*/ 1642128 h 3181350"/>
                <a:gd name="connsiteX4193" fmla="*/ 288963 w 1581150"/>
                <a:gd name="connsiteY4193" fmla="*/ 1649558 h 3181350"/>
                <a:gd name="connsiteX4194" fmla="*/ 296488 w 1581150"/>
                <a:gd name="connsiteY4194" fmla="*/ 1647367 h 3181350"/>
                <a:gd name="connsiteX4195" fmla="*/ 291345 w 1581150"/>
                <a:gd name="connsiteY4195" fmla="*/ 1632889 h 3181350"/>
                <a:gd name="connsiteX4196" fmla="*/ 296679 w 1581150"/>
                <a:gd name="connsiteY4196" fmla="*/ 1633556 h 3181350"/>
                <a:gd name="connsiteX4197" fmla="*/ 294012 w 1581150"/>
                <a:gd name="connsiteY4197" fmla="*/ 1639366 h 3181350"/>
                <a:gd name="connsiteX4198" fmla="*/ 298203 w 1581150"/>
                <a:gd name="connsiteY4198" fmla="*/ 1635270 h 3181350"/>
                <a:gd name="connsiteX4199" fmla="*/ 309252 w 1581150"/>
                <a:gd name="connsiteY4199" fmla="*/ 1645843 h 3181350"/>
                <a:gd name="connsiteX4200" fmla="*/ 303727 w 1581150"/>
                <a:gd name="connsiteY4200" fmla="*/ 1646700 h 3181350"/>
                <a:gd name="connsiteX4201" fmla="*/ 311442 w 1581150"/>
                <a:gd name="connsiteY4201" fmla="*/ 1655368 h 3181350"/>
                <a:gd name="connsiteX4202" fmla="*/ 292869 w 1581150"/>
                <a:gd name="connsiteY4202" fmla="*/ 1659273 h 3181350"/>
                <a:gd name="connsiteX4203" fmla="*/ 290868 w 1581150"/>
                <a:gd name="connsiteY4203" fmla="*/ 1657844 h 3181350"/>
                <a:gd name="connsiteX4204" fmla="*/ 291059 w 1581150"/>
                <a:gd name="connsiteY4204" fmla="*/ 1657082 h 3181350"/>
                <a:gd name="connsiteX4205" fmla="*/ 290392 w 1581150"/>
                <a:gd name="connsiteY4205" fmla="*/ 1657082 h 3181350"/>
                <a:gd name="connsiteX4206" fmla="*/ 288963 w 1581150"/>
                <a:gd name="connsiteY4206" fmla="*/ 1649558 h 3181350"/>
                <a:gd name="connsiteX4207" fmla="*/ 271152 w 1581150"/>
                <a:gd name="connsiteY4207" fmla="*/ 1603552 h 3181350"/>
                <a:gd name="connsiteX4208" fmla="*/ 269151 w 1581150"/>
                <a:gd name="connsiteY4208" fmla="*/ 1603457 h 3181350"/>
                <a:gd name="connsiteX4209" fmla="*/ 270390 w 1581150"/>
                <a:gd name="connsiteY4209" fmla="*/ 1597361 h 3181350"/>
                <a:gd name="connsiteX4210" fmla="*/ 273438 w 1581150"/>
                <a:gd name="connsiteY4210" fmla="*/ 1597456 h 3181350"/>
                <a:gd name="connsiteX4211" fmla="*/ 271533 w 1581150"/>
                <a:gd name="connsiteY4211" fmla="*/ 1598885 h 3181350"/>
                <a:gd name="connsiteX4212" fmla="*/ 271152 w 1581150"/>
                <a:gd name="connsiteY4212" fmla="*/ 1603552 h 3181350"/>
                <a:gd name="connsiteX4213" fmla="*/ 241148 w 1581150"/>
                <a:gd name="connsiteY4213" fmla="*/ 1594884 h 3181350"/>
                <a:gd name="connsiteX4214" fmla="*/ 234290 w 1581150"/>
                <a:gd name="connsiteY4214" fmla="*/ 1590407 h 3181350"/>
                <a:gd name="connsiteX4215" fmla="*/ 231242 w 1581150"/>
                <a:gd name="connsiteY4215" fmla="*/ 1593646 h 3181350"/>
                <a:gd name="connsiteX4216" fmla="*/ 232099 w 1581150"/>
                <a:gd name="connsiteY4216" fmla="*/ 1589550 h 3181350"/>
                <a:gd name="connsiteX4217" fmla="*/ 232575 w 1581150"/>
                <a:gd name="connsiteY4217" fmla="*/ 1587550 h 3181350"/>
                <a:gd name="connsiteX4218" fmla="*/ 238671 w 1581150"/>
                <a:gd name="connsiteY4218" fmla="*/ 1579073 h 3181350"/>
                <a:gd name="connsiteX4219" fmla="*/ 248863 w 1581150"/>
                <a:gd name="connsiteY4219" fmla="*/ 1588026 h 3181350"/>
                <a:gd name="connsiteX4220" fmla="*/ 238576 w 1581150"/>
                <a:gd name="connsiteY4220" fmla="*/ 1593265 h 3181350"/>
                <a:gd name="connsiteX4221" fmla="*/ 241148 w 1581150"/>
                <a:gd name="connsiteY4221" fmla="*/ 1594884 h 3181350"/>
                <a:gd name="connsiteX4222" fmla="*/ 252959 w 1581150"/>
                <a:gd name="connsiteY4222" fmla="*/ 1574501 h 3181350"/>
                <a:gd name="connsiteX4223" fmla="*/ 258198 w 1581150"/>
                <a:gd name="connsiteY4223" fmla="*/ 1574882 h 3181350"/>
                <a:gd name="connsiteX4224" fmla="*/ 242958 w 1581150"/>
                <a:gd name="connsiteY4224" fmla="*/ 1580692 h 3181350"/>
                <a:gd name="connsiteX4225" fmla="*/ 250768 w 1581150"/>
                <a:gd name="connsiteY4225" fmla="*/ 1575358 h 3181350"/>
                <a:gd name="connsiteX4226" fmla="*/ 253054 w 1581150"/>
                <a:gd name="connsiteY4226" fmla="*/ 1575358 h 3181350"/>
                <a:gd name="connsiteX4227" fmla="*/ 252959 w 1581150"/>
                <a:gd name="connsiteY4227" fmla="*/ 1574501 h 3181350"/>
                <a:gd name="connsiteX4228" fmla="*/ 334588 w 1581150"/>
                <a:gd name="connsiteY4228" fmla="*/ 1532115 h 3181350"/>
                <a:gd name="connsiteX4229" fmla="*/ 340589 w 1581150"/>
                <a:gd name="connsiteY4229" fmla="*/ 1528209 h 3181350"/>
                <a:gd name="connsiteX4230" fmla="*/ 341922 w 1581150"/>
                <a:gd name="connsiteY4230" fmla="*/ 1531448 h 3181350"/>
                <a:gd name="connsiteX4231" fmla="*/ 339255 w 1581150"/>
                <a:gd name="connsiteY4231" fmla="*/ 1537258 h 3181350"/>
                <a:gd name="connsiteX4232" fmla="*/ 334588 w 1581150"/>
                <a:gd name="connsiteY4232" fmla="*/ 1532115 h 3181350"/>
                <a:gd name="connsiteX4233" fmla="*/ 341160 w 1581150"/>
                <a:gd name="connsiteY4233" fmla="*/ 1586788 h 3181350"/>
                <a:gd name="connsiteX4234" fmla="*/ 337636 w 1581150"/>
                <a:gd name="connsiteY4234" fmla="*/ 1598694 h 3181350"/>
                <a:gd name="connsiteX4235" fmla="*/ 341160 w 1581150"/>
                <a:gd name="connsiteY4235" fmla="*/ 1586788 h 3181350"/>
                <a:gd name="connsiteX4236" fmla="*/ 350304 w 1581150"/>
                <a:gd name="connsiteY4236" fmla="*/ 1598694 h 3181350"/>
                <a:gd name="connsiteX4237" fmla="*/ 347447 w 1581150"/>
                <a:gd name="connsiteY4237" fmla="*/ 1606028 h 3181350"/>
                <a:gd name="connsiteX4238" fmla="*/ 341732 w 1581150"/>
                <a:gd name="connsiteY4238" fmla="*/ 1608410 h 3181350"/>
                <a:gd name="connsiteX4239" fmla="*/ 332683 w 1581150"/>
                <a:gd name="connsiteY4239" fmla="*/ 1596503 h 3181350"/>
                <a:gd name="connsiteX4240" fmla="*/ 350304 w 1581150"/>
                <a:gd name="connsiteY4240" fmla="*/ 1598694 h 3181350"/>
                <a:gd name="connsiteX4241" fmla="*/ 352114 w 1581150"/>
                <a:gd name="connsiteY4241" fmla="*/ 1485061 h 3181350"/>
                <a:gd name="connsiteX4242" fmla="*/ 355638 w 1581150"/>
                <a:gd name="connsiteY4242" fmla="*/ 1489919 h 3181350"/>
                <a:gd name="connsiteX4243" fmla="*/ 353352 w 1581150"/>
                <a:gd name="connsiteY4243" fmla="*/ 1489728 h 3181350"/>
                <a:gd name="connsiteX4244" fmla="*/ 355734 w 1581150"/>
                <a:gd name="connsiteY4244" fmla="*/ 1494300 h 3181350"/>
                <a:gd name="connsiteX4245" fmla="*/ 350781 w 1581150"/>
                <a:gd name="connsiteY4245" fmla="*/ 1494015 h 3181350"/>
                <a:gd name="connsiteX4246" fmla="*/ 352114 w 1581150"/>
                <a:gd name="connsiteY4246" fmla="*/ 1485061 h 3181350"/>
                <a:gd name="connsiteX4247" fmla="*/ 374974 w 1581150"/>
                <a:gd name="connsiteY4247" fmla="*/ 1400289 h 3181350"/>
                <a:gd name="connsiteX4248" fmla="*/ 363258 w 1581150"/>
                <a:gd name="connsiteY4248" fmla="*/ 1406480 h 3181350"/>
                <a:gd name="connsiteX4249" fmla="*/ 366592 w 1581150"/>
                <a:gd name="connsiteY4249" fmla="*/ 1396098 h 3181350"/>
                <a:gd name="connsiteX4250" fmla="*/ 374974 w 1581150"/>
                <a:gd name="connsiteY4250" fmla="*/ 1400289 h 3181350"/>
                <a:gd name="connsiteX4251" fmla="*/ 363830 w 1581150"/>
                <a:gd name="connsiteY4251" fmla="*/ 1190262 h 3181350"/>
                <a:gd name="connsiteX4252" fmla="*/ 364497 w 1581150"/>
                <a:gd name="connsiteY4252" fmla="*/ 1191024 h 3181350"/>
                <a:gd name="connsiteX4253" fmla="*/ 363449 w 1581150"/>
                <a:gd name="connsiteY4253" fmla="*/ 1191119 h 3181350"/>
                <a:gd name="connsiteX4254" fmla="*/ 363830 w 1581150"/>
                <a:gd name="connsiteY4254" fmla="*/ 1190262 h 3181350"/>
                <a:gd name="connsiteX4255" fmla="*/ 368307 w 1581150"/>
                <a:gd name="connsiteY4255" fmla="*/ 1207121 h 3181350"/>
                <a:gd name="connsiteX4256" fmla="*/ 367640 w 1581150"/>
                <a:gd name="connsiteY4256" fmla="*/ 1205598 h 3181350"/>
                <a:gd name="connsiteX4257" fmla="*/ 369259 w 1581150"/>
                <a:gd name="connsiteY4257" fmla="*/ 1206074 h 3181350"/>
                <a:gd name="connsiteX4258" fmla="*/ 368307 w 1581150"/>
                <a:gd name="connsiteY4258" fmla="*/ 1207121 h 3181350"/>
                <a:gd name="connsiteX4259" fmla="*/ 378308 w 1581150"/>
                <a:gd name="connsiteY4259" fmla="*/ 1218742 h 3181350"/>
                <a:gd name="connsiteX4260" fmla="*/ 378975 w 1581150"/>
                <a:gd name="connsiteY4260" fmla="*/ 1218266 h 3181350"/>
                <a:gd name="connsiteX4261" fmla="*/ 378308 w 1581150"/>
                <a:gd name="connsiteY4261" fmla="*/ 1218742 h 3181350"/>
                <a:gd name="connsiteX4262" fmla="*/ 369164 w 1581150"/>
                <a:gd name="connsiteY4262" fmla="*/ 1199597 h 3181350"/>
                <a:gd name="connsiteX4263" fmla="*/ 370116 w 1581150"/>
                <a:gd name="connsiteY4263" fmla="*/ 1197501 h 3181350"/>
                <a:gd name="connsiteX4264" fmla="*/ 371355 w 1581150"/>
                <a:gd name="connsiteY4264" fmla="*/ 1196263 h 3181350"/>
                <a:gd name="connsiteX4265" fmla="*/ 373926 w 1581150"/>
                <a:gd name="connsiteY4265" fmla="*/ 1202550 h 3181350"/>
                <a:gd name="connsiteX4266" fmla="*/ 373926 w 1581150"/>
                <a:gd name="connsiteY4266" fmla="*/ 1206264 h 3181350"/>
                <a:gd name="connsiteX4267" fmla="*/ 373069 w 1581150"/>
                <a:gd name="connsiteY4267" fmla="*/ 1206074 h 3181350"/>
                <a:gd name="connsiteX4268" fmla="*/ 369164 w 1581150"/>
                <a:gd name="connsiteY4268" fmla="*/ 1199597 h 3181350"/>
                <a:gd name="connsiteX4269" fmla="*/ 390595 w 1581150"/>
                <a:gd name="connsiteY4269" fmla="*/ 1177594 h 3181350"/>
                <a:gd name="connsiteX4270" fmla="*/ 390976 w 1581150"/>
                <a:gd name="connsiteY4270" fmla="*/ 1177404 h 3181350"/>
                <a:gd name="connsiteX4271" fmla="*/ 390595 w 1581150"/>
                <a:gd name="connsiteY4271" fmla="*/ 1177594 h 3181350"/>
                <a:gd name="connsiteX4272" fmla="*/ 390595 w 1581150"/>
                <a:gd name="connsiteY4272" fmla="*/ 1177594 h 3181350"/>
                <a:gd name="connsiteX4273" fmla="*/ 405073 w 1581150"/>
                <a:gd name="connsiteY4273" fmla="*/ 1115205 h 3181350"/>
                <a:gd name="connsiteX4274" fmla="*/ 406216 w 1581150"/>
                <a:gd name="connsiteY4274" fmla="*/ 1114824 h 3181350"/>
                <a:gd name="connsiteX4275" fmla="*/ 405740 w 1581150"/>
                <a:gd name="connsiteY4275" fmla="*/ 1115300 h 3181350"/>
                <a:gd name="connsiteX4276" fmla="*/ 405073 w 1581150"/>
                <a:gd name="connsiteY4276" fmla="*/ 1115205 h 3181350"/>
                <a:gd name="connsiteX4277" fmla="*/ 409074 w 1581150"/>
                <a:gd name="connsiteY4277" fmla="*/ 1113300 h 3181350"/>
                <a:gd name="connsiteX4278" fmla="*/ 409359 w 1581150"/>
                <a:gd name="connsiteY4278" fmla="*/ 1106061 h 3181350"/>
                <a:gd name="connsiteX4279" fmla="*/ 412884 w 1581150"/>
                <a:gd name="connsiteY4279" fmla="*/ 1113110 h 3181350"/>
                <a:gd name="connsiteX4280" fmla="*/ 409074 w 1581150"/>
                <a:gd name="connsiteY4280" fmla="*/ 1113300 h 3181350"/>
                <a:gd name="connsiteX4281" fmla="*/ 375450 w 1581150"/>
                <a:gd name="connsiteY4281" fmla="*/ 1038243 h 3181350"/>
                <a:gd name="connsiteX4282" fmla="*/ 378022 w 1581150"/>
                <a:gd name="connsiteY4282" fmla="*/ 1035767 h 3181350"/>
                <a:gd name="connsiteX4283" fmla="*/ 375450 w 1581150"/>
                <a:gd name="connsiteY4283" fmla="*/ 1038243 h 3181350"/>
                <a:gd name="connsiteX4284" fmla="*/ 363258 w 1581150"/>
                <a:gd name="connsiteY4284" fmla="*/ 1031671 h 3181350"/>
                <a:gd name="connsiteX4285" fmla="*/ 355543 w 1581150"/>
                <a:gd name="connsiteY4285" fmla="*/ 1035195 h 3181350"/>
                <a:gd name="connsiteX4286" fmla="*/ 357258 w 1581150"/>
                <a:gd name="connsiteY4286" fmla="*/ 1019669 h 3181350"/>
                <a:gd name="connsiteX4287" fmla="*/ 360877 w 1581150"/>
                <a:gd name="connsiteY4287" fmla="*/ 1027480 h 3181350"/>
                <a:gd name="connsiteX4288" fmla="*/ 359829 w 1581150"/>
                <a:gd name="connsiteY4288" fmla="*/ 1028242 h 3181350"/>
                <a:gd name="connsiteX4289" fmla="*/ 363258 w 1581150"/>
                <a:gd name="connsiteY4289" fmla="*/ 1031671 h 3181350"/>
                <a:gd name="connsiteX4290" fmla="*/ 349352 w 1581150"/>
                <a:gd name="connsiteY4290" fmla="*/ 1047387 h 3181350"/>
                <a:gd name="connsiteX4291" fmla="*/ 349638 w 1581150"/>
                <a:gd name="connsiteY4291" fmla="*/ 1052721 h 3181350"/>
                <a:gd name="connsiteX4292" fmla="*/ 349352 w 1581150"/>
                <a:gd name="connsiteY4292" fmla="*/ 1047387 h 3181350"/>
                <a:gd name="connsiteX4293" fmla="*/ 338017 w 1581150"/>
                <a:gd name="connsiteY4293" fmla="*/ 964996 h 3181350"/>
                <a:gd name="connsiteX4294" fmla="*/ 340684 w 1581150"/>
                <a:gd name="connsiteY4294" fmla="*/ 964043 h 3181350"/>
                <a:gd name="connsiteX4295" fmla="*/ 340303 w 1581150"/>
                <a:gd name="connsiteY4295" fmla="*/ 966996 h 3181350"/>
                <a:gd name="connsiteX4296" fmla="*/ 338970 w 1581150"/>
                <a:gd name="connsiteY4296" fmla="*/ 967187 h 3181350"/>
                <a:gd name="connsiteX4297" fmla="*/ 338017 w 1581150"/>
                <a:gd name="connsiteY4297" fmla="*/ 964996 h 3181350"/>
                <a:gd name="connsiteX4298" fmla="*/ 346113 w 1581150"/>
                <a:gd name="connsiteY4298" fmla="*/ 969854 h 3181350"/>
                <a:gd name="connsiteX4299" fmla="*/ 348304 w 1581150"/>
                <a:gd name="connsiteY4299" fmla="*/ 968139 h 3181350"/>
                <a:gd name="connsiteX4300" fmla="*/ 346113 w 1581150"/>
                <a:gd name="connsiteY4300" fmla="*/ 969854 h 3181350"/>
                <a:gd name="connsiteX4301" fmla="*/ 339446 w 1581150"/>
                <a:gd name="connsiteY4301" fmla="*/ 975664 h 3181350"/>
                <a:gd name="connsiteX4302" fmla="*/ 352495 w 1581150"/>
                <a:gd name="connsiteY4302" fmla="*/ 978807 h 3181350"/>
                <a:gd name="connsiteX4303" fmla="*/ 350400 w 1581150"/>
                <a:gd name="connsiteY4303" fmla="*/ 986618 h 3181350"/>
                <a:gd name="connsiteX4304" fmla="*/ 341732 w 1581150"/>
                <a:gd name="connsiteY4304" fmla="*/ 989952 h 3181350"/>
                <a:gd name="connsiteX4305" fmla="*/ 339446 w 1581150"/>
                <a:gd name="connsiteY4305" fmla="*/ 975664 h 3181350"/>
                <a:gd name="connsiteX4306" fmla="*/ 513753 w 1581150"/>
                <a:gd name="connsiteY4306" fmla="*/ 794498 h 3181350"/>
                <a:gd name="connsiteX4307" fmla="*/ 506705 w 1581150"/>
                <a:gd name="connsiteY4307" fmla="*/ 797927 h 3181350"/>
                <a:gd name="connsiteX4308" fmla="*/ 500037 w 1581150"/>
                <a:gd name="connsiteY4308" fmla="*/ 774401 h 3181350"/>
                <a:gd name="connsiteX4309" fmla="*/ 507657 w 1581150"/>
                <a:gd name="connsiteY4309" fmla="*/ 773639 h 3181350"/>
                <a:gd name="connsiteX4310" fmla="*/ 504800 w 1581150"/>
                <a:gd name="connsiteY4310" fmla="*/ 780973 h 3181350"/>
                <a:gd name="connsiteX4311" fmla="*/ 513753 w 1581150"/>
                <a:gd name="connsiteY4311" fmla="*/ 794498 h 3181350"/>
                <a:gd name="connsiteX4312" fmla="*/ 513944 w 1581150"/>
                <a:gd name="connsiteY4312" fmla="*/ 849553 h 3181350"/>
                <a:gd name="connsiteX4313" fmla="*/ 513277 w 1581150"/>
                <a:gd name="connsiteY4313" fmla="*/ 848791 h 3181350"/>
                <a:gd name="connsiteX4314" fmla="*/ 512991 w 1581150"/>
                <a:gd name="connsiteY4314" fmla="*/ 839171 h 3181350"/>
                <a:gd name="connsiteX4315" fmla="*/ 514706 w 1581150"/>
                <a:gd name="connsiteY4315" fmla="*/ 837742 h 3181350"/>
                <a:gd name="connsiteX4316" fmla="*/ 518040 w 1581150"/>
                <a:gd name="connsiteY4316" fmla="*/ 839647 h 3181350"/>
                <a:gd name="connsiteX4317" fmla="*/ 513944 w 1581150"/>
                <a:gd name="connsiteY4317" fmla="*/ 849553 h 3181350"/>
                <a:gd name="connsiteX4318" fmla="*/ 183903 w 1581150"/>
                <a:gd name="connsiteY4318" fmla="*/ 2658255 h 3181350"/>
                <a:gd name="connsiteX4319" fmla="*/ 189618 w 1581150"/>
                <a:gd name="connsiteY4319" fmla="*/ 2655493 h 3181350"/>
                <a:gd name="connsiteX4320" fmla="*/ 191142 w 1581150"/>
                <a:gd name="connsiteY4320" fmla="*/ 2659494 h 3181350"/>
                <a:gd name="connsiteX4321" fmla="*/ 191142 w 1581150"/>
                <a:gd name="connsiteY4321" fmla="*/ 2659589 h 3181350"/>
                <a:gd name="connsiteX4322" fmla="*/ 189046 w 1581150"/>
                <a:gd name="connsiteY4322" fmla="*/ 2663304 h 3181350"/>
                <a:gd name="connsiteX4323" fmla="*/ 183903 w 1581150"/>
                <a:gd name="connsiteY4323" fmla="*/ 2658255 h 3181350"/>
                <a:gd name="connsiteX4324" fmla="*/ 219907 w 1581150"/>
                <a:gd name="connsiteY4324" fmla="*/ 2126665 h 3181350"/>
                <a:gd name="connsiteX4325" fmla="*/ 222765 w 1581150"/>
                <a:gd name="connsiteY4325" fmla="*/ 2125903 h 3181350"/>
                <a:gd name="connsiteX4326" fmla="*/ 222288 w 1581150"/>
                <a:gd name="connsiteY4326" fmla="*/ 2129237 h 3181350"/>
                <a:gd name="connsiteX4327" fmla="*/ 219907 w 1581150"/>
                <a:gd name="connsiteY4327" fmla="*/ 2126665 h 3181350"/>
                <a:gd name="connsiteX4328" fmla="*/ 253149 w 1581150"/>
                <a:gd name="connsiteY4328" fmla="*/ 2140381 h 3181350"/>
                <a:gd name="connsiteX4329" fmla="*/ 253149 w 1581150"/>
                <a:gd name="connsiteY4329" fmla="*/ 2140381 h 3181350"/>
                <a:gd name="connsiteX4330" fmla="*/ 246672 w 1581150"/>
                <a:gd name="connsiteY4330" fmla="*/ 2134761 h 3181350"/>
                <a:gd name="connsiteX4331" fmla="*/ 251244 w 1581150"/>
                <a:gd name="connsiteY4331" fmla="*/ 2133999 h 3181350"/>
                <a:gd name="connsiteX4332" fmla="*/ 253149 w 1581150"/>
                <a:gd name="connsiteY4332" fmla="*/ 2140381 h 3181350"/>
                <a:gd name="connsiteX4333" fmla="*/ 259245 w 1581150"/>
                <a:gd name="connsiteY4333" fmla="*/ 2110377 h 3181350"/>
                <a:gd name="connsiteX4334" fmla="*/ 265056 w 1581150"/>
                <a:gd name="connsiteY4334" fmla="*/ 2111711 h 3181350"/>
                <a:gd name="connsiteX4335" fmla="*/ 260579 w 1581150"/>
                <a:gd name="connsiteY4335" fmla="*/ 2111520 h 3181350"/>
                <a:gd name="connsiteX4336" fmla="*/ 259245 w 1581150"/>
                <a:gd name="connsiteY4336" fmla="*/ 2110377 h 3181350"/>
                <a:gd name="connsiteX4337" fmla="*/ 284391 w 1581150"/>
                <a:gd name="connsiteY4337" fmla="*/ 1960073 h 3181350"/>
                <a:gd name="connsiteX4338" fmla="*/ 285153 w 1581150"/>
                <a:gd name="connsiteY4338" fmla="*/ 1960835 h 3181350"/>
                <a:gd name="connsiteX4339" fmla="*/ 284106 w 1581150"/>
                <a:gd name="connsiteY4339" fmla="*/ 1961216 h 3181350"/>
                <a:gd name="connsiteX4340" fmla="*/ 284391 w 1581150"/>
                <a:gd name="connsiteY4340" fmla="*/ 1960073 h 3181350"/>
                <a:gd name="connsiteX4341" fmla="*/ 282582 w 1581150"/>
                <a:gd name="connsiteY4341" fmla="*/ 1773097 h 3181350"/>
                <a:gd name="connsiteX4342" fmla="*/ 287630 w 1581150"/>
                <a:gd name="connsiteY4342" fmla="*/ 1772907 h 3181350"/>
                <a:gd name="connsiteX4343" fmla="*/ 287154 w 1581150"/>
                <a:gd name="connsiteY4343" fmla="*/ 1775383 h 3181350"/>
                <a:gd name="connsiteX4344" fmla="*/ 282582 w 1581150"/>
                <a:gd name="connsiteY4344" fmla="*/ 1773192 h 3181350"/>
                <a:gd name="connsiteX4345" fmla="*/ 282582 w 1581150"/>
                <a:gd name="connsiteY4345" fmla="*/ 1773097 h 3181350"/>
                <a:gd name="connsiteX4346" fmla="*/ 305156 w 1581150"/>
                <a:gd name="connsiteY4346" fmla="*/ 1776145 h 3181350"/>
                <a:gd name="connsiteX4347" fmla="*/ 311823 w 1581150"/>
                <a:gd name="connsiteY4347" fmla="*/ 1780050 h 3181350"/>
                <a:gd name="connsiteX4348" fmla="*/ 309156 w 1581150"/>
                <a:gd name="connsiteY4348" fmla="*/ 1782051 h 3181350"/>
                <a:gd name="connsiteX4349" fmla="*/ 305156 w 1581150"/>
                <a:gd name="connsiteY4349" fmla="*/ 1779765 h 3181350"/>
                <a:gd name="connsiteX4350" fmla="*/ 305156 w 1581150"/>
                <a:gd name="connsiteY4350" fmla="*/ 1776145 h 3181350"/>
                <a:gd name="connsiteX4351" fmla="*/ 305537 w 1581150"/>
                <a:gd name="connsiteY4351" fmla="*/ 1744332 h 3181350"/>
                <a:gd name="connsiteX4352" fmla="*/ 306108 w 1581150"/>
                <a:gd name="connsiteY4352" fmla="*/ 1743951 h 3181350"/>
                <a:gd name="connsiteX4353" fmla="*/ 308299 w 1581150"/>
                <a:gd name="connsiteY4353" fmla="*/ 1746808 h 3181350"/>
                <a:gd name="connsiteX4354" fmla="*/ 305537 w 1581150"/>
                <a:gd name="connsiteY4354" fmla="*/ 1744332 h 3181350"/>
                <a:gd name="connsiteX4355" fmla="*/ 316967 w 1581150"/>
                <a:gd name="connsiteY4355" fmla="*/ 1756047 h 3181350"/>
                <a:gd name="connsiteX4356" fmla="*/ 323444 w 1581150"/>
                <a:gd name="connsiteY4356" fmla="*/ 1761477 h 3181350"/>
                <a:gd name="connsiteX4357" fmla="*/ 312585 w 1581150"/>
                <a:gd name="connsiteY4357" fmla="*/ 1761667 h 3181350"/>
                <a:gd name="connsiteX4358" fmla="*/ 317634 w 1581150"/>
                <a:gd name="connsiteY4358" fmla="*/ 1763858 h 3181350"/>
                <a:gd name="connsiteX4359" fmla="*/ 307061 w 1581150"/>
                <a:gd name="connsiteY4359" fmla="*/ 1762524 h 3181350"/>
                <a:gd name="connsiteX4360" fmla="*/ 316967 w 1581150"/>
                <a:gd name="connsiteY4360" fmla="*/ 1756047 h 3181350"/>
                <a:gd name="connsiteX4361" fmla="*/ 294297 w 1581150"/>
                <a:gd name="connsiteY4361" fmla="*/ 1713280 h 3181350"/>
                <a:gd name="connsiteX4362" fmla="*/ 296679 w 1581150"/>
                <a:gd name="connsiteY4362" fmla="*/ 1709470 h 3181350"/>
                <a:gd name="connsiteX4363" fmla="*/ 303441 w 1581150"/>
                <a:gd name="connsiteY4363" fmla="*/ 1708232 h 3181350"/>
                <a:gd name="connsiteX4364" fmla="*/ 304203 w 1581150"/>
                <a:gd name="connsiteY4364" fmla="*/ 1708327 h 3181350"/>
                <a:gd name="connsiteX4365" fmla="*/ 305632 w 1581150"/>
                <a:gd name="connsiteY4365" fmla="*/ 1708518 h 3181350"/>
                <a:gd name="connsiteX4366" fmla="*/ 302775 w 1581150"/>
                <a:gd name="connsiteY4366" fmla="*/ 1715852 h 3181350"/>
                <a:gd name="connsiteX4367" fmla="*/ 294297 w 1581150"/>
                <a:gd name="connsiteY4367" fmla="*/ 1713280 h 3181350"/>
                <a:gd name="connsiteX4368" fmla="*/ 305632 w 1581150"/>
                <a:gd name="connsiteY4368" fmla="*/ 1671561 h 3181350"/>
                <a:gd name="connsiteX4369" fmla="*/ 309633 w 1581150"/>
                <a:gd name="connsiteY4369" fmla="*/ 1681276 h 3181350"/>
                <a:gd name="connsiteX4370" fmla="*/ 299631 w 1581150"/>
                <a:gd name="connsiteY4370" fmla="*/ 1675466 h 3181350"/>
                <a:gd name="connsiteX4371" fmla="*/ 305632 w 1581150"/>
                <a:gd name="connsiteY4371" fmla="*/ 1671561 h 3181350"/>
                <a:gd name="connsiteX4372" fmla="*/ 362973 w 1581150"/>
                <a:gd name="connsiteY4372" fmla="*/ 1497253 h 3181350"/>
                <a:gd name="connsiteX4373" fmla="*/ 364116 w 1581150"/>
                <a:gd name="connsiteY4373" fmla="*/ 1498491 h 3181350"/>
                <a:gd name="connsiteX4374" fmla="*/ 363735 w 1581150"/>
                <a:gd name="connsiteY4374" fmla="*/ 1498491 h 3181350"/>
                <a:gd name="connsiteX4375" fmla="*/ 364116 w 1581150"/>
                <a:gd name="connsiteY4375" fmla="*/ 1498491 h 3181350"/>
                <a:gd name="connsiteX4376" fmla="*/ 362306 w 1581150"/>
                <a:gd name="connsiteY4376" fmla="*/ 1501730 h 3181350"/>
                <a:gd name="connsiteX4377" fmla="*/ 365068 w 1581150"/>
                <a:gd name="connsiteY4377" fmla="*/ 1503444 h 3181350"/>
                <a:gd name="connsiteX4378" fmla="*/ 365449 w 1581150"/>
                <a:gd name="connsiteY4378" fmla="*/ 1504587 h 3181350"/>
                <a:gd name="connsiteX4379" fmla="*/ 358591 w 1581150"/>
                <a:gd name="connsiteY4379" fmla="*/ 1502682 h 3181350"/>
                <a:gd name="connsiteX4380" fmla="*/ 362973 w 1581150"/>
                <a:gd name="connsiteY4380" fmla="*/ 1497253 h 3181350"/>
                <a:gd name="connsiteX4381" fmla="*/ 382785 w 1581150"/>
                <a:gd name="connsiteY4381" fmla="*/ 1006715 h 3181350"/>
                <a:gd name="connsiteX4382" fmla="*/ 383928 w 1581150"/>
                <a:gd name="connsiteY4382" fmla="*/ 1001667 h 3181350"/>
                <a:gd name="connsiteX4383" fmla="*/ 387357 w 1581150"/>
                <a:gd name="connsiteY4383" fmla="*/ 1005096 h 3181350"/>
                <a:gd name="connsiteX4384" fmla="*/ 386595 w 1581150"/>
                <a:gd name="connsiteY4384" fmla="*/ 1007096 h 3181350"/>
                <a:gd name="connsiteX4385" fmla="*/ 382785 w 1581150"/>
                <a:gd name="connsiteY4385" fmla="*/ 1006715 h 3181350"/>
                <a:gd name="connsiteX4386" fmla="*/ 183331 w 1581150"/>
                <a:gd name="connsiteY4386" fmla="*/ 2615679 h 3181350"/>
                <a:gd name="connsiteX4387" fmla="*/ 197619 w 1581150"/>
                <a:gd name="connsiteY4387" fmla="*/ 2621489 h 3181350"/>
                <a:gd name="connsiteX4388" fmla="*/ 183331 w 1581150"/>
                <a:gd name="connsiteY4388" fmla="*/ 2615679 h 3181350"/>
                <a:gd name="connsiteX4389" fmla="*/ 310204 w 1581150"/>
                <a:gd name="connsiteY4389" fmla="*/ 1967502 h 3181350"/>
                <a:gd name="connsiteX4390" fmla="*/ 313347 w 1581150"/>
                <a:gd name="connsiteY4390" fmla="*/ 1970836 h 3181350"/>
                <a:gd name="connsiteX4391" fmla="*/ 310585 w 1581150"/>
                <a:gd name="connsiteY4391" fmla="*/ 1971027 h 3181350"/>
                <a:gd name="connsiteX4392" fmla="*/ 310204 w 1581150"/>
                <a:gd name="connsiteY4392" fmla="*/ 1967502 h 3181350"/>
                <a:gd name="connsiteX4393" fmla="*/ 289725 w 1581150"/>
                <a:gd name="connsiteY4393" fmla="*/ 1959692 h 3181350"/>
                <a:gd name="connsiteX4394" fmla="*/ 297726 w 1581150"/>
                <a:gd name="connsiteY4394" fmla="*/ 1955596 h 3181350"/>
                <a:gd name="connsiteX4395" fmla="*/ 298012 w 1581150"/>
                <a:gd name="connsiteY4395" fmla="*/ 1957025 h 3181350"/>
                <a:gd name="connsiteX4396" fmla="*/ 295250 w 1581150"/>
                <a:gd name="connsiteY4396" fmla="*/ 1963407 h 3181350"/>
                <a:gd name="connsiteX4397" fmla="*/ 294583 w 1581150"/>
                <a:gd name="connsiteY4397" fmla="*/ 1963978 h 3181350"/>
                <a:gd name="connsiteX4398" fmla="*/ 289725 w 1581150"/>
                <a:gd name="connsiteY4398" fmla="*/ 1959692 h 3181350"/>
                <a:gd name="connsiteX4399" fmla="*/ 284582 w 1581150"/>
                <a:gd name="connsiteY4399" fmla="*/ 1885968 h 3181350"/>
                <a:gd name="connsiteX4400" fmla="*/ 285249 w 1581150"/>
                <a:gd name="connsiteY4400" fmla="*/ 1886826 h 3181350"/>
                <a:gd name="connsiteX4401" fmla="*/ 284677 w 1581150"/>
                <a:gd name="connsiteY4401" fmla="*/ 1888445 h 3181350"/>
                <a:gd name="connsiteX4402" fmla="*/ 284582 w 1581150"/>
                <a:gd name="connsiteY4402" fmla="*/ 1885968 h 3181350"/>
                <a:gd name="connsiteX4403" fmla="*/ 300965 w 1581150"/>
                <a:gd name="connsiteY4403" fmla="*/ 1780241 h 3181350"/>
                <a:gd name="connsiteX4404" fmla="*/ 294678 w 1581150"/>
                <a:gd name="connsiteY4404" fmla="*/ 1783956 h 3181350"/>
                <a:gd name="connsiteX4405" fmla="*/ 296298 w 1581150"/>
                <a:gd name="connsiteY4405" fmla="*/ 1778431 h 3181350"/>
                <a:gd name="connsiteX4406" fmla="*/ 300965 w 1581150"/>
                <a:gd name="connsiteY4406" fmla="*/ 1780241 h 3181350"/>
                <a:gd name="connsiteX4407" fmla="*/ 311538 w 1581150"/>
                <a:gd name="connsiteY4407" fmla="*/ 1769192 h 3181350"/>
                <a:gd name="connsiteX4408" fmla="*/ 315824 w 1581150"/>
                <a:gd name="connsiteY4408" fmla="*/ 1777383 h 3181350"/>
                <a:gd name="connsiteX4409" fmla="*/ 307442 w 1581150"/>
                <a:gd name="connsiteY4409" fmla="*/ 1773192 h 3181350"/>
                <a:gd name="connsiteX4410" fmla="*/ 314967 w 1581150"/>
                <a:gd name="connsiteY4410" fmla="*/ 1771097 h 3181350"/>
                <a:gd name="connsiteX4411" fmla="*/ 311538 w 1581150"/>
                <a:gd name="connsiteY4411" fmla="*/ 1769192 h 3181350"/>
                <a:gd name="connsiteX4412" fmla="*/ 324111 w 1581150"/>
                <a:gd name="connsiteY4412" fmla="*/ 1718519 h 3181350"/>
                <a:gd name="connsiteX4413" fmla="*/ 332588 w 1581150"/>
                <a:gd name="connsiteY4413" fmla="*/ 1734902 h 3181350"/>
                <a:gd name="connsiteX4414" fmla="*/ 319729 w 1581150"/>
                <a:gd name="connsiteY4414" fmla="*/ 1724043 h 3181350"/>
                <a:gd name="connsiteX4415" fmla="*/ 324111 w 1581150"/>
                <a:gd name="connsiteY4415" fmla="*/ 1718519 h 3181350"/>
                <a:gd name="connsiteX4416" fmla="*/ 388309 w 1581150"/>
                <a:gd name="connsiteY4416" fmla="*/ 1335423 h 3181350"/>
                <a:gd name="connsiteX4417" fmla="*/ 387738 w 1581150"/>
                <a:gd name="connsiteY4417" fmla="*/ 1340376 h 3181350"/>
                <a:gd name="connsiteX4418" fmla="*/ 388309 w 1581150"/>
                <a:gd name="connsiteY4418" fmla="*/ 1335423 h 3181350"/>
                <a:gd name="connsiteX4419" fmla="*/ 405835 w 1581150"/>
                <a:gd name="connsiteY4419" fmla="*/ 1031671 h 3181350"/>
                <a:gd name="connsiteX4420" fmla="*/ 407931 w 1581150"/>
                <a:gd name="connsiteY4420" fmla="*/ 1030528 h 3181350"/>
                <a:gd name="connsiteX4421" fmla="*/ 407835 w 1581150"/>
                <a:gd name="connsiteY4421" fmla="*/ 1030147 h 3181350"/>
                <a:gd name="connsiteX4422" fmla="*/ 412788 w 1581150"/>
                <a:gd name="connsiteY4422" fmla="*/ 1034529 h 3181350"/>
                <a:gd name="connsiteX4423" fmla="*/ 411074 w 1581150"/>
                <a:gd name="connsiteY4423" fmla="*/ 1033862 h 3181350"/>
                <a:gd name="connsiteX4424" fmla="*/ 410026 w 1581150"/>
                <a:gd name="connsiteY4424" fmla="*/ 1035005 h 3181350"/>
                <a:gd name="connsiteX4425" fmla="*/ 405835 w 1581150"/>
                <a:gd name="connsiteY4425" fmla="*/ 1031671 h 3181350"/>
                <a:gd name="connsiteX4426" fmla="*/ 394500 w 1581150"/>
                <a:gd name="connsiteY4426" fmla="*/ 1001286 h 3181350"/>
                <a:gd name="connsiteX4427" fmla="*/ 392310 w 1581150"/>
                <a:gd name="connsiteY4427" fmla="*/ 997286 h 3181350"/>
                <a:gd name="connsiteX4428" fmla="*/ 392024 w 1581150"/>
                <a:gd name="connsiteY4428" fmla="*/ 995857 h 3181350"/>
                <a:gd name="connsiteX4429" fmla="*/ 393262 w 1581150"/>
                <a:gd name="connsiteY4429" fmla="*/ 994428 h 3181350"/>
                <a:gd name="connsiteX4430" fmla="*/ 397263 w 1581150"/>
                <a:gd name="connsiteY4430" fmla="*/ 994714 h 3181350"/>
                <a:gd name="connsiteX4431" fmla="*/ 396691 w 1581150"/>
                <a:gd name="connsiteY4431" fmla="*/ 1002524 h 3181350"/>
                <a:gd name="connsiteX4432" fmla="*/ 394500 w 1581150"/>
                <a:gd name="connsiteY4432" fmla="*/ 1001286 h 3181350"/>
                <a:gd name="connsiteX4433" fmla="*/ 215716 w 1581150"/>
                <a:gd name="connsiteY4433" fmla="*/ 2163051 h 3181350"/>
                <a:gd name="connsiteX4434" fmla="*/ 215811 w 1581150"/>
                <a:gd name="connsiteY4434" fmla="*/ 2161812 h 3181350"/>
                <a:gd name="connsiteX4435" fmla="*/ 222479 w 1581150"/>
                <a:gd name="connsiteY4435" fmla="*/ 2165718 h 3181350"/>
                <a:gd name="connsiteX4436" fmla="*/ 222098 w 1581150"/>
                <a:gd name="connsiteY4436" fmla="*/ 2168575 h 3181350"/>
                <a:gd name="connsiteX4437" fmla="*/ 218288 w 1581150"/>
                <a:gd name="connsiteY4437" fmla="*/ 2168766 h 3181350"/>
                <a:gd name="connsiteX4438" fmla="*/ 219336 w 1581150"/>
                <a:gd name="connsiteY4438" fmla="*/ 2169432 h 3181350"/>
                <a:gd name="connsiteX4439" fmla="*/ 216097 w 1581150"/>
                <a:gd name="connsiteY4439" fmla="*/ 2166099 h 3181350"/>
                <a:gd name="connsiteX4440" fmla="*/ 215716 w 1581150"/>
                <a:gd name="connsiteY4440" fmla="*/ 2163051 h 3181350"/>
                <a:gd name="connsiteX4441" fmla="*/ 299250 w 1581150"/>
                <a:gd name="connsiteY4441" fmla="*/ 2056847 h 3181350"/>
                <a:gd name="connsiteX4442" fmla="*/ 309156 w 1581150"/>
                <a:gd name="connsiteY4442" fmla="*/ 2050370 h 3181350"/>
                <a:gd name="connsiteX4443" fmla="*/ 306394 w 1581150"/>
                <a:gd name="connsiteY4443" fmla="*/ 2054656 h 3181350"/>
                <a:gd name="connsiteX4444" fmla="*/ 306013 w 1581150"/>
                <a:gd name="connsiteY4444" fmla="*/ 2053894 h 3181350"/>
                <a:gd name="connsiteX4445" fmla="*/ 305251 w 1581150"/>
                <a:gd name="connsiteY4445" fmla="*/ 2055227 h 3181350"/>
                <a:gd name="connsiteX4446" fmla="*/ 299250 w 1581150"/>
                <a:gd name="connsiteY4446" fmla="*/ 2056847 h 3181350"/>
                <a:gd name="connsiteX4447" fmla="*/ 285630 w 1581150"/>
                <a:gd name="connsiteY4447" fmla="*/ 1899875 h 3181350"/>
                <a:gd name="connsiteX4448" fmla="*/ 285249 w 1581150"/>
                <a:gd name="connsiteY4448" fmla="*/ 1901113 h 3181350"/>
                <a:gd name="connsiteX4449" fmla="*/ 283058 w 1581150"/>
                <a:gd name="connsiteY4449" fmla="*/ 1899875 h 3181350"/>
                <a:gd name="connsiteX4450" fmla="*/ 285630 w 1581150"/>
                <a:gd name="connsiteY4450" fmla="*/ 1899875 h 3181350"/>
                <a:gd name="connsiteX4451" fmla="*/ 283058 w 1581150"/>
                <a:gd name="connsiteY4451" fmla="*/ 1845201 h 3181350"/>
                <a:gd name="connsiteX4452" fmla="*/ 285439 w 1581150"/>
                <a:gd name="connsiteY4452" fmla="*/ 1841868 h 3181350"/>
                <a:gd name="connsiteX4453" fmla="*/ 286487 w 1581150"/>
                <a:gd name="connsiteY4453" fmla="*/ 1844439 h 3181350"/>
                <a:gd name="connsiteX4454" fmla="*/ 288297 w 1581150"/>
                <a:gd name="connsiteY4454" fmla="*/ 1843677 h 3181350"/>
                <a:gd name="connsiteX4455" fmla="*/ 291154 w 1581150"/>
                <a:gd name="connsiteY4455" fmla="*/ 1848249 h 3181350"/>
                <a:gd name="connsiteX4456" fmla="*/ 288201 w 1581150"/>
                <a:gd name="connsiteY4456" fmla="*/ 1850631 h 3181350"/>
                <a:gd name="connsiteX4457" fmla="*/ 283058 w 1581150"/>
                <a:gd name="connsiteY4457" fmla="*/ 1845201 h 3181350"/>
                <a:gd name="connsiteX4458" fmla="*/ 290392 w 1581150"/>
                <a:gd name="connsiteY4458" fmla="*/ 1842820 h 3181350"/>
                <a:gd name="connsiteX4459" fmla="*/ 292773 w 1581150"/>
                <a:gd name="connsiteY4459" fmla="*/ 1842248 h 3181350"/>
                <a:gd name="connsiteX4460" fmla="*/ 295155 w 1581150"/>
                <a:gd name="connsiteY4460" fmla="*/ 1850821 h 3181350"/>
                <a:gd name="connsiteX4461" fmla="*/ 293535 w 1581150"/>
                <a:gd name="connsiteY4461" fmla="*/ 1851107 h 3181350"/>
                <a:gd name="connsiteX4462" fmla="*/ 290392 w 1581150"/>
                <a:gd name="connsiteY4462" fmla="*/ 1842820 h 3181350"/>
                <a:gd name="connsiteX4463" fmla="*/ 314681 w 1581150"/>
                <a:gd name="connsiteY4463" fmla="*/ 1835772 h 3181350"/>
                <a:gd name="connsiteX4464" fmla="*/ 313919 w 1581150"/>
                <a:gd name="connsiteY4464" fmla="*/ 1827961 h 3181350"/>
                <a:gd name="connsiteX4465" fmla="*/ 324301 w 1581150"/>
                <a:gd name="connsiteY4465" fmla="*/ 1830819 h 3181350"/>
                <a:gd name="connsiteX4466" fmla="*/ 323634 w 1581150"/>
                <a:gd name="connsiteY4466" fmla="*/ 1835390 h 3181350"/>
                <a:gd name="connsiteX4467" fmla="*/ 314681 w 1581150"/>
                <a:gd name="connsiteY4467" fmla="*/ 1835772 h 3181350"/>
                <a:gd name="connsiteX4468" fmla="*/ 292011 w 1581150"/>
                <a:gd name="connsiteY4468" fmla="*/ 1794433 h 3181350"/>
                <a:gd name="connsiteX4469" fmla="*/ 292107 w 1581150"/>
                <a:gd name="connsiteY4469" fmla="*/ 1799672 h 3181350"/>
                <a:gd name="connsiteX4470" fmla="*/ 289059 w 1581150"/>
                <a:gd name="connsiteY4470" fmla="*/ 1800243 h 3181350"/>
                <a:gd name="connsiteX4471" fmla="*/ 292011 w 1581150"/>
                <a:gd name="connsiteY4471" fmla="*/ 1794433 h 3181350"/>
                <a:gd name="connsiteX4472" fmla="*/ 303251 w 1581150"/>
                <a:gd name="connsiteY4472" fmla="*/ 1870728 h 3181350"/>
                <a:gd name="connsiteX4473" fmla="*/ 304870 w 1581150"/>
                <a:gd name="connsiteY4473" fmla="*/ 1870919 h 3181350"/>
                <a:gd name="connsiteX4474" fmla="*/ 304299 w 1581150"/>
                <a:gd name="connsiteY4474" fmla="*/ 1869014 h 3181350"/>
                <a:gd name="connsiteX4475" fmla="*/ 306585 w 1581150"/>
                <a:gd name="connsiteY4475" fmla="*/ 1867014 h 3181350"/>
                <a:gd name="connsiteX4476" fmla="*/ 309918 w 1581150"/>
                <a:gd name="connsiteY4476" fmla="*/ 1869014 h 3181350"/>
                <a:gd name="connsiteX4477" fmla="*/ 309442 w 1581150"/>
                <a:gd name="connsiteY4477" fmla="*/ 1872062 h 3181350"/>
                <a:gd name="connsiteX4478" fmla="*/ 303918 w 1581150"/>
                <a:gd name="connsiteY4478" fmla="*/ 1872919 h 3181350"/>
                <a:gd name="connsiteX4479" fmla="*/ 303251 w 1581150"/>
                <a:gd name="connsiteY4479" fmla="*/ 1870728 h 3181350"/>
                <a:gd name="connsiteX4480" fmla="*/ 334779 w 1581150"/>
                <a:gd name="connsiteY4480" fmla="*/ 1782908 h 3181350"/>
                <a:gd name="connsiteX4481" fmla="*/ 339160 w 1581150"/>
                <a:gd name="connsiteY4481" fmla="*/ 1789670 h 3181350"/>
                <a:gd name="connsiteX4482" fmla="*/ 335160 w 1581150"/>
                <a:gd name="connsiteY4482" fmla="*/ 1792242 h 3181350"/>
                <a:gd name="connsiteX4483" fmla="*/ 334779 w 1581150"/>
                <a:gd name="connsiteY4483" fmla="*/ 1782908 h 3181350"/>
                <a:gd name="connsiteX4484" fmla="*/ 367068 w 1581150"/>
                <a:gd name="connsiteY4484" fmla="*/ 1657654 h 3181350"/>
                <a:gd name="connsiteX4485" fmla="*/ 364878 w 1581150"/>
                <a:gd name="connsiteY4485" fmla="*/ 1660416 h 3181350"/>
                <a:gd name="connsiteX4486" fmla="*/ 361353 w 1581150"/>
                <a:gd name="connsiteY4486" fmla="*/ 1659940 h 3181350"/>
                <a:gd name="connsiteX4487" fmla="*/ 356877 w 1581150"/>
                <a:gd name="connsiteY4487" fmla="*/ 1653273 h 3181350"/>
                <a:gd name="connsiteX4488" fmla="*/ 367068 w 1581150"/>
                <a:gd name="connsiteY4488" fmla="*/ 1657654 h 3181350"/>
                <a:gd name="connsiteX4489" fmla="*/ 373069 w 1581150"/>
                <a:gd name="connsiteY4489" fmla="*/ 1540020 h 3181350"/>
                <a:gd name="connsiteX4490" fmla="*/ 366687 w 1581150"/>
                <a:gd name="connsiteY4490" fmla="*/ 1546878 h 3181350"/>
                <a:gd name="connsiteX4491" fmla="*/ 373069 w 1581150"/>
                <a:gd name="connsiteY4491" fmla="*/ 1540020 h 3181350"/>
                <a:gd name="connsiteX4492" fmla="*/ 297060 w 1581150"/>
                <a:gd name="connsiteY4492" fmla="*/ 2577007 h 3181350"/>
                <a:gd name="connsiteX4493" fmla="*/ 297060 w 1581150"/>
                <a:gd name="connsiteY4493" fmla="*/ 2576531 h 3181350"/>
                <a:gd name="connsiteX4494" fmla="*/ 297155 w 1581150"/>
                <a:gd name="connsiteY4494" fmla="*/ 2576531 h 3181350"/>
                <a:gd name="connsiteX4495" fmla="*/ 297060 w 1581150"/>
                <a:gd name="connsiteY4495" fmla="*/ 2577007 h 3181350"/>
                <a:gd name="connsiteX4496" fmla="*/ 289440 w 1581150"/>
                <a:gd name="connsiteY4496" fmla="*/ 2127046 h 3181350"/>
                <a:gd name="connsiteX4497" fmla="*/ 293154 w 1581150"/>
                <a:gd name="connsiteY4497" fmla="*/ 2128665 h 3181350"/>
                <a:gd name="connsiteX4498" fmla="*/ 292583 w 1581150"/>
                <a:gd name="connsiteY4498" fmla="*/ 2125522 h 3181350"/>
                <a:gd name="connsiteX4499" fmla="*/ 298203 w 1581150"/>
                <a:gd name="connsiteY4499" fmla="*/ 2127522 h 3181350"/>
                <a:gd name="connsiteX4500" fmla="*/ 290392 w 1581150"/>
                <a:gd name="connsiteY4500" fmla="*/ 2130856 h 3181350"/>
                <a:gd name="connsiteX4501" fmla="*/ 288678 w 1581150"/>
                <a:gd name="connsiteY4501" fmla="*/ 2130761 h 3181350"/>
                <a:gd name="connsiteX4502" fmla="*/ 289440 w 1581150"/>
                <a:gd name="connsiteY4502" fmla="*/ 2127046 h 3181350"/>
                <a:gd name="connsiteX4503" fmla="*/ 380880 w 1581150"/>
                <a:gd name="connsiteY4503" fmla="*/ 1422482 h 3181350"/>
                <a:gd name="connsiteX4504" fmla="*/ 381737 w 1581150"/>
                <a:gd name="connsiteY4504" fmla="*/ 1422386 h 3181350"/>
                <a:gd name="connsiteX4505" fmla="*/ 384118 w 1581150"/>
                <a:gd name="connsiteY4505" fmla="*/ 1424196 h 3181350"/>
                <a:gd name="connsiteX4506" fmla="*/ 380784 w 1581150"/>
                <a:gd name="connsiteY4506" fmla="*/ 1428292 h 3181350"/>
                <a:gd name="connsiteX4507" fmla="*/ 380880 w 1581150"/>
                <a:gd name="connsiteY4507" fmla="*/ 1422482 h 3181350"/>
                <a:gd name="connsiteX4508" fmla="*/ 420313 w 1581150"/>
                <a:gd name="connsiteY4508" fmla="*/ 1213694 h 3181350"/>
                <a:gd name="connsiteX4509" fmla="*/ 426123 w 1581150"/>
                <a:gd name="connsiteY4509" fmla="*/ 1213313 h 3181350"/>
                <a:gd name="connsiteX4510" fmla="*/ 431172 w 1581150"/>
                <a:gd name="connsiteY4510" fmla="*/ 1213980 h 3181350"/>
                <a:gd name="connsiteX4511" fmla="*/ 425933 w 1581150"/>
                <a:gd name="connsiteY4511" fmla="*/ 1220457 h 3181350"/>
                <a:gd name="connsiteX4512" fmla="*/ 419646 w 1581150"/>
                <a:gd name="connsiteY4512" fmla="*/ 1214361 h 3181350"/>
                <a:gd name="connsiteX4513" fmla="*/ 420313 w 1581150"/>
                <a:gd name="connsiteY4513" fmla="*/ 1213694 h 3181350"/>
                <a:gd name="connsiteX4514" fmla="*/ 414408 w 1581150"/>
                <a:gd name="connsiteY4514" fmla="*/ 1247698 h 3181350"/>
                <a:gd name="connsiteX4515" fmla="*/ 416884 w 1581150"/>
                <a:gd name="connsiteY4515" fmla="*/ 1245507 h 3181350"/>
                <a:gd name="connsiteX4516" fmla="*/ 418408 w 1581150"/>
                <a:gd name="connsiteY4516" fmla="*/ 1249508 h 3181350"/>
                <a:gd name="connsiteX4517" fmla="*/ 413455 w 1581150"/>
                <a:gd name="connsiteY4517" fmla="*/ 1251508 h 3181350"/>
                <a:gd name="connsiteX4518" fmla="*/ 414408 w 1581150"/>
                <a:gd name="connsiteY4518" fmla="*/ 1247698 h 3181350"/>
                <a:gd name="connsiteX4519" fmla="*/ 439839 w 1581150"/>
                <a:gd name="connsiteY4519" fmla="*/ 1652891 h 3181350"/>
                <a:gd name="connsiteX4520" fmla="*/ 433648 w 1581150"/>
                <a:gd name="connsiteY4520" fmla="*/ 1653558 h 3181350"/>
                <a:gd name="connsiteX4521" fmla="*/ 438220 w 1581150"/>
                <a:gd name="connsiteY4521" fmla="*/ 1651177 h 3181350"/>
                <a:gd name="connsiteX4522" fmla="*/ 439839 w 1581150"/>
                <a:gd name="connsiteY4522" fmla="*/ 1652891 h 3181350"/>
                <a:gd name="connsiteX4523" fmla="*/ 330873 w 1581150"/>
                <a:gd name="connsiteY4523" fmla="*/ 2565291 h 3181350"/>
                <a:gd name="connsiteX4524" fmla="*/ 328968 w 1581150"/>
                <a:gd name="connsiteY4524" fmla="*/ 2568054 h 3181350"/>
                <a:gd name="connsiteX4525" fmla="*/ 329349 w 1581150"/>
                <a:gd name="connsiteY4525" fmla="*/ 2565196 h 3181350"/>
                <a:gd name="connsiteX4526" fmla="*/ 330873 w 1581150"/>
                <a:gd name="connsiteY4526" fmla="*/ 2565291 h 3181350"/>
                <a:gd name="connsiteX4527" fmla="*/ 270485 w 1581150"/>
                <a:gd name="connsiteY4527" fmla="*/ 2556338 h 3181350"/>
                <a:gd name="connsiteX4528" fmla="*/ 273628 w 1581150"/>
                <a:gd name="connsiteY4528" fmla="*/ 2561100 h 3181350"/>
                <a:gd name="connsiteX4529" fmla="*/ 270485 w 1581150"/>
                <a:gd name="connsiteY4529" fmla="*/ 2556338 h 3181350"/>
                <a:gd name="connsiteX4530" fmla="*/ 371259 w 1581150"/>
                <a:gd name="connsiteY4530" fmla="*/ 1830437 h 3181350"/>
                <a:gd name="connsiteX4531" fmla="*/ 361925 w 1581150"/>
                <a:gd name="connsiteY4531" fmla="*/ 1832343 h 3181350"/>
                <a:gd name="connsiteX4532" fmla="*/ 371259 w 1581150"/>
                <a:gd name="connsiteY4532" fmla="*/ 1830437 h 3181350"/>
                <a:gd name="connsiteX4533" fmla="*/ 276390 w 1581150"/>
                <a:gd name="connsiteY4533" fmla="*/ 2532335 h 3181350"/>
                <a:gd name="connsiteX4534" fmla="*/ 274676 w 1581150"/>
                <a:gd name="connsiteY4534" fmla="*/ 2532144 h 3181350"/>
                <a:gd name="connsiteX4535" fmla="*/ 278105 w 1581150"/>
                <a:gd name="connsiteY4535" fmla="*/ 2529858 h 3181350"/>
                <a:gd name="connsiteX4536" fmla="*/ 276390 w 1581150"/>
                <a:gd name="connsiteY4536" fmla="*/ 2532335 h 3181350"/>
                <a:gd name="connsiteX4537" fmla="*/ 261055 w 1581150"/>
                <a:gd name="connsiteY4537" fmla="*/ 2563101 h 3181350"/>
                <a:gd name="connsiteX4538" fmla="*/ 259531 w 1581150"/>
                <a:gd name="connsiteY4538" fmla="*/ 2562148 h 3181350"/>
                <a:gd name="connsiteX4539" fmla="*/ 260007 w 1581150"/>
                <a:gd name="connsiteY4539" fmla="*/ 2559671 h 3181350"/>
                <a:gd name="connsiteX4540" fmla="*/ 261531 w 1581150"/>
                <a:gd name="connsiteY4540" fmla="*/ 2561386 h 3181350"/>
                <a:gd name="connsiteX4541" fmla="*/ 262008 w 1581150"/>
                <a:gd name="connsiteY4541" fmla="*/ 2560338 h 3181350"/>
                <a:gd name="connsiteX4542" fmla="*/ 261055 w 1581150"/>
                <a:gd name="connsiteY4542" fmla="*/ 2563101 h 3181350"/>
                <a:gd name="connsiteX4543" fmla="*/ 353352 w 1581150"/>
                <a:gd name="connsiteY4543" fmla="*/ 2145144 h 3181350"/>
                <a:gd name="connsiteX4544" fmla="*/ 347352 w 1581150"/>
                <a:gd name="connsiteY4544" fmla="*/ 2149049 h 3181350"/>
                <a:gd name="connsiteX4545" fmla="*/ 346209 w 1581150"/>
                <a:gd name="connsiteY4545" fmla="*/ 2144286 h 3181350"/>
                <a:gd name="connsiteX4546" fmla="*/ 353352 w 1581150"/>
                <a:gd name="connsiteY4546" fmla="*/ 2145144 h 3181350"/>
                <a:gd name="connsiteX4547" fmla="*/ 343637 w 1581150"/>
                <a:gd name="connsiteY4547" fmla="*/ 2150097 h 3181350"/>
                <a:gd name="connsiteX4548" fmla="*/ 344113 w 1581150"/>
                <a:gd name="connsiteY4548" fmla="*/ 2159431 h 3181350"/>
                <a:gd name="connsiteX4549" fmla="*/ 343637 w 1581150"/>
                <a:gd name="connsiteY4549" fmla="*/ 2150097 h 3181350"/>
                <a:gd name="connsiteX4550" fmla="*/ 277152 w 1581150"/>
                <a:gd name="connsiteY4550" fmla="*/ 2492330 h 3181350"/>
                <a:gd name="connsiteX4551" fmla="*/ 273723 w 1581150"/>
                <a:gd name="connsiteY4551" fmla="*/ 2491472 h 3181350"/>
                <a:gd name="connsiteX4552" fmla="*/ 275152 w 1581150"/>
                <a:gd name="connsiteY4552" fmla="*/ 2489949 h 3181350"/>
                <a:gd name="connsiteX4553" fmla="*/ 278962 w 1581150"/>
                <a:gd name="connsiteY4553" fmla="*/ 2489663 h 3181350"/>
                <a:gd name="connsiteX4554" fmla="*/ 277152 w 1581150"/>
                <a:gd name="connsiteY4554" fmla="*/ 2492330 h 3181350"/>
                <a:gd name="connsiteX4555" fmla="*/ 252959 w 1581150"/>
                <a:gd name="connsiteY4555" fmla="*/ 2550528 h 3181350"/>
                <a:gd name="connsiteX4556" fmla="*/ 253721 w 1581150"/>
                <a:gd name="connsiteY4556" fmla="*/ 2550432 h 3181350"/>
                <a:gd name="connsiteX4557" fmla="*/ 257340 w 1581150"/>
                <a:gd name="connsiteY4557" fmla="*/ 2553004 h 3181350"/>
                <a:gd name="connsiteX4558" fmla="*/ 254388 w 1581150"/>
                <a:gd name="connsiteY4558" fmla="*/ 2556338 h 3181350"/>
                <a:gd name="connsiteX4559" fmla="*/ 252959 w 1581150"/>
                <a:gd name="connsiteY4559" fmla="*/ 2550528 h 3181350"/>
                <a:gd name="connsiteX4560" fmla="*/ 409836 w 1581150"/>
                <a:gd name="connsiteY4560" fmla="*/ 1642986 h 3181350"/>
                <a:gd name="connsiteX4561" fmla="*/ 409836 w 1581150"/>
                <a:gd name="connsiteY4561" fmla="*/ 1639747 h 3181350"/>
                <a:gd name="connsiteX4562" fmla="*/ 409836 w 1581150"/>
                <a:gd name="connsiteY4562" fmla="*/ 1642986 h 3181350"/>
                <a:gd name="connsiteX4563" fmla="*/ 395739 w 1581150"/>
                <a:gd name="connsiteY4563" fmla="*/ 1747380 h 3181350"/>
                <a:gd name="connsiteX4564" fmla="*/ 398406 w 1581150"/>
                <a:gd name="connsiteY4564" fmla="*/ 1753857 h 3181350"/>
                <a:gd name="connsiteX4565" fmla="*/ 391357 w 1581150"/>
                <a:gd name="connsiteY4565" fmla="*/ 1752999 h 3181350"/>
                <a:gd name="connsiteX4566" fmla="*/ 395739 w 1581150"/>
                <a:gd name="connsiteY4566" fmla="*/ 1747380 h 3181350"/>
                <a:gd name="connsiteX4567" fmla="*/ 296488 w 1581150"/>
                <a:gd name="connsiteY4567" fmla="*/ 2269731 h 3181350"/>
                <a:gd name="connsiteX4568" fmla="*/ 296869 w 1581150"/>
                <a:gd name="connsiteY4568" fmla="*/ 2271255 h 3181350"/>
                <a:gd name="connsiteX4569" fmla="*/ 295440 w 1581150"/>
                <a:gd name="connsiteY4569" fmla="*/ 2272398 h 3181350"/>
                <a:gd name="connsiteX4570" fmla="*/ 292583 w 1581150"/>
                <a:gd name="connsiteY4570" fmla="*/ 2268969 h 3181350"/>
                <a:gd name="connsiteX4571" fmla="*/ 292964 w 1581150"/>
                <a:gd name="connsiteY4571" fmla="*/ 2265349 h 3181350"/>
                <a:gd name="connsiteX4572" fmla="*/ 295155 w 1581150"/>
                <a:gd name="connsiteY4572" fmla="*/ 2265635 h 3181350"/>
                <a:gd name="connsiteX4573" fmla="*/ 296488 w 1581150"/>
                <a:gd name="connsiteY4573" fmla="*/ 2269731 h 3181350"/>
                <a:gd name="connsiteX4574" fmla="*/ 269151 w 1581150"/>
                <a:gd name="connsiteY4574" fmla="*/ 2546622 h 3181350"/>
                <a:gd name="connsiteX4575" fmla="*/ 271437 w 1581150"/>
                <a:gd name="connsiteY4575" fmla="*/ 2545384 h 3181350"/>
                <a:gd name="connsiteX4576" fmla="*/ 269151 w 1581150"/>
                <a:gd name="connsiteY4576" fmla="*/ 2546622 h 3181350"/>
                <a:gd name="connsiteX4577" fmla="*/ 405359 w 1581150"/>
                <a:gd name="connsiteY4577" fmla="*/ 1410194 h 3181350"/>
                <a:gd name="connsiteX4578" fmla="*/ 404978 w 1581150"/>
                <a:gd name="connsiteY4578" fmla="*/ 1414766 h 3181350"/>
                <a:gd name="connsiteX4579" fmla="*/ 401835 w 1581150"/>
                <a:gd name="connsiteY4579" fmla="*/ 1414005 h 3181350"/>
                <a:gd name="connsiteX4580" fmla="*/ 405359 w 1581150"/>
                <a:gd name="connsiteY4580" fmla="*/ 1410194 h 3181350"/>
                <a:gd name="connsiteX4581" fmla="*/ 347161 w 1581150"/>
                <a:gd name="connsiteY4581" fmla="*/ 1885968 h 3181350"/>
                <a:gd name="connsiteX4582" fmla="*/ 348018 w 1581150"/>
                <a:gd name="connsiteY4582" fmla="*/ 1879968 h 3181350"/>
                <a:gd name="connsiteX4583" fmla="*/ 347161 w 1581150"/>
                <a:gd name="connsiteY4583" fmla="*/ 1885968 h 3181350"/>
                <a:gd name="connsiteX4584" fmla="*/ 300298 w 1581150"/>
                <a:gd name="connsiteY4584" fmla="*/ 2213914 h 3181350"/>
                <a:gd name="connsiteX4585" fmla="*/ 283344 w 1581150"/>
                <a:gd name="connsiteY4585" fmla="*/ 2219534 h 3181350"/>
                <a:gd name="connsiteX4586" fmla="*/ 280677 w 1581150"/>
                <a:gd name="connsiteY4586" fmla="*/ 2213057 h 3181350"/>
                <a:gd name="connsiteX4587" fmla="*/ 300298 w 1581150"/>
                <a:gd name="connsiteY4587" fmla="*/ 2213914 h 3181350"/>
                <a:gd name="connsiteX4588" fmla="*/ 276295 w 1581150"/>
                <a:gd name="connsiteY4588" fmla="*/ 2557481 h 3181350"/>
                <a:gd name="connsiteX4589" fmla="*/ 276962 w 1581150"/>
                <a:gd name="connsiteY4589" fmla="*/ 2558433 h 3181350"/>
                <a:gd name="connsiteX4590" fmla="*/ 276390 w 1581150"/>
                <a:gd name="connsiteY4590" fmla="*/ 2558529 h 3181350"/>
                <a:gd name="connsiteX4591" fmla="*/ 276295 w 1581150"/>
                <a:gd name="connsiteY4591" fmla="*/ 2557481 h 3181350"/>
                <a:gd name="connsiteX4592" fmla="*/ 279915 w 1581150"/>
                <a:gd name="connsiteY4592" fmla="*/ 2558147 h 3181350"/>
                <a:gd name="connsiteX4593" fmla="*/ 278486 w 1581150"/>
                <a:gd name="connsiteY4593" fmla="*/ 2552623 h 3181350"/>
                <a:gd name="connsiteX4594" fmla="*/ 281439 w 1581150"/>
                <a:gd name="connsiteY4594" fmla="*/ 2548432 h 3181350"/>
                <a:gd name="connsiteX4595" fmla="*/ 282201 w 1581150"/>
                <a:gd name="connsiteY4595" fmla="*/ 2558052 h 3181350"/>
                <a:gd name="connsiteX4596" fmla="*/ 279915 w 1581150"/>
                <a:gd name="connsiteY4596" fmla="*/ 2558147 h 3181350"/>
                <a:gd name="connsiteX4597" fmla="*/ 279819 w 1581150"/>
                <a:gd name="connsiteY4597" fmla="*/ 2546622 h 3181350"/>
                <a:gd name="connsiteX4598" fmla="*/ 278962 w 1581150"/>
                <a:gd name="connsiteY4598" fmla="*/ 2542622 h 3181350"/>
                <a:gd name="connsiteX4599" fmla="*/ 279724 w 1581150"/>
                <a:gd name="connsiteY4599" fmla="*/ 2539860 h 3181350"/>
                <a:gd name="connsiteX4600" fmla="*/ 275628 w 1581150"/>
                <a:gd name="connsiteY4600" fmla="*/ 2538336 h 3181350"/>
                <a:gd name="connsiteX4601" fmla="*/ 275438 w 1581150"/>
                <a:gd name="connsiteY4601" fmla="*/ 2536430 h 3181350"/>
                <a:gd name="connsiteX4602" fmla="*/ 277629 w 1581150"/>
                <a:gd name="connsiteY4602" fmla="*/ 2532906 h 3181350"/>
                <a:gd name="connsiteX4603" fmla="*/ 283058 w 1581150"/>
                <a:gd name="connsiteY4603" fmla="*/ 2535669 h 3181350"/>
                <a:gd name="connsiteX4604" fmla="*/ 281915 w 1581150"/>
                <a:gd name="connsiteY4604" fmla="*/ 2543670 h 3181350"/>
                <a:gd name="connsiteX4605" fmla="*/ 285058 w 1581150"/>
                <a:gd name="connsiteY4605" fmla="*/ 2541669 h 3181350"/>
                <a:gd name="connsiteX4606" fmla="*/ 284487 w 1581150"/>
                <a:gd name="connsiteY4606" fmla="*/ 2546051 h 3181350"/>
                <a:gd name="connsiteX4607" fmla="*/ 279819 w 1581150"/>
                <a:gd name="connsiteY4607" fmla="*/ 2546622 h 3181350"/>
                <a:gd name="connsiteX4608" fmla="*/ 380022 w 1581150"/>
                <a:gd name="connsiteY4608" fmla="*/ 1571739 h 3181350"/>
                <a:gd name="connsiteX4609" fmla="*/ 375736 w 1581150"/>
                <a:gd name="connsiteY4609" fmla="*/ 1570215 h 3181350"/>
                <a:gd name="connsiteX4610" fmla="*/ 380308 w 1581150"/>
                <a:gd name="connsiteY4610" fmla="*/ 1565547 h 3181350"/>
                <a:gd name="connsiteX4611" fmla="*/ 380022 w 1581150"/>
                <a:gd name="connsiteY4611" fmla="*/ 1571739 h 3181350"/>
                <a:gd name="connsiteX4612" fmla="*/ 287344 w 1581150"/>
                <a:gd name="connsiteY4612" fmla="*/ 2546337 h 3181350"/>
                <a:gd name="connsiteX4613" fmla="*/ 290583 w 1581150"/>
                <a:gd name="connsiteY4613" fmla="*/ 2543384 h 3181350"/>
                <a:gd name="connsiteX4614" fmla="*/ 292583 w 1581150"/>
                <a:gd name="connsiteY4614" fmla="*/ 2545194 h 3181350"/>
                <a:gd name="connsiteX4615" fmla="*/ 287344 w 1581150"/>
                <a:gd name="connsiteY4615" fmla="*/ 2546337 h 3181350"/>
                <a:gd name="connsiteX4616" fmla="*/ 334112 w 1581150"/>
                <a:gd name="connsiteY4616" fmla="*/ 2568530 h 3181350"/>
                <a:gd name="connsiteX4617" fmla="*/ 332397 w 1581150"/>
                <a:gd name="connsiteY4617" fmla="*/ 2571102 h 3181350"/>
                <a:gd name="connsiteX4618" fmla="*/ 334112 w 1581150"/>
                <a:gd name="connsiteY4618" fmla="*/ 2568530 h 3181350"/>
                <a:gd name="connsiteX4619" fmla="*/ 435363 w 1581150"/>
                <a:gd name="connsiteY4619" fmla="*/ 1165973 h 3181350"/>
                <a:gd name="connsiteX4620" fmla="*/ 435458 w 1581150"/>
                <a:gd name="connsiteY4620" fmla="*/ 1166259 h 3181350"/>
                <a:gd name="connsiteX4621" fmla="*/ 433743 w 1581150"/>
                <a:gd name="connsiteY4621" fmla="*/ 1166640 h 3181350"/>
                <a:gd name="connsiteX4622" fmla="*/ 435363 w 1581150"/>
                <a:gd name="connsiteY4622" fmla="*/ 1165973 h 3181350"/>
                <a:gd name="connsiteX4623" fmla="*/ 375260 w 1581150"/>
                <a:gd name="connsiteY4623" fmla="*/ 1570500 h 3181350"/>
                <a:gd name="connsiteX4624" fmla="*/ 377736 w 1581150"/>
                <a:gd name="connsiteY4624" fmla="*/ 1572977 h 3181350"/>
                <a:gd name="connsiteX4625" fmla="*/ 371926 w 1581150"/>
                <a:gd name="connsiteY4625" fmla="*/ 1573644 h 3181350"/>
                <a:gd name="connsiteX4626" fmla="*/ 375260 w 1581150"/>
                <a:gd name="connsiteY4626" fmla="*/ 1570500 h 3181350"/>
                <a:gd name="connsiteX4627" fmla="*/ 372498 w 1581150"/>
                <a:gd name="connsiteY4627" fmla="*/ 1619840 h 3181350"/>
                <a:gd name="connsiteX4628" fmla="*/ 378689 w 1581150"/>
                <a:gd name="connsiteY4628" fmla="*/ 1626793 h 3181350"/>
                <a:gd name="connsiteX4629" fmla="*/ 367640 w 1581150"/>
                <a:gd name="connsiteY4629" fmla="*/ 1628507 h 3181350"/>
                <a:gd name="connsiteX4630" fmla="*/ 366687 w 1581150"/>
                <a:gd name="connsiteY4630" fmla="*/ 1622221 h 3181350"/>
                <a:gd name="connsiteX4631" fmla="*/ 372498 w 1581150"/>
                <a:gd name="connsiteY4631" fmla="*/ 1619840 h 3181350"/>
                <a:gd name="connsiteX4632" fmla="*/ 372593 w 1581150"/>
                <a:gd name="connsiteY4632" fmla="*/ 1656797 h 3181350"/>
                <a:gd name="connsiteX4633" fmla="*/ 378784 w 1581150"/>
                <a:gd name="connsiteY4633" fmla="*/ 1663750 h 3181350"/>
                <a:gd name="connsiteX4634" fmla="*/ 365925 w 1581150"/>
                <a:gd name="connsiteY4634" fmla="*/ 1665274 h 3181350"/>
                <a:gd name="connsiteX4635" fmla="*/ 371259 w 1581150"/>
                <a:gd name="connsiteY4635" fmla="*/ 1665941 h 3181350"/>
                <a:gd name="connsiteX4636" fmla="*/ 372593 w 1581150"/>
                <a:gd name="connsiteY4636" fmla="*/ 1656797 h 3181350"/>
                <a:gd name="connsiteX4637" fmla="*/ 364592 w 1581150"/>
                <a:gd name="connsiteY4637" fmla="*/ 1751190 h 3181350"/>
                <a:gd name="connsiteX4638" fmla="*/ 368592 w 1581150"/>
                <a:gd name="connsiteY4638" fmla="*/ 1748618 h 3181350"/>
                <a:gd name="connsiteX4639" fmla="*/ 363544 w 1581150"/>
                <a:gd name="connsiteY4639" fmla="*/ 1758714 h 3181350"/>
                <a:gd name="connsiteX4640" fmla="*/ 362115 w 1581150"/>
                <a:gd name="connsiteY4640" fmla="*/ 1749951 h 3181350"/>
                <a:gd name="connsiteX4641" fmla="*/ 363735 w 1581150"/>
                <a:gd name="connsiteY4641" fmla="*/ 1749189 h 3181350"/>
                <a:gd name="connsiteX4642" fmla="*/ 361830 w 1581150"/>
                <a:gd name="connsiteY4642" fmla="*/ 1748808 h 3181350"/>
                <a:gd name="connsiteX4643" fmla="*/ 364592 w 1581150"/>
                <a:gd name="connsiteY4643" fmla="*/ 1751190 h 3181350"/>
                <a:gd name="connsiteX4644" fmla="*/ 317919 w 1581150"/>
                <a:gd name="connsiteY4644" fmla="*/ 2203818 h 3181350"/>
                <a:gd name="connsiteX4645" fmla="*/ 316872 w 1581150"/>
                <a:gd name="connsiteY4645" fmla="*/ 2211342 h 3181350"/>
                <a:gd name="connsiteX4646" fmla="*/ 312014 w 1581150"/>
                <a:gd name="connsiteY4646" fmla="*/ 2207628 h 3181350"/>
                <a:gd name="connsiteX4647" fmla="*/ 317919 w 1581150"/>
                <a:gd name="connsiteY4647" fmla="*/ 2203818 h 3181350"/>
                <a:gd name="connsiteX4648" fmla="*/ 246768 w 1581150"/>
                <a:gd name="connsiteY4648" fmla="*/ 2257443 h 3181350"/>
                <a:gd name="connsiteX4649" fmla="*/ 246482 w 1581150"/>
                <a:gd name="connsiteY4649" fmla="*/ 2257729 h 3181350"/>
                <a:gd name="connsiteX4650" fmla="*/ 243720 w 1581150"/>
                <a:gd name="connsiteY4650" fmla="*/ 2257253 h 3181350"/>
                <a:gd name="connsiteX4651" fmla="*/ 246958 w 1581150"/>
                <a:gd name="connsiteY4651" fmla="*/ 2254776 h 3181350"/>
                <a:gd name="connsiteX4652" fmla="*/ 246768 w 1581150"/>
                <a:gd name="connsiteY4652" fmla="*/ 2257443 h 3181350"/>
                <a:gd name="connsiteX4653" fmla="*/ 220002 w 1581150"/>
                <a:gd name="connsiteY4653" fmla="*/ 2473375 h 3181350"/>
                <a:gd name="connsiteX4654" fmla="*/ 216954 w 1581150"/>
                <a:gd name="connsiteY4654" fmla="*/ 2472518 h 3181350"/>
                <a:gd name="connsiteX4655" fmla="*/ 218574 w 1581150"/>
                <a:gd name="connsiteY4655" fmla="*/ 2471375 h 3181350"/>
                <a:gd name="connsiteX4656" fmla="*/ 220002 w 1581150"/>
                <a:gd name="connsiteY4656" fmla="*/ 2473375 h 3181350"/>
                <a:gd name="connsiteX4657" fmla="*/ 278486 w 1581150"/>
                <a:gd name="connsiteY4657" fmla="*/ 2577007 h 3181350"/>
                <a:gd name="connsiteX4658" fmla="*/ 282201 w 1581150"/>
                <a:gd name="connsiteY4658" fmla="*/ 2578817 h 3181350"/>
                <a:gd name="connsiteX4659" fmla="*/ 274485 w 1581150"/>
                <a:gd name="connsiteY4659" fmla="*/ 2579103 h 3181350"/>
                <a:gd name="connsiteX4660" fmla="*/ 278486 w 1581150"/>
                <a:gd name="connsiteY4660" fmla="*/ 2577007 h 3181350"/>
                <a:gd name="connsiteX4661" fmla="*/ 283248 w 1581150"/>
                <a:gd name="connsiteY4661" fmla="*/ 2579674 h 3181350"/>
                <a:gd name="connsiteX4662" fmla="*/ 284201 w 1581150"/>
                <a:gd name="connsiteY4662" fmla="*/ 2580627 h 3181350"/>
                <a:gd name="connsiteX4663" fmla="*/ 283820 w 1581150"/>
                <a:gd name="connsiteY4663" fmla="*/ 2581008 h 3181350"/>
                <a:gd name="connsiteX4664" fmla="*/ 283248 w 1581150"/>
                <a:gd name="connsiteY4664" fmla="*/ 2579674 h 3181350"/>
                <a:gd name="connsiteX4665" fmla="*/ 445650 w 1581150"/>
                <a:gd name="connsiteY4665" fmla="*/ 1702707 h 3181350"/>
                <a:gd name="connsiteX4666" fmla="*/ 444792 w 1581150"/>
                <a:gd name="connsiteY4666" fmla="*/ 1699945 h 3181350"/>
                <a:gd name="connsiteX4667" fmla="*/ 450793 w 1581150"/>
                <a:gd name="connsiteY4667" fmla="*/ 1702422 h 3181350"/>
                <a:gd name="connsiteX4668" fmla="*/ 445650 w 1581150"/>
                <a:gd name="connsiteY4668" fmla="*/ 1702707 h 3181350"/>
                <a:gd name="connsiteX4669" fmla="*/ 437077 w 1581150"/>
                <a:gd name="connsiteY4669" fmla="*/ 1128255 h 3181350"/>
                <a:gd name="connsiteX4670" fmla="*/ 433362 w 1581150"/>
                <a:gd name="connsiteY4670" fmla="*/ 1130636 h 3181350"/>
                <a:gd name="connsiteX4671" fmla="*/ 432791 w 1581150"/>
                <a:gd name="connsiteY4671" fmla="*/ 1129017 h 3181350"/>
                <a:gd name="connsiteX4672" fmla="*/ 432029 w 1581150"/>
                <a:gd name="connsiteY4672" fmla="*/ 1125016 h 3181350"/>
                <a:gd name="connsiteX4673" fmla="*/ 437077 w 1581150"/>
                <a:gd name="connsiteY4673" fmla="*/ 1128255 h 3181350"/>
                <a:gd name="connsiteX4674" fmla="*/ 422123 w 1581150"/>
                <a:gd name="connsiteY4674" fmla="*/ 1184261 h 3181350"/>
                <a:gd name="connsiteX4675" fmla="*/ 427076 w 1581150"/>
                <a:gd name="connsiteY4675" fmla="*/ 1178737 h 3181350"/>
                <a:gd name="connsiteX4676" fmla="*/ 431648 w 1581150"/>
                <a:gd name="connsiteY4676" fmla="*/ 1178927 h 3181350"/>
                <a:gd name="connsiteX4677" fmla="*/ 430791 w 1581150"/>
                <a:gd name="connsiteY4677" fmla="*/ 1181594 h 3181350"/>
                <a:gd name="connsiteX4678" fmla="*/ 422790 w 1581150"/>
                <a:gd name="connsiteY4678" fmla="*/ 1184547 h 3181350"/>
                <a:gd name="connsiteX4679" fmla="*/ 422123 w 1581150"/>
                <a:gd name="connsiteY4679" fmla="*/ 1184261 h 3181350"/>
                <a:gd name="connsiteX4680" fmla="*/ 418313 w 1581150"/>
                <a:gd name="connsiteY4680" fmla="*/ 1233411 h 3181350"/>
                <a:gd name="connsiteX4681" fmla="*/ 412884 w 1581150"/>
                <a:gd name="connsiteY4681" fmla="*/ 1234077 h 3181350"/>
                <a:gd name="connsiteX4682" fmla="*/ 413836 w 1581150"/>
                <a:gd name="connsiteY4682" fmla="*/ 1230648 h 3181350"/>
                <a:gd name="connsiteX4683" fmla="*/ 415551 w 1581150"/>
                <a:gd name="connsiteY4683" fmla="*/ 1229886 h 3181350"/>
                <a:gd name="connsiteX4684" fmla="*/ 418313 w 1581150"/>
                <a:gd name="connsiteY4684" fmla="*/ 1233411 h 3181350"/>
                <a:gd name="connsiteX4685" fmla="*/ 413931 w 1581150"/>
                <a:gd name="connsiteY4685" fmla="*/ 1240459 h 3181350"/>
                <a:gd name="connsiteX4686" fmla="*/ 413741 w 1581150"/>
                <a:gd name="connsiteY4686" fmla="*/ 1241983 h 3181350"/>
                <a:gd name="connsiteX4687" fmla="*/ 410026 w 1581150"/>
                <a:gd name="connsiteY4687" fmla="*/ 1239126 h 3181350"/>
                <a:gd name="connsiteX4688" fmla="*/ 413931 w 1581150"/>
                <a:gd name="connsiteY4688" fmla="*/ 1240459 h 3181350"/>
                <a:gd name="connsiteX4689" fmla="*/ 349066 w 1581150"/>
                <a:gd name="connsiteY4689" fmla="*/ 1746141 h 3181350"/>
                <a:gd name="connsiteX4690" fmla="*/ 349352 w 1581150"/>
                <a:gd name="connsiteY4690" fmla="*/ 1756905 h 3181350"/>
                <a:gd name="connsiteX4691" fmla="*/ 351733 w 1581150"/>
                <a:gd name="connsiteY4691" fmla="*/ 1752618 h 3181350"/>
                <a:gd name="connsiteX4692" fmla="*/ 346018 w 1581150"/>
                <a:gd name="connsiteY4692" fmla="*/ 1754999 h 3181350"/>
                <a:gd name="connsiteX4693" fmla="*/ 343351 w 1581150"/>
                <a:gd name="connsiteY4693" fmla="*/ 1748523 h 3181350"/>
                <a:gd name="connsiteX4694" fmla="*/ 349066 w 1581150"/>
                <a:gd name="connsiteY4694" fmla="*/ 1746141 h 3181350"/>
                <a:gd name="connsiteX4695" fmla="*/ 311728 w 1581150"/>
                <a:gd name="connsiteY4695" fmla="*/ 1893874 h 3181350"/>
                <a:gd name="connsiteX4696" fmla="*/ 311157 w 1581150"/>
                <a:gd name="connsiteY4696" fmla="*/ 1894731 h 3181350"/>
                <a:gd name="connsiteX4697" fmla="*/ 311538 w 1581150"/>
                <a:gd name="connsiteY4697" fmla="*/ 1893874 h 3181350"/>
                <a:gd name="connsiteX4698" fmla="*/ 311728 w 1581150"/>
                <a:gd name="connsiteY4698" fmla="*/ 1893874 h 3181350"/>
                <a:gd name="connsiteX4699" fmla="*/ 305442 w 1581150"/>
                <a:gd name="connsiteY4699" fmla="*/ 1906066 h 3181350"/>
                <a:gd name="connsiteX4700" fmla="*/ 308204 w 1581150"/>
                <a:gd name="connsiteY4700" fmla="*/ 1905685 h 3181350"/>
                <a:gd name="connsiteX4701" fmla="*/ 309347 w 1581150"/>
                <a:gd name="connsiteY4701" fmla="*/ 1910448 h 3181350"/>
                <a:gd name="connsiteX4702" fmla="*/ 307537 w 1581150"/>
                <a:gd name="connsiteY4702" fmla="*/ 1910257 h 3181350"/>
                <a:gd name="connsiteX4703" fmla="*/ 305346 w 1581150"/>
                <a:gd name="connsiteY4703" fmla="*/ 1913019 h 3181350"/>
                <a:gd name="connsiteX4704" fmla="*/ 303060 w 1581150"/>
                <a:gd name="connsiteY4704" fmla="*/ 1906828 h 3181350"/>
                <a:gd name="connsiteX4705" fmla="*/ 305442 w 1581150"/>
                <a:gd name="connsiteY4705" fmla="*/ 1906066 h 3181350"/>
                <a:gd name="connsiteX4706" fmla="*/ 313157 w 1581150"/>
                <a:gd name="connsiteY4706" fmla="*/ 1921687 h 3181350"/>
                <a:gd name="connsiteX4707" fmla="*/ 312300 w 1581150"/>
                <a:gd name="connsiteY4707" fmla="*/ 1927783 h 3181350"/>
                <a:gd name="connsiteX4708" fmla="*/ 313157 w 1581150"/>
                <a:gd name="connsiteY4708" fmla="*/ 1921687 h 3181350"/>
                <a:gd name="connsiteX4709" fmla="*/ 308585 w 1581150"/>
                <a:gd name="connsiteY4709" fmla="*/ 2105710 h 3181350"/>
                <a:gd name="connsiteX4710" fmla="*/ 302775 w 1581150"/>
                <a:gd name="connsiteY4710" fmla="*/ 2095709 h 3181350"/>
                <a:gd name="connsiteX4711" fmla="*/ 308585 w 1581150"/>
                <a:gd name="connsiteY4711" fmla="*/ 2105710 h 3181350"/>
                <a:gd name="connsiteX4712" fmla="*/ 275247 w 1581150"/>
                <a:gd name="connsiteY4712" fmla="*/ 2212295 h 3181350"/>
                <a:gd name="connsiteX4713" fmla="*/ 264198 w 1581150"/>
                <a:gd name="connsiteY4713" fmla="*/ 2201722 h 3181350"/>
                <a:gd name="connsiteX4714" fmla="*/ 276581 w 1581150"/>
                <a:gd name="connsiteY4714" fmla="*/ 2203246 h 3181350"/>
                <a:gd name="connsiteX4715" fmla="*/ 275247 w 1581150"/>
                <a:gd name="connsiteY4715" fmla="*/ 2212295 h 3181350"/>
                <a:gd name="connsiteX4716" fmla="*/ 233528 w 1581150"/>
                <a:gd name="connsiteY4716" fmla="*/ 2218581 h 3181350"/>
                <a:gd name="connsiteX4717" fmla="*/ 233147 w 1581150"/>
                <a:gd name="connsiteY4717" fmla="*/ 2217343 h 3181350"/>
                <a:gd name="connsiteX4718" fmla="*/ 242196 w 1581150"/>
                <a:gd name="connsiteY4718" fmla="*/ 2212104 h 3181350"/>
                <a:gd name="connsiteX4719" fmla="*/ 233528 w 1581150"/>
                <a:gd name="connsiteY4719" fmla="*/ 2218581 h 3181350"/>
                <a:gd name="connsiteX4720" fmla="*/ 240100 w 1581150"/>
                <a:gd name="connsiteY4720" fmla="*/ 2182577 h 3181350"/>
                <a:gd name="connsiteX4721" fmla="*/ 236862 w 1581150"/>
                <a:gd name="connsiteY4721" fmla="*/ 2176576 h 3181350"/>
                <a:gd name="connsiteX4722" fmla="*/ 237243 w 1581150"/>
                <a:gd name="connsiteY4722" fmla="*/ 2175338 h 3181350"/>
                <a:gd name="connsiteX4723" fmla="*/ 243434 w 1581150"/>
                <a:gd name="connsiteY4723" fmla="*/ 2182291 h 3181350"/>
                <a:gd name="connsiteX4724" fmla="*/ 240100 w 1581150"/>
                <a:gd name="connsiteY4724" fmla="*/ 2182577 h 3181350"/>
                <a:gd name="connsiteX4725" fmla="*/ 227813 w 1581150"/>
                <a:gd name="connsiteY4725" fmla="*/ 2178767 h 3181350"/>
                <a:gd name="connsiteX4726" fmla="*/ 227337 w 1581150"/>
                <a:gd name="connsiteY4726" fmla="*/ 2178767 h 3181350"/>
                <a:gd name="connsiteX4727" fmla="*/ 226194 w 1581150"/>
                <a:gd name="connsiteY4727" fmla="*/ 2175243 h 3181350"/>
                <a:gd name="connsiteX4728" fmla="*/ 228194 w 1581150"/>
                <a:gd name="connsiteY4728" fmla="*/ 2175719 h 3181350"/>
                <a:gd name="connsiteX4729" fmla="*/ 227813 w 1581150"/>
                <a:gd name="connsiteY4729" fmla="*/ 2178767 h 3181350"/>
                <a:gd name="connsiteX4730" fmla="*/ 218097 w 1581150"/>
                <a:gd name="connsiteY4730" fmla="*/ 2174195 h 3181350"/>
                <a:gd name="connsiteX4731" fmla="*/ 215716 w 1581150"/>
                <a:gd name="connsiteY4731" fmla="*/ 2175052 h 3181350"/>
                <a:gd name="connsiteX4732" fmla="*/ 218097 w 1581150"/>
                <a:gd name="connsiteY4732" fmla="*/ 2174195 h 3181350"/>
                <a:gd name="connsiteX4733" fmla="*/ 272009 w 1581150"/>
                <a:gd name="connsiteY4733" fmla="*/ 2639586 h 3181350"/>
                <a:gd name="connsiteX4734" fmla="*/ 272009 w 1581150"/>
                <a:gd name="connsiteY4734" fmla="*/ 2640539 h 3181350"/>
                <a:gd name="connsiteX4735" fmla="*/ 271056 w 1581150"/>
                <a:gd name="connsiteY4735" fmla="*/ 2639396 h 3181350"/>
                <a:gd name="connsiteX4736" fmla="*/ 272009 w 1581150"/>
                <a:gd name="connsiteY4736" fmla="*/ 2639586 h 3181350"/>
                <a:gd name="connsiteX4737" fmla="*/ 279057 w 1581150"/>
                <a:gd name="connsiteY4737" fmla="*/ 2594343 h 3181350"/>
                <a:gd name="connsiteX4738" fmla="*/ 278200 w 1581150"/>
                <a:gd name="connsiteY4738" fmla="*/ 2599296 h 3181350"/>
                <a:gd name="connsiteX4739" fmla="*/ 273438 w 1581150"/>
                <a:gd name="connsiteY4739" fmla="*/ 2601582 h 3181350"/>
                <a:gd name="connsiteX4740" fmla="*/ 271247 w 1581150"/>
                <a:gd name="connsiteY4740" fmla="*/ 2600058 h 3181350"/>
                <a:gd name="connsiteX4741" fmla="*/ 270199 w 1581150"/>
                <a:gd name="connsiteY4741" fmla="*/ 2589009 h 3181350"/>
                <a:gd name="connsiteX4742" fmla="*/ 271818 w 1581150"/>
                <a:gd name="connsiteY4742" fmla="*/ 2589866 h 3181350"/>
                <a:gd name="connsiteX4743" fmla="*/ 271533 w 1581150"/>
                <a:gd name="connsiteY4743" fmla="*/ 2591866 h 3181350"/>
                <a:gd name="connsiteX4744" fmla="*/ 274009 w 1581150"/>
                <a:gd name="connsiteY4744" fmla="*/ 2591009 h 3181350"/>
                <a:gd name="connsiteX4745" fmla="*/ 277343 w 1581150"/>
                <a:gd name="connsiteY4745" fmla="*/ 2592723 h 3181350"/>
                <a:gd name="connsiteX4746" fmla="*/ 276771 w 1581150"/>
                <a:gd name="connsiteY4746" fmla="*/ 2587961 h 3181350"/>
                <a:gd name="connsiteX4747" fmla="*/ 276676 w 1581150"/>
                <a:gd name="connsiteY4747" fmla="*/ 2581674 h 3181350"/>
                <a:gd name="connsiteX4748" fmla="*/ 285058 w 1581150"/>
                <a:gd name="connsiteY4748" fmla="*/ 2585770 h 3181350"/>
                <a:gd name="connsiteX4749" fmla="*/ 282391 w 1581150"/>
                <a:gd name="connsiteY4749" fmla="*/ 2591580 h 3181350"/>
                <a:gd name="connsiteX4750" fmla="*/ 285439 w 1581150"/>
                <a:gd name="connsiteY4750" fmla="*/ 2595009 h 3181350"/>
                <a:gd name="connsiteX4751" fmla="*/ 289154 w 1581150"/>
                <a:gd name="connsiteY4751" fmla="*/ 2581103 h 3181350"/>
                <a:gd name="connsiteX4752" fmla="*/ 292202 w 1581150"/>
                <a:gd name="connsiteY4752" fmla="*/ 2580341 h 3181350"/>
                <a:gd name="connsiteX4753" fmla="*/ 292392 w 1581150"/>
                <a:gd name="connsiteY4753" fmla="*/ 2580341 h 3181350"/>
                <a:gd name="connsiteX4754" fmla="*/ 296774 w 1581150"/>
                <a:gd name="connsiteY4754" fmla="*/ 2577864 h 3181350"/>
                <a:gd name="connsiteX4755" fmla="*/ 299536 w 1581150"/>
                <a:gd name="connsiteY4755" fmla="*/ 2582246 h 3181350"/>
                <a:gd name="connsiteX4756" fmla="*/ 301155 w 1581150"/>
                <a:gd name="connsiteY4756" fmla="*/ 2592914 h 3181350"/>
                <a:gd name="connsiteX4757" fmla="*/ 307347 w 1581150"/>
                <a:gd name="connsiteY4757" fmla="*/ 2592342 h 3181350"/>
                <a:gd name="connsiteX4758" fmla="*/ 302013 w 1581150"/>
                <a:gd name="connsiteY4758" fmla="*/ 2604915 h 3181350"/>
                <a:gd name="connsiteX4759" fmla="*/ 295536 w 1581150"/>
                <a:gd name="connsiteY4759" fmla="*/ 2587199 h 3181350"/>
                <a:gd name="connsiteX4760" fmla="*/ 281724 w 1581150"/>
                <a:gd name="connsiteY4760" fmla="*/ 2598248 h 3181350"/>
                <a:gd name="connsiteX4761" fmla="*/ 279057 w 1581150"/>
                <a:gd name="connsiteY4761" fmla="*/ 2594343 h 3181350"/>
                <a:gd name="connsiteX4762" fmla="*/ 308299 w 1581150"/>
                <a:gd name="connsiteY4762" fmla="*/ 2599391 h 3181350"/>
                <a:gd name="connsiteX4763" fmla="*/ 312490 w 1581150"/>
                <a:gd name="connsiteY4763" fmla="*/ 2607582 h 3181350"/>
                <a:gd name="connsiteX4764" fmla="*/ 308299 w 1581150"/>
                <a:gd name="connsiteY4764" fmla="*/ 2599391 h 3181350"/>
                <a:gd name="connsiteX4765" fmla="*/ 390881 w 1581150"/>
                <a:gd name="connsiteY4765" fmla="*/ 958043 h 3181350"/>
                <a:gd name="connsiteX4766" fmla="*/ 393834 w 1581150"/>
                <a:gd name="connsiteY4766" fmla="*/ 959567 h 3181350"/>
                <a:gd name="connsiteX4767" fmla="*/ 391548 w 1581150"/>
                <a:gd name="connsiteY4767" fmla="*/ 967568 h 3181350"/>
                <a:gd name="connsiteX4768" fmla="*/ 390214 w 1581150"/>
                <a:gd name="connsiteY4768" fmla="*/ 967472 h 3181350"/>
                <a:gd name="connsiteX4769" fmla="*/ 390881 w 1581150"/>
                <a:gd name="connsiteY4769" fmla="*/ 958043 h 3181350"/>
                <a:gd name="connsiteX4770" fmla="*/ 400692 w 1581150"/>
                <a:gd name="connsiteY4770" fmla="*/ 980427 h 3181350"/>
                <a:gd name="connsiteX4771" fmla="*/ 402501 w 1581150"/>
                <a:gd name="connsiteY4771" fmla="*/ 975473 h 3181350"/>
                <a:gd name="connsiteX4772" fmla="*/ 407550 w 1581150"/>
                <a:gd name="connsiteY4772" fmla="*/ 981379 h 3181350"/>
                <a:gd name="connsiteX4773" fmla="*/ 402597 w 1581150"/>
                <a:gd name="connsiteY4773" fmla="*/ 981665 h 3181350"/>
                <a:gd name="connsiteX4774" fmla="*/ 400692 w 1581150"/>
                <a:gd name="connsiteY4774" fmla="*/ 980427 h 3181350"/>
                <a:gd name="connsiteX4775" fmla="*/ 383070 w 1581150"/>
                <a:gd name="connsiteY4775" fmla="*/ 995857 h 3181350"/>
                <a:gd name="connsiteX4776" fmla="*/ 382785 w 1581150"/>
                <a:gd name="connsiteY4776" fmla="*/ 992047 h 3181350"/>
                <a:gd name="connsiteX4777" fmla="*/ 386690 w 1581150"/>
                <a:gd name="connsiteY4777" fmla="*/ 990809 h 3181350"/>
                <a:gd name="connsiteX4778" fmla="*/ 383070 w 1581150"/>
                <a:gd name="connsiteY4778" fmla="*/ 995857 h 3181350"/>
                <a:gd name="connsiteX4779" fmla="*/ 410788 w 1581150"/>
                <a:gd name="connsiteY4779" fmla="*/ 1237030 h 3181350"/>
                <a:gd name="connsiteX4780" fmla="*/ 409645 w 1581150"/>
                <a:gd name="connsiteY4780" fmla="*/ 1236649 h 3181350"/>
                <a:gd name="connsiteX4781" fmla="*/ 410217 w 1581150"/>
                <a:gd name="connsiteY4781" fmla="*/ 1234363 h 3181350"/>
                <a:gd name="connsiteX4782" fmla="*/ 410788 w 1581150"/>
                <a:gd name="connsiteY4782" fmla="*/ 1237030 h 3181350"/>
                <a:gd name="connsiteX4783" fmla="*/ 394977 w 1581150"/>
                <a:gd name="connsiteY4783" fmla="*/ 1327422 h 3181350"/>
                <a:gd name="connsiteX4784" fmla="*/ 400596 w 1581150"/>
                <a:gd name="connsiteY4784" fmla="*/ 1331327 h 3181350"/>
                <a:gd name="connsiteX4785" fmla="*/ 394500 w 1581150"/>
                <a:gd name="connsiteY4785" fmla="*/ 1330947 h 3181350"/>
                <a:gd name="connsiteX4786" fmla="*/ 393167 w 1581150"/>
                <a:gd name="connsiteY4786" fmla="*/ 1328184 h 3181350"/>
                <a:gd name="connsiteX4787" fmla="*/ 394977 w 1581150"/>
                <a:gd name="connsiteY4787" fmla="*/ 1327422 h 3181350"/>
                <a:gd name="connsiteX4788" fmla="*/ 378213 w 1581150"/>
                <a:gd name="connsiteY4788" fmla="*/ 1491443 h 3181350"/>
                <a:gd name="connsiteX4789" fmla="*/ 372021 w 1581150"/>
                <a:gd name="connsiteY4789" fmla="*/ 1496777 h 3181350"/>
                <a:gd name="connsiteX4790" fmla="*/ 378213 w 1581150"/>
                <a:gd name="connsiteY4790" fmla="*/ 1491443 h 3181350"/>
                <a:gd name="connsiteX4791" fmla="*/ 368211 w 1581150"/>
                <a:gd name="connsiteY4791" fmla="*/ 1548593 h 3181350"/>
                <a:gd name="connsiteX4792" fmla="*/ 368021 w 1581150"/>
                <a:gd name="connsiteY4792" fmla="*/ 1550307 h 3181350"/>
                <a:gd name="connsiteX4793" fmla="*/ 367259 w 1581150"/>
                <a:gd name="connsiteY4793" fmla="*/ 1550688 h 3181350"/>
                <a:gd name="connsiteX4794" fmla="*/ 368021 w 1581150"/>
                <a:gd name="connsiteY4794" fmla="*/ 1550498 h 3181350"/>
                <a:gd name="connsiteX4795" fmla="*/ 365163 w 1581150"/>
                <a:gd name="connsiteY4795" fmla="*/ 1557356 h 3181350"/>
                <a:gd name="connsiteX4796" fmla="*/ 368211 w 1581150"/>
                <a:gd name="connsiteY4796" fmla="*/ 1548593 h 3181350"/>
                <a:gd name="connsiteX4797" fmla="*/ 363639 w 1581150"/>
                <a:gd name="connsiteY4797" fmla="*/ 1631079 h 3181350"/>
                <a:gd name="connsiteX4798" fmla="*/ 356781 w 1581150"/>
                <a:gd name="connsiteY4798" fmla="*/ 1640985 h 3181350"/>
                <a:gd name="connsiteX4799" fmla="*/ 363639 w 1581150"/>
                <a:gd name="connsiteY4799" fmla="*/ 1631079 h 3181350"/>
                <a:gd name="connsiteX4800" fmla="*/ 341160 w 1581150"/>
                <a:gd name="connsiteY4800" fmla="*/ 1712899 h 3181350"/>
                <a:gd name="connsiteX4801" fmla="*/ 343351 w 1581150"/>
                <a:gd name="connsiteY4801" fmla="*/ 1710041 h 3181350"/>
                <a:gd name="connsiteX4802" fmla="*/ 337541 w 1581150"/>
                <a:gd name="connsiteY4802" fmla="*/ 1700136 h 3181350"/>
                <a:gd name="connsiteX4803" fmla="*/ 348114 w 1581150"/>
                <a:gd name="connsiteY4803" fmla="*/ 1701469 h 3181350"/>
                <a:gd name="connsiteX4804" fmla="*/ 341160 w 1581150"/>
                <a:gd name="connsiteY4804" fmla="*/ 1712899 h 3181350"/>
                <a:gd name="connsiteX4805" fmla="*/ 333826 w 1581150"/>
                <a:gd name="connsiteY4805" fmla="*/ 1815102 h 3181350"/>
                <a:gd name="connsiteX4806" fmla="*/ 325635 w 1581150"/>
                <a:gd name="connsiteY4806" fmla="*/ 1809482 h 3181350"/>
                <a:gd name="connsiteX4807" fmla="*/ 307537 w 1581150"/>
                <a:gd name="connsiteY4807" fmla="*/ 1822627 h 3181350"/>
                <a:gd name="connsiteX4808" fmla="*/ 311919 w 1581150"/>
                <a:gd name="connsiteY4808" fmla="*/ 1817007 h 3181350"/>
                <a:gd name="connsiteX4809" fmla="*/ 311157 w 1581150"/>
                <a:gd name="connsiteY4809" fmla="*/ 1816722 h 3181350"/>
                <a:gd name="connsiteX4810" fmla="*/ 318396 w 1581150"/>
                <a:gd name="connsiteY4810" fmla="*/ 1813673 h 3181350"/>
                <a:gd name="connsiteX4811" fmla="*/ 316967 w 1581150"/>
                <a:gd name="connsiteY4811" fmla="*/ 1811292 h 3181350"/>
                <a:gd name="connsiteX4812" fmla="*/ 320682 w 1581150"/>
                <a:gd name="connsiteY4812" fmla="*/ 1805768 h 3181350"/>
                <a:gd name="connsiteX4813" fmla="*/ 333826 w 1581150"/>
                <a:gd name="connsiteY4813" fmla="*/ 1815102 h 3181350"/>
                <a:gd name="connsiteX4814" fmla="*/ 328778 w 1581150"/>
                <a:gd name="connsiteY4814" fmla="*/ 1762143 h 3181350"/>
                <a:gd name="connsiteX4815" fmla="*/ 322587 w 1581150"/>
                <a:gd name="connsiteY4815" fmla="*/ 1767573 h 3181350"/>
                <a:gd name="connsiteX4816" fmla="*/ 328778 w 1581150"/>
                <a:gd name="connsiteY4816" fmla="*/ 1762143 h 3181350"/>
                <a:gd name="connsiteX4817" fmla="*/ 302584 w 1581150"/>
                <a:gd name="connsiteY4817" fmla="*/ 1794243 h 3181350"/>
                <a:gd name="connsiteX4818" fmla="*/ 299060 w 1581150"/>
                <a:gd name="connsiteY4818" fmla="*/ 1794719 h 3181350"/>
                <a:gd name="connsiteX4819" fmla="*/ 299536 w 1581150"/>
                <a:gd name="connsiteY4819" fmla="*/ 1793290 h 3181350"/>
                <a:gd name="connsiteX4820" fmla="*/ 300584 w 1581150"/>
                <a:gd name="connsiteY4820" fmla="*/ 1793004 h 3181350"/>
                <a:gd name="connsiteX4821" fmla="*/ 302584 w 1581150"/>
                <a:gd name="connsiteY4821" fmla="*/ 1794243 h 3181350"/>
                <a:gd name="connsiteX4822" fmla="*/ 280010 w 1581150"/>
                <a:gd name="connsiteY4822" fmla="*/ 1825485 h 3181350"/>
                <a:gd name="connsiteX4823" fmla="*/ 280010 w 1581150"/>
                <a:gd name="connsiteY4823" fmla="*/ 1825294 h 3181350"/>
                <a:gd name="connsiteX4824" fmla="*/ 280962 w 1581150"/>
                <a:gd name="connsiteY4824" fmla="*/ 1825675 h 3181350"/>
                <a:gd name="connsiteX4825" fmla="*/ 280010 w 1581150"/>
                <a:gd name="connsiteY4825" fmla="*/ 1825485 h 3181350"/>
                <a:gd name="connsiteX4826" fmla="*/ 287154 w 1581150"/>
                <a:gd name="connsiteY4826" fmla="*/ 1836534 h 3181350"/>
                <a:gd name="connsiteX4827" fmla="*/ 286392 w 1581150"/>
                <a:gd name="connsiteY4827" fmla="*/ 1840439 h 3181350"/>
                <a:gd name="connsiteX4828" fmla="*/ 282772 w 1581150"/>
                <a:gd name="connsiteY4828" fmla="*/ 1837486 h 3181350"/>
                <a:gd name="connsiteX4829" fmla="*/ 287154 w 1581150"/>
                <a:gd name="connsiteY4829" fmla="*/ 1836534 h 3181350"/>
                <a:gd name="connsiteX4830" fmla="*/ 296869 w 1581150"/>
                <a:gd name="connsiteY4830" fmla="*/ 1871966 h 3181350"/>
                <a:gd name="connsiteX4831" fmla="*/ 306013 w 1581150"/>
                <a:gd name="connsiteY4831" fmla="*/ 1883873 h 3181350"/>
                <a:gd name="connsiteX4832" fmla="*/ 306013 w 1581150"/>
                <a:gd name="connsiteY4832" fmla="*/ 1883873 h 3181350"/>
                <a:gd name="connsiteX4833" fmla="*/ 298679 w 1581150"/>
                <a:gd name="connsiteY4833" fmla="*/ 1879968 h 3181350"/>
                <a:gd name="connsiteX4834" fmla="*/ 299727 w 1581150"/>
                <a:gd name="connsiteY4834" fmla="*/ 1885206 h 3181350"/>
                <a:gd name="connsiteX4835" fmla="*/ 298488 w 1581150"/>
                <a:gd name="connsiteY4835" fmla="*/ 1886064 h 3181350"/>
                <a:gd name="connsiteX4836" fmla="*/ 302489 w 1581150"/>
                <a:gd name="connsiteY4836" fmla="*/ 1888064 h 3181350"/>
                <a:gd name="connsiteX4837" fmla="*/ 303346 w 1581150"/>
                <a:gd name="connsiteY4837" fmla="*/ 1889588 h 3181350"/>
                <a:gd name="connsiteX4838" fmla="*/ 303346 w 1581150"/>
                <a:gd name="connsiteY4838" fmla="*/ 1889873 h 3181350"/>
                <a:gd name="connsiteX4839" fmla="*/ 297631 w 1581150"/>
                <a:gd name="connsiteY4839" fmla="*/ 1890445 h 3181350"/>
                <a:gd name="connsiteX4840" fmla="*/ 295631 w 1581150"/>
                <a:gd name="connsiteY4840" fmla="*/ 1885206 h 3181350"/>
                <a:gd name="connsiteX4841" fmla="*/ 294869 w 1581150"/>
                <a:gd name="connsiteY4841" fmla="*/ 1882920 h 3181350"/>
                <a:gd name="connsiteX4842" fmla="*/ 294393 w 1581150"/>
                <a:gd name="connsiteY4842" fmla="*/ 1882825 h 3181350"/>
                <a:gd name="connsiteX4843" fmla="*/ 296869 w 1581150"/>
                <a:gd name="connsiteY4843" fmla="*/ 1871966 h 3181350"/>
                <a:gd name="connsiteX4844" fmla="*/ 291249 w 1581150"/>
                <a:gd name="connsiteY4844" fmla="*/ 1883397 h 3181350"/>
                <a:gd name="connsiteX4845" fmla="*/ 290678 w 1581150"/>
                <a:gd name="connsiteY4845" fmla="*/ 1886159 h 3181350"/>
                <a:gd name="connsiteX4846" fmla="*/ 287154 w 1581150"/>
                <a:gd name="connsiteY4846" fmla="*/ 1887016 h 3181350"/>
                <a:gd name="connsiteX4847" fmla="*/ 287058 w 1581150"/>
                <a:gd name="connsiteY4847" fmla="*/ 1887016 h 3181350"/>
                <a:gd name="connsiteX4848" fmla="*/ 289725 w 1581150"/>
                <a:gd name="connsiteY4848" fmla="*/ 1881396 h 3181350"/>
                <a:gd name="connsiteX4849" fmla="*/ 291249 w 1581150"/>
                <a:gd name="connsiteY4849" fmla="*/ 1883397 h 3181350"/>
                <a:gd name="connsiteX4850" fmla="*/ 280296 w 1581150"/>
                <a:gd name="connsiteY4850" fmla="*/ 1903780 h 3181350"/>
                <a:gd name="connsiteX4851" fmla="*/ 280010 w 1581150"/>
                <a:gd name="connsiteY4851" fmla="*/ 1905304 h 3181350"/>
                <a:gd name="connsiteX4852" fmla="*/ 276581 w 1581150"/>
                <a:gd name="connsiteY4852" fmla="*/ 1900351 h 3181350"/>
                <a:gd name="connsiteX4853" fmla="*/ 280296 w 1581150"/>
                <a:gd name="connsiteY4853" fmla="*/ 1903780 h 3181350"/>
                <a:gd name="connsiteX4854" fmla="*/ 314967 w 1581150"/>
                <a:gd name="connsiteY4854" fmla="*/ 1975598 h 3181350"/>
                <a:gd name="connsiteX4855" fmla="*/ 315348 w 1581150"/>
                <a:gd name="connsiteY4855" fmla="*/ 1977885 h 3181350"/>
                <a:gd name="connsiteX4856" fmla="*/ 314967 w 1581150"/>
                <a:gd name="connsiteY4856" fmla="*/ 1975598 h 3181350"/>
                <a:gd name="connsiteX4857" fmla="*/ 318586 w 1581150"/>
                <a:gd name="connsiteY4857" fmla="*/ 2009031 h 3181350"/>
                <a:gd name="connsiteX4858" fmla="*/ 318586 w 1581150"/>
                <a:gd name="connsiteY4858" fmla="*/ 2009031 h 3181350"/>
                <a:gd name="connsiteX4859" fmla="*/ 318777 w 1581150"/>
                <a:gd name="connsiteY4859" fmla="*/ 2008936 h 3181350"/>
                <a:gd name="connsiteX4860" fmla="*/ 326111 w 1581150"/>
                <a:gd name="connsiteY4860" fmla="*/ 2007793 h 3181350"/>
                <a:gd name="connsiteX4861" fmla="*/ 312681 w 1581150"/>
                <a:gd name="connsiteY4861" fmla="*/ 2013794 h 3181350"/>
                <a:gd name="connsiteX4862" fmla="*/ 318586 w 1581150"/>
                <a:gd name="connsiteY4862" fmla="*/ 2009031 h 3181350"/>
                <a:gd name="connsiteX4863" fmla="*/ 317729 w 1581150"/>
                <a:gd name="connsiteY4863" fmla="*/ 2028367 h 3181350"/>
                <a:gd name="connsiteX4864" fmla="*/ 308394 w 1581150"/>
                <a:gd name="connsiteY4864" fmla="*/ 2030272 h 3181350"/>
                <a:gd name="connsiteX4865" fmla="*/ 310109 w 1581150"/>
                <a:gd name="connsiteY4865" fmla="*/ 2018175 h 3181350"/>
                <a:gd name="connsiteX4866" fmla="*/ 317729 w 1581150"/>
                <a:gd name="connsiteY4866" fmla="*/ 2028367 h 3181350"/>
                <a:gd name="connsiteX4867" fmla="*/ 235528 w 1581150"/>
                <a:gd name="connsiteY4867" fmla="*/ 2175052 h 3181350"/>
                <a:gd name="connsiteX4868" fmla="*/ 232956 w 1581150"/>
                <a:gd name="connsiteY4868" fmla="*/ 2172957 h 3181350"/>
                <a:gd name="connsiteX4869" fmla="*/ 235719 w 1581150"/>
                <a:gd name="connsiteY4869" fmla="*/ 2172195 h 3181350"/>
                <a:gd name="connsiteX4870" fmla="*/ 235528 w 1581150"/>
                <a:gd name="connsiteY4870" fmla="*/ 2175052 h 3181350"/>
                <a:gd name="connsiteX4871" fmla="*/ 228956 w 1581150"/>
                <a:gd name="connsiteY4871" fmla="*/ 2172290 h 3181350"/>
                <a:gd name="connsiteX4872" fmla="*/ 232004 w 1581150"/>
                <a:gd name="connsiteY4872" fmla="*/ 2168194 h 3181350"/>
                <a:gd name="connsiteX4873" fmla="*/ 232575 w 1581150"/>
                <a:gd name="connsiteY4873" fmla="*/ 2172576 h 3181350"/>
                <a:gd name="connsiteX4874" fmla="*/ 230670 w 1581150"/>
                <a:gd name="connsiteY4874" fmla="*/ 2171433 h 3181350"/>
                <a:gd name="connsiteX4875" fmla="*/ 234576 w 1581150"/>
                <a:gd name="connsiteY4875" fmla="*/ 2176100 h 3181350"/>
                <a:gd name="connsiteX4876" fmla="*/ 232480 w 1581150"/>
                <a:gd name="connsiteY4876" fmla="*/ 2176195 h 3181350"/>
                <a:gd name="connsiteX4877" fmla="*/ 231909 w 1581150"/>
                <a:gd name="connsiteY4877" fmla="*/ 2177719 h 3181350"/>
                <a:gd name="connsiteX4878" fmla="*/ 228670 w 1581150"/>
                <a:gd name="connsiteY4878" fmla="*/ 2172671 h 3181350"/>
                <a:gd name="connsiteX4879" fmla="*/ 228765 w 1581150"/>
                <a:gd name="connsiteY4879" fmla="*/ 2172480 h 3181350"/>
                <a:gd name="connsiteX4880" fmla="*/ 229051 w 1581150"/>
                <a:gd name="connsiteY4880" fmla="*/ 2172766 h 3181350"/>
                <a:gd name="connsiteX4881" fmla="*/ 228956 w 1581150"/>
                <a:gd name="connsiteY4881" fmla="*/ 2172290 h 3181350"/>
                <a:gd name="connsiteX4882" fmla="*/ 427838 w 1581150"/>
                <a:gd name="connsiteY4882" fmla="*/ 632859 h 3181350"/>
                <a:gd name="connsiteX4883" fmla="*/ 420027 w 1581150"/>
                <a:gd name="connsiteY4883" fmla="*/ 638574 h 3181350"/>
                <a:gd name="connsiteX4884" fmla="*/ 418408 w 1581150"/>
                <a:gd name="connsiteY4884" fmla="*/ 635336 h 3181350"/>
                <a:gd name="connsiteX4885" fmla="*/ 427838 w 1581150"/>
                <a:gd name="connsiteY4885" fmla="*/ 632859 h 3181350"/>
                <a:gd name="connsiteX4886" fmla="*/ 412026 w 1581150"/>
                <a:gd name="connsiteY4886" fmla="*/ 609142 h 3181350"/>
                <a:gd name="connsiteX4887" fmla="*/ 409264 w 1581150"/>
                <a:gd name="connsiteY4887" fmla="*/ 609428 h 3181350"/>
                <a:gd name="connsiteX4888" fmla="*/ 410693 w 1581150"/>
                <a:gd name="connsiteY4888" fmla="*/ 607999 h 3181350"/>
                <a:gd name="connsiteX4889" fmla="*/ 412407 w 1581150"/>
                <a:gd name="connsiteY4889" fmla="*/ 608189 h 3181350"/>
                <a:gd name="connsiteX4890" fmla="*/ 412026 w 1581150"/>
                <a:gd name="connsiteY4890" fmla="*/ 609142 h 3181350"/>
                <a:gd name="connsiteX4891" fmla="*/ 371545 w 1581150"/>
                <a:gd name="connsiteY4891" fmla="*/ 982998 h 3181350"/>
                <a:gd name="connsiteX4892" fmla="*/ 367735 w 1581150"/>
                <a:gd name="connsiteY4892" fmla="*/ 984046 h 3181350"/>
                <a:gd name="connsiteX4893" fmla="*/ 366211 w 1581150"/>
                <a:gd name="connsiteY4893" fmla="*/ 983665 h 3181350"/>
                <a:gd name="connsiteX4894" fmla="*/ 371545 w 1581150"/>
                <a:gd name="connsiteY4894" fmla="*/ 982998 h 3181350"/>
                <a:gd name="connsiteX4895" fmla="*/ 371545 w 1581150"/>
                <a:gd name="connsiteY4895" fmla="*/ 982998 h 3181350"/>
                <a:gd name="connsiteX4896" fmla="*/ 358020 w 1581150"/>
                <a:gd name="connsiteY4896" fmla="*/ 1002906 h 3181350"/>
                <a:gd name="connsiteX4897" fmla="*/ 356877 w 1581150"/>
                <a:gd name="connsiteY4897" fmla="*/ 1004144 h 3181350"/>
                <a:gd name="connsiteX4898" fmla="*/ 356686 w 1581150"/>
                <a:gd name="connsiteY4898" fmla="*/ 999381 h 3181350"/>
                <a:gd name="connsiteX4899" fmla="*/ 358020 w 1581150"/>
                <a:gd name="connsiteY4899" fmla="*/ 1002906 h 3181350"/>
                <a:gd name="connsiteX4900" fmla="*/ 370878 w 1581150"/>
                <a:gd name="connsiteY4900" fmla="*/ 991285 h 3181350"/>
                <a:gd name="connsiteX4901" fmla="*/ 369545 w 1581150"/>
                <a:gd name="connsiteY4901" fmla="*/ 992618 h 3181350"/>
                <a:gd name="connsiteX4902" fmla="*/ 362592 w 1581150"/>
                <a:gd name="connsiteY4902" fmla="*/ 989666 h 3181350"/>
                <a:gd name="connsiteX4903" fmla="*/ 369354 w 1581150"/>
                <a:gd name="connsiteY4903" fmla="*/ 985760 h 3181350"/>
                <a:gd name="connsiteX4904" fmla="*/ 371545 w 1581150"/>
                <a:gd name="connsiteY4904" fmla="*/ 990237 h 3181350"/>
                <a:gd name="connsiteX4905" fmla="*/ 370878 w 1581150"/>
                <a:gd name="connsiteY4905" fmla="*/ 991285 h 3181350"/>
                <a:gd name="connsiteX4906" fmla="*/ 402216 w 1581150"/>
                <a:gd name="connsiteY4906" fmla="*/ 1020622 h 3181350"/>
                <a:gd name="connsiteX4907" fmla="*/ 402692 w 1581150"/>
                <a:gd name="connsiteY4907" fmla="*/ 1020431 h 3181350"/>
                <a:gd name="connsiteX4908" fmla="*/ 402311 w 1581150"/>
                <a:gd name="connsiteY4908" fmla="*/ 1021670 h 3181350"/>
                <a:gd name="connsiteX4909" fmla="*/ 402216 w 1581150"/>
                <a:gd name="connsiteY4909" fmla="*/ 1020622 h 3181350"/>
                <a:gd name="connsiteX4910" fmla="*/ 425266 w 1581150"/>
                <a:gd name="connsiteY4910" fmla="*/ 1149590 h 3181350"/>
                <a:gd name="connsiteX4911" fmla="*/ 424504 w 1581150"/>
                <a:gd name="connsiteY4911" fmla="*/ 1151210 h 3181350"/>
                <a:gd name="connsiteX4912" fmla="*/ 422504 w 1581150"/>
                <a:gd name="connsiteY4912" fmla="*/ 1153019 h 3181350"/>
                <a:gd name="connsiteX4913" fmla="*/ 421075 w 1581150"/>
                <a:gd name="connsiteY4913" fmla="*/ 1153591 h 3181350"/>
                <a:gd name="connsiteX4914" fmla="*/ 419742 w 1581150"/>
                <a:gd name="connsiteY4914" fmla="*/ 1150734 h 3181350"/>
                <a:gd name="connsiteX4915" fmla="*/ 422218 w 1581150"/>
                <a:gd name="connsiteY4915" fmla="*/ 1147400 h 3181350"/>
                <a:gd name="connsiteX4916" fmla="*/ 425266 w 1581150"/>
                <a:gd name="connsiteY4916" fmla="*/ 1149590 h 3181350"/>
                <a:gd name="connsiteX4917" fmla="*/ 418218 w 1581150"/>
                <a:gd name="connsiteY4917" fmla="*/ 1160259 h 3181350"/>
                <a:gd name="connsiteX4918" fmla="*/ 418218 w 1581150"/>
                <a:gd name="connsiteY4918" fmla="*/ 1161878 h 3181350"/>
                <a:gd name="connsiteX4919" fmla="*/ 412503 w 1581150"/>
                <a:gd name="connsiteY4919" fmla="*/ 1161497 h 3181350"/>
                <a:gd name="connsiteX4920" fmla="*/ 418218 w 1581150"/>
                <a:gd name="connsiteY4920" fmla="*/ 1160259 h 3181350"/>
                <a:gd name="connsiteX4921" fmla="*/ 352781 w 1581150"/>
                <a:gd name="connsiteY4921" fmla="*/ 1618982 h 3181350"/>
                <a:gd name="connsiteX4922" fmla="*/ 358305 w 1581150"/>
                <a:gd name="connsiteY4922" fmla="*/ 1618125 h 3181350"/>
                <a:gd name="connsiteX4923" fmla="*/ 348304 w 1581150"/>
                <a:gd name="connsiteY4923" fmla="*/ 1612220 h 3181350"/>
                <a:gd name="connsiteX4924" fmla="*/ 352781 w 1581150"/>
                <a:gd name="connsiteY4924" fmla="*/ 1618982 h 3181350"/>
                <a:gd name="connsiteX4925" fmla="*/ 335541 w 1581150"/>
                <a:gd name="connsiteY4925" fmla="*/ 1676799 h 3181350"/>
                <a:gd name="connsiteX4926" fmla="*/ 342018 w 1581150"/>
                <a:gd name="connsiteY4926" fmla="*/ 1682228 h 3181350"/>
                <a:gd name="connsiteX4927" fmla="*/ 325254 w 1581150"/>
                <a:gd name="connsiteY4927" fmla="*/ 1686324 h 3181350"/>
                <a:gd name="connsiteX4928" fmla="*/ 332969 w 1581150"/>
                <a:gd name="connsiteY4928" fmla="*/ 1682610 h 3181350"/>
                <a:gd name="connsiteX4929" fmla="*/ 330683 w 1581150"/>
                <a:gd name="connsiteY4929" fmla="*/ 1673085 h 3181350"/>
                <a:gd name="connsiteX4930" fmla="*/ 313157 w 1581150"/>
                <a:gd name="connsiteY4930" fmla="*/ 1669370 h 3181350"/>
                <a:gd name="connsiteX4931" fmla="*/ 320872 w 1581150"/>
                <a:gd name="connsiteY4931" fmla="*/ 1665750 h 3181350"/>
                <a:gd name="connsiteX4932" fmla="*/ 345637 w 1581150"/>
                <a:gd name="connsiteY4932" fmla="*/ 1668798 h 3181350"/>
                <a:gd name="connsiteX4933" fmla="*/ 335541 w 1581150"/>
                <a:gd name="connsiteY4933" fmla="*/ 1676799 h 3181350"/>
                <a:gd name="connsiteX4934" fmla="*/ 294583 w 1581150"/>
                <a:gd name="connsiteY4934" fmla="*/ 1685562 h 3181350"/>
                <a:gd name="connsiteX4935" fmla="*/ 303251 w 1581150"/>
                <a:gd name="connsiteY4935" fmla="*/ 1688134 h 3181350"/>
                <a:gd name="connsiteX4936" fmla="*/ 300393 w 1581150"/>
                <a:gd name="connsiteY4936" fmla="*/ 1695468 h 3181350"/>
                <a:gd name="connsiteX4937" fmla="*/ 297726 w 1581150"/>
                <a:gd name="connsiteY4937" fmla="*/ 1694325 h 3181350"/>
                <a:gd name="connsiteX4938" fmla="*/ 292297 w 1581150"/>
                <a:gd name="connsiteY4938" fmla="*/ 1684991 h 3181350"/>
                <a:gd name="connsiteX4939" fmla="*/ 291345 w 1581150"/>
                <a:gd name="connsiteY4939" fmla="*/ 1683562 h 3181350"/>
                <a:gd name="connsiteX4940" fmla="*/ 290964 w 1581150"/>
                <a:gd name="connsiteY4940" fmla="*/ 1683752 h 3181350"/>
                <a:gd name="connsiteX4941" fmla="*/ 289535 w 1581150"/>
                <a:gd name="connsiteY4941" fmla="*/ 1682800 h 3181350"/>
                <a:gd name="connsiteX4942" fmla="*/ 297441 w 1581150"/>
                <a:gd name="connsiteY4942" fmla="*/ 1678133 h 3181350"/>
                <a:gd name="connsiteX4943" fmla="*/ 294583 w 1581150"/>
                <a:gd name="connsiteY4943" fmla="*/ 1685562 h 3181350"/>
                <a:gd name="connsiteX4944" fmla="*/ 303918 w 1581150"/>
                <a:gd name="connsiteY4944" fmla="*/ 1784146 h 3181350"/>
                <a:gd name="connsiteX4945" fmla="*/ 299536 w 1581150"/>
                <a:gd name="connsiteY4945" fmla="*/ 1787765 h 3181350"/>
                <a:gd name="connsiteX4946" fmla="*/ 302965 w 1581150"/>
                <a:gd name="connsiteY4946" fmla="*/ 1783003 h 3181350"/>
                <a:gd name="connsiteX4947" fmla="*/ 303918 w 1581150"/>
                <a:gd name="connsiteY4947" fmla="*/ 1784146 h 3181350"/>
                <a:gd name="connsiteX4948" fmla="*/ 280200 w 1581150"/>
                <a:gd name="connsiteY4948" fmla="*/ 1857298 h 3181350"/>
                <a:gd name="connsiteX4949" fmla="*/ 277152 w 1581150"/>
                <a:gd name="connsiteY4949" fmla="*/ 1858822 h 3181350"/>
                <a:gd name="connsiteX4950" fmla="*/ 278295 w 1581150"/>
                <a:gd name="connsiteY4950" fmla="*/ 1854917 h 3181350"/>
                <a:gd name="connsiteX4951" fmla="*/ 280200 w 1581150"/>
                <a:gd name="connsiteY4951" fmla="*/ 1857298 h 3181350"/>
                <a:gd name="connsiteX4952" fmla="*/ 279915 w 1581150"/>
                <a:gd name="connsiteY4952" fmla="*/ 1889873 h 3181350"/>
                <a:gd name="connsiteX4953" fmla="*/ 280010 w 1581150"/>
                <a:gd name="connsiteY4953" fmla="*/ 1896351 h 3181350"/>
                <a:gd name="connsiteX4954" fmla="*/ 277152 w 1581150"/>
                <a:gd name="connsiteY4954" fmla="*/ 1897303 h 3181350"/>
                <a:gd name="connsiteX4955" fmla="*/ 273628 w 1581150"/>
                <a:gd name="connsiteY4955" fmla="*/ 1890636 h 3181350"/>
                <a:gd name="connsiteX4956" fmla="*/ 279915 w 1581150"/>
                <a:gd name="connsiteY4956" fmla="*/ 1889873 h 3181350"/>
                <a:gd name="connsiteX4957" fmla="*/ 286011 w 1581150"/>
                <a:gd name="connsiteY4957" fmla="*/ 1953310 h 3181350"/>
                <a:gd name="connsiteX4958" fmla="*/ 290011 w 1581150"/>
                <a:gd name="connsiteY4958" fmla="*/ 1951215 h 3181350"/>
                <a:gd name="connsiteX4959" fmla="*/ 292583 w 1581150"/>
                <a:gd name="connsiteY4959" fmla="*/ 1954644 h 3181350"/>
                <a:gd name="connsiteX4960" fmla="*/ 285630 w 1581150"/>
                <a:gd name="connsiteY4960" fmla="*/ 1956263 h 3181350"/>
                <a:gd name="connsiteX4961" fmla="*/ 285630 w 1581150"/>
                <a:gd name="connsiteY4961" fmla="*/ 1954739 h 3181350"/>
                <a:gd name="connsiteX4962" fmla="*/ 286011 w 1581150"/>
                <a:gd name="connsiteY4962" fmla="*/ 1953310 h 3181350"/>
                <a:gd name="connsiteX4963" fmla="*/ 296774 w 1581150"/>
                <a:gd name="connsiteY4963" fmla="*/ 1966931 h 3181350"/>
                <a:gd name="connsiteX4964" fmla="*/ 297726 w 1581150"/>
                <a:gd name="connsiteY4964" fmla="*/ 1968169 h 3181350"/>
                <a:gd name="connsiteX4965" fmla="*/ 292964 w 1581150"/>
                <a:gd name="connsiteY4965" fmla="*/ 1967312 h 3181350"/>
                <a:gd name="connsiteX4966" fmla="*/ 296774 w 1581150"/>
                <a:gd name="connsiteY4966" fmla="*/ 1966931 h 3181350"/>
                <a:gd name="connsiteX4967" fmla="*/ 315348 w 1581150"/>
                <a:gd name="connsiteY4967" fmla="*/ 1980361 h 3181350"/>
                <a:gd name="connsiteX4968" fmla="*/ 315348 w 1581150"/>
                <a:gd name="connsiteY4968" fmla="*/ 1981980 h 3181350"/>
                <a:gd name="connsiteX4969" fmla="*/ 314681 w 1581150"/>
                <a:gd name="connsiteY4969" fmla="*/ 1980837 h 3181350"/>
                <a:gd name="connsiteX4970" fmla="*/ 315348 w 1581150"/>
                <a:gd name="connsiteY4970" fmla="*/ 1980361 h 3181350"/>
                <a:gd name="connsiteX4971" fmla="*/ 239624 w 1581150"/>
                <a:gd name="connsiteY4971" fmla="*/ 2140381 h 3181350"/>
                <a:gd name="connsiteX4972" fmla="*/ 239243 w 1581150"/>
                <a:gd name="connsiteY4972" fmla="*/ 2137619 h 3181350"/>
                <a:gd name="connsiteX4973" fmla="*/ 239624 w 1581150"/>
                <a:gd name="connsiteY4973" fmla="*/ 2140381 h 3181350"/>
                <a:gd name="connsiteX4974" fmla="*/ 227051 w 1581150"/>
                <a:gd name="connsiteY4974" fmla="*/ 2143239 h 3181350"/>
                <a:gd name="connsiteX4975" fmla="*/ 207239 w 1581150"/>
                <a:gd name="connsiteY4975" fmla="*/ 2140476 h 3181350"/>
                <a:gd name="connsiteX4976" fmla="*/ 227051 w 1581150"/>
                <a:gd name="connsiteY4976" fmla="*/ 2143239 h 3181350"/>
                <a:gd name="connsiteX4977" fmla="*/ 207715 w 1581150"/>
                <a:gd name="connsiteY4977" fmla="*/ 2630823 h 3181350"/>
                <a:gd name="connsiteX4978" fmla="*/ 211716 w 1581150"/>
                <a:gd name="connsiteY4978" fmla="*/ 2631966 h 3181350"/>
                <a:gd name="connsiteX4979" fmla="*/ 205810 w 1581150"/>
                <a:gd name="connsiteY4979" fmla="*/ 2636253 h 3181350"/>
                <a:gd name="connsiteX4980" fmla="*/ 204477 w 1581150"/>
                <a:gd name="connsiteY4980" fmla="*/ 2629871 h 3181350"/>
                <a:gd name="connsiteX4981" fmla="*/ 207715 w 1581150"/>
                <a:gd name="connsiteY4981" fmla="*/ 2630823 h 3181350"/>
                <a:gd name="connsiteX4982" fmla="*/ 512896 w 1581150"/>
                <a:gd name="connsiteY4982" fmla="*/ 834789 h 3181350"/>
                <a:gd name="connsiteX4983" fmla="*/ 512229 w 1581150"/>
                <a:gd name="connsiteY4983" fmla="*/ 828027 h 3181350"/>
                <a:gd name="connsiteX4984" fmla="*/ 515944 w 1581150"/>
                <a:gd name="connsiteY4984" fmla="*/ 830122 h 3181350"/>
                <a:gd name="connsiteX4985" fmla="*/ 512896 w 1581150"/>
                <a:gd name="connsiteY4985" fmla="*/ 834789 h 3181350"/>
                <a:gd name="connsiteX4986" fmla="*/ 514611 w 1581150"/>
                <a:gd name="connsiteY4986" fmla="*/ 826883 h 3181350"/>
                <a:gd name="connsiteX4987" fmla="*/ 511944 w 1581150"/>
                <a:gd name="connsiteY4987" fmla="*/ 825264 h 3181350"/>
                <a:gd name="connsiteX4988" fmla="*/ 510801 w 1581150"/>
                <a:gd name="connsiteY4988" fmla="*/ 817549 h 3181350"/>
                <a:gd name="connsiteX4989" fmla="*/ 515944 w 1581150"/>
                <a:gd name="connsiteY4989" fmla="*/ 817739 h 3181350"/>
                <a:gd name="connsiteX4990" fmla="*/ 514611 w 1581150"/>
                <a:gd name="connsiteY4990" fmla="*/ 826883 h 3181350"/>
                <a:gd name="connsiteX4991" fmla="*/ 509658 w 1581150"/>
                <a:gd name="connsiteY4991" fmla="*/ 760208 h 3181350"/>
                <a:gd name="connsiteX4992" fmla="*/ 516516 w 1581150"/>
                <a:gd name="connsiteY4992" fmla="*/ 762590 h 3181350"/>
                <a:gd name="connsiteX4993" fmla="*/ 509658 w 1581150"/>
                <a:gd name="connsiteY4993" fmla="*/ 772496 h 3181350"/>
                <a:gd name="connsiteX4994" fmla="*/ 509658 w 1581150"/>
                <a:gd name="connsiteY4994" fmla="*/ 760208 h 3181350"/>
                <a:gd name="connsiteX4995" fmla="*/ 371831 w 1581150"/>
                <a:gd name="connsiteY4995" fmla="*/ 611333 h 3181350"/>
                <a:gd name="connsiteX4996" fmla="*/ 370497 w 1581150"/>
                <a:gd name="connsiteY4996" fmla="*/ 611809 h 3181350"/>
                <a:gd name="connsiteX4997" fmla="*/ 369545 w 1581150"/>
                <a:gd name="connsiteY4997" fmla="*/ 611999 h 3181350"/>
                <a:gd name="connsiteX4998" fmla="*/ 367545 w 1581150"/>
                <a:gd name="connsiteY4998" fmla="*/ 609047 h 3181350"/>
                <a:gd name="connsiteX4999" fmla="*/ 370593 w 1581150"/>
                <a:gd name="connsiteY4999" fmla="*/ 606475 h 3181350"/>
                <a:gd name="connsiteX5000" fmla="*/ 376117 w 1581150"/>
                <a:gd name="connsiteY5000" fmla="*/ 608475 h 3181350"/>
                <a:gd name="connsiteX5001" fmla="*/ 376308 w 1581150"/>
                <a:gd name="connsiteY5001" fmla="*/ 609237 h 3181350"/>
                <a:gd name="connsiteX5002" fmla="*/ 371831 w 1581150"/>
                <a:gd name="connsiteY5002" fmla="*/ 611333 h 3181350"/>
                <a:gd name="connsiteX5003" fmla="*/ 354591 w 1581150"/>
                <a:gd name="connsiteY5003" fmla="*/ 600569 h 3181350"/>
                <a:gd name="connsiteX5004" fmla="*/ 354591 w 1581150"/>
                <a:gd name="connsiteY5004" fmla="*/ 600569 h 3181350"/>
                <a:gd name="connsiteX5005" fmla="*/ 354591 w 1581150"/>
                <a:gd name="connsiteY5005" fmla="*/ 600569 h 3181350"/>
                <a:gd name="connsiteX5006" fmla="*/ 354591 w 1581150"/>
                <a:gd name="connsiteY5006" fmla="*/ 600569 h 3181350"/>
                <a:gd name="connsiteX5007" fmla="*/ 346590 w 1581150"/>
                <a:gd name="connsiteY5007" fmla="*/ 994904 h 3181350"/>
                <a:gd name="connsiteX5008" fmla="*/ 346875 w 1581150"/>
                <a:gd name="connsiteY5008" fmla="*/ 994904 h 3181350"/>
                <a:gd name="connsiteX5009" fmla="*/ 346304 w 1581150"/>
                <a:gd name="connsiteY5009" fmla="*/ 995190 h 3181350"/>
                <a:gd name="connsiteX5010" fmla="*/ 346590 w 1581150"/>
                <a:gd name="connsiteY5010" fmla="*/ 994904 h 3181350"/>
                <a:gd name="connsiteX5011" fmla="*/ 410121 w 1581150"/>
                <a:gd name="connsiteY5011" fmla="*/ 1071486 h 3181350"/>
                <a:gd name="connsiteX5012" fmla="*/ 411550 w 1581150"/>
                <a:gd name="connsiteY5012" fmla="*/ 1076248 h 3181350"/>
                <a:gd name="connsiteX5013" fmla="*/ 405740 w 1581150"/>
                <a:gd name="connsiteY5013" fmla="*/ 1080534 h 3181350"/>
                <a:gd name="connsiteX5014" fmla="*/ 410121 w 1581150"/>
                <a:gd name="connsiteY5014" fmla="*/ 1071486 h 3181350"/>
                <a:gd name="connsiteX5015" fmla="*/ 415551 w 1581150"/>
                <a:gd name="connsiteY5015" fmla="*/ 1147495 h 3181350"/>
                <a:gd name="connsiteX5016" fmla="*/ 415551 w 1581150"/>
                <a:gd name="connsiteY5016" fmla="*/ 1149114 h 3181350"/>
                <a:gd name="connsiteX5017" fmla="*/ 410407 w 1581150"/>
                <a:gd name="connsiteY5017" fmla="*/ 1152353 h 3181350"/>
                <a:gd name="connsiteX5018" fmla="*/ 407073 w 1581150"/>
                <a:gd name="connsiteY5018" fmla="*/ 1147209 h 3181350"/>
                <a:gd name="connsiteX5019" fmla="*/ 415551 w 1581150"/>
                <a:gd name="connsiteY5019" fmla="*/ 1147495 h 3181350"/>
                <a:gd name="connsiteX5020" fmla="*/ 408121 w 1581150"/>
                <a:gd name="connsiteY5020" fmla="*/ 1173784 h 3181350"/>
                <a:gd name="connsiteX5021" fmla="*/ 405740 w 1581150"/>
                <a:gd name="connsiteY5021" fmla="*/ 1173879 h 3181350"/>
                <a:gd name="connsiteX5022" fmla="*/ 403930 w 1581150"/>
                <a:gd name="connsiteY5022" fmla="*/ 1173117 h 3181350"/>
                <a:gd name="connsiteX5023" fmla="*/ 404216 w 1581150"/>
                <a:gd name="connsiteY5023" fmla="*/ 1173879 h 3181350"/>
                <a:gd name="connsiteX5024" fmla="*/ 398787 w 1581150"/>
                <a:gd name="connsiteY5024" fmla="*/ 1176261 h 3181350"/>
                <a:gd name="connsiteX5025" fmla="*/ 401358 w 1581150"/>
                <a:gd name="connsiteY5025" fmla="*/ 1167021 h 3181350"/>
                <a:gd name="connsiteX5026" fmla="*/ 408121 w 1581150"/>
                <a:gd name="connsiteY5026" fmla="*/ 1173784 h 3181350"/>
                <a:gd name="connsiteX5027" fmla="*/ 388119 w 1581150"/>
                <a:gd name="connsiteY5027" fmla="*/ 1192834 h 3181350"/>
                <a:gd name="connsiteX5028" fmla="*/ 388214 w 1581150"/>
                <a:gd name="connsiteY5028" fmla="*/ 1192739 h 3181350"/>
                <a:gd name="connsiteX5029" fmla="*/ 388214 w 1581150"/>
                <a:gd name="connsiteY5029" fmla="*/ 1192834 h 3181350"/>
                <a:gd name="connsiteX5030" fmla="*/ 388119 w 1581150"/>
                <a:gd name="connsiteY5030" fmla="*/ 1192834 h 3181350"/>
                <a:gd name="connsiteX5031" fmla="*/ 385071 w 1581150"/>
                <a:gd name="connsiteY5031" fmla="*/ 1324946 h 3181350"/>
                <a:gd name="connsiteX5032" fmla="*/ 382023 w 1581150"/>
                <a:gd name="connsiteY5032" fmla="*/ 1326374 h 3181350"/>
                <a:gd name="connsiteX5033" fmla="*/ 381832 w 1581150"/>
                <a:gd name="connsiteY5033" fmla="*/ 1325517 h 3181350"/>
                <a:gd name="connsiteX5034" fmla="*/ 385071 w 1581150"/>
                <a:gd name="connsiteY5034" fmla="*/ 1324946 h 3181350"/>
                <a:gd name="connsiteX5035" fmla="*/ 378498 w 1581150"/>
                <a:gd name="connsiteY5035" fmla="*/ 1330375 h 3181350"/>
                <a:gd name="connsiteX5036" fmla="*/ 377641 w 1581150"/>
                <a:gd name="connsiteY5036" fmla="*/ 1331423 h 3181350"/>
                <a:gd name="connsiteX5037" fmla="*/ 376308 w 1581150"/>
                <a:gd name="connsiteY5037" fmla="*/ 1329137 h 3181350"/>
                <a:gd name="connsiteX5038" fmla="*/ 378498 w 1581150"/>
                <a:gd name="connsiteY5038" fmla="*/ 1330375 h 3181350"/>
                <a:gd name="connsiteX5039" fmla="*/ 378594 w 1581150"/>
                <a:gd name="connsiteY5039" fmla="*/ 1362284 h 3181350"/>
                <a:gd name="connsiteX5040" fmla="*/ 377546 w 1581150"/>
                <a:gd name="connsiteY5040" fmla="*/ 1369999 h 3181350"/>
                <a:gd name="connsiteX5041" fmla="*/ 375069 w 1581150"/>
                <a:gd name="connsiteY5041" fmla="*/ 1370570 h 3181350"/>
                <a:gd name="connsiteX5042" fmla="*/ 378594 w 1581150"/>
                <a:gd name="connsiteY5042" fmla="*/ 1362284 h 3181350"/>
                <a:gd name="connsiteX5043" fmla="*/ 375546 w 1581150"/>
                <a:gd name="connsiteY5043" fmla="*/ 1358760 h 3181350"/>
                <a:gd name="connsiteX5044" fmla="*/ 371545 w 1581150"/>
                <a:gd name="connsiteY5044" fmla="*/ 1352282 h 3181350"/>
                <a:gd name="connsiteX5045" fmla="*/ 372688 w 1581150"/>
                <a:gd name="connsiteY5045" fmla="*/ 1352473 h 3181350"/>
                <a:gd name="connsiteX5046" fmla="*/ 372688 w 1581150"/>
                <a:gd name="connsiteY5046" fmla="*/ 1350377 h 3181350"/>
                <a:gd name="connsiteX5047" fmla="*/ 375546 w 1581150"/>
                <a:gd name="connsiteY5047" fmla="*/ 1358760 h 3181350"/>
                <a:gd name="connsiteX5048" fmla="*/ 373641 w 1581150"/>
                <a:gd name="connsiteY5048" fmla="*/ 1447818 h 3181350"/>
                <a:gd name="connsiteX5049" fmla="*/ 372593 w 1581150"/>
                <a:gd name="connsiteY5049" fmla="*/ 1455343 h 3181350"/>
                <a:gd name="connsiteX5050" fmla="*/ 361925 w 1581150"/>
                <a:gd name="connsiteY5050" fmla="*/ 1454010 h 3181350"/>
                <a:gd name="connsiteX5051" fmla="*/ 373641 w 1581150"/>
                <a:gd name="connsiteY5051" fmla="*/ 1447818 h 3181350"/>
                <a:gd name="connsiteX5052" fmla="*/ 367926 w 1581150"/>
                <a:gd name="connsiteY5052" fmla="*/ 1462391 h 3181350"/>
                <a:gd name="connsiteX5053" fmla="*/ 365544 w 1581150"/>
                <a:gd name="connsiteY5053" fmla="*/ 1466678 h 3181350"/>
                <a:gd name="connsiteX5054" fmla="*/ 361734 w 1581150"/>
                <a:gd name="connsiteY5054" fmla="*/ 1455438 h 3181350"/>
                <a:gd name="connsiteX5055" fmla="*/ 367926 w 1581150"/>
                <a:gd name="connsiteY5055" fmla="*/ 1462391 h 3181350"/>
                <a:gd name="connsiteX5056" fmla="*/ 332778 w 1581150"/>
                <a:gd name="connsiteY5056" fmla="*/ 1607267 h 3181350"/>
                <a:gd name="connsiteX5057" fmla="*/ 334493 w 1581150"/>
                <a:gd name="connsiteY5057" fmla="*/ 1612696 h 3181350"/>
                <a:gd name="connsiteX5058" fmla="*/ 331350 w 1581150"/>
                <a:gd name="connsiteY5058" fmla="*/ 1609077 h 3181350"/>
                <a:gd name="connsiteX5059" fmla="*/ 332778 w 1581150"/>
                <a:gd name="connsiteY5059" fmla="*/ 1607267 h 3181350"/>
                <a:gd name="connsiteX5060" fmla="*/ 329159 w 1581150"/>
                <a:gd name="connsiteY5060" fmla="*/ 1611934 h 3181350"/>
                <a:gd name="connsiteX5061" fmla="*/ 333159 w 1581150"/>
                <a:gd name="connsiteY5061" fmla="*/ 1616601 h 3181350"/>
                <a:gd name="connsiteX5062" fmla="*/ 333159 w 1581150"/>
                <a:gd name="connsiteY5062" fmla="*/ 1618030 h 3181350"/>
                <a:gd name="connsiteX5063" fmla="*/ 324301 w 1581150"/>
                <a:gd name="connsiteY5063" fmla="*/ 1616887 h 3181350"/>
                <a:gd name="connsiteX5064" fmla="*/ 323253 w 1581150"/>
                <a:gd name="connsiteY5064" fmla="*/ 1624507 h 3181350"/>
                <a:gd name="connsiteX5065" fmla="*/ 339541 w 1581150"/>
                <a:gd name="connsiteY5065" fmla="*/ 1611077 h 3181350"/>
                <a:gd name="connsiteX5066" fmla="*/ 348018 w 1581150"/>
                <a:gd name="connsiteY5066" fmla="*/ 1627555 h 3181350"/>
                <a:gd name="connsiteX5067" fmla="*/ 340684 w 1581150"/>
                <a:gd name="connsiteY5067" fmla="*/ 1628127 h 3181350"/>
                <a:gd name="connsiteX5068" fmla="*/ 335826 w 1581150"/>
                <a:gd name="connsiteY5068" fmla="*/ 1624412 h 3181350"/>
                <a:gd name="connsiteX5069" fmla="*/ 332778 w 1581150"/>
                <a:gd name="connsiteY5069" fmla="*/ 1633270 h 3181350"/>
                <a:gd name="connsiteX5070" fmla="*/ 316586 w 1581150"/>
                <a:gd name="connsiteY5070" fmla="*/ 1632794 h 3181350"/>
                <a:gd name="connsiteX5071" fmla="*/ 316586 w 1581150"/>
                <a:gd name="connsiteY5071" fmla="*/ 1645081 h 3181350"/>
                <a:gd name="connsiteX5072" fmla="*/ 324587 w 1581150"/>
                <a:gd name="connsiteY5072" fmla="*/ 1639937 h 3181350"/>
                <a:gd name="connsiteX5073" fmla="*/ 329064 w 1581150"/>
                <a:gd name="connsiteY5073" fmla="*/ 1646700 h 3181350"/>
                <a:gd name="connsiteX5074" fmla="*/ 333445 w 1581150"/>
                <a:gd name="connsiteY5074" fmla="*/ 1641081 h 3181350"/>
                <a:gd name="connsiteX5075" fmla="*/ 354495 w 1581150"/>
                <a:gd name="connsiteY5075" fmla="*/ 1645272 h 3181350"/>
                <a:gd name="connsiteX5076" fmla="*/ 351733 w 1581150"/>
                <a:gd name="connsiteY5076" fmla="*/ 1648891 h 3181350"/>
                <a:gd name="connsiteX5077" fmla="*/ 350876 w 1581150"/>
                <a:gd name="connsiteY5077" fmla="*/ 1648796 h 3181350"/>
                <a:gd name="connsiteX5078" fmla="*/ 350971 w 1581150"/>
                <a:gd name="connsiteY5078" fmla="*/ 1649082 h 3181350"/>
                <a:gd name="connsiteX5079" fmla="*/ 340398 w 1581150"/>
                <a:gd name="connsiteY5079" fmla="*/ 1655844 h 3181350"/>
                <a:gd name="connsiteX5080" fmla="*/ 314205 w 1581150"/>
                <a:gd name="connsiteY5080" fmla="*/ 1649558 h 3181350"/>
                <a:gd name="connsiteX5081" fmla="*/ 312109 w 1581150"/>
                <a:gd name="connsiteY5081" fmla="*/ 1626222 h 3181350"/>
                <a:gd name="connsiteX5082" fmla="*/ 317443 w 1581150"/>
                <a:gd name="connsiteY5082" fmla="*/ 1626888 h 3181350"/>
                <a:gd name="connsiteX5083" fmla="*/ 312776 w 1581150"/>
                <a:gd name="connsiteY5083" fmla="*/ 1621745 h 3181350"/>
                <a:gd name="connsiteX5084" fmla="*/ 329159 w 1581150"/>
                <a:gd name="connsiteY5084" fmla="*/ 1611934 h 3181350"/>
                <a:gd name="connsiteX5085" fmla="*/ 318491 w 1581150"/>
                <a:gd name="connsiteY5085" fmla="*/ 1606981 h 3181350"/>
                <a:gd name="connsiteX5086" fmla="*/ 309823 w 1581150"/>
                <a:gd name="connsiteY5086" fmla="*/ 1604409 h 3181350"/>
                <a:gd name="connsiteX5087" fmla="*/ 319062 w 1581150"/>
                <a:gd name="connsiteY5087" fmla="*/ 1602504 h 3181350"/>
                <a:gd name="connsiteX5088" fmla="*/ 318491 w 1581150"/>
                <a:gd name="connsiteY5088" fmla="*/ 1606981 h 3181350"/>
                <a:gd name="connsiteX5089" fmla="*/ 285534 w 1581150"/>
                <a:gd name="connsiteY5089" fmla="*/ 1609362 h 3181350"/>
                <a:gd name="connsiteX5090" fmla="*/ 287820 w 1581150"/>
                <a:gd name="connsiteY5090" fmla="*/ 1603171 h 3181350"/>
                <a:gd name="connsiteX5091" fmla="*/ 288297 w 1581150"/>
                <a:gd name="connsiteY5091" fmla="*/ 1603266 h 3181350"/>
                <a:gd name="connsiteX5092" fmla="*/ 291345 w 1581150"/>
                <a:gd name="connsiteY5092" fmla="*/ 1610124 h 3181350"/>
                <a:gd name="connsiteX5093" fmla="*/ 285534 w 1581150"/>
                <a:gd name="connsiteY5093" fmla="*/ 1609362 h 3181350"/>
                <a:gd name="connsiteX5094" fmla="*/ 297822 w 1581150"/>
                <a:gd name="connsiteY5094" fmla="*/ 1612982 h 3181350"/>
                <a:gd name="connsiteX5095" fmla="*/ 298107 w 1581150"/>
                <a:gd name="connsiteY5095" fmla="*/ 1610696 h 3181350"/>
                <a:gd name="connsiteX5096" fmla="*/ 300298 w 1581150"/>
                <a:gd name="connsiteY5096" fmla="*/ 1610696 h 3181350"/>
                <a:gd name="connsiteX5097" fmla="*/ 302394 w 1581150"/>
                <a:gd name="connsiteY5097" fmla="*/ 1611744 h 3181350"/>
                <a:gd name="connsiteX5098" fmla="*/ 304680 w 1581150"/>
                <a:gd name="connsiteY5098" fmla="*/ 1614601 h 3181350"/>
                <a:gd name="connsiteX5099" fmla="*/ 301727 w 1581150"/>
                <a:gd name="connsiteY5099" fmla="*/ 1615744 h 3181350"/>
                <a:gd name="connsiteX5100" fmla="*/ 297822 w 1581150"/>
                <a:gd name="connsiteY5100" fmla="*/ 1612982 h 3181350"/>
                <a:gd name="connsiteX5101" fmla="*/ 284106 w 1581150"/>
                <a:gd name="connsiteY5101" fmla="*/ 1597170 h 3181350"/>
                <a:gd name="connsiteX5102" fmla="*/ 287535 w 1581150"/>
                <a:gd name="connsiteY5102" fmla="*/ 1597075 h 3181350"/>
                <a:gd name="connsiteX5103" fmla="*/ 287535 w 1581150"/>
                <a:gd name="connsiteY5103" fmla="*/ 1597265 h 3181350"/>
                <a:gd name="connsiteX5104" fmla="*/ 284106 w 1581150"/>
                <a:gd name="connsiteY5104" fmla="*/ 1597170 h 3181350"/>
                <a:gd name="connsiteX5105" fmla="*/ 278295 w 1581150"/>
                <a:gd name="connsiteY5105" fmla="*/ 1585169 h 3181350"/>
                <a:gd name="connsiteX5106" fmla="*/ 278010 w 1581150"/>
                <a:gd name="connsiteY5106" fmla="*/ 1585169 h 3181350"/>
                <a:gd name="connsiteX5107" fmla="*/ 278295 w 1581150"/>
                <a:gd name="connsiteY5107" fmla="*/ 1584407 h 3181350"/>
                <a:gd name="connsiteX5108" fmla="*/ 278295 w 1581150"/>
                <a:gd name="connsiteY5108" fmla="*/ 1585169 h 3181350"/>
                <a:gd name="connsiteX5109" fmla="*/ 277629 w 1581150"/>
                <a:gd name="connsiteY5109" fmla="*/ 1577358 h 3181350"/>
                <a:gd name="connsiteX5110" fmla="*/ 277438 w 1581150"/>
                <a:gd name="connsiteY5110" fmla="*/ 1578120 h 3181350"/>
                <a:gd name="connsiteX5111" fmla="*/ 276771 w 1581150"/>
                <a:gd name="connsiteY5111" fmla="*/ 1577168 h 3181350"/>
                <a:gd name="connsiteX5112" fmla="*/ 272771 w 1581150"/>
                <a:gd name="connsiteY5112" fmla="*/ 1581549 h 3181350"/>
                <a:gd name="connsiteX5113" fmla="*/ 273152 w 1581150"/>
                <a:gd name="connsiteY5113" fmla="*/ 1576787 h 3181350"/>
                <a:gd name="connsiteX5114" fmla="*/ 277629 w 1581150"/>
                <a:gd name="connsiteY5114" fmla="*/ 1577358 h 3181350"/>
                <a:gd name="connsiteX5115" fmla="*/ 270580 w 1581150"/>
                <a:gd name="connsiteY5115" fmla="*/ 1586216 h 3181350"/>
                <a:gd name="connsiteX5116" fmla="*/ 268485 w 1581150"/>
                <a:gd name="connsiteY5116" fmla="*/ 1589169 h 3181350"/>
                <a:gd name="connsiteX5117" fmla="*/ 269818 w 1581150"/>
                <a:gd name="connsiteY5117" fmla="*/ 1594694 h 3181350"/>
                <a:gd name="connsiteX5118" fmla="*/ 266484 w 1581150"/>
                <a:gd name="connsiteY5118" fmla="*/ 1590122 h 3181350"/>
                <a:gd name="connsiteX5119" fmla="*/ 266770 w 1581150"/>
                <a:gd name="connsiteY5119" fmla="*/ 1587455 h 3181350"/>
                <a:gd name="connsiteX5120" fmla="*/ 270580 w 1581150"/>
                <a:gd name="connsiteY5120" fmla="*/ 1586216 h 3181350"/>
                <a:gd name="connsiteX5121" fmla="*/ 259341 w 1581150"/>
                <a:gd name="connsiteY5121" fmla="*/ 1592027 h 3181350"/>
                <a:gd name="connsiteX5122" fmla="*/ 255340 w 1581150"/>
                <a:gd name="connsiteY5122" fmla="*/ 1592027 h 3181350"/>
                <a:gd name="connsiteX5123" fmla="*/ 253340 w 1581150"/>
                <a:gd name="connsiteY5123" fmla="*/ 1590122 h 3181350"/>
                <a:gd name="connsiteX5124" fmla="*/ 255340 w 1581150"/>
                <a:gd name="connsiteY5124" fmla="*/ 1588312 h 3181350"/>
                <a:gd name="connsiteX5125" fmla="*/ 257531 w 1581150"/>
                <a:gd name="connsiteY5125" fmla="*/ 1588407 h 3181350"/>
                <a:gd name="connsiteX5126" fmla="*/ 255912 w 1581150"/>
                <a:gd name="connsiteY5126" fmla="*/ 1587550 h 3181350"/>
                <a:gd name="connsiteX5127" fmla="*/ 260484 w 1581150"/>
                <a:gd name="connsiteY5127" fmla="*/ 1584502 h 3181350"/>
                <a:gd name="connsiteX5128" fmla="*/ 259341 w 1581150"/>
                <a:gd name="connsiteY5128" fmla="*/ 1592027 h 3181350"/>
                <a:gd name="connsiteX5129" fmla="*/ 247720 w 1581150"/>
                <a:gd name="connsiteY5129" fmla="*/ 1595551 h 3181350"/>
                <a:gd name="connsiteX5130" fmla="*/ 249720 w 1581150"/>
                <a:gd name="connsiteY5130" fmla="*/ 1594027 h 3181350"/>
                <a:gd name="connsiteX5131" fmla="*/ 247911 w 1581150"/>
                <a:gd name="connsiteY5131" fmla="*/ 1595741 h 3181350"/>
                <a:gd name="connsiteX5132" fmla="*/ 247720 w 1581150"/>
                <a:gd name="connsiteY5132" fmla="*/ 1595551 h 3181350"/>
                <a:gd name="connsiteX5133" fmla="*/ 252959 w 1581150"/>
                <a:gd name="connsiteY5133" fmla="*/ 1598885 h 3181350"/>
                <a:gd name="connsiteX5134" fmla="*/ 256769 w 1581150"/>
                <a:gd name="connsiteY5134" fmla="*/ 1598694 h 3181350"/>
                <a:gd name="connsiteX5135" fmla="*/ 256293 w 1581150"/>
                <a:gd name="connsiteY5135" fmla="*/ 1605171 h 3181350"/>
                <a:gd name="connsiteX5136" fmla="*/ 252959 w 1581150"/>
                <a:gd name="connsiteY5136" fmla="*/ 1598885 h 3181350"/>
                <a:gd name="connsiteX5137" fmla="*/ 265437 w 1581150"/>
                <a:gd name="connsiteY5137" fmla="*/ 1599552 h 3181350"/>
                <a:gd name="connsiteX5138" fmla="*/ 265341 w 1581150"/>
                <a:gd name="connsiteY5138" fmla="*/ 1603171 h 3181350"/>
                <a:gd name="connsiteX5139" fmla="*/ 263817 w 1581150"/>
                <a:gd name="connsiteY5139" fmla="*/ 1603076 h 3181350"/>
                <a:gd name="connsiteX5140" fmla="*/ 265437 w 1581150"/>
                <a:gd name="connsiteY5140" fmla="*/ 1599552 h 3181350"/>
                <a:gd name="connsiteX5141" fmla="*/ 288582 w 1581150"/>
                <a:gd name="connsiteY5141" fmla="*/ 1617459 h 3181350"/>
                <a:gd name="connsiteX5142" fmla="*/ 288868 w 1581150"/>
                <a:gd name="connsiteY5142" fmla="*/ 1618125 h 3181350"/>
                <a:gd name="connsiteX5143" fmla="*/ 288487 w 1581150"/>
                <a:gd name="connsiteY5143" fmla="*/ 1618220 h 3181350"/>
                <a:gd name="connsiteX5144" fmla="*/ 288582 w 1581150"/>
                <a:gd name="connsiteY5144" fmla="*/ 1617459 h 3181350"/>
                <a:gd name="connsiteX5145" fmla="*/ 280486 w 1581150"/>
                <a:gd name="connsiteY5145" fmla="*/ 1651558 h 3181350"/>
                <a:gd name="connsiteX5146" fmla="*/ 280772 w 1581150"/>
                <a:gd name="connsiteY5146" fmla="*/ 1651653 h 3181350"/>
                <a:gd name="connsiteX5147" fmla="*/ 280486 w 1581150"/>
                <a:gd name="connsiteY5147" fmla="*/ 1651653 h 3181350"/>
                <a:gd name="connsiteX5148" fmla="*/ 280486 w 1581150"/>
                <a:gd name="connsiteY5148" fmla="*/ 1651558 h 3181350"/>
                <a:gd name="connsiteX5149" fmla="*/ 292107 w 1581150"/>
                <a:gd name="connsiteY5149" fmla="*/ 1665274 h 3181350"/>
                <a:gd name="connsiteX5150" fmla="*/ 284963 w 1581150"/>
                <a:gd name="connsiteY5150" fmla="*/ 1668608 h 3181350"/>
                <a:gd name="connsiteX5151" fmla="*/ 288106 w 1581150"/>
                <a:gd name="connsiteY5151" fmla="*/ 1664226 h 3181350"/>
                <a:gd name="connsiteX5152" fmla="*/ 292107 w 1581150"/>
                <a:gd name="connsiteY5152" fmla="*/ 1665274 h 3181350"/>
                <a:gd name="connsiteX5153" fmla="*/ 279819 w 1581150"/>
                <a:gd name="connsiteY5153" fmla="*/ 1688324 h 3181350"/>
                <a:gd name="connsiteX5154" fmla="*/ 277533 w 1581150"/>
                <a:gd name="connsiteY5154" fmla="*/ 1688229 h 3181350"/>
                <a:gd name="connsiteX5155" fmla="*/ 279629 w 1581150"/>
                <a:gd name="connsiteY5155" fmla="*/ 1688134 h 3181350"/>
                <a:gd name="connsiteX5156" fmla="*/ 279819 w 1581150"/>
                <a:gd name="connsiteY5156" fmla="*/ 1688324 h 3181350"/>
                <a:gd name="connsiteX5157" fmla="*/ 270104 w 1581150"/>
                <a:gd name="connsiteY5157" fmla="*/ 1685848 h 3181350"/>
                <a:gd name="connsiteX5158" fmla="*/ 277438 w 1581150"/>
                <a:gd name="connsiteY5158" fmla="*/ 1688324 h 3181350"/>
                <a:gd name="connsiteX5159" fmla="*/ 276295 w 1581150"/>
                <a:gd name="connsiteY5159" fmla="*/ 1691658 h 3181350"/>
                <a:gd name="connsiteX5160" fmla="*/ 269342 w 1581150"/>
                <a:gd name="connsiteY5160" fmla="*/ 1686515 h 3181350"/>
                <a:gd name="connsiteX5161" fmla="*/ 270104 w 1581150"/>
                <a:gd name="connsiteY5161" fmla="*/ 1685848 h 3181350"/>
                <a:gd name="connsiteX5162" fmla="*/ 286582 w 1581150"/>
                <a:gd name="connsiteY5162" fmla="*/ 1763572 h 3181350"/>
                <a:gd name="connsiteX5163" fmla="*/ 288582 w 1581150"/>
                <a:gd name="connsiteY5163" fmla="*/ 1765763 h 3181350"/>
                <a:gd name="connsiteX5164" fmla="*/ 286868 w 1581150"/>
                <a:gd name="connsiteY5164" fmla="*/ 1767001 h 3181350"/>
                <a:gd name="connsiteX5165" fmla="*/ 286201 w 1581150"/>
                <a:gd name="connsiteY5165" fmla="*/ 1767477 h 3181350"/>
                <a:gd name="connsiteX5166" fmla="*/ 278962 w 1581150"/>
                <a:gd name="connsiteY5166" fmla="*/ 1772907 h 3181350"/>
                <a:gd name="connsiteX5167" fmla="*/ 278772 w 1581150"/>
                <a:gd name="connsiteY5167" fmla="*/ 1772907 h 3181350"/>
                <a:gd name="connsiteX5168" fmla="*/ 277819 w 1581150"/>
                <a:gd name="connsiteY5168" fmla="*/ 1771954 h 3181350"/>
                <a:gd name="connsiteX5169" fmla="*/ 277724 w 1581150"/>
                <a:gd name="connsiteY5169" fmla="*/ 1765477 h 3181350"/>
                <a:gd name="connsiteX5170" fmla="*/ 279629 w 1581150"/>
                <a:gd name="connsiteY5170" fmla="*/ 1763953 h 3181350"/>
                <a:gd name="connsiteX5171" fmla="*/ 286582 w 1581150"/>
                <a:gd name="connsiteY5171" fmla="*/ 1763572 h 3181350"/>
                <a:gd name="connsiteX5172" fmla="*/ 278581 w 1581150"/>
                <a:gd name="connsiteY5172" fmla="*/ 1851678 h 3181350"/>
                <a:gd name="connsiteX5173" fmla="*/ 278200 w 1581150"/>
                <a:gd name="connsiteY5173" fmla="*/ 1854726 h 3181350"/>
                <a:gd name="connsiteX5174" fmla="*/ 276200 w 1581150"/>
                <a:gd name="connsiteY5174" fmla="*/ 1851583 h 3181350"/>
                <a:gd name="connsiteX5175" fmla="*/ 278581 w 1581150"/>
                <a:gd name="connsiteY5175" fmla="*/ 1851678 h 3181350"/>
                <a:gd name="connsiteX5176" fmla="*/ 276676 w 1581150"/>
                <a:gd name="connsiteY5176" fmla="*/ 1869681 h 3181350"/>
                <a:gd name="connsiteX5177" fmla="*/ 272295 w 1581150"/>
                <a:gd name="connsiteY5177" fmla="*/ 1862156 h 3181350"/>
                <a:gd name="connsiteX5178" fmla="*/ 271818 w 1581150"/>
                <a:gd name="connsiteY5178" fmla="*/ 1862346 h 3181350"/>
                <a:gd name="connsiteX5179" fmla="*/ 273533 w 1581150"/>
                <a:gd name="connsiteY5179" fmla="*/ 1858251 h 3181350"/>
                <a:gd name="connsiteX5180" fmla="*/ 276676 w 1581150"/>
                <a:gd name="connsiteY5180" fmla="*/ 1869681 h 3181350"/>
                <a:gd name="connsiteX5181" fmla="*/ 285344 w 1581150"/>
                <a:gd name="connsiteY5181" fmla="*/ 1876729 h 3181350"/>
                <a:gd name="connsiteX5182" fmla="*/ 281820 w 1581150"/>
                <a:gd name="connsiteY5182" fmla="*/ 1876253 h 3181350"/>
                <a:gd name="connsiteX5183" fmla="*/ 281248 w 1581150"/>
                <a:gd name="connsiteY5183" fmla="*/ 1880253 h 3181350"/>
                <a:gd name="connsiteX5184" fmla="*/ 280391 w 1581150"/>
                <a:gd name="connsiteY5184" fmla="*/ 1880158 h 3181350"/>
                <a:gd name="connsiteX5185" fmla="*/ 271056 w 1581150"/>
                <a:gd name="connsiteY5185" fmla="*/ 1876443 h 3181350"/>
                <a:gd name="connsiteX5186" fmla="*/ 272295 w 1581150"/>
                <a:gd name="connsiteY5186" fmla="*/ 1872157 h 3181350"/>
                <a:gd name="connsiteX5187" fmla="*/ 285344 w 1581150"/>
                <a:gd name="connsiteY5187" fmla="*/ 1876729 h 3181350"/>
                <a:gd name="connsiteX5188" fmla="*/ 268294 w 1581150"/>
                <a:gd name="connsiteY5188" fmla="*/ 1933022 h 3181350"/>
                <a:gd name="connsiteX5189" fmla="*/ 268389 w 1581150"/>
                <a:gd name="connsiteY5189" fmla="*/ 1933117 h 3181350"/>
                <a:gd name="connsiteX5190" fmla="*/ 268294 w 1581150"/>
                <a:gd name="connsiteY5190" fmla="*/ 1933022 h 3181350"/>
                <a:gd name="connsiteX5191" fmla="*/ 268294 w 1581150"/>
                <a:gd name="connsiteY5191" fmla="*/ 1933022 h 3181350"/>
                <a:gd name="connsiteX5192" fmla="*/ 276009 w 1581150"/>
                <a:gd name="connsiteY5192" fmla="*/ 1933022 h 3181350"/>
                <a:gd name="connsiteX5193" fmla="*/ 278772 w 1581150"/>
                <a:gd name="connsiteY5193" fmla="*/ 1935879 h 3181350"/>
                <a:gd name="connsiteX5194" fmla="*/ 276009 w 1581150"/>
                <a:gd name="connsiteY5194" fmla="*/ 1936260 h 3181350"/>
                <a:gd name="connsiteX5195" fmla="*/ 276009 w 1581150"/>
                <a:gd name="connsiteY5195" fmla="*/ 1933022 h 3181350"/>
                <a:gd name="connsiteX5196" fmla="*/ 287820 w 1581150"/>
                <a:gd name="connsiteY5196" fmla="*/ 1935498 h 3181350"/>
                <a:gd name="connsiteX5197" fmla="*/ 288487 w 1581150"/>
                <a:gd name="connsiteY5197" fmla="*/ 1943309 h 3181350"/>
                <a:gd name="connsiteX5198" fmla="*/ 285534 w 1581150"/>
                <a:gd name="connsiteY5198" fmla="*/ 1944261 h 3181350"/>
                <a:gd name="connsiteX5199" fmla="*/ 277533 w 1581150"/>
                <a:gd name="connsiteY5199" fmla="*/ 1941594 h 3181350"/>
                <a:gd name="connsiteX5200" fmla="*/ 277629 w 1581150"/>
                <a:gd name="connsiteY5200" fmla="*/ 1945214 h 3181350"/>
                <a:gd name="connsiteX5201" fmla="*/ 273819 w 1581150"/>
                <a:gd name="connsiteY5201" fmla="*/ 1944642 h 3181350"/>
                <a:gd name="connsiteX5202" fmla="*/ 287820 w 1581150"/>
                <a:gd name="connsiteY5202" fmla="*/ 1935498 h 3181350"/>
                <a:gd name="connsiteX5203" fmla="*/ 277248 w 1581150"/>
                <a:gd name="connsiteY5203" fmla="*/ 1958739 h 3181350"/>
                <a:gd name="connsiteX5204" fmla="*/ 278010 w 1581150"/>
                <a:gd name="connsiteY5204" fmla="*/ 1959692 h 3181350"/>
                <a:gd name="connsiteX5205" fmla="*/ 277057 w 1581150"/>
                <a:gd name="connsiteY5205" fmla="*/ 1959311 h 3181350"/>
                <a:gd name="connsiteX5206" fmla="*/ 277248 w 1581150"/>
                <a:gd name="connsiteY5206" fmla="*/ 1958739 h 3181350"/>
                <a:gd name="connsiteX5207" fmla="*/ 282963 w 1581150"/>
                <a:gd name="connsiteY5207" fmla="*/ 1976456 h 3181350"/>
                <a:gd name="connsiteX5208" fmla="*/ 280486 w 1581150"/>
                <a:gd name="connsiteY5208" fmla="*/ 1974741 h 3181350"/>
                <a:gd name="connsiteX5209" fmla="*/ 281820 w 1581150"/>
                <a:gd name="connsiteY5209" fmla="*/ 1963597 h 3181350"/>
                <a:gd name="connsiteX5210" fmla="*/ 287916 w 1581150"/>
                <a:gd name="connsiteY5210" fmla="*/ 1966550 h 3181350"/>
                <a:gd name="connsiteX5211" fmla="*/ 286582 w 1581150"/>
                <a:gd name="connsiteY5211" fmla="*/ 1967407 h 3181350"/>
                <a:gd name="connsiteX5212" fmla="*/ 292392 w 1581150"/>
                <a:gd name="connsiteY5212" fmla="*/ 1970741 h 3181350"/>
                <a:gd name="connsiteX5213" fmla="*/ 291630 w 1581150"/>
                <a:gd name="connsiteY5213" fmla="*/ 1971312 h 3181350"/>
                <a:gd name="connsiteX5214" fmla="*/ 291726 w 1581150"/>
                <a:gd name="connsiteY5214" fmla="*/ 1972455 h 3181350"/>
                <a:gd name="connsiteX5215" fmla="*/ 282963 w 1581150"/>
                <a:gd name="connsiteY5215" fmla="*/ 1976456 h 3181350"/>
                <a:gd name="connsiteX5216" fmla="*/ 296774 w 1581150"/>
                <a:gd name="connsiteY5216" fmla="*/ 1973503 h 3181350"/>
                <a:gd name="connsiteX5217" fmla="*/ 303632 w 1581150"/>
                <a:gd name="connsiteY5217" fmla="*/ 1975884 h 3181350"/>
                <a:gd name="connsiteX5218" fmla="*/ 301155 w 1581150"/>
                <a:gd name="connsiteY5218" fmla="*/ 1980170 h 3181350"/>
                <a:gd name="connsiteX5219" fmla="*/ 296298 w 1581150"/>
                <a:gd name="connsiteY5219" fmla="*/ 1976170 h 3181350"/>
                <a:gd name="connsiteX5220" fmla="*/ 296393 w 1581150"/>
                <a:gd name="connsiteY5220" fmla="*/ 1975218 h 3181350"/>
                <a:gd name="connsiteX5221" fmla="*/ 296774 w 1581150"/>
                <a:gd name="connsiteY5221" fmla="*/ 1973503 h 3181350"/>
                <a:gd name="connsiteX5222" fmla="*/ 297250 w 1581150"/>
                <a:gd name="connsiteY5222" fmla="*/ 1989219 h 3181350"/>
                <a:gd name="connsiteX5223" fmla="*/ 305061 w 1581150"/>
                <a:gd name="connsiteY5223" fmla="*/ 1985409 h 3181350"/>
                <a:gd name="connsiteX5224" fmla="*/ 307442 w 1581150"/>
                <a:gd name="connsiteY5224" fmla="*/ 1987124 h 3181350"/>
                <a:gd name="connsiteX5225" fmla="*/ 300870 w 1581150"/>
                <a:gd name="connsiteY5225" fmla="*/ 1995506 h 3181350"/>
                <a:gd name="connsiteX5226" fmla="*/ 297250 w 1581150"/>
                <a:gd name="connsiteY5226" fmla="*/ 1989219 h 3181350"/>
                <a:gd name="connsiteX5227" fmla="*/ 251435 w 1581150"/>
                <a:gd name="connsiteY5227" fmla="*/ 2119236 h 3181350"/>
                <a:gd name="connsiteX5228" fmla="*/ 250387 w 1581150"/>
                <a:gd name="connsiteY5228" fmla="*/ 2112759 h 3181350"/>
                <a:gd name="connsiteX5229" fmla="*/ 250863 w 1581150"/>
                <a:gd name="connsiteY5229" fmla="*/ 2106186 h 3181350"/>
                <a:gd name="connsiteX5230" fmla="*/ 256864 w 1581150"/>
                <a:gd name="connsiteY5230" fmla="*/ 2114664 h 3181350"/>
                <a:gd name="connsiteX5231" fmla="*/ 259626 w 1581150"/>
                <a:gd name="connsiteY5231" fmla="*/ 2112949 h 3181350"/>
                <a:gd name="connsiteX5232" fmla="*/ 268199 w 1581150"/>
                <a:gd name="connsiteY5232" fmla="*/ 2118950 h 3181350"/>
                <a:gd name="connsiteX5233" fmla="*/ 269723 w 1581150"/>
                <a:gd name="connsiteY5233" fmla="*/ 2125427 h 3181350"/>
                <a:gd name="connsiteX5234" fmla="*/ 269532 w 1581150"/>
                <a:gd name="connsiteY5234" fmla="*/ 2127046 h 3181350"/>
                <a:gd name="connsiteX5235" fmla="*/ 262198 w 1581150"/>
                <a:gd name="connsiteY5235" fmla="*/ 2115330 h 3181350"/>
                <a:gd name="connsiteX5236" fmla="*/ 251625 w 1581150"/>
                <a:gd name="connsiteY5236" fmla="*/ 2123427 h 3181350"/>
                <a:gd name="connsiteX5237" fmla="*/ 246863 w 1581150"/>
                <a:gd name="connsiteY5237" fmla="*/ 2121141 h 3181350"/>
                <a:gd name="connsiteX5238" fmla="*/ 244863 w 1581150"/>
                <a:gd name="connsiteY5238" fmla="*/ 2118093 h 3181350"/>
                <a:gd name="connsiteX5239" fmla="*/ 251435 w 1581150"/>
                <a:gd name="connsiteY5239" fmla="*/ 2119236 h 3181350"/>
                <a:gd name="connsiteX5240" fmla="*/ 220860 w 1581150"/>
                <a:gd name="connsiteY5240" fmla="*/ 2119331 h 3181350"/>
                <a:gd name="connsiteX5241" fmla="*/ 220574 w 1581150"/>
                <a:gd name="connsiteY5241" fmla="*/ 2118569 h 3181350"/>
                <a:gd name="connsiteX5242" fmla="*/ 220860 w 1581150"/>
                <a:gd name="connsiteY5242" fmla="*/ 2119331 h 3181350"/>
                <a:gd name="connsiteX5243" fmla="*/ 221812 w 1581150"/>
                <a:gd name="connsiteY5243" fmla="*/ 2132190 h 3181350"/>
                <a:gd name="connsiteX5244" fmla="*/ 223431 w 1581150"/>
                <a:gd name="connsiteY5244" fmla="*/ 2133618 h 3181350"/>
                <a:gd name="connsiteX5245" fmla="*/ 222288 w 1581150"/>
                <a:gd name="connsiteY5245" fmla="*/ 2135142 h 3181350"/>
                <a:gd name="connsiteX5246" fmla="*/ 220764 w 1581150"/>
                <a:gd name="connsiteY5246" fmla="*/ 2134380 h 3181350"/>
                <a:gd name="connsiteX5247" fmla="*/ 220860 w 1581150"/>
                <a:gd name="connsiteY5247" fmla="*/ 2135809 h 3181350"/>
                <a:gd name="connsiteX5248" fmla="*/ 214383 w 1581150"/>
                <a:gd name="connsiteY5248" fmla="*/ 2133999 h 3181350"/>
                <a:gd name="connsiteX5249" fmla="*/ 215240 w 1581150"/>
                <a:gd name="connsiteY5249" fmla="*/ 2132571 h 3181350"/>
                <a:gd name="connsiteX5250" fmla="*/ 221812 w 1581150"/>
                <a:gd name="connsiteY5250" fmla="*/ 2132190 h 3181350"/>
                <a:gd name="connsiteX5251" fmla="*/ 208572 w 1581150"/>
                <a:gd name="connsiteY5251" fmla="*/ 2134285 h 3181350"/>
                <a:gd name="connsiteX5252" fmla="*/ 206763 w 1581150"/>
                <a:gd name="connsiteY5252" fmla="*/ 2140191 h 3181350"/>
                <a:gd name="connsiteX5253" fmla="*/ 205715 w 1581150"/>
                <a:gd name="connsiteY5253" fmla="*/ 2139524 h 3181350"/>
                <a:gd name="connsiteX5254" fmla="*/ 208572 w 1581150"/>
                <a:gd name="connsiteY5254" fmla="*/ 2134285 h 3181350"/>
                <a:gd name="connsiteX5255" fmla="*/ 201619 w 1581150"/>
                <a:gd name="connsiteY5255" fmla="*/ 2150478 h 3181350"/>
                <a:gd name="connsiteX5256" fmla="*/ 202476 w 1581150"/>
                <a:gd name="connsiteY5256" fmla="*/ 2153907 h 3181350"/>
                <a:gd name="connsiteX5257" fmla="*/ 200857 w 1581150"/>
                <a:gd name="connsiteY5257" fmla="*/ 2155050 h 3181350"/>
                <a:gd name="connsiteX5258" fmla="*/ 200190 w 1581150"/>
                <a:gd name="connsiteY5258" fmla="*/ 2155050 h 3181350"/>
                <a:gd name="connsiteX5259" fmla="*/ 197619 w 1581150"/>
                <a:gd name="connsiteY5259" fmla="*/ 2150287 h 3181350"/>
                <a:gd name="connsiteX5260" fmla="*/ 201619 w 1581150"/>
                <a:gd name="connsiteY5260" fmla="*/ 2150478 h 3181350"/>
                <a:gd name="connsiteX5261" fmla="*/ 207620 w 1581150"/>
                <a:gd name="connsiteY5261" fmla="*/ 2156193 h 3181350"/>
                <a:gd name="connsiteX5262" fmla="*/ 206382 w 1581150"/>
                <a:gd name="connsiteY5262" fmla="*/ 2167242 h 3181350"/>
                <a:gd name="connsiteX5263" fmla="*/ 199905 w 1581150"/>
                <a:gd name="connsiteY5263" fmla="*/ 2169051 h 3181350"/>
                <a:gd name="connsiteX5264" fmla="*/ 201810 w 1581150"/>
                <a:gd name="connsiteY5264" fmla="*/ 2158860 h 3181350"/>
                <a:gd name="connsiteX5265" fmla="*/ 207620 w 1581150"/>
                <a:gd name="connsiteY5265" fmla="*/ 2156193 h 3181350"/>
                <a:gd name="connsiteX5266" fmla="*/ 181426 w 1581150"/>
                <a:gd name="connsiteY5266" fmla="*/ 2209152 h 3181350"/>
                <a:gd name="connsiteX5267" fmla="*/ 184188 w 1581150"/>
                <a:gd name="connsiteY5267" fmla="*/ 2211152 h 3181350"/>
                <a:gd name="connsiteX5268" fmla="*/ 182950 w 1581150"/>
                <a:gd name="connsiteY5268" fmla="*/ 2214676 h 3181350"/>
                <a:gd name="connsiteX5269" fmla="*/ 184569 w 1581150"/>
                <a:gd name="connsiteY5269" fmla="*/ 2215057 h 3181350"/>
                <a:gd name="connsiteX5270" fmla="*/ 183236 w 1581150"/>
                <a:gd name="connsiteY5270" fmla="*/ 2216676 h 3181350"/>
                <a:gd name="connsiteX5271" fmla="*/ 176473 w 1581150"/>
                <a:gd name="connsiteY5271" fmla="*/ 2208294 h 3181350"/>
                <a:gd name="connsiteX5272" fmla="*/ 179235 w 1581150"/>
                <a:gd name="connsiteY5272" fmla="*/ 2208485 h 3181350"/>
                <a:gd name="connsiteX5273" fmla="*/ 178188 w 1581150"/>
                <a:gd name="connsiteY5273" fmla="*/ 2209437 h 3181350"/>
                <a:gd name="connsiteX5274" fmla="*/ 181426 w 1581150"/>
                <a:gd name="connsiteY5274" fmla="*/ 2209152 h 3181350"/>
                <a:gd name="connsiteX5275" fmla="*/ 520707 w 1581150"/>
                <a:gd name="connsiteY5275" fmla="*/ 821549 h 3181350"/>
                <a:gd name="connsiteX5276" fmla="*/ 522231 w 1581150"/>
                <a:gd name="connsiteY5276" fmla="*/ 823264 h 3181350"/>
                <a:gd name="connsiteX5277" fmla="*/ 523564 w 1581150"/>
                <a:gd name="connsiteY5277" fmla="*/ 814215 h 3181350"/>
                <a:gd name="connsiteX5278" fmla="*/ 528422 w 1581150"/>
                <a:gd name="connsiteY5278" fmla="*/ 817930 h 3181350"/>
                <a:gd name="connsiteX5279" fmla="*/ 520707 w 1581150"/>
                <a:gd name="connsiteY5279" fmla="*/ 821549 h 3181350"/>
                <a:gd name="connsiteX5280" fmla="*/ 490798 w 1581150"/>
                <a:gd name="connsiteY5280" fmla="*/ 736110 h 3181350"/>
                <a:gd name="connsiteX5281" fmla="*/ 490322 w 1581150"/>
                <a:gd name="connsiteY5281" fmla="*/ 732681 h 3181350"/>
                <a:gd name="connsiteX5282" fmla="*/ 492036 w 1581150"/>
                <a:gd name="connsiteY5282" fmla="*/ 731824 h 3181350"/>
                <a:gd name="connsiteX5283" fmla="*/ 490798 w 1581150"/>
                <a:gd name="connsiteY5283" fmla="*/ 736110 h 3181350"/>
                <a:gd name="connsiteX5284" fmla="*/ 379641 w 1581150"/>
                <a:gd name="connsiteY5284" fmla="*/ 585615 h 3181350"/>
                <a:gd name="connsiteX5285" fmla="*/ 379451 w 1581150"/>
                <a:gd name="connsiteY5285" fmla="*/ 586568 h 3181350"/>
                <a:gd name="connsiteX5286" fmla="*/ 372021 w 1581150"/>
                <a:gd name="connsiteY5286" fmla="*/ 589330 h 3181350"/>
                <a:gd name="connsiteX5287" fmla="*/ 371545 w 1581150"/>
                <a:gd name="connsiteY5287" fmla="*/ 586282 h 3181350"/>
                <a:gd name="connsiteX5288" fmla="*/ 379641 w 1581150"/>
                <a:gd name="connsiteY5288" fmla="*/ 585615 h 3181350"/>
                <a:gd name="connsiteX5289" fmla="*/ 362401 w 1581150"/>
                <a:gd name="connsiteY5289" fmla="*/ 594950 h 3181350"/>
                <a:gd name="connsiteX5290" fmla="*/ 361734 w 1581150"/>
                <a:gd name="connsiteY5290" fmla="*/ 597236 h 3181350"/>
                <a:gd name="connsiteX5291" fmla="*/ 354781 w 1581150"/>
                <a:gd name="connsiteY5291" fmla="*/ 597617 h 3181350"/>
                <a:gd name="connsiteX5292" fmla="*/ 353162 w 1581150"/>
                <a:gd name="connsiteY5292" fmla="*/ 595807 h 3181350"/>
                <a:gd name="connsiteX5293" fmla="*/ 362401 w 1581150"/>
                <a:gd name="connsiteY5293" fmla="*/ 594950 h 3181350"/>
                <a:gd name="connsiteX5294" fmla="*/ 280200 w 1581150"/>
                <a:gd name="connsiteY5294" fmla="*/ 558850 h 3181350"/>
                <a:gd name="connsiteX5295" fmla="*/ 268485 w 1581150"/>
                <a:gd name="connsiteY5295" fmla="*/ 567422 h 3181350"/>
                <a:gd name="connsiteX5296" fmla="*/ 280200 w 1581150"/>
                <a:gd name="connsiteY5296" fmla="*/ 558850 h 3181350"/>
                <a:gd name="connsiteX5297" fmla="*/ 314014 w 1581150"/>
                <a:gd name="connsiteY5297" fmla="*/ 774210 h 3181350"/>
                <a:gd name="connsiteX5298" fmla="*/ 313919 w 1581150"/>
                <a:gd name="connsiteY5298" fmla="*/ 774782 h 3181350"/>
                <a:gd name="connsiteX5299" fmla="*/ 310585 w 1581150"/>
                <a:gd name="connsiteY5299" fmla="*/ 774306 h 3181350"/>
                <a:gd name="connsiteX5300" fmla="*/ 314014 w 1581150"/>
                <a:gd name="connsiteY5300" fmla="*/ 774210 h 3181350"/>
                <a:gd name="connsiteX5301" fmla="*/ 357639 w 1581150"/>
                <a:gd name="connsiteY5301" fmla="*/ 894320 h 3181350"/>
                <a:gd name="connsiteX5302" fmla="*/ 357448 w 1581150"/>
                <a:gd name="connsiteY5302" fmla="*/ 893082 h 3181350"/>
                <a:gd name="connsiteX5303" fmla="*/ 357639 w 1581150"/>
                <a:gd name="connsiteY5303" fmla="*/ 894320 h 3181350"/>
                <a:gd name="connsiteX5304" fmla="*/ 348114 w 1581150"/>
                <a:gd name="connsiteY5304" fmla="*/ 912323 h 3181350"/>
                <a:gd name="connsiteX5305" fmla="*/ 352114 w 1581150"/>
                <a:gd name="connsiteY5305" fmla="*/ 918609 h 3181350"/>
                <a:gd name="connsiteX5306" fmla="*/ 352971 w 1581150"/>
                <a:gd name="connsiteY5306" fmla="*/ 921371 h 3181350"/>
                <a:gd name="connsiteX5307" fmla="*/ 352876 w 1581150"/>
                <a:gd name="connsiteY5307" fmla="*/ 922133 h 3181350"/>
                <a:gd name="connsiteX5308" fmla="*/ 340970 w 1581150"/>
                <a:gd name="connsiteY5308" fmla="*/ 917371 h 3181350"/>
                <a:gd name="connsiteX5309" fmla="*/ 346685 w 1581150"/>
                <a:gd name="connsiteY5309" fmla="*/ 916799 h 3181350"/>
                <a:gd name="connsiteX5310" fmla="*/ 344208 w 1581150"/>
                <a:gd name="connsiteY5310" fmla="*/ 913466 h 3181350"/>
                <a:gd name="connsiteX5311" fmla="*/ 348114 w 1581150"/>
                <a:gd name="connsiteY5311" fmla="*/ 912323 h 3181350"/>
                <a:gd name="connsiteX5312" fmla="*/ 339541 w 1581150"/>
                <a:gd name="connsiteY5312" fmla="*/ 908322 h 3181350"/>
                <a:gd name="connsiteX5313" fmla="*/ 339827 w 1581150"/>
                <a:gd name="connsiteY5313" fmla="*/ 908322 h 3181350"/>
                <a:gd name="connsiteX5314" fmla="*/ 339541 w 1581150"/>
                <a:gd name="connsiteY5314" fmla="*/ 908322 h 3181350"/>
                <a:gd name="connsiteX5315" fmla="*/ 332588 w 1581150"/>
                <a:gd name="connsiteY5315" fmla="*/ 922229 h 3181350"/>
                <a:gd name="connsiteX5316" fmla="*/ 339827 w 1581150"/>
                <a:gd name="connsiteY5316" fmla="*/ 924324 h 3181350"/>
                <a:gd name="connsiteX5317" fmla="*/ 338112 w 1581150"/>
                <a:gd name="connsiteY5317" fmla="*/ 927086 h 3181350"/>
                <a:gd name="connsiteX5318" fmla="*/ 338112 w 1581150"/>
                <a:gd name="connsiteY5318" fmla="*/ 926515 h 3181350"/>
                <a:gd name="connsiteX5319" fmla="*/ 334779 w 1581150"/>
                <a:gd name="connsiteY5319" fmla="*/ 924610 h 3181350"/>
                <a:gd name="connsiteX5320" fmla="*/ 330588 w 1581150"/>
                <a:gd name="connsiteY5320" fmla="*/ 925372 h 3181350"/>
                <a:gd name="connsiteX5321" fmla="*/ 332588 w 1581150"/>
                <a:gd name="connsiteY5321" fmla="*/ 922229 h 3181350"/>
                <a:gd name="connsiteX5322" fmla="*/ 344685 w 1581150"/>
                <a:gd name="connsiteY5322" fmla="*/ 934135 h 3181350"/>
                <a:gd name="connsiteX5323" fmla="*/ 340398 w 1581150"/>
                <a:gd name="connsiteY5323" fmla="*/ 933373 h 3181350"/>
                <a:gd name="connsiteX5324" fmla="*/ 339351 w 1581150"/>
                <a:gd name="connsiteY5324" fmla="*/ 931849 h 3181350"/>
                <a:gd name="connsiteX5325" fmla="*/ 350495 w 1581150"/>
                <a:gd name="connsiteY5325" fmla="*/ 929849 h 3181350"/>
                <a:gd name="connsiteX5326" fmla="*/ 353924 w 1581150"/>
                <a:gd name="connsiteY5326" fmla="*/ 923467 h 3181350"/>
                <a:gd name="connsiteX5327" fmla="*/ 355162 w 1581150"/>
                <a:gd name="connsiteY5327" fmla="*/ 926420 h 3181350"/>
                <a:gd name="connsiteX5328" fmla="*/ 352019 w 1581150"/>
                <a:gd name="connsiteY5328" fmla="*/ 935945 h 3181350"/>
                <a:gd name="connsiteX5329" fmla="*/ 349638 w 1581150"/>
                <a:gd name="connsiteY5329" fmla="*/ 937564 h 3181350"/>
                <a:gd name="connsiteX5330" fmla="*/ 346780 w 1581150"/>
                <a:gd name="connsiteY5330" fmla="*/ 937373 h 3181350"/>
                <a:gd name="connsiteX5331" fmla="*/ 343161 w 1581150"/>
                <a:gd name="connsiteY5331" fmla="*/ 935278 h 3181350"/>
                <a:gd name="connsiteX5332" fmla="*/ 344685 w 1581150"/>
                <a:gd name="connsiteY5332" fmla="*/ 934135 h 3181350"/>
                <a:gd name="connsiteX5333" fmla="*/ 345066 w 1581150"/>
                <a:gd name="connsiteY5333" fmla="*/ 941755 h 3181350"/>
                <a:gd name="connsiteX5334" fmla="*/ 345447 w 1581150"/>
                <a:gd name="connsiteY5334" fmla="*/ 944231 h 3181350"/>
                <a:gd name="connsiteX5335" fmla="*/ 343923 w 1581150"/>
                <a:gd name="connsiteY5335" fmla="*/ 943660 h 3181350"/>
                <a:gd name="connsiteX5336" fmla="*/ 345066 w 1581150"/>
                <a:gd name="connsiteY5336" fmla="*/ 941755 h 3181350"/>
                <a:gd name="connsiteX5337" fmla="*/ 349733 w 1581150"/>
                <a:gd name="connsiteY5337" fmla="*/ 942041 h 3181350"/>
                <a:gd name="connsiteX5338" fmla="*/ 352876 w 1581150"/>
                <a:gd name="connsiteY5338" fmla="*/ 943850 h 3181350"/>
                <a:gd name="connsiteX5339" fmla="*/ 354400 w 1581150"/>
                <a:gd name="connsiteY5339" fmla="*/ 945470 h 3181350"/>
                <a:gd name="connsiteX5340" fmla="*/ 348018 w 1581150"/>
                <a:gd name="connsiteY5340" fmla="*/ 945374 h 3181350"/>
                <a:gd name="connsiteX5341" fmla="*/ 349733 w 1581150"/>
                <a:gd name="connsiteY5341" fmla="*/ 942041 h 3181350"/>
                <a:gd name="connsiteX5342" fmla="*/ 344589 w 1581150"/>
                <a:gd name="connsiteY5342" fmla="*/ 1007287 h 3181350"/>
                <a:gd name="connsiteX5343" fmla="*/ 351638 w 1581150"/>
                <a:gd name="connsiteY5343" fmla="*/ 1008144 h 3181350"/>
                <a:gd name="connsiteX5344" fmla="*/ 351066 w 1581150"/>
                <a:gd name="connsiteY5344" fmla="*/ 1025004 h 3181350"/>
                <a:gd name="connsiteX5345" fmla="*/ 346875 w 1581150"/>
                <a:gd name="connsiteY5345" fmla="*/ 1016812 h 3181350"/>
                <a:gd name="connsiteX5346" fmla="*/ 342208 w 1581150"/>
                <a:gd name="connsiteY5346" fmla="*/ 1023956 h 3181350"/>
                <a:gd name="connsiteX5347" fmla="*/ 335826 w 1581150"/>
                <a:gd name="connsiteY5347" fmla="*/ 1018527 h 3181350"/>
                <a:gd name="connsiteX5348" fmla="*/ 344589 w 1581150"/>
                <a:gd name="connsiteY5348" fmla="*/ 1007287 h 3181350"/>
                <a:gd name="connsiteX5349" fmla="*/ 342780 w 1581150"/>
                <a:gd name="connsiteY5349" fmla="*/ 1057865 h 3181350"/>
                <a:gd name="connsiteX5350" fmla="*/ 342780 w 1581150"/>
                <a:gd name="connsiteY5350" fmla="*/ 1057865 h 3181350"/>
                <a:gd name="connsiteX5351" fmla="*/ 342780 w 1581150"/>
                <a:gd name="connsiteY5351" fmla="*/ 1057865 h 3181350"/>
                <a:gd name="connsiteX5352" fmla="*/ 342780 w 1581150"/>
                <a:gd name="connsiteY5352" fmla="*/ 1057865 h 3181350"/>
                <a:gd name="connsiteX5353" fmla="*/ 352781 w 1581150"/>
                <a:gd name="connsiteY5353" fmla="*/ 1048244 h 3181350"/>
                <a:gd name="connsiteX5354" fmla="*/ 365830 w 1581150"/>
                <a:gd name="connsiteY5354" fmla="*/ 1046054 h 3181350"/>
                <a:gd name="connsiteX5355" fmla="*/ 360306 w 1581150"/>
                <a:gd name="connsiteY5355" fmla="*/ 1055198 h 3181350"/>
                <a:gd name="connsiteX5356" fmla="*/ 354114 w 1581150"/>
                <a:gd name="connsiteY5356" fmla="*/ 1054531 h 3181350"/>
                <a:gd name="connsiteX5357" fmla="*/ 352781 w 1581150"/>
                <a:gd name="connsiteY5357" fmla="*/ 1048244 h 3181350"/>
                <a:gd name="connsiteX5358" fmla="*/ 358496 w 1581150"/>
                <a:gd name="connsiteY5358" fmla="*/ 1065294 h 3181350"/>
                <a:gd name="connsiteX5359" fmla="*/ 355448 w 1581150"/>
                <a:gd name="connsiteY5359" fmla="*/ 1062627 h 3181350"/>
                <a:gd name="connsiteX5360" fmla="*/ 354305 w 1581150"/>
                <a:gd name="connsiteY5360" fmla="*/ 1056722 h 3181350"/>
                <a:gd name="connsiteX5361" fmla="*/ 360591 w 1581150"/>
                <a:gd name="connsiteY5361" fmla="*/ 1060056 h 3181350"/>
                <a:gd name="connsiteX5362" fmla="*/ 360687 w 1581150"/>
                <a:gd name="connsiteY5362" fmla="*/ 1059103 h 3181350"/>
                <a:gd name="connsiteX5363" fmla="*/ 361068 w 1581150"/>
                <a:gd name="connsiteY5363" fmla="*/ 1063199 h 3181350"/>
                <a:gd name="connsiteX5364" fmla="*/ 358496 w 1581150"/>
                <a:gd name="connsiteY5364" fmla="*/ 1065294 h 3181350"/>
                <a:gd name="connsiteX5365" fmla="*/ 370593 w 1581150"/>
                <a:gd name="connsiteY5365" fmla="*/ 1059675 h 3181350"/>
                <a:gd name="connsiteX5366" fmla="*/ 372402 w 1581150"/>
                <a:gd name="connsiteY5366" fmla="*/ 1057579 h 3181350"/>
                <a:gd name="connsiteX5367" fmla="*/ 374403 w 1581150"/>
                <a:gd name="connsiteY5367" fmla="*/ 1061294 h 3181350"/>
                <a:gd name="connsiteX5368" fmla="*/ 370593 w 1581150"/>
                <a:gd name="connsiteY5368" fmla="*/ 1059675 h 3181350"/>
                <a:gd name="connsiteX5369" fmla="*/ 372498 w 1581150"/>
                <a:gd name="connsiteY5369" fmla="*/ 1065485 h 3181350"/>
                <a:gd name="connsiteX5370" fmla="*/ 369545 w 1581150"/>
                <a:gd name="connsiteY5370" fmla="*/ 1065675 h 3181350"/>
                <a:gd name="connsiteX5371" fmla="*/ 372498 w 1581150"/>
                <a:gd name="connsiteY5371" fmla="*/ 1065485 h 3181350"/>
                <a:gd name="connsiteX5372" fmla="*/ 359067 w 1581150"/>
                <a:gd name="connsiteY5372" fmla="*/ 1039291 h 3181350"/>
                <a:gd name="connsiteX5373" fmla="*/ 349161 w 1581150"/>
                <a:gd name="connsiteY5373" fmla="*/ 1045768 h 3181350"/>
                <a:gd name="connsiteX5374" fmla="*/ 348971 w 1581150"/>
                <a:gd name="connsiteY5374" fmla="*/ 1039577 h 3181350"/>
                <a:gd name="connsiteX5375" fmla="*/ 353352 w 1581150"/>
                <a:gd name="connsiteY5375" fmla="*/ 1037481 h 3181350"/>
                <a:gd name="connsiteX5376" fmla="*/ 356496 w 1581150"/>
                <a:gd name="connsiteY5376" fmla="*/ 1037958 h 3181350"/>
                <a:gd name="connsiteX5377" fmla="*/ 356305 w 1581150"/>
                <a:gd name="connsiteY5377" fmla="*/ 1037195 h 3181350"/>
                <a:gd name="connsiteX5378" fmla="*/ 368783 w 1581150"/>
                <a:gd name="connsiteY5378" fmla="*/ 1031957 h 3181350"/>
                <a:gd name="connsiteX5379" fmla="*/ 365830 w 1581150"/>
                <a:gd name="connsiteY5379" fmla="*/ 1022336 h 3181350"/>
                <a:gd name="connsiteX5380" fmla="*/ 362687 w 1581150"/>
                <a:gd name="connsiteY5380" fmla="*/ 1026146 h 3181350"/>
                <a:gd name="connsiteX5381" fmla="*/ 367354 w 1581150"/>
                <a:gd name="connsiteY5381" fmla="*/ 1019384 h 3181350"/>
                <a:gd name="connsiteX5382" fmla="*/ 367926 w 1581150"/>
                <a:gd name="connsiteY5382" fmla="*/ 1019288 h 3181350"/>
                <a:gd name="connsiteX5383" fmla="*/ 366592 w 1581150"/>
                <a:gd name="connsiteY5383" fmla="*/ 1012907 h 3181350"/>
                <a:gd name="connsiteX5384" fmla="*/ 369545 w 1581150"/>
                <a:gd name="connsiteY5384" fmla="*/ 1011668 h 3181350"/>
                <a:gd name="connsiteX5385" fmla="*/ 380213 w 1581150"/>
                <a:gd name="connsiteY5385" fmla="*/ 1011668 h 3181350"/>
                <a:gd name="connsiteX5386" fmla="*/ 375450 w 1581150"/>
                <a:gd name="connsiteY5386" fmla="*/ 1016717 h 3181350"/>
                <a:gd name="connsiteX5387" fmla="*/ 382594 w 1581150"/>
                <a:gd name="connsiteY5387" fmla="*/ 1020431 h 3181350"/>
                <a:gd name="connsiteX5388" fmla="*/ 372974 w 1581150"/>
                <a:gd name="connsiteY5388" fmla="*/ 1026051 h 3181350"/>
                <a:gd name="connsiteX5389" fmla="*/ 383642 w 1581150"/>
                <a:gd name="connsiteY5389" fmla="*/ 1031576 h 3181350"/>
                <a:gd name="connsiteX5390" fmla="*/ 372593 w 1581150"/>
                <a:gd name="connsiteY5390" fmla="*/ 1030814 h 3181350"/>
                <a:gd name="connsiteX5391" fmla="*/ 372879 w 1581150"/>
                <a:gd name="connsiteY5391" fmla="*/ 1037005 h 3181350"/>
                <a:gd name="connsiteX5392" fmla="*/ 372879 w 1581150"/>
                <a:gd name="connsiteY5392" fmla="*/ 1037005 h 3181350"/>
                <a:gd name="connsiteX5393" fmla="*/ 377832 w 1581150"/>
                <a:gd name="connsiteY5393" fmla="*/ 1043577 h 3181350"/>
                <a:gd name="connsiteX5394" fmla="*/ 375069 w 1581150"/>
                <a:gd name="connsiteY5394" fmla="*/ 1046816 h 3181350"/>
                <a:gd name="connsiteX5395" fmla="*/ 359067 w 1581150"/>
                <a:gd name="connsiteY5395" fmla="*/ 1039291 h 3181350"/>
                <a:gd name="connsiteX5396" fmla="*/ 374784 w 1581150"/>
                <a:gd name="connsiteY5396" fmla="*/ 1038529 h 3181350"/>
                <a:gd name="connsiteX5397" fmla="*/ 374403 w 1581150"/>
                <a:gd name="connsiteY5397" fmla="*/ 1038719 h 3181350"/>
                <a:gd name="connsiteX5398" fmla="*/ 374307 w 1581150"/>
                <a:gd name="connsiteY5398" fmla="*/ 1038338 h 3181350"/>
                <a:gd name="connsiteX5399" fmla="*/ 374784 w 1581150"/>
                <a:gd name="connsiteY5399" fmla="*/ 1038529 h 3181350"/>
                <a:gd name="connsiteX5400" fmla="*/ 398120 w 1581150"/>
                <a:gd name="connsiteY5400" fmla="*/ 1034243 h 3181350"/>
                <a:gd name="connsiteX5401" fmla="*/ 388595 w 1581150"/>
                <a:gd name="connsiteY5401" fmla="*/ 1038338 h 3181350"/>
                <a:gd name="connsiteX5402" fmla="*/ 398120 w 1581150"/>
                <a:gd name="connsiteY5402" fmla="*/ 1034243 h 3181350"/>
                <a:gd name="connsiteX5403" fmla="*/ 386499 w 1581150"/>
                <a:gd name="connsiteY5403" fmla="*/ 1092536 h 3181350"/>
                <a:gd name="connsiteX5404" fmla="*/ 396882 w 1581150"/>
                <a:gd name="connsiteY5404" fmla="*/ 1095393 h 3181350"/>
                <a:gd name="connsiteX5405" fmla="*/ 394405 w 1581150"/>
                <a:gd name="connsiteY5405" fmla="*/ 1098632 h 3181350"/>
                <a:gd name="connsiteX5406" fmla="*/ 391262 w 1581150"/>
                <a:gd name="connsiteY5406" fmla="*/ 1101680 h 3181350"/>
                <a:gd name="connsiteX5407" fmla="*/ 386595 w 1581150"/>
                <a:gd name="connsiteY5407" fmla="*/ 1097489 h 3181350"/>
                <a:gd name="connsiteX5408" fmla="*/ 386499 w 1581150"/>
                <a:gd name="connsiteY5408" fmla="*/ 1092536 h 3181350"/>
                <a:gd name="connsiteX5409" fmla="*/ 413646 w 1581150"/>
                <a:gd name="connsiteY5409" fmla="*/ 1118253 h 3181350"/>
                <a:gd name="connsiteX5410" fmla="*/ 414027 w 1581150"/>
                <a:gd name="connsiteY5410" fmla="*/ 1119015 h 3181350"/>
                <a:gd name="connsiteX5411" fmla="*/ 412407 w 1581150"/>
                <a:gd name="connsiteY5411" fmla="*/ 1117967 h 3181350"/>
                <a:gd name="connsiteX5412" fmla="*/ 413646 w 1581150"/>
                <a:gd name="connsiteY5412" fmla="*/ 1118253 h 3181350"/>
                <a:gd name="connsiteX5413" fmla="*/ 390024 w 1581150"/>
                <a:gd name="connsiteY5413" fmla="*/ 1176261 h 3181350"/>
                <a:gd name="connsiteX5414" fmla="*/ 389452 w 1581150"/>
                <a:gd name="connsiteY5414" fmla="*/ 1176356 h 3181350"/>
                <a:gd name="connsiteX5415" fmla="*/ 390024 w 1581150"/>
                <a:gd name="connsiteY5415" fmla="*/ 1176261 h 3181350"/>
                <a:gd name="connsiteX5416" fmla="*/ 370021 w 1581150"/>
                <a:gd name="connsiteY5416" fmla="*/ 1189881 h 3181350"/>
                <a:gd name="connsiteX5417" fmla="*/ 368211 w 1581150"/>
                <a:gd name="connsiteY5417" fmla="*/ 1186643 h 3181350"/>
                <a:gd name="connsiteX5418" fmla="*/ 376212 w 1581150"/>
                <a:gd name="connsiteY5418" fmla="*/ 1189405 h 3181350"/>
                <a:gd name="connsiteX5419" fmla="*/ 370021 w 1581150"/>
                <a:gd name="connsiteY5419" fmla="*/ 1189881 h 3181350"/>
                <a:gd name="connsiteX5420" fmla="*/ 361925 w 1581150"/>
                <a:gd name="connsiteY5420" fmla="*/ 1214075 h 3181350"/>
                <a:gd name="connsiteX5421" fmla="*/ 369545 w 1581150"/>
                <a:gd name="connsiteY5421" fmla="*/ 1217409 h 3181350"/>
                <a:gd name="connsiteX5422" fmla="*/ 373736 w 1581150"/>
                <a:gd name="connsiteY5422" fmla="*/ 1218932 h 3181350"/>
                <a:gd name="connsiteX5423" fmla="*/ 367926 w 1581150"/>
                <a:gd name="connsiteY5423" fmla="*/ 1222552 h 3181350"/>
                <a:gd name="connsiteX5424" fmla="*/ 361925 w 1581150"/>
                <a:gd name="connsiteY5424" fmla="*/ 1214075 h 3181350"/>
                <a:gd name="connsiteX5425" fmla="*/ 372593 w 1581150"/>
                <a:gd name="connsiteY5425" fmla="*/ 1267891 h 3181350"/>
                <a:gd name="connsiteX5426" fmla="*/ 372974 w 1581150"/>
                <a:gd name="connsiteY5426" fmla="*/ 1267891 h 3181350"/>
                <a:gd name="connsiteX5427" fmla="*/ 372593 w 1581150"/>
                <a:gd name="connsiteY5427" fmla="*/ 1267891 h 3181350"/>
                <a:gd name="connsiteX5428" fmla="*/ 376879 w 1581150"/>
                <a:gd name="connsiteY5428" fmla="*/ 1265700 h 3181350"/>
                <a:gd name="connsiteX5429" fmla="*/ 384594 w 1581150"/>
                <a:gd name="connsiteY5429" fmla="*/ 1266081 h 3181350"/>
                <a:gd name="connsiteX5430" fmla="*/ 383547 w 1581150"/>
                <a:gd name="connsiteY5430" fmla="*/ 1267986 h 3181350"/>
                <a:gd name="connsiteX5431" fmla="*/ 378498 w 1581150"/>
                <a:gd name="connsiteY5431" fmla="*/ 1269129 h 3181350"/>
                <a:gd name="connsiteX5432" fmla="*/ 376879 w 1581150"/>
                <a:gd name="connsiteY5432" fmla="*/ 1265700 h 3181350"/>
                <a:gd name="connsiteX5433" fmla="*/ 365259 w 1581150"/>
                <a:gd name="connsiteY5433" fmla="*/ 1342091 h 3181350"/>
                <a:gd name="connsiteX5434" fmla="*/ 366497 w 1581150"/>
                <a:gd name="connsiteY5434" fmla="*/ 1341995 h 3181350"/>
                <a:gd name="connsiteX5435" fmla="*/ 367735 w 1581150"/>
                <a:gd name="connsiteY5435" fmla="*/ 1344186 h 3181350"/>
                <a:gd name="connsiteX5436" fmla="*/ 368307 w 1581150"/>
                <a:gd name="connsiteY5436" fmla="*/ 1341995 h 3181350"/>
                <a:gd name="connsiteX5437" fmla="*/ 378022 w 1581150"/>
                <a:gd name="connsiteY5437" fmla="*/ 1340662 h 3181350"/>
                <a:gd name="connsiteX5438" fmla="*/ 368116 w 1581150"/>
                <a:gd name="connsiteY5438" fmla="*/ 1349044 h 3181350"/>
                <a:gd name="connsiteX5439" fmla="*/ 366878 w 1581150"/>
                <a:gd name="connsiteY5439" fmla="*/ 1349044 h 3181350"/>
                <a:gd name="connsiteX5440" fmla="*/ 365259 w 1581150"/>
                <a:gd name="connsiteY5440" fmla="*/ 1342091 h 3181350"/>
                <a:gd name="connsiteX5441" fmla="*/ 365163 w 1581150"/>
                <a:gd name="connsiteY5441" fmla="*/ 1368285 h 3181350"/>
                <a:gd name="connsiteX5442" fmla="*/ 367545 w 1581150"/>
                <a:gd name="connsiteY5442" fmla="*/ 1375523 h 3181350"/>
                <a:gd name="connsiteX5443" fmla="*/ 367354 w 1581150"/>
                <a:gd name="connsiteY5443" fmla="*/ 1375714 h 3181350"/>
                <a:gd name="connsiteX5444" fmla="*/ 371450 w 1581150"/>
                <a:gd name="connsiteY5444" fmla="*/ 1381239 h 3181350"/>
                <a:gd name="connsiteX5445" fmla="*/ 359544 w 1581150"/>
                <a:gd name="connsiteY5445" fmla="*/ 1382858 h 3181350"/>
                <a:gd name="connsiteX5446" fmla="*/ 365163 w 1581150"/>
                <a:gd name="connsiteY5446" fmla="*/ 1368285 h 3181350"/>
                <a:gd name="connsiteX5447" fmla="*/ 366116 w 1581150"/>
                <a:gd name="connsiteY5447" fmla="*/ 1433816 h 3181350"/>
                <a:gd name="connsiteX5448" fmla="*/ 365925 w 1581150"/>
                <a:gd name="connsiteY5448" fmla="*/ 1434769 h 3181350"/>
                <a:gd name="connsiteX5449" fmla="*/ 360115 w 1581150"/>
                <a:gd name="connsiteY5449" fmla="*/ 1416862 h 3181350"/>
                <a:gd name="connsiteX5450" fmla="*/ 366116 w 1581150"/>
                <a:gd name="connsiteY5450" fmla="*/ 1433816 h 3181350"/>
                <a:gd name="connsiteX5451" fmla="*/ 343923 w 1581150"/>
                <a:gd name="connsiteY5451" fmla="*/ 1479441 h 3181350"/>
                <a:gd name="connsiteX5452" fmla="*/ 353638 w 1581150"/>
                <a:gd name="connsiteY5452" fmla="*/ 1474488 h 3181350"/>
                <a:gd name="connsiteX5453" fmla="*/ 350590 w 1581150"/>
                <a:gd name="connsiteY5453" fmla="*/ 1483347 h 3181350"/>
                <a:gd name="connsiteX5454" fmla="*/ 340398 w 1581150"/>
                <a:gd name="connsiteY5454" fmla="*/ 1478965 h 3181350"/>
                <a:gd name="connsiteX5455" fmla="*/ 336398 w 1581150"/>
                <a:gd name="connsiteY5455" fmla="*/ 1469249 h 3181350"/>
                <a:gd name="connsiteX5456" fmla="*/ 343923 w 1581150"/>
                <a:gd name="connsiteY5456" fmla="*/ 1479441 h 3181350"/>
                <a:gd name="connsiteX5457" fmla="*/ 337541 w 1581150"/>
                <a:gd name="connsiteY5457" fmla="*/ 1549450 h 3181350"/>
                <a:gd name="connsiteX5458" fmla="*/ 332683 w 1581150"/>
                <a:gd name="connsiteY5458" fmla="*/ 1545735 h 3181350"/>
                <a:gd name="connsiteX5459" fmla="*/ 332874 w 1581150"/>
                <a:gd name="connsiteY5459" fmla="*/ 1544211 h 3181350"/>
                <a:gd name="connsiteX5460" fmla="*/ 332207 w 1581150"/>
                <a:gd name="connsiteY5460" fmla="*/ 1536401 h 3181350"/>
                <a:gd name="connsiteX5461" fmla="*/ 337541 w 1581150"/>
                <a:gd name="connsiteY5461" fmla="*/ 1549450 h 3181350"/>
                <a:gd name="connsiteX5462" fmla="*/ 332493 w 1581150"/>
                <a:gd name="connsiteY5462" fmla="*/ 1584216 h 3181350"/>
                <a:gd name="connsiteX5463" fmla="*/ 328111 w 1581150"/>
                <a:gd name="connsiteY5463" fmla="*/ 1589836 h 3181350"/>
                <a:gd name="connsiteX5464" fmla="*/ 325825 w 1581150"/>
                <a:gd name="connsiteY5464" fmla="*/ 1588407 h 3181350"/>
                <a:gd name="connsiteX5465" fmla="*/ 325825 w 1581150"/>
                <a:gd name="connsiteY5465" fmla="*/ 1587169 h 3181350"/>
                <a:gd name="connsiteX5466" fmla="*/ 323063 w 1581150"/>
                <a:gd name="connsiteY5466" fmla="*/ 1587455 h 3181350"/>
                <a:gd name="connsiteX5467" fmla="*/ 325635 w 1581150"/>
                <a:gd name="connsiteY5467" fmla="*/ 1581835 h 3181350"/>
                <a:gd name="connsiteX5468" fmla="*/ 332493 w 1581150"/>
                <a:gd name="connsiteY5468" fmla="*/ 1584216 h 3181350"/>
                <a:gd name="connsiteX5469" fmla="*/ 320967 w 1581150"/>
                <a:gd name="connsiteY5469" fmla="*/ 1589169 h 3181350"/>
                <a:gd name="connsiteX5470" fmla="*/ 320301 w 1581150"/>
                <a:gd name="connsiteY5470" fmla="*/ 1593551 h 3181350"/>
                <a:gd name="connsiteX5471" fmla="*/ 323634 w 1581150"/>
                <a:gd name="connsiteY5471" fmla="*/ 1595361 h 3181350"/>
                <a:gd name="connsiteX5472" fmla="*/ 323253 w 1581150"/>
                <a:gd name="connsiteY5472" fmla="*/ 1598409 h 3181350"/>
                <a:gd name="connsiteX5473" fmla="*/ 321253 w 1581150"/>
                <a:gd name="connsiteY5473" fmla="*/ 1599742 h 3181350"/>
                <a:gd name="connsiteX5474" fmla="*/ 317729 w 1581150"/>
                <a:gd name="connsiteY5474" fmla="*/ 1599266 h 3181350"/>
                <a:gd name="connsiteX5475" fmla="*/ 316586 w 1581150"/>
                <a:gd name="connsiteY5475" fmla="*/ 1594503 h 3181350"/>
                <a:gd name="connsiteX5476" fmla="*/ 308109 w 1581150"/>
                <a:gd name="connsiteY5476" fmla="*/ 1601742 h 3181350"/>
                <a:gd name="connsiteX5477" fmla="*/ 308204 w 1581150"/>
                <a:gd name="connsiteY5477" fmla="*/ 1600028 h 3181350"/>
                <a:gd name="connsiteX5478" fmla="*/ 301822 w 1581150"/>
                <a:gd name="connsiteY5478" fmla="*/ 1600980 h 3181350"/>
                <a:gd name="connsiteX5479" fmla="*/ 305061 w 1581150"/>
                <a:gd name="connsiteY5479" fmla="*/ 1586883 h 3181350"/>
                <a:gd name="connsiteX5480" fmla="*/ 309823 w 1581150"/>
                <a:gd name="connsiteY5480" fmla="*/ 1585264 h 3181350"/>
                <a:gd name="connsiteX5481" fmla="*/ 312300 w 1581150"/>
                <a:gd name="connsiteY5481" fmla="*/ 1588312 h 3181350"/>
                <a:gd name="connsiteX5482" fmla="*/ 315348 w 1581150"/>
                <a:gd name="connsiteY5482" fmla="*/ 1589169 h 3181350"/>
                <a:gd name="connsiteX5483" fmla="*/ 317062 w 1581150"/>
                <a:gd name="connsiteY5483" fmla="*/ 1588598 h 3181350"/>
                <a:gd name="connsiteX5484" fmla="*/ 321063 w 1581150"/>
                <a:gd name="connsiteY5484" fmla="*/ 1588979 h 3181350"/>
                <a:gd name="connsiteX5485" fmla="*/ 320967 w 1581150"/>
                <a:gd name="connsiteY5485" fmla="*/ 1589169 h 3181350"/>
                <a:gd name="connsiteX5486" fmla="*/ 312490 w 1581150"/>
                <a:gd name="connsiteY5486" fmla="*/ 1584026 h 3181350"/>
                <a:gd name="connsiteX5487" fmla="*/ 310585 w 1581150"/>
                <a:gd name="connsiteY5487" fmla="*/ 1583264 h 3181350"/>
                <a:gd name="connsiteX5488" fmla="*/ 309537 w 1581150"/>
                <a:gd name="connsiteY5488" fmla="*/ 1582787 h 3181350"/>
                <a:gd name="connsiteX5489" fmla="*/ 309537 w 1581150"/>
                <a:gd name="connsiteY5489" fmla="*/ 1582978 h 3181350"/>
                <a:gd name="connsiteX5490" fmla="*/ 309252 w 1581150"/>
                <a:gd name="connsiteY5490" fmla="*/ 1582883 h 3181350"/>
                <a:gd name="connsiteX5491" fmla="*/ 316967 w 1581150"/>
                <a:gd name="connsiteY5491" fmla="*/ 1579168 h 3181350"/>
                <a:gd name="connsiteX5492" fmla="*/ 314490 w 1581150"/>
                <a:gd name="connsiteY5492" fmla="*/ 1584883 h 3181350"/>
                <a:gd name="connsiteX5493" fmla="*/ 312490 w 1581150"/>
                <a:gd name="connsiteY5493" fmla="*/ 1584026 h 3181350"/>
                <a:gd name="connsiteX5494" fmla="*/ 266294 w 1581150"/>
                <a:gd name="connsiteY5494" fmla="*/ 1568214 h 3181350"/>
                <a:gd name="connsiteX5495" fmla="*/ 266103 w 1581150"/>
                <a:gd name="connsiteY5495" fmla="*/ 1566786 h 3181350"/>
                <a:gd name="connsiteX5496" fmla="*/ 270104 w 1581150"/>
                <a:gd name="connsiteY5496" fmla="*/ 1567166 h 3181350"/>
                <a:gd name="connsiteX5497" fmla="*/ 270294 w 1581150"/>
                <a:gd name="connsiteY5497" fmla="*/ 1565452 h 3181350"/>
                <a:gd name="connsiteX5498" fmla="*/ 270485 w 1581150"/>
                <a:gd name="connsiteY5498" fmla="*/ 1571739 h 3181350"/>
                <a:gd name="connsiteX5499" fmla="*/ 269723 w 1581150"/>
                <a:gd name="connsiteY5499" fmla="*/ 1571929 h 3181350"/>
                <a:gd name="connsiteX5500" fmla="*/ 269913 w 1581150"/>
                <a:gd name="connsiteY5500" fmla="*/ 1572691 h 3181350"/>
                <a:gd name="connsiteX5501" fmla="*/ 266961 w 1581150"/>
                <a:gd name="connsiteY5501" fmla="*/ 1576120 h 3181350"/>
                <a:gd name="connsiteX5502" fmla="*/ 269628 w 1581150"/>
                <a:gd name="connsiteY5502" fmla="*/ 1577453 h 3181350"/>
                <a:gd name="connsiteX5503" fmla="*/ 264675 w 1581150"/>
                <a:gd name="connsiteY5503" fmla="*/ 1587550 h 3181350"/>
                <a:gd name="connsiteX5504" fmla="*/ 262008 w 1581150"/>
                <a:gd name="connsiteY5504" fmla="*/ 1572405 h 3181350"/>
                <a:gd name="connsiteX5505" fmla="*/ 252578 w 1581150"/>
                <a:gd name="connsiteY5505" fmla="*/ 1568690 h 3181350"/>
                <a:gd name="connsiteX5506" fmla="*/ 256007 w 1581150"/>
                <a:gd name="connsiteY5506" fmla="*/ 1567738 h 3181350"/>
                <a:gd name="connsiteX5507" fmla="*/ 266294 w 1581150"/>
                <a:gd name="connsiteY5507" fmla="*/ 1568214 h 3181350"/>
                <a:gd name="connsiteX5508" fmla="*/ 236957 w 1581150"/>
                <a:gd name="connsiteY5508" fmla="*/ 1572310 h 3181350"/>
                <a:gd name="connsiteX5509" fmla="*/ 236957 w 1581150"/>
                <a:gd name="connsiteY5509" fmla="*/ 1573548 h 3181350"/>
                <a:gd name="connsiteX5510" fmla="*/ 236481 w 1581150"/>
                <a:gd name="connsiteY5510" fmla="*/ 1574120 h 3181350"/>
                <a:gd name="connsiteX5511" fmla="*/ 234195 w 1581150"/>
                <a:gd name="connsiteY5511" fmla="*/ 1572024 h 3181350"/>
                <a:gd name="connsiteX5512" fmla="*/ 236957 w 1581150"/>
                <a:gd name="connsiteY5512" fmla="*/ 1572310 h 3181350"/>
                <a:gd name="connsiteX5513" fmla="*/ 232385 w 1581150"/>
                <a:gd name="connsiteY5513" fmla="*/ 1578597 h 3181350"/>
                <a:gd name="connsiteX5514" fmla="*/ 227622 w 1581150"/>
                <a:gd name="connsiteY5514" fmla="*/ 1589455 h 3181350"/>
                <a:gd name="connsiteX5515" fmla="*/ 227337 w 1581150"/>
                <a:gd name="connsiteY5515" fmla="*/ 1589645 h 3181350"/>
                <a:gd name="connsiteX5516" fmla="*/ 227622 w 1581150"/>
                <a:gd name="connsiteY5516" fmla="*/ 1589741 h 3181350"/>
                <a:gd name="connsiteX5517" fmla="*/ 227908 w 1581150"/>
                <a:gd name="connsiteY5517" fmla="*/ 1592884 h 3181350"/>
                <a:gd name="connsiteX5518" fmla="*/ 227241 w 1581150"/>
                <a:gd name="connsiteY5518" fmla="*/ 1589741 h 3181350"/>
                <a:gd name="connsiteX5519" fmla="*/ 217621 w 1581150"/>
                <a:gd name="connsiteY5519" fmla="*/ 1597551 h 3181350"/>
                <a:gd name="connsiteX5520" fmla="*/ 212001 w 1581150"/>
                <a:gd name="connsiteY5520" fmla="*/ 1593265 h 3181350"/>
                <a:gd name="connsiteX5521" fmla="*/ 216669 w 1581150"/>
                <a:gd name="connsiteY5521" fmla="*/ 1588312 h 3181350"/>
                <a:gd name="connsiteX5522" fmla="*/ 209049 w 1581150"/>
                <a:gd name="connsiteY5522" fmla="*/ 1584597 h 3181350"/>
                <a:gd name="connsiteX5523" fmla="*/ 228289 w 1581150"/>
                <a:gd name="connsiteY5523" fmla="*/ 1584693 h 3181350"/>
                <a:gd name="connsiteX5524" fmla="*/ 220288 w 1581150"/>
                <a:gd name="connsiteY5524" fmla="*/ 1579168 h 3181350"/>
                <a:gd name="connsiteX5525" fmla="*/ 227813 w 1581150"/>
                <a:gd name="connsiteY5525" fmla="*/ 1573644 h 3181350"/>
                <a:gd name="connsiteX5526" fmla="*/ 232385 w 1581150"/>
                <a:gd name="connsiteY5526" fmla="*/ 1578597 h 3181350"/>
                <a:gd name="connsiteX5527" fmla="*/ 206953 w 1581150"/>
                <a:gd name="connsiteY5527" fmla="*/ 1542402 h 3181350"/>
                <a:gd name="connsiteX5528" fmla="*/ 206763 w 1581150"/>
                <a:gd name="connsiteY5528" fmla="*/ 1543735 h 3181350"/>
                <a:gd name="connsiteX5529" fmla="*/ 205524 w 1581150"/>
                <a:gd name="connsiteY5529" fmla="*/ 1543449 h 3181350"/>
                <a:gd name="connsiteX5530" fmla="*/ 204572 w 1581150"/>
                <a:gd name="connsiteY5530" fmla="*/ 1545354 h 3181350"/>
                <a:gd name="connsiteX5531" fmla="*/ 199428 w 1581150"/>
                <a:gd name="connsiteY5531" fmla="*/ 1544497 h 3181350"/>
                <a:gd name="connsiteX5532" fmla="*/ 206953 w 1581150"/>
                <a:gd name="connsiteY5532" fmla="*/ 1542402 h 3181350"/>
                <a:gd name="connsiteX5533" fmla="*/ 220383 w 1581150"/>
                <a:gd name="connsiteY5533" fmla="*/ 1574882 h 3181350"/>
                <a:gd name="connsiteX5534" fmla="*/ 219145 w 1581150"/>
                <a:gd name="connsiteY5534" fmla="*/ 1574501 h 3181350"/>
                <a:gd name="connsiteX5535" fmla="*/ 220193 w 1581150"/>
                <a:gd name="connsiteY5535" fmla="*/ 1574596 h 3181350"/>
                <a:gd name="connsiteX5536" fmla="*/ 220383 w 1581150"/>
                <a:gd name="connsiteY5536" fmla="*/ 1574882 h 3181350"/>
                <a:gd name="connsiteX5537" fmla="*/ 218002 w 1581150"/>
                <a:gd name="connsiteY5537" fmla="*/ 1574406 h 3181350"/>
                <a:gd name="connsiteX5538" fmla="*/ 218193 w 1581150"/>
                <a:gd name="connsiteY5538" fmla="*/ 1574406 h 3181350"/>
                <a:gd name="connsiteX5539" fmla="*/ 218002 w 1581150"/>
                <a:gd name="connsiteY5539" fmla="*/ 1574406 h 3181350"/>
                <a:gd name="connsiteX5540" fmla="*/ 218002 w 1581150"/>
                <a:gd name="connsiteY5540" fmla="*/ 1574406 h 3181350"/>
                <a:gd name="connsiteX5541" fmla="*/ 223241 w 1581150"/>
                <a:gd name="connsiteY5541" fmla="*/ 1567548 h 3181350"/>
                <a:gd name="connsiteX5542" fmla="*/ 221717 w 1581150"/>
                <a:gd name="connsiteY5542" fmla="*/ 1565547 h 3181350"/>
                <a:gd name="connsiteX5543" fmla="*/ 224289 w 1581150"/>
                <a:gd name="connsiteY5543" fmla="*/ 1565452 h 3181350"/>
                <a:gd name="connsiteX5544" fmla="*/ 224670 w 1581150"/>
                <a:gd name="connsiteY5544" fmla="*/ 1566119 h 3181350"/>
                <a:gd name="connsiteX5545" fmla="*/ 223241 w 1581150"/>
                <a:gd name="connsiteY5545" fmla="*/ 1567548 h 3181350"/>
                <a:gd name="connsiteX5546" fmla="*/ 203238 w 1581150"/>
                <a:gd name="connsiteY5546" fmla="*/ 1549164 h 3181350"/>
                <a:gd name="connsiteX5547" fmla="*/ 199428 w 1581150"/>
                <a:gd name="connsiteY5547" fmla="*/ 1550974 h 3181350"/>
                <a:gd name="connsiteX5548" fmla="*/ 198000 w 1581150"/>
                <a:gd name="connsiteY5548" fmla="*/ 1545164 h 3181350"/>
                <a:gd name="connsiteX5549" fmla="*/ 203238 w 1581150"/>
                <a:gd name="connsiteY5549" fmla="*/ 1549164 h 3181350"/>
                <a:gd name="connsiteX5550" fmla="*/ 210573 w 1581150"/>
                <a:gd name="connsiteY5550" fmla="*/ 1567452 h 3181350"/>
                <a:gd name="connsiteX5551" fmla="*/ 210192 w 1581150"/>
                <a:gd name="connsiteY5551" fmla="*/ 1568500 h 3181350"/>
                <a:gd name="connsiteX5552" fmla="*/ 205429 w 1581150"/>
                <a:gd name="connsiteY5552" fmla="*/ 1568881 h 3181350"/>
                <a:gd name="connsiteX5553" fmla="*/ 210573 w 1581150"/>
                <a:gd name="connsiteY5553" fmla="*/ 1567452 h 3181350"/>
                <a:gd name="connsiteX5554" fmla="*/ 212478 w 1581150"/>
                <a:gd name="connsiteY5554" fmla="*/ 1599266 h 3181350"/>
                <a:gd name="connsiteX5555" fmla="*/ 218002 w 1581150"/>
                <a:gd name="connsiteY5555" fmla="*/ 1599647 h 3181350"/>
                <a:gd name="connsiteX5556" fmla="*/ 217907 w 1581150"/>
                <a:gd name="connsiteY5556" fmla="*/ 1598790 h 3181350"/>
                <a:gd name="connsiteX5557" fmla="*/ 220002 w 1581150"/>
                <a:gd name="connsiteY5557" fmla="*/ 1598218 h 3181350"/>
                <a:gd name="connsiteX5558" fmla="*/ 222860 w 1581150"/>
                <a:gd name="connsiteY5558" fmla="*/ 1602885 h 3181350"/>
                <a:gd name="connsiteX5559" fmla="*/ 221336 w 1581150"/>
                <a:gd name="connsiteY5559" fmla="*/ 1607648 h 3181350"/>
                <a:gd name="connsiteX5560" fmla="*/ 210287 w 1581150"/>
                <a:gd name="connsiteY5560" fmla="*/ 1605266 h 3181350"/>
                <a:gd name="connsiteX5561" fmla="*/ 212478 w 1581150"/>
                <a:gd name="connsiteY5561" fmla="*/ 1599266 h 3181350"/>
                <a:gd name="connsiteX5562" fmla="*/ 235719 w 1581150"/>
                <a:gd name="connsiteY5562" fmla="*/ 1605933 h 3181350"/>
                <a:gd name="connsiteX5563" fmla="*/ 232290 w 1581150"/>
                <a:gd name="connsiteY5563" fmla="*/ 1605457 h 3181350"/>
                <a:gd name="connsiteX5564" fmla="*/ 232290 w 1581150"/>
                <a:gd name="connsiteY5564" fmla="*/ 1605362 h 3181350"/>
                <a:gd name="connsiteX5565" fmla="*/ 235719 w 1581150"/>
                <a:gd name="connsiteY5565" fmla="*/ 1605933 h 3181350"/>
                <a:gd name="connsiteX5566" fmla="*/ 242005 w 1581150"/>
                <a:gd name="connsiteY5566" fmla="*/ 1596027 h 3181350"/>
                <a:gd name="connsiteX5567" fmla="*/ 243624 w 1581150"/>
                <a:gd name="connsiteY5567" fmla="*/ 1601552 h 3181350"/>
                <a:gd name="connsiteX5568" fmla="*/ 235719 w 1581150"/>
                <a:gd name="connsiteY5568" fmla="*/ 1605933 h 3181350"/>
                <a:gd name="connsiteX5569" fmla="*/ 242005 w 1581150"/>
                <a:gd name="connsiteY5569" fmla="*/ 1596027 h 3181350"/>
                <a:gd name="connsiteX5570" fmla="*/ 257340 w 1581150"/>
                <a:gd name="connsiteY5570" fmla="*/ 1615173 h 3181350"/>
                <a:gd name="connsiteX5571" fmla="*/ 258674 w 1581150"/>
                <a:gd name="connsiteY5571" fmla="*/ 1609934 h 3181350"/>
                <a:gd name="connsiteX5572" fmla="*/ 264960 w 1581150"/>
                <a:gd name="connsiteY5572" fmla="*/ 1612601 h 3181350"/>
                <a:gd name="connsiteX5573" fmla="*/ 257340 w 1581150"/>
                <a:gd name="connsiteY5573" fmla="*/ 1615173 h 3181350"/>
                <a:gd name="connsiteX5574" fmla="*/ 264865 w 1581150"/>
                <a:gd name="connsiteY5574" fmla="*/ 1606505 h 3181350"/>
                <a:gd name="connsiteX5575" fmla="*/ 265437 w 1581150"/>
                <a:gd name="connsiteY5575" fmla="*/ 1606219 h 3181350"/>
                <a:gd name="connsiteX5576" fmla="*/ 286868 w 1581150"/>
                <a:gd name="connsiteY5576" fmla="*/ 1615649 h 3181350"/>
                <a:gd name="connsiteX5577" fmla="*/ 282963 w 1581150"/>
                <a:gd name="connsiteY5577" fmla="*/ 1618506 h 3181350"/>
                <a:gd name="connsiteX5578" fmla="*/ 283153 w 1581150"/>
                <a:gd name="connsiteY5578" fmla="*/ 1619459 h 3181350"/>
                <a:gd name="connsiteX5579" fmla="*/ 280581 w 1581150"/>
                <a:gd name="connsiteY5579" fmla="*/ 1620126 h 3181350"/>
                <a:gd name="connsiteX5580" fmla="*/ 275914 w 1581150"/>
                <a:gd name="connsiteY5580" fmla="*/ 1613363 h 3181350"/>
                <a:gd name="connsiteX5581" fmla="*/ 265722 w 1581150"/>
                <a:gd name="connsiteY5581" fmla="*/ 1612315 h 3181350"/>
                <a:gd name="connsiteX5582" fmla="*/ 264865 w 1581150"/>
                <a:gd name="connsiteY5582" fmla="*/ 1606505 h 3181350"/>
                <a:gd name="connsiteX5583" fmla="*/ 271247 w 1581150"/>
                <a:gd name="connsiteY5583" fmla="*/ 1621173 h 3181350"/>
                <a:gd name="connsiteX5584" fmla="*/ 271247 w 1581150"/>
                <a:gd name="connsiteY5584" fmla="*/ 1622793 h 3181350"/>
                <a:gd name="connsiteX5585" fmla="*/ 269913 w 1581150"/>
                <a:gd name="connsiteY5585" fmla="*/ 1620887 h 3181350"/>
                <a:gd name="connsiteX5586" fmla="*/ 271247 w 1581150"/>
                <a:gd name="connsiteY5586" fmla="*/ 1621173 h 3181350"/>
                <a:gd name="connsiteX5587" fmla="*/ 284963 w 1581150"/>
                <a:gd name="connsiteY5587" fmla="*/ 1627936 h 3181350"/>
                <a:gd name="connsiteX5588" fmla="*/ 286868 w 1581150"/>
                <a:gd name="connsiteY5588" fmla="*/ 1627460 h 3181350"/>
                <a:gd name="connsiteX5589" fmla="*/ 288297 w 1581150"/>
                <a:gd name="connsiteY5589" fmla="*/ 1641747 h 3181350"/>
                <a:gd name="connsiteX5590" fmla="*/ 285249 w 1581150"/>
                <a:gd name="connsiteY5590" fmla="*/ 1642605 h 3181350"/>
                <a:gd name="connsiteX5591" fmla="*/ 279724 w 1581150"/>
                <a:gd name="connsiteY5591" fmla="*/ 1637366 h 3181350"/>
                <a:gd name="connsiteX5592" fmla="*/ 285439 w 1581150"/>
                <a:gd name="connsiteY5592" fmla="*/ 1634603 h 3181350"/>
                <a:gd name="connsiteX5593" fmla="*/ 282201 w 1581150"/>
                <a:gd name="connsiteY5593" fmla="*/ 1629365 h 3181350"/>
                <a:gd name="connsiteX5594" fmla="*/ 284963 w 1581150"/>
                <a:gd name="connsiteY5594" fmla="*/ 1627936 h 3181350"/>
                <a:gd name="connsiteX5595" fmla="*/ 281915 w 1581150"/>
                <a:gd name="connsiteY5595" fmla="*/ 1668703 h 3181350"/>
                <a:gd name="connsiteX5596" fmla="*/ 280867 w 1581150"/>
                <a:gd name="connsiteY5596" fmla="*/ 1668512 h 3181350"/>
                <a:gd name="connsiteX5597" fmla="*/ 280962 w 1581150"/>
                <a:gd name="connsiteY5597" fmla="*/ 1668227 h 3181350"/>
                <a:gd name="connsiteX5598" fmla="*/ 281915 w 1581150"/>
                <a:gd name="connsiteY5598" fmla="*/ 1668703 h 3181350"/>
                <a:gd name="connsiteX5599" fmla="*/ 275533 w 1581150"/>
                <a:gd name="connsiteY5599" fmla="*/ 1680514 h 3181350"/>
                <a:gd name="connsiteX5600" fmla="*/ 271437 w 1581150"/>
                <a:gd name="connsiteY5600" fmla="*/ 1680228 h 3181350"/>
                <a:gd name="connsiteX5601" fmla="*/ 269247 w 1581150"/>
                <a:gd name="connsiteY5601" fmla="*/ 1677180 h 3181350"/>
                <a:gd name="connsiteX5602" fmla="*/ 269723 w 1581150"/>
                <a:gd name="connsiteY5602" fmla="*/ 1673370 h 3181350"/>
                <a:gd name="connsiteX5603" fmla="*/ 276676 w 1581150"/>
                <a:gd name="connsiteY5603" fmla="*/ 1672608 h 3181350"/>
                <a:gd name="connsiteX5604" fmla="*/ 275533 w 1581150"/>
                <a:gd name="connsiteY5604" fmla="*/ 1680514 h 3181350"/>
                <a:gd name="connsiteX5605" fmla="*/ 298679 w 1581150"/>
                <a:gd name="connsiteY5605" fmla="*/ 1744998 h 3181350"/>
                <a:gd name="connsiteX5606" fmla="*/ 299441 w 1581150"/>
                <a:gd name="connsiteY5606" fmla="*/ 1746713 h 3181350"/>
                <a:gd name="connsiteX5607" fmla="*/ 292964 w 1581150"/>
                <a:gd name="connsiteY5607" fmla="*/ 1747189 h 3181350"/>
                <a:gd name="connsiteX5608" fmla="*/ 295440 w 1581150"/>
                <a:gd name="connsiteY5608" fmla="*/ 1743569 h 3181350"/>
                <a:gd name="connsiteX5609" fmla="*/ 298679 w 1581150"/>
                <a:gd name="connsiteY5609" fmla="*/ 1744998 h 3181350"/>
                <a:gd name="connsiteX5610" fmla="*/ 273914 w 1581150"/>
                <a:gd name="connsiteY5610" fmla="*/ 1755285 h 3181350"/>
                <a:gd name="connsiteX5611" fmla="*/ 275533 w 1581150"/>
                <a:gd name="connsiteY5611" fmla="*/ 1753285 h 3181350"/>
                <a:gd name="connsiteX5612" fmla="*/ 282296 w 1581150"/>
                <a:gd name="connsiteY5612" fmla="*/ 1752618 h 3181350"/>
                <a:gd name="connsiteX5613" fmla="*/ 279248 w 1581150"/>
                <a:gd name="connsiteY5613" fmla="*/ 1756333 h 3181350"/>
                <a:gd name="connsiteX5614" fmla="*/ 273914 w 1581150"/>
                <a:gd name="connsiteY5614" fmla="*/ 1755285 h 3181350"/>
                <a:gd name="connsiteX5615" fmla="*/ 276676 w 1581150"/>
                <a:gd name="connsiteY5615" fmla="*/ 1808625 h 3181350"/>
                <a:gd name="connsiteX5616" fmla="*/ 272485 w 1581150"/>
                <a:gd name="connsiteY5616" fmla="*/ 1810149 h 3181350"/>
                <a:gd name="connsiteX5617" fmla="*/ 271152 w 1581150"/>
                <a:gd name="connsiteY5617" fmla="*/ 1808149 h 3181350"/>
                <a:gd name="connsiteX5618" fmla="*/ 276676 w 1581150"/>
                <a:gd name="connsiteY5618" fmla="*/ 1808625 h 3181350"/>
                <a:gd name="connsiteX5619" fmla="*/ 249911 w 1581150"/>
                <a:gd name="connsiteY5619" fmla="*/ 1868061 h 3181350"/>
                <a:gd name="connsiteX5620" fmla="*/ 249435 w 1581150"/>
                <a:gd name="connsiteY5620" fmla="*/ 1870728 h 3181350"/>
                <a:gd name="connsiteX5621" fmla="*/ 244101 w 1581150"/>
                <a:gd name="connsiteY5621" fmla="*/ 1869681 h 3181350"/>
                <a:gd name="connsiteX5622" fmla="*/ 249911 w 1581150"/>
                <a:gd name="connsiteY5622" fmla="*/ 1868061 h 3181350"/>
                <a:gd name="connsiteX5623" fmla="*/ 260579 w 1581150"/>
                <a:gd name="connsiteY5623" fmla="*/ 1922449 h 3181350"/>
                <a:gd name="connsiteX5624" fmla="*/ 261912 w 1581150"/>
                <a:gd name="connsiteY5624" fmla="*/ 1927593 h 3181350"/>
                <a:gd name="connsiteX5625" fmla="*/ 257150 w 1581150"/>
                <a:gd name="connsiteY5625" fmla="*/ 1927688 h 3181350"/>
                <a:gd name="connsiteX5626" fmla="*/ 260579 w 1581150"/>
                <a:gd name="connsiteY5626" fmla="*/ 1922449 h 3181350"/>
                <a:gd name="connsiteX5627" fmla="*/ 275724 w 1581150"/>
                <a:gd name="connsiteY5627" fmla="*/ 1962549 h 3181350"/>
                <a:gd name="connsiteX5628" fmla="*/ 274962 w 1581150"/>
                <a:gd name="connsiteY5628" fmla="*/ 1972646 h 3181350"/>
                <a:gd name="connsiteX5629" fmla="*/ 269913 w 1581150"/>
                <a:gd name="connsiteY5629" fmla="*/ 1971693 h 3181350"/>
                <a:gd name="connsiteX5630" fmla="*/ 275724 w 1581150"/>
                <a:gd name="connsiteY5630" fmla="*/ 1962549 h 3181350"/>
                <a:gd name="connsiteX5631" fmla="*/ 279057 w 1581150"/>
                <a:gd name="connsiteY5631" fmla="*/ 1983599 h 3181350"/>
                <a:gd name="connsiteX5632" fmla="*/ 279153 w 1581150"/>
                <a:gd name="connsiteY5632" fmla="*/ 1985600 h 3181350"/>
                <a:gd name="connsiteX5633" fmla="*/ 278200 w 1581150"/>
                <a:gd name="connsiteY5633" fmla="*/ 1984266 h 3181350"/>
                <a:gd name="connsiteX5634" fmla="*/ 279057 w 1581150"/>
                <a:gd name="connsiteY5634" fmla="*/ 1983599 h 3181350"/>
                <a:gd name="connsiteX5635" fmla="*/ 286201 w 1581150"/>
                <a:gd name="connsiteY5635" fmla="*/ 1984457 h 3181350"/>
                <a:gd name="connsiteX5636" fmla="*/ 287535 w 1581150"/>
                <a:gd name="connsiteY5636" fmla="*/ 1987695 h 3181350"/>
                <a:gd name="connsiteX5637" fmla="*/ 287058 w 1581150"/>
                <a:gd name="connsiteY5637" fmla="*/ 1987695 h 3181350"/>
                <a:gd name="connsiteX5638" fmla="*/ 280677 w 1581150"/>
                <a:gd name="connsiteY5638" fmla="*/ 1986457 h 3181350"/>
                <a:gd name="connsiteX5639" fmla="*/ 286201 w 1581150"/>
                <a:gd name="connsiteY5639" fmla="*/ 1984457 h 3181350"/>
                <a:gd name="connsiteX5640" fmla="*/ 288201 w 1581150"/>
                <a:gd name="connsiteY5640" fmla="*/ 1983219 h 3181350"/>
                <a:gd name="connsiteX5641" fmla="*/ 285534 w 1581150"/>
                <a:gd name="connsiteY5641" fmla="*/ 1978647 h 3181350"/>
                <a:gd name="connsiteX5642" fmla="*/ 287725 w 1581150"/>
                <a:gd name="connsiteY5642" fmla="*/ 1978551 h 3181350"/>
                <a:gd name="connsiteX5643" fmla="*/ 288963 w 1581150"/>
                <a:gd name="connsiteY5643" fmla="*/ 1982552 h 3181350"/>
                <a:gd name="connsiteX5644" fmla="*/ 288201 w 1581150"/>
                <a:gd name="connsiteY5644" fmla="*/ 1983219 h 3181350"/>
                <a:gd name="connsiteX5645" fmla="*/ 293059 w 1581150"/>
                <a:gd name="connsiteY5645" fmla="*/ 2011127 h 3181350"/>
                <a:gd name="connsiteX5646" fmla="*/ 293154 w 1581150"/>
                <a:gd name="connsiteY5646" fmla="*/ 2011508 h 3181350"/>
                <a:gd name="connsiteX5647" fmla="*/ 291916 w 1581150"/>
                <a:gd name="connsiteY5647" fmla="*/ 2011794 h 3181350"/>
                <a:gd name="connsiteX5648" fmla="*/ 293059 w 1581150"/>
                <a:gd name="connsiteY5648" fmla="*/ 2011127 h 3181350"/>
                <a:gd name="connsiteX5649" fmla="*/ 284963 w 1581150"/>
                <a:gd name="connsiteY5649" fmla="*/ 2068944 h 3181350"/>
                <a:gd name="connsiteX5650" fmla="*/ 275724 w 1581150"/>
                <a:gd name="connsiteY5650" fmla="*/ 2068944 h 3181350"/>
                <a:gd name="connsiteX5651" fmla="*/ 279629 w 1581150"/>
                <a:gd name="connsiteY5651" fmla="*/ 2063038 h 3181350"/>
                <a:gd name="connsiteX5652" fmla="*/ 273628 w 1581150"/>
                <a:gd name="connsiteY5652" fmla="*/ 2068372 h 3181350"/>
                <a:gd name="connsiteX5653" fmla="*/ 270771 w 1581150"/>
                <a:gd name="connsiteY5653" fmla="*/ 2067229 h 3181350"/>
                <a:gd name="connsiteX5654" fmla="*/ 275152 w 1581150"/>
                <a:gd name="connsiteY5654" fmla="*/ 2061609 h 3181350"/>
                <a:gd name="connsiteX5655" fmla="*/ 284963 w 1581150"/>
                <a:gd name="connsiteY5655" fmla="*/ 2068944 h 3181350"/>
                <a:gd name="connsiteX5656" fmla="*/ 266389 w 1581150"/>
                <a:gd name="connsiteY5656" fmla="*/ 2060466 h 3181350"/>
                <a:gd name="connsiteX5657" fmla="*/ 264198 w 1581150"/>
                <a:gd name="connsiteY5657" fmla="*/ 2059037 h 3181350"/>
                <a:gd name="connsiteX5658" fmla="*/ 266961 w 1581150"/>
                <a:gd name="connsiteY5658" fmla="*/ 2059037 h 3181350"/>
                <a:gd name="connsiteX5659" fmla="*/ 262103 w 1581150"/>
                <a:gd name="connsiteY5659" fmla="*/ 2055037 h 3181350"/>
                <a:gd name="connsiteX5660" fmla="*/ 262293 w 1581150"/>
                <a:gd name="connsiteY5660" fmla="*/ 2051608 h 3181350"/>
                <a:gd name="connsiteX5661" fmla="*/ 269247 w 1581150"/>
                <a:gd name="connsiteY5661" fmla="*/ 2053513 h 3181350"/>
                <a:gd name="connsiteX5662" fmla="*/ 269247 w 1581150"/>
                <a:gd name="connsiteY5662" fmla="*/ 2059514 h 3181350"/>
                <a:gd name="connsiteX5663" fmla="*/ 263436 w 1581150"/>
                <a:gd name="connsiteY5663" fmla="*/ 2065991 h 3181350"/>
                <a:gd name="connsiteX5664" fmla="*/ 253816 w 1581150"/>
                <a:gd name="connsiteY5664" fmla="*/ 2073039 h 3181350"/>
                <a:gd name="connsiteX5665" fmla="*/ 266389 w 1581150"/>
                <a:gd name="connsiteY5665" fmla="*/ 2060466 h 3181350"/>
                <a:gd name="connsiteX5666" fmla="*/ 250101 w 1581150"/>
                <a:gd name="connsiteY5666" fmla="*/ 2087803 h 3181350"/>
                <a:gd name="connsiteX5667" fmla="*/ 248292 w 1581150"/>
                <a:gd name="connsiteY5667" fmla="*/ 2085993 h 3181350"/>
                <a:gd name="connsiteX5668" fmla="*/ 248482 w 1581150"/>
                <a:gd name="connsiteY5668" fmla="*/ 2085803 h 3181350"/>
                <a:gd name="connsiteX5669" fmla="*/ 250101 w 1581150"/>
                <a:gd name="connsiteY5669" fmla="*/ 2087803 h 3181350"/>
                <a:gd name="connsiteX5670" fmla="*/ 230480 w 1581150"/>
                <a:gd name="connsiteY5670" fmla="*/ 2109901 h 3181350"/>
                <a:gd name="connsiteX5671" fmla="*/ 231528 w 1581150"/>
                <a:gd name="connsiteY5671" fmla="*/ 2112092 h 3181350"/>
                <a:gd name="connsiteX5672" fmla="*/ 231623 w 1581150"/>
                <a:gd name="connsiteY5672" fmla="*/ 2113044 h 3181350"/>
                <a:gd name="connsiteX5673" fmla="*/ 231909 w 1581150"/>
                <a:gd name="connsiteY5673" fmla="*/ 2113044 h 3181350"/>
                <a:gd name="connsiteX5674" fmla="*/ 236195 w 1581150"/>
                <a:gd name="connsiteY5674" fmla="*/ 2118093 h 3181350"/>
                <a:gd name="connsiteX5675" fmla="*/ 234766 w 1581150"/>
                <a:gd name="connsiteY5675" fmla="*/ 2119617 h 3181350"/>
                <a:gd name="connsiteX5676" fmla="*/ 240767 w 1581150"/>
                <a:gd name="connsiteY5676" fmla="*/ 2118855 h 3181350"/>
                <a:gd name="connsiteX5677" fmla="*/ 241719 w 1581150"/>
                <a:gd name="connsiteY5677" fmla="*/ 2118950 h 3181350"/>
                <a:gd name="connsiteX5678" fmla="*/ 227146 w 1581150"/>
                <a:gd name="connsiteY5678" fmla="*/ 2119617 h 3181350"/>
                <a:gd name="connsiteX5679" fmla="*/ 229813 w 1581150"/>
                <a:gd name="connsiteY5679" fmla="*/ 2109901 h 3181350"/>
                <a:gd name="connsiteX5680" fmla="*/ 230480 w 1581150"/>
                <a:gd name="connsiteY5680" fmla="*/ 2109901 h 3181350"/>
                <a:gd name="connsiteX5681" fmla="*/ 206572 w 1581150"/>
                <a:gd name="connsiteY5681" fmla="*/ 2126951 h 3181350"/>
                <a:gd name="connsiteX5682" fmla="*/ 197333 w 1581150"/>
                <a:gd name="connsiteY5682" fmla="*/ 2127808 h 3181350"/>
                <a:gd name="connsiteX5683" fmla="*/ 197619 w 1581150"/>
                <a:gd name="connsiteY5683" fmla="*/ 2125236 h 3181350"/>
                <a:gd name="connsiteX5684" fmla="*/ 206763 w 1581150"/>
                <a:gd name="connsiteY5684" fmla="*/ 2123903 h 3181350"/>
                <a:gd name="connsiteX5685" fmla="*/ 206572 w 1581150"/>
                <a:gd name="connsiteY5685" fmla="*/ 2126951 h 3181350"/>
                <a:gd name="connsiteX5686" fmla="*/ 198857 w 1581150"/>
                <a:gd name="connsiteY5686" fmla="*/ 2142858 h 3181350"/>
                <a:gd name="connsiteX5687" fmla="*/ 200286 w 1581150"/>
                <a:gd name="connsiteY5687" fmla="*/ 2144572 h 3181350"/>
                <a:gd name="connsiteX5688" fmla="*/ 200667 w 1581150"/>
                <a:gd name="connsiteY5688" fmla="*/ 2142381 h 3181350"/>
                <a:gd name="connsiteX5689" fmla="*/ 205524 w 1581150"/>
                <a:gd name="connsiteY5689" fmla="*/ 2142667 h 3181350"/>
                <a:gd name="connsiteX5690" fmla="*/ 201238 w 1581150"/>
                <a:gd name="connsiteY5690" fmla="*/ 2147239 h 3181350"/>
                <a:gd name="connsiteX5691" fmla="*/ 195333 w 1581150"/>
                <a:gd name="connsiteY5691" fmla="*/ 2150287 h 3181350"/>
                <a:gd name="connsiteX5692" fmla="*/ 198857 w 1581150"/>
                <a:gd name="connsiteY5692" fmla="*/ 2142858 h 3181350"/>
                <a:gd name="connsiteX5693" fmla="*/ 709206 w 1581150"/>
                <a:gd name="connsiteY5693" fmla="*/ 31260 h 3181350"/>
                <a:gd name="connsiteX5694" fmla="*/ 698824 w 1581150"/>
                <a:gd name="connsiteY5694" fmla="*/ 40690 h 3181350"/>
                <a:gd name="connsiteX5695" fmla="*/ 709206 w 1581150"/>
                <a:gd name="connsiteY5695" fmla="*/ 31260 h 3181350"/>
                <a:gd name="connsiteX5696" fmla="*/ 694633 w 1581150"/>
                <a:gd name="connsiteY5696" fmla="*/ 20211 h 3181350"/>
                <a:gd name="connsiteX5697" fmla="*/ 684537 w 1581150"/>
                <a:gd name="connsiteY5697" fmla="*/ 28212 h 3181350"/>
                <a:gd name="connsiteX5698" fmla="*/ 683203 w 1581150"/>
                <a:gd name="connsiteY5698" fmla="*/ 24974 h 3181350"/>
                <a:gd name="connsiteX5699" fmla="*/ 694633 w 1581150"/>
                <a:gd name="connsiteY5699" fmla="*/ 20211 h 3181350"/>
                <a:gd name="connsiteX5700" fmla="*/ 563188 w 1581150"/>
                <a:gd name="connsiteY5700" fmla="*/ 523798 h 3181350"/>
                <a:gd name="connsiteX5701" fmla="*/ 554997 w 1581150"/>
                <a:gd name="connsiteY5701" fmla="*/ 530465 h 3181350"/>
                <a:gd name="connsiteX5702" fmla="*/ 563188 w 1581150"/>
                <a:gd name="connsiteY5702" fmla="*/ 523798 h 3181350"/>
                <a:gd name="connsiteX5703" fmla="*/ 551377 w 1581150"/>
                <a:gd name="connsiteY5703" fmla="*/ 543896 h 3181350"/>
                <a:gd name="connsiteX5704" fmla="*/ 546519 w 1581150"/>
                <a:gd name="connsiteY5704" fmla="*/ 552563 h 3181350"/>
                <a:gd name="connsiteX5705" fmla="*/ 551377 w 1581150"/>
                <a:gd name="connsiteY5705" fmla="*/ 543896 h 3181350"/>
                <a:gd name="connsiteX5706" fmla="*/ 512229 w 1581150"/>
                <a:gd name="connsiteY5706" fmla="*/ 540562 h 3181350"/>
                <a:gd name="connsiteX5707" fmla="*/ 519754 w 1581150"/>
                <a:gd name="connsiteY5707" fmla="*/ 538466 h 3181350"/>
                <a:gd name="connsiteX5708" fmla="*/ 529470 w 1581150"/>
                <a:gd name="connsiteY5708" fmla="*/ 545801 h 3181350"/>
                <a:gd name="connsiteX5709" fmla="*/ 535185 w 1581150"/>
                <a:gd name="connsiteY5709" fmla="*/ 543419 h 3181350"/>
                <a:gd name="connsiteX5710" fmla="*/ 538709 w 1581150"/>
                <a:gd name="connsiteY5710" fmla="*/ 543896 h 3181350"/>
                <a:gd name="connsiteX5711" fmla="*/ 535851 w 1581150"/>
                <a:gd name="connsiteY5711" fmla="*/ 551230 h 3181350"/>
                <a:gd name="connsiteX5712" fmla="*/ 538042 w 1581150"/>
                <a:gd name="connsiteY5712" fmla="*/ 548372 h 3181350"/>
                <a:gd name="connsiteX5713" fmla="*/ 534899 w 1581150"/>
                <a:gd name="connsiteY5713" fmla="*/ 544943 h 3181350"/>
                <a:gd name="connsiteX5714" fmla="*/ 521469 w 1581150"/>
                <a:gd name="connsiteY5714" fmla="*/ 550944 h 3181350"/>
                <a:gd name="connsiteX5715" fmla="*/ 520516 w 1581150"/>
                <a:gd name="connsiteY5715" fmla="*/ 544658 h 3181350"/>
                <a:gd name="connsiteX5716" fmla="*/ 509753 w 1581150"/>
                <a:gd name="connsiteY5716" fmla="*/ 544848 h 3181350"/>
                <a:gd name="connsiteX5717" fmla="*/ 512229 w 1581150"/>
                <a:gd name="connsiteY5717" fmla="*/ 540562 h 3181350"/>
                <a:gd name="connsiteX5718" fmla="*/ 538804 w 1581150"/>
                <a:gd name="connsiteY5718" fmla="*/ 556088 h 3181350"/>
                <a:gd name="connsiteX5719" fmla="*/ 525945 w 1581150"/>
                <a:gd name="connsiteY5719" fmla="*/ 557612 h 3181350"/>
                <a:gd name="connsiteX5720" fmla="*/ 538804 w 1581150"/>
                <a:gd name="connsiteY5720" fmla="*/ 556088 h 3181350"/>
                <a:gd name="connsiteX5721" fmla="*/ 473463 w 1581150"/>
                <a:gd name="connsiteY5721" fmla="*/ 546467 h 3181350"/>
                <a:gd name="connsiteX5722" fmla="*/ 464128 w 1581150"/>
                <a:gd name="connsiteY5722" fmla="*/ 536085 h 3181350"/>
                <a:gd name="connsiteX5723" fmla="*/ 473463 w 1581150"/>
                <a:gd name="connsiteY5723" fmla="*/ 546467 h 3181350"/>
                <a:gd name="connsiteX5724" fmla="*/ 460032 w 1581150"/>
                <a:gd name="connsiteY5724" fmla="*/ 552468 h 3181350"/>
                <a:gd name="connsiteX5725" fmla="*/ 465366 w 1581150"/>
                <a:gd name="connsiteY5725" fmla="*/ 565422 h 3181350"/>
                <a:gd name="connsiteX5726" fmla="*/ 460032 w 1581150"/>
                <a:gd name="connsiteY5726" fmla="*/ 552468 h 3181350"/>
                <a:gd name="connsiteX5727" fmla="*/ 446126 w 1581150"/>
                <a:gd name="connsiteY5727" fmla="*/ 561517 h 3181350"/>
                <a:gd name="connsiteX5728" fmla="*/ 446602 w 1581150"/>
                <a:gd name="connsiteY5728" fmla="*/ 570851 h 3181350"/>
                <a:gd name="connsiteX5729" fmla="*/ 439744 w 1581150"/>
                <a:gd name="connsiteY5729" fmla="*/ 568470 h 3181350"/>
                <a:gd name="connsiteX5730" fmla="*/ 439554 w 1581150"/>
                <a:gd name="connsiteY5730" fmla="*/ 572280 h 3181350"/>
                <a:gd name="connsiteX5731" fmla="*/ 436125 w 1581150"/>
                <a:gd name="connsiteY5731" fmla="*/ 570375 h 3181350"/>
                <a:gd name="connsiteX5732" fmla="*/ 440887 w 1581150"/>
                <a:gd name="connsiteY5732" fmla="*/ 580186 h 3181350"/>
                <a:gd name="connsiteX5733" fmla="*/ 440220 w 1581150"/>
                <a:gd name="connsiteY5733" fmla="*/ 578662 h 3181350"/>
                <a:gd name="connsiteX5734" fmla="*/ 441649 w 1581150"/>
                <a:gd name="connsiteY5734" fmla="*/ 579424 h 3181350"/>
                <a:gd name="connsiteX5735" fmla="*/ 435458 w 1581150"/>
                <a:gd name="connsiteY5735" fmla="*/ 584758 h 3181350"/>
                <a:gd name="connsiteX5736" fmla="*/ 450507 w 1581150"/>
                <a:gd name="connsiteY5736" fmla="*/ 580472 h 3181350"/>
                <a:gd name="connsiteX5737" fmla="*/ 464223 w 1581150"/>
                <a:gd name="connsiteY5737" fmla="*/ 585234 h 3181350"/>
                <a:gd name="connsiteX5738" fmla="*/ 469843 w 1581150"/>
                <a:gd name="connsiteY5738" fmla="*/ 558278 h 3181350"/>
                <a:gd name="connsiteX5739" fmla="*/ 473844 w 1581150"/>
                <a:gd name="connsiteY5739" fmla="*/ 567994 h 3181350"/>
                <a:gd name="connsiteX5740" fmla="*/ 488988 w 1581150"/>
                <a:gd name="connsiteY5740" fmla="*/ 549896 h 3181350"/>
                <a:gd name="connsiteX5741" fmla="*/ 477463 w 1581150"/>
                <a:gd name="connsiteY5741" fmla="*/ 554659 h 3181350"/>
                <a:gd name="connsiteX5742" fmla="*/ 472320 w 1581150"/>
                <a:gd name="connsiteY5742" fmla="*/ 552468 h 3181350"/>
                <a:gd name="connsiteX5743" fmla="*/ 488226 w 1581150"/>
                <a:gd name="connsiteY5743" fmla="*/ 542181 h 3181350"/>
                <a:gd name="connsiteX5744" fmla="*/ 493751 w 1581150"/>
                <a:gd name="connsiteY5744" fmla="*/ 553611 h 3181350"/>
                <a:gd name="connsiteX5745" fmla="*/ 483845 w 1581150"/>
                <a:gd name="connsiteY5745" fmla="*/ 572375 h 3181350"/>
                <a:gd name="connsiteX5746" fmla="*/ 489179 w 1581150"/>
                <a:gd name="connsiteY5746" fmla="*/ 573042 h 3181350"/>
                <a:gd name="connsiteX5747" fmla="*/ 485655 w 1581150"/>
                <a:gd name="connsiteY5747" fmla="*/ 584948 h 3181350"/>
                <a:gd name="connsiteX5748" fmla="*/ 502419 w 1581150"/>
                <a:gd name="connsiteY5748" fmla="*/ 580853 h 3181350"/>
                <a:gd name="connsiteX5749" fmla="*/ 492036 w 1581150"/>
                <a:gd name="connsiteY5749" fmla="*/ 578090 h 3181350"/>
                <a:gd name="connsiteX5750" fmla="*/ 493084 w 1581150"/>
                <a:gd name="connsiteY5750" fmla="*/ 570566 h 3181350"/>
                <a:gd name="connsiteX5751" fmla="*/ 502323 w 1581150"/>
                <a:gd name="connsiteY5751" fmla="*/ 556278 h 3181350"/>
                <a:gd name="connsiteX5752" fmla="*/ 517563 w 1581150"/>
                <a:gd name="connsiteY5752" fmla="*/ 550468 h 3181350"/>
                <a:gd name="connsiteX5753" fmla="*/ 501466 w 1581150"/>
                <a:gd name="connsiteY5753" fmla="*/ 574661 h 3181350"/>
                <a:gd name="connsiteX5754" fmla="*/ 521850 w 1581150"/>
                <a:gd name="connsiteY5754" fmla="*/ 571042 h 3181350"/>
                <a:gd name="connsiteX5755" fmla="*/ 546138 w 1581150"/>
                <a:gd name="connsiteY5755" fmla="*/ 564851 h 3181350"/>
                <a:gd name="connsiteX5756" fmla="*/ 539757 w 1581150"/>
                <a:gd name="connsiteY5756" fmla="*/ 571804 h 3181350"/>
                <a:gd name="connsiteX5757" fmla="*/ 540423 w 1581150"/>
                <a:gd name="connsiteY5757" fmla="*/ 579614 h 3181350"/>
                <a:gd name="connsiteX5758" fmla="*/ 553092 w 1581150"/>
                <a:gd name="connsiteY5758" fmla="*/ 579614 h 3181350"/>
                <a:gd name="connsiteX5759" fmla="*/ 552234 w 1581150"/>
                <a:gd name="connsiteY5759" fmla="*/ 585615 h 3181350"/>
                <a:gd name="connsiteX5760" fmla="*/ 546043 w 1581150"/>
                <a:gd name="connsiteY5760" fmla="*/ 590949 h 3181350"/>
                <a:gd name="connsiteX5761" fmla="*/ 534994 w 1581150"/>
                <a:gd name="connsiteY5761" fmla="*/ 592664 h 3181350"/>
                <a:gd name="connsiteX5762" fmla="*/ 534327 w 1581150"/>
                <a:gd name="connsiteY5762" fmla="*/ 597236 h 3181350"/>
                <a:gd name="connsiteX5763" fmla="*/ 531184 w 1581150"/>
                <a:gd name="connsiteY5763" fmla="*/ 593711 h 3181350"/>
                <a:gd name="connsiteX5764" fmla="*/ 530517 w 1581150"/>
                <a:gd name="connsiteY5764" fmla="*/ 598283 h 3181350"/>
                <a:gd name="connsiteX5765" fmla="*/ 516611 w 1581150"/>
                <a:gd name="connsiteY5765" fmla="*/ 595045 h 3181350"/>
                <a:gd name="connsiteX5766" fmla="*/ 521278 w 1581150"/>
                <a:gd name="connsiteY5766" fmla="*/ 600188 h 3181350"/>
                <a:gd name="connsiteX5767" fmla="*/ 544329 w 1581150"/>
                <a:gd name="connsiteY5767" fmla="*/ 603046 h 3181350"/>
                <a:gd name="connsiteX5768" fmla="*/ 550615 w 1581150"/>
                <a:gd name="connsiteY5768" fmla="*/ 634574 h 3181350"/>
                <a:gd name="connsiteX5769" fmla="*/ 560045 w 1581150"/>
                <a:gd name="connsiteY5769" fmla="*/ 631145 h 3181350"/>
                <a:gd name="connsiteX5770" fmla="*/ 545472 w 1581150"/>
                <a:gd name="connsiteY5770" fmla="*/ 632383 h 3181350"/>
                <a:gd name="connsiteX5771" fmla="*/ 538899 w 1581150"/>
                <a:gd name="connsiteY5771" fmla="*/ 640765 h 3181350"/>
                <a:gd name="connsiteX5772" fmla="*/ 506514 w 1581150"/>
                <a:gd name="connsiteY5772" fmla="*/ 627525 h 3181350"/>
                <a:gd name="connsiteX5773" fmla="*/ 532803 w 1581150"/>
                <a:gd name="connsiteY5773" fmla="*/ 620000 h 3181350"/>
                <a:gd name="connsiteX5774" fmla="*/ 535280 w 1581150"/>
                <a:gd name="connsiteY5774" fmla="*/ 628002 h 3181350"/>
                <a:gd name="connsiteX5775" fmla="*/ 533661 w 1581150"/>
                <a:gd name="connsiteY5775" fmla="*/ 614000 h 3181350"/>
                <a:gd name="connsiteX5776" fmla="*/ 524517 w 1581150"/>
                <a:gd name="connsiteY5776" fmla="*/ 602093 h 3181350"/>
                <a:gd name="connsiteX5777" fmla="*/ 518516 w 1581150"/>
                <a:gd name="connsiteY5777" fmla="*/ 605903 h 3181350"/>
                <a:gd name="connsiteX5778" fmla="*/ 515373 w 1581150"/>
                <a:gd name="connsiteY5778" fmla="*/ 602474 h 3181350"/>
                <a:gd name="connsiteX5779" fmla="*/ 518040 w 1581150"/>
                <a:gd name="connsiteY5779" fmla="*/ 596664 h 3181350"/>
                <a:gd name="connsiteX5780" fmla="*/ 502133 w 1581150"/>
                <a:gd name="connsiteY5780" fmla="*/ 594664 h 3181350"/>
                <a:gd name="connsiteX5781" fmla="*/ 510610 w 1581150"/>
                <a:gd name="connsiteY5781" fmla="*/ 611047 h 3181350"/>
                <a:gd name="connsiteX5782" fmla="*/ 495084 w 1581150"/>
                <a:gd name="connsiteY5782" fmla="*/ 605999 h 3181350"/>
                <a:gd name="connsiteX5783" fmla="*/ 497942 w 1581150"/>
                <a:gd name="connsiteY5783" fmla="*/ 598664 h 3181350"/>
                <a:gd name="connsiteX5784" fmla="*/ 491751 w 1581150"/>
                <a:gd name="connsiteY5784" fmla="*/ 591711 h 3181350"/>
                <a:gd name="connsiteX5785" fmla="*/ 485369 w 1581150"/>
                <a:gd name="connsiteY5785" fmla="*/ 610952 h 3181350"/>
                <a:gd name="connsiteX5786" fmla="*/ 496894 w 1581150"/>
                <a:gd name="connsiteY5786" fmla="*/ 618572 h 3181350"/>
                <a:gd name="connsiteX5787" fmla="*/ 492703 w 1581150"/>
                <a:gd name="connsiteY5787" fmla="*/ 622667 h 3181350"/>
                <a:gd name="connsiteX5788" fmla="*/ 488893 w 1581150"/>
                <a:gd name="connsiteY5788" fmla="*/ 623715 h 3181350"/>
                <a:gd name="connsiteX5789" fmla="*/ 479654 w 1581150"/>
                <a:gd name="connsiteY5789" fmla="*/ 625620 h 3181350"/>
                <a:gd name="connsiteX5790" fmla="*/ 474796 w 1581150"/>
                <a:gd name="connsiteY5790" fmla="*/ 621906 h 3181350"/>
                <a:gd name="connsiteX5791" fmla="*/ 476606 w 1581150"/>
                <a:gd name="connsiteY5791" fmla="*/ 634383 h 3181350"/>
                <a:gd name="connsiteX5792" fmla="*/ 482797 w 1581150"/>
                <a:gd name="connsiteY5792" fmla="*/ 629049 h 3181350"/>
                <a:gd name="connsiteX5793" fmla="*/ 497656 w 1581150"/>
                <a:gd name="connsiteY5793" fmla="*/ 638574 h 3181350"/>
                <a:gd name="connsiteX5794" fmla="*/ 489941 w 1581150"/>
                <a:gd name="connsiteY5794" fmla="*/ 642194 h 3181350"/>
                <a:gd name="connsiteX5795" fmla="*/ 502704 w 1581150"/>
                <a:gd name="connsiteY5795" fmla="*/ 640765 h 3181350"/>
                <a:gd name="connsiteX5796" fmla="*/ 506324 w 1581150"/>
                <a:gd name="connsiteY5796" fmla="*/ 653529 h 3181350"/>
                <a:gd name="connsiteX5797" fmla="*/ 516516 w 1581150"/>
                <a:gd name="connsiteY5797" fmla="*/ 657910 h 3181350"/>
                <a:gd name="connsiteX5798" fmla="*/ 513468 w 1581150"/>
                <a:gd name="connsiteY5798" fmla="*/ 666768 h 3181350"/>
                <a:gd name="connsiteX5799" fmla="*/ 521373 w 1581150"/>
                <a:gd name="connsiteY5799" fmla="*/ 661625 h 3181350"/>
                <a:gd name="connsiteX5800" fmla="*/ 521850 w 1581150"/>
                <a:gd name="connsiteY5800" fmla="*/ 670864 h 3181350"/>
                <a:gd name="connsiteX5801" fmla="*/ 514801 w 1581150"/>
                <a:gd name="connsiteY5801" fmla="*/ 670007 h 3181350"/>
                <a:gd name="connsiteX5802" fmla="*/ 503752 w 1581150"/>
                <a:gd name="connsiteY5802" fmla="*/ 684008 h 3181350"/>
                <a:gd name="connsiteX5803" fmla="*/ 500228 w 1581150"/>
                <a:gd name="connsiteY5803" fmla="*/ 695819 h 3181350"/>
                <a:gd name="connsiteX5804" fmla="*/ 509086 w 1581150"/>
                <a:gd name="connsiteY5804" fmla="*/ 696962 h 3181350"/>
                <a:gd name="connsiteX5805" fmla="*/ 517944 w 1581150"/>
                <a:gd name="connsiteY5805" fmla="*/ 710393 h 3181350"/>
                <a:gd name="connsiteX5806" fmla="*/ 488512 w 1581150"/>
                <a:gd name="connsiteY5806" fmla="*/ 714488 h 3181350"/>
                <a:gd name="connsiteX5807" fmla="*/ 488703 w 1581150"/>
                <a:gd name="connsiteY5807" fmla="*/ 727728 h 3181350"/>
                <a:gd name="connsiteX5808" fmla="*/ 476511 w 1581150"/>
                <a:gd name="connsiteY5808" fmla="*/ 690009 h 3181350"/>
                <a:gd name="connsiteX5809" fmla="*/ 486036 w 1581150"/>
                <a:gd name="connsiteY5809" fmla="*/ 686009 h 3181350"/>
                <a:gd name="connsiteX5810" fmla="*/ 476987 w 1581150"/>
                <a:gd name="connsiteY5810" fmla="*/ 683723 h 3181350"/>
                <a:gd name="connsiteX5811" fmla="*/ 481464 w 1581150"/>
                <a:gd name="connsiteY5811" fmla="*/ 673055 h 3181350"/>
                <a:gd name="connsiteX5812" fmla="*/ 476130 w 1581150"/>
                <a:gd name="connsiteY5812" fmla="*/ 660386 h 3181350"/>
                <a:gd name="connsiteX5813" fmla="*/ 478225 w 1581150"/>
                <a:gd name="connsiteY5813" fmla="*/ 660958 h 3181350"/>
                <a:gd name="connsiteX5814" fmla="*/ 480606 w 1581150"/>
                <a:gd name="connsiteY5814" fmla="*/ 656672 h 3181350"/>
                <a:gd name="connsiteX5815" fmla="*/ 475749 w 1581150"/>
                <a:gd name="connsiteY5815" fmla="*/ 655529 h 3181350"/>
                <a:gd name="connsiteX5816" fmla="*/ 472224 w 1581150"/>
                <a:gd name="connsiteY5816" fmla="*/ 633145 h 3181350"/>
                <a:gd name="connsiteX5817" fmla="*/ 470986 w 1581150"/>
                <a:gd name="connsiteY5817" fmla="*/ 623239 h 3181350"/>
                <a:gd name="connsiteX5818" fmla="*/ 468510 w 1581150"/>
                <a:gd name="connsiteY5818" fmla="*/ 628478 h 3181350"/>
                <a:gd name="connsiteX5819" fmla="*/ 468224 w 1581150"/>
                <a:gd name="connsiteY5819" fmla="*/ 628097 h 3181350"/>
                <a:gd name="connsiteX5820" fmla="*/ 467557 w 1581150"/>
                <a:gd name="connsiteY5820" fmla="*/ 629049 h 3181350"/>
                <a:gd name="connsiteX5821" fmla="*/ 457746 w 1581150"/>
                <a:gd name="connsiteY5821" fmla="*/ 630097 h 3181350"/>
                <a:gd name="connsiteX5822" fmla="*/ 457365 w 1581150"/>
                <a:gd name="connsiteY5822" fmla="*/ 625715 h 3181350"/>
                <a:gd name="connsiteX5823" fmla="*/ 462890 w 1581150"/>
                <a:gd name="connsiteY5823" fmla="*/ 616476 h 3181350"/>
                <a:gd name="connsiteX5824" fmla="*/ 463080 w 1581150"/>
                <a:gd name="connsiteY5824" fmla="*/ 616190 h 3181350"/>
                <a:gd name="connsiteX5825" fmla="*/ 462699 w 1581150"/>
                <a:gd name="connsiteY5825" fmla="*/ 616095 h 3181350"/>
                <a:gd name="connsiteX5826" fmla="*/ 454889 w 1581150"/>
                <a:gd name="connsiteY5826" fmla="*/ 609809 h 3181350"/>
                <a:gd name="connsiteX5827" fmla="*/ 455460 w 1581150"/>
                <a:gd name="connsiteY5827" fmla="*/ 614285 h 3181350"/>
                <a:gd name="connsiteX5828" fmla="*/ 450031 w 1581150"/>
                <a:gd name="connsiteY5828" fmla="*/ 606856 h 3181350"/>
                <a:gd name="connsiteX5829" fmla="*/ 458413 w 1581150"/>
                <a:gd name="connsiteY5829" fmla="*/ 598664 h 3181350"/>
                <a:gd name="connsiteX5830" fmla="*/ 470796 w 1581150"/>
                <a:gd name="connsiteY5830" fmla="*/ 600188 h 3181350"/>
                <a:gd name="connsiteX5831" fmla="*/ 471462 w 1581150"/>
                <a:gd name="connsiteY5831" fmla="*/ 607999 h 3181350"/>
                <a:gd name="connsiteX5832" fmla="*/ 486702 w 1581150"/>
                <a:gd name="connsiteY5832" fmla="*/ 602189 h 3181350"/>
                <a:gd name="connsiteX5833" fmla="*/ 487560 w 1581150"/>
                <a:gd name="connsiteY5833" fmla="*/ 596093 h 3181350"/>
                <a:gd name="connsiteX5834" fmla="*/ 478511 w 1581150"/>
                <a:gd name="connsiteY5834" fmla="*/ 596474 h 3181350"/>
                <a:gd name="connsiteX5835" fmla="*/ 474320 w 1581150"/>
                <a:gd name="connsiteY5835" fmla="*/ 600569 h 3181350"/>
                <a:gd name="connsiteX5836" fmla="*/ 468700 w 1581150"/>
                <a:gd name="connsiteY5836" fmla="*/ 589139 h 3181350"/>
                <a:gd name="connsiteX5837" fmla="*/ 456984 w 1581150"/>
                <a:gd name="connsiteY5837" fmla="*/ 595426 h 3181350"/>
                <a:gd name="connsiteX5838" fmla="*/ 461175 w 1581150"/>
                <a:gd name="connsiteY5838" fmla="*/ 591330 h 3181350"/>
                <a:gd name="connsiteX5839" fmla="*/ 440411 w 1581150"/>
                <a:gd name="connsiteY5839" fmla="*/ 597998 h 3181350"/>
                <a:gd name="connsiteX5840" fmla="*/ 434410 w 1581150"/>
                <a:gd name="connsiteY5840" fmla="*/ 589520 h 3181350"/>
                <a:gd name="connsiteX5841" fmla="*/ 437077 w 1581150"/>
                <a:gd name="connsiteY5841" fmla="*/ 599045 h 3181350"/>
                <a:gd name="connsiteX5842" fmla="*/ 431076 w 1581150"/>
                <a:gd name="connsiteY5842" fmla="*/ 595521 h 3181350"/>
                <a:gd name="connsiteX5843" fmla="*/ 433743 w 1581150"/>
                <a:gd name="connsiteY5843" fmla="*/ 593997 h 3181350"/>
                <a:gd name="connsiteX5844" fmla="*/ 431076 w 1581150"/>
                <a:gd name="connsiteY5844" fmla="*/ 587520 h 3181350"/>
                <a:gd name="connsiteX5845" fmla="*/ 422980 w 1581150"/>
                <a:gd name="connsiteY5845" fmla="*/ 596283 h 3181350"/>
                <a:gd name="connsiteX5846" fmla="*/ 420408 w 1581150"/>
                <a:gd name="connsiteY5846" fmla="*/ 595140 h 3181350"/>
                <a:gd name="connsiteX5847" fmla="*/ 425361 w 1581150"/>
                <a:gd name="connsiteY5847" fmla="*/ 590378 h 3181350"/>
                <a:gd name="connsiteX5848" fmla="*/ 428886 w 1581150"/>
                <a:gd name="connsiteY5848" fmla="*/ 587330 h 3181350"/>
                <a:gd name="connsiteX5849" fmla="*/ 427171 w 1581150"/>
                <a:gd name="connsiteY5849" fmla="*/ 587139 h 3181350"/>
                <a:gd name="connsiteX5850" fmla="*/ 425361 w 1581150"/>
                <a:gd name="connsiteY5850" fmla="*/ 577519 h 3181350"/>
                <a:gd name="connsiteX5851" fmla="*/ 433077 w 1581150"/>
                <a:gd name="connsiteY5851" fmla="*/ 561517 h 3181350"/>
                <a:gd name="connsiteX5852" fmla="*/ 446126 w 1581150"/>
                <a:gd name="connsiteY5852" fmla="*/ 561517 h 3181350"/>
                <a:gd name="connsiteX5853" fmla="*/ 495180 w 1581150"/>
                <a:gd name="connsiteY5853" fmla="*/ 558374 h 3181350"/>
                <a:gd name="connsiteX5854" fmla="*/ 488988 w 1581150"/>
                <a:gd name="connsiteY5854" fmla="*/ 563708 h 3181350"/>
                <a:gd name="connsiteX5855" fmla="*/ 495180 w 1581150"/>
                <a:gd name="connsiteY5855" fmla="*/ 558374 h 3181350"/>
                <a:gd name="connsiteX5856" fmla="*/ 506038 w 1581150"/>
                <a:gd name="connsiteY5856" fmla="*/ 621239 h 3181350"/>
                <a:gd name="connsiteX5857" fmla="*/ 518611 w 1581150"/>
                <a:gd name="connsiteY5857" fmla="*/ 621334 h 3181350"/>
                <a:gd name="connsiteX5858" fmla="*/ 514420 w 1581150"/>
                <a:gd name="connsiteY5858" fmla="*/ 625430 h 3181350"/>
                <a:gd name="connsiteX5859" fmla="*/ 506038 w 1581150"/>
                <a:gd name="connsiteY5859" fmla="*/ 621239 h 3181350"/>
                <a:gd name="connsiteX5860" fmla="*/ 518897 w 1581150"/>
                <a:gd name="connsiteY5860" fmla="*/ 619810 h 3181350"/>
                <a:gd name="connsiteX5861" fmla="*/ 525088 w 1581150"/>
                <a:gd name="connsiteY5861" fmla="*/ 614381 h 3181350"/>
                <a:gd name="connsiteX5862" fmla="*/ 518897 w 1581150"/>
                <a:gd name="connsiteY5862" fmla="*/ 619810 h 3181350"/>
                <a:gd name="connsiteX5863" fmla="*/ 428695 w 1581150"/>
                <a:gd name="connsiteY5863" fmla="*/ 531704 h 3181350"/>
                <a:gd name="connsiteX5864" fmla="*/ 422504 w 1581150"/>
                <a:gd name="connsiteY5864" fmla="*/ 524750 h 3181350"/>
                <a:gd name="connsiteX5865" fmla="*/ 428695 w 1581150"/>
                <a:gd name="connsiteY5865" fmla="*/ 531704 h 3181350"/>
                <a:gd name="connsiteX5866" fmla="*/ 422885 w 1581150"/>
                <a:gd name="connsiteY5866" fmla="*/ 497128 h 3181350"/>
                <a:gd name="connsiteX5867" fmla="*/ 425552 w 1581150"/>
                <a:gd name="connsiteY5867" fmla="*/ 503605 h 3181350"/>
                <a:gd name="connsiteX5868" fmla="*/ 422885 w 1581150"/>
                <a:gd name="connsiteY5868" fmla="*/ 497128 h 3181350"/>
                <a:gd name="connsiteX5869" fmla="*/ 410883 w 1581150"/>
                <a:gd name="connsiteY5869" fmla="*/ 531037 h 3181350"/>
                <a:gd name="connsiteX5870" fmla="*/ 419075 w 1581150"/>
                <a:gd name="connsiteY5870" fmla="*/ 536657 h 3181350"/>
                <a:gd name="connsiteX5871" fmla="*/ 416884 w 1581150"/>
                <a:gd name="connsiteY5871" fmla="*/ 539419 h 3181350"/>
                <a:gd name="connsiteX5872" fmla="*/ 413360 w 1581150"/>
                <a:gd name="connsiteY5872" fmla="*/ 538943 h 3181350"/>
                <a:gd name="connsiteX5873" fmla="*/ 410883 w 1581150"/>
                <a:gd name="connsiteY5873" fmla="*/ 531037 h 3181350"/>
                <a:gd name="connsiteX5874" fmla="*/ 404121 w 1581150"/>
                <a:gd name="connsiteY5874" fmla="*/ 565613 h 3181350"/>
                <a:gd name="connsiteX5875" fmla="*/ 406502 w 1581150"/>
                <a:gd name="connsiteY5875" fmla="*/ 574280 h 3181350"/>
                <a:gd name="connsiteX5876" fmla="*/ 406407 w 1581150"/>
                <a:gd name="connsiteY5876" fmla="*/ 574566 h 3181350"/>
                <a:gd name="connsiteX5877" fmla="*/ 406597 w 1581150"/>
                <a:gd name="connsiteY5877" fmla="*/ 574661 h 3181350"/>
                <a:gd name="connsiteX5878" fmla="*/ 404121 w 1581150"/>
                <a:gd name="connsiteY5878" fmla="*/ 579519 h 3181350"/>
                <a:gd name="connsiteX5879" fmla="*/ 404121 w 1581150"/>
                <a:gd name="connsiteY5879" fmla="*/ 565613 h 3181350"/>
                <a:gd name="connsiteX5880" fmla="*/ 399930 w 1581150"/>
                <a:gd name="connsiteY5880" fmla="*/ 581996 h 3181350"/>
                <a:gd name="connsiteX5881" fmla="*/ 391452 w 1581150"/>
                <a:gd name="connsiteY5881" fmla="*/ 593902 h 3181350"/>
                <a:gd name="connsiteX5882" fmla="*/ 384690 w 1581150"/>
                <a:gd name="connsiteY5882" fmla="*/ 591140 h 3181350"/>
                <a:gd name="connsiteX5883" fmla="*/ 387642 w 1581150"/>
                <a:gd name="connsiteY5883" fmla="*/ 592759 h 3181350"/>
                <a:gd name="connsiteX5884" fmla="*/ 391167 w 1581150"/>
                <a:gd name="connsiteY5884" fmla="*/ 580853 h 3181350"/>
                <a:gd name="connsiteX5885" fmla="*/ 399930 w 1581150"/>
                <a:gd name="connsiteY5885" fmla="*/ 581996 h 3181350"/>
                <a:gd name="connsiteX5886" fmla="*/ 393072 w 1581150"/>
                <a:gd name="connsiteY5886" fmla="*/ 579614 h 3181350"/>
                <a:gd name="connsiteX5887" fmla="*/ 388404 w 1581150"/>
                <a:gd name="connsiteY5887" fmla="*/ 574471 h 3181350"/>
                <a:gd name="connsiteX5888" fmla="*/ 388785 w 1581150"/>
                <a:gd name="connsiteY5888" fmla="*/ 571423 h 3181350"/>
                <a:gd name="connsiteX5889" fmla="*/ 390786 w 1581150"/>
                <a:gd name="connsiteY5889" fmla="*/ 570089 h 3181350"/>
                <a:gd name="connsiteX5890" fmla="*/ 397453 w 1581150"/>
                <a:gd name="connsiteY5890" fmla="*/ 573995 h 3181350"/>
                <a:gd name="connsiteX5891" fmla="*/ 393072 w 1581150"/>
                <a:gd name="connsiteY5891" fmla="*/ 579614 h 3181350"/>
                <a:gd name="connsiteX5892" fmla="*/ 403073 w 1581150"/>
                <a:gd name="connsiteY5892" fmla="*/ 459314 h 3181350"/>
                <a:gd name="connsiteX5893" fmla="*/ 404311 w 1581150"/>
                <a:gd name="connsiteY5893" fmla="*/ 450265 h 3181350"/>
                <a:gd name="connsiteX5894" fmla="*/ 403073 w 1581150"/>
                <a:gd name="connsiteY5894" fmla="*/ 459314 h 3181350"/>
                <a:gd name="connsiteX5895" fmla="*/ 405645 w 1581150"/>
                <a:gd name="connsiteY5895" fmla="*/ 315010 h 3181350"/>
                <a:gd name="connsiteX5896" fmla="*/ 412503 w 1581150"/>
                <a:gd name="connsiteY5896" fmla="*/ 317391 h 3181350"/>
                <a:gd name="connsiteX5897" fmla="*/ 409836 w 1581150"/>
                <a:gd name="connsiteY5897" fmla="*/ 323201 h 3181350"/>
                <a:gd name="connsiteX5898" fmla="*/ 405645 w 1581150"/>
                <a:gd name="connsiteY5898" fmla="*/ 315010 h 3181350"/>
                <a:gd name="connsiteX5899" fmla="*/ 401073 w 1581150"/>
                <a:gd name="connsiteY5899" fmla="*/ 397496 h 3181350"/>
                <a:gd name="connsiteX5900" fmla="*/ 398406 w 1581150"/>
                <a:gd name="connsiteY5900" fmla="*/ 403307 h 3181350"/>
                <a:gd name="connsiteX5901" fmla="*/ 393548 w 1581150"/>
                <a:gd name="connsiteY5901" fmla="*/ 399592 h 3181350"/>
                <a:gd name="connsiteX5902" fmla="*/ 401073 w 1581150"/>
                <a:gd name="connsiteY5902" fmla="*/ 397496 h 3181350"/>
                <a:gd name="connsiteX5903" fmla="*/ 389738 w 1581150"/>
                <a:gd name="connsiteY5903" fmla="*/ 439216 h 3181350"/>
                <a:gd name="connsiteX5904" fmla="*/ 392976 w 1581150"/>
                <a:gd name="connsiteY5904" fmla="*/ 428834 h 3181350"/>
                <a:gd name="connsiteX5905" fmla="*/ 389738 w 1581150"/>
                <a:gd name="connsiteY5905" fmla="*/ 439216 h 3181350"/>
                <a:gd name="connsiteX5906" fmla="*/ 411741 w 1581150"/>
                <a:gd name="connsiteY5906" fmla="*/ 95840 h 3181350"/>
                <a:gd name="connsiteX5907" fmla="*/ 418599 w 1581150"/>
                <a:gd name="connsiteY5907" fmla="*/ 98221 h 3181350"/>
                <a:gd name="connsiteX5908" fmla="*/ 411074 w 1581150"/>
                <a:gd name="connsiteY5908" fmla="*/ 100316 h 3181350"/>
                <a:gd name="connsiteX5909" fmla="*/ 411741 w 1581150"/>
                <a:gd name="connsiteY5909" fmla="*/ 95840 h 3181350"/>
                <a:gd name="connsiteX5910" fmla="*/ 391071 w 1581150"/>
                <a:gd name="connsiteY5910" fmla="*/ 316248 h 3181350"/>
                <a:gd name="connsiteX5911" fmla="*/ 390024 w 1581150"/>
                <a:gd name="connsiteY5911" fmla="*/ 323773 h 3181350"/>
                <a:gd name="connsiteX5912" fmla="*/ 391071 w 1581150"/>
                <a:gd name="connsiteY5912" fmla="*/ 316248 h 3181350"/>
                <a:gd name="connsiteX5913" fmla="*/ 389357 w 1581150"/>
                <a:gd name="connsiteY5913" fmla="*/ 340727 h 3181350"/>
                <a:gd name="connsiteX5914" fmla="*/ 375641 w 1581150"/>
                <a:gd name="connsiteY5914" fmla="*/ 348252 h 3181350"/>
                <a:gd name="connsiteX5915" fmla="*/ 376974 w 1581150"/>
                <a:gd name="connsiteY5915" fmla="*/ 339203 h 3181350"/>
                <a:gd name="connsiteX5916" fmla="*/ 389357 w 1581150"/>
                <a:gd name="connsiteY5916" fmla="*/ 340727 h 3181350"/>
                <a:gd name="connsiteX5917" fmla="*/ 373069 w 1581150"/>
                <a:gd name="connsiteY5917" fmla="*/ 366350 h 3181350"/>
                <a:gd name="connsiteX5918" fmla="*/ 374593 w 1581150"/>
                <a:gd name="connsiteY5918" fmla="*/ 355777 h 3181350"/>
                <a:gd name="connsiteX5919" fmla="*/ 373069 w 1581150"/>
                <a:gd name="connsiteY5919" fmla="*/ 366350 h 3181350"/>
                <a:gd name="connsiteX5920" fmla="*/ 385356 w 1581150"/>
                <a:gd name="connsiteY5920" fmla="*/ 267861 h 3181350"/>
                <a:gd name="connsiteX5921" fmla="*/ 377641 w 1581150"/>
                <a:gd name="connsiteY5921" fmla="*/ 271481 h 3181350"/>
                <a:gd name="connsiteX5922" fmla="*/ 385356 w 1581150"/>
                <a:gd name="connsiteY5922" fmla="*/ 267861 h 3181350"/>
                <a:gd name="connsiteX5923" fmla="*/ 380689 w 1581150"/>
                <a:gd name="connsiteY5923" fmla="*/ 136607 h 3181350"/>
                <a:gd name="connsiteX5924" fmla="*/ 388595 w 1581150"/>
                <a:gd name="connsiteY5924" fmla="*/ 119081 h 3181350"/>
                <a:gd name="connsiteX5925" fmla="*/ 394786 w 1581150"/>
                <a:gd name="connsiteY5925" fmla="*/ 126034 h 3181350"/>
                <a:gd name="connsiteX5926" fmla="*/ 393929 w 1581150"/>
                <a:gd name="connsiteY5926" fmla="*/ 132130 h 3181350"/>
                <a:gd name="connsiteX5927" fmla="*/ 387261 w 1581150"/>
                <a:gd name="connsiteY5927" fmla="*/ 128225 h 3181350"/>
                <a:gd name="connsiteX5928" fmla="*/ 387738 w 1581150"/>
                <a:gd name="connsiteY5928" fmla="*/ 137464 h 3181350"/>
                <a:gd name="connsiteX5929" fmla="*/ 380689 w 1581150"/>
                <a:gd name="connsiteY5929" fmla="*/ 136607 h 3181350"/>
                <a:gd name="connsiteX5930" fmla="*/ 385642 w 1581150"/>
                <a:gd name="connsiteY5930" fmla="*/ 177183 h 3181350"/>
                <a:gd name="connsiteX5931" fmla="*/ 374307 w 1581150"/>
                <a:gd name="connsiteY5931" fmla="*/ 180422 h 3181350"/>
                <a:gd name="connsiteX5932" fmla="*/ 385642 w 1581150"/>
                <a:gd name="connsiteY5932" fmla="*/ 177183 h 3181350"/>
                <a:gd name="connsiteX5933" fmla="*/ 373545 w 1581150"/>
                <a:gd name="connsiteY5933" fmla="*/ 249478 h 3181350"/>
                <a:gd name="connsiteX5934" fmla="*/ 369354 w 1581150"/>
                <a:gd name="connsiteY5934" fmla="*/ 253574 h 3181350"/>
                <a:gd name="connsiteX5935" fmla="*/ 357639 w 1581150"/>
                <a:gd name="connsiteY5935" fmla="*/ 259765 h 3181350"/>
                <a:gd name="connsiteX5936" fmla="*/ 355638 w 1581150"/>
                <a:gd name="connsiteY5936" fmla="*/ 248716 h 3181350"/>
                <a:gd name="connsiteX5937" fmla="*/ 373545 w 1581150"/>
                <a:gd name="connsiteY5937" fmla="*/ 249478 h 3181350"/>
                <a:gd name="connsiteX5938" fmla="*/ 365449 w 1581150"/>
                <a:gd name="connsiteY5938" fmla="*/ 268528 h 3181350"/>
                <a:gd name="connsiteX5939" fmla="*/ 358782 w 1581150"/>
                <a:gd name="connsiteY5939" fmla="*/ 264623 h 3181350"/>
                <a:gd name="connsiteX5940" fmla="*/ 365449 w 1581150"/>
                <a:gd name="connsiteY5940" fmla="*/ 268528 h 3181350"/>
                <a:gd name="connsiteX5941" fmla="*/ 353067 w 1581150"/>
                <a:gd name="connsiteY5941" fmla="*/ 330059 h 3181350"/>
                <a:gd name="connsiteX5942" fmla="*/ 352400 w 1581150"/>
                <a:gd name="connsiteY5942" fmla="*/ 334536 h 3181350"/>
                <a:gd name="connsiteX5943" fmla="*/ 338208 w 1581150"/>
                <a:gd name="connsiteY5943" fmla="*/ 332726 h 3181350"/>
                <a:gd name="connsiteX5944" fmla="*/ 334398 w 1581150"/>
                <a:gd name="connsiteY5944" fmla="*/ 333774 h 3181350"/>
                <a:gd name="connsiteX5945" fmla="*/ 337731 w 1581150"/>
                <a:gd name="connsiteY5945" fmla="*/ 335774 h 3181350"/>
                <a:gd name="connsiteX5946" fmla="*/ 335350 w 1581150"/>
                <a:gd name="connsiteY5946" fmla="*/ 340061 h 3181350"/>
                <a:gd name="connsiteX5947" fmla="*/ 328206 w 1581150"/>
                <a:gd name="connsiteY5947" fmla="*/ 326916 h 3181350"/>
                <a:gd name="connsiteX5948" fmla="*/ 336112 w 1581150"/>
                <a:gd name="connsiteY5948" fmla="*/ 321773 h 3181350"/>
                <a:gd name="connsiteX5949" fmla="*/ 338779 w 1581150"/>
                <a:gd name="connsiteY5949" fmla="*/ 328250 h 3181350"/>
                <a:gd name="connsiteX5950" fmla="*/ 349828 w 1581150"/>
                <a:gd name="connsiteY5950" fmla="*/ 326535 h 3181350"/>
                <a:gd name="connsiteX5951" fmla="*/ 353067 w 1581150"/>
                <a:gd name="connsiteY5951" fmla="*/ 330059 h 3181350"/>
                <a:gd name="connsiteX5952" fmla="*/ 340970 w 1581150"/>
                <a:gd name="connsiteY5952" fmla="*/ 300818 h 3181350"/>
                <a:gd name="connsiteX5953" fmla="*/ 347828 w 1581150"/>
                <a:gd name="connsiteY5953" fmla="*/ 315486 h 3181350"/>
                <a:gd name="connsiteX5954" fmla="*/ 340970 w 1581150"/>
                <a:gd name="connsiteY5954" fmla="*/ 300818 h 3181350"/>
                <a:gd name="connsiteX5955" fmla="*/ 353924 w 1581150"/>
                <a:gd name="connsiteY5955" fmla="*/ 260908 h 3181350"/>
                <a:gd name="connsiteX5956" fmla="*/ 350876 w 1581150"/>
                <a:gd name="connsiteY5956" fmla="*/ 269766 h 3181350"/>
                <a:gd name="connsiteX5957" fmla="*/ 345732 w 1581150"/>
                <a:gd name="connsiteY5957" fmla="*/ 267575 h 3181350"/>
                <a:gd name="connsiteX5958" fmla="*/ 353924 w 1581150"/>
                <a:gd name="connsiteY5958" fmla="*/ 260908 h 3181350"/>
                <a:gd name="connsiteX5959" fmla="*/ 351828 w 1581150"/>
                <a:gd name="connsiteY5959" fmla="*/ 237572 h 3181350"/>
                <a:gd name="connsiteX5960" fmla="*/ 354210 w 1581150"/>
                <a:gd name="connsiteY5960" fmla="*/ 233285 h 3181350"/>
                <a:gd name="connsiteX5961" fmla="*/ 362401 w 1581150"/>
                <a:gd name="connsiteY5961" fmla="*/ 238905 h 3181350"/>
                <a:gd name="connsiteX5962" fmla="*/ 351828 w 1581150"/>
                <a:gd name="connsiteY5962" fmla="*/ 237572 h 3181350"/>
                <a:gd name="connsiteX5963" fmla="*/ 349542 w 1581150"/>
                <a:gd name="connsiteY5963" fmla="*/ 291197 h 3181350"/>
                <a:gd name="connsiteX5964" fmla="*/ 349733 w 1581150"/>
                <a:gd name="connsiteY5964" fmla="*/ 277386 h 3181350"/>
                <a:gd name="connsiteX5965" fmla="*/ 349542 w 1581150"/>
                <a:gd name="connsiteY5965" fmla="*/ 291197 h 3181350"/>
                <a:gd name="connsiteX5966" fmla="*/ 373736 w 1581150"/>
                <a:gd name="connsiteY5966" fmla="*/ 184898 h 3181350"/>
                <a:gd name="connsiteX5967" fmla="*/ 364020 w 1581150"/>
                <a:gd name="connsiteY5967" fmla="*/ 189851 h 3181350"/>
                <a:gd name="connsiteX5968" fmla="*/ 373736 w 1581150"/>
                <a:gd name="connsiteY5968" fmla="*/ 184898 h 3181350"/>
                <a:gd name="connsiteX5969" fmla="*/ 354591 w 1581150"/>
                <a:gd name="connsiteY5969" fmla="*/ 205663 h 3181350"/>
                <a:gd name="connsiteX5970" fmla="*/ 362401 w 1581150"/>
                <a:gd name="connsiteY5970" fmla="*/ 214331 h 3181350"/>
                <a:gd name="connsiteX5971" fmla="*/ 354876 w 1581150"/>
                <a:gd name="connsiteY5971" fmla="*/ 216426 h 3181350"/>
                <a:gd name="connsiteX5972" fmla="*/ 355924 w 1581150"/>
                <a:gd name="connsiteY5972" fmla="*/ 208901 h 3181350"/>
                <a:gd name="connsiteX5973" fmla="*/ 350590 w 1581150"/>
                <a:gd name="connsiteY5973" fmla="*/ 208235 h 3181350"/>
                <a:gd name="connsiteX5974" fmla="*/ 354591 w 1581150"/>
                <a:gd name="connsiteY5974" fmla="*/ 205663 h 3181350"/>
                <a:gd name="connsiteX5975" fmla="*/ 353733 w 1581150"/>
                <a:gd name="connsiteY5975" fmla="*/ 211664 h 3181350"/>
                <a:gd name="connsiteX5976" fmla="*/ 350876 w 1581150"/>
                <a:gd name="connsiteY5976" fmla="*/ 218998 h 3181350"/>
                <a:gd name="connsiteX5977" fmla="*/ 353733 w 1581150"/>
                <a:gd name="connsiteY5977" fmla="*/ 211664 h 3181350"/>
                <a:gd name="connsiteX5978" fmla="*/ 336874 w 1581150"/>
                <a:gd name="connsiteY5978" fmla="*/ 266528 h 3181350"/>
                <a:gd name="connsiteX5979" fmla="*/ 342399 w 1581150"/>
                <a:gd name="connsiteY5979" fmla="*/ 277958 h 3181350"/>
                <a:gd name="connsiteX5980" fmla="*/ 331731 w 1581150"/>
                <a:gd name="connsiteY5980" fmla="*/ 276624 h 3181350"/>
                <a:gd name="connsiteX5981" fmla="*/ 336874 w 1581150"/>
                <a:gd name="connsiteY5981" fmla="*/ 266528 h 3181350"/>
                <a:gd name="connsiteX5982" fmla="*/ 276105 w 1581150"/>
                <a:gd name="connsiteY5982" fmla="*/ 288149 h 3181350"/>
                <a:gd name="connsiteX5983" fmla="*/ 266199 w 1581150"/>
                <a:gd name="connsiteY5983" fmla="*/ 294626 h 3181350"/>
                <a:gd name="connsiteX5984" fmla="*/ 276105 w 1581150"/>
                <a:gd name="connsiteY5984" fmla="*/ 288149 h 3181350"/>
                <a:gd name="connsiteX5985" fmla="*/ 247244 w 1581150"/>
                <a:gd name="connsiteY5985" fmla="*/ 326154 h 3181350"/>
                <a:gd name="connsiteX5986" fmla="*/ 256769 w 1581150"/>
                <a:gd name="connsiteY5986" fmla="*/ 322725 h 3181350"/>
                <a:gd name="connsiteX5987" fmla="*/ 254578 w 1581150"/>
                <a:gd name="connsiteY5987" fmla="*/ 313200 h 3181350"/>
                <a:gd name="connsiteX5988" fmla="*/ 261722 w 1581150"/>
                <a:gd name="connsiteY5988" fmla="*/ 326440 h 3181350"/>
                <a:gd name="connsiteX5989" fmla="*/ 247244 w 1581150"/>
                <a:gd name="connsiteY5989" fmla="*/ 326154 h 3181350"/>
                <a:gd name="connsiteX5990" fmla="*/ 254769 w 1581150"/>
                <a:gd name="connsiteY5990" fmla="*/ 311676 h 3181350"/>
                <a:gd name="connsiteX5991" fmla="*/ 256102 w 1581150"/>
                <a:gd name="connsiteY5991" fmla="*/ 302627 h 3181350"/>
                <a:gd name="connsiteX5992" fmla="*/ 263436 w 1581150"/>
                <a:gd name="connsiteY5992" fmla="*/ 314343 h 3181350"/>
                <a:gd name="connsiteX5993" fmla="*/ 254769 w 1581150"/>
                <a:gd name="connsiteY5993" fmla="*/ 311676 h 3181350"/>
                <a:gd name="connsiteX5994" fmla="*/ 263055 w 1581150"/>
                <a:gd name="connsiteY5994" fmla="*/ 303485 h 3181350"/>
                <a:gd name="connsiteX5995" fmla="*/ 271723 w 1581150"/>
                <a:gd name="connsiteY5995" fmla="*/ 306056 h 3181350"/>
                <a:gd name="connsiteX5996" fmla="*/ 263055 w 1581150"/>
                <a:gd name="connsiteY5996" fmla="*/ 303485 h 3181350"/>
                <a:gd name="connsiteX5997" fmla="*/ 278486 w 1581150"/>
                <a:gd name="connsiteY5997" fmla="*/ 322344 h 3181350"/>
                <a:gd name="connsiteX5998" fmla="*/ 278962 w 1581150"/>
                <a:gd name="connsiteY5998" fmla="*/ 331583 h 3181350"/>
                <a:gd name="connsiteX5999" fmla="*/ 268770 w 1581150"/>
                <a:gd name="connsiteY5999" fmla="*/ 327297 h 3181350"/>
                <a:gd name="connsiteX6000" fmla="*/ 269628 w 1581150"/>
                <a:gd name="connsiteY6000" fmla="*/ 321201 h 3181350"/>
                <a:gd name="connsiteX6001" fmla="*/ 278486 w 1581150"/>
                <a:gd name="connsiteY6001" fmla="*/ 322344 h 3181350"/>
                <a:gd name="connsiteX6002" fmla="*/ 312776 w 1581150"/>
                <a:gd name="connsiteY6002" fmla="*/ 283482 h 3181350"/>
                <a:gd name="connsiteX6003" fmla="*/ 290487 w 1581150"/>
                <a:gd name="connsiteY6003" fmla="*/ 288435 h 3181350"/>
                <a:gd name="connsiteX6004" fmla="*/ 274581 w 1581150"/>
                <a:gd name="connsiteY6004" fmla="*/ 286435 h 3181350"/>
                <a:gd name="connsiteX6005" fmla="*/ 294202 w 1581150"/>
                <a:gd name="connsiteY6005" fmla="*/ 275005 h 3181350"/>
                <a:gd name="connsiteX6006" fmla="*/ 293154 w 1581150"/>
                <a:gd name="connsiteY6006" fmla="*/ 282530 h 3181350"/>
                <a:gd name="connsiteX6007" fmla="*/ 311728 w 1581150"/>
                <a:gd name="connsiteY6007" fmla="*/ 278720 h 3181350"/>
                <a:gd name="connsiteX6008" fmla="*/ 316395 w 1581150"/>
                <a:gd name="connsiteY6008" fmla="*/ 271576 h 3181350"/>
                <a:gd name="connsiteX6009" fmla="*/ 319253 w 1581150"/>
                <a:gd name="connsiteY6009" fmla="*/ 276529 h 3181350"/>
                <a:gd name="connsiteX6010" fmla="*/ 323444 w 1581150"/>
                <a:gd name="connsiteY6010" fmla="*/ 272433 h 3181350"/>
                <a:gd name="connsiteX6011" fmla="*/ 318967 w 1581150"/>
                <a:gd name="connsiteY6011" fmla="*/ 265766 h 3181350"/>
                <a:gd name="connsiteX6012" fmla="*/ 314586 w 1581150"/>
                <a:gd name="connsiteY6012" fmla="*/ 271385 h 3181350"/>
                <a:gd name="connsiteX6013" fmla="*/ 310109 w 1581150"/>
                <a:gd name="connsiteY6013" fmla="*/ 264718 h 3181350"/>
                <a:gd name="connsiteX6014" fmla="*/ 330207 w 1581150"/>
                <a:gd name="connsiteY6014" fmla="*/ 262622 h 3181350"/>
                <a:gd name="connsiteX6015" fmla="*/ 334683 w 1581150"/>
                <a:gd name="connsiteY6015" fmla="*/ 269290 h 3181350"/>
                <a:gd name="connsiteX6016" fmla="*/ 326301 w 1581150"/>
                <a:gd name="connsiteY6016" fmla="*/ 277481 h 3181350"/>
                <a:gd name="connsiteX6017" fmla="*/ 318396 w 1581150"/>
                <a:gd name="connsiteY6017" fmla="*/ 282625 h 3181350"/>
                <a:gd name="connsiteX6018" fmla="*/ 312776 w 1581150"/>
                <a:gd name="connsiteY6018" fmla="*/ 283482 h 3181350"/>
                <a:gd name="connsiteX6019" fmla="*/ 317729 w 1581150"/>
                <a:gd name="connsiteY6019" fmla="*/ 299484 h 3181350"/>
                <a:gd name="connsiteX6020" fmla="*/ 319920 w 1581150"/>
                <a:gd name="connsiteY6020" fmla="*/ 284339 h 3181350"/>
                <a:gd name="connsiteX6021" fmla="*/ 336969 w 1581150"/>
                <a:gd name="connsiteY6021" fmla="*/ 278815 h 3181350"/>
                <a:gd name="connsiteX6022" fmla="*/ 317729 w 1581150"/>
                <a:gd name="connsiteY6022" fmla="*/ 299484 h 3181350"/>
                <a:gd name="connsiteX6023" fmla="*/ 322206 w 1581150"/>
                <a:gd name="connsiteY6023" fmla="*/ 318534 h 3181350"/>
                <a:gd name="connsiteX6024" fmla="*/ 332207 w 1581150"/>
                <a:gd name="connsiteY6024" fmla="*/ 324440 h 3181350"/>
                <a:gd name="connsiteX6025" fmla="*/ 322206 w 1581150"/>
                <a:gd name="connsiteY6025" fmla="*/ 318534 h 3181350"/>
                <a:gd name="connsiteX6026" fmla="*/ 324206 w 1581150"/>
                <a:gd name="connsiteY6026" fmla="*/ 380256 h 3181350"/>
                <a:gd name="connsiteX6027" fmla="*/ 321063 w 1581150"/>
                <a:gd name="connsiteY6027" fmla="*/ 376827 h 3181350"/>
                <a:gd name="connsiteX6028" fmla="*/ 333826 w 1581150"/>
                <a:gd name="connsiteY6028" fmla="*/ 363016 h 3181350"/>
                <a:gd name="connsiteX6029" fmla="*/ 339160 w 1581150"/>
                <a:gd name="connsiteY6029" fmla="*/ 363683 h 3181350"/>
                <a:gd name="connsiteX6030" fmla="*/ 340017 w 1581150"/>
                <a:gd name="connsiteY6030" fmla="*/ 369969 h 3181350"/>
                <a:gd name="connsiteX6031" fmla="*/ 334493 w 1581150"/>
                <a:gd name="connsiteY6031" fmla="*/ 370826 h 3181350"/>
                <a:gd name="connsiteX6032" fmla="*/ 341160 w 1581150"/>
                <a:gd name="connsiteY6032" fmla="*/ 387019 h 3181350"/>
                <a:gd name="connsiteX6033" fmla="*/ 324206 w 1581150"/>
                <a:gd name="connsiteY6033" fmla="*/ 380256 h 3181350"/>
                <a:gd name="connsiteX6034" fmla="*/ 328397 w 1581150"/>
                <a:gd name="connsiteY6034" fmla="*/ 363873 h 3181350"/>
                <a:gd name="connsiteX6035" fmla="*/ 335255 w 1581150"/>
                <a:gd name="connsiteY6035" fmla="*/ 353967 h 3181350"/>
                <a:gd name="connsiteX6036" fmla="*/ 327730 w 1581150"/>
                <a:gd name="connsiteY6036" fmla="*/ 356063 h 3181350"/>
                <a:gd name="connsiteX6037" fmla="*/ 329730 w 1581150"/>
                <a:gd name="connsiteY6037" fmla="*/ 342442 h 3181350"/>
                <a:gd name="connsiteX6038" fmla="*/ 336779 w 1581150"/>
                <a:gd name="connsiteY6038" fmla="*/ 343299 h 3181350"/>
                <a:gd name="connsiteX6039" fmla="*/ 342113 w 1581150"/>
                <a:gd name="connsiteY6039" fmla="*/ 343966 h 3181350"/>
                <a:gd name="connsiteX6040" fmla="*/ 335445 w 1581150"/>
                <a:gd name="connsiteY6040" fmla="*/ 352348 h 3181350"/>
                <a:gd name="connsiteX6041" fmla="*/ 338779 w 1581150"/>
                <a:gd name="connsiteY6041" fmla="*/ 354348 h 3181350"/>
                <a:gd name="connsiteX6042" fmla="*/ 347352 w 1581150"/>
                <a:gd name="connsiteY6042" fmla="*/ 344633 h 3181350"/>
                <a:gd name="connsiteX6043" fmla="*/ 344970 w 1581150"/>
                <a:gd name="connsiteY6043" fmla="*/ 348919 h 3181350"/>
                <a:gd name="connsiteX6044" fmla="*/ 350495 w 1581150"/>
                <a:gd name="connsiteY6044" fmla="*/ 348062 h 3181350"/>
                <a:gd name="connsiteX6045" fmla="*/ 352495 w 1581150"/>
                <a:gd name="connsiteY6045" fmla="*/ 359111 h 3181350"/>
                <a:gd name="connsiteX6046" fmla="*/ 328397 w 1581150"/>
                <a:gd name="connsiteY6046" fmla="*/ 363873 h 3181350"/>
                <a:gd name="connsiteX6047" fmla="*/ 359639 w 1581150"/>
                <a:gd name="connsiteY6047" fmla="*/ 321582 h 3181350"/>
                <a:gd name="connsiteX6048" fmla="*/ 351638 w 1581150"/>
                <a:gd name="connsiteY6048" fmla="*/ 314438 h 3181350"/>
                <a:gd name="connsiteX6049" fmla="*/ 351162 w 1581150"/>
                <a:gd name="connsiteY6049" fmla="*/ 305104 h 3181350"/>
                <a:gd name="connsiteX6050" fmla="*/ 373069 w 1581150"/>
                <a:gd name="connsiteY6050" fmla="*/ 303199 h 3181350"/>
                <a:gd name="connsiteX6051" fmla="*/ 359639 w 1581150"/>
                <a:gd name="connsiteY6051" fmla="*/ 321582 h 3181350"/>
                <a:gd name="connsiteX6052" fmla="*/ 367735 w 1581150"/>
                <a:gd name="connsiteY6052" fmla="*/ 377970 h 3181350"/>
                <a:gd name="connsiteX6053" fmla="*/ 372593 w 1581150"/>
                <a:gd name="connsiteY6053" fmla="*/ 369302 h 3181350"/>
                <a:gd name="connsiteX6054" fmla="*/ 376593 w 1581150"/>
                <a:gd name="connsiteY6054" fmla="*/ 379018 h 3181350"/>
                <a:gd name="connsiteX6055" fmla="*/ 367735 w 1581150"/>
                <a:gd name="connsiteY6055" fmla="*/ 377970 h 3181350"/>
                <a:gd name="connsiteX6056" fmla="*/ 383356 w 1581150"/>
                <a:gd name="connsiteY6056" fmla="*/ 395306 h 3181350"/>
                <a:gd name="connsiteX6057" fmla="*/ 374974 w 1581150"/>
                <a:gd name="connsiteY6057" fmla="*/ 391210 h 3181350"/>
                <a:gd name="connsiteX6058" fmla="*/ 381832 w 1581150"/>
                <a:gd name="connsiteY6058" fmla="*/ 393591 h 3181350"/>
                <a:gd name="connsiteX6059" fmla="*/ 385737 w 1581150"/>
                <a:gd name="connsiteY6059" fmla="*/ 378732 h 3181350"/>
                <a:gd name="connsiteX6060" fmla="*/ 383356 w 1581150"/>
                <a:gd name="connsiteY6060" fmla="*/ 395306 h 3181350"/>
                <a:gd name="connsiteX6061" fmla="*/ 381070 w 1581150"/>
                <a:gd name="connsiteY6061" fmla="*/ 511987 h 3181350"/>
                <a:gd name="connsiteX6062" fmla="*/ 384975 w 1581150"/>
                <a:gd name="connsiteY6062" fmla="*/ 497128 h 3181350"/>
                <a:gd name="connsiteX6063" fmla="*/ 384785 w 1581150"/>
                <a:gd name="connsiteY6063" fmla="*/ 510939 h 3181350"/>
                <a:gd name="connsiteX6064" fmla="*/ 381070 w 1581150"/>
                <a:gd name="connsiteY6064" fmla="*/ 511987 h 3181350"/>
                <a:gd name="connsiteX6065" fmla="*/ 348399 w 1581150"/>
                <a:gd name="connsiteY6065" fmla="*/ 559136 h 3181350"/>
                <a:gd name="connsiteX6066" fmla="*/ 350495 w 1581150"/>
                <a:gd name="connsiteY6066" fmla="*/ 556183 h 3181350"/>
                <a:gd name="connsiteX6067" fmla="*/ 347256 w 1581150"/>
                <a:gd name="connsiteY6067" fmla="*/ 549706 h 3181350"/>
                <a:gd name="connsiteX6068" fmla="*/ 360782 w 1581150"/>
                <a:gd name="connsiteY6068" fmla="*/ 541229 h 3181350"/>
                <a:gd name="connsiteX6069" fmla="*/ 357924 w 1581150"/>
                <a:gd name="connsiteY6069" fmla="*/ 535990 h 3181350"/>
                <a:gd name="connsiteX6070" fmla="*/ 359163 w 1581150"/>
                <a:gd name="connsiteY6070" fmla="*/ 535799 h 3181350"/>
                <a:gd name="connsiteX6071" fmla="*/ 359353 w 1581150"/>
                <a:gd name="connsiteY6071" fmla="*/ 536371 h 3181350"/>
                <a:gd name="connsiteX6072" fmla="*/ 361449 w 1581150"/>
                <a:gd name="connsiteY6072" fmla="*/ 535704 h 3181350"/>
                <a:gd name="connsiteX6073" fmla="*/ 361544 w 1581150"/>
                <a:gd name="connsiteY6073" fmla="*/ 535704 h 3181350"/>
                <a:gd name="connsiteX6074" fmla="*/ 368021 w 1581150"/>
                <a:gd name="connsiteY6074" fmla="*/ 541133 h 3181350"/>
                <a:gd name="connsiteX6075" fmla="*/ 362973 w 1581150"/>
                <a:gd name="connsiteY6075" fmla="*/ 551325 h 3181350"/>
                <a:gd name="connsiteX6076" fmla="*/ 377546 w 1581150"/>
                <a:gd name="connsiteY6076" fmla="*/ 537800 h 3181350"/>
                <a:gd name="connsiteX6077" fmla="*/ 380689 w 1581150"/>
                <a:gd name="connsiteY6077" fmla="*/ 541229 h 3181350"/>
                <a:gd name="connsiteX6078" fmla="*/ 375641 w 1581150"/>
                <a:gd name="connsiteY6078" fmla="*/ 551420 h 3181350"/>
                <a:gd name="connsiteX6079" fmla="*/ 374307 w 1581150"/>
                <a:gd name="connsiteY6079" fmla="*/ 548182 h 3181350"/>
                <a:gd name="connsiteX6080" fmla="*/ 367926 w 1581150"/>
                <a:gd name="connsiteY6080" fmla="*/ 555135 h 3181350"/>
                <a:gd name="connsiteX6081" fmla="*/ 371069 w 1581150"/>
                <a:gd name="connsiteY6081" fmla="*/ 558564 h 3181350"/>
                <a:gd name="connsiteX6082" fmla="*/ 386118 w 1581150"/>
                <a:gd name="connsiteY6082" fmla="*/ 554278 h 3181350"/>
                <a:gd name="connsiteX6083" fmla="*/ 381451 w 1581150"/>
                <a:gd name="connsiteY6083" fmla="*/ 561422 h 3181350"/>
                <a:gd name="connsiteX6084" fmla="*/ 369164 w 1581150"/>
                <a:gd name="connsiteY6084" fmla="*/ 563993 h 3181350"/>
                <a:gd name="connsiteX6085" fmla="*/ 363639 w 1581150"/>
                <a:gd name="connsiteY6085" fmla="*/ 555802 h 3181350"/>
                <a:gd name="connsiteX6086" fmla="*/ 359353 w 1581150"/>
                <a:gd name="connsiteY6086" fmla="*/ 563422 h 3181350"/>
                <a:gd name="connsiteX6087" fmla="*/ 369545 w 1581150"/>
                <a:gd name="connsiteY6087" fmla="*/ 575233 h 3181350"/>
                <a:gd name="connsiteX6088" fmla="*/ 374974 w 1581150"/>
                <a:gd name="connsiteY6088" fmla="*/ 575138 h 3181350"/>
                <a:gd name="connsiteX6089" fmla="*/ 374498 w 1581150"/>
                <a:gd name="connsiteY6089" fmla="*/ 585329 h 3181350"/>
                <a:gd name="connsiteX6090" fmla="*/ 368973 w 1581150"/>
                <a:gd name="connsiteY6090" fmla="*/ 581615 h 3181350"/>
                <a:gd name="connsiteX6091" fmla="*/ 369069 w 1581150"/>
                <a:gd name="connsiteY6091" fmla="*/ 581615 h 3181350"/>
                <a:gd name="connsiteX6092" fmla="*/ 366783 w 1581150"/>
                <a:gd name="connsiteY6092" fmla="*/ 575804 h 3181350"/>
                <a:gd name="connsiteX6093" fmla="*/ 365544 w 1581150"/>
                <a:gd name="connsiteY6093" fmla="*/ 573423 h 3181350"/>
                <a:gd name="connsiteX6094" fmla="*/ 364592 w 1581150"/>
                <a:gd name="connsiteY6094" fmla="*/ 568661 h 3181350"/>
                <a:gd name="connsiteX6095" fmla="*/ 356115 w 1581150"/>
                <a:gd name="connsiteY6095" fmla="*/ 571232 h 3181350"/>
                <a:gd name="connsiteX6096" fmla="*/ 356972 w 1581150"/>
                <a:gd name="connsiteY6096" fmla="*/ 569423 h 3181350"/>
                <a:gd name="connsiteX6097" fmla="*/ 354019 w 1581150"/>
                <a:gd name="connsiteY6097" fmla="*/ 569613 h 3181350"/>
                <a:gd name="connsiteX6098" fmla="*/ 357448 w 1581150"/>
                <a:gd name="connsiteY6098" fmla="*/ 565041 h 3181350"/>
                <a:gd name="connsiteX6099" fmla="*/ 339922 w 1581150"/>
                <a:gd name="connsiteY6099" fmla="*/ 558088 h 3181350"/>
                <a:gd name="connsiteX6100" fmla="*/ 340113 w 1581150"/>
                <a:gd name="connsiteY6100" fmla="*/ 557135 h 3181350"/>
                <a:gd name="connsiteX6101" fmla="*/ 348399 w 1581150"/>
                <a:gd name="connsiteY6101" fmla="*/ 559136 h 3181350"/>
                <a:gd name="connsiteX6102" fmla="*/ 345732 w 1581150"/>
                <a:gd name="connsiteY6102" fmla="*/ 544753 h 3181350"/>
                <a:gd name="connsiteX6103" fmla="*/ 341446 w 1581150"/>
                <a:gd name="connsiteY6103" fmla="*/ 552373 h 3181350"/>
                <a:gd name="connsiteX6104" fmla="*/ 339541 w 1581150"/>
                <a:gd name="connsiteY6104" fmla="*/ 553516 h 3181350"/>
                <a:gd name="connsiteX6105" fmla="*/ 339351 w 1581150"/>
                <a:gd name="connsiteY6105" fmla="*/ 551420 h 3181350"/>
                <a:gd name="connsiteX6106" fmla="*/ 336398 w 1581150"/>
                <a:gd name="connsiteY6106" fmla="*/ 549134 h 3181350"/>
                <a:gd name="connsiteX6107" fmla="*/ 345732 w 1581150"/>
                <a:gd name="connsiteY6107" fmla="*/ 544753 h 3181350"/>
                <a:gd name="connsiteX6108" fmla="*/ 336493 w 1581150"/>
                <a:gd name="connsiteY6108" fmla="*/ 545705 h 3181350"/>
                <a:gd name="connsiteX6109" fmla="*/ 327540 w 1581150"/>
                <a:gd name="connsiteY6109" fmla="*/ 541895 h 3181350"/>
                <a:gd name="connsiteX6110" fmla="*/ 336493 w 1581150"/>
                <a:gd name="connsiteY6110" fmla="*/ 545705 h 3181350"/>
                <a:gd name="connsiteX6111" fmla="*/ 258960 w 1581150"/>
                <a:gd name="connsiteY6111" fmla="*/ 746492 h 3181350"/>
                <a:gd name="connsiteX6112" fmla="*/ 268104 w 1581150"/>
                <a:gd name="connsiteY6112" fmla="*/ 747159 h 3181350"/>
                <a:gd name="connsiteX6113" fmla="*/ 271723 w 1581150"/>
                <a:gd name="connsiteY6113" fmla="*/ 753922 h 3181350"/>
                <a:gd name="connsiteX6114" fmla="*/ 272485 w 1581150"/>
                <a:gd name="connsiteY6114" fmla="*/ 755256 h 3181350"/>
                <a:gd name="connsiteX6115" fmla="*/ 272676 w 1581150"/>
                <a:gd name="connsiteY6115" fmla="*/ 754017 h 3181350"/>
                <a:gd name="connsiteX6116" fmla="*/ 278581 w 1581150"/>
                <a:gd name="connsiteY6116" fmla="*/ 754303 h 3181350"/>
                <a:gd name="connsiteX6117" fmla="*/ 279629 w 1581150"/>
                <a:gd name="connsiteY6117" fmla="*/ 756113 h 3181350"/>
                <a:gd name="connsiteX6118" fmla="*/ 279629 w 1581150"/>
                <a:gd name="connsiteY6118" fmla="*/ 754779 h 3181350"/>
                <a:gd name="connsiteX6119" fmla="*/ 282105 w 1581150"/>
                <a:gd name="connsiteY6119" fmla="*/ 757541 h 3181350"/>
                <a:gd name="connsiteX6120" fmla="*/ 265627 w 1581150"/>
                <a:gd name="connsiteY6120" fmla="*/ 756303 h 3181350"/>
                <a:gd name="connsiteX6121" fmla="*/ 258960 w 1581150"/>
                <a:gd name="connsiteY6121" fmla="*/ 746492 h 3181350"/>
                <a:gd name="connsiteX6122" fmla="*/ 273819 w 1581150"/>
                <a:gd name="connsiteY6122" fmla="*/ 770877 h 3181350"/>
                <a:gd name="connsiteX6123" fmla="*/ 272866 w 1581150"/>
                <a:gd name="connsiteY6123" fmla="*/ 765352 h 3181350"/>
                <a:gd name="connsiteX6124" fmla="*/ 277343 w 1581150"/>
                <a:gd name="connsiteY6124" fmla="*/ 767447 h 3181350"/>
                <a:gd name="connsiteX6125" fmla="*/ 273819 w 1581150"/>
                <a:gd name="connsiteY6125" fmla="*/ 770877 h 3181350"/>
                <a:gd name="connsiteX6126" fmla="*/ 286868 w 1581150"/>
                <a:gd name="connsiteY6126" fmla="*/ 782783 h 3181350"/>
                <a:gd name="connsiteX6127" fmla="*/ 287725 w 1581150"/>
                <a:gd name="connsiteY6127" fmla="*/ 780211 h 3181350"/>
                <a:gd name="connsiteX6128" fmla="*/ 285915 w 1581150"/>
                <a:gd name="connsiteY6128" fmla="*/ 779544 h 3181350"/>
                <a:gd name="connsiteX6129" fmla="*/ 288868 w 1581150"/>
                <a:gd name="connsiteY6129" fmla="*/ 778877 h 3181350"/>
                <a:gd name="connsiteX6130" fmla="*/ 286868 w 1581150"/>
                <a:gd name="connsiteY6130" fmla="*/ 782783 h 3181350"/>
                <a:gd name="connsiteX6131" fmla="*/ 295726 w 1581150"/>
                <a:gd name="connsiteY6131" fmla="*/ 772877 h 3181350"/>
                <a:gd name="connsiteX6132" fmla="*/ 308490 w 1581150"/>
                <a:gd name="connsiteY6132" fmla="*/ 774401 h 3181350"/>
                <a:gd name="connsiteX6133" fmla="*/ 311061 w 1581150"/>
                <a:gd name="connsiteY6133" fmla="*/ 778782 h 3181350"/>
                <a:gd name="connsiteX6134" fmla="*/ 295726 w 1581150"/>
                <a:gd name="connsiteY6134" fmla="*/ 772877 h 3181350"/>
                <a:gd name="connsiteX6135" fmla="*/ 342970 w 1581150"/>
                <a:gd name="connsiteY6135" fmla="*/ 854887 h 3181350"/>
                <a:gd name="connsiteX6136" fmla="*/ 343065 w 1581150"/>
                <a:gd name="connsiteY6136" fmla="*/ 854315 h 3181350"/>
                <a:gd name="connsiteX6137" fmla="*/ 348495 w 1581150"/>
                <a:gd name="connsiteY6137" fmla="*/ 853744 h 3181350"/>
                <a:gd name="connsiteX6138" fmla="*/ 342970 w 1581150"/>
                <a:gd name="connsiteY6138" fmla="*/ 854887 h 3181350"/>
                <a:gd name="connsiteX6139" fmla="*/ 349733 w 1581150"/>
                <a:gd name="connsiteY6139" fmla="*/ 864507 h 3181350"/>
                <a:gd name="connsiteX6140" fmla="*/ 349828 w 1581150"/>
                <a:gd name="connsiteY6140" fmla="*/ 865174 h 3181350"/>
                <a:gd name="connsiteX6141" fmla="*/ 348780 w 1581150"/>
                <a:gd name="connsiteY6141" fmla="*/ 864793 h 3181350"/>
                <a:gd name="connsiteX6142" fmla="*/ 349733 w 1581150"/>
                <a:gd name="connsiteY6142" fmla="*/ 864507 h 3181350"/>
                <a:gd name="connsiteX6143" fmla="*/ 349542 w 1581150"/>
                <a:gd name="connsiteY6143" fmla="*/ 884891 h 3181350"/>
                <a:gd name="connsiteX6144" fmla="*/ 349923 w 1581150"/>
                <a:gd name="connsiteY6144" fmla="*/ 881843 h 3181350"/>
                <a:gd name="connsiteX6145" fmla="*/ 354876 w 1581150"/>
                <a:gd name="connsiteY6145" fmla="*/ 882510 h 3181350"/>
                <a:gd name="connsiteX6146" fmla="*/ 354972 w 1581150"/>
                <a:gd name="connsiteY6146" fmla="*/ 884033 h 3181350"/>
                <a:gd name="connsiteX6147" fmla="*/ 355353 w 1581150"/>
                <a:gd name="connsiteY6147" fmla="*/ 883557 h 3181350"/>
                <a:gd name="connsiteX6148" fmla="*/ 355638 w 1581150"/>
                <a:gd name="connsiteY6148" fmla="*/ 884605 h 3181350"/>
                <a:gd name="connsiteX6149" fmla="*/ 350019 w 1581150"/>
                <a:gd name="connsiteY6149" fmla="*/ 885748 h 3181350"/>
                <a:gd name="connsiteX6150" fmla="*/ 356686 w 1581150"/>
                <a:gd name="connsiteY6150" fmla="*/ 891082 h 3181350"/>
                <a:gd name="connsiteX6151" fmla="*/ 353638 w 1581150"/>
                <a:gd name="connsiteY6151" fmla="*/ 893177 h 3181350"/>
                <a:gd name="connsiteX6152" fmla="*/ 350971 w 1581150"/>
                <a:gd name="connsiteY6152" fmla="*/ 886700 h 3181350"/>
                <a:gd name="connsiteX6153" fmla="*/ 348685 w 1581150"/>
                <a:gd name="connsiteY6153" fmla="*/ 887843 h 3181350"/>
                <a:gd name="connsiteX6154" fmla="*/ 350019 w 1581150"/>
                <a:gd name="connsiteY6154" fmla="*/ 885748 h 3181350"/>
                <a:gd name="connsiteX6155" fmla="*/ 348876 w 1581150"/>
                <a:gd name="connsiteY6155" fmla="*/ 884891 h 3181350"/>
                <a:gd name="connsiteX6156" fmla="*/ 349542 w 1581150"/>
                <a:gd name="connsiteY6156" fmla="*/ 884891 h 3181350"/>
                <a:gd name="connsiteX6157" fmla="*/ 345161 w 1581150"/>
                <a:gd name="connsiteY6157" fmla="*/ 896130 h 3181350"/>
                <a:gd name="connsiteX6158" fmla="*/ 337255 w 1581150"/>
                <a:gd name="connsiteY6158" fmla="*/ 899845 h 3181350"/>
                <a:gd name="connsiteX6159" fmla="*/ 345161 w 1581150"/>
                <a:gd name="connsiteY6159" fmla="*/ 896130 h 3181350"/>
                <a:gd name="connsiteX6160" fmla="*/ 333159 w 1581150"/>
                <a:gd name="connsiteY6160" fmla="*/ 898226 h 3181350"/>
                <a:gd name="connsiteX6161" fmla="*/ 335350 w 1581150"/>
                <a:gd name="connsiteY6161" fmla="*/ 899369 h 3181350"/>
                <a:gd name="connsiteX6162" fmla="*/ 334398 w 1581150"/>
                <a:gd name="connsiteY6162" fmla="*/ 899940 h 3181350"/>
                <a:gd name="connsiteX6163" fmla="*/ 333159 w 1581150"/>
                <a:gd name="connsiteY6163" fmla="*/ 898226 h 3181350"/>
                <a:gd name="connsiteX6164" fmla="*/ 326111 w 1581150"/>
                <a:gd name="connsiteY6164" fmla="*/ 926515 h 3181350"/>
                <a:gd name="connsiteX6165" fmla="*/ 323634 w 1581150"/>
                <a:gd name="connsiteY6165" fmla="*/ 926324 h 3181350"/>
                <a:gd name="connsiteX6166" fmla="*/ 326111 w 1581150"/>
                <a:gd name="connsiteY6166" fmla="*/ 926515 h 3181350"/>
                <a:gd name="connsiteX6167" fmla="*/ 321348 w 1581150"/>
                <a:gd name="connsiteY6167" fmla="*/ 925086 h 3181350"/>
                <a:gd name="connsiteX6168" fmla="*/ 320396 w 1581150"/>
                <a:gd name="connsiteY6168" fmla="*/ 924324 h 3181350"/>
                <a:gd name="connsiteX6169" fmla="*/ 321539 w 1581150"/>
                <a:gd name="connsiteY6169" fmla="*/ 928229 h 3181350"/>
                <a:gd name="connsiteX6170" fmla="*/ 315538 w 1581150"/>
                <a:gd name="connsiteY6170" fmla="*/ 928801 h 3181350"/>
                <a:gd name="connsiteX6171" fmla="*/ 308966 w 1581150"/>
                <a:gd name="connsiteY6171" fmla="*/ 917276 h 3181350"/>
                <a:gd name="connsiteX6172" fmla="*/ 321348 w 1581150"/>
                <a:gd name="connsiteY6172" fmla="*/ 925086 h 3181350"/>
                <a:gd name="connsiteX6173" fmla="*/ 305442 w 1581150"/>
                <a:gd name="connsiteY6173" fmla="*/ 915466 h 3181350"/>
                <a:gd name="connsiteX6174" fmla="*/ 294202 w 1581150"/>
                <a:gd name="connsiteY6174" fmla="*/ 917752 h 3181350"/>
                <a:gd name="connsiteX6175" fmla="*/ 305442 w 1581150"/>
                <a:gd name="connsiteY6175" fmla="*/ 915466 h 3181350"/>
                <a:gd name="connsiteX6176" fmla="*/ 268580 w 1581150"/>
                <a:gd name="connsiteY6176" fmla="*/ 939564 h 3181350"/>
                <a:gd name="connsiteX6177" fmla="*/ 258293 w 1581150"/>
                <a:gd name="connsiteY6177" fmla="*/ 954614 h 3181350"/>
                <a:gd name="connsiteX6178" fmla="*/ 253245 w 1581150"/>
                <a:gd name="connsiteY6178" fmla="*/ 947946 h 3181350"/>
                <a:gd name="connsiteX6179" fmla="*/ 243815 w 1581150"/>
                <a:gd name="connsiteY6179" fmla="*/ 950423 h 3181350"/>
                <a:gd name="connsiteX6180" fmla="*/ 238671 w 1581150"/>
                <a:gd name="connsiteY6180" fmla="*/ 945279 h 3181350"/>
                <a:gd name="connsiteX6181" fmla="*/ 246577 w 1581150"/>
                <a:gd name="connsiteY6181" fmla="*/ 938040 h 3181350"/>
                <a:gd name="connsiteX6182" fmla="*/ 250006 w 1581150"/>
                <a:gd name="connsiteY6182" fmla="*/ 941469 h 3181350"/>
                <a:gd name="connsiteX6183" fmla="*/ 250673 w 1581150"/>
                <a:gd name="connsiteY6183" fmla="*/ 932039 h 3181350"/>
                <a:gd name="connsiteX6184" fmla="*/ 258483 w 1581150"/>
                <a:gd name="connsiteY6184" fmla="*/ 926324 h 3181350"/>
                <a:gd name="connsiteX6185" fmla="*/ 259912 w 1581150"/>
                <a:gd name="connsiteY6185" fmla="*/ 932706 h 3181350"/>
                <a:gd name="connsiteX6186" fmla="*/ 255912 w 1581150"/>
                <a:gd name="connsiteY6186" fmla="*/ 937088 h 3181350"/>
                <a:gd name="connsiteX6187" fmla="*/ 268580 w 1581150"/>
                <a:gd name="connsiteY6187" fmla="*/ 939564 h 3181350"/>
                <a:gd name="connsiteX6188" fmla="*/ 277819 w 1581150"/>
                <a:gd name="connsiteY6188" fmla="*/ 940231 h 3181350"/>
                <a:gd name="connsiteX6189" fmla="*/ 268294 w 1581150"/>
                <a:gd name="connsiteY6189" fmla="*/ 944231 h 3181350"/>
                <a:gd name="connsiteX6190" fmla="*/ 277819 w 1581150"/>
                <a:gd name="connsiteY6190" fmla="*/ 940231 h 3181350"/>
                <a:gd name="connsiteX6191" fmla="*/ 250197 w 1581150"/>
                <a:gd name="connsiteY6191" fmla="*/ 964996 h 3181350"/>
                <a:gd name="connsiteX6192" fmla="*/ 245148 w 1581150"/>
                <a:gd name="connsiteY6192" fmla="*/ 958329 h 3181350"/>
                <a:gd name="connsiteX6193" fmla="*/ 250197 w 1581150"/>
                <a:gd name="connsiteY6193" fmla="*/ 964996 h 3181350"/>
                <a:gd name="connsiteX6194" fmla="*/ 255531 w 1581150"/>
                <a:gd name="connsiteY6194" fmla="*/ 911751 h 3181350"/>
                <a:gd name="connsiteX6195" fmla="*/ 254578 w 1581150"/>
                <a:gd name="connsiteY6195" fmla="*/ 914894 h 3181350"/>
                <a:gd name="connsiteX6196" fmla="*/ 254007 w 1581150"/>
                <a:gd name="connsiteY6196" fmla="*/ 913275 h 3181350"/>
                <a:gd name="connsiteX6197" fmla="*/ 255531 w 1581150"/>
                <a:gd name="connsiteY6197" fmla="*/ 911751 h 3181350"/>
                <a:gd name="connsiteX6198" fmla="*/ 247530 w 1581150"/>
                <a:gd name="connsiteY6198" fmla="*/ 925372 h 3181350"/>
                <a:gd name="connsiteX6199" fmla="*/ 236385 w 1581150"/>
                <a:gd name="connsiteY6199" fmla="*/ 926134 h 3181350"/>
                <a:gd name="connsiteX6200" fmla="*/ 247530 w 1581150"/>
                <a:gd name="connsiteY6200" fmla="*/ 925372 h 3181350"/>
                <a:gd name="connsiteX6201" fmla="*/ 235147 w 1581150"/>
                <a:gd name="connsiteY6201" fmla="*/ 903560 h 3181350"/>
                <a:gd name="connsiteX6202" fmla="*/ 233433 w 1581150"/>
                <a:gd name="connsiteY6202" fmla="*/ 903655 h 3181350"/>
                <a:gd name="connsiteX6203" fmla="*/ 235147 w 1581150"/>
                <a:gd name="connsiteY6203" fmla="*/ 903560 h 3181350"/>
                <a:gd name="connsiteX6204" fmla="*/ 241434 w 1581150"/>
                <a:gd name="connsiteY6204" fmla="*/ 907560 h 3181350"/>
                <a:gd name="connsiteX6205" fmla="*/ 240576 w 1581150"/>
                <a:gd name="connsiteY6205" fmla="*/ 904798 h 3181350"/>
                <a:gd name="connsiteX6206" fmla="*/ 245529 w 1581150"/>
                <a:gd name="connsiteY6206" fmla="*/ 905274 h 3181350"/>
                <a:gd name="connsiteX6207" fmla="*/ 241434 w 1581150"/>
                <a:gd name="connsiteY6207" fmla="*/ 907560 h 3181350"/>
                <a:gd name="connsiteX6208" fmla="*/ 248482 w 1581150"/>
                <a:gd name="connsiteY6208" fmla="*/ 907274 h 3181350"/>
                <a:gd name="connsiteX6209" fmla="*/ 248958 w 1581150"/>
                <a:gd name="connsiteY6209" fmla="*/ 904988 h 3181350"/>
                <a:gd name="connsiteX6210" fmla="*/ 248482 w 1581150"/>
                <a:gd name="connsiteY6210" fmla="*/ 904893 h 3181350"/>
                <a:gd name="connsiteX6211" fmla="*/ 249244 w 1581150"/>
                <a:gd name="connsiteY6211" fmla="*/ 904798 h 3181350"/>
                <a:gd name="connsiteX6212" fmla="*/ 248482 w 1581150"/>
                <a:gd name="connsiteY6212" fmla="*/ 907274 h 3181350"/>
                <a:gd name="connsiteX6213" fmla="*/ 247720 w 1581150"/>
                <a:gd name="connsiteY6213" fmla="*/ 890701 h 3181350"/>
                <a:gd name="connsiteX6214" fmla="*/ 247149 w 1581150"/>
                <a:gd name="connsiteY6214" fmla="*/ 893082 h 3181350"/>
                <a:gd name="connsiteX6215" fmla="*/ 244482 w 1581150"/>
                <a:gd name="connsiteY6215" fmla="*/ 890606 h 3181350"/>
                <a:gd name="connsiteX6216" fmla="*/ 247720 w 1581150"/>
                <a:gd name="connsiteY6216" fmla="*/ 890701 h 3181350"/>
                <a:gd name="connsiteX6217" fmla="*/ 242481 w 1581150"/>
                <a:gd name="connsiteY6217" fmla="*/ 893463 h 3181350"/>
                <a:gd name="connsiteX6218" fmla="*/ 247530 w 1581150"/>
                <a:gd name="connsiteY6218" fmla="*/ 898226 h 3181350"/>
                <a:gd name="connsiteX6219" fmla="*/ 248006 w 1581150"/>
                <a:gd name="connsiteY6219" fmla="*/ 901464 h 3181350"/>
                <a:gd name="connsiteX6220" fmla="*/ 244101 w 1581150"/>
                <a:gd name="connsiteY6220" fmla="*/ 904036 h 3181350"/>
                <a:gd name="connsiteX6221" fmla="*/ 237052 w 1581150"/>
                <a:gd name="connsiteY6221" fmla="*/ 897749 h 3181350"/>
                <a:gd name="connsiteX6222" fmla="*/ 242481 w 1581150"/>
                <a:gd name="connsiteY6222" fmla="*/ 893463 h 3181350"/>
                <a:gd name="connsiteX6223" fmla="*/ 212763 w 1581150"/>
                <a:gd name="connsiteY6223" fmla="*/ 921181 h 3181350"/>
                <a:gd name="connsiteX6224" fmla="*/ 220574 w 1581150"/>
                <a:gd name="connsiteY6224" fmla="*/ 915466 h 3181350"/>
                <a:gd name="connsiteX6225" fmla="*/ 212763 w 1581150"/>
                <a:gd name="connsiteY6225" fmla="*/ 921181 h 3181350"/>
                <a:gd name="connsiteX6226" fmla="*/ 215240 w 1581150"/>
                <a:gd name="connsiteY6226" fmla="*/ 913561 h 3181350"/>
                <a:gd name="connsiteX6227" fmla="*/ 227051 w 1581150"/>
                <a:gd name="connsiteY6227" fmla="*/ 903369 h 3181350"/>
                <a:gd name="connsiteX6228" fmla="*/ 215240 w 1581150"/>
                <a:gd name="connsiteY6228" fmla="*/ 913561 h 3181350"/>
                <a:gd name="connsiteX6229" fmla="*/ 227813 w 1581150"/>
                <a:gd name="connsiteY6229" fmla="*/ 896130 h 3181350"/>
                <a:gd name="connsiteX6230" fmla="*/ 228289 w 1581150"/>
                <a:gd name="connsiteY6230" fmla="*/ 901083 h 3181350"/>
                <a:gd name="connsiteX6231" fmla="*/ 227146 w 1581150"/>
                <a:gd name="connsiteY6231" fmla="*/ 901750 h 3181350"/>
                <a:gd name="connsiteX6232" fmla="*/ 227813 w 1581150"/>
                <a:gd name="connsiteY6232" fmla="*/ 896130 h 3181350"/>
                <a:gd name="connsiteX6233" fmla="*/ 224479 w 1581150"/>
                <a:gd name="connsiteY6233" fmla="*/ 963091 h 3181350"/>
                <a:gd name="connsiteX6234" fmla="*/ 206858 w 1581150"/>
                <a:gd name="connsiteY6234" fmla="*/ 955090 h 3181350"/>
                <a:gd name="connsiteX6235" fmla="*/ 208191 w 1581150"/>
                <a:gd name="connsiteY6235" fmla="*/ 953375 h 3181350"/>
                <a:gd name="connsiteX6236" fmla="*/ 205524 w 1581150"/>
                <a:gd name="connsiteY6236" fmla="*/ 953090 h 3181350"/>
                <a:gd name="connsiteX6237" fmla="*/ 204953 w 1581150"/>
                <a:gd name="connsiteY6237" fmla="*/ 952137 h 3181350"/>
                <a:gd name="connsiteX6238" fmla="*/ 218002 w 1581150"/>
                <a:gd name="connsiteY6238" fmla="*/ 949946 h 3181350"/>
                <a:gd name="connsiteX6239" fmla="*/ 224479 w 1581150"/>
                <a:gd name="connsiteY6239" fmla="*/ 963091 h 3181350"/>
                <a:gd name="connsiteX6240" fmla="*/ 226670 w 1581150"/>
                <a:gd name="connsiteY6240" fmla="*/ 958519 h 3181350"/>
                <a:gd name="connsiteX6241" fmla="*/ 242005 w 1581150"/>
                <a:gd name="connsiteY6241" fmla="*/ 950232 h 3181350"/>
                <a:gd name="connsiteX6242" fmla="*/ 241434 w 1581150"/>
                <a:gd name="connsiteY6242" fmla="*/ 958043 h 3181350"/>
                <a:gd name="connsiteX6243" fmla="*/ 233623 w 1581150"/>
                <a:gd name="connsiteY6243" fmla="*/ 963758 h 3181350"/>
                <a:gd name="connsiteX6244" fmla="*/ 226670 w 1581150"/>
                <a:gd name="connsiteY6244" fmla="*/ 958519 h 3181350"/>
                <a:gd name="connsiteX6245" fmla="*/ 238481 w 1581150"/>
                <a:gd name="connsiteY6245" fmla="*/ 991094 h 3181350"/>
                <a:gd name="connsiteX6246" fmla="*/ 237433 w 1581150"/>
                <a:gd name="connsiteY6246" fmla="*/ 987856 h 3181350"/>
                <a:gd name="connsiteX6247" fmla="*/ 235433 w 1581150"/>
                <a:gd name="connsiteY6247" fmla="*/ 987570 h 3181350"/>
                <a:gd name="connsiteX6248" fmla="*/ 241148 w 1581150"/>
                <a:gd name="connsiteY6248" fmla="*/ 986427 h 3181350"/>
                <a:gd name="connsiteX6249" fmla="*/ 238481 w 1581150"/>
                <a:gd name="connsiteY6249" fmla="*/ 991094 h 3181350"/>
                <a:gd name="connsiteX6250" fmla="*/ 238005 w 1581150"/>
                <a:gd name="connsiteY6250" fmla="*/ 979855 h 3181350"/>
                <a:gd name="connsiteX6251" fmla="*/ 238767 w 1581150"/>
                <a:gd name="connsiteY6251" fmla="*/ 968901 h 3181350"/>
                <a:gd name="connsiteX6252" fmla="*/ 260007 w 1581150"/>
                <a:gd name="connsiteY6252" fmla="*/ 956328 h 3181350"/>
                <a:gd name="connsiteX6253" fmla="*/ 268485 w 1581150"/>
                <a:gd name="connsiteY6253" fmla="*/ 966425 h 3181350"/>
                <a:gd name="connsiteX6254" fmla="*/ 238005 w 1581150"/>
                <a:gd name="connsiteY6254" fmla="*/ 979855 h 3181350"/>
                <a:gd name="connsiteX6255" fmla="*/ 283248 w 1581150"/>
                <a:gd name="connsiteY6255" fmla="*/ 965853 h 3181350"/>
                <a:gd name="connsiteX6256" fmla="*/ 278105 w 1581150"/>
                <a:gd name="connsiteY6256" fmla="*/ 960710 h 3181350"/>
                <a:gd name="connsiteX6257" fmla="*/ 275819 w 1581150"/>
                <a:gd name="connsiteY6257" fmla="*/ 966806 h 3181350"/>
                <a:gd name="connsiteX6258" fmla="*/ 268675 w 1581150"/>
                <a:gd name="connsiteY6258" fmla="*/ 964710 h 3181350"/>
                <a:gd name="connsiteX6259" fmla="*/ 267532 w 1581150"/>
                <a:gd name="connsiteY6259" fmla="*/ 955185 h 3181350"/>
                <a:gd name="connsiteX6260" fmla="*/ 283534 w 1581150"/>
                <a:gd name="connsiteY6260" fmla="*/ 962710 h 3181350"/>
                <a:gd name="connsiteX6261" fmla="*/ 293059 w 1581150"/>
                <a:gd name="connsiteY6261" fmla="*/ 958710 h 3181350"/>
                <a:gd name="connsiteX6262" fmla="*/ 283248 w 1581150"/>
                <a:gd name="connsiteY6262" fmla="*/ 965853 h 3181350"/>
                <a:gd name="connsiteX6263" fmla="*/ 296107 w 1581150"/>
                <a:gd name="connsiteY6263" fmla="*/ 941564 h 3181350"/>
                <a:gd name="connsiteX6264" fmla="*/ 290678 w 1581150"/>
                <a:gd name="connsiteY6264" fmla="*/ 939564 h 3181350"/>
                <a:gd name="connsiteX6265" fmla="*/ 289154 w 1581150"/>
                <a:gd name="connsiteY6265" fmla="*/ 934706 h 3181350"/>
                <a:gd name="connsiteX6266" fmla="*/ 279819 w 1581150"/>
                <a:gd name="connsiteY6266" fmla="*/ 935564 h 3181350"/>
                <a:gd name="connsiteX6267" fmla="*/ 269532 w 1581150"/>
                <a:gd name="connsiteY6267" fmla="*/ 925372 h 3181350"/>
                <a:gd name="connsiteX6268" fmla="*/ 271723 w 1581150"/>
                <a:gd name="connsiteY6268" fmla="*/ 920800 h 3181350"/>
                <a:gd name="connsiteX6269" fmla="*/ 289630 w 1581150"/>
                <a:gd name="connsiteY6269" fmla="*/ 928420 h 3181350"/>
                <a:gd name="connsiteX6270" fmla="*/ 296107 w 1581150"/>
                <a:gd name="connsiteY6270" fmla="*/ 941564 h 3181350"/>
                <a:gd name="connsiteX6271" fmla="*/ 284677 w 1581150"/>
                <a:gd name="connsiteY6271" fmla="*/ 921848 h 3181350"/>
                <a:gd name="connsiteX6272" fmla="*/ 306204 w 1581150"/>
                <a:gd name="connsiteY6272" fmla="*/ 929754 h 3181350"/>
                <a:gd name="connsiteX6273" fmla="*/ 284677 w 1581150"/>
                <a:gd name="connsiteY6273" fmla="*/ 921848 h 3181350"/>
                <a:gd name="connsiteX6274" fmla="*/ 301536 w 1581150"/>
                <a:gd name="connsiteY6274" fmla="*/ 943565 h 3181350"/>
                <a:gd name="connsiteX6275" fmla="*/ 308680 w 1581150"/>
                <a:gd name="connsiteY6275" fmla="*/ 945660 h 3181350"/>
                <a:gd name="connsiteX6276" fmla="*/ 313157 w 1581150"/>
                <a:gd name="connsiteY6276" fmla="*/ 934897 h 3181350"/>
                <a:gd name="connsiteX6277" fmla="*/ 319539 w 1581150"/>
                <a:gd name="connsiteY6277" fmla="*/ 937278 h 3181350"/>
                <a:gd name="connsiteX6278" fmla="*/ 314681 w 1581150"/>
                <a:gd name="connsiteY6278" fmla="*/ 951185 h 3181350"/>
                <a:gd name="connsiteX6279" fmla="*/ 313824 w 1581150"/>
                <a:gd name="connsiteY6279" fmla="*/ 951089 h 3181350"/>
                <a:gd name="connsiteX6280" fmla="*/ 313919 w 1581150"/>
                <a:gd name="connsiteY6280" fmla="*/ 949089 h 3181350"/>
                <a:gd name="connsiteX6281" fmla="*/ 306680 w 1581150"/>
                <a:gd name="connsiteY6281" fmla="*/ 946994 h 3181350"/>
                <a:gd name="connsiteX6282" fmla="*/ 305061 w 1581150"/>
                <a:gd name="connsiteY6282" fmla="*/ 951566 h 3181350"/>
                <a:gd name="connsiteX6283" fmla="*/ 303822 w 1581150"/>
                <a:gd name="connsiteY6283" fmla="*/ 951375 h 3181350"/>
                <a:gd name="connsiteX6284" fmla="*/ 302679 w 1581150"/>
                <a:gd name="connsiteY6284" fmla="*/ 946613 h 3181350"/>
                <a:gd name="connsiteX6285" fmla="*/ 304299 w 1581150"/>
                <a:gd name="connsiteY6285" fmla="*/ 952899 h 3181350"/>
                <a:gd name="connsiteX6286" fmla="*/ 302394 w 1581150"/>
                <a:gd name="connsiteY6286" fmla="*/ 954518 h 3181350"/>
                <a:gd name="connsiteX6287" fmla="*/ 301536 w 1581150"/>
                <a:gd name="connsiteY6287" fmla="*/ 943565 h 3181350"/>
                <a:gd name="connsiteX6288" fmla="*/ 320586 w 1581150"/>
                <a:gd name="connsiteY6288" fmla="*/ 961281 h 3181350"/>
                <a:gd name="connsiteX6289" fmla="*/ 321825 w 1581150"/>
                <a:gd name="connsiteY6289" fmla="*/ 962329 h 3181350"/>
                <a:gd name="connsiteX6290" fmla="*/ 315252 w 1581150"/>
                <a:gd name="connsiteY6290" fmla="*/ 962329 h 3181350"/>
                <a:gd name="connsiteX6291" fmla="*/ 317253 w 1581150"/>
                <a:gd name="connsiteY6291" fmla="*/ 959281 h 3181350"/>
                <a:gd name="connsiteX6292" fmla="*/ 310204 w 1581150"/>
                <a:gd name="connsiteY6292" fmla="*/ 958424 h 3181350"/>
                <a:gd name="connsiteX6293" fmla="*/ 318586 w 1581150"/>
                <a:gd name="connsiteY6293" fmla="*/ 950232 h 3181350"/>
                <a:gd name="connsiteX6294" fmla="*/ 323253 w 1581150"/>
                <a:gd name="connsiteY6294" fmla="*/ 955471 h 3181350"/>
                <a:gd name="connsiteX6295" fmla="*/ 325158 w 1581150"/>
                <a:gd name="connsiteY6295" fmla="*/ 952518 h 3181350"/>
                <a:gd name="connsiteX6296" fmla="*/ 330207 w 1581150"/>
                <a:gd name="connsiteY6296" fmla="*/ 956804 h 3181350"/>
                <a:gd name="connsiteX6297" fmla="*/ 334493 w 1581150"/>
                <a:gd name="connsiteY6297" fmla="*/ 949280 h 3181350"/>
                <a:gd name="connsiteX6298" fmla="*/ 332112 w 1581150"/>
                <a:gd name="connsiteY6298" fmla="*/ 947851 h 3181350"/>
                <a:gd name="connsiteX6299" fmla="*/ 342684 w 1581150"/>
                <a:gd name="connsiteY6299" fmla="*/ 943279 h 3181350"/>
                <a:gd name="connsiteX6300" fmla="*/ 338017 w 1581150"/>
                <a:gd name="connsiteY6300" fmla="*/ 951089 h 3181350"/>
                <a:gd name="connsiteX6301" fmla="*/ 345542 w 1581150"/>
                <a:gd name="connsiteY6301" fmla="*/ 948518 h 3181350"/>
                <a:gd name="connsiteX6302" fmla="*/ 346971 w 1581150"/>
                <a:gd name="connsiteY6302" fmla="*/ 954899 h 3181350"/>
                <a:gd name="connsiteX6303" fmla="*/ 361830 w 1581150"/>
                <a:gd name="connsiteY6303" fmla="*/ 952899 h 3181350"/>
                <a:gd name="connsiteX6304" fmla="*/ 362592 w 1581150"/>
                <a:gd name="connsiteY6304" fmla="*/ 947089 h 3181350"/>
                <a:gd name="connsiteX6305" fmla="*/ 364592 w 1581150"/>
                <a:gd name="connsiteY6305" fmla="*/ 947184 h 3181350"/>
                <a:gd name="connsiteX6306" fmla="*/ 367449 w 1581150"/>
                <a:gd name="connsiteY6306" fmla="*/ 950423 h 3181350"/>
                <a:gd name="connsiteX6307" fmla="*/ 361639 w 1581150"/>
                <a:gd name="connsiteY6307" fmla="*/ 954995 h 3181350"/>
                <a:gd name="connsiteX6308" fmla="*/ 354210 w 1581150"/>
                <a:gd name="connsiteY6308" fmla="*/ 955471 h 3181350"/>
                <a:gd name="connsiteX6309" fmla="*/ 361068 w 1581150"/>
                <a:gd name="connsiteY6309" fmla="*/ 962329 h 3181350"/>
                <a:gd name="connsiteX6310" fmla="*/ 357734 w 1581150"/>
                <a:gd name="connsiteY6310" fmla="*/ 962615 h 3181350"/>
                <a:gd name="connsiteX6311" fmla="*/ 356686 w 1581150"/>
                <a:gd name="connsiteY6311" fmla="*/ 961281 h 3181350"/>
                <a:gd name="connsiteX6312" fmla="*/ 349257 w 1581150"/>
                <a:gd name="connsiteY6312" fmla="*/ 962138 h 3181350"/>
                <a:gd name="connsiteX6313" fmla="*/ 343827 w 1581150"/>
                <a:gd name="connsiteY6313" fmla="*/ 960329 h 3181350"/>
                <a:gd name="connsiteX6314" fmla="*/ 336493 w 1581150"/>
                <a:gd name="connsiteY6314" fmla="*/ 951089 h 3181350"/>
                <a:gd name="connsiteX6315" fmla="*/ 332874 w 1581150"/>
                <a:gd name="connsiteY6315" fmla="*/ 957090 h 3181350"/>
                <a:gd name="connsiteX6316" fmla="*/ 331921 w 1581150"/>
                <a:gd name="connsiteY6316" fmla="*/ 956995 h 3181350"/>
                <a:gd name="connsiteX6317" fmla="*/ 331921 w 1581150"/>
                <a:gd name="connsiteY6317" fmla="*/ 957376 h 3181350"/>
                <a:gd name="connsiteX6318" fmla="*/ 320586 w 1581150"/>
                <a:gd name="connsiteY6318" fmla="*/ 961281 h 3181350"/>
                <a:gd name="connsiteX6319" fmla="*/ 325254 w 1581150"/>
                <a:gd name="connsiteY6319" fmla="*/ 981474 h 3181350"/>
                <a:gd name="connsiteX6320" fmla="*/ 324206 w 1581150"/>
                <a:gd name="connsiteY6320" fmla="*/ 976712 h 3181350"/>
                <a:gd name="connsiteX6321" fmla="*/ 327063 w 1581150"/>
                <a:gd name="connsiteY6321" fmla="*/ 978998 h 3181350"/>
                <a:gd name="connsiteX6322" fmla="*/ 325254 w 1581150"/>
                <a:gd name="connsiteY6322" fmla="*/ 981474 h 3181350"/>
                <a:gd name="connsiteX6323" fmla="*/ 327159 w 1581150"/>
                <a:gd name="connsiteY6323" fmla="*/ 1015955 h 3181350"/>
                <a:gd name="connsiteX6324" fmla="*/ 332493 w 1581150"/>
                <a:gd name="connsiteY6324" fmla="*/ 1016621 h 3181350"/>
                <a:gd name="connsiteX6325" fmla="*/ 332588 w 1581150"/>
                <a:gd name="connsiteY6325" fmla="*/ 1026432 h 3181350"/>
                <a:gd name="connsiteX6326" fmla="*/ 330492 w 1581150"/>
                <a:gd name="connsiteY6326" fmla="*/ 1026146 h 3181350"/>
                <a:gd name="connsiteX6327" fmla="*/ 330492 w 1581150"/>
                <a:gd name="connsiteY6327" fmla="*/ 1027194 h 3181350"/>
                <a:gd name="connsiteX6328" fmla="*/ 325920 w 1581150"/>
                <a:gd name="connsiteY6328" fmla="*/ 1025004 h 3181350"/>
                <a:gd name="connsiteX6329" fmla="*/ 327159 w 1581150"/>
                <a:gd name="connsiteY6329" fmla="*/ 1015955 h 3181350"/>
                <a:gd name="connsiteX6330" fmla="*/ 317729 w 1581150"/>
                <a:gd name="connsiteY6330" fmla="*/ 1043958 h 3181350"/>
                <a:gd name="connsiteX6331" fmla="*/ 323634 w 1581150"/>
                <a:gd name="connsiteY6331" fmla="*/ 1027766 h 3181350"/>
                <a:gd name="connsiteX6332" fmla="*/ 321253 w 1581150"/>
                <a:gd name="connsiteY6332" fmla="*/ 1044339 h 3181350"/>
                <a:gd name="connsiteX6333" fmla="*/ 325444 w 1581150"/>
                <a:gd name="connsiteY6333" fmla="*/ 1040243 h 3181350"/>
                <a:gd name="connsiteX6334" fmla="*/ 326587 w 1581150"/>
                <a:gd name="connsiteY6334" fmla="*/ 1044720 h 3181350"/>
                <a:gd name="connsiteX6335" fmla="*/ 325349 w 1581150"/>
                <a:gd name="connsiteY6335" fmla="*/ 1044625 h 3181350"/>
                <a:gd name="connsiteX6336" fmla="*/ 325730 w 1581150"/>
                <a:gd name="connsiteY6336" fmla="*/ 1046625 h 3181350"/>
                <a:gd name="connsiteX6337" fmla="*/ 317729 w 1581150"/>
                <a:gd name="connsiteY6337" fmla="*/ 1043958 h 3181350"/>
                <a:gd name="connsiteX6338" fmla="*/ 329635 w 1581150"/>
                <a:gd name="connsiteY6338" fmla="*/ 1047006 h 3181350"/>
                <a:gd name="connsiteX6339" fmla="*/ 330016 w 1581150"/>
                <a:gd name="connsiteY6339" fmla="*/ 1047006 h 3181350"/>
                <a:gd name="connsiteX6340" fmla="*/ 329921 w 1581150"/>
                <a:gd name="connsiteY6340" fmla="*/ 1048435 h 3181350"/>
                <a:gd name="connsiteX6341" fmla="*/ 329635 w 1581150"/>
                <a:gd name="connsiteY6341" fmla="*/ 1047006 h 3181350"/>
                <a:gd name="connsiteX6342" fmla="*/ 313443 w 1581150"/>
                <a:gd name="connsiteY6342" fmla="*/ 1061865 h 3181350"/>
                <a:gd name="connsiteX6343" fmla="*/ 321634 w 1581150"/>
                <a:gd name="connsiteY6343" fmla="*/ 1073105 h 3181350"/>
                <a:gd name="connsiteX6344" fmla="*/ 323825 w 1581150"/>
                <a:gd name="connsiteY6344" fmla="*/ 1077200 h 3181350"/>
                <a:gd name="connsiteX6345" fmla="*/ 323634 w 1581150"/>
                <a:gd name="connsiteY6345" fmla="*/ 1078534 h 3181350"/>
                <a:gd name="connsiteX6346" fmla="*/ 313443 w 1581150"/>
                <a:gd name="connsiteY6346" fmla="*/ 1061865 h 3181350"/>
                <a:gd name="connsiteX6347" fmla="*/ 340875 w 1581150"/>
                <a:gd name="connsiteY6347" fmla="*/ 1083773 h 3181350"/>
                <a:gd name="connsiteX6348" fmla="*/ 336874 w 1581150"/>
                <a:gd name="connsiteY6348" fmla="*/ 1074057 h 3181350"/>
                <a:gd name="connsiteX6349" fmla="*/ 330873 w 1581150"/>
                <a:gd name="connsiteY6349" fmla="*/ 1079201 h 3181350"/>
                <a:gd name="connsiteX6350" fmla="*/ 326016 w 1581150"/>
                <a:gd name="connsiteY6350" fmla="*/ 1074152 h 3181350"/>
                <a:gd name="connsiteX6351" fmla="*/ 328397 w 1581150"/>
                <a:gd name="connsiteY6351" fmla="*/ 1069866 h 3181350"/>
                <a:gd name="connsiteX6352" fmla="*/ 335922 w 1581150"/>
                <a:gd name="connsiteY6352" fmla="*/ 1067675 h 3181350"/>
                <a:gd name="connsiteX6353" fmla="*/ 337065 w 1581150"/>
                <a:gd name="connsiteY6353" fmla="*/ 1069676 h 3181350"/>
                <a:gd name="connsiteX6354" fmla="*/ 336303 w 1581150"/>
                <a:gd name="connsiteY6354" fmla="*/ 1070628 h 3181350"/>
                <a:gd name="connsiteX6355" fmla="*/ 342494 w 1581150"/>
                <a:gd name="connsiteY6355" fmla="*/ 1071486 h 3181350"/>
                <a:gd name="connsiteX6356" fmla="*/ 342589 w 1581150"/>
                <a:gd name="connsiteY6356" fmla="*/ 1071581 h 3181350"/>
                <a:gd name="connsiteX6357" fmla="*/ 344589 w 1581150"/>
                <a:gd name="connsiteY6357" fmla="*/ 1082630 h 3181350"/>
                <a:gd name="connsiteX6358" fmla="*/ 340875 w 1581150"/>
                <a:gd name="connsiteY6358" fmla="*/ 1083773 h 3181350"/>
                <a:gd name="connsiteX6359" fmla="*/ 349257 w 1581150"/>
                <a:gd name="connsiteY6359" fmla="*/ 1089773 h 3181350"/>
                <a:gd name="connsiteX6360" fmla="*/ 343827 w 1581150"/>
                <a:gd name="connsiteY6360" fmla="*/ 1088726 h 3181350"/>
                <a:gd name="connsiteX6361" fmla="*/ 350590 w 1581150"/>
                <a:gd name="connsiteY6361" fmla="*/ 1073676 h 3181350"/>
                <a:gd name="connsiteX6362" fmla="*/ 358305 w 1581150"/>
                <a:gd name="connsiteY6362" fmla="*/ 1073962 h 3181350"/>
                <a:gd name="connsiteX6363" fmla="*/ 360210 w 1581150"/>
                <a:gd name="connsiteY6363" fmla="*/ 1070533 h 3181350"/>
                <a:gd name="connsiteX6364" fmla="*/ 362401 w 1581150"/>
                <a:gd name="connsiteY6364" fmla="*/ 1072629 h 3181350"/>
                <a:gd name="connsiteX6365" fmla="*/ 352209 w 1581150"/>
                <a:gd name="connsiteY6365" fmla="*/ 1080534 h 3181350"/>
                <a:gd name="connsiteX6366" fmla="*/ 354781 w 1581150"/>
                <a:gd name="connsiteY6366" fmla="*/ 1083963 h 3181350"/>
                <a:gd name="connsiteX6367" fmla="*/ 353733 w 1581150"/>
                <a:gd name="connsiteY6367" fmla="*/ 1086154 h 3181350"/>
                <a:gd name="connsiteX6368" fmla="*/ 354781 w 1581150"/>
                <a:gd name="connsiteY6368" fmla="*/ 1086725 h 3181350"/>
                <a:gd name="connsiteX6369" fmla="*/ 352686 w 1581150"/>
                <a:gd name="connsiteY6369" fmla="*/ 1089773 h 3181350"/>
                <a:gd name="connsiteX6370" fmla="*/ 357543 w 1581150"/>
                <a:gd name="connsiteY6370" fmla="*/ 1087583 h 3181350"/>
                <a:gd name="connsiteX6371" fmla="*/ 361449 w 1581150"/>
                <a:gd name="connsiteY6371" fmla="*/ 1086630 h 3181350"/>
                <a:gd name="connsiteX6372" fmla="*/ 361925 w 1581150"/>
                <a:gd name="connsiteY6372" fmla="*/ 1095488 h 3181350"/>
                <a:gd name="connsiteX6373" fmla="*/ 349257 w 1581150"/>
                <a:gd name="connsiteY6373" fmla="*/ 1089773 h 3181350"/>
                <a:gd name="connsiteX6374" fmla="*/ 362592 w 1581150"/>
                <a:gd name="connsiteY6374" fmla="*/ 1084916 h 3181350"/>
                <a:gd name="connsiteX6375" fmla="*/ 363068 w 1581150"/>
                <a:gd name="connsiteY6375" fmla="*/ 1083677 h 3181350"/>
                <a:gd name="connsiteX6376" fmla="*/ 361449 w 1581150"/>
                <a:gd name="connsiteY6376" fmla="*/ 1082725 h 3181350"/>
                <a:gd name="connsiteX6377" fmla="*/ 369450 w 1581150"/>
                <a:gd name="connsiteY6377" fmla="*/ 1068247 h 3181350"/>
                <a:gd name="connsiteX6378" fmla="*/ 389738 w 1581150"/>
                <a:gd name="connsiteY6378" fmla="*/ 1073010 h 3181350"/>
                <a:gd name="connsiteX6379" fmla="*/ 392119 w 1581150"/>
                <a:gd name="connsiteY6379" fmla="*/ 1065294 h 3181350"/>
                <a:gd name="connsiteX6380" fmla="*/ 377546 w 1581150"/>
                <a:gd name="connsiteY6380" fmla="*/ 1062627 h 3181350"/>
                <a:gd name="connsiteX6381" fmla="*/ 374593 w 1581150"/>
                <a:gd name="connsiteY6381" fmla="*/ 1053007 h 3181350"/>
                <a:gd name="connsiteX6382" fmla="*/ 382499 w 1581150"/>
                <a:gd name="connsiteY6382" fmla="*/ 1045673 h 3181350"/>
                <a:gd name="connsiteX6383" fmla="*/ 383737 w 1581150"/>
                <a:gd name="connsiteY6383" fmla="*/ 1050911 h 3181350"/>
                <a:gd name="connsiteX6384" fmla="*/ 380118 w 1581150"/>
                <a:gd name="connsiteY6384" fmla="*/ 1057198 h 3181350"/>
                <a:gd name="connsiteX6385" fmla="*/ 379737 w 1581150"/>
                <a:gd name="connsiteY6385" fmla="*/ 1058055 h 3181350"/>
                <a:gd name="connsiteX6386" fmla="*/ 380403 w 1581150"/>
                <a:gd name="connsiteY6386" fmla="*/ 1057865 h 3181350"/>
                <a:gd name="connsiteX6387" fmla="*/ 384023 w 1581150"/>
                <a:gd name="connsiteY6387" fmla="*/ 1059770 h 3181350"/>
                <a:gd name="connsiteX6388" fmla="*/ 386499 w 1581150"/>
                <a:gd name="connsiteY6388" fmla="*/ 1057293 h 3181350"/>
                <a:gd name="connsiteX6389" fmla="*/ 397453 w 1581150"/>
                <a:gd name="connsiteY6389" fmla="*/ 1068819 h 3181350"/>
                <a:gd name="connsiteX6390" fmla="*/ 389738 w 1581150"/>
                <a:gd name="connsiteY6390" fmla="*/ 1073010 h 3181350"/>
                <a:gd name="connsiteX6391" fmla="*/ 390309 w 1581150"/>
                <a:gd name="connsiteY6391" fmla="*/ 1075581 h 3181350"/>
                <a:gd name="connsiteX6392" fmla="*/ 377546 w 1581150"/>
                <a:gd name="connsiteY6392" fmla="*/ 1075200 h 3181350"/>
                <a:gd name="connsiteX6393" fmla="*/ 382213 w 1581150"/>
                <a:gd name="connsiteY6393" fmla="*/ 1074057 h 3181350"/>
                <a:gd name="connsiteX6394" fmla="*/ 363258 w 1581150"/>
                <a:gd name="connsiteY6394" fmla="*/ 1080534 h 3181350"/>
                <a:gd name="connsiteX6395" fmla="*/ 364973 w 1581150"/>
                <a:gd name="connsiteY6395" fmla="*/ 1082249 h 3181350"/>
                <a:gd name="connsiteX6396" fmla="*/ 366687 w 1581150"/>
                <a:gd name="connsiteY6396" fmla="*/ 1083963 h 3181350"/>
                <a:gd name="connsiteX6397" fmla="*/ 367164 w 1581150"/>
                <a:gd name="connsiteY6397" fmla="*/ 1083677 h 3181350"/>
                <a:gd name="connsiteX6398" fmla="*/ 362592 w 1581150"/>
                <a:gd name="connsiteY6398" fmla="*/ 1084916 h 3181350"/>
                <a:gd name="connsiteX6399" fmla="*/ 371640 w 1581150"/>
                <a:gd name="connsiteY6399" fmla="*/ 1082915 h 3181350"/>
                <a:gd name="connsiteX6400" fmla="*/ 369259 w 1581150"/>
                <a:gd name="connsiteY6400" fmla="*/ 1082630 h 3181350"/>
                <a:gd name="connsiteX6401" fmla="*/ 371545 w 1581150"/>
                <a:gd name="connsiteY6401" fmla="*/ 1081963 h 3181350"/>
                <a:gd name="connsiteX6402" fmla="*/ 371640 w 1581150"/>
                <a:gd name="connsiteY6402" fmla="*/ 1082915 h 3181350"/>
                <a:gd name="connsiteX6403" fmla="*/ 369069 w 1581150"/>
                <a:gd name="connsiteY6403" fmla="*/ 1088821 h 3181350"/>
                <a:gd name="connsiteX6404" fmla="*/ 374117 w 1581150"/>
                <a:gd name="connsiteY6404" fmla="*/ 1091012 h 3181350"/>
                <a:gd name="connsiteX6405" fmla="*/ 373926 w 1581150"/>
                <a:gd name="connsiteY6405" fmla="*/ 1081773 h 3181350"/>
                <a:gd name="connsiteX6406" fmla="*/ 379165 w 1581150"/>
                <a:gd name="connsiteY6406" fmla="*/ 1082249 h 3181350"/>
                <a:gd name="connsiteX6407" fmla="*/ 371831 w 1581150"/>
                <a:gd name="connsiteY6407" fmla="*/ 1093774 h 3181350"/>
                <a:gd name="connsiteX6408" fmla="*/ 369069 w 1581150"/>
                <a:gd name="connsiteY6408" fmla="*/ 1088821 h 3181350"/>
                <a:gd name="connsiteX6409" fmla="*/ 388785 w 1581150"/>
                <a:gd name="connsiteY6409" fmla="*/ 1110824 h 3181350"/>
                <a:gd name="connsiteX6410" fmla="*/ 395834 w 1581150"/>
                <a:gd name="connsiteY6410" fmla="*/ 1116063 h 3181350"/>
                <a:gd name="connsiteX6411" fmla="*/ 394024 w 1581150"/>
                <a:gd name="connsiteY6411" fmla="*/ 1119206 h 3181350"/>
                <a:gd name="connsiteX6412" fmla="*/ 392310 w 1581150"/>
                <a:gd name="connsiteY6412" fmla="*/ 1120349 h 3181350"/>
                <a:gd name="connsiteX6413" fmla="*/ 388785 w 1581150"/>
                <a:gd name="connsiteY6413" fmla="*/ 1110824 h 3181350"/>
                <a:gd name="connsiteX6414" fmla="*/ 398215 w 1581150"/>
                <a:gd name="connsiteY6414" fmla="*/ 1115586 h 3181350"/>
                <a:gd name="connsiteX6415" fmla="*/ 401644 w 1581150"/>
                <a:gd name="connsiteY6415" fmla="*/ 1111871 h 3181350"/>
                <a:gd name="connsiteX6416" fmla="*/ 403549 w 1581150"/>
                <a:gd name="connsiteY6416" fmla="*/ 1120730 h 3181350"/>
                <a:gd name="connsiteX6417" fmla="*/ 398215 w 1581150"/>
                <a:gd name="connsiteY6417" fmla="*/ 1115586 h 3181350"/>
                <a:gd name="connsiteX6418" fmla="*/ 401644 w 1581150"/>
                <a:gd name="connsiteY6418" fmla="*/ 1125111 h 3181350"/>
                <a:gd name="connsiteX6419" fmla="*/ 403835 w 1581150"/>
                <a:gd name="connsiteY6419" fmla="*/ 1124540 h 3181350"/>
                <a:gd name="connsiteX6420" fmla="*/ 404978 w 1581150"/>
                <a:gd name="connsiteY6420" fmla="*/ 1129779 h 3181350"/>
                <a:gd name="connsiteX6421" fmla="*/ 401644 w 1581150"/>
                <a:gd name="connsiteY6421" fmla="*/ 1125111 h 3181350"/>
                <a:gd name="connsiteX6422" fmla="*/ 386976 w 1581150"/>
                <a:gd name="connsiteY6422" fmla="*/ 1150638 h 3181350"/>
                <a:gd name="connsiteX6423" fmla="*/ 387166 w 1581150"/>
                <a:gd name="connsiteY6423" fmla="*/ 1151019 h 3181350"/>
                <a:gd name="connsiteX6424" fmla="*/ 390595 w 1581150"/>
                <a:gd name="connsiteY6424" fmla="*/ 1148924 h 3181350"/>
                <a:gd name="connsiteX6425" fmla="*/ 391548 w 1581150"/>
                <a:gd name="connsiteY6425" fmla="*/ 1148829 h 3181350"/>
                <a:gd name="connsiteX6426" fmla="*/ 394881 w 1581150"/>
                <a:gd name="connsiteY6426" fmla="*/ 1153782 h 3181350"/>
                <a:gd name="connsiteX6427" fmla="*/ 394310 w 1581150"/>
                <a:gd name="connsiteY6427" fmla="*/ 1159306 h 3181350"/>
                <a:gd name="connsiteX6428" fmla="*/ 391071 w 1581150"/>
                <a:gd name="connsiteY6428" fmla="*/ 1162259 h 3181350"/>
                <a:gd name="connsiteX6429" fmla="*/ 394310 w 1581150"/>
                <a:gd name="connsiteY6429" fmla="*/ 1163973 h 3181350"/>
                <a:gd name="connsiteX6430" fmla="*/ 394119 w 1581150"/>
                <a:gd name="connsiteY6430" fmla="*/ 1164831 h 3181350"/>
                <a:gd name="connsiteX6431" fmla="*/ 390881 w 1581150"/>
                <a:gd name="connsiteY6431" fmla="*/ 1158258 h 3181350"/>
                <a:gd name="connsiteX6432" fmla="*/ 385452 w 1581150"/>
                <a:gd name="connsiteY6432" fmla="*/ 1156258 h 3181350"/>
                <a:gd name="connsiteX6433" fmla="*/ 386976 w 1581150"/>
                <a:gd name="connsiteY6433" fmla="*/ 1150638 h 3181350"/>
                <a:gd name="connsiteX6434" fmla="*/ 380118 w 1581150"/>
                <a:gd name="connsiteY6434" fmla="*/ 1177975 h 3181350"/>
                <a:gd name="connsiteX6435" fmla="*/ 386880 w 1581150"/>
                <a:gd name="connsiteY6435" fmla="*/ 1177689 h 3181350"/>
                <a:gd name="connsiteX6436" fmla="*/ 388119 w 1581150"/>
                <a:gd name="connsiteY6436" fmla="*/ 1179118 h 3181350"/>
                <a:gd name="connsiteX6437" fmla="*/ 386404 w 1581150"/>
                <a:gd name="connsiteY6437" fmla="*/ 1180071 h 3181350"/>
                <a:gd name="connsiteX6438" fmla="*/ 372117 w 1581150"/>
                <a:gd name="connsiteY6438" fmla="*/ 1179880 h 3181350"/>
                <a:gd name="connsiteX6439" fmla="*/ 370974 w 1581150"/>
                <a:gd name="connsiteY6439" fmla="*/ 1175117 h 3181350"/>
                <a:gd name="connsiteX6440" fmla="*/ 376308 w 1581150"/>
                <a:gd name="connsiteY6440" fmla="*/ 1175784 h 3181350"/>
                <a:gd name="connsiteX6441" fmla="*/ 371640 w 1581150"/>
                <a:gd name="connsiteY6441" fmla="*/ 1170546 h 3181350"/>
                <a:gd name="connsiteX6442" fmla="*/ 375450 w 1581150"/>
                <a:gd name="connsiteY6442" fmla="*/ 1166736 h 3181350"/>
                <a:gd name="connsiteX6443" fmla="*/ 377070 w 1581150"/>
                <a:gd name="connsiteY6443" fmla="*/ 1168260 h 3181350"/>
                <a:gd name="connsiteX6444" fmla="*/ 380118 w 1581150"/>
                <a:gd name="connsiteY6444" fmla="*/ 1177975 h 3181350"/>
                <a:gd name="connsiteX6445" fmla="*/ 378308 w 1581150"/>
                <a:gd name="connsiteY6445" fmla="*/ 1152638 h 3181350"/>
                <a:gd name="connsiteX6446" fmla="*/ 377832 w 1581150"/>
                <a:gd name="connsiteY6446" fmla="*/ 1158925 h 3181350"/>
                <a:gd name="connsiteX6447" fmla="*/ 375260 w 1581150"/>
                <a:gd name="connsiteY6447" fmla="*/ 1158830 h 3181350"/>
                <a:gd name="connsiteX6448" fmla="*/ 375260 w 1581150"/>
                <a:gd name="connsiteY6448" fmla="*/ 1158830 h 3181350"/>
                <a:gd name="connsiteX6449" fmla="*/ 375260 w 1581150"/>
                <a:gd name="connsiteY6449" fmla="*/ 1158830 h 3181350"/>
                <a:gd name="connsiteX6450" fmla="*/ 370593 w 1581150"/>
                <a:gd name="connsiteY6450" fmla="*/ 1156830 h 3181350"/>
                <a:gd name="connsiteX6451" fmla="*/ 378308 w 1581150"/>
                <a:gd name="connsiteY6451" fmla="*/ 1152638 h 3181350"/>
                <a:gd name="connsiteX6452" fmla="*/ 374879 w 1581150"/>
                <a:gd name="connsiteY6452" fmla="*/ 1147400 h 3181350"/>
                <a:gd name="connsiteX6453" fmla="*/ 374974 w 1581150"/>
                <a:gd name="connsiteY6453" fmla="*/ 1147590 h 3181350"/>
                <a:gd name="connsiteX6454" fmla="*/ 374784 w 1581150"/>
                <a:gd name="connsiteY6454" fmla="*/ 1147590 h 3181350"/>
                <a:gd name="connsiteX6455" fmla="*/ 374879 w 1581150"/>
                <a:gd name="connsiteY6455" fmla="*/ 1147400 h 3181350"/>
                <a:gd name="connsiteX6456" fmla="*/ 364497 w 1581150"/>
                <a:gd name="connsiteY6456" fmla="*/ 1164259 h 3181350"/>
                <a:gd name="connsiteX6457" fmla="*/ 371450 w 1581150"/>
                <a:gd name="connsiteY6457" fmla="*/ 1164069 h 3181350"/>
                <a:gd name="connsiteX6458" fmla="*/ 368592 w 1581150"/>
                <a:gd name="connsiteY6458" fmla="*/ 1167212 h 3181350"/>
                <a:gd name="connsiteX6459" fmla="*/ 360306 w 1581150"/>
                <a:gd name="connsiteY6459" fmla="*/ 1156353 h 3181350"/>
                <a:gd name="connsiteX6460" fmla="*/ 364497 w 1581150"/>
                <a:gd name="connsiteY6460" fmla="*/ 1164259 h 3181350"/>
                <a:gd name="connsiteX6461" fmla="*/ 365735 w 1581150"/>
                <a:gd name="connsiteY6461" fmla="*/ 1174546 h 3181350"/>
                <a:gd name="connsiteX6462" fmla="*/ 358020 w 1581150"/>
                <a:gd name="connsiteY6462" fmla="*/ 1178165 h 3181350"/>
                <a:gd name="connsiteX6463" fmla="*/ 355353 w 1581150"/>
                <a:gd name="connsiteY6463" fmla="*/ 1171688 h 3181350"/>
                <a:gd name="connsiteX6464" fmla="*/ 365735 w 1581150"/>
                <a:gd name="connsiteY6464" fmla="*/ 1174546 h 3181350"/>
                <a:gd name="connsiteX6465" fmla="*/ 342399 w 1581150"/>
                <a:gd name="connsiteY6465" fmla="*/ 1187024 h 3181350"/>
                <a:gd name="connsiteX6466" fmla="*/ 343256 w 1581150"/>
                <a:gd name="connsiteY6466" fmla="*/ 1180928 h 3181350"/>
                <a:gd name="connsiteX6467" fmla="*/ 352305 w 1581150"/>
                <a:gd name="connsiteY6467" fmla="*/ 1180547 h 3181350"/>
                <a:gd name="connsiteX6468" fmla="*/ 351352 w 1581150"/>
                <a:gd name="connsiteY6468" fmla="*/ 1193310 h 3181350"/>
                <a:gd name="connsiteX6469" fmla="*/ 351257 w 1581150"/>
                <a:gd name="connsiteY6469" fmla="*/ 1193310 h 3181350"/>
                <a:gd name="connsiteX6470" fmla="*/ 349733 w 1581150"/>
                <a:gd name="connsiteY6470" fmla="*/ 1196073 h 3181350"/>
                <a:gd name="connsiteX6471" fmla="*/ 345256 w 1581150"/>
                <a:gd name="connsiteY6471" fmla="*/ 1204359 h 3181350"/>
                <a:gd name="connsiteX6472" fmla="*/ 338208 w 1581150"/>
                <a:gd name="connsiteY6472" fmla="*/ 1203502 h 3181350"/>
                <a:gd name="connsiteX6473" fmla="*/ 333350 w 1581150"/>
                <a:gd name="connsiteY6473" fmla="*/ 1199787 h 3181350"/>
                <a:gd name="connsiteX6474" fmla="*/ 342399 w 1581150"/>
                <a:gd name="connsiteY6474" fmla="*/ 1187024 h 3181350"/>
                <a:gd name="connsiteX6475" fmla="*/ 334302 w 1581150"/>
                <a:gd name="connsiteY6475" fmla="*/ 1205979 h 3181350"/>
                <a:gd name="connsiteX6476" fmla="*/ 344494 w 1581150"/>
                <a:gd name="connsiteY6476" fmla="*/ 1210265 h 3181350"/>
                <a:gd name="connsiteX6477" fmla="*/ 338398 w 1581150"/>
                <a:gd name="connsiteY6477" fmla="*/ 1227981 h 3181350"/>
                <a:gd name="connsiteX6478" fmla="*/ 328397 w 1581150"/>
                <a:gd name="connsiteY6478" fmla="*/ 1222076 h 3181350"/>
                <a:gd name="connsiteX6479" fmla="*/ 334302 w 1581150"/>
                <a:gd name="connsiteY6479" fmla="*/ 1205979 h 3181350"/>
                <a:gd name="connsiteX6480" fmla="*/ 311061 w 1581150"/>
                <a:gd name="connsiteY6480" fmla="*/ 1204645 h 3181350"/>
                <a:gd name="connsiteX6481" fmla="*/ 317253 w 1581150"/>
                <a:gd name="connsiteY6481" fmla="*/ 1199216 h 3181350"/>
                <a:gd name="connsiteX6482" fmla="*/ 314586 w 1581150"/>
                <a:gd name="connsiteY6482" fmla="*/ 1192739 h 3181350"/>
                <a:gd name="connsiteX6483" fmla="*/ 306585 w 1581150"/>
                <a:gd name="connsiteY6483" fmla="*/ 1197882 h 3181350"/>
                <a:gd name="connsiteX6484" fmla="*/ 313443 w 1581150"/>
                <a:gd name="connsiteY6484" fmla="*/ 1187976 h 3181350"/>
                <a:gd name="connsiteX6485" fmla="*/ 319158 w 1581150"/>
                <a:gd name="connsiteY6485" fmla="*/ 1185595 h 3181350"/>
                <a:gd name="connsiteX6486" fmla="*/ 328206 w 1581150"/>
                <a:gd name="connsiteY6486" fmla="*/ 1185214 h 3181350"/>
                <a:gd name="connsiteX6487" fmla="*/ 331159 w 1581150"/>
                <a:gd name="connsiteY6487" fmla="*/ 1190167 h 3181350"/>
                <a:gd name="connsiteX6488" fmla="*/ 326778 w 1581150"/>
                <a:gd name="connsiteY6488" fmla="*/ 1195787 h 3181350"/>
                <a:gd name="connsiteX6489" fmla="*/ 331254 w 1581150"/>
                <a:gd name="connsiteY6489" fmla="*/ 1202454 h 3181350"/>
                <a:gd name="connsiteX6490" fmla="*/ 324873 w 1581150"/>
                <a:gd name="connsiteY6490" fmla="*/ 1209312 h 3181350"/>
                <a:gd name="connsiteX6491" fmla="*/ 311061 w 1581150"/>
                <a:gd name="connsiteY6491" fmla="*/ 1204645 h 3181350"/>
                <a:gd name="connsiteX6492" fmla="*/ 316681 w 1581150"/>
                <a:gd name="connsiteY6492" fmla="*/ 1240745 h 3181350"/>
                <a:gd name="connsiteX6493" fmla="*/ 310299 w 1581150"/>
                <a:gd name="connsiteY6493" fmla="*/ 1235315 h 3181350"/>
                <a:gd name="connsiteX6494" fmla="*/ 317348 w 1581150"/>
                <a:gd name="connsiteY6494" fmla="*/ 1236173 h 3181350"/>
                <a:gd name="connsiteX6495" fmla="*/ 316681 w 1581150"/>
                <a:gd name="connsiteY6495" fmla="*/ 1240745 h 3181350"/>
                <a:gd name="connsiteX6496" fmla="*/ 331540 w 1581150"/>
                <a:gd name="connsiteY6496" fmla="*/ 1237982 h 3181350"/>
                <a:gd name="connsiteX6497" fmla="*/ 322682 w 1581150"/>
                <a:gd name="connsiteY6497" fmla="*/ 1236840 h 3181350"/>
                <a:gd name="connsiteX6498" fmla="*/ 325349 w 1581150"/>
                <a:gd name="connsiteY6498" fmla="*/ 1231029 h 3181350"/>
                <a:gd name="connsiteX6499" fmla="*/ 320967 w 1581150"/>
                <a:gd name="connsiteY6499" fmla="*/ 1236649 h 3181350"/>
                <a:gd name="connsiteX6500" fmla="*/ 314586 w 1581150"/>
                <a:gd name="connsiteY6500" fmla="*/ 1231220 h 3181350"/>
                <a:gd name="connsiteX6501" fmla="*/ 333159 w 1581150"/>
                <a:gd name="connsiteY6501" fmla="*/ 1227410 h 3181350"/>
                <a:gd name="connsiteX6502" fmla="*/ 331540 w 1581150"/>
                <a:gd name="connsiteY6502" fmla="*/ 1237982 h 3181350"/>
                <a:gd name="connsiteX6503" fmla="*/ 350304 w 1581150"/>
                <a:gd name="connsiteY6503" fmla="*/ 1229791 h 3181350"/>
                <a:gd name="connsiteX6504" fmla="*/ 350495 w 1581150"/>
                <a:gd name="connsiteY6504" fmla="*/ 1229410 h 3181350"/>
                <a:gd name="connsiteX6505" fmla="*/ 350209 w 1581150"/>
                <a:gd name="connsiteY6505" fmla="*/ 1229505 h 3181350"/>
                <a:gd name="connsiteX6506" fmla="*/ 345161 w 1581150"/>
                <a:gd name="connsiteY6506" fmla="*/ 1218075 h 3181350"/>
                <a:gd name="connsiteX6507" fmla="*/ 359258 w 1581150"/>
                <a:gd name="connsiteY6507" fmla="*/ 1207502 h 3181350"/>
                <a:gd name="connsiteX6508" fmla="*/ 351066 w 1581150"/>
                <a:gd name="connsiteY6508" fmla="*/ 1214170 h 3181350"/>
                <a:gd name="connsiteX6509" fmla="*/ 353448 w 1581150"/>
                <a:gd name="connsiteY6509" fmla="*/ 1229601 h 3181350"/>
                <a:gd name="connsiteX6510" fmla="*/ 354305 w 1581150"/>
                <a:gd name="connsiteY6510" fmla="*/ 1231506 h 3181350"/>
                <a:gd name="connsiteX6511" fmla="*/ 350304 w 1581150"/>
                <a:gd name="connsiteY6511" fmla="*/ 1229791 h 3181350"/>
                <a:gd name="connsiteX6512" fmla="*/ 366687 w 1581150"/>
                <a:gd name="connsiteY6512" fmla="*/ 1231601 h 3181350"/>
                <a:gd name="connsiteX6513" fmla="*/ 369164 w 1581150"/>
                <a:gd name="connsiteY6513" fmla="*/ 1239602 h 3181350"/>
                <a:gd name="connsiteX6514" fmla="*/ 363735 w 1581150"/>
                <a:gd name="connsiteY6514" fmla="*/ 1237506 h 3181350"/>
                <a:gd name="connsiteX6515" fmla="*/ 362877 w 1581150"/>
                <a:gd name="connsiteY6515" fmla="*/ 1236744 h 3181350"/>
                <a:gd name="connsiteX6516" fmla="*/ 362782 w 1581150"/>
                <a:gd name="connsiteY6516" fmla="*/ 1236840 h 3181350"/>
                <a:gd name="connsiteX6517" fmla="*/ 358210 w 1581150"/>
                <a:gd name="connsiteY6517" fmla="*/ 1232553 h 3181350"/>
                <a:gd name="connsiteX6518" fmla="*/ 358115 w 1581150"/>
                <a:gd name="connsiteY6518" fmla="*/ 1231982 h 3181350"/>
                <a:gd name="connsiteX6519" fmla="*/ 373355 w 1581150"/>
                <a:gd name="connsiteY6519" fmla="*/ 1226934 h 3181350"/>
                <a:gd name="connsiteX6520" fmla="*/ 376212 w 1581150"/>
                <a:gd name="connsiteY6520" fmla="*/ 1231506 h 3181350"/>
                <a:gd name="connsiteX6521" fmla="*/ 379927 w 1581150"/>
                <a:gd name="connsiteY6521" fmla="*/ 1227219 h 3181350"/>
                <a:gd name="connsiteX6522" fmla="*/ 382785 w 1581150"/>
                <a:gd name="connsiteY6522" fmla="*/ 1219885 h 3181350"/>
                <a:gd name="connsiteX6523" fmla="*/ 388119 w 1581150"/>
                <a:gd name="connsiteY6523" fmla="*/ 1220552 h 3181350"/>
                <a:gd name="connsiteX6524" fmla="*/ 388309 w 1581150"/>
                <a:gd name="connsiteY6524" fmla="*/ 1225314 h 3181350"/>
                <a:gd name="connsiteX6525" fmla="*/ 383832 w 1581150"/>
                <a:gd name="connsiteY6525" fmla="*/ 1227410 h 3181350"/>
                <a:gd name="connsiteX6526" fmla="*/ 384594 w 1581150"/>
                <a:gd name="connsiteY6526" fmla="*/ 1227791 h 3181350"/>
                <a:gd name="connsiteX6527" fmla="*/ 380594 w 1581150"/>
                <a:gd name="connsiteY6527" fmla="*/ 1235030 h 3181350"/>
                <a:gd name="connsiteX6528" fmla="*/ 366687 w 1581150"/>
                <a:gd name="connsiteY6528" fmla="*/ 1231601 h 3181350"/>
                <a:gd name="connsiteX6529" fmla="*/ 376022 w 1581150"/>
                <a:gd name="connsiteY6529" fmla="*/ 1247127 h 3181350"/>
                <a:gd name="connsiteX6530" fmla="*/ 379356 w 1581150"/>
                <a:gd name="connsiteY6530" fmla="*/ 1243888 h 3181350"/>
                <a:gd name="connsiteX6531" fmla="*/ 377927 w 1581150"/>
                <a:gd name="connsiteY6531" fmla="*/ 1247412 h 3181350"/>
                <a:gd name="connsiteX6532" fmla="*/ 376022 w 1581150"/>
                <a:gd name="connsiteY6532" fmla="*/ 1247127 h 3181350"/>
                <a:gd name="connsiteX6533" fmla="*/ 349066 w 1581150"/>
                <a:gd name="connsiteY6533" fmla="*/ 1261414 h 3181350"/>
                <a:gd name="connsiteX6534" fmla="*/ 344970 w 1581150"/>
                <a:gd name="connsiteY6534" fmla="*/ 1270368 h 3181350"/>
                <a:gd name="connsiteX6535" fmla="*/ 345066 w 1581150"/>
                <a:gd name="connsiteY6535" fmla="*/ 1260557 h 3181350"/>
                <a:gd name="connsiteX6536" fmla="*/ 349066 w 1581150"/>
                <a:gd name="connsiteY6536" fmla="*/ 1261414 h 3181350"/>
                <a:gd name="connsiteX6537" fmla="*/ 317919 w 1581150"/>
                <a:gd name="connsiteY6537" fmla="*/ 1270082 h 3181350"/>
                <a:gd name="connsiteX6538" fmla="*/ 324587 w 1581150"/>
                <a:gd name="connsiteY6538" fmla="*/ 1273987 h 3181350"/>
                <a:gd name="connsiteX6539" fmla="*/ 318586 w 1581150"/>
                <a:gd name="connsiteY6539" fmla="*/ 1277892 h 3181350"/>
                <a:gd name="connsiteX6540" fmla="*/ 317919 w 1581150"/>
                <a:gd name="connsiteY6540" fmla="*/ 1270082 h 3181350"/>
                <a:gd name="connsiteX6541" fmla="*/ 320872 w 1581150"/>
                <a:gd name="connsiteY6541" fmla="*/ 1299705 h 3181350"/>
                <a:gd name="connsiteX6542" fmla="*/ 310014 w 1581150"/>
                <a:gd name="connsiteY6542" fmla="*/ 1299895 h 3181350"/>
                <a:gd name="connsiteX6543" fmla="*/ 309061 w 1581150"/>
                <a:gd name="connsiteY6543" fmla="*/ 1293609 h 3181350"/>
                <a:gd name="connsiteX6544" fmla="*/ 318110 w 1581150"/>
                <a:gd name="connsiteY6544" fmla="*/ 1293227 h 3181350"/>
                <a:gd name="connsiteX6545" fmla="*/ 320872 w 1581150"/>
                <a:gd name="connsiteY6545" fmla="*/ 1299705 h 3181350"/>
                <a:gd name="connsiteX6546" fmla="*/ 317919 w 1581150"/>
                <a:gd name="connsiteY6546" fmla="*/ 1282369 h 3181350"/>
                <a:gd name="connsiteX6547" fmla="*/ 326778 w 1581150"/>
                <a:gd name="connsiteY6547" fmla="*/ 1283512 h 3181350"/>
                <a:gd name="connsiteX6548" fmla="*/ 328587 w 1581150"/>
                <a:gd name="connsiteY6548" fmla="*/ 1296085 h 3181350"/>
                <a:gd name="connsiteX6549" fmla="*/ 317919 w 1581150"/>
                <a:gd name="connsiteY6549" fmla="*/ 1282369 h 3181350"/>
                <a:gd name="connsiteX6550" fmla="*/ 328778 w 1581150"/>
                <a:gd name="connsiteY6550" fmla="*/ 1269986 h 3181350"/>
                <a:gd name="connsiteX6551" fmla="*/ 344494 w 1581150"/>
                <a:gd name="connsiteY6551" fmla="*/ 1273415 h 3181350"/>
                <a:gd name="connsiteX6552" fmla="*/ 343637 w 1581150"/>
                <a:gd name="connsiteY6552" fmla="*/ 1279416 h 3181350"/>
                <a:gd name="connsiteX6553" fmla="*/ 336303 w 1581150"/>
                <a:gd name="connsiteY6553" fmla="*/ 1280083 h 3181350"/>
                <a:gd name="connsiteX6554" fmla="*/ 328778 w 1581150"/>
                <a:gd name="connsiteY6554" fmla="*/ 1269986 h 3181350"/>
                <a:gd name="connsiteX6555" fmla="*/ 330588 w 1581150"/>
                <a:gd name="connsiteY6555" fmla="*/ 1294752 h 3181350"/>
                <a:gd name="connsiteX6556" fmla="*/ 332969 w 1581150"/>
                <a:gd name="connsiteY6556" fmla="*/ 1290465 h 3181350"/>
                <a:gd name="connsiteX6557" fmla="*/ 338112 w 1581150"/>
                <a:gd name="connsiteY6557" fmla="*/ 1292656 h 3181350"/>
                <a:gd name="connsiteX6558" fmla="*/ 336112 w 1581150"/>
                <a:gd name="connsiteY6558" fmla="*/ 1281607 h 3181350"/>
                <a:gd name="connsiteX6559" fmla="*/ 344113 w 1581150"/>
                <a:gd name="connsiteY6559" fmla="*/ 1288751 h 3181350"/>
                <a:gd name="connsiteX6560" fmla="*/ 330588 w 1581150"/>
                <a:gd name="connsiteY6560" fmla="*/ 1294752 h 3181350"/>
                <a:gd name="connsiteX6561" fmla="*/ 346018 w 1581150"/>
                <a:gd name="connsiteY6561" fmla="*/ 1275130 h 3181350"/>
                <a:gd name="connsiteX6562" fmla="*/ 354210 w 1581150"/>
                <a:gd name="connsiteY6562" fmla="*/ 1268462 h 3181350"/>
                <a:gd name="connsiteX6563" fmla="*/ 357543 w 1581150"/>
                <a:gd name="connsiteY6563" fmla="*/ 1270653 h 3181350"/>
                <a:gd name="connsiteX6564" fmla="*/ 356496 w 1581150"/>
                <a:gd name="connsiteY6564" fmla="*/ 1272368 h 3181350"/>
                <a:gd name="connsiteX6565" fmla="*/ 357162 w 1581150"/>
                <a:gd name="connsiteY6565" fmla="*/ 1272749 h 3181350"/>
                <a:gd name="connsiteX6566" fmla="*/ 356877 w 1581150"/>
                <a:gd name="connsiteY6566" fmla="*/ 1274844 h 3181350"/>
                <a:gd name="connsiteX6567" fmla="*/ 346018 w 1581150"/>
                <a:gd name="connsiteY6567" fmla="*/ 1275130 h 3181350"/>
                <a:gd name="connsiteX6568" fmla="*/ 351638 w 1581150"/>
                <a:gd name="connsiteY6568" fmla="*/ 1286560 h 3181350"/>
                <a:gd name="connsiteX6569" fmla="*/ 361353 w 1581150"/>
                <a:gd name="connsiteY6569" fmla="*/ 1281607 h 3181350"/>
                <a:gd name="connsiteX6570" fmla="*/ 351638 w 1581150"/>
                <a:gd name="connsiteY6570" fmla="*/ 1286560 h 3181350"/>
                <a:gd name="connsiteX6571" fmla="*/ 369926 w 1581150"/>
                <a:gd name="connsiteY6571" fmla="*/ 1271891 h 3181350"/>
                <a:gd name="connsiteX6572" fmla="*/ 369926 w 1581150"/>
                <a:gd name="connsiteY6572" fmla="*/ 1271891 h 3181350"/>
                <a:gd name="connsiteX6573" fmla="*/ 369926 w 1581150"/>
                <a:gd name="connsiteY6573" fmla="*/ 1271891 h 3181350"/>
                <a:gd name="connsiteX6574" fmla="*/ 369926 w 1581150"/>
                <a:gd name="connsiteY6574" fmla="*/ 1271891 h 3181350"/>
                <a:gd name="connsiteX6575" fmla="*/ 364116 w 1581150"/>
                <a:gd name="connsiteY6575" fmla="*/ 1312754 h 3181350"/>
                <a:gd name="connsiteX6576" fmla="*/ 368783 w 1581150"/>
                <a:gd name="connsiteY6576" fmla="*/ 1317897 h 3181350"/>
                <a:gd name="connsiteX6577" fmla="*/ 364782 w 1581150"/>
                <a:gd name="connsiteY6577" fmla="*/ 1320469 h 3181350"/>
                <a:gd name="connsiteX6578" fmla="*/ 364116 w 1581150"/>
                <a:gd name="connsiteY6578" fmla="*/ 1312754 h 3181350"/>
                <a:gd name="connsiteX6579" fmla="*/ 362115 w 1581150"/>
                <a:gd name="connsiteY6579" fmla="*/ 1389716 h 3181350"/>
                <a:gd name="connsiteX6580" fmla="*/ 358972 w 1581150"/>
                <a:gd name="connsiteY6580" fmla="*/ 1389335 h 3181350"/>
                <a:gd name="connsiteX6581" fmla="*/ 358591 w 1581150"/>
                <a:gd name="connsiteY6581" fmla="*/ 1390764 h 3181350"/>
                <a:gd name="connsiteX6582" fmla="*/ 357448 w 1581150"/>
                <a:gd name="connsiteY6582" fmla="*/ 1384286 h 3181350"/>
                <a:gd name="connsiteX6583" fmla="*/ 362115 w 1581150"/>
                <a:gd name="connsiteY6583" fmla="*/ 1389716 h 3181350"/>
                <a:gd name="connsiteX6584" fmla="*/ 362592 w 1581150"/>
                <a:gd name="connsiteY6584" fmla="*/ 1398765 h 3181350"/>
                <a:gd name="connsiteX6585" fmla="*/ 354400 w 1581150"/>
                <a:gd name="connsiteY6585" fmla="*/ 1405432 h 3181350"/>
                <a:gd name="connsiteX6586" fmla="*/ 353733 w 1581150"/>
                <a:gd name="connsiteY6586" fmla="*/ 1397717 h 3181350"/>
                <a:gd name="connsiteX6587" fmla="*/ 362592 w 1581150"/>
                <a:gd name="connsiteY6587" fmla="*/ 1398765 h 3181350"/>
                <a:gd name="connsiteX6588" fmla="*/ 354495 w 1581150"/>
                <a:gd name="connsiteY6588" fmla="*/ 1354664 h 3181350"/>
                <a:gd name="connsiteX6589" fmla="*/ 351828 w 1581150"/>
                <a:gd name="connsiteY6589" fmla="*/ 1348187 h 3181350"/>
                <a:gd name="connsiteX6590" fmla="*/ 355543 w 1581150"/>
                <a:gd name="connsiteY6590" fmla="*/ 1347139 h 3181350"/>
                <a:gd name="connsiteX6591" fmla="*/ 354495 w 1581150"/>
                <a:gd name="connsiteY6591" fmla="*/ 1354664 h 3181350"/>
                <a:gd name="connsiteX6592" fmla="*/ 354591 w 1581150"/>
                <a:gd name="connsiteY6592" fmla="*/ 1328470 h 3181350"/>
                <a:gd name="connsiteX6593" fmla="*/ 355734 w 1581150"/>
                <a:gd name="connsiteY6593" fmla="*/ 1333232 h 3181350"/>
                <a:gd name="connsiteX6594" fmla="*/ 343542 w 1581150"/>
                <a:gd name="connsiteY6594" fmla="*/ 1330185 h 3181350"/>
                <a:gd name="connsiteX6595" fmla="*/ 354591 w 1581150"/>
                <a:gd name="connsiteY6595" fmla="*/ 1328470 h 3181350"/>
                <a:gd name="connsiteX6596" fmla="*/ 335826 w 1581150"/>
                <a:gd name="connsiteY6596" fmla="*/ 1333899 h 3181350"/>
                <a:gd name="connsiteX6597" fmla="*/ 348209 w 1581150"/>
                <a:gd name="connsiteY6597" fmla="*/ 1335423 h 3181350"/>
                <a:gd name="connsiteX6598" fmla="*/ 338493 w 1581150"/>
                <a:gd name="connsiteY6598" fmla="*/ 1340376 h 3181350"/>
                <a:gd name="connsiteX6599" fmla="*/ 338017 w 1581150"/>
                <a:gd name="connsiteY6599" fmla="*/ 1343424 h 3181350"/>
                <a:gd name="connsiteX6600" fmla="*/ 338493 w 1581150"/>
                <a:gd name="connsiteY6600" fmla="*/ 1340376 h 3181350"/>
                <a:gd name="connsiteX6601" fmla="*/ 335826 w 1581150"/>
                <a:gd name="connsiteY6601" fmla="*/ 1333899 h 3181350"/>
                <a:gd name="connsiteX6602" fmla="*/ 323253 w 1581150"/>
                <a:gd name="connsiteY6602" fmla="*/ 1346091 h 3181350"/>
                <a:gd name="connsiteX6603" fmla="*/ 332778 w 1581150"/>
                <a:gd name="connsiteY6603" fmla="*/ 1342662 h 3181350"/>
                <a:gd name="connsiteX6604" fmla="*/ 339255 w 1581150"/>
                <a:gd name="connsiteY6604" fmla="*/ 1360379 h 3181350"/>
                <a:gd name="connsiteX6605" fmla="*/ 332016 w 1581150"/>
                <a:gd name="connsiteY6605" fmla="*/ 1361045 h 3181350"/>
                <a:gd name="connsiteX6606" fmla="*/ 325825 w 1581150"/>
                <a:gd name="connsiteY6606" fmla="*/ 1354092 h 3181350"/>
                <a:gd name="connsiteX6607" fmla="*/ 331350 w 1581150"/>
                <a:gd name="connsiteY6607" fmla="*/ 1353235 h 3181350"/>
                <a:gd name="connsiteX6608" fmla="*/ 318110 w 1581150"/>
                <a:gd name="connsiteY6608" fmla="*/ 1357712 h 3181350"/>
                <a:gd name="connsiteX6609" fmla="*/ 323253 w 1581150"/>
                <a:gd name="connsiteY6609" fmla="*/ 1346091 h 3181350"/>
                <a:gd name="connsiteX6610" fmla="*/ 313443 w 1581150"/>
                <a:gd name="connsiteY6610" fmla="*/ 1377238 h 3181350"/>
                <a:gd name="connsiteX6611" fmla="*/ 326587 w 1581150"/>
                <a:gd name="connsiteY6611" fmla="*/ 1377810 h 3181350"/>
                <a:gd name="connsiteX6612" fmla="*/ 326492 w 1581150"/>
                <a:gd name="connsiteY6612" fmla="*/ 1379048 h 3181350"/>
                <a:gd name="connsiteX6613" fmla="*/ 333921 w 1581150"/>
                <a:gd name="connsiteY6613" fmla="*/ 1376762 h 3181350"/>
                <a:gd name="connsiteX6614" fmla="*/ 336874 w 1581150"/>
                <a:gd name="connsiteY6614" fmla="*/ 1377143 h 3181350"/>
                <a:gd name="connsiteX6615" fmla="*/ 322968 w 1581150"/>
                <a:gd name="connsiteY6615" fmla="*/ 1386191 h 3181350"/>
                <a:gd name="connsiteX6616" fmla="*/ 325635 w 1581150"/>
                <a:gd name="connsiteY6616" fmla="*/ 1380381 h 3181350"/>
                <a:gd name="connsiteX6617" fmla="*/ 317919 w 1581150"/>
                <a:gd name="connsiteY6617" fmla="*/ 1384001 h 3181350"/>
                <a:gd name="connsiteX6618" fmla="*/ 313443 w 1581150"/>
                <a:gd name="connsiteY6618" fmla="*/ 1377238 h 3181350"/>
                <a:gd name="connsiteX6619" fmla="*/ 309347 w 1581150"/>
                <a:gd name="connsiteY6619" fmla="*/ 1405908 h 3181350"/>
                <a:gd name="connsiteX6620" fmla="*/ 312871 w 1581150"/>
                <a:gd name="connsiteY6620" fmla="*/ 1406385 h 3181350"/>
                <a:gd name="connsiteX6621" fmla="*/ 315729 w 1581150"/>
                <a:gd name="connsiteY6621" fmla="*/ 1411337 h 3181350"/>
                <a:gd name="connsiteX6622" fmla="*/ 310871 w 1581150"/>
                <a:gd name="connsiteY6622" fmla="*/ 1420005 h 3181350"/>
                <a:gd name="connsiteX6623" fmla="*/ 306870 w 1581150"/>
                <a:gd name="connsiteY6623" fmla="*/ 1410290 h 3181350"/>
                <a:gd name="connsiteX6624" fmla="*/ 309347 w 1581150"/>
                <a:gd name="connsiteY6624" fmla="*/ 1405908 h 3181350"/>
                <a:gd name="connsiteX6625" fmla="*/ 306013 w 1581150"/>
                <a:gd name="connsiteY6625" fmla="*/ 1479346 h 3181350"/>
                <a:gd name="connsiteX6626" fmla="*/ 312204 w 1581150"/>
                <a:gd name="connsiteY6626" fmla="*/ 1474012 h 3181350"/>
                <a:gd name="connsiteX6627" fmla="*/ 306013 w 1581150"/>
                <a:gd name="connsiteY6627" fmla="*/ 1479346 h 3181350"/>
                <a:gd name="connsiteX6628" fmla="*/ 313252 w 1581150"/>
                <a:gd name="connsiteY6628" fmla="*/ 1441818 h 3181350"/>
                <a:gd name="connsiteX6629" fmla="*/ 308109 w 1581150"/>
                <a:gd name="connsiteY6629" fmla="*/ 1427340 h 3181350"/>
                <a:gd name="connsiteX6630" fmla="*/ 318015 w 1581150"/>
                <a:gd name="connsiteY6630" fmla="*/ 1420862 h 3181350"/>
                <a:gd name="connsiteX6631" fmla="*/ 316681 w 1581150"/>
                <a:gd name="connsiteY6631" fmla="*/ 1429911 h 3181350"/>
                <a:gd name="connsiteX6632" fmla="*/ 324396 w 1581150"/>
                <a:gd name="connsiteY6632" fmla="*/ 1429911 h 3181350"/>
                <a:gd name="connsiteX6633" fmla="*/ 328111 w 1581150"/>
                <a:gd name="connsiteY6633" fmla="*/ 1433912 h 3181350"/>
                <a:gd name="connsiteX6634" fmla="*/ 327254 w 1581150"/>
                <a:gd name="connsiteY6634" fmla="*/ 1443437 h 3181350"/>
                <a:gd name="connsiteX6635" fmla="*/ 313252 w 1581150"/>
                <a:gd name="connsiteY6635" fmla="*/ 1441818 h 3181350"/>
                <a:gd name="connsiteX6636" fmla="*/ 318872 w 1581150"/>
                <a:gd name="connsiteY6636" fmla="*/ 1477917 h 3181350"/>
                <a:gd name="connsiteX6637" fmla="*/ 326397 w 1581150"/>
                <a:gd name="connsiteY6637" fmla="*/ 1475727 h 3181350"/>
                <a:gd name="connsiteX6638" fmla="*/ 327349 w 1581150"/>
                <a:gd name="connsiteY6638" fmla="*/ 1482013 h 3181350"/>
                <a:gd name="connsiteX6639" fmla="*/ 318872 w 1581150"/>
                <a:gd name="connsiteY6639" fmla="*/ 1477917 h 3181350"/>
                <a:gd name="connsiteX6640" fmla="*/ 318491 w 1581150"/>
                <a:gd name="connsiteY6640" fmla="*/ 1543926 h 3181350"/>
                <a:gd name="connsiteX6641" fmla="*/ 326016 w 1581150"/>
                <a:gd name="connsiteY6641" fmla="*/ 1541830 h 3181350"/>
                <a:gd name="connsiteX6642" fmla="*/ 330016 w 1581150"/>
                <a:gd name="connsiteY6642" fmla="*/ 1551545 h 3181350"/>
                <a:gd name="connsiteX6643" fmla="*/ 315443 w 1581150"/>
                <a:gd name="connsiteY6643" fmla="*/ 1552784 h 3181350"/>
                <a:gd name="connsiteX6644" fmla="*/ 318491 w 1581150"/>
                <a:gd name="connsiteY6644" fmla="*/ 1543926 h 3181350"/>
                <a:gd name="connsiteX6645" fmla="*/ 316776 w 1581150"/>
                <a:gd name="connsiteY6645" fmla="*/ 1568310 h 3181350"/>
                <a:gd name="connsiteX6646" fmla="*/ 314776 w 1581150"/>
                <a:gd name="connsiteY6646" fmla="*/ 1569643 h 3181350"/>
                <a:gd name="connsiteX6647" fmla="*/ 313824 w 1581150"/>
                <a:gd name="connsiteY6647" fmla="*/ 1571072 h 3181350"/>
                <a:gd name="connsiteX6648" fmla="*/ 310490 w 1581150"/>
                <a:gd name="connsiteY6648" fmla="*/ 1570215 h 3181350"/>
                <a:gd name="connsiteX6649" fmla="*/ 308871 w 1581150"/>
                <a:gd name="connsiteY6649" fmla="*/ 1572501 h 3181350"/>
                <a:gd name="connsiteX6650" fmla="*/ 305918 w 1581150"/>
                <a:gd name="connsiteY6650" fmla="*/ 1568595 h 3181350"/>
                <a:gd name="connsiteX6651" fmla="*/ 316776 w 1581150"/>
                <a:gd name="connsiteY6651" fmla="*/ 1568310 h 3181350"/>
                <a:gd name="connsiteX6652" fmla="*/ 312014 w 1581150"/>
                <a:gd name="connsiteY6652" fmla="*/ 1550879 h 3181350"/>
                <a:gd name="connsiteX6653" fmla="*/ 301346 w 1581150"/>
                <a:gd name="connsiteY6653" fmla="*/ 1549545 h 3181350"/>
                <a:gd name="connsiteX6654" fmla="*/ 312014 w 1581150"/>
                <a:gd name="connsiteY6654" fmla="*/ 1550879 h 3181350"/>
                <a:gd name="connsiteX6655" fmla="*/ 266199 w 1581150"/>
                <a:gd name="connsiteY6655" fmla="*/ 1531352 h 3181350"/>
                <a:gd name="connsiteX6656" fmla="*/ 285153 w 1581150"/>
                <a:gd name="connsiteY6656" fmla="*/ 1524494 h 3181350"/>
                <a:gd name="connsiteX6657" fmla="*/ 302870 w 1581150"/>
                <a:gd name="connsiteY6657" fmla="*/ 1538973 h 3181350"/>
                <a:gd name="connsiteX6658" fmla="*/ 284010 w 1581150"/>
                <a:gd name="connsiteY6658" fmla="*/ 1532019 h 3181350"/>
                <a:gd name="connsiteX6659" fmla="*/ 274104 w 1581150"/>
                <a:gd name="connsiteY6659" fmla="*/ 1538496 h 3181350"/>
                <a:gd name="connsiteX6660" fmla="*/ 283629 w 1581150"/>
                <a:gd name="connsiteY6660" fmla="*/ 1535067 h 3181350"/>
                <a:gd name="connsiteX6661" fmla="*/ 284296 w 1581150"/>
                <a:gd name="connsiteY6661" fmla="*/ 1542878 h 3181350"/>
                <a:gd name="connsiteX6662" fmla="*/ 291821 w 1581150"/>
                <a:gd name="connsiteY6662" fmla="*/ 1540687 h 3181350"/>
                <a:gd name="connsiteX6663" fmla="*/ 285439 w 1581150"/>
                <a:gd name="connsiteY6663" fmla="*/ 1547640 h 3181350"/>
                <a:gd name="connsiteX6664" fmla="*/ 272771 w 1581150"/>
                <a:gd name="connsiteY6664" fmla="*/ 1548498 h 3181350"/>
                <a:gd name="connsiteX6665" fmla="*/ 256293 w 1581150"/>
                <a:gd name="connsiteY6665" fmla="*/ 1553641 h 3181350"/>
                <a:gd name="connsiteX6666" fmla="*/ 254578 w 1581150"/>
                <a:gd name="connsiteY6666" fmla="*/ 1556594 h 3181350"/>
                <a:gd name="connsiteX6667" fmla="*/ 241719 w 1581150"/>
                <a:gd name="connsiteY6667" fmla="*/ 1554498 h 3181350"/>
                <a:gd name="connsiteX6668" fmla="*/ 239719 w 1581150"/>
                <a:gd name="connsiteY6668" fmla="*/ 1553927 h 3181350"/>
                <a:gd name="connsiteX6669" fmla="*/ 239814 w 1581150"/>
                <a:gd name="connsiteY6669" fmla="*/ 1554212 h 3181350"/>
                <a:gd name="connsiteX6670" fmla="*/ 239433 w 1581150"/>
                <a:gd name="connsiteY6670" fmla="*/ 1554117 h 3181350"/>
                <a:gd name="connsiteX6671" fmla="*/ 233814 w 1581150"/>
                <a:gd name="connsiteY6671" fmla="*/ 1560499 h 3181350"/>
                <a:gd name="connsiteX6672" fmla="*/ 230004 w 1581150"/>
                <a:gd name="connsiteY6672" fmla="*/ 1559547 h 3181350"/>
                <a:gd name="connsiteX6673" fmla="*/ 230004 w 1581150"/>
                <a:gd name="connsiteY6673" fmla="*/ 1559642 h 3181350"/>
                <a:gd name="connsiteX6674" fmla="*/ 227908 w 1581150"/>
                <a:gd name="connsiteY6674" fmla="*/ 1558880 h 3181350"/>
                <a:gd name="connsiteX6675" fmla="*/ 226003 w 1581150"/>
                <a:gd name="connsiteY6675" fmla="*/ 1564404 h 3181350"/>
                <a:gd name="connsiteX6676" fmla="*/ 220860 w 1581150"/>
                <a:gd name="connsiteY6676" fmla="*/ 1558880 h 3181350"/>
                <a:gd name="connsiteX6677" fmla="*/ 228480 w 1581150"/>
                <a:gd name="connsiteY6677" fmla="*/ 1554689 h 3181350"/>
                <a:gd name="connsiteX6678" fmla="*/ 219050 w 1581150"/>
                <a:gd name="connsiteY6678" fmla="*/ 1555832 h 3181350"/>
                <a:gd name="connsiteX6679" fmla="*/ 217907 w 1581150"/>
                <a:gd name="connsiteY6679" fmla="*/ 1552974 h 3181350"/>
                <a:gd name="connsiteX6680" fmla="*/ 224479 w 1581150"/>
                <a:gd name="connsiteY6680" fmla="*/ 1550974 h 3181350"/>
                <a:gd name="connsiteX6681" fmla="*/ 228765 w 1581150"/>
                <a:gd name="connsiteY6681" fmla="*/ 1548974 h 3181350"/>
                <a:gd name="connsiteX6682" fmla="*/ 233433 w 1581150"/>
                <a:gd name="connsiteY6682" fmla="*/ 1540973 h 3181350"/>
                <a:gd name="connsiteX6683" fmla="*/ 238576 w 1581150"/>
                <a:gd name="connsiteY6683" fmla="*/ 1542782 h 3181350"/>
                <a:gd name="connsiteX6684" fmla="*/ 240957 w 1581150"/>
                <a:gd name="connsiteY6684" fmla="*/ 1535067 h 3181350"/>
                <a:gd name="connsiteX6685" fmla="*/ 227908 w 1581150"/>
                <a:gd name="connsiteY6685" fmla="*/ 1537258 h 3181350"/>
                <a:gd name="connsiteX6686" fmla="*/ 228384 w 1581150"/>
                <a:gd name="connsiteY6686" fmla="*/ 1536686 h 3181350"/>
                <a:gd name="connsiteX6687" fmla="*/ 230861 w 1581150"/>
                <a:gd name="connsiteY6687" fmla="*/ 1537639 h 3181350"/>
                <a:gd name="connsiteX6688" fmla="*/ 230670 w 1581150"/>
                <a:gd name="connsiteY6688" fmla="*/ 1536115 h 3181350"/>
                <a:gd name="connsiteX6689" fmla="*/ 233433 w 1581150"/>
                <a:gd name="connsiteY6689" fmla="*/ 1537544 h 3181350"/>
                <a:gd name="connsiteX6690" fmla="*/ 230861 w 1581150"/>
                <a:gd name="connsiteY6690" fmla="*/ 1532495 h 3181350"/>
                <a:gd name="connsiteX6691" fmla="*/ 231909 w 1581150"/>
                <a:gd name="connsiteY6691" fmla="*/ 1530019 h 3181350"/>
                <a:gd name="connsiteX6692" fmla="*/ 230670 w 1581150"/>
                <a:gd name="connsiteY6692" fmla="*/ 1529828 h 3181350"/>
                <a:gd name="connsiteX6693" fmla="*/ 232385 w 1581150"/>
                <a:gd name="connsiteY6693" fmla="*/ 1526495 h 3181350"/>
                <a:gd name="connsiteX6694" fmla="*/ 223431 w 1581150"/>
                <a:gd name="connsiteY6694" fmla="*/ 1522685 h 3181350"/>
                <a:gd name="connsiteX6695" fmla="*/ 224765 w 1581150"/>
                <a:gd name="connsiteY6695" fmla="*/ 1529066 h 3181350"/>
                <a:gd name="connsiteX6696" fmla="*/ 216192 w 1581150"/>
                <a:gd name="connsiteY6696" fmla="*/ 1525447 h 3181350"/>
                <a:gd name="connsiteX6697" fmla="*/ 216573 w 1581150"/>
                <a:gd name="connsiteY6697" fmla="*/ 1523542 h 3181350"/>
                <a:gd name="connsiteX6698" fmla="*/ 229432 w 1581150"/>
                <a:gd name="connsiteY6698" fmla="*/ 1522018 h 3181350"/>
                <a:gd name="connsiteX6699" fmla="*/ 232480 w 1581150"/>
                <a:gd name="connsiteY6699" fmla="*/ 1523352 h 3181350"/>
                <a:gd name="connsiteX6700" fmla="*/ 233242 w 1581150"/>
                <a:gd name="connsiteY6700" fmla="*/ 1523066 h 3181350"/>
                <a:gd name="connsiteX6701" fmla="*/ 266199 w 1581150"/>
                <a:gd name="connsiteY6701" fmla="*/ 1531352 h 3181350"/>
                <a:gd name="connsiteX6702" fmla="*/ 236957 w 1581150"/>
                <a:gd name="connsiteY6702" fmla="*/ 1519446 h 3181350"/>
                <a:gd name="connsiteX6703" fmla="*/ 237814 w 1581150"/>
                <a:gd name="connsiteY6703" fmla="*/ 1519351 h 3181350"/>
                <a:gd name="connsiteX6704" fmla="*/ 237147 w 1581150"/>
                <a:gd name="connsiteY6704" fmla="*/ 1520113 h 3181350"/>
                <a:gd name="connsiteX6705" fmla="*/ 236957 w 1581150"/>
                <a:gd name="connsiteY6705" fmla="*/ 1519446 h 3181350"/>
                <a:gd name="connsiteX6706" fmla="*/ 252578 w 1581150"/>
                <a:gd name="connsiteY6706" fmla="*/ 1519161 h 3181350"/>
                <a:gd name="connsiteX6707" fmla="*/ 251530 w 1581150"/>
                <a:gd name="connsiteY6707" fmla="*/ 1519827 h 3181350"/>
                <a:gd name="connsiteX6708" fmla="*/ 252578 w 1581150"/>
                <a:gd name="connsiteY6708" fmla="*/ 1519161 h 3181350"/>
                <a:gd name="connsiteX6709" fmla="*/ 262770 w 1581150"/>
                <a:gd name="connsiteY6709" fmla="*/ 1492395 h 3181350"/>
                <a:gd name="connsiteX6710" fmla="*/ 262674 w 1581150"/>
                <a:gd name="connsiteY6710" fmla="*/ 1495729 h 3181350"/>
                <a:gd name="connsiteX6711" fmla="*/ 261341 w 1581150"/>
                <a:gd name="connsiteY6711" fmla="*/ 1492967 h 3181350"/>
                <a:gd name="connsiteX6712" fmla="*/ 262770 w 1581150"/>
                <a:gd name="connsiteY6712" fmla="*/ 1492395 h 3181350"/>
                <a:gd name="connsiteX6713" fmla="*/ 242862 w 1581150"/>
                <a:gd name="connsiteY6713" fmla="*/ 1482870 h 3181350"/>
                <a:gd name="connsiteX6714" fmla="*/ 247815 w 1581150"/>
                <a:gd name="connsiteY6714" fmla="*/ 1494681 h 3181350"/>
                <a:gd name="connsiteX6715" fmla="*/ 260579 w 1581150"/>
                <a:gd name="connsiteY6715" fmla="*/ 1497253 h 3181350"/>
                <a:gd name="connsiteX6716" fmla="*/ 256578 w 1581150"/>
                <a:gd name="connsiteY6716" fmla="*/ 1501730 h 3181350"/>
                <a:gd name="connsiteX6717" fmla="*/ 245434 w 1581150"/>
                <a:gd name="connsiteY6717" fmla="*/ 1502492 h 3181350"/>
                <a:gd name="connsiteX6718" fmla="*/ 244196 w 1581150"/>
                <a:gd name="connsiteY6718" fmla="*/ 1499825 h 3181350"/>
                <a:gd name="connsiteX6719" fmla="*/ 244386 w 1581150"/>
                <a:gd name="connsiteY6719" fmla="*/ 1494967 h 3181350"/>
                <a:gd name="connsiteX6720" fmla="*/ 243148 w 1581150"/>
                <a:gd name="connsiteY6720" fmla="*/ 1496015 h 3181350"/>
                <a:gd name="connsiteX6721" fmla="*/ 244577 w 1581150"/>
                <a:gd name="connsiteY6721" fmla="*/ 1488299 h 3181350"/>
                <a:gd name="connsiteX6722" fmla="*/ 241815 w 1581150"/>
                <a:gd name="connsiteY6722" fmla="*/ 1487442 h 3181350"/>
                <a:gd name="connsiteX6723" fmla="*/ 241910 w 1581150"/>
                <a:gd name="connsiteY6723" fmla="*/ 1486966 h 3181350"/>
                <a:gd name="connsiteX6724" fmla="*/ 241434 w 1581150"/>
                <a:gd name="connsiteY6724" fmla="*/ 1487252 h 3181350"/>
                <a:gd name="connsiteX6725" fmla="*/ 237719 w 1581150"/>
                <a:gd name="connsiteY6725" fmla="*/ 1482489 h 3181350"/>
                <a:gd name="connsiteX6726" fmla="*/ 242862 w 1581150"/>
                <a:gd name="connsiteY6726" fmla="*/ 1482870 h 3181350"/>
                <a:gd name="connsiteX6727" fmla="*/ 211430 w 1581150"/>
                <a:gd name="connsiteY6727" fmla="*/ 1463535 h 3181350"/>
                <a:gd name="connsiteX6728" fmla="*/ 212954 w 1581150"/>
                <a:gd name="connsiteY6728" fmla="*/ 1468392 h 3181350"/>
                <a:gd name="connsiteX6729" fmla="*/ 212573 w 1581150"/>
                <a:gd name="connsiteY6729" fmla="*/ 1473060 h 3181350"/>
                <a:gd name="connsiteX6730" fmla="*/ 207048 w 1581150"/>
                <a:gd name="connsiteY6730" fmla="*/ 1472678 h 3181350"/>
                <a:gd name="connsiteX6731" fmla="*/ 201048 w 1581150"/>
                <a:gd name="connsiteY6731" fmla="*/ 1465059 h 3181350"/>
                <a:gd name="connsiteX6732" fmla="*/ 202191 w 1581150"/>
                <a:gd name="connsiteY6732" fmla="*/ 1462391 h 3181350"/>
                <a:gd name="connsiteX6733" fmla="*/ 211430 w 1581150"/>
                <a:gd name="connsiteY6733" fmla="*/ 1463535 h 3181350"/>
                <a:gd name="connsiteX6734" fmla="*/ 201048 w 1581150"/>
                <a:gd name="connsiteY6734" fmla="*/ 1503730 h 3181350"/>
                <a:gd name="connsiteX6735" fmla="*/ 196380 w 1581150"/>
                <a:gd name="connsiteY6735" fmla="*/ 1501825 h 3181350"/>
                <a:gd name="connsiteX6736" fmla="*/ 198666 w 1581150"/>
                <a:gd name="connsiteY6736" fmla="*/ 1499825 h 3181350"/>
                <a:gd name="connsiteX6737" fmla="*/ 193809 w 1581150"/>
                <a:gd name="connsiteY6737" fmla="*/ 1496205 h 3181350"/>
                <a:gd name="connsiteX6738" fmla="*/ 199047 w 1581150"/>
                <a:gd name="connsiteY6738" fmla="*/ 1497729 h 3181350"/>
                <a:gd name="connsiteX6739" fmla="*/ 201048 w 1581150"/>
                <a:gd name="connsiteY6739" fmla="*/ 1503730 h 3181350"/>
                <a:gd name="connsiteX6740" fmla="*/ 205048 w 1581150"/>
                <a:gd name="connsiteY6740" fmla="*/ 1496872 h 3181350"/>
                <a:gd name="connsiteX6741" fmla="*/ 216573 w 1581150"/>
                <a:gd name="connsiteY6741" fmla="*/ 1488204 h 3181350"/>
                <a:gd name="connsiteX6742" fmla="*/ 201333 w 1581150"/>
                <a:gd name="connsiteY6742" fmla="*/ 1482870 h 3181350"/>
                <a:gd name="connsiteX6743" fmla="*/ 210573 w 1581150"/>
                <a:gd name="connsiteY6743" fmla="*/ 1476107 h 3181350"/>
                <a:gd name="connsiteX6744" fmla="*/ 218002 w 1581150"/>
                <a:gd name="connsiteY6744" fmla="*/ 1475060 h 3181350"/>
                <a:gd name="connsiteX6745" fmla="*/ 213906 w 1581150"/>
                <a:gd name="connsiteY6745" fmla="*/ 1481061 h 3181350"/>
                <a:gd name="connsiteX6746" fmla="*/ 228384 w 1581150"/>
                <a:gd name="connsiteY6746" fmla="*/ 1485252 h 3181350"/>
                <a:gd name="connsiteX6747" fmla="*/ 229337 w 1581150"/>
                <a:gd name="connsiteY6747" fmla="*/ 1494586 h 3181350"/>
                <a:gd name="connsiteX6748" fmla="*/ 223908 w 1581150"/>
                <a:gd name="connsiteY6748" fmla="*/ 1496967 h 3181350"/>
                <a:gd name="connsiteX6749" fmla="*/ 214764 w 1581150"/>
                <a:gd name="connsiteY6749" fmla="*/ 1493729 h 3181350"/>
                <a:gd name="connsiteX6750" fmla="*/ 216002 w 1581150"/>
                <a:gd name="connsiteY6750" fmla="*/ 1501730 h 3181350"/>
                <a:gd name="connsiteX6751" fmla="*/ 219907 w 1581150"/>
                <a:gd name="connsiteY6751" fmla="*/ 1502873 h 3181350"/>
                <a:gd name="connsiteX6752" fmla="*/ 219240 w 1581150"/>
                <a:gd name="connsiteY6752" fmla="*/ 1506111 h 3181350"/>
                <a:gd name="connsiteX6753" fmla="*/ 212097 w 1581150"/>
                <a:gd name="connsiteY6753" fmla="*/ 1504682 h 3181350"/>
                <a:gd name="connsiteX6754" fmla="*/ 213525 w 1581150"/>
                <a:gd name="connsiteY6754" fmla="*/ 1511064 h 3181350"/>
                <a:gd name="connsiteX6755" fmla="*/ 222955 w 1581150"/>
                <a:gd name="connsiteY6755" fmla="*/ 1508588 h 3181350"/>
                <a:gd name="connsiteX6756" fmla="*/ 221050 w 1581150"/>
                <a:gd name="connsiteY6756" fmla="*/ 1507254 h 3181350"/>
                <a:gd name="connsiteX6757" fmla="*/ 221145 w 1581150"/>
                <a:gd name="connsiteY6757" fmla="*/ 1507254 h 3181350"/>
                <a:gd name="connsiteX6758" fmla="*/ 222288 w 1581150"/>
                <a:gd name="connsiteY6758" fmla="*/ 1503444 h 3181350"/>
                <a:gd name="connsiteX6759" fmla="*/ 235338 w 1581150"/>
                <a:gd name="connsiteY6759" fmla="*/ 1508683 h 3181350"/>
                <a:gd name="connsiteX6760" fmla="*/ 235242 w 1581150"/>
                <a:gd name="connsiteY6760" fmla="*/ 1508969 h 3181350"/>
                <a:gd name="connsiteX6761" fmla="*/ 229623 w 1581150"/>
                <a:gd name="connsiteY6761" fmla="*/ 1512398 h 3181350"/>
                <a:gd name="connsiteX6762" fmla="*/ 224479 w 1581150"/>
                <a:gd name="connsiteY6762" fmla="*/ 1511731 h 3181350"/>
                <a:gd name="connsiteX6763" fmla="*/ 223336 w 1581150"/>
                <a:gd name="connsiteY6763" fmla="*/ 1515351 h 3181350"/>
                <a:gd name="connsiteX6764" fmla="*/ 216383 w 1581150"/>
                <a:gd name="connsiteY6764" fmla="*/ 1514303 h 3181350"/>
                <a:gd name="connsiteX6765" fmla="*/ 216288 w 1581150"/>
                <a:gd name="connsiteY6765" fmla="*/ 1515732 h 3181350"/>
                <a:gd name="connsiteX6766" fmla="*/ 208858 w 1581150"/>
                <a:gd name="connsiteY6766" fmla="*/ 1497920 h 3181350"/>
                <a:gd name="connsiteX6767" fmla="*/ 205048 w 1581150"/>
                <a:gd name="connsiteY6767" fmla="*/ 1496872 h 3181350"/>
                <a:gd name="connsiteX6768" fmla="*/ 227813 w 1581150"/>
                <a:gd name="connsiteY6768" fmla="*/ 1499825 h 3181350"/>
                <a:gd name="connsiteX6769" fmla="*/ 225241 w 1581150"/>
                <a:gd name="connsiteY6769" fmla="*/ 1500873 h 3181350"/>
                <a:gd name="connsiteX6770" fmla="*/ 225241 w 1581150"/>
                <a:gd name="connsiteY6770" fmla="*/ 1500873 h 3181350"/>
                <a:gd name="connsiteX6771" fmla="*/ 227813 w 1581150"/>
                <a:gd name="connsiteY6771" fmla="*/ 1499825 h 3181350"/>
                <a:gd name="connsiteX6772" fmla="*/ 206858 w 1581150"/>
                <a:gd name="connsiteY6772" fmla="*/ 1524685 h 3181350"/>
                <a:gd name="connsiteX6773" fmla="*/ 203524 w 1581150"/>
                <a:gd name="connsiteY6773" fmla="*/ 1529543 h 3181350"/>
                <a:gd name="connsiteX6774" fmla="*/ 200952 w 1581150"/>
                <a:gd name="connsiteY6774" fmla="*/ 1530114 h 3181350"/>
                <a:gd name="connsiteX6775" fmla="*/ 201048 w 1581150"/>
                <a:gd name="connsiteY6775" fmla="*/ 1529066 h 3181350"/>
                <a:gd name="connsiteX6776" fmla="*/ 195237 w 1581150"/>
                <a:gd name="connsiteY6776" fmla="*/ 1527638 h 3181350"/>
                <a:gd name="connsiteX6777" fmla="*/ 200857 w 1581150"/>
                <a:gd name="connsiteY6777" fmla="*/ 1519732 h 3181350"/>
                <a:gd name="connsiteX6778" fmla="*/ 201714 w 1581150"/>
                <a:gd name="connsiteY6778" fmla="*/ 1519637 h 3181350"/>
                <a:gd name="connsiteX6779" fmla="*/ 206858 w 1581150"/>
                <a:gd name="connsiteY6779" fmla="*/ 1524685 h 3181350"/>
                <a:gd name="connsiteX6780" fmla="*/ 175330 w 1581150"/>
                <a:gd name="connsiteY6780" fmla="*/ 1549260 h 3181350"/>
                <a:gd name="connsiteX6781" fmla="*/ 181902 w 1581150"/>
                <a:gd name="connsiteY6781" fmla="*/ 1540877 h 3181350"/>
                <a:gd name="connsiteX6782" fmla="*/ 187141 w 1581150"/>
                <a:gd name="connsiteY6782" fmla="*/ 1548116 h 3181350"/>
                <a:gd name="connsiteX6783" fmla="*/ 186570 w 1581150"/>
                <a:gd name="connsiteY6783" fmla="*/ 1550022 h 3181350"/>
                <a:gd name="connsiteX6784" fmla="*/ 196095 w 1581150"/>
                <a:gd name="connsiteY6784" fmla="*/ 1546021 h 3181350"/>
                <a:gd name="connsiteX6785" fmla="*/ 197142 w 1581150"/>
                <a:gd name="connsiteY6785" fmla="*/ 1551927 h 3181350"/>
                <a:gd name="connsiteX6786" fmla="*/ 175330 w 1581150"/>
                <a:gd name="connsiteY6786" fmla="*/ 1549260 h 3181350"/>
                <a:gd name="connsiteX6787" fmla="*/ 169234 w 1581150"/>
                <a:gd name="connsiteY6787" fmla="*/ 1579263 h 3181350"/>
                <a:gd name="connsiteX6788" fmla="*/ 175902 w 1581150"/>
                <a:gd name="connsiteY6788" fmla="*/ 1582502 h 3181350"/>
                <a:gd name="connsiteX6789" fmla="*/ 175521 w 1581150"/>
                <a:gd name="connsiteY6789" fmla="*/ 1583169 h 3181350"/>
                <a:gd name="connsiteX6790" fmla="*/ 169234 w 1581150"/>
                <a:gd name="connsiteY6790" fmla="*/ 1579263 h 3181350"/>
                <a:gd name="connsiteX6791" fmla="*/ 178283 w 1581150"/>
                <a:gd name="connsiteY6791" fmla="*/ 1579168 h 3181350"/>
                <a:gd name="connsiteX6792" fmla="*/ 177140 w 1581150"/>
                <a:gd name="connsiteY6792" fmla="*/ 1574024 h 3181350"/>
                <a:gd name="connsiteX6793" fmla="*/ 186189 w 1581150"/>
                <a:gd name="connsiteY6793" fmla="*/ 1561261 h 3181350"/>
                <a:gd name="connsiteX6794" fmla="*/ 194952 w 1581150"/>
                <a:gd name="connsiteY6794" fmla="*/ 1558213 h 3181350"/>
                <a:gd name="connsiteX6795" fmla="*/ 195142 w 1581150"/>
                <a:gd name="connsiteY6795" fmla="*/ 1558403 h 3181350"/>
                <a:gd name="connsiteX6796" fmla="*/ 195428 w 1581150"/>
                <a:gd name="connsiteY6796" fmla="*/ 1558118 h 3181350"/>
                <a:gd name="connsiteX6797" fmla="*/ 199428 w 1581150"/>
                <a:gd name="connsiteY6797" fmla="*/ 1556784 h 3181350"/>
                <a:gd name="connsiteX6798" fmla="*/ 200381 w 1581150"/>
                <a:gd name="connsiteY6798" fmla="*/ 1558403 h 3181350"/>
                <a:gd name="connsiteX6799" fmla="*/ 200381 w 1581150"/>
                <a:gd name="connsiteY6799" fmla="*/ 1561928 h 3181350"/>
                <a:gd name="connsiteX6800" fmla="*/ 201238 w 1581150"/>
                <a:gd name="connsiteY6800" fmla="*/ 1560975 h 3181350"/>
                <a:gd name="connsiteX6801" fmla="*/ 201238 w 1581150"/>
                <a:gd name="connsiteY6801" fmla="*/ 1568881 h 3181350"/>
                <a:gd name="connsiteX6802" fmla="*/ 191046 w 1581150"/>
                <a:gd name="connsiteY6802" fmla="*/ 1562690 h 3181350"/>
                <a:gd name="connsiteX6803" fmla="*/ 187808 w 1581150"/>
                <a:gd name="connsiteY6803" fmla="*/ 1572596 h 3181350"/>
                <a:gd name="connsiteX6804" fmla="*/ 192666 w 1581150"/>
                <a:gd name="connsiteY6804" fmla="*/ 1578882 h 3181350"/>
                <a:gd name="connsiteX6805" fmla="*/ 181521 w 1581150"/>
                <a:gd name="connsiteY6805" fmla="*/ 1581168 h 3181350"/>
                <a:gd name="connsiteX6806" fmla="*/ 178283 w 1581150"/>
                <a:gd name="connsiteY6806" fmla="*/ 1579168 h 3181350"/>
                <a:gd name="connsiteX6807" fmla="*/ 183807 w 1581150"/>
                <a:gd name="connsiteY6807" fmla="*/ 1586312 h 3181350"/>
                <a:gd name="connsiteX6808" fmla="*/ 183903 w 1581150"/>
                <a:gd name="connsiteY6808" fmla="*/ 1586026 h 3181350"/>
                <a:gd name="connsiteX6809" fmla="*/ 182093 w 1581150"/>
                <a:gd name="connsiteY6809" fmla="*/ 1583740 h 3181350"/>
                <a:gd name="connsiteX6810" fmla="*/ 189999 w 1581150"/>
                <a:gd name="connsiteY6810" fmla="*/ 1584883 h 3181350"/>
                <a:gd name="connsiteX6811" fmla="*/ 196380 w 1581150"/>
                <a:gd name="connsiteY6811" fmla="*/ 1578025 h 3181350"/>
                <a:gd name="connsiteX6812" fmla="*/ 202762 w 1581150"/>
                <a:gd name="connsiteY6812" fmla="*/ 1579644 h 3181350"/>
                <a:gd name="connsiteX6813" fmla="*/ 198857 w 1581150"/>
                <a:gd name="connsiteY6813" fmla="*/ 1583264 h 3181350"/>
                <a:gd name="connsiteX6814" fmla="*/ 191904 w 1581150"/>
                <a:gd name="connsiteY6814" fmla="*/ 1586216 h 3181350"/>
                <a:gd name="connsiteX6815" fmla="*/ 185522 w 1581150"/>
                <a:gd name="connsiteY6815" fmla="*/ 1586312 h 3181350"/>
                <a:gd name="connsiteX6816" fmla="*/ 189903 w 1581150"/>
                <a:gd name="connsiteY6816" fmla="*/ 1590789 h 3181350"/>
                <a:gd name="connsiteX6817" fmla="*/ 183807 w 1581150"/>
                <a:gd name="connsiteY6817" fmla="*/ 1586312 h 3181350"/>
                <a:gd name="connsiteX6818" fmla="*/ 191904 w 1581150"/>
                <a:gd name="connsiteY6818" fmla="*/ 1609743 h 3181350"/>
                <a:gd name="connsiteX6819" fmla="*/ 191046 w 1581150"/>
                <a:gd name="connsiteY6819" fmla="*/ 1603457 h 3181350"/>
                <a:gd name="connsiteX6820" fmla="*/ 197333 w 1581150"/>
                <a:gd name="connsiteY6820" fmla="*/ 1604314 h 3181350"/>
                <a:gd name="connsiteX6821" fmla="*/ 194952 w 1581150"/>
                <a:gd name="connsiteY6821" fmla="*/ 1612029 h 3181350"/>
                <a:gd name="connsiteX6822" fmla="*/ 190094 w 1581150"/>
                <a:gd name="connsiteY6822" fmla="*/ 1608029 h 3181350"/>
                <a:gd name="connsiteX6823" fmla="*/ 191904 w 1581150"/>
                <a:gd name="connsiteY6823" fmla="*/ 1609743 h 3181350"/>
                <a:gd name="connsiteX6824" fmla="*/ 186379 w 1581150"/>
                <a:gd name="connsiteY6824" fmla="*/ 1636032 h 3181350"/>
                <a:gd name="connsiteX6825" fmla="*/ 187141 w 1581150"/>
                <a:gd name="connsiteY6825" fmla="*/ 1630698 h 3181350"/>
                <a:gd name="connsiteX6826" fmla="*/ 193142 w 1581150"/>
                <a:gd name="connsiteY6826" fmla="*/ 1635747 h 3181350"/>
                <a:gd name="connsiteX6827" fmla="*/ 186379 w 1581150"/>
                <a:gd name="connsiteY6827" fmla="*/ 1636032 h 3181350"/>
                <a:gd name="connsiteX6828" fmla="*/ 206001 w 1581150"/>
                <a:gd name="connsiteY6828" fmla="*/ 1636604 h 3181350"/>
                <a:gd name="connsiteX6829" fmla="*/ 202953 w 1581150"/>
                <a:gd name="connsiteY6829" fmla="*/ 1628507 h 3181350"/>
                <a:gd name="connsiteX6830" fmla="*/ 214287 w 1581150"/>
                <a:gd name="connsiteY6830" fmla="*/ 1624602 h 3181350"/>
                <a:gd name="connsiteX6831" fmla="*/ 213906 w 1581150"/>
                <a:gd name="connsiteY6831" fmla="*/ 1629365 h 3181350"/>
                <a:gd name="connsiteX6832" fmla="*/ 219907 w 1581150"/>
                <a:gd name="connsiteY6832" fmla="*/ 1623459 h 3181350"/>
                <a:gd name="connsiteX6833" fmla="*/ 202095 w 1581150"/>
                <a:gd name="connsiteY6833" fmla="*/ 1614315 h 3181350"/>
                <a:gd name="connsiteX6834" fmla="*/ 206001 w 1581150"/>
                <a:gd name="connsiteY6834" fmla="*/ 1611458 h 3181350"/>
                <a:gd name="connsiteX6835" fmla="*/ 199143 w 1581150"/>
                <a:gd name="connsiteY6835" fmla="*/ 1604409 h 3181350"/>
                <a:gd name="connsiteX6836" fmla="*/ 200095 w 1581150"/>
                <a:gd name="connsiteY6836" fmla="*/ 1603171 h 3181350"/>
                <a:gd name="connsiteX6837" fmla="*/ 198857 w 1581150"/>
                <a:gd name="connsiteY6837" fmla="*/ 1599170 h 3181350"/>
                <a:gd name="connsiteX6838" fmla="*/ 216669 w 1581150"/>
                <a:gd name="connsiteY6838" fmla="*/ 1616982 h 3181350"/>
                <a:gd name="connsiteX6839" fmla="*/ 224955 w 1581150"/>
                <a:gd name="connsiteY6839" fmla="*/ 1613839 h 3181350"/>
                <a:gd name="connsiteX6840" fmla="*/ 225527 w 1581150"/>
                <a:gd name="connsiteY6840" fmla="*/ 1614030 h 3181350"/>
                <a:gd name="connsiteX6841" fmla="*/ 227432 w 1581150"/>
                <a:gd name="connsiteY6841" fmla="*/ 1611553 h 3181350"/>
                <a:gd name="connsiteX6842" fmla="*/ 232099 w 1581150"/>
                <a:gd name="connsiteY6842" fmla="*/ 1608695 h 3181350"/>
                <a:gd name="connsiteX6843" fmla="*/ 243243 w 1581150"/>
                <a:gd name="connsiteY6843" fmla="*/ 1613839 h 3181350"/>
                <a:gd name="connsiteX6844" fmla="*/ 243339 w 1581150"/>
                <a:gd name="connsiteY6844" fmla="*/ 1616315 h 3181350"/>
                <a:gd name="connsiteX6845" fmla="*/ 247434 w 1581150"/>
                <a:gd name="connsiteY6845" fmla="*/ 1615173 h 3181350"/>
                <a:gd name="connsiteX6846" fmla="*/ 249339 w 1581150"/>
                <a:gd name="connsiteY6846" fmla="*/ 1625745 h 3181350"/>
                <a:gd name="connsiteX6847" fmla="*/ 241529 w 1581150"/>
                <a:gd name="connsiteY6847" fmla="*/ 1631460 h 3181350"/>
                <a:gd name="connsiteX6848" fmla="*/ 237814 w 1581150"/>
                <a:gd name="connsiteY6848" fmla="*/ 1629460 h 3181350"/>
                <a:gd name="connsiteX6849" fmla="*/ 229908 w 1581150"/>
                <a:gd name="connsiteY6849" fmla="*/ 1631460 h 3181350"/>
                <a:gd name="connsiteX6850" fmla="*/ 221526 w 1581150"/>
                <a:gd name="connsiteY6850" fmla="*/ 1626888 h 3181350"/>
                <a:gd name="connsiteX6851" fmla="*/ 225813 w 1581150"/>
                <a:gd name="connsiteY6851" fmla="*/ 1633651 h 3181350"/>
                <a:gd name="connsiteX6852" fmla="*/ 224384 w 1581150"/>
                <a:gd name="connsiteY6852" fmla="*/ 1636509 h 3181350"/>
                <a:gd name="connsiteX6853" fmla="*/ 217621 w 1581150"/>
                <a:gd name="connsiteY6853" fmla="*/ 1631365 h 3181350"/>
                <a:gd name="connsiteX6854" fmla="*/ 206001 w 1581150"/>
                <a:gd name="connsiteY6854" fmla="*/ 1636604 h 3181350"/>
                <a:gd name="connsiteX6855" fmla="*/ 220383 w 1581150"/>
                <a:gd name="connsiteY6855" fmla="*/ 1666036 h 3181350"/>
                <a:gd name="connsiteX6856" fmla="*/ 220002 w 1581150"/>
                <a:gd name="connsiteY6856" fmla="*/ 1662512 h 3181350"/>
                <a:gd name="connsiteX6857" fmla="*/ 221907 w 1581150"/>
                <a:gd name="connsiteY6857" fmla="*/ 1651939 h 3181350"/>
                <a:gd name="connsiteX6858" fmla="*/ 219431 w 1581150"/>
                <a:gd name="connsiteY6858" fmla="*/ 1658892 h 3181350"/>
                <a:gd name="connsiteX6859" fmla="*/ 214573 w 1581150"/>
                <a:gd name="connsiteY6859" fmla="*/ 1645081 h 3181350"/>
                <a:gd name="connsiteX6860" fmla="*/ 228384 w 1581150"/>
                <a:gd name="connsiteY6860" fmla="*/ 1658702 h 3181350"/>
                <a:gd name="connsiteX6861" fmla="*/ 234195 w 1581150"/>
                <a:gd name="connsiteY6861" fmla="*/ 1654415 h 3181350"/>
                <a:gd name="connsiteX6862" fmla="*/ 224574 w 1581150"/>
                <a:gd name="connsiteY6862" fmla="*/ 1636794 h 3181350"/>
                <a:gd name="connsiteX6863" fmla="*/ 231337 w 1581150"/>
                <a:gd name="connsiteY6863" fmla="*/ 1636223 h 3181350"/>
                <a:gd name="connsiteX6864" fmla="*/ 235242 w 1581150"/>
                <a:gd name="connsiteY6864" fmla="*/ 1640319 h 3181350"/>
                <a:gd name="connsiteX6865" fmla="*/ 243148 w 1581150"/>
                <a:gd name="connsiteY6865" fmla="*/ 1658226 h 3181350"/>
                <a:gd name="connsiteX6866" fmla="*/ 252864 w 1581150"/>
                <a:gd name="connsiteY6866" fmla="*/ 1651082 h 3181350"/>
                <a:gd name="connsiteX6867" fmla="*/ 253816 w 1581150"/>
                <a:gd name="connsiteY6867" fmla="*/ 1638509 h 3181350"/>
                <a:gd name="connsiteX6868" fmla="*/ 244672 w 1581150"/>
                <a:gd name="connsiteY6868" fmla="*/ 1638985 h 3181350"/>
                <a:gd name="connsiteX6869" fmla="*/ 241719 w 1581150"/>
                <a:gd name="connsiteY6869" fmla="*/ 1631365 h 3181350"/>
                <a:gd name="connsiteX6870" fmla="*/ 252197 w 1581150"/>
                <a:gd name="connsiteY6870" fmla="*/ 1636890 h 3181350"/>
                <a:gd name="connsiteX6871" fmla="*/ 254388 w 1581150"/>
                <a:gd name="connsiteY6871" fmla="*/ 1632318 h 3181350"/>
                <a:gd name="connsiteX6872" fmla="*/ 263246 w 1581150"/>
                <a:gd name="connsiteY6872" fmla="*/ 1637747 h 3181350"/>
                <a:gd name="connsiteX6873" fmla="*/ 263055 w 1581150"/>
                <a:gd name="connsiteY6873" fmla="*/ 1637747 h 3181350"/>
                <a:gd name="connsiteX6874" fmla="*/ 262103 w 1581150"/>
                <a:gd name="connsiteY6874" fmla="*/ 1636985 h 3181350"/>
                <a:gd name="connsiteX6875" fmla="*/ 261817 w 1581150"/>
                <a:gd name="connsiteY6875" fmla="*/ 1637652 h 3181350"/>
                <a:gd name="connsiteX6876" fmla="*/ 260865 w 1581150"/>
                <a:gd name="connsiteY6876" fmla="*/ 1638223 h 3181350"/>
                <a:gd name="connsiteX6877" fmla="*/ 260103 w 1581150"/>
                <a:gd name="connsiteY6877" fmla="*/ 1638318 h 3181350"/>
                <a:gd name="connsiteX6878" fmla="*/ 254769 w 1581150"/>
                <a:gd name="connsiteY6878" fmla="*/ 1637652 h 3181350"/>
                <a:gd name="connsiteX6879" fmla="*/ 253721 w 1581150"/>
                <a:gd name="connsiteY6879" fmla="*/ 1645176 h 3181350"/>
                <a:gd name="connsiteX6880" fmla="*/ 260579 w 1581150"/>
                <a:gd name="connsiteY6880" fmla="*/ 1647557 h 3181350"/>
                <a:gd name="connsiteX6881" fmla="*/ 262484 w 1581150"/>
                <a:gd name="connsiteY6881" fmla="*/ 1645081 h 3181350"/>
                <a:gd name="connsiteX6882" fmla="*/ 267913 w 1581150"/>
                <a:gd name="connsiteY6882" fmla="*/ 1649082 h 3181350"/>
                <a:gd name="connsiteX6883" fmla="*/ 265151 w 1581150"/>
                <a:gd name="connsiteY6883" fmla="*/ 1636318 h 3181350"/>
                <a:gd name="connsiteX6884" fmla="*/ 276295 w 1581150"/>
                <a:gd name="connsiteY6884" fmla="*/ 1635556 h 3181350"/>
                <a:gd name="connsiteX6885" fmla="*/ 277629 w 1581150"/>
                <a:gd name="connsiteY6885" fmla="*/ 1641938 h 3181350"/>
                <a:gd name="connsiteX6886" fmla="*/ 270199 w 1581150"/>
                <a:gd name="connsiteY6886" fmla="*/ 1642986 h 3181350"/>
                <a:gd name="connsiteX6887" fmla="*/ 275057 w 1581150"/>
                <a:gd name="connsiteY6887" fmla="*/ 1651368 h 3181350"/>
                <a:gd name="connsiteX6888" fmla="*/ 276676 w 1581150"/>
                <a:gd name="connsiteY6888" fmla="*/ 1663940 h 3181350"/>
                <a:gd name="connsiteX6889" fmla="*/ 270675 w 1581150"/>
                <a:gd name="connsiteY6889" fmla="*/ 1661940 h 3181350"/>
                <a:gd name="connsiteX6890" fmla="*/ 274390 w 1581150"/>
                <a:gd name="connsiteY6890" fmla="*/ 1666322 h 3181350"/>
                <a:gd name="connsiteX6891" fmla="*/ 264865 w 1581150"/>
                <a:gd name="connsiteY6891" fmla="*/ 1668132 h 3181350"/>
                <a:gd name="connsiteX6892" fmla="*/ 266199 w 1581150"/>
                <a:gd name="connsiteY6892" fmla="*/ 1671751 h 3181350"/>
                <a:gd name="connsiteX6893" fmla="*/ 259055 w 1581150"/>
                <a:gd name="connsiteY6893" fmla="*/ 1662321 h 3181350"/>
                <a:gd name="connsiteX6894" fmla="*/ 261150 w 1581150"/>
                <a:gd name="connsiteY6894" fmla="*/ 1660226 h 3181350"/>
                <a:gd name="connsiteX6895" fmla="*/ 265151 w 1581150"/>
                <a:gd name="connsiteY6895" fmla="*/ 1661464 h 3181350"/>
                <a:gd name="connsiteX6896" fmla="*/ 265437 w 1581150"/>
                <a:gd name="connsiteY6896" fmla="*/ 1658607 h 3181350"/>
                <a:gd name="connsiteX6897" fmla="*/ 270104 w 1581150"/>
                <a:gd name="connsiteY6897" fmla="*/ 1656416 h 3181350"/>
                <a:gd name="connsiteX6898" fmla="*/ 261436 w 1581150"/>
                <a:gd name="connsiteY6898" fmla="*/ 1654987 h 3181350"/>
                <a:gd name="connsiteX6899" fmla="*/ 260103 w 1581150"/>
                <a:gd name="connsiteY6899" fmla="*/ 1654797 h 3181350"/>
                <a:gd name="connsiteX6900" fmla="*/ 260007 w 1581150"/>
                <a:gd name="connsiteY6900" fmla="*/ 1658130 h 3181350"/>
                <a:gd name="connsiteX6901" fmla="*/ 257055 w 1581150"/>
                <a:gd name="connsiteY6901" fmla="*/ 1659749 h 3181350"/>
                <a:gd name="connsiteX6902" fmla="*/ 254483 w 1581150"/>
                <a:gd name="connsiteY6902" fmla="*/ 1657654 h 3181350"/>
                <a:gd name="connsiteX6903" fmla="*/ 252387 w 1581150"/>
                <a:gd name="connsiteY6903" fmla="*/ 1654225 h 3181350"/>
                <a:gd name="connsiteX6904" fmla="*/ 251054 w 1581150"/>
                <a:gd name="connsiteY6904" fmla="*/ 1657559 h 3181350"/>
                <a:gd name="connsiteX6905" fmla="*/ 248958 w 1581150"/>
                <a:gd name="connsiteY6905" fmla="*/ 1657178 h 3181350"/>
                <a:gd name="connsiteX6906" fmla="*/ 249625 w 1581150"/>
                <a:gd name="connsiteY6906" fmla="*/ 1660511 h 3181350"/>
                <a:gd name="connsiteX6907" fmla="*/ 247434 w 1581150"/>
                <a:gd name="connsiteY6907" fmla="*/ 1664417 h 3181350"/>
                <a:gd name="connsiteX6908" fmla="*/ 245910 w 1581150"/>
                <a:gd name="connsiteY6908" fmla="*/ 1664226 h 3181350"/>
                <a:gd name="connsiteX6909" fmla="*/ 246768 w 1581150"/>
                <a:gd name="connsiteY6909" fmla="*/ 1663274 h 3181350"/>
                <a:gd name="connsiteX6910" fmla="*/ 243720 w 1581150"/>
                <a:gd name="connsiteY6910" fmla="*/ 1662893 h 3181350"/>
                <a:gd name="connsiteX6911" fmla="*/ 239624 w 1581150"/>
                <a:gd name="connsiteY6911" fmla="*/ 1661464 h 3181350"/>
                <a:gd name="connsiteX6912" fmla="*/ 238005 w 1581150"/>
                <a:gd name="connsiteY6912" fmla="*/ 1657940 h 3181350"/>
                <a:gd name="connsiteX6913" fmla="*/ 220383 w 1581150"/>
                <a:gd name="connsiteY6913" fmla="*/ 1666036 h 3181350"/>
                <a:gd name="connsiteX6914" fmla="*/ 228194 w 1581150"/>
                <a:gd name="connsiteY6914" fmla="*/ 1671180 h 3181350"/>
                <a:gd name="connsiteX6915" fmla="*/ 228289 w 1581150"/>
                <a:gd name="connsiteY6915" fmla="*/ 1667941 h 3181350"/>
                <a:gd name="connsiteX6916" fmla="*/ 229527 w 1581150"/>
                <a:gd name="connsiteY6916" fmla="*/ 1666703 h 3181350"/>
                <a:gd name="connsiteX6917" fmla="*/ 232385 w 1581150"/>
                <a:gd name="connsiteY6917" fmla="*/ 1671180 h 3181350"/>
                <a:gd name="connsiteX6918" fmla="*/ 228194 w 1581150"/>
                <a:gd name="connsiteY6918" fmla="*/ 1671180 h 3181350"/>
                <a:gd name="connsiteX6919" fmla="*/ 245625 w 1581150"/>
                <a:gd name="connsiteY6919" fmla="*/ 1674227 h 3181350"/>
                <a:gd name="connsiteX6920" fmla="*/ 243720 w 1581150"/>
                <a:gd name="connsiteY6920" fmla="*/ 1674227 h 3181350"/>
                <a:gd name="connsiteX6921" fmla="*/ 244291 w 1581150"/>
                <a:gd name="connsiteY6921" fmla="*/ 1671656 h 3181350"/>
                <a:gd name="connsiteX6922" fmla="*/ 242291 w 1581150"/>
                <a:gd name="connsiteY6922" fmla="*/ 1672989 h 3181350"/>
                <a:gd name="connsiteX6923" fmla="*/ 237433 w 1581150"/>
                <a:gd name="connsiteY6923" fmla="*/ 1669274 h 3181350"/>
                <a:gd name="connsiteX6924" fmla="*/ 236671 w 1581150"/>
                <a:gd name="connsiteY6924" fmla="*/ 1671465 h 3181350"/>
                <a:gd name="connsiteX6925" fmla="*/ 235338 w 1581150"/>
                <a:gd name="connsiteY6925" fmla="*/ 1663940 h 3181350"/>
                <a:gd name="connsiteX6926" fmla="*/ 239910 w 1581150"/>
                <a:gd name="connsiteY6926" fmla="*/ 1666512 h 3181350"/>
                <a:gd name="connsiteX6927" fmla="*/ 244577 w 1581150"/>
                <a:gd name="connsiteY6927" fmla="*/ 1670132 h 3181350"/>
                <a:gd name="connsiteX6928" fmla="*/ 245815 w 1581150"/>
                <a:gd name="connsiteY6928" fmla="*/ 1669084 h 3181350"/>
                <a:gd name="connsiteX6929" fmla="*/ 245625 w 1581150"/>
                <a:gd name="connsiteY6929" fmla="*/ 1674227 h 3181350"/>
                <a:gd name="connsiteX6930" fmla="*/ 254197 w 1581150"/>
                <a:gd name="connsiteY6930" fmla="*/ 1682705 h 3181350"/>
                <a:gd name="connsiteX6931" fmla="*/ 263817 w 1581150"/>
                <a:gd name="connsiteY6931" fmla="*/ 1677085 h 3181350"/>
                <a:gd name="connsiteX6932" fmla="*/ 254197 w 1581150"/>
                <a:gd name="connsiteY6932" fmla="*/ 1682705 h 3181350"/>
                <a:gd name="connsiteX6933" fmla="*/ 254673 w 1581150"/>
                <a:gd name="connsiteY6933" fmla="*/ 1676418 h 3181350"/>
                <a:gd name="connsiteX6934" fmla="*/ 246863 w 1581150"/>
                <a:gd name="connsiteY6934" fmla="*/ 1668227 h 3181350"/>
                <a:gd name="connsiteX6935" fmla="*/ 253054 w 1581150"/>
                <a:gd name="connsiteY6935" fmla="*/ 1665655 h 3181350"/>
                <a:gd name="connsiteX6936" fmla="*/ 264103 w 1581150"/>
                <a:gd name="connsiteY6936" fmla="*/ 1673942 h 3181350"/>
                <a:gd name="connsiteX6937" fmla="*/ 254673 w 1581150"/>
                <a:gd name="connsiteY6937" fmla="*/ 1676418 h 3181350"/>
                <a:gd name="connsiteX6938" fmla="*/ 272866 w 1581150"/>
                <a:gd name="connsiteY6938" fmla="*/ 1748903 h 3181350"/>
                <a:gd name="connsiteX6939" fmla="*/ 272961 w 1581150"/>
                <a:gd name="connsiteY6939" fmla="*/ 1748999 h 3181350"/>
                <a:gd name="connsiteX6940" fmla="*/ 269247 w 1581150"/>
                <a:gd name="connsiteY6940" fmla="*/ 1753952 h 3181350"/>
                <a:gd name="connsiteX6941" fmla="*/ 272866 w 1581150"/>
                <a:gd name="connsiteY6941" fmla="*/ 1748903 h 3181350"/>
                <a:gd name="connsiteX6942" fmla="*/ 256674 w 1581150"/>
                <a:gd name="connsiteY6942" fmla="*/ 1749189 h 3181350"/>
                <a:gd name="connsiteX6943" fmla="*/ 257245 w 1581150"/>
                <a:gd name="connsiteY6943" fmla="*/ 1748237 h 3181350"/>
                <a:gd name="connsiteX6944" fmla="*/ 258864 w 1581150"/>
                <a:gd name="connsiteY6944" fmla="*/ 1747380 h 3181350"/>
                <a:gd name="connsiteX6945" fmla="*/ 257817 w 1581150"/>
                <a:gd name="connsiteY6945" fmla="*/ 1747189 h 3181350"/>
                <a:gd name="connsiteX6946" fmla="*/ 261055 w 1581150"/>
                <a:gd name="connsiteY6946" fmla="*/ 1741093 h 3181350"/>
                <a:gd name="connsiteX6947" fmla="*/ 261912 w 1581150"/>
                <a:gd name="connsiteY6947" fmla="*/ 1746903 h 3181350"/>
                <a:gd name="connsiteX6948" fmla="*/ 256674 w 1581150"/>
                <a:gd name="connsiteY6948" fmla="*/ 1749189 h 3181350"/>
                <a:gd name="connsiteX6949" fmla="*/ 261436 w 1581150"/>
                <a:gd name="connsiteY6949" fmla="*/ 1761381 h 3181350"/>
                <a:gd name="connsiteX6950" fmla="*/ 263532 w 1581150"/>
                <a:gd name="connsiteY6950" fmla="*/ 1750713 h 3181350"/>
                <a:gd name="connsiteX6951" fmla="*/ 263627 w 1581150"/>
                <a:gd name="connsiteY6951" fmla="*/ 1750904 h 3181350"/>
                <a:gd name="connsiteX6952" fmla="*/ 263913 w 1581150"/>
                <a:gd name="connsiteY6952" fmla="*/ 1749856 h 3181350"/>
                <a:gd name="connsiteX6953" fmla="*/ 264008 w 1581150"/>
                <a:gd name="connsiteY6953" fmla="*/ 1749665 h 3181350"/>
                <a:gd name="connsiteX6954" fmla="*/ 268770 w 1581150"/>
                <a:gd name="connsiteY6954" fmla="*/ 1754714 h 3181350"/>
                <a:gd name="connsiteX6955" fmla="*/ 271914 w 1581150"/>
                <a:gd name="connsiteY6955" fmla="*/ 1763572 h 3181350"/>
                <a:gd name="connsiteX6956" fmla="*/ 271533 w 1581150"/>
                <a:gd name="connsiteY6956" fmla="*/ 1763953 h 3181350"/>
                <a:gd name="connsiteX6957" fmla="*/ 261436 w 1581150"/>
                <a:gd name="connsiteY6957" fmla="*/ 1761381 h 3181350"/>
                <a:gd name="connsiteX6958" fmla="*/ 256007 w 1581150"/>
                <a:gd name="connsiteY6958" fmla="*/ 1793195 h 3181350"/>
                <a:gd name="connsiteX6959" fmla="*/ 255245 w 1581150"/>
                <a:gd name="connsiteY6959" fmla="*/ 1789670 h 3181350"/>
                <a:gd name="connsiteX6960" fmla="*/ 265532 w 1581150"/>
                <a:gd name="connsiteY6960" fmla="*/ 1786337 h 3181350"/>
                <a:gd name="connsiteX6961" fmla="*/ 269913 w 1581150"/>
                <a:gd name="connsiteY6961" fmla="*/ 1786908 h 3181350"/>
                <a:gd name="connsiteX6962" fmla="*/ 271628 w 1581150"/>
                <a:gd name="connsiteY6962" fmla="*/ 1788909 h 3181350"/>
                <a:gd name="connsiteX6963" fmla="*/ 270961 w 1581150"/>
                <a:gd name="connsiteY6963" fmla="*/ 1789956 h 3181350"/>
                <a:gd name="connsiteX6964" fmla="*/ 256007 w 1581150"/>
                <a:gd name="connsiteY6964" fmla="*/ 1793195 h 3181350"/>
                <a:gd name="connsiteX6965" fmla="*/ 249530 w 1581150"/>
                <a:gd name="connsiteY6965" fmla="*/ 1821103 h 3181350"/>
                <a:gd name="connsiteX6966" fmla="*/ 256769 w 1581150"/>
                <a:gd name="connsiteY6966" fmla="*/ 1823198 h 3181350"/>
                <a:gd name="connsiteX6967" fmla="*/ 254483 w 1581150"/>
                <a:gd name="connsiteY6967" fmla="*/ 1829294 h 3181350"/>
                <a:gd name="connsiteX6968" fmla="*/ 243434 w 1581150"/>
                <a:gd name="connsiteY6968" fmla="*/ 1828532 h 3181350"/>
                <a:gd name="connsiteX6969" fmla="*/ 249530 w 1581150"/>
                <a:gd name="connsiteY6969" fmla="*/ 1821103 h 3181350"/>
                <a:gd name="connsiteX6970" fmla="*/ 244101 w 1581150"/>
                <a:gd name="connsiteY6970" fmla="*/ 1844344 h 3181350"/>
                <a:gd name="connsiteX6971" fmla="*/ 237052 w 1581150"/>
                <a:gd name="connsiteY6971" fmla="*/ 1839105 h 3181350"/>
                <a:gd name="connsiteX6972" fmla="*/ 270009 w 1581150"/>
                <a:gd name="connsiteY6972" fmla="*/ 1850916 h 3181350"/>
                <a:gd name="connsiteX6973" fmla="*/ 267056 w 1581150"/>
                <a:gd name="connsiteY6973" fmla="*/ 1852821 h 3181350"/>
                <a:gd name="connsiteX6974" fmla="*/ 255340 w 1581150"/>
                <a:gd name="connsiteY6974" fmla="*/ 1846820 h 3181350"/>
                <a:gd name="connsiteX6975" fmla="*/ 256197 w 1581150"/>
                <a:gd name="connsiteY6975" fmla="*/ 1853107 h 3181350"/>
                <a:gd name="connsiteX6976" fmla="*/ 238100 w 1581150"/>
                <a:gd name="connsiteY6976" fmla="*/ 1851773 h 3181350"/>
                <a:gd name="connsiteX6977" fmla="*/ 236576 w 1581150"/>
                <a:gd name="connsiteY6977" fmla="*/ 1845392 h 3181350"/>
                <a:gd name="connsiteX6978" fmla="*/ 244101 w 1581150"/>
                <a:gd name="connsiteY6978" fmla="*/ 1844344 h 3181350"/>
                <a:gd name="connsiteX6979" fmla="*/ 235052 w 1581150"/>
                <a:gd name="connsiteY6979" fmla="*/ 1842153 h 3181350"/>
                <a:gd name="connsiteX6980" fmla="*/ 229527 w 1581150"/>
                <a:gd name="connsiteY6980" fmla="*/ 1843106 h 3181350"/>
                <a:gd name="connsiteX6981" fmla="*/ 232385 w 1581150"/>
                <a:gd name="connsiteY6981" fmla="*/ 1843963 h 3181350"/>
                <a:gd name="connsiteX6982" fmla="*/ 227908 w 1581150"/>
                <a:gd name="connsiteY6982" fmla="*/ 1837105 h 3181350"/>
                <a:gd name="connsiteX6983" fmla="*/ 228099 w 1581150"/>
                <a:gd name="connsiteY6983" fmla="*/ 1836915 h 3181350"/>
                <a:gd name="connsiteX6984" fmla="*/ 235052 w 1581150"/>
                <a:gd name="connsiteY6984" fmla="*/ 1842153 h 3181350"/>
                <a:gd name="connsiteX6985" fmla="*/ 230480 w 1581150"/>
                <a:gd name="connsiteY6985" fmla="*/ 1854440 h 3181350"/>
                <a:gd name="connsiteX6986" fmla="*/ 237338 w 1581150"/>
                <a:gd name="connsiteY6986" fmla="*/ 1861298 h 3181350"/>
                <a:gd name="connsiteX6987" fmla="*/ 237052 w 1581150"/>
                <a:gd name="connsiteY6987" fmla="*/ 1864347 h 3181350"/>
                <a:gd name="connsiteX6988" fmla="*/ 235147 w 1581150"/>
                <a:gd name="connsiteY6988" fmla="*/ 1865775 h 3181350"/>
                <a:gd name="connsiteX6989" fmla="*/ 216002 w 1581150"/>
                <a:gd name="connsiteY6989" fmla="*/ 1850154 h 3181350"/>
                <a:gd name="connsiteX6990" fmla="*/ 230480 w 1581150"/>
                <a:gd name="connsiteY6990" fmla="*/ 1854440 h 3181350"/>
                <a:gd name="connsiteX6991" fmla="*/ 217907 w 1581150"/>
                <a:gd name="connsiteY6991" fmla="*/ 1872728 h 3181350"/>
                <a:gd name="connsiteX6992" fmla="*/ 215335 w 1581150"/>
                <a:gd name="connsiteY6992" fmla="*/ 1869109 h 3181350"/>
                <a:gd name="connsiteX6993" fmla="*/ 220002 w 1581150"/>
                <a:gd name="connsiteY6993" fmla="*/ 1871014 h 3181350"/>
                <a:gd name="connsiteX6994" fmla="*/ 218383 w 1581150"/>
                <a:gd name="connsiteY6994" fmla="*/ 1867776 h 3181350"/>
                <a:gd name="connsiteX6995" fmla="*/ 217907 w 1581150"/>
                <a:gd name="connsiteY6995" fmla="*/ 1872728 h 3181350"/>
                <a:gd name="connsiteX6996" fmla="*/ 209334 w 1581150"/>
                <a:gd name="connsiteY6996" fmla="*/ 1848916 h 3181350"/>
                <a:gd name="connsiteX6997" fmla="*/ 206763 w 1581150"/>
                <a:gd name="connsiteY6997" fmla="*/ 1851107 h 3181350"/>
                <a:gd name="connsiteX6998" fmla="*/ 205905 w 1581150"/>
                <a:gd name="connsiteY6998" fmla="*/ 1849773 h 3181350"/>
                <a:gd name="connsiteX6999" fmla="*/ 209334 w 1581150"/>
                <a:gd name="connsiteY6999" fmla="*/ 1848916 h 3181350"/>
                <a:gd name="connsiteX7000" fmla="*/ 234195 w 1581150"/>
                <a:gd name="connsiteY7000" fmla="*/ 1903590 h 3181350"/>
                <a:gd name="connsiteX7001" fmla="*/ 219812 w 1581150"/>
                <a:gd name="connsiteY7001" fmla="*/ 1899303 h 3181350"/>
                <a:gd name="connsiteX7002" fmla="*/ 217431 w 1581150"/>
                <a:gd name="connsiteY7002" fmla="*/ 1907019 h 3181350"/>
                <a:gd name="connsiteX7003" fmla="*/ 219717 w 1581150"/>
                <a:gd name="connsiteY7003" fmla="*/ 1900923 h 3181350"/>
                <a:gd name="connsiteX7004" fmla="*/ 210477 w 1581150"/>
                <a:gd name="connsiteY7004" fmla="*/ 1901780 h 3181350"/>
                <a:gd name="connsiteX7005" fmla="*/ 207620 w 1581150"/>
                <a:gd name="connsiteY7005" fmla="*/ 1890540 h 3181350"/>
                <a:gd name="connsiteX7006" fmla="*/ 224860 w 1581150"/>
                <a:gd name="connsiteY7006" fmla="*/ 1882349 h 3181350"/>
                <a:gd name="connsiteX7007" fmla="*/ 216192 w 1581150"/>
                <a:gd name="connsiteY7007" fmla="*/ 1875395 h 3181350"/>
                <a:gd name="connsiteX7008" fmla="*/ 221431 w 1581150"/>
                <a:gd name="connsiteY7008" fmla="*/ 1878920 h 3181350"/>
                <a:gd name="connsiteX7009" fmla="*/ 229527 w 1581150"/>
                <a:gd name="connsiteY7009" fmla="*/ 1868442 h 3181350"/>
                <a:gd name="connsiteX7010" fmla="*/ 227146 w 1581150"/>
                <a:gd name="connsiteY7010" fmla="*/ 1876157 h 3181350"/>
                <a:gd name="connsiteX7011" fmla="*/ 238290 w 1581150"/>
                <a:gd name="connsiteY7011" fmla="*/ 1875395 h 3181350"/>
                <a:gd name="connsiteX7012" fmla="*/ 239624 w 1581150"/>
                <a:gd name="connsiteY7012" fmla="*/ 1881777 h 3181350"/>
                <a:gd name="connsiteX7013" fmla="*/ 251911 w 1581150"/>
                <a:gd name="connsiteY7013" fmla="*/ 1883397 h 3181350"/>
                <a:gd name="connsiteX7014" fmla="*/ 251911 w 1581150"/>
                <a:gd name="connsiteY7014" fmla="*/ 1884825 h 3181350"/>
                <a:gd name="connsiteX7015" fmla="*/ 256293 w 1581150"/>
                <a:gd name="connsiteY7015" fmla="*/ 1887969 h 3181350"/>
                <a:gd name="connsiteX7016" fmla="*/ 255816 w 1581150"/>
                <a:gd name="connsiteY7016" fmla="*/ 1887873 h 3181350"/>
                <a:gd name="connsiteX7017" fmla="*/ 254959 w 1581150"/>
                <a:gd name="connsiteY7017" fmla="*/ 1894445 h 3181350"/>
                <a:gd name="connsiteX7018" fmla="*/ 247530 w 1581150"/>
                <a:gd name="connsiteY7018" fmla="*/ 1894350 h 3181350"/>
                <a:gd name="connsiteX7019" fmla="*/ 232194 w 1581150"/>
                <a:gd name="connsiteY7019" fmla="*/ 1884540 h 3181350"/>
                <a:gd name="connsiteX7020" fmla="*/ 230194 w 1581150"/>
                <a:gd name="connsiteY7020" fmla="*/ 1887587 h 3181350"/>
                <a:gd name="connsiteX7021" fmla="*/ 246196 w 1581150"/>
                <a:gd name="connsiteY7021" fmla="*/ 1894541 h 3181350"/>
                <a:gd name="connsiteX7022" fmla="*/ 232766 w 1581150"/>
                <a:gd name="connsiteY7022" fmla="*/ 1893398 h 3181350"/>
                <a:gd name="connsiteX7023" fmla="*/ 231718 w 1581150"/>
                <a:gd name="connsiteY7023" fmla="*/ 1900923 h 3181350"/>
                <a:gd name="connsiteX7024" fmla="*/ 235719 w 1581150"/>
                <a:gd name="connsiteY7024" fmla="*/ 1897779 h 3181350"/>
                <a:gd name="connsiteX7025" fmla="*/ 234195 w 1581150"/>
                <a:gd name="connsiteY7025" fmla="*/ 1903590 h 3181350"/>
                <a:gd name="connsiteX7026" fmla="*/ 248101 w 1581150"/>
                <a:gd name="connsiteY7026" fmla="*/ 1910543 h 3181350"/>
                <a:gd name="connsiteX7027" fmla="*/ 247149 w 1581150"/>
                <a:gd name="connsiteY7027" fmla="*/ 1910448 h 3181350"/>
                <a:gd name="connsiteX7028" fmla="*/ 243148 w 1581150"/>
                <a:gd name="connsiteY7028" fmla="*/ 1899113 h 3181350"/>
                <a:gd name="connsiteX7029" fmla="*/ 252768 w 1581150"/>
                <a:gd name="connsiteY7029" fmla="*/ 1903780 h 3181350"/>
                <a:gd name="connsiteX7030" fmla="*/ 254197 w 1581150"/>
                <a:gd name="connsiteY7030" fmla="*/ 1915591 h 3181350"/>
                <a:gd name="connsiteX7031" fmla="*/ 248101 w 1581150"/>
                <a:gd name="connsiteY7031" fmla="*/ 1910543 h 3181350"/>
                <a:gd name="connsiteX7032" fmla="*/ 252102 w 1581150"/>
                <a:gd name="connsiteY7032" fmla="*/ 1937118 h 3181350"/>
                <a:gd name="connsiteX7033" fmla="*/ 250292 w 1581150"/>
                <a:gd name="connsiteY7033" fmla="*/ 1937498 h 3181350"/>
                <a:gd name="connsiteX7034" fmla="*/ 252102 w 1581150"/>
                <a:gd name="connsiteY7034" fmla="*/ 1937118 h 3181350"/>
                <a:gd name="connsiteX7035" fmla="*/ 239433 w 1581150"/>
                <a:gd name="connsiteY7035" fmla="*/ 1957596 h 3181350"/>
                <a:gd name="connsiteX7036" fmla="*/ 245625 w 1581150"/>
                <a:gd name="connsiteY7036" fmla="*/ 1948548 h 3181350"/>
                <a:gd name="connsiteX7037" fmla="*/ 245148 w 1581150"/>
                <a:gd name="connsiteY7037" fmla="*/ 1948166 h 3181350"/>
                <a:gd name="connsiteX7038" fmla="*/ 248006 w 1581150"/>
                <a:gd name="connsiteY7038" fmla="*/ 1948928 h 3181350"/>
                <a:gd name="connsiteX7039" fmla="*/ 244005 w 1581150"/>
                <a:gd name="connsiteY7039" fmla="*/ 1939213 h 3181350"/>
                <a:gd name="connsiteX7040" fmla="*/ 248577 w 1581150"/>
                <a:gd name="connsiteY7040" fmla="*/ 1939308 h 3181350"/>
                <a:gd name="connsiteX7041" fmla="*/ 252768 w 1581150"/>
                <a:gd name="connsiteY7041" fmla="*/ 1939594 h 3181350"/>
                <a:gd name="connsiteX7042" fmla="*/ 259722 w 1581150"/>
                <a:gd name="connsiteY7042" fmla="*/ 1942737 h 3181350"/>
                <a:gd name="connsiteX7043" fmla="*/ 258674 w 1581150"/>
                <a:gd name="connsiteY7043" fmla="*/ 1950262 h 3181350"/>
                <a:gd name="connsiteX7044" fmla="*/ 267056 w 1581150"/>
                <a:gd name="connsiteY7044" fmla="*/ 1954358 h 3181350"/>
                <a:gd name="connsiteX7045" fmla="*/ 271437 w 1581150"/>
                <a:gd name="connsiteY7045" fmla="*/ 1948738 h 3181350"/>
                <a:gd name="connsiteX7046" fmla="*/ 274104 w 1581150"/>
                <a:gd name="connsiteY7046" fmla="*/ 1955215 h 3181350"/>
                <a:gd name="connsiteX7047" fmla="*/ 266580 w 1581150"/>
                <a:gd name="connsiteY7047" fmla="*/ 1957311 h 3181350"/>
                <a:gd name="connsiteX7048" fmla="*/ 267246 w 1581150"/>
                <a:gd name="connsiteY7048" fmla="*/ 1969312 h 3181350"/>
                <a:gd name="connsiteX7049" fmla="*/ 266199 w 1581150"/>
                <a:gd name="connsiteY7049" fmla="*/ 1968836 h 3181350"/>
                <a:gd name="connsiteX7050" fmla="*/ 264484 w 1581150"/>
                <a:gd name="connsiteY7050" fmla="*/ 1973503 h 3181350"/>
                <a:gd name="connsiteX7051" fmla="*/ 262389 w 1581150"/>
                <a:gd name="connsiteY7051" fmla="*/ 1976265 h 3181350"/>
                <a:gd name="connsiteX7052" fmla="*/ 255150 w 1581150"/>
                <a:gd name="connsiteY7052" fmla="*/ 1974265 h 3181350"/>
                <a:gd name="connsiteX7053" fmla="*/ 258579 w 1581150"/>
                <a:gd name="connsiteY7053" fmla="*/ 1962454 h 3181350"/>
                <a:gd name="connsiteX7054" fmla="*/ 256102 w 1581150"/>
                <a:gd name="connsiteY7054" fmla="*/ 1962930 h 3181350"/>
                <a:gd name="connsiteX7055" fmla="*/ 259626 w 1581150"/>
                <a:gd name="connsiteY7055" fmla="*/ 1958835 h 3181350"/>
                <a:gd name="connsiteX7056" fmla="*/ 239433 w 1581150"/>
                <a:gd name="connsiteY7056" fmla="*/ 1957596 h 3181350"/>
                <a:gd name="connsiteX7057" fmla="*/ 230766 w 1581150"/>
                <a:gd name="connsiteY7057" fmla="*/ 1995315 h 3181350"/>
                <a:gd name="connsiteX7058" fmla="*/ 229051 w 1581150"/>
                <a:gd name="connsiteY7058" fmla="*/ 1993506 h 3181350"/>
                <a:gd name="connsiteX7059" fmla="*/ 230766 w 1581150"/>
                <a:gd name="connsiteY7059" fmla="*/ 1995315 h 3181350"/>
                <a:gd name="connsiteX7060" fmla="*/ 224955 w 1581150"/>
                <a:gd name="connsiteY7060" fmla="*/ 2002078 h 3181350"/>
                <a:gd name="connsiteX7061" fmla="*/ 226098 w 1581150"/>
                <a:gd name="connsiteY7061" fmla="*/ 2001316 h 3181350"/>
                <a:gd name="connsiteX7062" fmla="*/ 225051 w 1581150"/>
                <a:gd name="connsiteY7062" fmla="*/ 2002269 h 3181350"/>
                <a:gd name="connsiteX7063" fmla="*/ 224955 w 1581150"/>
                <a:gd name="connsiteY7063" fmla="*/ 2002078 h 3181350"/>
                <a:gd name="connsiteX7064" fmla="*/ 229337 w 1581150"/>
                <a:gd name="connsiteY7064" fmla="*/ 1998649 h 3181350"/>
                <a:gd name="connsiteX7065" fmla="*/ 231051 w 1581150"/>
                <a:gd name="connsiteY7065" fmla="*/ 1997125 h 3181350"/>
                <a:gd name="connsiteX7066" fmla="*/ 230766 w 1581150"/>
                <a:gd name="connsiteY7066" fmla="*/ 1999506 h 3181350"/>
                <a:gd name="connsiteX7067" fmla="*/ 229337 w 1581150"/>
                <a:gd name="connsiteY7067" fmla="*/ 1998649 h 3181350"/>
                <a:gd name="connsiteX7068" fmla="*/ 241053 w 1581150"/>
                <a:gd name="connsiteY7068" fmla="*/ 2009698 h 3181350"/>
                <a:gd name="connsiteX7069" fmla="*/ 241053 w 1581150"/>
                <a:gd name="connsiteY7069" fmla="*/ 2009603 h 3181350"/>
                <a:gd name="connsiteX7070" fmla="*/ 241053 w 1581150"/>
                <a:gd name="connsiteY7070" fmla="*/ 2009698 h 3181350"/>
                <a:gd name="connsiteX7071" fmla="*/ 241053 w 1581150"/>
                <a:gd name="connsiteY7071" fmla="*/ 2009698 h 3181350"/>
                <a:gd name="connsiteX7072" fmla="*/ 243339 w 1581150"/>
                <a:gd name="connsiteY7072" fmla="*/ 2006840 h 3181350"/>
                <a:gd name="connsiteX7073" fmla="*/ 242386 w 1581150"/>
                <a:gd name="connsiteY7073" fmla="*/ 2000554 h 3181350"/>
                <a:gd name="connsiteX7074" fmla="*/ 241719 w 1581150"/>
                <a:gd name="connsiteY7074" fmla="*/ 2001983 h 3181350"/>
                <a:gd name="connsiteX7075" fmla="*/ 234576 w 1581150"/>
                <a:gd name="connsiteY7075" fmla="*/ 1996553 h 3181350"/>
                <a:gd name="connsiteX7076" fmla="*/ 251625 w 1581150"/>
                <a:gd name="connsiteY7076" fmla="*/ 1994839 h 3181350"/>
                <a:gd name="connsiteX7077" fmla="*/ 252102 w 1581150"/>
                <a:gd name="connsiteY7077" fmla="*/ 1995601 h 3181350"/>
                <a:gd name="connsiteX7078" fmla="*/ 252102 w 1581150"/>
                <a:gd name="connsiteY7078" fmla="*/ 1994648 h 3181350"/>
                <a:gd name="connsiteX7079" fmla="*/ 255340 w 1581150"/>
                <a:gd name="connsiteY7079" fmla="*/ 1991886 h 3181350"/>
                <a:gd name="connsiteX7080" fmla="*/ 263913 w 1581150"/>
                <a:gd name="connsiteY7080" fmla="*/ 2000364 h 3181350"/>
                <a:gd name="connsiteX7081" fmla="*/ 256483 w 1581150"/>
                <a:gd name="connsiteY7081" fmla="*/ 2001983 h 3181350"/>
                <a:gd name="connsiteX7082" fmla="*/ 255245 w 1581150"/>
                <a:gd name="connsiteY7082" fmla="*/ 1999125 h 3181350"/>
                <a:gd name="connsiteX7083" fmla="*/ 245339 w 1581150"/>
                <a:gd name="connsiteY7083" fmla="*/ 2005602 h 3181350"/>
                <a:gd name="connsiteX7084" fmla="*/ 254864 w 1581150"/>
                <a:gd name="connsiteY7084" fmla="*/ 2002173 h 3181350"/>
                <a:gd name="connsiteX7085" fmla="*/ 254959 w 1581150"/>
                <a:gd name="connsiteY7085" fmla="*/ 2002554 h 3181350"/>
                <a:gd name="connsiteX7086" fmla="*/ 254483 w 1581150"/>
                <a:gd name="connsiteY7086" fmla="*/ 2002840 h 3181350"/>
                <a:gd name="connsiteX7087" fmla="*/ 255054 w 1581150"/>
                <a:gd name="connsiteY7087" fmla="*/ 2003126 h 3181350"/>
                <a:gd name="connsiteX7088" fmla="*/ 255721 w 1581150"/>
                <a:gd name="connsiteY7088" fmla="*/ 2008460 h 3181350"/>
                <a:gd name="connsiteX7089" fmla="*/ 252578 w 1581150"/>
                <a:gd name="connsiteY7089" fmla="*/ 2007317 h 3181350"/>
                <a:gd name="connsiteX7090" fmla="*/ 248768 w 1581150"/>
                <a:gd name="connsiteY7090" fmla="*/ 2005698 h 3181350"/>
                <a:gd name="connsiteX7091" fmla="*/ 248387 w 1581150"/>
                <a:gd name="connsiteY7091" fmla="*/ 2007317 h 3181350"/>
                <a:gd name="connsiteX7092" fmla="*/ 243339 w 1581150"/>
                <a:gd name="connsiteY7092" fmla="*/ 2006840 h 3181350"/>
                <a:gd name="connsiteX7093" fmla="*/ 272104 w 1581150"/>
                <a:gd name="connsiteY7093" fmla="*/ 2007317 h 3181350"/>
                <a:gd name="connsiteX7094" fmla="*/ 265056 w 1581150"/>
                <a:gd name="connsiteY7094" fmla="*/ 1995791 h 3181350"/>
                <a:gd name="connsiteX7095" fmla="*/ 264579 w 1581150"/>
                <a:gd name="connsiteY7095" fmla="*/ 1990934 h 3181350"/>
                <a:gd name="connsiteX7096" fmla="*/ 279343 w 1581150"/>
                <a:gd name="connsiteY7096" fmla="*/ 1990457 h 3181350"/>
                <a:gd name="connsiteX7097" fmla="*/ 278676 w 1581150"/>
                <a:gd name="connsiteY7097" fmla="*/ 1999887 h 3181350"/>
                <a:gd name="connsiteX7098" fmla="*/ 274581 w 1581150"/>
                <a:gd name="connsiteY7098" fmla="*/ 2005888 h 3181350"/>
                <a:gd name="connsiteX7099" fmla="*/ 289916 w 1581150"/>
                <a:gd name="connsiteY7099" fmla="*/ 1997601 h 3181350"/>
                <a:gd name="connsiteX7100" fmla="*/ 280962 w 1581150"/>
                <a:gd name="connsiteY7100" fmla="*/ 1993791 h 3181350"/>
                <a:gd name="connsiteX7101" fmla="*/ 284963 w 1581150"/>
                <a:gd name="connsiteY7101" fmla="*/ 1993315 h 3181350"/>
                <a:gd name="connsiteX7102" fmla="*/ 291440 w 1581150"/>
                <a:gd name="connsiteY7102" fmla="*/ 1997506 h 3181350"/>
                <a:gd name="connsiteX7103" fmla="*/ 288392 w 1581150"/>
                <a:gd name="connsiteY7103" fmla="*/ 2002269 h 3181350"/>
                <a:gd name="connsiteX7104" fmla="*/ 284010 w 1581150"/>
                <a:gd name="connsiteY7104" fmla="*/ 2001983 h 3181350"/>
                <a:gd name="connsiteX7105" fmla="*/ 281629 w 1581150"/>
                <a:gd name="connsiteY7105" fmla="*/ 2009698 h 3181350"/>
                <a:gd name="connsiteX7106" fmla="*/ 289630 w 1581150"/>
                <a:gd name="connsiteY7106" fmla="*/ 2013032 h 3181350"/>
                <a:gd name="connsiteX7107" fmla="*/ 287344 w 1581150"/>
                <a:gd name="connsiteY7107" fmla="*/ 2013984 h 3181350"/>
                <a:gd name="connsiteX7108" fmla="*/ 279534 w 1581150"/>
                <a:gd name="connsiteY7108" fmla="*/ 2005316 h 3181350"/>
                <a:gd name="connsiteX7109" fmla="*/ 272104 w 1581150"/>
                <a:gd name="connsiteY7109" fmla="*/ 2007317 h 3181350"/>
                <a:gd name="connsiteX7110" fmla="*/ 276581 w 1581150"/>
                <a:gd name="connsiteY7110" fmla="*/ 2014080 h 3181350"/>
                <a:gd name="connsiteX7111" fmla="*/ 283915 w 1581150"/>
                <a:gd name="connsiteY7111" fmla="*/ 2013413 h 3181350"/>
                <a:gd name="connsiteX7112" fmla="*/ 285058 w 1581150"/>
                <a:gd name="connsiteY7112" fmla="*/ 2021890 h 3181350"/>
                <a:gd name="connsiteX7113" fmla="*/ 280962 w 1581150"/>
                <a:gd name="connsiteY7113" fmla="*/ 2019509 h 3181350"/>
                <a:gd name="connsiteX7114" fmla="*/ 281343 w 1581150"/>
                <a:gd name="connsiteY7114" fmla="*/ 2019223 h 3181350"/>
                <a:gd name="connsiteX7115" fmla="*/ 280772 w 1581150"/>
                <a:gd name="connsiteY7115" fmla="*/ 2019128 h 3181350"/>
                <a:gd name="connsiteX7116" fmla="*/ 279534 w 1581150"/>
                <a:gd name="connsiteY7116" fmla="*/ 2015699 h 3181350"/>
                <a:gd name="connsiteX7117" fmla="*/ 277819 w 1581150"/>
                <a:gd name="connsiteY7117" fmla="*/ 2017318 h 3181350"/>
                <a:gd name="connsiteX7118" fmla="*/ 276581 w 1581150"/>
                <a:gd name="connsiteY7118" fmla="*/ 2014080 h 3181350"/>
                <a:gd name="connsiteX7119" fmla="*/ 280772 w 1581150"/>
                <a:gd name="connsiteY7119" fmla="*/ 2022081 h 3181350"/>
                <a:gd name="connsiteX7120" fmla="*/ 285249 w 1581150"/>
                <a:gd name="connsiteY7120" fmla="*/ 2025890 h 3181350"/>
                <a:gd name="connsiteX7121" fmla="*/ 287058 w 1581150"/>
                <a:gd name="connsiteY7121" fmla="*/ 2029129 h 3181350"/>
                <a:gd name="connsiteX7122" fmla="*/ 283915 w 1581150"/>
                <a:gd name="connsiteY7122" fmla="*/ 2032844 h 3181350"/>
                <a:gd name="connsiteX7123" fmla="*/ 278105 w 1581150"/>
                <a:gd name="connsiteY7123" fmla="*/ 2034463 h 3181350"/>
                <a:gd name="connsiteX7124" fmla="*/ 282677 w 1581150"/>
                <a:gd name="connsiteY7124" fmla="*/ 2035701 h 3181350"/>
                <a:gd name="connsiteX7125" fmla="*/ 271914 w 1581150"/>
                <a:gd name="connsiteY7125" fmla="*/ 2048751 h 3181350"/>
                <a:gd name="connsiteX7126" fmla="*/ 271723 w 1581150"/>
                <a:gd name="connsiteY7126" fmla="*/ 2048751 h 3181350"/>
                <a:gd name="connsiteX7127" fmla="*/ 271152 w 1581150"/>
                <a:gd name="connsiteY7127" fmla="*/ 2038940 h 3181350"/>
                <a:gd name="connsiteX7128" fmla="*/ 268770 w 1581150"/>
                <a:gd name="connsiteY7128" fmla="*/ 2033891 h 3181350"/>
                <a:gd name="connsiteX7129" fmla="*/ 268389 w 1581150"/>
                <a:gd name="connsiteY7129" fmla="*/ 2037797 h 3181350"/>
                <a:gd name="connsiteX7130" fmla="*/ 265722 w 1581150"/>
                <a:gd name="connsiteY7130" fmla="*/ 2039226 h 3181350"/>
                <a:gd name="connsiteX7131" fmla="*/ 265722 w 1581150"/>
                <a:gd name="connsiteY7131" fmla="*/ 2030653 h 3181350"/>
                <a:gd name="connsiteX7132" fmla="*/ 279915 w 1581150"/>
                <a:gd name="connsiteY7132" fmla="*/ 2028367 h 3181350"/>
                <a:gd name="connsiteX7133" fmla="*/ 274200 w 1581150"/>
                <a:gd name="connsiteY7133" fmla="*/ 2028462 h 3181350"/>
                <a:gd name="connsiteX7134" fmla="*/ 271056 w 1581150"/>
                <a:gd name="connsiteY7134" fmla="*/ 2027605 h 3181350"/>
                <a:gd name="connsiteX7135" fmla="*/ 271437 w 1581150"/>
                <a:gd name="connsiteY7135" fmla="*/ 2024176 h 3181350"/>
                <a:gd name="connsiteX7136" fmla="*/ 268104 w 1581150"/>
                <a:gd name="connsiteY7136" fmla="*/ 2025319 h 3181350"/>
                <a:gd name="connsiteX7137" fmla="*/ 267627 w 1581150"/>
                <a:gd name="connsiteY7137" fmla="*/ 2024271 h 3181350"/>
                <a:gd name="connsiteX7138" fmla="*/ 280772 w 1581150"/>
                <a:gd name="connsiteY7138" fmla="*/ 2022081 h 3181350"/>
                <a:gd name="connsiteX7139" fmla="*/ 254292 w 1581150"/>
                <a:gd name="connsiteY7139" fmla="*/ 2031320 h 3181350"/>
                <a:gd name="connsiteX7140" fmla="*/ 254292 w 1581150"/>
                <a:gd name="connsiteY7140" fmla="*/ 2031891 h 3181350"/>
                <a:gd name="connsiteX7141" fmla="*/ 253721 w 1581150"/>
                <a:gd name="connsiteY7141" fmla="*/ 2031510 h 3181350"/>
                <a:gd name="connsiteX7142" fmla="*/ 254292 w 1581150"/>
                <a:gd name="connsiteY7142" fmla="*/ 2031320 h 3181350"/>
                <a:gd name="connsiteX7143" fmla="*/ 251244 w 1581150"/>
                <a:gd name="connsiteY7143" fmla="*/ 2046750 h 3181350"/>
                <a:gd name="connsiteX7144" fmla="*/ 253149 w 1581150"/>
                <a:gd name="connsiteY7144" fmla="*/ 2039226 h 3181350"/>
                <a:gd name="connsiteX7145" fmla="*/ 252673 w 1581150"/>
                <a:gd name="connsiteY7145" fmla="*/ 2046941 h 3181350"/>
                <a:gd name="connsiteX7146" fmla="*/ 250959 w 1581150"/>
                <a:gd name="connsiteY7146" fmla="*/ 2049894 h 3181350"/>
                <a:gd name="connsiteX7147" fmla="*/ 250959 w 1581150"/>
                <a:gd name="connsiteY7147" fmla="*/ 2049894 h 3181350"/>
                <a:gd name="connsiteX7148" fmla="*/ 246291 w 1581150"/>
                <a:gd name="connsiteY7148" fmla="*/ 2048751 h 3181350"/>
                <a:gd name="connsiteX7149" fmla="*/ 240100 w 1581150"/>
                <a:gd name="connsiteY7149" fmla="*/ 2058561 h 3181350"/>
                <a:gd name="connsiteX7150" fmla="*/ 234195 w 1581150"/>
                <a:gd name="connsiteY7150" fmla="*/ 2051798 h 3181350"/>
                <a:gd name="connsiteX7151" fmla="*/ 239338 w 1581150"/>
                <a:gd name="connsiteY7151" fmla="*/ 2049322 h 3181350"/>
                <a:gd name="connsiteX7152" fmla="*/ 244291 w 1581150"/>
                <a:gd name="connsiteY7152" fmla="*/ 2050084 h 3181350"/>
                <a:gd name="connsiteX7153" fmla="*/ 246196 w 1581150"/>
                <a:gd name="connsiteY7153" fmla="*/ 2042178 h 3181350"/>
                <a:gd name="connsiteX7154" fmla="*/ 251244 w 1581150"/>
                <a:gd name="connsiteY7154" fmla="*/ 2046750 h 3181350"/>
                <a:gd name="connsiteX7155" fmla="*/ 223908 w 1581150"/>
                <a:gd name="connsiteY7155" fmla="*/ 2043131 h 3181350"/>
                <a:gd name="connsiteX7156" fmla="*/ 226575 w 1581150"/>
                <a:gd name="connsiteY7156" fmla="*/ 2044083 h 3181350"/>
                <a:gd name="connsiteX7157" fmla="*/ 222669 w 1581150"/>
                <a:gd name="connsiteY7157" fmla="*/ 2044178 h 3181350"/>
                <a:gd name="connsiteX7158" fmla="*/ 223908 w 1581150"/>
                <a:gd name="connsiteY7158" fmla="*/ 2043131 h 3181350"/>
                <a:gd name="connsiteX7159" fmla="*/ 228480 w 1581150"/>
                <a:gd name="connsiteY7159" fmla="*/ 2048179 h 3181350"/>
                <a:gd name="connsiteX7160" fmla="*/ 229908 w 1581150"/>
                <a:gd name="connsiteY7160" fmla="*/ 2046655 h 3181350"/>
                <a:gd name="connsiteX7161" fmla="*/ 230861 w 1581150"/>
                <a:gd name="connsiteY7161" fmla="*/ 2048369 h 3181350"/>
                <a:gd name="connsiteX7162" fmla="*/ 228480 w 1581150"/>
                <a:gd name="connsiteY7162" fmla="*/ 2048179 h 3181350"/>
                <a:gd name="connsiteX7163" fmla="*/ 232194 w 1581150"/>
                <a:gd name="connsiteY7163" fmla="*/ 2072373 h 3181350"/>
                <a:gd name="connsiteX7164" fmla="*/ 245625 w 1581150"/>
                <a:gd name="connsiteY7164" fmla="*/ 2073135 h 3181350"/>
                <a:gd name="connsiteX7165" fmla="*/ 245529 w 1581150"/>
                <a:gd name="connsiteY7165" fmla="*/ 2066562 h 3181350"/>
                <a:gd name="connsiteX7166" fmla="*/ 253245 w 1581150"/>
                <a:gd name="connsiteY7166" fmla="*/ 2074468 h 3181350"/>
                <a:gd name="connsiteX7167" fmla="*/ 251149 w 1581150"/>
                <a:gd name="connsiteY7167" fmla="*/ 2073611 h 3181350"/>
                <a:gd name="connsiteX7168" fmla="*/ 245815 w 1581150"/>
                <a:gd name="connsiteY7168" fmla="*/ 2077230 h 3181350"/>
                <a:gd name="connsiteX7169" fmla="*/ 244005 w 1581150"/>
                <a:gd name="connsiteY7169" fmla="*/ 2077802 h 3181350"/>
                <a:gd name="connsiteX7170" fmla="*/ 244101 w 1581150"/>
                <a:gd name="connsiteY7170" fmla="*/ 2077897 h 3181350"/>
                <a:gd name="connsiteX7171" fmla="*/ 240195 w 1581150"/>
                <a:gd name="connsiteY7171" fmla="*/ 2079611 h 3181350"/>
                <a:gd name="connsiteX7172" fmla="*/ 242481 w 1581150"/>
                <a:gd name="connsiteY7172" fmla="*/ 2075992 h 3181350"/>
                <a:gd name="connsiteX7173" fmla="*/ 230099 w 1581150"/>
                <a:gd name="connsiteY7173" fmla="*/ 2074468 h 3181350"/>
                <a:gd name="connsiteX7174" fmla="*/ 232194 w 1581150"/>
                <a:gd name="connsiteY7174" fmla="*/ 2072373 h 3181350"/>
                <a:gd name="connsiteX7175" fmla="*/ 210763 w 1581150"/>
                <a:gd name="connsiteY7175" fmla="*/ 2095804 h 3181350"/>
                <a:gd name="connsiteX7176" fmla="*/ 217050 w 1581150"/>
                <a:gd name="connsiteY7176" fmla="*/ 2085231 h 3181350"/>
                <a:gd name="connsiteX7177" fmla="*/ 216478 w 1581150"/>
                <a:gd name="connsiteY7177" fmla="*/ 2093042 h 3181350"/>
                <a:gd name="connsiteX7178" fmla="*/ 227622 w 1581150"/>
                <a:gd name="connsiteY7178" fmla="*/ 2092280 h 3181350"/>
                <a:gd name="connsiteX7179" fmla="*/ 229242 w 1581150"/>
                <a:gd name="connsiteY7179" fmla="*/ 2097042 h 3181350"/>
                <a:gd name="connsiteX7180" fmla="*/ 226575 w 1581150"/>
                <a:gd name="connsiteY7180" fmla="*/ 2101329 h 3181350"/>
                <a:gd name="connsiteX7181" fmla="*/ 216859 w 1581150"/>
                <a:gd name="connsiteY7181" fmla="*/ 2104281 h 3181350"/>
                <a:gd name="connsiteX7182" fmla="*/ 216764 w 1581150"/>
                <a:gd name="connsiteY7182" fmla="*/ 2104281 h 3181350"/>
                <a:gd name="connsiteX7183" fmla="*/ 213716 w 1581150"/>
                <a:gd name="connsiteY7183" fmla="*/ 2105424 h 3181350"/>
                <a:gd name="connsiteX7184" fmla="*/ 219812 w 1581150"/>
                <a:gd name="connsiteY7184" fmla="*/ 2097995 h 3181350"/>
                <a:gd name="connsiteX7185" fmla="*/ 205429 w 1581150"/>
                <a:gd name="connsiteY7185" fmla="*/ 2093804 h 3181350"/>
                <a:gd name="connsiteX7186" fmla="*/ 210763 w 1581150"/>
                <a:gd name="connsiteY7186" fmla="*/ 2095804 h 3181350"/>
                <a:gd name="connsiteX7187" fmla="*/ 203143 w 1581150"/>
                <a:gd name="connsiteY7187" fmla="*/ 2122188 h 3181350"/>
                <a:gd name="connsiteX7188" fmla="*/ 199524 w 1581150"/>
                <a:gd name="connsiteY7188" fmla="*/ 2124474 h 3181350"/>
                <a:gd name="connsiteX7189" fmla="*/ 199047 w 1581150"/>
                <a:gd name="connsiteY7189" fmla="*/ 2123427 h 3181350"/>
                <a:gd name="connsiteX7190" fmla="*/ 203143 w 1581150"/>
                <a:gd name="connsiteY7190" fmla="*/ 2122188 h 3181350"/>
                <a:gd name="connsiteX7191" fmla="*/ 204477 w 1581150"/>
                <a:gd name="connsiteY7191" fmla="*/ 2081136 h 3181350"/>
                <a:gd name="connsiteX7192" fmla="*/ 202000 w 1581150"/>
                <a:gd name="connsiteY7192" fmla="*/ 2088851 h 3181350"/>
                <a:gd name="connsiteX7193" fmla="*/ 199047 w 1581150"/>
                <a:gd name="connsiteY7193" fmla="*/ 2079135 h 3181350"/>
                <a:gd name="connsiteX7194" fmla="*/ 204477 w 1581150"/>
                <a:gd name="connsiteY7194" fmla="*/ 2081136 h 3181350"/>
                <a:gd name="connsiteX7195" fmla="*/ 192380 w 1581150"/>
                <a:gd name="connsiteY7195" fmla="*/ 2119617 h 3181350"/>
                <a:gd name="connsiteX7196" fmla="*/ 201619 w 1581150"/>
                <a:gd name="connsiteY7196" fmla="*/ 2118759 h 3181350"/>
                <a:gd name="connsiteX7197" fmla="*/ 192094 w 1581150"/>
                <a:gd name="connsiteY7197" fmla="*/ 2122760 h 3181350"/>
                <a:gd name="connsiteX7198" fmla="*/ 180188 w 1581150"/>
                <a:gd name="connsiteY7198" fmla="*/ 2109234 h 3181350"/>
                <a:gd name="connsiteX7199" fmla="*/ 193523 w 1581150"/>
                <a:gd name="connsiteY7199" fmla="*/ 2103900 h 3181350"/>
                <a:gd name="connsiteX7200" fmla="*/ 192380 w 1581150"/>
                <a:gd name="connsiteY7200" fmla="*/ 2119617 h 3181350"/>
                <a:gd name="connsiteX7201" fmla="*/ 156185 w 1581150"/>
                <a:gd name="connsiteY7201" fmla="*/ 2060181 h 3181350"/>
                <a:gd name="connsiteX7202" fmla="*/ 187617 w 1581150"/>
                <a:gd name="connsiteY7202" fmla="*/ 2059323 h 3181350"/>
                <a:gd name="connsiteX7203" fmla="*/ 179331 w 1581150"/>
                <a:gd name="connsiteY7203" fmla="*/ 2071325 h 3181350"/>
                <a:gd name="connsiteX7204" fmla="*/ 184093 w 1581150"/>
                <a:gd name="connsiteY7204" fmla="*/ 2081136 h 3181350"/>
                <a:gd name="connsiteX7205" fmla="*/ 197047 w 1581150"/>
                <a:gd name="connsiteY7205" fmla="*/ 2080469 h 3181350"/>
                <a:gd name="connsiteX7206" fmla="*/ 185522 w 1581150"/>
                <a:gd name="connsiteY7206" fmla="*/ 2085898 h 3181350"/>
                <a:gd name="connsiteX7207" fmla="*/ 172854 w 1581150"/>
                <a:gd name="connsiteY7207" fmla="*/ 2081802 h 3181350"/>
                <a:gd name="connsiteX7208" fmla="*/ 168186 w 1581150"/>
                <a:gd name="connsiteY7208" fmla="*/ 2070372 h 3181350"/>
                <a:gd name="connsiteX7209" fmla="*/ 179426 w 1581150"/>
                <a:gd name="connsiteY7209" fmla="*/ 2068086 h 3181350"/>
                <a:gd name="connsiteX7210" fmla="*/ 165519 w 1581150"/>
                <a:gd name="connsiteY7210" fmla="*/ 2057609 h 3181350"/>
                <a:gd name="connsiteX7211" fmla="*/ 156185 w 1581150"/>
                <a:gd name="connsiteY7211" fmla="*/ 2060181 h 3181350"/>
                <a:gd name="connsiteX7212" fmla="*/ 155613 w 1581150"/>
                <a:gd name="connsiteY7212" fmla="*/ 2118474 h 3181350"/>
                <a:gd name="connsiteX7213" fmla="*/ 164376 w 1581150"/>
                <a:gd name="connsiteY7213" fmla="*/ 2125427 h 3181350"/>
                <a:gd name="connsiteX7214" fmla="*/ 155613 w 1581150"/>
                <a:gd name="connsiteY7214" fmla="*/ 2118474 h 3181350"/>
                <a:gd name="connsiteX7215" fmla="*/ 162281 w 1581150"/>
                <a:gd name="connsiteY7215" fmla="*/ 2177338 h 3181350"/>
                <a:gd name="connsiteX7216" fmla="*/ 171330 w 1581150"/>
                <a:gd name="connsiteY7216" fmla="*/ 2179624 h 3181350"/>
                <a:gd name="connsiteX7217" fmla="*/ 162281 w 1581150"/>
                <a:gd name="connsiteY7217" fmla="*/ 2177338 h 3181350"/>
                <a:gd name="connsiteX7218" fmla="*/ 153327 w 1581150"/>
                <a:gd name="connsiteY7218" fmla="*/ 2864757 h 3181350"/>
                <a:gd name="connsiteX7219" fmla="*/ 151137 w 1581150"/>
                <a:gd name="connsiteY7219" fmla="*/ 2855232 h 3181350"/>
                <a:gd name="connsiteX7220" fmla="*/ 153327 w 1581150"/>
                <a:gd name="connsiteY7220" fmla="*/ 2864757 h 3181350"/>
                <a:gd name="connsiteX7221" fmla="*/ 151994 w 1581150"/>
                <a:gd name="connsiteY7221" fmla="*/ 2735313 h 3181350"/>
                <a:gd name="connsiteX7222" fmla="*/ 159138 w 1581150"/>
                <a:gd name="connsiteY7222" fmla="*/ 2748552 h 3181350"/>
                <a:gd name="connsiteX7223" fmla="*/ 151994 w 1581150"/>
                <a:gd name="connsiteY7223" fmla="*/ 2735313 h 3181350"/>
                <a:gd name="connsiteX7224" fmla="*/ 137516 w 1581150"/>
                <a:gd name="connsiteY7224" fmla="*/ 2848946 h 3181350"/>
                <a:gd name="connsiteX7225" fmla="*/ 147041 w 1581150"/>
                <a:gd name="connsiteY7225" fmla="*/ 2845517 h 3181350"/>
                <a:gd name="connsiteX7226" fmla="*/ 137516 w 1581150"/>
                <a:gd name="connsiteY7226" fmla="*/ 2848946 h 3181350"/>
                <a:gd name="connsiteX7227" fmla="*/ 139135 w 1581150"/>
                <a:gd name="connsiteY7227" fmla="*/ 2926003 h 3181350"/>
                <a:gd name="connsiteX7228" fmla="*/ 129991 w 1581150"/>
                <a:gd name="connsiteY7228" fmla="*/ 2914097 h 3181350"/>
                <a:gd name="connsiteX7229" fmla="*/ 139135 w 1581150"/>
                <a:gd name="connsiteY7229" fmla="*/ 2926003 h 3181350"/>
                <a:gd name="connsiteX7230" fmla="*/ 151327 w 1581150"/>
                <a:gd name="connsiteY7230" fmla="*/ 2752172 h 3181350"/>
                <a:gd name="connsiteX7231" fmla="*/ 148470 w 1581150"/>
                <a:gd name="connsiteY7231" fmla="*/ 2759506 h 3181350"/>
                <a:gd name="connsiteX7232" fmla="*/ 151327 w 1581150"/>
                <a:gd name="connsiteY7232" fmla="*/ 2752172 h 3181350"/>
                <a:gd name="connsiteX7233" fmla="*/ 141040 w 1581150"/>
                <a:gd name="connsiteY7233" fmla="*/ 2786367 h 3181350"/>
                <a:gd name="connsiteX7234" fmla="*/ 145517 w 1581150"/>
                <a:gd name="connsiteY7234" fmla="*/ 2793034 h 3181350"/>
                <a:gd name="connsiteX7235" fmla="*/ 144469 w 1581150"/>
                <a:gd name="connsiteY7235" fmla="*/ 2800559 h 3181350"/>
                <a:gd name="connsiteX7236" fmla="*/ 141040 w 1581150"/>
                <a:gd name="connsiteY7236" fmla="*/ 2786367 h 3181350"/>
                <a:gd name="connsiteX7237" fmla="*/ 135706 w 1581150"/>
                <a:gd name="connsiteY7237" fmla="*/ 2824086 h 3181350"/>
                <a:gd name="connsiteX7238" fmla="*/ 131896 w 1581150"/>
                <a:gd name="connsiteY7238" fmla="*/ 2812846 h 3181350"/>
                <a:gd name="connsiteX7239" fmla="*/ 137897 w 1581150"/>
                <a:gd name="connsiteY7239" fmla="*/ 2808941 h 3181350"/>
                <a:gd name="connsiteX7240" fmla="*/ 135706 w 1581150"/>
                <a:gd name="connsiteY7240" fmla="*/ 2824086 h 3181350"/>
                <a:gd name="connsiteX7241" fmla="*/ 142850 w 1581150"/>
                <a:gd name="connsiteY7241" fmla="*/ 2723502 h 3181350"/>
                <a:gd name="connsiteX7242" fmla="*/ 128848 w 1581150"/>
                <a:gd name="connsiteY7242" fmla="*/ 2720263 h 3181350"/>
                <a:gd name="connsiteX7243" fmla="*/ 142850 w 1581150"/>
                <a:gd name="connsiteY7243" fmla="*/ 2723502 h 3181350"/>
                <a:gd name="connsiteX7244" fmla="*/ 108655 w 1581150"/>
                <a:gd name="connsiteY7244" fmla="*/ 2748457 h 3181350"/>
                <a:gd name="connsiteX7245" fmla="*/ 100940 w 1581150"/>
                <a:gd name="connsiteY7245" fmla="*/ 2752077 h 3181350"/>
                <a:gd name="connsiteX7246" fmla="*/ 108655 w 1581150"/>
                <a:gd name="connsiteY7246" fmla="*/ 2748457 h 3181350"/>
                <a:gd name="connsiteX7247" fmla="*/ 109703 w 1581150"/>
                <a:gd name="connsiteY7247" fmla="*/ 2803988 h 3181350"/>
                <a:gd name="connsiteX7248" fmla="*/ 111036 w 1581150"/>
                <a:gd name="connsiteY7248" fmla="*/ 2807226 h 3181350"/>
                <a:gd name="connsiteX7249" fmla="*/ 105512 w 1581150"/>
                <a:gd name="connsiteY7249" fmla="*/ 2808084 h 3181350"/>
                <a:gd name="connsiteX7250" fmla="*/ 103131 w 1581150"/>
                <a:gd name="connsiteY7250" fmla="*/ 2812370 h 3181350"/>
                <a:gd name="connsiteX7251" fmla="*/ 96273 w 1581150"/>
                <a:gd name="connsiteY7251" fmla="*/ 2809988 h 3181350"/>
                <a:gd name="connsiteX7252" fmla="*/ 109703 w 1581150"/>
                <a:gd name="connsiteY7252" fmla="*/ 2803988 h 3181350"/>
                <a:gd name="connsiteX7253" fmla="*/ 95130 w 1581150"/>
                <a:gd name="connsiteY7253" fmla="*/ 2817513 h 3181350"/>
                <a:gd name="connsiteX7254" fmla="*/ 93796 w 1581150"/>
                <a:gd name="connsiteY7254" fmla="*/ 2826562 h 3181350"/>
                <a:gd name="connsiteX7255" fmla="*/ 89415 w 1581150"/>
                <a:gd name="connsiteY7255" fmla="*/ 2819895 h 3181350"/>
                <a:gd name="connsiteX7256" fmla="*/ 95130 w 1581150"/>
                <a:gd name="connsiteY7256" fmla="*/ 2817513 h 3181350"/>
                <a:gd name="connsiteX7257" fmla="*/ 91796 w 1581150"/>
                <a:gd name="connsiteY7257" fmla="*/ 2803226 h 3181350"/>
                <a:gd name="connsiteX7258" fmla="*/ 91129 w 1581150"/>
                <a:gd name="connsiteY7258" fmla="*/ 2807798 h 3181350"/>
                <a:gd name="connsiteX7259" fmla="*/ 83985 w 1581150"/>
                <a:gd name="connsiteY7259" fmla="*/ 2806941 h 3181350"/>
                <a:gd name="connsiteX7260" fmla="*/ 91796 w 1581150"/>
                <a:gd name="connsiteY7260" fmla="*/ 2803226 h 3181350"/>
                <a:gd name="connsiteX7261" fmla="*/ 88272 w 1581150"/>
                <a:gd name="connsiteY7261" fmla="*/ 2815132 h 3181350"/>
                <a:gd name="connsiteX7262" fmla="*/ 85224 w 1581150"/>
                <a:gd name="connsiteY7262" fmla="*/ 2823990 h 3181350"/>
                <a:gd name="connsiteX7263" fmla="*/ 88272 w 1581150"/>
                <a:gd name="connsiteY7263" fmla="*/ 2815132 h 3181350"/>
                <a:gd name="connsiteX7264" fmla="*/ 81223 w 1581150"/>
                <a:gd name="connsiteY7264" fmla="*/ 2826562 h 3181350"/>
                <a:gd name="connsiteX7265" fmla="*/ 84938 w 1581150"/>
                <a:gd name="connsiteY7265" fmla="*/ 2825514 h 3181350"/>
                <a:gd name="connsiteX7266" fmla="*/ 88081 w 1581150"/>
                <a:gd name="connsiteY7266" fmla="*/ 2828943 h 3181350"/>
                <a:gd name="connsiteX7267" fmla="*/ 80556 w 1581150"/>
                <a:gd name="connsiteY7267" fmla="*/ 2831039 h 3181350"/>
                <a:gd name="connsiteX7268" fmla="*/ 75889 w 1581150"/>
                <a:gd name="connsiteY7268" fmla="*/ 2825895 h 3181350"/>
                <a:gd name="connsiteX7269" fmla="*/ 81223 w 1581150"/>
                <a:gd name="connsiteY7269" fmla="*/ 2826562 h 3181350"/>
                <a:gd name="connsiteX7270" fmla="*/ 75984 w 1581150"/>
                <a:gd name="connsiteY7270" fmla="*/ 2838183 h 3181350"/>
                <a:gd name="connsiteX7271" fmla="*/ 76175 w 1581150"/>
                <a:gd name="connsiteY7271" fmla="*/ 2836659 h 3181350"/>
                <a:gd name="connsiteX7272" fmla="*/ 70555 w 1581150"/>
                <a:gd name="connsiteY7272" fmla="*/ 2825133 h 3181350"/>
                <a:gd name="connsiteX7273" fmla="*/ 80271 w 1581150"/>
                <a:gd name="connsiteY7273" fmla="*/ 2832468 h 3181350"/>
                <a:gd name="connsiteX7274" fmla="*/ 75984 w 1581150"/>
                <a:gd name="connsiteY7274" fmla="*/ 2838183 h 3181350"/>
                <a:gd name="connsiteX7275" fmla="*/ 98178 w 1581150"/>
                <a:gd name="connsiteY7275" fmla="*/ 2859423 h 3181350"/>
                <a:gd name="connsiteX7276" fmla="*/ 84938 w 1581150"/>
                <a:gd name="connsiteY7276" fmla="*/ 2863900 h 3181350"/>
                <a:gd name="connsiteX7277" fmla="*/ 87605 w 1581150"/>
                <a:gd name="connsiteY7277" fmla="*/ 2858090 h 3181350"/>
                <a:gd name="connsiteX7278" fmla="*/ 76746 w 1581150"/>
                <a:gd name="connsiteY7278" fmla="*/ 2858280 h 3181350"/>
                <a:gd name="connsiteX7279" fmla="*/ 79413 w 1581150"/>
                <a:gd name="connsiteY7279" fmla="*/ 2852470 h 3181350"/>
                <a:gd name="connsiteX7280" fmla="*/ 100654 w 1581150"/>
                <a:gd name="connsiteY7280" fmla="*/ 2855137 h 3181350"/>
                <a:gd name="connsiteX7281" fmla="*/ 98178 w 1581150"/>
                <a:gd name="connsiteY7281" fmla="*/ 2859423 h 3181350"/>
                <a:gd name="connsiteX7282" fmla="*/ 106655 w 1581150"/>
                <a:gd name="connsiteY7282" fmla="*/ 2875902 h 3181350"/>
                <a:gd name="connsiteX7283" fmla="*/ 105036 w 1581150"/>
                <a:gd name="connsiteY7283" fmla="*/ 2861900 h 3181350"/>
                <a:gd name="connsiteX7284" fmla="*/ 111036 w 1581150"/>
                <a:gd name="connsiteY7284" fmla="*/ 2870377 h 3181350"/>
                <a:gd name="connsiteX7285" fmla="*/ 106655 w 1581150"/>
                <a:gd name="connsiteY7285" fmla="*/ 2875902 h 3181350"/>
                <a:gd name="connsiteX7286" fmla="*/ 105417 w 1581150"/>
                <a:gd name="connsiteY7286" fmla="*/ 2834182 h 3181350"/>
                <a:gd name="connsiteX7287" fmla="*/ 101226 w 1581150"/>
                <a:gd name="connsiteY7287" fmla="*/ 2838278 h 3181350"/>
                <a:gd name="connsiteX7288" fmla="*/ 106560 w 1581150"/>
                <a:gd name="connsiteY7288" fmla="*/ 2838945 h 3181350"/>
                <a:gd name="connsiteX7289" fmla="*/ 101892 w 1581150"/>
                <a:gd name="connsiteY7289" fmla="*/ 2846088 h 3181350"/>
                <a:gd name="connsiteX7290" fmla="*/ 97130 w 1581150"/>
                <a:gd name="connsiteY7290" fmla="*/ 2828562 h 3181350"/>
                <a:gd name="connsiteX7291" fmla="*/ 107322 w 1581150"/>
                <a:gd name="connsiteY7291" fmla="*/ 2832944 h 3181350"/>
                <a:gd name="connsiteX7292" fmla="*/ 99130 w 1581150"/>
                <a:gd name="connsiteY7292" fmla="*/ 2827324 h 3181350"/>
                <a:gd name="connsiteX7293" fmla="*/ 120180 w 1581150"/>
                <a:gd name="connsiteY7293" fmla="*/ 2831420 h 3181350"/>
                <a:gd name="connsiteX7294" fmla="*/ 117323 w 1581150"/>
                <a:gd name="connsiteY7294" fmla="*/ 2838754 h 3181350"/>
                <a:gd name="connsiteX7295" fmla="*/ 105417 w 1581150"/>
                <a:gd name="connsiteY7295" fmla="*/ 2834182 h 3181350"/>
                <a:gd name="connsiteX7296" fmla="*/ 120085 w 1581150"/>
                <a:gd name="connsiteY7296" fmla="*/ 2845231 h 3181350"/>
                <a:gd name="connsiteX7297" fmla="*/ 119418 w 1581150"/>
                <a:gd name="connsiteY7297" fmla="*/ 2837421 h 3181350"/>
                <a:gd name="connsiteX7298" fmla="*/ 120085 w 1581150"/>
                <a:gd name="connsiteY7298" fmla="*/ 2845231 h 3181350"/>
                <a:gd name="connsiteX7299" fmla="*/ 124848 w 1581150"/>
                <a:gd name="connsiteY7299" fmla="*/ 2836563 h 3181350"/>
                <a:gd name="connsiteX7300" fmla="*/ 132753 w 1581150"/>
                <a:gd name="connsiteY7300" fmla="*/ 2831420 h 3181350"/>
                <a:gd name="connsiteX7301" fmla="*/ 135039 w 1581150"/>
                <a:gd name="connsiteY7301" fmla="*/ 2840850 h 3181350"/>
                <a:gd name="connsiteX7302" fmla="*/ 124848 w 1581150"/>
                <a:gd name="connsiteY7302" fmla="*/ 2836563 h 3181350"/>
                <a:gd name="connsiteX7303" fmla="*/ 124657 w 1581150"/>
                <a:gd name="connsiteY7303" fmla="*/ 2901143 h 3181350"/>
                <a:gd name="connsiteX7304" fmla="*/ 129229 w 1581150"/>
                <a:gd name="connsiteY7304" fmla="*/ 2893999 h 3181350"/>
                <a:gd name="connsiteX7305" fmla="*/ 124657 w 1581150"/>
                <a:gd name="connsiteY7305" fmla="*/ 2901143 h 3181350"/>
                <a:gd name="connsiteX7306" fmla="*/ 122943 w 1581150"/>
                <a:gd name="connsiteY7306" fmla="*/ 2976295 h 3181350"/>
                <a:gd name="connsiteX7307" fmla="*/ 135706 w 1581150"/>
                <a:gd name="connsiteY7307" fmla="*/ 2962484 h 3181350"/>
                <a:gd name="connsiteX7308" fmla="*/ 135801 w 1581150"/>
                <a:gd name="connsiteY7308" fmla="*/ 2987058 h 3181350"/>
                <a:gd name="connsiteX7309" fmla="*/ 122943 w 1581150"/>
                <a:gd name="connsiteY7309" fmla="*/ 2976295 h 3181350"/>
                <a:gd name="connsiteX7310" fmla="*/ 146946 w 1581150"/>
                <a:gd name="connsiteY7310" fmla="*/ 3010109 h 3181350"/>
                <a:gd name="connsiteX7311" fmla="*/ 133801 w 1581150"/>
                <a:gd name="connsiteY7311" fmla="*/ 3000774 h 3181350"/>
                <a:gd name="connsiteX7312" fmla="*/ 147803 w 1581150"/>
                <a:gd name="connsiteY7312" fmla="*/ 3004013 h 3181350"/>
                <a:gd name="connsiteX7313" fmla="*/ 146946 w 1581150"/>
                <a:gd name="connsiteY7313" fmla="*/ 3010109 h 3181350"/>
                <a:gd name="connsiteX7314" fmla="*/ 148470 w 1581150"/>
                <a:gd name="connsiteY7314" fmla="*/ 2987249 h 3181350"/>
                <a:gd name="connsiteX7315" fmla="*/ 150946 w 1581150"/>
                <a:gd name="connsiteY7315" fmla="*/ 2995250 h 3181350"/>
                <a:gd name="connsiteX7316" fmla="*/ 148470 w 1581150"/>
                <a:gd name="connsiteY7316" fmla="*/ 2987249 h 3181350"/>
                <a:gd name="connsiteX7317" fmla="*/ 151422 w 1581150"/>
                <a:gd name="connsiteY7317" fmla="*/ 3016776 h 3181350"/>
                <a:gd name="connsiteX7318" fmla="*/ 150470 w 1581150"/>
                <a:gd name="connsiteY7318" fmla="*/ 3010490 h 3181350"/>
                <a:gd name="connsiteX7319" fmla="*/ 157995 w 1581150"/>
                <a:gd name="connsiteY7319" fmla="*/ 3008299 h 3181350"/>
                <a:gd name="connsiteX7320" fmla="*/ 163995 w 1581150"/>
                <a:gd name="connsiteY7320" fmla="*/ 3016776 h 3181350"/>
                <a:gd name="connsiteX7321" fmla="*/ 151422 w 1581150"/>
                <a:gd name="connsiteY7321" fmla="*/ 3016776 h 3181350"/>
                <a:gd name="connsiteX7322" fmla="*/ 170663 w 1581150"/>
                <a:gd name="connsiteY7322" fmla="*/ 3008394 h 3181350"/>
                <a:gd name="connsiteX7323" fmla="*/ 178569 w 1581150"/>
                <a:gd name="connsiteY7323" fmla="*/ 3003251 h 3181350"/>
                <a:gd name="connsiteX7324" fmla="*/ 170663 w 1581150"/>
                <a:gd name="connsiteY7324" fmla="*/ 3008394 h 3181350"/>
                <a:gd name="connsiteX7325" fmla="*/ 271437 w 1581150"/>
                <a:gd name="connsiteY7325" fmla="*/ 2870187 h 3181350"/>
                <a:gd name="connsiteX7326" fmla="*/ 259436 w 1581150"/>
                <a:gd name="connsiteY7326" fmla="*/ 2865614 h 3181350"/>
                <a:gd name="connsiteX7327" fmla="*/ 271437 w 1581150"/>
                <a:gd name="connsiteY7327" fmla="*/ 2870187 h 3181350"/>
                <a:gd name="connsiteX7328" fmla="*/ 279248 w 1581150"/>
                <a:gd name="connsiteY7328" fmla="*/ 2840373 h 3181350"/>
                <a:gd name="connsiteX7329" fmla="*/ 287439 w 1581150"/>
                <a:gd name="connsiteY7329" fmla="*/ 2833706 h 3181350"/>
                <a:gd name="connsiteX7330" fmla="*/ 279248 w 1581150"/>
                <a:gd name="connsiteY7330" fmla="*/ 2840373 h 3181350"/>
                <a:gd name="connsiteX7331" fmla="*/ 302203 w 1581150"/>
                <a:gd name="connsiteY7331" fmla="*/ 2881712 h 3181350"/>
                <a:gd name="connsiteX7332" fmla="*/ 309537 w 1581150"/>
                <a:gd name="connsiteY7332" fmla="*/ 2881045 h 3181350"/>
                <a:gd name="connsiteX7333" fmla="*/ 310395 w 1581150"/>
                <a:gd name="connsiteY7333" fmla="*/ 2887332 h 3181350"/>
                <a:gd name="connsiteX7334" fmla="*/ 302203 w 1581150"/>
                <a:gd name="connsiteY7334" fmla="*/ 2881712 h 3181350"/>
                <a:gd name="connsiteX7335" fmla="*/ 397358 w 1581150"/>
                <a:gd name="connsiteY7335" fmla="*/ 2871996 h 3181350"/>
                <a:gd name="connsiteX7336" fmla="*/ 402692 w 1581150"/>
                <a:gd name="connsiteY7336" fmla="*/ 2872663 h 3181350"/>
                <a:gd name="connsiteX7337" fmla="*/ 403835 w 1581150"/>
                <a:gd name="connsiteY7337" fmla="*/ 2877426 h 3181350"/>
                <a:gd name="connsiteX7338" fmla="*/ 403168 w 1581150"/>
                <a:gd name="connsiteY7338" fmla="*/ 2881997 h 3181350"/>
                <a:gd name="connsiteX7339" fmla="*/ 397358 w 1581150"/>
                <a:gd name="connsiteY7339" fmla="*/ 2871996 h 3181350"/>
                <a:gd name="connsiteX7340" fmla="*/ 400311 w 1581150"/>
                <a:gd name="connsiteY7340" fmla="*/ 2913906 h 3181350"/>
                <a:gd name="connsiteX7341" fmla="*/ 407835 w 1581150"/>
                <a:gd name="connsiteY7341" fmla="*/ 2911716 h 3181350"/>
                <a:gd name="connsiteX7342" fmla="*/ 409169 w 1581150"/>
                <a:gd name="connsiteY7342" fmla="*/ 2914954 h 3181350"/>
                <a:gd name="connsiteX7343" fmla="*/ 400311 w 1581150"/>
                <a:gd name="connsiteY7343" fmla="*/ 2913906 h 3181350"/>
                <a:gd name="connsiteX7344" fmla="*/ 505371 w 1581150"/>
                <a:gd name="connsiteY7344" fmla="*/ 2897714 h 3181350"/>
                <a:gd name="connsiteX7345" fmla="*/ 509848 w 1581150"/>
                <a:gd name="connsiteY7345" fmla="*/ 2904381 h 3181350"/>
                <a:gd name="connsiteX7346" fmla="*/ 505371 w 1581150"/>
                <a:gd name="connsiteY7346" fmla="*/ 2897714 h 3181350"/>
                <a:gd name="connsiteX7347" fmla="*/ 513944 w 1581150"/>
                <a:gd name="connsiteY7347" fmla="*/ 2951054 h 3181350"/>
                <a:gd name="connsiteX7348" fmla="*/ 504228 w 1581150"/>
                <a:gd name="connsiteY7348" fmla="*/ 2943720 h 3181350"/>
                <a:gd name="connsiteX7349" fmla="*/ 515087 w 1581150"/>
                <a:gd name="connsiteY7349" fmla="*/ 2943529 h 3181350"/>
                <a:gd name="connsiteX7350" fmla="*/ 513944 w 1581150"/>
                <a:gd name="connsiteY7350" fmla="*/ 2951054 h 3181350"/>
                <a:gd name="connsiteX7351" fmla="*/ 676726 w 1581150"/>
                <a:gd name="connsiteY7351" fmla="*/ 2310498 h 3181350"/>
                <a:gd name="connsiteX7352" fmla="*/ 676917 w 1581150"/>
                <a:gd name="connsiteY7352" fmla="*/ 2305830 h 3181350"/>
                <a:gd name="connsiteX7353" fmla="*/ 678536 w 1581150"/>
                <a:gd name="connsiteY7353" fmla="*/ 2306878 h 3181350"/>
                <a:gd name="connsiteX7354" fmla="*/ 676726 w 1581150"/>
                <a:gd name="connsiteY7354" fmla="*/ 2310498 h 3181350"/>
                <a:gd name="connsiteX7355" fmla="*/ 684537 w 1581150"/>
                <a:gd name="connsiteY7355" fmla="*/ 2274303 h 3181350"/>
                <a:gd name="connsiteX7356" fmla="*/ 687299 w 1581150"/>
                <a:gd name="connsiteY7356" fmla="*/ 2287161 h 3181350"/>
                <a:gd name="connsiteX7357" fmla="*/ 678631 w 1581150"/>
                <a:gd name="connsiteY7357" fmla="*/ 2283447 h 3181350"/>
                <a:gd name="connsiteX7358" fmla="*/ 679107 w 1581150"/>
                <a:gd name="connsiteY7358" fmla="*/ 2281637 h 3181350"/>
                <a:gd name="connsiteX7359" fmla="*/ 679965 w 1581150"/>
                <a:gd name="connsiteY7359" fmla="*/ 2278398 h 3181350"/>
                <a:gd name="connsiteX7360" fmla="*/ 682727 w 1581150"/>
                <a:gd name="connsiteY7360" fmla="*/ 2265254 h 3181350"/>
                <a:gd name="connsiteX7361" fmla="*/ 683394 w 1581150"/>
                <a:gd name="connsiteY7361" fmla="*/ 2264682 h 3181350"/>
                <a:gd name="connsiteX7362" fmla="*/ 693490 w 1581150"/>
                <a:gd name="connsiteY7362" fmla="*/ 2278017 h 3181350"/>
                <a:gd name="connsiteX7363" fmla="*/ 684537 w 1581150"/>
                <a:gd name="connsiteY7363" fmla="*/ 2274303 h 3181350"/>
                <a:gd name="connsiteX7364" fmla="*/ 692347 w 1581150"/>
                <a:gd name="connsiteY7364" fmla="*/ 2293829 h 3181350"/>
                <a:gd name="connsiteX7365" fmla="*/ 701301 w 1581150"/>
                <a:gd name="connsiteY7365" fmla="*/ 2297639 h 3181350"/>
                <a:gd name="connsiteX7366" fmla="*/ 692347 w 1581150"/>
                <a:gd name="connsiteY7366" fmla="*/ 2293829 h 3181350"/>
                <a:gd name="connsiteX7367" fmla="*/ 703777 w 1581150"/>
                <a:gd name="connsiteY7367" fmla="*/ 2288400 h 3181350"/>
                <a:gd name="connsiteX7368" fmla="*/ 709778 w 1581150"/>
                <a:gd name="connsiteY7368" fmla="*/ 2282494 h 3181350"/>
                <a:gd name="connsiteX7369" fmla="*/ 703777 w 1581150"/>
                <a:gd name="connsiteY7369" fmla="*/ 2288400 h 3181350"/>
                <a:gd name="connsiteX7370" fmla="*/ 711873 w 1581150"/>
                <a:gd name="connsiteY7370" fmla="*/ 2279446 h 3181350"/>
                <a:gd name="connsiteX7371" fmla="*/ 706254 w 1581150"/>
                <a:gd name="connsiteY7371" fmla="*/ 2280589 h 3181350"/>
                <a:gd name="connsiteX7372" fmla="*/ 701682 w 1581150"/>
                <a:gd name="connsiteY7372" fmla="*/ 2267635 h 3181350"/>
                <a:gd name="connsiteX7373" fmla="*/ 689394 w 1581150"/>
                <a:gd name="connsiteY7373" fmla="*/ 2258872 h 3181350"/>
                <a:gd name="connsiteX7374" fmla="*/ 707587 w 1581150"/>
                <a:gd name="connsiteY7374" fmla="*/ 2261825 h 3181350"/>
                <a:gd name="connsiteX7375" fmla="*/ 711873 w 1581150"/>
                <a:gd name="connsiteY7375" fmla="*/ 2279446 h 3181350"/>
                <a:gd name="connsiteX7376" fmla="*/ 726351 w 1581150"/>
                <a:gd name="connsiteY7376" fmla="*/ 2208009 h 3181350"/>
                <a:gd name="connsiteX7377" fmla="*/ 727018 w 1581150"/>
                <a:gd name="connsiteY7377" fmla="*/ 2198674 h 3181350"/>
                <a:gd name="connsiteX7378" fmla="*/ 726351 w 1581150"/>
                <a:gd name="connsiteY7378" fmla="*/ 2208009 h 3181350"/>
                <a:gd name="connsiteX7379" fmla="*/ 731400 w 1581150"/>
                <a:gd name="connsiteY7379" fmla="*/ 2189435 h 3181350"/>
                <a:gd name="connsiteX7380" fmla="*/ 718731 w 1581150"/>
                <a:gd name="connsiteY7380" fmla="*/ 2186958 h 3181350"/>
                <a:gd name="connsiteX7381" fmla="*/ 719208 w 1581150"/>
                <a:gd name="connsiteY7381" fmla="*/ 2180672 h 3181350"/>
                <a:gd name="connsiteX7382" fmla="*/ 711778 w 1581150"/>
                <a:gd name="connsiteY7382" fmla="*/ 2181720 h 3181350"/>
                <a:gd name="connsiteX7383" fmla="*/ 706635 w 1581150"/>
                <a:gd name="connsiteY7383" fmla="*/ 2176576 h 3181350"/>
                <a:gd name="connsiteX7384" fmla="*/ 711016 w 1581150"/>
                <a:gd name="connsiteY7384" fmla="*/ 2167432 h 3181350"/>
                <a:gd name="connsiteX7385" fmla="*/ 717779 w 1581150"/>
                <a:gd name="connsiteY7385" fmla="*/ 2175814 h 3181350"/>
                <a:gd name="connsiteX7386" fmla="*/ 730733 w 1581150"/>
                <a:gd name="connsiteY7386" fmla="*/ 2175147 h 3181350"/>
                <a:gd name="connsiteX7387" fmla="*/ 732352 w 1581150"/>
                <a:gd name="connsiteY7387" fmla="*/ 2178481 h 3181350"/>
                <a:gd name="connsiteX7388" fmla="*/ 731400 w 1581150"/>
                <a:gd name="connsiteY7388" fmla="*/ 2189435 h 3181350"/>
                <a:gd name="connsiteX7389" fmla="*/ 726351 w 1581150"/>
                <a:gd name="connsiteY7389" fmla="*/ 2157526 h 3181350"/>
                <a:gd name="connsiteX7390" fmla="*/ 735781 w 1581150"/>
                <a:gd name="connsiteY7390" fmla="*/ 2155050 h 3181350"/>
                <a:gd name="connsiteX7391" fmla="*/ 737019 w 1581150"/>
                <a:gd name="connsiteY7391" fmla="*/ 2163051 h 3181350"/>
                <a:gd name="connsiteX7392" fmla="*/ 726351 w 1581150"/>
                <a:gd name="connsiteY7392" fmla="*/ 2157526 h 3181350"/>
                <a:gd name="connsiteX7393" fmla="*/ 766547 w 1581150"/>
                <a:gd name="connsiteY7393" fmla="*/ 2087994 h 3181350"/>
                <a:gd name="connsiteX7394" fmla="*/ 761880 w 1581150"/>
                <a:gd name="connsiteY7394" fmla="*/ 2125522 h 3181350"/>
                <a:gd name="connsiteX7395" fmla="*/ 754450 w 1581150"/>
                <a:gd name="connsiteY7395" fmla="*/ 2126570 h 3181350"/>
                <a:gd name="connsiteX7396" fmla="*/ 751116 w 1581150"/>
                <a:gd name="connsiteY7396" fmla="*/ 2146858 h 3181350"/>
                <a:gd name="connsiteX7397" fmla="*/ 744925 w 1581150"/>
                <a:gd name="connsiteY7397" fmla="*/ 2155812 h 3181350"/>
                <a:gd name="connsiteX7398" fmla="*/ 737877 w 1581150"/>
                <a:gd name="connsiteY7398" fmla="*/ 2150573 h 3181350"/>
                <a:gd name="connsiteX7399" fmla="*/ 740353 w 1581150"/>
                <a:gd name="connsiteY7399" fmla="*/ 2142858 h 3181350"/>
                <a:gd name="connsiteX7400" fmla="*/ 729114 w 1581150"/>
                <a:gd name="connsiteY7400" fmla="*/ 2145239 h 3181350"/>
                <a:gd name="connsiteX7401" fmla="*/ 729495 w 1581150"/>
                <a:gd name="connsiteY7401" fmla="*/ 2140572 h 3181350"/>
                <a:gd name="connsiteX7402" fmla="*/ 744258 w 1581150"/>
                <a:gd name="connsiteY7402" fmla="*/ 2140095 h 3181350"/>
                <a:gd name="connsiteX7403" fmla="*/ 736353 w 1581150"/>
                <a:gd name="connsiteY7403" fmla="*/ 2122188 h 3181350"/>
                <a:gd name="connsiteX7404" fmla="*/ 745306 w 1581150"/>
                <a:gd name="connsiteY7404" fmla="*/ 2125998 h 3181350"/>
                <a:gd name="connsiteX7405" fmla="*/ 749116 w 1581150"/>
                <a:gd name="connsiteY7405" fmla="*/ 2124665 h 3181350"/>
                <a:gd name="connsiteX7406" fmla="*/ 746068 w 1581150"/>
                <a:gd name="connsiteY7406" fmla="*/ 2116569 h 3181350"/>
                <a:gd name="connsiteX7407" fmla="*/ 755117 w 1581150"/>
                <a:gd name="connsiteY7407" fmla="*/ 2118759 h 3181350"/>
                <a:gd name="connsiteX7408" fmla="*/ 741401 w 1581150"/>
                <a:gd name="connsiteY7408" fmla="*/ 2105139 h 3181350"/>
                <a:gd name="connsiteX7409" fmla="*/ 740258 w 1581150"/>
                <a:gd name="connsiteY7409" fmla="*/ 2095614 h 3181350"/>
                <a:gd name="connsiteX7410" fmla="*/ 747592 w 1581150"/>
                <a:gd name="connsiteY7410" fmla="*/ 2096185 h 3181350"/>
                <a:gd name="connsiteX7411" fmla="*/ 742544 w 1581150"/>
                <a:gd name="connsiteY7411" fmla="*/ 2089518 h 3181350"/>
                <a:gd name="connsiteX7412" fmla="*/ 755403 w 1581150"/>
                <a:gd name="connsiteY7412" fmla="*/ 2090470 h 3181350"/>
                <a:gd name="connsiteX7413" fmla="*/ 757689 w 1581150"/>
                <a:gd name="connsiteY7413" fmla="*/ 2084374 h 3181350"/>
                <a:gd name="connsiteX7414" fmla="*/ 770643 w 1581150"/>
                <a:gd name="connsiteY7414" fmla="*/ 2083707 h 3181350"/>
                <a:gd name="connsiteX7415" fmla="*/ 774072 w 1581150"/>
                <a:gd name="connsiteY7415" fmla="*/ 2087136 h 3181350"/>
                <a:gd name="connsiteX7416" fmla="*/ 766547 w 1581150"/>
                <a:gd name="connsiteY7416" fmla="*/ 2087994 h 3181350"/>
                <a:gd name="connsiteX7417" fmla="*/ 773119 w 1581150"/>
                <a:gd name="connsiteY7417" fmla="*/ 2074277 h 3181350"/>
                <a:gd name="connsiteX7418" fmla="*/ 765975 w 1581150"/>
                <a:gd name="connsiteY7418" fmla="*/ 2070563 h 3181350"/>
                <a:gd name="connsiteX7419" fmla="*/ 772548 w 1581150"/>
                <a:gd name="connsiteY7419" fmla="*/ 2082088 h 3181350"/>
                <a:gd name="connsiteX7420" fmla="*/ 765118 w 1581150"/>
                <a:gd name="connsiteY7420" fmla="*/ 2083136 h 3181350"/>
                <a:gd name="connsiteX7421" fmla="*/ 763689 w 1581150"/>
                <a:gd name="connsiteY7421" fmla="*/ 2076754 h 3181350"/>
                <a:gd name="connsiteX7422" fmla="*/ 757689 w 1581150"/>
                <a:gd name="connsiteY7422" fmla="*/ 2082660 h 3181350"/>
                <a:gd name="connsiteX7423" fmla="*/ 750831 w 1581150"/>
                <a:gd name="connsiteY7423" fmla="*/ 2075802 h 3181350"/>
                <a:gd name="connsiteX7424" fmla="*/ 744639 w 1581150"/>
                <a:gd name="connsiteY7424" fmla="*/ 2084755 h 3181350"/>
                <a:gd name="connsiteX7425" fmla="*/ 743401 w 1581150"/>
                <a:gd name="connsiteY7425" fmla="*/ 2076849 h 3181350"/>
                <a:gd name="connsiteX7426" fmla="*/ 734543 w 1581150"/>
                <a:gd name="connsiteY7426" fmla="*/ 2071420 h 3181350"/>
                <a:gd name="connsiteX7427" fmla="*/ 732257 w 1581150"/>
                <a:gd name="connsiteY7427" fmla="*/ 2077516 h 3181350"/>
                <a:gd name="connsiteX7428" fmla="*/ 719779 w 1581150"/>
                <a:gd name="connsiteY7428" fmla="*/ 2071801 h 3181350"/>
                <a:gd name="connsiteX7429" fmla="*/ 723780 w 1581150"/>
                <a:gd name="connsiteY7429" fmla="*/ 2067419 h 3181350"/>
                <a:gd name="connsiteX7430" fmla="*/ 722160 w 1581150"/>
                <a:gd name="connsiteY7430" fmla="*/ 2064181 h 3181350"/>
                <a:gd name="connsiteX7431" fmla="*/ 714540 w 1581150"/>
                <a:gd name="connsiteY7431" fmla="*/ 2066753 h 3181350"/>
                <a:gd name="connsiteX7432" fmla="*/ 712254 w 1581150"/>
                <a:gd name="connsiteY7432" fmla="*/ 2072944 h 3181350"/>
                <a:gd name="connsiteX7433" fmla="*/ 711873 w 1581150"/>
                <a:gd name="connsiteY7433" fmla="*/ 2072753 h 3181350"/>
                <a:gd name="connsiteX7434" fmla="*/ 713397 w 1581150"/>
                <a:gd name="connsiteY7434" fmla="*/ 2066657 h 3181350"/>
                <a:gd name="connsiteX7435" fmla="*/ 714445 w 1581150"/>
                <a:gd name="connsiteY7435" fmla="*/ 2066753 h 3181350"/>
                <a:gd name="connsiteX7436" fmla="*/ 714159 w 1581150"/>
                <a:gd name="connsiteY7436" fmla="*/ 2063514 h 3181350"/>
                <a:gd name="connsiteX7437" fmla="*/ 715017 w 1581150"/>
                <a:gd name="connsiteY7437" fmla="*/ 2059990 h 3181350"/>
                <a:gd name="connsiteX7438" fmla="*/ 727209 w 1581150"/>
                <a:gd name="connsiteY7438" fmla="*/ 2067705 h 3181350"/>
                <a:gd name="connsiteX7439" fmla="*/ 743496 w 1581150"/>
                <a:gd name="connsiteY7439" fmla="*/ 2072087 h 3181350"/>
                <a:gd name="connsiteX7440" fmla="*/ 747306 w 1581150"/>
                <a:gd name="connsiteY7440" fmla="*/ 2070753 h 3181350"/>
                <a:gd name="connsiteX7441" fmla="*/ 744258 w 1581150"/>
                <a:gd name="connsiteY7441" fmla="*/ 2062657 h 3181350"/>
                <a:gd name="connsiteX7442" fmla="*/ 760260 w 1581150"/>
                <a:gd name="connsiteY7442" fmla="*/ 2070086 h 3181350"/>
                <a:gd name="connsiteX7443" fmla="*/ 756165 w 1581150"/>
                <a:gd name="connsiteY7443" fmla="*/ 2050846 h 3181350"/>
                <a:gd name="connsiteX7444" fmla="*/ 763689 w 1581150"/>
                <a:gd name="connsiteY7444" fmla="*/ 2048274 h 3181350"/>
                <a:gd name="connsiteX7445" fmla="*/ 761308 w 1581150"/>
                <a:gd name="connsiteY7445" fmla="*/ 2055990 h 3181350"/>
                <a:gd name="connsiteX7446" fmla="*/ 775786 w 1581150"/>
                <a:gd name="connsiteY7446" fmla="*/ 2060181 h 3181350"/>
                <a:gd name="connsiteX7447" fmla="*/ 777024 w 1581150"/>
                <a:gd name="connsiteY7447" fmla="*/ 2068182 h 3181350"/>
                <a:gd name="connsiteX7448" fmla="*/ 773119 w 1581150"/>
                <a:gd name="connsiteY7448" fmla="*/ 2074277 h 3181350"/>
                <a:gd name="connsiteX7449" fmla="*/ 769500 w 1581150"/>
                <a:gd name="connsiteY7449" fmla="*/ 2048846 h 3181350"/>
                <a:gd name="connsiteX7450" fmla="*/ 782358 w 1581150"/>
                <a:gd name="connsiteY7450" fmla="*/ 2049798 h 3181350"/>
                <a:gd name="connsiteX7451" fmla="*/ 769500 w 1581150"/>
                <a:gd name="connsiteY7451" fmla="*/ 2048846 h 3181350"/>
                <a:gd name="connsiteX7452" fmla="*/ 740448 w 1581150"/>
                <a:gd name="connsiteY7452" fmla="*/ 2615869 h 3181350"/>
                <a:gd name="connsiteX7453" fmla="*/ 747402 w 1581150"/>
                <a:gd name="connsiteY7453" fmla="*/ 2621108 h 3181350"/>
                <a:gd name="connsiteX7454" fmla="*/ 740448 w 1581150"/>
                <a:gd name="connsiteY7454" fmla="*/ 2615869 h 3181350"/>
                <a:gd name="connsiteX7455" fmla="*/ 785406 w 1581150"/>
                <a:gd name="connsiteY7455" fmla="*/ 2007412 h 3181350"/>
                <a:gd name="connsiteX7456" fmla="*/ 791407 w 1581150"/>
                <a:gd name="connsiteY7456" fmla="*/ 2001507 h 3181350"/>
                <a:gd name="connsiteX7457" fmla="*/ 790931 w 1581150"/>
                <a:gd name="connsiteY7457" fmla="*/ 2007793 h 3181350"/>
                <a:gd name="connsiteX7458" fmla="*/ 794550 w 1581150"/>
                <a:gd name="connsiteY7458" fmla="*/ 2008079 h 3181350"/>
                <a:gd name="connsiteX7459" fmla="*/ 785406 w 1581150"/>
                <a:gd name="connsiteY7459" fmla="*/ 2007412 h 3181350"/>
                <a:gd name="connsiteX7460" fmla="*/ 794265 w 1581150"/>
                <a:gd name="connsiteY7460" fmla="*/ 1987600 h 3181350"/>
                <a:gd name="connsiteX7461" fmla="*/ 789312 w 1581150"/>
                <a:gd name="connsiteY7461" fmla="*/ 1979313 h 3181350"/>
                <a:gd name="connsiteX7462" fmla="*/ 794931 w 1581150"/>
                <a:gd name="connsiteY7462" fmla="*/ 1978170 h 3181350"/>
                <a:gd name="connsiteX7463" fmla="*/ 803599 w 1581150"/>
                <a:gd name="connsiteY7463" fmla="*/ 1986648 h 3181350"/>
                <a:gd name="connsiteX7464" fmla="*/ 794265 w 1581150"/>
                <a:gd name="connsiteY7464" fmla="*/ 1987600 h 3181350"/>
                <a:gd name="connsiteX7465" fmla="*/ 758736 w 1581150"/>
                <a:gd name="connsiteY7465" fmla="*/ 2667685 h 3181350"/>
                <a:gd name="connsiteX7466" fmla="*/ 752736 w 1581150"/>
                <a:gd name="connsiteY7466" fmla="*/ 2673591 h 3181350"/>
                <a:gd name="connsiteX7467" fmla="*/ 758736 w 1581150"/>
                <a:gd name="connsiteY7467" fmla="*/ 2667685 h 3181350"/>
                <a:gd name="connsiteX7468" fmla="*/ 749497 w 1581150"/>
                <a:gd name="connsiteY7468" fmla="*/ 2693784 h 3181350"/>
                <a:gd name="connsiteX7469" fmla="*/ 760260 w 1581150"/>
                <a:gd name="connsiteY7469" fmla="*/ 2697689 h 3181350"/>
                <a:gd name="connsiteX7470" fmla="*/ 749497 w 1581150"/>
                <a:gd name="connsiteY7470" fmla="*/ 2693784 h 3181350"/>
                <a:gd name="connsiteX7471" fmla="*/ 751497 w 1581150"/>
                <a:gd name="connsiteY7471" fmla="*/ 2715977 h 3181350"/>
                <a:gd name="connsiteX7472" fmla="*/ 761213 w 1581150"/>
                <a:gd name="connsiteY7472" fmla="*/ 2708833 h 3181350"/>
                <a:gd name="connsiteX7473" fmla="*/ 762356 w 1581150"/>
                <a:gd name="connsiteY7473" fmla="*/ 2718358 h 3181350"/>
                <a:gd name="connsiteX7474" fmla="*/ 751497 w 1581150"/>
                <a:gd name="connsiteY7474" fmla="*/ 2715977 h 3181350"/>
                <a:gd name="connsiteX7475" fmla="*/ 812648 w 1581150"/>
                <a:gd name="connsiteY7475" fmla="*/ 1914829 h 3181350"/>
                <a:gd name="connsiteX7476" fmla="*/ 807885 w 1581150"/>
                <a:gd name="connsiteY7476" fmla="*/ 1905018 h 3181350"/>
                <a:gd name="connsiteX7477" fmla="*/ 813315 w 1581150"/>
                <a:gd name="connsiteY7477" fmla="*/ 1907019 h 3181350"/>
                <a:gd name="connsiteX7478" fmla="*/ 797503 w 1581150"/>
                <a:gd name="connsiteY7478" fmla="*/ 1896351 h 3181350"/>
                <a:gd name="connsiteX7479" fmla="*/ 804552 w 1581150"/>
                <a:gd name="connsiteY7479" fmla="*/ 1901589 h 3181350"/>
                <a:gd name="connsiteX7480" fmla="*/ 802075 w 1581150"/>
                <a:gd name="connsiteY7480" fmla="*/ 1909305 h 3181350"/>
                <a:gd name="connsiteX7481" fmla="*/ 796836 w 1581150"/>
                <a:gd name="connsiteY7481" fmla="*/ 1905780 h 3181350"/>
                <a:gd name="connsiteX7482" fmla="*/ 796360 w 1581150"/>
                <a:gd name="connsiteY7482" fmla="*/ 1912067 h 3181350"/>
                <a:gd name="connsiteX7483" fmla="*/ 807504 w 1581150"/>
                <a:gd name="connsiteY7483" fmla="*/ 1911305 h 3181350"/>
                <a:gd name="connsiteX7484" fmla="*/ 815982 w 1581150"/>
                <a:gd name="connsiteY7484" fmla="*/ 1921401 h 3181350"/>
                <a:gd name="connsiteX7485" fmla="*/ 806457 w 1581150"/>
                <a:gd name="connsiteY7485" fmla="*/ 1925402 h 3181350"/>
                <a:gd name="connsiteX7486" fmla="*/ 806838 w 1581150"/>
                <a:gd name="connsiteY7486" fmla="*/ 1920735 h 3181350"/>
                <a:gd name="connsiteX7487" fmla="*/ 797217 w 1581150"/>
                <a:gd name="connsiteY7487" fmla="*/ 1926354 h 3181350"/>
                <a:gd name="connsiteX7488" fmla="*/ 807409 w 1581150"/>
                <a:gd name="connsiteY7488" fmla="*/ 1938165 h 3181350"/>
                <a:gd name="connsiteX7489" fmla="*/ 796170 w 1581150"/>
                <a:gd name="connsiteY7489" fmla="*/ 1940451 h 3181350"/>
                <a:gd name="connsiteX7490" fmla="*/ 799122 w 1581150"/>
                <a:gd name="connsiteY7490" fmla="*/ 1950072 h 3181350"/>
                <a:gd name="connsiteX7491" fmla="*/ 812457 w 1581150"/>
                <a:gd name="connsiteY7491" fmla="*/ 1944737 h 3181350"/>
                <a:gd name="connsiteX7492" fmla="*/ 791026 w 1581150"/>
                <a:gd name="connsiteY7492" fmla="*/ 1960549 h 3181350"/>
                <a:gd name="connsiteX7493" fmla="*/ 794360 w 1581150"/>
                <a:gd name="connsiteY7493" fmla="*/ 1965502 h 3181350"/>
                <a:gd name="connsiteX7494" fmla="*/ 778929 w 1581150"/>
                <a:gd name="connsiteY7494" fmla="*/ 1973789 h 3181350"/>
                <a:gd name="connsiteX7495" fmla="*/ 770166 w 1581150"/>
                <a:gd name="connsiteY7495" fmla="*/ 1966836 h 3181350"/>
                <a:gd name="connsiteX7496" fmla="*/ 775215 w 1581150"/>
                <a:gd name="connsiteY7496" fmla="*/ 1948262 h 3181350"/>
                <a:gd name="connsiteX7497" fmla="*/ 779215 w 1581150"/>
                <a:gd name="connsiteY7497" fmla="*/ 1969026 h 3181350"/>
                <a:gd name="connsiteX7498" fmla="*/ 782930 w 1581150"/>
                <a:gd name="connsiteY7498" fmla="*/ 1969312 h 3181350"/>
                <a:gd name="connsiteX7499" fmla="*/ 791407 w 1581150"/>
                <a:gd name="connsiteY7499" fmla="*/ 1954167 h 3181350"/>
                <a:gd name="connsiteX7500" fmla="*/ 792360 w 1581150"/>
                <a:gd name="connsiteY7500" fmla="*/ 1941594 h 3181350"/>
                <a:gd name="connsiteX7501" fmla="*/ 784930 w 1581150"/>
                <a:gd name="connsiteY7501" fmla="*/ 1942642 h 3181350"/>
                <a:gd name="connsiteX7502" fmla="*/ 796551 w 1581150"/>
                <a:gd name="connsiteY7502" fmla="*/ 1935594 h 3181350"/>
                <a:gd name="connsiteX7503" fmla="*/ 782168 w 1581150"/>
                <a:gd name="connsiteY7503" fmla="*/ 1929783 h 3181350"/>
                <a:gd name="connsiteX7504" fmla="*/ 782739 w 1581150"/>
                <a:gd name="connsiteY7504" fmla="*/ 1921973 h 3181350"/>
                <a:gd name="connsiteX7505" fmla="*/ 781692 w 1581150"/>
                <a:gd name="connsiteY7505" fmla="*/ 1910828 h 3181350"/>
                <a:gd name="connsiteX7506" fmla="*/ 789597 w 1581150"/>
                <a:gd name="connsiteY7506" fmla="*/ 1903494 h 3181350"/>
                <a:gd name="connsiteX7507" fmla="*/ 782549 w 1581150"/>
                <a:gd name="connsiteY7507" fmla="*/ 1898256 h 3181350"/>
                <a:gd name="connsiteX7508" fmla="*/ 791979 w 1581150"/>
                <a:gd name="connsiteY7508" fmla="*/ 1895779 h 3181350"/>
                <a:gd name="connsiteX7509" fmla="*/ 787311 w 1581150"/>
                <a:gd name="connsiteY7509" fmla="*/ 1884349 h 3181350"/>
                <a:gd name="connsiteX7510" fmla="*/ 786930 w 1581150"/>
                <a:gd name="connsiteY7510" fmla="*/ 1889111 h 3181350"/>
                <a:gd name="connsiteX7511" fmla="*/ 776548 w 1581150"/>
                <a:gd name="connsiteY7511" fmla="*/ 1878920 h 3181350"/>
                <a:gd name="connsiteX7512" fmla="*/ 781787 w 1581150"/>
                <a:gd name="connsiteY7512" fmla="*/ 1883968 h 3181350"/>
                <a:gd name="connsiteX7513" fmla="*/ 777024 w 1581150"/>
                <a:gd name="connsiteY7513" fmla="*/ 1872633 h 3181350"/>
                <a:gd name="connsiteX7514" fmla="*/ 792550 w 1581150"/>
                <a:gd name="connsiteY7514" fmla="*/ 1887969 h 3181350"/>
                <a:gd name="connsiteX7515" fmla="*/ 794741 w 1581150"/>
                <a:gd name="connsiteY7515" fmla="*/ 1883397 h 3181350"/>
                <a:gd name="connsiteX7516" fmla="*/ 804837 w 1581150"/>
                <a:gd name="connsiteY7516" fmla="*/ 1896732 h 3181350"/>
                <a:gd name="connsiteX7517" fmla="*/ 817887 w 1581150"/>
                <a:gd name="connsiteY7517" fmla="*/ 1894541 h 3181350"/>
                <a:gd name="connsiteX7518" fmla="*/ 811981 w 1581150"/>
                <a:gd name="connsiteY7518" fmla="*/ 1898827 h 3181350"/>
                <a:gd name="connsiteX7519" fmla="*/ 819125 w 1581150"/>
                <a:gd name="connsiteY7519" fmla="*/ 1902447 h 3181350"/>
                <a:gd name="connsiteX7520" fmla="*/ 812648 w 1581150"/>
                <a:gd name="connsiteY7520" fmla="*/ 1914829 h 3181350"/>
                <a:gd name="connsiteX7521" fmla="*/ 766166 w 1581150"/>
                <a:gd name="connsiteY7521" fmla="*/ 2717120 h 3181350"/>
                <a:gd name="connsiteX7522" fmla="*/ 769785 w 1581150"/>
                <a:gd name="connsiteY7522" fmla="*/ 2717405 h 3181350"/>
                <a:gd name="connsiteX7523" fmla="*/ 771214 w 1581150"/>
                <a:gd name="connsiteY7523" fmla="*/ 2723787 h 3181350"/>
                <a:gd name="connsiteX7524" fmla="*/ 766166 w 1581150"/>
                <a:gd name="connsiteY7524" fmla="*/ 2717120 h 3181350"/>
                <a:gd name="connsiteX7525" fmla="*/ 776072 w 1581150"/>
                <a:gd name="connsiteY7525" fmla="*/ 2733598 h 3181350"/>
                <a:gd name="connsiteX7526" fmla="*/ 767023 w 1581150"/>
                <a:gd name="connsiteY7526" fmla="*/ 2731312 h 3181350"/>
                <a:gd name="connsiteX7527" fmla="*/ 776453 w 1581150"/>
                <a:gd name="connsiteY7527" fmla="*/ 2728836 h 3181350"/>
                <a:gd name="connsiteX7528" fmla="*/ 776072 w 1581150"/>
                <a:gd name="connsiteY7528" fmla="*/ 2733598 h 3181350"/>
                <a:gd name="connsiteX7529" fmla="*/ 775596 w 1581150"/>
                <a:gd name="connsiteY7529" fmla="*/ 2689402 h 3181350"/>
                <a:gd name="connsiteX7530" fmla="*/ 786168 w 1581150"/>
                <a:gd name="connsiteY7530" fmla="*/ 2696546 h 3181350"/>
                <a:gd name="connsiteX7531" fmla="*/ 775596 w 1581150"/>
                <a:gd name="connsiteY7531" fmla="*/ 2689402 h 3181350"/>
                <a:gd name="connsiteX7532" fmla="*/ 785692 w 1581150"/>
                <a:gd name="connsiteY7532" fmla="*/ 2727978 h 3181350"/>
                <a:gd name="connsiteX7533" fmla="*/ 796455 w 1581150"/>
                <a:gd name="connsiteY7533" fmla="*/ 2731979 h 3181350"/>
                <a:gd name="connsiteX7534" fmla="*/ 784930 w 1581150"/>
                <a:gd name="connsiteY7534" fmla="*/ 2739027 h 3181350"/>
                <a:gd name="connsiteX7535" fmla="*/ 785692 w 1581150"/>
                <a:gd name="connsiteY7535" fmla="*/ 2727978 h 3181350"/>
                <a:gd name="connsiteX7536" fmla="*/ 797884 w 1581150"/>
                <a:gd name="connsiteY7536" fmla="*/ 2787224 h 3181350"/>
                <a:gd name="connsiteX7537" fmla="*/ 803885 w 1581150"/>
                <a:gd name="connsiteY7537" fmla="*/ 2781318 h 3181350"/>
                <a:gd name="connsiteX7538" fmla="*/ 805695 w 1581150"/>
                <a:gd name="connsiteY7538" fmla="*/ 2783033 h 3181350"/>
                <a:gd name="connsiteX7539" fmla="*/ 797884 w 1581150"/>
                <a:gd name="connsiteY7539" fmla="*/ 2787224 h 3181350"/>
                <a:gd name="connsiteX7540" fmla="*/ 803313 w 1581150"/>
                <a:gd name="connsiteY7540" fmla="*/ 2763983 h 3181350"/>
                <a:gd name="connsiteX7541" fmla="*/ 811410 w 1581150"/>
                <a:gd name="connsiteY7541" fmla="*/ 2778746 h 3181350"/>
                <a:gd name="connsiteX7542" fmla="*/ 793503 w 1581150"/>
                <a:gd name="connsiteY7542" fmla="*/ 2771127 h 3181350"/>
                <a:gd name="connsiteX7543" fmla="*/ 788550 w 1581150"/>
                <a:gd name="connsiteY7543" fmla="*/ 2762840 h 3181350"/>
                <a:gd name="connsiteX7544" fmla="*/ 800265 w 1581150"/>
                <a:gd name="connsiteY7544" fmla="*/ 2754267 h 3181350"/>
                <a:gd name="connsiteX7545" fmla="*/ 816077 w 1581150"/>
                <a:gd name="connsiteY7545" fmla="*/ 2764935 h 3181350"/>
                <a:gd name="connsiteX7546" fmla="*/ 803313 w 1581150"/>
                <a:gd name="connsiteY7546" fmla="*/ 2763983 h 3181350"/>
                <a:gd name="connsiteX7547" fmla="*/ 818553 w 1581150"/>
                <a:gd name="connsiteY7547" fmla="*/ 2757220 h 3181350"/>
                <a:gd name="connsiteX7548" fmla="*/ 829793 w 1581150"/>
                <a:gd name="connsiteY7548" fmla="*/ 2754934 h 3181350"/>
                <a:gd name="connsiteX7549" fmla="*/ 825602 w 1581150"/>
                <a:gd name="connsiteY7549" fmla="*/ 2762459 h 3181350"/>
                <a:gd name="connsiteX7550" fmla="*/ 818553 w 1581150"/>
                <a:gd name="connsiteY7550" fmla="*/ 2757220 h 3181350"/>
                <a:gd name="connsiteX7551" fmla="*/ 822459 w 1581150"/>
                <a:gd name="connsiteY7551" fmla="*/ 2779604 h 3181350"/>
                <a:gd name="connsiteX7552" fmla="*/ 829031 w 1581150"/>
                <a:gd name="connsiteY7552" fmla="*/ 2791129 h 3181350"/>
                <a:gd name="connsiteX7553" fmla="*/ 822459 w 1581150"/>
                <a:gd name="connsiteY7553" fmla="*/ 2779604 h 3181350"/>
                <a:gd name="connsiteX7554" fmla="*/ 843890 w 1581150"/>
                <a:gd name="connsiteY7554" fmla="*/ 2789034 h 3181350"/>
                <a:gd name="connsiteX7555" fmla="*/ 840175 w 1581150"/>
                <a:gd name="connsiteY7555" fmla="*/ 2788748 h 3181350"/>
                <a:gd name="connsiteX7556" fmla="*/ 834365 w 1581150"/>
                <a:gd name="connsiteY7556" fmla="*/ 2767793 h 3181350"/>
                <a:gd name="connsiteX7557" fmla="*/ 851986 w 1581150"/>
                <a:gd name="connsiteY7557" fmla="*/ 2778556 h 3181350"/>
                <a:gd name="connsiteX7558" fmla="*/ 845033 w 1581150"/>
                <a:gd name="connsiteY7558" fmla="*/ 2773317 h 3181350"/>
                <a:gd name="connsiteX7559" fmla="*/ 847795 w 1581150"/>
                <a:gd name="connsiteY7559" fmla="*/ 2786176 h 3181350"/>
                <a:gd name="connsiteX7560" fmla="*/ 843890 w 1581150"/>
                <a:gd name="connsiteY7560" fmla="*/ 2789034 h 3181350"/>
                <a:gd name="connsiteX7561" fmla="*/ 847700 w 1581150"/>
                <a:gd name="connsiteY7561" fmla="*/ 2811417 h 3181350"/>
                <a:gd name="connsiteX7562" fmla="*/ 849986 w 1581150"/>
                <a:gd name="connsiteY7562" fmla="*/ 2805321 h 3181350"/>
                <a:gd name="connsiteX7563" fmla="*/ 847700 w 1581150"/>
                <a:gd name="connsiteY7563" fmla="*/ 2811417 h 3181350"/>
                <a:gd name="connsiteX7564" fmla="*/ 860178 w 1581150"/>
                <a:gd name="connsiteY7564" fmla="*/ 2742933 h 3181350"/>
                <a:gd name="connsiteX7565" fmla="*/ 870369 w 1581150"/>
                <a:gd name="connsiteY7565" fmla="*/ 2754744 h 3181350"/>
                <a:gd name="connsiteX7566" fmla="*/ 860178 w 1581150"/>
                <a:gd name="connsiteY7566" fmla="*/ 2742933 h 3181350"/>
                <a:gd name="connsiteX7567" fmla="*/ 856558 w 1581150"/>
                <a:gd name="connsiteY7567" fmla="*/ 2766364 h 3181350"/>
                <a:gd name="connsiteX7568" fmla="*/ 866274 w 1581150"/>
                <a:gd name="connsiteY7568" fmla="*/ 2759220 h 3181350"/>
                <a:gd name="connsiteX7569" fmla="*/ 864464 w 1581150"/>
                <a:gd name="connsiteY7569" fmla="*/ 2759125 h 3181350"/>
                <a:gd name="connsiteX7570" fmla="*/ 863511 w 1581150"/>
                <a:gd name="connsiteY7570" fmla="*/ 2771698 h 3181350"/>
                <a:gd name="connsiteX7571" fmla="*/ 856558 w 1581150"/>
                <a:gd name="connsiteY7571" fmla="*/ 2766364 h 3181350"/>
                <a:gd name="connsiteX7572" fmla="*/ 864845 w 1581150"/>
                <a:gd name="connsiteY7572" fmla="*/ 2830086 h 3181350"/>
                <a:gd name="connsiteX7573" fmla="*/ 859892 w 1581150"/>
                <a:gd name="connsiteY7573" fmla="*/ 2821800 h 3181350"/>
                <a:gd name="connsiteX7574" fmla="*/ 864845 w 1581150"/>
                <a:gd name="connsiteY7574" fmla="*/ 2830086 h 3181350"/>
                <a:gd name="connsiteX7575" fmla="*/ 868179 w 1581150"/>
                <a:gd name="connsiteY7575" fmla="*/ 2759316 h 3181350"/>
                <a:gd name="connsiteX7576" fmla="*/ 877132 w 1581150"/>
                <a:gd name="connsiteY7576" fmla="*/ 2763126 h 3181350"/>
                <a:gd name="connsiteX7577" fmla="*/ 868179 w 1581150"/>
                <a:gd name="connsiteY7577" fmla="*/ 2759316 h 3181350"/>
                <a:gd name="connsiteX7578" fmla="*/ 869131 w 1581150"/>
                <a:gd name="connsiteY7578" fmla="*/ 2746838 h 3181350"/>
                <a:gd name="connsiteX7579" fmla="*/ 888562 w 1581150"/>
                <a:gd name="connsiteY7579" fmla="*/ 2759316 h 3181350"/>
                <a:gd name="connsiteX7580" fmla="*/ 869131 w 1581150"/>
                <a:gd name="connsiteY7580" fmla="*/ 2746838 h 3181350"/>
                <a:gd name="connsiteX7581" fmla="*/ 886752 w 1581150"/>
                <a:gd name="connsiteY7581" fmla="*/ 2782747 h 3181350"/>
                <a:gd name="connsiteX7582" fmla="*/ 887133 w 1581150"/>
                <a:gd name="connsiteY7582" fmla="*/ 2778080 h 3181350"/>
                <a:gd name="connsiteX7583" fmla="*/ 894468 w 1581150"/>
                <a:gd name="connsiteY7583" fmla="*/ 2778651 h 3181350"/>
                <a:gd name="connsiteX7584" fmla="*/ 886752 w 1581150"/>
                <a:gd name="connsiteY7584" fmla="*/ 2782747 h 3181350"/>
                <a:gd name="connsiteX7585" fmla="*/ 907707 w 1581150"/>
                <a:gd name="connsiteY7585" fmla="*/ 2773317 h 3181350"/>
                <a:gd name="connsiteX7586" fmla="*/ 891324 w 1581150"/>
                <a:gd name="connsiteY7586" fmla="*/ 2770555 h 3181350"/>
                <a:gd name="connsiteX7587" fmla="*/ 890086 w 1581150"/>
                <a:gd name="connsiteY7587" fmla="*/ 2762554 h 3181350"/>
                <a:gd name="connsiteX7588" fmla="*/ 901326 w 1581150"/>
                <a:gd name="connsiteY7588" fmla="*/ 2760268 h 3181350"/>
                <a:gd name="connsiteX7589" fmla="*/ 900564 w 1581150"/>
                <a:gd name="connsiteY7589" fmla="*/ 2771222 h 3181350"/>
                <a:gd name="connsiteX7590" fmla="*/ 907993 w 1581150"/>
                <a:gd name="connsiteY7590" fmla="*/ 2770174 h 3181350"/>
                <a:gd name="connsiteX7591" fmla="*/ 907707 w 1581150"/>
                <a:gd name="connsiteY7591" fmla="*/ 2773317 h 3181350"/>
                <a:gd name="connsiteX7592" fmla="*/ 906279 w 1581150"/>
                <a:gd name="connsiteY7592" fmla="*/ 2768460 h 3181350"/>
                <a:gd name="connsiteX7593" fmla="*/ 905517 w 1581150"/>
                <a:gd name="connsiteY7593" fmla="*/ 2754267 h 3181350"/>
                <a:gd name="connsiteX7594" fmla="*/ 917994 w 1581150"/>
                <a:gd name="connsiteY7594" fmla="*/ 2759887 h 3181350"/>
                <a:gd name="connsiteX7595" fmla="*/ 919328 w 1581150"/>
                <a:gd name="connsiteY7595" fmla="*/ 2766269 h 3181350"/>
                <a:gd name="connsiteX7596" fmla="*/ 914946 w 1581150"/>
                <a:gd name="connsiteY7596" fmla="*/ 2775413 h 3181350"/>
                <a:gd name="connsiteX7597" fmla="*/ 906279 w 1581150"/>
                <a:gd name="connsiteY7597" fmla="*/ 2768460 h 3181350"/>
                <a:gd name="connsiteX7598" fmla="*/ 912946 w 1581150"/>
                <a:gd name="connsiteY7598" fmla="*/ 2778461 h 3181350"/>
                <a:gd name="connsiteX7599" fmla="*/ 914661 w 1581150"/>
                <a:gd name="connsiteY7599" fmla="*/ 2780175 h 3181350"/>
                <a:gd name="connsiteX7600" fmla="*/ 918375 w 1581150"/>
                <a:gd name="connsiteY7600" fmla="*/ 2780461 h 3181350"/>
                <a:gd name="connsiteX7601" fmla="*/ 915708 w 1581150"/>
                <a:gd name="connsiteY7601" fmla="*/ 2791320 h 3181350"/>
                <a:gd name="connsiteX7602" fmla="*/ 912946 w 1581150"/>
                <a:gd name="connsiteY7602" fmla="*/ 2778461 h 3181350"/>
                <a:gd name="connsiteX7603" fmla="*/ 909898 w 1581150"/>
                <a:gd name="connsiteY7603" fmla="*/ 2819133 h 3181350"/>
                <a:gd name="connsiteX7604" fmla="*/ 918852 w 1581150"/>
                <a:gd name="connsiteY7604" fmla="*/ 2822943 h 3181350"/>
                <a:gd name="connsiteX7605" fmla="*/ 909898 w 1581150"/>
                <a:gd name="connsiteY7605" fmla="*/ 2819133 h 3181350"/>
                <a:gd name="connsiteX7606" fmla="*/ 912851 w 1581150"/>
                <a:gd name="connsiteY7606" fmla="*/ 2854089 h 3181350"/>
                <a:gd name="connsiteX7607" fmla="*/ 920757 w 1581150"/>
                <a:gd name="connsiteY7607" fmla="*/ 2846755 h 3181350"/>
                <a:gd name="connsiteX7608" fmla="*/ 912851 w 1581150"/>
                <a:gd name="connsiteY7608" fmla="*/ 2854089 h 3181350"/>
                <a:gd name="connsiteX7609" fmla="*/ 933330 w 1581150"/>
                <a:gd name="connsiteY7609" fmla="*/ 2751600 h 3181350"/>
                <a:gd name="connsiteX7610" fmla="*/ 927043 w 1581150"/>
                <a:gd name="connsiteY7610" fmla="*/ 2762173 h 3181350"/>
                <a:gd name="connsiteX7611" fmla="*/ 933330 w 1581150"/>
                <a:gd name="connsiteY7611" fmla="*/ 2751600 h 3181350"/>
                <a:gd name="connsiteX7612" fmla="*/ 925710 w 1581150"/>
                <a:gd name="connsiteY7612" fmla="*/ 2804654 h 3181350"/>
                <a:gd name="connsiteX7613" fmla="*/ 936949 w 1581150"/>
                <a:gd name="connsiteY7613" fmla="*/ 2802273 h 3181350"/>
                <a:gd name="connsiteX7614" fmla="*/ 925710 w 1581150"/>
                <a:gd name="connsiteY7614" fmla="*/ 2804654 h 3181350"/>
                <a:gd name="connsiteX7615" fmla="*/ 948284 w 1581150"/>
                <a:gd name="connsiteY7615" fmla="*/ 2798368 h 3181350"/>
                <a:gd name="connsiteX7616" fmla="*/ 939616 w 1581150"/>
                <a:gd name="connsiteY7616" fmla="*/ 2791415 h 3181350"/>
                <a:gd name="connsiteX7617" fmla="*/ 948284 w 1581150"/>
                <a:gd name="connsiteY7617" fmla="*/ 2798368 h 3181350"/>
                <a:gd name="connsiteX7618" fmla="*/ 952475 w 1581150"/>
                <a:gd name="connsiteY7618" fmla="*/ 2741980 h 3181350"/>
                <a:gd name="connsiteX7619" fmla="*/ 949903 w 1581150"/>
                <a:gd name="connsiteY7619" fmla="*/ 2725978 h 3181350"/>
                <a:gd name="connsiteX7620" fmla="*/ 961809 w 1581150"/>
                <a:gd name="connsiteY7620" fmla="*/ 2739504 h 3181350"/>
                <a:gd name="connsiteX7621" fmla="*/ 952475 w 1581150"/>
                <a:gd name="connsiteY7621" fmla="*/ 2741980 h 3181350"/>
                <a:gd name="connsiteX7622" fmla="*/ 947236 w 1581150"/>
                <a:gd name="connsiteY7622" fmla="*/ 2862947 h 3181350"/>
                <a:gd name="connsiteX7623" fmla="*/ 961714 w 1581150"/>
                <a:gd name="connsiteY7623" fmla="*/ 2867138 h 3181350"/>
                <a:gd name="connsiteX7624" fmla="*/ 947236 w 1581150"/>
                <a:gd name="connsiteY7624" fmla="*/ 2862947 h 3181350"/>
                <a:gd name="connsiteX7625" fmla="*/ 964381 w 1581150"/>
                <a:gd name="connsiteY7625" fmla="*/ 2780652 h 3181350"/>
                <a:gd name="connsiteX7626" fmla="*/ 963143 w 1581150"/>
                <a:gd name="connsiteY7626" fmla="*/ 2772651 h 3181350"/>
                <a:gd name="connsiteX7627" fmla="*/ 972668 w 1581150"/>
                <a:gd name="connsiteY7627" fmla="*/ 2768650 h 3181350"/>
                <a:gd name="connsiteX7628" fmla="*/ 964381 w 1581150"/>
                <a:gd name="connsiteY7628" fmla="*/ 2780652 h 3181350"/>
                <a:gd name="connsiteX7629" fmla="*/ 962762 w 1581150"/>
                <a:gd name="connsiteY7629" fmla="*/ 2752172 h 3181350"/>
                <a:gd name="connsiteX7630" fmla="*/ 971906 w 1581150"/>
                <a:gd name="connsiteY7630" fmla="*/ 2752838 h 3181350"/>
                <a:gd name="connsiteX7631" fmla="*/ 976859 w 1581150"/>
                <a:gd name="connsiteY7631" fmla="*/ 2761030 h 3181350"/>
                <a:gd name="connsiteX7632" fmla="*/ 962762 w 1581150"/>
                <a:gd name="connsiteY7632" fmla="*/ 2752172 h 3181350"/>
                <a:gd name="connsiteX7633" fmla="*/ 995337 w 1581150"/>
                <a:gd name="connsiteY7633" fmla="*/ 2760839 h 3181350"/>
                <a:gd name="connsiteX7634" fmla="*/ 975621 w 1581150"/>
                <a:gd name="connsiteY7634" fmla="*/ 2753029 h 3181350"/>
                <a:gd name="connsiteX7635" fmla="*/ 999719 w 1581150"/>
                <a:gd name="connsiteY7635" fmla="*/ 2751696 h 3181350"/>
                <a:gd name="connsiteX7636" fmla="*/ 995337 w 1581150"/>
                <a:gd name="connsiteY7636" fmla="*/ 2760839 h 3181350"/>
                <a:gd name="connsiteX7637" fmla="*/ 1005815 w 1581150"/>
                <a:gd name="connsiteY7637" fmla="*/ 2769507 h 3181350"/>
                <a:gd name="connsiteX7638" fmla="*/ 1014864 w 1581150"/>
                <a:gd name="connsiteY7638" fmla="*/ 2771698 h 3181350"/>
                <a:gd name="connsiteX7639" fmla="*/ 1005815 w 1581150"/>
                <a:gd name="connsiteY7639" fmla="*/ 2769507 h 3181350"/>
                <a:gd name="connsiteX7640" fmla="*/ 1016483 w 1581150"/>
                <a:gd name="connsiteY7640" fmla="*/ 2749791 h 3181350"/>
                <a:gd name="connsiteX7641" fmla="*/ 1010577 w 1581150"/>
                <a:gd name="connsiteY7641" fmla="*/ 2754077 h 3181350"/>
                <a:gd name="connsiteX7642" fmla="*/ 1017150 w 1581150"/>
                <a:gd name="connsiteY7642" fmla="*/ 2740361 h 3181350"/>
                <a:gd name="connsiteX7643" fmla="*/ 1016483 w 1581150"/>
                <a:gd name="connsiteY7643" fmla="*/ 2749791 h 3181350"/>
                <a:gd name="connsiteX7644" fmla="*/ 1018674 w 1581150"/>
                <a:gd name="connsiteY7644" fmla="*/ 2719977 h 3181350"/>
                <a:gd name="connsiteX7645" fmla="*/ 1032866 w 1581150"/>
                <a:gd name="connsiteY7645" fmla="*/ 2727312 h 3181350"/>
                <a:gd name="connsiteX7646" fmla="*/ 1018674 w 1581150"/>
                <a:gd name="connsiteY7646" fmla="*/ 2719977 h 3181350"/>
                <a:gd name="connsiteX7647" fmla="*/ 1047439 w 1581150"/>
                <a:gd name="connsiteY7647" fmla="*/ 2531382 h 3181350"/>
                <a:gd name="connsiteX7648" fmla="*/ 1040676 w 1581150"/>
                <a:gd name="connsiteY7648" fmla="*/ 2523000 h 3181350"/>
                <a:gd name="connsiteX7649" fmla="*/ 1047915 w 1581150"/>
                <a:gd name="connsiteY7649" fmla="*/ 2525096 h 3181350"/>
                <a:gd name="connsiteX7650" fmla="*/ 1047439 w 1581150"/>
                <a:gd name="connsiteY7650" fmla="*/ 2531382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</a:cxnLst>
              <a:rect l="l" t="t" r="r" b="b"/>
              <a:pathLst>
                <a:path w="1581150" h="3181350">
                  <a:moveTo>
                    <a:pt x="1561599" y="1989124"/>
                  </a:moveTo>
                  <a:cubicBezTo>
                    <a:pt x="1571409" y="1965121"/>
                    <a:pt x="1564266" y="1933212"/>
                    <a:pt x="1565599" y="1910543"/>
                  </a:cubicBezTo>
                  <a:cubicBezTo>
                    <a:pt x="1568933" y="1850631"/>
                    <a:pt x="1580458" y="1785003"/>
                    <a:pt x="1573314" y="1731377"/>
                  </a:cubicBezTo>
                  <a:cubicBezTo>
                    <a:pt x="1581696" y="1713090"/>
                    <a:pt x="1579791" y="1688039"/>
                    <a:pt x="1575600" y="1674799"/>
                  </a:cubicBezTo>
                  <a:cubicBezTo>
                    <a:pt x="1576458" y="1671180"/>
                    <a:pt x="1582268" y="1672418"/>
                    <a:pt x="1581696" y="1667369"/>
                  </a:cubicBezTo>
                  <a:cubicBezTo>
                    <a:pt x="1577887" y="1645938"/>
                    <a:pt x="1581030" y="1616125"/>
                    <a:pt x="1577982" y="1592979"/>
                  </a:cubicBezTo>
                  <a:cubicBezTo>
                    <a:pt x="1577029" y="1588026"/>
                    <a:pt x="1583221" y="1590312"/>
                    <a:pt x="1582268" y="1585455"/>
                  </a:cubicBezTo>
                  <a:cubicBezTo>
                    <a:pt x="1579696" y="1583835"/>
                    <a:pt x="1576648" y="1582692"/>
                    <a:pt x="1577220" y="1578787"/>
                  </a:cubicBezTo>
                  <a:cubicBezTo>
                    <a:pt x="1587126" y="1553641"/>
                    <a:pt x="1565218" y="1508111"/>
                    <a:pt x="1574172" y="1471345"/>
                  </a:cubicBezTo>
                  <a:cubicBezTo>
                    <a:pt x="1565695" y="1458391"/>
                    <a:pt x="1572076" y="1443818"/>
                    <a:pt x="1571695" y="1430197"/>
                  </a:cubicBezTo>
                  <a:cubicBezTo>
                    <a:pt x="1571314" y="1416005"/>
                    <a:pt x="1565790" y="1398574"/>
                    <a:pt x="1567695" y="1384191"/>
                  </a:cubicBezTo>
                  <a:cubicBezTo>
                    <a:pt x="1568552" y="1377714"/>
                    <a:pt x="1573410" y="1371332"/>
                    <a:pt x="1572743" y="1365618"/>
                  </a:cubicBezTo>
                  <a:cubicBezTo>
                    <a:pt x="1572267" y="1361998"/>
                    <a:pt x="1566552" y="1357712"/>
                    <a:pt x="1566266" y="1354092"/>
                  </a:cubicBezTo>
                  <a:cubicBezTo>
                    <a:pt x="1566266" y="1354187"/>
                    <a:pt x="1570076" y="1351711"/>
                    <a:pt x="1570266" y="1349711"/>
                  </a:cubicBezTo>
                  <a:cubicBezTo>
                    <a:pt x="1571981" y="1332090"/>
                    <a:pt x="1569409" y="1305801"/>
                    <a:pt x="1569695" y="1281893"/>
                  </a:cubicBezTo>
                  <a:cubicBezTo>
                    <a:pt x="1569790" y="1272463"/>
                    <a:pt x="1571219" y="1259985"/>
                    <a:pt x="1570076" y="1251984"/>
                  </a:cubicBezTo>
                  <a:cubicBezTo>
                    <a:pt x="1569409" y="1246841"/>
                    <a:pt x="1564171" y="1242364"/>
                    <a:pt x="1563789" y="1237316"/>
                  </a:cubicBezTo>
                  <a:cubicBezTo>
                    <a:pt x="1563313" y="1231410"/>
                    <a:pt x="1565313" y="1224266"/>
                    <a:pt x="1565123" y="1218456"/>
                  </a:cubicBezTo>
                  <a:cubicBezTo>
                    <a:pt x="1564647" y="1196454"/>
                    <a:pt x="1563789" y="1180737"/>
                    <a:pt x="1563599" y="1164735"/>
                  </a:cubicBezTo>
                  <a:cubicBezTo>
                    <a:pt x="1562837" y="1111490"/>
                    <a:pt x="1570171" y="1060817"/>
                    <a:pt x="1560360" y="1008430"/>
                  </a:cubicBezTo>
                  <a:cubicBezTo>
                    <a:pt x="1559408" y="1003477"/>
                    <a:pt x="1565599" y="1005763"/>
                    <a:pt x="1564647" y="1000810"/>
                  </a:cubicBezTo>
                  <a:cubicBezTo>
                    <a:pt x="1563504" y="938707"/>
                    <a:pt x="1558551" y="885558"/>
                    <a:pt x="1556931" y="829931"/>
                  </a:cubicBezTo>
                  <a:cubicBezTo>
                    <a:pt x="1556360" y="811358"/>
                    <a:pt x="1555122" y="783545"/>
                    <a:pt x="1556074" y="766781"/>
                  </a:cubicBezTo>
                  <a:cubicBezTo>
                    <a:pt x="1559027" y="713250"/>
                    <a:pt x="1541977" y="655624"/>
                    <a:pt x="1546645" y="595807"/>
                  </a:cubicBezTo>
                  <a:cubicBezTo>
                    <a:pt x="1544073" y="594759"/>
                    <a:pt x="1542358" y="593045"/>
                    <a:pt x="1541501" y="590663"/>
                  </a:cubicBezTo>
                  <a:cubicBezTo>
                    <a:pt x="1549026" y="574090"/>
                    <a:pt x="1539405" y="545705"/>
                    <a:pt x="1539024" y="524274"/>
                  </a:cubicBezTo>
                  <a:cubicBezTo>
                    <a:pt x="1538739" y="507701"/>
                    <a:pt x="1535119" y="500747"/>
                    <a:pt x="1534262" y="489222"/>
                  </a:cubicBezTo>
                  <a:cubicBezTo>
                    <a:pt x="1528928" y="418832"/>
                    <a:pt x="1525023" y="344728"/>
                    <a:pt x="1511878" y="268337"/>
                  </a:cubicBezTo>
                  <a:cubicBezTo>
                    <a:pt x="1515783" y="266623"/>
                    <a:pt x="1521403" y="266528"/>
                    <a:pt x="1521594" y="261194"/>
                  </a:cubicBezTo>
                  <a:cubicBezTo>
                    <a:pt x="1503877" y="256431"/>
                    <a:pt x="1512831" y="232047"/>
                    <a:pt x="1504258" y="220522"/>
                  </a:cubicBezTo>
                  <a:cubicBezTo>
                    <a:pt x="1511021" y="193852"/>
                    <a:pt x="1495495" y="169754"/>
                    <a:pt x="1499115" y="141274"/>
                  </a:cubicBezTo>
                  <a:cubicBezTo>
                    <a:pt x="1472540" y="129272"/>
                    <a:pt x="1485399" y="92411"/>
                    <a:pt x="1474731" y="71646"/>
                  </a:cubicBezTo>
                  <a:cubicBezTo>
                    <a:pt x="1494543" y="50024"/>
                    <a:pt x="1450347" y="43643"/>
                    <a:pt x="1457776" y="26212"/>
                  </a:cubicBezTo>
                  <a:cubicBezTo>
                    <a:pt x="1414342" y="11829"/>
                    <a:pt x="1372432" y="66788"/>
                    <a:pt x="1335189" y="37642"/>
                  </a:cubicBezTo>
                  <a:cubicBezTo>
                    <a:pt x="1323093" y="48691"/>
                    <a:pt x="1304900" y="40976"/>
                    <a:pt x="1285088" y="41833"/>
                  </a:cubicBezTo>
                  <a:cubicBezTo>
                    <a:pt x="1254798" y="42976"/>
                    <a:pt x="1232986" y="60026"/>
                    <a:pt x="1206030" y="62788"/>
                  </a:cubicBezTo>
                  <a:cubicBezTo>
                    <a:pt x="1194124" y="76218"/>
                    <a:pt x="1168692" y="76218"/>
                    <a:pt x="1157834" y="90791"/>
                  </a:cubicBezTo>
                  <a:cubicBezTo>
                    <a:pt x="1109733" y="100793"/>
                    <a:pt x="1083348" y="132511"/>
                    <a:pt x="1039343" y="146608"/>
                  </a:cubicBezTo>
                  <a:cubicBezTo>
                    <a:pt x="1036104" y="143560"/>
                    <a:pt x="1031056" y="141845"/>
                    <a:pt x="1026960" y="139464"/>
                  </a:cubicBezTo>
                  <a:cubicBezTo>
                    <a:pt x="1013244" y="145465"/>
                    <a:pt x="1010577" y="162419"/>
                    <a:pt x="1007434" y="178993"/>
                  </a:cubicBezTo>
                  <a:cubicBezTo>
                    <a:pt x="986003" y="189185"/>
                    <a:pt x="963048" y="197757"/>
                    <a:pt x="939045" y="205472"/>
                  </a:cubicBezTo>
                  <a:cubicBezTo>
                    <a:pt x="937044" y="207473"/>
                    <a:pt x="936854" y="211187"/>
                    <a:pt x="933044" y="211378"/>
                  </a:cubicBezTo>
                  <a:cubicBezTo>
                    <a:pt x="912279" y="213188"/>
                    <a:pt x="912089" y="235476"/>
                    <a:pt x="890562" y="236619"/>
                  </a:cubicBezTo>
                  <a:cubicBezTo>
                    <a:pt x="883704" y="233762"/>
                    <a:pt x="884847" y="224999"/>
                    <a:pt x="878751" y="221570"/>
                  </a:cubicBezTo>
                  <a:cubicBezTo>
                    <a:pt x="862749" y="226523"/>
                    <a:pt x="839794" y="233285"/>
                    <a:pt x="826078" y="235000"/>
                  </a:cubicBezTo>
                  <a:cubicBezTo>
                    <a:pt x="815124" y="240524"/>
                    <a:pt x="817315" y="252526"/>
                    <a:pt x="812934" y="263956"/>
                  </a:cubicBezTo>
                  <a:cubicBezTo>
                    <a:pt x="811219" y="268337"/>
                    <a:pt x="806076" y="272052"/>
                    <a:pt x="804552" y="277481"/>
                  </a:cubicBezTo>
                  <a:cubicBezTo>
                    <a:pt x="801504" y="287959"/>
                    <a:pt x="806361" y="303485"/>
                    <a:pt x="794265" y="304723"/>
                  </a:cubicBezTo>
                  <a:cubicBezTo>
                    <a:pt x="794646" y="302723"/>
                    <a:pt x="794836" y="300627"/>
                    <a:pt x="795312" y="298722"/>
                  </a:cubicBezTo>
                  <a:cubicBezTo>
                    <a:pt x="791979" y="296817"/>
                    <a:pt x="788169" y="295198"/>
                    <a:pt x="787311" y="291578"/>
                  </a:cubicBezTo>
                  <a:cubicBezTo>
                    <a:pt x="787597" y="283101"/>
                    <a:pt x="794455" y="282053"/>
                    <a:pt x="795217" y="274052"/>
                  </a:cubicBezTo>
                  <a:cubicBezTo>
                    <a:pt x="784644" y="270433"/>
                    <a:pt x="790455" y="256145"/>
                    <a:pt x="788264" y="247001"/>
                  </a:cubicBezTo>
                  <a:cubicBezTo>
                    <a:pt x="787121" y="248716"/>
                    <a:pt x="785883" y="250240"/>
                    <a:pt x="784073" y="251097"/>
                  </a:cubicBezTo>
                  <a:cubicBezTo>
                    <a:pt x="784168" y="247097"/>
                    <a:pt x="785692" y="244715"/>
                    <a:pt x="790264" y="245763"/>
                  </a:cubicBezTo>
                  <a:cubicBezTo>
                    <a:pt x="791312" y="241477"/>
                    <a:pt x="790931" y="238048"/>
                    <a:pt x="787978" y="236238"/>
                  </a:cubicBezTo>
                  <a:cubicBezTo>
                    <a:pt x="786359" y="240239"/>
                    <a:pt x="784930" y="244525"/>
                    <a:pt x="778072" y="242715"/>
                  </a:cubicBezTo>
                  <a:cubicBezTo>
                    <a:pt x="790740" y="235667"/>
                    <a:pt x="787788" y="220331"/>
                    <a:pt x="788550" y="207092"/>
                  </a:cubicBezTo>
                  <a:cubicBezTo>
                    <a:pt x="789883" y="184898"/>
                    <a:pt x="793884" y="153847"/>
                    <a:pt x="774643" y="140798"/>
                  </a:cubicBezTo>
                  <a:cubicBezTo>
                    <a:pt x="777501" y="141750"/>
                    <a:pt x="775310" y="135083"/>
                    <a:pt x="773691" y="134511"/>
                  </a:cubicBezTo>
                  <a:cubicBezTo>
                    <a:pt x="765975" y="139464"/>
                    <a:pt x="765404" y="118223"/>
                    <a:pt x="758641" y="126510"/>
                  </a:cubicBezTo>
                  <a:cubicBezTo>
                    <a:pt x="759213" y="123843"/>
                    <a:pt x="758927" y="121748"/>
                    <a:pt x="757784" y="120224"/>
                  </a:cubicBezTo>
                  <a:cubicBezTo>
                    <a:pt x="749402" y="119271"/>
                    <a:pt x="740925" y="118319"/>
                    <a:pt x="738924" y="113270"/>
                  </a:cubicBezTo>
                  <a:cubicBezTo>
                    <a:pt x="741210" y="105746"/>
                    <a:pt x="736924" y="101745"/>
                    <a:pt x="741306" y="96602"/>
                  </a:cubicBezTo>
                  <a:cubicBezTo>
                    <a:pt x="735591" y="96602"/>
                    <a:pt x="735495" y="93077"/>
                    <a:pt x="729114" y="93554"/>
                  </a:cubicBezTo>
                  <a:cubicBezTo>
                    <a:pt x="728256" y="87743"/>
                    <a:pt x="723018" y="84791"/>
                    <a:pt x="722160" y="78885"/>
                  </a:cubicBezTo>
                  <a:cubicBezTo>
                    <a:pt x="725208" y="73456"/>
                    <a:pt x="729876" y="69932"/>
                    <a:pt x="733209" y="64883"/>
                  </a:cubicBezTo>
                  <a:cubicBezTo>
                    <a:pt x="729399" y="54977"/>
                    <a:pt x="729304" y="46310"/>
                    <a:pt x="724923" y="34594"/>
                  </a:cubicBezTo>
                  <a:cubicBezTo>
                    <a:pt x="720351" y="34213"/>
                    <a:pt x="717779" y="35927"/>
                    <a:pt x="717017" y="39737"/>
                  </a:cubicBezTo>
                  <a:cubicBezTo>
                    <a:pt x="719112" y="41547"/>
                    <a:pt x="723399" y="42023"/>
                    <a:pt x="723399" y="45167"/>
                  </a:cubicBezTo>
                  <a:cubicBezTo>
                    <a:pt x="721875" y="48215"/>
                    <a:pt x="724161" y="55358"/>
                    <a:pt x="720160" y="55549"/>
                  </a:cubicBezTo>
                  <a:cubicBezTo>
                    <a:pt x="722160" y="52596"/>
                    <a:pt x="715112" y="49072"/>
                    <a:pt x="715302" y="51834"/>
                  </a:cubicBezTo>
                  <a:cubicBezTo>
                    <a:pt x="716255" y="51929"/>
                    <a:pt x="717112" y="53358"/>
                    <a:pt x="715112" y="53358"/>
                  </a:cubicBezTo>
                  <a:cubicBezTo>
                    <a:pt x="715017" y="50215"/>
                    <a:pt x="712159" y="48881"/>
                    <a:pt x="710635" y="46691"/>
                  </a:cubicBezTo>
                  <a:cubicBezTo>
                    <a:pt x="716064" y="42309"/>
                    <a:pt x="709111" y="31165"/>
                    <a:pt x="715398" y="25736"/>
                  </a:cubicBezTo>
                  <a:cubicBezTo>
                    <a:pt x="706254" y="27260"/>
                    <a:pt x="714350" y="25069"/>
                    <a:pt x="710730" y="20497"/>
                  </a:cubicBezTo>
                  <a:cubicBezTo>
                    <a:pt x="702158" y="18020"/>
                    <a:pt x="699586" y="31451"/>
                    <a:pt x="693681" y="26117"/>
                  </a:cubicBezTo>
                  <a:cubicBezTo>
                    <a:pt x="697205" y="23069"/>
                    <a:pt x="702253" y="21640"/>
                    <a:pt x="702444" y="14877"/>
                  </a:cubicBezTo>
                  <a:cubicBezTo>
                    <a:pt x="692633" y="11258"/>
                    <a:pt x="682917" y="21354"/>
                    <a:pt x="679203" y="13544"/>
                  </a:cubicBezTo>
                  <a:cubicBezTo>
                    <a:pt x="681393" y="13067"/>
                    <a:pt x="683394" y="12496"/>
                    <a:pt x="684918" y="11162"/>
                  </a:cubicBezTo>
                  <a:cubicBezTo>
                    <a:pt x="681679" y="10115"/>
                    <a:pt x="682346" y="6400"/>
                    <a:pt x="676536" y="7067"/>
                  </a:cubicBezTo>
                  <a:cubicBezTo>
                    <a:pt x="673583" y="12877"/>
                    <a:pt x="669868" y="14877"/>
                    <a:pt x="674631" y="20687"/>
                  </a:cubicBezTo>
                  <a:cubicBezTo>
                    <a:pt x="671392" y="16973"/>
                    <a:pt x="669487" y="20878"/>
                    <a:pt x="663963" y="19354"/>
                  </a:cubicBezTo>
                  <a:cubicBezTo>
                    <a:pt x="664153" y="17830"/>
                    <a:pt x="662820" y="17354"/>
                    <a:pt x="662629" y="16115"/>
                  </a:cubicBezTo>
                  <a:cubicBezTo>
                    <a:pt x="661296" y="13067"/>
                    <a:pt x="668630" y="11734"/>
                    <a:pt x="663486" y="10019"/>
                  </a:cubicBezTo>
                  <a:cubicBezTo>
                    <a:pt x="661581" y="13353"/>
                    <a:pt x="652342" y="10115"/>
                    <a:pt x="655009" y="5924"/>
                  </a:cubicBezTo>
                  <a:cubicBezTo>
                    <a:pt x="663201" y="4781"/>
                    <a:pt x="664439" y="6686"/>
                    <a:pt x="668725" y="10686"/>
                  </a:cubicBezTo>
                  <a:cubicBezTo>
                    <a:pt x="668154" y="5924"/>
                    <a:pt x="672440" y="6590"/>
                    <a:pt x="671773" y="1828"/>
                  </a:cubicBezTo>
                  <a:cubicBezTo>
                    <a:pt x="643008" y="8019"/>
                    <a:pt x="608527" y="-9793"/>
                    <a:pt x="589668" y="8591"/>
                  </a:cubicBezTo>
                  <a:cubicBezTo>
                    <a:pt x="565950" y="5543"/>
                    <a:pt x="556902" y="18782"/>
                    <a:pt x="535947" y="18878"/>
                  </a:cubicBezTo>
                  <a:cubicBezTo>
                    <a:pt x="529565" y="36213"/>
                    <a:pt x="498704" y="26402"/>
                    <a:pt x="491084" y="42500"/>
                  </a:cubicBezTo>
                  <a:cubicBezTo>
                    <a:pt x="480130" y="41357"/>
                    <a:pt x="478320" y="50501"/>
                    <a:pt x="465176" y="46976"/>
                  </a:cubicBezTo>
                  <a:cubicBezTo>
                    <a:pt x="458223" y="55073"/>
                    <a:pt x="429933" y="62788"/>
                    <a:pt x="415265" y="56120"/>
                  </a:cubicBezTo>
                  <a:cubicBezTo>
                    <a:pt x="410788" y="59359"/>
                    <a:pt x="407550" y="63836"/>
                    <a:pt x="407550" y="72122"/>
                  </a:cubicBezTo>
                  <a:cubicBezTo>
                    <a:pt x="411836" y="73456"/>
                    <a:pt x="414408" y="75932"/>
                    <a:pt x="417456" y="78028"/>
                  </a:cubicBezTo>
                  <a:cubicBezTo>
                    <a:pt x="408121" y="78218"/>
                    <a:pt x="418027" y="93649"/>
                    <a:pt x="405835" y="96602"/>
                  </a:cubicBezTo>
                  <a:cubicBezTo>
                    <a:pt x="403930" y="94030"/>
                    <a:pt x="396882" y="92696"/>
                    <a:pt x="401358" y="89934"/>
                  </a:cubicBezTo>
                  <a:cubicBezTo>
                    <a:pt x="390119" y="90982"/>
                    <a:pt x="398691" y="97840"/>
                    <a:pt x="403835" y="97935"/>
                  </a:cubicBezTo>
                  <a:cubicBezTo>
                    <a:pt x="402787" y="101364"/>
                    <a:pt x="398596" y="100888"/>
                    <a:pt x="396501" y="98602"/>
                  </a:cubicBezTo>
                  <a:cubicBezTo>
                    <a:pt x="397929" y="111651"/>
                    <a:pt x="382404" y="110603"/>
                    <a:pt x="377070" y="120795"/>
                  </a:cubicBezTo>
                  <a:cubicBezTo>
                    <a:pt x="376974" y="114032"/>
                    <a:pt x="372212" y="121843"/>
                    <a:pt x="367545" y="124224"/>
                  </a:cubicBezTo>
                  <a:cubicBezTo>
                    <a:pt x="373069" y="123367"/>
                    <a:pt x="370212" y="127939"/>
                    <a:pt x="370212" y="130701"/>
                  </a:cubicBezTo>
                  <a:cubicBezTo>
                    <a:pt x="372879" y="133940"/>
                    <a:pt x="375927" y="129272"/>
                    <a:pt x="376879" y="134606"/>
                  </a:cubicBezTo>
                  <a:cubicBezTo>
                    <a:pt x="375927" y="141655"/>
                    <a:pt x="375641" y="149656"/>
                    <a:pt x="367640" y="148799"/>
                  </a:cubicBezTo>
                  <a:cubicBezTo>
                    <a:pt x="367640" y="146989"/>
                    <a:pt x="368497" y="144512"/>
                    <a:pt x="366497" y="144036"/>
                  </a:cubicBezTo>
                  <a:cubicBezTo>
                    <a:pt x="364973" y="147084"/>
                    <a:pt x="361544" y="147846"/>
                    <a:pt x="361639" y="152704"/>
                  </a:cubicBezTo>
                  <a:cubicBezTo>
                    <a:pt x="365735" y="152799"/>
                    <a:pt x="368211" y="153847"/>
                    <a:pt x="368307" y="156609"/>
                  </a:cubicBezTo>
                  <a:cubicBezTo>
                    <a:pt x="365449" y="156419"/>
                    <a:pt x="362211" y="155657"/>
                    <a:pt x="362592" y="158990"/>
                  </a:cubicBezTo>
                  <a:cubicBezTo>
                    <a:pt x="364687" y="160705"/>
                    <a:pt x="368307" y="160419"/>
                    <a:pt x="373164" y="160324"/>
                  </a:cubicBezTo>
                  <a:cubicBezTo>
                    <a:pt x="374212" y="157847"/>
                    <a:pt x="371069" y="156133"/>
                    <a:pt x="373831" y="155752"/>
                  </a:cubicBezTo>
                  <a:cubicBezTo>
                    <a:pt x="375069" y="161181"/>
                    <a:pt x="380784" y="156133"/>
                    <a:pt x="382213" y="159848"/>
                  </a:cubicBezTo>
                  <a:cubicBezTo>
                    <a:pt x="379165" y="161657"/>
                    <a:pt x="374879" y="162134"/>
                    <a:pt x="370878" y="163086"/>
                  </a:cubicBezTo>
                  <a:cubicBezTo>
                    <a:pt x="368688" y="167753"/>
                    <a:pt x="371640" y="168992"/>
                    <a:pt x="373355" y="171087"/>
                  </a:cubicBezTo>
                  <a:cubicBezTo>
                    <a:pt x="364687" y="168992"/>
                    <a:pt x="365449" y="177469"/>
                    <a:pt x="361258" y="180326"/>
                  </a:cubicBezTo>
                  <a:cubicBezTo>
                    <a:pt x="356115" y="179088"/>
                    <a:pt x="361068" y="171278"/>
                    <a:pt x="357448" y="169087"/>
                  </a:cubicBezTo>
                  <a:cubicBezTo>
                    <a:pt x="355353" y="170325"/>
                    <a:pt x="356115" y="174611"/>
                    <a:pt x="351447" y="172992"/>
                  </a:cubicBezTo>
                  <a:cubicBezTo>
                    <a:pt x="348971" y="168801"/>
                    <a:pt x="354210" y="167944"/>
                    <a:pt x="350781" y="165277"/>
                  </a:cubicBezTo>
                  <a:cubicBezTo>
                    <a:pt x="345828" y="172706"/>
                    <a:pt x="353829" y="176421"/>
                    <a:pt x="344875" y="181469"/>
                  </a:cubicBezTo>
                  <a:cubicBezTo>
                    <a:pt x="349161" y="180803"/>
                    <a:pt x="354972" y="181660"/>
                    <a:pt x="358877" y="184708"/>
                  </a:cubicBezTo>
                  <a:cubicBezTo>
                    <a:pt x="356686" y="188899"/>
                    <a:pt x="355924" y="189661"/>
                    <a:pt x="359544" y="192518"/>
                  </a:cubicBezTo>
                  <a:cubicBezTo>
                    <a:pt x="357162" y="195090"/>
                    <a:pt x="356400" y="199567"/>
                    <a:pt x="349828" y="197471"/>
                  </a:cubicBezTo>
                  <a:cubicBezTo>
                    <a:pt x="356686" y="192328"/>
                    <a:pt x="342970" y="193852"/>
                    <a:pt x="349352" y="188232"/>
                  </a:cubicBezTo>
                  <a:cubicBezTo>
                    <a:pt x="343827" y="186232"/>
                    <a:pt x="345161" y="191756"/>
                    <a:pt x="341637" y="191852"/>
                  </a:cubicBezTo>
                  <a:cubicBezTo>
                    <a:pt x="340113" y="187280"/>
                    <a:pt x="339065" y="183374"/>
                    <a:pt x="341541" y="179564"/>
                  </a:cubicBezTo>
                  <a:cubicBezTo>
                    <a:pt x="336207" y="179945"/>
                    <a:pt x="335636" y="183946"/>
                    <a:pt x="332683" y="178421"/>
                  </a:cubicBezTo>
                  <a:cubicBezTo>
                    <a:pt x="328968" y="180612"/>
                    <a:pt x="335064" y="184041"/>
                    <a:pt x="326682" y="182231"/>
                  </a:cubicBezTo>
                  <a:cubicBezTo>
                    <a:pt x="329826" y="186422"/>
                    <a:pt x="322777" y="189661"/>
                    <a:pt x="329159" y="190232"/>
                  </a:cubicBezTo>
                  <a:cubicBezTo>
                    <a:pt x="335445" y="190804"/>
                    <a:pt x="326111" y="184803"/>
                    <a:pt x="331540" y="185946"/>
                  </a:cubicBezTo>
                  <a:cubicBezTo>
                    <a:pt x="333350" y="186137"/>
                    <a:pt x="333826" y="184994"/>
                    <a:pt x="335255" y="184898"/>
                  </a:cubicBezTo>
                  <a:cubicBezTo>
                    <a:pt x="336303" y="188994"/>
                    <a:pt x="336874" y="193852"/>
                    <a:pt x="331921" y="195281"/>
                  </a:cubicBezTo>
                  <a:cubicBezTo>
                    <a:pt x="328397" y="195281"/>
                    <a:pt x="328683" y="192804"/>
                    <a:pt x="327063" y="191566"/>
                  </a:cubicBezTo>
                  <a:cubicBezTo>
                    <a:pt x="325825" y="195471"/>
                    <a:pt x="321348" y="193947"/>
                    <a:pt x="315538" y="196328"/>
                  </a:cubicBezTo>
                  <a:cubicBezTo>
                    <a:pt x="317062" y="192899"/>
                    <a:pt x="323063" y="185470"/>
                    <a:pt x="317253" y="184232"/>
                  </a:cubicBezTo>
                  <a:cubicBezTo>
                    <a:pt x="316776" y="186041"/>
                    <a:pt x="316205" y="187756"/>
                    <a:pt x="313347" y="186803"/>
                  </a:cubicBezTo>
                  <a:cubicBezTo>
                    <a:pt x="314205" y="197376"/>
                    <a:pt x="315824" y="200424"/>
                    <a:pt x="317348" y="208806"/>
                  </a:cubicBezTo>
                  <a:cubicBezTo>
                    <a:pt x="313538" y="210235"/>
                    <a:pt x="309918" y="206234"/>
                    <a:pt x="307823" y="212235"/>
                  </a:cubicBezTo>
                  <a:cubicBezTo>
                    <a:pt x="314300" y="214807"/>
                    <a:pt x="316110" y="211759"/>
                    <a:pt x="318015" y="216617"/>
                  </a:cubicBezTo>
                  <a:cubicBezTo>
                    <a:pt x="314014" y="218998"/>
                    <a:pt x="310204" y="217093"/>
                    <a:pt x="308775" y="218522"/>
                  </a:cubicBezTo>
                  <a:cubicBezTo>
                    <a:pt x="314776" y="222427"/>
                    <a:pt x="307061" y="226904"/>
                    <a:pt x="312395" y="231285"/>
                  </a:cubicBezTo>
                  <a:cubicBezTo>
                    <a:pt x="313443" y="228809"/>
                    <a:pt x="314586" y="231952"/>
                    <a:pt x="317729" y="231952"/>
                  </a:cubicBezTo>
                  <a:cubicBezTo>
                    <a:pt x="318015" y="228618"/>
                    <a:pt x="324015" y="222808"/>
                    <a:pt x="320967" y="221570"/>
                  </a:cubicBezTo>
                  <a:cubicBezTo>
                    <a:pt x="320205" y="223856"/>
                    <a:pt x="318015" y="221474"/>
                    <a:pt x="317634" y="219569"/>
                  </a:cubicBezTo>
                  <a:cubicBezTo>
                    <a:pt x="323253" y="216045"/>
                    <a:pt x="319634" y="215950"/>
                    <a:pt x="318967" y="210521"/>
                  </a:cubicBezTo>
                  <a:cubicBezTo>
                    <a:pt x="325444" y="212235"/>
                    <a:pt x="325254" y="211568"/>
                    <a:pt x="328968" y="216331"/>
                  </a:cubicBezTo>
                  <a:cubicBezTo>
                    <a:pt x="330302" y="221284"/>
                    <a:pt x="325730" y="219665"/>
                    <a:pt x="324587" y="221951"/>
                  </a:cubicBezTo>
                  <a:cubicBezTo>
                    <a:pt x="330397" y="222522"/>
                    <a:pt x="343065" y="214235"/>
                    <a:pt x="346018" y="223094"/>
                  </a:cubicBezTo>
                  <a:cubicBezTo>
                    <a:pt x="340398" y="217664"/>
                    <a:pt x="339541" y="228809"/>
                    <a:pt x="335922" y="231095"/>
                  </a:cubicBezTo>
                  <a:cubicBezTo>
                    <a:pt x="333731" y="229761"/>
                    <a:pt x="333064" y="227475"/>
                    <a:pt x="333255" y="224618"/>
                  </a:cubicBezTo>
                  <a:cubicBezTo>
                    <a:pt x="328206" y="223665"/>
                    <a:pt x="324206" y="223856"/>
                    <a:pt x="322206" y="226332"/>
                  </a:cubicBezTo>
                  <a:cubicBezTo>
                    <a:pt x="330683" y="231761"/>
                    <a:pt x="323634" y="227475"/>
                    <a:pt x="329540" y="237953"/>
                  </a:cubicBezTo>
                  <a:cubicBezTo>
                    <a:pt x="334017" y="238334"/>
                    <a:pt x="335541" y="235762"/>
                    <a:pt x="336398" y="240334"/>
                  </a:cubicBezTo>
                  <a:cubicBezTo>
                    <a:pt x="329064" y="241001"/>
                    <a:pt x="328873" y="237000"/>
                    <a:pt x="326397" y="234524"/>
                  </a:cubicBezTo>
                  <a:cubicBezTo>
                    <a:pt x="322396" y="239572"/>
                    <a:pt x="326111" y="239000"/>
                    <a:pt x="326873" y="243763"/>
                  </a:cubicBezTo>
                  <a:cubicBezTo>
                    <a:pt x="341827" y="240048"/>
                    <a:pt x="336969" y="262051"/>
                    <a:pt x="322872" y="258717"/>
                  </a:cubicBezTo>
                  <a:cubicBezTo>
                    <a:pt x="320872" y="250049"/>
                    <a:pt x="332778" y="256812"/>
                    <a:pt x="331445" y="249002"/>
                  </a:cubicBezTo>
                  <a:cubicBezTo>
                    <a:pt x="323825" y="246430"/>
                    <a:pt x="326397" y="255002"/>
                    <a:pt x="319920" y="253764"/>
                  </a:cubicBezTo>
                  <a:cubicBezTo>
                    <a:pt x="318015" y="257765"/>
                    <a:pt x="322968" y="257288"/>
                    <a:pt x="322587" y="260241"/>
                  </a:cubicBezTo>
                  <a:cubicBezTo>
                    <a:pt x="320205" y="259860"/>
                    <a:pt x="318586" y="260432"/>
                    <a:pt x="317062" y="261098"/>
                  </a:cubicBezTo>
                  <a:cubicBezTo>
                    <a:pt x="319824" y="256812"/>
                    <a:pt x="318300" y="256050"/>
                    <a:pt x="316586" y="251764"/>
                  </a:cubicBezTo>
                  <a:cubicBezTo>
                    <a:pt x="320967" y="250240"/>
                    <a:pt x="326873" y="250335"/>
                    <a:pt x="326778" y="243763"/>
                  </a:cubicBezTo>
                  <a:cubicBezTo>
                    <a:pt x="320967" y="244811"/>
                    <a:pt x="322777" y="240810"/>
                    <a:pt x="320110" y="239858"/>
                  </a:cubicBezTo>
                  <a:cubicBezTo>
                    <a:pt x="319443" y="242620"/>
                    <a:pt x="318205" y="244715"/>
                    <a:pt x="315729" y="245477"/>
                  </a:cubicBezTo>
                  <a:cubicBezTo>
                    <a:pt x="315443" y="243382"/>
                    <a:pt x="313633" y="242239"/>
                    <a:pt x="314776" y="239191"/>
                  </a:cubicBezTo>
                  <a:cubicBezTo>
                    <a:pt x="308204" y="235381"/>
                    <a:pt x="308966" y="241477"/>
                    <a:pt x="302394" y="237667"/>
                  </a:cubicBezTo>
                  <a:cubicBezTo>
                    <a:pt x="302489" y="241286"/>
                    <a:pt x="303251" y="244430"/>
                    <a:pt x="306585" y="245858"/>
                  </a:cubicBezTo>
                  <a:cubicBezTo>
                    <a:pt x="307251" y="243668"/>
                    <a:pt x="306775" y="240239"/>
                    <a:pt x="309252" y="240048"/>
                  </a:cubicBezTo>
                  <a:cubicBezTo>
                    <a:pt x="313062" y="240715"/>
                    <a:pt x="312490" y="244334"/>
                    <a:pt x="311728" y="248049"/>
                  </a:cubicBezTo>
                  <a:cubicBezTo>
                    <a:pt x="303727" y="246716"/>
                    <a:pt x="302870" y="255669"/>
                    <a:pt x="302298" y="263765"/>
                  </a:cubicBezTo>
                  <a:cubicBezTo>
                    <a:pt x="290011" y="264908"/>
                    <a:pt x="274962" y="284244"/>
                    <a:pt x="266675" y="273195"/>
                  </a:cubicBezTo>
                  <a:cubicBezTo>
                    <a:pt x="265437" y="277291"/>
                    <a:pt x="270294" y="284435"/>
                    <a:pt x="264770" y="286816"/>
                  </a:cubicBezTo>
                  <a:cubicBezTo>
                    <a:pt x="259150" y="286816"/>
                    <a:pt x="260674" y="282149"/>
                    <a:pt x="256578" y="281196"/>
                  </a:cubicBezTo>
                  <a:cubicBezTo>
                    <a:pt x="254864" y="290054"/>
                    <a:pt x="253721" y="287578"/>
                    <a:pt x="244863" y="287483"/>
                  </a:cubicBezTo>
                  <a:cubicBezTo>
                    <a:pt x="247911" y="293579"/>
                    <a:pt x="245339" y="295960"/>
                    <a:pt x="250006" y="301961"/>
                  </a:cubicBezTo>
                  <a:cubicBezTo>
                    <a:pt x="244767" y="300151"/>
                    <a:pt x="243339" y="302723"/>
                    <a:pt x="239148" y="302151"/>
                  </a:cubicBezTo>
                  <a:cubicBezTo>
                    <a:pt x="239338" y="299294"/>
                    <a:pt x="238671" y="297008"/>
                    <a:pt x="236481" y="295674"/>
                  </a:cubicBezTo>
                  <a:cubicBezTo>
                    <a:pt x="234290" y="300722"/>
                    <a:pt x="237528" y="302342"/>
                    <a:pt x="238671" y="305199"/>
                  </a:cubicBezTo>
                  <a:cubicBezTo>
                    <a:pt x="244196" y="306628"/>
                    <a:pt x="245910" y="303866"/>
                    <a:pt x="249720" y="303485"/>
                  </a:cubicBezTo>
                  <a:cubicBezTo>
                    <a:pt x="247434" y="309485"/>
                    <a:pt x="248673" y="308723"/>
                    <a:pt x="248006" y="315581"/>
                  </a:cubicBezTo>
                  <a:cubicBezTo>
                    <a:pt x="244958" y="315105"/>
                    <a:pt x="242386" y="315200"/>
                    <a:pt x="240672" y="316248"/>
                  </a:cubicBezTo>
                  <a:cubicBezTo>
                    <a:pt x="239148" y="320915"/>
                    <a:pt x="243053" y="321963"/>
                    <a:pt x="240957" y="327011"/>
                  </a:cubicBezTo>
                  <a:cubicBezTo>
                    <a:pt x="235623" y="322344"/>
                    <a:pt x="232575" y="330917"/>
                    <a:pt x="230575" y="324154"/>
                  </a:cubicBezTo>
                  <a:cubicBezTo>
                    <a:pt x="233242" y="318439"/>
                    <a:pt x="239148" y="316153"/>
                    <a:pt x="240100" y="308342"/>
                  </a:cubicBezTo>
                  <a:cubicBezTo>
                    <a:pt x="234385" y="308438"/>
                    <a:pt x="233337" y="303961"/>
                    <a:pt x="231051" y="308723"/>
                  </a:cubicBezTo>
                  <a:cubicBezTo>
                    <a:pt x="237528" y="315200"/>
                    <a:pt x="223050" y="316915"/>
                    <a:pt x="221622" y="324440"/>
                  </a:cubicBezTo>
                  <a:cubicBezTo>
                    <a:pt x="228765" y="325297"/>
                    <a:pt x="227813" y="330536"/>
                    <a:pt x="231623" y="330250"/>
                  </a:cubicBezTo>
                  <a:cubicBezTo>
                    <a:pt x="232004" y="334917"/>
                    <a:pt x="223622" y="338632"/>
                    <a:pt x="226575" y="340442"/>
                  </a:cubicBezTo>
                  <a:cubicBezTo>
                    <a:pt x="232575" y="329774"/>
                    <a:pt x="242196" y="339108"/>
                    <a:pt x="246006" y="330536"/>
                  </a:cubicBezTo>
                  <a:cubicBezTo>
                    <a:pt x="246577" y="332917"/>
                    <a:pt x="248101" y="334631"/>
                    <a:pt x="248673" y="337013"/>
                  </a:cubicBezTo>
                  <a:cubicBezTo>
                    <a:pt x="244291" y="341108"/>
                    <a:pt x="239529" y="334631"/>
                    <a:pt x="238767" y="343490"/>
                  </a:cubicBezTo>
                  <a:cubicBezTo>
                    <a:pt x="245529" y="346347"/>
                    <a:pt x="243148" y="339013"/>
                    <a:pt x="249816" y="341775"/>
                  </a:cubicBezTo>
                  <a:cubicBezTo>
                    <a:pt x="248863" y="347681"/>
                    <a:pt x="244196" y="349586"/>
                    <a:pt x="240957" y="353015"/>
                  </a:cubicBezTo>
                  <a:cubicBezTo>
                    <a:pt x="238862" y="351205"/>
                    <a:pt x="234671" y="350729"/>
                    <a:pt x="232575" y="348919"/>
                  </a:cubicBezTo>
                  <a:cubicBezTo>
                    <a:pt x="230861" y="355872"/>
                    <a:pt x="225336" y="364064"/>
                    <a:pt x="235719" y="364730"/>
                  </a:cubicBezTo>
                  <a:cubicBezTo>
                    <a:pt x="231718" y="366921"/>
                    <a:pt x="232385" y="363206"/>
                    <a:pt x="228384" y="365397"/>
                  </a:cubicBezTo>
                  <a:cubicBezTo>
                    <a:pt x="223812" y="374255"/>
                    <a:pt x="227337" y="378923"/>
                    <a:pt x="232861" y="384352"/>
                  </a:cubicBezTo>
                  <a:cubicBezTo>
                    <a:pt x="234861" y="381018"/>
                    <a:pt x="239529" y="381971"/>
                    <a:pt x="241910" y="383971"/>
                  </a:cubicBezTo>
                  <a:cubicBezTo>
                    <a:pt x="233814" y="386638"/>
                    <a:pt x="244577" y="393401"/>
                    <a:pt x="236385" y="397115"/>
                  </a:cubicBezTo>
                  <a:cubicBezTo>
                    <a:pt x="244482" y="402545"/>
                    <a:pt x="234195" y="408641"/>
                    <a:pt x="245529" y="409022"/>
                  </a:cubicBezTo>
                  <a:cubicBezTo>
                    <a:pt x="242291" y="410069"/>
                    <a:pt x="241243" y="413594"/>
                    <a:pt x="237624" y="414165"/>
                  </a:cubicBezTo>
                  <a:cubicBezTo>
                    <a:pt x="235147" y="411593"/>
                    <a:pt x="229623" y="411117"/>
                    <a:pt x="227622" y="408355"/>
                  </a:cubicBezTo>
                  <a:cubicBezTo>
                    <a:pt x="230194" y="402735"/>
                    <a:pt x="233242" y="404354"/>
                    <a:pt x="237338" y="403402"/>
                  </a:cubicBezTo>
                  <a:cubicBezTo>
                    <a:pt x="237243" y="399782"/>
                    <a:pt x="236481" y="396639"/>
                    <a:pt x="233147" y="395210"/>
                  </a:cubicBezTo>
                  <a:cubicBezTo>
                    <a:pt x="227146" y="400259"/>
                    <a:pt x="219621" y="403497"/>
                    <a:pt x="213240" y="408164"/>
                  </a:cubicBezTo>
                  <a:cubicBezTo>
                    <a:pt x="218097" y="409974"/>
                    <a:pt x="218097" y="406640"/>
                    <a:pt x="222288" y="407783"/>
                  </a:cubicBezTo>
                  <a:cubicBezTo>
                    <a:pt x="221812" y="410546"/>
                    <a:pt x="223146" y="411117"/>
                    <a:pt x="225622" y="409688"/>
                  </a:cubicBezTo>
                  <a:cubicBezTo>
                    <a:pt x="220288" y="415118"/>
                    <a:pt x="223336" y="415403"/>
                    <a:pt x="223908" y="421785"/>
                  </a:cubicBezTo>
                  <a:cubicBezTo>
                    <a:pt x="219907" y="422261"/>
                    <a:pt x="218859" y="416832"/>
                    <a:pt x="218383" y="422642"/>
                  </a:cubicBezTo>
                  <a:cubicBezTo>
                    <a:pt x="226956" y="432167"/>
                    <a:pt x="242862" y="420928"/>
                    <a:pt x="241624" y="436358"/>
                  </a:cubicBezTo>
                  <a:cubicBezTo>
                    <a:pt x="238100" y="437406"/>
                    <a:pt x="236385" y="431024"/>
                    <a:pt x="234480" y="435501"/>
                  </a:cubicBezTo>
                  <a:cubicBezTo>
                    <a:pt x="238767" y="437692"/>
                    <a:pt x="243815" y="439502"/>
                    <a:pt x="246006" y="443121"/>
                  </a:cubicBezTo>
                  <a:cubicBezTo>
                    <a:pt x="252864" y="444359"/>
                    <a:pt x="252292" y="437311"/>
                    <a:pt x="259245" y="438644"/>
                  </a:cubicBezTo>
                  <a:cubicBezTo>
                    <a:pt x="260960" y="440264"/>
                    <a:pt x="258960" y="444264"/>
                    <a:pt x="263913" y="443788"/>
                  </a:cubicBezTo>
                  <a:cubicBezTo>
                    <a:pt x="267723" y="440454"/>
                    <a:pt x="259912" y="439883"/>
                    <a:pt x="265246" y="434739"/>
                  </a:cubicBezTo>
                  <a:cubicBezTo>
                    <a:pt x="258102" y="432167"/>
                    <a:pt x="256483" y="432263"/>
                    <a:pt x="250863" y="434453"/>
                  </a:cubicBezTo>
                  <a:cubicBezTo>
                    <a:pt x="256102" y="422928"/>
                    <a:pt x="271914" y="426929"/>
                    <a:pt x="274485" y="420452"/>
                  </a:cubicBezTo>
                  <a:cubicBezTo>
                    <a:pt x="278486" y="423023"/>
                    <a:pt x="275152" y="423595"/>
                    <a:pt x="277343" y="425405"/>
                  </a:cubicBezTo>
                  <a:cubicBezTo>
                    <a:pt x="281629" y="423690"/>
                    <a:pt x="275628" y="421404"/>
                    <a:pt x="279819" y="421118"/>
                  </a:cubicBezTo>
                  <a:cubicBezTo>
                    <a:pt x="283153" y="421690"/>
                    <a:pt x="280296" y="426262"/>
                    <a:pt x="284487" y="426262"/>
                  </a:cubicBezTo>
                  <a:cubicBezTo>
                    <a:pt x="289725" y="420642"/>
                    <a:pt x="282772" y="419404"/>
                    <a:pt x="274771" y="418928"/>
                  </a:cubicBezTo>
                  <a:cubicBezTo>
                    <a:pt x="279343" y="415403"/>
                    <a:pt x="273247" y="410927"/>
                    <a:pt x="270104" y="413784"/>
                  </a:cubicBezTo>
                  <a:cubicBezTo>
                    <a:pt x="273914" y="414927"/>
                    <a:pt x="271152" y="422928"/>
                    <a:pt x="265722" y="419404"/>
                  </a:cubicBezTo>
                  <a:cubicBezTo>
                    <a:pt x="271247" y="415403"/>
                    <a:pt x="258198" y="400163"/>
                    <a:pt x="273628" y="401878"/>
                  </a:cubicBezTo>
                  <a:cubicBezTo>
                    <a:pt x="273628" y="404831"/>
                    <a:pt x="271152" y="405021"/>
                    <a:pt x="271056" y="407688"/>
                  </a:cubicBezTo>
                  <a:cubicBezTo>
                    <a:pt x="276962" y="409593"/>
                    <a:pt x="274200" y="401783"/>
                    <a:pt x="280581" y="404259"/>
                  </a:cubicBezTo>
                  <a:cubicBezTo>
                    <a:pt x="280867" y="405497"/>
                    <a:pt x="280200" y="407212"/>
                    <a:pt x="281915" y="407498"/>
                  </a:cubicBezTo>
                  <a:cubicBezTo>
                    <a:pt x="278867" y="397592"/>
                    <a:pt x="288392" y="392924"/>
                    <a:pt x="285153" y="384828"/>
                  </a:cubicBezTo>
                  <a:cubicBezTo>
                    <a:pt x="279153" y="384923"/>
                    <a:pt x="272580" y="390543"/>
                    <a:pt x="267056" y="385590"/>
                  </a:cubicBezTo>
                  <a:cubicBezTo>
                    <a:pt x="263151" y="388924"/>
                    <a:pt x="257626" y="395877"/>
                    <a:pt x="265341" y="397687"/>
                  </a:cubicBezTo>
                  <a:cubicBezTo>
                    <a:pt x="264579" y="401497"/>
                    <a:pt x="258960" y="399973"/>
                    <a:pt x="254292" y="399401"/>
                  </a:cubicBezTo>
                  <a:cubicBezTo>
                    <a:pt x="256578" y="397877"/>
                    <a:pt x="257055" y="394353"/>
                    <a:pt x="257340" y="390543"/>
                  </a:cubicBezTo>
                  <a:cubicBezTo>
                    <a:pt x="249911" y="390067"/>
                    <a:pt x="250768" y="387686"/>
                    <a:pt x="244958" y="389019"/>
                  </a:cubicBezTo>
                  <a:cubicBezTo>
                    <a:pt x="241624" y="381971"/>
                    <a:pt x="247434" y="377303"/>
                    <a:pt x="254007" y="376256"/>
                  </a:cubicBezTo>
                  <a:cubicBezTo>
                    <a:pt x="252768" y="363111"/>
                    <a:pt x="241529" y="367588"/>
                    <a:pt x="234099" y="376827"/>
                  </a:cubicBezTo>
                  <a:cubicBezTo>
                    <a:pt x="233814" y="373779"/>
                    <a:pt x="227432" y="374732"/>
                    <a:pt x="229623" y="370160"/>
                  </a:cubicBezTo>
                  <a:cubicBezTo>
                    <a:pt x="234671" y="372255"/>
                    <a:pt x="235242" y="375208"/>
                    <a:pt x="233433" y="369112"/>
                  </a:cubicBezTo>
                  <a:cubicBezTo>
                    <a:pt x="238862" y="370541"/>
                    <a:pt x="240957" y="368159"/>
                    <a:pt x="242958" y="365683"/>
                  </a:cubicBezTo>
                  <a:cubicBezTo>
                    <a:pt x="241053" y="364635"/>
                    <a:pt x="245339" y="358539"/>
                    <a:pt x="242672" y="354920"/>
                  </a:cubicBezTo>
                  <a:cubicBezTo>
                    <a:pt x="246958" y="353300"/>
                    <a:pt x="248768" y="359682"/>
                    <a:pt x="249816" y="355777"/>
                  </a:cubicBezTo>
                  <a:cubicBezTo>
                    <a:pt x="249530" y="353491"/>
                    <a:pt x="250292" y="350538"/>
                    <a:pt x="256388" y="347395"/>
                  </a:cubicBezTo>
                  <a:cubicBezTo>
                    <a:pt x="256578" y="349109"/>
                    <a:pt x="258007" y="349967"/>
                    <a:pt x="259531" y="350824"/>
                  </a:cubicBezTo>
                  <a:cubicBezTo>
                    <a:pt x="260103" y="348633"/>
                    <a:pt x="259722" y="345204"/>
                    <a:pt x="262198" y="345014"/>
                  </a:cubicBezTo>
                  <a:cubicBezTo>
                    <a:pt x="262484" y="347109"/>
                    <a:pt x="264294" y="348157"/>
                    <a:pt x="263151" y="351300"/>
                  </a:cubicBezTo>
                  <a:cubicBezTo>
                    <a:pt x="268580" y="350538"/>
                    <a:pt x="268770" y="350633"/>
                    <a:pt x="273819" y="352634"/>
                  </a:cubicBezTo>
                  <a:cubicBezTo>
                    <a:pt x="271152" y="345871"/>
                    <a:pt x="262579" y="346061"/>
                    <a:pt x="255816" y="339584"/>
                  </a:cubicBezTo>
                  <a:cubicBezTo>
                    <a:pt x="256102" y="338060"/>
                    <a:pt x="254673" y="337584"/>
                    <a:pt x="254483" y="336346"/>
                  </a:cubicBezTo>
                  <a:cubicBezTo>
                    <a:pt x="262674" y="333869"/>
                    <a:pt x="265246" y="335965"/>
                    <a:pt x="275914" y="337489"/>
                  </a:cubicBezTo>
                  <a:cubicBezTo>
                    <a:pt x="278105" y="329964"/>
                    <a:pt x="289821" y="333107"/>
                    <a:pt x="292011" y="325678"/>
                  </a:cubicBezTo>
                  <a:cubicBezTo>
                    <a:pt x="286296" y="322630"/>
                    <a:pt x="283915" y="323011"/>
                    <a:pt x="290868" y="320915"/>
                  </a:cubicBezTo>
                  <a:cubicBezTo>
                    <a:pt x="287154" y="315486"/>
                    <a:pt x="283153" y="318725"/>
                    <a:pt x="276771" y="319106"/>
                  </a:cubicBezTo>
                  <a:cubicBezTo>
                    <a:pt x="277152" y="317010"/>
                    <a:pt x="276390" y="315677"/>
                    <a:pt x="275628" y="314343"/>
                  </a:cubicBezTo>
                  <a:cubicBezTo>
                    <a:pt x="282391" y="315962"/>
                    <a:pt x="284677" y="312724"/>
                    <a:pt x="291726" y="314819"/>
                  </a:cubicBezTo>
                  <a:cubicBezTo>
                    <a:pt x="291726" y="311962"/>
                    <a:pt x="294202" y="311771"/>
                    <a:pt x="294393" y="309009"/>
                  </a:cubicBezTo>
                  <a:cubicBezTo>
                    <a:pt x="290011" y="308723"/>
                    <a:pt x="285820" y="308247"/>
                    <a:pt x="286011" y="304913"/>
                  </a:cubicBezTo>
                  <a:cubicBezTo>
                    <a:pt x="289154" y="304723"/>
                    <a:pt x="290202" y="307676"/>
                    <a:pt x="291345" y="305580"/>
                  </a:cubicBezTo>
                  <a:cubicBezTo>
                    <a:pt x="287820" y="301008"/>
                    <a:pt x="282867" y="297389"/>
                    <a:pt x="276676" y="294531"/>
                  </a:cubicBezTo>
                  <a:cubicBezTo>
                    <a:pt x="277248" y="292817"/>
                    <a:pt x="276962" y="290245"/>
                    <a:pt x="279057" y="290245"/>
                  </a:cubicBezTo>
                  <a:cubicBezTo>
                    <a:pt x="284201" y="294912"/>
                    <a:pt x="293916" y="296722"/>
                    <a:pt x="301632" y="296150"/>
                  </a:cubicBezTo>
                  <a:cubicBezTo>
                    <a:pt x="301632" y="289769"/>
                    <a:pt x="306108" y="288245"/>
                    <a:pt x="308680" y="284720"/>
                  </a:cubicBezTo>
                  <a:cubicBezTo>
                    <a:pt x="312014" y="286721"/>
                    <a:pt x="315919" y="288245"/>
                    <a:pt x="316681" y="291864"/>
                  </a:cubicBezTo>
                  <a:cubicBezTo>
                    <a:pt x="313157" y="291388"/>
                    <a:pt x="309537" y="291007"/>
                    <a:pt x="306013" y="290531"/>
                  </a:cubicBezTo>
                  <a:cubicBezTo>
                    <a:pt x="305346" y="296817"/>
                    <a:pt x="300393" y="298246"/>
                    <a:pt x="297250" y="301770"/>
                  </a:cubicBezTo>
                  <a:cubicBezTo>
                    <a:pt x="300203" y="305009"/>
                    <a:pt x="301632" y="302437"/>
                    <a:pt x="306108" y="302913"/>
                  </a:cubicBezTo>
                  <a:cubicBezTo>
                    <a:pt x="305727" y="305009"/>
                    <a:pt x="306489" y="306342"/>
                    <a:pt x="307251" y="307676"/>
                  </a:cubicBezTo>
                  <a:cubicBezTo>
                    <a:pt x="304394" y="307485"/>
                    <a:pt x="301155" y="306723"/>
                    <a:pt x="301536" y="310057"/>
                  </a:cubicBezTo>
                  <a:cubicBezTo>
                    <a:pt x="305632" y="312914"/>
                    <a:pt x="315157" y="310819"/>
                    <a:pt x="317253" y="313581"/>
                  </a:cubicBezTo>
                  <a:cubicBezTo>
                    <a:pt x="315919" y="317963"/>
                    <a:pt x="309061" y="316058"/>
                    <a:pt x="305727" y="318344"/>
                  </a:cubicBezTo>
                  <a:cubicBezTo>
                    <a:pt x="306680" y="325868"/>
                    <a:pt x="306870" y="332345"/>
                    <a:pt x="306204" y="339965"/>
                  </a:cubicBezTo>
                  <a:cubicBezTo>
                    <a:pt x="300203" y="341108"/>
                    <a:pt x="305537" y="334917"/>
                    <a:pt x="299536" y="336060"/>
                  </a:cubicBezTo>
                  <a:cubicBezTo>
                    <a:pt x="300108" y="339299"/>
                    <a:pt x="295917" y="345776"/>
                    <a:pt x="299822" y="346823"/>
                  </a:cubicBezTo>
                  <a:cubicBezTo>
                    <a:pt x="305918" y="341775"/>
                    <a:pt x="306870" y="344442"/>
                    <a:pt x="312204" y="348347"/>
                  </a:cubicBezTo>
                  <a:cubicBezTo>
                    <a:pt x="318300" y="342061"/>
                    <a:pt x="310966" y="335203"/>
                    <a:pt x="314586" y="331774"/>
                  </a:cubicBezTo>
                  <a:cubicBezTo>
                    <a:pt x="317253" y="334631"/>
                    <a:pt x="322110" y="336060"/>
                    <a:pt x="324301" y="339108"/>
                  </a:cubicBezTo>
                  <a:cubicBezTo>
                    <a:pt x="317634" y="339394"/>
                    <a:pt x="313252" y="347585"/>
                    <a:pt x="320967" y="349490"/>
                  </a:cubicBezTo>
                  <a:cubicBezTo>
                    <a:pt x="315919" y="349586"/>
                    <a:pt x="304299" y="353396"/>
                    <a:pt x="312585" y="357682"/>
                  </a:cubicBezTo>
                  <a:cubicBezTo>
                    <a:pt x="310299" y="350252"/>
                    <a:pt x="324587" y="353586"/>
                    <a:pt x="323444" y="357491"/>
                  </a:cubicBezTo>
                  <a:cubicBezTo>
                    <a:pt x="322777" y="360254"/>
                    <a:pt x="321539" y="362349"/>
                    <a:pt x="319062" y="363111"/>
                  </a:cubicBezTo>
                  <a:cubicBezTo>
                    <a:pt x="313157" y="361206"/>
                    <a:pt x="311347" y="363873"/>
                    <a:pt x="308013" y="364826"/>
                  </a:cubicBezTo>
                  <a:cubicBezTo>
                    <a:pt x="306299" y="360730"/>
                    <a:pt x="309633" y="360158"/>
                    <a:pt x="307156" y="358539"/>
                  </a:cubicBezTo>
                  <a:cubicBezTo>
                    <a:pt x="305918" y="361111"/>
                    <a:pt x="305346" y="357682"/>
                    <a:pt x="303822" y="356634"/>
                  </a:cubicBezTo>
                  <a:cubicBezTo>
                    <a:pt x="297441" y="368731"/>
                    <a:pt x="304680" y="371017"/>
                    <a:pt x="306108" y="378446"/>
                  </a:cubicBezTo>
                  <a:cubicBezTo>
                    <a:pt x="306108" y="374922"/>
                    <a:pt x="307347" y="372827"/>
                    <a:pt x="310490" y="372827"/>
                  </a:cubicBezTo>
                  <a:cubicBezTo>
                    <a:pt x="312585" y="374636"/>
                    <a:pt x="316872" y="375017"/>
                    <a:pt x="316872" y="378256"/>
                  </a:cubicBezTo>
                  <a:cubicBezTo>
                    <a:pt x="312490" y="383971"/>
                    <a:pt x="303918" y="378923"/>
                    <a:pt x="299441" y="386828"/>
                  </a:cubicBezTo>
                  <a:cubicBezTo>
                    <a:pt x="307823" y="388448"/>
                    <a:pt x="305442" y="393972"/>
                    <a:pt x="314967" y="391781"/>
                  </a:cubicBezTo>
                  <a:cubicBezTo>
                    <a:pt x="315443" y="387114"/>
                    <a:pt x="316967" y="383495"/>
                    <a:pt x="320015" y="381685"/>
                  </a:cubicBezTo>
                  <a:cubicBezTo>
                    <a:pt x="319824" y="391877"/>
                    <a:pt x="338493" y="389781"/>
                    <a:pt x="343065" y="396830"/>
                  </a:cubicBezTo>
                  <a:cubicBezTo>
                    <a:pt x="347161" y="395496"/>
                    <a:pt x="351638" y="394734"/>
                    <a:pt x="356115" y="393877"/>
                  </a:cubicBezTo>
                  <a:cubicBezTo>
                    <a:pt x="354210" y="398354"/>
                    <a:pt x="358496" y="398735"/>
                    <a:pt x="356591" y="403116"/>
                  </a:cubicBezTo>
                  <a:cubicBezTo>
                    <a:pt x="351828" y="398354"/>
                    <a:pt x="337922" y="402830"/>
                    <a:pt x="343161" y="409117"/>
                  </a:cubicBezTo>
                  <a:cubicBezTo>
                    <a:pt x="349352" y="411403"/>
                    <a:pt x="345637" y="402545"/>
                    <a:pt x="351066" y="403973"/>
                  </a:cubicBezTo>
                  <a:cubicBezTo>
                    <a:pt x="352305" y="405878"/>
                    <a:pt x="352781" y="408260"/>
                    <a:pt x="351733" y="411689"/>
                  </a:cubicBezTo>
                  <a:cubicBezTo>
                    <a:pt x="340303" y="409974"/>
                    <a:pt x="336779" y="413498"/>
                    <a:pt x="330683" y="407498"/>
                  </a:cubicBezTo>
                  <a:cubicBezTo>
                    <a:pt x="329349" y="411308"/>
                    <a:pt x="324777" y="411403"/>
                    <a:pt x="324015" y="415880"/>
                  </a:cubicBezTo>
                  <a:cubicBezTo>
                    <a:pt x="327444" y="414546"/>
                    <a:pt x="337065" y="411212"/>
                    <a:pt x="338208" y="417594"/>
                  </a:cubicBezTo>
                  <a:cubicBezTo>
                    <a:pt x="337446" y="419690"/>
                    <a:pt x="334969" y="419785"/>
                    <a:pt x="334017" y="421690"/>
                  </a:cubicBezTo>
                  <a:cubicBezTo>
                    <a:pt x="339351" y="424071"/>
                    <a:pt x="338684" y="419880"/>
                    <a:pt x="341541" y="419499"/>
                  </a:cubicBezTo>
                  <a:cubicBezTo>
                    <a:pt x="343256" y="423690"/>
                    <a:pt x="344780" y="424547"/>
                    <a:pt x="342018" y="428834"/>
                  </a:cubicBezTo>
                  <a:cubicBezTo>
                    <a:pt x="345351" y="429024"/>
                    <a:pt x="348018" y="428548"/>
                    <a:pt x="349542" y="426738"/>
                  </a:cubicBezTo>
                  <a:cubicBezTo>
                    <a:pt x="349447" y="420833"/>
                    <a:pt x="344875" y="417880"/>
                    <a:pt x="344399" y="412260"/>
                  </a:cubicBezTo>
                  <a:cubicBezTo>
                    <a:pt x="349352" y="411784"/>
                    <a:pt x="347542" y="415689"/>
                    <a:pt x="351066" y="416165"/>
                  </a:cubicBezTo>
                  <a:cubicBezTo>
                    <a:pt x="352876" y="411212"/>
                    <a:pt x="356972" y="411593"/>
                    <a:pt x="354305" y="405783"/>
                  </a:cubicBezTo>
                  <a:cubicBezTo>
                    <a:pt x="359829" y="406069"/>
                    <a:pt x="364592" y="405497"/>
                    <a:pt x="368878" y="404545"/>
                  </a:cubicBezTo>
                  <a:cubicBezTo>
                    <a:pt x="366211" y="409974"/>
                    <a:pt x="371926" y="409879"/>
                    <a:pt x="373164" y="412736"/>
                  </a:cubicBezTo>
                  <a:cubicBezTo>
                    <a:pt x="368688" y="415213"/>
                    <a:pt x="371259" y="412070"/>
                    <a:pt x="368021" y="410546"/>
                  </a:cubicBezTo>
                  <a:cubicBezTo>
                    <a:pt x="373069" y="416737"/>
                    <a:pt x="362592" y="434453"/>
                    <a:pt x="372117" y="432548"/>
                  </a:cubicBezTo>
                  <a:cubicBezTo>
                    <a:pt x="371736" y="434644"/>
                    <a:pt x="372498" y="435977"/>
                    <a:pt x="373260" y="437311"/>
                  </a:cubicBezTo>
                  <a:cubicBezTo>
                    <a:pt x="369735" y="437501"/>
                    <a:pt x="369450" y="441216"/>
                    <a:pt x="363925" y="439216"/>
                  </a:cubicBezTo>
                  <a:cubicBezTo>
                    <a:pt x="361258" y="444645"/>
                    <a:pt x="366973" y="444550"/>
                    <a:pt x="368211" y="447407"/>
                  </a:cubicBezTo>
                  <a:cubicBezTo>
                    <a:pt x="360591" y="447217"/>
                    <a:pt x="347923" y="455789"/>
                    <a:pt x="353829" y="459504"/>
                  </a:cubicBezTo>
                  <a:cubicBezTo>
                    <a:pt x="360401" y="449122"/>
                    <a:pt x="364687" y="457028"/>
                    <a:pt x="371545" y="449408"/>
                  </a:cubicBezTo>
                  <a:cubicBezTo>
                    <a:pt x="371926" y="455027"/>
                    <a:pt x="371259" y="455789"/>
                    <a:pt x="375355" y="460647"/>
                  </a:cubicBezTo>
                  <a:cubicBezTo>
                    <a:pt x="371355" y="459695"/>
                    <a:pt x="368688" y="460171"/>
                    <a:pt x="367830" y="462743"/>
                  </a:cubicBezTo>
                  <a:cubicBezTo>
                    <a:pt x="369164" y="463219"/>
                    <a:pt x="369735" y="464267"/>
                    <a:pt x="369164" y="465981"/>
                  </a:cubicBezTo>
                  <a:cubicBezTo>
                    <a:pt x="371640" y="470934"/>
                    <a:pt x="375260" y="462552"/>
                    <a:pt x="376212" y="466838"/>
                  </a:cubicBezTo>
                  <a:cubicBezTo>
                    <a:pt x="375736" y="468553"/>
                    <a:pt x="375927" y="471125"/>
                    <a:pt x="373831" y="471125"/>
                  </a:cubicBezTo>
                  <a:cubicBezTo>
                    <a:pt x="371926" y="469601"/>
                    <a:pt x="369354" y="468553"/>
                    <a:pt x="365163" y="468553"/>
                  </a:cubicBezTo>
                  <a:cubicBezTo>
                    <a:pt x="362687" y="479030"/>
                    <a:pt x="369259" y="482555"/>
                    <a:pt x="362115" y="489698"/>
                  </a:cubicBezTo>
                  <a:cubicBezTo>
                    <a:pt x="365449" y="491794"/>
                    <a:pt x="370497" y="489984"/>
                    <a:pt x="370116" y="496842"/>
                  </a:cubicBezTo>
                  <a:cubicBezTo>
                    <a:pt x="367830" y="496652"/>
                    <a:pt x="367354" y="498461"/>
                    <a:pt x="364592" y="497699"/>
                  </a:cubicBezTo>
                  <a:cubicBezTo>
                    <a:pt x="364211" y="492461"/>
                    <a:pt x="359544" y="489984"/>
                    <a:pt x="353257" y="488555"/>
                  </a:cubicBezTo>
                  <a:cubicBezTo>
                    <a:pt x="353067" y="490651"/>
                    <a:pt x="351924" y="491794"/>
                    <a:pt x="350781" y="492937"/>
                  </a:cubicBezTo>
                  <a:cubicBezTo>
                    <a:pt x="359829" y="492937"/>
                    <a:pt x="347637" y="498176"/>
                    <a:pt x="353448" y="499414"/>
                  </a:cubicBezTo>
                  <a:cubicBezTo>
                    <a:pt x="354495" y="495985"/>
                    <a:pt x="358686" y="496461"/>
                    <a:pt x="358782" y="500081"/>
                  </a:cubicBezTo>
                  <a:cubicBezTo>
                    <a:pt x="357162" y="506939"/>
                    <a:pt x="347542" y="512368"/>
                    <a:pt x="352590" y="517797"/>
                  </a:cubicBezTo>
                  <a:cubicBezTo>
                    <a:pt x="354495" y="514559"/>
                    <a:pt x="354781" y="509701"/>
                    <a:pt x="359258" y="509415"/>
                  </a:cubicBezTo>
                  <a:cubicBezTo>
                    <a:pt x="362306" y="509891"/>
                    <a:pt x="364782" y="509796"/>
                    <a:pt x="366497" y="508748"/>
                  </a:cubicBezTo>
                  <a:cubicBezTo>
                    <a:pt x="369259" y="514178"/>
                    <a:pt x="370402" y="518654"/>
                    <a:pt x="379832" y="516559"/>
                  </a:cubicBezTo>
                  <a:cubicBezTo>
                    <a:pt x="378594" y="525131"/>
                    <a:pt x="372783" y="525227"/>
                    <a:pt x="379641" y="530370"/>
                  </a:cubicBezTo>
                  <a:cubicBezTo>
                    <a:pt x="373641" y="527227"/>
                    <a:pt x="377832" y="535323"/>
                    <a:pt x="373641" y="534275"/>
                  </a:cubicBezTo>
                  <a:cubicBezTo>
                    <a:pt x="372117" y="528656"/>
                    <a:pt x="362306" y="533609"/>
                    <a:pt x="363639" y="528465"/>
                  </a:cubicBezTo>
                  <a:cubicBezTo>
                    <a:pt x="363163" y="528370"/>
                    <a:pt x="362782" y="528370"/>
                    <a:pt x="362401" y="528275"/>
                  </a:cubicBezTo>
                  <a:cubicBezTo>
                    <a:pt x="362877" y="527322"/>
                    <a:pt x="363544" y="526370"/>
                    <a:pt x="364878" y="525893"/>
                  </a:cubicBezTo>
                  <a:cubicBezTo>
                    <a:pt x="358782" y="527417"/>
                    <a:pt x="363830" y="520750"/>
                    <a:pt x="357734" y="522179"/>
                  </a:cubicBezTo>
                  <a:cubicBezTo>
                    <a:pt x="358877" y="525036"/>
                    <a:pt x="358020" y="527513"/>
                    <a:pt x="357639" y="530180"/>
                  </a:cubicBezTo>
                  <a:cubicBezTo>
                    <a:pt x="356781" y="530561"/>
                    <a:pt x="355924" y="530561"/>
                    <a:pt x="354495" y="528941"/>
                  </a:cubicBezTo>
                  <a:cubicBezTo>
                    <a:pt x="356210" y="534942"/>
                    <a:pt x="349257" y="531227"/>
                    <a:pt x="349828" y="536085"/>
                  </a:cubicBezTo>
                  <a:cubicBezTo>
                    <a:pt x="350685" y="536371"/>
                    <a:pt x="351352" y="536466"/>
                    <a:pt x="352019" y="536466"/>
                  </a:cubicBezTo>
                  <a:cubicBezTo>
                    <a:pt x="350495" y="539133"/>
                    <a:pt x="349447" y="541895"/>
                    <a:pt x="347256" y="538847"/>
                  </a:cubicBezTo>
                  <a:cubicBezTo>
                    <a:pt x="347066" y="534275"/>
                    <a:pt x="351733" y="534275"/>
                    <a:pt x="351638" y="529703"/>
                  </a:cubicBezTo>
                  <a:cubicBezTo>
                    <a:pt x="348018" y="529894"/>
                    <a:pt x="348209" y="527322"/>
                    <a:pt x="346399" y="526179"/>
                  </a:cubicBezTo>
                  <a:cubicBezTo>
                    <a:pt x="348876" y="531894"/>
                    <a:pt x="345351" y="539038"/>
                    <a:pt x="339732" y="541419"/>
                  </a:cubicBezTo>
                  <a:cubicBezTo>
                    <a:pt x="339541" y="532180"/>
                    <a:pt x="331254" y="532656"/>
                    <a:pt x="327444" y="532561"/>
                  </a:cubicBezTo>
                  <a:cubicBezTo>
                    <a:pt x="327540" y="531989"/>
                    <a:pt x="328016" y="531704"/>
                    <a:pt x="328397" y="531513"/>
                  </a:cubicBezTo>
                  <a:cubicBezTo>
                    <a:pt x="328492" y="531608"/>
                    <a:pt x="328683" y="531704"/>
                    <a:pt x="328778" y="531894"/>
                  </a:cubicBezTo>
                  <a:cubicBezTo>
                    <a:pt x="328873" y="531704"/>
                    <a:pt x="328778" y="531608"/>
                    <a:pt x="328873" y="531418"/>
                  </a:cubicBezTo>
                  <a:cubicBezTo>
                    <a:pt x="329921" y="531132"/>
                    <a:pt x="331445" y="531323"/>
                    <a:pt x="333064" y="531513"/>
                  </a:cubicBezTo>
                  <a:cubicBezTo>
                    <a:pt x="333255" y="524941"/>
                    <a:pt x="323920" y="525322"/>
                    <a:pt x="320872" y="521131"/>
                  </a:cubicBezTo>
                  <a:cubicBezTo>
                    <a:pt x="320110" y="527703"/>
                    <a:pt x="311728" y="526655"/>
                    <a:pt x="310776" y="532942"/>
                  </a:cubicBezTo>
                  <a:cubicBezTo>
                    <a:pt x="314776" y="532942"/>
                    <a:pt x="316491" y="534656"/>
                    <a:pt x="315919" y="538085"/>
                  </a:cubicBezTo>
                  <a:cubicBezTo>
                    <a:pt x="315062" y="541705"/>
                    <a:pt x="313538" y="544658"/>
                    <a:pt x="309823" y="545515"/>
                  </a:cubicBezTo>
                  <a:cubicBezTo>
                    <a:pt x="301346" y="546944"/>
                    <a:pt x="294964" y="544943"/>
                    <a:pt x="287535" y="543229"/>
                  </a:cubicBezTo>
                  <a:cubicBezTo>
                    <a:pt x="288487" y="540467"/>
                    <a:pt x="288392" y="537800"/>
                    <a:pt x="284772" y="537228"/>
                  </a:cubicBezTo>
                  <a:cubicBezTo>
                    <a:pt x="282391" y="537323"/>
                    <a:pt x="282486" y="540086"/>
                    <a:pt x="281820" y="542181"/>
                  </a:cubicBezTo>
                  <a:cubicBezTo>
                    <a:pt x="279724" y="541800"/>
                    <a:pt x="277438" y="541514"/>
                    <a:pt x="275057" y="541419"/>
                  </a:cubicBezTo>
                  <a:cubicBezTo>
                    <a:pt x="275057" y="542372"/>
                    <a:pt x="274962" y="543134"/>
                    <a:pt x="274676" y="543800"/>
                  </a:cubicBezTo>
                  <a:cubicBezTo>
                    <a:pt x="269723" y="543896"/>
                    <a:pt x="265722" y="545801"/>
                    <a:pt x="266389" y="539609"/>
                  </a:cubicBezTo>
                  <a:cubicBezTo>
                    <a:pt x="262484" y="541705"/>
                    <a:pt x="264198" y="539228"/>
                    <a:pt x="259341" y="538752"/>
                  </a:cubicBezTo>
                  <a:cubicBezTo>
                    <a:pt x="257626" y="545801"/>
                    <a:pt x="265627" y="546563"/>
                    <a:pt x="262484" y="554564"/>
                  </a:cubicBezTo>
                  <a:cubicBezTo>
                    <a:pt x="253149" y="540276"/>
                    <a:pt x="236195" y="559707"/>
                    <a:pt x="225527" y="548468"/>
                  </a:cubicBezTo>
                  <a:cubicBezTo>
                    <a:pt x="228480" y="548849"/>
                    <a:pt x="227146" y="544467"/>
                    <a:pt x="229718" y="544372"/>
                  </a:cubicBezTo>
                  <a:cubicBezTo>
                    <a:pt x="232385" y="543896"/>
                    <a:pt x="238576" y="547325"/>
                    <a:pt x="238767" y="543991"/>
                  </a:cubicBezTo>
                  <a:cubicBezTo>
                    <a:pt x="234861" y="543800"/>
                    <a:pt x="238767" y="538562"/>
                    <a:pt x="238100" y="536180"/>
                  </a:cubicBezTo>
                  <a:cubicBezTo>
                    <a:pt x="241434" y="535228"/>
                    <a:pt x="243815" y="533228"/>
                    <a:pt x="247625" y="532751"/>
                  </a:cubicBezTo>
                  <a:cubicBezTo>
                    <a:pt x="248196" y="536466"/>
                    <a:pt x="243815" y="543419"/>
                    <a:pt x="247625" y="545039"/>
                  </a:cubicBezTo>
                  <a:cubicBezTo>
                    <a:pt x="248673" y="541514"/>
                    <a:pt x="255531" y="544562"/>
                    <a:pt x="257150" y="541610"/>
                  </a:cubicBezTo>
                  <a:cubicBezTo>
                    <a:pt x="247149" y="535228"/>
                    <a:pt x="249530" y="512939"/>
                    <a:pt x="263436" y="510082"/>
                  </a:cubicBezTo>
                  <a:cubicBezTo>
                    <a:pt x="263055" y="518750"/>
                    <a:pt x="258102" y="518369"/>
                    <a:pt x="255531" y="527513"/>
                  </a:cubicBezTo>
                  <a:cubicBezTo>
                    <a:pt x="258674" y="527798"/>
                    <a:pt x="260960" y="528560"/>
                    <a:pt x="262389" y="529894"/>
                  </a:cubicBezTo>
                  <a:cubicBezTo>
                    <a:pt x="261055" y="520750"/>
                    <a:pt x="275819" y="521893"/>
                    <a:pt x="275247" y="528370"/>
                  </a:cubicBezTo>
                  <a:cubicBezTo>
                    <a:pt x="281629" y="525512"/>
                    <a:pt x="279438" y="514559"/>
                    <a:pt x="278010" y="508748"/>
                  </a:cubicBezTo>
                  <a:cubicBezTo>
                    <a:pt x="273438" y="509034"/>
                    <a:pt x="271818" y="521607"/>
                    <a:pt x="266294" y="514940"/>
                  </a:cubicBezTo>
                  <a:cubicBezTo>
                    <a:pt x="275533" y="512654"/>
                    <a:pt x="269818" y="505415"/>
                    <a:pt x="270390" y="498557"/>
                  </a:cubicBezTo>
                  <a:cubicBezTo>
                    <a:pt x="278200" y="497985"/>
                    <a:pt x="280200" y="496652"/>
                    <a:pt x="280772" y="494461"/>
                  </a:cubicBezTo>
                  <a:cubicBezTo>
                    <a:pt x="277533" y="494747"/>
                    <a:pt x="270866" y="487508"/>
                    <a:pt x="274390" y="495985"/>
                  </a:cubicBezTo>
                  <a:cubicBezTo>
                    <a:pt x="267246" y="495604"/>
                    <a:pt x="265246" y="491889"/>
                    <a:pt x="266865" y="485793"/>
                  </a:cubicBezTo>
                  <a:cubicBezTo>
                    <a:pt x="276867" y="484936"/>
                    <a:pt x="276105" y="490937"/>
                    <a:pt x="280962" y="493318"/>
                  </a:cubicBezTo>
                  <a:cubicBezTo>
                    <a:pt x="281153" y="490270"/>
                    <a:pt x="279915" y="485984"/>
                    <a:pt x="285630" y="480459"/>
                  </a:cubicBezTo>
                  <a:cubicBezTo>
                    <a:pt x="283248" y="479792"/>
                    <a:pt x="284106" y="476840"/>
                    <a:pt x="282772" y="475506"/>
                  </a:cubicBezTo>
                  <a:cubicBezTo>
                    <a:pt x="275247" y="473030"/>
                    <a:pt x="267342" y="479221"/>
                    <a:pt x="263055" y="474649"/>
                  </a:cubicBezTo>
                  <a:cubicBezTo>
                    <a:pt x="265246" y="469124"/>
                    <a:pt x="269247" y="475316"/>
                    <a:pt x="272390" y="472744"/>
                  </a:cubicBezTo>
                  <a:cubicBezTo>
                    <a:pt x="276771" y="464171"/>
                    <a:pt x="263055" y="467315"/>
                    <a:pt x="262579" y="465410"/>
                  </a:cubicBezTo>
                  <a:cubicBezTo>
                    <a:pt x="266961" y="457980"/>
                    <a:pt x="279343" y="457409"/>
                    <a:pt x="272485" y="446645"/>
                  </a:cubicBezTo>
                  <a:cubicBezTo>
                    <a:pt x="270104" y="446360"/>
                    <a:pt x="267818" y="446074"/>
                    <a:pt x="265437" y="445788"/>
                  </a:cubicBezTo>
                  <a:cubicBezTo>
                    <a:pt x="262103" y="447312"/>
                    <a:pt x="264103" y="454837"/>
                    <a:pt x="258864" y="454170"/>
                  </a:cubicBezTo>
                  <a:cubicBezTo>
                    <a:pt x="259245" y="449312"/>
                    <a:pt x="252959" y="448836"/>
                    <a:pt x="253054" y="444264"/>
                  </a:cubicBezTo>
                  <a:cubicBezTo>
                    <a:pt x="254578" y="445407"/>
                    <a:pt x="259055" y="448646"/>
                    <a:pt x="258579" y="443407"/>
                  </a:cubicBezTo>
                  <a:cubicBezTo>
                    <a:pt x="249816" y="441216"/>
                    <a:pt x="249244" y="448169"/>
                    <a:pt x="244863" y="450932"/>
                  </a:cubicBezTo>
                  <a:cubicBezTo>
                    <a:pt x="246291" y="454551"/>
                    <a:pt x="250768" y="469315"/>
                    <a:pt x="241815" y="472077"/>
                  </a:cubicBezTo>
                  <a:cubicBezTo>
                    <a:pt x="246291" y="472458"/>
                    <a:pt x="247815" y="469886"/>
                    <a:pt x="248673" y="474458"/>
                  </a:cubicBezTo>
                  <a:cubicBezTo>
                    <a:pt x="243624" y="475792"/>
                    <a:pt x="241434" y="480364"/>
                    <a:pt x="233623" y="478745"/>
                  </a:cubicBezTo>
                  <a:cubicBezTo>
                    <a:pt x="235909" y="475506"/>
                    <a:pt x="233718" y="470934"/>
                    <a:pt x="233337" y="467886"/>
                  </a:cubicBezTo>
                  <a:cubicBezTo>
                    <a:pt x="230766" y="472839"/>
                    <a:pt x="233433" y="463600"/>
                    <a:pt x="228289" y="465695"/>
                  </a:cubicBezTo>
                  <a:cubicBezTo>
                    <a:pt x="227622" y="467886"/>
                    <a:pt x="228099" y="471315"/>
                    <a:pt x="225622" y="471601"/>
                  </a:cubicBezTo>
                  <a:cubicBezTo>
                    <a:pt x="221717" y="467124"/>
                    <a:pt x="220383" y="468648"/>
                    <a:pt x="216573" y="471982"/>
                  </a:cubicBezTo>
                  <a:cubicBezTo>
                    <a:pt x="216097" y="469982"/>
                    <a:pt x="214764" y="468648"/>
                    <a:pt x="211716" y="468267"/>
                  </a:cubicBezTo>
                  <a:cubicBezTo>
                    <a:pt x="212478" y="472934"/>
                    <a:pt x="223622" y="477221"/>
                    <a:pt x="225432" y="473030"/>
                  </a:cubicBezTo>
                  <a:cubicBezTo>
                    <a:pt x="229432" y="476459"/>
                    <a:pt x="236862" y="485031"/>
                    <a:pt x="227241" y="485603"/>
                  </a:cubicBezTo>
                  <a:cubicBezTo>
                    <a:pt x="231337" y="486555"/>
                    <a:pt x="234671" y="488079"/>
                    <a:pt x="235433" y="491222"/>
                  </a:cubicBezTo>
                  <a:cubicBezTo>
                    <a:pt x="228480" y="491603"/>
                    <a:pt x="220955" y="491413"/>
                    <a:pt x="212192" y="489889"/>
                  </a:cubicBezTo>
                  <a:cubicBezTo>
                    <a:pt x="211049" y="492651"/>
                    <a:pt x="207810" y="493223"/>
                    <a:pt x="207525" y="497033"/>
                  </a:cubicBezTo>
                  <a:cubicBezTo>
                    <a:pt x="209430" y="498557"/>
                    <a:pt x="212001" y="499604"/>
                    <a:pt x="216192" y="499604"/>
                  </a:cubicBezTo>
                  <a:cubicBezTo>
                    <a:pt x="216859" y="497414"/>
                    <a:pt x="216383" y="493985"/>
                    <a:pt x="218859" y="493794"/>
                  </a:cubicBezTo>
                  <a:cubicBezTo>
                    <a:pt x="219717" y="495985"/>
                    <a:pt x="222193" y="497033"/>
                    <a:pt x="225527" y="497699"/>
                  </a:cubicBezTo>
                  <a:cubicBezTo>
                    <a:pt x="224670" y="492080"/>
                    <a:pt x="232861" y="496461"/>
                    <a:pt x="236576" y="495985"/>
                  </a:cubicBezTo>
                  <a:cubicBezTo>
                    <a:pt x="237243" y="489127"/>
                    <a:pt x="247720" y="493223"/>
                    <a:pt x="248673" y="486746"/>
                  </a:cubicBezTo>
                  <a:cubicBezTo>
                    <a:pt x="244005" y="486936"/>
                    <a:pt x="242196" y="487984"/>
                    <a:pt x="240005" y="484079"/>
                  </a:cubicBezTo>
                  <a:cubicBezTo>
                    <a:pt x="247339" y="481031"/>
                    <a:pt x="254007" y="477506"/>
                    <a:pt x="258102" y="470934"/>
                  </a:cubicBezTo>
                  <a:cubicBezTo>
                    <a:pt x="256864" y="475792"/>
                    <a:pt x="264484" y="475030"/>
                    <a:pt x="264103" y="479411"/>
                  </a:cubicBezTo>
                  <a:cubicBezTo>
                    <a:pt x="260769" y="479316"/>
                    <a:pt x="260484" y="477221"/>
                    <a:pt x="257245" y="477030"/>
                  </a:cubicBezTo>
                  <a:cubicBezTo>
                    <a:pt x="253721" y="487127"/>
                    <a:pt x="251530" y="492461"/>
                    <a:pt x="258864" y="491032"/>
                  </a:cubicBezTo>
                  <a:cubicBezTo>
                    <a:pt x="252768" y="495318"/>
                    <a:pt x="260198" y="499319"/>
                    <a:pt x="260674" y="503605"/>
                  </a:cubicBezTo>
                  <a:cubicBezTo>
                    <a:pt x="257436" y="508177"/>
                    <a:pt x="256197" y="506939"/>
                    <a:pt x="249625" y="505319"/>
                  </a:cubicBezTo>
                  <a:cubicBezTo>
                    <a:pt x="247149" y="508367"/>
                    <a:pt x="247911" y="515035"/>
                    <a:pt x="242767" y="515225"/>
                  </a:cubicBezTo>
                  <a:cubicBezTo>
                    <a:pt x="242196" y="513320"/>
                    <a:pt x="241338" y="511511"/>
                    <a:pt x="239910" y="510272"/>
                  </a:cubicBezTo>
                  <a:cubicBezTo>
                    <a:pt x="234099" y="514178"/>
                    <a:pt x="244767" y="515130"/>
                    <a:pt x="245910" y="518654"/>
                  </a:cubicBezTo>
                  <a:cubicBezTo>
                    <a:pt x="244482" y="525227"/>
                    <a:pt x="241243" y="529703"/>
                    <a:pt x="232004" y="527703"/>
                  </a:cubicBezTo>
                  <a:cubicBezTo>
                    <a:pt x="230194" y="533418"/>
                    <a:pt x="234099" y="535514"/>
                    <a:pt x="231813" y="541514"/>
                  </a:cubicBezTo>
                  <a:cubicBezTo>
                    <a:pt x="223336" y="539705"/>
                    <a:pt x="226289" y="550563"/>
                    <a:pt x="219621" y="550754"/>
                  </a:cubicBezTo>
                  <a:cubicBezTo>
                    <a:pt x="225241" y="556754"/>
                    <a:pt x="240195" y="551897"/>
                    <a:pt x="241338" y="562660"/>
                  </a:cubicBezTo>
                  <a:cubicBezTo>
                    <a:pt x="248292" y="561041"/>
                    <a:pt x="252864" y="567803"/>
                    <a:pt x="253530" y="565708"/>
                  </a:cubicBezTo>
                  <a:cubicBezTo>
                    <a:pt x="253911" y="562755"/>
                    <a:pt x="248958" y="563136"/>
                    <a:pt x="250863" y="559231"/>
                  </a:cubicBezTo>
                  <a:cubicBezTo>
                    <a:pt x="253340" y="559612"/>
                    <a:pt x="254864" y="559040"/>
                    <a:pt x="256388" y="558374"/>
                  </a:cubicBezTo>
                  <a:cubicBezTo>
                    <a:pt x="256102" y="560374"/>
                    <a:pt x="255816" y="562374"/>
                    <a:pt x="255531" y="564470"/>
                  </a:cubicBezTo>
                  <a:cubicBezTo>
                    <a:pt x="257531" y="564851"/>
                    <a:pt x="258960" y="564565"/>
                    <a:pt x="260293" y="564184"/>
                  </a:cubicBezTo>
                  <a:cubicBezTo>
                    <a:pt x="260579" y="575614"/>
                    <a:pt x="269056" y="588187"/>
                    <a:pt x="259912" y="595521"/>
                  </a:cubicBezTo>
                  <a:cubicBezTo>
                    <a:pt x="252768" y="592187"/>
                    <a:pt x="246577" y="588187"/>
                    <a:pt x="239529" y="584758"/>
                  </a:cubicBezTo>
                  <a:cubicBezTo>
                    <a:pt x="243243" y="582662"/>
                    <a:pt x="246577" y="579805"/>
                    <a:pt x="249435" y="582186"/>
                  </a:cubicBezTo>
                  <a:cubicBezTo>
                    <a:pt x="248387" y="576281"/>
                    <a:pt x="258102" y="576281"/>
                    <a:pt x="250768" y="573137"/>
                  </a:cubicBezTo>
                  <a:cubicBezTo>
                    <a:pt x="252387" y="578090"/>
                    <a:pt x="244482" y="581043"/>
                    <a:pt x="243053" y="576757"/>
                  </a:cubicBezTo>
                  <a:cubicBezTo>
                    <a:pt x="246196" y="572661"/>
                    <a:pt x="244672" y="575233"/>
                    <a:pt x="239719" y="574757"/>
                  </a:cubicBezTo>
                  <a:cubicBezTo>
                    <a:pt x="240100" y="569613"/>
                    <a:pt x="235528" y="562660"/>
                    <a:pt x="231242" y="558278"/>
                  </a:cubicBezTo>
                  <a:cubicBezTo>
                    <a:pt x="234576" y="564851"/>
                    <a:pt x="227908" y="561707"/>
                    <a:pt x="226479" y="566946"/>
                  </a:cubicBezTo>
                  <a:cubicBezTo>
                    <a:pt x="228861" y="569518"/>
                    <a:pt x="234385" y="569994"/>
                    <a:pt x="236481" y="572852"/>
                  </a:cubicBezTo>
                  <a:cubicBezTo>
                    <a:pt x="231528" y="576185"/>
                    <a:pt x="230575" y="574376"/>
                    <a:pt x="227813" y="570280"/>
                  </a:cubicBezTo>
                  <a:cubicBezTo>
                    <a:pt x="226765" y="575519"/>
                    <a:pt x="219240" y="573614"/>
                    <a:pt x="214573" y="574757"/>
                  </a:cubicBezTo>
                  <a:cubicBezTo>
                    <a:pt x="214764" y="573233"/>
                    <a:pt x="214954" y="571709"/>
                    <a:pt x="215240" y="570185"/>
                  </a:cubicBezTo>
                  <a:cubicBezTo>
                    <a:pt x="209811" y="568946"/>
                    <a:pt x="206286" y="572661"/>
                    <a:pt x="202857" y="568661"/>
                  </a:cubicBezTo>
                  <a:cubicBezTo>
                    <a:pt x="202667" y="571518"/>
                    <a:pt x="198381" y="576947"/>
                    <a:pt x="199524" y="579043"/>
                  </a:cubicBezTo>
                  <a:cubicBezTo>
                    <a:pt x="201333" y="575233"/>
                    <a:pt x="208287" y="577043"/>
                    <a:pt x="211049" y="574376"/>
                  </a:cubicBezTo>
                  <a:cubicBezTo>
                    <a:pt x="212954" y="575519"/>
                    <a:pt x="213049" y="581519"/>
                    <a:pt x="213811" y="583710"/>
                  </a:cubicBezTo>
                  <a:cubicBezTo>
                    <a:pt x="212763" y="583901"/>
                    <a:pt x="211430" y="583710"/>
                    <a:pt x="209334" y="582472"/>
                  </a:cubicBezTo>
                  <a:cubicBezTo>
                    <a:pt x="211811" y="586091"/>
                    <a:pt x="218955" y="594092"/>
                    <a:pt x="221526" y="592854"/>
                  </a:cubicBezTo>
                  <a:cubicBezTo>
                    <a:pt x="221336" y="587425"/>
                    <a:pt x="220479" y="586853"/>
                    <a:pt x="222479" y="580281"/>
                  </a:cubicBezTo>
                  <a:cubicBezTo>
                    <a:pt x="218383" y="580091"/>
                    <a:pt x="216954" y="582091"/>
                    <a:pt x="215335" y="583139"/>
                  </a:cubicBezTo>
                  <a:cubicBezTo>
                    <a:pt x="215716" y="578757"/>
                    <a:pt x="220764" y="579424"/>
                    <a:pt x="223336" y="577519"/>
                  </a:cubicBezTo>
                  <a:cubicBezTo>
                    <a:pt x="221145" y="582186"/>
                    <a:pt x="225432" y="582567"/>
                    <a:pt x="227813" y="584186"/>
                  </a:cubicBezTo>
                  <a:cubicBezTo>
                    <a:pt x="228099" y="582186"/>
                    <a:pt x="228384" y="580186"/>
                    <a:pt x="228670" y="578186"/>
                  </a:cubicBezTo>
                  <a:cubicBezTo>
                    <a:pt x="233052" y="578948"/>
                    <a:pt x="234480" y="576471"/>
                    <a:pt x="237909" y="576281"/>
                  </a:cubicBezTo>
                  <a:cubicBezTo>
                    <a:pt x="237147" y="578662"/>
                    <a:pt x="236481" y="581043"/>
                    <a:pt x="235433" y="583139"/>
                  </a:cubicBezTo>
                  <a:cubicBezTo>
                    <a:pt x="233623" y="582377"/>
                    <a:pt x="231813" y="581519"/>
                    <a:pt x="229813" y="580948"/>
                  </a:cubicBezTo>
                  <a:cubicBezTo>
                    <a:pt x="229527" y="586091"/>
                    <a:pt x="229908" y="588949"/>
                    <a:pt x="229432" y="591140"/>
                  </a:cubicBezTo>
                  <a:cubicBezTo>
                    <a:pt x="228861" y="590759"/>
                    <a:pt x="228194" y="590378"/>
                    <a:pt x="226860" y="590378"/>
                  </a:cubicBezTo>
                  <a:cubicBezTo>
                    <a:pt x="226289" y="592187"/>
                    <a:pt x="227241" y="593045"/>
                    <a:pt x="228194" y="593807"/>
                  </a:cubicBezTo>
                  <a:cubicBezTo>
                    <a:pt x="227527" y="594569"/>
                    <a:pt x="226575" y="595331"/>
                    <a:pt x="225241" y="596188"/>
                  </a:cubicBezTo>
                  <a:cubicBezTo>
                    <a:pt x="224860" y="596283"/>
                    <a:pt x="224860" y="596378"/>
                    <a:pt x="225051" y="596474"/>
                  </a:cubicBezTo>
                  <a:cubicBezTo>
                    <a:pt x="225432" y="598474"/>
                    <a:pt x="226670" y="598569"/>
                    <a:pt x="228099" y="598188"/>
                  </a:cubicBezTo>
                  <a:cubicBezTo>
                    <a:pt x="228670" y="598855"/>
                    <a:pt x="229146" y="599807"/>
                    <a:pt x="228861" y="601236"/>
                  </a:cubicBezTo>
                  <a:cubicBezTo>
                    <a:pt x="228861" y="601236"/>
                    <a:pt x="228861" y="601236"/>
                    <a:pt x="228765" y="601236"/>
                  </a:cubicBezTo>
                  <a:cubicBezTo>
                    <a:pt x="223527" y="598569"/>
                    <a:pt x="222955" y="600188"/>
                    <a:pt x="216478" y="599712"/>
                  </a:cubicBezTo>
                  <a:cubicBezTo>
                    <a:pt x="218097" y="606094"/>
                    <a:pt x="212001" y="603998"/>
                    <a:pt x="211620" y="608380"/>
                  </a:cubicBezTo>
                  <a:cubicBezTo>
                    <a:pt x="211239" y="610856"/>
                    <a:pt x="216383" y="609809"/>
                    <a:pt x="216478" y="612095"/>
                  </a:cubicBezTo>
                  <a:cubicBezTo>
                    <a:pt x="216383" y="612476"/>
                    <a:pt x="216097" y="612571"/>
                    <a:pt x="215907" y="612761"/>
                  </a:cubicBezTo>
                  <a:cubicBezTo>
                    <a:pt x="215621" y="612952"/>
                    <a:pt x="215240" y="613047"/>
                    <a:pt x="214954" y="613333"/>
                  </a:cubicBezTo>
                  <a:cubicBezTo>
                    <a:pt x="213430" y="613619"/>
                    <a:pt x="211144" y="613047"/>
                    <a:pt x="210668" y="614571"/>
                  </a:cubicBezTo>
                  <a:cubicBezTo>
                    <a:pt x="212382" y="615047"/>
                    <a:pt x="211906" y="616000"/>
                    <a:pt x="210858" y="616952"/>
                  </a:cubicBezTo>
                  <a:cubicBezTo>
                    <a:pt x="210096" y="617619"/>
                    <a:pt x="209334" y="618286"/>
                    <a:pt x="208477" y="618858"/>
                  </a:cubicBezTo>
                  <a:cubicBezTo>
                    <a:pt x="207620" y="615524"/>
                    <a:pt x="196761" y="616000"/>
                    <a:pt x="197333" y="619619"/>
                  </a:cubicBezTo>
                  <a:cubicBezTo>
                    <a:pt x="199047" y="623525"/>
                    <a:pt x="206096" y="616857"/>
                    <a:pt x="208191" y="622001"/>
                  </a:cubicBezTo>
                  <a:cubicBezTo>
                    <a:pt x="208191" y="626382"/>
                    <a:pt x="204953" y="627144"/>
                    <a:pt x="202476" y="624763"/>
                  </a:cubicBezTo>
                  <a:cubicBezTo>
                    <a:pt x="201048" y="630192"/>
                    <a:pt x="208668" y="629049"/>
                    <a:pt x="207239" y="634574"/>
                  </a:cubicBezTo>
                  <a:cubicBezTo>
                    <a:pt x="204667" y="636002"/>
                    <a:pt x="203334" y="638574"/>
                    <a:pt x="199524" y="638765"/>
                  </a:cubicBezTo>
                  <a:cubicBezTo>
                    <a:pt x="195523" y="647242"/>
                    <a:pt x="205429" y="652481"/>
                    <a:pt x="198381" y="654481"/>
                  </a:cubicBezTo>
                  <a:cubicBezTo>
                    <a:pt x="206477" y="657719"/>
                    <a:pt x="199619" y="662672"/>
                    <a:pt x="204762" y="667625"/>
                  </a:cubicBezTo>
                  <a:cubicBezTo>
                    <a:pt x="199428" y="667911"/>
                    <a:pt x="196190" y="670292"/>
                    <a:pt x="195047" y="674769"/>
                  </a:cubicBezTo>
                  <a:cubicBezTo>
                    <a:pt x="202095" y="678579"/>
                    <a:pt x="199238" y="688104"/>
                    <a:pt x="197142" y="697058"/>
                  </a:cubicBezTo>
                  <a:cubicBezTo>
                    <a:pt x="204000" y="697439"/>
                    <a:pt x="202476" y="695724"/>
                    <a:pt x="208096" y="697820"/>
                  </a:cubicBezTo>
                  <a:cubicBezTo>
                    <a:pt x="207048" y="702011"/>
                    <a:pt x="208858" y="704773"/>
                    <a:pt x="210858" y="707631"/>
                  </a:cubicBezTo>
                  <a:cubicBezTo>
                    <a:pt x="205715" y="708964"/>
                    <a:pt x="204762" y="714965"/>
                    <a:pt x="202762" y="719822"/>
                  </a:cubicBezTo>
                  <a:cubicBezTo>
                    <a:pt x="205905" y="719632"/>
                    <a:pt x="206953" y="722585"/>
                    <a:pt x="208096" y="720489"/>
                  </a:cubicBezTo>
                  <a:cubicBezTo>
                    <a:pt x="204762" y="719918"/>
                    <a:pt x="210001" y="714679"/>
                    <a:pt x="212478" y="714869"/>
                  </a:cubicBezTo>
                  <a:cubicBezTo>
                    <a:pt x="213525" y="716870"/>
                    <a:pt x="214097" y="719251"/>
                    <a:pt x="215526" y="721061"/>
                  </a:cubicBezTo>
                  <a:cubicBezTo>
                    <a:pt x="215526" y="721346"/>
                    <a:pt x="215526" y="721632"/>
                    <a:pt x="215526" y="722013"/>
                  </a:cubicBezTo>
                  <a:cubicBezTo>
                    <a:pt x="219717" y="724299"/>
                    <a:pt x="225051" y="725823"/>
                    <a:pt x="230004" y="727538"/>
                  </a:cubicBezTo>
                  <a:cubicBezTo>
                    <a:pt x="229432" y="728014"/>
                    <a:pt x="228861" y="728585"/>
                    <a:pt x="228480" y="729252"/>
                  </a:cubicBezTo>
                  <a:cubicBezTo>
                    <a:pt x="230194" y="729538"/>
                    <a:pt x="231718" y="729157"/>
                    <a:pt x="233147" y="728681"/>
                  </a:cubicBezTo>
                  <a:cubicBezTo>
                    <a:pt x="237909" y="730586"/>
                    <a:pt x="242005" y="732872"/>
                    <a:pt x="244005" y="736777"/>
                  </a:cubicBezTo>
                  <a:cubicBezTo>
                    <a:pt x="243910" y="736967"/>
                    <a:pt x="243720" y="737063"/>
                    <a:pt x="243624" y="737253"/>
                  </a:cubicBezTo>
                  <a:cubicBezTo>
                    <a:pt x="243624" y="737253"/>
                    <a:pt x="243624" y="737253"/>
                    <a:pt x="243624" y="737253"/>
                  </a:cubicBezTo>
                  <a:cubicBezTo>
                    <a:pt x="242005" y="737825"/>
                    <a:pt x="240576" y="738491"/>
                    <a:pt x="239148" y="738968"/>
                  </a:cubicBezTo>
                  <a:cubicBezTo>
                    <a:pt x="236671" y="737253"/>
                    <a:pt x="235052" y="734967"/>
                    <a:pt x="229337" y="735634"/>
                  </a:cubicBezTo>
                  <a:cubicBezTo>
                    <a:pt x="229813" y="736301"/>
                    <a:pt x="230289" y="736967"/>
                    <a:pt x="230956" y="737634"/>
                  </a:cubicBezTo>
                  <a:cubicBezTo>
                    <a:pt x="230575" y="743444"/>
                    <a:pt x="223336" y="741539"/>
                    <a:pt x="222479" y="746778"/>
                  </a:cubicBezTo>
                  <a:cubicBezTo>
                    <a:pt x="227146" y="746778"/>
                    <a:pt x="228099" y="742587"/>
                    <a:pt x="235242" y="745349"/>
                  </a:cubicBezTo>
                  <a:cubicBezTo>
                    <a:pt x="234766" y="743730"/>
                    <a:pt x="235338" y="742778"/>
                    <a:pt x="236195" y="742016"/>
                  </a:cubicBezTo>
                  <a:cubicBezTo>
                    <a:pt x="239624" y="743921"/>
                    <a:pt x="243529" y="744492"/>
                    <a:pt x="247339" y="741635"/>
                  </a:cubicBezTo>
                  <a:cubicBezTo>
                    <a:pt x="247339" y="744206"/>
                    <a:pt x="247911" y="746588"/>
                    <a:pt x="248863" y="748683"/>
                  </a:cubicBezTo>
                  <a:cubicBezTo>
                    <a:pt x="248006" y="748397"/>
                    <a:pt x="246958" y="748207"/>
                    <a:pt x="245625" y="748207"/>
                  </a:cubicBezTo>
                  <a:cubicBezTo>
                    <a:pt x="245910" y="752112"/>
                    <a:pt x="247149" y="755446"/>
                    <a:pt x="249625" y="757922"/>
                  </a:cubicBezTo>
                  <a:cubicBezTo>
                    <a:pt x="250387" y="756303"/>
                    <a:pt x="252673" y="756208"/>
                    <a:pt x="254673" y="755827"/>
                  </a:cubicBezTo>
                  <a:cubicBezTo>
                    <a:pt x="258864" y="759542"/>
                    <a:pt x="264389" y="762494"/>
                    <a:pt x="269913" y="765066"/>
                  </a:cubicBezTo>
                  <a:cubicBezTo>
                    <a:pt x="269056" y="766685"/>
                    <a:pt x="267342" y="768114"/>
                    <a:pt x="265532" y="769352"/>
                  </a:cubicBezTo>
                  <a:cubicBezTo>
                    <a:pt x="265532" y="768971"/>
                    <a:pt x="265627" y="768590"/>
                    <a:pt x="265627" y="768210"/>
                  </a:cubicBezTo>
                  <a:cubicBezTo>
                    <a:pt x="263151" y="768019"/>
                    <a:pt x="260674" y="767829"/>
                    <a:pt x="258293" y="767638"/>
                  </a:cubicBezTo>
                  <a:cubicBezTo>
                    <a:pt x="256293" y="770400"/>
                    <a:pt x="263436" y="773353"/>
                    <a:pt x="257817" y="773924"/>
                  </a:cubicBezTo>
                  <a:cubicBezTo>
                    <a:pt x="254388" y="772972"/>
                    <a:pt x="253530" y="770210"/>
                    <a:pt x="248863" y="770114"/>
                  </a:cubicBezTo>
                  <a:cubicBezTo>
                    <a:pt x="246291" y="776020"/>
                    <a:pt x="261246" y="776687"/>
                    <a:pt x="261341" y="775734"/>
                  </a:cubicBezTo>
                  <a:cubicBezTo>
                    <a:pt x="259531" y="774401"/>
                    <a:pt x="260388" y="774020"/>
                    <a:pt x="261912" y="773829"/>
                  </a:cubicBezTo>
                  <a:cubicBezTo>
                    <a:pt x="269342" y="776972"/>
                    <a:pt x="272390" y="781449"/>
                    <a:pt x="276486" y="784211"/>
                  </a:cubicBezTo>
                  <a:cubicBezTo>
                    <a:pt x="278962" y="784973"/>
                    <a:pt x="280391" y="784592"/>
                    <a:pt x="281439" y="783831"/>
                  </a:cubicBezTo>
                  <a:cubicBezTo>
                    <a:pt x="281820" y="784878"/>
                    <a:pt x="280677" y="786212"/>
                    <a:pt x="279438" y="788402"/>
                  </a:cubicBezTo>
                  <a:cubicBezTo>
                    <a:pt x="279438" y="788212"/>
                    <a:pt x="279534" y="788021"/>
                    <a:pt x="279534" y="787736"/>
                  </a:cubicBezTo>
                  <a:cubicBezTo>
                    <a:pt x="275152" y="787355"/>
                    <a:pt x="273628" y="789927"/>
                    <a:pt x="270675" y="786593"/>
                  </a:cubicBezTo>
                  <a:cubicBezTo>
                    <a:pt x="269818" y="789069"/>
                    <a:pt x="265151" y="794403"/>
                    <a:pt x="270961" y="797356"/>
                  </a:cubicBezTo>
                  <a:cubicBezTo>
                    <a:pt x="272771" y="795356"/>
                    <a:pt x="274295" y="792879"/>
                    <a:pt x="278676" y="793736"/>
                  </a:cubicBezTo>
                  <a:cubicBezTo>
                    <a:pt x="278867" y="792403"/>
                    <a:pt x="279057" y="791069"/>
                    <a:pt x="279248" y="789641"/>
                  </a:cubicBezTo>
                  <a:cubicBezTo>
                    <a:pt x="280296" y="789736"/>
                    <a:pt x="281343" y="789831"/>
                    <a:pt x="282391" y="789927"/>
                  </a:cubicBezTo>
                  <a:cubicBezTo>
                    <a:pt x="283534" y="789927"/>
                    <a:pt x="284582" y="789831"/>
                    <a:pt x="284296" y="788498"/>
                  </a:cubicBezTo>
                  <a:cubicBezTo>
                    <a:pt x="283153" y="787164"/>
                    <a:pt x="284487" y="785640"/>
                    <a:pt x="285534" y="783831"/>
                  </a:cubicBezTo>
                  <a:cubicBezTo>
                    <a:pt x="290678" y="785450"/>
                    <a:pt x="291059" y="781830"/>
                    <a:pt x="296298" y="783640"/>
                  </a:cubicBezTo>
                  <a:cubicBezTo>
                    <a:pt x="296488" y="783068"/>
                    <a:pt x="296488" y="782592"/>
                    <a:pt x="296583" y="782021"/>
                  </a:cubicBezTo>
                  <a:cubicBezTo>
                    <a:pt x="297441" y="781735"/>
                    <a:pt x="298298" y="781544"/>
                    <a:pt x="299631" y="781735"/>
                  </a:cubicBezTo>
                  <a:cubicBezTo>
                    <a:pt x="294297" y="788117"/>
                    <a:pt x="304584" y="787926"/>
                    <a:pt x="304203" y="794689"/>
                  </a:cubicBezTo>
                  <a:cubicBezTo>
                    <a:pt x="295631" y="793260"/>
                    <a:pt x="301441" y="795832"/>
                    <a:pt x="300108" y="800690"/>
                  </a:cubicBezTo>
                  <a:cubicBezTo>
                    <a:pt x="295536" y="800118"/>
                    <a:pt x="291249" y="799737"/>
                    <a:pt x="290678" y="803166"/>
                  </a:cubicBezTo>
                  <a:cubicBezTo>
                    <a:pt x="302108" y="808977"/>
                    <a:pt x="304489" y="792498"/>
                    <a:pt x="313728" y="790688"/>
                  </a:cubicBezTo>
                  <a:cubicBezTo>
                    <a:pt x="312300" y="795641"/>
                    <a:pt x="314395" y="798118"/>
                    <a:pt x="314776" y="801833"/>
                  </a:cubicBezTo>
                  <a:cubicBezTo>
                    <a:pt x="309537" y="802785"/>
                    <a:pt x="310204" y="799261"/>
                    <a:pt x="305727" y="799642"/>
                  </a:cubicBezTo>
                  <a:cubicBezTo>
                    <a:pt x="306680" y="805071"/>
                    <a:pt x="298107" y="801071"/>
                    <a:pt x="299631" y="807071"/>
                  </a:cubicBezTo>
                  <a:cubicBezTo>
                    <a:pt x="306013" y="806310"/>
                    <a:pt x="307632" y="809167"/>
                    <a:pt x="308490" y="812501"/>
                  </a:cubicBezTo>
                  <a:cubicBezTo>
                    <a:pt x="303727" y="811739"/>
                    <a:pt x="299346" y="811262"/>
                    <a:pt x="300774" y="816692"/>
                  </a:cubicBezTo>
                  <a:cubicBezTo>
                    <a:pt x="309061" y="813739"/>
                    <a:pt x="313728" y="816501"/>
                    <a:pt x="321444" y="811929"/>
                  </a:cubicBezTo>
                  <a:cubicBezTo>
                    <a:pt x="320205" y="807452"/>
                    <a:pt x="318396" y="804214"/>
                    <a:pt x="320301" y="800690"/>
                  </a:cubicBezTo>
                  <a:cubicBezTo>
                    <a:pt x="320586" y="800690"/>
                    <a:pt x="320777" y="800785"/>
                    <a:pt x="321063" y="800785"/>
                  </a:cubicBezTo>
                  <a:cubicBezTo>
                    <a:pt x="320872" y="800404"/>
                    <a:pt x="320967" y="800309"/>
                    <a:pt x="320872" y="800023"/>
                  </a:cubicBezTo>
                  <a:cubicBezTo>
                    <a:pt x="321348" y="799356"/>
                    <a:pt x="321634" y="798594"/>
                    <a:pt x="322491" y="797927"/>
                  </a:cubicBezTo>
                  <a:cubicBezTo>
                    <a:pt x="328111" y="801356"/>
                    <a:pt x="324015" y="803642"/>
                    <a:pt x="320110" y="805643"/>
                  </a:cubicBezTo>
                  <a:cubicBezTo>
                    <a:pt x="327159" y="809358"/>
                    <a:pt x="331445" y="815072"/>
                    <a:pt x="337541" y="819549"/>
                  </a:cubicBezTo>
                  <a:cubicBezTo>
                    <a:pt x="334112" y="826407"/>
                    <a:pt x="334398" y="830789"/>
                    <a:pt x="334588" y="836694"/>
                  </a:cubicBezTo>
                  <a:cubicBezTo>
                    <a:pt x="334302" y="837075"/>
                    <a:pt x="334017" y="837361"/>
                    <a:pt x="333826" y="837933"/>
                  </a:cubicBezTo>
                  <a:cubicBezTo>
                    <a:pt x="334207" y="837933"/>
                    <a:pt x="334302" y="837933"/>
                    <a:pt x="334588" y="837933"/>
                  </a:cubicBezTo>
                  <a:cubicBezTo>
                    <a:pt x="334588" y="840981"/>
                    <a:pt x="334493" y="844600"/>
                    <a:pt x="333826" y="848981"/>
                  </a:cubicBezTo>
                  <a:cubicBezTo>
                    <a:pt x="332397" y="850315"/>
                    <a:pt x="331254" y="852125"/>
                    <a:pt x="329445" y="855744"/>
                  </a:cubicBezTo>
                  <a:cubicBezTo>
                    <a:pt x="336493" y="856220"/>
                    <a:pt x="346399" y="858792"/>
                    <a:pt x="348018" y="864221"/>
                  </a:cubicBezTo>
                  <a:cubicBezTo>
                    <a:pt x="344685" y="864507"/>
                    <a:pt x="338017" y="861078"/>
                    <a:pt x="338684" y="865841"/>
                  </a:cubicBezTo>
                  <a:cubicBezTo>
                    <a:pt x="338303" y="866127"/>
                    <a:pt x="337922" y="866317"/>
                    <a:pt x="337636" y="866793"/>
                  </a:cubicBezTo>
                  <a:cubicBezTo>
                    <a:pt x="333731" y="864221"/>
                    <a:pt x="340303" y="863174"/>
                    <a:pt x="336207" y="862031"/>
                  </a:cubicBezTo>
                  <a:cubicBezTo>
                    <a:pt x="334112" y="865460"/>
                    <a:pt x="327540" y="864698"/>
                    <a:pt x="321253" y="864031"/>
                  </a:cubicBezTo>
                  <a:cubicBezTo>
                    <a:pt x="321348" y="865174"/>
                    <a:pt x="321825" y="866031"/>
                    <a:pt x="322301" y="866888"/>
                  </a:cubicBezTo>
                  <a:cubicBezTo>
                    <a:pt x="320777" y="868127"/>
                    <a:pt x="319920" y="870127"/>
                    <a:pt x="319634" y="872604"/>
                  </a:cubicBezTo>
                  <a:cubicBezTo>
                    <a:pt x="316014" y="874223"/>
                    <a:pt x="308966" y="870317"/>
                    <a:pt x="310109" y="866317"/>
                  </a:cubicBezTo>
                  <a:cubicBezTo>
                    <a:pt x="316205" y="864793"/>
                    <a:pt x="311157" y="871556"/>
                    <a:pt x="317253" y="870032"/>
                  </a:cubicBezTo>
                  <a:cubicBezTo>
                    <a:pt x="317919" y="865555"/>
                    <a:pt x="318110" y="861554"/>
                    <a:pt x="312300" y="861745"/>
                  </a:cubicBezTo>
                  <a:cubicBezTo>
                    <a:pt x="309728" y="865364"/>
                    <a:pt x="303918" y="865745"/>
                    <a:pt x="304203" y="872222"/>
                  </a:cubicBezTo>
                  <a:cubicBezTo>
                    <a:pt x="309442" y="873746"/>
                    <a:pt x="310776" y="878223"/>
                    <a:pt x="318491" y="878033"/>
                  </a:cubicBezTo>
                  <a:cubicBezTo>
                    <a:pt x="318491" y="877366"/>
                    <a:pt x="319253" y="876699"/>
                    <a:pt x="320110" y="876033"/>
                  </a:cubicBezTo>
                  <a:cubicBezTo>
                    <a:pt x="324587" y="875937"/>
                    <a:pt x="332778" y="880128"/>
                    <a:pt x="332207" y="874508"/>
                  </a:cubicBezTo>
                  <a:cubicBezTo>
                    <a:pt x="330969" y="873937"/>
                    <a:pt x="330397" y="872889"/>
                    <a:pt x="329921" y="871841"/>
                  </a:cubicBezTo>
                  <a:cubicBezTo>
                    <a:pt x="334779" y="872794"/>
                    <a:pt x="340589" y="872222"/>
                    <a:pt x="345256" y="871651"/>
                  </a:cubicBezTo>
                  <a:cubicBezTo>
                    <a:pt x="344494" y="871937"/>
                    <a:pt x="343827" y="872318"/>
                    <a:pt x="343256" y="872889"/>
                  </a:cubicBezTo>
                  <a:cubicBezTo>
                    <a:pt x="345447" y="873461"/>
                    <a:pt x="347161" y="873651"/>
                    <a:pt x="348685" y="873556"/>
                  </a:cubicBezTo>
                  <a:cubicBezTo>
                    <a:pt x="347161" y="876413"/>
                    <a:pt x="347352" y="878699"/>
                    <a:pt x="346399" y="881557"/>
                  </a:cubicBezTo>
                  <a:cubicBezTo>
                    <a:pt x="344685" y="881652"/>
                    <a:pt x="342970" y="881747"/>
                    <a:pt x="341637" y="882224"/>
                  </a:cubicBezTo>
                  <a:cubicBezTo>
                    <a:pt x="338589" y="881176"/>
                    <a:pt x="335350" y="880795"/>
                    <a:pt x="333064" y="880795"/>
                  </a:cubicBezTo>
                  <a:cubicBezTo>
                    <a:pt x="336112" y="881652"/>
                    <a:pt x="332493" y="882795"/>
                    <a:pt x="332683" y="885462"/>
                  </a:cubicBezTo>
                  <a:cubicBezTo>
                    <a:pt x="339065" y="884795"/>
                    <a:pt x="334588" y="892035"/>
                    <a:pt x="341541" y="890891"/>
                  </a:cubicBezTo>
                  <a:cubicBezTo>
                    <a:pt x="342018" y="888796"/>
                    <a:pt x="341541" y="885938"/>
                    <a:pt x="343256" y="885081"/>
                  </a:cubicBezTo>
                  <a:cubicBezTo>
                    <a:pt x="343446" y="885177"/>
                    <a:pt x="343637" y="885177"/>
                    <a:pt x="343827" y="885272"/>
                  </a:cubicBezTo>
                  <a:cubicBezTo>
                    <a:pt x="343637" y="886891"/>
                    <a:pt x="344208" y="888034"/>
                    <a:pt x="345066" y="888606"/>
                  </a:cubicBezTo>
                  <a:cubicBezTo>
                    <a:pt x="344304" y="888510"/>
                    <a:pt x="343542" y="888320"/>
                    <a:pt x="342875" y="888320"/>
                  </a:cubicBezTo>
                  <a:cubicBezTo>
                    <a:pt x="341351" y="891368"/>
                    <a:pt x="343161" y="892225"/>
                    <a:pt x="343637" y="893939"/>
                  </a:cubicBezTo>
                  <a:cubicBezTo>
                    <a:pt x="342875" y="894511"/>
                    <a:pt x="342018" y="895083"/>
                    <a:pt x="341160" y="895559"/>
                  </a:cubicBezTo>
                  <a:cubicBezTo>
                    <a:pt x="341637" y="895749"/>
                    <a:pt x="341922" y="895940"/>
                    <a:pt x="342399" y="896130"/>
                  </a:cubicBezTo>
                  <a:cubicBezTo>
                    <a:pt x="337350" y="896702"/>
                    <a:pt x="332969" y="894130"/>
                    <a:pt x="328778" y="898797"/>
                  </a:cubicBezTo>
                  <a:cubicBezTo>
                    <a:pt x="330969" y="899750"/>
                    <a:pt x="332112" y="900702"/>
                    <a:pt x="332397" y="901655"/>
                  </a:cubicBezTo>
                  <a:cubicBezTo>
                    <a:pt x="327921" y="904608"/>
                    <a:pt x="324396" y="908608"/>
                    <a:pt x="321444" y="913085"/>
                  </a:cubicBezTo>
                  <a:cubicBezTo>
                    <a:pt x="323444" y="912989"/>
                    <a:pt x="325349" y="912418"/>
                    <a:pt x="326873" y="912323"/>
                  </a:cubicBezTo>
                  <a:cubicBezTo>
                    <a:pt x="326873" y="912418"/>
                    <a:pt x="326873" y="912418"/>
                    <a:pt x="326873" y="912513"/>
                  </a:cubicBezTo>
                  <a:cubicBezTo>
                    <a:pt x="327254" y="912418"/>
                    <a:pt x="327444" y="912418"/>
                    <a:pt x="327730" y="912323"/>
                  </a:cubicBezTo>
                  <a:cubicBezTo>
                    <a:pt x="329159" y="912418"/>
                    <a:pt x="330111" y="913085"/>
                    <a:pt x="330588" y="915371"/>
                  </a:cubicBezTo>
                  <a:cubicBezTo>
                    <a:pt x="321920" y="916228"/>
                    <a:pt x="311157" y="911275"/>
                    <a:pt x="305156" y="910322"/>
                  </a:cubicBezTo>
                  <a:cubicBezTo>
                    <a:pt x="305537" y="907846"/>
                    <a:pt x="305251" y="904893"/>
                    <a:pt x="309156" y="905941"/>
                  </a:cubicBezTo>
                  <a:cubicBezTo>
                    <a:pt x="309252" y="901940"/>
                    <a:pt x="306204" y="900226"/>
                    <a:pt x="304203" y="897654"/>
                  </a:cubicBezTo>
                  <a:cubicBezTo>
                    <a:pt x="307251" y="909465"/>
                    <a:pt x="295726" y="916228"/>
                    <a:pt x="288487" y="910704"/>
                  </a:cubicBezTo>
                  <a:cubicBezTo>
                    <a:pt x="294869" y="910227"/>
                    <a:pt x="299155" y="898892"/>
                    <a:pt x="296964" y="895559"/>
                  </a:cubicBezTo>
                  <a:cubicBezTo>
                    <a:pt x="296774" y="898416"/>
                    <a:pt x="290106" y="885938"/>
                    <a:pt x="286201" y="891654"/>
                  </a:cubicBezTo>
                  <a:cubicBezTo>
                    <a:pt x="287630" y="892035"/>
                    <a:pt x="289821" y="891939"/>
                    <a:pt x="289725" y="893463"/>
                  </a:cubicBezTo>
                  <a:cubicBezTo>
                    <a:pt x="283439" y="900512"/>
                    <a:pt x="292773" y="901083"/>
                    <a:pt x="292392" y="907846"/>
                  </a:cubicBezTo>
                  <a:cubicBezTo>
                    <a:pt x="285439" y="906227"/>
                    <a:pt x="282772" y="910418"/>
                    <a:pt x="281058" y="911751"/>
                  </a:cubicBezTo>
                  <a:cubicBezTo>
                    <a:pt x="276676" y="905084"/>
                    <a:pt x="275343" y="914037"/>
                    <a:pt x="268294" y="909275"/>
                  </a:cubicBezTo>
                  <a:cubicBezTo>
                    <a:pt x="267056" y="914133"/>
                    <a:pt x="271818" y="915656"/>
                    <a:pt x="267627" y="918704"/>
                  </a:cubicBezTo>
                  <a:cubicBezTo>
                    <a:pt x="265818" y="916323"/>
                    <a:pt x="262865" y="916704"/>
                    <a:pt x="260103" y="917085"/>
                  </a:cubicBezTo>
                  <a:cubicBezTo>
                    <a:pt x="259150" y="915085"/>
                    <a:pt x="258198" y="913085"/>
                    <a:pt x="256959" y="911656"/>
                  </a:cubicBezTo>
                  <a:cubicBezTo>
                    <a:pt x="257245" y="911275"/>
                    <a:pt x="257340" y="910799"/>
                    <a:pt x="257245" y="910037"/>
                  </a:cubicBezTo>
                  <a:cubicBezTo>
                    <a:pt x="256102" y="909846"/>
                    <a:pt x="255150" y="909846"/>
                    <a:pt x="254388" y="909941"/>
                  </a:cubicBezTo>
                  <a:cubicBezTo>
                    <a:pt x="254102" y="909846"/>
                    <a:pt x="253816" y="909656"/>
                    <a:pt x="253530" y="909656"/>
                  </a:cubicBezTo>
                  <a:cubicBezTo>
                    <a:pt x="253626" y="909846"/>
                    <a:pt x="253626" y="909941"/>
                    <a:pt x="253721" y="910132"/>
                  </a:cubicBezTo>
                  <a:cubicBezTo>
                    <a:pt x="248768" y="911465"/>
                    <a:pt x="249149" y="918133"/>
                    <a:pt x="242196" y="913656"/>
                  </a:cubicBezTo>
                  <a:cubicBezTo>
                    <a:pt x="242672" y="911656"/>
                    <a:pt x="244482" y="911085"/>
                    <a:pt x="246006" y="910227"/>
                  </a:cubicBezTo>
                  <a:cubicBezTo>
                    <a:pt x="245625" y="910894"/>
                    <a:pt x="245815" y="911465"/>
                    <a:pt x="247720" y="912037"/>
                  </a:cubicBezTo>
                  <a:cubicBezTo>
                    <a:pt x="248482" y="909941"/>
                    <a:pt x="251816" y="910799"/>
                    <a:pt x="253435" y="909656"/>
                  </a:cubicBezTo>
                  <a:cubicBezTo>
                    <a:pt x="248292" y="902702"/>
                    <a:pt x="253626" y="889177"/>
                    <a:pt x="253149" y="886510"/>
                  </a:cubicBezTo>
                  <a:cubicBezTo>
                    <a:pt x="248863" y="893368"/>
                    <a:pt x="248673" y="883652"/>
                    <a:pt x="240767" y="884986"/>
                  </a:cubicBezTo>
                  <a:cubicBezTo>
                    <a:pt x="240576" y="886129"/>
                    <a:pt x="240481" y="887272"/>
                    <a:pt x="240291" y="888415"/>
                  </a:cubicBezTo>
                  <a:cubicBezTo>
                    <a:pt x="239338" y="887653"/>
                    <a:pt x="238290" y="886986"/>
                    <a:pt x="236862" y="886510"/>
                  </a:cubicBezTo>
                  <a:cubicBezTo>
                    <a:pt x="240100" y="886986"/>
                    <a:pt x="241243" y="885272"/>
                    <a:pt x="240862" y="882033"/>
                  </a:cubicBezTo>
                  <a:cubicBezTo>
                    <a:pt x="234099" y="884129"/>
                    <a:pt x="231718" y="891463"/>
                    <a:pt x="236195" y="895844"/>
                  </a:cubicBezTo>
                  <a:cubicBezTo>
                    <a:pt x="235719" y="896416"/>
                    <a:pt x="235052" y="896892"/>
                    <a:pt x="234576" y="897368"/>
                  </a:cubicBezTo>
                  <a:cubicBezTo>
                    <a:pt x="232385" y="895368"/>
                    <a:pt x="230289" y="893177"/>
                    <a:pt x="227622" y="889463"/>
                  </a:cubicBezTo>
                  <a:cubicBezTo>
                    <a:pt x="227146" y="890415"/>
                    <a:pt x="226194" y="890701"/>
                    <a:pt x="224860" y="890606"/>
                  </a:cubicBezTo>
                  <a:cubicBezTo>
                    <a:pt x="224003" y="890225"/>
                    <a:pt x="223241" y="889844"/>
                    <a:pt x="222479" y="889558"/>
                  </a:cubicBezTo>
                  <a:cubicBezTo>
                    <a:pt x="224098" y="885462"/>
                    <a:pt x="229051" y="874223"/>
                    <a:pt x="225813" y="876985"/>
                  </a:cubicBezTo>
                  <a:cubicBezTo>
                    <a:pt x="221717" y="878509"/>
                    <a:pt x="217716" y="884795"/>
                    <a:pt x="220383" y="888796"/>
                  </a:cubicBezTo>
                  <a:cubicBezTo>
                    <a:pt x="218955" y="888320"/>
                    <a:pt x="217526" y="888034"/>
                    <a:pt x="216573" y="888129"/>
                  </a:cubicBezTo>
                  <a:cubicBezTo>
                    <a:pt x="217621" y="892130"/>
                    <a:pt x="218478" y="891558"/>
                    <a:pt x="219526" y="897845"/>
                  </a:cubicBezTo>
                  <a:cubicBezTo>
                    <a:pt x="216097" y="897178"/>
                    <a:pt x="215335" y="899273"/>
                    <a:pt x="212001" y="898797"/>
                  </a:cubicBezTo>
                  <a:cubicBezTo>
                    <a:pt x="212287" y="895559"/>
                    <a:pt x="215145" y="891177"/>
                    <a:pt x="214097" y="888415"/>
                  </a:cubicBezTo>
                  <a:cubicBezTo>
                    <a:pt x="215145" y="887272"/>
                    <a:pt x="216192" y="886129"/>
                    <a:pt x="217335" y="885177"/>
                  </a:cubicBezTo>
                  <a:cubicBezTo>
                    <a:pt x="206667" y="889463"/>
                    <a:pt x="211525" y="877652"/>
                    <a:pt x="206286" y="874604"/>
                  </a:cubicBezTo>
                  <a:cubicBezTo>
                    <a:pt x="206096" y="875461"/>
                    <a:pt x="205810" y="876318"/>
                    <a:pt x="204286" y="875842"/>
                  </a:cubicBezTo>
                  <a:cubicBezTo>
                    <a:pt x="204096" y="877366"/>
                    <a:pt x="202572" y="877461"/>
                    <a:pt x="202095" y="878699"/>
                  </a:cubicBezTo>
                  <a:cubicBezTo>
                    <a:pt x="208191" y="880700"/>
                    <a:pt x="204096" y="889367"/>
                    <a:pt x="205239" y="894416"/>
                  </a:cubicBezTo>
                  <a:cubicBezTo>
                    <a:pt x="206477" y="894225"/>
                    <a:pt x="207525" y="893749"/>
                    <a:pt x="208477" y="893177"/>
                  </a:cubicBezTo>
                  <a:cubicBezTo>
                    <a:pt x="209620" y="901179"/>
                    <a:pt x="212954" y="911085"/>
                    <a:pt x="196571" y="907084"/>
                  </a:cubicBezTo>
                  <a:cubicBezTo>
                    <a:pt x="192761" y="909465"/>
                    <a:pt x="193047" y="915942"/>
                    <a:pt x="184950" y="914133"/>
                  </a:cubicBezTo>
                  <a:cubicBezTo>
                    <a:pt x="187903" y="918990"/>
                    <a:pt x="187046" y="919657"/>
                    <a:pt x="187903" y="923753"/>
                  </a:cubicBezTo>
                  <a:cubicBezTo>
                    <a:pt x="193904" y="921848"/>
                    <a:pt x="198476" y="918609"/>
                    <a:pt x="198095" y="910322"/>
                  </a:cubicBezTo>
                  <a:cubicBezTo>
                    <a:pt x="201524" y="910894"/>
                    <a:pt x="202286" y="908798"/>
                    <a:pt x="205524" y="909275"/>
                  </a:cubicBezTo>
                  <a:cubicBezTo>
                    <a:pt x="205524" y="911275"/>
                    <a:pt x="207810" y="911656"/>
                    <a:pt x="207048" y="914133"/>
                  </a:cubicBezTo>
                  <a:cubicBezTo>
                    <a:pt x="204953" y="917085"/>
                    <a:pt x="198762" y="916037"/>
                    <a:pt x="199143" y="921371"/>
                  </a:cubicBezTo>
                  <a:cubicBezTo>
                    <a:pt x="207810" y="926420"/>
                    <a:pt x="206763" y="931373"/>
                    <a:pt x="199809" y="937183"/>
                  </a:cubicBezTo>
                  <a:cubicBezTo>
                    <a:pt x="201048" y="937564"/>
                    <a:pt x="201524" y="938516"/>
                    <a:pt x="201333" y="939945"/>
                  </a:cubicBezTo>
                  <a:cubicBezTo>
                    <a:pt x="201048" y="939945"/>
                    <a:pt x="200762" y="939850"/>
                    <a:pt x="200381" y="939850"/>
                  </a:cubicBezTo>
                  <a:cubicBezTo>
                    <a:pt x="199238" y="943755"/>
                    <a:pt x="202095" y="945089"/>
                    <a:pt x="206763" y="945279"/>
                  </a:cubicBezTo>
                  <a:cubicBezTo>
                    <a:pt x="206953" y="943755"/>
                    <a:pt x="207144" y="942231"/>
                    <a:pt x="207429" y="940707"/>
                  </a:cubicBezTo>
                  <a:cubicBezTo>
                    <a:pt x="205810" y="940517"/>
                    <a:pt x="204191" y="940326"/>
                    <a:pt x="202572" y="940136"/>
                  </a:cubicBezTo>
                  <a:cubicBezTo>
                    <a:pt x="206191" y="939183"/>
                    <a:pt x="206572" y="934992"/>
                    <a:pt x="211049" y="934897"/>
                  </a:cubicBezTo>
                  <a:cubicBezTo>
                    <a:pt x="206858" y="929944"/>
                    <a:pt x="213811" y="927086"/>
                    <a:pt x="213716" y="924038"/>
                  </a:cubicBezTo>
                  <a:cubicBezTo>
                    <a:pt x="217145" y="924515"/>
                    <a:pt x="219717" y="925467"/>
                    <a:pt x="220860" y="927753"/>
                  </a:cubicBezTo>
                  <a:cubicBezTo>
                    <a:pt x="217716" y="927467"/>
                    <a:pt x="216097" y="928610"/>
                    <a:pt x="215145" y="930515"/>
                  </a:cubicBezTo>
                  <a:cubicBezTo>
                    <a:pt x="223622" y="929658"/>
                    <a:pt x="223241" y="935468"/>
                    <a:pt x="225527" y="939183"/>
                  </a:cubicBezTo>
                  <a:cubicBezTo>
                    <a:pt x="221336" y="937373"/>
                    <a:pt x="218002" y="937659"/>
                    <a:pt x="215526" y="940231"/>
                  </a:cubicBezTo>
                  <a:cubicBezTo>
                    <a:pt x="213525" y="939945"/>
                    <a:pt x="211525" y="939755"/>
                    <a:pt x="209525" y="939469"/>
                  </a:cubicBezTo>
                  <a:cubicBezTo>
                    <a:pt x="208477" y="943374"/>
                    <a:pt x="209239" y="946041"/>
                    <a:pt x="214002" y="946232"/>
                  </a:cubicBezTo>
                  <a:cubicBezTo>
                    <a:pt x="214192" y="944231"/>
                    <a:pt x="214859" y="942803"/>
                    <a:pt x="215716" y="941660"/>
                  </a:cubicBezTo>
                  <a:cubicBezTo>
                    <a:pt x="218193" y="941945"/>
                    <a:pt x="220574" y="942231"/>
                    <a:pt x="219621" y="944993"/>
                  </a:cubicBezTo>
                  <a:cubicBezTo>
                    <a:pt x="225813" y="946613"/>
                    <a:pt x="222384" y="938802"/>
                    <a:pt x="229146" y="940993"/>
                  </a:cubicBezTo>
                  <a:cubicBezTo>
                    <a:pt x="223622" y="945374"/>
                    <a:pt x="228480" y="950232"/>
                    <a:pt x="224384" y="954804"/>
                  </a:cubicBezTo>
                  <a:cubicBezTo>
                    <a:pt x="216288" y="944041"/>
                    <a:pt x="202000" y="948327"/>
                    <a:pt x="191904" y="944517"/>
                  </a:cubicBezTo>
                  <a:cubicBezTo>
                    <a:pt x="195999" y="946041"/>
                    <a:pt x="203048" y="953090"/>
                    <a:pt x="200381" y="954614"/>
                  </a:cubicBezTo>
                  <a:cubicBezTo>
                    <a:pt x="189522" y="955471"/>
                    <a:pt x="198666" y="947089"/>
                    <a:pt x="191713" y="947660"/>
                  </a:cubicBezTo>
                  <a:cubicBezTo>
                    <a:pt x="191523" y="948613"/>
                    <a:pt x="191332" y="949470"/>
                    <a:pt x="189713" y="949089"/>
                  </a:cubicBezTo>
                  <a:cubicBezTo>
                    <a:pt x="188570" y="949089"/>
                    <a:pt x="187522" y="949185"/>
                    <a:pt x="187808" y="950518"/>
                  </a:cubicBezTo>
                  <a:cubicBezTo>
                    <a:pt x="192666" y="951185"/>
                    <a:pt x="191237" y="953756"/>
                    <a:pt x="188284" y="955757"/>
                  </a:cubicBezTo>
                  <a:cubicBezTo>
                    <a:pt x="188094" y="953375"/>
                    <a:pt x="186665" y="950994"/>
                    <a:pt x="183998" y="950232"/>
                  </a:cubicBezTo>
                  <a:cubicBezTo>
                    <a:pt x="184093" y="949756"/>
                    <a:pt x="184379" y="949375"/>
                    <a:pt x="184188" y="948613"/>
                  </a:cubicBezTo>
                  <a:cubicBezTo>
                    <a:pt x="181045" y="947756"/>
                    <a:pt x="179331" y="950613"/>
                    <a:pt x="178664" y="948232"/>
                  </a:cubicBezTo>
                  <a:cubicBezTo>
                    <a:pt x="180950" y="944422"/>
                    <a:pt x="182664" y="939945"/>
                    <a:pt x="186760" y="937850"/>
                  </a:cubicBezTo>
                  <a:cubicBezTo>
                    <a:pt x="187332" y="939850"/>
                    <a:pt x="188856" y="941183"/>
                    <a:pt x="191999" y="941374"/>
                  </a:cubicBezTo>
                  <a:cubicBezTo>
                    <a:pt x="191618" y="937183"/>
                    <a:pt x="187522" y="935754"/>
                    <a:pt x="183236" y="934421"/>
                  </a:cubicBezTo>
                  <a:cubicBezTo>
                    <a:pt x="177330" y="938612"/>
                    <a:pt x="175997" y="947375"/>
                    <a:pt x="167424" y="948994"/>
                  </a:cubicBezTo>
                  <a:cubicBezTo>
                    <a:pt x="167234" y="945946"/>
                    <a:pt x="169806" y="945660"/>
                    <a:pt x="169710" y="942898"/>
                  </a:cubicBezTo>
                  <a:cubicBezTo>
                    <a:pt x="158280" y="940326"/>
                    <a:pt x="162662" y="948327"/>
                    <a:pt x="161900" y="948613"/>
                  </a:cubicBezTo>
                  <a:cubicBezTo>
                    <a:pt x="161043" y="947946"/>
                    <a:pt x="160185" y="947375"/>
                    <a:pt x="159328" y="946803"/>
                  </a:cubicBezTo>
                  <a:cubicBezTo>
                    <a:pt x="160662" y="942422"/>
                    <a:pt x="163710" y="939088"/>
                    <a:pt x="159138" y="937850"/>
                  </a:cubicBezTo>
                  <a:cubicBezTo>
                    <a:pt x="159328" y="940136"/>
                    <a:pt x="157614" y="941374"/>
                    <a:pt x="155518" y="942231"/>
                  </a:cubicBezTo>
                  <a:cubicBezTo>
                    <a:pt x="155328" y="941564"/>
                    <a:pt x="155137" y="940993"/>
                    <a:pt x="155137" y="940231"/>
                  </a:cubicBezTo>
                  <a:cubicBezTo>
                    <a:pt x="157995" y="933849"/>
                    <a:pt x="164567" y="939945"/>
                    <a:pt x="166567" y="934802"/>
                  </a:cubicBezTo>
                  <a:cubicBezTo>
                    <a:pt x="161900" y="931754"/>
                    <a:pt x="159519" y="935373"/>
                    <a:pt x="155804" y="930896"/>
                  </a:cubicBezTo>
                  <a:cubicBezTo>
                    <a:pt x="155042" y="936707"/>
                    <a:pt x="151899" y="937659"/>
                    <a:pt x="146279" y="934897"/>
                  </a:cubicBezTo>
                  <a:cubicBezTo>
                    <a:pt x="147231" y="938231"/>
                    <a:pt x="149517" y="940993"/>
                    <a:pt x="152089" y="943469"/>
                  </a:cubicBezTo>
                  <a:cubicBezTo>
                    <a:pt x="148660" y="944517"/>
                    <a:pt x="145707" y="945470"/>
                    <a:pt x="148470" y="948899"/>
                  </a:cubicBezTo>
                  <a:cubicBezTo>
                    <a:pt x="151994" y="940517"/>
                    <a:pt x="153804" y="952423"/>
                    <a:pt x="158852" y="951756"/>
                  </a:cubicBezTo>
                  <a:cubicBezTo>
                    <a:pt x="158661" y="950994"/>
                    <a:pt x="158661" y="950137"/>
                    <a:pt x="158757" y="949375"/>
                  </a:cubicBezTo>
                  <a:cubicBezTo>
                    <a:pt x="161233" y="951566"/>
                    <a:pt x="163233" y="953947"/>
                    <a:pt x="164281" y="956614"/>
                  </a:cubicBezTo>
                  <a:cubicBezTo>
                    <a:pt x="162567" y="956804"/>
                    <a:pt x="160852" y="957090"/>
                    <a:pt x="161328" y="959757"/>
                  </a:cubicBezTo>
                  <a:cubicBezTo>
                    <a:pt x="162567" y="959948"/>
                    <a:pt x="163805" y="960043"/>
                    <a:pt x="165043" y="960233"/>
                  </a:cubicBezTo>
                  <a:cubicBezTo>
                    <a:pt x="165043" y="961662"/>
                    <a:pt x="164853" y="963091"/>
                    <a:pt x="164281" y="964710"/>
                  </a:cubicBezTo>
                  <a:cubicBezTo>
                    <a:pt x="168567" y="964424"/>
                    <a:pt x="169520" y="962996"/>
                    <a:pt x="169520" y="960805"/>
                  </a:cubicBezTo>
                  <a:cubicBezTo>
                    <a:pt x="169710" y="960805"/>
                    <a:pt x="169996" y="960900"/>
                    <a:pt x="170187" y="960900"/>
                  </a:cubicBezTo>
                  <a:cubicBezTo>
                    <a:pt x="170282" y="958995"/>
                    <a:pt x="169806" y="957376"/>
                    <a:pt x="168948" y="956138"/>
                  </a:cubicBezTo>
                  <a:cubicBezTo>
                    <a:pt x="168758" y="954995"/>
                    <a:pt x="168758" y="953756"/>
                    <a:pt x="168948" y="952518"/>
                  </a:cubicBezTo>
                  <a:cubicBezTo>
                    <a:pt x="173520" y="956900"/>
                    <a:pt x="170568" y="950137"/>
                    <a:pt x="176378" y="951470"/>
                  </a:cubicBezTo>
                  <a:cubicBezTo>
                    <a:pt x="175711" y="954137"/>
                    <a:pt x="175997" y="956042"/>
                    <a:pt x="176759" y="957662"/>
                  </a:cubicBezTo>
                  <a:cubicBezTo>
                    <a:pt x="176473" y="957947"/>
                    <a:pt x="176187" y="958233"/>
                    <a:pt x="175902" y="958519"/>
                  </a:cubicBezTo>
                  <a:cubicBezTo>
                    <a:pt x="176473" y="958519"/>
                    <a:pt x="176759" y="958614"/>
                    <a:pt x="177235" y="958614"/>
                  </a:cubicBezTo>
                  <a:cubicBezTo>
                    <a:pt x="178283" y="960233"/>
                    <a:pt x="179616" y="961472"/>
                    <a:pt x="181045" y="962710"/>
                  </a:cubicBezTo>
                  <a:cubicBezTo>
                    <a:pt x="177711" y="963377"/>
                    <a:pt x="173806" y="957566"/>
                    <a:pt x="171901" y="962043"/>
                  </a:cubicBezTo>
                  <a:cubicBezTo>
                    <a:pt x="173139" y="962329"/>
                    <a:pt x="173425" y="963091"/>
                    <a:pt x="173235" y="963853"/>
                  </a:cubicBezTo>
                  <a:cubicBezTo>
                    <a:pt x="172758" y="963377"/>
                    <a:pt x="172377" y="962900"/>
                    <a:pt x="171711" y="962519"/>
                  </a:cubicBezTo>
                  <a:cubicBezTo>
                    <a:pt x="171996" y="963186"/>
                    <a:pt x="172282" y="964234"/>
                    <a:pt x="172663" y="965472"/>
                  </a:cubicBezTo>
                  <a:cubicBezTo>
                    <a:pt x="172282" y="965948"/>
                    <a:pt x="171901" y="966425"/>
                    <a:pt x="171520" y="966710"/>
                  </a:cubicBezTo>
                  <a:cubicBezTo>
                    <a:pt x="172092" y="966806"/>
                    <a:pt x="172568" y="966806"/>
                    <a:pt x="173044" y="966901"/>
                  </a:cubicBezTo>
                  <a:cubicBezTo>
                    <a:pt x="174092" y="970902"/>
                    <a:pt x="175616" y="975283"/>
                    <a:pt x="179331" y="972711"/>
                  </a:cubicBezTo>
                  <a:cubicBezTo>
                    <a:pt x="177330" y="971283"/>
                    <a:pt x="176568" y="969187"/>
                    <a:pt x="175616" y="967091"/>
                  </a:cubicBezTo>
                  <a:cubicBezTo>
                    <a:pt x="181617" y="966806"/>
                    <a:pt x="185903" y="963567"/>
                    <a:pt x="190189" y="964996"/>
                  </a:cubicBezTo>
                  <a:cubicBezTo>
                    <a:pt x="187808" y="967091"/>
                    <a:pt x="182760" y="966520"/>
                    <a:pt x="182379" y="970711"/>
                  </a:cubicBezTo>
                  <a:cubicBezTo>
                    <a:pt x="188094" y="971854"/>
                    <a:pt x="189713" y="968996"/>
                    <a:pt x="193618" y="968425"/>
                  </a:cubicBezTo>
                  <a:cubicBezTo>
                    <a:pt x="192570" y="961758"/>
                    <a:pt x="196476" y="960043"/>
                    <a:pt x="199905" y="957852"/>
                  </a:cubicBezTo>
                  <a:cubicBezTo>
                    <a:pt x="199619" y="958519"/>
                    <a:pt x="199428" y="959186"/>
                    <a:pt x="199143" y="959852"/>
                  </a:cubicBezTo>
                  <a:cubicBezTo>
                    <a:pt x="200762" y="960233"/>
                    <a:pt x="201810" y="960043"/>
                    <a:pt x="202762" y="959662"/>
                  </a:cubicBezTo>
                  <a:cubicBezTo>
                    <a:pt x="207525" y="964234"/>
                    <a:pt x="205620" y="973759"/>
                    <a:pt x="207525" y="980522"/>
                  </a:cubicBezTo>
                  <a:cubicBezTo>
                    <a:pt x="201429" y="981474"/>
                    <a:pt x="194666" y="978045"/>
                    <a:pt x="192380" y="985760"/>
                  </a:cubicBezTo>
                  <a:cubicBezTo>
                    <a:pt x="205429" y="984998"/>
                    <a:pt x="207048" y="978902"/>
                    <a:pt x="210763" y="987094"/>
                  </a:cubicBezTo>
                  <a:cubicBezTo>
                    <a:pt x="214668" y="982141"/>
                    <a:pt x="213716" y="982236"/>
                    <a:pt x="215240" y="976331"/>
                  </a:cubicBezTo>
                  <a:cubicBezTo>
                    <a:pt x="222288" y="978617"/>
                    <a:pt x="230004" y="962996"/>
                    <a:pt x="231909" y="976045"/>
                  </a:cubicBezTo>
                  <a:cubicBezTo>
                    <a:pt x="218669" y="972235"/>
                    <a:pt x="228861" y="981188"/>
                    <a:pt x="218669" y="979760"/>
                  </a:cubicBezTo>
                  <a:cubicBezTo>
                    <a:pt x="218669" y="983665"/>
                    <a:pt x="218383" y="987380"/>
                    <a:pt x="216192" y="988999"/>
                  </a:cubicBezTo>
                  <a:cubicBezTo>
                    <a:pt x="217621" y="989666"/>
                    <a:pt x="221050" y="990904"/>
                    <a:pt x="223431" y="992142"/>
                  </a:cubicBezTo>
                  <a:cubicBezTo>
                    <a:pt x="223431" y="993476"/>
                    <a:pt x="223717" y="994619"/>
                    <a:pt x="224098" y="995666"/>
                  </a:cubicBezTo>
                  <a:cubicBezTo>
                    <a:pt x="216669" y="993571"/>
                    <a:pt x="218669" y="992333"/>
                    <a:pt x="212573" y="988713"/>
                  </a:cubicBezTo>
                  <a:cubicBezTo>
                    <a:pt x="206858" y="988904"/>
                    <a:pt x="211620" y="999762"/>
                    <a:pt x="202953" y="994333"/>
                  </a:cubicBezTo>
                  <a:cubicBezTo>
                    <a:pt x="203905" y="999381"/>
                    <a:pt x="208763" y="997857"/>
                    <a:pt x="208001" y="1001000"/>
                  </a:cubicBezTo>
                  <a:cubicBezTo>
                    <a:pt x="209715" y="999762"/>
                    <a:pt x="211811" y="999191"/>
                    <a:pt x="214002" y="998810"/>
                  </a:cubicBezTo>
                  <a:cubicBezTo>
                    <a:pt x="212001" y="1001096"/>
                    <a:pt x="211525" y="1003763"/>
                    <a:pt x="210668" y="1005572"/>
                  </a:cubicBezTo>
                  <a:cubicBezTo>
                    <a:pt x="209049" y="1001477"/>
                    <a:pt x="202667" y="1004048"/>
                    <a:pt x="198666" y="1001858"/>
                  </a:cubicBezTo>
                  <a:cubicBezTo>
                    <a:pt x="197428" y="1007477"/>
                    <a:pt x="201333" y="1007954"/>
                    <a:pt x="205239" y="1008144"/>
                  </a:cubicBezTo>
                  <a:cubicBezTo>
                    <a:pt x="204953" y="1011954"/>
                    <a:pt x="206191" y="1014812"/>
                    <a:pt x="209334" y="1016431"/>
                  </a:cubicBezTo>
                  <a:cubicBezTo>
                    <a:pt x="209239" y="1009383"/>
                    <a:pt x="213335" y="1007001"/>
                    <a:pt x="217145" y="1004144"/>
                  </a:cubicBezTo>
                  <a:cubicBezTo>
                    <a:pt x="217431" y="1009573"/>
                    <a:pt x="226098" y="1008811"/>
                    <a:pt x="231337" y="1010621"/>
                  </a:cubicBezTo>
                  <a:cubicBezTo>
                    <a:pt x="232861" y="1009097"/>
                    <a:pt x="242672" y="1007573"/>
                    <a:pt x="237338" y="1004810"/>
                  </a:cubicBezTo>
                  <a:cubicBezTo>
                    <a:pt x="233433" y="1011478"/>
                    <a:pt x="228956" y="1004620"/>
                    <a:pt x="230099" y="1002715"/>
                  </a:cubicBezTo>
                  <a:cubicBezTo>
                    <a:pt x="229146" y="1005954"/>
                    <a:pt x="222384" y="1003382"/>
                    <a:pt x="218193" y="1003382"/>
                  </a:cubicBezTo>
                  <a:cubicBezTo>
                    <a:pt x="219050" y="1002620"/>
                    <a:pt x="219907" y="1001953"/>
                    <a:pt x="220574" y="1001000"/>
                  </a:cubicBezTo>
                  <a:cubicBezTo>
                    <a:pt x="218955" y="1000619"/>
                    <a:pt x="218383" y="999477"/>
                    <a:pt x="217526" y="998619"/>
                  </a:cubicBezTo>
                  <a:cubicBezTo>
                    <a:pt x="219812" y="998619"/>
                    <a:pt x="222193" y="998810"/>
                    <a:pt x="224574" y="999095"/>
                  </a:cubicBezTo>
                  <a:cubicBezTo>
                    <a:pt x="224479" y="999858"/>
                    <a:pt x="224574" y="1000524"/>
                    <a:pt x="224193" y="1001381"/>
                  </a:cubicBezTo>
                  <a:cubicBezTo>
                    <a:pt x="226575" y="1001762"/>
                    <a:pt x="227813" y="1000810"/>
                    <a:pt x="228956" y="999858"/>
                  </a:cubicBezTo>
                  <a:cubicBezTo>
                    <a:pt x="232956" y="1000619"/>
                    <a:pt x="236671" y="1001572"/>
                    <a:pt x="239433" y="1001762"/>
                  </a:cubicBezTo>
                  <a:cubicBezTo>
                    <a:pt x="238481" y="1001762"/>
                    <a:pt x="237719" y="1000619"/>
                    <a:pt x="239148" y="1000334"/>
                  </a:cubicBezTo>
                  <a:cubicBezTo>
                    <a:pt x="239338" y="1000334"/>
                    <a:pt x="239433" y="1000334"/>
                    <a:pt x="239624" y="1000334"/>
                  </a:cubicBezTo>
                  <a:cubicBezTo>
                    <a:pt x="240386" y="1000810"/>
                    <a:pt x="241053" y="1001286"/>
                    <a:pt x="241529" y="1001762"/>
                  </a:cubicBezTo>
                  <a:cubicBezTo>
                    <a:pt x="240481" y="1002810"/>
                    <a:pt x="238767" y="1003191"/>
                    <a:pt x="238100" y="1004715"/>
                  </a:cubicBezTo>
                  <a:cubicBezTo>
                    <a:pt x="240005" y="1004810"/>
                    <a:pt x="241529" y="1005954"/>
                    <a:pt x="242958" y="1007096"/>
                  </a:cubicBezTo>
                  <a:cubicBezTo>
                    <a:pt x="241910" y="1010335"/>
                    <a:pt x="238576" y="1013859"/>
                    <a:pt x="236385" y="1017383"/>
                  </a:cubicBezTo>
                  <a:cubicBezTo>
                    <a:pt x="238862" y="1018050"/>
                    <a:pt x="239719" y="1019860"/>
                    <a:pt x="243624" y="1019479"/>
                  </a:cubicBezTo>
                  <a:cubicBezTo>
                    <a:pt x="245244" y="1016526"/>
                    <a:pt x="246672" y="1013288"/>
                    <a:pt x="247530" y="1009954"/>
                  </a:cubicBezTo>
                  <a:cubicBezTo>
                    <a:pt x="248482" y="1009954"/>
                    <a:pt x="249339" y="1009383"/>
                    <a:pt x="250292" y="1007763"/>
                  </a:cubicBezTo>
                  <a:cubicBezTo>
                    <a:pt x="249530" y="1007573"/>
                    <a:pt x="248768" y="1007477"/>
                    <a:pt x="247911" y="1007382"/>
                  </a:cubicBezTo>
                  <a:cubicBezTo>
                    <a:pt x="248292" y="1005096"/>
                    <a:pt x="248196" y="1002810"/>
                    <a:pt x="247720" y="1000619"/>
                  </a:cubicBezTo>
                  <a:cubicBezTo>
                    <a:pt x="248958" y="999953"/>
                    <a:pt x="250482" y="999572"/>
                    <a:pt x="253149" y="1000334"/>
                  </a:cubicBezTo>
                  <a:cubicBezTo>
                    <a:pt x="253435" y="997667"/>
                    <a:pt x="254197" y="995666"/>
                    <a:pt x="255816" y="994523"/>
                  </a:cubicBezTo>
                  <a:cubicBezTo>
                    <a:pt x="250101" y="992523"/>
                    <a:pt x="248673" y="995190"/>
                    <a:pt x="246672" y="997190"/>
                  </a:cubicBezTo>
                  <a:cubicBezTo>
                    <a:pt x="246006" y="995571"/>
                    <a:pt x="245053" y="994047"/>
                    <a:pt x="243815" y="992523"/>
                  </a:cubicBezTo>
                  <a:cubicBezTo>
                    <a:pt x="245625" y="992618"/>
                    <a:pt x="246101" y="991380"/>
                    <a:pt x="247625" y="991190"/>
                  </a:cubicBezTo>
                  <a:cubicBezTo>
                    <a:pt x="250768" y="992999"/>
                    <a:pt x="253530" y="992999"/>
                    <a:pt x="256293" y="992523"/>
                  </a:cubicBezTo>
                  <a:cubicBezTo>
                    <a:pt x="258007" y="994714"/>
                    <a:pt x="260007" y="996714"/>
                    <a:pt x="260579" y="999667"/>
                  </a:cubicBezTo>
                  <a:cubicBezTo>
                    <a:pt x="258960" y="992618"/>
                    <a:pt x="267151" y="996429"/>
                    <a:pt x="267151" y="991190"/>
                  </a:cubicBezTo>
                  <a:cubicBezTo>
                    <a:pt x="266008" y="990713"/>
                    <a:pt x="264198" y="990713"/>
                    <a:pt x="262389" y="990618"/>
                  </a:cubicBezTo>
                  <a:cubicBezTo>
                    <a:pt x="263627" y="990142"/>
                    <a:pt x="264960" y="989761"/>
                    <a:pt x="266199" y="989475"/>
                  </a:cubicBezTo>
                  <a:cubicBezTo>
                    <a:pt x="264389" y="986999"/>
                    <a:pt x="273914" y="981474"/>
                    <a:pt x="278010" y="979283"/>
                  </a:cubicBezTo>
                  <a:cubicBezTo>
                    <a:pt x="273723" y="979474"/>
                    <a:pt x="276295" y="974521"/>
                    <a:pt x="272866" y="974140"/>
                  </a:cubicBezTo>
                  <a:cubicBezTo>
                    <a:pt x="272676" y="982331"/>
                    <a:pt x="253149" y="974616"/>
                    <a:pt x="259245" y="984046"/>
                  </a:cubicBezTo>
                  <a:cubicBezTo>
                    <a:pt x="259245" y="984046"/>
                    <a:pt x="259150" y="984046"/>
                    <a:pt x="259150" y="984141"/>
                  </a:cubicBezTo>
                  <a:cubicBezTo>
                    <a:pt x="255816" y="983665"/>
                    <a:pt x="255054" y="985570"/>
                    <a:pt x="251816" y="985189"/>
                  </a:cubicBezTo>
                  <a:cubicBezTo>
                    <a:pt x="252768" y="980236"/>
                    <a:pt x="255340" y="977188"/>
                    <a:pt x="258674" y="975092"/>
                  </a:cubicBezTo>
                  <a:cubicBezTo>
                    <a:pt x="258674" y="975473"/>
                    <a:pt x="258579" y="975759"/>
                    <a:pt x="258483" y="976235"/>
                  </a:cubicBezTo>
                  <a:cubicBezTo>
                    <a:pt x="262389" y="977188"/>
                    <a:pt x="264008" y="975473"/>
                    <a:pt x="264484" y="972425"/>
                  </a:cubicBezTo>
                  <a:cubicBezTo>
                    <a:pt x="269818" y="970711"/>
                    <a:pt x="275914" y="970139"/>
                    <a:pt x="280677" y="968425"/>
                  </a:cubicBezTo>
                  <a:cubicBezTo>
                    <a:pt x="281534" y="970806"/>
                    <a:pt x="277914" y="976331"/>
                    <a:pt x="281915" y="976426"/>
                  </a:cubicBezTo>
                  <a:cubicBezTo>
                    <a:pt x="286106" y="971092"/>
                    <a:pt x="288773" y="964139"/>
                    <a:pt x="295917" y="961758"/>
                  </a:cubicBezTo>
                  <a:cubicBezTo>
                    <a:pt x="297917" y="963186"/>
                    <a:pt x="300584" y="964043"/>
                    <a:pt x="304680" y="963948"/>
                  </a:cubicBezTo>
                  <a:cubicBezTo>
                    <a:pt x="304108" y="966044"/>
                    <a:pt x="303918" y="968235"/>
                    <a:pt x="304203" y="971283"/>
                  </a:cubicBezTo>
                  <a:cubicBezTo>
                    <a:pt x="301441" y="971092"/>
                    <a:pt x="299441" y="971759"/>
                    <a:pt x="298107" y="973092"/>
                  </a:cubicBezTo>
                  <a:cubicBezTo>
                    <a:pt x="291535" y="972997"/>
                    <a:pt x="289440" y="977474"/>
                    <a:pt x="287058" y="981569"/>
                  </a:cubicBezTo>
                  <a:cubicBezTo>
                    <a:pt x="292869" y="982427"/>
                    <a:pt x="295059" y="979664"/>
                    <a:pt x="296869" y="976521"/>
                  </a:cubicBezTo>
                  <a:cubicBezTo>
                    <a:pt x="304965" y="976902"/>
                    <a:pt x="300489" y="979474"/>
                    <a:pt x="302965" y="982903"/>
                  </a:cubicBezTo>
                  <a:cubicBezTo>
                    <a:pt x="300203" y="981284"/>
                    <a:pt x="297345" y="980903"/>
                    <a:pt x="296202" y="983856"/>
                  </a:cubicBezTo>
                  <a:cubicBezTo>
                    <a:pt x="298869" y="984332"/>
                    <a:pt x="302965" y="983760"/>
                    <a:pt x="303346" y="985951"/>
                  </a:cubicBezTo>
                  <a:cubicBezTo>
                    <a:pt x="303537" y="987856"/>
                    <a:pt x="302679" y="990428"/>
                    <a:pt x="304775" y="990809"/>
                  </a:cubicBezTo>
                  <a:cubicBezTo>
                    <a:pt x="305251" y="989570"/>
                    <a:pt x="306394" y="989094"/>
                    <a:pt x="308585" y="989475"/>
                  </a:cubicBezTo>
                  <a:cubicBezTo>
                    <a:pt x="308299" y="988237"/>
                    <a:pt x="307251" y="986713"/>
                    <a:pt x="305823" y="985284"/>
                  </a:cubicBezTo>
                  <a:cubicBezTo>
                    <a:pt x="311919" y="982236"/>
                    <a:pt x="308966" y="978140"/>
                    <a:pt x="307442" y="973187"/>
                  </a:cubicBezTo>
                  <a:cubicBezTo>
                    <a:pt x="311538" y="973568"/>
                    <a:pt x="312585" y="970425"/>
                    <a:pt x="313443" y="967091"/>
                  </a:cubicBezTo>
                  <a:cubicBezTo>
                    <a:pt x="314967" y="966710"/>
                    <a:pt x="317157" y="967282"/>
                    <a:pt x="319348" y="966710"/>
                  </a:cubicBezTo>
                  <a:cubicBezTo>
                    <a:pt x="319253" y="966806"/>
                    <a:pt x="319253" y="966901"/>
                    <a:pt x="319158" y="966901"/>
                  </a:cubicBezTo>
                  <a:cubicBezTo>
                    <a:pt x="319920" y="969092"/>
                    <a:pt x="325920" y="967949"/>
                    <a:pt x="325825" y="970806"/>
                  </a:cubicBezTo>
                  <a:cubicBezTo>
                    <a:pt x="323920" y="972330"/>
                    <a:pt x="323158" y="974521"/>
                    <a:pt x="323158" y="976331"/>
                  </a:cubicBezTo>
                  <a:cubicBezTo>
                    <a:pt x="322491" y="976331"/>
                    <a:pt x="321825" y="976235"/>
                    <a:pt x="321348" y="976331"/>
                  </a:cubicBezTo>
                  <a:cubicBezTo>
                    <a:pt x="319062" y="975092"/>
                    <a:pt x="321920" y="970520"/>
                    <a:pt x="318681" y="969854"/>
                  </a:cubicBezTo>
                  <a:cubicBezTo>
                    <a:pt x="314776" y="973187"/>
                    <a:pt x="309823" y="977283"/>
                    <a:pt x="315157" y="981760"/>
                  </a:cubicBezTo>
                  <a:cubicBezTo>
                    <a:pt x="312585" y="982998"/>
                    <a:pt x="308394" y="982331"/>
                    <a:pt x="307442" y="985379"/>
                  </a:cubicBezTo>
                  <a:cubicBezTo>
                    <a:pt x="317538" y="990618"/>
                    <a:pt x="297726" y="995762"/>
                    <a:pt x="307061" y="1000715"/>
                  </a:cubicBezTo>
                  <a:cubicBezTo>
                    <a:pt x="307537" y="992333"/>
                    <a:pt x="311061" y="991094"/>
                    <a:pt x="318777" y="994428"/>
                  </a:cubicBezTo>
                  <a:cubicBezTo>
                    <a:pt x="318872" y="987570"/>
                    <a:pt x="315729" y="983474"/>
                    <a:pt x="318967" y="978902"/>
                  </a:cubicBezTo>
                  <a:cubicBezTo>
                    <a:pt x="318586" y="981569"/>
                    <a:pt x="320396" y="985284"/>
                    <a:pt x="321539" y="986999"/>
                  </a:cubicBezTo>
                  <a:cubicBezTo>
                    <a:pt x="321729" y="986618"/>
                    <a:pt x="322110" y="986427"/>
                    <a:pt x="322396" y="986141"/>
                  </a:cubicBezTo>
                  <a:cubicBezTo>
                    <a:pt x="321634" y="988523"/>
                    <a:pt x="321539" y="991190"/>
                    <a:pt x="322301" y="994809"/>
                  </a:cubicBezTo>
                  <a:cubicBezTo>
                    <a:pt x="327540" y="996524"/>
                    <a:pt x="327825" y="992809"/>
                    <a:pt x="333159" y="994619"/>
                  </a:cubicBezTo>
                  <a:cubicBezTo>
                    <a:pt x="332778" y="996714"/>
                    <a:pt x="333540" y="998048"/>
                    <a:pt x="334302" y="999381"/>
                  </a:cubicBezTo>
                  <a:cubicBezTo>
                    <a:pt x="329064" y="1001762"/>
                    <a:pt x="317919" y="997476"/>
                    <a:pt x="317348" y="1005001"/>
                  </a:cubicBezTo>
                  <a:cubicBezTo>
                    <a:pt x="327635" y="1006430"/>
                    <a:pt x="315919" y="1007573"/>
                    <a:pt x="319824" y="1013002"/>
                  </a:cubicBezTo>
                  <a:cubicBezTo>
                    <a:pt x="323444" y="1015002"/>
                    <a:pt x="322682" y="1006239"/>
                    <a:pt x="327540" y="1009287"/>
                  </a:cubicBezTo>
                  <a:cubicBezTo>
                    <a:pt x="324777" y="1015574"/>
                    <a:pt x="318491" y="1017860"/>
                    <a:pt x="316300" y="1024813"/>
                  </a:cubicBezTo>
                  <a:cubicBezTo>
                    <a:pt x="314395" y="1024241"/>
                    <a:pt x="313824" y="1022813"/>
                    <a:pt x="313157" y="1021384"/>
                  </a:cubicBezTo>
                  <a:cubicBezTo>
                    <a:pt x="316300" y="1019955"/>
                    <a:pt x="320967" y="1012621"/>
                    <a:pt x="314681" y="1010811"/>
                  </a:cubicBezTo>
                  <a:cubicBezTo>
                    <a:pt x="313347" y="1017288"/>
                    <a:pt x="299822" y="1011287"/>
                    <a:pt x="304680" y="1005001"/>
                  </a:cubicBezTo>
                  <a:cubicBezTo>
                    <a:pt x="298869" y="1006144"/>
                    <a:pt x="292773" y="1006906"/>
                    <a:pt x="290964" y="1012526"/>
                  </a:cubicBezTo>
                  <a:cubicBezTo>
                    <a:pt x="292392" y="1014716"/>
                    <a:pt x="293250" y="1017479"/>
                    <a:pt x="295440" y="1019193"/>
                  </a:cubicBezTo>
                  <a:cubicBezTo>
                    <a:pt x="295726" y="1014812"/>
                    <a:pt x="296964" y="1011573"/>
                    <a:pt x="300298" y="1010621"/>
                  </a:cubicBezTo>
                  <a:cubicBezTo>
                    <a:pt x="303346" y="1011383"/>
                    <a:pt x="303918" y="1013669"/>
                    <a:pt x="302965" y="1017098"/>
                  </a:cubicBezTo>
                  <a:cubicBezTo>
                    <a:pt x="301251" y="1016907"/>
                    <a:pt x="300679" y="1018050"/>
                    <a:pt x="299155" y="1018145"/>
                  </a:cubicBezTo>
                  <a:cubicBezTo>
                    <a:pt x="298965" y="1016907"/>
                    <a:pt x="299536" y="1015097"/>
                    <a:pt x="297822" y="1014907"/>
                  </a:cubicBezTo>
                  <a:cubicBezTo>
                    <a:pt x="296393" y="1019479"/>
                    <a:pt x="300965" y="1020241"/>
                    <a:pt x="306013" y="1020527"/>
                  </a:cubicBezTo>
                  <a:cubicBezTo>
                    <a:pt x="306394" y="1016717"/>
                    <a:pt x="303251" y="1015383"/>
                    <a:pt x="308680" y="1014716"/>
                  </a:cubicBezTo>
                  <a:cubicBezTo>
                    <a:pt x="308585" y="1019765"/>
                    <a:pt x="307632" y="1024051"/>
                    <a:pt x="303632" y="1024813"/>
                  </a:cubicBezTo>
                  <a:cubicBezTo>
                    <a:pt x="307251" y="1026146"/>
                    <a:pt x="315538" y="1024432"/>
                    <a:pt x="315824" y="1027861"/>
                  </a:cubicBezTo>
                  <a:cubicBezTo>
                    <a:pt x="307823" y="1032433"/>
                    <a:pt x="302870" y="1029766"/>
                    <a:pt x="299727" y="1039767"/>
                  </a:cubicBezTo>
                  <a:cubicBezTo>
                    <a:pt x="302298" y="1040910"/>
                    <a:pt x="303918" y="1042529"/>
                    <a:pt x="306394" y="1043672"/>
                  </a:cubicBezTo>
                  <a:cubicBezTo>
                    <a:pt x="306585" y="1040339"/>
                    <a:pt x="308490" y="1039100"/>
                    <a:pt x="312395" y="1039767"/>
                  </a:cubicBezTo>
                  <a:cubicBezTo>
                    <a:pt x="309537" y="1046054"/>
                    <a:pt x="311252" y="1041577"/>
                    <a:pt x="313538" y="1044530"/>
                  </a:cubicBezTo>
                  <a:cubicBezTo>
                    <a:pt x="313062" y="1046911"/>
                    <a:pt x="308871" y="1045196"/>
                    <a:pt x="309347" y="1048625"/>
                  </a:cubicBezTo>
                  <a:cubicBezTo>
                    <a:pt x="314776" y="1049197"/>
                    <a:pt x="315824" y="1052626"/>
                    <a:pt x="319348" y="1054436"/>
                  </a:cubicBezTo>
                  <a:cubicBezTo>
                    <a:pt x="320301" y="1051388"/>
                    <a:pt x="322396" y="1049483"/>
                    <a:pt x="325349" y="1048530"/>
                  </a:cubicBezTo>
                  <a:cubicBezTo>
                    <a:pt x="325730" y="1050626"/>
                    <a:pt x="326111" y="1052626"/>
                    <a:pt x="327825" y="1053674"/>
                  </a:cubicBezTo>
                  <a:cubicBezTo>
                    <a:pt x="329349" y="1052626"/>
                    <a:pt x="329635" y="1051578"/>
                    <a:pt x="329445" y="1050721"/>
                  </a:cubicBezTo>
                  <a:cubicBezTo>
                    <a:pt x="329921" y="1051769"/>
                    <a:pt x="330492" y="1052721"/>
                    <a:pt x="330111" y="1054245"/>
                  </a:cubicBezTo>
                  <a:cubicBezTo>
                    <a:pt x="326778" y="1055293"/>
                    <a:pt x="324396" y="1057293"/>
                    <a:pt x="320586" y="1057674"/>
                  </a:cubicBezTo>
                  <a:cubicBezTo>
                    <a:pt x="316586" y="1054531"/>
                    <a:pt x="312681" y="1051292"/>
                    <a:pt x="306870" y="1052912"/>
                  </a:cubicBezTo>
                  <a:cubicBezTo>
                    <a:pt x="302584" y="1066533"/>
                    <a:pt x="292583" y="1076058"/>
                    <a:pt x="278676" y="1074057"/>
                  </a:cubicBezTo>
                  <a:cubicBezTo>
                    <a:pt x="279915" y="1071200"/>
                    <a:pt x="274962" y="1065771"/>
                    <a:pt x="274009" y="1068914"/>
                  </a:cubicBezTo>
                  <a:cubicBezTo>
                    <a:pt x="279534" y="1071390"/>
                    <a:pt x="269056" y="1070057"/>
                    <a:pt x="266770" y="1069485"/>
                  </a:cubicBezTo>
                  <a:cubicBezTo>
                    <a:pt x="268580" y="1078439"/>
                    <a:pt x="258674" y="1074534"/>
                    <a:pt x="254864" y="1077200"/>
                  </a:cubicBezTo>
                  <a:cubicBezTo>
                    <a:pt x="265627" y="1079391"/>
                    <a:pt x="268104" y="1094155"/>
                    <a:pt x="271914" y="1096250"/>
                  </a:cubicBezTo>
                  <a:cubicBezTo>
                    <a:pt x="273819" y="1091964"/>
                    <a:pt x="273914" y="1085583"/>
                    <a:pt x="278962" y="1084821"/>
                  </a:cubicBezTo>
                  <a:cubicBezTo>
                    <a:pt x="284201" y="1086344"/>
                    <a:pt x="287725" y="1089202"/>
                    <a:pt x="292488" y="1091107"/>
                  </a:cubicBezTo>
                  <a:cubicBezTo>
                    <a:pt x="292773" y="1088440"/>
                    <a:pt x="293535" y="1086440"/>
                    <a:pt x="295059" y="1085297"/>
                  </a:cubicBezTo>
                  <a:cubicBezTo>
                    <a:pt x="292488" y="1084725"/>
                    <a:pt x="288487" y="1085011"/>
                    <a:pt x="288201" y="1082915"/>
                  </a:cubicBezTo>
                  <a:cubicBezTo>
                    <a:pt x="289059" y="1078344"/>
                    <a:pt x="299631" y="1082439"/>
                    <a:pt x="300393" y="1085963"/>
                  </a:cubicBezTo>
                  <a:cubicBezTo>
                    <a:pt x="297631" y="1084916"/>
                    <a:pt x="296298" y="1093869"/>
                    <a:pt x="299346" y="1093488"/>
                  </a:cubicBezTo>
                  <a:cubicBezTo>
                    <a:pt x="301441" y="1089202"/>
                    <a:pt x="304965" y="1095108"/>
                    <a:pt x="308204" y="1094631"/>
                  </a:cubicBezTo>
                  <a:cubicBezTo>
                    <a:pt x="308299" y="1081296"/>
                    <a:pt x="316681" y="1095203"/>
                    <a:pt x="318777" y="1083677"/>
                  </a:cubicBezTo>
                  <a:cubicBezTo>
                    <a:pt x="321444" y="1084630"/>
                    <a:pt x="319634" y="1088631"/>
                    <a:pt x="325444" y="1087583"/>
                  </a:cubicBezTo>
                  <a:cubicBezTo>
                    <a:pt x="326682" y="1085583"/>
                    <a:pt x="326968" y="1083582"/>
                    <a:pt x="326873" y="1081773"/>
                  </a:cubicBezTo>
                  <a:cubicBezTo>
                    <a:pt x="327540" y="1082249"/>
                    <a:pt x="328302" y="1082725"/>
                    <a:pt x="328968" y="1083106"/>
                  </a:cubicBezTo>
                  <a:cubicBezTo>
                    <a:pt x="327921" y="1086154"/>
                    <a:pt x="327730" y="1089583"/>
                    <a:pt x="328016" y="1092726"/>
                  </a:cubicBezTo>
                  <a:cubicBezTo>
                    <a:pt x="327254" y="1094250"/>
                    <a:pt x="326682" y="1095012"/>
                    <a:pt x="328587" y="1095965"/>
                  </a:cubicBezTo>
                  <a:cubicBezTo>
                    <a:pt x="329064" y="1097870"/>
                    <a:pt x="329826" y="1099489"/>
                    <a:pt x="330778" y="1100632"/>
                  </a:cubicBezTo>
                  <a:cubicBezTo>
                    <a:pt x="333731" y="1097489"/>
                    <a:pt x="335350" y="1094631"/>
                    <a:pt x="338112" y="1099965"/>
                  </a:cubicBezTo>
                  <a:cubicBezTo>
                    <a:pt x="338493" y="1099108"/>
                    <a:pt x="338589" y="1098251"/>
                    <a:pt x="338493" y="1097489"/>
                  </a:cubicBezTo>
                  <a:cubicBezTo>
                    <a:pt x="340589" y="1098632"/>
                    <a:pt x="342494" y="1099298"/>
                    <a:pt x="343065" y="1097584"/>
                  </a:cubicBezTo>
                  <a:cubicBezTo>
                    <a:pt x="340494" y="1096060"/>
                    <a:pt x="337446" y="1094822"/>
                    <a:pt x="338017" y="1090917"/>
                  </a:cubicBezTo>
                  <a:cubicBezTo>
                    <a:pt x="337446" y="1090917"/>
                    <a:pt x="336969" y="1090821"/>
                    <a:pt x="336493" y="1090821"/>
                  </a:cubicBezTo>
                  <a:cubicBezTo>
                    <a:pt x="336779" y="1090155"/>
                    <a:pt x="337636" y="1089678"/>
                    <a:pt x="339636" y="1089392"/>
                  </a:cubicBezTo>
                  <a:cubicBezTo>
                    <a:pt x="339255" y="1091488"/>
                    <a:pt x="340017" y="1092821"/>
                    <a:pt x="340779" y="1094155"/>
                  </a:cubicBezTo>
                  <a:cubicBezTo>
                    <a:pt x="341827" y="1094060"/>
                    <a:pt x="342970" y="1093965"/>
                    <a:pt x="344113" y="1093869"/>
                  </a:cubicBezTo>
                  <a:cubicBezTo>
                    <a:pt x="344494" y="1095488"/>
                    <a:pt x="345256" y="1097013"/>
                    <a:pt x="346875" y="1097775"/>
                  </a:cubicBezTo>
                  <a:cubicBezTo>
                    <a:pt x="347447" y="1095012"/>
                    <a:pt x="350971" y="1096822"/>
                    <a:pt x="352971" y="1098441"/>
                  </a:cubicBezTo>
                  <a:cubicBezTo>
                    <a:pt x="352971" y="1098536"/>
                    <a:pt x="352876" y="1098536"/>
                    <a:pt x="352876" y="1098632"/>
                  </a:cubicBezTo>
                  <a:cubicBezTo>
                    <a:pt x="353543" y="1098822"/>
                    <a:pt x="353829" y="1099394"/>
                    <a:pt x="354114" y="1099965"/>
                  </a:cubicBezTo>
                  <a:cubicBezTo>
                    <a:pt x="350590" y="1100918"/>
                    <a:pt x="348971" y="1104823"/>
                    <a:pt x="353067" y="1105966"/>
                  </a:cubicBezTo>
                  <a:cubicBezTo>
                    <a:pt x="352590" y="1106823"/>
                    <a:pt x="352019" y="1107490"/>
                    <a:pt x="351638" y="1107681"/>
                  </a:cubicBezTo>
                  <a:cubicBezTo>
                    <a:pt x="354019" y="1108442"/>
                    <a:pt x="354686" y="1110252"/>
                    <a:pt x="358496" y="1110062"/>
                  </a:cubicBezTo>
                  <a:cubicBezTo>
                    <a:pt x="358210" y="1107109"/>
                    <a:pt x="356877" y="1103490"/>
                    <a:pt x="358782" y="1100918"/>
                  </a:cubicBezTo>
                  <a:cubicBezTo>
                    <a:pt x="360115" y="1100632"/>
                    <a:pt x="361544" y="1100442"/>
                    <a:pt x="362496" y="1099680"/>
                  </a:cubicBezTo>
                  <a:cubicBezTo>
                    <a:pt x="362782" y="1100251"/>
                    <a:pt x="362973" y="1100823"/>
                    <a:pt x="363354" y="1101394"/>
                  </a:cubicBezTo>
                  <a:cubicBezTo>
                    <a:pt x="365735" y="1099394"/>
                    <a:pt x="365830" y="1094822"/>
                    <a:pt x="371259" y="1096250"/>
                  </a:cubicBezTo>
                  <a:cubicBezTo>
                    <a:pt x="369164" y="1100156"/>
                    <a:pt x="368688" y="1102061"/>
                    <a:pt x="367926" y="1104061"/>
                  </a:cubicBezTo>
                  <a:cubicBezTo>
                    <a:pt x="365068" y="1104061"/>
                    <a:pt x="362306" y="1104728"/>
                    <a:pt x="361068" y="1106633"/>
                  </a:cubicBezTo>
                  <a:cubicBezTo>
                    <a:pt x="364497" y="1109490"/>
                    <a:pt x="364973" y="1109395"/>
                    <a:pt x="368688" y="1109109"/>
                  </a:cubicBezTo>
                  <a:cubicBezTo>
                    <a:pt x="369831" y="1110252"/>
                    <a:pt x="369450" y="1111776"/>
                    <a:pt x="372498" y="1113205"/>
                  </a:cubicBezTo>
                  <a:cubicBezTo>
                    <a:pt x="372593" y="1113205"/>
                    <a:pt x="372593" y="1113110"/>
                    <a:pt x="372688" y="1113110"/>
                  </a:cubicBezTo>
                  <a:cubicBezTo>
                    <a:pt x="374307" y="1113777"/>
                    <a:pt x="376784" y="1113872"/>
                    <a:pt x="377070" y="1115586"/>
                  </a:cubicBezTo>
                  <a:cubicBezTo>
                    <a:pt x="377165" y="1117206"/>
                    <a:pt x="368878" y="1118158"/>
                    <a:pt x="374879" y="1120158"/>
                  </a:cubicBezTo>
                  <a:cubicBezTo>
                    <a:pt x="380022" y="1116920"/>
                    <a:pt x="386785" y="1125207"/>
                    <a:pt x="392881" y="1126254"/>
                  </a:cubicBezTo>
                  <a:cubicBezTo>
                    <a:pt x="393453" y="1125588"/>
                    <a:pt x="393929" y="1124730"/>
                    <a:pt x="394310" y="1123968"/>
                  </a:cubicBezTo>
                  <a:cubicBezTo>
                    <a:pt x="398406" y="1127397"/>
                    <a:pt x="400311" y="1132065"/>
                    <a:pt x="404406" y="1135494"/>
                  </a:cubicBezTo>
                  <a:cubicBezTo>
                    <a:pt x="398501" y="1136160"/>
                    <a:pt x="394310" y="1138542"/>
                    <a:pt x="390595" y="1141399"/>
                  </a:cubicBezTo>
                  <a:cubicBezTo>
                    <a:pt x="390500" y="1141494"/>
                    <a:pt x="390214" y="1141494"/>
                    <a:pt x="390119" y="1141590"/>
                  </a:cubicBezTo>
                  <a:cubicBezTo>
                    <a:pt x="390214" y="1141590"/>
                    <a:pt x="390309" y="1141590"/>
                    <a:pt x="390405" y="1141590"/>
                  </a:cubicBezTo>
                  <a:cubicBezTo>
                    <a:pt x="386880" y="1144447"/>
                    <a:pt x="383737" y="1147781"/>
                    <a:pt x="380118" y="1150543"/>
                  </a:cubicBezTo>
                  <a:cubicBezTo>
                    <a:pt x="376879" y="1149876"/>
                    <a:pt x="376117" y="1147495"/>
                    <a:pt x="376879" y="1143971"/>
                  </a:cubicBezTo>
                  <a:cubicBezTo>
                    <a:pt x="379641" y="1143875"/>
                    <a:pt x="383642" y="1145019"/>
                    <a:pt x="384309" y="1142923"/>
                  </a:cubicBezTo>
                  <a:cubicBezTo>
                    <a:pt x="382880" y="1141018"/>
                    <a:pt x="379165" y="1139399"/>
                    <a:pt x="375450" y="1139113"/>
                  </a:cubicBezTo>
                  <a:cubicBezTo>
                    <a:pt x="375641" y="1137875"/>
                    <a:pt x="375927" y="1136541"/>
                    <a:pt x="376593" y="1135208"/>
                  </a:cubicBezTo>
                  <a:cubicBezTo>
                    <a:pt x="372974" y="1133779"/>
                    <a:pt x="372021" y="1135303"/>
                    <a:pt x="370116" y="1135684"/>
                  </a:cubicBezTo>
                  <a:cubicBezTo>
                    <a:pt x="365354" y="1129493"/>
                    <a:pt x="354210" y="1134350"/>
                    <a:pt x="347923" y="1135398"/>
                  </a:cubicBezTo>
                  <a:cubicBezTo>
                    <a:pt x="347923" y="1135494"/>
                    <a:pt x="347923" y="1135494"/>
                    <a:pt x="347923" y="1135589"/>
                  </a:cubicBezTo>
                  <a:cubicBezTo>
                    <a:pt x="346780" y="1135113"/>
                    <a:pt x="345828" y="1134446"/>
                    <a:pt x="346209" y="1132922"/>
                  </a:cubicBezTo>
                  <a:cubicBezTo>
                    <a:pt x="354972" y="1131874"/>
                    <a:pt x="340684" y="1122349"/>
                    <a:pt x="349923" y="1119492"/>
                  </a:cubicBezTo>
                  <a:cubicBezTo>
                    <a:pt x="346780" y="1119777"/>
                    <a:pt x="345732" y="1116729"/>
                    <a:pt x="344589" y="1118825"/>
                  </a:cubicBezTo>
                  <a:cubicBezTo>
                    <a:pt x="348780" y="1119396"/>
                    <a:pt x="343351" y="1122825"/>
                    <a:pt x="340589" y="1121396"/>
                  </a:cubicBezTo>
                  <a:cubicBezTo>
                    <a:pt x="340779" y="1118539"/>
                    <a:pt x="340113" y="1116158"/>
                    <a:pt x="337922" y="1114919"/>
                  </a:cubicBezTo>
                  <a:cubicBezTo>
                    <a:pt x="332016" y="1119968"/>
                    <a:pt x="330302" y="1110919"/>
                    <a:pt x="326016" y="1110348"/>
                  </a:cubicBezTo>
                  <a:cubicBezTo>
                    <a:pt x="330397" y="1118063"/>
                    <a:pt x="319348" y="1111586"/>
                    <a:pt x="319443" y="1118730"/>
                  </a:cubicBezTo>
                  <a:cubicBezTo>
                    <a:pt x="324682" y="1119873"/>
                    <a:pt x="333445" y="1118730"/>
                    <a:pt x="333159" y="1123492"/>
                  </a:cubicBezTo>
                  <a:cubicBezTo>
                    <a:pt x="333350" y="1127207"/>
                    <a:pt x="329445" y="1126350"/>
                    <a:pt x="330302" y="1130826"/>
                  </a:cubicBezTo>
                  <a:cubicBezTo>
                    <a:pt x="335731" y="1133398"/>
                    <a:pt x="332302" y="1126064"/>
                    <a:pt x="337827" y="1128636"/>
                  </a:cubicBezTo>
                  <a:cubicBezTo>
                    <a:pt x="337636" y="1130160"/>
                    <a:pt x="338970" y="1130636"/>
                    <a:pt x="339160" y="1131874"/>
                  </a:cubicBezTo>
                  <a:cubicBezTo>
                    <a:pt x="336588" y="1132446"/>
                    <a:pt x="338017" y="1137684"/>
                    <a:pt x="334779" y="1137494"/>
                  </a:cubicBezTo>
                  <a:cubicBezTo>
                    <a:pt x="332778" y="1131493"/>
                    <a:pt x="326301" y="1129207"/>
                    <a:pt x="317538" y="1132255"/>
                  </a:cubicBezTo>
                  <a:cubicBezTo>
                    <a:pt x="317729" y="1130731"/>
                    <a:pt x="318015" y="1129207"/>
                    <a:pt x="318205" y="1127683"/>
                  </a:cubicBezTo>
                  <a:cubicBezTo>
                    <a:pt x="310585" y="1126064"/>
                    <a:pt x="311728" y="1131588"/>
                    <a:pt x="305632" y="1127683"/>
                  </a:cubicBezTo>
                  <a:cubicBezTo>
                    <a:pt x="304108" y="1133684"/>
                    <a:pt x="315538" y="1131302"/>
                    <a:pt x="313157" y="1137875"/>
                  </a:cubicBezTo>
                  <a:cubicBezTo>
                    <a:pt x="306966" y="1136160"/>
                    <a:pt x="307156" y="1141685"/>
                    <a:pt x="306489" y="1146257"/>
                  </a:cubicBezTo>
                  <a:cubicBezTo>
                    <a:pt x="320015" y="1146161"/>
                    <a:pt x="328016" y="1140732"/>
                    <a:pt x="339446" y="1142637"/>
                  </a:cubicBezTo>
                  <a:cubicBezTo>
                    <a:pt x="339446" y="1144923"/>
                    <a:pt x="338017" y="1148162"/>
                    <a:pt x="340398" y="1148924"/>
                  </a:cubicBezTo>
                  <a:cubicBezTo>
                    <a:pt x="342970" y="1143780"/>
                    <a:pt x="343923" y="1146542"/>
                    <a:pt x="348114" y="1145304"/>
                  </a:cubicBezTo>
                  <a:cubicBezTo>
                    <a:pt x="347828" y="1142733"/>
                    <a:pt x="346209" y="1137303"/>
                    <a:pt x="348780" y="1138256"/>
                  </a:cubicBezTo>
                  <a:cubicBezTo>
                    <a:pt x="350685" y="1141590"/>
                    <a:pt x="356115" y="1142352"/>
                    <a:pt x="362115" y="1142637"/>
                  </a:cubicBezTo>
                  <a:cubicBezTo>
                    <a:pt x="359067" y="1144733"/>
                    <a:pt x="359544" y="1149495"/>
                    <a:pt x="365354" y="1149210"/>
                  </a:cubicBezTo>
                  <a:cubicBezTo>
                    <a:pt x="367068" y="1142542"/>
                    <a:pt x="362877" y="1140161"/>
                    <a:pt x="360782" y="1136256"/>
                  </a:cubicBezTo>
                  <a:cubicBezTo>
                    <a:pt x="362782" y="1136922"/>
                    <a:pt x="364973" y="1138256"/>
                    <a:pt x="366973" y="1138923"/>
                  </a:cubicBezTo>
                  <a:cubicBezTo>
                    <a:pt x="366973" y="1142923"/>
                    <a:pt x="370116" y="1144828"/>
                    <a:pt x="373164" y="1146923"/>
                  </a:cubicBezTo>
                  <a:cubicBezTo>
                    <a:pt x="369831" y="1146161"/>
                    <a:pt x="368973" y="1148162"/>
                    <a:pt x="365830" y="1147590"/>
                  </a:cubicBezTo>
                  <a:cubicBezTo>
                    <a:pt x="365735" y="1149019"/>
                    <a:pt x="365925" y="1150352"/>
                    <a:pt x="366306" y="1151496"/>
                  </a:cubicBezTo>
                  <a:cubicBezTo>
                    <a:pt x="364211" y="1152353"/>
                    <a:pt x="361734" y="1152924"/>
                    <a:pt x="357734" y="1151877"/>
                  </a:cubicBezTo>
                  <a:cubicBezTo>
                    <a:pt x="357162" y="1153972"/>
                    <a:pt x="357829" y="1155306"/>
                    <a:pt x="359067" y="1156353"/>
                  </a:cubicBezTo>
                  <a:cubicBezTo>
                    <a:pt x="358877" y="1166259"/>
                    <a:pt x="348114" y="1166355"/>
                    <a:pt x="337541" y="1168640"/>
                  </a:cubicBezTo>
                  <a:cubicBezTo>
                    <a:pt x="337827" y="1166640"/>
                    <a:pt x="334588" y="1166831"/>
                    <a:pt x="334398" y="1165211"/>
                  </a:cubicBezTo>
                  <a:cubicBezTo>
                    <a:pt x="342494" y="1166259"/>
                    <a:pt x="335255" y="1159877"/>
                    <a:pt x="337446" y="1156353"/>
                  </a:cubicBezTo>
                  <a:cubicBezTo>
                    <a:pt x="328111" y="1159973"/>
                    <a:pt x="332588" y="1159782"/>
                    <a:pt x="324873" y="1156353"/>
                  </a:cubicBezTo>
                  <a:cubicBezTo>
                    <a:pt x="323825" y="1161306"/>
                    <a:pt x="328492" y="1166164"/>
                    <a:pt x="332874" y="1163497"/>
                  </a:cubicBezTo>
                  <a:cubicBezTo>
                    <a:pt x="329254" y="1165402"/>
                    <a:pt x="334588" y="1169688"/>
                    <a:pt x="329826" y="1172355"/>
                  </a:cubicBezTo>
                  <a:cubicBezTo>
                    <a:pt x="333159" y="1173117"/>
                    <a:pt x="334017" y="1171117"/>
                    <a:pt x="337160" y="1171784"/>
                  </a:cubicBezTo>
                  <a:cubicBezTo>
                    <a:pt x="336207" y="1174641"/>
                    <a:pt x="339160" y="1175022"/>
                    <a:pt x="340113" y="1176737"/>
                  </a:cubicBezTo>
                  <a:cubicBezTo>
                    <a:pt x="336588" y="1176356"/>
                    <a:pt x="337255" y="1180547"/>
                    <a:pt x="332588" y="1178832"/>
                  </a:cubicBezTo>
                  <a:cubicBezTo>
                    <a:pt x="330873" y="1169879"/>
                    <a:pt x="331540" y="1178546"/>
                    <a:pt x="323730" y="1177689"/>
                  </a:cubicBezTo>
                  <a:cubicBezTo>
                    <a:pt x="325254" y="1173022"/>
                    <a:pt x="322396" y="1171212"/>
                    <a:pt x="319443" y="1169498"/>
                  </a:cubicBezTo>
                  <a:cubicBezTo>
                    <a:pt x="318872" y="1170641"/>
                    <a:pt x="317729" y="1171022"/>
                    <a:pt x="315633" y="1170546"/>
                  </a:cubicBezTo>
                  <a:cubicBezTo>
                    <a:pt x="312966" y="1177594"/>
                    <a:pt x="315062" y="1179118"/>
                    <a:pt x="308585" y="1181975"/>
                  </a:cubicBezTo>
                  <a:cubicBezTo>
                    <a:pt x="305823" y="1181499"/>
                    <a:pt x="307728" y="1177975"/>
                    <a:pt x="303727" y="1178261"/>
                  </a:cubicBezTo>
                  <a:cubicBezTo>
                    <a:pt x="303060" y="1180547"/>
                    <a:pt x="303537" y="1183881"/>
                    <a:pt x="301060" y="1184071"/>
                  </a:cubicBezTo>
                  <a:cubicBezTo>
                    <a:pt x="301346" y="1182071"/>
                    <a:pt x="298107" y="1182261"/>
                    <a:pt x="297917" y="1180642"/>
                  </a:cubicBezTo>
                  <a:cubicBezTo>
                    <a:pt x="303060" y="1177689"/>
                    <a:pt x="321348" y="1167021"/>
                    <a:pt x="305346" y="1166164"/>
                  </a:cubicBezTo>
                  <a:cubicBezTo>
                    <a:pt x="306775" y="1163211"/>
                    <a:pt x="311061" y="1163878"/>
                    <a:pt x="308013" y="1160354"/>
                  </a:cubicBezTo>
                  <a:cubicBezTo>
                    <a:pt x="305061" y="1159973"/>
                    <a:pt x="302108" y="1159592"/>
                    <a:pt x="299155" y="1159211"/>
                  </a:cubicBezTo>
                  <a:cubicBezTo>
                    <a:pt x="297917" y="1163116"/>
                    <a:pt x="297060" y="1167402"/>
                    <a:pt x="294107" y="1169402"/>
                  </a:cubicBezTo>
                  <a:cubicBezTo>
                    <a:pt x="290868" y="1160640"/>
                    <a:pt x="290487" y="1175689"/>
                    <a:pt x="281248" y="1170927"/>
                  </a:cubicBezTo>
                  <a:cubicBezTo>
                    <a:pt x="280867" y="1175308"/>
                    <a:pt x="282486" y="1178356"/>
                    <a:pt x="289249" y="1178070"/>
                  </a:cubicBezTo>
                  <a:cubicBezTo>
                    <a:pt x="290106" y="1175308"/>
                    <a:pt x="287725" y="1174451"/>
                    <a:pt x="288297" y="1171784"/>
                  </a:cubicBezTo>
                  <a:cubicBezTo>
                    <a:pt x="293154" y="1173689"/>
                    <a:pt x="293250" y="1170260"/>
                    <a:pt x="297345" y="1171403"/>
                  </a:cubicBezTo>
                  <a:cubicBezTo>
                    <a:pt x="298012" y="1176832"/>
                    <a:pt x="294488" y="1177499"/>
                    <a:pt x="292488" y="1180071"/>
                  </a:cubicBezTo>
                  <a:cubicBezTo>
                    <a:pt x="295917" y="1182452"/>
                    <a:pt x="301155" y="1183595"/>
                    <a:pt x="300298" y="1188738"/>
                  </a:cubicBezTo>
                  <a:cubicBezTo>
                    <a:pt x="297155" y="1185690"/>
                    <a:pt x="290964" y="1189977"/>
                    <a:pt x="288773" y="1193501"/>
                  </a:cubicBezTo>
                  <a:cubicBezTo>
                    <a:pt x="309633" y="1192644"/>
                    <a:pt x="297917" y="1206550"/>
                    <a:pt x="307442" y="1214265"/>
                  </a:cubicBezTo>
                  <a:cubicBezTo>
                    <a:pt x="302394" y="1213313"/>
                    <a:pt x="297822" y="1212836"/>
                    <a:pt x="297917" y="1217694"/>
                  </a:cubicBezTo>
                  <a:cubicBezTo>
                    <a:pt x="308871" y="1215218"/>
                    <a:pt x="295917" y="1223219"/>
                    <a:pt x="306585" y="1220361"/>
                  </a:cubicBezTo>
                  <a:cubicBezTo>
                    <a:pt x="304108" y="1227410"/>
                    <a:pt x="311442" y="1228172"/>
                    <a:pt x="309918" y="1234649"/>
                  </a:cubicBezTo>
                  <a:cubicBezTo>
                    <a:pt x="306680" y="1235125"/>
                    <a:pt x="299727" y="1231506"/>
                    <a:pt x="299060" y="1234839"/>
                  </a:cubicBezTo>
                  <a:cubicBezTo>
                    <a:pt x="302108" y="1238173"/>
                    <a:pt x="301346" y="1240459"/>
                    <a:pt x="299536" y="1244078"/>
                  </a:cubicBezTo>
                  <a:cubicBezTo>
                    <a:pt x="305823" y="1245507"/>
                    <a:pt x="310109" y="1245888"/>
                    <a:pt x="311728" y="1247127"/>
                  </a:cubicBezTo>
                  <a:cubicBezTo>
                    <a:pt x="309156" y="1248365"/>
                    <a:pt x="306013" y="1248936"/>
                    <a:pt x="304013" y="1250746"/>
                  </a:cubicBezTo>
                  <a:cubicBezTo>
                    <a:pt x="310204" y="1249317"/>
                    <a:pt x="312681" y="1252080"/>
                    <a:pt x="307156" y="1254270"/>
                  </a:cubicBezTo>
                  <a:cubicBezTo>
                    <a:pt x="315443" y="1249984"/>
                    <a:pt x="318205" y="1255699"/>
                    <a:pt x="317157" y="1260081"/>
                  </a:cubicBezTo>
                  <a:cubicBezTo>
                    <a:pt x="317919" y="1256270"/>
                    <a:pt x="324301" y="1257318"/>
                    <a:pt x="326206" y="1259699"/>
                  </a:cubicBezTo>
                  <a:cubicBezTo>
                    <a:pt x="329540" y="1253127"/>
                    <a:pt x="326682" y="1254937"/>
                    <a:pt x="323920" y="1250174"/>
                  </a:cubicBezTo>
                  <a:cubicBezTo>
                    <a:pt x="333540" y="1252746"/>
                    <a:pt x="337922" y="1249412"/>
                    <a:pt x="339351" y="1242840"/>
                  </a:cubicBezTo>
                  <a:cubicBezTo>
                    <a:pt x="339351" y="1239602"/>
                    <a:pt x="334969" y="1239126"/>
                    <a:pt x="335160" y="1235792"/>
                  </a:cubicBezTo>
                  <a:cubicBezTo>
                    <a:pt x="337160" y="1236935"/>
                    <a:pt x="340017" y="1237506"/>
                    <a:pt x="341637" y="1239030"/>
                  </a:cubicBezTo>
                  <a:cubicBezTo>
                    <a:pt x="341922" y="1241507"/>
                    <a:pt x="343637" y="1243031"/>
                    <a:pt x="342494" y="1246365"/>
                  </a:cubicBezTo>
                  <a:cubicBezTo>
                    <a:pt x="352590" y="1245984"/>
                    <a:pt x="345732" y="1249127"/>
                    <a:pt x="348876" y="1251794"/>
                  </a:cubicBezTo>
                  <a:cubicBezTo>
                    <a:pt x="348780" y="1247412"/>
                    <a:pt x="354972" y="1256366"/>
                    <a:pt x="356210" y="1251127"/>
                  </a:cubicBezTo>
                  <a:cubicBezTo>
                    <a:pt x="350971" y="1248651"/>
                    <a:pt x="351352" y="1242364"/>
                    <a:pt x="349066" y="1237887"/>
                  </a:cubicBezTo>
                  <a:cubicBezTo>
                    <a:pt x="350400" y="1237792"/>
                    <a:pt x="351257" y="1237697"/>
                    <a:pt x="351924" y="1237697"/>
                  </a:cubicBezTo>
                  <a:cubicBezTo>
                    <a:pt x="351638" y="1237887"/>
                    <a:pt x="351447" y="1238078"/>
                    <a:pt x="351066" y="1238268"/>
                  </a:cubicBezTo>
                  <a:cubicBezTo>
                    <a:pt x="352971" y="1237982"/>
                    <a:pt x="354210" y="1238268"/>
                    <a:pt x="355162" y="1238744"/>
                  </a:cubicBezTo>
                  <a:cubicBezTo>
                    <a:pt x="354019" y="1239507"/>
                    <a:pt x="352686" y="1240078"/>
                    <a:pt x="352114" y="1241507"/>
                  </a:cubicBezTo>
                  <a:cubicBezTo>
                    <a:pt x="355353" y="1241697"/>
                    <a:pt x="356019" y="1243507"/>
                    <a:pt x="354972" y="1246460"/>
                  </a:cubicBezTo>
                  <a:cubicBezTo>
                    <a:pt x="359925" y="1247412"/>
                    <a:pt x="360972" y="1240554"/>
                    <a:pt x="360115" y="1248651"/>
                  </a:cubicBezTo>
                  <a:cubicBezTo>
                    <a:pt x="366021" y="1250556"/>
                    <a:pt x="363830" y="1243412"/>
                    <a:pt x="368116" y="1243507"/>
                  </a:cubicBezTo>
                  <a:cubicBezTo>
                    <a:pt x="373355" y="1245984"/>
                    <a:pt x="366402" y="1248936"/>
                    <a:pt x="374022" y="1250365"/>
                  </a:cubicBezTo>
                  <a:cubicBezTo>
                    <a:pt x="373736" y="1254937"/>
                    <a:pt x="376308" y="1256080"/>
                    <a:pt x="369926" y="1258652"/>
                  </a:cubicBezTo>
                  <a:cubicBezTo>
                    <a:pt x="370783" y="1259033"/>
                    <a:pt x="371640" y="1259223"/>
                    <a:pt x="372498" y="1259509"/>
                  </a:cubicBezTo>
                  <a:cubicBezTo>
                    <a:pt x="369926" y="1262557"/>
                    <a:pt x="365640" y="1263890"/>
                    <a:pt x="356400" y="1262081"/>
                  </a:cubicBezTo>
                  <a:cubicBezTo>
                    <a:pt x="353448" y="1265605"/>
                    <a:pt x="362687" y="1267701"/>
                    <a:pt x="357258" y="1268367"/>
                  </a:cubicBezTo>
                  <a:cubicBezTo>
                    <a:pt x="357067" y="1265795"/>
                    <a:pt x="354114" y="1265034"/>
                    <a:pt x="351828" y="1263890"/>
                  </a:cubicBezTo>
                  <a:cubicBezTo>
                    <a:pt x="352876" y="1261605"/>
                    <a:pt x="353924" y="1259604"/>
                    <a:pt x="351447" y="1257318"/>
                  </a:cubicBezTo>
                  <a:cubicBezTo>
                    <a:pt x="346494" y="1256270"/>
                    <a:pt x="344399" y="1258176"/>
                    <a:pt x="342684" y="1260366"/>
                  </a:cubicBezTo>
                  <a:cubicBezTo>
                    <a:pt x="339351" y="1260176"/>
                    <a:pt x="336969" y="1259319"/>
                    <a:pt x="335255" y="1257985"/>
                  </a:cubicBezTo>
                  <a:cubicBezTo>
                    <a:pt x="335255" y="1267034"/>
                    <a:pt x="328968" y="1262462"/>
                    <a:pt x="321539" y="1265510"/>
                  </a:cubicBezTo>
                  <a:cubicBezTo>
                    <a:pt x="322015" y="1262938"/>
                    <a:pt x="320777" y="1261509"/>
                    <a:pt x="318681" y="1260557"/>
                  </a:cubicBezTo>
                  <a:cubicBezTo>
                    <a:pt x="319253" y="1266367"/>
                    <a:pt x="313347" y="1265034"/>
                    <a:pt x="310585" y="1267224"/>
                  </a:cubicBezTo>
                  <a:cubicBezTo>
                    <a:pt x="312490" y="1272082"/>
                    <a:pt x="310776" y="1276178"/>
                    <a:pt x="304013" y="1275606"/>
                  </a:cubicBezTo>
                  <a:cubicBezTo>
                    <a:pt x="304299" y="1272939"/>
                    <a:pt x="305061" y="1270939"/>
                    <a:pt x="306585" y="1269796"/>
                  </a:cubicBezTo>
                  <a:cubicBezTo>
                    <a:pt x="301155" y="1267224"/>
                    <a:pt x="304584" y="1274559"/>
                    <a:pt x="299060" y="1271987"/>
                  </a:cubicBezTo>
                  <a:cubicBezTo>
                    <a:pt x="299155" y="1266462"/>
                    <a:pt x="297345" y="1264367"/>
                    <a:pt x="300774" y="1259890"/>
                  </a:cubicBezTo>
                  <a:cubicBezTo>
                    <a:pt x="297631" y="1259604"/>
                    <a:pt x="295345" y="1258842"/>
                    <a:pt x="293916" y="1257509"/>
                  </a:cubicBezTo>
                  <a:cubicBezTo>
                    <a:pt x="293059" y="1264176"/>
                    <a:pt x="286868" y="1264843"/>
                    <a:pt x="284868" y="1270272"/>
                  </a:cubicBezTo>
                  <a:cubicBezTo>
                    <a:pt x="295440" y="1267129"/>
                    <a:pt x="290202" y="1279988"/>
                    <a:pt x="298203" y="1278083"/>
                  </a:cubicBezTo>
                  <a:cubicBezTo>
                    <a:pt x="294107" y="1281512"/>
                    <a:pt x="293059" y="1288179"/>
                    <a:pt x="298869" y="1285893"/>
                  </a:cubicBezTo>
                  <a:cubicBezTo>
                    <a:pt x="294774" y="1283417"/>
                    <a:pt x="301822" y="1278749"/>
                    <a:pt x="306775" y="1280750"/>
                  </a:cubicBezTo>
                  <a:cubicBezTo>
                    <a:pt x="305918" y="1283512"/>
                    <a:pt x="308299" y="1284274"/>
                    <a:pt x="307728" y="1287036"/>
                  </a:cubicBezTo>
                  <a:cubicBezTo>
                    <a:pt x="305442" y="1289989"/>
                    <a:pt x="299536" y="1293513"/>
                    <a:pt x="296488" y="1290275"/>
                  </a:cubicBezTo>
                  <a:cubicBezTo>
                    <a:pt x="299441" y="1299323"/>
                    <a:pt x="292107" y="1292085"/>
                    <a:pt x="288297" y="1296942"/>
                  </a:cubicBezTo>
                  <a:cubicBezTo>
                    <a:pt x="285439" y="1295132"/>
                    <a:pt x="285630" y="1290370"/>
                    <a:pt x="281629" y="1293037"/>
                  </a:cubicBezTo>
                  <a:cubicBezTo>
                    <a:pt x="280010" y="1298657"/>
                    <a:pt x="292773" y="1294942"/>
                    <a:pt x="287439" y="1302943"/>
                  </a:cubicBezTo>
                  <a:cubicBezTo>
                    <a:pt x="293250" y="1304181"/>
                    <a:pt x="298298" y="1304467"/>
                    <a:pt x="300298" y="1301419"/>
                  </a:cubicBezTo>
                  <a:cubicBezTo>
                    <a:pt x="302108" y="1304372"/>
                    <a:pt x="305156" y="1306467"/>
                    <a:pt x="306299" y="1309896"/>
                  </a:cubicBezTo>
                  <a:cubicBezTo>
                    <a:pt x="308775" y="1307991"/>
                    <a:pt x="312776" y="1307801"/>
                    <a:pt x="317348" y="1308182"/>
                  </a:cubicBezTo>
                  <a:cubicBezTo>
                    <a:pt x="316776" y="1312659"/>
                    <a:pt x="315824" y="1317326"/>
                    <a:pt x="321348" y="1317897"/>
                  </a:cubicBezTo>
                  <a:cubicBezTo>
                    <a:pt x="320491" y="1313992"/>
                    <a:pt x="319539" y="1308753"/>
                    <a:pt x="326206" y="1309230"/>
                  </a:cubicBezTo>
                  <a:cubicBezTo>
                    <a:pt x="331635" y="1312563"/>
                    <a:pt x="318491" y="1314278"/>
                    <a:pt x="327159" y="1315516"/>
                  </a:cubicBezTo>
                  <a:cubicBezTo>
                    <a:pt x="330492" y="1309325"/>
                    <a:pt x="339446" y="1310182"/>
                    <a:pt x="344208" y="1309991"/>
                  </a:cubicBezTo>
                  <a:cubicBezTo>
                    <a:pt x="346494" y="1305324"/>
                    <a:pt x="340017" y="1306277"/>
                    <a:pt x="339732" y="1303229"/>
                  </a:cubicBezTo>
                  <a:cubicBezTo>
                    <a:pt x="344304" y="1300371"/>
                    <a:pt x="344685" y="1302467"/>
                    <a:pt x="348971" y="1301324"/>
                  </a:cubicBezTo>
                  <a:cubicBezTo>
                    <a:pt x="349828" y="1296371"/>
                    <a:pt x="351162" y="1292180"/>
                    <a:pt x="354210" y="1289703"/>
                  </a:cubicBezTo>
                  <a:cubicBezTo>
                    <a:pt x="362877" y="1296085"/>
                    <a:pt x="357829" y="1286655"/>
                    <a:pt x="363925" y="1284750"/>
                  </a:cubicBezTo>
                  <a:cubicBezTo>
                    <a:pt x="368878" y="1287989"/>
                    <a:pt x="368402" y="1297037"/>
                    <a:pt x="365068" y="1301800"/>
                  </a:cubicBezTo>
                  <a:cubicBezTo>
                    <a:pt x="366402" y="1302276"/>
                    <a:pt x="368592" y="1302276"/>
                    <a:pt x="368402" y="1303800"/>
                  </a:cubicBezTo>
                  <a:cubicBezTo>
                    <a:pt x="359258" y="1303895"/>
                    <a:pt x="359353" y="1303419"/>
                    <a:pt x="354686" y="1299038"/>
                  </a:cubicBezTo>
                  <a:cubicBezTo>
                    <a:pt x="353162" y="1304277"/>
                    <a:pt x="347733" y="1305324"/>
                    <a:pt x="345828" y="1310277"/>
                  </a:cubicBezTo>
                  <a:cubicBezTo>
                    <a:pt x="355543" y="1310182"/>
                    <a:pt x="357162" y="1316945"/>
                    <a:pt x="361163" y="1316754"/>
                  </a:cubicBezTo>
                  <a:cubicBezTo>
                    <a:pt x="361163" y="1322660"/>
                    <a:pt x="359067" y="1326089"/>
                    <a:pt x="354305" y="1326660"/>
                  </a:cubicBezTo>
                  <a:cubicBezTo>
                    <a:pt x="345732" y="1324469"/>
                    <a:pt x="339065" y="1321040"/>
                    <a:pt x="330207" y="1319040"/>
                  </a:cubicBezTo>
                  <a:cubicBezTo>
                    <a:pt x="327063" y="1327041"/>
                    <a:pt x="339160" y="1325041"/>
                    <a:pt x="337350" y="1332185"/>
                  </a:cubicBezTo>
                  <a:cubicBezTo>
                    <a:pt x="325349" y="1327803"/>
                    <a:pt x="335826" y="1341995"/>
                    <a:pt x="323730" y="1339710"/>
                  </a:cubicBezTo>
                  <a:cubicBezTo>
                    <a:pt x="324777" y="1337233"/>
                    <a:pt x="322777" y="1331042"/>
                    <a:pt x="323634" y="1327422"/>
                  </a:cubicBezTo>
                  <a:cubicBezTo>
                    <a:pt x="318205" y="1325422"/>
                    <a:pt x="317824" y="1329137"/>
                    <a:pt x="314300" y="1329327"/>
                  </a:cubicBezTo>
                  <a:cubicBezTo>
                    <a:pt x="316395" y="1324279"/>
                    <a:pt x="313728" y="1321326"/>
                    <a:pt x="309633" y="1324089"/>
                  </a:cubicBezTo>
                  <a:cubicBezTo>
                    <a:pt x="308966" y="1321802"/>
                    <a:pt x="312871" y="1316564"/>
                    <a:pt x="308966" y="1316373"/>
                  </a:cubicBezTo>
                  <a:cubicBezTo>
                    <a:pt x="303632" y="1320469"/>
                    <a:pt x="300203" y="1328565"/>
                    <a:pt x="306585" y="1332947"/>
                  </a:cubicBezTo>
                  <a:cubicBezTo>
                    <a:pt x="299346" y="1330089"/>
                    <a:pt x="297536" y="1331709"/>
                    <a:pt x="293535" y="1335995"/>
                  </a:cubicBezTo>
                  <a:cubicBezTo>
                    <a:pt x="302203" y="1337995"/>
                    <a:pt x="299346" y="1346091"/>
                    <a:pt x="298869" y="1348949"/>
                  </a:cubicBezTo>
                  <a:cubicBezTo>
                    <a:pt x="299631" y="1341805"/>
                    <a:pt x="294393" y="1351520"/>
                    <a:pt x="288201" y="1347615"/>
                  </a:cubicBezTo>
                  <a:cubicBezTo>
                    <a:pt x="288297" y="1351235"/>
                    <a:pt x="287058" y="1353426"/>
                    <a:pt x="285344" y="1354949"/>
                  </a:cubicBezTo>
                  <a:cubicBezTo>
                    <a:pt x="290868" y="1354473"/>
                    <a:pt x="291535" y="1357331"/>
                    <a:pt x="295726" y="1357807"/>
                  </a:cubicBezTo>
                  <a:cubicBezTo>
                    <a:pt x="297060" y="1355235"/>
                    <a:pt x="297536" y="1351616"/>
                    <a:pt x="300298" y="1350663"/>
                  </a:cubicBezTo>
                  <a:cubicBezTo>
                    <a:pt x="303251" y="1351616"/>
                    <a:pt x="305156" y="1348949"/>
                    <a:pt x="305632" y="1351330"/>
                  </a:cubicBezTo>
                  <a:cubicBezTo>
                    <a:pt x="305823" y="1356855"/>
                    <a:pt x="298869" y="1354283"/>
                    <a:pt x="299060" y="1359712"/>
                  </a:cubicBezTo>
                  <a:cubicBezTo>
                    <a:pt x="300679" y="1361141"/>
                    <a:pt x="302203" y="1369332"/>
                    <a:pt x="305537" y="1365141"/>
                  </a:cubicBezTo>
                  <a:cubicBezTo>
                    <a:pt x="301822" y="1360855"/>
                    <a:pt x="308013" y="1352854"/>
                    <a:pt x="312776" y="1352187"/>
                  </a:cubicBezTo>
                  <a:cubicBezTo>
                    <a:pt x="311347" y="1359426"/>
                    <a:pt x="305823" y="1363332"/>
                    <a:pt x="308204" y="1371618"/>
                  </a:cubicBezTo>
                  <a:cubicBezTo>
                    <a:pt x="302870" y="1372666"/>
                    <a:pt x="295536" y="1370666"/>
                    <a:pt x="291630" y="1374190"/>
                  </a:cubicBezTo>
                  <a:cubicBezTo>
                    <a:pt x="292678" y="1374381"/>
                    <a:pt x="293726" y="1374666"/>
                    <a:pt x="293154" y="1375905"/>
                  </a:cubicBezTo>
                  <a:cubicBezTo>
                    <a:pt x="293154" y="1376857"/>
                    <a:pt x="293154" y="1377714"/>
                    <a:pt x="294678" y="1377619"/>
                  </a:cubicBezTo>
                  <a:cubicBezTo>
                    <a:pt x="297441" y="1375428"/>
                    <a:pt x="302870" y="1376190"/>
                    <a:pt x="305918" y="1374381"/>
                  </a:cubicBezTo>
                  <a:cubicBezTo>
                    <a:pt x="300012" y="1379334"/>
                    <a:pt x="308204" y="1377714"/>
                    <a:pt x="308775" y="1379429"/>
                  </a:cubicBezTo>
                  <a:cubicBezTo>
                    <a:pt x="305727" y="1391335"/>
                    <a:pt x="308871" y="1392573"/>
                    <a:pt x="307347" y="1402289"/>
                  </a:cubicBezTo>
                  <a:cubicBezTo>
                    <a:pt x="309347" y="1403336"/>
                    <a:pt x="311061" y="1404384"/>
                    <a:pt x="312204" y="1406003"/>
                  </a:cubicBezTo>
                  <a:cubicBezTo>
                    <a:pt x="301346" y="1404480"/>
                    <a:pt x="309823" y="1394002"/>
                    <a:pt x="300203" y="1401432"/>
                  </a:cubicBezTo>
                  <a:cubicBezTo>
                    <a:pt x="303727" y="1395050"/>
                    <a:pt x="301441" y="1392573"/>
                    <a:pt x="302584" y="1384763"/>
                  </a:cubicBezTo>
                  <a:cubicBezTo>
                    <a:pt x="296774" y="1385334"/>
                    <a:pt x="297441" y="1381715"/>
                    <a:pt x="294202" y="1380667"/>
                  </a:cubicBezTo>
                  <a:cubicBezTo>
                    <a:pt x="293154" y="1382477"/>
                    <a:pt x="291440" y="1383524"/>
                    <a:pt x="288487" y="1383048"/>
                  </a:cubicBezTo>
                  <a:cubicBezTo>
                    <a:pt x="289916" y="1390192"/>
                    <a:pt x="287630" y="1391621"/>
                    <a:pt x="280486" y="1388192"/>
                  </a:cubicBezTo>
                  <a:cubicBezTo>
                    <a:pt x="279248" y="1392097"/>
                    <a:pt x="274200" y="1391716"/>
                    <a:pt x="275438" y="1398288"/>
                  </a:cubicBezTo>
                  <a:cubicBezTo>
                    <a:pt x="277819" y="1398574"/>
                    <a:pt x="279153" y="1399527"/>
                    <a:pt x="280486" y="1400479"/>
                  </a:cubicBezTo>
                  <a:cubicBezTo>
                    <a:pt x="285915" y="1396002"/>
                    <a:pt x="289821" y="1389811"/>
                    <a:pt x="295250" y="1385430"/>
                  </a:cubicBezTo>
                  <a:cubicBezTo>
                    <a:pt x="298869" y="1387144"/>
                    <a:pt x="297155" y="1392383"/>
                    <a:pt x="299250" y="1395145"/>
                  </a:cubicBezTo>
                  <a:cubicBezTo>
                    <a:pt x="288487" y="1390573"/>
                    <a:pt x="293059" y="1409337"/>
                    <a:pt x="281820" y="1403718"/>
                  </a:cubicBezTo>
                  <a:cubicBezTo>
                    <a:pt x="285153" y="1406480"/>
                    <a:pt x="282391" y="1417052"/>
                    <a:pt x="276581" y="1415338"/>
                  </a:cubicBezTo>
                  <a:cubicBezTo>
                    <a:pt x="270866" y="1415433"/>
                    <a:pt x="276962" y="1407813"/>
                    <a:pt x="270390" y="1408385"/>
                  </a:cubicBezTo>
                  <a:cubicBezTo>
                    <a:pt x="271723" y="1413433"/>
                    <a:pt x="267151" y="1411719"/>
                    <a:pt x="266008" y="1414005"/>
                  </a:cubicBezTo>
                  <a:cubicBezTo>
                    <a:pt x="269056" y="1414481"/>
                    <a:pt x="268199" y="1424291"/>
                    <a:pt x="272485" y="1419434"/>
                  </a:cubicBezTo>
                  <a:cubicBezTo>
                    <a:pt x="271056" y="1419148"/>
                    <a:pt x="267818" y="1413814"/>
                    <a:pt x="271342" y="1414671"/>
                  </a:cubicBezTo>
                  <a:cubicBezTo>
                    <a:pt x="273723" y="1416957"/>
                    <a:pt x="276105" y="1425244"/>
                    <a:pt x="269818" y="1425244"/>
                  </a:cubicBezTo>
                  <a:cubicBezTo>
                    <a:pt x="270104" y="1423053"/>
                    <a:pt x="265913" y="1417052"/>
                    <a:pt x="263151" y="1421339"/>
                  </a:cubicBezTo>
                  <a:cubicBezTo>
                    <a:pt x="265246" y="1421815"/>
                    <a:pt x="267246" y="1422291"/>
                    <a:pt x="266294" y="1424863"/>
                  </a:cubicBezTo>
                  <a:cubicBezTo>
                    <a:pt x="262770" y="1424387"/>
                    <a:pt x="264675" y="1420482"/>
                    <a:pt x="259626" y="1420958"/>
                  </a:cubicBezTo>
                  <a:cubicBezTo>
                    <a:pt x="256388" y="1421529"/>
                    <a:pt x="258769" y="1428197"/>
                    <a:pt x="254959" y="1428102"/>
                  </a:cubicBezTo>
                  <a:cubicBezTo>
                    <a:pt x="252768" y="1424291"/>
                    <a:pt x="252197" y="1419339"/>
                    <a:pt x="250959" y="1414862"/>
                  </a:cubicBezTo>
                  <a:cubicBezTo>
                    <a:pt x="251530" y="1415148"/>
                    <a:pt x="252197" y="1415433"/>
                    <a:pt x="252864" y="1415719"/>
                  </a:cubicBezTo>
                  <a:cubicBezTo>
                    <a:pt x="252483" y="1414481"/>
                    <a:pt x="251911" y="1413433"/>
                    <a:pt x="251244" y="1412385"/>
                  </a:cubicBezTo>
                  <a:cubicBezTo>
                    <a:pt x="255054" y="1412957"/>
                    <a:pt x="253530" y="1407527"/>
                    <a:pt x="257721" y="1408480"/>
                  </a:cubicBezTo>
                  <a:cubicBezTo>
                    <a:pt x="259245" y="1409528"/>
                    <a:pt x="263341" y="1415528"/>
                    <a:pt x="264389" y="1412385"/>
                  </a:cubicBezTo>
                  <a:cubicBezTo>
                    <a:pt x="260484" y="1412195"/>
                    <a:pt x="264389" y="1406956"/>
                    <a:pt x="263722" y="1404670"/>
                  </a:cubicBezTo>
                  <a:cubicBezTo>
                    <a:pt x="261627" y="1400955"/>
                    <a:pt x="259150" y="1406003"/>
                    <a:pt x="258579" y="1402479"/>
                  </a:cubicBezTo>
                  <a:cubicBezTo>
                    <a:pt x="259150" y="1400765"/>
                    <a:pt x="261627" y="1401146"/>
                    <a:pt x="264103" y="1401622"/>
                  </a:cubicBezTo>
                  <a:cubicBezTo>
                    <a:pt x="266961" y="1394002"/>
                    <a:pt x="257912" y="1394193"/>
                    <a:pt x="256293" y="1392954"/>
                  </a:cubicBezTo>
                  <a:cubicBezTo>
                    <a:pt x="256674" y="1390478"/>
                    <a:pt x="261341" y="1392764"/>
                    <a:pt x="262008" y="1390573"/>
                  </a:cubicBezTo>
                  <a:cubicBezTo>
                    <a:pt x="260198" y="1386573"/>
                    <a:pt x="256293" y="1392669"/>
                    <a:pt x="255150" y="1388192"/>
                  </a:cubicBezTo>
                  <a:cubicBezTo>
                    <a:pt x="256197" y="1384668"/>
                    <a:pt x="263627" y="1388287"/>
                    <a:pt x="263151" y="1383048"/>
                  </a:cubicBezTo>
                  <a:cubicBezTo>
                    <a:pt x="257721" y="1380477"/>
                    <a:pt x="261055" y="1387811"/>
                    <a:pt x="255626" y="1385239"/>
                  </a:cubicBezTo>
                  <a:cubicBezTo>
                    <a:pt x="256007" y="1380953"/>
                    <a:pt x="249816" y="1378000"/>
                    <a:pt x="255340" y="1374476"/>
                  </a:cubicBezTo>
                  <a:cubicBezTo>
                    <a:pt x="248292" y="1373047"/>
                    <a:pt x="251340" y="1382858"/>
                    <a:pt x="243624" y="1380667"/>
                  </a:cubicBezTo>
                  <a:cubicBezTo>
                    <a:pt x="239433" y="1380667"/>
                    <a:pt x="242291" y="1376095"/>
                    <a:pt x="238957" y="1375523"/>
                  </a:cubicBezTo>
                  <a:cubicBezTo>
                    <a:pt x="238290" y="1378286"/>
                    <a:pt x="232766" y="1375714"/>
                    <a:pt x="231432" y="1377714"/>
                  </a:cubicBezTo>
                  <a:cubicBezTo>
                    <a:pt x="236195" y="1383524"/>
                    <a:pt x="230099" y="1382953"/>
                    <a:pt x="229432" y="1391240"/>
                  </a:cubicBezTo>
                  <a:cubicBezTo>
                    <a:pt x="224193" y="1389525"/>
                    <a:pt x="222765" y="1392002"/>
                    <a:pt x="218574" y="1391430"/>
                  </a:cubicBezTo>
                  <a:cubicBezTo>
                    <a:pt x="218955" y="1387430"/>
                    <a:pt x="220383" y="1384382"/>
                    <a:pt x="222669" y="1382382"/>
                  </a:cubicBezTo>
                  <a:cubicBezTo>
                    <a:pt x="226384" y="1384286"/>
                    <a:pt x="230099" y="1386001"/>
                    <a:pt x="231242" y="1381143"/>
                  </a:cubicBezTo>
                  <a:cubicBezTo>
                    <a:pt x="223622" y="1380762"/>
                    <a:pt x="224860" y="1375143"/>
                    <a:pt x="221241" y="1369713"/>
                  </a:cubicBezTo>
                  <a:cubicBezTo>
                    <a:pt x="221526" y="1368856"/>
                    <a:pt x="221812" y="1368094"/>
                    <a:pt x="222003" y="1367237"/>
                  </a:cubicBezTo>
                  <a:cubicBezTo>
                    <a:pt x="225527" y="1367713"/>
                    <a:pt x="223622" y="1371618"/>
                    <a:pt x="228670" y="1371142"/>
                  </a:cubicBezTo>
                  <a:cubicBezTo>
                    <a:pt x="228956" y="1367332"/>
                    <a:pt x="232099" y="1366761"/>
                    <a:pt x="233242" y="1363998"/>
                  </a:cubicBezTo>
                  <a:cubicBezTo>
                    <a:pt x="229623" y="1364094"/>
                    <a:pt x="228099" y="1362760"/>
                    <a:pt x="227432" y="1360950"/>
                  </a:cubicBezTo>
                  <a:cubicBezTo>
                    <a:pt x="228289" y="1358474"/>
                    <a:pt x="227527" y="1356759"/>
                    <a:pt x="227337" y="1355616"/>
                  </a:cubicBezTo>
                  <a:cubicBezTo>
                    <a:pt x="229623" y="1355997"/>
                    <a:pt x="231242" y="1355331"/>
                    <a:pt x="232671" y="1354759"/>
                  </a:cubicBezTo>
                  <a:cubicBezTo>
                    <a:pt x="231242" y="1358474"/>
                    <a:pt x="228861" y="1360284"/>
                    <a:pt x="235338" y="1361236"/>
                  </a:cubicBezTo>
                  <a:cubicBezTo>
                    <a:pt x="235623" y="1360665"/>
                    <a:pt x="235528" y="1360379"/>
                    <a:pt x="235719" y="1359902"/>
                  </a:cubicBezTo>
                  <a:cubicBezTo>
                    <a:pt x="239052" y="1361903"/>
                    <a:pt x="234099" y="1368951"/>
                    <a:pt x="237814" y="1365998"/>
                  </a:cubicBezTo>
                  <a:cubicBezTo>
                    <a:pt x="241434" y="1363427"/>
                    <a:pt x="236576" y="1361903"/>
                    <a:pt x="238481" y="1356569"/>
                  </a:cubicBezTo>
                  <a:cubicBezTo>
                    <a:pt x="237624" y="1356473"/>
                    <a:pt x="236766" y="1356473"/>
                    <a:pt x="236004" y="1356378"/>
                  </a:cubicBezTo>
                  <a:cubicBezTo>
                    <a:pt x="235338" y="1354187"/>
                    <a:pt x="233433" y="1352854"/>
                    <a:pt x="233337" y="1350282"/>
                  </a:cubicBezTo>
                  <a:cubicBezTo>
                    <a:pt x="236481" y="1353235"/>
                    <a:pt x="235623" y="1350377"/>
                    <a:pt x="240386" y="1351140"/>
                  </a:cubicBezTo>
                  <a:cubicBezTo>
                    <a:pt x="239243" y="1344948"/>
                    <a:pt x="247244" y="1341329"/>
                    <a:pt x="240386" y="1338852"/>
                  </a:cubicBezTo>
                  <a:cubicBezTo>
                    <a:pt x="239433" y="1345901"/>
                    <a:pt x="237433" y="1348473"/>
                    <a:pt x="232290" y="1347806"/>
                  </a:cubicBezTo>
                  <a:cubicBezTo>
                    <a:pt x="230766" y="1345139"/>
                    <a:pt x="227337" y="1345044"/>
                    <a:pt x="224003" y="1346186"/>
                  </a:cubicBezTo>
                  <a:cubicBezTo>
                    <a:pt x="228003" y="1343234"/>
                    <a:pt x="232956" y="1341805"/>
                    <a:pt x="231528" y="1337805"/>
                  </a:cubicBezTo>
                  <a:cubicBezTo>
                    <a:pt x="227051" y="1337328"/>
                    <a:pt x="223146" y="1338471"/>
                    <a:pt x="220098" y="1340090"/>
                  </a:cubicBezTo>
                  <a:cubicBezTo>
                    <a:pt x="217240" y="1337423"/>
                    <a:pt x="213525" y="1335328"/>
                    <a:pt x="208953" y="1333994"/>
                  </a:cubicBezTo>
                  <a:cubicBezTo>
                    <a:pt x="209715" y="1332756"/>
                    <a:pt x="210954" y="1331709"/>
                    <a:pt x="212668" y="1330851"/>
                  </a:cubicBezTo>
                  <a:cubicBezTo>
                    <a:pt x="209525" y="1328756"/>
                    <a:pt x="206953" y="1326279"/>
                    <a:pt x="202667" y="1325041"/>
                  </a:cubicBezTo>
                  <a:cubicBezTo>
                    <a:pt x="201429" y="1326851"/>
                    <a:pt x="200952" y="1329518"/>
                    <a:pt x="200381" y="1332090"/>
                  </a:cubicBezTo>
                  <a:cubicBezTo>
                    <a:pt x="198381" y="1331804"/>
                    <a:pt x="196380" y="1331423"/>
                    <a:pt x="194190" y="1331327"/>
                  </a:cubicBezTo>
                  <a:cubicBezTo>
                    <a:pt x="195047" y="1333994"/>
                    <a:pt x="197333" y="1335233"/>
                    <a:pt x="199047" y="1336376"/>
                  </a:cubicBezTo>
                  <a:cubicBezTo>
                    <a:pt x="198285" y="1337995"/>
                    <a:pt x="197142" y="1339233"/>
                    <a:pt x="195237" y="1339519"/>
                  </a:cubicBezTo>
                  <a:cubicBezTo>
                    <a:pt x="195428" y="1334090"/>
                    <a:pt x="190856" y="1335137"/>
                    <a:pt x="194761" y="1330185"/>
                  </a:cubicBezTo>
                  <a:cubicBezTo>
                    <a:pt x="192761" y="1329994"/>
                    <a:pt x="191618" y="1330375"/>
                    <a:pt x="190856" y="1331042"/>
                  </a:cubicBezTo>
                  <a:cubicBezTo>
                    <a:pt x="191332" y="1330280"/>
                    <a:pt x="191427" y="1329232"/>
                    <a:pt x="190761" y="1327898"/>
                  </a:cubicBezTo>
                  <a:cubicBezTo>
                    <a:pt x="189618" y="1327518"/>
                    <a:pt x="188856" y="1327613"/>
                    <a:pt x="188189" y="1327803"/>
                  </a:cubicBezTo>
                  <a:cubicBezTo>
                    <a:pt x="188189" y="1325041"/>
                    <a:pt x="192570" y="1326184"/>
                    <a:pt x="193999" y="1322374"/>
                  </a:cubicBezTo>
                  <a:cubicBezTo>
                    <a:pt x="190761" y="1319516"/>
                    <a:pt x="183998" y="1318850"/>
                    <a:pt x="182474" y="1314849"/>
                  </a:cubicBezTo>
                  <a:cubicBezTo>
                    <a:pt x="182283" y="1313420"/>
                    <a:pt x="182664" y="1312659"/>
                    <a:pt x="183331" y="1312182"/>
                  </a:cubicBezTo>
                  <a:cubicBezTo>
                    <a:pt x="183045" y="1313325"/>
                    <a:pt x="182855" y="1314944"/>
                    <a:pt x="186093" y="1316564"/>
                  </a:cubicBezTo>
                  <a:cubicBezTo>
                    <a:pt x="189332" y="1314182"/>
                    <a:pt x="187332" y="1312849"/>
                    <a:pt x="186855" y="1309801"/>
                  </a:cubicBezTo>
                  <a:cubicBezTo>
                    <a:pt x="187141" y="1309325"/>
                    <a:pt x="187332" y="1308658"/>
                    <a:pt x="187141" y="1307801"/>
                  </a:cubicBezTo>
                  <a:cubicBezTo>
                    <a:pt x="181426" y="1307801"/>
                    <a:pt x="187522" y="1300181"/>
                    <a:pt x="180950" y="1300848"/>
                  </a:cubicBezTo>
                  <a:cubicBezTo>
                    <a:pt x="181617" y="1304467"/>
                    <a:pt x="181140" y="1306944"/>
                    <a:pt x="179616" y="1308753"/>
                  </a:cubicBezTo>
                  <a:cubicBezTo>
                    <a:pt x="178664" y="1309039"/>
                    <a:pt x="177902" y="1309706"/>
                    <a:pt x="177616" y="1310658"/>
                  </a:cubicBezTo>
                  <a:cubicBezTo>
                    <a:pt x="176568" y="1311230"/>
                    <a:pt x="175425" y="1311801"/>
                    <a:pt x="173901" y="1312277"/>
                  </a:cubicBezTo>
                  <a:cubicBezTo>
                    <a:pt x="170187" y="1310373"/>
                    <a:pt x="160852" y="1304467"/>
                    <a:pt x="157995" y="1310277"/>
                  </a:cubicBezTo>
                  <a:cubicBezTo>
                    <a:pt x="163138" y="1312849"/>
                    <a:pt x="167615" y="1315897"/>
                    <a:pt x="173044" y="1318278"/>
                  </a:cubicBezTo>
                  <a:cubicBezTo>
                    <a:pt x="174854" y="1316278"/>
                    <a:pt x="175235" y="1312563"/>
                    <a:pt x="180759" y="1314659"/>
                  </a:cubicBezTo>
                  <a:cubicBezTo>
                    <a:pt x="181902" y="1321422"/>
                    <a:pt x="180950" y="1323707"/>
                    <a:pt x="186570" y="1328851"/>
                  </a:cubicBezTo>
                  <a:cubicBezTo>
                    <a:pt x="185903" y="1329518"/>
                    <a:pt x="185331" y="1330089"/>
                    <a:pt x="184379" y="1330470"/>
                  </a:cubicBezTo>
                  <a:cubicBezTo>
                    <a:pt x="183998" y="1329899"/>
                    <a:pt x="183426" y="1329327"/>
                    <a:pt x="182379" y="1328756"/>
                  </a:cubicBezTo>
                  <a:cubicBezTo>
                    <a:pt x="180474" y="1329232"/>
                    <a:pt x="177235" y="1327041"/>
                    <a:pt x="172187" y="1324374"/>
                  </a:cubicBezTo>
                  <a:cubicBezTo>
                    <a:pt x="172092" y="1329518"/>
                    <a:pt x="159519" y="1321993"/>
                    <a:pt x="157137" y="1328661"/>
                  </a:cubicBezTo>
                  <a:cubicBezTo>
                    <a:pt x="170187" y="1330375"/>
                    <a:pt x="173997" y="1341615"/>
                    <a:pt x="179331" y="1337614"/>
                  </a:cubicBezTo>
                  <a:cubicBezTo>
                    <a:pt x="179807" y="1343710"/>
                    <a:pt x="180093" y="1342377"/>
                    <a:pt x="177807" y="1348187"/>
                  </a:cubicBezTo>
                  <a:cubicBezTo>
                    <a:pt x="179616" y="1348377"/>
                    <a:pt x="181331" y="1348663"/>
                    <a:pt x="183141" y="1348853"/>
                  </a:cubicBezTo>
                  <a:cubicBezTo>
                    <a:pt x="180378" y="1342567"/>
                    <a:pt x="181140" y="1342567"/>
                    <a:pt x="186379" y="1338471"/>
                  </a:cubicBezTo>
                  <a:cubicBezTo>
                    <a:pt x="182093" y="1338281"/>
                    <a:pt x="181807" y="1337423"/>
                    <a:pt x="182474" y="1336185"/>
                  </a:cubicBezTo>
                  <a:cubicBezTo>
                    <a:pt x="183807" y="1337995"/>
                    <a:pt x="185712" y="1338852"/>
                    <a:pt x="186379" y="1337138"/>
                  </a:cubicBezTo>
                  <a:cubicBezTo>
                    <a:pt x="182188" y="1334376"/>
                    <a:pt x="187332" y="1334280"/>
                    <a:pt x="189903" y="1332185"/>
                  </a:cubicBezTo>
                  <a:cubicBezTo>
                    <a:pt x="188379" y="1335614"/>
                    <a:pt x="191427" y="1342567"/>
                    <a:pt x="185427" y="1344472"/>
                  </a:cubicBezTo>
                  <a:cubicBezTo>
                    <a:pt x="191046" y="1345520"/>
                    <a:pt x="193332" y="1342757"/>
                    <a:pt x="199809" y="1344758"/>
                  </a:cubicBezTo>
                  <a:cubicBezTo>
                    <a:pt x="199238" y="1347806"/>
                    <a:pt x="199619" y="1347806"/>
                    <a:pt x="200762" y="1347425"/>
                  </a:cubicBezTo>
                  <a:cubicBezTo>
                    <a:pt x="201429" y="1349139"/>
                    <a:pt x="203429" y="1349235"/>
                    <a:pt x="205524" y="1349139"/>
                  </a:cubicBezTo>
                  <a:cubicBezTo>
                    <a:pt x="205905" y="1350377"/>
                    <a:pt x="206191" y="1351616"/>
                    <a:pt x="206572" y="1352854"/>
                  </a:cubicBezTo>
                  <a:cubicBezTo>
                    <a:pt x="205620" y="1352759"/>
                    <a:pt x="204572" y="1352759"/>
                    <a:pt x="203619" y="1352664"/>
                  </a:cubicBezTo>
                  <a:cubicBezTo>
                    <a:pt x="205239" y="1355711"/>
                    <a:pt x="206286" y="1357426"/>
                    <a:pt x="208572" y="1358760"/>
                  </a:cubicBezTo>
                  <a:cubicBezTo>
                    <a:pt x="210382" y="1363522"/>
                    <a:pt x="212763" y="1367523"/>
                    <a:pt x="216097" y="1368285"/>
                  </a:cubicBezTo>
                  <a:cubicBezTo>
                    <a:pt x="216002" y="1368475"/>
                    <a:pt x="216002" y="1368570"/>
                    <a:pt x="216002" y="1368761"/>
                  </a:cubicBezTo>
                  <a:cubicBezTo>
                    <a:pt x="215145" y="1369904"/>
                    <a:pt x="213049" y="1369618"/>
                    <a:pt x="210763" y="1369237"/>
                  </a:cubicBezTo>
                  <a:cubicBezTo>
                    <a:pt x="215811" y="1379619"/>
                    <a:pt x="207810" y="1387049"/>
                    <a:pt x="204858" y="1397717"/>
                  </a:cubicBezTo>
                  <a:cubicBezTo>
                    <a:pt x="211144" y="1397717"/>
                    <a:pt x="210477" y="1402289"/>
                    <a:pt x="212859" y="1404861"/>
                  </a:cubicBezTo>
                  <a:cubicBezTo>
                    <a:pt x="218383" y="1401241"/>
                    <a:pt x="207525" y="1395526"/>
                    <a:pt x="216383" y="1392954"/>
                  </a:cubicBezTo>
                  <a:cubicBezTo>
                    <a:pt x="222860" y="1396193"/>
                    <a:pt x="212954" y="1400574"/>
                    <a:pt x="223050" y="1396860"/>
                  </a:cubicBezTo>
                  <a:cubicBezTo>
                    <a:pt x="221526" y="1403527"/>
                    <a:pt x="218288" y="1408385"/>
                    <a:pt x="216097" y="1414290"/>
                  </a:cubicBezTo>
                  <a:cubicBezTo>
                    <a:pt x="215049" y="1414100"/>
                    <a:pt x="213906" y="1413719"/>
                    <a:pt x="212192" y="1413147"/>
                  </a:cubicBezTo>
                  <a:cubicBezTo>
                    <a:pt x="208763" y="1414005"/>
                    <a:pt x="212192" y="1420862"/>
                    <a:pt x="214383" y="1420482"/>
                  </a:cubicBezTo>
                  <a:cubicBezTo>
                    <a:pt x="216478" y="1423911"/>
                    <a:pt x="218859" y="1419053"/>
                    <a:pt x="219431" y="1422577"/>
                  </a:cubicBezTo>
                  <a:cubicBezTo>
                    <a:pt x="217716" y="1428197"/>
                    <a:pt x="212478" y="1430007"/>
                    <a:pt x="210382" y="1435340"/>
                  </a:cubicBezTo>
                  <a:cubicBezTo>
                    <a:pt x="216383" y="1434102"/>
                    <a:pt x="219145" y="1429149"/>
                    <a:pt x="219526" y="1434960"/>
                  </a:cubicBezTo>
                  <a:cubicBezTo>
                    <a:pt x="221431" y="1432483"/>
                    <a:pt x="222003" y="1430292"/>
                    <a:pt x="222669" y="1428482"/>
                  </a:cubicBezTo>
                  <a:cubicBezTo>
                    <a:pt x="223431" y="1430673"/>
                    <a:pt x="224670" y="1432483"/>
                    <a:pt x="227337" y="1433245"/>
                  </a:cubicBezTo>
                  <a:cubicBezTo>
                    <a:pt x="228765" y="1430769"/>
                    <a:pt x="231813" y="1430007"/>
                    <a:pt x="234480" y="1428768"/>
                  </a:cubicBezTo>
                  <a:cubicBezTo>
                    <a:pt x="233718" y="1431626"/>
                    <a:pt x="233147" y="1434769"/>
                    <a:pt x="233528" y="1438198"/>
                  </a:cubicBezTo>
                  <a:cubicBezTo>
                    <a:pt x="239529" y="1441341"/>
                    <a:pt x="235338" y="1433150"/>
                    <a:pt x="239529" y="1434293"/>
                  </a:cubicBezTo>
                  <a:cubicBezTo>
                    <a:pt x="239243" y="1442961"/>
                    <a:pt x="249625" y="1435150"/>
                    <a:pt x="251054" y="1441913"/>
                  </a:cubicBezTo>
                  <a:cubicBezTo>
                    <a:pt x="253149" y="1437817"/>
                    <a:pt x="249149" y="1437627"/>
                    <a:pt x="250387" y="1434102"/>
                  </a:cubicBezTo>
                  <a:cubicBezTo>
                    <a:pt x="251054" y="1433912"/>
                    <a:pt x="251721" y="1433721"/>
                    <a:pt x="252292" y="1433626"/>
                  </a:cubicBezTo>
                  <a:cubicBezTo>
                    <a:pt x="252006" y="1434102"/>
                    <a:pt x="251435" y="1434388"/>
                    <a:pt x="251244" y="1434960"/>
                  </a:cubicBezTo>
                  <a:cubicBezTo>
                    <a:pt x="254007" y="1430387"/>
                    <a:pt x="266770" y="1435817"/>
                    <a:pt x="268199" y="1429911"/>
                  </a:cubicBezTo>
                  <a:cubicBezTo>
                    <a:pt x="267723" y="1429911"/>
                    <a:pt x="267151" y="1429911"/>
                    <a:pt x="266675" y="1429911"/>
                  </a:cubicBezTo>
                  <a:cubicBezTo>
                    <a:pt x="267532" y="1429244"/>
                    <a:pt x="268485" y="1428387"/>
                    <a:pt x="269342" y="1427244"/>
                  </a:cubicBezTo>
                  <a:cubicBezTo>
                    <a:pt x="271437" y="1427625"/>
                    <a:pt x="270866" y="1429721"/>
                    <a:pt x="272199" y="1430578"/>
                  </a:cubicBezTo>
                  <a:cubicBezTo>
                    <a:pt x="272009" y="1430959"/>
                    <a:pt x="271818" y="1431245"/>
                    <a:pt x="271723" y="1431721"/>
                  </a:cubicBezTo>
                  <a:cubicBezTo>
                    <a:pt x="274866" y="1432293"/>
                    <a:pt x="275819" y="1430673"/>
                    <a:pt x="278486" y="1430673"/>
                  </a:cubicBezTo>
                  <a:cubicBezTo>
                    <a:pt x="280486" y="1434483"/>
                    <a:pt x="284963" y="1436579"/>
                    <a:pt x="289249" y="1438865"/>
                  </a:cubicBezTo>
                  <a:cubicBezTo>
                    <a:pt x="289916" y="1436102"/>
                    <a:pt x="291154" y="1433912"/>
                    <a:pt x="293631" y="1433245"/>
                  </a:cubicBezTo>
                  <a:cubicBezTo>
                    <a:pt x="297060" y="1433912"/>
                    <a:pt x="301060" y="1441056"/>
                    <a:pt x="295917" y="1442770"/>
                  </a:cubicBezTo>
                  <a:cubicBezTo>
                    <a:pt x="292583" y="1442198"/>
                    <a:pt x="295345" y="1437627"/>
                    <a:pt x="291249" y="1437627"/>
                  </a:cubicBezTo>
                  <a:cubicBezTo>
                    <a:pt x="288582" y="1439246"/>
                    <a:pt x="288582" y="1443913"/>
                    <a:pt x="288011" y="1448009"/>
                  </a:cubicBezTo>
                  <a:cubicBezTo>
                    <a:pt x="292678" y="1449152"/>
                    <a:pt x="293440" y="1452771"/>
                    <a:pt x="294012" y="1456391"/>
                  </a:cubicBezTo>
                  <a:cubicBezTo>
                    <a:pt x="289440" y="1457724"/>
                    <a:pt x="271723" y="1461058"/>
                    <a:pt x="270771" y="1455057"/>
                  </a:cubicBezTo>
                  <a:cubicBezTo>
                    <a:pt x="267437" y="1454867"/>
                    <a:pt x="264770" y="1455343"/>
                    <a:pt x="263246" y="1457153"/>
                  </a:cubicBezTo>
                  <a:cubicBezTo>
                    <a:pt x="273247" y="1457534"/>
                    <a:pt x="273533" y="1464201"/>
                    <a:pt x="279915" y="1466964"/>
                  </a:cubicBezTo>
                  <a:cubicBezTo>
                    <a:pt x="282010" y="1465154"/>
                    <a:pt x="282391" y="1461534"/>
                    <a:pt x="286106" y="1461534"/>
                  </a:cubicBezTo>
                  <a:cubicBezTo>
                    <a:pt x="288582" y="1464582"/>
                    <a:pt x="300203" y="1466011"/>
                    <a:pt x="304489" y="1471536"/>
                  </a:cubicBezTo>
                  <a:cubicBezTo>
                    <a:pt x="302108" y="1471250"/>
                    <a:pt x="302489" y="1474012"/>
                    <a:pt x="300489" y="1474107"/>
                  </a:cubicBezTo>
                  <a:cubicBezTo>
                    <a:pt x="297536" y="1469631"/>
                    <a:pt x="291821" y="1470869"/>
                    <a:pt x="289440" y="1475822"/>
                  </a:cubicBezTo>
                  <a:cubicBezTo>
                    <a:pt x="293631" y="1478394"/>
                    <a:pt x="295821" y="1470488"/>
                    <a:pt x="296774" y="1475155"/>
                  </a:cubicBezTo>
                  <a:cubicBezTo>
                    <a:pt x="288582" y="1476869"/>
                    <a:pt x="294393" y="1484490"/>
                    <a:pt x="286392" y="1484585"/>
                  </a:cubicBezTo>
                  <a:cubicBezTo>
                    <a:pt x="291726" y="1486394"/>
                    <a:pt x="289630" y="1486109"/>
                    <a:pt x="295250" y="1485728"/>
                  </a:cubicBezTo>
                  <a:cubicBezTo>
                    <a:pt x="294869" y="1487823"/>
                    <a:pt x="295631" y="1489157"/>
                    <a:pt x="296393" y="1490490"/>
                  </a:cubicBezTo>
                  <a:cubicBezTo>
                    <a:pt x="288773" y="1489919"/>
                    <a:pt x="283820" y="1482680"/>
                    <a:pt x="278676" y="1488299"/>
                  </a:cubicBezTo>
                  <a:cubicBezTo>
                    <a:pt x="282963" y="1491728"/>
                    <a:pt x="274104" y="1495443"/>
                    <a:pt x="278676" y="1500587"/>
                  </a:cubicBezTo>
                  <a:cubicBezTo>
                    <a:pt x="280391" y="1499158"/>
                    <a:pt x="281058" y="1496586"/>
                    <a:pt x="283153" y="1495634"/>
                  </a:cubicBezTo>
                  <a:cubicBezTo>
                    <a:pt x="283820" y="1496777"/>
                    <a:pt x="284677" y="1497824"/>
                    <a:pt x="285820" y="1498682"/>
                  </a:cubicBezTo>
                  <a:cubicBezTo>
                    <a:pt x="285153" y="1502492"/>
                    <a:pt x="279629" y="1505921"/>
                    <a:pt x="284677" y="1509064"/>
                  </a:cubicBezTo>
                  <a:cubicBezTo>
                    <a:pt x="284868" y="1506302"/>
                    <a:pt x="286963" y="1505730"/>
                    <a:pt x="290392" y="1506683"/>
                  </a:cubicBezTo>
                  <a:cubicBezTo>
                    <a:pt x="291249" y="1504968"/>
                    <a:pt x="291726" y="1503635"/>
                    <a:pt x="292011" y="1502397"/>
                  </a:cubicBezTo>
                  <a:cubicBezTo>
                    <a:pt x="292107" y="1502492"/>
                    <a:pt x="292202" y="1502492"/>
                    <a:pt x="292297" y="1502587"/>
                  </a:cubicBezTo>
                  <a:cubicBezTo>
                    <a:pt x="292678" y="1501539"/>
                    <a:pt x="292583" y="1500968"/>
                    <a:pt x="292297" y="1500396"/>
                  </a:cubicBezTo>
                  <a:cubicBezTo>
                    <a:pt x="292488" y="1498586"/>
                    <a:pt x="292488" y="1496586"/>
                    <a:pt x="292488" y="1494015"/>
                  </a:cubicBezTo>
                  <a:cubicBezTo>
                    <a:pt x="292773" y="1493824"/>
                    <a:pt x="292964" y="1493634"/>
                    <a:pt x="293059" y="1493157"/>
                  </a:cubicBezTo>
                  <a:cubicBezTo>
                    <a:pt x="292869" y="1493062"/>
                    <a:pt x="292678" y="1493062"/>
                    <a:pt x="292583" y="1492967"/>
                  </a:cubicBezTo>
                  <a:cubicBezTo>
                    <a:pt x="292583" y="1492490"/>
                    <a:pt x="292583" y="1492110"/>
                    <a:pt x="292583" y="1491538"/>
                  </a:cubicBezTo>
                  <a:cubicBezTo>
                    <a:pt x="293345" y="1493824"/>
                    <a:pt x="299346" y="1492586"/>
                    <a:pt x="299250" y="1495443"/>
                  </a:cubicBezTo>
                  <a:cubicBezTo>
                    <a:pt x="300584" y="1499539"/>
                    <a:pt x="290868" y="1499730"/>
                    <a:pt x="296393" y="1502777"/>
                  </a:cubicBezTo>
                  <a:cubicBezTo>
                    <a:pt x="304203" y="1502777"/>
                    <a:pt x="305442" y="1495348"/>
                    <a:pt x="313633" y="1495634"/>
                  </a:cubicBezTo>
                  <a:cubicBezTo>
                    <a:pt x="313443" y="1496682"/>
                    <a:pt x="313919" y="1497253"/>
                    <a:pt x="314395" y="1497824"/>
                  </a:cubicBezTo>
                  <a:cubicBezTo>
                    <a:pt x="313919" y="1497824"/>
                    <a:pt x="313538" y="1497729"/>
                    <a:pt x="313062" y="1497729"/>
                  </a:cubicBezTo>
                  <a:cubicBezTo>
                    <a:pt x="312871" y="1499253"/>
                    <a:pt x="311442" y="1499634"/>
                    <a:pt x="311061" y="1500968"/>
                  </a:cubicBezTo>
                  <a:cubicBezTo>
                    <a:pt x="309347" y="1501539"/>
                    <a:pt x="307632" y="1502206"/>
                    <a:pt x="307061" y="1504016"/>
                  </a:cubicBezTo>
                  <a:cubicBezTo>
                    <a:pt x="320205" y="1503159"/>
                    <a:pt x="319824" y="1512017"/>
                    <a:pt x="325063" y="1513827"/>
                  </a:cubicBezTo>
                  <a:cubicBezTo>
                    <a:pt x="322301" y="1513827"/>
                    <a:pt x="324015" y="1517256"/>
                    <a:pt x="324777" y="1518494"/>
                  </a:cubicBezTo>
                  <a:cubicBezTo>
                    <a:pt x="321825" y="1515255"/>
                    <a:pt x="321444" y="1518970"/>
                    <a:pt x="315919" y="1517351"/>
                  </a:cubicBezTo>
                  <a:cubicBezTo>
                    <a:pt x="313824" y="1521447"/>
                    <a:pt x="317919" y="1521637"/>
                    <a:pt x="316586" y="1525161"/>
                  </a:cubicBezTo>
                  <a:cubicBezTo>
                    <a:pt x="314014" y="1524590"/>
                    <a:pt x="310014" y="1524876"/>
                    <a:pt x="309728" y="1522780"/>
                  </a:cubicBezTo>
                  <a:cubicBezTo>
                    <a:pt x="311157" y="1518970"/>
                    <a:pt x="300584" y="1512684"/>
                    <a:pt x="293535" y="1510016"/>
                  </a:cubicBezTo>
                  <a:cubicBezTo>
                    <a:pt x="290964" y="1515446"/>
                    <a:pt x="302489" y="1518684"/>
                    <a:pt x="295345" y="1522494"/>
                  </a:cubicBezTo>
                  <a:cubicBezTo>
                    <a:pt x="292583" y="1513922"/>
                    <a:pt x="293631" y="1524780"/>
                    <a:pt x="291345" y="1525066"/>
                  </a:cubicBezTo>
                  <a:cubicBezTo>
                    <a:pt x="286392" y="1525542"/>
                    <a:pt x="288201" y="1521637"/>
                    <a:pt x="284677" y="1521161"/>
                  </a:cubicBezTo>
                  <a:cubicBezTo>
                    <a:pt x="279248" y="1526209"/>
                    <a:pt x="268866" y="1525733"/>
                    <a:pt x="261912" y="1529066"/>
                  </a:cubicBezTo>
                  <a:cubicBezTo>
                    <a:pt x="264484" y="1522590"/>
                    <a:pt x="257150" y="1522590"/>
                    <a:pt x="253816" y="1520018"/>
                  </a:cubicBezTo>
                  <a:cubicBezTo>
                    <a:pt x="259150" y="1520589"/>
                    <a:pt x="269342" y="1519923"/>
                    <a:pt x="274390" y="1519923"/>
                  </a:cubicBezTo>
                  <a:cubicBezTo>
                    <a:pt x="266580" y="1512398"/>
                    <a:pt x="257436" y="1521161"/>
                    <a:pt x="248958" y="1514874"/>
                  </a:cubicBezTo>
                  <a:cubicBezTo>
                    <a:pt x="249625" y="1519065"/>
                    <a:pt x="247053" y="1520113"/>
                    <a:pt x="243815" y="1520399"/>
                  </a:cubicBezTo>
                  <a:cubicBezTo>
                    <a:pt x="242481" y="1520018"/>
                    <a:pt x="241148" y="1519637"/>
                    <a:pt x="239910" y="1519446"/>
                  </a:cubicBezTo>
                  <a:cubicBezTo>
                    <a:pt x="238576" y="1518113"/>
                    <a:pt x="237052" y="1516970"/>
                    <a:pt x="235338" y="1516017"/>
                  </a:cubicBezTo>
                  <a:cubicBezTo>
                    <a:pt x="235814" y="1514684"/>
                    <a:pt x="236862" y="1513445"/>
                    <a:pt x="238100" y="1512493"/>
                  </a:cubicBezTo>
                  <a:cubicBezTo>
                    <a:pt x="239529" y="1511160"/>
                    <a:pt x="241719" y="1510493"/>
                    <a:pt x="243910" y="1509921"/>
                  </a:cubicBezTo>
                  <a:cubicBezTo>
                    <a:pt x="244291" y="1509921"/>
                    <a:pt x="244577" y="1509921"/>
                    <a:pt x="244863" y="1509921"/>
                  </a:cubicBezTo>
                  <a:cubicBezTo>
                    <a:pt x="244767" y="1509826"/>
                    <a:pt x="244767" y="1509731"/>
                    <a:pt x="244767" y="1509636"/>
                  </a:cubicBezTo>
                  <a:cubicBezTo>
                    <a:pt x="247625" y="1508873"/>
                    <a:pt x="250387" y="1508016"/>
                    <a:pt x="251530" y="1505540"/>
                  </a:cubicBezTo>
                  <a:cubicBezTo>
                    <a:pt x="259055" y="1504968"/>
                    <a:pt x="257340" y="1511160"/>
                    <a:pt x="260103" y="1514112"/>
                  </a:cubicBezTo>
                  <a:cubicBezTo>
                    <a:pt x="261341" y="1511445"/>
                    <a:pt x="264103" y="1511064"/>
                    <a:pt x="266961" y="1511064"/>
                  </a:cubicBezTo>
                  <a:cubicBezTo>
                    <a:pt x="271342" y="1513255"/>
                    <a:pt x="278010" y="1514017"/>
                    <a:pt x="278391" y="1514112"/>
                  </a:cubicBezTo>
                  <a:cubicBezTo>
                    <a:pt x="277152" y="1512969"/>
                    <a:pt x="276105" y="1511731"/>
                    <a:pt x="274962" y="1510493"/>
                  </a:cubicBezTo>
                  <a:cubicBezTo>
                    <a:pt x="274962" y="1510493"/>
                    <a:pt x="275057" y="1510493"/>
                    <a:pt x="275057" y="1510398"/>
                  </a:cubicBezTo>
                  <a:cubicBezTo>
                    <a:pt x="274962" y="1510398"/>
                    <a:pt x="274866" y="1510302"/>
                    <a:pt x="274771" y="1510302"/>
                  </a:cubicBezTo>
                  <a:cubicBezTo>
                    <a:pt x="273057" y="1508683"/>
                    <a:pt x="270961" y="1507254"/>
                    <a:pt x="267818" y="1506587"/>
                  </a:cubicBezTo>
                  <a:cubicBezTo>
                    <a:pt x="264579" y="1503920"/>
                    <a:pt x="263151" y="1500682"/>
                    <a:pt x="261627" y="1497253"/>
                  </a:cubicBezTo>
                  <a:cubicBezTo>
                    <a:pt x="262008" y="1498015"/>
                    <a:pt x="262674" y="1498586"/>
                    <a:pt x="264389" y="1498491"/>
                  </a:cubicBezTo>
                  <a:cubicBezTo>
                    <a:pt x="264484" y="1491824"/>
                    <a:pt x="261627" y="1492205"/>
                    <a:pt x="258864" y="1491919"/>
                  </a:cubicBezTo>
                  <a:cubicBezTo>
                    <a:pt x="258293" y="1490966"/>
                    <a:pt x="257531" y="1490014"/>
                    <a:pt x="256769" y="1489061"/>
                  </a:cubicBezTo>
                  <a:cubicBezTo>
                    <a:pt x="257721" y="1488585"/>
                    <a:pt x="258007" y="1487919"/>
                    <a:pt x="258007" y="1487157"/>
                  </a:cubicBezTo>
                  <a:cubicBezTo>
                    <a:pt x="262293" y="1487347"/>
                    <a:pt x="264960" y="1486014"/>
                    <a:pt x="264294" y="1481251"/>
                  </a:cubicBezTo>
                  <a:cubicBezTo>
                    <a:pt x="262484" y="1480965"/>
                    <a:pt x="260579" y="1481441"/>
                    <a:pt x="258769" y="1482203"/>
                  </a:cubicBezTo>
                  <a:cubicBezTo>
                    <a:pt x="259055" y="1481823"/>
                    <a:pt x="259245" y="1481441"/>
                    <a:pt x="259626" y="1481061"/>
                  </a:cubicBezTo>
                  <a:cubicBezTo>
                    <a:pt x="258388" y="1480394"/>
                    <a:pt x="257531" y="1480013"/>
                    <a:pt x="256769" y="1479822"/>
                  </a:cubicBezTo>
                  <a:cubicBezTo>
                    <a:pt x="256102" y="1474679"/>
                    <a:pt x="256483" y="1472869"/>
                    <a:pt x="259722" y="1468392"/>
                  </a:cubicBezTo>
                  <a:cubicBezTo>
                    <a:pt x="256197" y="1465535"/>
                    <a:pt x="257340" y="1468392"/>
                    <a:pt x="252387" y="1467821"/>
                  </a:cubicBezTo>
                  <a:cubicBezTo>
                    <a:pt x="254102" y="1463058"/>
                    <a:pt x="247530" y="1464487"/>
                    <a:pt x="249244" y="1459724"/>
                  </a:cubicBezTo>
                  <a:cubicBezTo>
                    <a:pt x="254007" y="1458010"/>
                    <a:pt x="254483" y="1466392"/>
                    <a:pt x="256483" y="1461820"/>
                  </a:cubicBezTo>
                  <a:cubicBezTo>
                    <a:pt x="258674" y="1457153"/>
                    <a:pt x="250197" y="1449057"/>
                    <a:pt x="249339" y="1458105"/>
                  </a:cubicBezTo>
                  <a:cubicBezTo>
                    <a:pt x="248482" y="1458105"/>
                    <a:pt x="248196" y="1457915"/>
                    <a:pt x="247530" y="1457819"/>
                  </a:cubicBezTo>
                  <a:cubicBezTo>
                    <a:pt x="248196" y="1457153"/>
                    <a:pt x="248958" y="1456581"/>
                    <a:pt x="248863" y="1455152"/>
                  </a:cubicBezTo>
                  <a:cubicBezTo>
                    <a:pt x="247053" y="1454867"/>
                    <a:pt x="244958" y="1454581"/>
                    <a:pt x="244196" y="1453628"/>
                  </a:cubicBezTo>
                  <a:cubicBezTo>
                    <a:pt x="244196" y="1452962"/>
                    <a:pt x="244101" y="1452295"/>
                    <a:pt x="244196" y="1451533"/>
                  </a:cubicBezTo>
                  <a:cubicBezTo>
                    <a:pt x="246196" y="1452105"/>
                    <a:pt x="247720" y="1454581"/>
                    <a:pt x="249339" y="1452105"/>
                  </a:cubicBezTo>
                  <a:cubicBezTo>
                    <a:pt x="247149" y="1451247"/>
                    <a:pt x="245529" y="1450009"/>
                    <a:pt x="244482" y="1448485"/>
                  </a:cubicBezTo>
                  <a:cubicBezTo>
                    <a:pt x="244482" y="1448485"/>
                    <a:pt x="244482" y="1448390"/>
                    <a:pt x="244482" y="1448390"/>
                  </a:cubicBezTo>
                  <a:cubicBezTo>
                    <a:pt x="244482" y="1448390"/>
                    <a:pt x="244482" y="1448390"/>
                    <a:pt x="244386" y="1448390"/>
                  </a:cubicBezTo>
                  <a:cubicBezTo>
                    <a:pt x="243148" y="1446485"/>
                    <a:pt x="242767" y="1444008"/>
                    <a:pt x="243720" y="1440674"/>
                  </a:cubicBezTo>
                  <a:cubicBezTo>
                    <a:pt x="240672" y="1440198"/>
                    <a:pt x="238195" y="1440294"/>
                    <a:pt x="236385" y="1441341"/>
                  </a:cubicBezTo>
                  <a:cubicBezTo>
                    <a:pt x="237719" y="1444103"/>
                    <a:pt x="239148" y="1446961"/>
                    <a:pt x="240386" y="1449628"/>
                  </a:cubicBezTo>
                  <a:cubicBezTo>
                    <a:pt x="238576" y="1450581"/>
                    <a:pt x="236957" y="1451723"/>
                    <a:pt x="234861" y="1452390"/>
                  </a:cubicBezTo>
                  <a:cubicBezTo>
                    <a:pt x="238957" y="1452390"/>
                    <a:pt x="241053" y="1453819"/>
                    <a:pt x="242481" y="1455724"/>
                  </a:cubicBezTo>
                  <a:cubicBezTo>
                    <a:pt x="242767" y="1456867"/>
                    <a:pt x="242958" y="1458010"/>
                    <a:pt x="242862" y="1459058"/>
                  </a:cubicBezTo>
                  <a:cubicBezTo>
                    <a:pt x="243434" y="1459153"/>
                    <a:pt x="243910" y="1459248"/>
                    <a:pt x="244482" y="1459248"/>
                  </a:cubicBezTo>
                  <a:cubicBezTo>
                    <a:pt x="245529" y="1461248"/>
                    <a:pt x="246577" y="1463249"/>
                    <a:pt x="248768" y="1464487"/>
                  </a:cubicBezTo>
                  <a:cubicBezTo>
                    <a:pt x="244577" y="1467440"/>
                    <a:pt x="248673" y="1469535"/>
                    <a:pt x="250006" y="1472488"/>
                  </a:cubicBezTo>
                  <a:cubicBezTo>
                    <a:pt x="248673" y="1474012"/>
                    <a:pt x="247339" y="1474679"/>
                    <a:pt x="246101" y="1475155"/>
                  </a:cubicBezTo>
                  <a:cubicBezTo>
                    <a:pt x="244005" y="1472583"/>
                    <a:pt x="238862" y="1475822"/>
                    <a:pt x="233528" y="1474488"/>
                  </a:cubicBezTo>
                  <a:cubicBezTo>
                    <a:pt x="232480" y="1472678"/>
                    <a:pt x="230861" y="1471345"/>
                    <a:pt x="228099" y="1470869"/>
                  </a:cubicBezTo>
                  <a:cubicBezTo>
                    <a:pt x="226575" y="1475060"/>
                    <a:pt x="228861" y="1476584"/>
                    <a:pt x="230766" y="1478298"/>
                  </a:cubicBezTo>
                  <a:cubicBezTo>
                    <a:pt x="230766" y="1480298"/>
                    <a:pt x="231242" y="1482108"/>
                    <a:pt x="232671" y="1483156"/>
                  </a:cubicBezTo>
                  <a:cubicBezTo>
                    <a:pt x="232671" y="1483347"/>
                    <a:pt x="232671" y="1483537"/>
                    <a:pt x="232575" y="1483823"/>
                  </a:cubicBezTo>
                  <a:cubicBezTo>
                    <a:pt x="225813" y="1483061"/>
                    <a:pt x="217335" y="1475631"/>
                    <a:pt x="224098" y="1473822"/>
                  </a:cubicBezTo>
                  <a:cubicBezTo>
                    <a:pt x="219717" y="1472869"/>
                    <a:pt x="219907" y="1476393"/>
                    <a:pt x="214764" y="1474679"/>
                  </a:cubicBezTo>
                  <a:cubicBezTo>
                    <a:pt x="215430" y="1471726"/>
                    <a:pt x="212954" y="1471059"/>
                    <a:pt x="213430" y="1468297"/>
                  </a:cubicBezTo>
                  <a:cubicBezTo>
                    <a:pt x="217240" y="1469535"/>
                    <a:pt x="223050" y="1474488"/>
                    <a:pt x="224479" y="1469154"/>
                  </a:cubicBezTo>
                  <a:cubicBezTo>
                    <a:pt x="215049" y="1465059"/>
                    <a:pt x="222193" y="1459629"/>
                    <a:pt x="212573" y="1455724"/>
                  </a:cubicBezTo>
                  <a:cubicBezTo>
                    <a:pt x="213240" y="1459820"/>
                    <a:pt x="214573" y="1461439"/>
                    <a:pt x="210192" y="1463439"/>
                  </a:cubicBezTo>
                  <a:cubicBezTo>
                    <a:pt x="207620" y="1459058"/>
                    <a:pt x="204953" y="1459439"/>
                    <a:pt x="201524" y="1459248"/>
                  </a:cubicBezTo>
                  <a:cubicBezTo>
                    <a:pt x="201048" y="1459058"/>
                    <a:pt x="200667" y="1459058"/>
                    <a:pt x="200286" y="1459153"/>
                  </a:cubicBezTo>
                  <a:cubicBezTo>
                    <a:pt x="199143" y="1459058"/>
                    <a:pt x="197809" y="1458677"/>
                    <a:pt x="196380" y="1458105"/>
                  </a:cubicBezTo>
                  <a:cubicBezTo>
                    <a:pt x="196666" y="1455152"/>
                    <a:pt x="195809" y="1452962"/>
                    <a:pt x="191618" y="1452962"/>
                  </a:cubicBezTo>
                  <a:cubicBezTo>
                    <a:pt x="192380" y="1453819"/>
                    <a:pt x="192951" y="1455057"/>
                    <a:pt x="193237" y="1456391"/>
                  </a:cubicBezTo>
                  <a:cubicBezTo>
                    <a:pt x="192951" y="1456200"/>
                    <a:pt x="192666" y="1456105"/>
                    <a:pt x="192380" y="1455819"/>
                  </a:cubicBezTo>
                  <a:cubicBezTo>
                    <a:pt x="192285" y="1457724"/>
                    <a:pt x="192570" y="1459344"/>
                    <a:pt x="193142" y="1460868"/>
                  </a:cubicBezTo>
                  <a:cubicBezTo>
                    <a:pt x="192285" y="1463249"/>
                    <a:pt x="190189" y="1464392"/>
                    <a:pt x="186760" y="1461630"/>
                  </a:cubicBezTo>
                  <a:cubicBezTo>
                    <a:pt x="189522" y="1457915"/>
                    <a:pt x="185522" y="1454200"/>
                    <a:pt x="183331" y="1449533"/>
                  </a:cubicBezTo>
                  <a:cubicBezTo>
                    <a:pt x="183331" y="1449342"/>
                    <a:pt x="183236" y="1449152"/>
                    <a:pt x="183141" y="1448961"/>
                  </a:cubicBezTo>
                  <a:cubicBezTo>
                    <a:pt x="182093" y="1446580"/>
                    <a:pt x="181521" y="1444103"/>
                    <a:pt x="182569" y="1441056"/>
                  </a:cubicBezTo>
                  <a:cubicBezTo>
                    <a:pt x="177140" y="1441818"/>
                    <a:pt x="176949" y="1441722"/>
                    <a:pt x="171901" y="1439722"/>
                  </a:cubicBezTo>
                  <a:cubicBezTo>
                    <a:pt x="171901" y="1443818"/>
                    <a:pt x="167615" y="1443151"/>
                    <a:pt x="164186" y="1443341"/>
                  </a:cubicBezTo>
                  <a:cubicBezTo>
                    <a:pt x="167043" y="1454105"/>
                    <a:pt x="149803" y="1451723"/>
                    <a:pt x="154756" y="1459058"/>
                  </a:cubicBezTo>
                  <a:cubicBezTo>
                    <a:pt x="157233" y="1451152"/>
                    <a:pt x="167234" y="1459344"/>
                    <a:pt x="169329" y="1457819"/>
                  </a:cubicBezTo>
                  <a:cubicBezTo>
                    <a:pt x="165900" y="1453152"/>
                    <a:pt x="168758" y="1451533"/>
                    <a:pt x="169044" y="1447056"/>
                  </a:cubicBezTo>
                  <a:cubicBezTo>
                    <a:pt x="170091" y="1451628"/>
                    <a:pt x="174759" y="1448771"/>
                    <a:pt x="175711" y="1450961"/>
                  </a:cubicBezTo>
                  <a:cubicBezTo>
                    <a:pt x="174473" y="1450961"/>
                    <a:pt x="173901" y="1451247"/>
                    <a:pt x="173520" y="1451723"/>
                  </a:cubicBezTo>
                  <a:cubicBezTo>
                    <a:pt x="172949" y="1451914"/>
                    <a:pt x="172377" y="1452105"/>
                    <a:pt x="172282" y="1452771"/>
                  </a:cubicBezTo>
                  <a:cubicBezTo>
                    <a:pt x="172663" y="1452771"/>
                    <a:pt x="172854" y="1453057"/>
                    <a:pt x="173139" y="1453152"/>
                  </a:cubicBezTo>
                  <a:cubicBezTo>
                    <a:pt x="173520" y="1456200"/>
                    <a:pt x="177521" y="1461534"/>
                    <a:pt x="168663" y="1462391"/>
                  </a:cubicBezTo>
                  <a:cubicBezTo>
                    <a:pt x="165805" y="1466964"/>
                    <a:pt x="174187" y="1464201"/>
                    <a:pt x="171330" y="1468869"/>
                  </a:cubicBezTo>
                  <a:cubicBezTo>
                    <a:pt x="168472" y="1470297"/>
                    <a:pt x="167710" y="1474298"/>
                    <a:pt x="164948" y="1475727"/>
                  </a:cubicBezTo>
                  <a:cubicBezTo>
                    <a:pt x="161709" y="1475060"/>
                    <a:pt x="164662" y="1470488"/>
                    <a:pt x="162281" y="1469249"/>
                  </a:cubicBezTo>
                  <a:cubicBezTo>
                    <a:pt x="157328" y="1469535"/>
                    <a:pt x="153613" y="1471250"/>
                    <a:pt x="150756" y="1473917"/>
                  </a:cubicBezTo>
                  <a:cubicBezTo>
                    <a:pt x="153708" y="1474298"/>
                    <a:pt x="151137" y="1478298"/>
                    <a:pt x="153613" y="1478870"/>
                  </a:cubicBezTo>
                  <a:cubicBezTo>
                    <a:pt x="153899" y="1476869"/>
                    <a:pt x="158757" y="1477536"/>
                    <a:pt x="158947" y="1479536"/>
                  </a:cubicBezTo>
                  <a:cubicBezTo>
                    <a:pt x="157423" y="1483251"/>
                    <a:pt x="147898" y="1488109"/>
                    <a:pt x="155423" y="1491443"/>
                  </a:cubicBezTo>
                  <a:cubicBezTo>
                    <a:pt x="155613" y="1488681"/>
                    <a:pt x="157709" y="1488109"/>
                    <a:pt x="161138" y="1489061"/>
                  </a:cubicBezTo>
                  <a:cubicBezTo>
                    <a:pt x="162376" y="1486966"/>
                    <a:pt x="160185" y="1480965"/>
                    <a:pt x="163995" y="1481727"/>
                  </a:cubicBezTo>
                  <a:cubicBezTo>
                    <a:pt x="170853" y="1482299"/>
                    <a:pt x="166758" y="1490014"/>
                    <a:pt x="173520" y="1490586"/>
                  </a:cubicBezTo>
                  <a:cubicBezTo>
                    <a:pt x="175806" y="1485918"/>
                    <a:pt x="169329" y="1486871"/>
                    <a:pt x="169044" y="1483918"/>
                  </a:cubicBezTo>
                  <a:cubicBezTo>
                    <a:pt x="171711" y="1482299"/>
                    <a:pt x="173139" y="1479822"/>
                    <a:pt x="176378" y="1483251"/>
                  </a:cubicBezTo>
                  <a:cubicBezTo>
                    <a:pt x="175997" y="1477251"/>
                    <a:pt x="177140" y="1477822"/>
                    <a:pt x="175902" y="1473917"/>
                  </a:cubicBezTo>
                  <a:cubicBezTo>
                    <a:pt x="176664" y="1473631"/>
                    <a:pt x="177330" y="1473631"/>
                    <a:pt x="178092" y="1473536"/>
                  </a:cubicBezTo>
                  <a:cubicBezTo>
                    <a:pt x="187236" y="1474202"/>
                    <a:pt x="184569" y="1479156"/>
                    <a:pt x="182760" y="1484966"/>
                  </a:cubicBezTo>
                  <a:cubicBezTo>
                    <a:pt x="187522" y="1484680"/>
                    <a:pt x="188379" y="1480489"/>
                    <a:pt x="190665" y="1477632"/>
                  </a:cubicBezTo>
                  <a:cubicBezTo>
                    <a:pt x="189046" y="1476965"/>
                    <a:pt x="187046" y="1474965"/>
                    <a:pt x="184760" y="1473536"/>
                  </a:cubicBezTo>
                  <a:cubicBezTo>
                    <a:pt x="184760" y="1473440"/>
                    <a:pt x="184855" y="1473536"/>
                    <a:pt x="184950" y="1473440"/>
                  </a:cubicBezTo>
                  <a:cubicBezTo>
                    <a:pt x="182664" y="1473155"/>
                    <a:pt x="183331" y="1468964"/>
                    <a:pt x="185617" y="1468869"/>
                  </a:cubicBezTo>
                  <a:cubicBezTo>
                    <a:pt x="185522" y="1476489"/>
                    <a:pt x="186760" y="1467440"/>
                    <a:pt x="189332" y="1467821"/>
                  </a:cubicBezTo>
                  <a:cubicBezTo>
                    <a:pt x="194475" y="1469249"/>
                    <a:pt x="195428" y="1468964"/>
                    <a:pt x="197428" y="1469726"/>
                  </a:cubicBezTo>
                  <a:cubicBezTo>
                    <a:pt x="197809" y="1470393"/>
                    <a:pt x="198190" y="1471059"/>
                    <a:pt x="198381" y="1471916"/>
                  </a:cubicBezTo>
                  <a:cubicBezTo>
                    <a:pt x="196190" y="1472012"/>
                    <a:pt x="193142" y="1471250"/>
                    <a:pt x="192761" y="1473060"/>
                  </a:cubicBezTo>
                  <a:cubicBezTo>
                    <a:pt x="193809" y="1474774"/>
                    <a:pt x="194380" y="1476965"/>
                    <a:pt x="194952" y="1478965"/>
                  </a:cubicBezTo>
                  <a:cubicBezTo>
                    <a:pt x="194952" y="1479156"/>
                    <a:pt x="194856" y="1479156"/>
                    <a:pt x="194856" y="1479346"/>
                  </a:cubicBezTo>
                  <a:cubicBezTo>
                    <a:pt x="194952" y="1479346"/>
                    <a:pt x="195047" y="1479346"/>
                    <a:pt x="195142" y="1479346"/>
                  </a:cubicBezTo>
                  <a:cubicBezTo>
                    <a:pt x="195618" y="1481061"/>
                    <a:pt x="196285" y="1482680"/>
                    <a:pt x="197238" y="1483918"/>
                  </a:cubicBezTo>
                  <a:cubicBezTo>
                    <a:pt x="196380" y="1483823"/>
                    <a:pt x="195523" y="1483823"/>
                    <a:pt x="194666" y="1483727"/>
                  </a:cubicBezTo>
                  <a:cubicBezTo>
                    <a:pt x="193332" y="1483156"/>
                    <a:pt x="192380" y="1482299"/>
                    <a:pt x="190284" y="1482203"/>
                  </a:cubicBezTo>
                  <a:cubicBezTo>
                    <a:pt x="190475" y="1483537"/>
                    <a:pt x="191046" y="1484585"/>
                    <a:pt x="191618" y="1485728"/>
                  </a:cubicBezTo>
                  <a:cubicBezTo>
                    <a:pt x="188951" y="1489252"/>
                    <a:pt x="181140" y="1487157"/>
                    <a:pt x="178854" y="1491062"/>
                  </a:cubicBezTo>
                  <a:cubicBezTo>
                    <a:pt x="187522" y="1493729"/>
                    <a:pt x="185522" y="1498872"/>
                    <a:pt x="185998" y="1504206"/>
                  </a:cubicBezTo>
                  <a:cubicBezTo>
                    <a:pt x="187046" y="1504016"/>
                    <a:pt x="188284" y="1503920"/>
                    <a:pt x="189427" y="1503920"/>
                  </a:cubicBezTo>
                  <a:cubicBezTo>
                    <a:pt x="192094" y="1509921"/>
                    <a:pt x="203810" y="1502682"/>
                    <a:pt x="202953" y="1511445"/>
                  </a:cubicBezTo>
                  <a:cubicBezTo>
                    <a:pt x="199428" y="1511540"/>
                    <a:pt x="199047" y="1509350"/>
                    <a:pt x="195809" y="1509350"/>
                  </a:cubicBezTo>
                  <a:cubicBezTo>
                    <a:pt x="195904" y="1510778"/>
                    <a:pt x="195142" y="1513636"/>
                    <a:pt x="194380" y="1516398"/>
                  </a:cubicBezTo>
                  <a:cubicBezTo>
                    <a:pt x="194094" y="1516208"/>
                    <a:pt x="193713" y="1516112"/>
                    <a:pt x="193523" y="1515827"/>
                  </a:cubicBezTo>
                  <a:cubicBezTo>
                    <a:pt x="188189" y="1526019"/>
                    <a:pt x="178378" y="1530686"/>
                    <a:pt x="172092" y="1526971"/>
                  </a:cubicBezTo>
                  <a:cubicBezTo>
                    <a:pt x="174854" y="1522399"/>
                    <a:pt x="179140" y="1519637"/>
                    <a:pt x="182664" y="1516017"/>
                  </a:cubicBezTo>
                  <a:cubicBezTo>
                    <a:pt x="185427" y="1516494"/>
                    <a:pt x="183522" y="1520018"/>
                    <a:pt x="187522" y="1519732"/>
                  </a:cubicBezTo>
                  <a:cubicBezTo>
                    <a:pt x="186093" y="1514493"/>
                    <a:pt x="196666" y="1508397"/>
                    <a:pt x="190761" y="1509350"/>
                  </a:cubicBezTo>
                  <a:cubicBezTo>
                    <a:pt x="191904" y="1514112"/>
                    <a:pt x="186379" y="1511540"/>
                    <a:pt x="183236" y="1511445"/>
                  </a:cubicBezTo>
                  <a:cubicBezTo>
                    <a:pt x="178664" y="1506111"/>
                    <a:pt x="187141" y="1497158"/>
                    <a:pt x="176759" y="1493729"/>
                  </a:cubicBezTo>
                  <a:cubicBezTo>
                    <a:pt x="175997" y="1496396"/>
                    <a:pt x="177426" y="1501539"/>
                    <a:pt x="172377" y="1499348"/>
                  </a:cubicBezTo>
                  <a:cubicBezTo>
                    <a:pt x="173616" y="1502206"/>
                    <a:pt x="171901" y="1506969"/>
                    <a:pt x="174663" y="1508873"/>
                  </a:cubicBezTo>
                  <a:cubicBezTo>
                    <a:pt x="176664" y="1506492"/>
                    <a:pt x="181807" y="1505540"/>
                    <a:pt x="181712" y="1509731"/>
                  </a:cubicBezTo>
                  <a:cubicBezTo>
                    <a:pt x="175616" y="1510588"/>
                    <a:pt x="171139" y="1515255"/>
                    <a:pt x="176664" y="1519827"/>
                  </a:cubicBezTo>
                  <a:cubicBezTo>
                    <a:pt x="173901" y="1520303"/>
                    <a:pt x="171901" y="1521542"/>
                    <a:pt x="169139" y="1522018"/>
                  </a:cubicBezTo>
                  <a:cubicBezTo>
                    <a:pt x="169329" y="1519923"/>
                    <a:pt x="170472" y="1518780"/>
                    <a:pt x="171520" y="1517732"/>
                  </a:cubicBezTo>
                  <a:cubicBezTo>
                    <a:pt x="169044" y="1517351"/>
                    <a:pt x="167520" y="1517922"/>
                    <a:pt x="165996" y="1518589"/>
                  </a:cubicBezTo>
                  <a:cubicBezTo>
                    <a:pt x="165996" y="1516779"/>
                    <a:pt x="166948" y="1514303"/>
                    <a:pt x="164853" y="1513827"/>
                  </a:cubicBezTo>
                  <a:cubicBezTo>
                    <a:pt x="161995" y="1520303"/>
                    <a:pt x="166758" y="1521732"/>
                    <a:pt x="166662" y="1526399"/>
                  </a:cubicBezTo>
                  <a:cubicBezTo>
                    <a:pt x="158376" y="1523923"/>
                    <a:pt x="166567" y="1533353"/>
                    <a:pt x="162281" y="1532019"/>
                  </a:cubicBezTo>
                  <a:cubicBezTo>
                    <a:pt x="160376" y="1526399"/>
                    <a:pt x="152565" y="1524590"/>
                    <a:pt x="147612" y="1520970"/>
                  </a:cubicBezTo>
                  <a:cubicBezTo>
                    <a:pt x="147327" y="1524399"/>
                    <a:pt x="135516" y="1523637"/>
                    <a:pt x="141231" y="1527923"/>
                  </a:cubicBezTo>
                  <a:cubicBezTo>
                    <a:pt x="146946" y="1528590"/>
                    <a:pt x="153899" y="1543640"/>
                    <a:pt x="152565" y="1549355"/>
                  </a:cubicBezTo>
                  <a:cubicBezTo>
                    <a:pt x="157614" y="1548116"/>
                    <a:pt x="159995" y="1546497"/>
                    <a:pt x="160566" y="1544211"/>
                  </a:cubicBezTo>
                  <a:cubicBezTo>
                    <a:pt x="165710" y="1553927"/>
                    <a:pt x="173616" y="1560213"/>
                    <a:pt x="182950" y="1563928"/>
                  </a:cubicBezTo>
                  <a:cubicBezTo>
                    <a:pt x="179807" y="1566881"/>
                    <a:pt x="179616" y="1573072"/>
                    <a:pt x="174378" y="1573644"/>
                  </a:cubicBezTo>
                  <a:cubicBezTo>
                    <a:pt x="174568" y="1572119"/>
                    <a:pt x="173235" y="1571643"/>
                    <a:pt x="173044" y="1570405"/>
                  </a:cubicBezTo>
                  <a:cubicBezTo>
                    <a:pt x="174187" y="1569548"/>
                    <a:pt x="180855" y="1566690"/>
                    <a:pt x="175711" y="1564595"/>
                  </a:cubicBezTo>
                  <a:cubicBezTo>
                    <a:pt x="174473" y="1569834"/>
                    <a:pt x="171711" y="1558689"/>
                    <a:pt x="170377" y="1563928"/>
                  </a:cubicBezTo>
                  <a:cubicBezTo>
                    <a:pt x="175997" y="1569072"/>
                    <a:pt x="165805" y="1564404"/>
                    <a:pt x="166472" y="1566500"/>
                  </a:cubicBezTo>
                  <a:cubicBezTo>
                    <a:pt x="168567" y="1567357"/>
                    <a:pt x="169806" y="1568881"/>
                    <a:pt x="169329" y="1571453"/>
                  </a:cubicBezTo>
                  <a:cubicBezTo>
                    <a:pt x="163710" y="1571072"/>
                    <a:pt x="162662" y="1575739"/>
                    <a:pt x="156280" y="1574406"/>
                  </a:cubicBezTo>
                  <a:cubicBezTo>
                    <a:pt x="153423" y="1578977"/>
                    <a:pt x="161805" y="1576215"/>
                    <a:pt x="158947" y="1580882"/>
                  </a:cubicBezTo>
                  <a:cubicBezTo>
                    <a:pt x="154756" y="1580406"/>
                    <a:pt x="154089" y="1577644"/>
                    <a:pt x="148565" y="1578025"/>
                  </a:cubicBezTo>
                  <a:cubicBezTo>
                    <a:pt x="149136" y="1580787"/>
                    <a:pt x="148565" y="1584407"/>
                    <a:pt x="150946" y="1586026"/>
                  </a:cubicBezTo>
                  <a:cubicBezTo>
                    <a:pt x="153708" y="1583931"/>
                    <a:pt x="165710" y="1593360"/>
                    <a:pt x="165329" y="1586312"/>
                  </a:cubicBezTo>
                  <a:cubicBezTo>
                    <a:pt x="167424" y="1587264"/>
                    <a:pt x="168663" y="1588693"/>
                    <a:pt x="168186" y="1591265"/>
                  </a:cubicBezTo>
                  <a:cubicBezTo>
                    <a:pt x="173425" y="1593456"/>
                    <a:pt x="173997" y="1590407"/>
                    <a:pt x="174282" y="1586978"/>
                  </a:cubicBezTo>
                  <a:cubicBezTo>
                    <a:pt x="176759" y="1588217"/>
                    <a:pt x="179331" y="1590407"/>
                    <a:pt x="181140" y="1589360"/>
                  </a:cubicBezTo>
                  <a:cubicBezTo>
                    <a:pt x="183522" y="1591074"/>
                    <a:pt x="186760" y="1592312"/>
                    <a:pt x="187427" y="1595170"/>
                  </a:cubicBezTo>
                  <a:cubicBezTo>
                    <a:pt x="186189" y="1597742"/>
                    <a:pt x="187141" y="1602599"/>
                    <a:pt x="185998" y="1605266"/>
                  </a:cubicBezTo>
                  <a:cubicBezTo>
                    <a:pt x="184093" y="1601361"/>
                    <a:pt x="183141" y="1597265"/>
                    <a:pt x="178378" y="1593265"/>
                  </a:cubicBezTo>
                  <a:cubicBezTo>
                    <a:pt x="178188" y="1596313"/>
                    <a:pt x="180283" y="1600218"/>
                    <a:pt x="181807" y="1604600"/>
                  </a:cubicBezTo>
                  <a:cubicBezTo>
                    <a:pt x="180759" y="1604505"/>
                    <a:pt x="180093" y="1607267"/>
                    <a:pt x="175044" y="1605933"/>
                  </a:cubicBezTo>
                  <a:cubicBezTo>
                    <a:pt x="175806" y="1603838"/>
                    <a:pt x="178283" y="1603743"/>
                    <a:pt x="179235" y="1601837"/>
                  </a:cubicBezTo>
                  <a:cubicBezTo>
                    <a:pt x="170091" y="1601837"/>
                    <a:pt x="175330" y="1592408"/>
                    <a:pt x="168091" y="1591169"/>
                  </a:cubicBezTo>
                  <a:cubicBezTo>
                    <a:pt x="165615" y="1591360"/>
                    <a:pt x="164376" y="1592884"/>
                    <a:pt x="160757" y="1591836"/>
                  </a:cubicBezTo>
                  <a:cubicBezTo>
                    <a:pt x="161424" y="1597265"/>
                    <a:pt x="156566" y="1597837"/>
                    <a:pt x="159423" y="1600885"/>
                  </a:cubicBezTo>
                  <a:cubicBezTo>
                    <a:pt x="162662" y="1601647"/>
                    <a:pt x="163519" y="1599647"/>
                    <a:pt x="166758" y="1600218"/>
                  </a:cubicBezTo>
                  <a:cubicBezTo>
                    <a:pt x="168282" y="1606886"/>
                    <a:pt x="171901" y="1611553"/>
                    <a:pt x="168091" y="1615839"/>
                  </a:cubicBezTo>
                  <a:cubicBezTo>
                    <a:pt x="168377" y="1613839"/>
                    <a:pt x="165234" y="1614030"/>
                    <a:pt x="164948" y="1612315"/>
                  </a:cubicBezTo>
                  <a:cubicBezTo>
                    <a:pt x="165138" y="1610219"/>
                    <a:pt x="166281" y="1609077"/>
                    <a:pt x="167329" y="1608029"/>
                  </a:cubicBezTo>
                  <a:cubicBezTo>
                    <a:pt x="160376" y="1607838"/>
                    <a:pt x="160185" y="1608029"/>
                    <a:pt x="154280" y="1611077"/>
                  </a:cubicBezTo>
                  <a:cubicBezTo>
                    <a:pt x="154661" y="1609172"/>
                    <a:pt x="156852" y="1609267"/>
                    <a:pt x="156661" y="1606695"/>
                  </a:cubicBezTo>
                  <a:cubicBezTo>
                    <a:pt x="153232" y="1605838"/>
                    <a:pt x="152851" y="1608315"/>
                    <a:pt x="150946" y="1609077"/>
                  </a:cubicBezTo>
                  <a:cubicBezTo>
                    <a:pt x="155423" y="1616982"/>
                    <a:pt x="149803" y="1623745"/>
                    <a:pt x="151327" y="1632127"/>
                  </a:cubicBezTo>
                  <a:cubicBezTo>
                    <a:pt x="146565" y="1631556"/>
                    <a:pt x="141040" y="1630032"/>
                    <a:pt x="140278" y="1633841"/>
                  </a:cubicBezTo>
                  <a:cubicBezTo>
                    <a:pt x="155518" y="1635556"/>
                    <a:pt x="140183" y="1640699"/>
                    <a:pt x="140278" y="1646129"/>
                  </a:cubicBezTo>
                  <a:cubicBezTo>
                    <a:pt x="146279" y="1646700"/>
                    <a:pt x="154947" y="1658702"/>
                    <a:pt x="163995" y="1656797"/>
                  </a:cubicBezTo>
                  <a:cubicBezTo>
                    <a:pt x="162567" y="1657749"/>
                    <a:pt x="158566" y="1663655"/>
                    <a:pt x="164948" y="1663083"/>
                  </a:cubicBezTo>
                  <a:cubicBezTo>
                    <a:pt x="165424" y="1659559"/>
                    <a:pt x="165996" y="1656035"/>
                    <a:pt x="166472" y="1652511"/>
                  </a:cubicBezTo>
                  <a:cubicBezTo>
                    <a:pt x="158566" y="1651748"/>
                    <a:pt x="157804" y="1646224"/>
                    <a:pt x="152280" y="1650796"/>
                  </a:cubicBezTo>
                  <a:cubicBezTo>
                    <a:pt x="151041" y="1645462"/>
                    <a:pt x="153899" y="1642986"/>
                    <a:pt x="147993" y="1642605"/>
                  </a:cubicBezTo>
                  <a:cubicBezTo>
                    <a:pt x="149803" y="1635651"/>
                    <a:pt x="156280" y="1641652"/>
                    <a:pt x="161519" y="1636604"/>
                  </a:cubicBezTo>
                  <a:cubicBezTo>
                    <a:pt x="161519" y="1639747"/>
                    <a:pt x="167901" y="1638794"/>
                    <a:pt x="167996" y="1642033"/>
                  </a:cubicBezTo>
                  <a:cubicBezTo>
                    <a:pt x="167043" y="1641938"/>
                    <a:pt x="165805" y="1642986"/>
                    <a:pt x="167805" y="1643557"/>
                  </a:cubicBezTo>
                  <a:cubicBezTo>
                    <a:pt x="172282" y="1635651"/>
                    <a:pt x="163995" y="1625269"/>
                    <a:pt x="156661" y="1620602"/>
                  </a:cubicBezTo>
                  <a:cubicBezTo>
                    <a:pt x="158090" y="1618697"/>
                    <a:pt x="160852" y="1618220"/>
                    <a:pt x="164186" y="1618506"/>
                  </a:cubicBezTo>
                  <a:cubicBezTo>
                    <a:pt x="168377" y="1619935"/>
                    <a:pt x="167139" y="1624793"/>
                    <a:pt x="174187" y="1624316"/>
                  </a:cubicBezTo>
                  <a:cubicBezTo>
                    <a:pt x="176092" y="1615363"/>
                    <a:pt x="176187" y="1612220"/>
                    <a:pt x="178092" y="1609457"/>
                  </a:cubicBezTo>
                  <a:cubicBezTo>
                    <a:pt x="177807" y="1610410"/>
                    <a:pt x="180188" y="1609457"/>
                    <a:pt x="182950" y="1608981"/>
                  </a:cubicBezTo>
                  <a:cubicBezTo>
                    <a:pt x="183807" y="1613363"/>
                    <a:pt x="183522" y="1618220"/>
                    <a:pt x="179807" y="1623364"/>
                  </a:cubicBezTo>
                  <a:cubicBezTo>
                    <a:pt x="185046" y="1622888"/>
                    <a:pt x="185427" y="1624602"/>
                    <a:pt x="184760" y="1626793"/>
                  </a:cubicBezTo>
                  <a:cubicBezTo>
                    <a:pt x="177426" y="1630698"/>
                    <a:pt x="171996" y="1638794"/>
                    <a:pt x="174854" y="1644414"/>
                  </a:cubicBezTo>
                  <a:cubicBezTo>
                    <a:pt x="175425" y="1641271"/>
                    <a:pt x="179616" y="1642128"/>
                    <a:pt x="182569" y="1641557"/>
                  </a:cubicBezTo>
                  <a:cubicBezTo>
                    <a:pt x="185236" y="1643938"/>
                    <a:pt x="188665" y="1643271"/>
                    <a:pt x="183331" y="1648891"/>
                  </a:cubicBezTo>
                  <a:cubicBezTo>
                    <a:pt x="193047" y="1649558"/>
                    <a:pt x="188094" y="1635747"/>
                    <a:pt x="200667" y="1639176"/>
                  </a:cubicBezTo>
                  <a:cubicBezTo>
                    <a:pt x="200571" y="1640699"/>
                    <a:pt x="202000" y="1641176"/>
                    <a:pt x="202286" y="1642509"/>
                  </a:cubicBezTo>
                  <a:cubicBezTo>
                    <a:pt x="200571" y="1642795"/>
                    <a:pt x="195714" y="1647843"/>
                    <a:pt x="200000" y="1648605"/>
                  </a:cubicBezTo>
                  <a:cubicBezTo>
                    <a:pt x="199047" y="1642509"/>
                    <a:pt x="212192" y="1646129"/>
                    <a:pt x="209049" y="1650891"/>
                  </a:cubicBezTo>
                  <a:cubicBezTo>
                    <a:pt x="196190" y="1649272"/>
                    <a:pt x="212287" y="1669179"/>
                    <a:pt x="202000" y="1670894"/>
                  </a:cubicBezTo>
                  <a:cubicBezTo>
                    <a:pt x="198666" y="1670703"/>
                    <a:pt x="196380" y="1662416"/>
                    <a:pt x="193142" y="1667084"/>
                  </a:cubicBezTo>
                  <a:cubicBezTo>
                    <a:pt x="192094" y="1670894"/>
                    <a:pt x="199905" y="1675466"/>
                    <a:pt x="209049" y="1676132"/>
                  </a:cubicBezTo>
                  <a:cubicBezTo>
                    <a:pt x="209049" y="1672227"/>
                    <a:pt x="210477" y="1669751"/>
                    <a:pt x="213335" y="1668608"/>
                  </a:cubicBezTo>
                  <a:cubicBezTo>
                    <a:pt x="219526" y="1670227"/>
                    <a:pt x="223336" y="1673656"/>
                    <a:pt x="219907" y="1678609"/>
                  </a:cubicBezTo>
                  <a:cubicBezTo>
                    <a:pt x="223336" y="1678609"/>
                    <a:pt x="226194" y="1678037"/>
                    <a:pt x="227527" y="1675942"/>
                  </a:cubicBezTo>
                  <a:cubicBezTo>
                    <a:pt x="223336" y="1676323"/>
                    <a:pt x="223717" y="1673942"/>
                    <a:pt x="224955" y="1671751"/>
                  </a:cubicBezTo>
                  <a:cubicBezTo>
                    <a:pt x="226098" y="1673656"/>
                    <a:pt x="227718" y="1674894"/>
                    <a:pt x="229623" y="1675752"/>
                  </a:cubicBezTo>
                  <a:cubicBezTo>
                    <a:pt x="229527" y="1675847"/>
                    <a:pt x="229527" y="1676037"/>
                    <a:pt x="229337" y="1676132"/>
                  </a:cubicBezTo>
                  <a:cubicBezTo>
                    <a:pt x="232099" y="1677371"/>
                    <a:pt x="233528" y="1678133"/>
                    <a:pt x="234671" y="1678419"/>
                  </a:cubicBezTo>
                  <a:cubicBezTo>
                    <a:pt x="235909" y="1679371"/>
                    <a:pt x="236576" y="1680705"/>
                    <a:pt x="236004" y="1682990"/>
                  </a:cubicBezTo>
                  <a:cubicBezTo>
                    <a:pt x="236195" y="1680990"/>
                    <a:pt x="238005" y="1679276"/>
                    <a:pt x="239910" y="1677752"/>
                  </a:cubicBezTo>
                  <a:cubicBezTo>
                    <a:pt x="240576" y="1677561"/>
                    <a:pt x="241338" y="1677371"/>
                    <a:pt x="242196" y="1677085"/>
                  </a:cubicBezTo>
                  <a:cubicBezTo>
                    <a:pt x="238957" y="1682419"/>
                    <a:pt x="248387" y="1678514"/>
                    <a:pt x="247339" y="1682228"/>
                  </a:cubicBezTo>
                  <a:cubicBezTo>
                    <a:pt x="245434" y="1683752"/>
                    <a:pt x="240576" y="1682228"/>
                    <a:pt x="241434" y="1686515"/>
                  </a:cubicBezTo>
                  <a:cubicBezTo>
                    <a:pt x="241434" y="1688515"/>
                    <a:pt x="243624" y="1688896"/>
                    <a:pt x="242958" y="1691373"/>
                  </a:cubicBezTo>
                  <a:cubicBezTo>
                    <a:pt x="252292" y="1692801"/>
                    <a:pt x="254578" y="1687182"/>
                    <a:pt x="261722" y="1686419"/>
                  </a:cubicBezTo>
                  <a:cubicBezTo>
                    <a:pt x="261627" y="1688420"/>
                    <a:pt x="263913" y="1688706"/>
                    <a:pt x="263246" y="1691277"/>
                  </a:cubicBezTo>
                  <a:cubicBezTo>
                    <a:pt x="257436" y="1689468"/>
                    <a:pt x="257340" y="1693277"/>
                    <a:pt x="255531" y="1695373"/>
                  </a:cubicBezTo>
                  <a:cubicBezTo>
                    <a:pt x="257531" y="1697659"/>
                    <a:pt x="259722" y="1700231"/>
                    <a:pt x="261817" y="1702898"/>
                  </a:cubicBezTo>
                  <a:cubicBezTo>
                    <a:pt x="260674" y="1703374"/>
                    <a:pt x="259150" y="1703374"/>
                    <a:pt x="256674" y="1702517"/>
                  </a:cubicBezTo>
                  <a:cubicBezTo>
                    <a:pt x="257055" y="1708041"/>
                    <a:pt x="262198" y="1708422"/>
                    <a:pt x="266008" y="1709375"/>
                  </a:cubicBezTo>
                  <a:cubicBezTo>
                    <a:pt x="268104" y="1713470"/>
                    <a:pt x="269247" y="1718233"/>
                    <a:pt x="268675" y="1723757"/>
                  </a:cubicBezTo>
                  <a:cubicBezTo>
                    <a:pt x="267151" y="1722424"/>
                    <a:pt x="265818" y="1721852"/>
                    <a:pt x="264294" y="1724996"/>
                  </a:cubicBezTo>
                  <a:cubicBezTo>
                    <a:pt x="266484" y="1730044"/>
                    <a:pt x="268866" y="1734807"/>
                    <a:pt x="271152" y="1739760"/>
                  </a:cubicBezTo>
                  <a:cubicBezTo>
                    <a:pt x="266103" y="1740045"/>
                    <a:pt x="267818" y="1744141"/>
                    <a:pt x="269628" y="1747380"/>
                  </a:cubicBezTo>
                  <a:cubicBezTo>
                    <a:pt x="268104" y="1747380"/>
                    <a:pt x="266389" y="1747380"/>
                    <a:pt x="264579" y="1747475"/>
                  </a:cubicBezTo>
                  <a:cubicBezTo>
                    <a:pt x="259626" y="1744522"/>
                    <a:pt x="264103" y="1739855"/>
                    <a:pt x="264675" y="1734330"/>
                  </a:cubicBezTo>
                  <a:cubicBezTo>
                    <a:pt x="263532" y="1734044"/>
                    <a:pt x="262198" y="1733568"/>
                    <a:pt x="260769" y="1733187"/>
                  </a:cubicBezTo>
                  <a:cubicBezTo>
                    <a:pt x="251054" y="1728234"/>
                    <a:pt x="245625" y="1724901"/>
                    <a:pt x="236671" y="1719376"/>
                  </a:cubicBezTo>
                  <a:cubicBezTo>
                    <a:pt x="237909" y="1717757"/>
                    <a:pt x="239338" y="1716137"/>
                    <a:pt x="240576" y="1714423"/>
                  </a:cubicBezTo>
                  <a:cubicBezTo>
                    <a:pt x="239814" y="1713470"/>
                    <a:pt x="238671" y="1712994"/>
                    <a:pt x="237528" y="1712613"/>
                  </a:cubicBezTo>
                  <a:cubicBezTo>
                    <a:pt x="236290" y="1709756"/>
                    <a:pt x="237909" y="1707851"/>
                    <a:pt x="237052" y="1706517"/>
                  </a:cubicBezTo>
                  <a:cubicBezTo>
                    <a:pt x="241243" y="1705279"/>
                    <a:pt x="246482" y="1704803"/>
                    <a:pt x="246577" y="1710518"/>
                  </a:cubicBezTo>
                  <a:cubicBezTo>
                    <a:pt x="252006" y="1711947"/>
                    <a:pt x="252102" y="1707374"/>
                    <a:pt x="254483" y="1705374"/>
                  </a:cubicBezTo>
                  <a:cubicBezTo>
                    <a:pt x="250863" y="1699850"/>
                    <a:pt x="244577" y="1704612"/>
                    <a:pt x="240957" y="1699088"/>
                  </a:cubicBezTo>
                  <a:cubicBezTo>
                    <a:pt x="240767" y="1701850"/>
                    <a:pt x="238671" y="1702422"/>
                    <a:pt x="235242" y="1701469"/>
                  </a:cubicBezTo>
                  <a:cubicBezTo>
                    <a:pt x="235052" y="1702707"/>
                    <a:pt x="234861" y="1703945"/>
                    <a:pt x="234671" y="1705279"/>
                  </a:cubicBezTo>
                  <a:cubicBezTo>
                    <a:pt x="234099" y="1705089"/>
                    <a:pt x="233528" y="1704993"/>
                    <a:pt x="232766" y="1704898"/>
                  </a:cubicBezTo>
                  <a:cubicBezTo>
                    <a:pt x="233909" y="1706994"/>
                    <a:pt x="232956" y="1710708"/>
                    <a:pt x="234766" y="1712327"/>
                  </a:cubicBezTo>
                  <a:cubicBezTo>
                    <a:pt x="232861" y="1712423"/>
                    <a:pt x="231242" y="1713185"/>
                    <a:pt x="230289" y="1714328"/>
                  </a:cubicBezTo>
                  <a:cubicBezTo>
                    <a:pt x="230289" y="1714328"/>
                    <a:pt x="230289" y="1714232"/>
                    <a:pt x="230289" y="1714232"/>
                  </a:cubicBezTo>
                  <a:cubicBezTo>
                    <a:pt x="229908" y="1714137"/>
                    <a:pt x="229718" y="1714137"/>
                    <a:pt x="229337" y="1714137"/>
                  </a:cubicBezTo>
                  <a:cubicBezTo>
                    <a:pt x="227051" y="1710994"/>
                    <a:pt x="231242" y="1710232"/>
                    <a:pt x="231051" y="1705660"/>
                  </a:cubicBezTo>
                  <a:cubicBezTo>
                    <a:pt x="224289" y="1706136"/>
                    <a:pt x="226194" y="1710327"/>
                    <a:pt x="226003" y="1714899"/>
                  </a:cubicBezTo>
                  <a:cubicBezTo>
                    <a:pt x="225717" y="1715185"/>
                    <a:pt x="225527" y="1715376"/>
                    <a:pt x="225336" y="1715661"/>
                  </a:cubicBezTo>
                  <a:cubicBezTo>
                    <a:pt x="222193" y="1714899"/>
                    <a:pt x="221622" y="1717090"/>
                    <a:pt x="219812" y="1717852"/>
                  </a:cubicBezTo>
                  <a:cubicBezTo>
                    <a:pt x="219240" y="1716804"/>
                    <a:pt x="218478" y="1715852"/>
                    <a:pt x="218002" y="1714804"/>
                  </a:cubicBezTo>
                  <a:cubicBezTo>
                    <a:pt x="218669" y="1714042"/>
                    <a:pt x="219336" y="1713280"/>
                    <a:pt x="219431" y="1711947"/>
                  </a:cubicBezTo>
                  <a:cubicBezTo>
                    <a:pt x="218955" y="1711947"/>
                    <a:pt x="218288" y="1712042"/>
                    <a:pt x="217621" y="1712137"/>
                  </a:cubicBezTo>
                  <a:cubicBezTo>
                    <a:pt x="217621" y="1712042"/>
                    <a:pt x="217621" y="1711947"/>
                    <a:pt x="217621" y="1711756"/>
                  </a:cubicBezTo>
                  <a:cubicBezTo>
                    <a:pt x="222765" y="1710994"/>
                    <a:pt x="221050" y="1715185"/>
                    <a:pt x="224765" y="1715471"/>
                  </a:cubicBezTo>
                  <a:cubicBezTo>
                    <a:pt x="225527" y="1710994"/>
                    <a:pt x="224860" y="1707470"/>
                    <a:pt x="221812" y="1705755"/>
                  </a:cubicBezTo>
                  <a:cubicBezTo>
                    <a:pt x="221431" y="1707565"/>
                    <a:pt x="221812" y="1710232"/>
                    <a:pt x="219621" y="1710327"/>
                  </a:cubicBezTo>
                  <a:cubicBezTo>
                    <a:pt x="213621" y="1708136"/>
                    <a:pt x="215145" y="1702517"/>
                    <a:pt x="216383" y="1698421"/>
                  </a:cubicBezTo>
                  <a:cubicBezTo>
                    <a:pt x="219431" y="1698993"/>
                    <a:pt x="223431" y="1696040"/>
                    <a:pt x="225622" y="1694230"/>
                  </a:cubicBezTo>
                  <a:cubicBezTo>
                    <a:pt x="221050" y="1696040"/>
                    <a:pt x="216859" y="1691277"/>
                    <a:pt x="214859" y="1695754"/>
                  </a:cubicBezTo>
                  <a:cubicBezTo>
                    <a:pt x="211716" y="1697087"/>
                    <a:pt x="207334" y="1695849"/>
                    <a:pt x="205905" y="1695087"/>
                  </a:cubicBezTo>
                  <a:cubicBezTo>
                    <a:pt x="207144" y="1692992"/>
                    <a:pt x="213049" y="1695373"/>
                    <a:pt x="213525" y="1692515"/>
                  </a:cubicBezTo>
                  <a:cubicBezTo>
                    <a:pt x="210001" y="1692611"/>
                    <a:pt x="209620" y="1690420"/>
                    <a:pt x="206286" y="1690420"/>
                  </a:cubicBezTo>
                  <a:cubicBezTo>
                    <a:pt x="205905" y="1692325"/>
                    <a:pt x="205429" y="1694040"/>
                    <a:pt x="202381" y="1693277"/>
                  </a:cubicBezTo>
                  <a:cubicBezTo>
                    <a:pt x="199809" y="1693277"/>
                    <a:pt x="200571" y="1688610"/>
                    <a:pt x="198762" y="1691468"/>
                  </a:cubicBezTo>
                  <a:cubicBezTo>
                    <a:pt x="205905" y="1696040"/>
                    <a:pt x="202191" y="1698802"/>
                    <a:pt x="197809" y="1704041"/>
                  </a:cubicBezTo>
                  <a:cubicBezTo>
                    <a:pt x="198381" y="1704422"/>
                    <a:pt x="199047" y="1704707"/>
                    <a:pt x="199619" y="1705089"/>
                  </a:cubicBezTo>
                  <a:cubicBezTo>
                    <a:pt x="198857" y="1706898"/>
                    <a:pt x="198095" y="1708613"/>
                    <a:pt x="196285" y="1709184"/>
                  </a:cubicBezTo>
                  <a:cubicBezTo>
                    <a:pt x="189427" y="1700898"/>
                    <a:pt x="179902" y="1710518"/>
                    <a:pt x="175711" y="1702040"/>
                  </a:cubicBezTo>
                  <a:cubicBezTo>
                    <a:pt x="171996" y="1703088"/>
                    <a:pt x="171996" y="1708422"/>
                    <a:pt x="165996" y="1706994"/>
                  </a:cubicBezTo>
                  <a:cubicBezTo>
                    <a:pt x="169615" y="1701469"/>
                    <a:pt x="161805" y="1703279"/>
                    <a:pt x="161519" y="1700326"/>
                  </a:cubicBezTo>
                  <a:cubicBezTo>
                    <a:pt x="164376" y="1696897"/>
                    <a:pt x="166472" y="1703660"/>
                    <a:pt x="168853" y="1699659"/>
                  </a:cubicBezTo>
                  <a:cubicBezTo>
                    <a:pt x="158566" y="1696135"/>
                    <a:pt x="169710" y="1691658"/>
                    <a:pt x="169234" y="1684324"/>
                  </a:cubicBezTo>
                  <a:cubicBezTo>
                    <a:pt x="166091" y="1682419"/>
                    <a:pt x="162662" y="1688134"/>
                    <a:pt x="162186" y="1683467"/>
                  </a:cubicBezTo>
                  <a:cubicBezTo>
                    <a:pt x="162852" y="1678037"/>
                    <a:pt x="169901" y="1676418"/>
                    <a:pt x="171425" y="1681562"/>
                  </a:cubicBezTo>
                  <a:cubicBezTo>
                    <a:pt x="172187" y="1680895"/>
                    <a:pt x="172663" y="1680323"/>
                    <a:pt x="172949" y="1679752"/>
                  </a:cubicBezTo>
                  <a:cubicBezTo>
                    <a:pt x="171996" y="1681562"/>
                    <a:pt x="171139" y="1683467"/>
                    <a:pt x="169710" y="1684800"/>
                  </a:cubicBezTo>
                  <a:cubicBezTo>
                    <a:pt x="176283" y="1682419"/>
                    <a:pt x="178283" y="1684515"/>
                    <a:pt x="176568" y="1691563"/>
                  </a:cubicBezTo>
                  <a:cubicBezTo>
                    <a:pt x="181331" y="1693754"/>
                    <a:pt x="187617" y="1689372"/>
                    <a:pt x="187617" y="1692325"/>
                  </a:cubicBezTo>
                  <a:cubicBezTo>
                    <a:pt x="181140" y="1694135"/>
                    <a:pt x="187713" y="1697469"/>
                    <a:pt x="190761" y="1700421"/>
                  </a:cubicBezTo>
                  <a:cubicBezTo>
                    <a:pt x="197428" y="1697373"/>
                    <a:pt x="185331" y="1693087"/>
                    <a:pt x="191427" y="1690991"/>
                  </a:cubicBezTo>
                  <a:cubicBezTo>
                    <a:pt x="191332" y="1691849"/>
                    <a:pt x="192761" y="1692897"/>
                    <a:pt x="193237" y="1691087"/>
                  </a:cubicBezTo>
                  <a:cubicBezTo>
                    <a:pt x="190094" y="1681943"/>
                    <a:pt x="174949" y="1688610"/>
                    <a:pt x="181426" y="1676037"/>
                  </a:cubicBezTo>
                  <a:cubicBezTo>
                    <a:pt x="176378" y="1674894"/>
                    <a:pt x="174473" y="1676990"/>
                    <a:pt x="173044" y="1679466"/>
                  </a:cubicBezTo>
                  <a:cubicBezTo>
                    <a:pt x="174854" y="1675180"/>
                    <a:pt x="164567" y="1672989"/>
                    <a:pt x="162281" y="1669560"/>
                  </a:cubicBezTo>
                  <a:cubicBezTo>
                    <a:pt x="162471" y="1677180"/>
                    <a:pt x="156375" y="1678037"/>
                    <a:pt x="146565" y="1678419"/>
                  </a:cubicBezTo>
                  <a:cubicBezTo>
                    <a:pt x="151422" y="1678990"/>
                    <a:pt x="149708" y="1686039"/>
                    <a:pt x="147041" y="1687658"/>
                  </a:cubicBezTo>
                  <a:cubicBezTo>
                    <a:pt x="151232" y="1688801"/>
                    <a:pt x="151232" y="1685372"/>
                    <a:pt x="156090" y="1687277"/>
                  </a:cubicBezTo>
                  <a:cubicBezTo>
                    <a:pt x="155709" y="1690325"/>
                    <a:pt x="160662" y="1689848"/>
                    <a:pt x="158757" y="1693754"/>
                  </a:cubicBezTo>
                  <a:cubicBezTo>
                    <a:pt x="155804" y="1692897"/>
                    <a:pt x="151041" y="1690706"/>
                    <a:pt x="148184" y="1692420"/>
                  </a:cubicBezTo>
                  <a:cubicBezTo>
                    <a:pt x="150470" y="1697373"/>
                    <a:pt x="158090" y="1698802"/>
                    <a:pt x="161043" y="1703279"/>
                  </a:cubicBezTo>
                  <a:cubicBezTo>
                    <a:pt x="161709" y="1708136"/>
                    <a:pt x="155709" y="1705565"/>
                    <a:pt x="156375" y="1710423"/>
                  </a:cubicBezTo>
                  <a:cubicBezTo>
                    <a:pt x="166758" y="1710708"/>
                    <a:pt x="165234" y="1715661"/>
                    <a:pt x="165900" y="1719281"/>
                  </a:cubicBezTo>
                  <a:cubicBezTo>
                    <a:pt x="171901" y="1721281"/>
                    <a:pt x="173901" y="1718805"/>
                    <a:pt x="175425" y="1715852"/>
                  </a:cubicBezTo>
                  <a:cubicBezTo>
                    <a:pt x="172854" y="1715280"/>
                    <a:pt x="168853" y="1715566"/>
                    <a:pt x="168567" y="1713470"/>
                  </a:cubicBezTo>
                  <a:cubicBezTo>
                    <a:pt x="168663" y="1708327"/>
                    <a:pt x="172568" y="1707374"/>
                    <a:pt x="175140" y="1705089"/>
                  </a:cubicBezTo>
                  <a:cubicBezTo>
                    <a:pt x="177711" y="1708898"/>
                    <a:pt x="180378" y="1712518"/>
                    <a:pt x="182379" y="1716614"/>
                  </a:cubicBezTo>
                  <a:cubicBezTo>
                    <a:pt x="182188" y="1716804"/>
                    <a:pt x="181998" y="1716995"/>
                    <a:pt x="181902" y="1717185"/>
                  </a:cubicBezTo>
                  <a:cubicBezTo>
                    <a:pt x="182283" y="1717281"/>
                    <a:pt x="182474" y="1717471"/>
                    <a:pt x="182855" y="1717566"/>
                  </a:cubicBezTo>
                  <a:cubicBezTo>
                    <a:pt x="183522" y="1719090"/>
                    <a:pt x="183998" y="1720710"/>
                    <a:pt x="184379" y="1722424"/>
                  </a:cubicBezTo>
                  <a:cubicBezTo>
                    <a:pt x="183903" y="1723186"/>
                    <a:pt x="183331" y="1723853"/>
                    <a:pt x="182855" y="1724519"/>
                  </a:cubicBezTo>
                  <a:cubicBezTo>
                    <a:pt x="178664" y="1724139"/>
                    <a:pt x="174473" y="1723757"/>
                    <a:pt x="172758" y="1721662"/>
                  </a:cubicBezTo>
                  <a:cubicBezTo>
                    <a:pt x="168282" y="1725758"/>
                    <a:pt x="167520" y="1731092"/>
                    <a:pt x="161519" y="1724901"/>
                  </a:cubicBezTo>
                  <a:cubicBezTo>
                    <a:pt x="160566" y="1729091"/>
                    <a:pt x="167710" y="1729282"/>
                    <a:pt x="162186" y="1732711"/>
                  </a:cubicBezTo>
                  <a:cubicBezTo>
                    <a:pt x="164757" y="1733282"/>
                    <a:pt x="168758" y="1732997"/>
                    <a:pt x="169044" y="1735092"/>
                  </a:cubicBezTo>
                  <a:cubicBezTo>
                    <a:pt x="167329" y="1743951"/>
                    <a:pt x="169615" y="1750237"/>
                    <a:pt x="169329" y="1758143"/>
                  </a:cubicBezTo>
                  <a:cubicBezTo>
                    <a:pt x="157804" y="1755285"/>
                    <a:pt x="161709" y="1769477"/>
                    <a:pt x="151708" y="1768335"/>
                  </a:cubicBezTo>
                  <a:cubicBezTo>
                    <a:pt x="151708" y="1765382"/>
                    <a:pt x="154185" y="1765191"/>
                    <a:pt x="154375" y="1762524"/>
                  </a:cubicBezTo>
                  <a:cubicBezTo>
                    <a:pt x="147993" y="1760143"/>
                    <a:pt x="150184" y="1767191"/>
                    <a:pt x="146469" y="1767668"/>
                  </a:cubicBezTo>
                  <a:cubicBezTo>
                    <a:pt x="144279" y="1764524"/>
                    <a:pt x="141421" y="1761857"/>
                    <a:pt x="138659" y="1759000"/>
                  </a:cubicBezTo>
                  <a:cubicBezTo>
                    <a:pt x="134563" y="1764906"/>
                    <a:pt x="140469" y="1765286"/>
                    <a:pt x="142278" y="1771764"/>
                  </a:cubicBezTo>
                  <a:cubicBezTo>
                    <a:pt x="131515" y="1771382"/>
                    <a:pt x="129324" y="1780622"/>
                    <a:pt x="123990" y="1786432"/>
                  </a:cubicBezTo>
                  <a:cubicBezTo>
                    <a:pt x="132277" y="1788051"/>
                    <a:pt x="138849" y="1787765"/>
                    <a:pt x="145422" y="1787575"/>
                  </a:cubicBezTo>
                  <a:cubicBezTo>
                    <a:pt x="146088" y="1785384"/>
                    <a:pt x="145612" y="1781955"/>
                    <a:pt x="148089" y="1781765"/>
                  </a:cubicBezTo>
                  <a:cubicBezTo>
                    <a:pt x="147041" y="1789575"/>
                    <a:pt x="151994" y="1787385"/>
                    <a:pt x="156471" y="1785861"/>
                  </a:cubicBezTo>
                  <a:cubicBezTo>
                    <a:pt x="156280" y="1787385"/>
                    <a:pt x="157614" y="1787861"/>
                    <a:pt x="157804" y="1789099"/>
                  </a:cubicBezTo>
                  <a:cubicBezTo>
                    <a:pt x="155994" y="1788909"/>
                    <a:pt x="155899" y="1787575"/>
                    <a:pt x="154470" y="1787099"/>
                  </a:cubicBezTo>
                  <a:cubicBezTo>
                    <a:pt x="159519" y="1794909"/>
                    <a:pt x="158376" y="1799386"/>
                    <a:pt x="165138" y="1800719"/>
                  </a:cubicBezTo>
                  <a:cubicBezTo>
                    <a:pt x="158947" y="1800815"/>
                    <a:pt x="156090" y="1804625"/>
                    <a:pt x="156280" y="1811959"/>
                  </a:cubicBezTo>
                  <a:cubicBezTo>
                    <a:pt x="166472" y="1809387"/>
                    <a:pt x="163995" y="1815007"/>
                    <a:pt x="167805" y="1819484"/>
                  </a:cubicBezTo>
                  <a:cubicBezTo>
                    <a:pt x="167139" y="1815198"/>
                    <a:pt x="175997" y="1821579"/>
                    <a:pt x="175330" y="1817388"/>
                  </a:cubicBezTo>
                  <a:cubicBezTo>
                    <a:pt x="164567" y="1814055"/>
                    <a:pt x="184569" y="1807959"/>
                    <a:pt x="178188" y="1810054"/>
                  </a:cubicBezTo>
                  <a:cubicBezTo>
                    <a:pt x="172663" y="1808625"/>
                    <a:pt x="173520" y="1814150"/>
                    <a:pt x="167139" y="1811769"/>
                  </a:cubicBezTo>
                  <a:cubicBezTo>
                    <a:pt x="168186" y="1808340"/>
                    <a:pt x="167710" y="1805958"/>
                    <a:pt x="166472" y="1803958"/>
                  </a:cubicBezTo>
                  <a:cubicBezTo>
                    <a:pt x="176568" y="1806815"/>
                    <a:pt x="186189" y="1807006"/>
                    <a:pt x="178283" y="1815007"/>
                  </a:cubicBezTo>
                  <a:cubicBezTo>
                    <a:pt x="180569" y="1813673"/>
                    <a:pt x="183712" y="1818436"/>
                    <a:pt x="183998" y="1819960"/>
                  </a:cubicBezTo>
                  <a:cubicBezTo>
                    <a:pt x="176759" y="1821960"/>
                    <a:pt x="183998" y="1824723"/>
                    <a:pt x="186474" y="1827961"/>
                  </a:cubicBezTo>
                  <a:cubicBezTo>
                    <a:pt x="183903" y="1829199"/>
                    <a:pt x="179712" y="1828628"/>
                    <a:pt x="178759" y="1831581"/>
                  </a:cubicBezTo>
                  <a:cubicBezTo>
                    <a:pt x="181140" y="1831676"/>
                    <a:pt x="184665" y="1837486"/>
                    <a:pt x="185617" y="1833962"/>
                  </a:cubicBezTo>
                  <a:cubicBezTo>
                    <a:pt x="181236" y="1830628"/>
                    <a:pt x="189903" y="1827104"/>
                    <a:pt x="190665" y="1823770"/>
                  </a:cubicBezTo>
                  <a:cubicBezTo>
                    <a:pt x="195999" y="1828914"/>
                    <a:pt x="200476" y="1824151"/>
                    <a:pt x="201619" y="1821579"/>
                  </a:cubicBezTo>
                  <a:cubicBezTo>
                    <a:pt x="201619" y="1821960"/>
                    <a:pt x="201905" y="1822151"/>
                    <a:pt x="201810" y="1822532"/>
                  </a:cubicBezTo>
                  <a:cubicBezTo>
                    <a:pt x="202953" y="1822627"/>
                    <a:pt x="203619" y="1822532"/>
                    <a:pt x="204286" y="1822246"/>
                  </a:cubicBezTo>
                  <a:cubicBezTo>
                    <a:pt x="205143" y="1823770"/>
                    <a:pt x="204858" y="1826056"/>
                    <a:pt x="204286" y="1828532"/>
                  </a:cubicBezTo>
                  <a:cubicBezTo>
                    <a:pt x="210001" y="1830819"/>
                    <a:pt x="207715" y="1824151"/>
                    <a:pt x="208953" y="1821484"/>
                  </a:cubicBezTo>
                  <a:cubicBezTo>
                    <a:pt x="208001" y="1821294"/>
                    <a:pt x="207144" y="1821008"/>
                    <a:pt x="206477" y="1820722"/>
                  </a:cubicBezTo>
                  <a:cubicBezTo>
                    <a:pt x="207715" y="1819674"/>
                    <a:pt x="209239" y="1818912"/>
                    <a:pt x="212954" y="1820246"/>
                  </a:cubicBezTo>
                  <a:cubicBezTo>
                    <a:pt x="213906" y="1816245"/>
                    <a:pt x="210477" y="1815578"/>
                    <a:pt x="207715" y="1814245"/>
                  </a:cubicBezTo>
                  <a:cubicBezTo>
                    <a:pt x="209715" y="1813673"/>
                    <a:pt x="210858" y="1812626"/>
                    <a:pt x="210382" y="1810816"/>
                  </a:cubicBezTo>
                  <a:cubicBezTo>
                    <a:pt x="214478" y="1811864"/>
                    <a:pt x="211144" y="1817674"/>
                    <a:pt x="214668" y="1819103"/>
                  </a:cubicBezTo>
                  <a:cubicBezTo>
                    <a:pt x="216669" y="1813864"/>
                    <a:pt x="223241" y="1817960"/>
                    <a:pt x="225336" y="1820436"/>
                  </a:cubicBezTo>
                  <a:cubicBezTo>
                    <a:pt x="226384" y="1816626"/>
                    <a:pt x="229146" y="1814626"/>
                    <a:pt x="234004" y="1815007"/>
                  </a:cubicBezTo>
                  <a:cubicBezTo>
                    <a:pt x="233528" y="1816245"/>
                    <a:pt x="233814" y="1817579"/>
                    <a:pt x="235242" y="1818722"/>
                  </a:cubicBezTo>
                  <a:cubicBezTo>
                    <a:pt x="235909" y="1816340"/>
                    <a:pt x="239338" y="1817960"/>
                    <a:pt x="240767" y="1819103"/>
                  </a:cubicBezTo>
                  <a:cubicBezTo>
                    <a:pt x="241719" y="1816150"/>
                    <a:pt x="245053" y="1815483"/>
                    <a:pt x="245053" y="1811578"/>
                  </a:cubicBezTo>
                  <a:cubicBezTo>
                    <a:pt x="241815" y="1810530"/>
                    <a:pt x="238576" y="1811102"/>
                    <a:pt x="236385" y="1812435"/>
                  </a:cubicBezTo>
                  <a:cubicBezTo>
                    <a:pt x="232671" y="1810626"/>
                    <a:pt x="225717" y="1812149"/>
                    <a:pt x="225146" y="1809578"/>
                  </a:cubicBezTo>
                  <a:cubicBezTo>
                    <a:pt x="228194" y="1806530"/>
                    <a:pt x="235052" y="1807768"/>
                    <a:pt x="236862" y="1803386"/>
                  </a:cubicBezTo>
                  <a:cubicBezTo>
                    <a:pt x="229432" y="1800910"/>
                    <a:pt x="226860" y="1803863"/>
                    <a:pt x="222288" y="1804625"/>
                  </a:cubicBezTo>
                  <a:cubicBezTo>
                    <a:pt x="219907" y="1803577"/>
                    <a:pt x="218859" y="1802529"/>
                    <a:pt x="218478" y="1801672"/>
                  </a:cubicBezTo>
                  <a:cubicBezTo>
                    <a:pt x="219336" y="1801577"/>
                    <a:pt x="220383" y="1801577"/>
                    <a:pt x="221812" y="1801958"/>
                  </a:cubicBezTo>
                  <a:cubicBezTo>
                    <a:pt x="221907" y="1800434"/>
                    <a:pt x="221241" y="1799291"/>
                    <a:pt x="220383" y="1798338"/>
                  </a:cubicBezTo>
                  <a:cubicBezTo>
                    <a:pt x="222003" y="1797100"/>
                    <a:pt x="224098" y="1795766"/>
                    <a:pt x="225527" y="1794338"/>
                  </a:cubicBezTo>
                  <a:cubicBezTo>
                    <a:pt x="222765" y="1793861"/>
                    <a:pt x="224670" y="1790337"/>
                    <a:pt x="220669" y="1790623"/>
                  </a:cubicBezTo>
                  <a:cubicBezTo>
                    <a:pt x="219717" y="1793481"/>
                    <a:pt x="222669" y="1793861"/>
                    <a:pt x="223622" y="1795576"/>
                  </a:cubicBezTo>
                  <a:cubicBezTo>
                    <a:pt x="221431" y="1795481"/>
                    <a:pt x="219431" y="1795766"/>
                    <a:pt x="217716" y="1796243"/>
                  </a:cubicBezTo>
                  <a:cubicBezTo>
                    <a:pt x="214097" y="1794243"/>
                    <a:pt x="209239" y="1793099"/>
                    <a:pt x="206858" y="1791194"/>
                  </a:cubicBezTo>
                  <a:cubicBezTo>
                    <a:pt x="208477" y="1788432"/>
                    <a:pt x="211525" y="1787194"/>
                    <a:pt x="214668" y="1786146"/>
                  </a:cubicBezTo>
                  <a:cubicBezTo>
                    <a:pt x="217621" y="1787670"/>
                    <a:pt x="220955" y="1788909"/>
                    <a:pt x="222955" y="1786337"/>
                  </a:cubicBezTo>
                  <a:cubicBezTo>
                    <a:pt x="221241" y="1786146"/>
                    <a:pt x="220479" y="1785194"/>
                    <a:pt x="220002" y="1784051"/>
                  </a:cubicBezTo>
                  <a:cubicBezTo>
                    <a:pt x="221336" y="1783384"/>
                    <a:pt x="222384" y="1782432"/>
                    <a:pt x="223146" y="1781193"/>
                  </a:cubicBezTo>
                  <a:cubicBezTo>
                    <a:pt x="223336" y="1782622"/>
                    <a:pt x="223431" y="1784241"/>
                    <a:pt x="222860" y="1786337"/>
                  </a:cubicBezTo>
                  <a:cubicBezTo>
                    <a:pt x="222955" y="1786337"/>
                    <a:pt x="222955" y="1786337"/>
                    <a:pt x="222955" y="1786337"/>
                  </a:cubicBezTo>
                  <a:cubicBezTo>
                    <a:pt x="226003" y="1789194"/>
                    <a:pt x="230480" y="1786337"/>
                    <a:pt x="232956" y="1782432"/>
                  </a:cubicBezTo>
                  <a:cubicBezTo>
                    <a:pt x="236100" y="1782432"/>
                    <a:pt x="237147" y="1780145"/>
                    <a:pt x="241624" y="1781479"/>
                  </a:cubicBezTo>
                  <a:cubicBezTo>
                    <a:pt x="238767" y="1773573"/>
                    <a:pt x="255912" y="1776716"/>
                    <a:pt x="248101" y="1769382"/>
                  </a:cubicBezTo>
                  <a:cubicBezTo>
                    <a:pt x="246577" y="1772335"/>
                    <a:pt x="242862" y="1773192"/>
                    <a:pt x="238576" y="1773383"/>
                  </a:cubicBezTo>
                  <a:cubicBezTo>
                    <a:pt x="240195" y="1768715"/>
                    <a:pt x="237147" y="1767477"/>
                    <a:pt x="237433" y="1763858"/>
                  </a:cubicBezTo>
                  <a:cubicBezTo>
                    <a:pt x="239910" y="1764048"/>
                    <a:pt x="242291" y="1764239"/>
                    <a:pt x="244767" y="1764429"/>
                  </a:cubicBezTo>
                  <a:cubicBezTo>
                    <a:pt x="246291" y="1758238"/>
                    <a:pt x="231623" y="1750904"/>
                    <a:pt x="230385" y="1760238"/>
                  </a:cubicBezTo>
                  <a:cubicBezTo>
                    <a:pt x="233147" y="1765096"/>
                    <a:pt x="238957" y="1755952"/>
                    <a:pt x="241434" y="1761000"/>
                  </a:cubicBezTo>
                  <a:cubicBezTo>
                    <a:pt x="228575" y="1762048"/>
                    <a:pt x="238100" y="1773573"/>
                    <a:pt x="234385" y="1779574"/>
                  </a:cubicBezTo>
                  <a:cubicBezTo>
                    <a:pt x="234957" y="1777574"/>
                    <a:pt x="234957" y="1775478"/>
                    <a:pt x="233814" y="1773954"/>
                  </a:cubicBezTo>
                  <a:cubicBezTo>
                    <a:pt x="232099" y="1776907"/>
                    <a:pt x="229813" y="1779193"/>
                    <a:pt x="227527" y="1781574"/>
                  </a:cubicBezTo>
                  <a:cubicBezTo>
                    <a:pt x="226860" y="1779002"/>
                    <a:pt x="225432" y="1776050"/>
                    <a:pt x="224098" y="1773764"/>
                  </a:cubicBezTo>
                  <a:cubicBezTo>
                    <a:pt x="227146" y="1770906"/>
                    <a:pt x="230670" y="1767668"/>
                    <a:pt x="226289" y="1763858"/>
                  </a:cubicBezTo>
                  <a:cubicBezTo>
                    <a:pt x="219526" y="1774335"/>
                    <a:pt x="214097" y="1760048"/>
                    <a:pt x="205239" y="1759667"/>
                  </a:cubicBezTo>
                  <a:cubicBezTo>
                    <a:pt x="204858" y="1760619"/>
                    <a:pt x="204477" y="1761286"/>
                    <a:pt x="204000" y="1761953"/>
                  </a:cubicBezTo>
                  <a:cubicBezTo>
                    <a:pt x="203048" y="1760715"/>
                    <a:pt x="202095" y="1759381"/>
                    <a:pt x="201048" y="1758048"/>
                  </a:cubicBezTo>
                  <a:cubicBezTo>
                    <a:pt x="199905" y="1759286"/>
                    <a:pt x="195809" y="1762715"/>
                    <a:pt x="196666" y="1765382"/>
                  </a:cubicBezTo>
                  <a:cubicBezTo>
                    <a:pt x="193142" y="1765477"/>
                    <a:pt x="188951" y="1764620"/>
                    <a:pt x="184855" y="1764524"/>
                  </a:cubicBezTo>
                  <a:cubicBezTo>
                    <a:pt x="185522" y="1763762"/>
                    <a:pt x="185998" y="1762810"/>
                    <a:pt x="185998" y="1761667"/>
                  </a:cubicBezTo>
                  <a:cubicBezTo>
                    <a:pt x="180855" y="1759286"/>
                    <a:pt x="177616" y="1760238"/>
                    <a:pt x="176473" y="1765668"/>
                  </a:cubicBezTo>
                  <a:cubicBezTo>
                    <a:pt x="177807" y="1767001"/>
                    <a:pt x="180188" y="1767096"/>
                    <a:pt x="182379" y="1766334"/>
                  </a:cubicBezTo>
                  <a:cubicBezTo>
                    <a:pt x="181140" y="1770049"/>
                    <a:pt x="176949" y="1770430"/>
                    <a:pt x="172949" y="1771002"/>
                  </a:cubicBezTo>
                  <a:cubicBezTo>
                    <a:pt x="175616" y="1765572"/>
                    <a:pt x="169901" y="1765668"/>
                    <a:pt x="168758" y="1762715"/>
                  </a:cubicBezTo>
                  <a:cubicBezTo>
                    <a:pt x="171520" y="1758238"/>
                    <a:pt x="176949" y="1756714"/>
                    <a:pt x="179331" y="1751761"/>
                  </a:cubicBezTo>
                  <a:cubicBezTo>
                    <a:pt x="173044" y="1751952"/>
                    <a:pt x="171234" y="1749570"/>
                    <a:pt x="171044" y="1746236"/>
                  </a:cubicBezTo>
                  <a:cubicBezTo>
                    <a:pt x="175235" y="1746618"/>
                    <a:pt x="176568" y="1744236"/>
                    <a:pt x="178283" y="1742045"/>
                  </a:cubicBezTo>
                  <a:cubicBezTo>
                    <a:pt x="175806" y="1741855"/>
                    <a:pt x="176854" y="1739188"/>
                    <a:pt x="174854" y="1738616"/>
                  </a:cubicBezTo>
                  <a:cubicBezTo>
                    <a:pt x="173806" y="1739474"/>
                    <a:pt x="172377" y="1740140"/>
                    <a:pt x="171425" y="1741093"/>
                  </a:cubicBezTo>
                  <a:cubicBezTo>
                    <a:pt x="172187" y="1736521"/>
                    <a:pt x="173235" y="1731663"/>
                    <a:pt x="169996" y="1728901"/>
                  </a:cubicBezTo>
                  <a:cubicBezTo>
                    <a:pt x="175997" y="1734616"/>
                    <a:pt x="175140" y="1729091"/>
                    <a:pt x="184188" y="1730711"/>
                  </a:cubicBezTo>
                  <a:cubicBezTo>
                    <a:pt x="181712" y="1734902"/>
                    <a:pt x="187046" y="1733949"/>
                    <a:pt x="190284" y="1734426"/>
                  </a:cubicBezTo>
                  <a:cubicBezTo>
                    <a:pt x="190951" y="1734807"/>
                    <a:pt x="191618" y="1735187"/>
                    <a:pt x="192189" y="1735664"/>
                  </a:cubicBezTo>
                  <a:cubicBezTo>
                    <a:pt x="192189" y="1735949"/>
                    <a:pt x="192189" y="1736140"/>
                    <a:pt x="192189" y="1736426"/>
                  </a:cubicBezTo>
                  <a:cubicBezTo>
                    <a:pt x="192285" y="1736426"/>
                    <a:pt x="192380" y="1736426"/>
                    <a:pt x="192475" y="1736426"/>
                  </a:cubicBezTo>
                  <a:cubicBezTo>
                    <a:pt x="192570" y="1736140"/>
                    <a:pt x="192380" y="1735949"/>
                    <a:pt x="192380" y="1735759"/>
                  </a:cubicBezTo>
                  <a:cubicBezTo>
                    <a:pt x="195237" y="1737759"/>
                    <a:pt x="197619" y="1740140"/>
                    <a:pt x="198666" y="1743569"/>
                  </a:cubicBezTo>
                  <a:cubicBezTo>
                    <a:pt x="193047" y="1743379"/>
                    <a:pt x="190856" y="1737473"/>
                    <a:pt x="185903" y="1741093"/>
                  </a:cubicBezTo>
                  <a:cubicBezTo>
                    <a:pt x="186379" y="1745189"/>
                    <a:pt x="188951" y="1747761"/>
                    <a:pt x="191332" y="1750427"/>
                  </a:cubicBezTo>
                  <a:cubicBezTo>
                    <a:pt x="191808" y="1751570"/>
                    <a:pt x="191618" y="1752999"/>
                    <a:pt x="189713" y="1756047"/>
                  </a:cubicBezTo>
                  <a:cubicBezTo>
                    <a:pt x="193237" y="1756047"/>
                    <a:pt x="192951" y="1758524"/>
                    <a:pt x="194571" y="1759762"/>
                  </a:cubicBezTo>
                  <a:cubicBezTo>
                    <a:pt x="196190" y="1756905"/>
                    <a:pt x="199809" y="1756333"/>
                    <a:pt x="204096" y="1756333"/>
                  </a:cubicBezTo>
                  <a:cubicBezTo>
                    <a:pt x="204667" y="1755476"/>
                    <a:pt x="204667" y="1754999"/>
                    <a:pt x="204572" y="1754523"/>
                  </a:cubicBezTo>
                  <a:cubicBezTo>
                    <a:pt x="208953" y="1753952"/>
                    <a:pt x="212287" y="1752618"/>
                    <a:pt x="215907" y="1752047"/>
                  </a:cubicBezTo>
                  <a:cubicBezTo>
                    <a:pt x="216002" y="1752714"/>
                    <a:pt x="216288" y="1753285"/>
                    <a:pt x="217145" y="1753380"/>
                  </a:cubicBezTo>
                  <a:cubicBezTo>
                    <a:pt x="216954" y="1752904"/>
                    <a:pt x="216764" y="1752428"/>
                    <a:pt x="216669" y="1751952"/>
                  </a:cubicBezTo>
                  <a:cubicBezTo>
                    <a:pt x="220193" y="1751380"/>
                    <a:pt x="224003" y="1751570"/>
                    <a:pt x="229242" y="1753857"/>
                  </a:cubicBezTo>
                  <a:cubicBezTo>
                    <a:pt x="228670" y="1746618"/>
                    <a:pt x="222669" y="1745189"/>
                    <a:pt x="216383" y="1746332"/>
                  </a:cubicBezTo>
                  <a:cubicBezTo>
                    <a:pt x="216192" y="1744427"/>
                    <a:pt x="215526" y="1742903"/>
                    <a:pt x="213430" y="1742236"/>
                  </a:cubicBezTo>
                  <a:cubicBezTo>
                    <a:pt x="213430" y="1742045"/>
                    <a:pt x="213525" y="1741855"/>
                    <a:pt x="213430" y="1741569"/>
                  </a:cubicBezTo>
                  <a:cubicBezTo>
                    <a:pt x="207048" y="1740140"/>
                    <a:pt x="207620" y="1745665"/>
                    <a:pt x="205620" y="1748523"/>
                  </a:cubicBezTo>
                  <a:cubicBezTo>
                    <a:pt x="205905" y="1747189"/>
                    <a:pt x="205620" y="1745760"/>
                    <a:pt x="205239" y="1744617"/>
                  </a:cubicBezTo>
                  <a:cubicBezTo>
                    <a:pt x="206477" y="1743951"/>
                    <a:pt x="207525" y="1743093"/>
                    <a:pt x="207810" y="1741474"/>
                  </a:cubicBezTo>
                  <a:cubicBezTo>
                    <a:pt x="207810" y="1741474"/>
                    <a:pt x="207810" y="1741474"/>
                    <a:pt x="207906" y="1741474"/>
                  </a:cubicBezTo>
                  <a:cubicBezTo>
                    <a:pt x="209811" y="1737378"/>
                    <a:pt x="203334" y="1731854"/>
                    <a:pt x="199714" y="1735854"/>
                  </a:cubicBezTo>
                  <a:cubicBezTo>
                    <a:pt x="201429" y="1736426"/>
                    <a:pt x="202000" y="1737283"/>
                    <a:pt x="202000" y="1738331"/>
                  </a:cubicBezTo>
                  <a:cubicBezTo>
                    <a:pt x="198381" y="1736711"/>
                    <a:pt x="196190" y="1735092"/>
                    <a:pt x="201333" y="1731282"/>
                  </a:cubicBezTo>
                  <a:cubicBezTo>
                    <a:pt x="200000" y="1731377"/>
                    <a:pt x="198857" y="1731377"/>
                    <a:pt x="197809" y="1731187"/>
                  </a:cubicBezTo>
                  <a:cubicBezTo>
                    <a:pt x="201048" y="1730235"/>
                    <a:pt x="204953" y="1730330"/>
                    <a:pt x="207620" y="1731759"/>
                  </a:cubicBezTo>
                  <a:cubicBezTo>
                    <a:pt x="209620" y="1736140"/>
                    <a:pt x="214287" y="1738807"/>
                    <a:pt x="217526" y="1737093"/>
                  </a:cubicBezTo>
                  <a:cubicBezTo>
                    <a:pt x="212954" y="1736521"/>
                    <a:pt x="217431" y="1731759"/>
                    <a:pt x="218002" y="1730806"/>
                  </a:cubicBezTo>
                  <a:cubicBezTo>
                    <a:pt x="216859" y="1730235"/>
                    <a:pt x="215811" y="1729663"/>
                    <a:pt x="214764" y="1729091"/>
                  </a:cubicBezTo>
                  <a:cubicBezTo>
                    <a:pt x="214668" y="1726710"/>
                    <a:pt x="213335" y="1724329"/>
                    <a:pt x="210573" y="1723186"/>
                  </a:cubicBezTo>
                  <a:cubicBezTo>
                    <a:pt x="211525" y="1723472"/>
                    <a:pt x="212478" y="1723567"/>
                    <a:pt x="213335" y="1723757"/>
                  </a:cubicBezTo>
                  <a:cubicBezTo>
                    <a:pt x="213811" y="1724424"/>
                    <a:pt x="214192" y="1725091"/>
                    <a:pt x="214573" y="1725758"/>
                  </a:cubicBezTo>
                  <a:cubicBezTo>
                    <a:pt x="214954" y="1724996"/>
                    <a:pt x="215526" y="1724519"/>
                    <a:pt x="216192" y="1724043"/>
                  </a:cubicBezTo>
                  <a:cubicBezTo>
                    <a:pt x="217335" y="1724139"/>
                    <a:pt x="218574" y="1724139"/>
                    <a:pt x="219717" y="1724139"/>
                  </a:cubicBezTo>
                  <a:cubicBezTo>
                    <a:pt x="215716" y="1731187"/>
                    <a:pt x="225336" y="1736235"/>
                    <a:pt x="222669" y="1740522"/>
                  </a:cubicBezTo>
                  <a:cubicBezTo>
                    <a:pt x="229432" y="1740522"/>
                    <a:pt x="233147" y="1737378"/>
                    <a:pt x="239624" y="1736997"/>
                  </a:cubicBezTo>
                  <a:cubicBezTo>
                    <a:pt x="239338" y="1738998"/>
                    <a:pt x="237052" y="1738998"/>
                    <a:pt x="237338" y="1741569"/>
                  </a:cubicBezTo>
                  <a:cubicBezTo>
                    <a:pt x="242291" y="1743093"/>
                    <a:pt x="241243" y="1738712"/>
                    <a:pt x="244958" y="1738998"/>
                  </a:cubicBezTo>
                  <a:cubicBezTo>
                    <a:pt x="245339" y="1740998"/>
                    <a:pt x="246863" y="1742331"/>
                    <a:pt x="247625" y="1744046"/>
                  </a:cubicBezTo>
                  <a:cubicBezTo>
                    <a:pt x="244005" y="1744522"/>
                    <a:pt x="240767" y="1744522"/>
                    <a:pt x="236004" y="1743665"/>
                  </a:cubicBezTo>
                  <a:cubicBezTo>
                    <a:pt x="235623" y="1742903"/>
                    <a:pt x="235052" y="1742236"/>
                    <a:pt x="233718" y="1741284"/>
                  </a:cubicBezTo>
                  <a:cubicBezTo>
                    <a:pt x="232956" y="1741760"/>
                    <a:pt x="232575" y="1742331"/>
                    <a:pt x="232099" y="1742807"/>
                  </a:cubicBezTo>
                  <a:cubicBezTo>
                    <a:pt x="231718" y="1742712"/>
                    <a:pt x="231528" y="1742712"/>
                    <a:pt x="231147" y="1742617"/>
                  </a:cubicBezTo>
                  <a:cubicBezTo>
                    <a:pt x="231147" y="1743093"/>
                    <a:pt x="231242" y="1743474"/>
                    <a:pt x="231242" y="1743855"/>
                  </a:cubicBezTo>
                  <a:cubicBezTo>
                    <a:pt x="230670" y="1744903"/>
                    <a:pt x="230766" y="1745951"/>
                    <a:pt x="231623" y="1746998"/>
                  </a:cubicBezTo>
                  <a:cubicBezTo>
                    <a:pt x="232385" y="1750427"/>
                    <a:pt x="234290" y="1753094"/>
                    <a:pt x="238481" y="1754333"/>
                  </a:cubicBezTo>
                  <a:cubicBezTo>
                    <a:pt x="239433" y="1752904"/>
                    <a:pt x="240481" y="1752142"/>
                    <a:pt x="241624" y="1751475"/>
                  </a:cubicBezTo>
                  <a:cubicBezTo>
                    <a:pt x="243434" y="1753285"/>
                    <a:pt x="244482" y="1755571"/>
                    <a:pt x="247339" y="1756523"/>
                  </a:cubicBezTo>
                  <a:cubicBezTo>
                    <a:pt x="247815" y="1755381"/>
                    <a:pt x="247625" y="1753380"/>
                    <a:pt x="249435" y="1753571"/>
                  </a:cubicBezTo>
                  <a:cubicBezTo>
                    <a:pt x="258960" y="1757095"/>
                    <a:pt x="251340" y="1769001"/>
                    <a:pt x="258483" y="1771382"/>
                  </a:cubicBezTo>
                  <a:cubicBezTo>
                    <a:pt x="258293" y="1773097"/>
                    <a:pt x="258198" y="1774907"/>
                    <a:pt x="258007" y="1776716"/>
                  </a:cubicBezTo>
                  <a:cubicBezTo>
                    <a:pt x="257626" y="1777098"/>
                    <a:pt x="257245" y="1777478"/>
                    <a:pt x="256769" y="1777860"/>
                  </a:cubicBezTo>
                  <a:cubicBezTo>
                    <a:pt x="257245" y="1777955"/>
                    <a:pt x="257531" y="1777860"/>
                    <a:pt x="257912" y="1777955"/>
                  </a:cubicBezTo>
                  <a:cubicBezTo>
                    <a:pt x="257721" y="1781098"/>
                    <a:pt x="257817" y="1784336"/>
                    <a:pt x="258864" y="1787765"/>
                  </a:cubicBezTo>
                  <a:cubicBezTo>
                    <a:pt x="257150" y="1786146"/>
                    <a:pt x="254673" y="1786241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49625" y="1788051"/>
                    <a:pt x="247244" y="1790147"/>
                    <a:pt x="246768" y="1792242"/>
                  </a:cubicBezTo>
                  <a:cubicBezTo>
                    <a:pt x="245434" y="1792909"/>
                    <a:pt x="244005" y="1793481"/>
                    <a:pt x="242672" y="1794147"/>
                  </a:cubicBezTo>
                  <a:cubicBezTo>
                    <a:pt x="239338" y="1791099"/>
                    <a:pt x="233623" y="1789861"/>
                    <a:pt x="230289" y="1786908"/>
                  </a:cubicBezTo>
                  <a:cubicBezTo>
                    <a:pt x="229432" y="1790528"/>
                    <a:pt x="230099" y="1792909"/>
                    <a:pt x="231528" y="1794909"/>
                  </a:cubicBezTo>
                  <a:cubicBezTo>
                    <a:pt x="240100" y="1792814"/>
                    <a:pt x="247149" y="1800148"/>
                    <a:pt x="255054" y="1796528"/>
                  </a:cubicBezTo>
                  <a:cubicBezTo>
                    <a:pt x="258102" y="1797195"/>
                    <a:pt x="259245" y="1799005"/>
                    <a:pt x="258674" y="1801958"/>
                  </a:cubicBezTo>
                  <a:cubicBezTo>
                    <a:pt x="257340" y="1802529"/>
                    <a:pt x="255816" y="1802815"/>
                    <a:pt x="253149" y="1802815"/>
                  </a:cubicBezTo>
                  <a:cubicBezTo>
                    <a:pt x="251816" y="1808244"/>
                    <a:pt x="259341" y="1807101"/>
                    <a:pt x="257912" y="1812626"/>
                  </a:cubicBezTo>
                  <a:cubicBezTo>
                    <a:pt x="255340" y="1812054"/>
                    <a:pt x="255054" y="1809768"/>
                    <a:pt x="252673" y="1809102"/>
                  </a:cubicBezTo>
                  <a:cubicBezTo>
                    <a:pt x="250768" y="1813769"/>
                    <a:pt x="251911" y="1817102"/>
                    <a:pt x="250101" y="1818341"/>
                  </a:cubicBezTo>
                  <a:cubicBezTo>
                    <a:pt x="250006" y="1816436"/>
                    <a:pt x="247339" y="1816436"/>
                    <a:pt x="244767" y="1816340"/>
                  </a:cubicBezTo>
                  <a:cubicBezTo>
                    <a:pt x="247720" y="1824437"/>
                    <a:pt x="234385" y="1821484"/>
                    <a:pt x="229527" y="1823103"/>
                  </a:cubicBezTo>
                  <a:cubicBezTo>
                    <a:pt x="229623" y="1823389"/>
                    <a:pt x="229623" y="1823580"/>
                    <a:pt x="229718" y="1823770"/>
                  </a:cubicBezTo>
                  <a:cubicBezTo>
                    <a:pt x="227813" y="1824437"/>
                    <a:pt x="226194" y="1825389"/>
                    <a:pt x="224574" y="1826437"/>
                  </a:cubicBezTo>
                  <a:cubicBezTo>
                    <a:pt x="226670" y="1827009"/>
                    <a:pt x="225432" y="1828247"/>
                    <a:pt x="224193" y="1829485"/>
                  </a:cubicBezTo>
                  <a:cubicBezTo>
                    <a:pt x="227432" y="1830437"/>
                    <a:pt x="229432" y="1831104"/>
                    <a:pt x="231337" y="1831771"/>
                  </a:cubicBezTo>
                  <a:cubicBezTo>
                    <a:pt x="231147" y="1832438"/>
                    <a:pt x="230861" y="1833200"/>
                    <a:pt x="230575" y="1834152"/>
                  </a:cubicBezTo>
                  <a:cubicBezTo>
                    <a:pt x="233052" y="1834914"/>
                    <a:pt x="233909" y="1834057"/>
                    <a:pt x="234385" y="1832723"/>
                  </a:cubicBezTo>
                  <a:cubicBezTo>
                    <a:pt x="236004" y="1833200"/>
                    <a:pt x="237909" y="1833771"/>
                    <a:pt x="240576" y="1834438"/>
                  </a:cubicBezTo>
                  <a:cubicBezTo>
                    <a:pt x="241148" y="1835010"/>
                    <a:pt x="241529" y="1835676"/>
                    <a:pt x="241434" y="1836534"/>
                  </a:cubicBezTo>
                  <a:cubicBezTo>
                    <a:pt x="237814" y="1836819"/>
                    <a:pt x="223146" y="1835200"/>
                    <a:pt x="220002" y="1827104"/>
                  </a:cubicBezTo>
                  <a:cubicBezTo>
                    <a:pt x="220193" y="1824532"/>
                    <a:pt x="225146" y="1826627"/>
                    <a:pt x="225813" y="1824341"/>
                  </a:cubicBezTo>
                  <a:cubicBezTo>
                    <a:pt x="221050" y="1819579"/>
                    <a:pt x="219621" y="1826818"/>
                    <a:pt x="214573" y="1826627"/>
                  </a:cubicBezTo>
                  <a:cubicBezTo>
                    <a:pt x="214478" y="1832723"/>
                    <a:pt x="218669" y="1841486"/>
                    <a:pt x="209715" y="1842058"/>
                  </a:cubicBezTo>
                  <a:cubicBezTo>
                    <a:pt x="215430" y="1835581"/>
                    <a:pt x="204286" y="1838724"/>
                    <a:pt x="202953" y="1833676"/>
                  </a:cubicBezTo>
                  <a:cubicBezTo>
                    <a:pt x="200571" y="1838629"/>
                    <a:pt x="191427" y="1828532"/>
                    <a:pt x="188189" y="1834152"/>
                  </a:cubicBezTo>
                  <a:cubicBezTo>
                    <a:pt x="191713" y="1837200"/>
                    <a:pt x="193809" y="1838343"/>
                    <a:pt x="193904" y="1841201"/>
                  </a:cubicBezTo>
                  <a:cubicBezTo>
                    <a:pt x="192094" y="1840915"/>
                    <a:pt x="190475" y="1841391"/>
                    <a:pt x="189713" y="1843677"/>
                  </a:cubicBezTo>
                  <a:cubicBezTo>
                    <a:pt x="194094" y="1842630"/>
                    <a:pt x="192856" y="1845201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666" y="1848059"/>
                    <a:pt x="192951" y="1848821"/>
                    <a:pt x="194380" y="1848821"/>
                  </a:cubicBezTo>
                  <a:cubicBezTo>
                    <a:pt x="194952" y="1847106"/>
                    <a:pt x="197428" y="1847487"/>
                    <a:pt x="199905" y="1847964"/>
                  </a:cubicBezTo>
                  <a:cubicBezTo>
                    <a:pt x="200000" y="1847392"/>
                    <a:pt x="200095" y="1846725"/>
                    <a:pt x="200190" y="1846154"/>
                  </a:cubicBezTo>
                  <a:cubicBezTo>
                    <a:pt x="201238" y="1845582"/>
                    <a:pt x="201143" y="1844820"/>
                    <a:pt x="200476" y="1843963"/>
                  </a:cubicBezTo>
                  <a:cubicBezTo>
                    <a:pt x="200476" y="1843773"/>
                    <a:pt x="200571" y="1843677"/>
                    <a:pt x="200571" y="1843487"/>
                  </a:cubicBezTo>
                  <a:cubicBezTo>
                    <a:pt x="200286" y="1843391"/>
                    <a:pt x="200000" y="1843296"/>
                    <a:pt x="199714" y="1843201"/>
                  </a:cubicBezTo>
                  <a:cubicBezTo>
                    <a:pt x="198952" y="1842534"/>
                    <a:pt x="197904" y="1841868"/>
                    <a:pt x="196857" y="1841106"/>
                  </a:cubicBezTo>
                  <a:cubicBezTo>
                    <a:pt x="199143" y="1839486"/>
                    <a:pt x="203429" y="1839867"/>
                    <a:pt x="208001" y="1840344"/>
                  </a:cubicBezTo>
                  <a:cubicBezTo>
                    <a:pt x="209239" y="1843296"/>
                    <a:pt x="209906" y="1846820"/>
                    <a:pt x="212954" y="1848535"/>
                  </a:cubicBezTo>
                  <a:cubicBezTo>
                    <a:pt x="211430" y="1848059"/>
                    <a:pt x="210382" y="1848154"/>
                    <a:pt x="209620" y="1848440"/>
                  </a:cubicBezTo>
                  <a:cubicBezTo>
                    <a:pt x="207144" y="1846630"/>
                    <a:pt x="205048" y="1849487"/>
                    <a:pt x="201429" y="1849583"/>
                  </a:cubicBezTo>
                  <a:cubicBezTo>
                    <a:pt x="200952" y="1849487"/>
                    <a:pt x="200571" y="1849202"/>
                    <a:pt x="200000" y="1849107"/>
                  </a:cubicBezTo>
                  <a:cubicBezTo>
                    <a:pt x="200000" y="1849202"/>
                    <a:pt x="199905" y="1849297"/>
                    <a:pt x="199809" y="1849392"/>
                  </a:cubicBezTo>
                  <a:cubicBezTo>
                    <a:pt x="199809" y="1849392"/>
                    <a:pt x="199714" y="1849392"/>
                    <a:pt x="199714" y="1849392"/>
                  </a:cubicBezTo>
                  <a:cubicBezTo>
                    <a:pt x="199714" y="1849487"/>
                    <a:pt x="199714" y="1849487"/>
                    <a:pt x="199714" y="1849583"/>
                  </a:cubicBezTo>
                  <a:cubicBezTo>
                    <a:pt x="198476" y="1852059"/>
                    <a:pt x="195809" y="1853012"/>
                    <a:pt x="195714" y="1856727"/>
                  </a:cubicBezTo>
                  <a:cubicBezTo>
                    <a:pt x="197619" y="1856345"/>
                    <a:pt x="198381" y="1856727"/>
                    <a:pt x="198857" y="1857393"/>
                  </a:cubicBezTo>
                  <a:cubicBezTo>
                    <a:pt x="198857" y="1858727"/>
                    <a:pt x="198952" y="1859870"/>
                    <a:pt x="199143" y="1860918"/>
                  </a:cubicBezTo>
                  <a:cubicBezTo>
                    <a:pt x="199047" y="1861680"/>
                    <a:pt x="198857" y="1862537"/>
                    <a:pt x="198952" y="1863203"/>
                  </a:cubicBezTo>
                  <a:cubicBezTo>
                    <a:pt x="199143" y="1863775"/>
                    <a:pt x="199714" y="1864061"/>
                    <a:pt x="200381" y="1864251"/>
                  </a:cubicBezTo>
                  <a:cubicBezTo>
                    <a:pt x="201238" y="1865870"/>
                    <a:pt x="202381" y="1867585"/>
                    <a:pt x="204000" y="1869871"/>
                  </a:cubicBezTo>
                  <a:cubicBezTo>
                    <a:pt x="199428" y="1868252"/>
                    <a:pt x="200095" y="1872538"/>
                    <a:pt x="198000" y="1873776"/>
                  </a:cubicBezTo>
                  <a:cubicBezTo>
                    <a:pt x="201714" y="1875300"/>
                    <a:pt x="204286" y="1875491"/>
                    <a:pt x="207048" y="1875491"/>
                  </a:cubicBezTo>
                  <a:cubicBezTo>
                    <a:pt x="207048" y="1875777"/>
                    <a:pt x="207144" y="1876062"/>
                    <a:pt x="207144" y="1876443"/>
                  </a:cubicBezTo>
                  <a:cubicBezTo>
                    <a:pt x="201238" y="1878158"/>
                    <a:pt x="200952" y="1876348"/>
                    <a:pt x="194285" y="1875491"/>
                  </a:cubicBezTo>
                  <a:cubicBezTo>
                    <a:pt x="191237" y="1881206"/>
                    <a:pt x="199143" y="1878824"/>
                    <a:pt x="197428" y="1883587"/>
                  </a:cubicBezTo>
                  <a:cubicBezTo>
                    <a:pt x="189618" y="1880444"/>
                    <a:pt x="194285" y="1884254"/>
                    <a:pt x="189618" y="1889302"/>
                  </a:cubicBezTo>
                  <a:cubicBezTo>
                    <a:pt x="197714" y="1891207"/>
                    <a:pt x="198095" y="1885397"/>
                    <a:pt x="202857" y="1883968"/>
                  </a:cubicBezTo>
                  <a:cubicBezTo>
                    <a:pt x="213144" y="1895493"/>
                    <a:pt x="190475" y="1896160"/>
                    <a:pt x="185522" y="1893779"/>
                  </a:cubicBezTo>
                  <a:cubicBezTo>
                    <a:pt x="187903" y="1895493"/>
                    <a:pt x="190951" y="1896827"/>
                    <a:pt x="192570" y="1899018"/>
                  </a:cubicBezTo>
                  <a:cubicBezTo>
                    <a:pt x="190761" y="1900541"/>
                    <a:pt x="185808" y="1899018"/>
                    <a:pt x="186760" y="1903304"/>
                  </a:cubicBezTo>
                  <a:cubicBezTo>
                    <a:pt x="192475" y="1904542"/>
                    <a:pt x="191237" y="1898732"/>
                    <a:pt x="198000" y="1901018"/>
                  </a:cubicBezTo>
                  <a:cubicBezTo>
                    <a:pt x="197809" y="1903113"/>
                    <a:pt x="197714" y="1905209"/>
                    <a:pt x="197523" y="1907304"/>
                  </a:cubicBezTo>
                  <a:cubicBezTo>
                    <a:pt x="203048" y="1908923"/>
                    <a:pt x="201333" y="1903304"/>
                    <a:pt x="206953" y="1904828"/>
                  </a:cubicBezTo>
                  <a:cubicBezTo>
                    <a:pt x="206286" y="1909876"/>
                    <a:pt x="217050" y="1910638"/>
                    <a:pt x="211716" y="1914639"/>
                  </a:cubicBezTo>
                  <a:cubicBezTo>
                    <a:pt x="225908" y="1917210"/>
                    <a:pt x="224955" y="1911305"/>
                    <a:pt x="227241" y="1904732"/>
                  </a:cubicBezTo>
                  <a:cubicBezTo>
                    <a:pt x="233052" y="1904352"/>
                    <a:pt x="228099" y="1911972"/>
                    <a:pt x="232099" y="1912924"/>
                  </a:cubicBezTo>
                  <a:cubicBezTo>
                    <a:pt x="233623" y="1910162"/>
                    <a:pt x="237719" y="1911686"/>
                    <a:pt x="238862" y="1913686"/>
                  </a:cubicBezTo>
                  <a:cubicBezTo>
                    <a:pt x="238481" y="1913400"/>
                    <a:pt x="238100" y="1913115"/>
                    <a:pt x="237528" y="1912543"/>
                  </a:cubicBezTo>
                  <a:cubicBezTo>
                    <a:pt x="237814" y="1913400"/>
                    <a:pt x="238290" y="1914257"/>
                    <a:pt x="238957" y="1915210"/>
                  </a:cubicBezTo>
                  <a:cubicBezTo>
                    <a:pt x="238767" y="1915686"/>
                    <a:pt x="238386" y="1916162"/>
                    <a:pt x="237433" y="1916544"/>
                  </a:cubicBezTo>
                  <a:cubicBezTo>
                    <a:pt x="238290" y="1916448"/>
                    <a:pt x="239052" y="1916353"/>
                    <a:pt x="239814" y="1916258"/>
                  </a:cubicBezTo>
                  <a:cubicBezTo>
                    <a:pt x="242196" y="1919115"/>
                    <a:pt x="245910" y="1921782"/>
                    <a:pt x="249816" y="1922830"/>
                  </a:cubicBezTo>
                  <a:cubicBezTo>
                    <a:pt x="244958" y="1923973"/>
                    <a:pt x="242958" y="1927973"/>
                    <a:pt x="241815" y="1932736"/>
                  </a:cubicBezTo>
                  <a:cubicBezTo>
                    <a:pt x="242386" y="1932831"/>
                    <a:pt x="242767" y="1932736"/>
                    <a:pt x="243339" y="1932736"/>
                  </a:cubicBezTo>
                  <a:cubicBezTo>
                    <a:pt x="242481" y="1934165"/>
                    <a:pt x="240862" y="1934832"/>
                    <a:pt x="238195" y="1934260"/>
                  </a:cubicBezTo>
                  <a:cubicBezTo>
                    <a:pt x="239910" y="1940165"/>
                    <a:pt x="241719" y="1940547"/>
                    <a:pt x="235052" y="1943118"/>
                  </a:cubicBezTo>
                  <a:cubicBezTo>
                    <a:pt x="236195" y="1943023"/>
                    <a:pt x="236576" y="1943309"/>
                    <a:pt x="236766" y="1943785"/>
                  </a:cubicBezTo>
                  <a:cubicBezTo>
                    <a:pt x="236290" y="1943594"/>
                    <a:pt x="236100" y="1943404"/>
                    <a:pt x="235528" y="1943309"/>
                  </a:cubicBezTo>
                  <a:cubicBezTo>
                    <a:pt x="232575" y="1948548"/>
                    <a:pt x="231813" y="1949595"/>
                    <a:pt x="224193" y="1947214"/>
                  </a:cubicBezTo>
                  <a:cubicBezTo>
                    <a:pt x="224955" y="1957025"/>
                    <a:pt x="218669" y="1948928"/>
                    <a:pt x="212478" y="1955786"/>
                  </a:cubicBezTo>
                  <a:cubicBezTo>
                    <a:pt x="215526" y="1959025"/>
                    <a:pt x="219050" y="1953501"/>
                    <a:pt x="217621" y="1960930"/>
                  </a:cubicBezTo>
                  <a:cubicBezTo>
                    <a:pt x="224289" y="1963026"/>
                    <a:pt x="221622" y="1955882"/>
                    <a:pt x="225432" y="1955215"/>
                  </a:cubicBezTo>
                  <a:cubicBezTo>
                    <a:pt x="230194" y="1954739"/>
                    <a:pt x="232004" y="1953596"/>
                    <a:pt x="234480" y="1957501"/>
                  </a:cubicBezTo>
                  <a:cubicBezTo>
                    <a:pt x="234195" y="1959501"/>
                    <a:pt x="231909" y="1959501"/>
                    <a:pt x="232290" y="1962073"/>
                  </a:cubicBezTo>
                  <a:cubicBezTo>
                    <a:pt x="241053" y="1963978"/>
                    <a:pt x="244386" y="1970074"/>
                    <a:pt x="245910" y="1977218"/>
                  </a:cubicBezTo>
                  <a:cubicBezTo>
                    <a:pt x="245815" y="1978075"/>
                    <a:pt x="244577" y="1979027"/>
                    <a:pt x="243243" y="1979790"/>
                  </a:cubicBezTo>
                  <a:cubicBezTo>
                    <a:pt x="241434" y="1979790"/>
                    <a:pt x="239910" y="1980075"/>
                    <a:pt x="238767" y="1980647"/>
                  </a:cubicBezTo>
                  <a:cubicBezTo>
                    <a:pt x="238481" y="1980456"/>
                    <a:pt x="238290" y="1980170"/>
                    <a:pt x="238290" y="1979790"/>
                  </a:cubicBezTo>
                  <a:cubicBezTo>
                    <a:pt x="238576" y="1976646"/>
                    <a:pt x="243434" y="1978170"/>
                    <a:pt x="242481" y="1973789"/>
                  </a:cubicBezTo>
                  <a:cubicBezTo>
                    <a:pt x="236766" y="1974170"/>
                    <a:pt x="236195" y="1969407"/>
                    <a:pt x="239243" y="1967216"/>
                  </a:cubicBezTo>
                  <a:cubicBezTo>
                    <a:pt x="231718" y="1965311"/>
                    <a:pt x="231718" y="1970931"/>
                    <a:pt x="227813" y="1972646"/>
                  </a:cubicBezTo>
                  <a:cubicBezTo>
                    <a:pt x="227146" y="1968645"/>
                    <a:pt x="224860" y="1965978"/>
                    <a:pt x="223050" y="1962835"/>
                  </a:cubicBezTo>
                  <a:cubicBezTo>
                    <a:pt x="219526" y="1966836"/>
                    <a:pt x="212573" y="1961692"/>
                    <a:pt x="208096" y="1964835"/>
                  </a:cubicBezTo>
                  <a:cubicBezTo>
                    <a:pt x="209239" y="1965026"/>
                    <a:pt x="210192" y="1965216"/>
                    <a:pt x="209811" y="1966550"/>
                  </a:cubicBezTo>
                  <a:cubicBezTo>
                    <a:pt x="211716" y="1966645"/>
                    <a:pt x="211906" y="1967978"/>
                    <a:pt x="213430" y="1968360"/>
                  </a:cubicBezTo>
                  <a:cubicBezTo>
                    <a:pt x="213906" y="1967121"/>
                    <a:pt x="213716" y="1965311"/>
                    <a:pt x="215526" y="1965311"/>
                  </a:cubicBezTo>
                  <a:cubicBezTo>
                    <a:pt x="216573" y="1968645"/>
                    <a:pt x="220764" y="1971979"/>
                    <a:pt x="216669" y="1974836"/>
                  </a:cubicBezTo>
                  <a:cubicBezTo>
                    <a:pt x="224860" y="1971122"/>
                    <a:pt x="222193" y="1978075"/>
                    <a:pt x="229242" y="1978932"/>
                  </a:cubicBezTo>
                  <a:cubicBezTo>
                    <a:pt x="234004" y="1979123"/>
                    <a:pt x="231623" y="1972360"/>
                    <a:pt x="238767" y="1974932"/>
                  </a:cubicBezTo>
                  <a:cubicBezTo>
                    <a:pt x="233242" y="1982647"/>
                    <a:pt x="233528" y="1987314"/>
                    <a:pt x="228480" y="1989981"/>
                  </a:cubicBezTo>
                  <a:cubicBezTo>
                    <a:pt x="234195" y="1991219"/>
                    <a:pt x="235814" y="1988267"/>
                    <a:pt x="239719" y="1987600"/>
                  </a:cubicBezTo>
                  <a:cubicBezTo>
                    <a:pt x="239243" y="1989600"/>
                    <a:pt x="239719" y="1991029"/>
                    <a:pt x="240100" y="1992172"/>
                  </a:cubicBezTo>
                  <a:cubicBezTo>
                    <a:pt x="239719" y="1992362"/>
                    <a:pt x="239433" y="1992553"/>
                    <a:pt x="238862" y="1992648"/>
                  </a:cubicBezTo>
                  <a:cubicBezTo>
                    <a:pt x="239433" y="1992648"/>
                    <a:pt x="239719" y="1992648"/>
                    <a:pt x="240291" y="1992648"/>
                  </a:cubicBezTo>
                  <a:cubicBezTo>
                    <a:pt x="240767" y="1993982"/>
                    <a:pt x="240576" y="1994744"/>
                    <a:pt x="237243" y="1995315"/>
                  </a:cubicBezTo>
                  <a:cubicBezTo>
                    <a:pt x="234766" y="1989410"/>
                    <a:pt x="226289" y="1996458"/>
                    <a:pt x="226575" y="1989791"/>
                  </a:cubicBezTo>
                  <a:cubicBezTo>
                    <a:pt x="220955" y="1990648"/>
                    <a:pt x="217240" y="1989315"/>
                    <a:pt x="215430" y="1990553"/>
                  </a:cubicBezTo>
                  <a:cubicBezTo>
                    <a:pt x="218002" y="1992077"/>
                    <a:pt x="221050" y="1993315"/>
                    <a:pt x="220479" y="1997220"/>
                  </a:cubicBezTo>
                  <a:cubicBezTo>
                    <a:pt x="209906" y="1997030"/>
                    <a:pt x="205048" y="1984838"/>
                    <a:pt x="195237" y="1989029"/>
                  </a:cubicBezTo>
                  <a:cubicBezTo>
                    <a:pt x="204381" y="1993029"/>
                    <a:pt x="206286" y="1993315"/>
                    <a:pt x="211049" y="1999697"/>
                  </a:cubicBezTo>
                  <a:cubicBezTo>
                    <a:pt x="211906" y="1995601"/>
                    <a:pt x="218002" y="1998459"/>
                    <a:pt x="222288" y="1997697"/>
                  </a:cubicBezTo>
                  <a:cubicBezTo>
                    <a:pt x="222288" y="1999411"/>
                    <a:pt x="222193" y="2000649"/>
                    <a:pt x="221526" y="2001602"/>
                  </a:cubicBezTo>
                  <a:cubicBezTo>
                    <a:pt x="219145" y="2000078"/>
                    <a:pt x="215621" y="1999030"/>
                    <a:pt x="214668" y="2001507"/>
                  </a:cubicBezTo>
                  <a:cubicBezTo>
                    <a:pt x="218478" y="2002173"/>
                    <a:pt x="214668" y="2008460"/>
                    <a:pt x="217716" y="2009603"/>
                  </a:cubicBezTo>
                  <a:cubicBezTo>
                    <a:pt x="223050" y="2011984"/>
                    <a:pt x="223050" y="2009793"/>
                    <a:pt x="229718" y="2010460"/>
                  </a:cubicBezTo>
                  <a:cubicBezTo>
                    <a:pt x="231242" y="2012174"/>
                    <a:pt x="233718" y="2010651"/>
                    <a:pt x="236004" y="2009889"/>
                  </a:cubicBezTo>
                  <a:cubicBezTo>
                    <a:pt x="235814" y="2010651"/>
                    <a:pt x="235719" y="2011317"/>
                    <a:pt x="236004" y="2012079"/>
                  </a:cubicBezTo>
                  <a:cubicBezTo>
                    <a:pt x="233718" y="2012936"/>
                    <a:pt x="232004" y="2014556"/>
                    <a:pt x="231718" y="2017604"/>
                  </a:cubicBezTo>
                  <a:cubicBezTo>
                    <a:pt x="229337" y="2015794"/>
                    <a:pt x="226956" y="2014461"/>
                    <a:pt x="224670" y="2016365"/>
                  </a:cubicBezTo>
                  <a:cubicBezTo>
                    <a:pt x="230861" y="2016365"/>
                    <a:pt x="234766" y="2025700"/>
                    <a:pt x="239052" y="2022176"/>
                  </a:cubicBezTo>
                  <a:cubicBezTo>
                    <a:pt x="236671" y="2021795"/>
                    <a:pt x="234480" y="2019794"/>
                    <a:pt x="232290" y="2018080"/>
                  </a:cubicBezTo>
                  <a:cubicBezTo>
                    <a:pt x="237814" y="2020842"/>
                    <a:pt x="242862" y="2014556"/>
                    <a:pt x="243434" y="2023890"/>
                  </a:cubicBezTo>
                  <a:cubicBezTo>
                    <a:pt x="246768" y="2018747"/>
                    <a:pt x="242100" y="2015508"/>
                    <a:pt x="248482" y="2013794"/>
                  </a:cubicBezTo>
                  <a:cubicBezTo>
                    <a:pt x="250101" y="2015603"/>
                    <a:pt x="253911" y="2022843"/>
                    <a:pt x="256674" y="2019414"/>
                  </a:cubicBezTo>
                  <a:cubicBezTo>
                    <a:pt x="250006" y="2014556"/>
                    <a:pt x="261246" y="2018937"/>
                    <a:pt x="259245" y="2013603"/>
                  </a:cubicBezTo>
                  <a:cubicBezTo>
                    <a:pt x="259341" y="2014841"/>
                    <a:pt x="260103" y="2014937"/>
                    <a:pt x="261150" y="2014651"/>
                  </a:cubicBezTo>
                  <a:cubicBezTo>
                    <a:pt x="261246" y="2014937"/>
                    <a:pt x="261246" y="2015223"/>
                    <a:pt x="261341" y="2015413"/>
                  </a:cubicBezTo>
                  <a:cubicBezTo>
                    <a:pt x="260579" y="2016937"/>
                    <a:pt x="263627" y="2017509"/>
                    <a:pt x="265722" y="2019032"/>
                  </a:cubicBezTo>
                  <a:cubicBezTo>
                    <a:pt x="266103" y="2017604"/>
                    <a:pt x="265913" y="2016365"/>
                    <a:pt x="265722" y="2015223"/>
                  </a:cubicBezTo>
                  <a:cubicBezTo>
                    <a:pt x="267342" y="2014175"/>
                    <a:pt x="268199" y="2012460"/>
                    <a:pt x="268866" y="2010460"/>
                  </a:cubicBezTo>
                  <a:cubicBezTo>
                    <a:pt x="269628" y="2013032"/>
                    <a:pt x="271152" y="2017890"/>
                    <a:pt x="273247" y="2020747"/>
                  </a:cubicBezTo>
                  <a:cubicBezTo>
                    <a:pt x="269628" y="2022461"/>
                    <a:pt x="265532" y="2022843"/>
                    <a:pt x="263151" y="2019414"/>
                  </a:cubicBezTo>
                  <a:cubicBezTo>
                    <a:pt x="260484" y="2025986"/>
                    <a:pt x="258198" y="2025890"/>
                    <a:pt x="252959" y="2027034"/>
                  </a:cubicBezTo>
                  <a:cubicBezTo>
                    <a:pt x="252578" y="2026938"/>
                    <a:pt x="252483" y="2026652"/>
                    <a:pt x="252102" y="2026652"/>
                  </a:cubicBezTo>
                  <a:cubicBezTo>
                    <a:pt x="252197" y="2026843"/>
                    <a:pt x="252102" y="2027034"/>
                    <a:pt x="252197" y="2027224"/>
                  </a:cubicBezTo>
                  <a:cubicBezTo>
                    <a:pt x="251435" y="2027415"/>
                    <a:pt x="250578" y="2027605"/>
                    <a:pt x="249720" y="2027891"/>
                  </a:cubicBezTo>
                  <a:cubicBezTo>
                    <a:pt x="249435" y="2026652"/>
                    <a:pt x="249911" y="2024748"/>
                    <a:pt x="248101" y="2024557"/>
                  </a:cubicBezTo>
                  <a:cubicBezTo>
                    <a:pt x="246291" y="2028557"/>
                    <a:pt x="248673" y="2029510"/>
                    <a:pt x="251435" y="2030272"/>
                  </a:cubicBezTo>
                  <a:cubicBezTo>
                    <a:pt x="251054" y="2030748"/>
                    <a:pt x="250673" y="2031224"/>
                    <a:pt x="250197" y="2031701"/>
                  </a:cubicBezTo>
                  <a:cubicBezTo>
                    <a:pt x="249339" y="2031415"/>
                    <a:pt x="248101" y="2031415"/>
                    <a:pt x="245815" y="2032272"/>
                  </a:cubicBezTo>
                  <a:cubicBezTo>
                    <a:pt x="239433" y="2038654"/>
                    <a:pt x="239624" y="2040273"/>
                    <a:pt x="236385" y="2043321"/>
                  </a:cubicBezTo>
                  <a:cubicBezTo>
                    <a:pt x="235433" y="2043607"/>
                    <a:pt x="234385" y="2043893"/>
                    <a:pt x="233528" y="2044178"/>
                  </a:cubicBezTo>
                  <a:cubicBezTo>
                    <a:pt x="232480" y="2038844"/>
                    <a:pt x="233052" y="2037130"/>
                    <a:pt x="236576" y="2033130"/>
                  </a:cubicBezTo>
                  <a:cubicBezTo>
                    <a:pt x="230480" y="2034653"/>
                    <a:pt x="235528" y="2027986"/>
                    <a:pt x="229432" y="2029510"/>
                  </a:cubicBezTo>
                  <a:cubicBezTo>
                    <a:pt x="224193" y="2033796"/>
                    <a:pt x="229146" y="2039607"/>
                    <a:pt x="230194" y="2043798"/>
                  </a:cubicBezTo>
                  <a:cubicBezTo>
                    <a:pt x="223431" y="2042464"/>
                    <a:pt x="224479" y="2042559"/>
                    <a:pt x="218574" y="2042845"/>
                  </a:cubicBezTo>
                  <a:cubicBezTo>
                    <a:pt x="219145" y="2042369"/>
                    <a:pt x="220098" y="2041893"/>
                    <a:pt x="221336" y="2041416"/>
                  </a:cubicBezTo>
                  <a:cubicBezTo>
                    <a:pt x="215526" y="2042369"/>
                    <a:pt x="217335" y="2041035"/>
                    <a:pt x="210668" y="2040083"/>
                  </a:cubicBezTo>
                  <a:cubicBezTo>
                    <a:pt x="211335" y="2041702"/>
                    <a:pt x="211430" y="2042655"/>
                    <a:pt x="211335" y="2043226"/>
                  </a:cubicBezTo>
                  <a:cubicBezTo>
                    <a:pt x="210573" y="2041226"/>
                    <a:pt x="209049" y="2039702"/>
                    <a:pt x="208572" y="2037511"/>
                  </a:cubicBezTo>
                  <a:cubicBezTo>
                    <a:pt x="200286" y="2033606"/>
                    <a:pt x="194571" y="2035320"/>
                    <a:pt x="187046" y="2029605"/>
                  </a:cubicBezTo>
                  <a:cubicBezTo>
                    <a:pt x="188951" y="2035320"/>
                    <a:pt x="195237" y="2039987"/>
                    <a:pt x="193332" y="2044274"/>
                  </a:cubicBezTo>
                  <a:cubicBezTo>
                    <a:pt x="194094" y="2041035"/>
                    <a:pt x="198476" y="2041511"/>
                    <a:pt x="201048" y="2040083"/>
                  </a:cubicBezTo>
                  <a:cubicBezTo>
                    <a:pt x="202953" y="2042369"/>
                    <a:pt x="204477" y="2043988"/>
                    <a:pt x="208572" y="2045893"/>
                  </a:cubicBezTo>
                  <a:cubicBezTo>
                    <a:pt x="208382" y="2046274"/>
                    <a:pt x="208096" y="2046750"/>
                    <a:pt x="208001" y="2047417"/>
                  </a:cubicBezTo>
                  <a:cubicBezTo>
                    <a:pt x="212763" y="2051798"/>
                    <a:pt x="220098" y="2054751"/>
                    <a:pt x="224860" y="2055609"/>
                  </a:cubicBezTo>
                  <a:cubicBezTo>
                    <a:pt x="224384" y="2053323"/>
                    <a:pt x="221431" y="2050846"/>
                    <a:pt x="219431" y="2048465"/>
                  </a:cubicBezTo>
                  <a:cubicBezTo>
                    <a:pt x="219907" y="2047798"/>
                    <a:pt x="220288" y="2047131"/>
                    <a:pt x="220860" y="2046560"/>
                  </a:cubicBezTo>
                  <a:cubicBezTo>
                    <a:pt x="220669" y="2047893"/>
                    <a:pt x="221241" y="2048941"/>
                    <a:pt x="222193" y="2049512"/>
                  </a:cubicBezTo>
                  <a:cubicBezTo>
                    <a:pt x="221717" y="2049512"/>
                    <a:pt x="221241" y="2049417"/>
                    <a:pt x="220669" y="2049417"/>
                  </a:cubicBezTo>
                  <a:cubicBezTo>
                    <a:pt x="223527" y="2051989"/>
                    <a:pt x="227337" y="2054085"/>
                    <a:pt x="230194" y="2056847"/>
                  </a:cubicBezTo>
                  <a:cubicBezTo>
                    <a:pt x="231528" y="2062276"/>
                    <a:pt x="225051" y="2058942"/>
                    <a:pt x="223908" y="2061705"/>
                  </a:cubicBezTo>
                  <a:cubicBezTo>
                    <a:pt x="229623" y="2063800"/>
                    <a:pt x="224955" y="2065324"/>
                    <a:pt x="223050" y="2067801"/>
                  </a:cubicBezTo>
                  <a:cubicBezTo>
                    <a:pt x="226194" y="2069324"/>
                    <a:pt x="230194" y="2069134"/>
                    <a:pt x="234099" y="2068182"/>
                  </a:cubicBezTo>
                  <a:cubicBezTo>
                    <a:pt x="234004" y="2068562"/>
                    <a:pt x="234099" y="2068944"/>
                    <a:pt x="233909" y="2069420"/>
                  </a:cubicBezTo>
                  <a:cubicBezTo>
                    <a:pt x="233718" y="2070182"/>
                    <a:pt x="233242" y="2070658"/>
                    <a:pt x="232766" y="2071134"/>
                  </a:cubicBezTo>
                  <a:cubicBezTo>
                    <a:pt x="230861" y="2070372"/>
                    <a:pt x="228765" y="2070563"/>
                    <a:pt x="226765" y="2071134"/>
                  </a:cubicBezTo>
                  <a:cubicBezTo>
                    <a:pt x="226670" y="2070944"/>
                    <a:pt x="226575" y="2070658"/>
                    <a:pt x="226479" y="2070468"/>
                  </a:cubicBezTo>
                  <a:cubicBezTo>
                    <a:pt x="226289" y="2070848"/>
                    <a:pt x="226003" y="2071134"/>
                    <a:pt x="225813" y="2071420"/>
                  </a:cubicBezTo>
                  <a:cubicBezTo>
                    <a:pt x="223336" y="2072468"/>
                    <a:pt x="221336" y="2074373"/>
                    <a:pt x="220288" y="2076754"/>
                  </a:cubicBezTo>
                  <a:cubicBezTo>
                    <a:pt x="219526" y="2077516"/>
                    <a:pt x="218859" y="2078278"/>
                    <a:pt x="218383" y="2079326"/>
                  </a:cubicBezTo>
                  <a:cubicBezTo>
                    <a:pt x="214192" y="2078278"/>
                    <a:pt x="213906" y="2071991"/>
                    <a:pt x="209430" y="2075516"/>
                  </a:cubicBezTo>
                  <a:cubicBezTo>
                    <a:pt x="205715" y="2083231"/>
                    <a:pt x="217145" y="2079802"/>
                    <a:pt x="216097" y="2085517"/>
                  </a:cubicBezTo>
                  <a:cubicBezTo>
                    <a:pt x="207239" y="2084565"/>
                    <a:pt x="207715" y="2076754"/>
                    <a:pt x="202191" y="2073420"/>
                  </a:cubicBezTo>
                  <a:cubicBezTo>
                    <a:pt x="205143" y="2079040"/>
                    <a:pt x="200667" y="2080183"/>
                    <a:pt x="194285" y="2080755"/>
                  </a:cubicBezTo>
                  <a:cubicBezTo>
                    <a:pt x="196476" y="2075611"/>
                    <a:pt x="192094" y="2075420"/>
                    <a:pt x="187332" y="2075516"/>
                  </a:cubicBezTo>
                  <a:cubicBezTo>
                    <a:pt x="192951" y="2071515"/>
                    <a:pt x="184855" y="2071039"/>
                    <a:pt x="184284" y="2067419"/>
                  </a:cubicBezTo>
                  <a:cubicBezTo>
                    <a:pt x="188856" y="2063895"/>
                    <a:pt x="187522" y="2069991"/>
                    <a:pt x="193332" y="2069706"/>
                  </a:cubicBezTo>
                  <a:cubicBezTo>
                    <a:pt x="198285" y="2066181"/>
                    <a:pt x="189713" y="2066086"/>
                    <a:pt x="192189" y="2060181"/>
                  </a:cubicBezTo>
                  <a:cubicBezTo>
                    <a:pt x="193999" y="2060276"/>
                    <a:pt x="194475" y="2059037"/>
                    <a:pt x="195999" y="2058942"/>
                  </a:cubicBezTo>
                  <a:cubicBezTo>
                    <a:pt x="196857" y="2065229"/>
                    <a:pt x="208287" y="2063705"/>
                    <a:pt x="210001" y="2069420"/>
                  </a:cubicBezTo>
                  <a:cubicBezTo>
                    <a:pt x="215716" y="2070658"/>
                    <a:pt x="217431" y="2066562"/>
                    <a:pt x="221050" y="2070182"/>
                  </a:cubicBezTo>
                  <a:cubicBezTo>
                    <a:pt x="221241" y="2068086"/>
                    <a:pt x="221336" y="2065991"/>
                    <a:pt x="221526" y="2063895"/>
                  </a:cubicBezTo>
                  <a:cubicBezTo>
                    <a:pt x="214954" y="2065895"/>
                    <a:pt x="207525" y="2061990"/>
                    <a:pt x="209430" y="2053513"/>
                  </a:cubicBezTo>
                  <a:cubicBezTo>
                    <a:pt x="201238" y="2056847"/>
                    <a:pt x="207334" y="2050370"/>
                    <a:pt x="200476" y="2049703"/>
                  </a:cubicBezTo>
                  <a:cubicBezTo>
                    <a:pt x="198476" y="2052465"/>
                    <a:pt x="205620" y="2055323"/>
                    <a:pt x="200000" y="2055990"/>
                  </a:cubicBezTo>
                  <a:cubicBezTo>
                    <a:pt x="193999" y="2054561"/>
                    <a:pt x="194094" y="2050941"/>
                    <a:pt x="187332" y="2053418"/>
                  </a:cubicBezTo>
                  <a:cubicBezTo>
                    <a:pt x="189237" y="2048465"/>
                    <a:pt x="182760" y="2049798"/>
                    <a:pt x="182283" y="2046750"/>
                  </a:cubicBezTo>
                  <a:cubicBezTo>
                    <a:pt x="184474" y="2046750"/>
                    <a:pt x="187522" y="2047417"/>
                    <a:pt x="187903" y="2045607"/>
                  </a:cubicBezTo>
                  <a:cubicBezTo>
                    <a:pt x="186474" y="2045131"/>
                    <a:pt x="185808" y="2044083"/>
                    <a:pt x="186284" y="2042369"/>
                  </a:cubicBezTo>
                  <a:cubicBezTo>
                    <a:pt x="177807" y="2042369"/>
                    <a:pt x="175044" y="2051227"/>
                    <a:pt x="174282" y="2054085"/>
                  </a:cubicBezTo>
                  <a:cubicBezTo>
                    <a:pt x="169615" y="2051227"/>
                    <a:pt x="165138" y="2054085"/>
                    <a:pt x="159900" y="2049894"/>
                  </a:cubicBezTo>
                  <a:cubicBezTo>
                    <a:pt x="162090" y="2058657"/>
                    <a:pt x="137230" y="2068182"/>
                    <a:pt x="152184" y="2079231"/>
                  </a:cubicBezTo>
                  <a:cubicBezTo>
                    <a:pt x="144755" y="2107520"/>
                    <a:pt x="158471" y="2141048"/>
                    <a:pt x="147422" y="2168766"/>
                  </a:cubicBezTo>
                  <a:cubicBezTo>
                    <a:pt x="148374" y="2171052"/>
                    <a:pt x="154470" y="2169528"/>
                    <a:pt x="154470" y="2172480"/>
                  </a:cubicBezTo>
                  <a:cubicBezTo>
                    <a:pt x="141802" y="2202675"/>
                    <a:pt x="163614" y="2235345"/>
                    <a:pt x="154375" y="2273350"/>
                  </a:cubicBezTo>
                  <a:cubicBezTo>
                    <a:pt x="154375" y="2275827"/>
                    <a:pt x="158947" y="2274874"/>
                    <a:pt x="157709" y="2278303"/>
                  </a:cubicBezTo>
                  <a:cubicBezTo>
                    <a:pt x="152851" y="2289162"/>
                    <a:pt x="154661" y="2305640"/>
                    <a:pt x="158757" y="2314689"/>
                  </a:cubicBezTo>
                  <a:cubicBezTo>
                    <a:pt x="156756" y="2316689"/>
                    <a:pt x="153613" y="2317451"/>
                    <a:pt x="151041" y="2318880"/>
                  </a:cubicBezTo>
                  <a:cubicBezTo>
                    <a:pt x="151327" y="2323642"/>
                    <a:pt x="151613" y="2328405"/>
                    <a:pt x="151899" y="2333167"/>
                  </a:cubicBezTo>
                  <a:cubicBezTo>
                    <a:pt x="151137" y="2332881"/>
                    <a:pt x="150375" y="2332691"/>
                    <a:pt x="149327" y="2332596"/>
                  </a:cubicBezTo>
                  <a:cubicBezTo>
                    <a:pt x="148374" y="2335644"/>
                    <a:pt x="144183" y="2334977"/>
                    <a:pt x="143136" y="2338025"/>
                  </a:cubicBezTo>
                  <a:cubicBezTo>
                    <a:pt x="148660" y="2340025"/>
                    <a:pt x="147422" y="2334596"/>
                    <a:pt x="150851" y="2334405"/>
                  </a:cubicBezTo>
                  <a:cubicBezTo>
                    <a:pt x="150756" y="2335263"/>
                    <a:pt x="151232" y="2336596"/>
                    <a:pt x="152089" y="2337739"/>
                  </a:cubicBezTo>
                  <a:cubicBezTo>
                    <a:pt x="152184" y="2339454"/>
                    <a:pt x="152280" y="2341168"/>
                    <a:pt x="152375" y="2342978"/>
                  </a:cubicBezTo>
                  <a:cubicBezTo>
                    <a:pt x="147803" y="2343549"/>
                    <a:pt x="142183" y="2343264"/>
                    <a:pt x="141135" y="2339358"/>
                  </a:cubicBezTo>
                  <a:cubicBezTo>
                    <a:pt x="140659" y="2342406"/>
                    <a:pt x="140278" y="2345454"/>
                    <a:pt x="139897" y="2348407"/>
                  </a:cubicBezTo>
                  <a:cubicBezTo>
                    <a:pt x="142659" y="2345550"/>
                    <a:pt x="148565" y="2346121"/>
                    <a:pt x="152470" y="2344502"/>
                  </a:cubicBezTo>
                  <a:cubicBezTo>
                    <a:pt x="152756" y="2350788"/>
                    <a:pt x="153042" y="2356980"/>
                    <a:pt x="153137" y="2363171"/>
                  </a:cubicBezTo>
                  <a:cubicBezTo>
                    <a:pt x="152756" y="2363361"/>
                    <a:pt x="152470" y="2363647"/>
                    <a:pt x="152089" y="2363742"/>
                  </a:cubicBezTo>
                  <a:cubicBezTo>
                    <a:pt x="152565" y="2363838"/>
                    <a:pt x="152851" y="2364028"/>
                    <a:pt x="153137" y="2364314"/>
                  </a:cubicBezTo>
                  <a:cubicBezTo>
                    <a:pt x="153327" y="2371077"/>
                    <a:pt x="153518" y="2377744"/>
                    <a:pt x="153613" y="2384412"/>
                  </a:cubicBezTo>
                  <a:cubicBezTo>
                    <a:pt x="147422" y="2382602"/>
                    <a:pt x="140088" y="2380125"/>
                    <a:pt x="139707" y="2386793"/>
                  </a:cubicBezTo>
                  <a:cubicBezTo>
                    <a:pt x="145993" y="2385269"/>
                    <a:pt x="147231" y="2388888"/>
                    <a:pt x="150756" y="2385078"/>
                  </a:cubicBezTo>
                  <a:cubicBezTo>
                    <a:pt x="152184" y="2386221"/>
                    <a:pt x="153042" y="2387364"/>
                    <a:pt x="153708" y="2388603"/>
                  </a:cubicBezTo>
                  <a:cubicBezTo>
                    <a:pt x="153804" y="2394508"/>
                    <a:pt x="153899" y="2400318"/>
                    <a:pt x="153994" y="2406129"/>
                  </a:cubicBezTo>
                  <a:cubicBezTo>
                    <a:pt x="151708" y="2405176"/>
                    <a:pt x="149517" y="2403366"/>
                    <a:pt x="148374" y="2401747"/>
                  </a:cubicBezTo>
                  <a:cubicBezTo>
                    <a:pt x="146469" y="2404319"/>
                    <a:pt x="138087" y="2405843"/>
                    <a:pt x="145517" y="2409081"/>
                  </a:cubicBezTo>
                  <a:cubicBezTo>
                    <a:pt x="145993" y="2406700"/>
                    <a:pt x="145993" y="2403843"/>
                    <a:pt x="149708" y="2404986"/>
                  </a:cubicBezTo>
                  <a:cubicBezTo>
                    <a:pt x="149327" y="2408605"/>
                    <a:pt x="151708" y="2410320"/>
                    <a:pt x="154089" y="2412129"/>
                  </a:cubicBezTo>
                  <a:cubicBezTo>
                    <a:pt x="154185" y="2423083"/>
                    <a:pt x="154375" y="2433846"/>
                    <a:pt x="154566" y="2444514"/>
                  </a:cubicBezTo>
                  <a:cubicBezTo>
                    <a:pt x="154089" y="2444324"/>
                    <a:pt x="153613" y="2444133"/>
                    <a:pt x="153232" y="2443847"/>
                  </a:cubicBezTo>
                  <a:cubicBezTo>
                    <a:pt x="153518" y="2444991"/>
                    <a:pt x="154089" y="2446038"/>
                    <a:pt x="154661" y="2446991"/>
                  </a:cubicBezTo>
                  <a:cubicBezTo>
                    <a:pt x="154851" y="2455087"/>
                    <a:pt x="154947" y="2463088"/>
                    <a:pt x="155232" y="2470994"/>
                  </a:cubicBezTo>
                  <a:cubicBezTo>
                    <a:pt x="154756" y="2471184"/>
                    <a:pt x="154089" y="2471375"/>
                    <a:pt x="152946" y="2471470"/>
                  </a:cubicBezTo>
                  <a:cubicBezTo>
                    <a:pt x="149708" y="2470422"/>
                    <a:pt x="148946" y="2467660"/>
                    <a:pt x="144469" y="2467374"/>
                  </a:cubicBezTo>
                  <a:cubicBezTo>
                    <a:pt x="146088" y="2473756"/>
                    <a:pt x="139992" y="2471661"/>
                    <a:pt x="139611" y="2475947"/>
                  </a:cubicBezTo>
                  <a:cubicBezTo>
                    <a:pt x="143898" y="2474518"/>
                    <a:pt x="147993" y="2472994"/>
                    <a:pt x="155232" y="2474804"/>
                  </a:cubicBezTo>
                  <a:cubicBezTo>
                    <a:pt x="155232" y="2476233"/>
                    <a:pt x="155328" y="2477566"/>
                    <a:pt x="155423" y="2478995"/>
                  </a:cubicBezTo>
                  <a:cubicBezTo>
                    <a:pt x="155328" y="2479662"/>
                    <a:pt x="155232" y="2480328"/>
                    <a:pt x="155137" y="2480995"/>
                  </a:cubicBezTo>
                  <a:cubicBezTo>
                    <a:pt x="155328" y="2481090"/>
                    <a:pt x="155328" y="2480995"/>
                    <a:pt x="155518" y="2481090"/>
                  </a:cubicBezTo>
                  <a:cubicBezTo>
                    <a:pt x="155709" y="2486615"/>
                    <a:pt x="155899" y="2492044"/>
                    <a:pt x="156185" y="2497378"/>
                  </a:cubicBezTo>
                  <a:cubicBezTo>
                    <a:pt x="151422" y="2536430"/>
                    <a:pt x="147612" y="2594438"/>
                    <a:pt x="151327" y="2637396"/>
                  </a:cubicBezTo>
                  <a:cubicBezTo>
                    <a:pt x="152184" y="2647016"/>
                    <a:pt x="155137" y="2649588"/>
                    <a:pt x="157328" y="2656731"/>
                  </a:cubicBezTo>
                  <a:cubicBezTo>
                    <a:pt x="158090" y="2659113"/>
                    <a:pt x="158661" y="2662065"/>
                    <a:pt x="159328" y="2665113"/>
                  </a:cubicBezTo>
                  <a:cubicBezTo>
                    <a:pt x="158757" y="2665304"/>
                    <a:pt x="158185" y="2665494"/>
                    <a:pt x="157614" y="2665780"/>
                  </a:cubicBezTo>
                  <a:cubicBezTo>
                    <a:pt x="158185" y="2667590"/>
                    <a:pt x="159328" y="2669209"/>
                    <a:pt x="160281" y="2670733"/>
                  </a:cubicBezTo>
                  <a:cubicBezTo>
                    <a:pt x="161043" y="2675686"/>
                    <a:pt x="161614" y="2680925"/>
                    <a:pt x="162186" y="2685783"/>
                  </a:cubicBezTo>
                  <a:cubicBezTo>
                    <a:pt x="161138" y="2685687"/>
                    <a:pt x="159900" y="2685306"/>
                    <a:pt x="158566" y="2684354"/>
                  </a:cubicBezTo>
                  <a:cubicBezTo>
                    <a:pt x="158566" y="2687211"/>
                    <a:pt x="161709" y="2694927"/>
                    <a:pt x="156852" y="2696451"/>
                  </a:cubicBezTo>
                  <a:cubicBezTo>
                    <a:pt x="154470" y="2692164"/>
                    <a:pt x="160090" y="2688164"/>
                    <a:pt x="151041" y="2686545"/>
                  </a:cubicBezTo>
                  <a:cubicBezTo>
                    <a:pt x="147231" y="2690831"/>
                    <a:pt x="148851" y="2695688"/>
                    <a:pt x="149327" y="2698641"/>
                  </a:cubicBezTo>
                  <a:cubicBezTo>
                    <a:pt x="146946" y="2698355"/>
                    <a:pt x="144660" y="2698070"/>
                    <a:pt x="142278" y="2697784"/>
                  </a:cubicBezTo>
                  <a:cubicBezTo>
                    <a:pt x="138564" y="2705309"/>
                    <a:pt x="145422" y="2705785"/>
                    <a:pt x="145898" y="2710547"/>
                  </a:cubicBezTo>
                  <a:cubicBezTo>
                    <a:pt x="142945" y="2708833"/>
                    <a:pt x="141993" y="2705785"/>
                    <a:pt x="135706" y="2706166"/>
                  </a:cubicBezTo>
                  <a:cubicBezTo>
                    <a:pt x="133706" y="2710262"/>
                    <a:pt x="137611" y="2710357"/>
                    <a:pt x="136373" y="2713977"/>
                  </a:cubicBezTo>
                  <a:cubicBezTo>
                    <a:pt x="127324" y="2707690"/>
                    <a:pt x="130372" y="2717596"/>
                    <a:pt x="122181" y="2712262"/>
                  </a:cubicBezTo>
                  <a:cubicBezTo>
                    <a:pt x="122943" y="2717310"/>
                    <a:pt x="123228" y="2715596"/>
                    <a:pt x="119514" y="2718072"/>
                  </a:cubicBezTo>
                  <a:cubicBezTo>
                    <a:pt x="123705" y="2720549"/>
                    <a:pt x="125133" y="2717977"/>
                    <a:pt x="126372" y="2720454"/>
                  </a:cubicBezTo>
                  <a:cubicBezTo>
                    <a:pt x="119037" y="2722263"/>
                    <a:pt x="127610" y="2728264"/>
                    <a:pt x="124181" y="2735503"/>
                  </a:cubicBezTo>
                  <a:cubicBezTo>
                    <a:pt x="118847" y="2738361"/>
                    <a:pt x="116275" y="2740456"/>
                    <a:pt x="113513" y="2734170"/>
                  </a:cubicBezTo>
                  <a:cubicBezTo>
                    <a:pt x="110941" y="2734741"/>
                    <a:pt x="112465" y="2739980"/>
                    <a:pt x="109131" y="2739789"/>
                  </a:cubicBezTo>
                  <a:cubicBezTo>
                    <a:pt x="109893" y="2736551"/>
                    <a:pt x="108369" y="2734836"/>
                    <a:pt x="104464" y="2734551"/>
                  </a:cubicBezTo>
                  <a:cubicBezTo>
                    <a:pt x="103416" y="2740932"/>
                    <a:pt x="96273" y="2740742"/>
                    <a:pt x="93415" y="2736265"/>
                  </a:cubicBezTo>
                  <a:cubicBezTo>
                    <a:pt x="92653" y="2741789"/>
                    <a:pt x="88748" y="2743980"/>
                    <a:pt x="84843" y="2745980"/>
                  </a:cubicBezTo>
                  <a:cubicBezTo>
                    <a:pt x="83128" y="2743504"/>
                    <a:pt x="83319" y="2741885"/>
                    <a:pt x="85700" y="2739980"/>
                  </a:cubicBezTo>
                  <a:cubicBezTo>
                    <a:pt x="82366" y="2739218"/>
                    <a:pt x="81509" y="2741218"/>
                    <a:pt x="78366" y="2740646"/>
                  </a:cubicBezTo>
                  <a:cubicBezTo>
                    <a:pt x="78461" y="2744266"/>
                    <a:pt x="80937" y="2747314"/>
                    <a:pt x="77032" y="2749695"/>
                  </a:cubicBezTo>
                  <a:cubicBezTo>
                    <a:pt x="81699" y="2749886"/>
                    <a:pt x="84557" y="2751219"/>
                    <a:pt x="83509" y="2755125"/>
                  </a:cubicBezTo>
                  <a:cubicBezTo>
                    <a:pt x="77032" y="2758744"/>
                    <a:pt x="69126" y="2749886"/>
                    <a:pt x="66936" y="2757696"/>
                  </a:cubicBezTo>
                  <a:cubicBezTo>
                    <a:pt x="67888" y="2754839"/>
                    <a:pt x="64935" y="2754458"/>
                    <a:pt x="64078" y="2752743"/>
                  </a:cubicBezTo>
                  <a:cubicBezTo>
                    <a:pt x="63888" y="2747886"/>
                    <a:pt x="72365" y="2752648"/>
                    <a:pt x="73603" y="2749314"/>
                  </a:cubicBezTo>
                  <a:cubicBezTo>
                    <a:pt x="70936" y="2746076"/>
                    <a:pt x="67031" y="2751219"/>
                    <a:pt x="68936" y="2744171"/>
                  </a:cubicBezTo>
                  <a:cubicBezTo>
                    <a:pt x="65316" y="2745980"/>
                    <a:pt x="57125" y="2742742"/>
                    <a:pt x="54363" y="2745409"/>
                  </a:cubicBezTo>
                  <a:cubicBezTo>
                    <a:pt x="55315" y="2747981"/>
                    <a:pt x="63126" y="2746171"/>
                    <a:pt x="60744" y="2750838"/>
                  </a:cubicBezTo>
                  <a:cubicBezTo>
                    <a:pt x="57887" y="2752267"/>
                    <a:pt x="55791" y="2754648"/>
                    <a:pt x="51219" y="2754267"/>
                  </a:cubicBezTo>
                  <a:cubicBezTo>
                    <a:pt x="53220" y="2751314"/>
                    <a:pt x="47600" y="2746933"/>
                    <a:pt x="46362" y="2750553"/>
                  </a:cubicBezTo>
                  <a:cubicBezTo>
                    <a:pt x="50648" y="2752838"/>
                    <a:pt x="54553" y="2765126"/>
                    <a:pt x="47695" y="2766078"/>
                  </a:cubicBezTo>
                  <a:cubicBezTo>
                    <a:pt x="45981" y="2762649"/>
                    <a:pt x="41504" y="2761030"/>
                    <a:pt x="37980" y="2758744"/>
                  </a:cubicBezTo>
                  <a:cubicBezTo>
                    <a:pt x="39313" y="2766840"/>
                    <a:pt x="26931" y="2771127"/>
                    <a:pt x="13215" y="2767983"/>
                  </a:cubicBezTo>
                  <a:cubicBezTo>
                    <a:pt x="10357" y="2775318"/>
                    <a:pt x="15596" y="2777413"/>
                    <a:pt x="16548" y="2782271"/>
                  </a:cubicBezTo>
                  <a:cubicBezTo>
                    <a:pt x="-5550" y="2786747"/>
                    <a:pt x="70" y="2805893"/>
                    <a:pt x="2356" y="2818942"/>
                  </a:cubicBezTo>
                  <a:cubicBezTo>
                    <a:pt x="2928" y="2817799"/>
                    <a:pt x="2832" y="2815989"/>
                    <a:pt x="4547" y="2816180"/>
                  </a:cubicBezTo>
                  <a:cubicBezTo>
                    <a:pt x="2070" y="2824657"/>
                    <a:pt x="15691" y="2825324"/>
                    <a:pt x="7500" y="2833420"/>
                  </a:cubicBezTo>
                  <a:cubicBezTo>
                    <a:pt x="13405" y="2835325"/>
                    <a:pt x="11214" y="2828181"/>
                    <a:pt x="15405" y="2828277"/>
                  </a:cubicBezTo>
                  <a:cubicBezTo>
                    <a:pt x="18739" y="2831610"/>
                    <a:pt x="24168" y="2833611"/>
                    <a:pt x="22740" y="2839992"/>
                  </a:cubicBezTo>
                  <a:cubicBezTo>
                    <a:pt x="32455" y="2839230"/>
                    <a:pt x="29788" y="2845612"/>
                    <a:pt x="36646" y="2843231"/>
                  </a:cubicBezTo>
                  <a:cubicBezTo>
                    <a:pt x="36265" y="2845707"/>
                    <a:pt x="35884" y="2848279"/>
                    <a:pt x="35503" y="2850755"/>
                  </a:cubicBezTo>
                  <a:cubicBezTo>
                    <a:pt x="32169" y="2848565"/>
                    <a:pt x="26740" y="2852089"/>
                    <a:pt x="31598" y="2853327"/>
                  </a:cubicBezTo>
                  <a:cubicBezTo>
                    <a:pt x="32265" y="2851137"/>
                    <a:pt x="36075" y="2852470"/>
                    <a:pt x="38932" y="2852661"/>
                  </a:cubicBezTo>
                  <a:cubicBezTo>
                    <a:pt x="35598" y="2862281"/>
                    <a:pt x="43504" y="2857518"/>
                    <a:pt x="44742" y="2862567"/>
                  </a:cubicBezTo>
                  <a:cubicBezTo>
                    <a:pt x="40361" y="2866758"/>
                    <a:pt x="45123" y="2874473"/>
                    <a:pt x="49886" y="2877045"/>
                  </a:cubicBezTo>
                  <a:cubicBezTo>
                    <a:pt x="54172" y="2874187"/>
                    <a:pt x="48171" y="2868567"/>
                    <a:pt x="54934" y="2866948"/>
                  </a:cubicBezTo>
                  <a:cubicBezTo>
                    <a:pt x="54553" y="2870853"/>
                    <a:pt x="54172" y="2874759"/>
                    <a:pt x="59125" y="2875139"/>
                  </a:cubicBezTo>
                  <a:cubicBezTo>
                    <a:pt x="62268" y="2872187"/>
                    <a:pt x="66459" y="2870472"/>
                    <a:pt x="70841" y="2868948"/>
                  </a:cubicBezTo>
                  <a:cubicBezTo>
                    <a:pt x="77699" y="2873520"/>
                    <a:pt x="65983" y="2875139"/>
                    <a:pt x="73127" y="2878473"/>
                  </a:cubicBezTo>
                  <a:cubicBezTo>
                    <a:pt x="73127" y="2874378"/>
                    <a:pt x="76270" y="2873806"/>
                    <a:pt x="80842" y="2874854"/>
                  </a:cubicBezTo>
                  <a:cubicBezTo>
                    <a:pt x="75984" y="2878473"/>
                    <a:pt x="77508" y="2877997"/>
                    <a:pt x="81699" y="2881140"/>
                  </a:cubicBezTo>
                  <a:cubicBezTo>
                    <a:pt x="73032" y="2882855"/>
                    <a:pt x="85509" y="2888379"/>
                    <a:pt x="76651" y="2891237"/>
                  </a:cubicBezTo>
                  <a:cubicBezTo>
                    <a:pt x="88653" y="2893046"/>
                    <a:pt x="85795" y="2904572"/>
                    <a:pt x="95987" y="2907525"/>
                  </a:cubicBezTo>
                  <a:cubicBezTo>
                    <a:pt x="82080" y="2905334"/>
                    <a:pt x="89129" y="2913906"/>
                    <a:pt x="92653" y="2917907"/>
                  </a:cubicBezTo>
                  <a:cubicBezTo>
                    <a:pt x="88843" y="2918288"/>
                    <a:pt x="86462" y="2920383"/>
                    <a:pt x="83128" y="2921336"/>
                  </a:cubicBezTo>
                  <a:cubicBezTo>
                    <a:pt x="79318" y="2933718"/>
                    <a:pt x="87891" y="2935338"/>
                    <a:pt x="93796" y="2934957"/>
                  </a:cubicBezTo>
                  <a:cubicBezTo>
                    <a:pt x="90462" y="2937719"/>
                    <a:pt x="84366" y="2941243"/>
                    <a:pt x="90558" y="2945339"/>
                  </a:cubicBezTo>
                  <a:cubicBezTo>
                    <a:pt x="96558" y="2943148"/>
                    <a:pt x="98082" y="2947434"/>
                    <a:pt x="100464" y="2951149"/>
                  </a:cubicBezTo>
                  <a:cubicBezTo>
                    <a:pt x="100940" y="2949054"/>
                    <a:pt x="105226" y="2950101"/>
                    <a:pt x="103797" y="2953149"/>
                  </a:cubicBezTo>
                  <a:cubicBezTo>
                    <a:pt x="98082" y="2953245"/>
                    <a:pt x="97130" y="2950101"/>
                    <a:pt x="93606" y="2948863"/>
                  </a:cubicBezTo>
                  <a:cubicBezTo>
                    <a:pt x="94368" y="2960198"/>
                    <a:pt x="108084" y="2963151"/>
                    <a:pt x="119799" y="2967532"/>
                  </a:cubicBezTo>
                  <a:cubicBezTo>
                    <a:pt x="118656" y="2976962"/>
                    <a:pt x="121419" y="2981438"/>
                    <a:pt x="123609" y="2991059"/>
                  </a:cubicBezTo>
                  <a:cubicBezTo>
                    <a:pt x="127324" y="2992678"/>
                    <a:pt x="133134" y="2993154"/>
                    <a:pt x="133611" y="2996869"/>
                  </a:cubicBezTo>
                  <a:cubicBezTo>
                    <a:pt x="126562" y="2998964"/>
                    <a:pt x="119704" y="3001251"/>
                    <a:pt x="109798" y="3000012"/>
                  </a:cubicBezTo>
                  <a:cubicBezTo>
                    <a:pt x="111894" y="2998298"/>
                    <a:pt x="112275" y="2994678"/>
                    <a:pt x="114370" y="2992869"/>
                  </a:cubicBezTo>
                  <a:cubicBezTo>
                    <a:pt x="108560" y="2994202"/>
                    <a:pt x="109417" y="2991821"/>
                    <a:pt x="101988" y="2991345"/>
                  </a:cubicBezTo>
                  <a:cubicBezTo>
                    <a:pt x="102559" y="2997250"/>
                    <a:pt x="97416" y="2996679"/>
                    <a:pt x="93796" y="2998012"/>
                  </a:cubicBezTo>
                  <a:cubicBezTo>
                    <a:pt x="90653" y="2994488"/>
                    <a:pt x="95034" y="2995154"/>
                    <a:pt x="96463" y="2992202"/>
                  </a:cubicBezTo>
                  <a:cubicBezTo>
                    <a:pt x="90177" y="2992202"/>
                    <a:pt x="85414" y="2991154"/>
                    <a:pt x="88462" y="2985058"/>
                  </a:cubicBezTo>
                  <a:cubicBezTo>
                    <a:pt x="82461" y="2985915"/>
                    <a:pt x="84176" y="2988392"/>
                    <a:pt x="79604" y="2983915"/>
                  </a:cubicBezTo>
                  <a:cubicBezTo>
                    <a:pt x="78175" y="2988868"/>
                    <a:pt x="81033" y="2989439"/>
                    <a:pt x="73032" y="2992297"/>
                  </a:cubicBezTo>
                  <a:cubicBezTo>
                    <a:pt x="66364" y="2990963"/>
                    <a:pt x="65031" y="2990297"/>
                    <a:pt x="61506" y="2984772"/>
                  </a:cubicBezTo>
                  <a:cubicBezTo>
                    <a:pt x="63316" y="2989821"/>
                    <a:pt x="55791" y="2993345"/>
                    <a:pt x="59982" y="2995345"/>
                  </a:cubicBezTo>
                  <a:cubicBezTo>
                    <a:pt x="60649" y="2993154"/>
                    <a:pt x="64459" y="2994488"/>
                    <a:pt x="67317" y="2994678"/>
                  </a:cubicBezTo>
                  <a:cubicBezTo>
                    <a:pt x="68650" y="2997917"/>
                    <a:pt x="71031" y="3000488"/>
                    <a:pt x="73317" y="3003155"/>
                  </a:cubicBezTo>
                  <a:cubicBezTo>
                    <a:pt x="70555" y="3006489"/>
                    <a:pt x="59506" y="3000584"/>
                    <a:pt x="56934" y="3004203"/>
                  </a:cubicBezTo>
                  <a:cubicBezTo>
                    <a:pt x="58744" y="3004489"/>
                    <a:pt x="58077" y="3006299"/>
                    <a:pt x="54934" y="3005442"/>
                  </a:cubicBezTo>
                  <a:cubicBezTo>
                    <a:pt x="54172" y="3009537"/>
                    <a:pt x="57411" y="3008871"/>
                    <a:pt x="54077" y="3011442"/>
                  </a:cubicBezTo>
                  <a:cubicBezTo>
                    <a:pt x="61602" y="3008775"/>
                    <a:pt x="59125" y="3014967"/>
                    <a:pt x="65983" y="3016014"/>
                  </a:cubicBezTo>
                  <a:cubicBezTo>
                    <a:pt x="66459" y="3014204"/>
                    <a:pt x="67031" y="3012490"/>
                    <a:pt x="69984" y="3013443"/>
                  </a:cubicBezTo>
                  <a:cubicBezTo>
                    <a:pt x="64364" y="3018872"/>
                    <a:pt x="80080" y="3013443"/>
                    <a:pt x="84366" y="3013728"/>
                  </a:cubicBezTo>
                  <a:cubicBezTo>
                    <a:pt x="86271" y="3018586"/>
                    <a:pt x="84557" y="3022587"/>
                    <a:pt x="77699" y="3022110"/>
                  </a:cubicBezTo>
                  <a:cubicBezTo>
                    <a:pt x="78175" y="3020396"/>
                    <a:pt x="81318" y="3019062"/>
                    <a:pt x="78366" y="3017538"/>
                  </a:cubicBezTo>
                  <a:cubicBezTo>
                    <a:pt x="77699" y="3023634"/>
                    <a:pt x="73222" y="3020967"/>
                    <a:pt x="69031" y="3019443"/>
                  </a:cubicBezTo>
                  <a:cubicBezTo>
                    <a:pt x="63697" y="3024587"/>
                    <a:pt x="70079" y="3024587"/>
                    <a:pt x="63792" y="3031064"/>
                  </a:cubicBezTo>
                  <a:cubicBezTo>
                    <a:pt x="71508" y="3031064"/>
                    <a:pt x="69603" y="3037350"/>
                    <a:pt x="71317" y="3041255"/>
                  </a:cubicBezTo>
                  <a:cubicBezTo>
                    <a:pt x="68364" y="3038017"/>
                    <a:pt x="66936" y="3040494"/>
                    <a:pt x="62459" y="3040113"/>
                  </a:cubicBezTo>
                  <a:cubicBezTo>
                    <a:pt x="63126" y="3042399"/>
                    <a:pt x="59316" y="3047637"/>
                    <a:pt x="63126" y="3047828"/>
                  </a:cubicBezTo>
                  <a:cubicBezTo>
                    <a:pt x="63602" y="3046018"/>
                    <a:pt x="64173" y="3044304"/>
                    <a:pt x="67126" y="3045256"/>
                  </a:cubicBezTo>
                  <a:cubicBezTo>
                    <a:pt x="62364" y="3056781"/>
                    <a:pt x="66555" y="3063258"/>
                    <a:pt x="57982" y="3071831"/>
                  </a:cubicBezTo>
                  <a:cubicBezTo>
                    <a:pt x="64269" y="3071354"/>
                    <a:pt x="65602" y="3074212"/>
                    <a:pt x="66174" y="3077451"/>
                  </a:cubicBezTo>
                  <a:cubicBezTo>
                    <a:pt x="52362" y="3075546"/>
                    <a:pt x="66078" y="3083832"/>
                    <a:pt x="57792" y="3085642"/>
                  </a:cubicBezTo>
                  <a:cubicBezTo>
                    <a:pt x="55696" y="3082022"/>
                    <a:pt x="53220" y="3086976"/>
                    <a:pt x="52648" y="3083451"/>
                  </a:cubicBezTo>
                  <a:cubicBezTo>
                    <a:pt x="53124" y="3079451"/>
                    <a:pt x="55696" y="3074212"/>
                    <a:pt x="48457" y="3075260"/>
                  </a:cubicBezTo>
                  <a:cubicBezTo>
                    <a:pt x="50838" y="3083166"/>
                    <a:pt x="45790" y="3084118"/>
                    <a:pt x="42742" y="3089928"/>
                  </a:cubicBezTo>
                  <a:cubicBezTo>
                    <a:pt x="47981" y="3091547"/>
                    <a:pt x="48552" y="3080879"/>
                    <a:pt x="48076" y="3090595"/>
                  </a:cubicBezTo>
                  <a:cubicBezTo>
                    <a:pt x="54458" y="3092976"/>
                    <a:pt x="52267" y="3085928"/>
                    <a:pt x="55982" y="3085452"/>
                  </a:cubicBezTo>
                  <a:cubicBezTo>
                    <a:pt x="52839" y="3095072"/>
                    <a:pt x="62745" y="3085547"/>
                    <a:pt x="62649" y="3089357"/>
                  </a:cubicBezTo>
                  <a:cubicBezTo>
                    <a:pt x="61887" y="3095358"/>
                    <a:pt x="65316" y="3098596"/>
                    <a:pt x="65983" y="3103644"/>
                  </a:cubicBezTo>
                  <a:cubicBezTo>
                    <a:pt x="80271" y="3099072"/>
                    <a:pt x="73603" y="3116122"/>
                    <a:pt x="82652" y="3113360"/>
                  </a:cubicBezTo>
                  <a:cubicBezTo>
                    <a:pt x="76937" y="3111264"/>
                    <a:pt x="81604" y="3109836"/>
                    <a:pt x="83509" y="3107359"/>
                  </a:cubicBezTo>
                  <a:cubicBezTo>
                    <a:pt x="81414" y="3106883"/>
                    <a:pt x="78461" y="3106978"/>
                    <a:pt x="78366" y="3105168"/>
                  </a:cubicBezTo>
                  <a:cubicBezTo>
                    <a:pt x="84938" y="3106597"/>
                    <a:pt x="80461" y="3095834"/>
                    <a:pt x="85224" y="3095262"/>
                  </a:cubicBezTo>
                  <a:cubicBezTo>
                    <a:pt x="91224" y="3100882"/>
                    <a:pt x="100273" y="3104597"/>
                    <a:pt x="102559" y="3112788"/>
                  </a:cubicBezTo>
                  <a:cubicBezTo>
                    <a:pt x="99321" y="3111741"/>
                    <a:pt x="99987" y="3108121"/>
                    <a:pt x="94177" y="3108693"/>
                  </a:cubicBezTo>
                  <a:cubicBezTo>
                    <a:pt x="91415" y="3115741"/>
                    <a:pt x="102083" y="3118979"/>
                    <a:pt x="107512" y="3116503"/>
                  </a:cubicBezTo>
                  <a:cubicBezTo>
                    <a:pt x="109608" y="3121551"/>
                    <a:pt x="114084" y="3124980"/>
                    <a:pt x="116370" y="3129933"/>
                  </a:cubicBezTo>
                  <a:cubicBezTo>
                    <a:pt x="118942" y="3129362"/>
                    <a:pt x="117513" y="3124123"/>
                    <a:pt x="120752" y="3124313"/>
                  </a:cubicBezTo>
                  <a:cubicBezTo>
                    <a:pt x="120561" y="3132696"/>
                    <a:pt x="128562" y="3135648"/>
                    <a:pt x="140754" y="3136029"/>
                  </a:cubicBezTo>
                  <a:cubicBezTo>
                    <a:pt x="143326" y="3129076"/>
                    <a:pt x="137040" y="3131362"/>
                    <a:pt x="136278" y="3129362"/>
                  </a:cubicBezTo>
                  <a:cubicBezTo>
                    <a:pt x="148374" y="3132505"/>
                    <a:pt x="167710" y="3142792"/>
                    <a:pt x="188094" y="3145078"/>
                  </a:cubicBezTo>
                  <a:cubicBezTo>
                    <a:pt x="192094" y="3135934"/>
                    <a:pt x="194285" y="3140506"/>
                    <a:pt x="198857" y="3132600"/>
                  </a:cubicBezTo>
                  <a:cubicBezTo>
                    <a:pt x="196952" y="3136125"/>
                    <a:pt x="206096" y="3142411"/>
                    <a:pt x="197523" y="3141649"/>
                  </a:cubicBezTo>
                  <a:cubicBezTo>
                    <a:pt x="195523" y="3146983"/>
                    <a:pt x="212382" y="3138887"/>
                    <a:pt x="216764" y="3145554"/>
                  </a:cubicBezTo>
                  <a:cubicBezTo>
                    <a:pt x="219240" y="3141935"/>
                    <a:pt x="209906" y="3139363"/>
                    <a:pt x="216097" y="3137744"/>
                  </a:cubicBezTo>
                  <a:cubicBezTo>
                    <a:pt x="221145" y="3139077"/>
                    <a:pt x="219336" y="3144792"/>
                    <a:pt x="223908" y="3146412"/>
                  </a:cubicBezTo>
                  <a:cubicBezTo>
                    <a:pt x="225051" y="3144792"/>
                    <a:pt x="226289" y="3143268"/>
                    <a:pt x="228099" y="3142316"/>
                  </a:cubicBezTo>
                  <a:cubicBezTo>
                    <a:pt x="244005" y="3151079"/>
                    <a:pt x="258579" y="3157937"/>
                    <a:pt x="276581" y="3156032"/>
                  </a:cubicBezTo>
                  <a:cubicBezTo>
                    <a:pt x="277629" y="3161747"/>
                    <a:pt x="290583" y="3159746"/>
                    <a:pt x="289440" y="3166795"/>
                  </a:cubicBezTo>
                  <a:cubicBezTo>
                    <a:pt x="288773" y="3160318"/>
                    <a:pt x="296012" y="3162509"/>
                    <a:pt x="299346" y="3160413"/>
                  </a:cubicBezTo>
                  <a:cubicBezTo>
                    <a:pt x="297536" y="3167462"/>
                    <a:pt x="300584" y="3162890"/>
                    <a:pt x="306013" y="3164319"/>
                  </a:cubicBezTo>
                  <a:cubicBezTo>
                    <a:pt x="303727" y="3173082"/>
                    <a:pt x="320682" y="3169367"/>
                    <a:pt x="318491" y="3178130"/>
                  </a:cubicBezTo>
                  <a:cubicBezTo>
                    <a:pt x="326873" y="3180511"/>
                    <a:pt x="325158" y="3171558"/>
                    <a:pt x="335064" y="3175558"/>
                  </a:cubicBezTo>
                  <a:cubicBezTo>
                    <a:pt x="336303" y="3178416"/>
                    <a:pt x="333826" y="3183654"/>
                    <a:pt x="339255" y="3183750"/>
                  </a:cubicBezTo>
                  <a:cubicBezTo>
                    <a:pt x="339541" y="3180035"/>
                    <a:pt x="339922" y="3176415"/>
                    <a:pt x="343827" y="3176701"/>
                  </a:cubicBezTo>
                  <a:cubicBezTo>
                    <a:pt x="361353" y="3182797"/>
                    <a:pt x="373355" y="3169748"/>
                    <a:pt x="390976" y="3174891"/>
                  </a:cubicBezTo>
                  <a:cubicBezTo>
                    <a:pt x="402406" y="3166604"/>
                    <a:pt x="417265" y="3162033"/>
                    <a:pt x="432981" y="3158508"/>
                  </a:cubicBezTo>
                  <a:cubicBezTo>
                    <a:pt x="429457" y="3151364"/>
                    <a:pt x="431743" y="3153079"/>
                    <a:pt x="439363" y="3151650"/>
                  </a:cubicBezTo>
                  <a:cubicBezTo>
                    <a:pt x="442792" y="3126885"/>
                    <a:pt x="456222" y="3115170"/>
                    <a:pt x="466605" y="3099644"/>
                  </a:cubicBezTo>
                  <a:cubicBezTo>
                    <a:pt x="470796" y="3093357"/>
                    <a:pt x="470224" y="3085737"/>
                    <a:pt x="479178" y="3087357"/>
                  </a:cubicBezTo>
                  <a:cubicBezTo>
                    <a:pt x="477368" y="3043446"/>
                    <a:pt x="502704" y="3009442"/>
                    <a:pt x="500704" y="2974676"/>
                  </a:cubicBezTo>
                  <a:cubicBezTo>
                    <a:pt x="507753" y="2972295"/>
                    <a:pt x="509848" y="2965437"/>
                    <a:pt x="506419" y="2960007"/>
                  </a:cubicBezTo>
                  <a:cubicBezTo>
                    <a:pt x="512325" y="2955530"/>
                    <a:pt x="523945" y="2957245"/>
                    <a:pt x="529184" y="2952102"/>
                  </a:cubicBezTo>
                  <a:cubicBezTo>
                    <a:pt x="526517" y="2926765"/>
                    <a:pt x="545376" y="2908763"/>
                    <a:pt x="571761" y="2918954"/>
                  </a:cubicBezTo>
                  <a:cubicBezTo>
                    <a:pt x="572332" y="2917812"/>
                    <a:pt x="573475" y="2917335"/>
                    <a:pt x="575475" y="2917907"/>
                  </a:cubicBezTo>
                  <a:cubicBezTo>
                    <a:pt x="579952" y="2902191"/>
                    <a:pt x="606146" y="2896666"/>
                    <a:pt x="590334" y="2876663"/>
                  </a:cubicBezTo>
                  <a:cubicBezTo>
                    <a:pt x="594049" y="2867901"/>
                    <a:pt x="596621" y="2858280"/>
                    <a:pt x="599574" y="2849803"/>
                  </a:cubicBezTo>
                  <a:cubicBezTo>
                    <a:pt x="609289" y="2852946"/>
                    <a:pt x="618719" y="2856280"/>
                    <a:pt x="627196" y="2860376"/>
                  </a:cubicBezTo>
                  <a:cubicBezTo>
                    <a:pt x="623481" y="2907239"/>
                    <a:pt x="627196" y="2952863"/>
                    <a:pt x="628815" y="2988201"/>
                  </a:cubicBezTo>
                  <a:cubicBezTo>
                    <a:pt x="635673" y="2995536"/>
                    <a:pt x="635578" y="3007918"/>
                    <a:pt x="633768" y="3021634"/>
                  </a:cubicBezTo>
                  <a:cubicBezTo>
                    <a:pt x="647865" y="3036017"/>
                    <a:pt x="652628" y="3057258"/>
                    <a:pt x="667011" y="3071354"/>
                  </a:cubicBezTo>
                  <a:cubicBezTo>
                    <a:pt x="705015" y="3083451"/>
                    <a:pt x="728161" y="3106502"/>
                    <a:pt x="772738" y="3113836"/>
                  </a:cubicBezTo>
                  <a:cubicBezTo>
                    <a:pt x="770738" y="3118789"/>
                    <a:pt x="778644" y="3116503"/>
                    <a:pt x="777786" y="3120504"/>
                  </a:cubicBezTo>
                  <a:cubicBezTo>
                    <a:pt x="782263" y="3121075"/>
                    <a:pt x="786645" y="3121361"/>
                    <a:pt x="788931" y="3119742"/>
                  </a:cubicBezTo>
                  <a:cubicBezTo>
                    <a:pt x="797979" y="3127457"/>
                    <a:pt x="808266" y="3135172"/>
                    <a:pt x="824745" y="3133458"/>
                  </a:cubicBezTo>
                  <a:cubicBezTo>
                    <a:pt x="851224" y="3112788"/>
                    <a:pt x="904945" y="3120218"/>
                    <a:pt x="935901" y="3127457"/>
                  </a:cubicBezTo>
                  <a:cubicBezTo>
                    <a:pt x="969429" y="3135267"/>
                    <a:pt x="998100" y="3139554"/>
                    <a:pt x="1022769" y="3149650"/>
                  </a:cubicBezTo>
                  <a:cubicBezTo>
                    <a:pt x="1033914" y="3154222"/>
                    <a:pt x="1036676" y="3160699"/>
                    <a:pt x="1046010" y="3160794"/>
                  </a:cubicBezTo>
                  <a:cubicBezTo>
                    <a:pt x="1053249" y="3160889"/>
                    <a:pt x="1062013" y="3153079"/>
                    <a:pt x="1068966" y="3149936"/>
                  </a:cubicBezTo>
                  <a:cubicBezTo>
                    <a:pt x="1085349" y="3142316"/>
                    <a:pt x="1115448" y="3134220"/>
                    <a:pt x="1110304" y="3115170"/>
                  </a:cubicBezTo>
                  <a:cubicBezTo>
                    <a:pt x="1117162" y="3115741"/>
                    <a:pt x="1116114" y="3108597"/>
                    <a:pt x="1116781" y="3102978"/>
                  </a:cubicBezTo>
                  <a:cubicBezTo>
                    <a:pt x="1131831" y="3097548"/>
                    <a:pt x="1153929" y="3102787"/>
                    <a:pt x="1170502" y="3100596"/>
                  </a:cubicBezTo>
                  <a:cubicBezTo>
                    <a:pt x="1172121" y="3084594"/>
                    <a:pt x="1161263" y="3069830"/>
                    <a:pt x="1168312" y="3054686"/>
                  </a:cubicBezTo>
                  <a:cubicBezTo>
                    <a:pt x="1195363" y="3065830"/>
                    <a:pt x="1223080" y="3074403"/>
                    <a:pt x="1257275" y="3073926"/>
                  </a:cubicBezTo>
                  <a:cubicBezTo>
                    <a:pt x="1286707" y="3093167"/>
                    <a:pt x="1328141" y="3091547"/>
                    <a:pt x="1360145" y="3079927"/>
                  </a:cubicBezTo>
                  <a:cubicBezTo>
                    <a:pt x="1370146" y="3072974"/>
                    <a:pt x="1376623" y="3062592"/>
                    <a:pt x="1387672" y="3056686"/>
                  </a:cubicBezTo>
                  <a:cubicBezTo>
                    <a:pt x="1389768" y="3044780"/>
                    <a:pt x="1399388" y="3039160"/>
                    <a:pt x="1389577" y="3031635"/>
                  </a:cubicBezTo>
                  <a:cubicBezTo>
                    <a:pt x="1408151" y="3018300"/>
                    <a:pt x="1423486" y="2993440"/>
                    <a:pt x="1416628" y="2964294"/>
                  </a:cubicBezTo>
                  <a:cubicBezTo>
                    <a:pt x="1419390" y="2963627"/>
                    <a:pt x="1421391" y="2962293"/>
                    <a:pt x="1424248" y="2961722"/>
                  </a:cubicBezTo>
                  <a:cubicBezTo>
                    <a:pt x="1429201" y="2914097"/>
                    <a:pt x="1452538" y="2854756"/>
                    <a:pt x="1449585" y="2818561"/>
                  </a:cubicBezTo>
                  <a:cubicBezTo>
                    <a:pt x="1463872" y="2815799"/>
                    <a:pt x="1451013" y="2776365"/>
                    <a:pt x="1463110" y="2784843"/>
                  </a:cubicBezTo>
                  <a:cubicBezTo>
                    <a:pt x="1462634" y="2779223"/>
                    <a:pt x="1460824" y="2775603"/>
                    <a:pt x="1464158" y="2770746"/>
                  </a:cubicBezTo>
                  <a:cubicBezTo>
                    <a:pt x="1461015" y="2769603"/>
                    <a:pt x="1453204" y="2771888"/>
                    <a:pt x="1453299" y="2768364"/>
                  </a:cubicBezTo>
                  <a:cubicBezTo>
                    <a:pt x="1456919" y="2765507"/>
                    <a:pt x="1460062" y="2768364"/>
                    <a:pt x="1464348" y="2769221"/>
                  </a:cubicBezTo>
                  <a:cubicBezTo>
                    <a:pt x="1469587" y="2758839"/>
                    <a:pt x="1471206" y="2748743"/>
                    <a:pt x="1464825" y="2737694"/>
                  </a:cubicBezTo>
                  <a:cubicBezTo>
                    <a:pt x="1467968" y="2738075"/>
                    <a:pt x="1470540" y="2737789"/>
                    <a:pt x="1472254" y="2736646"/>
                  </a:cubicBezTo>
                  <a:cubicBezTo>
                    <a:pt x="1474445" y="2716072"/>
                    <a:pt x="1473683" y="2702356"/>
                    <a:pt x="1481493" y="2686830"/>
                  </a:cubicBezTo>
                  <a:cubicBezTo>
                    <a:pt x="1476255" y="2665589"/>
                    <a:pt x="1498353" y="2640253"/>
                    <a:pt x="1488447" y="2617964"/>
                  </a:cubicBezTo>
                  <a:cubicBezTo>
                    <a:pt x="1491018" y="2616536"/>
                    <a:pt x="1495305" y="2617012"/>
                    <a:pt x="1496162" y="2613774"/>
                  </a:cubicBezTo>
                  <a:cubicBezTo>
                    <a:pt x="1497210" y="2587866"/>
                    <a:pt x="1505973" y="2541860"/>
                    <a:pt x="1513116" y="2509379"/>
                  </a:cubicBezTo>
                  <a:cubicBezTo>
                    <a:pt x="1514164" y="2504522"/>
                    <a:pt x="1509021" y="2498235"/>
                    <a:pt x="1515974" y="2495378"/>
                  </a:cubicBezTo>
                  <a:cubicBezTo>
                    <a:pt x="1513212" y="2491949"/>
                    <a:pt x="1512735" y="2486901"/>
                    <a:pt x="1509402" y="2483853"/>
                  </a:cubicBezTo>
                  <a:cubicBezTo>
                    <a:pt x="1518736" y="2472232"/>
                    <a:pt x="1522451" y="2455087"/>
                    <a:pt x="1518260" y="2438799"/>
                  </a:cubicBezTo>
                  <a:cubicBezTo>
                    <a:pt x="1520832" y="2439085"/>
                    <a:pt x="1522356" y="2438323"/>
                    <a:pt x="1523880" y="2437656"/>
                  </a:cubicBezTo>
                  <a:cubicBezTo>
                    <a:pt x="1521879" y="2407557"/>
                    <a:pt x="1530547" y="2379459"/>
                    <a:pt x="1534071" y="2350122"/>
                  </a:cubicBezTo>
                  <a:cubicBezTo>
                    <a:pt x="1538263" y="2315070"/>
                    <a:pt x="1538263" y="2268778"/>
                    <a:pt x="1545882" y="2240679"/>
                  </a:cubicBezTo>
                  <a:cubicBezTo>
                    <a:pt x="1550169" y="2224773"/>
                    <a:pt x="1546168" y="2207913"/>
                    <a:pt x="1547692" y="2191911"/>
                  </a:cubicBezTo>
                  <a:cubicBezTo>
                    <a:pt x="1554646" y="2126284"/>
                    <a:pt x="1565885" y="2051798"/>
                    <a:pt x="1561599" y="1989124"/>
                  </a:cubicBezTo>
                  <a:close/>
                  <a:moveTo>
                    <a:pt x="322872" y="200138"/>
                  </a:moveTo>
                  <a:cubicBezTo>
                    <a:pt x="329159" y="201948"/>
                    <a:pt x="332397" y="201948"/>
                    <a:pt x="336303" y="194138"/>
                  </a:cubicBezTo>
                  <a:cubicBezTo>
                    <a:pt x="339255" y="196328"/>
                    <a:pt x="336588" y="202234"/>
                    <a:pt x="338303" y="205187"/>
                  </a:cubicBezTo>
                  <a:cubicBezTo>
                    <a:pt x="332969" y="201186"/>
                    <a:pt x="324968" y="208997"/>
                    <a:pt x="322872" y="200138"/>
                  </a:cubicBezTo>
                  <a:close/>
                  <a:moveTo>
                    <a:pt x="344018" y="216617"/>
                  </a:moveTo>
                  <a:cubicBezTo>
                    <a:pt x="339255" y="216045"/>
                    <a:pt x="333826" y="215950"/>
                    <a:pt x="331826" y="213569"/>
                  </a:cubicBezTo>
                  <a:cubicBezTo>
                    <a:pt x="333731" y="208806"/>
                    <a:pt x="342018" y="213759"/>
                    <a:pt x="338208" y="206711"/>
                  </a:cubicBezTo>
                  <a:cubicBezTo>
                    <a:pt x="345447" y="206520"/>
                    <a:pt x="344780" y="211568"/>
                    <a:pt x="344018" y="216617"/>
                  </a:cubicBezTo>
                  <a:close/>
                  <a:moveTo>
                    <a:pt x="259055" y="407593"/>
                  </a:moveTo>
                  <a:cubicBezTo>
                    <a:pt x="255912" y="412070"/>
                    <a:pt x="257912" y="412546"/>
                    <a:pt x="257531" y="418166"/>
                  </a:cubicBezTo>
                  <a:cubicBezTo>
                    <a:pt x="251435" y="418356"/>
                    <a:pt x="250768" y="405688"/>
                    <a:pt x="259055" y="407593"/>
                  </a:cubicBezTo>
                  <a:close/>
                  <a:moveTo>
                    <a:pt x="367354" y="507129"/>
                  </a:moveTo>
                  <a:cubicBezTo>
                    <a:pt x="364973" y="506843"/>
                    <a:pt x="362592" y="506558"/>
                    <a:pt x="360306" y="506272"/>
                  </a:cubicBezTo>
                  <a:cubicBezTo>
                    <a:pt x="361830" y="503224"/>
                    <a:pt x="364687" y="501890"/>
                    <a:pt x="366687" y="499414"/>
                  </a:cubicBezTo>
                  <a:cubicBezTo>
                    <a:pt x="370593" y="499604"/>
                    <a:pt x="366687" y="504843"/>
                    <a:pt x="367354" y="507129"/>
                  </a:cubicBezTo>
                  <a:close/>
                  <a:moveTo>
                    <a:pt x="253530" y="459218"/>
                  </a:moveTo>
                  <a:cubicBezTo>
                    <a:pt x="250578" y="459123"/>
                    <a:pt x="251340" y="448836"/>
                    <a:pt x="256388" y="451884"/>
                  </a:cubicBezTo>
                  <a:cubicBezTo>
                    <a:pt x="259245" y="454932"/>
                    <a:pt x="254959" y="456170"/>
                    <a:pt x="253530" y="459218"/>
                  </a:cubicBezTo>
                  <a:close/>
                  <a:moveTo>
                    <a:pt x="179235" y="951852"/>
                  </a:moveTo>
                  <a:cubicBezTo>
                    <a:pt x="180093" y="951089"/>
                    <a:pt x="181617" y="951089"/>
                    <a:pt x="182950" y="950708"/>
                  </a:cubicBezTo>
                  <a:cubicBezTo>
                    <a:pt x="182664" y="951470"/>
                    <a:pt x="182188" y="952137"/>
                    <a:pt x="181712" y="952613"/>
                  </a:cubicBezTo>
                  <a:cubicBezTo>
                    <a:pt x="180569" y="952613"/>
                    <a:pt x="179426" y="952423"/>
                    <a:pt x="179235" y="951852"/>
                  </a:cubicBezTo>
                  <a:close/>
                  <a:moveTo>
                    <a:pt x="302775" y="1072914"/>
                  </a:moveTo>
                  <a:cubicBezTo>
                    <a:pt x="301917" y="1067866"/>
                    <a:pt x="306204" y="1068628"/>
                    <a:pt x="307347" y="1065771"/>
                  </a:cubicBezTo>
                  <a:cubicBezTo>
                    <a:pt x="311252" y="1067390"/>
                    <a:pt x="307061" y="1074534"/>
                    <a:pt x="302775" y="1072914"/>
                  </a:cubicBezTo>
                  <a:close/>
                  <a:moveTo>
                    <a:pt x="223146" y="1354092"/>
                  </a:moveTo>
                  <a:cubicBezTo>
                    <a:pt x="223146" y="1354187"/>
                    <a:pt x="223146" y="1354283"/>
                    <a:pt x="223146" y="1354378"/>
                  </a:cubicBezTo>
                  <a:cubicBezTo>
                    <a:pt x="222574" y="1354664"/>
                    <a:pt x="221907" y="1354854"/>
                    <a:pt x="221050" y="1355045"/>
                  </a:cubicBezTo>
                  <a:cubicBezTo>
                    <a:pt x="221050" y="1354759"/>
                    <a:pt x="221050" y="1354664"/>
                    <a:pt x="221050" y="1354473"/>
                  </a:cubicBezTo>
                  <a:cubicBezTo>
                    <a:pt x="221717" y="1354283"/>
                    <a:pt x="222288" y="1354187"/>
                    <a:pt x="223146" y="1354092"/>
                  </a:cubicBezTo>
                  <a:close/>
                  <a:moveTo>
                    <a:pt x="219717" y="1339805"/>
                  </a:moveTo>
                  <a:cubicBezTo>
                    <a:pt x="218955" y="1340281"/>
                    <a:pt x="218383" y="1340852"/>
                    <a:pt x="217812" y="1341329"/>
                  </a:cubicBezTo>
                  <a:cubicBezTo>
                    <a:pt x="217050" y="1341043"/>
                    <a:pt x="216192" y="1340852"/>
                    <a:pt x="214954" y="1340852"/>
                  </a:cubicBezTo>
                  <a:cubicBezTo>
                    <a:pt x="213621" y="1342472"/>
                    <a:pt x="214478" y="1343901"/>
                    <a:pt x="215335" y="1345044"/>
                  </a:cubicBezTo>
                  <a:cubicBezTo>
                    <a:pt x="215335" y="1345044"/>
                    <a:pt x="215335" y="1345044"/>
                    <a:pt x="215335" y="1345044"/>
                  </a:cubicBezTo>
                  <a:cubicBezTo>
                    <a:pt x="211620" y="1342567"/>
                    <a:pt x="209430" y="1339138"/>
                    <a:pt x="209430" y="1336090"/>
                  </a:cubicBezTo>
                  <a:cubicBezTo>
                    <a:pt x="212763" y="1336376"/>
                    <a:pt x="216192" y="1338186"/>
                    <a:pt x="219717" y="1339805"/>
                  </a:cubicBezTo>
                  <a:close/>
                  <a:moveTo>
                    <a:pt x="215907" y="1359331"/>
                  </a:moveTo>
                  <a:cubicBezTo>
                    <a:pt x="216859" y="1359522"/>
                    <a:pt x="217907" y="1359807"/>
                    <a:pt x="219050" y="1359998"/>
                  </a:cubicBezTo>
                  <a:cubicBezTo>
                    <a:pt x="219431" y="1357045"/>
                    <a:pt x="217526" y="1357236"/>
                    <a:pt x="215621" y="1356950"/>
                  </a:cubicBezTo>
                  <a:cubicBezTo>
                    <a:pt x="215526" y="1355997"/>
                    <a:pt x="215335" y="1355045"/>
                    <a:pt x="215049" y="1354187"/>
                  </a:cubicBezTo>
                  <a:cubicBezTo>
                    <a:pt x="216383" y="1354569"/>
                    <a:pt x="217431" y="1354664"/>
                    <a:pt x="218574" y="1354664"/>
                  </a:cubicBezTo>
                  <a:cubicBezTo>
                    <a:pt x="222003" y="1357045"/>
                    <a:pt x="221431" y="1360093"/>
                    <a:pt x="221526" y="1364284"/>
                  </a:cubicBezTo>
                  <a:cubicBezTo>
                    <a:pt x="217335" y="1364189"/>
                    <a:pt x="216383" y="1361903"/>
                    <a:pt x="215907" y="1359331"/>
                  </a:cubicBezTo>
                  <a:close/>
                  <a:moveTo>
                    <a:pt x="213240" y="1384763"/>
                  </a:moveTo>
                  <a:cubicBezTo>
                    <a:pt x="215145" y="1381810"/>
                    <a:pt x="217240" y="1379048"/>
                    <a:pt x="219050" y="1376000"/>
                  </a:cubicBezTo>
                  <a:cubicBezTo>
                    <a:pt x="218859" y="1376857"/>
                    <a:pt x="218478" y="1377714"/>
                    <a:pt x="217621" y="1378857"/>
                  </a:cubicBezTo>
                  <a:cubicBezTo>
                    <a:pt x="218574" y="1378857"/>
                    <a:pt x="219717" y="1379238"/>
                    <a:pt x="220955" y="1379810"/>
                  </a:cubicBezTo>
                  <a:cubicBezTo>
                    <a:pt x="219621" y="1382096"/>
                    <a:pt x="221336" y="1386477"/>
                    <a:pt x="213240" y="1384763"/>
                  </a:cubicBezTo>
                  <a:close/>
                  <a:moveTo>
                    <a:pt x="255054" y="1394573"/>
                  </a:moveTo>
                  <a:cubicBezTo>
                    <a:pt x="251911" y="1395621"/>
                    <a:pt x="252578" y="1404003"/>
                    <a:pt x="250863" y="1409432"/>
                  </a:cubicBezTo>
                  <a:cubicBezTo>
                    <a:pt x="249054" y="1407242"/>
                    <a:pt x="246863" y="1405241"/>
                    <a:pt x="244577" y="1403432"/>
                  </a:cubicBezTo>
                  <a:cubicBezTo>
                    <a:pt x="245339" y="1403051"/>
                    <a:pt x="247053" y="1401336"/>
                    <a:pt x="250863" y="1398669"/>
                  </a:cubicBezTo>
                  <a:cubicBezTo>
                    <a:pt x="252673" y="1395050"/>
                    <a:pt x="244005" y="1391526"/>
                    <a:pt x="250387" y="1389430"/>
                  </a:cubicBezTo>
                  <a:cubicBezTo>
                    <a:pt x="252864" y="1390573"/>
                    <a:pt x="254388" y="1392287"/>
                    <a:pt x="255054" y="1394573"/>
                  </a:cubicBezTo>
                  <a:close/>
                  <a:moveTo>
                    <a:pt x="239433" y="1404956"/>
                  </a:moveTo>
                  <a:cubicBezTo>
                    <a:pt x="239338" y="1401717"/>
                    <a:pt x="239243" y="1398574"/>
                    <a:pt x="238957" y="1394097"/>
                  </a:cubicBezTo>
                  <a:cubicBezTo>
                    <a:pt x="241434" y="1394955"/>
                    <a:pt x="241719" y="1396288"/>
                    <a:pt x="244291" y="1394764"/>
                  </a:cubicBezTo>
                  <a:cubicBezTo>
                    <a:pt x="244291" y="1399241"/>
                    <a:pt x="244005" y="1401812"/>
                    <a:pt x="244005" y="1402956"/>
                  </a:cubicBezTo>
                  <a:cubicBezTo>
                    <a:pt x="243243" y="1402384"/>
                    <a:pt x="242577" y="1401812"/>
                    <a:pt x="241815" y="1401241"/>
                  </a:cubicBezTo>
                  <a:cubicBezTo>
                    <a:pt x="242577" y="1403908"/>
                    <a:pt x="241053" y="1404575"/>
                    <a:pt x="239433" y="1404956"/>
                  </a:cubicBezTo>
                  <a:close/>
                  <a:moveTo>
                    <a:pt x="236862" y="1383144"/>
                  </a:moveTo>
                  <a:cubicBezTo>
                    <a:pt x="237528" y="1384001"/>
                    <a:pt x="238290" y="1384477"/>
                    <a:pt x="239052" y="1384668"/>
                  </a:cubicBezTo>
                  <a:cubicBezTo>
                    <a:pt x="238100" y="1385525"/>
                    <a:pt x="237338" y="1386573"/>
                    <a:pt x="237243" y="1388192"/>
                  </a:cubicBezTo>
                  <a:cubicBezTo>
                    <a:pt x="239243" y="1386858"/>
                    <a:pt x="243624" y="1387715"/>
                    <a:pt x="246768" y="1387430"/>
                  </a:cubicBezTo>
                  <a:cubicBezTo>
                    <a:pt x="244863" y="1392192"/>
                    <a:pt x="238576" y="1386001"/>
                    <a:pt x="235528" y="1392097"/>
                  </a:cubicBezTo>
                  <a:cubicBezTo>
                    <a:pt x="230861" y="1390002"/>
                    <a:pt x="237052" y="1385811"/>
                    <a:pt x="236862" y="1383144"/>
                  </a:cubicBezTo>
                  <a:close/>
                  <a:moveTo>
                    <a:pt x="216478" y="1415719"/>
                  </a:moveTo>
                  <a:cubicBezTo>
                    <a:pt x="216288" y="1416481"/>
                    <a:pt x="216002" y="1417148"/>
                    <a:pt x="215811" y="1418005"/>
                  </a:cubicBezTo>
                  <a:cubicBezTo>
                    <a:pt x="214478" y="1417624"/>
                    <a:pt x="215145" y="1416481"/>
                    <a:pt x="216478" y="1415719"/>
                  </a:cubicBezTo>
                  <a:close/>
                  <a:moveTo>
                    <a:pt x="230670" y="1427149"/>
                  </a:moveTo>
                  <a:cubicBezTo>
                    <a:pt x="229242" y="1425911"/>
                    <a:pt x="228289" y="1424482"/>
                    <a:pt x="227432" y="1422958"/>
                  </a:cubicBezTo>
                  <a:cubicBezTo>
                    <a:pt x="228384" y="1422672"/>
                    <a:pt x="229623" y="1422386"/>
                    <a:pt x="231337" y="1422386"/>
                  </a:cubicBezTo>
                  <a:cubicBezTo>
                    <a:pt x="227622" y="1414195"/>
                    <a:pt x="236100" y="1405146"/>
                    <a:pt x="239910" y="1412671"/>
                  </a:cubicBezTo>
                  <a:cubicBezTo>
                    <a:pt x="239814" y="1411052"/>
                    <a:pt x="239624" y="1409623"/>
                    <a:pt x="239624" y="1408290"/>
                  </a:cubicBezTo>
                  <a:cubicBezTo>
                    <a:pt x="244672" y="1408385"/>
                    <a:pt x="246958" y="1410385"/>
                    <a:pt x="249530" y="1412290"/>
                  </a:cubicBezTo>
                  <a:cubicBezTo>
                    <a:pt x="248101" y="1414195"/>
                    <a:pt x="245720" y="1414862"/>
                    <a:pt x="241624" y="1412861"/>
                  </a:cubicBezTo>
                  <a:cubicBezTo>
                    <a:pt x="240386" y="1415719"/>
                    <a:pt x="238957" y="1418481"/>
                    <a:pt x="237719" y="1421339"/>
                  </a:cubicBezTo>
                  <a:cubicBezTo>
                    <a:pt x="234195" y="1422101"/>
                    <a:pt x="235052" y="1427244"/>
                    <a:pt x="230670" y="1427149"/>
                  </a:cubicBezTo>
                  <a:close/>
                  <a:moveTo>
                    <a:pt x="245720" y="1422672"/>
                  </a:moveTo>
                  <a:cubicBezTo>
                    <a:pt x="246387" y="1423339"/>
                    <a:pt x="246863" y="1424196"/>
                    <a:pt x="247339" y="1425244"/>
                  </a:cubicBezTo>
                  <a:cubicBezTo>
                    <a:pt x="246482" y="1425339"/>
                    <a:pt x="246006" y="1425720"/>
                    <a:pt x="245244" y="1425911"/>
                  </a:cubicBezTo>
                  <a:cubicBezTo>
                    <a:pt x="245625" y="1424958"/>
                    <a:pt x="245815" y="1423911"/>
                    <a:pt x="245720" y="1422672"/>
                  </a:cubicBezTo>
                  <a:close/>
                  <a:moveTo>
                    <a:pt x="245910" y="1433436"/>
                  </a:moveTo>
                  <a:cubicBezTo>
                    <a:pt x="243529" y="1432578"/>
                    <a:pt x="242958" y="1431721"/>
                    <a:pt x="243148" y="1430578"/>
                  </a:cubicBezTo>
                  <a:cubicBezTo>
                    <a:pt x="245815" y="1430197"/>
                    <a:pt x="247815" y="1429054"/>
                    <a:pt x="247434" y="1425625"/>
                  </a:cubicBezTo>
                  <a:cubicBezTo>
                    <a:pt x="248482" y="1428387"/>
                    <a:pt x="248482" y="1431816"/>
                    <a:pt x="245910" y="1433436"/>
                  </a:cubicBezTo>
                  <a:close/>
                  <a:moveTo>
                    <a:pt x="282296" y="1429149"/>
                  </a:moveTo>
                  <a:cubicBezTo>
                    <a:pt x="281534" y="1428482"/>
                    <a:pt x="280772" y="1427816"/>
                    <a:pt x="279915" y="1427340"/>
                  </a:cubicBezTo>
                  <a:cubicBezTo>
                    <a:pt x="282486" y="1423911"/>
                    <a:pt x="279438" y="1417338"/>
                    <a:pt x="284582" y="1415243"/>
                  </a:cubicBezTo>
                  <a:cubicBezTo>
                    <a:pt x="286868" y="1421529"/>
                    <a:pt x="291726" y="1419910"/>
                    <a:pt x="294107" y="1424101"/>
                  </a:cubicBezTo>
                  <a:cubicBezTo>
                    <a:pt x="288487" y="1423911"/>
                    <a:pt x="288392" y="1429816"/>
                    <a:pt x="282296" y="1429149"/>
                  </a:cubicBezTo>
                  <a:close/>
                  <a:moveTo>
                    <a:pt x="158280" y="1782527"/>
                  </a:moveTo>
                  <a:cubicBezTo>
                    <a:pt x="156566" y="1782336"/>
                    <a:pt x="154756" y="1782051"/>
                    <a:pt x="152946" y="1781860"/>
                  </a:cubicBezTo>
                  <a:cubicBezTo>
                    <a:pt x="149708" y="1776526"/>
                    <a:pt x="156566" y="1770430"/>
                    <a:pt x="161995" y="1769192"/>
                  </a:cubicBezTo>
                  <a:cubicBezTo>
                    <a:pt x="158280" y="1774716"/>
                    <a:pt x="162376" y="1778050"/>
                    <a:pt x="158280" y="1782527"/>
                  </a:cubicBezTo>
                  <a:close/>
                  <a:moveTo>
                    <a:pt x="188951" y="1806911"/>
                  </a:moveTo>
                  <a:cubicBezTo>
                    <a:pt x="188951" y="1807482"/>
                    <a:pt x="189046" y="1807959"/>
                    <a:pt x="189046" y="1808530"/>
                  </a:cubicBezTo>
                  <a:cubicBezTo>
                    <a:pt x="188379" y="1808340"/>
                    <a:pt x="187713" y="1808054"/>
                    <a:pt x="187141" y="1807577"/>
                  </a:cubicBezTo>
                  <a:cubicBezTo>
                    <a:pt x="187808" y="1807482"/>
                    <a:pt x="188379" y="1807292"/>
                    <a:pt x="188951" y="1806911"/>
                  </a:cubicBezTo>
                  <a:close/>
                  <a:moveTo>
                    <a:pt x="198000" y="1780907"/>
                  </a:moveTo>
                  <a:cubicBezTo>
                    <a:pt x="199428" y="1779860"/>
                    <a:pt x="201619" y="1779669"/>
                    <a:pt x="201143" y="1776812"/>
                  </a:cubicBezTo>
                  <a:cubicBezTo>
                    <a:pt x="201619" y="1778622"/>
                    <a:pt x="201524" y="1780527"/>
                    <a:pt x="200667" y="1781955"/>
                  </a:cubicBezTo>
                  <a:cubicBezTo>
                    <a:pt x="199619" y="1782336"/>
                    <a:pt x="198666" y="1782717"/>
                    <a:pt x="197047" y="1782527"/>
                  </a:cubicBezTo>
                  <a:cubicBezTo>
                    <a:pt x="197523" y="1782051"/>
                    <a:pt x="197809" y="1781479"/>
                    <a:pt x="198000" y="1780907"/>
                  </a:cubicBezTo>
                  <a:close/>
                  <a:moveTo>
                    <a:pt x="200286" y="1812816"/>
                  </a:moveTo>
                  <a:cubicBezTo>
                    <a:pt x="200857" y="1812435"/>
                    <a:pt x="201238" y="1812054"/>
                    <a:pt x="201714" y="1811673"/>
                  </a:cubicBezTo>
                  <a:cubicBezTo>
                    <a:pt x="201333" y="1812149"/>
                    <a:pt x="200952" y="1812816"/>
                    <a:pt x="200571" y="1813293"/>
                  </a:cubicBezTo>
                  <a:cubicBezTo>
                    <a:pt x="200571" y="1813102"/>
                    <a:pt x="200286" y="1813007"/>
                    <a:pt x="200286" y="1812816"/>
                  </a:cubicBezTo>
                  <a:close/>
                  <a:moveTo>
                    <a:pt x="207334" y="1804244"/>
                  </a:moveTo>
                  <a:cubicBezTo>
                    <a:pt x="206572" y="1803958"/>
                    <a:pt x="205905" y="1803768"/>
                    <a:pt x="205143" y="1803482"/>
                  </a:cubicBezTo>
                  <a:cubicBezTo>
                    <a:pt x="206096" y="1802815"/>
                    <a:pt x="207239" y="1802624"/>
                    <a:pt x="207429" y="1803958"/>
                  </a:cubicBezTo>
                  <a:cubicBezTo>
                    <a:pt x="207429" y="1804053"/>
                    <a:pt x="207334" y="1804148"/>
                    <a:pt x="207334" y="1804244"/>
                  </a:cubicBezTo>
                  <a:close/>
                  <a:moveTo>
                    <a:pt x="202381" y="1801958"/>
                  </a:moveTo>
                  <a:cubicBezTo>
                    <a:pt x="201810" y="1801482"/>
                    <a:pt x="201429" y="1800910"/>
                    <a:pt x="201238" y="1800148"/>
                  </a:cubicBezTo>
                  <a:cubicBezTo>
                    <a:pt x="202095" y="1800148"/>
                    <a:pt x="202857" y="1800053"/>
                    <a:pt x="203619" y="1799957"/>
                  </a:cubicBezTo>
                  <a:cubicBezTo>
                    <a:pt x="203143" y="1800719"/>
                    <a:pt x="202667" y="1801386"/>
                    <a:pt x="202381" y="1801958"/>
                  </a:cubicBezTo>
                  <a:close/>
                  <a:moveTo>
                    <a:pt x="199905" y="1793861"/>
                  </a:moveTo>
                  <a:cubicBezTo>
                    <a:pt x="200000" y="1792528"/>
                    <a:pt x="200095" y="1791194"/>
                    <a:pt x="200190" y="1789861"/>
                  </a:cubicBezTo>
                  <a:cubicBezTo>
                    <a:pt x="201619" y="1790623"/>
                    <a:pt x="203048" y="1791290"/>
                    <a:pt x="205143" y="1791480"/>
                  </a:cubicBezTo>
                  <a:cubicBezTo>
                    <a:pt x="205048" y="1793099"/>
                    <a:pt x="203524" y="1794338"/>
                    <a:pt x="199905" y="1793861"/>
                  </a:cubicBezTo>
                  <a:close/>
                  <a:moveTo>
                    <a:pt x="195809" y="1799862"/>
                  </a:moveTo>
                  <a:cubicBezTo>
                    <a:pt x="195714" y="1801386"/>
                    <a:pt x="198000" y="1801196"/>
                    <a:pt x="199333" y="1801672"/>
                  </a:cubicBezTo>
                  <a:cubicBezTo>
                    <a:pt x="199619" y="1804244"/>
                    <a:pt x="197428" y="1804244"/>
                    <a:pt x="197142" y="1806244"/>
                  </a:cubicBezTo>
                  <a:cubicBezTo>
                    <a:pt x="192094" y="1805863"/>
                    <a:pt x="193332" y="1798529"/>
                    <a:pt x="195999" y="1796719"/>
                  </a:cubicBezTo>
                  <a:cubicBezTo>
                    <a:pt x="198285" y="1797195"/>
                    <a:pt x="197619" y="1799862"/>
                    <a:pt x="195809" y="1799862"/>
                  </a:cubicBezTo>
                  <a:close/>
                  <a:moveTo>
                    <a:pt x="191808" y="1813864"/>
                  </a:moveTo>
                  <a:cubicBezTo>
                    <a:pt x="192189" y="1813578"/>
                    <a:pt x="192570" y="1813293"/>
                    <a:pt x="192951" y="1813102"/>
                  </a:cubicBezTo>
                  <a:cubicBezTo>
                    <a:pt x="194856" y="1813578"/>
                    <a:pt x="196190" y="1813293"/>
                    <a:pt x="196952" y="1812435"/>
                  </a:cubicBezTo>
                  <a:cubicBezTo>
                    <a:pt x="197428" y="1812531"/>
                    <a:pt x="197904" y="1812531"/>
                    <a:pt x="198476" y="1812721"/>
                  </a:cubicBezTo>
                  <a:cubicBezTo>
                    <a:pt x="198381" y="1813864"/>
                    <a:pt x="198762" y="1814626"/>
                    <a:pt x="199333" y="1815293"/>
                  </a:cubicBezTo>
                  <a:cubicBezTo>
                    <a:pt x="198666" y="1816626"/>
                    <a:pt x="198095" y="1818055"/>
                    <a:pt x="197904" y="1819769"/>
                  </a:cubicBezTo>
                  <a:cubicBezTo>
                    <a:pt x="193904" y="1819103"/>
                    <a:pt x="191999" y="1817007"/>
                    <a:pt x="191808" y="1813864"/>
                  </a:cubicBezTo>
                  <a:close/>
                  <a:moveTo>
                    <a:pt x="206096" y="1817769"/>
                  </a:moveTo>
                  <a:cubicBezTo>
                    <a:pt x="205810" y="1817484"/>
                    <a:pt x="205524" y="1817198"/>
                    <a:pt x="205334" y="1816912"/>
                  </a:cubicBezTo>
                  <a:cubicBezTo>
                    <a:pt x="205143" y="1816340"/>
                    <a:pt x="204858" y="1815864"/>
                    <a:pt x="204381" y="1815578"/>
                  </a:cubicBezTo>
                  <a:cubicBezTo>
                    <a:pt x="203810" y="1814816"/>
                    <a:pt x="202953" y="1814245"/>
                    <a:pt x="201143" y="1813959"/>
                  </a:cubicBezTo>
                  <a:cubicBezTo>
                    <a:pt x="201143" y="1813959"/>
                    <a:pt x="201143" y="1813864"/>
                    <a:pt x="201048" y="1813864"/>
                  </a:cubicBezTo>
                  <a:cubicBezTo>
                    <a:pt x="203429" y="1813578"/>
                    <a:pt x="205905" y="1813388"/>
                    <a:pt x="207906" y="1813007"/>
                  </a:cubicBezTo>
                  <a:cubicBezTo>
                    <a:pt x="208287" y="1815769"/>
                    <a:pt x="210001" y="1816912"/>
                    <a:pt x="206096" y="1817769"/>
                  </a:cubicBezTo>
                  <a:close/>
                  <a:moveTo>
                    <a:pt x="212287" y="1801005"/>
                  </a:moveTo>
                  <a:cubicBezTo>
                    <a:pt x="212573" y="1801101"/>
                    <a:pt x="212668" y="1801005"/>
                    <a:pt x="212859" y="1801101"/>
                  </a:cubicBezTo>
                  <a:cubicBezTo>
                    <a:pt x="212954" y="1801291"/>
                    <a:pt x="212954" y="1801482"/>
                    <a:pt x="213144" y="1801672"/>
                  </a:cubicBezTo>
                  <a:cubicBezTo>
                    <a:pt x="212859" y="1801482"/>
                    <a:pt x="212573" y="1801196"/>
                    <a:pt x="212287" y="1801005"/>
                  </a:cubicBezTo>
                  <a:close/>
                  <a:moveTo>
                    <a:pt x="212192" y="1801005"/>
                  </a:moveTo>
                  <a:cubicBezTo>
                    <a:pt x="210858" y="1800243"/>
                    <a:pt x="209906" y="1799195"/>
                    <a:pt x="209144" y="1798052"/>
                  </a:cubicBezTo>
                  <a:cubicBezTo>
                    <a:pt x="211525" y="1796719"/>
                    <a:pt x="212287" y="1796243"/>
                    <a:pt x="212192" y="1801005"/>
                  </a:cubicBezTo>
                  <a:close/>
                  <a:moveTo>
                    <a:pt x="202476" y="1775669"/>
                  </a:moveTo>
                  <a:cubicBezTo>
                    <a:pt x="204286" y="1774145"/>
                    <a:pt x="206001" y="1772526"/>
                    <a:pt x="207810" y="1771002"/>
                  </a:cubicBezTo>
                  <a:cubicBezTo>
                    <a:pt x="209334" y="1772526"/>
                    <a:pt x="210858" y="1773573"/>
                    <a:pt x="212573" y="1772716"/>
                  </a:cubicBezTo>
                  <a:cubicBezTo>
                    <a:pt x="212382" y="1774811"/>
                    <a:pt x="209239" y="1773954"/>
                    <a:pt x="208668" y="1775573"/>
                  </a:cubicBezTo>
                  <a:cubicBezTo>
                    <a:pt x="210763" y="1779574"/>
                    <a:pt x="215621" y="1774335"/>
                    <a:pt x="215811" y="1777669"/>
                  </a:cubicBezTo>
                  <a:cubicBezTo>
                    <a:pt x="215621" y="1778240"/>
                    <a:pt x="215430" y="1778622"/>
                    <a:pt x="215049" y="1778907"/>
                  </a:cubicBezTo>
                  <a:cubicBezTo>
                    <a:pt x="210096" y="1778336"/>
                    <a:pt x="207334" y="1776336"/>
                    <a:pt x="202476" y="1775669"/>
                  </a:cubicBezTo>
                  <a:close/>
                  <a:moveTo>
                    <a:pt x="223622" y="1773954"/>
                  </a:moveTo>
                  <a:cubicBezTo>
                    <a:pt x="223812" y="1775288"/>
                    <a:pt x="224098" y="1776621"/>
                    <a:pt x="224479" y="1777955"/>
                  </a:cubicBezTo>
                  <a:cubicBezTo>
                    <a:pt x="223908" y="1777669"/>
                    <a:pt x="223241" y="1777383"/>
                    <a:pt x="222955" y="1777002"/>
                  </a:cubicBezTo>
                  <a:cubicBezTo>
                    <a:pt x="223050" y="1776907"/>
                    <a:pt x="223146" y="1776716"/>
                    <a:pt x="223336" y="1776621"/>
                  </a:cubicBezTo>
                  <a:cubicBezTo>
                    <a:pt x="223241" y="1776621"/>
                    <a:pt x="223050" y="1776526"/>
                    <a:pt x="222860" y="1776431"/>
                  </a:cubicBezTo>
                  <a:cubicBezTo>
                    <a:pt x="222669" y="1775669"/>
                    <a:pt x="222955" y="1774811"/>
                    <a:pt x="223622" y="1773954"/>
                  </a:cubicBezTo>
                  <a:close/>
                  <a:moveTo>
                    <a:pt x="215811" y="1772049"/>
                  </a:moveTo>
                  <a:cubicBezTo>
                    <a:pt x="214097" y="1770620"/>
                    <a:pt x="212859" y="1769097"/>
                    <a:pt x="212478" y="1767668"/>
                  </a:cubicBezTo>
                  <a:cubicBezTo>
                    <a:pt x="214192" y="1766715"/>
                    <a:pt x="216097" y="1765763"/>
                    <a:pt x="218383" y="1765382"/>
                  </a:cubicBezTo>
                  <a:cubicBezTo>
                    <a:pt x="214859" y="1768525"/>
                    <a:pt x="214954" y="1770144"/>
                    <a:pt x="215811" y="1772049"/>
                  </a:cubicBezTo>
                  <a:close/>
                  <a:moveTo>
                    <a:pt x="201048" y="1776526"/>
                  </a:moveTo>
                  <a:cubicBezTo>
                    <a:pt x="199238" y="1776336"/>
                    <a:pt x="198762" y="1775193"/>
                    <a:pt x="198000" y="1774145"/>
                  </a:cubicBezTo>
                  <a:cubicBezTo>
                    <a:pt x="197904" y="1773383"/>
                    <a:pt x="197714" y="1772621"/>
                    <a:pt x="197619" y="1771954"/>
                  </a:cubicBezTo>
                  <a:cubicBezTo>
                    <a:pt x="199143" y="1772716"/>
                    <a:pt x="200381" y="1774526"/>
                    <a:pt x="201048" y="1776526"/>
                  </a:cubicBezTo>
                  <a:close/>
                  <a:moveTo>
                    <a:pt x="180188" y="1780622"/>
                  </a:moveTo>
                  <a:cubicBezTo>
                    <a:pt x="181712" y="1775955"/>
                    <a:pt x="178473" y="1774431"/>
                    <a:pt x="177997" y="1771097"/>
                  </a:cubicBezTo>
                  <a:cubicBezTo>
                    <a:pt x="179807" y="1771287"/>
                    <a:pt x="180283" y="1770144"/>
                    <a:pt x="181712" y="1770049"/>
                  </a:cubicBezTo>
                  <a:cubicBezTo>
                    <a:pt x="187998" y="1771859"/>
                    <a:pt x="183426" y="1780812"/>
                    <a:pt x="179997" y="1782146"/>
                  </a:cubicBezTo>
                  <a:cubicBezTo>
                    <a:pt x="181807" y="1782527"/>
                    <a:pt x="183331" y="1783289"/>
                    <a:pt x="184379" y="1784336"/>
                  </a:cubicBezTo>
                  <a:cubicBezTo>
                    <a:pt x="183807" y="1785194"/>
                    <a:pt x="183426" y="1786241"/>
                    <a:pt x="183712" y="1787956"/>
                  </a:cubicBezTo>
                  <a:cubicBezTo>
                    <a:pt x="185046" y="1787575"/>
                    <a:pt x="185903" y="1787575"/>
                    <a:pt x="186665" y="1787670"/>
                  </a:cubicBezTo>
                  <a:cubicBezTo>
                    <a:pt x="187713" y="1790718"/>
                    <a:pt x="186570" y="1794338"/>
                    <a:pt x="183331" y="1796433"/>
                  </a:cubicBezTo>
                  <a:cubicBezTo>
                    <a:pt x="186665" y="1796910"/>
                    <a:pt x="188094" y="1795290"/>
                    <a:pt x="190284" y="1794528"/>
                  </a:cubicBezTo>
                  <a:cubicBezTo>
                    <a:pt x="190380" y="1794528"/>
                    <a:pt x="190475" y="1794719"/>
                    <a:pt x="190665" y="1794719"/>
                  </a:cubicBezTo>
                  <a:cubicBezTo>
                    <a:pt x="190665" y="1794528"/>
                    <a:pt x="190856" y="1794528"/>
                    <a:pt x="190856" y="1794338"/>
                  </a:cubicBezTo>
                  <a:cubicBezTo>
                    <a:pt x="192189" y="1794052"/>
                    <a:pt x="193713" y="1793957"/>
                    <a:pt x="196095" y="1794814"/>
                  </a:cubicBezTo>
                  <a:cubicBezTo>
                    <a:pt x="196095" y="1794909"/>
                    <a:pt x="196190" y="1794909"/>
                    <a:pt x="196190" y="1795100"/>
                  </a:cubicBezTo>
                  <a:cubicBezTo>
                    <a:pt x="192094" y="1794719"/>
                    <a:pt x="190284" y="1795862"/>
                    <a:pt x="189427" y="1797576"/>
                  </a:cubicBezTo>
                  <a:cubicBezTo>
                    <a:pt x="189141" y="1797386"/>
                    <a:pt x="188951" y="1797195"/>
                    <a:pt x="188665" y="1797005"/>
                  </a:cubicBezTo>
                  <a:cubicBezTo>
                    <a:pt x="188951" y="1804720"/>
                    <a:pt x="182379" y="1797957"/>
                    <a:pt x="177235" y="1801767"/>
                  </a:cubicBezTo>
                  <a:cubicBezTo>
                    <a:pt x="172568" y="1795100"/>
                    <a:pt x="169139" y="1788623"/>
                    <a:pt x="161233" y="1787480"/>
                  </a:cubicBezTo>
                  <a:cubicBezTo>
                    <a:pt x="161233" y="1783956"/>
                    <a:pt x="166567" y="1786432"/>
                    <a:pt x="167234" y="1783574"/>
                  </a:cubicBezTo>
                  <a:cubicBezTo>
                    <a:pt x="156375" y="1781384"/>
                    <a:pt x="167139" y="1771478"/>
                    <a:pt x="167424" y="1769763"/>
                  </a:cubicBezTo>
                  <a:cubicBezTo>
                    <a:pt x="171520" y="1773097"/>
                    <a:pt x="173520" y="1783194"/>
                    <a:pt x="180188" y="1780622"/>
                  </a:cubicBezTo>
                  <a:close/>
                  <a:moveTo>
                    <a:pt x="203238" y="1748237"/>
                  </a:moveTo>
                  <a:cubicBezTo>
                    <a:pt x="203334" y="1748332"/>
                    <a:pt x="203429" y="1748332"/>
                    <a:pt x="203429" y="1748332"/>
                  </a:cubicBezTo>
                  <a:cubicBezTo>
                    <a:pt x="203334" y="1748332"/>
                    <a:pt x="203334" y="1748332"/>
                    <a:pt x="203238" y="1748332"/>
                  </a:cubicBezTo>
                  <a:cubicBezTo>
                    <a:pt x="203238" y="1748332"/>
                    <a:pt x="203238" y="1748237"/>
                    <a:pt x="203238" y="1748237"/>
                  </a:cubicBezTo>
                  <a:close/>
                  <a:moveTo>
                    <a:pt x="232766" y="1714804"/>
                  </a:moveTo>
                  <a:cubicBezTo>
                    <a:pt x="233909" y="1716328"/>
                    <a:pt x="234195" y="1718423"/>
                    <a:pt x="233718" y="1721090"/>
                  </a:cubicBezTo>
                  <a:cubicBezTo>
                    <a:pt x="232385" y="1720900"/>
                    <a:pt x="231051" y="1720710"/>
                    <a:pt x="229718" y="1720614"/>
                  </a:cubicBezTo>
                  <a:cubicBezTo>
                    <a:pt x="229527" y="1719757"/>
                    <a:pt x="229051" y="1718614"/>
                    <a:pt x="227718" y="1717090"/>
                  </a:cubicBezTo>
                  <a:cubicBezTo>
                    <a:pt x="230099" y="1717281"/>
                    <a:pt x="230099" y="1719281"/>
                    <a:pt x="233052" y="1719090"/>
                  </a:cubicBezTo>
                  <a:cubicBezTo>
                    <a:pt x="233528" y="1717090"/>
                    <a:pt x="232575" y="1716137"/>
                    <a:pt x="232004" y="1714804"/>
                  </a:cubicBezTo>
                  <a:cubicBezTo>
                    <a:pt x="232290" y="1714804"/>
                    <a:pt x="232480" y="1714804"/>
                    <a:pt x="232766" y="1714804"/>
                  </a:cubicBezTo>
                  <a:close/>
                  <a:moveTo>
                    <a:pt x="212382" y="1710041"/>
                  </a:moveTo>
                  <a:cubicBezTo>
                    <a:pt x="212478" y="1710232"/>
                    <a:pt x="212668" y="1710327"/>
                    <a:pt x="212763" y="1710518"/>
                  </a:cubicBezTo>
                  <a:cubicBezTo>
                    <a:pt x="212573" y="1710423"/>
                    <a:pt x="212382" y="1710232"/>
                    <a:pt x="212382" y="1710041"/>
                  </a:cubicBezTo>
                  <a:close/>
                  <a:moveTo>
                    <a:pt x="197619" y="1721281"/>
                  </a:moveTo>
                  <a:cubicBezTo>
                    <a:pt x="197619" y="1721186"/>
                    <a:pt x="197619" y="1721186"/>
                    <a:pt x="197619" y="1721281"/>
                  </a:cubicBezTo>
                  <a:cubicBezTo>
                    <a:pt x="197714" y="1720995"/>
                    <a:pt x="197714" y="1720900"/>
                    <a:pt x="197714" y="1720710"/>
                  </a:cubicBezTo>
                  <a:cubicBezTo>
                    <a:pt x="198476" y="1718233"/>
                    <a:pt x="200667" y="1717090"/>
                    <a:pt x="202000" y="1715185"/>
                  </a:cubicBezTo>
                  <a:cubicBezTo>
                    <a:pt x="200952" y="1714518"/>
                    <a:pt x="199619" y="1713852"/>
                    <a:pt x="198285" y="1713280"/>
                  </a:cubicBezTo>
                  <a:cubicBezTo>
                    <a:pt x="201429" y="1713280"/>
                    <a:pt x="204286" y="1712994"/>
                    <a:pt x="206191" y="1711565"/>
                  </a:cubicBezTo>
                  <a:cubicBezTo>
                    <a:pt x="201905" y="1708708"/>
                    <a:pt x="204953" y="1708422"/>
                    <a:pt x="206572" y="1706041"/>
                  </a:cubicBezTo>
                  <a:cubicBezTo>
                    <a:pt x="208096" y="1706708"/>
                    <a:pt x="209430" y="1707374"/>
                    <a:pt x="210668" y="1708327"/>
                  </a:cubicBezTo>
                  <a:cubicBezTo>
                    <a:pt x="206667" y="1709280"/>
                    <a:pt x="209049" y="1712042"/>
                    <a:pt x="212001" y="1714423"/>
                  </a:cubicBezTo>
                  <a:cubicBezTo>
                    <a:pt x="211716" y="1715852"/>
                    <a:pt x="211906" y="1717185"/>
                    <a:pt x="212478" y="1718423"/>
                  </a:cubicBezTo>
                  <a:cubicBezTo>
                    <a:pt x="208287" y="1720043"/>
                    <a:pt x="205524" y="1723472"/>
                    <a:pt x="197619" y="1721281"/>
                  </a:cubicBezTo>
                  <a:close/>
                  <a:moveTo>
                    <a:pt x="226670" y="1731187"/>
                  </a:moveTo>
                  <a:cubicBezTo>
                    <a:pt x="226765" y="1729568"/>
                    <a:pt x="225336" y="1729187"/>
                    <a:pt x="225051" y="1727948"/>
                  </a:cubicBezTo>
                  <a:cubicBezTo>
                    <a:pt x="226479" y="1725662"/>
                    <a:pt x="227908" y="1724329"/>
                    <a:pt x="228765" y="1723186"/>
                  </a:cubicBezTo>
                  <a:cubicBezTo>
                    <a:pt x="231242" y="1723662"/>
                    <a:pt x="233718" y="1724519"/>
                    <a:pt x="236481" y="1726044"/>
                  </a:cubicBezTo>
                  <a:cubicBezTo>
                    <a:pt x="235528" y="1728901"/>
                    <a:pt x="232671" y="1730901"/>
                    <a:pt x="226670" y="1731187"/>
                  </a:cubicBezTo>
                  <a:close/>
                  <a:moveTo>
                    <a:pt x="236576" y="1725758"/>
                  </a:moveTo>
                  <a:cubicBezTo>
                    <a:pt x="235909" y="1723948"/>
                    <a:pt x="236100" y="1722329"/>
                    <a:pt x="236671" y="1720805"/>
                  </a:cubicBezTo>
                  <a:cubicBezTo>
                    <a:pt x="236957" y="1722615"/>
                    <a:pt x="236957" y="1724329"/>
                    <a:pt x="236576" y="1725758"/>
                  </a:cubicBezTo>
                  <a:close/>
                  <a:moveTo>
                    <a:pt x="27788" y="2772270"/>
                  </a:moveTo>
                  <a:cubicBezTo>
                    <a:pt x="27883" y="2777127"/>
                    <a:pt x="23311" y="2776651"/>
                    <a:pt x="18263" y="2775699"/>
                  </a:cubicBezTo>
                  <a:cubicBezTo>
                    <a:pt x="18263" y="2771031"/>
                    <a:pt x="24454" y="2773222"/>
                    <a:pt x="27788" y="2772270"/>
                  </a:cubicBezTo>
                  <a:close/>
                  <a:moveTo>
                    <a:pt x="10357" y="2805512"/>
                  </a:moveTo>
                  <a:cubicBezTo>
                    <a:pt x="14929" y="2807988"/>
                    <a:pt x="18263" y="2811322"/>
                    <a:pt x="17691" y="2817228"/>
                  </a:cubicBezTo>
                  <a:cubicBezTo>
                    <a:pt x="14548" y="2813799"/>
                    <a:pt x="7309" y="2812941"/>
                    <a:pt x="10357" y="2805512"/>
                  </a:cubicBezTo>
                  <a:close/>
                  <a:moveTo>
                    <a:pt x="25978" y="2784366"/>
                  </a:moveTo>
                  <a:cubicBezTo>
                    <a:pt x="23311" y="2784938"/>
                    <a:pt x="17120" y="2781509"/>
                    <a:pt x="16929" y="2784747"/>
                  </a:cubicBezTo>
                  <a:cubicBezTo>
                    <a:pt x="12262" y="2779985"/>
                    <a:pt x="28264" y="2783509"/>
                    <a:pt x="27121" y="2776746"/>
                  </a:cubicBezTo>
                  <a:cubicBezTo>
                    <a:pt x="29312" y="2779032"/>
                    <a:pt x="27121" y="2779985"/>
                    <a:pt x="25978" y="2784366"/>
                  </a:cubicBezTo>
                  <a:close/>
                  <a:moveTo>
                    <a:pt x="55029" y="2783319"/>
                  </a:moveTo>
                  <a:cubicBezTo>
                    <a:pt x="50743" y="2781128"/>
                    <a:pt x="53505" y="2774270"/>
                    <a:pt x="45504" y="2774460"/>
                  </a:cubicBezTo>
                  <a:cubicBezTo>
                    <a:pt x="49410" y="2768174"/>
                    <a:pt x="56649" y="2777413"/>
                    <a:pt x="55029" y="2783319"/>
                  </a:cubicBezTo>
                  <a:close/>
                  <a:moveTo>
                    <a:pt x="56744" y="2783509"/>
                  </a:moveTo>
                  <a:cubicBezTo>
                    <a:pt x="57125" y="2780461"/>
                    <a:pt x="57601" y="2777508"/>
                    <a:pt x="58077" y="2774460"/>
                  </a:cubicBezTo>
                  <a:cubicBezTo>
                    <a:pt x="60554" y="2774937"/>
                    <a:pt x="63030" y="2775318"/>
                    <a:pt x="63602" y="2773603"/>
                  </a:cubicBezTo>
                  <a:cubicBezTo>
                    <a:pt x="67412" y="2776842"/>
                    <a:pt x="62364" y="2784938"/>
                    <a:pt x="56744" y="2783509"/>
                  </a:cubicBezTo>
                  <a:close/>
                  <a:moveTo>
                    <a:pt x="72079" y="3030016"/>
                  </a:moveTo>
                  <a:cubicBezTo>
                    <a:pt x="72079" y="3027349"/>
                    <a:pt x="75699" y="3026492"/>
                    <a:pt x="72746" y="3025444"/>
                  </a:cubicBezTo>
                  <a:cubicBezTo>
                    <a:pt x="73413" y="3023825"/>
                    <a:pt x="76365" y="3024872"/>
                    <a:pt x="76746" y="3022872"/>
                  </a:cubicBezTo>
                  <a:cubicBezTo>
                    <a:pt x="79032" y="3021063"/>
                    <a:pt x="76556" y="3027159"/>
                    <a:pt x="79223" y="3030873"/>
                  </a:cubicBezTo>
                  <a:cubicBezTo>
                    <a:pt x="76746" y="3030588"/>
                    <a:pt x="74365" y="3030302"/>
                    <a:pt x="72079" y="3030016"/>
                  </a:cubicBezTo>
                  <a:close/>
                  <a:moveTo>
                    <a:pt x="83223" y="3077546"/>
                  </a:moveTo>
                  <a:cubicBezTo>
                    <a:pt x="85986" y="3074879"/>
                    <a:pt x="87605" y="3070783"/>
                    <a:pt x="90081" y="3067640"/>
                  </a:cubicBezTo>
                  <a:cubicBezTo>
                    <a:pt x="93606" y="3070593"/>
                    <a:pt x="87986" y="3078022"/>
                    <a:pt x="83223" y="3077546"/>
                  </a:cubicBezTo>
                  <a:close/>
                  <a:moveTo>
                    <a:pt x="111989" y="3014967"/>
                  </a:moveTo>
                  <a:cubicBezTo>
                    <a:pt x="105131" y="3018205"/>
                    <a:pt x="108750" y="3010204"/>
                    <a:pt x="107798" y="3006775"/>
                  </a:cubicBezTo>
                  <a:cubicBezTo>
                    <a:pt x="109608" y="3006966"/>
                    <a:pt x="111322" y="3007251"/>
                    <a:pt x="113132" y="3007442"/>
                  </a:cubicBezTo>
                  <a:cubicBezTo>
                    <a:pt x="111513" y="3010299"/>
                    <a:pt x="106083" y="3013157"/>
                    <a:pt x="111989" y="3014967"/>
                  </a:cubicBezTo>
                  <a:close/>
                  <a:moveTo>
                    <a:pt x="1039438" y="2489758"/>
                  </a:moveTo>
                  <a:cubicBezTo>
                    <a:pt x="1036295" y="2487567"/>
                    <a:pt x="1028770" y="2488710"/>
                    <a:pt x="1026865" y="2485662"/>
                  </a:cubicBezTo>
                  <a:cubicBezTo>
                    <a:pt x="1031628" y="2479090"/>
                    <a:pt x="1037438" y="2481281"/>
                    <a:pt x="1045725" y="2480804"/>
                  </a:cubicBezTo>
                  <a:cubicBezTo>
                    <a:pt x="1046772" y="2486996"/>
                    <a:pt x="1037438" y="2482710"/>
                    <a:pt x="1039438" y="2489758"/>
                  </a:cubicBezTo>
                  <a:close/>
                  <a:moveTo>
                    <a:pt x="1038962" y="2445562"/>
                  </a:moveTo>
                  <a:cubicBezTo>
                    <a:pt x="1039248" y="2442419"/>
                    <a:pt x="1039438" y="2439276"/>
                    <a:pt x="1039629" y="2436132"/>
                  </a:cubicBezTo>
                  <a:cubicBezTo>
                    <a:pt x="1045725" y="2434608"/>
                    <a:pt x="1040676" y="2441276"/>
                    <a:pt x="1046772" y="2439847"/>
                  </a:cubicBezTo>
                  <a:cubicBezTo>
                    <a:pt x="1045915" y="2443467"/>
                    <a:pt x="1045058" y="2447086"/>
                    <a:pt x="1038962" y="2445562"/>
                  </a:cubicBezTo>
                  <a:close/>
                  <a:moveTo>
                    <a:pt x="1022960" y="2338787"/>
                  </a:moveTo>
                  <a:cubicBezTo>
                    <a:pt x="1016769" y="2340882"/>
                    <a:pt x="1025722" y="2347550"/>
                    <a:pt x="1020293" y="2349550"/>
                  </a:cubicBezTo>
                  <a:cubicBezTo>
                    <a:pt x="1016197" y="2348121"/>
                    <a:pt x="1020198" y="2340692"/>
                    <a:pt x="1019340" y="2336882"/>
                  </a:cubicBezTo>
                  <a:cubicBezTo>
                    <a:pt x="1022484" y="2337168"/>
                    <a:pt x="1024198" y="2336120"/>
                    <a:pt x="1025151" y="2334120"/>
                  </a:cubicBezTo>
                  <a:cubicBezTo>
                    <a:pt x="1029627" y="2333834"/>
                    <a:pt x="1028961" y="2337263"/>
                    <a:pt x="1034199" y="2336406"/>
                  </a:cubicBezTo>
                  <a:cubicBezTo>
                    <a:pt x="1033247" y="2332691"/>
                    <a:pt x="1028389" y="2331738"/>
                    <a:pt x="1027437" y="2328024"/>
                  </a:cubicBezTo>
                  <a:cubicBezTo>
                    <a:pt x="1024008" y="2328024"/>
                    <a:pt x="1025913" y="2333262"/>
                    <a:pt x="1023341" y="2334024"/>
                  </a:cubicBezTo>
                  <a:cubicBezTo>
                    <a:pt x="1021150" y="2333167"/>
                    <a:pt x="1019721" y="2331738"/>
                    <a:pt x="1020007" y="2329071"/>
                  </a:cubicBezTo>
                  <a:cubicBezTo>
                    <a:pt x="1017054" y="2330595"/>
                    <a:pt x="1015816" y="2333834"/>
                    <a:pt x="1010482" y="2333072"/>
                  </a:cubicBezTo>
                  <a:cubicBezTo>
                    <a:pt x="1010958" y="2328500"/>
                    <a:pt x="1017721" y="2330119"/>
                    <a:pt x="1016673" y="2324023"/>
                  </a:cubicBezTo>
                  <a:cubicBezTo>
                    <a:pt x="1023531" y="2328786"/>
                    <a:pt x="1028961" y="2325642"/>
                    <a:pt x="1038486" y="2328786"/>
                  </a:cubicBezTo>
                  <a:cubicBezTo>
                    <a:pt x="1035819" y="2331262"/>
                    <a:pt x="1032104" y="2334501"/>
                    <a:pt x="1039914" y="2335167"/>
                  </a:cubicBezTo>
                  <a:cubicBezTo>
                    <a:pt x="1040867" y="2339549"/>
                    <a:pt x="1036009" y="2338025"/>
                    <a:pt x="1035723" y="2341168"/>
                  </a:cubicBezTo>
                  <a:cubicBezTo>
                    <a:pt x="1030675" y="2341930"/>
                    <a:pt x="1032294" y="2337739"/>
                    <a:pt x="1028675" y="2337453"/>
                  </a:cubicBezTo>
                  <a:cubicBezTo>
                    <a:pt x="1027818" y="2340597"/>
                    <a:pt x="1030389" y="2344502"/>
                    <a:pt x="1022960" y="2338787"/>
                  </a:cubicBezTo>
                  <a:close/>
                  <a:moveTo>
                    <a:pt x="1035723" y="2314498"/>
                  </a:moveTo>
                  <a:cubicBezTo>
                    <a:pt x="1037438" y="2312212"/>
                    <a:pt x="1040581" y="2311450"/>
                    <a:pt x="1045153" y="2312022"/>
                  </a:cubicBezTo>
                  <a:cubicBezTo>
                    <a:pt x="1045439" y="2315641"/>
                    <a:pt x="1044391" y="2318022"/>
                    <a:pt x="1042772" y="2319737"/>
                  </a:cubicBezTo>
                  <a:cubicBezTo>
                    <a:pt x="1039248" y="2318784"/>
                    <a:pt x="1041724" y="2313546"/>
                    <a:pt x="1035723" y="2314498"/>
                  </a:cubicBezTo>
                  <a:close/>
                  <a:moveTo>
                    <a:pt x="1020864" y="2291257"/>
                  </a:moveTo>
                  <a:cubicBezTo>
                    <a:pt x="1021912" y="2294972"/>
                    <a:pt x="1027627" y="2299068"/>
                    <a:pt x="1018388" y="2298972"/>
                  </a:cubicBezTo>
                  <a:cubicBezTo>
                    <a:pt x="1016959" y="2290400"/>
                    <a:pt x="1019436" y="2292495"/>
                    <a:pt x="1021245" y="2284971"/>
                  </a:cubicBezTo>
                  <a:cubicBezTo>
                    <a:pt x="1013435" y="2284494"/>
                    <a:pt x="1011530" y="2289924"/>
                    <a:pt x="1006577" y="2283923"/>
                  </a:cubicBezTo>
                  <a:cubicBezTo>
                    <a:pt x="1008863" y="2280589"/>
                    <a:pt x="1015816" y="2281827"/>
                    <a:pt x="1018007" y="2278398"/>
                  </a:cubicBezTo>
                  <a:cubicBezTo>
                    <a:pt x="1020864" y="2284875"/>
                    <a:pt x="1042772" y="2293734"/>
                    <a:pt x="1027532" y="2299639"/>
                  </a:cubicBezTo>
                  <a:cubicBezTo>
                    <a:pt x="1029056" y="2298401"/>
                    <a:pt x="1029723" y="2296305"/>
                    <a:pt x="1029818" y="2293543"/>
                  </a:cubicBezTo>
                  <a:cubicBezTo>
                    <a:pt x="1027913" y="2291162"/>
                    <a:pt x="1023150" y="2289447"/>
                    <a:pt x="1020864" y="2291257"/>
                  </a:cubicBezTo>
                  <a:close/>
                  <a:moveTo>
                    <a:pt x="1014959" y="2221439"/>
                  </a:moveTo>
                  <a:cubicBezTo>
                    <a:pt x="1011435" y="2220105"/>
                    <a:pt x="1010387" y="2216867"/>
                    <a:pt x="1010101" y="2213247"/>
                  </a:cubicBezTo>
                  <a:cubicBezTo>
                    <a:pt x="1014768" y="2215248"/>
                    <a:pt x="1016483" y="2219439"/>
                    <a:pt x="1022484" y="2220486"/>
                  </a:cubicBezTo>
                  <a:cubicBezTo>
                    <a:pt x="1021531" y="2225916"/>
                    <a:pt x="1014483" y="2217057"/>
                    <a:pt x="1014959" y="2221439"/>
                  </a:cubicBezTo>
                  <a:close/>
                  <a:moveTo>
                    <a:pt x="1018388" y="2275350"/>
                  </a:moveTo>
                  <a:cubicBezTo>
                    <a:pt x="1016483" y="2278494"/>
                    <a:pt x="1012673" y="2279732"/>
                    <a:pt x="1007053" y="2279256"/>
                  </a:cubicBezTo>
                  <a:cubicBezTo>
                    <a:pt x="1006291" y="2273541"/>
                    <a:pt x="1012768" y="2274874"/>
                    <a:pt x="1018388" y="2275350"/>
                  </a:cubicBezTo>
                  <a:close/>
                  <a:moveTo>
                    <a:pt x="1030485" y="2285733"/>
                  </a:moveTo>
                  <a:cubicBezTo>
                    <a:pt x="1032294" y="2279922"/>
                    <a:pt x="1020769" y="2283923"/>
                    <a:pt x="1023722" y="2277351"/>
                  </a:cubicBezTo>
                  <a:cubicBezTo>
                    <a:pt x="1030294" y="2279732"/>
                    <a:pt x="1031818" y="2280113"/>
                    <a:pt x="1036390" y="2281446"/>
                  </a:cubicBezTo>
                  <a:cubicBezTo>
                    <a:pt x="1036390" y="2284875"/>
                    <a:pt x="1034485" y="2286304"/>
                    <a:pt x="1030485" y="2285733"/>
                  </a:cubicBezTo>
                  <a:close/>
                  <a:moveTo>
                    <a:pt x="1029532" y="2224106"/>
                  </a:moveTo>
                  <a:cubicBezTo>
                    <a:pt x="1033437" y="2227916"/>
                    <a:pt x="1028770" y="2231916"/>
                    <a:pt x="1026865" y="2234964"/>
                  </a:cubicBezTo>
                  <a:cubicBezTo>
                    <a:pt x="1023722" y="2231916"/>
                    <a:pt x="1021722" y="2223915"/>
                    <a:pt x="1029532" y="2224106"/>
                  </a:cubicBezTo>
                  <a:close/>
                  <a:moveTo>
                    <a:pt x="1042867" y="2292972"/>
                  </a:moveTo>
                  <a:cubicBezTo>
                    <a:pt x="1042962" y="2296401"/>
                    <a:pt x="1040962" y="2297829"/>
                    <a:pt x="1037057" y="2297258"/>
                  </a:cubicBezTo>
                  <a:cubicBezTo>
                    <a:pt x="1037438" y="2294496"/>
                    <a:pt x="1035057" y="2293734"/>
                    <a:pt x="1035723" y="2290781"/>
                  </a:cubicBezTo>
                  <a:cubicBezTo>
                    <a:pt x="1037247" y="2292114"/>
                    <a:pt x="1039724" y="2292781"/>
                    <a:pt x="1042867" y="2292972"/>
                  </a:cubicBezTo>
                  <a:close/>
                  <a:moveTo>
                    <a:pt x="1031437" y="2273160"/>
                  </a:moveTo>
                  <a:cubicBezTo>
                    <a:pt x="1039248" y="2275350"/>
                    <a:pt x="1044105" y="2279732"/>
                    <a:pt x="1049058" y="2283923"/>
                  </a:cubicBezTo>
                  <a:cubicBezTo>
                    <a:pt x="1045344" y="2284590"/>
                    <a:pt x="1031723" y="2279922"/>
                    <a:pt x="1031437" y="2273160"/>
                  </a:cubicBezTo>
                  <a:close/>
                  <a:moveTo>
                    <a:pt x="1040962" y="2243918"/>
                  </a:moveTo>
                  <a:cubicBezTo>
                    <a:pt x="1040867" y="2246585"/>
                    <a:pt x="1039248" y="2247823"/>
                    <a:pt x="1036962" y="2248299"/>
                  </a:cubicBezTo>
                  <a:cubicBezTo>
                    <a:pt x="1037247" y="2251062"/>
                    <a:pt x="1039819" y="2252109"/>
                    <a:pt x="1044105" y="2252014"/>
                  </a:cubicBezTo>
                  <a:cubicBezTo>
                    <a:pt x="1042581" y="2260015"/>
                    <a:pt x="1049058" y="2264682"/>
                    <a:pt x="1039248" y="2267445"/>
                  </a:cubicBezTo>
                  <a:cubicBezTo>
                    <a:pt x="1042486" y="2264206"/>
                    <a:pt x="1039533" y="2258872"/>
                    <a:pt x="1041724" y="2258205"/>
                  </a:cubicBezTo>
                  <a:cubicBezTo>
                    <a:pt x="1040105" y="2255443"/>
                    <a:pt x="1033342" y="2256491"/>
                    <a:pt x="1032961" y="2252871"/>
                  </a:cubicBezTo>
                  <a:cubicBezTo>
                    <a:pt x="1038962" y="2244108"/>
                    <a:pt x="1034580" y="2244204"/>
                    <a:pt x="1030485" y="2236869"/>
                  </a:cubicBezTo>
                  <a:cubicBezTo>
                    <a:pt x="1037438" y="2236679"/>
                    <a:pt x="1038581" y="2240775"/>
                    <a:pt x="1040962" y="2243918"/>
                  </a:cubicBezTo>
                  <a:close/>
                  <a:moveTo>
                    <a:pt x="1030675" y="2134380"/>
                  </a:moveTo>
                  <a:cubicBezTo>
                    <a:pt x="1036676" y="2133523"/>
                    <a:pt x="1036200" y="2137238"/>
                    <a:pt x="1039629" y="2138190"/>
                  </a:cubicBezTo>
                  <a:cubicBezTo>
                    <a:pt x="1038105" y="2143620"/>
                    <a:pt x="1030866" y="2138286"/>
                    <a:pt x="1030675" y="2134380"/>
                  </a:cubicBezTo>
                  <a:close/>
                  <a:moveTo>
                    <a:pt x="1039438" y="2090851"/>
                  </a:moveTo>
                  <a:cubicBezTo>
                    <a:pt x="1033628" y="2091232"/>
                    <a:pt x="1035628" y="2085707"/>
                    <a:pt x="1028675" y="2086851"/>
                  </a:cubicBezTo>
                  <a:cubicBezTo>
                    <a:pt x="1031056" y="2080659"/>
                    <a:pt x="1039724" y="2086279"/>
                    <a:pt x="1039438" y="2090851"/>
                  </a:cubicBezTo>
                  <a:close/>
                  <a:moveTo>
                    <a:pt x="1019531" y="2209247"/>
                  </a:moveTo>
                  <a:cubicBezTo>
                    <a:pt x="1020769" y="2209342"/>
                    <a:pt x="1022007" y="2209437"/>
                    <a:pt x="1023150" y="2209533"/>
                  </a:cubicBezTo>
                  <a:cubicBezTo>
                    <a:pt x="1024674" y="2204103"/>
                    <a:pt x="1014864" y="2203722"/>
                    <a:pt x="1020198" y="2199817"/>
                  </a:cubicBezTo>
                  <a:cubicBezTo>
                    <a:pt x="1030866" y="2200198"/>
                    <a:pt x="1017912" y="2208675"/>
                    <a:pt x="1030770" y="2206866"/>
                  </a:cubicBezTo>
                  <a:cubicBezTo>
                    <a:pt x="1029246" y="2210390"/>
                    <a:pt x="1024389" y="2210580"/>
                    <a:pt x="1022865" y="2214105"/>
                  </a:cubicBezTo>
                  <a:cubicBezTo>
                    <a:pt x="1018388" y="2210009"/>
                    <a:pt x="1015626" y="2204580"/>
                    <a:pt x="1008958" y="2202008"/>
                  </a:cubicBezTo>
                  <a:cubicBezTo>
                    <a:pt x="1013816" y="2197817"/>
                    <a:pt x="1018578" y="2205818"/>
                    <a:pt x="1019531" y="2209247"/>
                  </a:cubicBezTo>
                  <a:close/>
                  <a:moveTo>
                    <a:pt x="1008006" y="2216200"/>
                  </a:moveTo>
                  <a:cubicBezTo>
                    <a:pt x="1000957" y="2216962"/>
                    <a:pt x="1002672" y="2211247"/>
                    <a:pt x="997338" y="2210676"/>
                  </a:cubicBezTo>
                  <a:cubicBezTo>
                    <a:pt x="997719" y="2204865"/>
                    <a:pt x="998957" y="2199912"/>
                    <a:pt x="1005434" y="2200293"/>
                  </a:cubicBezTo>
                  <a:cubicBezTo>
                    <a:pt x="1005529" y="2203722"/>
                    <a:pt x="1003624" y="2205151"/>
                    <a:pt x="999624" y="2204580"/>
                  </a:cubicBezTo>
                  <a:cubicBezTo>
                    <a:pt x="1004862" y="2209914"/>
                    <a:pt x="1006672" y="2208580"/>
                    <a:pt x="1008006" y="2216200"/>
                  </a:cubicBezTo>
                  <a:close/>
                  <a:moveTo>
                    <a:pt x="998290" y="2272302"/>
                  </a:moveTo>
                  <a:cubicBezTo>
                    <a:pt x="992766" y="2270969"/>
                    <a:pt x="993528" y="2264873"/>
                    <a:pt x="983907" y="2266587"/>
                  </a:cubicBezTo>
                  <a:cubicBezTo>
                    <a:pt x="985050" y="2261539"/>
                    <a:pt x="993242" y="2263444"/>
                    <a:pt x="998957" y="2262968"/>
                  </a:cubicBezTo>
                  <a:cubicBezTo>
                    <a:pt x="998004" y="2264301"/>
                    <a:pt x="997147" y="2265635"/>
                    <a:pt x="995052" y="2265825"/>
                  </a:cubicBezTo>
                  <a:cubicBezTo>
                    <a:pt x="995718" y="2268302"/>
                    <a:pt x="1000767" y="2267540"/>
                    <a:pt x="998290" y="2272302"/>
                  </a:cubicBezTo>
                  <a:close/>
                  <a:moveTo>
                    <a:pt x="994480" y="2224677"/>
                  </a:moveTo>
                  <a:cubicBezTo>
                    <a:pt x="996480" y="2219439"/>
                    <a:pt x="1003910" y="2226392"/>
                    <a:pt x="1006005" y="2219248"/>
                  </a:cubicBezTo>
                  <a:cubicBezTo>
                    <a:pt x="1008672" y="2222106"/>
                    <a:pt x="1004958" y="2224868"/>
                    <a:pt x="1007053" y="2230297"/>
                  </a:cubicBezTo>
                  <a:cubicBezTo>
                    <a:pt x="1000290" y="2230297"/>
                    <a:pt x="1000576" y="2225154"/>
                    <a:pt x="994480" y="2224677"/>
                  </a:cubicBezTo>
                  <a:close/>
                  <a:moveTo>
                    <a:pt x="1005434" y="2151430"/>
                  </a:moveTo>
                  <a:cubicBezTo>
                    <a:pt x="1006291" y="2156955"/>
                    <a:pt x="998576" y="2156574"/>
                    <a:pt x="996004" y="2153907"/>
                  </a:cubicBezTo>
                  <a:cubicBezTo>
                    <a:pt x="997719" y="2150859"/>
                    <a:pt x="1002862" y="2148668"/>
                    <a:pt x="1005434" y="2151430"/>
                  </a:cubicBezTo>
                  <a:close/>
                  <a:moveTo>
                    <a:pt x="997528" y="2232869"/>
                  </a:moveTo>
                  <a:cubicBezTo>
                    <a:pt x="994766" y="2235250"/>
                    <a:pt x="985146" y="2237441"/>
                    <a:pt x="986670" y="2230488"/>
                  </a:cubicBezTo>
                  <a:cubicBezTo>
                    <a:pt x="992289" y="2229726"/>
                    <a:pt x="991908" y="2233536"/>
                    <a:pt x="997528" y="2232869"/>
                  </a:cubicBezTo>
                  <a:close/>
                  <a:moveTo>
                    <a:pt x="981431" y="2250585"/>
                  </a:moveTo>
                  <a:cubicBezTo>
                    <a:pt x="985146" y="2251347"/>
                    <a:pt x="986098" y="2254110"/>
                    <a:pt x="988384" y="2255824"/>
                  </a:cubicBezTo>
                  <a:cubicBezTo>
                    <a:pt x="987622" y="2257920"/>
                    <a:pt x="983717" y="2256777"/>
                    <a:pt x="980955" y="2256872"/>
                  </a:cubicBezTo>
                  <a:cubicBezTo>
                    <a:pt x="981526" y="2252586"/>
                    <a:pt x="978192" y="2253443"/>
                    <a:pt x="981431" y="2250585"/>
                  </a:cubicBezTo>
                  <a:close/>
                  <a:moveTo>
                    <a:pt x="977430" y="2280208"/>
                  </a:moveTo>
                  <a:cubicBezTo>
                    <a:pt x="975049" y="2278303"/>
                    <a:pt x="968477" y="2269635"/>
                    <a:pt x="978288" y="2269254"/>
                  </a:cubicBezTo>
                  <a:cubicBezTo>
                    <a:pt x="976192" y="2274779"/>
                    <a:pt x="980859" y="2277827"/>
                    <a:pt x="977430" y="2280208"/>
                  </a:cubicBezTo>
                  <a:close/>
                  <a:moveTo>
                    <a:pt x="978478" y="2240870"/>
                  </a:moveTo>
                  <a:cubicBezTo>
                    <a:pt x="978383" y="2242394"/>
                    <a:pt x="978192" y="2244013"/>
                    <a:pt x="978097" y="2245632"/>
                  </a:cubicBezTo>
                  <a:cubicBezTo>
                    <a:pt x="974192" y="2246013"/>
                    <a:pt x="973335" y="2244204"/>
                    <a:pt x="970858" y="2243537"/>
                  </a:cubicBezTo>
                  <a:cubicBezTo>
                    <a:pt x="971620" y="2240775"/>
                    <a:pt x="974382" y="2240108"/>
                    <a:pt x="978478" y="2240870"/>
                  </a:cubicBezTo>
                  <a:close/>
                  <a:moveTo>
                    <a:pt x="970191" y="2202389"/>
                  </a:moveTo>
                  <a:cubicBezTo>
                    <a:pt x="971811" y="2201627"/>
                    <a:pt x="973335" y="2200960"/>
                    <a:pt x="975811" y="2201246"/>
                  </a:cubicBezTo>
                  <a:cubicBezTo>
                    <a:pt x="975335" y="2205532"/>
                    <a:pt x="978669" y="2204580"/>
                    <a:pt x="975335" y="2207532"/>
                  </a:cubicBezTo>
                  <a:cubicBezTo>
                    <a:pt x="973906" y="2206675"/>
                    <a:pt x="972477" y="2205723"/>
                    <a:pt x="969906" y="2205532"/>
                  </a:cubicBezTo>
                  <a:cubicBezTo>
                    <a:pt x="970096" y="2204484"/>
                    <a:pt x="970191" y="2203437"/>
                    <a:pt x="970191" y="2202389"/>
                  </a:cubicBezTo>
                  <a:close/>
                  <a:moveTo>
                    <a:pt x="950284" y="2222963"/>
                  </a:moveTo>
                  <a:cubicBezTo>
                    <a:pt x="953999" y="2225630"/>
                    <a:pt x="958952" y="2227440"/>
                    <a:pt x="960666" y="2231631"/>
                  </a:cubicBezTo>
                  <a:cubicBezTo>
                    <a:pt x="959047" y="2231821"/>
                    <a:pt x="958952" y="2230869"/>
                    <a:pt x="958952" y="2229916"/>
                  </a:cubicBezTo>
                  <a:cubicBezTo>
                    <a:pt x="955428" y="2231440"/>
                    <a:pt x="957047" y="2238108"/>
                    <a:pt x="949332" y="2235536"/>
                  </a:cubicBezTo>
                  <a:cubicBezTo>
                    <a:pt x="949427" y="2226868"/>
                    <a:pt x="955332" y="2229059"/>
                    <a:pt x="950284" y="2222963"/>
                  </a:cubicBezTo>
                  <a:close/>
                  <a:moveTo>
                    <a:pt x="948570" y="2271731"/>
                  </a:moveTo>
                  <a:cubicBezTo>
                    <a:pt x="951618" y="2271921"/>
                    <a:pt x="954666" y="2272207"/>
                    <a:pt x="957714" y="2272398"/>
                  </a:cubicBezTo>
                  <a:cubicBezTo>
                    <a:pt x="960190" y="2277446"/>
                    <a:pt x="945331" y="2276398"/>
                    <a:pt x="948570" y="2271731"/>
                  </a:cubicBezTo>
                  <a:close/>
                  <a:moveTo>
                    <a:pt x="937425" y="2247347"/>
                  </a:moveTo>
                  <a:cubicBezTo>
                    <a:pt x="947331" y="2248299"/>
                    <a:pt x="938759" y="2253538"/>
                    <a:pt x="940188" y="2260110"/>
                  </a:cubicBezTo>
                  <a:cubicBezTo>
                    <a:pt x="937521" y="2260777"/>
                    <a:pt x="936187" y="2253729"/>
                    <a:pt x="934758" y="2258110"/>
                  </a:cubicBezTo>
                  <a:cubicBezTo>
                    <a:pt x="931234" y="2256681"/>
                    <a:pt x="940092" y="2253538"/>
                    <a:pt x="937425" y="2247347"/>
                  </a:cubicBezTo>
                  <a:close/>
                  <a:moveTo>
                    <a:pt x="934473" y="2237631"/>
                  </a:moveTo>
                  <a:cubicBezTo>
                    <a:pt x="934377" y="2239155"/>
                    <a:pt x="934282" y="2240775"/>
                    <a:pt x="934092" y="2242299"/>
                  </a:cubicBezTo>
                  <a:cubicBezTo>
                    <a:pt x="931520" y="2244013"/>
                    <a:pt x="931139" y="2242680"/>
                    <a:pt x="928567" y="2241918"/>
                  </a:cubicBezTo>
                  <a:cubicBezTo>
                    <a:pt x="928472" y="2242965"/>
                    <a:pt x="928377" y="2244013"/>
                    <a:pt x="928377" y="2245061"/>
                  </a:cubicBezTo>
                  <a:cubicBezTo>
                    <a:pt x="924662" y="2243346"/>
                    <a:pt x="929615" y="2236298"/>
                    <a:pt x="934473" y="2237631"/>
                  </a:cubicBezTo>
                  <a:close/>
                  <a:moveTo>
                    <a:pt x="933234" y="2278494"/>
                  </a:moveTo>
                  <a:cubicBezTo>
                    <a:pt x="928662" y="2278398"/>
                    <a:pt x="927710" y="2275636"/>
                    <a:pt x="924281" y="2274684"/>
                  </a:cubicBezTo>
                  <a:cubicBezTo>
                    <a:pt x="925138" y="2271445"/>
                    <a:pt x="935235" y="2270683"/>
                    <a:pt x="924662" y="2270016"/>
                  </a:cubicBezTo>
                  <a:cubicBezTo>
                    <a:pt x="922471" y="2265921"/>
                    <a:pt x="938568" y="2270778"/>
                    <a:pt x="933234" y="2278494"/>
                  </a:cubicBezTo>
                  <a:close/>
                  <a:moveTo>
                    <a:pt x="895706" y="2412891"/>
                  </a:moveTo>
                  <a:cubicBezTo>
                    <a:pt x="892658" y="2405652"/>
                    <a:pt x="887229" y="2409272"/>
                    <a:pt x="885514" y="2401080"/>
                  </a:cubicBezTo>
                  <a:cubicBezTo>
                    <a:pt x="891515" y="2397366"/>
                    <a:pt x="892944" y="2406033"/>
                    <a:pt x="900183" y="2402128"/>
                  </a:cubicBezTo>
                  <a:cubicBezTo>
                    <a:pt x="897420" y="2404224"/>
                    <a:pt x="898373" y="2406986"/>
                    <a:pt x="903516" y="2407081"/>
                  </a:cubicBezTo>
                  <a:cubicBezTo>
                    <a:pt x="907231" y="2406224"/>
                    <a:pt x="898944" y="2401747"/>
                    <a:pt x="902469" y="2395937"/>
                  </a:cubicBezTo>
                  <a:cubicBezTo>
                    <a:pt x="900183" y="2396508"/>
                    <a:pt x="898563" y="2397651"/>
                    <a:pt x="898468" y="2400414"/>
                  </a:cubicBezTo>
                  <a:cubicBezTo>
                    <a:pt x="895230" y="2397842"/>
                    <a:pt x="892372" y="2394984"/>
                    <a:pt x="889896" y="2391936"/>
                  </a:cubicBezTo>
                  <a:cubicBezTo>
                    <a:pt x="890753" y="2385936"/>
                    <a:pt x="898849" y="2388317"/>
                    <a:pt x="894372" y="2381268"/>
                  </a:cubicBezTo>
                  <a:cubicBezTo>
                    <a:pt x="897230" y="2379649"/>
                    <a:pt x="899135" y="2379744"/>
                    <a:pt x="901707" y="2381840"/>
                  </a:cubicBezTo>
                  <a:cubicBezTo>
                    <a:pt x="901707" y="2370029"/>
                    <a:pt x="907707" y="2362980"/>
                    <a:pt x="911422" y="2351074"/>
                  </a:cubicBezTo>
                  <a:cubicBezTo>
                    <a:pt x="915994" y="2351550"/>
                    <a:pt x="916851" y="2354408"/>
                    <a:pt x="920566" y="2351741"/>
                  </a:cubicBezTo>
                  <a:cubicBezTo>
                    <a:pt x="912756" y="2341359"/>
                    <a:pt x="929805" y="2330405"/>
                    <a:pt x="913232" y="2325928"/>
                  </a:cubicBezTo>
                  <a:cubicBezTo>
                    <a:pt x="916185" y="2324309"/>
                    <a:pt x="924281" y="2322023"/>
                    <a:pt x="924281" y="2326785"/>
                  </a:cubicBezTo>
                  <a:cubicBezTo>
                    <a:pt x="929615" y="2325357"/>
                    <a:pt x="934758" y="2312688"/>
                    <a:pt x="925424" y="2311164"/>
                  </a:cubicBezTo>
                  <a:cubicBezTo>
                    <a:pt x="925900" y="2308307"/>
                    <a:pt x="927043" y="2306021"/>
                    <a:pt x="929615" y="2305164"/>
                  </a:cubicBezTo>
                  <a:cubicBezTo>
                    <a:pt x="933520" y="2304687"/>
                    <a:pt x="932949" y="2307640"/>
                    <a:pt x="932949" y="2310117"/>
                  </a:cubicBezTo>
                  <a:cubicBezTo>
                    <a:pt x="935711" y="2309450"/>
                    <a:pt x="937711" y="2308116"/>
                    <a:pt x="940473" y="2307545"/>
                  </a:cubicBezTo>
                  <a:cubicBezTo>
                    <a:pt x="938473" y="2302592"/>
                    <a:pt x="934568" y="2306307"/>
                    <a:pt x="927805" y="2303449"/>
                  </a:cubicBezTo>
                  <a:cubicBezTo>
                    <a:pt x="932853" y="2299258"/>
                    <a:pt x="929901" y="2300877"/>
                    <a:pt x="928377" y="2295639"/>
                  </a:cubicBezTo>
                  <a:cubicBezTo>
                    <a:pt x="939711" y="2295448"/>
                    <a:pt x="934282" y="2287638"/>
                    <a:pt x="935044" y="2280399"/>
                  </a:cubicBezTo>
                  <a:cubicBezTo>
                    <a:pt x="945045" y="2282018"/>
                    <a:pt x="948379" y="2288400"/>
                    <a:pt x="954475" y="2292876"/>
                  </a:cubicBezTo>
                  <a:cubicBezTo>
                    <a:pt x="951618" y="2299353"/>
                    <a:pt x="947236" y="2290686"/>
                    <a:pt x="943712" y="2288876"/>
                  </a:cubicBezTo>
                  <a:cubicBezTo>
                    <a:pt x="938568" y="2289924"/>
                    <a:pt x="948379" y="2292210"/>
                    <a:pt x="944950" y="2296877"/>
                  </a:cubicBezTo>
                  <a:cubicBezTo>
                    <a:pt x="952570" y="2296972"/>
                    <a:pt x="951903" y="2299449"/>
                    <a:pt x="957809" y="2297829"/>
                  </a:cubicBezTo>
                  <a:cubicBezTo>
                    <a:pt x="958571" y="2301163"/>
                    <a:pt x="962667" y="2303259"/>
                    <a:pt x="959047" y="2305830"/>
                  </a:cubicBezTo>
                  <a:cubicBezTo>
                    <a:pt x="964857" y="2303163"/>
                    <a:pt x="968572" y="2291257"/>
                    <a:pt x="974668" y="2294400"/>
                  </a:cubicBezTo>
                  <a:cubicBezTo>
                    <a:pt x="974192" y="2292305"/>
                    <a:pt x="971620" y="2291733"/>
                    <a:pt x="971334" y="2289447"/>
                  </a:cubicBezTo>
                  <a:cubicBezTo>
                    <a:pt x="965810" y="2289543"/>
                    <a:pt x="964476" y="2293829"/>
                    <a:pt x="956475" y="2291543"/>
                  </a:cubicBezTo>
                  <a:cubicBezTo>
                    <a:pt x="956761" y="2287828"/>
                    <a:pt x="953618" y="2286685"/>
                    <a:pt x="955332" y="2282018"/>
                  </a:cubicBezTo>
                  <a:cubicBezTo>
                    <a:pt x="961524" y="2283732"/>
                    <a:pt x="964191" y="2281827"/>
                    <a:pt x="963143" y="2276303"/>
                  </a:cubicBezTo>
                  <a:cubicBezTo>
                    <a:pt x="969715" y="2279922"/>
                    <a:pt x="975906" y="2283732"/>
                    <a:pt x="976764" y="2291448"/>
                  </a:cubicBezTo>
                  <a:cubicBezTo>
                    <a:pt x="982669" y="2287447"/>
                    <a:pt x="996099" y="2289447"/>
                    <a:pt x="1000481" y="2294781"/>
                  </a:cubicBezTo>
                  <a:cubicBezTo>
                    <a:pt x="999719" y="2297925"/>
                    <a:pt x="992289" y="2294496"/>
                    <a:pt x="992766" y="2298877"/>
                  </a:cubicBezTo>
                  <a:cubicBezTo>
                    <a:pt x="992099" y="2301354"/>
                    <a:pt x="994290" y="2301735"/>
                    <a:pt x="994290" y="2303735"/>
                  </a:cubicBezTo>
                  <a:cubicBezTo>
                    <a:pt x="998957" y="2299925"/>
                    <a:pt x="1003719" y="2296210"/>
                    <a:pt x="1009815" y="2293829"/>
                  </a:cubicBezTo>
                  <a:cubicBezTo>
                    <a:pt x="1008196" y="2298591"/>
                    <a:pt x="1008291" y="2296782"/>
                    <a:pt x="1009244" y="2301639"/>
                  </a:cubicBezTo>
                  <a:cubicBezTo>
                    <a:pt x="1005815" y="2304306"/>
                    <a:pt x="1003719" y="2299068"/>
                    <a:pt x="1001719" y="2304211"/>
                  </a:cubicBezTo>
                  <a:cubicBezTo>
                    <a:pt x="1004100" y="2304306"/>
                    <a:pt x="1019436" y="2310879"/>
                    <a:pt x="1020293" y="2302401"/>
                  </a:cubicBezTo>
                  <a:cubicBezTo>
                    <a:pt x="1025722" y="2302878"/>
                    <a:pt x="1022103" y="2309926"/>
                    <a:pt x="1025055" y="2312212"/>
                  </a:cubicBezTo>
                  <a:cubicBezTo>
                    <a:pt x="1028294" y="2312688"/>
                    <a:pt x="1029056" y="2310593"/>
                    <a:pt x="1032485" y="2311164"/>
                  </a:cubicBezTo>
                  <a:cubicBezTo>
                    <a:pt x="1030866" y="2308878"/>
                    <a:pt x="1027818" y="2307640"/>
                    <a:pt x="1025532" y="2305926"/>
                  </a:cubicBezTo>
                  <a:cubicBezTo>
                    <a:pt x="1028961" y="2301163"/>
                    <a:pt x="1034199" y="2304592"/>
                    <a:pt x="1040295" y="2305449"/>
                  </a:cubicBezTo>
                  <a:cubicBezTo>
                    <a:pt x="1038771" y="2312879"/>
                    <a:pt x="1026865" y="2310117"/>
                    <a:pt x="1026389" y="2318689"/>
                  </a:cubicBezTo>
                  <a:cubicBezTo>
                    <a:pt x="1018483" y="2319356"/>
                    <a:pt x="1018959" y="2317927"/>
                    <a:pt x="1011625" y="2319165"/>
                  </a:cubicBezTo>
                  <a:cubicBezTo>
                    <a:pt x="1013054" y="2313641"/>
                    <a:pt x="1005434" y="2314879"/>
                    <a:pt x="1006863" y="2309355"/>
                  </a:cubicBezTo>
                  <a:cubicBezTo>
                    <a:pt x="1005148" y="2310498"/>
                    <a:pt x="1002576" y="2310783"/>
                    <a:pt x="999433" y="2310402"/>
                  </a:cubicBezTo>
                  <a:cubicBezTo>
                    <a:pt x="997814" y="2314593"/>
                    <a:pt x="1008196" y="2309926"/>
                    <a:pt x="1006577" y="2314117"/>
                  </a:cubicBezTo>
                  <a:cubicBezTo>
                    <a:pt x="1006672" y="2320594"/>
                    <a:pt x="1004005" y="2313641"/>
                    <a:pt x="999147" y="2315165"/>
                  </a:cubicBezTo>
                  <a:cubicBezTo>
                    <a:pt x="1000005" y="2318403"/>
                    <a:pt x="1004481" y="2318594"/>
                    <a:pt x="1000576" y="2321547"/>
                  </a:cubicBezTo>
                  <a:cubicBezTo>
                    <a:pt x="1003815" y="2321928"/>
                    <a:pt x="1004577" y="2319927"/>
                    <a:pt x="1008006" y="2320499"/>
                  </a:cubicBezTo>
                  <a:cubicBezTo>
                    <a:pt x="1012673" y="2329929"/>
                    <a:pt x="1003815" y="2329071"/>
                    <a:pt x="1005053" y="2336025"/>
                  </a:cubicBezTo>
                  <a:cubicBezTo>
                    <a:pt x="1001338" y="2333834"/>
                    <a:pt x="998195" y="2331167"/>
                    <a:pt x="994480" y="2328881"/>
                  </a:cubicBezTo>
                  <a:cubicBezTo>
                    <a:pt x="987527" y="2328786"/>
                    <a:pt x="983717" y="2331738"/>
                    <a:pt x="981050" y="2335834"/>
                  </a:cubicBezTo>
                  <a:cubicBezTo>
                    <a:pt x="981240" y="2337072"/>
                    <a:pt x="982764" y="2337549"/>
                    <a:pt x="982669" y="2339073"/>
                  </a:cubicBezTo>
                  <a:cubicBezTo>
                    <a:pt x="988765" y="2339549"/>
                    <a:pt x="989337" y="2334405"/>
                    <a:pt x="995814" y="2335263"/>
                  </a:cubicBezTo>
                  <a:cubicBezTo>
                    <a:pt x="996957" y="2338882"/>
                    <a:pt x="1002576" y="2339263"/>
                    <a:pt x="1002576" y="2343645"/>
                  </a:cubicBezTo>
                  <a:cubicBezTo>
                    <a:pt x="1006101" y="2343264"/>
                    <a:pt x="1006196" y="2339454"/>
                    <a:pt x="1012006" y="2341168"/>
                  </a:cubicBezTo>
                  <a:cubicBezTo>
                    <a:pt x="1012863" y="2347074"/>
                    <a:pt x="1005339" y="2344597"/>
                    <a:pt x="1002386" y="2346788"/>
                  </a:cubicBezTo>
                  <a:cubicBezTo>
                    <a:pt x="1002100" y="2349455"/>
                    <a:pt x="1003434" y="2350884"/>
                    <a:pt x="1005720" y="2351741"/>
                  </a:cubicBezTo>
                  <a:cubicBezTo>
                    <a:pt x="1005243" y="2355170"/>
                    <a:pt x="1000862" y="2354789"/>
                    <a:pt x="996290" y="2354217"/>
                  </a:cubicBezTo>
                  <a:cubicBezTo>
                    <a:pt x="996195" y="2362123"/>
                    <a:pt x="1011054" y="2359170"/>
                    <a:pt x="1006101" y="2370696"/>
                  </a:cubicBezTo>
                  <a:cubicBezTo>
                    <a:pt x="1013721" y="2372696"/>
                    <a:pt x="1008672" y="2361933"/>
                    <a:pt x="1015911" y="2363552"/>
                  </a:cubicBezTo>
                  <a:cubicBezTo>
                    <a:pt x="1019150" y="2366790"/>
                    <a:pt x="1014578" y="2366314"/>
                    <a:pt x="1015340" y="2371458"/>
                  </a:cubicBezTo>
                  <a:cubicBezTo>
                    <a:pt x="1021817" y="2370505"/>
                    <a:pt x="1022484" y="2361933"/>
                    <a:pt x="1028389" y="2369267"/>
                  </a:cubicBezTo>
                  <a:cubicBezTo>
                    <a:pt x="1029532" y="2362599"/>
                    <a:pt x="1024293" y="2362885"/>
                    <a:pt x="1019626" y="2363933"/>
                  </a:cubicBezTo>
                  <a:cubicBezTo>
                    <a:pt x="1026484" y="2359551"/>
                    <a:pt x="1019817" y="2359742"/>
                    <a:pt x="1018483" y="2354408"/>
                  </a:cubicBezTo>
                  <a:cubicBezTo>
                    <a:pt x="1025246" y="2351360"/>
                    <a:pt x="1024674" y="2358218"/>
                    <a:pt x="1033152" y="2355456"/>
                  </a:cubicBezTo>
                  <a:cubicBezTo>
                    <a:pt x="1037057" y="2363457"/>
                    <a:pt x="1032199" y="2367743"/>
                    <a:pt x="1024579" y="2372124"/>
                  </a:cubicBezTo>
                  <a:cubicBezTo>
                    <a:pt x="1027532" y="2375363"/>
                    <a:pt x="1037247" y="2373648"/>
                    <a:pt x="1036962" y="2379363"/>
                  </a:cubicBezTo>
                  <a:cubicBezTo>
                    <a:pt x="1041057" y="2378411"/>
                    <a:pt x="1037343" y="2369648"/>
                    <a:pt x="1044867" y="2372029"/>
                  </a:cubicBezTo>
                  <a:cubicBezTo>
                    <a:pt x="1047439" y="2378030"/>
                    <a:pt x="1039629" y="2379744"/>
                    <a:pt x="1049630" y="2383364"/>
                  </a:cubicBezTo>
                  <a:cubicBezTo>
                    <a:pt x="1043915" y="2385364"/>
                    <a:pt x="1048296" y="2388031"/>
                    <a:pt x="1045344" y="2390984"/>
                  </a:cubicBezTo>
                  <a:cubicBezTo>
                    <a:pt x="1038676" y="2389365"/>
                    <a:pt x="1046487" y="2386317"/>
                    <a:pt x="1042296" y="2382888"/>
                  </a:cubicBezTo>
                  <a:cubicBezTo>
                    <a:pt x="1035723" y="2385840"/>
                    <a:pt x="1034580" y="2378506"/>
                    <a:pt x="1025817" y="2381649"/>
                  </a:cubicBezTo>
                  <a:cubicBezTo>
                    <a:pt x="1026198" y="2385364"/>
                    <a:pt x="1027532" y="2388317"/>
                    <a:pt x="1028865" y="2391365"/>
                  </a:cubicBezTo>
                  <a:cubicBezTo>
                    <a:pt x="1030389" y="2387364"/>
                    <a:pt x="1039629" y="2388603"/>
                    <a:pt x="1039724" y="2393746"/>
                  </a:cubicBezTo>
                  <a:cubicBezTo>
                    <a:pt x="1036676" y="2393937"/>
                    <a:pt x="1036676" y="2392032"/>
                    <a:pt x="1034295" y="2391746"/>
                  </a:cubicBezTo>
                  <a:cubicBezTo>
                    <a:pt x="1034104" y="2394318"/>
                    <a:pt x="1033914" y="2396889"/>
                    <a:pt x="1033723" y="2399556"/>
                  </a:cubicBezTo>
                  <a:cubicBezTo>
                    <a:pt x="1038771" y="2398985"/>
                    <a:pt x="1038771" y="2393365"/>
                    <a:pt x="1045153" y="2394127"/>
                  </a:cubicBezTo>
                  <a:cubicBezTo>
                    <a:pt x="1041438" y="2400318"/>
                    <a:pt x="1038867" y="2401080"/>
                    <a:pt x="1038581" y="2407843"/>
                  </a:cubicBezTo>
                  <a:cubicBezTo>
                    <a:pt x="1044391" y="2410224"/>
                    <a:pt x="1040391" y="2402890"/>
                    <a:pt x="1046201" y="2405271"/>
                  </a:cubicBezTo>
                  <a:cubicBezTo>
                    <a:pt x="1046868" y="2408034"/>
                    <a:pt x="1042486" y="2417749"/>
                    <a:pt x="1037724" y="2420416"/>
                  </a:cubicBezTo>
                  <a:cubicBezTo>
                    <a:pt x="1041629" y="2423464"/>
                    <a:pt x="1048868" y="2424131"/>
                    <a:pt x="1046106" y="2432037"/>
                  </a:cubicBezTo>
                  <a:cubicBezTo>
                    <a:pt x="1037057" y="2430608"/>
                    <a:pt x="1042962" y="2434989"/>
                    <a:pt x="1034580" y="2437466"/>
                  </a:cubicBezTo>
                  <a:cubicBezTo>
                    <a:pt x="1029246" y="2425560"/>
                    <a:pt x="1027913" y="2417273"/>
                    <a:pt x="1014197" y="2413844"/>
                  </a:cubicBezTo>
                  <a:cubicBezTo>
                    <a:pt x="1014578" y="2418511"/>
                    <a:pt x="1020102" y="2419368"/>
                    <a:pt x="1022769" y="2422321"/>
                  </a:cubicBezTo>
                  <a:cubicBezTo>
                    <a:pt x="1024293" y="2425369"/>
                    <a:pt x="1012197" y="2422512"/>
                    <a:pt x="1018864" y="2425179"/>
                  </a:cubicBezTo>
                  <a:cubicBezTo>
                    <a:pt x="1018102" y="2428893"/>
                    <a:pt x="1010673" y="2425560"/>
                    <a:pt x="1011625" y="2423083"/>
                  </a:cubicBezTo>
                  <a:cubicBezTo>
                    <a:pt x="1001052" y="2426607"/>
                    <a:pt x="1012292" y="2433465"/>
                    <a:pt x="1010482" y="2438799"/>
                  </a:cubicBezTo>
                  <a:cubicBezTo>
                    <a:pt x="1008482" y="2440800"/>
                    <a:pt x="1005339" y="2441562"/>
                    <a:pt x="1002767" y="2442990"/>
                  </a:cubicBezTo>
                  <a:cubicBezTo>
                    <a:pt x="1002672" y="2447467"/>
                    <a:pt x="1010387" y="2446324"/>
                    <a:pt x="1009530" y="2451372"/>
                  </a:cubicBezTo>
                  <a:cubicBezTo>
                    <a:pt x="1014864" y="2452134"/>
                    <a:pt x="1016102" y="2448896"/>
                    <a:pt x="1019055" y="2447372"/>
                  </a:cubicBezTo>
                  <a:cubicBezTo>
                    <a:pt x="1026484" y="2448801"/>
                    <a:pt x="1026008" y="2456135"/>
                    <a:pt x="1034961" y="2456421"/>
                  </a:cubicBezTo>
                  <a:cubicBezTo>
                    <a:pt x="1032104" y="2458707"/>
                    <a:pt x="1032009" y="2463564"/>
                    <a:pt x="1028770" y="2465374"/>
                  </a:cubicBezTo>
                  <a:cubicBezTo>
                    <a:pt x="1025341" y="2458135"/>
                    <a:pt x="1021245" y="2460326"/>
                    <a:pt x="1018578" y="2453563"/>
                  </a:cubicBezTo>
                  <a:cubicBezTo>
                    <a:pt x="1014387" y="2455563"/>
                    <a:pt x="1010387" y="2457754"/>
                    <a:pt x="1003529" y="2457183"/>
                  </a:cubicBezTo>
                  <a:cubicBezTo>
                    <a:pt x="1011149" y="2448515"/>
                    <a:pt x="992004" y="2452325"/>
                    <a:pt x="989622" y="2446705"/>
                  </a:cubicBezTo>
                  <a:cubicBezTo>
                    <a:pt x="984193" y="2449944"/>
                    <a:pt x="988098" y="2457563"/>
                    <a:pt x="975906" y="2456706"/>
                  </a:cubicBezTo>
                  <a:cubicBezTo>
                    <a:pt x="975335" y="2461088"/>
                    <a:pt x="980764" y="2461088"/>
                    <a:pt x="982764" y="2463564"/>
                  </a:cubicBezTo>
                  <a:cubicBezTo>
                    <a:pt x="988289" y="2465088"/>
                    <a:pt x="989622" y="2462517"/>
                    <a:pt x="993909" y="2462802"/>
                  </a:cubicBezTo>
                  <a:cubicBezTo>
                    <a:pt x="988765" y="2466708"/>
                    <a:pt x="996385" y="2469660"/>
                    <a:pt x="996766" y="2474042"/>
                  </a:cubicBezTo>
                  <a:cubicBezTo>
                    <a:pt x="1002100" y="2474137"/>
                    <a:pt x="1000671" y="2460040"/>
                    <a:pt x="994099" y="2459659"/>
                  </a:cubicBezTo>
                  <a:cubicBezTo>
                    <a:pt x="998290" y="2455278"/>
                    <a:pt x="1003434" y="2462612"/>
                    <a:pt x="1004767" y="2465184"/>
                  </a:cubicBezTo>
                  <a:cubicBezTo>
                    <a:pt x="1008387" y="2463183"/>
                    <a:pt x="1007625" y="2456802"/>
                    <a:pt x="1014578" y="2458040"/>
                  </a:cubicBezTo>
                  <a:cubicBezTo>
                    <a:pt x="1014292" y="2460707"/>
                    <a:pt x="1015626" y="2462231"/>
                    <a:pt x="1017912" y="2462993"/>
                  </a:cubicBezTo>
                  <a:cubicBezTo>
                    <a:pt x="1016959" y="2465279"/>
                    <a:pt x="1015626" y="2462231"/>
                    <a:pt x="1012387" y="2462612"/>
                  </a:cubicBezTo>
                  <a:cubicBezTo>
                    <a:pt x="1012863" y="2465660"/>
                    <a:pt x="1020579" y="2471756"/>
                    <a:pt x="1010006" y="2470327"/>
                  </a:cubicBezTo>
                  <a:cubicBezTo>
                    <a:pt x="1012673" y="2474804"/>
                    <a:pt x="1013816" y="2480328"/>
                    <a:pt x="1022198" y="2480709"/>
                  </a:cubicBezTo>
                  <a:cubicBezTo>
                    <a:pt x="1021722" y="2475566"/>
                    <a:pt x="1019245" y="2471946"/>
                    <a:pt x="1019531" y="2466327"/>
                  </a:cubicBezTo>
                  <a:cubicBezTo>
                    <a:pt x="1026770" y="2468422"/>
                    <a:pt x="1028580" y="2474518"/>
                    <a:pt x="1027532" y="2482710"/>
                  </a:cubicBezTo>
                  <a:cubicBezTo>
                    <a:pt x="1018388" y="2488805"/>
                    <a:pt x="1010196" y="2478138"/>
                    <a:pt x="1005148" y="2485758"/>
                  </a:cubicBezTo>
                  <a:cubicBezTo>
                    <a:pt x="999147" y="2485567"/>
                    <a:pt x="996766" y="2478709"/>
                    <a:pt x="1000386" y="2475947"/>
                  </a:cubicBezTo>
                  <a:cubicBezTo>
                    <a:pt x="994099" y="2479566"/>
                    <a:pt x="988956" y="2472327"/>
                    <a:pt x="982288" y="2471470"/>
                  </a:cubicBezTo>
                  <a:cubicBezTo>
                    <a:pt x="990956" y="2476804"/>
                    <a:pt x="983907" y="2487758"/>
                    <a:pt x="993813" y="2489663"/>
                  </a:cubicBezTo>
                  <a:cubicBezTo>
                    <a:pt x="991908" y="2493949"/>
                    <a:pt x="988860" y="2497092"/>
                    <a:pt x="987336" y="2501760"/>
                  </a:cubicBezTo>
                  <a:cubicBezTo>
                    <a:pt x="987432" y="2505855"/>
                    <a:pt x="990670" y="2499854"/>
                    <a:pt x="994671" y="2502331"/>
                  </a:cubicBezTo>
                  <a:cubicBezTo>
                    <a:pt x="991337" y="2496330"/>
                    <a:pt x="996004" y="2495378"/>
                    <a:pt x="999147" y="2491663"/>
                  </a:cubicBezTo>
                  <a:cubicBezTo>
                    <a:pt x="1002862" y="2494425"/>
                    <a:pt x="1010387" y="2494235"/>
                    <a:pt x="1007625" y="2501760"/>
                  </a:cubicBezTo>
                  <a:cubicBezTo>
                    <a:pt x="1013054" y="2498426"/>
                    <a:pt x="1014292" y="2493759"/>
                    <a:pt x="1020769" y="2499569"/>
                  </a:cubicBezTo>
                  <a:cubicBezTo>
                    <a:pt x="1025055" y="2499474"/>
                    <a:pt x="1022388" y="2492711"/>
                    <a:pt x="1019340" y="2493187"/>
                  </a:cubicBezTo>
                  <a:cubicBezTo>
                    <a:pt x="1022293" y="2492996"/>
                    <a:pt x="1032009" y="2493378"/>
                    <a:pt x="1031628" y="2501950"/>
                  </a:cubicBezTo>
                  <a:cubicBezTo>
                    <a:pt x="1041153" y="2497759"/>
                    <a:pt x="1034961" y="2507379"/>
                    <a:pt x="1045915" y="2507760"/>
                  </a:cubicBezTo>
                  <a:cubicBezTo>
                    <a:pt x="1047249" y="2514142"/>
                    <a:pt x="1040105" y="2512046"/>
                    <a:pt x="1041438" y="2518428"/>
                  </a:cubicBezTo>
                  <a:cubicBezTo>
                    <a:pt x="1030866" y="2518428"/>
                    <a:pt x="1027627" y="2515190"/>
                    <a:pt x="1019436" y="2516809"/>
                  </a:cubicBezTo>
                  <a:cubicBezTo>
                    <a:pt x="1019436" y="2514047"/>
                    <a:pt x="1021912" y="2513666"/>
                    <a:pt x="1021722" y="2510713"/>
                  </a:cubicBezTo>
                  <a:cubicBezTo>
                    <a:pt x="1011911" y="2510237"/>
                    <a:pt x="1018197" y="2516904"/>
                    <a:pt x="1012006" y="2517857"/>
                  </a:cubicBezTo>
                  <a:cubicBezTo>
                    <a:pt x="1012482" y="2520905"/>
                    <a:pt x="1019055" y="2519571"/>
                    <a:pt x="1017054" y="2524524"/>
                  </a:cubicBezTo>
                  <a:cubicBezTo>
                    <a:pt x="1014197" y="2526525"/>
                    <a:pt x="1011149" y="2525286"/>
                    <a:pt x="1011816" y="2521000"/>
                  </a:cubicBezTo>
                  <a:cubicBezTo>
                    <a:pt x="1008482" y="2521571"/>
                    <a:pt x="1004100" y="2521286"/>
                    <a:pt x="1002386" y="2523477"/>
                  </a:cubicBezTo>
                  <a:cubicBezTo>
                    <a:pt x="1008768" y="2524905"/>
                    <a:pt x="1011149" y="2527382"/>
                    <a:pt x="1022293" y="2528049"/>
                  </a:cubicBezTo>
                  <a:cubicBezTo>
                    <a:pt x="1021722" y="2530335"/>
                    <a:pt x="1009815" y="2533478"/>
                    <a:pt x="1011339" y="2527287"/>
                  </a:cubicBezTo>
                  <a:cubicBezTo>
                    <a:pt x="1009815" y="2527477"/>
                    <a:pt x="1009339" y="2528715"/>
                    <a:pt x="1007529" y="2528620"/>
                  </a:cubicBezTo>
                  <a:cubicBezTo>
                    <a:pt x="1008387" y="2532525"/>
                    <a:pt x="1009625" y="2535954"/>
                    <a:pt x="1008482" y="2541288"/>
                  </a:cubicBezTo>
                  <a:cubicBezTo>
                    <a:pt x="1004767" y="2540145"/>
                    <a:pt x="1003910" y="2543955"/>
                    <a:pt x="1006386" y="2544241"/>
                  </a:cubicBezTo>
                  <a:cubicBezTo>
                    <a:pt x="1005910" y="2547194"/>
                    <a:pt x="1000386" y="2541955"/>
                    <a:pt x="995337" y="2543479"/>
                  </a:cubicBezTo>
                  <a:cubicBezTo>
                    <a:pt x="996576" y="2538621"/>
                    <a:pt x="993528" y="2536907"/>
                    <a:pt x="990384" y="2535192"/>
                  </a:cubicBezTo>
                  <a:cubicBezTo>
                    <a:pt x="988860" y="2535954"/>
                    <a:pt x="987241" y="2536621"/>
                    <a:pt x="984765" y="2536335"/>
                  </a:cubicBezTo>
                  <a:cubicBezTo>
                    <a:pt x="987336" y="2538336"/>
                    <a:pt x="987146" y="2542431"/>
                    <a:pt x="989718" y="2544527"/>
                  </a:cubicBezTo>
                  <a:cubicBezTo>
                    <a:pt x="986574" y="2548718"/>
                    <a:pt x="981526" y="2546813"/>
                    <a:pt x="978669" y="2543765"/>
                  </a:cubicBezTo>
                  <a:cubicBezTo>
                    <a:pt x="978288" y="2540050"/>
                    <a:pt x="979431" y="2537764"/>
                    <a:pt x="981050" y="2536050"/>
                  </a:cubicBezTo>
                  <a:cubicBezTo>
                    <a:pt x="980383" y="2534621"/>
                    <a:pt x="979621" y="2533097"/>
                    <a:pt x="977621" y="2532621"/>
                  </a:cubicBezTo>
                  <a:cubicBezTo>
                    <a:pt x="978192" y="2543003"/>
                    <a:pt x="965810" y="2533478"/>
                    <a:pt x="960285" y="2542336"/>
                  </a:cubicBezTo>
                  <a:cubicBezTo>
                    <a:pt x="962762" y="2545670"/>
                    <a:pt x="967810" y="2540431"/>
                    <a:pt x="965334" y="2549099"/>
                  </a:cubicBezTo>
                  <a:cubicBezTo>
                    <a:pt x="961428" y="2551385"/>
                    <a:pt x="962952" y="2548718"/>
                    <a:pt x="957999" y="2548527"/>
                  </a:cubicBezTo>
                  <a:cubicBezTo>
                    <a:pt x="956094" y="2553385"/>
                    <a:pt x="959142" y="2554623"/>
                    <a:pt x="961047" y="2556624"/>
                  </a:cubicBezTo>
                  <a:cubicBezTo>
                    <a:pt x="960571" y="2560624"/>
                    <a:pt x="957904" y="2562529"/>
                    <a:pt x="953237" y="2562338"/>
                  </a:cubicBezTo>
                  <a:cubicBezTo>
                    <a:pt x="951427" y="2556719"/>
                    <a:pt x="950951" y="2557004"/>
                    <a:pt x="950284" y="2552623"/>
                  </a:cubicBezTo>
                  <a:cubicBezTo>
                    <a:pt x="945807" y="2553195"/>
                    <a:pt x="941712" y="2554242"/>
                    <a:pt x="935520" y="2553099"/>
                  </a:cubicBezTo>
                  <a:cubicBezTo>
                    <a:pt x="943331" y="2558433"/>
                    <a:pt x="958476" y="2566720"/>
                    <a:pt x="963143" y="2578817"/>
                  </a:cubicBezTo>
                  <a:cubicBezTo>
                    <a:pt x="962381" y="2582055"/>
                    <a:pt x="957999" y="2581579"/>
                    <a:pt x="955428" y="2583008"/>
                  </a:cubicBezTo>
                  <a:cubicBezTo>
                    <a:pt x="960381" y="2591676"/>
                    <a:pt x="954475" y="2588723"/>
                    <a:pt x="952570" y="2597010"/>
                  </a:cubicBezTo>
                  <a:cubicBezTo>
                    <a:pt x="958952" y="2603963"/>
                    <a:pt x="965048" y="2596057"/>
                    <a:pt x="969525" y="2591961"/>
                  </a:cubicBezTo>
                  <a:cubicBezTo>
                    <a:pt x="977335" y="2594819"/>
                    <a:pt x="967334" y="2595295"/>
                    <a:pt x="968858" y="2601296"/>
                  </a:cubicBezTo>
                  <a:cubicBezTo>
                    <a:pt x="964762" y="2600629"/>
                    <a:pt x="961905" y="2601201"/>
                    <a:pt x="961333" y="2603963"/>
                  </a:cubicBezTo>
                  <a:cubicBezTo>
                    <a:pt x="956190" y="2604725"/>
                    <a:pt x="957809" y="2600534"/>
                    <a:pt x="954189" y="2600248"/>
                  </a:cubicBezTo>
                  <a:cubicBezTo>
                    <a:pt x="957999" y="2606439"/>
                    <a:pt x="950951" y="2600153"/>
                    <a:pt x="948379" y="2603010"/>
                  </a:cubicBezTo>
                  <a:cubicBezTo>
                    <a:pt x="949617" y="2608059"/>
                    <a:pt x="953618" y="2611011"/>
                    <a:pt x="954761" y="2616155"/>
                  </a:cubicBezTo>
                  <a:cubicBezTo>
                    <a:pt x="958476" y="2613488"/>
                    <a:pt x="959333" y="2616345"/>
                    <a:pt x="963905" y="2616821"/>
                  </a:cubicBezTo>
                  <a:cubicBezTo>
                    <a:pt x="962667" y="2618155"/>
                    <a:pt x="961524" y="2619488"/>
                    <a:pt x="963619" y="2619965"/>
                  </a:cubicBezTo>
                  <a:cubicBezTo>
                    <a:pt x="958476" y="2622441"/>
                    <a:pt x="944188" y="2616726"/>
                    <a:pt x="947427" y="2614059"/>
                  </a:cubicBezTo>
                  <a:cubicBezTo>
                    <a:pt x="943521" y="2612726"/>
                    <a:pt x="941331" y="2618060"/>
                    <a:pt x="941997" y="2612059"/>
                  </a:cubicBezTo>
                  <a:cubicBezTo>
                    <a:pt x="936473" y="2610440"/>
                    <a:pt x="938187" y="2616155"/>
                    <a:pt x="932568" y="2614536"/>
                  </a:cubicBezTo>
                  <a:cubicBezTo>
                    <a:pt x="934092" y="2610440"/>
                    <a:pt x="928948" y="2611202"/>
                    <a:pt x="927424" y="2609392"/>
                  </a:cubicBezTo>
                  <a:cubicBezTo>
                    <a:pt x="919995" y="2609963"/>
                    <a:pt x="917232" y="2615012"/>
                    <a:pt x="908565" y="2614345"/>
                  </a:cubicBezTo>
                  <a:cubicBezTo>
                    <a:pt x="909422" y="2618155"/>
                    <a:pt x="916375" y="2617488"/>
                    <a:pt x="913327" y="2624156"/>
                  </a:cubicBezTo>
                  <a:cubicBezTo>
                    <a:pt x="928567" y="2624442"/>
                    <a:pt x="925614" y="2635110"/>
                    <a:pt x="926757" y="2642444"/>
                  </a:cubicBezTo>
                  <a:cubicBezTo>
                    <a:pt x="924186" y="2644158"/>
                    <a:pt x="923805" y="2642825"/>
                    <a:pt x="921233" y="2642063"/>
                  </a:cubicBezTo>
                  <a:cubicBezTo>
                    <a:pt x="920566" y="2647492"/>
                    <a:pt x="924186" y="2649683"/>
                    <a:pt x="925900" y="2653397"/>
                  </a:cubicBezTo>
                  <a:cubicBezTo>
                    <a:pt x="922376" y="2657303"/>
                    <a:pt x="921995" y="2654731"/>
                    <a:pt x="916375" y="2657493"/>
                  </a:cubicBezTo>
                  <a:cubicBezTo>
                    <a:pt x="916375" y="2654636"/>
                    <a:pt x="918852" y="2654350"/>
                    <a:pt x="918661" y="2651302"/>
                  </a:cubicBezTo>
                  <a:cubicBezTo>
                    <a:pt x="912375" y="2651207"/>
                    <a:pt x="909517" y="2654636"/>
                    <a:pt x="901897" y="2653207"/>
                  </a:cubicBezTo>
                  <a:cubicBezTo>
                    <a:pt x="903040" y="2642539"/>
                    <a:pt x="894849" y="2638634"/>
                    <a:pt x="886657" y="2634729"/>
                  </a:cubicBezTo>
                  <a:cubicBezTo>
                    <a:pt x="884085" y="2636062"/>
                    <a:pt x="883895" y="2639872"/>
                    <a:pt x="880752" y="2640634"/>
                  </a:cubicBezTo>
                  <a:cubicBezTo>
                    <a:pt x="881037" y="2644349"/>
                    <a:pt x="889419" y="2642158"/>
                    <a:pt x="887610" y="2647492"/>
                  </a:cubicBezTo>
                  <a:cubicBezTo>
                    <a:pt x="893134" y="2649111"/>
                    <a:pt x="890181" y="2642253"/>
                    <a:pt x="897039" y="2645016"/>
                  </a:cubicBezTo>
                  <a:cubicBezTo>
                    <a:pt x="891420" y="2650635"/>
                    <a:pt x="901040" y="2655207"/>
                    <a:pt x="907231" y="2656827"/>
                  </a:cubicBezTo>
                  <a:cubicBezTo>
                    <a:pt x="907803" y="2660160"/>
                    <a:pt x="905707" y="2660827"/>
                    <a:pt x="904945" y="2662922"/>
                  </a:cubicBezTo>
                  <a:cubicBezTo>
                    <a:pt x="913232" y="2661303"/>
                    <a:pt x="910089" y="2671304"/>
                    <a:pt x="917232" y="2671686"/>
                  </a:cubicBezTo>
                  <a:cubicBezTo>
                    <a:pt x="915804" y="2673019"/>
                    <a:pt x="913708" y="2673781"/>
                    <a:pt x="911517" y="2674448"/>
                  </a:cubicBezTo>
                  <a:cubicBezTo>
                    <a:pt x="913041" y="2679877"/>
                    <a:pt x="910565" y="2679782"/>
                    <a:pt x="912565" y="2685592"/>
                  </a:cubicBezTo>
                  <a:cubicBezTo>
                    <a:pt x="916566" y="2686163"/>
                    <a:pt x="913803" y="2680068"/>
                    <a:pt x="914946" y="2677877"/>
                  </a:cubicBezTo>
                  <a:cubicBezTo>
                    <a:pt x="917994" y="2678067"/>
                    <a:pt x="921042" y="2678353"/>
                    <a:pt x="924090" y="2678544"/>
                  </a:cubicBezTo>
                  <a:cubicBezTo>
                    <a:pt x="924567" y="2682354"/>
                    <a:pt x="920471" y="2681687"/>
                    <a:pt x="921709" y="2686259"/>
                  </a:cubicBezTo>
                  <a:cubicBezTo>
                    <a:pt x="914089" y="2687592"/>
                    <a:pt x="910374" y="2682830"/>
                    <a:pt x="910374" y="2690164"/>
                  </a:cubicBezTo>
                  <a:cubicBezTo>
                    <a:pt x="898563" y="2690354"/>
                    <a:pt x="906469" y="2676258"/>
                    <a:pt x="894849" y="2676353"/>
                  </a:cubicBezTo>
                  <a:cubicBezTo>
                    <a:pt x="897230" y="2671590"/>
                    <a:pt x="895230" y="2672829"/>
                    <a:pt x="895515" y="2666923"/>
                  </a:cubicBezTo>
                  <a:cubicBezTo>
                    <a:pt x="897325" y="2667018"/>
                    <a:pt x="899135" y="2667209"/>
                    <a:pt x="900945" y="2667304"/>
                  </a:cubicBezTo>
                  <a:cubicBezTo>
                    <a:pt x="901992" y="2660637"/>
                    <a:pt x="896182" y="2658922"/>
                    <a:pt x="892563" y="2655684"/>
                  </a:cubicBezTo>
                  <a:cubicBezTo>
                    <a:pt x="890848" y="2656255"/>
                    <a:pt x="889229" y="2656827"/>
                    <a:pt x="888657" y="2658541"/>
                  </a:cubicBezTo>
                  <a:cubicBezTo>
                    <a:pt x="890277" y="2660827"/>
                    <a:pt x="893325" y="2662065"/>
                    <a:pt x="895611" y="2663780"/>
                  </a:cubicBezTo>
                  <a:cubicBezTo>
                    <a:pt x="893801" y="2666447"/>
                    <a:pt x="890181" y="2667399"/>
                    <a:pt x="891229" y="2672924"/>
                  </a:cubicBezTo>
                  <a:cubicBezTo>
                    <a:pt x="887705" y="2669209"/>
                    <a:pt x="885038" y="2672352"/>
                    <a:pt x="883609" y="2675496"/>
                  </a:cubicBezTo>
                  <a:cubicBezTo>
                    <a:pt x="879990" y="2674257"/>
                    <a:pt x="880371" y="2670447"/>
                    <a:pt x="876465" y="2673400"/>
                  </a:cubicBezTo>
                  <a:cubicBezTo>
                    <a:pt x="881133" y="2674924"/>
                    <a:pt x="880847" y="2680068"/>
                    <a:pt x="883133" y="2683306"/>
                  </a:cubicBezTo>
                  <a:cubicBezTo>
                    <a:pt x="882657" y="2686830"/>
                    <a:pt x="878656" y="2680925"/>
                    <a:pt x="873989" y="2682639"/>
                  </a:cubicBezTo>
                  <a:cubicBezTo>
                    <a:pt x="872274" y="2680449"/>
                    <a:pt x="872655" y="2676734"/>
                    <a:pt x="870941" y="2674543"/>
                  </a:cubicBezTo>
                  <a:cubicBezTo>
                    <a:pt x="862083" y="2678353"/>
                    <a:pt x="857225" y="2668257"/>
                    <a:pt x="853224" y="2663780"/>
                  </a:cubicBezTo>
                  <a:cubicBezTo>
                    <a:pt x="850462" y="2669019"/>
                    <a:pt x="848176" y="2666828"/>
                    <a:pt x="843699" y="2667780"/>
                  </a:cubicBezTo>
                  <a:cubicBezTo>
                    <a:pt x="843509" y="2671876"/>
                    <a:pt x="851415" y="2670066"/>
                    <a:pt x="848557" y="2676067"/>
                  </a:cubicBezTo>
                  <a:cubicBezTo>
                    <a:pt x="839794" y="2678544"/>
                    <a:pt x="838651" y="2663875"/>
                    <a:pt x="831317" y="2660637"/>
                  </a:cubicBezTo>
                  <a:cubicBezTo>
                    <a:pt x="837222" y="2661970"/>
                    <a:pt x="839985" y="2660160"/>
                    <a:pt x="844271" y="2659970"/>
                  </a:cubicBezTo>
                  <a:cubicBezTo>
                    <a:pt x="841985" y="2655207"/>
                    <a:pt x="834555" y="2654255"/>
                    <a:pt x="830174" y="2651016"/>
                  </a:cubicBezTo>
                  <a:cubicBezTo>
                    <a:pt x="832460" y="2649302"/>
                    <a:pt x="832650" y="2645587"/>
                    <a:pt x="832746" y="2641682"/>
                  </a:cubicBezTo>
                  <a:cubicBezTo>
                    <a:pt x="834365" y="2641491"/>
                    <a:pt x="834460" y="2642444"/>
                    <a:pt x="834460" y="2643396"/>
                  </a:cubicBezTo>
                  <a:cubicBezTo>
                    <a:pt x="835603" y="2643492"/>
                    <a:pt x="836841" y="2643587"/>
                    <a:pt x="838080" y="2643682"/>
                  </a:cubicBezTo>
                  <a:cubicBezTo>
                    <a:pt x="831698" y="2645492"/>
                    <a:pt x="834555" y="2651397"/>
                    <a:pt x="843128" y="2650350"/>
                  </a:cubicBezTo>
                  <a:cubicBezTo>
                    <a:pt x="834174" y="2640825"/>
                    <a:pt x="856177" y="2648063"/>
                    <a:pt x="850176" y="2653969"/>
                  </a:cubicBezTo>
                  <a:cubicBezTo>
                    <a:pt x="850462" y="2656255"/>
                    <a:pt x="855606" y="2654921"/>
                    <a:pt x="855510" y="2657588"/>
                  </a:cubicBezTo>
                  <a:cubicBezTo>
                    <a:pt x="859320" y="2657017"/>
                    <a:pt x="856463" y="2650254"/>
                    <a:pt x="861225" y="2654826"/>
                  </a:cubicBezTo>
                  <a:cubicBezTo>
                    <a:pt x="861130" y="2646635"/>
                    <a:pt x="848462" y="2639682"/>
                    <a:pt x="859035" y="2635776"/>
                  </a:cubicBezTo>
                  <a:cubicBezTo>
                    <a:pt x="859035" y="2632728"/>
                    <a:pt x="852748" y="2637110"/>
                    <a:pt x="847986" y="2635014"/>
                  </a:cubicBezTo>
                  <a:cubicBezTo>
                    <a:pt x="843223" y="2635014"/>
                    <a:pt x="850272" y="2637872"/>
                    <a:pt x="847509" y="2641301"/>
                  </a:cubicBezTo>
                  <a:cubicBezTo>
                    <a:pt x="844938" y="2643111"/>
                    <a:pt x="840556" y="2642825"/>
                    <a:pt x="838270" y="2640634"/>
                  </a:cubicBezTo>
                  <a:cubicBezTo>
                    <a:pt x="839794" y="2636062"/>
                    <a:pt x="842080" y="2642444"/>
                    <a:pt x="845604" y="2641205"/>
                  </a:cubicBezTo>
                  <a:cubicBezTo>
                    <a:pt x="839604" y="2636062"/>
                    <a:pt x="842556" y="2622632"/>
                    <a:pt x="830269" y="2624251"/>
                  </a:cubicBezTo>
                  <a:cubicBezTo>
                    <a:pt x="831603" y="2616726"/>
                    <a:pt x="839699" y="2618441"/>
                    <a:pt x="843699" y="2617393"/>
                  </a:cubicBezTo>
                  <a:cubicBezTo>
                    <a:pt x="844938" y="2613393"/>
                    <a:pt x="837889" y="2607963"/>
                    <a:pt x="834936" y="2611964"/>
                  </a:cubicBezTo>
                  <a:cubicBezTo>
                    <a:pt x="828269" y="2609297"/>
                    <a:pt x="837413" y="2604344"/>
                    <a:pt x="830079" y="2602153"/>
                  </a:cubicBezTo>
                  <a:cubicBezTo>
                    <a:pt x="830555" y="2600343"/>
                    <a:pt x="833508" y="2601105"/>
                    <a:pt x="835698" y="2601010"/>
                  </a:cubicBezTo>
                  <a:cubicBezTo>
                    <a:pt x="832746" y="2598724"/>
                    <a:pt x="832269" y="2594628"/>
                    <a:pt x="825030" y="2595486"/>
                  </a:cubicBezTo>
                  <a:cubicBezTo>
                    <a:pt x="834746" y="2594724"/>
                    <a:pt x="842842" y="2589009"/>
                    <a:pt x="853510" y="2584913"/>
                  </a:cubicBezTo>
                  <a:cubicBezTo>
                    <a:pt x="849510" y="2581293"/>
                    <a:pt x="846938" y="2585103"/>
                    <a:pt x="840842" y="2582436"/>
                  </a:cubicBezTo>
                  <a:cubicBezTo>
                    <a:pt x="846938" y="2575959"/>
                    <a:pt x="845319" y="2575578"/>
                    <a:pt x="843795" y="2566911"/>
                  </a:cubicBezTo>
                  <a:cubicBezTo>
                    <a:pt x="852177" y="2567292"/>
                    <a:pt x="848557" y="2582341"/>
                    <a:pt x="857796" y="2577388"/>
                  </a:cubicBezTo>
                  <a:cubicBezTo>
                    <a:pt x="858463" y="2571959"/>
                    <a:pt x="853796" y="2570435"/>
                    <a:pt x="853129" y="2565958"/>
                  </a:cubicBezTo>
                  <a:cubicBezTo>
                    <a:pt x="860463" y="2565005"/>
                    <a:pt x="858463" y="2570911"/>
                    <a:pt x="859892" y="2574340"/>
                  </a:cubicBezTo>
                  <a:cubicBezTo>
                    <a:pt x="864750" y="2570625"/>
                    <a:pt x="869417" y="2566911"/>
                    <a:pt x="875418" y="2564434"/>
                  </a:cubicBezTo>
                  <a:cubicBezTo>
                    <a:pt x="874656" y="2561100"/>
                    <a:pt x="866750" y="2563386"/>
                    <a:pt x="872084" y="2559481"/>
                  </a:cubicBezTo>
                  <a:cubicBezTo>
                    <a:pt x="867226" y="2559100"/>
                    <a:pt x="862273" y="2558719"/>
                    <a:pt x="857415" y="2558433"/>
                  </a:cubicBezTo>
                  <a:cubicBezTo>
                    <a:pt x="859035" y="2553004"/>
                    <a:pt x="868274" y="2560243"/>
                    <a:pt x="874179" y="2556528"/>
                  </a:cubicBezTo>
                  <a:cubicBezTo>
                    <a:pt x="878656" y="2549766"/>
                    <a:pt x="869703" y="2549861"/>
                    <a:pt x="875132" y="2543955"/>
                  </a:cubicBezTo>
                  <a:cubicBezTo>
                    <a:pt x="878847" y="2545098"/>
                    <a:pt x="878847" y="2546718"/>
                    <a:pt x="876561" y="2548813"/>
                  </a:cubicBezTo>
                  <a:cubicBezTo>
                    <a:pt x="880371" y="2546432"/>
                    <a:pt x="878942" y="2549099"/>
                    <a:pt x="883895" y="2549385"/>
                  </a:cubicBezTo>
                  <a:cubicBezTo>
                    <a:pt x="885514" y="2541764"/>
                    <a:pt x="876846" y="2541669"/>
                    <a:pt x="875608" y="2536145"/>
                  </a:cubicBezTo>
                  <a:cubicBezTo>
                    <a:pt x="870084" y="2534621"/>
                    <a:pt x="868845" y="2537288"/>
                    <a:pt x="864464" y="2536907"/>
                  </a:cubicBezTo>
                  <a:cubicBezTo>
                    <a:pt x="870465" y="2532525"/>
                    <a:pt x="854177" y="2527668"/>
                    <a:pt x="867131" y="2526048"/>
                  </a:cubicBezTo>
                  <a:cubicBezTo>
                    <a:pt x="865416" y="2523858"/>
                    <a:pt x="864464" y="2521095"/>
                    <a:pt x="862083" y="2519381"/>
                  </a:cubicBezTo>
                  <a:cubicBezTo>
                    <a:pt x="862749" y="2516619"/>
                    <a:pt x="865512" y="2516047"/>
                    <a:pt x="869607" y="2516714"/>
                  </a:cubicBezTo>
                  <a:cubicBezTo>
                    <a:pt x="867893" y="2512142"/>
                    <a:pt x="874179" y="2504331"/>
                    <a:pt x="866464" y="2510142"/>
                  </a:cubicBezTo>
                  <a:cubicBezTo>
                    <a:pt x="862940" y="2509379"/>
                    <a:pt x="864750" y="2496235"/>
                    <a:pt x="868845" y="2502426"/>
                  </a:cubicBezTo>
                  <a:cubicBezTo>
                    <a:pt x="868464" y="2498235"/>
                    <a:pt x="861606" y="2492901"/>
                    <a:pt x="871322" y="2493092"/>
                  </a:cubicBezTo>
                  <a:cubicBezTo>
                    <a:pt x="861035" y="2490044"/>
                    <a:pt x="868369" y="2481947"/>
                    <a:pt x="863321" y="2476709"/>
                  </a:cubicBezTo>
                  <a:cubicBezTo>
                    <a:pt x="865797" y="2476899"/>
                    <a:pt x="868274" y="2477090"/>
                    <a:pt x="870655" y="2477280"/>
                  </a:cubicBezTo>
                  <a:cubicBezTo>
                    <a:pt x="866464" y="2480233"/>
                    <a:pt x="870179" y="2482614"/>
                    <a:pt x="873798" y="2483853"/>
                  </a:cubicBezTo>
                  <a:cubicBezTo>
                    <a:pt x="882085" y="2484710"/>
                    <a:pt x="879037" y="2474423"/>
                    <a:pt x="889038" y="2477090"/>
                  </a:cubicBezTo>
                  <a:cubicBezTo>
                    <a:pt x="889705" y="2474613"/>
                    <a:pt x="887514" y="2474232"/>
                    <a:pt x="887514" y="2472232"/>
                  </a:cubicBezTo>
                  <a:cubicBezTo>
                    <a:pt x="882752" y="2471375"/>
                    <a:pt x="885609" y="2478233"/>
                    <a:pt x="879799" y="2476423"/>
                  </a:cubicBezTo>
                  <a:cubicBezTo>
                    <a:pt x="879704" y="2467755"/>
                    <a:pt x="874370" y="2468803"/>
                    <a:pt x="869512" y="2466231"/>
                  </a:cubicBezTo>
                  <a:cubicBezTo>
                    <a:pt x="869131" y="2462136"/>
                    <a:pt x="869226" y="2457563"/>
                    <a:pt x="866655" y="2454992"/>
                  </a:cubicBezTo>
                  <a:cubicBezTo>
                    <a:pt x="861130" y="2455944"/>
                    <a:pt x="867321" y="2460135"/>
                    <a:pt x="866083" y="2462897"/>
                  </a:cubicBezTo>
                  <a:cubicBezTo>
                    <a:pt x="862940" y="2461278"/>
                    <a:pt x="861035" y="2458707"/>
                    <a:pt x="857225" y="2457563"/>
                  </a:cubicBezTo>
                  <a:cubicBezTo>
                    <a:pt x="858082" y="2453849"/>
                    <a:pt x="863797" y="2455087"/>
                    <a:pt x="863321" y="2450134"/>
                  </a:cubicBezTo>
                  <a:cubicBezTo>
                    <a:pt x="870369" y="2455944"/>
                    <a:pt x="882657" y="2462897"/>
                    <a:pt x="892467" y="2455468"/>
                  </a:cubicBezTo>
                  <a:cubicBezTo>
                    <a:pt x="887705" y="2458516"/>
                    <a:pt x="881133" y="2449848"/>
                    <a:pt x="872465" y="2452420"/>
                  </a:cubicBezTo>
                  <a:cubicBezTo>
                    <a:pt x="872179" y="2449848"/>
                    <a:pt x="874465" y="2449848"/>
                    <a:pt x="874656" y="2447848"/>
                  </a:cubicBezTo>
                  <a:cubicBezTo>
                    <a:pt x="873798" y="2444610"/>
                    <a:pt x="866178" y="2446134"/>
                    <a:pt x="865797" y="2442419"/>
                  </a:cubicBezTo>
                  <a:cubicBezTo>
                    <a:pt x="863607" y="2442514"/>
                    <a:pt x="864083" y="2445181"/>
                    <a:pt x="863607" y="2446991"/>
                  </a:cubicBezTo>
                  <a:cubicBezTo>
                    <a:pt x="860082" y="2448229"/>
                    <a:pt x="857796" y="2441847"/>
                    <a:pt x="856272" y="2446419"/>
                  </a:cubicBezTo>
                  <a:cubicBezTo>
                    <a:pt x="852558" y="2437942"/>
                    <a:pt x="864940" y="2439466"/>
                    <a:pt x="875037" y="2441466"/>
                  </a:cubicBezTo>
                  <a:cubicBezTo>
                    <a:pt x="872560" y="2438799"/>
                    <a:pt x="871608" y="2435085"/>
                    <a:pt x="870274" y="2431656"/>
                  </a:cubicBezTo>
                  <a:cubicBezTo>
                    <a:pt x="867512" y="2433275"/>
                    <a:pt x="865512" y="2433084"/>
                    <a:pt x="862940" y="2431084"/>
                  </a:cubicBezTo>
                  <a:cubicBezTo>
                    <a:pt x="863416" y="2423750"/>
                    <a:pt x="876275" y="2428608"/>
                    <a:pt x="876561" y="2421083"/>
                  </a:cubicBezTo>
                  <a:cubicBezTo>
                    <a:pt x="883609" y="2421940"/>
                    <a:pt x="890086" y="2422131"/>
                    <a:pt x="895039" y="2420892"/>
                  </a:cubicBezTo>
                  <a:cubicBezTo>
                    <a:pt x="892372" y="2415177"/>
                    <a:pt x="887895" y="2416701"/>
                    <a:pt x="895706" y="2412891"/>
                  </a:cubicBezTo>
                  <a:close/>
                  <a:moveTo>
                    <a:pt x="1022769" y="2439657"/>
                  </a:moveTo>
                  <a:cubicBezTo>
                    <a:pt x="1020579" y="2440800"/>
                    <a:pt x="1017721" y="2441371"/>
                    <a:pt x="1013530" y="2440514"/>
                  </a:cubicBezTo>
                  <a:cubicBezTo>
                    <a:pt x="1013721" y="2438418"/>
                    <a:pt x="1013816" y="2436323"/>
                    <a:pt x="1014006" y="2434227"/>
                  </a:cubicBezTo>
                  <a:cubicBezTo>
                    <a:pt x="1016483" y="2434418"/>
                    <a:pt x="1018959" y="2434608"/>
                    <a:pt x="1021341" y="2434799"/>
                  </a:cubicBezTo>
                  <a:cubicBezTo>
                    <a:pt x="1020769" y="2431465"/>
                    <a:pt x="1022865" y="2430703"/>
                    <a:pt x="1023627" y="2428608"/>
                  </a:cubicBezTo>
                  <a:cubicBezTo>
                    <a:pt x="1026198" y="2430132"/>
                    <a:pt x="1030675" y="2430417"/>
                    <a:pt x="1028675" y="2435275"/>
                  </a:cubicBezTo>
                  <a:cubicBezTo>
                    <a:pt x="1026198" y="2435085"/>
                    <a:pt x="1023817" y="2434894"/>
                    <a:pt x="1021341" y="2434704"/>
                  </a:cubicBezTo>
                  <a:cubicBezTo>
                    <a:pt x="1022198" y="2436132"/>
                    <a:pt x="1023055" y="2437561"/>
                    <a:pt x="1022769" y="2439657"/>
                  </a:cubicBezTo>
                  <a:close/>
                  <a:moveTo>
                    <a:pt x="1042772" y="2543670"/>
                  </a:moveTo>
                  <a:cubicBezTo>
                    <a:pt x="1042200" y="2547575"/>
                    <a:pt x="1036581" y="2543670"/>
                    <a:pt x="1035438" y="2543098"/>
                  </a:cubicBezTo>
                  <a:cubicBezTo>
                    <a:pt x="1036200" y="2539955"/>
                    <a:pt x="1040676" y="2540431"/>
                    <a:pt x="1041438" y="2537193"/>
                  </a:cubicBezTo>
                  <a:cubicBezTo>
                    <a:pt x="1047820" y="2538145"/>
                    <a:pt x="1037628" y="2543955"/>
                    <a:pt x="1042772" y="2543670"/>
                  </a:cubicBezTo>
                  <a:close/>
                  <a:moveTo>
                    <a:pt x="1021531" y="2581484"/>
                  </a:moveTo>
                  <a:cubicBezTo>
                    <a:pt x="1018864" y="2578341"/>
                    <a:pt x="1014197" y="2583198"/>
                    <a:pt x="1010673" y="2579103"/>
                  </a:cubicBezTo>
                  <a:cubicBezTo>
                    <a:pt x="1010006" y="2573388"/>
                    <a:pt x="1013340" y="2571673"/>
                    <a:pt x="1015149" y="2568435"/>
                  </a:cubicBezTo>
                  <a:cubicBezTo>
                    <a:pt x="1014483" y="2566053"/>
                    <a:pt x="1012768" y="2568911"/>
                    <a:pt x="1009625" y="2568054"/>
                  </a:cubicBezTo>
                  <a:cubicBezTo>
                    <a:pt x="1009053" y="2570721"/>
                    <a:pt x="1012482" y="2572340"/>
                    <a:pt x="1009244" y="2572721"/>
                  </a:cubicBezTo>
                  <a:cubicBezTo>
                    <a:pt x="1003338" y="2572054"/>
                    <a:pt x="1002291" y="2563386"/>
                    <a:pt x="1004577" y="2561291"/>
                  </a:cubicBezTo>
                  <a:cubicBezTo>
                    <a:pt x="997623" y="2564053"/>
                    <a:pt x="996385" y="2559957"/>
                    <a:pt x="991908" y="2557195"/>
                  </a:cubicBezTo>
                  <a:cubicBezTo>
                    <a:pt x="995242" y="2553004"/>
                    <a:pt x="1000005" y="2560053"/>
                    <a:pt x="1006577" y="2558243"/>
                  </a:cubicBezTo>
                  <a:cubicBezTo>
                    <a:pt x="1011625" y="2554242"/>
                    <a:pt x="1015721" y="2549385"/>
                    <a:pt x="1022198" y="2546813"/>
                  </a:cubicBezTo>
                  <a:cubicBezTo>
                    <a:pt x="1020293" y="2551671"/>
                    <a:pt x="1015816" y="2553957"/>
                    <a:pt x="1012197" y="2557100"/>
                  </a:cubicBezTo>
                  <a:cubicBezTo>
                    <a:pt x="1016007" y="2559957"/>
                    <a:pt x="1022293" y="2566339"/>
                    <a:pt x="1018578" y="2570149"/>
                  </a:cubicBezTo>
                  <a:cubicBezTo>
                    <a:pt x="1020007" y="2573007"/>
                    <a:pt x="1025055" y="2574912"/>
                    <a:pt x="1025913" y="2570721"/>
                  </a:cubicBezTo>
                  <a:cubicBezTo>
                    <a:pt x="1032104" y="2575293"/>
                    <a:pt x="1018007" y="2573864"/>
                    <a:pt x="1021531" y="2581484"/>
                  </a:cubicBezTo>
                  <a:close/>
                  <a:moveTo>
                    <a:pt x="993909" y="2705595"/>
                  </a:moveTo>
                  <a:cubicBezTo>
                    <a:pt x="1000576" y="2699308"/>
                    <a:pt x="987813" y="2698927"/>
                    <a:pt x="992861" y="2694450"/>
                  </a:cubicBezTo>
                  <a:cubicBezTo>
                    <a:pt x="985146" y="2695212"/>
                    <a:pt x="984479" y="2690736"/>
                    <a:pt x="978383" y="2690259"/>
                  </a:cubicBezTo>
                  <a:cubicBezTo>
                    <a:pt x="986955" y="2685402"/>
                    <a:pt x="975906" y="2683878"/>
                    <a:pt x="977621" y="2676067"/>
                  </a:cubicBezTo>
                  <a:cubicBezTo>
                    <a:pt x="984193" y="2680544"/>
                    <a:pt x="984288" y="2673591"/>
                    <a:pt x="988670" y="2676829"/>
                  </a:cubicBezTo>
                  <a:cubicBezTo>
                    <a:pt x="987527" y="2671971"/>
                    <a:pt x="989051" y="2668828"/>
                    <a:pt x="987527" y="2667304"/>
                  </a:cubicBezTo>
                  <a:cubicBezTo>
                    <a:pt x="989051" y="2662732"/>
                    <a:pt x="991337" y="2669114"/>
                    <a:pt x="994861" y="2667876"/>
                  </a:cubicBezTo>
                  <a:cubicBezTo>
                    <a:pt x="995147" y="2670447"/>
                    <a:pt x="992861" y="2670447"/>
                    <a:pt x="992670" y="2672447"/>
                  </a:cubicBezTo>
                  <a:cubicBezTo>
                    <a:pt x="999433" y="2673971"/>
                    <a:pt x="1003815" y="2668923"/>
                    <a:pt x="1003434" y="2676353"/>
                  </a:cubicBezTo>
                  <a:cubicBezTo>
                    <a:pt x="998766" y="2679877"/>
                    <a:pt x="1000195" y="2673781"/>
                    <a:pt x="994385" y="2674067"/>
                  </a:cubicBezTo>
                  <a:cubicBezTo>
                    <a:pt x="993813" y="2680258"/>
                    <a:pt x="1004481" y="2683401"/>
                    <a:pt x="998862" y="2688545"/>
                  </a:cubicBezTo>
                  <a:cubicBezTo>
                    <a:pt x="993051" y="2688830"/>
                    <a:pt x="993242" y="2684735"/>
                    <a:pt x="993909" y="2680258"/>
                  </a:cubicBezTo>
                  <a:cubicBezTo>
                    <a:pt x="991718" y="2680353"/>
                    <a:pt x="992194" y="2683020"/>
                    <a:pt x="991718" y="2684830"/>
                  </a:cubicBezTo>
                  <a:cubicBezTo>
                    <a:pt x="990289" y="2684449"/>
                    <a:pt x="990003" y="2683211"/>
                    <a:pt x="988098" y="2683020"/>
                  </a:cubicBezTo>
                  <a:cubicBezTo>
                    <a:pt x="989051" y="2688735"/>
                    <a:pt x="990956" y="2693784"/>
                    <a:pt x="1000290" y="2693307"/>
                  </a:cubicBezTo>
                  <a:cubicBezTo>
                    <a:pt x="997338" y="2699879"/>
                    <a:pt x="1003910" y="2699403"/>
                    <a:pt x="1005053" y="2702928"/>
                  </a:cubicBezTo>
                  <a:cubicBezTo>
                    <a:pt x="1003910" y="2702832"/>
                    <a:pt x="998766" y="2703023"/>
                    <a:pt x="993909" y="2705595"/>
                  </a:cubicBezTo>
                  <a:close/>
                  <a:moveTo>
                    <a:pt x="994385" y="2724549"/>
                  </a:moveTo>
                  <a:cubicBezTo>
                    <a:pt x="994099" y="2720454"/>
                    <a:pt x="995528" y="2717882"/>
                    <a:pt x="1000386" y="2718644"/>
                  </a:cubicBezTo>
                  <a:cubicBezTo>
                    <a:pt x="1000576" y="2722835"/>
                    <a:pt x="999147" y="2725311"/>
                    <a:pt x="994385" y="2724549"/>
                  </a:cubicBezTo>
                  <a:close/>
                  <a:moveTo>
                    <a:pt x="992385" y="2700737"/>
                  </a:moveTo>
                  <a:cubicBezTo>
                    <a:pt x="990765" y="2702451"/>
                    <a:pt x="989622" y="2704737"/>
                    <a:pt x="990003" y="2708452"/>
                  </a:cubicBezTo>
                  <a:cubicBezTo>
                    <a:pt x="986098" y="2708833"/>
                    <a:pt x="985241" y="2707023"/>
                    <a:pt x="982764" y="2706357"/>
                  </a:cubicBezTo>
                  <a:cubicBezTo>
                    <a:pt x="983431" y="2701975"/>
                    <a:pt x="986479" y="2699879"/>
                    <a:pt x="992385" y="2700737"/>
                  </a:cubicBezTo>
                  <a:close/>
                  <a:moveTo>
                    <a:pt x="911994" y="2740551"/>
                  </a:moveTo>
                  <a:cubicBezTo>
                    <a:pt x="909993" y="2733122"/>
                    <a:pt x="915232" y="2727597"/>
                    <a:pt x="903897" y="2725788"/>
                  </a:cubicBezTo>
                  <a:cubicBezTo>
                    <a:pt x="910470" y="2721596"/>
                    <a:pt x="912660" y="2726073"/>
                    <a:pt x="922376" y="2725597"/>
                  </a:cubicBezTo>
                  <a:cubicBezTo>
                    <a:pt x="909993" y="2729121"/>
                    <a:pt x="922852" y="2738075"/>
                    <a:pt x="911994" y="2740551"/>
                  </a:cubicBezTo>
                  <a:close/>
                  <a:moveTo>
                    <a:pt x="903231" y="2735122"/>
                  </a:moveTo>
                  <a:cubicBezTo>
                    <a:pt x="897611" y="2732836"/>
                    <a:pt x="898563" y="2737218"/>
                    <a:pt x="895611" y="2737694"/>
                  </a:cubicBezTo>
                  <a:cubicBezTo>
                    <a:pt x="887038" y="2735598"/>
                    <a:pt x="889134" y="2725692"/>
                    <a:pt x="887800" y="2718168"/>
                  </a:cubicBezTo>
                  <a:cubicBezTo>
                    <a:pt x="884562" y="2717501"/>
                    <a:pt x="883990" y="2719406"/>
                    <a:pt x="885895" y="2719596"/>
                  </a:cubicBezTo>
                  <a:cubicBezTo>
                    <a:pt x="885609" y="2723311"/>
                    <a:pt x="880942" y="2718644"/>
                    <a:pt x="882466" y="2716167"/>
                  </a:cubicBezTo>
                  <a:cubicBezTo>
                    <a:pt x="879513" y="2718453"/>
                    <a:pt x="883323" y="2731121"/>
                    <a:pt x="872179" y="2729597"/>
                  </a:cubicBezTo>
                  <a:cubicBezTo>
                    <a:pt x="874465" y="2725311"/>
                    <a:pt x="874560" y="2723216"/>
                    <a:pt x="872941" y="2718644"/>
                  </a:cubicBezTo>
                  <a:cubicBezTo>
                    <a:pt x="871417" y="2719311"/>
                    <a:pt x="869798" y="2720072"/>
                    <a:pt x="867321" y="2719787"/>
                  </a:cubicBezTo>
                  <a:cubicBezTo>
                    <a:pt x="869322" y="2722263"/>
                    <a:pt x="869131" y="2723883"/>
                    <a:pt x="866845" y="2726073"/>
                  </a:cubicBezTo>
                  <a:cubicBezTo>
                    <a:pt x="861702" y="2725692"/>
                    <a:pt x="871512" y="2722073"/>
                    <a:pt x="863416" y="2722644"/>
                  </a:cubicBezTo>
                  <a:cubicBezTo>
                    <a:pt x="862464" y="2718358"/>
                    <a:pt x="867512" y="2719882"/>
                    <a:pt x="869226" y="2718358"/>
                  </a:cubicBezTo>
                  <a:cubicBezTo>
                    <a:pt x="867893" y="2715882"/>
                    <a:pt x="864845" y="2714643"/>
                    <a:pt x="860273" y="2714548"/>
                  </a:cubicBezTo>
                  <a:cubicBezTo>
                    <a:pt x="861035" y="2710929"/>
                    <a:pt x="865416" y="2711310"/>
                    <a:pt x="867702" y="2713500"/>
                  </a:cubicBezTo>
                  <a:cubicBezTo>
                    <a:pt x="865702" y="2707023"/>
                    <a:pt x="864273" y="2700261"/>
                    <a:pt x="857796" y="2697022"/>
                  </a:cubicBezTo>
                  <a:cubicBezTo>
                    <a:pt x="849033" y="2700642"/>
                    <a:pt x="850557" y="2712548"/>
                    <a:pt x="850843" y="2717025"/>
                  </a:cubicBezTo>
                  <a:cubicBezTo>
                    <a:pt x="841318" y="2713691"/>
                    <a:pt x="844652" y="2700737"/>
                    <a:pt x="829888" y="2701308"/>
                  </a:cubicBezTo>
                  <a:cubicBezTo>
                    <a:pt x="829888" y="2697498"/>
                    <a:pt x="830174" y="2693784"/>
                    <a:pt x="832460" y="2692069"/>
                  </a:cubicBezTo>
                  <a:cubicBezTo>
                    <a:pt x="836460" y="2692641"/>
                    <a:pt x="836079" y="2696355"/>
                    <a:pt x="835508" y="2700165"/>
                  </a:cubicBezTo>
                  <a:cubicBezTo>
                    <a:pt x="841794" y="2699213"/>
                    <a:pt x="835984" y="2696641"/>
                    <a:pt x="839604" y="2694164"/>
                  </a:cubicBezTo>
                  <a:cubicBezTo>
                    <a:pt x="843128" y="2694641"/>
                    <a:pt x="840461" y="2699403"/>
                    <a:pt x="844747" y="2699308"/>
                  </a:cubicBezTo>
                  <a:cubicBezTo>
                    <a:pt x="842937" y="2701499"/>
                    <a:pt x="841985" y="2698641"/>
                    <a:pt x="837222" y="2700356"/>
                  </a:cubicBezTo>
                  <a:cubicBezTo>
                    <a:pt x="836270" y="2704071"/>
                    <a:pt x="845700" y="2700070"/>
                    <a:pt x="842366" y="2705404"/>
                  </a:cubicBezTo>
                  <a:cubicBezTo>
                    <a:pt x="850272" y="2702070"/>
                    <a:pt x="853796" y="2694355"/>
                    <a:pt x="861892" y="2691117"/>
                  </a:cubicBezTo>
                  <a:cubicBezTo>
                    <a:pt x="863416" y="2684544"/>
                    <a:pt x="852177" y="2687307"/>
                    <a:pt x="855415" y="2679591"/>
                  </a:cubicBezTo>
                  <a:cubicBezTo>
                    <a:pt x="851034" y="2678639"/>
                    <a:pt x="851224" y="2682163"/>
                    <a:pt x="846081" y="2680449"/>
                  </a:cubicBezTo>
                  <a:cubicBezTo>
                    <a:pt x="846462" y="2675781"/>
                    <a:pt x="851224" y="2675496"/>
                    <a:pt x="852272" y="2671495"/>
                  </a:cubicBezTo>
                  <a:cubicBezTo>
                    <a:pt x="853701" y="2672447"/>
                    <a:pt x="855129" y="2673305"/>
                    <a:pt x="857606" y="2673495"/>
                  </a:cubicBezTo>
                  <a:cubicBezTo>
                    <a:pt x="852748" y="2679496"/>
                    <a:pt x="861606" y="2677877"/>
                    <a:pt x="864369" y="2681877"/>
                  </a:cubicBezTo>
                  <a:cubicBezTo>
                    <a:pt x="859797" y="2685973"/>
                    <a:pt x="866083" y="2691117"/>
                    <a:pt x="861511" y="2695879"/>
                  </a:cubicBezTo>
                  <a:cubicBezTo>
                    <a:pt x="863416" y="2696832"/>
                    <a:pt x="871131" y="2696165"/>
                    <a:pt x="872179" y="2701404"/>
                  </a:cubicBezTo>
                  <a:cubicBezTo>
                    <a:pt x="875894" y="2703023"/>
                    <a:pt x="880752" y="2697975"/>
                    <a:pt x="876180" y="2697022"/>
                  </a:cubicBezTo>
                  <a:cubicBezTo>
                    <a:pt x="879894" y="2692545"/>
                    <a:pt x="881418" y="2701880"/>
                    <a:pt x="881037" y="2705213"/>
                  </a:cubicBezTo>
                  <a:cubicBezTo>
                    <a:pt x="875037" y="2701975"/>
                    <a:pt x="872465" y="2706452"/>
                    <a:pt x="871322" y="2712357"/>
                  </a:cubicBezTo>
                  <a:cubicBezTo>
                    <a:pt x="871512" y="2716072"/>
                    <a:pt x="879323" y="2713881"/>
                    <a:pt x="880466" y="2713024"/>
                  </a:cubicBezTo>
                  <a:cubicBezTo>
                    <a:pt x="879418" y="2711310"/>
                    <a:pt x="876370" y="2711119"/>
                    <a:pt x="877132" y="2708071"/>
                  </a:cubicBezTo>
                  <a:cubicBezTo>
                    <a:pt x="878656" y="2711405"/>
                    <a:pt x="886562" y="2710071"/>
                    <a:pt x="885895" y="2715024"/>
                  </a:cubicBezTo>
                  <a:cubicBezTo>
                    <a:pt x="889896" y="2712738"/>
                    <a:pt x="896182" y="2707690"/>
                    <a:pt x="894944" y="2717310"/>
                  </a:cubicBezTo>
                  <a:cubicBezTo>
                    <a:pt x="898563" y="2713024"/>
                    <a:pt x="896468" y="2703213"/>
                    <a:pt x="903421" y="2702166"/>
                  </a:cubicBezTo>
                  <a:cubicBezTo>
                    <a:pt x="901516" y="2697213"/>
                    <a:pt x="897039" y="2703404"/>
                    <a:pt x="892372" y="2701308"/>
                  </a:cubicBezTo>
                  <a:cubicBezTo>
                    <a:pt x="891896" y="2698546"/>
                    <a:pt x="893991" y="2698451"/>
                    <a:pt x="896277" y="2698451"/>
                  </a:cubicBezTo>
                  <a:cubicBezTo>
                    <a:pt x="896754" y="2695688"/>
                    <a:pt x="894277" y="2695022"/>
                    <a:pt x="894944" y="2692069"/>
                  </a:cubicBezTo>
                  <a:cubicBezTo>
                    <a:pt x="901135" y="2692926"/>
                    <a:pt x="900754" y="2698641"/>
                    <a:pt x="907326" y="2699308"/>
                  </a:cubicBezTo>
                  <a:cubicBezTo>
                    <a:pt x="904469" y="2706261"/>
                    <a:pt x="901802" y="2710547"/>
                    <a:pt x="906088" y="2716548"/>
                  </a:cubicBezTo>
                  <a:cubicBezTo>
                    <a:pt x="900183" y="2718358"/>
                    <a:pt x="902278" y="2729979"/>
                    <a:pt x="892658" y="2723406"/>
                  </a:cubicBezTo>
                  <a:cubicBezTo>
                    <a:pt x="889324" y="2732455"/>
                    <a:pt x="904183" y="2727978"/>
                    <a:pt x="903231" y="2735122"/>
                  </a:cubicBezTo>
                  <a:close/>
                  <a:moveTo>
                    <a:pt x="854844" y="2715786"/>
                  </a:moveTo>
                  <a:cubicBezTo>
                    <a:pt x="856368" y="2711214"/>
                    <a:pt x="858654" y="2717596"/>
                    <a:pt x="862178" y="2716358"/>
                  </a:cubicBezTo>
                  <a:cubicBezTo>
                    <a:pt x="862178" y="2718549"/>
                    <a:pt x="862178" y="2720835"/>
                    <a:pt x="859987" y="2720930"/>
                  </a:cubicBezTo>
                  <a:cubicBezTo>
                    <a:pt x="858749" y="2720835"/>
                    <a:pt x="857511" y="2720739"/>
                    <a:pt x="856272" y="2720644"/>
                  </a:cubicBezTo>
                  <a:cubicBezTo>
                    <a:pt x="856653" y="2718453"/>
                    <a:pt x="856939" y="2716263"/>
                    <a:pt x="854844" y="2715786"/>
                  </a:cubicBezTo>
                  <a:close/>
                  <a:moveTo>
                    <a:pt x="868083" y="2735694"/>
                  </a:moveTo>
                  <a:cubicBezTo>
                    <a:pt x="867607" y="2732646"/>
                    <a:pt x="861035" y="2733884"/>
                    <a:pt x="863035" y="2729026"/>
                  </a:cubicBezTo>
                  <a:cubicBezTo>
                    <a:pt x="872846" y="2727788"/>
                    <a:pt x="867798" y="2737408"/>
                    <a:pt x="875322" y="2737884"/>
                  </a:cubicBezTo>
                  <a:cubicBezTo>
                    <a:pt x="875227" y="2739408"/>
                    <a:pt x="875037" y="2741028"/>
                    <a:pt x="874941" y="2742552"/>
                  </a:cubicBezTo>
                  <a:cubicBezTo>
                    <a:pt x="868274" y="2743980"/>
                    <a:pt x="865893" y="2733979"/>
                    <a:pt x="865702" y="2743409"/>
                  </a:cubicBezTo>
                  <a:cubicBezTo>
                    <a:pt x="862273" y="2743028"/>
                    <a:pt x="864845" y="2738170"/>
                    <a:pt x="860559" y="2738265"/>
                  </a:cubicBezTo>
                  <a:cubicBezTo>
                    <a:pt x="861892" y="2736265"/>
                    <a:pt x="864654" y="2735694"/>
                    <a:pt x="868083" y="2735694"/>
                  </a:cubicBezTo>
                  <a:close/>
                  <a:moveTo>
                    <a:pt x="847700" y="2737313"/>
                  </a:moveTo>
                  <a:cubicBezTo>
                    <a:pt x="838651" y="2738075"/>
                    <a:pt x="835603" y="2727693"/>
                    <a:pt x="828650" y="2720168"/>
                  </a:cubicBezTo>
                  <a:cubicBezTo>
                    <a:pt x="838365" y="2719501"/>
                    <a:pt x="834936" y="2728359"/>
                    <a:pt x="844652" y="2727693"/>
                  </a:cubicBezTo>
                  <a:cubicBezTo>
                    <a:pt x="838746" y="2731026"/>
                    <a:pt x="842842" y="2734455"/>
                    <a:pt x="847700" y="2737313"/>
                  </a:cubicBezTo>
                  <a:close/>
                  <a:moveTo>
                    <a:pt x="823602" y="2688259"/>
                  </a:moveTo>
                  <a:cubicBezTo>
                    <a:pt x="826554" y="2684735"/>
                    <a:pt x="827697" y="2685592"/>
                    <a:pt x="825983" y="2680544"/>
                  </a:cubicBezTo>
                  <a:cubicBezTo>
                    <a:pt x="832555" y="2679210"/>
                    <a:pt x="830650" y="2692355"/>
                    <a:pt x="823602" y="2688259"/>
                  </a:cubicBezTo>
                  <a:close/>
                  <a:moveTo>
                    <a:pt x="824078" y="2707214"/>
                  </a:moveTo>
                  <a:cubicBezTo>
                    <a:pt x="817696" y="2705499"/>
                    <a:pt x="814743" y="2700261"/>
                    <a:pt x="817506" y="2695688"/>
                  </a:cubicBezTo>
                  <a:cubicBezTo>
                    <a:pt x="821030" y="2698546"/>
                    <a:pt x="824459" y="2701499"/>
                    <a:pt x="824078" y="2707214"/>
                  </a:cubicBezTo>
                  <a:close/>
                  <a:moveTo>
                    <a:pt x="810267" y="2669971"/>
                  </a:moveTo>
                  <a:cubicBezTo>
                    <a:pt x="813886" y="2664732"/>
                    <a:pt x="812267" y="2664066"/>
                    <a:pt x="814743" y="2659303"/>
                  </a:cubicBezTo>
                  <a:cubicBezTo>
                    <a:pt x="815791" y="2666161"/>
                    <a:pt x="822173" y="2662351"/>
                    <a:pt x="829221" y="2661970"/>
                  </a:cubicBezTo>
                  <a:cubicBezTo>
                    <a:pt x="829507" y="2665685"/>
                    <a:pt x="835413" y="2665304"/>
                    <a:pt x="834174" y="2670257"/>
                  </a:cubicBezTo>
                  <a:cubicBezTo>
                    <a:pt x="824935" y="2663875"/>
                    <a:pt x="821506" y="2669971"/>
                    <a:pt x="810267" y="2669971"/>
                  </a:cubicBezTo>
                  <a:close/>
                  <a:moveTo>
                    <a:pt x="791312" y="2701594"/>
                  </a:moveTo>
                  <a:cubicBezTo>
                    <a:pt x="796741" y="2702070"/>
                    <a:pt x="797217" y="2706166"/>
                    <a:pt x="801980" y="2707119"/>
                  </a:cubicBezTo>
                  <a:cubicBezTo>
                    <a:pt x="799027" y="2710643"/>
                    <a:pt x="787692" y="2707880"/>
                    <a:pt x="791312" y="2701594"/>
                  </a:cubicBezTo>
                  <a:close/>
                  <a:moveTo>
                    <a:pt x="800837" y="2722835"/>
                  </a:moveTo>
                  <a:cubicBezTo>
                    <a:pt x="801027" y="2727026"/>
                    <a:pt x="797884" y="2727788"/>
                    <a:pt x="793122" y="2727026"/>
                  </a:cubicBezTo>
                  <a:cubicBezTo>
                    <a:pt x="792836" y="2722835"/>
                    <a:pt x="796074" y="2722073"/>
                    <a:pt x="800837" y="2722835"/>
                  </a:cubicBezTo>
                  <a:close/>
                  <a:moveTo>
                    <a:pt x="850843" y="1747380"/>
                  </a:moveTo>
                  <a:cubicBezTo>
                    <a:pt x="847033" y="1746618"/>
                    <a:pt x="847509" y="1742807"/>
                    <a:pt x="843795" y="1742141"/>
                  </a:cubicBezTo>
                  <a:cubicBezTo>
                    <a:pt x="837127" y="1745760"/>
                    <a:pt x="847890" y="1748903"/>
                    <a:pt x="850557" y="1750523"/>
                  </a:cubicBezTo>
                  <a:cubicBezTo>
                    <a:pt x="848557" y="1754999"/>
                    <a:pt x="848557" y="1755190"/>
                    <a:pt x="849891" y="1759952"/>
                  </a:cubicBezTo>
                  <a:cubicBezTo>
                    <a:pt x="840270" y="1759476"/>
                    <a:pt x="841413" y="1769477"/>
                    <a:pt x="829126" y="1766239"/>
                  </a:cubicBezTo>
                  <a:cubicBezTo>
                    <a:pt x="830364" y="1764048"/>
                    <a:pt x="832269" y="1762619"/>
                    <a:pt x="834936" y="1761953"/>
                  </a:cubicBezTo>
                  <a:cubicBezTo>
                    <a:pt x="828745" y="1756619"/>
                    <a:pt x="822840" y="1750999"/>
                    <a:pt x="811886" y="1749189"/>
                  </a:cubicBezTo>
                  <a:cubicBezTo>
                    <a:pt x="811886" y="1746332"/>
                    <a:pt x="814362" y="1746046"/>
                    <a:pt x="814172" y="1742998"/>
                  </a:cubicBezTo>
                  <a:cubicBezTo>
                    <a:pt x="825221" y="1742331"/>
                    <a:pt x="827316" y="1748141"/>
                    <a:pt x="829983" y="1753666"/>
                  </a:cubicBezTo>
                  <a:cubicBezTo>
                    <a:pt x="832460" y="1751666"/>
                    <a:pt x="839032" y="1753666"/>
                    <a:pt x="839508" y="1749665"/>
                  </a:cubicBezTo>
                  <a:cubicBezTo>
                    <a:pt x="833127" y="1746141"/>
                    <a:pt x="836079" y="1743474"/>
                    <a:pt x="831412" y="1734902"/>
                  </a:cubicBezTo>
                  <a:cubicBezTo>
                    <a:pt x="836175" y="1735664"/>
                    <a:pt x="839318" y="1734902"/>
                    <a:pt x="839127" y="1730711"/>
                  </a:cubicBezTo>
                  <a:cubicBezTo>
                    <a:pt x="842842" y="1731854"/>
                    <a:pt x="842842" y="1733473"/>
                    <a:pt x="840556" y="1735569"/>
                  </a:cubicBezTo>
                  <a:cubicBezTo>
                    <a:pt x="848176" y="1733378"/>
                    <a:pt x="855034" y="1738426"/>
                    <a:pt x="864654" y="1734235"/>
                  </a:cubicBezTo>
                  <a:cubicBezTo>
                    <a:pt x="864083" y="1742522"/>
                    <a:pt x="848843" y="1736426"/>
                    <a:pt x="850843" y="1747380"/>
                  </a:cubicBezTo>
                  <a:close/>
                  <a:moveTo>
                    <a:pt x="834651" y="1815483"/>
                  </a:moveTo>
                  <a:cubicBezTo>
                    <a:pt x="835698" y="1814340"/>
                    <a:pt x="836746" y="1813102"/>
                    <a:pt x="836841" y="1811007"/>
                  </a:cubicBezTo>
                  <a:cubicBezTo>
                    <a:pt x="828269" y="1813483"/>
                    <a:pt x="825983" y="1812245"/>
                    <a:pt x="816363" y="1814150"/>
                  </a:cubicBezTo>
                  <a:cubicBezTo>
                    <a:pt x="814077" y="1808435"/>
                    <a:pt x="805218" y="1807482"/>
                    <a:pt x="804456" y="1800719"/>
                  </a:cubicBezTo>
                  <a:cubicBezTo>
                    <a:pt x="801980" y="1801101"/>
                    <a:pt x="801408" y="1803291"/>
                    <a:pt x="798741" y="1803482"/>
                  </a:cubicBezTo>
                  <a:cubicBezTo>
                    <a:pt x="800361" y="1805768"/>
                    <a:pt x="804742" y="1805958"/>
                    <a:pt x="805695" y="1808720"/>
                  </a:cubicBezTo>
                  <a:cubicBezTo>
                    <a:pt x="803028" y="1811007"/>
                    <a:pt x="800742" y="1817293"/>
                    <a:pt x="796170" y="1812721"/>
                  </a:cubicBezTo>
                  <a:cubicBezTo>
                    <a:pt x="794455" y="1817484"/>
                    <a:pt x="802361" y="1815102"/>
                    <a:pt x="799218" y="1820817"/>
                  </a:cubicBezTo>
                  <a:cubicBezTo>
                    <a:pt x="793598" y="1821484"/>
                    <a:pt x="792645" y="1818722"/>
                    <a:pt x="788359" y="1818436"/>
                  </a:cubicBezTo>
                  <a:cubicBezTo>
                    <a:pt x="781501" y="1822151"/>
                    <a:pt x="791598" y="1825865"/>
                    <a:pt x="789312" y="1831104"/>
                  </a:cubicBezTo>
                  <a:cubicBezTo>
                    <a:pt x="790645" y="1832819"/>
                    <a:pt x="795789" y="1831009"/>
                    <a:pt x="798265" y="1834914"/>
                  </a:cubicBezTo>
                  <a:cubicBezTo>
                    <a:pt x="795408" y="1843296"/>
                    <a:pt x="783406" y="1842534"/>
                    <a:pt x="777024" y="1847582"/>
                  </a:cubicBezTo>
                  <a:cubicBezTo>
                    <a:pt x="779596" y="1855965"/>
                    <a:pt x="793026" y="1846725"/>
                    <a:pt x="796455" y="1858441"/>
                  </a:cubicBezTo>
                  <a:cubicBezTo>
                    <a:pt x="785787" y="1857489"/>
                    <a:pt x="777501" y="1860822"/>
                    <a:pt x="774834" y="1852155"/>
                  </a:cubicBezTo>
                  <a:cubicBezTo>
                    <a:pt x="768547" y="1852059"/>
                    <a:pt x="764642" y="1854345"/>
                    <a:pt x="759784" y="1855774"/>
                  </a:cubicBezTo>
                  <a:cubicBezTo>
                    <a:pt x="760737" y="1847678"/>
                    <a:pt x="770071" y="1847964"/>
                    <a:pt x="777120" y="1846059"/>
                  </a:cubicBezTo>
                  <a:cubicBezTo>
                    <a:pt x="775215" y="1843963"/>
                    <a:pt x="772071" y="1842820"/>
                    <a:pt x="774072" y="1837962"/>
                  </a:cubicBezTo>
                  <a:cubicBezTo>
                    <a:pt x="775786" y="1836915"/>
                    <a:pt x="778358" y="1836629"/>
                    <a:pt x="781501" y="1837010"/>
                  </a:cubicBezTo>
                  <a:cubicBezTo>
                    <a:pt x="783216" y="1827485"/>
                    <a:pt x="782168" y="1822818"/>
                    <a:pt x="784835" y="1816722"/>
                  </a:cubicBezTo>
                  <a:cubicBezTo>
                    <a:pt x="778358" y="1808054"/>
                    <a:pt x="773881" y="1821294"/>
                    <a:pt x="768166" y="1817007"/>
                  </a:cubicBezTo>
                  <a:cubicBezTo>
                    <a:pt x="767785" y="1813769"/>
                    <a:pt x="768928" y="1812149"/>
                    <a:pt x="772167" y="1812626"/>
                  </a:cubicBezTo>
                  <a:cubicBezTo>
                    <a:pt x="769595" y="1810530"/>
                    <a:pt x="767309" y="1808244"/>
                    <a:pt x="765309" y="1805768"/>
                  </a:cubicBezTo>
                  <a:cubicBezTo>
                    <a:pt x="760451" y="1804339"/>
                    <a:pt x="761499" y="1808720"/>
                    <a:pt x="759403" y="1810054"/>
                  </a:cubicBezTo>
                  <a:cubicBezTo>
                    <a:pt x="757403" y="1808625"/>
                    <a:pt x="754641" y="1807673"/>
                    <a:pt x="750354" y="1807863"/>
                  </a:cubicBezTo>
                  <a:cubicBezTo>
                    <a:pt x="752831" y="1802910"/>
                    <a:pt x="755117" y="1808244"/>
                    <a:pt x="757974" y="1803672"/>
                  </a:cubicBezTo>
                  <a:cubicBezTo>
                    <a:pt x="757022" y="1799957"/>
                    <a:pt x="748449" y="1801767"/>
                    <a:pt x="751212" y="1795290"/>
                  </a:cubicBezTo>
                  <a:cubicBezTo>
                    <a:pt x="759498" y="1801101"/>
                    <a:pt x="772548" y="1803386"/>
                    <a:pt x="777691" y="1811483"/>
                  </a:cubicBezTo>
                  <a:cubicBezTo>
                    <a:pt x="782358" y="1808720"/>
                    <a:pt x="786359" y="1814912"/>
                    <a:pt x="790645" y="1810911"/>
                  </a:cubicBezTo>
                  <a:cubicBezTo>
                    <a:pt x="786835" y="1808625"/>
                    <a:pt x="786645" y="1810244"/>
                    <a:pt x="781692" y="1807101"/>
                  </a:cubicBezTo>
                  <a:cubicBezTo>
                    <a:pt x="780739" y="1802148"/>
                    <a:pt x="784073" y="1801482"/>
                    <a:pt x="784263" y="1797767"/>
                  </a:cubicBezTo>
                  <a:cubicBezTo>
                    <a:pt x="791883" y="1797100"/>
                    <a:pt x="787121" y="1805577"/>
                    <a:pt x="794836" y="1804911"/>
                  </a:cubicBezTo>
                  <a:cubicBezTo>
                    <a:pt x="798741" y="1804720"/>
                    <a:pt x="793312" y="1799291"/>
                    <a:pt x="789693" y="1799767"/>
                  </a:cubicBezTo>
                  <a:cubicBezTo>
                    <a:pt x="790264" y="1795766"/>
                    <a:pt x="792836" y="1793861"/>
                    <a:pt x="797503" y="1794052"/>
                  </a:cubicBezTo>
                  <a:cubicBezTo>
                    <a:pt x="792645" y="1789670"/>
                    <a:pt x="788931" y="1784527"/>
                    <a:pt x="789597" y="1776145"/>
                  </a:cubicBezTo>
                  <a:cubicBezTo>
                    <a:pt x="796646" y="1779288"/>
                    <a:pt x="795027" y="1779193"/>
                    <a:pt x="802456" y="1777098"/>
                  </a:cubicBezTo>
                  <a:cubicBezTo>
                    <a:pt x="801599" y="1780717"/>
                    <a:pt x="802361" y="1783098"/>
                    <a:pt x="803694" y="1785098"/>
                  </a:cubicBezTo>
                  <a:cubicBezTo>
                    <a:pt x="807790" y="1781955"/>
                    <a:pt x="808933" y="1787480"/>
                    <a:pt x="814553" y="1787480"/>
                  </a:cubicBezTo>
                  <a:cubicBezTo>
                    <a:pt x="813981" y="1789385"/>
                    <a:pt x="810838" y="1788813"/>
                    <a:pt x="810933" y="1787194"/>
                  </a:cubicBezTo>
                  <a:cubicBezTo>
                    <a:pt x="809790" y="1788813"/>
                    <a:pt x="810838" y="1795481"/>
                    <a:pt x="804742" y="1796243"/>
                  </a:cubicBezTo>
                  <a:cubicBezTo>
                    <a:pt x="812267" y="1808340"/>
                    <a:pt x="827412" y="1805768"/>
                    <a:pt x="840556" y="1809959"/>
                  </a:cubicBezTo>
                  <a:cubicBezTo>
                    <a:pt x="839699" y="1812626"/>
                    <a:pt x="839508" y="1816340"/>
                    <a:pt x="834651" y="1815483"/>
                  </a:cubicBezTo>
                  <a:close/>
                  <a:moveTo>
                    <a:pt x="776739" y="2699022"/>
                  </a:moveTo>
                  <a:cubicBezTo>
                    <a:pt x="778263" y="2704452"/>
                    <a:pt x="770833" y="2701022"/>
                    <a:pt x="767404" y="2701499"/>
                  </a:cubicBezTo>
                  <a:cubicBezTo>
                    <a:pt x="767595" y="2695117"/>
                    <a:pt x="772357" y="2697594"/>
                    <a:pt x="776739" y="2699022"/>
                  </a:cubicBezTo>
                  <a:close/>
                  <a:moveTo>
                    <a:pt x="821887" y="1888731"/>
                  </a:moveTo>
                  <a:cubicBezTo>
                    <a:pt x="819411" y="1889873"/>
                    <a:pt x="811219" y="1893588"/>
                    <a:pt x="810648" y="1891112"/>
                  </a:cubicBezTo>
                  <a:cubicBezTo>
                    <a:pt x="810743" y="1885111"/>
                    <a:pt x="812172" y="1890636"/>
                    <a:pt x="816267" y="1889969"/>
                  </a:cubicBezTo>
                  <a:cubicBezTo>
                    <a:pt x="815410" y="1888635"/>
                    <a:pt x="814553" y="1887207"/>
                    <a:pt x="814743" y="1885111"/>
                  </a:cubicBezTo>
                  <a:cubicBezTo>
                    <a:pt x="807028" y="1884920"/>
                    <a:pt x="806266" y="1881873"/>
                    <a:pt x="800075" y="1884063"/>
                  </a:cubicBezTo>
                  <a:cubicBezTo>
                    <a:pt x="807123" y="1875491"/>
                    <a:pt x="792169" y="1875395"/>
                    <a:pt x="786168" y="1871966"/>
                  </a:cubicBezTo>
                  <a:cubicBezTo>
                    <a:pt x="792169" y="1868537"/>
                    <a:pt x="782358" y="1860060"/>
                    <a:pt x="792455" y="1861394"/>
                  </a:cubicBezTo>
                  <a:cubicBezTo>
                    <a:pt x="791693" y="1866347"/>
                    <a:pt x="795217" y="1868252"/>
                    <a:pt x="793407" y="1874062"/>
                  </a:cubicBezTo>
                  <a:cubicBezTo>
                    <a:pt x="794646" y="1874157"/>
                    <a:pt x="795884" y="1874252"/>
                    <a:pt x="797027" y="1874348"/>
                  </a:cubicBezTo>
                  <a:cubicBezTo>
                    <a:pt x="798075" y="1871014"/>
                    <a:pt x="799313" y="1871205"/>
                    <a:pt x="802456" y="1876348"/>
                  </a:cubicBezTo>
                  <a:cubicBezTo>
                    <a:pt x="804171" y="1875777"/>
                    <a:pt x="805790" y="1875205"/>
                    <a:pt x="806361" y="1873490"/>
                  </a:cubicBezTo>
                  <a:cubicBezTo>
                    <a:pt x="809886" y="1875300"/>
                    <a:pt x="808743" y="1880634"/>
                    <a:pt x="815029" y="1880444"/>
                  </a:cubicBezTo>
                  <a:cubicBezTo>
                    <a:pt x="813600" y="1877586"/>
                    <a:pt x="807695" y="1877872"/>
                    <a:pt x="810076" y="1872157"/>
                  </a:cubicBezTo>
                  <a:cubicBezTo>
                    <a:pt x="816648" y="1872728"/>
                    <a:pt x="818649" y="1876729"/>
                    <a:pt x="824364" y="1877967"/>
                  </a:cubicBezTo>
                  <a:cubicBezTo>
                    <a:pt x="825126" y="1881968"/>
                    <a:pt x="817410" y="1886254"/>
                    <a:pt x="821887" y="1888731"/>
                  </a:cubicBezTo>
                  <a:close/>
                  <a:moveTo>
                    <a:pt x="824173" y="1857298"/>
                  </a:moveTo>
                  <a:cubicBezTo>
                    <a:pt x="818172" y="1858251"/>
                    <a:pt x="818744" y="1854440"/>
                    <a:pt x="815220" y="1853488"/>
                  </a:cubicBezTo>
                  <a:cubicBezTo>
                    <a:pt x="819030" y="1858251"/>
                    <a:pt x="818458" y="1861489"/>
                    <a:pt x="812553" y="1864347"/>
                  </a:cubicBezTo>
                  <a:cubicBezTo>
                    <a:pt x="813600" y="1868347"/>
                    <a:pt x="818458" y="1859584"/>
                    <a:pt x="821697" y="1865013"/>
                  </a:cubicBezTo>
                  <a:cubicBezTo>
                    <a:pt x="818458" y="1872919"/>
                    <a:pt x="809028" y="1865585"/>
                    <a:pt x="802742" y="1871490"/>
                  </a:cubicBezTo>
                  <a:cubicBezTo>
                    <a:pt x="810076" y="1866156"/>
                    <a:pt x="801313" y="1863965"/>
                    <a:pt x="800170" y="1857107"/>
                  </a:cubicBezTo>
                  <a:cubicBezTo>
                    <a:pt x="806647" y="1856155"/>
                    <a:pt x="806266" y="1859965"/>
                    <a:pt x="803504" y="1862061"/>
                  </a:cubicBezTo>
                  <a:cubicBezTo>
                    <a:pt x="808552" y="1863680"/>
                    <a:pt x="808457" y="1860156"/>
                    <a:pt x="812838" y="1861108"/>
                  </a:cubicBezTo>
                  <a:cubicBezTo>
                    <a:pt x="809028" y="1857584"/>
                    <a:pt x="814839" y="1856155"/>
                    <a:pt x="811600" y="1853202"/>
                  </a:cubicBezTo>
                  <a:cubicBezTo>
                    <a:pt x="803599" y="1865680"/>
                    <a:pt x="808933" y="1842820"/>
                    <a:pt x="795789" y="1842534"/>
                  </a:cubicBezTo>
                  <a:cubicBezTo>
                    <a:pt x="801408" y="1841391"/>
                    <a:pt x="801408" y="1834724"/>
                    <a:pt x="809219" y="1835676"/>
                  </a:cubicBezTo>
                  <a:cubicBezTo>
                    <a:pt x="801027" y="1843582"/>
                    <a:pt x="813029" y="1839201"/>
                    <a:pt x="811981" y="1848535"/>
                  </a:cubicBezTo>
                  <a:cubicBezTo>
                    <a:pt x="813696" y="1847487"/>
                    <a:pt x="816267" y="1847106"/>
                    <a:pt x="819506" y="1847487"/>
                  </a:cubicBezTo>
                  <a:cubicBezTo>
                    <a:pt x="819696" y="1845392"/>
                    <a:pt x="819792" y="1843296"/>
                    <a:pt x="819982" y="1841201"/>
                  </a:cubicBezTo>
                  <a:cubicBezTo>
                    <a:pt x="832841" y="1842534"/>
                    <a:pt x="830079" y="1852059"/>
                    <a:pt x="824173" y="1857298"/>
                  </a:cubicBezTo>
                  <a:close/>
                  <a:moveTo>
                    <a:pt x="802170" y="1832057"/>
                  </a:moveTo>
                  <a:cubicBezTo>
                    <a:pt x="801980" y="1825675"/>
                    <a:pt x="813791" y="1831199"/>
                    <a:pt x="818934" y="1830152"/>
                  </a:cubicBezTo>
                  <a:cubicBezTo>
                    <a:pt x="818744" y="1832247"/>
                    <a:pt x="818649" y="1834343"/>
                    <a:pt x="818458" y="1836438"/>
                  </a:cubicBezTo>
                  <a:cubicBezTo>
                    <a:pt x="809886" y="1835105"/>
                    <a:pt x="812362" y="1828914"/>
                    <a:pt x="802170" y="1832057"/>
                  </a:cubicBezTo>
                  <a:close/>
                  <a:moveTo>
                    <a:pt x="775977" y="1910543"/>
                  </a:moveTo>
                  <a:cubicBezTo>
                    <a:pt x="786549" y="1918830"/>
                    <a:pt x="774929" y="1922354"/>
                    <a:pt x="776453" y="1929498"/>
                  </a:cubicBezTo>
                  <a:cubicBezTo>
                    <a:pt x="760260" y="1927021"/>
                    <a:pt x="776739" y="1917782"/>
                    <a:pt x="775977" y="1910543"/>
                  </a:cubicBezTo>
                  <a:close/>
                  <a:moveTo>
                    <a:pt x="776262" y="1981504"/>
                  </a:moveTo>
                  <a:cubicBezTo>
                    <a:pt x="772738" y="1977123"/>
                    <a:pt x="769214" y="1979599"/>
                    <a:pt x="765499" y="1977599"/>
                  </a:cubicBezTo>
                  <a:cubicBezTo>
                    <a:pt x="765594" y="1975980"/>
                    <a:pt x="765785" y="1974456"/>
                    <a:pt x="765880" y="1972836"/>
                  </a:cubicBezTo>
                  <a:cubicBezTo>
                    <a:pt x="768928" y="1973027"/>
                    <a:pt x="771976" y="1973312"/>
                    <a:pt x="775024" y="1973503"/>
                  </a:cubicBezTo>
                  <a:cubicBezTo>
                    <a:pt x="773214" y="1977885"/>
                    <a:pt x="777310" y="1977789"/>
                    <a:pt x="776262" y="1981504"/>
                  </a:cubicBezTo>
                  <a:close/>
                  <a:moveTo>
                    <a:pt x="787978" y="2023414"/>
                  </a:moveTo>
                  <a:cubicBezTo>
                    <a:pt x="787026" y="2025795"/>
                    <a:pt x="782073" y="2024271"/>
                    <a:pt x="783787" y="2029415"/>
                  </a:cubicBezTo>
                  <a:cubicBezTo>
                    <a:pt x="777596" y="2029510"/>
                    <a:pt x="776167" y="2026081"/>
                    <a:pt x="773119" y="2023890"/>
                  </a:cubicBezTo>
                  <a:cubicBezTo>
                    <a:pt x="770928" y="2023223"/>
                    <a:pt x="766452" y="2027986"/>
                    <a:pt x="770928" y="2028462"/>
                  </a:cubicBezTo>
                  <a:cubicBezTo>
                    <a:pt x="765880" y="2030653"/>
                    <a:pt x="765880" y="2016365"/>
                    <a:pt x="760927" y="2013508"/>
                  </a:cubicBezTo>
                  <a:cubicBezTo>
                    <a:pt x="766642" y="2014175"/>
                    <a:pt x="767404" y="2009793"/>
                    <a:pt x="773976" y="2011317"/>
                  </a:cubicBezTo>
                  <a:cubicBezTo>
                    <a:pt x="772357" y="2020652"/>
                    <a:pt x="780072" y="2012746"/>
                    <a:pt x="784835" y="2013698"/>
                  </a:cubicBezTo>
                  <a:cubicBezTo>
                    <a:pt x="783406" y="2017604"/>
                    <a:pt x="775596" y="2023986"/>
                    <a:pt x="787978" y="2023414"/>
                  </a:cubicBezTo>
                  <a:close/>
                  <a:moveTo>
                    <a:pt x="759689" y="2032272"/>
                  </a:moveTo>
                  <a:cubicBezTo>
                    <a:pt x="756069" y="2037702"/>
                    <a:pt x="744639" y="2035320"/>
                    <a:pt x="742353" y="2042083"/>
                  </a:cubicBezTo>
                  <a:cubicBezTo>
                    <a:pt x="734067" y="2040749"/>
                    <a:pt x="730257" y="2036177"/>
                    <a:pt x="724637" y="2032844"/>
                  </a:cubicBezTo>
                  <a:cubicBezTo>
                    <a:pt x="724732" y="2030177"/>
                    <a:pt x="726256" y="2028939"/>
                    <a:pt x="728637" y="2028462"/>
                  </a:cubicBezTo>
                  <a:cubicBezTo>
                    <a:pt x="726542" y="2024843"/>
                    <a:pt x="723303" y="2022081"/>
                    <a:pt x="720732" y="2018842"/>
                  </a:cubicBezTo>
                  <a:cubicBezTo>
                    <a:pt x="720636" y="2017318"/>
                    <a:pt x="720541" y="2015889"/>
                    <a:pt x="720446" y="2014461"/>
                  </a:cubicBezTo>
                  <a:cubicBezTo>
                    <a:pt x="725018" y="2017318"/>
                    <a:pt x="730923" y="2018461"/>
                    <a:pt x="736734" y="2017985"/>
                  </a:cubicBezTo>
                  <a:cubicBezTo>
                    <a:pt x="735876" y="2013222"/>
                    <a:pt x="735210" y="2008174"/>
                    <a:pt x="730257" y="2006460"/>
                  </a:cubicBezTo>
                  <a:cubicBezTo>
                    <a:pt x="736543" y="2007031"/>
                    <a:pt x="741020" y="2009889"/>
                    <a:pt x="746163" y="2015508"/>
                  </a:cubicBezTo>
                  <a:cubicBezTo>
                    <a:pt x="734162" y="2011794"/>
                    <a:pt x="755212" y="2032082"/>
                    <a:pt x="765594" y="2026367"/>
                  </a:cubicBezTo>
                  <a:cubicBezTo>
                    <a:pt x="765404" y="2028462"/>
                    <a:pt x="765309" y="2030558"/>
                    <a:pt x="765118" y="2032653"/>
                  </a:cubicBezTo>
                  <a:cubicBezTo>
                    <a:pt x="761880" y="2029224"/>
                    <a:pt x="756546" y="2031320"/>
                    <a:pt x="752259" y="2031701"/>
                  </a:cubicBezTo>
                  <a:cubicBezTo>
                    <a:pt x="753212" y="2036559"/>
                    <a:pt x="756355" y="2030558"/>
                    <a:pt x="759689" y="2032272"/>
                  </a:cubicBezTo>
                  <a:close/>
                  <a:moveTo>
                    <a:pt x="737972" y="2051227"/>
                  </a:moveTo>
                  <a:cubicBezTo>
                    <a:pt x="737496" y="2055227"/>
                    <a:pt x="731590" y="2053894"/>
                    <a:pt x="726732" y="2053513"/>
                  </a:cubicBezTo>
                  <a:cubicBezTo>
                    <a:pt x="727590" y="2049227"/>
                    <a:pt x="729685" y="2046274"/>
                    <a:pt x="732924" y="2044464"/>
                  </a:cubicBezTo>
                  <a:cubicBezTo>
                    <a:pt x="736638" y="2045226"/>
                    <a:pt x="732828" y="2051513"/>
                    <a:pt x="737972" y="2051227"/>
                  </a:cubicBezTo>
                  <a:close/>
                  <a:moveTo>
                    <a:pt x="720160" y="2092470"/>
                  </a:moveTo>
                  <a:cubicBezTo>
                    <a:pt x="724827" y="2092661"/>
                    <a:pt x="727399" y="2090756"/>
                    <a:pt x="727971" y="2086755"/>
                  </a:cubicBezTo>
                  <a:cubicBezTo>
                    <a:pt x="726828" y="2081993"/>
                    <a:pt x="723208" y="2088470"/>
                    <a:pt x="718827" y="2086089"/>
                  </a:cubicBezTo>
                  <a:cubicBezTo>
                    <a:pt x="726351" y="2074659"/>
                    <a:pt x="737115" y="2093899"/>
                    <a:pt x="739877" y="2100281"/>
                  </a:cubicBezTo>
                  <a:cubicBezTo>
                    <a:pt x="734543" y="2099709"/>
                    <a:pt x="733305" y="2096185"/>
                    <a:pt x="731209" y="2093327"/>
                  </a:cubicBezTo>
                  <a:cubicBezTo>
                    <a:pt x="727018" y="2092565"/>
                    <a:pt x="728828" y="2097709"/>
                    <a:pt x="725399" y="2097614"/>
                  </a:cubicBezTo>
                  <a:cubicBezTo>
                    <a:pt x="716541" y="2093232"/>
                    <a:pt x="713493" y="2092851"/>
                    <a:pt x="711778" y="2082469"/>
                  </a:cubicBezTo>
                  <a:cubicBezTo>
                    <a:pt x="717398" y="2081326"/>
                    <a:pt x="714731" y="2086184"/>
                    <a:pt x="714921" y="2089041"/>
                  </a:cubicBezTo>
                  <a:cubicBezTo>
                    <a:pt x="719684" y="2088851"/>
                    <a:pt x="721113" y="2086089"/>
                    <a:pt x="720160" y="2092470"/>
                  </a:cubicBezTo>
                  <a:close/>
                  <a:moveTo>
                    <a:pt x="717017" y="2134761"/>
                  </a:moveTo>
                  <a:cubicBezTo>
                    <a:pt x="717493" y="2142286"/>
                    <a:pt x="728447" y="2148573"/>
                    <a:pt x="722827" y="2155716"/>
                  </a:cubicBezTo>
                  <a:cubicBezTo>
                    <a:pt x="718160" y="2155240"/>
                    <a:pt x="721398" y="2148858"/>
                    <a:pt x="714064" y="2150287"/>
                  </a:cubicBezTo>
                  <a:cubicBezTo>
                    <a:pt x="717588" y="2144382"/>
                    <a:pt x="714064" y="2138952"/>
                    <a:pt x="717017" y="2134761"/>
                  </a:cubicBezTo>
                  <a:close/>
                  <a:moveTo>
                    <a:pt x="722446" y="2111520"/>
                  </a:moveTo>
                  <a:cubicBezTo>
                    <a:pt x="720160" y="2112092"/>
                    <a:pt x="718541" y="2113235"/>
                    <a:pt x="718446" y="2115902"/>
                  </a:cubicBezTo>
                  <a:cubicBezTo>
                    <a:pt x="715874" y="2110377"/>
                    <a:pt x="713112" y="2109806"/>
                    <a:pt x="708635" y="2110663"/>
                  </a:cubicBezTo>
                  <a:cubicBezTo>
                    <a:pt x="709683" y="2107234"/>
                    <a:pt x="710730" y="2103424"/>
                    <a:pt x="711207" y="2099614"/>
                  </a:cubicBezTo>
                  <a:cubicBezTo>
                    <a:pt x="721113" y="2106567"/>
                    <a:pt x="726732" y="2111330"/>
                    <a:pt x="740734" y="2114473"/>
                  </a:cubicBezTo>
                  <a:cubicBezTo>
                    <a:pt x="742925" y="2114378"/>
                    <a:pt x="742449" y="2111711"/>
                    <a:pt x="742925" y="2109901"/>
                  </a:cubicBezTo>
                  <a:cubicBezTo>
                    <a:pt x="747402" y="2118569"/>
                    <a:pt x="729114" y="2120950"/>
                    <a:pt x="722446" y="2111520"/>
                  </a:cubicBezTo>
                  <a:close/>
                  <a:moveTo>
                    <a:pt x="717969" y="2221629"/>
                  </a:moveTo>
                  <a:cubicBezTo>
                    <a:pt x="712826" y="2221534"/>
                    <a:pt x="714826" y="2216105"/>
                    <a:pt x="707206" y="2217629"/>
                  </a:cubicBezTo>
                  <a:cubicBezTo>
                    <a:pt x="711207" y="2215343"/>
                    <a:pt x="711397" y="2209437"/>
                    <a:pt x="718827" y="2210580"/>
                  </a:cubicBezTo>
                  <a:cubicBezTo>
                    <a:pt x="715588" y="2216295"/>
                    <a:pt x="714159" y="2216010"/>
                    <a:pt x="717969" y="2221629"/>
                  </a:cubicBezTo>
                  <a:close/>
                  <a:moveTo>
                    <a:pt x="710064" y="2203627"/>
                  </a:moveTo>
                  <a:cubicBezTo>
                    <a:pt x="707873" y="2208675"/>
                    <a:pt x="706539" y="2201627"/>
                    <a:pt x="704634" y="2201722"/>
                  </a:cubicBezTo>
                  <a:cubicBezTo>
                    <a:pt x="705587" y="2199817"/>
                    <a:pt x="707206" y="2198674"/>
                    <a:pt x="710349" y="2198960"/>
                  </a:cubicBezTo>
                  <a:cubicBezTo>
                    <a:pt x="712254" y="2192578"/>
                    <a:pt x="701777" y="2195436"/>
                    <a:pt x="703682" y="2189054"/>
                  </a:cubicBezTo>
                  <a:cubicBezTo>
                    <a:pt x="709683" y="2193245"/>
                    <a:pt x="714350" y="2189816"/>
                    <a:pt x="719779" y="2194959"/>
                  </a:cubicBezTo>
                  <a:cubicBezTo>
                    <a:pt x="720922" y="2201055"/>
                    <a:pt x="705873" y="2200008"/>
                    <a:pt x="710064" y="2203627"/>
                  </a:cubicBezTo>
                  <a:close/>
                  <a:moveTo>
                    <a:pt x="770547" y="1709946"/>
                  </a:moveTo>
                  <a:cubicBezTo>
                    <a:pt x="772738" y="1709851"/>
                    <a:pt x="772262" y="1707184"/>
                    <a:pt x="772738" y="1705374"/>
                  </a:cubicBezTo>
                  <a:cubicBezTo>
                    <a:pt x="773976" y="1705469"/>
                    <a:pt x="775215" y="1705565"/>
                    <a:pt x="776358" y="1705660"/>
                  </a:cubicBezTo>
                  <a:cubicBezTo>
                    <a:pt x="777215" y="1706994"/>
                    <a:pt x="778072" y="1708327"/>
                    <a:pt x="777882" y="1710518"/>
                  </a:cubicBezTo>
                  <a:cubicBezTo>
                    <a:pt x="772167" y="1709280"/>
                    <a:pt x="770166" y="1711851"/>
                    <a:pt x="768357" y="1714518"/>
                  </a:cubicBezTo>
                  <a:cubicBezTo>
                    <a:pt x="765785" y="1708994"/>
                    <a:pt x="764356" y="1706994"/>
                    <a:pt x="765499" y="1703279"/>
                  </a:cubicBezTo>
                  <a:cubicBezTo>
                    <a:pt x="765404" y="1702040"/>
                    <a:pt x="763499" y="1702422"/>
                    <a:pt x="761594" y="1702326"/>
                  </a:cubicBezTo>
                  <a:cubicBezTo>
                    <a:pt x="761784" y="1701469"/>
                    <a:pt x="761880" y="1700516"/>
                    <a:pt x="761975" y="1699564"/>
                  </a:cubicBezTo>
                  <a:cubicBezTo>
                    <a:pt x="764451" y="1699278"/>
                    <a:pt x="766452" y="1695849"/>
                    <a:pt x="771405" y="1697278"/>
                  </a:cubicBezTo>
                  <a:cubicBezTo>
                    <a:pt x="772643" y="1702422"/>
                    <a:pt x="768166" y="1701945"/>
                    <a:pt x="767118" y="1704803"/>
                  </a:cubicBezTo>
                  <a:cubicBezTo>
                    <a:pt x="767785" y="1706994"/>
                    <a:pt x="770262" y="1707660"/>
                    <a:pt x="770547" y="1709946"/>
                  </a:cubicBezTo>
                  <a:close/>
                  <a:moveTo>
                    <a:pt x="783216" y="1762810"/>
                  </a:moveTo>
                  <a:cubicBezTo>
                    <a:pt x="792931" y="1768620"/>
                    <a:pt x="787311" y="1772907"/>
                    <a:pt x="783882" y="1778622"/>
                  </a:cubicBezTo>
                  <a:cubicBezTo>
                    <a:pt x="772833" y="1773478"/>
                    <a:pt x="766833" y="1772716"/>
                    <a:pt x="757212" y="1765668"/>
                  </a:cubicBezTo>
                  <a:cubicBezTo>
                    <a:pt x="764642" y="1769097"/>
                    <a:pt x="776548" y="1765953"/>
                    <a:pt x="782549" y="1772240"/>
                  </a:cubicBezTo>
                  <a:cubicBezTo>
                    <a:pt x="781311" y="1767573"/>
                    <a:pt x="781311" y="1767287"/>
                    <a:pt x="783216" y="1762810"/>
                  </a:cubicBezTo>
                  <a:close/>
                  <a:moveTo>
                    <a:pt x="766833" y="1785289"/>
                  </a:moveTo>
                  <a:cubicBezTo>
                    <a:pt x="766833" y="1782432"/>
                    <a:pt x="769309" y="1782146"/>
                    <a:pt x="769119" y="1779098"/>
                  </a:cubicBezTo>
                  <a:cubicBezTo>
                    <a:pt x="778929" y="1780431"/>
                    <a:pt x="777215" y="1784241"/>
                    <a:pt x="785597" y="1780336"/>
                  </a:cubicBezTo>
                  <a:cubicBezTo>
                    <a:pt x="785502" y="1781860"/>
                    <a:pt x="785406" y="1783479"/>
                    <a:pt x="785216" y="1785003"/>
                  </a:cubicBezTo>
                  <a:cubicBezTo>
                    <a:pt x="776358" y="1782432"/>
                    <a:pt x="777691" y="1789861"/>
                    <a:pt x="770166" y="1788623"/>
                  </a:cubicBezTo>
                  <a:cubicBezTo>
                    <a:pt x="771119" y="1786051"/>
                    <a:pt x="769119" y="1785670"/>
                    <a:pt x="766833" y="1785289"/>
                  </a:cubicBezTo>
                  <a:close/>
                  <a:moveTo>
                    <a:pt x="775691" y="1765477"/>
                  </a:moveTo>
                  <a:cubicBezTo>
                    <a:pt x="771119" y="1761381"/>
                    <a:pt x="767023" y="1757000"/>
                    <a:pt x="761880" y="1753380"/>
                  </a:cubicBezTo>
                  <a:cubicBezTo>
                    <a:pt x="761784" y="1749951"/>
                    <a:pt x="763785" y="1748523"/>
                    <a:pt x="767690" y="1749094"/>
                  </a:cubicBezTo>
                  <a:cubicBezTo>
                    <a:pt x="763213" y="1746903"/>
                    <a:pt x="759784" y="1744046"/>
                    <a:pt x="755307" y="1741855"/>
                  </a:cubicBezTo>
                  <a:cubicBezTo>
                    <a:pt x="755307" y="1741665"/>
                    <a:pt x="755307" y="1741569"/>
                    <a:pt x="755307" y="1741474"/>
                  </a:cubicBezTo>
                  <a:cubicBezTo>
                    <a:pt x="755403" y="1740902"/>
                    <a:pt x="755498" y="1740236"/>
                    <a:pt x="755593" y="1739664"/>
                  </a:cubicBezTo>
                  <a:cubicBezTo>
                    <a:pt x="756927" y="1737855"/>
                    <a:pt x="761499" y="1739283"/>
                    <a:pt x="761308" y="1735949"/>
                  </a:cubicBezTo>
                  <a:cubicBezTo>
                    <a:pt x="760832" y="1734330"/>
                    <a:pt x="758546" y="1734044"/>
                    <a:pt x="756641" y="1733473"/>
                  </a:cubicBezTo>
                  <a:cubicBezTo>
                    <a:pt x="756831" y="1732140"/>
                    <a:pt x="757117" y="1730806"/>
                    <a:pt x="757308" y="1729473"/>
                  </a:cubicBezTo>
                  <a:cubicBezTo>
                    <a:pt x="760165" y="1729187"/>
                    <a:pt x="761213" y="1727186"/>
                    <a:pt x="765499" y="1728425"/>
                  </a:cubicBezTo>
                  <a:cubicBezTo>
                    <a:pt x="769023" y="1738616"/>
                    <a:pt x="775500" y="1757666"/>
                    <a:pt x="779977" y="1757857"/>
                  </a:cubicBezTo>
                  <a:cubicBezTo>
                    <a:pt x="785406" y="1760715"/>
                    <a:pt x="774929" y="1761762"/>
                    <a:pt x="775691" y="1765477"/>
                  </a:cubicBezTo>
                  <a:close/>
                  <a:moveTo>
                    <a:pt x="762832" y="1889016"/>
                  </a:moveTo>
                  <a:cubicBezTo>
                    <a:pt x="761022" y="1892922"/>
                    <a:pt x="759784" y="1897303"/>
                    <a:pt x="753021" y="1896160"/>
                  </a:cubicBezTo>
                  <a:cubicBezTo>
                    <a:pt x="752450" y="1892731"/>
                    <a:pt x="755879" y="1893398"/>
                    <a:pt x="758832" y="1893398"/>
                  </a:cubicBezTo>
                  <a:cubicBezTo>
                    <a:pt x="758736" y="1890540"/>
                    <a:pt x="752640" y="1891969"/>
                    <a:pt x="751688" y="1889683"/>
                  </a:cubicBezTo>
                  <a:cubicBezTo>
                    <a:pt x="753117" y="1884730"/>
                    <a:pt x="758832" y="1888064"/>
                    <a:pt x="762832" y="1889016"/>
                  </a:cubicBezTo>
                  <a:close/>
                  <a:moveTo>
                    <a:pt x="756641" y="1847582"/>
                  </a:moveTo>
                  <a:cubicBezTo>
                    <a:pt x="756736" y="1846535"/>
                    <a:pt x="756831" y="1845487"/>
                    <a:pt x="756831" y="1844439"/>
                  </a:cubicBezTo>
                  <a:cubicBezTo>
                    <a:pt x="761880" y="1844915"/>
                    <a:pt x="760737" y="1842058"/>
                    <a:pt x="764166" y="1845011"/>
                  </a:cubicBezTo>
                  <a:cubicBezTo>
                    <a:pt x="764070" y="1846059"/>
                    <a:pt x="763975" y="1847106"/>
                    <a:pt x="763975" y="1848154"/>
                  </a:cubicBezTo>
                  <a:cubicBezTo>
                    <a:pt x="760260" y="1850535"/>
                    <a:pt x="761784" y="1847868"/>
                    <a:pt x="756641" y="1847582"/>
                  </a:cubicBezTo>
                  <a:close/>
                  <a:moveTo>
                    <a:pt x="749021" y="1951119"/>
                  </a:moveTo>
                  <a:cubicBezTo>
                    <a:pt x="750926" y="1958453"/>
                    <a:pt x="758260" y="1953119"/>
                    <a:pt x="761403" y="1958358"/>
                  </a:cubicBezTo>
                  <a:cubicBezTo>
                    <a:pt x="758927" y="1967407"/>
                    <a:pt x="745878" y="1955596"/>
                    <a:pt x="746068" y="1966645"/>
                  </a:cubicBezTo>
                  <a:cubicBezTo>
                    <a:pt x="740067" y="1965311"/>
                    <a:pt x="743877" y="1960549"/>
                    <a:pt x="744925" y="1957120"/>
                  </a:cubicBezTo>
                  <a:cubicBezTo>
                    <a:pt x="744068" y="1955406"/>
                    <a:pt x="734162" y="1957691"/>
                    <a:pt x="730352" y="1954453"/>
                  </a:cubicBezTo>
                  <a:cubicBezTo>
                    <a:pt x="737115" y="1949405"/>
                    <a:pt x="740829" y="1957596"/>
                    <a:pt x="749021" y="1951119"/>
                  </a:cubicBezTo>
                  <a:close/>
                  <a:moveTo>
                    <a:pt x="767214" y="1905114"/>
                  </a:moveTo>
                  <a:cubicBezTo>
                    <a:pt x="774262" y="1907209"/>
                    <a:pt x="767976" y="1914353"/>
                    <a:pt x="766261" y="1917686"/>
                  </a:cubicBezTo>
                  <a:cubicBezTo>
                    <a:pt x="760832" y="1914353"/>
                    <a:pt x="768928" y="1910352"/>
                    <a:pt x="767214" y="1905114"/>
                  </a:cubicBezTo>
                  <a:close/>
                  <a:moveTo>
                    <a:pt x="766261" y="1942928"/>
                  </a:moveTo>
                  <a:cubicBezTo>
                    <a:pt x="767499" y="1947976"/>
                    <a:pt x="763023" y="1947595"/>
                    <a:pt x="761975" y="1950452"/>
                  </a:cubicBezTo>
                  <a:cubicBezTo>
                    <a:pt x="757974" y="1949024"/>
                    <a:pt x="761784" y="1941499"/>
                    <a:pt x="766261" y="1942928"/>
                  </a:cubicBezTo>
                  <a:close/>
                  <a:moveTo>
                    <a:pt x="759784" y="2005507"/>
                  </a:moveTo>
                  <a:cubicBezTo>
                    <a:pt x="761022" y="2010651"/>
                    <a:pt x="753593" y="2007222"/>
                    <a:pt x="753783" y="2011317"/>
                  </a:cubicBezTo>
                  <a:cubicBezTo>
                    <a:pt x="750354" y="2010841"/>
                    <a:pt x="752926" y="2006078"/>
                    <a:pt x="748640" y="2006174"/>
                  </a:cubicBezTo>
                  <a:cubicBezTo>
                    <a:pt x="749116" y="2002840"/>
                    <a:pt x="756546" y="2006174"/>
                    <a:pt x="759784" y="2005507"/>
                  </a:cubicBezTo>
                  <a:close/>
                  <a:moveTo>
                    <a:pt x="747878" y="1966740"/>
                  </a:moveTo>
                  <a:cubicBezTo>
                    <a:pt x="749688" y="1966836"/>
                    <a:pt x="751593" y="1967026"/>
                    <a:pt x="753402" y="1967121"/>
                  </a:cubicBezTo>
                  <a:cubicBezTo>
                    <a:pt x="752926" y="1969884"/>
                    <a:pt x="755403" y="1970550"/>
                    <a:pt x="754736" y="1973503"/>
                  </a:cubicBezTo>
                  <a:cubicBezTo>
                    <a:pt x="752640" y="1973122"/>
                    <a:pt x="751497" y="1973598"/>
                    <a:pt x="750926" y="1974836"/>
                  </a:cubicBezTo>
                  <a:cubicBezTo>
                    <a:pt x="748354" y="1973408"/>
                    <a:pt x="748735" y="1969693"/>
                    <a:pt x="747878" y="1966740"/>
                  </a:cubicBezTo>
                  <a:close/>
                  <a:moveTo>
                    <a:pt x="734448" y="1924830"/>
                  </a:moveTo>
                  <a:cubicBezTo>
                    <a:pt x="734352" y="1924830"/>
                    <a:pt x="734257" y="1924735"/>
                    <a:pt x="734257" y="1924735"/>
                  </a:cubicBezTo>
                  <a:cubicBezTo>
                    <a:pt x="734257" y="1924544"/>
                    <a:pt x="734352" y="1924259"/>
                    <a:pt x="734352" y="1924068"/>
                  </a:cubicBezTo>
                  <a:cubicBezTo>
                    <a:pt x="734352" y="1924354"/>
                    <a:pt x="734352" y="1924544"/>
                    <a:pt x="734448" y="1924830"/>
                  </a:cubicBezTo>
                  <a:close/>
                  <a:moveTo>
                    <a:pt x="737781" y="1876157"/>
                  </a:moveTo>
                  <a:cubicBezTo>
                    <a:pt x="738448" y="1876253"/>
                    <a:pt x="739115" y="1876253"/>
                    <a:pt x="739782" y="1876348"/>
                  </a:cubicBezTo>
                  <a:cubicBezTo>
                    <a:pt x="738543" y="1877396"/>
                    <a:pt x="737972" y="1879015"/>
                    <a:pt x="737686" y="1881015"/>
                  </a:cubicBezTo>
                  <a:cubicBezTo>
                    <a:pt x="737781" y="1879396"/>
                    <a:pt x="737781" y="1877682"/>
                    <a:pt x="737781" y="1876157"/>
                  </a:cubicBezTo>
                  <a:close/>
                  <a:moveTo>
                    <a:pt x="727018" y="1980456"/>
                  </a:moveTo>
                  <a:cubicBezTo>
                    <a:pt x="728542" y="1981218"/>
                    <a:pt x="730161" y="1981885"/>
                    <a:pt x="731971" y="1981409"/>
                  </a:cubicBezTo>
                  <a:cubicBezTo>
                    <a:pt x="732162" y="1984933"/>
                    <a:pt x="729114" y="1985219"/>
                    <a:pt x="725970" y="1985409"/>
                  </a:cubicBezTo>
                  <a:cubicBezTo>
                    <a:pt x="726447" y="1983790"/>
                    <a:pt x="726732" y="1982171"/>
                    <a:pt x="727018" y="1980456"/>
                  </a:cubicBezTo>
                  <a:close/>
                  <a:moveTo>
                    <a:pt x="736448" y="1906828"/>
                  </a:moveTo>
                  <a:cubicBezTo>
                    <a:pt x="736924" y="1908066"/>
                    <a:pt x="737210" y="1909400"/>
                    <a:pt x="737305" y="1910828"/>
                  </a:cubicBezTo>
                  <a:cubicBezTo>
                    <a:pt x="736829" y="1910733"/>
                    <a:pt x="736543" y="1910638"/>
                    <a:pt x="736067" y="1910543"/>
                  </a:cubicBezTo>
                  <a:cubicBezTo>
                    <a:pt x="736162" y="1909305"/>
                    <a:pt x="736257" y="1908066"/>
                    <a:pt x="736448" y="1906828"/>
                  </a:cubicBezTo>
                  <a:close/>
                  <a:moveTo>
                    <a:pt x="737210" y="1897017"/>
                  </a:moveTo>
                  <a:cubicBezTo>
                    <a:pt x="737305" y="1895589"/>
                    <a:pt x="737400" y="1894255"/>
                    <a:pt x="737496" y="1892922"/>
                  </a:cubicBezTo>
                  <a:cubicBezTo>
                    <a:pt x="738162" y="1892350"/>
                    <a:pt x="738734" y="1891588"/>
                    <a:pt x="738829" y="1890445"/>
                  </a:cubicBezTo>
                  <a:cubicBezTo>
                    <a:pt x="744544" y="1892445"/>
                    <a:pt x="741306" y="1895493"/>
                    <a:pt x="737210" y="1897017"/>
                  </a:cubicBezTo>
                  <a:close/>
                  <a:moveTo>
                    <a:pt x="743782" y="1845011"/>
                  </a:moveTo>
                  <a:cubicBezTo>
                    <a:pt x="743877" y="1845011"/>
                    <a:pt x="743877" y="1845106"/>
                    <a:pt x="743973" y="1845106"/>
                  </a:cubicBezTo>
                  <a:cubicBezTo>
                    <a:pt x="743877" y="1845106"/>
                    <a:pt x="743877" y="1845106"/>
                    <a:pt x="743782" y="1845201"/>
                  </a:cubicBezTo>
                  <a:cubicBezTo>
                    <a:pt x="743782" y="1845106"/>
                    <a:pt x="743782" y="1845106"/>
                    <a:pt x="743782" y="1845011"/>
                  </a:cubicBezTo>
                  <a:close/>
                  <a:moveTo>
                    <a:pt x="745116" y="1827866"/>
                  </a:moveTo>
                  <a:cubicBezTo>
                    <a:pt x="745116" y="1827770"/>
                    <a:pt x="745211" y="1827675"/>
                    <a:pt x="745211" y="1827580"/>
                  </a:cubicBezTo>
                  <a:cubicBezTo>
                    <a:pt x="745211" y="1827675"/>
                    <a:pt x="745211" y="1827675"/>
                    <a:pt x="745211" y="1827770"/>
                  </a:cubicBezTo>
                  <a:cubicBezTo>
                    <a:pt x="745211" y="1827866"/>
                    <a:pt x="745211" y="1827866"/>
                    <a:pt x="745116" y="1827866"/>
                  </a:cubicBezTo>
                  <a:close/>
                  <a:moveTo>
                    <a:pt x="720827" y="2007317"/>
                  </a:moveTo>
                  <a:cubicBezTo>
                    <a:pt x="724351" y="2007698"/>
                    <a:pt x="728542" y="2007602"/>
                    <a:pt x="726066" y="2012460"/>
                  </a:cubicBezTo>
                  <a:cubicBezTo>
                    <a:pt x="723684" y="2011889"/>
                    <a:pt x="721970" y="2011222"/>
                    <a:pt x="720446" y="2010460"/>
                  </a:cubicBezTo>
                  <a:cubicBezTo>
                    <a:pt x="720541" y="2009412"/>
                    <a:pt x="720636" y="2008269"/>
                    <a:pt x="720827" y="2007317"/>
                  </a:cubicBezTo>
                  <a:close/>
                  <a:moveTo>
                    <a:pt x="721779" y="2003411"/>
                  </a:moveTo>
                  <a:cubicBezTo>
                    <a:pt x="722160" y="2001983"/>
                    <a:pt x="722541" y="2000649"/>
                    <a:pt x="723018" y="1999030"/>
                  </a:cubicBezTo>
                  <a:cubicBezTo>
                    <a:pt x="726256" y="1998173"/>
                    <a:pt x="729209" y="1996744"/>
                    <a:pt x="731209" y="1993886"/>
                  </a:cubicBezTo>
                  <a:cubicBezTo>
                    <a:pt x="733876" y="1994934"/>
                    <a:pt x="735686" y="1996553"/>
                    <a:pt x="738353" y="1997601"/>
                  </a:cubicBezTo>
                  <a:cubicBezTo>
                    <a:pt x="731971" y="1995601"/>
                    <a:pt x="728256" y="2003507"/>
                    <a:pt x="721779" y="2003411"/>
                  </a:cubicBezTo>
                  <a:close/>
                  <a:moveTo>
                    <a:pt x="731876" y="1959311"/>
                  </a:moveTo>
                  <a:cubicBezTo>
                    <a:pt x="737781" y="1961406"/>
                    <a:pt x="743496" y="1963692"/>
                    <a:pt x="742068" y="1971122"/>
                  </a:cubicBezTo>
                  <a:cubicBezTo>
                    <a:pt x="737496" y="1967978"/>
                    <a:pt x="733781" y="1964264"/>
                    <a:pt x="731876" y="1959311"/>
                  </a:cubicBezTo>
                  <a:close/>
                  <a:moveTo>
                    <a:pt x="748449" y="1859584"/>
                  </a:moveTo>
                  <a:cubicBezTo>
                    <a:pt x="746068" y="1859584"/>
                    <a:pt x="744639" y="1859012"/>
                    <a:pt x="743877" y="1857869"/>
                  </a:cubicBezTo>
                  <a:cubicBezTo>
                    <a:pt x="743973" y="1856250"/>
                    <a:pt x="743973" y="1854631"/>
                    <a:pt x="743973" y="1853012"/>
                  </a:cubicBezTo>
                  <a:cubicBezTo>
                    <a:pt x="748259" y="1853107"/>
                    <a:pt x="749211" y="1855774"/>
                    <a:pt x="748449" y="1859584"/>
                  </a:cubicBezTo>
                  <a:close/>
                  <a:moveTo>
                    <a:pt x="752926" y="1758714"/>
                  </a:moveTo>
                  <a:cubicBezTo>
                    <a:pt x="753117" y="1757095"/>
                    <a:pt x="753212" y="1755571"/>
                    <a:pt x="753402" y="1753952"/>
                  </a:cubicBezTo>
                  <a:cubicBezTo>
                    <a:pt x="754831" y="1753571"/>
                    <a:pt x="756165" y="1753094"/>
                    <a:pt x="756355" y="1751380"/>
                  </a:cubicBezTo>
                  <a:cubicBezTo>
                    <a:pt x="759498" y="1752809"/>
                    <a:pt x="756736" y="1757666"/>
                    <a:pt x="752926" y="1758714"/>
                  </a:cubicBezTo>
                  <a:close/>
                  <a:moveTo>
                    <a:pt x="702348" y="2258301"/>
                  </a:moveTo>
                  <a:cubicBezTo>
                    <a:pt x="699872" y="2258110"/>
                    <a:pt x="697395" y="2257920"/>
                    <a:pt x="695014" y="2257729"/>
                  </a:cubicBezTo>
                  <a:cubicBezTo>
                    <a:pt x="694728" y="2252014"/>
                    <a:pt x="694728" y="2252014"/>
                    <a:pt x="688156" y="2250871"/>
                  </a:cubicBezTo>
                  <a:cubicBezTo>
                    <a:pt x="691680" y="2240203"/>
                    <a:pt x="702444" y="2252681"/>
                    <a:pt x="702348" y="2258301"/>
                  </a:cubicBezTo>
                  <a:close/>
                  <a:moveTo>
                    <a:pt x="703872" y="2137428"/>
                  </a:moveTo>
                  <a:cubicBezTo>
                    <a:pt x="704158" y="2133999"/>
                    <a:pt x="704444" y="2130761"/>
                    <a:pt x="704920" y="2127713"/>
                  </a:cubicBezTo>
                  <a:cubicBezTo>
                    <a:pt x="707206" y="2128951"/>
                    <a:pt x="709397" y="2132475"/>
                    <a:pt x="713588" y="2131332"/>
                  </a:cubicBezTo>
                  <a:cubicBezTo>
                    <a:pt x="711492" y="2135047"/>
                    <a:pt x="708063" y="2136952"/>
                    <a:pt x="703872" y="2137428"/>
                  </a:cubicBezTo>
                  <a:close/>
                  <a:moveTo>
                    <a:pt x="774357" y="2033415"/>
                  </a:moveTo>
                  <a:cubicBezTo>
                    <a:pt x="767690" y="2040940"/>
                    <a:pt x="785978" y="2034653"/>
                    <a:pt x="784549" y="2045226"/>
                  </a:cubicBezTo>
                  <a:cubicBezTo>
                    <a:pt x="776358" y="2048560"/>
                    <a:pt x="770643" y="2039130"/>
                    <a:pt x="764928" y="2035892"/>
                  </a:cubicBezTo>
                  <a:cubicBezTo>
                    <a:pt x="765404" y="2032463"/>
                    <a:pt x="769785" y="2032844"/>
                    <a:pt x="774357" y="2033415"/>
                  </a:cubicBezTo>
                  <a:close/>
                  <a:moveTo>
                    <a:pt x="774357" y="2008174"/>
                  </a:moveTo>
                  <a:cubicBezTo>
                    <a:pt x="771405" y="2011317"/>
                    <a:pt x="769976" y="2006745"/>
                    <a:pt x="765118" y="2009031"/>
                  </a:cubicBezTo>
                  <a:cubicBezTo>
                    <a:pt x="765594" y="2007222"/>
                    <a:pt x="764928" y="2006174"/>
                    <a:pt x="763499" y="2005793"/>
                  </a:cubicBezTo>
                  <a:cubicBezTo>
                    <a:pt x="768452" y="2005602"/>
                    <a:pt x="768166" y="2000268"/>
                    <a:pt x="773119" y="2000173"/>
                  </a:cubicBezTo>
                  <a:cubicBezTo>
                    <a:pt x="771786" y="2004173"/>
                    <a:pt x="770262" y="2005507"/>
                    <a:pt x="774357" y="2008174"/>
                  </a:cubicBezTo>
                  <a:close/>
                  <a:moveTo>
                    <a:pt x="769785" y="1995220"/>
                  </a:moveTo>
                  <a:cubicBezTo>
                    <a:pt x="765785" y="1995601"/>
                    <a:pt x="766452" y="1992744"/>
                    <a:pt x="766452" y="1990267"/>
                  </a:cubicBezTo>
                  <a:cubicBezTo>
                    <a:pt x="767499" y="1986552"/>
                    <a:pt x="757974" y="1990553"/>
                    <a:pt x="761308" y="1985123"/>
                  </a:cubicBezTo>
                  <a:cubicBezTo>
                    <a:pt x="770357" y="1986266"/>
                    <a:pt x="767118" y="1988648"/>
                    <a:pt x="767118" y="1980837"/>
                  </a:cubicBezTo>
                  <a:cubicBezTo>
                    <a:pt x="777024" y="1979504"/>
                    <a:pt x="772262" y="1988934"/>
                    <a:pt x="781406" y="1988172"/>
                  </a:cubicBezTo>
                  <a:cubicBezTo>
                    <a:pt x="778167" y="1994934"/>
                    <a:pt x="771881" y="1988648"/>
                    <a:pt x="769785" y="1995220"/>
                  </a:cubicBezTo>
                  <a:close/>
                  <a:moveTo>
                    <a:pt x="758832" y="1969217"/>
                  </a:moveTo>
                  <a:cubicBezTo>
                    <a:pt x="759784" y="1965026"/>
                    <a:pt x="763785" y="1964073"/>
                    <a:pt x="765023" y="1960263"/>
                  </a:cubicBezTo>
                  <a:cubicBezTo>
                    <a:pt x="772167" y="1962454"/>
                    <a:pt x="766547" y="1971598"/>
                    <a:pt x="758832" y="1969217"/>
                  </a:cubicBezTo>
                  <a:close/>
                  <a:moveTo>
                    <a:pt x="770643" y="1858060"/>
                  </a:moveTo>
                  <a:cubicBezTo>
                    <a:pt x="777882" y="1858727"/>
                    <a:pt x="774929" y="1866823"/>
                    <a:pt x="782930" y="1866918"/>
                  </a:cubicBezTo>
                  <a:cubicBezTo>
                    <a:pt x="780072" y="1868537"/>
                    <a:pt x="778072" y="1871109"/>
                    <a:pt x="773405" y="1870919"/>
                  </a:cubicBezTo>
                  <a:cubicBezTo>
                    <a:pt x="771119" y="1867680"/>
                    <a:pt x="772357" y="1861870"/>
                    <a:pt x="770643" y="1858060"/>
                  </a:cubicBezTo>
                  <a:close/>
                  <a:moveTo>
                    <a:pt x="767499" y="1826342"/>
                  </a:moveTo>
                  <a:cubicBezTo>
                    <a:pt x="773024" y="1827866"/>
                    <a:pt x="774262" y="1825294"/>
                    <a:pt x="778644" y="1825580"/>
                  </a:cubicBezTo>
                  <a:cubicBezTo>
                    <a:pt x="779977" y="1830342"/>
                    <a:pt x="779977" y="1830533"/>
                    <a:pt x="777977" y="1835010"/>
                  </a:cubicBezTo>
                  <a:cubicBezTo>
                    <a:pt x="775024" y="1828342"/>
                    <a:pt x="767976" y="1833581"/>
                    <a:pt x="767499" y="1826342"/>
                  </a:cubicBezTo>
                  <a:close/>
                  <a:moveTo>
                    <a:pt x="804361" y="1751761"/>
                  </a:moveTo>
                  <a:cubicBezTo>
                    <a:pt x="797313" y="1759381"/>
                    <a:pt x="810838" y="1756905"/>
                    <a:pt x="808933" y="1764715"/>
                  </a:cubicBezTo>
                  <a:cubicBezTo>
                    <a:pt x="797884" y="1766048"/>
                    <a:pt x="803790" y="1755952"/>
                    <a:pt x="796360" y="1760715"/>
                  </a:cubicBezTo>
                  <a:cubicBezTo>
                    <a:pt x="792455" y="1759857"/>
                    <a:pt x="799313" y="1756047"/>
                    <a:pt x="800456" y="1754714"/>
                  </a:cubicBezTo>
                  <a:cubicBezTo>
                    <a:pt x="800265" y="1751952"/>
                    <a:pt x="797598" y="1750904"/>
                    <a:pt x="793312" y="1750999"/>
                  </a:cubicBezTo>
                  <a:cubicBezTo>
                    <a:pt x="795217" y="1746618"/>
                    <a:pt x="791026" y="1746713"/>
                    <a:pt x="792074" y="1742998"/>
                  </a:cubicBezTo>
                  <a:cubicBezTo>
                    <a:pt x="795408" y="1742807"/>
                    <a:pt x="795693" y="1744808"/>
                    <a:pt x="793788" y="1744712"/>
                  </a:cubicBezTo>
                  <a:cubicBezTo>
                    <a:pt x="796360" y="1747761"/>
                    <a:pt x="801504" y="1748999"/>
                    <a:pt x="804361" y="1751761"/>
                  </a:cubicBezTo>
                  <a:close/>
                  <a:moveTo>
                    <a:pt x="812553" y="1766620"/>
                  </a:moveTo>
                  <a:cubicBezTo>
                    <a:pt x="812457" y="1768239"/>
                    <a:pt x="812267" y="1769763"/>
                    <a:pt x="812172" y="1771287"/>
                  </a:cubicBezTo>
                  <a:cubicBezTo>
                    <a:pt x="808266" y="1771668"/>
                    <a:pt x="807409" y="1769859"/>
                    <a:pt x="804933" y="1769192"/>
                  </a:cubicBezTo>
                  <a:cubicBezTo>
                    <a:pt x="805599" y="1766430"/>
                    <a:pt x="808362" y="1765858"/>
                    <a:pt x="812553" y="1766620"/>
                  </a:cubicBezTo>
                  <a:close/>
                  <a:moveTo>
                    <a:pt x="828555" y="1774049"/>
                  </a:moveTo>
                  <a:cubicBezTo>
                    <a:pt x="827126" y="1777288"/>
                    <a:pt x="817125" y="1774716"/>
                    <a:pt x="815696" y="1773097"/>
                  </a:cubicBezTo>
                  <a:cubicBezTo>
                    <a:pt x="815696" y="1769192"/>
                    <a:pt x="818934" y="1768430"/>
                    <a:pt x="819982" y="1765477"/>
                  </a:cubicBezTo>
                  <a:cubicBezTo>
                    <a:pt x="821411" y="1766430"/>
                    <a:pt x="822840" y="1767382"/>
                    <a:pt x="825411" y="1767477"/>
                  </a:cubicBezTo>
                  <a:cubicBezTo>
                    <a:pt x="825697" y="1770049"/>
                    <a:pt x="823506" y="1770049"/>
                    <a:pt x="823221" y="1772049"/>
                  </a:cubicBezTo>
                  <a:cubicBezTo>
                    <a:pt x="826173" y="1771954"/>
                    <a:pt x="826173" y="1773859"/>
                    <a:pt x="828555" y="1774049"/>
                  </a:cubicBezTo>
                  <a:close/>
                  <a:moveTo>
                    <a:pt x="815124" y="1755761"/>
                  </a:moveTo>
                  <a:cubicBezTo>
                    <a:pt x="821411" y="1755571"/>
                    <a:pt x="825507" y="1757000"/>
                    <a:pt x="823792" y="1762715"/>
                  </a:cubicBezTo>
                  <a:cubicBezTo>
                    <a:pt x="819601" y="1761381"/>
                    <a:pt x="815505" y="1759952"/>
                    <a:pt x="815124" y="1755761"/>
                  </a:cubicBezTo>
                  <a:close/>
                  <a:moveTo>
                    <a:pt x="810171" y="1797957"/>
                  </a:moveTo>
                  <a:cubicBezTo>
                    <a:pt x="811314" y="1795671"/>
                    <a:pt x="813219" y="1794147"/>
                    <a:pt x="814267" y="1791957"/>
                  </a:cubicBezTo>
                  <a:cubicBezTo>
                    <a:pt x="820458" y="1793195"/>
                    <a:pt x="817220" y="1800434"/>
                    <a:pt x="810171" y="1797957"/>
                  </a:cubicBezTo>
                  <a:close/>
                  <a:moveTo>
                    <a:pt x="839318" y="1803291"/>
                  </a:moveTo>
                  <a:cubicBezTo>
                    <a:pt x="830079" y="1796433"/>
                    <a:pt x="826745" y="1801291"/>
                    <a:pt x="819411" y="1798624"/>
                  </a:cubicBezTo>
                  <a:cubicBezTo>
                    <a:pt x="825126" y="1797100"/>
                    <a:pt x="825888" y="1795195"/>
                    <a:pt x="819887" y="1792337"/>
                  </a:cubicBezTo>
                  <a:cubicBezTo>
                    <a:pt x="818934" y="1790052"/>
                    <a:pt x="826269" y="1790337"/>
                    <a:pt x="827316" y="1792052"/>
                  </a:cubicBezTo>
                  <a:cubicBezTo>
                    <a:pt x="826745" y="1789099"/>
                    <a:pt x="821125" y="1780717"/>
                    <a:pt x="815029" y="1784146"/>
                  </a:cubicBezTo>
                  <a:cubicBezTo>
                    <a:pt x="817791" y="1776526"/>
                    <a:pt x="822554" y="1780050"/>
                    <a:pt x="830174" y="1778907"/>
                  </a:cubicBezTo>
                  <a:cubicBezTo>
                    <a:pt x="835222" y="1781955"/>
                    <a:pt x="829031" y="1785003"/>
                    <a:pt x="835222" y="1785575"/>
                  </a:cubicBezTo>
                  <a:cubicBezTo>
                    <a:pt x="836270" y="1791099"/>
                    <a:pt x="831984" y="1791385"/>
                    <a:pt x="832555" y="1796433"/>
                  </a:cubicBezTo>
                  <a:cubicBezTo>
                    <a:pt x="837984" y="1794528"/>
                    <a:pt x="836270" y="1785480"/>
                    <a:pt x="844366" y="1786241"/>
                  </a:cubicBezTo>
                  <a:cubicBezTo>
                    <a:pt x="842652" y="1790909"/>
                    <a:pt x="845795" y="1792147"/>
                    <a:pt x="845509" y="1795766"/>
                  </a:cubicBezTo>
                  <a:cubicBezTo>
                    <a:pt x="836270" y="1788051"/>
                    <a:pt x="842461" y="1800434"/>
                    <a:pt x="839318" y="1803291"/>
                  </a:cubicBezTo>
                  <a:close/>
                  <a:moveTo>
                    <a:pt x="837032" y="1784146"/>
                  </a:moveTo>
                  <a:cubicBezTo>
                    <a:pt x="837222" y="1782051"/>
                    <a:pt x="837318" y="1779955"/>
                    <a:pt x="837508" y="1777860"/>
                  </a:cubicBezTo>
                  <a:cubicBezTo>
                    <a:pt x="839985" y="1778050"/>
                    <a:pt x="842461" y="1778240"/>
                    <a:pt x="844842" y="1778431"/>
                  </a:cubicBezTo>
                  <a:cubicBezTo>
                    <a:pt x="844557" y="1775193"/>
                    <a:pt x="840175" y="1774907"/>
                    <a:pt x="837794" y="1773192"/>
                  </a:cubicBezTo>
                  <a:cubicBezTo>
                    <a:pt x="838556" y="1769573"/>
                    <a:pt x="845985" y="1772907"/>
                    <a:pt x="847033" y="1773859"/>
                  </a:cubicBezTo>
                  <a:cubicBezTo>
                    <a:pt x="847319" y="1780907"/>
                    <a:pt x="845128" y="1785480"/>
                    <a:pt x="837032" y="1784146"/>
                  </a:cubicBezTo>
                  <a:close/>
                  <a:moveTo>
                    <a:pt x="876656" y="1597932"/>
                  </a:moveTo>
                  <a:cubicBezTo>
                    <a:pt x="874846" y="1597837"/>
                    <a:pt x="875132" y="1599742"/>
                    <a:pt x="874560" y="1600885"/>
                  </a:cubicBezTo>
                  <a:cubicBezTo>
                    <a:pt x="871512" y="1600694"/>
                    <a:pt x="868464" y="1600409"/>
                    <a:pt x="865416" y="1600218"/>
                  </a:cubicBezTo>
                  <a:cubicBezTo>
                    <a:pt x="867798" y="1596027"/>
                    <a:pt x="875418" y="1593360"/>
                    <a:pt x="866083" y="1590789"/>
                  </a:cubicBezTo>
                  <a:cubicBezTo>
                    <a:pt x="869036" y="1588122"/>
                    <a:pt x="872274" y="1585740"/>
                    <a:pt x="875799" y="1583645"/>
                  </a:cubicBezTo>
                  <a:cubicBezTo>
                    <a:pt x="875799" y="1580597"/>
                    <a:pt x="868750" y="1585550"/>
                    <a:pt x="866750" y="1581359"/>
                  </a:cubicBezTo>
                  <a:cubicBezTo>
                    <a:pt x="866750" y="1576882"/>
                    <a:pt x="873132" y="1578787"/>
                    <a:pt x="871131" y="1572215"/>
                  </a:cubicBezTo>
                  <a:cubicBezTo>
                    <a:pt x="874275" y="1579549"/>
                    <a:pt x="877132" y="1573548"/>
                    <a:pt x="881895" y="1576120"/>
                  </a:cubicBezTo>
                  <a:cubicBezTo>
                    <a:pt x="882371" y="1578882"/>
                    <a:pt x="880275" y="1578977"/>
                    <a:pt x="877989" y="1578977"/>
                  </a:cubicBezTo>
                  <a:cubicBezTo>
                    <a:pt x="877132" y="1582597"/>
                    <a:pt x="883133" y="1581073"/>
                    <a:pt x="883133" y="1584121"/>
                  </a:cubicBezTo>
                  <a:cubicBezTo>
                    <a:pt x="894372" y="1575739"/>
                    <a:pt x="883704" y="1567262"/>
                    <a:pt x="883133" y="1558880"/>
                  </a:cubicBezTo>
                  <a:cubicBezTo>
                    <a:pt x="888943" y="1558499"/>
                    <a:pt x="886943" y="1564023"/>
                    <a:pt x="893896" y="1562785"/>
                  </a:cubicBezTo>
                  <a:cubicBezTo>
                    <a:pt x="893515" y="1573167"/>
                    <a:pt x="895325" y="1572786"/>
                    <a:pt x="896182" y="1581835"/>
                  </a:cubicBezTo>
                  <a:cubicBezTo>
                    <a:pt x="890086" y="1582311"/>
                    <a:pt x="888181" y="1582597"/>
                    <a:pt x="890277" y="1587740"/>
                  </a:cubicBezTo>
                  <a:cubicBezTo>
                    <a:pt x="885990" y="1587931"/>
                    <a:pt x="883228" y="1586978"/>
                    <a:pt x="881228" y="1585455"/>
                  </a:cubicBezTo>
                  <a:cubicBezTo>
                    <a:pt x="878656" y="1586883"/>
                    <a:pt x="877323" y="1589455"/>
                    <a:pt x="873608" y="1589645"/>
                  </a:cubicBezTo>
                  <a:cubicBezTo>
                    <a:pt x="871798" y="1594503"/>
                    <a:pt x="878370" y="1593170"/>
                    <a:pt x="876656" y="1597932"/>
                  </a:cubicBezTo>
                  <a:close/>
                  <a:moveTo>
                    <a:pt x="901135" y="1117206"/>
                  </a:moveTo>
                  <a:cubicBezTo>
                    <a:pt x="899421" y="1118253"/>
                    <a:pt x="896849" y="1118539"/>
                    <a:pt x="893706" y="1118253"/>
                  </a:cubicBezTo>
                  <a:cubicBezTo>
                    <a:pt x="893229" y="1113300"/>
                    <a:pt x="898944" y="1114443"/>
                    <a:pt x="899802" y="1110824"/>
                  </a:cubicBezTo>
                  <a:cubicBezTo>
                    <a:pt x="902469" y="1112348"/>
                    <a:pt x="899040" y="1113110"/>
                    <a:pt x="901135" y="1117206"/>
                  </a:cubicBezTo>
                  <a:close/>
                  <a:moveTo>
                    <a:pt x="895420" y="1518875"/>
                  </a:moveTo>
                  <a:cubicBezTo>
                    <a:pt x="891134" y="1518018"/>
                    <a:pt x="887610" y="1516684"/>
                    <a:pt x="886562" y="1513445"/>
                  </a:cubicBezTo>
                  <a:cubicBezTo>
                    <a:pt x="891896" y="1509064"/>
                    <a:pt x="889038" y="1505921"/>
                    <a:pt x="887610" y="1499348"/>
                  </a:cubicBezTo>
                  <a:cubicBezTo>
                    <a:pt x="893134" y="1501349"/>
                    <a:pt x="897135" y="1504206"/>
                    <a:pt x="903802" y="1505254"/>
                  </a:cubicBezTo>
                  <a:cubicBezTo>
                    <a:pt x="901802" y="1511350"/>
                    <a:pt x="890277" y="1510588"/>
                    <a:pt x="895420" y="1518875"/>
                  </a:cubicBezTo>
                  <a:close/>
                  <a:moveTo>
                    <a:pt x="882657" y="1541544"/>
                  </a:moveTo>
                  <a:cubicBezTo>
                    <a:pt x="881799" y="1544116"/>
                    <a:pt x="883895" y="1544592"/>
                    <a:pt x="886086" y="1544973"/>
                  </a:cubicBezTo>
                  <a:cubicBezTo>
                    <a:pt x="883895" y="1551355"/>
                    <a:pt x="875799" y="1541354"/>
                    <a:pt x="874751" y="1548878"/>
                  </a:cubicBezTo>
                  <a:cubicBezTo>
                    <a:pt x="867988" y="1547069"/>
                    <a:pt x="874465" y="1538687"/>
                    <a:pt x="882657" y="1541544"/>
                  </a:cubicBezTo>
                  <a:close/>
                  <a:moveTo>
                    <a:pt x="878656" y="1445056"/>
                  </a:moveTo>
                  <a:cubicBezTo>
                    <a:pt x="881799" y="1440484"/>
                    <a:pt x="886657" y="1446961"/>
                    <a:pt x="891515" y="1446009"/>
                  </a:cubicBezTo>
                  <a:cubicBezTo>
                    <a:pt x="889705" y="1451819"/>
                    <a:pt x="882561" y="1446390"/>
                    <a:pt x="878656" y="1445056"/>
                  </a:cubicBezTo>
                  <a:close/>
                  <a:moveTo>
                    <a:pt x="894753" y="1477822"/>
                  </a:moveTo>
                  <a:cubicBezTo>
                    <a:pt x="892944" y="1480013"/>
                    <a:pt x="892848" y="1483823"/>
                    <a:pt x="887038" y="1482013"/>
                  </a:cubicBezTo>
                  <a:cubicBezTo>
                    <a:pt x="883228" y="1476393"/>
                    <a:pt x="890086" y="1474107"/>
                    <a:pt x="894753" y="1477822"/>
                  </a:cubicBezTo>
                  <a:close/>
                  <a:moveTo>
                    <a:pt x="885895" y="1548116"/>
                  </a:moveTo>
                  <a:cubicBezTo>
                    <a:pt x="895134" y="1549450"/>
                    <a:pt x="887800" y="1551545"/>
                    <a:pt x="887133" y="1556022"/>
                  </a:cubicBezTo>
                  <a:cubicBezTo>
                    <a:pt x="882847" y="1555736"/>
                    <a:pt x="878561" y="1555356"/>
                    <a:pt x="874275" y="1555070"/>
                  </a:cubicBezTo>
                  <a:cubicBezTo>
                    <a:pt x="877418" y="1547831"/>
                    <a:pt x="889515" y="1557356"/>
                    <a:pt x="885895" y="1548116"/>
                  </a:cubicBezTo>
                  <a:close/>
                  <a:moveTo>
                    <a:pt x="893325" y="1496586"/>
                  </a:moveTo>
                  <a:cubicBezTo>
                    <a:pt x="893610" y="1491824"/>
                    <a:pt x="897611" y="1490776"/>
                    <a:pt x="899516" y="1487633"/>
                  </a:cubicBezTo>
                  <a:cubicBezTo>
                    <a:pt x="901516" y="1488204"/>
                    <a:pt x="900564" y="1490871"/>
                    <a:pt x="902945" y="1491062"/>
                  </a:cubicBezTo>
                  <a:cubicBezTo>
                    <a:pt x="902850" y="1496015"/>
                    <a:pt x="897897" y="1496110"/>
                    <a:pt x="893325" y="1496586"/>
                  </a:cubicBezTo>
                  <a:close/>
                  <a:moveTo>
                    <a:pt x="898754" y="1473345"/>
                  </a:moveTo>
                  <a:cubicBezTo>
                    <a:pt x="894087" y="1470869"/>
                    <a:pt x="892277" y="1466202"/>
                    <a:pt x="886467" y="1464582"/>
                  </a:cubicBezTo>
                  <a:cubicBezTo>
                    <a:pt x="890943" y="1456962"/>
                    <a:pt x="890658" y="1470297"/>
                    <a:pt x="901040" y="1467249"/>
                  </a:cubicBezTo>
                  <a:cubicBezTo>
                    <a:pt x="899516" y="1468583"/>
                    <a:pt x="898754" y="1470678"/>
                    <a:pt x="898754" y="1473345"/>
                  </a:cubicBezTo>
                  <a:close/>
                  <a:moveTo>
                    <a:pt x="885514" y="1377810"/>
                  </a:moveTo>
                  <a:cubicBezTo>
                    <a:pt x="888276" y="1380191"/>
                    <a:pt x="889610" y="1383715"/>
                    <a:pt x="896182" y="1383334"/>
                  </a:cubicBezTo>
                  <a:cubicBezTo>
                    <a:pt x="896563" y="1389716"/>
                    <a:pt x="877227" y="1382191"/>
                    <a:pt x="885514" y="1377810"/>
                  </a:cubicBezTo>
                  <a:close/>
                  <a:moveTo>
                    <a:pt x="889134" y="1403336"/>
                  </a:moveTo>
                  <a:cubicBezTo>
                    <a:pt x="888181" y="1406289"/>
                    <a:pt x="884943" y="1406956"/>
                    <a:pt x="884943" y="1410861"/>
                  </a:cubicBezTo>
                  <a:cubicBezTo>
                    <a:pt x="882561" y="1410099"/>
                    <a:pt x="882276" y="1407909"/>
                    <a:pt x="879704" y="1407337"/>
                  </a:cubicBezTo>
                  <a:cubicBezTo>
                    <a:pt x="881133" y="1404289"/>
                    <a:pt x="884847" y="1403527"/>
                    <a:pt x="889134" y="1403336"/>
                  </a:cubicBezTo>
                  <a:close/>
                  <a:moveTo>
                    <a:pt x="814172" y="2616631"/>
                  </a:moveTo>
                  <a:cubicBezTo>
                    <a:pt x="819696" y="2615964"/>
                    <a:pt x="812648" y="2613107"/>
                    <a:pt x="814648" y="2610345"/>
                  </a:cubicBezTo>
                  <a:cubicBezTo>
                    <a:pt x="818077" y="2607678"/>
                    <a:pt x="820173" y="2612916"/>
                    <a:pt x="822173" y="2607773"/>
                  </a:cubicBezTo>
                  <a:cubicBezTo>
                    <a:pt x="825792" y="2609202"/>
                    <a:pt x="829698" y="2617964"/>
                    <a:pt x="832746" y="2614821"/>
                  </a:cubicBezTo>
                  <a:cubicBezTo>
                    <a:pt x="833698" y="2618155"/>
                    <a:pt x="827507" y="2623394"/>
                    <a:pt x="828078" y="2628633"/>
                  </a:cubicBezTo>
                  <a:cubicBezTo>
                    <a:pt x="825126" y="2625299"/>
                    <a:pt x="819411" y="2616345"/>
                    <a:pt x="811981" y="2621108"/>
                  </a:cubicBezTo>
                  <a:cubicBezTo>
                    <a:pt x="808838" y="2619488"/>
                    <a:pt x="809409" y="2615107"/>
                    <a:pt x="805123" y="2614345"/>
                  </a:cubicBezTo>
                  <a:cubicBezTo>
                    <a:pt x="805028" y="2611773"/>
                    <a:pt x="817315" y="2612059"/>
                    <a:pt x="814172" y="2616631"/>
                  </a:cubicBezTo>
                  <a:close/>
                  <a:moveTo>
                    <a:pt x="973049" y="1042148"/>
                  </a:moveTo>
                  <a:cubicBezTo>
                    <a:pt x="964000" y="1040243"/>
                    <a:pt x="970763" y="1034243"/>
                    <a:pt x="973811" y="1031195"/>
                  </a:cubicBezTo>
                  <a:cubicBezTo>
                    <a:pt x="978288" y="1033004"/>
                    <a:pt x="970953" y="1037005"/>
                    <a:pt x="973049" y="1042148"/>
                  </a:cubicBezTo>
                  <a:close/>
                  <a:moveTo>
                    <a:pt x="970382" y="1054531"/>
                  </a:moveTo>
                  <a:cubicBezTo>
                    <a:pt x="964286" y="1058055"/>
                    <a:pt x="960000" y="1063294"/>
                    <a:pt x="951237" y="1064151"/>
                  </a:cubicBezTo>
                  <a:cubicBezTo>
                    <a:pt x="957237" y="1060532"/>
                    <a:pt x="960190" y="1049102"/>
                    <a:pt x="970382" y="1054531"/>
                  </a:cubicBezTo>
                  <a:close/>
                  <a:moveTo>
                    <a:pt x="952380" y="1097394"/>
                  </a:moveTo>
                  <a:cubicBezTo>
                    <a:pt x="968382" y="1096822"/>
                    <a:pt x="966000" y="1119682"/>
                    <a:pt x="954761" y="1114919"/>
                  </a:cubicBezTo>
                  <a:cubicBezTo>
                    <a:pt x="957618" y="1105966"/>
                    <a:pt x="957809" y="1104156"/>
                    <a:pt x="952380" y="1097394"/>
                  </a:cubicBezTo>
                  <a:close/>
                  <a:moveTo>
                    <a:pt x="956666" y="1089773"/>
                  </a:moveTo>
                  <a:cubicBezTo>
                    <a:pt x="961047" y="1087964"/>
                    <a:pt x="960190" y="1080915"/>
                    <a:pt x="963143" y="1077677"/>
                  </a:cubicBezTo>
                  <a:cubicBezTo>
                    <a:pt x="970001" y="1080153"/>
                    <a:pt x="962381" y="1084059"/>
                    <a:pt x="965905" y="1088916"/>
                  </a:cubicBezTo>
                  <a:cubicBezTo>
                    <a:pt x="963714" y="1090059"/>
                    <a:pt x="960857" y="1090631"/>
                    <a:pt x="956666" y="1089773"/>
                  </a:cubicBezTo>
                  <a:close/>
                  <a:moveTo>
                    <a:pt x="951808" y="1130445"/>
                  </a:moveTo>
                  <a:cubicBezTo>
                    <a:pt x="957142" y="1132160"/>
                    <a:pt x="947331" y="1132446"/>
                    <a:pt x="949522" y="1136541"/>
                  </a:cubicBezTo>
                  <a:cubicBezTo>
                    <a:pt x="948284" y="1136446"/>
                    <a:pt x="947046" y="1136351"/>
                    <a:pt x="945903" y="1136256"/>
                  </a:cubicBezTo>
                  <a:cubicBezTo>
                    <a:pt x="945045" y="1134922"/>
                    <a:pt x="944188" y="1133588"/>
                    <a:pt x="944379" y="1131398"/>
                  </a:cubicBezTo>
                  <a:cubicBezTo>
                    <a:pt x="947236" y="1131493"/>
                    <a:pt x="951237" y="1132731"/>
                    <a:pt x="951808" y="1130445"/>
                  </a:cubicBezTo>
                  <a:close/>
                  <a:moveTo>
                    <a:pt x="943426" y="1243412"/>
                  </a:moveTo>
                  <a:cubicBezTo>
                    <a:pt x="944188" y="1246936"/>
                    <a:pt x="939711" y="1245317"/>
                    <a:pt x="939426" y="1247793"/>
                  </a:cubicBezTo>
                  <a:cubicBezTo>
                    <a:pt x="935139" y="1246460"/>
                    <a:pt x="931044" y="1245031"/>
                    <a:pt x="930663" y="1240840"/>
                  </a:cubicBezTo>
                  <a:cubicBezTo>
                    <a:pt x="937711" y="1242936"/>
                    <a:pt x="938378" y="1240554"/>
                    <a:pt x="943426" y="1243412"/>
                  </a:cubicBezTo>
                  <a:close/>
                  <a:moveTo>
                    <a:pt x="947522" y="1163211"/>
                  </a:moveTo>
                  <a:cubicBezTo>
                    <a:pt x="945712" y="1168926"/>
                    <a:pt x="934282" y="1164164"/>
                    <a:pt x="936854" y="1157687"/>
                  </a:cubicBezTo>
                  <a:cubicBezTo>
                    <a:pt x="940664" y="1159401"/>
                    <a:pt x="941902" y="1162830"/>
                    <a:pt x="947522" y="1163211"/>
                  </a:cubicBezTo>
                  <a:close/>
                  <a:moveTo>
                    <a:pt x="928186" y="1275320"/>
                  </a:moveTo>
                  <a:cubicBezTo>
                    <a:pt x="929710" y="1274559"/>
                    <a:pt x="931329" y="1273892"/>
                    <a:pt x="933806" y="1274177"/>
                  </a:cubicBezTo>
                  <a:cubicBezTo>
                    <a:pt x="933520" y="1277321"/>
                    <a:pt x="933330" y="1280464"/>
                    <a:pt x="933139" y="1283607"/>
                  </a:cubicBezTo>
                  <a:cubicBezTo>
                    <a:pt x="929043" y="1280655"/>
                    <a:pt x="925424" y="1277416"/>
                    <a:pt x="924757" y="1271987"/>
                  </a:cubicBezTo>
                  <a:cubicBezTo>
                    <a:pt x="926662" y="1272463"/>
                    <a:pt x="925805" y="1275130"/>
                    <a:pt x="928186" y="1275320"/>
                  </a:cubicBezTo>
                  <a:close/>
                  <a:moveTo>
                    <a:pt x="941045" y="1251032"/>
                  </a:moveTo>
                  <a:cubicBezTo>
                    <a:pt x="940569" y="1255032"/>
                    <a:pt x="940092" y="1259033"/>
                    <a:pt x="934949" y="1258461"/>
                  </a:cubicBezTo>
                  <a:cubicBezTo>
                    <a:pt x="934949" y="1253985"/>
                    <a:pt x="935330" y="1249889"/>
                    <a:pt x="941045" y="1251032"/>
                  </a:cubicBezTo>
                  <a:close/>
                  <a:moveTo>
                    <a:pt x="936568" y="1361045"/>
                  </a:moveTo>
                  <a:cubicBezTo>
                    <a:pt x="931615" y="1360569"/>
                    <a:pt x="932758" y="1363427"/>
                    <a:pt x="929234" y="1360474"/>
                  </a:cubicBezTo>
                  <a:cubicBezTo>
                    <a:pt x="928281" y="1354378"/>
                    <a:pt x="938473" y="1355140"/>
                    <a:pt x="936568" y="1361045"/>
                  </a:cubicBezTo>
                  <a:close/>
                  <a:moveTo>
                    <a:pt x="862559" y="2511380"/>
                  </a:moveTo>
                  <a:cubicBezTo>
                    <a:pt x="856368" y="2510999"/>
                    <a:pt x="848271" y="2501569"/>
                    <a:pt x="852939" y="2491758"/>
                  </a:cubicBezTo>
                  <a:cubicBezTo>
                    <a:pt x="855320" y="2500236"/>
                    <a:pt x="858273" y="2502426"/>
                    <a:pt x="862559" y="2511380"/>
                  </a:cubicBezTo>
                  <a:close/>
                  <a:moveTo>
                    <a:pt x="858749" y="2463755"/>
                  </a:moveTo>
                  <a:cubicBezTo>
                    <a:pt x="861130" y="2466993"/>
                    <a:pt x="862464" y="2470899"/>
                    <a:pt x="863416" y="2475185"/>
                  </a:cubicBezTo>
                  <a:cubicBezTo>
                    <a:pt x="861892" y="2473851"/>
                    <a:pt x="859416" y="2473185"/>
                    <a:pt x="856177" y="2473089"/>
                  </a:cubicBezTo>
                  <a:cubicBezTo>
                    <a:pt x="856177" y="2469184"/>
                    <a:pt x="856463" y="2465469"/>
                    <a:pt x="858749" y="2463755"/>
                  </a:cubicBezTo>
                  <a:close/>
                  <a:moveTo>
                    <a:pt x="866655" y="2555862"/>
                  </a:moveTo>
                  <a:cubicBezTo>
                    <a:pt x="860940" y="2556624"/>
                    <a:pt x="863416" y="2551289"/>
                    <a:pt x="857701" y="2552052"/>
                  </a:cubicBezTo>
                  <a:cubicBezTo>
                    <a:pt x="861321" y="2545955"/>
                    <a:pt x="855606" y="2541098"/>
                    <a:pt x="864178" y="2539955"/>
                  </a:cubicBezTo>
                  <a:cubicBezTo>
                    <a:pt x="861892" y="2547289"/>
                    <a:pt x="871798" y="2550909"/>
                    <a:pt x="866655" y="2555862"/>
                  </a:cubicBezTo>
                  <a:close/>
                  <a:moveTo>
                    <a:pt x="847128" y="2544908"/>
                  </a:moveTo>
                  <a:cubicBezTo>
                    <a:pt x="843033" y="2543384"/>
                    <a:pt x="846081" y="2535002"/>
                    <a:pt x="851415" y="2537288"/>
                  </a:cubicBezTo>
                  <a:cubicBezTo>
                    <a:pt x="849129" y="2542812"/>
                    <a:pt x="860749" y="2551004"/>
                    <a:pt x="850272" y="2553004"/>
                  </a:cubicBezTo>
                  <a:cubicBezTo>
                    <a:pt x="853605" y="2550051"/>
                    <a:pt x="850081" y="2542050"/>
                    <a:pt x="847128" y="2544908"/>
                  </a:cubicBezTo>
                  <a:close/>
                  <a:moveTo>
                    <a:pt x="853605" y="2532811"/>
                  </a:moveTo>
                  <a:cubicBezTo>
                    <a:pt x="846843" y="2532335"/>
                    <a:pt x="851986" y="2523096"/>
                    <a:pt x="843128" y="2524143"/>
                  </a:cubicBezTo>
                  <a:cubicBezTo>
                    <a:pt x="846843" y="2521381"/>
                    <a:pt x="843604" y="2520143"/>
                    <a:pt x="843699" y="2516238"/>
                  </a:cubicBezTo>
                  <a:cubicBezTo>
                    <a:pt x="850938" y="2516428"/>
                    <a:pt x="850653" y="2522048"/>
                    <a:pt x="857987" y="2522048"/>
                  </a:cubicBezTo>
                  <a:cubicBezTo>
                    <a:pt x="857892" y="2527001"/>
                    <a:pt x="855320" y="2529382"/>
                    <a:pt x="853605" y="2532811"/>
                  </a:cubicBezTo>
                  <a:close/>
                  <a:moveTo>
                    <a:pt x="849224" y="2467851"/>
                  </a:moveTo>
                  <a:cubicBezTo>
                    <a:pt x="841890" y="2468232"/>
                    <a:pt x="847700" y="2459088"/>
                    <a:pt x="846462" y="2454992"/>
                  </a:cubicBezTo>
                  <a:cubicBezTo>
                    <a:pt x="847795" y="2458992"/>
                    <a:pt x="852081" y="2465184"/>
                    <a:pt x="849224" y="2467851"/>
                  </a:cubicBezTo>
                  <a:close/>
                  <a:moveTo>
                    <a:pt x="919423" y="1392954"/>
                  </a:moveTo>
                  <a:cubicBezTo>
                    <a:pt x="913708" y="1392097"/>
                    <a:pt x="923709" y="1397812"/>
                    <a:pt x="917232" y="1397526"/>
                  </a:cubicBezTo>
                  <a:cubicBezTo>
                    <a:pt x="909803" y="1398574"/>
                    <a:pt x="917137" y="1388763"/>
                    <a:pt x="910470" y="1389144"/>
                  </a:cubicBezTo>
                  <a:cubicBezTo>
                    <a:pt x="913899" y="1385334"/>
                    <a:pt x="923424" y="1389430"/>
                    <a:pt x="925043" y="1391811"/>
                  </a:cubicBezTo>
                  <a:cubicBezTo>
                    <a:pt x="924662" y="1393621"/>
                    <a:pt x="921614" y="1392859"/>
                    <a:pt x="919423" y="1392954"/>
                  </a:cubicBezTo>
                  <a:close/>
                  <a:moveTo>
                    <a:pt x="919995" y="1435531"/>
                  </a:moveTo>
                  <a:cubicBezTo>
                    <a:pt x="915899" y="1436484"/>
                    <a:pt x="915518" y="1441151"/>
                    <a:pt x="910374" y="1441056"/>
                  </a:cubicBezTo>
                  <a:cubicBezTo>
                    <a:pt x="912089" y="1436293"/>
                    <a:pt x="905517" y="1437722"/>
                    <a:pt x="907231" y="1432959"/>
                  </a:cubicBezTo>
                  <a:cubicBezTo>
                    <a:pt x="913803" y="1432293"/>
                    <a:pt x="914184" y="1435912"/>
                    <a:pt x="919995" y="1435531"/>
                  </a:cubicBezTo>
                  <a:close/>
                  <a:moveTo>
                    <a:pt x="835508" y="2553576"/>
                  </a:moveTo>
                  <a:cubicBezTo>
                    <a:pt x="830650" y="2553671"/>
                    <a:pt x="829602" y="2551004"/>
                    <a:pt x="830460" y="2546908"/>
                  </a:cubicBezTo>
                  <a:cubicBezTo>
                    <a:pt x="835317" y="2546718"/>
                    <a:pt x="836270" y="2549480"/>
                    <a:pt x="835508" y="2553576"/>
                  </a:cubicBezTo>
                  <a:close/>
                  <a:moveTo>
                    <a:pt x="819887" y="2639110"/>
                  </a:moveTo>
                  <a:cubicBezTo>
                    <a:pt x="817315" y="2637014"/>
                    <a:pt x="811791" y="2637110"/>
                    <a:pt x="813029" y="2632347"/>
                  </a:cubicBezTo>
                  <a:cubicBezTo>
                    <a:pt x="816744" y="2629680"/>
                    <a:pt x="817601" y="2632443"/>
                    <a:pt x="822173" y="2633014"/>
                  </a:cubicBezTo>
                  <a:cubicBezTo>
                    <a:pt x="822459" y="2634347"/>
                    <a:pt x="821316" y="2634443"/>
                    <a:pt x="820173" y="2634443"/>
                  </a:cubicBezTo>
                  <a:cubicBezTo>
                    <a:pt x="817506" y="2634824"/>
                    <a:pt x="820839" y="2636443"/>
                    <a:pt x="819887" y="2639110"/>
                  </a:cubicBezTo>
                  <a:close/>
                  <a:moveTo>
                    <a:pt x="808457" y="2644539"/>
                  </a:moveTo>
                  <a:cubicBezTo>
                    <a:pt x="808171" y="2648254"/>
                    <a:pt x="807885" y="2651874"/>
                    <a:pt x="807695" y="2655493"/>
                  </a:cubicBezTo>
                  <a:cubicBezTo>
                    <a:pt x="806457" y="2655398"/>
                    <a:pt x="805218" y="2655303"/>
                    <a:pt x="803980" y="2655207"/>
                  </a:cubicBezTo>
                  <a:cubicBezTo>
                    <a:pt x="804266" y="2651588"/>
                    <a:pt x="804552" y="2647873"/>
                    <a:pt x="804742" y="2644254"/>
                  </a:cubicBezTo>
                  <a:cubicBezTo>
                    <a:pt x="805980" y="2644349"/>
                    <a:pt x="807219" y="2644444"/>
                    <a:pt x="808457" y="2644539"/>
                  </a:cubicBezTo>
                  <a:close/>
                  <a:moveTo>
                    <a:pt x="805695" y="2631776"/>
                  </a:moveTo>
                  <a:cubicBezTo>
                    <a:pt x="801599" y="2629299"/>
                    <a:pt x="801980" y="2623584"/>
                    <a:pt x="797217" y="2621679"/>
                  </a:cubicBezTo>
                  <a:cubicBezTo>
                    <a:pt x="799789" y="2619393"/>
                    <a:pt x="808647" y="2625013"/>
                    <a:pt x="805695" y="2631776"/>
                  </a:cubicBezTo>
                  <a:close/>
                  <a:moveTo>
                    <a:pt x="787788" y="2674543"/>
                  </a:moveTo>
                  <a:cubicBezTo>
                    <a:pt x="793503" y="2673781"/>
                    <a:pt x="793026" y="2677686"/>
                    <a:pt x="798741" y="2676924"/>
                  </a:cubicBezTo>
                  <a:cubicBezTo>
                    <a:pt x="797408" y="2678067"/>
                    <a:pt x="795598" y="2681020"/>
                    <a:pt x="798360" y="2681687"/>
                  </a:cubicBezTo>
                  <a:cubicBezTo>
                    <a:pt x="798360" y="2685116"/>
                    <a:pt x="791788" y="2681877"/>
                    <a:pt x="789026" y="2682544"/>
                  </a:cubicBezTo>
                  <a:cubicBezTo>
                    <a:pt x="789978" y="2678829"/>
                    <a:pt x="785883" y="2678829"/>
                    <a:pt x="787788" y="2674543"/>
                  </a:cubicBezTo>
                  <a:close/>
                  <a:moveTo>
                    <a:pt x="805790" y="2704261"/>
                  </a:moveTo>
                  <a:cubicBezTo>
                    <a:pt x="809124" y="2699594"/>
                    <a:pt x="811410" y="2707976"/>
                    <a:pt x="814743" y="2708071"/>
                  </a:cubicBezTo>
                  <a:cubicBezTo>
                    <a:pt x="810648" y="2712548"/>
                    <a:pt x="809124" y="2715977"/>
                    <a:pt x="808362" y="2720168"/>
                  </a:cubicBezTo>
                  <a:cubicBezTo>
                    <a:pt x="802551" y="2720549"/>
                    <a:pt x="808266" y="2712357"/>
                    <a:pt x="801504" y="2713310"/>
                  </a:cubicBezTo>
                  <a:cubicBezTo>
                    <a:pt x="803790" y="2712262"/>
                    <a:pt x="814553" y="2705690"/>
                    <a:pt x="805790" y="2704261"/>
                  </a:cubicBezTo>
                  <a:close/>
                  <a:moveTo>
                    <a:pt x="807790" y="2728074"/>
                  </a:moveTo>
                  <a:cubicBezTo>
                    <a:pt x="809219" y="2728931"/>
                    <a:pt x="810648" y="2729883"/>
                    <a:pt x="813219" y="2729979"/>
                  </a:cubicBezTo>
                  <a:cubicBezTo>
                    <a:pt x="813600" y="2735408"/>
                    <a:pt x="811981" y="2738837"/>
                    <a:pt x="805314" y="2737313"/>
                  </a:cubicBezTo>
                  <a:cubicBezTo>
                    <a:pt x="805504" y="2733598"/>
                    <a:pt x="808743" y="2732931"/>
                    <a:pt x="807790" y="2728074"/>
                  </a:cubicBezTo>
                  <a:close/>
                  <a:moveTo>
                    <a:pt x="802742" y="2696165"/>
                  </a:moveTo>
                  <a:cubicBezTo>
                    <a:pt x="800361" y="2691593"/>
                    <a:pt x="804647" y="2689402"/>
                    <a:pt x="805504" y="2683782"/>
                  </a:cubicBezTo>
                  <a:cubicBezTo>
                    <a:pt x="811410" y="2683878"/>
                    <a:pt x="813219" y="2687021"/>
                    <a:pt x="814172" y="2690736"/>
                  </a:cubicBezTo>
                  <a:cubicBezTo>
                    <a:pt x="810267" y="2691117"/>
                    <a:pt x="809409" y="2689307"/>
                    <a:pt x="806933" y="2688640"/>
                  </a:cubicBezTo>
                  <a:cubicBezTo>
                    <a:pt x="806266" y="2691212"/>
                    <a:pt x="808457" y="2691497"/>
                    <a:pt x="808457" y="2693498"/>
                  </a:cubicBezTo>
                  <a:cubicBezTo>
                    <a:pt x="811886" y="2693498"/>
                    <a:pt x="814648" y="2692926"/>
                    <a:pt x="815982" y="2690926"/>
                  </a:cubicBezTo>
                  <a:cubicBezTo>
                    <a:pt x="819506" y="2699784"/>
                    <a:pt x="804171" y="2691974"/>
                    <a:pt x="802742" y="2696165"/>
                  </a:cubicBezTo>
                  <a:close/>
                  <a:moveTo>
                    <a:pt x="847224" y="2693117"/>
                  </a:moveTo>
                  <a:cubicBezTo>
                    <a:pt x="841223" y="2694069"/>
                    <a:pt x="843795" y="2688735"/>
                    <a:pt x="840270" y="2687878"/>
                  </a:cubicBezTo>
                  <a:cubicBezTo>
                    <a:pt x="838746" y="2687497"/>
                    <a:pt x="838461" y="2688354"/>
                    <a:pt x="838270" y="2689307"/>
                  </a:cubicBezTo>
                  <a:cubicBezTo>
                    <a:pt x="832746" y="2685306"/>
                    <a:pt x="852558" y="2684639"/>
                    <a:pt x="847224" y="2693117"/>
                  </a:cubicBezTo>
                  <a:close/>
                  <a:moveTo>
                    <a:pt x="914184" y="2710738"/>
                  </a:moveTo>
                  <a:cubicBezTo>
                    <a:pt x="914089" y="2712262"/>
                    <a:pt x="913994" y="2713881"/>
                    <a:pt x="913803" y="2715501"/>
                  </a:cubicBezTo>
                  <a:cubicBezTo>
                    <a:pt x="909136" y="2714929"/>
                    <a:pt x="906850" y="2712643"/>
                    <a:pt x="906945" y="2708643"/>
                  </a:cubicBezTo>
                  <a:cubicBezTo>
                    <a:pt x="910279" y="2708643"/>
                    <a:pt x="910755" y="2710833"/>
                    <a:pt x="914184" y="2710738"/>
                  </a:cubicBezTo>
                  <a:close/>
                  <a:moveTo>
                    <a:pt x="913422" y="2696451"/>
                  </a:moveTo>
                  <a:cubicBezTo>
                    <a:pt x="918185" y="2695593"/>
                    <a:pt x="921423" y="2703213"/>
                    <a:pt x="924376" y="2698832"/>
                  </a:cubicBezTo>
                  <a:cubicBezTo>
                    <a:pt x="927043" y="2700356"/>
                    <a:pt x="927996" y="2703118"/>
                    <a:pt x="927424" y="2706928"/>
                  </a:cubicBezTo>
                  <a:cubicBezTo>
                    <a:pt x="920376" y="2705213"/>
                    <a:pt x="915327" y="2701975"/>
                    <a:pt x="913422" y="2696451"/>
                  </a:cubicBezTo>
                  <a:close/>
                  <a:moveTo>
                    <a:pt x="924567" y="2620060"/>
                  </a:moveTo>
                  <a:cubicBezTo>
                    <a:pt x="933044" y="2618250"/>
                    <a:pt x="933711" y="2629680"/>
                    <a:pt x="937330" y="2622632"/>
                  </a:cubicBezTo>
                  <a:cubicBezTo>
                    <a:pt x="939997" y="2624251"/>
                    <a:pt x="932377" y="2629966"/>
                    <a:pt x="927615" y="2629776"/>
                  </a:cubicBezTo>
                  <a:cubicBezTo>
                    <a:pt x="929996" y="2623965"/>
                    <a:pt x="923424" y="2624918"/>
                    <a:pt x="924567" y="2620060"/>
                  </a:cubicBezTo>
                  <a:close/>
                  <a:moveTo>
                    <a:pt x="941426" y="2641777"/>
                  </a:moveTo>
                  <a:cubicBezTo>
                    <a:pt x="941712" y="2643111"/>
                    <a:pt x="940569" y="2643206"/>
                    <a:pt x="939426" y="2643206"/>
                  </a:cubicBezTo>
                  <a:cubicBezTo>
                    <a:pt x="939330" y="2644254"/>
                    <a:pt x="939235" y="2645301"/>
                    <a:pt x="939140" y="2646349"/>
                  </a:cubicBezTo>
                  <a:cubicBezTo>
                    <a:pt x="923328" y="2642634"/>
                    <a:pt x="934092" y="2629013"/>
                    <a:pt x="940759" y="2624442"/>
                  </a:cubicBezTo>
                  <a:cubicBezTo>
                    <a:pt x="941331" y="2628347"/>
                    <a:pt x="939045" y="2636443"/>
                    <a:pt x="932472" y="2636443"/>
                  </a:cubicBezTo>
                  <a:cubicBezTo>
                    <a:pt x="932091" y="2640729"/>
                    <a:pt x="936759" y="2641205"/>
                    <a:pt x="941426" y="2641777"/>
                  </a:cubicBezTo>
                  <a:close/>
                  <a:moveTo>
                    <a:pt x="932568" y="2686830"/>
                  </a:moveTo>
                  <a:cubicBezTo>
                    <a:pt x="932472" y="2688450"/>
                    <a:pt x="932282" y="2689974"/>
                    <a:pt x="932187" y="2691593"/>
                  </a:cubicBezTo>
                  <a:cubicBezTo>
                    <a:pt x="927424" y="2691688"/>
                    <a:pt x="924281" y="2690450"/>
                    <a:pt x="925233" y="2686354"/>
                  </a:cubicBezTo>
                  <a:cubicBezTo>
                    <a:pt x="927710" y="2686449"/>
                    <a:pt x="930186" y="2686640"/>
                    <a:pt x="932568" y="2686830"/>
                  </a:cubicBezTo>
                  <a:close/>
                  <a:moveTo>
                    <a:pt x="926186" y="2673781"/>
                  </a:moveTo>
                  <a:cubicBezTo>
                    <a:pt x="922185" y="2669304"/>
                    <a:pt x="915708" y="2666637"/>
                    <a:pt x="916185" y="2658827"/>
                  </a:cubicBezTo>
                  <a:cubicBezTo>
                    <a:pt x="922566" y="2661589"/>
                    <a:pt x="926662" y="2665971"/>
                    <a:pt x="926186" y="2673781"/>
                  </a:cubicBezTo>
                  <a:close/>
                  <a:moveTo>
                    <a:pt x="928281" y="2719692"/>
                  </a:moveTo>
                  <a:cubicBezTo>
                    <a:pt x="922662" y="2719882"/>
                    <a:pt x="924852" y="2714262"/>
                    <a:pt x="923424" y="2711405"/>
                  </a:cubicBezTo>
                  <a:cubicBezTo>
                    <a:pt x="928567" y="2711595"/>
                    <a:pt x="928377" y="2715596"/>
                    <a:pt x="928281" y="2719692"/>
                  </a:cubicBezTo>
                  <a:close/>
                  <a:moveTo>
                    <a:pt x="929901" y="2722930"/>
                  </a:moveTo>
                  <a:cubicBezTo>
                    <a:pt x="932472" y="2726645"/>
                    <a:pt x="930663" y="2730264"/>
                    <a:pt x="929139" y="2733884"/>
                  </a:cubicBezTo>
                  <a:cubicBezTo>
                    <a:pt x="925233" y="2732646"/>
                    <a:pt x="928091" y="2724073"/>
                    <a:pt x="929901" y="2722930"/>
                  </a:cubicBezTo>
                  <a:close/>
                  <a:moveTo>
                    <a:pt x="928853" y="2737027"/>
                  </a:moveTo>
                  <a:cubicBezTo>
                    <a:pt x="930948" y="2739885"/>
                    <a:pt x="934758" y="2741599"/>
                    <a:pt x="933615" y="2746838"/>
                  </a:cubicBezTo>
                  <a:cubicBezTo>
                    <a:pt x="932187" y="2745885"/>
                    <a:pt x="930758" y="2744933"/>
                    <a:pt x="928186" y="2744838"/>
                  </a:cubicBezTo>
                  <a:cubicBezTo>
                    <a:pt x="928472" y="2742266"/>
                    <a:pt x="928662" y="2739599"/>
                    <a:pt x="928853" y="2737027"/>
                  </a:cubicBezTo>
                  <a:close/>
                  <a:moveTo>
                    <a:pt x="932663" y="2735694"/>
                  </a:moveTo>
                  <a:cubicBezTo>
                    <a:pt x="932663" y="2731788"/>
                    <a:pt x="935901" y="2731026"/>
                    <a:pt x="936949" y="2728074"/>
                  </a:cubicBezTo>
                  <a:cubicBezTo>
                    <a:pt x="941045" y="2729693"/>
                    <a:pt x="937997" y="2737979"/>
                    <a:pt x="932663" y="2735694"/>
                  </a:cubicBezTo>
                  <a:close/>
                  <a:moveTo>
                    <a:pt x="934187" y="2690069"/>
                  </a:moveTo>
                  <a:cubicBezTo>
                    <a:pt x="941426" y="2689688"/>
                    <a:pt x="938378" y="2696832"/>
                    <a:pt x="942855" y="2698546"/>
                  </a:cubicBezTo>
                  <a:cubicBezTo>
                    <a:pt x="941616" y="2700356"/>
                    <a:pt x="932758" y="2695212"/>
                    <a:pt x="934187" y="2690069"/>
                  </a:cubicBezTo>
                  <a:close/>
                  <a:moveTo>
                    <a:pt x="973144" y="2562148"/>
                  </a:moveTo>
                  <a:cubicBezTo>
                    <a:pt x="981240" y="2553861"/>
                    <a:pt x="982764" y="2576817"/>
                    <a:pt x="968667" y="2572911"/>
                  </a:cubicBezTo>
                  <a:cubicBezTo>
                    <a:pt x="966191" y="2566434"/>
                    <a:pt x="983812" y="2565768"/>
                    <a:pt x="973144" y="2562148"/>
                  </a:cubicBezTo>
                  <a:close/>
                  <a:moveTo>
                    <a:pt x="982193" y="2564339"/>
                  </a:moveTo>
                  <a:cubicBezTo>
                    <a:pt x="987908" y="2565482"/>
                    <a:pt x="988860" y="2561958"/>
                    <a:pt x="995147" y="2563672"/>
                  </a:cubicBezTo>
                  <a:cubicBezTo>
                    <a:pt x="990480" y="2569863"/>
                    <a:pt x="986193" y="2575388"/>
                    <a:pt x="997814" y="2578055"/>
                  </a:cubicBezTo>
                  <a:cubicBezTo>
                    <a:pt x="993528" y="2579960"/>
                    <a:pt x="988003" y="2580722"/>
                    <a:pt x="984479" y="2583389"/>
                  </a:cubicBezTo>
                  <a:cubicBezTo>
                    <a:pt x="982955" y="2578531"/>
                    <a:pt x="984384" y="2577483"/>
                    <a:pt x="977621" y="2576531"/>
                  </a:cubicBezTo>
                  <a:cubicBezTo>
                    <a:pt x="978478" y="2571959"/>
                    <a:pt x="983717" y="2571483"/>
                    <a:pt x="982193" y="2564339"/>
                  </a:cubicBezTo>
                  <a:close/>
                  <a:moveTo>
                    <a:pt x="984384" y="2585008"/>
                  </a:moveTo>
                  <a:cubicBezTo>
                    <a:pt x="990575" y="2588532"/>
                    <a:pt x="984669" y="2592533"/>
                    <a:pt x="981717" y="2595867"/>
                  </a:cubicBezTo>
                  <a:cubicBezTo>
                    <a:pt x="976573" y="2592819"/>
                    <a:pt x="986384" y="2590437"/>
                    <a:pt x="984384" y="2585008"/>
                  </a:cubicBezTo>
                  <a:close/>
                  <a:moveTo>
                    <a:pt x="978859" y="2635110"/>
                  </a:moveTo>
                  <a:cubicBezTo>
                    <a:pt x="974001" y="2635205"/>
                    <a:pt x="970953" y="2633967"/>
                    <a:pt x="971906" y="2629871"/>
                  </a:cubicBezTo>
                  <a:cubicBezTo>
                    <a:pt x="976668" y="2629776"/>
                    <a:pt x="979716" y="2631014"/>
                    <a:pt x="978859" y="2635110"/>
                  </a:cubicBezTo>
                  <a:close/>
                  <a:moveTo>
                    <a:pt x="981621" y="2597486"/>
                  </a:moveTo>
                  <a:cubicBezTo>
                    <a:pt x="983717" y="2597867"/>
                    <a:pt x="984955" y="2597391"/>
                    <a:pt x="985431" y="2596152"/>
                  </a:cubicBezTo>
                  <a:cubicBezTo>
                    <a:pt x="994099" y="2599962"/>
                    <a:pt x="980859" y="2606725"/>
                    <a:pt x="981621" y="2597486"/>
                  </a:cubicBezTo>
                  <a:close/>
                  <a:moveTo>
                    <a:pt x="987813" y="2613678"/>
                  </a:moveTo>
                  <a:cubicBezTo>
                    <a:pt x="987813" y="2619774"/>
                    <a:pt x="994194" y="2626823"/>
                    <a:pt x="990194" y="2631204"/>
                  </a:cubicBezTo>
                  <a:cubicBezTo>
                    <a:pt x="980859" y="2629395"/>
                    <a:pt x="989146" y="2620346"/>
                    <a:pt x="979907" y="2621013"/>
                  </a:cubicBezTo>
                  <a:cubicBezTo>
                    <a:pt x="982860" y="2618822"/>
                    <a:pt x="981145" y="2612059"/>
                    <a:pt x="987813" y="2613678"/>
                  </a:cubicBezTo>
                  <a:close/>
                  <a:moveTo>
                    <a:pt x="1004958" y="2655969"/>
                  </a:moveTo>
                  <a:cubicBezTo>
                    <a:pt x="1010292" y="2660827"/>
                    <a:pt x="998862" y="2663208"/>
                    <a:pt x="998481" y="2668161"/>
                  </a:cubicBezTo>
                  <a:cubicBezTo>
                    <a:pt x="991337" y="2666923"/>
                    <a:pt x="996099" y="2657112"/>
                    <a:pt x="988289" y="2656350"/>
                  </a:cubicBezTo>
                  <a:cubicBezTo>
                    <a:pt x="990575" y="2648445"/>
                    <a:pt x="999528" y="2666066"/>
                    <a:pt x="1004958" y="2655969"/>
                  </a:cubicBezTo>
                  <a:close/>
                  <a:moveTo>
                    <a:pt x="1002005" y="2646254"/>
                  </a:moveTo>
                  <a:cubicBezTo>
                    <a:pt x="998195" y="2649969"/>
                    <a:pt x="995718" y="2644349"/>
                    <a:pt x="990861" y="2647016"/>
                  </a:cubicBezTo>
                  <a:cubicBezTo>
                    <a:pt x="989622" y="2641110"/>
                    <a:pt x="1000767" y="2644825"/>
                    <a:pt x="1002005" y="2646254"/>
                  </a:cubicBezTo>
                  <a:close/>
                  <a:moveTo>
                    <a:pt x="1000957" y="2635110"/>
                  </a:moveTo>
                  <a:cubicBezTo>
                    <a:pt x="1001719" y="2633395"/>
                    <a:pt x="1004481" y="2631395"/>
                    <a:pt x="1004767" y="2633871"/>
                  </a:cubicBezTo>
                  <a:cubicBezTo>
                    <a:pt x="1007053" y="2633395"/>
                    <a:pt x="1008672" y="2632157"/>
                    <a:pt x="1008768" y="2629395"/>
                  </a:cubicBezTo>
                  <a:cubicBezTo>
                    <a:pt x="1012292" y="2634729"/>
                    <a:pt x="1004386" y="2634062"/>
                    <a:pt x="1009815" y="2640539"/>
                  </a:cubicBezTo>
                  <a:cubicBezTo>
                    <a:pt x="1003053" y="2641587"/>
                    <a:pt x="1009530" y="2632824"/>
                    <a:pt x="1000957" y="2635110"/>
                  </a:cubicBezTo>
                  <a:close/>
                  <a:moveTo>
                    <a:pt x="1008577" y="2582055"/>
                  </a:moveTo>
                  <a:cubicBezTo>
                    <a:pt x="1016007" y="2581103"/>
                    <a:pt x="1013911" y="2587008"/>
                    <a:pt x="1015340" y="2590437"/>
                  </a:cubicBezTo>
                  <a:cubicBezTo>
                    <a:pt x="1010482" y="2589580"/>
                    <a:pt x="1009434" y="2585865"/>
                    <a:pt x="1008577" y="2582055"/>
                  </a:cubicBezTo>
                  <a:close/>
                  <a:moveTo>
                    <a:pt x="1007815" y="2618250"/>
                  </a:moveTo>
                  <a:cubicBezTo>
                    <a:pt x="1009720" y="2623489"/>
                    <a:pt x="1001814" y="2619012"/>
                    <a:pt x="1003719" y="2624251"/>
                  </a:cubicBezTo>
                  <a:cubicBezTo>
                    <a:pt x="1000290" y="2623775"/>
                    <a:pt x="1002957" y="2618822"/>
                    <a:pt x="1000481" y="2617679"/>
                  </a:cubicBezTo>
                  <a:cubicBezTo>
                    <a:pt x="996861" y="2618060"/>
                    <a:pt x="998576" y="2623679"/>
                    <a:pt x="992766" y="2621870"/>
                  </a:cubicBezTo>
                  <a:cubicBezTo>
                    <a:pt x="987241" y="2615869"/>
                    <a:pt x="998957" y="2616821"/>
                    <a:pt x="997433" y="2609583"/>
                  </a:cubicBezTo>
                  <a:cubicBezTo>
                    <a:pt x="999243" y="2609773"/>
                    <a:pt x="998671" y="2611583"/>
                    <a:pt x="999052" y="2612821"/>
                  </a:cubicBezTo>
                  <a:cubicBezTo>
                    <a:pt x="1000005" y="2616060"/>
                    <a:pt x="1003529" y="2617393"/>
                    <a:pt x="1007815" y="2618250"/>
                  </a:cubicBezTo>
                  <a:close/>
                  <a:moveTo>
                    <a:pt x="997433" y="2608059"/>
                  </a:moveTo>
                  <a:cubicBezTo>
                    <a:pt x="994099" y="2607963"/>
                    <a:pt x="993718" y="2605868"/>
                    <a:pt x="990194" y="2605963"/>
                  </a:cubicBezTo>
                  <a:cubicBezTo>
                    <a:pt x="992004" y="2601296"/>
                    <a:pt x="999433" y="2600153"/>
                    <a:pt x="997433" y="2608059"/>
                  </a:cubicBezTo>
                  <a:close/>
                  <a:moveTo>
                    <a:pt x="968096" y="2580722"/>
                  </a:moveTo>
                  <a:cubicBezTo>
                    <a:pt x="973144" y="2580055"/>
                    <a:pt x="971430" y="2584246"/>
                    <a:pt x="973239" y="2585865"/>
                  </a:cubicBezTo>
                  <a:cubicBezTo>
                    <a:pt x="974859" y="2585103"/>
                    <a:pt x="976287" y="2584437"/>
                    <a:pt x="978859" y="2584722"/>
                  </a:cubicBezTo>
                  <a:cubicBezTo>
                    <a:pt x="978097" y="2591580"/>
                    <a:pt x="965905" y="2585389"/>
                    <a:pt x="968096" y="2580722"/>
                  </a:cubicBezTo>
                  <a:close/>
                  <a:moveTo>
                    <a:pt x="972382" y="2647206"/>
                  </a:moveTo>
                  <a:cubicBezTo>
                    <a:pt x="973049" y="2650635"/>
                    <a:pt x="969525" y="2650064"/>
                    <a:pt x="966667" y="2649969"/>
                  </a:cubicBezTo>
                  <a:cubicBezTo>
                    <a:pt x="969525" y="2654826"/>
                    <a:pt x="976478" y="2649778"/>
                    <a:pt x="981336" y="2651112"/>
                  </a:cubicBezTo>
                  <a:cubicBezTo>
                    <a:pt x="979621" y="2655874"/>
                    <a:pt x="986193" y="2654445"/>
                    <a:pt x="984384" y="2659208"/>
                  </a:cubicBezTo>
                  <a:cubicBezTo>
                    <a:pt x="974001" y="2660446"/>
                    <a:pt x="947427" y="2653493"/>
                    <a:pt x="961714" y="2641777"/>
                  </a:cubicBezTo>
                  <a:cubicBezTo>
                    <a:pt x="961524" y="2644444"/>
                    <a:pt x="961333" y="2647016"/>
                    <a:pt x="961143" y="2649683"/>
                  </a:cubicBezTo>
                  <a:cubicBezTo>
                    <a:pt x="966477" y="2650350"/>
                    <a:pt x="967048" y="2646444"/>
                    <a:pt x="972382" y="2647206"/>
                  </a:cubicBezTo>
                  <a:close/>
                  <a:moveTo>
                    <a:pt x="965048" y="2697117"/>
                  </a:moveTo>
                  <a:cubicBezTo>
                    <a:pt x="970763" y="2696355"/>
                    <a:pt x="968286" y="2701689"/>
                    <a:pt x="974001" y="2700927"/>
                  </a:cubicBezTo>
                  <a:cubicBezTo>
                    <a:pt x="974097" y="2704356"/>
                    <a:pt x="972096" y="2705785"/>
                    <a:pt x="968096" y="2705213"/>
                  </a:cubicBezTo>
                  <a:cubicBezTo>
                    <a:pt x="969810" y="2700546"/>
                    <a:pt x="961905" y="2702832"/>
                    <a:pt x="965048" y="2697117"/>
                  </a:cubicBezTo>
                  <a:close/>
                  <a:moveTo>
                    <a:pt x="967905" y="2683116"/>
                  </a:moveTo>
                  <a:cubicBezTo>
                    <a:pt x="973049" y="2683782"/>
                    <a:pt x="975525" y="2686449"/>
                    <a:pt x="974668" y="2691497"/>
                  </a:cubicBezTo>
                  <a:cubicBezTo>
                    <a:pt x="971715" y="2689307"/>
                    <a:pt x="967715" y="2687783"/>
                    <a:pt x="967905" y="2683116"/>
                  </a:cubicBezTo>
                  <a:close/>
                  <a:moveTo>
                    <a:pt x="974954" y="2663113"/>
                  </a:moveTo>
                  <a:cubicBezTo>
                    <a:pt x="971715" y="2664351"/>
                    <a:pt x="970572" y="2667780"/>
                    <a:pt x="968858" y="2670543"/>
                  </a:cubicBezTo>
                  <a:cubicBezTo>
                    <a:pt x="964191" y="2668066"/>
                    <a:pt x="971620" y="2658255"/>
                    <a:pt x="974954" y="2663113"/>
                  </a:cubicBezTo>
                  <a:close/>
                  <a:moveTo>
                    <a:pt x="961619" y="2668542"/>
                  </a:moveTo>
                  <a:cubicBezTo>
                    <a:pt x="968477" y="2673114"/>
                    <a:pt x="960190" y="2677782"/>
                    <a:pt x="964095" y="2684449"/>
                  </a:cubicBezTo>
                  <a:cubicBezTo>
                    <a:pt x="960666" y="2683496"/>
                    <a:pt x="961143" y="2679782"/>
                    <a:pt x="955237" y="2680639"/>
                  </a:cubicBezTo>
                  <a:cubicBezTo>
                    <a:pt x="957714" y="2675781"/>
                    <a:pt x="964286" y="2673971"/>
                    <a:pt x="961619" y="2668542"/>
                  </a:cubicBezTo>
                  <a:close/>
                  <a:moveTo>
                    <a:pt x="949998" y="2626632"/>
                  </a:moveTo>
                  <a:cubicBezTo>
                    <a:pt x="956952" y="2627489"/>
                    <a:pt x="961905" y="2629776"/>
                    <a:pt x="962190" y="2635395"/>
                  </a:cubicBezTo>
                  <a:cubicBezTo>
                    <a:pt x="953999" y="2635586"/>
                    <a:pt x="952380" y="2630728"/>
                    <a:pt x="949998" y="2626632"/>
                  </a:cubicBezTo>
                  <a:close/>
                  <a:moveTo>
                    <a:pt x="953237" y="2656827"/>
                  </a:moveTo>
                  <a:cubicBezTo>
                    <a:pt x="958952" y="2661494"/>
                    <a:pt x="947617" y="2663494"/>
                    <a:pt x="946950" y="2667399"/>
                  </a:cubicBezTo>
                  <a:cubicBezTo>
                    <a:pt x="941331" y="2668542"/>
                    <a:pt x="943902" y="2663685"/>
                    <a:pt x="943712" y="2660827"/>
                  </a:cubicBezTo>
                  <a:cubicBezTo>
                    <a:pt x="949427" y="2662065"/>
                    <a:pt x="951332" y="2659494"/>
                    <a:pt x="953237" y="2656827"/>
                  </a:cubicBezTo>
                  <a:close/>
                  <a:moveTo>
                    <a:pt x="942093" y="2682830"/>
                  </a:moveTo>
                  <a:cubicBezTo>
                    <a:pt x="951141" y="2675877"/>
                    <a:pt x="954570" y="2687688"/>
                    <a:pt x="965715" y="2687688"/>
                  </a:cubicBezTo>
                  <a:cubicBezTo>
                    <a:pt x="961809" y="2693021"/>
                    <a:pt x="958476" y="2690164"/>
                    <a:pt x="952475" y="2691497"/>
                  </a:cubicBezTo>
                  <a:cubicBezTo>
                    <a:pt x="951046" y="2687116"/>
                    <a:pt x="948474" y="2683592"/>
                    <a:pt x="942093" y="2682830"/>
                  </a:cubicBezTo>
                  <a:close/>
                  <a:moveTo>
                    <a:pt x="958952" y="2704547"/>
                  </a:moveTo>
                  <a:cubicBezTo>
                    <a:pt x="960000" y="2708166"/>
                    <a:pt x="964095" y="2709595"/>
                    <a:pt x="967620" y="2711500"/>
                  </a:cubicBezTo>
                  <a:cubicBezTo>
                    <a:pt x="966858" y="2713500"/>
                    <a:pt x="964191" y="2713786"/>
                    <a:pt x="963619" y="2715882"/>
                  </a:cubicBezTo>
                  <a:cubicBezTo>
                    <a:pt x="959619" y="2712834"/>
                    <a:pt x="957523" y="2708547"/>
                    <a:pt x="949427" y="2708547"/>
                  </a:cubicBezTo>
                  <a:cubicBezTo>
                    <a:pt x="952284" y="2706928"/>
                    <a:pt x="954285" y="2704356"/>
                    <a:pt x="958952" y="2704547"/>
                  </a:cubicBezTo>
                  <a:close/>
                  <a:moveTo>
                    <a:pt x="965429" y="2741313"/>
                  </a:moveTo>
                  <a:cubicBezTo>
                    <a:pt x="968572" y="2742933"/>
                    <a:pt x="971620" y="2744742"/>
                    <a:pt x="970382" y="2749600"/>
                  </a:cubicBezTo>
                  <a:cubicBezTo>
                    <a:pt x="968096" y="2747790"/>
                    <a:pt x="963714" y="2747600"/>
                    <a:pt x="961428" y="2745790"/>
                  </a:cubicBezTo>
                  <a:cubicBezTo>
                    <a:pt x="962286" y="2743695"/>
                    <a:pt x="964857" y="2743504"/>
                    <a:pt x="965429" y="2741313"/>
                  </a:cubicBezTo>
                  <a:close/>
                  <a:moveTo>
                    <a:pt x="966858" y="2722454"/>
                  </a:moveTo>
                  <a:cubicBezTo>
                    <a:pt x="966667" y="2717310"/>
                    <a:pt x="972382" y="2714453"/>
                    <a:pt x="976383" y="2718453"/>
                  </a:cubicBezTo>
                  <a:cubicBezTo>
                    <a:pt x="973049" y="2719692"/>
                    <a:pt x="972954" y="2724073"/>
                    <a:pt x="966858" y="2722454"/>
                  </a:cubicBezTo>
                  <a:close/>
                  <a:moveTo>
                    <a:pt x="974859" y="2738837"/>
                  </a:moveTo>
                  <a:cubicBezTo>
                    <a:pt x="981336" y="2739885"/>
                    <a:pt x="979240" y="2743218"/>
                    <a:pt x="977907" y="2746933"/>
                  </a:cubicBezTo>
                  <a:cubicBezTo>
                    <a:pt x="974001" y="2746457"/>
                    <a:pt x="974287" y="2742742"/>
                    <a:pt x="974859" y="2738837"/>
                  </a:cubicBezTo>
                  <a:close/>
                  <a:moveTo>
                    <a:pt x="1001338" y="2729788"/>
                  </a:moveTo>
                  <a:cubicBezTo>
                    <a:pt x="1004386" y="2732074"/>
                    <a:pt x="1008387" y="2733598"/>
                    <a:pt x="1008101" y="2738170"/>
                  </a:cubicBezTo>
                  <a:cubicBezTo>
                    <a:pt x="999243" y="2738646"/>
                    <a:pt x="998671" y="2734074"/>
                    <a:pt x="1001338" y="2729788"/>
                  </a:cubicBezTo>
                  <a:close/>
                  <a:moveTo>
                    <a:pt x="1017245" y="2540145"/>
                  </a:moveTo>
                  <a:cubicBezTo>
                    <a:pt x="1016388" y="2543765"/>
                    <a:pt x="1014483" y="2546432"/>
                    <a:pt x="1012863" y="2549289"/>
                  </a:cubicBezTo>
                  <a:cubicBezTo>
                    <a:pt x="1006672" y="2548242"/>
                    <a:pt x="1008863" y="2536812"/>
                    <a:pt x="1017245" y="2540145"/>
                  </a:cubicBezTo>
                  <a:close/>
                  <a:moveTo>
                    <a:pt x="1024484" y="2591104"/>
                  </a:moveTo>
                  <a:cubicBezTo>
                    <a:pt x="1024103" y="2586627"/>
                    <a:pt x="1033342" y="2585103"/>
                    <a:pt x="1023150" y="2584722"/>
                  </a:cubicBezTo>
                  <a:cubicBezTo>
                    <a:pt x="1023912" y="2581579"/>
                    <a:pt x="1028389" y="2582055"/>
                    <a:pt x="1029151" y="2578817"/>
                  </a:cubicBezTo>
                  <a:cubicBezTo>
                    <a:pt x="1031151" y="2585294"/>
                    <a:pt x="1040581" y="2592533"/>
                    <a:pt x="1036962" y="2598343"/>
                  </a:cubicBezTo>
                  <a:cubicBezTo>
                    <a:pt x="1032199" y="2596438"/>
                    <a:pt x="1034771" y="2589104"/>
                    <a:pt x="1024484" y="2591104"/>
                  </a:cubicBezTo>
                  <a:close/>
                  <a:moveTo>
                    <a:pt x="1020769" y="2666542"/>
                  </a:moveTo>
                  <a:cubicBezTo>
                    <a:pt x="1018102" y="2665018"/>
                    <a:pt x="1017150" y="2662351"/>
                    <a:pt x="1017626" y="2658446"/>
                  </a:cubicBezTo>
                  <a:cubicBezTo>
                    <a:pt x="1019055" y="2659398"/>
                    <a:pt x="1020483" y="2660351"/>
                    <a:pt x="1022960" y="2660446"/>
                  </a:cubicBezTo>
                  <a:cubicBezTo>
                    <a:pt x="1023627" y="2663780"/>
                    <a:pt x="1021531" y="2664446"/>
                    <a:pt x="1020769" y="2666542"/>
                  </a:cubicBezTo>
                  <a:close/>
                  <a:moveTo>
                    <a:pt x="1032771" y="2579103"/>
                  </a:moveTo>
                  <a:cubicBezTo>
                    <a:pt x="1038581" y="2572626"/>
                    <a:pt x="1032390" y="2574530"/>
                    <a:pt x="1033818" y="2565005"/>
                  </a:cubicBezTo>
                  <a:cubicBezTo>
                    <a:pt x="1042962" y="2563482"/>
                    <a:pt x="1035342" y="2574626"/>
                    <a:pt x="1038962" y="2570149"/>
                  </a:cubicBezTo>
                  <a:cubicBezTo>
                    <a:pt x="1042010" y="2571578"/>
                    <a:pt x="1038390" y="2580722"/>
                    <a:pt x="1032771" y="2579103"/>
                  </a:cubicBezTo>
                  <a:close/>
                  <a:moveTo>
                    <a:pt x="977335" y="1009383"/>
                  </a:moveTo>
                  <a:cubicBezTo>
                    <a:pt x="976287" y="1013097"/>
                    <a:pt x="980478" y="1013002"/>
                    <a:pt x="978573" y="1017288"/>
                  </a:cubicBezTo>
                  <a:cubicBezTo>
                    <a:pt x="974001" y="1015764"/>
                    <a:pt x="971144" y="1012811"/>
                    <a:pt x="968001" y="1010240"/>
                  </a:cubicBezTo>
                  <a:cubicBezTo>
                    <a:pt x="969906" y="1008620"/>
                    <a:pt x="971525" y="1009954"/>
                    <a:pt x="977335" y="1009383"/>
                  </a:cubicBezTo>
                  <a:close/>
                  <a:moveTo>
                    <a:pt x="972858" y="994809"/>
                  </a:moveTo>
                  <a:cubicBezTo>
                    <a:pt x="973144" y="997571"/>
                    <a:pt x="970477" y="1002524"/>
                    <a:pt x="976097" y="1001286"/>
                  </a:cubicBezTo>
                  <a:cubicBezTo>
                    <a:pt x="976478" y="1003858"/>
                    <a:pt x="974192" y="1003858"/>
                    <a:pt x="973906" y="1005858"/>
                  </a:cubicBezTo>
                  <a:cubicBezTo>
                    <a:pt x="966572" y="1005858"/>
                    <a:pt x="969429" y="998238"/>
                    <a:pt x="963429" y="997190"/>
                  </a:cubicBezTo>
                  <a:cubicBezTo>
                    <a:pt x="964000" y="993857"/>
                    <a:pt x="968382" y="994238"/>
                    <a:pt x="972858" y="994809"/>
                  </a:cubicBezTo>
                  <a:close/>
                  <a:moveTo>
                    <a:pt x="958380" y="1041006"/>
                  </a:moveTo>
                  <a:cubicBezTo>
                    <a:pt x="957237" y="1046911"/>
                    <a:pt x="955332" y="1046911"/>
                    <a:pt x="961428" y="1049102"/>
                  </a:cubicBezTo>
                  <a:cubicBezTo>
                    <a:pt x="958952" y="1055769"/>
                    <a:pt x="947427" y="1048911"/>
                    <a:pt x="944760" y="1049483"/>
                  </a:cubicBezTo>
                  <a:cubicBezTo>
                    <a:pt x="948855" y="1046149"/>
                    <a:pt x="951618" y="1041577"/>
                    <a:pt x="958380" y="1041006"/>
                  </a:cubicBezTo>
                  <a:close/>
                  <a:moveTo>
                    <a:pt x="942474" y="1031957"/>
                  </a:moveTo>
                  <a:cubicBezTo>
                    <a:pt x="944379" y="1027480"/>
                    <a:pt x="946950" y="1034338"/>
                    <a:pt x="951618" y="1032623"/>
                  </a:cubicBezTo>
                  <a:cubicBezTo>
                    <a:pt x="949427" y="1036148"/>
                    <a:pt x="946093" y="1043482"/>
                    <a:pt x="940092" y="1038148"/>
                  </a:cubicBezTo>
                  <a:cubicBezTo>
                    <a:pt x="940092" y="1036052"/>
                    <a:pt x="947998" y="1033957"/>
                    <a:pt x="942474" y="1031957"/>
                  </a:cubicBezTo>
                  <a:close/>
                  <a:moveTo>
                    <a:pt x="941902" y="1065009"/>
                  </a:moveTo>
                  <a:cubicBezTo>
                    <a:pt x="943807" y="1065390"/>
                    <a:pt x="940378" y="1074534"/>
                    <a:pt x="935711" y="1073962"/>
                  </a:cubicBezTo>
                  <a:cubicBezTo>
                    <a:pt x="934568" y="1067866"/>
                    <a:pt x="940569" y="1068819"/>
                    <a:pt x="941902" y="1065009"/>
                  </a:cubicBezTo>
                  <a:close/>
                  <a:moveTo>
                    <a:pt x="933425" y="1304086"/>
                  </a:moveTo>
                  <a:cubicBezTo>
                    <a:pt x="931139" y="1310849"/>
                    <a:pt x="926186" y="1314849"/>
                    <a:pt x="917804" y="1315611"/>
                  </a:cubicBezTo>
                  <a:cubicBezTo>
                    <a:pt x="922566" y="1311325"/>
                    <a:pt x="926376" y="1306086"/>
                    <a:pt x="933425" y="1304086"/>
                  </a:cubicBezTo>
                  <a:close/>
                  <a:moveTo>
                    <a:pt x="930663" y="1042148"/>
                  </a:moveTo>
                  <a:cubicBezTo>
                    <a:pt x="939235" y="1041386"/>
                    <a:pt x="939426" y="1051197"/>
                    <a:pt x="930186" y="1048435"/>
                  </a:cubicBezTo>
                  <a:cubicBezTo>
                    <a:pt x="930377" y="1046339"/>
                    <a:pt x="930567" y="1044244"/>
                    <a:pt x="930663" y="1042148"/>
                  </a:cubicBezTo>
                  <a:close/>
                  <a:moveTo>
                    <a:pt x="907231" y="1458296"/>
                  </a:moveTo>
                  <a:cubicBezTo>
                    <a:pt x="906469" y="1460391"/>
                    <a:pt x="902564" y="1459248"/>
                    <a:pt x="899802" y="1459344"/>
                  </a:cubicBezTo>
                  <a:cubicBezTo>
                    <a:pt x="899230" y="1456295"/>
                    <a:pt x="896087" y="1455152"/>
                    <a:pt x="896658" y="1451247"/>
                  </a:cubicBezTo>
                  <a:cubicBezTo>
                    <a:pt x="903135" y="1451343"/>
                    <a:pt x="902373" y="1456867"/>
                    <a:pt x="907231" y="1458296"/>
                  </a:cubicBezTo>
                  <a:close/>
                  <a:moveTo>
                    <a:pt x="927900" y="1004144"/>
                  </a:moveTo>
                  <a:cubicBezTo>
                    <a:pt x="929139" y="1009287"/>
                    <a:pt x="925900" y="1009954"/>
                    <a:pt x="923614" y="1011764"/>
                  </a:cubicBezTo>
                  <a:cubicBezTo>
                    <a:pt x="919709" y="1006715"/>
                    <a:pt x="916947" y="1000810"/>
                    <a:pt x="907898" y="999572"/>
                  </a:cubicBezTo>
                  <a:cubicBezTo>
                    <a:pt x="913327" y="992047"/>
                    <a:pt x="920661" y="1003572"/>
                    <a:pt x="927900" y="1004144"/>
                  </a:cubicBezTo>
                  <a:close/>
                  <a:moveTo>
                    <a:pt x="904278" y="1049673"/>
                  </a:moveTo>
                  <a:cubicBezTo>
                    <a:pt x="907517" y="1050150"/>
                    <a:pt x="908279" y="1048054"/>
                    <a:pt x="911708" y="1048625"/>
                  </a:cubicBezTo>
                  <a:cubicBezTo>
                    <a:pt x="909041" y="1051673"/>
                    <a:pt x="905326" y="1053483"/>
                    <a:pt x="900278" y="1054055"/>
                  </a:cubicBezTo>
                  <a:cubicBezTo>
                    <a:pt x="901992" y="1049292"/>
                    <a:pt x="895420" y="1050721"/>
                    <a:pt x="897135" y="1045958"/>
                  </a:cubicBezTo>
                  <a:cubicBezTo>
                    <a:pt x="902278" y="1045196"/>
                    <a:pt x="900659" y="1049388"/>
                    <a:pt x="904278" y="1049673"/>
                  </a:cubicBezTo>
                  <a:close/>
                  <a:moveTo>
                    <a:pt x="900564" y="1125111"/>
                  </a:moveTo>
                  <a:cubicBezTo>
                    <a:pt x="898754" y="1127302"/>
                    <a:pt x="897420" y="1129874"/>
                    <a:pt x="892848" y="1129302"/>
                  </a:cubicBezTo>
                  <a:cubicBezTo>
                    <a:pt x="891515" y="1127778"/>
                    <a:pt x="891134" y="1125588"/>
                    <a:pt x="891515" y="1122921"/>
                  </a:cubicBezTo>
                  <a:cubicBezTo>
                    <a:pt x="893515" y="1124254"/>
                    <a:pt x="896277" y="1125207"/>
                    <a:pt x="900564" y="1125111"/>
                  </a:cubicBezTo>
                  <a:close/>
                  <a:moveTo>
                    <a:pt x="850748" y="1599170"/>
                  </a:moveTo>
                  <a:cubicBezTo>
                    <a:pt x="850938" y="1603266"/>
                    <a:pt x="849605" y="1605838"/>
                    <a:pt x="844747" y="1605076"/>
                  </a:cubicBezTo>
                  <a:cubicBezTo>
                    <a:pt x="844557" y="1600885"/>
                    <a:pt x="844652" y="1597075"/>
                    <a:pt x="850748" y="1599170"/>
                  </a:cubicBezTo>
                  <a:close/>
                  <a:moveTo>
                    <a:pt x="836175" y="1596503"/>
                  </a:moveTo>
                  <a:cubicBezTo>
                    <a:pt x="837984" y="1589360"/>
                    <a:pt x="841985" y="1584311"/>
                    <a:pt x="850081" y="1583359"/>
                  </a:cubicBezTo>
                  <a:cubicBezTo>
                    <a:pt x="849129" y="1591360"/>
                    <a:pt x="843128" y="1594408"/>
                    <a:pt x="836175" y="1596503"/>
                  </a:cubicBezTo>
                  <a:close/>
                  <a:moveTo>
                    <a:pt x="854748" y="1544211"/>
                  </a:moveTo>
                  <a:cubicBezTo>
                    <a:pt x="858273" y="1539258"/>
                    <a:pt x="853986" y="1538782"/>
                    <a:pt x="853701" y="1533067"/>
                  </a:cubicBezTo>
                  <a:cubicBezTo>
                    <a:pt x="860559" y="1534877"/>
                    <a:pt x="861987" y="1540782"/>
                    <a:pt x="863797" y="1546402"/>
                  </a:cubicBezTo>
                  <a:cubicBezTo>
                    <a:pt x="859416" y="1546783"/>
                    <a:pt x="860082" y="1543354"/>
                    <a:pt x="854748" y="1544211"/>
                  </a:cubicBezTo>
                  <a:close/>
                  <a:moveTo>
                    <a:pt x="855701" y="1605838"/>
                  </a:moveTo>
                  <a:cubicBezTo>
                    <a:pt x="857320" y="1605648"/>
                    <a:pt x="857415" y="1606600"/>
                    <a:pt x="857415" y="1607552"/>
                  </a:cubicBezTo>
                  <a:cubicBezTo>
                    <a:pt x="860749" y="1606410"/>
                    <a:pt x="860940" y="1600790"/>
                    <a:pt x="864940" y="1604886"/>
                  </a:cubicBezTo>
                  <a:cubicBezTo>
                    <a:pt x="864464" y="1608886"/>
                    <a:pt x="857606" y="1606600"/>
                    <a:pt x="857130" y="1610601"/>
                  </a:cubicBezTo>
                  <a:cubicBezTo>
                    <a:pt x="855510" y="1610791"/>
                    <a:pt x="855510" y="1609839"/>
                    <a:pt x="855415" y="1608886"/>
                  </a:cubicBezTo>
                  <a:cubicBezTo>
                    <a:pt x="855606" y="1607934"/>
                    <a:pt x="855701" y="1606886"/>
                    <a:pt x="855701" y="1605838"/>
                  </a:cubicBezTo>
                  <a:close/>
                  <a:moveTo>
                    <a:pt x="861797" y="1499063"/>
                  </a:moveTo>
                  <a:cubicBezTo>
                    <a:pt x="860463" y="1501063"/>
                    <a:pt x="857701" y="1501635"/>
                    <a:pt x="854272" y="1501635"/>
                  </a:cubicBezTo>
                  <a:cubicBezTo>
                    <a:pt x="854558" y="1499444"/>
                    <a:pt x="854939" y="1497253"/>
                    <a:pt x="852748" y="1496777"/>
                  </a:cubicBezTo>
                  <a:cubicBezTo>
                    <a:pt x="853129" y="1493824"/>
                    <a:pt x="859511" y="1498586"/>
                    <a:pt x="861797" y="1499063"/>
                  </a:cubicBezTo>
                  <a:close/>
                  <a:moveTo>
                    <a:pt x="845128" y="1575072"/>
                  </a:moveTo>
                  <a:cubicBezTo>
                    <a:pt x="845128" y="1577835"/>
                    <a:pt x="842652" y="1578215"/>
                    <a:pt x="842842" y="1581264"/>
                  </a:cubicBezTo>
                  <a:cubicBezTo>
                    <a:pt x="839985" y="1580406"/>
                    <a:pt x="841604" y="1576215"/>
                    <a:pt x="835698" y="1577549"/>
                  </a:cubicBezTo>
                  <a:cubicBezTo>
                    <a:pt x="836556" y="1570691"/>
                    <a:pt x="839127" y="1574882"/>
                    <a:pt x="845128" y="1575072"/>
                  </a:cubicBezTo>
                  <a:close/>
                  <a:moveTo>
                    <a:pt x="819506" y="1622031"/>
                  </a:moveTo>
                  <a:cubicBezTo>
                    <a:pt x="820554" y="1620887"/>
                    <a:pt x="821601" y="1619649"/>
                    <a:pt x="821697" y="1617459"/>
                  </a:cubicBezTo>
                  <a:cubicBezTo>
                    <a:pt x="827697" y="1616601"/>
                    <a:pt x="827221" y="1620316"/>
                    <a:pt x="830650" y="1621269"/>
                  </a:cubicBezTo>
                  <a:cubicBezTo>
                    <a:pt x="833317" y="1623555"/>
                    <a:pt x="825602" y="1621364"/>
                    <a:pt x="819506" y="1622031"/>
                  </a:cubicBezTo>
                  <a:close/>
                  <a:moveTo>
                    <a:pt x="829793" y="1632318"/>
                  </a:moveTo>
                  <a:cubicBezTo>
                    <a:pt x="827793" y="1630889"/>
                    <a:pt x="825030" y="1629936"/>
                    <a:pt x="820744" y="1630032"/>
                  </a:cubicBezTo>
                  <a:cubicBezTo>
                    <a:pt x="819696" y="1625650"/>
                    <a:pt x="824649" y="1627174"/>
                    <a:pt x="824935" y="1624031"/>
                  </a:cubicBezTo>
                  <a:cubicBezTo>
                    <a:pt x="826840" y="1626507"/>
                    <a:pt x="829888" y="1628222"/>
                    <a:pt x="829793" y="1632318"/>
                  </a:cubicBezTo>
                  <a:close/>
                  <a:moveTo>
                    <a:pt x="824554" y="1603552"/>
                  </a:moveTo>
                  <a:cubicBezTo>
                    <a:pt x="825411" y="1599932"/>
                    <a:pt x="827221" y="1597265"/>
                    <a:pt x="828936" y="1594408"/>
                  </a:cubicBezTo>
                  <a:cubicBezTo>
                    <a:pt x="832555" y="1597361"/>
                    <a:pt x="833412" y="1605171"/>
                    <a:pt x="824554" y="1603552"/>
                  </a:cubicBezTo>
                  <a:close/>
                  <a:moveTo>
                    <a:pt x="823221" y="1521447"/>
                  </a:moveTo>
                  <a:cubicBezTo>
                    <a:pt x="827126" y="1521065"/>
                    <a:pt x="827983" y="1522875"/>
                    <a:pt x="830460" y="1523542"/>
                  </a:cubicBezTo>
                  <a:cubicBezTo>
                    <a:pt x="831984" y="1528400"/>
                    <a:pt x="826173" y="1526019"/>
                    <a:pt x="822840" y="1526114"/>
                  </a:cubicBezTo>
                  <a:cubicBezTo>
                    <a:pt x="823030" y="1524590"/>
                    <a:pt x="823125" y="1522970"/>
                    <a:pt x="823221" y="1521447"/>
                  </a:cubicBezTo>
                  <a:close/>
                  <a:moveTo>
                    <a:pt x="824840" y="1575168"/>
                  </a:moveTo>
                  <a:cubicBezTo>
                    <a:pt x="824364" y="1576977"/>
                    <a:pt x="825030" y="1578025"/>
                    <a:pt x="826459" y="1578406"/>
                  </a:cubicBezTo>
                  <a:cubicBezTo>
                    <a:pt x="823602" y="1584502"/>
                    <a:pt x="822744" y="1577644"/>
                    <a:pt x="817220" y="1577739"/>
                  </a:cubicBezTo>
                  <a:cubicBezTo>
                    <a:pt x="817887" y="1574977"/>
                    <a:pt x="820649" y="1574406"/>
                    <a:pt x="824840" y="1575168"/>
                  </a:cubicBezTo>
                  <a:close/>
                  <a:moveTo>
                    <a:pt x="817601" y="1623459"/>
                  </a:moveTo>
                  <a:cubicBezTo>
                    <a:pt x="815982" y="1622602"/>
                    <a:pt x="814458" y="1621840"/>
                    <a:pt x="814172" y="1620030"/>
                  </a:cubicBezTo>
                  <a:cubicBezTo>
                    <a:pt x="812553" y="1620602"/>
                    <a:pt x="810838" y="1621173"/>
                    <a:pt x="810267" y="1622888"/>
                  </a:cubicBezTo>
                  <a:cubicBezTo>
                    <a:pt x="808171" y="1622411"/>
                    <a:pt x="809409" y="1621173"/>
                    <a:pt x="810362" y="1621269"/>
                  </a:cubicBezTo>
                  <a:cubicBezTo>
                    <a:pt x="809695" y="1619364"/>
                    <a:pt x="808266" y="1617935"/>
                    <a:pt x="805123" y="1617744"/>
                  </a:cubicBezTo>
                  <a:cubicBezTo>
                    <a:pt x="806647" y="1614791"/>
                    <a:pt x="810362" y="1613934"/>
                    <a:pt x="814648" y="1613744"/>
                  </a:cubicBezTo>
                  <a:cubicBezTo>
                    <a:pt x="813791" y="1618316"/>
                    <a:pt x="818363" y="1618887"/>
                    <a:pt x="817601" y="1623459"/>
                  </a:cubicBezTo>
                  <a:close/>
                  <a:moveTo>
                    <a:pt x="801980" y="1559261"/>
                  </a:moveTo>
                  <a:cubicBezTo>
                    <a:pt x="807885" y="1558880"/>
                    <a:pt x="805790" y="1564404"/>
                    <a:pt x="812838" y="1563166"/>
                  </a:cubicBezTo>
                  <a:cubicBezTo>
                    <a:pt x="813981" y="1568690"/>
                    <a:pt x="798741" y="1564785"/>
                    <a:pt x="801980" y="1559261"/>
                  </a:cubicBezTo>
                  <a:close/>
                  <a:moveTo>
                    <a:pt x="796170" y="1612410"/>
                  </a:moveTo>
                  <a:cubicBezTo>
                    <a:pt x="798646" y="1612601"/>
                    <a:pt x="801123" y="1612791"/>
                    <a:pt x="803504" y="1612982"/>
                  </a:cubicBezTo>
                  <a:cubicBezTo>
                    <a:pt x="803790" y="1617173"/>
                    <a:pt x="800551" y="1617935"/>
                    <a:pt x="795789" y="1617173"/>
                  </a:cubicBezTo>
                  <a:cubicBezTo>
                    <a:pt x="795979" y="1615553"/>
                    <a:pt x="796074" y="1614030"/>
                    <a:pt x="796170" y="1612410"/>
                  </a:cubicBezTo>
                  <a:close/>
                  <a:moveTo>
                    <a:pt x="794931" y="1654892"/>
                  </a:moveTo>
                  <a:cubicBezTo>
                    <a:pt x="784168" y="1652034"/>
                    <a:pt x="789883" y="1649367"/>
                    <a:pt x="780263" y="1653844"/>
                  </a:cubicBezTo>
                  <a:cubicBezTo>
                    <a:pt x="777501" y="1648510"/>
                    <a:pt x="789597" y="1646986"/>
                    <a:pt x="780834" y="1646034"/>
                  </a:cubicBezTo>
                  <a:cubicBezTo>
                    <a:pt x="781025" y="1642890"/>
                    <a:pt x="785978" y="1644414"/>
                    <a:pt x="784930" y="1640033"/>
                  </a:cubicBezTo>
                  <a:cubicBezTo>
                    <a:pt x="786454" y="1641366"/>
                    <a:pt x="788931" y="1642033"/>
                    <a:pt x="792169" y="1642128"/>
                  </a:cubicBezTo>
                  <a:cubicBezTo>
                    <a:pt x="790264" y="1643557"/>
                    <a:pt x="788264" y="1644986"/>
                    <a:pt x="786359" y="1646415"/>
                  </a:cubicBezTo>
                  <a:cubicBezTo>
                    <a:pt x="788264" y="1651368"/>
                    <a:pt x="792836" y="1645176"/>
                    <a:pt x="797313" y="1647177"/>
                  </a:cubicBezTo>
                  <a:cubicBezTo>
                    <a:pt x="797789" y="1651082"/>
                    <a:pt x="793788" y="1650415"/>
                    <a:pt x="794931" y="1654892"/>
                  </a:cubicBezTo>
                  <a:close/>
                  <a:moveTo>
                    <a:pt x="782454" y="1674513"/>
                  </a:moveTo>
                  <a:cubicBezTo>
                    <a:pt x="781406" y="1675656"/>
                    <a:pt x="780358" y="1676894"/>
                    <a:pt x="780263" y="1679085"/>
                  </a:cubicBezTo>
                  <a:cubicBezTo>
                    <a:pt x="772643" y="1680895"/>
                    <a:pt x="773024" y="1663750"/>
                    <a:pt x="779501" y="1664798"/>
                  </a:cubicBezTo>
                  <a:cubicBezTo>
                    <a:pt x="781025" y="1670227"/>
                    <a:pt x="772167" y="1674799"/>
                    <a:pt x="782454" y="1674513"/>
                  </a:cubicBezTo>
                  <a:close/>
                  <a:moveTo>
                    <a:pt x="792264" y="1541163"/>
                  </a:moveTo>
                  <a:cubicBezTo>
                    <a:pt x="795598" y="1541163"/>
                    <a:pt x="795979" y="1543354"/>
                    <a:pt x="799503" y="1543259"/>
                  </a:cubicBezTo>
                  <a:cubicBezTo>
                    <a:pt x="801123" y="1548974"/>
                    <a:pt x="787978" y="1546688"/>
                    <a:pt x="792264" y="1541163"/>
                  </a:cubicBezTo>
                  <a:close/>
                  <a:moveTo>
                    <a:pt x="780168" y="1630127"/>
                  </a:moveTo>
                  <a:cubicBezTo>
                    <a:pt x="786930" y="1632318"/>
                    <a:pt x="785692" y="1626602"/>
                    <a:pt x="791407" y="1627841"/>
                  </a:cubicBezTo>
                  <a:cubicBezTo>
                    <a:pt x="787883" y="1630032"/>
                    <a:pt x="785502" y="1633175"/>
                    <a:pt x="783406" y="1636699"/>
                  </a:cubicBezTo>
                  <a:cubicBezTo>
                    <a:pt x="777786" y="1637842"/>
                    <a:pt x="780358" y="1632984"/>
                    <a:pt x="780168" y="1630127"/>
                  </a:cubicBezTo>
                  <a:close/>
                  <a:moveTo>
                    <a:pt x="774167" y="1636032"/>
                  </a:moveTo>
                  <a:cubicBezTo>
                    <a:pt x="775596" y="1636985"/>
                    <a:pt x="777024" y="1637937"/>
                    <a:pt x="779596" y="1638032"/>
                  </a:cubicBezTo>
                  <a:cubicBezTo>
                    <a:pt x="780168" y="1641366"/>
                    <a:pt x="778072" y="1642128"/>
                    <a:pt x="777310" y="1644128"/>
                  </a:cubicBezTo>
                  <a:cubicBezTo>
                    <a:pt x="773310" y="1643652"/>
                    <a:pt x="773595" y="1639937"/>
                    <a:pt x="774167" y="1636032"/>
                  </a:cubicBezTo>
                  <a:close/>
                  <a:moveTo>
                    <a:pt x="771024" y="1678419"/>
                  </a:moveTo>
                  <a:cubicBezTo>
                    <a:pt x="766928" y="1690420"/>
                    <a:pt x="781406" y="1683943"/>
                    <a:pt x="779310" y="1691658"/>
                  </a:cubicBezTo>
                  <a:cubicBezTo>
                    <a:pt x="789121" y="1692992"/>
                    <a:pt x="782644" y="1678133"/>
                    <a:pt x="793026" y="1680038"/>
                  </a:cubicBezTo>
                  <a:cubicBezTo>
                    <a:pt x="789121" y="1685657"/>
                    <a:pt x="789026" y="1686419"/>
                    <a:pt x="792074" y="1692611"/>
                  </a:cubicBezTo>
                  <a:cubicBezTo>
                    <a:pt x="807695" y="1695087"/>
                    <a:pt x="809314" y="1682895"/>
                    <a:pt x="816839" y="1681848"/>
                  </a:cubicBezTo>
                  <a:cubicBezTo>
                    <a:pt x="818172" y="1676990"/>
                    <a:pt x="813315" y="1675466"/>
                    <a:pt x="817506" y="1672418"/>
                  </a:cubicBezTo>
                  <a:cubicBezTo>
                    <a:pt x="810743" y="1670703"/>
                    <a:pt x="811029" y="1676037"/>
                    <a:pt x="807885" y="1678037"/>
                  </a:cubicBezTo>
                  <a:cubicBezTo>
                    <a:pt x="799313" y="1673465"/>
                    <a:pt x="791026" y="1671941"/>
                    <a:pt x="787407" y="1679657"/>
                  </a:cubicBezTo>
                  <a:cubicBezTo>
                    <a:pt x="779120" y="1672418"/>
                    <a:pt x="794265" y="1672418"/>
                    <a:pt x="786740" y="1663845"/>
                  </a:cubicBezTo>
                  <a:cubicBezTo>
                    <a:pt x="795693" y="1665179"/>
                    <a:pt x="799503" y="1672418"/>
                    <a:pt x="806838" y="1666893"/>
                  </a:cubicBezTo>
                  <a:cubicBezTo>
                    <a:pt x="809314" y="1669370"/>
                    <a:pt x="807885" y="1672037"/>
                    <a:pt x="802837" y="1671370"/>
                  </a:cubicBezTo>
                  <a:cubicBezTo>
                    <a:pt x="803028" y="1675085"/>
                    <a:pt x="810838" y="1672894"/>
                    <a:pt x="811981" y="1672037"/>
                  </a:cubicBezTo>
                  <a:cubicBezTo>
                    <a:pt x="810648" y="1670513"/>
                    <a:pt x="810267" y="1668322"/>
                    <a:pt x="810648" y="1665655"/>
                  </a:cubicBezTo>
                  <a:cubicBezTo>
                    <a:pt x="816267" y="1666036"/>
                    <a:pt x="817506" y="1669465"/>
                    <a:pt x="821316" y="1671180"/>
                  </a:cubicBezTo>
                  <a:cubicBezTo>
                    <a:pt x="829412" y="1664131"/>
                    <a:pt x="819982" y="1662226"/>
                    <a:pt x="824459" y="1652511"/>
                  </a:cubicBezTo>
                  <a:cubicBezTo>
                    <a:pt x="816077" y="1652034"/>
                    <a:pt x="822078" y="1665845"/>
                    <a:pt x="810838" y="1662512"/>
                  </a:cubicBezTo>
                  <a:cubicBezTo>
                    <a:pt x="809790" y="1658130"/>
                    <a:pt x="814743" y="1659654"/>
                    <a:pt x="815029" y="1656511"/>
                  </a:cubicBezTo>
                  <a:cubicBezTo>
                    <a:pt x="811981" y="1650986"/>
                    <a:pt x="808362" y="1658702"/>
                    <a:pt x="803885" y="1657273"/>
                  </a:cubicBezTo>
                  <a:cubicBezTo>
                    <a:pt x="807314" y="1650129"/>
                    <a:pt x="802742" y="1651939"/>
                    <a:pt x="802932" y="1644605"/>
                  </a:cubicBezTo>
                  <a:cubicBezTo>
                    <a:pt x="809981" y="1644224"/>
                    <a:pt x="810933" y="1637937"/>
                    <a:pt x="814743" y="1634413"/>
                  </a:cubicBezTo>
                  <a:cubicBezTo>
                    <a:pt x="820744" y="1634413"/>
                    <a:pt x="823411" y="1636890"/>
                    <a:pt x="823506" y="1641366"/>
                  </a:cubicBezTo>
                  <a:cubicBezTo>
                    <a:pt x="821982" y="1640033"/>
                    <a:pt x="819411" y="1639366"/>
                    <a:pt x="816267" y="1639271"/>
                  </a:cubicBezTo>
                  <a:cubicBezTo>
                    <a:pt x="818077" y="1652130"/>
                    <a:pt x="830555" y="1639937"/>
                    <a:pt x="838080" y="1644033"/>
                  </a:cubicBezTo>
                  <a:cubicBezTo>
                    <a:pt x="840366" y="1638890"/>
                    <a:pt x="832555" y="1641176"/>
                    <a:pt x="829126" y="1640223"/>
                  </a:cubicBezTo>
                  <a:cubicBezTo>
                    <a:pt x="829221" y="1638699"/>
                    <a:pt x="829317" y="1637080"/>
                    <a:pt x="829507" y="1635556"/>
                  </a:cubicBezTo>
                  <a:cubicBezTo>
                    <a:pt x="833031" y="1632794"/>
                    <a:pt x="835603" y="1637366"/>
                    <a:pt x="838461" y="1639366"/>
                  </a:cubicBezTo>
                  <a:cubicBezTo>
                    <a:pt x="844938" y="1639271"/>
                    <a:pt x="843223" y="1635365"/>
                    <a:pt x="849605" y="1638604"/>
                  </a:cubicBezTo>
                  <a:cubicBezTo>
                    <a:pt x="848081" y="1633841"/>
                    <a:pt x="846462" y="1631460"/>
                    <a:pt x="840747" y="1633175"/>
                  </a:cubicBezTo>
                  <a:cubicBezTo>
                    <a:pt x="845890" y="1625269"/>
                    <a:pt x="848557" y="1637461"/>
                    <a:pt x="855225" y="1637366"/>
                  </a:cubicBezTo>
                  <a:cubicBezTo>
                    <a:pt x="857415" y="1637270"/>
                    <a:pt x="856939" y="1634603"/>
                    <a:pt x="857415" y="1632794"/>
                  </a:cubicBezTo>
                  <a:cubicBezTo>
                    <a:pt x="846176" y="1628984"/>
                    <a:pt x="859130" y="1624793"/>
                    <a:pt x="847128" y="1622602"/>
                  </a:cubicBezTo>
                  <a:cubicBezTo>
                    <a:pt x="843318" y="1623269"/>
                    <a:pt x="845985" y="1630508"/>
                    <a:pt x="839318" y="1628317"/>
                  </a:cubicBezTo>
                  <a:cubicBezTo>
                    <a:pt x="839985" y="1621364"/>
                    <a:pt x="836175" y="1617840"/>
                    <a:pt x="831126" y="1615077"/>
                  </a:cubicBezTo>
                  <a:cubicBezTo>
                    <a:pt x="832746" y="1613363"/>
                    <a:pt x="833793" y="1611077"/>
                    <a:pt x="833508" y="1607362"/>
                  </a:cubicBezTo>
                  <a:cubicBezTo>
                    <a:pt x="835127" y="1607172"/>
                    <a:pt x="835222" y="1608124"/>
                    <a:pt x="835222" y="1609077"/>
                  </a:cubicBezTo>
                  <a:cubicBezTo>
                    <a:pt x="836460" y="1609172"/>
                    <a:pt x="837699" y="1609267"/>
                    <a:pt x="838842" y="1609362"/>
                  </a:cubicBezTo>
                  <a:cubicBezTo>
                    <a:pt x="837603" y="1613268"/>
                    <a:pt x="835984" y="1614696"/>
                    <a:pt x="840080" y="1617363"/>
                  </a:cubicBezTo>
                  <a:cubicBezTo>
                    <a:pt x="843223" y="1616601"/>
                    <a:pt x="841509" y="1613839"/>
                    <a:pt x="838461" y="1614125"/>
                  </a:cubicBezTo>
                  <a:cubicBezTo>
                    <a:pt x="840175" y="1611934"/>
                    <a:pt x="844557" y="1612220"/>
                    <a:pt x="847890" y="1611648"/>
                  </a:cubicBezTo>
                  <a:cubicBezTo>
                    <a:pt x="846843" y="1614791"/>
                    <a:pt x="848843" y="1615839"/>
                    <a:pt x="849224" y="1618030"/>
                  </a:cubicBezTo>
                  <a:cubicBezTo>
                    <a:pt x="853605" y="1617840"/>
                    <a:pt x="853034" y="1612886"/>
                    <a:pt x="858749" y="1614030"/>
                  </a:cubicBezTo>
                  <a:cubicBezTo>
                    <a:pt x="858368" y="1618602"/>
                    <a:pt x="861130" y="1626412"/>
                    <a:pt x="869226" y="1622697"/>
                  </a:cubicBezTo>
                  <a:cubicBezTo>
                    <a:pt x="871989" y="1627365"/>
                    <a:pt x="871227" y="1626507"/>
                    <a:pt x="876180" y="1627936"/>
                  </a:cubicBezTo>
                  <a:cubicBezTo>
                    <a:pt x="876084" y="1632889"/>
                    <a:pt x="865893" y="1627841"/>
                    <a:pt x="868274" y="1635270"/>
                  </a:cubicBezTo>
                  <a:cubicBezTo>
                    <a:pt x="879228" y="1640128"/>
                    <a:pt x="877608" y="1656511"/>
                    <a:pt x="873703" y="1662416"/>
                  </a:cubicBezTo>
                  <a:cubicBezTo>
                    <a:pt x="870179" y="1661464"/>
                    <a:pt x="869322" y="1658702"/>
                    <a:pt x="864750" y="1658607"/>
                  </a:cubicBezTo>
                  <a:cubicBezTo>
                    <a:pt x="862368" y="1659083"/>
                    <a:pt x="866464" y="1667084"/>
                    <a:pt x="871512" y="1666989"/>
                  </a:cubicBezTo>
                  <a:cubicBezTo>
                    <a:pt x="868369" y="1671656"/>
                    <a:pt x="873608" y="1689086"/>
                    <a:pt x="862178" y="1693087"/>
                  </a:cubicBezTo>
                  <a:cubicBezTo>
                    <a:pt x="857987" y="1693659"/>
                    <a:pt x="859797" y="1689944"/>
                    <a:pt x="856939" y="1689563"/>
                  </a:cubicBezTo>
                  <a:cubicBezTo>
                    <a:pt x="850367" y="1689277"/>
                    <a:pt x="860463" y="1694992"/>
                    <a:pt x="854748" y="1694135"/>
                  </a:cubicBezTo>
                  <a:cubicBezTo>
                    <a:pt x="854844" y="1695944"/>
                    <a:pt x="857987" y="1695659"/>
                    <a:pt x="860082" y="1696135"/>
                  </a:cubicBezTo>
                  <a:cubicBezTo>
                    <a:pt x="855701" y="1700136"/>
                    <a:pt x="858844" y="1711661"/>
                    <a:pt x="847986" y="1709470"/>
                  </a:cubicBezTo>
                  <a:cubicBezTo>
                    <a:pt x="847795" y="1708136"/>
                    <a:pt x="848843" y="1708041"/>
                    <a:pt x="849986" y="1708041"/>
                  </a:cubicBezTo>
                  <a:cubicBezTo>
                    <a:pt x="848938" y="1706327"/>
                    <a:pt x="842366" y="1707660"/>
                    <a:pt x="843128" y="1701183"/>
                  </a:cubicBezTo>
                  <a:cubicBezTo>
                    <a:pt x="837318" y="1702517"/>
                    <a:pt x="831888" y="1698993"/>
                    <a:pt x="828078" y="1704803"/>
                  </a:cubicBezTo>
                  <a:cubicBezTo>
                    <a:pt x="828364" y="1706136"/>
                    <a:pt x="829793" y="1706517"/>
                    <a:pt x="829698" y="1708136"/>
                  </a:cubicBezTo>
                  <a:cubicBezTo>
                    <a:pt x="837222" y="1710518"/>
                    <a:pt x="837032" y="1705374"/>
                    <a:pt x="842747" y="1705946"/>
                  </a:cubicBezTo>
                  <a:cubicBezTo>
                    <a:pt x="843509" y="1714423"/>
                    <a:pt x="837889" y="1707089"/>
                    <a:pt x="835032" y="1710137"/>
                  </a:cubicBezTo>
                  <a:cubicBezTo>
                    <a:pt x="836175" y="1719186"/>
                    <a:pt x="855034" y="1715185"/>
                    <a:pt x="858082" y="1722900"/>
                  </a:cubicBezTo>
                  <a:cubicBezTo>
                    <a:pt x="856749" y="1724424"/>
                    <a:pt x="853701" y="1724234"/>
                    <a:pt x="854082" y="1727377"/>
                  </a:cubicBezTo>
                  <a:cubicBezTo>
                    <a:pt x="844080" y="1724424"/>
                    <a:pt x="833793" y="1729091"/>
                    <a:pt x="829412" y="1736521"/>
                  </a:cubicBezTo>
                  <a:cubicBezTo>
                    <a:pt x="825983" y="1728901"/>
                    <a:pt x="826269" y="1733949"/>
                    <a:pt x="820268" y="1735854"/>
                  </a:cubicBezTo>
                  <a:cubicBezTo>
                    <a:pt x="825030" y="1731568"/>
                    <a:pt x="817220" y="1727186"/>
                    <a:pt x="809886" y="1727186"/>
                  </a:cubicBezTo>
                  <a:cubicBezTo>
                    <a:pt x="810457" y="1724519"/>
                    <a:pt x="813315" y="1723853"/>
                    <a:pt x="817506" y="1724615"/>
                  </a:cubicBezTo>
                  <a:cubicBezTo>
                    <a:pt x="816458" y="1719757"/>
                    <a:pt x="819792" y="1718995"/>
                    <a:pt x="819982" y="1715376"/>
                  </a:cubicBezTo>
                  <a:cubicBezTo>
                    <a:pt x="817220" y="1717281"/>
                    <a:pt x="814839" y="1722234"/>
                    <a:pt x="810552" y="1717852"/>
                  </a:cubicBezTo>
                  <a:cubicBezTo>
                    <a:pt x="808171" y="1718043"/>
                    <a:pt x="808457" y="1720805"/>
                    <a:pt x="810267" y="1720995"/>
                  </a:cubicBezTo>
                  <a:cubicBezTo>
                    <a:pt x="803980" y="1724996"/>
                    <a:pt x="799218" y="1715280"/>
                    <a:pt x="794169" y="1713470"/>
                  </a:cubicBezTo>
                  <a:cubicBezTo>
                    <a:pt x="793693" y="1710803"/>
                    <a:pt x="795789" y="1710613"/>
                    <a:pt x="798075" y="1710613"/>
                  </a:cubicBezTo>
                  <a:cubicBezTo>
                    <a:pt x="797694" y="1708898"/>
                    <a:pt x="794455" y="1709280"/>
                    <a:pt x="794646" y="1707184"/>
                  </a:cubicBezTo>
                  <a:cubicBezTo>
                    <a:pt x="792074" y="1710327"/>
                    <a:pt x="789693" y="1713470"/>
                    <a:pt x="786645" y="1716042"/>
                  </a:cubicBezTo>
                  <a:cubicBezTo>
                    <a:pt x="791026" y="1714137"/>
                    <a:pt x="796265" y="1719376"/>
                    <a:pt x="798837" y="1726424"/>
                  </a:cubicBezTo>
                  <a:cubicBezTo>
                    <a:pt x="796836" y="1724996"/>
                    <a:pt x="794074" y="1724043"/>
                    <a:pt x="789788" y="1724234"/>
                  </a:cubicBezTo>
                  <a:cubicBezTo>
                    <a:pt x="791788" y="1727758"/>
                    <a:pt x="797313" y="1728520"/>
                    <a:pt x="794455" y="1735569"/>
                  </a:cubicBezTo>
                  <a:cubicBezTo>
                    <a:pt x="799027" y="1736140"/>
                    <a:pt x="802170" y="1735283"/>
                    <a:pt x="803885" y="1733092"/>
                  </a:cubicBezTo>
                  <a:cubicBezTo>
                    <a:pt x="803694" y="1728996"/>
                    <a:pt x="800551" y="1734997"/>
                    <a:pt x="796551" y="1732520"/>
                  </a:cubicBezTo>
                  <a:cubicBezTo>
                    <a:pt x="795312" y="1724424"/>
                    <a:pt x="805409" y="1728901"/>
                    <a:pt x="801027" y="1721852"/>
                  </a:cubicBezTo>
                  <a:cubicBezTo>
                    <a:pt x="806457" y="1724805"/>
                    <a:pt x="808266" y="1730330"/>
                    <a:pt x="815029" y="1732330"/>
                  </a:cubicBezTo>
                  <a:cubicBezTo>
                    <a:pt x="813505" y="1733568"/>
                    <a:pt x="812743" y="1735664"/>
                    <a:pt x="812743" y="1738426"/>
                  </a:cubicBezTo>
                  <a:cubicBezTo>
                    <a:pt x="809790" y="1741284"/>
                    <a:pt x="805218" y="1735092"/>
                    <a:pt x="803313" y="1740902"/>
                  </a:cubicBezTo>
                  <a:cubicBezTo>
                    <a:pt x="801599" y="1745665"/>
                    <a:pt x="809505" y="1743284"/>
                    <a:pt x="806361" y="1748999"/>
                  </a:cubicBezTo>
                  <a:cubicBezTo>
                    <a:pt x="800932" y="1744522"/>
                    <a:pt x="795789" y="1739950"/>
                    <a:pt x="784930" y="1739474"/>
                  </a:cubicBezTo>
                  <a:cubicBezTo>
                    <a:pt x="783978" y="1734044"/>
                    <a:pt x="792550" y="1738045"/>
                    <a:pt x="791026" y="1732044"/>
                  </a:cubicBezTo>
                  <a:cubicBezTo>
                    <a:pt x="789026" y="1734521"/>
                    <a:pt x="784930" y="1736235"/>
                    <a:pt x="781787" y="1732902"/>
                  </a:cubicBezTo>
                  <a:cubicBezTo>
                    <a:pt x="780549" y="1727758"/>
                    <a:pt x="787978" y="1731187"/>
                    <a:pt x="787692" y="1727091"/>
                  </a:cubicBezTo>
                  <a:cubicBezTo>
                    <a:pt x="784835" y="1723567"/>
                    <a:pt x="769023" y="1722138"/>
                    <a:pt x="763880" y="1725282"/>
                  </a:cubicBezTo>
                  <a:cubicBezTo>
                    <a:pt x="761975" y="1720043"/>
                    <a:pt x="769881" y="1724519"/>
                    <a:pt x="767976" y="1719281"/>
                  </a:cubicBezTo>
                  <a:cubicBezTo>
                    <a:pt x="774643" y="1718900"/>
                    <a:pt x="782835" y="1725091"/>
                    <a:pt x="788169" y="1720805"/>
                  </a:cubicBezTo>
                  <a:cubicBezTo>
                    <a:pt x="780930" y="1719471"/>
                    <a:pt x="783787" y="1718805"/>
                    <a:pt x="775691" y="1715185"/>
                  </a:cubicBezTo>
                  <a:cubicBezTo>
                    <a:pt x="788740" y="1708518"/>
                    <a:pt x="776358" y="1692706"/>
                    <a:pt x="766547" y="1689277"/>
                  </a:cubicBezTo>
                  <a:cubicBezTo>
                    <a:pt x="764832" y="1689372"/>
                    <a:pt x="763785" y="1690039"/>
                    <a:pt x="763118" y="1691087"/>
                  </a:cubicBezTo>
                  <a:cubicBezTo>
                    <a:pt x="763499" y="1688324"/>
                    <a:pt x="763785" y="1685657"/>
                    <a:pt x="764070" y="1682990"/>
                  </a:cubicBezTo>
                  <a:cubicBezTo>
                    <a:pt x="766071" y="1680800"/>
                    <a:pt x="768547" y="1679181"/>
                    <a:pt x="771024" y="1678419"/>
                  </a:cubicBezTo>
                  <a:close/>
                  <a:moveTo>
                    <a:pt x="796836" y="1678704"/>
                  </a:moveTo>
                  <a:cubicBezTo>
                    <a:pt x="801313" y="1678419"/>
                    <a:pt x="800551" y="1681848"/>
                    <a:pt x="805885" y="1680990"/>
                  </a:cubicBezTo>
                  <a:cubicBezTo>
                    <a:pt x="805314" y="1685943"/>
                    <a:pt x="801218" y="1687562"/>
                    <a:pt x="794455" y="1686419"/>
                  </a:cubicBezTo>
                  <a:cubicBezTo>
                    <a:pt x="793217" y="1681943"/>
                    <a:pt x="797313" y="1682514"/>
                    <a:pt x="796836" y="1678704"/>
                  </a:cubicBezTo>
                  <a:close/>
                  <a:moveTo>
                    <a:pt x="184665" y="2784080"/>
                  </a:moveTo>
                  <a:cubicBezTo>
                    <a:pt x="185617" y="2785890"/>
                    <a:pt x="191999" y="2790938"/>
                    <a:pt x="187141" y="2792082"/>
                  </a:cubicBezTo>
                  <a:cubicBezTo>
                    <a:pt x="185998" y="2791891"/>
                    <a:pt x="184760" y="2791796"/>
                    <a:pt x="183617" y="2791605"/>
                  </a:cubicBezTo>
                  <a:cubicBezTo>
                    <a:pt x="183903" y="2789034"/>
                    <a:pt x="184284" y="2786557"/>
                    <a:pt x="184665" y="2784080"/>
                  </a:cubicBezTo>
                  <a:close/>
                  <a:moveTo>
                    <a:pt x="175044" y="2813608"/>
                  </a:moveTo>
                  <a:cubicBezTo>
                    <a:pt x="171139" y="2811989"/>
                    <a:pt x="174663" y="2804083"/>
                    <a:pt x="179616" y="2806560"/>
                  </a:cubicBezTo>
                  <a:cubicBezTo>
                    <a:pt x="183617" y="2810846"/>
                    <a:pt x="177711" y="2811703"/>
                    <a:pt x="175044" y="2813608"/>
                  </a:cubicBezTo>
                  <a:close/>
                  <a:moveTo>
                    <a:pt x="173616" y="2861138"/>
                  </a:moveTo>
                  <a:cubicBezTo>
                    <a:pt x="171330" y="2862757"/>
                    <a:pt x="159233" y="2862471"/>
                    <a:pt x="163900" y="2866091"/>
                  </a:cubicBezTo>
                  <a:cubicBezTo>
                    <a:pt x="156375" y="2867520"/>
                    <a:pt x="159804" y="2857423"/>
                    <a:pt x="158757" y="2851613"/>
                  </a:cubicBezTo>
                  <a:cubicBezTo>
                    <a:pt x="162090" y="2850660"/>
                    <a:pt x="164567" y="2847517"/>
                    <a:pt x="167805" y="2851232"/>
                  </a:cubicBezTo>
                  <a:cubicBezTo>
                    <a:pt x="168282" y="2854756"/>
                    <a:pt x="164091" y="2852946"/>
                    <a:pt x="163614" y="2855328"/>
                  </a:cubicBezTo>
                  <a:cubicBezTo>
                    <a:pt x="166091" y="2855899"/>
                    <a:pt x="170758" y="2857423"/>
                    <a:pt x="173616" y="2861138"/>
                  </a:cubicBezTo>
                  <a:close/>
                  <a:moveTo>
                    <a:pt x="162376" y="2750457"/>
                  </a:moveTo>
                  <a:cubicBezTo>
                    <a:pt x="163519" y="2744076"/>
                    <a:pt x="170853" y="2747790"/>
                    <a:pt x="175235" y="2749029"/>
                  </a:cubicBezTo>
                  <a:cubicBezTo>
                    <a:pt x="172377" y="2751314"/>
                    <a:pt x="164853" y="2753029"/>
                    <a:pt x="162376" y="2750457"/>
                  </a:cubicBezTo>
                  <a:close/>
                  <a:moveTo>
                    <a:pt x="168853" y="2087898"/>
                  </a:moveTo>
                  <a:cubicBezTo>
                    <a:pt x="173901" y="2087612"/>
                    <a:pt x="183141" y="2092565"/>
                    <a:pt x="178188" y="2087041"/>
                  </a:cubicBezTo>
                  <a:cubicBezTo>
                    <a:pt x="189427" y="2083612"/>
                    <a:pt x="179045" y="2094566"/>
                    <a:pt x="172187" y="2092947"/>
                  </a:cubicBezTo>
                  <a:cubicBezTo>
                    <a:pt x="174949" y="2095518"/>
                    <a:pt x="174187" y="2102091"/>
                    <a:pt x="167996" y="2100471"/>
                  </a:cubicBezTo>
                  <a:cubicBezTo>
                    <a:pt x="167805" y="2098662"/>
                    <a:pt x="168567" y="2097709"/>
                    <a:pt x="170091" y="2097519"/>
                  </a:cubicBezTo>
                  <a:cubicBezTo>
                    <a:pt x="169710" y="2095328"/>
                    <a:pt x="165615" y="2095899"/>
                    <a:pt x="162852" y="2095423"/>
                  </a:cubicBezTo>
                  <a:cubicBezTo>
                    <a:pt x="162852" y="2090946"/>
                    <a:pt x="168567" y="2092089"/>
                    <a:pt x="168853" y="2087898"/>
                  </a:cubicBezTo>
                  <a:close/>
                  <a:moveTo>
                    <a:pt x="160947" y="2071611"/>
                  </a:moveTo>
                  <a:cubicBezTo>
                    <a:pt x="160757" y="2067515"/>
                    <a:pt x="162090" y="2064943"/>
                    <a:pt x="166948" y="2065800"/>
                  </a:cubicBezTo>
                  <a:cubicBezTo>
                    <a:pt x="167139" y="2069896"/>
                    <a:pt x="165710" y="2072373"/>
                    <a:pt x="160947" y="2071611"/>
                  </a:cubicBezTo>
                  <a:close/>
                  <a:moveTo>
                    <a:pt x="185712" y="2109711"/>
                  </a:moveTo>
                  <a:cubicBezTo>
                    <a:pt x="189046" y="2099900"/>
                    <a:pt x="178473" y="2100186"/>
                    <a:pt x="177711" y="2093423"/>
                  </a:cubicBezTo>
                  <a:cubicBezTo>
                    <a:pt x="182569" y="2093709"/>
                    <a:pt x="188475" y="2095042"/>
                    <a:pt x="188951" y="2091041"/>
                  </a:cubicBezTo>
                  <a:cubicBezTo>
                    <a:pt x="193809" y="2095899"/>
                    <a:pt x="187903" y="2094661"/>
                    <a:pt x="184950" y="2095518"/>
                  </a:cubicBezTo>
                  <a:cubicBezTo>
                    <a:pt x="188856" y="2096471"/>
                    <a:pt x="194190" y="2109234"/>
                    <a:pt x="185712" y="2109711"/>
                  </a:cubicBezTo>
                  <a:close/>
                  <a:moveTo>
                    <a:pt x="175616" y="2121522"/>
                  </a:moveTo>
                  <a:cubicBezTo>
                    <a:pt x="173044" y="2121141"/>
                    <a:pt x="170377" y="2120855"/>
                    <a:pt x="169996" y="2122665"/>
                  </a:cubicBezTo>
                  <a:cubicBezTo>
                    <a:pt x="173425" y="2128094"/>
                    <a:pt x="179616" y="2122188"/>
                    <a:pt x="183045" y="2122093"/>
                  </a:cubicBezTo>
                  <a:cubicBezTo>
                    <a:pt x="181045" y="2129808"/>
                    <a:pt x="178473" y="2126379"/>
                    <a:pt x="171425" y="2129142"/>
                  </a:cubicBezTo>
                  <a:cubicBezTo>
                    <a:pt x="172949" y="2124951"/>
                    <a:pt x="167805" y="2125808"/>
                    <a:pt x="166281" y="2123998"/>
                  </a:cubicBezTo>
                  <a:cubicBezTo>
                    <a:pt x="166472" y="2119045"/>
                    <a:pt x="175711" y="2112473"/>
                    <a:pt x="175616" y="2121522"/>
                  </a:cubicBezTo>
                  <a:close/>
                  <a:moveTo>
                    <a:pt x="183141" y="2144191"/>
                  </a:moveTo>
                  <a:cubicBezTo>
                    <a:pt x="181331" y="2148477"/>
                    <a:pt x="185427" y="2148477"/>
                    <a:pt x="184379" y="2152192"/>
                  </a:cubicBezTo>
                  <a:cubicBezTo>
                    <a:pt x="181902" y="2149049"/>
                    <a:pt x="175140" y="2149144"/>
                    <a:pt x="175806" y="2143715"/>
                  </a:cubicBezTo>
                  <a:cubicBezTo>
                    <a:pt x="179712" y="2141334"/>
                    <a:pt x="178188" y="2143905"/>
                    <a:pt x="183141" y="2144191"/>
                  </a:cubicBezTo>
                  <a:close/>
                  <a:moveTo>
                    <a:pt x="215049" y="2113235"/>
                  </a:moveTo>
                  <a:cubicBezTo>
                    <a:pt x="215621" y="2116188"/>
                    <a:pt x="216383" y="2119331"/>
                    <a:pt x="215811" y="2122093"/>
                  </a:cubicBezTo>
                  <a:cubicBezTo>
                    <a:pt x="214287" y="2121426"/>
                    <a:pt x="212382" y="2120760"/>
                    <a:pt x="209811" y="2120855"/>
                  </a:cubicBezTo>
                  <a:cubicBezTo>
                    <a:pt x="209715" y="2120474"/>
                    <a:pt x="209620" y="2120188"/>
                    <a:pt x="209525" y="2119807"/>
                  </a:cubicBezTo>
                  <a:cubicBezTo>
                    <a:pt x="212001" y="2115997"/>
                    <a:pt x="213335" y="2115426"/>
                    <a:pt x="215049" y="2113235"/>
                  </a:cubicBezTo>
                  <a:close/>
                  <a:moveTo>
                    <a:pt x="227527" y="2077897"/>
                  </a:moveTo>
                  <a:cubicBezTo>
                    <a:pt x="228765" y="2078754"/>
                    <a:pt x="229623" y="2079993"/>
                    <a:pt x="230480" y="2081326"/>
                  </a:cubicBezTo>
                  <a:cubicBezTo>
                    <a:pt x="228861" y="2081612"/>
                    <a:pt x="227527" y="2081516"/>
                    <a:pt x="226670" y="2079611"/>
                  </a:cubicBezTo>
                  <a:cubicBezTo>
                    <a:pt x="227146" y="2079040"/>
                    <a:pt x="227337" y="2078469"/>
                    <a:pt x="227527" y="2077897"/>
                  </a:cubicBezTo>
                  <a:close/>
                  <a:moveTo>
                    <a:pt x="233242" y="2077897"/>
                  </a:moveTo>
                  <a:cubicBezTo>
                    <a:pt x="235242" y="2078373"/>
                    <a:pt x="236004" y="2079802"/>
                    <a:pt x="236766" y="2081040"/>
                  </a:cubicBezTo>
                  <a:cubicBezTo>
                    <a:pt x="235909" y="2080373"/>
                    <a:pt x="234957" y="2080278"/>
                    <a:pt x="233814" y="2080469"/>
                  </a:cubicBezTo>
                  <a:cubicBezTo>
                    <a:pt x="233528" y="2079611"/>
                    <a:pt x="233337" y="2078754"/>
                    <a:pt x="233242" y="2077897"/>
                  </a:cubicBezTo>
                  <a:close/>
                  <a:moveTo>
                    <a:pt x="246101" y="2061038"/>
                  </a:moveTo>
                  <a:cubicBezTo>
                    <a:pt x="248006" y="2061228"/>
                    <a:pt x="249816" y="2061514"/>
                    <a:pt x="251721" y="2061705"/>
                  </a:cubicBezTo>
                  <a:cubicBezTo>
                    <a:pt x="252102" y="2066181"/>
                    <a:pt x="246768" y="2066562"/>
                    <a:pt x="244958" y="2064276"/>
                  </a:cubicBezTo>
                  <a:cubicBezTo>
                    <a:pt x="244767" y="2063133"/>
                    <a:pt x="245053" y="2062086"/>
                    <a:pt x="246101" y="2061038"/>
                  </a:cubicBezTo>
                  <a:close/>
                  <a:moveTo>
                    <a:pt x="265246" y="2004936"/>
                  </a:moveTo>
                  <a:cubicBezTo>
                    <a:pt x="265151" y="2002078"/>
                    <a:pt x="264770" y="2001126"/>
                    <a:pt x="264198" y="2000935"/>
                  </a:cubicBezTo>
                  <a:cubicBezTo>
                    <a:pt x="264389" y="2000459"/>
                    <a:pt x="264484" y="1999982"/>
                    <a:pt x="264579" y="1999506"/>
                  </a:cubicBezTo>
                  <a:cubicBezTo>
                    <a:pt x="266008" y="2001983"/>
                    <a:pt x="269437" y="2003697"/>
                    <a:pt x="265246" y="2004936"/>
                  </a:cubicBezTo>
                  <a:close/>
                  <a:moveTo>
                    <a:pt x="256388" y="2003888"/>
                  </a:moveTo>
                  <a:cubicBezTo>
                    <a:pt x="256388" y="2003793"/>
                    <a:pt x="256388" y="2003793"/>
                    <a:pt x="256388" y="2003697"/>
                  </a:cubicBezTo>
                  <a:cubicBezTo>
                    <a:pt x="256578" y="2003793"/>
                    <a:pt x="256674" y="2003888"/>
                    <a:pt x="256864" y="2003888"/>
                  </a:cubicBezTo>
                  <a:cubicBezTo>
                    <a:pt x="256674" y="2003888"/>
                    <a:pt x="256578" y="2003888"/>
                    <a:pt x="256388" y="2003888"/>
                  </a:cubicBezTo>
                  <a:close/>
                  <a:moveTo>
                    <a:pt x="248768" y="1986076"/>
                  </a:moveTo>
                  <a:cubicBezTo>
                    <a:pt x="250673" y="1985314"/>
                    <a:pt x="251244" y="1983314"/>
                    <a:pt x="251911" y="1981409"/>
                  </a:cubicBezTo>
                  <a:cubicBezTo>
                    <a:pt x="252102" y="1981504"/>
                    <a:pt x="252102" y="1981694"/>
                    <a:pt x="252292" y="1981790"/>
                  </a:cubicBezTo>
                  <a:cubicBezTo>
                    <a:pt x="253435" y="1980837"/>
                    <a:pt x="254102" y="1979313"/>
                    <a:pt x="254578" y="1977599"/>
                  </a:cubicBezTo>
                  <a:cubicBezTo>
                    <a:pt x="256007" y="1978456"/>
                    <a:pt x="257436" y="1979218"/>
                    <a:pt x="258483" y="1980361"/>
                  </a:cubicBezTo>
                  <a:cubicBezTo>
                    <a:pt x="256388" y="1980266"/>
                    <a:pt x="254292" y="1981599"/>
                    <a:pt x="253721" y="1984933"/>
                  </a:cubicBezTo>
                  <a:cubicBezTo>
                    <a:pt x="252673" y="1985695"/>
                    <a:pt x="251816" y="1986552"/>
                    <a:pt x="250197" y="1986743"/>
                  </a:cubicBezTo>
                  <a:cubicBezTo>
                    <a:pt x="250482" y="1988743"/>
                    <a:pt x="253721" y="1988648"/>
                    <a:pt x="253816" y="1987028"/>
                  </a:cubicBezTo>
                  <a:cubicBezTo>
                    <a:pt x="256197" y="1987790"/>
                    <a:pt x="254292" y="1989981"/>
                    <a:pt x="251435" y="1991029"/>
                  </a:cubicBezTo>
                  <a:cubicBezTo>
                    <a:pt x="250768" y="1989219"/>
                    <a:pt x="249720" y="1987695"/>
                    <a:pt x="248768" y="1986076"/>
                  </a:cubicBezTo>
                  <a:close/>
                  <a:moveTo>
                    <a:pt x="248292" y="1991505"/>
                  </a:moveTo>
                  <a:cubicBezTo>
                    <a:pt x="248101" y="1991505"/>
                    <a:pt x="247815" y="1991505"/>
                    <a:pt x="247625" y="1991410"/>
                  </a:cubicBezTo>
                  <a:cubicBezTo>
                    <a:pt x="247815" y="1991505"/>
                    <a:pt x="248101" y="1991505"/>
                    <a:pt x="248292" y="1991505"/>
                  </a:cubicBezTo>
                  <a:close/>
                  <a:moveTo>
                    <a:pt x="263055" y="1976932"/>
                  </a:moveTo>
                  <a:cubicBezTo>
                    <a:pt x="263817" y="1976932"/>
                    <a:pt x="264484" y="1976837"/>
                    <a:pt x="265056" y="1976741"/>
                  </a:cubicBezTo>
                  <a:cubicBezTo>
                    <a:pt x="265532" y="1977408"/>
                    <a:pt x="266294" y="1977980"/>
                    <a:pt x="267342" y="1978551"/>
                  </a:cubicBezTo>
                  <a:cubicBezTo>
                    <a:pt x="265341" y="1978456"/>
                    <a:pt x="264103" y="1977694"/>
                    <a:pt x="263055" y="1976932"/>
                  </a:cubicBezTo>
                  <a:close/>
                  <a:moveTo>
                    <a:pt x="237338" y="1854250"/>
                  </a:moveTo>
                  <a:cubicBezTo>
                    <a:pt x="237624" y="1855012"/>
                    <a:pt x="237909" y="1855774"/>
                    <a:pt x="237719" y="1856917"/>
                  </a:cubicBezTo>
                  <a:cubicBezTo>
                    <a:pt x="248673" y="1854917"/>
                    <a:pt x="259912" y="1862156"/>
                    <a:pt x="264960" y="1855679"/>
                  </a:cubicBezTo>
                  <a:cubicBezTo>
                    <a:pt x="265246" y="1857489"/>
                    <a:pt x="266580" y="1858727"/>
                    <a:pt x="266103" y="1861013"/>
                  </a:cubicBezTo>
                  <a:cubicBezTo>
                    <a:pt x="264960" y="1858632"/>
                    <a:pt x="264484" y="1855774"/>
                    <a:pt x="261627" y="1858251"/>
                  </a:cubicBezTo>
                  <a:cubicBezTo>
                    <a:pt x="262103" y="1859108"/>
                    <a:pt x="262293" y="1860156"/>
                    <a:pt x="262293" y="1861203"/>
                  </a:cubicBezTo>
                  <a:cubicBezTo>
                    <a:pt x="256674" y="1861489"/>
                    <a:pt x="259817" y="1871395"/>
                    <a:pt x="253721" y="1871205"/>
                  </a:cubicBezTo>
                  <a:cubicBezTo>
                    <a:pt x="254578" y="1869966"/>
                    <a:pt x="254007" y="1868442"/>
                    <a:pt x="252959" y="1867394"/>
                  </a:cubicBezTo>
                  <a:cubicBezTo>
                    <a:pt x="253149" y="1867299"/>
                    <a:pt x="253340" y="1867204"/>
                    <a:pt x="253435" y="1867109"/>
                  </a:cubicBezTo>
                  <a:cubicBezTo>
                    <a:pt x="250673" y="1865299"/>
                    <a:pt x="246196" y="1865109"/>
                    <a:pt x="250101" y="1862156"/>
                  </a:cubicBezTo>
                  <a:cubicBezTo>
                    <a:pt x="244577" y="1860632"/>
                    <a:pt x="244482" y="1864442"/>
                    <a:pt x="238957" y="1862918"/>
                  </a:cubicBezTo>
                  <a:cubicBezTo>
                    <a:pt x="236004" y="1859679"/>
                    <a:pt x="236481" y="1856917"/>
                    <a:pt x="237338" y="1854250"/>
                  </a:cubicBezTo>
                  <a:close/>
                  <a:moveTo>
                    <a:pt x="250578" y="1833866"/>
                  </a:moveTo>
                  <a:cubicBezTo>
                    <a:pt x="251435" y="1835200"/>
                    <a:pt x="251244" y="1836915"/>
                    <a:pt x="251054" y="1838629"/>
                  </a:cubicBezTo>
                  <a:cubicBezTo>
                    <a:pt x="247911" y="1838248"/>
                    <a:pt x="246006" y="1836819"/>
                    <a:pt x="246768" y="1833581"/>
                  </a:cubicBezTo>
                  <a:cubicBezTo>
                    <a:pt x="248006" y="1833676"/>
                    <a:pt x="249244" y="1833676"/>
                    <a:pt x="250578" y="1833866"/>
                  </a:cubicBezTo>
                  <a:close/>
                  <a:moveTo>
                    <a:pt x="192189" y="1624698"/>
                  </a:moveTo>
                  <a:cubicBezTo>
                    <a:pt x="192856" y="1624602"/>
                    <a:pt x="193523" y="1624507"/>
                    <a:pt x="194094" y="1624412"/>
                  </a:cubicBezTo>
                  <a:cubicBezTo>
                    <a:pt x="195523" y="1625555"/>
                    <a:pt x="196761" y="1626793"/>
                    <a:pt x="197714" y="1628317"/>
                  </a:cubicBezTo>
                  <a:cubicBezTo>
                    <a:pt x="197238" y="1628984"/>
                    <a:pt x="196666" y="1629651"/>
                    <a:pt x="195999" y="1630508"/>
                  </a:cubicBezTo>
                  <a:cubicBezTo>
                    <a:pt x="193523" y="1629555"/>
                    <a:pt x="192285" y="1627555"/>
                    <a:pt x="192189" y="1624698"/>
                  </a:cubicBezTo>
                  <a:close/>
                  <a:moveTo>
                    <a:pt x="197714" y="1590312"/>
                  </a:moveTo>
                  <a:cubicBezTo>
                    <a:pt x="197904" y="1590312"/>
                    <a:pt x="198095" y="1590217"/>
                    <a:pt x="198285" y="1590312"/>
                  </a:cubicBezTo>
                  <a:cubicBezTo>
                    <a:pt x="198190" y="1590503"/>
                    <a:pt x="198285" y="1590693"/>
                    <a:pt x="198190" y="1590979"/>
                  </a:cubicBezTo>
                  <a:cubicBezTo>
                    <a:pt x="198095" y="1590693"/>
                    <a:pt x="197904" y="1590503"/>
                    <a:pt x="197714" y="1590312"/>
                  </a:cubicBezTo>
                  <a:close/>
                  <a:moveTo>
                    <a:pt x="192094" y="1595932"/>
                  </a:moveTo>
                  <a:cubicBezTo>
                    <a:pt x="192094" y="1595551"/>
                    <a:pt x="191999" y="1595075"/>
                    <a:pt x="191904" y="1594694"/>
                  </a:cubicBezTo>
                  <a:cubicBezTo>
                    <a:pt x="194856" y="1594980"/>
                    <a:pt x="194571" y="1592122"/>
                    <a:pt x="195904" y="1590884"/>
                  </a:cubicBezTo>
                  <a:cubicBezTo>
                    <a:pt x="197333" y="1592408"/>
                    <a:pt x="193523" y="1595741"/>
                    <a:pt x="192094" y="1595932"/>
                  </a:cubicBezTo>
                  <a:close/>
                  <a:moveTo>
                    <a:pt x="200095" y="1553165"/>
                  </a:moveTo>
                  <a:cubicBezTo>
                    <a:pt x="200857" y="1552784"/>
                    <a:pt x="201714" y="1552593"/>
                    <a:pt x="203048" y="1552784"/>
                  </a:cubicBezTo>
                  <a:cubicBezTo>
                    <a:pt x="202953" y="1554403"/>
                    <a:pt x="204381" y="1554784"/>
                    <a:pt x="204667" y="1556022"/>
                  </a:cubicBezTo>
                  <a:cubicBezTo>
                    <a:pt x="204572" y="1556308"/>
                    <a:pt x="204096" y="1556689"/>
                    <a:pt x="203524" y="1556975"/>
                  </a:cubicBezTo>
                  <a:cubicBezTo>
                    <a:pt x="202476" y="1555356"/>
                    <a:pt x="201429" y="1554022"/>
                    <a:pt x="200095" y="1553165"/>
                  </a:cubicBezTo>
                  <a:close/>
                  <a:moveTo>
                    <a:pt x="191046" y="1539353"/>
                  </a:moveTo>
                  <a:cubicBezTo>
                    <a:pt x="190951" y="1539925"/>
                    <a:pt x="190761" y="1540306"/>
                    <a:pt x="190665" y="1540782"/>
                  </a:cubicBezTo>
                  <a:cubicBezTo>
                    <a:pt x="189522" y="1539544"/>
                    <a:pt x="187998" y="1538401"/>
                    <a:pt x="186855" y="1537448"/>
                  </a:cubicBezTo>
                  <a:cubicBezTo>
                    <a:pt x="190951" y="1537544"/>
                    <a:pt x="194666" y="1537925"/>
                    <a:pt x="196571" y="1539830"/>
                  </a:cubicBezTo>
                  <a:cubicBezTo>
                    <a:pt x="197142" y="1536877"/>
                    <a:pt x="194761" y="1536210"/>
                    <a:pt x="195142" y="1533448"/>
                  </a:cubicBezTo>
                  <a:cubicBezTo>
                    <a:pt x="195237" y="1533448"/>
                    <a:pt x="195237" y="1533448"/>
                    <a:pt x="195333" y="1533448"/>
                  </a:cubicBezTo>
                  <a:cubicBezTo>
                    <a:pt x="195237" y="1536782"/>
                    <a:pt x="198285" y="1538115"/>
                    <a:pt x="200000" y="1540211"/>
                  </a:cubicBezTo>
                  <a:cubicBezTo>
                    <a:pt x="197904" y="1539925"/>
                    <a:pt x="196571" y="1540497"/>
                    <a:pt x="195618" y="1541354"/>
                  </a:cubicBezTo>
                  <a:cubicBezTo>
                    <a:pt x="194571" y="1540211"/>
                    <a:pt x="193142" y="1539449"/>
                    <a:pt x="191046" y="1539353"/>
                  </a:cubicBezTo>
                  <a:close/>
                  <a:moveTo>
                    <a:pt x="220288" y="1542973"/>
                  </a:moveTo>
                  <a:cubicBezTo>
                    <a:pt x="219431" y="1542687"/>
                    <a:pt x="218478" y="1542497"/>
                    <a:pt x="217812" y="1542211"/>
                  </a:cubicBezTo>
                  <a:cubicBezTo>
                    <a:pt x="217431" y="1545259"/>
                    <a:pt x="216954" y="1548307"/>
                    <a:pt x="216478" y="1551260"/>
                  </a:cubicBezTo>
                  <a:cubicBezTo>
                    <a:pt x="212001" y="1550402"/>
                    <a:pt x="209715" y="1552022"/>
                    <a:pt x="208001" y="1554308"/>
                  </a:cubicBezTo>
                  <a:cubicBezTo>
                    <a:pt x="207048" y="1552784"/>
                    <a:pt x="206572" y="1550879"/>
                    <a:pt x="206953" y="1548307"/>
                  </a:cubicBezTo>
                  <a:cubicBezTo>
                    <a:pt x="210192" y="1548212"/>
                    <a:pt x="216002" y="1550593"/>
                    <a:pt x="214478" y="1545735"/>
                  </a:cubicBezTo>
                  <a:cubicBezTo>
                    <a:pt x="213335" y="1544307"/>
                    <a:pt x="211906" y="1544592"/>
                    <a:pt x="208858" y="1544211"/>
                  </a:cubicBezTo>
                  <a:cubicBezTo>
                    <a:pt x="211716" y="1540782"/>
                    <a:pt x="214573" y="1537734"/>
                    <a:pt x="218002" y="1536306"/>
                  </a:cubicBezTo>
                  <a:cubicBezTo>
                    <a:pt x="218764" y="1536496"/>
                    <a:pt x="219621" y="1536686"/>
                    <a:pt x="220669" y="1536782"/>
                  </a:cubicBezTo>
                  <a:cubicBezTo>
                    <a:pt x="221050" y="1536306"/>
                    <a:pt x="221241" y="1535924"/>
                    <a:pt x="221241" y="1535448"/>
                  </a:cubicBezTo>
                  <a:cubicBezTo>
                    <a:pt x="222098" y="1535353"/>
                    <a:pt x="223050" y="1535448"/>
                    <a:pt x="224003" y="1535544"/>
                  </a:cubicBezTo>
                  <a:cubicBezTo>
                    <a:pt x="224289" y="1538496"/>
                    <a:pt x="222860" y="1541735"/>
                    <a:pt x="220288" y="1542973"/>
                  </a:cubicBezTo>
                  <a:close/>
                  <a:moveTo>
                    <a:pt x="220383" y="1542973"/>
                  </a:moveTo>
                  <a:cubicBezTo>
                    <a:pt x="224289" y="1542306"/>
                    <a:pt x="227718" y="1540973"/>
                    <a:pt x="231337" y="1540877"/>
                  </a:cubicBezTo>
                  <a:cubicBezTo>
                    <a:pt x="228861" y="1543830"/>
                    <a:pt x="224289" y="1544116"/>
                    <a:pt x="220383" y="1542973"/>
                  </a:cubicBezTo>
                  <a:close/>
                  <a:moveTo>
                    <a:pt x="269056" y="1557641"/>
                  </a:moveTo>
                  <a:cubicBezTo>
                    <a:pt x="269723" y="1556594"/>
                    <a:pt x="270294" y="1555546"/>
                    <a:pt x="270961" y="1554403"/>
                  </a:cubicBezTo>
                  <a:cubicBezTo>
                    <a:pt x="272104" y="1554974"/>
                    <a:pt x="273342" y="1555546"/>
                    <a:pt x="273438" y="1556784"/>
                  </a:cubicBezTo>
                  <a:cubicBezTo>
                    <a:pt x="270866" y="1556594"/>
                    <a:pt x="270009" y="1558213"/>
                    <a:pt x="269342" y="1560023"/>
                  </a:cubicBezTo>
                  <a:cubicBezTo>
                    <a:pt x="268866" y="1559547"/>
                    <a:pt x="268104" y="1559261"/>
                    <a:pt x="267151" y="1559070"/>
                  </a:cubicBezTo>
                  <a:cubicBezTo>
                    <a:pt x="267151" y="1560880"/>
                    <a:pt x="266199" y="1561832"/>
                    <a:pt x="264579" y="1562023"/>
                  </a:cubicBezTo>
                  <a:cubicBezTo>
                    <a:pt x="263817" y="1560880"/>
                    <a:pt x="262865" y="1559927"/>
                    <a:pt x="261627" y="1559165"/>
                  </a:cubicBezTo>
                  <a:cubicBezTo>
                    <a:pt x="261627" y="1558499"/>
                    <a:pt x="261722" y="1557832"/>
                    <a:pt x="261817" y="1557165"/>
                  </a:cubicBezTo>
                  <a:cubicBezTo>
                    <a:pt x="264103" y="1557356"/>
                    <a:pt x="266580" y="1557451"/>
                    <a:pt x="269056" y="1557641"/>
                  </a:cubicBezTo>
                  <a:close/>
                  <a:moveTo>
                    <a:pt x="291249" y="1545164"/>
                  </a:moveTo>
                  <a:cubicBezTo>
                    <a:pt x="293059" y="1545354"/>
                    <a:pt x="294774" y="1545640"/>
                    <a:pt x="296583" y="1545831"/>
                  </a:cubicBezTo>
                  <a:cubicBezTo>
                    <a:pt x="296012" y="1549831"/>
                    <a:pt x="296869" y="1555451"/>
                    <a:pt x="290202" y="1552689"/>
                  </a:cubicBezTo>
                  <a:cubicBezTo>
                    <a:pt x="293916" y="1550307"/>
                    <a:pt x="290868" y="1548974"/>
                    <a:pt x="291249" y="1545164"/>
                  </a:cubicBezTo>
                  <a:close/>
                  <a:moveTo>
                    <a:pt x="296202" y="1561166"/>
                  </a:moveTo>
                  <a:cubicBezTo>
                    <a:pt x="302013" y="1564976"/>
                    <a:pt x="283629" y="1565643"/>
                    <a:pt x="291154" y="1571357"/>
                  </a:cubicBezTo>
                  <a:cubicBezTo>
                    <a:pt x="289725" y="1573262"/>
                    <a:pt x="286963" y="1573739"/>
                    <a:pt x="283629" y="1573453"/>
                  </a:cubicBezTo>
                  <a:cubicBezTo>
                    <a:pt x="283915" y="1569738"/>
                    <a:pt x="284391" y="1566119"/>
                    <a:pt x="286677" y="1564595"/>
                  </a:cubicBezTo>
                  <a:cubicBezTo>
                    <a:pt x="281153" y="1562404"/>
                    <a:pt x="282105" y="1556022"/>
                    <a:pt x="274962" y="1558499"/>
                  </a:cubicBezTo>
                  <a:cubicBezTo>
                    <a:pt x="275628" y="1552879"/>
                    <a:pt x="273628" y="1553927"/>
                    <a:pt x="276295" y="1549450"/>
                  </a:cubicBezTo>
                  <a:cubicBezTo>
                    <a:pt x="284677" y="1551831"/>
                    <a:pt x="286868" y="1567928"/>
                    <a:pt x="296202" y="1561166"/>
                  </a:cubicBezTo>
                  <a:close/>
                  <a:moveTo>
                    <a:pt x="302394" y="1580406"/>
                  </a:moveTo>
                  <a:cubicBezTo>
                    <a:pt x="301727" y="1583740"/>
                    <a:pt x="294774" y="1580120"/>
                    <a:pt x="291535" y="1580597"/>
                  </a:cubicBezTo>
                  <a:cubicBezTo>
                    <a:pt x="295631" y="1575834"/>
                    <a:pt x="295440" y="1577168"/>
                    <a:pt x="292869" y="1571548"/>
                  </a:cubicBezTo>
                  <a:cubicBezTo>
                    <a:pt x="296679" y="1569167"/>
                    <a:pt x="295917" y="1572882"/>
                    <a:pt x="301727" y="1572691"/>
                  </a:cubicBezTo>
                  <a:cubicBezTo>
                    <a:pt x="299917" y="1576025"/>
                    <a:pt x="293726" y="1578787"/>
                    <a:pt x="302394" y="1580406"/>
                  </a:cubicBezTo>
                  <a:close/>
                  <a:moveTo>
                    <a:pt x="328587" y="1485252"/>
                  </a:moveTo>
                  <a:cubicBezTo>
                    <a:pt x="329730" y="1482489"/>
                    <a:pt x="332969" y="1481918"/>
                    <a:pt x="333255" y="1478108"/>
                  </a:cubicBezTo>
                  <a:cubicBezTo>
                    <a:pt x="339446" y="1479441"/>
                    <a:pt x="335826" y="1485156"/>
                    <a:pt x="343446" y="1482489"/>
                  </a:cubicBezTo>
                  <a:cubicBezTo>
                    <a:pt x="344113" y="1487919"/>
                    <a:pt x="332207" y="1488490"/>
                    <a:pt x="336588" y="1492395"/>
                  </a:cubicBezTo>
                  <a:cubicBezTo>
                    <a:pt x="335064" y="1494872"/>
                    <a:pt x="332397" y="1492872"/>
                    <a:pt x="333255" y="1490395"/>
                  </a:cubicBezTo>
                  <a:cubicBezTo>
                    <a:pt x="323920" y="1492395"/>
                    <a:pt x="331731" y="1489443"/>
                    <a:pt x="335445" y="1487633"/>
                  </a:cubicBezTo>
                  <a:cubicBezTo>
                    <a:pt x="335255" y="1485537"/>
                    <a:pt x="331254" y="1485823"/>
                    <a:pt x="328587" y="1485252"/>
                  </a:cubicBezTo>
                  <a:close/>
                  <a:moveTo>
                    <a:pt x="330588" y="1408575"/>
                  </a:moveTo>
                  <a:cubicBezTo>
                    <a:pt x="322110" y="1407337"/>
                    <a:pt x="328683" y="1404861"/>
                    <a:pt x="328302" y="1399050"/>
                  </a:cubicBezTo>
                  <a:cubicBezTo>
                    <a:pt x="325730" y="1395240"/>
                    <a:pt x="316776" y="1395526"/>
                    <a:pt x="318967" y="1388668"/>
                  </a:cubicBezTo>
                  <a:cubicBezTo>
                    <a:pt x="323158" y="1391430"/>
                    <a:pt x="324968" y="1395812"/>
                    <a:pt x="332302" y="1396478"/>
                  </a:cubicBezTo>
                  <a:cubicBezTo>
                    <a:pt x="330873" y="1401812"/>
                    <a:pt x="328587" y="1403432"/>
                    <a:pt x="330588" y="1408575"/>
                  </a:cubicBezTo>
                  <a:close/>
                  <a:moveTo>
                    <a:pt x="330588" y="1420862"/>
                  </a:moveTo>
                  <a:cubicBezTo>
                    <a:pt x="337922" y="1425435"/>
                    <a:pt x="336969" y="1429149"/>
                    <a:pt x="343446" y="1431721"/>
                  </a:cubicBezTo>
                  <a:cubicBezTo>
                    <a:pt x="343256" y="1433245"/>
                    <a:pt x="342970" y="1434769"/>
                    <a:pt x="342780" y="1436293"/>
                  </a:cubicBezTo>
                  <a:cubicBezTo>
                    <a:pt x="341160" y="1435817"/>
                    <a:pt x="339922" y="1435150"/>
                    <a:pt x="338684" y="1434388"/>
                  </a:cubicBezTo>
                  <a:cubicBezTo>
                    <a:pt x="339732" y="1433912"/>
                    <a:pt x="340589" y="1433150"/>
                    <a:pt x="340970" y="1432102"/>
                  </a:cubicBezTo>
                  <a:cubicBezTo>
                    <a:pt x="333445" y="1432959"/>
                    <a:pt x="331159" y="1429816"/>
                    <a:pt x="328111" y="1427340"/>
                  </a:cubicBezTo>
                  <a:cubicBezTo>
                    <a:pt x="329730" y="1425720"/>
                    <a:pt x="330778" y="1423530"/>
                    <a:pt x="330588" y="1420862"/>
                  </a:cubicBezTo>
                  <a:close/>
                  <a:moveTo>
                    <a:pt x="326873" y="1374285"/>
                  </a:moveTo>
                  <a:cubicBezTo>
                    <a:pt x="326873" y="1374571"/>
                    <a:pt x="326873" y="1374761"/>
                    <a:pt x="326778" y="1375047"/>
                  </a:cubicBezTo>
                  <a:cubicBezTo>
                    <a:pt x="325158" y="1373904"/>
                    <a:pt x="323730" y="1372666"/>
                    <a:pt x="325349" y="1369427"/>
                  </a:cubicBezTo>
                  <a:cubicBezTo>
                    <a:pt x="331350" y="1369142"/>
                    <a:pt x="330302" y="1373428"/>
                    <a:pt x="332397" y="1375714"/>
                  </a:cubicBezTo>
                  <a:cubicBezTo>
                    <a:pt x="330969" y="1374952"/>
                    <a:pt x="329730" y="1373999"/>
                    <a:pt x="326873" y="1374285"/>
                  </a:cubicBezTo>
                  <a:close/>
                  <a:moveTo>
                    <a:pt x="327349" y="1368189"/>
                  </a:moveTo>
                  <a:cubicBezTo>
                    <a:pt x="327921" y="1366475"/>
                    <a:pt x="327349" y="1365427"/>
                    <a:pt x="326016" y="1364951"/>
                  </a:cubicBezTo>
                  <a:cubicBezTo>
                    <a:pt x="329254" y="1360760"/>
                    <a:pt x="332683" y="1367808"/>
                    <a:pt x="338398" y="1366475"/>
                  </a:cubicBezTo>
                  <a:cubicBezTo>
                    <a:pt x="335160" y="1371047"/>
                    <a:pt x="333921" y="1369809"/>
                    <a:pt x="327349" y="1368189"/>
                  </a:cubicBezTo>
                  <a:close/>
                  <a:moveTo>
                    <a:pt x="346113" y="1362855"/>
                  </a:moveTo>
                  <a:cubicBezTo>
                    <a:pt x="345828" y="1366665"/>
                    <a:pt x="342684" y="1367237"/>
                    <a:pt x="341541" y="1369999"/>
                  </a:cubicBezTo>
                  <a:cubicBezTo>
                    <a:pt x="337636" y="1368285"/>
                    <a:pt x="341160" y="1360379"/>
                    <a:pt x="346113" y="1362855"/>
                  </a:cubicBezTo>
                  <a:close/>
                  <a:moveTo>
                    <a:pt x="351447" y="1426577"/>
                  </a:moveTo>
                  <a:cubicBezTo>
                    <a:pt x="362211" y="1427625"/>
                    <a:pt x="355543" y="1434674"/>
                    <a:pt x="354781" y="1440865"/>
                  </a:cubicBezTo>
                  <a:cubicBezTo>
                    <a:pt x="351543" y="1440674"/>
                    <a:pt x="351257" y="1438579"/>
                    <a:pt x="347923" y="1438484"/>
                  </a:cubicBezTo>
                  <a:cubicBezTo>
                    <a:pt x="349447" y="1442008"/>
                    <a:pt x="351638" y="1445247"/>
                    <a:pt x="349733" y="1450961"/>
                  </a:cubicBezTo>
                  <a:cubicBezTo>
                    <a:pt x="337065" y="1443627"/>
                    <a:pt x="354686" y="1434293"/>
                    <a:pt x="351447" y="1426577"/>
                  </a:cubicBezTo>
                  <a:close/>
                  <a:moveTo>
                    <a:pt x="364592" y="1392573"/>
                  </a:moveTo>
                  <a:cubicBezTo>
                    <a:pt x="363639" y="1393811"/>
                    <a:pt x="362973" y="1395240"/>
                    <a:pt x="362782" y="1397240"/>
                  </a:cubicBezTo>
                  <a:cubicBezTo>
                    <a:pt x="361734" y="1397145"/>
                    <a:pt x="360687" y="1396955"/>
                    <a:pt x="359639" y="1396860"/>
                  </a:cubicBezTo>
                  <a:cubicBezTo>
                    <a:pt x="359925" y="1396574"/>
                    <a:pt x="360115" y="1396193"/>
                    <a:pt x="360306" y="1395716"/>
                  </a:cubicBezTo>
                  <a:cubicBezTo>
                    <a:pt x="356210" y="1392478"/>
                    <a:pt x="360782" y="1393049"/>
                    <a:pt x="364592" y="1392573"/>
                  </a:cubicBezTo>
                  <a:close/>
                  <a:moveTo>
                    <a:pt x="384213" y="1184547"/>
                  </a:moveTo>
                  <a:cubicBezTo>
                    <a:pt x="384594" y="1184547"/>
                    <a:pt x="384785" y="1184452"/>
                    <a:pt x="385166" y="1184452"/>
                  </a:cubicBezTo>
                  <a:cubicBezTo>
                    <a:pt x="385166" y="1184547"/>
                    <a:pt x="385166" y="1184547"/>
                    <a:pt x="385166" y="1184738"/>
                  </a:cubicBezTo>
                  <a:cubicBezTo>
                    <a:pt x="390024" y="1184642"/>
                    <a:pt x="394405" y="1184928"/>
                    <a:pt x="392119" y="1189977"/>
                  </a:cubicBezTo>
                  <a:cubicBezTo>
                    <a:pt x="389452" y="1188452"/>
                    <a:pt x="386976" y="1187976"/>
                    <a:pt x="384594" y="1188071"/>
                  </a:cubicBezTo>
                  <a:cubicBezTo>
                    <a:pt x="384785" y="1187024"/>
                    <a:pt x="384690" y="1185976"/>
                    <a:pt x="384213" y="1184547"/>
                  </a:cubicBezTo>
                  <a:close/>
                  <a:moveTo>
                    <a:pt x="398691" y="1102442"/>
                  </a:moveTo>
                  <a:cubicBezTo>
                    <a:pt x="399453" y="1101585"/>
                    <a:pt x="400311" y="1100823"/>
                    <a:pt x="401168" y="1100061"/>
                  </a:cubicBezTo>
                  <a:cubicBezTo>
                    <a:pt x="402501" y="1101013"/>
                    <a:pt x="403930" y="1102442"/>
                    <a:pt x="406026" y="1102727"/>
                  </a:cubicBezTo>
                  <a:cubicBezTo>
                    <a:pt x="405073" y="1104537"/>
                    <a:pt x="403454" y="1105775"/>
                    <a:pt x="400311" y="1105394"/>
                  </a:cubicBezTo>
                  <a:cubicBezTo>
                    <a:pt x="400882" y="1103585"/>
                    <a:pt x="400025" y="1102823"/>
                    <a:pt x="398691" y="1102442"/>
                  </a:cubicBezTo>
                  <a:close/>
                  <a:moveTo>
                    <a:pt x="377260" y="1075296"/>
                  </a:moveTo>
                  <a:cubicBezTo>
                    <a:pt x="378117" y="1076248"/>
                    <a:pt x="378689" y="1077391"/>
                    <a:pt x="378975" y="1078725"/>
                  </a:cubicBezTo>
                  <a:cubicBezTo>
                    <a:pt x="376498" y="1079677"/>
                    <a:pt x="374688" y="1080153"/>
                    <a:pt x="374784" y="1075105"/>
                  </a:cubicBezTo>
                  <a:cubicBezTo>
                    <a:pt x="375546" y="1075105"/>
                    <a:pt x="376403" y="1075200"/>
                    <a:pt x="377260" y="1075296"/>
                  </a:cubicBezTo>
                  <a:close/>
                  <a:moveTo>
                    <a:pt x="411074" y="1082535"/>
                  </a:moveTo>
                  <a:cubicBezTo>
                    <a:pt x="408978" y="1086821"/>
                    <a:pt x="409264" y="1088821"/>
                    <a:pt x="408121" y="1090536"/>
                  </a:cubicBezTo>
                  <a:cubicBezTo>
                    <a:pt x="405835" y="1089297"/>
                    <a:pt x="404216" y="1089678"/>
                    <a:pt x="402597" y="1090155"/>
                  </a:cubicBezTo>
                  <a:cubicBezTo>
                    <a:pt x="402406" y="1088821"/>
                    <a:pt x="402120" y="1087488"/>
                    <a:pt x="403644" y="1085106"/>
                  </a:cubicBezTo>
                  <a:cubicBezTo>
                    <a:pt x="398025" y="1082820"/>
                    <a:pt x="399072" y="1087107"/>
                    <a:pt x="396405" y="1087678"/>
                  </a:cubicBezTo>
                  <a:cubicBezTo>
                    <a:pt x="393357" y="1085202"/>
                    <a:pt x="385737" y="1086344"/>
                    <a:pt x="385071" y="1080725"/>
                  </a:cubicBezTo>
                  <a:cubicBezTo>
                    <a:pt x="385928" y="1080248"/>
                    <a:pt x="386880" y="1079963"/>
                    <a:pt x="387547" y="1079201"/>
                  </a:cubicBezTo>
                  <a:cubicBezTo>
                    <a:pt x="387357" y="1078915"/>
                    <a:pt x="387071" y="1078915"/>
                    <a:pt x="386880" y="1078725"/>
                  </a:cubicBezTo>
                  <a:cubicBezTo>
                    <a:pt x="388595" y="1078915"/>
                    <a:pt x="390405" y="1079201"/>
                    <a:pt x="392119" y="1079391"/>
                  </a:cubicBezTo>
                  <a:cubicBezTo>
                    <a:pt x="392119" y="1078820"/>
                    <a:pt x="391929" y="1078439"/>
                    <a:pt x="391833" y="1077963"/>
                  </a:cubicBezTo>
                  <a:cubicBezTo>
                    <a:pt x="392595" y="1079010"/>
                    <a:pt x="392786" y="1079963"/>
                    <a:pt x="390976" y="1082630"/>
                  </a:cubicBezTo>
                  <a:cubicBezTo>
                    <a:pt x="398310" y="1079582"/>
                    <a:pt x="404025" y="1085297"/>
                    <a:pt x="411074" y="1082535"/>
                  </a:cubicBezTo>
                  <a:close/>
                  <a:moveTo>
                    <a:pt x="335826" y="1034433"/>
                  </a:moveTo>
                  <a:cubicBezTo>
                    <a:pt x="336779" y="1034529"/>
                    <a:pt x="337731" y="1034719"/>
                    <a:pt x="339065" y="1034624"/>
                  </a:cubicBezTo>
                  <a:cubicBezTo>
                    <a:pt x="338779" y="1033100"/>
                    <a:pt x="338493" y="1031576"/>
                    <a:pt x="337922" y="1030242"/>
                  </a:cubicBezTo>
                  <a:cubicBezTo>
                    <a:pt x="341065" y="1032052"/>
                    <a:pt x="339541" y="1032623"/>
                    <a:pt x="346399" y="1032147"/>
                  </a:cubicBezTo>
                  <a:cubicBezTo>
                    <a:pt x="347161" y="1038624"/>
                    <a:pt x="343446" y="1044815"/>
                    <a:pt x="336969" y="1047863"/>
                  </a:cubicBezTo>
                  <a:cubicBezTo>
                    <a:pt x="338970" y="1041863"/>
                    <a:pt x="336398" y="1038815"/>
                    <a:pt x="335826" y="1034433"/>
                  </a:cubicBezTo>
                  <a:close/>
                  <a:moveTo>
                    <a:pt x="360401" y="970044"/>
                  </a:moveTo>
                  <a:cubicBezTo>
                    <a:pt x="360306" y="970330"/>
                    <a:pt x="360115" y="970520"/>
                    <a:pt x="360020" y="970806"/>
                  </a:cubicBezTo>
                  <a:cubicBezTo>
                    <a:pt x="357353" y="970616"/>
                    <a:pt x="355257" y="971187"/>
                    <a:pt x="354781" y="973568"/>
                  </a:cubicBezTo>
                  <a:cubicBezTo>
                    <a:pt x="353162" y="973378"/>
                    <a:pt x="351257" y="972806"/>
                    <a:pt x="349066" y="972425"/>
                  </a:cubicBezTo>
                  <a:cubicBezTo>
                    <a:pt x="350209" y="971283"/>
                    <a:pt x="351066" y="969949"/>
                    <a:pt x="351352" y="968520"/>
                  </a:cubicBezTo>
                  <a:cubicBezTo>
                    <a:pt x="353924" y="969282"/>
                    <a:pt x="357067" y="970520"/>
                    <a:pt x="360401" y="970044"/>
                  </a:cubicBezTo>
                  <a:close/>
                  <a:moveTo>
                    <a:pt x="327159" y="950232"/>
                  </a:moveTo>
                  <a:cubicBezTo>
                    <a:pt x="328016" y="949470"/>
                    <a:pt x="328873" y="948899"/>
                    <a:pt x="329730" y="948518"/>
                  </a:cubicBezTo>
                  <a:cubicBezTo>
                    <a:pt x="330207" y="951185"/>
                    <a:pt x="328968" y="950899"/>
                    <a:pt x="327159" y="950232"/>
                  </a:cubicBezTo>
                  <a:close/>
                  <a:moveTo>
                    <a:pt x="328016" y="946803"/>
                  </a:moveTo>
                  <a:cubicBezTo>
                    <a:pt x="323063" y="942803"/>
                    <a:pt x="323539" y="943279"/>
                    <a:pt x="320015" y="939660"/>
                  </a:cubicBezTo>
                  <a:cubicBezTo>
                    <a:pt x="320015" y="938897"/>
                    <a:pt x="320586" y="938516"/>
                    <a:pt x="320967" y="938135"/>
                  </a:cubicBezTo>
                  <a:cubicBezTo>
                    <a:pt x="323920" y="939469"/>
                    <a:pt x="326873" y="940231"/>
                    <a:pt x="329540" y="937850"/>
                  </a:cubicBezTo>
                  <a:cubicBezTo>
                    <a:pt x="328587" y="936326"/>
                    <a:pt x="327730" y="934611"/>
                    <a:pt x="326778" y="932992"/>
                  </a:cubicBezTo>
                  <a:cubicBezTo>
                    <a:pt x="328302" y="930325"/>
                    <a:pt x="330302" y="933183"/>
                    <a:pt x="332207" y="934230"/>
                  </a:cubicBezTo>
                  <a:cubicBezTo>
                    <a:pt x="330873" y="936421"/>
                    <a:pt x="330397" y="938612"/>
                    <a:pt x="332207" y="940802"/>
                  </a:cubicBezTo>
                  <a:cubicBezTo>
                    <a:pt x="330969" y="942803"/>
                    <a:pt x="329349" y="944708"/>
                    <a:pt x="328016" y="946803"/>
                  </a:cubicBezTo>
                  <a:close/>
                  <a:moveTo>
                    <a:pt x="355734" y="904131"/>
                  </a:moveTo>
                  <a:cubicBezTo>
                    <a:pt x="356115" y="903464"/>
                    <a:pt x="356781" y="903083"/>
                    <a:pt x="357543" y="902988"/>
                  </a:cubicBezTo>
                  <a:cubicBezTo>
                    <a:pt x="357448" y="904036"/>
                    <a:pt x="357448" y="904988"/>
                    <a:pt x="357543" y="905941"/>
                  </a:cubicBezTo>
                  <a:cubicBezTo>
                    <a:pt x="356686" y="906131"/>
                    <a:pt x="356019" y="906512"/>
                    <a:pt x="355353" y="906893"/>
                  </a:cubicBezTo>
                  <a:cubicBezTo>
                    <a:pt x="354495" y="906036"/>
                    <a:pt x="353733" y="905179"/>
                    <a:pt x="352400" y="904703"/>
                  </a:cubicBezTo>
                  <a:cubicBezTo>
                    <a:pt x="349923" y="909846"/>
                    <a:pt x="353257" y="911465"/>
                    <a:pt x="349923" y="913942"/>
                  </a:cubicBezTo>
                  <a:cubicBezTo>
                    <a:pt x="343351" y="907179"/>
                    <a:pt x="351066" y="904893"/>
                    <a:pt x="354019" y="898797"/>
                  </a:cubicBezTo>
                  <a:cubicBezTo>
                    <a:pt x="354781" y="900512"/>
                    <a:pt x="355448" y="902131"/>
                    <a:pt x="355734" y="904131"/>
                  </a:cubicBezTo>
                  <a:close/>
                  <a:moveTo>
                    <a:pt x="271914" y="551420"/>
                  </a:moveTo>
                  <a:cubicBezTo>
                    <a:pt x="272485" y="551992"/>
                    <a:pt x="273057" y="552659"/>
                    <a:pt x="273152" y="553516"/>
                  </a:cubicBezTo>
                  <a:cubicBezTo>
                    <a:pt x="271818" y="554468"/>
                    <a:pt x="270104" y="555040"/>
                    <a:pt x="268294" y="555611"/>
                  </a:cubicBezTo>
                  <a:cubicBezTo>
                    <a:pt x="269342" y="553992"/>
                    <a:pt x="270390" y="552468"/>
                    <a:pt x="271914" y="551420"/>
                  </a:cubicBezTo>
                  <a:close/>
                  <a:moveTo>
                    <a:pt x="351162" y="571994"/>
                  </a:moveTo>
                  <a:cubicBezTo>
                    <a:pt x="351257" y="571804"/>
                    <a:pt x="351543" y="571613"/>
                    <a:pt x="351638" y="571518"/>
                  </a:cubicBezTo>
                  <a:cubicBezTo>
                    <a:pt x="351543" y="571709"/>
                    <a:pt x="351543" y="571804"/>
                    <a:pt x="351447" y="571994"/>
                  </a:cubicBezTo>
                  <a:cubicBezTo>
                    <a:pt x="351352" y="571899"/>
                    <a:pt x="351257" y="571994"/>
                    <a:pt x="351162" y="571994"/>
                  </a:cubicBezTo>
                  <a:close/>
                  <a:moveTo>
                    <a:pt x="373545" y="566756"/>
                  </a:moveTo>
                  <a:cubicBezTo>
                    <a:pt x="377832" y="567899"/>
                    <a:pt x="382975" y="568565"/>
                    <a:pt x="383356" y="572280"/>
                  </a:cubicBezTo>
                  <a:cubicBezTo>
                    <a:pt x="381546" y="572280"/>
                    <a:pt x="380213" y="571994"/>
                    <a:pt x="378879" y="571613"/>
                  </a:cubicBezTo>
                  <a:cubicBezTo>
                    <a:pt x="378879" y="571328"/>
                    <a:pt x="378879" y="571137"/>
                    <a:pt x="378975" y="570851"/>
                  </a:cubicBezTo>
                  <a:cubicBezTo>
                    <a:pt x="377832" y="569137"/>
                    <a:pt x="375736" y="567994"/>
                    <a:pt x="373545" y="566756"/>
                  </a:cubicBezTo>
                  <a:close/>
                  <a:moveTo>
                    <a:pt x="387261" y="569613"/>
                  </a:moveTo>
                  <a:cubicBezTo>
                    <a:pt x="380689" y="567518"/>
                    <a:pt x="387261" y="560755"/>
                    <a:pt x="392119" y="560945"/>
                  </a:cubicBezTo>
                  <a:cubicBezTo>
                    <a:pt x="392310" y="565898"/>
                    <a:pt x="386214" y="563708"/>
                    <a:pt x="387261" y="569613"/>
                  </a:cubicBezTo>
                  <a:close/>
                  <a:moveTo>
                    <a:pt x="391452" y="594759"/>
                  </a:moveTo>
                  <a:cubicBezTo>
                    <a:pt x="394024" y="595235"/>
                    <a:pt x="397548" y="595045"/>
                    <a:pt x="397834" y="597045"/>
                  </a:cubicBezTo>
                  <a:cubicBezTo>
                    <a:pt x="396215" y="597617"/>
                    <a:pt x="396120" y="598379"/>
                    <a:pt x="396310" y="599141"/>
                  </a:cubicBezTo>
                  <a:cubicBezTo>
                    <a:pt x="389928" y="599998"/>
                    <a:pt x="388595" y="602474"/>
                    <a:pt x="383451" y="601808"/>
                  </a:cubicBezTo>
                  <a:cubicBezTo>
                    <a:pt x="383261" y="601617"/>
                    <a:pt x="383070" y="601522"/>
                    <a:pt x="382880" y="601331"/>
                  </a:cubicBezTo>
                  <a:cubicBezTo>
                    <a:pt x="382880" y="601522"/>
                    <a:pt x="382689" y="601617"/>
                    <a:pt x="382689" y="601712"/>
                  </a:cubicBezTo>
                  <a:cubicBezTo>
                    <a:pt x="381546" y="601522"/>
                    <a:pt x="380308" y="601236"/>
                    <a:pt x="378689" y="600760"/>
                  </a:cubicBezTo>
                  <a:cubicBezTo>
                    <a:pt x="380022" y="598855"/>
                    <a:pt x="379260" y="596950"/>
                    <a:pt x="378498" y="595331"/>
                  </a:cubicBezTo>
                  <a:cubicBezTo>
                    <a:pt x="379927" y="596474"/>
                    <a:pt x="380975" y="597617"/>
                    <a:pt x="382023" y="595045"/>
                  </a:cubicBezTo>
                  <a:cubicBezTo>
                    <a:pt x="379737" y="594664"/>
                    <a:pt x="379546" y="592949"/>
                    <a:pt x="378879" y="591521"/>
                  </a:cubicBezTo>
                  <a:cubicBezTo>
                    <a:pt x="379070" y="591425"/>
                    <a:pt x="379165" y="591330"/>
                    <a:pt x="379356" y="591330"/>
                  </a:cubicBezTo>
                  <a:cubicBezTo>
                    <a:pt x="382404" y="593140"/>
                    <a:pt x="388404" y="599426"/>
                    <a:pt x="391452" y="594759"/>
                  </a:cubicBezTo>
                  <a:close/>
                  <a:moveTo>
                    <a:pt x="409550" y="578376"/>
                  </a:moveTo>
                  <a:cubicBezTo>
                    <a:pt x="409264" y="580186"/>
                    <a:pt x="408026" y="582281"/>
                    <a:pt x="407454" y="584091"/>
                  </a:cubicBezTo>
                  <a:cubicBezTo>
                    <a:pt x="409264" y="583234"/>
                    <a:pt x="410502" y="582948"/>
                    <a:pt x="411455" y="582758"/>
                  </a:cubicBezTo>
                  <a:cubicBezTo>
                    <a:pt x="411169" y="583520"/>
                    <a:pt x="410788" y="584282"/>
                    <a:pt x="410312" y="584853"/>
                  </a:cubicBezTo>
                  <a:cubicBezTo>
                    <a:pt x="407931" y="584567"/>
                    <a:pt x="405645" y="584282"/>
                    <a:pt x="403263" y="583996"/>
                  </a:cubicBezTo>
                  <a:cubicBezTo>
                    <a:pt x="403549" y="582567"/>
                    <a:pt x="405645" y="583139"/>
                    <a:pt x="406978" y="582948"/>
                  </a:cubicBezTo>
                  <a:cubicBezTo>
                    <a:pt x="406502" y="581996"/>
                    <a:pt x="408026" y="580281"/>
                    <a:pt x="409550" y="578376"/>
                  </a:cubicBezTo>
                  <a:close/>
                  <a:moveTo>
                    <a:pt x="421075" y="573995"/>
                  </a:moveTo>
                  <a:cubicBezTo>
                    <a:pt x="422599" y="573614"/>
                    <a:pt x="423933" y="573042"/>
                    <a:pt x="425076" y="572375"/>
                  </a:cubicBezTo>
                  <a:cubicBezTo>
                    <a:pt x="424599" y="576947"/>
                    <a:pt x="422218" y="581043"/>
                    <a:pt x="420885" y="586187"/>
                  </a:cubicBezTo>
                  <a:cubicBezTo>
                    <a:pt x="417360" y="587234"/>
                    <a:pt x="415646" y="580948"/>
                    <a:pt x="413741" y="585329"/>
                  </a:cubicBezTo>
                  <a:cubicBezTo>
                    <a:pt x="412026" y="584567"/>
                    <a:pt x="412979" y="583424"/>
                    <a:pt x="414122" y="582186"/>
                  </a:cubicBezTo>
                  <a:cubicBezTo>
                    <a:pt x="414884" y="581900"/>
                    <a:pt x="415646" y="581424"/>
                    <a:pt x="416789" y="580091"/>
                  </a:cubicBezTo>
                  <a:cubicBezTo>
                    <a:pt x="416408" y="580186"/>
                    <a:pt x="416122" y="580091"/>
                    <a:pt x="415836" y="580186"/>
                  </a:cubicBezTo>
                  <a:cubicBezTo>
                    <a:pt x="416694" y="578948"/>
                    <a:pt x="416884" y="577614"/>
                    <a:pt x="415074" y="576281"/>
                  </a:cubicBezTo>
                  <a:cubicBezTo>
                    <a:pt x="414217" y="576566"/>
                    <a:pt x="413646" y="577233"/>
                    <a:pt x="413169" y="577900"/>
                  </a:cubicBezTo>
                  <a:cubicBezTo>
                    <a:pt x="413169" y="576090"/>
                    <a:pt x="414027" y="573518"/>
                    <a:pt x="413741" y="571899"/>
                  </a:cubicBezTo>
                  <a:cubicBezTo>
                    <a:pt x="412979" y="571804"/>
                    <a:pt x="412407" y="571709"/>
                    <a:pt x="411741" y="571709"/>
                  </a:cubicBezTo>
                  <a:cubicBezTo>
                    <a:pt x="411550" y="570947"/>
                    <a:pt x="411264" y="570185"/>
                    <a:pt x="410598" y="569518"/>
                  </a:cubicBezTo>
                  <a:cubicBezTo>
                    <a:pt x="413931" y="566851"/>
                    <a:pt x="417360" y="564184"/>
                    <a:pt x="423837" y="565041"/>
                  </a:cubicBezTo>
                  <a:cubicBezTo>
                    <a:pt x="424314" y="566184"/>
                    <a:pt x="424599" y="567137"/>
                    <a:pt x="424790" y="568184"/>
                  </a:cubicBezTo>
                  <a:cubicBezTo>
                    <a:pt x="420694" y="567613"/>
                    <a:pt x="416598" y="566470"/>
                    <a:pt x="413836" y="570375"/>
                  </a:cubicBezTo>
                  <a:cubicBezTo>
                    <a:pt x="418694" y="568756"/>
                    <a:pt x="426695" y="568946"/>
                    <a:pt x="421075" y="573995"/>
                  </a:cubicBezTo>
                  <a:close/>
                  <a:moveTo>
                    <a:pt x="428695" y="596283"/>
                  </a:moveTo>
                  <a:cubicBezTo>
                    <a:pt x="428695" y="596378"/>
                    <a:pt x="428695" y="596474"/>
                    <a:pt x="428695" y="596569"/>
                  </a:cubicBezTo>
                  <a:cubicBezTo>
                    <a:pt x="428695" y="596474"/>
                    <a:pt x="428600" y="596378"/>
                    <a:pt x="428600" y="596378"/>
                  </a:cubicBezTo>
                  <a:cubicBezTo>
                    <a:pt x="428600" y="596283"/>
                    <a:pt x="428600" y="596283"/>
                    <a:pt x="428695" y="596283"/>
                  </a:cubicBezTo>
                  <a:close/>
                  <a:moveTo>
                    <a:pt x="435744" y="603046"/>
                  </a:moveTo>
                  <a:cubicBezTo>
                    <a:pt x="435839" y="601712"/>
                    <a:pt x="436315" y="600284"/>
                    <a:pt x="437649" y="598950"/>
                  </a:cubicBezTo>
                  <a:cubicBezTo>
                    <a:pt x="437934" y="600474"/>
                    <a:pt x="437553" y="601808"/>
                    <a:pt x="435744" y="603046"/>
                  </a:cubicBezTo>
                  <a:close/>
                  <a:moveTo>
                    <a:pt x="449650" y="612761"/>
                  </a:moveTo>
                  <a:cubicBezTo>
                    <a:pt x="445745" y="608570"/>
                    <a:pt x="446126" y="614762"/>
                    <a:pt x="447459" y="615524"/>
                  </a:cubicBezTo>
                  <a:cubicBezTo>
                    <a:pt x="448983" y="612190"/>
                    <a:pt x="457651" y="617619"/>
                    <a:pt x="452317" y="619238"/>
                  </a:cubicBezTo>
                  <a:cubicBezTo>
                    <a:pt x="452793" y="619143"/>
                    <a:pt x="453174" y="619143"/>
                    <a:pt x="453555" y="619048"/>
                  </a:cubicBezTo>
                  <a:cubicBezTo>
                    <a:pt x="451746" y="621048"/>
                    <a:pt x="448983" y="622858"/>
                    <a:pt x="445078" y="624668"/>
                  </a:cubicBezTo>
                  <a:cubicBezTo>
                    <a:pt x="444602" y="622763"/>
                    <a:pt x="444507" y="621239"/>
                    <a:pt x="444602" y="619810"/>
                  </a:cubicBezTo>
                  <a:cubicBezTo>
                    <a:pt x="444888" y="619334"/>
                    <a:pt x="445173" y="618953"/>
                    <a:pt x="445364" y="618381"/>
                  </a:cubicBezTo>
                  <a:cubicBezTo>
                    <a:pt x="445173" y="618381"/>
                    <a:pt x="445078" y="618381"/>
                    <a:pt x="444888" y="618381"/>
                  </a:cubicBezTo>
                  <a:cubicBezTo>
                    <a:pt x="445459" y="615524"/>
                    <a:pt x="446602" y="613523"/>
                    <a:pt x="446126" y="612095"/>
                  </a:cubicBezTo>
                  <a:cubicBezTo>
                    <a:pt x="445173" y="612571"/>
                    <a:pt x="443364" y="611999"/>
                    <a:pt x="441554" y="611047"/>
                  </a:cubicBezTo>
                  <a:cubicBezTo>
                    <a:pt x="443745" y="608094"/>
                    <a:pt x="446316" y="605522"/>
                    <a:pt x="447745" y="601712"/>
                  </a:cubicBezTo>
                  <a:cubicBezTo>
                    <a:pt x="448888" y="601808"/>
                    <a:pt x="450126" y="601998"/>
                    <a:pt x="451269" y="602189"/>
                  </a:cubicBezTo>
                  <a:cubicBezTo>
                    <a:pt x="448698" y="606189"/>
                    <a:pt x="448412" y="608189"/>
                    <a:pt x="449650" y="612761"/>
                  </a:cubicBezTo>
                  <a:close/>
                  <a:moveTo>
                    <a:pt x="502038" y="737729"/>
                  </a:moveTo>
                  <a:cubicBezTo>
                    <a:pt x="500990" y="741158"/>
                    <a:pt x="501466" y="743540"/>
                    <a:pt x="502704" y="745540"/>
                  </a:cubicBezTo>
                  <a:cubicBezTo>
                    <a:pt x="509943" y="747159"/>
                    <a:pt x="510134" y="740968"/>
                    <a:pt x="515944" y="741063"/>
                  </a:cubicBezTo>
                  <a:cubicBezTo>
                    <a:pt x="511753" y="747921"/>
                    <a:pt x="514611" y="751160"/>
                    <a:pt x="517373" y="756589"/>
                  </a:cubicBezTo>
                  <a:cubicBezTo>
                    <a:pt x="509943" y="756494"/>
                    <a:pt x="507181" y="761637"/>
                    <a:pt x="503466" y="765638"/>
                  </a:cubicBezTo>
                  <a:cubicBezTo>
                    <a:pt x="500418" y="765352"/>
                    <a:pt x="498037" y="764590"/>
                    <a:pt x="496608" y="763256"/>
                  </a:cubicBezTo>
                  <a:cubicBezTo>
                    <a:pt x="496513" y="763352"/>
                    <a:pt x="496513" y="763447"/>
                    <a:pt x="496418" y="763542"/>
                  </a:cubicBezTo>
                  <a:cubicBezTo>
                    <a:pt x="494227" y="757160"/>
                    <a:pt x="491941" y="750874"/>
                    <a:pt x="489655" y="744683"/>
                  </a:cubicBezTo>
                  <a:cubicBezTo>
                    <a:pt x="490417" y="742397"/>
                    <a:pt x="490608" y="740206"/>
                    <a:pt x="490798" y="738110"/>
                  </a:cubicBezTo>
                  <a:cubicBezTo>
                    <a:pt x="491846" y="738396"/>
                    <a:pt x="492894" y="738682"/>
                    <a:pt x="492798" y="739730"/>
                  </a:cubicBezTo>
                  <a:cubicBezTo>
                    <a:pt x="498037" y="741444"/>
                    <a:pt x="495656" y="734681"/>
                    <a:pt x="502038" y="737729"/>
                  </a:cubicBezTo>
                  <a:close/>
                  <a:moveTo>
                    <a:pt x="494227" y="729062"/>
                  </a:moveTo>
                  <a:cubicBezTo>
                    <a:pt x="494418" y="726299"/>
                    <a:pt x="496894" y="726109"/>
                    <a:pt x="496894" y="723252"/>
                  </a:cubicBezTo>
                  <a:cubicBezTo>
                    <a:pt x="504133" y="720965"/>
                    <a:pt x="502704" y="731062"/>
                    <a:pt x="505276" y="727347"/>
                  </a:cubicBezTo>
                  <a:cubicBezTo>
                    <a:pt x="507276" y="727823"/>
                    <a:pt x="506324" y="730300"/>
                    <a:pt x="506419" y="732110"/>
                  </a:cubicBezTo>
                  <a:cubicBezTo>
                    <a:pt x="502038" y="733062"/>
                    <a:pt x="498418" y="733062"/>
                    <a:pt x="494227" y="729062"/>
                  </a:cubicBezTo>
                  <a:close/>
                  <a:moveTo>
                    <a:pt x="536994" y="682008"/>
                  </a:moveTo>
                  <a:cubicBezTo>
                    <a:pt x="536518" y="687533"/>
                    <a:pt x="528803" y="688199"/>
                    <a:pt x="537471" y="691343"/>
                  </a:cubicBezTo>
                  <a:cubicBezTo>
                    <a:pt x="535089" y="694581"/>
                    <a:pt x="531279" y="696200"/>
                    <a:pt x="525945" y="696105"/>
                  </a:cubicBezTo>
                  <a:cubicBezTo>
                    <a:pt x="526898" y="690485"/>
                    <a:pt x="518706" y="690771"/>
                    <a:pt x="512420" y="689819"/>
                  </a:cubicBezTo>
                  <a:cubicBezTo>
                    <a:pt x="512991" y="687152"/>
                    <a:pt x="510705" y="686390"/>
                    <a:pt x="511563" y="683532"/>
                  </a:cubicBezTo>
                  <a:cubicBezTo>
                    <a:pt x="521754" y="693248"/>
                    <a:pt x="527850" y="680675"/>
                    <a:pt x="536994" y="682008"/>
                  </a:cubicBezTo>
                  <a:close/>
                  <a:moveTo>
                    <a:pt x="525374" y="649814"/>
                  </a:moveTo>
                  <a:cubicBezTo>
                    <a:pt x="528136" y="646480"/>
                    <a:pt x="532041" y="644385"/>
                    <a:pt x="538614" y="645337"/>
                  </a:cubicBezTo>
                  <a:cubicBezTo>
                    <a:pt x="537661" y="650481"/>
                    <a:pt x="528327" y="652195"/>
                    <a:pt x="525374" y="649814"/>
                  </a:cubicBezTo>
                  <a:close/>
                  <a:moveTo>
                    <a:pt x="186284" y="2127046"/>
                  </a:moveTo>
                  <a:cubicBezTo>
                    <a:pt x="192285" y="2127618"/>
                    <a:pt x="189713" y="2134476"/>
                    <a:pt x="191046" y="2138476"/>
                  </a:cubicBezTo>
                  <a:cubicBezTo>
                    <a:pt x="186093" y="2138000"/>
                    <a:pt x="185903" y="2126475"/>
                    <a:pt x="186284" y="2127046"/>
                  </a:cubicBezTo>
                  <a:close/>
                  <a:moveTo>
                    <a:pt x="241148" y="2123522"/>
                  </a:moveTo>
                  <a:cubicBezTo>
                    <a:pt x="241434" y="2123617"/>
                    <a:pt x="241624" y="2123522"/>
                    <a:pt x="241815" y="2123617"/>
                  </a:cubicBezTo>
                  <a:cubicBezTo>
                    <a:pt x="241624" y="2123808"/>
                    <a:pt x="241529" y="2124093"/>
                    <a:pt x="241338" y="2124189"/>
                  </a:cubicBezTo>
                  <a:cubicBezTo>
                    <a:pt x="241243" y="2123903"/>
                    <a:pt x="241243" y="2123712"/>
                    <a:pt x="241148" y="2123522"/>
                  </a:cubicBezTo>
                  <a:close/>
                  <a:moveTo>
                    <a:pt x="254197" y="2081993"/>
                  </a:moveTo>
                  <a:cubicBezTo>
                    <a:pt x="254483" y="2081707"/>
                    <a:pt x="254673" y="2081612"/>
                    <a:pt x="254864" y="2081326"/>
                  </a:cubicBezTo>
                  <a:cubicBezTo>
                    <a:pt x="255721" y="2082088"/>
                    <a:pt x="256388" y="2083040"/>
                    <a:pt x="257721" y="2083422"/>
                  </a:cubicBezTo>
                  <a:cubicBezTo>
                    <a:pt x="257340" y="2082278"/>
                    <a:pt x="257055" y="2081136"/>
                    <a:pt x="256769" y="2079897"/>
                  </a:cubicBezTo>
                  <a:cubicBezTo>
                    <a:pt x="260388" y="2077992"/>
                    <a:pt x="264389" y="2079897"/>
                    <a:pt x="270485" y="2080850"/>
                  </a:cubicBezTo>
                  <a:cubicBezTo>
                    <a:pt x="269913" y="2081516"/>
                    <a:pt x="268675" y="2082088"/>
                    <a:pt x="267246" y="2082564"/>
                  </a:cubicBezTo>
                  <a:cubicBezTo>
                    <a:pt x="267151" y="2082469"/>
                    <a:pt x="267056" y="2082469"/>
                    <a:pt x="266961" y="2082374"/>
                  </a:cubicBezTo>
                  <a:cubicBezTo>
                    <a:pt x="266865" y="2082469"/>
                    <a:pt x="266675" y="2082660"/>
                    <a:pt x="266580" y="2082850"/>
                  </a:cubicBezTo>
                  <a:cubicBezTo>
                    <a:pt x="263055" y="2084279"/>
                    <a:pt x="259245" y="2085612"/>
                    <a:pt x="262008" y="2087994"/>
                  </a:cubicBezTo>
                  <a:cubicBezTo>
                    <a:pt x="261722" y="2088470"/>
                    <a:pt x="261436" y="2088946"/>
                    <a:pt x="261246" y="2089422"/>
                  </a:cubicBezTo>
                  <a:cubicBezTo>
                    <a:pt x="259341" y="2088946"/>
                    <a:pt x="258388" y="2087136"/>
                    <a:pt x="253435" y="2089232"/>
                  </a:cubicBezTo>
                  <a:cubicBezTo>
                    <a:pt x="253435" y="2089232"/>
                    <a:pt x="253340" y="2089232"/>
                    <a:pt x="253340" y="2089136"/>
                  </a:cubicBezTo>
                  <a:cubicBezTo>
                    <a:pt x="255816" y="2087327"/>
                    <a:pt x="260103" y="2083993"/>
                    <a:pt x="254197" y="2081993"/>
                  </a:cubicBezTo>
                  <a:close/>
                  <a:moveTo>
                    <a:pt x="266865" y="2066181"/>
                  </a:moveTo>
                  <a:cubicBezTo>
                    <a:pt x="267627" y="2065800"/>
                    <a:pt x="268485" y="2065229"/>
                    <a:pt x="269247" y="2064562"/>
                  </a:cubicBezTo>
                  <a:cubicBezTo>
                    <a:pt x="269151" y="2065229"/>
                    <a:pt x="269151" y="2065991"/>
                    <a:pt x="269056" y="2066943"/>
                  </a:cubicBezTo>
                  <a:cubicBezTo>
                    <a:pt x="268199" y="2066562"/>
                    <a:pt x="267532" y="2066467"/>
                    <a:pt x="266865" y="2066181"/>
                  </a:cubicBezTo>
                  <a:close/>
                  <a:moveTo>
                    <a:pt x="303537" y="2014270"/>
                  </a:moveTo>
                  <a:cubicBezTo>
                    <a:pt x="303537" y="2014365"/>
                    <a:pt x="303441" y="2014365"/>
                    <a:pt x="303441" y="2014461"/>
                  </a:cubicBezTo>
                  <a:cubicBezTo>
                    <a:pt x="301917" y="2014080"/>
                    <a:pt x="300203" y="2013794"/>
                    <a:pt x="297917" y="2013889"/>
                  </a:cubicBezTo>
                  <a:cubicBezTo>
                    <a:pt x="297631" y="2015794"/>
                    <a:pt x="297441" y="2017604"/>
                    <a:pt x="297726" y="2019128"/>
                  </a:cubicBezTo>
                  <a:cubicBezTo>
                    <a:pt x="295917" y="2018080"/>
                    <a:pt x="294393" y="2016937"/>
                    <a:pt x="292392" y="2016080"/>
                  </a:cubicBezTo>
                  <a:cubicBezTo>
                    <a:pt x="293250" y="2012174"/>
                    <a:pt x="298869" y="2013794"/>
                    <a:pt x="303537" y="2014270"/>
                  </a:cubicBezTo>
                  <a:close/>
                  <a:moveTo>
                    <a:pt x="291535" y="1975598"/>
                  </a:moveTo>
                  <a:cubicBezTo>
                    <a:pt x="291726" y="1975503"/>
                    <a:pt x="291916" y="1975408"/>
                    <a:pt x="292107" y="1975313"/>
                  </a:cubicBezTo>
                  <a:cubicBezTo>
                    <a:pt x="292107" y="1975694"/>
                    <a:pt x="292107" y="1975980"/>
                    <a:pt x="292107" y="1976361"/>
                  </a:cubicBezTo>
                  <a:cubicBezTo>
                    <a:pt x="291726" y="1976265"/>
                    <a:pt x="291535" y="1976075"/>
                    <a:pt x="291535" y="1975598"/>
                  </a:cubicBezTo>
                  <a:close/>
                  <a:moveTo>
                    <a:pt x="262293" y="1915782"/>
                  </a:moveTo>
                  <a:cubicBezTo>
                    <a:pt x="262960" y="1910828"/>
                    <a:pt x="262865" y="1905590"/>
                    <a:pt x="262484" y="1901113"/>
                  </a:cubicBezTo>
                  <a:cubicBezTo>
                    <a:pt x="262674" y="1900923"/>
                    <a:pt x="262865" y="1900637"/>
                    <a:pt x="262960" y="1900351"/>
                  </a:cubicBezTo>
                  <a:cubicBezTo>
                    <a:pt x="263532" y="1901113"/>
                    <a:pt x="264389" y="1901399"/>
                    <a:pt x="265437" y="1901399"/>
                  </a:cubicBezTo>
                  <a:cubicBezTo>
                    <a:pt x="267056" y="1903209"/>
                    <a:pt x="270009" y="1904256"/>
                    <a:pt x="272199" y="1905780"/>
                  </a:cubicBezTo>
                  <a:cubicBezTo>
                    <a:pt x="266580" y="1906637"/>
                    <a:pt x="266865" y="1910543"/>
                    <a:pt x="267532" y="1914829"/>
                  </a:cubicBezTo>
                  <a:cubicBezTo>
                    <a:pt x="264865" y="1917210"/>
                    <a:pt x="263436" y="1920830"/>
                    <a:pt x="263817" y="1926259"/>
                  </a:cubicBezTo>
                  <a:cubicBezTo>
                    <a:pt x="263817" y="1926259"/>
                    <a:pt x="263913" y="1926259"/>
                    <a:pt x="263913" y="1926259"/>
                  </a:cubicBezTo>
                  <a:cubicBezTo>
                    <a:pt x="263817" y="1926259"/>
                    <a:pt x="263817" y="1926354"/>
                    <a:pt x="263817" y="1926354"/>
                  </a:cubicBezTo>
                  <a:cubicBezTo>
                    <a:pt x="261817" y="1922259"/>
                    <a:pt x="260388" y="1919877"/>
                    <a:pt x="263532" y="1915496"/>
                  </a:cubicBezTo>
                  <a:cubicBezTo>
                    <a:pt x="263055" y="1915686"/>
                    <a:pt x="262770" y="1915686"/>
                    <a:pt x="262293" y="1915782"/>
                  </a:cubicBezTo>
                  <a:close/>
                  <a:moveTo>
                    <a:pt x="266770" y="1813007"/>
                  </a:moveTo>
                  <a:cubicBezTo>
                    <a:pt x="267818" y="1814055"/>
                    <a:pt x="268961" y="1814816"/>
                    <a:pt x="270199" y="1815483"/>
                  </a:cubicBezTo>
                  <a:cubicBezTo>
                    <a:pt x="268866" y="1816245"/>
                    <a:pt x="267437" y="1817102"/>
                    <a:pt x="266199" y="1817960"/>
                  </a:cubicBezTo>
                  <a:cubicBezTo>
                    <a:pt x="267151" y="1816722"/>
                    <a:pt x="267723" y="1815102"/>
                    <a:pt x="266770" y="1813007"/>
                  </a:cubicBezTo>
                  <a:close/>
                  <a:moveTo>
                    <a:pt x="290297" y="1746713"/>
                  </a:moveTo>
                  <a:cubicBezTo>
                    <a:pt x="289059" y="1746427"/>
                    <a:pt x="288106" y="1745951"/>
                    <a:pt x="287249" y="1745474"/>
                  </a:cubicBezTo>
                  <a:cubicBezTo>
                    <a:pt x="288297" y="1744236"/>
                    <a:pt x="289630" y="1743284"/>
                    <a:pt x="291726" y="1743760"/>
                  </a:cubicBezTo>
                  <a:cubicBezTo>
                    <a:pt x="291630" y="1745189"/>
                    <a:pt x="290964" y="1745856"/>
                    <a:pt x="290297" y="1746713"/>
                  </a:cubicBezTo>
                  <a:close/>
                  <a:moveTo>
                    <a:pt x="286868" y="1745856"/>
                  </a:moveTo>
                  <a:cubicBezTo>
                    <a:pt x="287439" y="1747380"/>
                    <a:pt x="288201" y="1748427"/>
                    <a:pt x="289154" y="1749285"/>
                  </a:cubicBezTo>
                  <a:cubicBezTo>
                    <a:pt x="289154" y="1749380"/>
                    <a:pt x="289059" y="1749475"/>
                    <a:pt x="289059" y="1749570"/>
                  </a:cubicBezTo>
                  <a:cubicBezTo>
                    <a:pt x="289154" y="1749570"/>
                    <a:pt x="289249" y="1749570"/>
                    <a:pt x="289344" y="1749570"/>
                  </a:cubicBezTo>
                  <a:cubicBezTo>
                    <a:pt x="292583" y="1752047"/>
                    <a:pt x="297536" y="1751380"/>
                    <a:pt x="303727" y="1752237"/>
                  </a:cubicBezTo>
                  <a:cubicBezTo>
                    <a:pt x="303537" y="1752428"/>
                    <a:pt x="303441" y="1752618"/>
                    <a:pt x="303060" y="1752904"/>
                  </a:cubicBezTo>
                  <a:cubicBezTo>
                    <a:pt x="304394" y="1752904"/>
                    <a:pt x="305251" y="1752809"/>
                    <a:pt x="305918" y="1752618"/>
                  </a:cubicBezTo>
                  <a:cubicBezTo>
                    <a:pt x="306680" y="1752809"/>
                    <a:pt x="307347" y="1752904"/>
                    <a:pt x="308109" y="1753094"/>
                  </a:cubicBezTo>
                  <a:cubicBezTo>
                    <a:pt x="308204" y="1752047"/>
                    <a:pt x="308871" y="1751475"/>
                    <a:pt x="309633" y="1751094"/>
                  </a:cubicBezTo>
                  <a:cubicBezTo>
                    <a:pt x="309918" y="1753285"/>
                    <a:pt x="309918" y="1755952"/>
                    <a:pt x="309347" y="1759857"/>
                  </a:cubicBezTo>
                  <a:cubicBezTo>
                    <a:pt x="304203" y="1756523"/>
                    <a:pt x="301917" y="1754809"/>
                    <a:pt x="303441" y="1761572"/>
                  </a:cubicBezTo>
                  <a:cubicBezTo>
                    <a:pt x="302870" y="1761381"/>
                    <a:pt x="302298" y="1761191"/>
                    <a:pt x="301727" y="1761095"/>
                  </a:cubicBezTo>
                  <a:cubicBezTo>
                    <a:pt x="300298" y="1760524"/>
                    <a:pt x="298774" y="1759952"/>
                    <a:pt x="298679" y="1758524"/>
                  </a:cubicBezTo>
                  <a:cubicBezTo>
                    <a:pt x="296964" y="1758238"/>
                    <a:pt x="296583" y="1759286"/>
                    <a:pt x="296393" y="1760715"/>
                  </a:cubicBezTo>
                  <a:cubicBezTo>
                    <a:pt x="295726" y="1760810"/>
                    <a:pt x="294869" y="1761000"/>
                    <a:pt x="294107" y="1761095"/>
                  </a:cubicBezTo>
                  <a:cubicBezTo>
                    <a:pt x="294297" y="1759952"/>
                    <a:pt x="294107" y="1758714"/>
                    <a:pt x="293535" y="1756333"/>
                  </a:cubicBezTo>
                  <a:cubicBezTo>
                    <a:pt x="292392" y="1756714"/>
                    <a:pt x="291535" y="1756809"/>
                    <a:pt x="290678" y="1757000"/>
                  </a:cubicBezTo>
                  <a:cubicBezTo>
                    <a:pt x="288582" y="1753857"/>
                    <a:pt x="285439" y="1751570"/>
                    <a:pt x="282963" y="1748713"/>
                  </a:cubicBezTo>
                  <a:cubicBezTo>
                    <a:pt x="284677" y="1749094"/>
                    <a:pt x="285630" y="1747475"/>
                    <a:pt x="286868" y="1745856"/>
                  </a:cubicBezTo>
                  <a:close/>
                  <a:moveTo>
                    <a:pt x="300108" y="1735473"/>
                  </a:moveTo>
                  <a:cubicBezTo>
                    <a:pt x="297250" y="1734997"/>
                    <a:pt x="296107" y="1736331"/>
                    <a:pt x="294774" y="1737569"/>
                  </a:cubicBezTo>
                  <a:cubicBezTo>
                    <a:pt x="294012" y="1737093"/>
                    <a:pt x="293250" y="1736616"/>
                    <a:pt x="292678" y="1736045"/>
                  </a:cubicBezTo>
                  <a:cubicBezTo>
                    <a:pt x="293821" y="1734711"/>
                    <a:pt x="294107" y="1733664"/>
                    <a:pt x="294107" y="1732711"/>
                  </a:cubicBezTo>
                  <a:cubicBezTo>
                    <a:pt x="294774" y="1732235"/>
                    <a:pt x="294964" y="1732044"/>
                    <a:pt x="294107" y="1732520"/>
                  </a:cubicBezTo>
                  <a:cubicBezTo>
                    <a:pt x="294012" y="1731759"/>
                    <a:pt x="293631" y="1731092"/>
                    <a:pt x="293059" y="1730520"/>
                  </a:cubicBezTo>
                  <a:cubicBezTo>
                    <a:pt x="295726" y="1730044"/>
                    <a:pt x="302013" y="1731092"/>
                    <a:pt x="297726" y="1725948"/>
                  </a:cubicBezTo>
                  <a:cubicBezTo>
                    <a:pt x="300108" y="1727568"/>
                    <a:pt x="302965" y="1728901"/>
                    <a:pt x="302203" y="1732711"/>
                  </a:cubicBezTo>
                  <a:cubicBezTo>
                    <a:pt x="306489" y="1734330"/>
                    <a:pt x="308109" y="1731282"/>
                    <a:pt x="309347" y="1731092"/>
                  </a:cubicBezTo>
                  <a:cubicBezTo>
                    <a:pt x="310204" y="1733473"/>
                    <a:pt x="310966" y="1736045"/>
                    <a:pt x="312776" y="1737569"/>
                  </a:cubicBezTo>
                  <a:cubicBezTo>
                    <a:pt x="313062" y="1731282"/>
                    <a:pt x="314967" y="1730520"/>
                    <a:pt x="316681" y="1728330"/>
                  </a:cubicBezTo>
                  <a:cubicBezTo>
                    <a:pt x="316872" y="1728330"/>
                    <a:pt x="317062" y="1728330"/>
                    <a:pt x="317253" y="1728425"/>
                  </a:cubicBezTo>
                  <a:cubicBezTo>
                    <a:pt x="315062" y="1733473"/>
                    <a:pt x="319062" y="1734521"/>
                    <a:pt x="317538" y="1739188"/>
                  </a:cubicBezTo>
                  <a:cubicBezTo>
                    <a:pt x="310680" y="1736616"/>
                    <a:pt x="307442" y="1738140"/>
                    <a:pt x="304584" y="1740045"/>
                  </a:cubicBezTo>
                  <a:cubicBezTo>
                    <a:pt x="302394" y="1739855"/>
                    <a:pt x="300298" y="1739664"/>
                    <a:pt x="298584" y="1739188"/>
                  </a:cubicBezTo>
                  <a:cubicBezTo>
                    <a:pt x="298774" y="1738426"/>
                    <a:pt x="299155" y="1737759"/>
                    <a:pt x="300108" y="1735473"/>
                  </a:cubicBezTo>
                  <a:close/>
                  <a:moveTo>
                    <a:pt x="281153" y="1642128"/>
                  </a:moveTo>
                  <a:cubicBezTo>
                    <a:pt x="281724" y="1642033"/>
                    <a:pt x="282296" y="1642223"/>
                    <a:pt x="282772" y="1642700"/>
                  </a:cubicBezTo>
                  <a:cubicBezTo>
                    <a:pt x="282201" y="1642700"/>
                    <a:pt x="281820" y="1642890"/>
                    <a:pt x="281343" y="1642986"/>
                  </a:cubicBezTo>
                  <a:cubicBezTo>
                    <a:pt x="281343" y="1642700"/>
                    <a:pt x="281248" y="1642509"/>
                    <a:pt x="281153" y="1642128"/>
                  </a:cubicBezTo>
                  <a:close/>
                  <a:moveTo>
                    <a:pt x="288963" y="1649558"/>
                  </a:moveTo>
                  <a:cubicBezTo>
                    <a:pt x="291726" y="1649082"/>
                    <a:pt x="293726" y="1647843"/>
                    <a:pt x="296488" y="1647367"/>
                  </a:cubicBezTo>
                  <a:cubicBezTo>
                    <a:pt x="296202" y="1641557"/>
                    <a:pt x="290868" y="1639080"/>
                    <a:pt x="291345" y="1632889"/>
                  </a:cubicBezTo>
                  <a:cubicBezTo>
                    <a:pt x="293154" y="1633080"/>
                    <a:pt x="294869" y="1633270"/>
                    <a:pt x="296679" y="1633556"/>
                  </a:cubicBezTo>
                  <a:cubicBezTo>
                    <a:pt x="296488" y="1636318"/>
                    <a:pt x="294012" y="1636509"/>
                    <a:pt x="294012" y="1639366"/>
                  </a:cubicBezTo>
                  <a:cubicBezTo>
                    <a:pt x="295821" y="1638509"/>
                    <a:pt x="297060" y="1636985"/>
                    <a:pt x="298203" y="1635270"/>
                  </a:cubicBezTo>
                  <a:cubicBezTo>
                    <a:pt x="302775" y="1638223"/>
                    <a:pt x="298203" y="1647177"/>
                    <a:pt x="309252" y="1645843"/>
                  </a:cubicBezTo>
                  <a:cubicBezTo>
                    <a:pt x="307823" y="1648891"/>
                    <a:pt x="306013" y="1648701"/>
                    <a:pt x="303727" y="1646700"/>
                  </a:cubicBezTo>
                  <a:cubicBezTo>
                    <a:pt x="305061" y="1650415"/>
                    <a:pt x="304965" y="1654987"/>
                    <a:pt x="311442" y="1655368"/>
                  </a:cubicBezTo>
                  <a:cubicBezTo>
                    <a:pt x="308966" y="1666227"/>
                    <a:pt x="296202" y="1652796"/>
                    <a:pt x="292869" y="1659273"/>
                  </a:cubicBezTo>
                  <a:cubicBezTo>
                    <a:pt x="291916" y="1658987"/>
                    <a:pt x="291345" y="1658416"/>
                    <a:pt x="290868" y="1657844"/>
                  </a:cubicBezTo>
                  <a:cubicBezTo>
                    <a:pt x="290868" y="1657559"/>
                    <a:pt x="291059" y="1657368"/>
                    <a:pt x="291059" y="1657082"/>
                  </a:cubicBezTo>
                  <a:cubicBezTo>
                    <a:pt x="290773" y="1657082"/>
                    <a:pt x="290583" y="1657082"/>
                    <a:pt x="290392" y="1657082"/>
                  </a:cubicBezTo>
                  <a:cubicBezTo>
                    <a:pt x="289344" y="1654892"/>
                    <a:pt x="289535" y="1651939"/>
                    <a:pt x="288963" y="1649558"/>
                  </a:cubicBezTo>
                  <a:close/>
                  <a:moveTo>
                    <a:pt x="271152" y="1603552"/>
                  </a:moveTo>
                  <a:cubicBezTo>
                    <a:pt x="270485" y="1603552"/>
                    <a:pt x="269818" y="1603457"/>
                    <a:pt x="269151" y="1603457"/>
                  </a:cubicBezTo>
                  <a:cubicBezTo>
                    <a:pt x="269532" y="1601171"/>
                    <a:pt x="267151" y="1600314"/>
                    <a:pt x="270390" y="1597361"/>
                  </a:cubicBezTo>
                  <a:cubicBezTo>
                    <a:pt x="271342" y="1597265"/>
                    <a:pt x="272295" y="1597265"/>
                    <a:pt x="273438" y="1597456"/>
                  </a:cubicBezTo>
                  <a:cubicBezTo>
                    <a:pt x="273723" y="1598790"/>
                    <a:pt x="272676" y="1598885"/>
                    <a:pt x="271533" y="1598885"/>
                  </a:cubicBezTo>
                  <a:cubicBezTo>
                    <a:pt x="268770" y="1599361"/>
                    <a:pt x="272104" y="1600885"/>
                    <a:pt x="271152" y="1603552"/>
                  </a:cubicBezTo>
                  <a:close/>
                  <a:moveTo>
                    <a:pt x="241148" y="1594884"/>
                  </a:moveTo>
                  <a:cubicBezTo>
                    <a:pt x="236290" y="1595837"/>
                    <a:pt x="238671" y="1592408"/>
                    <a:pt x="234290" y="1590407"/>
                  </a:cubicBezTo>
                  <a:cubicBezTo>
                    <a:pt x="233433" y="1591646"/>
                    <a:pt x="232385" y="1592789"/>
                    <a:pt x="231242" y="1593646"/>
                  </a:cubicBezTo>
                  <a:cubicBezTo>
                    <a:pt x="231337" y="1592217"/>
                    <a:pt x="231718" y="1590884"/>
                    <a:pt x="232099" y="1589550"/>
                  </a:cubicBezTo>
                  <a:cubicBezTo>
                    <a:pt x="233147" y="1588979"/>
                    <a:pt x="233528" y="1588217"/>
                    <a:pt x="232575" y="1587550"/>
                  </a:cubicBezTo>
                  <a:cubicBezTo>
                    <a:pt x="233909" y="1584026"/>
                    <a:pt x="236004" y="1581168"/>
                    <a:pt x="238671" y="1579073"/>
                  </a:cubicBezTo>
                  <a:cubicBezTo>
                    <a:pt x="241910" y="1582787"/>
                    <a:pt x="247911" y="1584597"/>
                    <a:pt x="248863" y="1588026"/>
                  </a:cubicBezTo>
                  <a:cubicBezTo>
                    <a:pt x="245244" y="1589645"/>
                    <a:pt x="241624" y="1592503"/>
                    <a:pt x="238576" y="1593265"/>
                  </a:cubicBezTo>
                  <a:cubicBezTo>
                    <a:pt x="239719" y="1593646"/>
                    <a:pt x="240481" y="1594218"/>
                    <a:pt x="241148" y="1594884"/>
                  </a:cubicBezTo>
                  <a:close/>
                  <a:moveTo>
                    <a:pt x="252959" y="1574501"/>
                  </a:moveTo>
                  <a:cubicBezTo>
                    <a:pt x="254864" y="1573929"/>
                    <a:pt x="256769" y="1573929"/>
                    <a:pt x="258198" y="1574882"/>
                  </a:cubicBezTo>
                  <a:cubicBezTo>
                    <a:pt x="257055" y="1581168"/>
                    <a:pt x="247530" y="1578120"/>
                    <a:pt x="242958" y="1580692"/>
                  </a:cubicBezTo>
                  <a:cubicBezTo>
                    <a:pt x="244767" y="1578977"/>
                    <a:pt x="247720" y="1576691"/>
                    <a:pt x="250768" y="1575358"/>
                  </a:cubicBezTo>
                  <a:cubicBezTo>
                    <a:pt x="251530" y="1575358"/>
                    <a:pt x="252197" y="1575263"/>
                    <a:pt x="253054" y="1575358"/>
                  </a:cubicBezTo>
                  <a:cubicBezTo>
                    <a:pt x="253054" y="1575072"/>
                    <a:pt x="252959" y="1574882"/>
                    <a:pt x="252959" y="1574501"/>
                  </a:cubicBezTo>
                  <a:close/>
                  <a:moveTo>
                    <a:pt x="334588" y="1532115"/>
                  </a:moveTo>
                  <a:cubicBezTo>
                    <a:pt x="329921" y="1530210"/>
                    <a:pt x="336303" y="1526114"/>
                    <a:pt x="340589" y="1528209"/>
                  </a:cubicBezTo>
                  <a:cubicBezTo>
                    <a:pt x="340017" y="1529924"/>
                    <a:pt x="340589" y="1530972"/>
                    <a:pt x="341922" y="1531448"/>
                  </a:cubicBezTo>
                  <a:cubicBezTo>
                    <a:pt x="341732" y="1534210"/>
                    <a:pt x="339255" y="1534401"/>
                    <a:pt x="339255" y="1537258"/>
                  </a:cubicBezTo>
                  <a:cubicBezTo>
                    <a:pt x="330302" y="1538401"/>
                    <a:pt x="338398" y="1527923"/>
                    <a:pt x="334588" y="1532115"/>
                  </a:cubicBezTo>
                  <a:close/>
                  <a:moveTo>
                    <a:pt x="341160" y="1586788"/>
                  </a:moveTo>
                  <a:cubicBezTo>
                    <a:pt x="337922" y="1592408"/>
                    <a:pt x="340970" y="1594694"/>
                    <a:pt x="337636" y="1598694"/>
                  </a:cubicBezTo>
                  <a:cubicBezTo>
                    <a:pt x="329921" y="1596218"/>
                    <a:pt x="333921" y="1586598"/>
                    <a:pt x="341160" y="1586788"/>
                  </a:cubicBezTo>
                  <a:close/>
                  <a:moveTo>
                    <a:pt x="350304" y="1598694"/>
                  </a:moveTo>
                  <a:cubicBezTo>
                    <a:pt x="350400" y="1602314"/>
                    <a:pt x="349161" y="1604505"/>
                    <a:pt x="347447" y="1606028"/>
                  </a:cubicBezTo>
                  <a:cubicBezTo>
                    <a:pt x="345637" y="1601742"/>
                    <a:pt x="341160" y="1601361"/>
                    <a:pt x="341732" y="1608410"/>
                  </a:cubicBezTo>
                  <a:cubicBezTo>
                    <a:pt x="337446" y="1603457"/>
                    <a:pt x="328397" y="1603457"/>
                    <a:pt x="332683" y="1596503"/>
                  </a:cubicBezTo>
                  <a:cubicBezTo>
                    <a:pt x="337541" y="1603457"/>
                    <a:pt x="343542" y="1600980"/>
                    <a:pt x="350304" y="1598694"/>
                  </a:cubicBezTo>
                  <a:close/>
                  <a:moveTo>
                    <a:pt x="352114" y="1485061"/>
                  </a:moveTo>
                  <a:cubicBezTo>
                    <a:pt x="356496" y="1484680"/>
                    <a:pt x="355353" y="1487728"/>
                    <a:pt x="355638" y="1489919"/>
                  </a:cubicBezTo>
                  <a:cubicBezTo>
                    <a:pt x="354876" y="1489823"/>
                    <a:pt x="354210" y="1489728"/>
                    <a:pt x="353352" y="1489728"/>
                  </a:cubicBezTo>
                  <a:cubicBezTo>
                    <a:pt x="352781" y="1492205"/>
                    <a:pt x="353829" y="1493634"/>
                    <a:pt x="355734" y="1494300"/>
                  </a:cubicBezTo>
                  <a:cubicBezTo>
                    <a:pt x="354400" y="1494586"/>
                    <a:pt x="352781" y="1494491"/>
                    <a:pt x="350781" y="1494015"/>
                  </a:cubicBezTo>
                  <a:cubicBezTo>
                    <a:pt x="354495" y="1491824"/>
                    <a:pt x="349923" y="1490109"/>
                    <a:pt x="352114" y="1485061"/>
                  </a:cubicBezTo>
                  <a:close/>
                  <a:moveTo>
                    <a:pt x="374974" y="1400289"/>
                  </a:moveTo>
                  <a:cubicBezTo>
                    <a:pt x="372117" y="1403527"/>
                    <a:pt x="369640" y="1407147"/>
                    <a:pt x="363258" y="1406480"/>
                  </a:cubicBezTo>
                  <a:cubicBezTo>
                    <a:pt x="363068" y="1401622"/>
                    <a:pt x="367259" y="1401527"/>
                    <a:pt x="366592" y="1396098"/>
                  </a:cubicBezTo>
                  <a:cubicBezTo>
                    <a:pt x="372212" y="1395716"/>
                    <a:pt x="369354" y="1400669"/>
                    <a:pt x="374974" y="1400289"/>
                  </a:cubicBezTo>
                  <a:close/>
                  <a:moveTo>
                    <a:pt x="363830" y="1190262"/>
                  </a:moveTo>
                  <a:cubicBezTo>
                    <a:pt x="364116" y="1190548"/>
                    <a:pt x="364306" y="1190834"/>
                    <a:pt x="364497" y="1191024"/>
                  </a:cubicBezTo>
                  <a:cubicBezTo>
                    <a:pt x="364116" y="1191024"/>
                    <a:pt x="363830" y="1191119"/>
                    <a:pt x="363449" y="1191119"/>
                  </a:cubicBezTo>
                  <a:cubicBezTo>
                    <a:pt x="363544" y="1190834"/>
                    <a:pt x="363639" y="1190548"/>
                    <a:pt x="363830" y="1190262"/>
                  </a:cubicBezTo>
                  <a:close/>
                  <a:moveTo>
                    <a:pt x="368307" y="1207121"/>
                  </a:moveTo>
                  <a:cubicBezTo>
                    <a:pt x="367926" y="1206836"/>
                    <a:pt x="367735" y="1206264"/>
                    <a:pt x="367640" y="1205598"/>
                  </a:cubicBezTo>
                  <a:cubicBezTo>
                    <a:pt x="368211" y="1205693"/>
                    <a:pt x="368783" y="1205883"/>
                    <a:pt x="369259" y="1206074"/>
                  </a:cubicBezTo>
                  <a:cubicBezTo>
                    <a:pt x="368878" y="1206360"/>
                    <a:pt x="368497" y="1206645"/>
                    <a:pt x="368307" y="1207121"/>
                  </a:cubicBezTo>
                  <a:close/>
                  <a:moveTo>
                    <a:pt x="378308" y="1218742"/>
                  </a:moveTo>
                  <a:cubicBezTo>
                    <a:pt x="378498" y="1218552"/>
                    <a:pt x="378689" y="1218456"/>
                    <a:pt x="378975" y="1218266"/>
                  </a:cubicBezTo>
                  <a:cubicBezTo>
                    <a:pt x="378784" y="1218456"/>
                    <a:pt x="378594" y="1218647"/>
                    <a:pt x="378308" y="1218742"/>
                  </a:cubicBezTo>
                  <a:close/>
                  <a:moveTo>
                    <a:pt x="369164" y="1199597"/>
                  </a:moveTo>
                  <a:cubicBezTo>
                    <a:pt x="369450" y="1198835"/>
                    <a:pt x="369735" y="1198168"/>
                    <a:pt x="370116" y="1197501"/>
                  </a:cubicBezTo>
                  <a:cubicBezTo>
                    <a:pt x="370497" y="1197120"/>
                    <a:pt x="370688" y="1196644"/>
                    <a:pt x="371355" y="1196263"/>
                  </a:cubicBezTo>
                  <a:cubicBezTo>
                    <a:pt x="370688" y="1199502"/>
                    <a:pt x="371259" y="1201788"/>
                    <a:pt x="373926" y="1202550"/>
                  </a:cubicBezTo>
                  <a:cubicBezTo>
                    <a:pt x="373736" y="1203692"/>
                    <a:pt x="373736" y="1204931"/>
                    <a:pt x="373926" y="1206264"/>
                  </a:cubicBezTo>
                  <a:cubicBezTo>
                    <a:pt x="373641" y="1206169"/>
                    <a:pt x="373355" y="1206169"/>
                    <a:pt x="373069" y="1206074"/>
                  </a:cubicBezTo>
                  <a:cubicBezTo>
                    <a:pt x="370783" y="1203788"/>
                    <a:pt x="369164" y="1201597"/>
                    <a:pt x="369164" y="1199597"/>
                  </a:cubicBezTo>
                  <a:close/>
                  <a:moveTo>
                    <a:pt x="390595" y="1177594"/>
                  </a:moveTo>
                  <a:cubicBezTo>
                    <a:pt x="390786" y="1177594"/>
                    <a:pt x="390786" y="1177499"/>
                    <a:pt x="390976" y="1177404"/>
                  </a:cubicBezTo>
                  <a:cubicBezTo>
                    <a:pt x="390881" y="1177594"/>
                    <a:pt x="390786" y="1177594"/>
                    <a:pt x="390595" y="1177594"/>
                  </a:cubicBezTo>
                  <a:cubicBezTo>
                    <a:pt x="390690" y="1177689"/>
                    <a:pt x="390595" y="1177594"/>
                    <a:pt x="390595" y="1177594"/>
                  </a:cubicBezTo>
                  <a:close/>
                  <a:moveTo>
                    <a:pt x="405073" y="1115205"/>
                  </a:moveTo>
                  <a:cubicBezTo>
                    <a:pt x="405549" y="1115110"/>
                    <a:pt x="405835" y="1114919"/>
                    <a:pt x="406216" y="1114824"/>
                  </a:cubicBezTo>
                  <a:cubicBezTo>
                    <a:pt x="406026" y="1114919"/>
                    <a:pt x="405930" y="1115110"/>
                    <a:pt x="405740" y="1115300"/>
                  </a:cubicBezTo>
                  <a:cubicBezTo>
                    <a:pt x="405454" y="1115300"/>
                    <a:pt x="405264" y="1115300"/>
                    <a:pt x="405073" y="1115205"/>
                  </a:cubicBezTo>
                  <a:close/>
                  <a:moveTo>
                    <a:pt x="409074" y="1113300"/>
                  </a:moveTo>
                  <a:cubicBezTo>
                    <a:pt x="410788" y="1111776"/>
                    <a:pt x="411074" y="1109586"/>
                    <a:pt x="409359" y="1106061"/>
                  </a:cubicBezTo>
                  <a:cubicBezTo>
                    <a:pt x="412693" y="1106823"/>
                    <a:pt x="412884" y="1109967"/>
                    <a:pt x="412884" y="1113110"/>
                  </a:cubicBezTo>
                  <a:cubicBezTo>
                    <a:pt x="411931" y="1113300"/>
                    <a:pt x="410598" y="1113015"/>
                    <a:pt x="409074" y="1113300"/>
                  </a:cubicBezTo>
                  <a:close/>
                  <a:moveTo>
                    <a:pt x="375450" y="1038243"/>
                  </a:moveTo>
                  <a:cubicBezTo>
                    <a:pt x="374974" y="1036719"/>
                    <a:pt x="376308" y="1035957"/>
                    <a:pt x="378022" y="1035767"/>
                  </a:cubicBezTo>
                  <a:cubicBezTo>
                    <a:pt x="377546" y="1037005"/>
                    <a:pt x="376689" y="1037767"/>
                    <a:pt x="375450" y="1038243"/>
                  </a:cubicBezTo>
                  <a:close/>
                  <a:moveTo>
                    <a:pt x="363258" y="1031671"/>
                  </a:moveTo>
                  <a:cubicBezTo>
                    <a:pt x="360020" y="1033385"/>
                    <a:pt x="356305" y="1030242"/>
                    <a:pt x="355543" y="1035195"/>
                  </a:cubicBezTo>
                  <a:cubicBezTo>
                    <a:pt x="354210" y="1030052"/>
                    <a:pt x="355924" y="1023479"/>
                    <a:pt x="357258" y="1019669"/>
                  </a:cubicBezTo>
                  <a:cubicBezTo>
                    <a:pt x="361258" y="1020431"/>
                    <a:pt x="358401" y="1025670"/>
                    <a:pt x="360877" y="1027480"/>
                  </a:cubicBezTo>
                  <a:cubicBezTo>
                    <a:pt x="360496" y="1027766"/>
                    <a:pt x="360115" y="1027956"/>
                    <a:pt x="359829" y="1028242"/>
                  </a:cubicBezTo>
                  <a:cubicBezTo>
                    <a:pt x="362020" y="1028623"/>
                    <a:pt x="364116" y="1029099"/>
                    <a:pt x="363258" y="1031671"/>
                  </a:cubicBezTo>
                  <a:close/>
                  <a:moveTo>
                    <a:pt x="349352" y="1047387"/>
                  </a:moveTo>
                  <a:cubicBezTo>
                    <a:pt x="351066" y="1048816"/>
                    <a:pt x="350876" y="1050721"/>
                    <a:pt x="349638" y="1052721"/>
                  </a:cubicBezTo>
                  <a:cubicBezTo>
                    <a:pt x="349828" y="1050816"/>
                    <a:pt x="349638" y="1049102"/>
                    <a:pt x="349352" y="1047387"/>
                  </a:cubicBezTo>
                  <a:close/>
                  <a:moveTo>
                    <a:pt x="338017" y="964996"/>
                  </a:moveTo>
                  <a:cubicBezTo>
                    <a:pt x="339541" y="965377"/>
                    <a:pt x="340208" y="964806"/>
                    <a:pt x="340684" y="964043"/>
                  </a:cubicBezTo>
                  <a:cubicBezTo>
                    <a:pt x="340970" y="964710"/>
                    <a:pt x="340970" y="965663"/>
                    <a:pt x="340303" y="966996"/>
                  </a:cubicBezTo>
                  <a:cubicBezTo>
                    <a:pt x="339827" y="967187"/>
                    <a:pt x="339446" y="967091"/>
                    <a:pt x="338970" y="967187"/>
                  </a:cubicBezTo>
                  <a:cubicBezTo>
                    <a:pt x="338493" y="966520"/>
                    <a:pt x="338112" y="965948"/>
                    <a:pt x="338017" y="964996"/>
                  </a:cubicBezTo>
                  <a:close/>
                  <a:moveTo>
                    <a:pt x="346113" y="969854"/>
                  </a:moveTo>
                  <a:cubicBezTo>
                    <a:pt x="346590" y="968711"/>
                    <a:pt x="347352" y="968235"/>
                    <a:pt x="348304" y="968139"/>
                  </a:cubicBezTo>
                  <a:cubicBezTo>
                    <a:pt x="347733" y="968901"/>
                    <a:pt x="346971" y="969473"/>
                    <a:pt x="346113" y="969854"/>
                  </a:cubicBezTo>
                  <a:close/>
                  <a:moveTo>
                    <a:pt x="339446" y="975664"/>
                  </a:moveTo>
                  <a:cubicBezTo>
                    <a:pt x="344208" y="976997"/>
                    <a:pt x="352495" y="974711"/>
                    <a:pt x="352495" y="978807"/>
                  </a:cubicBezTo>
                  <a:cubicBezTo>
                    <a:pt x="342399" y="978045"/>
                    <a:pt x="349638" y="981855"/>
                    <a:pt x="350400" y="986618"/>
                  </a:cubicBezTo>
                  <a:cubicBezTo>
                    <a:pt x="347447" y="987856"/>
                    <a:pt x="344589" y="989189"/>
                    <a:pt x="341732" y="989952"/>
                  </a:cubicBezTo>
                  <a:cubicBezTo>
                    <a:pt x="337255" y="985094"/>
                    <a:pt x="339446" y="981379"/>
                    <a:pt x="339446" y="975664"/>
                  </a:cubicBezTo>
                  <a:close/>
                  <a:moveTo>
                    <a:pt x="513753" y="794498"/>
                  </a:moveTo>
                  <a:cubicBezTo>
                    <a:pt x="511277" y="795451"/>
                    <a:pt x="508991" y="796689"/>
                    <a:pt x="506705" y="797927"/>
                  </a:cubicBezTo>
                  <a:cubicBezTo>
                    <a:pt x="504705" y="790022"/>
                    <a:pt x="502514" y="782211"/>
                    <a:pt x="500037" y="774401"/>
                  </a:cubicBezTo>
                  <a:cubicBezTo>
                    <a:pt x="501942" y="773448"/>
                    <a:pt x="504228" y="772877"/>
                    <a:pt x="507657" y="773639"/>
                  </a:cubicBezTo>
                  <a:cubicBezTo>
                    <a:pt x="508515" y="778115"/>
                    <a:pt x="504609" y="777258"/>
                    <a:pt x="504800" y="780973"/>
                  </a:cubicBezTo>
                  <a:cubicBezTo>
                    <a:pt x="513753" y="781735"/>
                    <a:pt x="515754" y="786879"/>
                    <a:pt x="513753" y="794498"/>
                  </a:cubicBezTo>
                  <a:close/>
                  <a:moveTo>
                    <a:pt x="513944" y="849553"/>
                  </a:moveTo>
                  <a:cubicBezTo>
                    <a:pt x="513753" y="849267"/>
                    <a:pt x="513468" y="849077"/>
                    <a:pt x="513277" y="848791"/>
                  </a:cubicBezTo>
                  <a:cubicBezTo>
                    <a:pt x="513372" y="845648"/>
                    <a:pt x="513182" y="842409"/>
                    <a:pt x="512991" y="839171"/>
                  </a:cubicBezTo>
                  <a:cubicBezTo>
                    <a:pt x="513468" y="838599"/>
                    <a:pt x="514039" y="838028"/>
                    <a:pt x="514706" y="837742"/>
                  </a:cubicBezTo>
                  <a:cubicBezTo>
                    <a:pt x="516039" y="838218"/>
                    <a:pt x="518230" y="838218"/>
                    <a:pt x="518040" y="839647"/>
                  </a:cubicBezTo>
                  <a:cubicBezTo>
                    <a:pt x="514039" y="842600"/>
                    <a:pt x="513372" y="846029"/>
                    <a:pt x="513944" y="849553"/>
                  </a:cubicBezTo>
                  <a:close/>
                  <a:moveTo>
                    <a:pt x="183903" y="2658255"/>
                  </a:moveTo>
                  <a:cubicBezTo>
                    <a:pt x="184760" y="2656446"/>
                    <a:pt x="186474" y="2655207"/>
                    <a:pt x="189618" y="2655493"/>
                  </a:cubicBezTo>
                  <a:cubicBezTo>
                    <a:pt x="190761" y="2656636"/>
                    <a:pt x="191237" y="2658065"/>
                    <a:pt x="191142" y="2659494"/>
                  </a:cubicBezTo>
                  <a:cubicBezTo>
                    <a:pt x="191142" y="2659494"/>
                    <a:pt x="191142" y="2659589"/>
                    <a:pt x="191142" y="2659589"/>
                  </a:cubicBezTo>
                  <a:cubicBezTo>
                    <a:pt x="191046" y="2661018"/>
                    <a:pt x="190284" y="2662446"/>
                    <a:pt x="189046" y="2663304"/>
                  </a:cubicBezTo>
                  <a:cubicBezTo>
                    <a:pt x="184760" y="2663494"/>
                    <a:pt x="187332" y="2658732"/>
                    <a:pt x="183903" y="2658255"/>
                  </a:cubicBezTo>
                  <a:close/>
                  <a:moveTo>
                    <a:pt x="219907" y="2126665"/>
                  </a:moveTo>
                  <a:cubicBezTo>
                    <a:pt x="220669" y="2126189"/>
                    <a:pt x="221622" y="2125903"/>
                    <a:pt x="222765" y="2125903"/>
                  </a:cubicBezTo>
                  <a:cubicBezTo>
                    <a:pt x="223050" y="2126760"/>
                    <a:pt x="222669" y="2127999"/>
                    <a:pt x="222288" y="2129237"/>
                  </a:cubicBezTo>
                  <a:cubicBezTo>
                    <a:pt x="221241" y="2128475"/>
                    <a:pt x="220383" y="2127713"/>
                    <a:pt x="219907" y="2126665"/>
                  </a:cubicBezTo>
                  <a:close/>
                  <a:moveTo>
                    <a:pt x="253149" y="2140381"/>
                  </a:moveTo>
                  <a:cubicBezTo>
                    <a:pt x="253149" y="2140381"/>
                    <a:pt x="253054" y="2140286"/>
                    <a:pt x="253149" y="2140381"/>
                  </a:cubicBezTo>
                  <a:cubicBezTo>
                    <a:pt x="251721" y="2137905"/>
                    <a:pt x="248101" y="2137047"/>
                    <a:pt x="246672" y="2134761"/>
                  </a:cubicBezTo>
                  <a:cubicBezTo>
                    <a:pt x="248768" y="2135142"/>
                    <a:pt x="249911" y="2134476"/>
                    <a:pt x="251244" y="2133999"/>
                  </a:cubicBezTo>
                  <a:cubicBezTo>
                    <a:pt x="253245" y="2135142"/>
                    <a:pt x="254864" y="2136666"/>
                    <a:pt x="253149" y="2140381"/>
                  </a:cubicBezTo>
                  <a:close/>
                  <a:moveTo>
                    <a:pt x="259245" y="2110377"/>
                  </a:moveTo>
                  <a:cubicBezTo>
                    <a:pt x="261436" y="2109711"/>
                    <a:pt x="263341" y="2110377"/>
                    <a:pt x="265056" y="2111711"/>
                  </a:cubicBezTo>
                  <a:cubicBezTo>
                    <a:pt x="263151" y="2111616"/>
                    <a:pt x="261627" y="2111520"/>
                    <a:pt x="260579" y="2111520"/>
                  </a:cubicBezTo>
                  <a:cubicBezTo>
                    <a:pt x="260674" y="2110854"/>
                    <a:pt x="260484" y="2110377"/>
                    <a:pt x="259245" y="2110377"/>
                  </a:cubicBezTo>
                  <a:close/>
                  <a:moveTo>
                    <a:pt x="284391" y="1960073"/>
                  </a:moveTo>
                  <a:cubicBezTo>
                    <a:pt x="284677" y="1960359"/>
                    <a:pt x="284963" y="1960644"/>
                    <a:pt x="285153" y="1960835"/>
                  </a:cubicBezTo>
                  <a:cubicBezTo>
                    <a:pt x="284772" y="1961025"/>
                    <a:pt x="284582" y="1961025"/>
                    <a:pt x="284106" y="1961216"/>
                  </a:cubicBezTo>
                  <a:cubicBezTo>
                    <a:pt x="284201" y="1960740"/>
                    <a:pt x="284296" y="1960454"/>
                    <a:pt x="284391" y="1960073"/>
                  </a:cubicBezTo>
                  <a:close/>
                  <a:moveTo>
                    <a:pt x="282582" y="1773097"/>
                  </a:moveTo>
                  <a:cubicBezTo>
                    <a:pt x="285058" y="1773287"/>
                    <a:pt x="286582" y="1773192"/>
                    <a:pt x="287630" y="1772907"/>
                  </a:cubicBezTo>
                  <a:cubicBezTo>
                    <a:pt x="287535" y="1773669"/>
                    <a:pt x="287439" y="1774335"/>
                    <a:pt x="287154" y="1775383"/>
                  </a:cubicBezTo>
                  <a:cubicBezTo>
                    <a:pt x="286677" y="1774811"/>
                    <a:pt x="284677" y="1773859"/>
                    <a:pt x="282582" y="1773192"/>
                  </a:cubicBezTo>
                  <a:cubicBezTo>
                    <a:pt x="282582" y="1773192"/>
                    <a:pt x="282582" y="1773192"/>
                    <a:pt x="282582" y="1773097"/>
                  </a:cubicBezTo>
                  <a:close/>
                  <a:moveTo>
                    <a:pt x="305156" y="1776145"/>
                  </a:moveTo>
                  <a:cubicBezTo>
                    <a:pt x="311157" y="1775002"/>
                    <a:pt x="305823" y="1781193"/>
                    <a:pt x="311823" y="1780050"/>
                  </a:cubicBezTo>
                  <a:cubicBezTo>
                    <a:pt x="311061" y="1780812"/>
                    <a:pt x="310109" y="1781384"/>
                    <a:pt x="309156" y="1782051"/>
                  </a:cubicBezTo>
                  <a:cubicBezTo>
                    <a:pt x="307442" y="1781765"/>
                    <a:pt x="306204" y="1780907"/>
                    <a:pt x="305156" y="1779765"/>
                  </a:cubicBezTo>
                  <a:cubicBezTo>
                    <a:pt x="305442" y="1778717"/>
                    <a:pt x="305537" y="1777574"/>
                    <a:pt x="305156" y="1776145"/>
                  </a:cubicBezTo>
                  <a:close/>
                  <a:moveTo>
                    <a:pt x="305537" y="1744332"/>
                  </a:moveTo>
                  <a:cubicBezTo>
                    <a:pt x="305727" y="1744236"/>
                    <a:pt x="305823" y="1744046"/>
                    <a:pt x="306108" y="1743951"/>
                  </a:cubicBezTo>
                  <a:cubicBezTo>
                    <a:pt x="307061" y="1744903"/>
                    <a:pt x="307728" y="1745856"/>
                    <a:pt x="308299" y="1746808"/>
                  </a:cubicBezTo>
                  <a:cubicBezTo>
                    <a:pt x="306108" y="1746522"/>
                    <a:pt x="305346" y="1745665"/>
                    <a:pt x="305537" y="1744332"/>
                  </a:cubicBezTo>
                  <a:close/>
                  <a:moveTo>
                    <a:pt x="316967" y="1756047"/>
                  </a:moveTo>
                  <a:cubicBezTo>
                    <a:pt x="320301" y="1757095"/>
                    <a:pt x="324492" y="1757571"/>
                    <a:pt x="323444" y="1761477"/>
                  </a:cubicBezTo>
                  <a:cubicBezTo>
                    <a:pt x="318205" y="1759762"/>
                    <a:pt x="317824" y="1763477"/>
                    <a:pt x="312585" y="1761667"/>
                  </a:cubicBezTo>
                  <a:cubicBezTo>
                    <a:pt x="312585" y="1763477"/>
                    <a:pt x="315633" y="1763286"/>
                    <a:pt x="317634" y="1763858"/>
                  </a:cubicBezTo>
                  <a:cubicBezTo>
                    <a:pt x="314871" y="1769573"/>
                    <a:pt x="312300" y="1762810"/>
                    <a:pt x="307061" y="1762524"/>
                  </a:cubicBezTo>
                  <a:cubicBezTo>
                    <a:pt x="309728" y="1759572"/>
                    <a:pt x="313062" y="1757476"/>
                    <a:pt x="316967" y="1756047"/>
                  </a:cubicBezTo>
                  <a:close/>
                  <a:moveTo>
                    <a:pt x="294297" y="1713280"/>
                  </a:moveTo>
                  <a:cubicBezTo>
                    <a:pt x="294583" y="1711470"/>
                    <a:pt x="295536" y="1710327"/>
                    <a:pt x="296679" y="1709470"/>
                  </a:cubicBezTo>
                  <a:cubicBezTo>
                    <a:pt x="298869" y="1708708"/>
                    <a:pt x="301060" y="1708232"/>
                    <a:pt x="303441" y="1708232"/>
                  </a:cubicBezTo>
                  <a:cubicBezTo>
                    <a:pt x="303727" y="1708232"/>
                    <a:pt x="303918" y="1708327"/>
                    <a:pt x="304203" y="1708327"/>
                  </a:cubicBezTo>
                  <a:cubicBezTo>
                    <a:pt x="304680" y="1708327"/>
                    <a:pt x="305156" y="1708422"/>
                    <a:pt x="305632" y="1708518"/>
                  </a:cubicBezTo>
                  <a:cubicBezTo>
                    <a:pt x="304203" y="1713470"/>
                    <a:pt x="300584" y="1709756"/>
                    <a:pt x="302775" y="1715852"/>
                  </a:cubicBezTo>
                  <a:cubicBezTo>
                    <a:pt x="298584" y="1715947"/>
                    <a:pt x="299441" y="1712613"/>
                    <a:pt x="294297" y="1713280"/>
                  </a:cubicBezTo>
                  <a:close/>
                  <a:moveTo>
                    <a:pt x="305632" y="1671561"/>
                  </a:moveTo>
                  <a:cubicBezTo>
                    <a:pt x="315919" y="1672037"/>
                    <a:pt x="304775" y="1678514"/>
                    <a:pt x="309633" y="1681276"/>
                  </a:cubicBezTo>
                  <a:cubicBezTo>
                    <a:pt x="306585" y="1684419"/>
                    <a:pt x="298107" y="1679752"/>
                    <a:pt x="299631" y="1675466"/>
                  </a:cubicBezTo>
                  <a:cubicBezTo>
                    <a:pt x="303822" y="1673275"/>
                    <a:pt x="307823" y="1679371"/>
                    <a:pt x="305632" y="1671561"/>
                  </a:cubicBezTo>
                  <a:close/>
                  <a:moveTo>
                    <a:pt x="362973" y="1497253"/>
                  </a:moveTo>
                  <a:cubicBezTo>
                    <a:pt x="363830" y="1497729"/>
                    <a:pt x="364116" y="1498110"/>
                    <a:pt x="364116" y="1498491"/>
                  </a:cubicBezTo>
                  <a:cubicBezTo>
                    <a:pt x="364020" y="1498491"/>
                    <a:pt x="363830" y="1498491"/>
                    <a:pt x="363735" y="1498491"/>
                  </a:cubicBezTo>
                  <a:cubicBezTo>
                    <a:pt x="363925" y="1498491"/>
                    <a:pt x="363925" y="1498491"/>
                    <a:pt x="364116" y="1498491"/>
                  </a:cubicBezTo>
                  <a:cubicBezTo>
                    <a:pt x="364211" y="1499444"/>
                    <a:pt x="362687" y="1500491"/>
                    <a:pt x="362306" y="1501730"/>
                  </a:cubicBezTo>
                  <a:cubicBezTo>
                    <a:pt x="362115" y="1502968"/>
                    <a:pt x="363735" y="1503159"/>
                    <a:pt x="365068" y="1503444"/>
                  </a:cubicBezTo>
                  <a:cubicBezTo>
                    <a:pt x="365068" y="1503920"/>
                    <a:pt x="365163" y="1504397"/>
                    <a:pt x="365449" y="1504587"/>
                  </a:cubicBezTo>
                  <a:cubicBezTo>
                    <a:pt x="364401" y="1509255"/>
                    <a:pt x="360496" y="1503349"/>
                    <a:pt x="358591" y="1502682"/>
                  </a:cubicBezTo>
                  <a:cubicBezTo>
                    <a:pt x="357829" y="1498491"/>
                    <a:pt x="362496" y="1500206"/>
                    <a:pt x="362973" y="1497253"/>
                  </a:cubicBezTo>
                  <a:close/>
                  <a:moveTo>
                    <a:pt x="382785" y="1006715"/>
                  </a:moveTo>
                  <a:cubicBezTo>
                    <a:pt x="382689" y="1004715"/>
                    <a:pt x="382308" y="1002810"/>
                    <a:pt x="383928" y="1001667"/>
                  </a:cubicBezTo>
                  <a:cubicBezTo>
                    <a:pt x="385928" y="1002143"/>
                    <a:pt x="386690" y="1003667"/>
                    <a:pt x="387357" y="1005096"/>
                  </a:cubicBezTo>
                  <a:cubicBezTo>
                    <a:pt x="387261" y="1005858"/>
                    <a:pt x="386976" y="1006525"/>
                    <a:pt x="386595" y="1007096"/>
                  </a:cubicBezTo>
                  <a:cubicBezTo>
                    <a:pt x="385356" y="1006811"/>
                    <a:pt x="384023" y="1006715"/>
                    <a:pt x="382785" y="1006715"/>
                  </a:cubicBezTo>
                  <a:close/>
                  <a:moveTo>
                    <a:pt x="183331" y="2615679"/>
                  </a:moveTo>
                  <a:cubicBezTo>
                    <a:pt x="188475" y="2607868"/>
                    <a:pt x="193237" y="2619584"/>
                    <a:pt x="197619" y="2621489"/>
                  </a:cubicBezTo>
                  <a:cubicBezTo>
                    <a:pt x="192856" y="2625394"/>
                    <a:pt x="191237" y="2614345"/>
                    <a:pt x="183331" y="2615679"/>
                  </a:cubicBezTo>
                  <a:close/>
                  <a:moveTo>
                    <a:pt x="310204" y="1967502"/>
                  </a:moveTo>
                  <a:cubicBezTo>
                    <a:pt x="311633" y="1968360"/>
                    <a:pt x="312585" y="1969502"/>
                    <a:pt x="313347" y="1970836"/>
                  </a:cubicBezTo>
                  <a:cubicBezTo>
                    <a:pt x="312300" y="1970741"/>
                    <a:pt x="311347" y="1970741"/>
                    <a:pt x="310585" y="1971027"/>
                  </a:cubicBezTo>
                  <a:cubicBezTo>
                    <a:pt x="310395" y="1969884"/>
                    <a:pt x="310299" y="1968740"/>
                    <a:pt x="310204" y="1967502"/>
                  </a:cubicBezTo>
                  <a:close/>
                  <a:moveTo>
                    <a:pt x="289725" y="1959692"/>
                  </a:moveTo>
                  <a:cubicBezTo>
                    <a:pt x="291345" y="1957596"/>
                    <a:pt x="293345" y="1955024"/>
                    <a:pt x="297726" y="1955596"/>
                  </a:cubicBezTo>
                  <a:cubicBezTo>
                    <a:pt x="297917" y="1956168"/>
                    <a:pt x="298012" y="1956548"/>
                    <a:pt x="298012" y="1957025"/>
                  </a:cubicBezTo>
                  <a:cubicBezTo>
                    <a:pt x="296679" y="1960073"/>
                    <a:pt x="295250" y="1961597"/>
                    <a:pt x="295250" y="1963407"/>
                  </a:cubicBezTo>
                  <a:cubicBezTo>
                    <a:pt x="294964" y="1963597"/>
                    <a:pt x="294869" y="1963787"/>
                    <a:pt x="294583" y="1963978"/>
                  </a:cubicBezTo>
                  <a:cubicBezTo>
                    <a:pt x="292869" y="1960930"/>
                    <a:pt x="291535" y="1959787"/>
                    <a:pt x="289725" y="1959692"/>
                  </a:cubicBezTo>
                  <a:close/>
                  <a:moveTo>
                    <a:pt x="284582" y="1885968"/>
                  </a:moveTo>
                  <a:cubicBezTo>
                    <a:pt x="284868" y="1886254"/>
                    <a:pt x="285153" y="1886444"/>
                    <a:pt x="285249" y="1886826"/>
                  </a:cubicBezTo>
                  <a:cubicBezTo>
                    <a:pt x="285153" y="1887587"/>
                    <a:pt x="284868" y="1888064"/>
                    <a:pt x="284677" y="1888445"/>
                  </a:cubicBezTo>
                  <a:cubicBezTo>
                    <a:pt x="284010" y="1887778"/>
                    <a:pt x="284106" y="1887016"/>
                    <a:pt x="284582" y="1885968"/>
                  </a:cubicBezTo>
                  <a:close/>
                  <a:moveTo>
                    <a:pt x="300965" y="1780241"/>
                  </a:moveTo>
                  <a:cubicBezTo>
                    <a:pt x="299346" y="1781955"/>
                    <a:pt x="297917" y="1783956"/>
                    <a:pt x="294678" y="1783956"/>
                  </a:cubicBezTo>
                  <a:cubicBezTo>
                    <a:pt x="294869" y="1781765"/>
                    <a:pt x="295250" y="1779765"/>
                    <a:pt x="296298" y="1778431"/>
                  </a:cubicBezTo>
                  <a:cubicBezTo>
                    <a:pt x="297726" y="1779098"/>
                    <a:pt x="298584" y="1780145"/>
                    <a:pt x="300965" y="1780241"/>
                  </a:cubicBezTo>
                  <a:close/>
                  <a:moveTo>
                    <a:pt x="311538" y="1769192"/>
                  </a:moveTo>
                  <a:cubicBezTo>
                    <a:pt x="322682" y="1768906"/>
                    <a:pt x="308871" y="1774145"/>
                    <a:pt x="315824" y="1777383"/>
                  </a:cubicBezTo>
                  <a:cubicBezTo>
                    <a:pt x="312300" y="1781765"/>
                    <a:pt x="310680" y="1773573"/>
                    <a:pt x="307442" y="1773192"/>
                  </a:cubicBezTo>
                  <a:cubicBezTo>
                    <a:pt x="308871" y="1771287"/>
                    <a:pt x="311633" y="1770811"/>
                    <a:pt x="314967" y="1771097"/>
                  </a:cubicBezTo>
                  <a:cubicBezTo>
                    <a:pt x="315062" y="1769668"/>
                    <a:pt x="312871" y="1769763"/>
                    <a:pt x="311538" y="1769192"/>
                  </a:cubicBezTo>
                  <a:close/>
                  <a:moveTo>
                    <a:pt x="324111" y="1718519"/>
                  </a:moveTo>
                  <a:cubicBezTo>
                    <a:pt x="325349" y="1724996"/>
                    <a:pt x="327825" y="1730711"/>
                    <a:pt x="332588" y="1734902"/>
                  </a:cubicBezTo>
                  <a:cubicBezTo>
                    <a:pt x="324587" y="1733759"/>
                    <a:pt x="323634" y="1727853"/>
                    <a:pt x="319729" y="1724043"/>
                  </a:cubicBezTo>
                  <a:cubicBezTo>
                    <a:pt x="318300" y="1718900"/>
                    <a:pt x="325635" y="1723662"/>
                    <a:pt x="324111" y="1718519"/>
                  </a:cubicBezTo>
                  <a:close/>
                  <a:moveTo>
                    <a:pt x="388309" y="1335423"/>
                  </a:moveTo>
                  <a:cubicBezTo>
                    <a:pt x="388404" y="1337233"/>
                    <a:pt x="388309" y="1338948"/>
                    <a:pt x="387738" y="1340376"/>
                  </a:cubicBezTo>
                  <a:cubicBezTo>
                    <a:pt x="386214" y="1338376"/>
                    <a:pt x="387357" y="1337233"/>
                    <a:pt x="388309" y="1335423"/>
                  </a:cubicBezTo>
                  <a:close/>
                  <a:moveTo>
                    <a:pt x="405835" y="1031671"/>
                  </a:moveTo>
                  <a:cubicBezTo>
                    <a:pt x="406692" y="1031481"/>
                    <a:pt x="407645" y="1031290"/>
                    <a:pt x="407931" y="1030528"/>
                  </a:cubicBezTo>
                  <a:cubicBezTo>
                    <a:pt x="407931" y="1030337"/>
                    <a:pt x="407835" y="1030337"/>
                    <a:pt x="407835" y="1030147"/>
                  </a:cubicBezTo>
                  <a:cubicBezTo>
                    <a:pt x="411074" y="1030433"/>
                    <a:pt x="412979" y="1031671"/>
                    <a:pt x="412788" y="1034529"/>
                  </a:cubicBezTo>
                  <a:cubicBezTo>
                    <a:pt x="412407" y="1034147"/>
                    <a:pt x="411931" y="1033862"/>
                    <a:pt x="411074" y="1033862"/>
                  </a:cubicBezTo>
                  <a:cubicBezTo>
                    <a:pt x="410693" y="1034243"/>
                    <a:pt x="410407" y="1034624"/>
                    <a:pt x="410026" y="1035005"/>
                  </a:cubicBezTo>
                  <a:cubicBezTo>
                    <a:pt x="407550" y="1034814"/>
                    <a:pt x="406026" y="1033766"/>
                    <a:pt x="405835" y="1031671"/>
                  </a:cubicBezTo>
                  <a:close/>
                  <a:moveTo>
                    <a:pt x="394500" y="1001286"/>
                  </a:moveTo>
                  <a:cubicBezTo>
                    <a:pt x="394977" y="1000143"/>
                    <a:pt x="393548" y="998524"/>
                    <a:pt x="392310" y="997286"/>
                  </a:cubicBezTo>
                  <a:cubicBezTo>
                    <a:pt x="392214" y="996810"/>
                    <a:pt x="392119" y="996333"/>
                    <a:pt x="392024" y="995857"/>
                  </a:cubicBezTo>
                  <a:cubicBezTo>
                    <a:pt x="392595" y="995571"/>
                    <a:pt x="392976" y="995095"/>
                    <a:pt x="393262" y="994428"/>
                  </a:cubicBezTo>
                  <a:cubicBezTo>
                    <a:pt x="394596" y="994523"/>
                    <a:pt x="395929" y="994619"/>
                    <a:pt x="397263" y="994714"/>
                  </a:cubicBezTo>
                  <a:cubicBezTo>
                    <a:pt x="398215" y="999667"/>
                    <a:pt x="398310" y="997857"/>
                    <a:pt x="396691" y="1002524"/>
                  </a:cubicBezTo>
                  <a:cubicBezTo>
                    <a:pt x="395834" y="1002334"/>
                    <a:pt x="395072" y="1001858"/>
                    <a:pt x="394500" y="1001286"/>
                  </a:cubicBezTo>
                  <a:close/>
                  <a:moveTo>
                    <a:pt x="215716" y="2163051"/>
                  </a:moveTo>
                  <a:cubicBezTo>
                    <a:pt x="215716" y="2162670"/>
                    <a:pt x="215716" y="2162289"/>
                    <a:pt x="215811" y="2161812"/>
                  </a:cubicBezTo>
                  <a:cubicBezTo>
                    <a:pt x="219336" y="2162289"/>
                    <a:pt x="217431" y="2166194"/>
                    <a:pt x="222479" y="2165718"/>
                  </a:cubicBezTo>
                  <a:cubicBezTo>
                    <a:pt x="222384" y="2166670"/>
                    <a:pt x="222193" y="2167623"/>
                    <a:pt x="222098" y="2168575"/>
                  </a:cubicBezTo>
                  <a:cubicBezTo>
                    <a:pt x="221050" y="2168194"/>
                    <a:pt x="219907" y="2168099"/>
                    <a:pt x="218288" y="2168766"/>
                  </a:cubicBezTo>
                  <a:cubicBezTo>
                    <a:pt x="218764" y="2168956"/>
                    <a:pt x="219050" y="2169147"/>
                    <a:pt x="219336" y="2169432"/>
                  </a:cubicBezTo>
                  <a:cubicBezTo>
                    <a:pt x="217621" y="2168670"/>
                    <a:pt x="216573" y="2167623"/>
                    <a:pt x="216097" y="2166099"/>
                  </a:cubicBezTo>
                  <a:cubicBezTo>
                    <a:pt x="216097" y="2165146"/>
                    <a:pt x="216002" y="2164098"/>
                    <a:pt x="215716" y="2163051"/>
                  </a:cubicBezTo>
                  <a:close/>
                  <a:moveTo>
                    <a:pt x="299250" y="2056847"/>
                  </a:moveTo>
                  <a:cubicBezTo>
                    <a:pt x="298869" y="2050560"/>
                    <a:pt x="302203" y="2048369"/>
                    <a:pt x="309156" y="2050370"/>
                  </a:cubicBezTo>
                  <a:cubicBezTo>
                    <a:pt x="309156" y="2052846"/>
                    <a:pt x="307918" y="2053894"/>
                    <a:pt x="306394" y="2054656"/>
                  </a:cubicBezTo>
                  <a:cubicBezTo>
                    <a:pt x="306204" y="2054370"/>
                    <a:pt x="306204" y="2054085"/>
                    <a:pt x="306013" y="2053894"/>
                  </a:cubicBezTo>
                  <a:cubicBezTo>
                    <a:pt x="305823" y="2054465"/>
                    <a:pt x="305442" y="2054751"/>
                    <a:pt x="305251" y="2055227"/>
                  </a:cubicBezTo>
                  <a:cubicBezTo>
                    <a:pt x="303346" y="2055894"/>
                    <a:pt x="301060" y="2056085"/>
                    <a:pt x="299250" y="2056847"/>
                  </a:cubicBezTo>
                  <a:close/>
                  <a:moveTo>
                    <a:pt x="285630" y="1899875"/>
                  </a:moveTo>
                  <a:cubicBezTo>
                    <a:pt x="285630" y="1900351"/>
                    <a:pt x="285439" y="1900637"/>
                    <a:pt x="285249" y="1901113"/>
                  </a:cubicBezTo>
                  <a:cubicBezTo>
                    <a:pt x="282391" y="1901018"/>
                    <a:pt x="282391" y="1900637"/>
                    <a:pt x="283058" y="1899875"/>
                  </a:cubicBezTo>
                  <a:cubicBezTo>
                    <a:pt x="283820" y="1899780"/>
                    <a:pt x="284582" y="1899875"/>
                    <a:pt x="285630" y="1899875"/>
                  </a:cubicBezTo>
                  <a:close/>
                  <a:moveTo>
                    <a:pt x="283058" y="1845201"/>
                  </a:moveTo>
                  <a:cubicBezTo>
                    <a:pt x="283439" y="1843582"/>
                    <a:pt x="284106" y="1842344"/>
                    <a:pt x="285439" y="1841868"/>
                  </a:cubicBezTo>
                  <a:cubicBezTo>
                    <a:pt x="285153" y="1842534"/>
                    <a:pt x="285344" y="1843201"/>
                    <a:pt x="286487" y="1844439"/>
                  </a:cubicBezTo>
                  <a:cubicBezTo>
                    <a:pt x="287249" y="1844153"/>
                    <a:pt x="287725" y="1843868"/>
                    <a:pt x="288297" y="1843677"/>
                  </a:cubicBezTo>
                  <a:cubicBezTo>
                    <a:pt x="288392" y="1845392"/>
                    <a:pt x="290202" y="1847868"/>
                    <a:pt x="291154" y="1848249"/>
                  </a:cubicBezTo>
                  <a:cubicBezTo>
                    <a:pt x="290106" y="1848916"/>
                    <a:pt x="289154" y="1849773"/>
                    <a:pt x="288201" y="1850631"/>
                  </a:cubicBezTo>
                  <a:cubicBezTo>
                    <a:pt x="285630" y="1849678"/>
                    <a:pt x="284010" y="1847678"/>
                    <a:pt x="283058" y="1845201"/>
                  </a:cubicBezTo>
                  <a:close/>
                  <a:moveTo>
                    <a:pt x="290392" y="1842820"/>
                  </a:moveTo>
                  <a:cubicBezTo>
                    <a:pt x="291249" y="1842534"/>
                    <a:pt x="292107" y="1842344"/>
                    <a:pt x="292773" y="1842248"/>
                  </a:cubicBezTo>
                  <a:cubicBezTo>
                    <a:pt x="299822" y="1843011"/>
                    <a:pt x="292964" y="1847106"/>
                    <a:pt x="295155" y="1850821"/>
                  </a:cubicBezTo>
                  <a:cubicBezTo>
                    <a:pt x="294583" y="1850916"/>
                    <a:pt x="294012" y="1851011"/>
                    <a:pt x="293535" y="1851107"/>
                  </a:cubicBezTo>
                  <a:cubicBezTo>
                    <a:pt x="292107" y="1848630"/>
                    <a:pt x="290297" y="1845868"/>
                    <a:pt x="290392" y="1842820"/>
                  </a:cubicBezTo>
                  <a:close/>
                  <a:moveTo>
                    <a:pt x="314681" y="1835772"/>
                  </a:moveTo>
                  <a:cubicBezTo>
                    <a:pt x="316681" y="1831676"/>
                    <a:pt x="312681" y="1831581"/>
                    <a:pt x="313919" y="1827961"/>
                  </a:cubicBezTo>
                  <a:cubicBezTo>
                    <a:pt x="318872" y="1830819"/>
                    <a:pt x="320110" y="1827485"/>
                    <a:pt x="324301" y="1830819"/>
                  </a:cubicBezTo>
                  <a:cubicBezTo>
                    <a:pt x="324111" y="1832343"/>
                    <a:pt x="323825" y="1833866"/>
                    <a:pt x="323634" y="1835390"/>
                  </a:cubicBezTo>
                  <a:cubicBezTo>
                    <a:pt x="318872" y="1833486"/>
                    <a:pt x="318777" y="1836915"/>
                    <a:pt x="314681" y="1835772"/>
                  </a:cubicBezTo>
                  <a:close/>
                  <a:moveTo>
                    <a:pt x="292011" y="1794433"/>
                  </a:moveTo>
                  <a:cubicBezTo>
                    <a:pt x="291821" y="1796338"/>
                    <a:pt x="291726" y="1798148"/>
                    <a:pt x="292107" y="1799672"/>
                  </a:cubicBezTo>
                  <a:cubicBezTo>
                    <a:pt x="291249" y="1800053"/>
                    <a:pt x="290297" y="1800339"/>
                    <a:pt x="289059" y="1800243"/>
                  </a:cubicBezTo>
                  <a:cubicBezTo>
                    <a:pt x="289154" y="1797862"/>
                    <a:pt x="290297" y="1795862"/>
                    <a:pt x="292011" y="1794433"/>
                  </a:cubicBezTo>
                  <a:close/>
                  <a:moveTo>
                    <a:pt x="303251" y="1870728"/>
                  </a:moveTo>
                  <a:cubicBezTo>
                    <a:pt x="303727" y="1870728"/>
                    <a:pt x="304299" y="1870728"/>
                    <a:pt x="304870" y="1870919"/>
                  </a:cubicBezTo>
                  <a:cubicBezTo>
                    <a:pt x="304680" y="1870157"/>
                    <a:pt x="304489" y="1869681"/>
                    <a:pt x="304299" y="1869014"/>
                  </a:cubicBezTo>
                  <a:cubicBezTo>
                    <a:pt x="305061" y="1867966"/>
                    <a:pt x="305918" y="1867109"/>
                    <a:pt x="306585" y="1867014"/>
                  </a:cubicBezTo>
                  <a:cubicBezTo>
                    <a:pt x="308680" y="1867014"/>
                    <a:pt x="309728" y="1867776"/>
                    <a:pt x="309918" y="1869014"/>
                  </a:cubicBezTo>
                  <a:cubicBezTo>
                    <a:pt x="309728" y="1869966"/>
                    <a:pt x="309633" y="1871014"/>
                    <a:pt x="309442" y="1872062"/>
                  </a:cubicBezTo>
                  <a:cubicBezTo>
                    <a:pt x="306966" y="1871586"/>
                    <a:pt x="304489" y="1871205"/>
                    <a:pt x="303918" y="1872919"/>
                  </a:cubicBezTo>
                  <a:cubicBezTo>
                    <a:pt x="302679" y="1873014"/>
                    <a:pt x="302775" y="1871966"/>
                    <a:pt x="303251" y="1870728"/>
                  </a:cubicBezTo>
                  <a:close/>
                  <a:moveTo>
                    <a:pt x="334779" y="1782908"/>
                  </a:moveTo>
                  <a:cubicBezTo>
                    <a:pt x="339541" y="1783003"/>
                    <a:pt x="338874" y="1786623"/>
                    <a:pt x="339160" y="1789670"/>
                  </a:cubicBezTo>
                  <a:cubicBezTo>
                    <a:pt x="336303" y="1788718"/>
                    <a:pt x="335636" y="1790432"/>
                    <a:pt x="335160" y="1792242"/>
                  </a:cubicBezTo>
                  <a:cubicBezTo>
                    <a:pt x="327540" y="1788051"/>
                    <a:pt x="338493" y="1788337"/>
                    <a:pt x="334779" y="1782908"/>
                  </a:cubicBezTo>
                  <a:close/>
                  <a:moveTo>
                    <a:pt x="367068" y="1657654"/>
                  </a:moveTo>
                  <a:cubicBezTo>
                    <a:pt x="366592" y="1658892"/>
                    <a:pt x="365068" y="1658892"/>
                    <a:pt x="364878" y="1660416"/>
                  </a:cubicBezTo>
                  <a:cubicBezTo>
                    <a:pt x="363735" y="1660321"/>
                    <a:pt x="362496" y="1660131"/>
                    <a:pt x="361353" y="1659940"/>
                  </a:cubicBezTo>
                  <a:cubicBezTo>
                    <a:pt x="363639" y="1655368"/>
                    <a:pt x="359353" y="1654892"/>
                    <a:pt x="356877" y="1653273"/>
                  </a:cubicBezTo>
                  <a:cubicBezTo>
                    <a:pt x="360496" y="1649272"/>
                    <a:pt x="365544" y="1655749"/>
                    <a:pt x="367068" y="1657654"/>
                  </a:cubicBezTo>
                  <a:close/>
                  <a:moveTo>
                    <a:pt x="373069" y="1540020"/>
                  </a:moveTo>
                  <a:cubicBezTo>
                    <a:pt x="371069" y="1542402"/>
                    <a:pt x="372021" y="1548116"/>
                    <a:pt x="366687" y="1546878"/>
                  </a:cubicBezTo>
                  <a:cubicBezTo>
                    <a:pt x="367449" y="1543068"/>
                    <a:pt x="368116" y="1539163"/>
                    <a:pt x="373069" y="1540020"/>
                  </a:cubicBezTo>
                  <a:close/>
                  <a:moveTo>
                    <a:pt x="297060" y="2577007"/>
                  </a:moveTo>
                  <a:cubicBezTo>
                    <a:pt x="297060" y="2576817"/>
                    <a:pt x="297060" y="2576626"/>
                    <a:pt x="297060" y="2576531"/>
                  </a:cubicBezTo>
                  <a:cubicBezTo>
                    <a:pt x="297060" y="2576531"/>
                    <a:pt x="297155" y="2576531"/>
                    <a:pt x="297155" y="2576531"/>
                  </a:cubicBezTo>
                  <a:cubicBezTo>
                    <a:pt x="297060" y="2576721"/>
                    <a:pt x="297155" y="2576817"/>
                    <a:pt x="297060" y="2577007"/>
                  </a:cubicBezTo>
                  <a:close/>
                  <a:moveTo>
                    <a:pt x="289440" y="2127046"/>
                  </a:moveTo>
                  <a:cubicBezTo>
                    <a:pt x="290202" y="2127808"/>
                    <a:pt x="291345" y="2128380"/>
                    <a:pt x="293154" y="2128665"/>
                  </a:cubicBezTo>
                  <a:cubicBezTo>
                    <a:pt x="292583" y="2127618"/>
                    <a:pt x="292488" y="2126570"/>
                    <a:pt x="292583" y="2125522"/>
                  </a:cubicBezTo>
                  <a:cubicBezTo>
                    <a:pt x="294583" y="2125332"/>
                    <a:pt x="296869" y="2125998"/>
                    <a:pt x="298203" y="2127522"/>
                  </a:cubicBezTo>
                  <a:cubicBezTo>
                    <a:pt x="295726" y="2128761"/>
                    <a:pt x="293726" y="2130570"/>
                    <a:pt x="290392" y="2130856"/>
                  </a:cubicBezTo>
                  <a:cubicBezTo>
                    <a:pt x="289821" y="2130761"/>
                    <a:pt x="289249" y="2130761"/>
                    <a:pt x="288678" y="2130761"/>
                  </a:cubicBezTo>
                  <a:cubicBezTo>
                    <a:pt x="288487" y="2129142"/>
                    <a:pt x="288773" y="2127903"/>
                    <a:pt x="289440" y="2127046"/>
                  </a:cubicBezTo>
                  <a:close/>
                  <a:moveTo>
                    <a:pt x="380880" y="1422482"/>
                  </a:moveTo>
                  <a:cubicBezTo>
                    <a:pt x="381261" y="1422577"/>
                    <a:pt x="381356" y="1422386"/>
                    <a:pt x="381737" y="1422386"/>
                  </a:cubicBezTo>
                  <a:cubicBezTo>
                    <a:pt x="382594" y="1423053"/>
                    <a:pt x="383451" y="1423720"/>
                    <a:pt x="384118" y="1424196"/>
                  </a:cubicBezTo>
                  <a:cubicBezTo>
                    <a:pt x="381070" y="1424863"/>
                    <a:pt x="380594" y="1426387"/>
                    <a:pt x="380784" y="1428292"/>
                  </a:cubicBezTo>
                  <a:cubicBezTo>
                    <a:pt x="380118" y="1426863"/>
                    <a:pt x="380403" y="1424768"/>
                    <a:pt x="380880" y="1422482"/>
                  </a:cubicBezTo>
                  <a:close/>
                  <a:moveTo>
                    <a:pt x="420313" y="1213694"/>
                  </a:moveTo>
                  <a:cubicBezTo>
                    <a:pt x="423456" y="1214932"/>
                    <a:pt x="424885" y="1214170"/>
                    <a:pt x="426123" y="1213313"/>
                  </a:cubicBezTo>
                  <a:cubicBezTo>
                    <a:pt x="427457" y="1213980"/>
                    <a:pt x="428695" y="1214170"/>
                    <a:pt x="431172" y="1213980"/>
                  </a:cubicBezTo>
                  <a:cubicBezTo>
                    <a:pt x="431838" y="1217504"/>
                    <a:pt x="432124" y="1221695"/>
                    <a:pt x="425933" y="1220457"/>
                  </a:cubicBezTo>
                  <a:cubicBezTo>
                    <a:pt x="428886" y="1210932"/>
                    <a:pt x="418789" y="1222647"/>
                    <a:pt x="419646" y="1214361"/>
                  </a:cubicBezTo>
                  <a:cubicBezTo>
                    <a:pt x="419932" y="1214170"/>
                    <a:pt x="420123" y="1213980"/>
                    <a:pt x="420313" y="1213694"/>
                  </a:cubicBezTo>
                  <a:close/>
                  <a:moveTo>
                    <a:pt x="414408" y="1247698"/>
                  </a:moveTo>
                  <a:cubicBezTo>
                    <a:pt x="415741" y="1247507"/>
                    <a:pt x="416884" y="1247127"/>
                    <a:pt x="416884" y="1245507"/>
                  </a:cubicBezTo>
                  <a:cubicBezTo>
                    <a:pt x="417551" y="1246745"/>
                    <a:pt x="417837" y="1248174"/>
                    <a:pt x="418408" y="1249508"/>
                  </a:cubicBezTo>
                  <a:cubicBezTo>
                    <a:pt x="416884" y="1249603"/>
                    <a:pt x="415265" y="1250174"/>
                    <a:pt x="413455" y="1251508"/>
                  </a:cubicBezTo>
                  <a:cubicBezTo>
                    <a:pt x="414979" y="1249603"/>
                    <a:pt x="414979" y="1248555"/>
                    <a:pt x="414408" y="1247698"/>
                  </a:cubicBezTo>
                  <a:close/>
                  <a:moveTo>
                    <a:pt x="439839" y="1652891"/>
                  </a:moveTo>
                  <a:cubicBezTo>
                    <a:pt x="439744" y="1655273"/>
                    <a:pt x="436410" y="1654130"/>
                    <a:pt x="433648" y="1653558"/>
                  </a:cubicBezTo>
                  <a:cubicBezTo>
                    <a:pt x="434220" y="1650986"/>
                    <a:pt x="436029" y="1650606"/>
                    <a:pt x="438220" y="1651177"/>
                  </a:cubicBezTo>
                  <a:cubicBezTo>
                    <a:pt x="437553" y="1651844"/>
                    <a:pt x="437649" y="1652511"/>
                    <a:pt x="439839" y="1652891"/>
                  </a:cubicBezTo>
                  <a:close/>
                  <a:moveTo>
                    <a:pt x="330873" y="2565291"/>
                  </a:moveTo>
                  <a:cubicBezTo>
                    <a:pt x="330492" y="2566434"/>
                    <a:pt x="330588" y="2568054"/>
                    <a:pt x="328968" y="2568054"/>
                  </a:cubicBezTo>
                  <a:cubicBezTo>
                    <a:pt x="329064" y="2567101"/>
                    <a:pt x="329254" y="2566149"/>
                    <a:pt x="329349" y="2565196"/>
                  </a:cubicBezTo>
                  <a:cubicBezTo>
                    <a:pt x="330016" y="2565101"/>
                    <a:pt x="330397" y="2565196"/>
                    <a:pt x="330873" y="2565291"/>
                  </a:cubicBezTo>
                  <a:close/>
                  <a:moveTo>
                    <a:pt x="270485" y="2556338"/>
                  </a:moveTo>
                  <a:cubicBezTo>
                    <a:pt x="274200" y="2557100"/>
                    <a:pt x="274390" y="2558814"/>
                    <a:pt x="273628" y="2561100"/>
                  </a:cubicBezTo>
                  <a:cubicBezTo>
                    <a:pt x="271914" y="2559957"/>
                    <a:pt x="270580" y="2558338"/>
                    <a:pt x="270485" y="2556338"/>
                  </a:cubicBezTo>
                  <a:close/>
                  <a:moveTo>
                    <a:pt x="371259" y="1830437"/>
                  </a:moveTo>
                  <a:cubicBezTo>
                    <a:pt x="370497" y="1833676"/>
                    <a:pt x="366306" y="1833105"/>
                    <a:pt x="361925" y="1832343"/>
                  </a:cubicBezTo>
                  <a:cubicBezTo>
                    <a:pt x="362211" y="1827866"/>
                    <a:pt x="369069" y="1827866"/>
                    <a:pt x="371259" y="1830437"/>
                  </a:cubicBezTo>
                  <a:close/>
                  <a:moveTo>
                    <a:pt x="276390" y="2532335"/>
                  </a:moveTo>
                  <a:cubicBezTo>
                    <a:pt x="275914" y="2532239"/>
                    <a:pt x="275438" y="2532144"/>
                    <a:pt x="274676" y="2532144"/>
                  </a:cubicBezTo>
                  <a:cubicBezTo>
                    <a:pt x="276009" y="2529763"/>
                    <a:pt x="277057" y="2529382"/>
                    <a:pt x="278105" y="2529858"/>
                  </a:cubicBezTo>
                  <a:cubicBezTo>
                    <a:pt x="277343" y="2530525"/>
                    <a:pt x="276676" y="2531287"/>
                    <a:pt x="276390" y="2532335"/>
                  </a:cubicBezTo>
                  <a:close/>
                  <a:moveTo>
                    <a:pt x="261055" y="2563101"/>
                  </a:moveTo>
                  <a:cubicBezTo>
                    <a:pt x="260484" y="2562815"/>
                    <a:pt x="260007" y="2562434"/>
                    <a:pt x="259531" y="2562148"/>
                  </a:cubicBezTo>
                  <a:cubicBezTo>
                    <a:pt x="259817" y="2561481"/>
                    <a:pt x="260007" y="2560624"/>
                    <a:pt x="260007" y="2559671"/>
                  </a:cubicBezTo>
                  <a:cubicBezTo>
                    <a:pt x="261531" y="2559576"/>
                    <a:pt x="261627" y="2560434"/>
                    <a:pt x="261531" y="2561386"/>
                  </a:cubicBezTo>
                  <a:cubicBezTo>
                    <a:pt x="261722" y="2560910"/>
                    <a:pt x="261817" y="2560719"/>
                    <a:pt x="262008" y="2560338"/>
                  </a:cubicBezTo>
                  <a:cubicBezTo>
                    <a:pt x="261912" y="2561196"/>
                    <a:pt x="261722" y="2562148"/>
                    <a:pt x="261055" y="2563101"/>
                  </a:cubicBezTo>
                  <a:close/>
                  <a:moveTo>
                    <a:pt x="353352" y="2145144"/>
                  </a:moveTo>
                  <a:cubicBezTo>
                    <a:pt x="353257" y="2148477"/>
                    <a:pt x="351257" y="2149811"/>
                    <a:pt x="347352" y="2149049"/>
                  </a:cubicBezTo>
                  <a:cubicBezTo>
                    <a:pt x="347828" y="2146953"/>
                    <a:pt x="348304" y="2144858"/>
                    <a:pt x="346209" y="2144286"/>
                  </a:cubicBezTo>
                  <a:cubicBezTo>
                    <a:pt x="348114" y="2139810"/>
                    <a:pt x="349828" y="2146191"/>
                    <a:pt x="353352" y="2145144"/>
                  </a:cubicBezTo>
                  <a:close/>
                  <a:moveTo>
                    <a:pt x="343637" y="2150097"/>
                  </a:moveTo>
                  <a:cubicBezTo>
                    <a:pt x="345447" y="2152097"/>
                    <a:pt x="344875" y="2155716"/>
                    <a:pt x="344113" y="2159431"/>
                  </a:cubicBezTo>
                  <a:cubicBezTo>
                    <a:pt x="340398" y="2159241"/>
                    <a:pt x="335826" y="2149049"/>
                    <a:pt x="343637" y="2150097"/>
                  </a:cubicBezTo>
                  <a:close/>
                  <a:moveTo>
                    <a:pt x="277152" y="2492330"/>
                  </a:moveTo>
                  <a:cubicBezTo>
                    <a:pt x="276295" y="2491854"/>
                    <a:pt x="275438" y="2491377"/>
                    <a:pt x="273723" y="2491472"/>
                  </a:cubicBezTo>
                  <a:cubicBezTo>
                    <a:pt x="274009" y="2490806"/>
                    <a:pt x="274581" y="2490425"/>
                    <a:pt x="275152" y="2489949"/>
                  </a:cubicBezTo>
                  <a:cubicBezTo>
                    <a:pt x="276009" y="2490044"/>
                    <a:pt x="277057" y="2489949"/>
                    <a:pt x="278962" y="2489663"/>
                  </a:cubicBezTo>
                  <a:cubicBezTo>
                    <a:pt x="278200" y="2490425"/>
                    <a:pt x="277533" y="2491282"/>
                    <a:pt x="277152" y="2492330"/>
                  </a:cubicBezTo>
                  <a:close/>
                  <a:moveTo>
                    <a:pt x="252959" y="2550528"/>
                  </a:moveTo>
                  <a:cubicBezTo>
                    <a:pt x="253245" y="2550528"/>
                    <a:pt x="253435" y="2550432"/>
                    <a:pt x="253721" y="2550432"/>
                  </a:cubicBezTo>
                  <a:cubicBezTo>
                    <a:pt x="254959" y="2551194"/>
                    <a:pt x="256102" y="2552052"/>
                    <a:pt x="257340" y="2553004"/>
                  </a:cubicBezTo>
                  <a:cubicBezTo>
                    <a:pt x="257055" y="2554909"/>
                    <a:pt x="256007" y="2555957"/>
                    <a:pt x="254388" y="2556338"/>
                  </a:cubicBezTo>
                  <a:cubicBezTo>
                    <a:pt x="253626" y="2554528"/>
                    <a:pt x="253149" y="2552623"/>
                    <a:pt x="252959" y="2550528"/>
                  </a:cubicBezTo>
                  <a:close/>
                  <a:moveTo>
                    <a:pt x="409836" y="1642986"/>
                  </a:moveTo>
                  <a:cubicBezTo>
                    <a:pt x="409836" y="1641843"/>
                    <a:pt x="409836" y="1640795"/>
                    <a:pt x="409836" y="1639747"/>
                  </a:cubicBezTo>
                  <a:cubicBezTo>
                    <a:pt x="410788" y="1639557"/>
                    <a:pt x="410693" y="1641081"/>
                    <a:pt x="409836" y="1642986"/>
                  </a:cubicBezTo>
                  <a:close/>
                  <a:moveTo>
                    <a:pt x="395739" y="1747380"/>
                  </a:moveTo>
                  <a:cubicBezTo>
                    <a:pt x="398787" y="1748141"/>
                    <a:pt x="399453" y="1750523"/>
                    <a:pt x="398406" y="1753857"/>
                  </a:cubicBezTo>
                  <a:cubicBezTo>
                    <a:pt x="396024" y="1753571"/>
                    <a:pt x="393643" y="1753285"/>
                    <a:pt x="391357" y="1752999"/>
                  </a:cubicBezTo>
                  <a:cubicBezTo>
                    <a:pt x="390595" y="1748713"/>
                    <a:pt x="395262" y="1750332"/>
                    <a:pt x="395739" y="1747380"/>
                  </a:cubicBezTo>
                  <a:close/>
                  <a:moveTo>
                    <a:pt x="296488" y="2269731"/>
                  </a:moveTo>
                  <a:cubicBezTo>
                    <a:pt x="296488" y="2270302"/>
                    <a:pt x="296679" y="2270778"/>
                    <a:pt x="296869" y="2271255"/>
                  </a:cubicBezTo>
                  <a:cubicBezTo>
                    <a:pt x="296679" y="2271636"/>
                    <a:pt x="296298" y="2272017"/>
                    <a:pt x="295440" y="2272398"/>
                  </a:cubicBezTo>
                  <a:cubicBezTo>
                    <a:pt x="295250" y="2270683"/>
                    <a:pt x="294012" y="2269731"/>
                    <a:pt x="292583" y="2268969"/>
                  </a:cubicBezTo>
                  <a:cubicBezTo>
                    <a:pt x="292297" y="2267730"/>
                    <a:pt x="292392" y="2266397"/>
                    <a:pt x="292964" y="2265349"/>
                  </a:cubicBezTo>
                  <a:cubicBezTo>
                    <a:pt x="294012" y="2265254"/>
                    <a:pt x="294678" y="2265349"/>
                    <a:pt x="295155" y="2265635"/>
                  </a:cubicBezTo>
                  <a:cubicBezTo>
                    <a:pt x="293631" y="2267635"/>
                    <a:pt x="295345" y="2268683"/>
                    <a:pt x="296488" y="2269731"/>
                  </a:cubicBezTo>
                  <a:close/>
                  <a:moveTo>
                    <a:pt x="269151" y="2546622"/>
                  </a:moveTo>
                  <a:cubicBezTo>
                    <a:pt x="269818" y="2546146"/>
                    <a:pt x="270580" y="2545670"/>
                    <a:pt x="271437" y="2545384"/>
                  </a:cubicBezTo>
                  <a:cubicBezTo>
                    <a:pt x="270866" y="2545765"/>
                    <a:pt x="270009" y="2546146"/>
                    <a:pt x="269151" y="2546622"/>
                  </a:cubicBezTo>
                  <a:close/>
                  <a:moveTo>
                    <a:pt x="405359" y="1410194"/>
                  </a:moveTo>
                  <a:cubicBezTo>
                    <a:pt x="405264" y="1411719"/>
                    <a:pt x="405168" y="1413243"/>
                    <a:pt x="404978" y="1414766"/>
                  </a:cubicBezTo>
                  <a:cubicBezTo>
                    <a:pt x="403644" y="1414766"/>
                    <a:pt x="402692" y="1414386"/>
                    <a:pt x="401835" y="1414005"/>
                  </a:cubicBezTo>
                  <a:cubicBezTo>
                    <a:pt x="402882" y="1412576"/>
                    <a:pt x="404025" y="1411337"/>
                    <a:pt x="405359" y="1410194"/>
                  </a:cubicBezTo>
                  <a:close/>
                  <a:moveTo>
                    <a:pt x="347161" y="1885968"/>
                  </a:moveTo>
                  <a:cubicBezTo>
                    <a:pt x="347447" y="1883968"/>
                    <a:pt x="347733" y="1881968"/>
                    <a:pt x="348018" y="1879968"/>
                  </a:cubicBezTo>
                  <a:cubicBezTo>
                    <a:pt x="354972" y="1879491"/>
                    <a:pt x="353733" y="1887969"/>
                    <a:pt x="347161" y="1885968"/>
                  </a:cubicBezTo>
                  <a:close/>
                  <a:moveTo>
                    <a:pt x="300298" y="2213914"/>
                  </a:moveTo>
                  <a:cubicBezTo>
                    <a:pt x="296393" y="2221058"/>
                    <a:pt x="293345" y="2218772"/>
                    <a:pt x="283344" y="2219534"/>
                  </a:cubicBezTo>
                  <a:cubicBezTo>
                    <a:pt x="286201" y="2214962"/>
                    <a:pt x="277724" y="2217629"/>
                    <a:pt x="280677" y="2213057"/>
                  </a:cubicBezTo>
                  <a:cubicBezTo>
                    <a:pt x="288201" y="2218200"/>
                    <a:pt x="293154" y="2216391"/>
                    <a:pt x="300298" y="2213914"/>
                  </a:cubicBezTo>
                  <a:close/>
                  <a:moveTo>
                    <a:pt x="276295" y="2557481"/>
                  </a:moveTo>
                  <a:cubicBezTo>
                    <a:pt x="276486" y="2557767"/>
                    <a:pt x="276676" y="2558147"/>
                    <a:pt x="276962" y="2558433"/>
                  </a:cubicBezTo>
                  <a:cubicBezTo>
                    <a:pt x="276771" y="2558433"/>
                    <a:pt x="276581" y="2558433"/>
                    <a:pt x="276390" y="2558529"/>
                  </a:cubicBezTo>
                  <a:cubicBezTo>
                    <a:pt x="276200" y="2558147"/>
                    <a:pt x="276295" y="2557862"/>
                    <a:pt x="276295" y="2557481"/>
                  </a:cubicBezTo>
                  <a:close/>
                  <a:moveTo>
                    <a:pt x="279915" y="2558147"/>
                  </a:moveTo>
                  <a:cubicBezTo>
                    <a:pt x="279343" y="2555195"/>
                    <a:pt x="278867" y="2553766"/>
                    <a:pt x="278486" y="2552623"/>
                  </a:cubicBezTo>
                  <a:cubicBezTo>
                    <a:pt x="279724" y="2551575"/>
                    <a:pt x="281153" y="2550623"/>
                    <a:pt x="281439" y="2548432"/>
                  </a:cubicBezTo>
                  <a:cubicBezTo>
                    <a:pt x="287535" y="2549194"/>
                    <a:pt x="278962" y="2553671"/>
                    <a:pt x="282201" y="2558052"/>
                  </a:cubicBezTo>
                  <a:cubicBezTo>
                    <a:pt x="281439" y="2558147"/>
                    <a:pt x="280772" y="2558243"/>
                    <a:pt x="279915" y="2558147"/>
                  </a:cubicBezTo>
                  <a:close/>
                  <a:moveTo>
                    <a:pt x="279819" y="2546622"/>
                  </a:moveTo>
                  <a:cubicBezTo>
                    <a:pt x="278867" y="2545194"/>
                    <a:pt x="278772" y="2543860"/>
                    <a:pt x="278962" y="2542622"/>
                  </a:cubicBezTo>
                  <a:cubicBezTo>
                    <a:pt x="280105" y="2541955"/>
                    <a:pt x="280486" y="2541098"/>
                    <a:pt x="279724" y="2539860"/>
                  </a:cubicBezTo>
                  <a:cubicBezTo>
                    <a:pt x="280391" y="2537954"/>
                    <a:pt x="280486" y="2537193"/>
                    <a:pt x="275628" y="2538336"/>
                  </a:cubicBezTo>
                  <a:cubicBezTo>
                    <a:pt x="275533" y="2537764"/>
                    <a:pt x="275438" y="2537097"/>
                    <a:pt x="275438" y="2536430"/>
                  </a:cubicBezTo>
                  <a:cubicBezTo>
                    <a:pt x="275914" y="2534716"/>
                    <a:pt x="277629" y="2533573"/>
                    <a:pt x="277629" y="2532906"/>
                  </a:cubicBezTo>
                  <a:cubicBezTo>
                    <a:pt x="280200" y="2533573"/>
                    <a:pt x="281915" y="2534526"/>
                    <a:pt x="283058" y="2535669"/>
                  </a:cubicBezTo>
                  <a:cubicBezTo>
                    <a:pt x="282677" y="2538336"/>
                    <a:pt x="282296" y="2541003"/>
                    <a:pt x="281915" y="2543670"/>
                  </a:cubicBezTo>
                  <a:cubicBezTo>
                    <a:pt x="282772" y="2542431"/>
                    <a:pt x="283915" y="2541860"/>
                    <a:pt x="285058" y="2541669"/>
                  </a:cubicBezTo>
                  <a:cubicBezTo>
                    <a:pt x="284963" y="2543288"/>
                    <a:pt x="284677" y="2544813"/>
                    <a:pt x="284487" y="2546051"/>
                  </a:cubicBezTo>
                  <a:cubicBezTo>
                    <a:pt x="282772" y="2546146"/>
                    <a:pt x="281058" y="2546146"/>
                    <a:pt x="279819" y="2546622"/>
                  </a:cubicBezTo>
                  <a:close/>
                  <a:moveTo>
                    <a:pt x="380022" y="1571739"/>
                  </a:moveTo>
                  <a:cubicBezTo>
                    <a:pt x="379451" y="1570595"/>
                    <a:pt x="378594" y="1569643"/>
                    <a:pt x="375736" y="1570215"/>
                  </a:cubicBezTo>
                  <a:cubicBezTo>
                    <a:pt x="377736" y="1568786"/>
                    <a:pt x="379832" y="1567071"/>
                    <a:pt x="380308" y="1565547"/>
                  </a:cubicBezTo>
                  <a:cubicBezTo>
                    <a:pt x="382689" y="1567738"/>
                    <a:pt x="382023" y="1570024"/>
                    <a:pt x="380022" y="1571739"/>
                  </a:cubicBezTo>
                  <a:close/>
                  <a:moveTo>
                    <a:pt x="287344" y="2546337"/>
                  </a:moveTo>
                  <a:cubicBezTo>
                    <a:pt x="288487" y="2545384"/>
                    <a:pt x="289535" y="2544146"/>
                    <a:pt x="290583" y="2543384"/>
                  </a:cubicBezTo>
                  <a:cubicBezTo>
                    <a:pt x="291345" y="2543955"/>
                    <a:pt x="292011" y="2544527"/>
                    <a:pt x="292583" y="2545194"/>
                  </a:cubicBezTo>
                  <a:cubicBezTo>
                    <a:pt x="291535" y="2546241"/>
                    <a:pt x="289535" y="2546337"/>
                    <a:pt x="287344" y="2546337"/>
                  </a:cubicBezTo>
                  <a:close/>
                  <a:moveTo>
                    <a:pt x="334112" y="2568530"/>
                  </a:moveTo>
                  <a:cubicBezTo>
                    <a:pt x="334112" y="2569578"/>
                    <a:pt x="333445" y="2570530"/>
                    <a:pt x="332397" y="2571102"/>
                  </a:cubicBezTo>
                  <a:cubicBezTo>
                    <a:pt x="333255" y="2570339"/>
                    <a:pt x="333921" y="2569387"/>
                    <a:pt x="334112" y="2568530"/>
                  </a:cubicBezTo>
                  <a:close/>
                  <a:moveTo>
                    <a:pt x="435363" y="1165973"/>
                  </a:moveTo>
                  <a:cubicBezTo>
                    <a:pt x="435363" y="1166069"/>
                    <a:pt x="435458" y="1166164"/>
                    <a:pt x="435458" y="1166259"/>
                  </a:cubicBezTo>
                  <a:cubicBezTo>
                    <a:pt x="434696" y="1166164"/>
                    <a:pt x="434220" y="1166355"/>
                    <a:pt x="433743" y="1166640"/>
                  </a:cubicBezTo>
                  <a:cubicBezTo>
                    <a:pt x="434220" y="1166355"/>
                    <a:pt x="434791" y="1166164"/>
                    <a:pt x="435363" y="1165973"/>
                  </a:cubicBezTo>
                  <a:close/>
                  <a:moveTo>
                    <a:pt x="375260" y="1570500"/>
                  </a:moveTo>
                  <a:cubicBezTo>
                    <a:pt x="376022" y="1571453"/>
                    <a:pt x="376879" y="1572310"/>
                    <a:pt x="377736" y="1572977"/>
                  </a:cubicBezTo>
                  <a:cubicBezTo>
                    <a:pt x="375927" y="1573739"/>
                    <a:pt x="373736" y="1574024"/>
                    <a:pt x="371926" y="1573644"/>
                  </a:cubicBezTo>
                  <a:cubicBezTo>
                    <a:pt x="371069" y="1573358"/>
                    <a:pt x="373069" y="1572119"/>
                    <a:pt x="375260" y="1570500"/>
                  </a:cubicBezTo>
                  <a:close/>
                  <a:moveTo>
                    <a:pt x="372498" y="1619840"/>
                  </a:moveTo>
                  <a:cubicBezTo>
                    <a:pt x="376974" y="1620602"/>
                    <a:pt x="374212" y="1626031"/>
                    <a:pt x="378689" y="1626793"/>
                  </a:cubicBezTo>
                  <a:cubicBezTo>
                    <a:pt x="374879" y="1628222"/>
                    <a:pt x="372593" y="1625745"/>
                    <a:pt x="367640" y="1628507"/>
                  </a:cubicBezTo>
                  <a:cubicBezTo>
                    <a:pt x="368211" y="1625840"/>
                    <a:pt x="365925" y="1625078"/>
                    <a:pt x="366687" y="1622221"/>
                  </a:cubicBezTo>
                  <a:cubicBezTo>
                    <a:pt x="370593" y="1625174"/>
                    <a:pt x="375165" y="1625555"/>
                    <a:pt x="372498" y="1619840"/>
                  </a:cubicBezTo>
                  <a:close/>
                  <a:moveTo>
                    <a:pt x="372593" y="1656797"/>
                  </a:moveTo>
                  <a:cubicBezTo>
                    <a:pt x="377070" y="1657559"/>
                    <a:pt x="374307" y="1662988"/>
                    <a:pt x="378784" y="1663750"/>
                  </a:cubicBezTo>
                  <a:cubicBezTo>
                    <a:pt x="376879" y="1667179"/>
                    <a:pt x="369354" y="1668798"/>
                    <a:pt x="365925" y="1665274"/>
                  </a:cubicBezTo>
                  <a:cubicBezTo>
                    <a:pt x="367545" y="1662798"/>
                    <a:pt x="369164" y="1665465"/>
                    <a:pt x="371259" y="1665941"/>
                  </a:cubicBezTo>
                  <a:cubicBezTo>
                    <a:pt x="373545" y="1660893"/>
                    <a:pt x="368878" y="1659083"/>
                    <a:pt x="372593" y="1656797"/>
                  </a:cubicBezTo>
                  <a:close/>
                  <a:moveTo>
                    <a:pt x="364592" y="1751190"/>
                  </a:moveTo>
                  <a:cubicBezTo>
                    <a:pt x="366306" y="1750713"/>
                    <a:pt x="367926" y="1750237"/>
                    <a:pt x="368592" y="1748618"/>
                  </a:cubicBezTo>
                  <a:cubicBezTo>
                    <a:pt x="373641" y="1752618"/>
                    <a:pt x="360401" y="1751094"/>
                    <a:pt x="363544" y="1758714"/>
                  </a:cubicBezTo>
                  <a:cubicBezTo>
                    <a:pt x="356591" y="1757666"/>
                    <a:pt x="365259" y="1752999"/>
                    <a:pt x="362115" y="1749951"/>
                  </a:cubicBezTo>
                  <a:cubicBezTo>
                    <a:pt x="362782" y="1749761"/>
                    <a:pt x="363258" y="1749570"/>
                    <a:pt x="363735" y="1749189"/>
                  </a:cubicBezTo>
                  <a:cubicBezTo>
                    <a:pt x="363068" y="1749189"/>
                    <a:pt x="362496" y="1748999"/>
                    <a:pt x="361830" y="1748808"/>
                  </a:cubicBezTo>
                  <a:cubicBezTo>
                    <a:pt x="363258" y="1747475"/>
                    <a:pt x="365354" y="1749094"/>
                    <a:pt x="364592" y="1751190"/>
                  </a:cubicBezTo>
                  <a:close/>
                  <a:moveTo>
                    <a:pt x="317919" y="2203818"/>
                  </a:moveTo>
                  <a:cubicBezTo>
                    <a:pt x="317538" y="2206294"/>
                    <a:pt x="317157" y="2208866"/>
                    <a:pt x="316872" y="2211342"/>
                  </a:cubicBezTo>
                  <a:cubicBezTo>
                    <a:pt x="315252" y="2210104"/>
                    <a:pt x="315538" y="2207628"/>
                    <a:pt x="312014" y="2207628"/>
                  </a:cubicBezTo>
                  <a:cubicBezTo>
                    <a:pt x="312109" y="2204294"/>
                    <a:pt x="314109" y="2203056"/>
                    <a:pt x="317919" y="2203818"/>
                  </a:cubicBezTo>
                  <a:close/>
                  <a:moveTo>
                    <a:pt x="246768" y="2257443"/>
                  </a:moveTo>
                  <a:cubicBezTo>
                    <a:pt x="246672" y="2257539"/>
                    <a:pt x="246577" y="2257634"/>
                    <a:pt x="246482" y="2257729"/>
                  </a:cubicBezTo>
                  <a:cubicBezTo>
                    <a:pt x="244863" y="2258110"/>
                    <a:pt x="244101" y="2257824"/>
                    <a:pt x="243720" y="2257253"/>
                  </a:cubicBezTo>
                  <a:cubicBezTo>
                    <a:pt x="244005" y="2255538"/>
                    <a:pt x="244005" y="2253538"/>
                    <a:pt x="246958" y="2254776"/>
                  </a:cubicBezTo>
                  <a:cubicBezTo>
                    <a:pt x="247053" y="2255443"/>
                    <a:pt x="247053" y="2256300"/>
                    <a:pt x="246768" y="2257443"/>
                  </a:cubicBezTo>
                  <a:close/>
                  <a:moveTo>
                    <a:pt x="220002" y="2473375"/>
                  </a:moveTo>
                  <a:cubicBezTo>
                    <a:pt x="218764" y="2473280"/>
                    <a:pt x="217716" y="2472899"/>
                    <a:pt x="216954" y="2472518"/>
                  </a:cubicBezTo>
                  <a:cubicBezTo>
                    <a:pt x="217716" y="2472422"/>
                    <a:pt x="218288" y="2472137"/>
                    <a:pt x="218574" y="2471375"/>
                  </a:cubicBezTo>
                  <a:cubicBezTo>
                    <a:pt x="220574" y="2472042"/>
                    <a:pt x="220574" y="2472708"/>
                    <a:pt x="220002" y="2473375"/>
                  </a:cubicBezTo>
                  <a:close/>
                  <a:moveTo>
                    <a:pt x="278486" y="2577007"/>
                  </a:moveTo>
                  <a:cubicBezTo>
                    <a:pt x="280010" y="2577388"/>
                    <a:pt x="281248" y="2578055"/>
                    <a:pt x="282201" y="2578817"/>
                  </a:cubicBezTo>
                  <a:cubicBezTo>
                    <a:pt x="279343" y="2579864"/>
                    <a:pt x="276771" y="2579864"/>
                    <a:pt x="274485" y="2579103"/>
                  </a:cubicBezTo>
                  <a:cubicBezTo>
                    <a:pt x="275819" y="2578436"/>
                    <a:pt x="276676" y="2577293"/>
                    <a:pt x="278486" y="2577007"/>
                  </a:cubicBezTo>
                  <a:close/>
                  <a:moveTo>
                    <a:pt x="283248" y="2579674"/>
                  </a:moveTo>
                  <a:cubicBezTo>
                    <a:pt x="283629" y="2579960"/>
                    <a:pt x="283915" y="2580246"/>
                    <a:pt x="284201" y="2580627"/>
                  </a:cubicBezTo>
                  <a:cubicBezTo>
                    <a:pt x="284106" y="2580722"/>
                    <a:pt x="284106" y="2580912"/>
                    <a:pt x="283820" y="2581008"/>
                  </a:cubicBezTo>
                  <a:cubicBezTo>
                    <a:pt x="282582" y="2580531"/>
                    <a:pt x="282772" y="2580150"/>
                    <a:pt x="283248" y="2579674"/>
                  </a:cubicBezTo>
                  <a:close/>
                  <a:moveTo>
                    <a:pt x="445650" y="1702707"/>
                  </a:moveTo>
                  <a:cubicBezTo>
                    <a:pt x="445173" y="1701945"/>
                    <a:pt x="444697" y="1701088"/>
                    <a:pt x="444792" y="1699945"/>
                  </a:cubicBezTo>
                  <a:cubicBezTo>
                    <a:pt x="447269" y="1700421"/>
                    <a:pt x="449174" y="1701278"/>
                    <a:pt x="450793" y="1702422"/>
                  </a:cubicBezTo>
                  <a:cubicBezTo>
                    <a:pt x="449174" y="1702612"/>
                    <a:pt x="447459" y="1702802"/>
                    <a:pt x="445650" y="1702707"/>
                  </a:cubicBezTo>
                  <a:close/>
                  <a:moveTo>
                    <a:pt x="437077" y="1128255"/>
                  </a:moveTo>
                  <a:cubicBezTo>
                    <a:pt x="436506" y="1129779"/>
                    <a:pt x="435458" y="1130826"/>
                    <a:pt x="433362" y="1130636"/>
                  </a:cubicBezTo>
                  <a:cubicBezTo>
                    <a:pt x="433267" y="1129969"/>
                    <a:pt x="432981" y="1129588"/>
                    <a:pt x="432791" y="1129017"/>
                  </a:cubicBezTo>
                  <a:cubicBezTo>
                    <a:pt x="433267" y="1127588"/>
                    <a:pt x="434124" y="1125969"/>
                    <a:pt x="432029" y="1125016"/>
                  </a:cubicBezTo>
                  <a:cubicBezTo>
                    <a:pt x="434029" y="1121968"/>
                    <a:pt x="436410" y="1124921"/>
                    <a:pt x="437077" y="1128255"/>
                  </a:cubicBezTo>
                  <a:close/>
                  <a:moveTo>
                    <a:pt x="422123" y="1184261"/>
                  </a:moveTo>
                  <a:cubicBezTo>
                    <a:pt x="422599" y="1181213"/>
                    <a:pt x="424218" y="1179404"/>
                    <a:pt x="427076" y="1178737"/>
                  </a:cubicBezTo>
                  <a:cubicBezTo>
                    <a:pt x="428505" y="1179118"/>
                    <a:pt x="429838" y="1179404"/>
                    <a:pt x="431648" y="1178927"/>
                  </a:cubicBezTo>
                  <a:cubicBezTo>
                    <a:pt x="431743" y="1180166"/>
                    <a:pt x="431267" y="1180928"/>
                    <a:pt x="430791" y="1181594"/>
                  </a:cubicBezTo>
                  <a:cubicBezTo>
                    <a:pt x="428790" y="1180547"/>
                    <a:pt x="427076" y="1184642"/>
                    <a:pt x="422790" y="1184547"/>
                  </a:cubicBezTo>
                  <a:cubicBezTo>
                    <a:pt x="422504" y="1184452"/>
                    <a:pt x="422313" y="1184357"/>
                    <a:pt x="422123" y="1184261"/>
                  </a:cubicBezTo>
                  <a:close/>
                  <a:moveTo>
                    <a:pt x="418313" y="1233411"/>
                  </a:moveTo>
                  <a:cubicBezTo>
                    <a:pt x="416503" y="1233601"/>
                    <a:pt x="414693" y="1233791"/>
                    <a:pt x="412884" y="1234077"/>
                  </a:cubicBezTo>
                  <a:cubicBezTo>
                    <a:pt x="414122" y="1232934"/>
                    <a:pt x="414312" y="1231696"/>
                    <a:pt x="413836" y="1230648"/>
                  </a:cubicBezTo>
                  <a:cubicBezTo>
                    <a:pt x="414408" y="1230362"/>
                    <a:pt x="414979" y="1230077"/>
                    <a:pt x="415551" y="1229886"/>
                  </a:cubicBezTo>
                  <a:cubicBezTo>
                    <a:pt x="418218" y="1231124"/>
                    <a:pt x="418694" y="1232172"/>
                    <a:pt x="418313" y="1233411"/>
                  </a:cubicBezTo>
                  <a:close/>
                  <a:moveTo>
                    <a:pt x="413931" y="1240459"/>
                  </a:moveTo>
                  <a:cubicBezTo>
                    <a:pt x="413836" y="1240935"/>
                    <a:pt x="413741" y="1241411"/>
                    <a:pt x="413741" y="1241983"/>
                  </a:cubicBezTo>
                  <a:cubicBezTo>
                    <a:pt x="411741" y="1241316"/>
                    <a:pt x="410598" y="1240269"/>
                    <a:pt x="410026" y="1239126"/>
                  </a:cubicBezTo>
                  <a:cubicBezTo>
                    <a:pt x="411169" y="1239792"/>
                    <a:pt x="412312" y="1240269"/>
                    <a:pt x="413931" y="1240459"/>
                  </a:cubicBezTo>
                  <a:close/>
                  <a:moveTo>
                    <a:pt x="349066" y="1746141"/>
                  </a:moveTo>
                  <a:cubicBezTo>
                    <a:pt x="352114" y="1746998"/>
                    <a:pt x="356686" y="1758048"/>
                    <a:pt x="349352" y="1756905"/>
                  </a:cubicBezTo>
                  <a:cubicBezTo>
                    <a:pt x="350495" y="1755761"/>
                    <a:pt x="351543" y="1754714"/>
                    <a:pt x="351733" y="1752618"/>
                  </a:cubicBezTo>
                  <a:cubicBezTo>
                    <a:pt x="348685" y="1752237"/>
                    <a:pt x="346971" y="1753190"/>
                    <a:pt x="346018" y="1754999"/>
                  </a:cubicBezTo>
                  <a:cubicBezTo>
                    <a:pt x="342970" y="1754237"/>
                    <a:pt x="342399" y="1751856"/>
                    <a:pt x="343351" y="1748523"/>
                  </a:cubicBezTo>
                  <a:cubicBezTo>
                    <a:pt x="347923" y="1749475"/>
                    <a:pt x="348685" y="1752428"/>
                    <a:pt x="349066" y="1746141"/>
                  </a:cubicBezTo>
                  <a:close/>
                  <a:moveTo>
                    <a:pt x="311728" y="1893874"/>
                  </a:moveTo>
                  <a:cubicBezTo>
                    <a:pt x="311538" y="1894160"/>
                    <a:pt x="311347" y="1894445"/>
                    <a:pt x="311157" y="1894731"/>
                  </a:cubicBezTo>
                  <a:cubicBezTo>
                    <a:pt x="311252" y="1894445"/>
                    <a:pt x="311442" y="1894160"/>
                    <a:pt x="311538" y="1893874"/>
                  </a:cubicBezTo>
                  <a:cubicBezTo>
                    <a:pt x="311728" y="1893779"/>
                    <a:pt x="311728" y="1893779"/>
                    <a:pt x="311728" y="1893874"/>
                  </a:cubicBezTo>
                  <a:close/>
                  <a:moveTo>
                    <a:pt x="305442" y="1906066"/>
                  </a:moveTo>
                  <a:cubicBezTo>
                    <a:pt x="306299" y="1905876"/>
                    <a:pt x="307061" y="1905590"/>
                    <a:pt x="308204" y="1905685"/>
                  </a:cubicBezTo>
                  <a:cubicBezTo>
                    <a:pt x="307728" y="1907781"/>
                    <a:pt x="307347" y="1909971"/>
                    <a:pt x="309347" y="1910448"/>
                  </a:cubicBezTo>
                  <a:cubicBezTo>
                    <a:pt x="308775" y="1912067"/>
                    <a:pt x="307442" y="1911114"/>
                    <a:pt x="307537" y="1910257"/>
                  </a:cubicBezTo>
                  <a:cubicBezTo>
                    <a:pt x="305823" y="1910066"/>
                    <a:pt x="305918" y="1911972"/>
                    <a:pt x="305346" y="1913019"/>
                  </a:cubicBezTo>
                  <a:cubicBezTo>
                    <a:pt x="301060" y="1911495"/>
                    <a:pt x="300679" y="1908447"/>
                    <a:pt x="303060" y="1906828"/>
                  </a:cubicBezTo>
                  <a:cubicBezTo>
                    <a:pt x="304013" y="1906637"/>
                    <a:pt x="304775" y="1906447"/>
                    <a:pt x="305442" y="1906066"/>
                  </a:cubicBezTo>
                  <a:close/>
                  <a:moveTo>
                    <a:pt x="313157" y="1921687"/>
                  </a:moveTo>
                  <a:cubicBezTo>
                    <a:pt x="320110" y="1921401"/>
                    <a:pt x="318967" y="1929783"/>
                    <a:pt x="312300" y="1927783"/>
                  </a:cubicBezTo>
                  <a:cubicBezTo>
                    <a:pt x="312585" y="1925687"/>
                    <a:pt x="312871" y="1923687"/>
                    <a:pt x="313157" y="1921687"/>
                  </a:cubicBezTo>
                  <a:close/>
                  <a:moveTo>
                    <a:pt x="308585" y="2105710"/>
                  </a:moveTo>
                  <a:cubicBezTo>
                    <a:pt x="307632" y="2101710"/>
                    <a:pt x="300965" y="2101519"/>
                    <a:pt x="302775" y="2095709"/>
                  </a:cubicBezTo>
                  <a:cubicBezTo>
                    <a:pt x="306013" y="2098281"/>
                    <a:pt x="312014" y="2103043"/>
                    <a:pt x="308585" y="2105710"/>
                  </a:cubicBezTo>
                  <a:close/>
                  <a:moveTo>
                    <a:pt x="275247" y="2212295"/>
                  </a:moveTo>
                  <a:cubicBezTo>
                    <a:pt x="272199" y="2208390"/>
                    <a:pt x="269913" y="2203913"/>
                    <a:pt x="264198" y="2201722"/>
                  </a:cubicBezTo>
                  <a:cubicBezTo>
                    <a:pt x="267532" y="2197436"/>
                    <a:pt x="271818" y="2203913"/>
                    <a:pt x="276581" y="2203246"/>
                  </a:cubicBezTo>
                  <a:cubicBezTo>
                    <a:pt x="272295" y="2205913"/>
                    <a:pt x="276867" y="2207723"/>
                    <a:pt x="275247" y="2212295"/>
                  </a:cubicBezTo>
                  <a:close/>
                  <a:moveTo>
                    <a:pt x="233528" y="2218581"/>
                  </a:moveTo>
                  <a:cubicBezTo>
                    <a:pt x="233337" y="2218200"/>
                    <a:pt x="233242" y="2217819"/>
                    <a:pt x="233147" y="2217343"/>
                  </a:cubicBezTo>
                  <a:cubicBezTo>
                    <a:pt x="237052" y="2215724"/>
                    <a:pt x="239814" y="2214009"/>
                    <a:pt x="242196" y="2212104"/>
                  </a:cubicBezTo>
                  <a:cubicBezTo>
                    <a:pt x="242291" y="2214390"/>
                    <a:pt x="235909" y="2216105"/>
                    <a:pt x="233528" y="2218581"/>
                  </a:cubicBezTo>
                  <a:close/>
                  <a:moveTo>
                    <a:pt x="240100" y="2182577"/>
                  </a:moveTo>
                  <a:cubicBezTo>
                    <a:pt x="239148" y="2180481"/>
                    <a:pt x="239148" y="2177719"/>
                    <a:pt x="236862" y="2176576"/>
                  </a:cubicBezTo>
                  <a:cubicBezTo>
                    <a:pt x="236957" y="2176195"/>
                    <a:pt x="237147" y="2175719"/>
                    <a:pt x="237243" y="2175338"/>
                  </a:cubicBezTo>
                  <a:cubicBezTo>
                    <a:pt x="239052" y="2177814"/>
                    <a:pt x="244386" y="2178005"/>
                    <a:pt x="243434" y="2182291"/>
                  </a:cubicBezTo>
                  <a:cubicBezTo>
                    <a:pt x="241815" y="2182577"/>
                    <a:pt x="240767" y="2182577"/>
                    <a:pt x="240100" y="2182577"/>
                  </a:cubicBezTo>
                  <a:close/>
                  <a:moveTo>
                    <a:pt x="227813" y="2178767"/>
                  </a:moveTo>
                  <a:cubicBezTo>
                    <a:pt x="227622" y="2178672"/>
                    <a:pt x="227527" y="2178862"/>
                    <a:pt x="227337" y="2178767"/>
                  </a:cubicBezTo>
                  <a:cubicBezTo>
                    <a:pt x="226956" y="2177624"/>
                    <a:pt x="226575" y="2176386"/>
                    <a:pt x="226194" y="2175243"/>
                  </a:cubicBezTo>
                  <a:cubicBezTo>
                    <a:pt x="226860" y="2175433"/>
                    <a:pt x="227527" y="2175624"/>
                    <a:pt x="228194" y="2175719"/>
                  </a:cubicBezTo>
                  <a:cubicBezTo>
                    <a:pt x="228099" y="2176767"/>
                    <a:pt x="228003" y="2177719"/>
                    <a:pt x="227813" y="2178767"/>
                  </a:cubicBezTo>
                  <a:close/>
                  <a:moveTo>
                    <a:pt x="218097" y="2174195"/>
                  </a:moveTo>
                  <a:cubicBezTo>
                    <a:pt x="217335" y="2174671"/>
                    <a:pt x="216573" y="2174957"/>
                    <a:pt x="215716" y="2175052"/>
                  </a:cubicBezTo>
                  <a:cubicBezTo>
                    <a:pt x="216383" y="2174671"/>
                    <a:pt x="217240" y="2174385"/>
                    <a:pt x="218097" y="2174195"/>
                  </a:cubicBezTo>
                  <a:close/>
                  <a:moveTo>
                    <a:pt x="272009" y="2639586"/>
                  </a:moveTo>
                  <a:cubicBezTo>
                    <a:pt x="272009" y="2639967"/>
                    <a:pt x="272009" y="2640253"/>
                    <a:pt x="272009" y="2640539"/>
                  </a:cubicBezTo>
                  <a:cubicBezTo>
                    <a:pt x="271628" y="2640158"/>
                    <a:pt x="271247" y="2639777"/>
                    <a:pt x="271056" y="2639396"/>
                  </a:cubicBezTo>
                  <a:cubicBezTo>
                    <a:pt x="271342" y="2639396"/>
                    <a:pt x="271628" y="2639396"/>
                    <a:pt x="272009" y="2639586"/>
                  </a:cubicBezTo>
                  <a:close/>
                  <a:moveTo>
                    <a:pt x="279057" y="2594343"/>
                  </a:moveTo>
                  <a:cubicBezTo>
                    <a:pt x="277057" y="2596533"/>
                    <a:pt x="277914" y="2598057"/>
                    <a:pt x="278200" y="2599296"/>
                  </a:cubicBezTo>
                  <a:cubicBezTo>
                    <a:pt x="276486" y="2599867"/>
                    <a:pt x="274866" y="2600629"/>
                    <a:pt x="273438" y="2601582"/>
                  </a:cubicBezTo>
                  <a:cubicBezTo>
                    <a:pt x="272295" y="2601391"/>
                    <a:pt x="271342" y="2601010"/>
                    <a:pt x="271247" y="2600058"/>
                  </a:cubicBezTo>
                  <a:cubicBezTo>
                    <a:pt x="278200" y="2594057"/>
                    <a:pt x="269151" y="2597486"/>
                    <a:pt x="270199" y="2589009"/>
                  </a:cubicBezTo>
                  <a:cubicBezTo>
                    <a:pt x="270771" y="2589294"/>
                    <a:pt x="271342" y="2589580"/>
                    <a:pt x="271818" y="2589866"/>
                  </a:cubicBezTo>
                  <a:cubicBezTo>
                    <a:pt x="271723" y="2590437"/>
                    <a:pt x="271723" y="2591104"/>
                    <a:pt x="271533" y="2591866"/>
                  </a:cubicBezTo>
                  <a:cubicBezTo>
                    <a:pt x="272676" y="2591676"/>
                    <a:pt x="273247" y="2591295"/>
                    <a:pt x="274009" y="2591009"/>
                  </a:cubicBezTo>
                  <a:cubicBezTo>
                    <a:pt x="275057" y="2591676"/>
                    <a:pt x="276105" y="2592247"/>
                    <a:pt x="277343" y="2592723"/>
                  </a:cubicBezTo>
                  <a:cubicBezTo>
                    <a:pt x="277819" y="2590628"/>
                    <a:pt x="277438" y="2589199"/>
                    <a:pt x="276771" y="2587961"/>
                  </a:cubicBezTo>
                  <a:cubicBezTo>
                    <a:pt x="277057" y="2586342"/>
                    <a:pt x="276771" y="2584341"/>
                    <a:pt x="276676" y="2581674"/>
                  </a:cubicBezTo>
                  <a:cubicBezTo>
                    <a:pt x="282296" y="2581198"/>
                    <a:pt x="279534" y="2586246"/>
                    <a:pt x="285058" y="2585770"/>
                  </a:cubicBezTo>
                  <a:cubicBezTo>
                    <a:pt x="284868" y="2588532"/>
                    <a:pt x="282391" y="2588628"/>
                    <a:pt x="282391" y="2591580"/>
                  </a:cubicBezTo>
                  <a:cubicBezTo>
                    <a:pt x="282963" y="2593009"/>
                    <a:pt x="283534" y="2594438"/>
                    <a:pt x="285439" y="2595009"/>
                  </a:cubicBezTo>
                  <a:cubicBezTo>
                    <a:pt x="289440" y="2591771"/>
                    <a:pt x="290964" y="2585675"/>
                    <a:pt x="289154" y="2581103"/>
                  </a:cubicBezTo>
                  <a:cubicBezTo>
                    <a:pt x="290106" y="2580722"/>
                    <a:pt x="291154" y="2580531"/>
                    <a:pt x="292202" y="2580341"/>
                  </a:cubicBezTo>
                  <a:cubicBezTo>
                    <a:pt x="292297" y="2580341"/>
                    <a:pt x="292297" y="2580341"/>
                    <a:pt x="292392" y="2580341"/>
                  </a:cubicBezTo>
                  <a:cubicBezTo>
                    <a:pt x="294297" y="2579960"/>
                    <a:pt x="296107" y="2579484"/>
                    <a:pt x="296774" y="2577864"/>
                  </a:cubicBezTo>
                  <a:cubicBezTo>
                    <a:pt x="296583" y="2579674"/>
                    <a:pt x="297917" y="2581103"/>
                    <a:pt x="299536" y="2582246"/>
                  </a:cubicBezTo>
                  <a:cubicBezTo>
                    <a:pt x="299727" y="2586056"/>
                    <a:pt x="300774" y="2589580"/>
                    <a:pt x="301155" y="2592914"/>
                  </a:cubicBezTo>
                  <a:cubicBezTo>
                    <a:pt x="303060" y="2590152"/>
                    <a:pt x="305251" y="2591009"/>
                    <a:pt x="307347" y="2592342"/>
                  </a:cubicBezTo>
                  <a:cubicBezTo>
                    <a:pt x="308490" y="2596724"/>
                    <a:pt x="308585" y="2601201"/>
                    <a:pt x="302013" y="2604915"/>
                  </a:cubicBezTo>
                  <a:cubicBezTo>
                    <a:pt x="299631" y="2600915"/>
                    <a:pt x="305061" y="2589294"/>
                    <a:pt x="295536" y="2587199"/>
                  </a:cubicBezTo>
                  <a:cubicBezTo>
                    <a:pt x="295345" y="2594724"/>
                    <a:pt x="288582" y="2596247"/>
                    <a:pt x="281724" y="2598248"/>
                  </a:cubicBezTo>
                  <a:cubicBezTo>
                    <a:pt x="281248" y="2596629"/>
                    <a:pt x="280581" y="2595104"/>
                    <a:pt x="279057" y="2594343"/>
                  </a:cubicBezTo>
                  <a:close/>
                  <a:moveTo>
                    <a:pt x="308299" y="2599391"/>
                  </a:moveTo>
                  <a:cubicBezTo>
                    <a:pt x="313347" y="2599772"/>
                    <a:pt x="312871" y="2603772"/>
                    <a:pt x="312490" y="2607582"/>
                  </a:cubicBezTo>
                  <a:cubicBezTo>
                    <a:pt x="307537" y="2607201"/>
                    <a:pt x="307918" y="2603296"/>
                    <a:pt x="308299" y="2599391"/>
                  </a:cubicBezTo>
                  <a:close/>
                  <a:moveTo>
                    <a:pt x="390881" y="958043"/>
                  </a:moveTo>
                  <a:cubicBezTo>
                    <a:pt x="391833" y="959186"/>
                    <a:pt x="392786" y="959471"/>
                    <a:pt x="393834" y="959567"/>
                  </a:cubicBezTo>
                  <a:cubicBezTo>
                    <a:pt x="392214" y="962615"/>
                    <a:pt x="391643" y="965186"/>
                    <a:pt x="391548" y="967568"/>
                  </a:cubicBezTo>
                  <a:cubicBezTo>
                    <a:pt x="391071" y="967568"/>
                    <a:pt x="390595" y="967472"/>
                    <a:pt x="390214" y="967472"/>
                  </a:cubicBezTo>
                  <a:cubicBezTo>
                    <a:pt x="390786" y="961662"/>
                    <a:pt x="392500" y="963186"/>
                    <a:pt x="390881" y="958043"/>
                  </a:cubicBezTo>
                  <a:close/>
                  <a:moveTo>
                    <a:pt x="400692" y="980427"/>
                  </a:moveTo>
                  <a:cubicBezTo>
                    <a:pt x="404692" y="979569"/>
                    <a:pt x="403835" y="978236"/>
                    <a:pt x="402501" y="975473"/>
                  </a:cubicBezTo>
                  <a:cubicBezTo>
                    <a:pt x="405549" y="976426"/>
                    <a:pt x="408026" y="977855"/>
                    <a:pt x="407550" y="981379"/>
                  </a:cubicBezTo>
                  <a:cubicBezTo>
                    <a:pt x="404597" y="980808"/>
                    <a:pt x="403263" y="980998"/>
                    <a:pt x="402597" y="981665"/>
                  </a:cubicBezTo>
                  <a:cubicBezTo>
                    <a:pt x="402025" y="981379"/>
                    <a:pt x="401454" y="981093"/>
                    <a:pt x="400692" y="980427"/>
                  </a:cubicBezTo>
                  <a:close/>
                  <a:moveTo>
                    <a:pt x="383070" y="995857"/>
                  </a:moveTo>
                  <a:cubicBezTo>
                    <a:pt x="382880" y="994523"/>
                    <a:pt x="382689" y="993190"/>
                    <a:pt x="382785" y="992047"/>
                  </a:cubicBezTo>
                  <a:cubicBezTo>
                    <a:pt x="384690" y="992237"/>
                    <a:pt x="385737" y="991571"/>
                    <a:pt x="386690" y="990809"/>
                  </a:cubicBezTo>
                  <a:cubicBezTo>
                    <a:pt x="385547" y="992523"/>
                    <a:pt x="384213" y="994047"/>
                    <a:pt x="383070" y="995857"/>
                  </a:cubicBezTo>
                  <a:close/>
                  <a:moveTo>
                    <a:pt x="410788" y="1237030"/>
                  </a:moveTo>
                  <a:cubicBezTo>
                    <a:pt x="410312" y="1236840"/>
                    <a:pt x="410026" y="1236840"/>
                    <a:pt x="409645" y="1236649"/>
                  </a:cubicBezTo>
                  <a:cubicBezTo>
                    <a:pt x="409645" y="1235887"/>
                    <a:pt x="409931" y="1235125"/>
                    <a:pt x="410217" y="1234363"/>
                  </a:cubicBezTo>
                  <a:cubicBezTo>
                    <a:pt x="410693" y="1235220"/>
                    <a:pt x="410883" y="1236077"/>
                    <a:pt x="410788" y="1237030"/>
                  </a:cubicBezTo>
                  <a:close/>
                  <a:moveTo>
                    <a:pt x="394977" y="1327422"/>
                  </a:moveTo>
                  <a:cubicBezTo>
                    <a:pt x="397263" y="1327898"/>
                    <a:pt x="399168" y="1329327"/>
                    <a:pt x="400596" y="1331327"/>
                  </a:cubicBezTo>
                  <a:cubicBezTo>
                    <a:pt x="398310" y="1331423"/>
                    <a:pt x="396120" y="1331327"/>
                    <a:pt x="394500" y="1330947"/>
                  </a:cubicBezTo>
                  <a:cubicBezTo>
                    <a:pt x="394024" y="1330089"/>
                    <a:pt x="393643" y="1329137"/>
                    <a:pt x="393167" y="1328184"/>
                  </a:cubicBezTo>
                  <a:cubicBezTo>
                    <a:pt x="393643" y="1327803"/>
                    <a:pt x="394310" y="1327613"/>
                    <a:pt x="394977" y="1327422"/>
                  </a:cubicBezTo>
                  <a:close/>
                  <a:moveTo>
                    <a:pt x="378213" y="1491443"/>
                  </a:moveTo>
                  <a:cubicBezTo>
                    <a:pt x="378117" y="1495443"/>
                    <a:pt x="376689" y="1497824"/>
                    <a:pt x="372021" y="1496777"/>
                  </a:cubicBezTo>
                  <a:cubicBezTo>
                    <a:pt x="372117" y="1492776"/>
                    <a:pt x="373641" y="1490395"/>
                    <a:pt x="378213" y="1491443"/>
                  </a:cubicBezTo>
                  <a:close/>
                  <a:moveTo>
                    <a:pt x="368211" y="1548593"/>
                  </a:moveTo>
                  <a:cubicBezTo>
                    <a:pt x="368307" y="1549355"/>
                    <a:pt x="368116" y="1549831"/>
                    <a:pt x="368021" y="1550307"/>
                  </a:cubicBezTo>
                  <a:cubicBezTo>
                    <a:pt x="367735" y="1550402"/>
                    <a:pt x="367545" y="1550593"/>
                    <a:pt x="367259" y="1550688"/>
                  </a:cubicBezTo>
                  <a:cubicBezTo>
                    <a:pt x="367449" y="1550593"/>
                    <a:pt x="367735" y="1550593"/>
                    <a:pt x="368021" y="1550498"/>
                  </a:cubicBezTo>
                  <a:cubicBezTo>
                    <a:pt x="367354" y="1553069"/>
                    <a:pt x="364687" y="1553451"/>
                    <a:pt x="365163" y="1557356"/>
                  </a:cubicBezTo>
                  <a:cubicBezTo>
                    <a:pt x="360782" y="1553927"/>
                    <a:pt x="359258" y="1548116"/>
                    <a:pt x="368211" y="1548593"/>
                  </a:cubicBezTo>
                  <a:close/>
                  <a:moveTo>
                    <a:pt x="363639" y="1631079"/>
                  </a:moveTo>
                  <a:cubicBezTo>
                    <a:pt x="360210" y="1636223"/>
                    <a:pt x="365640" y="1641081"/>
                    <a:pt x="356781" y="1640985"/>
                  </a:cubicBezTo>
                  <a:cubicBezTo>
                    <a:pt x="358020" y="1636509"/>
                    <a:pt x="358020" y="1630698"/>
                    <a:pt x="363639" y="1631079"/>
                  </a:cubicBezTo>
                  <a:close/>
                  <a:moveTo>
                    <a:pt x="341160" y="1712899"/>
                  </a:moveTo>
                  <a:cubicBezTo>
                    <a:pt x="341065" y="1711089"/>
                    <a:pt x="341922" y="1710232"/>
                    <a:pt x="343351" y="1710041"/>
                  </a:cubicBezTo>
                  <a:cubicBezTo>
                    <a:pt x="341256" y="1706898"/>
                    <a:pt x="337255" y="1704898"/>
                    <a:pt x="337541" y="1700136"/>
                  </a:cubicBezTo>
                  <a:cubicBezTo>
                    <a:pt x="341065" y="1700612"/>
                    <a:pt x="344589" y="1700993"/>
                    <a:pt x="348114" y="1701469"/>
                  </a:cubicBezTo>
                  <a:cubicBezTo>
                    <a:pt x="340113" y="1702802"/>
                    <a:pt x="349447" y="1713090"/>
                    <a:pt x="341160" y="1712899"/>
                  </a:cubicBezTo>
                  <a:close/>
                  <a:moveTo>
                    <a:pt x="333826" y="1815102"/>
                  </a:moveTo>
                  <a:cubicBezTo>
                    <a:pt x="329254" y="1814436"/>
                    <a:pt x="332874" y="1808340"/>
                    <a:pt x="325635" y="1809482"/>
                  </a:cubicBezTo>
                  <a:cubicBezTo>
                    <a:pt x="321158" y="1815578"/>
                    <a:pt x="316300" y="1821294"/>
                    <a:pt x="307537" y="1822627"/>
                  </a:cubicBezTo>
                  <a:cubicBezTo>
                    <a:pt x="306204" y="1817674"/>
                    <a:pt x="310871" y="1819293"/>
                    <a:pt x="311919" y="1817007"/>
                  </a:cubicBezTo>
                  <a:cubicBezTo>
                    <a:pt x="311538" y="1817007"/>
                    <a:pt x="311347" y="1816817"/>
                    <a:pt x="311157" y="1816722"/>
                  </a:cubicBezTo>
                  <a:cubicBezTo>
                    <a:pt x="313443" y="1815578"/>
                    <a:pt x="316205" y="1814912"/>
                    <a:pt x="318396" y="1813673"/>
                  </a:cubicBezTo>
                  <a:cubicBezTo>
                    <a:pt x="315824" y="1813007"/>
                    <a:pt x="316110" y="1812245"/>
                    <a:pt x="316967" y="1811292"/>
                  </a:cubicBezTo>
                  <a:cubicBezTo>
                    <a:pt x="319158" y="1811197"/>
                    <a:pt x="320872" y="1809959"/>
                    <a:pt x="320682" y="1805768"/>
                  </a:cubicBezTo>
                  <a:cubicBezTo>
                    <a:pt x="326301" y="1807768"/>
                    <a:pt x="334493" y="1806339"/>
                    <a:pt x="333826" y="1815102"/>
                  </a:cubicBezTo>
                  <a:close/>
                  <a:moveTo>
                    <a:pt x="328778" y="1762143"/>
                  </a:moveTo>
                  <a:cubicBezTo>
                    <a:pt x="328778" y="1766144"/>
                    <a:pt x="327254" y="1768620"/>
                    <a:pt x="322587" y="1767573"/>
                  </a:cubicBezTo>
                  <a:cubicBezTo>
                    <a:pt x="322682" y="1763477"/>
                    <a:pt x="324111" y="1761095"/>
                    <a:pt x="328778" y="1762143"/>
                  </a:cubicBezTo>
                  <a:close/>
                  <a:moveTo>
                    <a:pt x="302584" y="1794243"/>
                  </a:moveTo>
                  <a:cubicBezTo>
                    <a:pt x="301155" y="1794052"/>
                    <a:pt x="300012" y="1794338"/>
                    <a:pt x="299060" y="1794719"/>
                  </a:cubicBezTo>
                  <a:cubicBezTo>
                    <a:pt x="299060" y="1794338"/>
                    <a:pt x="299250" y="1793861"/>
                    <a:pt x="299536" y="1793290"/>
                  </a:cubicBezTo>
                  <a:cubicBezTo>
                    <a:pt x="300012" y="1793290"/>
                    <a:pt x="300298" y="1793099"/>
                    <a:pt x="300584" y="1793004"/>
                  </a:cubicBezTo>
                  <a:cubicBezTo>
                    <a:pt x="301251" y="1793290"/>
                    <a:pt x="301917" y="1793671"/>
                    <a:pt x="302584" y="1794243"/>
                  </a:cubicBezTo>
                  <a:close/>
                  <a:moveTo>
                    <a:pt x="280010" y="1825485"/>
                  </a:moveTo>
                  <a:cubicBezTo>
                    <a:pt x="280010" y="1825389"/>
                    <a:pt x="280010" y="1825389"/>
                    <a:pt x="280010" y="1825294"/>
                  </a:cubicBezTo>
                  <a:cubicBezTo>
                    <a:pt x="280391" y="1825389"/>
                    <a:pt x="280581" y="1825580"/>
                    <a:pt x="280962" y="1825675"/>
                  </a:cubicBezTo>
                  <a:cubicBezTo>
                    <a:pt x="280677" y="1825580"/>
                    <a:pt x="280391" y="1825580"/>
                    <a:pt x="280010" y="1825485"/>
                  </a:cubicBezTo>
                  <a:close/>
                  <a:moveTo>
                    <a:pt x="287154" y="1836534"/>
                  </a:moveTo>
                  <a:cubicBezTo>
                    <a:pt x="287439" y="1838439"/>
                    <a:pt x="286963" y="1839582"/>
                    <a:pt x="286392" y="1840439"/>
                  </a:cubicBezTo>
                  <a:cubicBezTo>
                    <a:pt x="285820" y="1839105"/>
                    <a:pt x="284296" y="1838248"/>
                    <a:pt x="282772" y="1837486"/>
                  </a:cubicBezTo>
                  <a:cubicBezTo>
                    <a:pt x="284010" y="1837010"/>
                    <a:pt x="284772" y="1835962"/>
                    <a:pt x="287154" y="1836534"/>
                  </a:cubicBezTo>
                  <a:close/>
                  <a:moveTo>
                    <a:pt x="296869" y="1871966"/>
                  </a:moveTo>
                  <a:cubicBezTo>
                    <a:pt x="302394" y="1874252"/>
                    <a:pt x="301346" y="1880920"/>
                    <a:pt x="306013" y="1883873"/>
                  </a:cubicBezTo>
                  <a:cubicBezTo>
                    <a:pt x="306013" y="1883873"/>
                    <a:pt x="306013" y="1883873"/>
                    <a:pt x="306013" y="1883873"/>
                  </a:cubicBezTo>
                  <a:cubicBezTo>
                    <a:pt x="303822" y="1882539"/>
                    <a:pt x="301536" y="1881111"/>
                    <a:pt x="298679" y="1879968"/>
                  </a:cubicBezTo>
                  <a:cubicBezTo>
                    <a:pt x="297822" y="1882635"/>
                    <a:pt x="298584" y="1884063"/>
                    <a:pt x="299727" y="1885206"/>
                  </a:cubicBezTo>
                  <a:cubicBezTo>
                    <a:pt x="299441" y="1885492"/>
                    <a:pt x="299155" y="1885778"/>
                    <a:pt x="298488" y="1886064"/>
                  </a:cubicBezTo>
                  <a:cubicBezTo>
                    <a:pt x="298488" y="1887587"/>
                    <a:pt x="300584" y="1887778"/>
                    <a:pt x="302489" y="1888064"/>
                  </a:cubicBezTo>
                  <a:cubicBezTo>
                    <a:pt x="302870" y="1888540"/>
                    <a:pt x="303156" y="1888921"/>
                    <a:pt x="303346" y="1889588"/>
                  </a:cubicBezTo>
                  <a:cubicBezTo>
                    <a:pt x="303346" y="1889683"/>
                    <a:pt x="303346" y="1889778"/>
                    <a:pt x="303346" y="1889873"/>
                  </a:cubicBezTo>
                  <a:cubicBezTo>
                    <a:pt x="300298" y="1888921"/>
                    <a:pt x="299060" y="1889873"/>
                    <a:pt x="297631" y="1890445"/>
                  </a:cubicBezTo>
                  <a:cubicBezTo>
                    <a:pt x="297250" y="1888445"/>
                    <a:pt x="296869" y="1886540"/>
                    <a:pt x="295631" y="1885206"/>
                  </a:cubicBezTo>
                  <a:cubicBezTo>
                    <a:pt x="295631" y="1884540"/>
                    <a:pt x="295440" y="1883777"/>
                    <a:pt x="294869" y="1882920"/>
                  </a:cubicBezTo>
                  <a:cubicBezTo>
                    <a:pt x="294678" y="1882825"/>
                    <a:pt x="294583" y="1882825"/>
                    <a:pt x="294393" y="1882825"/>
                  </a:cubicBezTo>
                  <a:cubicBezTo>
                    <a:pt x="297726" y="1878348"/>
                    <a:pt x="300679" y="1878729"/>
                    <a:pt x="296869" y="1871966"/>
                  </a:cubicBezTo>
                  <a:close/>
                  <a:moveTo>
                    <a:pt x="291249" y="1883397"/>
                  </a:moveTo>
                  <a:cubicBezTo>
                    <a:pt x="290964" y="1884254"/>
                    <a:pt x="290964" y="1885302"/>
                    <a:pt x="290678" y="1886159"/>
                  </a:cubicBezTo>
                  <a:cubicBezTo>
                    <a:pt x="289725" y="1886730"/>
                    <a:pt x="288297" y="1886730"/>
                    <a:pt x="287154" y="1887016"/>
                  </a:cubicBezTo>
                  <a:cubicBezTo>
                    <a:pt x="287154" y="1887016"/>
                    <a:pt x="287058" y="1887016"/>
                    <a:pt x="287058" y="1887016"/>
                  </a:cubicBezTo>
                  <a:cubicBezTo>
                    <a:pt x="286392" y="1883587"/>
                    <a:pt x="287916" y="1882444"/>
                    <a:pt x="289725" y="1881396"/>
                  </a:cubicBezTo>
                  <a:cubicBezTo>
                    <a:pt x="289916" y="1882253"/>
                    <a:pt x="290297" y="1883015"/>
                    <a:pt x="291249" y="1883397"/>
                  </a:cubicBezTo>
                  <a:close/>
                  <a:moveTo>
                    <a:pt x="280296" y="1903780"/>
                  </a:moveTo>
                  <a:cubicBezTo>
                    <a:pt x="280296" y="1904447"/>
                    <a:pt x="280200" y="1904923"/>
                    <a:pt x="280010" y="1905304"/>
                  </a:cubicBezTo>
                  <a:cubicBezTo>
                    <a:pt x="278962" y="1903590"/>
                    <a:pt x="277914" y="1901875"/>
                    <a:pt x="276581" y="1900351"/>
                  </a:cubicBezTo>
                  <a:cubicBezTo>
                    <a:pt x="278105" y="1900923"/>
                    <a:pt x="279438" y="1901780"/>
                    <a:pt x="280296" y="1903780"/>
                  </a:cubicBezTo>
                  <a:close/>
                  <a:moveTo>
                    <a:pt x="314967" y="1975598"/>
                  </a:moveTo>
                  <a:cubicBezTo>
                    <a:pt x="315062" y="1976361"/>
                    <a:pt x="315252" y="1977123"/>
                    <a:pt x="315348" y="1977885"/>
                  </a:cubicBezTo>
                  <a:cubicBezTo>
                    <a:pt x="314871" y="1977218"/>
                    <a:pt x="314871" y="1976456"/>
                    <a:pt x="314967" y="1975598"/>
                  </a:cubicBezTo>
                  <a:close/>
                  <a:moveTo>
                    <a:pt x="318586" y="2009031"/>
                  </a:moveTo>
                  <a:cubicBezTo>
                    <a:pt x="318586" y="2009127"/>
                    <a:pt x="318586" y="2009127"/>
                    <a:pt x="318586" y="2009031"/>
                  </a:cubicBezTo>
                  <a:cubicBezTo>
                    <a:pt x="318681" y="2009031"/>
                    <a:pt x="318777" y="2009031"/>
                    <a:pt x="318777" y="2008936"/>
                  </a:cubicBezTo>
                  <a:cubicBezTo>
                    <a:pt x="320777" y="2008079"/>
                    <a:pt x="323158" y="2007602"/>
                    <a:pt x="326111" y="2007793"/>
                  </a:cubicBezTo>
                  <a:cubicBezTo>
                    <a:pt x="323349" y="2011698"/>
                    <a:pt x="317729" y="2012556"/>
                    <a:pt x="312681" y="2013794"/>
                  </a:cubicBezTo>
                  <a:cubicBezTo>
                    <a:pt x="314205" y="2011889"/>
                    <a:pt x="316110" y="2010174"/>
                    <a:pt x="318586" y="2009031"/>
                  </a:cubicBezTo>
                  <a:close/>
                  <a:moveTo>
                    <a:pt x="317729" y="2028367"/>
                  </a:moveTo>
                  <a:cubicBezTo>
                    <a:pt x="316967" y="2031606"/>
                    <a:pt x="312776" y="2031034"/>
                    <a:pt x="308394" y="2030272"/>
                  </a:cubicBezTo>
                  <a:cubicBezTo>
                    <a:pt x="306108" y="2027795"/>
                    <a:pt x="307251" y="2020080"/>
                    <a:pt x="310109" y="2018175"/>
                  </a:cubicBezTo>
                  <a:cubicBezTo>
                    <a:pt x="311061" y="2019985"/>
                    <a:pt x="310109" y="2027415"/>
                    <a:pt x="317729" y="2028367"/>
                  </a:cubicBezTo>
                  <a:close/>
                  <a:moveTo>
                    <a:pt x="235528" y="2175052"/>
                  </a:moveTo>
                  <a:cubicBezTo>
                    <a:pt x="234290" y="2174576"/>
                    <a:pt x="233623" y="2173814"/>
                    <a:pt x="232956" y="2172957"/>
                  </a:cubicBezTo>
                  <a:cubicBezTo>
                    <a:pt x="234004" y="2172766"/>
                    <a:pt x="234957" y="2172480"/>
                    <a:pt x="235719" y="2172195"/>
                  </a:cubicBezTo>
                  <a:cubicBezTo>
                    <a:pt x="235528" y="2172957"/>
                    <a:pt x="235433" y="2173909"/>
                    <a:pt x="235528" y="2175052"/>
                  </a:cubicBezTo>
                  <a:close/>
                  <a:moveTo>
                    <a:pt x="228956" y="2172290"/>
                  </a:moveTo>
                  <a:cubicBezTo>
                    <a:pt x="229813" y="2170671"/>
                    <a:pt x="230766" y="2169337"/>
                    <a:pt x="232004" y="2168194"/>
                  </a:cubicBezTo>
                  <a:cubicBezTo>
                    <a:pt x="231909" y="2169623"/>
                    <a:pt x="232004" y="2171147"/>
                    <a:pt x="232575" y="2172576"/>
                  </a:cubicBezTo>
                  <a:cubicBezTo>
                    <a:pt x="232099" y="2172099"/>
                    <a:pt x="231528" y="2171623"/>
                    <a:pt x="230670" y="2171433"/>
                  </a:cubicBezTo>
                  <a:cubicBezTo>
                    <a:pt x="228956" y="2174957"/>
                    <a:pt x="233052" y="2174766"/>
                    <a:pt x="234576" y="2176100"/>
                  </a:cubicBezTo>
                  <a:cubicBezTo>
                    <a:pt x="233909" y="2176100"/>
                    <a:pt x="233337" y="2176100"/>
                    <a:pt x="232480" y="2176195"/>
                  </a:cubicBezTo>
                  <a:cubicBezTo>
                    <a:pt x="232099" y="2176767"/>
                    <a:pt x="232004" y="2177243"/>
                    <a:pt x="231909" y="2177719"/>
                  </a:cubicBezTo>
                  <a:cubicBezTo>
                    <a:pt x="230861" y="2176005"/>
                    <a:pt x="229813" y="2174385"/>
                    <a:pt x="228670" y="2172671"/>
                  </a:cubicBezTo>
                  <a:cubicBezTo>
                    <a:pt x="228670" y="2172576"/>
                    <a:pt x="228765" y="2172576"/>
                    <a:pt x="228765" y="2172480"/>
                  </a:cubicBezTo>
                  <a:cubicBezTo>
                    <a:pt x="228861" y="2172576"/>
                    <a:pt x="228956" y="2172671"/>
                    <a:pt x="229051" y="2172766"/>
                  </a:cubicBezTo>
                  <a:cubicBezTo>
                    <a:pt x="229051" y="2172576"/>
                    <a:pt x="228956" y="2172480"/>
                    <a:pt x="228956" y="2172290"/>
                  </a:cubicBezTo>
                  <a:close/>
                  <a:moveTo>
                    <a:pt x="427838" y="632859"/>
                  </a:moveTo>
                  <a:cubicBezTo>
                    <a:pt x="426981" y="636479"/>
                    <a:pt x="426123" y="640098"/>
                    <a:pt x="420027" y="638574"/>
                  </a:cubicBezTo>
                  <a:cubicBezTo>
                    <a:pt x="420504" y="636764"/>
                    <a:pt x="419837" y="635812"/>
                    <a:pt x="418408" y="635336"/>
                  </a:cubicBezTo>
                  <a:cubicBezTo>
                    <a:pt x="420123" y="633050"/>
                    <a:pt x="423361" y="632288"/>
                    <a:pt x="427838" y="632859"/>
                  </a:cubicBezTo>
                  <a:close/>
                  <a:moveTo>
                    <a:pt x="412026" y="609142"/>
                  </a:moveTo>
                  <a:cubicBezTo>
                    <a:pt x="411074" y="609142"/>
                    <a:pt x="410026" y="609237"/>
                    <a:pt x="409264" y="609428"/>
                  </a:cubicBezTo>
                  <a:cubicBezTo>
                    <a:pt x="409645" y="608856"/>
                    <a:pt x="410217" y="608380"/>
                    <a:pt x="410693" y="607999"/>
                  </a:cubicBezTo>
                  <a:cubicBezTo>
                    <a:pt x="411264" y="608094"/>
                    <a:pt x="411836" y="608189"/>
                    <a:pt x="412407" y="608189"/>
                  </a:cubicBezTo>
                  <a:cubicBezTo>
                    <a:pt x="412217" y="608570"/>
                    <a:pt x="412217" y="608761"/>
                    <a:pt x="412026" y="609142"/>
                  </a:cubicBezTo>
                  <a:close/>
                  <a:moveTo>
                    <a:pt x="371545" y="982998"/>
                  </a:moveTo>
                  <a:cubicBezTo>
                    <a:pt x="369735" y="982808"/>
                    <a:pt x="369259" y="983951"/>
                    <a:pt x="367735" y="984046"/>
                  </a:cubicBezTo>
                  <a:cubicBezTo>
                    <a:pt x="367259" y="983856"/>
                    <a:pt x="366783" y="983760"/>
                    <a:pt x="366211" y="983665"/>
                  </a:cubicBezTo>
                  <a:cubicBezTo>
                    <a:pt x="367926" y="983379"/>
                    <a:pt x="369735" y="983093"/>
                    <a:pt x="371545" y="982998"/>
                  </a:cubicBezTo>
                  <a:cubicBezTo>
                    <a:pt x="371545" y="982998"/>
                    <a:pt x="371545" y="982998"/>
                    <a:pt x="371545" y="982998"/>
                  </a:cubicBezTo>
                  <a:close/>
                  <a:moveTo>
                    <a:pt x="358020" y="1002906"/>
                  </a:moveTo>
                  <a:cubicBezTo>
                    <a:pt x="357829" y="1003382"/>
                    <a:pt x="357258" y="1003667"/>
                    <a:pt x="356877" y="1004144"/>
                  </a:cubicBezTo>
                  <a:cubicBezTo>
                    <a:pt x="357162" y="1002524"/>
                    <a:pt x="357067" y="1000810"/>
                    <a:pt x="356686" y="999381"/>
                  </a:cubicBezTo>
                  <a:cubicBezTo>
                    <a:pt x="357353" y="1000334"/>
                    <a:pt x="357829" y="1001381"/>
                    <a:pt x="358020" y="1002906"/>
                  </a:cubicBezTo>
                  <a:close/>
                  <a:moveTo>
                    <a:pt x="370878" y="991285"/>
                  </a:moveTo>
                  <a:cubicBezTo>
                    <a:pt x="369926" y="991666"/>
                    <a:pt x="369450" y="992142"/>
                    <a:pt x="369545" y="992618"/>
                  </a:cubicBezTo>
                  <a:cubicBezTo>
                    <a:pt x="367640" y="991285"/>
                    <a:pt x="364878" y="990618"/>
                    <a:pt x="362592" y="989666"/>
                  </a:cubicBezTo>
                  <a:cubicBezTo>
                    <a:pt x="364973" y="989094"/>
                    <a:pt x="367354" y="988142"/>
                    <a:pt x="369354" y="985760"/>
                  </a:cubicBezTo>
                  <a:cubicBezTo>
                    <a:pt x="368973" y="987951"/>
                    <a:pt x="370021" y="989285"/>
                    <a:pt x="371545" y="990237"/>
                  </a:cubicBezTo>
                  <a:cubicBezTo>
                    <a:pt x="371355" y="990618"/>
                    <a:pt x="371069" y="990904"/>
                    <a:pt x="370878" y="991285"/>
                  </a:cubicBezTo>
                  <a:close/>
                  <a:moveTo>
                    <a:pt x="402216" y="1020622"/>
                  </a:moveTo>
                  <a:cubicBezTo>
                    <a:pt x="402406" y="1020527"/>
                    <a:pt x="402501" y="1020431"/>
                    <a:pt x="402692" y="1020431"/>
                  </a:cubicBezTo>
                  <a:cubicBezTo>
                    <a:pt x="402692" y="1020812"/>
                    <a:pt x="402501" y="1021289"/>
                    <a:pt x="402311" y="1021670"/>
                  </a:cubicBezTo>
                  <a:cubicBezTo>
                    <a:pt x="402216" y="1021289"/>
                    <a:pt x="402216" y="1021003"/>
                    <a:pt x="402216" y="1020622"/>
                  </a:cubicBezTo>
                  <a:close/>
                  <a:moveTo>
                    <a:pt x="425266" y="1149590"/>
                  </a:moveTo>
                  <a:cubicBezTo>
                    <a:pt x="425171" y="1150352"/>
                    <a:pt x="424790" y="1150734"/>
                    <a:pt x="424504" y="1151210"/>
                  </a:cubicBezTo>
                  <a:cubicBezTo>
                    <a:pt x="423837" y="1151877"/>
                    <a:pt x="423171" y="1152448"/>
                    <a:pt x="422504" y="1153019"/>
                  </a:cubicBezTo>
                  <a:cubicBezTo>
                    <a:pt x="422028" y="1153210"/>
                    <a:pt x="421647" y="1153496"/>
                    <a:pt x="421075" y="1153591"/>
                  </a:cubicBezTo>
                  <a:cubicBezTo>
                    <a:pt x="420885" y="1152353"/>
                    <a:pt x="420408" y="1151496"/>
                    <a:pt x="419742" y="1150734"/>
                  </a:cubicBezTo>
                  <a:cubicBezTo>
                    <a:pt x="420408" y="1149400"/>
                    <a:pt x="421075" y="1148162"/>
                    <a:pt x="422218" y="1147400"/>
                  </a:cubicBezTo>
                  <a:cubicBezTo>
                    <a:pt x="423742" y="1147876"/>
                    <a:pt x="425171" y="1148352"/>
                    <a:pt x="425266" y="1149590"/>
                  </a:cubicBezTo>
                  <a:close/>
                  <a:moveTo>
                    <a:pt x="418218" y="1160259"/>
                  </a:moveTo>
                  <a:cubicBezTo>
                    <a:pt x="418218" y="1160735"/>
                    <a:pt x="418122" y="1161211"/>
                    <a:pt x="418218" y="1161878"/>
                  </a:cubicBezTo>
                  <a:cubicBezTo>
                    <a:pt x="416313" y="1161783"/>
                    <a:pt x="414408" y="1161592"/>
                    <a:pt x="412503" y="1161497"/>
                  </a:cubicBezTo>
                  <a:cubicBezTo>
                    <a:pt x="414598" y="1161402"/>
                    <a:pt x="416503" y="1160830"/>
                    <a:pt x="418218" y="1160259"/>
                  </a:cubicBezTo>
                  <a:close/>
                  <a:moveTo>
                    <a:pt x="352781" y="1618982"/>
                  </a:moveTo>
                  <a:cubicBezTo>
                    <a:pt x="354305" y="1618316"/>
                    <a:pt x="355924" y="1617744"/>
                    <a:pt x="358305" y="1618125"/>
                  </a:cubicBezTo>
                  <a:cubicBezTo>
                    <a:pt x="356019" y="1625174"/>
                    <a:pt x="347066" y="1616220"/>
                    <a:pt x="348304" y="1612220"/>
                  </a:cubicBezTo>
                  <a:cubicBezTo>
                    <a:pt x="353067" y="1612410"/>
                    <a:pt x="353829" y="1615077"/>
                    <a:pt x="352781" y="1618982"/>
                  </a:cubicBezTo>
                  <a:close/>
                  <a:moveTo>
                    <a:pt x="335541" y="1676799"/>
                  </a:moveTo>
                  <a:cubicBezTo>
                    <a:pt x="336779" y="1679181"/>
                    <a:pt x="337541" y="1681943"/>
                    <a:pt x="342018" y="1682228"/>
                  </a:cubicBezTo>
                  <a:cubicBezTo>
                    <a:pt x="337255" y="1688134"/>
                    <a:pt x="332874" y="1683657"/>
                    <a:pt x="325254" y="1686324"/>
                  </a:cubicBezTo>
                  <a:cubicBezTo>
                    <a:pt x="327063" y="1684324"/>
                    <a:pt x="328587" y="1681848"/>
                    <a:pt x="332969" y="1682610"/>
                  </a:cubicBezTo>
                  <a:cubicBezTo>
                    <a:pt x="331350" y="1676990"/>
                    <a:pt x="330492" y="1679276"/>
                    <a:pt x="330683" y="1673085"/>
                  </a:cubicBezTo>
                  <a:cubicBezTo>
                    <a:pt x="325349" y="1675847"/>
                    <a:pt x="317824" y="1671275"/>
                    <a:pt x="313157" y="1669370"/>
                  </a:cubicBezTo>
                  <a:cubicBezTo>
                    <a:pt x="315062" y="1667369"/>
                    <a:pt x="316491" y="1664893"/>
                    <a:pt x="320872" y="1665750"/>
                  </a:cubicBezTo>
                  <a:cubicBezTo>
                    <a:pt x="327540" y="1671751"/>
                    <a:pt x="337350" y="1672418"/>
                    <a:pt x="345637" y="1668798"/>
                  </a:cubicBezTo>
                  <a:cubicBezTo>
                    <a:pt x="345542" y="1675085"/>
                    <a:pt x="338779" y="1674037"/>
                    <a:pt x="335541" y="1676799"/>
                  </a:cubicBezTo>
                  <a:close/>
                  <a:moveTo>
                    <a:pt x="294583" y="1685562"/>
                  </a:moveTo>
                  <a:cubicBezTo>
                    <a:pt x="293821" y="1688801"/>
                    <a:pt x="300774" y="1686991"/>
                    <a:pt x="303251" y="1688134"/>
                  </a:cubicBezTo>
                  <a:cubicBezTo>
                    <a:pt x="303441" y="1691849"/>
                    <a:pt x="299536" y="1690991"/>
                    <a:pt x="300393" y="1695468"/>
                  </a:cubicBezTo>
                  <a:cubicBezTo>
                    <a:pt x="299346" y="1694897"/>
                    <a:pt x="298488" y="1694611"/>
                    <a:pt x="297726" y="1694325"/>
                  </a:cubicBezTo>
                  <a:cubicBezTo>
                    <a:pt x="296488" y="1690801"/>
                    <a:pt x="294774" y="1687562"/>
                    <a:pt x="292297" y="1684991"/>
                  </a:cubicBezTo>
                  <a:cubicBezTo>
                    <a:pt x="292011" y="1684515"/>
                    <a:pt x="291726" y="1684038"/>
                    <a:pt x="291345" y="1683562"/>
                  </a:cubicBezTo>
                  <a:cubicBezTo>
                    <a:pt x="291154" y="1683562"/>
                    <a:pt x="291154" y="1683657"/>
                    <a:pt x="290964" y="1683752"/>
                  </a:cubicBezTo>
                  <a:cubicBezTo>
                    <a:pt x="290583" y="1683372"/>
                    <a:pt x="290011" y="1683086"/>
                    <a:pt x="289535" y="1682800"/>
                  </a:cubicBezTo>
                  <a:cubicBezTo>
                    <a:pt x="292869" y="1682800"/>
                    <a:pt x="296202" y="1683657"/>
                    <a:pt x="297441" y="1678133"/>
                  </a:cubicBezTo>
                  <a:cubicBezTo>
                    <a:pt x="304489" y="1681086"/>
                    <a:pt x="296202" y="1682514"/>
                    <a:pt x="294583" y="1685562"/>
                  </a:cubicBezTo>
                  <a:close/>
                  <a:moveTo>
                    <a:pt x="303918" y="1784146"/>
                  </a:moveTo>
                  <a:cubicBezTo>
                    <a:pt x="302489" y="1785384"/>
                    <a:pt x="301155" y="1786718"/>
                    <a:pt x="299536" y="1787765"/>
                  </a:cubicBezTo>
                  <a:cubicBezTo>
                    <a:pt x="297917" y="1785670"/>
                    <a:pt x="300774" y="1784908"/>
                    <a:pt x="302965" y="1783003"/>
                  </a:cubicBezTo>
                  <a:cubicBezTo>
                    <a:pt x="303346" y="1783384"/>
                    <a:pt x="303537" y="1783860"/>
                    <a:pt x="303918" y="1784146"/>
                  </a:cubicBezTo>
                  <a:close/>
                  <a:moveTo>
                    <a:pt x="280200" y="1857298"/>
                  </a:moveTo>
                  <a:cubicBezTo>
                    <a:pt x="279248" y="1857869"/>
                    <a:pt x="278295" y="1858441"/>
                    <a:pt x="277152" y="1858822"/>
                  </a:cubicBezTo>
                  <a:cubicBezTo>
                    <a:pt x="278391" y="1857298"/>
                    <a:pt x="278581" y="1856060"/>
                    <a:pt x="278295" y="1854917"/>
                  </a:cubicBezTo>
                  <a:cubicBezTo>
                    <a:pt x="278581" y="1855965"/>
                    <a:pt x="279438" y="1856631"/>
                    <a:pt x="280200" y="1857298"/>
                  </a:cubicBezTo>
                  <a:close/>
                  <a:moveTo>
                    <a:pt x="279915" y="1889873"/>
                  </a:moveTo>
                  <a:cubicBezTo>
                    <a:pt x="281439" y="1892255"/>
                    <a:pt x="280486" y="1894541"/>
                    <a:pt x="280010" y="1896351"/>
                  </a:cubicBezTo>
                  <a:cubicBezTo>
                    <a:pt x="278867" y="1896541"/>
                    <a:pt x="277914" y="1896827"/>
                    <a:pt x="277152" y="1897303"/>
                  </a:cubicBezTo>
                  <a:cubicBezTo>
                    <a:pt x="277152" y="1894827"/>
                    <a:pt x="274962" y="1892731"/>
                    <a:pt x="273628" y="1890636"/>
                  </a:cubicBezTo>
                  <a:cubicBezTo>
                    <a:pt x="275343" y="1890064"/>
                    <a:pt x="277343" y="1889683"/>
                    <a:pt x="279915" y="1889873"/>
                  </a:cubicBezTo>
                  <a:close/>
                  <a:moveTo>
                    <a:pt x="286011" y="1953310"/>
                  </a:moveTo>
                  <a:cubicBezTo>
                    <a:pt x="286773" y="1951977"/>
                    <a:pt x="288297" y="1951500"/>
                    <a:pt x="290011" y="1951215"/>
                  </a:cubicBezTo>
                  <a:cubicBezTo>
                    <a:pt x="290487" y="1952548"/>
                    <a:pt x="291154" y="1953882"/>
                    <a:pt x="292583" y="1954644"/>
                  </a:cubicBezTo>
                  <a:cubicBezTo>
                    <a:pt x="291059" y="1955691"/>
                    <a:pt x="288963" y="1956453"/>
                    <a:pt x="285630" y="1956263"/>
                  </a:cubicBezTo>
                  <a:cubicBezTo>
                    <a:pt x="285534" y="1955691"/>
                    <a:pt x="285630" y="1955215"/>
                    <a:pt x="285630" y="1954739"/>
                  </a:cubicBezTo>
                  <a:cubicBezTo>
                    <a:pt x="285725" y="1954262"/>
                    <a:pt x="285915" y="1953786"/>
                    <a:pt x="286011" y="1953310"/>
                  </a:cubicBezTo>
                  <a:close/>
                  <a:moveTo>
                    <a:pt x="296774" y="1966931"/>
                  </a:moveTo>
                  <a:cubicBezTo>
                    <a:pt x="297060" y="1967312"/>
                    <a:pt x="297250" y="1967693"/>
                    <a:pt x="297726" y="1968169"/>
                  </a:cubicBezTo>
                  <a:cubicBezTo>
                    <a:pt x="295250" y="1968550"/>
                    <a:pt x="293916" y="1967978"/>
                    <a:pt x="292964" y="1967312"/>
                  </a:cubicBezTo>
                  <a:cubicBezTo>
                    <a:pt x="294202" y="1967407"/>
                    <a:pt x="295536" y="1967216"/>
                    <a:pt x="296774" y="1966931"/>
                  </a:cubicBezTo>
                  <a:close/>
                  <a:moveTo>
                    <a:pt x="315348" y="1980361"/>
                  </a:moveTo>
                  <a:cubicBezTo>
                    <a:pt x="315348" y="1980932"/>
                    <a:pt x="315348" y="1981409"/>
                    <a:pt x="315348" y="1981980"/>
                  </a:cubicBezTo>
                  <a:cubicBezTo>
                    <a:pt x="315157" y="1981599"/>
                    <a:pt x="314871" y="1981218"/>
                    <a:pt x="314681" y="1980837"/>
                  </a:cubicBezTo>
                  <a:cubicBezTo>
                    <a:pt x="314967" y="1980742"/>
                    <a:pt x="315157" y="1980552"/>
                    <a:pt x="315348" y="1980361"/>
                  </a:cubicBezTo>
                  <a:close/>
                  <a:moveTo>
                    <a:pt x="239624" y="2140381"/>
                  </a:moveTo>
                  <a:cubicBezTo>
                    <a:pt x="239243" y="2139429"/>
                    <a:pt x="239148" y="2138476"/>
                    <a:pt x="239243" y="2137619"/>
                  </a:cubicBezTo>
                  <a:cubicBezTo>
                    <a:pt x="239719" y="2138476"/>
                    <a:pt x="239910" y="2139429"/>
                    <a:pt x="239624" y="2140381"/>
                  </a:cubicBezTo>
                  <a:close/>
                  <a:moveTo>
                    <a:pt x="227051" y="2143239"/>
                  </a:moveTo>
                  <a:cubicBezTo>
                    <a:pt x="222098" y="2148858"/>
                    <a:pt x="213240" y="2144477"/>
                    <a:pt x="207239" y="2140476"/>
                  </a:cubicBezTo>
                  <a:cubicBezTo>
                    <a:pt x="213144" y="2139714"/>
                    <a:pt x="222860" y="2138857"/>
                    <a:pt x="227051" y="2143239"/>
                  </a:cubicBezTo>
                  <a:close/>
                  <a:moveTo>
                    <a:pt x="207715" y="2630823"/>
                  </a:moveTo>
                  <a:cubicBezTo>
                    <a:pt x="208763" y="2631395"/>
                    <a:pt x="209811" y="2632062"/>
                    <a:pt x="211716" y="2631966"/>
                  </a:cubicBezTo>
                  <a:cubicBezTo>
                    <a:pt x="211716" y="2635395"/>
                    <a:pt x="209811" y="2636824"/>
                    <a:pt x="205810" y="2636253"/>
                  </a:cubicBezTo>
                  <a:cubicBezTo>
                    <a:pt x="206191" y="2633490"/>
                    <a:pt x="203810" y="2632824"/>
                    <a:pt x="204477" y="2629871"/>
                  </a:cubicBezTo>
                  <a:cubicBezTo>
                    <a:pt x="206001" y="2630347"/>
                    <a:pt x="207048" y="2630728"/>
                    <a:pt x="207715" y="2630823"/>
                  </a:cubicBezTo>
                  <a:close/>
                  <a:moveTo>
                    <a:pt x="512896" y="834789"/>
                  </a:moveTo>
                  <a:cubicBezTo>
                    <a:pt x="512706" y="832598"/>
                    <a:pt x="512420" y="830312"/>
                    <a:pt x="512229" y="828027"/>
                  </a:cubicBezTo>
                  <a:cubicBezTo>
                    <a:pt x="513753" y="828979"/>
                    <a:pt x="514706" y="829741"/>
                    <a:pt x="515944" y="830122"/>
                  </a:cubicBezTo>
                  <a:cubicBezTo>
                    <a:pt x="515373" y="832313"/>
                    <a:pt x="514325" y="833837"/>
                    <a:pt x="512896" y="834789"/>
                  </a:cubicBezTo>
                  <a:close/>
                  <a:moveTo>
                    <a:pt x="514611" y="826883"/>
                  </a:moveTo>
                  <a:cubicBezTo>
                    <a:pt x="513658" y="826502"/>
                    <a:pt x="512801" y="825931"/>
                    <a:pt x="511944" y="825264"/>
                  </a:cubicBezTo>
                  <a:cubicBezTo>
                    <a:pt x="511658" y="822692"/>
                    <a:pt x="511182" y="820121"/>
                    <a:pt x="510801" y="817549"/>
                  </a:cubicBezTo>
                  <a:cubicBezTo>
                    <a:pt x="512039" y="817835"/>
                    <a:pt x="513563" y="817930"/>
                    <a:pt x="515944" y="817739"/>
                  </a:cubicBezTo>
                  <a:cubicBezTo>
                    <a:pt x="515373" y="820883"/>
                    <a:pt x="514992" y="823931"/>
                    <a:pt x="514611" y="826883"/>
                  </a:cubicBezTo>
                  <a:close/>
                  <a:moveTo>
                    <a:pt x="509658" y="760208"/>
                  </a:moveTo>
                  <a:cubicBezTo>
                    <a:pt x="512896" y="760399"/>
                    <a:pt x="513182" y="762494"/>
                    <a:pt x="516516" y="762590"/>
                  </a:cubicBezTo>
                  <a:cubicBezTo>
                    <a:pt x="515754" y="767543"/>
                    <a:pt x="515754" y="773353"/>
                    <a:pt x="509658" y="772496"/>
                  </a:cubicBezTo>
                  <a:cubicBezTo>
                    <a:pt x="514611" y="767066"/>
                    <a:pt x="508324" y="766590"/>
                    <a:pt x="509658" y="760208"/>
                  </a:cubicBezTo>
                  <a:close/>
                  <a:moveTo>
                    <a:pt x="371831" y="611333"/>
                  </a:moveTo>
                  <a:cubicBezTo>
                    <a:pt x="371259" y="611333"/>
                    <a:pt x="370783" y="611428"/>
                    <a:pt x="370497" y="611809"/>
                  </a:cubicBezTo>
                  <a:cubicBezTo>
                    <a:pt x="370212" y="611904"/>
                    <a:pt x="369831" y="611904"/>
                    <a:pt x="369545" y="611999"/>
                  </a:cubicBezTo>
                  <a:cubicBezTo>
                    <a:pt x="368592" y="611237"/>
                    <a:pt x="367926" y="610285"/>
                    <a:pt x="367545" y="609047"/>
                  </a:cubicBezTo>
                  <a:cubicBezTo>
                    <a:pt x="368497" y="607999"/>
                    <a:pt x="369545" y="607142"/>
                    <a:pt x="370593" y="606475"/>
                  </a:cubicBezTo>
                  <a:cubicBezTo>
                    <a:pt x="372307" y="607237"/>
                    <a:pt x="373069" y="608666"/>
                    <a:pt x="376117" y="608475"/>
                  </a:cubicBezTo>
                  <a:cubicBezTo>
                    <a:pt x="376212" y="608761"/>
                    <a:pt x="376212" y="608952"/>
                    <a:pt x="376308" y="609237"/>
                  </a:cubicBezTo>
                  <a:cubicBezTo>
                    <a:pt x="374974" y="610094"/>
                    <a:pt x="373450" y="610761"/>
                    <a:pt x="371831" y="611333"/>
                  </a:cubicBezTo>
                  <a:close/>
                  <a:moveTo>
                    <a:pt x="354591" y="600569"/>
                  </a:move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lose/>
                  <a:moveTo>
                    <a:pt x="346590" y="994904"/>
                  </a:moveTo>
                  <a:cubicBezTo>
                    <a:pt x="346685" y="994904"/>
                    <a:pt x="346780" y="994904"/>
                    <a:pt x="346875" y="994904"/>
                  </a:cubicBezTo>
                  <a:cubicBezTo>
                    <a:pt x="346685" y="995000"/>
                    <a:pt x="346494" y="995000"/>
                    <a:pt x="346304" y="995190"/>
                  </a:cubicBezTo>
                  <a:cubicBezTo>
                    <a:pt x="346399" y="995095"/>
                    <a:pt x="346494" y="995000"/>
                    <a:pt x="346590" y="994904"/>
                  </a:cubicBezTo>
                  <a:close/>
                  <a:moveTo>
                    <a:pt x="410121" y="1071486"/>
                  </a:moveTo>
                  <a:cubicBezTo>
                    <a:pt x="409836" y="1073676"/>
                    <a:pt x="409550" y="1075867"/>
                    <a:pt x="411550" y="1076248"/>
                  </a:cubicBezTo>
                  <a:cubicBezTo>
                    <a:pt x="411169" y="1079201"/>
                    <a:pt x="405454" y="1076915"/>
                    <a:pt x="405740" y="1080534"/>
                  </a:cubicBezTo>
                  <a:cubicBezTo>
                    <a:pt x="401930" y="1078820"/>
                    <a:pt x="404121" y="1069009"/>
                    <a:pt x="410121" y="1071486"/>
                  </a:cubicBezTo>
                  <a:close/>
                  <a:moveTo>
                    <a:pt x="415551" y="1147495"/>
                  </a:moveTo>
                  <a:cubicBezTo>
                    <a:pt x="415741" y="1148257"/>
                    <a:pt x="415551" y="1148638"/>
                    <a:pt x="415551" y="1149114"/>
                  </a:cubicBezTo>
                  <a:cubicBezTo>
                    <a:pt x="413646" y="1149305"/>
                    <a:pt x="411645" y="1150352"/>
                    <a:pt x="410407" y="1152353"/>
                  </a:cubicBezTo>
                  <a:cubicBezTo>
                    <a:pt x="410121" y="1151210"/>
                    <a:pt x="408788" y="1146923"/>
                    <a:pt x="407073" y="1147209"/>
                  </a:cubicBezTo>
                  <a:cubicBezTo>
                    <a:pt x="408693" y="1146257"/>
                    <a:pt x="413360" y="1148067"/>
                    <a:pt x="415551" y="1147495"/>
                  </a:cubicBezTo>
                  <a:close/>
                  <a:moveTo>
                    <a:pt x="408121" y="1173784"/>
                  </a:moveTo>
                  <a:cubicBezTo>
                    <a:pt x="407169" y="1173689"/>
                    <a:pt x="406502" y="1173879"/>
                    <a:pt x="405740" y="1173879"/>
                  </a:cubicBezTo>
                  <a:cubicBezTo>
                    <a:pt x="404978" y="1173689"/>
                    <a:pt x="404216" y="1173594"/>
                    <a:pt x="403930" y="1173117"/>
                  </a:cubicBezTo>
                  <a:cubicBezTo>
                    <a:pt x="403930" y="1173403"/>
                    <a:pt x="404121" y="1173594"/>
                    <a:pt x="404216" y="1173879"/>
                  </a:cubicBezTo>
                  <a:cubicBezTo>
                    <a:pt x="401930" y="1174165"/>
                    <a:pt x="399930" y="1174736"/>
                    <a:pt x="398787" y="1176261"/>
                  </a:cubicBezTo>
                  <a:cubicBezTo>
                    <a:pt x="393643" y="1173689"/>
                    <a:pt x="402406" y="1171117"/>
                    <a:pt x="401358" y="1167021"/>
                  </a:cubicBezTo>
                  <a:cubicBezTo>
                    <a:pt x="405835" y="1167498"/>
                    <a:pt x="408216" y="1169784"/>
                    <a:pt x="408121" y="1173784"/>
                  </a:cubicBezTo>
                  <a:close/>
                  <a:moveTo>
                    <a:pt x="388119" y="1192834"/>
                  </a:moveTo>
                  <a:cubicBezTo>
                    <a:pt x="388214" y="1192834"/>
                    <a:pt x="388214" y="1192834"/>
                    <a:pt x="388214" y="1192739"/>
                  </a:cubicBezTo>
                  <a:cubicBezTo>
                    <a:pt x="388214" y="1192739"/>
                    <a:pt x="388214" y="1192739"/>
                    <a:pt x="388214" y="1192834"/>
                  </a:cubicBezTo>
                  <a:cubicBezTo>
                    <a:pt x="388214" y="1192834"/>
                    <a:pt x="388214" y="1192834"/>
                    <a:pt x="388119" y="1192834"/>
                  </a:cubicBezTo>
                  <a:close/>
                  <a:moveTo>
                    <a:pt x="385071" y="1324946"/>
                  </a:moveTo>
                  <a:cubicBezTo>
                    <a:pt x="384213" y="1325612"/>
                    <a:pt x="383356" y="1326184"/>
                    <a:pt x="382023" y="1326374"/>
                  </a:cubicBezTo>
                  <a:cubicBezTo>
                    <a:pt x="381927" y="1326089"/>
                    <a:pt x="381927" y="1325803"/>
                    <a:pt x="381832" y="1325517"/>
                  </a:cubicBezTo>
                  <a:cubicBezTo>
                    <a:pt x="382880" y="1325327"/>
                    <a:pt x="383928" y="1325136"/>
                    <a:pt x="385071" y="1324946"/>
                  </a:cubicBezTo>
                  <a:close/>
                  <a:moveTo>
                    <a:pt x="378498" y="1330375"/>
                  </a:moveTo>
                  <a:cubicBezTo>
                    <a:pt x="378117" y="1330756"/>
                    <a:pt x="377736" y="1331042"/>
                    <a:pt x="377641" y="1331423"/>
                  </a:cubicBezTo>
                  <a:cubicBezTo>
                    <a:pt x="376593" y="1331042"/>
                    <a:pt x="376308" y="1330185"/>
                    <a:pt x="376308" y="1329137"/>
                  </a:cubicBezTo>
                  <a:cubicBezTo>
                    <a:pt x="376689" y="1329803"/>
                    <a:pt x="377546" y="1330089"/>
                    <a:pt x="378498" y="1330375"/>
                  </a:cubicBezTo>
                  <a:close/>
                  <a:moveTo>
                    <a:pt x="378594" y="1362284"/>
                  </a:moveTo>
                  <a:cubicBezTo>
                    <a:pt x="378022" y="1364951"/>
                    <a:pt x="377736" y="1367523"/>
                    <a:pt x="377546" y="1369999"/>
                  </a:cubicBezTo>
                  <a:cubicBezTo>
                    <a:pt x="376689" y="1370190"/>
                    <a:pt x="375927" y="1370285"/>
                    <a:pt x="375069" y="1370570"/>
                  </a:cubicBezTo>
                  <a:cubicBezTo>
                    <a:pt x="373926" y="1366570"/>
                    <a:pt x="370783" y="1362855"/>
                    <a:pt x="378594" y="1362284"/>
                  </a:cubicBezTo>
                  <a:close/>
                  <a:moveTo>
                    <a:pt x="375546" y="1358760"/>
                  </a:moveTo>
                  <a:cubicBezTo>
                    <a:pt x="371545" y="1358283"/>
                    <a:pt x="371450" y="1355331"/>
                    <a:pt x="371545" y="1352282"/>
                  </a:cubicBezTo>
                  <a:cubicBezTo>
                    <a:pt x="371926" y="1352378"/>
                    <a:pt x="372212" y="1352282"/>
                    <a:pt x="372688" y="1352473"/>
                  </a:cubicBezTo>
                  <a:cubicBezTo>
                    <a:pt x="372593" y="1351806"/>
                    <a:pt x="372688" y="1351044"/>
                    <a:pt x="372688" y="1350377"/>
                  </a:cubicBezTo>
                  <a:cubicBezTo>
                    <a:pt x="374879" y="1352378"/>
                    <a:pt x="377546" y="1354092"/>
                    <a:pt x="375546" y="1358760"/>
                  </a:cubicBezTo>
                  <a:close/>
                  <a:moveTo>
                    <a:pt x="373641" y="1447818"/>
                  </a:moveTo>
                  <a:cubicBezTo>
                    <a:pt x="373260" y="1450295"/>
                    <a:pt x="372879" y="1452866"/>
                    <a:pt x="372593" y="1455343"/>
                  </a:cubicBezTo>
                  <a:cubicBezTo>
                    <a:pt x="367164" y="1456010"/>
                    <a:pt x="366973" y="1456010"/>
                    <a:pt x="361925" y="1454010"/>
                  </a:cubicBezTo>
                  <a:cubicBezTo>
                    <a:pt x="364782" y="1450771"/>
                    <a:pt x="367259" y="1447056"/>
                    <a:pt x="373641" y="1447818"/>
                  </a:cubicBezTo>
                  <a:close/>
                  <a:moveTo>
                    <a:pt x="367926" y="1462391"/>
                  </a:moveTo>
                  <a:cubicBezTo>
                    <a:pt x="368021" y="1464868"/>
                    <a:pt x="365925" y="1464773"/>
                    <a:pt x="365544" y="1466678"/>
                  </a:cubicBezTo>
                  <a:cubicBezTo>
                    <a:pt x="362592" y="1464011"/>
                    <a:pt x="357258" y="1458772"/>
                    <a:pt x="361734" y="1455438"/>
                  </a:cubicBezTo>
                  <a:cubicBezTo>
                    <a:pt x="364020" y="1457724"/>
                    <a:pt x="363258" y="1461820"/>
                    <a:pt x="367926" y="1462391"/>
                  </a:cubicBezTo>
                  <a:close/>
                  <a:moveTo>
                    <a:pt x="332778" y="1607267"/>
                  </a:moveTo>
                  <a:cubicBezTo>
                    <a:pt x="336874" y="1608695"/>
                    <a:pt x="335731" y="1610410"/>
                    <a:pt x="334493" y="1612696"/>
                  </a:cubicBezTo>
                  <a:cubicBezTo>
                    <a:pt x="333636" y="1611362"/>
                    <a:pt x="332493" y="1610029"/>
                    <a:pt x="331350" y="1609077"/>
                  </a:cubicBezTo>
                  <a:cubicBezTo>
                    <a:pt x="331826" y="1608505"/>
                    <a:pt x="332397" y="1607934"/>
                    <a:pt x="332778" y="1607267"/>
                  </a:cubicBezTo>
                  <a:close/>
                  <a:moveTo>
                    <a:pt x="329159" y="1611934"/>
                  </a:moveTo>
                  <a:cubicBezTo>
                    <a:pt x="330111" y="1613744"/>
                    <a:pt x="331254" y="1615458"/>
                    <a:pt x="333159" y="1616601"/>
                  </a:cubicBezTo>
                  <a:cubicBezTo>
                    <a:pt x="333159" y="1617077"/>
                    <a:pt x="333064" y="1617554"/>
                    <a:pt x="333159" y="1618030"/>
                  </a:cubicBezTo>
                  <a:cubicBezTo>
                    <a:pt x="327444" y="1611077"/>
                    <a:pt x="332493" y="1618697"/>
                    <a:pt x="324301" y="1616887"/>
                  </a:cubicBezTo>
                  <a:cubicBezTo>
                    <a:pt x="323920" y="1619459"/>
                    <a:pt x="323539" y="1621935"/>
                    <a:pt x="323253" y="1624507"/>
                  </a:cubicBezTo>
                  <a:cubicBezTo>
                    <a:pt x="328492" y="1620983"/>
                    <a:pt x="342780" y="1618220"/>
                    <a:pt x="339541" y="1611077"/>
                  </a:cubicBezTo>
                  <a:cubicBezTo>
                    <a:pt x="347352" y="1613553"/>
                    <a:pt x="344589" y="1620126"/>
                    <a:pt x="348018" y="1627555"/>
                  </a:cubicBezTo>
                  <a:cubicBezTo>
                    <a:pt x="343637" y="1626793"/>
                    <a:pt x="342875" y="1623936"/>
                    <a:pt x="340684" y="1628127"/>
                  </a:cubicBezTo>
                  <a:cubicBezTo>
                    <a:pt x="339065" y="1626888"/>
                    <a:pt x="339351" y="1624412"/>
                    <a:pt x="335826" y="1624412"/>
                  </a:cubicBezTo>
                  <a:cubicBezTo>
                    <a:pt x="331921" y="1624126"/>
                    <a:pt x="334207" y="1630698"/>
                    <a:pt x="332778" y="1633270"/>
                  </a:cubicBezTo>
                  <a:cubicBezTo>
                    <a:pt x="327730" y="1628127"/>
                    <a:pt x="323539" y="1634603"/>
                    <a:pt x="316586" y="1632794"/>
                  </a:cubicBezTo>
                  <a:cubicBezTo>
                    <a:pt x="315538" y="1637652"/>
                    <a:pt x="318777" y="1639557"/>
                    <a:pt x="316586" y="1645081"/>
                  </a:cubicBezTo>
                  <a:cubicBezTo>
                    <a:pt x="322015" y="1646510"/>
                    <a:pt x="322110" y="1641938"/>
                    <a:pt x="324587" y="1639937"/>
                  </a:cubicBezTo>
                  <a:cubicBezTo>
                    <a:pt x="326778" y="1641747"/>
                    <a:pt x="327540" y="1644414"/>
                    <a:pt x="329064" y="1646700"/>
                  </a:cubicBezTo>
                  <a:cubicBezTo>
                    <a:pt x="332207" y="1646700"/>
                    <a:pt x="333445" y="1644605"/>
                    <a:pt x="333445" y="1641081"/>
                  </a:cubicBezTo>
                  <a:cubicBezTo>
                    <a:pt x="339636" y="1646034"/>
                    <a:pt x="344113" y="1643843"/>
                    <a:pt x="354495" y="1645272"/>
                  </a:cubicBezTo>
                  <a:cubicBezTo>
                    <a:pt x="354305" y="1647272"/>
                    <a:pt x="353257" y="1648319"/>
                    <a:pt x="351733" y="1648891"/>
                  </a:cubicBezTo>
                  <a:cubicBezTo>
                    <a:pt x="351447" y="1648891"/>
                    <a:pt x="351162" y="1648796"/>
                    <a:pt x="350876" y="1648796"/>
                  </a:cubicBezTo>
                  <a:cubicBezTo>
                    <a:pt x="350876" y="1648891"/>
                    <a:pt x="350876" y="1648986"/>
                    <a:pt x="350971" y="1649082"/>
                  </a:cubicBezTo>
                  <a:cubicBezTo>
                    <a:pt x="346399" y="1650224"/>
                    <a:pt x="339446" y="1648510"/>
                    <a:pt x="340398" y="1655844"/>
                  </a:cubicBezTo>
                  <a:cubicBezTo>
                    <a:pt x="334683" y="1655844"/>
                    <a:pt x="323253" y="1651558"/>
                    <a:pt x="314205" y="1649558"/>
                  </a:cubicBezTo>
                  <a:cubicBezTo>
                    <a:pt x="311157" y="1640128"/>
                    <a:pt x="316776" y="1632984"/>
                    <a:pt x="312109" y="1626222"/>
                  </a:cubicBezTo>
                  <a:cubicBezTo>
                    <a:pt x="313824" y="1623650"/>
                    <a:pt x="315348" y="1626412"/>
                    <a:pt x="317443" y="1626888"/>
                  </a:cubicBezTo>
                  <a:cubicBezTo>
                    <a:pt x="318205" y="1623650"/>
                    <a:pt x="316681" y="1621935"/>
                    <a:pt x="312776" y="1621745"/>
                  </a:cubicBezTo>
                  <a:cubicBezTo>
                    <a:pt x="318586" y="1618887"/>
                    <a:pt x="324682" y="1616315"/>
                    <a:pt x="329159" y="1611934"/>
                  </a:cubicBezTo>
                  <a:close/>
                  <a:moveTo>
                    <a:pt x="318491" y="1606981"/>
                  </a:moveTo>
                  <a:cubicBezTo>
                    <a:pt x="313347" y="1607648"/>
                    <a:pt x="314205" y="1604314"/>
                    <a:pt x="309823" y="1604409"/>
                  </a:cubicBezTo>
                  <a:cubicBezTo>
                    <a:pt x="310585" y="1601171"/>
                    <a:pt x="314776" y="1601742"/>
                    <a:pt x="319062" y="1602504"/>
                  </a:cubicBezTo>
                  <a:cubicBezTo>
                    <a:pt x="318872" y="1604028"/>
                    <a:pt x="318681" y="1605552"/>
                    <a:pt x="318491" y="1606981"/>
                  </a:cubicBezTo>
                  <a:close/>
                  <a:moveTo>
                    <a:pt x="285534" y="1609362"/>
                  </a:moveTo>
                  <a:cubicBezTo>
                    <a:pt x="286011" y="1607076"/>
                    <a:pt x="285249" y="1603457"/>
                    <a:pt x="287820" y="1603171"/>
                  </a:cubicBezTo>
                  <a:cubicBezTo>
                    <a:pt x="288011" y="1603171"/>
                    <a:pt x="288106" y="1603266"/>
                    <a:pt x="288297" y="1603266"/>
                  </a:cubicBezTo>
                  <a:cubicBezTo>
                    <a:pt x="289059" y="1605648"/>
                    <a:pt x="290202" y="1607838"/>
                    <a:pt x="291345" y="1610124"/>
                  </a:cubicBezTo>
                  <a:cubicBezTo>
                    <a:pt x="289344" y="1609553"/>
                    <a:pt x="287439" y="1609267"/>
                    <a:pt x="285534" y="1609362"/>
                  </a:cubicBezTo>
                  <a:close/>
                  <a:moveTo>
                    <a:pt x="297822" y="1612982"/>
                  </a:moveTo>
                  <a:cubicBezTo>
                    <a:pt x="297917" y="1612220"/>
                    <a:pt x="298012" y="1611458"/>
                    <a:pt x="298107" y="1610696"/>
                  </a:cubicBezTo>
                  <a:cubicBezTo>
                    <a:pt x="299155" y="1610505"/>
                    <a:pt x="299727" y="1610601"/>
                    <a:pt x="300298" y="1610696"/>
                  </a:cubicBezTo>
                  <a:cubicBezTo>
                    <a:pt x="300965" y="1611077"/>
                    <a:pt x="301632" y="1611458"/>
                    <a:pt x="302394" y="1611744"/>
                  </a:cubicBezTo>
                  <a:cubicBezTo>
                    <a:pt x="303060" y="1612696"/>
                    <a:pt x="303251" y="1614030"/>
                    <a:pt x="304680" y="1614601"/>
                  </a:cubicBezTo>
                  <a:cubicBezTo>
                    <a:pt x="304299" y="1615649"/>
                    <a:pt x="303156" y="1615744"/>
                    <a:pt x="301727" y="1615744"/>
                  </a:cubicBezTo>
                  <a:cubicBezTo>
                    <a:pt x="300489" y="1614696"/>
                    <a:pt x="299155" y="1613839"/>
                    <a:pt x="297822" y="1612982"/>
                  </a:cubicBezTo>
                  <a:close/>
                  <a:moveTo>
                    <a:pt x="284106" y="1597170"/>
                  </a:moveTo>
                  <a:cubicBezTo>
                    <a:pt x="284487" y="1596313"/>
                    <a:pt x="285344" y="1595932"/>
                    <a:pt x="287535" y="1597075"/>
                  </a:cubicBezTo>
                  <a:cubicBezTo>
                    <a:pt x="287535" y="1597170"/>
                    <a:pt x="287535" y="1597170"/>
                    <a:pt x="287535" y="1597265"/>
                  </a:cubicBezTo>
                  <a:cubicBezTo>
                    <a:pt x="286392" y="1597170"/>
                    <a:pt x="285249" y="1597170"/>
                    <a:pt x="284106" y="1597170"/>
                  </a:cubicBezTo>
                  <a:close/>
                  <a:moveTo>
                    <a:pt x="278295" y="1585169"/>
                  </a:moveTo>
                  <a:cubicBezTo>
                    <a:pt x="278200" y="1585169"/>
                    <a:pt x="278105" y="1585169"/>
                    <a:pt x="278010" y="1585169"/>
                  </a:cubicBezTo>
                  <a:cubicBezTo>
                    <a:pt x="278105" y="1584978"/>
                    <a:pt x="278200" y="1584693"/>
                    <a:pt x="278295" y="1584407"/>
                  </a:cubicBezTo>
                  <a:cubicBezTo>
                    <a:pt x="278295" y="1584693"/>
                    <a:pt x="278391" y="1584883"/>
                    <a:pt x="278295" y="1585169"/>
                  </a:cubicBezTo>
                  <a:close/>
                  <a:moveTo>
                    <a:pt x="277629" y="1577358"/>
                  </a:moveTo>
                  <a:cubicBezTo>
                    <a:pt x="277438" y="1577739"/>
                    <a:pt x="277533" y="1577835"/>
                    <a:pt x="277438" y="1578120"/>
                  </a:cubicBezTo>
                  <a:cubicBezTo>
                    <a:pt x="277248" y="1577739"/>
                    <a:pt x="277057" y="1577549"/>
                    <a:pt x="276771" y="1577168"/>
                  </a:cubicBezTo>
                  <a:cubicBezTo>
                    <a:pt x="275724" y="1578977"/>
                    <a:pt x="274581" y="1580597"/>
                    <a:pt x="272771" y="1581549"/>
                  </a:cubicBezTo>
                  <a:cubicBezTo>
                    <a:pt x="272866" y="1579930"/>
                    <a:pt x="272961" y="1578406"/>
                    <a:pt x="273152" y="1576787"/>
                  </a:cubicBezTo>
                  <a:cubicBezTo>
                    <a:pt x="274390" y="1576691"/>
                    <a:pt x="275819" y="1576787"/>
                    <a:pt x="277629" y="1577358"/>
                  </a:cubicBezTo>
                  <a:close/>
                  <a:moveTo>
                    <a:pt x="270580" y="1586216"/>
                  </a:moveTo>
                  <a:cubicBezTo>
                    <a:pt x="273628" y="1587455"/>
                    <a:pt x="271437" y="1589931"/>
                    <a:pt x="268485" y="1589169"/>
                  </a:cubicBezTo>
                  <a:cubicBezTo>
                    <a:pt x="269628" y="1590503"/>
                    <a:pt x="270009" y="1592408"/>
                    <a:pt x="269818" y="1594694"/>
                  </a:cubicBezTo>
                  <a:cubicBezTo>
                    <a:pt x="268580" y="1593074"/>
                    <a:pt x="267437" y="1591551"/>
                    <a:pt x="266484" y="1590122"/>
                  </a:cubicBezTo>
                  <a:cubicBezTo>
                    <a:pt x="266580" y="1589265"/>
                    <a:pt x="266675" y="1588407"/>
                    <a:pt x="266770" y="1587455"/>
                  </a:cubicBezTo>
                  <a:cubicBezTo>
                    <a:pt x="268961" y="1587836"/>
                    <a:pt x="270104" y="1587360"/>
                    <a:pt x="270580" y="1586216"/>
                  </a:cubicBezTo>
                  <a:close/>
                  <a:moveTo>
                    <a:pt x="259341" y="1592027"/>
                  </a:moveTo>
                  <a:cubicBezTo>
                    <a:pt x="257912" y="1591836"/>
                    <a:pt x="256578" y="1591836"/>
                    <a:pt x="255340" y="1592027"/>
                  </a:cubicBezTo>
                  <a:cubicBezTo>
                    <a:pt x="254673" y="1591646"/>
                    <a:pt x="253911" y="1590979"/>
                    <a:pt x="253340" y="1590122"/>
                  </a:cubicBezTo>
                  <a:cubicBezTo>
                    <a:pt x="254102" y="1589645"/>
                    <a:pt x="254769" y="1588979"/>
                    <a:pt x="255340" y="1588312"/>
                  </a:cubicBezTo>
                  <a:cubicBezTo>
                    <a:pt x="258388" y="1589169"/>
                    <a:pt x="260769" y="1590789"/>
                    <a:pt x="257531" y="1588407"/>
                  </a:cubicBezTo>
                  <a:cubicBezTo>
                    <a:pt x="256959" y="1588026"/>
                    <a:pt x="256483" y="1587740"/>
                    <a:pt x="255912" y="1587550"/>
                  </a:cubicBezTo>
                  <a:cubicBezTo>
                    <a:pt x="257055" y="1586121"/>
                    <a:pt x="258198" y="1584693"/>
                    <a:pt x="260484" y="1584502"/>
                  </a:cubicBezTo>
                  <a:cubicBezTo>
                    <a:pt x="263341" y="1587740"/>
                    <a:pt x="258960" y="1587074"/>
                    <a:pt x="259341" y="1592027"/>
                  </a:cubicBezTo>
                  <a:close/>
                  <a:moveTo>
                    <a:pt x="247720" y="1595551"/>
                  </a:moveTo>
                  <a:cubicBezTo>
                    <a:pt x="247720" y="1594408"/>
                    <a:pt x="248577" y="1594122"/>
                    <a:pt x="249720" y="1594027"/>
                  </a:cubicBezTo>
                  <a:cubicBezTo>
                    <a:pt x="249054" y="1594503"/>
                    <a:pt x="248387" y="1595075"/>
                    <a:pt x="247911" y="1595741"/>
                  </a:cubicBezTo>
                  <a:cubicBezTo>
                    <a:pt x="247911" y="1595646"/>
                    <a:pt x="247911" y="1595551"/>
                    <a:pt x="247720" y="1595551"/>
                  </a:cubicBezTo>
                  <a:close/>
                  <a:moveTo>
                    <a:pt x="252959" y="1598885"/>
                  </a:moveTo>
                  <a:cubicBezTo>
                    <a:pt x="254578" y="1598694"/>
                    <a:pt x="255721" y="1598599"/>
                    <a:pt x="256769" y="1598694"/>
                  </a:cubicBezTo>
                  <a:cubicBezTo>
                    <a:pt x="256578" y="1600885"/>
                    <a:pt x="256483" y="1603076"/>
                    <a:pt x="256293" y="1605171"/>
                  </a:cubicBezTo>
                  <a:cubicBezTo>
                    <a:pt x="254292" y="1603647"/>
                    <a:pt x="252578" y="1601933"/>
                    <a:pt x="252959" y="1598885"/>
                  </a:cubicBezTo>
                  <a:close/>
                  <a:moveTo>
                    <a:pt x="265437" y="1599552"/>
                  </a:moveTo>
                  <a:cubicBezTo>
                    <a:pt x="265056" y="1600980"/>
                    <a:pt x="265056" y="1602219"/>
                    <a:pt x="265341" y="1603171"/>
                  </a:cubicBezTo>
                  <a:cubicBezTo>
                    <a:pt x="264865" y="1603171"/>
                    <a:pt x="264294" y="1603076"/>
                    <a:pt x="263817" y="1603076"/>
                  </a:cubicBezTo>
                  <a:cubicBezTo>
                    <a:pt x="264103" y="1601552"/>
                    <a:pt x="264675" y="1600409"/>
                    <a:pt x="265437" y="1599552"/>
                  </a:cubicBezTo>
                  <a:close/>
                  <a:moveTo>
                    <a:pt x="288582" y="1617459"/>
                  </a:moveTo>
                  <a:cubicBezTo>
                    <a:pt x="288773" y="1617744"/>
                    <a:pt x="288773" y="1617840"/>
                    <a:pt x="288868" y="1618125"/>
                  </a:cubicBezTo>
                  <a:cubicBezTo>
                    <a:pt x="288678" y="1618125"/>
                    <a:pt x="288582" y="1618125"/>
                    <a:pt x="288487" y="1618220"/>
                  </a:cubicBezTo>
                  <a:cubicBezTo>
                    <a:pt x="288582" y="1617935"/>
                    <a:pt x="288582" y="1617744"/>
                    <a:pt x="288582" y="1617459"/>
                  </a:cubicBezTo>
                  <a:close/>
                  <a:moveTo>
                    <a:pt x="280486" y="1651558"/>
                  </a:moveTo>
                  <a:cubicBezTo>
                    <a:pt x="280581" y="1651558"/>
                    <a:pt x="280581" y="1651653"/>
                    <a:pt x="280772" y="1651653"/>
                  </a:cubicBezTo>
                  <a:cubicBezTo>
                    <a:pt x="280677" y="1651653"/>
                    <a:pt x="280581" y="1651653"/>
                    <a:pt x="280486" y="1651653"/>
                  </a:cubicBezTo>
                  <a:cubicBezTo>
                    <a:pt x="280486" y="1651653"/>
                    <a:pt x="280486" y="1651653"/>
                    <a:pt x="280486" y="1651558"/>
                  </a:cubicBezTo>
                  <a:close/>
                  <a:moveTo>
                    <a:pt x="292107" y="1665274"/>
                  </a:moveTo>
                  <a:cubicBezTo>
                    <a:pt x="288392" y="1664893"/>
                    <a:pt x="287535" y="1667751"/>
                    <a:pt x="284963" y="1668608"/>
                  </a:cubicBezTo>
                  <a:cubicBezTo>
                    <a:pt x="285344" y="1667369"/>
                    <a:pt x="286677" y="1666036"/>
                    <a:pt x="288106" y="1664226"/>
                  </a:cubicBezTo>
                  <a:cubicBezTo>
                    <a:pt x="290011" y="1664798"/>
                    <a:pt x="291535" y="1665274"/>
                    <a:pt x="292107" y="1665274"/>
                  </a:cubicBezTo>
                  <a:close/>
                  <a:moveTo>
                    <a:pt x="279819" y="1688324"/>
                  </a:moveTo>
                  <a:cubicBezTo>
                    <a:pt x="278867" y="1688134"/>
                    <a:pt x="278105" y="1688134"/>
                    <a:pt x="277533" y="1688229"/>
                  </a:cubicBezTo>
                  <a:cubicBezTo>
                    <a:pt x="278105" y="1688229"/>
                    <a:pt x="278772" y="1688229"/>
                    <a:pt x="279629" y="1688134"/>
                  </a:cubicBezTo>
                  <a:cubicBezTo>
                    <a:pt x="279629" y="1688229"/>
                    <a:pt x="279724" y="1688229"/>
                    <a:pt x="279819" y="1688324"/>
                  </a:cubicBezTo>
                  <a:close/>
                  <a:moveTo>
                    <a:pt x="270104" y="1685848"/>
                  </a:moveTo>
                  <a:cubicBezTo>
                    <a:pt x="273914" y="1687277"/>
                    <a:pt x="274295" y="1688324"/>
                    <a:pt x="277438" y="1688324"/>
                  </a:cubicBezTo>
                  <a:cubicBezTo>
                    <a:pt x="275533" y="1688610"/>
                    <a:pt x="275819" y="1690039"/>
                    <a:pt x="276295" y="1691658"/>
                  </a:cubicBezTo>
                  <a:cubicBezTo>
                    <a:pt x="273533" y="1690896"/>
                    <a:pt x="270485" y="1688610"/>
                    <a:pt x="269342" y="1686515"/>
                  </a:cubicBezTo>
                  <a:cubicBezTo>
                    <a:pt x="269532" y="1686229"/>
                    <a:pt x="269818" y="1686039"/>
                    <a:pt x="270104" y="1685848"/>
                  </a:cubicBezTo>
                  <a:close/>
                  <a:moveTo>
                    <a:pt x="286582" y="1763572"/>
                  </a:moveTo>
                  <a:cubicBezTo>
                    <a:pt x="287344" y="1764048"/>
                    <a:pt x="288011" y="1764715"/>
                    <a:pt x="288582" y="1765763"/>
                  </a:cubicBezTo>
                  <a:cubicBezTo>
                    <a:pt x="288106" y="1766239"/>
                    <a:pt x="287439" y="1766620"/>
                    <a:pt x="286868" y="1767001"/>
                  </a:cubicBezTo>
                  <a:cubicBezTo>
                    <a:pt x="286582" y="1767191"/>
                    <a:pt x="286296" y="1767382"/>
                    <a:pt x="286201" y="1767477"/>
                  </a:cubicBezTo>
                  <a:cubicBezTo>
                    <a:pt x="283534" y="1769001"/>
                    <a:pt x="280391" y="1770049"/>
                    <a:pt x="278962" y="1772907"/>
                  </a:cubicBezTo>
                  <a:cubicBezTo>
                    <a:pt x="278962" y="1772907"/>
                    <a:pt x="278867" y="1772907"/>
                    <a:pt x="278772" y="1772907"/>
                  </a:cubicBezTo>
                  <a:cubicBezTo>
                    <a:pt x="278295" y="1772621"/>
                    <a:pt x="278105" y="1772335"/>
                    <a:pt x="277819" y="1771954"/>
                  </a:cubicBezTo>
                  <a:cubicBezTo>
                    <a:pt x="278676" y="1770144"/>
                    <a:pt x="278867" y="1768906"/>
                    <a:pt x="277724" y="1765477"/>
                  </a:cubicBezTo>
                  <a:cubicBezTo>
                    <a:pt x="278295" y="1764906"/>
                    <a:pt x="278867" y="1764429"/>
                    <a:pt x="279629" y="1763953"/>
                  </a:cubicBezTo>
                  <a:cubicBezTo>
                    <a:pt x="281820" y="1764429"/>
                    <a:pt x="283344" y="1762905"/>
                    <a:pt x="286582" y="1763572"/>
                  </a:cubicBezTo>
                  <a:close/>
                  <a:moveTo>
                    <a:pt x="278581" y="1851678"/>
                  </a:moveTo>
                  <a:cubicBezTo>
                    <a:pt x="278010" y="1853012"/>
                    <a:pt x="278010" y="1853964"/>
                    <a:pt x="278200" y="1854726"/>
                  </a:cubicBezTo>
                  <a:cubicBezTo>
                    <a:pt x="277819" y="1853678"/>
                    <a:pt x="277057" y="1852631"/>
                    <a:pt x="276200" y="1851583"/>
                  </a:cubicBezTo>
                  <a:cubicBezTo>
                    <a:pt x="277057" y="1851583"/>
                    <a:pt x="277819" y="1851773"/>
                    <a:pt x="278581" y="1851678"/>
                  </a:cubicBezTo>
                  <a:close/>
                  <a:moveTo>
                    <a:pt x="276676" y="1869681"/>
                  </a:moveTo>
                  <a:cubicBezTo>
                    <a:pt x="274009" y="1868061"/>
                    <a:pt x="272295" y="1865775"/>
                    <a:pt x="272295" y="1862156"/>
                  </a:cubicBezTo>
                  <a:cubicBezTo>
                    <a:pt x="272104" y="1862251"/>
                    <a:pt x="272009" y="1862251"/>
                    <a:pt x="271818" y="1862346"/>
                  </a:cubicBezTo>
                  <a:cubicBezTo>
                    <a:pt x="272104" y="1861108"/>
                    <a:pt x="272580" y="1859774"/>
                    <a:pt x="273533" y="1858251"/>
                  </a:cubicBezTo>
                  <a:cubicBezTo>
                    <a:pt x="275724" y="1861680"/>
                    <a:pt x="275438" y="1865966"/>
                    <a:pt x="276676" y="1869681"/>
                  </a:cubicBezTo>
                  <a:close/>
                  <a:moveTo>
                    <a:pt x="285344" y="1876729"/>
                  </a:moveTo>
                  <a:cubicBezTo>
                    <a:pt x="284582" y="1878444"/>
                    <a:pt x="281629" y="1877777"/>
                    <a:pt x="281820" y="1876253"/>
                  </a:cubicBezTo>
                  <a:cubicBezTo>
                    <a:pt x="279343" y="1876539"/>
                    <a:pt x="281629" y="1878062"/>
                    <a:pt x="281248" y="1880253"/>
                  </a:cubicBezTo>
                  <a:cubicBezTo>
                    <a:pt x="280962" y="1880253"/>
                    <a:pt x="280772" y="1880253"/>
                    <a:pt x="280391" y="1880158"/>
                  </a:cubicBezTo>
                  <a:cubicBezTo>
                    <a:pt x="278105" y="1878444"/>
                    <a:pt x="276676" y="1876062"/>
                    <a:pt x="271056" y="1876443"/>
                  </a:cubicBezTo>
                  <a:cubicBezTo>
                    <a:pt x="271914" y="1874824"/>
                    <a:pt x="272295" y="1873395"/>
                    <a:pt x="272295" y="1872157"/>
                  </a:cubicBezTo>
                  <a:cubicBezTo>
                    <a:pt x="277152" y="1873300"/>
                    <a:pt x="280867" y="1875300"/>
                    <a:pt x="285344" y="1876729"/>
                  </a:cubicBezTo>
                  <a:close/>
                  <a:moveTo>
                    <a:pt x="268294" y="1933022"/>
                  </a:moveTo>
                  <a:cubicBezTo>
                    <a:pt x="268294" y="1933022"/>
                    <a:pt x="268294" y="1933117"/>
                    <a:pt x="268389" y="1933117"/>
                  </a:cubicBezTo>
                  <a:cubicBezTo>
                    <a:pt x="268389" y="1933117"/>
                    <a:pt x="268294" y="1933022"/>
                    <a:pt x="268294" y="1933022"/>
                  </a:cubicBezTo>
                  <a:cubicBezTo>
                    <a:pt x="268294" y="1933022"/>
                    <a:pt x="268294" y="1933022"/>
                    <a:pt x="268294" y="1933022"/>
                  </a:cubicBezTo>
                  <a:close/>
                  <a:moveTo>
                    <a:pt x="276009" y="1933022"/>
                  </a:moveTo>
                  <a:cubicBezTo>
                    <a:pt x="277057" y="1934069"/>
                    <a:pt x="278010" y="1935212"/>
                    <a:pt x="278772" y="1935879"/>
                  </a:cubicBezTo>
                  <a:cubicBezTo>
                    <a:pt x="278676" y="1936736"/>
                    <a:pt x="277533" y="1936736"/>
                    <a:pt x="276009" y="1936260"/>
                  </a:cubicBezTo>
                  <a:cubicBezTo>
                    <a:pt x="275724" y="1935308"/>
                    <a:pt x="275724" y="1934069"/>
                    <a:pt x="276009" y="1933022"/>
                  </a:cubicBezTo>
                  <a:close/>
                  <a:moveTo>
                    <a:pt x="287820" y="1935498"/>
                  </a:moveTo>
                  <a:cubicBezTo>
                    <a:pt x="289059" y="1937403"/>
                    <a:pt x="289535" y="1939880"/>
                    <a:pt x="288487" y="1943309"/>
                  </a:cubicBezTo>
                  <a:cubicBezTo>
                    <a:pt x="287535" y="1943594"/>
                    <a:pt x="286487" y="1943976"/>
                    <a:pt x="285534" y="1944261"/>
                  </a:cubicBezTo>
                  <a:cubicBezTo>
                    <a:pt x="283058" y="1943880"/>
                    <a:pt x="280391" y="1943309"/>
                    <a:pt x="277533" y="1941594"/>
                  </a:cubicBezTo>
                  <a:cubicBezTo>
                    <a:pt x="278010" y="1943309"/>
                    <a:pt x="278010" y="1944357"/>
                    <a:pt x="277629" y="1945214"/>
                  </a:cubicBezTo>
                  <a:cubicBezTo>
                    <a:pt x="276486" y="1945119"/>
                    <a:pt x="275247" y="1945023"/>
                    <a:pt x="273819" y="1944642"/>
                  </a:cubicBezTo>
                  <a:cubicBezTo>
                    <a:pt x="274009" y="1936451"/>
                    <a:pt x="282486" y="1937784"/>
                    <a:pt x="287820" y="1935498"/>
                  </a:cubicBezTo>
                  <a:close/>
                  <a:moveTo>
                    <a:pt x="277248" y="1958739"/>
                  </a:moveTo>
                  <a:cubicBezTo>
                    <a:pt x="277438" y="1959025"/>
                    <a:pt x="277724" y="1959311"/>
                    <a:pt x="278010" y="1959692"/>
                  </a:cubicBezTo>
                  <a:cubicBezTo>
                    <a:pt x="277724" y="1959501"/>
                    <a:pt x="277343" y="1959406"/>
                    <a:pt x="277057" y="1959311"/>
                  </a:cubicBezTo>
                  <a:cubicBezTo>
                    <a:pt x="277152" y="1959120"/>
                    <a:pt x="277152" y="1959025"/>
                    <a:pt x="277248" y="1958739"/>
                  </a:cubicBezTo>
                  <a:close/>
                  <a:moveTo>
                    <a:pt x="282963" y="1976456"/>
                  </a:moveTo>
                  <a:cubicBezTo>
                    <a:pt x="282105" y="1975884"/>
                    <a:pt x="281439" y="1975218"/>
                    <a:pt x="280486" y="1974741"/>
                  </a:cubicBezTo>
                  <a:cubicBezTo>
                    <a:pt x="280677" y="1970741"/>
                    <a:pt x="280962" y="1966836"/>
                    <a:pt x="281820" y="1963597"/>
                  </a:cubicBezTo>
                  <a:cubicBezTo>
                    <a:pt x="283629" y="1964835"/>
                    <a:pt x="285725" y="1965883"/>
                    <a:pt x="287916" y="1966550"/>
                  </a:cubicBezTo>
                  <a:cubicBezTo>
                    <a:pt x="288011" y="1966931"/>
                    <a:pt x="287820" y="1967312"/>
                    <a:pt x="286582" y="1967407"/>
                  </a:cubicBezTo>
                  <a:cubicBezTo>
                    <a:pt x="285725" y="1970550"/>
                    <a:pt x="292392" y="1968169"/>
                    <a:pt x="292392" y="1970741"/>
                  </a:cubicBezTo>
                  <a:cubicBezTo>
                    <a:pt x="292107" y="1970931"/>
                    <a:pt x="291821" y="1971122"/>
                    <a:pt x="291630" y="1971312"/>
                  </a:cubicBezTo>
                  <a:cubicBezTo>
                    <a:pt x="291726" y="1971789"/>
                    <a:pt x="291726" y="1972074"/>
                    <a:pt x="291726" y="1972455"/>
                  </a:cubicBezTo>
                  <a:cubicBezTo>
                    <a:pt x="285153" y="1970169"/>
                    <a:pt x="286582" y="1975789"/>
                    <a:pt x="282963" y="1976456"/>
                  </a:cubicBezTo>
                  <a:close/>
                  <a:moveTo>
                    <a:pt x="296774" y="1973503"/>
                  </a:moveTo>
                  <a:cubicBezTo>
                    <a:pt x="300012" y="1973694"/>
                    <a:pt x="300298" y="1975789"/>
                    <a:pt x="303632" y="1975884"/>
                  </a:cubicBezTo>
                  <a:cubicBezTo>
                    <a:pt x="302489" y="1976932"/>
                    <a:pt x="301441" y="1978075"/>
                    <a:pt x="301155" y="1980170"/>
                  </a:cubicBezTo>
                  <a:cubicBezTo>
                    <a:pt x="297631" y="1980075"/>
                    <a:pt x="296298" y="1978551"/>
                    <a:pt x="296298" y="1976170"/>
                  </a:cubicBezTo>
                  <a:cubicBezTo>
                    <a:pt x="297345" y="1975122"/>
                    <a:pt x="297155" y="1974932"/>
                    <a:pt x="296393" y="1975218"/>
                  </a:cubicBezTo>
                  <a:cubicBezTo>
                    <a:pt x="296583" y="1974741"/>
                    <a:pt x="296583" y="1974170"/>
                    <a:pt x="296774" y="1973503"/>
                  </a:cubicBezTo>
                  <a:close/>
                  <a:moveTo>
                    <a:pt x="297250" y="1989219"/>
                  </a:moveTo>
                  <a:cubicBezTo>
                    <a:pt x="299250" y="1987410"/>
                    <a:pt x="302013" y="1986457"/>
                    <a:pt x="305061" y="1985409"/>
                  </a:cubicBezTo>
                  <a:cubicBezTo>
                    <a:pt x="305537" y="1986171"/>
                    <a:pt x="306013" y="1986933"/>
                    <a:pt x="307442" y="1987124"/>
                  </a:cubicBezTo>
                  <a:cubicBezTo>
                    <a:pt x="304584" y="1989124"/>
                    <a:pt x="299917" y="1989219"/>
                    <a:pt x="300870" y="1995506"/>
                  </a:cubicBezTo>
                  <a:cubicBezTo>
                    <a:pt x="295059" y="1994553"/>
                    <a:pt x="295536" y="1991982"/>
                    <a:pt x="297250" y="1989219"/>
                  </a:cubicBezTo>
                  <a:close/>
                  <a:moveTo>
                    <a:pt x="251435" y="2119236"/>
                  </a:moveTo>
                  <a:cubicBezTo>
                    <a:pt x="252102" y="2116378"/>
                    <a:pt x="251340" y="2114473"/>
                    <a:pt x="250387" y="2112759"/>
                  </a:cubicBezTo>
                  <a:cubicBezTo>
                    <a:pt x="251721" y="2111139"/>
                    <a:pt x="252197" y="2109044"/>
                    <a:pt x="250863" y="2106186"/>
                  </a:cubicBezTo>
                  <a:cubicBezTo>
                    <a:pt x="256578" y="2106567"/>
                    <a:pt x="254388" y="2112092"/>
                    <a:pt x="256864" y="2114664"/>
                  </a:cubicBezTo>
                  <a:cubicBezTo>
                    <a:pt x="257436" y="2114664"/>
                    <a:pt x="258674" y="2113806"/>
                    <a:pt x="259626" y="2112949"/>
                  </a:cubicBezTo>
                  <a:cubicBezTo>
                    <a:pt x="260769" y="2113997"/>
                    <a:pt x="263341" y="2115807"/>
                    <a:pt x="268199" y="2118950"/>
                  </a:cubicBezTo>
                  <a:cubicBezTo>
                    <a:pt x="267818" y="2121712"/>
                    <a:pt x="268675" y="2123617"/>
                    <a:pt x="269723" y="2125427"/>
                  </a:cubicBezTo>
                  <a:cubicBezTo>
                    <a:pt x="269628" y="2125998"/>
                    <a:pt x="269628" y="2126475"/>
                    <a:pt x="269532" y="2127046"/>
                  </a:cubicBezTo>
                  <a:cubicBezTo>
                    <a:pt x="266294" y="2123712"/>
                    <a:pt x="263055" y="2120283"/>
                    <a:pt x="262198" y="2115330"/>
                  </a:cubicBezTo>
                  <a:cubicBezTo>
                    <a:pt x="254292" y="2113425"/>
                    <a:pt x="252673" y="2118759"/>
                    <a:pt x="251625" y="2123427"/>
                  </a:cubicBezTo>
                  <a:cubicBezTo>
                    <a:pt x="249530" y="2123427"/>
                    <a:pt x="249054" y="2122093"/>
                    <a:pt x="246863" y="2121141"/>
                  </a:cubicBezTo>
                  <a:cubicBezTo>
                    <a:pt x="246863" y="2119712"/>
                    <a:pt x="246196" y="2118664"/>
                    <a:pt x="244863" y="2118093"/>
                  </a:cubicBezTo>
                  <a:cubicBezTo>
                    <a:pt x="247244" y="2117616"/>
                    <a:pt x="249625" y="2117712"/>
                    <a:pt x="251435" y="2119236"/>
                  </a:cubicBezTo>
                  <a:close/>
                  <a:moveTo>
                    <a:pt x="220860" y="2119331"/>
                  </a:moveTo>
                  <a:cubicBezTo>
                    <a:pt x="220479" y="2119140"/>
                    <a:pt x="220383" y="2118950"/>
                    <a:pt x="220574" y="2118569"/>
                  </a:cubicBezTo>
                  <a:cubicBezTo>
                    <a:pt x="220669" y="2118855"/>
                    <a:pt x="220764" y="2119140"/>
                    <a:pt x="220860" y="2119331"/>
                  </a:cubicBezTo>
                  <a:close/>
                  <a:moveTo>
                    <a:pt x="221812" y="2132190"/>
                  </a:moveTo>
                  <a:cubicBezTo>
                    <a:pt x="221907" y="2132952"/>
                    <a:pt x="222288" y="2133523"/>
                    <a:pt x="223431" y="2133618"/>
                  </a:cubicBezTo>
                  <a:cubicBezTo>
                    <a:pt x="223336" y="2134380"/>
                    <a:pt x="222860" y="2134761"/>
                    <a:pt x="222288" y="2135142"/>
                  </a:cubicBezTo>
                  <a:cubicBezTo>
                    <a:pt x="221812" y="2134857"/>
                    <a:pt x="221241" y="2134666"/>
                    <a:pt x="220764" y="2134380"/>
                  </a:cubicBezTo>
                  <a:cubicBezTo>
                    <a:pt x="220574" y="2135047"/>
                    <a:pt x="220860" y="2135333"/>
                    <a:pt x="220860" y="2135809"/>
                  </a:cubicBezTo>
                  <a:cubicBezTo>
                    <a:pt x="218669" y="2136285"/>
                    <a:pt x="215621" y="2135523"/>
                    <a:pt x="214383" y="2133999"/>
                  </a:cubicBezTo>
                  <a:cubicBezTo>
                    <a:pt x="214668" y="2133618"/>
                    <a:pt x="214954" y="2133047"/>
                    <a:pt x="215240" y="2132571"/>
                  </a:cubicBezTo>
                  <a:cubicBezTo>
                    <a:pt x="217716" y="2132380"/>
                    <a:pt x="220002" y="2132285"/>
                    <a:pt x="221812" y="2132190"/>
                  </a:cubicBezTo>
                  <a:close/>
                  <a:moveTo>
                    <a:pt x="208572" y="2134285"/>
                  </a:moveTo>
                  <a:cubicBezTo>
                    <a:pt x="209334" y="2136285"/>
                    <a:pt x="209811" y="2137905"/>
                    <a:pt x="206763" y="2140191"/>
                  </a:cubicBezTo>
                  <a:cubicBezTo>
                    <a:pt x="206382" y="2140000"/>
                    <a:pt x="206001" y="2139714"/>
                    <a:pt x="205715" y="2139524"/>
                  </a:cubicBezTo>
                  <a:cubicBezTo>
                    <a:pt x="205524" y="2136952"/>
                    <a:pt x="206763" y="2135333"/>
                    <a:pt x="208572" y="2134285"/>
                  </a:cubicBezTo>
                  <a:close/>
                  <a:moveTo>
                    <a:pt x="201619" y="2150478"/>
                  </a:moveTo>
                  <a:cubicBezTo>
                    <a:pt x="201905" y="2151430"/>
                    <a:pt x="202191" y="2152573"/>
                    <a:pt x="202476" y="2153907"/>
                  </a:cubicBezTo>
                  <a:cubicBezTo>
                    <a:pt x="202000" y="2154288"/>
                    <a:pt x="201333" y="2154669"/>
                    <a:pt x="200857" y="2155050"/>
                  </a:cubicBezTo>
                  <a:cubicBezTo>
                    <a:pt x="200667" y="2155050"/>
                    <a:pt x="200381" y="2155050"/>
                    <a:pt x="200190" y="2155050"/>
                  </a:cubicBezTo>
                  <a:cubicBezTo>
                    <a:pt x="198285" y="2154097"/>
                    <a:pt x="197142" y="2152764"/>
                    <a:pt x="197619" y="2150287"/>
                  </a:cubicBezTo>
                  <a:cubicBezTo>
                    <a:pt x="199047" y="2150478"/>
                    <a:pt x="200476" y="2150668"/>
                    <a:pt x="201619" y="2150478"/>
                  </a:cubicBezTo>
                  <a:close/>
                  <a:moveTo>
                    <a:pt x="207620" y="2156193"/>
                  </a:moveTo>
                  <a:cubicBezTo>
                    <a:pt x="207239" y="2160955"/>
                    <a:pt x="206953" y="2164098"/>
                    <a:pt x="206382" y="2167242"/>
                  </a:cubicBezTo>
                  <a:cubicBezTo>
                    <a:pt x="205143" y="2168766"/>
                    <a:pt x="203238" y="2169623"/>
                    <a:pt x="199905" y="2169051"/>
                  </a:cubicBezTo>
                  <a:cubicBezTo>
                    <a:pt x="196380" y="2163527"/>
                    <a:pt x="198381" y="2160860"/>
                    <a:pt x="201810" y="2158860"/>
                  </a:cubicBezTo>
                  <a:cubicBezTo>
                    <a:pt x="203810" y="2158383"/>
                    <a:pt x="205905" y="2157717"/>
                    <a:pt x="207620" y="2156193"/>
                  </a:cubicBezTo>
                  <a:close/>
                  <a:moveTo>
                    <a:pt x="181426" y="2209152"/>
                  </a:moveTo>
                  <a:cubicBezTo>
                    <a:pt x="182569" y="2209628"/>
                    <a:pt x="183522" y="2210390"/>
                    <a:pt x="184188" y="2211152"/>
                  </a:cubicBezTo>
                  <a:cubicBezTo>
                    <a:pt x="183903" y="2212009"/>
                    <a:pt x="183522" y="2213152"/>
                    <a:pt x="182950" y="2214676"/>
                  </a:cubicBezTo>
                  <a:cubicBezTo>
                    <a:pt x="183617" y="2214867"/>
                    <a:pt x="184093" y="2214962"/>
                    <a:pt x="184569" y="2215057"/>
                  </a:cubicBezTo>
                  <a:cubicBezTo>
                    <a:pt x="184284" y="2215629"/>
                    <a:pt x="183903" y="2216200"/>
                    <a:pt x="183236" y="2216676"/>
                  </a:cubicBezTo>
                  <a:cubicBezTo>
                    <a:pt x="182950" y="2212485"/>
                    <a:pt x="176664" y="2212581"/>
                    <a:pt x="176473" y="2208294"/>
                  </a:cubicBezTo>
                  <a:cubicBezTo>
                    <a:pt x="177426" y="2208199"/>
                    <a:pt x="178378" y="2208294"/>
                    <a:pt x="179235" y="2208485"/>
                  </a:cubicBezTo>
                  <a:cubicBezTo>
                    <a:pt x="178950" y="2208866"/>
                    <a:pt x="178473" y="2209056"/>
                    <a:pt x="178188" y="2209437"/>
                  </a:cubicBezTo>
                  <a:cubicBezTo>
                    <a:pt x="179616" y="2209437"/>
                    <a:pt x="180569" y="2209247"/>
                    <a:pt x="181426" y="2209152"/>
                  </a:cubicBezTo>
                  <a:close/>
                  <a:moveTo>
                    <a:pt x="520707" y="821549"/>
                  </a:moveTo>
                  <a:cubicBezTo>
                    <a:pt x="520230" y="822788"/>
                    <a:pt x="521183" y="823073"/>
                    <a:pt x="522231" y="823264"/>
                  </a:cubicBezTo>
                  <a:cubicBezTo>
                    <a:pt x="517087" y="826788"/>
                    <a:pt x="520897" y="816692"/>
                    <a:pt x="523564" y="814215"/>
                  </a:cubicBezTo>
                  <a:cubicBezTo>
                    <a:pt x="525279" y="815454"/>
                    <a:pt x="524898" y="817930"/>
                    <a:pt x="528422" y="817930"/>
                  </a:cubicBezTo>
                  <a:cubicBezTo>
                    <a:pt x="526612" y="819930"/>
                    <a:pt x="525088" y="822311"/>
                    <a:pt x="520707" y="821549"/>
                  </a:cubicBezTo>
                  <a:close/>
                  <a:moveTo>
                    <a:pt x="490798" y="736110"/>
                  </a:moveTo>
                  <a:cubicBezTo>
                    <a:pt x="490798" y="734967"/>
                    <a:pt x="490512" y="733824"/>
                    <a:pt x="490322" y="732681"/>
                  </a:cubicBezTo>
                  <a:cubicBezTo>
                    <a:pt x="490798" y="732300"/>
                    <a:pt x="491274" y="731919"/>
                    <a:pt x="492036" y="731824"/>
                  </a:cubicBezTo>
                  <a:cubicBezTo>
                    <a:pt x="494513" y="734586"/>
                    <a:pt x="492513" y="734777"/>
                    <a:pt x="490798" y="736110"/>
                  </a:cubicBezTo>
                  <a:close/>
                  <a:moveTo>
                    <a:pt x="379641" y="585615"/>
                  </a:moveTo>
                  <a:cubicBezTo>
                    <a:pt x="379451" y="585996"/>
                    <a:pt x="379546" y="586282"/>
                    <a:pt x="379451" y="586568"/>
                  </a:cubicBezTo>
                  <a:cubicBezTo>
                    <a:pt x="376689" y="587234"/>
                    <a:pt x="376308" y="590187"/>
                    <a:pt x="372021" y="589330"/>
                  </a:cubicBezTo>
                  <a:cubicBezTo>
                    <a:pt x="372307" y="587996"/>
                    <a:pt x="372021" y="587044"/>
                    <a:pt x="371545" y="586282"/>
                  </a:cubicBezTo>
                  <a:cubicBezTo>
                    <a:pt x="374498" y="586853"/>
                    <a:pt x="377165" y="588663"/>
                    <a:pt x="379641" y="585615"/>
                  </a:cubicBezTo>
                  <a:close/>
                  <a:moveTo>
                    <a:pt x="362401" y="594950"/>
                  </a:moveTo>
                  <a:cubicBezTo>
                    <a:pt x="362306" y="595807"/>
                    <a:pt x="362020" y="596569"/>
                    <a:pt x="361734" y="597236"/>
                  </a:cubicBezTo>
                  <a:cubicBezTo>
                    <a:pt x="358305" y="593426"/>
                    <a:pt x="357734" y="596855"/>
                    <a:pt x="354781" y="597617"/>
                  </a:cubicBezTo>
                  <a:cubicBezTo>
                    <a:pt x="354686" y="596759"/>
                    <a:pt x="354210" y="595997"/>
                    <a:pt x="353162" y="595807"/>
                  </a:cubicBezTo>
                  <a:cubicBezTo>
                    <a:pt x="353067" y="592378"/>
                    <a:pt x="359639" y="595521"/>
                    <a:pt x="362401" y="594950"/>
                  </a:cubicBezTo>
                  <a:close/>
                  <a:moveTo>
                    <a:pt x="280200" y="558850"/>
                  </a:moveTo>
                  <a:cubicBezTo>
                    <a:pt x="281343" y="560088"/>
                    <a:pt x="269437" y="562660"/>
                    <a:pt x="268485" y="567422"/>
                  </a:cubicBezTo>
                  <a:cubicBezTo>
                    <a:pt x="263532" y="562374"/>
                    <a:pt x="273342" y="557802"/>
                    <a:pt x="280200" y="558850"/>
                  </a:cubicBezTo>
                  <a:close/>
                  <a:moveTo>
                    <a:pt x="314014" y="774210"/>
                  </a:moveTo>
                  <a:cubicBezTo>
                    <a:pt x="314014" y="774496"/>
                    <a:pt x="314014" y="774591"/>
                    <a:pt x="313919" y="774782"/>
                  </a:cubicBezTo>
                  <a:cubicBezTo>
                    <a:pt x="312776" y="774686"/>
                    <a:pt x="311633" y="774686"/>
                    <a:pt x="310585" y="774306"/>
                  </a:cubicBezTo>
                  <a:cubicBezTo>
                    <a:pt x="311633" y="774306"/>
                    <a:pt x="312776" y="774210"/>
                    <a:pt x="314014" y="774210"/>
                  </a:cubicBezTo>
                  <a:close/>
                  <a:moveTo>
                    <a:pt x="357639" y="894320"/>
                  </a:moveTo>
                  <a:cubicBezTo>
                    <a:pt x="357543" y="893939"/>
                    <a:pt x="357448" y="893558"/>
                    <a:pt x="357448" y="893082"/>
                  </a:cubicBezTo>
                  <a:cubicBezTo>
                    <a:pt x="357543" y="893463"/>
                    <a:pt x="357639" y="893844"/>
                    <a:pt x="357639" y="894320"/>
                  </a:cubicBezTo>
                  <a:close/>
                  <a:moveTo>
                    <a:pt x="348114" y="912323"/>
                  </a:moveTo>
                  <a:cubicBezTo>
                    <a:pt x="347161" y="916133"/>
                    <a:pt x="350400" y="916799"/>
                    <a:pt x="352114" y="918609"/>
                  </a:cubicBezTo>
                  <a:cubicBezTo>
                    <a:pt x="352400" y="919562"/>
                    <a:pt x="352686" y="920419"/>
                    <a:pt x="352971" y="921371"/>
                  </a:cubicBezTo>
                  <a:cubicBezTo>
                    <a:pt x="352971" y="921657"/>
                    <a:pt x="352971" y="921848"/>
                    <a:pt x="352876" y="922133"/>
                  </a:cubicBezTo>
                  <a:cubicBezTo>
                    <a:pt x="348780" y="923372"/>
                    <a:pt x="344780" y="920610"/>
                    <a:pt x="340970" y="917371"/>
                  </a:cubicBezTo>
                  <a:cubicBezTo>
                    <a:pt x="343065" y="917752"/>
                    <a:pt x="345161" y="917847"/>
                    <a:pt x="346685" y="916799"/>
                  </a:cubicBezTo>
                  <a:cubicBezTo>
                    <a:pt x="344875" y="916323"/>
                    <a:pt x="344304" y="915085"/>
                    <a:pt x="344208" y="913466"/>
                  </a:cubicBezTo>
                  <a:cubicBezTo>
                    <a:pt x="345256" y="913370"/>
                    <a:pt x="346494" y="913085"/>
                    <a:pt x="348114" y="912323"/>
                  </a:cubicBezTo>
                  <a:close/>
                  <a:moveTo>
                    <a:pt x="339541" y="908322"/>
                  </a:moveTo>
                  <a:cubicBezTo>
                    <a:pt x="339636" y="908322"/>
                    <a:pt x="339732" y="908322"/>
                    <a:pt x="339827" y="908322"/>
                  </a:cubicBezTo>
                  <a:cubicBezTo>
                    <a:pt x="339732" y="908322"/>
                    <a:pt x="339636" y="908322"/>
                    <a:pt x="339541" y="908322"/>
                  </a:cubicBezTo>
                  <a:close/>
                  <a:moveTo>
                    <a:pt x="332588" y="922229"/>
                  </a:moveTo>
                  <a:cubicBezTo>
                    <a:pt x="335350" y="922705"/>
                    <a:pt x="339351" y="922133"/>
                    <a:pt x="339827" y="924324"/>
                  </a:cubicBezTo>
                  <a:cubicBezTo>
                    <a:pt x="339541" y="925181"/>
                    <a:pt x="338874" y="926134"/>
                    <a:pt x="338112" y="927086"/>
                  </a:cubicBezTo>
                  <a:cubicBezTo>
                    <a:pt x="338112" y="926896"/>
                    <a:pt x="338017" y="926706"/>
                    <a:pt x="338112" y="926515"/>
                  </a:cubicBezTo>
                  <a:cubicBezTo>
                    <a:pt x="337350" y="928801"/>
                    <a:pt x="335160" y="926420"/>
                    <a:pt x="334779" y="924610"/>
                  </a:cubicBezTo>
                  <a:cubicBezTo>
                    <a:pt x="333445" y="924610"/>
                    <a:pt x="332016" y="924991"/>
                    <a:pt x="330588" y="925372"/>
                  </a:cubicBezTo>
                  <a:cubicBezTo>
                    <a:pt x="330778" y="923848"/>
                    <a:pt x="330969" y="922324"/>
                    <a:pt x="332588" y="922229"/>
                  </a:cubicBezTo>
                  <a:close/>
                  <a:moveTo>
                    <a:pt x="344685" y="934135"/>
                  </a:moveTo>
                  <a:cubicBezTo>
                    <a:pt x="343256" y="933849"/>
                    <a:pt x="341541" y="933849"/>
                    <a:pt x="340398" y="933373"/>
                  </a:cubicBezTo>
                  <a:cubicBezTo>
                    <a:pt x="339922" y="932897"/>
                    <a:pt x="339636" y="932325"/>
                    <a:pt x="339351" y="931849"/>
                  </a:cubicBezTo>
                  <a:cubicBezTo>
                    <a:pt x="340113" y="925086"/>
                    <a:pt x="344875" y="929563"/>
                    <a:pt x="350495" y="929849"/>
                  </a:cubicBezTo>
                  <a:cubicBezTo>
                    <a:pt x="351447" y="927563"/>
                    <a:pt x="352495" y="925277"/>
                    <a:pt x="353924" y="923467"/>
                  </a:cubicBezTo>
                  <a:cubicBezTo>
                    <a:pt x="354305" y="924419"/>
                    <a:pt x="354686" y="925467"/>
                    <a:pt x="355162" y="926420"/>
                  </a:cubicBezTo>
                  <a:cubicBezTo>
                    <a:pt x="353448" y="928896"/>
                    <a:pt x="352209" y="931944"/>
                    <a:pt x="352019" y="935945"/>
                  </a:cubicBezTo>
                  <a:cubicBezTo>
                    <a:pt x="350876" y="936326"/>
                    <a:pt x="350114" y="936897"/>
                    <a:pt x="349638" y="937564"/>
                  </a:cubicBezTo>
                  <a:cubicBezTo>
                    <a:pt x="348685" y="937469"/>
                    <a:pt x="347733" y="937469"/>
                    <a:pt x="346780" y="937373"/>
                  </a:cubicBezTo>
                  <a:cubicBezTo>
                    <a:pt x="345447" y="936707"/>
                    <a:pt x="344304" y="936040"/>
                    <a:pt x="343161" y="935278"/>
                  </a:cubicBezTo>
                  <a:cubicBezTo>
                    <a:pt x="344685" y="935278"/>
                    <a:pt x="345637" y="934992"/>
                    <a:pt x="344685" y="934135"/>
                  </a:cubicBezTo>
                  <a:close/>
                  <a:moveTo>
                    <a:pt x="345066" y="941755"/>
                  </a:moveTo>
                  <a:cubicBezTo>
                    <a:pt x="344970" y="942708"/>
                    <a:pt x="345066" y="943565"/>
                    <a:pt x="345447" y="944231"/>
                  </a:cubicBezTo>
                  <a:cubicBezTo>
                    <a:pt x="344970" y="943946"/>
                    <a:pt x="344399" y="943755"/>
                    <a:pt x="343923" y="943660"/>
                  </a:cubicBezTo>
                  <a:cubicBezTo>
                    <a:pt x="344399" y="942708"/>
                    <a:pt x="344685" y="942136"/>
                    <a:pt x="345066" y="941755"/>
                  </a:cubicBezTo>
                  <a:close/>
                  <a:moveTo>
                    <a:pt x="349733" y="942041"/>
                  </a:moveTo>
                  <a:cubicBezTo>
                    <a:pt x="350685" y="942708"/>
                    <a:pt x="351733" y="943374"/>
                    <a:pt x="352876" y="943850"/>
                  </a:cubicBezTo>
                  <a:cubicBezTo>
                    <a:pt x="353257" y="944517"/>
                    <a:pt x="353829" y="945089"/>
                    <a:pt x="354400" y="945470"/>
                  </a:cubicBezTo>
                  <a:cubicBezTo>
                    <a:pt x="353162" y="947565"/>
                    <a:pt x="350590" y="946613"/>
                    <a:pt x="348018" y="945374"/>
                  </a:cubicBezTo>
                  <a:cubicBezTo>
                    <a:pt x="348304" y="943946"/>
                    <a:pt x="348685" y="942612"/>
                    <a:pt x="349733" y="942041"/>
                  </a:cubicBezTo>
                  <a:close/>
                  <a:moveTo>
                    <a:pt x="344589" y="1007287"/>
                  </a:moveTo>
                  <a:cubicBezTo>
                    <a:pt x="345637" y="1007858"/>
                    <a:pt x="350876" y="1011954"/>
                    <a:pt x="351638" y="1008144"/>
                  </a:cubicBezTo>
                  <a:cubicBezTo>
                    <a:pt x="352305" y="1015193"/>
                    <a:pt x="348780" y="1016526"/>
                    <a:pt x="351066" y="1025004"/>
                  </a:cubicBezTo>
                  <a:cubicBezTo>
                    <a:pt x="347161" y="1023479"/>
                    <a:pt x="344208" y="1018527"/>
                    <a:pt x="346875" y="1016812"/>
                  </a:cubicBezTo>
                  <a:cubicBezTo>
                    <a:pt x="338684" y="1015479"/>
                    <a:pt x="347828" y="1022432"/>
                    <a:pt x="342208" y="1023956"/>
                  </a:cubicBezTo>
                  <a:cubicBezTo>
                    <a:pt x="337731" y="1023670"/>
                    <a:pt x="336969" y="1020908"/>
                    <a:pt x="335826" y="1018527"/>
                  </a:cubicBezTo>
                  <a:cubicBezTo>
                    <a:pt x="337731" y="1013669"/>
                    <a:pt x="342399" y="1011859"/>
                    <a:pt x="344589" y="1007287"/>
                  </a:cubicBezTo>
                  <a:close/>
                  <a:moveTo>
                    <a:pt x="342780" y="1057865"/>
                  </a:moveTo>
                  <a:lnTo>
                    <a:pt x="342780" y="1057865"/>
                  </a:lnTo>
                  <a:lnTo>
                    <a:pt x="342780" y="1057865"/>
                  </a:lnTo>
                  <a:lnTo>
                    <a:pt x="342780" y="1057865"/>
                  </a:lnTo>
                  <a:close/>
                  <a:moveTo>
                    <a:pt x="352781" y="1048244"/>
                  </a:moveTo>
                  <a:cubicBezTo>
                    <a:pt x="359734" y="1049864"/>
                    <a:pt x="360496" y="1040910"/>
                    <a:pt x="365830" y="1046054"/>
                  </a:cubicBezTo>
                  <a:cubicBezTo>
                    <a:pt x="360687" y="1046911"/>
                    <a:pt x="360020" y="1050911"/>
                    <a:pt x="360306" y="1055198"/>
                  </a:cubicBezTo>
                  <a:cubicBezTo>
                    <a:pt x="358210" y="1054531"/>
                    <a:pt x="355924" y="1054340"/>
                    <a:pt x="354114" y="1054531"/>
                  </a:cubicBezTo>
                  <a:cubicBezTo>
                    <a:pt x="354019" y="1052912"/>
                    <a:pt x="353829" y="1051007"/>
                    <a:pt x="352781" y="1048244"/>
                  </a:cubicBezTo>
                  <a:close/>
                  <a:moveTo>
                    <a:pt x="358496" y="1065294"/>
                  </a:moveTo>
                  <a:cubicBezTo>
                    <a:pt x="357067" y="1063294"/>
                    <a:pt x="357067" y="1059198"/>
                    <a:pt x="355448" y="1062627"/>
                  </a:cubicBezTo>
                  <a:cubicBezTo>
                    <a:pt x="354495" y="1060151"/>
                    <a:pt x="354305" y="1058436"/>
                    <a:pt x="354305" y="1056722"/>
                  </a:cubicBezTo>
                  <a:cubicBezTo>
                    <a:pt x="355829" y="1055102"/>
                    <a:pt x="358972" y="1059484"/>
                    <a:pt x="360591" y="1060056"/>
                  </a:cubicBezTo>
                  <a:cubicBezTo>
                    <a:pt x="360591" y="1059770"/>
                    <a:pt x="360687" y="1059389"/>
                    <a:pt x="360687" y="1059103"/>
                  </a:cubicBezTo>
                  <a:cubicBezTo>
                    <a:pt x="360877" y="1060532"/>
                    <a:pt x="360972" y="1061961"/>
                    <a:pt x="361068" y="1063199"/>
                  </a:cubicBezTo>
                  <a:cubicBezTo>
                    <a:pt x="360210" y="1063961"/>
                    <a:pt x="359448" y="1064723"/>
                    <a:pt x="358496" y="1065294"/>
                  </a:cubicBezTo>
                  <a:close/>
                  <a:moveTo>
                    <a:pt x="370593" y="1059675"/>
                  </a:moveTo>
                  <a:cubicBezTo>
                    <a:pt x="371355" y="1059103"/>
                    <a:pt x="372021" y="1058532"/>
                    <a:pt x="372402" y="1057579"/>
                  </a:cubicBezTo>
                  <a:cubicBezTo>
                    <a:pt x="373736" y="1057960"/>
                    <a:pt x="374403" y="1059579"/>
                    <a:pt x="374403" y="1061294"/>
                  </a:cubicBezTo>
                  <a:cubicBezTo>
                    <a:pt x="373260" y="1060722"/>
                    <a:pt x="372021" y="1060151"/>
                    <a:pt x="370593" y="1059675"/>
                  </a:cubicBezTo>
                  <a:close/>
                  <a:moveTo>
                    <a:pt x="372498" y="1065485"/>
                  </a:moveTo>
                  <a:cubicBezTo>
                    <a:pt x="371736" y="1065961"/>
                    <a:pt x="370783" y="1066056"/>
                    <a:pt x="369545" y="1065675"/>
                  </a:cubicBezTo>
                  <a:cubicBezTo>
                    <a:pt x="370878" y="1065485"/>
                    <a:pt x="371831" y="1065485"/>
                    <a:pt x="372498" y="1065485"/>
                  </a:cubicBezTo>
                  <a:close/>
                  <a:moveTo>
                    <a:pt x="359067" y="1039291"/>
                  </a:moveTo>
                  <a:cubicBezTo>
                    <a:pt x="355543" y="1041196"/>
                    <a:pt x="353162" y="1044339"/>
                    <a:pt x="349161" y="1045768"/>
                  </a:cubicBezTo>
                  <a:cubicBezTo>
                    <a:pt x="348876" y="1044054"/>
                    <a:pt x="348780" y="1042053"/>
                    <a:pt x="348971" y="1039577"/>
                  </a:cubicBezTo>
                  <a:cubicBezTo>
                    <a:pt x="350876" y="1039291"/>
                    <a:pt x="352400" y="1038719"/>
                    <a:pt x="353352" y="1037481"/>
                  </a:cubicBezTo>
                  <a:cubicBezTo>
                    <a:pt x="354114" y="1037767"/>
                    <a:pt x="355067" y="1038053"/>
                    <a:pt x="356496" y="1037958"/>
                  </a:cubicBezTo>
                  <a:cubicBezTo>
                    <a:pt x="356400" y="1037767"/>
                    <a:pt x="356400" y="1037481"/>
                    <a:pt x="356305" y="1037195"/>
                  </a:cubicBezTo>
                  <a:cubicBezTo>
                    <a:pt x="361449" y="1036433"/>
                    <a:pt x="366402" y="1035481"/>
                    <a:pt x="368783" y="1031957"/>
                  </a:cubicBezTo>
                  <a:cubicBezTo>
                    <a:pt x="360496" y="1030814"/>
                    <a:pt x="371355" y="1024718"/>
                    <a:pt x="365830" y="1022336"/>
                  </a:cubicBezTo>
                  <a:cubicBezTo>
                    <a:pt x="365354" y="1024146"/>
                    <a:pt x="364020" y="1025194"/>
                    <a:pt x="362687" y="1026146"/>
                  </a:cubicBezTo>
                  <a:cubicBezTo>
                    <a:pt x="361830" y="1022336"/>
                    <a:pt x="366021" y="1021384"/>
                    <a:pt x="367354" y="1019384"/>
                  </a:cubicBezTo>
                  <a:cubicBezTo>
                    <a:pt x="367545" y="1019384"/>
                    <a:pt x="367735" y="1019288"/>
                    <a:pt x="367926" y="1019288"/>
                  </a:cubicBezTo>
                  <a:cubicBezTo>
                    <a:pt x="368592" y="1016336"/>
                    <a:pt x="366116" y="1015669"/>
                    <a:pt x="366592" y="1012907"/>
                  </a:cubicBezTo>
                  <a:cubicBezTo>
                    <a:pt x="367735" y="1012621"/>
                    <a:pt x="368688" y="1012145"/>
                    <a:pt x="369545" y="1011668"/>
                  </a:cubicBezTo>
                  <a:cubicBezTo>
                    <a:pt x="372974" y="1011287"/>
                    <a:pt x="376593" y="1010811"/>
                    <a:pt x="380213" y="1011668"/>
                  </a:cubicBezTo>
                  <a:cubicBezTo>
                    <a:pt x="378022" y="1012811"/>
                    <a:pt x="376117" y="1014050"/>
                    <a:pt x="375450" y="1016717"/>
                  </a:cubicBezTo>
                  <a:cubicBezTo>
                    <a:pt x="373831" y="1020908"/>
                    <a:pt x="384213" y="1016240"/>
                    <a:pt x="382594" y="1020431"/>
                  </a:cubicBezTo>
                  <a:cubicBezTo>
                    <a:pt x="379832" y="1022717"/>
                    <a:pt x="372974" y="1021003"/>
                    <a:pt x="372974" y="1026051"/>
                  </a:cubicBezTo>
                  <a:cubicBezTo>
                    <a:pt x="379165" y="1026051"/>
                    <a:pt x="379641" y="1030052"/>
                    <a:pt x="383642" y="1031576"/>
                  </a:cubicBezTo>
                  <a:cubicBezTo>
                    <a:pt x="376784" y="1031195"/>
                    <a:pt x="378308" y="1033004"/>
                    <a:pt x="372593" y="1030814"/>
                  </a:cubicBezTo>
                  <a:cubicBezTo>
                    <a:pt x="372307" y="1033195"/>
                    <a:pt x="372117" y="1035481"/>
                    <a:pt x="372879" y="1037005"/>
                  </a:cubicBezTo>
                  <a:cubicBezTo>
                    <a:pt x="372879" y="1037005"/>
                    <a:pt x="372879" y="1037005"/>
                    <a:pt x="372879" y="1037005"/>
                  </a:cubicBezTo>
                  <a:cubicBezTo>
                    <a:pt x="372593" y="1040434"/>
                    <a:pt x="374307" y="1042625"/>
                    <a:pt x="377832" y="1043577"/>
                  </a:cubicBezTo>
                  <a:cubicBezTo>
                    <a:pt x="377070" y="1044815"/>
                    <a:pt x="376212" y="1045958"/>
                    <a:pt x="375069" y="1046816"/>
                  </a:cubicBezTo>
                  <a:cubicBezTo>
                    <a:pt x="372593" y="1042148"/>
                    <a:pt x="363925" y="1042053"/>
                    <a:pt x="359067" y="1039291"/>
                  </a:cubicBezTo>
                  <a:close/>
                  <a:moveTo>
                    <a:pt x="374784" y="1038529"/>
                  </a:moveTo>
                  <a:cubicBezTo>
                    <a:pt x="374593" y="1038529"/>
                    <a:pt x="374593" y="1038624"/>
                    <a:pt x="374403" y="1038719"/>
                  </a:cubicBezTo>
                  <a:cubicBezTo>
                    <a:pt x="374403" y="1038624"/>
                    <a:pt x="374307" y="1038529"/>
                    <a:pt x="374307" y="1038338"/>
                  </a:cubicBezTo>
                  <a:cubicBezTo>
                    <a:pt x="374403" y="1038434"/>
                    <a:pt x="374593" y="1038434"/>
                    <a:pt x="374784" y="1038529"/>
                  </a:cubicBezTo>
                  <a:close/>
                  <a:moveTo>
                    <a:pt x="398120" y="1034243"/>
                  </a:moveTo>
                  <a:cubicBezTo>
                    <a:pt x="394881" y="1035481"/>
                    <a:pt x="394691" y="1039862"/>
                    <a:pt x="388595" y="1038338"/>
                  </a:cubicBezTo>
                  <a:cubicBezTo>
                    <a:pt x="388119" y="1033290"/>
                    <a:pt x="392881" y="1033576"/>
                    <a:pt x="398120" y="1034243"/>
                  </a:cubicBezTo>
                  <a:close/>
                  <a:moveTo>
                    <a:pt x="386499" y="1092536"/>
                  </a:moveTo>
                  <a:cubicBezTo>
                    <a:pt x="392691" y="1093869"/>
                    <a:pt x="395643" y="1093774"/>
                    <a:pt x="396882" y="1095393"/>
                  </a:cubicBezTo>
                  <a:cubicBezTo>
                    <a:pt x="395643" y="1096060"/>
                    <a:pt x="394977" y="1097298"/>
                    <a:pt x="394405" y="1098632"/>
                  </a:cubicBezTo>
                  <a:cubicBezTo>
                    <a:pt x="393548" y="1099870"/>
                    <a:pt x="393167" y="1101489"/>
                    <a:pt x="391262" y="1101680"/>
                  </a:cubicBezTo>
                  <a:cubicBezTo>
                    <a:pt x="392119" y="1098536"/>
                    <a:pt x="389357" y="1098060"/>
                    <a:pt x="386595" y="1097489"/>
                  </a:cubicBezTo>
                  <a:cubicBezTo>
                    <a:pt x="387071" y="1095869"/>
                    <a:pt x="387166" y="1094250"/>
                    <a:pt x="386499" y="1092536"/>
                  </a:cubicBezTo>
                  <a:close/>
                  <a:moveTo>
                    <a:pt x="413646" y="1118253"/>
                  </a:moveTo>
                  <a:cubicBezTo>
                    <a:pt x="413741" y="1118444"/>
                    <a:pt x="413836" y="1118730"/>
                    <a:pt x="414027" y="1119015"/>
                  </a:cubicBezTo>
                  <a:cubicBezTo>
                    <a:pt x="412788" y="1119206"/>
                    <a:pt x="412598" y="1118634"/>
                    <a:pt x="412407" y="1117967"/>
                  </a:cubicBezTo>
                  <a:cubicBezTo>
                    <a:pt x="412884" y="1118063"/>
                    <a:pt x="413265" y="1118158"/>
                    <a:pt x="413646" y="1118253"/>
                  </a:cubicBezTo>
                  <a:close/>
                  <a:moveTo>
                    <a:pt x="390024" y="1176261"/>
                  </a:moveTo>
                  <a:cubicBezTo>
                    <a:pt x="389833" y="1176356"/>
                    <a:pt x="389643" y="1176356"/>
                    <a:pt x="389452" y="1176356"/>
                  </a:cubicBezTo>
                  <a:cubicBezTo>
                    <a:pt x="389738" y="1176261"/>
                    <a:pt x="389928" y="1176261"/>
                    <a:pt x="390024" y="1176261"/>
                  </a:cubicBezTo>
                  <a:close/>
                  <a:moveTo>
                    <a:pt x="370021" y="1189881"/>
                  </a:moveTo>
                  <a:cubicBezTo>
                    <a:pt x="368973" y="1188357"/>
                    <a:pt x="368497" y="1187405"/>
                    <a:pt x="368211" y="1186643"/>
                  </a:cubicBezTo>
                  <a:cubicBezTo>
                    <a:pt x="370878" y="1186262"/>
                    <a:pt x="374117" y="1187405"/>
                    <a:pt x="376212" y="1189405"/>
                  </a:cubicBezTo>
                  <a:cubicBezTo>
                    <a:pt x="374212" y="1189691"/>
                    <a:pt x="372212" y="1189977"/>
                    <a:pt x="370021" y="1189881"/>
                  </a:cubicBezTo>
                  <a:close/>
                  <a:moveTo>
                    <a:pt x="361925" y="1214075"/>
                  </a:moveTo>
                  <a:cubicBezTo>
                    <a:pt x="365735" y="1214932"/>
                    <a:pt x="368783" y="1218456"/>
                    <a:pt x="369545" y="1217409"/>
                  </a:cubicBezTo>
                  <a:cubicBezTo>
                    <a:pt x="370974" y="1217885"/>
                    <a:pt x="372402" y="1218361"/>
                    <a:pt x="373736" y="1218932"/>
                  </a:cubicBezTo>
                  <a:cubicBezTo>
                    <a:pt x="371640" y="1219980"/>
                    <a:pt x="369164" y="1220552"/>
                    <a:pt x="367926" y="1222552"/>
                  </a:cubicBezTo>
                  <a:cubicBezTo>
                    <a:pt x="365830" y="1219694"/>
                    <a:pt x="359829" y="1219599"/>
                    <a:pt x="361925" y="1214075"/>
                  </a:cubicBezTo>
                  <a:close/>
                  <a:moveTo>
                    <a:pt x="372593" y="1267891"/>
                  </a:moveTo>
                  <a:cubicBezTo>
                    <a:pt x="372688" y="1267891"/>
                    <a:pt x="372879" y="1267891"/>
                    <a:pt x="372974" y="1267891"/>
                  </a:cubicBezTo>
                  <a:cubicBezTo>
                    <a:pt x="372879" y="1267891"/>
                    <a:pt x="372688" y="1267891"/>
                    <a:pt x="372593" y="1267891"/>
                  </a:cubicBezTo>
                  <a:close/>
                  <a:moveTo>
                    <a:pt x="376879" y="1265700"/>
                  </a:moveTo>
                  <a:cubicBezTo>
                    <a:pt x="378498" y="1267605"/>
                    <a:pt x="382213" y="1265986"/>
                    <a:pt x="384594" y="1266081"/>
                  </a:cubicBezTo>
                  <a:cubicBezTo>
                    <a:pt x="384309" y="1266748"/>
                    <a:pt x="384023" y="1267415"/>
                    <a:pt x="383547" y="1267986"/>
                  </a:cubicBezTo>
                  <a:cubicBezTo>
                    <a:pt x="381546" y="1267510"/>
                    <a:pt x="380022" y="1268177"/>
                    <a:pt x="378498" y="1269129"/>
                  </a:cubicBezTo>
                  <a:cubicBezTo>
                    <a:pt x="377070" y="1268653"/>
                    <a:pt x="377165" y="1267034"/>
                    <a:pt x="376879" y="1265700"/>
                  </a:cubicBezTo>
                  <a:close/>
                  <a:moveTo>
                    <a:pt x="365259" y="1342091"/>
                  </a:moveTo>
                  <a:cubicBezTo>
                    <a:pt x="365735" y="1342091"/>
                    <a:pt x="366116" y="1342091"/>
                    <a:pt x="366497" y="1341995"/>
                  </a:cubicBezTo>
                  <a:cubicBezTo>
                    <a:pt x="366878" y="1342757"/>
                    <a:pt x="367068" y="1343424"/>
                    <a:pt x="367735" y="1344186"/>
                  </a:cubicBezTo>
                  <a:cubicBezTo>
                    <a:pt x="367830" y="1343424"/>
                    <a:pt x="368116" y="1342662"/>
                    <a:pt x="368307" y="1341995"/>
                  </a:cubicBezTo>
                  <a:cubicBezTo>
                    <a:pt x="371545" y="1341615"/>
                    <a:pt x="374117" y="1340376"/>
                    <a:pt x="378022" y="1340662"/>
                  </a:cubicBezTo>
                  <a:cubicBezTo>
                    <a:pt x="374212" y="1342948"/>
                    <a:pt x="369640" y="1344282"/>
                    <a:pt x="368116" y="1349044"/>
                  </a:cubicBezTo>
                  <a:cubicBezTo>
                    <a:pt x="367735" y="1349044"/>
                    <a:pt x="367259" y="1349044"/>
                    <a:pt x="366878" y="1349044"/>
                  </a:cubicBezTo>
                  <a:cubicBezTo>
                    <a:pt x="365354" y="1347425"/>
                    <a:pt x="364592" y="1345234"/>
                    <a:pt x="365259" y="1342091"/>
                  </a:cubicBezTo>
                  <a:close/>
                  <a:moveTo>
                    <a:pt x="365163" y="1368285"/>
                  </a:moveTo>
                  <a:cubicBezTo>
                    <a:pt x="369831" y="1369427"/>
                    <a:pt x="365830" y="1373428"/>
                    <a:pt x="367545" y="1375523"/>
                  </a:cubicBezTo>
                  <a:cubicBezTo>
                    <a:pt x="367449" y="1375619"/>
                    <a:pt x="367449" y="1375619"/>
                    <a:pt x="367354" y="1375714"/>
                  </a:cubicBezTo>
                  <a:cubicBezTo>
                    <a:pt x="368021" y="1378000"/>
                    <a:pt x="369545" y="1379715"/>
                    <a:pt x="371450" y="1381239"/>
                  </a:cubicBezTo>
                  <a:cubicBezTo>
                    <a:pt x="366211" y="1380191"/>
                    <a:pt x="361830" y="1377428"/>
                    <a:pt x="359544" y="1382858"/>
                  </a:cubicBezTo>
                  <a:cubicBezTo>
                    <a:pt x="358210" y="1377619"/>
                    <a:pt x="360115" y="1371809"/>
                    <a:pt x="365163" y="1368285"/>
                  </a:cubicBezTo>
                  <a:close/>
                  <a:moveTo>
                    <a:pt x="366116" y="1433816"/>
                  </a:moveTo>
                  <a:cubicBezTo>
                    <a:pt x="366021" y="1434102"/>
                    <a:pt x="365925" y="1434388"/>
                    <a:pt x="365925" y="1434769"/>
                  </a:cubicBezTo>
                  <a:cubicBezTo>
                    <a:pt x="361830" y="1432483"/>
                    <a:pt x="356781" y="1420386"/>
                    <a:pt x="360115" y="1416862"/>
                  </a:cubicBezTo>
                  <a:cubicBezTo>
                    <a:pt x="368878" y="1420958"/>
                    <a:pt x="359448" y="1430007"/>
                    <a:pt x="366116" y="1433816"/>
                  </a:cubicBezTo>
                  <a:close/>
                  <a:moveTo>
                    <a:pt x="343923" y="1479441"/>
                  </a:moveTo>
                  <a:cubicBezTo>
                    <a:pt x="350400" y="1481441"/>
                    <a:pt x="346304" y="1471536"/>
                    <a:pt x="353638" y="1474488"/>
                  </a:cubicBezTo>
                  <a:cubicBezTo>
                    <a:pt x="354305" y="1479251"/>
                    <a:pt x="351066" y="1479727"/>
                    <a:pt x="350590" y="1483347"/>
                  </a:cubicBezTo>
                  <a:cubicBezTo>
                    <a:pt x="345351" y="1483061"/>
                    <a:pt x="345637" y="1479251"/>
                    <a:pt x="340398" y="1478965"/>
                  </a:cubicBezTo>
                  <a:cubicBezTo>
                    <a:pt x="339732" y="1471250"/>
                    <a:pt x="344780" y="1467154"/>
                    <a:pt x="336398" y="1469249"/>
                  </a:cubicBezTo>
                  <a:cubicBezTo>
                    <a:pt x="344113" y="1462011"/>
                    <a:pt x="344304" y="1474012"/>
                    <a:pt x="343923" y="1479441"/>
                  </a:cubicBezTo>
                  <a:close/>
                  <a:moveTo>
                    <a:pt x="337541" y="1549450"/>
                  </a:moveTo>
                  <a:cubicBezTo>
                    <a:pt x="335064" y="1549450"/>
                    <a:pt x="335064" y="1541354"/>
                    <a:pt x="332683" y="1545735"/>
                  </a:cubicBezTo>
                  <a:cubicBezTo>
                    <a:pt x="330683" y="1545164"/>
                    <a:pt x="331921" y="1544116"/>
                    <a:pt x="332874" y="1544211"/>
                  </a:cubicBezTo>
                  <a:cubicBezTo>
                    <a:pt x="334969" y="1540115"/>
                    <a:pt x="330873" y="1540020"/>
                    <a:pt x="332207" y="1536401"/>
                  </a:cubicBezTo>
                  <a:cubicBezTo>
                    <a:pt x="336969" y="1538591"/>
                    <a:pt x="342780" y="1544973"/>
                    <a:pt x="337541" y="1549450"/>
                  </a:cubicBezTo>
                  <a:close/>
                  <a:moveTo>
                    <a:pt x="332493" y="1584216"/>
                  </a:moveTo>
                  <a:cubicBezTo>
                    <a:pt x="333159" y="1588502"/>
                    <a:pt x="328492" y="1586788"/>
                    <a:pt x="328111" y="1589836"/>
                  </a:cubicBezTo>
                  <a:cubicBezTo>
                    <a:pt x="327444" y="1589360"/>
                    <a:pt x="326682" y="1588788"/>
                    <a:pt x="325825" y="1588407"/>
                  </a:cubicBezTo>
                  <a:cubicBezTo>
                    <a:pt x="325825" y="1588026"/>
                    <a:pt x="325920" y="1587740"/>
                    <a:pt x="325825" y="1587169"/>
                  </a:cubicBezTo>
                  <a:cubicBezTo>
                    <a:pt x="324873" y="1586883"/>
                    <a:pt x="323920" y="1587074"/>
                    <a:pt x="323063" y="1587455"/>
                  </a:cubicBezTo>
                  <a:cubicBezTo>
                    <a:pt x="323349" y="1584978"/>
                    <a:pt x="325635" y="1584693"/>
                    <a:pt x="325635" y="1581835"/>
                  </a:cubicBezTo>
                  <a:cubicBezTo>
                    <a:pt x="328873" y="1581930"/>
                    <a:pt x="329159" y="1584121"/>
                    <a:pt x="332493" y="1584216"/>
                  </a:cubicBezTo>
                  <a:close/>
                  <a:moveTo>
                    <a:pt x="320967" y="1589169"/>
                  </a:moveTo>
                  <a:cubicBezTo>
                    <a:pt x="319920" y="1590598"/>
                    <a:pt x="319539" y="1592408"/>
                    <a:pt x="320301" y="1593551"/>
                  </a:cubicBezTo>
                  <a:cubicBezTo>
                    <a:pt x="320301" y="1594884"/>
                    <a:pt x="320967" y="1595741"/>
                    <a:pt x="323634" y="1595361"/>
                  </a:cubicBezTo>
                  <a:cubicBezTo>
                    <a:pt x="323539" y="1596408"/>
                    <a:pt x="323349" y="1597361"/>
                    <a:pt x="323253" y="1598409"/>
                  </a:cubicBezTo>
                  <a:cubicBezTo>
                    <a:pt x="321729" y="1597932"/>
                    <a:pt x="321539" y="1598790"/>
                    <a:pt x="321253" y="1599742"/>
                  </a:cubicBezTo>
                  <a:cubicBezTo>
                    <a:pt x="318967" y="1599170"/>
                    <a:pt x="318872" y="1593074"/>
                    <a:pt x="317729" y="1599266"/>
                  </a:cubicBezTo>
                  <a:cubicBezTo>
                    <a:pt x="314109" y="1597932"/>
                    <a:pt x="314300" y="1596408"/>
                    <a:pt x="316586" y="1594503"/>
                  </a:cubicBezTo>
                  <a:cubicBezTo>
                    <a:pt x="312585" y="1596408"/>
                    <a:pt x="309918" y="1599075"/>
                    <a:pt x="308109" y="1601742"/>
                  </a:cubicBezTo>
                  <a:cubicBezTo>
                    <a:pt x="308109" y="1601171"/>
                    <a:pt x="308109" y="1600599"/>
                    <a:pt x="308204" y="1600028"/>
                  </a:cubicBezTo>
                  <a:cubicBezTo>
                    <a:pt x="305251" y="1599456"/>
                    <a:pt x="304203" y="1600885"/>
                    <a:pt x="301822" y="1600980"/>
                  </a:cubicBezTo>
                  <a:cubicBezTo>
                    <a:pt x="303060" y="1597075"/>
                    <a:pt x="312014" y="1592503"/>
                    <a:pt x="305061" y="1586883"/>
                  </a:cubicBezTo>
                  <a:cubicBezTo>
                    <a:pt x="305442" y="1586216"/>
                    <a:pt x="307823" y="1585740"/>
                    <a:pt x="309823" y="1585264"/>
                  </a:cubicBezTo>
                  <a:cubicBezTo>
                    <a:pt x="310299" y="1586502"/>
                    <a:pt x="311252" y="1587550"/>
                    <a:pt x="312300" y="1588312"/>
                  </a:cubicBezTo>
                  <a:cubicBezTo>
                    <a:pt x="312776" y="1589931"/>
                    <a:pt x="313919" y="1589741"/>
                    <a:pt x="315348" y="1589169"/>
                  </a:cubicBezTo>
                  <a:cubicBezTo>
                    <a:pt x="316014" y="1589169"/>
                    <a:pt x="316491" y="1588979"/>
                    <a:pt x="317062" y="1588598"/>
                  </a:cubicBezTo>
                  <a:cubicBezTo>
                    <a:pt x="318300" y="1588217"/>
                    <a:pt x="319634" y="1588122"/>
                    <a:pt x="321063" y="1588979"/>
                  </a:cubicBezTo>
                  <a:cubicBezTo>
                    <a:pt x="321063" y="1588979"/>
                    <a:pt x="320967" y="1589074"/>
                    <a:pt x="320967" y="1589169"/>
                  </a:cubicBezTo>
                  <a:close/>
                  <a:moveTo>
                    <a:pt x="312490" y="1584026"/>
                  </a:moveTo>
                  <a:cubicBezTo>
                    <a:pt x="312395" y="1583740"/>
                    <a:pt x="311633" y="1583549"/>
                    <a:pt x="310585" y="1583264"/>
                  </a:cubicBezTo>
                  <a:cubicBezTo>
                    <a:pt x="310299" y="1583073"/>
                    <a:pt x="309823" y="1583073"/>
                    <a:pt x="309537" y="1582787"/>
                  </a:cubicBezTo>
                  <a:cubicBezTo>
                    <a:pt x="309537" y="1582883"/>
                    <a:pt x="309537" y="1582883"/>
                    <a:pt x="309537" y="1582978"/>
                  </a:cubicBezTo>
                  <a:cubicBezTo>
                    <a:pt x="309442" y="1582978"/>
                    <a:pt x="309347" y="1582883"/>
                    <a:pt x="309252" y="1582883"/>
                  </a:cubicBezTo>
                  <a:cubicBezTo>
                    <a:pt x="311157" y="1580882"/>
                    <a:pt x="312585" y="1578406"/>
                    <a:pt x="316967" y="1579168"/>
                  </a:cubicBezTo>
                  <a:cubicBezTo>
                    <a:pt x="317062" y="1582121"/>
                    <a:pt x="315824" y="1583549"/>
                    <a:pt x="314490" y="1584883"/>
                  </a:cubicBezTo>
                  <a:cubicBezTo>
                    <a:pt x="313728" y="1584597"/>
                    <a:pt x="313157" y="1584216"/>
                    <a:pt x="312490" y="1584026"/>
                  </a:cubicBezTo>
                  <a:close/>
                  <a:moveTo>
                    <a:pt x="266294" y="1568214"/>
                  </a:moveTo>
                  <a:cubicBezTo>
                    <a:pt x="266294" y="1567643"/>
                    <a:pt x="266103" y="1567262"/>
                    <a:pt x="266103" y="1566786"/>
                  </a:cubicBezTo>
                  <a:cubicBezTo>
                    <a:pt x="267437" y="1566881"/>
                    <a:pt x="268675" y="1566881"/>
                    <a:pt x="270104" y="1567166"/>
                  </a:cubicBezTo>
                  <a:cubicBezTo>
                    <a:pt x="270199" y="1566595"/>
                    <a:pt x="270199" y="1566023"/>
                    <a:pt x="270294" y="1565452"/>
                  </a:cubicBezTo>
                  <a:cubicBezTo>
                    <a:pt x="272104" y="1567166"/>
                    <a:pt x="271723" y="1569548"/>
                    <a:pt x="270485" y="1571739"/>
                  </a:cubicBezTo>
                  <a:cubicBezTo>
                    <a:pt x="270199" y="1571739"/>
                    <a:pt x="269913" y="1571834"/>
                    <a:pt x="269723" y="1571929"/>
                  </a:cubicBezTo>
                  <a:cubicBezTo>
                    <a:pt x="269818" y="1572119"/>
                    <a:pt x="269913" y="1572405"/>
                    <a:pt x="269913" y="1572691"/>
                  </a:cubicBezTo>
                  <a:cubicBezTo>
                    <a:pt x="269056" y="1574024"/>
                    <a:pt x="268008" y="1575168"/>
                    <a:pt x="266961" y="1576120"/>
                  </a:cubicBezTo>
                  <a:cubicBezTo>
                    <a:pt x="267818" y="1577168"/>
                    <a:pt x="268675" y="1577453"/>
                    <a:pt x="269628" y="1577453"/>
                  </a:cubicBezTo>
                  <a:cubicBezTo>
                    <a:pt x="268770" y="1580692"/>
                    <a:pt x="266961" y="1584502"/>
                    <a:pt x="264675" y="1587550"/>
                  </a:cubicBezTo>
                  <a:cubicBezTo>
                    <a:pt x="262484" y="1583645"/>
                    <a:pt x="261436" y="1579644"/>
                    <a:pt x="262008" y="1572405"/>
                  </a:cubicBezTo>
                  <a:cubicBezTo>
                    <a:pt x="258579" y="1571357"/>
                    <a:pt x="254007" y="1571072"/>
                    <a:pt x="252578" y="1568690"/>
                  </a:cubicBezTo>
                  <a:cubicBezTo>
                    <a:pt x="253721" y="1568310"/>
                    <a:pt x="254864" y="1568024"/>
                    <a:pt x="256007" y="1567738"/>
                  </a:cubicBezTo>
                  <a:cubicBezTo>
                    <a:pt x="260293" y="1568310"/>
                    <a:pt x="260674" y="1565643"/>
                    <a:pt x="266294" y="1568214"/>
                  </a:cubicBezTo>
                  <a:close/>
                  <a:moveTo>
                    <a:pt x="236957" y="1572310"/>
                  </a:moveTo>
                  <a:cubicBezTo>
                    <a:pt x="236862" y="1572786"/>
                    <a:pt x="236957" y="1573167"/>
                    <a:pt x="236957" y="1573548"/>
                  </a:cubicBezTo>
                  <a:cubicBezTo>
                    <a:pt x="236766" y="1573739"/>
                    <a:pt x="236671" y="1573929"/>
                    <a:pt x="236481" y="1574120"/>
                  </a:cubicBezTo>
                  <a:cubicBezTo>
                    <a:pt x="235623" y="1573453"/>
                    <a:pt x="234957" y="1572691"/>
                    <a:pt x="234195" y="1572024"/>
                  </a:cubicBezTo>
                  <a:cubicBezTo>
                    <a:pt x="234957" y="1572024"/>
                    <a:pt x="235909" y="1572119"/>
                    <a:pt x="236957" y="1572310"/>
                  </a:cubicBezTo>
                  <a:close/>
                  <a:moveTo>
                    <a:pt x="232385" y="1578597"/>
                  </a:moveTo>
                  <a:cubicBezTo>
                    <a:pt x="229337" y="1582692"/>
                    <a:pt x="227718" y="1585740"/>
                    <a:pt x="227622" y="1589455"/>
                  </a:cubicBezTo>
                  <a:cubicBezTo>
                    <a:pt x="227527" y="1589550"/>
                    <a:pt x="227432" y="1589550"/>
                    <a:pt x="227337" y="1589645"/>
                  </a:cubicBezTo>
                  <a:cubicBezTo>
                    <a:pt x="227432" y="1589645"/>
                    <a:pt x="227527" y="1589741"/>
                    <a:pt x="227622" y="1589741"/>
                  </a:cubicBezTo>
                  <a:cubicBezTo>
                    <a:pt x="227622" y="1590693"/>
                    <a:pt x="227718" y="1591741"/>
                    <a:pt x="227908" y="1592884"/>
                  </a:cubicBezTo>
                  <a:cubicBezTo>
                    <a:pt x="227337" y="1592027"/>
                    <a:pt x="227051" y="1591074"/>
                    <a:pt x="227241" y="1589741"/>
                  </a:cubicBezTo>
                  <a:cubicBezTo>
                    <a:pt x="224003" y="1592408"/>
                    <a:pt x="221241" y="1595456"/>
                    <a:pt x="217621" y="1597551"/>
                  </a:cubicBezTo>
                  <a:cubicBezTo>
                    <a:pt x="216764" y="1595361"/>
                    <a:pt x="214383" y="1594313"/>
                    <a:pt x="212001" y="1593265"/>
                  </a:cubicBezTo>
                  <a:cubicBezTo>
                    <a:pt x="213144" y="1591169"/>
                    <a:pt x="216383" y="1591455"/>
                    <a:pt x="216669" y="1588312"/>
                  </a:cubicBezTo>
                  <a:cubicBezTo>
                    <a:pt x="211716" y="1588693"/>
                    <a:pt x="209906" y="1586978"/>
                    <a:pt x="209049" y="1584597"/>
                  </a:cubicBezTo>
                  <a:cubicBezTo>
                    <a:pt x="218193" y="1582692"/>
                    <a:pt x="220955" y="1589550"/>
                    <a:pt x="228289" y="1584693"/>
                  </a:cubicBezTo>
                  <a:cubicBezTo>
                    <a:pt x="228670" y="1580597"/>
                    <a:pt x="223527" y="1580597"/>
                    <a:pt x="220288" y="1579168"/>
                  </a:cubicBezTo>
                  <a:cubicBezTo>
                    <a:pt x="223050" y="1577644"/>
                    <a:pt x="225051" y="1575263"/>
                    <a:pt x="227813" y="1573644"/>
                  </a:cubicBezTo>
                  <a:cubicBezTo>
                    <a:pt x="228765" y="1576120"/>
                    <a:pt x="229908" y="1578215"/>
                    <a:pt x="232385" y="1578597"/>
                  </a:cubicBezTo>
                  <a:close/>
                  <a:moveTo>
                    <a:pt x="206953" y="1542402"/>
                  </a:moveTo>
                  <a:cubicBezTo>
                    <a:pt x="206858" y="1542878"/>
                    <a:pt x="206858" y="1543259"/>
                    <a:pt x="206763" y="1543735"/>
                  </a:cubicBezTo>
                  <a:cubicBezTo>
                    <a:pt x="206286" y="1543640"/>
                    <a:pt x="206001" y="1543640"/>
                    <a:pt x="205524" y="1543449"/>
                  </a:cubicBezTo>
                  <a:cubicBezTo>
                    <a:pt x="205048" y="1544116"/>
                    <a:pt x="204762" y="1544687"/>
                    <a:pt x="204572" y="1545354"/>
                  </a:cubicBezTo>
                  <a:cubicBezTo>
                    <a:pt x="202095" y="1545545"/>
                    <a:pt x="202000" y="1546878"/>
                    <a:pt x="199428" y="1544497"/>
                  </a:cubicBezTo>
                  <a:cubicBezTo>
                    <a:pt x="198571" y="1541068"/>
                    <a:pt x="206858" y="1539163"/>
                    <a:pt x="206953" y="1542402"/>
                  </a:cubicBezTo>
                  <a:close/>
                  <a:moveTo>
                    <a:pt x="220383" y="1574882"/>
                  </a:moveTo>
                  <a:cubicBezTo>
                    <a:pt x="219907" y="1574691"/>
                    <a:pt x="219526" y="1574596"/>
                    <a:pt x="219145" y="1574501"/>
                  </a:cubicBezTo>
                  <a:cubicBezTo>
                    <a:pt x="219526" y="1574501"/>
                    <a:pt x="219812" y="1574501"/>
                    <a:pt x="220193" y="1574596"/>
                  </a:cubicBezTo>
                  <a:cubicBezTo>
                    <a:pt x="220193" y="1574691"/>
                    <a:pt x="220288" y="1574691"/>
                    <a:pt x="220383" y="1574882"/>
                  </a:cubicBezTo>
                  <a:close/>
                  <a:moveTo>
                    <a:pt x="218002" y="1574406"/>
                  </a:moveTo>
                  <a:cubicBezTo>
                    <a:pt x="218097" y="1574406"/>
                    <a:pt x="218097" y="1574406"/>
                    <a:pt x="218193" y="1574406"/>
                  </a:cubicBezTo>
                  <a:cubicBezTo>
                    <a:pt x="218097" y="1574406"/>
                    <a:pt x="218002" y="1574406"/>
                    <a:pt x="218002" y="1574406"/>
                  </a:cubicBezTo>
                  <a:cubicBezTo>
                    <a:pt x="218002" y="1574406"/>
                    <a:pt x="218002" y="1574406"/>
                    <a:pt x="218002" y="1574406"/>
                  </a:cubicBezTo>
                  <a:close/>
                  <a:moveTo>
                    <a:pt x="223241" y="1567548"/>
                  </a:moveTo>
                  <a:cubicBezTo>
                    <a:pt x="222765" y="1566881"/>
                    <a:pt x="222193" y="1566214"/>
                    <a:pt x="221717" y="1565547"/>
                  </a:cubicBezTo>
                  <a:cubicBezTo>
                    <a:pt x="222384" y="1565452"/>
                    <a:pt x="223146" y="1565357"/>
                    <a:pt x="224289" y="1565452"/>
                  </a:cubicBezTo>
                  <a:cubicBezTo>
                    <a:pt x="224384" y="1565643"/>
                    <a:pt x="224479" y="1565928"/>
                    <a:pt x="224670" y="1566119"/>
                  </a:cubicBezTo>
                  <a:cubicBezTo>
                    <a:pt x="224098" y="1566500"/>
                    <a:pt x="223812" y="1567166"/>
                    <a:pt x="223241" y="1567548"/>
                  </a:cubicBezTo>
                  <a:close/>
                  <a:moveTo>
                    <a:pt x="203238" y="1549164"/>
                  </a:moveTo>
                  <a:cubicBezTo>
                    <a:pt x="202572" y="1549926"/>
                    <a:pt x="201524" y="1550498"/>
                    <a:pt x="199428" y="1550974"/>
                  </a:cubicBezTo>
                  <a:cubicBezTo>
                    <a:pt x="198952" y="1549069"/>
                    <a:pt x="198571" y="1547069"/>
                    <a:pt x="198000" y="1545164"/>
                  </a:cubicBezTo>
                  <a:cubicBezTo>
                    <a:pt x="199714" y="1546497"/>
                    <a:pt x="201429" y="1547831"/>
                    <a:pt x="203238" y="1549164"/>
                  </a:cubicBezTo>
                  <a:close/>
                  <a:moveTo>
                    <a:pt x="210573" y="1567452"/>
                  </a:moveTo>
                  <a:cubicBezTo>
                    <a:pt x="210477" y="1567833"/>
                    <a:pt x="210287" y="1568119"/>
                    <a:pt x="210192" y="1568500"/>
                  </a:cubicBezTo>
                  <a:cubicBezTo>
                    <a:pt x="208668" y="1568500"/>
                    <a:pt x="207048" y="1568690"/>
                    <a:pt x="205429" y="1568881"/>
                  </a:cubicBezTo>
                  <a:cubicBezTo>
                    <a:pt x="206667" y="1567833"/>
                    <a:pt x="207525" y="1566500"/>
                    <a:pt x="210573" y="1567452"/>
                  </a:cubicBezTo>
                  <a:close/>
                  <a:moveTo>
                    <a:pt x="212478" y="1599266"/>
                  </a:moveTo>
                  <a:cubicBezTo>
                    <a:pt x="214764" y="1601361"/>
                    <a:pt x="215335" y="1600123"/>
                    <a:pt x="218002" y="1599647"/>
                  </a:cubicBezTo>
                  <a:cubicBezTo>
                    <a:pt x="218002" y="1599266"/>
                    <a:pt x="217907" y="1599075"/>
                    <a:pt x="217907" y="1598790"/>
                  </a:cubicBezTo>
                  <a:cubicBezTo>
                    <a:pt x="218669" y="1598599"/>
                    <a:pt x="219336" y="1598409"/>
                    <a:pt x="220002" y="1598218"/>
                  </a:cubicBezTo>
                  <a:cubicBezTo>
                    <a:pt x="220098" y="1600409"/>
                    <a:pt x="221431" y="1601742"/>
                    <a:pt x="222860" y="1602885"/>
                  </a:cubicBezTo>
                  <a:cubicBezTo>
                    <a:pt x="222384" y="1604505"/>
                    <a:pt x="221717" y="1606124"/>
                    <a:pt x="221336" y="1607648"/>
                  </a:cubicBezTo>
                  <a:cubicBezTo>
                    <a:pt x="216002" y="1607743"/>
                    <a:pt x="213144" y="1609077"/>
                    <a:pt x="210287" y="1605266"/>
                  </a:cubicBezTo>
                  <a:cubicBezTo>
                    <a:pt x="211620" y="1604123"/>
                    <a:pt x="212382" y="1601933"/>
                    <a:pt x="212478" y="1599266"/>
                  </a:cubicBezTo>
                  <a:close/>
                  <a:moveTo>
                    <a:pt x="235719" y="1605933"/>
                  </a:moveTo>
                  <a:cubicBezTo>
                    <a:pt x="234861" y="1606028"/>
                    <a:pt x="233814" y="1605933"/>
                    <a:pt x="232290" y="1605457"/>
                  </a:cubicBezTo>
                  <a:cubicBezTo>
                    <a:pt x="232290" y="1605457"/>
                    <a:pt x="232290" y="1605362"/>
                    <a:pt x="232290" y="1605362"/>
                  </a:cubicBezTo>
                  <a:cubicBezTo>
                    <a:pt x="233147" y="1605076"/>
                    <a:pt x="234004" y="1604981"/>
                    <a:pt x="235719" y="1605933"/>
                  </a:cubicBezTo>
                  <a:close/>
                  <a:moveTo>
                    <a:pt x="242005" y="1596027"/>
                  </a:moveTo>
                  <a:cubicBezTo>
                    <a:pt x="242958" y="1597551"/>
                    <a:pt x="243434" y="1599456"/>
                    <a:pt x="243624" y="1601552"/>
                  </a:cubicBezTo>
                  <a:cubicBezTo>
                    <a:pt x="238671" y="1600694"/>
                    <a:pt x="239433" y="1605552"/>
                    <a:pt x="235719" y="1605933"/>
                  </a:cubicBezTo>
                  <a:cubicBezTo>
                    <a:pt x="238100" y="1602981"/>
                    <a:pt x="240386" y="1599837"/>
                    <a:pt x="242005" y="1596027"/>
                  </a:cubicBezTo>
                  <a:close/>
                  <a:moveTo>
                    <a:pt x="257340" y="1615173"/>
                  </a:moveTo>
                  <a:cubicBezTo>
                    <a:pt x="256769" y="1612410"/>
                    <a:pt x="257531" y="1610982"/>
                    <a:pt x="258674" y="1609934"/>
                  </a:cubicBezTo>
                  <a:cubicBezTo>
                    <a:pt x="260484" y="1609934"/>
                    <a:pt x="262484" y="1610601"/>
                    <a:pt x="264960" y="1612601"/>
                  </a:cubicBezTo>
                  <a:cubicBezTo>
                    <a:pt x="263151" y="1613172"/>
                    <a:pt x="261341" y="1614220"/>
                    <a:pt x="257340" y="1615173"/>
                  </a:cubicBezTo>
                  <a:close/>
                  <a:moveTo>
                    <a:pt x="264865" y="1606505"/>
                  </a:moveTo>
                  <a:cubicBezTo>
                    <a:pt x="265056" y="1606410"/>
                    <a:pt x="265246" y="1606314"/>
                    <a:pt x="265437" y="1606219"/>
                  </a:cubicBezTo>
                  <a:cubicBezTo>
                    <a:pt x="274009" y="1608315"/>
                    <a:pt x="277438" y="1614125"/>
                    <a:pt x="286868" y="1615649"/>
                  </a:cubicBezTo>
                  <a:cubicBezTo>
                    <a:pt x="287344" y="1618411"/>
                    <a:pt x="285249" y="1618506"/>
                    <a:pt x="282963" y="1618506"/>
                  </a:cubicBezTo>
                  <a:cubicBezTo>
                    <a:pt x="282963" y="1618887"/>
                    <a:pt x="283058" y="1619173"/>
                    <a:pt x="283153" y="1619459"/>
                  </a:cubicBezTo>
                  <a:cubicBezTo>
                    <a:pt x="282201" y="1619744"/>
                    <a:pt x="281343" y="1619935"/>
                    <a:pt x="280581" y="1620126"/>
                  </a:cubicBezTo>
                  <a:cubicBezTo>
                    <a:pt x="277819" y="1618411"/>
                    <a:pt x="275533" y="1615935"/>
                    <a:pt x="275914" y="1613363"/>
                  </a:cubicBezTo>
                  <a:cubicBezTo>
                    <a:pt x="270294" y="1611839"/>
                    <a:pt x="267723" y="1611839"/>
                    <a:pt x="265722" y="1612315"/>
                  </a:cubicBezTo>
                  <a:cubicBezTo>
                    <a:pt x="267151" y="1610791"/>
                    <a:pt x="266294" y="1608695"/>
                    <a:pt x="264865" y="1606505"/>
                  </a:cubicBezTo>
                  <a:close/>
                  <a:moveTo>
                    <a:pt x="271247" y="1621173"/>
                  </a:moveTo>
                  <a:cubicBezTo>
                    <a:pt x="271152" y="1621649"/>
                    <a:pt x="271247" y="1622221"/>
                    <a:pt x="271247" y="1622793"/>
                  </a:cubicBezTo>
                  <a:cubicBezTo>
                    <a:pt x="270771" y="1622221"/>
                    <a:pt x="270199" y="1621554"/>
                    <a:pt x="269913" y="1620887"/>
                  </a:cubicBezTo>
                  <a:cubicBezTo>
                    <a:pt x="270294" y="1620887"/>
                    <a:pt x="270771" y="1621078"/>
                    <a:pt x="271247" y="1621173"/>
                  </a:cubicBezTo>
                  <a:close/>
                  <a:moveTo>
                    <a:pt x="284963" y="1627936"/>
                  </a:moveTo>
                  <a:cubicBezTo>
                    <a:pt x="285630" y="1627841"/>
                    <a:pt x="286201" y="1627650"/>
                    <a:pt x="286868" y="1627460"/>
                  </a:cubicBezTo>
                  <a:cubicBezTo>
                    <a:pt x="286868" y="1631365"/>
                    <a:pt x="284963" y="1637366"/>
                    <a:pt x="288297" y="1641747"/>
                  </a:cubicBezTo>
                  <a:cubicBezTo>
                    <a:pt x="287535" y="1642319"/>
                    <a:pt x="286392" y="1642509"/>
                    <a:pt x="285249" y="1642605"/>
                  </a:cubicBezTo>
                  <a:cubicBezTo>
                    <a:pt x="283344" y="1640890"/>
                    <a:pt x="280581" y="1639842"/>
                    <a:pt x="279724" y="1637366"/>
                  </a:cubicBezTo>
                  <a:cubicBezTo>
                    <a:pt x="282867" y="1637747"/>
                    <a:pt x="284487" y="1636509"/>
                    <a:pt x="285439" y="1634603"/>
                  </a:cubicBezTo>
                  <a:cubicBezTo>
                    <a:pt x="280772" y="1635461"/>
                    <a:pt x="281629" y="1632222"/>
                    <a:pt x="282201" y="1629365"/>
                  </a:cubicBezTo>
                  <a:cubicBezTo>
                    <a:pt x="283153" y="1628984"/>
                    <a:pt x="284106" y="1628507"/>
                    <a:pt x="284963" y="1627936"/>
                  </a:cubicBezTo>
                  <a:close/>
                  <a:moveTo>
                    <a:pt x="281915" y="1668703"/>
                  </a:moveTo>
                  <a:cubicBezTo>
                    <a:pt x="281534" y="1668608"/>
                    <a:pt x="281248" y="1668608"/>
                    <a:pt x="280867" y="1668512"/>
                  </a:cubicBezTo>
                  <a:cubicBezTo>
                    <a:pt x="280962" y="1668417"/>
                    <a:pt x="280867" y="1668322"/>
                    <a:pt x="280962" y="1668227"/>
                  </a:cubicBezTo>
                  <a:cubicBezTo>
                    <a:pt x="281248" y="1668417"/>
                    <a:pt x="281534" y="1668608"/>
                    <a:pt x="281915" y="1668703"/>
                  </a:cubicBezTo>
                  <a:close/>
                  <a:moveTo>
                    <a:pt x="275533" y="1680514"/>
                  </a:moveTo>
                  <a:cubicBezTo>
                    <a:pt x="274200" y="1680133"/>
                    <a:pt x="272866" y="1679943"/>
                    <a:pt x="271437" y="1680228"/>
                  </a:cubicBezTo>
                  <a:cubicBezTo>
                    <a:pt x="270580" y="1679276"/>
                    <a:pt x="269913" y="1677942"/>
                    <a:pt x="269247" y="1677180"/>
                  </a:cubicBezTo>
                  <a:cubicBezTo>
                    <a:pt x="269723" y="1676228"/>
                    <a:pt x="270009" y="1674990"/>
                    <a:pt x="269723" y="1673370"/>
                  </a:cubicBezTo>
                  <a:cubicBezTo>
                    <a:pt x="272580" y="1673656"/>
                    <a:pt x="275057" y="1673656"/>
                    <a:pt x="276676" y="1672608"/>
                  </a:cubicBezTo>
                  <a:cubicBezTo>
                    <a:pt x="275628" y="1674513"/>
                    <a:pt x="276581" y="1678609"/>
                    <a:pt x="275533" y="1680514"/>
                  </a:cubicBezTo>
                  <a:close/>
                  <a:moveTo>
                    <a:pt x="298679" y="1744998"/>
                  </a:moveTo>
                  <a:cubicBezTo>
                    <a:pt x="298774" y="1745665"/>
                    <a:pt x="299060" y="1746236"/>
                    <a:pt x="299441" y="1746713"/>
                  </a:cubicBezTo>
                  <a:cubicBezTo>
                    <a:pt x="297726" y="1747284"/>
                    <a:pt x="295440" y="1747475"/>
                    <a:pt x="292964" y="1747189"/>
                  </a:cubicBezTo>
                  <a:cubicBezTo>
                    <a:pt x="293726" y="1745951"/>
                    <a:pt x="294297" y="1744427"/>
                    <a:pt x="295440" y="1743569"/>
                  </a:cubicBezTo>
                  <a:cubicBezTo>
                    <a:pt x="296488" y="1743951"/>
                    <a:pt x="297631" y="1744522"/>
                    <a:pt x="298679" y="1744998"/>
                  </a:cubicBezTo>
                  <a:close/>
                  <a:moveTo>
                    <a:pt x="273914" y="1755285"/>
                  </a:moveTo>
                  <a:cubicBezTo>
                    <a:pt x="274485" y="1754809"/>
                    <a:pt x="275152" y="1754047"/>
                    <a:pt x="275533" y="1753285"/>
                  </a:cubicBezTo>
                  <a:cubicBezTo>
                    <a:pt x="278105" y="1753285"/>
                    <a:pt x="282010" y="1750713"/>
                    <a:pt x="282296" y="1752618"/>
                  </a:cubicBezTo>
                  <a:cubicBezTo>
                    <a:pt x="281439" y="1753857"/>
                    <a:pt x="280391" y="1754999"/>
                    <a:pt x="279248" y="1756333"/>
                  </a:cubicBezTo>
                  <a:cubicBezTo>
                    <a:pt x="278105" y="1755476"/>
                    <a:pt x="276581" y="1754999"/>
                    <a:pt x="273914" y="1755285"/>
                  </a:cubicBezTo>
                  <a:close/>
                  <a:moveTo>
                    <a:pt x="276676" y="1808625"/>
                  </a:moveTo>
                  <a:cubicBezTo>
                    <a:pt x="275152" y="1809102"/>
                    <a:pt x="273723" y="1809768"/>
                    <a:pt x="272485" y="1810149"/>
                  </a:cubicBezTo>
                  <a:cubicBezTo>
                    <a:pt x="271914" y="1809482"/>
                    <a:pt x="271437" y="1808816"/>
                    <a:pt x="271152" y="1808149"/>
                  </a:cubicBezTo>
                  <a:cubicBezTo>
                    <a:pt x="272961" y="1807292"/>
                    <a:pt x="275914" y="1807101"/>
                    <a:pt x="276676" y="1808625"/>
                  </a:cubicBezTo>
                  <a:close/>
                  <a:moveTo>
                    <a:pt x="249911" y="1868061"/>
                  </a:moveTo>
                  <a:cubicBezTo>
                    <a:pt x="250959" y="1868728"/>
                    <a:pt x="250387" y="1869681"/>
                    <a:pt x="249435" y="1870728"/>
                  </a:cubicBezTo>
                  <a:cubicBezTo>
                    <a:pt x="247720" y="1870443"/>
                    <a:pt x="245910" y="1870061"/>
                    <a:pt x="244101" y="1869681"/>
                  </a:cubicBezTo>
                  <a:cubicBezTo>
                    <a:pt x="246291" y="1867204"/>
                    <a:pt x="248101" y="1867776"/>
                    <a:pt x="249911" y="1868061"/>
                  </a:cubicBezTo>
                  <a:close/>
                  <a:moveTo>
                    <a:pt x="260579" y="1922449"/>
                  </a:moveTo>
                  <a:cubicBezTo>
                    <a:pt x="261436" y="1923878"/>
                    <a:pt x="262389" y="1925307"/>
                    <a:pt x="261912" y="1927593"/>
                  </a:cubicBezTo>
                  <a:cubicBezTo>
                    <a:pt x="259912" y="1927402"/>
                    <a:pt x="258388" y="1927497"/>
                    <a:pt x="257150" y="1927688"/>
                  </a:cubicBezTo>
                  <a:cubicBezTo>
                    <a:pt x="258579" y="1926259"/>
                    <a:pt x="259722" y="1924449"/>
                    <a:pt x="260579" y="1922449"/>
                  </a:cubicBezTo>
                  <a:close/>
                  <a:moveTo>
                    <a:pt x="275724" y="1962549"/>
                  </a:moveTo>
                  <a:cubicBezTo>
                    <a:pt x="277343" y="1966169"/>
                    <a:pt x="276295" y="1969884"/>
                    <a:pt x="274962" y="1972646"/>
                  </a:cubicBezTo>
                  <a:cubicBezTo>
                    <a:pt x="273342" y="1972265"/>
                    <a:pt x="271628" y="1971884"/>
                    <a:pt x="269913" y="1971693"/>
                  </a:cubicBezTo>
                  <a:cubicBezTo>
                    <a:pt x="273057" y="1967026"/>
                    <a:pt x="274390" y="1965693"/>
                    <a:pt x="275724" y="1962549"/>
                  </a:cubicBezTo>
                  <a:close/>
                  <a:moveTo>
                    <a:pt x="279057" y="1983599"/>
                  </a:moveTo>
                  <a:cubicBezTo>
                    <a:pt x="279057" y="1984457"/>
                    <a:pt x="279057" y="1985123"/>
                    <a:pt x="279153" y="1985600"/>
                  </a:cubicBezTo>
                  <a:cubicBezTo>
                    <a:pt x="278772" y="1985314"/>
                    <a:pt x="278486" y="1984838"/>
                    <a:pt x="278200" y="1984266"/>
                  </a:cubicBezTo>
                  <a:cubicBezTo>
                    <a:pt x="278486" y="1983981"/>
                    <a:pt x="278867" y="1983885"/>
                    <a:pt x="279057" y="1983599"/>
                  </a:cubicBezTo>
                  <a:close/>
                  <a:moveTo>
                    <a:pt x="286201" y="1984457"/>
                  </a:moveTo>
                  <a:cubicBezTo>
                    <a:pt x="285915" y="1985981"/>
                    <a:pt x="287344" y="1986457"/>
                    <a:pt x="287535" y="1987695"/>
                  </a:cubicBezTo>
                  <a:cubicBezTo>
                    <a:pt x="287344" y="1987695"/>
                    <a:pt x="287249" y="1987695"/>
                    <a:pt x="287058" y="1987695"/>
                  </a:cubicBezTo>
                  <a:cubicBezTo>
                    <a:pt x="285058" y="1986362"/>
                    <a:pt x="282772" y="1987124"/>
                    <a:pt x="280677" y="1986457"/>
                  </a:cubicBezTo>
                  <a:cubicBezTo>
                    <a:pt x="282010" y="1985695"/>
                    <a:pt x="284106" y="1983599"/>
                    <a:pt x="286201" y="1984457"/>
                  </a:cubicBezTo>
                  <a:close/>
                  <a:moveTo>
                    <a:pt x="288201" y="1983219"/>
                  </a:moveTo>
                  <a:cubicBezTo>
                    <a:pt x="287535" y="1981409"/>
                    <a:pt x="286677" y="1979980"/>
                    <a:pt x="285534" y="1978647"/>
                  </a:cubicBezTo>
                  <a:cubicBezTo>
                    <a:pt x="286201" y="1978456"/>
                    <a:pt x="286963" y="1978361"/>
                    <a:pt x="287725" y="1978551"/>
                  </a:cubicBezTo>
                  <a:cubicBezTo>
                    <a:pt x="288201" y="1980075"/>
                    <a:pt x="288582" y="1981314"/>
                    <a:pt x="288963" y="1982552"/>
                  </a:cubicBezTo>
                  <a:cubicBezTo>
                    <a:pt x="288582" y="1982742"/>
                    <a:pt x="288487" y="1982933"/>
                    <a:pt x="288201" y="1983219"/>
                  </a:cubicBezTo>
                  <a:close/>
                  <a:moveTo>
                    <a:pt x="293059" y="2011127"/>
                  </a:moveTo>
                  <a:cubicBezTo>
                    <a:pt x="293059" y="2011222"/>
                    <a:pt x="293154" y="2011412"/>
                    <a:pt x="293154" y="2011508"/>
                  </a:cubicBezTo>
                  <a:cubicBezTo>
                    <a:pt x="292678" y="2011508"/>
                    <a:pt x="292297" y="2011603"/>
                    <a:pt x="291916" y="2011794"/>
                  </a:cubicBezTo>
                  <a:cubicBezTo>
                    <a:pt x="292297" y="2011508"/>
                    <a:pt x="292678" y="2011317"/>
                    <a:pt x="293059" y="2011127"/>
                  </a:cubicBezTo>
                  <a:close/>
                  <a:moveTo>
                    <a:pt x="284963" y="2068944"/>
                  </a:moveTo>
                  <a:cubicBezTo>
                    <a:pt x="281534" y="2069706"/>
                    <a:pt x="278581" y="2069610"/>
                    <a:pt x="275724" y="2068944"/>
                  </a:cubicBezTo>
                  <a:cubicBezTo>
                    <a:pt x="278772" y="2068658"/>
                    <a:pt x="279819" y="2066467"/>
                    <a:pt x="279629" y="2063038"/>
                  </a:cubicBezTo>
                  <a:cubicBezTo>
                    <a:pt x="273914" y="2061133"/>
                    <a:pt x="273533" y="2064467"/>
                    <a:pt x="273628" y="2068372"/>
                  </a:cubicBezTo>
                  <a:cubicBezTo>
                    <a:pt x="272676" y="2067991"/>
                    <a:pt x="271723" y="2067705"/>
                    <a:pt x="270771" y="2067229"/>
                  </a:cubicBezTo>
                  <a:cubicBezTo>
                    <a:pt x="271437" y="2064467"/>
                    <a:pt x="272676" y="2062371"/>
                    <a:pt x="275152" y="2061609"/>
                  </a:cubicBezTo>
                  <a:cubicBezTo>
                    <a:pt x="281153" y="2063419"/>
                    <a:pt x="285725" y="2058276"/>
                    <a:pt x="284963" y="2068944"/>
                  </a:cubicBezTo>
                  <a:close/>
                  <a:moveTo>
                    <a:pt x="266389" y="2060466"/>
                  </a:moveTo>
                  <a:cubicBezTo>
                    <a:pt x="265437" y="2059895"/>
                    <a:pt x="264770" y="2059419"/>
                    <a:pt x="264198" y="2059037"/>
                  </a:cubicBezTo>
                  <a:cubicBezTo>
                    <a:pt x="264960" y="2058847"/>
                    <a:pt x="265722" y="2058752"/>
                    <a:pt x="266961" y="2059037"/>
                  </a:cubicBezTo>
                  <a:cubicBezTo>
                    <a:pt x="268389" y="2055513"/>
                    <a:pt x="264675" y="2055704"/>
                    <a:pt x="262103" y="2055037"/>
                  </a:cubicBezTo>
                  <a:cubicBezTo>
                    <a:pt x="262103" y="2054180"/>
                    <a:pt x="262198" y="2053037"/>
                    <a:pt x="262293" y="2051608"/>
                  </a:cubicBezTo>
                  <a:cubicBezTo>
                    <a:pt x="265437" y="2050846"/>
                    <a:pt x="266961" y="2052275"/>
                    <a:pt x="269247" y="2053513"/>
                  </a:cubicBezTo>
                  <a:cubicBezTo>
                    <a:pt x="268961" y="2056466"/>
                    <a:pt x="269056" y="2057990"/>
                    <a:pt x="269247" y="2059514"/>
                  </a:cubicBezTo>
                  <a:cubicBezTo>
                    <a:pt x="266961" y="2061323"/>
                    <a:pt x="265246" y="2063705"/>
                    <a:pt x="263436" y="2065991"/>
                  </a:cubicBezTo>
                  <a:cubicBezTo>
                    <a:pt x="258579" y="2066467"/>
                    <a:pt x="258674" y="2072563"/>
                    <a:pt x="253816" y="2073039"/>
                  </a:cubicBezTo>
                  <a:cubicBezTo>
                    <a:pt x="255435" y="2065895"/>
                    <a:pt x="260769" y="2063038"/>
                    <a:pt x="266389" y="2060466"/>
                  </a:cubicBezTo>
                  <a:close/>
                  <a:moveTo>
                    <a:pt x="250101" y="2087803"/>
                  </a:moveTo>
                  <a:cubicBezTo>
                    <a:pt x="249339" y="2087327"/>
                    <a:pt x="248768" y="2086755"/>
                    <a:pt x="248292" y="2085993"/>
                  </a:cubicBezTo>
                  <a:cubicBezTo>
                    <a:pt x="248387" y="2085993"/>
                    <a:pt x="248387" y="2085803"/>
                    <a:pt x="248482" y="2085803"/>
                  </a:cubicBezTo>
                  <a:cubicBezTo>
                    <a:pt x="248958" y="2086374"/>
                    <a:pt x="249530" y="2087136"/>
                    <a:pt x="250101" y="2087803"/>
                  </a:cubicBezTo>
                  <a:close/>
                  <a:moveTo>
                    <a:pt x="230480" y="2109901"/>
                  </a:moveTo>
                  <a:cubicBezTo>
                    <a:pt x="230956" y="2110758"/>
                    <a:pt x="231242" y="2111425"/>
                    <a:pt x="231528" y="2112092"/>
                  </a:cubicBezTo>
                  <a:cubicBezTo>
                    <a:pt x="231623" y="2112473"/>
                    <a:pt x="231432" y="2112663"/>
                    <a:pt x="231623" y="2113044"/>
                  </a:cubicBezTo>
                  <a:cubicBezTo>
                    <a:pt x="231718" y="2113044"/>
                    <a:pt x="231813" y="2113044"/>
                    <a:pt x="231909" y="2113044"/>
                  </a:cubicBezTo>
                  <a:cubicBezTo>
                    <a:pt x="232861" y="2115616"/>
                    <a:pt x="233147" y="2117140"/>
                    <a:pt x="236195" y="2118093"/>
                  </a:cubicBezTo>
                  <a:cubicBezTo>
                    <a:pt x="235814" y="2118759"/>
                    <a:pt x="235338" y="2119331"/>
                    <a:pt x="234766" y="2119617"/>
                  </a:cubicBezTo>
                  <a:cubicBezTo>
                    <a:pt x="236766" y="2119712"/>
                    <a:pt x="238767" y="2119236"/>
                    <a:pt x="240767" y="2118855"/>
                  </a:cubicBezTo>
                  <a:cubicBezTo>
                    <a:pt x="241148" y="2118855"/>
                    <a:pt x="241338" y="2118950"/>
                    <a:pt x="241719" y="2118950"/>
                  </a:cubicBezTo>
                  <a:cubicBezTo>
                    <a:pt x="240195" y="2121998"/>
                    <a:pt x="232956" y="2121617"/>
                    <a:pt x="227146" y="2119617"/>
                  </a:cubicBezTo>
                  <a:cubicBezTo>
                    <a:pt x="227146" y="2115997"/>
                    <a:pt x="227337" y="2112378"/>
                    <a:pt x="229813" y="2109901"/>
                  </a:cubicBezTo>
                  <a:cubicBezTo>
                    <a:pt x="230004" y="2109901"/>
                    <a:pt x="230194" y="2109806"/>
                    <a:pt x="230480" y="2109901"/>
                  </a:cubicBezTo>
                  <a:close/>
                  <a:moveTo>
                    <a:pt x="206572" y="2126951"/>
                  </a:moveTo>
                  <a:cubicBezTo>
                    <a:pt x="201429" y="2125332"/>
                    <a:pt x="201714" y="2128856"/>
                    <a:pt x="197333" y="2127808"/>
                  </a:cubicBezTo>
                  <a:cubicBezTo>
                    <a:pt x="197238" y="2126665"/>
                    <a:pt x="197428" y="2125998"/>
                    <a:pt x="197619" y="2125236"/>
                  </a:cubicBezTo>
                  <a:cubicBezTo>
                    <a:pt x="200476" y="2126665"/>
                    <a:pt x="203048" y="2124284"/>
                    <a:pt x="206763" y="2123903"/>
                  </a:cubicBezTo>
                  <a:cubicBezTo>
                    <a:pt x="206763" y="2124951"/>
                    <a:pt x="206667" y="2125998"/>
                    <a:pt x="206572" y="2126951"/>
                  </a:cubicBezTo>
                  <a:close/>
                  <a:moveTo>
                    <a:pt x="198857" y="2142858"/>
                  </a:moveTo>
                  <a:cubicBezTo>
                    <a:pt x="199238" y="2143524"/>
                    <a:pt x="199714" y="2144096"/>
                    <a:pt x="200286" y="2144572"/>
                  </a:cubicBezTo>
                  <a:cubicBezTo>
                    <a:pt x="200476" y="2143905"/>
                    <a:pt x="200571" y="2143143"/>
                    <a:pt x="200667" y="2142381"/>
                  </a:cubicBezTo>
                  <a:cubicBezTo>
                    <a:pt x="202000" y="2142286"/>
                    <a:pt x="203524" y="2142286"/>
                    <a:pt x="205524" y="2142667"/>
                  </a:cubicBezTo>
                  <a:cubicBezTo>
                    <a:pt x="202667" y="2144763"/>
                    <a:pt x="201524" y="2145906"/>
                    <a:pt x="201238" y="2147239"/>
                  </a:cubicBezTo>
                  <a:cubicBezTo>
                    <a:pt x="199143" y="2147049"/>
                    <a:pt x="197142" y="2148382"/>
                    <a:pt x="195333" y="2150287"/>
                  </a:cubicBezTo>
                  <a:cubicBezTo>
                    <a:pt x="194475" y="2147049"/>
                    <a:pt x="195428" y="2144001"/>
                    <a:pt x="198857" y="2142858"/>
                  </a:cubicBezTo>
                  <a:close/>
                  <a:moveTo>
                    <a:pt x="709206" y="31260"/>
                  </a:moveTo>
                  <a:cubicBezTo>
                    <a:pt x="707016" y="35832"/>
                    <a:pt x="704634" y="40118"/>
                    <a:pt x="698824" y="40690"/>
                  </a:cubicBezTo>
                  <a:cubicBezTo>
                    <a:pt x="702729" y="38023"/>
                    <a:pt x="700443" y="28498"/>
                    <a:pt x="709206" y="31260"/>
                  </a:cubicBezTo>
                  <a:close/>
                  <a:moveTo>
                    <a:pt x="694633" y="20211"/>
                  </a:moveTo>
                  <a:cubicBezTo>
                    <a:pt x="697205" y="22688"/>
                    <a:pt x="689013" y="27831"/>
                    <a:pt x="684537" y="28212"/>
                  </a:cubicBezTo>
                  <a:cubicBezTo>
                    <a:pt x="685013" y="26498"/>
                    <a:pt x="684537" y="25450"/>
                    <a:pt x="683203" y="24974"/>
                  </a:cubicBezTo>
                  <a:cubicBezTo>
                    <a:pt x="685489" y="24783"/>
                    <a:pt x="691585" y="24307"/>
                    <a:pt x="694633" y="20211"/>
                  </a:cubicBezTo>
                  <a:close/>
                  <a:moveTo>
                    <a:pt x="563188" y="523798"/>
                  </a:moveTo>
                  <a:cubicBezTo>
                    <a:pt x="571951" y="527322"/>
                    <a:pt x="557473" y="534180"/>
                    <a:pt x="554997" y="530465"/>
                  </a:cubicBezTo>
                  <a:cubicBezTo>
                    <a:pt x="555949" y="526274"/>
                    <a:pt x="563760" y="529608"/>
                    <a:pt x="563188" y="523798"/>
                  </a:cubicBezTo>
                  <a:close/>
                  <a:moveTo>
                    <a:pt x="551377" y="543896"/>
                  </a:moveTo>
                  <a:cubicBezTo>
                    <a:pt x="554997" y="545801"/>
                    <a:pt x="552234" y="555230"/>
                    <a:pt x="546519" y="552563"/>
                  </a:cubicBezTo>
                  <a:cubicBezTo>
                    <a:pt x="545853" y="547039"/>
                    <a:pt x="549377" y="546372"/>
                    <a:pt x="551377" y="543896"/>
                  </a:cubicBezTo>
                  <a:close/>
                  <a:moveTo>
                    <a:pt x="512229" y="540562"/>
                  </a:moveTo>
                  <a:cubicBezTo>
                    <a:pt x="515373" y="540562"/>
                    <a:pt x="520897" y="543229"/>
                    <a:pt x="519754" y="538466"/>
                  </a:cubicBezTo>
                  <a:cubicBezTo>
                    <a:pt x="524231" y="542562"/>
                    <a:pt x="527946" y="539228"/>
                    <a:pt x="529470" y="545801"/>
                  </a:cubicBezTo>
                  <a:cubicBezTo>
                    <a:pt x="531470" y="545039"/>
                    <a:pt x="531756" y="542562"/>
                    <a:pt x="535185" y="543419"/>
                  </a:cubicBezTo>
                  <a:cubicBezTo>
                    <a:pt x="535375" y="545420"/>
                    <a:pt x="538518" y="545420"/>
                    <a:pt x="538709" y="543896"/>
                  </a:cubicBezTo>
                  <a:cubicBezTo>
                    <a:pt x="541662" y="543991"/>
                    <a:pt x="540900" y="554183"/>
                    <a:pt x="535851" y="551230"/>
                  </a:cubicBezTo>
                  <a:cubicBezTo>
                    <a:pt x="535851" y="549420"/>
                    <a:pt x="536613" y="548563"/>
                    <a:pt x="538042" y="548372"/>
                  </a:cubicBezTo>
                  <a:cubicBezTo>
                    <a:pt x="537852" y="546658"/>
                    <a:pt x="534613" y="546944"/>
                    <a:pt x="534899" y="544943"/>
                  </a:cubicBezTo>
                  <a:cubicBezTo>
                    <a:pt x="531470" y="548087"/>
                    <a:pt x="525564" y="548563"/>
                    <a:pt x="521469" y="550944"/>
                  </a:cubicBezTo>
                  <a:cubicBezTo>
                    <a:pt x="518992" y="549325"/>
                    <a:pt x="522231" y="548753"/>
                    <a:pt x="520516" y="544658"/>
                  </a:cubicBezTo>
                  <a:cubicBezTo>
                    <a:pt x="515754" y="547229"/>
                    <a:pt x="516420" y="546372"/>
                    <a:pt x="509753" y="544848"/>
                  </a:cubicBezTo>
                  <a:cubicBezTo>
                    <a:pt x="510896" y="543705"/>
                    <a:pt x="511944" y="542657"/>
                    <a:pt x="512229" y="540562"/>
                  </a:cubicBezTo>
                  <a:close/>
                  <a:moveTo>
                    <a:pt x="538804" y="556088"/>
                  </a:moveTo>
                  <a:cubicBezTo>
                    <a:pt x="536328" y="561898"/>
                    <a:pt x="531565" y="558374"/>
                    <a:pt x="525945" y="557612"/>
                  </a:cubicBezTo>
                  <a:cubicBezTo>
                    <a:pt x="529374" y="551420"/>
                    <a:pt x="533184" y="552563"/>
                    <a:pt x="538804" y="556088"/>
                  </a:cubicBezTo>
                  <a:close/>
                  <a:moveTo>
                    <a:pt x="473463" y="546467"/>
                  </a:moveTo>
                  <a:cubicBezTo>
                    <a:pt x="467843" y="544658"/>
                    <a:pt x="463461" y="541991"/>
                    <a:pt x="464128" y="536085"/>
                  </a:cubicBezTo>
                  <a:cubicBezTo>
                    <a:pt x="467748" y="539324"/>
                    <a:pt x="471748" y="542086"/>
                    <a:pt x="473463" y="546467"/>
                  </a:cubicBezTo>
                  <a:close/>
                  <a:moveTo>
                    <a:pt x="460032" y="552468"/>
                  </a:moveTo>
                  <a:cubicBezTo>
                    <a:pt x="466890" y="553516"/>
                    <a:pt x="465557" y="559802"/>
                    <a:pt x="465366" y="565422"/>
                  </a:cubicBezTo>
                  <a:cubicBezTo>
                    <a:pt x="458889" y="564470"/>
                    <a:pt x="454794" y="556945"/>
                    <a:pt x="460032" y="552468"/>
                  </a:cubicBezTo>
                  <a:close/>
                  <a:moveTo>
                    <a:pt x="446126" y="561517"/>
                  </a:moveTo>
                  <a:cubicBezTo>
                    <a:pt x="445554" y="565041"/>
                    <a:pt x="448602" y="566375"/>
                    <a:pt x="446602" y="570851"/>
                  </a:cubicBezTo>
                  <a:cubicBezTo>
                    <a:pt x="443459" y="570566"/>
                    <a:pt x="441173" y="569804"/>
                    <a:pt x="439744" y="568470"/>
                  </a:cubicBezTo>
                  <a:cubicBezTo>
                    <a:pt x="439744" y="569994"/>
                    <a:pt x="439649" y="571137"/>
                    <a:pt x="439554" y="572280"/>
                  </a:cubicBezTo>
                  <a:cubicBezTo>
                    <a:pt x="439077" y="571137"/>
                    <a:pt x="438125" y="570375"/>
                    <a:pt x="436125" y="570375"/>
                  </a:cubicBezTo>
                  <a:cubicBezTo>
                    <a:pt x="430124" y="572375"/>
                    <a:pt x="433362" y="580091"/>
                    <a:pt x="440887" y="580186"/>
                  </a:cubicBezTo>
                  <a:cubicBezTo>
                    <a:pt x="440506" y="579805"/>
                    <a:pt x="440411" y="579233"/>
                    <a:pt x="440220" y="578662"/>
                  </a:cubicBezTo>
                  <a:cubicBezTo>
                    <a:pt x="440601" y="578948"/>
                    <a:pt x="440887" y="579233"/>
                    <a:pt x="441649" y="579424"/>
                  </a:cubicBezTo>
                  <a:cubicBezTo>
                    <a:pt x="440506" y="582186"/>
                    <a:pt x="434601" y="579805"/>
                    <a:pt x="435458" y="584758"/>
                  </a:cubicBezTo>
                  <a:cubicBezTo>
                    <a:pt x="439458" y="587901"/>
                    <a:pt x="448221" y="584758"/>
                    <a:pt x="450507" y="580472"/>
                  </a:cubicBezTo>
                  <a:cubicBezTo>
                    <a:pt x="457746" y="579519"/>
                    <a:pt x="459175" y="589330"/>
                    <a:pt x="464223" y="585234"/>
                  </a:cubicBezTo>
                  <a:cubicBezTo>
                    <a:pt x="462414" y="576566"/>
                    <a:pt x="466986" y="568280"/>
                    <a:pt x="469843" y="558278"/>
                  </a:cubicBezTo>
                  <a:cubicBezTo>
                    <a:pt x="476987" y="558945"/>
                    <a:pt x="466224" y="571232"/>
                    <a:pt x="473844" y="567994"/>
                  </a:cubicBezTo>
                  <a:cubicBezTo>
                    <a:pt x="476034" y="561898"/>
                    <a:pt x="482702" y="556183"/>
                    <a:pt x="488988" y="549896"/>
                  </a:cubicBezTo>
                  <a:cubicBezTo>
                    <a:pt x="483750" y="544658"/>
                    <a:pt x="480511" y="552087"/>
                    <a:pt x="477463" y="554659"/>
                  </a:cubicBezTo>
                  <a:cubicBezTo>
                    <a:pt x="475368" y="554183"/>
                    <a:pt x="472415" y="554278"/>
                    <a:pt x="472320" y="552468"/>
                  </a:cubicBezTo>
                  <a:cubicBezTo>
                    <a:pt x="474225" y="545324"/>
                    <a:pt x="479844" y="542181"/>
                    <a:pt x="488226" y="542181"/>
                  </a:cubicBezTo>
                  <a:cubicBezTo>
                    <a:pt x="487464" y="547706"/>
                    <a:pt x="492227" y="549611"/>
                    <a:pt x="493751" y="553611"/>
                  </a:cubicBezTo>
                  <a:cubicBezTo>
                    <a:pt x="477368" y="555611"/>
                    <a:pt x="491084" y="566756"/>
                    <a:pt x="483845" y="572375"/>
                  </a:cubicBezTo>
                  <a:cubicBezTo>
                    <a:pt x="486798" y="573328"/>
                    <a:pt x="488703" y="570661"/>
                    <a:pt x="489179" y="573042"/>
                  </a:cubicBezTo>
                  <a:cubicBezTo>
                    <a:pt x="485845" y="578376"/>
                    <a:pt x="483559" y="580281"/>
                    <a:pt x="485655" y="584948"/>
                  </a:cubicBezTo>
                  <a:cubicBezTo>
                    <a:pt x="496132" y="584948"/>
                    <a:pt x="491941" y="575614"/>
                    <a:pt x="502419" y="580853"/>
                  </a:cubicBezTo>
                  <a:cubicBezTo>
                    <a:pt x="502038" y="573899"/>
                    <a:pt x="496227" y="576662"/>
                    <a:pt x="492036" y="578090"/>
                  </a:cubicBezTo>
                  <a:cubicBezTo>
                    <a:pt x="493179" y="572947"/>
                    <a:pt x="498513" y="574280"/>
                    <a:pt x="493084" y="570566"/>
                  </a:cubicBezTo>
                  <a:cubicBezTo>
                    <a:pt x="496894" y="566660"/>
                    <a:pt x="503276" y="565517"/>
                    <a:pt x="502323" y="556278"/>
                  </a:cubicBezTo>
                  <a:cubicBezTo>
                    <a:pt x="511658" y="559136"/>
                    <a:pt x="511467" y="551230"/>
                    <a:pt x="517563" y="550468"/>
                  </a:cubicBezTo>
                  <a:cubicBezTo>
                    <a:pt x="512420" y="559707"/>
                    <a:pt x="502323" y="565517"/>
                    <a:pt x="501466" y="574661"/>
                  </a:cubicBezTo>
                  <a:cubicBezTo>
                    <a:pt x="508229" y="572947"/>
                    <a:pt x="513753" y="565994"/>
                    <a:pt x="521850" y="571042"/>
                  </a:cubicBezTo>
                  <a:cubicBezTo>
                    <a:pt x="526612" y="559707"/>
                    <a:pt x="543852" y="567803"/>
                    <a:pt x="546138" y="564851"/>
                  </a:cubicBezTo>
                  <a:cubicBezTo>
                    <a:pt x="544138" y="567327"/>
                    <a:pt x="541185" y="568756"/>
                    <a:pt x="539757" y="571804"/>
                  </a:cubicBezTo>
                  <a:cubicBezTo>
                    <a:pt x="544233" y="572471"/>
                    <a:pt x="543186" y="577900"/>
                    <a:pt x="540423" y="579614"/>
                  </a:cubicBezTo>
                  <a:cubicBezTo>
                    <a:pt x="547091" y="578376"/>
                    <a:pt x="546900" y="580472"/>
                    <a:pt x="553092" y="579614"/>
                  </a:cubicBezTo>
                  <a:cubicBezTo>
                    <a:pt x="552806" y="581615"/>
                    <a:pt x="552520" y="583615"/>
                    <a:pt x="552234" y="585615"/>
                  </a:cubicBezTo>
                  <a:cubicBezTo>
                    <a:pt x="546329" y="582091"/>
                    <a:pt x="546805" y="585044"/>
                    <a:pt x="546043" y="590949"/>
                  </a:cubicBezTo>
                  <a:cubicBezTo>
                    <a:pt x="540900" y="589901"/>
                    <a:pt x="540138" y="593711"/>
                    <a:pt x="534994" y="592664"/>
                  </a:cubicBezTo>
                  <a:cubicBezTo>
                    <a:pt x="533946" y="595140"/>
                    <a:pt x="537090" y="596855"/>
                    <a:pt x="534327" y="597236"/>
                  </a:cubicBezTo>
                  <a:cubicBezTo>
                    <a:pt x="531946" y="596950"/>
                    <a:pt x="533089" y="594378"/>
                    <a:pt x="531184" y="593711"/>
                  </a:cubicBezTo>
                  <a:cubicBezTo>
                    <a:pt x="530136" y="596283"/>
                    <a:pt x="533280" y="597902"/>
                    <a:pt x="530517" y="598283"/>
                  </a:cubicBezTo>
                  <a:cubicBezTo>
                    <a:pt x="529470" y="593521"/>
                    <a:pt x="519373" y="586758"/>
                    <a:pt x="516611" y="595045"/>
                  </a:cubicBezTo>
                  <a:cubicBezTo>
                    <a:pt x="523755" y="595616"/>
                    <a:pt x="523850" y="595807"/>
                    <a:pt x="521278" y="600188"/>
                  </a:cubicBezTo>
                  <a:cubicBezTo>
                    <a:pt x="538899" y="602379"/>
                    <a:pt x="535947" y="592092"/>
                    <a:pt x="544329" y="603046"/>
                  </a:cubicBezTo>
                  <a:cubicBezTo>
                    <a:pt x="537756" y="611714"/>
                    <a:pt x="538233" y="626858"/>
                    <a:pt x="550615" y="634574"/>
                  </a:cubicBezTo>
                  <a:cubicBezTo>
                    <a:pt x="552615" y="632097"/>
                    <a:pt x="554616" y="629716"/>
                    <a:pt x="560045" y="631145"/>
                  </a:cubicBezTo>
                  <a:cubicBezTo>
                    <a:pt x="558045" y="635431"/>
                    <a:pt x="547948" y="638955"/>
                    <a:pt x="545472" y="632383"/>
                  </a:cubicBezTo>
                  <a:cubicBezTo>
                    <a:pt x="541376" y="634955"/>
                    <a:pt x="540138" y="639431"/>
                    <a:pt x="538899" y="640765"/>
                  </a:cubicBezTo>
                  <a:cubicBezTo>
                    <a:pt x="527660" y="635431"/>
                    <a:pt x="504609" y="645432"/>
                    <a:pt x="506514" y="627525"/>
                  </a:cubicBezTo>
                  <a:cubicBezTo>
                    <a:pt x="516897" y="628954"/>
                    <a:pt x="522040" y="622382"/>
                    <a:pt x="532803" y="620000"/>
                  </a:cubicBezTo>
                  <a:cubicBezTo>
                    <a:pt x="533184" y="622953"/>
                    <a:pt x="529089" y="628859"/>
                    <a:pt x="535280" y="628002"/>
                  </a:cubicBezTo>
                  <a:cubicBezTo>
                    <a:pt x="537090" y="621810"/>
                    <a:pt x="533375" y="619143"/>
                    <a:pt x="533661" y="614000"/>
                  </a:cubicBezTo>
                  <a:cubicBezTo>
                    <a:pt x="524612" y="612381"/>
                    <a:pt x="526422" y="605046"/>
                    <a:pt x="524517" y="602093"/>
                  </a:cubicBezTo>
                  <a:cubicBezTo>
                    <a:pt x="524326" y="605427"/>
                    <a:pt x="522421" y="606665"/>
                    <a:pt x="518516" y="605903"/>
                  </a:cubicBezTo>
                  <a:cubicBezTo>
                    <a:pt x="518802" y="603903"/>
                    <a:pt x="515658" y="604189"/>
                    <a:pt x="515373" y="602474"/>
                  </a:cubicBezTo>
                  <a:cubicBezTo>
                    <a:pt x="515373" y="599522"/>
                    <a:pt x="517849" y="599426"/>
                    <a:pt x="518040" y="596664"/>
                  </a:cubicBezTo>
                  <a:cubicBezTo>
                    <a:pt x="511277" y="592187"/>
                    <a:pt x="508229" y="598569"/>
                    <a:pt x="502133" y="594664"/>
                  </a:cubicBezTo>
                  <a:cubicBezTo>
                    <a:pt x="507276" y="601712"/>
                    <a:pt x="505371" y="605237"/>
                    <a:pt x="510610" y="611047"/>
                  </a:cubicBezTo>
                  <a:cubicBezTo>
                    <a:pt x="505943" y="610761"/>
                    <a:pt x="502228" y="607237"/>
                    <a:pt x="495084" y="605999"/>
                  </a:cubicBezTo>
                  <a:cubicBezTo>
                    <a:pt x="497847" y="602760"/>
                    <a:pt x="495275" y="603141"/>
                    <a:pt x="497942" y="598664"/>
                  </a:cubicBezTo>
                  <a:cubicBezTo>
                    <a:pt x="493275" y="597998"/>
                    <a:pt x="494037" y="593902"/>
                    <a:pt x="491751" y="591711"/>
                  </a:cubicBezTo>
                  <a:cubicBezTo>
                    <a:pt x="486702" y="595140"/>
                    <a:pt x="494418" y="608952"/>
                    <a:pt x="485369" y="610952"/>
                  </a:cubicBezTo>
                  <a:cubicBezTo>
                    <a:pt x="489655" y="613238"/>
                    <a:pt x="495084" y="614666"/>
                    <a:pt x="496894" y="618572"/>
                  </a:cubicBezTo>
                  <a:cubicBezTo>
                    <a:pt x="493941" y="618191"/>
                    <a:pt x="495275" y="622572"/>
                    <a:pt x="492703" y="622667"/>
                  </a:cubicBezTo>
                  <a:cubicBezTo>
                    <a:pt x="490608" y="614952"/>
                    <a:pt x="491370" y="622953"/>
                    <a:pt x="488893" y="623715"/>
                  </a:cubicBezTo>
                  <a:cubicBezTo>
                    <a:pt x="481940" y="616286"/>
                    <a:pt x="486988" y="622477"/>
                    <a:pt x="479654" y="625620"/>
                  </a:cubicBezTo>
                  <a:cubicBezTo>
                    <a:pt x="481654" y="622667"/>
                    <a:pt x="476034" y="618286"/>
                    <a:pt x="474796" y="621906"/>
                  </a:cubicBezTo>
                  <a:cubicBezTo>
                    <a:pt x="476987" y="625049"/>
                    <a:pt x="477177" y="629525"/>
                    <a:pt x="476606" y="634383"/>
                  </a:cubicBezTo>
                  <a:cubicBezTo>
                    <a:pt x="483845" y="635717"/>
                    <a:pt x="479844" y="628859"/>
                    <a:pt x="482797" y="629049"/>
                  </a:cubicBezTo>
                  <a:cubicBezTo>
                    <a:pt x="489750" y="633050"/>
                    <a:pt x="492703" y="636098"/>
                    <a:pt x="497656" y="638574"/>
                  </a:cubicBezTo>
                  <a:cubicBezTo>
                    <a:pt x="495084" y="639812"/>
                    <a:pt x="490893" y="639241"/>
                    <a:pt x="489941" y="642194"/>
                  </a:cubicBezTo>
                  <a:cubicBezTo>
                    <a:pt x="494037" y="646575"/>
                    <a:pt x="500704" y="643813"/>
                    <a:pt x="502704" y="640765"/>
                  </a:cubicBezTo>
                  <a:cubicBezTo>
                    <a:pt x="497751" y="648956"/>
                    <a:pt x="508610" y="647052"/>
                    <a:pt x="506324" y="653529"/>
                  </a:cubicBezTo>
                  <a:cubicBezTo>
                    <a:pt x="510991" y="654100"/>
                    <a:pt x="516897" y="654005"/>
                    <a:pt x="516516" y="657910"/>
                  </a:cubicBezTo>
                  <a:cubicBezTo>
                    <a:pt x="509086" y="661244"/>
                    <a:pt x="517944" y="661720"/>
                    <a:pt x="513468" y="666768"/>
                  </a:cubicBezTo>
                  <a:cubicBezTo>
                    <a:pt x="519659" y="669054"/>
                    <a:pt x="515944" y="660196"/>
                    <a:pt x="521373" y="661625"/>
                  </a:cubicBezTo>
                  <a:cubicBezTo>
                    <a:pt x="520802" y="665149"/>
                    <a:pt x="523755" y="666387"/>
                    <a:pt x="521850" y="670864"/>
                  </a:cubicBezTo>
                  <a:cubicBezTo>
                    <a:pt x="516992" y="670388"/>
                    <a:pt x="518611" y="667911"/>
                    <a:pt x="514801" y="670007"/>
                  </a:cubicBezTo>
                  <a:cubicBezTo>
                    <a:pt x="515087" y="677531"/>
                    <a:pt x="508419" y="684675"/>
                    <a:pt x="503752" y="684008"/>
                  </a:cubicBezTo>
                  <a:cubicBezTo>
                    <a:pt x="505276" y="691152"/>
                    <a:pt x="505657" y="694200"/>
                    <a:pt x="500228" y="695819"/>
                  </a:cubicBezTo>
                  <a:cubicBezTo>
                    <a:pt x="503181" y="696200"/>
                    <a:pt x="506133" y="696581"/>
                    <a:pt x="509086" y="696962"/>
                  </a:cubicBezTo>
                  <a:cubicBezTo>
                    <a:pt x="506419" y="705059"/>
                    <a:pt x="517182" y="704487"/>
                    <a:pt x="517944" y="710393"/>
                  </a:cubicBezTo>
                  <a:cubicBezTo>
                    <a:pt x="505943" y="712774"/>
                    <a:pt x="500418" y="720870"/>
                    <a:pt x="488512" y="714488"/>
                  </a:cubicBezTo>
                  <a:cubicBezTo>
                    <a:pt x="489274" y="720204"/>
                    <a:pt x="490036" y="724013"/>
                    <a:pt x="488703" y="727728"/>
                  </a:cubicBezTo>
                  <a:cubicBezTo>
                    <a:pt x="484607" y="714965"/>
                    <a:pt x="473939" y="704011"/>
                    <a:pt x="476511" y="690009"/>
                  </a:cubicBezTo>
                  <a:cubicBezTo>
                    <a:pt x="478987" y="688009"/>
                    <a:pt x="485559" y="690009"/>
                    <a:pt x="486036" y="686009"/>
                  </a:cubicBezTo>
                  <a:cubicBezTo>
                    <a:pt x="481083" y="680294"/>
                    <a:pt x="481654" y="686675"/>
                    <a:pt x="476987" y="683723"/>
                  </a:cubicBezTo>
                  <a:cubicBezTo>
                    <a:pt x="479559" y="681246"/>
                    <a:pt x="482226" y="678770"/>
                    <a:pt x="481464" y="673055"/>
                  </a:cubicBezTo>
                  <a:cubicBezTo>
                    <a:pt x="477844" y="670769"/>
                    <a:pt x="476701" y="666006"/>
                    <a:pt x="476130" y="660386"/>
                  </a:cubicBezTo>
                  <a:cubicBezTo>
                    <a:pt x="476701" y="660672"/>
                    <a:pt x="477273" y="660863"/>
                    <a:pt x="478225" y="660958"/>
                  </a:cubicBezTo>
                  <a:cubicBezTo>
                    <a:pt x="478416" y="658862"/>
                    <a:pt x="479559" y="657719"/>
                    <a:pt x="480606" y="656672"/>
                  </a:cubicBezTo>
                  <a:cubicBezTo>
                    <a:pt x="478130" y="654290"/>
                    <a:pt x="477368" y="655910"/>
                    <a:pt x="475749" y="655529"/>
                  </a:cubicBezTo>
                  <a:cubicBezTo>
                    <a:pt x="475368" y="647718"/>
                    <a:pt x="475272" y="639241"/>
                    <a:pt x="472224" y="633145"/>
                  </a:cubicBezTo>
                  <a:cubicBezTo>
                    <a:pt x="472891" y="630192"/>
                    <a:pt x="472796" y="626858"/>
                    <a:pt x="470986" y="623239"/>
                  </a:cubicBezTo>
                  <a:cubicBezTo>
                    <a:pt x="470986" y="625811"/>
                    <a:pt x="469938" y="627430"/>
                    <a:pt x="468510" y="628478"/>
                  </a:cubicBezTo>
                  <a:cubicBezTo>
                    <a:pt x="468414" y="628383"/>
                    <a:pt x="468319" y="628192"/>
                    <a:pt x="468224" y="628097"/>
                  </a:cubicBezTo>
                  <a:cubicBezTo>
                    <a:pt x="467938" y="628383"/>
                    <a:pt x="467748" y="628763"/>
                    <a:pt x="467557" y="629049"/>
                  </a:cubicBezTo>
                  <a:cubicBezTo>
                    <a:pt x="464985" y="630287"/>
                    <a:pt x="461461" y="630287"/>
                    <a:pt x="457746" y="630097"/>
                  </a:cubicBezTo>
                  <a:cubicBezTo>
                    <a:pt x="457080" y="628954"/>
                    <a:pt x="456603" y="627811"/>
                    <a:pt x="457365" y="625715"/>
                  </a:cubicBezTo>
                  <a:cubicBezTo>
                    <a:pt x="464890" y="625906"/>
                    <a:pt x="465081" y="620858"/>
                    <a:pt x="462890" y="616476"/>
                  </a:cubicBezTo>
                  <a:cubicBezTo>
                    <a:pt x="462985" y="616381"/>
                    <a:pt x="462985" y="616286"/>
                    <a:pt x="463080" y="616190"/>
                  </a:cubicBezTo>
                  <a:cubicBezTo>
                    <a:pt x="462890" y="616190"/>
                    <a:pt x="462890" y="616095"/>
                    <a:pt x="462699" y="616095"/>
                  </a:cubicBezTo>
                  <a:cubicBezTo>
                    <a:pt x="460794" y="612476"/>
                    <a:pt x="457365" y="609237"/>
                    <a:pt x="454889" y="609809"/>
                  </a:cubicBezTo>
                  <a:cubicBezTo>
                    <a:pt x="455365" y="611428"/>
                    <a:pt x="455556" y="612952"/>
                    <a:pt x="455460" y="614285"/>
                  </a:cubicBezTo>
                  <a:cubicBezTo>
                    <a:pt x="452317" y="612666"/>
                    <a:pt x="450603" y="610190"/>
                    <a:pt x="450031" y="606856"/>
                  </a:cubicBezTo>
                  <a:cubicBezTo>
                    <a:pt x="454698" y="604665"/>
                    <a:pt x="455079" y="604570"/>
                    <a:pt x="458413" y="598664"/>
                  </a:cubicBezTo>
                  <a:cubicBezTo>
                    <a:pt x="463652" y="601141"/>
                    <a:pt x="466414" y="603617"/>
                    <a:pt x="470796" y="600188"/>
                  </a:cubicBezTo>
                  <a:cubicBezTo>
                    <a:pt x="474701" y="600379"/>
                    <a:pt x="470796" y="605713"/>
                    <a:pt x="471462" y="607999"/>
                  </a:cubicBezTo>
                  <a:cubicBezTo>
                    <a:pt x="476511" y="606475"/>
                    <a:pt x="480606" y="597045"/>
                    <a:pt x="486702" y="602189"/>
                  </a:cubicBezTo>
                  <a:cubicBezTo>
                    <a:pt x="486988" y="600188"/>
                    <a:pt x="487274" y="598188"/>
                    <a:pt x="487560" y="596093"/>
                  </a:cubicBezTo>
                  <a:cubicBezTo>
                    <a:pt x="484893" y="596569"/>
                    <a:pt x="478701" y="593235"/>
                    <a:pt x="478511" y="596474"/>
                  </a:cubicBezTo>
                  <a:cubicBezTo>
                    <a:pt x="482797" y="597617"/>
                    <a:pt x="477749" y="602379"/>
                    <a:pt x="474320" y="600569"/>
                  </a:cubicBezTo>
                  <a:cubicBezTo>
                    <a:pt x="475177" y="594950"/>
                    <a:pt x="472701" y="591521"/>
                    <a:pt x="468700" y="589139"/>
                  </a:cubicBezTo>
                  <a:cubicBezTo>
                    <a:pt x="466414" y="593045"/>
                    <a:pt x="463271" y="595902"/>
                    <a:pt x="456984" y="595426"/>
                  </a:cubicBezTo>
                  <a:cubicBezTo>
                    <a:pt x="457461" y="593045"/>
                    <a:pt x="461652" y="594759"/>
                    <a:pt x="461175" y="591330"/>
                  </a:cubicBezTo>
                  <a:cubicBezTo>
                    <a:pt x="449936" y="592283"/>
                    <a:pt x="447840" y="595521"/>
                    <a:pt x="440411" y="597998"/>
                  </a:cubicBezTo>
                  <a:cubicBezTo>
                    <a:pt x="439839" y="594283"/>
                    <a:pt x="438982" y="590663"/>
                    <a:pt x="434410" y="589520"/>
                  </a:cubicBezTo>
                  <a:cubicBezTo>
                    <a:pt x="434410" y="593426"/>
                    <a:pt x="436601" y="596474"/>
                    <a:pt x="437077" y="599045"/>
                  </a:cubicBezTo>
                  <a:cubicBezTo>
                    <a:pt x="432791" y="599522"/>
                    <a:pt x="433172" y="596664"/>
                    <a:pt x="431076" y="595521"/>
                  </a:cubicBezTo>
                  <a:cubicBezTo>
                    <a:pt x="432124" y="595140"/>
                    <a:pt x="432981" y="594664"/>
                    <a:pt x="433743" y="593997"/>
                  </a:cubicBezTo>
                  <a:cubicBezTo>
                    <a:pt x="428790" y="594473"/>
                    <a:pt x="436029" y="587044"/>
                    <a:pt x="431076" y="587520"/>
                  </a:cubicBezTo>
                  <a:cubicBezTo>
                    <a:pt x="428886" y="590949"/>
                    <a:pt x="426504" y="594283"/>
                    <a:pt x="422980" y="596283"/>
                  </a:cubicBezTo>
                  <a:cubicBezTo>
                    <a:pt x="421932" y="596093"/>
                    <a:pt x="421075" y="595712"/>
                    <a:pt x="420408" y="595140"/>
                  </a:cubicBezTo>
                  <a:cubicBezTo>
                    <a:pt x="422313" y="593521"/>
                    <a:pt x="424028" y="591997"/>
                    <a:pt x="425361" y="590378"/>
                  </a:cubicBezTo>
                  <a:cubicBezTo>
                    <a:pt x="427743" y="590568"/>
                    <a:pt x="429552" y="590092"/>
                    <a:pt x="428886" y="587330"/>
                  </a:cubicBezTo>
                  <a:cubicBezTo>
                    <a:pt x="428314" y="587330"/>
                    <a:pt x="427743" y="587234"/>
                    <a:pt x="427171" y="587139"/>
                  </a:cubicBezTo>
                  <a:cubicBezTo>
                    <a:pt x="427933" y="584663"/>
                    <a:pt x="427552" y="581615"/>
                    <a:pt x="425361" y="577519"/>
                  </a:cubicBezTo>
                  <a:cubicBezTo>
                    <a:pt x="431553" y="573709"/>
                    <a:pt x="437363" y="567803"/>
                    <a:pt x="433077" y="561517"/>
                  </a:cubicBezTo>
                  <a:cubicBezTo>
                    <a:pt x="437363" y="565898"/>
                    <a:pt x="440697" y="560660"/>
                    <a:pt x="446126" y="561517"/>
                  </a:cubicBezTo>
                  <a:close/>
                  <a:moveTo>
                    <a:pt x="495180" y="558374"/>
                  </a:moveTo>
                  <a:cubicBezTo>
                    <a:pt x="495084" y="562374"/>
                    <a:pt x="493560" y="564851"/>
                    <a:pt x="488988" y="563708"/>
                  </a:cubicBezTo>
                  <a:cubicBezTo>
                    <a:pt x="486702" y="561422"/>
                    <a:pt x="489179" y="556469"/>
                    <a:pt x="495180" y="558374"/>
                  </a:cubicBezTo>
                  <a:close/>
                  <a:moveTo>
                    <a:pt x="506038" y="621239"/>
                  </a:moveTo>
                  <a:cubicBezTo>
                    <a:pt x="510229" y="615810"/>
                    <a:pt x="510610" y="623810"/>
                    <a:pt x="518611" y="621334"/>
                  </a:cubicBezTo>
                  <a:cubicBezTo>
                    <a:pt x="517659" y="623239"/>
                    <a:pt x="515182" y="623334"/>
                    <a:pt x="514420" y="625430"/>
                  </a:cubicBezTo>
                  <a:cubicBezTo>
                    <a:pt x="510039" y="625144"/>
                    <a:pt x="509372" y="622382"/>
                    <a:pt x="506038" y="621239"/>
                  </a:cubicBezTo>
                  <a:close/>
                  <a:moveTo>
                    <a:pt x="518897" y="619810"/>
                  </a:moveTo>
                  <a:cubicBezTo>
                    <a:pt x="518992" y="615810"/>
                    <a:pt x="520516" y="613333"/>
                    <a:pt x="525088" y="614381"/>
                  </a:cubicBezTo>
                  <a:cubicBezTo>
                    <a:pt x="524993" y="618477"/>
                    <a:pt x="523469" y="620858"/>
                    <a:pt x="518897" y="619810"/>
                  </a:cubicBezTo>
                  <a:close/>
                  <a:moveTo>
                    <a:pt x="428695" y="531704"/>
                  </a:moveTo>
                  <a:cubicBezTo>
                    <a:pt x="424218" y="530942"/>
                    <a:pt x="422123" y="528656"/>
                    <a:pt x="422504" y="524750"/>
                  </a:cubicBezTo>
                  <a:cubicBezTo>
                    <a:pt x="426981" y="525512"/>
                    <a:pt x="429076" y="527894"/>
                    <a:pt x="428695" y="531704"/>
                  </a:cubicBezTo>
                  <a:close/>
                  <a:moveTo>
                    <a:pt x="422885" y="497128"/>
                  </a:moveTo>
                  <a:cubicBezTo>
                    <a:pt x="429457" y="498080"/>
                    <a:pt x="422218" y="503033"/>
                    <a:pt x="425552" y="503605"/>
                  </a:cubicBezTo>
                  <a:cubicBezTo>
                    <a:pt x="421647" y="508367"/>
                    <a:pt x="418027" y="498557"/>
                    <a:pt x="422885" y="497128"/>
                  </a:cubicBezTo>
                  <a:close/>
                  <a:moveTo>
                    <a:pt x="410883" y="531037"/>
                  </a:moveTo>
                  <a:cubicBezTo>
                    <a:pt x="416503" y="531037"/>
                    <a:pt x="414979" y="535704"/>
                    <a:pt x="419075" y="536657"/>
                  </a:cubicBezTo>
                  <a:cubicBezTo>
                    <a:pt x="418599" y="537800"/>
                    <a:pt x="417075" y="537895"/>
                    <a:pt x="416884" y="539419"/>
                  </a:cubicBezTo>
                  <a:cubicBezTo>
                    <a:pt x="415741" y="539324"/>
                    <a:pt x="414503" y="539133"/>
                    <a:pt x="413360" y="538943"/>
                  </a:cubicBezTo>
                  <a:cubicBezTo>
                    <a:pt x="415265" y="534561"/>
                    <a:pt x="408883" y="535514"/>
                    <a:pt x="410883" y="531037"/>
                  </a:cubicBezTo>
                  <a:close/>
                  <a:moveTo>
                    <a:pt x="404121" y="565613"/>
                  </a:moveTo>
                  <a:cubicBezTo>
                    <a:pt x="405073" y="567232"/>
                    <a:pt x="406407" y="570947"/>
                    <a:pt x="406502" y="574280"/>
                  </a:cubicBezTo>
                  <a:cubicBezTo>
                    <a:pt x="406502" y="574376"/>
                    <a:pt x="406407" y="574471"/>
                    <a:pt x="406407" y="574566"/>
                  </a:cubicBezTo>
                  <a:cubicBezTo>
                    <a:pt x="406502" y="574566"/>
                    <a:pt x="406502" y="574566"/>
                    <a:pt x="406597" y="574661"/>
                  </a:cubicBezTo>
                  <a:cubicBezTo>
                    <a:pt x="406502" y="576757"/>
                    <a:pt x="405835" y="578662"/>
                    <a:pt x="404121" y="579519"/>
                  </a:cubicBezTo>
                  <a:cubicBezTo>
                    <a:pt x="394786" y="575138"/>
                    <a:pt x="404121" y="572756"/>
                    <a:pt x="404121" y="565613"/>
                  </a:cubicBezTo>
                  <a:close/>
                  <a:moveTo>
                    <a:pt x="399930" y="581996"/>
                  </a:moveTo>
                  <a:cubicBezTo>
                    <a:pt x="395548" y="584186"/>
                    <a:pt x="394024" y="589616"/>
                    <a:pt x="391452" y="593902"/>
                  </a:cubicBezTo>
                  <a:cubicBezTo>
                    <a:pt x="388119" y="593807"/>
                    <a:pt x="385928" y="592759"/>
                    <a:pt x="384690" y="591140"/>
                  </a:cubicBezTo>
                  <a:cubicBezTo>
                    <a:pt x="385928" y="591521"/>
                    <a:pt x="386976" y="591997"/>
                    <a:pt x="387642" y="592759"/>
                  </a:cubicBezTo>
                  <a:cubicBezTo>
                    <a:pt x="390500" y="588854"/>
                    <a:pt x="393072" y="585806"/>
                    <a:pt x="391167" y="580853"/>
                  </a:cubicBezTo>
                  <a:cubicBezTo>
                    <a:pt x="393929" y="586282"/>
                    <a:pt x="399168" y="578090"/>
                    <a:pt x="399930" y="581996"/>
                  </a:cubicBezTo>
                  <a:close/>
                  <a:moveTo>
                    <a:pt x="393072" y="579614"/>
                  </a:moveTo>
                  <a:cubicBezTo>
                    <a:pt x="396691" y="577328"/>
                    <a:pt x="394024" y="574376"/>
                    <a:pt x="388404" y="574471"/>
                  </a:cubicBezTo>
                  <a:cubicBezTo>
                    <a:pt x="388595" y="573423"/>
                    <a:pt x="388690" y="572471"/>
                    <a:pt x="388785" y="571423"/>
                  </a:cubicBezTo>
                  <a:cubicBezTo>
                    <a:pt x="390214" y="571899"/>
                    <a:pt x="390500" y="571042"/>
                    <a:pt x="390786" y="570089"/>
                  </a:cubicBezTo>
                  <a:cubicBezTo>
                    <a:pt x="393453" y="571042"/>
                    <a:pt x="391643" y="575042"/>
                    <a:pt x="397453" y="573995"/>
                  </a:cubicBezTo>
                  <a:cubicBezTo>
                    <a:pt x="397834" y="577900"/>
                    <a:pt x="399644" y="580186"/>
                    <a:pt x="393072" y="579614"/>
                  </a:cubicBezTo>
                  <a:close/>
                  <a:moveTo>
                    <a:pt x="403073" y="459314"/>
                  </a:moveTo>
                  <a:cubicBezTo>
                    <a:pt x="396596" y="459123"/>
                    <a:pt x="398406" y="450455"/>
                    <a:pt x="404311" y="450265"/>
                  </a:cubicBezTo>
                  <a:cubicBezTo>
                    <a:pt x="403930" y="453218"/>
                    <a:pt x="403454" y="456266"/>
                    <a:pt x="403073" y="459314"/>
                  </a:cubicBezTo>
                  <a:close/>
                  <a:moveTo>
                    <a:pt x="405645" y="315010"/>
                  </a:moveTo>
                  <a:cubicBezTo>
                    <a:pt x="409455" y="314819"/>
                    <a:pt x="410217" y="316629"/>
                    <a:pt x="412503" y="317391"/>
                  </a:cubicBezTo>
                  <a:cubicBezTo>
                    <a:pt x="410979" y="318534"/>
                    <a:pt x="410121" y="320534"/>
                    <a:pt x="409836" y="323201"/>
                  </a:cubicBezTo>
                  <a:cubicBezTo>
                    <a:pt x="403740" y="321773"/>
                    <a:pt x="402787" y="319106"/>
                    <a:pt x="405645" y="315010"/>
                  </a:cubicBezTo>
                  <a:close/>
                  <a:moveTo>
                    <a:pt x="401073" y="397496"/>
                  </a:moveTo>
                  <a:cubicBezTo>
                    <a:pt x="401358" y="400735"/>
                    <a:pt x="399263" y="401402"/>
                    <a:pt x="398406" y="403307"/>
                  </a:cubicBezTo>
                  <a:cubicBezTo>
                    <a:pt x="396120" y="402449"/>
                    <a:pt x="396024" y="400259"/>
                    <a:pt x="393548" y="399592"/>
                  </a:cubicBezTo>
                  <a:cubicBezTo>
                    <a:pt x="394310" y="397020"/>
                    <a:pt x="397072" y="396639"/>
                    <a:pt x="401073" y="397496"/>
                  </a:cubicBezTo>
                  <a:close/>
                  <a:moveTo>
                    <a:pt x="389738" y="439216"/>
                  </a:moveTo>
                  <a:cubicBezTo>
                    <a:pt x="384118" y="435311"/>
                    <a:pt x="388976" y="427310"/>
                    <a:pt x="392976" y="428834"/>
                  </a:cubicBezTo>
                  <a:cubicBezTo>
                    <a:pt x="397739" y="432072"/>
                    <a:pt x="388214" y="433787"/>
                    <a:pt x="389738" y="439216"/>
                  </a:cubicBezTo>
                  <a:close/>
                  <a:moveTo>
                    <a:pt x="411741" y="95840"/>
                  </a:moveTo>
                  <a:cubicBezTo>
                    <a:pt x="415551" y="95649"/>
                    <a:pt x="416313" y="97459"/>
                    <a:pt x="418599" y="98221"/>
                  </a:cubicBezTo>
                  <a:cubicBezTo>
                    <a:pt x="417837" y="100793"/>
                    <a:pt x="415074" y="101269"/>
                    <a:pt x="411074" y="100316"/>
                  </a:cubicBezTo>
                  <a:cubicBezTo>
                    <a:pt x="411264" y="98792"/>
                    <a:pt x="411455" y="97364"/>
                    <a:pt x="411741" y="95840"/>
                  </a:cubicBezTo>
                  <a:close/>
                  <a:moveTo>
                    <a:pt x="391071" y="316248"/>
                  </a:moveTo>
                  <a:cubicBezTo>
                    <a:pt x="390690" y="320058"/>
                    <a:pt x="393738" y="321392"/>
                    <a:pt x="390024" y="323773"/>
                  </a:cubicBezTo>
                  <a:cubicBezTo>
                    <a:pt x="386023" y="324249"/>
                    <a:pt x="384785" y="314057"/>
                    <a:pt x="391071" y="316248"/>
                  </a:cubicBezTo>
                  <a:close/>
                  <a:moveTo>
                    <a:pt x="389357" y="340727"/>
                  </a:moveTo>
                  <a:cubicBezTo>
                    <a:pt x="387071" y="347204"/>
                    <a:pt x="381356" y="343299"/>
                    <a:pt x="375641" y="348252"/>
                  </a:cubicBezTo>
                  <a:cubicBezTo>
                    <a:pt x="373736" y="343585"/>
                    <a:pt x="381546" y="341204"/>
                    <a:pt x="376974" y="339203"/>
                  </a:cubicBezTo>
                  <a:cubicBezTo>
                    <a:pt x="378784" y="337298"/>
                    <a:pt x="383451" y="344061"/>
                    <a:pt x="389357" y="340727"/>
                  </a:cubicBezTo>
                  <a:close/>
                  <a:moveTo>
                    <a:pt x="373069" y="366350"/>
                  </a:moveTo>
                  <a:cubicBezTo>
                    <a:pt x="367259" y="362444"/>
                    <a:pt x="372783" y="360063"/>
                    <a:pt x="374593" y="355777"/>
                  </a:cubicBezTo>
                  <a:cubicBezTo>
                    <a:pt x="381832" y="358634"/>
                    <a:pt x="373545" y="361968"/>
                    <a:pt x="373069" y="366350"/>
                  </a:cubicBezTo>
                  <a:close/>
                  <a:moveTo>
                    <a:pt x="385356" y="267861"/>
                  </a:moveTo>
                  <a:cubicBezTo>
                    <a:pt x="388976" y="269385"/>
                    <a:pt x="380594" y="276815"/>
                    <a:pt x="377641" y="271481"/>
                  </a:cubicBezTo>
                  <a:cubicBezTo>
                    <a:pt x="377451" y="267290"/>
                    <a:pt x="384404" y="271004"/>
                    <a:pt x="385356" y="267861"/>
                  </a:cubicBezTo>
                  <a:close/>
                  <a:moveTo>
                    <a:pt x="380689" y="136607"/>
                  </a:moveTo>
                  <a:cubicBezTo>
                    <a:pt x="375831" y="129368"/>
                    <a:pt x="387261" y="125367"/>
                    <a:pt x="388595" y="119081"/>
                  </a:cubicBezTo>
                  <a:cubicBezTo>
                    <a:pt x="392119" y="120509"/>
                    <a:pt x="388023" y="126796"/>
                    <a:pt x="394786" y="126034"/>
                  </a:cubicBezTo>
                  <a:cubicBezTo>
                    <a:pt x="394500" y="128034"/>
                    <a:pt x="394215" y="130034"/>
                    <a:pt x="393929" y="132130"/>
                  </a:cubicBezTo>
                  <a:cubicBezTo>
                    <a:pt x="388976" y="132606"/>
                    <a:pt x="390786" y="128701"/>
                    <a:pt x="387261" y="128225"/>
                  </a:cubicBezTo>
                  <a:cubicBezTo>
                    <a:pt x="382213" y="131368"/>
                    <a:pt x="390500" y="131939"/>
                    <a:pt x="387738" y="137464"/>
                  </a:cubicBezTo>
                  <a:cubicBezTo>
                    <a:pt x="383642" y="138131"/>
                    <a:pt x="382499" y="129082"/>
                    <a:pt x="380689" y="136607"/>
                  </a:cubicBezTo>
                  <a:close/>
                  <a:moveTo>
                    <a:pt x="385642" y="177183"/>
                  </a:moveTo>
                  <a:cubicBezTo>
                    <a:pt x="385928" y="182708"/>
                    <a:pt x="379737" y="181088"/>
                    <a:pt x="374307" y="180422"/>
                  </a:cubicBezTo>
                  <a:cubicBezTo>
                    <a:pt x="376689" y="175850"/>
                    <a:pt x="380880" y="174707"/>
                    <a:pt x="385642" y="177183"/>
                  </a:cubicBezTo>
                  <a:close/>
                  <a:moveTo>
                    <a:pt x="373545" y="249478"/>
                  </a:moveTo>
                  <a:cubicBezTo>
                    <a:pt x="372212" y="250907"/>
                    <a:pt x="369259" y="250526"/>
                    <a:pt x="369354" y="253574"/>
                  </a:cubicBezTo>
                  <a:cubicBezTo>
                    <a:pt x="362687" y="249002"/>
                    <a:pt x="360687" y="255574"/>
                    <a:pt x="357639" y="259765"/>
                  </a:cubicBezTo>
                  <a:cubicBezTo>
                    <a:pt x="355257" y="257288"/>
                    <a:pt x="354781" y="253383"/>
                    <a:pt x="355638" y="248716"/>
                  </a:cubicBezTo>
                  <a:cubicBezTo>
                    <a:pt x="360020" y="249954"/>
                    <a:pt x="368307" y="246239"/>
                    <a:pt x="373545" y="249478"/>
                  </a:cubicBezTo>
                  <a:close/>
                  <a:moveTo>
                    <a:pt x="365449" y="268528"/>
                  </a:moveTo>
                  <a:cubicBezTo>
                    <a:pt x="362973" y="267385"/>
                    <a:pt x="361258" y="265766"/>
                    <a:pt x="358782" y="264623"/>
                  </a:cubicBezTo>
                  <a:cubicBezTo>
                    <a:pt x="360306" y="259574"/>
                    <a:pt x="368402" y="262813"/>
                    <a:pt x="365449" y="268528"/>
                  </a:cubicBezTo>
                  <a:close/>
                  <a:moveTo>
                    <a:pt x="353067" y="330059"/>
                  </a:moveTo>
                  <a:cubicBezTo>
                    <a:pt x="355638" y="331012"/>
                    <a:pt x="352114" y="331869"/>
                    <a:pt x="352400" y="334536"/>
                  </a:cubicBezTo>
                  <a:cubicBezTo>
                    <a:pt x="348018" y="326630"/>
                    <a:pt x="344113" y="338346"/>
                    <a:pt x="338208" y="332726"/>
                  </a:cubicBezTo>
                  <a:cubicBezTo>
                    <a:pt x="336779" y="332822"/>
                    <a:pt x="336207" y="334060"/>
                    <a:pt x="334398" y="333774"/>
                  </a:cubicBezTo>
                  <a:cubicBezTo>
                    <a:pt x="334207" y="335298"/>
                    <a:pt x="336398" y="335203"/>
                    <a:pt x="337731" y="335774"/>
                  </a:cubicBezTo>
                  <a:cubicBezTo>
                    <a:pt x="336588" y="336822"/>
                    <a:pt x="335541" y="337965"/>
                    <a:pt x="335350" y="340061"/>
                  </a:cubicBezTo>
                  <a:cubicBezTo>
                    <a:pt x="334493" y="334631"/>
                    <a:pt x="329254" y="332155"/>
                    <a:pt x="328206" y="326916"/>
                  </a:cubicBezTo>
                  <a:cubicBezTo>
                    <a:pt x="333636" y="328250"/>
                    <a:pt x="333731" y="323773"/>
                    <a:pt x="336112" y="321773"/>
                  </a:cubicBezTo>
                  <a:cubicBezTo>
                    <a:pt x="338398" y="323106"/>
                    <a:pt x="338970" y="325392"/>
                    <a:pt x="338779" y="328250"/>
                  </a:cubicBezTo>
                  <a:cubicBezTo>
                    <a:pt x="340494" y="323201"/>
                    <a:pt x="341160" y="323963"/>
                    <a:pt x="349828" y="326535"/>
                  </a:cubicBezTo>
                  <a:cubicBezTo>
                    <a:pt x="347447" y="329393"/>
                    <a:pt x="351638" y="334155"/>
                    <a:pt x="353067" y="330059"/>
                  </a:cubicBezTo>
                  <a:close/>
                  <a:moveTo>
                    <a:pt x="340970" y="300818"/>
                  </a:moveTo>
                  <a:cubicBezTo>
                    <a:pt x="349923" y="300627"/>
                    <a:pt x="342303" y="310343"/>
                    <a:pt x="347828" y="315486"/>
                  </a:cubicBezTo>
                  <a:cubicBezTo>
                    <a:pt x="337922" y="315581"/>
                    <a:pt x="344494" y="304913"/>
                    <a:pt x="340970" y="300818"/>
                  </a:cubicBezTo>
                  <a:close/>
                  <a:moveTo>
                    <a:pt x="353924" y="260908"/>
                  </a:moveTo>
                  <a:cubicBezTo>
                    <a:pt x="353829" y="267575"/>
                    <a:pt x="348018" y="263480"/>
                    <a:pt x="350876" y="269766"/>
                  </a:cubicBezTo>
                  <a:cubicBezTo>
                    <a:pt x="349542" y="268814"/>
                    <a:pt x="348209" y="267861"/>
                    <a:pt x="345732" y="267575"/>
                  </a:cubicBezTo>
                  <a:cubicBezTo>
                    <a:pt x="349542" y="266623"/>
                    <a:pt x="348304" y="259955"/>
                    <a:pt x="353924" y="260908"/>
                  </a:cubicBezTo>
                  <a:close/>
                  <a:moveTo>
                    <a:pt x="351828" y="237572"/>
                  </a:moveTo>
                  <a:cubicBezTo>
                    <a:pt x="352971" y="236429"/>
                    <a:pt x="354019" y="235381"/>
                    <a:pt x="354210" y="233285"/>
                  </a:cubicBezTo>
                  <a:cubicBezTo>
                    <a:pt x="360401" y="232904"/>
                    <a:pt x="355638" y="239667"/>
                    <a:pt x="362401" y="238905"/>
                  </a:cubicBezTo>
                  <a:cubicBezTo>
                    <a:pt x="368783" y="237286"/>
                    <a:pt x="354114" y="243001"/>
                    <a:pt x="351828" y="237572"/>
                  </a:cubicBezTo>
                  <a:close/>
                  <a:moveTo>
                    <a:pt x="349542" y="291197"/>
                  </a:moveTo>
                  <a:cubicBezTo>
                    <a:pt x="343827" y="288054"/>
                    <a:pt x="353829" y="278815"/>
                    <a:pt x="349733" y="277386"/>
                  </a:cubicBezTo>
                  <a:cubicBezTo>
                    <a:pt x="356496" y="275291"/>
                    <a:pt x="353352" y="287864"/>
                    <a:pt x="349542" y="291197"/>
                  </a:cubicBezTo>
                  <a:close/>
                  <a:moveTo>
                    <a:pt x="373736" y="184898"/>
                  </a:moveTo>
                  <a:cubicBezTo>
                    <a:pt x="370974" y="187089"/>
                    <a:pt x="368497" y="189566"/>
                    <a:pt x="364020" y="189851"/>
                  </a:cubicBezTo>
                  <a:cubicBezTo>
                    <a:pt x="364116" y="184422"/>
                    <a:pt x="371259" y="182327"/>
                    <a:pt x="373736" y="184898"/>
                  </a:cubicBezTo>
                  <a:close/>
                  <a:moveTo>
                    <a:pt x="354591" y="205663"/>
                  </a:moveTo>
                  <a:cubicBezTo>
                    <a:pt x="357543" y="208330"/>
                    <a:pt x="358115" y="212521"/>
                    <a:pt x="362401" y="214331"/>
                  </a:cubicBezTo>
                  <a:cubicBezTo>
                    <a:pt x="360972" y="216236"/>
                    <a:pt x="358210" y="216617"/>
                    <a:pt x="354876" y="216426"/>
                  </a:cubicBezTo>
                  <a:cubicBezTo>
                    <a:pt x="358591" y="213950"/>
                    <a:pt x="355638" y="212616"/>
                    <a:pt x="355924" y="208901"/>
                  </a:cubicBezTo>
                  <a:cubicBezTo>
                    <a:pt x="353352" y="210425"/>
                    <a:pt x="353067" y="209187"/>
                    <a:pt x="350590" y="208235"/>
                  </a:cubicBezTo>
                  <a:cubicBezTo>
                    <a:pt x="351257" y="206615"/>
                    <a:pt x="354305" y="207663"/>
                    <a:pt x="354591" y="205663"/>
                  </a:cubicBezTo>
                  <a:close/>
                  <a:moveTo>
                    <a:pt x="353733" y="211664"/>
                  </a:moveTo>
                  <a:cubicBezTo>
                    <a:pt x="352019" y="213188"/>
                    <a:pt x="350876" y="215378"/>
                    <a:pt x="350876" y="218998"/>
                  </a:cubicBezTo>
                  <a:cubicBezTo>
                    <a:pt x="342970" y="219474"/>
                    <a:pt x="346685" y="209187"/>
                    <a:pt x="353733" y="211664"/>
                  </a:cubicBezTo>
                  <a:close/>
                  <a:moveTo>
                    <a:pt x="336874" y="266528"/>
                  </a:moveTo>
                  <a:cubicBezTo>
                    <a:pt x="342018" y="268147"/>
                    <a:pt x="344399" y="271671"/>
                    <a:pt x="342399" y="277958"/>
                  </a:cubicBezTo>
                  <a:cubicBezTo>
                    <a:pt x="339636" y="274719"/>
                    <a:pt x="337731" y="278624"/>
                    <a:pt x="331731" y="276624"/>
                  </a:cubicBezTo>
                  <a:cubicBezTo>
                    <a:pt x="331445" y="271004"/>
                    <a:pt x="336493" y="271290"/>
                    <a:pt x="336874" y="266528"/>
                  </a:cubicBezTo>
                  <a:close/>
                  <a:moveTo>
                    <a:pt x="276105" y="288149"/>
                  </a:moveTo>
                  <a:cubicBezTo>
                    <a:pt x="272866" y="290340"/>
                    <a:pt x="273438" y="296817"/>
                    <a:pt x="266199" y="294626"/>
                  </a:cubicBezTo>
                  <a:cubicBezTo>
                    <a:pt x="265913" y="288530"/>
                    <a:pt x="271056" y="288435"/>
                    <a:pt x="276105" y="288149"/>
                  </a:cubicBezTo>
                  <a:close/>
                  <a:moveTo>
                    <a:pt x="247244" y="326154"/>
                  </a:moveTo>
                  <a:cubicBezTo>
                    <a:pt x="248768" y="323106"/>
                    <a:pt x="250863" y="320725"/>
                    <a:pt x="256769" y="322725"/>
                  </a:cubicBezTo>
                  <a:cubicBezTo>
                    <a:pt x="259912" y="317010"/>
                    <a:pt x="251340" y="318915"/>
                    <a:pt x="254578" y="313200"/>
                  </a:cubicBezTo>
                  <a:cubicBezTo>
                    <a:pt x="259436" y="315962"/>
                    <a:pt x="263246" y="319487"/>
                    <a:pt x="261722" y="326440"/>
                  </a:cubicBezTo>
                  <a:cubicBezTo>
                    <a:pt x="256197" y="325773"/>
                    <a:pt x="251625" y="330821"/>
                    <a:pt x="247244" y="326154"/>
                  </a:cubicBezTo>
                  <a:close/>
                  <a:moveTo>
                    <a:pt x="254769" y="311676"/>
                  </a:moveTo>
                  <a:cubicBezTo>
                    <a:pt x="255150" y="308628"/>
                    <a:pt x="255626" y="305675"/>
                    <a:pt x="256102" y="302627"/>
                  </a:cubicBezTo>
                  <a:cubicBezTo>
                    <a:pt x="260769" y="305104"/>
                    <a:pt x="263151" y="309009"/>
                    <a:pt x="263436" y="314343"/>
                  </a:cubicBezTo>
                  <a:cubicBezTo>
                    <a:pt x="258198" y="314915"/>
                    <a:pt x="259055" y="311581"/>
                    <a:pt x="254769" y="311676"/>
                  </a:cubicBezTo>
                  <a:close/>
                  <a:moveTo>
                    <a:pt x="263055" y="303485"/>
                  </a:moveTo>
                  <a:cubicBezTo>
                    <a:pt x="266961" y="306247"/>
                    <a:pt x="265913" y="307104"/>
                    <a:pt x="271723" y="306056"/>
                  </a:cubicBezTo>
                  <a:cubicBezTo>
                    <a:pt x="273057" y="311581"/>
                    <a:pt x="258198" y="309009"/>
                    <a:pt x="263055" y="303485"/>
                  </a:cubicBezTo>
                  <a:close/>
                  <a:moveTo>
                    <a:pt x="278486" y="322344"/>
                  </a:moveTo>
                  <a:cubicBezTo>
                    <a:pt x="272485" y="326154"/>
                    <a:pt x="281629" y="326059"/>
                    <a:pt x="278962" y="331583"/>
                  </a:cubicBezTo>
                  <a:cubicBezTo>
                    <a:pt x="271723" y="332631"/>
                    <a:pt x="276105" y="326154"/>
                    <a:pt x="268770" y="327297"/>
                  </a:cubicBezTo>
                  <a:cubicBezTo>
                    <a:pt x="269056" y="325297"/>
                    <a:pt x="269342" y="323297"/>
                    <a:pt x="269628" y="321201"/>
                  </a:cubicBezTo>
                  <a:cubicBezTo>
                    <a:pt x="272580" y="321582"/>
                    <a:pt x="275533" y="321963"/>
                    <a:pt x="278486" y="322344"/>
                  </a:cubicBezTo>
                  <a:close/>
                  <a:moveTo>
                    <a:pt x="312776" y="283482"/>
                  </a:moveTo>
                  <a:cubicBezTo>
                    <a:pt x="308966" y="278529"/>
                    <a:pt x="294393" y="282720"/>
                    <a:pt x="290487" y="288435"/>
                  </a:cubicBezTo>
                  <a:cubicBezTo>
                    <a:pt x="283248" y="286054"/>
                    <a:pt x="279915" y="283387"/>
                    <a:pt x="274581" y="286435"/>
                  </a:cubicBezTo>
                  <a:cubicBezTo>
                    <a:pt x="278010" y="279196"/>
                    <a:pt x="286868" y="277958"/>
                    <a:pt x="294202" y="275005"/>
                  </a:cubicBezTo>
                  <a:cubicBezTo>
                    <a:pt x="293821" y="277481"/>
                    <a:pt x="293440" y="280053"/>
                    <a:pt x="293154" y="282530"/>
                  </a:cubicBezTo>
                  <a:cubicBezTo>
                    <a:pt x="297250" y="279386"/>
                    <a:pt x="306204" y="274719"/>
                    <a:pt x="311728" y="278720"/>
                  </a:cubicBezTo>
                  <a:cubicBezTo>
                    <a:pt x="314490" y="277767"/>
                    <a:pt x="314967" y="274148"/>
                    <a:pt x="316395" y="271576"/>
                  </a:cubicBezTo>
                  <a:cubicBezTo>
                    <a:pt x="317919" y="272909"/>
                    <a:pt x="318681" y="274624"/>
                    <a:pt x="319253" y="276529"/>
                  </a:cubicBezTo>
                  <a:cubicBezTo>
                    <a:pt x="321539" y="276148"/>
                    <a:pt x="323158" y="275005"/>
                    <a:pt x="323444" y="272433"/>
                  </a:cubicBezTo>
                  <a:cubicBezTo>
                    <a:pt x="321825" y="269671"/>
                    <a:pt x="312395" y="269957"/>
                    <a:pt x="318967" y="265766"/>
                  </a:cubicBezTo>
                  <a:cubicBezTo>
                    <a:pt x="315824" y="265766"/>
                    <a:pt x="314586" y="267861"/>
                    <a:pt x="314586" y="271385"/>
                  </a:cubicBezTo>
                  <a:cubicBezTo>
                    <a:pt x="312204" y="269766"/>
                    <a:pt x="307918" y="269290"/>
                    <a:pt x="310109" y="264718"/>
                  </a:cubicBezTo>
                  <a:cubicBezTo>
                    <a:pt x="317062" y="264242"/>
                    <a:pt x="325444" y="265480"/>
                    <a:pt x="330207" y="262622"/>
                  </a:cubicBezTo>
                  <a:cubicBezTo>
                    <a:pt x="332588" y="264242"/>
                    <a:pt x="335541" y="265575"/>
                    <a:pt x="334683" y="269290"/>
                  </a:cubicBezTo>
                  <a:cubicBezTo>
                    <a:pt x="328587" y="268337"/>
                    <a:pt x="326016" y="271290"/>
                    <a:pt x="326301" y="277481"/>
                  </a:cubicBezTo>
                  <a:cubicBezTo>
                    <a:pt x="320872" y="276053"/>
                    <a:pt x="318205" y="277767"/>
                    <a:pt x="318396" y="282625"/>
                  </a:cubicBezTo>
                  <a:cubicBezTo>
                    <a:pt x="316872" y="281482"/>
                    <a:pt x="312300" y="278339"/>
                    <a:pt x="312776" y="283482"/>
                  </a:cubicBezTo>
                  <a:close/>
                  <a:moveTo>
                    <a:pt x="317729" y="299484"/>
                  </a:moveTo>
                  <a:cubicBezTo>
                    <a:pt x="320205" y="293388"/>
                    <a:pt x="321063" y="291388"/>
                    <a:pt x="319920" y="284339"/>
                  </a:cubicBezTo>
                  <a:cubicBezTo>
                    <a:pt x="331921" y="289483"/>
                    <a:pt x="331350" y="280720"/>
                    <a:pt x="336969" y="278815"/>
                  </a:cubicBezTo>
                  <a:cubicBezTo>
                    <a:pt x="333255" y="288721"/>
                    <a:pt x="327825" y="296722"/>
                    <a:pt x="317729" y="299484"/>
                  </a:cubicBezTo>
                  <a:close/>
                  <a:moveTo>
                    <a:pt x="322206" y="318534"/>
                  </a:moveTo>
                  <a:cubicBezTo>
                    <a:pt x="330207" y="317486"/>
                    <a:pt x="328111" y="322916"/>
                    <a:pt x="332207" y="324440"/>
                  </a:cubicBezTo>
                  <a:cubicBezTo>
                    <a:pt x="330969" y="326440"/>
                    <a:pt x="322396" y="321677"/>
                    <a:pt x="322206" y="318534"/>
                  </a:cubicBezTo>
                  <a:close/>
                  <a:moveTo>
                    <a:pt x="324206" y="380256"/>
                  </a:moveTo>
                  <a:cubicBezTo>
                    <a:pt x="325254" y="377780"/>
                    <a:pt x="323253" y="377208"/>
                    <a:pt x="321063" y="376827"/>
                  </a:cubicBezTo>
                  <a:cubicBezTo>
                    <a:pt x="324492" y="371207"/>
                    <a:pt x="330302" y="368445"/>
                    <a:pt x="333826" y="363016"/>
                  </a:cubicBezTo>
                  <a:cubicBezTo>
                    <a:pt x="335064" y="364254"/>
                    <a:pt x="338303" y="365969"/>
                    <a:pt x="339160" y="363683"/>
                  </a:cubicBezTo>
                  <a:cubicBezTo>
                    <a:pt x="345256" y="364826"/>
                    <a:pt x="334969" y="369969"/>
                    <a:pt x="340017" y="369969"/>
                  </a:cubicBezTo>
                  <a:cubicBezTo>
                    <a:pt x="339446" y="371684"/>
                    <a:pt x="336588" y="370826"/>
                    <a:pt x="334493" y="370826"/>
                  </a:cubicBezTo>
                  <a:cubicBezTo>
                    <a:pt x="331064" y="379875"/>
                    <a:pt x="343351" y="378732"/>
                    <a:pt x="341160" y="387019"/>
                  </a:cubicBezTo>
                  <a:cubicBezTo>
                    <a:pt x="333636" y="385495"/>
                    <a:pt x="333731" y="376732"/>
                    <a:pt x="324206" y="380256"/>
                  </a:cubicBezTo>
                  <a:close/>
                  <a:moveTo>
                    <a:pt x="328397" y="363873"/>
                  </a:moveTo>
                  <a:cubicBezTo>
                    <a:pt x="325063" y="361111"/>
                    <a:pt x="335922" y="359492"/>
                    <a:pt x="335255" y="353967"/>
                  </a:cubicBezTo>
                  <a:cubicBezTo>
                    <a:pt x="329730" y="351395"/>
                    <a:pt x="333159" y="358730"/>
                    <a:pt x="327730" y="356063"/>
                  </a:cubicBezTo>
                  <a:cubicBezTo>
                    <a:pt x="333636" y="352538"/>
                    <a:pt x="323063" y="346442"/>
                    <a:pt x="329730" y="342442"/>
                  </a:cubicBezTo>
                  <a:cubicBezTo>
                    <a:pt x="331731" y="343204"/>
                    <a:pt x="340970" y="346823"/>
                    <a:pt x="336779" y="343299"/>
                  </a:cubicBezTo>
                  <a:cubicBezTo>
                    <a:pt x="337827" y="341108"/>
                    <a:pt x="338970" y="344156"/>
                    <a:pt x="342113" y="343966"/>
                  </a:cubicBezTo>
                  <a:cubicBezTo>
                    <a:pt x="340684" y="347585"/>
                    <a:pt x="336684" y="348443"/>
                    <a:pt x="335445" y="352348"/>
                  </a:cubicBezTo>
                  <a:cubicBezTo>
                    <a:pt x="335255" y="353872"/>
                    <a:pt x="337446" y="353777"/>
                    <a:pt x="338779" y="354348"/>
                  </a:cubicBezTo>
                  <a:cubicBezTo>
                    <a:pt x="341541" y="351014"/>
                    <a:pt x="343542" y="346728"/>
                    <a:pt x="347352" y="344633"/>
                  </a:cubicBezTo>
                  <a:cubicBezTo>
                    <a:pt x="352400" y="346157"/>
                    <a:pt x="344304" y="346633"/>
                    <a:pt x="344970" y="348919"/>
                  </a:cubicBezTo>
                  <a:cubicBezTo>
                    <a:pt x="344589" y="352634"/>
                    <a:pt x="350781" y="349967"/>
                    <a:pt x="350495" y="348062"/>
                  </a:cubicBezTo>
                  <a:cubicBezTo>
                    <a:pt x="352876" y="350633"/>
                    <a:pt x="353352" y="354443"/>
                    <a:pt x="352495" y="359111"/>
                  </a:cubicBezTo>
                  <a:cubicBezTo>
                    <a:pt x="343732" y="348824"/>
                    <a:pt x="337160" y="359587"/>
                    <a:pt x="328397" y="363873"/>
                  </a:cubicBezTo>
                  <a:close/>
                  <a:moveTo>
                    <a:pt x="359639" y="321582"/>
                  </a:moveTo>
                  <a:cubicBezTo>
                    <a:pt x="355924" y="318058"/>
                    <a:pt x="358401" y="317201"/>
                    <a:pt x="351638" y="314438"/>
                  </a:cubicBezTo>
                  <a:cubicBezTo>
                    <a:pt x="357258" y="310533"/>
                    <a:pt x="352590" y="313105"/>
                    <a:pt x="351162" y="305104"/>
                  </a:cubicBezTo>
                  <a:cubicBezTo>
                    <a:pt x="357258" y="308819"/>
                    <a:pt x="368688" y="300913"/>
                    <a:pt x="373069" y="303199"/>
                  </a:cubicBezTo>
                  <a:cubicBezTo>
                    <a:pt x="362877" y="306914"/>
                    <a:pt x="363830" y="312914"/>
                    <a:pt x="359639" y="321582"/>
                  </a:cubicBezTo>
                  <a:close/>
                  <a:moveTo>
                    <a:pt x="367735" y="377970"/>
                  </a:moveTo>
                  <a:cubicBezTo>
                    <a:pt x="368021" y="373589"/>
                    <a:pt x="369354" y="370350"/>
                    <a:pt x="372593" y="369302"/>
                  </a:cubicBezTo>
                  <a:cubicBezTo>
                    <a:pt x="377927" y="369874"/>
                    <a:pt x="376212" y="375208"/>
                    <a:pt x="376593" y="379018"/>
                  </a:cubicBezTo>
                  <a:cubicBezTo>
                    <a:pt x="373736" y="378732"/>
                    <a:pt x="370783" y="378351"/>
                    <a:pt x="367735" y="377970"/>
                  </a:cubicBezTo>
                  <a:close/>
                  <a:moveTo>
                    <a:pt x="383356" y="395306"/>
                  </a:moveTo>
                  <a:cubicBezTo>
                    <a:pt x="380118" y="394258"/>
                    <a:pt x="372402" y="396068"/>
                    <a:pt x="374974" y="391210"/>
                  </a:cubicBezTo>
                  <a:cubicBezTo>
                    <a:pt x="376403" y="392543"/>
                    <a:pt x="378689" y="393305"/>
                    <a:pt x="381832" y="393591"/>
                  </a:cubicBezTo>
                  <a:cubicBezTo>
                    <a:pt x="380689" y="384638"/>
                    <a:pt x="388404" y="384638"/>
                    <a:pt x="385737" y="378732"/>
                  </a:cubicBezTo>
                  <a:cubicBezTo>
                    <a:pt x="399168" y="385114"/>
                    <a:pt x="384023" y="385781"/>
                    <a:pt x="383356" y="395306"/>
                  </a:cubicBezTo>
                  <a:close/>
                  <a:moveTo>
                    <a:pt x="381070" y="511987"/>
                  </a:moveTo>
                  <a:cubicBezTo>
                    <a:pt x="375165" y="506558"/>
                    <a:pt x="386023" y="503605"/>
                    <a:pt x="384975" y="497128"/>
                  </a:cubicBezTo>
                  <a:cubicBezTo>
                    <a:pt x="391929" y="499604"/>
                    <a:pt x="383356" y="504272"/>
                    <a:pt x="384785" y="510939"/>
                  </a:cubicBezTo>
                  <a:cubicBezTo>
                    <a:pt x="382880" y="510368"/>
                    <a:pt x="381642" y="510844"/>
                    <a:pt x="381070" y="511987"/>
                  </a:cubicBezTo>
                  <a:close/>
                  <a:moveTo>
                    <a:pt x="348399" y="559136"/>
                  </a:moveTo>
                  <a:cubicBezTo>
                    <a:pt x="347352" y="553992"/>
                    <a:pt x="346209" y="551230"/>
                    <a:pt x="350495" y="556183"/>
                  </a:cubicBezTo>
                  <a:cubicBezTo>
                    <a:pt x="355638" y="552563"/>
                    <a:pt x="347161" y="553706"/>
                    <a:pt x="347256" y="549706"/>
                  </a:cubicBezTo>
                  <a:cubicBezTo>
                    <a:pt x="350876" y="545991"/>
                    <a:pt x="358591" y="546372"/>
                    <a:pt x="360782" y="541229"/>
                  </a:cubicBezTo>
                  <a:cubicBezTo>
                    <a:pt x="358877" y="540181"/>
                    <a:pt x="358115" y="538276"/>
                    <a:pt x="357924" y="535990"/>
                  </a:cubicBezTo>
                  <a:cubicBezTo>
                    <a:pt x="358305" y="535895"/>
                    <a:pt x="358686" y="535799"/>
                    <a:pt x="359163" y="535799"/>
                  </a:cubicBezTo>
                  <a:cubicBezTo>
                    <a:pt x="359258" y="535990"/>
                    <a:pt x="359258" y="536180"/>
                    <a:pt x="359353" y="536371"/>
                  </a:cubicBezTo>
                  <a:cubicBezTo>
                    <a:pt x="360401" y="536466"/>
                    <a:pt x="360972" y="536180"/>
                    <a:pt x="361449" y="535704"/>
                  </a:cubicBezTo>
                  <a:cubicBezTo>
                    <a:pt x="361449" y="535704"/>
                    <a:pt x="361544" y="535704"/>
                    <a:pt x="361544" y="535704"/>
                  </a:cubicBezTo>
                  <a:cubicBezTo>
                    <a:pt x="357829" y="541324"/>
                    <a:pt x="369164" y="537228"/>
                    <a:pt x="368021" y="541133"/>
                  </a:cubicBezTo>
                  <a:cubicBezTo>
                    <a:pt x="368973" y="547420"/>
                    <a:pt x="362115" y="545039"/>
                    <a:pt x="362973" y="551325"/>
                  </a:cubicBezTo>
                  <a:cubicBezTo>
                    <a:pt x="372212" y="551706"/>
                    <a:pt x="369164" y="538371"/>
                    <a:pt x="377546" y="537800"/>
                  </a:cubicBezTo>
                  <a:cubicBezTo>
                    <a:pt x="377260" y="539800"/>
                    <a:pt x="380499" y="539609"/>
                    <a:pt x="380689" y="541229"/>
                  </a:cubicBezTo>
                  <a:cubicBezTo>
                    <a:pt x="380308" y="546086"/>
                    <a:pt x="379451" y="550373"/>
                    <a:pt x="375641" y="551420"/>
                  </a:cubicBezTo>
                  <a:cubicBezTo>
                    <a:pt x="375355" y="550182"/>
                    <a:pt x="376022" y="548372"/>
                    <a:pt x="374307" y="548182"/>
                  </a:cubicBezTo>
                  <a:cubicBezTo>
                    <a:pt x="372498" y="550849"/>
                    <a:pt x="371164" y="553992"/>
                    <a:pt x="367926" y="555135"/>
                  </a:cubicBezTo>
                  <a:cubicBezTo>
                    <a:pt x="370021" y="555516"/>
                    <a:pt x="372117" y="556088"/>
                    <a:pt x="371069" y="558564"/>
                  </a:cubicBezTo>
                  <a:cubicBezTo>
                    <a:pt x="376784" y="557897"/>
                    <a:pt x="381356" y="555992"/>
                    <a:pt x="386118" y="554278"/>
                  </a:cubicBezTo>
                  <a:cubicBezTo>
                    <a:pt x="382880" y="554849"/>
                    <a:pt x="385261" y="561517"/>
                    <a:pt x="381451" y="561422"/>
                  </a:cubicBezTo>
                  <a:cubicBezTo>
                    <a:pt x="378498" y="561326"/>
                    <a:pt x="372307" y="561803"/>
                    <a:pt x="369164" y="563993"/>
                  </a:cubicBezTo>
                  <a:cubicBezTo>
                    <a:pt x="366878" y="562184"/>
                    <a:pt x="364782" y="559707"/>
                    <a:pt x="363639" y="555802"/>
                  </a:cubicBezTo>
                  <a:cubicBezTo>
                    <a:pt x="362592" y="558755"/>
                    <a:pt x="358115" y="558278"/>
                    <a:pt x="359353" y="563422"/>
                  </a:cubicBezTo>
                  <a:cubicBezTo>
                    <a:pt x="363925" y="566470"/>
                    <a:pt x="370497" y="568184"/>
                    <a:pt x="369545" y="575233"/>
                  </a:cubicBezTo>
                  <a:cubicBezTo>
                    <a:pt x="372593" y="574280"/>
                    <a:pt x="374022" y="574376"/>
                    <a:pt x="374974" y="575138"/>
                  </a:cubicBezTo>
                  <a:cubicBezTo>
                    <a:pt x="375450" y="578852"/>
                    <a:pt x="376308" y="582281"/>
                    <a:pt x="374498" y="585329"/>
                  </a:cubicBezTo>
                  <a:cubicBezTo>
                    <a:pt x="371545" y="584853"/>
                    <a:pt x="370021" y="583329"/>
                    <a:pt x="368973" y="581615"/>
                  </a:cubicBezTo>
                  <a:cubicBezTo>
                    <a:pt x="368973" y="581615"/>
                    <a:pt x="369069" y="581615"/>
                    <a:pt x="369069" y="581615"/>
                  </a:cubicBezTo>
                  <a:cubicBezTo>
                    <a:pt x="368307" y="578852"/>
                    <a:pt x="367545" y="577138"/>
                    <a:pt x="366783" y="575804"/>
                  </a:cubicBezTo>
                  <a:cubicBezTo>
                    <a:pt x="366497" y="574947"/>
                    <a:pt x="366021" y="574090"/>
                    <a:pt x="365544" y="573423"/>
                  </a:cubicBezTo>
                  <a:cubicBezTo>
                    <a:pt x="365068" y="572185"/>
                    <a:pt x="364687" y="570851"/>
                    <a:pt x="364592" y="568661"/>
                  </a:cubicBezTo>
                  <a:cubicBezTo>
                    <a:pt x="361163" y="568946"/>
                    <a:pt x="358782" y="570185"/>
                    <a:pt x="356115" y="571232"/>
                  </a:cubicBezTo>
                  <a:cubicBezTo>
                    <a:pt x="356400" y="570566"/>
                    <a:pt x="356591" y="569899"/>
                    <a:pt x="356972" y="569423"/>
                  </a:cubicBezTo>
                  <a:cubicBezTo>
                    <a:pt x="355734" y="569232"/>
                    <a:pt x="354781" y="569327"/>
                    <a:pt x="354019" y="569613"/>
                  </a:cubicBezTo>
                  <a:cubicBezTo>
                    <a:pt x="355353" y="568280"/>
                    <a:pt x="356686" y="566946"/>
                    <a:pt x="357448" y="565041"/>
                  </a:cubicBezTo>
                  <a:cubicBezTo>
                    <a:pt x="348590" y="561803"/>
                    <a:pt x="342113" y="564470"/>
                    <a:pt x="339922" y="558088"/>
                  </a:cubicBezTo>
                  <a:cubicBezTo>
                    <a:pt x="339922" y="557802"/>
                    <a:pt x="340113" y="557421"/>
                    <a:pt x="340113" y="557135"/>
                  </a:cubicBezTo>
                  <a:cubicBezTo>
                    <a:pt x="343827" y="553992"/>
                    <a:pt x="342780" y="559517"/>
                    <a:pt x="348399" y="559136"/>
                  </a:cubicBezTo>
                  <a:close/>
                  <a:moveTo>
                    <a:pt x="345732" y="544753"/>
                  </a:moveTo>
                  <a:cubicBezTo>
                    <a:pt x="348971" y="550944"/>
                    <a:pt x="335922" y="549420"/>
                    <a:pt x="341446" y="552373"/>
                  </a:cubicBezTo>
                  <a:cubicBezTo>
                    <a:pt x="341160" y="553135"/>
                    <a:pt x="340398" y="553421"/>
                    <a:pt x="339541" y="553516"/>
                  </a:cubicBezTo>
                  <a:cubicBezTo>
                    <a:pt x="339446" y="552849"/>
                    <a:pt x="339541" y="551992"/>
                    <a:pt x="339351" y="551420"/>
                  </a:cubicBezTo>
                  <a:cubicBezTo>
                    <a:pt x="335826" y="553897"/>
                    <a:pt x="336874" y="551516"/>
                    <a:pt x="336398" y="549134"/>
                  </a:cubicBezTo>
                  <a:cubicBezTo>
                    <a:pt x="338208" y="546277"/>
                    <a:pt x="340398" y="543991"/>
                    <a:pt x="345732" y="544753"/>
                  </a:cubicBezTo>
                  <a:close/>
                  <a:moveTo>
                    <a:pt x="336493" y="545705"/>
                  </a:moveTo>
                  <a:cubicBezTo>
                    <a:pt x="330492" y="546563"/>
                    <a:pt x="330969" y="542848"/>
                    <a:pt x="327540" y="541895"/>
                  </a:cubicBezTo>
                  <a:cubicBezTo>
                    <a:pt x="329254" y="538371"/>
                    <a:pt x="339065" y="541133"/>
                    <a:pt x="336493" y="545705"/>
                  </a:cubicBezTo>
                  <a:close/>
                  <a:moveTo>
                    <a:pt x="258960" y="746492"/>
                  </a:moveTo>
                  <a:cubicBezTo>
                    <a:pt x="262008" y="746683"/>
                    <a:pt x="265056" y="746969"/>
                    <a:pt x="268104" y="747159"/>
                  </a:cubicBezTo>
                  <a:cubicBezTo>
                    <a:pt x="266675" y="752684"/>
                    <a:pt x="268770" y="753731"/>
                    <a:pt x="271723" y="753922"/>
                  </a:cubicBezTo>
                  <a:cubicBezTo>
                    <a:pt x="272009" y="754398"/>
                    <a:pt x="272295" y="754779"/>
                    <a:pt x="272485" y="755256"/>
                  </a:cubicBezTo>
                  <a:cubicBezTo>
                    <a:pt x="272485" y="754779"/>
                    <a:pt x="272580" y="754398"/>
                    <a:pt x="272676" y="754017"/>
                  </a:cubicBezTo>
                  <a:cubicBezTo>
                    <a:pt x="274581" y="754112"/>
                    <a:pt x="276771" y="753922"/>
                    <a:pt x="278581" y="754303"/>
                  </a:cubicBezTo>
                  <a:cubicBezTo>
                    <a:pt x="278581" y="754874"/>
                    <a:pt x="278867" y="755541"/>
                    <a:pt x="279629" y="756113"/>
                  </a:cubicBezTo>
                  <a:cubicBezTo>
                    <a:pt x="279534" y="755541"/>
                    <a:pt x="279534" y="755160"/>
                    <a:pt x="279629" y="754779"/>
                  </a:cubicBezTo>
                  <a:cubicBezTo>
                    <a:pt x="280772" y="755256"/>
                    <a:pt x="281724" y="756017"/>
                    <a:pt x="282105" y="757541"/>
                  </a:cubicBezTo>
                  <a:cubicBezTo>
                    <a:pt x="273342" y="756208"/>
                    <a:pt x="274390" y="756208"/>
                    <a:pt x="265627" y="756303"/>
                  </a:cubicBezTo>
                  <a:cubicBezTo>
                    <a:pt x="269342" y="748683"/>
                    <a:pt x="257912" y="752208"/>
                    <a:pt x="258960" y="746492"/>
                  </a:cubicBezTo>
                  <a:close/>
                  <a:moveTo>
                    <a:pt x="273819" y="770877"/>
                  </a:moveTo>
                  <a:cubicBezTo>
                    <a:pt x="271914" y="770019"/>
                    <a:pt x="272866" y="767447"/>
                    <a:pt x="272866" y="765352"/>
                  </a:cubicBezTo>
                  <a:cubicBezTo>
                    <a:pt x="274390" y="766019"/>
                    <a:pt x="275819" y="766781"/>
                    <a:pt x="277343" y="767447"/>
                  </a:cubicBezTo>
                  <a:cubicBezTo>
                    <a:pt x="276676" y="769162"/>
                    <a:pt x="276009" y="770877"/>
                    <a:pt x="273819" y="770877"/>
                  </a:cubicBezTo>
                  <a:close/>
                  <a:moveTo>
                    <a:pt x="286868" y="782783"/>
                  </a:moveTo>
                  <a:cubicBezTo>
                    <a:pt x="287344" y="782021"/>
                    <a:pt x="287725" y="781163"/>
                    <a:pt x="287725" y="780211"/>
                  </a:cubicBezTo>
                  <a:cubicBezTo>
                    <a:pt x="287154" y="779925"/>
                    <a:pt x="286582" y="779830"/>
                    <a:pt x="285915" y="779544"/>
                  </a:cubicBezTo>
                  <a:cubicBezTo>
                    <a:pt x="286677" y="779068"/>
                    <a:pt x="287535" y="778782"/>
                    <a:pt x="288868" y="778877"/>
                  </a:cubicBezTo>
                  <a:cubicBezTo>
                    <a:pt x="288773" y="780687"/>
                    <a:pt x="287820" y="781830"/>
                    <a:pt x="286868" y="782783"/>
                  </a:cubicBezTo>
                  <a:close/>
                  <a:moveTo>
                    <a:pt x="295726" y="772877"/>
                  </a:moveTo>
                  <a:cubicBezTo>
                    <a:pt x="302679" y="774115"/>
                    <a:pt x="304203" y="774401"/>
                    <a:pt x="308490" y="774401"/>
                  </a:cubicBezTo>
                  <a:cubicBezTo>
                    <a:pt x="309061" y="776115"/>
                    <a:pt x="310014" y="777544"/>
                    <a:pt x="311061" y="778782"/>
                  </a:cubicBezTo>
                  <a:cubicBezTo>
                    <a:pt x="302489" y="777449"/>
                    <a:pt x="296393" y="776591"/>
                    <a:pt x="295726" y="772877"/>
                  </a:cubicBezTo>
                  <a:close/>
                  <a:moveTo>
                    <a:pt x="342970" y="854887"/>
                  </a:moveTo>
                  <a:cubicBezTo>
                    <a:pt x="342970" y="854696"/>
                    <a:pt x="343065" y="854506"/>
                    <a:pt x="343065" y="854315"/>
                  </a:cubicBezTo>
                  <a:cubicBezTo>
                    <a:pt x="344970" y="854030"/>
                    <a:pt x="346875" y="853649"/>
                    <a:pt x="348495" y="853744"/>
                  </a:cubicBezTo>
                  <a:cubicBezTo>
                    <a:pt x="347161" y="854601"/>
                    <a:pt x="345351" y="854982"/>
                    <a:pt x="342970" y="854887"/>
                  </a:cubicBezTo>
                  <a:close/>
                  <a:moveTo>
                    <a:pt x="349733" y="864507"/>
                  </a:moveTo>
                  <a:cubicBezTo>
                    <a:pt x="349733" y="864793"/>
                    <a:pt x="349828" y="864888"/>
                    <a:pt x="349828" y="865174"/>
                  </a:cubicBezTo>
                  <a:cubicBezTo>
                    <a:pt x="349447" y="865079"/>
                    <a:pt x="349161" y="864983"/>
                    <a:pt x="348780" y="864793"/>
                  </a:cubicBezTo>
                  <a:cubicBezTo>
                    <a:pt x="349066" y="864698"/>
                    <a:pt x="349447" y="864602"/>
                    <a:pt x="349733" y="864507"/>
                  </a:cubicBezTo>
                  <a:close/>
                  <a:moveTo>
                    <a:pt x="349542" y="884891"/>
                  </a:moveTo>
                  <a:cubicBezTo>
                    <a:pt x="349638" y="883843"/>
                    <a:pt x="349828" y="882795"/>
                    <a:pt x="349923" y="881843"/>
                  </a:cubicBezTo>
                  <a:cubicBezTo>
                    <a:pt x="352019" y="881462"/>
                    <a:pt x="353829" y="881176"/>
                    <a:pt x="354876" y="882510"/>
                  </a:cubicBezTo>
                  <a:cubicBezTo>
                    <a:pt x="354876" y="882986"/>
                    <a:pt x="354876" y="883557"/>
                    <a:pt x="354972" y="884033"/>
                  </a:cubicBezTo>
                  <a:cubicBezTo>
                    <a:pt x="355067" y="883843"/>
                    <a:pt x="355257" y="883652"/>
                    <a:pt x="355353" y="883557"/>
                  </a:cubicBezTo>
                  <a:cubicBezTo>
                    <a:pt x="355448" y="883843"/>
                    <a:pt x="355543" y="884129"/>
                    <a:pt x="355638" y="884605"/>
                  </a:cubicBezTo>
                  <a:cubicBezTo>
                    <a:pt x="353067" y="882605"/>
                    <a:pt x="351257" y="882605"/>
                    <a:pt x="350019" y="885748"/>
                  </a:cubicBezTo>
                  <a:cubicBezTo>
                    <a:pt x="353733" y="886891"/>
                    <a:pt x="355638" y="888796"/>
                    <a:pt x="356686" y="891082"/>
                  </a:cubicBezTo>
                  <a:cubicBezTo>
                    <a:pt x="355638" y="891654"/>
                    <a:pt x="354591" y="892320"/>
                    <a:pt x="353638" y="893177"/>
                  </a:cubicBezTo>
                  <a:cubicBezTo>
                    <a:pt x="351447" y="888320"/>
                    <a:pt x="352209" y="892225"/>
                    <a:pt x="350971" y="886700"/>
                  </a:cubicBezTo>
                  <a:cubicBezTo>
                    <a:pt x="350685" y="887653"/>
                    <a:pt x="349733" y="887843"/>
                    <a:pt x="348685" y="887843"/>
                  </a:cubicBezTo>
                  <a:cubicBezTo>
                    <a:pt x="349352" y="887462"/>
                    <a:pt x="349828" y="886796"/>
                    <a:pt x="350019" y="885748"/>
                  </a:cubicBezTo>
                  <a:cubicBezTo>
                    <a:pt x="349733" y="885367"/>
                    <a:pt x="349257" y="885177"/>
                    <a:pt x="348876" y="884891"/>
                  </a:cubicBezTo>
                  <a:cubicBezTo>
                    <a:pt x="349161" y="884795"/>
                    <a:pt x="349257" y="884891"/>
                    <a:pt x="349542" y="884891"/>
                  </a:cubicBezTo>
                  <a:close/>
                  <a:moveTo>
                    <a:pt x="345161" y="896130"/>
                  </a:moveTo>
                  <a:cubicBezTo>
                    <a:pt x="350304" y="900131"/>
                    <a:pt x="343923" y="906322"/>
                    <a:pt x="337255" y="899845"/>
                  </a:cubicBezTo>
                  <a:cubicBezTo>
                    <a:pt x="340494" y="900321"/>
                    <a:pt x="342780" y="898226"/>
                    <a:pt x="345161" y="896130"/>
                  </a:cubicBezTo>
                  <a:close/>
                  <a:moveTo>
                    <a:pt x="333159" y="898226"/>
                  </a:moveTo>
                  <a:cubicBezTo>
                    <a:pt x="333921" y="898797"/>
                    <a:pt x="334683" y="899083"/>
                    <a:pt x="335350" y="899369"/>
                  </a:cubicBezTo>
                  <a:cubicBezTo>
                    <a:pt x="334969" y="899559"/>
                    <a:pt x="334683" y="899750"/>
                    <a:pt x="334398" y="899940"/>
                  </a:cubicBezTo>
                  <a:cubicBezTo>
                    <a:pt x="333921" y="899369"/>
                    <a:pt x="333445" y="898797"/>
                    <a:pt x="333159" y="898226"/>
                  </a:cubicBezTo>
                  <a:close/>
                  <a:moveTo>
                    <a:pt x="326111" y="926515"/>
                  </a:moveTo>
                  <a:cubicBezTo>
                    <a:pt x="325254" y="926610"/>
                    <a:pt x="324396" y="926515"/>
                    <a:pt x="323634" y="926324"/>
                  </a:cubicBezTo>
                  <a:cubicBezTo>
                    <a:pt x="324396" y="926324"/>
                    <a:pt x="325254" y="926420"/>
                    <a:pt x="326111" y="926515"/>
                  </a:cubicBezTo>
                  <a:close/>
                  <a:moveTo>
                    <a:pt x="321348" y="925086"/>
                  </a:moveTo>
                  <a:cubicBezTo>
                    <a:pt x="321063" y="924800"/>
                    <a:pt x="320682" y="924610"/>
                    <a:pt x="320396" y="924324"/>
                  </a:cubicBezTo>
                  <a:cubicBezTo>
                    <a:pt x="320301" y="925943"/>
                    <a:pt x="320872" y="927086"/>
                    <a:pt x="321539" y="928229"/>
                  </a:cubicBezTo>
                  <a:cubicBezTo>
                    <a:pt x="319920" y="927753"/>
                    <a:pt x="318015" y="927848"/>
                    <a:pt x="315538" y="928801"/>
                  </a:cubicBezTo>
                  <a:cubicBezTo>
                    <a:pt x="314395" y="924134"/>
                    <a:pt x="312109" y="920419"/>
                    <a:pt x="308966" y="917276"/>
                  </a:cubicBezTo>
                  <a:cubicBezTo>
                    <a:pt x="314776" y="918704"/>
                    <a:pt x="322206" y="918895"/>
                    <a:pt x="321348" y="925086"/>
                  </a:cubicBezTo>
                  <a:close/>
                  <a:moveTo>
                    <a:pt x="305442" y="915466"/>
                  </a:moveTo>
                  <a:cubicBezTo>
                    <a:pt x="304870" y="919466"/>
                    <a:pt x="299060" y="918133"/>
                    <a:pt x="294202" y="917752"/>
                  </a:cubicBezTo>
                  <a:cubicBezTo>
                    <a:pt x="295536" y="914133"/>
                    <a:pt x="301822" y="911846"/>
                    <a:pt x="305442" y="915466"/>
                  </a:cubicBezTo>
                  <a:close/>
                  <a:moveTo>
                    <a:pt x="268580" y="939564"/>
                  </a:moveTo>
                  <a:cubicBezTo>
                    <a:pt x="264008" y="945851"/>
                    <a:pt x="257531" y="946803"/>
                    <a:pt x="258293" y="954614"/>
                  </a:cubicBezTo>
                  <a:cubicBezTo>
                    <a:pt x="253435" y="954709"/>
                    <a:pt x="252387" y="951947"/>
                    <a:pt x="253245" y="947946"/>
                  </a:cubicBezTo>
                  <a:cubicBezTo>
                    <a:pt x="247720" y="946327"/>
                    <a:pt x="249435" y="952042"/>
                    <a:pt x="243815" y="950423"/>
                  </a:cubicBezTo>
                  <a:cubicBezTo>
                    <a:pt x="246196" y="945660"/>
                    <a:pt x="246101" y="945565"/>
                    <a:pt x="238671" y="945279"/>
                  </a:cubicBezTo>
                  <a:cubicBezTo>
                    <a:pt x="240005" y="941564"/>
                    <a:pt x="243434" y="939850"/>
                    <a:pt x="246577" y="938040"/>
                  </a:cubicBezTo>
                  <a:cubicBezTo>
                    <a:pt x="249720" y="937659"/>
                    <a:pt x="250006" y="939564"/>
                    <a:pt x="250006" y="941469"/>
                  </a:cubicBezTo>
                  <a:cubicBezTo>
                    <a:pt x="255531" y="939374"/>
                    <a:pt x="252673" y="935754"/>
                    <a:pt x="250673" y="932039"/>
                  </a:cubicBezTo>
                  <a:cubicBezTo>
                    <a:pt x="251149" y="928039"/>
                    <a:pt x="253816" y="926134"/>
                    <a:pt x="258483" y="926324"/>
                  </a:cubicBezTo>
                  <a:cubicBezTo>
                    <a:pt x="259150" y="929372"/>
                    <a:pt x="252387" y="932706"/>
                    <a:pt x="259912" y="932706"/>
                  </a:cubicBezTo>
                  <a:cubicBezTo>
                    <a:pt x="260579" y="936231"/>
                    <a:pt x="256197" y="934706"/>
                    <a:pt x="255912" y="937088"/>
                  </a:cubicBezTo>
                  <a:cubicBezTo>
                    <a:pt x="258007" y="941374"/>
                    <a:pt x="263817" y="940612"/>
                    <a:pt x="268580" y="939564"/>
                  </a:cubicBezTo>
                  <a:close/>
                  <a:moveTo>
                    <a:pt x="277819" y="940231"/>
                  </a:moveTo>
                  <a:cubicBezTo>
                    <a:pt x="277629" y="944993"/>
                    <a:pt x="271818" y="947851"/>
                    <a:pt x="268294" y="944231"/>
                  </a:cubicBezTo>
                  <a:cubicBezTo>
                    <a:pt x="269723" y="941279"/>
                    <a:pt x="273438" y="940421"/>
                    <a:pt x="277819" y="940231"/>
                  </a:cubicBezTo>
                  <a:close/>
                  <a:moveTo>
                    <a:pt x="250197" y="964996"/>
                  </a:moveTo>
                  <a:cubicBezTo>
                    <a:pt x="245244" y="965091"/>
                    <a:pt x="244291" y="962329"/>
                    <a:pt x="245148" y="958329"/>
                  </a:cubicBezTo>
                  <a:cubicBezTo>
                    <a:pt x="250006" y="958233"/>
                    <a:pt x="250959" y="960900"/>
                    <a:pt x="250197" y="964996"/>
                  </a:cubicBezTo>
                  <a:close/>
                  <a:moveTo>
                    <a:pt x="255531" y="911751"/>
                  </a:moveTo>
                  <a:cubicBezTo>
                    <a:pt x="255626" y="912894"/>
                    <a:pt x="255245" y="913942"/>
                    <a:pt x="254578" y="914894"/>
                  </a:cubicBezTo>
                  <a:cubicBezTo>
                    <a:pt x="254292" y="914513"/>
                    <a:pt x="254102" y="914037"/>
                    <a:pt x="254007" y="913275"/>
                  </a:cubicBezTo>
                  <a:cubicBezTo>
                    <a:pt x="254102" y="912323"/>
                    <a:pt x="254769" y="912037"/>
                    <a:pt x="255531" y="911751"/>
                  </a:cubicBezTo>
                  <a:close/>
                  <a:moveTo>
                    <a:pt x="247530" y="925372"/>
                  </a:moveTo>
                  <a:cubicBezTo>
                    <a:pt x="247720" y="932039"/>
                    <a:pt x="239529" y="926134"/>
                    <a:pt x="236385" y="926134"/>
                  </a:cubicBezTo>
                  <a:cubicBezTo>
                    <a:pt x="236862" y="922705"/>
                    <a:pt x="244196" y="926039"/>
                    <a:pt x="247530" y="925372"/>
                  </a:cubicBezTo>
                  <a:close/>
                  <a:moveTo>
                    <a:pt x="235147" y="903560"/>
                  </a:moveTo>
                  <a:cubicBezTo>
                    <a:pt x="234576" y="904131"/>
                    <a:pt x="234099" y="904417"/>
                    <a:pt x="233433" y="903655"/>
                  </a:cubicBezTo>
                  <a:cubicBezTo>
                    <a:pt x="234004" y="903560"/>
                    <a:pt x="234576" y="903560"/>
                    <a:pt x="235147" y="903560"/>
                  </a:cubicBezTo>
                  <a:close/>
                  <a:moveTo>
                    <a:pt x="241434" y="907560"/>
                  </a:moveTo>
                  <a:cubicBezTo>
                    <a:pt x="240195" y="906131"/>
                    <a:pt x="240291" y="905465"/>
                    <a:pt x="240576" y="904798"/>
                  </a:cubicBezTo>
                  <a:cubicBezTo>
                    <a:pt x="242100" y="905084"/>
                    <a:pt x="243720" y="905369"/>
                    <a:pt x="245529" y="905274"/>
                  </a:cubicBezTo>
                  <a:cubicBezTo>
                    <a:pt x="244863" y="906703"/>
                    <a:pt x="245148" y="909084"/>
                    <a:pt x="241434" y="907560"/>
                  </a:cubicBezTo>
                  <a:close/>
                  <a:moveTo>
                    <a:pt x="248482" y="907274"/>
                  </a:moveTo>
                  <a:cubicBezTo>
                    <a:pt x="248768" y="906703"/>
                    <a:pt x="249054" y="906036"/>
                    <a:pt x="248958" y="904988"/>
                  </a:cubicBezTo>
                  <a:cubicBezTo>
                    <a:pt x="248768" y="904893"/>
                    <a:pt x="248673" y="904893"/>
                    <a:pt x="248482" y="904893"/>
                  </a:cubicBezTo>
                  <a:cubicBezTo>
                    <a:pt x="248768" y="904798"/>
                    <a:pt x="248958" y="904798"/>
                    <a:pt x="249244" y="904798"/>
                  </a:cubicBezTo>
                  <a:cubicBezTo>
                    <a:pt x="249816" y="905750"/>
                    <a:pt x="249244" y="906608"/>
                    <a:pt x="248482" y="907274"/>
                  </a:cubicBezTo>
                  <a:close/>
                  <a:moveTo>
                    <a:pt x="247720" y="890701"/>
                  </a:moveTo>
                  <a:cubicBezTo>
                    <a:pt x="247434" y="891558"/>
                    <a:pt x="247339" y="892320"/>
                    <a:pt x="247149" y="893082"/>
                  </a:cubicBezTo>
                  <a:cubicBezTo>
                    <a:pt x="246101" y="892225"/>
                    <a:pt x="245244" y="891463"/>
                    <a:pt x="244482" y="890606"/>
                  </a:cubicBezTo>
                  <a:cubicBezTo>
                    <a:pt x="246006" y="889653"/>
                    <a:pt x="247244" y="888415"/>
                    <a:pt x="247720" y="890701"/>
                  </a:cubicBezTo>
                  <a:close/>
                  <a:moveTo>
                    <a:pt x="242481" y="893463"/>
                  </a:moveTo>
                  <a:cubicBezTo>
                    <a:pt x="242767" y="895559"/>
                    <a:pt x="245244" y="897845"/>
                    <a:pt x="247530" y="898226"/>
                  </a:cubicBezTo>
                  <a:cubicBezTo>
                    <a:pt x="247720" y="899273"/>
                    <a:pt x="248006" y="900321"/>
                    <a:pt x="248006" y="901464"/>
                  </a:cubicBezTo>
                  <a:cubicBezTo>
                    <a:pt x="241529" y="896892"/>
                    <a:pt x="249149" y="903369"/>
                    <a:pt x="244101" y="904036"/>
                  </a:cubicBezTo>
                  <a:cubicBezTo>
                    <a:pt x="241148" y="901274"/>
                    <a:pt x="239052" y="899464"/>
                    <a:pt x="237052" y="897749"/>
                  </a:cubicBezTo>
                  <a:cubicBezTo>
                    <a:pt x="238195" y="895749"/>
                    <a:pt x="239529" y="893749"/>
                    <a:pt x="242481" y="893463"/>
                  </a:cubicBezTo>
                  <a:close/>
                  <a:moveTo>
                    <a:pt x="212763" y="921181"/>
                  </a:moveTo>
                  <a:cubicBezTo>
                    <a:pt x="213716" y="917561"/>
                    <a:pt x="214478" y="913942"/>
                    <a:pt x="220574" y="915466"/>
                  </a:cubicBezTo>
                  <a:cubicBezTo>
                    <a:pt x="221431" y="920800"/>
                    <a:pt x="217050" y="920990"/>
                    <a:pt x="212763" y="921181"/>
                  </a:cubicBezTo>
                  <a:close/>
                  <a:moveTo>
                    <a:pt x="215240" y="913561"/>
                  </a:moveTo>
                  <a:cubicBezTo>
                    <a:pt x="216764" y="907751"/>
                    <a:pt x="218955" y="902607"/>
                    <a:pt x="227051" y="903369"/>
                  </a:cubicBezTo>
                  <a:cubicBezTo>
                    <a:pt x="219336" y="906512"/>
                    <a:pt x="222765" y="912418"/>
                    <a:pt x="215240" y="913561"/>
                  </a:cubicBezTo>
                  <a:close/>
                  <a:moveTo>
                    <a:pt x="227813" y="896130"/>
                  </a:moveTo>
                  <a:cubicBezTo>
                    <a:pt x="228003" y="897749"/>
                    <a:pt x="228194" y="899369"/>
                    <a:pt x="228289" y="901083"/>
                  </a:cubicBezTo>
                  <a:cubicBezTo>
                    <a:pt x="227908" y="901274"/>
                    <a:pt x="227527" y="901560"/>
                    <a:pt x="227146" y="901750"/>
                  </a:cubicBezTo>
                  <a:cubicBezTo>
                    <a:pt x="223622" y="898416"/>
                    <a:pt x="225527" y="897273"/>
                    <a:pt x="227813" y="896130"/>
                  </a:cubicBezTo>
                  <a:close/>
                  <a:moveTo>
                    <a:pt x="224479" y="963091"/>
                  </a:moveTo>
                  <a:cubicBezTo>
                    <a:pt x="222574" y="956709"/>
                    <a:pt x="211716" y="959948"/>
                    <a:pt x="206858" y="955090"/>
                  </a:cubicBezTo>
                  <a:cubicBezTo>
                    <a:pt x="207239" y="954423"/>
                    <a:pt x="207620" y="953852"/>
                    <a:pt x="208191" y="953375"/>
                  </a:cubicBezTo>
                  <a:cubicBezTo>
                    <a:pt x="207144" y="952994"/>
                    <a:pt x="206286" y="953090"/>
                    <a:pt x="205524" y="953090"/>
                  </a:cubicBezTo>
                  <a:cubicBezTo>
                    <a:pt x="205334" y="952804"/>
                    <a:pt x="205143" y="952518"/>
                    <a:pt x="204953" y="952137"/>
                  </a:cubicBezTo>
                  <a:cubicBezTo>
                    <a:pt x="212097" y="954137"/>
                    <a:pt x="210001" y="946994"/>
                    <a:pt x="218002" y="949946"/>
                  </a:cubicBezTo>
                  <a:cubicBezTo>
                    <a:pt x="211049" y="956233"/>
                    <a:pt x="232385" y="953756"/>
                    <a:pt x="224479" y="963091"/>
                  </a:cubicBezTo>
                  <a:close/>
                  <a:moveTo>
                    <a:pt x="226670" y="958519"/>
                  </a:moveTo>
                  <a:cubicBezTo>
                    <a:pt x="229623" y="953566"/>
                    <a:pt x="234957" y="951089"/>
                    <a:pt x="242005" y="950232"/>
                  </a:cubicBezTo>
                  <a:cubicBezTo>
                    <a:pt x="240386" y="954995"/>
                    <a:pt x="240481" y="953090"/>
                    <a:pt x="241434" y="958043"/>
                  </a:cubicBezTo>
                  <a:cubicBezTo>
                    <a:pt x="235719" y="956900"/>
                    <a:pt x="233147" y="958805"/>
                    <a:pt x="233623" y="963758"/>
                  </a:cubicBezTo>
                  <a:cubicBezTo>
                    <a:pt x="229908" y="963091"/>
                    <a:pt x="230289" y="959281"/>
                    <a:pt x="226670" y="958519"/>
                  </a:cubicBezTo>
                  <a:close/>
                  <a:moveTo>
                    <a:pt x="238481" y="991094"/>
                  </a:moveTo>
                  <a:cubicBezTo>
                    <a:pt x="237528" y="990428"/>
                    <a:pt x="236957" y="989475"/>
                    <a:pt x="237433" y="987856"/>
                  </a:cubicBezTo>
                  <a:cubicBezTo>
                    <a:pt x="236766" y="987761"/>
                    <a:pt x="236100" y="987665"/>
                    <a:pt x="235433" y="987570"/>
                  </a:cubicBezTo>
                  <a:cubicBezTo>
                    <a:pt x="236862" y="986713"/>
                    <a:pt x="238576" y="986141"/>
                    <a:pt x="241148" y="986427"/>
                  </a:cubicBezTo>
                  <a:cubicBezTo>
                    <a:pt x="240291" y="988046"/>
                    <a:pt x="239529" y="989666"/>
                    <a:pt x="238481" y="991094"/>
                  </a:cubicBezTo>
                  <a:close/>
                  <a:moveTo>
                    <a:pt x="238005" y="979855"/>
                  </a:moveTo>
                  <a:cubicBezTo>
                    <a:pt x="241148" y="974235"/>
                    <a:pt x="242672" y="974426"/>
                    <a:pt x="238767" y="968901"/>
                  </a:cubicBezTo>
                  <a:cubicBezTo>
                    <a:pt x="246101" y="971854"/>
                    <a:pt x="256483" y="966234"/>
                    <a:pt x="260007" y="956328"/>
                  </a:cubicBezTo>
                  <a:cubicBezTo>
                    <a:pt x="267723" y="959186"/>
                    <a:pt x="256864" y="966425"/>
                    <a:pt x="268485" y="966425"/>
                  </a:cubicBezTo>
                  <a:cubicBezTo>
                    <a:pt x="259341" y="967758"/>
                    <a:pt x="245910" y="972521"/>
                    <a:pt x="238005" y="979855"/>
                  </a:cubicBezTo>
                  <a:close/>
                  <a:moveTo>
                    <a:pt x="283248" y="965853"/>
                  </a:moveTo>
                  <a:cubicBezTo>
                    <a:pt x="281629" y="964043"/>
                    <a:pt x="276486" y="964901"/>
                    <a:pt x="278105" y="960710"/>
                  </a:cubicBezTo>
                  <a:cubicBezTo>
                    <a:pt x="275533" y="960995"/>
                    <a:pt x="276295" y="964520"/>
                    <a:pt x="275819" y="966806"/>
                  </a:cubicBezTo>
                  <a:cubicBezTo>
                    <a:pt x="274295" y="965472"/>
                    <a:pt x="271818" y="964806"/>
                    <a:pt x="268675" y="964710"/>
                  </a:cubicBezTo>
                  <a:cubicBezTo>
                    <a:pt x="270961" y="957947"/>
                    <a:pt x="269247" y="960614"/>
                    <a:pt x="267532" y="955185"/>
                  </a:cubicBezTo>
                  <a:cubicBezTo>
                    <a:pt x="275247" y="955947"/>
                    <a:pt x="279819" y="958995"/>
                    <a:pt x="283534" y="962710"/>
                  </a:cubicBezTo>
                  <a:cubicBezTo>
                    <a:pt x="287916" y="962519"/>
                    <a:pt x="287344" y="957566"/>
                    <a:pt x="293059" y="958710"/>
                  </a:cubicBezTo>
                  <a:cubicBezTo>
                    <a:pt x="291916" y="963186"/>
                    <a:pt x="284868" y="961853"/>
                    <a:pt x="283248" y="965853"/>
                  </a:cubicBezTo>
                  <a:close/>
                  <a:moveTo>
                    <a:pt x="296107" y="941564"/>
                  </a:moveTo>
                  <a:cubicBezTo>
                    <a:pt x="294012" y="940993"/>
                    <a:pt x="291440" y="932325"/>
                    <a:pt x="290678" y="939564"/>
                  </a:cubicBezTo>
                  <a:cubicBezTo>
                    <a:pt x="286963" y="938421"/>
                    <a:pt x="286963" y="936802"/>
                    <a:pt x="289154" y="934706"/>
                  </a:cubicBezTo>
                  <a:cubicBezTo>
                    <a:pt x="286487" y="935373"/>
                    <a:pt x="279819" y="932135"/>
                    <a:pt x="279819" y="935564"/>
                  </a:cubicBezTo>
                  <a:cubicBezTo>
                    <a:pt x="271818" y="929944"/>
                    <a:pt x="280581" y="925181"/>
                    <a:pt x="269532" y="925372"/>
                  </a:cubicBezTo>
                  <a:cubicBezTo>
                    <a:pt x="270580" y="924229"/>
                    <a:pt x="271628" y="922991"/>
                    <a:pt x="271723" y="920800"/>
                  </a:cubicBezTo>
                  <a:cubicBezTo>
                    <a:pt x="280867" y="921467"/>
                    <a:pt x="280105" y="932230"/>
                    <a:pt x="289630" y="928420"/>
                  </a:cubicBezTo>
                  <a:cubicBezTo>
                    <a:pt x="289725" y="934230"/>
                    <a:pt x="301917" y="936326"/>
                    <a:pt x="296107" y="941564"/>
                  </a:cubicBezTo>
                  <a:close/>
                  <a:moveTo>
                    <a:pt x="284677" y="921848"/>
                  </a:moveTo>
                  <a:cubicBezTo>
                    <a:pt x="290202" y="913561"/>
                    <a:pt x="302489" y="923753"/>
                    <a:pt x="306204" y="929754"/>
                  </a:cubicBezTo>
                  <a:cubicBezTo>
                    <a:pt x="294774" y="929182"/>
                    <a:pt x="295917" y="918514"/>
                    <a:pt x="284677" y="921848"/>
                  </a:cubicBezTo>
                  <a:close/>
                  <a:moveTo>
                    <a:pt x="301536" y="943565"/>
                  </a:moveTo>
                  <a:cubicBezTo>
                    <a:pt x="305156" y="944708"/>
                    <a:pt x="304775" y="948613"/>
                    <a:pt x="308680" y="945660"/>
                  </a:cubicBezTo>
                  <a:cubicBezTo>
                    <a:pt x="312776" y="944612"/>
                    <a:pt x="308775" y="935564"/>
                    <a:pt x="313157" y="934897"/>
                  </a:cubicBezTo>
                  <a:cubicBezTo>
                    <a:pt x="315157" y="935087"/>
                    <a:pt x="317253" y="936231"/>
                    <a:pt x="319539" y="937278"/>
                  </a:cubicBezTo>
                  <a:cubicBezTo>
                    <a:pt x="315919" y="939755"/>
                    <a:pt x="315252" y="945374"/>
                    <a:pt x="314681" y="951185"/>
                  </a:cubicBezTo>
                  <a:cubicBezTo>
                    <a:pt x="314300" y="951089"/>
                    <a:pt x="314205" y="951089"/>
                    <a:pt x="313824" y="951089"/>
                  </a:cubicBezTo>
                  <a:cubicBezTo>
                    <a:pt x="313919" y="950518"/>
                    <a:pt x="314014" y="949851"/>
                    <a:pt x="313919" y="949089"/>
                  </a:cubicBezTo>
                  <a:cubicBezTo>
                    <a:pt x="310395" y="949185"/>
                    <a:pt x="310014" y="946994"/>
                    <a:pt x="306680" y="946994"/>
                  </a:cubicBezTo>
                  <a:cubicBezTo>
                    <a:pt x="306013" y="948422"/>
                    <a:pt x="305632" y="950137"/>
                    <a:pt x="305061" y="951566"/>
                  </a:cubicBezTo>
                  <a:cubicBezTo>
                    <a:pt x="304584" y="951470"/>
                    <a:pt x="304299" y="951566"/>
                    <a:pt x="303822" y="951375"/>
                  </a:cubicBezTo>
                  <a:cubicBezTo>
                    <a:pt x="303822" y="949565"/>
                    <a:pt x="304775" y="947089"/>
                    <a:pt x="302679" y="946613"/>
                  </a:cubicBezTo>
                  <a:cubicBezTo>
                    <a:pt x="298869" y="949375"/>
                    <a:pt x="301441" y="951089"/>
                    <a:pt x="304299" y="952899"/>
                  </a:cubicBezTo>
                  <a:cubicBezTo>
                    <a:pt x="303822" y="953566"/>
                    <a:pt x="303251" y="954233"/>
                    <a:pt x="302394" y="954518"/>
                  </a:cubicBezTo>
                  <a:cubicBezTo>
                    <a:pt x="297726" y="952423"/>
                    <a:pt x="299250" y="946708"/>
                    <a:pt x="301536" y="943565"/>
                  </a:cubicBezTo>
                  <a:close/>
                  <a:moveTo>
                    <a:pt x="320586" y="961281"/>
                  </a:moveTo>
                  <a:cubicBezTo>
                    <a:pt x="321348" y="961472"/>
                    <a:pt x="321729" y="961853"/>
                    <a:pt x="321825" y="962329"/>
                  </a:cubicBezTo>
                  <a:cubicBezTo>
                    <a:pt x="319348" y="962043"/>
                    <a:pt x="317157" y="962043"/>
                    <a:pt x="315252" y="962329"/>
                  </a:cubicBezTo>
                  <a:cubicBezTo>
                    <a:pt x="315729" y="961091"/>
                    <a:pt x="316300" y="959948"/>
                    <a:pt x="317253" y="959281"/>
                  </a:cubicBezTo>
                  <a:cubicBezTo>
                    <a:pt x="314109" y="957471"/>
                    <a:pt x="310680" y="963091"/>
                    <a:pt x="310204" y="958424"/>
                  </a:cubicBezTo>
                  <a:cubicBezTo>
                    <a:pt x="314300" y="954233"/>
                    <a:pt x="317348" y="954137"/>
                    <a:pt x="318586" y="950232"/>
                  </a:cubicBezTo>
                  <a:cubicBezTo>
                    <a:pt x="317824" y="953471"/>
                    <a:pt x="319348" y="955185"/>
                    <a:pt x="323253" y="955471"/>
                  </a:cubicBezTo>
                  <a:cubicBezTo>
                    <a:pt x="323920" y="954233"/>
                    <a:pt x="324492" y="953375"/>
                    <a:pt x="325158" y="952518"/>
                  </a:cubicBezTo>
                  <a:cubicBezTo>
                    <a:pt x="326778" y="953947"/>
                    <a:pt x="327349" y="956233"/>
                    <a:pt x="330207" y="956804"/>
                  </a:cubicBezTo>
                  <a:cubicBezTo>
                    <a:pt x="329159" y="951852"/>
                    <a:pt x="335445" y="954137"/>
                    <a:pt x="334493" y="949280"/>
                  </a:cubicBezTo>
                  <a:cubicBezTo>
                    <a:pt x="333350" y="948994"/>
                    <a:pt x="332683" y="948422"/>
                    <a:pt x="332112" y="947851"/>
                  </a:cubicBezTo>
                  <a:cubicBezTo>
                    <a:pt x="335160" y="946994"/>
                    <a:pt x="338493" y="946232"/>
                    <a:pt x="342684" y="943279"/>
                  </a:cubicBezTo>
                  <a:cubicBezTo>
                    <a:pt x="342018" y="946803"/>
                    <a:pt x="341446" y="950327"/>
                    <a:pt x="338017" y="951089"/>
                  </a:cubicBezTo>
                  <a:cubicBezTo>
                    <a:pt x="343637" y="953375"/>
                    <a:pt x="342684" y="948994"/>
                    <a:pt x="345542" y="948518"/>
                  </a:cubicBezTo>
                  <a:cubicBezTo>
                    <a:pt x="349923" y="950899"/>
                    <a:pt x="341922" y="952994"/>
                    <a:pt x="346971" y="954899"/>
                  </a:cubicBezTo>
                  <a:cubicBezTo>
                    <a:pt x="350876" y="946422"/>
                    <a:pt x="353638" y="955852"/>
                    <a:pt x="361830" y="952899"/>
                  </a:cubicBezTo>
                  <a:cubicBezTo>
                    <a:pt x="364211" y="950327"/>
                    <a:pt x="362496" y="948613"/>
                    <a:pt x="362592" y="947089"/>
                  </a:cubicBezTo>
                  <a:cubicBezTo>
                    <a:pt x="363258" y="947089"/>
                    <a:pt x="363925" y="947184"/>
                    <a:pt x="364592" y="947184"/>
                  </a:cubicBezTo>
                  <a:cubicBezTo>
                    <a:pt x="365259" y="948422"/>
                    <a:pt x="366783" y="949185"/>
                    <a:pt x="367449" y="950423"/>
                  </a:cubicBezTo>
                  <a:cubicBezTo>
                    <a:pt x="364973" y="951280"/>
                    <a:pt x="362687" y="952518"/>
                    <a:pt x="361639" y="954995"/>
                  </a:cubicBezTo>
                  <a:cubicBezTo>
                    <a:pt x="359544" y="954614"/>
                    <a:pt x="357162" y="954233"/>
                    <a:pt x="354210" y="955471"/>
                  </a:cubicBezTo>
                  <a:cubicBezTo>
                    <a:pt x="350876" y="961853"/>
                    <a:pt x="364401" y="955852"/>
                    <a:pt x="361068" y="962329"/>
                  </a:cubicBezTo>
                  <a:cubicBezTo>
                    <a:pt x="359829" y="962519"/>
                    <a:pt x="358782" y="962519"/>
                    <a:pt x="357734" y="962615"/>
                  </a:cubicBezTo>
                  <a:cubicBezTo>
                    <a:pt x="357829" y="961948"/>
                    <a:pt x="357543" y="961472"/>
                    <a:pt x="356686" y="961281"/>
                  </a:cubicBezTo>
                  <a:cubicBezTo>
                    <a:pt x="354400" y="961281"/>
                    <a:pt x="352019" y="961377"/>
                    <a:pt x="349257" y="962138"/>
                  </a:cubicBezTo>
                  <a:cubicBezTo>
                    <a:pt x="347256" y="961662"/>
                    <a:pt x="345351" y="960995"/>
                    <a:pt x="343827" y="960329"/>
                  </a:cubicBezTo>
                  <a:cubicBezTo>
                    <a:pt x="342875" y="956328"/>
                    <a:pt x="340875" y="952994"/>
                    <a:pt x="336493" y="951089"/>
                  </a:cubicBezTo>
                  <a:cubicBezTo>
                    <a:pt x="336207" y="954899"/>
                    <a:pt x="334779" y="956423"/>
                    <a:pt x="332874" y="957090"/>
                  </a:cubicBezTo>
                  <a:cubicBezTo>
                    <a:pt x="332493" y="957090"/>
                    <a:pt x="332302" y="956995"/>
                    <a:pt x="331921" y="956995"/>
                  </a:cubicBezTo>
                  <a:cubicBezTo>
                    <a:pt x="331921" y="957185"/>
                    <a:pt x="331921" y="957185"/>
                    <a:pt x="331921" y="957376"/>
                  </a:cubicBezTo>
                  <a:cubicBezTo>
                    <a:pt x="328397" y="957947"/>
                    <a:pt x="323920" y="957185"/>
                    <a:pt x="320586" y="961281"/>
                  </a:cubicBezTo>
                  <a:close/>
                  <a:moveTo>
                    <a:pt x="325254" y="981474"/>
                  </a:moveTo>
                  <a:cubicBezTo>
                    <a:pt x="324206" y="979855"/>
                    <a:pt x="322968" y="979188"/>
                    <a:pt x="324206" y="976712"/>
                  </a:cubicBezTo>
                  <a:cubicBezTo>
                    <a:pt x="324587" y="978236"/>
                    <a:pt x="325635" y="979283"/>
                    <a:pt x="327063" y="978998"/>
                  </a:cubicBezTo>
                  <a:cubicBezTo>
                    <a:pt x="326301" y="979855"/>
                    <a:pt x="325730" y="980617"/>
                    <a:pt x="325254" y="981474"/>
                  </a:cubicBezTo>
                  <a:close/>
                  <a:moveTo>
                    <a:pt x="327159" y="1015955"/>
                  </a:moveTo>
                  <a:cubicBezTo>
                    <a:pt x="328968" y="1016145"/>
                    <a:pt x="330683" y="1016431"/>
                    <a:pt x="332493" y="1016621"/>
                  </a:cubicBezTo>
                  <a:cubicBezTo>
                    <a:pt x="329730" y="1022622"/>
                    <a:pt x="331540" y="1021860"/>
                    <a:pt x="332588" y="1026432"/>
                  </a:cubicBezTo>
                  <a:cubicBezTo>
                    <a:pt x="331921" y="1026337"/>
                    <a:pt x="331350" y="1026146"/>
                    <a:pt x="330492" y="1026146"/>
                  </a:cubicBezTo>
                  <a:cubicBezTo>
                    <a:pt x="330492" y="1026527"/>
                    <a:pt x="330492" y="1026813"/>
                    <a:pt x="330492" y="1027194"/>
                  </a:cubicBezTo>
                  <a:cubicBezTo>
                    <a:pt x="328492" y="1026718"/>
                    <a:pt x="327635" y="1025575"/>
                    <a:pt x="325920" y="1025004"/>
                  </a:cubicBezTo>
                  <a:cubicBezTo>
                    <a:pt x="329730" y="1022622"/>
                    <a:pt x="327254" y="1019479"/>
                    <a:pt x="327159" y="1015955"/>
                  </a:cubicBezTo>
                  <a:close/>
                  <a:moveTo>
                    <a:pt x="317729" y="1043958"/>
                  </a:moveTo>
                  <a:cubicBezTo>
                    <a:pt x="313728" y="1043577"/>
                    <a:pt x="316014" y="1026146"/>
                    <a:pt x="323634" y="1027766"/>
                  </a:cubicBezTo>
                  <a:cubicBezTo>
                    <a:pt x="323920" y="1033385"/>
                    <a:pt x="319158" y="1035671"/>
                    <a:pt x="321253" y="1044339"/>
                  </a:cubicBezTo>
                  <a:cubicBezTo>
                    <a:pt x="323063" y="1043482"/>
                    <a:pt x="324301" y="1041958"/>
                    <a:pt x="325444" y="1040243"/>
                  </a:cubicBezTo>
                  <a:cubicBezTo>
                    <a:pt x="327159" y="1040815"/>
                    <a:pt x="326873" y="1042815"/>
                    <a:pt x="326587" y="1044720"/>
                  </a:cubicBezTo>
                  <a:cubicBezTo>
                    <a:pt x="326206" y="1044720"/>
                    <a:pt x="325825" y="1044625"/>
                    <a:pt x="325349" y="1044625"/>
                  </a:cubicBezTo>
                  <a:cubicBezTo>
                    <a:pt x="325539" y="1045292"/>
                    <a:pt x="325635" y="1045958"/>
                    <a:pt x="325730" y="1046625"/>
                  </a:cubicBezTo>
                  <a:cubicBezTo>
                    <a:pt x="319062" y="1048244"/>
                    <a:pt x="319824" y="1036624"/>
                    <a:pt x="317729" y="1043958"/>
                  </a:cubicBezTo>
                  <a:close/>
                  <a:moveTo>
                    <a:pt x="329635" y="1047006"/>
                  </a:moveTo>
                  <a:cubicBezTo>
                    <a:pt x="329730" y="1047006"/>
                    <a:pt x="329826" y="1047006"/>
                    <a:pt x="330016" y="1047006"/>
                  </a:cubicBezTo>
                  <a:cubicBezTo>
                    <a:pt x="329826" y="1047578"/>
                    <a:pt x="329826" y="1048054"/>
                    <a:pt x="329921" y="1048435"/>
                  </a:cubicBezTo>
                  <a:cubicBezTo>
                    <a:pt x="329730" y="1047959"/>
                    <a:pt x="329540" y="1047483"/>
                    <a:pt x="329635" y="1047006"/>
                  </a:cubicBezTo>
                  <a:close/>
                  <a:moveTo>
                    <a:pt x="313443" y="1061865"/>
                  </a:moveTo>
                  <a:cubicBezTo>
                    <a:pt x="317538" y="1064723"/>
                    <a:pt x="316872" y="1070723"/>
                    <a:pt x="321634" y="1073105"/>
                  </a:cubicBezTo>
                  <a:cubicBezTo>
                    <a:pt x="321920" y="1074343"/>
                    <a:pt x="322682" y="1075772"/>
                    <a:pt x="323825" y="1077200"/>
                  </a:cubicBezTo>
                  <a:cubicBezTo>
                    <a:pt x="323730" y="1077677"/>
                    <a:pt x="323730" y="1078058"/>
                    <a:pt x="323634" y="1078534"/>
                  </a:cubicBezTo>
                  <a:cubicBezTo>
                    <a:pt x="317634" y="1074724"/>
                    <a:pt x="310299" y="1071676"/>
                    <a:pt x="313443" y="1061865"/>
                  </a:cubicBezTo>
                  <a:close/>
                  <a:moveTo>
                    <a:pt x="340875" y="1083773"/>
                  </a:moveTo>
                  <a:cubicBezTo>
                    <a:pt x="341351" y="1079296"/>
                    <a:pt x="334588" y="1079582"/>
                    <a:pt x="336874" y="1074057"/>
                  </a:cubicBezTo>
                  <a:cubicBezTo>
                    <a:pt x="334207" y="1075010"/>
                    <a:pt x="332207" y="1076915"/>
                    <a:pt x="330873" y="1079201"/>
                  </a:cubicBezTo>
                  <a:cubicBezTo>
                    <a:pt x="329254" y="1077582"/>
                    <a:pt x="328111" y="1075486"/>
                    <a:pt x="326016" y="1074152"/>
                  </a:cubicBezTo>
                  <a:cubicBezTo>
                    <a:pt x="325444" y="1071867"/>
                    <a:pt x="325539" y="1070247"/>
                    <a:pt x="328397" y="1069866"/>
                  </a:cubicBezTo>
                  <a:cubicBezTo>
                    <a:pt x="327349" y="1076724"/>
                    <a:pt x="333255" y="1067771"/>
                    <a:pt x="335922" y="1067675"/>
                  </a:cubicBezTo>
                  <a:cubicBezTo>
                    <a:pt x="336207" y="1068819"/>
                    <a:pt x="336684" y="1069390"/>
                    <a:pt x="337065" y="1069676"/>
                  </a:cubicBezTo>
                  <a:cubicBezTo>
                    <a:pt x="336779" y="1069961"/>
                    <a:pt x="336588" y="1070247"/>
                    <a:pt x="336303" y="1070628"/>
                  </a:cubicBezTo>
                  <a:cubicBezTo>
                    <a:pt x="338779" y="1070819"/>
                    <a:pt x="340779" y="1071105"/>
                    <a:pt x="342494" y="1071486"/>
                  </a:cubicBezTo>
                  <a:cubicBezTo>
                    <a:pt x="342494" y="1071486"/>
                    <a:pt x="342494" y="1071486"/>
                    <a:pt x="342589" y="1071581"/>
                  </a:cubicBezTo>
                  <a:cubicBezTo>
                    <a:pt x="336398" y="1075772"/>
                    <a:pt x="346018" y="1077486"/>
                    <a:pt x="344589" y="1082630"/>
                  </a:cubicBezTo>
                  <a:cubicBezTo>
                    <a:pt x="342875" y="1082439"/>
                    <a:pt x="342399" y="1083677"/>
                    <a:pt x="340875" y="1083773"/>
                  </a:cubicBezTo>
                  <a:close/>
                  <a:moveTo>
                    <a:pt x="349257" y="1089773"/>
                  </a:moveTo>
                  <a:cubicBezTo>
                    <a:pt x="347066" y="1088821"/>
                    <a:pt x="343827" y="1091393"/>
                    <a:pt x="343827" y="1088726"/>
                  </a:cubicBezTo>
                  <a:cubicBezTo>
                    <a:pt x="347066" y="1085392"/>
                    <a:pt x="348590" y="1078534"/>
                    <a:pt x="350590" y="1073676"/>
                  </a:cubicBezTo>
                  <a:cubicBezTo>
                    <a:pt x="352686" y="1074057"/>
                    <a:pt x="355067" y="1074343"/>
                    <a:pt x="358305" y="1073962"/>
                  </a:cubicBezTo>
                  <a:cubicBezTo>
                    <a:pt x="358591" y="1072438"/>
                    <a:pt x="359258" y="1071390"/>
                    <a:pt x="360210" y="1070533"/>
                  </a:cubicBezTo>
                  <a:cubicBezTo>
                    <a:pt x="360877" y="1071105"/>
                    <a:pt x="361639" y="1071867"/>
                    <a:pt x="362401" y="1072629"/>
                  </a:cubicBezTo>
                  <a:cubicBezTo>
                    <a:pt x="358972" y="1075200"/>
                    <a:pt x="354019" y="1076058"/>
                    <a:pt x="352209" y="1080534"/>
                  </a:cubicBezTo>
                  <a:cubicBezTo>
                    <a:pt x="353638" y="1081201"/>
                    <a:pt x="354400" y="1082535"/>
                    <a:pt x="354781" y="1083963"/>
                  </a:cubicBezTo>
                  <a:cubicBezTo>
                    <a:pt x="354305" y="1084630"/>
                    <a:pt x="353829" y="1085297"/>
                    <a:pt x="353733" y="1086154"/>
                  </a:cubicBezTo>
                  <a:cubicBezTo>
                    <a:pt x="354019" y="1086440"/>
                    <a:pt x="354495" y="1086535"/>
                    <a:pt x="354781" y="1086725"/>
                  </a:cubicBezTo>
                  <a:cubicBezTo>
                    <a:pt x="354495" y="1087869"/>
                    <a:pt x="353924" y="1089011"/>
                    <a:pt x="352686" y="1089773"/>
                  </a:cubicBezTo>
                  <a:cubicBezTo>
                    <a:pt x="356019" y="1090440"/>
                    <a:pt x="357067" y="1089202"/>
                    <a:pt x="357543" y="1087583"/>
                  </a:cubicBezTo>
                  <a:cubicBezTo>
                    <a:pt x="358972" y="1087678"/>
                    <a:pt x="360401" y="1087392"/>
                    <a:pt x="361449" y="1086630"/>
                  </a:cubicBezTo>
                  <a:cubicBezTo>
                    <a:pt x="362115" y="1089297"/>
                    <a:pt x="361449" y="1092250"/>
                    <a:pt x="361925" y="1095488"/>
                  </a:cubicBezTo>
                  <a:cubicBezTo>
                    <a:pt x="358782" y="1093774"/>
                    <a:pt x="354686" y="1090155"/>
                    <a:pt x="349257" y="1089773"/>
                  </a:cubicBezTo>
                  <a:close/>
                  <a:moveTo>
                    <a:pt x="362592" y="1084916"/>
                  </a:moveTo>
                  <a:cubicBezTo>
                    <a:pt x="362782" y="1084535"/>
                    <a:pt x="363068" y="1084249"/>
                    <a:pt x="363068" y="1083677"/>
                  </a:cubicBezTo>
                  <a:cubicBezTo>
                    <a:pt x="362592" y="1083201"/>
                    <a:pt x="362020" y="1083011"/>
                    <a:pt x="361449" y="1082725"/>
                  </a:cubicBezTo>
                  <a:cubicBezTo>
                    <a:pt x="359353" y="1076058"/>
                    <a:pt x="369450" y="1073581"/>
                    <a:pt x="369450" y="1068247"/>
                  </a:cubicBezTo>
                  <a:cubicBezTo>
                    <a:pt x="376212" y="1068628"/>
                    <a:pt x="384499" y="1071295"/>
                    <a:pt x="389738" y="1073010"/>
                  </a:cubicBezTo>
                  <a:cubicBezTo>
                    <a:pt x="389452" y="1069295"/>
                    <a:pt x="390500" y="1067009"/>
                    <a:pt x="392119" y="1065294"/>
                  </a:cubicBezTo>
                  <a:cubicBezTo>
                    <a:pt x="387833" y="1064056"/>
                    <a:pt x="383928" y="1062437"/>
                    <a:pt x="377546" y="1062627"/>
                  </a:cubicBezTo>
                  <a:cubicBezTo>
                    <a:pt x="379927" y="1056912"/>
                    <a:pt x="373355" y="1057865"/>
                    <a:pt x="374593" y="1053007"/>
                  </a:cubicBezTo>
                  <a:cubicBezTo>
                    <a:pt x="383832" y="1054531"/>
                    <a:pt x="374974" y="1048244"/>
                    <a:pt x="382499" y="1045673"/>
                  </a:cubicBezTo>
                  <a:cubicBezTo>
                    <a:pt x="382404" y="1046911"/>
                    <a:pt x="383261" y="1048911"/>
                    <a:pt x="383737" y="1050911"/>
                  </a:cubicBezTo>
                  <a:cubicBezTo>
                    <a:pt x="380689" y="1051578"/>
                    <a:pt x="379165" y="1054817"/>
                    <a:pt x="380118" y="1057198"/>
                  </a:cubicBezTo>
                  <a:cubicBezTo>
                    <a:pt x="379927" y="1057388"/>
                    <a:pt x="379737" y="1057579"/>
                    <a:pt x="379737" y="1058055"/>
                  </a:cubicBezTo>
                  <a:cubicBezTo>
                    <a:pt x="379927" y="1057960"/>
                    <a:pt x="380118" y="1057960"/>
                    <a:pt x="380403" y="1057865"/>
                  </a:cubicBezTo>
                  <a:cubicBezTo>
                    <a:pt x="381070" y="1058817"/>
                    <a:pt x="382213" y="1059579"/>
                    <a:pt x="384023" y="1059770"/>
                  </a:cubicBezTo>
                  <a:cubicBezTo>
                    <a:pt x="385452" y="1059770"/>
                    <a:pt x="386214" y="1058722"/>
                    <a:pt x="386499" y="1057293"/>
                  </a:cubicBezTo>
                  <a:cubicBezTo>
                    <a:pt x="392024" y="1058532"/>
                    <a:pt x="394500" y="1064818"/>
                    <a:pt x="397453" y="1068819"/>
                  </a:cubicBezTo>
                  <a:cubicBezTo>
                    <a:pt x="394405" y="1069771"/>
                    <a:pt x="394310" y="1073581"/>
                    <a:pt x="389738" y="1073010"/>
                  </a:cubicBezTo>
                  <a:cubicBezTo>
                    <a:pt x="389738" y="1074152"/>
                    <a:pt x="390024" y="1074915"/>
                    <a:pt x="390309" y="1075581"/>
                  </a:cubicBezTo>
                  <a:cubicBezTo>
                    <a:pt x="387166" y="1073486"/>
                    <a:pt x="380403" y="1076438"/>
                    <a:pt x="377546" y="1075200"/>
                  </a:cubicBezTo>
                  <a:cubicBezTo>
                    <a:pt x="379641" y="1075391"/>
                    <a:pt x="381737" y="1075486"/>
                    <a:pt x="382213" y="1074057"/>
                  </a:cubicBezTo>
                  <a:cubicBezTo>
                    <a:pt x="374307" y="1068723"/>
                    <a:pt x="368021" y="1077296"/>
                    <a:pt x="363258" y="1080534"/>
                  </a:cubicBezTo>
                  <a:cubicBezTo>
                    <a:pt x="364401" y="1080725"/>
                    <a:pt x="365449" y="1080915"/>
                    <a:pt x="364973" y="1082249"/>
                  </a:cubicBezTo>
                  <a:cubicBezTo>
                    <a:pt x="364973" y="1083201"/>
                    <a:pt x="365068" y="1084154"/>
                    <a:pt x="366687" y="1083963"/>
                  </a:cubicBezTo>
                  <a:cubicBezTo>
                    <a:pt x="366783" y="1083868"/>
                    <a:pt x="367068" y="1083868"/>
                    <a:pt x="367164" y="1083677"/>
                  </a:cubicBezTo>
                  <a:cubicBezTo>
                    <a:pt x="366211" y="1084725"/>
                    <a:pt x="365259" y="1085773"/>
                    <a:pt x="362592" y="1084916"/>
                  </a:cubicBezTo>
                  <a:close/>
                  <a:moveTo>
                    <a:pt x="371640" y="1082915"/>
                  </a:moveTo>
                  <a:cubicBezTo>
                    <a:pt x="370593" y="1082630"/>
                    <a:pt x="369926" y="1082535"/>
                    <a:pt x="369259" y="1082630"/>
                  </a:cubicBezTo>
                  <a:cubicBezTo>
                    <a:pt x="370021" y="1082344"/>
                    <a:pt x="370783" y="1082154"/>
                    <a:pt x="371545" y="1081963"/>
                  </a:cubicBezTo>
                  <a:cubicBezTo>
                    <a:pt x="371640" y="1082344"/>
                    <a:pt x="371736" y="1082535"/>
                    <a:pt x="371640" y="1082915"/>
                  </a:cubicBezTo>
                  <a:close/>
                  <a:moveTo>
                    <a:pt x="369069" y="1088821"/>
                  </a:moveTo>
                  <a:cubicBezTo>
                    <a:pt x="371545" y="1089011"/>
                    <a:pt x="372879" y="1090059"/>
                    <a:pt x="374117" y="1091012"/>
                  </a:cubicBezTo>
                  <a:cubicBezTo>
                    <a:pt x="375736" y="1086821"/>
                    <a:pt x="374307" y="1084725"/>
                    <a:pt x="373926" y="1081773"/>
                  </a:cubicBezTo>
                  <a:cubicBezTo>
                    <a:pt x="375641" y="1081773"/>
                    <a:pt x="377451" y="1081868"/>
                    <a:pt x="379165" y="1082249"/>
                  </a:cubicBezTo>
                  <a:cubicBezTo>
                    <a:pt x="378784" y="1087392"/>
                    <a:pt x="375736" y="1093012"/>
                    <a:pt x="371831" y="1093774"/>
                  </a:cubicBezTo>
                  <a:cubicBezTo>
                    <a:pt x="369735" y="1092821"/>
                    <a:pt x="368592" y="1091393"/>
                    <a:pt x="369069" y="1088821"/>
                  </a:cubicBezTo>
                  <a:close/>
                  <a:moveTo>
                    <a:pt x="388785" y="1110824"/>
                  </a:moveTo>
                  <a:cubicBezTo>
                    <a:pt x="386785" y="1115777"/>
                    <a:pt x="394596" y="1113491"/>
                    <a:pt x="395834" y="1116063"/>
                  </a:cubicBezTo>
                  <a:cubicBezTo>
                    <a:pt x="395072" y="1116920"/>
                    <a:pt x="394405" y="1117967"/>
                    <a:pt x="394024" y="1119206"/>
                  </a:cubicBezTo>
                  <a:cubicBezTo>
                    <a:pt x="393453" y="1119587"/>
                    <a:pt x="392881" y="1119968"/>
                    <a:pt x="392310" y="1120349"/>
                  </a:cubicBezTo>
                  <a:cubicBezTo>
                    <a:pt x="387642" y="1118825"/>
                    <a:pt x="383261" y="1109395"/>
                    <a:pt x="388785" y="1110824"/>
                  </a:cubicBezTo>
                  <a:close/>
                  <a:moveTo>
                    <a:pt x="398215" y="1115586"/>
                  </a:moveTo>
                  <a:cubicBezTo>
                    <a:pt x="399072" y="1114062"/>
                    <a:pt x="400025" y="1112634"/>
                    <a:pt x="401644" y="1111871"/>
                  </a:cubicBezTo>
                  <a:cubicBezTo>
                    <a:pt x="403073" y="1114919"/>
                    <a:pt x="403359" y="1117777"/>
                    <a:pt x="403549" y="1120730"/>
                  </a:cubicBezTo>
                  <a:cubicBezTo>
                    <a:pt x="402120" y="1118920"/>
                    <a:pt x="399930" y="1117015"/>
                    <a:pt x="398215" y="1115586"/>
                  </a:cubicBezTo>
                  <a:close/>
                  <a:moveTo>
                    <a:pt x="401644" y="1125111"/>
                  </a:moveTo>
                  <a:cubicBezTo>
                    <a:pt x="402692" y="1125016"/>
                    <a:pt x="403359" y="1124825"/>
                    <a:pt x="403835" y="1124540"/>
                  </a:cubicBezTo>
                  <a:cubicBezTo>
                    <a:pt x="404025" y="1126254"/>
                    <a:pt x="404311" y="1127969"/>
                    <a:pt x="404978" y="1129779"/>
                  </a:cubicBezTo>
                  <a:cubicBezTo>
                    <a:pt x="403549" y="1128636"/>
                    <a:pt x="402406" y="1127207"/>
                    <a:pt x="401644" y="1125111"/>
                  </a:cubicBezTo>
                  <a:close/>
                  <a:moveTo>
                    <a:pt x="386976" y="1150638"/>
                  </a:moveTo>
                  <a:cubicBezTo>
                    <a:pt x="387071" y="1150829"/>
                    <a:pt x="387071" y="1150924"/>
                    <a:pt x="387166" y="1151019"/>
                  </a:cubicBezTo>
                  <a:cubicBezTo>
                    <a:pt x="388595" y="1150067"/>
                    <a:pt x="389643" y="1149400"/>
                    <a:pt x="390595" y="1148924"/>
                  </a:cubicBezTo>
                  <a:cubicBezTo>
                    <a:pt x="390881" y="1148924"/>
                    <a:pt x="391167" y="1148733"/>
                    <a:pt x="391548" y="1148829"/>
                  </a:cubicBezTo>
                  <a:cubicBezTo>
                    <a:pt x="390690" y="1151972"/>
                    <a:pt x="391548" y="1153782"/>
                    <a:pt x="394881" y="1153782"/>
                  </a:cubicBezTo>
                  <a:cubicBezTo>
                    <a:pt x="392786" y="1155210"/>
                    <a:pt x="393738" y="1156925"/>
                    <a:pt x="394310" y="1159306"/>
                  </a:cubicBezTo>
                  <a:cubicBezTo>
                    <a:pt x="392595" y="1159592"/>
                    <a:pt x="390119" y="1159020"/>
                    <a:pt x="391071" y="1162259"/>
                  </a:cubicBezTo>
                  <a:cubicBezTo>
                    <a:pt x="391738" y="1163021"/>
                    <a:pt x="392976" y="1163592"/>
                    <a:pt x="394310" y="1163973"/>
                  </a:cubicBezTo>
                  <a:cubicBezTo>
                    <a:pt x="394215" y="1164259"/>
                    <a:pt x="394215" y="1164545"/>
                    <a:pt x="394119" y="1164831"/>
                  </a:cubicBezTo>
                  <a:cubicBezTo>
                    <a:pt x="390881" y="1164164"/>
                    <a:pt x="390119" y="1161878"/>
                    <a:pt x="390881" y="1158258"/>
                  </a:cubicBezTo>
                  <a:cubicBezTo>
                    <a:pt x="390690" y="1156448"/>
                    <a:pt x="387642" y="1156734"/>
                    <a:pt x="385452" y="1156258"/>
                  </a:cubicBezTo>
                  <a:cubicBezTo>
                    <a:pt x="385642" y="1154163"/>
                    <a:pt x="386023" y="1152067"/>
                    <a:pt x="386976" y="1150638"/>
                  </a:cubicBezTo>
                  <a:close/>
                  <a:moveTo>
                    <a:pt x="380118" y="1177975"/>
                  </a:moveTo>
                  <a:cubicBezTo>
                    <a:pt x="382880" y="1179404"/>
                    <a:pt x="385166" y="1178642"/>
                    <a:pt x="386880" y="1177689"/>
                  </a:cubicBezTo>
                  <a:cubicBezTo>
                    <a:pt x="387547" y="1178261"/>
                    <a:pt x="388023" y="1178737"/>
                    <a:pt x="388119" y="1179118"/>
                  </a:cubicBezTo>
                  <a:cubicBezTo>
                    <a:pt x="387452" y="1179404"/>
                    <a:pt x="386976" y="1179690"/>
                    <a:pt x="386404" y="1180071"/>
                  </a:cubicBezTo>
                  <a:cubicBezTo>
                    <a:pt x="377927" y="1178070"/>
                    <a:pt x="379070" y="1178451"/>
                    <a:pt x="372117" y="1179880"/>
                  </a:cubicBezTo>
                  <a:cubicBezTo>
                    <a:pt x="372498" y="1177785"/>
                    <a:pt x="371736" y="1176451"/>
                    <a:pt x="370974" y="1175117"/>
                  </a:cubicBezTo>
                  <a:cubicBezTo>
                    <a:pt x="372974" y="1175594"/>
                    <a:pt x="374593" y="1178261"/>
                    <a:pt x="376308" y="1175784"/>
                  </a:cubicBezTo>
                  <a:cubicBezTo>
                    <a:pt x="374688" y="1174070"/>
                    <a:pt x="373164" y="1172355"/>
                    <a:pt x="371640" y="1170546"/>
                  </a:cubicBezTo>
                  <a:cubicBezTo>
                    <a:pt x="372021" y="1170927"/>
                    <a:pt x="374022" y="1169117"/>
                    <a:pt x="375450" y="1166736"/>
                  </a:cubicBezTo>
                  <a:cubicBezTo>
                    <a:pt x="375927" y="1167212"/>
                    <a:pt x="376498" y="1167688"/>
                    <a:pt x="377070" y="1168260"/>
                  </a:cubicBezTo>
                  <a:cubicBezTo>
                    <a:pt x="372021" y="1170355"/>
                    <a:pt x="379546" y="1175308"/>
                    <a:pt x="380118" y="1177975"/>
                  </a:cubicBezTo>
                  <a:close/>
                  <a:moveTo>
                    <a:pt x="378308" y="1152638"/>
                  </a:moveTo>
                  <a:cubicBezTo>
                    <a:pt x="378117" y="1154734"/>
                    <a:pt x="378022" y="1156830"/>
                    <a:pt x="377832" y="1158925"/>
                  </a:cubicBezTo>
                  <a:cubicBezTo>
                    <a:pt x="376784" y="1159020"/>
                    <a:pt x="375927" y="1158925"/>
                    <a:pt x="375260" y="1158830"/>
                  </a:cubicBezTo>
                  <a:lnTo>
                    <a:pt x="375260" y="1158830"/>
                  </a:lnTo>
                  <a:lnTo>
                    <a:pt x="375260" y="1158830"/>
                  </a:lnTo>
                  <a:cubicBezTo>
                    <a:pt x="373355" y="1158449"/>
                    <a:pt x="372402" y="1157401"/>
                    <a:pt x="370593" y="1156830"/>
                  </a:cubicBezTo>
                  <a:cubicBezTo>
                    <a:pt x="370307" y="1152638"/>
                    <a:pt x="373545" y="1151877"/>
                    <a:pt x="378308" y="1152638"/>
                  </a:cubicBezTo>
                  <a:close/>
                  <a:moveTo>
                    <a:pt x="374879" y="1147400"/>
                  </a:moveTo>
                  <a:cubicBezTo>
                    <a:pt x="374879" y="1147495"/>
                    <a:pt x="374974" y="1147495"/>
                    <a:pt x="374974" y="1147590"/>
                  </a:cubicBezTo>
                  <a:cubicBezTo>
                    <a:pt x="374879" y="1147590"/>
                    <a:pt x="374784" y="1147590"/>
                    <a:pt x="374784" y="1147590"/>
                  </a:cubicBezTo>
                  <a:cubicBezTo>
                    <a:pt x="374784" y="1147590"/>
                    <a:pt x="374784" y="1147495"/>
                    <a:pt x="374879" y="1147400"/>
                  </a:cubicBezTo>
                  <a:close/>
                  <a:moveTo>
                    <a:pt x="364497" y="1164259"/>
                  </a:moveTo>
                  <a:cubicBezTo>
                    <a:pt x="367449" y="1163211"/>
                    <a:pt x="369640" y="1163307"/>
                    <a:pt x="371450" y="1164069"/>
                  </a:cubicBezTo>
                  <a:cubicBezTo>
                    <a:pt x="370688" y="1165307"/>
                    <a:pt x="369926" y="1166545"/>
                    <a:pt x="368592" y="1167212"/>
                  </a:cubicBezTo>
                  <a:cubicBezTo>
                    <a:pt x="358020" y="1165783"/>
                    <a:pt x="363639" y="1160735"/>
                    <a:pt x="360306" y="1156353"/>
                  </a:cubicBezTo>
                  <a:cubicBezTo>
                    <a:pt x="364782" y="1159115"/>
                    <a:pt x="372974" y="1159115"/>
                    <a:pt x="364497" y="1164259"/>
                  </a:cubicBezTo>
                  <a:close/>
                  <a:moveTo>
                    <a:pt x="365735" y="1174546"/>
                  </a:moveTo>
                  <a:cubicBezTo>
                    <a:pt x="365925" y="1178832"/>
                    <a:pt x="358972" y="1175117"/>
                    <a:pt x="358020" y="1178165"/>
                  </a:cubicBezTo>
                  <a:cubicBezTo>
                    <a:pt x="353067" y="1178642"/>
                    <a:pt x="360306" y="1171212"/>
                    <a:pt x="355353" y="1171688"/>
                  </a:cubicBezTo>
                  <a:cubicBezTo>
                    <a:pt x="357448" y="1168355"/>
                    <a:pt x="362973" y="1173975"/>
                    <a:pt x="365735" y="1174546"/>
                  </a:cubicBezTo>
                  <a:close/>
                  <a:moveTo>
                    <a:pt x="342399" y="1187024"/>
                  </a:moveTo>
                  <a:cubicBezTo>
                    <a:pt x="337065" y="1183309"/>
                    <a:pt x="349161" y="1184357"/>
                    <a:pt x="343256" y="1180928"/>
                  </a:cubicBezTo>
                  <a:cubicBezTo>
                    <a:pt x="344780" y="1179023"/>
                    <a:pt x="347828" y="1182261"/>
                    <a:pt x="352305" y="1180547"/>
                  </a:cubicBezTo>
                  <a:cubicBezTo>
                    <a:pt x="346875" y="1184357"/>
                    <a:pt x="348114" y="1189119"/>
                    <a:pt x="351352" y="1193310"/>
                  </a:cubicBezTo>
                  <a:cubicBezTo>
                    <a:pt x="351352" y="1193310"/>
                    <a:pt x="351352" y="1193310"/>
                    <a:pt x="351257" y="1193310"/>
                  </a:cubicBezTo>
                  <a:cubicBezTo>
                    <a:pt x="350400" y="1194072"/>
                    <a:pt x="349923" y="1195025"/>
                    <a:pt x="349733" y="1196073"/>
                  </a:cubicBezTo>
                  <a:cubicBezTo>
                    <a:pt x="346304" y="1197977"/>
                    <a:pt x="342684" y="1199216"/>
                    <a:pt x="345256" y="1204359"/>
                  </a:cubicBezTo>
                  <a:cubicBezTo>
                    <a:pt x="342875" y="1204073"/>
                    <a:pt x="340494" y="1203788"/>
                    <a:pt x="338208" y="1203502"/>
                  </a:cubicBezTo>
                  <a:cubicBezTo>
                    <a:pt x="335731" y="1199216"/>
                    <a:pt x="341541" y="1199121"/>
                    <a:pt x="333350" y="1199787"/>
                  </a:cubicBezTo>
                  <a:cubicBezTo>
                    <a:pt x="335826" y="1196739"/>
                    <a:pt x="335160" y="1182928"/>
                    <a:pt x="342399" y="1187024"/>
                  </a:cubicBezTo>
                  <a:close/>
                  <a:moveTo>
                    <a:pt x="334302" y="1205979"/>
                  </a:moveTo>
                  <a:cubicBezTo>
                    <a:pt x="340017" y="1205979"/>
                    <a:pt x="337636" y="1211122"/>
                    <a:pt x="344494" y="1210265"/>
                  </a:cubicBezTo>
                  <a:cubicBezTo>
                    <a:pt x="340589" y="1214932"/>
                    <a:pt x="343542" y="1222076"/>
                    <a:pt x="338398" y="1227981"/>
                  </a:cubicBezTo>
                  <a:cubicBezTo>
                    <a:pt x="336684" y="1222076"/>
                    <a:pt x="335826" y="1217790"/>
                    <a:pt x="328397" y="1222076"/>
                  </a:cubicBezTo>
                  <a:cubicBezTo>
                    <a:pt x="332207" y="1216932"/>
                    <a:pt x="336779" y="1214170"/>
                    <a:pt x="334302" y="1205979"/>
                  </a:cubicBezTo>
                  <a:close/>
                  <a:moveTo>
                    <a:pt x="311061" y="1204645"/>
                  </a:moveTo>
                  <a:cubicBezTo>
                    <a:pt x="309347" y="1198549"/>
                    <a:pt x="319062" y="1205312"/>
                    <a:pt x="317253" y="1199216"/>
                  </a:cubicBezTo>
                  <a:cubicBezTo>
                    <a:pt x="308013" y="1202454"/>
                    <a:pt x="323158" y="1194072"/>
                    <a:pt x="314586" y="1192739"/>
                  </a:cubicBezTo>
                  <a:cubicBezTo>
                    <a:pt x="310490" y="1192834"/>
                    <a:pt x="314205" y="1201692"/>
                    <a:pt x="306585" y="1197882"/>
                  </a:cubicBezTo>
                  <a:cubicBezTo>
                    <a:pt x="310966" y="1193691"/>
                    <a:pt x="309633" y="1193406"/>
                    <a:pt x="313443" y="1187976"/>
                  </a:cubicBezTo>
                  <a:cubicBezTo>
                    <a:pt x="320777" y="1188643"/>
                    <a:pt x="320015" y="1192453"/>
                    <a:pt x="319158" y="1185595"/>
                  </a:cubicBezTo>
                  <a:cubicBezTo>
                    <a:pt x="321348" y="1184547"/>
                    <a:pt x="324206" y="1184166"/>
                    <a:pt x="328206" y="1185214"/>
                  </a:cubicBezTo>
                  <a:cubicBezTo>
                    <a:pt x="320682" y="1189024"/>
                    <a:pt x="327349" y="1188548"/>
                    <a:pt x="331159" y="1190167"/>
                  </a:cubicBezTo>
                  <a:cubicBezTo>
                    <a:pt x="331826" y="1194453"/>
                    <a:pt x="327254" y="1192834"/>
                    <a:pt x="326778" y="1195787"/>
                  </a:cubicBezTo>
                  <a:cubicBezTo>
                    <a:pt x="328111" y="1197311"/>
                    <a:pt x="332112" y="1196549"/>
                    <a:pt x="331254" y="1202454"/>
                  </a:cubicBezTo>
                  <a:cubicBezTo>
                    <a:pt x="325063" y="1200168"/>
                    <a:pt x="328492" y="1208741"/>
                    <a:pt x="324873" y="1209312"/>
                  </a:cubicBezTo>
                  <a:cubicBezTo>
                    <a:pt x="322301" y="1203407"/>
                    <a:pt x="320015" y="1205788"/>
                    <a:pt x="311061" y="1204645"/>
                  </a:cubicBezTo>
                  <a:close/>
                  <a:moveTo>
                    <a:pt x="316681" y="1240745"/>
                  </a:moveTo>
                  <a:cubicBezTo>
                    <a:pt x="312014" y="1240554"/>
                    <a:pt x="309156" y="1239221"/>
                    <a:pt x="310299" y="1235315"/>
                  </a:cubicBezTo>
                  <a:cubicBezTo>
                    <a:pt x="312681" y="1235601"/>
                    <a:pt x="315062" y="1235887"/>
                    <a:pt x="317348" y="1236173"/>
                  </a:cubicBezTo>
                  <a:cubicBezTo>
                    <a:pt x="317157" y="1237697"/>
                    <a:pt x="316872" y="1239221"/>
                    <a:pt x="316681" y="1240745"/>
                  </a:cubicBezTo>
                  <a:close/>
                  <a:moveTo>
                    <a:pt x="331540" y="1237982"/>
                  </a:moveTo>
                  <a:cubicBezTo>
                    <a:pt x="325158" y="1234744"/>
                    <a:pt x="329826" y="1235315"/>
                    <a:pt x="322682" y="1236840"/>
                  </a:cubicBezTo>
                  <a:cubicBezTo>
                    <a:pt x="322872" y="1234077"/>
                    <a:pt x="325349" y="1233887"/>
                    <a:pt x="325349" y="1231029"/>
                  </a:cubicBezTo>
                  <a:cubicBezTo>
                    <a:pt x="322872" y="1231696"/>
                    <a:pt x="321634" y="1233887"/>
                    <a:pt x="320967" y="1236649"/>
                  </a:cubicBezTo>
                  <a:cubicBezTo>
                    <a:pt x="315157" y="1237220"/>
                    <a:pt x="317919" y="1232268"/>
                    <a:pt x="314586" y="1231220"/>
                  </a:cubicBezTo>
                  <a:cubicBezTo>
                    <a:pt x="322587" y="1229219"/>
                    <a:pt x="325730" y="1226362"/>
                    <a:pt x="333159" y="1227410"/>
                  </a:cubicBezTo>
                  <a:cubicBezTo>
                    <a:pt x="328397" y="1231791"/>
                    <a:pt x="335731" y="1234458"/>
                    <a:pt x="331540" y="1237982"/>
                  </a:cubicBezTo>
                  <a:close/>
                  <a:moveTo>
                    <a:pt x="350304" y="1229791"/>
                  </a:moveTo>
                  <a:cubicBezTo>
                    <a:pt x="350304" y="1229601"/>
                    <a:pt x="350495" y="1229601"/>
                    <a:pt x="350495" y="1229410"/>
                  </a:cubicBezTo>
                  <a:cubicBezTo>
                    <a:pt x="350400" y="1229410"/>
                    <a:pt x="350304" y="1229505"/>
                    <a:pt x="350209" y="1229505"/>
                  </a:cubicBezTo>
                  <a:cubicBezTo>
                    <a:pt x="348876" y="1225695"/>
                    <a:pt x="348399" y="1219314"/>
                    <a:pt x="345161" y="1218075"/>
                  </a:cubicBezTo>
                  <a:cubicBezTo>
                    <a:pt x="349542" y="1217313"/>
                    <a:pt x="349161" y="1206550"/>
                    <a:pt x="359258" y="1207502"/>
                  </a:cubicBezTo>
                  <a:cubicBezTo>
                    <a:pt x="359258" y="1212741"/>
                    <a:pt x="357448" y="1216075"/>
                    <a:pt x="351066" y="1214170"/>
                  </a:cubicBezTo>
                  <a:cubicBezTo>
                    <a:pt x="351733" y="1219409"/>
                    <a:pt x="348209" y="1227315"/>
                    <a:pt x="353448" y="1229601"/>
                  </a:cubicBezTo>
                  <a:cubicBezTo>
                    <a:pt x="353733" y="1230267"/>
                    <a:pt x="354019" y="1230839"/>
                    <a:pt x="354305" y="1231506"/>
                  </a:cubicBezTo>
                  <a:cubicBezTo>
                    <a:pt x="352209" y="1232839"/>
                    <a:pt x="351066" y="1231886"/>
                    <a:pt x="350304" y="1229791"/>
                  </a:cubicBezTo>
                  <a:close/>
                  <a:moveTo>
                    <a:pt x="366687" y="1231601"/>
                  </a:moveTo>
                  <a:cubicBezTo>
                    <a:pt x="364687" y="1236077"/>
                    <a:pt x="371164" y="1235125"/>
                    <a:pt x="369164" y="1239602"/>
                  </a:cubicBezTo>
                  <a:cubicBezTo>
                    <a:pt x="366783" y="1239316"/>
                    <a:pt x="365163" y="1238459"/>
                    <a:pt x="363735" y="1237506"/>
                  </a:cubicBezTo>
                  <a:cubicBezTo>
                    <a:pt x="363639" y="1237125"/>
                    <a:pt x="363354" y="1236840"/>
                    <a:pt x="362877" y="1236744"/>
                  </a:cubicBezTo>
                  <a:cubicBezTo>
                    <a:pt x="362782" y="1236744"/>
                    <a:pt x="362782" y="1236744"/>
                    <a:pt x="362782" y="1236840"/>
                  </a:cubicBezTo>
                  <a:cubicBezTo>
                    <a:pt x="361163" y="1235506"/>
                    <a:pt x="359829" y="1233982"/>
                    <a:pt x="358210" y="1232553"/>
                  </a:cubicBezTo>
                  <a:cubicBezTo>
                    <a:pt x="358210" y="1232363"/>
                    <a:pt x="358210" y="1232172"/>
                    <a:pt x="358115" y="1231982"/>
                  </a:cubicBezTo>
                  <a:cubicBezTo>
                    <a:pt x="362115" y="1231601"/>
                    <a:pt x="367830" y="1228077"/>
                    <a:pt x="373355" y="1226934"/>
                  </a:cubicBezTo>
                  <a:cubicBezTo>
                    <a:pt x="373736" y="1228839"/>
                    <a:pt x="374403" y="1230553"/>
                    <a:pt x="376212" y="1231506"/>
                  </a:cubicBezTo>
                  <a:cubicBezTo>
                    <a:pt x="376974" y="1230744"/>
                    <a:pt x="378879" y="1229029"/>
                    <a:pt x="379927" y="1227219"/>
                  </a:cubicBezTo>
                  <a:cubicBezTo>
                    <a:pt x="384118" y="1225410"/>
                    <a:pt x="379165" y="1223409"/>
                    <a:pt x="382785" y="1219885"/>
                  </a:cubicBezTo>
                  <a:cubicBezTo>
                    <a:pt x="385833" y="1219980"/>
                    <a:pt x="386976" y="1223028"/>
                    <a:pt x="388119" y="1220552"/>
                  </a:cubicBezTo>
                  <a:cubicBezTo>
                    <a:pt x="389738" y="1222743"/>
                    <a:pt x="389452" y="1224171"/>
                    <a:pt x="388309" y="1225314"/>
                  </a:cubicBezTo>
                  <a:cubicBezTo>
                    <a:pt x="386309" y="1224933"/>
                    <a:pt x="384594" y="1224838"/>
                    <a:pt x="383832" y="1227410"/>
                  </a:cubicBezTo>
                  <a:cubicBezTo>
                    <a:pt x="384118" y="1227505"/>
                    <a:pt x="384309" y="1227695"/>
                    <a:pt x="384594" y="1227791"/>
                  </a:cubicBezTo>
                  <a:cubicBezTo>
                    <a:pt x="381261" y="1229505"/>
                    <a:pt x="377832" y="1231124"/>
                    <a:pt x="380594" y="1235030"/>
                  </a:cubicBezTo>
                  <a:cubicBezTo>
                    <a:pt x="372402" y="1233506"/>
                    <a:pt x="375260" y="1230172"/>
                    <a:pt x="366687" y="1231601"/>
                  </a:cubicBezTo>
                  <a:close/>
                  <a:moveTo>
                    <a:pt x="376022" y="1247127"/>
                  </a:moveTo>
                  <a:cubicBezTo>
                    <a:pt x="375831" y="1245412"/>
                    <a:pt x="375641" y="1243507"/>
                    <a:pt x="379356" y="1243888"/>
                  </a:cubicBezTo>
                  <a:cubicBezTo>
                    <a:pt x="378784" y="1245126"/>
                    <a:pt x="378403" y="1246269"/>
                    <a:pt x="377927" y="1247412"/>
                  </a:cubicBezTo>
                  <a:cubicBezTo>
                    <a:pt x="377355" y="1247222"/>
                    <a:pt x="376689" y="1247222"/>
                    <a:pt x="376022" y="1247127"/>
                  </a:cubicBezTo>
                  <a:close/>
                  <a:moveTo>
                    <a:pt x="349066" y="1261414"/>
                  </a:moveTo>
                  <a:cubicBezTo>
                    <a:pt x="348018" y="1264176"/>
                    <a:pt x="350304" y="1269129"/>
                    <a:pt x="344970" y="1270368"/>
                  </a:cubicBezTo>
                  <a:cubicBezTo>
                    <a:pt x="342018" y="1266081"/>
                    <a:pt x="346018" y="1264462"/>
                    <a:pt x="345066" y="1260557"/>
                  </a:cubicBezTo>
                  <a:cubicBezTo>
                    <a:pt x="346590" y="1260747"/>
                    <a:pt x="348114" y="1260843"/>
                    <a:pt x="349066" y="1261414"/>
                  </a:cubicBezTo>
                  <a:close/>
                  <a:moveTo>
                    <a:pt x="317919" y="1270082"/>
                  </a:moveTo>
                  <a:cubicBezTo>
                    <a:pt x="323920" y="1268939"/>
                    <a:pt x="318586" y="1275130"/>
                    <a:pt x="324587" y="1273987"/>
                  </a:cubicBezTo>
                  <a:cubicBezTo>
                    <a:pt x="324015" y="1276844"/>
                    <a:pt x="318586" y="1274273"/>
                    <a:pt x="318586" y="1277892"/>
                  </a:cubicBezTo>
                  <a:cubicBezTo>
                    <a:pt x="315157" y="1275130"/>
                    <a:pt x="320396" y="1274368"/>
                    <a:pt x="317919" y="1270082"/>
                  </a:cubicBezTo>
                  <a:close/>
                  <a:moveTo>
                    <a:pt x="320872" y="1299705"/>
                  </a:moveTo>
                  <a:cubicBezTo>
                    <a:pt x="315348" y="1299609"/>
                    <a:pt x="312395" y="1294561"/>
                    <a:pt x="310014" y="1299895"/>
                  </a:cubicBezTo>
                  <a:cubicBezTo>
                    <a:pt x="307728" y="1299133"/>
                    <a:pt x="309061" y="1295894"/>
                    <a:pt x="309061" y="1293609"/>
                  </a:cubicBezTo>
                  <a:cubicBezTo>
                    <a:pt x="313157" y="1294561"/>
                    <a:pt x="316300" y="1297799"/>
                    <a:pt x="318110" y="1293227"/>
                  </a:cubicBezTo>
                  <a:cubicBezTo>
                    <a:pt x="321253" y="1293990"/>
                    <a:pt x="321920" y="1296276"/>
                    <a:pt x="320872" y="1299705"/>
                  </a:cubicBezTo>
                  <a:close/>
                  <a:moveTo>
                    <a:pt x="317919" y="1282369"/>
                  </a:moveTo>
                  <a:cubicBezTo>
                    <a:pt x="322587" y="1280940"/>
                    <a:pt x="324682" y="1287703"/>
                    <a:pt x="326778" y="1283512"/>
                  </a:cubicBezTo>
                  <a:cubicBezTo>
                    <a:pt x="329254" y="1288084"/>
                    <a:pt x="324492" y="1290846"/>
                    <a:pt x="328587" y="1296085"/>
                  </a:cubicBezTo>
                  <a:cubicBezTo>
                    <a:pt x="324396" y="1291894"/>
                    <a:pt x="318681" y="1288846"/>
                    <a:pt x="317919" y="1282369"/>
                  </a:cubicBezTo>
                  <a:close/>
                  <a:moveTo>
                    <a:pt x="328778" y="1269986"/>
                  </a:moveTo>
                  <a:cubicBezTo>
                    <a:pt x="334017" y="1276654"/>
                    <a:pt x="334398" y="1272749"/>
                    <a:pt x="344494" y="1273415"/>
                  </a:cubicBezTo>
                  <a:cubicBezTo>
                    <a:pt x="344208" y="1275416"/>
                    <a:pt x="343923" y="1277416"/>
                    <a:pt x="343637" y="1279416"/>
                  </a:cubicBezTo>
                  <a:cubicBezTo>
                    <a:pt x="340113" y="1279702"/>
                    <a:pt x="336684" y="1273797"/>
                    <a:pt x="336303" y="1280083"/>
                  </a:cubicBezTo>
                  <a:cubicBezTo>
                    <a:pt x="331254" y="1278369"/>
                    <a:pt x="328492" y="1275130"/>
                    <a:pt x="328778" y="1269986"/>
                  </a:cubicBezTo>
                  <a:close/>
                  <a:moveTo>
                    <a:pt x="330588" y="1294752"/>
                  </a:moveTo>
                  <a:cubicBezTo>
                    <a:pt x="331635" y="1293704"/>
                    <a:pt x="332778" y="1292561"/>
                    <a:pt x="332969" y="1290465"/>
                  </a:cubicBezTo>
                  <a:cubicBezTo>
                    <a:pt x="335922" y="1290370"/>
                    <a:pt x="335826" y="1292275"/>
                    <a:pt x="338112" y="1292656"/>
                  </a:cubicBezTo>
                  <a:cubicBezTo>
                    <a:pt x="339065" y="1287798"/>
                    <a:pt x="331159" y="1285036"/>
                    <a:pt x="336112" y="1281607"/>
                  </a:cubicBezTo>
                  <a:cubicBezTo>
                    <a:pt x="342970" y="1281321"/>
                    <a:pt x="336207" y="1289798"/>
                    <a:pt x="344113" y="1288751"/>
                  </a:cubicBezTo>
                  <a:cubicBezTo>
                    <a:pt x="342208" y="1293704"/>
                    <a:pt x="337065" y="1294942"/>
                    <a:pt x="330588" y="1294752"/>
                  </a:cubicBezTo>
                  <a:close/>
                  <a:moveTo>
                    <a:pt x="346018" y="1275130"/>
                  </a:moveTo>
                  <a:cubicBezTo>
                    <a:pt x="350590" y="1275035"/>
                    <a:pt x="351733" y="1270939"/>
                    <a:pt x="354210" y="1268462"/>
                  </a:cubicBezTo>
                  <a:cubicBezTo>
                    <a:pt x="357162" y="1267986"/>
                    <a:pt x="357734" y="1269129"/>
                    <a:pt x="357543" y="1270653"/>
                  </a:cubicBezTo>
                  <a:cubicBezTo>
                    <a:pt x="357067" y="1271130"/>
                    <a:pt x="356686" y="1271701"/>
                    <a:pt x="356496" y="1272368"/>
                  </a:cubicBezTo>
                  <a:cubicBezTo>
                    <a:pt x="356877" y="1272463"/>
                    <a:pt x="356877" y="1272653"/>
                    <a:pt x="357162" y="1272749"/>
                  </a:cubicBezTo>
                  <a:cubicBezTo>
                    <a:pt x="356972" y="1273511"/>
                    <a:pt x="356877" y="1274177"/>
                    <a:pt x="356877" y="1274844"/>
                  </a:cubicBezTo>
                  <a:cubicBezTo>
                    <a:pt x="352971" y="1275511"/>
                    <a:pt x="348399" y="1277987"/>
                    <a:pt x="346018" y="1275130"/>
                  </a:cubicBezTo>
                  <a:close/>
                  <a:moveTo>
                    <a:pt x="351638" y="1286560"/>
                  </a:moveTo>
                  <a:cubicBezTo>
                    <a:pt x="351733" y="1281131"/>
                    <a:pt x="358782" y="1279035"/>
                    <a:pt x="361353" y="1281607"/>
                  </a:cubicBezTo>
                  <a:cubicBezTo>
                    <a:pt x="359448" y="1284845"/>
                    <a:pt x="356877" y="1287227"/>
                    <a:pt x="351638" y="1286560"/>
                  </a:cubicBezTo>
                  <a:close/>
                  <a:moveTo>
                    <a:pt x="369926" y="1271891"/>
                  </a:moveTo>
                  <a:cubicBezTo>
                    <a:pt x="369926" y="1271891"/>
                    <a:pt x="369926" y="1271891"/>
                    <a:pt x="369926" y="1271891"/>
                  </a:cubicBezTo>
                  <a:cubicBezTo>
                    <a:pt x="369926" y="1271891"/>
                    <a:pt x="369926" y="1271891"/>
                    <a:pt x="369926" y="1271891"/>
                  </a:cubicBezTo>
                  <a:lnTo>
                    <a:pt x="369926" y="1271891"/>
                  </a:lnTo>
                  <a:close/>
                  <a:moveTo>
                    <a:pt x="364116" y="1312754"/>
                  </a:moveTo>
                  <a:cubicBezTo>
                    <a:pt x="369545" y="1308468"/>
                    <a:pt x="367354" y="1318373"/>
                    <a:pt x="368783" y="1317897"/>
                  </a:cubicBezTo>
                  <a:cubicBezTo>
                    <a:pt x="368116" y="1319516"/>
                    <a:pt x="365068" y="1318469"/>
                    <a:pt x="364782" y="1320469"/>
                  </a:cubicBezTo>
                  <a:cubicBezTo>
                    <a:pt x="358496" y="1318755"/>
                    <a:pt x="369926" y="1313992"/>
                    <a:pt x="364116" y="1312754"/>
                  </a:cubicBezTo>
                  <a:close/>
                  <a:moveTo>
                    <a:pt x="362115" y="1389716"/>
                  </a:moveTo>
                  <a:cubicBezTo>
                    <a:pt x="361353" y="1389811"/>
                    <a:pt x="360306" y="1389811"/>
                    <a:pt x="358972" y="1389335"/>
                  </a:cubicBezTo>
                  <a:cubicBezTo>
                    <a:pt x="358877" y="1389811"/>
                    <a:pt x="358782" y="1390287"/>
                    <a:pt x="358591" y="1390764"/>
                  </a:cubicBezTo>
                  <a:cubicBezTo>
                    <a:pt x="358877" y="1389240"/>
                    <a:pt x="358877" y="1387525"/>
                    <a:pt x="357448" y="1384286"/>
                  </a:cubicBezTo>
                  <a:cubicBezTo>
                    <a:pt x="361353" y="1384477"/>
                    <a:pt x="360877" y="1387620"/>
                    <a:pt x="362115" y="1389716"/>
                  </a:cubicBezTo>
                  <a:close/>
                  <a:moveTo>
                    <a:pt x="362592" y="1398765"/>
                  </a:moveTo>
                  <a:cubicBezTo>
                    <a:pt x="361068" y="1402289"/>
                    <a:pt x="359925" y="1406289"/>
                    <a:pt x="354400" y="1405432"/>
                  </a:cubicBezTo>
                  <a:cubicBezTo>
                    <a:pt x="353733" y="1403146"/>
                    <a:pt x="357543" y="1397907"/>
                    <a:pt x="353733" y="1397717"/>
                  </a:cubicBezTo>
                  <a:cubicBezTo>
                    <a:pt x="354495" y="1394288"/>
                    <a:pt x="357924" y="1400193"/>
                    <a:pt x="362592" y="1398765"/>
                  </a:cubicBezTo>
                  <a:close/>
                  <a:moveTo>
                    <a:pt x="354495" y="1354664"/>
                  </a:moveTo>
                  <a:cubicBezTo>
                    <a:pt x="351447" y="1353902"/>
                    <a:pt x="350876" y="1351520"/>
                    <a:pt x="351828" y="1348187"/>
                  </a:cubicBezTo>
                  <a:cubicBezTo>
                    <a:pt x="353829" y="1348663"/>
                    <a:pt x="355067" y="1348282"/>
                    <a:pt x="355543" y="1347139"/>
                  </a:cubicBezTo>
                  <a:cubicBezTo>
                    <a:pt x="359639" y="1347996"/>
                    <a:pt x="355638" y="1353807"/>
                    <a:pt x="354495" y="1354664"/>
                  </a:cubicBezTo>
                  <a:close/>
                  <a:moveTo>
                    <a:pt x="354591" y="1328470"/>
                  </a:moveTo>
                  <a:cubicBezTo>
                    <a:pt x="354114" y="1330565"/>
                    <a:pt x="353733" y="1332756"/>
                    <a:pt x="355734" y="1333232"/>
                  </a:cubicBezTo>
                  <a:cubicBezTo>
                    <a:pt x="350590" y="1335995"/>
                    <a:pt x="352400" y="1326756"/>
                    <a:pt x="343542" y="1330185"/>
                  </a:cubicBezTo>
                  <a:cubicBezTo>
                    <a:pt x="342684" y="1324565"/>
                    <a:pt x="350876" y="1328946"/>
                    <a:pt x="354591" y="1328470"/>
                  </a:cubicBezTo>
                  <a:close/>
                  <a:moveTo>
                    <a:pt x="335826" y="1333899"/>
                  </a:moveTo>
                  <a:cubicBezTo>
                    <a:pt x="338970" y="1334280"/>
                    <a:pt x="345542" y="1339233"/>
                    <a:pt x="348209" y="1335423"/>
                  </a:cubicBezTo>
                  <a:cubicBezTo>
                    <a:pt x="352400" y="1338566"/>
                    <a:pt x="344399" y="1342757"/>
                    <a:pt x="338493" y="1340376"/>
                  </a:cubicBezTo>
                  <a:cubicBezTo>
                    <a:pt x="338303" y="1341424"/>
                    <a:pt x="338208" y="1342377"/>
                    <a:pt x="338017" y="1343424"/>
                  </a:cubicBezTo>
                  <a:cubicBezTo>
                    <a:pt x="335826" y="1342757"/>
                    <a:pt x="336684" y="1340186"/>
                    <a:pt x="338493" y="1340376"/>
                  </a:cubicBezTo>
                  <a:cubicBezTo>
                    <a:pt x="340303" y="1334185"/>
                    <a:pt x="332778" y="1341710"/>
                    <a:pt x="335826" y="1333899"/>
                  </a:cubicBezTo>
                  <a:close/>
                  <a:moveTo>
                    <a:pt x="323253" y="1346091"/>
                  </a:moveTo>
                  <a:cubicBezTo>
                    <a:pt x="324301" y="1342662"/>
                    <a:pt x="331159" y="1345615"/>
                    <a:pt x="332778" y="1342662"/>
                  </a:cubicBezTo>
                  <a:cubicBezTo>
                    <a:pt x="335445" y="1348091"/>
                    <a:pt x="333731" y="1354283"/>
                    <a:pt x="339255" y="1360379"/>
                  </a:cubicBezTo>
                  <a:cubicBezTo>
                    <a:pt x="334398" y="1361617"/>
                    <a:pt x="332302" y="1354759"/>
                    <a:pt x="332016" y="1361045"/>
                  </a:cubicBezTo>
                  <a:cubicBezTo>
                    <a:pt x="327540" y="1360284"/>
                    <a:pt x="325444" y="1357998"/>
                    <a:pt x="325825" y="1354092"/>
                  </a:cubicBezTo>
                  <a:cubicBezTo>
                    <a:pt x="327349" y="1353426"/>
                    <a:pt x="328873" y="1352854"/>
                    <a:pt x="331350" y="1353235"/>
                  </a:cubicBezTo>
                  <a:cubicBezTo>
                    <a:pt x="326397" y="1347234"/>
                    <a:pt x="324777" y="1359807"/>
                    <a:pt x="318110" y="1357712"/>
                  </a:cubicBezTo>
                  <a:cubicBezTo>
                    <a:pt x="318586" y="1353616"/>
                    <a:pt x="325920" y="1347996"/>
                    <a:pt x="323253" y="1346091"/>
                  </a:cubicBezTo>
                  <a:close/>
                  <a:moveTo>
                    <a:pt x="313443" y="1377238"/>
                  </a:moveTo>
                  <a:cubicBezTo>
                    <a:pt x="319443" y="1377143"/>
                    <a:pt x="323158" y="1377714"/>
                    <a:pt x="326587" y="1377810"/>
                  </a:cubicBezTo>
                  <a:cubicBezTo>
                    <a:pt x="326587" y="1378190"/>
                    <a:pt x="326492" y="1378667"/>
                    <a:pt x="326492" y="1379048"/>
                  </a:cubicBezTo>
                  <a:cubicBezTo>
                    <a:pt x="330492" y="1379810"/>
                    <a:pt x="333159" y="1379238"/>
                    <a:pt x="333921" y="1376762"/>
                  </a:cubicBezTo>
                  <a:cubicBezTo>
                    <a:pt x="334683" y="1377048"/>
                    <a:pt x="335541" y="1377238"/>
                    <a:pt x="336874" y="1377143"/>
                  </a:cubicBezTo>
                  <a:cubicBezTo>
                    <a:pt x="332112" y="1380000"/>
                    <a:pt x="328492" y="1384191"/>
                    <a:pt x="322968" y="1386191"/>
                  </a:cubicBezTo>
                  <a:cubicBezTo>
                    <a:pt x="324587" y="1385048"/>
                    <a:pt x="325349" y="1383048"/>
                    <a:pt x="325635" y="1380381"/>
                  </a:cubicBezTo>
                  <a:cubicBezTo>
                    <a:pt x="320205" y="1378381"/>
                    <a:pt x="319824" y="1382001"/>
                    <a:pt x="317919" y="1384001"/>
                  </a:cubicBezTo>
                  <a:cubicBezTo>
                    <a:pt x="315443" y="1382286"/>
                    <a:pt x="312585" y="1380953"/>
                    <a:pt x="313443" y="1377238"/>
                  </a:cubicBezTo>
                  <a:close/>
                  <a:moveTo>
                    <a:pt x="309347" y="1405908"/>
                  </a:moveTo>
                  <a:cubicBezTo>
                    <a:pt x="310585" y="1406099"/>
                    <a:pt x="311728" y="1406194"/>
                    <a:pt x="312871" y="1406385"/>
                  </a:cubicBezTo>
                  <a:cubicBezTo>
                    <a:pt x="311823" y="1409337"/>
                    <a:pt x="312585" y="1411147"/>
                    <a:pt x="315729" y="1411337"/>
                  </a:cubicBezTo>
                  <a:cubicBezTo>
                    <a:pt x="314205" y="1414386"/>
                    <a:pt x="317062" y="1422196"/>
                    <a:pt x="310871" y="1420005"/>
                  </a:cubicBezTo>
                  <a:cubicBezTo>
                    <a:pt x="314395" y="1417529"/>
                    <a:pt x="314395" y="1409718"/>
                    <a:pt x="306870" y="1410290"/>
                  </a:cubicBezTo>
                  <a:cubicBezTo>
                    <a:pt x="306775" y="1407718"/>
                    <a:pt x="308966" y="1407813"/>
                    <a:pt x="309347" y="1405908"/>
                  </a:cubicBezTo>
                  <a:close/>
                  <a:moveTo>
                    <a:pt x="306013" y="1479346"/>
                  </a:moveTo>
                  <a:cubicBezTo>
                    <a:pt x="302965" y="1476107"/>
                    <a:pt x="306013" y="1471916"/>
                    <a:pt x="312204" y="1474012"/>
                  </a:cubicBezTo>
                  <a:cubicBezTo>
                    <a:pt x="312204" y="1478012"/>
                    <a:pt x="310680" y="1480394"/>
                    <a:pt x="306013" y="1479346"/>
                  </a:cubicBezTo>
                  <a:close/>
                  <a:moveTo>
                    <a:pt x="313252" y="1441818"/>
                  </a:moveTo>
                  <a:cubicBezTo>
                    <a:pt x="320682" y="1434293"/>
                    <a:pt x="302870" y="1437341"/>
                    <a:pt x="308109" y="1427340"/>
                  </a:cubicBezTo>
                  <a:cubicBezTo>
                    <a:pt x="315729" y="1430007"/>
                    <a:pt x="315157" y="1423434"/>
                    <a:pt x="318015" y="1420862"/>
                  </a:cubicBezTo>
                  <a:cubicBezTo>
                    <a:pt x="323634" y="1422006"/>
                    <a:pt x="320777" y="1429626"/>
                    <a:pt x="316681" y="1429911"/>
                  </a:cubicBezTo>
                  <a:cubicBezTo>
                    <a:pt x="318491" y="1431340"/>
                    <a:pt x="321634" y="1431245"/>
                    <a:pt x="324396" y="1429911"/>
                  </a:cubicBezTo>
                  <a:cubicBezTo>
                    <a:pt x="324396" y="1431626"/>
                    <a:pt x="325920" y="1432959"/>
                    <a:pt x="328111" y="1433912"/>
                  </a:cubicBezTo>
                  <a:cubicBezTo>
                    <a:pt x="326873" y="1436674"/>
                    <a:pt x="327063" y="1439627"/>
                    <a:pt x="327254" y="1443437"/>
                  </a:cubicBezTo>
                  <a:cubicBezTo>
                    <a:pt x="321063" y="1442294"/>
                    <a:pt x="319158" y="1440198"/>
                    <a:pt x="313252" y="1441818"/>
                  </a:cubicBezTo>
                  <a:close/>
                  <a:moveTo>
                    <a:pt x="318872" y="1477917"/>
                  </a:moveTo>
                  <a:cubicBezTo>
                    <a:pt x="320301" y="1476012"/>
                    <a:pt x="323063" y="1475536"/>
                    <a:pt x="326397" y="1475727"/>
                  </a:cubicBezTo>
                  <a:cubicBezTo>
                    <a:pt x="327540" y="1477251"/>
                    <a:pt x="327825" y="1479346"/>
                    <a:pt x="327349" y="1482013"/>
                  </a:cubicBezTo>
                  <a:cubicBezTo>
                    <a:pt x="321444" y="1482585"/>
                    <a:pt x="320777" y="1479822"/>
                    <a:pt x="318872" y="1477917"/>
                  </a:cubicBezTo>
                  <a:close/>
                  <a:moveTo>
                    <a:pt x="318491" y="1543926"/>
                  </a:moveTo>
                  <a:cubicBezTo>
                    <a:pt x="319824" y="1542020"/>
                    <a:pt x="325349" y="1544592"/>
                    <a:pt x="326016" y="1541830"/>
                  </a:cubicBezTo>
                  <a:cubicBezTo>
                    <a:pt x="329635" y="1544687"/>
                    <a:pt x="317634" y="1550402"/>
                    <a:pt x="330016" y="1551545"/>
                  </a:cubicBezTo>
                  <a:cubicBezTo>
                    <a:pt x="328968" y="1557737"/>
                    <a:pt x="319824" y="1554879"/>
                    <a:pt x="315443" y="1552784"/>
                  </a:cubicBezTo>
                  <a:cubicBezTo>
                    <a:pt x="323920" y="1550688"/>
                    <a:pt x="316395" y="1551736"/>
                    <a:pt x="318491" y="1543926"/>
                  </a:cubicBezTo>
                  <a:close/>
                  <a:moveTo>
                    <a:pt x="316776" y="1568310"/>
                  </a:moveTo>
                  <a:cubicBezTo>
                    <a:pt x="316967" y="1569643"/>
                    <a:pt x="315919" y="1569643"/>
                    <a:pt x="314776" y="1569643"/>
                  </a:cubicBezTo>
                  <a:cubicBezTo>
                    <a:pt x="313443" y="1569834"/>
                    <a:pt x="313538" y="1570310"/>
                    <a:pt x="313824" y="1571072"/>
                  </a:cubicBezTo>
                  <a:cubicBezTo>
                    <a:pt x="312871" y="1570691"/>
                    <a:pt x="311728" y="1570405"/>
                    <a:pt x="310490" y="1570215"/>
                  </a:cubicBezTo>
                  <a:cubicBezTo>
                    <a:pt x="309918" y="1571453"/>
                    <a:pt x="309347" y="1572119"/>
                    <a:pt x="308871" y="1572501"/>
                  </a:cubicBezTo>
                  <a:cubicBezTo>
                    <a:pt x="306870" y="1571929"/>
                    <a:pt x="305251" y="1570977"/>
                    <a:pt x="305918" y="1568595"/>
                  </a:cubicBezTo>
                  <a:cubicBezTo>
                    <a:pt x="311157" y="1570310"/>
                    <a:pt x="311538" y="1566595"/>
                    <a:pt x="316776" y="1568310"/>
                  </a:cubicBezTo>
                  <a:close/>
                  <a:moveTo>
                    <a:pt x="312014" y="1550879"/>
                  </a:moveTo>
                  <a:cubicBezTo>
                    <a:pt x="309633" y="1554974"/>
                    <a:pt x="304584" y="1549545"/>
                    <a:pt x="301346" y="1549545"/>
                  </a:cubicBezTo>
                  <a:cubicBezTo>
                    <a:pt x="304680" y="1543449"/>
                    <a:pt x="307251" y="1550307"/>
                    <a:pt x="312014" y="1550879"/>
                  </a:cubicBezTo>
                  <a:close/>
                  <a:moveTo>
                    <a:pt x="266199" y="1531352"/>
                  </a:moveTo>
                  <a:cubicBezTo>
                    <a:pt x="272295" y="1525447"/>
                    <a:pt x="278867" y="1530495"/>
                    <a:pt x="285153" y="1524494"/>
                  </a:cubicBezTo>
                  <a:cubicBezTo>
                    <a:pt x="290487" y="1530972"/>
                    <a:pt x="294202" y="1538211"/>
                    <a:pt x="302870" y="1538973"/>
                  </a:cubicBezTo>
                  <a:cubicBezTo>
                    <a:pt x="296107" y="1538782"/>
                    <a:pt x="286392" y="1538306"/>
                    <a:pt x="284010" y="1532019"/>
                  </a:cubicBezTo>
                  <a:cubicBezTo>
                    <a:pt x="278772" y="1532115"/>
                    <a:pt x="269437" y="1532781"/>
                    <a:pt x="274104" y="1538496"/>
                  </a:cubicBezTo>
                  <a:cubicBezTo>
                    <a:pt x="279057" y="1539353"/>
                    <a:pt x="278867" y="1534496"/>
                    <a:pt x="283629" y="1535067"/>
                  </a:cubicBezTo>
                  <a:cubicBezTo>
                    <a:pt x="282391" y="1538591"/>
                    <a:pt x="286392" y="1538782"/>
                    <a:pt x="284296" y="1542878"/>
                  </a:cubicBezTo>
                  <a:cubicBezTo>
                    <a:pt x="289725" y="1545449"/>
                    <a:pt x="286392" y="1538115"/>
                    <a:pt x="291821" y="1540687"/>
                  </a:cubicBezTo>
                  <a:cubicBezTo>
                    <a:pt x="290678" y="1544116"/>
                    <a:pt x="289059" y="1546973"/>
                    <a:pt x="285439" y="1547640"/>
                  </a:cubicBezTo>
                  <a:cubicBezTo>
                    <a:pt x="279629" y="1546116"/>
                    <a:pt x="276009" y="1547164"/>
                    <a:pt x="272771" y="1548498"/>
                  </a:cubicBezTo>
                  <a:cubicBezTo>
                    <a:pt x="262293" y="1545164"/>
                    <a:pt x="265246" y="1560880"/>
                    <a:pt x="256293" y="1553641"/>
                  </a:cubicBezTo>
                  <a:cubicBezTo>
                    <a:pt x="254959" y="1553927"/>
                    <a:pt x="254769" y="1555165"/>
                    <a:pt x="254578" y="1556594"/>
                  </a:cubicBezTo>
                  <a:cubicBezTo>
                    <a:pt x="250673" y="1555641"/>
                    <a:pt x="246291" y="1555165"/>
                    <a:pt x="241719" y="1554498"/>
                  </a:cubicBezTo>
                  <a:cubicBezTo>
                    <a:pt x="241053" y="1554308"/>
                    <a:pt x="240481" y="1554117"/>
                    <a:pt x="239719" y="1553927"/>
                  </a:cubicBezTo>
                  <a:cubicBezTo>
                    <a:pt x="239719" y="1554022"/>
                    <a:pt x="239814" y="1554117"/>
                    <a:pt x="239814" y="1554212"/>
                  </a:cubicBezTo>
                  <a:cubicBezTo>
                    <a:pt x="239719" y="1554212"/>
                    <a:pt x="239529" y="1554212"/>
                    <a:pt x="239433" y="1554117"/>
                  </a:cubicBezTo>
                  <a:cubicBezTo>
                    <a:pt x="238862" y="1559356"/>
                    <a:pt x="237052" y="1560785"/>
                    <a:pt x="233814" y="1560499"/>
                  </a:cubicBezTo>
                  <a:cubicBezTo>
                    <a:pt x="232766" y="1560023"/>
                    <a:pt x="231528" y="1559642"/>
                    <a:pt x="230004" y="1559547"/>
                  </a:cubicBezTo>
                  <a:cubicBezTo>
                    <a:pt x="230004" y="1559547"/>
                    <a:pt x="230004" y="1559547"/>
                    <a:pt x="230004" y="1559642"/>
                  </a:cubicBezTo>
                  <a:cubicBezTo>
                    <a:pt x="229337" y="1559451"/>
                    <a:pt x="228670" y="1559165"/>
                    <a:pt x="227908" y="1558880"/>
                  </a:cubicBezTo>
                  <a:cubicBezTo>
                    <a:pt x="227527" y="1560975"/>
                    <a:pt x="226860" y="1562785"/>
                    <a:pt x="226003" y="1564404"/>
                  </a:cubicBezTo>
                  <a:cubicBezTo>
                    <a:pt x="224289" y="1562594"/>
                    <a:pt x="222669" y="1560690"/>
                    <a:pt x="220860" y="1558880"/>
                  </a:cubicBezTo>
                  <a:cubicBezTo>
                    <a:pt x="220574" y="1554689"/>
                    <a:pt x="231051" y="1561070"/>
                    <a:pt x="228480" y="1554689"/>
                  </a:cubicBezTo>
                  <a:cubicBezTo>
                    <a:pt x="225908" y="1552403"/>
                    <a:pt x="222193" y="1553927"/>
                    <a:pt x="219050" y="1555832"/>
                  </a:cubicBezTo>
                  <a:cubicBezTo>
                    <a:pt x="218383" y="1554784"/>
                    <a:pt x="217812" y="1553736"/>
                    <a:pt x="217907" y="1552974"/>
                  </a:cubicBezTo>
                  <a:cubicBezTo>
                    <a:pt x="220193" y="1552498"/>
                    <a:pt x="222384" y="1551736"/>
                    <a:pt x="224479" y="1550974"/>
                  </a:cubicBezTo>
                  <a:cubicBezTo>
                    <a:pt x="226479" y="1551736"/>
                    <a:pt x="228289" y="1551355"/>
                    <a:pt x="228765" y="1548974"/>
                  </a:cubicBezTo>
                  <a:cubicBezTo>
                    <a:pt x="232671" y="1546783"/>
                    <a:pt x="234861" y="1544021"/>
                    <a:pt x="233433" y="1540973"/>
                  </a:cubicBezTo>
                  <a:cubicBezTo>
                    <a:pt x="235052" y="1541163"/>
                    <a:pt x="236766" y="1541735"/>
                    <a:pt x="238576" y="1542782"/>
                  </a:cubicBezTo>
                  <a:cubicBezTo>
                    <a:pt x="237433" y="1538211"/>
                    <a:pt x="241434" y="1538877"/>
                    <a:pt x="240957" y="1535067"/>
                  </a:cubicBezTo>
                  <a:cubicBezTo>
                    <a:pt x="234004" y="1532210"/>
                    <a:pt x="233052" y="1543926"/>
                    <a:pt x="227908" y="1537258"/>
                  </a:cubicBezTo>
                  <a:cubicBezTo>
                    <a:pt x="228003" y="1536972"/>
                    <a:pt x="228194" y="1536877"/>
                    <a:pt x="228384" y="1536686"/>
                  </a:cubicBezTo>
                  <a:cubicBezTo>
                    <a:pt x="229242" y="1536972"/>
                    <a:pt x="230004" y="1537163"/>
                    <a:pt x="230861" y="1537639"/>
                  </a:cubicBezTo>
                  <a:cubicBezTo>
                    <a:pt x="230766" y="1536972"/>
                    <a:pt x="230766" y="1536591"/>
                    <a:pt x="230670" y="1536115"/>
                  </a:cubicBezTo>
                  <a:cubicBezTo>
                    <a:pt x="231718" y="1536401"/>
                    <a:pt x="232766" y="1537068"/>
                    <a:pt x="233433" y="1537544"/>
                  </a:cubicBezTo>
                  <a:cubicBezTo>
                    <a:pt x="232575" y="1535448"/>
                    <a:pt x="231432" y="1533924"/>
                    <a:pt x="230861" y="1532495"/>
                  </a:cubicBezTo>
                  <a:cubicBezTo>
                    <a:pt x="231147" y="1531924"/>
                    <a:pt x="231432" y="1531257"/>
                    <a:pt x="231909" y="1530019"/>
                  </a:cubicBezTo>
                  <a:cubicBezTo>
                    <a:pt x="231432" y="1529924"/>
                    <a:pt x="231147" y="1529924"/>
                    <a:pt x="230670" y="1529828"/>
                  </a:cubicBezTo>
                  <a:cubicBezTo>
                    <a:pt x="230861" y="1528876"/>
                    <a:pt x="231432" y="1527828"/>
                    <a:pt x="232385" y="1526495"/>
                  </a:cubicBezTo>
                  <a:cubicBezTo>
                    <a:pt x="227813" y="1526399"/>
                    <a:pt x="226860" y="1523637"/>
                    <a:pt x="223431" y="1522685"/>
                  </a:cubicBezTo>
                  <a:cubicBezTo>
                    <a:pt x="220764" y="1526399"/>
                    <a:pt x="230385" y="1528114"/>
                    <a:pt x="224765" y="1529066"/>
                  </a:cubicBezTo>
                  <a:cubicBezTo>
                    <a:pt x="220098" y="1529162"/>
                    <a:pt x="218193" y="1527257"/>
                    <a:pt x="216192" y="1525447"/>
                  </a:cubicBezTo>
                  <a:cubicBezTo>
                    <a:pt x="216192" y="1524876"/>
                    <a:pt x="216288" y="1524304"/>
                    <a:pt x="216573" y="1523542"/>
                  </a:cubicBezTo>
                  <a:cubicBezTo>
                    <a:pt x="221050" y="1524018"/>
                    <a:pt x="222765" y="1521542"/>
                    <a:pt x="229432" y="1522018"/>
                  </a:cubicBezTo>
                  <a:cubicBezTo>
                    <a:pt x="230385" y="1522494"/>
                    <a:pt x="231432" y="1522970"/>
                    <a:pt x="232480" y="1523352"/>
                  </a:cubicBezTo>
                  <a:cubicBezTo>
                    <a:pt x="232861" y="1523352"/>
                    <a:pt x="232956" y="1523161"/>
                    <a:pt x="233242" y="1523066"/>
                  </a:cubicBezTo>
                  <a:cubicBezTo>
                    <a:pt x="240672" y="1537258"/>
                    <a:pt x="256293" y="1521827"/>
                    <a:pt x="266199" y="1531352"/>
                  </a:cubicBezTo>
                  <a:close/>
                  <a:moveTo>
                    <a:pt x="236957" y="1519446"/>
                  </a:moveTo>
                  <a:cubicBezTo>
                    <a:pt x="237243" y="1519351"/>
                    <a:pt x="237528" y="1519351"/>
                    <a:pt x="237814" y="1519351"/>
                  </a:cubicBezTo>
                  <a:cubicBezTo>
                    <a:pt x="237624" y="1519637"/>
                    <a:pt x="237338" y="1519732"/>
                    <a:pt x="237147" y="1520113"/>
                  </a:cubicBezTo>
                  <a:cubicBezTo>
                    <a:pt x="237052" y="1519827"/>
                    <a:pt x="237052" y="1519637"/>
                    <a:pt x="236957" y="1519446"/>
                  </a:cubicBezTo>
                  <a:close/>
                  <a:moveTo>
                    <a:pt x="252578" y="1519161"/>
                  </a:moveTo>
                  <a:cubicBezTo>
                    <a:pt x="252197" y="1519446"/>
                    <a:pt x="251911" y="1519637"/>
                    <a:pt x="251530" y="1519827"/>
                  </a:cubicBezTo>
                  <a:cubicBezTo>
                    <a:pt x="251816" y="1519541"/>
                    <a:pt x="252197" y="1519351"/>
                    <a:pt x="252578" y="1519161"/>
                  </a:cubicBezTo>
                  <a:close/>
                  <a:moveTo>
                    <a:pt x="262770" y="1492395"/>
                  </a:moveTo>
                  <a:cubicBezTo>
                    <a:pt x="262674" y="1493538"/>
                    <a:pt x="262484" y="1494777"/>
                    <a:pt x="262674" y="1495729"/>
                  </a:cubicBezTo>
                  <a:cubicBezTo>
                    <a:pt x="262293" y="1494777"/>
                    <a:pt x="261817" y="1493824"/>
                    <a:pt x="261341" y="1492967"/>
                  </a:cubicBezTo>
                  <a:cubicBezTo>
                    <a:pt x="261817" y="1492776"/>
                    <a:pt x="262389" y="1492681"/>
                    <a:pt x="262770" y="1492395"/>
                  </a:cubicBezTo>
                  <a:close/>
                  <a:moveTo>
                    <a:pt x="242862" y="1482870"/>
                  </a:moveTo>
                  <a:cubicBezTo>
                    <a:pt x="244767" y="1486680"/>
                    <a:pt x="246863" y="1490205"/>
                    <a:pt x="247815" y="1494681"/>
                  </a:cubicBezTo>
                  <a:cubicBezTo>
                    <a:pt x="251530" y="1495919"/>
                    <a:pt x="260007" y="1493634"/>
                    <a:pt x="260579" y="1497253"/>
                  </a:cubicBezTo>
                  <a:cubicBezTo>
                    <a:pt x="257531" y="1497062"/>
                    <a:pt x="259245" y="1501539"/>
                    <a:pt x="256578" y="1501730"/>
                  </a:cubicBezTo>
                  <a:cubicBezTo>
                    <a:pt x="252197" y="1497158"/>
                    <a:pt x="250959" y="1503254"/>
                    <a:pt x="245434" y="1502492"/>
                  </a:cubicBezTo>
                  <a:cubicBezTo>
                    <a:pt x="244863" y="1501539"/>
                    <a:pt x="244577" y="1500682"/>
                    <a:pt x="244196" y="1499825"/>
                  </a:cubicBezTo>
                  <a:cubicBezTo>
                    <a:pt x="245720" y="1497920"/>
                    <a:pt x="246672" y="1495539"/>
                    <a:pt x="244386" y="1494967"/>
                  </a:cubicBezTo>
                  <a:cubicBezTo>
                    <a:pt x="244196" y="1495539"/>
                    <a:pt x="243720" y="1495824"/>
                    <a:pt x="243148" y="1496015"/>
                  </a:cubicBezTo>
                  <a:cubicBezTo>
                    <a:pt x="242958" y="1493729"/>
                    <a:pt x="243434" y="1491443"/>
                    <a:pt x="244577" y="1488299"/>
                  </a:cubicBezTo>
                  <a:cubicBezTo>
                    <a:pt x="243434" y="1488204"/>
                    <a:pt x="242577" y="1487823"/>
                    <a:pt x="241815" y="1487442"/>
                  </a:cubicBezTo>
                  <a:cubicBezTo>
                    <a:pt x="241815" y="1487347"/>
                    <a:pt x="241815" y="1487157"/>
                    <a:pt x="241910" y="1486966"/>
                  </a:cubicBezTo>
                  <a:cubicBezTo>
                    <a:pt x="241719" y="1487061"/>
                    <a:pt x="241529" y="1487157"/>
                    <a:pt x="241434" y="1487252"/>
                  </a:cubicBezTo>
                  <a:cubicBezTo>
                    <a:pt x="239433" y="1486204"/>
                    <a:pt x="238386" y="1484490"/>
                    <a:pt x="237719" y="1482489"/>
                  </a:cubicBezTo>
                  <a:cubicBezTo>
                    <a:pt x="239433" y="1482203"/>
                    <a:pt x="241243" y="1482299"/>
                    <a:pt x="242862" y="1482870"/>
                  </a:cubicBezTo>
                  <a:close/>
                  <a:moveTo>
                    <a:pt x="211430" y="1463535"/>
                  </a:moveTo>
                  <a:cubicBezTo>
                    <a:pt x="210192" y="1464963"/>
                    <a:pt x="206763" y="1468964"/>
                    <a:pt x="212954" y="1468392"/>
                  </a:cubicBezTo>
                  <a:cubicBezTo>
                    <a:pt x="212859" y="1470011"/>
                    <a:pt x="212763" y="1471536"/>
                    <a:pt x="212573" y="1473060"/>
                  </a:cubicBezTo>
                  <a:cubicBezTo>
                    <a:pt x="210668" y="1472964"/>
                    <a:pt x="208953" y="1472774"/>
                    <a:pt x="207048" y="1472678"/>
                  </a:cubicBezTo>
                  <a:cubicBezTo>
                    <a:pt x="208763" y="1467630"/>
                    <a:pt x="202953" y="1469059"/>
                    <a:pt x="201048" y="1465059"/>
                  </a:cubicBezTo>
                  <a:cubicBezTo>
                    <a:pt x="201333" y="1464201"/>
                    <a:pt x="201714" y="1463249"/>
                    <a:pt x="202191" y="1462391"/>
                  </a:cubicBezTo>
                  <a:cubicBezTo>
                    <a:pt x="206001" y="1461725"/>
                    <a:pt x="205334" y="1462963"/>
                    <a:pt x="211430" y="1463535"/>
                  </a:cubicBezTo>
                  <a:close/>
                  <a:moveTo>
                    <a:pt x="201048" y="1503730"/>
                  </a:moveTo>
                  <a:cubicBezTo>
                    <a:pt x="200000" y="1502682"/>
                    <a:pt x="198381" y="1502111"/>
                    <a:pt x="196380" y="1501825"/>
                  </a:cubicBezTo>
                  <a:cubicBezTo>
                    <a:pt x="197333" y="1501444"/>
                    <a:pt x="198190" y="1500777"/>
                    <a:pt x="198666" y="1499825"/>
                  </a:cubicBezTo>
                  <a:cubicBezTo>
                    <a:pt x="196666" y="1498872"/>
                    <a:pt x="194856" y="1497729"/>
                    <a:pt x="193809" y="1496205"/>
                  </a:cubicBezTo>
                  <a:cubicBezTo>
                    <a:pt x="197142" y="1493919"/>
                    <a:pt x="197238" y="1496205"/>
                    <a:pt x="199047" y="1497729"/>
                  </a:cubicBezTo>
                  <a:cubicBezTo>
                    <a:pt x="201048" y="1500015"/>
                    <a:pt x="204858" y="1500968"/>
                    <a:pt x="201048" y="1503730"/>
                  </a:cubicBezTo>
                  <a:close/>
                  <a:moveTo>
                    <a:pt x="205048" y="1496872"/>
                  </a:moveTo>
                  <a:cubicBezTo>
                    <a:pt x="208953" y="1494015"/>
                    <a:pt x="212859" y="1491348"/>
                    <a:pt x="216573" y="1488204"/>
                  </a:cubicBezTo>
                  <a:cubicBezTo>
                    <a:pt x="214383" y="1484680"/>
                    <a:pt x="208763" y="1483537"/>
                    <a:pt x="201333" y="1482870"/>
                  </a:cubicBezTo>
                  <a:cubicBezTo>
                    <a:pt x="206477" y="1481632"/>
                    <a:pt x="213621" y="1484013"/>
                    <a:pt x="210573" y="1476107"/>
                  </a:cubicBezTo>
                  <a:cubicBezTo>
                    <a:pt x="214002" y="1476774"/>
                    <a:pt x="214764" y="1474584"/>
                    <a:pt x="218002" y="1475060"/>
                  </a:cubicBezTo>
                  <a:cubicBezTo>
                    <a:pt x="219050" y="1479441"/>
                    <a:pt x="214192" y="1477917"/>
                    <a:pt x="213906" y="1481061"/>
                  </a:cubicBezTo>
                  <a:cubicBezTo>
                    <a:pt x="220479" y="1480775"/>
                    <a:pt x="225432" y="1480013"/>
                    <a:pt x="228384" y="1485252"/>
                  </a:cubicBezTo>
                  <a:cubicBezTo>
                    <a:pt x="225241" y="1487728"/>
                    <a:pt x="226956" y="1491728"/>
                    <a:pt x="229337" y="1494586"/>
                  </a:cubicBezTo>
                  <a:cubicBezTo>
                    <a:pt x="227622" y="1495443"/>
                    <a:pt x="225717" y="1496205"/>
                    <a:pt x="223908" y="1496967"/>
                  </a:cubicBezTo>
                  <a:cubicBezTo>
                    <a:pt x="222098" y="1494967"/>
                    <a:pt x="218669" y="1494205"/>
                    <a:pt x="214764" y="1493729"/>
                  </a:cubicBezTo>
                  <a:cubicBezTo>
                    <a:pt x="213716" y="1497444"/>
                    <a:pt x="217907" y="1497444"/>
                    <a:pt x="216002" y="1501730"/>
                  </a:cubicBezTo>
                  <a:cubicBezTo>
                    <a:pt x="217526" y="1502206"/>
                    <a:pt x="218669" y="1502492"/>
                    <a:pt x="219907" y="1502873"/>
                  </a:cubicBezTo>
                  <a:cubicBezTo>
                    <a:pt x="219526" y="1504016"/>
                    <a:pt x="219145" y="1505254"/>
                    <a:pt x="219240" y="1506111"/>
                  </a:cubicBezTo>
                  <a:cubicBezTo>
                    <a:pt x="217621" y="1505064"/>
                    <a:pt x="215716" y="1504206"/>
                    <a:pt x="212097" y="1504682"/>
                  </a:cubicBezTo>
                  <a:cubicBezTo>
                    <a:pt x="211525" y="1507635"/>
                    <a:pt x="213906" y="1508302"/>
                    <a:pt x="213525" y="1511064"/>
                  </a:cubicBezTo>
                  <a:cubicBezTo>
                    <a:pt x="218002" y="1511636"/>
                    <a:pt x="221145" y="1510874"/>
                    <a:pt x="222955" y="1508588"/>
                  </a:cubicBezTo>
                  <a:cubicBezTo>
                    <a:pt x="222193" y="1508207"/>
                    <a:pt x="221622" y="1507731"/>
                    <a:pt x="221050" y="1507254"/>
                  </a:cubicBezTo>
                  <a:cubicBezTo>
                    <a:pt x="221050" y="1507254"/>
                    <a:pt x="221050" y="1507254"/>
                    <a:pt x="221145" y="1507254"/>
                  </a:cubicBezTo>
                  <a:cubicBezTo>
                    <a:pt x="221050" y="1505730"/>
                    <a:pt x="221622" y="1504492"/>
                    <a:pt x="222288" y="1503444"/>
                  </a:cubicBezTo>
                  <a:cubicBezTo>
                    <a:pt x="227337" y="1504873"/>
                    <a:pt x="231051" y="1506111"/>
                    <a:pt x="235338" y="1508683"/>
                  </a:cubicBezTo>
                  <a:cubicBezTo>
                    <a:pt x="235338" y="1508778"/>
                    <a:pt x="235338" y="1508873"/>
                    <a:pt x="235242" y="1508969"/>
                  </a:cubicBezTo>
                  <a:cubicBezTo>
                    <a:pt x="232956" y="1509540"/>
                    <a:pt x="231337" y="1510969"/>
                    <a:pt x="229623" y="1512398"/>
                  </a:cubicBezTo>
                  <a:cubicBezTo>
                    <a:pt x="228099" y="1512112"/>
                    <a:pt x="226384" y="1511826"/>
                    <a:pt x="224479" y="1511731"/>
                  </a:cubicBezTo>
                  <a:cubicBezTo>
                    <a:pt x="223622" y="1512969"/>
                    <a:pt x="223241" y="1514207"/>
                    <a:pt x="223336" y="1515351"/>
                  </a:cubicBezTo>
                  <a:cubicBezTo>
                    <a:pt x="221526" y="1515541"/>
                    <a:pt x="219240" y="1515351"/>
                    <a:pt x="216383" y="1514303"/>
                  </a:cubicBezTo>
                  <a:cubicBezTo>
                    <a:pt x="216383" y="1514779"/>
                    <a:pt x="216288" y="1515255"/>
                    <a:pt x="216288" y="1515732"/>
                  </a:cubicBezTo>
                  <a:cubicBezTo>
                    <a:pt x="204477" y="1513541"/>
                    <a:pt x="209620" y="1503540"/>
                    <a:pt x="208858" y="1497920"/>
                  </a:cubicBezTo>
                  <a:cubicBezTo>
                    <a:pt x="206858" y="1498206"/>
                    <a:pt x="205810" y="1497634"/>
                    <a:pt x="205048" y="1496872"/>
                  </a:cubicBezTo>
                  <a:close/>
                  <a:moveTo>
                    <a:pt x="227813" y="1499825"/>
                  </a:moveTo>
                  <a:cubicBezTo>
                    <a:pt x="227337" y="1500587"/>
                    <a:pt x="226670" y="1501063"/>
                    <a:pt x="225241" y="1500873"/>
                  </a:cubicBezTo>
                  <a:cubicBezTo>
                    <a:pt x="225241" y="1500873"/>
                    <a:pt x="225241" y="1500873"/>
                    <a:pt x="225241" y="1500873"/>
                  </a:cubicBezTo>
                  <a:cubicBezTo>
                    <a:pt x="226098" y="1500396"/>
                    <a:pt x="226956" y="1500111"/>
                    <a:pt x="227813" y="1499825"/>
                  </a:cubicBezTo>
                  <a:close/>
                  <a:moveTo>
                    <a:pt x="206858" y="1524685"/>
                  </a:moveTo>
                  <a:cubicBezTo>
                    <a:pt x="207239" y="1527828"/>
                    <a:pt x="204477" y="1528495"/>
                    <a:pt x="203524" y="1529543"/>
                  </a:cubicBezTo>
                  <a:cubicBezTo>
                    <a:pt x="202667" y="1529733"/>
                    <a:pt x="201810" y="1529924"/>
                    <a:pt x="200952" y="1530114"/>
                  </a:cubicBezTo>
                  <a:cubicBezTo>
                    <a:pt x="200952" y="1529828"/>
                    <a:pt x="200952" y="1529448"/>
                    <a:pt x="201048" y="1529066"/>
                  </a:cubicBezTo>
                  <a:cubicBezTo>
                    <a:pt x="199524" y="1528876"/>
                    <a:pt x="197428" y="1528114"/>
                    <a:pt x="195237" y="1527638"/>
                  </a:cubicBezTo>
                  <a:cubicBezTo>
                    <a:pt x="197428" y="1525923"/>
                    <a:pt x="197238" y="1521732"/>
                    <a:pt x="200857" y="1519732"/>
                  </a:cubicBezTo>
                  <a:cubicBezTo>
                    <a:pt x="201143" y="1519732"/>
                    <a:pt x="201429" y="1519637"/>
                    <a:pt x="201714" y="1519637"/>
                  </a:cubicBezTo>
                  <a:cubicBezTo>
                    <a:pt x="198476" y="1524971"/>
                    <a:pt x="207906" y="1520970"/>
                    <a:pt x="206858" y="1524685"/>
                  </a:cubicBezTo>
                  <a:close/>
                  <a:moveTo>
                    <a:pt x="175330" y="1549260"/>
                  </a:moveTo>
                  <a:cubicBezTo>
                    <a:pt x="174949" y="1543354"/>
                    <a:pt x="174282" y="1540877"/>
                    <a:pt x="181902" y="1540877"/>
                  </a:cubicBezTo>
                  <a:cubicBezTo>
                    <a:pt x="181902" y="1544402"/>
                    <a:pt x="184188" y="1546497"/>
                    <a:pt x="187141" y="1548116"/>
                  </a:cubicBezTo>
                  <a:cubicBezTo>
                    <a:pt x="186951" y="1548688"/>
                    <a:pt x="186665" y="1549260"/>
                    <a:pt x="186570" y="1550022"/>
                  </a:cubicBezTo>
                  <a:cubicBezTo>
                    <a:pt x="192285" y="1551165"/>
                    <a:pt x="191713" y="1546116"/>
                    <a:pt x="196095" y="1546021"/>
                  </a:cubicBezTo>
                  <a:cubicBezTo>
                    <a:pt x="198762" y="1548021"/>
                    <a:pt x="198285" y="1550022"/>
                    <a:pt x="197142" y="1551927"/>
                  </a:cubicBezTo>
                  <a:cubicBezTo>
                    <a:pt x="191618" y="1550117"/>
                    <a:pt x="183903" y="1551069"/>
                    <a:pt x="175330" y="1549260"/>
                  </a:cubicBezTo>
                  <a:close/>
                  <a:moveTo>
                    <a:pt x="169234" y="1579263"/>
                  </a:moveTo>
                  <a:cubicBezTo>
                    <a:pt x="172663" y="1579549"/>
                    <a:pt x="173901" y="1581264"/>
                    <a:pt x="175902" y="1582502"/>
                  </a:cubicBezTo>
                  <a:cubicBezTo>
                    <a:pt x="175711" y="1582692"/>
                    <a:pt x="175616" y="1582978"/>
                    <a:pt x="175521" y="1583169"/>
                  </a:cubicBezTo>
                  <a:cubicBezTo>
                    <a:pt x="171615" y="1582978"/>
                    <a:pt x="169329" y="1581835"/>
                    <a:pt x="169234" y="1579263"/>
                  </a:cubicBezTo>
                  <a:close/>
                  <a:moveTo>
                    <a:pt x="178283" y="1579168"/>
                  </a:moveTo>
                  <a:cubicBezTo>
                    <a:pt x="178473" y="1577168"/>
                    <a:pt x="178283" y="1575263"/>
                    <a:pt x="177140" y="1574024"/>
                  </a:cubicBezTo>
                  <a:cubicBezTo>
                    <a:pt x="185046" y="1575168"/>
                    <a:pt x="185522" y="1568119"/>
                    <a:pt x="186189" y="1561261"/>
                  </a:cubicBezTo>
                  <a:cubicBezTo>
                    <a:pt x="189332" y="1560499"/>
                    <a:pt x="192094" y="1559356"/>
                    <a:pt x="194952" y="1558213"/>
                  </a:cubicBezTo>
                  <a:cubicBezTo>
                    <a:pt x="195047" y="1558213"/>
                    <a:pt x="195047" y="1558308"/>
                    <a:pt x="195142" y="1558403"/>
                  </a:cubicBezTo>
                  <a:cubicBezTo>
                    <a:pt x="195237" y="1558308"/>
                    <a:pt x="195333" y="1558213"/>
                    <a:pt x="195428" y="1558118"/>
                  </a:cubicBezTo>
                  <a:cubicBezTo>
                    <a:pt x="196666" y="1557641"/>
                    <a:pt x="198190" y="1557356"/>
                    <a:pt x="199428" y="1556784"/>
                  </a:cubicBezTo>
                  <a:cubicBezTo>
                    <a:pt x="199905" y="1557356"/>
                    <a:pt x="200000" y="1557927"/>
                    <a:pt x="200381" y="1558403"/>
                  </a:cubicBezTo>
                  <a:cubicBezTo>
                    <a:pt x="198476" y="1559356"/>
                    <a:pt x="197333" y="1560499"/>
                    <a:pt x="200381" y="1561928"/>
                  </a:cubicBezTo>
                  <a:cubicBezTo>
                    <a:pt x="200667" y="1561452"/>
                    <a:pt x="200952" y="1561261"/>
                    <a:pt x="201238" y="1560975"/>
                  </a:cubicBezTo>
                  <a:cubicBezTo>
                    <a:pt x="201524" y="1563833"/>
                    <a:pt x="200571" y="1566690"/>
                    <a:pt x="201238" y="1568881"/>
                  </a:cubicBezTo>
                  <a:cubicBezTo>
                    <a:pt x="197333" y="1568881"/>
                    <a:pt x="193809" y="1567738"/>
                    <a:pt x="191046" y="1562690"/>
                  </a:cubicBezTo>
                  <a:cubicBezTo>
                    <a:pt x="186474" y="1563833"/>
                    <a:pt x="183903" y="1572215"/>
                    <a:pt x="187808" y="1572596"/>
                  </a:cubicBezTo>
                  <a:cubicBezTo>
                    <a:pt x="188379" y="1575453"/>
                    <a:pt x="193047" y="1573358"/>
                    <a:pt x="192666" y="1578882"/>
                  </a:cubicBezTo>
                  <a:cubicBezTo>
                    <a:pt x="188475" y="1579073"/>
                    <a:pt x="182950" y="1577835"/>
                    <a:pt x="181521" y="1581168"/>
                  </a:cubicBezTo>
                  <a:cubicBezTo>
                    <a:pt x="181236" y="1580120"/>
                    <a:pt x="180474" y="1579168"/>
                    <a:pt x="178283" y="1579168"/>
                  </a:cubicBezTo>
                  <a:close/>
                  <a:moveTo>
                    <a:pt x="183807" y="1586312"/>
                  </a:moveTo>
                  <a:cubicBezTo>
                    <a:pt x="183807" y="1586216"/>
                    <a:pt x="183903" y="1586216"/>
                    <a:pt x="183903" y="1586026"/>
                  </a:cubicBezTo>
                  <a:cubicBezTo>
                    <a:pt x="182760" y="1585645"/>
                    <a:pt x="182379" y="1584788"/>
                    <a:pt x="182093" y="1583740"/>
                  </a:cubicBezTo>
                  <a:cubicBezTo>
                    <a:pt x="185712" y="1583740"/>
                    <a:pt x="187332" y="1581930"/>
                    <a:pt x="189999" y="1584883"/>
                  </a:cubicBezTo>
                  <a:cubicBezTo>
                    <a:pt x="191142" y="1581454"/>
                    <a:pt x="192761" y="1578597"/>
                    <a:pt x="196380" y="1578025"/>
                  </a:cubicBezTo>
                  <a:cubicBezTo>
                    <a:pt x="198381" y="1578787"/>
                    <a:pt x="200667" y="1579263"/>
                    <a:pt x="202762" y="1579644"/>
                  </a:cubicBezTo>
                  <a:cubicBezTo>
                    <a:pt x="201714" y="1580978"/>
                    <a:pt x="200381" y="1582216"/>
                    <a:pt x="198857" y="1583264"/>
                  </a:cubicBezTo>
                  <a:cubicBezTo>
                    <a:pt x="196476" y="1582692"/>
                    <a:pt x="194761" y="1582407"/>
                    <a:pt x="191904" y="1586216"/>
                  </a:cubicBezTo>
                  <a:cubicBezTo>
                    <a:pt x="189903" y="1586598"/>
                    <a:pt x="187808" y="1586598"/>
                    <a:pt x="185522" y="1586312"/>
                  </a:cubicBezTo>
                  <a:cubicBezTo>
                    <a:pt x="191046" y="1586598"/>
                    <a:pt x="190475" y="1588693"/>
                    <a:pt x="189903" y="1590789"/>
                  </a:cubicBezTo>
                  <a:cubicBezTo>
                    <a:pt x="188570" y="1588407"/>
                    <a:pt x="186189" y="1586598"/>
                    <a:pt x="183807" y="1586312"/>
                  </a:cubicBezTo>
                  <a:close/>
                  <a:moveTo>
                    <a:pt x="191904" y="1609743"/>
                  </a:moveTo>
                  <a:cubicBezTo>
                    <a:pt x="192666" y="1606981"/>
                    <a:pt x="190380" y="1606124"/>
                    <a:pt x="191046" y="1603457"/>
                  </a:cubicBezTo>
                  <a:cubicBezTo>
                    <a:pt x="192570" y="1603171"/>
                    <a:pt x="195237" y="1604123"/>
                    <a:pt x="197333" y="1604314"/>
                  </a:cubicBezTo>
                  <a:cubicBezTo>
                    <a:pt x="196190" y="1606505"/>
                    <a:pt x="198857" y="1612601"/>
                    <a:pt x="194952" y="1612029"/>
                  </a:cubicBezTo>
                  <a:cubicBezTo>
                    <a:pt x="192761" y="1610696"/>
                    <a:pt x="191332" y="1609362"/>
                    <a:pt x="190094" y="1608029"/>
                  </a:cubicBezTo>
                  <a:cubicBezTo>
                    <a:pt x="190761" y="1608505"/>
                    <a:pt x="191427" y="1608981"/>
                    <a:pt x="191904" y="1609743"/>
                  </a:cubicBezTo>
                  <a:close/>
                  <a:moveTo>
                    <a:pt x="186379" y="1636032"/>
                  </a:moveTo>
                  <a:cubicBezTo>
                    <a:pt x="186665" y="1634223"/>
                    <a:pt x="186855" y="1632413"/>
                    <a:pt x="187141" y="1630698"/>
                  </a:cubicBezTo>
                  <a:cubicBezTo>
                    <a:pt x="190761" y="1631174"/>
                    <a:pt x="193618" y="1632222"/>
                    <a:pt x="193142" y="1635747"/>
                  </a:cubicBezTo>
                  <a:cubicBezTo>
                    <a:pt x="189903" y="1636699"/>
                    <a:pt x="188094" y="1636318"/>
                    <a:pt x="186379" y="1636032"/>
                  </a:cubicBezTo>
                  <a:close/>
                  <a:moveTo>
                    <a:pt x="206001" y="1636604"/>
                  </a:moveTo>
                  <a:cubicBezTo>
                    <a:pt x="205429" y="1633556"/>
                    <a:pt x="202381" y="1632413"/>
                    <a:pt x="202953" y="1628507"/>
                  </a:cubicBezTo>
                  <a:cubicBezTo>
                    <a:pt x="207810" y="1628222"/>
                    <a:pt x="208858" y="1624221"/>
                    <a:pt x="214287" y="1624602"/>
                  </a:cubicBezTo>
                  <a:cubicBezTo>
                    <a:pt x="214859" y="1626888"/>
                    <a:pt x="216288" y="1627365"/>
                    <a:pt x="213906" y="1629365"/>
                  </a:cubicBezTo>
                  <a:cubicBezTo>
                    <a:pt x="218669" y="1630127"/>
                    <a:pt x="218859" y="1626412"/>
                    <a:pt x="219907" y="1623459"/>
                  </a:cubicBezTo>
                  <a:cubicBezTo>
                    <a:pt x="213716" y="1620602"/>
                    <a:pt x="203524" y="1620697"/>
                    <a:pt x="202095" y="1614315"/>
                  </a:cubicBezTo>
                  <a:cubicBezTo>
                    <a:pt x="204381" y="1614315"/>
                    <a:pt x="206477" y="1614125"/>
                    <a:pt x="206001" y="1611458"/>
                  </a:cubicBezTo>
                  <a:cubicBezTo>
                    <a:pt x="199714" y="1612124"/>
                    <a:pt x="204191" y="1604695"/>
                    <a:pt x="199143" y="1604409"/>
                  </a:cubicBezTo>
                  <a:cubicBezTo>
                    <a:pt x="199619" y="1604219"/>
                    <a:pt x="200095" y="1603933"/>
                    <a:pt x="200095" y="1603171"/>
                  </a:cubicBezTo>
                  <a:cubicBezTo>
                    <a:pt x="198285" y="1602790"/>
                    <a:pt x="198476" y="1600980"/>
                    <a:pt x="198857" y="1599170"/>
                  </a:cubicBezTo>
                  <a:cubicBezTo>
                    <a:pt x="202000" y="1606124"/>
                    <a:pt x="211144" y="1611458"/>
                    <a:pt x="216669" y="1616982"/>
                  </a:cubicBezTo>
                  <a:cubicBezTo>
                    <a:pt x="220669" y="1617268"/>
                    <a:pt x="222955" y="1615744"/>
                    <a:pt x="224955" y="1613839"/>
                  </a:cubicBezTo>
                  <a:cubicBezTo>
                    <a:pt x="225146" y="1613934"/>
                    <a:pt x="225241" y="1614030"/>
                    <a:pt x="225527" y="1614030"/>
                  </a:cubicBezTo>
                  <a:cubicBezTo>
                    <a:pt x="226479" y="1613363"/>
                    <a:pt x="227051" y="1612506"/>
                    <a:pt x="227432" y="1611553"/>
                  </a:cubicBezTo>
                  <a:cubicBezTo>
                    <a:pt x="228765" y="1610315"/>
                    <a:pt x="230099" y="1609267"/>
                    <a:pt x="232099" y="1608695"/>
                  </a:cubicBezTo>
                  <a:cubicBezTo>
                    <a:pt x="233718" y="1615077"/>
                    <a:pt x="237433" y="1615268"/>
                    <a:pt x="243243" y="1613839"/>
                  </a:cubicBezTo>
                  <a:cubicBezTo>
                    <a:pt x="243624" y="1614411"/>
                    <a:pt x="243815" y="1615173"/>
                    <a:pt x="243339" y="1616315"/>
                  </a:cubicBezTo>
                  <a:cubicBezTo>
                    <a:pt x="244863" y="1616125"/>
                    <a:pt x="246196" y="1615649"/>
                    <a:pt x="247434" y="1615173"/>
                  </a:cubicBezTo>
                  <a:cubicBezTo>
                    <a:pt x="248387" y="1618506"/>
                    <a:pt x="247911" y="1622793"/>
                    <a:pt x="249339" y="1625745"/>
                  </a:cubicBezTo>
                  <a:cubicBezTo>
                    <a:pt x="246482" y="1627365"/>
                    <a:pt x="241148" y="1626507"/>
                    <a:pt x="241529" y="1631460"/>
                  </a:cubicBezTo>
                  <a:cubicBezTo>
                    <a:pt x="240576" y="1630698"/>
                    <a:pt x="239433" y="1630032"/>
                    <a:pt x="237814" y="1629460"/>
                  </a:cubicBezTo>
                  <a:cubicBezTo>
                    <a:pt x="235433" y="1630412"/>
                    <a:pt x="232480" y="1630698"/>
                    <a:pt x="229908" y="1631460"/>
                  </a:cubicBezTo>
                  <a:cubicBezTo>
                    <a:pt x="227241" y="1629555"/>
                    <a:pt x="224574" y="1627841"/>
                    <a:pt x="221526" y="1626888"/>
                  </a:cubicBezTo>
                  <a:cubicBezTo>
                    <a:pt x="221145" y="1630412"/>
                    <a:pt x="223146" y="1632222"/>
                    <a:pt x="225813" y="1633651"/>
                  </a:cubicBezTo>
                  <a:cubicBezTo>
                    <a:pt x="225146" y="1634413"/>
                    <a:pt x="224574" y="1635270"/>
                    <a:pt x="224384" y="1636509"/>
                  </a:cubicBezTo>
                  <a:cubicBezTo>
                    <a:pt x="222765" y="1634318"/>
                    <a:pt x="220764" y="1632413"/>
                    <a:pt x="217621" y="1631365"/>
                  </a:cubicBezTo>
                  <a:cubicBezTo>
                    <a:pt x="214192" y="1633461"/>
                    <a:pt x="208096" y="1632984"/>
                    <a:pt x="206001" y="1636604"/>
                  </a:cubicBezTo>
                  <a:close/>
                  <a:moveTo>
                    <a:pt x="220383" y="1666036"/>
                  </a:moveTo>
                  <a:cubicBezTo>
                    <a:pt x="220383" y="1664798"/>
                    <a:pt x="220193" y="1663655"/>
                    <a:pt x="220002" y="1662512"/>
                  </a:cubicBezTo>
                  <a:cubicBezTo>
                    <a:pt x="225717" y="1663083"/>
                    <a:pt x="226860" y="1652606"/>
                    <a:pt x="221907" y="1651939"/>
                  </a:cubicBezTo>
                  <a:cubicBezTo>
                    <a:pt x="222384" y="1655654"/>
                    <a:pt x="220574" y="1656892"/>
                    <a:pt x="219431" y="1658892"/>
                  </a:cubicBezTo>
                  <a:cubicBezTo>
                    <a:pt x="218288" y="1653939"/>
                    <a:pt x="216288" y="1649653"/>
                    <a:pt x="214573" y="1645081"/>
                  </a:cubicBezTo>
                  <a:cubicBezTo>
                    <a:pt x="218574" y="1650034"/>
                    <a:pt x="226289" y="1652320"/>
                    <a:pt x="228384" y="1658702"/>
                  </a:cubicBezTo>
                  <a:cubicBezTo>
                    <a:pt x="228099" y="1655082"/>
                    <a:pt x="233814" y="1657368"/>
                    <a:pt x="234195" y="1654415"/>
                  </a:cubicBezTo>
                  <a:cubicBezTo>
                    <a:pt x="229051" y="1650034"/>
                    <a:pt x="228289" y="1642414"/>
                    <a:pt x="224574" y="1636794"/>
                  </a:cubicBezTo>
                  <a:cubicBezTo>
                    <a:pt x="226194" y="1636699"/>
                    <a:pt x="228765" y="1636318"/>
                    <a:pt x="231337" y="1636223"/>
                  </a:cubicBezTo>
                  <a:cubicBezTo>
                    <a:pt x="233147" y="1637175"/>
                    <a:pt x="234671" y="1638414"/>
                    <a:pt x="235242" y="1640319"/>
                  </a:cubicBezTo>
                  <a:cubicBezTo>
                    <a:pt x="227813" y="1644414"/>
                    <a:pt x="236290" y="1655559"/>
                    <a:pt x="243148" y="1658226"/>
                  </a:cubicBezTo>
                  <a:cubicBezTo>
                    <a:pt x="244291" y="1653749"/>
                    <a:pt x="247530" y="1651368"/>
                    <a:pt x="252864" y="1651082"/>
                  </a:cubicBezTo>
                  <a:cubicBezTo>
                    <a:pt x="252578" y="1645367"/>
                    <a:pt x="250578" y="1643366"/>
                    <a:pt x="253816" y="1638509"/>
                  </a:cubicBezTo>
                  <a:cubicBezTo>
                    <a:pt x="250292" y="1639461"/>
                    <a:pt x="247339" y="1639461"/>
                    <a:pt x="244672" y="1638985"/>
                  </a:cubicBezTo>
                  <a:cubicBezTo>
                    <a:pt x="244672" y="1636413"/>
                    <a:pt x="244386" y="1633556"/>
                    <a:pt x="241719" y="1631365"/>
                  </a:cubicBezTo>
                  <a:cubicBezTo>
                    <a:pt x="248101" y="1632794"/>
                    <a:pt x="248577" y="1631746"/>
                    <a:pt x="252197" y="1636890"/>
                  </a:cubicBezTo>
                  <a:cubicBezTo>
                    <a:pt x="252578" y="1635080"/>
                    <a:pt x="252197" y="1632413"/>
                    <a:pt x="254388" y="1632318"/>
                  </a:cubicBezTo>
                  <a:cubicBezTo>
                    <a:pt x="255435" y="1635461"/>
                    <a:pt x="265437" y="1632127"/>
                    <a:pt x="263246" y="1637747"/>
                  </a:cubicBezTo>
                  <a:cubicBezTo>
                    <a:pt x="263151" y="1637747"/>
                    <a:pt x="263151" y="1637747"/>
                    <a:pt x="263055" y="1637747"/>
                  </a:cubicBezTo>
                  <a:cubicBezTo>
                    <a:pt x="263055" y="1637461"/>
                    <a:pt x="262770" y="1637270"/>
                    <a:pt x="262103" y="1636985"/>
                  </a:cubicBezTo>
                  <a:cubicBezTo>
                    <a:pt x="262008" y="1637270"/>
                    <a:pt x="261912" y="1637366"/>
                    <a:pt x="261817" y="1637652"/>
                  </a:cubicBezTo>
                  <a:cubicBezTo>
                    <a:pt x="261341" y="1637747"/>
                    <a:pt x="261055" y="1637937"/>
                    <a:pt x="260865" y="1638223"/>
                  </a:cubicBezTo>
                  <a:cubicBezTo>
                    <a:pt x="260579" y="1638223"/>
                    <a:pt x="260484" y="1638414"/>
                    <a:pt x="260103" y="1638318"/>
                  </a:cubicBezTo>
                  <a:cubicBezTo>
                    <a:pt x="258007" y="1637842"/>
                    <a:pt x="256483" y="1635080"/>
                    <a:pt x="254769" y="1637652"/>
                  </a:cubicBezTo>
                  <a:cubicBezTo>
                    <a:pt x="259817" y="1639557"/>
                    <a:pt x="253054" y="1642414"/>
                    <a:pt x="253721" y="1645176"/>
                  </a:cubicBezTo>
                  <a:cubicBezTo>
                    <a:pt x="256102" y="1645938"/>
                    <a:pt x="256769" y="1647748"/>
                    <a:pt x="260579" y="1647557"/>
                  </a:cubicBezTo>
                  <a:cubicBezTo>
                    <a:pt x="261150" y="1646605"/>
                    <a:pt x="261817" y="1645938"/>
                    <a:pt x="262484" y="1645081"/>
                  </a:cubicBezTo>
                  <a:cubicBezTo>
                    <a:pt x="263817" y="1646986"/>
                    <a:pt x="265722" y="1648605"/>
                    <a:pt x="267913" y="1649082"/>
                  </a:cubicBezTo>
                  <a:cubicBezTo>
                    <a:pt x="265818" y="1642509"/>
                    <a:pt x="266103" y="1641843"/>
                    <a:pt x="265151" y="1636318"/>
                  </a:cubicBezTo>
                  <a:cubicBezTo>
                    <a:pt x="267532" y="1634699"/>
                    <a:pt x="271818" y="1634985"/>
                    <a:pt x="276295" y="1635556"/>
                  </a:cubicBezTo>
                  <a:cubicBezTo>
                    <a:pt x="276009" y="1638223"/>
                    <a:pt x="276295" y="1640509"/>
                    <a:pt x="277629" y="1641938"/>
                  </a:cubicBezTo>
                  <a:cubicBezTo>
                    <a:pt x="274485" y="1641557"/>
                    <a:pt x="271914" y="1641843"/>
                    <a:pt x="270199" y="1642986"/>
                  </a:cubicBezTo>
                  <a:cubicBezTo>
                    <a:pt x="273533" y="1645748"/>
                    <a:pt x="274581" y="1648415"/>
                    <a:pt x="275057" y="1651368"/>
                  </a:cubicBezTo>
                  <a:cubicBezTo>
                    <a:pt x="274962" y="1657082"/>
                    <a:pt x="273819" y="1660511"/>
                    <a:pt x="276676" y="1663940"/>
                  </a:cubicBezTo>
                  <a:cubicBezTo>
                    <a:pt x="274295" y="1663560"/>
                    <a:pt x="273438" y="1662036"/>
                    <a:pt x="270675" y="1661940"/>
                  </a:cubicBezTo>
                  <a:cubicBezTo>
                    <a:pt x="270580" y="1664417"/>
                    <a:pt x="272199" y="1665560"/>
                    <a:pt x="274390" y="1666322"/>
                  </a:cubicBezTo>
                  <a:cubicBezTo>
                    <a:pt x="270866" y="1666703"/>
                    <a:pt x="266961" y="1667465"/>
                    <a:pt x="264865" y="1668132"/>
                  </a:cubicBezTo>
                  <a:cubicBezTo>
                    <a:pt x="266484" y="1668512"/>
                    <a:pt x="266484" y="1670036"/>
                    <a:pt x="266199" y="1671751"/>
                  </a:cubicBezTo>
                  <a:cubicBezTo>
                    <a:pt x="262198" y="1669751"/>
                    <a:pt x="261436" y="1665941"/>
                    <a:pt x="259055" y="1662321"/>
                  </a:cubicBezTo>
                  <a:cubicBezTo>
                    <a:pt x="259626" y="1661464"/>
                    <a:pt x="260293" y="1660797"/>
                    <a:pt x="261150" y="1660226"/>
                  </a:cubicBezTo>
                  <a:cubicBezTo>
                    <a:pt x="262008" y="1661083"/>
                    <a:pt x="263151" y="1661559"/>
                    <a:pt x="265151" y="1661464"/>
                  </a:cubicBezTo>
                  <a:cubicBezTo>
                    <a:pt x="265341" y="1660416"/>
                    <a:pt x="265437" y="1659464"/>
                    <a:pt x="265437" y="1658607"/>
                  </a:cubicBezTo>
                  <a:cubicBezTo>
                    <a:pt x="267913" y="1658130"/>
                    <a:pt x="270104" y="1657844"/>
                    <a:pt x="270104" y="1656416"/>
                  </a:cubicBezTo>
                  <a:cubicBezTo>
                    <a:pt x="269628" y="1660321"/>
                    <a:pt x="262579" y="1652225"/>
                    <a:pt x="261436" y="1654987"/>
                  </a:cubicBezTo>
                  <a:cubicBezTo>
                    <a:pt x="260960" y="1654987"/>
                    <a:pt x="260674" y="1654797"/>
                    <a:pt x="260103" y="1654797"/>
                  </a:cubicBezTo>
                  <a:cubicBezTo>
                    <a:pt x="259817" y="1656035"/>
                    <a:pt x="259817" y="1657178"/>
                    <a:pt x="260007" y="1658130"/>
                  </a:cubicBezTo>
                  <a:cubicBezTo>
                    <a:pt x="259150" y="1658702"/>
                    <a:pt x="258102" y="1659273"/>
                    <a:pt x="257055" y="1659749"/>
                  </a:cubicBezTo>
                  <a:cubicBezTo>
                    <a:pt x="256293" y="1658987"/>
                    <a:pt x="255435" y="1658321"/>
                    <a:pt x="254483" y="1657654"/>
                  </a:cubicBezTo>
                  <a:cubicBezTo>
                    <a:pt x="255340" y="1656225"/>
                    <a:pt x="255721" y="1655463"/>
                    <a:pt x="252387" y="1654225"/>
                  </a:cubicBezTo>
                  <a:cubicBezTo>
                    <a:pt x="251911" y="1655559"/>
                    <a:pt x="251435" y="1656606"/>
                    <a:pt x="251054" y="1657559"/>
                  </a:cubicBezTo>
                  <a:cubicBezTo>
                    <a:pt x="250482" y="1657273"/>
                    <a:pt x="249720" y="1657082"/>
                    <a:pt x="248958" y="1657178"/>
                  </a:cubicBezTo>
                  <a:cubicBezTo>
                    <a:pt x="248958" y="1658416"/>
                    <a:pt x="249149" y="1659464"/>
                    <a:pt x="249625" y="1660511"/>
                  </a:cubicBezTo>
                  <a:cubicBezTo>
                    <a:pt x="248958" y="1661750"/>
                    <a:pt x="248292" y="1662798"/>
                    <a:pt x="247434" y="1664417"/>
                  </a:cubicBezTo>
                  <a:cubicBezTo>
                    <a:pt x="246863" y="1664417"/>
                    <a:pt x="246291" y="1664322"/>
                    <a:pt x="245910" y="1664226"/>
                  </a:cubicBezTo>
                  <a:cubicBezTo>
                    <a:pt x="246387" y="1663940"/>
                    <a:pt x="246768" y="1663655"/>
                    <a:pt x="246768" y="1663274"/>
                  </a:cubicBezTo>
                  <a:cubicBezTo>
                    <a:pt x="245720" y="1663178"/>
                    <a:pt x="244672" y="1663083"/>
                    <a:pt x="243720" y="1662893"/>
                  </a:cubicBezTo>
                  <a:cubicBezTo>
                    <a:pt x="242481" y="1661559"/>
                    <a:pt x="241910" y="1660131"/>
                    <a:pt x="239624" y="1661464"/>
                  </a:cubicBezTo>
                  <a:cubicBezTo>
                    <a:pt x="238481" y="1660702"/>
                    <a:pt x="237719" y="1659654"/>
                    <a:pt x="238005" y="1657940"/>
                  </a:cubicBezTo>
                  <a:cubicBezTo>
                    <a:pt x="228194" y="1656987"/>
                    <a:pt x="231242" y="1668322"/>
                    <a:pt x="220383" y="1666036"/>
                  </a:cubicBezTo>
                  <a:close/>
                  <a:moveTo>
                    <a:pt x="228194" y="1671180"/>
                  </a:moveTo>
                  <a:cubicBezTo>
                    <a:pt x="228289" y="1670036"/>
                    <a:pt x="228480" y="1668894"/>
                    <a:pt x="228289" y="1667941"/>
                  </a:cubicBezTo>
                  <a:cubicBezTo>
                    <a:pt x="228765" y="1667369"/>
                    <a:pt x="229242" y="1666893"/>
                    <a:pt x="229527" y="1666703"/>
                  </a:cubicBezTo>
                  <a:cubicBezTo>
                    <a:pt x="231337" y="1667655"/>
                    <a:pt x="232290" y="1669370"/>
                    <a:pt x="232385" y="1671180"/>
                  </a:cubicBezTo>
                  <a:cubicBezTo>
                    <a:pt x="230766" y="1670418"/>
                    <a:pt x="229146" y="1669656"/>
                    <a:pt x="228194" y="1671180"/>
                  </a:cubicBezTo>
                  <a:close/>
                  <a:moveTo>
                    <a:pt x="245625" y="1674227"/>
                  </a:moveTo>
                  <a:cubicBezTo>
                    <a:pt x="245053" y="1674323"/>
                    <a:pt x="244386" y="1674323"/>
                    <a:pt x="243720" y="1674227"/>
                  </a:cubicBezTo>
                  <a:cubicBezTo>
                    <a:pt x="244672" y="1673275"/>
                    <a:pt x="245244" y="1672323"/>
                    <a:pt x="244291" y="1671656"/>
                  </a:cubicBezTo>
                  <a:cubicBezTo>
                    <a:pt x="244101" y="1672608"/>
                    <a:pt x="243815" y="1673465"/>
                    <a:pt x="242291" y="1672989"/>
                  </a:cubicBezTo>
                  <a:cubicBezTo>
                    <a:pt x="239814" y="1672323"/>
                    <a:pt x="239624" y="1670132"/>
                    <a:pt x="237433" y="1669274"/>
                  </a:cubicBezTo>
                  <a:cubicBezTo>
                    <a:pt x="237338" y="1670418"/>
                    <a:pt x="236957" y="1671084"/>
                    <a:pt x="236671" y="1671465"/>
                  </a:cubicBezTo>
                  <a:cubicBezTo>
                    <a:pt x="233909" y="1669560"/>
                    <a:pt x="232480" y="1666798"/>
                    <a:pt x="235338" y="1663940"/>
                  </a:cubicBezTo>
                  <a:cubicBezTo>
                    <a:pt x="236957" y="1663940"/>
                    <a:pt x="238481" y="1665274"/>
                    <a:pt x="239910" y="1666512"/>
                  </a:cubicBezTo>
                  <a:cubicBezTo>
                    <a:pt x="240767" y="1668132"/>
                    <a:pt x="242100" y="1669465"/>
                    <a:pt x="244577" y="1670132"/>
                  </a:cubicBezTo>
                  <a:cubicBezTo>
                    <a:pt x="245053" y="1669751"/>
                    <a:pt x="245339" y="1669465"/>
                    <a:pt x="245815" y="1669084"/>
                  </a:cubicBezTo>
                  <a:cubicBezTo>
                    <a:pt x="245910" y="1671465"/>
                    <a:pt x="250387" y="1673656"/>
                    <a:pt x="245625" y="1674227"/>
                  </a:cubicBezTo>
                  <a:close/>
                  <a:moveTo>
                    <a:pt x="254197" y="1682705"/>
                  </a:moveTo>
                  <a:cubicBezTo>
                    <a:pt x="254292" y="1677752"/>
                    <a:pt x="259341" y="1677657"/>
                    <a:pt x="263817" y="1677085"/>
                  </a:cubicBezTo>
                  <a:cubicBezTo>
                    <a:pt x="260769" y="1679085"/>
                    <a:pt x="261055" y="1684419"/>
                    <a:pt x="254197" y="1682705"/>
                  </a:cubicBezTo>
                  <a:close/>
                  <a:moveTo>
                    <a:pt x="254673" y="1676418"/>
                  </a:moveTo>
                  <a:cubicBezTo>
                    <a:pt x="252578" y="1673275"/>
                    <a:pt x="251054" y="1669846"/>
                    <a:pt x="246863" y="1668227"/>
                  </a:cubicBezTo>
                  <a:cubicBezTo>
                    <a:pt x="248863" y="1666512"/>
                    <a:pt x="250292" y="1665274"/>
                    <a:pt x="253054" y="1665655"/>
                  </a:cubicBezTo>
                  <a:cubicBezTo>
                    <a:pt x="256959" y="1669465"/>
                    <a:pt x="262293" y="1672227"/>
                    <a:pt x="264103" y="1673942"/>
                  </a:cubicBezTo>
                  <a:cubicBezTo>
                    <a:pt x="260579" y="1674418"/>
                    <a:pt x="259245" y="1677085"/>
                    <a:pt x="254673" y="1676418"/>
                  </a:cubicBezTo>
                  <a:close/>
                  <a:moveTo>
                    <a:pt x="272866" y="1748903"/>
                  </a:moveTo>
                  <a:cubicBezTo>
                    <a:pt x="272866" y="1748903"/>
                    <a:pt x="272961" y="1748999"/>
                    <a:pt x="272961" y="1748999"/>
                  </a:cubicBezTo>
                  <a:cubicBezTo>
                    <a:pt x="271247" y="1751094"/>
                    <a:pt x="270009" y="1752618"/>
                    <a:pt x="269247" y="1753952"/>
                  </a:cubicBezTo>
                  <a:cubicBezTo>
                    <a:pt x="269151" y="1750999"/>
                    <a:pt x="270199" y="1749189"/>
                    <a:pt x="272866" y="1748903"/>
                  </a:cubicBezTo>
                  <a:close/>
                  <a:moveTo>
                    <a:pt x="256674" y="1749189"/>
                  </a:moveTo>
                  <a:cubicBezTo>
                    <a:pt x="256864" y="1748808"/>
                    <a:pt x="257055" y="1748523"/>
                    <a:pt x="257245" y="1748237"/>
                  </a:cubicBezTo>
                  <a:cubicBezTo>
                    <a:pt x="257817" y="1747951"/>
                    <a:pt x="258388" y="1747761"/>
                    <a:pt x="258864" y="1747380"/>
                  </a:cubicBezTo>
                  <a:cubicBezTo>
                    <a:pt x="258388" y="1747380"/>
                    <a:pt x="258102" y="1747284"/>
                    <a:pt x="257817" y="1747189"/>
                  </a:cubicBezTo>
                  <a:cubicBezTo>
                    <a:pt x="259245" y="1744522"/>
                    <a:pt x="260198" y="1742903"/>
                    <a:pt x="261055" y="1741093"/>
                  </a:cubicBezTo>
                  <a:cubicBezTo>
                    <a:pt x="261246" y="1743379"/>
                    <a:pt x="261436" y="1745189"/>
                    <a:pt x="261912" y="1746903"/>
                  </a:cubicBezTo>
                  <a:cubicBezTo>
                    <a:pt x="260103" y="1747189"/>
                    <a:pt x="258388" y="1747856"/>
                    <a:pt x="256674" y="1749189"/>
                  </a:cubicBezTo>
                  <a:close/>
                  <a:moveTo>
                    <a:pt x="261436" y="1761381"/>
                  </a:moveTo>
                  <a:cubicBezTo>
                    <a:pt x="261722" y="1757000"/>
                    <a:pt x="262103" y="1753380"/>
                    <a:pt x="263532" y="1750713"/>
                  </a:cubicBezTo>
                  <a:cubicBezTo>
                    <a:pt x="263532" y="1750809"/>
                    <a:pt x="263532" y="1750809"/>
                    <a:pt x="263627" y="1750904"/>
                  </a:cubicBezTo>
                  <a:cubicBezTo>
                    <a:pt x="263627" y="1750427"/>
                    <a:pt x="263722" y="1750142"/>
                    <a:pt x="263913" y="1749856"/>
                  </a:cubicBezTo>
                  <a:cubicBezTo>
                    <a:pt x="263913" y="1749761"/>
                    <a:pt x="264008" y="1749665"/>
                    <a:pt x="264008" y="1749665"/>
                  </a:cubicBezTo>
                  <a:cubicBezTo>
                    <a:pt x="271056" y="1750618"/>
                    <a:pt x="262103" y="1754714"/>
                    <a:pt x="268770" y="1754714"/>
                  </a:cubicBezTo>
                  <a:cubicBezTo>
                    <a:pt x="266865" y="1758143"/>
                    <a:pt x="268389" y="1759572"/>
                    <a:pt x="271914" y="1763572"/>
                  </a:cubicBezTo>
                  <a:cubicBezTo>
                    <a:pt x="271818" y="1763667"/>
                    <a:pt x="271628" y="1763858"/>
                    <a:pt x="271533" y="1763953"/>
                  </a:cubicBezTo>
                  <a:cubicBezTo>
                    <a:pt x="268389" y="1763001"/>
                    <a:pt x="266008" y="1761572"/>
                    <a:pt x="261436" y="1761381"/>
                  </a:cubicBezTo>
                  <a:close/>
                  <a:moveTo>
                    <a:pt x="256007" y="1793195"/>
                  </a:moveTo>
                  <a:cubicBezTo>
                    <a:pt x="252673" y="1792623"/>
                    <a:pt x="253530" y="1791194"/>
                    <a:pt x="255245" y="1789670"/>
                  </a:cubicBezTo>
                  <a:cubicBezTo>
                    <a:pt x="258198" y="1788147"/>
                    <a:pt x="261817" y="1787194"/>
                    <a:pt x="265532" y="1786337"/>
                  </a:cubicBezTo>
                  <a:cubicBezTo>
                    <a:pt x="266580" y="1786908"/>
                    <a:pt x="267913" y="1787099"/>
                    <a:pt x="269913" y="1786908"/>
                  </a:cubicBezTo>
                  <a:cubicBezTo>
                    <a:pt x="270390" y="1787670"/>
                    <a:pt x="271056" y="1788242"/>
                    <a:pt x="271628" y="1788909"/>
                  </a:cubicBezTo>
                  <a:cubicBezTo>
                    <a:pt x="271437" y="1789290"/>
                    <a:pt x="271247" y="1789670"/>
                    <a:pt x="270961" y="1789956"/>
                  </a:cubicBezTo>
                  <a:cubicBezTo>
                    <a:pt x="263246" y="1787289"/>
                    <a:pt x="260960" y="1790337"/>
                    <a:pt x="256007" y="1793195"/>
                  </a:cubicBezTo>
                  <a:close/>
                  <a:moveTo>
                    <a:pt x="249530" y="1821103"/>
                  </a:moveTo>
                  <a:cubicBezTo>
                    <a:pt x="252864" y="1821103"/>
                    <a:pt x="253245" y="1823294"/>
                    <a:pt x="256769" y="1823198"/>
                  </a:cubicBezTo>
                  <a:cubicBezTo>
                    <a:pt x="255245" y="1824437"/>
                    <a:pt x="254578" y="1826627"/>
                    <a:pt x="254483" y="1829294"/>
                  </a:cubicBezTo>
                  <a:cubicBezTo>
                    <a:pt x="250768" y="1829009"/>
                    <a:pt x="247149" y="1828723"/>
                    <a:pt x="243434" y="1828532"/>
                  </a:cubicBezTo>
                  <a:cubicBezTo>
                    <a:pt x="242100" y="1822722"/>
                    <a:pt x="252387" y="1828532"/>
                    <a:pt x="249530" y="1821103"/>
                  </a:cubicBezTo>
                  <a:close/>
                  <a:moveTo>
                    <a:pt x="244101" y="1844344"/>
                  </a:moveTo>
                  <a:cubicBezTo>
                    <a:pt x="243815" y="1841106"/>
                    <a:pt x="236004" y="1843391"/>
                    <a:pt x="237052" y="1839105"/>
                  </a:cubicBezTo>
                  <a:cubicBezTo>
                    <a:pt x="246672" y="1839391"/>
                    <a:pt x="257245" y="1848344"/>
                    <a:pt x="270009" y="1850916"/>
                  </a:cubicBezTo>
                  <a:cubicBezTo>
                    <a:pt x="269056" y="1851583"/>
                    <a:pt x="268008" y="1852250"/>
                    <a:pt x="267056" y="1852821"/>
                  </a:cubicBezTo>
                  <a:cubicBezTo>
                    <a:pt x="262484" y="1851202"/>
                    <a:pt x="259055" y="1848916"/>
                    <a:pt x="255340" y="1846820"/>
                  </a:cubicBezTo>
                  <a:cubicBezTo>
                    <a:pt x="254483" y="1849583"/>
                    <a:pt x="256864" y="1850440"/>
                    <a:pt x="256197" y="1853107"/>
                  </a:cubicBezTo>
                  <a:cubicBezTo>
                    <a:pt x="247149" y="1852345"/>
                    <a:pt x="243910" y="1856250"/>
                    <a:pt x="238100" y="1851773"/>
                  </a:cubicBezTo>
                  <a:cubicBezTo>
                    <a:pt x="238862" y="1849583"/>
                    <a:pt x="239052" y="1847487"/>
                    <a:pt x="236576" y="1845392"/>
                  </a:cubicBezTo>
                  <a:cubicBezTo>
                    <a:pt x="241624" y="1843963"/>
                    <a:pt x="244196" y="1850821"/>
                    <a:pt x="244101" y="1844344"/>
                  </a:cubicBezTo>
                  <a:close/>
                  <a:moveTo>
                    <a:pt x="235052" y="1842153"/>
                  </a:moveTo>
                  <a:cubicBezTo>
                    <a:pt x="234290" y="1845297"/>
                    <a:pt x="231623" y="1844820"/>
                    <a:pt x="229527" y="1843106"/>
                  </a:cubicBezTo>
                  <a:cubicBezTo>
                    <a:pt x="230385" y="1843487"/>
                    <a:pt x="231242" y="1843868"/>
                    <a:pt x="232385" y="1843963"/>
                  </a:cubicBezTo>
                  <a:cubicBezTo>
                    <a:pt x="233242" y="1840153"/>
                    <a:pt x="230289" y="1838819"/>
                    <a:pt x="227908" y="1837105"/>
                  </a:cubicBezTo>
                  <a:cubicBezTo>
                    <a:pt x="228003" y="1837010"/>
                    <a:pt x="228003" y="1836915"/>
                    <a:pt x="228099" y="1836915"/>
                  </a:cubicBezTo>
                  <a:cubicBezTo>
                    <a:pt x="234004" y="1835962"/>
                    <a:pt x="231623" y="1841201"/>
                    <a:pt x="235052" y="1842153"/>
                  </a:cubicBezTo>
                  <a:close/>
                  <a:moveTo>
                    <a:pt x="230480" y="1854440"/>
                  </a:moveTo>
                  <a:cubicBezTo>
                    <a:pt x="232480" y="1856917"/>
                    <a:pt x="231528" y="1861584"/>
                    <a:pt x="237338" y="1861298"/>
                  </a:cubicBezTo>
                  <a:cubicBezTo>
                    <a:pt x="237243" y="1862346"/>
                    <a:pt x="237147" y="1863394"/>
                    <a:pt x="237052" y="1864347"/>
                  </a:cubicBezTo>
                  <a:cubicBezTo>
                    <a:pt x="235528" y="1863965"/>
                    <a:pt x="235242" y="1864823"/>
                    <a:pt x="235147" y="1865775"/>
                  </a:cubicBezTo>
                  <a:cubicBezTo>
                    <a:pt x="232099" y="1855965"/>
                    <a:pt x="212859" y="1859965"/>
                    <a:pt x="216002" y="1850154"/>
                  </a:cubicBezTo>
                  <a:cubicBezTo>
                    <a:pt x="218955" y="1856250"/>
                    <a:pt x="221145" y="1853678"/>
                    <a:pt x="230480" y="1854440"/>
                  </a:cubicBezTo>
                  <a:close/>
                  <a:moveTo>
                    <a:pt x="217907" y="1872728"/>
                  </a:moveTo>
                  <a:cubicBezTo>
                    <a:pt x="217050" y="1871300"/>
                    <a:pt x="216192" y="1870157"/>
                    <a:pt x="215335" y="1869109"/>
                  </a:cubicBezTo>
                  <a:cubicBezTo>
                    <a:pt x="217526" y="1869299"/>
                    <a:pt x="217907" y="1870823"/>
                    <a:pt x="220002" y="1871014"/>
                  </a:cubicBezTo>
                  <a:cubicBezTo>
                    <a:pt x="220479" y="1869204"/>
                    <a:pt x="219812" y="1868157"/>
                    <a:pt x="218383" y="1867776"/>
                  </a:cubicBezTo>
                  <a:cubicBezTo>
                    <a:pt x="227813" y="1863489"/>
                    <a:pt x="222193" y="1872443"/>
                    <a:pt x="217907" y="1872728"/>
                  </a:cubicBezTo>
                  <a:close/>
                  <a:moveTo>
                    <a:pt x="209334" y="1848916"/>
                  </a:moveTo>
                  <a:cubicBezTo>
                    <a:pt x="208763" y="1849964"/>
                    <a:pt x="208191" y="1850916"/>
                    <a:pt x="206763" y="1851107"/>
                  </a:cubicBezTo>
                  <a:cubicBezTo>
                    <a:pt x="206572" y="1850535"/>
                    <a:pt x="206191" y="1850249"/>
                    <a:pt x="205905" y="1849773"/>
                  </a:cubicBezTo>
                  <a:cubicBezTo>
                    <a:pt x="206001" y="1848440"/>
                    <a:pt x="207715" y="1848726"/>
                    <a:pt x="209334" y="1848916"/>
                  </a:cubicBezTo>
                  <a:close/>
                  <a:moveTo>
                    <a:pt x="234195" y="1903590"/>
                  </a:moveTo>
                  <a:cubicBezTo>
                    <a:pt x="231909" y="1900446"/>
                    <a:pt x="222003" y="1893493"/>
                    <a:pt x="219812" y="1899303"/>
                  </a:cubicBezTo>
                  <a:cubicBezTo>
                    <a:pt x="225336" y="1900161"/>
                    <a:pt x="223812" y="1907971"/>
                    <a:pt x="217431" y="1907019"/>
                  </a:cubicBezTo>
                  <a:cubicBezTo>
                    <a:pt x="218193" y="1904923"/>
                    <a:pt x="220288" y="1904256"/>
                    <a:pt x="219717" y="1900923"/>
                  </a:cubicBezTo>
                  <a:cubicBezTo>
                    <a:pt x="214097" y="1897874"/>
                    <a:pt x="211811" y="1906161"/>
                    <a:pt x="210477" y="1901780"/>
                  </a:cubicBezTo>
                  <a:cubicBezTo>
                    <a:pt x="217907" y="1895779"/>
                    <a:pt x="210287" y="1895874"/>
                    <a:pt x="207620" y="1890540"/>
                  </a:cubicBezTo>
                  <a:cubicBezTo>
                    <a:pt x="214859" y="1895303"/>
                    <a:pt x="224003" y="1883397"/>
                    <a:pt x="224860" y="1882349"/>
                  </a:cubicBezTo>
                  <a:cubicBezTo>
                    <a:pt x="224955" y="1884540"/>
                    <a:pt x="208477" y="1878729"/>
                    <a:pt x="216192" y="1875395"/>
                  </a:cubicBezTo>
                  <a:cubicBezTo>
                    <a:pt x="218764" y="1875967"/>
                    <a:pt x="219145" y="1878253"/>
                    <a:pt x="221431" y="1878920"/>
                  </a:cubicBezTo>
                  <a:cubicBezTo>
                    <a:pt x="220860" y="1872157"/>
                    <a:pt x="228003" y="1873110"/>
                    <a:pt x="229527" y="1868442"/>
                  </a:cubicBezTo>
                  <a:cubicBezTo>
                    <a:pt x="235147" y="1871871"/>
                    <a:pt x="231147" y="1874157"/>
                    <a:pt x="227146" y="1876157"/>
                  </a:cubicBezTo>
                  <a:cubicBezTo>
                    <a:pt x="232671" y="1877682"/>
                    <a:pt x="232766" y="1873872"/>
                    <a:pt x="238290" y="1875395"/>
                  </a:cubicBezTo>
                  <a:cubicBezTo>
                    <a:pt x="238767" y="1877586"/>
                    <a:pt x="240672" y="1878539"/>
                    <a:pt x="239624" y="1881777"/>
                  </a:cubicBezTo>
                  <a:cubicBezTo>
                    <a:pt x="243529" y="1881206"/>
                    <a:pt x="248006" y="1881873"/>
                    <a:pt x="251911" y="1883397"/>
                  </a:cubicBezTo>
                  <a:cubicBezTo>
                    <a:pt x="251816" y="1883777"/>
                    <a:pt x="251816" y="1884159"/>
                    <a:pt x="251911" y="1884825"/>
                  </a:cubicBezTo>
                  <a:cubicBezTo>
                    <a:pt x="255531" y="1885778"/>
                    <a:pt x="256293" y="1886635"/>
                    <a:pt x="256293" y="1887969"/>
                  </a:cubicBezTo>
                  <a:cubicBezTo>
                    <a:pt x="256102" y="1887969"/>
                    <a:pt x="256007" y="1887778"/>
                    <a:pt x="255816" y="1887873"/>
                  </a:cubicBezTo>
                  <a:cubicBezTo>
                    <a:pt x="255626" y="1890445"/>
                    <a:pt x="255340" y="1892540"/>
                    <a:pt x="254959" y="1894445"/>
                  </a:cubicBezTo>
                  <a:cubicBezTo>
                    <a:pt x="252768" y="1894065"/>
                    <a:pt x="250197" y="1894160"/>
                    <a:pt x="247530" y="1894350"/>
                  </a:cubicBezTo>
                  <a:cubicBezTo>
                    <a:pt x="245529" y="1888731"/>
                    <a:pt x="237814" y="1887397"/>
                    <a:pt x="232194" y="1884540"/>
                  </a:cubicBezTo>
                  <a:cubicBezTo>
                    <a:pt x="231718" y="1885778"/>
                    <a:pt x="231909" y="1887587"/>
                    <a:pt x="230194" y="1887587"/>
                  </a:cubicBezTo>
                  <a:cubicBezTo>
                    <a:pt x="231718" y="1897303"/>
                    <a:pt x="240100" y="1892636"/>
                    <a:pt x="246196" y="1894541"/>
                  </a:cubicBezTo>
                  <a:cubicBezTo>
                    <a:pt x="241624" y="1894922"/>
                    <a:pt x="236671" y="1895207"/>
                    <a:pt x="232766" y="1893398"/>
                  </a:cubicBezTo>
                  <a:cubicBezTo>
                    <a:pt x="231623" y="1894160"/>
                    <a:pt x="227622" y="1900065"/>
                    <a:pt x="231718" y="1900923"/>
                  </a:cubicBezTo>
                  <a:cubicBezTo>
                    <a:pt x="232956" y="1899113"/>
                    <a:pt x="234290" y="1898160"/>
                    <a:pt x="235719" y="1897779"/>
                  </a:cubicBezTo>
                  <a:cubicBezTo>
                    <a:pt x="239052" y="1898922"/>
                    <a:pt x="237243" y="1902447"/>
                    <a:pt x="234195" y="1903590"/>
                  </a:cubicBezTo>
                  <a:close/>
                  <a:moveTo>
                    <a:pt x="248101" y="1910543"/>
                  </a:moveTo>
                  <a:cubicBezTo>
                    <a:pt x="247720" y="1910448"/>
                    <a:pt x="247434" y="1910448"/>
                    <a:pt x="247149" y="1910448"/>
                  </a:cubicBezTo>
                  <a:cubicBezTo>
                    <a:pt x="247625" y="1907209"/>
                    <a:pt x="244672" y="1902827"/>
                    <a:pt x="243148" y="1899113"/>
                  </a:cubicBezTo>
                  <a:cubicBezTo>
                    <a:pt x="246291" y="1900637"/>
                    <a:pt x="249625" y="1902732"/>
                    <a:pt x="252768" y="1903780"/>
                  </a:cubicBezTo>
                  <a:cubicBezTo>
                    <a:pt x="252102" y="1907399"/>
                    <a:pt x="252197" y="1910828"/>
                    <a:pt x="254197" y="1915591"/>
                  </a:cubicBezTo>
                  <a:cubicBezTo>
                    <a:pt x="252197" y="1914734"/>
                    <a:pt x="250482" y="1913019"/>
                    <a:pt x="248101" y="1910543"/>
                  </a:cubicBezTo>
                  <a:close/>
                  <a:moveTo>
                    <a:pt x="252102" y="1937118"/>
                  </a:moveTo>
                  <a:cubicBezTo>
                    <a:pt x="251625" y="1937403"/>
                    <a:pt x="250959" y="1937403"/>
                    <a:pt x="250292" y="1937498"/>
                  </a:cubicBezTo>
                  <a:cubicBezTo>
                    <a:pt x="250673" y="1937213"/>
                    <a:pt x="251244" y="1937022"/>
                    <a:pt x="252102" y="1937118"/>
                  </a:cubicBezTo>
                  <a:close/>
                  <a:moveTo>
                    <a:pt x="239433" y="1957596"/>
                  </a:moveTo>
                  <a:cubicBezTo>
                    <a:pt x="241338" y="1954453"/>
                    <a:pt x="242767" y="1950834"/>
                    <a:pt x="245625" y="1948548"/>
                  </a:cubicBezTo>
                  <a:cubicBezTo>
                    <a:pt x="245434" y="1948452"/>
                    <a:pt x="245339" y="1948262"/>
                    <a:pt x="245148" y="1948166"/>
                  </a:cubicBezTo>
                  <a:cubicBezTo>
                    <a:pt x="246101" y="1948738"/>
                    <a:pt x="247053" y="1949119"/>
                    <a:pt x="248006" y="1948928"/>
                  </a:cubicBezTo>
                  <a:cubicBezTo>
                    <a:pt x="251340" y="1942642"/>
                    <a:pt x="241624" y="1944833"/>
                    <a:pt x="244005" y="1939213"/>
                  </a:cubicBezTo>
                  <a:cubicBezTo>
                    <a:pt x="246577" y="1940451"/>
                    <a:pt x="247720" y="1940070"/>
                    <a:pt x="248577" y="1939308"/>
                  </a:cubicBezTo>
                  <a:cubicBezTo>
                    <a:pt x="250006" y="1939403"/>
                    <a:pt x="251435" y="1939403"/>
                    <a:pt x="252768" y="1939594"/>
                  </a:cubicBezTo>
                  <a:cubicBezTo>
                    <a:pt x="253721" y="1941594"/>
                    <a:pt x="260674" y="1939594"/>
                    <a:pt x="259722" y="1942737"/>
                  </a:cubicBezTo>
                  <a:cubicBezTo>
                    <a:pt x="261436" y="1946738"/>
                    <a:pt x="253626" y="1948357"/>
                    <a:pt x="258674" y="1950262"/>
                  </a:cubicBezTo>
                  <a:cubicBezTo>
                    <a:pt x="262484" y="1945690"/>
                    <a:pt x="265532" y="1952929"/>
                    <a:pt x="267056" y="1954358"/>
                  </a:cubicBezTo>
                  <a:cubicBezTo>
                    <a:pt x="267056" y="1950834"/>
                    <a:pt x="268294" y="1948738"/>
                    <a:pt x="271437" y="1948738"/>
                  </a:cubicBezTo>
                  <a:cubicBezTo>
                    <a:pt x="271056" y="1951786"/>
                    <a:pt x="276009" y="1951310"/>
                    <a:pt x="274104" y="1955215"/>
                  </a:cubicBezTo>
                  <a:cubicBezTo>
                    <a:pt x="271247" y="1955501"/>
                    <a:pt x="271914" y="1959787"/>
                    <a:pt x="266580" y="1957311"/>
                  </a:cubicBezTo>
                  <a:cubicBezTo>
                    <a:pt x="269247" y="1962644"/>
                    <a:pt x="268961" y="1965978"/>
                    <a:pt x="267246" y="1969312"/>
                  </a:cubicBezTo>
                  <a:cubicBezTo>
                    <a:pt x="266961" y="1969122"/>
                    <a:pt x="266675" y="1968931"/>
                    <a:pt x="266199" y="1968836"/>
                  </a:cubicBezTo>
                  <a:cubicBezTo>
                    <a:pt x="265341" y="1970550"/>
                    <a:pt x="264675" y="1972074"/>
                    <a:pt x="264484" y="1973503"/>
                  </a:cubicBezTo>
                  <a:cubicBezTo>
                    <a:pt x="263817" y="1974360"/>
                    <a:pt x="263151" y="1975313"/>
                    <a:pt x="262389" y="1976265"/>
                  </a:cubicBezTo>
                  <a:cubicBezTo>
                    <a:pt x="260865" y="1975027"/>
                    <a:pt x="259245" y="1973789"/>
                    <a:pt x="255150" y="1974265"/>
                  </a:cubicBezTo>
                  <a:cubicBezTo>
                    <a:pt x="255816" y="1969884"/>
                    <a:pt x="256102" y="1964931"/>
                    <a:pt x="258579" y="1962454"/>
                  </a:cubicBezTo>
                  <a:cubicBezTo>
                    <a:pt x="257626" y="1962454"/>
                    <a:pt x="256959" y="1962835"/>
                    <a:pt x="256102" y="1962930"/>
                  </a:cubicBezTo>
                  <a:cubicBezTo>
                    <a:pt x="257055" y="1961597"/>
                    <a:pt x="258102" y="1960168"/>
                    <a:pt x="259626" y="1958835"/>
                  </a:cubicBezTo>
                  <a:cubicBezTo>
                    <a:pt x="256007" y="1954929"/>
                    <a:pt x="244386" y="1963311"/>
                    <a:pt x="239433" y="1957596"/>
                  </a:cubicBezTo>
                  <a:close/>
                  <a:moveTo>
                    <a:pt x="230766" y="1995315"/>
                  </a:moveTo>
                  <a:cubicBezTo>
                    <a:pt x="230099" y="1994839"/>
                    <a:pt x="229527" y="1994172"/>
                    <a:pt x="229051" y="1993506"/>
                  </a:cubicBezTo>
                  <a:cubicBezTo>
                    <a:pt x="229813" y="1993982"/>
                    <a:pt x="230385" y="1994553"/>
                    <a:pt x="230766" y="1995315"/>
                  </a:cubicBezTo>
                  <a:close/>
                  <a:moveTo>
                    <a:pt x="224955" y="2002078"/>
                  </a:moveTo>
                  <a:cubicBezTo>
                    <a:pt x="225336" y="2001792"/>
                    <a:pt x="225717" y="2001602"/>
                    <a:pt x="226098" y="2001316"/>
                  </a:cubicBezTo>
                  <a:cubicBezTo>
                    <a:pt x="225908" y="2001697"/>
                    <a:pt x="225527" y="2001983"/>
                    <a:pt x="225051" y="2002269"/>
                  </a:cubicBezTo>
                  <a:cubicBezTo>
                    <a:pt x="225051" y="2002173"/>
                    <a:pt x="224955" y="2002078"/>
                    <a:pt x="224955" y="2002078"/>
                  </a:cubicBezTo>
                  <a:close/>
                  <a:moveTo>
                    <a:pt x="229337" y="1998649"/>
                  </a:moveTo>
                  <a:cubicBezTo>
                    <a:pt x="229908" y="1998077"/>
                    <a:pt x="230480" y="1997601"/>
                    <a:pt x="231051" y="1997125"/>
                  </a:cubicBezTo>
                  <a:cubicBezTo>
                    <a:pt x="231051" y="1997887"/>
                    <a:pt x="230956" y="1998649"/>
                    <a:pt x="230766" y="1999506"/>
                  </a:cubicBezTo>
                  <a:cubicBezTo>
                    <a:pt x="230194" y="1999125"/>
                    <a:pt x="229718" y="1998840"/>
                    <a:pt x="229337" y="1998649"/>
                  </a:cubicBezTo>
                  <a:close/>
                  <a:moveTo>
                    <a:pt x="241053" y="2009698"/>
                  </a:moveTo>
                  <a:cubicBezTo>
                    <a:pt x="241053" y="2009698"/>
                    <a:pt x="241053" y="2009603"/>
                    <a:pt x="241053" y="2009603"/>
                  </a:cubicBezTo>
                  <a:cubicBezTo>
                    <a:pt x="241148" y="2009603"/>
                    <a:pt x="241148" y="2009603"/>
                    <a:pt x="241053" y="2009698"/>
                  </a:cubicBezTo>
                  <a:cubicBezTo>
                    <a:pt x="241148" y="2009698"/>
                    <a:pt x="241053" y="2009698"/>
                    <a:pt x="241053" y="2009698"/>
                  </a:cubicBezTo>
                  <a:close/>
                  <a:moveTo>
                    <a:pt x="243339" y="2006840"/>
                  </a:moveTo>
                  <a:cubicBezTo>
                    <a:pt x="244672" y="2002935"/>
                    <a:pt x="246577" y="1997887"/>
                    <a:pt x="242386" y="2000554"/>
                  </a:cubicBezTo>
                  <a:cubicBezTo>
                    <a:pt x="244482" y="2001697"/>
                    <a:pt x="243624" y="2002078"/>
                    <a:pt x="241719" y="2001983"/>
                  </a:cubicBezTo>
                  <a:cubicBezTo>
                    <a:pt x="238957" y="2000459"/>
                    <a:pt x="234099" y="2000459"/>
                    <a:pt x="234576" y="1996553"/>
                  </a:cubicBezTo>
                  <a:cubicBezTo>
                    <a:pt x="242672" y="1998459"/>
                    <a:pt x="247815" y="1997315"/>
                    <a:pt x="251625" y="1994839"/>
                  </a:cubicBezTo>
                  <a:cubicBezTo>
                    <a:pt x="251816" y="1995125"/>
                    <a:pt x="251911" y="1995220"/>
                    <a:pt x="252102" y="1995601"/>
                  </a:cubicBezTo>
                  <a:cubicBezTo>
                    <a:pt x="252102" y="1995220"/>
                    <a:pt x="252102" y="1994934"/>
                    <a:pt x="252102" y="1994648"/>
                  </a:cubicBezTo>
                  <a:cubicBezTo>
                    <a:pt x="253340" y="1993791"/>
                    <a:pt x="254388" y="1992839"/>
                    <a:pt x="255340" y="1991886"/>
                  </a:cubicBezTo>
                  <a:cubicBezTo>
                    <a:pt x="258579" y="1994458"/>
                    <a:pt x="261436" y="1997315"/>
                    <a:pt x="263913" y="2000364"/>
                  </a:cubicBezTo>
                  <a:cubicBezTo>
                    <a:pt x="261055" y="2003507"/>
                    <a:pt x="258864" y="2001697"/>
                    <a:pt x="256483" y="2001983"/>
                  </a:cubicBezTo>
                  <a:cubicBezTo>
                    <a:pt x="256578" y="2000649"/>
                    <a:pt x="256578" y="1999506"/>
                    <a:pt x="255245" y="1999125"/>
                  </a:cubicBezTo>
                  <a:cubicBezTo>
                    <a:pt x="251435" y="2000744"/>
                    <a:pt x="246577" y="2001126"/>
                    <a:pt x="245339" y="2005602"/>
                  </a:cubicBezTo>
                  <a:cubicBezTo>
                    <a:pt x="250387" y="2006650"/>
                    <a:pt x="251816" y="2003507"/>
                    <a:pt x="254864" y="2002173"/>
                  </a:cubicBezTo>
                  <a:cubicBezTo>
                    <a:pt x="254864" y="2002364"/>
                    <a:pt x="254959" y="2002459"/>
                    <a:pt x="254959" y="2002554"/>
                  </a:cubicBezTo>
                  <a:cubicBezTo>
                    <a:pt x="254769" y="2002649"/>
                    <a:pt x="254673" y="2002649"/>
                    <a:pt x="254483" y="2002840"/>
                  </a:cubicBezTo>
                  <a:cubicBezTo>
                    <a:pt x="254673" y="2002935"/>
                    <a:pt x="254864" y="2002935"/>
                    <a:pt x="255054" y="2003126"/>
                  </a:cubicBezTo>
                  <a:cubicBezTo>
                    <a:pt x="255626" y="2004650"/>
                    <a:pt x="256674" y="2005888"/>
                    <a:pt x="255721" y="2008460"/>
                  </a:cubicBezTo>
                  <a:cubicBezTo>
                    <a:pt x="254388" y="2007793"/>
                    <a:pt x="253435" y="2007412"/>
                    <a:pt x="252578" y="2007317"/>
                  </a:cubicBezTo>
                  <a:cubicBezTo>
                    <a:pt x="251340" y="2006745"/>
                    <a:pt x="250006" y="2006269"/>
                    <a:pt x="248768" y="2005698"/>
                  </a:cubicBezTo>
                  <a:cubicBezTo>
                    <a:pt x="248482" y="2006269"/>
                    <a:pt x="248387" y="2006840"/>
                    <a:pt x="248387" y="2007317"/>
                  </a:cubicBezTo>
                  <a:cubicBezTo>
                    <a:pt x="247149" y="2007317"/>
                    <a:pt x="245720" y="2007317"/>
                    <a:pt x="243339" y="2006840"/>
                  </a:cubicBezTo>
                  <a:close/>
                  <a:moveTo>
                    <a:pt x="272104" y="2007317"/>
                  </a:moveTo>
                  <a:cubicBezTo>
                    <a:pt x="272199" y="2001887"/>
                    <a:pt x="270580" y="1997601"/>
                    <a:pt x="265056" y="1995791"/>
                  </a:cubicBezTo>
                  <a:cubicBezTo>
                    <a:pt x="265151" y="1993506"/>
                    <a:pt x="264865" y="1991505"/>
                    <a:pt x="264579" y="1990934"/>
                  </a:cubicBezTo>
                  <a:cubicBezTo>
                    <a:pt x="269342" y="1995506"/>
                    <a:pt x="273723" y="1990172"/>
                    <a:pt x="279343" y="1990457"/>
                  </a:cubicBezTo>
                  <a:cubicBezTo>
                    <a:pt x="279153" y="1993601"/>
                    <a:pt x="278867" y="1996744"/>
                    <a:pt x="278676" y="1999887"/>
                  </a:cubicBezTo>
                  <a:cubicBezTo>
                    <a:pt x="272771" y="1996553"/>
                    <a:pt x="270485" y="2004936"/>
                    <a:pt x="274581" y="2005888"/>
                  </a:cubicBezTo>
                  <a:cubicBezTo>
                    <a:pt x="276581" y="1999982"/>
                    <a:pt x="284677" y="2000173"/>
                    <a:pt x="289916" y="1997601"/>
                  </a:cubicBezTo>
                  <a:cubicBezTo>
                    <a:pt x="285344" y="1997506"/>
                    <a:pt x="281058" y="1997220"/>
                    <a:pt x="280962" y="1993791"/>
                  </a:cubicBezTo>
                  <a:cubicBezTo>
                    <a:pt x="282296" y="1993601"/>
                    <a:pt x="283725" y="1993506"/>
                    <a:pt x="284963" y="1993315"/>
                  </a:cubicBezTo>
                  <a:cubicBezTo>
                    <a:pt x="287249" y="1994553"/>
                    <a:pt x="289344" y="1996077"/>
                    <a:pt x="291440" y="1997506"/>
                  </a:cubicBezTo>
                  <a:cubicBezTo>
                    <a:pt x="288011" y="1998173"/>
                    <a:pt x="287630" y="1999982"/>
                    <a:pt x="288392" y="2002269"/>
                  </a:cubicBezTo>
                  <a:cubicBezTo>
                    <a:pt x="286963" y="2002173"/>
                    <a:pt x="285439" y="2002078"/>
                    <a:pt x="284010" y="2001983"/>
                  </a:cubicBezTo>
                  <a:cubicBezTo>
                    <a:pt x="284487" y="2005793"/>
                    <a:pt x="280391" y="2005126"/>
                    <a:pt x="281629" y="2009698"/>
                  </a:cubicBezTo>
                  <a:cubicBezTo>
                    <a:pt x="285725" y="2009793"/>
                    <a:pt x="286963" y="2011984"/>
                    <a:pt x="289630" y="2013032"/>
                  </a:cubicBezTo>
                  <a:cubicBezTo>
                    <a:pt x="288963" y="2013413"/>
                    <a:pt x="288297" y="2013889"/>
                    <a:pt x="287344" y="2013984"/>
                  </a:cubicBezTo>
                  <a:cubicBezTo>
                    <a:pt x="285915" y="2010365"/>
                    <a:pt x="276962" y="2011603"/>
                    <a:pt x="279534" y="2005316"/>
                  </a:cubicBezTo>
                  <a:cubicBezTo>
                    <a:pt x="274200" y="2002649"/>
                    <a:pt x="277533" y="2009984"/>
                    <a:pt x="272104" y="2007317"/>
                  </a:cubicBezTo>
                  <a:close/>
                  <a:moveTo>
                    <a:pt x="276581" y="2014080"/>
                  </a:moveTo>
                  <a:cubicBezTo>
                    <a:pt x="279629" y="2014556"/>
                    <a:pt x="282105" y="2014461"/>
                    <a:pt x="283915" y="2013413"/>
                  </a:cubicBezTo>
                  <a:cubicBezTo>
                    <a:pt x="285344" y="2016747"/>
                    <a:pt x="285153" y="2019509"/>
                    <a:pt x="285058" y="2021890"/>
                  </a:cubicBezTo>
                  <a:cubicBezTo>
                    <a:pt x="283439" y="2021414"/>
                    <a:pt x="282010" y="2020937"/>
                    <a:pt x="280962" y="2019509"/>
                  </a:cubicBezTo>
                  <a:cubicBezTo>
                    <a:pt x="281058" y="2019414"/>
                    <a:pt x="281153" y="2019414"/>
                    <a:pt x="281343" y="2019223"/>
                  </a:cubicBezTo>
                  <a:cubicBezTo>
                    <a:pt x="281058" y="2019223"/>
                    <a:pt x="281058" y="2019128"/>
                    <a:pt x="280772" y="2019128"/>
                  </a:cubicBezTo>
                  <a:cubicBezTo>
                    <a:pt x="280296" y="2018270"/>
                    <a:pt x="279819" y="2017223"/>
                    <a:pt x="279534" y="2015699"/>
                  </a:cubicBezTo>
                  <a:cubicBezTo>
                    <a:pt x="279057" y="2016270"/>
                    <a:pt x="278391" y="2016747"/>
                    <a:pt x="277819" y="2017318"/>
                  </a:cubicBezTo>
                  <a:cubicBezTo>
                    <a:pt x="277343" y="2016175"/>
                    <a:pt x="277343" y="2014841"/>
                    <a:pt x="276581" y="2014080"/>
                  </a:cubicBezTo>
                  <a:close/>
                  <a:moveTo>
                    <a:pt x="280772" y="2022081"/>
                  </a:moveTo>
                  <a:cubicBezTo>
                    <a:pt x="278962" y="2024652"/>
                    <a:pt x="282105" y="2025795"/>
                    <a:pt x="285249" y="2025890"/>
                  </a:cubicBezTo>
                  <a:cubicBezTo>
                    <a:pt x="285534" y="2027034"/>
                    <a:pt x="286106" y="2028081"/>
                    <a:pt x="287058" y="2029129"/>
                  </a:cubicBezTo>
                  <a:cubicBezTo>
                    <a:pt x="285534" y="2030177"/>
                    <a:pt x="284677" y="2031415"/>
                    <a:pt x="283915" y="2032844"/>
                  </a:cubicBezTo>
                  <a:cubicBezTo>
                    <a:pt x="281629" y="2032748"/>
                    <a:pt x="279343" y="2033034"/>
                    <a:pt x="278105" y="2034463"/>
                  </a:cubicBezTo>
                  <a:cubicBezTo>
                    <a:pt x="279629" y="2034939"/>
                    <a:pt x="281248" y="2035225"/>
                    <a:pt x="282677" y="2035701"/>
                  </a:cubicBezTo>
                  <a:cubicBezTo>
                    <a:pt x="280772" y="2041321"/>
                    <a:pt x="280772" y="2047512"/>
                    <a:pt x="271914" y="2048751"/>
                  </a:cubicBezTo>
                  <a:cubicBezTo>
                    <a:pt x="271818" y="2048751"/>
                    <a:pt x="271818" y="2048751"/>
                    <a:pt x="271723" y="2048751"/>
                  </a:cubicBezTo>
                  <a:cubicBezTo>
                    <a:pt x="275533" y="2045893"/>
                    <a:pt x="273057" y="2042178"/>
                    <a:pt x="271152" y="2038940"/>
                  </a:cubicBezTo>
                  <a:cubicBezTo>
                    <a:pt x="272485" y="2037130"/>
                    <a:pt x="272866" y="2035320"/>
                    <a:pt x="268770" y="2033891"/>
                  </a:cubicBezTo>
                  <a:cubicBezTo>
                    <a:pt x="268485" y="2035130"/>
                    <a:pt x="268580" y="2036559"/>
                    <a:pt x="268389" y="2037797"/>
                  </a:cubicBezTo>
                  <a:cubicBezTo>
                    <a:pt x="267627" y="2038559"/>
                    <a:pt x="266675" y="2039035"/>
                    <a:pt x="265722" y="2039226"/>
                  </a:cubicBezTo>
                  <a:cubicBezTo>
                    <a:pt x="262960" y="2037035"/>
                    <a:pt x="263532" y="2033225"/>
                    <a:pt x="265722" y="2030653"/>
                  </a:cubicBezTo>
                  <a:cubicBezTo>
                    <a:pt x="270485" y="2030748"/>
                    <a:pt x="279534" y="2036463"/>
                    <a:pt x="279915" y="2028367"/>
                  </a:cubicBezTo>
                  <a:cubicBezTo>
                    <a:pt x="277914" y="2027795"/>
                    <a:pt x="275914" y="2028177"/>
                    <a:pt x="274200" y="2028462"/>
                  </a:cubicBezTo>
                  <a:cubicBezTo>
                    <a:pt x="273247" y="2028081"/>
                    <a:pt x="272104" y="2027891"/>
                    <a:pt x="271056" y="2027605"/>
                  </a:cubicBezTo>
                  <a:cubicBezTo>
                    <a:pt x="270866" y="2026938"/>
                    <a:pt x="270961" y="2025890"/>
                    <a:pt x="271437" y="2024176"/>
                  </a:cubicBezTo>
                  <a:cubicBezTo>
                    <a:pt x="270390" y="2024271"/>
                    <a:pt x="269247" y="2024748"/>
                    <a:pt x="268104" y="2025319"/>
                  </a:cubicBezTo>
                  <a:cubicBezTo>
                    <a:pt x="267913" y="2024938"/>
                    <a:pt x="267627" y="2024748"/>
                    <a:pt x="267627" y="2024271"/>
                  </a:cubicBezTo>
                  <a:cubicBezTo>
                    <a:pt x="272866" y="2024462"/>
                    <a:pt x="275533" y="2021985"/>
                    <a:pt x="280772" y="2022081"/>
                  </a:cubicBezTo>
                  <a:close/>
                  <a:moveTo>
                    <a:pt x="254292" y="2031320"/>
                  </a:moveTo>
                  <a:cubicBezTo>
                    <a:pt x="254292" y="2031510"/>
                    <a:pt x="254292" y="2031701"/>
                    <a:pt x="254292" y="2031891"/>
                  </a:cubicBezTo>
                  <a:cubicBezTo>
                    <a:pt x="254102" y="2031796"/>
                    <a:pt x="253911" y="2031606"/>
                    <a:pt x="253721" y="2031510"/>
                  </a:cubicBezTo>
                  <a:cubicBezTo>
                    <a:pt x="253911" y="2031415"/>
                    <a:pt x="254102" y="2031320"/>
                    <a:pt x="254292" y="2031320"/>
                  </a:cubicBezTo>
                  <a:close/>
                  <a:moveTo>
                    <a:pt x="251244" y="2046750"/>
                  </a:moveTo>
                  <a:cubicBezTo>
                    <a:pt x="254673" y="2044178"/>
                    <a:pt x="247911" y="2039702"/>
                    <a:pt x="253149" y="2039226"/>
                  </a:cubicBezTo>
                  <a:cubicBezTo>
                    <a:pt x="252578" y="2041988"/>
                    <a:pt x="252102" y="2043988"/>
                    <a:pt x="252673" y="2046941"/>
                  </a:cubicBezTo>
                  <a:cubicBezTo>
                    <a:pt x="251816" y="2047607"/>
                    <a:pt x="251149" y="2048560"/>
                    <a:pt x="250959" y="2049894"/>
                  </a:cubicBezTo>
                  <a:cubicBezTo>
                    <a:pt x="250959" y="2049894"/>
                    <a:pt x="250959" y="2049894"/>
                    <a:pt x="250959" y="2049894"/>
                  </a:cubicBezTo>
                  <a:cubicBezTo>
                    <a:pt x="250006" y="2049132"/>
                    <a:pt x="248863" y="2048560"/>
                    <a:pt x="246291" y="2048751"/>
                  </a:cubicBezTo>
                  <a:cubicBezTo>
                    <a:pt x="244386" y="2052751"/>
                    <a:pt x="241624" y="2056275"/>
                    <a:pt x="240100" y="2058561"/>
                  </a:cubicBezTo>
                  <a:cubicBezTo>
                    <a:pt x="236957" y="2057132"/>
                    <a:pt x="234766" y="2055037"/>
                    <a:pt x="234195" y="2051798"/>
                  </a:cubicBezTo>
                  <a:cubicBezTo>
                    <a:pt x="237433" y="2051608"/>
                    <a:pt x="238767" y="2050560"/>
                    <a:pt x="239338" y="2049322"/>
                  </a:cubicBezTo>
                  <a:cubicBezTo>
                    <a:pt x="240862" y="2049989"/>
                    <a:pt x="242481" y="2050560"/>
                    <a:pt x="244291" y="2050084"/>
                  </a:cubicBezTo>
                  <a:cubicBezTo>
                    <a:pt x="242577" y="2044845"/>
                    <a:pt x="245529" y="2044178"/>
                    <a:pt x="246196" y="2042178"/>
                  </a:cubicBezTo>
                  <a:cubicBezTo>
                    <a:pt x="247911" y="2043702"/>
                    <a:pt x="246482" y="2047512"/>
                    <a:pt x="251244" y="2046750"/>
                  </a:cubicBezTo>
                  <a:close/>
                  <a:moveTo>
                    <a:pt x="223908" y="2043131"/>
                  </a:moveTo>
                  <a:cubicBezTo>
                    <a:pt x="224955" y="2043702"/>
                    <a:pt x="225813" y="2043893"/>
                    <a:pt x="226575" y="2044083"/>
                  </a:cubicBezTo>
                  <a:cubicBezTo>
                    <a:pt x="225336" y="2044178"/>
                    <a:pt x="224098" y="2044274"/>
                    <a:pt x="222669" y="2044178"/>
                  </a:cubicBezTo>
                  <a:cubicBezTo>
                    <a:pt x="223050" y="2043798"/>
                    <a:pt x="223431" y="2043416"/>
                    <a:pt x="223908" y="2043131"/>
                  </a:cubicBezTo>
                  <a:close/>
                  <a:moveTo>
                    <a:pt x="228480" y="2048179"/>
                  </a:moveTo>
                  <a:cubicBezTo>
                    <a:pt x="228765" y="2046941"/>
                    <a:pt x="229337" y="2046560"/>
                    <a:pt x="229908" y="2046655"/>
                  </a:cubicBezTo>
                  <a:cubicBezTo>
                    <a:pt x="230099" y="2047131"/>
                    <a:pt x="230480" y="2047703"/>
                    <a:pt x="230861" y="2048369"/>
                  </a:cubicBezTo>
                  <a:cubicBezTo>
                    <a:pt x="230099" y="2048274"/>
                    <a:pt x="229242" y="2048274"/>
                    <a:pt x="228480" y="2048179"/>
                  </a:cubicBezTo>
                  <a:close/>
                  <a:moveTo>
                    <a:pt x="232194" y="2072373"/>
                  </a:moveTo>
                  <a:cubicBezTo>
                    <a:pt x="238100" y="2074182"/>
                    <a:pt x="241529" y="2074182"/>
                    <a:pt x="245625" y="2073135"/>
                  </a:cubicBezTo>
                  <a:cubicBezTo>
                    <a:pt x="246577" y="2070468"/>
                    <a:pt x="246101" y="2068372"/>
                    <a:pt x="245529" y="2066562"/>
                  </a:cubicBezTo>
                  <a:cubicBezTo>
                    <a:pt x="248673" y="2068753"/>
                    <a:pt x="252578" y="2070563"/>
                    <a:pt x="253245" y="2074468"/>
                  </a:cubicBezTo>
                  <a:cubicBezTo>
                    <a:pt x="252578" y="2074182"/>
                    <a:pt x="252102" y="2073706"/>
                    <a:pt x="251149" y="2073611"/>
                  </a:cubicBezTo>
                  <a:cubicBezTo>
                    <a:pt x="250006" y="2075420"/>
                    <a:pt x="247911" y="2076373"/>
                    <a:pt x="245815" y="2077230"/>
                  </a:cubicBezTo>
                  <a:cubicBezTo>
                    <a:pt x="245053" y="2077135"/>
                    <a:pt x="244482" y="2077230"/>
                    <a:pt x="244005" y="2077802"/>
                  </a:cubicBezTo>
                  <a:cubicBezTo>
                    <a:pt x="244005" y="2077802"/>
                    <a:pt x="244101" y="2077897"/>
                    <a:pt x="244101" y="2077897"/>
                  </a:cubicBezTo>
                  <a:cubicBezTo>
                    <a:pt x="242767" y="2078373"/>
                    <a:pt x="241434" y="2078945"/>
                    <a:pt x="240195" y="2079611"/>
                  </a:cubicBezTo>
                  <a:cubicBezTo>
                    <a:pt x="240672" y="2078087"/>
                    <a:pt x="241434" y="2076849"/>
                    <a:pt x="242481" y="2075992"/>
                  </a:cubicBezTo>
                  <a:cubicBezTo>
                    <a:pt x="238005" y="2074182"/>
                    <a:pt x="232099" y="2079326"/>
                    <a:pt x="230099" y="2074468"/>
                  </a:cubicBezTo>
                  <a:cubicBezTo>
                    <a:pt x="230099" y="2072944"/>
                    <a:pt x="231051" y="2072563"/>
                    <a:pt x="232194" y="2072373"/>
                  </a:cubicBezTo>
                  <a:close/>
                  <a:moveTo>
                    <a:pt x="210763" y="2095804"/>
                  </a:moveTo>
                  <a:cubicBezTo>
                    <a:pt x="216192" y="2092565"/>
                    <a:pt x="213525" y="2091041"/>
                    <a:pt x="217050" y="2085231"/>
                  </a:cubicBezTo>
                  <a:cubicBezTo>
                    <a:pt x="221812" y="2088089"/>
                    <a:pt x="219431" y="2090375"/>
                    <a:pt x="216478" y="2093042"/>
                  </a:cubicBezTo>
                  <a:cubicBezTo>
                    <a:pt x="221431" y="2090565"/>
                    <a:pt x="222003" y="2094185"/>
                    <a:pt x="227622" y="2092280"/>
                  </a:cubicBezTo>
                  <a:cubicBezTo>
                    <a:pt x="225813" y="2095614"/>
                    <a:pt x="227718" y="2096185"/>
                    <a:pt x="229242" y="2097042"/>
                  </a:cubicBezTo>
                  <a:cubicBezTo>
                    <a:pt x="228003" y="2098185"/>
                    <a:pt x="227146" y="2099709"/>
                    <a:pt x="226575" y="2101329"/>
                  </a:cubicBezTo>
                  <a:cubicBezTo>
                    <a:pt x="223146" y="2102091"/>
                    <a:pt x="219907" y="2103138"/>
                    <a:pt x="216859" y="2104281"/>
                  </a:cubicBezTo>
                  <a:cubicBezTo>
                    <a:pt x="216859" y="2104281"/>
                    <a:pt x="216859" y="2104281"/>
                    <a:pt x="216764" y="2104281"/>
                  </a:cubicBezTo>
                  <a:cubicBezTo>
                    <a:pt x="215811" y="2104662"/>
                    <a:pt x="214764" y="2105043"/>
                    <a:pt x="213716" y="2105424"/>
                  </a:cubicBezTo>
                  <a:cubicBezTo>
                    <a:pt x="208001" y="2101805"/>
                    <a:pt x="220193" y="2101900"/>
                    <a:pt x="219812" y="2097995"/>
                  </a:cubicBezTo>
                  <a:cubicBezTo>
                    <a:pt x="215907" y="2094566"/>
                    <a:pt x="209334" y="2098947"/>
                    <a:pt x="205429" y="2093804"/>
                  </a:cubicBezTo>
                  <a:cubicBezTo>
                    <a:pt x="205810" y="2089994"/>
                    <a:pt x="211430" y="2093899"/>
                    <a:pt x="210763" y="2095804"/>
                  </a:cubicBezTo>
                  <a:close/>
                  <a:moveTo>
                    <a:pt x="203143" y="2122188"/>
                  </a:moveTo>
                  <a:cubicBezTo>
                    <a:pt x="202572" y="2123617"/>
                    <a:pt x="201524" y="2124570"/>
                    <a:pt x="199524" y="2124474"/>
                  </a:cubicBezTo>
                  <a:cubicBezTo>
                    <a:pt x="199524" y="2124093"/>
                    <a:pt x="199333" y="2123712"/>
                    <a:pt x="199047" y="2123427"/>
                  </a:cubicBezTo>
                  <a:cubicBezTo>
                    <a:pt x="200095" y="2122760"/>
                    <a:pt x="201429" y="2122284"/>
                    <a:pt x="203143" y="2122188"/>
                  </a:cubicBezTo>
                  <a:close/>
                  <a:moveTo>
                    <a:pt x="204477" y="2081136"/>
                  </a:moveTo>
                  <a:cubicBezTo>
                    <a:pt x="204953" y="2085041"/>
                    <a:pt x="200857" y="2084279"/>
                    <a:pt x="202000" y="2088851"/>
                  </a:cubicBezTo>
                  <a:cubicBezTo>
                    <a:pt x="199143" y="2087041"/>
                    <a:pt x="200571" y="2081993"/>
                    <a:pt x="199047" y="2079135"/>
                  </a:cubicBezTo>
                  <a:cubicBezTo>
                    <a:pt x="202095" y="2078945"/>
                    <a:pt x="202095" y="2080850"/>
                    <a:pt x="204477" y="2081136"/>
                  </a:cubicBezTo>
                  <a:close/>
                  <a:moveTo>
                    <a:pt x="192380" y="2119617"/>
                  </a:moveTo>
                  <a:cubicBezTo>
                    <a:pt x="195714" y="2118474"/>
                    <a:pt x="198095" y="2115045"/>
                    <a:pt x="201619" y="2118759"/>
                  </a:cubicBezTo>
                  <a:cubicBezTo>
                    <a:pt x="199809" y="2125236"/>
                    <a:pt x="193428" y="2116664"/>
                    <a:pt x="192094" y="2122760"/>
                  </a:cubicBezTo>
                  <a:cubicBezTo>
                    <a:pt x="186570" y="2116378"/>
                    <a:pt x="184569" y="2116473"/>
                    <a:pt x="180188" y="2109234"/>
                  </a:cubicBezTo>
                  <a:cubicBezTo>
                    <a:pt x="187236" y="2112759"/>
                    <a:pt x="193618" y="2114473"/>
                    <a:pt x="193523" y="2103900"/>
                  </a:cubicBezTo>
                  <a:cubicBezTo>
                    <a:pt x="202667" y="2108187"/>
                    <a:pt x="191046" y="2112759"/>
                    <a:pt x="192380" y="2119617"/>
                  </a:cubicBezTo>
                  <a:close/>
                  <a:moveTo>
                    <a:pt x="156185" y="2060181"/>
                  </a:moveTo>
                  <a:cubicBezTo>
                    <a:pt x="164472" y="2052941"/>
                    <a:pt x="177140" y="2054847"/>
                    <a:pt x="187617" y="2059323"/>
                  </a:cubicBezTo>
                  <a:cubicBezTo>
                    <a:pt x="179140" y="2063990"/>
                    <a:pt x="188475" y="2071325"/>
                    <a:pt x="179331" y="2071325"/>
                  </a:cubicBezTo>
                  <a:cubicBezTo>
                    <a:pt x="185236" y="2074087"/>
                    <a:pt x="182950" y="2077421"/>
                    <a:pt x="184093" y="2081136"/>
                  </a:cubicBezTo>
                  <a:cubicBezTo>
                    <a:pt x="187808" y="2079326"/>
                    <a:pt x="191427" y="2082850"/>
                    <a:pt x="197047" y="2080469"/>
                  </a:cubicBezTo>
                  <a:cubicBezTo>
                    <a:pt x="197238" y="2086279"/>
                    <a:pt x="189999" y="2084755"/>
                    <a:pt x="185522" y="2085898"/>
                  </a:cubicBezTo>
                  <a:cubicBezTo>
                    <a:pt x="186189" y="2078183"/>
                    <a:pt x="178473" y="2082278"/>
                    <a:pt x="172854" y="2081802"/>
                  </a:cubicBezTo>
                  <a:cubicBezTo>
                    <a:pt x="173616" y="2076754"/>
                    <a:pt x="177521" y="2071039"/>
                    <a:pt x="168186" y="2070372"/>
                  </a:cubicBezTo>
                  <a:cubicBezTo>
                    <a:pt x="167996" y="2065324"/>
                    <a:pt x="176664" y="2065324"/>
                    <a:pt x="179426" y="2068086"/>
                  </a:cubicBezTo>
                  <a:cubicBezTo>
                    <a:pt x="175521" y="2061514"/>
                    <a:pt x="160090" y="2064276"/>
                    <a:pt x="165519" y="2057609"/>
                  </a:cubicBezTo>
                  <a:cubicBezTo>
                    <a:pt x="162090" y="2058180"/>
                    <a:pt x="160757" y="2060752"/>
                    <a:pt x="156185" y="2060181"/>
                  </a:cubicBezTo>
                  <a:close/>
                  <a:moveTo>
                    <a:pt x="155613" y="2118474"/>
                  </a:moveTo>
                  <a:cubicBezTo>
                    <a:pt x="161614" y="2118569"/>
                    <a:pt x="164281" y="2121045"/>
                    <a:pt x="164376" y="2125427"/>
                  </a:cubicBezTo>
                  <a:cubicBezTo>
                    <a:pt x="159900" y="2124189"/>
                    <a:pt x="154947" y="2123427"/>
                    <a:pt x="155613" y="2118474"/>
                  </a:cubicBezTo>
                  <a:close/>
                  <a:moveTo>
                    <a:pt x="162281" y="2177338"/>
                  </a:moveTo>
                  <a:cubicBezTo>
                    <a:pt x="167520" y="2176481"/>
                    <a:pt x="166853" y="2179910"/>
                    <a:pt x="171330" y="2179624"/>
                  </a:cubicBezTo>
                  <a:cubicBezTo>
                    <a:pt x="173044" y="2185149"/>
                    <a:pt x="157614" y="2183244"/>
                    <a:pt x="162281" y="2177338"/>
                  </a:cubicBezTo>
                  <a:close/>
                  <a:moveTo>
                    <a:pt x="153327" y="2864757"/>
                  </a:moveTo>
                  <a:cubicBezTo>
                    <a:pt x="147612" y="2864471"/>
                    <a:pt x="147803" y="2857328"/>
                    <a:pt x="151137" y="2855232"/>
                  </a:cubicBezTo>
                  <a:cubicBezTo>
                    <a:pt x="153327" y="2857423"/>
                    <a:pt x="153708" y="2860852"/>
                    <a:pt x="153327" y="2864757"/>
                  </a:cubicBezTo>
                  <a:close/>
                  <a:moveTo>
                    <a:pt x="151994" y="2735313"/>
                  </a:moveTo>
                  <a:cubicBezTo>
                    <a:pt x="157518" y="2739885"/>
                    <a:pt x="150946" y="2744838"/>
                    <a:pt x="159138" y="2748552"/>
                  </a:cubicBezTo>
                  <a:cubicBezTo>
                    <a:pt x="154661" y="2750838"/>
                    <a:pt x="148851" y="2742456"/>
                    <a:pt x="151994" y="2735313"/>
                  </a:cubicBezTo>
                  <a:close/>
                  <a:moveTo>
                    <a:pt x="137516" y="2848946"/>
                  </a:moveTo>
                  <a:cubicBezTo>
                    <a:pt x="140945" y="2848088"/>
                    <a:pt x="142945" y="2845707"/>
                    <a:pt x="147041" y="2845517"/>
                  </a:cubicBezTo>
                  <a:cubicBezTo>
                    <a:pt x="146946" y="2850470"/>
                    <a:pt x="141135" y="2852946"/>
                    <a:pt x="137516" y="2848946"/>
                  </a:cubicBezTo>
                  <a:close/>
                  <a:moveTo>
                    <a:pt x="139135" y="2926003"/>
                  </a:moveTo>
                  <a:cubicBezTo>
                    <a:pt x="133515" y="2923717"/>
                    <a:pt x="129229" y="2920479"/>
                    <a:pt x="129991" y="2914097"/>
                  </a:cubicBezTo>
                  <a:cubicBezTo>
                    <a:pt x="133039" y="2918193"/>
                    <a:pt x="136754" y="2921621"/>
                    <a:pt x="139135" y="2926003"/>
                  </a:cubicBezTo>
                  <a:close/>
                  <a:moveTo>
                    <a:pt x="151327" y="2752172"/>
                  </a:moveTo>
                  <a:cubicBezTo>
                    <a:pt x="151422" y="2755791"/>
                    <a:pt x="150184" y="2757982"/>
                    <a:pt x="148470" y="2759506"/>
                  </a:cubicBezTo>
                  <a:cubicBezTo>
                    <a:pt x="143231" y="2758744"/>
                    <a:pt x="145041" y="2749981"/>
                    <a:pt x="151327" y="2752172"/>
                  </a:cubicBezTo>
                  <a:close/>
                  <a:moveTo>
                    <a:pt x="141040" y="2786367"/>
                  </a:moveTo>
                  <a:cubicBezTo>
                    <a:pt x="146565" y="2785224"/>
                    <a:pt x="141707" y="2797606"/>
                    <a:pt x="145517" y="2793034"/>
                  </a:cubicBezTo>
                  <a:cubicBezTo>
                    <a:pt x="150565" y="2794939"/>
                    <a:pt x="142659" y="2796558"/>
                    <a:pt x="144469" y="2800559"/>
                  </a:cubicBezTo>
                  <a:cubicBezTo>
                    <a:pt x="138659" y="2798844"/>
                    <a:pt x="139802" y="2792653"/>
                    <a:pt x="141040" y="2786367"/>
                  </a:cubicBezTo>
                  <a:close/>
                  <a:moveTo>
                    <a:pt x="135706" y="2824086"/>
                  </a:moveTo>
                  <a:cubicBezTo>
                    <a:pt x="135611" y="2819990"/>
                    <a:pt x="133706" y="2818561"/>
                    <a:pt x="131896" y="2812846"/>
                  </a:cubicBezTo>
                  <a:cubicBezTo>
                    <a:pt x="135801" y="2813608"/>
                    <a:pt x="137706" y="2812275"/>
                    <a:pt x="137897" y="2808941"/>
                  </a:cubicBezTo>
                  <a:cubicBezTo>
                    <a:pt x="144469" y="2814084"/>
                    <a:pt x="140278" y="2820180"/>
                    <a:pt x="135706" y="2824086"/>
                  </a:cubicBezTo>
                  <a:close/>
                  <a:moveTo>
                    <a:pt x="142850" y="2723502"/>
                  </a:moveTo>
                  <a:cubicBezTo>
                    <a:pt x="141231" y="2728550"/>
                    <a:pt x="127991" y="2725026"/>
                    <a:pt x="128848" y="2720263"/>
                  </a:cubicBezTo>
                  <a:cubicBezTo>
                    <a:pt x="135706" y="2719882"/>
                    <a:pt x="137040" y="2723121"/>
                    <a:pt x="142850" y="2723502"/>
                  </a:cubicBezTo>
                  <a:close/>
                  <a:moveTo>
                    <a:pt x="108655" y="2748457"/>
                  </a:moveTo>
                  <a:cubicBezTo>
                    <a:pt x="107988" y="2752553"/>
                    <a:pt x="103607" y="2755220"/>
                    <a:pt x="100940" y="2752077"/>
                  </a:cubicBezTo>
                  <a:cubicBezTo>
                    <a:pt x="100940" y="2748076"/>
                    <a:pt x="104083" y="2747409"/>
                    <a:pt x="108655" y="2748457"/>
                  </a:cubicBezTo>
                  <a:close/>
                  <a:moveTo>
                    <a:pt x="109703" y="2803988"/>
                  </a:moveTo>
                  <a:cubicBezTo>
                    <a:pt x="109131" y="2805702"/>
                    <a:pt x="109703" y="2806750"/>
                    <a:pt x="111036" y="2807226"/>
                  </a:cubicBezTo>
                  <a:cubicBezTo>
                    <a:pt x="110465" y="2808941"/>
                    <a:pt x="107607" y="2808084"/>
                    <a:pt x="105512" y="2808084"/>
                  </a:cubicBezTo>
                  <a:cubicBezTo>
                    <a:pt x="101416" y="2808464"/>
                    <a:pt x="107322" y="2810751"/>
                    <a:pt x="103131" y="2812370"/>
                  </a:cubicBezTo>
                  <a:cubicBezTo>
                    <a:pt x="101702" y="2810941"/>
                    <a:pt x="99321" y="2810274"/>
                    <a:pt x="96273" y="2809988"/>
                  </a:cubicBezTo>
                  <a:cubicBezTo>
                    <a:pt x="98463" y="2805417"/>
                    <a:pt x="101321" y="2801607"/>
                    <a:pt x="109703" y="2803988"/>
                  </a:cubicBezTo>
                  <a:close/>
                  <a:moveTo>
                    <a:pt x="95130" y="2817513"/>
                  </a:moveTo>
                  <a:cubicBezTo>
                    <a:pt x="102083" y="2820942"/>
                    <a:pt x="87700" y="2823990"/>
                    <a:pt x="93796" y="2826562"/>
                  </a:cubicBezTo>
                  <a:cubicBezTo>
                    <a:pt x="97320" y="2830372"/>
                    <a:pt x="85319" y="2825038"/>
                    <a:pt x="89415" y="2819895"/>
                  </a:cubicBezTo>
                  <a:cubicBezTo>
                    <a:pt x="92463" y="2820371"/>
                    <a:pt x="94177" y="2819323"/>
                    <a:pt x="95130" y="2817513"/>
                  </a:cubicBezTo>
                  <a:close/>
                  <a:moveTo>
                    <a:pt x="91796" y="2803226"/>
                  </a:moveTo>
                  <a:cubicBezTo>
                    <a:pt x="91605" y="2804750"/>
                    <a:pt x="91320" y="2806274"/>
                    <a:pt x="91129" y="2807798"/>
                  </a:cubicBezTo>
                  <a:cubicBezTo>
                    <a:pt x="88748" y="2807512"/>
                    <a:pt x="86367" y="2807226"/>
                    <a:pt x="83985" y="2806941"/>
                  </a:cubicBezTo>
                  <a:cubicBezTo>
                    <a:pt x="83033" y="2801607"/>
                    <a:pt x="87224" y="2802273"/>
                    <a:pt x="91796" y="2803226"/>
                  </a:cubicBezTo>
                  <a:close/>
                  <a:moveTo>
                    <a:pt x="88272" y="2815132"/>
                  </a:moveTo>
                  <a:cubicBezTo>
                    <a:pt x="87986" y="2818847"/>
                    <a:pt x="87510" y="2822466"/>
                    <a:pt x="85224" y="2823990"/>
                  </a:cubicBezTo>
                  <a:cubicBezTo>
                    <a:pt x="80556" y="2823990"/>
                    <a:pt x="80461" y="2811322"/>
                    <a:pt x="88272" y="2815132"/>
                  </a:cubicBezTo>
                  <a:close/>
                  <a:moveTo>
                    <a:pt x="81223" y="2826562"/>
                  </a:moveTo>
                  <a:cubicBezTo>
                    <a:pt x="83223" y="2827038"/>
                    <a:pt x="84462" y="2826657"/>
                    <a:pt x="84938" y="2825514"/>
                  </a:cubicBezTo>
                  <a:cubicBezTo>
                    <a:pt x="86843" y="2826086"/>
                    <a:pt x="85700" y="2828658"/>
                    <a:pt x="88081" y="2828943"/>
                  </a:cubicBezTo>
                  <a:cubicBezTo>
                    <a:pt x="87224" y="2831515"/>
                    <a:pt x="84557" y="2831991"/>
                    <a:pt x="80556" y="2831039"/>
                  </a:cubicBezTo>
                  <a:cubicBezTo>
                    <a:pt x="82366" y="2827134"/>
                    <a:pt x="77318" y="2827705"/>
                    <a:pt x="75889" y="2825895"/>
                  </a:cubicBezTo>
                  <a:cubicBezTo>
                    <a:pt x="75794" y="2823228"/>
                    <a:pt x="83604" y="2821419"/>
                    <a:pt x="81223" y="2826562"/>
                  </a:cubicBezTo>
                  <a:close/>
                  <a:moveTo>
                    <a:pt x="75984" y="2838183"/>
                  </a:moveTo>
                  <a:cubicBezTo>
                    <a:pt x="73984" y="2837611"/>
                    <a:pt x="75222" y="2836563"/>
                    <a:pt x="76175" y="2836659"/>
                  </a:cubicBezTo>
                  <a:cubicBezTo>
                    <a:pt x="73222" y="2830658"/>
                    <a:pt x="71412" y="2832563"/>
                    <a:pt x="70555" y="2825133"/>
                  </a:cubicBezTo>
                  <a:cubicBezTo>
                    <a:pt x="78270" y="2824657"/>
                    <a:pt x="74460" y="2831705"/>
                    <a:pt x="80271" y="2832468"/>
                  </a:cubicBezTo>
                  <a:cubicBezTo>
                    <a:pt x="81128" y="2836944"/>
                    <a:pt x="76461" y="2835230"/>
                    <a:pt x="75984" y="2838183"/>
                  </a:cubicBezTo>
                  <a:close/>
                  <a:moveTo>
                    <a:pt x="98178" y="2859423"/>
                  </a:moveTo>
                  <a:cubicBezTo>
                    <a:pt x="93891" y="2861138"/>
                    <a:pt x="93129" y="2866567"/>
                    <a:pt x="84938" y="2863900"/>
                  </a:cubicBezTo>
                  <a:cubicBezTo>
                    <a:pt x="86557" y="2862757"/>
                    <a:pt x="87319" y="2860757"/>
                    <a:pt x="87605" y="2858090"/>
                  </a:cubicBezTo>
                  <a:cubicBezTo>
                    <a:pt x="83414" y="2857518"/>
                    <a:pt x="82080" y="2860090"/>
                    <a:pt x="76746" y="2858280"/>
                  </a:cubicBezTo>
                  <a:cubicBezTo>
                    <a:pt x="76937" y="2855518"/>
                    <a:pt x="79413" y="2855328"/>
                    <a:pt x="79413" y="2852470"/>
                  </a:cubicBezTo>
                  <a:cubicBezTo>
                    <a:pt x="88843" y="2854185"/>
                    <a:pt x="92558" y="2851041"/>
                    <a:pt x="100654" y="2855137"/>
                  </a:cubicBezTo>
                  <a:cubicBezTo>
                    <a:pt x="102083" y="2859614"/>
                    <a:pt x="89700" y="2855613"/>
                    <a:pt x="98178" y="2859423"/>
                  </a:cubicBezTo>
                  <a:close/>
                  <a:moveTo>
                    <a:pt x="106655" y="2875902"/>
                  </a:moveTo>
                  <a:cubicBezTo>
                    <a:pt x="100559" y="2872854"/>
                    <a:pt x="107893" y="2868091"/>
                    <a:pt x="105036" y="2861900"/>
                  </a:cubicBezTo>
                  <a:cubicBezTo>
                    <a:pt x="109893" y="2862852"/>
                    <a:pt x="104464" y="2870472"/>
                    <a:pt x="111036" y="2870377"/>
                  </a:cubicBezTo>
                  <a:cubicBezTo>
                    <a:pt x="112370" y="2875235"/>
                    <a:pt x="107798" y="2873616"/>
                    <a:pt x="106655" y="2875902"/>
                  </a:cubicBezTo>
                  <a:close/>
                  <a:moveTo>
                    <a:pt x="105417" y="2834182"/>
                  </a:moveTo>
                  <a:cubicBezTo>
                    <a:pt x="103131" y="2834563"/>
                    <a:pt x="101511" y="2835706"/>
                    <a:pt x="101226" y="2838278"/>
                  </a:cubicBezTo>
                  <a:cubicBezTo>
                    <a:pt x="101702" y="2840659"/>
                    <a:pt x="103607" y="2837992"/>
                    <a:pt x="106560" y="2838945"/>
                  </a:cubicBezTo>
                  <a:cubicBezTo>
                    <a:pt x="107417" y="2843993"/>
                    <a:pt x="104178" y="2844469"/>
                    <a:pt x="101892" y="2846088"/>
                  </a:cubicBezTo>
                  <a:cubicBezTo>
                    <a:pt x="97701" y="2832753"/>
                    <a:pt x="89034" y="2840850"/>
                    <a:pt x="97130" y="2828562"/>
                  </a:cubicBezTo>
                  <a:cubicBezTo>
                    <a:pt x="102845" y="2828562"/>
                    <a:pt x="100464" y="2833706"/>
                    <a:pt x="107322" y="2832944"/>
                  </a:cubicBezTo>
                  <a:cubicBezTo>
                    <a:pt x="109798" y="2827705"/>
                    <a:pt x="99892" y="2830467"/>
                    <a:pt x="99130" y="2827324"/>
                  </a:cubicBezTo>
                  <a:cubicBezTo>
                    <a:pt x="106464" y="2825324"/>
                    <a:pt x="111894" y="2828753"/>
                    <a:pt x="120180" y="2831420"/>
                  </a:cubicBezTo>
                  <a:cubicBezTo>
                    <a:pt x="120276" y="2835039"/>
                    <a:pt x="119037" y="2837230"/>
                    <a:pt x="117323" y="2838754"/>
                  </a:cubicBezTo>
                  <a:cubicBezTo>
                    <a:pt x="113418" y="2831420"/>
                    <a:pt x="105988" y="2840564"/>
                    <a:pt x="105417" y="2834182"/>
                  </a:cubicBezTo>
                  <a:close/>
                  <a:moveTo>
                    <a:pt x="120085" y="2845231"/>
                  </a:moveTo>
                  <a:cubicBezTo>
                    <a:pt x="115608" y="2844469"/>
                    <a:pt x="116656" y="2839040"/>
                    <a:pt x="119418" y="2837421"/>
                  </a:cubicBezTo>
                  <a:cubicBezTo>
                    <a:pt x="122181" y="2839230"/>
                    <a:pt x="123133" y="2843326"/>
                    <a:pt x="120085" y="2845231"/>
                  </a:cubicBezTo>
                  <a:close/>
                  <a:moveTo>
                    <a:pt x="124848" y="2836563"/>
                  </a:moveTo>
                  <a:cubicBezTo>
                    <a:pt x="124371" y="2831325"/>
                    <a:pt x="128562" y="2831420"/>
                    <a:pt x="132753" y="2831420"/>
                  </a:cubicBezTo>
                  <a:cubicBezTo>
                    <a:pt x="133801" y="2834372"/>
                    <a:pt x="134944" y="2837325"/>
                    <a:pt x="135039" y="2840850"/>
                  </a:cubicBezTo>
                  <a:cubicBezTo>
                    <a:pt x="129420" y="2839230"/>
                    <a:pt x="133039" y="2833611"/>
                    <a:pt x="124848" y="2836563"/>
                  </a:cubicBezTo>
                  <a:close/>
                  <a:moveTo>
                    <a:pt x="124657" y="2901143"/>
                  </a:moveTo>
                  <a:cubicBezTo>
                    <a:pt x="125895" y="2898380"/>
                    <a:pt x="123514" y="2891713"/>
                    <a:pt x="129229" y="2893999"/>
                  </a:cubicBezTo>
                  <a:cubicBezTo>
                    <a:pt x="130944" y="2895713"/>
                    <a:pt x="129801" y="2902000"/>
                    <a:pt x="124657" y="2901143"/>
                  </a:cubicBezTo>
                  <a:close/>
                  <a:moveTo>
                    <a:pt x="122943" y="2976295"/>
                  </a:moveTo>
                  <a:cubicBezTo>
                    <a:pt x="125705" y="2968770"/>
                    <a:pt x="135611" y="2968294"/>
                    <a:pt x="135706" y="2962484"/>
                  </a:cubicBezTo>
                  <a:cubicBezTo>
                    <a:pt x="139707" y="2967532"/>
                    <a:pt x="139516" y="2978010"/>
                    <a:pt x="135801" y="2987058"/>
                  </a:cubicBezTo>
                  <a:cubicBezTo>
                    <a:pt x="127896" y="2985915"/>
                    <a:pt x="130848" y="2977533"/>
                    <a:pt x="122943" y="2976295"/>
                  </a:cubicBezTo>
                  <a:close/>
                  <a:moveTo>
                    <a:pt x="146946" y="3010109"/>
                  </a:moveTo>
                  <a:cubicBezTo>
                    <a:pt x="137802" y="3010109"/>
                    <a:pt x="135801" y="3005442"/>
                    <a:pt x="133801" y="3000774"/>
                  </a:cubicBezTo>
                  <a:cubicBezTo>
                    <a:pt x="139707" y="2995726"/>
                    <a:pt x="140183" y="3005632"/>
                    <a:pt x="147803" y="3004013"/>
                  </a:cubicBezTo>
                  <a:cubicBezTo>
                    <a:pt x="147517" y="3006013"/>
                    <a:pt x="147231" y="3008109"/>
                    <a:pt x="146946" y="3010109"/>
                  </a:cubicBezTo>
                  <a:close/>
                  <a:moveTo>
                    <a:pt x="148470" y="2987249"/>
                  </a:moveTo>
                  <a:cubicBezTo>
                    <a:pt x="150946" y="2988868"/>
                    <a:pt x="150375" y="2992392"/>
                    <a:pt x="150946" y="2995250"/>
                  </a:cubicBezTo>
                  <a:cubicBezTo>
                    <a:pt x="144660" y="2995536"/>
                    <a:pt x="145326" y="2989059"/>
                    <a:pt x="148470" y="2987249"/>
                  </a:cubicBezTo>
                  <a:close/>
                  <a:moveTo>
                    <a:pt x="151422" y="3016776"/>
                  </a:moveTo>
                  <a:cubicBezTo>
                    <a:pt x="153994" y="3015062"/>
                    <a:pt x="153137" y="3012300"/>
                    <a:pt x="150470" y="3010490"/>
                  </a:cubicBezTo>
                  <a:cubicBezTo>
                    <a:pt x="151327" y="3007918"/>
                    <a:pt x="153994" y="3007442"/>
                    <a:pt x="157995" y="3008299"/>
                  </a:cubicBezTo>
                  <a:cubicBezTo>
                    <a:pt x="151708" y="3012871"/>
                    <a:pt x="166091" y="3008585"/>
                    <a:pt x="163995" y="3016776"/>
                  </a:cubicBezTo>
                  <a:cubicBezTo>
                    <a:pt x="155899" y="3010966"/>
                    <a:pt x="161233" y="3019920"/>
                    <a:pt x="151422" y="3016776"/>
                  </a:cubicBezTo>
                  <a:close/>
                  <a:moveTo>
                    <a:pt x="170663" y="3008394"/>
                  </a:moveTo>
                  <a:cubicBezTo>
                    <a:pt x="170663" y="3003251"/>
                    <a:pt x="175711" y="3000012"/>
                    <a:pt x="178569" y="3003251"/>
                  </a:cubicBezTo>
                  <a:cubicBezTo>
                    <a:pt x="177330" y="3006489"/>
                    <a:pt x="174663" y="3008204"/>
                    <a:pt x="170663" y="3008394"/>
                  </a:cubicBezTo>
                  <a:close/>
                  <a:moveTo>
                    <a:pt x="271437" y="2870187"/>
                  </a:moveTo>
                  <a:cubicBezTo>
                    <a:pt x="263722" y="2868567"/>
                    <a:pt x="264579" y="2866567"/>
                    <a:pt x="259436" y="2865614"/>
                  </a:cubicBezTo>
                  <a:cubicBezTo>
                    <a:pt x="261817" y="2862852"/>
                    <a:pt x="274581" y="2864853"/>
                    <a:pt x="271437" y="2870187"/>
                  </a:cubicBezTo>
                  <a:close/>
                  <a:moveTo>
                    <a:pt x="279248" y="2840373"/>
                  </a:moveTo>
                  <a:cubicBezTo>
                    <a:pt x="282391" y="2838563"/>
                    <a:pt x="281820" y="2832658"/>
                    <a:pt x="287439" y="2833706"/>
                  </a:cubicBezTo>
                  <a:cubicBezTo>
                    <a:pt x="290868" y="2837706"/>
                    <a:pt x="285725" y="2842088"/>
                    <a:pt x="279248" y="2840373"/>
                  </a:cubicBezTo>
                  <a:close/>
                  <a:moveTo>
                    <a:pt x="302203" y="2881712"/>
                  </a:moveTo>
                  <a:cubicBezTo>
                    <a:pt x="304108" y="2879616"/>
                    <a:pt x="304775" y="2882474"/>
                    <a:pt x="309537" y="2881045"/>
                  </a:cubicBezTo>
                  <a:cubicBezTo>
                    <a:pt x="310680" y="2882569"/>
                    <a:pt x="310966" y="2884664"/>
                    <a:pt x="310395" y="2887332"/>
                  </a:cubicBezTo>
                  <a:cubicBezTo>
                    <a:pt x="304775" y="2887332"/>
                    <a:pt x="306394" y="2882664"/>
                    <a:pt x="302203" y="2881712"/>
                  </a:cubicBezTo>
                  <a:close/>
                  <a:moveTo>
                    <a:pt x="397358" y="2871996"/>
                  </a:moveTo>
                  <a:cubicBezTo>
                    <a:pt x="399168" y="2872187"/>
                    <a:pt x="400882" y="2872472"/>
                    <a:pt x="402692" y="2872663"/>
                  </a:cubicBezTo>
                  <a:cubicBezTo>
                    <a:pt x="401454" y="2873901"/>
                    <a:pt x="397834" y="2877711"/>
                    <a:pt x="403835" y="2877426"/>
                  </a:cubicBezTo>
                  <a:cubicBezTo>
                    <a:pt x="403644" y="2878950"/>
                    <a:pt x="403454" y="2880474"/>
                    <a:pt x="403168" y="2881997"/>
                  </a:cubicBezTo>
                  <a:cubicBezTo>
                    <a:pt x="398215" y="2880569"/>
                    <a:pt x="398882" y="2875521"/>
                    <a:pt x="397358" y="2871996"/>
                  </a:cubicBezTo>
                  <a:close/>
                  <a:moveTo>
                    <a:pt x="400311" y="2913906"/>
                  </a:moveTo>
                  <a:cubicBezTo>
                    <a:pt x="401168" y="2911335"/>
                    <a:pt x="403835" y="2910858"/>
                    <a:pt x="407835" y="2911716"/>
                  </a:cubicBezTo>
                  <a:cubicBezTo>
                    <a:pt x="407359" y="2913430"/>
                    <a:pt x="407835" y="2914478"/>
                    <a:pt x="409169" y="2914954"/>
                  </a:cubicBezTo>
                  <a:cubicBezTo>
                    <a:pt x="408216" y="2918478"/>
                    <a:pt x="401358" y="2914859"/>
                    <a:pt x="400311" y="2913906"/>
                  </a:cubicBezTo>
                  <a:close/>
                  <a:moveTo>
                    <a:pt x="505371" y="2897714"/>
                  </a:moveTo>
                  <a:cubicBezTo>
                    <a:pt x="510134" y="2898380"/>
                    <a:pt x="513372" y="2902191"/>
                    <a:pt x="509848" y="2904381"/>
                  </a:cubicBezTo>
                  <a:cubicBezTo>
                    <a:pt x="505086" y="2904286"/>
                    <a:pt x="504324" y="2901619"/>
                    <a:pt x="505371" y="2897714"/>
                  </a:cubicBezTo>
                  <a:close/>
                  <a:moveTo>
                    <a:pt x="513944" y="2951054"/>
                  </a:moveTo>
                  <a:cubicBezTo>
                    <a:pt x="507657" y="2950578"/>
                    <a:pt x="508800" y="2945244"/>
                    <a:pt x="504228" y="2943720"/>
                  </a:cubicBezTo>
                  <a:cubicBezTo>
                    <a:pt x="504895" y="2940386"/>
                    <a:pt x="511848" y="2944005"/>
                    <a:pt x="515087" y="2943529"/>
                  </a:cubicBezTo>
                  <a:cubicBezTo>
                    <a:pt x="514706" y="2946005"/>
                    <a:pt x="514325" y="2948577"/>
                    <a:pt x="513944" y="2951054"/>
                  </a:cubicBezTo>
                  <a:close/>
                  <a:moveTo>
                    <a:pt x="676726" y="2310498"/>
                  </a:moveTo>
                  <a:cubicBezTo>
                    <a:pt x="677012" y="2308878"/>
                    <a:pt x="677107" y="2307259"/>
                    <a:pt x="676917" y="2305830"/>
                  </a:cubicBezTo>
                  <a:cubicBezTo>
                    <a:pt x="677202" y="2306307"/>
                    <a:pt x="677583" y="2306783"/>
                    <a:pt x="678536" y="2306878"/>
                  </a:cubicBezTo>
                  <a:cubicBezTo>
                    <a:pt x="678631" y="2308878"/>
                    <a:pt x="677869" y="2309926"/>
                    <a:pt x="676726" y="2310498"/>
                  </a:cubicBezTo>
                  <a:close/>
                  <a:moveTo>
                    <a:pt x="684537" y="2274303"/>
                  </a:moveTo>
                  <a:cubicBezTo>
                    <a:pt x="681774" y="2281351"/>
                    <a:pt x="689109" y="2280875"/>
                    <a:pt x="687299" y="2287161"/>
                  </a:cubicBezTo>
                  <a:cubicBezTo>
                    <a:pt x="685108" y="2285447"/>
                    <a:pt x="681012" y="2285066"/>
                    <a:pt x="678631" y="2283447"/>
                  </a:cubicBezTo>
                  <a:cubicBezTo>
                    <a:pt x="678822" y="2282875"/>
                    <a:pt x="678917" y="2282208"/>
                    <a:pt x="679107" y="2281637"/>
                  </a:cubicBezTo>
                  <a:cubicBezTo>
                    <a:pt x="679584" y="2280589"/>
                    <a:pt x="679869" y="2279541"/>
                    <a:pt x="679965" y="2278398"/>
                  </a:cubicBezTo>
                  <a:cubicBezTo>
                    <a:pt x="681108" y="2274112"/>
                    <a:pt x="681965" y="2269731"/>
                    <a:pt x="682727" y="2265254"/>
                  </a:cubicBezTo>
                  <a:cubicBezTo>
                    <a:pt x="682917" y="2265063"/>
                    <a:pt x="683108" y="2264873"/>
                    <a:pt x="683394" y="2264682"/>
                  </a:cubicBezTo>
                  <a:cubicBezTo>
                    <a:pt x="686442" y="2269350"/>
                    <a:pt x="693109" y="2271350"/>
                    <a:pt x="693490" y="2278017"/>
                  </a:cubicBezTo>
                  <a:cubicBezTo>
                    <a:pt x="687585" y="2279065"/>
                    <a:pt x="687966" y="2275255"/>
                    <a:pt x="684537" y="2274303"/>
                  </a:cubicBezTo>
                  <a:close/>
                  <a:moveTo>
                    <a:pt x="692347" y="2293829"/>
                  </a:moveTo>
                  <a:cubicBezTo>
                    <a:pt x="696919" y="2293924"/>
                    <a:pt x="697872" y="2296686"/>
                    <a:pt x="701301" y="2297639"/>
                  </a:cubicBezTo>
                  <a:cubicBezTo>
                    <a:pt x="699491" y="2303354"/>
                    <a:pt x="691204" y="2298782"/>
                    <a:pt x="692347" y="2293829"/>
                  </a:cubicBezTo>
                  <a:close/>
                  <a:moveTo>
                    <a:pt x="703777" y="2288400"/>
                  </a:moveTo>
                  <a:cubicBezTo>
                    <a:pt x="703587" y="2284209"/>
                    <a:pt x="705015" y="2281637"/>
                    <a:pt x="709778" y="2282494"/>
                  </a:cubicBezTo>
                  <a:cubicBezTo>
                    <a:pt x="709968" y="2286590"/>
                    <a:pt x="708635" y="2289162"/>
                    <a:pt x="703777" y="2288400"/>
                  </a:cubicBezTo>
                  <a:close/>
                  <a:moveTo>
                    <a:pt x="711873" y="2279446"/>
                  </a:moveTo>
                  <a:cubicBezTo>
                    <a:pt x="710254" y="2278303"/>
                    <a:pt x="705396" y="2275350"/>
                    <a:pt x="706254" y="2280589"/>
                  </a:cubicBezTo>
                  <a:cubicBezTo>
                    <a:pt x="697395" y="2276874"/>
                    <a:pt x="702539" y="2271731"/>
                    <a:pt x="701682" y="2267635"/>
                  </a:cubicBezTo>
                  <a:cubicBezTo>
                    <a:pt x="698062" y="2264301"/>
                    <a:pt x="690061" y="2264301"/>
                    <a:pt x="689394" y="2258872"/>
                  </a:cubicBezTo>
                  <a:cubicBezTo>
                    <a:pt x="698538" y="2257824"/>
                    <a:pt x="701110" y="2267540"/>
                    <a:pt x="707587" y="2261825"/>
                  </a:cubicBezTo>
                  <a:cubicBezTo>
                    <a:pt x="715207" y="2264587"/>
                    <a:pt x="716922" y="2275541"/>
                    <a:pt x="711873" y="2279446"/>
                  </a:cubicBezTo>
                  <a:close/>
                  <a:moveTo>
                    <a:pt x="726351" y="2208009"/>
                  </a:moveTo>
                  <a:cubicBezTo>
                    <a:pt x="718065" y="2208771"/>
                    <a:pt x="721398" y="2198198"/>
                    <a:pt x="727018" y="2198674"/>
                  </a:cubicBezTo>
                  <a:cubicBezTo>
                    <a:pt x="730257" y="2201627"/>
                    <a:pt x="725304" y="2202484"/>
                    <a:pt x="726351" y="2208009"/>
                  </a:cubicBezTo>
                  <a:close/>
                  <a:moveTo>
                    <a:pt x="731400" y="2189435"/>
                  </a:moveTo>
                  <a:cubicBezTo>
                    <a:pt x="725589" y="2191245"/>
                    <a:pt x="723113" y="2189530"/>
                    <a:pt x="718731" y="2186958"/>
                  </a:cubicBezTo>
                  <a:cubicBezTo>
                    <a:pt x="718922" y="2182672"/>
                    <a:pt x="722065" y="2184006"/>
                    <a:pt x="719208" y="2180672"/>
                  </a:cubicBezTo>
                  <a:cubicBezTo>
                    <a:pt x="716255" y="2180577"/>
                    <a:pt x="712254" y="2179434"/>
                    <a:pt x="711778" y="2181720"/>
                  </a:cubicBezTo>
                  <a:cubicBezTo>
                    <a:pt x="707397" y="2182005"/>
                    <a:pt x="713302" y="2174671"/>
                    <a:pt x="706635" y="2176576"/>
                  </a:cubicBezTo>
                  <a:cubicBezTo>
                    <a:pt x="709206" y="2171242"/>
                    <a:pt x="709683" y="2171623"/>
                    <a:pt x="711016" y="2167432"/>
                  </a:cubicBezTo>
                  <a:cubicBezTo>
                    <a:pt x="717874" y="2166861"/>
                    <a:pt x="718922" y="2170575"/>
                    <a:pt x="717779" y="2175814"/>
                  </a:cubicBezTo>
                  <a:cubicBezTo>
                    <a:pt x="723684" y="2177148"/>
                    <a:pt x="726351" y="2175338"/>
                    <a:pt x="730733" y="2175147"/>
                  </a:cubicBezTo>
                  <a:cubicBezTo>
                    <a:pt x="730257" y="2176957"/>
                    <a:pt x="730923" y="2178005"/>
                    <a:pt x="732352" y="2178481"/>
                  </a:cubicBezTo>
                  <a:cubicBezTo>
                    <a:pt x="726828" y="2184006"/>
                    <a:pt x="730542" y="2182291"/>
                    <a:pt x="731400" y="2189435"/>
                  </a:cubicBezTo>
                  <a:close/>
                  <a:moveTo>
                    <a:pt x="726351" y="2157526"/>
                  </a:moveTo>
                  <a:cubicBezTo>
                    <a:pt x="726828" y="2154097"/>
                    <a:pt x="731209" y="2154478"/>
                    <a:pt x="735781" y="2155050"/>
                  </a:cubicBezTo>
                  <a:cubicBezTo>
                    <a:pt x="737210" y="2157050"/>
                    <a:pt x="737877" y="2159431"/>
                    <a:pt x="737019" y="2163051"/>
                  </a:cubicBezTo>
                  <a:cubicBezTo>
                    <a:pt x="734352" y="2160574"/>
                    <a:pt x="730161" y="2159241"/>
                    <a:pt x="726351" y="2157526"/>
                  </a:cubicBezTo>
                  <a:close/>
                  <a:moveTo>
                    <a:pt x="766547" y="2087994"/>
                  </a:moveTo>
                  <a:cubicBezTo>
                    <a:pt x="753402" y="2099519"/>
                    <a:pt x="762737" y="2113616"/>
                    <a:pt x="761880" y="2125522"/>
                  </a:cubicBezTo>
                  <a:cubicBezTo>
                    <a:pt x="761118" y="2127618"/>
                    <a:pt x="757212" y="2126475"/>
                    <a:pt x="754450" y="2126570"/>
                  </a:cubicBezTo>
                  <a:cubicBezTo>
                    <a:pt x="754831" y="2133333"/>
                    <a:pt x="748830" y="2139238"/>
                    <a:pt x="751116" y="2146858"/>
                  </a:cubicBezTo>
                  <a:cubicBezTo>
                    <a:pt x="746163" y="2147049"/>
                    <a:pt x="744258" y="2150097"/>
                    <a:pt x="744925" y="2155812"/>
                  </a:cubicBezTo>
                  <a:cubicBezTo>
                    <a:pt x="741401" y="2154954"/>
                    <a:pt x="743877" y="2149620"/>
                    <a:pt x="737877" y="2150573"/>
                  </a:cubicBezTo>
                  <a:cubicBezTo>
                    <a:pt x="736734" y="2146096"/>
                    <a:pt x="740734" y="2146668"/>
                    <a:pt x="740353" y="2142858"/>
                  </a:cubicBezTo>
                  <a:cubicBezTo>
                    <a:pt x="733590" y="2140667"/>
                    <a:pt x="734829" y="2146382"/>
                    <a:pt x="729114" y="2145239"/>
                  </a:cubicBezTo>
                  <a:cubicBezTo>
                    <a:pt x="729209" y="2143620"/>
                    <a:pt x="729304" y="2142096"/>
                    <a:pt x="729495" y="2140572"/>
                  </a:cubicBezTo>
                  <a:cubicBezTo>
                    <a:pt x="732352" y="2138381"/>
                    <a:pt x="739020" y="2139905"/>
                    <a:pt x="744258" y="2140095"/>
                  </a:cubicBezTo>
                  <a:cubicBezTo>
                    <a:pt x="736353" y="2134761"/>
                    <a:pt x="739020" y="2130951"/>
                    <a:pt x="736353" y="2122188"/>
                  </a:cubicBezTo>
                  <a:cubicBezTo>
                    <a:pt x="742353" y="2121236"/>
                    <a:pt x="741877" y="2125046"/>
                    <a:pt x="745306" y="2125998"/>
                  </a:cubicBezTo>
                  <a:cubicBezTo>
                    <a:pt x="746830" y="2125808"/>
                    <a:pt x="747211" y="2124570"/>
                    <a:pt x="749116" y="2124665"/>
                  </a:cubicBezTo>
                  <a:cubicBezTo>
                    <a:pt x="748545" y="2121617"/>
                    <a:pt x="745497" y="2120474"/>
                    <a:pt x="746068" y="2116569"/>
                  </a:cubicBezTo>
                  <a:cubicBezTo>
                    <a:pt x="748068" y="2117997"/>
                    <a:pt x="750831" y="2118950"/>
                    <a:pt x="755117" y="2118759"/>
                  </a:cubicBezTo>
                  <a:cubicBezTo>
                    <a:pt x="749497" y="2111806"/>
                    <a:pt x="752069" y="2107996"/>
                    <a:pt x="741401" y="2105139"/>
                  </a:cubicBezTo>
                  <a:cubicBezTo>
                    <a:pt x="744639" y="2101233"/>
                    <a:pt x="746259" y="2098947"/>
                    <a:pt x="740258" y="2095614"/>
                  </a:cubicBezTo>
                  <a:cubicBezTo>
                    <a:pt x="741782" y="2091041"/>
                    <a:pt x="744068" y="2097423"/>
                    <a:pt x="747592" y="2096185"/>
                  </a:cubicBezTo>
                  <a:cubicBezTo>
                    <a:pt x="749592" y="2091232"/>
                    <a:pt x="745116" y="2091041"/>
                    <a:pt x="742544" y="2089518"/>
                  </a:cubicBezTo>
                  <a:cubicBezTo>
                    <a:pt x="746259" y="2082374"/>
                    <a:pt x="749307" y="2090756"/>
                    <a:pt x="755403" y="2090470"/>
                  </a:cubicBezTo>
                  <a:cubicBezTo>
                    <a:pt x="757879" y="2090184"/>
                    <a:pt x="757212" y="2086660"/>
                    <a:pt x="757689" y="2084374"/>
                  </a:cubicBezTo>
                  <a:cubicBezTo>
                    <a:pt x="764261" y="2088089"/>
                    <a:pt x="762642" y="2082469"/>
                    <a:pt x="770643" y="2083707"/>
                  </a:cubicBezTo>
                  <a:cubicBezTo>
                    <a:pt x="769785" y="2086374"/>
                    <a:pt x="771881" y="2086755"/>
                    <a:pt x="774072" y="2087136"/>
                  </a:cubicBezTo>
                  <a:cubicBezTo>
                    <a:pt x="772548" y="2089994"/>
                    <a:pt x="767404" y="2093423"/>
                    <a:pt x="766547" y="2087994"/>
                  </a:cubicBezTo>
                  <a:close/>
                  <a:moveTo>
                    <a:pt x="773119" y="2074277"/>
                  </a:moveTo>
                  <a:cubicBezTo>
                    <a:pt x="767976" y="2075040"/>
                    <a:pt x="769595" y="2070848"/>
                    <a:pt x="765975" y="2070563"/>
                  </a:cubicBezTo>
                  <a:cubicBezTo>
                    <a:pt x="764261" y="2077326"/>
                    <a:pt x="774929" y="2074849"/>
                    <a:pt x="772548" y="2082088"/>
                  </a:cubicBezTo>
                  <a:cubicBezTo>
                    <a:pt x="767976" y="2081612"/>
                    <a:pt x="767023" y="2078659"/>
                    <a:pt x="765118" y="2083136"/>
                  </a:cubicBezTo>
                  <a:cubicBezTo>
                    <a:pt x="762642" y="2082469"/>
                    <a:pt x="763880" y="2079135"/>
                    <a:pt x="763689" y="2076754"/>
                  </a:cubicBezTo>
                  <a:cubicBezTo>
                    <a:pt x="756927" y="2073325"/>
                    <a:pt x="755498" y="2077040"/>
                    <a:pt x="757689" y="2082660"/>
                  </a:cubicBezTo>
                  <a:cubicBezTo>
                    <a:pt x="754545" y="2081040"/>
                    <a:pt x="752259" y="2078754"/>
                    <a:pt x="750831" y="2075802"/>
                  </a:cubicBezTo>
                  <a:cubicBezTo>
                    <a:pt x="745306" y="2075420"/>
                    <a:pt x="747878" y="2083040"/>
                    <a:pt x="744639" y="2084755"/>
                  </a:cubicBezTo>
                  <a:cubicBezTo>
                    <a:pt x="738924" y="2083231"/>
                    <a:pt x="742544" y="2080373"/>
                    <a:pt x="743401" y="2076849"/>
                  </a:cubicBezTo>
                  <a:cubicBezTo>
                    <a:pt x="741306" y="2074373"/>
                    <a:pt x="736638" y="2073897"/>
                    <a:pt x="734543" y="2071420"/>
                  </a:cubicBezTo>
                  <a:cubicBezTo>
                    <a:pt x="732066" y="2071706"/>
                    <a:pt x="732733" y="2075230"/>
                    <a:pt x="732257" y="2077516"/>
                  </a:cubicBezTo>
                  <a:cubicBezTo>
                    <a:pt x="728161" y="2075611"/>
                    <a:pt x="726732" y="2071706"/>
                    <a:pt x="719779" y="2071801"/>
                  </a:cubicBezTo>
                  <a:cubicBezTo>
                    <a:pt x="719017" y="2068277"/>
                    <a:pt x="723399" y="2069801"/>
                    <a:pt x="723780" y="2067419"/>
                  </a:cubicBezTo>
                  <a:cubicBezTo>
                    <a:pt x="723494" y="2066086"/>
                    <a:pt x="722065" y="2065705"/>
                    <a:pt x="722160" y="2064181"/>
                  </a:cubicBezTo>
                  <a:cubicBezTo>
                    <a:pt x="716350" y="2061800"/>
                    <a:pt x="720351" y="2069134"/>
                    <a:pt x="714540" y="2066753"/>
                  </a:cubicBezTo>
                  <a:cubicBezTo>
                    <a:pt x="715017" y="2070086"/>
                    <a:pt x="713016" y="2070848"/>
                    <a:pt x="712254" y="2072944"/>
                  </a:cubicBezTo>
                  <a:cubicBezTo>
                    <a:pt x="712064" y="2072849"/>
                    <a:pt x="712064" y="2072849"/>
                    <a:pt x="711873" y="2072753"/>
                  </a:cubicBezTo>
                  <a:cubicBezTo>
                    <a:pt x="712445" y="2070753"/>
                    <a:pt x="712921" y="2068753"/>
                    <a:pt x="713397" y="2066657"/>
                  </a:cubicBezTo>
                  <a:cubicBezTo>
                    <a:pt x="713778" y="2066657"/>
                    <a:pt x="714064" y="2066753"/>
                    <a:pt x="714445" y="2066753"/>
                  </a:cubicBezTo>
                  <a:cubicBezTo>
                    <a:pt x="714921" y="2065229"/>
                    <a:pt x="714636" y="2064276"/>
                    <a:pt x="714159" y="2063514"/>
                  </a:cubicBezTo>
                  <a:cubicBezTo>
                    <a:pt x="714445" y="2062276"/>
                    <a:pt x="714826" y="2061133"/>
                    <a:pt x="715017" y="2059990"/>
                  </a:cubicBezTo>
                  <a:cubicBezTo>
                    <a:pt x="719970" y="2062466"/>
                    <a:pt x="724637" y="2058466"/>
                    <a:pt x="727209" y="2067705"/>
                  </a:cubicBezTo>
                  <a:cubicBezTo>
                    <a:pt x="733686" y="2065419"/>
                    <a:pt x="739020" y="2068848"/>
                    <a:pt x="743496" y="2072087"/>
                  </a:cubicBezTo>
                  <a:cubicBezTo>
                    <a:pt x="745020" y="2071896"/>
                    <a:pt x="745497" y="2070658"/>
                    <a:pt x="747306" y="2070753"/>
                  </a:cubicBezTo>
                  <a:cubicBezTo>
                    <a:pt x="749021" y="2065991"/>
                    <a:pt x="742544" y="2067419"/>
                    <a:pt x="744258" y="2062657"/>
                  </a:cubicBezTo>
                  <a:cubicBezTo>
                    <a:pt x="751402" y="2063610"/>
                    <a:pt x="747878" y="2075230"/>
                    <a:pt x="760260" y="2070086"/>
                  </a:cubicBezTo>
                  <a:cubicBezTo>
                    <a:pt x="757593" y="2064657"/>
                    <a:pt x="757879" y="2057037"/>
                    <a:pt x="756165" y="2050846"/>
                  </a:cubicBezTo>
                  <a:cubicBezTo>
                    <a:pt x="761975" y="2053227"/>
                    <a:pt x="757974" y="2045893"/>
                    <a:pt x="763689" y="2048274"/>
                  </a:cubicBezTo>
                  <a:cubicBezTo>
                    <a:pt x="764928" y="2052846"/>
                    <a:pt x="760832" y="2052180"/>
                    <a:pt x="761308" y="2055990"/>
                  </a:cubicBezTo>
                  <a:cubicBezTo>
                    <a:pt x="765309" y="2049798"/>
                    <a:pt x="768738" y="2059799"/>
                    <a:pt x="775786" y="2060181"/>
                  </a:cubicBezTo>
                  <a:cubicBezTo>
                    <a:pt x="773786" y="2064657"/>
                    <a:pt x="773024" y="2065419"/>
                    <a:pt x="777024" y="2068182"/>
                  </a:cubicBezTo>
                  <a:cubicBezTo>
                    <a:pt x="778263" y="2072658"/>
                    <a:pt x="773405" y="2071230"/>
                    <a:pt x="773119" y="2074277"/>
                  </a:cubicBezTo>
                  <a:close/>
                  <a:moveTo>
                    <a:pt x="769500" y="2048846"/>
                  </a:moveTo>
                  <a:cubicBezTo>
                    <a:pt x="775119" y="2051418"/>
                    <a:pt x="775596" y="2049703"/>
                    <a:pt x="782358" y="2049798"/>
                  </a:cubicBezTo>
                  <a:cubicBezTo>
                    <a:pt x="782644" y="2055799"/>
                    <a:pt x="769404" y="2055799"/>
                    <a:pt x="769500" y="2048846"/>
                  </a:cubicBezTo>
                  <a:close/>
                  <a:moveTo>
                    <a:pt x="740448" y="2615869"/>
                  </a:moveTo>
                  <a:cubicBezTo>
                    <a:pt x="745306" y="2615774"/>
                    <a:pt x="748354" y="2617012"/>
                    <a:pt x="747402" y="2621108"/>
                  </a:cubicBezTo>
                  <a:cubicBezTo>
                    <a:pt x="742639" y="2621203"/>
                    <a:pt x="739591" y="2619965"/>
                    <a:pt x="740448" y="2615869"/>
                  </a:cubicBezTo>
                  <a:close/>
                  <a:moveTo>
                    <a:pt x="785406" y="2007412"/>
                  </a:moveTo>
                  <a:cubicBezTo>
                    <a:pt x="786454" y="2004459"/>
                    <a:pt x="786645" y="2000744"/>
                    <a:pt x="791407" y="2001507"/>
                  </a:cubicBezTo>
                  <a:cubicBezTo>
                    <a:pt x="791217" y="2003602"/>
                    <a:pt x="791121" y="2005698"/>
                    <a:pt x="790931" y="2007793"/>
                  </a:cubicBezTo>
                  <a:cubicBezTo>
                    <a:pt x="792169" y="2007888"/>
                    <a:pt x="793312" y="2007984"/>
                    <a:pt x="794550" y="2008079"/>
                  </a:cubicBezTo>
                  <a:cubicBezTo>
                    <a:pt x="792741" y="2012556"/>
                    <a:pt x="788835" y="2006745"/>
                    <a:pt x="785406" y="2007412"/>
                  </a:cubicBezTo>
                  <a:close/>
                  <a:moveTo>
                    <a:pt x="794265" y="1987600"/>
                  </a:moveTo>
                  <a:cubicBezTo>
                    <a:pt x="801408" y="1980170"/>
                    <a:pt x="787692" y="1987790"/>
                    <a:pt x="789312" y="1979313"/>
                  </a:cubicBezTo>
                  <a:cubicBezTo>
                    <a:pt x="792264" y="1979980"/>
                    <a:pt x="792550" y="1978075"/>
                    <a:pt x="794931" y="1978170"/>
                  </a:cubicBezTo>
                  <a:cubicBezTo>
                    <a:pt x="800170" y="1979218"/>
                    <a:pt x="803028" y="1982076"/>
                    <a:pt x="803599" y="1986648"/>
                  </a:cubicBezTo>
                  <a:cubicBezTo>
                    <a:pt x="799599" y="1982552"/>
                    <a:pt x="799980" y="1988743"/>
                    <a:pt x="794265" y="1987600"/>
                  </a:cubicBezTo>
                  <a:close/>
                  <a:moveTo>
                    <a:pt x="758736" y="2667685"/>
                  </a:moveTo>
                  <a:cubicBezTo>
                    <a:pt x="758927" y="2671876"/>
                    <a:pt x="758736" y="2675591"/>
                    <a:pt x="752736" y="2673591"/>
                  </a:cubicBezTo>
                  <a:cubicBezTo>
                    <a:pt x="752545" y="2669400"/>
                    <a:pt x="753974" y="2666828"/>
                    <a:pt x="758736" y="2667685"/>
                  </a:cubicBezTo>
                  <a:close/>
                  <a:moveTo>
                    <a:pt x="749497" y="2693784"/>
                  </a:moveTo>
                  <a:cubicBezTo>
                    <a:pt x="755307" y="2693498"/>
                    <a:pt x="753307" y="2698832"/>
                    <a:pt x="760260" y="2697689"/>
                  </a:cubicBezTo>
                  <a:cubicBezTo>
                    <a:pt x="759498" y="2702642"/>
                    <a:pt x="748259" y="2699022"/>
                    <a:pt x="749497" y="2693784"/>
                  </a:cubicBezTo>
                  <a:close/>
                  <a:moveTo>
                    <a:pt x="751497" y="2715977"/>
                  </a:moveTo>
                  <a:cubicBezTo>
                    <a:pt x="754260" y="2713119"/>
                    <a:pt x="754355" y="2707595"/>
                    <a:pt x="761213" y="2708833"/>
                  </a:cubicBezTo>
                  <a:cubicBezTo>
                    <a:pt x="759498" y="2713500"/>
                    <a:pt x="762642" y="2714738"/>
                    <a:pt x="762356" y="2718358"/>
                  </a:cubicBezTo>
                  <a:cubicBezTo>
                    <a:pt x="755974" y="2717405"/>
                    <a:pt x="758165" y="2713786"/>
                    <a:pt x="751497" y="2715977"/>
                  </a:cubicBezTo>
                  <a:close/>
                  <a:moveTo>
                    <a:pt x="812648" y="1914829"/>
                  </a:moveTo>
                  <a:cubicBezTo>
                    <a:pt x="807123" y="1914448"/>
                    <a:pt x="808552" y="1909019"/>
                    <a:pt x="807885" y="1905018"/>
                  </a:cubicBezTo>
                  <a:cubicBezTo>
                    <a:pt x="810838" y="1904828"/>
                    <a:pt x="810933" y="1906733"/>
                    <a:pt x="813315" y="1907019"/>
                  </a:cubicBezTo>
                  <a:cubicBezTo>
                    <a:pt x="810648" y="1898922"/>
                    <a:pt x="806171" y="1896351"/>
                    <a:pt x="797503" y="1896351"/>
                  </a:cubicBezTo>
                  <a:cubicBezTo>
                    <a:pt x="796646" y="1900446"/>
                    <a:pt x="801027" y="1900732"/>
                    <a:pt x="804552" y="1901589"/>
                  </a:cubicBezTo>
                  <a:cubicBezTo>
                    <a:pt x="805695" y="1906161"/>
                    <a:pt x="801599" y="1905494"/>
                    <a:pt x="802075" y="1909305"/>
                  </a:cubicBezTo>
                  <a:cubicBezTo>
                    <a:pt x="798360" y="1909590"/>
                    <a:pt x="796360" y="1908543"/>
                    <a:pt x="796836" y="1905780"/>
                  </a:cubicBezTo>
                  <a:cubicBezTo>
                    <a:pt x="792264" y="1905685"/>
                    <a:pt x="795884" y="1911019"/>
                    <a:pt x="796360" y="1912067"/>
                  </a:cubicBezTo>
                  <a:cubicBezTo>
                    <a:pt x="801885" y="1913591"/>
                    <a:pt x="801980" y="1909781"/>
                    <a:pt x="807504" y="1911305"/>
                  </a:cubicBezTo>
                  <a:cubicBezTo>
                    <a:pt x="806647" y="1916734"/>
                    <a:pt x="806742" y="1923306"/>
                    <a:pt x="815982" y="1921401"/>
                  </a:cubicBezTo>
                  <a:cubicBezTo>
                    <a:pt x="817887" y="1927783"/>
                    <a:pt x="811314" y="1925687"/>
                    <a:pt x="806457" y="1925402"/>
                  </a:cubicBezTo>
                  <a:cubicBezTo>
                    <a:pt x="806552" y="1923878"/>
                    <a:pt x="806742" y="1922259"/>
                    <a:pt x="806838" y="1920735"/>
                  </a:cubicBezTo>
                  <a:cubicBezTo>
                    <a:pt x="802266" y="1921306"/>
                    <a:pt x="799884" y="1923878"/>
                    <a:pt x="797217" y="1926354"/>
                  </a:cubicBezTo>
                  <a:cubicBezTo>
                    <a:pt x="806742" y="1924259"/>
                    <a:pt x="808266" y="1931117"/>
                    <a:pt x="807409" y="1938165"/>
                  </a:cubicBezTo>
                  <a:cubicBezTo>
                    <a:pt x="805885" y="1941499"/>
                    <a:pt x="798456" y="1942737"/>
                    <a:pt x="796170" y="1940451"/>
                  </a:cubicBezTo>
                  <a:cubicBezTo>
                    <a:pt x="797408" y="1943499"/>
                    <a:pt x="798741" y="1946452"/>
                    <a:pt x="799122" y="1950072"/>
                  </a:cubicBezTo>
                  <a:cubicBezTo>
                    <a:pt x="806266" y="1951024"/>
                    <a:pt x="805218" y="1943785"/>
                    <a:pt x="812457" y="1944737"/>
                  </a:cubicBezTo>
                  <a:cubicBezTo>
                    <a:pt x="806361" y="1954072"/>
                    <a:pt x="799027" y="1956072"/>
                    <a:pt x="791026" y="1960549"/>
                  </a:cubicBezTo>
                  <a:cubicBezTo>
                    <a:pt x="795312" y="1963026"/>
                    <a:pt x="791979" y="1963692"/>
                    <a:pt x="794360" y="1965502"/>
                  </a:cubicBezTo>
                  <a:cubicBezTo>
                    <a:pt x="786645" y="1965693"/>
                    <a:pt x="788740" y="1975694"/>
                    <a:pt x="778929" y="1973789"/>
                  </a:cubicBezTo>
                  <a:cubicBezTo>
                    <a:pt x="780644" y="1968074"/>
                    <a:pt x="776548" y="1966645"/>
                    <a:pt x="770166" y="1966836"/>
                  </a:cubicBezTo>
                  <a:cubicBezTo>
                    <a:pt x="777596" y="1959501"/>
                    <a:pt x="763213" y="1951024"/>
                    <a:pt x="775215" y="1948262"/>
                  </a:cubicBezTo>
                  <a:cubicBezTo>
                    <a:pt x="770547" y="1960740"/>
                    <a:pt x="786264" y="1958930"/>
                    <a:pt x="779215" y="1969026"/>
                  </a:cubicBezTo>
                  <a:cubicBezTo>
                    <a:pt x="780453" y="1969122"/>
                    <a:pt x="781692" y="1969217"/>
                    <a:pt x="782930" y="1969312"/>
                  </a:cubicBezTo>
                  <a:cubicBezTo>
                    <a:pt x="791312" y="1965407"/>
                    <a:pt x="776834" y="1954644"/>
                    <a:pt x="791407" y="1954167"/>
                  </a:cubicBezTo>
                  <a:cubicBezTo>
                    <a:pt x="792550" y="1942642"/>
                    <a:pt x="782358" y="1949500"/>
                    <a:pt x="792360" y="1941594"/>
                  </a:cubicBezTo>
                  <a:cubicBezTo>
                    <a:pt x="789026" y="1941118"/>
                    <a:pt x="788359" y="1943214"/>
                    <a:pt x="784930" y="1942642"/>
                  </a:cubicBezTo>
                  <a:cubicBezTo>
                    <a:pt x="787978" y="1939499"/>
                    <a:pt x="791217" y="1936546"/>
                    <a:pt x="796551" y="1935594"/>
                  </a:cubicBezTo>
                  <a:cubicBezTo>
                    <a:pt x="793217" y="1932545"/>
                    <a:pt x="784930" y="1933212"/>
                    <a:pt x="782168" y="1929783"/>
                  </a:cubicBezTo>
                  <a:cubicBezTo>
                    <a:pt x="782358" y="1927211"/>
                    <a:pt x="782549" y="1924544"/>
                    <a:pt x="782739" y="1921973"/>
                  </a:cubicBezTo>
                  <a:cubicBezTo>
                    <a:pt x="797884" y="1924830"/>
                    <a:pt x="790836" y="1900351"/>
                    <a:pt x="781692" y="1910828"/>
                  </a:cubicBezTo>
                  <a:cubicBezTo>
                    <a:pt x="777310" y="1908066"/>
                    <a:pt x="784549" y="1902542"/>
                    <a:pt x="789597" y="1903494"/>
                  </a:cubicBezTo>
                  <a:cubicBezTo>
                    <a:pt x="790455" y="1899398"/>
                    <a:pt x="787407" y="1898160"/>
                    <a:pt x="782549" y="1898256"/>
                  </a:cubicBezTo>
                  <a:cubicBezTo>
                    <a:pt x="784359" y="1892636"/>
                    <a:pt x="788073" y="1899398"/>
                    <a:pt x="791979" y="1895779"/>
                  </a:cubicBezTo>
                  <a:cubicBezTo>
                    <a:pt x="791502" y="1891207"/>
                    <a:pt x="785883" y="1890445"/>
                    <a:pt x="787311" y="1884349"/>
                  </a:cubicBezTo>
                  <a:cubicBezTo>
                    <a:pt x="783025" y="1884540"/>
                    <a:pt x="782739" y="1888254"/>
                    <a:pt x="786930" y="1889111"/>
                  </a:cubicBezTo>
                  <a:cubicBezTo>
                    <a:pt x="782835" y="1892064"/>
                    <a:pt x="775405" y="1884730"/>
                    <a:pt x="776548" y="1878920"/>
                  </a:cubicBezTo>
                  <a:cubicBezTo>
                    <a:pt x="780834" y="1878729"/>
                    <a:pt x="778263" y="1883587"/>
                    <a:pt x="781787" y="1883968"/>
                  </a:cubicBezTo>
                  <a:cubicBezTo>
                    <a:pt x="789597" y="1879110"/>
                    <a:pt x="775119" y="1878158"/>
                    <a:pt x="777024" y="1872633"/>
                  </a:cubicBezTo>
                  <a:cubicBezTo>
                    <a:pt x="785692" y="1875110"/>
                    <a:pt x="788931" y="1881682"/>
                    <a:pt x="792550" y="1887969"/>
                  </a:cubicBezTo>
                  <a:cubicBezTo>
                    <a:pt x="796741" y="1887397"/>
                    <a:pt x="790550" y="1885302"/>
                    <a:pt x="794741" y="1883397"/>
                  </a:cubicBezTo>
                  <a:cubicBezTo>
                    <a:pt x="798646" y="1887492"/>
                    <a:pt x="801218" y="1892540"/>
                    <a:pt x="804837" y="1896732"/>
                  </a:cubicBezTo>
                  <a:cubicBezTo>
                    <a:pt x="810457" y="1897303"/>
                    <a:pt x="810457" y="1892160"/>
                    <a:pt x="817887" y="1894541"/>
                  </a:cubicBezTo>
                  <a:cubicBezTo>
                    <a:pt x="818172" y="1898256"/>
                    <a:pt x="812457" y="1895874"/>
                    <a:pt x="811981" y="1898827"/>
                  </a:cubicBezTo>
                  <a:cubicBezTo>
                    <a:pt x="810362" y="1903018"/>
                    <a:pt x="820744" y="1898351"/>
                    <a:pt x="819125" y="1902447"/>
                  </a:cubicBezTo>
                  <a:cubicBezTo>
                    <a:pt x="827888" y="1895303"/>
                    <a:pt x="819887" y="1910924"/>
                    <a:pt x="812648" y="1914829"/>
                  </a:cubicBezTo>
                  <a:close/>
                  <a:moveTo>
                    <a:pt x="766166" y="2717120"/>
                  </a:moveTo>
                  <a:cubicBezTo>
                    <a:pt x="767404" y="2717215"/>
                    <a:pt x="768642" y="2717310"/>
                    <a:pt x="769785" y="2717405"/>
                  </a:cubicBezTo>
                  <a:cubicBezTo>
                    <a:pt x="769309" y="2720263"/>
                    <a:pt x="771786" y="2720835"/>
                    <a:pt x="771214" y="2723787"/>
                  </a:cubicBezTo>
                  <a:cubicBezTo>
                    <a:pt x="767023" y="2724263"/>
                    <a:pt x="760451" y="2719025"/>
                    <a:pt x="766166" y="2717120"/>
                  </a:cubicBezTo>
                  <a:close/>
                  <a:moveTo>
                    <a:pt x="776072" y="2733598"/>
                  </a:moveTo>
                  <a:cubicBezTo>
                    <a:pt x="770833" y="2734551"/>
                    <a:pt x="771500" y="2731026"/>
                    <a:pt x="767023" y="2731312"/>
                  </a:cubicBezTo>
                  <a:cubicBezTo>
                    <a:pt x="767595" y="2727883"/>
                    <a:pt x="771881" y="2728264"/>
                    <a:pt x="776453" y="2728836"/>
                  </a:cubicBezTo>
                  <a:cubicBezTo>
                    <a:pt x="776262" y="2730455"/>
                    <a:pt x="776167" y="2732074"/>
                    <a:pt x="776072" y="2733598"/>
                  </a:cubicBezTo>
                  <a:close/>
                  <a:moveTo>
                    <a:pt x="775596" y="2689402"/>
                  </a:moveTo>
                  <a:cubicBezTo>
                    <a:pt x="783120" y="2688735"/>
                    <a:pt x="783692" y="2693403"/>
                    <a:pt x="786168" y="2696546"/>
                  </a:cubicBezTo>
                  <a:cubicBezTo>
                    <a:pt x="785311" y="2697975"/>
                    <a:pt x="775596" y="2693403"/>
                    <a:pt x="775596" y="2689402"/>
                  </a:cubicBezTo>
                  <a:close/>
                  <a:moveTo>
                    <a:pt x="785692" y="2727978"/>
                  </a:moveTo>
                  <a:cubicBezTo>
                    <a:pt x="794741" y="2729312"/>
                    <a:pt x="785692" y="2735217"/>
                    <a:pt x="796455" y="2731979"/>
                  </a:cubicBezTo>
                  <a:cubicBezTo>
                    <a:pt x="795884" y="2737503"/>
                    <a:pt x="788740" y="2736741"/>
                    <a:pt x="784930" y="2739027"/>
                  </a:cubicBezTo>
                  <a:cubicBezTo>
                    <a:pt x="787121" y="2734741"/>
                    <a:pt x="787311" y="2732550"/>
                    <a:pt x="785692" y="2727978"/>
                  </a:cubicBezTo>
                  <a:close/>
                  <a:moveTo>
                    <a:pt x="797884" y="2787224"/>
                  </a:moveTo>
                  <a:cubicBezTo>
                    <a:pt x="797694" y="2783033"/>
                    <a:pt x="799027" y="2780461"/>
                    <a:pt x="803885" y="2781318"/>
                  </a:cubicBezTo>
                  <a:cubicBezTo>
                    <a:pt x="803504" y="2782652"/>
                    <a:pt x="804456" y="2782842"/>
                    <a:pt x="805695" y="2783033"/>
                  </a:cubicBezTo>
                  <a:cubicBezTo>
                    <a:pt x="805790" y="2787224"/>
                    <a:pt x="802647" y="2788081"/>
                    <a:pt x="797884" y="2787224"/>
                  </a:cubicBezTo>
                  <a:close/>
                  <a:moveTo>
                    <a:pt x="803313" y="2763983"/>
                  </a:moveTo>
                  <a:cubicBezTo>
                    <a:pt x="805695" y="2769126"/>
                    <a:pt x="812076" y="2771317"/>
                    <a:pt x="811410" y="2778746"/>
                  </a:cubicBezTo>
                  <a:cubicBezTo>
                    <a:pt x="803123" y="2776461"/>
                    <a:pt x="803885" y="2768174"/>
                    <a:pt x="793503" y="2771127"/>
                  </a:cubicBezTo>
                  <a:cubicBezTo>
                    <a:pt x="798551" y="2766459"/>
                    <a:pt x="795598" y="2765412"/>
                    <a:pt x="788550" y="2762840"/>
                  </a:cubicBezTo>
                  <a:cubicBezTo>
                    <a:pt x="790645" y="2758268"/>
                    <a:pt x="794550" y="2755315"/>
                    <a:pt x="800265" y="2754267"/>
                  </a:cubicBezTo>
                  <a:cubicBezTo>
                    <a:pt x="801980" y="2760363"/>
                    <a:pt x="808362" y="2763221"/>
                    <a:pt x="816077" y="2764935"/>
                  </a:cubicBezTo>
                  <a:cubicBezTo>
                    <a:pt x="812934" y="2771698"/>
                    <a:pt x="811410" y="2762173"/>
                    <a:pt x="803313" y="2763983"/>
                  </a:cubicBezTo>
                  <a:close/>
                  <a:moveTo>
                    <a:pt x="818553" y="2757220"/>
                  </a:moveTo>
                  <a:cubicBezTo>
                    <a:pt x="820935" y="2755125"/>
                    <a:pt x="825030" y="2754744"/>
                    <a:pt x="829793" y="2754934"/>
                  </a:cubicBezTo>
                  <a:cubicBezTo>
                    <a:pt x="829793" y="2758839"/>
                    <a:pt x="826554" y="2759506"/>
                    <a:pt x="825602" y="2762459"/>
                  </a:cubicBezTo>
                  <a:cubicBezTo>
                    <a:pt x="819506" y="2763411"/>
                    <a:pt x="822078" y="2758172"/>
                    <a:pt x="818553" y="2757220"/>
                  </a:cubicBezTo>
                  <a:close/>
                  <a:moveTo>
                    <a:pt x="822459" y="2779604"/>
                  </a:moveTo>
                  <a:cubicBezTo>
                    <a:pt x="828174" y="2780842"/>
                    <a:pt x="828650" y="2785986"/>
                    <a:pt x="829031" y="2791129"/>
                  </a:cubicBezTo>
                  <a:cubicBezTo>
                    <a:pt x="827316" y="2786938"/>
                    <a:pt x="820077" y="2786747"/>
                    <a:pt x="822459" y="2779604"/>
                  </a:cubicBezTo>
                  <a:close/>
                  <a:moveTo>
                    <a:pt x="843890" y="2789034"/>
                  </a:moveTo>
                  <a:cubicBezTo>
                    <a:pt x="842652" y="2788938"/>
                    <a:pt x="841509" y="2788843"/>
                    <a:pt x="840175" y="2788748"/>
                  </a:cubicBezTo>
                  <a:cubicBezTo>
                    <a:pt x="844366" y="2781604"/>
                    <a:pt x="834651" y="2776175"/>
                    <a:pt x="834365" y="2767793"/>
                  </a:cubicBezTo>
                  <a:cubicBezTo>
                    <a:pt x="841032" y="2769317"/>
                    <a:pt x="852272" y="2768650"/>
                    <a:pt x="851986" y="2778556"/>
                  </a:cubicBezTo>
                  <a:cubicBezTo>
                    <a:pt x="850843" y="2775984"/>
                    <a:pt x="843033" y="2778270"/>
                    <a:pt x="845033" y="2773317"/>
                  </a:cubicBezTo>
                  <a:cubicBezTo>
                    <a:pt x="841032" y="2775413"/>
                    <a:pt x="842366" y="2786081"/>
                    <a:pt x="847795" y="2786176"/>
                  </a:cubicBezTo>
                  <a:cubicBezTo>
                    <a:pt x="846843" y="2787510"/>
                    <a:pt x="845985" y="2788938"/>
                    <a:pt x="843890" y="2789034"/>
                  </a:cubicBezTo>
                  <a:close/>
                  <a:moveTo>
                    <a:pt x="847700" y="2811417"/>
                  </a:moveTo>
                  <a:cubicBezTo>
                    <a:pt x="841128" y="2812655"/>
                    <a:pt x="843509" y="2801416"/>
                    <a:pt x="849986" y="2805321"/>
                  </a:cubicBezTo>
                  <a:cubicBezTo>
                    <a:pt x="849700" y="2807798"/>
                    <a:pt x="850462" y="2811417"/>
                    <a:pt x="847700" y="2811417"/>
                  </a:cubicBezTo>
                  <a:close/>
                  <a:moveTo>
                    <a:pt x="860178" y="2742933"/>
                  </a:moveTo>
                  <a:cubicBezTo>
                    <a:pt x="859701" y="2750934"/>
                    <a:pt x="870084" y="2745409"/>
                    <a:pt x="870369" y="2754744"/>
                  </a:cubicBezTo>
                  <a:cubicBezTo>
                    <a:pt x="864273" y="2753315"/>
                    <a:pt x="846366" y="2745219"/>
                    <a:pt x="860178" y="2742933"/>
                  </a:cubicBezTo>
                  <a:close/>
                  <a:moveTo>
                    <a:pt x="856558" y="2766364"/>
                  </a:moveTo>
                  <a:cubicBezTo>
                    <a:pt x="858844" y="2763030"/>
                    <a:pt x="860844" y="2754363"/>
                    <a:pt x="866274" y="2759220"/>
                  </a:cubicBezTo>
                  <a:cubicBezTo>
                    <a:pt x="865797" y="2760935"/>
                    <a:pt x="864369" y="2759982"/>
                    <a:pt x="864464" y="2759125"/>
                  </a:cubicBezTo>
                  <a:cubicBezTo>
                    <a:pt x="859130" y="2761221"/>
                    <a:pt x="866559" y="2766364"/>
                    <a:pt x="863511" y="2771698"/>
                  </a:cubicBezTo>
                  <a:cubicBezTo>
                    <a:pt x="858939" y="2771603"/>
                    <a:pt x="857987" y="2768745"/>
                    <a:pt x="856558" y="2766364"/>
                  </a:cubicBezTo>
                  <a:close/>
                  <a:moveTo>
                    <a:pt x="864845" y="2830086"/>
                  </a:moveTo>
                  <a:cubicBezTo>
                    <a:pt x="863321" y="2827229"/>
                    <a:pt x="858273" y="2827038"/>
                    <a:pt x="859892" y="2821800"/>
                  </a:cubicBezTo>
                  <a:cubicBezTo>
                    <a:pt x="865702" y="2821514"/>
                    <a:pt x="865512" y="2825610"/>
                    <a:pt x="864845" y="2830086"/>
                  </a:cubicBezTo>
                  <a:close/>
                  <a:moveTo>
                    <a:pt x="868179" y="2759316"/>
                  </a:moveTo>
                  <a:cubicBezTo>
                    <a:pt x="869988" y="2753601"/>
                    <a:pt x="878275" y="2758172"/>
                    <a:pt x="877132" y="2763126"/>
                  </a:cubicBezTo>
                  <a:cubicBezTo>
                    <a:pt x="871131" y="2764078"/>
                    <a:pt x="871703" y="2760268"/>
                    <a:pt x="868179" y="2759316"/>
                  </a:cubicBezTo>
                  <a:close/>
                  <a:moveTo>
                    <a:pt x="869131" y="2746838"/>
                  </a:moveTo>
                  <a:cubicBezTo>
                    <a:pt x="874560" y="2741123"/>
                    <a:pt x="882180" y="2756077"/>
                    <a:pt x="888562" y="2759316"/>
                  </a:cubicBezTo>
                  <a:cubicBezTo>
                    <a:pt x="875132" y="2762935"/>
                    <a:pt x="879132" y="2748933"/>
                    <a:pt x="869131" y="2746838"/>
                  </a:cubicBezTo>
                  <a:close/>
                  <a:moveTo>
                    <a:pt x="886752" y="2782747"/>
                  </a:moveTo>
                  <a:cubicBezTo>
                    <a:pt x="886848" y="2781223"/>
                    <a:pt x="886943" y="2779604"/>
                    <a:pt x="887133" y="2778080"/>
                  </a:cubicBezTo>
                  <a:cubicBezTo>
                    <a:pt x="889515" y="2778270"/>
                    <a:pt x="891991" y="2778461"/>
                    <a:pt x="894468" y="2778651"/>
                  </a:cubicBezTo>
                  <a:cubicBezTo>
                    <a:pt x="894658" y="2782842"/>
                    <a:pt x="891515" y="2783604"/>
                    <a:pt x="886752" y="2782747"/>
                  </a:cubicBezTo>
                  <a:close/>
                  <a:moveTo>
                    <a:pt x="907707" y="2773317"/>
                  </a:moveTo>
                  <a:cubicBezTo>
                    <a:pt x="905136" y="2789319"/>
                    <a:pt x="899516" y="2769412"/>
                    <a:pt x="891324" y="2770555"/>
                  </a:cubicBezTo>
                  <a:cubicBezTo>
                    <a:pt x="892182" y="2766936"/>
                    <a:pt x="895801" y="2764078"/>
                    <a:pt x="890086" y="2762554"/>
                  </a:cubicBezTo>
                  <a:cubicBezTo>
                    <a:pt x="892467" y="2757506"/>
                    <a:pt x="895611" y="2762840"/>
                    <a:pt x="901326" y="2760268"/>
                  </a:cubicBezTo>
                  <a:cubicBezTo>
                    <a:pt x="900183" y="2763697"/>
                    <a:pt x="897039" y="2767983"/>
                    <a:pt x="900564" y="2771222"/>
                  </a:cubicBezTo>
                  <a:cubicBezTo>
                    <a:pt x="903135" y="2769412"/>
                    <a:pt x="904469" y="2766745"/>
                    <a:pt x="907993" y="2770174"/>
                  </a:cubicBezTo>
                  <a:cubicBezTo>
                    <a:pt x="903326" y="2770746"/>
                    <a:pt x="904850" y="2776461"/>
                    <a:pt x="907707" y="2773317"/>
                  </a:cubicBezTo>
                  <a:close/>
                  <a:moveTo>
                    <a:pt x="906279" y="2768460"/>
                  </a:moveTo>
                  <a:cubicBezTo>
                    <a:pt x="913803" y="2765697"/>
                    <a:pt x="911422" y="2758554"/>
                    <a:pt x="905517" y="2754267"/>
                  </a:cubicBezTo>
                  <a:cubicBezTo>
                    <a:pt x="909898" y="2750171"/>
                    <a:pt x="912660" y="2759792"/>
                    <a:pt x="917994" y="2759887"/>
                  </a:cubicBezTo>
                  <a:cubicBezTo>
                    <a:pt x="912756" y="2761792"/>
                    <a:pt x="913994" y="2764840"/>
                    <a:pt x="919328" y="2766269"/>
                  </a:cubicBezTo>
                  <a:cubicBezTo>
                    <a:pt x="916756" y="2767221"/>
                    <a:pt x="909422" y="2771888"/>
                    <a:pt x="914946" y="2775413"/>
                  </a:cubicBezTo>
                  <a:cubicBezTo>
                    <a:pt x="915423" y="2781223"/>
                    <a:pt x="909898" y="2769317"/>
                    <a:pt x="906279" y="2768460"/>
                  </a:cubicBezTo>
                  <a:close/>
                  <a:moveTo>
                    <a:pt x="912946" y="2778461"/>
                  </a:moveTo>
                  <a:cubicBezTo>
                    <a:pt x="914565" y="2778270"/>
                    <a:pt x="914565" y="2779223"/>
                    <a:pt x="914661" y="2780175"/>
                  </a:cubicBezTo>
                  <a:cubicBezTo>
                    <a:pt x="915899" y="2780271"/>
                    <a:pt x="917137" y="2780366"/>
                    <a:pt x="918375" y="2780461"/>
                  </a:cubicBezTo>
                  <a:cubicBezTo>
                    <a:pt x="917518" y="2784080"/>
                    <a:pt x="915042" y="2786081"/>
                    <a:pt x="915708" y="2791320"/>
                  </a:cubicBezTo>
                  <a:cubicBezTo>
                    <a:pt x="907041" y="2789414"/>
                    <a:pt x="913041" y="2784557"/>
                    <a:pt x="912946" y="2778461"/>
                  </a:cubicBezTo>
                  <a:close/>
                  <a:moveTo>
                    <a:pt x="909898" y="2819133"/>
                  </a:moveTo>
                  <a:cubicBezTo>
                    <a:pt x="915899" y="2818180"/>
                    <a:pt x="915423" y="2821990"/>
                    <a:pt x="918852" y="2822943"/>
                  </a:cubicBezTo>
                  <a:cubicBezTo>
                    <a:pt x="917137" y="2826562"/>
                    <a:pt x="907422" y="2823704"/>
                    <a:pt x="909898" y="2819133"/>
                  </a:cubicBezTo>
                  <a:close/>
                  <a:moveTo>
                    <a:pt x="912851" y="2854089"/>
                  </a:moveTo>
                  <a:cubicBezTo>
                    <a:pt x="915042" y="2851041"/>
                    <a:pt x="912470" y="2846755"/>
                    <a:pt x="920757" y="2846755"/>
                  </a:cubicBezTo>
                  <a:cubicBezTo>
                    <a:pt x="920852" y="2851994"/>
                    <a:pt x="917994" y="2854185"/>
                    <a:pt x="912851" y="2854089"/>
                  </a:cubicBezTo>
                  <a:close/>
                  <a:moveTo>
                    <a:pt x="933330" y="2751600"/>
                  </a:moveTo>
                  <a:cubicBezTo>
                    <a:pt x="937235" y="2754458"/>
                    <a:pt x="931139" y="2761602"/>
                    <a:pt x="927043" y="2762173"/>
                  </a:cubicBezTo>
                  <a:cubicBezTo>
                    <a:pt x="925233" y="2754744"/>
                    <a:pt x="930948" y="2754744"/>
                    <a:pt x="933330" y="2751600"/>
                  </a:cubicBezTo>
                  <a:close/>
                  <a:moveTo>
                    <a:pt x="925710" y="2804654"/>
                  </a:moveTo>
                  <a:cubicBezTo>
                    <a:pt x="926186" y="2800654"/>
                    <a:pt x="932091" y="2801988"/>
                    <a:pt x="936949" y="2802273"/>
                  </a:cubicBezTo>
                  <a:cubicBezTo>
                    <a:pt x="938283" y="2808084"/>
                    <a:pt x="929520" y="2803893"/>
                    <a:pt x="925710" y="2804654"/>
                  </a:cubicBezTo>
                  <a:close/>
                  <a:moveTo>
                    <a:pt x="948284" y="2798368"/>
                  </a:moveTo>
                  <a:cubicBezTo>
                    <a:pt x="943045" y="2797796"/>
                    <a:pt x="945617" y="2791415"/>
                    <a:pt x="939616" y="2791415"/>
                  </a:cubicBezTo>
                  <a:cubicBezTo>
                    <a:pt x="943236" y="2787319"/>
                    <a:pt x="954761" y="2794749"/>
                    <a:pt x="948284" y="2798368"/>
                  </a:cubicBezTo>
                  <a:close/>
                  <a:moveTo>
                    <a:pt x="952475" y="2741980"/>
                  </a:moveTo>
                  <a:cubicBezTo>
                    <a:pt x="958666" y="2735122"/>
                    <a:pt x="939521" y="2731693"/>
                    <a:pt x="949903" y="2725978"/>
                  </a:cubicBezTo>
                  <a:cubicBezTo>
                    <a:pt x="950189" y="2729217"/>
                    <a:pt x="953046" y="2738170"/>
                    <a:pt x="961809" y="2739504"/>
                  </a:cubicBezTo>
                  <a:cubicBezTo>
                    <a:pt x="961333" y="2742837"/>
                    <a:pt x="957047" y="2742552"/>
                    <a:pt x="952475" y="2741980"/>
                  </a:cubicBezTo>
                  <a:close/>
                  <a:moveTo>
                    <a:pt x="947236" y="2862947"/>
                  </a:moveTo>
                  <a:cubicBezTo>
                    <a:pt x="951713" y="2858852"/>
                    <a:pt x="957333" y="2866281"/>
                    <a:pt x="961714" y="2867138"/>
                  </a:cubicBezTo>
                  <a:cubicBezTo>
                    <a:pt x="957142" y="2871329"/>
                    <a:pt x="952380" y="2863233"/>
                    <a:pt x="947236" y="2862947"/>
                  </a:cubicBezTo>
                  <a:close/>
                  <a:moveTo>
                    <a:pt x="964381" y="2780652"/>
                  </a:moveTo>
                  <a:cubicBezTo>
                    <a:pt x="963810" y="2775603"/>
                    <a:pt x="969144" y="2774555"/>
                    <a:pt x="963143" y="2772651"/>
                  </a:cubicBezTo>
                  <a:cubicBezTo>
                    <a:pt x="964667" y="2769698"/>
                    <a:pt x="968382" y="2768841"/>
                    <a:pt x="972668" y="2768650"/>
                  </a:cubicBezTo>
                  <a:cubicBezTo>
                    <a:pt x="969906" y="2772555"/>
                    <a:pt x="973144" y="2782652"/>
                    <a:pt x="964381" y="2780652"/>
                  </a:cubicBezTo>
                  <a:close/>
                  <a:moveTo>
                    <a:pt x="962762" y="2752172"/>
                  </a:moveTo>
                  <a:cubicBezTo>
                    <a:pt x="965810" y="2752362"/>
                    <a:pt x="968858" y="2752648"/>
                    <a:pt x="971906" y="2752838"/>
                  </a:cubicBezTo>
                  <a:cubicBezTo>
                    <a:pt x="971715" y="2756934"/>
                    <a:pt x="969525" y="2762554"/>
                    <a:pt x="976859" y="2761030"/>
                  </a:cubicBezTo>
                  <a:cubicBezTo>
                    <a:pt x="973811" y="2767888"/>
                    <a:pt x="963048" y="2757029"/>
                    <a:pt x="962762" y="2752172"/>
                  </a:cubicBezTo>
                  <a:close/>
                  <a:moveTo>
                    <a:pt x="995337" y="2760839"/>
                  </a:moveTo>
                  <a:cubicBezTo>
                    <a:pt x="987717" y="2759030"/>
                    <a:pt x="975906" y="2760268"/>
                    <a:pt x="975621" y="2753029"/>
                  </a:cubicBezTo>
                  <a:cubicBezTo>
                    <a:pt x="986860" y="2752172"/>
                    <a:pt x="989241" y="2756744"/>
                    <a:pt x="999719" y="2751696"/>
                  </a:cubicBezTo>
                  <a:cubicBezTo>
                    <a:pt x="997909" y="2754363"/>
                    <a:pt x="994290" y="2755315"/>
                    <a:pt x="995337" y="2760839"/>
                  </a:cubicBezTo>
                  <a:close/>
                  <a:moveTo>
                    <a:pt x="1005815" y="2769507"/>
                  </a:moveTo>
                  <a:cubicBezTo>
                    <a:pt x="1010101" y="2769317"/>
                    <a:pt x="1012863" y="2770269"/>
                    <a:pt x="1014864" y="2771698"/>
                  </a:cubicBezTo>
                  <a:cubicBezTo>
                    <a:pt x="1014387" y="2776461"/>
                    <a:pt x="1003624" y="2775127"/>
                    <a:pt x="1005815" y="2769507"/>
                  </a:cubicBezTo>
                  <a:close/>
                  <a:moveTo>
                    <a:pt x="1016483" y="2749791"/>
                  </a:moveTo>
                  <a:cubicBezTo>
                    <a:pt x="1012482" y="2749219"/>
                    <a:pt x="1010577" y="2750648"/>
                    <a:pt x="1010577" y="2754077"/>
                  </a:cubicBezTo>
                  <a:cubicBezTo>
                    <a:pt x="1011054" y="2751029"/>
                    <a:pt x="1010196" y="2739980"/>
                    <a:pt x="1017150" y="2740361"/>
                  </a:cubicBezTo>
                  <a:cubicBezTo>
                    <a:pt x="1016959" y="2743599"/>
                    <a:pt x="1016673" y="2746647"/>
                    <a:pt x="1016483" y="2749791"/>
                  </a:cubicBezTo>
                  <a:close/>
                  <a:moveTo>
                    <a:pt x="1018674" y="2719977"/>
                  </a:moveTo>
                  <a:cubicBezTo>
                    <a:pt x="1026389" y="2720263"/>
                    <a:pt x="1023817" y="2728074"/>
                    <a:pt x="1032866" y="2727312"/>
                  </a:cubicBezTo>
                  <a:cubicBezTo>
                    <a:pt x="1029818" y="2733312"/>
                    <a:pt x="1018769" y="2725407"/>
                    <a:pt x="1018674" y="2719977"/>
                  </a:cubicBezTo>
                  <a:close/>
                  <a:moveTo>
                    <a:pt x="1047439" y="2531382"/>
                  </a:moveTo>
                  <a:cubicBezTo>
                    <a:pt x="1043724" y="2535383"/>
                    <a:pt x="1041915" y="2525667"/>
                    <a:pt x="1040676" y="2523000"/>
                  </a:cubicBezTo>
                  <a:cubicBezTo>
                    <a:pt x="1044582" y="2522619"/>
                    <a:pt x="1045439" y="2524429"/>
                    <a:pt x="1047915" y="2525096"/>
                  </a:cubicBezTo>
                  <a:cubicBezTo>
                    <a:pt x="1049344" y="2528144"/>
                    <a:pt x="1042010" y="2529954"/>
                    <a:pt x="1047439" y="2531382"/>
                  </a:cubicBezTo>
                  <a:close/>
                </a:path>
              </a:pathLst>
            </a:custGeom>
            <a:solidFill>
              <a:schemeClr val="tx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12058" name="Freeform: Shape 3108">
              <a:extLst>
                <a:ext uri="{FF2B5EF4-FFF2-40B4-BE49-F238E27FC236}">
                  <a16:creationId xmlns:a16="http://schemas.microsoft.com/office/drawing/2014/main" id="{378D5BF8-5A5C-4E1B-848E-98CCC23ED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24" y="3860863"/>
              <a:ext cx="9525" cy="38100"/>
            </a:xfrm>
            <a:custGeom>
              <a:avLst/>
              <a:gdLst>
                <a:gd name="T0" fmla="*/ 12859 w 9525"/>
                <a:gd name="T1" fmla="*/ 24575 h 38100"/>
                <a:gd name="T2" fmla="*/ 3048 w 9525"/>
                <a:gd name="T3" fmla="*/ 8096 h 38100"/>
                <a:gd name="T4" fmla="*/ 8763 w 9525"/>
                <a:gd name="T5" fmla="*/ 5334 h 38100"/>
                <a:gd name="T6" fmla="*/ 0 w 9525"/>
                <a:gd name="T7" fmla="*/ 0 h 38100"/>
                <a:gd name="T8" fmla="*/ 4286 w 9525"/>
                <a:gd name="T9" fmla="*/ 17717 h 38100"/>
                <a:gd name="T10" fmla="*/ 6287 w 9525"/>
                <a:gd name="T11" fmla="*/ 39910 h 38100"/>
                <a:gd name="T12" fmla="*/ 5620 w 9525"/>
                <a:gd name="T13" fmla="*/ 24098 h 38100"/>
                <a:gd name="T14" fmla="*/ 12859 w 9525"/>
                <a:gd name="T15" fmla="*/ 24575 h 38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38100">
                  <a:moveTo>
                    <a:pt x="12859" y="24575"/>
                  </a:moveTo>
                  <a:cubicBezTo>
                    <a:pt x="10763" y="18193"/>
                    <a:pt x="2476" y="16383"/>
                    <a:pt x="3048" y="8096"/>
                  </a:cubicBezTo>
                  <a:cubicBezTo>
                    <a:pt x="6191" y="8382"/>
                    <a:pt x="7810" y="7239"/>
                    <a:pt x="8763" y="5334"/>
                  </a:cubicBezTo>
                  <a:cubicBezTo>
                    <a:pt x="5048" y="4096"/>
                    <a:pt x="3048" y="1619"/>
                    <a:pt x="0" y="0"/>
                  </a:cubicBezTo>
                  <a:cubicBezTo>
                    <a:pt x="1524" y="9144"/>
                    <a:pt x="381" y="16669"/>
                    <a:pt x="4286" y="17717"/>
                  </a:cubicBezTo>
                  <a:cubicBezTo>
                    <a:pt x="-381" y="27146"/>
                    <a:pt x="-953" y="34385"/>
                    <a:pt x="6287" y="39910"/>
                  </a:cubicBezTo>
                  <a:cubicBezTo>
                    <a:pt x="4858" y="33338"/>
                    <a:pt x="2572" y="30766"/>
                    <a:pt x="5620" y="24098"/>
                  </a:cubicBezTo>
                  <a:cubicBezTo>
                    <a:pt x="8096" y="26099"/>
                    <a:pt x="9906" y="26194"/>
                    <a:pt x="12859" y="24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59" name="Freeform: Shape 3109">
              <a:extLst>
                <a:ext uri="{FF2B5EF4-FFF2-40B4-BE49-F238E27FC236}">
                  <a16:creationId xmlns:a16="http://schemas.microsoft.com/office/drawing/2014/main" id="{218951B6-9A5F-4E8A-ACFF-64CCF10A7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374" y="4383881"/>
              <a:ext cx="9525" cy="9525"/>
            </a:xfrm>
            <a:custGeom>
              <a:avLst/>
              <a:gdLst>
                <a:gd name="T0" fmla="*/ 9163050 w 9525"/>
                <a:gd name="T1" fmla="*/ 0 h 9525"/>
                <a:gd name="T2" fmla="*/ 72666225 w 9525"/>
                <a:gd name="T3" fmla="*/ 9906 h 9525"/>
                <a:gd name="T4" fmla="*/ 9163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2" y="0"/>
                  </a:moveTo>
                  <a:cubicBezTo>
                    <a:pt x="-2467" y="2953"/>
                    <a:pt x="4105" y="7525"/>
                    <a:pt x="7629" y="9906"/>
                  </a:cubicBezTo>
                  <a:cubicBezTo>
                    <a:pt x="7439" y="5048"/>
                    <a:pt x="2867" y="3429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0" name="Freeform: Shape 3110">
              <a:extLst>
                <a:ext uri="{FF2B5EF4-FFF2-40B4-BE49-F238E27FC236}">
                  <a16:creationId xmlns:a16="http://schemas.microsoft.com/office/drawing/2014/main" id="{45D0456F-EE1C-4A9C-B58B-DF86D1FC5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375" y="4342638"/>
              <a:ext cx="28575" cy="9525"/>
            </a:xfrm>
            <a:custGeom>
              <a:avLst/>
              <a:gdLst>
                <a:gd name="T0" fmla="*/ 736 w 28575"/>
                <a:gd name="T1" fmla="*/ 14764 h 9525"/>
                <a:gd name="T2" fmla="*/ 13785 w 28575"/>
                <a:gd name="T3" fmla="*/ 12573 h 9525"/>
                <a:gd name="T4" fmla="*/ 19976 w 28575"/>
                <a:gd name="T5" fmla="*/ 3524 h 9525"/>
                <a:gd name="T6" fmla="*/ 28930 w 28575"/>
                <a:gd name="T7" fmla="*/ 7334 h 9525"/>
                <a:gd name="T8" fmla="*/ 14738 w 28575"/>
                <a:gd name="T9" fmla="*/ 0 h 9525"/>
                <a:gd name="T10" fmla="*/ 736 w 28575"/>
                <a:gd name="T11" fmla="*/ 14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736" y="14764"/>
                  </a:moveTo>
                  <a:cubicBezTo>
                    <a:pt x="2641" y="8096"/>
                    <a:pt x="5403" y="12763"/>
                    <a:pt x="13785" y="12573"/>
                  </a:cubicBezTo>
                  <a:cubicBezTo>
                    <a:pt x="17690" y="8287"/>
                    <a:pt x="18262" y="7048"/>
                    <a:pt x="19976" y="3524"/>
                  </a:cubicBezTo>
                  <a:cubicBezTo>
                    <a:pt x="23405" y="4477"/>
                    <a:pt x="24358" y="7239"/>
                    <a:pt x="28930" y="7334"/>
                  </a:cubicBezTo>
                  <a:cubicBezTo>
                    <a:pt x="29501" y="952"/>
                    <a:pt x="22643" y="95"/>
                    <a:pt x="14738" y="0"/>
                  </a:cubicBezTo>
                  <a:cubicBezTo>
                    <a:pt x="16738" y="9144"/>
                    <a:pt x="-4122" y="4763"/>
                    <a:pt x="736" y="14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1" name="Freeform: Shape 3111">
              <a:extLst>
                <a:ext uri="{FF2B5EF4-FFF2-40B4-BE49-F238E27FC236}">
                  <a16:creationId xmlns:a16="http://schemas.microsoft.com/office/drawing/2014/main" id="{66D90FAE-831E-4C39-830E-89586ECEA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94" y="4341686"/>
              <a:ext cx="57150" cy="38100"/>
            </a:xfrm>
            <a:custGeom>
              <a:avLst/>
              <a:gdLst>
                <a:gd name="T0" fmla="*/ 12954 w 57150"/>
                <a:gd name="T1" fmla="*/ 24860 h 38100"/>
                <a:gd name="T2" fmla="*/ 0 w 57150"/>
                <a:gd name="T3" fmla="*/ 25527 h 38100"/>
                <a:gd name="T4" fmla="*/ 11621 w 57150"/>
                <a:gd name="T5" fmla="*/ 42100 h 38100"/>
                <a:gd name="T6" fmla="*/ 8477 w 57150"/>
                <a:gd name="T7" fmla="*/ 34004 h 38100"/>
                <a:gd name="T8" fmla="*/ 38576 w 57150"/>
                <a:gd name="T9" fmla="*/ 26765 h 38100"/>
                <a:gd name="T10" fmla="*/ 35719 w 57150"/>
                <a:gd name="T11" fmla="*/ 15526 h 38100"/>
                <a:gd name="T12" fmla="*/ 60293 w 57150"/>
                <a:gd name="T13" fmla="*/ 7906 h 38100"/>
                <a:gd name="T14" fmla="*/ 41910 w 57150"/>
                <a:gd name="T15" fmla="*/ 6572 h 38100"/>
                <a:gd name="T16" fmla="*/ 38767 w 57150"/>
                <a:gd name="T17" fmla="*/ 0 h 38100"/>
                <a:gd name="T18" fmla="*/ 40005 w 57150"/>
                <a:gd name="T19" fmla="*/ 8001 h 38100"/>
                <a:gd name="T20" fmla="*/ 27623 w 57150"/>
                <a:gd name="T21" fmla="*/ 762 h 38100"/>
                <a:gd name="T22" fmla="*/ 19621 w 57150"/>
                <a:gd name="T23" fmla="*/ 9620 h 38100"/>
                <a:gd name="T24" fmla="*/ 28194 w 57150"/>
                <a:gd name="T25" fmla="*/ 18193 h 38100"/>
                <a:gd name="T26" fmla="*/ 17050 w 57150"/>
                <a:gd name="T27" fmla="*/ 18955 h 38100"/>
                <a:gd name="T28" fmla="*/ 15907 w 57150"/>
                <a:gd name="T29" fmla="*/ 9430 h 38100"/>
                <a:gd name="T30" fmla="*/ 10287 w 57150"/>
                <a:gd name="T31" fmla="*/ 10573 h 38100"/>
                <a:gd name="T32" fmla="*/ 16192 w 57150"/>
                <a:gd name="T33" fmla="*/ 6287 h 38100"/>
                <a:gd name="T34" fmla="*/ 8954 w 57150"/>
                <a:gd name="T35" fmla="*/ 4191 h 38100"/>
                <a:gd name="T36" fmla="*/ 1333 w 57150"/>
                <a:gd name="T37" fmla="*/ 8382 h 38100"/>
                <a:gd name="T38" fmla="*/ 12954 w 57150"/>
                <a:gd name="T39" fmla="*/ 2486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150" h="38100">
                  <a:moveTo>
                    <a:pt x="12954" y="24860"/>
                  </a:moveTo>
                  <a:cubicBezTo>
                    <a:pt x="10382" y="26861"/>
                    <a:pt x="4858" y="25813"/>
                    <a:pt x="0" y="25527"/>
                  </a:cubicBezTo>
                  <a:cubicBezTo>
                    <a:pt x="1524" y="32766"/>
                    <a:pt x="1429" y="41243"/>
                    <a:pt x="11621" y="42100"/>
                  </a:cubicBezTo>
                  <a:cubicBezTo>
                    <a:pt x="13335" y="37338"/>
                    <a:pt x="6763" y="38767"/>
                    <a:pt x="8477" y="34004"/>
                  </a:cubicBezTo>
                  <a:cubicBezTo>
                    <a:pt x="15812" y="25432"/>
                    <a:pt x="31147" y="21907"/>
                    <a:pt x="38576" y="26765"/>
                  </a:cubicBezTo>
                  <a:cubicBezTo>
                    <a:pt x="38862" y="20574"/>
                    <a:pt x="30956" y="21336"/>
                    <a:pt x="35719" y="15526"/>
                  </a:cubicBezTo>
                  <a:cubicBezTo>
                    <a:pt x="42767" y="16097"/>
                    <a:pt x="52673" y="8191"/>
                    <a:pt x="60293" y="7906"/>
                  </a:cubicBezTo>
                  <a:cubicBezTo>
                    <a:pt x="53816" y="1810"/>
                    <a:pt x="52578" y="8572"/>
                    <a:pt x="41910" y="6572"/>
                  </a:cubicBezTo>
                  <a:cubicBezTo>
                    <a:pt x="42672" y="3048"/>
                    <a:pt x="41910" y="667"/>
                    <a:pt x="38767" y="0"/>
                  </a:cubicBezTo>
                  <a:cubicBezTo>
                    <a:pt x="33338" y="3810"/>
                    <a:pt x="40672" y="3620"/>
                    <a:pt x="40005" y="8001"/>
                  </a:cubicBezTo>
                  <a:cubicBezTo>
                    <a:pt x="32480" y="8096"/>
                    <a:pt x="30671" y="4000"/>
                    <a:pt x="27623" y="762"/>
                  </a:cubicBezTo>
                  <a:cubicBezTo>
                    <a:pt x="19431" y="3905"/>
                    <a:pt x="33147" y="10763"/>
                    <a:pt x="19621" y="9620"/>
                  </a:cubicBezTo>
                  <a:cubicBezTo>
                    <a:pt x="18288" y="15526"/>
                    <a:pt x="25717" y="14954"/>
                    <a:pt x="28194" y="18193"/>
                  </a:cubicBezTo>
                  <a:cubicBezTo>
                    <a:pt x="24194" y="21622"/>
                    <a:pt x="21146" y="15430"/>
                    <a:pt x="17050" y="18955"/>
                  </a:cubicBezTo>
                  <a:cubicBezTo>
                    <a:pt x="19812" y="16192"/>
                    <a:pt x="15240" y="11525"/>
                    <a:pt x="15907" y="9430"/>
                  </a:cubicBezTo>
                  <a:cubicBezTo>
                    <a:pt x="16288" y="11335"/>
                    <a:pt x="10192" y="14478"/>
                    <a:pt x="10287" y="10573"/>
                  </a:cubicBezTo>
                  <a:cubicBezTo>
                    <a:pt x="10668" y="7620"/>
                    <a:pt x="16478" y="10001"/>
                    <a:pt x="16192" y="6287"/>
                  </a:cubicBezTo>
                  <a:cubicBezTo>
                    <a:pt x="12668" y="6382"/>
                    <a:pt x="12287" y="4191"/>
                    <a:pt x="8954" y="4191"/>
                  </a:cubicBezTo>
                  <a:cubicBezTo>
                    <a:pt x="10668" y="13335"/>
                    <a:pt x="3810" y="3429"/>
                    <a:pt x="1333" y="8382"/>
                  </a:cubicBezTo>
                  <a:cubicBezTo>
                    <a:pt x="9620" y="10478"/>
                    <a:pt x="3334" y="23527"/>
                    <a:pt x="12954" y="2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2" name="Freeform: Shape 3112">
              <a:extLst>
                <a:ext uri="{FF2B5EF4-FFF2-40B4-BE49-F238E27FC236}">
                  <a16:creationId xmlns:a16="http://schemas.microsoft.com/office/drawing/2014/main" id="{1465A2F2-F408-46EF-84BE-8D93BC22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916" y="4196905"/>
              <a:ext cx="28575" cy="28575"/>
            </a:xfrm>
            <a:custGeom>
              <a:avLst/>
              <a:gdLst>
                <a:gd name="T0" fmla="*/ 3524 w 28575"/>
                <a:gd name="T1" fmla="*/ 28766 h 28575"/>
                <a:gd name="T2" fmla="*/ 15812 w 28575"/>
                <a:gd name="T3" fmla="*/ 37529 h 28575"/>
                <a:gd name="T4" fmla="*/ 21336 w 28575"/>
                <a:gd name="T5" fmla="*/ 36386 h 28575"/>
                <a:gd name="T6" fmla="*/ 14764 w 28575"/>
                <a:gd name="T7" fmla="*/ 24860 h 28575"/>
                <a:gd name="T8" fmla="*/ 31147 w 28575"/>
                <a:gd name="T9" fmla="*/ 27623 h 28575"/>
                <a:gd name="T10" fmla="*/ 35528 w 28575"/>
                <a:gd name="T11" fmla="*/ 18479 h 28575"/>
                <a:gd name="T12" fmla="*/ 26194 w 28575"/>
                <a:gd name="T13" fmla="*/ 19336 h 28575"/>
                <a:gd name="T14" fmla="*/ 24860 w 28575"/>
                <a:gd name="T15" fmla="*/ 12954 h 28575"/>
                <a:gd name="T16" fmla="*/ 20955 w 28575"/>
                <a:gd name="T17" fmla="*/ 15812 h 28575"/>
                <a:gd name="T18" fmla="*/ 21527 w 28575"/>
                <a:gd name="T19" fmla="*/ 8001 h 28575"/>
                <a:gd name="T20" fmla="*/ 10382 w 28575"/>
                <a:gd name="T21" fmla="*/ 10287 h 28575"/>
                <a:gd name="T22" fmla="*/ 0 w 28575"/>
                <a:gd name="T23" fmla="*/ 0 h 28575"/>
                <a:gd name="T24" fmla="*/ 11430 w 28575"/>
                <a:gd name="T25" fmla="*/ 19812 h 28575"/>
                <a:gd name="T26" fmla="*/ 3524 w 28575"/>
                <a:gd name="T27" fmla="*/ 28766 h 285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28575">
                  <a:moveTo>
                    <a:pt x="3524" y="28766"/>
                  </a:moveTo>
                  <a:cubicBezTo>
                    <a:pt x="9716" y="28670"/>
                    <a:pt x="11525" y="32861"/>
                    <a:pt x="15812" y="37529"/>
                  </a:cubicBezTo>
                  <a:cubicBezTo>
                    <a:pt x="16193" y="32766"/>
                    <a:pt x="27146" y="40672"/>
                    <a:pt x="21336" y="36386"/>
                  </a:cubicBezTo>
                  <a:cubicBezTo>
                    <a:pt x="18479" y="33052"/>
                    <a:pt x="12383" y="32099"/>
                    <a:pt x="14764" y="24860"/>
                  </a:cubicBezTo>
                  <a:cubicBezTo>
                    <a:pt x="22193" y="24384"/>
                    <a:pt x="25146" y="27146"/>
                    <a:pt x="31147" y="27623"/>
                  </a:cubicBezTo>
                  <a:cubicBezTo>
                    <a:pt x="29147" y="21146"/>
                    <a:pt x="35528" y="22955"/>
                    <a:pt x="35528" y="18479"/>
                  </a:cubicBezTo>
                  <a:cubicBezTo>
                    <a:pt x="31147" y="17526"/>
                    <a:pt x="31337" y="21050"/>
                    <a:pt x="26194" y="19336"/>
                  </a:cubicBezTo>
                  <a:cubicBezTo>
                    <a:pt x="26003" y="16954"/>
                    <a:pt x="27242" y="13621"/>
                    <a:pt x="24860" y="12954"/>
                  </a:cubicBezTo>
                  <a:cubicBezTo>
                    <a:pt x="24479" y="14859"/>
                    <a:pt x="24003" y="16574"/>
                    <a:pt x="20955" y="15812"/>
                  </a:cubicBezTo>
                  <a:cubicBezTo>
                    <a:pt x="21146" y="13240"/>
                    <a:pt x="21336" y="10573"/>
                    <a:pt x="21527" y="8001"/>
                  </a:cubicBezTo>
                  <a:cubicBezTo>
                    <a:pt x="14097" y="10287"/>
                    <a:pt x="10478" y="5906"/>
                    <a:pt x="10382" y="10287"/>
                  </a:cubicBezTo>
                  <a:cubicBezTo>
                    <a:pt x="8096" y="6001"/>
                    <a:pt x="5144" y="2286"/>
                    <a:pt x="0" y="0"/>
                  </a:cubicBezTo>
                  <a:cubicBezTo>
                    <a:pt x="5429" y="8096"/>
                    <a:pt x="6191" y="14288"/>
                    <a:pt x="11430" y="19812"/>
                  </a:cubicBezTo>
                  <a:cubicBezTo>
                    <a:pt x="8096" y="23717"/>
                    <a:pt x="4572" y="20574"/>
                    <a:pt x="3524" y="28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3" name="Freeform: Shape 3113">
              <a:extLst>
                <a:ext uri="{FF2B5EF4-FFF2-40B4-BE49-F238E27FC236}">
                  <a16:creationId xmlns:a16="http://schemas.microsoft.com/office/drawing/2014/main" id="{409EFBD1-E494-4D02-8BE3-B2DF725E6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296" y="4243768"/>
              <a:ext cx="19050" cy="19050"/>
            </a:xfrm>
            <a:custGeom>
              <a:avLst/>
              <a:gdLst>
                <a:gd name="T0" fmla="*/ 0 w 19050"/>
                <a:gd name="T1" fmla="*/ 7811 h 19050"/>
                <a:gd name="T2" fmla="*/ 7144 w 19050"/>
                <a:gd name="T3" fmla="*/ 11525 h 19050"/>
                <a:gd name="T4" fmla="*/ 9334 w 19050"/>
                <a:gd name="T5" fmla="*/ 6953 h 19050"/>
                <a:gd name="T6" fmla="*/ 17621 w 19050"/>
                <a:gd name="T7" fmla="*/ 20193 h 19050"/>
                <a:gd name="T8" fmla="*/ 17526 w 19050"/>
                <a:gd name="T9" fmla="*/ 21812 h 19050"/>
                <a:gd name="T10" fmla="*/ 25146 w 19050"/>
                <a:gd name="T11" fmla="*/ 17621 h 19050"/>
                <a:gd name="T12" fmla="*/ 12954 w 19050"/>
                <a:gd name="T13" fmla="*/ 8858 h 19050"/>
                <a:gd name="T14" fmla="*/ 18669 w 19050"/>
                <a:gd name="T15" fmla="*/ 6096 h 19050"/>
                <a:gd name="T16" fmla="*/ 17145 w 19050"/>
                <a:gd name="T17" fmla="*/ 1238 h 19050"/>
                <a:gd name="T18" fmla="*/ 667 w 19050"/>
                <a:gd name="T19" fmla="*/ 0 h 19050"/>
                <a:gd name="T20" fmla="*/ 0 w 19050"/>
                <a:gd name="T21" fmla="*/ 781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19050">
                  <a:moveTo>
                    <a:pt x="0" y="7811"/>
                  </a:moveTo>
                  <a:cubicBezTo>
                    <a:pt x="3619" y="8096"/>
                    <a:pt x="2000" y="12287"/>
                    <a:pt x="7144" y="11525"/>
                  </a:cubicBezTo>
                  <a:cubicBezTo>
                    <a:pt x="11430" y="9525"/>
                    <a:pt x="5143" y="7525"/>
                    <a:pt x="9334" y="6953"/>
                  </a:cubicBezTo>
                  <a:cubicBezTo>
                    <a:pt x="10573" y="10478"/>
                    <a:pt x="11716" y="16383"/>
                    <a:pt x="17621" y="20193"/>
                  </a:cubicBezTo>
                  <a:cubicBezTo>
                    <a:pt x="16573" y="20098"/>
                    <a:pt x="15430" y="21336"/>
                    <a:pt x="17526" y="21812"/>
                  </a:cubicBezTo>
                  <a:cubicBezTo>
                    <a:pt x="18288" y="18574"/>
                    <a:pt x="25622" y="22003"/>
                    <a:pt x="25146" y="17621"/>
                  </a:cubicBezTo>
                  <a:cubicBezTo>
                    <a:pt x="20669" y="14954"/>
                    <a:pt x="15716" y="12668"/>
                    <a:pt x="12954" y="8858"/>
                  </a:cubicBezTo>
                  <a:cubicBezTo>
                    <a:pt x="15145" y="8287"/>
                    <a:pt x="17240" y="7525"/>
                    <a:pt x="18669" y="6096"/>
                  </a:cubicBezTo>
                  <a:cubicBezTo>
                    <a:pt x="8572" y="5715"/>
                    <a:pt x="24670" y="3620"/>
                    <a:pt x="17145" y="1238"/>
                  </a:cubicBezTo>
                  <a:cubicBezTo>
                    <a:pt x="13144" y="8477"/>
                    <a:pt x="6953" y="0"/>
                    <a:pt x="667" y="0"/>
                  </a:cubicBezTo>
                  <a:cubicBezTo>
                    <a:pt x="2096" y="4191"/>
                    <a:pt x="8953" y="3524"/>
                    <a:pt x="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4" name="Freeform: Shape 3114">
              <a:extLst>
                <a:ext uri="{FF2B5EF4-FFF2-40B4-BE49-F238E27FC236}">
                  <a16:creationId xmlns:a16="http://schemas.microsoft.com/office/drawing/2014/main" id="{6E5CF46E-2542-4C59-89F2-DE4945A67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721" y="4417409"/>
              <a:ext cx="19050" cy="19050"/>
            </a:xfrm>
            <a:custGeom>
              <a:avLst/>
              <a:gdLst>
                <a:gd name="T0" fmla="*/ 9049 w 19050"/>
                <a:gd name="T1" fmla="*/ 24956 h 19050"/>
                <a:gd name="T2" fmla="*/ 13145 w 19050"/>
                <a:gd name="T3" fmla="*/ 18955 h 19050"/>
                <a:gd name="T4" fmla="*/ 13621 w 19050"/>
                <a:gd name="T5" fmla="*/ 12668 h 19050"/>
                <a:gd name="T6" fmla="*/ 27718 w 19050"/>
                <a:gd name="T7" fmla="*/ 21622 h 19050"/>
                <a:gd name="T8" fmla="*/ 22860 w 19050"/>
                <a:gd name="T9" fmla="*/ 11811 h 19050"/>
                <a:gd name="T10" fmla="*/ 12668 w 19050"/>
                <a:gd name="T11" fmla="*/ 0 h 19050"/>
                <a:gd name="T12" fmla="*/ 11906 w 19050"/>
                <a:gd name="T13" fmla="*/ 10954 h 19050"/>
                <a:gd name="T14" fmla="*/ 9906 w 19050"/>
                <a:gd name="T15" fmla="*/ 13907 h 19050"/>
                <a:gd name="T16" fmla="*/ 0 w 19050"/>
                <a:gd name="T17" fmla="*/ 22670 h 19050"/>
                <a:gd name="T18" fmla="*/ 9049 w 19050"/>
                <a:gd name="T19" fmla="*/ 24956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9049" y="24956"/>
                  </a:moveTo>
                  <a:cubicBezTo>
                    <a:pt x="10192" y="22670"/>
                    <a:pt x="12001" y="21146"/>
                    <a:pt x="13145" y="18955"/>
                  </a:cubicBezTo>
                  <a:cubicBezTo>
                    <a:pt x="6477" y="19907"/>
                    <a:pt x="10096" y="11621"/>
                    <a:pt x="13621" y="12668"/>
                  </a:cubicBezTo>
                  <a:cubicBezTo>
                    <a:pt x="16478" y="16954"/>
                    <a:pt x="19621" y="21146"/>
                    <a:pt x="27718" y="21622"/>
                  </a:cubicBezTo>
                  <a:cubicBezTo>
                    <a:pt x="29051" y="16193"/>
                    <a:pt x="26765" y="13430"/>
                    <a:pt x="22860" y="11811"/>
                  </a:cubicBezTo>
                  <a:cubicBezTo>
                    <a:pt x="17812" y="14954"/>
                    <a:pt x="10858" y="6858"/>
                    <a:pt x="12668" y="0"/>
                  </a:cubicBezTo>
                  <a:cubicBezTo>
                    <a:pt x="1048" y="476"/>
                    <a:pt x="12001" y="6287"/>
                    <a:pt x="11906" y="10954"/>
                  </a:cubicBezTo>
                  <a:cubicBezTo>
                    <a:pt x="10478" y="11240"/>
                    <a:pt x="9716" y="12097"/>
                    <a:pt x="9906" y="13907"/>
                  </a:cubicBezTo>
                  <a:cubicBezTo>
                    <a:pt x="1429" y="9811"/>
                    <a:pt x="7715" y="21812"/>
                    <a:pt x="0" y="22670"/>
                  </a:cubicBezTo>
                  <a:cubicBezTo>
                    <a:pt x="5239" y="21812"/>
                    <a:pt x="4572" y="25337"/>
                    <a:pt x="9049" y="24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5" name="Freeform: Shape 3115">
              <a:extLst>
                <a:ext uri="{FF2B5EF4-FFF2-40B4-BE49-F238E27FC236}">
                  <a16:creationId xmlns:a16="http://schemas.microsoft.com/office/drawing/2014/main" id="{330D2A59-BAD7-4B16-B8AC-6FDC7A9EC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459" y="4439878"/>
              <a:ext cx="9525" cy="9525"/>
            </a:xfrm>
            <a:custGeom>
              <a:avLst/>
              <a:gdLst>
                <a:gd name="T0" fmla="*/ 8858250 w 9525"/>
                <a:gd name="T1" fmla="*/ 12801600 h 9525"/>
                <a:gd name="T2" fmla="*/ 3419475 w 9525"/>
                <a:gd name="T3" fmla="*/ 87201375 h 9525"/>
                <a:gd name="T4" fmla="*/ 78714600 w 9525"/>
                <a:gd name="T5" fmla="*/ 18240375 h 9525"/>
                <a:gd name="T6" fmla="*/ 8858250 w 9525"/>
                <a:gd name="T7" fmla="*/ 12801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0" y="1344"/>
                  </a:moveTo>
                  <a:cubicBezTo>
                    <a:pt x="6264" y="3059"/>
                    <a:pt x="-1737" y="5059"/>
                    <a:pt x="359" y="9155"/>
                  </a:cubicBezTo>
                  <a:cubicBezTo>
                    <a:pt x="5502" y="9250"/>
                    <a:pt x="8360" y="7059"/>
                    <a:pt x="8264" y="1915"/>
                  </a:cubicBezTo>
                  <a:cubicBezTo>
                    <a:pt x="3883" y="3725"/>
                    <a:pt x="1692" y="-2656"/>
                    <a:pt x="930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6" name="Freeform: Shape 3116">
              <a:extLst>
                <a:ext uri="{FF2B5EF4-FFF2-40B4-BE49-F238E27FC236}">
                  <a16:creationId xmlns:a16="http://schemas.microsoft.com/office/drawing/2014/main" id="{26B6F549-229E-46A8-80C2-1DF1ABB3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481" y="4468638"/>
              <a:ext cx="9525" cy="9525"/>
            </a:xfrm>
            <a:custGeom>
              <a:avLst/>
              <a:gdLst>
                <a:gd name="T0" fmla="*/ 6762 w 9525"/>
                <a:gd name="T1" fmla="*/ 13351 h 9525"/>
                <a:gd name="T2" fmla="*/ 16192 w 9525"/>
                <a:gd name="T3" fmla="*/ 10874 h 9525"/>
                <a:gd name="T4" fmla="*/ 12953 w 9525"/>
                <a:gd name="T5" fmla="*/ 4302 h 9525"/>
                <a:gd name="T6" fmla="*/ 380 w 9525"/>
                <a:gd name="T7" fmla="*/ 206 h 9525"/>
                <a:gd name="T8" fmla="*/ 6762 w 9525"/>
                <a:gd name="T9" fmla="*/ 1335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2" y="13351"/>
                  </a:moveTo>
                  <a:cubicBezTo>
                    <a:pt x="12286" y="12208"/>
                    <a:pt x="13811" y="11541"/>
                    <a:pt x="16192" y="10874"/>
                  </a:cubicBezTo>
                  <a:cubicBezTo>
                    <a:pt x="11239" y="9064"/>
                    <a:pt x="20192" y="5350"/>
                    <a:pt x="12953" y="4302"/>
                  </a:cubicBezTo>
                  <a:cubicBezTo>
                    <a:pt x="9524" y="12874"/>
                    <a:pt x="7905" y="-1889"/>
                    <a:pt x="380" y="206"/>
                  </a:cubicBezTo>
                  <a:cubicBezTo>
                    <a:pt x="-2382" y="8112"/>
                    <a:pt x="10953" y="4302"/>
                    <a:pt x="6762" y="13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7" name="Freeform: Shape 3117">
              <a:extLst>
                <a:ext uri="{FF2B5EF4-FFF2-40B4-BE49-F238E27FC236}">
                  <a16:creationId xmlns:a16="http://schemas.microsoft.com/office/drawing/2014/main" id="{7B3BE201-94D6-44F2-8079-7625E17EC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508" y="4357688"/>
              <a:ext cx="9525" cy="9525"/>
            </a:xfrm>
            <a:custGeom>
              <a:avLst/>
              <a:gdLst>
                <a:gd name="T0" fmla="*/ 67 w 9525"/>
                <a:gd name="T1" fmla="*/ 0 h 9525"/>
                <a:gd name="T2" fmla="*/ 13974 w 9525"/>
                <a:gd name="T3" fmla="*/ 12097 h 9525"/>
                <a:gd name="T4" fmla="*/ 16260 w 9525"/>
                <a:gd name="T5" fmla="*/ 6001 h 9525"/>
                <a:gd name="T6" fmla="*/ 5211 w 9525"/>
                <a:gd name="T7" fmla="*/ 6763 h 9525"/>
                <a:gd name="T8" fmla="*/ 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" y="0"/>
                  </a:moveTo>
                  <a:cubicBezTo>
                    <a:pt x="-885" y="8096"/>
                    <a:pt x="8544" y="8572"/>
                    <a:pt x="13974" y="12097"/>
                  </a:cubicBezTo>
                  <a:cubicBezTo>
                    <a:pt x="14736" y="10001"/>
                    <a:pt x="16831" y="9239"/>
                    <a:pt x="16260" y="6001"/>
                  </a:cubicBezTo>
                  <a:cubicBezTo>
                    <a:pt x="11783" y="5429"/>
                    <a:pt x="7497" y="5144"/>
                    <a:pt x="5211" y="6763"/>
                  </a:cubicBezTo>
                  <a:cubicBezTo>
                    <a:pt x="7306" y="2477"/>
                    <a:pt x="7687" y="19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8" name="Freeform: Shape 3118">
              <a:extLst>
                <a:ext uri="{FF2B5EF4-FFF2-40B4-BE49-F238E27FC236}">
                  <a16:creationId xmlns:a16="http://schemas.microsoft.com/office/drawing/2014/main" id="{0CB17408-8D8F-4523-AD5F-77962793E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051" y="4292251"/>
              <a:ext cx="9525" cy="9525"/>
            </a:xfrm>
            <a:custGeom>
              <a:avLst/>
              <a:gdLst>
                <a:gd name="T0" fmla="*/ 34480500 w 9525"/>
                <a:gd name="T1" fmla="*/ 58969275 h 9525"/>
                <a:gd name="T2" fmla="*/ 0 w 9525"/>
                <a:gd name="T3" fmla="*/ 41729025 h 9525"/>
                <a:gd name="T4" fmla="*/ 86191725 w 9525"/>
                <a:gd name="T5" fmla="*/ 62598300 h 9525"/>
                <a:gd name="T6" fmla="*/ 55340250 w 9525"/>
                <a:gd name="T7" fmla="*/ 0 h 9525"/>
                <a:gd name="T8" fmla="*/ 34480500 w 9525"/>
                <a:gd name="T9" fmla="*/ 589692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620" y="6191"/>
                  </a:moveTo>
                  <a:cubicBezTo>
                    <a:pt x="3334" y="4477"/>
                    <a:pt x="857" y="2191"/>
                    <a:pt x="0" y="4381"/>
                  </a:cubicBezTo>
                  <a:cubicBezTo>
                    <a:pt x="4191" y="6953"/>
                    <a:pt x="3143" y="7906"/>
                    <a:pt x="9049" y="6572"/>
                  </a:cubicBezTo>
                  <a:cubicBezTo>
                    <a:pt x="9811" y="3048"/>
                    <a:pt x="9049" y="667"/>
                    <a:pt x="5810" y="0"/>
                  </a:cubicBezTo>
                  <a:cubicBezTo>
                    <a:pt x="5429" y="2381"/>
                    <a:pt x="6096" y="5905"/>
                    <a:pt x="3620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69" name="Freeform: Shape 3119">
              <a:extLst>
                <a:ext uri="{FF2B5EF4-FFF2-40B4-BE49-F238E27FC236}">
                  <a16:creationId xmlns:a16="http://schemas.microsoft.com/office/drawing/2014/main" id="{486BB008-3ACF-4F37-B1EE-50A921349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097" y="444998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78933675 w 9525"/>
                <a:gd name="T3" fmla="*/ 1324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5429"/>
                    <a:pt x="5620" y="8668"/>
                    <a:pt x="8287" y="13240"/>
                  </a:cubicBezTo>
                  <a:cubicBezTo>
                    <a:pt x="12097" y="8954"/>
                    <a:pt x="4096" y="31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0" name="Freeform: Shape 3120">
              <a:extLst>
                <a:ext uri="{FF2B5EF4-FFF2-40B4-BE49-F238E27FC236}">
                  <a16:creationId xmlns:a16="http://schemas.microsoft.com/office/drawing/2014/main" id="{1B4AEBDA-5A67-4371-9E2E-EEC4F2B8B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572" y="4348860"/>
              <a:ext cx="9525" cy="9525"/>
            </a:xfrm>
            <a:custGeom>
              <a:avLst/>
              <a:gdLst>
                <a:gd name="T0" fmla="*/ 14669 w 9525"/>
                <a:gd name="T1" fmla="*/ 36899850 h 9525"/>
                <a:gd name="T2" fmla="*/ 0 w 9525"/>
                <a:gd name="T3" fmla="*/ 26927175 h 9525"/>
                <a:gd name="T4" fmla="*/ 14669 w 9525"/>
                <a:gd name="T5" fmla="*/ 36899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669" y="3874"/>
                  </a:moveTo>
                  <a:cubicBezTo>
                    <a:pt x="9525" y="3303"/>
                    <a:pt x="3048" y="-3841"/>
                    <a:pt x="0" y="2827"/>
                  </a:cubicBezTo>
                  <a:cubicBezTo>
                    <a:pt x="6763" y="-1650"/>
                    <a:pt x="9430" y="8351"/>
                    <a:pt x="14669" y="3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1" name="Freeform: Shape 3121">
              <a:extLst>
                <a:ext uri="{FF2B5EF4-FFF2-40B4-BE49-F238E27FC236}">
                  <a16:creationId xmlns:a16="http://schemas.microsoft.com/office/drawing/2014/main" id="{6DEA046C-809D-46DA-86B4-E7AF67B75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094" y="4489794"/>
              <a:ext cx="9525" cy="19050"/>
            </a:xfrm>
            <a:custGeom>
              <a:avLst/>
              <a:gdLst>
                <a:gd name="T0" fmla="*/ 10096 w 9525"/>
                <a:gd name="T1" fmla="*/ 5 h 19050"/>
                <a:gd name="T2" fmla="*/ 6096 w 9525"/>
                <a:gd name="T3" fmla="*/ 4482 h 19050"/>
                <a:gd name="T4" fmla="*/ 12763 w 9525"/>
                <a:gd name="T5" fmla="*/ 14388 h 19050"/>
                <a:gd name="T6" fmla="*/ 8953 w 9525"/>
                <a:gd name="T7" fmla="*/ 15626 h 19050"/>
                <a:gd name="T8" fmla="*/ 0 w 9525"/>
                <a:gd name="T9" fmla="*/ 11816 h 19050"/>
                <a:gd name="T10" fmla="*/ 6572 w 9525"/>
                <a:gd name="T11" fmla="*/ 23341 h 19050"/>
                <a:gd name="T12" fmla="*/ 16669 w 9525"/>
                <a:gd name="T13" fmla="*/ 11435 h 19050"/>
                <a:gd name="T14" fmla="*/ 10096 w 9525"/>
                <a:gd name="T15" fmla="*/ 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0096" y="5"/>
                  </a:moveTo>
                  <a:cubicBezTo>
                    <a:pt x="10287" y="2196"/>
                    <a:pt x="571" y="2481"/>
                    <a:pt x="6096" y="4482"/>
                  </a:cubicBezTo>
                  <a:cubicBezTo>
                    <a:pt x="8382" y="1910"/>
                    <a:pt x="10573" y="11911"/>
                    <a:pt x="12763" y="14388"/>
                  </a:cubicBezTo>
                  <a:cubicBezTo>
                    <a:pt x="10954" y="14197"/>
                    <a:pt x="10477" y="15435"/>
                    <a:pt x="8953" y="15626"/>
                  </a:cubicBezTo>
                  <a:cubicBezTo>
                    <a:pt x="6953" y="14483"/>
                    <a:pt x="2381" y="7815"/>
                    <a:pt x="0" y="11816"/>
                  </a:cubicBezTo>
                  <a:cubicBezTo>
                    <a:pt x="1333" y="18388"/>
                    <a:pt x="8477" y="13149"/>
                    <a:pt x="6572" y="23341"/>
                  </a:cubicBezTo>
                  <a:cubicBezTo>
                    <a:pt x="13430" y="22865"/>
                    <a:pt x="14668" y="16769"/>
                    <a:pt x="16669" y="11435"/>
                  </a:cubicBezTo>
                  <a:cubicBezTo>
                    <a:pt x="8382" y="12197"/>
                    <a:pt x="17907" y="-281"/>
                    <a:pt x="1009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2" name="Freeform: Shape 3122">
              <a:extLst>
                <a:ext uri="{FF2B5EF4-FFF2-40B4-BE49-F238E27FC236}">
                  <a16:creationId xmlns:a16="http://schemas.microsoft.com/office/drawing/2014/main" id="{C24A43F6-9540-43C3-91E7-26850BC9A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379" y="4429528"/>
              <a:ext cx="9525" cy="9525"/>
            </a:xfrm>
            <a:custGeom>
              <a:avLst/>
              <a:gdLst>
                <a:gd name="T0" fmla="*/ 17716 w 9525"/>
                <a:gd name="T1" fmla="*/ 14361 h 9525"/>
                <a:gd name="T2" fmla="*/ 18764 w 9525"/>
                <a:gd name="T3" fmla="*/ 264 h 9525"/>
                <a:gd name="T4" fmla="*/ 5714 w 9525"/>
                <a:gd name="T5" fmla="*/ 836 h 9525"/>
                <a:gd name="T6" fmla="*/ 952 w 9525"/>
                <a:gd name="T7" fmla="*/ 16266 h 9525"/>
                <a:gd name="T8" fmla="*/ 10763 w 9525"/>
                <a:gd name="T9" fmla="*/ 7503 h 9525"/>
                <a:gd name="T10" fmla="*/ 17716 w 9525"/>
                <a:gd name="T11" fmla="*/ 143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7716" y="14361"/>
                  </a:moveTo>
                  <a:cubicBezTo>
                    <a:pt x="18954" y="10265"/>
                    <a:pt x="13430" y="3788"/>
                    <a:pt x="18764" y="264"/>
                  </a:cubicBezTo>
                  <a:cubicBezTo>
                    <a:pt x="12953" y="-974"/>
                    <a:pt x="12001" y="2645"/>
                    <a:pt x="5714" y="836"/>
                  </a:cubicBezTo>
                  <a:cubicBezTo>
                    <a:pt x="11715" y="9789"/>
                    <a:pt x="-3906" y="9694"/>
                    <a:pt x="952" y="16266"/>
                  </a:cubicBezTo>
                  <a:cubicBezTo>
                    <a:pt x="3238" y="12361"/>
                    <a:pt x="6095" y="9122"/>
                    <a:pt x="10763" y="7503"/>
                  </a:cubicBezTo>
                  <a:cubicBezTo>
                    <a:pt x="8667" y="12265"/>
                    <a:pt x="17144" y="16647"/>
                    <a:pt x="17716" y="14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3" name="Freeform: Shape 3123">
              <a:extLst>
                <a:ext uri="{FF2B5EF4-FFF2-40B4-BE49-F238E27FC236}">
                  <a16:creationId xmlns:a16="http://schemas.microsoft.com/office/drawing/2014/main" id="{C6FDB4AB-AE59-4714-A56D-D373C46F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73" y="3511391"/>
              <a:ext cx="38100" cy="28575"/>
            </a:xfrm>
            <a:custGeom>
              <a:avLst/>
              <a:gdLst>
                <a:gd name="T0" fmla="*/ 5235 w 38100"/>
                <a:gd name="T1" fmla="*/ 32385 h 28575"/>
                <a:gd name="T2" fmla="*/ 29429 w 38100"/>
                <a:gd name="T3" fmla="*/ 29432 h 28575"/>
                <a:gd name="T4" fmla="*/ 24857 w 38100"/>
                <a:gd name="T5" fmla="*/ 16478 h 28575"/>
                <a:gd name="T6" fmla="*/ 30858 w 38100"/>
                <a:gd name="T7" fmla="*/ 10668 h 28575"/>
                <a:gd name="T8" fmla="*/ 41811 w 38100"/>
                <a:gd name="T9" fmla="*/ 11430 h 28575"/>
                <a:gd name="T10" fmla="*/ 37144 w 38100"/>
                <a:gd name="T11" fmla="*/ 0 h 28575"/>
                <a:gd name="T12" fmla="*/ 23714 w 38100"/>
                <a:gd name="T13" fmla="*/ 6953 h 28575"/>
                <a:gd name="T14" fmla="*/ 29048 w 38100"/>
                <a:gd name="T15" fmla="*/ 8954 h 28575"/>
                <a:gd name="T16" fmla="*/ 20094 w 38100"/>
                <a:gd name="T17" fmla="*/ 5144 h 28575"/>
                <a:gd name="T18" fmla="*/ 19332 w 38100"/>
                <a:gd name="T19" fmla="*/ 16097 h 28575"/>
                <a:gd name="T20" fmla="*/ 8950 w 38100"/>
                <a:gd name="T21" fmla="*/ 7429 h 28575"/>
                <a:gd name="T22" fmla="*/ 10189 w 38100"/>
                <a:gd name="T23" fmla="*/ 15431 h 28575"/>
                <a:gd name="T24" fmla="*/ 14189 w 38100"/>
                <a:gd name="T25" fmla="*/ 10954 h 28575"/>
                <a:gd name="T26" fmla="*/ 16951 w 38100"/>
                <a:gd name="T27" fmla="*/ 23717 h 28575"/>
                <a:gd name="T28" fmla="*/ 282 w 38100"/>
                <a:gd name="T29" fmla="*/ 24098 h 28575"/>
                <a:gd name="T30" fmla="*/ 5235 w 38100"/>
                <a:gd name="T31" fmla="*/ 32385 h 285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00" h="28575">
                  <a:moveTo>
                    <a:pt x="5235" y="32385"/>
                  </a:moveTo>
                  <a:cubicBezTo>
                    <a:pt x="9998" y="27908"/>
                    <a:pt x="22381" y="21527"/>
                    <a:pt x="29429" y="29432"/>
                  </a:cubicBezTo>
                  <a:cubicBezTo>
                    <a:pt x="29334" y="24003"/>
                    <a:pt x="26667" y="20669"/>
                    <a:pt x="24857" y="16478"/>
                  </a:cubicBezTo>
                  <a:cubicBezTo>
                    <a:pt x="32477" y="17431"/>
                    <a:pt x="32382" y="15145"/>
                    <a:pt x="30858" y="10668"/>
                  </a:cubicBezTo>
                  <a:cubicBezTo>
                    <a:pt x="37430" y="9906"/>
                    <a:pt x="37144" y="6668"/>
                    <a:pt x="41811" y="11430"/>
                  </a:cubicBezTo>
                  <a:cubicBezTo>
                    <a:pt x="45812" y="6096"/>
                    <a:pt x="43526" y="1619"/>
                    <a:pt x="37144" y="0"/>
                  </a:cubicBezTo>
                  <a:cubicBezTo>
                    <a:pt x="38002" y="7144"/>
                    <a:pt x="27429" y="14764"/>
                    <a:pt x="23714" y="6953"/>
                  </a:cubicBezTo>
                  <a:cubicBezTo>
                    <a:pt x="26286" y="7049"/>
                    <a:pt x="27714" y="8001"/>
                    <a:pt x="29048" y="8954"/>
                  </a:cubicBezTo>
                  <a:cubicBezTo>
                    <a:pt x="29810" y="2667"/>
                    <a:pt x="24667" y="4477"/>
                    <a:pt x="20094" y="5144"/>
                  </a:cubicBezTo>
                  <a:cubicBezTo>
                    <a:pt x="19142" y="11430"/>
                    <a:pt x="23047" y="12573"/>
                    <a:pt x="19332" y="16097"/>
                  </a:cubicBezTo>
                  <a:cubicBezTo>
                    <a:pt x="19999" y="10192"/>
                    <a:pt x="14475" y="8763"/>
                    <a:pt x="8950" y="7429"/>
                  </a:cubicBezTo>
                  <a:cubicBezTo>
                    <a:pt x="6283" y="9239"/>
                    <a:pt x="5521" y="14859"/>
                    <a:pt x="10189" y="15431"/>
                  </a:cubicBezTo>
                  <a:cubicBezTo>
                    <a:pt x="10284" y="12668"/>
                    <a:pt x="11903" y="11525"/>
                    <a:pt x="14189" y="10954"/>
                  </a:cubicBezTo>
                  <a:cubicBezTo>
                    <a:pt x="15999" y="14573"/>
                    <a:pt x="18380" y="17717"/>
                    <a:pt x="16951" y="23717"/>
                  </a:cubicBezTo>
                  <a:cubicBezTo>
                    <a:pt x="12284" y="24670"/>
                    <a:pt x="6950" y="25051"/>
                    <a:pt x="282" y="24098"/>
                  </a:cubicBezTo>
                  <a:cubicBezTo>
                    <a:pt x="-956" y="28956"/>
                    <a:pt x="2092" y="30671"/>
                    <a:pt x="5235" y="32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4" name="Freeform: Shape 3124">
              <a:extLst>
                <a:ext uri="{FF2B5EF4-FFF2-40B4-BE49-F238E27FC236}">
                  <a16:creationId xmlns:a16="http://schemas.microsoft.com/office/drawing/2014/main" id="{74611FE4-FC05-4BB5-9FF2-279AA9866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56" y="3495484"/>
              <a:ext cx="9525" cy="9525"/>
            </a:xfrm>
            <a:custGeom>
              <a:avLst/>
              <a:gdLst>
                <a:gd name="T0" fmla="*/ 920 w 9525"/>
                <a:gd name="T1" fmla="*/ 74399775 h 9525"/>
                <a:gd name="T2" fmla="*/ 10636 w 9525"/>
                <a:gd name="T3" fmla="*/ 6353175 h 9525"/>
                <a:gd name="T4" fmla="*/ 1492 w 9525"/>
                <a:gd name="T5" fmla="*/ 0 h 9525"/>
                <a:gd name="T6" fmla="*/ 92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0" y="7811"/>
                  </a:moveTo>
                  <a:cubicBezTo>
                    <a:pt x="3968" y="6287"/>
                    <a:pt x="15017" y="3905"/>
                    <a:pt x="10636" y="667"/>
                  </a:cubicBezTo>
                  <a:cubicBezTo>
                    <a:pt x="8731" y="6096"/>
                    <a:pt x="4063" y="2096"/>
                    <a:pt x="1492" y="0"/>
                  </a:cubicBezTo>
                  <a:cubicBezTo>
                    <a:pt x="-2223" y="2667"/>
                    <a:pt x="2349" y="2858"/>
                    <a:pt x="92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5" name="Freeform: Shape 3125">
              <a:extLst>
                <a:ext uri="{FF2B5EF4-FFF2-40B4-BE49-F238E27FC236}">
                  <a16:creationId xmlns:a16="http://schemas.microsoft.com/office/drawing/2014/main" id="{8BF65CE8-4051-4613-A923-3D53104EC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105" y="3841895"/>
              <a:ext cx="38100" cy="28575"/>
            </a:xfrm>
            <a:custGeom>
              <a:avLst/>
              <a:gdLst>
                <a:gd name="T0" fmla="*/ 36671 w 38100"/>
                <a:gd name="T1" fmla="*/ 21540 h 28575"/>
                <a:gd name="T2" fmla="*/ 34385 w 38100"/>
                <a:gd name="T3" fmla="*/ 27636 h 28575"/>
                <a:gd name="T4" fmla="*/ 45815 w 38100"/>
                <a:gd name="T5" fmla="*/ 22207 h 28575"/>
                <a:gd name="T6" fmla="*/ 40767 w 38100"/>
                <a:gd name="T7" fmla="*/ 15539 h 28575"/>
                <a:gd name="T8" fmla="*/ 23431 w 38100"/>
                <a:gd name="T9" fmla="*/ 14 h 28575"/>
                <a:gd name="T10" fmla="*/ 4858 w 38100"/>
                <a:gd name="T11" fmla="*/ 1823 h 28575"/>
                <a:gd name="T12" fmla="*/ 7906 w 38100"/>
                <a:gd name="T13" fmla="*/ 9919 h 28575"/>
                <a:gd name="T14" fmla="*/ 2572 w 38100"/>
                <a:gd name="T15" fmla="*/ 7919 h 28575"/>
                <a:gd name="T16" fmla="*/ 0 w 38100"/>
                <a:gd name="T17" fmla="*/ 17158 h 28575"/>
                <a:gd name="T18" fmla="*/ 7620 w 38100"/>
                <a:gd name="T19" fmla="*/ 12968 h 28575"/>
                <a:gd name="T20" fmla="*/ 14573 w 38100"/>
                <a:gd name="T21" fmla="*/ 19825 h 28575"/>
                <a:gd name="T22" fmla="*/ 9525 w 38100"/>
                <a:gd name="T23" fmla="*/ 13158 h 28575"/>
                <a:gd name="T24" fmla="*/ 18669 w 38100"/>
                <a:gd name="T25" fmla="*/ 13825 h 28575"/>
                <a:gd name="T26" fmla="*/ 19812 w 38100"/>
                <a:gd name="T27" fmla="*/ 23350 h 28575"/>
                <a:gd name="T28" fmla="*/ 28956 w 38100"/>
                <a:gd name="T29" fmla="*/ 24016 h 28575"/>
                <a:gd name="T30" fmla="*/ 24860 w 38100"/>
                <a:gd name="T31" fmla="*/ 30017 h 28575"/>
                <a:gd name="T32" fmla="*/ 16002 w 38100"/>
                <a:gd name="T33" fmla="*/ 24588 h 28575"/>
                <a:gd name="T34" fmla="*/ 22669 w 38100"/>
                <a:gd name="T35" fmla="*/ 34494 h 28575"/>
                <a:gd name="T36" fmla="*/ 36671 w 38100"/>
                <a:gd name="T37" fmla="*/ 21540 h 285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100" h="28575">
                  <a:moveTo>
                    <a:pt x="36671" y="21540"/>
                  </a:moveTo>
                  <a:cubicBezTo>
                    <a:pt x="36862" y="24493"/>
                    <a:pt x="34385" y="24874"/>
                    <a:pt x="34385" y="27636"/>
                  </a:cubicBezTo>
                  <a:cubicBezTo>
                    <a:pt x="41910" y="29446"/>
                    <a:pt x="41624" y="23636"/>
                    <a:pt x="45815" y="22207"/>
                  </a:cubicBezTo>
                  <a:cubicBezTo>
                    <a:pt x="39052" y="24588"/>
                    <a:pt x="40291" y="21635"/>
                    <a:pt x="40767" y="15539"/>
                  </a:cubicBezTo>
                  <a:cubicBezTo>
                    <a:pt x="27146" y="13063"/>
                    <a:pt x="30289" y="5443"/>
                    <a:pt x="23431" y="14"/>
                  </a:cubicBezTo>
                  <a:cubicBezTo>
                    <a:pt x="15621" y="5348"/>
                    <a:pt x="7525" y="-3606"/>
                    <a:pt x="4858" y="1823"/>
                  </a:cubicBezTo>
                  <a:cubicBezTo>
                    <a:pt x="7429" y="3347"/>
                    <a:pt x="7144" y="7062"/>
                    <a:pt x="7906" y="9919"/>
                  </a:cubicBezTo>
                  <a:cubicBezTo>
                    <a:pt x="5525" y="9634"/>
                    <a:pt x="5525" y="7729"/>
                    <a:pt x="2572" y="7919"/>
                  </a:cubicBezTo>
                  <a:cubicBezTo>
                    <a:pt x="3524" y="12777"/>
                    <a:pt x="286" y="13539"/>
                    <a:pt x="0" y="17158"/>
                  </a:cubicBezTo>
                  <a:cubicBezTo>
                    <a:pt x="6953" y="20207"/>
                    <a:pt x="4096" y="13349"/>
                    <a:pt x="7620" y="12968"/>
                  </a:cubicBezTo>
                  <a:cubicBezTo>
                    <a:pt x="9620" y="15444"/>
                    <a:pt x="8668" y="20111"/>
                    <a:pt x="14573" y="19825"/>
                  </a:cubicBezTo>
                  <a:cubicBezTo>
                    <a:pt x="16573" y="14873"/>
                    <a:pt x="8668" y="17254"/>
                    <a:pt x="9525" y="13158"/>
                  </a:cubicBezTo>
                  <a:cubicBezTo>
                    <a:pt x="10668" y="12301"/>
                    <a:pt x="18574" y="10110"/>
                    <a:pt x="18669" y="13825"/>
                  </a:cubicBezTo>
                  <a:cubicBezTo>
                    <a:pt x="12763" y="18016"/>
                    <a:pt x="22193" y="17540"/>
                    <a:pt x="19812" y="23350"/>
                  </a:cubicBezTo>
                  <a:cubicBezTo>
                    <a:pt x="24193" y="25731"/>
                    <a:pt x="27813" y="19349"/>
                    <a:pt x="28956" y="24016"/>
                  </a:cubicBezTo>
                  <a:cubicBezTo>
                    <a:pt x="26384" y="24778"/>
                    <a:pt x="28194" y="30017"/>
                    <a:pt x="24860" y="30017"/>
                  </a:cubicBezTo>
                  <a:cubicBezTo>
                    <a:pt x="22765" y="27541"/>
                    <a:pt x="18002" y="27065"/>
                    <a:pt x="16002" y="24588"/>
                  </a:cubicBezTo>
                  <a:cubicBezTo>
                    <a:pt x="12668" y="32018"/>
                    <a:pt x="24193" y="28493"/>
                    <a:pt x="22669" y="34494"/>
                  </a:cubicBezTo>
                  <a:cubicBezTo>
                    <a:pt x="33147" y="35923"/>
                    <a:pt x="29908" y="23731"/>
                    <a:pt x="36671" y="215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6" name="Freeform: Shape 3126">
              <a:extLst>
                <a:ext uri="{FF2B5EF4-FFF2-40B4-BE49-F238E27FC236}">
                  <a16:creationId xmlns:a16="http://schemas.microsoft.com/office/drawing/2014/main" id="{B868BF8B-DC84-4034-B5AA-C5FB8C31F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2329417"/>
              <a:ext cx="19050" cy="28575"/>
            </a:xfrm>
            <a:custGeom>
              <a:avLst/>
              <a:gdLst>
                <a:gd name="T0" fmla="*/ 24479 w 19050"/>
                <a:gd name="T1" fmla="*/ 19258 h 28575"/>
                <a:gd name="T2" fmla="*/ 18860 w 19050"/>
                <a:gd name="T3" fmla="*/ 20401 h 28575"/>
                <a:gd name="T4" fmla="*/ 14383 w 19050"/>
                <a:gd name="T5" fmla="*/ 5827 h 28575"/>
                <a:gd name="T6" fmla="*/ 20383 w 19050"/>
                <a:gd name="T7" fmla="*/ 17 h 28575"/>
                <a:gd name="T8" fmla="*/ 10763 w 19050"/>
                <a:gd name="T9" fmla="*/ 5542 h 28575"/>
                <a:gd name="T10" fmla="*/ 17526 w 19050"/>
                <a:gd name="T11" fmla="*/ 13924 h 28575"/>
                <a:gd name="T12" fmla="*/ 0 w 19050"/>
                <a:gd name="T13" fmla="*/ 26782 h 28575"/>
                <a:gd name="T14" fmla="*/ 8668 w 19050"/>
                <a:gd name="T15" fmla="*/ 24211 h 28575"/>
                <a:gd name="T16" fmla="*/ 8477 w 19050"/>
                <a:gd name="T17" fmla="*/ 24973 h 28575"/>
                <a:gd name="T18" fmla="*/ 16954 w 19050"/>
                <a:gd name="T19" fmla="*/ 29068 h 28575"/>
                <a:gd name="T20" fmla="*/ 16193 w 19050"/>
                <a:gd name="T21" fmla="*/ 24401 h 28575"/>
                <a:gd name="T22" fmla="*/ 24479 w 19050"/>
                <a:gd name="T23" fmla="*/ 19258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28575">
                  <a:moveTo>
                    <a:pt x="24479" y="19258"/>
                  </a:moveTo>
                  <a:cubicBezTo>
                    <a:pt x="24003" y="21067"/>
                    <a:pt x="21431" y="20782"/>
                    <a:pt x="18860" y="20401"/>
                  </a:cubicBezTo>
                  <a:cubicBezTo>
                    <a:pt x="22860" y="16305"/>
                    <a:pt x="19907" y="7542"/>
                    <a:pt x="14383" y="5827"/>
                  </a:cubicBezTo>
                  <a:cubicBezTo>
                    <a:pt x="19145" y="6685"/>
                    <a:pt x="20479" y="4113"/>
                    <a:pt x="20383" y="17"/>
                  </a:cubicBezTo>
                  <a:cubicBezTo>
                    <a:pt x="14954" y="-269"/>
                    <a:pt x="13335" y="3065"/>
                    <a:pt x="10763" y="5542"/>
                  </a:cubicBezTo>
                  <a:cubicBezTo>
                    <a:pt x="14669" y="7066"/>
                    <a:pt x="14954" y="11447"/>
                    <a:pt x="17526" y="13924"/>
                  </a:cubicBezTo>
                  <a:cubicBezTo>
                    <a:pt x="10097" y="16686"/>
                    <a:pt x="5525" y="22210"/>
                    <a:pt x="0" y="26782"/>
                  </a:cubicBezTo>
                  <a:cubicBezTo>
                    <a:pt x="2381" y="24973"/>
                    <a:pt x="5525" y="24401"/>
                    <a:pt x="8668" y="24211"/>
                  </a:cubicBezTo>
                  <a:cubicBezTo>
                    <a:pt x="8573" y="24496"/>
                    <a:pt x="8573" y="24687"/>
                    <a:pt x="8477" y="24973"/>
                  </a:cubicBezTo>
                  <a:cubicBezTo>
                    <a:pt x="14097" y="24496"/>
                    <a:pt x="11240" y="29545"/>
                    <a:pt x="16954" y="29068"/>
                  </a:cubicBezTo>
                  <a:cubicBezTo>
                    <a:pt x="16954" y="27354"/>
                    <a:pt x="16478" y="25925"/>
                    <a:pt x="16193" y="24401"/>
                  </a:cubicBezTo>
                  <a:cubicBezTo>
                    <a:pt x="21717" y="24973"/>
                    <a:pt x="25908" y="24973"/>
                    <a:pt x="24479" y="192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7" name="Freeform: Shape 3127">
              <a:extLst>
                <a:ext uri="{FF2B5EF4-FFF2-40B4-BE49-F238E27FC236}">
                  <a16:creationId xmlns:a16="http://schemas.microsoft.com/office/drawing/2014/main" id="{431E47EB-C1B6-4529-866E-A764CE6A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8" y="3131534"/>
              <a:ext cx="38100" cy="38100"/>
            </a:xfrm>
            <a:custGeom>
              <a:avLst/>
              <a:gdLst>
                <a:gd name="T0" fmla="*/ 20361 w 38100"/>
                <a:gd name="T1" fmla="*/ 36004 h 38100"/>
                <a:gd name="T2" fmla="*/ 26076 w 38100"/>
                <a:gd name="T3" fmla="*/ 33147 h 38100"/>
                <a:gd name="T4" fmla="*/ 40078 w 38100"/>
                <a:gd name="T5" fmla="*/ 27432 h 38100"/>
                <a:gd name="T6" fmla="*/ 23695 w 38100"/>
                <a:gd name="T7" fmla="*/ 24670 h 38100"/>
                <a:gd name="T8" fmla="*/ 22647 w 38100"/>
                <a:gd name="T9" fmla="*/ 30194 h 38100"/>
                <a:gd name="T10" fmla="*/ 19694 w 38100"/>
                <a:gd name="T11" fmla="*/ 31433 h 38100"/>
                <a:gd name="T12" fmla="*/ 19027 w 38100"/>
                <a:gd name="T13" fmla="*/ 23622 h 38100"/>
                <a:gd name="T14" fmla="*/ 27219 w 38100"/>
                <a:gd name="T15" fmla="*/ 16954 h 38100"/>
                <a:gd name="T16" fmla="*/ 34077 w 38100"/>
                <a:gd name="T17" fmla="*/ 19336 h 38100"/>
                <a:gd name="T18" fmla="*/ 34744 w 38100"/>
                <a:gd name="T19" fmla="*/ 27146 h 38100"/>
                <a:gd name="T20" fmla="*/ 42935 w 38100"/>
                <a:gd name="T21" fmla="*/ 20479 h 38100"/>
                <a:gd name="T22" fmla="*/ 43983 w 38100"/>
                <a:gd name="T23" fmla="*/ 12954 h 38100"/>
                <a:gd name="T24" fmla="*/ 34934 w 38100"/>
                <a:gd name="T25" fmla="*/ 13335 h 38100"/>
                <a:gd name="T26" fmla="*/ 44459 w 38100"/>
                <a:gd name="T27" fmla="*/ 9906 h 38100"/>
                <a:gd name="T28" fmla="*/ 39792 w 38100"/>
                <a:gd name="T29" fmla="*/ 4763 h 38100"/>
                <a:gd name="T30" fmla="*/ 38649 w 38100"/>
                <a:gd name="T31" fmla="*/ 0 h 38100"/>
                <a:gd name="T32" fmla="*/ 37315 w 38100"/>
                <a:gd name="T33" fmla="*/ 9049 h 38100"/>
                <a:gd name="T34" fmla="*/ 33601 w 38100"/>
                <a:gd name="T35" fmla="*/ 10096 h 38100"/>
                <a:gd name="T36" fmla="*/ 28933 w 38100"/>
                <a:gd name="T37" fmla="*/ 4953 h 38100"/>
                <a:gd name="T38" fmla="*/ 19408 w 38100"/>
                <a:gd name="T39" fmla="*/ 20669 h 38100"/>
                <a:gd name="T40" fmla="*/ 12169 w 38100"/>
                <a:gd name="T41" fmla="*/ 21336 h 38100"/>
                <a:gd name="T42" fmla="*/ 16551 w 38100"/>
                <a:gd name="T43" fmla="*/ 28099 h 38100"/>
                <a:gd name="T44" fmla="*/ 3692 w 38100"/>
                <a:gd name="T45" fmla="*/ 29527 h 38100"/>
                <a:gd name="T46" fmla="*/ 73 w 38100"/>
                <a:gd name="T47" fmla="*/ 16764 h 38100"/>
                <a:gd name="T48" fmla="*/ 2835 w 38100"/>
                <a:gd name="T49" fmla="*/ 35528 h 38100"/>
                <a:gd name="T50" fmla="*/ 8550 w 38100"/>
                <a:gd name="T51" fmla="*/ 33147 h 38100"/>
                <a:gd name="T52" fmla="*/ 11217 w 38100"/>
                <a:gd name="T53" fmla="*/ 39624 h 38100"/>
                <a:gd name="T54" fmla="*/ 19313 w 38100"/>
                <a:gd name="T55" fmla="*/ 36100 h 38100"/>
                <a:gd name="T56" fmla="*/ 19027 w 38100"/>
                <a:gd name="T57" fmla="*/ 36957 h 38100"/>
                <a:gd name="T58" fmla="*/ 20361 w 38100"/>
                <a:gd name="T59" fmla="*/ 36004 h 38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8100" h="38100">
                  <a:moveTo>
                    <a:pt x="20361" y="36004"/>
                  </a:moveTo>
                  <a:cubicBezTo>
                    <a:pt x="22456" y="35909"/>
                    <a:pt x="24457" y="35338"/>
                    <a:pt x="26076" y="33147"/>
                  </a:cubicBezTo>
                  <a:cubicBezTo>
                    <a:pt x="29886" y="31718"/>
                    <a:pt x="34648" y="30194"/>
                    <a:pt x="40078" y="27432"/>
                  </a:cubicBezTo>
                  <a:cubicBezTo>
                    <a:pt x="33601" y="29813"/>
                    <a:pt x="31600" y="24955"/>
                    <a:pt x="23695" y="24670"/>
                  </a:cubicBezTo>
                  <a:cubicBezTo>
                    <a:pt x="24076" y="27337"/>
                    <a:pt x="23504" y="28861"/>
                    <a:pt x="22647" y="30194"/>
                  </a:cubicBezTo>
                  <a:cubicBezTo>
                    <a:pt x="21885" y="30861"/>
                    <a:pt x="21218" y="31623"/>
                    <a:pt x="19694" y="31433"/>
                  </a:cubicBezTo>
                  <a:cubicBezTo>
                    <a:pt x="21790" y="27337"/>
                    <a:pt x="17789" y="27242"/>
                    <a:pt x="19027" y="23622"/>
                  </a:cubicBezTo>
                  <a:cubicBezTo>
                    <a:pt x="23980" y="23908"/>
                    <a:pt x="23885" y="18479"/>
                    <a:pt x="27219" y="16954"/>
                  </a:cubicBezTo>
                  <a:cubicBezTo>
                    <a:pt x="31410" y="19431"/>
                    <a:pt x="32839" y="16859"/>
                    <a:pt x="34077" y="19336"/>
                  </a:cubicBezTo>
                  <a:cubicBezTo>
                    <a:pt x="32172" y="20383"/>
                    <a:pt x="31219" y="24384"/>
                    <a:pt x="34744" y="27146"/>
                  </a:cubicBezTo>
                  <a:cubicBezTo>
                    <a:pt x="37506" y="24193"/>
                    <a:pt x="34839" y="14668"/>
                    <a:pt x="42935" y="20479"/>
                  </a:cubicBezTo>
                  <a:cubicBezTo>
                    <a:pt x="44650" y="15811"/>
                    <a:pt x="40268" y="15335"/>
                    <a:pt x="43983" y="12954"/>
                  </a:cubicBezTo>
                  <a:cubicBezTo>
                    <a:pt x="38744" y="9811"/>
                    <a:pt x="35887" y="17717"/>
                    <a:pt x="34934" y="13335"/>
                  </a:cubicBezTo>
                  <a:cubicBezTo>
                    <a:pt x="36553" y="10573"/>
                    <a:pt x="40268" y="9906"/>
                    <a:pt x="44459" y="9906"/>
                  </a:cubicBezTo>
                  <a:cubicBezTo>
                    <a:pt x="46269" y="3524"/>
                    <a:pt x="39982" y="7429"/>
                    <a:pt x="39792" y="4763"/>
                  </a:cubicBezTo>
                  <a:cubicBezTo>
                    <a:pt x="39792" y="2953"/>
                    <a:pt x="40744" y="476"/>
                    <a:pt x="38649" y="0"/>
                  </a:cubicBezTo>
                  <a:cubicBezTo>
                    <a:pt x="34744" y="2381"/>
                    <a:pt x="37315" y="5429"/>
                    <a:pt x="37315" y="9049"/>
                  </a:cubicBezTo>
                  <a:cubicBezTo>
                    <a:pt x="35601" y="8858"/>
                    <a:pt x="35029" y="10001"/>
                    <a:pt x="33601" y="10096"/>
                  </a:cubicBezTo>
                  <a:cubicBezTo>
                    <a:pt x="35410" y="6191"/>
                    <a:pt x="30362" y="6763"/>
                    <a:pt x="28933" y="4953"/>
                  </a:cubicBezTo>
                  <a:cubicBezTo>
                    <a:pt x="25981" y="13716"/>
                    <a:pt x="20266" y="12573"/>
                    <a:pt x="19408" y="20669"/>
                  </a:cubicBezTo>
                  <a:cubicBezTo>
                    <a:pt x="17313" y="18383"/>
                    <a:pt x="13122" y="17812"/>
                    <a:pt x="12169" y="21336"/>
                  </a:cubicBezTo>
                  <a:cubicBezTo>
                    <a:pt x="14360" y="23050"/>
                    <a:pt x="15122" y="25813"/>
                    <a:pt x="16551" y="28099"/>
                  </a:cubicBezTo>
                  <a:cubicBezTo>
                    <a:pt x="9979" y="30004"/>
                    <a:pt x="9693" y="28575"/>
                    <a:pt x="3692" y="29527"/>
                  </a:cubicBezTo>
                  <a:cubicBezTo>
                    <a:pt x="5026" y="27908"/>
                    <a:pt x="7502" y="16859"/>
                    <a:pt x="73" y="16764"/>
                  </a:cubicBezTo>
                  <a:cubicBezTo>
                    <a:pt x="-689" y="26575"/>
                    <a:pt x="4835" y="30004"/>
                    <a:pt x="2835" y="35528"/>
                  </a:cubicBezTo>
                  <a:cubicBezTo>
                    <a:pt x="6264" y="36385"/>
                    <a:pt x="6645" y="33909"/>
                    <a:pt x="8550" y="33147"/>
                  </a:cubicBezTo>
                  <a:cubicBezTo>
                    <a:pt x="10836" y="34385"/>
                    <a:pt x="7978" y="39052"/>
                    <a:pt x="11217" y="39624"/>
                  </a:cubicBezTo>
                  <a:cubicBezTo>
                    <a:pt x="13312" y="35909"/>
                    <a:pt x="16265" y="36100"/>
                    <a:pt x="19313" y="36100"/>
                  </a:cubicBezTo>
                  <a:cubicBezTo>
                    <a:pt x="19218" y="36385"/>
                    <a:pt x="19027" y="36576"/>
                    <a:pt x="19027" y="36957"/>
                  </a:cubicBezTo>
                  <a:cubicBezTo>
                    <a:pt x="19408" y="36576"/>
                    <a:pt x="19980" y="36290"/>
                    <a:pt x="20361" y="360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8" name="Freeform: Shape 3128">
              <a:extLst>
                <a:ext uri="{FF2B5EF4-FFF2-40B4-BE49-F238E27FC236}">
                  <a16:creationId xmlns:a16="http://schemas.microsoft.com/office/drawing/2014/main" id="{AAA661BE-A021-4811-8FDE-D24497F54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216" y="2638116"/>
              <a:ext cx="9525" cy="9525"/>
            </a:xfrm>
            <a:custGeom>
              <a:avLst/>
              <a:gdLst>
                <a:gd name="T0" fmla="*/ 137 w 9525"/>
                <a:gd name="T1" fmla="*/ 30165675 h 9525"/>
                <a:gd name="T2" fmla="*/ 12900 w 9525"/>
                <a:gd name="T3" fmla="*/ 53749575 h 9525"/>
                <a:gd name="T4" fmla="*/ 11376 w 9525"/>
                <a:gd name="T5" fmla="*/ 7477125 h 9525"/>
                <a:gd name="T6" fmla="*/ 137 w 9525"/>
                <a:gd name="T7" fmla="*/ 3016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" y="3167"/>
                  </a:moveTo>
                  <a:cubicBezTo>
                    <a:pt x="7376" y="976"/>
                    <a:pt x="11281" y="8691"/>
                    <a:pt x="12900" y="5643"/>
                  </a:cubicBezTo>
                  <a:cubicBezTo>
                    <a:pt x="10805" y="5262"/>
                    <a:pt x="11090" y="2976"/>
                    <a:pt x="11376" y="785"/>
                  </a:cubicBezTo>
                  <a:cubicBezTo>
                    <a:pt x="7566" y="1452"/>
                    <a:pt x="-1197" y="-2644"/>
                    <a:pt x="137" y="3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79" name="Freeform: Shape 3129">
              <a:extLst>
                <a:ext uri="{FF2B5EF4-FFF2-40B4-BE49-F238E27FC236}">
                  <a16:creationId xmlns:a16="http://schemas.microsoft.com/office/drawing/2014/main" id="{F6431539-DCE3-499A-B391-DEC5066B3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158" y="3093149"/>
              <a:ext cx="9525" cy="9525"/>
            </a:xfrm>
            <a:custGeom>
              <a:avLst/>
              <a:gdLst>
                <a:gd name="T0" fmla="*/ 23583900 w 9525"/>
                <a:gd name="T1" fmla="*/ 0 h 9525"/>
                <a:gd name="T2" fmla="*/ 0 w 9525"/>
                <a:gd name="T3" fmla="*/ 88906350 h 9525"/>
                <a:gd name="T4" fmla="*/ 2358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0"/>
                  </a:moveTo>
                  <a:cubicBezTo>
                    <a:pt x="-1238" y="3905"/>
                    <a:pt x="6858" y="5620"/>
                    <a:pt x="0" y="9334"/>
                  </a:cubicBezTo>
                  <a:cubicBezTo>
                    <a:pt x="7811" y="9620"/>
                    <a:pt x="6572" y="1429"/>
                    <a:pt x="2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0" name="Freeform: Shape 3130">
              <a:extLst>
                <a:ext uri="{FF2B5EF4-FFF2-40B4-BE49-F238E27FC236}">
                  <a16:creationId xmlns:a16="http://schemas.microsoft.com/office/drawing/2014/main" id="{3F865CCD-1DAC-46C2-9095-52730915F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37" y="3836314"/>
              <a:ext cx="9525" cy="9525"/>
            </a:xfrm>
            <a:custGeom>
              <a:avLst/>
              <a:gdLst>
                <a:gd name="T0" fmla="*/ 0 w 9525"/>
                <a:gd name="T1" fmla="*/ 9744075 h 9525"/>
                <a:gd name="T2" fmla="*/ 12478 w 9525"/>
                <a:gd name="T3" fmla="*/ 64179450 h 9525"/>
                <a:gd name="T4" fmla="*/ 0 w 9525"/>
                <a:gd name="T5" fmla="*/ 9744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23"/>
                  </a:moveTo>
                  <a:cubicBezTo>
                    <a:pt x="5525" y="1404"/>
                    <a:pt x="5525" y="4452"/>
                    <a:pt x="12478" y="6738"/>
                  </a:cubicBezTo>
                  <a:cubicBezTo>
                    <a:pt x="13811" y="1689"/>
                    <a:pt x="2667" y="-1835"/>
                    <a:pt x="0" y="10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1" name="Freeform: Shape 3131">
              <a:extLst>
                <a:ext uri="{FF2B5EF4-FFF2-40B4-BE49-F238E27FC236}">
                  <a16:creationId xmlns:a16="http://schemas.microsoft.com/office/drawing/2014/main" id="{0AD29642-C8E2-4CFE-9881-4AEA7CDF1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729" y="3863150"/>
              <a:ext cx="9525" cy="9525"/>
            </a:xfrm>
            <a:custGeom>
              <a:avLst/>
              <a:gdLst>
                <a:gd name="T0" fmla="*/ 850 w 9525"/>
                <a:gd name="T1" fmla="*/ 11906 h 9525"/>
                <a:gd name="T2" fmla="*/ 10851 w 9525"/>
                <a:gd name="T3" fmla="*/ 0 h 9525"/>
                <a:gd name="T4" fmla="*/ 850 w 9525"/>
                <a:gd name="T5" fmla="*/ 1190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0" y="11906"/>
                  </a:moveTo>
                  <a:cubicBezTo>
                    <a:pt x="9899" y="13906"/>
                    <a:pt x="15137" y="5810"/>
                    <a:pt x="10851" y="0"/>
                  </a:cubicBezTo>
                  <a:cubicBezTo>
                    <a:pt x="564" y="95"/>
                    <a:pt x="-1436" y="6477"/>
                    <a:pt x="85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2" name="Freeform: Shape 3132">
              <a:extLst>
                <a:ext uri="{FF2B5EF4-FFF2-40B4-BE49-F238E27FC236}">
                  <a16:creationId xmlns:a16="http://schemas.microsoft.com/office/drawing/2014/main" id="{939CED3E-3549-4FE6-81D4-3FF83A6BC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591" y="2626880"/>
              <a:ext cx="9525" cy="9525"/>
            </a:xfrm>
            <a:custGeom>
              <a:avLst/>
              <a:gdLst>
                <a:gd name="T0" fmla="*/ 20869275 w 9525"/>
                <a:gd name="T1" fmla="*/ 180975 h 9525"/>
                <a:gd name="T2" fmla="*/ 0 w 9525"/>
                <a:gd name="T3" fmla="*/ 43729275 h 9525"/>
                <a:gd name="T4" fmla="*/ 68951475 w 9525"/>
                <a:gd name="T5" fmla="*/ 63693675 h 9525"/>
                <a:gd name="T6" fmla="*/ 35385375 w 9525"/>
                <a:gd name="T7" fmla="*/ 46453425 h 9525"/>
                <a:gd name="T8" fmla="*/ 20869275 w 9525"/>
                <a:gd name="T9" fmla="*/ 18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191" y="19"/>
                  </a:moveTo>
                  <a:cubicBezTo>
                    <a:pt x="2096" y="2210"/>
                    <a:pt x="1048" y="3353"/>
                    <a:pt x="0" y="4591"/>
                  </a:cubicBezTo>
                  <a:cubicBezTo>
                    <a:pt x="4000" y="5544"/>
                    <a:pt x="4000" y="13069"/>
                    <a:pt x="7239" y="6687"/>
                  </a:cubicBezTo>
                  <a:cubicBezTo>
                    <a:pt x="5810" y="6211"/>
                    <a:pt x="3619" y="6401"/>
                    <a:pt x="3715" y="4877"/>
                  </a:cubicBezTo>
                  <a:cubicBezTo>
                    <a:pt x="8192" y="4972"/>
                    <a:pt x="4477" y="-362"/>
                    <a:pt x="219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3" name="Freeform: Shape 3133">
              <a:extLst>
                <a:ext uri="{FF2B5EF4-FFF2-40B4-BE49-F238E27FC236}">
                  <a16:creationId xmlns:a16="http://schemas.microsoft.com/office/drawing/2014/main" id="{8797630A-02D9-4BEB-841D-88EDFB316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253" y="2924575"/>
              <a:ext cx="9525" cy="9525"/>
            </a:xfrm>
            <a:custGeom>
              <a:avLst/>
              <a:gdLst>
                <a:gd name="T0" fmla="*/ 0 w 9525"/>
                <a:gd name="T1" fmla="*/ 5696 h 9525"/>
                <a:gd name="T2" fmla="*/ 4858 w 9525"/>
                <a:gd name="T3" fmla="*/ 15507 h 9525"/>
                <a:gd name="T4" fmla="*/ 9144 w 9525"/>
                <a:gd name="T5" fmla="*/ 7982 h 9525"/>
                <a:gd name="T6" fmla="*/ 9716 w 9525"/>
                <a:gd name="T7" fmla="*/ 76 h 9525"/>
                <a:gd name="T8" fmla="*/ 0 w 9525"/>
                <a:gd name="T9" fmla="*/ 569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696"/>
                  </a:moveTo>
                  <a:cubicBezTo>
                    <a:pt x="667" y="9696"/>
                    <a:pt x="2953" y="12363"/>
                    <a:pt x="4858" y="15507"/>
                  </a:cubicBezTo>
                  <a:cubicBezTo>
                    <a:pt x="5906" y="12554"/>
                    <a:pt x="9049" y="11887"/>
                    <a:pt x="9144" y="7982"/>
                  </a:cubicBezTo>
                  <a:cubicBezTo>
                    <a:pt x="0" y="6648"/>
                    <a:pt x="10096" y="3124"/>
                    <a:pt x="9716" y="76"/>
                  </a:cubicBezTo>
                  <a:cubicBezTo>
                    <a:pt x="3715" y="-781"/>
                    <a:pt x="5334" y="5886"/>
                    <a:pt x="0" y="56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4" name="Freeform: Shape 3134">
              <a:extLst>
                <a:ext uri="{FF2B5EF4-FFF2-40B4-BE49-F238E27FC236}">
                  <a16:creationId xmlns:a16="http://schemas.microsoft.com/office/drawing/2014/main" id="{66D3B3B6-C4E9-4005-A7DD-91CA8CFC6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35" y="3754210"/>
              <a:ext cx="9525" cy="9525"/>
            </a:xfrm>
            <a:custGeom>
              <a:avLst/>
              <a:gdLst>
                <a:gd name="T0" fmla="*/ 1991 w 9525"/>
                <a:gd name="T1" fmla="*/ 13213 h 9525"/>
                <a:gd name="T2" fmla="*/ 10944 w 9525"/>
                <a:gd name="T3" fmla="*/ 17023 h 9525"/>
                <a:gd name="T4" fmla="*/ 11421 w 9525"/>
                <a:gd name="T5" fmla="*/ 10737 h 9525"/>
                <a:gd name="T6" fmla="*/ 1134 w 9525"/>
                <a:gd name="T7" fmla="*/ 545 h 9525"/>
                <a:gd name="T8" fmla="*/ 1991 w 9525"/>
                <a:gd name="T9" fmla="*/ 1321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91" y="13213"/>
                  </a:moveTo>
                  <a:cubicBezTo>
                    <a:pt x="5325" y="8546"/>
                    <a:pt x="7515" y="16833"/>
                    <a:pt x="10944" y="17023"/>
                  </a:cubicBezTo>
                  <a:cubicBezTo>
                    <a:pt x="11135" y="14928"/>
                    <a:pt x="11230" y="12832"/>
                    <a:pt x="11421" y="10737"/>
                  </a:cubicBezTo>
                  <a:cubicBezTo>
                    <a:pt x="-867" y="11784"/>
                    <a:pt x="6944" y="-2979"/>
                    <a:pt x="1134" y="545"/>
                  </a:cubicBezTo>
                  <a:cubicBezTo>
                    <a:pt x="4563" y="354"/>
                    <a:pt x="-3534" y="11308"/>
                    <a:pt x="1991" y="13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5" name="Freeform: Shape 3135">
              <a:extLst>
                <a:ext uri="{FF2B5EF4-FFF2-40B4-BE49-F238E27FC236}">
                  <a16:creationId xmlns:a16="http://schemas.microsoft.com/office/drawing/2014/main" id="{81F65251-205B-45AA-A259-7FF21F47C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630" y="3233659"/>
              <a:ext cx="9525" cy="9525"/>
            </a:xfrm>
            <a:custGeom>
              <a:avLst/>
              <a:gdLst>
                <a:gd name="T0" fmla="*/ 0 w 9525"/>
                <a:gd name="T1" fmla="*/ 174 h 9525"/>
                <a:gd name="T2" fmla="*/ 12097 w 9525"/>
                <a:gd name="T3" fmla="*/ 10556 h 9525"/>
                <a:gd name="T4" fmla="*/ 0 w 9525"/>
                <a:gd name="T5" fmla="*/ 17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74"/>
                  </a:moveTo>
                  <a:cubicBezTo>
                    <a:pt x="5143" y="2841"/>
                    <a:pt x="2762" y="10937"/>
                    <a:pt x="12097" y="10556"/>
                  </a:cubicBezTo>
                  <a:cubicBezTo>
                    <a:pt x="10096" y="6461"/>
                    <a:pt x="2667" y="-1255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6" name="Freeform: Shape 3136">
              <a:extLst>
                <a:ext uri="{FF2B5EF4-FFF2-40B4-BE49-F238E27FC236}">
                  <a16:creationId xmlns:a16="http://schemas.microsoft.com/office/drawing/2014/main" id="{B44EC39F-1D36-46E0-84D2-8768F278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11" y="3148692"/>
              <a:ext cx="9525" cy="9525"/>
            </a:xfrm>
            <a:custGeom>
              <a:avLst/>
              <a:gdLst>
                <a:gd name="T0" fmla="*/ 13430 w 9525"/>
                <a:gd name="T1" fmla="*/ 844 h 9525"/>
                <a:gd name="T2" fmla="*/ 13525 w 9525"/>
                <a:gd name="T3" fmla="*/ 368 h 9525"/>
                <a:gd name="T4" fmla="*/ 0 w 9525"/>
                <a:gd name="T5" fmla="*/ 6369 h 9525"/>
                <a:gd name="T6" fmla="*/ 13525 w 9525"/>
                <a:gd name="T7" fmla="*/ 9607 h 9525"/>
                <a:gd name="T8" fmla="*/ 14573 w 9525"/>
                <a:gd name="T9" fmla="*/ 11703 h 9525"/>
                <a:gd name="T10" fmla="*/ 17716 w 9525"/>
                <a:gd name="T11" fmla="*/ 7226 h 9525"/>
                <a:gd name="T12" fmla="*/ 17907 w 9525"/>
                <a:gd name="T13" fmla="*/ 7035 h 9525"/>
                <a:gd name="T14" fmla="*/ 17812 w 9525"/>
                <a:gd name="T15" fmla="*/ 7035 h 9525"/>
                <a:gd name="T16" fmla="*/ 18859 w 9525"/>
                <a:gd name="T17" fmla="*/ 2559 h 9525"/>
                <a:gd name="T18" fmla="*/ 13430 w 9525"/>
                <a:gd name="T19" fmla="*/ 844 h 9525"/>
                <a:gd name="T20" fmla="*/ 13144 w 9525"/>
                <a:gd name="T21" fmla="*/ 2654 h 9525"/>
                <a:gd name="T22" fmla="*/ 14478 w 9525"/>
                <a:gd name="T23" fmla="*/ 5130 h 9525"/>
                <a:gd name="T24" fmla="*/ 13144 w 9525"/>
                <a:gd name="T25" fmla="*/ 2654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13430" y="844"/>
                  </a:moveTo>
                  <a:cubicBezTo>
                    <a:pt x="13525" y="654"/>
                    <a:pt x="13430" y="558"/>
                    <a:pt x="13525" y="368"/>
                  </a:cubicBezTo>
                  <a:cubicBezTo>
                    <a:pt x="5715" y="-1347"/>
                    <a:pt x="3524" y="3321"/>
                    <a:pt x="0" y="6369"/>
                  </a:cubicBezTo>
                  <a:cubicBezTo>
                    <a:pt x="4858" y="6178"/>
                    <a:pt x="9525" y="9893"/>
                    <a:pt x="13525" y="9607"/>
                  </a:cubicBezTo>
                  <a:cubicBezTo>
                    <a:pt x="13621" y="10369"/>
                    <a:pt x="13906" y="11036"/>
                    <a:pt x="14573" y="11703"/>
                  </a:cubicBezTo>
                  <a:cubicBezTo>
                    <a:pt x="15335" y="9893"/>
                    <a:pt x="16669" y="8750"/>
                    <a:pt x="17716" y="7226"/>
                  </a:cubicBezTo>
                  <a:cubicBezTo>
                    <a:pt x="17716" y="7131"/>
                    <a:pt x="17812" y="7131"/>
                    <a:pt x="17907" y="7035"/>
                  </a:cubicBezTo>
                  <a:cubicBezTo>
                    <a:pt x="17907" y="7035"/>
                    <a:pt x="17907" y="7035"/>
                    <a:pt x="17812" y="7035"/>
                  </a:cubicBezTo>
                  <a:cubicBezTo>
                    <a:pt x="18574" y="5892"/>
                    <a:pt x="19050" y="4654"/>
                    <a:pt x="18859" y="2559"/>
                  </a:cubicBezTo>
                  <a:cubicBezTo>
                    <a:pt x="17335" y="2178"/>
                    <a:pt x="15335" y="1320"/>
                    <a:pt x="13430" y="844"/>
                  </a:cubicBezTo>
                  <a:close/>
                  <a:moveTo>
                    <a:pt x="13144" y="2654"/>
                  </a:moveTo>
                  <a:cubicBezTo>
                    <a:pt x="14764" y="2844"/>
                    <a:pt x="14859" y="3797"/>
                    <a:pt x="14478" y="5130"/>
                  </a:cubicBezTo>
                  <a:cubicBezTo>
                    <a:pt x="13621" y="4559"/>
                    <a:pt x="13144" y="3797"/>
                    <a:pt x="13144" y="26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7" name="Freeform: Shape 3137">
              <a:extLst>
                <a:ext uri="{FF2B5EF4-FFF2-40B4-BE49-F238E27FC236}">
                  <a16:creationId xmlns:a16="http://schemas.microsoft.com/office/drawing/2014/main" id="{23B84D54-6492-429F-9410-80CF4E28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203" y="2905468"/>
              <a:ext cx="9525" cy="9525"/>
            </a:xfrm>
            <a:custGeom>
              <a:avLst/>
              <a:gdLst>
                <a:gd name="T0" fmla="*/ 0 w 9525"/>
                <a:gd name="T1" fmla="*/ 10611 h 9525"/>
                <a:gd name="T2" fmla="*/ 68046600 w 9525"/>
                <a:gd name="T3" fmla="*/ 14325 h 9525"/>
                <a:gd name="T4" fmla="*/ 59874150 w 9525"/>
                <a:gd name="T5" fmla="*/ 38 h 9525"/>
                <a:gd name="T6" fmla="*/ 0 w 9525"/>
                <a:gd name="T7" fmla="*/ 106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611"/>
                  </a:moveTo>
                  <a:cubicBezTo>
                    <a:pt x="5905" y="9182"/>
                    <a:pt x="4191" y="13373"/>
                    <a:pt x="7144" y="14325"/>
                  </a:cubicBezTo>
                  <a:cubicBezTo>
                    <a:pt x="5525" y="8134"/>
                    <a:pt x="3334" y="6801"/>
                    <a:pt x="6286" y="38"/>
                  </a:cubicBezTo>
                  <a:cubicBezTo>
                    <a:pt x="0" y="-534"/>
                    <a:pt x="476" y="5467"/>
                    <a:pt x="0" y="106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8" name="Freeform: Shape 3138">
              <a:extLst>
                <a:ext uri="{FF2B5EF4-FFF2-40B4-BE49-F238E27FC236}">
                  <a16:creationId xmlns:a16="http://schemas.microsoft.com/office/drawing/2014/main" id="{2B1AF6BD-6F7D-4F91-85E4-6D7BF1222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630" y="2883425"/>
              <a:ext cx="9525" cy="9525"/>
            </a:xfrm>
            <a:custGeom>
              <a:avLst/>
              <a:gdLst>
                <a:gd name="T0" fmla="*/ 381 w 9525"/>
                <a:gd name="T1" fmla="*/ 752475 h 9525"/>
                <a:gd name="T2" fmla="*/ 0 w 9525"/>
                <a:gd name="T3" fmla="*/ 46110525 h 9525"/>
                <a:gd name="T4" fmla="*/ 5715 w 9525"/>
                <a:gd name="T5" fmla="*/ 19802475 h 9525"/>
                <a:gd name="T6" fmla="*/ 10858 w 9525"/>
                <a:gd name="T7" fmla="*/ 68789550 h 9525"/>
                <a:gd name="T8" fmla="*/ 11239 w 9525"/>
                <a:gd name="T9" fmla="*/ 24336375 h 9525"/>
                <a:gd name="T10" fmla="*/ 381 w 9525"/>
                <a:gd name="T11" fmla="*/ 7524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1" y="79"/>
                  </a:moveTo>
                  <a:cubicBezTo>
                    <a:pt x="286" y="1698"/>
                    <a:pt x="95" y="3222"/>
                    <a:pt x="0" y="4841"/>
                  </a:cubicBezTo>
                  <a:cubicBezTo>
                    <a:pt x="3524" y="5603"/>
                    <a:pt x="3810" y="2936"/>
                    <a:pt x="5715" y="2079"/>
                  </a:cubicBezTo>
                  <a:cubicBezTo>
                    <a:pt x="7525" y="3698"/>
                    <a:pt x="5810" y="7889"/>
                    <a:pt x="10858" y="7222"/>
                  </a:cubicBezTo>
                  <a:cubicBezTo>
                    <a:pt x="10954" y="5603"/>
                    <a:pt x="11049" y="4079"/>
                    <a:pt x="11239" y="2555"/>
                  </a:cubicBezTo>
                  <a:cubicBezTo>
                    <a:pt x="5525" y="3222"/>
                    <a:pt x="6001" y="-588"/>
                    <a:pt x="381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89" name="Freeform: Shape 3139">
              <a:extLst>
                <a:ext uri="{FF2B5EF4-FFF2-40B4-BE49-F238E27FC236}">
                  <a16:creationId xmlns:a16="http://schemas.microsoft.com/office/drawing/2014/main" id="{3E217EA9-E326-4AA3-9C87-21F6F5AFE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915" y="2810649"/>
              <a:ext cx="9525" cy="9525"/>
            </a:xfrm>
            <a:custGeom>
              <a:avLst/>
              <a:gdLst>
                <a:gd name="T0" fmla="*/ 5239 w 9525"/>
                <a:gd name="T1" fmla="*/ 50692050 h 9525"/>
                <a:gd name="T2" fmla="*/ 14764 w 9525"/>
                <a:gd name="T3" fmla="*/ 12592050 h 9525"/>
                <a:gd name="T4" fmla="*/ 0 w 9525"/>
                <a:gd name="T5" fmla="*/ 17125950 h 9525"/>
                <a:gd name="T6" fmla="*/ 3143 w 9525"/>
                <a:gd name="T7" fmla="*/ 79724250 h 9525"/>
                <a:gd name="T8" fmla="*/ 9144 w 9525"/>
                <a:gd name="T9" fmla="*/ 24384000 h 9525"/>
                <a:gd name="T10" fmla="*/ 5239 w 9525"/>
                <a:gd name="T11" fmla="*/ 50692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239" y="5322"/>
                  </a:moveTo>
                  <a:cubicBezTo>
                    <a:pt x="9906" y="5513"/>
                    <a:pt x="14669" y="5703"/>
                    <a:pt x="14764" y="1322"/>
                  </a:cubicBezTo>
                  <a:cubicBezTo>
                    <a:pt x="8477" y="274"/>
                    <a:pt x="5144" y="-1250"/>
                    <a:pt x="0" y="1798"/>
                  </a:cubicBezTo>
                  <a:cubicBezTo>
                    <a:pt x="3524" y="2179"/>
                    <a:pt x="-3620" y="7703"/>
                    <a:pt x="3143" y="8370"/>
                  </a:cubicBezTo>
                  <a:cubicBezTo>
                    <a:pt x="1905" y="4084"/>
                    <a:pt x="8382" y="-774"/>
                    <a:pt x="9144" y="2560"/>
                  </a:cubicBezTo>
                  <a:cubicBezTo>
                    <a:pt x="8954" y="4560"/>
                    <a:pt x="5810" y="3608"/>
                    <a:pt x="5239" y="5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0" name="Freeform: Shape 3140">
              <a:extLst>
                <a:ext uri="{FF2B5EF4-FFF2-40B4-BE49-F238E27FC236}">
                  <a16:creationId xmlns:a16="http://schemas.microsoft.com/office/drawing/2014/main" id="{57CB806D-AEE5-4AA4-98E2-993FF2F41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627" y="3131153"/>
              <a:ext cx="9525" cy="9525"/>
            </a:xfrm>
            <a:custGeom>
              <a:avLst/>
              <a:gdLst>
                <a:gd name="T0" fmla="*/ 39919275 w 9525"/>
                <a:gd name="T1" fmla="*/ 0 h 9525"/>
                <a:gd name="T2" fmla="*/ 3629025 w 9525"/>
                <a:gd name="T3" fmla="*/ 12696825 h 9525"/>
                <a:gd name="T4" fmla="*/ 0 w 9525"/>
                <a:gd name="T5" fmla="*/ 58064400 h 9525"/>
                <a:gd name="T6" fmla="*/ 71675625 w 9525"/>
                <a:gd name="T7" fmla="*/ 32661225 h 9525"/>
                <a:gd name="T8" fmla="*/ 38100000 w 9525"/>
                <a:gd name="T9" fmla="*/ 15420975 h 9525"/>
                <a:gd name="T10" fmla="*/ 399192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3715" y="1238"/>
                    <a:pt x="2572" y="1715"/>
                    <a:pt x="381" y="1333"/>
                  </a:cubicBezTo>
                  <a:cubicBezTo>
                    <a:pt x="286" y="2858"/>
                    <a:pt x="191" y="4477"/>
                    <a:pt x="0" y="6096"/>
                  </a:cubicBezTo>
                  <a:cubicBezTo>
                    <a:pt x="4191" y="6858"/>
                    <a:pt x="6953" y="6191"/>
                    <a:pt x="7525" y="3429"/>
                  </a:cubicBezTo>
                  <a:cubicBezTo>
                    <a:pt x="6191" y="2953"/>
                    <a:pt x="3905" y="3143"/>
                    <a:pt x="4000" y="1619"/>
                  </a:cubicBezTo>
                  <a:cubicBezTo>
                    <a:pt x="5143" y="1619"/>
                    <a:pt x="6287" y="476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1" name="Freeform: Shape 3141">
              <a:extLst>
                <a:ext uri="{FF2B5EF4-FFF2-40B4-BE49-F238E27FC236}">
                  <a16:creationId xmlns:a16="http://schemas.microsoft.com/office/drawing/2014/main" id="{89B8B130-90C8-40A1-8B5A-C9701DA03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580" y="2668524"/>
              <a:ext cx="9525" cy="9525"/>
            </a:xfrm>
            <a:custGeom>
              <a:avLst/>
              <a:gdLst>
                <a:gd name="T0" fmla="*/ 11335 w 9525"/>
                <a:gd name="T1" fmla="*/ 0 h 9525"/>
                <a:gd name="T2" fmla="*/ 0 w 9525"/>
                <a:gd name="T3" fmla="*/ 37195125 h 9525"/>
                <a:gd name="T4" fmla="*/ 3524 w 9525"/>
                <a:gd name="T5" fmla="*/ 54435375 h 9525"/>
                <a:gd name="T6" fmla="*/ 3429 w 9525"/>
                <a:gd name="T7" fmla="*/ 69856350 h 9525"/>
                <a:gd name="T8" fmla="*/ 1133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335" y="0"/>
                  </a:moveTo>
                  <a:cubicBezTo>
                    <a:pt x="6763" y="476"/>
                    <a:pt x="3524" y="2381"/>
                    <a:pt x="0" y="3905"/>
                  </a:cubicBezTo>
                  <a:cubicBezTo>
                    <a:pt x="1429" y="4381"/>
                    <a:pt x="3619" y="4191"/>
                    <a:pt x="3524" y="5715"/>
                  </a:cubicBezTo>
                  <a:cubicBezTo>
                    <a:pt x="2476" y="5620"/>
                    <a:pt x="1333" y="6858"/>
                    <a:pt x="3429" y="7334"/>
                  </a:cubicBezTo>
                  <a:cubicBezTo>
                    <a:pt x="4953" y="3715"/>
                    <a:pt x="13144" y="6763"/>
                    <a:pt x="11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2" name="Freeform: Shape 3142">
              <a:extLst>
                <a:ext uri="{FF2B5EF4-FFF2-40B4-BE49-F238E27FC236}">
                  <a16:creationId xmlns:a16="http://schemas.microsoft.com/office/drawing/2014/main" id="{6CFAE509-4D3F-4291-8E45-914651BA3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673" y="2758849"/>
              <a:ext cx="9525" cy="9525"/>
            </a:xfrm>
            <a:custGeom>
              <a:avLst/>
              <a:gdLst>
                <a:gd name="T0" fmla="*/ 1524 w 9525"/>
                <a:gd name="T1" fmla="*/ 10069 h 9525"/>
                <a:gd name="T2" fmla="*/ 14573 w 9525"/>
                <a:gd name="T3" fmla="*/ 7878 h 9525"/>
                <a:gd name="T4" fmla="*/ 11335 w 9525"/>
                <a:gd name="T5" fmla="*/ 1306 h 9525"/>
                <a:gd name="T6" fmla="*/ 0 w 9525"/>
                <a:gd name="T7" fmla="*/ 5211 h 9525"/>
                <a:gd name="T8" fmla="*/ 10858 w 9525"/>
                <a:gd name="T9" fmla="*/ 7592 h 9525"/>
                <a:gd name="T10" fmla="*/ 1524 w 9525"/>
                <a:gd name="T11" fmla="*/ 1006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524" y="10069"/>
                  </a:moveTo>
                  <a:cubicBezTo>
                    <a:pt x="6667" y="12545"/>
                    <a:pt x="12001" y="12164"/>
                    <a:pt x="14573" y="7878"/>
                  </a:cubicBezTo>
                  <a:cubicBezTo>
                    <a:pt x="11335" y="7211"/>
                    <a:pt x="10573" y="4830"/>
                    <a:pt x="11335" y="1306"/>
                  </a:cubicBezTo>
                  <a:cubicBezTo>
                    <a:pt x="5143" y="449"/>
                    <a:pt x="286" y="-2599"/>
                    <a:pt x="0" y="5211"/>
                  </a:cubicBezTo>
                  <a:cubicBezTo>
                    <a:pt x="3143" y="6354"/>
                    <a:pt x="10954" y="4068"/>
                    <a:pt x="10858" y="7592"/>
                  </a:cubicBezTo>
                  <a:cubicBezTo>
                    <a:pt x="9620" y="10259"/>
                    <a:pt x="2191" y="6830"/>
                    <a:pt x="1524" y="100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3" name="Freeform: Shape 3143">
              <a:extLst>
                <a:ext uri="{FF2B5EF4-FFF2-40B4-BE49-F238E27FC236}">
                  <a16:creationId xmlns:a16="http://schemas.microsoft.com/office/drawing/2014/main" id="{FEFD7AFA-9088-4599-9BD6-13BA8F69A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386" y="2731961"/>
              <a:ext cx="9525" cy="9525"/>
            </a:xfrm>
            <a:custGeom>
              <a:avLst/>
              <a:gdLst>
                <a:gd name="T0" fmla="*/ 10906125 w 9525"/>
                <a:gd name="T1" fmla="*/ 12287 h 9525"/>
                <a:gd name="T2" fmla="*/ 66246375 w 9525"/>
                <a:gd name="T3" fmla="*/ 8001 h 9525"/>
                <a:gd name="T4" fmla="*/ 18164175 w 9525"/>
                <a:gd name="T5" fmla="*/ 1333 h 9525"/>
                <a:gd name="T6" fmla="*/ 10906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5" y="12287"/>
                  </a:moveTo>
                  <a:cubicBezTo>
                    <a:pt x="3240" y="10953"/>
                    <a:pt x="2193" y="6572"/>
                    <a:pt x="6955" y="8001"/>
                  </a:cubicBezTo>
                  <a:cubicBezTo>
                    <a:pt x="8193" y="4476"/>
                    <a:pt x="4764" y="-3048"/>
                    <a:pt x="1907" y="1333"/>
                  </a:cubicBezTo>
                  <a:cubicBezTo>
                    <a:pt x="10860" y="3048"/>
                    <a:pt x="-4094" y="9620"/>
                    <a:pt x="114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4" name="Freeform: Shape 3144">
              <a:extLst>
                <a:ext uri="{FF2B5EF4-FFF2-40B4-BE49-F238E27FC236}">
                  <a16:creationId xmlns:a16="http://schemas.microsoft.com/office/drawing/2014/main" id="{1B5EDD13-1CF6-4A17-B248-63D800954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384" y="2733104"/>
              <a:ext cx="28575" cy="19050"/>
            </a:xfrm>
            <a:custGeom>
              <a:avLst/>
              <a:gdLst>
                <a:gd name="T0" fmla="*/ 20002 w 28575"/>
                <a:gd name="T1" fmla="*/ 0 h 19050"/>
                <a:gd name="T2" fmla="*/ 17621 w 28575"/>
                <a:gd name="T3" fmla="*/ 7715 h 19050"/>
                <a:gd name="T4" fmla="*/ 16287 w 28575"/>
                <a:gd name="T5" fmla="*/ 1333 h 19050"/>
                <a:gd name="T6" fmla="*/ 1142 w 28575"/>
                <a:gd name="T7" fmla="*/ 6477 h 19050"/>
                <a:gd name="T8" fmla="*/ 2000 w 28575"/>
                <a:gd name="T9" fmla="*/ 19145 h 19050"/>
                <a:gd name="T10" fmla="*/ 11429 w 28575"/>
                <a:gd name="T11" fmla="*/ 16669 h 19050"/>
                <a:gd name="T12" fmla="*/ 5809 w 28575"/>
                <a:gd name="T13" fmla="*/ 17907 h 19050"/>
                <a:gd name="T14" fmla="*/ 10096 w 28575"/>
                <a:gd name="T15" fmla="*/ 10287 h 19050"/>
                <a:gd name="T16" fmla="*/ 17144 w 28575"/>
                <a:gd name="T17" fmla="*/ 15526 h 19050"/>
                <a:gd name="T18" fmla="*/ 29146 w 28575"/>
                <a:gd name="T19" fmla="*/ 2191 h 19050"/>
                <a:gd name="T20" fmla="*/ 20002 w 28575"/>
                <a:gd name="T21" fmla="*/ 0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20002" y="0"/>
                  </a:moveTo>
                  <a:cubicBezTo>
                    <a:pt x="18763" y="2191"/>
                    <a:pt x="21526" y="8287"/>
                    <a:pt x="17621" y="7715"/>
                  </a:cubicBezTo>
                  <a:cubicBezTo>
                    <a:pt x="18001" y="5048"/>
                    <a:pt x="17525" y="2857"/>
                    <a:pt x="16287" y="1333"/>
                  </a:cubicBezTo>
                  <a:cubicBezTo>
                    <a:pt x="8381" y="2476"/>
                    <a:pt x="7905" y="8287"/>
                    <a:pt x="1142" y="6477"/>
                  </a:cubicBezTo>
                  <a:cubicBezTo>
                    <a:pt x="-667" y="14192"/>
                    <a:pt x="-287" y="13049"/>
                    <a:pt x="2000" y="19145"/>
                  </a:cubicBezTo>
                  <a:cubicBezTo>
                    <a:pt x="6476" y="19717"/>
                    <a:pt x="9620" y="18955"/>
                    <a:pt x="11429" y="16669"/>
                  </a:cubicBezTo>
                  <a:cubicBezTo>
                    <a:pt x="8858" y="16478"/>
                    <a:pt x="7333" y="17145"/>
                    <a:pt x="5809" y="17907"/>
                  </a:cubicBezTo>
                  <a:cubicBezTo>
                    <a:pt x="1714" y="16383"/>
                    <a:pt x="4762" y="8001"/>
                    <a:pt x="10096" y="10287"/>
                  </a:cubicBezTo>
                  <a:cubicBezTo>
                    <a:pt x="13811" y="11049"/>
                    <a:pt x="13334" y="14764"/>
                    <a:pt x="17144" y="15526"/>
                  </a:cubicBezTo>
                  <a:cubicBezTo>
                    <a:pt x="20573" y="10477"/>
                    <a:pt x="24383" y="5905"/>
                    <a:pt x="29146" y="2191"/>
                  </a:cubicBezTo>
                  <a:cubicBezTo>
                    <a:pt x="24764" y="2381"/>
                    <a:pt x="22002" y="1429"/>
                    <a:pt x="200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5" name="Freeform: Shape 3145">
              <a:extLst>
                <a:ext uri="{FF2B5EF4-FFF2-40B4-BE49-F238E27FC236}">
                  <a16:creationId xmlns:a16="http://schemas.microsoft.com/office/drawing/2014/main" id="{21D958D9-6743-4A08-B792-46D8E167D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012" y="4176046"/>
              <a:ext cx="19050" cy="28575"/>
            </a:xfrm>
            <a:custGeom>
              <a:avLst/>
              <a:gdLst>
                <a:gd name="T0" fmla="*/ 0 w 19050"/>
                <a:gd name="T1" fmla="*/ 13526 h 28575"/>
                <a:gd name="T2" fmla="*/ 23336 w 19050"/>
                <a:gd name="T3" fmla="*/ 23146 h 28575"/>
                <a:gd name="T4" fmla="*/ 17336 w 19050"/>
                <a:gd name="T5" fmla="*/ 29051 h 28575"/>
                <a:gd name="T6" fmla="*/ 26099 w 19050"/>
                <a:gd name="T7" fmla="*/ 10763 h 28575"/>
                <a:gd name="T8" fmla="*/ 13240 w 19050"/>
                <a:gd name="T9" fmla="*/ 9811 h 28575"/>
                <a:gd name="T10" fmla="*/ 15526 w 19050"/>
                <a:gd name="T11" fmla="*/ 3620 h 28575"/>
                <a:gd name="T12" fmla="*/ 8382 w 19050"/>
                <a:gd name="T13" fmla="*/ 0 h 28575"/>
                <a:gd name="T14" fmla="*/ 0 w 19050"/>
                <a:gd name="T15" fmla="*/ 13526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28575">
                  <a:moveTo>
                    <a:pt x="0" y="13526"/>
                  </a:moveTo>
                  <a:cubicBezTo>
                    <a:pt x="4191" y="18574"/>
                    <a:pt x="17050" y="24384"/>
                    <a:pt x="23336" y="23146"/>
                  </a:cubicBezTo>
                  <a:cubicBezTo>
                    <a:pt x="22384" y="26099"/>
                    <a:pt x="16097" y="23908"/>
                    <a:pt x="17336" y="29051"/>
                  </a:cubicBezTo>
                  <a:cubicBezTo>
                    <a:pt x="29051" y="27908"/>
                    <a:pt x="24956" y="20955"/>
                    <a:pt x="26099" y="10763"/>
                  </a:cubicBezTo>
                  <a:cubicBezTo>
                    <a:pt x="19431" y="9906"/>
                    <a:pt x="19241" y="8096"/>
                    <a:pt x="13240" y="9811"/>
                  </a:cubicBezTo>
                  <a:cubicBezTo>
                    <a:pt x="13240" y="7049"/>
                    <a:pt x="14002" y="4953"/>
                    <a:pt x="15526" y="3620"/>
                  </a:cubicBezTo>
                  <a:cubicBezTo>
                    <a:pt x="12859" y="2572"/>
                    <a:pt x="11049" y="953"/>
                    <a:pt x="8382" y="0"/>
                  </a:cubicBezTo>
                  <a:cubicBezTo>
                    <a:pt x="3905" y="6287"/>
                    <a:pt x="3429" y="6096"/>
                    <a:pt x="0" y="13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6" name="Freeform: Shape 3146">
              <a:extLst>
                <a:ext uri="{FF2B5EF4-FFF2-40B4-BE49-F238E27FC236}">
                  <a16:creationId xmlns:a16="http://schemas.microsoft.com/office/drawing/2014/main" id="{EC5AAF9A-5450-412C-AAAF-76D698FC7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420" y="1928336"/>
              <a:ext cx="9525" cy="9525"/>
            </a:xfrm>
            <a:custGeom>
              <a:avLst/>
              <a:gdLst>
                <a:gd name="T0" fmla="*/ 47110650 w 9525"/>
                <a:gd name="T1" fmla="*/ 15420975 h 9525"/>
                <a:gd name="T2" fmla="*/ 838200 w 9525"/>
                <a:gd name="T3" fmla="*/ 0 h 9525"/>
                <a:gd name="T4" fmla="*/ 9010650 w 9525"/>
                <a:gd name="T5" fmla="*/ 48082200 h 9525"/>
                <a:gd name="T6" fmla="*/ 47110650 w 9525"/>
                <a:gd name="T7" fmla="*/ 15420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46" y="1619"/>
                  </a:moveTo>
                  <a:cubicBezTo>
                    <a:pt x="2565" y="1715"/>
                    <a:pt x="2374" y="0"/>
                    <a:pt x="88" y="0"/>
                  </a:cubicBezTo>
                  <a:cubicBezTo>
                    <a:pt x="-388" y="2381"/>
                    <a:pt x="1231" y="2858"/>
                    <a:pt x="946" y="5048"/>
                  </a:cubicBezTo>
                  <a:cubicBezTo>
                    <a:pt x="4184" y="6096"/>
                    <a:pt x="3517" y="2667"/>
                    <a:pt x="4946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7" name="Freeform: Shape 3147">
              <a:extLst>
                <a:ext uri="{FF2B5EF4-FFF2-40B4-BE49-F238E27FC236}">
                  <a16:creationId xmlns:a16="http://schemas.microsoft.com/office/drawing/2014/main" id="{13D69EE8-B795-4FB7-8A7C-0E8175D4F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089" y="2082099"/>
              <a:ext cx="9525" cy="9525"/>
            </a:xfrm>
            <a:custGeom>
              <a:avLst/>
              <a:gdLst>
                <a:gd name="T0" fmla="*/ 43548300 w 9525"/>
                <a:gd name="T1" fmla="*/ 60502800 h 9525"/>
                <a:gd name="T2" fmla="*/ 0 w 9525"/>
                <a:gd name="T3" fmla="*/ 8791575 h 9525"/>
                <a:gd name="T4" fmla="*/ 43548300 w 9525"/>
                <a:gd name="T5" fmla="*/ 60502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352"/>
                  </a:moveTo>
                  <a:cubicBezTo>
                    <a:pt x="5905" y="2733"/>
                    <a:pt x="1905" y="-2030"/>
                    <a:pt x="0" y="923"/>
                  </a:cubicBezTo>
                  <a:cubicBezTo>
                    <a:pt x="2096" y="2256"/>
                    <a:pt x="1714" y="5685"/>
                    <a:pt x="4572" y="635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8" name="Freeform: Shape 3148">
              <a:extLst>
                <a:ext uri="{FF2B5EF4-FFF2-40B4-BE49-F238E27FC236}">
                  <a16:creationId xmlns:a16="http://schemas.microsoft.com/office/drawing/2014/main" id="{E511A77D-1980-47A0-B984-EDFFB288E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610" y="2934506"/>
              <a:ext cx="9525" cy="9525"/>
            </a:xfrm>
            <a:custGeom>
              <a:avLst/>
              <a:gdLst>
                <a:gd name="T0" fmla="*/ 5419725 w 9525"/>
                <a:gd name="T1" fmla="*/ 56730900 h 9525"/>
                <a:gd name="T2" fmla="*/ 57140475 w 9525"/>
                <a:gd name="T3" fmla="*/ 1390650 h 9525"/>
                <a:gd name="T4" fmla="*/ 5419725 w 9525"/>
                <a:gd name="T5" fmla="*/ 56730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69" y="5956"/>
                  </a:moveTo>
                  <a:cubicBezTo>
                    <a:pt x="2570" y="4242"/>
                    <a:pt x="4570" y="2527"/>
                    <a:pt x="5999" y="146"/>
                  </a:cubicBezTo>
                  <a:cubicBezTo>
                    <a:pt x="2189" y="-997"/>
                    <a:pt x="-1431" y="4909"/>
                    <a:pt x="569" y="595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099" name="Freeform: Shape 3149">
              <a:extLst>
                <a:ext uri="{FF2B5EF4-FFF2-40B4-BE49-F238E27FC236}">
                  <a16:creationId xmlns:a16="http://schemas.microsoft.com/office/drawing/2014/main" id="{727DDACE-FD04-4BC8-8FED-B930319D4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62" y="2971590"/>
              <a:ext cx="9525" cy="9525"/>
            </a:xfrm>
            <a:custGeom>
              <a:avLst/>
              <a:gdLst>
                <a:gd name="T0" fmla="*/ 21859875 w 9525"/>
                <a:gd name="T1" fmla="*/ 60064650 h 9525"/>
                <a:gd name="T2" fmla="*/ 38195250 w 9525"/>
                <a:gd name="T3" fmla="*/ 2000250 h 9525"/>
                <a:gd name="T4" fmla="*/ 21859875 w 9525"/>
                <a:gd name="T5" fmla="*/ 6006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95" y="6306"/>
                  </a:moveTo>
                  <a:cubicBezTo>
                    <a:pt x="1533" y="2687"/>
                    <a:pt x="4296" y="3258"/>
                    <a:pt x="4010" y="210"/>
                  </a:cubicBezTo>
                  <a:cubicBezTo>
                    <a:pt x="-467" y="-1314"/>
                    <a:pt x="-1419" y="5925"/>
                    <a:pt x="2295" y="63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0" name="Freeform: Shape 3150">
              <a:extLst>
                <a:ext uri="{FF2B5EF4-FFF2-40B4-BE49-F238E27FC236}">
                  <a16:creationId xmlns:a16="http://schemas.microsoft.com/office/drawing/2014/main" id="{99BAADE0-FABB-41A6-9D0E-5E8B8F8F7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901" y="2363629"/>
              <a:ext cx="9525" cy="19050"/>
            </a:xfrm>
            <a:custGeom>
              <a:avLst/>
              <a:gdLst>
                <a:gd name="T0" fmla="*/ 29937075 w 9525"/>
                <a:gd name="T1" fmla="*/ 22765 h 19050"/>
                <a:gd name="T2" fmla="*/ 0 w 9525"/>
                <a:gd name="T3" fmla="*/ 0 h 19050"/>
                <a:gd name="T4" fmla="*/ 29937075 w 9525"/>
                <a:gd name="T5" fmla="*/ 22765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43" y="22765"/>
                  </a:moveTo>
                  <a:cubicBezTo>
                    <a:pt x="3334" y="11620"/>
                    <a:pt x="5810" y="4858"/>
                    <a:pt x="0" y="0"/>
                  </a:cubicBezTo>
                  <a:cubicBezTo>
                    <a:pt x="1238" y="8763"/>
                    <a:pt x="-1429" y="15716"/>
                    <a:pt x="3143" y="227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1" name="Freeform: Shape 3151">
              <a:extLst>
                <a:ext uri="{FF2B5EF4-FFF2-40B4-BE49-F238E27FC236}">
                  <a16:creationId xmlns:a16="http://schemas.microsoft.com/office/drawing/2014/main" id="{6FFE2453-9E06-4E30-B7F5-59DA6215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4496" y="2728809"/>
              <a:ext cx="9525" cy="9525"/>
            </a:xfrm>
            <a:custGeom>
              <a:avLst/>
              <a:gdLst>
                <a:gd name="T0" fmla="*/ 10022 w 9525"/>
                <a:gd name="T1" fmla="*/ 6390 h 9525"/>
                <a:gd name="T2" fmla="*/ 8022 w 9525"/>
                <a:gd name="T3" fmla="*/ 9 h 9525"/>
                <a:gd name="T4" fmla="*/ 5069 w 9525"/>
                <a:gd name="T5" fmla="*/ 6009 h 9525"/>
                <a:gd name="T6" fmla="*/ 4117 w 9525"/>
                <a:gd name="T7" fmla="*/ 2199 h 9525"/>
                <a:gd name="T8" fmla="*/ 1736 w 9525"/>
                <a:gd name="T9" fmla="*/ 15725 h 9525"/>
                <a:gd name="T10" fmla="*/ 10022 w 9525"/>
                <a:gd name="T11" fmla="*/ 639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022" y="6390"/>
                  </a:moveTo>
                  <a:cubicBezTo>
                    <a:pt x="6498" y="6676"/>
                    <a:pt x="11546" y="-277"/>
                    <a:pt x="8022" y="9"/>
                  </a:cubicBezTo>
                  <a:cubicBezTo>
                    <a:pt x="5831" y="580"/>
                    <a:pt x="7641" y="5914"/>
                    <a:pt x="5069" y="6009"/>
                  </a:cubicBezTo>
                  <a:cubicBezTo>
                    <a:pt x="4974" y="4581"/>
                    <a:pt x="5545" y="2485"/>
                    <a:pt x="4117" y="2199"/>
                  </a:cubicBezTo>
                  <a:cubicBezTo>
                    <a:pt x="6117" y="7533"/>
                    <a:pt x="-3884" y="10772"/>
                    <a:pt x="1736" y="15725"/>
                  </a:cubicBezTo>
                  <a:cubicBezTo>
                    <a:pt x="2878" y="10677"/>
                    <a:pt x="7832" y="10105"/>
                    <a:pt x="10022" y="63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2" name="Freeform: Shape 3152">
              <a:extLst>
                <a:ext uri="{FF2B5EF4-FFF2-40B4-BE49-F238E27FC236}">
                  <a16:creationId xmlns:a16="http://schemas.microsoft.com/office/drawing/2014/main" id="{70E0222E-E11A-4D2A-97A5-40251B9DF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4" y="217636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3548300 w 9525"/>
                <a:gd name="T3" fmla="*/ 508063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1" y="2953"/>
                    <a:pt x="381" y="5905"/>
                    <a:pt x="4572" y="5334"/>
                  </a:cubicBezTo>
                  <a:cubicBezTo>
                    <a:pt x="4667" y="2191"/>
                    <a:pt x="3143" y="38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3" name="Freeform: Shape 3153">
              <a:extLst>
                <a:ext uri="{FF2B5EF4-FFF2-40B4-BE49-F238E27FC236}">
                  <a16:creationId xmlns:a16="http://schemas.microsoft.com/office/drawing/2014/main" id="{5ADE9FA5-5D28-4232-9137-31ED75551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0412" y="2181034"/>
              <a:ext cx="9525" cy="9525"/>
            </a:xfrm>
            <a:custGeom>
              <a:avLst/>
              <a:gdLst>
                <a:gd name="T0" fmla="*/ 30099000 w 9525"/>
                <a:gd name="T1" fmla="*/ 10097 h 9525"/>
                <a:gd name="T2" fmla="*/ 59131200 w 9525"/>
                <a:gd name="T3" fmla="*/ 4096 h 9525"/>
                <a:gd name="T4" fmla="*/ 14678025 w 9525"/>
                <a:gd name="T5" fmla="*/ 0 h 9525"/>
                <a:gd name="T6" fmla="*/ 30099000 w 9525"/>
                <a:gd name="T7" fmla="*/ 1009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0" y="10097"/>
                  </a:moveTo>
                  <a:cubicBezTo>
                    <a:pt x="1731" y="5239"/>
                    <a:pt x="6779" y="8001"/>
                    <a:pt x="6208" y="4096"/>
                  </a:cubicBezTo>
                  <a:cubicBezTo>
                    <a:pt x="5255" y="2191"/>
                    <a:pt x="4684" y="0"/>
                    <a:pt x="1541" y="0"/>
                  </a:cubicBezTo>
                  <a:cubicBezTo>
                    <a:pt x="-2174" y="3429"/>
                    <a:pt x="1826" y="7429"/>
                    <a:pt x="3160" y="1009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4" name="Freeform: Shape 3154">
              <a:extLst>
                <a:ext uri="{FF2B5EF4-FFF2-40B4-BE49-F238E27FC236}">
                  <a16:creationId xmlns:a16="http://schemas.microsoft.com/office/drawing/2014/main" id="{6FBA6CD6-009B-414D-BECE-CE584385E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6" y="2900366"/>
              <a:ext cx="9525" cy="9525"/>
            </a:xfrm>
            <a:custGeom>
              <a:avLst/>
              <a:gdLst>
                <a:gd name="T0" fmla="*/ 38004750 w 9525"/>
                <a:gd name="T1" fmla="*/ 1781175 h 9525"/>
                <a:gd name="T2" fmla="*/ 9877425 w 9525"/>
                <a:gd name="T3" fmla="*/ 58940700 h 9525"/>
                <a:gd name="T4" fmla="*/ 38004750 w 9525"/>
                <a:gd name="T5" fmla="*/ 1781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90" y="187"/>
                  </a:moveTo>
                  <a:cubicBezTo>
                    <a:pt x="-296" y="-1051"/>
                    <a:pt x="-868" y="4188"/>
                    <a:pt x="1037" y="6188"/>
                  </a:cubicBezTo>
                  <a:cubicBezTo>
                    <a:pt x="5133" y="7807"/>
                    <a:pt x="3323" y="2568"/>
                    <a:pt x="3990" y="18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5" name="Freeform: Shape 3155">
              <a:extLst>
                <a:ext uri="{FF2B5EF4-FFF2-40B4-BE49-F238E27FC236}">
                  <a16:creationId xmlns:a16="http://schemas.microsoft.com/office/drawing/2014/main" id="{6A97D4A0-F7D3-492E-8146-6360827BD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861" y="2192670"/>
              <a:ext cx="9525" cy="9525"/>
            </a:xfrm>
            <a:custGeom>
              <a:avLst/>
              <a:gdLst>
                <a:gd name="T0" fmla="*/ 75304650 w 9525"/>
                <a:gd name="T1" fmla="*/ 1666875 h 9525"/>
                <a:gd name="T2" fmla="*/ 0 w 9525"/>
                <a:gd name="T3" fmla="*/ 43405425 h 9525"/>
                <a:gd name="T4" fmla="*/ 75304650 w 9525"/>
                <a:gd name="T5" fmla="*/ 1666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75"/>
                  </a:moveTo>
                  <a:cubicBezTo>
                    <a:pt x="3238" y="-777"/>
                    <a:pt x="2000" y="2366"/>
                    <a:pt x="0" y="4557"/>
                  </a:cubicBezTo>
                  <a:cubicBezTo>
                    <a:pt x="4667" y="5414"/>
                    <a:pt x="5905" y="2366"/>
                    <a:pt x="7906" y="17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6" name="Freeform: Shape 3156">
              <a:extLst>
                <a:ext uri="{FF2B5EF4-FFF2-40B4-BE49-F238E27FC236}">
                  <a16:creationId xmlns:a16="http://schemas.microsoft.com/office/drawing/2014/main" id="{BBC7B3B6-8F2F-4835-867C-DFD43AFB0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091" y="2195218"/>
              <a:ext cx="9525" cy="9525"/>
            </a:xfrm>
            <a:custGeom>
              <a:avLst/>
              <a:gdLst>
                <a:gd name="T0" fmla="*/ 41814750 w 9525"/>
                <a:gd name="T1" fmla="*/ 1343 h 9525"/>
                <a:gd name="T2" fmla="*/ 30927675 w 9525"/>
                <a:gd name="T3" fmla="*/ 9 h 9525"/>
                <a:gd name="T4" fmla="*/ 29108400 w 9525"/>
                <a:gd name="T5" fmla="*/ 2486 h 9525"/>
                <a:gd name="T6" fmla="*/ 13687425 w 9525"/>
                <a:gd name="T7" fmla="*/ 7343 h 9525"/>
                <a:gd name="T8" fmla="*/ 71751825 w 9525"/>
                <a:gd name="T9" fmla="*/ 9153 h 9525"/>
                <a:gd name="T10" fmla="*/ 88077675 w 9525"/>
                <a:gd name="T11" fmla="*/ 3057 h 9525"/>
                <a:gd name="T12" fmla="*/ 41814750 w 9525"/>
                <a:gd name="T13" fmla="*/ 13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390" y="1343"/>
                  </a:moveTo>
                  <a:cubicBezTo>
                    <a:pt x="4390" y="581"/>
                    <a:pt x="4294" y="-86"/>
                    <a:pt x="3247" y="9"/>
                  </a:cubicBezTo>
                  <a:cubicBezTo>
                    <a:pt x="3151" y="771"/>
                    <a:pt x="3151" y="1628"/>
                    <a:pt x="3056" y="2486"/>
                  </a:cubicBezTo>
                  <a:cubicBezTo>
                    <a:pt x="2294" y="3248"/>
                    <a:pt x="-2278" y="5819"/>
                    <a:pt x="1437" y="7343"/>
                  </a:cubicBezTo>
                  <a:cubicBezTo>
                    <a:pt x="2104" y="3914"/>
                    <a:pt x="4676" y="14392"/>
                    <a:pt x="7533" y="9153"/>
                  </a:cubicBezTo>
                  <a:cubicBezTo>
                    <a:pt x="4199" y="7724"/>
                    <a:pt x="9152" y="4867"/>
                    <a:pt x="9247" y="3057"/>
                  </a:cubicBezTo>
                  <a:cubicBezTo>
                    <a:pt x="7438" y="2581"/>
                    <a:pt x="4676" y="3057"/>
                    <a:pt x="4390" y="13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7" name="Freeform: Shape 3157">
              <a:extLst>
                <a:ext uri="{FF2B5EF4-FFF2-40B4-BE49-F238E27FC236}">
                  <a16:creationId xmlns:a16="http://schemas.microsoft.com/office/drawing/2014/main" id="{23A73F86-50B5-4C38-B246-4E1EDCB60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540" y="2146268"/>
              <a:ext cx="9525" cy="9525"/>
            </a:xfrm>
            <a:custGeom>
              <a:avLst/>
              <a:gdLst>
                <a:gd name="T0" fmla="*/ 10782300 w 9525"/>
                <a:gd name="T1" fmla="*/ 14383 h 9525"/>
                <a:gd name="T2" fmla="*/ 81553050 w 9525"/>
                <a:gd name="T3" fmla="*/ 0 h 9525"/>
                <a:gd name="T4" fmla="*/ 10782300 w 9525"/>
                <a:gd name="T5" fmla="*/ 14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32" y="14383"/>
                  </a:moveTo>
                  <a:cubicBezTo>
                    <a:pt x="5037" y="12097"/>
                    <a:pt x="9990" y="3905"/>
                    <a:pt x="8562" y="0"/>
                  </a:cubicBezTo>
                  <a:cubicBezTo>
                    <a:pt x="5513" y="5524"/>
                    <a:pt x="-3059" y="8572"/>
                    <a:pt x="1132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8" name="Freeform: Shape 3158">
              <a:extLst>
                <a:ext uri="{FF2B5EF4-FFF2-40B4-BE49-F238E27FC236}">
                  <a16:creationId xmlns:a16="http://schemas.microsoft.com/office/drawing/2014/main" id="{EABB0159-DFFA-4DCC-850F-25A23D40F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6995" y="3056382"/>
              <a:ext cx="9525" cy="9525"/>
            </a:xfrm>
            <a:custGeom>
              <a:avLst/>
              <a:gdLst>
                <a:gd name="T0" fmla="*/ 19050 w 9525"/>
                <a:gd name="T1" fmla="*/ 32661225 h 9525"/>
                <a:gd name="T2" fmla="*/ 21793200 w 9525"/>
                <a:gd name="T3" fmla="*/ 58064400 h 9525"/>
                <a:gd name="T4" fmla="*/ 45377100 w 9525"/>
                <a:gd name="T5" fmla="*/ 59874150 h 9525"/>
                <a:gd name="T6" fmla="*/ 38119050 w 9525"/>
                <a:gd name="T7" fmla="*/ 0 h 9525"/>
                <a:gd name="T8" fmla="*/ 19050 w 9525"/>
                <a:gd name="T9" fmla="*/ 326612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" y="3429"/>
                  </a:moveTo>
                  <a:cubicBezTo>
                    <a:pt x="1621" y="3524"/>
                    <a:pt x="954" y="5715"/>
                    <a:pt x="2288" y="6096"/>
                  </a:cubicBezTo>
                  <a:cubicBezTo>
                    <a:pt x="2669" y="4667"/>
                    <a:pt x="3716" y="5429"/>
                    <a:pt x="4764" y="6286"/>
                  </a:cubicBezTo>
                  <a:cubicBezTo>
                    <a:pt x="4193" y="4477"/>
                    <a:pt x="6764" y="0"/>
                    <a:pt x="4002" y="0"/>
                  </a:cubicBezTo>
                  <a:cubicBezTo>
                    <a:pt x="3716" y="2381"/>
                    <a:pt x="-94" y="572"/>
                    <a:pt x="2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09" name="Freeform: Shape 3159">
              <a:extLst>
                <a:ext uri="{FF2B5EF4-FFF2-40B4-BE49-F238E27FC236}">
                  <a16:creationId xmlns:a16="http://schemas.microsoft.com/office/drawing/2014/main" id="{02D3EEEA-584D-46B9-915C-9FF30221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254" y="2136837"/>
              <a:ext cx="9525" cy="9525"/>
            </a:xfrm>
            <a:custGeom>
              <a:avLst/>
              <a:gdLst>
                <a:gd name="T0" fmla="*/ 371475 w 9525"/>
                <a:gd name="T1" fmla="*/ 19050 h 9525"/>
                <a:gd name="T2" fmla="*/ 31213425 w 9525"/>
                <a:gd name="T3" fmla="*/ 61712475 h 9525"/>
                <a:gd name="T4" fmla="*/ 371475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" y="2"/>
                  </a:moveTo>
                  <a:cubicBezTo>
                    <a:pt x="-57" y="3145"/>
                    <a:pt x="-247" y="6383"/>
                    <a:pt x="3277" y="6479"/>
                  </a:cubicBezTo>
                  <a:cubicBezTo>
                    <a:pt x="2324" y="4288"/>
                    <a:pt x="3848" y="-94"/>
                    <a:pt x="39" y="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0" name="Freeform: Shape 3160">
              <a:extLst>
                <a:ext uri="{FF2B5EF4-FFF2-40B4-BE49-F238E27FC236}">
                  <a16:creationId xmlns:a16="http://schemas.microsoft.com/office/drawing/2014/main" id="{61429A94-98CD-478C-98B0-0D5BC427F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186" y="3348219"/>
              <a:ext cx="9525" cy="9525"/>
            </a:xfrm>
            <a:custGeom>
              <a:avLst/>
              <a:gdLst>
                <a:gd name="T0" fmla="*/ 14516100 w 9525"/>
                <a:gd name="T1" fmla="*/ 85725 h 9525"/>
                <a:gd name="T2" fmla="*/ 0 w 9525"/>
                <a:gd name="T3" fmla="*/ 34556700 h 9525"/>
                <a:gd name="T4" fmla="*/ 46272450 w 9525"/>
                <a:gd name="T5" fmla="*/ 50892075 h 9525"/>
                <a:gd name="T6" fmla="*/ 14516100 w 9525"/>
                <a:gd name="T7" fmla="*/ 8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9"/>
                  </a:moveTo>
                  <a:cubicBezTo>
                    <a:pt x="1429" y="1723"/>
                    <a:pt x="667" y="2676"/>
                    <a:pt x="0" y="3628"/>
                  </a:cubicBezTo>
                  <a:cubicBezTo>
                    <a:pt x="2381" y="3533"/>
                    <a:pt x="2667" y="5248"/>
                    <a:pt x="4858" y="5343"/>
                  </a:cubicBezTo>
                  <a:cubicBezTo>
                    <a:pt x="4477" y="2771"/>
                    <a:pt x="4763" y="-182"/>
                    <a:pt x="1524" y="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1" name="Freeform: Shape 3161">
              <a:extLst>
                <a:ext uri="{FF2B5EF4-FFF2-40B4-BE49-F238E27FC236}">
                  <a16:creationId xmlns:a16="http://schemas.microsoft.com/office/drawing/2014/main" id="{EE23CC4B-DE31-459D-B273-1C6181A9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579" y="2177415"/>
              <a:ext cx="9525" cy="9525"/>
            </a:xfrm>
            <a:custGeom>
              <a:avLst/>
              <a:gdLst>
                <a:gd name="T0" fmla="*/ 0 w 9525"/>
                <a:gd name="T1" fmla="*/ 80743425 h 9525"/>
                <a:gd name="T2" fmla="*/ 29937075 w 9525"/>
                <a:gd name="T3" fmla="*/ 0 h 9525"/>
                <a:gd name="T4" fmla="*/ 0 w 9525"/>
                <a:gd name="T5" fmla="*/ 807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3334" y="9144"/>
                    <a:pt x="5620" y="1715"/>
                    <a:pt x="3143" y="0"/>
                  </a:cubicBezTo>
                  <a:cubicBezTo>
                    <a:pt x="2762" y="3429"/>
                    <a:pt x="572" y="4953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2" name="Freeform: Shape 3162">
              <a:extLst>
                <a:ext uri="{FF2B5EF4-FFF2-40B4-BE49-F238E27FC236}">
                  <a16:creationId xmlns:a16="http://schemas.microsoft.com/office/drawing/2014/main" id="{E5C77FB8-D97B-4920-A67A-B9BEA3669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508" y="2183986"/>
              <a:ext cx="9525" cy="9525"/>
            </a:xfrm>
            <a:custGeom>
              <a:avLst/>
              <a:gdLst>
                <a:gd name="T0" fmla="*/ 26536650 w 9525"/>
                <a:gd name="T1" fmla="*/ 9525 h 9525"/>
                <a:gd name="T2" fmla="*/ 10210800 w 9525"/>
                <a:gd name="T3" fmla="*/ 58073925 h 9525"/>
                <a:gd name="T4" fmla="*/ 2653665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86" y="1"/>
                  </a:moveTo>
                  <a:cubicBezTo>
                    <a:pt x="2691" y="3525"/>
                    <a:pt x="-2072" y="2477"/>
                    <a:pt x="1072" y="6097"/>
                  </a:cubicBezTo>
                  <a:cubicBezTo>
                    <a:pt x="4596" y="8288"/>
                    <a:pt x="4786" y="-94"/>
                    <a:pt x="2786" y="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3" name="Freeform: Shape 3163">
              <a:extLst>
                <a:ext uri="{FF2B5EF4-FFF2-40B4-BE49-F238E27FC236}">
                  <a16:creationId xmlns:a16="http://schemas.microsoft.com/office/drawing/2014/main" id="{40097F50-DE4D-4520-AD28-869679DFE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820" y="3431000"/>
              <a:ext cx="9525" cy="9525"/>
            </a:xfrm>
            <a:custGeom>
              <a:avLst/>
              <a:gdLst>
                <a:gd name="T0" fmla="*/ 21183600 w 9525"/>
                <a:gd name="T1" fmla="*/ 82562700 h 9525"/>
                <a:gd name="T2" fmla="*/ 27536775 w 9525"/>
                <a:gd name="T3" fmla="*/ 0 h 9525"/>
                <a:gd name="T4" fmla="*/ 2118360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4" y="8668"/>
                  </a:moveTo>
                  <a:cubicBezTo>
                    <a:pt x="3558" y="6001"/>
                    <a:pt x="3938" y="2095"/>
                    <a:pt x="2891" y="0"/>
                  </a:cubicBezTo>
                  <a:cubicBezTo>
                    <a:pt x="1462" y="2095"/>
                    <a:pt x="-2443" y="7144"/>
                    <a:pt x="2224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4" name="Freeform: Shape 3164">
              <a:extLst>
                <a:ext uri="{FF2B5EF4-FFF2-40B4-BE49-F238E27FC236}">
                  <a16:creationId xmlns:a16="http://schemas.microsoft.com/office/drawing/2014/main" id="{2537E0B1-2DB3-4C7B-AC5F-6C5931A8A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413" y="2942368"/>
              <a:ext cx="9525" cy="9525"/>
            </a:xfrm>
            <a:custGeom>
              <a:avLst/>
              <a:gdLst>
                <a:gd name="T0" fmla="*/ 39614475 w 9525"/>
                <a:gd name="T1" fmla="*/ 1809750 h 9525"/>
                <a:gd name="T2" fmla="*/ 16030575 w 9525"/>
                <a:gd name="T3" fmla="*/ 0 h 9525"/>
                <a:gd name="T4" fmla="*/ 609600 w 9525"/>
                <a:gd name="T5" fmla="*/ 46272450 h 9525"/>
                <a:gd name="T6" fmla="*/ 39614475 w 9525"/>
                <a:gd name="T7" fmla="*/ 1809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59" y="190"/>
                  </a:moveTo>
                  <a:cubicBezTo>
                    <a:pt x="3779" y="1619"/>
                    <a:pt x="2731" y="857"/>
                    <a:pt x="1683" y="0"/>
                  </a:cubicBezTo>
                  <a:cubicBezTo>
                    <a:pt x="1112" y="1619"/>
                    <a:pt x="-317" y="2191"/>
                    <a:pt x="64" y="4858"/>
                  </a:cubicBezTo>
                  <a:cubicBezTo>
                    <a:pt x="2159" y="4858"/>
                    <a:pt x="7112" y="1619"/>
                    <a:pt x="4159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5" name="Freeform: Shape 3165">
              <a:extLst>
                <a:ext uri="{FF2B5EF4-FFF2-40B4-BE49-F238E27FC236}">
                  <a16:creationId xmlns:a16="http://schemas.microsoft.com/office/drawing/2014/main" id="{8146F30A-9D0A-4B7C-AF21-BDAB606F4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7780" y="2219097"/>
              <a:ext cx="9525" cy="9525"/>
            </a:xfrm>
            <a:custGeom>
              <a:avLst/>
              <a:gdLst>
                <a:gd name="T0" fmla="*/ 62503050 w 9525"/>
                <a:gd name="T1" fmla="*/ 10325 h 9525"/>
                <a:gd name="T2" fmla="*/ 57969150 w 9525"/>
                <a:gd name="T3" fmla="*/ 228 h 9525"/>
                <a:gd name="T4" fmla="*/ 35280600 w 9525"/>
                <a:gd name="T5" fmla="*/ 13849 h 9525"/>
                <a:gd name="T6" fmla="*/ 28936950 w 9525"/>
                <a:gd name="T7" fmla="*/ 6324 h 9525"/>
                <a:gd name="T8" fmla="*/ 62503050 w 9525"/>
                <a:gd name="T9" fmla="*/ 10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562" y="10325"/>
                  </a:moveTo>
                  <a:cubicBezTo>
                    <a:pt x="7229" y="4991"/>
                    <a:pt x="2847" y="4895"/>
                    <a:pt x="6086" y="228"/>
                  </a:cubicBezTo>
                  <a:cubicBezTo>
                    <a:pt x="-3058" y="-1867"/>
                    <a:pt x="-201" y="11087"/>
                    <a:pt x="3704" y="13849"/>
                  </a:cubicBezTo>
                  <a:cubicBezTo>
                    <a:pt x="6086" y="9848"/>
                    <a:pt x="-1153" y="8134"/>
                    <a:pt x="3038" y="6324"/>
                  </a:cubicBezTo>
                  <a:cubicBezTo>
                    <a:pt x="6181" y="6038"/>
                    <a:pt x="1990" y="11849"/>
                    <a:pt x="6562" y="103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6" name="Freeform: Shape 3166">
              <a:extLst>
                <a:ext uri="{FF2B5EF4-FFF2-40B4-BE49-F238E27FC236}">
                  <a16:creationId xmlns:a16="http://schemas.microsoft.com/office/drawing/2014/main" id="{E7390381-B5B1-48A8-B061-FF0A57EB9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464" y="2205990"/>
              <a:ext cx="9525" cy="9525"/>
            </a:xfrm>
            <a:custGeom>
              <a:avLst/>
              <a:gdLst>
                <a:gd name="T0" fmla="*/ 31061025 w 9525"/>
                <a:gd name="T1" fmla="*/ 60788550 h 9525"/>
                <a:gd name="T2" fmla="*/ 12001500 w 9525"/>
                <a:gd name="T3" fmla="*/ 0 h 9525"/>
                <a:gd name="T4" fmla="*/ 310610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61" y="6382"/>
                  </a:moveTo>
                  <a:cubicBezTo>
                    <a:pt x="3737" y="3334"/>
                    <a:pt x="4023" y="381"/>
                    <a:pt x="1260" y="0"/>
                  </a:cubicBezTo>
                  <a:cubicBezTo>
                    <a:pt x="-1502" y="2286"/>
                    <a:pt x="784" y="5334"/>
                    <a:pt x="3261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7" name="Freeform: Shape 3167">
              <a:extLst>
                <a:ext uri="{FF2B5EF4-FFF2-40B4-BE49-F238E27FC236}">
                  <a16:creationId xmlns:a16="http://schemas.microsoft.com/office/drawing/2014/main" id="{02F9A674-5C48-43C8-B121-EA3C1C5C7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423" y="3255836"/>
              <a:ext cx="9525" cy="9525"/>
            </a:xfrm>
            <a:custGeom>
              <a:avLst/>
              <a:gdLst>
                <a:gd name="T0" fmla="*/ 9582150 w 9525"/>
                <a:gd name="T1" fmla="*/ 0 h 9525"/>
                <a:gd name="T2" fmla="*/ 28632150 w 9525"/>
                <a:gd name="T3" fmla="*/ 60788550 h 9525"/>
                <a:gd name="T4" fmla="*/ 9582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06" y="0"/>
                  </a:moveTo>
                  <a:cubicBezTo>
                    <a:pt x="53" y="2857"/>
                    <a:pt x="-1375" y="5620"/>
                    <a:pt x="3006" y="6382"/>
                  </a:cubicBezTo>
                  <a:cubicBezTo>
                    <a:pt x="3483" y="3334"/>
                    <a:pt x="3768" y="381"/>
                    <a:pt x="10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8" name="Freeform: Shape 3168">
              <a:extLst>
                <a:ext uri="{FF2B5EF4-FFF2-40B4-BE49-F238E27FC236}">
                  <a16:creationId xmlns:a16="http://schemas.microsoft.com/office/drawing/2014/main" id="{91AA6F1A-2B47-4C89-A203-782F6EFB8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0249" y="2228374"/>
              <a:ext cx="9525" cy="9525"/>
            </a:xfrm>
            <a:custGeom>
              <a:avLst/>
              <a:gdLst>
                <a:gd name="T0" fmla="*/ 0 w 9525"/>
                <a:gd name="T1" fmla="*/ 58064400 h 9525"/>
                <a:gd name="T2" fmla="*/ 6001 w 9525"/>
                <a:gd name="T3" fmla="*/ 86191725 h 9525"/>
                <a:gd name="T4" fmla="*/ 11525 w 9525"/>
                <a:gd name="T5" fmla="*/ 19050000 h 9525"/>
                <a:gd name="T6" fmla="*/ 2953 w 9525"/>
                <a:gd name="T7" fmla="*/ 0 h 9525"/>
                <a:gd name="T8" fmla="*/ 0 w 9525"/>
                <a:gd name="T9" fmla="*/ 5806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3905" y="5429"/>
                    <a:pt x="2096" y="9716"/>
                    <a:pt x="6001" y="9049"/>
                  </a:cubicBezTo>
                  <a:cubicBezTo>
                    <a:pt x="4763" y="3143"/>
                    <a:pt x="9239" y="3715"/>
                    <a:pt x="11525" y="2000"/>
                  </a:cubicBezTo>
                  <a:cubicBezTo>
                    <a:pt x="10096" y="191"/>
                    <a:pt x="6191" y="381"/>
                    <a:pt x="2953" y="0"/>
                  </a:cubicBezTo>
                  <a:cubicBezTo>
                    <a:pt x="5048" y="4953"/>
                    <a:pt x="1524" y="2667"/>
                    <a:pt x="0" y="6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19" name="Freeform: Shape 3169">
              <a:extLst>
                <a:ext uri="{FF2B5EF4-FFF2-40B4-BE49-F238E27FC236}">
                  <a16:creationId xmlns:a16="http://schemas.microsoft.com/office/drawing/2014/main" id="{469A0B60-E497-4B6B-908B-66C9B46AD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42" y="2193798"/>
              <a:ext cx="9525" cy="9525"/>
            </a:xfrm>
            <a:custGeom>
              <a:avLst/>
              <a:gdLst>
                <a:gd name="T0" fmla="*/ 15859125 w 9525"/>
                <a:gd name="T1" fmla="*/ 11049 h 9525"/>
                <a:gd name="T2" fmla="*/ 36728400 w 9525"/>
                <a:gd name="T3" fmla="*/ 0 h 9525"/>
                <a:gd name="T4" fmla="*/ 15859125 w 9525"/>
                <a:gd name="T5" fmla="*/ 110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5" y="11049"/>
                  </a:moveTo>
                  <a:cubicBezTo>
                    <a:pt x="427" y="6191"/>
                    <a:pt x="9095" y="952"/>
                    <a:pt x="3856" y="0"/>
                  </a:cubicBezTo>
                  <a:cubicBezTo>
                    <a:pt x="2332" y="3620"/>
                    <a:pt x="-2526" y="8287"/>
                    <a:pt x="1665" y="11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0" name="Freeform: Shape 3170">
              <a:extLst>
                <a:ext uri="{FF2B5EF4-FFF2-40B4-BE49-F238E27FC236}">
                  <a16:creationId xmlns:a16="http://schemas.microsoft.com/office/drawing/2014/main" id="{A36B38CF-E69B-47CD-9BEE-15FB6826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6309" y="3278886"/>
              <a:ext cx="9525" cy="9525"/>
            </a:xfrm>
            <a:custGeom>
              <a:avLst/>
              <a:gdLst>
                <a:gd name="T0" fmla="*/ 37433250 w 9525"/>
                <a:gd name="T1" fmla="*/ 48987075 h 9525"/>
                <a:gd name="T2" fmla="*/ 17478375 w 9525"/>
                <a:gd name="T3" fmla="*/ 0 h 9525"/>
                <a:gd name="T4" fmla="*/ 12944475 w 9525"/>
                <a:gd name="T5" fmla="*/ 59874150 h 9525"/>
                <a:gd name="T6" fmla="*/ 37433250 w 9525"/>
                <a:gd name="T7" fmla="*/ 4898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30" y="5143"/>
                  </a:moveTo>
                  <a:cubicBezTo>
                    <a:pt x="3930" y="2762"/>
                    <a:pt x="3454" y="952"/>
                    <a:pt x="1835" y="0"/>
                  </a:cubicBezTo>
                  <a:cubicBezTo>
                    <a:pt x="1073" y="667"/>
                    <a:pt x="-1594" y="5620"/>
                    <a:pt x="1359" y="6286"/>
                  </a:cubicBezTo>
                  <a:cubicBezTo>
                    <a:pt x="1644" y="5239"/>
                    <a:pt x="2502" y="4763"/>
                    <a:pt x="3930" y="5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1" name="Freeform: Shape 3171">
              <a:extLst>
                <a:ext uri="{FF2B5EF4-FFF2-40B4-BE49-F238E27FC236}">
                  <a16:creationId xmlns:a16="http://schemas.microsoft.com/office/drawing/2014/main" id="{86D8DA86-FAE7-43AA-802F-E64AB1AF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719" y="2317709"/>
              <a:ext cx="9525" cy="9525"/>
            </a:xfrm>
            <a:custGeom>
              <a:avLst/>
              <a:gdLst>
                <a:gd name="T0" fmla="*/ 47625 w 9525"/>
                <a:gd name="T1" fmla="*/ 990600 h 9525"/>
                <a:gd name="T2" fmla="*/ 58112025 w 9525"/>
                <a:gd name="T3" fmla="*/ 17325975 h 9525"/>
                <a:gd name="T4" fmla="*/ 47625 w 9525"/>
                <a:gd name="T5" fmla="*/ 99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" y="104"/>
                  </a:moveTo>
                  <a:cubicBezTo>
                    <a:pt x="-185" y="4962"/>
                    <a:pt x="4673" y="4676"/>
                    <a:pt x="6101" y="1819"/>
                  </a:cubicBezTo>
                  <a:cubicBezTo>
                    <a:pt x="3053" y="2200"/>
                    <a:pt x="3625" y="-562"/>
                    <a:pt x="5" y="10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2" name="Freeform: Shape 3172">
              <a:extLst>
                <a:ext uri="{FF2B5EF4-FFF2-40B4-BE49-F238E27FC236}">
                  <a16:creationId xmlns:a16="http://schemas.microsoft.com/office/drawing/2014/main" id="{99259246-E221-48FC-99A5-D890CCEC2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8821" y="2254758"/>
              <a:ext cx="9525" cy="9525"/>
            </a:xfrm>
            <a:custGeom>
              <a:avLst/>
              <a:gdLst>
                <a:gd name="T0" fmla="*/ 4763 w 9525"/>
                <a:gd name="T1" fmla="*/ 0 h 9525"/>
                <a:gd name="T2" fmla="*/ 0 w 9525"/>
                <a:gd name="T3" fmla="*/ 12097 h 9525"/>
                <a:gd name="T4" fmla="*/ 7048 w 9525"/>
                <a:gd name="T5" fmla="*/ 17717 h 9525"/>
                <a:gd name="T6" fmla="*/ 8668 w 9525"/>
                <a:gd name="T7" fmla="*/ 12859 h 9525"/>
                <a:gd name="T8" fmla="*/ 10001 w 9525"/>
                <a:gd name="T9" fmla="*/ 11716 h 9525"/>
                <a:gd name="T10" fmla="*/ 4001 w 9525"/>
                <a:gd name="T11" fmla="*/ 8668 h 9525"/>
                <a:gd name="T12" fmla="*/ 7715 w 9525"/>
                <a:gd name="T13" fmla="*/ 8953 h 9525"/>
                <a:gd name="T14" fmla="*/ 4763 w 952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763" y="0"/>
                  </a:moveTo>
                  <a:cubicBezTo>
                    <a:pt x="4572" y="5715"/>
                    <a:pt x="2000" y="8477"/>
                    <a:pt x="0" y="12097"/>
                  </a:cubicBezTo>
                  <a:cubicBezTo>
                    <a:pt x="4858" y="12859"/>
                    <a:pt x="3905" y="14002"/>
                    <a:pt x="7048" y="17717"/>
                  </a:cubicBezTo>
                  <a:cubicBezTo>
                    <a:pt x="7429" y="15811"/>
                    <a:pt x="6953" y="13049"/>
                    <a:pt x="8668" y="12859"/>
                  </a:cubicBezTo>
                  <a:cubicBezTo>
                    <a:pt x="8668" y="14192"/>
                    <a:pt x="10192" y="14002"/>
                    <a:pt x="10001" y="11716"/>
                  </a:cubicBezTo>
                  <a:cubicBezTo>
                    <a:pt x="6953" y="11620"/>
                    <a:pt x="4001" y="11430"/>
                    <a:pt x="4001" y="8668"/>
                  </a:cubicBezTo>
                  <a:cubicBezTo>
                    <a:pt x="5239" y="8763"/>
                    <a:pt x="6477" y="8858"/>
                    <a:pt x="7715" y="8953"/>
                  </a:cubicBezTo>
                  <a:cubicBezTo>
                    <a:pt x="8096" y="4763"/>
                    <a:pt x="6572" y="2286"/>
                    <a:pt x="4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3" name="Freeform: Shape 3173">
              <a:extLst>
                <a:ext uri="{FF2B5EF4-FFF2-40B4-BE49-F238E27FC236}">
                  <a16:creationId xmlns:a16="http://schemas.microsoft.com/office/drawing/2014/main" id="{0DEBCDC2-D640-42D0-A35C-F84BF4FB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116" y="2222468"/>
              <a:ext cx="9525" cy="9525"/>
            </a:xfrm>
            <a:custGeom>
              <a:avLst/>
              <a:gdLst>
                <a:gd name="T0" fmla="*/ 47539275 w 9525"/>
                <a:gd name="T1" fmla="*/ 3629025 h 9525"/>
                <a:gd name="T2" fmla="*/ 361950 w 9525"/>
                <a:gd name="T3" fmla="*/ 0 h 9525"/>
                <a:gd name="T4" fmla="*/ 47539275 w 9525"/>
                <a:gd name="T5" fmla="*/ 3629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91" y="381"/>
                  </a:moveTo>
                  <a:cubicBezTo>
                    <a:pt x="3372" y="286"/>
                    <a:pt x="1658" y="95"/>
                    <a:pt x="38" y="0"/>
                  </a:cubicBezTo>
                  <a:cubicBezTo>
                    <a:pt x="-438" y="6286"/>
                    <a:pt x="3658" y="4953"/>
                    <a:pt x="4991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4" name="Freeform: Shape 3174">
              <a:extLst>
                <a:ext uri="{FF2B5EF4-FFF2-40B4-BE49-F238E27FC236}">
                  <a16:creationId xmlns:a16="http://schemas.microsoft.com/office/drawing/2014/main" id="{4BE7A093-C834-411E-BD90-4D6FFBF19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90" y="2203820"/>
              <a:ext cx="9525" cy="9525"/>
            </a:xfrm>
            <a:custGeom>
              <a:avLst/>
              <a:gdLst>
                <a:gd name="T0" fmla="*/ 25069800 w 9525"/>
                <a:gd name="T1" fmla="*/ 73294875 h 9525"/>
                <a:gd name="T2" fmla="*/ 30518100 w 9525"/>
                <a:gd name="T3" fmla="*/ 2524125 h 9525"/>
                <a:gd name="T4" fmla="*/ 25069800 w 9525"/>
                <a:gd name="T5" fmla="*/ 7329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32" y="7695"/>
                  </a:moveTo>
                  <a:cubicBezTo>
                    <a:pt x="1870" y="3980"/>
                    <a:pt x="1870" y="3790"/>
                    <a:pt x="3204" y="265"/>
                  </a:cubicBezTo>
                  <a:cubicBezTo>
                    <a:pt x="-511" y="-1830"/>
                    <a:pt x="-1368" y="9219"/>
                    <a:pt x="2632" y="76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5" name="Freeform: Shape 3175">
              <a:extLst>
                <a:ext uri="{FF2B5EF4-FFF2-40B4-BE49-F238E27FC236}">
                  <a16:creationId xmlns:a16="http://schemas.microsoft.com/office/drawing/2014/main" id="{F64B2416-C46B-4A18-B42B-367AFA21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322" y="3002177"/>
              <a:ext cx="9525" cy="9525"/>
            </a:xfrm>
            <a:custGeom>
              <a:avLst/>
              <a:gdLst>
                <a:gd name="T0" fmla="*/ 61864875 w 9525"/>
                <a:gd name="T1" fmla="*/ 2790825 h 9525"/>
                <a:gd name="T2" fmla="*/ 171450 w 9525"/>
                <a:gd name="T3" fmla="*/ 32737425 h 9525"/>
                <a:gd name="T4" fmla="*/ 61864875 w 9525"/>
                <a:gd name="T5" fmla="*/ 2790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95" y="293"/>
                  </a:moveTo>
                  <a:cubicBezTo>
                    <a:pt x="2970" y="-278"/>
                    <a:pt x="-268" y="-373"/>
                    <a:pt x="18" y="3437"/>
                  </a:cubicBezTo>
                  <a:cubicBezTo>
                    <a:pt x="2208" y="2579"/>
                    <a:pt x="6590" y="4103"/>
                    <a:pt x="6495" y="2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6" name="Freeform: Shape 3176">
              <a:extLst>
                <a:ext uri="{FF2B5EF4-FFF2-40B4-BE49-F238E27FC236}">
                  <a16:creationId xmlns:a16="http://schemas.microsoft.com/office/drawing/2014/main" id="{7F556496-3ABE-4E77-B110-8D04FEDED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625" y="3010725"/>
              <a:ext cx="9525" cy="9525"/>
            </a:xfrm>
            <a:custGeom>
              <a:avLst/>
              <a:gdLst>
                <a:gd name="T0" fmla="*/ 0 w 9525"/>
                <a:gd name="T1" fmla="*/ 60188475 h 9525"/>
                <a:gd name="T2" fmla="*/ 4533900 w 9525"/>
                <a:gd name="T3" fmla="*/ 314325 h 9525"/>
                <a:gd name="T4" fmla="*/ 0 w 9525"/>
                <a:gd name="T5" fmla="*/ 60188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19"/>
                  </a:moveTo>
                  <a:cubicBezTo>
                    <a:pt x="3810" y="6605"/>
                    <a:pt x="5715" y="-539"/>
                    <a:pt x="476" y="33"/>
                  </a:cubicBezTo>
                  <a:cubicBezTo>
                    <a:pt x="286" y="2128"/>
                    <a:pt x="95" y="4224"/>
                    <a:pt x="0" y="63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7" name="Freeform: Shape 3177">
              <a:extLst>
                <a:ext uri="{FF2B5EF4-FFF2-40B4-BE49-F238E27FC236}">
                  <a16:creationId xmlns:a16="http://schemas.microsoft.com/office/drawing/2014/main" id="{A61E2662-9318-471B-B731-5E7CDDA9F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816" y="3018473"/>
              <a:ext cx="9525" cy="9525"/>
            </a:xfrm>
            <a:custGeom>
              <a:avLst/>
              <a:gdLst>
                <a:gd name="T0" fmla="*/ 72580500 w 9525"/>
                <a:gd name="T1" fmla="*/ 9144 h 9525"/>
                <a:gd name="T2" fmla="*/ 31756350 w 9525"/>
                <a:gd name="T3" fmla="*/ 0 h 9525"/>
                <a:gd name="T4" fmla="*/ 7258050 w 9525"/>
                <a:gd name="T5" fmla="*/ 1048 h 9525"/>
                <a:gd name="T6" fmla="*/ 0 w 9525"/>
                <a:gd name="T7" fmla="*/ 9811 h 9525"/>
                <a:gd name="T8" fmla="*/ 72580500 w 9525"/>
                <a:gd name="T9" fmla="*/ 9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0" y="9144"/>
                  </a:moveTo>
                  <a:cubicBezTo>
                    <a:pt x="8477" y="4096"/>
                    <a:pt x="4667" y="3143"/>
                    <a:pt x="3334" y="0"/>
                  </a:cubicBezTo>
                  <a:cubicBezTo>
                    <a:pt x="2953" y="952"/>
                    <a:pt x="2191" y="1333"/>
                    <a:pt x="762" y="1048"/>
                  </a:cubicBezTo>
                  <a:cubicBezTo>
                    <a:pt x="1429" y="7048"/>
                    <a:pt x="3048" y="4572"/>
                    <a:pt x="0" y="9811"/>
                  </a:cubicBezTo>
                  <a:cubicBezTo>
                    <a:pt x="3143" y="10192"/>
                    <a:pt x="6096" y="10477"/>
                    <a:pt x="7620" y="9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8" name="Freeform: Shape 3178">
              <a:extLst>
                <a:ext uri="{FF2B5EF4-FFF2-40B4-BE49-F238E27FC236}">
                  <a16:creationId xmlns:a16="http://schemas.microsoft.com/office/drawing/2014/main" id="{EBBC815A-1279-498E-A073-6FBEDC5DF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647" y="2792158"/>
              <a:ext cx="9525" cy="9525"/>
            </a:xfrm>
            <a:custGeom>
              <a:avLst/>
              <a:gdLst>
                <a:gd name="T0" fmla="*/ 30213300 w 9525"/>
                <a:gd name="T1" fmla="*/ 12668 h 9525"/>
                <a:gd name="T2" fmla="*/ 16602075 w 9525"/>
                <a:gd name="T3" fmla="*/ 0 h 9525"/>
                <a:gd name="T4" fmla="*/ 3021330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72" y="12668"/>
                  </a:moveTo>
                  <a:cubicBezTo>
                    <a:pt x="5077" y="8954"/>
                    <a:pt x="2695" y="4477"/>
                    <a:pt x="1743" y="0"/>
                  </a:cubicBezTo>
                  <a:cubicBezTo>
                    <a:pt x="1076" y="2667"/>
                    <a:pt x="-2543" y="10573"/>
                    <a:pt x="3172" y="12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29" name="Freeform: Shape 3179">
              <a:extLst>
                <a:ext uri="{FF2B5EF4-FFF2-40B4-BE49-F238E27FC236}">
                  <a16:creationId xmlns:a16="http://schemas.microsoft.com/office/drawing/2014/main" id="{9D98FFC2-A4CD-4CEC-83FB-E58A0817A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4244" y="3121724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47177325 w 9525"/>
                <a:gd name="T5" fmla="*/ 4990147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191"/>
                    <a:pt x="1048" y="3905"/>
                    <a:pt x="0" y="4858"/>
                  </a:cubicBezTo>
                  <a:cubicBezTo>
                    <a:pt x="1619" y="4953"/>
                    <a:pt x="3334" y="5143"/>
                    <a:pt x="4953" y="5239"/>
                  </a:cubicBezTo>
                  <a:cubicBezTo>
                    <a:pt x="5429" y="2191"/>
                    <a:pt x="3334" y="1238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0" name="Freeform: Shape 3180">
              <a:extLst>
                <a:ext uri="{FF2B5EF4-FFF2-40B4-BE49-F238E27FC236}">
                  <a16:creationId xmlns:a16="http://schemas.microsoft.com/office/drawing/2014/main" id="{534F0629-6530-49EE-91F7-06EEF869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196" y="3128435"/>
              <a:ext cx="9525" cy="9525"/>
            </a:xfrm>
            <a:custGeom>
              <a:avLst/>
              <a:gdLst>
                <a:gd name="T0" fmla="*/ 7239 w 9525"/>
                <a:gd name="T1" fmla="*/ 5099 h 9525"/>
                <a:gd name="T2" fmla="*/ 10573 w 9525"/>
                <a:gd name="T3" fmla="*/ 10338 h 9525"/>
                <a:gd name="T4" fmla="*/ 7620 w 9525"/>
                <a:gd name="T5" fmla="*/ 147 h 9525"/>
                <a:gd name="T6" fmla="*/ 0 w 9525"/>
                <a:gd name="T7" fmla="*/ 2052 h 9525"/>
                <a:gd name="T8" fmla="*/ 2191 w 9525"/>
                <a:gd name="T9" fmla="*/ 5957 h 9525"/>
                <a:gd name="T10" fmla="*/ 7239 w 9525"/>
                <a:gd name="T11" fmla="*/ 509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239" y="5099"/>
                  </a:moveTo>
                  <a:cubicBezTo>
                    <a:pt x="6667" y="8338"/>
                    <a:pt x="7239" y="10433"/>
                    <a:pt x="10573" y="10338"/>
                  </a:cubicBezTo>
                  <a:cubicBezTo>
                    <a:pt x="10668" y="6052"/>
                    <a:pt x="4000" y="3766"/>
                    <a:pt x="7620" y="147"/>
                  </a:cubicBezTo>
                  <a:cubicBezTo>
                    <a:pt x="4096" y="1956"/>
                    <a:pt x="1905" y="-2330"/>
                    <a:pt x="0" y="2052"/>
                  </a:cubicBezTo>
                  <a:cubicBezTo>
                    <a:pt x="6096" y="1861"/>
                    <a:pt x="4667" y="3480"/>
                    <a:pt x="2191" y="5957"/>
                  </a:cubicBezTo>
                  <a:cubicBezTo>
                    <a:pt x="4286" y="6147"/>
                    <a:pt x="6001" y="5957"/>
                    <a:pt x="7239" y="509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1" name="Freeform: Shape 3181">
              <a:extLst>
                <a:ext uri="{FF2B5EF4-FFF2-40B4-BE49-F238E27FC236}">
                  <a16:creationId xmlns:a16="http://schemas.microsoft.com/office/drawing/2014/main" id="{4E0066F0-B87B-4DDE-872D-1DA49103B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6911" y="3104388"/>
              <a:ext cx="9525" cy="9525"/>
            </a:xfrm>
            <a:custGeom>
              <a:avLst/>
              <a:gdLst>
                <a:gd name="T0" fmla="*/ 0 w 9525"/>
                <a:gd name="T1" fmla="*/ 34480500 h 9525"/>
                <a:gd name="T2" fmla="*/ 45367575 w 9525"/>
                <a:gd name="T3" fmla="*/ 61693425 h 9525"/>
                <a:gd name="T4" fmla="*/ 26308050 w 9525"/>
                <a:gd name="T5" fmla="*/ 0 h 9525"/>
                <a:gd name="T6" fmla="*/ 0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620"/>
                  </a:moveTo>
                  <a:cubicBezTo>
                    <a:pt x="2476" y="3810"/>
                    <a:pt x="1333" y="7144"/>
                    <a:pt x="4763" y="6477"/>
                  </a:cubicBezTo>
                  <a:cubicBezTo>
                    <a:pt x="5239" y="3429"/>
                    <a:pt x="4572" y="1238"/>
                    <a:pt x="2762" y="0"/>
                  </a:cubicBezTo>
                  <a:cubicBezTo>
                    <a:pt x="3048" y="2572"/>
                    <a:pt x="953" y="2476"/>
                    <a:pt x="0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2" name="Freeform: Shape 3182">
              <a:extLst>
                <a:ext uri="{FF2B5EF4-FFF2-40B4-BE49-F238E27FC236}">
                  <a16:creationId xmlns:a16="http://schemas.microsoft.com/office/drawing/2014/main" id="{274A26A0-2D1F-4283-B095-8973F09B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303" y="2735255"/>
              <a:ext cx="9525" cy="9525"/>
            </a:xfrm>
            <a:custGeom>
              <a:avLst/>
              <a:gdLst>
                <a:gd name="T0" fmla="*/ 70237350 w 9525"/>
                <a:gd name="T1" fmla="*/ 29413200 h 9525"/>
                <a:gd name="T2" fmla="*/ 1285875 w 9525"/>
                <a:gd name="T3" fmla="*/ 381000 h 9525"/>
                <a:gd name="T4" fmla="*/ 8543925 w 9525"/>
                <a:gd name="T5" fmla="*/ 60255150 h 9525"/>
                <a:gd name="T6" fmla="*/ 70237350 w 9525"/>
                <a:gd name="T7" fmla="*/ 29413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3088"/>
                  </a:moveTo>
                  <a:cubicBezTo>
                    <a:pt x="4802" y="2135"/>
                    <a:pt x="4041" y="-341"/>
                    <a:pt x="135" y="40"/>
                  </a:cubicBezTo>
                  <a:cubicBezTo>
                    <a:pt x="-627" y="2992"/>
                    <a:pt x="2135" y="2897"/>
                    <a:pt x="897" y="6326"/>
                  </a:cubicBezTo>
                  <a:cubicBezTo>
                    <a:pt x="4707" y="7183"/>
                    <a:pt x="6041" y="5183"/>
                    <a:pt x="7374" y="30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3" name="Freeform: Shape 3183">
              <a:extLst>
                <a:ext uri="{FF2B5EF4-FFF2-40B4-BE49-F238E27FC236}">
                  <a16:creationId xmlns:a16="http://schemas.microsoft.com/office/drawing/2014/main" id="{E0C0F6A5-91C6-4EC2-AB56-B38A897EE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482" y="313829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0788550 w 9525"/>
                <a:gd name="T3" fmla="*/ 14288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571" y="5715"/>
                    <a:pt x="-476" y="11716"/>
                    <a:pt x="6382" y="14288"/>
                  </a:cubicBezTo>
                  <a:cubicBezTo>
                    <a:pt x="4477" y="6763"/>
                    <a:pt x="5715" y="3048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4" name="Freeform: Shape 3184">
              <a:extLst>
                <a:ext uri="{FF2B5EF4-FFF2-40B4-BE49-F238E27FC236}">
                  <a16:creationId xmlns:a16="http://schemas.microsoft.com/office/drawing/2014/main" id="{91A05FDD-613E-42DD-94E5-9E658508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981" y="2785300"/>
              <a:ext cx="9525" cy="9525"/>
            </a:xfrm>
            <a:custGeom>
              <a:avLst/>
              <a:gdLst>
                <a:gd name="T0" fmla="*/ 723900 w 9525"/>
                <a:gd name="T1" fmla="*/ 0 h 9525"/>
                <a:gd name="T2" fmla="*/ 30670500 w 9525"/>
                <a:gd name="T3" fmla="*/ 73485375 h 9525"/>
                <a:gd name="T4" fmla="*/ 72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6" y="0"/>
                  </a:moveTo>
                  <a:cubicBezTo>
                    <a:pt x="-305" y="3810"/>
                    <a:pt x="743" y="6382"/>
                    <a:pt x="3220" y="7715"/>
                  </a:cubicBezTo>
                  <a:cubicBezTo>
                    <a:pt x="2839" y="4572"/>
                    <a:pt x="3886" y="191"/>
                    <a:pt x="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5" name="Freeform: Shape 3185">
              <a:extLst>
                <a:ext uri="{FF2B5EF4-FFF2-40B4-BE49-F238E27FC236}">
                  <a16:creationId xmlns:a16="http://schemas.microsoft.com/office/drawing/2014/main" id="{F3A3D7FF-9A85-43EF-98D2-16474E87C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1286" y="2638673"/>
              <a:ext cx="9525" cy="9525"/>
            </a:xfrm>
            <a:custGeom>
              <a:avLst/>
              <a:gdLst>
                <a:gd name="T0" fmla="*/ 69961125 w 9525"/>
                <a:gd name="T1" fmla="*/ 17602200 h 9525"/>
                <a:gd name="T2" fmla="*/ 11896725 w 9525"/>
                <a:gd name="T3" fmla="*/ 1266825 h 9525"/>
                <a:gd name="T4" fmla="*/ 9172575 w 9525"/>
                <a:gd name="T5" fmla="*/ 36652200 h 9525"/>
                <a:gd name="T6" fmla="*/ 69961125 w 9525"/>
                <a:gd name="T7" fmla="*/ 1760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45" y="1848"/>
                  </a:moveTo>
                  <a:cubicBezTo>
                    <a:pt x="4297" y="2134"/>
                    <a:pt x="4774" y="-629"/>
                    <a:pt x="1249" y="133"/>
                  </a:cubicBezTo>
                  <a:cubicBezTo>
                    <a:pt x="963" y="1562"/>
                    <a:pt x="-1227" y="2800"/>
                    <a:pt x="963" y="3848"/>
                  </a:cubicBezTo>
                  <a:cubicBezTo>
                    <a:pt x="1059" y="1562"/>
                    <a:pt x="6964" y="6706"/>
                    <a:pt x="7345" y="18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6" name="Freeform: Shape 3186">
              <a:extLst>
                <a:ext uri="{FF2B5EF4-FFF2-40B4-BE49-F238E27FC236}">
                  <a16:creationId xmlns:a16="http://schemas.microsoft.com/office/drawing/2014/main" id="{87B6E18F-7A34-43DE-AD89-1BCC0A30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682" y="2288572"/>
              <a:ext cx="9525" cy="9525"/>
            </a:xfrm>
            <a:custGeom>
              <a:avLst/>
              <a:gdLst>
                <a:gd name="T0" fmla="*/ 48082200 w 9525"/>
                <a:gd name="T1" fmla="*/ 48996600 h 9525"/>
                <a:gd name="T2" fmla="*/ 28127325 w 9525"/>
                <a:gd name="T3" fmla="*/ 0 h 9525"/>
                <a:gd name="T4" fmla="*/ 0 w 9525"/>
                <a:gd name="T5" fmla="*/ 57159525 h 9525"/>
                <a:gd name="T6" fmla="*/ 48082200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5144"/>
                  </a:moveTo>
                  <a:cubicBezTo>
                    <a:pt x="5048" y="2857"/>
                    <a:pt x="4572" y="952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2096" y="6191"/>
                    <a:pt x="3810" y="6001"/>
                    <a:pt x="5048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7" name="Freeform: Shape 3187">
              <a:extLst>
                <a:ext uri="{FF2B5EF4-FFF2-40B4-BE49-F238E27FC236}">
                  <a16:creationId xmlns:a16="http://schemas.microsoft.com/office/drawing/2014/main" id="{E6A53A26-7719-4FD2-B7B3-9B7B739DA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348" y="2320861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34480500 w 9525"/>
                <a:gd name="T5" fmla="*/ 6169342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096"/>
                    <a:pt x="1048" y="3810"/>
                    <a:pt x="0" y="4858"/>
                  </a:cubicBezTo>
                  <a:cubicBezTo>
                    <a:pt x="1714" y="4953"/>
                    <a:pt x="2667" y="5715"/>
                    <a:pt x="3620" y="6477"/>
                  </a:cubicBezTo>
                  <a:cubicBezTo>
                    <a:pt x="5715" y="4858"/>
                    <a:pt x="5334" y="0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8" name="Freeform: Shape 3188">
              <a:extLst>
                <a:ext uri="{FF2B5EF4-FFF2-40B4-BE49-F238E27FC236}">
                  <a16:creationId xmlns:a16="http://schemas.microsoft.com/office/drawing/2014/main" id="{53D70C1B-4098-4DA0-8084-284DFF72C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869" y="2297597"/>
              <a:ext cx="9525" cy="9525"/>
            </a:xfrm>
            <a:custGeom>
              <a:avLst/>
              <a:gdLst>
                <a:gd name="T0" fmla="*/ 13639800 w 9525"/>
                <a:gd name="T1" fmla="*/ 67360800 h 9525"/>
                <a:gd name="T2" fmla="*/ 6381750 w 9525"/>
                <a:gd name="T3" fmla="*/ 7486650 h 9525"/>
                <a:gd name="T4" fmla="*/ 13639800 w 9525"/>
                <a:gd name="T5" fmla="*/ 67360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32" y="7072"/>
                  </a:moveTo>
                  <a:cubicBezTo>
                    <a:pt x="3147" y="3929"/>
                    <a:pt x="5719" y="-2167"/>
                    <a:pt x="670" y="786"/>
                  </a:cubicBezTo>
                  <a:cubicBezTo>
                    <a:pt x="3909" y="405"/>
                    <a:pt x="-2759" y="6215"/>
                    <a:pt x="1432" y="70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39" name="Freeform: Shape 3189">
              <a:extLst>
                <a:ext uri="{FF2B5EF4-FFF2-40B4-BE49-F238E27FC236}">
                  <a16:creationId xmlns:a16="http://schemas.microsoft.com/office/drawing/2014/main" id="{0A7C149A-BC33-4A5D-94EC-8BD68C96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161" y="3709511"/>
              <a:ext cx="9525" cy="28575"/>
            </a:xfrm>
            <a:custGeom>
              <a:avLst/>
              <a:gdLst>
                <a:gd name="T0" fmla="*/ 21612225 w 9525"/>
                <a:gd name="T1" fmla="*/ 10096 h 28575"/>
                <a:gd name="T2" fmla="*/ 5276850 w 9525"/>
                <a:gd name="T3" fmla="*/ 0 h 28575"/>
                <a:gd name="T4" fmla="*/ 38852475 w 9525"/>
                <a:gd name="T5" fmla="*/ 34100 h 28575"/>
                <a:gd name="T6" fmla="*/ 21612225 w 9525"/>
                <a:gd name="T7" fmla="*/ 10096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2269" y="10096"/>
                  </a:moveTo>
                  <a:cubicBezTo>
                    <a:pt x="1983" y="6572"/>
                    <a:pt x="6079" y="857"/>
                    <a:pt x="554" y="0"/>
                  </a:cubicBezTo>
                  <a:cubicBezTo>
                    <a:pt x="-1160" y="12002"/>
                    <a:pt x="1411" y="22860"/>
                    <a:pt x="4079" y="34100"/>
                  </a:cubicBezTo>
                  <a:cubicBezTo>
                    <a:pt x="5983" y="25717"/>
                    <a:pt x="2840" y="17145"/>
                    <a:pt x="2269" y="10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0" name="Freeform: Shape 3190">
              <a:extLst>
                <a:ext uri="{FF2B5EF4-FFF2-40B4-BE49-F238E27FC236}">
                  <a16:creationId xmlns:a16="http://schemas.microsoft.com/office/drawing/2014/main" id="{B4A4F4AB-DD6B-4FE7-AE2B-88A87FCAC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390" y="2905688"/>
              <a:ext cx="9525" cy="9525"/>
            </a:xfrm>
            <a:custGeom>
              <a:avLst/>
              <a:gdLst>
                <a:gd name="T0" fmla="*/ 0 w 9525"/>
                <a:gd name="T1" fmla="*/ 54511575 h 9525"/>
                <a:gd name="T2" fmla="*/ 9982200 w 9525"/>
                <a:gd name="T3" fmla="*/ 79009875 h 9525"/>
                <a:gd name="T4" fmla="*/ 0 w 9525"/>
                <a:gd name="T5" fmla="*/ 54511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23"/>
                  </a:moveTo>
                  <a:cubicBezTo>
                    <a:pt x="953" y="6104"/>
                    <a:pt x="1334" y="6866"/>
                    <a:pt x="1048" y="8295"/>
                  </a:cubicBezTo>
                  <a:cubicBezTo>
                    <a:pt x="5334" y="6676"/>
                    <a:pt x="2000" y="-7802"/>
                    <a:pt x="0" y="572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1" name="Freeform: Shape 3191">
              <a:extLst>
                <a:ext uri="{FF2B5EF4-FFF2-40B4-BE49-F238E27FC236}">
                  <a16:creationId xmlns:a16="http://schemas.microsoft.com/office/drawing/2014/main" id="{D902F99C-9899-4BF1-B04E-B9FE60545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307" y="2640616"/>
              <a:ext cx="9525" cy="9525"/>
            </a:xfrm>
            <a:custGeom>
              <a:avLst/>
              <a:gdLst>
                <a:gd name="T0" fmla="*/ 17154525 w 9525"/>
                <a:gd name="T1" fmla="*/ 82562700 h 9525"/>
                <a:gd name="T2" fmla="*/ 30765750 w 9525"/>
                <a:gd name="T3" fmla="*/ 59874150 h 9525"/>
                <a:gd name="T4" fmla="*/ 52539900 w 9525"/>
                <a:gd name="T5" fmla="*/ 85277325 h 9525"/>
                <a:gd name="T6" fmla="*/ 35299650 w 9525"/>
                <a:gd name="T7" fmla="*/ 0 h 9525"/>
                <a:gd name="T8" fmla="*/ 171545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1" y="8668"/>
                  </a:moveTo>
                  <a:cubicBezTo>
                    <a:pt x="2182" y="7715"/>
                    <a:pt x="2086" y="6286"/>
                    <a:pt x="3230" y="6286"/>
                  </a:cubicBezTo>
                  <a:cubicBezTo>
                    <a:pt x="3325" y="7715"/>
                    <a:pt x="4468" y="8382"/>
                    <a:pt x="5516" y="8953"/>
                  </a:cubicBezTo>
                  <a:cubicBezTo>
                    <a:pt x="5992" y="5048"/>
                    <a:pt x="6182" y="1429"/>
                    <a:pt x="3706" y="0"/>
                  </a:cubicBezTo>
                  <a:cubicBezTo>
                    <a:pt x="3420" y="3715"/>
                    <a:pt x="-3057" y="6953"/>
                    <a:pt x="180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2" name="Freeform: Shape 3192">
              <a:extLst>
                <a:ext uri="{FF2B5EF4-FFF2-40B4-BE49-F238E27FC236}">
                  <a16:creationId xmlns:a16="http://schemas.microsoft.com/office/drawing/2014/main" id="{D59EEB1C-C75F-4BD7-81AC-A818246B8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408" y="3080901"/>
              <a:ext cx="9525" cy="9525"/>
            </a:xfrm>
            <a:custGeom>
              <a:avLst/>
              <a:gdLst>
                <a:gd name="T0" fmla="*/ 38366700 w 9525"/>
                <a:gd name="T1" fmla="*/ 84000975 h 9525"/>
                <a:gd name="T2" fmla="*/ 45634275 w 9525"/>
                <a:gd name="T3" fmla="*/ 1438275 h 9525"/>
                <a:gd name="T4" fmla="*/ 38366700 w 9525"/>
                <a:gd name="T5" fmla="*/ 84000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8" y="8819"/>
                  </a:moveTo>
                  <a:cubicBezTo>
                    <a:pt x="3743" y="3771"/>
                    <a:pt x="3648" y="5009"/>
                    <a:pt x="4791" y="151"/>
                  </a:cubicBezTo>
                  <a:cubicBezTo>
                    <a:pt x="-2544" y="-1278"/>
                    <a:pt x="-353" y="7866"/>
                    <a:pt x="4028" y="88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3" name="Freeform: Shape 3193">
              <a:extLst>
                <a:ext uri="{FF2B5EF4-FFF2-40B4-BE49-F238E27FC236}">
                  <a16:creationId xmlns:a16="http://schemas.microsoft.com/office/drawing/2014/main" id="{DF250F1A-56EC-481F-9BFD-93D06216A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770" y="4753928"/>
              <a:ext cx="9525" cy="9525"/>
            </a:xfrm>
            <a:custGeom>
              <a:avLst/>
              <a:gdLst>
                <a:gd name="T0" fmla="*/ 752475 w 9525"/>
                <a:gd name="T1" fmla="*/ 0 h 9525"/>
                <a:gd name="T2" fmla="*/ 67884675 w 9525"/>
                <a:gd name="T3" fmla="*/ 53530500 h 9525"/>
                <a:gd name="T4" fmla="*/ 7524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" y="0"/>
                  </a:moveTo>
                  <a:cubicBezTo>
                    <a:pt x="-683" y="4572"/>
                    <a:pt x="4270" y="4096"/>
                    <a:pt x="7127" y="5620"/>
                  </a:cubicBezTo>
                  <a:cubicBezTo>
                    <a:pt x="7603" y="-762"/>
                    <a:pt x="2174" y="4572"/>
                    <a:pt x="7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4" name="Freeform: Shape 3194">
              <a:extLst>
                <a:ext uri="{FF2B5EF4-FFF2-40B4-BE49-F238E27FC236}">
                  <a16:creationId xmlns:a16="http://schemas.microsoft.com/office/drawing/2014/main" id="{E680CB36-55C5-420B-B2F9-96523C4F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42" y="2336482"/>
              <a:ext cx="9525" cy="9525"/>
            </a:xfrm>
            <a:custGeom>
              <a:avLst/>
              <a:gdLst>
                <a:gd name="T0" fmla="*/ 19050 w 9525"/>
                <a:gd name="T1" fmla="*/ 68951475 h 9525"/>
                <a:gd name="T2" fmla="*/ 48101250 w 9525"/>
                <a:gd name="T3" fmla="*/ 60788550 h 9525"/>
                <a:gd name="T4" fmla="*/ 29051250 w 9525"/>
                <a:gd name="T5" fmla="*/ 0 h 9525"/>
                <a:gd name="T6" fmla="*/ 19050 w 9525"/>
                <a:gd name="T7" fmla="*/ 6895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7239"/>
                  </a:moveTo>
                  <a:cubicBezTo>
                    <a:pt x="2383" y="7715"/>
                    <a:pt x="2860" y="6096"/>
                    <a:pt x="5050" y="6382"/>
                  </a:cubicBezTo>
                  <a:cubicBezTo>
                    <a:pt x="5431" y="3334"/>
                    <a:pt x="5812" y="381"/>
                    <a:pt x="3050" y="0"/>
                  </a:cubicBezTo>
                  <a:cubicBezTo>
                    <a:pt x="3050" y="3715"/>
                    <a:pt x="-93" y="3620"/>
                    <a:pt x="2" y="7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5" name="Freeform: Shape 3195">
              <a:extLst>
                <a:ext uri="{FF2B5EF4-FFF2-40B4-BE49-F238E27FC236}">
                  <a16:creationId xmlns:a16="http://schemas.microsoft.com/office/drawing/2014/main" id="{9722D4EC-CADB-4C12-9447-65B988F5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753" y="477783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05" y="2286"/>
                    <a:pt x="-1524" y="9049"/>
                    <a:pt x="3048" y="9049"/>
                  </a:cubicBezTo>
                  <a:cubicBezTo>
                    <a:pt x="952" y="4763"/>
                    <a:pt x="6953" y="476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6" name="Freeform: Shape 3196">
              <a:extLst>
                <a:ext uri="{FF2B5EF4-FFF2-40B4-BE49-F238E27FC236}">
                  <a16:creationId xmlns:a16="http://schemas.microsoft.com/office/drawing/2014/main" id="{672C9760-0092-43AC-AB3E-011CD5EAB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871" y="2614231"/>
              <a:ext cx="9525" cy="9525"/>
            </a:xfrm>
            <a:custGeom>
              <a:avLst/>
              <a:gdLst>
                <a:gd name="T0" fmla="*/ 0 w 9525"/>
                <a:gd name="T1" fmla="*/ 42643425 h 9525"/>
                <a:gd name="T2" fmla="*/ 62598300 w 9525"/>
                <a:gd name="T3" fmla="*/ 0 h 9525"/>
                <a:gd name="T4" fmla="*/ 0 w 9525"/>
                <a:gd name="T5" fmla="*/ 426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477"/>
                  </a:moveTo>
                  <a:cubicBezTo>
                    <a:pt x="4572" y="5810"/>
                    <a:pt x="4477" y="1619"/>
                    <a:pt x="6572" y="0"/>
                  </a:cubicBezTo>
                  <a:cubicBezTo>
                    <a:pt x="3524" y="476"/>
                    <a:pt x="95" y="571"/>
                    <a:pt x="0" y="4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7" name="Freeform: Shape 3197">
              <a:extLst>
                <a:ext uri="{FF2B5EF4-FFF2-40B4-BE49-F238E27FC236}">
                  <a16:creationId xmlns:a16="http://schemas.microsoft.com/office/drawing/2014/main" id="{7A52B383-5CE0-439E-BD5A-3514183FD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826" y="2581965"/>
              <a:ext cx="9525" cy="9525"/>
            </a:xfrm>
            <a:custGeom>
              <a:avLst/>
              <a:gdLst>
                <a:gd name="T0" fmla="*/ 10410825 w 9525"/>
                <a:gd name="T1" fmla="*/ 56035575 h 9525"/>
                <a:gd name="T2" fmla="*/ 61217175 w 9525"/>
                <a:gd name="T3" fmla="*/ 12487275 h 9525"/>
                <a:gd name="T4" fmla="*/ 10410825 w 9525"/>
                <a:gd name="T5" fmla="*/ 5603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93" y="5883"/>
                  </a:moveTo>
                  <a:cubicBezTo>
                    <a:pt x="1378" y="2549"/>
                    <a:pt x="4808" y="3025"/>
                    <a:pt x="6427" y="1311"/>
                  </a:cubicBezTo>
                  <a:cubicBezTo>
                    <a:pt x="4141" y="-2594"/>
                    <a:pt x="-2622" y="3216"/>
                    <a:pt x="1093" y="5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8" name="Freeform: Shape 3198">
              <a:extLst>
                <a:ext uri="{FF2B5EF4-FFF2-40B4-BE49-F238E27FC236}">
                  <a16:creationId xmlns:a16="http://schemas.microsoft.com/office/drawing/2014/main" id="{AA225AB8-2C6A-4A66-A6DD-A465D1314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014" y="2530697"/>
              <a:ext cx="9525" cy="9525"/>
            </a:xfrm>
            <a:custGeom>
              <a:avLst/>
              <a:gdLst>
                <a:gd name="T0" fmla="*/ 48996600 w 9525"/>
                <a:gd name="T1" fmla="*/ 39014400 h 9525"/>
                <a:gd name="T2" fmla="*/ 4533900 w 9525"/>
                <a:gd name="T3" fmla="*/ 0 h 9525"/>
                <a:gd name="T4" fmla="*/ 0 w 9525"/>
                <a:gd name="T5" fmla="*/ 58969275 h 9525"/>
                <a:gd name="T6" fmla="*/ 48996600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4" y="4096"/>
                  </a:moveTo>
                  <a:cubicBezTo>
                    <a:pt x="2667" y="3524"/>
                    <a:pt x="2953" y="571"/>
                    <a:pt x="476" y="0"/>
                  </a:cubicBezTo>
                  <a:cubicBezTo>
                    <a:pt x="1048" y="3905"/>
                    <a:pt x="1143" y="2476"/>
                    <a:pt x="0" y="6191"/>
                  </a:cubicBezTo>
                  <a:cubicBezTo>
                    <a:pt x="2762" y="6763"/>
                    <a:pt x="4667" y="6286"/>
                    <a:pt x="5144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49" name="Freeform: Shape 3199">
              <a:extLst>
                <a:ext uri="{FF2B5EF4-FFF2-40B4-BE49-F238E27FC236}">
                  <a16:creationId xmlns:a16="http://schemas.microsoft.com/office/drawing/2014/main" id="{121C2BE9-A544-4C92-B590-75F601F49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586" y="2603211"/>
              <a:ext cx="9525" cy="9525"/>
            </a:xfrm>
            <a:custGeom>
              <a:avLst/>
              <a:gdLst>
                <a:gd name="T0" fmla="*/ 0 w 9525"/>
                <a:gd name="T1" fmla="*/ 68675250 h 9525"/>
                <a:gd name="T2" fmla="*/ 41729025 w 9525"/>
                <a:gd name="T3" fmla="*/ 628650 h 9525"/>
                <a:gd name="T4" fmla="*/ 0 w 9525"/>
                <a:gd name="T5" fmla="*/ 6867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210"/>
                  </a:moveTo>
                  <a:cubicBezTo>
                    <a:pt x="3810" y="7591"/>
                    <a:pt x="3429" y="3114"/>
                    <a:pt x="4381" y="66"/>
                  </a:cubicBezTo>
                  <a:cubicBezTo>
                    <a:pt x="190" y="-695"/>
                    <a:pt x="1810" y="5305"/>
                    <a:pt x="0" y="72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0" name="Freeform: Shape 3200">
              <a:extLst>
                <a:ext uri="{FF2B5EF4-FFF2-40B4-BE49-F238E27FC236}">
                  <a16:creationId xmlns:a16="http://schemas.microsoft.com/office/drawing/2014/main" id="{CBE4A64C-2936-4E11-9257-3FEA7CF5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684" y="2346640"/>
              <a:ext cx="9525" cy="9525"/>
            </a:xfrm>
            <a:custGeom>
              <a:avLst/>
              <a:gdLst>
                <a:gd name="T0" fmla="*/ 0 w 9525"/>
                <a:gd name="T1" fmla="*/ 30270450 h 9525"/>
                <a:gd name="T2" fmla="*/ 34480500 w 9525"/>
                <a:gd name="T3" fmla="*/ 44786550 h 9525"/>
                <a:gd name="T4" fmla="*/ 84372450 w 9525"/>
                <a:gd name="T5" fmla="*/ 13030200 h 9525"/>
                <a:gd name="T6" fmla="*/ 0 w 9525"/>
                <a:gd name="T7" fmla="*/ 30270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78"/>
                  </a:moveTo>
                  <a:cubicBezTo>
                    <a:pt x="2857" y="2987"/>
                    <a:pt x="6477" y="987"/>
                    <a:pt x="3620" y="4702"/>
                  </a:cubicBezTo>
                  <a:cubicBezTo>
                    <a:pt x="6763" y="5178"/>
                    <a:pt x="7620" y="3083"/>
                    <a:pt x="8858" y="1368"/>
                  </a:cubicBezTo>
                  <a:cubicBezTo>
                    <a:pt x="6953" y="-727"/>
                    <a:pt x="381" y="-632"/>
                    <a:pt x="0" y="31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1" name="Freeform: Shape 3201">
              <a:extLst>
                <a:ext uri="{FF2B5EF4-FFF2-40B4-BE49-F238E27FC236}">
                  <a16:creationId xmlns:a16="http://schemas.microsoft.com/office/drawing/2014/main" id="{5F70B642-01A8-4CD6-A134-89E276C4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9565" y="4741164"/>
              <a:ext cx="9525" cy="9525"/>
            </a:xfrm>
            <a:custGeom>
              <a:avLst/>
              <a:gdLst>
                <a:gd name="T0" fmla="*/ 0 w 9525"/>
                <a:gd name="T1" fmla="*/ 17240250 h 9525"/>
                <a:gd name="T2" fmla="*/ 8162925 w 9525"/>
                <a:gd name="T3" fmla="*/ 65322450 h 9525"/>
                <a:gd name="T4" fmla="*/ 85286850 w 9525"/>
                <a:gd name="T5" fmla="*/ 0 h 9525"/>
                <a:gd name="T6" fmla="*/ 0 w 9525"/>
                <a:gd name="T7" fmla="*/ 172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10"/>
                  </a:moveTo>
                  <a:cubicBezTo>
                    <a:pt x="1810" y="2191"/>
                    <a:pt x="857" y="4858"/>
                    <a:pt x="857" y="6858"/>
                  </a:cubicBezTo>
                  <a:cubicBezTo>
                    <a:pt x="4191" y="5334"/>
                    <a:pt x="9620" y="6287"/>
                    <a:pt x="8954" y="0"/>
                  </a:cubicBezTo>
                  <a:cubicBezTo>
                    <a:pt x="6572" y="1333"/>
                    <a:pt x="1619" y="-381"/>
                    <a:pt x="0" y="1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2" name="Freeform: Shape 3202">
              <a:extLst>
                <a:ext uri="{FF2B5EF4-FFF2-40B4-BE49-F238E27FC236}">
                  <a16:creationId xmlns:a16="http://schemas.microsoft.com/office/drawing/2014/main" id="{9C844997-96DC-4C82-B328-E4560BF4B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540" y="2484216"/>
              <a:ext cx="9525" cy="9525"/>
            </a:xfrm>
            <a:custGeom>
              <a:avLst/>
              <a:gdLst>
                <a:gd name="T0" fmla="*/ 43548300 w 9525"/>
                <a:gd name="T1" fmla="*/ 52616100 h 9525"/>
                <a:gd name="T2" fmla="*/ 0 w 9525"/>
                <a:gd name="T3" fmla="*/ 895350 h 9525"/>
                <a:gd name="T4" fmla="*/ 43548300 w 9525"/>
                <a:gd name="T5" fmla="*/ 5261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5524"/>
                  </a:moveTo>
                  <a:cubicBezTo>
                    <a:pt x="2096" y="4476"/>
                    <a:pt x="4763" y="-763"/>
                    <a:pt x="0" y="94"/>
                  </a:cubicBezTo>
                  <a:cubicBezTo>
                    <a:pt x="95" y="2571"/>
                    <a:pt x="2477" y="8667"/>
                    <a:pt x="4572" y="5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3" name="Freeform: Shape 3203">
              <a:extLst>
                <a:ext uri="{FF2B5EF4-FFF2-40B4-BE49-F238E27FC236}">
                  <a16:creationId xmlns:a16="http://schemas.microsoft.com/office/drawing/2014/main" id="{59D9B00D-ED6F-4306-A8D7-29FB83AB1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049" y="2394014"/>
              <a:ext cx="9525" cy="19050"/>
            </a:xfrm>
            <a:custGeom>
              <a:avLst/>
              <a:gdLst>
                <a:gd name="T0" fmla="*/ 30089475 w 9525"/>
                <a:gd name="T1" fmla="*/ 19907 h 19050"/>
                <a:gd name="T2" fmla="*/ 16478250 w 9525"/>
                <a:gd name="T3" fmla="*/ 7239 h 19050"/>
                <a:gd name="T4" fmla="*/ 56397525 w 9525"/>
                <a:gd name="T5" fmla="*/ 1333 h 19050"/>
                <a:gd name="T6" fmla="*/ 45510450 w 9525"/>
                <a:gd name="T7" fmla="*/ 0 h 19050"/>
                <a:gd name="T8" fmla="*/ 30089475 w 9525"/>
                <a:gd name="T9" fmla="*/ 19907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159" y="19907"/>
                  </a:moveTo>
                  <a:cubicBezTo>
                    <a:pt x="4683" y="13906"/>
                    <a:pt x="2683" y="11049"/>
                    <a:pt x="1730" y="7239"/>
                  </a:cubicBezTo>
                  <a:cubicBezTo>
                    <a:pt x="3444" y="10573"/>
                    <a:pt x="8207" y="2286"/>
                    <a:pt x="5921" y="1333"/>
                  </a:cubicBezTo>
                  <a:cubicBezTo>
                    <a:pt x="3826" y="4572"/>
                    <a:pt x="3064" y="3715"/>
                    <a:pt x="4778" y="0"/>
                  </a:cubicBezTo>
                  <a:cubicBezTo>
                    <a:pt x="-1032" y="2667"/>
                    <a:pt x="-1508" y="17812"/>
                    <a:pt x="3159" y="19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4" name="Freeform: Shape 3204">
              <a:extLst>
                <a:ext uri="{FF2B5EF4-FFF2-40B4-BE49-F238E27FC236}">
                  <a16:creationId xmlns:a16="http://schemas.microsoft.com/office/drawing/2014/main" id="{E83FF3EE-AE87-44CB-854E-35D18AFAE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538" y="2890834"/>
              <a:ext cx="9525" cy="9525"/>
            </a:xfrm>
            <a:custGeom>
              <a:avLst/>
              <a:gdLst>
                <a:gd name="T0" fmla="*/ 9525 w 9525"/>
                <a:gd name="T1" fmla="*/ 39947850 h 9525"/>
                <a:gd name="T2" fmla="*/ 26317575 w 9525"/>
                <a:gd name="T3" fmla="*/ 6381750 h 9525"/>
                <a:gd name="T4" fmla="*/ 9525 w 9525"/>
                <a:gd name="T5" fmla="*/ 3994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" y="4194"/>
                  </a:moveTo>
                  <a:cubicBezTo>
                    <a:pt x="5240" y="9528"/>
                    <a:pt x="8764" y="-2950"/>
                    <a:pt x="2763" y="670"/>
                  </a:cubicBezTo>
                  <a:cubicBezTo>
                    <a:pt x="6478" y="2194"/>
                    <a:pt x="-94" y="2480"/>
                    <a:pt x="1" y="4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5" name="Freeform: Shape 3205">
              <a:extLst>
                <a:ext uri="{FF2B5EF4-FFF2-40B4-BE49-F238E27FC236}">
                  <a16:creationId xmlns:a16="http://schemas.microsoft.com/office/drawing/2014/main" id="{E3D15B02-2819-42A5-BDAF-726FE17D5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462" y="4672965"/>
              <a:ext cx="9525" cy="9525"/>
            </a:xfrm>
            <a:custGeom>
              <a:avLst/>
              <a:gdLst>
                <a:gd name="T0" fmla="*/ 47282100 w 9525"/>
                <a:gd name="T1" fmla="*/ 37195125 h 9525"/>
                <a:gd name="T2" fmla="*/ 26412825 w 9525"/>
                <a:gd name="T3" fmla="*/ 0 h 9525"/>
                <a:gd name="T4" fmla="*/ 10086975 w 9525"/>
                <a:gd name="T5" fmla="*/ 58064400 h 9525"/>
                <a:gd name="T6" fmla="*/ 47282100 w 9525"/>
                <a:gd name="T7" fmla="*/ 3719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64" y="3905"/>
                  </a:moveTo>
                  <a:cubicBezTo>
                    <a:pt x="2964" y="3715"/>
                    <a:pt x="4583" y="381"/>
                    <a:pt x="2773" y="0"/>
                  </a:cubicBezTo>
                  <a:cubicBezTo>
                    <a:pt x="582" y="1048"/>
                    <a:pt x="-1227" y="3620"/>
                    <a:pt x="1059" y="6096"/>
                  </a:cubicBezTo>
                  <a:cubicBezTo>
                    <a:pt x="3154" y="6287"/>
                    <a:pt x="4297" y="5334"/>
                    <a:pt x="4964" y="39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6" name="Freeform: Shape 3206">
              <a:extLst>
                <a:ext uri="{FF2B5EF4-FFF2-40B4-BE49-F238E27FC236}">
                  <a16:creationId xmlns:a16="http://schemas.microsoft.com/office/drawing/2014/main" id="{EA06BBC5-CF39-4932-BE4A-33974BBAB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026" y="3144869"/>
              <a:ext cx="9525" cy="9525"/>
            </a:xfrm>
            <a:custGeom>
              <a:avLst/>
              <a:gdLst>
                <a:gd name="T0" fmla="*/ 21659850 w 9525"/>
                <a:gd name="T1" fmla="*/ 0 h 9525"/>
                <a:gd name="T2" fmla="*/ 28917900 w 9525"/>
                <a:gd name="T3" fmla="*/ 59883675 h 9525"/>
                <a:gd name="T4" fmla="*/ 21659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74" y="0"/>
                  </a:moveTo>
                  <a:cubicBezTo>
                    <a:pt x="-12" y="1810"/>
                    <a:pt x="-1727" y="5429"/>
                    <a:pt x="3036" y="6287"/>
                  </a:cubicBezTo>
                  <a:cubicBezTo>
                    <a:pt x="2464" y="4477"/>
                    <a:pt x="4941" y="0"/>
                    <a:pt x="227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7" name="Freeform: Shape 3207">
              <a:extLst>
                <a:ext uri="{FF2B5EF4-FFF2-40B4-BE49-F238E27FC236}">
                  <a16:creationId xmlns:a16="http://schemas.microsoft.com/office/drawing/2014/main" id="{FFC64B51-7D2A-412B-84B0-F2240DD8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388" y="3797999"/>
              <a:ext cx="9525" cy="9525"/>
            </a:xfrm>
            <a:custGeom>
              <a:avLst/>
              <a:gdLst>
                <a:gd name="T0" fmla="*/ 46739175 w 9525"/>
                <a:gd name="T1" fmla="*/ 39014400 h 9525"/>
                <a:gd name="T2" fmla="*/ 2286000 w 9525"/>
                <a:gd name="T3" fmla="*/ 0 h 9525"/>
                <a:gd name="T4" fmla="*/ 20421600 w 9525"/>
                <a:gd name="T5" fmla="*/ 72580500 h 9525"/>
                <a:gd name="T6" fmla="*/ 4673917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07" y="4096"/>
                  </a:moveTo>
                  <a:cubicBezTo>
                    <a:pt x="2430" y="3524"/>
                    <a:pt x="1764" y="1333"/>
                    <a:pt x="240" y="0"/>
                  </a:cubicBezTo>
                  <a:cubicBezTo>
                    <a:pt x="-332" y="3524"/>
                    <a:pt x="49" y="6382"/>
                    <a:pt x="2144" y="7620"/>
                  </a:cubicBezTo>
                  <a:cubicBezTo>
                    <a:pt x="2621" y="5905"/>
                    <a:pt x="4335" y="5715"/>
                    <a:pt x="490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8" name="Freeform: Shape 3208">
              <a:extLst>
                <a:ext uri="{FF2B5EF4-FFF2-40B4-BE49-F238E27FC236}">
                  <a16:creationId xmlns:a16="http://schemas.microsoft.com/office/drawing/2014/main" id="{CA5D0DA7-A0E1-4BF7-8D5D-E682BB60F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961" y="3793934"/>
              <a:ext cx="9525" cy="9525"/>
            </a:xfrm>
            <a:custGeom>
              <a:avLst/>
              <a:gdLst>
                <a:gd name="T0" fmla="*/ 0 w 9525"/>
                <a:gd name="T1" fmla="*/ 27822525 h 9525"/>
                <a:gd name="T2" fmla="*/ 72580500 w 9525"/>
                <a:gd name="T3" fmla="*/ 9677400 h 9525"/>
                <a:gd name="T4" fmla="*/ 0 w 9525"/>
                <a:gd name="T5" fmla="*/ 27822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921"/>
                  </a:moveTo>
                  <a:cubicBezTo>
                    <a:pt x="3905" y="826"/>
                    <a:pt x="6001" y="5112"/>
                    <a:pt x="7620" y="1016"/>
                  </a:cubicBezTo>
                  <a:cubicBezTo>
                    <a:pt x="5048" y="64"/>
                    <a:pt x="953" y="-1365"/>
                    <a:pt x="0" y="29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59" name="Freeform: Shape 3209">
              <a:extLst>
                <a:ext uri="{FF2B5EF4-FFF2-40B4-BE49-F238E27FC236}">
                  <a16:creationId xmlns:a16="http://schemas.microsoft.com/office/drawing/2014/main" id="{6BD4EF00-831E-4390-9E74-E1C878560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90" y="2431351"/>
              <a:ext cx="9525" cy="9525"/>
            </a:xfrm>
            <a:custGeom>
              <a:avLst/>
              <a:gdLst>
                <a:gd name="T0" fmla="*/ 20688300 w 9525"/>
                <a:gd name="T1" fmla="*/ 69856350 h 9525"/>
                <a:gd name="T2" fmla="*/ 58788300 w 9525"/>
                <a:gd name="T3" fmla="*/ 37195125 h 9525"/>
                <a:gd name="T4" fmla="*/ 37928550 w 9525"/>
                <a:gd name="T5" fmla="*/ 0 h 9525"/>
                <a:gd name="T6" fmla="*/ 2068830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72" y="7334"/>
                  </a:moveTo>
                  <a:cubicBezTo>
                    <a:pt x="552" y="2762"/>
                    <a:pt x="6458" y="6953"/>
                    <a:pt x="6172" y="3905"/>
                  </a:cubicBezTo>
                  <a:cubicBezTo>
                    <a:pt x="4077" y="3715"/>
                    <a:pt x="5791" y="476"/>
                    <a:pt x="3982" y="0"/>
                  </a:cubicBezTo>
                  <a:cubicBezTo>
                    <a:pt x="2648" y="2191"/>
                    <a:pt x="-3067" y="5144"/>
                    <a:pt x="2172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0" name="Freeform: Shape 3210">
              <a:extLst>
                <a:ext uri="{FF2B5EF4-FFF2-40B4-BE49-F238E27FC236}">
                  <a16:creationId xmlns:a16="http://schemas.microsoft.com/office/drawing/2014/main" id="{28ED61E8-ABA7-4976-8417-373315EF8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1390" y="3841336"/>
              <a:ext cx="9525" cy="9525"/>
            </a:xfrm>
            <a:custGeom>
              <a:avLst/>
              <a:gdLst>
                <a:gd name="T0" fmla="*/ 51711225 w 9525"/>
                <a:gd name="T1" fmla="*/ 9812 h 9525"/>
                <a:gd name="T2" fmla="*/ 22679025 w 9525"/>
                <a:gd name="T3" fmla="*/ 858 h 9525"/>
                <a:gd name="T4" fmla="*/ 0 w 9525"/>
                <a:gd name="T5" fmla="*/ 14384 h 9525"/>
                <a:gd name="T6" fmla="*/ 51711225 w 9525"/>
                <a:gd name="T7" fmla="*/ 981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29" y="9812"/>
                  </a:moveTo>
                  <a:cubicBezTo>
                    <a:pt x="1714" y="14193"/>
                    <a:pt x="10001" y="-4095"/>
                    <a:pt x="2381" y="858"/>
                  </a:cubicBezTo>
                  <a:cubicBezTo>
                    <a:pt x="5239" y="4287"/>
                    <a:pt x="381" y="10288"/>
                    <a:pt x="0" y="14384"/>
                  </a:cubicBezTo>
                  <a:cubicBezTo>
                    <a:pt x="1809" y="13527"/>
                    <a:pt x="8667" y="12003"/>
                    <a:pt x="5429" y="981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1" name="Freeform: Shape 3211">
              <a:extLst>
                <a:ext uri="{FF2B5EF4-FFF2-40B4-BE49-F238E27FC236}">
                  <a16:creationId xmlns:a16="http://schemas.microsoft.com/office/drawing/2014/main" id="{BF8E5DC8-80F3-49F5-B013-C5B301AAB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771" y="3857339"/>
              <a:ext cx="9525" cy="9525"/>
            </a:xfrm>
            <a:custGeom>
              <a:avLst/>
              <a:gdLst>
                <a:gd name="T0" fmla="*/ 5438775 w 9525"/>
                <a:gd name="T1" fmla="*/ 0 h 9525"/>
                <a:gd name="T2" fmla="*/ 0 w 9525"/>
                <a:gd name="T3" fmla="*/ 70761225 h 9525"/>
                <a:gd name="T4" fmla="*/ 54387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1" y="0"/>
                  </a:moveTo>
                  <a:cubicBezTo>
                    <a:pt x="381" y="2476"/>
                    <a:pt x="190" y="4953"/>
                    <a:pt x="0" y="7429"/>
                  </a:cubicBezTo>
                  <a:cubicBezTo>
                    <a:pt x="5429" y="8954"/>
                    <a:pt x="4477" y="286"/>
                    <a:pt x="57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2" name="Freeform: Shape 3212">
              <a:extLst>
                <a:ext uri="{FF2B5EF4-FFF2-40B4-BE49-F238E27FC236}">
                  <a16:creationId xmlns:a16="http://schemas.microsoft.com/office/drawing/2014/main" id="{470CC042-892E-4F17-AA7A-8FBDE29BC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690" y="3878961"/>
              <a:ext cx="9525" cy="9525"/>
            </a:xfrm>
            <a:custGeom>
              <a:avLst/>
              <a:gdLst>
                <a:gd name="T0" fmla="*/ 26631900 w 9525"/>
                <a:gd name="T1" fmla="*/ 72580500 h 9525"/>
                <a:gd name="T2" fmla="*/ 8486775 w 9525"/>
                <a:gd name="T3" fmla="*/ 0 h 9525"/>
                <a:gd name="T4" fmla="*/ 26631900 w 9525"/>
                <a:gd name="T5" fmla="*/ 7258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96" y="7620"/>
                  </a:moveTo>
                  <a:cubicBezTo>
                    <a:pt x="3368" y="4096"/>
                    <a:pt x="2987" y="1333"/>
                    <a:pt x="891" y="0"/>
                  </a:cubicBezTo>
                  <a:cubicBezTo>
                    <a:pt x="-157" y="857"/>
                    <a:pt x="-1014" y="7429"/>
                    <a:pt x="2796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3" name="Freeform: Shape 3213">
              <a:extLst>
                <a:ext uri="{FF2B5EF4-FFF2-40B4-BE49-F238E27FC236}">
                  <a16:creationId xmlns:a16="http://schemas.microsoft.com/office/drawing/2014/main" id="{C59B2C44-7959-4940-8584-34DDB285A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3385" y="4535805"/>
              <a:ext cx="9525" cy="9525"/>
            </a:xfrm>
            <a:custGeom>
              <a:avLst/>
              <a:gdLst>
                <a:gd name="T0" fmla="*/ 33566100 w 9525"/>
                <a:gd name="T1" fmla="*/ 86191725 h 9525"/>
                <a:gd name="T2" fmla="*/ 39919275 w 9525"/>
                <a:gd name="T3" fmla="*/ 2724150 h 9525"/>
                <a:gd name="T4" fmla="*/ 4533900 w 9525"/>
                <a:gd name="T5" fmla="*/ 0 h 9525"/>
                <a:gd name="T6" fmla="*/ 0 w 9525"/>
                <a:gd name="T7" fmla="*/ 58969275 h 9525"/>
                <a:gd name="T8" fmla="*/ 33566100 w 9525"/>
                <a:gd name="T9" fmla="*/ 861917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24" y="9049"/>
                  </a:moveTo>
                  <a:cubicBezTo>
                    <a:pt x="3810" y="6096"/>
                    <a:pt x="4001" y="3238"/>
                    <a:pt x="4191" y="286"/>
                  </a:cubicBezTo>
                  <a:cubicBezTo>
                    <a:pt x="2953" y="190"/>
                    <a:pt x="1714" y="95"/>
                    <a:pt x="476" y="0"/>
                  </a:cubicBezTo>
                  <a:cubicBezTo>
                    <a:pt x="-571" y="3905"/>
                    <a:pt x="2477" y="4000"/>
                    <a:pt x="0" y="6191"/>
                  </a:cubicBezTo>
                  <a:cubicBezTo>
                    <a:pt x="2477" y="6096"/>
                    <a:pt x="2381" y="8096"/>
                    <a:pt x="3524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4" name="Freeform: Shape 3214">
              <a:extLst>
                <a:ext uri="{FF2B5EF4-FFF2-40B4-BE49-F238E27FC236}">
                  <a16:creationId xmlns:a16="http://schemas.microsoft.com/office/drawing/2014/main" id="{7C62E235-94FA-49C0-827F-68A888D3A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4918" y="3734812"/>
              <a:ext cx="9525" cy="9525"/>
            </a:xfrm>
            <a:custGeom>
              <a:avLst/>
              <a:gdLst>
                <a:gd name="T0" fmla="*/ 10573 w 9525"/>
                <a:gd name="T1" fmla="*/ 89249250 h 9525"/>
                <a:gd name="T2" fmla="*/ 3810 w 9525"/>
                <a:gd name="T3" fmla="*/ 333375 h 9525"/>
                <a:gd name="T4" fmla="*/ 0 w 9525"/>
                <a:gd name="T5" fmla="*/ 9410700 h 9525"/>
                <a:gd name="T6" fmla="*/ 1905 w 9525"/>
                <a:gd name="T7" fmla="*/ 81991200 h 9525"/>
                <a:gd name="T8" fmla="*/ 10573 w 9525"/>
                <a:gd name="T9" fmla="*/ 89249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573" y="9370"/>
                  </a:moveTo>
                  <a:cubicBezTo>
                    <a:pt x="11335" y="3750"/>
                    <a:pt x="2286" y="6417"/>
                    <a:pt x="3810" y="35"/>
                  </a:cubicBezTo>
                  <a:cubicBezTo>
                    <a:pt x="2286" y="131"/>
                    <a:pt x="286" y="-441"/>
                    <a:pt x="0" y="988"/>
                  </a:cubicBezTo>
                  <a:cubicBezTo>
                    <a:pt x="3143" y="1369"/>
                    <a:pt x="2191" y="5369"/>
                    <a:pt x="1905" y="8608"/>
                  </a:cubicBezTo>
                  <a:cubicBezTo>
                    <a:pt x="5715" y="9370"/>
                    <a:pt x="8096" y="6322"/>
                    <a:pt x="10573" y="9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5" name="Freeform: Shape 3215">
              <a:extLst>
                <a:ext uri="{FF2B5EF4-FFF2-40B4-BE49-F238E27FC236}">
                  <a16:creationId xmlns:a16="http://schemas.microsoft.com/office/drawing/2014/main" id="{EA166A96-FA9A-4DED-AE2B-B3C611A36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728" y="3714845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9883675 h 9525"/>
                <a:gd name="T4" fmla="*/ 34480500 w 9525"/>
                <a:gd name="T5" fmla="*/ 74399775 h 9525"/>
                <a:gd name="T6" fmla="*/ 45339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95" y="4191"/>
                    <a:pt x="0" y="6287"/>
                  </a:cubicBezTo>
                  <a:cubicBezTo>
                    <a:pt x="1714" y="6382"/>
                    <a:pt x="2667" y="7049"/>
                    <a:pt x="3620" y="7811"/>
                  </a:cubicBezTo>
                  <a:cubicBezTo>
                    <a:pt x="2857" y="4953"/>
                    <a:pt x="3429" y="1048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6" name="Freeform: Shape 3216">
              <a:extLst>
                <a:ext uri="{FF2B5EF4-FFF2-40B4-BE49-F238E27FC236}">
                  <a16:creationId xmlns:a16="http://schemas.microsoft.com/office/drawing/2014/main" id="{9E942349-7514-4830-B54B-A9FE01E55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682" y="359721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2858"/>
                    <a:pt x="-381" y="8096"/>
                    <a:pt x="3048" y="9049"/>
                  </a:cubicBezTo>
                  <a:cubicBezTo>
                    <a:pt x="1048" y="5715"/>
                    <a:pt x="6572" y="762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7" name="Freeform: Shape 3217">
              <a:extLst>
                <a:ext uri="{FF2B5EF4-FFF2-40B4-BE49-F238E27FC236}">
                  <a16:creationId xmlns:a16="http://schemas.microsoft.com/office/drawing/2014/main" id="{663CBE57-CE27-4D5F-8D66-33A275B4E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722" y="3707386"/>
              <a:ext cx="9525" cy="9525"/>
            </a:xfrm>
            <a:custGeom>
              <a:avLst/>
              <a:gdLst>
                <a:gd name="T0" fmla="*/ 49063275 w 9525"/>
                <a:gd name="T1" fmla="*/ 12982575 h 9525"/>
                <a:gd name="T2" fmla="*/ 38176200 w 9525"/>
                <a:gd name="T3" fmla="*/ 285750 h 9525"/>
                <a:gd name="T4" fmla="*/ 66675 w 9525"/>
                <a:gd name="T5" fmla="*/ 32946975 h 9525"/>
                <a:gd name="T6" fmla="*/ 47244000 w 9525"/>
                <a:gd name="T7" fmla="*/ 36576000 h 9525"/>
                <a:gd name="T8" fmla="*/ 49063275 w 9525"/>
                <a:gd name="T9" fmla="*/ 129825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1" y="1363"/>
                  </a:moveTo>
                  <a:cubicBezTo>
                    <a:pt x="5151" y="601"/>
                    <a:pt x="5056" y="-161"/>
                    <a:pt x="4008" y="30"/>
                  </a:cubicBezTo>
                  <a:cubicBezTo>
                    <a:pt x="3436" y="2125"/>
                    <a:pt x="-183" y="-1875"/>
                    <a:pt x="7" y="3459"/>
                  </a:cubicBezTo>
                  <a:cubicBezTo>
                    <a:pt x="1626" y="3554"/>
                    <a:pt x="3341" y="3744"/>
                    <a:pt x="4960" y="3840"/>
                  </a:cubicBezTo>
                  <a:cubicBezTo>
                    <a:pt x="5056" y="3078"/>
                    <a:pt x="5151" y="2220"/>
                    <a:pt x="5151" y="13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8" name="Freeform: Shape 3218">
              <a:extLst>
                <a:ext uri="{FF2B5EF4-FFF2-40B4-BE49-F238E27FC236}">
                  <a16:creationId xmlns:a16="http://schemas.microsoft.com/office/drawing/2014/main" id="{4D174D8E-6FAA-4E5C-80B2-A327FCA06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739" y="4066222"/>
              <a:ext cx="9525" cy="9525"/>
            </a:xfrm>
            <a:custGeom>
              <a:avLst/>
              <a:gdLst>
                <a:gd name="T0" fmla="*/ 71094600 w 9525"/>
                <a:gd name="T1" fmla="*/ 38109525 h 9525"/>
                <a:gd name="T2" fmla="*/ 38442900 w 9525"/>
                <a:gd name="T3" fmla="*/ 0 h 9525"/>
                <a:gd name="T4" fmla="*/ 23917275 w 9525"/>
                <a:gd name="T5" fmla="*/ 34480500 h 9525"/>
                <a:gd name="T6" fmla="*/ 13944600 w 9525"/>
                <a:gd name="T7" fmla="*/ 9982200 h 9525"/>
                <a:gd name="T8" fmla="*/ 71094600 w 9525"/>
                <a:gd name="T9" fmla="*/ 381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64" y="4001"/>
                  </a:moveTo>
                  <a:cubicBezTo>
                    <a:pt x="4512" y="4096"/>
                    <a:pt x="6321" y="286"/>
                    <a:pt x="4036" y="0"/>
                  </a:cubicBezTo>
                  <a:cubicBezTo>
                    <a:pt x="3750" y="1429"/>
                    <a:pt x="3940" y="3524"/>
                    <a:pt x="2511" y="3620"/>
                  </a:cubicBezTo>
                  <a:cubicBezTo>
                    <a:pt x="2321" y="2667"/>
                    <a:pt x="2702" y="1143"/>
                    <a:pt x="1464" y="1048"/>
                  </a:cubicBezTo>
                  <a:cubicBezTo>
                    <a:pt x="-3489" y="5239"/>
                    <a:pt x="5560" y="8287"/>
                    <a:pt x="7464" y="4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69" name="Freeform: Shape 3219">
              <a:extLst>
                <a:ext uri="{FF2B5EF4-FFF2-40B4-BE49-F238E27FC236}">
                  <a16:creationId xmlns:a16="http://schemas.microsoft.com/office/drawing/2014/main" id="{3ED19B56-AFFC-46E4-A8AF-421BC692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822" y="4055124"/>
              <a:ext cx="9525" cy="9525"/>
            </a:xfrm>
            <a:custGeom>
              <a:avLst/>
              <a:gdLst>
                <a:gd name="T0" fmla="*/ 42643425 w 9525"/>
                <a:gd name="T1" fmla="*/ 71237475 h 9525"/>
                <a:gd name="T2" fmla="*/ 0 w 9525"/>
                <a:gd name="T3" fmla="*/ 7724775 h 9525"/>
                <a:gd name="T4" fmla="*/ 42643425 w 9525"/>
                <a:gd name="T5" fmla="*/ 71237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7479"/>
                  </a:moveTo>
                  <a:cubicBezTo>
                    <a:pt x="4191" y="4907"/>
                    <a:pt x="2667" y="-2428"/>
                    <a:pt x="0" y="811"/>
                  </a:cubicBezTo>
                  <a:cubicBezTo>
                    <a:pt x="2762" y="1954"/>
                    <a:pt x="-190" y="7955"/>
                    <a:pt x="4477" y="7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0" name="Freeform: Shape 3220">
              <a:extLst>
                <a:ext uri="{FF2B5EF4-FFF2-40B4-BE49-F238E27FC236}">
                  <a16:creationId xmlns:a16="http://schemas.microsoft.com/office/drawing/2014/main" id="{EAB392DB-A33F-4B1D-B4CF-DEDA36491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671" y="3821430"/>
              <a:ext cx="9525" cy="9525"/>
            </a:xfrm>
            <a:custGeom>
              <a:avLst/>
              <a:gdLst>
                <a:gd name="T0" fmla="*/ 10563225 w 9525"/>
                <a:gd name="T1" fmla="*/ 0 h 9525"/>
                <a:gd name="T2" fmla="*/ 51387375 w 9525"/>
                <a:gd name="T3" fmla="*/ 87096600 h 9525"/>
                <a:gd name="T4" fmla="*/ 10563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09" y="0"/>
                  </a:moveTo>
                  <a:cubicBezTo>
                    <a:pt x="-1653" y="2953"/>
                    <a:pt x="1109" y="8573"/>
                    <a:pt x="5395" y="9144"/>
                  </a:cubicBezTo>
                  <a:cubicBezTo>
                    <a:pt x="3871" y="4477"/>
                    <a:pt x="7586" y="1333"/>
                    <a:pt x="110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1" name="Freeform: Shape 3221">
              <a:extLst>
                <a:ext uri="{FF2B5EF4-FFF2-40B4-BE49-F238E27FC236}">
                  <a16:creationId xmlns:a16="http://schemas.microsoft.com/office/drawing/2014/main" id="{5D9E9870-6CC4-468D-A5FD-C66C8EB67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8488" y="3867531"/>
              <a:ext cx="9525" cy="9525"/>
            </a:xfrm>
            <a:custGeom>
              <a:avLst/>
              <a:gdLst>
                <a:gd name="T0" fmla="*/ 48596550 w 9525"/>
                <a:gd name="T1" fmla="*/ 86191725 h 9525"/>
                <a:gd name="T2" fmla="*/ 64017525 w 9525"/>
                <a:gd name="T3" fmla="*/ 39919275 h 9525"/>
                <a:gd name="T4" fmla="*/ 7762875 w 9525"/>
                <a:gd name="T5" fmla="*/ 0 h 9525"/>
                <a:gd name="T6" fmla="*/ 48596550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02" y="9049"/>
                  </a:moveTo>
                  <a:cubicBezTo>
                    <a:pt x="5197" y="6858"/>
                    <a:pt x="5673" y="5239"/>
                    <a:pt x="6721" y="4191"/>
                  </a:cubicBezTo>
                  <a:cubicBezTo>
                    <a:pt x="2720" y="4477"/>
                    <a:pt x="3673" y="572"/>
                    <a:pt x="815" y="0"/>
                  </a:cubicBezTo>
                  <a:cubicBezTo>
                    <a:pt x="-614" y="4667"/>
                    <a:pt x="-709" y="8096"/>
                    <a:pt x="5102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2" name="Freeform: Shape 3222">
              <a:extLst>
                <a:ext uri="{FF2B5EF4-FFF2-40B4-BE49-F238E27FC236}">
                  <a16:creationId xmlns:a16="http://schemas.microsoft.com/office/drawing/2014/main" id="{146897DA-2852-448E-BB3E-1131871D4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1779" y="3906774"/>
              <a:ext cx="9525" cy="9525"/>
            </a:xfrm>
            <a:custGeom>
              <a:avLst/>
              <a:gdLst>
                <a:gd name="T0" fmla="*/ 4381 w 9525"/>
                <a:gd name="T1" fmla="*/ 0 h 9525"/>
                <a:gd name="T2" fmla="*/ 571 w 9525"/>
                <a:gd name="T3" fmla="*/ 952 h 9525"/>
                <a:gd name="T4" fmla="*/ 0 w 9525"/>
                <a:gd name="T5" fmla="*/ 8382 h 9525"/>
                <a:gd name="T6" fmla="*/ 9525 w 9525"/>
                <a:gd name="T7" fmla="*/ 14192 h 9525"/>
                <a:gd name="T8" fmla="*/ 9335 w 9525"/>
                <a:gd name="T9" fmla="*/ 1714 h 9525"/>
                <a:gd name="T10" fmla="*/ 4381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4191" y="4763"/>
                    <a:pt x="3334" y="381"/>
                    <a:pt x="571" y="952"/>
                  </a:cubicBezTo>
                  <a:cubicBezTo>
                    <a:pt x="3334" y="5334"/>
                    <a:pt x="4191" y="4286"/>
                    <a:pt x="0" y="8382"/>
                  </a:cubicBezTo>
                  <a:cubicBezTo>
                    <a:pt x="5334" y="10668"/>
                    <a:pt x="5524" y="10382"/>
                    <a:pt x="9525" y="14192"/>
                  </a:cubicBezTo>
                  <a:cubicBezTo>
                    <a:pt x="12192" y="11335"/>
                    <a:pt x="6953" y="7810"/>
                    <a:pt x="9335" y="1714"/>
                  </a:cubicBezTo>
                  <a:cubicBezTo>
                    <a:pt x="7048" y="1619"/>
                    <a:pt x="5429" y="1143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3" name="Freeform: Shape 3223">
              <a:extLst>
                <a:ext uri="{FF2B5EF4-FFF2-40B4-BE49-F238E27FC236}">
                  <a16:creationId xmlns:a16="http://schemas.microsoft.com/office/drawing/2014/main" id="{106CE4C3-7BF8-4E84-A192-DAF05FB3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251" y="4480067"/>
              <a:ext cx="9525" cy="9525"/>
            </a:xfrm>
            <a:custGeom>
              <a:avLst/>
              <a:gdLst>
                <a:gd name="T0" fmla="*/ 0 w 9525"/>
                <a:gd name="T1" fmla="*/ 16 h 9525"/>
                <a:gd name="T2" fmla="*/ 27212925 w 9525"/>
                <a:gd name="T3" fmla="*/ 10303 h 9525"/>
                <a:gd name="T4" fmla="*/ 0 w 9525"/>
                <a:gd name="T5" fmla="*/ 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"/>
                  </a:moveTo>
                  <a:cubicBezTo>
                    <a:pt x="1524" y="4588"/>
                    <a:pt x="-1905" y="7541"/>
                    <a:pt x="2857" y="10303"/>
                  </a:cubicBezTo>
                  <a:cubicBezTo>
                    <a:pt x="2857" y="6017"/>
                    <a:pt x="5429" y="-365"/>
                    <a:pt x="0" y="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4" name="Freeform: Shape 3224">
              <a:extLst>
                <a:ext uri="{FF2B5EF4-FFF2-40B4-BE49-F238E27FC236}">
                  <a16:creationId xmlns:a16="http://schemas.microsoft.com/office/drawing/2014/main" id="{A08E83AA-6A75-4A38-8AFB-5F9F0B0D8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845" y="4024169"/>
              <a:ext cx="9525" cy="9525"/>
            </a:xfrm>
            <a:custGeom>
              <a:avLst/>
              <a:gdLst>
                <a:gd name="T0" fmla="*/ 49272825 w 9525"/>
                <a:gd name="T1" fmla="*/ 49453800 h 9525"/>
                <a:gd name="T2" fmla="*/ 29308425 w 9525"/>
                <a:gd name="T3" fmla="*/ 457200 h 9525"/>
                <a:gd name="T4" fmla="*/ 1190625 w 9525"/>
                <a:gd name="T5" fmla="*/ 57616725 h 9525"/>
                <a:gd name="T6" fmla="*/ 49272825 w 9525"/>
                <a:gd name="T7" fmla="*/ 49453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73" y="5192"/>
                  </a:moveTo>
                  <a:cubicBezTo>
                    <a:pt x="1744" y="5859"/>
                    <a:pt x="6506" y="-619"/>
                    <a:pt x="3077" y="48"/>
                  </a:cubicBezTo>
                  <a:cubicBezTo>
                    <a:pt x="2315" y="2429"/>
                    <a:pt x="-637" y="2048"/>
                    <a:pt x="125" y="6049"/>
                  </a:cubicBezTo>
                  <a:cubicBezTo>
                    <a:pt x="1934" y="5954"/>
                    <a:pt x="4601" y="6811"/>
                    <a:pt x="5173" y="519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5" name="Freeform: Shape 3225">
              <a:extLst>
                <a:ext uri="{FF2B5EF4-FFF2-40B4-BE49-F238E27FC236}">
                  <a16:creationId xmlns:a16="http://schemas.microsoft.com/office/drawing/2014/main" id="{6CA710A9-5EC3-4FC4-B753-41FBD9A31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499" y="3956590"/>
              <a:ext cx="9525" cy="9525"/>
            </a:xfrm>
            <a:custGeom>
              <a:avLst/>
              <a:gdLst>
                <a:gd name="T0" fmla="*/ 63474600 w 9525"/>
                <a:gd name="T1" fmla="*/ 85286850 h 9525"/>
                <a:gd name="T2" fmla="*/ 67103625 w 9525"/>
                <a:gd name="T3" fmla="*/ 38100000 h 9525"/>
                <a:gd name="T4" fmla="*/ 34442400 w 9525"/>
                <a:gd name="T5" fmla="*/ 0 h 9525"/>
                <a:gd name="T6" fmla="*/ 63474600 w 9525"/>
                <a:gd name="T7" fmla="*/ 85286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4" y="8954"/>
                  </a:moveTo>
                  <a:cubicBezTo>
                    <a:pt x="6759" y="7334"/>
                    <a:pt x="6950" y="5620"/>
                    <a:pt x="7045" y="4000"/>
                  </a:cubicBezTo>
                  <a:cubicBezTo>
                    <a:pt x="3044" y="5048"/>
                    <a:pt x="2949" y="4953"/>
                    <a:pt x="3616" y="0"/>
                  </a:cubicBezTo>
                  <a:cubicBezTo>
                    <a:pt x="-4575" y="381"/>
                    <a:pt x="3235" y="7906"/>
                    <a:pt x="6664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6" name="Freeform: Shape 3226">
              <a:extLst>
                <a:ext uri="{FF2B5EF4-FFF2-40B4-BE49-F238E27FC236}">
                  <a16:creationId xmlns:a16="http://schemas.microsoft.com/office/drawing/2014/main" id="{2799C6C6-87D9-47CE-97D9-08E14BEF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448" y="3941921"/>
              <a:ext cx="9525" cy="9525"/>
            </a:xfrm>
            <a:custGeom>
              <a:avLst/>
              <a:gdLst>
                <a:gd name="T0" fmla="*/ 69856350 w 9525"/>
                <a:gd name="T1" fmla="*/ 35385375 h 9525"/>
                <a:gd name="T2" fmla="*/ 72580500 w 9525"/>
                <a:gd name="T3" fmla="*/ 0 h 9525"/>
                <a:gd name="T4" fmla="*/ 0 w 9525"/>
                <a:gd name="T5" fmla="*/ 18145125 h 9525"/>
                <a:gd name="T6" fmla="*/ 6985635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34" y="3715"/>
                  </a:moveTo>
                  <a:cubicBezTo>
                    <a:pt x="2953" y="2953"/>
                    <a:pt x="12764" y="1619"/>
                    <a:pt x="7620" y="0"/>
                  </a:cubicBezTo>
                  <a:cubicBezTo>
                    <a:pt x="5239" y="3238"/>
                    <a:pt x="1810" y="-2667"/>
                    <a:pt x="0" y="1905"/>
                  </a:cubicBezTo>
                  <a:cubicBezTo>
                    <a:pt x="1238" y="2857"/>
                    <a:pt x="5334" y="7144"/>
                    <a:pt x="7334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7" name="Freeform: Shape 3227">
              <a:extLst>
                <a:ext uri="{FF2B5EF4-FFF2-40B4-BE49-F238E27FC236}">
                  <a16:creationId xmlns:a16="http://schemas.microsoft.com/office/drawing/2014/main" id="{2C072DD9-00B1-4432-A8F7-E86B5FA3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067" y="3977830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17240250 w 9525"/>
                <a:gd name="T3" fmla="*/ 0 h 9525"/>
                <a:gd name="T4" fmla="*/ 0 w 9525"/>
                <a:gd name="T5" fmla="*/ 69856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3620" y="7811"/>
                    <a:pt x="5715" y="476"/>
                    <a:pt x="1810" y="0"/>
                  </a:cubicBezTo>
                  <a:cubicBezTo>
                    <a:pt x="2381" y="3905"/>
                    <a:pt x="190" y="4477"/>
                    <a:pt x="0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8" name="Freeform: Shape 3228">
              <a:extLst>
                <a:ext uri="{FF2B5EF4-FFF2-40B4-BE49-F238E27FC236}">
                  <a16:creationId xmlns:a16="http://schemas.microsoft.com/office/drawing/2014/main" id="{B46DB7DE-366E-491A-87DE-EA40ED37B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931" y="3925633"/>
              <a:ext cx="9525" cy="9525"/>
            </a:xfrm>
            <a:custGeom>
              <a:avLst/>
              <a:gdLst>
                <a:gd name="T0" fmla="*/ 23974425 w 9525"/>
                <a:gd name="T1" fmla="*/ 11335 h 9525"/>
                <a:gd name="T2" fmla="*/ 20345400 w 9525"/>
                <a:gd name="T3" fmla="*/ 0 h 9525"/>
                <a:gd name="T4" fmla="*/ 23974425 w 9525"/>
                <a:gd name="T5" fmla="*/ 113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517" y="11335"/>
                  </a:moveTo>
                  <a:cubicBezTo>
                    <a:pt x="327" y="8287"/>
                    <a:pt x="5565" y="3524"/>
                    <a:pt x="2136" y="0"/>
                  </a:cubicBezTo>
                  <a:cubicBezTo>
                    <a:pt x="3279" y="4096"/>
                    <a:pt x="-3483" y="10096"/>
                    <a:pt x="2517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79" name="Freeform: Shape 3229">
              <a:extLst>
                <a:ext uri="{FF2B5EF4-FFF2-40B4-BE49-F238E27FC236}">
                  <a16:creationId xmlns:a16="http://schemas.microsoft.com/office/drawing/2014/main" id="{8BF3BF89-DA86-4EFF-9883-67503DFCB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3115" y="4028599"/>
              <a:ext cx="9525" cy="9525"/>
            </a:xfrm>
            <a:custGeom>
              <a:avLst/>
              <a:gdLst>
                <a:gd name="T0" fmla="*/ 0 w 9525"/>
                <a:gd name="T1" fmla="*/ 8477 h 9525"/>
                <a:gd name="T2" fmla="*/ 15621 w 9525"/>
                <a:gd name="T3" fmla="*/ 16002 h 9525"/>
                <a:gd name="T4" fmla="*/ 17145 w 9525"/>
                <a:gd name="T5" fmla="*/ 12383 h 9525"/>
                <a:gd name="T6" fmla="*/ 7429 w 9525"/>
                <a:gd name="T7" fmla="*/ 9144 h 9525"/>
                <a:gd name="T8" fmla="*/ 3143 w 9525"/>
                <a:gd name="T9" fmla="*/ 0 h 9525"/>
                <a:gd name="T10" fmla="*/ 0 w 9525"/>
                <a:gd name="T11" fmla="*/ 847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5715" y="10573"/>
                    <a:pt x="10763" y="13145"/>
                    <a:pt x="15621" y="16002"/>
                  </a:cubicBezTo>
                  <a:cubicBezTo>
                    <a:pt x="15716" y="14288"/>
                    <a:pt x="16478" y="13335"/>
                    <a:pt x="17145" y="12383"/>
                  </a:cubicBezTo>
                  <a:cubicBezTo>
                    <a:pt x="14573" y="11240"/>
                    <a:pt x="9620" y="10001"/>
                    <a:pt x="7429" y="9144"/>
                  </a:cubicBezTo>
                  <a:cubicBezTo>
                    <a:pt x="10859" y="5620"/>
                    <a:pt x="7334" y="667"/>
                    <a:pt x="3143" y="0"/>
                  </a:cubicBezTo>
                  <a:cubicBezTo>
                    <a:pt x="953" y="2572"/>
                    <a:pt x="6953" y="7525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0" name="Freeform: Shape 3230">
              <a:extLst>
                <a:ext uri="{FF2B5EF4-FFF2-40B4-BE49-F238E27FC236}">
                  <a16:creationId xmlns:a16="http://schemas.microsoft.com/office/drawing/2014/main" id="{3578D8BD-9EBF-4226-A8A5-3AEA4A5B7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067" y="3978201"/>
              <a:ext cx="9525" cy="9525"/>
            </a:xfrm>
            <a:custGeom>
              <a:avLst/>
              <a:gdLst>
                <a:gd name="T0" fmla="*/ 8210550 w 9525"/>
                <a:gd name="T1" fmla="*/ 95250 h 9525"/>
                <a:gd name="T2" fmla="*/ 37242750 w 9525"/>
                <a:gd name="T3" fmla="*/ 86286975 h 9525"/>
                <a:gd name="T4" fmla="*/ 40871775 w 9525"/>
                <a:gd name="T5" fmla="*/ 39109650 h 9525"/>
                <a:gd name="T6" fmla="*/ 8210550 w 9525"/>
                <a:gd name="T7" fmla="*/ 95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2" y="10"/>
                  </a:moveTo>
                  <a:cubicBezTo>
                    <a:pt x="-376" y="1344"/>
                    <a:pt x="-948" y="9154"/>
                    <a:pt x="3910" y="9059"/>
                  </a:cubicBezTo>
                  <a:cubicBezTo>
                    <a:pt x="4291" y="5630"/>
                    <a:pt x="2005" y="6392"/>
                    <a:pt x="4291" y="4106"/>
                  </a:cubicBezTo>
                  <a:cubicBezTo>
                    <a:pt x="-281" y="5535"/>
                    <a:pt x="3910" y="-276"/>
                    <a:pt x="862" y="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1" name="Freeform: Shape 3231">
              <a:extLst>
                <a:ext uri="{FF2B5EF4-FFF2-40B4-BE49-F238E27FC236}">
                  <a16:creationId xmlns:a16="http://schemas.microsoft.com/office/drawing/2014/main" id="{0B99CF5D-8E01-4C76-8931-400C40EAE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975" y="4087555"/>
              <a:ext cx="9525" cy="9525"/>
            </a:xfrm>
            <a:custGeom>
              <a:avLst/>
              <a:gdLst>
                <a:gd name="T0" fmla="*/ 68951475 w 9525"/>
                <a:gd name="T1" fmla="*/ 40862250 h 9525"/>
                <a:gd name="T2" fmla="*/ 0 w 9525"/>
                <a:gd name="T3" fmla="*/ 11830050 h 9525"/>
                <a:gd name="T4" fmla="*/ 68951475 w 9525"/>
                <a:gd name="T5" fmla="*/ 40862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39" y="4290"/>
                  </a:moveTo>
                  <a:cubicBezTo>
                    <a:pt x="9144" y="289"/>
                    <a:pt x="1334" y="-1330"/>
                    <a:pt x="0" y="1242"/>
                  </a:cubicBezTo>
                  <a:cubicBezTo>
                    <a:pt x="3620" y="1242"/>
                    <a:pt x="3524" y="4385"/>
                    <a:pt x="7239" y="42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2" name="Freeform: Shape 3232">
              <a:extLst>
                <a:ext uri="{FF2B5EF4-FFF2-40B4-BE49-F238E27FC236}">
                  <a16:creationId xmlns:a16="http://schemas.microsoft.com/office/drawing/2014/main" id="{14CA90F7-9A5F-44E8-9F70-AE5DB6BCB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453" y="4120752"/>
              <a:ext cx="9525" cy="9525"/>
            </a:xfrm>
            <a:custGeom>
              <a:avLst/>
              <a:gdLst>
                <a:gd name="T0" fmla="*/ 44453175 w 9525"/>
                <a:gd name="T1" fmla="*/ 63969900 h 9525"/>
                <a:gd name="T2" fmla="*/ 0 w 9525"/>
                <a:gd name="T3" fmla="*/ 24955500 h 9525"/>
                <a:gd name="T4" fmla="*/ 44453175 w 9525"/>
                <a:gd name="T5" fmla="*/ 6396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6716"/>
                  </a:moveTo>
                  <a:cubicBezTo>
                    <a:pt x="10096" y="3763"/>
                    <a:pt x="1143" y="-4047"/>
                    <a:pt x="0" y="2620"/>
                  </a:cubicBezTo>
                  <a:cubicBezTo>
                    <a:pt x="4000" y="1763"/>
                    <a:pt x="1333" y="6811"/>
                    <a:pt x="4667" y="6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3" name="Freeform: Shape 3233">
              <a:extLst>
                <a:ext uri="{FF2B5EF4-FFF2-40B4-BE49-F238E27FC236}">
                  <a16:creationId xmlns:a16="http://schemas.microsoft.com/office/drawing/2014/main" id="{AC64EA7C-8497-4F9B-9372-F4E17507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8453" y="4058548"/>
              <a:ext cx="9525" cy="9525"/>
            </a:xfrm>
            <a:custGeom>
              <a:avLst/>
              <a:gdLst>
                <a:gd name="T0" fmla="*/ 36290250 w 9525"/>
                <a:gd name="T1" fmla="*/ 52225575 h 9525"/>
                <a:gd name="T2" fmla="*/ 4543425 w 9525"/>
                <a:gd name="T3" fmla="*/ 2333625 h 9525"/>
                <a:gd name="T4" fmla="*/ 36290250 w 9525"/>
                <a:gd name="T5" fmla="*/ 5222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10" y="5483"/>
                  </a:moveTo>
                  <a:cubicBezTo>
                    <a:pt x="477" y="5579"/>
                    <a:pt x="5525" y="-1375"/>
                    <a:pt x="477" y="245"/>
                  </a:cubicBezTo>
                  <a:cubicBezTo>
                    <a:pt x="-1143" y="3578"/>
                    <a:pt x="1715" y="9008"/>
                    <a:pt x="3810" y="54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4" name="Freeform: Shape 3234">
              <a:extLst>
                <a:ext uri="{FF2B5EF4-FFF2-40B4-BE49-F238E27FC236}">
                  <a16:creationId xmlns:a16="http://schemas.microsoft.com/office/drawing/2014/main" id="{88959B3B-6489-4869-BE52-7F3C5E5C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786" y="4353714"/>
              <a:ext cx="9525" cy="9525"/>
            </a:xfrm>
            <a:custGeom>
              <a:avLst/>
              <a:gdLst>
                <a:gd name="T0" fmla="*/ 8858 w 9525"/>
                <a:gd name="T1" fmla="*/ 1593 h 9525"/>
                <a:gd name="T2" fmla="*/ 8572 w 9525"/>
                <a:gd name="T3" fmla="*/ 5308 h 9525"/>
                <a:gd name="T4" fmla="*/ 5239 w 9525"/>
                <a:gd name="T5" fmla="*/ 69 h 9525"/>
                <a:gd name="T6" fmla="*/ 0 w 9525"/>
                <a:gd name="T7" fmla="*/ 3402 h 9525"/>
                <a:gd name="T8" fmla="*/ 9715 w 9525"/>
                <a:gd name="T9" fmla="*/ 6736 h 9525"/>
                <a:gd name="T10" fmla="*/ 10763 w 9525"/>
                <a:gd name="T11" fmla="*/ 9308 h 9525"/>
                <a:gd name="T12" fmla="*/ 8001 w 9525"/>
                <a:gd name="T13" fmla="*/ 12832 h 9525"/>
                <a:gd name="T14" fmla="*/ 13049 w 9525"/>
                <a:gd name="T15" fmla="*/ 11975 h 9525"/>
                <a:gd name="T16" fmla="*/ 13145 w 9525"/>
                <a:gd name="T17" fmla="*/ 10737 h 9525"/>
                <a:gd name="T18" fmla="*/ 15716 w 9525"/>
                <a:gd name="T19" fmla="*/ 9689 h 9525"/>
                <a:gd name="T20" fmla="*/ 8858 w 9525"/>
                <a:gd name="T21" fmla="*/ 1593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8858" y="1593"/>
                  </a:moveTo>
                  <a:cubicBezTo>
                    <a:pt x="8191" y="3688"/>
                    <a:pt x="10478" y="4927"/>
                    <a:pt x="8572" y="5308"/>
                  </a:cubicBezTo>
                  <a:cubicBezTo>
                    <a:pt x="6096" y="4831"/>
                    <a:pt x="6382" y="1783"/>
                    <a:pt x="5239" y="69"/>
                  </a:cubicBezTo>
                  <a:cubicBezTo>
                    <a:pt x="2191" y="-407"/>
                    <a:pt x="1238" y="1688"/>
                    <a:pt x="0" y="3402"/>
                  </a:cubicBezTo>
                  <a:cubicBezTo>
                    <a:pt x="7048" y="-789"/>
                    <a:pt x="4191" y="13023"/>
                    <a:pt x="9715" y="6736"/>
                  </a:cubicBezTo>
                  <a:cubicBezTo>
                    <a:pt x="9620" y="7975"/>
                    <a:pt x="10573" y="8260"/>
                    <a:pt x="10763" y="9308"/>
                  </a:cubicBezTo>
                  <a:cubicBezTo>
                    <a:pt x="10382" y="11022"/>
                    <a:pt x="8572" y="11213"/>
                    <a:pt x="8001" y="12832"/>
                  </a:cubicBezTo>
                  <a:cubicBezTo>
                    <a:pt x="9906" y="12737"/>
                    <a:pt x="12573" y="13689"/>
                    <a:pt x="13049" y="11975"/>
                  </a:cubicBezTo>
                  <a:cubicBezTo>
                    <a:pt x="12382" y="11880"/>
                    <a:pt x="11716" y="10832"/>
                    <a:pt x="13145" y="10737"/>
                  </a:cubicBezTo>
                  <a:cubicBezTo>
                    <a:pt x="13335" y="12642"/>
                    <a:pt x="15145" y="11118"/>
                    <a:pt x="15716" y="9689"/>
                  </a:cubicBezTo>
                  <a:cubicBezTo>
                    <a:pt x="11335" y="8736"/>
                    <a:pt x="13621" y="2164"/>
                    <a:pt x="8858" y="15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5" name="Freeform: Shape 3235">
              <a:extLst>
                <a:ext uri="{FF2B5EF4-FFF2-40B4-BE49-F238E27FC236}">
                  <a16:creationId xmlns:a16="http://schemas.microsoft.com/office/drawing/2014/main" id="{4413C936-FE3B-4E6B-8233-A5A7F4267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1026" y="4094797"/>
              <a:ext cx="9525" cy="9525"/>
            </a:xfrm>
            <a:custGeom>
              <a:avLst/>
              <a:gdLst>
                <a:gd name="T0" fmla="*/ 9716 w 9525"/>
                <a:gd name="T1" fmla="*/ 3239 h 9525"/>
                <a:gd name="T2" fmla="*/ 4572 w 9525"/>
                <a:gd name="T3" fmla="*/ 5334 h 9525"/>
                <a:gd name="T4" fmla="*/ 4953 w 9525"/>
                <a:gd name="T5" fmla="*/ 381 h 9525"/>
                <a:gd name="T6" fmla="*/ 0 w 9525"/>
                <a:gd name="T7" fmla="*/ 0 h 9525"/>
                <a:gd name="T8" fmla="*/ 5429 w 9525"/>
                <a:gd name="T9" fmla="*/ 10478 h 9525"/>
                <a:gd name="T10" fmla="*/ 11621 w 9525"/>
                <a:gd name="T11" fmla="*/ 10954 h 9525"/>
                <a:gd name="T12" fmla="*/ 9716 w 9525"/>
                <a:gd name="T13" fmla="*/ 32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716" y="3239"/>
                  </a:moveTo>
                  <a:cubicBezTo>
                    <a:pt x="10668" y="7049"/>
                    <a:pt x="6763" y="5239"/>
                    <a:pt x="4572" y="5334"/>
                  </a:cubicBezTo>
                  <a:cubicBezTo>
                    <a:pt x="6191" y="3620"/>
                    <a:pt x="6287" y="2286"/>
                    <a:pt x="4953" y="381"/>
                  </a:cubicBezTo>
                  <a:cubicBezTo>
                    <a:pt x="3334" y="286"/>
                    <a:pt x="1619" y="95"/>
                    <a:pt x="0" y="0"/>
                  </a:cubicBezTo>
                  <a:cubicBezTo>
                    <a:pt x="1905" y="3429"/>
                    <a:pt x="2096" y="8287"/>
                    <a:pt x="5429" y="10478"/>
                  </a:cubicBezTo>
                  <a:cubicBezTo>
                    <a:pt x="8001" y="5429"/>
                    <a:pt x="8858" y="7906"/>
                    <a:pt x="11621" y="10954"/>
                  </a:cubicBezTo>
                  <a:cubicBezTo>
                    <a:pt x="12192" y="7334"/>
                    <a:pt x="11811" y="4572"/>
                    <a:pt x="9716" y="3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6" name="Freeform: Shape 3236">
              <a:extLst>
                <a:ext uri="{FF2B5EF4-FFF2-40B4-BE49-F238E27FC236}">
                  <a16:creationId xmlns:a16="http://schemas.microsoft.com/office/drawing/2014/main" id="{EEB6D476-EE2B-4638-8B44-B4132428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69" y="4077859"/>
              <a:ext cx="9525" cy="9525"/>
            </a:xfrm>
            <a:custGeom>
              <a:avLst/>
              <a:gdLst>
                <a:gd name="T0" fmla="*/ 0 w 9525"/>
                <a:gd name="T1" fmla="*/ 18907125 h 9525"/>
                <a:gd name="T2" fmla="*/ 45367575 w 9525"/>
                <a:gd name="T3" fmla="*/ 47024925 h 9525"/>
                <a:gd name="T4" fmla="*/ 59874150 w 9525"/>
                <a:gd name="T5" fmla="*/ 12553950 h 9525"/>
                <a:gd name="T6" fmla="*/ 0 w 9525"/>
                <a:gd name="T7" fmla="*/ 18907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985"/>
                  </a:moveTo>
                  <a:cubicBezTo>
                    <a:pt x="4191" y="746"/>
                    <a:pt x="667" y="6080"/>
                    <a:pt x="4763" y="4937"/>
                  </a:cubicBezTo>
                  <a:cubicBezTo>
                    <a:pt x="4858" y="3223"/>
                    <a:pt x="5524" y="2270"/>
                    <a:pt x="6286" y="1318"/>
                  </a:cubicBezTo>
                  <a:cubicBezTo>
                    <a:pt x="4667" y="-873"/>
                    <a:pt x="1333" y="-111"/>
                    <a:pt x="0" y="19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7" name="Freeform: Shape 3237">
              <a:extLst>
                <a:ext uri="{FF2B5EF4-FFF2-40B4-BE49-F238E27FC236}">
                  <a16:creationId xmlns:a16="http://schemas.microsoft.com/office/drawing/2014/main" id="{67F5A586-1AF3-47AA-85AE-0045FEC8F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7979" y="4052125"/>
              <a:ext cx="9525" cy="9525"/>
            </a:xfrm>
            <a:custGeom>
              <a:avLst/>
              <a:gdLst>
                <a:gd name="T0" fmla="*/ 7715 w 9525"/>
                <a:gd name="T1" fmla="*/ 0 h 9525"/>
                <a:gd name="T2" fmla="*/ 0 w 9525"/>
                <a:gd name="T3" fmla="*/ 29937075 h 9525"/>
                <a:gd name="T4" fmla="*/ 3715 w 9525"/>
                <a:gd name="T5" fmla="*/ 32661225 h 9525"/>
                <a:gd name="T6" fmla="*/ 77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6572" y="4572"/>
                    <a:pt x="2191" y="-1429"/>
                    <a:pt x="0" y="3143"/>
                  </a:cubicBezTo>
                  <a:cubicBezTo>
                    <a:pt x="3334" y="11430"/>
                    <a:pt x="-476" y="4953"/>
                    <a:pt x="3715" y="3429"/>
                  </a:cubicBezTo>
                  <a:cubicBezTo>
                    <a:pt x="8001" y="1905"/>
                    <a:pt x="12002" y="3524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8" name="Freeform: Shape 3238">
              <a:extLst>
                <a:ext uri="{FF2B5EF4-FFF2-40B4-BE49-F238E27FC236}">
                  <a16:creationId xmlns:a16="http://schemas.microsoft.com/office/drawing/2014/main" id="{C392AD12-B639-4717-9950-419E357EA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265" y="4128421"/>
              <a:ext cx="9525" cy="9525"/>
            </a:xfrm>
            <a:custGeom>
              <a:avLst/>
              <a:gdLst>
                <a:gd name="T0" fmla="*/ 2724150 w 9525"/>
                <a:gd name="T1" fmla="*/ 3429 h 9525"/>
                <a:gd name="T2" fmla="*/ 68046600 w 9525"/>
                <a:gd name="T3" fmla="*/ 11525 h 9525"/>
                <a:gd name="T4" fmla="*/ 40824150 w 9525"/>
                <a:gd name="T5" fmla="*/ 0 h 9525"/>
                <a:gd name="T6" fmla="*/ 48996600 w 9525"/>
                <a:gd name="T7" fmla="*/ 5048 h 9525"/>
                <a:gd name="T8" fmla="*/ 2724150 w 9525"/>
                <a:gd name="T9" fmla="*/ 3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86" y="3429"/>
                  </a:moveTo>
                  <a:cubicBezTo>
                    <a:pt x="-857" y="9049"/>
                    <a:pt x="1429" y="11716"/>
                    <a:pt x="7144" y="11525"/>
                  </a:cubicBezTo>
                  <a:cubicBezTo>
                    <a:pt x="4667" y="9049"/>
                    <a:pt x="9335" y="381"/>
                    <a:pt x="4286" y="0"/>
                  </a:cubicBezTo>
                  <a:cubicBezTo>
                    <a:pt x="571" y="762"/>
                    <a:pt x="7049" y="2096"/>
                    <a:pt x="5144" y="5048"/>
                  </a:cubicBezTo>
                  <a:cubicBezTo>
                    <a:pt x="2762" y="5144"/>
                    <a:pt x="2477" y="3429"/>
                    <a:pt x="286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89" name="Freeform: Shape 3239">
              <a:extLst>
                <a:ext uri="{FF2B5EF4-FFF2-40B4-BE49-F238E27FC236}">
                  <a16:creationId xmlns:a16="http://schemas.microsoft.com/office/drawing/2014/main" id="{57FDD299-FB16-45C2-A5D9-144930BE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871" y="4231767"/>
              <a:ext cx="9525" cy="9525"/>
            </a:xfrm>
            <a:custGeom>
              <a:avLst/>
              <a:gdLst>
                <a:gd name="T0" fmla="*/ 45481875 w 9525"/>
                <a:gd name="T1" fmla="*/ 0 h 9525"/>
                <a:gd name="T2" fmla="*/ 123825 w 9525"/>
                <a:gd name="T3" fmla="*/ 12097 h 9525"/>
                <a:gd name="T4" fmla="*/ 45481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75" y="0"/>
                  </a:moveTo>
                  <a:cubicBezTo>
                    <a:pt x="4394" y="5429"/>
                    <a:pt x="-273" y="5905"/>
                    <a:pt x="13" y="12097"/>
                  </a:cubicBezTo>
                  <a:cubicBezTo>
                    <a:pt x="4870" y="12478"/>
                    <a:pt x="5442" y="3810"/>
                    <a:pt x="477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0" name="Freeform: Shape 3240">
              <a:extLst>
                <a:ext uri="{FF2B5EF4-FFF2-40B4-BE49-F238E27FC236}">
                  <a16:creationId xmlns:a16="http://schemas.microsoft.com/office/drawing/2014/main" id="{06E1953E-D0DE-469F-9233-CDEE38CB0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29" y="4375846"/>
              <a:ext cx="9525" cy="9525"/>
            </a:xfrm>
            <a:custGeom>
              <a:avLst/>
              <a:gdLst>
                <a:gd name="T0" fmla="*/ 46367700 w 9525"/>
                <a:gd name="T1" fmla="*/ 52044600 h 9525"/>
                <a:gd name="T2" fmla="*/ 2828925 w 9525"/>
                <a:gd name="T3" fmla="*/ 1238250 h 9525"/>
                <a:gd name="T4" fmla="*/ 46367700 w 9525"/>
                <a:gd name="T5" fmla="*/ 52044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5464"/>
                  </a:moveTo>
                  <a:cubicBezTo>
                    <a:pt x="3440" y="4702"/>
                    <a:pt x="6869" y="-918"/>
                    <a:pt x="297" y="130"/>
                  </a:cubicBezTo>
                  <a:cubicBezTo>
                    <a:pt x="-1132" y="3654"/>
                    <a:pt x="2964" y="8416"/>
                    <a:pt x="4868" y="54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1" name="Freeform: Shape 3241">
              <a:extLst>
                <a:ext uri="{FF2B5EF4-FFF2-40B4-BE49-F238E27FC236}">
                  <a16:creationId xmlns:a16="http://schemas.microsoft.com/office/drawing/2014/main" id="{C6DA4F0B-EBED-4448-8DA3-A9A36F0E9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934" y="4050792"/>
              <a:ext cx="9525" cy="9525"/>
            </a:xfrm>
            <a:custGeom>
              <a:avLst/>
              <a:gdLst>
                <a:gd name="T0" fmla="*/ 4667 w 9525"/>
                <a:gd name="T1" fmla="*/ 81648300 h 9525"/>
                <a:gd name="T2" fmla="*/ 12097 w 9525"/>
                <a:gd name="T3" fmla="*/ 87096600 h 9525"/>
                <a:gd name="T4" fmla="*/ 13716 w 9525"/>
                <a:gd name="T5" fmla="*/ 40824150 h 9525"/>
                <a:gd name="T6" fmla="*/ 6572 w 9525"/>
                <a:gd name="T7" fmla="*/ 0 h 9525"/>
                <a:gd name="T8" fmla="*/ 286 w 9525"/>
                <a:gd name="T9" fmla="*/ 7258050 h 9525"/>
                <a:gd name="T10" fmla="*/ 0 w 9525"/>
                <a:gd name="T11" fmla="*/ 42643425 h 9525"/>
                <a:gd name="T12" fmla="*/ 4667 w 9525"/>
                <a:gd name="T13" fmla="*/ 816483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667" y="8572"/>
                  </a:moveTo>
                  <a:cubicBezTo>
                    <a:pt x="5620" y="1619"/>
                    <a:pt x="10096" y="7334"/>
                    <a:pt x="12097" y="9144"/>
                  </a:cubicBezTo>
                  <a:cubicBezTo>
                    <a:pt x="12192" y="6953"/>
                    <a:pt x="12668" y="5334"/>
                    <a:pt x="13716" y="4286"/>
                  </a:cubicBezTo>
                  <a:cubicBezTo>
                    <a:pt x="10478" y="3429"/>
                    <a:pt x="9620" y="2953"/>
                    <a:pt x="6572" y="0"/>
                  </a:cubicBezTo>
                  <a:cubicBezTo>
                    <a:pt x="6287" y="7525"/>
                    <a:pt x="4858" y="-476"/>
                    <a:pt x="286" y="762"/>
                  </a:cubicBezTo>
                  <a:cubicBezTo>
                    <a:pt x="190" y="2000"/>
                    <a:pt x="95" y="3238"/>
                    <a:pt x="0" y="4477"/>
                  </a:cubicBezTo>
                  <a:cubicBezTo>
                    <a:pt x="5048" y="2858"/>
                    <a:pt x="2381" y="7906"/>
                    <a:pt x="4667" y="8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2" name="Freeform: Shape 3242">
              <a:extLst>
                <a:ext uri="{FF2B5EF4-FFF2-40B4-BE49-F238E27FC236}">
                  <a16:creationId xmlns:a16="http://schemas.microsoft.com/office/drawing/2014/main" id="{DFEEEB86-AD85-4157-9954-0EA6FD570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69" y="4385637"/>
              <a:ext cx="9525" cy="9525"/>
            </a:xfrm>
            <a:custGeom>
              <a:avLst/>
              <a:gdLst>
                <a:gd name="T0" fmla="*/ 5172075 w 9525"/>
                <a:gd name="T1" fmla="*/ 15030450 h 9525"/>
                <a:gd name="T2" fmla="*/ 12430125 w 9525"/>
                <a:gd name="T3" fmla="*/ 74904600 h 9525"/>
                <a:gd name="T4" fmla="*/ 49625250 w 9525"/>
                <a:gd name="T5" fmla="*/ 54035325 h 9525"/>
                <a:gd name="T6" fmla="*/ 16059150 w 9525"/>
                <a:gd name="T7" fmla="*/ 27727275 h 9525"/>
                <a:gd name="T8" fmla="*/ 63236475 w 9525"/>
                <a:gd name="T9" fmla="*/ 31356300 h 9525"/>
                <a:gd name="T10" fmla="*/ 5172075 w 9525"/>
                <a:gd name="T11" fmla="*/ 150304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43" y="1578"/>
                  </a:moveTo>
                  <a:cubicBezTo>
                    <a:pt x="1115" y="3387"/>
                    <a:pt x="-1457" y="7864"/>
                    <a:pt x="1305" y="7864"/>
                  </a:cubicBezTo>
                  <a:cubicBezTo>
                    <a:pt x="1496" y="5769"/>
                    <a:pt x="4829" y="7388"/>
                    <a:pt x="5210" y="5673"/>
                  </a:cubicBezTo>
                  <a:cubicBezTo>
                    <a:pt x="3020" y="5578"/>
                    <a:pt x="2067" y="4435"/>
                    <a:pt x="1686" y="2911"/>
                  </a:cubicBezTo>
                  <a:cubicBezTo>
                    <a:pt x="3305" y="3006"/>
                    <a:pt x="5020" y="3197"/>
                    <a:pt x="6639" y="3292"/>
                  </a:cubicBezTo>
                  <a:cubicBezTo>
                    <a:pt x="6639" y="-2994"/>
                    <a:pt x="4163" y="1673"/>
                    <a:pt x="543" y="15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3" name="Freeform: Shape 3243">
              <a:extLst>
                <a:ext uri="{FF2B5EF4-FFF2-40B4-BE49-F238E27FC236}">
                  <a16:creationId xmlns:a16="http://schemas.microsoft.com/office/drawing/2014/main" id="{1D777029-52BC-4D63-8AAB-4CCC4BEF4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122" y="3967708"/>
              <a:ext cx="9525" cy="9525"/>
            </a:xfrm>
            <a:custGeom>
              <a:avLst/>
              <a:gdLst>
                <a:gd name="T0" fmla="*/ 68541900 w 9525"/>
                <a:gd name="T1" fmla="*/ 30184725 h 9525"/>
                <a:gd name="T2" fmla="*/ 30432375 w 9525"/>
                <a:gd name="T3" fmla="*/ 62845950 h 9525"/>
                <a:gd name="T4" fmla="*/ 68541900 w 9525"/>
                <a:gd name="T5" fmla="*/ 3018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196" y="3169"/>
                  </a:moveTo>
                  <a:cubicBezTo>
                    <a:pt x="-1472" y="-1593"/>
                    <a:pt x="-1662" y="-1403"/>
                    <a:pt x="3195" y="6598"/>
                  </a:cubicBezTo>
                  <a:cubicBezTo>
                    <a:pt x="3005" y="1455"/>
                    <a:pt x="6434" y="8122"/>
                    <a:pt x="7196" y="31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4" name="Freeform: Shape 3244">
              <a:extLst>
                <a:ext uri="{FF2B5EF4-FFF2-40B4-BE49-F238E27FC236}">
                  <a16:creationId xmlns:a16="http://schemas.microsoft.com/office/drawing/2014/main" id="{58153522-51D7-43A1-AD21-133C745A5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126" y="4041362"/>
              <a:ext cx="9525" cy="9525"/>
            </a:xfrm>
            <a:custGeom>
              <a:avLst/>
              <a:gdLst>
                <a:gd name="T0" fmla="*/ 55340250 w 9525"/>
                <a:gd name="T1" fmla="*/ 74399775 h 9525"/>
                <a:gd name="T2" fmla="*/ 25403175 w 9525"/>
                <a:gd name="T3" fmla="*/ 0 h 9525"/>
                <a:gd name="T4" fmla="*/ 0 w 9525"/>
                <a:gd name="T5" fmla="*/ 21774150 h 9525"/>
                <a:gd name="T6" fmla="*/ 5534025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810" y="7811"/>
                  </a:moveTo>
                  <a:cubicBezTo>
                    <a:pt x="6858" y="3429"/>
                    <a:pt x="5239" y="1333"/>
                    <a:pt x="2667" y="0"/>
                  </a:cubicBezTo>
                  <a:cubicBezTo>
                    <a:pt x="2477" y="1619"/>
                    <a:pt x="381" y="953"/>
                    <a:pt x="0" y="2286"/>
                  </a:cubicBezTo>
                  <a:cubicBezTo>
                    <a:pt x="1810" y="4382"/>
                    <a:pt x="1429" y="8096"/>
                    <a:pt x="5810" y="78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5" name="Freeform: Shape 3245">
              <a:extLst>
                <a:ext uri="{FF2B5EF4-FFF2-40B4-BE49-F238E27FC236}">
                  <a16:creationId xmlns:a16="http://schemas.microsoft.com/office/drawing/2014/main" id="{D140A3F6-E4C5-49A7-AC93-46E388564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505" y="4233196"/>
              <a:ext cx="9525" cy="9525"/>
            </a:xfrm>
            <a:custGeom>
              <a:avLst/>
              <a:gdLst>
                <a:gd name="T0" fmla="*/ 39919275 w 9525"/>
                <a:gd name="T1" fmla="*/ 11335 h 9525"/>
                <a:gd name="T2" fmla="*/ 60788550 w 9525"/>
                <a:gd name="T3" fmla="*/ 191 h 9525"/>
                <a:gd name="T4" fmla="*/ 37195125 w 9525"/>
                <a:gd name="T5" fmla="*/ 0 h 9525"/>
                <a:gd name="T6" fmla="*/ 24498300 w 9525"/>
                <a:gd name="T7" fmla="*/ 1143 h 9525"/>
                <a:gd name="T8" fmla="*/ 23593425 w 9525"/>
                <a:gd name="T9" fmla="*/ 2381 h 9525"/>
                <a:gd name="T10" fmla="*/ 0 w 9525"/>
                <a:gd name="T11" fmla="*/ 2191 h 9525"/>
                <a:gd name="T12" fmla="*/ 39919275 w 9525"/>
                <a:gd name="T13" fmla="*/ 11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191" y="11335"/>
                  </a:moveTo>
                  <a:cubicBezTo>
                    <a:pt x="3715" y="4572"/>
                    <a:pt x="3620" y="5810"/>
                    <a:pt x="6382" y="191"/>
                  </a:cubicBezTo>
                  <a:cubicBezTo>
                    <a:pt x="5620" y="95"/>
                    <a:pt x="4763" y="95"/>
                    <a:pt x="3905" y="0"/>
                  </a:cubicBezTo>
                  <a:cubicBezTo>
                    <a:pt x="3143" y="0"/>
                    <a:pt x="2381" y="95"/>
                    <a:pt x="2572" y="1143"/>
                  </a:cubicBezTo>
                  <a:cubicBezTo>
                    <a:pt x="3238" y="1143"/>
                    <a:pt x="3905" y="2286"/>
                    <a:pt x="2477" y="2381"/>
                  </a:cubicBezTo>
                  <a:cubicBezTo>
                    <a:pt x="2572" y="1143"/>
                    <a:pt x="381" y="667"/>
                    <a:pt x="0" y="2191"/>
                  </a:cubicBezTo>
                  <a:cubicBezTo>
                    <a:pt x="2000" y="5334"/>
                    <a:pt x="-1905" y="9906"/>
                    <a:pt x="4191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6" name="Freeform: Shape 3246">
              <a:extLst>
                <a:ext uri="{FF2B5EF4-FFF2-40B4-BE49-F238E27FC236}">
                  <a16:creationId xmlns:a16="http://schemas.microsoft.com/office/drawing/2014/main" id="{03829B20-0BFE-4500-96C5-EC1B05AF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031" y="3992070"/>
              <a:ext cx="9525" cy="9525"/>
            </a:xfrm>
            <a:custGeom>
              <a:avLst/>
              <a:gdLst>
                <a:gd name="T0" fmla="*/ 0 w 9525"/>
                <a:gd name="T1" fmla="*/ 1000 h 9525"/>
                <a:gd name="T2" fmla="*/ 65322450 w 9525"/>
                <a:gd name="T3" fmla="*/ 9096 h 9525"/>
                <a:gd name="T4" fmla="*/ 80743425 w 9525"/>
                <a:gd name="T5" fmla="*/ 4239 h 9525"/>
                <a:gd name="T6" fmla="*/ 48082200 w 9525"/>
                <a:gd name="T7" fmla="*/ 143 h 9525"/>
                <a:gd name="T8" fmla="*/ 0 w 9525"/>
                <a:gd name="T9" fmla="*/ 10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000"/>
                  </a:moveTo>
                  <a:cubicBezTo>
                    <a:pt x="2667" y="2619"/>
                    <a:pt x="2286" y="12906"/>
                    <a:pt x="6858" y="9096"/>
                  </a:cubicBezTo>
                  <a:cubicBezTo>
                    <a:pt x="3143" y="7572"/>
                    <a:pt x="7715" y="5001"/>
                    <a:pt x="8477" y="4239"/>
                  </a:cubicBezTo>
                  <a:cubicBezTo>
                    <a:pt x="5048" y="4810"/>
                    <a:pt x="6287" y="1476"/>
                    <a:pt x="5048" y="143"/>
                  </a:cubicBezTo>
                  <a:cubicBezTo>
                    <a:pt x="3143" y="238"/>
                    <a:pt x="476" y="-619"/>
                    <a:pt x="0" y="10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7" name="Freeform: Shape 3247">
              <a:extLst>
                <a:ext uri="{FF2B5EF4-FFF2-40B4-BE49-F238E27FC236}">
                  <a16:creationId xmlns:a16="http://schemas.microsoft.com/office/drawing/2014/main" id="{9F5BF6F4-FEFC-4BFE-A5D4-609E6CDB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9444" y="4314063"/>
              <a:ext cx="9525" cy="9525"/>
            </a:xfrm>
            <a:custGeom>
              <a:avLst/>
              <a:gdLst>
                <a:gd name="T0" fmla="*/ 84039075 w 9525"/>
                <a:gd name="T1" fmla="*/ 15621 h 9525"/>
                <a:gd name="T2" fmla="*/ 10553700 w 9525"/>
                <a:gd name="T3" fmla="*/ 2476 h 9525"/>
                <a:gd name="T4" fmla="*/ 12372975 w 9525"/>
                <a:gd name="T5" fmla="*/ 0 h 9525"/>
                <a:gd name="T6" fmla="*/ 25069800 w 9525"/>
                <a:gd name="T7" fmla="*/ 13906 h 9525"/>
                <a:gd name="T8" fmla="*/ 84039075 w 9525"/>
                <a:gd name="T9" fmla="*/ 15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823" y="15621"/>
                  </a:moveTo>
                  <a:cubicBezTo>
                    <a:pt x="7299" y="8001"/>
                    <a:pt x="4251" y="8763"/>
                    <a:pt x="1108" y="2476"/>
                  </a:cubicBezTo>
                  <a:cubicBezTo>
                    <a:pt x="2346" y="2572"/>
                    <a:pt x="2823" y="476"/>
                    <a:pt x="1299" y="0"/>
                  </a:cubicBezTo>
                  <a:cubicBezTo>
                    <a:pt x="-2797" y="4667"/>
                    <a:pt x="4251" y="7715"/>
                    <a:pt x="2632" y="13906"/>
                  </a:cubicBezTo>
                  <a:cubicBezTo>
                    <a:pt x="7109" y="11906"/>
                    <a:pt x="6347" y="19812"/>
                    <a:pt x="8823" y="15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8" name="Freeform: Shape 3248">
              <a:extLst>
                <a:ext uri="{FF2B5EF4-FFF2-40B4-BE49-F238E27FC236}">
                  <a16:creationId xmlns:a16="http://schemas.microsoft.com/office/drawing/2014/main" id="{282C4F6F-8B39-4CBC-AB61-132A8C93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80" y="4260723"/>
              <a:ext cx="9525" cy="9525"/>
            </a:xfrm>
            <a:custGeom>
              <a:avLst/>
              <a:gdLst>
                <a:gd name="T0" fmla="*/ 3638550 w 9525"/>
                <a:gd name="T1" fmla="*/ 0 h 9525"/>
                <a:gd name="T2" fmla="*/ 9991725 w 9525"/>
                <a:gd name="T3" fmla="*/ 72580500 h 9525"/>
                <a:gd name="T4" fmla="*/ 57169050 w 9525"/>
                <a:gd name="T5" fmla="*/ 64417575 h 9525"/>
                <a:gd name="T6" fmla="*/ 36385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2" y="0"/>
                  </a:moveTo>
                  <a:cubicBezTo>
                    <a:pt x="-856" y="3715"/>
                    <a:pt x="1335" y="4667"/>
                    <a:pt x="1049" y="7620"/>
                  </a:cubicBezTo>
                  <a:cubicBezTo>
                    <a:pt x="3335" y="8096"/>
                    <a:pt x="3907" y="6572"/>
                    <a:pt x="6002" y="6763"/>
                  </a:cubicBezTo>
                  <a:cubicBezTo>
                    <a:pt x="4954" y="3715"/>
                    <a:pt x="4097" y="667"/>
                    <a:pt x="38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199" name="Freeform: Shape 3249">
              <a:extLst>
                <a:ext uri="{FF2B5EF4-FFF2-40B4-BE49-F238E27FC236}">
                  <a16:creationId xmlns:a16="http://schemas.microsoft.com/office/drawing/2014/main" id="{7ADF4385-81DE-451F-8E27-AAA52E0E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982" y="4267443"/>
              <a:ext cx="9525" cy="9525"/>
            </a:xfrm>
            <a:custGeom>
              <a:avLst/>
              <a:gdLst>
                <a:gd name="T0" fmla="*/ 0 w 9525"/>
                <a:gd name="T1" fmla="*/ 400050 h 9525"/>
                <a:gd name="T2" fmla="*/ 904875 w 9525"/>
                <a:gd name="T3" fmla="*/ 3124200 h 9525"/>
                <a:gd name="T4" fmla="*/ 904875 w 9525"/>
                <a:gd name="T5" fmla="*/ 400050 h 9525"/>
                <a:gd name="T6" fmla="*/ 0 w 9525"/>
                <a:gd name="T7" fmla="*/ 400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2"/>
                  </a:moveTo>
                  <a:cubicBezTo>
                    <a:pt x="0" y="138"/>
                    <a:pt x="95" y="233"/>
                    <a:pt x="95" y="328"/>
                  </a:cubicBezTo>
                  <a:cubicBezTo>
                    <a:pt x="95" y="233"/>
                    <a:pt x="95" y="138"/>
                    <a:pt x="95" y="42"/>
                  </a:cubicBezTo>
                  <a:cubicBezTo>
                    <a:pt x="0" y="-5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0" name="Freeform: Shape 3250">
              <a:extLst>
                <a:ext uri="{FF2B5EF4-FFF2-40B4-BE49-F238E27FC236}">
                  <a16:creationId xmlns:a16="http://schemas.microsoft.com/office/drawing/2014/main" id="{D5F4AFE2-E45C-42B4-8900-97BC5DE33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506" y="4267771"/>
              <a:ext cx="9525" cy="9525"/>
            </a:xfrm>
            <a:custGeom>
              <a:avLst/>
              <a:gdLst>
                <a:gd name="T0" fmla="*/ 59883675 w 9525"/>
                <a:gd name="T1" fmla="*/ 60788550 h 9525"/>
                <a:gd name="T2" fmla="*/ 5438775 w 9525"/>
                <a:gd name="T3" fmla="*/ 0 h 9525"/>
                <a:gd name="T4" fmla="*/ 0 w 9525"/>
                <a:gd name="T5" fmla="*/ 68046600 h 9525"/>
                <a:gd name="T6" fmla="*/ 59883675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6382"/>
                  </a:moveTo>
                  <a:cubicBezTo>
                    <a:pt x="2477" y="5810"/>
                    <a:pt x="1524" y="2953"/>
                    <a:pt x="571" y="0"/>
                  </a:cubicBezTo>
                  <a:cubicBezTo>
                    <a:pt x="381" y="2381"/>
                    <a:pt x="190" y="4763"/>
                    <a:pt x="0" y="7144"/>
                  </a:cubicBezTo>
                  <a:cubicBezTo>
                    <a:pt x="1810" y="6572"/>
                    <a:pt x="6287" y="9144"/>
                    <a:pt x="6287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1" name="Freeform: Shape 3251">
              <a:extLst>
                <a:ext uri="{FF2B5EF4-FFF2-40B4-BE49-F238E27FC236}">
                  <a16:creationId xmlns:a16="http://schemas.microsoft.com/office/drawing/2014/main" id="{9E0B9CBD-71BC-4D10-8EC4-67BAC2CB2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601" y="4304538"/>
              <a:ext cx="9525" cy="9525"/>
            </a:xfrm>
            <a:custGeom>
              <a:avLst/>
              <a:gdLst>
                <a:gd name="T0" fmla="*/ 28127325 w 9525"/>
                <a:gd name="T1" fmla="*/ 0 h 9525"/>
                <a:gd name="T2" fmla="*/ 0 w 9525"/>
                <a:gd name="T3" fmla="*/ 6001 h 9525"/>
                <a:gd name="T4" fmla="*/ 52616100 w 9525"/>
                <a:gd name="T5" fmla="*/ 15240 h 9525"/>
                <a:gd name="T6" fmla="*/ 2812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53" y="0"/>
                  </a:moveTo>
                  <a:cubicBezTo>
                    <a:pt x="4763" y="4477"/>
                    <a:pt x="3048" y="4381"/>
                    <a:pt x="0" y="6001"/>
                  </a:cubicBezTo>
                  <a:cubicBezTo>
                    <a:pt x="2762" y="8287"/>
                    <a:pt x="3048" y="12668"/>
                    <a:pt x="5524" y="15240"/>
                  </a:cubicBezTo>
                  <a:cubicBezTo>
                    <a:pt x="4191" y="8001"/>
                    <a:pt x="8096" y="2572"/>
                    <a:pt x="295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2" name="Freeform: Shape 3252">
              <a:extLst>
                <a:ext uri="{FF2B5EF4-FFF2-40B4-BE49-F238E27FC236}">
                  <a16:creationId xmlns:a16="http://schemas.microsoft.com/office/drawing/2014/main" id="{6045C8B2-1D05-4D3B-95E2-DB3ADE5C6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413" y="4116399"/>
              <a:ext cx="9525" cy="9525"/>
            </a:xfrm>
            <a:custGeom>
              <a:avLst/>
              <a:gdLst>
                <a:gd name="T0" fmla="*/ 0 w 9525"/>
                <a:gd name="T1" fmla="*/ 19240500 h 9525"/>
                <a:gd name="T2" fmla="*/ 70761225 w 9525"/>
                <a:gd name="T3" fmla="*/ 24688800 h 9525"/>
                <a:gd name="T4" fmla="*/ 0 w 9525"/>
                <a:gd name="T5" fmla="*/ 1924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20"/>
                  </a:moveTo>
                  <a:cubicBezTo>
                    <a:pt x="2000" y="4497"/>
                    <a:pt x="4667" y="5163"/>
                    <a:pt x="7429" y="2592"/>
                  </a:cubicBezTo>
                  <a:cubicBezTo>
                    <a:pt x="3715" y="2592"/>
                    <a:pt x="1715" y="-2838"/>
                    <a:pt x="0" y="20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3" name="Freeform: Shape 3253">
              <a:extLst>
                <a:ext uri="{FF2B5EF4-FFF2-40B4-BE49-F238E27FC236}">
                  <a16:creationId xmlns:a16="http://schemas.microsoft.com/office/drawing/2014/main" id="{4314139D-6FD4-4B10-97D6-1B0B611DF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952" y="4396930"/>
              <a:ext cx="9525" cy="9525"/>
            </a:xfrm>
            <a:custGeom>
              <a:avLst/>
              <a:gdLst>
                <a:gd name="T0" fmla="*/ 1181100 w 9525"/>
                <a:gd name="T1" fmla="*/ 0 h 9525"/>
                <a:gd name="T2" fmla="*/ 42014775 w 9525"/>
                <a:gd name="T3" fmla="*/ 87096600 h 9525"/>
                <a:gd name="T4" fmla="*/ 1181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4" y="0"/>
                  </a:moveTo>
                  <a:cubicBezTo>
                    <a:pt x="-733" y="5048"/>
                    <a:pt x="3077" y="6001"/>
                    <a:pt x="4411" y="9144"/>
                  </a:cubicBezTo>
                  <a:cubicBezTo>
                    <a:pt x="7078" y="6191"/>
                    <a:pt x="2791" y="1905"/>
                    <a:pt x="12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4" name="Freeform: Shape 3254">
              <a:extLst>
                <a:ext uri="{FF2B5EF4-FFF2-40B4-BE49-F238E27FC236}">
                  <a16:creationId xmlns:a16="http://schemas.microsoft.com/office/drawing/2014/main" id="{8AE07657-B2AB-4838-BFE2-423131D82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795" y="4061279"/>
              <a:ext cx="9525" cy="9525"/>
            </a:xfrm>
            <a:custGeom>
              <a:avLst/>
              <a:gdLst>
                <a:gd name="T0" fmla="*/ 17621 w 9525"/>
                <a:gd name="T1" fmla="*/ 7705 h 9525"/>
                <a:gd name="T2" fmla="*/ 15716 w 9525"/>
                <a:gd name="T3" fmla="*/ 85 h 9525"/>
                <a:gd name="T4" fmla="*/ 13906 w 9525"/>
                <a:gd name="T5" fmla="*/ 7420 h 9525"/>
                <a:gd name="T6" fmla="*/ 0 w 9525"/>
                <a:gd name="T7" fmla="*/ 8753 h 9525"/>
                <a:gd name="T8" fmla="*/ 14573 w 9525"/>
                <a:gd name="T9" fmla="*/ 13706 h 9525"/>
                <a:gd name="T10" fmla="*/ 10001 w 9525"/>
                <a:gd name="T11" fmla="*/ 8372 h 9525"/>
                <a:gd name="T12" fmla="*/ 17621 w 9525"/>
                <a:gd name="T13" fmla="*/ 77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7621" y="7705"/>
                  </a:moveTo>
                  <a:cubicBezTo>
                    <a:pt x="17050" y="5039"/>
                    <a:pt x="20288" y="-772"/>
                    <a:pt x="15716" y="85"/>
                  </a:cubicBezTo>
                  <a:cubicBezTo>
                    <a:pt x="14954" y="4467"/>
                    <a:pt x="15145" y="6467"/>
                    <a:pt x="13906" y="7420"/>
                  </a:cubicBezTo>
                  <a:cubicBezTo>
                    <a:pt x="8477" y="6848"/>
                    <a:pt x="3620" y="7039"/>
                    <a:pt x="0" y="8753"/>
                  </a:cubicBezTo>
                  <a:cubicBezTo>
                    <a:pt x="3620" y="12277"/>
                    <a:pt x="12668" y="15802"/>
                    <a:pt x="14573" y="13706"/>
                  </a:cubicBezTo>
                  <a:cubicBezTo>
                    <a:pt x="13240" y="11801"/>
                    <a:pt x="9715" y="11611"/>
                    <a:pt x="10001" y="8372"/>
                  </a:cubicBezTo>
                  <a:cubicBezTo>
                    <a:pt x="13621" y="10182"/>
                    <a:pt x="14288" y="9039"/>
                    <a:pt x="17621" y="77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5" name="Freeform: Shape 3255">
              <a:extLst>
                <a:ext uri="{FF2B5EF4-FFF2-40B4-BE49-F238E27FC236}">
                  <a16:creationId xmlns:a16="http://schemas.microsoft.com/office/drawing/2014/main" id="{24825A97-5BDC-40BF-B0B8-4B0FE73F0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16" y="4359587"/>
              <a:ext cx="9525" cy="9525"/>
            </a:xfrm>
            <a:custGeom>
              <a:avLst/>
              <a:gdLst>
                <a:gd name="T0" fmla="*/ 75390375 w 9525"/>
                <a:gd name="T1" fmla="*/ 8210550 h 9525"/>
                <a:gd name="T2" fmla="*/ 3714750 w 9525"/>
                <a:gd name="T3" fmla="*/ 2771775 h 9525"/>
                <a:gd name="T4" fmla="*/ 21859875 w 9525"/>
                <a:gd name="T5" fmla="*/ 75352275 h 9525"/>
                <a:gd name="T6" fmla="*/ 75390375 w 9525"/>
                <a:gd name="T7" fmla="*/ 8210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15" y="862"/>
                  </a:moveTo>
                  <a:cubicBezTo>
                    <a:pt x="4771" y="-1995"/>
                    <a:pt x="4581" y="3434"/>
                    <a:pt x="390" y="291"/>
                  </a:cubicBezTo>
                  <a:cubicBezTo>
                    <a:pt x="104" y="3529"/>
                    <a:pt x="-944" y="7530"/>
                    <a:pt x="2295" y="7911"/>
                  </a:cubicBezTo>
                  <a:cubicBezTo>
                    <a:pt x="676" y="1910"/>
                    <a:pt x="5724" y="6482"/>
                    <a:pt x="7915" y="8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6" name="Freeform: Shape 3256">
              <a:extLst>
                <a:ext uri="{FF2B5EF4-FFF2-40B4-BE49-F238E27FC236}">
                  <a16:creationId xmlns:a16="http://schemas.microsoft.com/office/drawing/2014/main" id="{91B510DC-2CF0-4C49-8812-F98BB8DE6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077887"/>
              <a:ext cx="9525" cy="9525"/>
            </a:xfrm>
            <a:custGeom>
              <a:avLst/>
              <a:gdLst>
                <a:gd name="T0" fmla="*/ 78028800 w 9525"/>
                <a:gd name="T1" fmla="*/ 8243 h 9525"/>
                <a:gd name="T2" fmla="*/ 88915875 w 9525"/>
                <a:gd name="T3" fmla="*/ 9576 h 9525"/>
                <a:gd name="T4" fmla="*/ 48082200 w 9525"/>
                <a:gd name="T5" fmla="*/ 527 h 9525"/>
                <a:gd name="T6" fmla="*/ 0 w 9525"/>
                <a:gd name="T7" fmla="*/ 146 h 9525"/>
                <a:gd name="T8" fmla="*/ 50806350 w 9525"/>
                <a:gd name="T9" fmla="*/ 11767 h 9525"/>
                <a:gd name="T10" fmla="*/ 78028800 w 9525"/>
                <a:gd name="T11" fmla="*/ 824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8243"/>
                  </a:moveTo>
                  <a:cubicBezTo>
                    <a:pt x="8192" y="9005"/>
                    <a:pt x="8287" y="9767"/>
                    <a:pt x="9335" y="9576"/>
                  </a:cubicBezTo>
                  <a:cubicBezTo>
                    <a:pt x="9335" y="5290"/>
                    <a:pt x="7429" y="2718"/>
                    <a:pt x="5048" y="527"/>
                  </a:cubicBezTo>
                  <a:cubicBezTo>
                    <a:pt x="3905" y="4147"/>
                    <a:pt x="2477" y="-901"/>
                    <a:pt x="0" y="146"/>
                  </a:cubicBezTo>
                  <a:cubicBezTo>
                    <a:pt x="1524" y="7862"/>
                    <a:pt x="5906" y="4623"/>
                    <a:pt x="5334" y="11767"/>
                  </a:cubicBezTo>
                  <a:cubicBezTo>
                    <a:pt x="6096" y="10338"/>
                    <a:pt x="6953" y="9100"/>
                    <a:pt x="8192" y="82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7" name="Freeform: Shape 3257">
              <a:extLst>
                <a:ext uri="{FF2B5EF4-FFF2-40B4-BE49-F238E27FC236}">
                  <a16:creationId xmlns:a16="http://schemas.microsoft.com/office/drawing/2014/main" id="{EDF82C81-8420-4672-A84C-90A900568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032" y="4151376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8969275 h 9525"/>
                <a:gd name="T4" fmla="*/ 453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191" y="4096"/>
                    <a:pt x="0" y="6191"/>
                  </a:cubicBezTo>
                  <a:cubicBezTo>
                    <a:pt x="5620" y="7144"/>
                    <a:pt x="3239" y="1143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8" name="Freeform: Shape 3258">
              <a:extLst>
                <a:ext uri="{FF2B5EF4-FFF2-40B4-BE49-F238E27FC236}">
                  <a16:creationId xmlns:a16="http://schemas.microsoft.com/office/drawing/2014/main" id="{FEA7D841-CB3A-4B55-B530-848AA3555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697" y="4367972"/>
              <a:ext cx="9525" cy="9525"/>
            </a:xfrm>
            <a:custGeom>
              <a:avLst/>
              <a:gdLst>
                <a:gd name="T0" fmla="*/ 43548300 w 9525"/>
                <a:gd name="T1" fmla="*/ 51739800 h 9525"/>
                <a:gd name="T2" fmla="*/ 35385375 w 9525"/>
                <a:gd name="T3" fmla="*/ 2743200 h 9525"/>
                <a:gd name="T4" fmla="*/ 0 w 9525"/>
                <a:gd name="T5" fmla="*/ 28575 h 9525"/>
                <a:gd name="T6" fmla="*/ 29937075 w 9525"/>
                <a:gd name="T7" fmla="*/ 73513950 h 9525"/>
                <a:gd name="T8" fmla="*/ 33566100 w 9525"/>
                <a:gd name="T9" fmla="*/ 26336625 h 9525"/>
                <a:gd name="T10" fmla="*/ 43548300 w 9525"/>
                <a:gd name="T11" fmla="*/ 517398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72" y="5432"/>
                  </a:moveTo>
                  <a:cubicBezTo>
                    <a:pt x="4477" y="3527"/>
                    <a:pt x="5429" y="860"/>
                    <a:pt x="3715" y="288"/>
                  </a:cubicBezTo>
                  <a:cubicBezTo>
                    <a:pt x="3048" y="2384"/>
                    <a:pt x="2096" y="-92"/>
                    <a:pt x="0" y="3"/>
                  </a:cubicBezTo>
                  <a:cubicBezTo>
                    <a:pt x="762" y="2860"/>
                    <a:pt x="191" y="6766"/>
                    <a:pt x="3143" y="7718"/>
                  </a:cubicBezTo>
                  <a:cubicBezTo>
                    <a:pt x="4572" y="5527"/>
                    <a:pt x="-286" y="3241"/>
                    <a:pt x="3524" y="2765"/>
                  </a:cubicBezTo>
                  <a:cubicBezTo>
                    <a:pt x="3715" y="3813"/>
                    <a:pt x="3334" y="5242"/>
                    <a:pt x="4572" y="543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09" name="Freeform: Shape 3259">
              <a:extLst>
                <a:ext uri="{FF2B5EF4-FFF2-40B4-BE49-F238E27FC236}">
                  <a16:creationId xmlns:a16="http://schemas.microsoft.com/office/drawing/2014/main" id="{F67FE328-D2BC-4FF2-81F0-85D45918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2651" y="4334018"/>
              <a:ext cx="9525" cy="9525"/>
            </a:xfrm>
            <a:custGeom>
              <a:avLst/>
              <a:gdLst>
                <a:gd name="T0" fmla="*/ 83467575 w 9525"/>
                <a:gd name="T1" fmla="*/ 35833050 h 9525"/>
                <a:gd name="T2" fmla="*/ 86191725 w 9525"/>
                <a:gd name="T3" fmla="*/ 447675 h 9525"/>
                <a:gd name="T4" fmla="*/ 72580500 w 9525"/>
                <a:gd name="T5" fmla="*/ 23126700 h 9525"/>
                <a:gd name="T6" fmla="*/ 2724150 w 9525"/>
                <a:gd name="T7" fmla="*/ 5886450 h 9525"/>
                <a:gd name="T8" fmla="*/ 0 w 9525"/>
                <a:gd name="T9" fmla="*/ 41271825 h 9525"/>
                <a:gd name="T10" fmla="*/ 83467575 w 9525"/>
                <a:gd name="T11" fmla="*/ 35833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763" y="3762"/>
                  </a:moveTo>
                  <a:cubicBezTo>
                    <a:pt x="8858" y="2523"/>
                    <a:pt x="8953" y="1285"/>
                    <a:pt x="9049" y="47"/>
                  </a:cubicBezTo>
                  <a:cubicBezTo>
                    <a:pt x="6763" y="-239"/>
                    <a:pt x="6382" y="809"/>
                    <a:pt x="7620" y="2428"/>
                  </a:cubicBezTo>
                  <a:cubicBezTo>
                    <a:pt x="3715" y="3000"/>
                    <a:pt x="3238" y="809"/>
                    <a:pt x="286" y="618"/>
                  </a:cubicBezTo>
                  <a:cubicBezTo>
                    <a:pt x="190" y="1857"/>
                    <a:pt x="95" y="3095"/>
                    <a:pt x="0" y="4333"/>
                  </a:cubicBezTo>
                  <a:cubicBezTo>
                    <a:pt x="4191" y="5667"/>
                    <a:pt x="4858" y="2905"/>
                    <a:pt x="8763" y="3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0" name="Freeform: Shape 3260">
              <a:extLst>
                <a:ext uri="{FF2B5EF4-FFF2-40B4-BE49-F238E27FC236}">
                  <a16:creationId xmlns:a16="http://schemas.microsoft.com/office/drawing/2014/main" id="{7F671B1B-5125-4A05-87BA-AFA4BF523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889" y="4318427"/>
              <a:ext cx="9525" cy="9525"/>
            </a:xfrm>
            <a:custGeom>
              <a:avLst/>
              <a:gdLst>
                <a:gd name="T0" fmla="*/ 14516100 w 9525"/>
                <a:gd name="T1" fmla="*/ 1076325 h 9525"/>
                <a:gd name="T2" fmla="*/ 0 w 9525"/>
                <a:gd name="T3" fmla="*/ 35547300 h 9525"/>
                <a:gd name="T4" fmla="*/ 57159525 w 9525"/>
                <a:gd name="T5" fmla="*/ 63674625 h 9525"/>
                <a:gd name="T6" fmla="*/ 14516100 w 9525"/>
                <a:gd name="T7" fmla="*/ 1076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13"/>
                  </a:moveTo>
                  <a:cubicBezTo>
                    <a:pt x="1429" y="1827"/>
                    <a:pt x="667" y="2780"/>
                    <a:pt x="0" y="3732"/>
                  </a:cubicBezTo>
                  <a:cubicBezTo>
                    <a:pt x="2286" y="3827"/>
                    <a:pt x="3715" y="10400"/>
                    <a:pt x="6001" y="6685"/>
                  </a:cubicBezTo>
                  <a:cubicBezTo>
                    <a:pt x="3334" y="5637"/>
                    <a:pt x="6858" y="-935"/>
                    <a:pt x="1524" y="1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1" name="Freeform: Shape 3261">
              <a:extLst>
                <a:ext uri="{FF2B5EF4-FFF2-40B4-BE49-F238E27FC236}">
                  <a16:creationId xmlns:a16="http://schemas.microsoft.com/office/drawing/2014/main" id="{3F45256A-7DBC-4352-86BA-3714AE2EC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604" y="4305316"/>
              <a:ext cx="9525" cy="9525"/>
            </a:xfrm>
            <a:custGeom>
              <a:avLst/>
              <a:gdLst>
                <a:gd name="T0" fmla="*/ 41729025 w 9525"/>
                <a:gd name="T1" fmla="*/ 174 h 9525"/>
                <a:gd name="T2" fmla="*/ 0 w 9525"/>
                <a:gd name="T3" fmla="*/ 8556 h 9525"/>
                <a:gd name="T4" fmla="*/ 58064400 w 9525"/>
                <a:gd name="T5" fmla="*/ 10271 h 9525"/>
                <a:gd name="T6" fmla="*/ 41729025 w 9525"/>
                <a:gd name="T7" fmla="*/ 17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74"/>
                  </a:moveTo>
                  <a:cubicBezTo>
                    <a:pt x="-476" y="-1064"/>
                    <a:pt x="476" y="4556"/>
                    <a:pt x="0" y="8556"/>
                  </a:cubicBezTo>
                  <a:cubicBezTo>
                    <a:pt x="4001" y="7509"/>
                    <a:pt x="3334" y="8271"/>
                    <a:pt x="6096" y="10271"/>
                  </a:cubicBezTo>
                  <a:cubicBezTo>
                    <a:pt x="3715" y="5890"/>
                    <a:pt x="6001" y="4747"/>
                    <a:pt x="4381" y="1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2" name="Freeform: Shape 3262">
              <a:extLst>
                <a:ext uri="{FF2B5EF4-FFF2-40B4-BE49-F238E27FC236}">
                  <a16:creationId xmlns:a16="http://schemas.microsoft.com/office/drawing/2014/main" id="{DCD709DF-787B-4CAA-9D3E-C73EB6164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8748" y="4225844"/>
              <a:ext cx="9525" cy="9525"/>
            </a:xfrm>
            <a:custGeom>
              <a:avLst/>
              <a:gdLst>
                <a:gd name="T0" fmla="*/ 4533900 w 9525"/>
                <a:gd name="T1" fmla="*/ 171450 h 9525"/>
                <a:gd name="T2" fmla="*/ 0 w 9525"/>
                <a:gd name="T3" fmla="*/ 59140725 h 9525"/>
                <a:gd name="T4" fmla="*/ 35385375 w 9525"/>
                <a:gd name="T5" fmla="*/ 61864875 h 9525"/>
                <a:gd name="T6" fmla="*/ 4533900 w 9525"/>
                <a:gd name="T7" fmla="*/ 171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18"/>
                  </a:moveTo>
                  <a:cubicBezTo>
                    <a:pt x="-190" y="6304"/>
                    <a:pt x="4572" y="970"/>
                    <a:pt x="0" y="6209"/>
                  </a:cubicBezTo>
                  <a:cubicBezTo>
                    <a:pt x="1238" y="6304"/>
                    <a:pt x="2477" y="6399"/>
                    <a:pt x="3715" y="6495"/>
                  </a:cubicBezTo>
                  <a:cubicBezTo>
                    <a:pt x="4191" y="2970"/>
                    <a:pt x="4382" y="-268"/>
                    <a:pt x="476" y="1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3" name="Freeform: Shape 3263">
              <a:extLst>
                <a:ext uri="{FF2B5EF4-FFF2-40B4-BE49-F238E27FC236}">
                  <a16:creationId xmlns:a16="http://schemas.microsoft.com/office/drawing/2014/main" id="{CBC483FC-21AA-4083-8E2F-F93106FEE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341950"/>
              <a:ext cx="9525" cy="9525"/>
            </a:xfrm>
            <a:custGeom>
              <a:avLst/>
              <a:gdLst>
                <a:gd name="T0" fmla="*/ 0 w 9525"/>
                <a:gd name="T1" fmla="*/ 200025 h 9525"/>
                <a:gd name="T2" fmla="*/ 16335375 w 9525"/>
                <a:gd name="T3" fmla="*/ 85477350 h 9525"/>
                <a:gd name="T4" fmla="*/ 54435375 w 9525"/>
                <a:gd name="T5" fmla="*/ 52816125 h 9525"/>
                <a:gd name="T6" fmla="*/ 57159525 w 9525"/>
                <a:gd name="T7" fmla="*/ 17440275 h 9525"/>
                <a:gd name="T8" fmla="*/ 0 w 9525"/>
                <a:gd name="T9" fmla="*/ 200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1"/>
                  </a:moveTo>
                  <a:cubicBezTo>
                    <a:pt x="2953" y="5641"/>
                    <a:pt x="-1905" y="5641"/>
                    <a:pt x="1715" y="8974"/>
                  </a:cubicBezTo>
                  <a:cubicBezTo>
                    <a:pt x="191" y="4402"/>
                    <a:pt x="6001" y="8593"/>
                    <a:pt x="5715" y="5545"/>
                  </a:cubicBezTo>
                  <a:cubicBezTo>
                    <a:pt x="3620" y="4878"/>
                    <a:pt x="6096" y="3926"/>
                    <a:pt x="6001" y="1831"/>
                  </a:cubicBezTo>
                  <a:cubicBezTo>
                    <a:pt x="2477" y="2497"/>
                    <a:pt x="3048" y="-265"/>
                    <a:pt x="0" y="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4" name="Freeform: Shape 3264">
              <a:extLst>
                <a:ext uri="{FF2B5EF4-FFF2-40B4-BE49-F238E27FC236}">
                  <a16:creationId xmlns:a16="http://schemas.microsoft.com/office/drawing/2014/main" id="{B32B90F5-9F3C-42C0-B6BD-2ADA9803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844" y="4228909"/>
              <a:ext cx="9525" cy="9525"/>
            </a:xfrm>
            <a:custGeom>
              <a:avLst/>
              <a:gdLst>
                <a:gd name="T0" fmla="*/ 41729025 w 9525"/>
                <a:gd name="T1" fmla="*/ 12764 h 9525"/>
                <a:gd name="T2" fmla="*/ 15420975 w 9525"/>
                <a:gd name="T3" fmla="*/ 0 h 9525"/>
                <a:gd name="T4" fmla="*/ 0 w 9525"/>
                <a:gd name="T5" fmla="*/ 4858 h 9525"/>
                <a:gd name="T6" fmla="*/ 41729025 w 9525"/>
                <a:gd name="T7" fmla="*/ 1276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2764"/>
                  </a:moveTo>
                  <a:cubicBezTo>
                    <a:pt x="8763" y="8954"/>
                    <a:pt x="6572" y="2191"/>
                    <a:pt x="1619" y="0"/>
                  </a:cubicBezTo>
                  <a:cubicBezTo>
                    <a:pt x="1714" y="2381"/>
                    <a:pt x="0" y="2667"/>
                    <a:pt x="0" y="4858"/>
                  </a:cubicBezTo>
                  <a:cubicBezTo>
                    <a:pt x="7048" y="4667"/>
                    <a:pt x="2572" y="10763"/>
                    <a:pt x="4381" y="127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5" name="Freeform: Shape 3265">
              <a:extLst>
                <a:ext uri="{FF2B5EF4-FFF2-40B4-BE49-F238E27FC236}">
                  <a16:creationId xmlns:a16="http://schemas.microsoft.com/office/drawing/2014/main" id="{A142C237-4144-4076-9D9D-AE5D3D62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9024" y="4206689"/>
              <a:ext cx="9525" cy="9525"/>
            </a:xfrm>
            <a:custGeom>
              <a:avLst/>
              <a:gdLst>
                <a:gd name="T0" fmla="*/ 11896725 w 9525"/>
                <a:gd name="T1" fmla="*/ 60140850 h 9525"/>
                <a:gd name="T2" fmla="*/ 48186975 w 9525"/>
                <a:gd name="T3" fmla="*/ 51063525 h 9525"/>
                <a:gd name="T4" fmla="*/ 40024050 w 9525"/>
                <a:gd name="T5" fmla="*/ 2981325 h 9525"/>
                <a:gd name="T6" fmla="*/ 11896725 w 9525"/>
                <a:gd name="T7" fmla="*/ 60140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9" y="6314"/>
                  </a:moveTo>
                  <a:cubicBezTo>
                    <a:pt x="1630" y="4885"/>
                    <a:pt x="3345" y="5171"/>
                    <a:pt x="5059" y="5361"/>
                  </a:cubicBezTo>
                  <a:cubicBezTo>
                    <a:pt x="5535" y="3075"/>
                    <a:pt x="3916" y="2504"/>
                    <a:pt x="4202" y="313"/>
                  </a:cubicBezTo>
                  <a:cubicBezTo>
                    <a:pt x="678" y="-1497"/>
                    <a:pt x="-1513" y="5076"/>
                    <a:pt x="1249" y="63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6" name="Freeform: Shape 3266">
              <a:extLst>
                <a:ext uri="{FF2B5EF4-FFF2-40B4-BE49-F238E27FC236}">
                  <a16:creationId xmlns:a16="http://schemas.microsoft.com/office/drawing/2014/main" id="{657C8482-2289-4DA3-B3C2-F1098BD6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179" y="4184915"/>
              <a:ext cx="9525" cy="9525"/>
            </a:xfrm>
            <a:custGeom>
              <a:avLst/>
              <a:gdLst>
                <a:gd name="T0" fmla="*/ 43548300 w 9525"/>
                <a:gd name="T1" fmla="*/ 60674250 h 9525"/>
                <a:gd name="T2" fmla="*/ 48082200 w 9525"/>
                <a:gd name="T3" fmla="*/ 1704975 h 9525"/>
                <a:gd name="T4" fmla="*/ 0 w 9525"/>
                <a:gd name="T5" fmla="*/ 9867900 h 9525"/>
                <a:gd name="T6" fmla="*/ 43548300 w 9525"/>
                <a:gd name="T7" fmla="*/ 60674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72" y="6370"/>
                  </a:moveTo>
                  <a:cubicBezTo>
                    <a:pt x="5620" y="2465"/>
                    <a:pt x="2572" y="2370"/>
                    <a:pt x="5048" y="179"/>
                  </a:cubicBezTo>
                  <a:cubicBezTo>
                    <a:pt x="3143" y="274"/>
                    <a:pt x="476" y="-678"/>
                    <a:pt x="0" y="1036"/>
                  </a:cubicBezTo>
                  <a:cubicBezTo>
                    <a:pt x="2953" y="1703"/>
                    <a:pt x="286" y="6942"/>
                    <a:pt x="4572" y="6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7" name="Freeform: Shape 3267">
              <a:extLst>
                <a:ext uri="{FF2B5EF4-FFF2-40B4-BE49-F238E27FC236}">
                  <a16:creationId xmlns:a16="http://schemas.microsoft.com/office/drawing/2014/main" id="{D194B279-BA98-4610-B687-84CC6C3F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273" y="4433030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53046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1810" y="5715"/>
                    <a:pt x="2953" y="7048"/>
                    <a:pt x="4763" y="7906"/>
                  </a:cubicBezTo>
                  <a:cubicBezTo>
                    <a:pt x="5334" y="3524"/>
                    <a:pt x="2286" y="2286"/>
                    <a:pt x="381" y="0"/>
                  </a:cubicBezTo>
                  <a:cubicBezTo>
                    <a:pt x="286" y="1714"/>
                    <a:pt x="95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8" name="Freeform: Shape 3268">
              <a:extLst>
                <a:ext uri="{FF2B5EF4-FFF2-40B4-BE49-F238E27FC236}">
                  <a16:creationId xmlns:a16="http://schemas.microsoft.com/office/drawing/2014/main" id="{820D0B8D-94CF-4BE8-8FCD-BDDD6D18A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655" y="4374071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35385375 h 9525"/>
                <a:gd name="T4" fmla="*/ 2724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0" y="1238"/>
                    <a:pt x="95" y="2477"/>
                    <a:pt x="0" y="3715"/>
                  </a:cubicBezTo>
                  <a:cubicBezTo>
                    <a:pt x="8572" y="6287"/>
                    <a:pt x="6667" y="1143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19" name="Freeform: Shape 3269">
              <a:extLst>
                <a:ext uri="{FF2B5EF4-FFF2-40B4-BE49-F238E27FC236}">
                  <a16:creationId xmlns:a16="http://schemas.microsoft.com/office/drawing/2014/main" id="{1253D77F-366F-4CB9-9069-B0819D331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876" y="4250443"/>
              <a:ext cx="9525" cy="9525"/>
            </a:xfrm>
            <a:custGeom>
              <a:avLst/>
              <a:gdLst>
                <a:gd name="T0" fmla="*/ 32404050 w 9525"/>
                <a:gd name="T1" fmla="*/ 58902600 h 9525"/>
                <a:gd name="T2" fmla="*/ 23336250 w 9525"/>
                <a:gd name="T3" fmla="*/ 22612350 h 9525"/>
                <a:gd name="T4" fmla="*/ 48739425 w 9525"/>
                <a:gd name="T5" fmla="*/ 838200 h 9525"/>
                <a:gd name="T6" fmla="*/ 657225 w 9525"/>
                <a:gd name="T7" fmla="*/ 9010650 h 9525"/>
                <a:gd name="T8" fmla="*/ 32404050 w 9525"/>
                <a:gd name="T9" fmla="*/ 5890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402" y="6184"/>
                  </a:moveTo>
                  <a:cubicBezTo>
                    <a:pt x="3593" y="4470"/>
                    <a:pt x="3021" y="3422"/>
                    <a:pt x="2450" y="2374"/>
                  </a:cubicBezTo>
                  <a:cubicBezTo>
                    <a:pt x="3974" y="2374"/>
                    <a:pt x="5403" y="2279"/>
                    <a:pt x="5117" y="88"/>
                  </a:cubicBezTo>
                  <a:cubicBezTo>
                    <a:pt x="2736" y="-388"/>
                    <a:pt x="2260" y="1231"/>
                    <a:pt x="69" y="946"/>
                  </a:cubicBezTo>
                  <a:cubicBezTo>
                    <a:pt x="-407" y="3994"/>
                    <a:pt x="1688" y="4946"/>
                    <a:pt x="3402" y="61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0" name="Freeform: Shape 3270">
              <a:extLst>
                <a:ext uri="{FF2B5EF4-FFF2-40B4-BE49-F238E27FC236}">
                  <a16:creationId xmlns:a16="http://schemas.microsoft.com/office/drawing/2014/main" id="{079AE92A-4146-41FE-BF3A-C4D87821F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513" y="4405798"/>
              <a:ext cx="9525" cy="9525"/>
            </a:xfrm>
            <a:custGeom>
              <a:avLst/>
              <a:gdLst>
                <a:gd name="T0" fmla="*/ 38100 w 9525"/>
                <a:gd name="T1" fmla="*/ 24403050 h 9525"/>
                <a:gd name="T2" fmla="*/ 59016900 w 9525"/>
                <a:gd name="T3" fmla="*/ 28936950 h 9525"/>
                <a:gd name="T4" fmla="*/ 38100 w 9525"/>
                <a:gd name="T5" fmla="*/ 24403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" y="2562"/>
                  </a:moveTo>
                  <a:cubicBezTo>
                    <a:pt x="3243" y="1229"/>
                    <a:pt x="4862" y="6658"/>
                    <a:pt x="6196" y="3038"/>
                  </a:cubicBezTo>
                  <a:cubicBezTo>
                    <a:pt x="6196" y="1324"/>
                    <a:pt x="-186" y="-2581"/>
                    <a:pt x="4" y="25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1" name="Freeform: Shape 3271">
              <a:extLst>
                <a:ext uri="{FF2B5EF4-FFF2-40B4-BE49-F238E27FC236}">
                  <a16:creationId xmlns:a16="http://schemas.microsoft.com/office/drawing/2014/main" id="{B2FC726B-8C54-4FCF-8576-60A494211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8812" y="4334161"/>
              <a:ext cx="9525" cy="9525"/>
            </a:xfrm>
            <a:custGeom>
              <a:avLst/>
              <a:gdLst>
                <a:gd name="T0" fmla="*/ 15801975 w 9525"/>
                <a:gd name="T1" fmla="*/ 0 h 9525"/>
                <a:gd name="T2" fmla="*/ 381000 w 9525"/>
                <a:gd name="T3" fmla="*/ 46272450 h 9525"/>
                <a:gd name="T4" fmla="*/ 45739050 w 9525"/>
                <a:gd name="T5" fmla="*/ 73485375 h 9525"/>
                <a:gd name="T6" fmla="*/ 15801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9" y="0"/>
                  </a:moveTo>
                  <a:cubicBezTo>
                    <a:pt x="1087" y="1714"/>
                    <a:pt x="-246" y="2286"/>
                    <a:pt x="40" y="4858"/>
                  </a:cubicBezTo>
                  <a:cubicBezTo>
                    <a:pt x="3469" y="4286"/>
                    <a:pt x="2326" y="7525"/>
                    <a:pt x="4802" y="7715"/>
                  </a:cubicBezTo>
                  <a:cubicBezTo>
                    <a:pt x="4421" y="4667"/>
                    <a:pt x="2897" y="2572"/>
                    <a:pt x="165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2" name="Freeform: Shape 3272">
              <a:extLst>
                <a:ext uri="{FF2B5EF4-FFF2-40B4-BE49-F238E27FC236}">
                  <a16:creationId xmlns:a16="http://schemas.microsoft.com/office/drawing/2014/main" id="{C864930C-28DC-49F1-8DE3-60F7E1454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658" y="4716494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982200 w 9525"/>
                <a:gd name="T3" fmla="*/ 208692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95" y="857"/>
                    <a:pt x="476" y="1524"/>
                    <a:pt x="1048" y="2191"/>
                  </a:cubicBezTo>
                  <a:cubicBezTo>
                    <a:pt x="953" y="1238"/>
                    <a:pt x="1048" y="9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3" name="Freeform: Shape 3273">
              <a:extLst>
                <a:ext uri="{FF2B5EF4-FFF2-40B4-BE49-F238E27FC236}">
                  <a16:creationId xmlns:a16="http://schemas.microsoft.com/office/drawing/2014/main" id="{5C6E9532-B2DE-4ED2-8DE3-941AD916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611" y="4718685"/>
              <a:ext cx="9525" cy="9525"/>
            </a:xfrm>
            <a:custGeom>
              <a:avLst/>
              <a:gdLst>
                <a:gd name="T0" fmla="*/ 904875 w 9525"/>
                <a:gd name="T1" fmla="*/ 3629025 h 9525"/>
                <a:gd name="T2" fmla="*/ 2724150 w 9525"/>
                <a:gd name="T3" fmla="*/ 2724150 h 9525"/>
                <a:gd name="T4" fmla="*/ 0 w 9525"/>
                <a:gd name="T5" fmla="*/ 0 h 9525"/>
                <a:gd name="T6" fmla="*/ 904875 w 9525"/>
                <a:gd name="T7" fmla="*/ 362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381"/>
                  </a:moveTo>
                  <a:cubicBezTo>
                    <a:pt x="190" y="381"/>
                    <a:pt x="190" y="286"/>
                    <a:pt x="286" y="286"/>
                  </a:cubicBezTo>
                  <a:cubicBezTo>
                    <a:pt x="190" y="191"/>
                    <a:pt x="95" y="95"/>
                    <a:pt x="0" y="0"/>
                  </a:cubicBezTo>
                  <a:cubicBezTo>
                    <a:pt x="95" y="95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4" name="Freeform: Shape 3274">
              <a:extLst>
                <a:ext uri="{FF2B5EF4-FFF2-40B4-BE49-F238E27FC236}">
                  <a16:creationId xmlns:a16="http://schemas.microsoft.com/office/drawing/2014/main" id="{A5046786-4A94-4444-83D5-61AE89F33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731" y="2108644"/>
              <a:ext cx="9525" cy="9525"/>
            </a:xfrm>
            <a:custGeom>
              <a:avLst/>
              <a:gdLst>
                <a:gd name="T0" fmla="*/ 685800 w 9525"/>
                <a:gd name="T1" fmla="*/ 0 h 9525"/>
                <a:gd name="T2" fmla="*/ 685800 w 9525"/>
                <a:gd name="T3" fmla="*/ 0 h 9525"/>
                <a:gd name="T4" fmla="*/ 685800 w 9525"/>
                <a:gd name="T5" fmla="*/ 0 h 9525"/>
                <a:gd name="T6" fmla="*/ 6858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" y="0"/>
                  </a:moveTo>
                  <a:cubicBezTo>
                    <a:pt x="-24" y="0"/>
                    <a:pt x="-24" y="0"/>
                    <a:pt x="72" y="0"/>
                  </a:cubicBezTo>
                  <a:cubicBezTo>
                    <a:pt x="-24" y="0"/>
                    <a:pt x="-24" y="95"/>
                    <a:pt x="72" y="0"/>
                  </a:cubicBezTo>
                  <a:cubicBezTo>
                    <a:pt x="-24" y="95"/>
                    <a:pt x="-24" y="0"/>
                    <a:pt x="7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5" name="Freeform: Shape 3275">
              <a:extLst>
                <a:ext uri="{FF2B5EF4-FFF2-40B4-BE49-F238E27FC236}">
                  <a16:creationId xmlns:a16="http://schemas.microsoft.com/office/drawing/2014/main" id="{EB1A369E-B845-4C7F-AF18-3B863ED8A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636" y="2460022"/>
              <a:ext cx="9525" cy="9525"/>
            </a:xfrm>
            <a:custGeom>
              <a:avLst/>
              <a:gdLst>
                <a:gd name="T0" fmla="*/ 56959500 w 9525"/>
                <a:gd name="T1" fmla="*/ 0 h 9525"/>
                <a:gd name="T2" fmla="*/ 3429000 w 9525"/>
                <a:gd name="T3" fmla="*/ 7049 h 9525"/>
                <a:gd name="T4" fmla="*/ 10687050 w 9525"/>
                <a:gd name="T5" fmla="*/ 13335 h 9525"/>
                <a:gd name="T6" fmla="*/ 76914375 w 9525"/>
                <a:gd name="T7" fmla="*/ 5144 h 9525"/>
                <a:gd name="T8" fmla="*/ 569595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980" y="0"/>
                  </a:moveTo>
                  <a:cubicBezTo>
                    <a:pt x="931" y="1524"/>
                    <a:pt x="5027" y="6668"/>
                    <a:pt x="360" y="7049"/>
                  </a:cubicBezTo>
                  <a:cubicBezTo>
                    <a:pt x="-974" y="10478"/>
                    <a:pt x="1884" y="10382"/>
                    <a:pt x="1122" y="13335"/>
                  </a:cubicBezTo>
                  <a:cubicBezTo>
                    <a:pt x="4456" y="11811"/>
                    <a:pt x="5027" y="7049"/>
                    <a:pt x="8075" y="5144"/>
                  </a:cubicBezTo>
                  <a:cubicBezTo>
                    <a:pt x="5884" y="4667"/>
                    <a:pt x="5408" y="2762"/>
                    <a:pt x="598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6" name="Freeform: Shape 3276">
              <a:extLst>
                <a:ext uri="{FF2B5EF4-FFF2-40B4-BE49-F238E27FC236}">
                  <a16:creationId xmlns:a16="http://schemas.microsoft.com/office/drawing/2014/main" id="{8B6BCB18-3C06-4F93-96A4-4AED7D74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427" y="4528471"/>
              <a:ext cx="9525" cy="9525"/>
            </a:xfrm>
            <a:custGeom>
              <a:avLst/>
              <a:gdLst>
                <a:gd name="T0" fmla="*/ 58969275 w 9525"/>
                <a:gd name="T1" fmla="*/ 6572 h 9525"/>
                <a:gd name="T2" fmla="*/ 78933675 w 9525"/>
                <a:gd name="T3" fmla="*/ 11716 h 9525"/>
                <a:gd name="T4" fmla="*/ 28127325 w 9525"/>
                <a:gd name="T5" fmla="*/ 0 h 9525"/>
                <a:gd name="T6" fmla="*/ 0 w 9525"/>
                <a:gd name="T7" fmla="*/ 6001 h 9525"/>
                <a:gd name="T8" fmla="*/ 31756350 w 9525"/>
                <a:gd name="T9" fmla="*/ 11239 h 9525"/>
                <a:gd name="T10" fmla="*/ 58969275 w 9525"/>
                <a:gd name="T11" fmla="*/ 657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1" y="6572"/>
                  </a:moveTo>
                  <a:cubicBezTo>
                    <a:pt x="7811" y="7429"/>
                    <a:pt x="6001" y="11335"/>
                    <a:pt x="8287" y="11716"/>
                  </a:cubicBezTo>
                  <a:cubicBezTo>
                    <a:pt x="10954" y="8001"/>
                    <a:pt x="7239" y="1524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4286" y="5048"/>
                    <a:pt x="3905" y="8096"/>
                    <a:pt x="3334" y="11239"/>
                  </a:cubicBezTo>
                  <a:cubicBezTo>
                    <a:pt x="6668" y="12478"/>
                    <a:pt x="2953" y="5334"/>
                    <a:pt x="6191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7" name="Freeform: Shape 3277">
              <a:extLst>
                <a:ext uri="{FF2B5EF4-FFF2-40B4-BE49-F238E27FC236}">
                  <a16:creationId xmlns:a16="http://schemas.microsoft.com/office/drawing/2014/main" id="{68B0A857-15D3-4831-8288-9CD3D22A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144" y="1838926"/>
              <a:ext cx="1428750" cy="3076575"/>
            </a:xfrm>
            <a:custGeom>
              <a:avLst/>
              <a:gdLst>
                <a:gd name="T0" fmla="*/ 1344434 w 1428750"/>
                <a:gd name="T1" fmla="*/ 1254413 h 3076575"/>
                <a:gd name="T2" fmla="*/ 1272235 w 1428750"/>
                <a:gd name="T3" fmla="*/ 1794766 h 3076575"/>
                <a:gd name="T4" fmla="*/ 1302334 w 1428750"/>
                <a:gd name="T5" fmla="*/ 1312706 h 3076575"/>
                <a:gd name="T6" fmla="*/ 1339005 w 1428750"/>
                <a:gd name="T7" fmla="*/ 1153162 h 3076575"/>
                <a:gd name="T8" fmla="*/ 1366151 w 1428750"/>
                <a:gd name="T9" fmla="*/ 895130 h 3076575"/>
                <a:gd name="T10" fmla="*/ 1417872 w 1428750"/>
                <a:gd name="T11" fmla="*/ 625572 h 3076575"/>
                <a:gd name="T12" fmla="*/ 1352149 w 1428750"/>
                <a:gd name="T13" fmla="*/ 399163 h 3076575"/>
                <a:gd name="T14" fmla="*/ 1261471 w 1428750"/>
                <a:gd name="T15" fmla="*/ 303437 h 3076575"/>
                <a:gd name="T16" fmla="*/ 719689 w 1428750"/>
                <a:gd name="T17" fmla="*/ 33117 h 3076575"/>
                <a:gd name="T18" fmla="*/ 126472 w 1428750"/>
                <a:gd name="T19" fmla="*/ 2998535 h 3076575"/>
                <a:gd name="T20" fmla="*/ 1080115 w 1428750"/>
                <a:gd name="T21" fmla="*/ 3002822 h 3076575"/>
                <a:gd name="T22" fmla="*/ 1265948 w 1428750"/>
                <a:gd name="T23" fmla="*/ 2794891 h 3076575"/>
                <a:gd name="T24" fmla="*/ 1349197 w 1428750"/>
                <a:gd name="T25" fmla="*/ 2681544 h 3076575"/>
                <a:gd name="T26" fmla="*/ 1339291 w 1428750"/>
                <a:gd name="T27" fmla="*/ 1473392 h 3076575"/>
                <a:gd name="T28" fmla="*/ 1377772 w 1428750"/>
                <a:gd name="T29" fmla="*/ 859601 h 3076575"/>
                <a:gd name="T30" fmla="*/ 319353 w 1428750"/>
                <a:gd name="T31" fmla="*/ 2529048 h 3076575"/>
                <a:gd name="T32" fmla="*/ 443655 w 1428750"/>
                <a:gd name="T33" fmla="*/ 2479804 h 3076575"/>
                <a:gd name="T34" fmla="*/ 455752 w 1428750"/>
                <a:gd name="T35" fmla="*/ 2246823 h 3076575"/>
                <a:gd name="T36" fmla="*/ 457847 w 1428750"/>
                <a:gd name="T37" fmla="*/ 2418654 h 3076575"/>
                <a:gd name="T38" fmla="*/ 913714 w 1428750"/>
                <a:gd name="T39" fmla="*/ 749492 h 3076575"/>
                <a:gd name="T40" fmla="*/ 427081 w 1428750"/>
                <a:gd name="T41" fmla="*/ 2352074 h 3076575"/>
                <a:gd name="T42" fmla="*/ 461085 w 1428750"/>
                <a:gd name="T43" fmla="*/ 2110139 h 3076575"/>
                <a:gd name="T44" fmla="*/ 505663 w 1428750"/>
                <a:gd name="T45" fmla="*/ 1911447 h 3076575"/>
                <a:gd name="T46" fmla="*/ 539476 w 1428750"/>
                <a:gd name="T47" fmla="*/ 1538734 h 3076575"/>
                <a:gd name="T48" fmla="*/ 518521 w 1428750"/>
                <a:gd name="T49" fmla="*/ 1643604 h 3076575"/>
                <a:gd name="T50" fmla="*/ 475564 w 1428750"/>
                <a:gd name="T51" fmla="*/ 1958215 h 3076575"/>
                <a:gd name="T52" fmla="*/ 507949 w 1428750"/>
                <a:gd name="T53" fmla="*/ 1800767 h 3076575"/>
                <a:gd name="T54" fmla="*/ 465943 w 1428750"/>
                <a:gd name="T55" fmla="*/ 2125855 h 3076575"/>
                <a:gd name="T56" fmla="*/ 544429 w 1428750"/>
                <a:gd name="T57" fmla="*/ 1483489 h 3076575"/>
                <a:gd name="T58" fmla="*/ 681589 w 1428750"/>
                <a:gd name="T59" fmla="*/ 946469 h 3076575"/>
                <a:gd name="T60" fmla="*/ 434892 w 1428750"/>
                <a:gd name="T61" fmla="*/ 2600010 h 3076575"/>
                <a:gd name="T62" fmla="*/ 903427 w 1428750"/>
                <a:gd name="T63" fmla="*/ 738062 h 3076575"/>
                <a:gd name="T64" fmla="*/ 892377 w 1428750"/>
                <a:gd name="T65" fmla="*/ 889129 h 3076575"/>
                <a:gd name="T66" fmla="*/ 875328 w 1428750"/>
                <a:gd name="T67" fmla="*/ 796927 h 3076575"/>
                <a:gd name="T68" fmla="*/ 906475 w 1428750"/>
                <a:gd name="T69" fmla="*/ 591282 h 3076575"/>
                <a:gd name="T70" fmla="*/ 684828 w 1428750"/>
                <a:gd name="T71" fmla="*/ 2708880 h 3076575"/>
                <a:gd name="T72" fmla="*/ 364216 w 1428750"/>
                <a:gd name="T73" fmla="*/ 2655064 h 3076575"/>
                <a:gd name="T74" fmla="*/ 665873 w 1428750"/>
                <a:gd name="T75" fmla="*/ 2564481 h 3076575"/>
                <a:gd name="T76" fmla="*/ 1062399 w 1428750"/>
                <a:gd name="T77" fmla="*/ 134654 h 3076575"/>
                <a:gd name="T78" fmla="*/ 1239183 w 1428750"/>
                <a:gd name="T79" fmla="*/ 1133731 h 3076575"/>
                <a:gd name="T80" fmla="*/ 1331004 w 1428750"/>
                <a:gd name="T81" fmla="*/ 1019812 h 3076575"/>
                <a:gd name="T82" fmla="*/ 1304239 w 1428750"/>
                <a:gd name="T83" fmla="*/ 963710 h 3076575"/>
                <a:gd name="T84" fmla="*/ 1280331 w 1428750"/>
                <a:gd name="T85" fmla="*/ 904274 h 3076575"/>
                <a:gd name="T86" fmla="*/ 1280902 w 1428750"/>
                <a:gd name="T87" fmla="*/ 541466 h 3076575"/>
                <a:gd name="T88" fmla="*/ 1226896 w 1428750"/>
                <a:gd name="T89" fmla="*/ 1270319 h 3076575"/>
                <a:gd name="T90" fmla="*/ 1244707 w 1428750"/>
                <a:gd name="T91" fmla="*/ 1529495 h 3076575"/>
                <a:gd name="T92" fmla="*/ 1281950 w 1428750"/>
                <a:gd name="T93" fmla="*/ 1563785 h 3076575"/>
                <a:gd name="T94" fmla="*/ 1281665 w 1428750"/>
                <a:gd name="T95" fmla="*/ 1349853 h 3076575"/>
                <a:gd name="T96" fmla="*/ 1296714 w 1428750"/>
                <a:gd name="T97" fmla="*/ 1133350 h 3076575"/>
                <a:gd name="T98" fmla="*/ 1336814 w 1428750"/>
                <a:gd name="T99" fmla="*/ 977711 h 3076575"/>
                <a:gd name="T100" fmla="*/ 1296714 w 1428750"/>
                <a:gd name="T101" fmla="*/ 423833 h 3076575"/>
                <a:gd name="T102" fmla="*/ 1234420 w 1428750"/>
                <a:gd name="T103" fmla="*/ 342489 h 3076575"/>
                <a:gd name="T104" fmla="*/ 1215085 w 1428750"/>
                <a:gd name="T105" fmla="*/ 795212 h 3076575"/>
                <a:gd name="T106" fmla="*/ 1235563 w 1428750"/>
                <a:gd name="T107" fmla="*/ 931515 h 3076575"/>
                <a:gd name="T108" fmla="*/ 1227943 w 1428750"/>
                <a:gd name="T109" fmla="*/ 1147161 h 3076575"/>
                <a:gd name="T110" fmla="*/ 1191463 w 1428750"/>
                <a:gd name="T111" fmla="*/ 1028956 h 3076575"/>
                <a:gd name="T112" fmla="*/ 1154982 w 1428750"/>
                <a:gd name="T113" fmla="*/ 1478441 h 3076575"/>
                <a:gd name="T114" fmla="*/ 1199559 w 1428750"/>
                <a:gd name="T115" fmla="*/ 959042 h 3076575"/>
                <a:gd name="T116" fmla="*/ 1136789 w 1428750"/>
                <a:gd name="T117" fmla="*/ 2969675 h 3076575"/>
                <a:gd name="T118" fmla="*/ 1212799 w 1428750"/>
                <a:gd name="T119" fmla="*/ 1737140 h 3076575"/>
                <a:gd name="T120" fmla="*/ 1226515 w 1428750"/>
                <a:gd name="T121" fmla="*/ 1846010 h 3076575"/>
                <a:gd name="T122" fmla="*/ 1231944 w 1428750"/>
                <a:gd name="T123" fmla="*/ 1616267 h 3076575"/>
                <a:gd name="T124" fmla="*/ 1297000 w 1428750"/>
                <a:gd name="T125" fmla="*/ 2658493 h 30765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8750" h="3076575">
                  <a:moveTo>
                    <a:pt x="1412157" y="2473994"/>
                  </a:moveTo>
                  <a:cubicBezTo>
                    <a:pt x="1417586" y="2460278"/>
                    <a:pt x="1404632" y="2443800"/>
                    <a:pt x="1403394" y="2428179"/>
                  </a:cubicBezTo>
                  <a:cubicBezTo>
                    <a:pt x="1404632" y="2428274"/>
                    <a:pt x="1405013" y="2427321"/>
                    <a:pt x="1405966" y="2427131"/>
                  </a:cubicBezTo>
                  <a:cubicBezTo>
                    <a:pt x="1407394" y="2428655"/>
                    <a:pt x="1407966" y="2430846"/>
                    <a:pt x="1411966" y="2430179"/>
                  </a:cubicBezTo>
                  <a:cubicBezTo>
                    <a:pt x="1413395" y="2424654"/>
                    <a:pt x="1408918" y="2424369"/>
                    <a:pt x="1407680" y="2421035"/>
                  </a:cubicBezTo>
                  <a:cubicBezTo>
                    <a:pt x="1410538" y="2420749"/>
                    <a:pt x="1411871" y="2418654"/>
                    <a:pt x="1414157" y="2417796"/>
                  </a:cubicBezTo>
                  <a:cubicBezTo>
                    <a:pt x="1412633" y="2416463"/>
                    <a:pt x="1409585" y="2416272"/>
                    <a:pt x="1409490" y="2413701"/>
                  </a:cubicBezTo>
                  <a:cubicBezTo>
                    <a:pt x="1411204" y="2413796"/>
                    <a:pt x="1412157" y="2414463"/>
                    <a:pt x="1413109" y="2415225"/>
                  </a:cubicBezTo>
                  <a:cubicBezTo>
                    <a:pt x="1413681" y="2412843"/>
                    <a:pt x="1411681" y="2412558"/>
                    <a:pt x="1410919" y="2411319"/>
                  </a:cubicBezTo>
                  <a:cubicBezTo>
                    <a:pt x="1412728" y="2409891"/>
                    <a:pt x="1413681" y="2407795"/>
                    <a:pt x="1415967" y="2410462"/>
                  </a:cubicBezTo>
                  <a:cubicBezTo>
                    <a:pt x="1415015" y="2406747"/>
                    <a:pt x="1413871" y="2404842"/>
                    <a:pt x="1410061" y="2406271"/>
                  </a:cubicBezTo>
                  <a:cubicBezTo>
                    <a:pt x="1411966" y="2402175"/>
                    <a:pt x="1405680" y="2399318"/>
                    <a:pt x="1409490" y="2397413"/>
                  </a:cubicBezTo>
                  <a:cubicBezTo>
                    <a:pt x="1411490" y="2397603"/>
                    <a:pt x="1409871" y="2400937"/>
                    <a:pt x="1411681" y="2401318"/>
                  </a:cubicBezTo>
                  <a:cubicBezTo>
                    <a:pt x="1411585" y="2395794"/>
                    <a:pt x="1414538" y="2396079"/>
                    <a:pt x="1415872" y="2395413"/>
                  </a:cubicBezTo>
                  <a:cubicBezTo>
                    <a:pt x="1412633" y="2381792"/>
                    <a:pt x="1413967" y="2362551"/>
                    <a:pt x="1403394" y="2348073"/>
                  </a:cubicBezTo>
                  <a:cubicBezTo>
                    <a:pt x="1405013" y="2343787"/>
                    <a:pt x="1405775" y="2345978"/>
                    <a:pt x="1408728" y="2344739"/>
                  </a:cubicBezTo>
                  <a:cubicBezTo>
                    <a:pt x="1405203" y="2324451"/>
                    <a:pt x="1408537" y="2310354"/>
                    <a:pt x="1396441" y="2296162"/>
                  </a:cubicBezTo>
                  <a:cubicBezTo>
                    <a:pt x="1396155" y="2300829"/>
                    <a:pt x="1397584" y="2299781"/>
                    <a:pt x="1395869" y="2303592"/>
                  </a:cubicBezTo>
                  <a:cubicBezTo>
                    <a:pt x="1399774" y="2303306"/>
                    <a:pt x="1400060" y="2307116"/>
                    <a:pt x="1397965" y="2308735"/>
                  </a:cubicBezTo>
                  <a:cubicBezTo>
                    <a:pt x="1402060" y="2308735"/>
                    <a:pt x="1403870" y="2310735"/>
                    <a:pt x="1403775" y="2314260"/>
                  </a:cubicBezTo>
                  <a:cubicBezTo>
                    <a:pt x="1402251" y="2313879"/>
                    <a:pt x="1401394" y="2312069"/>
                    <a:pt x="1401203" y="2315212"/>
                  </a:cubicBezTo>
                  <a:cubicBezTo>
                    <a:pt x="1401299" y="2316736"/>
                    <a:pt x="1402537" y="2316069"/>
                    <a:pt x="1403680" y="2315402"/>
                  </a:cubicBezTo>
                  <a:cubicBezTo>
                    <a:pt x="1401013" y="2317784"/>
                    <a:pt x="1404061" y="2317879"/>
                    <a:pt x="1404537" y="2320451"/>
                  </a:cubicBezTo>
                  <a:cubicBezTo>
                    <a:pt x="1402822" y="2320356"/>
                    <a:pt x="1401870" y="2319594"/>
                    <a:pt x="1400917" y="2318927"/>
                  </a:cubicBezTo>
                  <a:cubicBezTo>
                    <a:pt x="1403013" y="2323689"/>
                    <a:pt x="1400346" y="2327309"/>
                    <a:pt x="1399774" y="2332643"/>
                  </a:cubicBezTo>
                  <a:cubicBezTo>
                    <a:pt x="1404442" y="2332643"/>
                    <a:pt x="1405013" y="2341977"/>
                    <a:pt x="1402632" y="2344168"/>
                  </a:cubicBezTo>
                  <a:cubicBezTo>
                    <a:pt x="1402918" y="2342073"/>
                    <a:pt x="1401965" y="2340930"/>
                    <a:pt x="1400441" y="2340263"/>
                  </a:cubicBezTo>
                  <a:cubicBezTo>
                    <a:pt x="1399393" y="2345692"/>
                    <a:pt x="1401679" y="2346549"/>
                    <a:pt x="1399679" y="2350169"/>
                  </a:cubicBezTo>
                  <a:cubicBezTo>
                    <a:pt x="1405013" y="2357122"/>
                    <a:pt x="1398155" y="2367504"/>
                    <a:pt x="1407966" y="2370838"/>
                  </a:cubicBezTo>
                  <a:cubicBezTo>
                    <a:pt x="1407680" y="2372267"/>
                    <a:pt x="1407871" y="2374362"/>
                    <a:pt x="1406442" y="2374458"/>
                  </a:cubicBezTo>
                  <a:cubicBezTo>
                    <a:pt x="1404632" y="2373696"/>
                    <a:pt x="1403489" y="2372362"/>
                    <a:pt x="1401679" y="2371505"/>
                  </a:cubicBezTo>
                  <a:cubicBezTo>
                    <a:pt x="1396822" y="2374553"/>
                    <a:pt x="1400060" y="2380363"/>
                    <a:pt x="1399203" y="2386364"/>
                  </a:cubicBezTo>
                  <a:cubicBezTo>
                    <a:pt x="1391107" y="2386364"/>
                    <a:pt x="1397203" y="2393603"/>
                    <a:pt x="1394631" y="2395984"/>
                  </a:cubicBezTo>
                  <a:cubicBezTo>
                    <a:pt x="1394155" y="2394365"/>
                    <a:pt x="1391869" y="2388459"/>
                    <a:pt x="1391297" y="2390745"/>
                  </a:cubicBezTo>
                  <a:cubicBezTo>
                    <a:pt x="1390535" y="2393698"/>
                    <a:pt x="1393393" y="2393603"/>
                    <a:pt x="1392059" y="2397032"/>
                  </a:cubicBezTo>
                  <a:cubicBezTo>
                    <a:pt x="1377676" y="2394841"/>
                    <a:pt x="1383487" y="2365790"/>
                    <a:pt x="1379486" y="2350931"/>
                  </a:cubicBezTo>
                  <a:cubicBezTo>
                    <a:pt x="1375676" y="2348931"/>
                    <a:pt x="1375390" y="2350359"/>
                    <a:pt x="1370818" y="2350264"/>
                  </a:cubicBezTo>
                  <a:cubicBezTo>
                    <a:pt x="1365103" y="2339215"/>
                    <a:pt x="1364056" y="2323785"/>
                    <a:pt x="1367580" y="2313688"/>
                  </a:cubicBezTo>
                  <a:cubicBezTo>
                    <a:pt x="1369009" y="2313974"/>
                    <a:pt x="1370247" y="2316164"/>
                    <a:pt x="1371295" y="2313974"/>
                  </a:cubicBezTo>
                  <a:cubicBezTo>
                    <a:pt x="1368247" y="2311878"/>
                    <a:pt x="1365580" y="2310259"/>
                    <a:pt x="1364151" y="2309592"/>
                  </a:cubicBezTo>
                  <a:cubicBezTo>
                    <a:pt x="1369009" y="2307878"/>
                    <a:pt x="1361579" y="2307306"/>
                    <a:pt x="1361960" y="2305687"/>
                  </a:cubicBezTo>
                  <a:cubicBezTo>
                    <a:pt x="1366151" y="2298829"/>
                    <a:pt x="1363675" y="2296543"/>
                    <a:pt x="1364913" y="2284637"/>
                  </a:cubicBezTo>
                  <a:cubicBezTo>
                    <a:pt x="1356340" y="2280065"/>
                    <a:pt x="1363008" y="2261681"/>
                    <a:pt x="1364722" y="2255871"/>
                  </a:cubicBezTo>
                  <a:cubicBezTo>
                    <a:pt x="1355293" y="2245298"/>
                    <a:pt x="1364627" y="2218914"/>
                    <a:pt x="1356150" y="2207580"/>
                  </a:cubicBezTo>
                  <a:cubicBezTo>
                    <a:pt x="1361865" y="2195864"/>
                    <a:pt x="1352721" y="2181576"/>
                    <a:pt x="1356626" y="2171289"/>
                  </a:cubicBezTo>
                  <a:cubicBezTo>
                    <a:pt x="1350244" y="2163288"/>
                    <a:pt x="1353578" y="2145762"/>
                    <a:pt x="1357007" y="2135094"/>
                  </a:cubicBezTo>
                  <a:cubicBezTo>
                    <a:pt x="1349578" y="2121759"/>
                    <a:pt x="1361579" y="2102043"/>
                    <a:pt x="1352054" y="2088422"/>
                  </a:cubicBezTo>
                  <a:cubicBezTo>
                    <a:pt x="1354150" y="2086802"/>
                    <a:pt x="1353674" y="2082135"/>
                    <a:pt x="1354054" y="2078611"/>
                  </a:cubicBezTo>
                  <a:cubicBezTo>
                    <a:pt x="1349673" y="2062228"/>
                    <a:pt x="1355483" y="2039273"/>
                    <a:pt x="1349292" y="2029462"/>
                  </a:cubicBezTo>
                  <a:cubicBezTo>
                    <a:pt x="1355007" y="2020889"/>
                    <a:pt x="1348625" y="2009936"/>
                    <a:pt x="1345387" y="2000316"/>
                  </a:cubicBezTo>
                  <a:cubicBezTo>
                    <a:pt x="1351768" y="1992505"/>
                    <a:pt x="1349863" y="1974026"/>
                    <a:pt x="1344149" y="1968978"/>
                  </a:cubicBezTo>
                  <a:cubicBezTo>
                    <a:pt x="1347863" y="1965073"/>
                    <a:pt x="1345577" y="1953833"/>
                    <a:pt x="1342720" y="1955072"/>
                  </a:cubicBezTo>
                  <a:cubicBezTo>
                    <a:pt x="1342720" y="1948309"/>
                    <a:pt x="1344053" y="1944880"/>
                    <a:pt x="1341291" y="1942404"/>
                  </a:cubicBezTo>
                  <a:cubicBezTo>
                    <a:pt x="1345196" y="1939832"/>
                    <a:pt x="1341862" y="1930878"/>
                    <a:pt x="1346339" y="1926497"/>
                  </a:cubicBezTo>
                  <a:cubicBezTo>
                    <a:pt x="1339481" y="1881443"/>
                    <a:pt x="1347006" y="1826484"/>
                    <a:pt x="1352721" y="1785622"/>
                  </a:cubicBezTo>
                  <a:cubicBezTo>
                    <a:pt x="1338910" y="1765238"/>
                    <a:pt x="1353674" y="1730282"/>
                    <a:pt x="1343196" y="1702278"/>
                  </a:cubicBezTo>
                  <a:cubicBezTo>
                    <a:pt x="1346244" y="1699897"/>
                    <a:pt x="1349578" y="1697992"/>
                    <a:pt x="1349101" y="1691515"/>
                  </a:cubicBezTo>
                  <a:cubicBezTo>
                    <a:pt x="1349006" y="1688943"/>
                    <a:pt x="1345958" y="1688848"/>
                    <a:pt x="1345768" y="1686276"/>
                  </a:cubicBezTo>
                  <a:cubicBezTo>
                    <a:pt x="1349101" y="1677799"/>
                    <a:pt x="1346911" y="1666369"/>
                    <a:pt x="1349387" y="1656463"/>
                  </a:cubicBezTo>
                  <a:cubicBezTo>
                    <a:pt x="1344053" y="1653891"/>
                    <a:pt x="1347101" y="1638651"/>
                    <a:pt x="1349959" y="1633984"/>
                  </a:cubicBezTo>
                  <a:cubicBezTo>
                    <a:pt x="1346244" y="1633317"/>
                    <a:pt x="1346815" y="1628936"/>
                    <a:pt x="1344244" y="1627221"/>
                  </a:cubicBezTo>
                  <a:cubicBezTo>
                    <a:pt x="1346053" y="1623888"/>
                    <a:pt x="1348435" y="1621221"/>
                    <a:pt x="1348911" y="1616363"/>
                  </a:cubicBezTo>
                  <a:cubicBezTo>
                    <a:pt x="1341196" y="1603599"/>
                    <a:pt x="1353674" y="1574929"/>
                    <a:pt x="1344625" y="1560927"/>
                  </a:cubicBezTo>
                  <a:cubicBezTo>
                    <a:pt x="1346625" y="1561213"/>
                    <a:pt x="1345387" y="1564166"/>
                    <a:pt x="1348149" y="1563689"/>
                  </a:cubicBezTo>
                  <a:cubicBezTo>
                    <a:pt x="1348530" y="1556450"/>
                    <a:pt x="1351197" y="1552831"/>
                    <a:pt x="1348244" y="1547402"/>
                  </a:cubicBezTo>
                  <a:cubicBezTo>
                    <a:pt x="1345006" y="1549878"/>
                    <a:pt x="1350530" y="1557213"/>
                    <a:pt x="1343577" y="1558260"/>
                  </a:cubicBezTo>
                  <a:cubicBezTo>
                    <a:pt x="1343482" y="1556355"/>
                    <a:pt x="1344434" y="1553688"/>
                    <a:pt x="1342720" y="1553212"/>
                  </a:cubicBezTo>
                  <a:cubicBezTo>
                    <a:pt x="1342148" y="1558355"/>
                    <a:pt x="1341862" y="1553402"/>
                    <a:pt x="1340243" y="1553021"/>
                  </a:cubicBezTo>
                  <a:cubicBezTo>
                    <a:pt x="1339481" y="1556260"/>
                    <a:pt x="1339005" y="1559784"/>
                    <a:pt x="1337100" y="1561499"/>
                  </a:cubicBezTo>
                  <a:cubicBezTo>
                    <a:pt x="1335766" y="1559498"/>
                    <a:pt x="1333766" y="1558165"/>
                    <a:pt x="1333861" y="1555022"/>
                  </a:cubicBezTo>
                  <a:cubicBezTo>
                    <a:pt x="1336433" y="1552069"/>
                    <a:pt x="1335004" y="1547021"/>
                    <a:pt x="1344339" y="1549592"/>
                  </a:cubicBezTo>
                  <a:cubicBezTo>
                    <a:pt x="1351197" y="1545592"/>
                    <a:pt x="1349863" y="1535210"/>
                    <a:pt x="1348720" y="1526161"/>
                  </a:cubicBezTo>
                  <a:cubicBezTo>
                    <a:pt x="1350911" y="1525780"/>
                    <a:pt x="1351768" y="1528256"/>
                    <a:pt x="1352435" y="1526447"/>
                  </a:cubicBezTo>
                  <a:cubicBezTo>
                    <a:pt x="1348720" y="1525304"/>
                    <a:pt x="1347958" y="1521779"/>
                    <a:pt x="1348149" y="1517398"/>
                  </a:cubicBezTo>
                  <a:cubicBezTo>
                    <a:pt x="1357388" y="1515493"/>
                    <a:pt x="1351864" y="1508730"/>
                    <a:pt x="1354340" y="1502920"/>
                  </a:cubicBezTo>
                  <a:cubicBezTo>
                    <a:pt x="1352626" y="1502729"/>
                    <a:pt x="1351578" y="1503301"/>
                    <a:pt x="1350530" y="1503872"/>
                  </a:cubicBezTo>
                  <a:cubicBezTo>
                    <a:pt x="1350530" y="1503872"/>
                    <a:pt x="1350530" y="1503872"/>
                    <a:pt x="1350530" y="1503872"/>
                  </a:cubicBezTo>
                  <a:cubicBezTo>
                    <a:pt x="1351768" y="1506254"/>
                    <a:pt x="1351387" y="1508730"/>
                    <a:pt x="1347673" y="1508635"/>
                  </a:cubicBezTo>
                  <a:cubicBezTo>
                    <a:pt x="1349673" y="1502729"/>
                    <a:pt x="1343101" y="1504063"/>
                    <a:pt x="1343386" y="1499491"/>
                  </a:cubicBezTo>
                  <a:cubicBezTo>
                    <a:pt x="1346339" y="1499110"/>
                    <a:pt x="1349197" y="1501301"/>
                    <a:pt x="1350435" y="1503682"/>
                  </a:cubicBezTo>
                  <a:cubicBezTo>
                    <a:pt x="1347768" y="1499777"/>
                    <a:pt x="1353007" y="1497776"/>
                    <a:pt x="1351102" y="1496348"/>
                  </a:cubicBezTo>
                  <a:cubicBezTo>
                    <a:pt x="1351483" y="1498443"/>
                    <a:pt x="1344149" y="1497776"/>
                    <a:pt x="1344910" y="1495871"/>
                  </a:cubicBezTo>
                  <a:cubicBezTo>
                    <a:pt x="1350244" y="1497205"/>
                    <a:pt x="1344149" y="1493300"/>
                    <a:pt x="1347577" y="1493585"/>
                  </a:cubicBezTo>
                  <a:cubicBezTo>
                    <a:pt x="1349006" y="1493871"/>
                    <a:pt x="1350244" y="1495967"/>
                    <a:pt x="1351292" y="1493871"/>
                  </a:cubicBezTo>
                  <a:cubicBezTo>
                    <a:pt x="1349292" y="1488251"/>
                    <a:pt x="1348911" y="1481203"/>
                    <a:pt x="1345196" y="1477107"/>
                  </a:cubicBezTo>
                  <a:cubicBezTo>
                    <a:pt x="1351007" y="1479203"/>
                    <a:pt x="1351578" y="1456247"/>
                    <a:pt x="1347577" y="1463582"/>
                  </a:cubicBezTo>
                  <a:cubicBezTo>
                    <a:pt x="1347673" y="1447770"/>
                    <a:pt x="1352245" y="1423672"/>
                    <a:pt x="1340434" y="1413004"/>
                  </a:cubicBezTo>
                  <a:cubicBezTo>
                    <a:pt x="1345006" y="1412528"/>
                    <a:pt x="1345006" y="1416052"/>
                    <a:pt x="1348911" y="1416147"/>
                  </a:cubicBezTo>
                  <a:cubicBezTo>
                    <a:pt x="1349006" y="1413004"/>
                    <a:pt x="1347006" y="1411575"/>
                    <a:pt x="1345672" y="1409575"/>
                  </a:cubicBezTo>
                  <a:cubicBezTo>
                    <a:pt x="1338433" y="1411289"/>
                    <a:pt x="1341386" y="1391858"/>
                    <a:pt x="1347292" y="1389668"/>
                  </a:cubicBezTo>
                  <a:cubicBezTo>
                    <a:pt x="1344339" y="1393287"/>
                    <a:pt x="1347673" y="1402241"/>
                    <a:pt x="1342243" y="1405479"/>
                  </a:cubicBezTo>
                  <a:cubicBezTo>
                    <a:pt x="1344625" y="1405765"/>
                    <a:pt x="1342720" y="1409670"/>
                    <a:pt x="1345672" y="1409480"/>
                  </a:cubicBezTo>
                  <a:cubicBezTo>
                    <a:pt x="1348530" y="1406051"/>
                    <a:pt x="1348625" y="1399383"/>
                    <a:pt x="1350625" y="1394906"/>
                  </a:cubicBezTo>
                  <a:cubicBezTo>
                    <a:pt x="1346434" y="1395002"/>
                    <a:pt x="1352435" y="1387572"/>
                    <a:pt x="1346244" y="1387001"/>
                  </a:cubicBezTo>
                  <a:cubicBezTo>
                    <a:pt x="1351673" y="1378904"/>
                    <a:pt x="1344910" y="1371475"/>
                    <a:pt x="1345863" y="1360712"/>
                  </a:cubicBezTo>
                  <a:cubicBezTo>
                    <a:pt x="1349197" y="1360997"/>
                    <a:pt x="1348911" y="1356997"/>
                    <a:pt x="1352340" y="1357473"/>
                  </a:cubicBezTo>
                  <a:cubicBezTo>
                    <a:pt x="1352911" y="1348901"/>
                    <a:pt x="1352530" y="1341090"/>
                    <a:pt x="1346434" y="1338233"/>
                  </a:cubicBezTo>
                  <a:cubicBezTo>
                    <a:pt x="1345291" y="1338995"/>
                    <a:pt x="1342053" y="1343757"/>
                    <a:pt x="1344625" y="1344329"/>
                  </a:cubicBezTo>
                  <a:cubicBezTo>
                    <a:pt x="1345006" y="1342233"/>
                    <a:pt x="1348530" y="1347091"/>
                    <a:pt x="1349292" y="1348425"/>
                  </a:cubicBezTo>
                  <a:cubicBezTo>
                    <a:pt x="1346053" y="1350520"/>
                    <a:pt x="1344815" y="1354901"/>
                    <a:pt x="1339957" y="1355187"/>
                  </a:cubicBezTo>
                  <a:cubicBezTo>
                    <a:pt x="1340148" y="1353187"/>
                    <a:pt x="1340243" y="1351092"/>
                    <a:pt x="1340434" y="1348996"/>
                  </a:cubicBezTo>
                  <a:cubicBezTo>
                    <a:pt x="1342053" y="1350901"/>
                    <a:pt x="1344339" y="1350234"/>
                    <a:pt x="1344339" y="1346805"/>
                  </a:cubicBezTo>
                  <a:cubicBezTo>
                    <a:pt x="1344529" y="1344710"/>
                    <a:pt x="1340910" y="1345853"/>
                    <a:pt x="1340815" y="1344043"/>
                  </a:cubicBezTo>
                  <a:cubicBezTo>
                    <a:pt x="1340910" y="1342805"/>
                    <a:pt x="1341005" y="1341567"/>
                    <a:pt x="1341100" y="1340328"/>
                  </a:cubicBezTo>
                  <a:cubicBezTo>
                    <a:pt x="1336338" y="1341090"/>
                    <a:pt x="1336719" y="1347948"/>
                    <a:pt x="1330528" y="1346996"/>
                  </a:cubicBezTo>
                  <a:cubicBezTo>
                    <a:pt x="1331766" y="1344614"/>
                    <a:pt x="1337195" y="1341281"/>
                    <a:pt x="1332337" y="1339662"/>
                  </a:cubicBezTo>
                  <a:cubicBezTo>
                    <a:pt x="1330337" y="1340519"/>
                    <a:pt x="1330147" y="1343471"/>
                    <a:pt x="1327099" y="1342995"/>
                  </a:cubicBezTo>
                  <a:cubicBezTo>
                    <a:pt x="1328146" y="1339185"/>
                    <a:pt x="1333195" y="1340233"/>
                    <a:pt x="1333957" y="1336042"/>
                  </a:cubicBezTo>
                  <a:cubicBezTo>
                    <a:pt x="1330147" y="1336804"/>
                    <a:pt x="1329385" y="1339566"/>
                    <a:pt x="1326432" y="1336709"/>
                  </a:cubicBezTo>
                  <a:cubicBezTo>
                    <a:pt x="1328718" y="1334899"/>
                    <a:pt x="1331194" y="1333184"/>
                    <a:pt x="1333195" y="1330994"/>
                  </a:cubicBezTo>
                  <a:cubicBezTo>
                    <a:pt x="1335671" y="1335471"/>
                    <a:pt x="1344053" y="1335661"/>
                    <a:pt x="1349292" y="1332327"/>
                  </a:cubicBezTo>
                  <a:cubicBezTo>
                    <a:pt x="1349482" y="1327946"/>
                    <a:pt x="1345006" y="1334613"/>
                    <a:pt x="1345672" y="1330803"/>
                  </a:cubicBezTo>
                  <a:cubicBezTo>
                    <a:pt x="1346053" y="1327565"/>
                    <a:pt x="1350721" y="1329375"/>
                    <a:pt x="1351102" y="1326231"/>
                  </a:cubicBezTo>
                  <a:cubicBezTo>
                    <a:pt x="1349482" y="1326803"/>
                    <a:pt x="1349863" y="1317087"/>
                    <a:pt x="1353292" y="1315182"/>
                  </a:cubicBezTo>
                  <a:cubicBezTo>
                    <a:pt x="1351578" y="1302800"/>
                    <a:pt x="1351959" y="1283654"/>
                    <a:pt x="1353102" y="1271367"/>
                  </a:cubicBezTo>
                  <a:cubicBezTo>
                    <a:pt x="1353578" y="1266319"/>
                    <a:pt x="1359293" y="1262795"/>
                    <a:pt x="1353959" y="1260128"/>
                  </a:cubicBezTo>
                  <a:cubicBezTo>
                    <a:pt x="1353292" y="1262223"/>
                    <a:pt x="1355578" y="1263462"/>
                    <a:pt x="1353674" y="1263842"/>
                  </a:cubicBezTo>
                  <a:cubicBezTo>
                    <a:pt x="1350244" y="1263271"/>
                    <a:pt x="1350435" y="1259651"/>
                    <a:pt x="1347863" y="1258413"/>
                  </a:cubicBezTo>
                  <a:cubicBezTo>
                    <a:pt x="1349197" y="1254984"/>
                    <a:pt x="1351387" y="1252508"/>
                    <a:pt x="1352435" y="1248793"/>
                  </a:cubicBezTo>
                  <a:cubicBezTo>
                    <a:pt x="1347958" y="1248507"/>
                    <a:pt x="1350435" y="1256413"/>
                    <a:pt x="1344434" y="1254413"/>
                  </a:cubicBezTo>
                  <a:cubicBezTo>
                    <a:pt x="1344244" y="1251460"/>
                    <a:pt x="1345006" y="1249650"/>
                    <a:pt x="1346149" y="1248317"/>
                  </a:cubicBezTo>
                  <a:cubicBezTo>
                    <a:pt x="1343863" y="1247841"/>
                    <a:pt x="1343291" y="1249460"/>
                    <a:pt x="1341100" y="1249174"/>
                  </a:cubicBezTo>
                  <a:cubicBezTo>
                    <a:pt x="1341005" y="1246793"/>
                    <a:pt x="1342720" y="1246602"/>
                    <a:pt x="1342720" y="1244316"/>
                  </a:cubicBezTo>
                  <a:cubicBezTo>
                    <a:pt x="1334719" y="1245173"/>
                    <a:pt x="1333290" y="1250412"/>
                    <a:pt x="1331766" y="1255937"/>
                  </a:cubicBezTo>
                  <a:cubicBezTo>
                    <a:pt x="1327194" y="1253270"/>
                    <a:pt x="1328527" y="1249936"/>
                    <a:pt x="1330147" y="1244507"/>
                  </a:cubicBezTo>
                  <a:cubicBezTo>
                    <a:pt x="1327956" y="1240221"/>
                    <a:pt x="1324622" y="1247174"/>
                    <a:pt x="1323955" y="1244030"/>
                  </a:cubicBezTo>
                  <a:cubicBezTo>
                    <a:pt x="1325575" y="1242316"/>
                    <a:pt x="1325956" y="1239077"/>
                    <a:pt x="1328242" y="1238125"/>
                  </a:cubicBezTo>
                  <a:cubicBezTo>
                    <a:pt x="1333099" y="1238887"/>
                    <a:pt x="1326527" y="1242411"/>
                    <a:pt x="1331671" y="1242221"/>
                  </a:cubicBezTo>
                  <a:cubicBezTo>
                    <a:pt x="1335385" y="1237458"/>
                    <a:pt x="1341005" y="1235172"/>
                    <a:pt x="1344625" y="1236982"/>
                  </a:cubicBezTo>
                  <a:cubicBezTo>
                    <a:pt x="1341577" y="1231838"/>
                    <a:pt x="1346530" y="1223171"/>
                    <a:pt x="1344910" y="1218218"/>
                  </a:cubicBezTo>
                  <a:cubicBezTo>
                    <a:pt x="1346530" y="1218408"/>
                    <a:pt x="1345863" y="1220504"/>
                    <a:pt x="1347196" y="1220885"/>
                  </a:cubicBezTo>
                  <a:cubicBezTo>
                    <a:pt x="1351102" y="1215551"/>
                    <a:pt x="1346244" y="1217932"/>
                    <a:pt x="1345196" y="1214503"/>
                  </a:cubicBezTo>
                  <a:cubicBezTo>
                    <a:pt x="1348625" y="1216979"/>
                    <a:pt x="1353388" y="1213550"/>
                    <a:pt x="1356055" y="1219170"/>
                  </a:cubicBezTo>
                  <a:cubicBezTo>
                    <a:pt x="1356817" y="1217265"/>
                    <a:pt x="1361389" y="1212884"/>
                    <a:pt x="1357960" y="1210598"/>
                  </a:cubicBezTo>
                  <a:cubicBezTo>
                    <a:pt x="1356531" y="1217170"/>
                    <a:pt x="1348435" y="1212788"/>
                    <a:pt x="1346815" y="1209645"/>
                  </a:cubicBezTo>
                  <a:cubicBezTo>
                    <a:pt x="1348244" y="1214598"/>
                    <a:pt x="1346244" y="1213550"/>
                    <a:pt x="1344244" y="1210693"/>
                  </a:cubicBezTo>
                  <a:cubicBezTo>
                    <a:pt x="1341196" y="1214979"/>
                    <a:pt x="1342624" y="1221647"/>
                    <a:pt x="1340338" y="1227933"/>
                  </a:cubicBezTo>
                  <a:cubicBezTo>
                    <a:pt x="1339481" y="1227838"/>
                    <a:pt x="1338719" y="1227838"/>
                    <a:pt x="1337862" y="1227743"/>
                  </a:cubicBezTo>
                  <a:cubicBezTo>
                    <a:pt x="1337576" y="1225552"/>
                    <a:pt x="1339957" y="1224695"/>
                    <a:pt x="1338148" y="1224028"/>
                  </a:cubicBezTo>
                  <a:cubicBezTo>
                    <a:pt x="1333004" y="1225838"/>
                    <a:pt x="1336528" y="1229362"/>
                    <a:pt x="1331290" y="1230981"/>
                  </a:cubicBezTo>
                  <a:cubicBezTo>
                    <a:pt x="1331861" y="1229362"/>
                    <a:pt x="1333290" y="1228791"/>
                    <a:pt x="1332909" y="1226123"/>
                  </a:cubicBezTo>
                  <a:cubicBezTo>
                    <a:pt x="1327765" y="1225457"/>
                    <a:pt x="1327670" y="1228695"/>
                    <a:pt x="1329385" y="1223361"/>
                  </a:cubicBezTo>
                  <a:cubicBezTo>
                    <a:pt x="1327765" y="1223266"/>
                    <a:pt x="1326051" y="1223075"/>
                    <a:pt x="1324432" y="1222980"/>
                  </a:cubicBezTo>
                  <a:cubicBezTo>
                    <a:pt x="1323765" y="1228791"/>
                    <a:pt x="1320812" y="1235648"/>
                    <a:pt x="1320145" y="1245173"/>
                  </a:cubicBezTo>
                  <a:cubicBezTo>
                    <a:pt x="1320812" y="1246983"/>
                    <a:pt x="1324908" y="1245745"/>
                    <a:pt x="1324908" y="1248031"/>
                  </a:cubicBezTo>
                  <a:cubicBezTo>
                    <a:pt x="1319383" y="1257461"/>
                    <a:pt x="1320812" y="1280606"/>
                    <a:pt x="1322432" y="1294132"/>
                  </a:cubicBezTo>
                  <a:cubicBezTo>
                    <a:pt x="1320241" y="1294513"/>
                    <a:pt x="1319383" y="1292037"/>
                    <a:pt x="1318717" y="1293846"/>
                  </a:cubicBezTo>
                  <a:cubicBezTo>
                    <a:pt x="1320431" y="1294704"/>
                    <a:pt x="1321574" y="1296037"/>
                    <a:pt x="1322146" y="1297847"/>
                  </a:cubicBezTo>
                  <a:cubicBezTo>
                    <a:pt x="1318907" y="1321183"/>
                    <a:pt x="1325479" y="1339852"/>
                    <a:pt x="1326908" y="1363283"/>
                  </a:cubicBezTo>
                  <a:cubicBezTo>
                    <a:pt x="1327194" y="1361759"/>
                    <a:pt x="1327480" y="1360331"/>
                    <a:pt x="1329575" y="1360997"/>
                  </a:cubicBezTo>
                  <a:cubicBezTo>
                    <a:pt x="1325289" y="1366522"/>
                    <a:pt x="1326813" y="1370237"/>
                    <a:pt x="1324527" y="1376809"/>
                  </a:cubicBezTo>
                  <a:cubicBezTo>
                    <a:pt x="1329956" y="1377571"/>
                    <a:pt x="1322527" y="1385191"/>
                    <a:pt x="1327384" y="1388334"/>
                  </a:cubicBezTo>
                  <a:cubicBezTo>
                    <a:pt x="1325003" y="1390525"/>
                    <a:pt x="1324241" y="1394621"/>
                    <a:pt x="1322812" y="1397954"/>
                  </a:cubicBezTo>
                  <a:cubicBezTo>
                    <a:pt x="1330337" y="1419481"/>
                    <a:pt x="1319765" y="1438817"/>
                    <a:pt x="1329385" y="1456057"/>
                  </a:cubicBezTo>
                  <a:cubicBezTo>
                    <a:pt x="1329480" y="1455295"/>
                    <a:pt x="1329670" y="1454628"/>
                    <a:pt x="1330718" y="1454914"/>
                  </a:cubicBezTo>
                  <a:cubicBezTo>
                    <a:pt x="1327480" y="1459105"/>
                    <a:pt x="1327765" y="1462153"/>
                    <a:pt x="1332909" y="1458819"/>
                  </a:cubicBezTo>
                  <a:cubicBezTo>
                    <a:pt x="1331290" y="1463391"/>
                    <a:pt x="1326527" y="1466344"/>
                    <a:pt x="1328146" y="1471011"/>
                  </a:cubicBezTo>
                  <a:cubicBezTo>
                    <a:pt x="1325479" y="1468344"/>
                    <a:pt x="1325003" y="1468249"/>
                    <a:pt x="1321955" y="1470535"/>
                  </a:cubicBezTo>
                  <a:cubicBezTo>
                    <a:pt x="1324622" y="1479203"/>
                    <a:pt x="1322050" y="1478631"/>
                    <a:pt x="1325575" y="1487108"/>
                  </a:cubicBezTo>
                  <a:cubicBezTo>
                    <a:pt x="1325860" y="1485584"/>
                    <a:pt x="1326146" y="1484251"/>
                    <a:pt x="1328242" y="1484822"/>
                  </a:cubicBezTo>
                  <a:cubicBezTo>
                    <a:pt x="1326908" y="1488251"/>
                    <a:pt x="1329766" y="1488156"/>
                    <a:pt x="1329003" y="1491109"/>
                  </a:cubicBezTo>
                  <a:cubicBezTo>
                    <a:pt x="1320907" y="1493681"/>
                    <a:pt x="1322432" y="1512826"/>
                    <a:pt x="1330623" y="1517588"/>
                  </a:cubicBezTo>
                  <a:cubicBezTo>
                    <a:pt x="1324813" y="1518922"/>
                    <a:pt x="1330432" y="1532352"/>
                    <a:pt x="1332052" y="1531400"/>
                  </a:cubicBezTo>
                  <a:cubicBezTo>
                    <a:pt x="1331957" y="1534924"/>
                    <a:pt x="1328051" y="1533971"/>
                    <a:pt x="1327861" y="1537305"/>
                  </a:cubicBezTo>
                  <a:cubicBezTo>
                    <a:pt x="1331766" y="1539020"/>
                    <a:pt x="1327575" y="1547592"/>
                    <a:pt x="1333290" y="1547783"/>
                  </a:cubicBezTo>
                  <a:cubicBezTo>
                    <a:pt x="1334242" y="1545211"/>
                    <a:pt x="1332433" y="1539496"/>
                    <a:pt x="1335195" y="1539210"/>
                  </a:cubicBezTo>
                  <a:cubicBezTo>
                    <a:pt x="1337576" y="1546068"/>
                    <a:pt x="1336719" y="1535305"/>
                    <a:pt x="1341577" y="1537210"/>
                  </a:cubicBezTo>
                  <a:cubicBezTo>
                    <a:pt x="1347577" y="1541687"/>
                    <a:pt x="1339957" y="1545306"/>
                    <a:pt x="1341958" y="1548450"/>
                  </a:cubicBezTo>
                  <a:cubicBezTo>
                    <a:pt x="1340053" y="1546544"/>
                    <a:pt x="1338338" y="1544639"/>
                    <a:pt x="1336147" y="1543020"/>
                  </a:cubicBezTo>
                  <a:cubicBezTo>
                    <a:pt x="1334338" y="1545783"/>
                    <a:pt x="1336528" y="1551974"/>
                    <a:pt x="1330813" y="1547592"/>
                  </a:cubicBezTo>
                  <a:cubicBezTo>
                    <a:pt x="1329099" y="1552926"/>
                    <a:pt x="1331671" y="1554641"/>
                    <a:pt x="1332528" y="1557784"/>
                  </a:cubicBezTo>
                  <a:cubicBezTo>
                    <a:pt x="1330813" y="1557308"/>
                    <a:pt x="1330623" y="1555593"/>
                    <a:pt x="1329003" y="1555022"/>
                  </a:cubicBezTo>
                  <a:cubicBezTo>
                    <a:pt x="1330242" y="1567785"/>
                    <a:pt x="1332718" y="1579025"/>
                    <a:pt x="1325003" y="1588454"/>
                  </a:cubicBezTo>
                  <a:cubicBezTo>
                    <a:pt x="1335385" y="1603218"/>
                    <a:pt x="1322717" y="1642652"/>
                    <a:pt x="1331671" y="1660273"/>
                  </a:cubicBezTo>
                  <a:cubicBezTo>
                    <a:pt x="1331099" y="1658273"/>
                    <a:pt x="1329766" y="1652367"/>
                    <a:pt x="1334719" y="1653034"/>
                  </a:cubicBezTo>
                  <a:cubicBezTo>
                    <a:pt x="1334624" y="1654272"/>
                    <a:pt x="1335576" y="1654558"/>
                    <a:pt x="1335766" y="1655606"/>
                  </a:cubicBezTo>
                  <a:cubicBezTo>
                    <a:pt x="1331004" y="1661606"/>
                    <a:pt x="1331671" y="1668083"/>
                    <a:pt x="1327670" y="1678751"/>
                  </a:cubicBezTo>
                  <a:cubicBezTo>
                    <a:pt x="1332528" y="1687514"/>
                    <a:pt x="1323955" y="1707517"/>
                    <a:pt x="1327956" y="1721328"/>
                  </a:cubicBezTo>
                  <a:cubicBezTo>
                    <a:pt x="1323098" y="1727138"/>
                    <a:pt x="1329575" y="1737997"/>
                    <a:pt x="1325860" y="1747427"/>
                  </a:cubicBezTo>
                  <a:cubicBezTo>
                    <a:pt x="1334433" y="1768096"/>
                    <a:pt x="1323479" y="1791527"/>
                    <a:pt x="1329194" y="1814006"/>
                  </a:cubicBezTo>
                  <a:cubicBezTo>
                    <a:pt x="1327956" y="1813911"/>
                    <a:pt x="1326718" y="1813816"/>
                    <a:pt x="1325479" y="1813721"/>
                  </a:cubicBezTo>
                  <a:cubicBezTo>
                    <a:pt x="1326813" y="1823341"/>
                    <a:pt x="1335004" y="1834580"/>
                    <a:pt x="1329194" y="1845344"/>
                  </a:cubicBezTo>
                  <a:cubicBezTo>
                    <a:pt x="1331766" y="1848773"/>
                    <a:pt x="1333766" y="1848201"/>
                    <a:pt x="1336338" y="1849630"/>
                  </a:cubicBezTo>
                  <a:cubicBezTo>
                    <a:pt x="1323574" y="1860488"/>
                    <a:pt x="1326718" y="1879253"/>
                    <a:pt x="1329003" y="1894112"/>
                  </a:cubicBezTo>
                  <a:cubicBezTo>
                    <a:pt x="1320431" y="1901351"/>
                    <a:pt x="1328623" y="1922210"/>
                    <a:pt x="1330718" y="1934307"/>
                  </a:cubicBezTo>
                  <a:cubicBezTo>
                    <a:pt x="1327956" y="1937831"/>
                    <a:pt x="1328527" y="1946404"/>
                    <a:pt x="1332147" y="1948214"/>
                  </a:cubicBezTo>
                  <a:cubicBezTo>
                    <a:pt x="1332147" y="1944499"/>
                    <a:pt x="1337386" y="1943832"/>
                    <a:pt x="1337195" y="1947356"/>
                  </a:cubicBezTo>
                  <a:cubicBezTo>
                    <a:pt x="1332623" y="1944118"/>
                    <a:pt x="1331194" y="1954310"/>
                    <a:pt x="1328813" y="1957929"/>
                  </a:cubicBezTo>
                  <a:cubicBezTo>
                    <a:pt x="1338624" y="1963454"/>
                    <a:pt x="1325194" y="1984028"/>
                    <a:pt x="1333576" y="1992124"/>
                  </a:cubicBezTo>
                  <a:cubicBezTo>
                    <a:pt x="1329575" y="2002983"/>
                    <a:pt x="1343386" y="2031653"/>
                    <a:pt x="1335766" y="2042321"/>
                  </a:cubicBezTo>
                  <a:cubicBezTo>
                    <a:pt x="1339957" y="2052131"/>
                    <a:pt x="1336528" y="2061656"/>
                    <a:pt x="1341005" y="2070324"/>
                  </a:cubicBezTo>
                  <a:cubicBezTo>
                    <a:pt x="1337671" y="2105091"/>
                    <a:pt x="1350721" y="2136333"/>
                    <a:pt x="1335671" y="2167479"/>
                  </a:cubicBezTo>
                  <a:cubicBezTo>
                    <a:pt x="1340719" y="2172051"/>
                    <a:pt x="1335671" y="2191959"/>
                    <a:pt x="1344910" y="2191959"/>
                  </a:cubicBezTo>
                  <a:cubicBezTo>
                    <a:pt x="1340434" y="2194244"/>
                    <a:pt x="1344149" y="2198817"/>
                    <a:pt x="1341577" y="2201674"/>
                  </a:cubicBezTo>
                  <a:cubicBezTo>
                    <a:pt x="1352340" y="2217105"/>
                    <a:pt x="1341672" y="2238917"/>
                    <a:pt x="1345768" y="2258348"/>
                  </a:cubicBezTo>
                  <a:cubicBezTo>
                    <a:pt x="1344244" y="2257967"/>
                    <a:pt x="1343386" y="2256252"/>
                    <a:pt x="1343196" y="2259396"/>
                  </a:cubicBezTo>
                  <a:cubicBezTo>
                    <a:pt x="1345577" y="2268349"/>
                    <a:pt x="1350911" y="2297972"/>
                    <a:pt x="1338052" y="2307783"/>
                  </a:cubicBezTo>
                  <a:cubicBezTo>
                    <a:pt x="1343672" y="2311688"/>
                    <a:pt x="1343577" y="2323880"/>
                    <a:pt x="1335385" y="2325118"/>
                  </a:cubicBezTo>
                  <a:cubicBezTo>
                    <a:pt x="1327003" y="2310164"/>
                    <a:pt x="1325860" y="2292543"/>
                    <a:pt x="1323098" y="2276541"/>
                  </a:cubicBezTo>
                  <a:cubicBezTo>
                    <a:pt x="1325479" y="2276541"/>
                    <a:pt x="1324336" y="2272540"/>
                    <a:pt x="1327099" y="2273112"/>
                  </a:cubicBezTo>
                  <a:cubicBezTo>
                    <a:pt x="1330623" y="2264253"/>
                    <a:pt x="1321288" y="2259586"/>
                    <a:pt x="1318812" y="2252442"/>
                  </a:cubicBezTo>
                  <a:cubicBezTo>
                    <a:pt x="1313573" y="2237488"/>
                    <a:pt x="1316812" y="2220057"/>
                    <a:pt x="1311287" y="2206722"/>
                  </a:cubicBezTo>
                  <a:cubicBezTo>
                    <a:pt x="1313573" y="2171385"/>
                    <a:pt x="1310716" y="2147477"/>
                    <a:pt x="1305191" y="2112425"/>
                  </a:cubicBezTo>
                  <a:cubicBezTo>
                    <a:pt x="1309192" y="2097185"/>
                    <a:pt x="1306239" y="2091946"/>
                    <a:pt x="1308049" y="2077658"/>
                  </a:cubicBezTo>
                  <a:cubicBezTo>
                    <a:pt x="1306620" y="2076992"/>
                    <a:pt x="1305286" y="2076039"/>
                    <a:pt x="1304524" y="2074896"/>
                  </a:cubicBezTo>
                  <a:cubicBezTo>
                    <a:pt x="1306620" y="2071563"/>
                    <a:pt x="1308525" y="2065371"/>
                    <a:pt x="1305572" y="2061180"/>
                  </a:cubicBezTo>
                  <a:cubicBezTo>
                    <a:pt x="1306810" y="2061275"/>
                    <a:pt x="1307191" y="2060323"/>
                    <a:pt x="1308144" y="2060133"/>
                  </a:cubicBezTo>
                  <a:cubicBezTo>
                    <a:pt x="1312335" y="2061275"/>
                    <a:pt x="1308334" y="2068514"/>
                    <a:pt x="1309953" y="2068991"/>
                  </a:cubicBezTo>
                  <a:cubicBezTo>
                    <a:pt x="1315002" y="2056322"/>
                    <a:pt x="1316240" y="2035558"/>
                    <a:pt x="1308811" y="2021366"/>
                  </a:cubicBezTo>
                  <a:cubicBezTo>
                    <a:pt x="1318336" y="2023461"/>
                    <a:pt x="1309001" y="2012031"/>
                    <a:pt x="1311287" y="2006602"/>
                  </a:cubicBezTo>
                  <a:cubicBezTo>
                    <a:pt x="1310525" y="2008793"/>
                    <a:pt x="1309953" y="2005935"/>
                    <a:pt x="1308906" y="2005173"/>
                  </a:cubicBezTo>
                  <a:cubicBezTo>
                    <a:pt x="1305667" y="2007840"/>
                    <a:pt x="1310525" y="2007650"/>
                    <a:pt x="1309668" y="2011460"/>
                  </a:cubicBezTo>
                  <a:cubicBezTo>
                    <a:pt x="1305382" y="2012317"/>
                    <a:pt x="1305667" y="2018508"/>
                    <a:pt x="1302619" y="2020889"/>
                  </a:cubicBezTo>
                  <a:cubicBezTo>
                    <a:pt x="1303858" y="2023652"/>
                    <a:pt x="1307763" y="2024223"/>
                    <a:pt x="1309668" y="2026509"/>
                  </a:cubicBezTo>
                  <a:cubicBezTo>
                    <a:pt x="1305763" y="2030700"/>
                    <a:pt x="1315097" y="2036987"/>
                    <a:pt x="1308334" y="2042702"/>
                  </a:cubicBezTo>
                  <a:cubicBezTo>
                    <a:pt x="1313002" y="2045178"/>
                    <a:pt x="1310335" y="2055370"/>
                    <a:pt x="1309668" y="2056608"/>
                  </a:cubicBezTo>
                  <a:cubicBezTo>
                    <a:pt x="1305953" y="2054037"/>
                    <a:pt x="1305477" y="2049179"/>
                    <a:pt x="1301286" y="2052227"/>
                  </a:cubicBezTo>
                  <a:cubicBezTo>
                    <a:pt x="1304524" y="2055179"/>
                    <a:pt x="1299571" y="2057846"/>
                    <a:pt x="1301857" y="2060990"/>
                  </a:cubicBezTo>
                  <a:cubicBezTo>
                    <a:pt x="1295285" y="2059561"/>
                    <a:pt x="1296428" y="2051750"/>
                    <a:pt x="1291570" y="2048893"/>
                  </a:cubicBezTo>
                  <a:cubicBezTo>
                    <a:pt x="1290237" y="2043178"/>
                    <a:pt x="1296619" y="2039463"/>
                    <a:pt x="1293857" y="2036606"/>
                  </a:cubicBezTo>
                  <a:cubicBezTo>
                    <a:pt x="1293190" y="2038130"/>
                    <a:pt x="1292047" y="2038987"/>
                    <a:pt x="1289951" y="2038796"/>
                  </a:cubicBezTo>
                  <a:cubicBezTo>
                    <a:pt x="1289856" y="2030129"/>
                    <a:pt x="1293380" y="2025557"/>
                    <a:pt x="1297571" y="2021937"/>
                  </a:cubicBezTo>
                  <a:cubicBezTo>
                    <a:pt x="1296714" y="2018318"/>
                    <a:pt x="1293666" y="2008507"/>
                    <a:pt x="1298809" y="2006983"/>
                  </a:cubicBezTo>
                  <a:cubicBezTo>
                    <a:pt x="1298809" y="2009364"/>
                    <a:pt x="1299286" y="2011269"/>
                    <a:pt x="1300905" y="2012222"/>
                  </a:cubicBezTo>
                  <a:cubicBezTo>
                    <a:pt x="1304620" y="2009555"/>
                    <a:pt x="1302524" y="2007745"/>
                    <a:pt x="1302905" y="2002411"/>
                  </a:cubicBezTo>
                  <a:cubicBezTo>
                    <a:pt x="1307477" y="2004602"/>
                    <a:pt x="1303667" y="1996887"/>
                    <a:pt x="1308144" y="1999077"/>
                  </a:cubicBezTo>
                  <a:cubicBezTo>
                    <a:pt x="1304048" y="2002697"/>
                    <a:pt x="1309953" y="2004316"/>
                    <a:pt x="1312621" y="2005745"/>
                  </a:cubicBezTo>
                  <a:cubicBezTo>
                    <a:pt x="1311001" y="1995648"/>
                    <a:pt x="1314811" y="1981075"/>
                    <a:pt x="1314716" y="1964597"/>
                  </a:cubicBezTo>
                  <a:cubicBezTo>
                    <a:pt x="1311763" y="1962692"/>
                    <a:pt x="1310430" y="1969169"/>
                    <a:pt x="1309668" y="1965359"/>
                  </a:cubicBezTo>
                  <a:cubicBezTo>
                    <a:pt x="1320526" y="1957739"/>
                    <a:pt x="1306429" y="1940308"/>
                    <a:pt x="1311287" y="1930497"/>
                  </a:cubicBezTo>
                  <a:cubicBezTo>
                    <a:pt x="1304143" y="1925735"/>
                    <a:pt x="1302810" y="1919734"/>
                    <a:pt x="1298809" y="1914495"/>
                  </a:cubicBezTo>
                  <a:cubicBezTo>
                    <a:pt x="1298333" y="1921925"/>
                    <a:pt x="1295476" y="1918496"/>
                    <a:pt x="1292047" y="1921448"/>
                  </a:cubicBezTo>
                  <a:cubicBezTo>
                    <a:pt x="1290808" y="1918019"/>
                    <a:pt x="1291570" y="1916686"/>
                    <a:pt x="1293952" y="1912876"/>
                  </a:cubicBezTo>
                  <a:cubicBezTo>
                    <a:pt x="1284046" y="1897350"/>
                    <a:pt x="1297666" y="1884587"/>
                    <a:pt x="1283474" y="1872014"/>
                  </a:cubicBezTo>
                  <a:cubicBezTo>
                    <a:pt x="1285189" y="1872109"/>
                    <a:pt x="1286141" y="1872871"/>
                    <a:pt x="1287094" y="1873538"/>
                  </a:cubicBezTo>
                  <a:cubicBezTo>
                    <a:pt x="1286617" y="1868966"/>
                    <a:pt x="1281665" y="1867346"/>
                    <a:pt x="1285474" y="1862108"/>
                  </a:cubicBezTo>
                  <a:cubicBezTo>
                    <a:pt x="1270425" y="1846201"/>
                    <a:pt x="1290523" y="1823150"/>
                    <a:pt x="1278616" y="1807720"/>
                  </a:cubicBezTo>
                  <a:cubicBezTo>
                    <a:pt x="1282141" y="1811816"/>
                    <a:pt x="1288332" y="1795623"/>
                    <a:pt x="1283474" y="1794385"/>
                  </a:cubicBezTo>
                  <a:cubicBezTo>
                    <a:pt x="1279093" y="1794385"/>
                    <a:pt x="1286236" y="1799243"/>
                    <a:pt x="1281855" y="1799243"/>
                  </a:cubicBezTo>
                  <a:cubicBezTo>
                    <a:pt x="1277950" y="1796576"/>
                    <a:pt x="1276997" y="1790575"/>
                    <a:pt x="1272235" y="1794766"/>
                  </a:cubicBezTo>
                  <a:cubicBezTo>
                    <a:pt x="1272330" y="1793147"/>
                    <a:pt x="1270139" y="1793433"/>
                    <a:pt x="1269949" y="1792099"/>
                  </a:cubicBezTo>
                  <a:cubicBezTo>
                    <a:pt x="1270330" y="1790289"/>
                    <a:pt x="1269853" y="1787432"/>
                    <a:pt x="1271568" y="1787241"/>
                  </a:cubicBezTo>
                  <a:cubicBezTo>
                    <a:pt x="1274044" y="1787432"/>
                    <a:pt x="1276521" y="1787622"/>
                    <a:pt x="1278997" y="1787813"/>
                  </a:cubicBezTo>
                  <a:cubicBezTo>
                    <a:pt x="1281378" y="1783431"/>
                    <a:pt x="1278712" y="1779431"/>
                    <a:pt x="1279855" y="1776668"/>
                  </a:cubicBezTo>
                  <a:cubicBezTo>
                    <a:pt x="1282998" y="1776764"/>
                    <a:pt x="1283569" y="1778954"/>
                    <a:pt x="1285855" y="1779621"/>
                  </a:cubicBezTo>
                  <a:cubicBezTo>
                    <a:pt x="1281855" y="1774763"/>
                    <a:pt x="1286617" y="1767429"/>
                    <a:pt x="1287284" y="1762191"/>
                  </a:cubicBezTo>
                  <a:cubicBezTo>
                    <a:pt x="1287284" y="1761809"/>
                    <a:pt x="1284617" y="1762095"/>
                    <a:pt x="1284903" y="1760762"/>
                  </a:cubicBezTo>
                  <a:cubicBezTo>
                    <a:pt x="1288808" y="1740473"/>
                    <a:pt x="1276330" y="1706660"/>
                    <a:pt x="1286046" y="1684562"/>
                  </a:cubicBezTo>
                  <a:cubicBezTo>
                    <a:pt x="1286522" y="1686086"/>
                    <a:pt x="1287189" y="1687514"/>
                    <a:pt x="1288237" y="1688467"/>
                  </a:cubicBezTo>
                  <a:cubicBezTo>
                    <a:pt x="1286808" y="1683609"/>
                    <a:pt x="1293857" y="1688658"/>
                    <a:pt x="1292332" y="1683800"/>
                  </a:cubicBezTo>
                  <a:cubicBezTo>
                    <a:pt x="1287570" y="1684371"/>
                    <a:pt x="1288427" y="1680180"/>
                    <a:pt x="1286522" y="1678275"/>
                  </a:cubicBezTo>
                  <a:cubicBezTo>
                    <a:pt x="1293094" y="1675037"/>
                    <a:pt x="1283093" y="1668560"/>
                    <a:pt x="1285189" y="1664369"/>
                  </a:cubicBezTo>
                  <a:cubicBezTo>
                    <a:pt x="1286713" y="1663892"/>
                    <a:pt x="1288141" y="1663226"/>
                    <a:pt x="1289094" y="1662178"/>
                  </a:cubicBezTo>
                  <a:cubicBezTo>
                    <a:pt x="1285379" y="1661035"/>
                    <a:pt x="1290523" y="1659606"/>
                    <a:pt x="1289475" y="1657225"/>
                  </a:cubicBezTo>
                  <a:cubicBezTo>
                    <a:pt x="1289665" y="1655225"/>
                    <a:pt x="1289856" y="1653129"/>
                    <a:pt x="1289951" y="1651034"/>
                  </a:cubicBezTo>
                  <a:cubicBezTo>
                    <a:pt x="1287284" y="1650653"/>
                    <a:pt x="1288999" y="1655415"/>
                    <a:pt x="1288237" y="1657130"/>
                  </a:cubicBezTo>
                  <a:cubicBezTo>
                    <a:pt x="1286236" y="1657034"/>
                    <a:pt x="1287284" y="1660559"/>
                    <a:pt x="1285474" y="1660654"/>
                  </a:cubicBezTo>
                  <a:cubicBezTo>
                    <a:pt x="1284236" y="1654939"/>
                    <a:pt x="1281283" y="1655129"/>
                    <a:pt x="1277283" y="1653701"/>
                  </a:cubicBezTo>
                  <a:cubicBezTo>
                    <a:pt x="1277283" y="1649986"/>
                    <a:pt x="1282045" y="1649700"/>
                    <a:pt x="1283665" y="1651700"/>
                  </a:cubicBezTo>
                  <a:cubicBezTo>
                    <a:pt x="1284332" y="1648748"/>
                    <a:pt x="1278712" y="1645223"/>
                    <a:pt x="1283188" y="1642938"/>
                  </a:cubicBezTo>
                  <a:cubicBezTo>
                    <a:pt x="1282712" y="1645985"/>
                    <a:pt x="1282426" y="1648938"/>
                    <a:pt x="1285189" y="1649319"/>
                  </a:cubicBezTo>
                  <a:cubicBezTo>
                    <a:pt x="1287951" y="1638366"/>
                    <a:pt x="1285189" y="1632650"/>
                    <a:pt x="1285760" y="1626840"/>
                  </a:cubicBezTo>
                  <a:cubicBezTo>
                    <a:pt x="1286999" y="1629317"/>
                    <a:pt x="1286713" y="1632936"/>
                    <a:pt x="1291570" y="1632269"/>
                  </a:cubicBezTo>
                  <a:cubicBezTo>
                    <a:pt x="1292332" y="1627317"/>
                    <a:pt x="1289951" y="1625221"/>
                    <a:pt x="1291285" y="1619792"/>
                  </a:cubicBezTo>
                  <a:cubicBezTo>
                    <a:pt x="1292713" y="1620077"/>
                    <a:pt x="1293952" y="1622173"/>
                    <a:pt x="1294999" y="1620077"/>
                  </a:cubicBezTo>
                  <a:cubicBezTo>
                    <a:pt x="1291380" y="1617029"/>
                    <a:pt x="1296809" y="1613124"/>
                    <a:pt x="1295857" y="1608838"/>
                  </a:cubicBezTo>
                  <a:cubicBezTo>
                    <a:pt x="1294428" y="1608552"/>
                    <a:pt x="1292332" y="1608743"/>
                    <a:pt x="1292237" y="1607314"/>
                  </a:cubicBezTo>
                  <a:cubicBezTo>
                    <a:pt x="1297476" y="1607885"/>
                    <a:pt x="1292332" y="1605409"/>
                    <a:pt x="1292523" y="1603599"/>
                  </a:cubicBezTo>
                  <a:cubicBezTo>
                    <a:pt x="1294142" y="1603790"/>
                    <a:pt x="1295857" y="1603885"/>
                    <a:pt x="1297476" y="1603980"/>
                  </a:cubicBezTo>
                  <a:cubicBezTo>
                    <a:pt x="1292142" y="1587883"/>
                    <a:pt x="1296809" y="1581311"/>
                    <a:pt x="1293475" y="1561118"/>
                  </a:cubicBezTo>
                  <a:cubicBezTo>
                    <a:pt x="1292999" y="1563308"/>
                    <a:pt x="1291094" y="1563785"/>
                    <a:pt x="1288332" y="1563213"/>
                  </a:cubicBezTo>
                  <a:cubicBezTo>
                    <a:pt x="1288237" y="1561308"/>
                    <a:pt x="1289094" y="1558641"/>
                    <a:pt x="1287475" y="1558165"/>
                  </a:cubicBezTo>
                  <a:cubicBezTo>
                    <a:pt x="1287475" y="1561784"/>
                    <a:pt x="1285093" y="1559117"/>
                    <a:pt x="1283379" y="1559879"/>
                  </a:cubicBezTo>
                  <a:cubicBezTo>
                    <a:pt x="1282998" y="1560546"/>
                    <a:pt x="1282617" y="1561118"/>
                    <a:pt x="1282141" y="1561499"/>
                  </a:cubicBezTo>
                  <a:cubicBezTo>
                    <a:pt x="1282426" y="1560546"/>
                    <a:pt x="1282903" y="1560070"/>
                    <a:pt x="1283379" y="1559879"/>
                  </a:cubicBezTo>
                  <a:cubicBezTo>
                    <a:pt x="1285379" y="1556069"/>
                    <a:pt x="1284808" y="1549116"/>
                    <a:pt x="1288332" y="1547021"/>
                  </a:cubicBezTo>
                  <a:cubicBezTo>
                    <a:pt x="1290903" y="1549021"/>
                    <a:pt x="1286522" y="1549878"/>
                    <a:pt x="1289284" y="1550831"/>
                  </a:cubicBezTo>
                  <a:cubicBezTo>
                    <a:pt x="1288618" y="1547402"/>
                    <a:pt x="1295095" y="1552164"/>
                    <a:pt x="1294428" y="1548735"/>
                  </a:cubicBezTo>
                  <a:cubicBezTo>
                    <a:pt x="1288237" y="1547783"/>
                    <a:pt x="1299667" y="1533209"/>
                    <a:pt x="1290903" y="1530923"/>
                  </a:cubicBezTo>
                  <a:cubicBezTo>
                    <a:pt x="1287665" y="1533591"/>
                    <a:pt x="1292523" y="1534352"/>
                    <a:pt x="1292904" y="1537305"/>
                  </a:cubicBezTo>
                  <a:cubicBezTo>
                    <a:pt x="1291190" y="1535686"/>
                    <a:pt x="1289856" y="1535591"/>
                    <a:pt x="1287951" y="1536924"/>
                  </a:cubicBezTo>
                  <a:cubicBezTo>
                    <a:pt x="1288332" y="1540448"/>
                    <a:pt x="1291570" y="1541592"/>
                    <a:pt x="1290999" y="1545973"/>
                  </a:cubicBezTo>
                  <a:cubicBezTo>
                    <a:pt x="1287760" y="1543116"/>
                    <a:pt x="1280807" y="1545021"/>
                    <a:pt x="1279474" y="1548735"/>
                  </a:cubicBezTo>
                  <a:cubicBezTo>
                    <a:pt x="1281283" y="1543401"/>
                    <a:pt x="1279759" y="1544639"/>
                    <a:pt x="1278902" y="1539877"/>
                  </a:cubicBezTo>
                  <a:cubicBezTo>
                    <a:pt x="1286046" y="1536162"/>
                    <a:pt x="1277950" y="1526447"/>
                    <a:pt x="1285474" y="1520351"/>
                  </a:cubicBezTo>
                  <a:cubicBezTo>
                    <a:pt x="1281569" y="1517588"/>
                    <a:pt x="1280140" y="1519493"/>
                    <a:pt x="1278331" y="1516064"/>
                  </a:cubicBezTo>
                  <a:cubicBezTo>
                    <a:pt x="1280712" y="1515683"/>
                    <a:pt x="1281665" y="1513683"/>
                    <a:pt x="1284712" y="1514064"/>
                  </a:cubicBezTo>
                  <a:cubicBezTo>
                    <a:pt x="1288713" y="1519493"/>
                    <a:pt x="1282522" y="1528447"/>
                    <a:pt x="1288427" y="1530638"/>
                  </a:cubicBezTo>
                  <a:cubicBezTo>
                    <a:pt x="1291190" y="1528542"/>
                    <a:pt x="1293761" y="1528256"/>
                    <a:pt x="1294904" y="1527399"/>
                  </a:cubicBezTo>
                  <a:cubicBezTo>
                    <a:pt x="1291285" y="1525875"/>
                    <a:pt x="1293475" y="1525208"/>
                    <a:pt x="1295190" y="1523684"/>
                  </a:cubicBezTo>
                  <a:cubicBezTo>
                    <a:pt x="1288237" y="1519779"/>
                    <a:pt x="1300143" y="1515588"/>
                    <a:pt x="1294047" y="1507301"/>
                  </a:cubicBezTo>
                  <a:cubicBezTo>
                    <a:pt x="1293571" y="1509206"/>
                    <a:pt x="1291285" y="1507968"/>
                    <a:pt x="1290332" y="1507016"/>
                  </a:cubicBezTo>
                  <a:cubicBezTo>
                    <a:pt x="1290427" y="1509873"/>
                    <a:pt x="1289665" y="1511683"/>
                    <a:pt x="1287475" y="1511778"/>
                  </a:cubicBezTo>
                  <a:cubicBezTo>
                    <a:pt x="1284141" y="1507206"/>
                    <a:pt x="1282998" y="1506539"/>
                    <a:pt x="1275378" y="1507016"/>
                  </a:cubicBezTo>
                  <a:cubicBezTo>
                    <a:pt x="1275187" y="1504444"/>
                    <a:pt x="1273187" y="1503492"/>
                    <a:pt x="1272044" y="1501777"/>
                  </a:cubicBezTo>
                  <a:cubicBezTo>
                    <a:pt x="1275473" y="1501301"/>
                    <a:pt x="1278045" y="1499777"/>
                    <a:pt x="1279950" y="1497396"/>
                  </a:cubicBezTo>
                  <a:cubicBezTo>
                    <a:pt x="1276902" y="1496252"/>
                    <a:pt x="1274521" y="1495776"/>
                    <a:pt x="1270044" y="1496538"/>
                  </a:cubicBezTo>
                  <a:cubicBezTo>
                    <a:pt x="1272330" y="1489871"/>
                    <a:pt x="1278807" y="1484156"/>
                    <a:pt x="1272901" y="1476726"/>
                  </a:cubicBezTo>
                  <a:cubicBezTo>
                    <a:pt x="1276426" y="1476821"/>
                    <a:pt x="1275378" y="1481584"/>
                    <a:pt x="1278997" y="1478441"/>
                  </a:cubicBezTo>
                  <a:cubicBezTo>
                    <a:pt x="1277378" y="1480917"/>
                    <a:pt x="1280521" y="1484537"/>
                    <a:pt x="1281283" y="1481108"/>
                  </a:cubicBezTo>
                  <a:cubicBezTo>
                    <a:pt x="1279950" y="1476821"/>
                    <a:pt x="1273473" y="1476917"/>
                    <a:pt x="1273282" y="1471678"/>
                  </a:cubicBezTo>
                  <a:cubicBezTo>
                    <a:pt x="1276140" y="1474154"/>
                    <a:pt x="1281950" y="1469583"/>
                    <a:pt x="1281665" y="1476155"/>
                  </a:cubicBezTo>
                  <a:cubicBezTo>
                    <a:pt x="1280331" y="1476155"/>
                    <a:pt x="1279569" y="1470535"/>
                    <a:pt x="1278045" y="1474631"/>
                  </a:cubicBezTo>
                  <a:cubicBezTo>
                    <a:pt x="1281378" y="1474535"/>
                    <a:pt x="1278616" y="1479584"/>
                    <a:pt x="1282712" y="1478726"/>
                  </a:cubicBezTo>
                  <a:cubicBezTo>
                    <a:pt x="1283665" y="1475297"/>
                    <a:pt x="1285093" y="1472440"/>
                    <a:pt x="1285951" y="1469011"/>
                  </a:cubicBezTo>
                  <a:cubicBezTo>
                    <a:pt x="1282807" y="1467773"/>
                    <a:pt x="1280902" y="1465582"/>
                    <a:pt x="1280236" y="1462248"/>
                  </a:cubicBezTo>
                  <a:cubicBezTo>
                    <a:pt x="1287094" y="1463201"/>
                    <a:pt x="1281093" y="1460819"/>
                    <a:pt x="1281855" y="1457391"/>
                  </a:cubicBezTo>
                  <a:cubicBezTo>
                    <a:pt x="1284808" y="1454057"/>
                    <a:pt x="1288999" y="1455104"/>
                    <a:pt x="1283569" y="1451294"/>
                  </a:cubicBezTo>
                  <a:cubicBezTo>
                    <a:pt x="1288618" y="1449104"/>
                    <a:pt x="1288522" y="1456914"/>
                    <a:pt x="1290903" y="1453104"/>
                  </a:cubicBezTo>
                  <a:cubicBezTo>
                    <a:pt x="1289570" y="1452914"/>
                    <a:pt x="1290046" y="1451390"/>
                    <a:pt x="1292237" y="1451961"/>
                  </a:cubicBezTo>
                  <a:cubicBezTo>
                    <a:pt x="1293475" y="1448246"/>
                    <a:pt x="1288999" y="1449294"/>
                    <a:pt x="1290237" y="1445579"/>
                  </a:cubicBezTo>
                  <a:cubicBezTo>
                    <a:pt x="1293094" y="1445389"/>
                    <a:pt x="1291380" y="1449294"/>
                    <a:pt x="1293666" y="1449580"/>
                  </a:cubicBezTo>
                  <a:cubicBezTo>
                    <a:pt x="1294428" y="1443579"/>
                    <a:pt x="1287284" y="1444246"/>
                    <a:pt x="1288332" y="1437864"/>
                  </a:cubicBezTo>
                  <a:cubicBezTo>
                    <a:pt x="1292237" y="1444055"/>
                    <a:pt x="1294618" y="1431959"/>
                    <a:pt x="1291666" y="1428149"/>
                  </a:cubicBezTo>
                  <a:cubicBezTo>
                    <a:pt x="1293190" y="1427101"/>
                    <a:pt x="1299762" y="1425196"/>
                    <a:pt x="1295952" y="1422243"/>
                  </a:cubicBezTo>
                  <a:cubicBezTo>
                    <a:pt x="1295190" y="1423672"/>
                    <a:pt x="1294428" y="1424910"/>
                    <a:pt x="1293190" y="1425767"/>
                  </a:cubicBezTo>
                  <a:cubicBezTo>
                    <a:pt x="1291475" y="1423386"/>
                    <a:pt x="1288237" y="1422243"/>
                    <a:pt x="1287475" y="1419100"/>
                  </a:cubicBezTo>
                  <a:cubicBezTo>
                    <a:pt x="1292142" y="1415766"/>
                    <a:pt x="1291666" y="1411480"/>
                    <a:pt x="1295476" y="1412242"/>
                  </a:cubicBezTo>
                  <a:cubicBezTo>
                    <a:pt x="1292809" y="1411861"/>
                    <a:pt x="1293094" y="1408908"/>
                    <a:pt x="1293475" y="1405860"/>
                  </a:cubicBezTo>
                  <a:cubicBezTo>
                    <a:pt x="1285665" y="1404622"/>
                    <a:pt x="1294237" y="1405955"/>
                    <a:pt x="1293761" y="1402146"/>
                  </a:cubicBezTo>
                  <a:cubicBezTo>
                    <a:pt x="1282998" y="1399002"/>
                    <a:pt x="1286046" y="1414623"/>
                    <a:pt x="1283760" y="1417576"/>
                  </a:cubicBezTo>
                  <a:cubicBezTo>
                    <a:pt x="1285189" y="1413671"/>
                    <a:pt x="1279855" y="1415480"/>
                    <a:pt x="1279093" y="1413480"/>
                  </a:cubicBezTo>
                  <a:cubicBezTo>
                    <a:pt x="1277759" y="1418052"/>
                    <a:pt x="1283665" y="1416528"/>
                    <a:pt x="1283569" y="1420052"/>
                  </a:cubicBezTo>
                  <a:cubicBezTo>
                    <a:pt x="1280331" y="1424148"/>
                    <a:pt x="1278712" y="1414433"/>
                    <a:pt x="1276235" y="1418243"/>
                  </a:cubicBezTo>
                  <a:cubicBezTo>
                    <a:pt x="1277664" y="1418814"/>
                    <a:pt x="1280045" y="1424053"/>
                    <a:pt x="1276997" y="1424529"/>
                  </a:cubicBezTo>
                  <a:cubicBezTo>
                    <a:pt x="1270711" y="1419100"/>
                    <a:pt x="1277092" y="1417195"/>
                    <a:pt x="1270425" y="1412718"/>
                  </a:cubicBezTo>
                  <a:cubicBezTo>
                    <a:pt x="1273568" y="1409861"/>
                    <a:pt x="1272616" y="1414814"/>
                    <a:pt x="1276521" y="1414433"/>
                  </a:cubicBezTo>
                  <a:cubicBezTo>
                    <a:pt x="1279759" y="1409861"/>
                    <a:pt x="1275473" y="1408527"/>
                    <a:pt x="1276235" y="1403193"/>
                  </a:cubicBezTo>
                  <a:cubicBezTo>
                    <a:pt x="1279474" y="1403479"/>
                    <a:pt x="1283474" y="1404431"/>
                    <a:pt x="1283855" y="1401288"/>
                  </a:cubicBezTo>
                  <a:cubicBezTo>
                    <a:pt x="1278045" y="1404146"/>
                    <a:pt x="1277854" y="1396526"/>
                    <a:pt x="1281855" y="1394906"/>
                  </a:cubicBezTo>
                  <a:cubicBezTo>
                    <a:pt x="1282141" y="1399097"/>
                    <a:pt x="1288141" y="1397764"/>
                    <a:pt x="1286999" y="1392811"/>
                  </a:cubicBezTo>
                  <a:cubicBezTo>
                    <a:pt x="1284903" y="1392144"/>
                    <a:pt x="1283665" y="1394430"/>
                    <a:pt x="1283284" y="1392525"/>
                  </a:cubicBezTo>
                  <a:cubicBezTo>
                    <a:pt x="1288046" y="1387667"/>
                    <a:pt x="1284236" y="1380524"/>
                    <a:pt x="1291666" y="1381952"/>
                  </a:cubicBezTo>
                  <a:cubicBezTo>
                    <a:pt x="1291380" y="1383381"/>
                    <a:pt x="1289570" y="1383191"/>
                    <a:pt x="1287856" y="1382905"/>
                  </a:cubicBezTo>
                  <a:cubicBezTo>
                    <a:pt x="1287189" y="1386905"/>
                    <a:pt x="1292428" y="1385953"/>
                    <a:pt x="1292332" y="1389572"/>
                  </a:cubicBezTo>
                  <a:cubicBezTo>
                    <a:pt x="1290713" y="1391287"/>
                    <a:pt x="1288522" y="1392335"/>
                    <a:pt x="1288046" y="1395478"/>
                  </a:cubicBezTo>
                  <a:cubicBezTo>
                    <a:pt x="1289380" y="1396621"/>
                    <a:pt x="1291285" y="1397383"/>
                    <a:pt x="1294142" y="1397192"/>
                  </a:cubicBezTo>
                  <a:cubicBezTo>
                    <a:pt x="1295285" y="1395002"/>
                    <a:pt x="1296619" y="1392811"/>
                    <a:pt x="1297190" y="1389954"/>
                  </a:cubicBezTo>
                  <a:cubicBezTo>
                    <a:pt x="1291666" y="1386525"/>
                    <a:pt x="1295761" y="1376428"/>
                    <a:pt x="1294904" y="1372237"/>
                  </a:cubicBezTo>
                  <a:cubicBezTo>
                    <a:pt x="1291094" y="1370522"/>
                    <a:pt x="1291761" y="1373951"/>
                    <a:pt x="1289761" y="1374333"/>
                  </a:cubicBezTo>
                  <a:cubicBezTo>
                    <a:pt x="1288046" y="1371475"/>
                    <a:pt x="1288237" y="1367189"/>
                    <a:pt x="1285474" y="1365188"/>
                  </a:cubicBezTo>
                  <a:cubicBezTo>
                    <a:pt x="1290332" y="1367951"/>
                    <a:pt x="1292332" y="1367760"/>
                    <a:pt x="1295571" y="1364808"/>
                  </a:cubicBezTo>
                  <a:cubicBezTo>
                    <a:pt x="1292428" y="1364046"/>
                    <a:pt x="1292332" y="1360617"/>
                    <a:pt x="1291094" y="1358140"/>
                  </a:cubicBezTo>
                  <a:cubicBezTo>
                    <a:pt x="1291380" y="1356711"/>
                    <a:pt x="1293190" y="1356902"/>
                    <a:pt x="1294904" y="1357188"/>
                  </a:cubicBezTo>
                  <a:cubicBezTo>
                    <a:pt x="1295952" y="1352139"/>
                    <a:pt x="1291475" y="1358140"/>
                    <a:pt x="1291475" y="1353187"/>
                  </a:cubicBezTo>
                  <a:cubicBezTo>
                    <a:pt x="1295380" y="1354997"/>
                    <a:pt x="1292713" y="1349187"/>
                    <a:pt x="1296619" y="1351092"/>
                  </a:cubicBezTo>
                  <a:cubicBezTo>
                    <a:pt x="1292142" y="1340328"/>
                    <a:pt x="1301095" y="1335089"/>
                    <a:pt x="1299857" y="1326326"/>
                  </a:cubicBezTo>
                  <a:cubicBezTo>
                    <a:pt x="1300238" y="1332708"/>
                    <a:pt x="1295285" y="1323279"/>
                    <a:pt x="1294809" y="1327184"/>
                  </a:cubicBezTo>
                  <a:cubicBezTo>
                    <a:pt x="1295857" y="1329851"/>
                    <a:pt x="1295761" y="1333756"/>
                    <a:pt x="1295476" y="1334708"/>
                  </a:cubicBezTo>
                  <a:cubicBezTo>
                    <a:pt x="1292618" y="1332137"/>
                    <a:pt x="1293380" y="1326422"/>
                    <a:pt x="1290046" y="1324231"/>
                  </a:cubicBezTo>
                  <a:cubicBezTo>
                    <a:pt x="1286903" y="1326898"/>
                    <a:pt x="1290142" y="1330041"/>
                    <a:pt x="1291951" y="1331946"/>
                  </a:cubicBezTo>
                  <a:cubicBezTo>
                    <a:pt x="1288903" y="1331089"/>
                    <a:pt x="1286999" y="1329184"/>
                    <a:pt x="1284808" y="1327565"/>
                  </a:cubicBezTo>
                  <a:cubicBezTo>
                    <a:pt x="1285665" y="1324612"/>
                    <a:pt x="1293380" y="1322707"/>
                    <a:pt x="1287951" y="1320326"/>
                  </a:cubicBezTo>
                  <a:cubicBezTo>
                    <a:pt x="1287665" y="1321850"/>
                    <a:pt x="1287284" y="1323279"/>
                    <a:pt x="1285284" y="1322612"/>
                  </a:cubicBezTo>
                  <a:cubicBezTo>
                    <a:pt x="1286236" y="1318706"/>
                    <a:pt x="1282236" y="1319088"/>
                    <a:pt x="1282045" y="1316039"/>
                  </a:cubicBezTo>
                  <a:cubicBezTo>
                    <a:pt x="1285760" y="1321850"/>
                    <a:pt x="1288332" y="1314706"/>
                    <a:pt x="1292332" y="1313087"/>
                  </a:cubicBezTo>
                  <a:cubicBezTo>
                    <a:pt x="1290999" y="1317849"/>
                    <a:pt x="1295571" y="1320040"/>
                    <a:pt x="1299000" y="1323659"/>
                  </a:cubicBezTo>
                  <a:cubicBezTo>
                    <a:pt x="1296809" y="1318230"/>
                    <a:pt x="1304239" y="1317278"/>
                    <a:pt x="1300905" y="1315087"/>
                  </a:cubicBezTo>
                  <a:cubicBezTo>
                    <a:pt x="1299095" y="1320707"/>
                    <a:pt x="1291761" y="1311182"/>
                    <a:pt x="1297571" y="1309848"/>
                  </a:cubicBezTo>
                  <a:cubicBezTo>
                    <a:pt x="1296428" y="1312515"/>
                    <a:pt x="1301762" y="1315373"/>
                    <a:pt x="1302334" y="1312706"/>
                  </a:cubicBezTo>
                  <a:cubicBezTo>
                    <a:pt x="1298333" y="1311944"/>
                    <a:pt x="1302143" y="1305657"/>
                    <a:pt x="1303096" y="1302800"/>
                  </a:cubicBezTo>
                  <a:cubicBezTo>
                    <a:pt x="1300619" y="1302990"/>
                    <a:pt x="1300810" y="1300895"/>
                    <a:pt x="1299571" y="1300038"/>
                  </a:cubicBezTo>
                  <a:cubicBezTo>
                    <a:pt x="1298143" y="1304991"/>
                    <a:pt x="1299000" y="1304324"/>
                    <a:pt x="1298809" y="1310039"/>
                  </a:cubicBezTo>
                  <a:cubicBezTo>
                    <a:pt x="1296524" y="1307753"/>
                    <a:pt x="1297190" y="1310039"/>
                    <a:pt x="1293857" y="1309658"/>
                  </a:cubicBezTo>
                  <a:cubicBezTo>
                    <a:pt x="1295285" y="1305752"/>
                    <a:pt x="1292237" y="1305562"/>
                    <a:pt x="1290523" y="1304419"/>
                  </a:cubicBezTo>
                  <a:cubicBezTo>
                    <a:pt x="1291094" y="1309563"/>
                    <a:pt x="1291475" y="1312992"/>
                    <a:pt x="1285855" y="1315277"/>
                  </a:cubicBezTo>
                  <a:cubicBezTo>
                    <a:pt x="1285284" y="1312610"/>
                    <a:pt x="1288046" y="1307276"/>
                    <a:pt x="1285284" y="1306514"/>
                  </a:cubicBezTo>
                  <a:cubicBezTo>
                    <a:pt x="1285189" y="1307276"/>
                    <a:pt x="1284998" y="1308038"/>
                    <a:pt x="1283950" y="1307658"/>
                  </a:cubicBezTo>
                  <a:cubicBezTo>
                    <a:pt x="1284046" y="1306991"/>
                    <a:pt x="1283093" y="1306133"/>
                    <a:pt x="1282712" y="1307562"/>
                  </a:cubicBezTo>
                  <a:cubicBezTo>
                    <a:pt x="1284427" y="1307943"/>
                    <a:pt x="1283950" y="1310420"/>
                    <a:pt x="1284903" y="1311467"/>
                  </a:cubicBezTo>
                  <a:cubicBezTo>
                    <a:pt x="1282236" y="1308229"/>
                    <a:pt x="1282045" y="1312610"/>
                    <a:pt x="1279759" y="1313563"/>
                  </a:cubicBezTo>
                  <a:cubicBezTo>
                    <a:pt x="1276711" y="1312706"/>
                    <a:pt x="1275568" y="1310134"/>
                    <a:pt x="1273949" y="1308134"/>
                  </a:cubicBezTo>
                  <a:cubicBezTo>
                    <a:pt x="1271377" y="1308800"/>
                    <a:pt x="1274140" y="1315563"/>
                    <a:pt x="1269758" y="1314039"/>
                  </a:cubicBezTo>
                  <a:cubicBezTo>
                    <a:pt x="1271377" y="1308896"/>
                    <a:pt x="1269949" y="1307276"/>
                    <a:pt x="1273187" y="1303085"/>
                  </a:cubicBezTo>
                  <a:cubicBezTo>
                    <a:pt x="1277188" y="1303181"/>
                    <a:pt x="1282617" y="1305086"/>
                    <a:pt x="1282236" y="1300038"/>
                  </a:cubicBezTo>
                  <a:cubicBezTo>
                    <a:pt x="1276330" y="1299466"/>
                    <a:pt x="1271663" y="1301847"/>
                    <a:pt x="1267186" y="1300038"/>
                  </a:cubicBezTo>
                  <a:cubicBezTo>
                    <a:pt x="1269282" y="1297085"/>
                    <a:pt x="1271853" y="1294704"/>
                    <a:pt x="1276330" y="1294513"/>
                  </a:cubicBezTo>
                  <a:cubicBezTo>
                    <a:pt x="1275759" y="1296227"/>
                    <a:pt x="1274711" y="1296513"/>
                    <a:pt x="1276045" y="1298228"/>
                  </a:cubicBezTo>
                  <a:cubicBezTo>
                    <a:pt x="1279759" y="1297371"/>
                    <a:pt x="1279950" y="1297466"/>
                    <a:pt x="1283474" y="1298799"/>
                  </a:cubicBezTo>
                  <a:cubicBezTo>
                    <a:pt x="1283569" y="1297085"/>
                    <a:pt x="1284236" y="1296132"/>
                    <a:pt x="1284998" y="1295180"/>
                  </a:cubicBezTo>
                  <a:cubicBezTo>
                    <a:pt x="1283474" y="1293846"/>
                    <a:pt x="1280426" y="1293656"/>
                    <a:pt x="1280331" y="1290989"/>
                  </a:cubicBezTo>
                  <a:cubicBezTo>
                    <a:pt x="1283569" y="1291179"/>
                    <a:pt x="1282522" y="1286321"/>
                    <a:pt x="1285665" y="1286417"/>
                  </a:cubicBezTo>
                  <a:cubicBezTo>
                    <a:pt x="1285760" y="1292703"/>
                    <a:pt x="1291094" y="1288417"/>
                    <a:pt x="1290046" y="1294322"/>
                  </a:cubicBezTo>
                  <a:cubicBezTo>
                    <a:pt x="1284903" y="1293465"/>
                    <a:pt x="1279855" y="1304133"/>
                    <a:pt x="1288046" y="1304133"/>
                  </a:cubicBezTo>
                  <a:cubicBezTo>
                    <a:pt x="1288713" y="1299942"/>
                    <a:pt x="1290142" y="1296608"/>
                    <a:pt x="1294904" y="1297180"/>
                  </a:cubicBezTo>
                  <a:cubicBezTo>
                    <a:pt x="1295476" y="1292417"/>
                    <a:pt x="1293952" y="1296704"/>
                    <a:pt x="1291285" y="1295656"/>
                  </a:cubicBezTo>
                  <a:cubicBezTo>
                    <a:pt x="1291570" y="1292322"/>
                    <a:pt x="1292332" y="1288608"/>
                    <a:pt x="1290808" y="1286893"/>
                  </a:cubicBezTo>
                  <a:cubicBezTo>
                    <a:pt x="1294237" y="1287083"/>
                    <a:pt x="1293094" y="1289179"/>
                    <a:pt x="1295761" y="1287274"/>
                  </a:cubicBezTo>
                  <a:cubicBezTo>
                    <a:pt x="1295857" y="1282607"/>
                    <a:pt x="1293952" y="1281464"/>
                    <a:pt x="1293857" y="1279654"/>
                  </a:cubicBezTo>
                  <a:cubicBezTo>
                    <a:pt x="1289856" y="1280797"/>
                    <a:pt x="1293761" y="1282797"/>
                    <a:pt x="1290999" y="1284417"/>
                  </a:cubicBezTo>
                  <a:cubicBezTo>
                    <a:pt x="1291570" y="1281559"/>
                    <a:pt x="1287475" y="1282702"/>
                    <a:pt x="1287570" y="1280416"/>
                  </a:cubicBezTo>
                  <a:cubicBezTo>
                    <a:pt x="1289856" y="1278892"/>
                    <a:pt x="1292047" y="1277463"/>
                    <a:pt x="1296524" y="1278606"/>
                  </a:cubicBezTo>
                  <a:cubicBezTo>
                    <a:pt x="1297666" y="1275272"/>
                    <a:pt x="1305001" y="1266700"/>
                    <a:pt x="1301286" y="1266509"/>
                  </a:cubicBezTo>
                  <a:cubicBezTo>
                    <a:pt x="1301095" y="1271463"/>
                    <a:pt x="1299381" y="1265938"/>
                    <a:pt x="1297381" y="1268700"/>
                  </a:cubicBezTo>
                  <a:cubicBezTo>
                    <a:pt x="1295857" y="1265747"/>
                    <a:pt x="1301000" y="1264319"/>
                    <a:pt x="1297762" y="1263747"/>
                  </a:cubicBezTo>
                  <a:cubicBezTo>
                    <a:pt x="1297000" y="1265938"/>
                    <a:pt x="1296428" y="1263080"/>
                    <a:pt x="1295380" y="1262318"/>
                  </a:cubicBezTo>
                  <a:cubicBezTo>
                    <a:pt x="1293094" y="1268891"/>
                    <a:pt x="1299667" y="1267938"/>
                    <a:pt x="1298238" y="1273844"/>
                  </a:cubicBezTo>
                  <a:cubicBezTo>
                    <a:pt x="1293380" y="1270415"/>
                    <a:pt x="1292428" y="1276034"/>
                    <a:pt x="1286808" y="1275463"/>
                  </a:cubicBezTo>
                  <a:cubicBezTo>
                    <a:pt x="1286236" y="1268510"/>
                    <a:pt x="1286617" y="1278701"/>
                    <a:pt x="1282998" y="1276416"/>
                  </a:cubicBezTo>
                  <a:cubicBezTo>
                    <a:pt x="1283188" y="1273177"/>
                    <a:pt x="1284236" y="1269176"/>
                    <a:pt x="1281093" y="1268796"/>
                  </a:cubicBezTo>
                  <a:cubicBezTo>
                    <a:pt x="1279378" y="1273463"/>
                    <a:pt x="1283760" y="1276796"/>
                    <a:pt x="1279188" y="1277368"/>
                  </a:cubicBezTo>
                  <a:cubicBezTo>
                    <a:pt x="1278235" y="1274701"/>
                    <a:pt x="1275664" y="1273463"/>
                    <a:pt x="1276045" y="1269653"/>
                  </a:cubicBezTo>
                  <a:cubicBezTo>
                    <a:pt x="1271758" y="1267367"/>
                    <a:pt x="1274902" y="1273844"/>
                    <a:pt x="1272044" y="1273082"/>
                  </a:cubicBezTo>
                  <a:cubicBezTo>
                    <a:pt x="1273854" y="1265843"/>
                    <a:pt x="1269663" y="1270986"/>
                    <a:pt x="1268806" y="1266509"/>
                  </a:cubicBezTo>
                  <a:cubicBezTo>
                    <a:pt x="1268806" y="1262890"/>
                    <a:pt x="1269568" y="1260223"/>
                    <a:pt x="1271853" y="1259271"/>
                  </a:cubicBezTo>
                  <a:cubicBezTo>
                    <a:pt x="1272044" y="1261271"/>
                    <a:pt x="1274521" y="1260413"/>
                    <a:pt x="1275568" y="1259556"/>
                  </a:cubicBezTo>
                  <a:cubicBezTo>
                    <a:pt x="1276140" y="1260223"/>
                    <a:pt x="1276426" y="1261080"/>
                    <a:pt x="1276616" y="1262128"/>
                  </a:cubicBezTo>
                  <a:cubicBezTo>
                    <a:pt x="1278331" y="1259175"/>
                    <a:pt x="1280331" y="1258032"/>
                    <a:pt x="1277092" y="1255937"/>
                  </a:cubicBezTo>
                  <a:cubicBezTo>
                    <a:pt x="1280331" y="1253175"/>
                    <a:pt x="1279283" y="1258032"/>
                    <a:pt x="1283188" y="1257746"/>
                  </a:cubicBezTo>
                  <a:cubicBezTo>
                    <a:pt x="1289856" y="1253746"/>
                    <a:pt x="1286903" y="1249460"/>
                    <a:pt x="1286903" y="1242983"/>
                  </a:cubicBezTo>
                  <a:cubicBezTo>
                    <a:pt x="1291475" y="1243840"/>
                    <a:pt x="1295380" y="1243840"/>
                    <a:pt x="1295857" y="1239935"/>
                  </a:cubicBezTo>
                  <a:cubicBezTo>
                    <a:pt x="1292523" y="1238792"/>
                    <a:pt x="1293190" y="1242221"/>
                    <a:pt x="1290713" y="1242030"/>
                  </a:cubicBezTo>
                  <a:cubicBezTo>
                    <a:pt x="1287665" y="1236506"/>
                    <a:pt x="1285284" y="1230410"/>
                    <a:pt x="1280712" y="1226219"/>
                  </a:cubicBezTo>
                  <a:cubicBezTo>
                    <a:pt x="1279283" y="1228409"/>
                    <a:pt x="1284046" y="1230696"/>
                    <a:pt x="1280331" y="1231172"/>
                  </a:cubicBezTo>
                  <a:cubicBezTo>
                    <a:pt x="1277569" y="1229076"/>
                    <a:pt x="1278712" y="1228029"/>
                    <a:pt x="1279569" y="1224885"/>
                  </a:cubicBezTo>
                  <a:cubicBezTo>
                    <a:pt x="1276140" y="1223647"/>
                    <a:pt x="1276235" y="1226409"/>
                    <a:pt x="1273282" y="1225647"/>
                  </a:cubicBezTo>
                  <a:cubicBezTo>
                    <a:pt x="1272806" y="1227933"/>
                    <a:pt x="1274425" y="1228505"/>
                    <a:pt x="1274140" y="1230696"/>
                  </a:cubicBezTo>
                  <a:cubicBezTo>
                    <a:pt x="1268234" y="1230219"/>
                    <a:pt x="1265758" y="1226790"/>
                    <a:pt x="1263376" y="1224885"/>
                  </a:cubicBezTo>
                  <a:cubicBezTo>
                    <a:pt x="1264996" y="1223171"/>
                    <a:pt x="1265091" y="1221837"/>
                    <a:pt x="1263757" y="1219932"/>
                  </a:cubicBezTo>
                  <a:cubicBezTo>
                    <a:pt x="1268520" y="1220885"/>
                    <a:pt x="1269282" y="1213169"/>
                    <a:pt x="1272806" y="1216884"/>
                  </a:cubicBezTo>
                  <a:cubicBezTo>
                    <a:pt x="1271949" y="1211741"/>
                    <a:pt x="1273568" y="1210407"/>
                    <a:pt x="1271282" y="1205454"/>
                  </a:cubicBezTo>
                  <a:cubicBezTo>
                    <a:pt x="1272711" y="1211074"/>
                    <a:pt x="1278616" y="1203359"/>
                    <a:pt x="1274044" y="1201930"/>
                  </a:cubicBezTo>
                  <a:cubicBezTo>
                    <a:pt x="1280998" y="1204025"/>
                    <a:pt x="1283379" y="1203930"/>
                    <a:pt x="1290999" y="1208312"/>
                  </a:cubicBezTo>
                  <a:cubicBezTo>
                    <a:pt x="1283665" y="1209074"/>
                    <a:pt x="1290618" y="1209740"/>
                    <a:pt x="1290618" y="1213265"/>
                  </a:cubicBezTo>
                  <a:cubicBezTo>
                    <a:pt x="1285665" y="1212407"/>
                    <a:pt x="1284903" y="1215170"/>
                    <a:pt x="1283284" y="1211360"/>
                  </a:cubicBezTo>
                  <a:cubicBezTo>
                    <a:pt x="1282998" y="1214789"/>
                    <a:pt x="1284903" y="1221361"/>
                    <a:pt x="1279664" y="1224885"/>
                  </a:cubicBezTo>
                  <a:cubicBezTo>
                    <a:pt x="1282998" y="1226028"/>
                    <a:pt x="1282426" y="1222599"/>
                    <a:pt x="1284808" y="1222790"/>
                  </a:cubicBezTo>
                  <a:cubicBezTo>
                    <a:pt x="1284141" y="1229552"/>
                    <a:pt x="1290903" y="1229933"/>
                    <a:pt x="1291285" y="1235839"/>
                  </a:cubicBezTo>
                  <a:cubicBezTo>
                    <a:pt x="1297381" y="1234410"/>
                    <a:pt x="1294333" y="1237077"/>
                    <a:pt x="1299857" y="1237839"/>
                  </a:cubicBezTo>
                  <a:cubicBezTo>
                    <a:pt x="1301762" y="1234887"/>
                    <a:pt x="1294333" y="1234315"/>
                    <a:pt x="1299000" y="1232791"/>
                  </a:cubicBezTo>
                  <a:cubicBezTo>
                    <a:pt x="1301000" y="1233077"/>
                    <a:pt x="1299667" y="1236029"/>
                    <a:pt x="1302524" y="1235553"/>
                  </a:cubicBezTo>
                  <a:cubicBezTo>
                    <a:pt x="1302810" y="1226981"/>
                    <a:pt x="1299286" y="1230219"/>
                    <a:pt x="1304429" y="1226885"/>
                  </a:cubicBezTo>
                  <a:cubicBezTo>
                    <a:pt x="1299667" y="1227838"/>
                    <a:pt x="1302810" y="1222123"/>
                    <a:pt x="1298524" y="1222694"/>
                  </a:cubicBezTo>
                  <a:cubicBezTo>
                    <a:pt x="1298428" y="1226219"/>
                    <a:pt x="1300428" y="1228029"/>
                    <a:pt x="1300333" y="1231553"/>
                  </a:cubicBezTo>
                  <a:cubicBezTo>
                    <a:pt x="1296428" y="1230600"/>
                    <a:pt x="1295761" y="1233458"/>
                    <a:pt x="1291570" y="1232029"/>
                  </a:cubicBezTo>
                  <a:cubicBezTo>
                    <a:pt x="1293666" y="1226409"/>
                    <a:pt x="1289284" y="1226314"/>
                    <a:pt x="1287189" y="1224218"/>
                  </a:cubicBezTo>
                  <a:cubicBezTo>
                    <a:pt x="1287284" y="1221075"/>
                    <a:pt x="1285093" y="1220123"/>
                    <a:pt x="1288808" y="1219361"/>
                  </a:cubicBezTo>
                  <a:cubicBezTo>
                    <a:pt x="1292809" y="1224695"/>
                    <a:pt x="1291380" y="1219075"/>
                    <a:pt x="1295285" y="1216122"/>
                  </a:cubicBezTo>
                  <a:cubicBezTo>
                    <a:pt x="1296524" y="1222028"/>
                    <a:pt x="1298428" y="1213455"/>
                    <a:pt x="1301381" y="1217932"/>
                  </a:cubicBezTo>
                  <a:cubicBezTo>
                    <a:pt x="1300428" y="1211265"/>
                    <a:pt x="1303667" y="1207454"/>
                    <a:pt x="1304048" y="1200596"/>
                  </a:cubicBezTo>
                  <a:cubicBezTo>
                    <a:pt x="1299476" y="1199549"/>
                    <a:pt x="1303953" y="1204978"/>
                    <a:pt x="1299762" y="1206502"/>
                  </a:cubicBezTo>
                  <a:cubicBezTo>
                    <a:pt x="1299381" y="1204216"/>
                    <a:pt x="1298428" y="1206883"/>
                    <a:pt x="1297190" y="1207550"/>
                  </a:cubicBezTo>
                  <a:cubicBezTo>
                    <a:pt x="1308811" y="1194119"/>
                    <a:pt x="1308239" y="1171069"/>
                    <a:pt x="1314907" y="1158972"/>
                  </a:cubicBezTo>
                  <a:cubicBezTo>
                    <a:pt x="1311859" y="1159258"/>
                    <a:pt x="1312335" y="1156496"/>
                    <a:pt x="1308811" y="1157258"/>
                  </a:cubicBezTo>
                  <a:cubicBezTo>
                    <a:pt x="1307001" y="1157924"/>
                    <a:pt x="1308239" y="1162020"/>
                    <a:pt x="1305953" y="1162020"/>
                  </a:cubicBezTo>
                  <a:cubicBezTo>
                    <a:pt x="1306715" y="1157924"/>
                    <a:pt x="1306715" y="1154400"/>
                    <a:pt x="1304143" y="1153162"/>
                  </a:cubicBezTo>
                  <a:cubicBezTo>
                    <a:pt x="1307477" y="1150304"/>
                    <a:pt x="1307858" y="1148114"/>
                    <a:pt x="1312049" y="1148780"/>
                  </a:cubicBezTo>
                  <a:cubicBezTo>
                    <a:pt x="1312144" y="1147066"/>
                    <a:pt x="1312811" y="1146113"/>
                    <a:pt x="1313573" y="1145161"/>
                  </a:cubicBezTo>
                  <a:cubicBezTo>
                    <a:pt x="1310906" y="1143732"/>
                    <a:pt x="1309001" y="1145256"/>
                    <a:pt x="1309001" y="1139732"/>
                  </a:cubicBezTo>
                  <a:cubicBezTo>
                    <a:pt x="1310240" y="1139827"/>
                    <a:pt x="1310335" y="1140875"/>
                    <a:pt x="1311382" y="1141161"/>
                  </a:cubicBezTo>
                  <a:cubicBezTo>
                    <a:pt x="1306715" y="1133350"/>
                    <a:pt x="1307953" y="1132302"/>
                    <a:pt x="1306239" y="1128206"/>
                  </a:cubicBezTo>
                  <a:cubicBezTo>
                    <a:pt x="1309668" y="1131445"/>
                    <a:pt x="1311001" y="1126206"/>
                    <a:pt x="1312430" y="1128683"/>
                  </a:cubicBezTo>
                  <a:cubicBezTo>
                    <a:pt x="1310525" y="1129635"/>
                    <a:pt x="1310335" y="1132588"/>
                    <a:pt x="1309477" y="1134683"/>
                  </a:cubicBezTo>
                  <a:cubicBezTo>
                    <a:pt x="1312716" y="1134302"/>
                    <a:pt x="1313954" y="1133350"/>
                    <a:pt x="1315574" y="1136398"/>
                  </a:cubicBezTo>
                  <a:cubicBezTo>
                    <a:pt x="1311192" y="1145542"/>
                    <a:pt x="1318621" y="1159544"/>
                    <a:pt x="1327670" y="1157353"/>
                  </a:cubicBezTo>
                  <a:cubicBezTo>
                    <a:pt x="1330813" y="1155924"/>
                    <a:pt x="1325670" y="1153448"/>
                    <a:pt x="1329290" y="1152495"/>
                  </a:cubicBezTo>
                  <a:cubicBezTo>
                    <a:pt x="1332909" y="1158782"/>
                    <a:pt x="1324813" y="1158305"/>
                    <a:pt x="1323670" y="1160782"/>
                  </a:cubicBezTo>
                  <a:cubicBezTo>
                    <a:pt x="1330242" y="1161734"/>
                    <a:pt x="1321193" y="1163925"/>
                    <a:pt x="1322336" y="1161925"/>
                  </a:cubicBezTo>
                  <a:cubicBezTo>
                    <a:pt x="1318240" y="1169354"/>
                    <a:pt x="1321669" y="1188881"/>
                    <a:pt x="1323193" y="1197072"/>
                  </a:cubicBezTo>
                  <a:cubicBezTo>
                    <a:pt x="1327956" y="1190024"/>
                    <a:pt x="1327575" y="1206026"/>
                    <a:pt x="1329766" y="1208883"/>
                  </a:cubicBezTo>
                  <a:cubicBezTo>
                    <a:pt x="1332337" y="1206597"/>
                    <a:pt x="1334338" y="1207169"/>
                    <a:pt x="1337290" y="1208217"/>
                  </a:cubicBezTo>
                  <a:cubicBezTo>
                    <a:pt x="1339672" y="1203454"/>
                    <a:pt x="1331957" y="1207359"/>
                    <a:pt x="1332623" y="1204025"/>
                  </a:cubicBezTo>
                  <a:cubicBezTo>
                    <a:pt x="1335290" y="1201358"/>
                    <a:pt x="1332433" y="1202597"/>
                    <a:pt x="1331671" y="1200215"/>
                  </a:cubicBezTo>
                  <a:cubicBezTo>
                    <a:pt x="1335766" y="1199834"/>
                    <a:pt x="1334242" y="1197834"/>
                    <a:pt x="1335671" y="1196786"/>
                  </a:cubicBezTo>
                  <a:cubicBezTo>
                    <a:pt x="1337290" y="1196882"/>
                    <a:pt x="1336624" y="1199072"/>
                    <a:pt x="1337957" y="1199453"/>
                  </a:cubicBezTo>
                  <a:cubicBezTo>
                    <a:pt x="1339291" y="1197358"/>
                    <a:pt x="1341291" y="1196024"/>
                    <a:pt x="1342148" y="1193548"/>
                  </a:cubicBezTo>
                  <a:cubicBezTo>
                    <a:pt x="1335290" y="1195548"/>
                    <a:pt x="1338910" y="1190024"/>
                    <a:pt x="1335290" y="1185452"/>
                  </a:cubicBezTo>
                  <a:cubicBezTo>
                    <a:pt x="1334147" y="1189167"/>
                    <a:pt x="1332718" y="1184023"/>
                    <a:pt x="1330337" y="1185071"/>
                  </a:cubicBezTo>
                  <a:cubicBezTo>
                    <a:pt x="1330909" y="1188214"/>
                    <a:pt x="1331099" y="1190309"/>
                    <a:pt x="1328432" y="1192405"/>
                  </a:cubicBezTo>
                  <a:cubicBezTo>
                    <a:pt x="1327861" y="1190595"/>
                    <a:pt x="1323670" y="1191833"/>
                    <a:pt x="1323670" y="1189452"/>
                  </a:cubicBezTo>
                  <a:cubicBezTo>
                    <a:pt x="1325956" y="1189071"/>
                    <a:pt x="1323193" y="1188119"/>
                    <a:pt x="1322622" y="1186880"/>
                  </a:cubicBezTo>
                  <a:cubicBezTo>
                    <a:pt x="1329861" y="1184213"/>
                    <a:pt x="1325479" y="1171926"/>
                    <a:pt x="1324146" y="1168211"/>
                  </a:cubicBezTo>
                  <a:cubicBezTo>
                    <a:pt x="1325860" y="1168402"/>
                    <a:pt x="1326908" y="1167830"/>
                    <a:pt x="1327956" y="1167259"/>
                  </a:cubicBezTo>
                  <a:cubicBezTo>
                    <a:pt x="1327384" y="1172402"/>
                    <a:pt x="1329861" y="1174403"/>
                    <a:pt x="1332147" y="1177641"/>
                  </a:cubicBezTo>
                  <a:cubicBezTo>
                    <a:pt x="1332433" y="1182023"/>
                    <a:pt x="1328718" y="1181737"/>
                    <a:pt x="1326622" y="1183451"/>
                  </a:cubicBezTo>
                  <a:cubicBezTo>
                    <a:pt x="1329956" y="1183737"/>
                    <a:pt x="1333290" y="1183928"/>
                    <a:pt x="1336528" y="1184213"/>
                  </a:cubicBezTo>
                  <a:cubicBezTo>
                    <a:pt x="1336338" y="1178308"/>
                    <a:pt x="1336338" y="1172307"/>
                    <a:pt x="1340338" y="1168307"/>
                  </a:cubicBezTo>
                  <a:cubicBezTo>
                    <a:pt x="1337290" y="1165259"/>
                    <a:pt x="1333861" y="1169640"/>
                    <a:pt x="1331766" y="1166306"/>
                  </a:cubicBezTo>
                  <a:cubicBezTo>
                    <a:pt x="1333099" y="1161925"/>
                    <a:pt x="1336052" y="1167164"/>
                    <a:pt x="1338243" y="1163068"/>
                  </a:cubicBezTo>
                  <a:cubicBezTo>
                    <a:pt x="1332433" y="1163640"/>
                    <a:pt x="1334338" y="1153448"/>
                    <a:pt x="1339005" y="1153162"/>
                  </a:cubicBezTo>
                  <a:cubicBezTo>
                    <a:pt x="1343101" y="1154591"/>
                    <a:pt x="1339481" y="1155543"/>
                    <a:pt x="1339767" y="1159448"/>
                  </a:cubicBezTo>
                  <a:cubicBezTo>
                    <a:pt x="1341958" y="1160877"/>
                    <a:pt x="1344244" y="1156019"/>
                    <a:pt x="1344720" y="1159829"/>
                  </a:cubicBezTo>
                  <a:cubicBezTo>
                    <a:pt x="1344720" y="1160592"/>
                    <a:pt x="1344815" y="1161353"/>
                    <a:pt x="1345863" y="1161163"/>
                  </a:cubicBezTo>
                  <a:cubicBezTo>
                    <a:pt x="1347101" y="1157353"/>
                    <a:pt x="1342624" y="1158496"/>
                    <a:pt x="1343863" y="1154781"/>
                  </a:cubicBezTo>
                  <a:cubicBezTo>
                    <a:pt x="1347196" y="1152590"/>
                    <a:pt x="1350625" y="1156972"/>
                    <a:pt x="1353959" y="1153162"/>
                  </a:cubicBezTo>
                  <a:cubicBezTo>
                    <a:pt x="1348435" y="1152876"/>
                    <a:pt x="1353578" y="1148018"/>
                    <a:pt x="1354435" y="1146971"/>
                  </a:cubicBezTo>
                  <a:cubicBezTo>
                    <a:pt x="1349006" y="1147447"/>
                    <a:pt x="1346625" y="1143161"/>
                    <a:pt x="1344434" y="1147352"/>
                  </a:cubicBezTo>
                  <a:cubicBezTo>
                    <a:pt x="1344815" y="1136207"/>
                    <a:pt x="1351768" y="1139541"/>
                    <a:pt x="1356150" y="1142018"/>
                  </a:cubicBezTo>
                  <a:cubicBezTo>
                    <a:pt x="1353292" y="1139827"/>
                    <a:pt x="1352149" y="1145923"/>
                    <a:pt x="1354626" y="1145637"/>
                  </a:cubicBezTo>
                  <a:cubicBezTo>
                    <a:pt x="1354150" y="1139636"/>
                    <a:pt x="1363008" y="1144685"/>
                    <a:pt x="1361579" y="1137446"/>
                  </a:cubicBezTo>
                  <a:cubicBezTo>
                    <a:pt x="1357293" y="1135160"/>
                    <a:pt x="1360532" y="1141637"/>
                    <a:pt x="1357578" y="1140875"/>
                  </a:cubicBezTo>
                  <a:cubicBezTo>
                    <a:pt x="1358912" y="1135541"/>
                    <a:pt x="1355007" y="1141637"/>
                    <a:pt x="1355293" y="1138208"/>
                  </a:cubicBezTo>
                  <a:cubicBezTo>
                    <a:pt x="1356340" y="1134874"/>
                    <a:pt x="1360722" y="1135541"/>
                    <a:pt x="1360817" y="1131159"/>
                  </a:cubicBezTo>
                  <a:cubicBezTo>
                    <a:pt x="1351387" y="1127063"/>
                    <a:pt x="1367294" y="1120682"/>
                    <a:pt x="1358150" y="1117157"/>
                  </a:cubicBezTo>
                  <a:cubicBezTo>
                    <a:pt x="1357769" y="1118967"/>
                    <a:pt x="1358245" y="1121825"/>
                    <a:pt x="1356531" y="1122015"/>
                  </a:cubicBezTo>
                  <a:cubicBezTo>
                    <a:pt x="1354721" y="1116205"/>
                    <a:pt x="1352340" y="1117919"/>
                    <a:pt x="1348435" y="1113824"/>
                  </a:cubicBezTo>
                  <a:cubicBezTo>
                    <a:pt x="1348340" y="1116015"/>
                    <a:pt x="1347863" y="1117729"/>
                    <a:pt x="1346815" y="1118681"/>
                  </a:cubicBezTo>
                  <a:cubicBezTo>
                    <a:pt x="1348340" y="1120015"/>
                    <a:pt x="1351292" y="1120205"/>
                    <a:pt x="1351483" y="1122777"/>
                  </a:cubicBezTo>
                  <a:cubicBezTo>
                    <a:pt x="1347863" y="1119253"/>
                    <a:pt x="1340910" y="1124015"/>
                    <a:pt x="1339005" y="1121729"/>
                  </a:cubicBezTo>
                  <a:cubicBezTo>
                    <a:pt x="1340624" y="1120015"/>
                    <a:pt x="1340719" y="1118777"/>
                    <a:pt x="1339386" y="1116776"/>
                  </a:cubicBezTo>
                  <a:cubicBezTo>
                    <a:pt x="1340815" y="1116776"/>
                    <a:pt x="1341196" y="1118777"/>
                    <a:pt x="1341862" y="1116967"/>
                  </a:cubicBezTo>
                  <a:cubicBezTo>
                    <a:pt x="1340719" y="1115633"/>
                    <a:pt x="1339576" y="1114300"/>
                    <a:pt x="1338433" y="1112967"/>
                  </a:cubicBezTo>
                  <a:cubicBezTo>
                    <a:pt x="1340148" y="1107537"/>
                    <a:pt x="1345196" y="1098393"/>
                    <a:pt x="1341196" y="1094393"/>
                  </a:cubicBezTo>
                  <a:cubicBezTo>
                    <a:pt x="1343863" y="1092583"/>
                    <a:pt x="1342720" y="1094583"/>
                    <a:pt x="1346149" y="1094774"/>
                  </a:cubicBezTo>
                  <a:cubicBezTo>
                    <a:pt x="1348530" y="1089725"/>
                    <a:pt x="1339195" y="1094488"/>
                    <a:pt x="1341577" y="1089440"/>
                  </a:cubicBezTo>
                  <a:cubicBezTo>
                    <a:pt x="1341767" y="1087440"/>
                    <a:pt x="1345101" y="1089059"/>
                    <a:pt x="1345482" y="1087249"/>
                  </a:cubicBezTo>
                  <a:cubicBezTo>
                    <a:pt x="1344529" y="1086868"/>
                    <a:pt x="1343005" y="1086963"/>
                    <a:pt x="1343101" y="1085820"/>
                  </a:cubicBezTo>
                  <a:cubicBezTo>
                    <a:pt x="1343863" y="1085820"/>
                    <a:pt x="1344625" y="1085725"/>
                    <a:pt x="1344434" y="1084677"/>
                  </a:cubicBezTo>
                  <a:cubicBezTo>
                    <a:pt x="1348244" y="1086868"/>
                    <a:pt x="1344529" y="1090106"/>
                    <a:pt x="1346339" y="1092392"/>
                  </a:cubicBezTo>
                  <a:cubicBezTo>
                    <a:pt x="1349292" y="1092297"/>
                    <a:pt x="1351673" y="1090392"/>
                    <a:pt x="1353769" y="1092964"/>
                  </a:cubicBezTo>
                  <a:cubicBezTo>
                    <a:pt x="1357102" y="1088201"/>
                    <a:pt x="1352054" y="1089725"/>
                    <a:pt x="1351864" y="1085344"/>
                  </a:cubicBezTo>
                  <a:cubicBezTo>
                    <a:pt x="1356150" y="1086582"/>
                    <a:pt x="1360532" y="1082010"/>
                    <a:pt x="1355959" y="1080677"/>
                  </a:cubicBezTo>
                  <a:cubicBezTo>
                    <a:pt x="1356150" y="1085820"/>
                    <a:pt x="1350911" y="1084772"/>
                    <a:pt x="1347958" y="1086296"/>
                  </a:cubicBezTo>
                  <a:cubicBezTo>
                    <a:pt x="1347196" y="1082677"/>
                    <a:pt x="1349959" y="1083248"/>
                    <a:pt x="1349768" y="1080200"/>
                  </a:cubicBezTo>
                  <a:cubicBezTo>
                    <a:pt x="1345101" y="1077533"/>
                    <a:pt x="1343196" y="1079819"/>
                    <a:pt x="1338910" y="1075533"/>
                  </a:cubicBezTo>
                  <a:cubicBezTo>
                    <a:pt x="1344529" y="1072485"/>
                    <a:pt x="1343482" y="1064008"/>
                    <a:pt x="1342624" y="1060865"/>
                  </a:cubicBezTo>
                  <a:cubicBezTo>
                    <a:pt x="1345672" y="1060579"/>
                    <a:pt x="1345101" y="1063341"/>
                    <a:pt x="1348720" y="1062579"/>
                  </a:cubicBezTo>
                  <a:cubicBezTo>
                    <a:pt x="1349292" y="1058960"/>
                    <a:pt x="1346244" y="1058579"/>
                    <a:pt x="1346815" y="1054959"/>
                  </a:cubicBezTo>
                  <a:cubicBezTo>
                    <a:pt x="1350625" y="1056674"/>
                    <a:pt x="1349578" y="1055340"/>
                    <a:pt x="1354340" y="1055531"/>
                  </a:cubicBezTo>
                  <a:cubicBezTo>
                    <a:pt x="1351864" y="1057531"/>
                    <a:pt x="1350149" y="1061055"/>
                    <a:pt x="1353769" y="1062960"/>
                  </a:cubicBezTo>
                  <a:cubicBezTo>
                    <a:pt x="1347768" y="1064579"/>
                    <a:pt x="1349197" y="1070961"/>
                    <a:pt x="1350244" y="1075247"/>
                  </a:cubicBezTo>
                  <a:cubicBezTo>
                    <a:pt x="1350625" y="1073723"/>
                    <a:pt x="1351673" y="1074581"/>
                    <a:pt x="1352721" y="1075438"/>
                  </a:cubicBezTo>
                  <a:cubicBezTo>
                    <a:pt x="1353197" y="1071628"/>
                    <a:pt x="1351673" y="1069342"/>
                    <a:pt x="1350911" y="1066580"/>
                  </a:cubicBezTo>
                  <a:cubicBezTo>
                    <a:pt x="1352149" y="1066675"/>
                    <a:pt x="1352435" y="1065722"/>
                    <a:pt x="1353483" y="1065532"/>
                  </a:cubicBezTo>
                  <a:cubicBezTo>
                    <a:pt x="1355102" y="1065722"/>
                    <a:pt x="1354435" y="1067818"/>
                    <a:pt x="1355769" y="1068199"/>
                  </a:cubicBezTo>
                  <a:cubicBezTo>
                    <a:pt x="1360246" y="1064103"/>
                    <a:pt x="1352149" y="1056293"/>
                    <a:pt x="1355769" y="1053149"/>
                  </a:cubicBezTo>
                  <a:cubicBezTo>
                    <a:pt x="1358150" y="1053816"/>
                    <a:pt x="1356340" y="1058007"/>
                    <a:pt x="1360436" y="1057245"/>
                  </a:cubicBezTo>
                  <a:cubicBezTo>
                    <a:pt x="1360627" y="1055150"/>
                    <a:pt x="1360817" y="1053149"/>
                    <a:pt x="1360912" y="1051054"/>
                  </a:cubicBezTo>
                  <a:cubicBezTo>
                    <a:pt x="1357960" y="1050292"/>
                    <a:pt x="1358055" y="1053054"/>
                    <a:pt x="1354626" y="1051816"/>
                  </a:cubicBezTo>
                  <a:cubicBezTo>
                    <a:pt x="1355769" y="1048482"/>
                    <a:pt x="1352340" y="1049054"/>
                    <a:pt x="1352530" y="1046672"/>
                  </a:cubicBezTo>
                  <a:cubicBezTo>
                    <a:pt x="1360817" y="1048577"/>
                    <a:pt x="1349673" y="1041434"/>
                    <a:pt x="1356721" y="1040767"/>
                  </a:cubicBezTo>
                  <a:cubicBezTo>
                    <a:pt x="1357960" y="1051244"/>
                    <a:pt x="1367770" y="1047530"/>
                    <a:pt x="1365103" y="1061436"/>
                  </a:cubicBezTo>
                  <a:cubicBezTo>
                    <a:pt x="1366818" y="1061531"/>
                    <a:pt x="1367770" y="1062198"/>
                    <a:pt x="1368723" y="1062960"/>
                  </a:cubicBezTo>
                  <a:cubicBezTo>
                    <a:pt x="1368532" y="1058007"/>
                    <a:pt x="1369009" y="1052673"/>
                    <a:pt x="1365961" y="1050197"/>
                  </a:cubicBezTo>
                  <a:cubicBezTo>
                    <a:pt x="1367390" y="1048196"/>
                    <a:pt x="1377486" y="1035909"/>
                    <a:pt x="1367390" y="1032766"/>
                  </a:cubicBezTo>
                  <a:cubicBezTo>
                    <a:pt x="1367961" y="1035814"/>
                    <a:pt x="1369390" y="1039338"/>
                    <a:pt x="1364437" y="1038767"/>
                  </a:cubicBezTo>
                  <a:cubicBezTo>
                    <a:pt x="1364627" y="1036671"/>
                    <a:pt x="1364818" y="1034576"/>
                    <a:pt x="1364913" y="1032480"/>
                  </a:cubicBezTo>
                  <a:cubicBezTo>
                    <a:pt x="1369199" y="1032956"/>
                    <a:pt x="1373581" y="1026479"/>
                    <a:pt x="1370723" y="1022955"/>
                  </a:cubicBezTo>
                  <a:cubicBezTo>
                    <a:pt x="1368628" y="1026860"/>
                    <a:pt x="1365008" y="1028861"/>
                    <a:pt x="1360150" y="1029623"/>
                  </a:cubicBezTo>
                  <a:cubicBezTo>
                    <a:pt x="1360246" y="1028384"/>
                    <a:pt x="1359293" y="1028099"/>
                    <a:pt x="1359103" y="1027051"/>
                  </a:cubicBezTo>
                  <a:cubicBezTo>
                    <a:pt x="1363389" y="1028480"/>
                    <a:pt x="1361579" y="1023146"/>
                    <a:pt x="1360722" y="1022193"/>
                  </a:cubicBezTo>
                  <a:cubicBezTo>
                    <a:pt x="1363103" y="1022765"/>
                    <a:pt x="1363294" y="1020764"/>
                    <a:pt x="1364722" y="1020002"/>
                  </a:cubicBezTo>
                  <a:cubicBezTo>
                    <a:pt x="1366437" y="1020383"/>
                    <a:pt x="1366627" y="1022193"/>
                    <a:pt x="1368247" y="1022765"/>
                  </a:cubicBezTo>
                  <a:cubicBezTo>
                    <a:pt x="1368247" y="1019145"/>
                    <a:pt x="1375581" y="1019336"/>
                    <a:pt x="1369961" y="1016669"/>
                  </a:cubicBezTo>
                  <a:cubicBezTo>
                    <a:pt x="1369485" y="1022765"/>
                    <a:pt x="1364341" y="1014859"/>
                    <a:pt x="1362341" y="1018574"/>
                  </a:cubicBezTo>
                  <a:cubicBezTo>
                    <a:pt x="1362341" y="1016288"/>
                    <a:pt x="1361865" y="1014287"/>
                    <a:pt x="1360246" y="1013430"/>
                  </a:cubicBezTo>
                  <a:cubicBezTo>
                    <a:pt x="1356245" y="1017621"/>
                    <a:pt x="1357578" y="1027241"/>
                    <a:pt x="1352435" y="1032861"/>
                  </a:cubicBezTo>
                  <a:cubicBezTo>
                    <a:pt x="1352626" y="1030004"/>
                    <a:pt x="1352911" y="1027051"/>
                    <a:pt x="1353102" y="1024098"/>
                  </a:cubicBezTo>
                  <a:cubicBezTo>
                    <a:pt x="1350149" y="1024289"/>
                    <a:pt x="1348340" y="1023527"/>
                    <a:pt x="1347006" y="1022384"/>
                  </a:cubicBezTo>
                  <a:cubicBezTo>
                    <a:pt x="1347292" y="1025146"/>
                    <a:pt x="1349292" y="1029337"/>
                    <a:pt x="1345196" y="1029718"/>
                  </a:cubicBezTo>
                  <a:cubicBezTo>
                    <a:pt x="1345768" y="1026860"/>
                    <a:pt x="1345291" y="1025051"/>
                    <a:pt x="1343101" y="1024574"/>
                  </a:cubicBezTo>
                  <a:cubicBezTo>
                    <a:pt x="1342815" y="1026098"/>
                    <a:pt x="1342529" y="1027432"/>
                    <a:pt x="1340434" y="1026860"/>
                  </a:cubicBezTo>
                  <a:cubicBezTo>
                    <a:pt x="1342243" y="1024098"/>
                    <a:pt x="1344720" y="1021907"/>
                    <a:pt x="1347292" y="1019907"/>
                  </a:cubicBezTo>
                  <a:cubicBezTo>
                    <a:pt x="1350054" y="1021336"/>
                    <a:pt x="1355102" y="1019907"/>
                    <a:pt x="1357293" y="1019526"/>
                  </a:cubicBezTo>
                  <a:cubicBezTo>
                    <a:pt x="1353864" y="1018002"/>
                    <a:pt x="1354340" y="1017431"/>
                    <a:pt x="1352530" y="1016669"/>
                  </a:cubicBezTo>
                  <a:cubicBezTo>
                    <a:pt x="1354340" y="1011525"/>
                    <a:pt x="1353769" y="1011525"/>
                    <a:pt x="1353388" y="1006667"/>
                  </a:cubicBezTo>
                  <a:cubicBezTo>
                    <a:pt x="1355293" y="1006572"/>
                    <a:pt x="1357960" y="1007525"/>
                    <a:pt x="1358436" y="1005810"/>
                  </a:cubicBezTo>
                  <a:cubicBezTo>
                    <a:pt x="1356055" y="1005524"/>
                    <a:pt x="1357960" y="1001619"/>
                    <a:pt x="1355007" y="1001810"/>
                  </a:cubicBezTo>
                  <a:cubicBezTo>
                    <a:pt x="1354626" y="1005810"/>
                    <a:pt x="1352911" y="1008382"/>
                    <a:pt x="1349387" y="1008858"/>
                  </a:cubicBezTo>
                  <a:cubicBezTo>
                    <a:pt x="1356436" y="1004477"/>
                    <a:pt x="1347577" y="999905"/>
                    <a:pt x="1355197" y="999333"/>
                  </a:cubicBezTo>
                  <a:cubicBezTo>
                    <a:pt x="1355769" y="993523"/>
                    <a:pt x="1351959" y="991332"/>
                    <a:pt x="1348530" y="988856"/>
                  </a:cubicBezTo>
                  <a:cubicBezTo>
                    <a:pt x="1345006" y="991808"/>
                    <a:pt x="1350435" y="989999"/>
                    <a:pt x="1349387" y="993904"/>
                  </a:cubicBezTo>
                  <a:cubicBezTo>
                    <a:pt x="1348149" y="993809"/>
                    <a:pt x="1346911" y="993713"/>
                    <a:pt x="1345672" y="993618"/>
                  </a:cubicBezTo>
                  <a:cubicBezTo>
                    <a:pt x="1345196" y="986665"/>
                    <a:pt x="1352245" y="988665"/>
                    <a:pt x="1352816" y="982950"/>
                  </a:cubicBezTo>
                  <a:cubicBezTo>
                    <a:pt x="1349959" y="983045"/>
                    <a:pt x="1348149" y="982283"/>
                    <a:pt x="1348053" y="980093"/>
                  </a:cubicBezTo>
                  <a:cubicBezTo>
                    <a:pt x="1351197" y="983712"/>
                    <a:pt x="1349387" y="978378"/>
                    <a:pt x="1351959" y="977902"/>
                  </a:cubicBezTo>
                  <a:cubicBezTo>
                    <a:pt x="1352435" y="979807"/>
                    <a:pt x="1353578" y="981236"/>
                    <a:pt x="1354054" y="983045"/>
                  </a:cubicBezTo>
                  <a:cubicBezTo>
                    <a:pt x="1359484" y="984188"/>
                    <a:pt x="1361198" y="976092"/>
                    <a:pt x="1365580" y="980188"/>
                  </a:cubicBezTo>
                  <a:cubicBezTo>
                    <a:pt x="1360912" y="975521"/>
                    <a:pt x="1365294" y="969139"/>
                    <a:pt x="1353959" y="969234"/>
                  </a:cubicBezTo>
                  <a:cubicBezTo>
                    <a:pt x="1353769" y="971330"/>
                    <a:pt x="1353674" y="973425"/>
                    <a:pt x="1353483" y="975425"/>
                  </a:cubicBezTo>
                  <a:cubicBezTo>
                    <a:pt x="1355864" y="975997"/>
                    <a:pt x="1356055" y="973997"/>
                    <a:pt x="1357388" y="973235"/>
                  </a:cubicBezTo>
                  <a:cubicBezTo>
                    <a:pt x="1355769" y="976378"/>
                    <a:pt x="1360722" y="979521"/>
                    <a:pt x="1356817" y="980759"/>
                  </a:cubicBezTo>
                  <a:cubicBezTo>
                    <a:pt x="1353292" y="976283"/>
                    <a:pt x="1349101" y="976568"/>
                    <a:pt x="1349959" y="972663"/>
                  </a:cubicBezTo>
                  <a:cubicBezTo>
                    <a:pt x="1349101" y="973806"/>
                    <a:pt x="1343958" y="972377"/>
                    <a:pt x="1342243" y="975806"/>
                  </a:cubicBezTo>
                  <a:cubicBezTo>
                    <a:pt x="1337576" y="971901"/>
                    <a:pt x="1341482" y="963995"/>
                    <a:pt x="1335100" y="956471"/>
                  </a:cubicBezTo>
                  <a:cubicBezTo>
                    <a:pt x="1339005" y="955899"/>
                    <a:pt x="1338624" y="958852"/>
                    <a:pt x="1342434" y="958280"/>
                  </a:cubicBezTo>
                  <a:cubicBezTo>
                    <a:pt x="1345577" y="956852"/>
                    <a:pt x="1341482" y="953518"/>
                    <a:pt x="1344053" y="953423"/>
                  </a:cubicBezTo>
                  <a:cubicBezTo>
                    <a:pt x="1347673" y="957804"/>
                    <a:pt x="1344815" y="949803"/>
                    <a:pt x="1349197" y="951327"/>
                  </a:cubicBezTo>
                  <a:cubicBezTo>
                    <a:pt x="1346339" y="956471"/>
                    <a:pt x="1345482" y="956375"/>
                    <a:pt x="1344529" y="962186"/>
                  </a:cubicBezTo>
                  <a:cubicBezTo>
                    <a:pt x="1347768" y="961138"/>
                    <a:pt x="1349768" y="966853"/>
                    <a:pt x="1346625" y="967329"/>
                  </a:cubicBezTo>
                  <a:cubicBezTo>
                    <a:pt x="1347863" y="963329"/>
                    <a:pt x="1344339" y="965234"/>
                    <a:pt x="1344149" y="967139"/>
                  </a:cubicBezTo>
                  <a:cubicBezTo>
                    <a:pt x="1346339" y="967234"/>
                    <a:pt x="1347292" y="968377"/>
                    <a:pt x="1347673" y="969901"/>
                  </a:cubicBezTo>
                  <a:cubicBezTo>
                    <a:pt x="1345672" y="969329"/>
                    <a:pt x="1344244" y="971330"/>
                    <a:pt x="1346244" y="972282"/>
                  </a:cubicBezTo>
                  <a:cubicBezTo>
                    <a:pt x="1346530" y="970853"/>
                    <a:pt x="1348340" y="971139"/>
                    <a:pt x="1350054" y="971330"/>
                  </a:cubicBezTo>
                  <a:cubicBezTo>
                    <a:pt x="1349292" y="958471"/>
                    <a:pt x="1355674" y="953708"/>
                    <a:pt x="1351007" y="943898"/>
                  </a:cubicBezTo>
                  <a:cubicBezTo>
                    <a:pt x="1354340" y="943802"/>
                    <a:pt x="1351578" y="948755"/>
                    <a:pt x="1355674" y="947993"/>
                  </a:cubicBezTo>
                  <a:cubicBezTo>
                    <a:pt x="1356817" y="943517"/>
                    <a:pt x="1355578" y="941707"/>
                    <a:pt x="1361293" y="940945"/>
                  </a:cubicBezTo>
                  <a:cubicBezTo>
                    <a:pt x="1363294" y="932277"/>
                    <a:pt x="1357293" y="927610"/>
                    <a:pt x="1353007" y="919037"/>
                  </a:cubicBezTo>
                  <a:cubicBezTo>
                    <a:pt x="1361484" y="917132"/>
                    <a:pt x="1357769" y="912179"/>
                    <a:pt x="1362627" y="908560"/>
                  </a:cubicBezTo>
                  <a:cubicBezTo>
                    <a:pt x="1362532" y="910274"/>
                    <a:pt x="1362341" y="911894"/>
                    <a:pt x="1362246" y="913513"/>
                  </a:cubicBezTo>
                  <a:cubicBezTo>
                    <a:pt x="1365484" y="912179"/>
                    <a:pt x="1366056" y="914465"/>
                    <a:pt x="1367294" y="912656"/>
                  </a:cubicBezTo>
                  <a:cubicBezTo>
                    <a:pt x="1366532" y="910655"/>
                    <a:pt x="1363484" y="910465"/>
                    <a:pt x="1363960" y="907417"/>
                  </a:cubicBezTo>
                  <a:cubicBezTo>
                    <a:pt x="1366913" y="905988"/>
                    <a:pt x="1368342" y="911036"/>
                    <a:pt x="1368913" y="907798"/>
                  </a:cubicBezTo>
                  <a:cubicBezTo>
                    <a:pt x="1367199" y="906560"/>
                    <a:pt x="1367485" y="903702"/>
                    <a:pt x="1366913" y="901416"/>
                  </a:cubicBezTo>
                  <a:cubicBezTo>
                    <a:pt x="1364722" y="899987"/>
                    <a:pt x="1362436" y="904750"/>
                    <a:pt x="1361960" y="901035"/>
                  </a:cubicBezTo>
                  <a:cubicBezTo>
                    <a:pt x="1361770" y="898082"/>
                    <a:pt x="1365675" y="899892"/>
                    <a:pt x="1365961" y="897606"/>
                  </a:cubicBezTo>
                  <a:cubicBezTo>
                    <a:pt x="1363008" y="896844"/>
                    <a:pt x="1363103" y="899702"/>
                    <a:pt x="1359674" y="898368"/>
                  </a:cubicBezTo>
                  <a:cubicBezTo>
                    <a:pt x="1363579" y="895130"/>
                    <a:pt x="1356055" y="896558"/>
                    <a:pt x="1357674" y="891986"/>
                  </a:cubicBezTo>
                  <a:cubicBezTo>
                    <a:pt x="1359293" y="892082"/>
                    <a:pt x="1359007" y="889891"/>
                    <a:pt x="1360341" y="889700"/>
                  </a:cubicBezTo>
                  <a:cubicBezTo>
                    <a:pt x="1363865" y="890177"/>
                    <a:pt x="1363389" y="893987"/>
                    <a:pt x="1366151" y="895130"/>
                  </a:cubicBezTo>
                  <a:cubicBezTo>
                    <a:pt x="1366532" y="893320"/>
                    <a:pt x="1366056" y="890462"/>
                    <a:pt x="1367770" y="890272"/>
                  </a:cubicBezTo>
                  <a:cubicBezTo>
                    <a:pt x="1370342" y="890843"/>
                    <a:pt x="1367580" y="895796"/>
                    <a:pt x="1371104" y="895511"/>
                  </a:cubicBezTo>
                  <a:cubicBezTo>
                    <a:pt x="1371676" y="893034"/>
                    <a:pt x="1373866" y="892367"/>
                    <a:pt x="1375200" y="890843"/>
                  </a:cubicBezTo>
                  <a:cubicBezTo>
                    <a:pt x="1373676" y="887224"/>
                    <a:pt x="1369961" y="892558"/>
                    <a:pt x="1369104" y="889129"/>
                  </a:cubicBezTo>
                  <a:cubicBezTo>
                    <a:pt x="1372152" y="887605"/>
                    <a:pt x="1373295" y="877889"/>
                    <a:pt x="1368437" y="881509"/>
                  </a:cubicBezTo>
                  <a:cubicBezTo>
                    <a:pt x="1372819" y="882747"/>
                    <a:pt x="1369580" y="887319"/>
                    <a:pt x="1366627" y="887605"/>
                  </a:cubicBezTo>
                  <a:cubicBezTo>
                    <a:pt x="1370628" y="882271"/>
                    <a:pt x="1362151" y="883700"/>
                    <a:pt x="1362341" y="878461"/>
                  </a:cubicBezTo>
                  <a:cubicBezTo>
                    <a:pt x="1363675" y="877318"/>
                    <a:pt x="1365008" y="876175"/>
                    <a:pt x="1366342" y="875032"/>
                  </a:cubicBezTo>
                  <a:cubicBezTo>
                    <a:pt x="1366437" y="876937"/>
                    <a:pt x="1365580" y="879604"/>
                    <a:pt x="1367199" y="880080"/>
                  </a:cubicBezTo>
                  <a:cubicBezTo>
                    <a:pt x="1366913" y="876842"/>
                    <a:pt x="1372152" y="873317"/>
                    <a:pt x="1369104" y="871412"/>
                  </a:cubicBezTo>
                  <a:cubicBezTo>
                    <a:pt x="1368628" y="877127"/>
                    <a:pt x="1364246" y="867698"/>
                    <a:pt x="1362722" y="873413"/>
                  </a:cubicBezTo>
                  <a:cubicBezTo>
                    <a:pt x="1361579" y="867888"/>
                    <a:pt x="1361960" y="868460"/>
                    <a:pt x="1361103" y="862078"/>
                  </a:cubicBezTo>
                  <a:cubicBezTo>
                    <a:pt x="1368437" y="861983"/>
                    <a:pt x="1361484" y="853505"/>
                    <a:pt x="1367008" y="851315"/>
                  </a:cubicBezTo>
                  <a:cubicBezTo>
                    <a:pt x="1367866" y="855029"/>
                    <a:pt x="1367866" y="855220"/>
                    <a:pt x="1366437" y="858744"/>
                  </a:cubicBezTo>
                  <a:cubicBezTo>
                    <a:pt x="1370342" y="860173"/>
                    <a:pt x="1369294" y="855696"/>
                    <a:pt x="1371676" y="855410"/>
                  </a:cubicBezTo>
                  <a:cubicBezTo>
                    <a:pt x="1372152" y="863697"/>
                    <a:pt x="1380724" y="857887"/>
                    <a:pt x="1383487" y="863888"/>
                  </a:cubicBezTo>
                  <a:cubicBezTo>
                    <a:pt x="1380534" y="859982"/>
                    <a:pt x="1382629" y="857601"/>
                    <a:pt x="1387773" y="856744"/>
                  </a:cubicBezTo>
                  <a:cubicBezTo>
                    <a:pt x="1387678" y="851886"/>
                    <a:pt x="1386820" y="852267"/>
                    <a:pt x="1389583" y="849410"/>
                  </a:cubicBezTo>
                  <a:cubicBezTo>
                    <a:pt x="1383582" y="846457"/>
                    <a:pt x="1382439" y="850076"/>
                    <a:pt x="1379296" y="853601"/>
                  </a:cubicBezTo>
                  <a:cubicBezTo>
                    <a:pt x="1376819" y="852458"/>
                    <a:pt x="1374533" y="849410"/>
                    <a:pt x="1377295" y="847219"/>
                  </a:cubicBezTo>
                  <a:cubicBezTo>
                    <a:pt x="1373485" y="846266"/>
                    <a:pt x="1371961" y="849791"/>
                    <a:pt x="1371199" y="845504"/>
                  </a:cubicBezTo>
                  <a:cubicBezTo>
                    <a:pt x="1371390" y="842552"/>
                    <a:pt x="1373581" y="841980"/>
                    <a:pt x="1373009" y="838170"/>
                  </a:cubicBezTo>
                  <a:cubicBezTo>
                    <a:pt x="1370818" y="838075"/>
                    <a:pt x="1369104" y="837599"/>
                    <a:pt x="1368151" y="836551"/>
                  </a:cubicBezTo>
                  <a:cubicBezTo>
                    <a:pt x="1367580" y="839027"/>
                    <a:pt x="1369675" y="839218"/>
                    <a:pt x="1370342" y="840456"/>
                  </a:cubicBezTo>
                  <a:cubicBezTo>
                    <a:pt x="1369104" y="840361"/>
                    <a:pt x="1368818" y="841409"/>
                    <a:pt x="1367770" y="841504"/>
                  </a:cubicBezTo>
                  <a:cubicBezTo>
                    <a:pt x="1366056" y="840266"/>
                    <a:pt x="1365389" y="838170"/>
                    <a:pt x="1365770" y="835122"/>
                  </a:cubicBezTo>
                  <a:cubicBezTo>
                    <a:pt x="1376819" y="830836"/>
                    <a:pt x="1369009" y="822740"/>
                    <a:pt x="1375771" y="819596"/>
                  </a:cubicBezTo>
                  <a:cubicBezTo>
                    <a:pt x="1372724" y="815215"/>
                    <a:pt x="1374152" y="810738"/>
                    <a:pt x="1373009" y="806833"/>
                  </a:cubicBezTo>
                  <a:cubicBezTo>
                    <a:pt x="1372628" y="808166"/>
                    <a:pt x="1371485" y="808643"/>
                    <a:pt x="1370342" y="809119"/>
                  </a:cubicBezTo>
                  <a:cubicBezTo>
                    <a:pt x="1370152" y="805023"/>
                    <a:pt x="1368151" y="802451"/>
                    <a:pt x="1364722" y="801118"/>
                  </a:cubicBezTo>
                  <a:cubicBezTo>
                    <a:pt x="1367008" y="805785"/>
                    <a:pt x="1369866" y="812072"/>
                    <a:pt x="1364818" y="814929"/>
                  </a:cubicBezTo>
                  <a:cubicBezTo>
                    <a:pt x="1367961" y="809881"/>
                    <a:pt x="1359103" y="807785"/>
                    <a:pt x="1364818" y="799880"/>
                  </a:cubicBezTo>
                  <a:cubicBezTo>
                    <a:pt x="1362436" y="797213"/>
                    <a:pt x="1362341" y="800261"/>
                    <a:pt x="1359674" y="800737"/>
                  </a:cubicBezTo>
                  <a:cubicBezTo>
                    <a:pt x="1358912" y="797022"/>
                    <a:pt x="1358436" y="796260"/>
                    <a:pt x="1361484" y="794641"/>
                  </a:cubicBezTo>
                  <a:cubicBezTo>
                    <a:pt x="1357769" y="795784"/>
                    <a:pt x="1356817" y="795022"/>
                    <a:pt x="1355483" y="791688"/>
                  </a:cubicBezTo>
                  <a:cubicBezTo>
                    <a:pt x="1362722" y="793879"/>
                    <a:pt x="1357293" y="791688"/>
                    <a:pt x="1361865" y="789688"/>
                  </a:cubicBezTo>
                  <a:cubicBezTo>
                    <a:pt x="1364627" y="792260"/>
                    <a:pt x="1368247" y="792926"/>
                    <a:pt x="1370533" y="790355"/>
                  </a:cubicBezTo>
                  <a:cubicBezTo>
                    <a:pt x="1368056" y="792355"/>
                    <a:pt x="1371295" y="793593"/>
                    <a:pt x="1369961" y="797784"/>
                  </a:cubicBezTo>
                  <a:cubicBezTo>
                    <a:pt x="1373390" y="797213"/>
                    <a:pt x="1374057" y="793498"/>
                    <a:pt x="1376724" y="792069"/>
                  </a:cubicBezTo>
                  <a:cubicBezTo>
                    <a:pt x="1372914" y="792260"/>
                    <a:pt x="1375009" y="787402"/>
                    <a:pt x="1372152" y="786735"/>
                  </a:cubicBezTo>
                  <a:cubicBezTo>
                    <a:pt x="1367580" y="785021"/>
                    <a:pt x="1369866" y="791212"/>
                    <a:pt x="1365675" y="789974"/>
                  </a:cubicBezTo>
                  <a:cubicBezTo>
                    <a:pt x="1364246" y="785211"/>
                    <a:pt x="1366342" y="780925"/>
                    <a:pt x="1361103" y="784640"/>
                  </a:cubicBezTo>
                  <a:cubicBezTo>
                    <a:pt x="1362532" y="780449"/>
                    <a:pt x="1365675" y="778163"/>
                    <a:pt x="1367008" y="773876"/>
                  </a:cubicBezTo>
                  <a:cubicBezTo>
                    <a:pt x="1368342" y="774257"/>
                    <a:pt x="1368818" y="775400"/>
                    <a:pt x="1369294" y="776543"/>
                  </a:cubicBezTo>
                  <a:cubicBezTo>
                    <a:pt x="1368818" y="778353"/>
                    <a:pt x="1367103" y="778448"/>
                    <a:pt x="1366532" y="780068"/>
                  </a:cubicBezTo>
                  <a:cubicBezTo>
                    <a:pt x="1371009" y="782544"/>
                    <a:pt x="1371676" y="782449"/>
                    <a:pt x="1376248" y="783401"/>
                  </a:cubicBezTo>
                  <a:cubicBezTo>
                    <a:pt x="1378153" y="780449"/>
                    <a:pt x="1371676" y="779115"/>
                    <a:pt x="1375390" y="778353"/>
                  </a:cubicBezTo>
                  <a:cubicBezTo>
                    <a:pt x="1378629" y="784925"/>
                    <a:pt x="1377486" y="771114"/>
                    <a:pt x="1382249" y="771400"/>
                  </a:cubicBezTo>
                  <a:cubicBezTo>
                    <a:pt x="1378057" y="768923"/>
                    <a:pt x="1375486" y="775019"/>
                    <a:pt x="1374724" y="772067"/>
                  </a:cubicBezTo>
                  <a:cubicBezTo>
                    <a:pt x="1375867" y="769590"/>
                    <a:pt x="1378153" y="763018"/>
                    <a:pt x="1372914" y="763113"/>
                  </a:cubicBezTo>
                  <a:cubicBezTo>
                    <a:pt x="1377581" y="760446"/>
                    <a:pt x="1373200" y="760446"/>
                    <a:pt x="1371961" y="759303"/>
                  </a:cubicBezTo>
                  <a:cubicBezTo>
                    <a:pt x="1373581" y="759398"/>
                    <a:pt x="1373295" y="757208"/>
                    <a:pt x="1374628" y="757017"/>
                  </a:cubicBezTo>
                  <a:cubicBezTo>
                    <a:pt x="1379772" y="757684"/>
                    <a:pt x="1378534" y="763685"/>
                    <a:pt x="1381391" y="766352"/>
                  </a:cubicBezTo>
                  <a:cubicBezTo>
                    <a:pt x="1382534" y="761970"/>
                    <a:pt x="1388249" y="765399"/>
                    <a:pt x="1388725" y="768161"/>
                  </a:cubicBezTo>
                  <a:cubicBezTo>
                    <a:pt x="1385582" y="767780"/>
                    <a:pt x="1385011" y="765494"/>
                    <a:pt x="1383677" y="769019"/>
                  </a:cubicBezTo>
                  <a:cubicBezTo>
                    <a:pt x="1383677" y="770924"/>
                    <a:pt x="1384820" y="774734"/>
                    <a:pt x="1386725" y="777972"/>
                  </a:cubicBezTo>
                  <a:cubicBezTo>
                    <a:pt x="1378153" y="786545"/>
                    <a:pt x="1384153" y="790069"/>
                    <a:pt x="1377486" y="799689"/>
                  </a:cubicBezTo>
                  <a:cubicBezTo>
                    <a:pt x="1381486" y="796736"/>
                    <a:pt x="1387773" y="796355"/>
                    <a:pt x="1391774" y="793307"/>
                  </a:cubicBezTo>
                  <a:cubicBezTo>
                    <a:pt x="1393583" y="795308"/>
                    <a:pt x="1394059" y="804356"/>
                    <a:pt x="1397393" y="801308"/>
                  </a:cubicBezTo>
                  <a:cubicBezTo>
                    <a:pt x="1392631" y="794736"/>
                    <a:pt x="1401679" y="785592"/>
                    <a:pt x="1400155" y="782735"/>
                  </a:cubicBezTo>
                  <a:cubicBezTo>
                    <a:pt x="1396822" y="789688"/>
                    <a:pt x="1389678" y="789974"/>
                    <a:pt x="1386725" y="794165"/>
                  </a:cubicBezTo>
                  <a:cubicBezTo>
                    <a:pt x="1386820" y="792545"/>
                    <a:pt x="1384630" y="792831"/>
                    <a:pt x="1384439" y="791402"/>
                  </a:cubicBezTo>
                  <a:cubicBezTo>
                    <a:pt x="1386916" y="788926"/>
                    <a:pt x="1387773" y="786735"/>
                    <a:pt x="1389773" y="786830"/>
                  </a:cubicBezTo>
                  <a:cubicBezTo>
                    <a:pt x="1388059" y="783306"/>
                    <a:pt x="1390345" y="782068"/>
                    <a:pt x="1387963" y="777877"/>
                  </a:cubicBezTo>
                  <a:cubicBezTo>
                    <a:pt x="1389678" y="777972"/>
                    <a:pt x="1390630" y="778734"/>
                    <a:pt x="1391583" y="779496"/>
                  </a:cubicBezTo>
                  <a:cubicBezTo>
                    <a:pt x="1388249" y="769971"/>
                    <a:pt x="1398536" y="759303"/>
                    <a:pt x="1407966" y="762065"/>
                  </a:cubicBezTo>
                  <a:cubicBezTo>
                    <a:pt x="1407966" y="759779"/>
                    <a:pt x="1407490" y="757874"/>
                    <a:pt x="1405870" y="756922"/>
                  </a:cubicBezTo>
                  <a:cubicBezTo>
                    <a:pt x="1399298" y="762351"/>
                    <a:pt x="1395583" y="755303"/>
                    <a:pt x="1389107" y="763113"/>
                  </a:cubicBezTo>
                  <a:cubicBezTo>
                    <a:pt x="1389678" y="754541"/>
                    <a:pt x="1393202" y="753398"/>
                    <a:pt x="1390345" y="748159"/>
                  </a:cubicBezTo>
                  <a:cubicBezTo>
                    <a:pt x="1392726" y="748064"/>
                    <a:pt x="1393012" y="749778"/>
                    <a:pt x="1395202" y="749778"/>
                  </a:cubicBezTo>
                  <a:cubicBezTo>
                    <a:pt x="1395678" y="743015"/>
                    <a:pt x="1395202" y="743111"/>
                    <a:pt x="1394821" y="738443"/>
                  </a:cubicBezTo>
                  <a:cubicBezTo>
                    <a:pt x="1399203" y="740063"/>
                    <a:pt x="1396345" y="733014"/>
                    <a:pt x="1400155" y="733871"/>
                  </a:cubicBezTo>
                  <a:cubicBezTo>
                    <a:pt x="1400060" y="735110"/>
                    <a:pt x="1399965" y="736348"/>
                    <a:pt x="1399870" y="737586"/>
                  </a:cubicBezTo>
                  <a:cubicBezTo>
                    <a:pt x="1403775" y="738443"/>
                    <a:pt x="1403680" y="734729"/>
                    <a:pt x="1405299" y="733014"/>
                  </a:cubicBezTo>
                  <a:cubicBezTo>
                    <a:pt x="1395965" y="732347"/>
                    <a:pt x="1400727" y="731681"/>
                    <a:pt x="1395774" y="727204"/>
                  </a:cubicBezTo>
                  <a:cubicBezTo>
                    <a:pt x="1397965" y="727585"/>
                    <a:pt x="1398822" y="726156"/>
                    <a:pt x="1398536" y="723680"/>
                  </a:cubicBezTo>
                  <a:cubicBezTo>
                    <a:pt x="1395965" y="720536"/>
                    <a:pt x="1393678" y="723680"/>
                    <a:pt x="1389868" y="723013"/>
                  </a:cubicBezTo>
                  <a:cubicBezTo>
                    <a:pt x="1393012" y="720727"/>
                    <a:pt x="1388535" y="717965"/>
                    <a:pt x="1391678" y="715679"/>
                  </a:cubicBezTo>
                  <a:cubicBezTo>
                    <a:pt x="1389583" y="714821"/>
                    <a:pt x="1384249" y="716536"/>
                    <a:pt x="1384344" y="713774"/>
                  </a:cubicBezTo>
                  <a:cubicBezTo>
                    <a:pt x="1387011" y="712726"/>
                    <a:pt x="1395298" y="712726"/>
                    <a:pt x="1399203" y="716250"/>
                  </a:cubicBezTo>
                  <a:cubicBezTo>
                    <a:pt x="1398346" y="720917"/>
                    <a:pt x="1397012" y="720917"/>
                    <a:pt x="1401203" y="722632"/>
                  </a:cubicBezTo>
                  <a:cubicBezTo>
                    <a:pt x="1402060" y="720822"/>
                    <a:pt x="1400251" y="716060"/>
                    <a:pt x="1402918" y="716536"/>
                  </a:cubicBezTo>
                  <a:cubicBezTo>
                    <a:pt x="1403965" y="720536"/>
                    <a:pt x="1402346" y="719774"/>
                    <a:pt x="1403680" y="722918"/>
                  </a:cubicBezTo>
                  <a:cubicBezTo>
                    <a:pt x="1405299" y="723013"/>
                    <a:pt x="1407013" y="723203"/>
                    <a:pt x="1408633" y="723299"/>
                  </a:cubicBezTo>
                  <a:cubicBezTo>
                    <a:pt x="1407490" y="717488"/>
                    <a:pt x="1409109" y="719393"/>
                    <a:pt x="1411776" y="716060"/>
                  </a:cubicBezTo>
                  <a:cubicBezTo>
                    <a:pt x="1410157" y="712345"/>
                    <a:pt x="1407204" y="716345"/>
                    <a:pt x="1408537" y="709583"/>
                  </a:cubicBezTo>
                  <a:cubicBezTo>
                    <a:pt x="1405299" y="710916"/>
                    <a:pt x="1404727" y="708630"/>
                    <a:pt x="1403489" y="710440"/>
                  </a:cubicBezTo>
                  <a:cubicBezTo>
                    <a:pt x="1404442" y="710821"/>
                    <a:pt x="1404823" y="711583"/>
                    <a:pt x="1404537" y="713012"/>
                  </a:cubicBezTo>
                  <a:cubicBezTo>
                    <a:pt x="1401584" y="712250"/>
                    <a:pt x="1401679" y="715107"/>
                    <a:pt x="1398250" y="713774"/>
                  </a:cubicBezTo>
                  <a:cubicBezTo>
                    <a:pt x="1398346" y="712154"/>
                    <a:pt x="1398536" y="710440"/>
                    <a:pt x="1398632" y="708821"/>
                  </a:cubicBezTo>
                  <a:cubicBezTo>
                    <a:pt x="1394726" y="708725"/>
                    <a:pt x="1394821" y="713488"/>
                    <a:pt x="1389583" y="711869"/>
                  </a:cubicBezTo>
                  <a:cubicBezTo>
                    <a:pt x="1392154" y="710345"/>
                    <a:pt x="1389868" y="703201"/>
                    <a:pt x="1393964" y="703487"/>
                  </a:cubicBezTo>
                  <a:cubicBezTo>
                    <a:pt x="1394536" y="705392"/>
                    <a:pt x="1391964" y="709773"/>
                    <a:pt x="1394726" y="709773"/>
                  </a:cubicBezTo>
                  <a:cubicBezTo>
                    <a:pt x="1396536" y="705963"/>
                    <a:pt x="1396155" y="705963"/>
                    <a:pt x="1397965" y="701296"/>
                  </a:cubicBezTo>
                  <a:cubicBezTo>
                    <a:pt x="1396536" y="701010"/>
                    <a:pt x="1394440" y="701201"/>
                    <a:pt x="1394345" y="699677"/>
                  </a:cubicBezTo>
                  <a:cubicBezTo>
                    <a:pt x="1396917" y="698057"/>
                    <a:pt x="1392631" y="694247"/>
                    <a:pt x="1397298" y="693676"/>
                  </a:cubicBezTo>
                  <a:cubicBezTo>
                    <a:pt x="1397965" y="696152"/>
                    <a:pt x="1400346" y="697295"/>
                    <a:pt x="1403203" y="697867"/>
                  </a:cubicBezTo>
                  <a:cubicBezTo>
                    <a:pt x="1404537" y="694438"/>
                    <a:pt x="1401679" y="694533"/>
                    <a:pt x="1402441" y="691580"/>
                  </a:cubicBezTo>
                  <a:cubicBezTo>
                    <a:pt x="1398250" y="691866"/>
                    <a:pt x="1396060" y="692914"/>
                    <a:pt x="1393774" y="690914"/>
                  </a:cubicBezTo>
                  <a:cubicBezTo>
                    <a:pt x="1396536" y="687008"/>
                    <a:pt x="1404346" y="691199"/>
                    <a:pt x="1410252" y="688532"/>
                  </a:cubicBezTo>
                  <a:cubicBezTo>
                    <a:pt x="1404727" y="687389"/>
                    <a:pt x="1403489" y="686151"/>
                    <a:pt x="1405870" y="680722"/>
                  </a:cubicBezTo>
                  <a:cubicBezTo>
                    <a:pt x="1403775" y="680531"/>
                    <a:pt x="1401775" y="680341"/>
                    <a:pt x="1399679" y="680246"/>
                  </a:cubicBezTo>
                  <a:cubicBezTo>
                    <a:pt x="1398536" y="677674"/>
                    <a:pt x="1396631" y="663577"/>
                    <a:pt x="1404918" y="661862"/>
                  </a:cubicBezTo>
                  <a:cubicBezTo>
                    <a:pt x="1404537" y="664910"/>
                    <a:pt x="1405108" y="667101"/>
                    <a:pt x="1406918" y="668244"/>
                  </a:cubicBezTo>
                  <a:cubicBezTo>
                    <a:pt x="1408823" y="666625"/>
                    <a:pt x="1403299" y="660529"/>
                    <a:pt x="1408918" y="658433"/>
                  </a:cubicBezTo>
                  <a:cubicBezTo>
                    <a:pt x="1408823" y="660053"/>
                    <a:pt x="1411014" y="659767"/>
                    <a:pt x="1411204" y="661100"/>
                  </a:cubicBezTo>
                  <a:cubicBezTo>
                    <a:pt x="1408728" y="662434"/>
                    <a:pt x="1408061" y="663958"/>
                    <a:pt x="1410824" y="666053"/>
                  </a:cubicBezTo>
                  <a:cubicBezTo>
                    <a:pt x="1416634" y="660148"/>
                    <a:pt x="1413681" y="649004"/>
                    <a:pt x="1418634" y="646718"/>
                  </a:cubicBezTo>
                  <a:cubicBezTo>
                    <a:pt x="1418824" y="644622"/>
                    <a:pt x="1415205" y="645670"/>
                    <a:pt x="1415110" y="643955"/>
                  </a:cubicBezTo>
                  <a:cubicBezTo>
                    <a:pt x="1415300" y="641860"/>
                    <a:pt x="1418634" y="643479"/>
                    <a:pt x="1419015" y="641765"/>
                  </a:cubicBezTo>
                  <a:cubicBezTo>
                    <a:pt x="1418348" y="639955"/>
                    <a:pt x="1414252" y="641193"/>
                    <a:pt x="1414252" y="638907"/>
                  </a:cubicBezTo>
                  <a:cubicBezTo>
                    <a:pt x="1414157" y="633287"/>
                    <a:pt x="1424349" y="632716"/>
                    <a:pt x="1420253" y="626906"/>
                  </a:cubicBezTo>
                  <a:cubicBezTo>
                    <a:pt x="1420253" y="629096"/>
                    <a:pt x="1418824" y="629668"/>
                    <a:pt x="1416348" y="629096"/>
                  </a:cubicBezTo>
                  <a:cubicBezTo>
                    <a:pt x="1419205" y="625667"/>
                    <a:pt x="1419586" y="623381"/>
                    <a:pt x="1420729" y="620714"/>
                  </a:cubicBezTo>
                  <a:cubicBezTo>
                    <a:pt x="1424063" y="621381"/>
                    <a:pt x="1422539" y="626144"/>
                    <a:pt x="1425206" y="627382"/>
                  </a:cubicBezTo>
                  <a:cubicBezTo>
                    <a:pt x="1426254" y="623572"/>
                    <a:pt x="1428635" y="621381"/>
                    <a:pt x="1431969" y="620429"/>
                  </a:cubicBezTo>
                  <a:cubicBezTo>
                    <a:pt x="1428921" y="616714"/>
                    <a:pt x="1429207" y="621667"/>
                    <a:pt x="1425682" y="621191"/>
                  </a:cubicBezTo>
                  <a:cubicBezTo>
                    <a:pt x="1425587" y="619381"/>
                    <a:pt x="1426444" y="616619"/>
                    <a:pt x="1424825" y="616142"/>
                  </a:cubicBezTo>
                  <a:cubicBezTo>
                    <a:pt x="1421301" y="621857"/>
                    <a:pt x="1419301" y="617095"/>
                    <a:pt x="1414919" y="615380"/>
                  </a:cubicBezTo>
                  <a:cubicBezTo>
                    <a:pt x="1414443" y="620048"/>
                    <a:pt x="1419967" y="619571"/>
                    <a:pt x="1417872" y="625572"/>
                  </a:cubicBezTo>
                  <a:cubicBezTo>
                    <a:pt x="1416253" y="625477"/>
                    <a:pt x="1414538" y="625286"/>
                    <a:pt x="1412919" y="625191"/>
                  </a:cubicBezTo>
                  <a:cubicBezTo>
                    <a:pt x="1413490" y="622334"/>
                    <a:pt x="1415967" y="620048"/>
                    <a:pt x="1412157" y="618905"/>
                  </a:cubicBezTo>
                  <a:cubicBezTo>
                    <a:pt x="1411776" y="619857"/>
                    <a:pt x="1411014" y="620238"/>
                    <a:pt x="1409585" y="619952"/>
                  </a:cubicBezTo>
                  <a:cubicBezTo>
                    <a:pt x="1408537" y="625858"/>
                    <a:pt x="1414443" y="625858"/>
                    <a:pt x="1415015" y="630430"/>
                  </a:cubicBezTo>
                  <a:cubicBezTo>
                    <a:pt x="1413395" y="632144"/>
                    <a:pt x="1413109" y="635383"/>
                    <a:pt x="1410824" y="636335"/>
                  </a:cubicBezTo>
                  <a:cubicBezTo>
                    <a:pt x="1410157" y="631954"/>
                    <a:pt x="1413014" y="631668"/>
                    <a:pt x="1412728" y="627763"/>
                  </a:cubicBezTo>
                  <a:cubicBezTo>
                    <a:pt x="1408252" y="625763"/>
                    <a:pt x="1405203" y="632430"/>
                    <a:pt x="1403870" y="629573"/>
                  </a:cubicBezTo>
                  <a:cubicBezTo>
                    <a:pt x="1404251" y="627858"/>
                    <a:pt x="1406061" y="627668"/>
                    <a:pt x="1406632" y="626048"/>
                  </a:cubicBezTo>
                  <a:cubicBezTo>
                    <a:pt x="1398155" y="624334"/>
                    <a:pt x="1402441" y="637383"/>
                    <a:pt x="1396822" y="639002"/>
                  </a:cubicBezTo>
                  <a:cubicBezTo>
                    <a:pt x="1397107" y="635669"/>
                    <a:pt x="1398060" y="631763"/>
                    <a:pt x="1394917" y="631382"/>
                  </a:cubicBezTo>
                  <a:cubicBezTo>
                    <a:pt x="1393964" y="633859"/>
                    <a:pt x="1392726" y="633859"/>
                    <a:pt x="1391107" y="632335"/>
                  </a:cubicBezTo>
                  <a:cubicBezTo>
                    <a:pt x="1390726" y="634145"/>
                    <a:pt x="1391202" y="637002"/>
                    <a:pt x="1389487" y="637193"/>
                  </a:cubicBezTo>
                  <a:cubicBezTo>
                    <a:pt x="1382249" y="630239"/>
                    <a:pt x="1386058" y="620714"/>
                    <a:pt x="1392250" y="618619"/>
                  </a:cubicBezTo>
                  <a:cubicBezTo>
                    <a:pt x="1389773" y="616619"/>
                    <a:pt x="1400536" y="605379"/>
                    <a:pt x="1395869" y="605189"/>
                  </a:cubicBezTo>
                  <a:cubicBezTo>
                    <a:pt x="1395583" y="606713"/>
                    <a:pt x="1395202" y="608141"/>
                    <a:pt x="1393202" y="607475"/>
                  </a:cubicBezTo>
                  <a:cubicBezTo>
                    <a:pt x="1391202" y="602712"/>
                    <a:pt x="1394631" y="598997"/>
                    <a:pt x="1396726" y="595187"/>
                  </a:cubicBezTo>
                  <a:cubicBezTo>
                    <a:pt x="1393678" y="594044"/>
                    <a:pt x="1391202" y="600236"/>
                    <a:pt x="1389202" y="595854"/>
                  </a:cubicBezTo>
                  <a:cubicBezTo>
                    <a:pt x="1388249" y="591092"/>
                    <a:pt x="1393583" y="593759"/>
                    <a:pt x="1394536" y="591282"/>
                  </a:cubicBezTo>
                  <a:cubicBezTo>
                    <a:pt x="1389773" y="590711"/>
                    <a:pt x="1386820" y="590520"/>
                    <a:pt x="1385963" y="589282"/>
                  </a:cubicBezTo>
                  <a:cubicBezTo>
                    <a:pt x="1388344" y="585281"/>
                    <a:pt x="1391869" y="582614"/>
                    <a:pt x="1395488" y="580043"/>
                  </a:cubicBezTo>
                  <a:cubicBezTo>
                    <a:pt x="1394726" y="574518"/>
                    <a:pt x="1390916" y="571565"/>
                    <a:pt x="1390345" y="565850"/>
                  </a:cubicBezTo>
                  <a:cubicBezTo>
                    <a:pt x="1393202" y="566517"/>
                    <a:pt x="1395107" y="566041"/>
                    <a:pt x="1396631" y="565088"/>
                  </a:cubicBezTo>
                  <a:cubicBezTo>
                    <a:pt x="1394917" y="560326"/>
                    <a:pt x="1397488" y="563183"/>
                    <a:pt x="1398346" y="558992"/>
                  </a:cubicBezTo>
                  <a:cubicBezTo>
                    <a:pt x="1395202" y="559659"/>
                    <a:pt x="1393107" y="559850"/>
                    <a:pt x="1391011" y="557183"/>
                  </a:cubicBezTo>
                  <a:cubicBezTo>
                    <a:pt x="1395012" y="554325"/>
                    <a:pt x="1395107" y="555373"/>
                    <a:pt x="1398822" y="552801"/>
                  </a:cubicBezTo>
                  <a:cubicBezTo>
                    <a:pt x="1398727" y="554992"/>
                    <a:pt x="1398250" y="556611"/>
                    <a:pt x="1397203" y="557659"/>
                  </a:cubicBezTo>
                  <a:cubicBezTo>
                    <a:pt x="1404727" y="559373"/>
                    <a:pt x="1405203" y="565279"/>
                    <a:pt x="1407394" y="570994"/>
                  </a:cubicBezTo>
                  <a:cubicBezTo>
                    <a:pt x="1408633" y="569279"/>
                    <a:pt x="1410728" y="568613"/>
                    <a:pt x="1413776" y="568994"/>
                  </a:cubicBezTo>
                  <a:cubicBezTo>
                    <a:pt x="1415015" y="580709"/>
                    <a:pt x="1408633" y="586710"/>
                    <a:pt x="1414348" y="592806"/>
                  </a:cubicBezTo>
                  <a:cubicBezTo>
                    <a:pt x="1414919" y="590234"/>
                    <a:pt x="1417872" y="590615"/>
                    <a:pt x="1419586" y="589472"/>
                  </a:cubicBezTo>
                  <a:cubicBezTo>
                    <a:pt x="1419967" y="584519"/>
                    <a:pt x="1417396" y="582043"/>
                    <a:pt x="1416729" y="577947"/>
                  </a:cubicBezTo>
                  <a:cubicBezTo>
                    <a:pt x="1420063" y="578233"/>
                    <a:pt x="1420729" y="584805"/>
                    <a:pt x="1422825" y="579662"/>
                  </a:cubicBezTo>
                  <a:cubicBezTo>
                    <a:pt x="1418253" y="580519"/>
                    <a:pt x="1421968" y="574232"/>
                    <a:pt x="1419586" y="573185"/>
                  </a:cubicBezTo>
                  <a:cubicBezTo>
                    <a:pt x="1416919" y="571280"/>
                    <a:pt x="1414633" y="575947"/>
                    <a:pt x="1414633" y="572804"/>
                  </a:cubicBezTo>
                  <a:cubicBezTo>
                    <a:pt x="1415872" y="569089"/>
                    <a:pt x="1412824" y="568898"/>
                    <a:pt x="1413967" y="565184"/>
                  </a:cubicBezTo>
                  <a:cubicBezTo>
                    <a:pt x="1420444" y="565850"/>
                    <a:pt x="1418634" y="559754"/>
                    <a:pt x="1418539" y="555563"/>
                  </a:cubicBezTo>
                  <a:cubicBezTo>
                    <a:pt x="1410919" y="555182"/>
                    <a:pt x="1411395" y="552801"/>
                    <a:pt x="1410442" y="547372"/>
                  </a:cubicBezTo>
                  <a:cubicBezTo>
                    <a:pt x="1409204" y="549086"/>
                    <a:pt x="1406251" y="548801"/>
                    <a:pt x="1404061" y="549372"/>
                  </a:cubicBezTo>
                  <a:cubicBezTo>
                    <a:pt x="1403584" y="547467"/>
                    <a:pt x="1402441" y="546134"/>
                    <a:pt x="1401965" y="544229"/>
                  </a:cubicBezTo>
                  <a:cubicBezTo>
                    <a:pt x="1402632" y="544991"/>
                    <a:pt x="1407585" y="547562"/>
                    <a:pt x="1408157" y="544705"/>
                  </a:cubicBezTo>
                  <a:cubicBezTo>
                    <a:pt x="1406537" y="544038"/>
                    <a:pt x="1400251" y="541562"/>
                    <a:pt x="1404823" y="539466"/>
                  </a:cubicBezTo>
                  <a:cubicBezTo>
                    <a:pt x="1406442" y="539561"/>
                    <a:pt x="1405775" y="541752"/>
                    <a:pt x="1407109" y="542133"/>
                  </a:cubicBezTo>
                  <a:cubicBezTo>
                    <a:pt x="1411490" y="539847"/>
                    <a:pt x="1402727" y="537085"/>
                    <a:pt x="1406347" y="535847"/>
                  </a:cubicBezTo>
                  <a:cubicBezTo>
                    <a:pt x="1407966" y="536037"/>
                    <a:pt x="1407299" y="538133"/>
                    <a:pt x="1408633" y="538514"/>
                  </a:cubicBezTo>
                  <a:cubicBezTo>
                    <a:pt x="1410538" y="535561"/>
                    <a:pt x="1405394" y="533084"/>
                    <a:pt x="1409109" y="532322"/>
                  </a:cubicBezTo>
                  <a:cubicBezTo>
                    <a:pt x="1414062" y="536418"/>
                    <a:pt x="1416538" y="540133"/>
                    <a:pt x="1416824" y="545467"/>
                  </a:cubicBezTo>
                  <a:cubicBezTo>
                    <a:pt x="1420158" y="540704"/>
                    <a:pt x="1421491" y="541943"/>
                    <a:pt x="1422730" y="534704"/>
                  </a:cubicBezTo>
                  <a:cubicBezTo>
                    <a:pt x="1415872" y="532989"/>
                    <a:pt x="1417015" y="521178"/>
                    <a:pt x="1414538" y="512796"/>
                  </a:cubicBezTo>
                  <a:cubicBezTo>
                    <a:pt x="1421110" y="513749"/>
                    <a:pt x="1419491" y="509081"/>
                    <a:pt x="1423492" y="509748"/>
                  </a:cubicBezTo>
                  <a:cubicBezTo>
                    <a:pt x="1420063" y="510320"/>
                    <a:pt x="1424920" y="503938"/>
                    <a:pt x="1421396" y="504605"/>
                  </a:cubicBezTo>
                  <a:cubicBezTo>
                    <a:pt x="1418634" y="510701"/>
                    <a:pt x="1413871" y="512225"/>
                    <a:pt x="1409490" y="512415"/>
                  </a:cubicBezTo>
                  <a:cubicBezTo>
                    <a:pt x="1409395" y="509081"/>
                    <a:pt x="1414443" y="511844"/>
                    <a:pt x="1413586" y="507748"/>
                  </a:cubicBezTo>
                  <a:cubicBezTo>
                    <a:pt x="1413205" y="505652"/>
                    <a:pt x="1408728" y="501271"/>
                    <a:pt x="1407680" y="503557"/>
                  </a:cubicBezTo>
                  <a:cubicBezTo>
                    <a:pt x="1411109" y="505081"/>
                    <a:pt x="1404442" y="507272"/>
                    <a:pt x="1405490" y="514606"/>
                  </a:cubicBezTo>
                  <a:cubicBezTo>
                    <a:pt x="1403203" y="512320"/>
                    <a:pt x="1403870" y="514606"/>
                    <a:pt x="1400536" y="514225"/>
                  </a:cubicBezTo>
                  <a:cubicBezTo>
                    <a:pt x="1399870" y="519368"/>
                    <a:pt x="1402156" y="521273"/>
                    <a:pt x="1398536" y="524131"/>
                  </a:cubicBezTo>
                  <a:cubicBezTo>
                    <a:pt x="1396250" y="521559"/>
                    <a:pt x="1393297" y="522512"/>
                    <a:pt x="1392535" y="521178"/>
                  </a:cubicBezTo>
                  <a:cubicBezTo>
                    <a:pt x="1391583" y="512987"/>
                    <a:pt x="1397869" y="516511"/>
                    <a:pt x="1398250" y="512891"/>
                  </a:cubicBezTo>
                  <a:cubicBezTo>
                    <a:pt x="1397679" y="510891"/>
                    <a:pt x="1393678" y="506129"/>
                    <a:pt x="1393678" y="507557"/>
                  </a:cubicBezTo>
                  <a:cubicBezTo>
                    <a:pt x="1392345" y="509748"/>
                    <a:pt x="1397107" y="512034"/>
                    <a:pt x="1393297" y="512510"/>
                  </a:cubicBezTo>
                  <a:cubicBezTo>
                    <a:pt x="1389202" y="512129"/>
                    <a:pt x="1392631" y="505367"/>
                    <a:pt x="1390249" y="503462"/>
                  </a:cubicBezTo>
                  <a:cubicBezTo>
                    <a:pt x="1391488" y="503557"/>
                    <a:pt x="1392726" y="503652"/>
                    <a:pt x="1393964" y="503747"/>
                  </a:cubicBezTo>
                  <a:cubicBezTo>
                    <a:pt x="1394631" y="496889"/>
                    <a:pt x="1386820" y="492508"/>
                    <a:pt x="1395298" y="487650"/>
                  </a:cubicBezTo>
                  <a:cubicBezTo>
                    <a:pt x="1393774" y="487364"/>
                    <a:pt x="1392345" y="486983"/>
                    <a:pt x="1393012" y="484983"/>
                  </a:cubicBezTo>
                  <a:cubicBezTo>
                    <a:pt x="1394726" y="486221"/>
                    <a:pt x="1396822" y="487174"/>
                    <a:pt x="1396345" y="490317"/>
                  </a:cubicBezTo>
                  <a:cubicBezTo>
                    <a:pt x="1396155" y="492794"/>
                    <a:pt x="1392821" y="491651"/>
                    <a:pt x="1393488" y="495080"/>
                  </a:cubicBezTo>
                  <a:cubicBezTo>
                    <a:pt x="1398346" y="496127"/>
                    <a:pt x="1392535" y="490508"/>
                    <a:pt x="1398727" y="491746"/>
                  </a:cubicBezTo>
                  <a:cubicBezTo>
                    <a:pt x="1399012" y="488412"/>
                    <a:pt x="1399298" y="485174"/>
                    <a:pt x="1399489" y="481840"/>
                  </a:cubicBezTo>
                  <a:cubicBezTo>
                    <a:pt x="1403584" y="482983"/>
                    <a:pt x="1403775" y="479554"/>
                    <a:pt x="1406061" y="478601"/>
                  </a:cubicBezTo>
                  <a:cubicBezTo>
                    <a:pt x="1400441" y="477744"/>
                    <a:pt x="1405680" y="474791"/>
                    <a:pt x="1402822" y="472124"/>
                  </a:cubicBezTo>
                  <a:cubicBezTo>
                    <a:pt x="1402727" y="474220"/>
                    <a:pt x="1401584" y="475172"/>
                    <a:pt x="1400060" y="475649"/>
                  </a:cubicBezTo>
                  <a:cubicBezTo>
                    <a:pt x="1401394" y="468410"/>
                    <a:pt x="1391392" y="472601"/>
                    <a:pt x="1398155" y="468029"/>
                  </a:cubicBezTo>
                  <a:cubicBezTo>
                    <a:pt x="1391107" y="468695"/>
                    <a:pt x="1395107" y="474220"/>
                    <a:pt x="1388725" y="476030"/>
                  </a:cubicBezTo>
                  <a:cubicBezTo>
                    <a:pt x="1391297" y="477744"/>
                    <a:pt x="1396726" y="476887"/>
                    <a:pt x="1397107" y="480411"/>
                  </a:cubicBezTo>
                  <a:cubicBezTo>
                    <a:pt x="1394821" y="483173"/>
                    <a:pt x="1391011" y="484126"/>
                    <a:pt x="1386725" y="484602"/>
                  </a:cubicBezTo>
                  <a:cubicBezTo>
                    <a:pt x="1387297" y="473839"/>
                    <a:pt x="1384820" y="489174"/>
                    <a:pt x="1380724" y="481649"/>
                  </a:cubicBezTo>
                  <a:cubicBezTo>
                    <a:pt x="1379962" y="484602"/>
                    <a:pt x="1382725" y="484507"/>
                    <a:pt x="1381486" y="487936"/>
                  </a:cubicBezTo>
                  <a:cubicBezTo>
                    <a:pt x="1376248" y="484031"/>
                    <a:pt x="1377867" y="492794"/>
                    <a:pt x="1373485" y="493556"/>
                  </a:cubicBezTo>
                  <a:cubicBezTo>
                    <a:pt x="1374247" y="493651"/>
                    <a:pt x="1374914" y="493841"/>
                    <a:pt x="1374628" y="494889"/>
                  </a:cubicBezTo>
                  <a:cubicBezTo>
                    <a:pt x="1375867" y="494984"/>
                    <a:pt x="1376057" y="496032"/>
                    <a:pt x="1377010" y="496318"/>
                  </a:cubicBezTo>
                  <a:cubicBezTo>
                    <a:pt x="1379486" y="494127"/>
                    <a:pt x="1377391" y="493175"/>
                    <a:pt x="1377486" y="490031"/>
                  </a:cubicBezTo>
                  <a:cubicBezTo>
                    <a:pt x="1379200" y="490222"/>
                    <a:pt x="1380248" y="489650"/>
                    <a:pt x="1381296" y="489079"/>
                  </a:cubicBezTo>
                  <a:cubicBezTo>
                    <a:pt x="1381010" y="494318"/>
                    <a:pt x="1375200" y="499461"/>
                    <a:pt x="1371295" y="504509"/>
                  </a:cubicBezTo>
                  <a:cubicBezTo>
                    <a:pt x="1371199" y="500318"/>
                    <a:pt x="1370437" y="490603"/>
                    <a:pt x="1365770" y="495270"/>
                  </a:cubicBezTo>
                  <a:cubicBezTo>
                    <a:pt x="1365008" y="491270"/>
                    <a:pt x="1368056" y="491555"/>
                    <a:pt x="1368723" y="489269"/>
                  </a:cubicBezTo>
                  <a:cubicBezTo>
                    <a:pt x="1367294" y="488984"/>
                    <a:pt x="1365199" y="489174"/>
                    <a:pt x="1365103" y="487745"/>
                  </a:cubicBezTo>
                  <a:cubicBezTo>
                    <a:pt x="1367103" y="486317"/>
                    <a:pt x="1373009" y="484888"/>
                    <a:pt x="1367961" y="482983"/>
                  </a:cubicBezTo>
                  <a:cubicBezTo>
                    <a:pt x="1369675" y="486221"/>
                    <a:pt x="1363484" y="486317"/>
                    <a:pt x="1364151" y="483935"/>
                  </a:cubicBezTo>
                  <a:cubicBezTo>
                    <a:pt x="1369580" y="480316"/>
                    <a:pt x="1365008" y="477839"/>
                    <a:pt x="1362341" y="474982"/>
                  </a:cubicBezTo>
                  <a:cubicBezTo>
                    <a:pt x="1366246" y="474410"/>
                    <a:pt x="1366723" y="476601"/>
                    <a:pt x="1369675" y="476792"/>
                  </a:cubicBezTo>
                  <a:cubicBezTo>
                    <a:pt x="1369675" y="474506"/>
                    <a:pt x="1371104" y="474029"/>
                    <a:pt x="1373581" y="474601"/>
                  </a:cubicBezTo>
                  <a:cubicBezTo>
                    <a:pt x="1372819" y="471648"/>
                    <a:pt x="1375676" y="466409"/>
                    <a:pt x="1376438" y="469838"/>
                  </a:cubicBezTo>
                  <a:cubicBezTo>
                    <a:pt x="1377581" y="470696"/>
                    <a:pt x="1374247" y="463266"/>
                    <a:pt x="1373485" y="459551"/>
                  </a:cubicBezTo>
                  <a:cubicBezTo>
                    <a:pt x="1373390" y="464123"/>
                    <a:pt x="1366342" y="457075"/>
                    <a:pt x="1363770" y="456313"/>
                  </a:cubicBezTo>
                  <a:cubicBezTo>
                    <a:pt x="1369009" y="457837"/>
                    <a:pt x="1367485" y="451646"/>
                    <a:pt x="1371676" y="451931"/>
                  </a:cubicBezTo>
                  <a:cubicBezTo>
                    <a:pt x="1371771" y="454313"/>
                    <a:pt x="1370057" y="454598"/>
                    <a:pt x="1370057" y="456789"/>
                  </a:cubicBezTo>
                  <a:cubicBezTo>
                    <a:pt x="1377676" y="456027"/>
                    <a:pt x="1371676" y="448026"/>
                    <a:pt x="1375962" y="446026"/>
                  </a:cubicBezTo>
                  <a:cubicBezTo>
                    <a:pt x="1372819" y="446026"/>
                    <a:pt x="1372247" y="443835"/>
                    <a:pt x="1371295" y="441930"/>
                  </a:cubicBezTo>
                  <a:cubicBezTo>
                    <a:pt x="1374152" y="440311"/>
                    <a:pt x="1375676" y="434024"/>
                    <a:pt x="1372057" y="432024"/>
                  </a:cubicBezTo>
                  <a:cubicBezTo>
                    <a:pt x="1368056" y="435929"/>
                    <a:pt x="1363294" y="438977"/>
                    <a:pt x="1361008" y="444883"/>
                  </a:cubicBezTo>
                  <a:cubicBezTo>
                    <a:pt x="1358912" y="443835"/>
                    <a:pt x="1357293" y="443264"/>
                    <a:pt x="1356055" y="444502"/>
                  </a:cubicBezTo>
                  <a:cubicBezTo>
                    <a:pt x="1362055" y="446597"/>
                    <a:pt x="1358055" y="454217"/>
                    <a:pt x="1357388" y="459647"/>
                  </a:cubicBezTo>
                  <a:cubicBezTo>
                    <a:pt x="1352435" y="459742"/>
                    <a:pt x="1355674" y="460980"/>
                    <a:pt x="1350721" y="464123"/>
                  </a:cubicBezTo>
                  <a:cubicBezTo>
                    <a:pt x="1352721" y="458313"/>
                    <a:pt x="1349101" y="446407"/>
                    <a:pt x="1356721" y="452122"/>
                  </a:cubicBezTo>
                  <a:cubicBezTo>
                    <a:pt x="1356626" y="449741"/>
                    <a:pt x="1358341" y="449455"/>
                    <a:pt x="1358341" y="447264"/>
                  </a:cubicBezTo>
                  <a:cubicBezTo>
                    <a:pt x="1356912" y="446978"/>
                    <a:pt x="1354816" y="447169"/>
                    <a:pt x="1354721" y="445740"/>
                  </a:cubicBezTo>
                  <a:cubicBezTo>
                    <a:pt x="1354816" y="440597"/>
                    <a:pt x="1356626" y="440882"/>
                    <a:pt x="1359960" y="442406"/>
                  </a:cubicBezTo>
                  <a:cubicBezTo>
                    <a:pt x="1362913" y="438692"/>
                    <a:pt x="1359484" y="428500"/>
                    <a:pt x="1355864" y="430786"/>
                  </a:cubicBezTo>
                  <a:cubicBezTo>
                    <a:pt x="1358531" y="431167"/>
                    <a:pt x="1358245" y="434120"/>
                    <a:pt x="1357865" y="437168"/>
                  </a:cubicBezTo>
                  <a:cubicBezTo>
                    <a:pt x="1356245" y="437072"/>
                    <a:pt x="1356531" y="439263"/>
                    <a:pt x="1355197" y="439454"/>
                  </a:cubicBezTo>
                  <a:cubicBezTo>
                    <a:pt x="1354435" y="436120"/>
                    <a:pt x="1349101" y="441740"/>
                    <a:pt x="1349197" y="436406"/>
                  </a:cubicBezTo>
                  <a:cubicBezTo>
                    <a:pt x="1352626" y="438311"/>
                    <a:pt x="1354816" y="437549"/>
                    <a:pt x="1355674" y="433262"/>
                  </a:cubicBezTo>
                  <a:cubicBezTo>
                    <a:pt x="1353102" y="433358"/>
                    <a:pt x="1350340" y="427928"/>
                    <a:pt x="1352340" y="428024"/>
                  </a:cubicBezTo>
                  <a:cubicBezTo>
                    <a:pt x="1353959" y="428119"/>
                    <a:pt x="1353292" y="430310"/>
                    <a:pt x="1354626" y="430691"/>
                  </a:cubicBezTo>
                  <a:cubicBezTo>
                    <a:pt x="1354912" y="427738"/>
                    <a:pt x="1352816" y="426881"/>
                    <a:pt x="1353959" y="423071"/>
                  </a:cubicBezTo>
                  <a:cubicBezTo>
                    <a:pt x="1352530" y="422785"/>
                    <a:pt x="1350435" y="423071"/>
                    <a:pt x="1350340" y="421547"/>
                  </a:cubicBezTo>
                  <a:cubicBezTo>
                    <a:pt x="1353292" y="416784"/>
                    <a:pt x="1348816" y="410974"/>
                    <a:pt x="1353864" y="409259"/>
                  </a:cubicBezTo>
                  <a:cubicBezTo>
                    <a:pt x="1353769" y="412784"/>
                    <a:pt x="1352054" y="417737"/>
                    <a:pt x="1355674" y="418213"/>
                  </a:cubicBezTo>
                  <a:cubicBezTo>
                    <a:pt x="1355864" y="415736"/>
                    <a:pt x="1359198" y="416879"/>
                    <a:pt x="1358531" y="413450"/>
                  </a:cubicBezTo>
                  <a:cubicBezTo>
                    <a:pt x="1353864" y="408497"/>
                    <a:pt x="1357674" y="403449"/>
                    <a:pt x="1352149" y="399163"/>
                  </a:cubicBezTo>
                  <a:cubicBezTo>
                    <a:pt x="1352054" y="399925"/>
                    <a:pt x="1351864" y="400592"/>
                    <a:pt x="1350816" y="400306"/>
                  </a:cubicBezTo>
                  <a:cubicBezTo>
                    <a:pt x="1350911" y="399639"/>
                    <a:pt x="1349959" y="398782"/>
                    <a:pt x="1349578" y="400211"/>
                  </a:cubicBezTo>
                  <a:cubicBezTo>
                    <a:pt x="1350530" y="401830"/>
                    <a:pt x="1355769" y="405640"/>
                    <a:pt x="1352816" y="406783"/>
                  </a:cubicBezTo>
                  <a:cubicBezTo>
                    <a:pt x="1349387" y="403068"/>
                    <a:pt x="1348720" y="401639"/>
                    <a:pt x="1345672" y="402401"/>
                  </a:cubicBezTo>
                  <a:cubicBezTo>
                    <a:pt x="1348816" y="400115"/>
                    <a:pt x="1344339" y="397353"/>
                    <a:pt x="1347482" y="395067"/>
                  </a:cubicBezTo>
                  <a:cubicBezTo>
                    <a:pt x="1345387" y="394400"/>
                    <a:pt x="1344149" y="396686"/>
                    <a:pt x="1343767" y="394781"/>
                  </a:cubicBezTo>
                  <a:cubicBezTo>
                    <a:pt x="1345958" y="394210"/>
                    <a:pt x="1344149" y="388876"/>
                    <a:pt x="1346720" y="388781"/>
                  </a:cubicBezTo>
                  <a:cubicBezTo>
                    <a:pt x="1349768" y="393067"/>
                    <a:pt x="1347292" y="384399"/>
                    <a:pt x="1351673" y="389162"/>
                  </a:cubicBezTo>
                  <a:cubicBezTo>
                    <a:pt x="1352149" y="386876"/>
                    <a:pt x="1355578" y="381161"/>
                    <a:pt x="1352435" y="379256"/>
                  </a:cubicBezTo>
                  <a:cubicBezTo>
                    <a:pt x="1348720" y="383637"/>
                    <a:pt x="1345101" y="376017"/>
                    <a:pt x="1350244" y="375350"/>
                  </a:cubicBezTo>
                  <a:cubicBezTo>
                    <a:pt x="1347958" y="373064"/>
                    <a:pt x="1348625" y="375350"/>
                    <a:pt x="1345291" y="374969"/>
                  </a:cubicBezTo>
                  <a:cubicBezTo>
                    <a:pt x="1346244" y="380113"/>
                    <a:pt x="1343482" y="380970"/>
                    <a:pt x="1340910" y="382113"/>
                  </a:cubicBezTo>
                  <a:cubicBezTo>
                    <a:pt x="1344815" y="386114"/>
                    <a:pt x="1339100" y="405926"/>
                    <a:pt x="1330718" y="400020"/>
                  </a:cubicBezTo>
                  <a:cubicBezTo>
                    <a:pt x="1330051" y="404402"/>
                    <a:pt x="1331957" y="406688"/>
                    <a:pt x="1336433" y="406783"/>
                  </a:cubicBezTo>
                  <a:cubicBezTo>
                    <a:pt x="1338148" y="403163"/>
                    <a:pt x="1335671" y="397544"/>
                    <a:pt x="1342243" y="397258"/>
                  </a:cubicBezTo>
                  <a:cubicBezTo>
                    <a:pt x="1341100" y="401735"/>
                    <a:pt x="1342529" y="403925"/>
                    <a:pt x="1344053" y="406211"/>
                  </a:cubicBezTo>
                  <a:cubicBezTo>
                    <a:pt x="1340148" y="405259"/>
                    <a:pt x="1340910" y="409736"/>
                    <a:pt x="1336433" y="408116"/>
                  </a:cubicBezTo>
                  <a:cubicBezTo>
                    <a:pt x="1331385" y="413165"/>
                    <a:pt x="1336719" y="423452"/>
                    <a:pt x="1334528" y="416784"/>
                  </a:cubicBezTo>
                  <a:cubicBezTo>
                    <a:pt x="1335766" y="416879"/>
                    <a:pt x="1336052" y="415832"/>
                    <a:pt x="1337100" y="415736"/>
                  </a:cubicBezTo>
                  <a:cubicBezTo>
                    <a:pt x="1338719" y="416689"/>
                    <a:pt x="1339195" y="418594"/>
                    <a:pt x="1339195" y="420880"/>
                  </a:cubicBezTo>
                  <a:cubicBezTo>
                    <a:pt x="1333480" y="419356"/>
                    <a:pt x="1331290" y="424023"/>
                    <a:pt x="1326622" y="421070"/>
                  </a:cubicBezTo>
                  <a:cubicBezTo>
                    <a:pt x="1328337" y="420785"/>
                    <a:pt x="1329099" y="419546"/>
                    <a:pt x="1331671" y="420308"/>
                  </a:cubicBezTo>
                  <a:cubicBezTo>
                    <a:pt x="1329385" y="416403"/>
                    <a:pt x="1329194" y="414308"/>
                    <a:pt x="1328623" y="411260"/>
                  </a:cubicBezTo>
                  <a:cubicBezTo>
                    <a:pt x="1327575" y="415832"/>
                    <a:pt x="1322812" y="410593"/>
                    <a:pt x="1321955" y="416975"/>
                  </a:cubicBezTo>
                  <a:cubicBezTo>
                    <a:pt x="1324146" y="418403"/>
                    <a:pt x="1326432" y="413641"/>
                    <a:pt x="1326908" y="417356"/>
                  </a:cubicBezTo>
                  <a:cubicBezTo>
                    <a:pt x="1325003" y="418689"/>
                    <a:pt x="1323670" y="421832"/>
                    <a:pt x="1325194" y="423452"/>
                  </a:cubicBezTo>
                  <a:cubicBezTo>
                    <a:pt x="1321479" y="422213"/>
                    <a:pt x="1321384" y="425261"/>
                    <a:pt x="1317669" y="424118"/>
                  </a:cubicBezTo>
                  <a:cubicBezTo>
                    <a:pt x="1317574" y="422213"/>
                    <a:pt x="1318526" y="419546"/>
                    <a:pt x="1316812" y="419070"/>
                  </a:cubicBezTo>
                  <a:cubicBezTo>
                    <a:pt x="1312335" y="419927"/>
                    <a:pt x="1316621" y="423737"/>
                    <a:pt x="1313764" y="425071"/>
                  </a:cubicBezTo>
                  <a:cubicBezTo>
                    <a:pt x="1311763" y="419927"/>
                    <a:pt x="1315859" y="410212"/>
                    <a:pt x="1320145" y="408116"/>
                  </a:cubicBezTo>
                  <a:cubicBezTo>
                    <a:pt x="1320241" y="409545"/>
                    <a:pt x="1319574" y="411641"/>
                    <a:pt x="1321098" y="411926"/>
                  </a:cubicBezTo>
                  <a:cubicBezTo>
                    <a:pt x="1320717" y="406307"/>
                    <a:pt x="1323955" y="408878"/>
                    <a:pt x="1324908" y="410974"/>
                  </a:cubicBezTo>
                  <a:cubicBezTo>
                    <a:pt x="1325860" y="409355"/>
                    <a:pt x="1327765" y="408878"/>
                    <a:pt x="1330051" y="408878"/>
                  </a:cubicBezTo>
                  <a:cubicBezTo>
                    <a:pt x="1329670" y="401544"/>
                    <a:pt x="1324241" y="398401"/>
                    <a:pt x="1324051" y="390876"/>
                  </a:cubicBezTo>
                  <a:cubicBezTo>
                    <a:pt x="1324146" y="395924"/>
                    <a:pt x="1320145" y="396305"/>
                    <a:pt x="1318336" y="399163"/>
                  </a:cubicBezTo>
                  <a:cubicBezTo>
                    <a:pt x="1315478" y="399258"/>
                    <a:pt x="1317193" y="395448"/>
                    <a:pt x="1314907" y="395162"/>
                  </a:cubicBezTo>
                  <a:cubicBezTo>
                    <a:pt x="1308906" y="401544"/>
                    <a:pt x="1313764" y="416498"/>
                    <a:pt x="1308906" y="423452"/>
                  </a:cubicBezTo>
                  <a:cubicBezTo>
                    <a:pt x="1309668" y="418499"/>
                    <a:pt x="1301857" y="420975"/>
                    <a:pt x="1300619" y="417737"/>
                  </a:cubicBezTo>
                  <a:cubicBezTo>
                    <a:pt x="1302429" y="415355"/>
                    <a:pt x="1307668" y="416975"/>
                    <a:pt x="1308525" y="413355"/>
                  </a:cubicBezTo>
                  <a:cubicBezTo>
                    <a:pt x="1307096" y="411069"/>
                    <a:pt x="1309858" y="406402"/>
                    <a:pt x="1305477" y="404402"/>
                  </a:cubicBezTo>
                  <a:cubicBezTo>
                    <a:pt x="1310525" y="405354"/>
                    <a:pt x="1304715" y="401163"/>
                    <a:pt x="1308334" y="399639"/>
                  </a:cubicBezTo>
                  <a:cubicBezTo>
                    <a:pt x="1302429" y="400020"/>
                    <a:pt x="1305096" y="393162"/>
                    <a:pt x="1302810" y="390400"/>
                  </a:cubicBezTo>
                  <a:cubicBezTo>
                    <a:pt x="1299000" y="392781"/>
                    <a:pt x="1305001" y="398306"/>
                    <a:pt x="1299667" y="398877"/>
                  </a:cubicBezTo>
                  <a:cubicBezTo>
                    <a:pt x="1297190" y="392210"/>
                    <a:pt x="1292237" y="398306"/>
                    <a:pt x="1288713" y="395448"/>
                  </a:cubicBezTo>
                  <a:cubicBezTo>
                    <a:pt x="1294142" y="394305"/>
                    <a:pt x="1289665" y="391733"/>
                    <a:pt x="1293285" y="385828"/>
                  </a:cubicBezTo>
                  <a:cubicBezTo>
                    <a:pt x="1294523" y="385923"/>
                    <a:pt x="1294714" y="386971"/>
                    <a:pt x="1295666" y="387257"/>
                  </a:cubicBezTo>
                  <a:cubicBezTo>
                    <a:pt x="1296333" y="384018"/>
                    <a:pt x="1293285" y="383828"/>
                    <a:pt x="1290999" y="383161"/>
                  </a:cubicBezTo>
                  <a:cubicBezTo>
                    <a:pt x="1290903" y="386685"/>
                    <a:pt x="1286046" y="385733"/>
                    <a:pt x="1289284" y="389257"/>
                  </a:cubicBezTo>
                  <a:cubicBezTo>
                    <a:pt x="1285570" y="390114"/>
                    <a:pt x="1282045" y="389638"/>
                    <a:pt x="1280617" y="388590"/>
                  </a:cubicBezTo>
                  <a:cubicBezTo>
                    <a:pt x="1283379" y="388304"/>
                    <a:pt x="1281569" y="382494"/>
                    <a:pt x="1282522" y="380018"/>
                  </a:cubicBezTo>
                  <a:cubicBezTo>
                    <a:pt x="1286522" y="379446"/>
                    <a:pt x="1287570" y="380589"/>
                    <a:pt x="1288808" y="379256"/>
                  </a:cubicBezTo>
                  <a:cubicBezTo>
                    <a:pt x="1288046" y="379256"/>
                    <a:pt x="1288618" y="372969"/>
                    <a:pt x="1289284" y="373064"/>
                  </a:cubicBezTo>
                  <a:cubicBezTo>
                    <a:pt x="1292142" y="373826"/>
                    <a:pt x="1292142" y="378875"/>
                    <a:pt x="1295285" y="376017"/>
                  </a:cubicBezTo>
                  <a:cubicBezTo>
                    <a:pt x="1290999" y="374874"/>
                    <a:pt x="1292142" y="362682"/>
                    <a:pt x="1297571" y="363730"/>
                  </a:cubicBezTo>
                  <a:cubicBezTo>
                    <a:pt x="1295761" y="363349"/>
                    <a:pt x="1296714" y="360587"/>
                    <a:pt x="1296714" y="358682"/>
                  </a:cubicBezTo>
                  <a:cubicBezTo>
                    <a:pt x="1292142" y="363920"/>
                    <a:pt x="1291190" y="354776"/>
                    <a:pt x="1286713" y="357920"/>
                  </a:cubicBezTo>
                  <a:cubicBezTo>
                    <a:pt x="1292809" y="358015"/>
                    <a:pt x="1282045" y="366111"/>
                    <a:pt x="1280236" y="361158"/>
                  </a:cubicBezTo>
                  <a:cubicBezTo>
                    <a:pt x="1282141" y="358205"/>
                    <a:pt x="1283760" y="363730"/>
                    <a:pt x="1285284" y="360301"/>
                  </a:cubicBezTo>
                  <a:cubicBezTo>
                    <a:pt x="1284427" y="357539"/>
                    <a:pt x="1277283" y="360110"/>
                    <a:pt x="1276711" y="357158"/>
                  </a:cubicBezTo>
                  <a:cubicBezTo>
                    <a:pt x="1278045" y="353252"/>
                    <a:pt x="1278045" y="354681"/>
                    <a:pt x="1275854" y="352109"/>
                  </a:cubicBezTo>
                  <a:cubicBezTo>
                    <a:pt x="1278235" y="352681"/>
                    <a:pt x="1278426" y="350585"/>
                    <a:pt x="1279759" y="349919"/>
                  </a:cubicBezTo>
                  <a:cubicBezTo>
                    <a:pt x="1279474" y="352014"/>
                    <a:pt x="1280426" y="353157"/>
                    <a:pt x="1281950" y="353919"/>
                  </a:cubicBezTo>
                  <a:cubicBezTo>
                    <a:pt x="1288237" y="345061"/>
                    <a:pt x="1287379" y="340870"/>
                    <a:pt x="1288618" y="333155"/>
                  </a:cubicBezTo>
                  <a:cubicBezTo>
                    <a:pt x="1287760" y="333059"/>
                    <a:pt x="1286999" y="332964"/>
                    <a:pt x="1286141" y="332964"/>
                  </a:cubicBezTo>
                  <a:cubicBezTo>
                    <a:pt x="1286141" y="332202"/>
                    <a:pt x="1286046" y="331440"/>
                    <a:pt x="1284998" y="331631"/>
                  </a:cubicBezTo>
                  <a:cubicBezTo>
                    <a:pt x="1285855" y="335441"/>
                    <a:pt x="1278807" y="332297"/>
                    <a:pt x="1278712" y="332393"/>
                  </a:cubicBezTo>
                  <a:cubicBezTo>
                    <a:pt x="1280521" y="331726"/>
                    <a:pt x="1279283" y="327630"/>
                    <a:pt x="1281665" y="327630"/>
                  </a:cubicBezTo>
                  <a:cubicBezTo>
                    <a:pt x="1284712" y="330107"/>
                    <a:pt x="1285855" y="327630"/>
                    <a:pt x="1288903" y="330678"/>
                  </a:cubicBezTo>
                  <a:cubicBezTo>
                    <a:pt x="1286236" y="326106"/>
                    <a:pt x="1288713" y="323439"/>
                    <a:pt x="1288903" y="315629"/>
                  </a:cubicBezTo>
                  <a:cubicBezTo>
                    <a:pt x="1285189" y="315629"/>
                    <a:pt x="1284903" y="310866"/>
                    <a:pt x="1286903" y="309247"/>
                  </a:cubicBezTo>
                  <a:cubicBezTo>
                    <a:pt x="1284522" y="308771"/>
                    <a:pt x="1284046" y="310485"/>
                    <a:pt x="1281855" y="310104"/>
                  </a:cubicBezTo>
                  <a:cubicBezTo>
                    <a:pt x="1285093" y="306294"/>
                    <a:pt x="1280045" y="293340"/>
                    <a:pt x="1280140" y="284958"/>
                  </a:cubicBezTo>
                  <a:cubicBezTo>
                    <a:pt x="1278712" y="288197"/>
                    <a:pt x="1277569" y="281910"/>
                    <a:pt x="1275378" y="282101"/>
                  </a:cubicBezTo>
                  <a:cubicBezTo>
                    <a:pt x="1275283" y="282958"/>
                    <a:pt x="1275283" y="283720"/>
                    <a:pt x="1275187" y="284577"/>
                  </a:cubicBezTo>
                  <a:cubicBezTo>
                    <a:pt x="1273949" y="284482"/>
                    <a:pt x="1273473" y="286577"/>
                    <a:pt x="1274997" y="287054"/>
                  </a:cubicBezTo>
                  <a:cubicBezTo>
                    <a:pt x="1276330" y="286577"/>
                    <a:pt x="1280617" y="290864"/>
                    <a:pt x="1280426" y="297531"/>
                  </a:cubicBezTo>
                  <a:cubicBezTo>
                    <a:pt x="1278807" y="297436"/>
                    <a:pt x="1278616" y="298960"/>
                    <a:pt x="1276616" y="298484"/>
                  </a:cubicBezTo>
                  <a:cubicBezTo>
                    <a:pt x="1277569" y="295626"/>
                    <a:pt x="1278997" y="292864"/>
                    <a:pt x="1274616" y="292102"/>
                  </a:cubicBezTo>
                  <a:cubicBezTo>
                    <a:pt x="1274711" y="295055"/>
                    <a:pt x="1276616" y="297436"/>
                    <a:pt x="1274044" y="299531"/>
                  </a:cubicBezTo>
                  <a:cubicBezTo>
                    <a:pt x="1275473" y="300293"/>
                    <a:pt x="1276807" y="301055"/>
                    <a:pt x="1277569" y="302294"/>
                  </a:cubicBezTo>
                  <a:cubicBezTo>
                    <a:pt x="1275187" y="303532"/>
                    <a:pt x="1277569" y="310485"/>
                    <a:pt x="1272140" y="308104"/>
                  </a:cubicBezTo>
                  <a:cubicBezTo>
                    <a:pt x="1276426" y="313533"/>
                    <a:pt x="1271473" y="329726"/>
                    <a:pt x="1277854" y="329821"/>
                  </a:cubicBezTo>
                  <a:cubicBezTo>
                    <a:pt x="1277569" y="331726"/>
                    <a:pt x="1274616" y="330583"/>
                    <a:pt x="1275092" y="333345"/>
                  </a:cubicBezTo>
                  <a:cubicBezTo>
                    <a:pt x="1277188" y="334298"/>
                    <a:pt x="1276807" y="337250"/>
                    <a:pt x="1278426" y="338584"/>
                  </a:cubicBezTo>
                  <a:cubicBezTo>
                    <a:pt x="1279283" y="336869"/>
                    <a:pt x="1280617" y="335726"/>
                    <a:pt x="1282522" y="335155"/>
                  </a:cubicBezTo>
                  <a:cubicBezTo>
                    <a:pt x="1280998" y="340679"/>
                    <a:pt x="1287189" y="339632"/>
                    <a:pt x="1286808" y="344299"/>
                  </a:cubicBezTo>
                  <a:cubicBezTo>
                    <a:pt x="1284522" y="346109"/>
                    <a:pt x="1281950" y="347633"/>
                    <a:pt x="1277759" y="347347"/>
                  </a:cubicBezTo>
                  <a:cubicBezTo>
                    <a:pt x="1274616" y="338774"/>
                    <a:pt x="1270139" y="331440"/>
                    <a:pt x="1269949" y="320391"/>
                  </a:cubicBezTo>
                  <a:cubicBezTo>
                    <a:pt x="1268806" y="317629"/>
                    <a:pt x="1262233" y="323153"/>
                    <a:pt x="1264043" y="316200"/>
                  </a:cubicBezTo>
                  <a:cubicBezTo>
                    <a:pt x="1261662" y="315629"/>
                    <a:pt x="1261471" y="317629"/>
                    <a:pt x="1260138" y="318391"/>
                  </a:cubicBezTo>
                  <a:cubicBezTo>
                    <a:pt x="1258804" y="316486"/>
                    <a:pt x="1255566" y="316105"/>
                    <a:pt x="1254232" y="314200"/>
                  </a:cubicBezTo>
                  <a:cubicBezTo>
                    <a:pt x="1255280" y="314009"/>
                    <a:pt x="1255757" y="313343"/>
                    <a:pt x="1255661" y="311819"/>
                  </a:cubicBezTo>
                  <a:cubicBezTo>
                    <a:pt x="1249660" y="313343"/>
                    <a:pt x="1253185" y="320486"/>
                    <a:pt x="1256042" y="323153"/>
                  </a:cubicBezTo>
                  <a:cubicBezTo>
                    <a:pt x="1253851" y="323058"/>
                    <a:pt x="1252232" y="322582"/>
                    <a:pt x="1251184" y="321534"/>
                  </a:cubicBezTo>
                  <a:cubicBezTo>
                    <a:pt x="1247660" y="324963"/>
                    <a:pt x="1253947" y="327916"/>
                    <a:pt x="1250518" y="330202"/>
                  </a:cubicBezTo>
                  <a:cubicBezTo>
                    <a:pt x="1249565" y="327535"/>
                    <a:pt x="1248422" y="325058"/>
                    <a:pt x="1247374" y="322487"/>
                  </a:cubicBezTo>
                  <a:cubicBezTo>
                    <a:pt x="1250994" y="320391"/>
                    <a:pt x="1252137" y="316581"/>
                    <a:pt x="1249470" y="312581"/>
                  </a:cubicBezTo>
                  <a:cubicBezTo>
                    <a:pt x="1244231" y="315343"/>
                    <a:pt x="1249851" y="322677"/>
                    <a:pt x="1243565" y="323344"/>
                  </a:cubicBezTo>
                  <a:cubicBezTo>
                    <a:pt x="1245946" y="321725"/>
                    <a:pt x="1242136" y="317153"/>
                    <a:pt x="1245469" y="314771"/>
                  </a:cubicBezTo>
                  <a:cubicBezTo>
                    <a:pt x="1243660" y="314390"/>
                    <a:pt x="1240802" y="314867"/>
                    <a:pt x="1240612" y="313057"/>
                  </a:cubicBezTo>
                  <a:cubicBezTo>
                    <a:pt x="1245469" y="312009"/>
                    <a:pt x="1247851" y="308009"/>
                    <a:pt x="1252423" y="306485"/>
                  </a:cubicBezTo>
                  <a:cubicBezTo>
                    <a:pt x="1250518" y="302008"/>
                    <a:pt x="1249565" y="296579"/>
                    <a:pt x="1247279" y="292292"/>
                  </a:cubicBezTo>
                  <a:cubicBezTo>
                    <a:pt x="1249660" y="291340"/>
                    <a:pt x="1251089" y="296388"/>
                    <a:pt x="1252232" y="292673"/>
                  </a:cubicBezTo>
                  <a:cubicBezTo>
                    <a:pt x="1247565" y="289530"/>
                    <a:pt x="1256614" y="289530"/>
                    <a:pt x="1251661" y="283910"/>
                  </a:cubicBezTo>
                  <a:cubicBezTo>
                    <a:pt x="1253280" y="284006"/>
                    <a:pt x="1253470" y="282386"/>
                    <a:pt x="1255471" y="282958"/>
                  </a:cubicBezTo>
                  <a:cubicBezTo>
                    <a:pt x="1255090" y="290768"/>
                    <a:pt x="1253851" y="300389"/>
                    <a:pt x="1254613" y="309152"/>
                  </a:cubicBezTo>
                  <a:cubicBezTo>
                    <a:pt x="1259662" y="307342"/>
                    <a:pt x="1255566" y="300008"/>
                    <a:pt x="1256709" y="299341"/>
                  </a:cubicBezTo>
                  <a:cubicBezTo>
                    <a:pt x="1256518" y="301436"/>
                    <a:pt x="1260138" y="300293"/>
                    <a:pt x="1260233" y="302103"/>
                  </a:cubicBezTo>
                  <a:cubicBezTo>
                    <a:pt x="1256899" y="304770"/>
                    <a:pt x="1263281" y="304389"/>
                    <a:pt x="1260900" y="309628"/>
                  </a:cubicBezTo>
                  <a:cubicBezTo>
                    <a:pt x="1257471" y="306294"/>
                    <a:pt x="1255375" y="310866"/>
                    <a:pt x="1258138" y="313152"/>
                  </a:cubicBezTo>
                  <a:cubicBezTo>
                    <a:pt x="1262043" y="309914"/>
                    <a:pt x="1264519" y="313533"/>
                    <a:pt x="1269187" y="315343"/>
                  </a:cubicBezTo>
                  <a:cubicBezTo>
                    <a:pt x="1268234" y="312866"/>
                    <a:pt x="1273282" y="311438"/>
                    <a:pt x="1269568" y="310390"/>
                  </a:cubicBezTo>
                  <a:cubicBezTo>
                    <a:pt x="1268520" y="313057"/>
                    <a:pt x="1265567" y="307723"/>
                    <a:pt x="1264900" y="306199"/>
                  </a:cubicBezTo>
                  <a:cubicBezTo>
                    <a:pt x="1266615" y="306389"/>
                    <a:pt x="1267663" y="305818"/>
                    <a:pt x="1268710" y="305246"/>
                  </a:cubicBezTo>
                  <a:cubicBezTo>
                    <a:pt x="1268806" y="307151"/>
                    <a:pt x="1267853" y="309818"/>
                    <a:pt x="1269568" y="310295"/>
                  </a:cubicBezTo>
                  <a:cubicBezTo>
                    <a:pt x="1272711" y="306199"/>
                    <a:pt x="1266805" y="300103"/>
                    <a:pt x="1271949" y="296769"/>
                  </a:cubicBezTo>
                  <a:cubicBezTo>
                    <a:pt x="1267949" y="296674"/>
                    <a:pt x="1270330" y="291149"/>
                    <a:pt x="1266139" y="291340"/>
                  </a:cubicBezTo>
                  <a:cubicBezTo>
                    <a:pt x="1267091" y="296769"/>
                    <a:pt x="1266615" y="292959"/>
                    <a:pt x="1264615" y="294959"/>
                  </a:cubicBezTo>
                  <a:cubicBezTo>
                    <a:pt x="1266996" y="297912"/>
                    <a:pt x="1263091" y="300579"/>
                    <a:pt x="1266424" y="303913"/>
                  </a:cubicBezTo>
                  <a:cubicBezTo>
                    <a:pt x="1264138" y="301627"/>
                    <a:pt x="1264805" y="303913"/>
                    <a:pt x="1261471" y="303437"/>
                  </a:cubicBezTo>
                  <a:cubicBezTo>
                    <a:pt x="1263757" y="298293"/>
                    <a:pt x="1259471" y="299150"/>
                    <a:pt x="1263376" y="294864"/>
                  </a:cubicBezTo>
                  <a:cubicBezTo>
                    <a:pt x="1262424" y="294483"/>
                    <a:pt x="1260900" y="294674"/>
                    <a:pt x="1260995" y="293435"/>
                  </a:cubicBezTo>
                  <a:cubicBezTo>
                    <a:pt x="1257852" y="290959"/>
                    <a:pt x="1258138" y="298769"/>
                    <a:pt x="1257185" y="294388"/>
                  </a:cubicBezTo>
                  <a:cubicBezTo>
                    <a:pt x="1258424" y="289244"/>
                    <a:pt x="1262995" y="293150"/>
                    <a:pt x="1264900" y="291245"/>
                  </a:cubicBezTo>
                  <a:cubicBezTo>
                    <a:pt x="1261948" y="289435"/>
                    <a:pt x="1261281" y="285815"/>
                    <a:pt x="1257947" y="284387"/>
                  </a:cubicBezTo>
                  <a:cubicBezTo>
                    <a:pt x="1259566" y="284482"/>
                    <a:pt x="1259281" y="282291"/>
                    <a:pt x="1260614" y="282101"/>
                  </a:cubicBezTo>
                  <a:cubicBezTo>
                    <a:pt x="1262233" y="282291"/>
                    <a:pt x="1262233" y="283815"/>
                    <a:pt x="1264234" y="283625"/>
                  </a:cubicBezTo>
                  <a:cubicBezTo>
                    <a:pt x="1263472" y="280767"/>
                    <a:pt x="1270330" y="280100"/>
                    <a:pt x="1265948" y="277529"/>
                  </a:cubicBezTo>
                  <a:cubicBezTo>
                    <a:pt x="1265758" y="279148"/>
                    <a:pt x="1262328" y="278767"/>
                    <a:pt x="1262233" y="277243"/>
                  </a:cubicBezTo>
                  <a:cubicBezTo>
                    <a:pt x="1262328" y="274195"/>
                    <a:pt x="1263281" y="272099"/>
                    <a:pt x="1265186" y="271242"/>
                  </a:cubicBezTo>
                  <a:cubicBezTo>
                    <a:pt x="1266424" y="272480"/>
                    <a:pt x="1265186" y="275909"/>
                    <a:pt x="1268615" y="275243"/>
                  </a:cubicBezTo>
                  <a:cubicBezTo>
                    <a:pt x="1266520" y="269528"/>
                    <a:pt x="1270901" y="268861"/>
                    <a:pt x="1269377" y="265337"/>
                  </a:cubicBezTo>
                  <a:cubicBezTo>
                    <a:pt x="1266043" y="262289"/>
                    <a:pt x="1262328" y="266861"/>
                    <a:pt x="1259471" y="264575"/>
                  </a:cubicBezTo>
                  <a:cubicBezTo>
                    <a:pt x="1261948" y="265908"/>
                    <a:pt x="1264519" y="260860"/>
                    <a:pt x="1262233" y="261050"/>
                  </a:cubicBezTo>
                  <a:cubicBezTo>
                    <a:pt x="1262233" y="264384"/>
                    <a:pt x="1253661" y="264479"/>
                    <a:pt x="1256709" y="266861"/>
                  </a:cubicBezTo>
                  <a:cubicBezTo>
                    <a:pt x="1259090" y="265622"/>
                    <a:pt x="1261090" y="267623"/>
                    <a:pt x="1262710" y="269813"/>
                  </a:cubicBezTo>
                  <a:cubicBezTo>
                    <a:pt x="1256042" y="267432"/>
                    <a:pt x="1256137" y="273052"/>
                    <a:pt x="1252423" y="274004"/>
                  </a:cubicBezTo>
                  <a:cubicBezTo>
                    <a:pt x="1251851" y="268289"/>
                    <a:pt x="1239374" y="272957"/>
                    <a:pt x="1240802" y="263051"/>
                  </a:cubicBezTo>
                  <a:cubicBezTo>
                    <a:pt x="1240231" y="269337"/>
                    <a:pt x="1235944" y="263432"/>
                    <a:pt x="1232992" y="267432"/>
                  </a:cubicBezTo>
                  <a:cubicBezTo>
                    <a:pt x="1233944" y="267813"/>
                    <a:pt x="1234325" y="268670"/>
                    <a:pt x="1234040" y="270004"/>
                  </a:cubicBezTo>
                  <a:cubicBezTo>
                    <a:pt x="1238326" y="272290"/>
                    <a:pt x="1235182" y="265813"/>
                    <a:pt x="1238040" y="266575"/>
                  </a:cubicBezTo>
                  <a:cubicBezTo>
                    <a:pt x="1236992" y="270480"/>
                    <a:pt x="1240040" y="270575"/>
                    <a:pt x="1237564" y="272766"/>
                  </a:cubicBezTo>
                  <a:cubicBezTo>
                    <a:pt x="1240231" y="274004"/>
                    <a:pt x="1244231" y="274004"/>
                    <a:pt x="1244707" y="277148"/>
                  </a:cubicBezTo>
                  <a:cubicBezTo>
                    <a:pt x="1243183" y="275338"/>
                    <a:pt x="1240993" y="276100"/>
                    <a:pt x="1239564" y="277910"/>
                  </a:cubicBezTo>
                  <a:cubicBezTo>
                    <a:pt x="1243088" y="277719"/>
                    <a:pt x="1236040" y="282291"/>
                    <a:pt x="1240421" y="282958"/>
                  </a:cubicBezTo>
                  <a:cubicBezTo>
                    <a:pt x="1243469" y="281434"/>
                    <a:pt x="1243565" y="281339"/>
                    <a:pt x="1244422" y="279529"/>
                  </a:cubicBezTo>
                  <a:cubicBezTo>
                    <a:pt x="1251375" y="280100"/>
                    <a:pt x="1247089" y="292769"/>
                    <a:pt x="1242136" y="291816"/>
                  </a:cubicBezTo>
                  <a:cubicBezTo>
                    <a:pt x="1242231" y="290578"/>
                    <a:pt x="1241278" y="290292"/>
                    <a:pt x="1241088" y="289244"/>
                  </a:cubicBezTo>
                  <a:cubicBezTo>
                    <a:pt x="1241945" y="286768"/>
                    <a:pt x="1244993" y="287149"/>
                    <a:pt x="1242707" y="284387"/>
                  </a:cubicBezTo>
                  <a:cubicBezTo>
                    <a:pt x="1240707" y="281910"/>
                    <a:pt x="1239088" y="284672"/>
                    <a:pt x="1236421" y="285149"/>
                  </a:cubicBezTo>
                  <a:cubicBezTo>
                    <a:pt x="1236040" y="278005"/>
                    <a:pt x="1228801" y="282577"/>
                    <a:pt x="1226991" y="278100"/>
                  </a:cubicBezTo>
                  <a:cubicBezTo>
                    <a:pt x="1233373" y="278767"/>
                    <a:pt x="1225372" y="270766"/>
                    <a:pt x="1231277" y="270956"/>
                  </a:cubicBezTo>
                  <a:cubicBezTo>
                    <a:pt x="1229467" y="265908"/>
                    <a:pt x="1228896" y="258098"/>
                    <a:pt x="1235087" y="256193"/>
                  </a:cubicBezTo>
                  <a:cubicBezTo>
                    <a:pt x="1236230" y="260193"/>
                    <a:pt x="1232896" y="259050"/>
                    <a:pt x="1232230" y="260955"/>
                  </a:cubicBezTo>
                  <a:cubicBezTo>
                    <a:pt x="1240993" y="263051"/>
                    <a:pt x="1238040" y="255812"/>
                    <a:pt x="1241564" y="254192"/>
                  </a:cubicBezTo>
                  <a:cubicBezTo>
                    <a:pt x="1237468" y="254954"/>
                    <a:pt x="1239278" y="250763"/>
                    <a:pt x="1236897" y="250097"/>
                  </a:cubicBezTo>
                  <a:cubicBezTo>
                    <a:pt x="1236992" y="252954"/>
                    <a:pt x="1236230" y="254764"/>
                    <a:pt x="1234040" y="254859"/>
                  </a:cubicBezTo>
                  <a:cubicBezTo>
                    <a:pt x="1235468" y="250954"/>
                    <a:pt x="1230991" y="252002"/>
                    <a:pt x="1230706" y="249620"/>
                  </a:cubicBezTo>
                  <a:cubicBezTo>
                    <a:pt x="1235754" y="252002"/>
                    <a:pt x="1231372" y="243239"/>
                    <a:pt x="1234897" y="243715"/>
                  </a:cubicBezTo>
                  <a:cubicBezTo>
                    <a:pt x="1234420" y="246382"/>
                    <a:pt x="1235563" y="247811"/>
                    <a:pt x="1238326" y="247715"/>
                  </a:cubicBezTo>
                  <a:cubicBezTo>
                    <a:pt x="1236040" y="241143"/>
                    <a:pt x="1242993" y="240191"/>
                    <a:pt x="1239374" y="233999"/>
                  </a:cubicBezTo>
                  <a:cubicBezTo>
                    <a:pt x="1238707" y="235809"/>
                    <a:pt x="1237849" y="234095"/>
                    <a:pt x="1239469" y="232761"/>
                  </a:cubicBezTo>
                  <a:cubicBezTo>
                    <a:pt x="1235563" y="229999"/>
                    <a:pt x="1230229" y="230189"/>
                    <a:pt x="1233944" y="223522"/>
                  </a:cubicBezTo>
                  <a:cubicBezTo>
                    <a:pt x="1230610" y="222093"/>
                    <a:pt x="1230420" y="230951"/>
                    <a:pt x="1227562" y="225522"/>
                  </a:cubicBezTo>
                  <a:cubicBezTo>
                    <a:pt x="1232325" y="226094"/>
                    <a:pt x="1228039" y="224570"/>
                    <a:pt x="1229086" y="221903"/>
                  </a:cubicBezTo>
                  <a:cubicBezTo>
                    <a:pt x="1226038" y="219521"/>
                    <a:pt x="1224610" y="222950"/>
                    <a:pt x="1222990" y="220188"/>
                  </a:cubicBezTo>
                  <a:cubicBezTo>
                    <a:pt x="1222895" y="217521"/>
                    <a:pt x="1219180" y="215616"/>
                    <a:pt x="1220038" y="209901"/>
                  </a:cubicBezTo>
                  <a:cubicBezTo>
                    <a:pt x="1220228" y="213806"/>
                    <a:pt x="1212799" y="215807"/>
                    <a:pt x="1212227" y="214283"/>
                  </a:cubicBezTo>
                  <a:cubicBezTo>
                    <a:pt x="1212513" y="212854"/>
                    <a:pt x="1214323" y="213044"/>
                    <a:pt x="1216037" y="213330"/>
                  </a:cubicBezTo>
                  <a:cubicBezTo>
                    <a:pt x="1215847" y="210377"/>
                    <a:pt x="1216609" y="208568"/>
                    <a:pt x="1217752" y="207234"/>
                  </a:cubicBezTo>
                  <a:cubicBezTo>
                    <a:pt x="1214513" y="207615"/>
                    <a:pt x="1212703" y="208949"/>
                    <a:pt x="1212989" y="204377"/>
                  </a:cubicBezTo>
                  <a:cubicBezTo>
                    <a:pt x="1214227" y="207520"/>
                    <a:pt x="1218990" y="203519"/>
                    <a:pt x="1215656" y="202091"/>
                  </a:cubicBezTo>
                  <a:cubicBezTo>
                    <a:pt x="1214990" y="204186"/>
                    <a:pt x="1214037" y="201710"/>
                    <a:pt x="1211941" y="201805"/>
                  </a:cubicBezTo>
                  <a:cubicBezTo>
                    <a:pt x="1211656" y="205043"/>
                    <a:pt x="1212037" y="209139"/>
                    <a:pt x="1208893" y="209044"/>
                  </a:cubicBezTo>
                  <a:cubicBezTo>
                    <a:pt x="1194987" y="180945"/>
                    <a:pt x="1234706" y="141607"/>
                    <a:pt x="1195558" y="126653"/>
                  </a:cubicBezTo>
                  <a:cubicBezTo>
                    <a:pt x="1196320" y="130748"/>
                    <a:pt x="1193368" y="130367"/>
                    <a:pt x="1191463" y="131320"/>
                  </a:cubicBezTo>
                  <a:cubicBezTo>
                    <a:pt x="1191844" y="127224"/>
                    <a:pt x="1187748" y="126748"/>
                    <a:pt x="1188415" y="122271"/>
                  </a:cubicBezTo>
                  <a:cubicBezTo>
                    <a:pt x="1178413" y="124557"/>
                    <a:pt x="1180318" y="113032"/>
                    <a:pt x="1179271" y="111508"/>
                  </a:cubicBezTo>
                  <a:cubicBezTo>
                    <a:pt x="1176223" y="106936"/>
                    <a:pt x="1164697" y="105793"/>
                    <a:pt x="1163935" y="100268"/>
                  </a:cubicBezTo>
                  <a:cubicBezTo>
                    <a:pt x="1154315" y="105507"/>
                    <a:pt x="1140599" y="124462"/>
                    <a:pt x="1120406" y="113032"/>
                  </a:cubicBezTo>
                  <a:cubicBezTo>
                    <a:pt x="1118215" y="113603"/>
                    <a:pt x="1120025" y="118937"/>
                    <a:pt x="1117358" y="119033"/>
                  </a:cubicBezTo>
                  <a:cubicBezTo>
                    <a:pt x="1113548" y="116175"/>
                    <a:pt x="1112405" y="110936"/>
                    <a:pt x="1106881" y="109412"/>
                  </a:cubicBezTo>
                  <a:cubicBezTo>
                    <a:pt x="1106976" y="112556"/>
                    <a:pt x="1111643" y="116937"/>
                    <a:pt x="1106119" y="118080"/>
                  </a:cubicBezTo>
                  <a:cubicBezTo>
                    <a:pt x="1104118" y="108841"/>
                    <a:pt x="1104118" y="111127"/>
                    <a:pt x="1095736" y="107222"/>
                  </a:cubicBezTo>
                  <a:cubicBezTo>
                    <a:pt x="1095260" y="113032"/>
                    <a:pt x="1092022" y="109317"/>
                    <a:pt x="1088116" y="109127"/>
                  </a:cubicBezTo>
                  <a:cubicBezTo>
                    <a:pt x="1088878" y="112746"/>
                    <a:pt x="1086116" y="112175"/>
                    <a:pt x="1086402" y="115223"/>
                  </a:cubicBezTo>
                  <a:cubicBezTo>
                    <a:pt x="1089545" y="118652"/>
                    <a:pt x="1095260" y="118842"/>
                    <a:pt x="1097641" y="114842"/>
                  </a:cubicBezTo>
                  <a:cubicBezTo>
                    <a:pt x="1097546" y="116556"/>
                    <a:pt x="1097356" y="118175"/>
                    <a:pt x="1097260" y="119795"/>
                  </a:cubicBezTo>
                  <a:cubicBezTo>
                    <a:pt x="1088212" y="118652"/>
                    <a:pt x="1086974" y="121890"/>
                    <a:pt x="1082687" y="114842"/>
                  </a:cubicBezTo>
                  <a:cubicBezTo>
                    <a:pt x="1084116" y="114842"/>
                    <a:pt x="1084497" y="116747"/>
                    <a:pt x="1085164" y="115032"/>
                  </a:cubicBezTo>
                  <a:cubicBezTo>
                    <a:pt x="1083735" y="110365"/>
                    <a:pt x="1079258" y="114175"/>
                    <a:pt x="1079830" y="119604"/>
                  </a:cubicBezTo>
                  <a:cubicBezTo>
                    <a:pt x="1074591" y="117509"/>
                    <a:pt x="1075639" y="122843"/>
                    <a:pt x="1073162" y="124081"/>
                  </a:cubicBezTo>
                  <a:cubicBezTo>
                    <a:pt x="1049445" y="113699"/>
                    <a:pt x="1046302" y="150846"/>
                    <a:pt x="1039825" y="165134"/>
                  </a:cubicBezTo>
                  <a:cubicBezTo>
                    <a:pt x="1044492" y="166943"/>
                    <a:pt x="1044682" y="172563"/>
                    <a:pt x="1051731" y="172373"/>
                  </a:cubicBezTo>
                  <a:cubicBezTo>
                    <a:pt x="1059160" y="189803"/>
                    <a:pt x="1044301" y="209996"/>
                    <a:pt x="1034491" y="214759"/>
                  </a:cubicBezTo>
                  <a:cubicBezTo>
                    <a:pt x="1036015" y="228284"/>
                    <a:pt x="1034776" y="238476"/>
                    <a:pt x="1026775" y="247906"/>
                  </a:cubicBezTo>
                  <a:cubicBezTo>
                    <a:pt x="1021727" y="264289"/>
                    <a:pt x="1021822" y="282482"/>
                    <a:pt x="1016393" y="298388"/>
                  </a:cubicBezTo>
                  <a:cubicBezTo>
                    <a:pt x="1013345" y="307342"/>
                    <a:pt x="1004582" y="312962"/>
                    <a:pt x="1005630" y="323820"/>
                  </a:cubicBezTo>
                  <a:cubicBezTo>
                    <a:pt x="994295" y="341441"/>
                    <a:pt x="976769" y="351538"/>
                    <a:pt x="971340" y="376112"/>
                  </a:cubicBezTo>
                  <a:cubicBezTo>
                    <a:pt x="966101" y="379065"/>
                    <a:pt x="959910" y="380875"/>
                    <a:pt x="954481" y="383447"/>
                  </a:cubicBezTo>
                  <a:cubicBezTo>
                    <a:pt x="952480" y="386114"/>
                    <a:pt x="957338" y="388400"/>
                    <a:pt x="954100" y="388400"/>
                  </a:cubicBezTo>
                  <a:cubicBezTo>
                    <a:pt x="952004" y="385923"/>
                    <a:pt x="949909" y="383447"/>
                    <a:pt x="944479" y="383828"/>
                  </a:cubicBezTo>
                  <a:cubicBezTo>
                    <a:pt x="942860" y="385542"/>
                    <a:pt x="942955" y="389257"/>
                    <a:pt x="939145" y="388400"/>
                  </a:cubicBezTo>
                  <a:cubicBezTo>
                    <a:pt x="939622" y="386018"/>
                    <a:pt x="937907" y="385542"/>
                    <a:pt x="938288" y="383351"/>
                  </a:cubicBezTo>
                  <a:cubicBezTo>
                    <a:pt x="930382" y="379160"/>
                    <a:pt x="924001" y="390305"/>
                    <a:pt x="923334" y="382113"/>
                  </a:cubicBezTo>
                  <a:cubicBezTo>
                    <a:pt x="922096" y="382399"/>
                    <a:pt x="921238" y="382589"/>
                    <a:pt x="920476" y="382780"/>
                  </a:cubicBezTo>
                  <a:cubicBezTo>
                    <a:pt x="920286" y="382208"/>
                    <a:pt x="920095" y="381637"/>
                    <a:pt x="919905" y="381065"/>
                  </a:cubicBezTo>
                  <a:cubicBezTo>
                    <a:pt x="919714" y="382018"/>
                    <a:pt x="919333" y="382685"/>
                    <a:pt x="918857" y="383161"/>
                  </a:cubicBezTo>
                  <a:cubicBezTo>
                    <a:pt x="917047" y="383542"/>
                    <a:pt x="915809" y="383732"/>
                    <a:pt x="911999" y="383637"/>
                  </a:cubicBezTo>
                  <a:cubicBezTo>
                    <a:pt x="910094" y="382685"/>
                    <a:pt x="907903" y="381446"/>
                    <a:pt x="905713" y="380208"/>
                  </a:cubicBezTo>
                  <a:cubicBezTo>
                    <a:pt x="907618" y="376208"/>
                    <a:pt x="908189" y="372779"/>
                    <a:pt x="908189" y="367540"/>
                  </a:cubicBezTo>
                  <a:cubicBezTo>
                    <a:pt x="917619" y="367635"/>
                    <a:pt x="913618" y="359920"/>
                    <a:pt x="919143" y="356872"/>
                  </a:cubicBezTo>
                  <a:cubicBezTo>
                    <a:pt x="911427" y="341537"/>
                    <a:pt x="898378" y="330773"/>
                    <a:pt x="887806" y="317915"/>
                  </a:cubicBezTo>
                  <a:cubicBezTo>
                    <a:pt x="893235" y="313343"/>
                    <a:pt x="895997" y="305532"/>
                    <a:pt x="906379" y="306580"/>
                  </a:cubicBezTo>
                  <a:cubicBezTo>
                    <a:pt x="905998" y="300674"/>
                    <a:pt x="912856" y="303151"/>
                    <a:pt x="912190" y="296864"/>
                  </a:cubicBezTo>
                  <a:cubicBezTo>
                    <a:pt x="901141" y="293150"/>
                    <a:pt x="890187" y="307247"/>
                    <a:pt x="885805" y="311438"/>
                  </a:cubicBezTo>
                  <a:cubicBezTo>
                    <a:pt x="882472" y="302389"/>
                    <a:pt x="892187" y="291816"/>
                    <a:pt x="887710" y="284958"/>
                  </a:cubicBezTo>
                  <a:cubicBezTo>
                    <a:pt x="896092" y="276767"/>
                    <a:pt x="897807" y="259812"/>
                    <a:pt x="899426" y="245239"/>
                  </a:cubicBezTo>
                  <a:cubicBezTo>
                    <a:pt x="900950" y="232094"/>
                    <a:pt x="901141" y="217521"/>
                    <a:pt x="898378" y="207139"/>
                  </a:cubicBezTo>
                  <a:cubicBezTo>
                    <a:pt x="899331" y="204091"/>
                    <a:pt x="899902" y="200757"/>
                    <a:pt x="903903" y="201233"/>
                  </a:cubicBezTo>
                  <a:cubicBezTo>
                    <a:pt x="909332" y="207044"/>
                    <a:pt x="916857" y="201424"/>
                    <a:pt x="924096" y="201424"/>
                  </a:cubicBezTo>
                  <a:cubicBezTo>
                    <a:pt x="929525" y="206567"/>
                    <a:pt x="929620" y="216378"/>
                    <a:pt x="934002" y="222379"/>
                  </a:cubicBezTo>
                  <a:cubicBezTo>
                    <a:pt x="932954" y="218093"/>
                    <a:pt x="938002" y="220664"/>
                    <a:pt x="940479" y="220283"/>
                  </a:cubicBezTo>
                  <a:cubicBezTo>
                    <a:pt x="942669" y="226284"/>
                    <a:pt x="942479" y="234285"/>
                    <a:pt x="944098" y="240762"/>
                  </a:cubicBezTo>
                  <a:cubicBezTo>
                    <a:pt x="947527" y="242477"/>
                    <a:pt x="949432" y="241429"/>
                    <a:pt x="952957" y="240095"/>
                  </a:cubicBezTo>
                  <a:cubicBezTo>
                    <a:pt x="950290" y="231428"/>
                    <a:pt x="956671" y="226665"/>
                    <a:pt x="959434" y="220283"/>
                  </a:cubicBezTo>
                  <a:cubicBezTo>
                    <a:pt x="950575" y="208187"/>
                    <a:pt x="946003" y="192470"/>
                    <a:pt x="926191" y="189994"/>
                  </a:cubicBezTo>
                  <a:cubicBezTo>
                    <a:pt x="927049" y="172087"/>
                    <a:pt x="922572" y="153323"/>
                    <a:pt x="932002" y="144845"/>
                  </a:cubicBezTo>
                  <a:cubicBezTo>
                    <a:pt x="927334" y="143702"/>
                    <a:pt x="928287" y="137035"/>
                    <a:pt x="930287" y="133320"/>
                  </a:cubicBezTo>
                  <a:cubicBezTo>
                    <a:pt x="917333" y="126176"/>
                    <a:pt x="925906" y="112079"/>
                    <a:pt x="925620" y="92458"/>
                  </a:cubicBezTo>
                  <a:cubicBezTo>
                    <a:pt x="919333" y="90934"/>
                    <a:pt x="924382" y="86552"/>
                    <a:pt x="923905" y="80933"/>
                  </a:cubicBezTo>
                  <a:cubicBezTo>
                    <a:pt x="920952" y="78837"/>
                    <a:pt x="916571" y="77789"/>
                    <a:pt x="915523" y="73979"/>
                  </a:cubicBezTo>
                  <a:cubicBezTo>
                    <a:pt x="915619" y="72360"/>
                    <a:pt x="915809" y="70646"/>
                    <a:pt x="915904" y="68931"/>
                  </a:cubicBezTo>
                  <a:cubicBezTo>
                    <a:pt x="898569" y="58739"/>
                    <a:pt x="907618" y="34641"/>
                    <a:pt x="900474" y="19687"/>
                  </a:cubicBezTo>
                  <a:cubicBezTo>
                    <a:pt x="894473" y="7304"/>
                    <a:pt x="875042" y="-1649"/>
                    <a:pt x="858850" y="256"/>
                  </a:cubicBezTo>
                  <a:cubicBezTo>
                    <a:pt x="853420" y="6257"/>
                    <a:pt x="844467" y="8162"/>
                    <a:pt x="837704" y="12638"/>
                  </a:cubicBezTo>
                  <a:cubicBezTo>
                    <a:pt x="834751" y="9971"/>
                    <a:pt x="832656" y="13305"/>
                    <a:pt x="828941" y="10733"/>
                  </a:cubicBezTo>
                  <a:cubicBezTo>
                    <a:pt x="810082" y="30450"/>
                    <a:pt x="788174" y="-18508"/>
                    <a:pt x="768362" y="8828"/>
                  </a:cubicBezTo>
                  <a:cubicBezTo>
                    <a:pt x="766743" y="8638"/>
                    <a:pt x="766743" y="7114"/>
                    <a:pt x="764647" y="7304"/>
                  </a:cubicBezTo>
                  <a:cubicBezTo>
                    <a:pt x="750074" y="16353"/>
                    <a:pt x="726833" y="15496"/>
                    <a:pt x="719689" y="33117"/>
                  </a:cubicBezTo>
                  <a:cubicBezTo>
                    <a:pt x="709307" y="39594"/>
                    <a:pt x="700830" y="28069"/>
                    <a:pt x="691019" y="27212"/>
                  </a:cubicBezTo>
                  <a:cubicBezTo>
                    <a:pt x="678827" y="26164"/>
                    <a:pt x="675112" y="36641"/>
                    <a:pt x="662444" y="37784"/>
                  </a:cubicBezTo>
                  <a:cubicBezTo>
                    <a:pt x="655110" y="51119"/>
                    <a:pt x="635584" y="50453"/>
                    <a:pt x="624249" y="59025"/>
                  </a:cubicBezTo>
                  <a:cubicBezTo>
                    <a:pt x="621486" y="65788"/>
                    <a:pt x="618248" y="72170"/>
                    <a:pt x="612914" y="75980"/>
                  </a:cubicBezTo>
                  <a:cubicBezTo>
                    <a:pt x="608818" y="76456"/>
                    <a:pt x="607104" y="74646"/>
                    <a:pt x="604151" y="74075"/>
                  </a:cubicBezTo>
                  <a:cubicBezTo>
                    <a:pt x="598627" y="77218"/>
                    <a:pt x="595293" y="82933"/>
                    <a:pt x="587101" y="82933"/>
                  </a:cubicBezTo>
                  <a:cubicBezTo>
                    <a:pt x="580434" y="100459"/>
                    <a:pt x="552240" y="105412"/>
                    <a:pt x="556145" y="126272"/>
                  </a:cubicBezTo>
                  <a:cubicBezTo>
                    <a:pt x="552811" y="125129"/>
                    <a:pt x="553478" y="128558"/>
                    <a:pt x="550906" y="128462"/>
                  </a:cubicBezTo>
                  <a:cubicBezTo>
                    <a:pt x="548620" y="124462"/>
                    <a:pt x="553764" y="121319"/>
                    <a:pt x="547668" y="120652"/>
                  </a:cubicBezTo>
                  <a:cubicBezTo>
                    <a:pt x="547953" y="127224"/>
                    <a:pt x="549477" y="133892"/>
                    <a:pt x="546049" y="143321"/>
                  </a:cubicBezTo>
                  <a:cubicBezTo>
                    <a:pt x="520045" y="159419"/>
                    <a:pt x="508139" y="193137"/>
                    <a:pt x="501091" y="229046"/>
                  </a:cubicBezTo>
                  <a:cubicBezTo>
                    <a:pt x="500614" y="228761"/>
                    <a:pt x="500138" y="228475"/>
                    <a:pt x="499662" y="228094"/>
                  </a:cubicBezTo>
                  <a:cubicBezTo>
                    <a:pt x="489565" y="221331"/>
                    <a:pt x="478802" y="218093"/>
                    <a:pt x="465848" y="212473"/>
                  </a:cubicBezTo>
                  <a:cubicBezTo>
                    <a:pt x="449656" y="205329"/>
                    <a:pt x="433273" y="199043"/>
                    <a:pt x="421557" y="185803"/>
                  </a:cubicBezTo>
                  <a:cubicBezTo>
                    <a:pt x="393077" y="170182"/>
                    <a:pt x="353072" y="153323"/>
                    <a:pt x="317544" y="158752"/>
                  </a:cubicBezTo>
                  <a:cubicBezTo>
                    <a:pt x="304209" y="167991"/>
                    <a:pt x="276777" y="156085"/>
                    <a:pt x="259822" y="148465"/>
                  </a:cubicBezTo>
                  <a:cubicBezTo>
                    <a:pt x="249345" y="150751"/>
                    <a:pt x="245821" y="163419"/>
                    <a:pt x="236867" y="168086"/>
                  </a:cubicBezTo>
                  <a:cubicBezTo>
                    <a:pt x="220579" y="172754"/>
                    <a:pt x="209340" y="185041"/>
                    <a:pt x="200958" y="201614"/>
                  </a:cubicBezTo>
                  <a:cubicBezTo>
                    <a:pt x="185146" y="210758"/>
                    <a:pt x="176002" y="234761"/>
                    <a:pt x="177241" y="256669"/>
                  </a:cubicBezTo>
                  <a:cubicBezTo>
                    <a:pt x="175717" y="256478"/>
                    <a:pt x="175240" y="257907"/>
                    <a:pt x="173335" y="257145"/>
                  </a:cubicBezTo>
                  <a:cubicBezTo>
                    <a:pt x="170097" y="277338"/>
                    <a:pt x="162572" y="292292"/>
                    <a:pt x="158191" y="307532"/>
                  </a:cubicBezTo>
                  <a:cubicBezTo>
                    <a:pt x="156571" y="313152"/>
                    <a:pt x="156571" y="319629"/>
                    <a:pt x="154761" y="324677"/>
                  </a:cubicBezTo>
                  <a:cubicBezTo>
                    <a:pt x="154095" y="326582"/>
                    <a:pt x="150761" y="327344"/>
                    <a:pt x="150094" y="328868"/>
                  </a:cubicBezTo>
                  <a:cubicBezTo>
                    <a:pt x="146189" y="338012"/>
                    <a:pt x="145046" y="348490"/>
                    <a:pt x="141808" y="357729"/>
                  </a:cubicBezTo>
                  <a:cubicBezTo>
                    <a:pt x="116376" y="430881"/>
                    <a:pt x="100088" y="521940"/>
                    <a:pt x="83896" y="590520"/>
                  </a:cubicBezTo>
                  <a:cubicBezTo>
                    <a:pt x="86563" y="599188"/>
                    <a:pt x="80467" y="610332"/>
                    <a:pt x="78085" y="619857"/>
                  </a:cubicBezTo>
                  <a:cubicBezTo>
                    <a:pt x="74942" y="632144"/>
                    <a:pt x="73990" y="647956"/>
                    <a:pt x="71703" y="658052"/>
                  </a:cubicBezTo>
                  <a:cubicBezTo>
                    <a:pt x="68370" y="673007"/>
                    <a:pt x="69989" y="688342"/>
                    <a:pt x="67798" y="703106"/>
                  </a:cubicBezTo>
                  <a:cubicBezTo>
                    <a:pt x="64560" y="725585"/>
                    <a:pt x="60178" y="751874"/>
                    <a:pt x="56844" y="777210"/>
                  </a:cubicBezTo>
                  <a:cubicBezTo>
                    <a:pt x="54749" y="792831"/>
                    <a:pt x="56368" y="809690"/>
                    <a:pt x="53701" y="824930"/>
                  </a:cubicBezTo>
                  <a:cubicBezTo>
                    <a:pt x="53701" y="825121"/>
                    <a:pt x="50939" y="825883"/>
                    <a:pt x="50749" y="826931"/>
                  </a:cubicBezTo>
                  <a:cubicBezTo>
                    <a:pt x="48653" y="835598"/>
                    <a:pt x="48939" y="844552"/>
                    <a:pt x="48082" y="853124"/>
                  </a:cubicBezTo>
                  <a:cubicBezTo>
                    <a:pt x="47415" y="860554"/>
                    <a:pt x="49606" y="863030"/>
                    <a:pt x="49034" y="867317"/>
                  </a:cubicBezTo>
                  <a:cubicBezTo>
                    <a:pt x="48082" y="874937"/>
                    <a:pt x="41890" y="881318"/>
                    <a:pt x="43414" y="889129"/>
                  </a:cubicBezTo>
                  <a:cubicBezTo>
                    <a:pt x="44938" y="890558"/>
                    <a:pt x="46939" y="891796"/>
                    <a:pt x="46081" y="894749"/>
                  </a:cubicBezTo>
                  <a:cubicBezTo>
                    <a:pt x="40652" y="903893"/>
                    <a:pt x="39318" y="921704"/>
                    <a:pt x="43414" y="933611"/>
                  </a:cubicBezTo>
                  <a:cubicBezTo>
                    <a:pt x="39509" y="931991"/>
                    <a:pt x="40938" y="935801"/>
                    <a:pt x="41414" y="937040"/>
                  </a:cubicBezTo>
                  <a:cubicBezTo>
                    <a:pt x="40176" y="936754"/>
                    <a:pt x="38938" y="936563"/>
                    <a:pt x="37699" y="936278"/>
                  </a:cubicBezTo>
                  <a:cubicBezTo>
                    <a:pt x="39509" y="955232"/>
                    <a:pt x="29793" y="980855"/>
                    <a:pt x="35318" y="999428"/>
                  </a:cubicBezTo>
                  <a:cubicBezTo>
                    <a:pt x="32556" y="998571"/>
                    <a:pt x="33223" y="1002667"/>
                    <a:pt x="30936" y="1002381"/>
                  </a:cubicBezTo>
                  <a:cubicBezTo>
                    <a:pt x="35604" y="1022288"/>
                    <a:pt x="24364" y="1047815"/>
                    <a:pt x="32651" y="1063817"/>
                  </a:cubicBezTo>
                  <a:cubicBezTo>
                    <a:pt x="31413" y="1063532"/>
                    <a:pt x="31032" y="1064484"/>
                    <a:pt x="29984" y="1064579"/>
                  </a:cubicBezTo>
                  <a:cubicBezTo>
                    <a:pt x="31699" y="1063151"/>
                    <a:pt x="31889" y="1061913"/>
                    <a:pt x="29508" y="1060674"/>
                  </a:cubicBezTo>
                  <a:cubicBezTo>
                    <a:pt x="24745" y="1068390"/>
                    <a:pt x="30841" y="1080677"/>
                    <a:pt x="24364" y="1086392"/>
                  </a:cubicBezTo>
                  <a:cubicBezTo>
                    <a:pt x="33603" y="1096965"/>
                    <a:pt x="15506" y="1115633"/>
                    <a:pt x="24841" y="1128492"/>
                  </a:cubicBezTo>
                  <a:cubicBezTo>
                    <a:pt x="20173" y="1138779"/>
                    <a:pt x="20745" y="1148876"/>
                    <a:pt x="24364" y="1156400"/>
                  </a:cubicBezTo>
                  <a:cubicBezTo>
                    <a:pt x="16459" y="1159163"/>
                    <a:pt x="25698" y="1170878"/>
                    <a:pt x="18268" y="1174212"/>
                  </a:cubicBezTo>
                  <a:cubicBezTo>
                    <a:pt x="19602" y="1181546"/>
                    <a:pt x="15887" y="1191929"/>
                    <a:pt x="22459" y="1197929"/>
                  </a:cubicBezTo>
                  <a:cubicBezTo>
                    <a:pt x="19983" y="1197453"/>
                    <a:pt x="21602" y="1194310"/>
                    <a:pt x="18078" y="1194500"/>
                  </a:cubicBezTo>
                  <a:cubicBezTo>
                    <a:pt x="20745" y="1205740"/>
                    <a:pt x="13125" y="1219646"/>
                    <a:pt x="21507" y="1228314"/>
                  </a:cubicBezTo>
                  <a:cubicBezTo>
                    <a:pt x="9124" y="1265747"/>
                    <a:pt x="11791" y="1297751"/>
                    <a:pt x="14173" y="1328613"/>
                  </a:cubicBezTo>
                  <a:cubicBezTo>
                    <a:pt x="4933" y="1334327"/>
                    <a:pt x="15887" y="1350425"/>
                    <a:pt x="9029" y="1360712"/>
                  </a:cubicBezTo>
                  <a:cubicBezTo>
                    <a:pt x="11601" y="1362141"/>
                    <a:pt x="11982" y="1365093"/>
                    <a:pt x="12744" y="1367855"/>
                  </a:cubicBezTo>
                  <a:cubicBezTo>
                    <a:pt x="8553" y="1374809"/>
                    <a:pt x="6172" y="1390525"/>
                    <a:pt x="9124" y="1398907"/>
                  </a:cubicBezTo>
                  <a:cubicBezTo>
                    <a:pt x="1600" y="1403860"/>
                    <a:pt x="13315" y="1412623"/>
                    <a:pt x="4933" y="1419767"/>
                  </a:cubicBezTo>
                  <a:cubicBezTo>
                    <a:pt x="16554" y="1430435"/>
                    <a:pt x="-3639" y="1446342"/>
                    <a:pt x="8648" y="1458629"/>
                  </a:cubicBezTo>
                  <a:cubicBezTo>
                    <a:pt x="-7164" y="1466154"/>
                    <a:pt x="8839" y="1480346"/>
                    <a:pt x="2076" y="1491680"/>
                  </a:cubicBezTo>
                  <a:cubicBezTo>
                    <a:pt x="1981" y="1494252"/>
                    <a:pt x="4933" y="1494729"/>
                    <a:pt x="4743" y="1497300"/>
                  </a:cubicBezTo>
                  <a:cubicBezTo>
                    <a:pt x="3790" y="1499491"/>
                    <a:pt x="838" y="1498824"/>
                    <a:pt x="1123" y="1502920"/>
                  </a:cubicBezTo>
                  <a:cubicBezTo>
                    <a:pt x="2838" y="1503301"/>
                    <a:pt x="3885" y="1502920"/>
                    <a:pt x="5028" y="1502444"/>
                  </a:cubicBezTo>
                  <a:cubicBezTo>
                    <a:pt x="3695" y="1505301"/>
                    <a:pt x="7600" y="1512921"/>
                    <a:pt x="1885" y="1511969"/>
                  </a:cubicBezTo>
                  <a:cubicBezTo>
                    <a:pt x="-210" y="1540925"/>
                    <a:pt x="-2973" y="1575024"/>
                    <a:pt x="8553" y="1599789"/>
                  </a:cubicBezTo>
                  <a:cubicBezTo>
                    <a:pt x="5981" y="1599122"/>
                    <a:pt x="7124" y="1604075"/>
                    <a:pt x="6076" y="1605695"/>
                  </a:cubicBezTo>
                  <a:cubicBezTo>
                    <a:pt x="4362" y="1605790"/>
                    <a:pt x="3409" y="1607028"/>
                    <a:pt x="933" y="1605980"/>
                  </a:cubicBezTo>
                  <a:cubicBezTo>
                    <a:pt x="2647" y="1612076"/>
                    <a:pt x="361" y="1615887"/>
                    <a:pt x="5886" y="1613315"/>
                  </a:cubicBezTo>
                  <a:cubicBezTo>
                    <a:pt x="4933" y="1615601"/>
                    <a:pt x="2647" y="1615887"/>
                    <a:pt x="2266" y="1618934"/>
                  </a:cubicBezTo>
                  <a:cubicBezTo>
                    <a:pt x="8267" y="1625983"/>
                    <a:pt x="2743" y="1638556"/>
                    <a:pt x="10839" y="1646081"/>
                  </a:cubicBezTo>
                  <a:cubicBezTo>
                    <a:pt x="6362" y="1671322"/>
                    <a:pt x="5505" y="1698849"/>
                    <a:pt x="14553" y="1723138"/>
                  </a:cubicBezTo>
                  <a:cubicBezTo>
                    <a:pt x="6362" y="1729520"/>
                    <a:pt x="20745" y="1746474"/>
                    <a:pt x="10934" y="1754189"/>
                  </a:cubicBezTo>
                  <a:cubicBezTo>
                    <a:pt x="19697" y="1757904"/>
                    <a:pt x="7600" y="1773335"/>
                    <a:pt x="17316" y="1773239"/>
                  </a:cubicBezTo>
                  <a:cubicBezTo>
                    <a:pt x="8458" y="1776383"/>
                    <a:pt x="14268" y="1784003"/>
                    <a:pt x="14649" y="1793051"/>
                  </a:cubicBezTo>
                  <a:cubicBezTo>
                    <a:pt x="15316" y="1809339"/>
                    <a:pt x="15220" y="1821722"/>
                    <a:pt x="12458" y="1829532"/>
                  </a:cubicBezTo>
                  <a:cubicBezTo>
                    <a:pt x="14839" y="1849058"/>
                    <a:pt x="10648" y="1886968"/>
                    <a:pt x="14458" y="1908780"/>
                  </a:cubicBezTo>
                  <a:cubicBezTo>
                    <a:pt x="10363" y="1912019"/>
                    <a:pt x="14839" y="1916400"/>
                    <a:pt x="13220" y="1921258"/>
                  </a:cubicBezTo>
                  <a:cubicBezTo>
                    <a:pt x="23888" y="1930878"/>
                    <a:pt x="10839" y="1946785"/>
                    <a:pt x="20364" y="1955738"/>
                  </a:cubicBezTo>
                  <a:cubicBezTo>
                    <a:pt x="17602" y="1966406"/>
                    <a:pt x="17983" y="1974979"/>
                    <a:pt x="21602" y="1981456"/>
                  </a:cubicBezTo>
                  <a:cubicBezTo>
                    <a:pt x="19888" y="1982599"/>
                    <a:pt x="19316" y="1985552"/>
                    <a:pt x="18935" y="1988600"/>
                  </a:cubicBezTo>
                  <a:cubicBezTo>
                    <a:pt x="21316" y="2002887"/>
                    <a:pt x="22269" y="2018222"/>
                    <a:pt x="18459" y="2029176"/>
                  </a:cubicBezTo>
                  <a:cubicBezTo>
                    <a:pt x="26460" y="2043273"/>
                    <a:pt x="19602" y="2067276"/>
                    <a:pt x="22650" y="2084707"/>
                  </a:cubicBezTo>
                  <a:cubicBezTo>
                    <a:pt x="21221" y="2102233"/>
                    <a:pt x="20364" y="2113568"/>
                    <a:pt x="27031" y="2126236"/>
                  </a:cubicBezTo>
                  <a:cubicBezTo>
                    <a:pt x="22935" y="2147381"/>
                    <a:pt x="28746" y="2161860"/>
                    <a:pt x="31984" y="2178147"/>
                  </a:cubicBezTo>
                  <a:cubicBezTo>
                    <a:pt x="31127" y="2207960"/>
                    <a:pt x="28079" y="2245394"/>
                    <a:pt x="35223" y="2276826"/>
                  </a:cubicBezTo>
                  <a:cubicBezTo>
                    <a:pt x="30651" y="2303115"/>
                    <a:pt x="40652" y="2325689"/>
                    <a:pt x="35794" y="2350740"/>
                  </a:cubicBezTo>
                  <a:cubicBezTo>
                    <a:pt x="37509" y="2356741"/>
                    <a:pt x="42938" y="2362266"/>
                    <a:pt x="43605" y="2368838"/>
                  </a:cubicBezTo>
                  <a:cubicBezTo>
                    <a:pt x="43700" y="2370171"/>
                    <a:pt x="41700" y="2370362"/>
                    <a:pt x="41605" y="2372267"/>
                  </a:cubicBezTo>
                  <a:cubicBezTo>
                    <a:pt x="40938" y="2384840"/>
                    <a:pt x="46462" y="2404080"/>
                    <a:pt x="45510" y="2416272"/>
                  </a:cubicBezTo>
                  <a:cubicBezTo>
                    <a:pt x="45415" y="2417892"/>
                    <a:pt x="43033" y="2418177"/>
                    <a:pt x="43319" y="2420939"/>
                  </a:cubicBezTo>
                  <a:cubicBezTo>
                    <a:pt x="44272" y="2429702"/>
                    <a:pt x="49320" y="2438180"/>
                    <a:pt x="49415" y="2447610"/>
                  </a:cubicBezTo>
                  <a:cubicBezTo>
                    <a:pt x="49606" y="2458182"/>
                    <a:pt x="47510" y="2468374"/>
                    <a:pt x="46748" y="2480185"/>
                  </a:cubicBezTo>
                  <a:cubicBezTo>
                    <a:pt x="48843" y="2480566"/>
                    <a:pt x="49701" y="2481709"/>
                    <a:pt x="49891" y="2483328"/>
                  </a:cubicBezTo>
                  <a:cubicBezTo>
                    <a:pt x="46272" y="2502283"/>
                    <a:pt x="47986" y="2517904"/>
                    <a:pt x="51606" y="2532001"/>
                  </a:cubicBezTo>
                  <a:cubicBezTo>
                    <a:pt x="51606" y="2544765"/>
                    <a:pt x="48653" y="2559433"/>
                    <a:pt x="55987" y="2567244"/>
                  </a:cubicBezTo>
                  <a:cubicBezTo>
                    <a:pt x="57416" y="2581531"/>
                    <a:pt x="63988" y="2592294"/>
                    <a:pt x="58750" y="2611059"/>
                  </a:cubicBezTo>
                  <a:cubicBezTo>
                    <a:pt x="61798" y="2619441"/>
                    <a:pt x="67798" y="2628394"/>
                    <a:pt x="61893" y="2639729"/>
                  </a:cubicBezTo>
                  <a:cubicBezTo>
                    <a:pt x="67036" y="2646206"/>
                    <a:pt x="61988" y="2659445"/>
                    <a:pt x="66846" y="2666113"/>
                  </a:cubicBezTo>
                  <a:cubicBezTo>
                    <a:pt x="67227" y="2694498"/>
                    <a:pt x="85705" y="2710881"/>
                    <a:pt x="80848" y="2742694"/>
                  </a:cubicBezTo>
                  <a:cubicBezTo>
                    <a:pt x="81895" y="2744123"/>
                    <a:pt x="82848" y="2745552"/>
                    <a:pt x="83800" y="2747076"/>
                  </a:cubicBezTo>
                  <a:cubicBezTo>
                    <a:pt x="82086" y="2778984"/>
                    <a:pt x="93992" y="2801844"/>
                    <a:pt x="94849" y="2831943"/>
                  </a:cubicBezTo>
                  <a:cubicBezTo>
                    <a:pt x="97135" y="2833944"/>
                    <a:pt x="98755" y="2836420"/>
                    <a:pt x="99707" y="2839277"/>
                  </a:cubicBezTo>
                  <a:cubicBezTo>
                    <a:pt x="96659" y="2848136"/>
                    <a:pt x="106089" y="2855660"/>
                    <a:pt x="107327" y="2864995"/>
                  </a:cubicBezTo>
                  <a:cubicBezTo>
                    <a:pt x="108089" y="2870329"/>
                    <a:pt x="104660" y="2876330"/>
                    <a:pt x="105136" y="2882426"/>
                  </a:cubicBezTo>
                  <a:cubicBezTo>
                    <a:pt x="105993" y="2892522"/>
                    <a:pt x="116852" y="2908524"/>
                    <a:pt x="110756" y="2917859"/>
                  </a:cubicBezTo>
                  <a:cubicBezTo>
                    <a:pt x="116090" y="2921383"/>
                    <a:pt x="110375" y="2932242"/>
                    <a:pt x="111709" y="2938433"/>
                  </a:cubicBezTo>
                  <a:cubicBezTo>
                    <a:pt x="113328" y="2939481"/>
                    <a:pt x="118376" y="2938242"/>
                    <a:pt x="117614" y="2940909"/>
                  </a:cubicBezTo>
                  <a:cubicBezTo>
                    <a:pt x="115328" y="2940147"/>
                    <a:pt x="114661" y="2941767"/>
                    <a:pt x="112471" y="2941195"/>
                  </a:cubicBezTo>
                  <a:cubicBezTo>
                    <a:pt x="111232" y="2947958"/>
                    <a:pt x="115518" y="2951101"/>
                    <a:pt x="115709" y="2957102"/>
                  </a:cubicBezTo>
                  <a:cubicBezTo>
                    <a:pt x="118471" y="2959293"/>
                    <a:pt x="120472" y="2953006"/>
                    <a:pt x="120852" y="2956816"/>
                  </a:cubicBezTo>
                  <a:cubicBezTo>
                    <a:pt x="119995" y="2957483"/>
                    <a:pt x="116852" y="2962055"/>
                    <a:pt x="119614" y="2962912"/>
                  </a:cubicBezTo>
                  <a:cubicBezTo>
                    <a:pt x="120472" y="2961578"/>
                    <a:pt x="121519" y="2960435"/>
                    <a:pt x="122758" y="2959674"/>
                  </a:cubicBezTo>
                  <a:cubicBezTo>
                    <a:pt x="123234" y="2964817"/>
                    <a:pt x="129139" y="2963960"/>
                    <a:pt x="127425" y="2968246"/>
                  </a:cubicBezTo>
                  <a:cubicBezTo>
                    <a:pt x="131235" y="2961674"/>
                    <a:pt x="133330" y="2977485"/>
                    <a:pt x="137712" y="2974152"/>
                  </a:cubicBezTo>
                  <a:cubicBezTo>
                    <a:pt x="138569" y="2971770"/>
                    <a:pt x="136474" y="2971389"/>
                    <a:pt x="135997" y="2969960"/>
                  </a:cubicBezTo>
                  <a:cubicBezTo>
                    <a:pt x="139902" y="2973009"/>
                    <a:pt x="139712" y="2970627"/>
                    <a:pt x="140665" y="2965769"/>
                  </a:cubicBezTo>
                  <a:cubicBezTo>
                    <a:pt x="148189" y="2965579"/>
                    <a:pt x="155905" y="2960054"/>
                    <a:pt x="159715" y="2959388"/>
                  </a:cubicBezTo>
                  <a:cubicBezTo>
                    <a:pt x="159048" y="2959293"/>
                    <a:pt x="158476" y="2958150"/>
                    <a:pt x="160000" y="2958150"/>
                  </a:cubicBezTo>
                  <a:cubicBezTo>
                    <a:pt x="168954" y="2961388"/>
                    <a:pt x="170097" y="2975485"/>
                    <a:pt x="161715" y="2981391"/>
                  </a:cubicBezTo>
                  <a:cubicBezTo>
                    <a:pt x="156285" y="2979104"/>
                    <a:pt x="150475" y="2990058"/>
                    <a:pt x="145332" y="2993392"/>
                  </a:cubicBezTo>
                  <a:cubicBezTo>
                    <a:pt x="141712" y="2991011"/>
                    <a:pt x="134283" y="2989868"/>
                    <a:pt x="136474" y="2986534"/>
                  </a:cubicBezTo>
                  <a:cubicBezTo>
                    <a:pt x="132568" y="2988439"/>
                    <a:pt x="133426" y="2992440"/>
                    <a:pt x="134568" y="2996345"/>
                  </a:cubicBezTo>
                  <a:cubicBezTo>
                    <a:pt x="131997" y="2997393"/>
                    <a:pt x="129044" y="2994630"/>
                    <a:pt x="126472" y="2998535"/>
                  </a:cubicBezTo>
                  <a:cubicBezTo>
                    <a:pt x="128473" y="3000345"/>
                    <a:pt x="124282" y="3005298"/>
                    <a:pt x="126949" y="3008823"/>
                  </a:cubicBezTo>
                  <a:cubicBezTo>
                    <a:pt x="127330" y="3006727"/>
                    <a:pt x="128473" y="3005870"/>
                    <a:pt x="130092" y="3005679"/>
                  </a:cubicBezTo>
                  <a:cubicBezTo>
                    <a:pt x="129997" y="3007870"/>
                    <a:pt x="124853" y="3011490"/>
                    <a:pt x="130092" y="3012061"/>
                  </a:cubicBezTo>
                  <a:cubicBezTo>
                    <a:pt x="131330" y="3009680"/>
                    <a:pt x="129806" y="3003108"/>
                    <a:pt x="133997" y="3005203"/>
                  </a:cubicBezTo>
                  <a:cubicBezTo>
                    <a:pt x="132854" y="3010537"/>
                    <a:pt x="130377" y="3011870"/>
                    <a:pt x="133235" y="3015204"/>
                  </a:cubicBezTo>
                  <a:cubicBezTo>
                    <a:pt x="129711" y="3014633"/>
                    <a:pt x="129997" y="3019871"/>
                    <a:pt x="129044" y="3023301"/>
                  </a:cubicBezTo>
                  <a:cubicBezTo>
                    <a:pt x="134283" y="3031016"/>
                    <a:pt x="142474" y="3039017"/>
                    <a:pt x="152857" y="3044636"/>
                  </a:cubicBezTo>
                  <a:cubicBezTo>
                    <a:pt x="158762" y="3047780"/>
                    <a:pt x="171049" y="3057305"/>
                    <a:pt x="178479" y="3049780"/>
                  </a:cubicBezTo>
                  <a:cubicBezTo>
                    <a:pt x="177717" y="3043398"/>
                    <a:pt x="181432" y="3034159"/>
                    <a:pt x="186575" y="3034826"/>
                  </a:cubicBezTo>
                  <a:cubicBezTo>
                    <a:pt x="187051" y="3032730"/>
                    <a:pt x="187051" y="3031016"/>
                    <a:pt x="186289" y="3029682"/>
                  </a:cubicBezTo>
                  <a:cubicBezTo>
                    <a:pt x="188671" y="3030540"/>
                    <a:pt x="189052" y="3028539"/>
                    <a:pt x="190480" y="3027968"/>
                  </a:cubicBezTo>
                  <a:cubicBezTo>
                    <a:pt x="192385" y="3029587"/>
                    <a:pt x="191528" y="3032921"/>
                    <a:pt x="195910" y="3032826"/>
                  </a:cubicBezTo>
                  <a:cubicBezTo>
                    <a:pt x="196767" y="3030825"/>
                    <a:pt x="194671" y="3029301"/>
                    <a:pt x="196672" y="3029111"/>
                  </a:cubicBezTo>
                  <a:cubicBezTo>
                    <a:pt x="201243" y="3037302"/>
                    <a:pt x="214864" y="3035874"/>
                    <a:pt x="219436" y="3042541"/>
                  </a:cubicBezTo>
                  <a:cubicBezTo>
                    <a:pt x="217531" y="3045208"/>
                    <a:pt x="222199" y="3050923"/>
                    <a:pt x="223342" y="3054828"/>
                  </a:cubicBezTo>
                  <a:cubicBezTo>
                    <a:pt x="229628" y="3052066"/>
                    <a:pt x="236105" y="3054924"/>
                    <a:pt x="238010" y="3051399"/>
                  </a:cubicBezTo>
                  <a:cubicBezTo>
                    <a:pt x="239725" y="3052352"/>
                    <a:pt x="240772" y="3053781"/>
                    <a:pt x="242392" y="3054828"/>
                  </a:cubicBezTo>
                  <a:cubicBezTo>
                    <a:pt x="245154" y="3051494"/>
                    <a:pt x="246011" y="3052733"/>
                    <a:pt x="247344" y="3049399"/>
                  </a:cubicBezTo>
                  <a:cubicBezTo>
                    <a:pt x="245725" y="3052542"/>
                    <a:pt x="249250" y="3052352"/>
                    <a:pt x="248773" y="3054733"/>
                  </a:cubicBezTo>
                  <a:cubicBezTo>
                    <a:pt x="256298" y="3055209"/>
                    <a:pt x="260489" y="3048351"/>
                    <a:pt x="267157" y="3052066"/>
                  </a:cubicBezTo>
                  <a:cubicBezTo>
                    <a:pt x="266585" y="3046446"/>
                    <a:pt x="273062" y="3049685"/>
                    <a:pt x="275443" y="3048637"/>
                  </a:cubicBezTo>
                  <a:cubicBezTo>
                    <a:pt x="279444" y="3046827"/>
                    <a:pt x="285540" y="3035397"/>
                    <a:pt x="290874" y="3041493"/>
                  </a:cubicBezTo>
                  <a:cubicBezTo>
                    <a:pt x="291922" y="3039874"/>
                    <a:pt x="290683" y="3034921"/>
                    <a:pt x="293350" y="3035683"/>
                  </a:cubicBezTo>
                  <a:cubicBezTo>
                    <a:pt x="296684" y="3041017"/>
                    <a:pt x="301161" y="3034826"/>
                    <a:pt x="304876" y="3035397"/>
                  </a:cubicBezTo>
                  <a:cubicBezTo>
                    <a:pt x="304685" y="3036921"/>
                    <a:pt x="304685" y="3038350"/>
                    <a:pt x="306781" y="3038350"/>
                  </a:cubicBezTo>
                  <a:cubicBezTo>
                    <a:pt x="310114" y="3032826"/>
                    <a:pt x="333641" y="3048637"/>
                    <a:pt x="333927" y="3029777"/>
                  </a:cubicBezTo>
                  <a:cubicBezTo>
                    <a:pt x="335927" y="3030920"/>
                    <a:pt x="339737" y="3027206"/>
                    <a:pt x="340023" y="3031016"/>
                  </a:cubicBezTo>
                  <a:cubicBezTo>
                    <a:pt x="337737" y="3029396"/>
                    <a:pt x="334594" y="3034159"/>
                    <a:pt x="336880" y="3034159"/>
                  </a:cubicBezTo>
                  <a:cubicBezTo>
                    <a:pt x="338118" y="3029968"/>
                    <a:pt x="339261" y="3039112"/>
                    <a:pt x="340499" y="3034921"/>
                  </a:cubicBezTo>
                  <a:cubicBezTo>
                    <a:pt x="340594" y="3032540"/>
                    <a:pt x="342785" y="3024920"/>
                    <a:pt x="344119" y="3022919"/>
                  </a:cubicBezTo>
                  <a:cubicBezTo>
                    <a:pt x="345738" y="3023967"/>
                    <a:pt x="345928" y="3024062"/>
                    <a:pt x="347071" y="3027301"/>
                  </a:cubicBezTo>
                  <a:cubicBezTo>
                    <a:pt x="348024" y="3018252"/>
                    <a:pt x="359263" y="3008442"/>
                    <a:pt x="373741" y="3014823"/>
                  </a:cubicBezTo>
                  <a:cubicBezTo>
                    <a:pt x="376789" y="3010537"/>
                    <a:pt x="384505" y="3006156"/>
                    <a:pt x="387934" y="3007489"/>
                  </a:cubicBezTo>
                  <a:cubicBezTo>
                    <a:pt x="386028" y="3000250"/>
                    <a:pt x="387172" y="3004632"/>
                    <a:pt x="392791" y="3002060"/>
                  </a:cubicBezTo>
                  <a:cubicBezTo>
                    <a:pt x="392886" y="3003965"/>
                    <a:pt x="395458" y="3007394"/>
                    <a:pt x="396982" y="3006727"/>
                  </a:cubicBezTo>
                  <a:cubicBezTo>
                    <a:pt x="403555" y="3003965"/>
                    <a:pt x="413651" y="3001012"/>
                    <a:pt x="414794" y="2993773"/>
                  </a:cubicBezTo>
                  <a:cubicBezTo>
                    <a:pt x="416985" y="2994059"/>
                    <a:pt x="416890" y="2996726"/>
                    <a:pt x="420223" y="2998631"/>
                  </a:cubicBezTo>
                  <a:cubicBezTo>
                    <a:pt x="422319" y="2994440"/>
                    <a:pt x="425367" y="2991582"/>
                    <a:pt x="428510" y="2988820"/>
                  </a:cubicBezTo>
                  <a:cubicBezTo>
                    <a:pt x="424700" y="2986629"/>
                    <a:pt x="432320" y="2983677"/>
                    <a:pt x="428034" y="2978533"/>
                  </a:cubicBezTo>
                  <a:cubicBezTo>
                    <a:pt x="432701" y="2977961"/>
                    <a:pt x="432415" y="2981391"/>
                    <a:pt x="435654" y="2985105"/>
                  </a:cubicBezTo>
                  <a:cubicBezTo>
                    <a:pt x="432606" y="2984343"/>
                    <a:pt x="432320" y="2982057"/>
                    <a:pt x="430510" y="2985391"/>
                  </a:cubicBezTo>
                  <a:cubicBezTo>
                    <a:pt x="434511" y="2987868"/>
                    <a:pt x="432510" y="2987868"/>
                    <a:pt x="437368" y="2989296"/>
                  </a:cubicBezTo>
                  <a:cubicBezTo>
                    <a:pt x="443274" y="2980914"/>
                    <a:pt x="453561" y="2989487"/>
                    <a:pt x="453751" y="2977295"/>
                  </a:cubicBezTo>
                  <a:cubicBezTo>
                    <a:pt x="452037" y="2973866"/>
                    <a:pt x="450227" y="2970437"/>
                    <a:pt x="449560" y="2966246"/>
                  </a:cubicBezTo>
                  <a:cubicBezTo>
                    <a:pt x="452227" y="2966055"/>
                    <a:pt x="454037" y="2964436"/>
                    <a:pt x="456418" y="2963769"/>
                  </a:cubicBezTo>
                  <a:cubicBezTo>
                    <a:pt x="456228" y="2965389"/>
                    <a:pt x="451370" y="2967484"/>
                    <a:pt x="454227" y="2968436"/>
                  </a:cubicBezTo>
                  <a:cubicBezTo>
                    <a:pt x="454227" y="2966151"/>
                    <a:pt x="460038" y="2974247"/>
                    <a:pt x="461276" y="2971103"/>
                  </a:cubicBezTo>
                  <a:cubicBezTo>
                    <a:pt x="459752" y="2969960"/>
                    <a:pt x="459561" y="2968056"/>
                    <a:pt x="459847" y="2965769"/>
                  </a:cubicBezTo>
                  <a:cubicBezTo>
                    <a:pt x="463562" y="2967579"/>
                    <a:pt x="462133" y="2967294"/>
                    <a:pt x="464991" y="2965484"/>
                  </a:cubicBezTo>
                  <a:cubicBezTo>
                    <a:pt x="466515" y="2966532"/>
                    <a:pt x="464229" y="2970246"/>
                    <a:pt x="466515" y="2970818"/>
                  </a:cubicBezTo>
                  <a:cubicBezTo>
                    <a:pt x="469372" y="2969008"/>
                    <a:pt x="467753" y="2966436"/>
                    <a:pt x="467944" y="2963484"/>
                  </a:cubicBezTo>
                  <a:cubicBezTo>
                    <a:pt x="464229" y="2960721"/>
                    <a:pt x="461657" y="2967675"/>
                    <a:pt x="460324" y="2963293"/>
                  </a:cubicBezTo>
                  <a:cubicBezTo>
                    <a:pt x="464134" y="2964245"/>
                    <a:pt x="465181" y="2961007"/>
                    <a:pt x="466419" y="2958150"/>
                  </a:cubicBezTo>
                  <a:cubicBezTo>
                    <a:pt x="464419" y="2957197"/>
                    <a:pt x="462895" y="2959388"/>
                    <a:pt x="462705" y="2957387"/>
                  </a:cubicBezTo>
                  <a:cubicBezTo>
                    <a:pt x="463752" y="2957292"/>
                    <a:pt x="464324" y="2956626"/>
                    <a:pt x="464419" y="2955197"/>
                  </a:cubicBezTo>
                  <a:cubicBezTo>
                    <a:pt x="466039" y="2955959"/>
                    <a:pt x="466419" y="2957387"/>
                    <a:pt x="469086" y="2957387"/>
                  </a:cubicBezTo>
                  <a:cubicBezTo>
                    <a:pt x="467563" y="2953196"/>
                    <a:pt x="468801" y="2953768"/>
                    <a:pt x="468134" y="2949577"/>
                  </a:cubicBezTo>
                  <a:cubicBezTo>
                    <a:pt x="472516" y="2951958"/>
                    <a:pt x="474325" y="2938052"/>
                    <a:pt x="480612" y="2938147"/>
                  </a:cubicBezTo>
                  <a:cubicBezTo>
                    <a:pt x="479374" y="2935099"/>
                    <a:pt x="477373" y="2939100"/>
                    <a:pt x="477183" y="2936147"/>
                  </a:cubicBezTo>
                  <a:cubicBezTo>
                    <a:pt x="478802" y="2934051"/>
                    <a:pt x="474325" y="2931289"/>
                    <a:pt x="478135" y="2931194"/>
                  </a:cubicBezTo>
                  <a:cubicBezTo>
                    <a:pt x="480040" y="2937766"/>
                    <a:pt x="480802" y="2934337"/>
                    <a:pt x="485946" y="2936623"/>
                  </a:cubicBezTo>
                  <a:cubicBezTo>
                    <a:pt x="492423" y="2929289"/>
                    <a:pt x="483374" y="2916144"/>
                    <a:pt x="492327" y="2911191"/>
                  </a:cubicBezTo>
                  <a:cubicBezTo>
                    <a:pt x="491851" y="2912620"/>
                    <a:pt x="489565" y="2913573"/>
                    <a:pt x="491566" y="2914906"/>
                  </a:cubicBezTo>
                  <a:cubicBezTo>
                    <a:pt x="491185" y="2911953"/>
                    <a:pt x="498043" y="2912144"/>
                    <a:pt x="494042" y="2909001"/>
                  </a:cubicBezTo>
                  <a:cubicBezTo>
                    <a:pt x="493280" y="2911953"/>
                    <a:pt x="489946" y="2908429"/>
                    <a:pt x="490613" y="2907095"/>
                  </a:cubicBezTo>
                  <a:cubicBezTo>
                    <a:pt x="491280" y="2905476"/>
                    <a:pt x="491661" y="2904428"/>
                    <a:pt x="491947" y="2903476"/>
                  </a:cubicBezTo>
                  <a:cubicBezTo>
                    <a:pt x="511187" y="2908239"/>
                    <a:pt x="510235" y="2930432"/>
                    <a:pt x="520522" y="2942910"/>
                  </a:cubicBezTo>
                  <a:cubicBezTo>
                    <a:pt x="521665" y="2938719"/>
                    <a:pt x="519760" y="2931099"/>
                    <a:pt x="522808" y="2929194"/>
                  </a:cubicBezTo>
                  <a:cubicBezTo>
                    <a:pt x="526427" y="2930336"/>
                    <a:pt x="531666" y="2930146"/>
                    <a:pt x="532618" y="2933670"/>
                  </a:cubicBezTo>
                  <a:cubicBezTo>
                    <a:pt x="531094" y="2937099"/>
                    <a:pt x="528618" y="2945958"/>
                    <a:pt x="534238" y="2946434"/>
                  </a:cubicBezTo>
                  <a:cubicBezTo>
                    <a:pt x="537571" y="2941290"/>
                    <a:pt x="532618" y="2933956"/>
                    <a:pt x="536714" y="2928908"/>
                  </a:cubicBezTo>
                  <a:cubicBezTo>
                    <a:pt x="539857" y="2928908"/>
                    <a:pt x="540524" y="2931099"/>
                    <a:pt x="541477" y="2933003"/>
                  </a:cubicBezTo>
                  <a:cubicBezTo>
                    <a:pt x="539476" y="2934718"/>
                    <a:pt x="538619" y="2941481"/>
                    <a:pt x="543477" y="2940719"/>
                  </a:cubicBezTo>
                  <a:cubicBezTo>
                    <a:pt x="545382" y="2935004"/>
                    <a:pt x="540429" y="2929289"/>
                    <a:pt x="544525" y="2925669"/>
                  </a:cubicBezTo>
                  <a:cubicBezTo>
                    <a:pt x="545953" y="2926431"/>
                    <a:pt x="547287" y="2927193"/>
                    <a:pt x="548144" y="2928432"/>
                  </a:cubicBezTo>
                  <a:cubicBezTo>
                    <a:pt x="545953" y="2941100"/>
                    <a:pt x="548335" y="2951101"/>
                    <a:pt x="549287" y="2965198"/>
                  </a:cubicBezTo>
                  <a:cubicBezTo>
                    <a:pt x="556717" y="2961007"/>
                    <a:pt x="553573" y="2944624"/>
                    <a:pt x="560050" y="2939385"/>
                  </a:cubicBezTo>
                  <a:cubicBezTo>
                    <a:pt x="564527" y="2962531"/>
                    <a:pt x="562146" y="2984724"/>
                    <a:pt x="563860" y="3009299"/>
                  </a:cubicBezTo>
                  <a:cubicBezTo>
                    <a:pt x="565575" y="3010156"/>
                    <a:pt x="570433" y="3008251"/>
                    <a:pt x="570052" y="3011013"/>
                  </a:cubicBezTo>
                  <a:cubicBezTo>
                    <a:pt x="573195" y="3017014"/>
                    <a:pt x="568813" y="3023872"/>
                    <a:pt x="572623" y="3027682"/>
                  </a:cubicBezTo>
                  <a:cubicBezTo>
                    <a:pt x="573385" y="3021300"/>
                    <a:pt x="578338" y="3019776"/>
                    <a:pt x="581101" y="3015585"/>
                  </a:cubicBezTo>
                  <a:cubicBezTo>
                    <a:pt x="583672" y="3016157"/>
                    <a:pt x="583386" y="3019110"/>
                    <a:pt x="584530" y="3020919"/>
                  </a:cubicBezTo>
                  <a:cubicBezTo>
                    <a:pt x="583768" y="3024158"/>
                    <a:pt x="580529" y="3024444"/>
                    <a:pt x="580148" y="3028158"/>
                  </a:cubicBezTo>
                  <a:cubicBezTo>
                    <a:pt x="586435" y="3029016"/>
                    <a:pt x="590911" y="3031492"/>
                    <a:pt x="592245" y="3036635"/>
                  </a:cubicBezTo>
                  <a:cubicBezTo>
                    <a:pt x="601484" y="3007775"/>
                    <a:pt x="597960" y="2954816"/>
                    <a:pt x="613295" y="2938147"/>
                  </a:cubicBezTo>
                  <a:cubicBezTo>
                    <a:pt x="615200" y="2942814"/>
                    <a:pt x="613295" y="2950720"/>
                    <a:pt x="617296" y="2953577"/>
                  </a:cubicBezTo>
                  <a:cubicBezTo>
                    <a:pt x="620725" y="2937480"/>
                    <a:pt x="624820" y="2922240"/>
                    <a:pt x="634155" y="2913001"/>
                  </a:cubicBezTo>
                  <a:cubicBezTo>
                    <a:pt x="627773" y="2897475"/>
                    <a:pt x="637108" y="2888522"/>
                    <a:pt x="635774" y="2872615"/>
                  </a:cubicBezTo>
                  <a:cubicBezTo>
                    <a:pt x="636727" y="2875282"/>
                    <a:pt x="631297" y="2877092"/>
                    <a:pt x="631869" y="2874901"/>
                  </a:cubicBezTo>
                  <a:cubicBezTo>
                    <a:pt x="631774" y="2869091"/>
                    <a:pt x="636822" y="2858613"/>
                    <a:pt x="629488" y="2855756"/>
                  </a:cubicBezTo>
                  <a:cubicBezTo>
                    <a:pt x="634345" y="2852803"/>
                    <a:pt x="631678" y="2840992"/>
                    <a:pt x="637012" y="2838611"/>
                  </a:cubicBezTo>
                  <a:cubicBezTo>
                    <a:pt x="645394" y="2839563"/>
                    <a:pt x="657110" y="2838611"/>
                    <a:pt x="657777" y="2848993"/>
                  </a:cubicBezTo>
                  <a:cubicBezTo>
                    <a:pt x="665968" y="2844326"/>
                    <a:pt x="669493" y="2836515"/>
                    <a:pt x="679208" y="2832801"/>
                  </a:cubicBezTo>
                  <a:cubicBezTo>
                    <a:pt x="685876" y="2830324"/>
                    <a:pt x="695686" y="2832419"/>
                    <a:pt x="698830" y="2824133"/>
                  </a:cubicBezTo>
                  <a:cubicBezTo>
                    <a:pt x="698163" y="2820418"/>
                    <a:pt x="693115" y="2820418"/>
                    <a:pt x="694448" y="2814989"/>
                  </a:cubicBezTo>
                  <a:cubicBezTo>
                    <a:pt x="702259" y="2818608"/>
                    <a:pt x="697686" y="2807845"/>
                    <a:pt x="702544" y="2808035"/>
                  </a:cubicBezTo>
                  <a:cubicBezTo>
                    <a:pt x="703878" y="2809560"/>
                    <a:pt x="706926" y="2809750"/>
                    <a:pt x="709974" y="2809845"/>
                  </a:cubicBezTo>
                  <a:cubicBezTo>
                    <a:pt x="723118" y="2795367"/>
                    <a:pt x="730357" y="2810131"/>
                    <a:pt x="735406" y="2823847"/>
                  </a:cubicBezTo>
                  <a:cubicBezTo>
                    <a:pt x="733215" y="2842611"/>
                    <a:pt x="731881" y="2851184"/>
                    <a:pt x="744835" y="2863185"/>
                  </a:cubicBezTo>
                  <a:cubicBezTo>
                    <a:pt x="747598" y="2865757"/>
                    <a:pt x="754932" y="2867662"/>
                    <a:pt x="758932" y="2874329"/>
                  </a:cubicBezTo>
                  <a:cubicBezTo>
                    <a:pt x="761790" y="2873663"/>
                    <a:pt x="765600" y="2876806"/>
                    <a:pt x="770267" y="2873949"/>
                  </a:cubicBezTo>
                  <a:cubicBezTo>
                    <a:pt x="774744" y="2885760"/>
                    <a:pt x="792079" y="2872806"/>
                    <a:pt x="798366" y="2882521"/>
                  </a:cubicBezTo>
                  <a:cubicBezTo>
                    <a:pt x="806748" y="2870234"/>
                    <a:pt x="836085" y="2876616"/>
                    <a:pt x="854277" y="2872044"/>
                  </a:cubicBezTo>
                  <a:cubicBezTo>
                    <a:pt x="859897" y="2885760"/>
                    <a:pt x="873137" y="2892999"/>
                    <a:pt x="872280" y="2912239"/>
                  </a:cubicBezTo>
                  <a:cubicBezTo>
                    <a:pt x="878661" y="2913192"/>
                    <a:pt x="878471" y="2922621"/>
                    <a:pt x="881424" y="2923002"/>
                  </a:cubicBezTo>
                  <a:cubicBezTo>
                    <a:pt x="877519" y="2927384"/>
                    <a:pt x="881710" y="2933003"/>
                    <a:pt x="880090" y="2939195"/>
                  </a:cubicBezTo>
                  <a:cubicBezTo>
                    <a:pt x="884472" y="2940624"/>
                    <a:pt x="888282" y="2950339"/>
                    <a:pt x="892092" y="2945195"/>
                  </a:cubicBezTo>
                  <a:cubicBezTo>
                    <a:pt x="900855" y="2953482"/>
                    <a:pt x="911332" y="2948053"/>
                    <a:pt x="917333" y="2958435"/>
                  </a:cubicBezTo>
                  <a:cubicBezTo>
                    <a:pt x="922191" y="2966912"/>
                    <a:pt x="920476" y="2981676"/>
                    <a:pt x="924572" y="2992820"/>
                  </a:cubicBezTo>
                  <a:cubicBezTo>
                    <a:pt x="928096" y="3002250"/>
                    <a:pt x="934002" y="3007394"/>
                    <a:pt x="933907" y="3016061"/>
                  </a:cubicBezTo>
                  <a:cubicBezTo>
                    <a:pt x="949718" y="3021586"/>
                    <a:pt x="934383" y="3055114"/>
                    <a:pt x="957528" y="3049209"/>
                  </a:cubicBezTo>
                  <a:cubicBezTo>
                    <a:pt x="956767" y="3052161"/>
                    <a:pt x="959529" y="3052066"/>
                    <a:pt x="958291" y="3055495"/>
                  </a:cubicBezTo>
                  <a:cubicBezTo>
                    <a:pt x="972578" y="3063115"/>
                    <a:pt x="983056" y="3075878"/>
                    <a:pt x="1000201" y="3078927"/>
                  </a:cubicBezTo>
                  <a:cubicBezTo>
                    <a:pt x="998296" y="3074164"/>
                    <a:pt x="1006773" y="3061591"/>
                    <a:pt x="1011059" y="3068544"/>
                  </a:cubicBezTo>
                  <a:cubicBezTo>
                    <a:pt x="1015155" y="3060353"/>
                    <a:pt x="1030395" y="3066639"/>
                    <a:pt x="1038777" y="3065782"/>
                  </a:cubicBezTo>
                  <a:cubicBezTo>
                    <a:pt x="1047921" y="3064829"/>
                    <a:pt x="1056589" y="3057876"/>
                    <a:pt x="1059922" y="3067496"/>
                  </a:cubicBezTo>
                  <a:cubicBezTo>
                    <a:pt x="1061827" y="3060829"/>
                    <a:pt x="1067542" y="3057019"/>
                    <a:pt x="1072019" y="3057210"/>
                  </a:cubicBezTo>
                  <a:cubicBezTo>
                    <a:pt x="1069162" y="3045589"/>
                    <a:pt x="1073734" y="3036159"/>
                    <a:pt x="1073257" y="3026063"/>
                  </a:cubicBezTo>
                  <a:cubicBezTo>
                    <a:pt x="1084211" y="3023777"/>
                    <a:pt x="1076686" y="3014061"/>
                    <a:pt x="1077449" y="3005108"/>
                  </a:cubicBezTo>
                  <a:cubicBezTo>
                    <a:pt x="1082878" y="3006441"/>
                    <a:pt x="1076686" y="3002536"/>
                    <a:pt x="1080115" y="3002822"/>
                  </a:cubicBezTo>
                  <a:cubicBezTo>
                    <a:pt x="1083068" y="3003012"/>
                    <a:pt x="1083640" y="3005298"/>
                    <a:pt x="1087450" y="3004632"/>
                  </a:cubicBezTo>
                  <a:cubicBezTo>
                    <a:pt x="1083449" y="3009870"/>
                    <a:pt x="1092117" y="3003012"/>
                    <a:pt x="1089545" y="3009775"/>
                  </a:cubicBezTo>
                  <a:cubicBezTo>
                    <a:pt x="1093069" y="3010251"/>
                    <a:pt x="1092307" y="3005775"/>
                    <a:pt x="1097260" y="3007870"/>
                  </a:cubicBezTo>
                  <a:cubicBezTo>
                    <a:pt x="1096499" y="3012347"/>
                    <a:pt x="1099070" y="3013966"/>
                    <a:pt x="1098880" y="3018062"/>
                  </a:cubicBezTo>
                  <a:cubicBezTo>
                    <a:pt x="1102785" y="3018919"/>
                    <a:pt x="1103928" y="3016633"/>
                    <a:pt x="1106595" y="3016157"/>
                  </a:cubicBezTo>
                  <a:cubicBezTo>
                    <a:pt x="1105928" y="3010918"/>
                    <a:pt x="1108690" y="3009489"/>
                    <a:pt x="1110976" y="3007775"/>
                  </a:cubicBezTo>
                  <a:cubicBezTo>
                    <a:pt x="1107071" y="3013394"/>
                    <a:pt x="1108976" y="3021395"/>
                    <a:pt x="1112119" y="3024062"/>
                  </a:cubicBezTo>
                  <a:cubicBezTo>
                    <a:pt x="1116120" y="3021300"/>
                    <a:pt x="1109071" y="3014252"/>
                    <a:pt x="1111738" y="3012823"/>
                  </a:cubicBezTo>
                  <a:cubicBezTo>
                    <a:pt x="1113167" y="3013490"/>
                    <a:pt x="1114405" y="3014347"/>
                    <a:pt x="1115263" y="3015585"/>
                  </a:cubicBezTo>
                  <a:cubicBezTo>
                    <a:pt x="1114786" y="3017204"/>
                    <a:pt x="1113262" y="3017776"/>
                    <a:pt x="1113643" y="3020443"/>
                  </a:cubicBezTo>
                  <a:cubicBezTo>
                    <a:pt x="1116406" y="3022348"/>
                    <a:pt x="1116501" y="3020062"/>
                    <a:pt x="1118406" y="3023301"/>
                  </a:cubicBezTo>
                  <a:cubicBezTo>
                    <a:pt x="1121454" y="3021300"/>
                    <a:pt x="1120597" y="3015776"/>
                    <a:pt x="1121644" y="3014823"/>
                  </a:cubicBezTo>
                  <a:cubicBezTo>
                    <a:pt x="1124026" y="3014728"/>
                    <a:pt x="1124216" y="3016443"/>
                    <a:pt x="1126502" y="3016443"/>
                  </a:cubicBezTo>
                  <a:cubicBezTo>
                    <a:pt x="1128217" y="3011966"/>
                    <a:pt x="1123645" y="3012633"/>
                    <a:pt x="1124597" y="3008823"/>
                  </a:cubicBezTo>
                  <a:cubicBezTo>
                    <a:pt x="1129265" y="3009966"/>
                    <a:pt x="1123930" y="3003679"/>
                    <a:pt x="1128788" y="3002917"/>
                  </a:cubicBezTo>
                  <a:cubicBezTo>
                    <a:pt x="1132979" y="3009108"/>
                    <a:pt x="1142504" y="3002345"/>
                    <a:pt x="1147171" y="3008156"/>
                  </a:cubicBezTo>
                  <a:cubicBezTo>
                    <a:pt x="1147267" y="3007394"/>
                    <a:pt x="1147267" y="3006536"/>
                    <a:pt x="1147362" y="3005679"/>
                  </a:cubicBezTo>
                  <a:cubicBezTo>
                    <a:pt x="1148028" y="3005775"/>
                    <a:pt x="1148886" y="3004822"/>
                    <a:pt x="1147457" y="3004441"/>
                  </a:cubicBezTo>
                  <a:cubicBezTo>
                    <a:pt x="1146124" y="3006632"/>
                    <a:pt x="1143266" y="3000345"/>
                    <a:pt x="1141647" y="2998917"/>
                  </a:cubicBezTo>
                  <a:cubicBezTo>
                    <a:pt x="1148028" y="2998345"/>
                    <a:pt x="1144409" y="2992630"/>
                    <a:pt x="1142314" y="2990249"/>
                  </a:cubicBezTo>
                  <a:cubicBezTo>
                    <a:pt x="1143933" y="2990344"/>
                    <a:pt x="1144124" y="2988820"/>
                    <a:pt x="1146124" y="2989296"/>
                  </a:cubicBezTo>
                  <a:cubicBezTo>
                    <a:pt x="1143552" y="2992154"/>
                    <a:pt x="1147743" y="2997297"/>
                    <a:pt x="1146505" y="2999298"/>
                  </a:cubicBezTo>
                  <a:cubicBezTo>
                    <a:pt x="1147743" y="2997011"/>
                    <a:pt x="1152220" y="2996440"/>
                    <a:pt x="1154029" y="2998631"/>
                  </a:cubicBezTo>
                  <a:cubicBezTo>
                    <a:pt x="1154601" y="2993392"/>
                    <a:pt x="1158030" y="2991487"/>
                    <a:pt x="1162221" y="2990535"/>
                  </a:cubicBezTo>
                  <a:cubicBezTo>
                    <a:pt x="1161745" y="2993583"/>
                    <a:pt x="1156792" y="2994630"/>
                    <a:pt x="1161745" y="2996726"/>
                  </a:cubicBezTo>
                  <a:cubicBezTo>
                    <a:pt x="1163650" y="2993487"/>
                    <a:pt x="1166888" y="2991963"/>
                    <a:pt x="1170984" y="2991201"/>
                  </a:cubicBezTo>
                  <a:cubicBezTo>
                    <a:pt x="1173175" y="2994249"/>
                    <a:pt x="1170603" y="2992535"/>
                    <a:pt x="1169460" y="2994821"/>
                  </a:cubicBezTo>
                  <a:cubicBezTo>
                    <a:pt x="1172317" y="2995487"/>
                    <a:pt x="1174222" y="2995011"/>
                    <a:pt x="1175746" y="2994059"/>
                  </a:cubicBezTo>
                  <a:cubicBezTo>
                    <a:pt x="1174413" y="2988534"/>
                    <a:pt x="1175080" y="2985296"/>
                    <a:pt x="1179080" y="2983105"/>
                  </a:cubicBezTo>
                  <a:cubicBezTo>
                    <a:pt x="1177651" y="2982724"/>
                    <a:pt x="1177842" y="2981010"/>
                    <a:pt x="1178128" y="2979200"/>
                  </a:cubicBezTo>
                  <a:cubicBezTo>
                    <a:pt x="1172603" y="2980628"/>
                    <a:pt x="1172603" y="2980914"/>
                    <a:pt x="1168222" y="2977200"/>
                  </a:cubicBezTo>
                  <a:cubicBezTo>
                    <a:pt x="1164602" y="2976247"/>
                    <a:pt x="1161649" y="2982915"/>
                    <a:pt x="1159363" y="2979009"/>
                  </a:cubicBezTo>
                  <a:cubicBezTo>
                    <a:pt x="1164126" y="2976057"/>
                    <a:pt x="1162126" y="2975199"/>
                    <a:pt x="1160030" y="2970342"/>
                  </a:cubicBezTo>
                  <a:cubicBezTo>
                    <a:pt x="1161840" y="2970246"/>
                    <a:pt x="1162316" y="2968532"/>
                    <a:pt x="1163935" y="2968151"/>
                  </a:cubicBezTo>
                  <a:cubicBezTo>
                    <a:pt x="1163650" y="2969579"/>
                    <a:pt x="1161459" y="2970818"/>
                    <a:pt x="1163650" y="2971866"/>
                  </a:cubicBezTo>
                  <a:cubicBezTo>
                    <a:pt x="1165650" y="2971103"/>
                    <a:pt x="1163840" y="2965769"/>
                    <a:pt x="1167745" y="2967198"/>
                  </a:cubicBezTo>
                  <a:cubicBezTo>
                    <a:pt x="1164031" y="2969199"/>
                    <a:pt x="1171365" y="2974818"/>
                    <a:pt x="1172317" y="2972532"/>
                  </a:cubicBezTo>
                  <a:cubicBezTo>
                    <a:pt x="1171174" y="2971199"/>
                    <a:pt x="1170032" y="2969865"/>
                    <a:pt x="1168888" y="2968532"/>
                  </a:cubicBezTo>
                  <a:cubicBezTo>
                    <a:pt x="1171651" y="2965865"/>
                    <a:pt x="1176032" y="2965103"/>
                    <a:pt x="1172032" y="2961293"/>
                  </a:cubicBezTo>
                  <a:cubicBezTo>
                    <a:pt x="1175651" y="2961483"/>
                    <a:pt x="1176890" y="2958816"/>
                    <a:pt x="1178699" y="2956816"/>
                  </a:cubicBezTo>
                  <a:cubicBezTo>
                    <a:pt x="1176603" y="2956721"/>
                    <a:pt x="1175556" y="2955578"/>
                    <a:pt x="1175175" y="2954054"/>
                  </a:cubicBezTo>
                  <a:cubicBezTo>
                    <a:pt x="1178604" y="2954149"/>
                    <a:pt x="1177461" y="2956340"/>
                    <a:pt x="1180128" y="2954435"/>
                  </a:cubicBezTo>
                  <a:cubicBezTo>
                    <a:pt x="1176890" y="2947767"/>
                    <a:pt x="1184509" y="2948625"/>
                    <a:pt x="1178509" y="2943005"/>
                  </a:cubicBezTo>
                  <a:cubicBezTo>
                    <a:pt x="1181938" y="2946910"/>
                    <a:pt x="1183081" y="2940433"/>
                    <a:pt x="1188510" y="2942528"/>
                  </a:cubicBezTo>
                  <a:cubicBezTo>
                    <a:pt x="1188605" y="2940814"/>
                    <a:pt x="1189272" y="2939861"/>
                    <a:pt x="1190034" y="2938909"/>
                  </a:cubicBezTo>
                  <a:cubicBezTo>
                    <a:pt x="1181366" y="2938242"/>
                    <a:pt x="1190701" y="2917859"/>
                    <a:pt x="1185462" y="2918526"/>
                  </a:cubicBezTo>
                  <a:cubicBezTo>
                    <a:pt x="1185748" y="2916525"/>
                    <a:pt x="1188700" y="2917859"/>
                    <a:pt x="1188224" y="2915001"/>
                  </a:cubicBezTo>
                  <a:cubicBezTo>
                    <a:pt x="1186224" y="2913668"/>
                    <a:pt x="1184890" y="2910810"/>
                    <a:pt x="1187462" y="2908715"/>
                  </a:cubicBezTo>
                  <a:cubicBezTo>
                    <a:pt x="1184700" y="2907953"/>
                    <a:pt x="1180414" y="2912049"/>
                    <a:pt x="1179937" y="2909382"/>
                  </a:cubicBezTo>
                  <a:cubicBezTo>
                    <a:pt x="1179747" y="2906905"/>
                    <a:pt x="1181842" y="2907000"/>
                    <a:pt x="1182700" y="2905857"/>
                  </a:cubicBezTo>
                  <a:cubicBezTo>
                    <a:pt x="1180509" y="2904905"/>
                    <a:pt x="1177270" y="2909096"/>
                    <a:pt x="1176508" y="2905381"/>
                  </a:cubicBezTo>
                  <a:cubicBezTo>
                    <a:pt x="1178985" y="2901381"/>
                    <a:pt x="1182033" y="2906524"/>
                    <a:pt x="1184319" y="2902238"/>
                  </a:cubicBezTo>
                  <a:cubicBezTo>
                    <a:pt x="1184319" y="2906524"/>
                    <a:pt x="1186415" y="2908905"/>
                    <a:pt x="1191272" y="2909001"/>
                  </a:cubicBezTo>
                  <a:cubicBezTo>
                    <a:pt x="1191653" y="2906715"/>
                    <a:pt x="1192415" y="2904905"/>
                    <a:pt x="1194225" y="2904238"/>
                  </a:cubicBezTo>
                  <a:cubicBezTo>
                    <a:pt x="1192225" y="2909382"/>
                    <a:pt x="1194034" y="2912144"/>
                    <a:pt x="1191844" y="2917859"/>
                  </a:cubicBezTo>
                  <a:cubicBezTo>
                    <a:pt x="1196797" y="2918716"/>
                    <a:pt x="1196797" y="2929765"/>
                    <a:pt x="1201083" y="2927384"/>
                  </a:cubicBezTo>
                  <a:cubicBezTo>
                    <a:pt x="1199368" y="2926145"/>
                    <a:pt x="1199654" y="2923288"/>
                    <a:pt x="1199083" y="2920907"/>
                  </a:cubicBezTo>
                  <a:cubicBezTo>
                    <a:pt x="1201274" y="2921193"/>
                    <a:pt x="1202988" y="2920907"/>
                    <a:pt x="1204131" y="2920145"/>
                  </a:cubicBezTo>
                  <a:cubicBezTo>
                    <a:pt x="1206131" y="2913096"/>
                    <a:pt x="1206703" y="2905191"/>
                    <a:pt x="1204607" y="2898904"/>
                  </a:cubicBezTo>
                  <a:cubicBezTo>
                    <a:pt x="1201845" y="2902333"/>
                    <a:pt x="1202893" y="2904905"/>
                    <a:pt x="1201464" y="2907381"/>
                  </a:cubicBezTo>
                  <a:cubicBezTo>
                    <a:pt x="1199083" y="2902143"/>
                    <a:pt x="1203464" y="2899666"/>
                    <a:pt x="1204988" y="2895189"/>
                  </a:cubicBezTo>
                  <a:cubicBezTo>
                    <a:pt x="1204321" y="2893379"/>
                    <a:pt x="1200226" y="2894618"/>
                    <a:pt x="1200226" y="2892332"/>
                  </a:cubicBezTo>
                  <a:cubicBezTo>
                    <a:pt x="1202893" y="2889379"/>
                    <a:pt x="1202702" y="2886902"/>
                    <a:pt x="1200988" y="2882426"/>
                  </a:cubicBezTo>
                  <a:cubicBezTo>
                    <a:pt x="1203464" y="2882997"/>
                    <a:pt x="1203178" y="2886045"/>
                    <a:pt x="1205655" y="2886521"/>
                  </a:cubicBezTo>
                  <a:cubicBezTo>
                    <a:pt x="1207846" y="2885950"/>
                    <a:pt x="1206036" y="2880616"/>
                    <a:pt x="1208608" y="2880521"/>
                  </a:cubicBezTo>
                  <a:cubicBezTo>
                    <a:pt x="1210322" y="2881378"/>
                    <a:pt x="1211465" y="2882711"/>
                    <a:pt x="1212037" y="2884521"/>
                  </a:cubicBezTo>
                  <a:cubicBezTo>
                    <a:pt x="1209846" y="2884807"/>
                    <a:pt x="1208989" y="2882426"/>
                    <a:pt x="1208322" y="2884235"/>
                  </a:cubicBezTo>
                  <a:cubicBezTo>
                    <a:pt x="1209274" y="2884617"/>
                    <a:pt x="1209655" y="2885378"/>
                    <a:pt x="1209370" y="2886807"/>
                  </a:cubicBezTo>
                  <a:cubicBezTo>
                    <a:pt x="1213561" y="2887665"/>
                    <a:pt x="1211751" y="2881473"/>
                    <a:pt x="1217180" y="2883664"/>
                  </a:cubicBezTo>
                  <a:cubicBezTo>
                    <a:pt x="1213370" y="2878330"/>
                    <a:pt x="1222133" y="2876520"/>
                    <a:pt x="1215180" y="2877187"/>
                  </a:cubicBezTo>
                  <a:cubicBezTo>
                    <a:pt x="1216609" y="2870996"/>
                    <a:pt x="1221181" y="2875949"/>
                    <a:pt x="1223848" y="2877854"/>
                  </a:cubicBezTo>
                  <a:cubicBezTo>
                    <a:pt x="1223467" y="2879092"/>
                    <a:pt x="1222419" y="2879568"/>
                    <a:pt x="1221371" y="2880044"/>
                  </a:cubicBezTo>
                  <a:cubicBezTo>
                    <a:pt x="1223848" y="2882711"/>
                    <a:pt x="1229277" y="2883378"/>
                    <a:pt x="1230801" y="2884712"/>
                  </a:cubicBezTo>
                  <a:cubicBezTo>
                    <a:pt x="1227182" y="2882807"/>
                    <a:pt x="1232515" y="2880521"/>
                    <a:pt x="1231372" y="2877282"/>
                  </a:cubicBezTo>
                  <a:cubicBezTo>
                    <a:pt x="1227372" y="2875282"/>
                    <a:pt x="1222038" y="2874329"/>
                    <a:pt x="1220704" y="2870139"/>
                  </a:cubicBezTo>
                  <a:cubicBezTo>
                    <a:pt x="1226991" y="2874425"/>
                    <a:pt x="1222990" y="2865948"/>
                    <a:pt x="1228610" y="2865757"/>
                  </a:cubicBezTo>
                  <a:cubicBezTo>
                    <a:pt x="1224133" y="2865948"/>
                    <a:pt x="1227086" y="2863376"/>
                    <a:pt x="1229944" y="2864614"/>
                  </a:cubicBezTo>
                  <a:cubicBezTo>
                    <a:pt x="1230420" y="2861566"/>
                    <a:pt x="1228324" y="2860614"/>
                    <a:pt x="1227943" y="2858232"/>
                  </a:cubicBezTo>
                  <a:cubicBezTo>
                    <a:pt x="1230325" y="2856137"/>
                    <a:pt x="1231849" y="2848993"/>
                    <a:pt x="1234516" y="2854994"/>
                  </a:cubicBezTo>
                  <a:cubicBezTo>
                    <a:pt x="1232992" y="2849279"/>
                    <a:pt x="1236135" y="2847564"/>
                    <a:pt x="1235278" y="2844993"/>
                  </a:cubicBezTo>
                  <a:cubicBezTo>
                    <a:pt x="1236992" y="2850327"/>
                    <a:pt x="1245184" y="2843373"/>
                    <a:pt x="1244803" y="2850803"/>
                  </a:cubicBezTo>
                  <a:cubicBezTo>
                    <a:pt x="1242993" y="2850708"/>
                    <a:pt x="1241278" y="2845278"/>
                    <a:pt x="1241088" y="2850517"/>
                  </a:cubicBezTo>
                  <a:cubicBezTo>
                    <a:pt x="1242231" y="2851851"/>
                    <a:pt x="1243374" y="2853279"/>
                    <a:pt x="1244517" y="2854518"/>
                  </a:cubicBezTo>
                  <a:cubicBezTo>
                    <a:pt x="1245184" y="2852232"/>
                    <a:pt x="1245374" y="2849184"/>
                    <a:pt x="1248708" y="2849850"/>
                  </a:cubicBezTo>
                  <a:cubicBezTo>
                    <a:pt x="1246993" y="2843945"/>
                    <a:pt x="1244993" y="2834706"/>
                    <a:pt x="1243945" y="2831943"/>
                  </a:cubicBezTo>
                  <a:cubicBezTo>
                    <a:pt x="1243469" y="2836325"/>
                    <a:pt x="1240040" y="2828991"/>
                    <a:pt x="1240135" y="2832896"/>
                  </a:cubicBezTo>
                  <a:cubicBezTo>
                    <a:pt x="1240707" y="2834039"/>
                    <a:pt x="1244898" y="2837849"/>
                    <a:pt x="1242231" y="2838039"/>
                  </a:cubicBezTo>
                  <a:cubicBezTo>
                    <a:pt x="1239659" y="2836801"/>
                    <a:pt x="1238040" y="2834610"/>
                    <a:pt x="1239088" y="2830324"/>
                  </a:cubicBezTo>
                  <a:cubicBezTo>
                    <a:pt x="1233277" y="2830800"/>
                    <a:pt x="1235659" y="2828610"/>
                    <a:pt x="1234325" y="2827467"/>
                  </a:cubicBezTo>
                  <a:cubicBezTo>
                    <a:pt x="1233944" y="2828991"/>
                    <a:pt x="1232896" y="2828133"/>
                    <a:pt x="1231849" y="2827276"/>
                  </a:cubicBezTo>
                  <a:cubicBezTo>
                    <a:pt x="1230515" y="2831562"/>
                    <a:pt x="1232801" y="2832705"/>
                    <a:pt x="1233753" y="2834991"/>
                  </a:cubicBezTo>
                  <a:cubicBezTo>
                    <a:pt x="1229753" y="2835277"/>
                    <a:pt x="1226896" y="2836896"/>
                    <a:pt x="1225848" y="2840516"/>
                  </a:cubicBezTo>
                  <a:cubicBezTo>
                    <a:pt x="1222514" y="2837277"/>
                    <a:pt x="1224324" y="2831372"/>
                    <a:pt x="1225753" y="2826800"/>
                  </a:cubicBezTo>
                  <a:cubicBezTo>
                    <a:pt x="1232134" y="2830229"/>
                    <a:pt x="1234040" y="2822609"/>
                    <a:pt x="1236230" y="2821370"/>
                  </a:cubicBezTo>
                  <a:cubicBezTo>
                    <a:pt x="1237183" y="2822704"/>
                    <a:pt x="1241469" y="2818132"/>
                    <a:pt x="1243565" y="2823276"/>
                  </a:cubicBezTo>
                  <a:cubicBezTo>
                    <a:pt x="1246041" y="2822133"/>
                    <a:pt x="1245755" y="2817656"/>
                    <a:pt x="1247946" y="2816132"/>
                  </a:cubicBezTo>
                  <a:cubicBezTo>
                    <a:pt x="1249946" y="2818989"/>
                    <a:pt x="1248232" y="2823276"/>
                    <a:pt x="1251184" y="2822609"/>
                  </a:cubicBezTo>
                  <a:cubicBezTo>
                    <a:pt x="1249565" y="2822514"/>
                    <a:pt x="1249851" y="2824704"/>
                    <a:pt x="1248517" y="2824895"/>
                  </a:cubicBezTo>
                  <a:cubicBezTo>
                    <a:pt x="1246612" y="2824609"/>
                    <a:pt x="1247755" y="2821656"/>
                    <a:pt x="1244993" y="2822133"/>
                  </a:cubicBezTo>
                  <a:cubicBezTo>
                    <a:pt x="1245088" y="2824514"/>
                    <a:pt x="1243374" y="2824800"/>
                    <a:pt x="1243374" y="2826990"/>
                  </a:cubicBezTo>
                  <a:cubicBezTo>
                    <a:pt x="1248613" y="2825371"/>
                    <a:pt x="1245660" y="2828610"/>
                    <a:pt x="1250518" y="2831277"/>
                  </a:cubicBezTo>
                  <a:cubicBezTo>
                    <a:pt x="1248994" y="2827276"/>
                    <a:pt x="1251089" y="2826419"/>
                    <a:pt x="1253566" y="2824037"/>
                  </a:cubicBezTo>
                  <a:cubicBezTo>
                    <a:pt x="1252613" y="2827943"/>
                    <a:pt x="1255471" y="2828610"/>
                    <a:pt x="1254137" y="2832801"/>
                  </a:cubicBezTo>
                  <a:cubicBezTo>
                    <a:pt x="1256042" y="2832801"/>
                    <a:pt x="1258709" y="2833658"/>
                    <a:pt x="1259185" y="2831943"/>
                  </a:cubicBezTo>
                  <a:cubicBezTo>
                    <a:pt x="1257566" y="2830895"/>
                    <a:pt x="1253851" y="2825847"/>
                    <a:pt x="1255947" y="2825371"/>
                  </a:cubicBezTo>
                  <a:cubicBezTo>
                    <a:pt x="1258328" y="2828038"/>
                    <a:pt x="1256899" y="2827943"/>
                    <a:pt x="1259662" y="2825657"/>
                  </a:cubicBezTo>
                  <a:cubicBezTo>
                    <a:pt x="1261948" y="2827752"/>
                    <a:pt x="1257090" y="2830705"/>
                    <a:pt x="1261662" y="2832134"/>
                  </a:cubicBezTo>
                  <a:cubicBezTo>
                    <a:pt x="1261662" y="2831372"/>
                    <a:pt x="1268044" y="2831943"/>
                    <a:pt x="1264424" y="2828610"/>
                  </a:cubicBezTo>
                  <a:cubicBezTo>
                    <a:pt x="1264043" y="2829562"/>
                    <a:pt x="1264234" y="2831086"/>
                    <a:pt x="1262995" y="2830991"/>
                  </a:cubicBezTo>
                  <a:cubicBezTo>
                    <a:pt x="1261757" y="2824323"/>
                    <a:pt x="1264138" y="2818418"/>
                    <a:pt x="1260709" y="2813274"/>
                  </a:cubicBezTo>
                  <a:cubicBezTo>
                    <a:pt x="1256518" y="2817179"/>
                    <a:pt x="1260995" y="2819846"/>
                    <a:pt x="1258614" y="2823085"/>
                  </a:cubicBezTo>
                  <a:cubicBezTo>
                    <a:pt x="1254137" y="2818323"/>
                    <a:pt x="1259566" y="2810798"/>
                    <a:pt x="1257566" y="2805464"/>
                  </a:cubicBezTo>
                  <a:cubicBezTo>
                    <a:pt x="1260709" y="2804892"/>
                    <a:pt x="1262805" y="2804702"/>
                    <a:pt x="1264900" y="2807369"/>
                  </a:cubicBezTo>
                  <a:cubicBezTo>
                    <a:pt x="1262138" y="2809655"/>
                    <a:pt x="1261567" y="2807369"/>
                    <a:pt x="1260043" y="2805750"/>
                  </a:cubicBezTo>
                  <a:cubicBezTo>
                    <a:pt x="1260233" y="2808702"/>
                    <a:pt x="1260900" y="2811179"/>
                    <a:pt x="1263281" y="2812227"/>
                  </a:cubicBezTo>
                  <a:cubicBezTo>
                    <a:pt x="1264138" y="2806226"/>
                    <a:pt x="1264424" y="2814227"/>
                    <a:pt x="1266901" y="2813751"/>
                  </a:cubicBezTo>
                  <a:cubicBezTo>
                    <a:pt x="1268615" y="2809941"/>
                    <a:pt x="1267758" y="2810512"/>
                    <a:pt x="1266139" y="2807464"/>
                  </a:cubicBezTo>
                  <a:cubicBezTo>
                    <a:pt x="1270615" y="2807178"/>
                    <a:pt x="1276235" y="2801177"/>
                    <a:pt x="1274425" y="2798129"/>
                  </a:cubicBezTo>
                  <a:cubicBezTo>
                    <a:pt x="1272997" y="2799177"/>
                    <a:pt x="1273663" y="2802702"/>
                    <a:pt x="1270425" y="2801559"/>
                  </a:cubicBezTo>
                  <a:cubicBezTo>
                    <a:pt x="1269853" y="2798510"/>
                    <a:pt x="1269187" y="2795653"/>
                    <a:pt x="1265948" y="2794891"/>
                  </a:cubicBezTo>
                  <a:cubicBezTo>
                    <a:pt x="1265853" y="2798034"/>
                    <a:pt x="1265662" y="2800987"/>
                    <a:pt x="1262995" y="2800892"/>
                  </a:cubicBezTo>
                  <a:cubicBezTo>
                    <a:pt x="1265567" y="2796796"/>
                    <a:pt x="1262995" y="2796225"/>
                    <a:pt x="1259757" y="2794319"/>
                  </a:cubicBezTo>
                  <a:cubicBezTo>
                    <a:pt x="1259376" y="2797463"/>
                    <a:pt x="1258614" y="2800225"/>
                    <a:pt x="1256709" y="2801559"/>
                  </a:cubicBezTo>
                  <a:cubicBezTo>
                    <a:pt x="1253947" y="2800511"/>
                    <a:pt x="1256328" y="2794986"/>
                    <a:pt x="1250899" y="2796129"/>
                  </a:cubicBezTo>
                  <a:cubicBezTo>
                    <a:pt x="1250613" y="2798415"/>
                    <a:pt x="1251661" y="2798892"/>
                    <a:pt x="1253280" y="2797558"/>
                  </a:cubicBezTo>
                  <a:cubicBezTo>
                    <a:pt x="1253185" y="2799273"/>
                    <a:pt x="1252994" y="2800892"/>
                    <a:pt x="1252899" y="2802511"/>
                  </a:cubicBezTo>
                  <a:cubicBezTo>
                    <a:pt x="1255852" y="2804321"/>
                    <a:pt x="1256804" y="2802225"/>
                    <a:pt x="1257757" y="2804130"/>
                  </a:cubicBezTo>
                  <a:cubicBezTo>
                    <a:pt x="1255375" y="2804416"/>
                    <a:pt x="1257185" y="2809845"/>
                    <a:pt x="1252518" y="2807464"/>
                  </a:cubicBezTo>
                  <a:cubicBezTo>
                    <a:pt x="1253947" y="2802416"/>
                    <a:pt x="1251089" y="2800987"/>
                    <a:pt x="1246803" y="2800701"/>
                  </a:cubicBezTo>
                  <a:cubicBezTo>
                    <a:pt x="1246708" y="2804321"/>
                    <a:pt x="1251375" y="2806797"/>
                    <a:pt x="1245088" y="2806797"/>
                  </a:cubicBezTo>
                  <a:cubicBezTo>
                    <a:pt x="1248994" y="2803654"/>
                    <a:pt x="1243469" y="2803273"/>
                    <a:pt x="1243088" y="2800416"/>
                  </a:cubicBezTo>
                  <a:cubicBezTo>
                    <a:pt x="1250137" y="2799653"/>
                    <a:pt x="1245565" y="2791271"/>
                    <a:pt x="1250232" y="2789748"/>
                  </a:cubicBezTo>
                  <a:cubicBezTo>
                    <a:pt x="1245374" y="2791176"/>
                    <a:pt x="1248136" y="2786128"/>
                    <a:pt x="1244231" y="2786795"/>
                  </a:cubicBezTo>
                  <a:cubicBezTo>
                    <a:pt x="1244707" y="2790128"/>
                    <a:pt x="1243374" y="2791271"/>
                    <a:pt x="1240231" y="2790224"/>
                  </a:cubicBezTo>
                  <a:cubicBezTo>
                    <a:pt x="1239564" y="2786795"/>
                    <a:pt x="1242898" y="2787843"/>
                    <a:pt x="1243088" y="2785461"/>
                  </a:cubicBezTo>
                  <a:cubicBezTo>
                    <a:pt x="1240897" y="2784604"/>
                    <a:pt x="1237945" y="2784414"/>
                    <a:pt x="1237087" y="2782413"/>
                  </a:cubicBezTo>
                  <a:cubicBezTo>
                    <a:pt x="1243088" y="2779746"/>
                    <a:pt x="1233373" y="2780413"/>
                    <a:pt x="1235182" y="2774793"/>
                  </a:cubicBezTo>
                  <a:cubicBezTo>
                    <a:pt x="1237087" y="2776032"/>
                    <a:pt x="1241659" y="2780699"/>
                    <a:pt x="1243660" y="2778032"/>
                  </a:cubicBezTo>
                  <a:cubicBezTo>
                    <a:pt x="1237945" y="2777270"/>
                    <a:pt x="1247089" y="2774793"/>
                    <a:pt x="1241564" y="2772888"/>
                  </a:cubicBezTo>
                  <a:cubicBezTo>
                    <a:pt x="1243565" y="2770317"/>
                    <a:pt x="1244422" y="2774698"/>
                    <a:pt x="1245374" y="2771936"/>
                  </a:cubicBezTo>
                  <a:cubicBezTo>
                    <a:pt x="1240993" y="2771460"/>
                    <a:pt x="1248327" y="2768031"/>
                    <a:pt x="1244422" y="2768126"/>
                  </a:cubicBezTo>
                  <a:cubicBezTo>
                    <a:pt x="1241659" y="2770793"/>
                    <a:pt x="1238611" y="2774031"/>
                    <a:pt x="1238802" y="2776412"/>
                  </a:cubicBezTo>
                  <a:cubicBezTo>
                    <a:pt x="1237659" y="2771936"/>
                    <a:pt x="1240326" y="2768602"/>
                    <a:pt x="1239659" y="2765268"/>
                  </a:cubicBezTo>
                  <a:cubicBezTo>
                    <a:pt x="1241278" y="2766221"/>
                    <a:pt x="1239469" y="2770031"/>
                    <a:pt x="1241755" y="2770412"/>
                  </a:cubicBezTo>
                  <a:cubicBezTo>
                    <a:pt x="1243088" y="2768316"/>
                    <a:pt x="1244422" y="2766316"/>
                    <a:pt x="1248232" y="2767173"/>
                  </a:cubicBezTo>
                  <a:cubicBezTo>
                    <a:pt x="1245660" y="2762601"/>
                    <a:pt x="1247089" y="2761363"/>
                    <a:pt x="1246708" y="2755743"/>
                  </a:cubicBezTo>
                  <a:cubicBezTo>
                    <a:pt x="1243183" y="2754981"/>
                    <a:pt x="1242612" y="2764411"/>
                    <a:pt x="1238992" y="2758886"/>
                  </a:cubicBezTo>
                  <a:cubicBezTo>
                    <a:pt x="1240897" y="2757839"/>
                    <a:pt x="1246993" y="2754791"/>
                    <a:pt x="1244422" y="2753076"/>
                  </a:cubicBezTo>
                  <a:cubicBezTo>
                    <a:pt x="1241183" y="2755934"/>
                    <a:pt x="1246898" y="2748885"/>
                    <a:pt x="1242231" y="2749171"/>
                  </a:cubicBezTo>
                  <a:cubicBezTo>
                    <a:pt x="1242231" y="2752314"/>
                    <a:pt x="1240040" y="2752886"/>
                    <a:pt x="1238135" y="2753838"/>
                  </a:cubicBezTo>
                  <a:cubicBezTo>
                    <a:pt x="1236707" y="2750695"/>
                    <a:pt x="1233373" y="2754791"/>
                    <a:pt x="1233277" y="2752219"/>
                  </a:cubicBezTo>
                  <a:cubicBezTo>
                    <a:pt x="1230134" y="2744027"/>
                    <a:pt x="1233468" y="2741837"/>
                    <a:pt x="1228515" y="2734312"/>
                  </a:cubicBezTo>
                  <a:cubicBezTo>
                    <a:pt x="1230134" y="2734407"/>
                    <a:pt x="1229849" y="2732217"/>
                    <a:pt x="1231182" y="2732026"/>
                  </a:cubicBezTo>
                  <a:cubicBezTo>
                    <a:pt x="1232992" y="2734312"/>
                    <a:pt x="1234611" y="2736884"/>
                    <a:pt x="1234230" y="2741075"/>
                  </a:cubicBezTo>
                  <a:cubicBezTo>
                    <a:pt x="1242231" y="2742313"/>
                    <a:pt x="1244898" y="2737265"/>
                    <a:pt x="1249756" y="2734884"/>
                  </a:cubicBezTo>
                  <a:cubicBezTo>
                    <a:pt x="1246993" y="2737169"/>
                    <a:pt x="1251565" y="2739265"/>
                    <a:pt x="1254328" y="2740218"/>
                  </a:cubicBezTo>
                  <a:cubicBezTo>
                    <a:pt x="1252327" y="2732121"/>
                    <a:pt x="1252232" y="2730788"/>
                    <a:pt x="1252232" y="2720025"/>
                  </a:cubicBezTo>
                  <a:cubicBezTo>
                    <a:pt x="1258709" y="2724120"/>
                    <a:pt x="1261281" y="2715452"/>
                    <a:pt x="1261662" y="2712024"/>
                  </a:cubicBezTo>
                  <a:cubicBezTo>
                    <a:pt x="1265662" y="2719548"/>
                    <a:pt x="1261852" y="2716881"/>
                    <a:pt x="1264424" y="2723549"/>
                  </a:cubicBezTo>
                  <a:cubicBezTo>
                    <a:pt x="1265186" y="2717453"/>
                    <a:pt x="1269663" y="2723644"/>
                    <a:pt x="1270044" y="2716500"/>
                  </a:cubicBezTo>
                  <a:cubicBezTo>
                    <a:pt x="1267949" y="2715834"/>
                    <a:pt x="1266710" y="2718119"/>
                    <a:pt x="1266329" y="2716215"/>
                  </a:cubicBezTo>
                  <a:cubicBezTo>
                    <a:pt x="1269187" y="2712690"/>
                    <a:pt x="1271092" y="2716405"/>
                    <a:pt x="1272997" y="2711738"/>
                  </a:cubicBezTo>
                  <a:cubicBezTo>
                    <a:pt x="1272806" y="2713833"/>
                    <a:pt x="1272616" y="2715929"/>
                    <a:pt x="1272520" y="2717929"/>
                  </a:cubicBezTo>
                  <a:cubicBezTo>
                    <a:pt x="1276235" y="2718215"/>
                    <a:pt x="1276997" y="2715071"/>
                    <a:pt x="1280331" y="2714786"/>
                  </a:cubicBezTo>
                  <a:cubicBezTo>
                    <a:pt x="1278235" y="2709737"/>
                    <a:pt x="1283760" y="2704403"/>
                    <a:pt x="1278902" y="2700879"/>
                  </a:cubicBezTo>
                  <a:cubicBezTo>
                    <a:pt x="1274425" y="2699736"/>
                    <a:pt x="1272235" y="2701165"/>
                    <a:pt x="1270044" y="2702689"/>
                  </a:cubicBezTo>
                  <a:cubicBezTo>
                    <a:pt x="1270234" y="2700975"/>
                    <a:pt x="1269663" y="2699927"/>
                    <a:pt x="1269091" y="2698879"/>
                  </a:cubicBezTo>
                  <a:cubicBezTo>
                    <a:pt x="1272425" y="2696402"/>
                    <a:pt x="1274140" y="2698308"/>
                    <a:pt x="1276711" y="2696974"/>
                  </a:cubicBezTo>
                  <a:cubicBezTo>
                    <a:pt x="1274425" y="2696974"/>
                    <a:pt x="1273949" y="2695450"/>
                    <a:pt x="1274521" y="2692974"/>
                  </a:cubicBezTo>
                  <a:cubicBezTo>
                    <a:pt x="1272425" y="2692783"/>
                    <a:pt x="1270425" y="2692688"/>
                    <a:pt x="1268329" y="2692497"/>
                  </a:cubicBezTo>
                  <a:cubicBezTo>
                    <a:pt x="1265948" y="2695545"/>
                    <a:pt x="1269377" y="2696974"/>
                    <a:pt x="1266615" y="2698593"/>
                  </a:cubicBezTo>
                  <a:cubicBezTo>
                    <a:pt x="1266710" y="2696974"/>
                    <a:pt x="1264519" y="2697260"/>
                    <a:pt x="1264329" y="2695926"/>
                  </a:cubicBezTo>
                  <a:cubicBezTo>
                    <a:pt x="1266805" y="2692878"/>
                    <a:pt x="1270425" y="2691354"/>
                    <a:pt x="1272520" y="2687830"/>
                  </a:cubicBezTo>
                  <a:cubicBezTo>
                    <a:pt x="1272711" y="2688783"/>
                    <a:pt x="1272330" y="2690307"/>
                    <a:pt x="1273568" y="2690402"/>
                  </a:cubicBezTo>
                  <a:cubicBezTo>
                    <a:pt x="1273378" y="2687449"/>
                    <a:pt x="1269377" y="2681734"/>
                    <a:pt x="1271853" y="2680305"/>
                  </a:cubicBezTo>
                  <a:cubicBezTo>
                    <a:pt x="1273854" y="2682020"/>
                    <a:pt x="1274807" y="2684782"/>
                    <a:pt x="1278997" y="2684592"/>
                  </a:cubicBezTo>
                  <a:cubicBezTo>
                    <a:pt x="1280521" y="2680972"/>
                    <a:pt x="1280617" y="2675638"/>
                    <a:pt x="1284808" y="2675067"/>
                  </a:cubicBezTo>
                  <a:cubicBezTo>
                    <a:pt x="1285951" y="2679067"/>
                    <a:pt x="1282617" y="2677924"/>
                    <a:pt x="1281950" y="2679829"/>
                  </a:cubicBezTo>
                  <a:cubicBezTo>
                    <a:pt x="1284141" y="2682401"/>
                    <a:pt x="1284236" y="2679258"/>
                    <a:pt x="1288237" y="2680305"/>
                  </a:cubicBezTo>
                  <a:cubicBezTo>
                    <a:pt x="1288618" y="2676114"/>
                    <a:pt x="1286427" y="2674781"/>
                    <a:pt x="1290046" y="2672971"/>
                  </a:cubicBezTo>
                  <a:cubicBezTo>
                    <a:pt x="1288522" y="2676305"/>
                    <a:pt x="1288141" y="2678115"/>
                    <a:pt x="1293380" y="2678210"/>
                  </a:cubicBezTo>
                  <a:cubicBezTo>
                    <a:pt x="1293857" y="2676019"/>
                    <a:pt x="1290427" y="2671733"/>
                    <a:pt x="1293952" y="2670780"/>
                  </a:cubicBezTo>
                  <a:cubicBezTo>
                    <a:pt x="1296524" y="2676305"/>
                    <a:pt x="1296428" y="2684115"/>
                    <a:pt x="1301381" y="2687640"/>
                  </a:cubicBezTo>
                  <a:cubicBezTo>
                    <a:pt x="1294618" y="2688592"/>
                    <a:pt x="1302524" y="2699165"/>
                    <a:pt x="1302238" y="2692688"/>
                  </a:cubicBezTo>
                  <a:cubicBezTo>
                    <a:pt x="1300428" y="2696784"/>
                    <a:pt x="1299762" y="2683829"/>
                    <a:pt x="1305096" y="2687925"/>
                  </a:cubicBezTo>
                  <a:cubicBezTo>
                    <a:pt x="1304715" y="2691069"/>
                    <a:pt x="1302429" y="2691640"/>
                    <a:pt x="1305953" y="2692974"/>
                  </a:cubicBezTo>
                  <a:cubicBezTo>
                    <a:pt x="1305096" y="2687735"/>
                    <a:pt x="1311763" y="2691259"/>
                    <a:pt x="1307763" y="2685639"/>
                  </a:cubicBezTo>
                  <a:cubicBezTo>
                    <a:pt x="1307382" y="2686592"/>
                    <a:pt x="1307572" y="2688020"/>
                    <a:pt x="1306334" y="2688020"/>
                  </a:cubicBezTo>
                  <a:cubicBezTo>
                    <a:pt x="1306429" y="2686782"/>
                    <a:pt x="1305477" y="2686401"/>
                    <a:pt x="1305286" y="2685449"/>
                  </a:cubicBezTo>
                  <a:cubicBezTo>
                    <a:pt x="1308239" y="2682115"/>
                    <a:pt x="1309573" y="2676876"/>
                    <a:pt x="1311382" y="2672114"/>
                  </a:cubicBezTo>
                  <a:cubicBezTo>
                    <a:pt x="1310906" y="2676019"/>
                    <a:pt x="1315002" y="2676019"/>
                    <a:pt x="1313192" y="2681067"/>
                  </a:cubicBezTo>
                  <a:cubicBezTo>
                    <a:pt x="1318431" y="2682401"/>
                    <a:pt x="1318145" y="2674685"/>
                    <a:pt x="1315002" y="2673733"/>
                  </a:cubicBezTo>
                  <a:cubicBezTo>
                    <a:pt x="1318145" y="2673733"/>
                    <a:pt x="1318717" y="2676019"/>
                    <a:pt x="1321003" y="2676686"/>
                  </a:cubicBezTo>
                  <a:cubicBezTo>
                    <a:pt x="1320526" y="2673257"/>
                    <a:pt x="1319002" y="2670685"/>
                    <a:pt x="1316621" y="2668780"/>
                  </a:cubicBezTo>
                  <a:cubicBezTo>
                    <a:pt x="1316335" y="2670685"/>
                    <a:pt x="1316431" y="2673161"/>
                    <a:pt x="1313859" y="2672304"/>
                  </a:cubicBezTo>
                  <a:cubicBezTo>
                    <a:pt x="1315669" y="2665446"/>
                    <a:pt x="1312144" y="2669637"/>
                    <a:pt x="1310525" y="2667066"/>
                  </a:cubicBezTo>
                  <a:cubicBezTo>
                    <a:pt x="1311001" y="2665351"/>
                    <a:pt x="1312716" y="2665160"/>
                    <a:pt x="1313287" y="2663541"/>
                  </a:cubicBezTo>
                  <a:cubicBezTo>
                    <a:pt x="1309573" y="2664303"/>
                    <a:pt x="1308906" y="2664779"/>
                    <a:pt x="1307191" y="2661827"/>
                  </a:cubicBezTo>
                  <a:cubicBezTo>
                    <a:pt x="1304810" y="2664875"/>
                    <a:pt x="1308239" y="2666303"/>
                    <a:pt x="1305477" y="2667923"/>
                  </a:cubicBezTo>
                  <a:cubicBezTo>
                    <a:pt x="1305382" y="2665351"/>
                    <a:pt x="1300905" y="2666399"/>
                    <a:pt x="1300810" y="2663732"/>
                  </a:cubicBezTo>
                  <a:cubicBezTo>
                    <a:pt x="1305572" y="2659731"/>
                    <a:pt x="1304429" y="2650016"/>
                    <a:pt x="1310811" y="2648301"/>
                  </a:cubicBezTo>
                  <a:cubicBezTo>
                    <a:pt x="1312049" y="2644586"/>
                    <a:pt x="1306620" y="2646396"/>
                    <a:pt x="1308811" y="2641919"/>
                  </a:cubicBezTo>
                  <a:cubicBezTo>
                    <a:pt x="1311382" y="2643253"/>
                    <a:pt x="1313002" y="2645349"/>
                    <a:pt x="1311954" y="2649730"/>
                  </a:cubicBezTo>
                  <a:cubicBezTo>
                    <a:pt x="1315859" y="2651159"/>
                    <a:pt x="1314811" y="2646682"/>
                    <a:pt x="1317193" y="2646396"/>
                  </a:cubicBezTo>
                  <a:cubicBezTo>
                    <a:pt x="1319383" y="2646873"/>
                    <a:pt x="1319860" y="2648777"/>
                    <a:pt x="1319288" y="2651540"/>
                  </a:cubicBezTo>
                  <a:cubicBezTo>
                    <a:pt x="1323765" y="2649825"/>
                    <a:pt x="1326813" y="2648587"/>
                    <a:pt x="1323574" y="2644396"/>
                  </a:cubicBezTo>
                  <a:cubicBezTo>
                    <a:pt x="1325765" y="2649159"/>
                    <a:pt x="1329290" y="2645825"/>
                    <a:pt x="1331194" y="2644396"/>
                  </a:cubicBezTo>
                  <a:cubicBezTo>
                    <a:pt x="1331290" y="2643920"/>
                    <a:pt x="1331480" y="2643539"/>
                    <a:pt x="1332337" y="2643825"/>
                  </a:cubicBezTo>
                  <a:cubicBezTo>
                    <a:pt x="1332147" y="2643729"/>
                    <a:pt x="1331671" y="2644015"/>
                    <a:pt x="1331194" y="2644396"/>
                  </a:cubicBezTo>
                  <a:cubicBezTo>
                    <a:pt x="1331099" y="2645634"/>
                    <a:pt x="1332528" y="2648396"/>
                    <a:pt x="1333195" y="2648968"/>
                  </a:cubicBezTo>
                  <a:cubicBezTo>
                    <a:pt x="1335576" y="2650968"/>
                    <a:pt x="1339862" y="2648492"/>
                    <a:pt x="1341672" y="2652207"/>
                  </a:cubicBezTo>
                  <a:cubicBezTo>
                    <a:pt x="1339957" y="2653731"/>
                    <a:pt x="1339672" y="2656683"/>
                    <a:pt x="1341196" y="2658398"/>
                  </a:cubicBezTo>
                  <a:cubicBezTo>
                    <a:pt x="1336528" y="2656017"/>
                    <a:pt x="1338338" y="2661446"/>
                    <a:pt x="1335957" y="2661732"/>
                  </a:cubicBezTo>
                  <a:cubicBezTo>
                    <a:pt x="1334338" y="2660874"/>
                    <a:pt x="1336147" y="2656874"/>
                    <a:pt x="1333861" y="2656588"/>
                  </a:cubicBezTo>
                  <a:cubicBezTo>
                    <a:pt x="1334433" y="2660969"/>
                    <a:pt x="1332147" y="2662875"/>
                    <a:pt x="1329861" y="2660017"/>
                  </a:cubicBezTo>
                  <a:cubicBezTo>
                    <a:pt x="1330147" y="2664399"/>
                    <a:pt x="1329480" y="2667732"/>
                    <a:pt x="1324336" y="2665827"/>
                  </a:cubicBezTo>
                  <a:cubicBezTo>
                    <a:pt x="1324908" y="2667732"/>
                    <a:pt x="1322432" y="2672114"/>
                    <a:pt x="1325099" y="2672209"/>
                  </a:cubicBezTo>
                  <a:cubicBezTo>
                    <a:pt x="1325384" y="2670685"/>
                    <a:pt x="1325670" y="2669256"/>
                    <a:pt x="1327765" y="2669923"/>
                  </a:cubicBezTo>
                  <a:cubicBezTo>
                    <a:pt x="1327956" y="2672781"/>
                    <a:pt x="1327194" y="2674685"/>
                    <a:pt x="1326051" y="2676019"/>
                  </a:cubicBezTo>
                  <a:cubicBezTo>
                    <a:pt x="1329956" y="2677829"/>
                    <a:pt x="1327289" y="2672019"/>
                    <a:pt x="1331194" y="2673924"/>
                  </a:cubicBezTo>
                  <a:cubicBezTo>
                    <a:pt x="1331099" y="2675162"/>
                    <a:pt x="1332052" y="2675543"/>
                    <a:pt x="1332242" y="2676495"/>
                  </a:cubicBezTo>
                  <a:cubicBezTo>
                    <a:pt x="1331004" y="2677734"/>
                    <a:pt x="1327575" y="2676495"/>
                    <a:pt x="1328242" y="2679924"/>
                  </a:cubicBezTo>
                  <a:cubicBezTo>
                    <a:pt x="1328337" y="2684306"/>
                    <a:pt x="1332623" y="2688497"/>
                    <a:pt x="1335385" y="2684210"/>
                  </a:cubicBezTo>
                  <a:cubicBezTo>
                    <a:pt x="1330337" y="2683068"/>
                    <a:pt x="1333195" y="2678305"/>
                    <a:pt x="1335862" y="2678019"/>
                  </a:cubicBezTo>
                  <a:cubicBezTo>
                    <a:pt x="1336433" y="2674400"/>
                    <a:pt x="1333385" y="2674019"/>
                    <a:pt x="1333957" y="2670399"/>
                  </a:cubicBezTo>
                  <a:cubicBezTo>
                    <a:pt x="1339767" y="2671447"/>
                    <a:pt x="1335862" y="2669447"/>
                    <a:pt x="1336814" y="2665637"/>
                  </a:cubicBezTo>
                  <a:cubicBezTo>
                    <a:pt x="1338528" y="2665827"/>
                    <a:pt x="1339576" y="2665256"/>
                    <a:pt x="1340624" y="2664684"/>
                  </a:cubicBezTo>
                  <a:cubicBezTo>
                    <a:pt x="1342529" y="2668018"/>
                    <a:pt x="1338338" y="2669352"/>
                    <a:pt x="1342720" y="2669828"/>
                  </a:cubicBezTo>
                  <a:cubicBezTo>
                    <a:pt x="1346720" y="2667542"/>
                    <a:pt x="1341005" y="2662398"/>
                    <a:pt x="1345958" y="2661351"/>
                  </a:cubicBezTo>
                  <a:cubicBezTo>
                    <a:pt x="1348911" y="2662970"/>
                    <a:pt x="1351673" y="2669447"/>
                    <a:pt x="1354435" y="2664494"/>
                  </a:cubicBezTo>
                  <a:cubicBezTo>
                    <a:pt x="1354531" y="2670018"/>
                    <a:pt x="1350244" y="2668209"/>
                    <a:pt x="1352435" y="2673066"/>
                  </a:cubicBezTo>
                  <a:cubicBezTo>
                    <a:pt x="1348340" y="2668970"/>
                    <a:pt x="1348435" y="2678495"/>
                    <a:pt x="1344434" y="2678686"/>
                  </a:cubicBezTo>
                  <a:cubicBezTo>
                    <a:pt x="1344625" y="2676591"/>
                    <a:pt x="1344815" y="2674590"/>
                    <a:pt x="1344910" y="2672495"/>
                  </a:cubicBezTo>
                  <a:cubicBezTo>
                    <a:pt x="1343291" y="2672400"/>
                    <a:pt x="1341577" y="2672209"/>
                    <a:pt x="1339957" y="2672114"/>
                  </a:cubicBezTo>
                  <a:cubicBezTo>
                    <a:pt x="1343577" y="2679924"/>
                    <a:pt x="1333671" y="2673638"/>
                    <a:pt x="1336814" y="2680591"/>
                  </a:cubicBezTo>
                  <a:cubicBezTo>
                    <a:pt x="1337100" y="2679162"/>
                    <a:pt x="1338910" y="2679353"/>
                    <a:pt x="1340624" y="2679639"/>
                  </a:cubicBezTo>
                  <a:cubicBezTo>
                    <a:pt x="1339862" y="2681448"/>
                    <a:pt x="1338528" y="2682591"/>
                    <a:pt x="1337767" y="2684401"/>
                  </a:cubicBezTo>
                  <a:cubicBezTo>
                    <a:pt x="1339576" y="2685163"/>
                    <a:pt x="1340719" y="2686496"/>
                    <a:pt x="1342529" y="2687259"/>
                  </a:cubicBezTo>
                  <a:cubicBezTo>
                    <a:pt x="1342815" y="2682401"/>
                    <a:pt x="1338815" y="2682115"/>
                    <a:pt x="1343196" y="2678591"/>
                  </a:cubicBezTo>
                  <a:cubicBezTo>
                    <a:pt x="1345291" y="2680782"/>
                    <a:pt x="1347482" y="2677829"/>
                    <a:pt x="1349197" y="2681544"/>
                  </a:cubicBezTo>
                  <a:cubicBezTo>
                    <a:pt x="1347101" y="2681067"/>
                    <a:pt x="1346053" y="2682686"/>
                    <a:pt x="1349101" y="2682782"/>
                  </a:cubicBezTo>
                  <a:cubicBezTo>
                    <a:pt x="1352435" y="2680115"/>
                    <a:pt x="1347482" y="2680401"/>
                    <a:pt x="1348340" y="2676495"/>
                  </a:cubicBezTo>
                  <a:cubicBezTo>
                    <a:pt x="1350435" y="2677352"/>
                    <a:pt x="1353769" y="2673257"/>
                    <a:pt x="1354531" y="2676971"/>
                  </a:cubicBezTo>
                  <a:cubicBezTo>
                    <a:pt x="1354245" y="2678877"/>
                    <a:pt x="1351292" y="2677638"/>
                    <a:pt x="1351768" y="2680496"/>
                  </a:cubicBezTo>
                  <a:cubicBezTo>
                    <a:pt x="1359674" y="2678400"/>
                    <a:pt x="1353292" y="2688497"/>
                    <a:pt x="1358626" y="2688592"/>
                  </a:cubicBezTo>
                  <a:cubicBezTo>
                    <a:pt x="1358245" y="2680115"/>
                    <a:pt x="1357483" y="2679067"/>
                    <a:pt x="1358817" y="2671066"/>
                  </a:cubicBezTo>
                  <a:cubicBezTo>
                    <a:pt x="1355864" y="2669161"/>
                    <a:pt x="1355293" y="2676591"/>
                    <a:pt x="1353769" y="2671923"/>
                  </a:cubicBezTo>
                  <a:cubicBezTo>
                    <a:pt x="1354435" y="2670399"/>
                    <a:pt x="1355578" y="2669542"/>
                    <a:pt x="1357674" y="2669733"/>
                  </a:cubicBezTo>
                  <a:cubicBezTo>
                    <a:pt x="1356721" y="2664589"/>
                    <a:pt x="1355293" y="2662494"/>
                    <a:pt x="1352054" y="2661827"/>
                  </a:cubicBezTo>
                  <a:cubicBezTo>
                    <a:pt x="1354340" y="2659065"/>
                    <a:pt x="1357198" y="2656969"/>
                    <a:pt x="1359007" y="2653635"/>
                  </a:cubicBezTo>
                  <a:cubicBezTo>
                    <a:pt x="1362436" y="2655826"/>
                    <a:pt x="1368056" y="2657350"/>
                    <a:pt x="1370152" y="2654588"/>
                  </a:cubicBezTo>
                  <a:cubicBezTo>
                    <a:pt x="1368818" y="2661636"/>
                    <a:pt x="1374152" y="2658779"/>
                    <a:pt x="1376915" y="2663922"/>
                  </a:cubicBezTo>
                  <a:cubicBezTo>
                    <a:pt x="1377200" y="2658874"/>
                    <a:pt x="1379582" y="2651254"/>
                    <a:pt x="1380629" y="2649159"/>
                  </a:cubicBezTo>
                  <a:cubicBezTo>
                    <a:pt x="1377200" y="2649349"/>
                    <a:pt x="1378819" y="2642205"/>
                    <a:pt x="1379010" y="2638967"/>
                  </a:cubicBezTo>
                  <a:cubicBezTo>
                    <a:pt x="1378438" y="2641919"/>
                    <a:pt x="1373390" y="2639348"/>
                    <a:pt x="1374152" y="2637348"/>
                  </a:cubicBezTo>
                  <a:cubicBezTo>
                    <a:pt x="1378248" y="2637633"/>
                    <a:pt x="1377676" y="2632299"/>
                    <a:pt x="1380915" y="2631633"/>
                  </a:cubicBezTo>
                  <a:cubicBezTo>
                    <a:pt x="1377676" y="2632014"/>
                    <a:pt x="1375962" y="2633347"/>
                    <a:pt x="1376152" y="2628775"/>
                  </a:cubicBezTo>
                  <a:cubicBezTo>
                    <a:pt x="1377391" y="2628870"/>
                    <a:pt x="1377772" y="2627823"/>
                    <a:pt x="1378724" y="2627727"/>
                  </a:cubicBezTo>
                  <a:cubicBezTo>
                    <a:pt x="1378915" y="2628680"/>
                    <a:pt x="1378534" y="2630204"/>
                    <a:pt x="1379772" y="2630299"/>
                  </a:cubicBezTo>
                  <a:cubicBezTo>
                    <a:pt x="1378438" y="2625441"/>
                    <a:pt x="1380439" y="2625156"/>
                    <a:pt x="1383201" y="2622012"/>
                  </a:cubicBezTo>
                  <a:cubicBezTo>
                    <a:pt x="1382344" y="2624870"/>
                    <a:pt x="1387201" y="2630013"/>
                    <a:pt x="1382629" y="2626775"/>
                  </a:cubicBezTo>
                  <a:cubicBezTo>
                    <a:pt x="1381677" y="2632490"/>
                    <a:pt x="1384820" y="2634585"/>
                    <a:pt x="1387011" y="2634681"/>
                  </a:cubicBezTo>
                  <a:cubicBezTo>
                    <a:pt x="1385392" y="2636300"/>
                    <a:pt x="1382058" y="2637157"/>
                    <a:pt x="1380724" y="2635443"/>
                  </a:cubicBezTo>
                  <a:cubicBezTo>
                    <a:pt x="1382820" y="2642301"/>
                    <a:pt x="1382534" y="2645253"/>
                    <a:pt x="1382915" y="2654397"/>
                  </a:cubicBezTo>
                  <a:cubicBezTo>
                    <a:pt x="1385296" y="2654302"/>
                    <a:pt x="1385582" y="2656017"/>
                    <a:pt x="1387773" y="2656017"/>
                  </a:cubicBezTo>
                  <a:cubicBezTo>
                    <a:pt x="1386630" y="2652397"/>
                    <a:pt x="1387963" y="2650683"/>
                    <a:pt x="1389773" y="2647444"/>
                  </a:cubicBezTo>
                  <a:cubicBezTo>
                    <a:pt x="1385582" y="2644110"/>
                    <a:pt x="1389678" y="2634776"/>
                    <a:pt x="1393297" y="2635252"/>
                  </a:cubicBezTo>
                  <a:cubicBezTo>
                    <a:pt x="1392154" y="2633919"/>
                    <a:pt x="1390916" y="2632585"/>
                    <a:pt x="1389868" y="2631252"/>
                  </a:cubicBezTo>
                  <a:cubicBezTo>
                    <a:pt x="1393869" y="2631537"/>
                    <a:pt x="1390630" y="2619536"/>
                    <a:pt x="1388535" y="2617345"/>
                  </a:cubicBezTo>
                  <a:cubicBezTo>
                    <a:pt x="1389487" y="2617154"/>
                    <a:pt x="1390059" y="2616393"/>
                    <a:pt x="1389964" y="2614964"/>
                  </a:cubicBezTo>
                  <a:cubicBezTo>
                    <a:pt x="1393393" y="2615154"/>
                    <a:pt x="1392250" y="2617250"/>
                    <a:pt x="1394917" y="2615345"/>
                  </a:cubicBezTo>
                  <a:cubicBezTo>
                    <a:pt x="1395965" y="2609058"/>
                    <a:pt x="1390726" y="2608106"/>
                    <a:pt x="1389583" y="2603629"/>
                  </a:cubicBezTo>
                  <a:cubicBezTo>
                    <a:pt x="1394536" y="2597724"/>
                    <a:pt x="1387201" y="2588008"/>
                    <a:pt x="1396155" y="2584103"/>
                  </a:cubicBezTo>
                  <a:cubicBezTo>
                    <a:pt x="1393774" y="2583055"/>
                    <a:pt x="1393107" y="2580483"/>
                    <a:pt x="1392916" y="2577531"/>
                  </a:cubicBezTo>
                  <a:cubicBezTo>
                    <a:pt x="1395869" y="2577340"/>
                    <a:pt x="1398346" y="2576673"/>
                    <a:pt x="1399489" y="2574292"/>
                  </a:cubicBezTo>
                  <a:cubicBezTo>
                    <a:pt x="1395774" y="2572768"/>
                    <a:pt x="1397965" y="2566291"/>
                    <a:pt x="1395298" y="2563910"/>
                  </a:cubicBezTo>
                  <a:cubicBezTo>
                    <a:pt x="1397679" y="2564386"/>
                    <a:pt x="1398155" y="2562767"/>
                    <a:pt x="1400346" y="2563052"/>
                  </a:cubicBezTo>
                  <a:cubicBezTo>
                    <a:pt x="1399489" y="2553432"/>
                    <a:pt x="1403203" y="2552289"/>
                    <a:pt x="1400441" y="2546765"/>
                  </a:cubicBezTo>
                  <a:cubicBezTo>
                    <a:pt x="1402060" y="2547241"/>
                    <a:pt x="1402632" y="2548765"/>
                    <a:pt x="1405299" y="2548384"/>
                  </a:cubicBezTo>
                  <a:cubicBezTo>
                    <a:pt x="1406537" y="2543621"/>
                    <a:pt x="1405680" y="2544002"/>
                    <a:pt x="1407109" y="2541050"/>
                  </a:cubicBezTo>
                  <a:cubicBezTo>
                    <a:pt x="1404727" y="2540574"/>
                    <a:pt x="1404251" y="2542193"/>
                    <a:pt x="1402060" y="2541907"/>
                  </a:cubicBezTo>
                  <a:cubicBezTo>
                    <a:pt x="1401394" y="2538859"/>
                    <a:pt x="1400060" y="2530572"/>
                    <a:pt x="1403203" y="2528191"/>
                  </a:cubicBezTo>
                  <a:cubicBezTo>
                    <a:pt x="1404442" y="2530572"/>
                    <a:pt x="1402156" y="2536859"/>
                    <a:pt x="1404632" y="2540859"/>
                  </a:cubicBezTo>
                  <a:cubicBezTo>
                    <a:pt x="1405966" y="2534192"/>
                    <a:pt x="1412919" y="2546860"/>
                    <a:pt x="1407966" y="2546098"/>
                  </a:cubicBezTo>
                  <a:cubicBezTo>
                    <a:pt x="1410252" y="2548384"/>
                    <a:pt x="1409585" y="2546098"/>
                    <a:pt x="1412919" y="2546479"/>
                  </a:cubicBezTo>
                  <a:cubicBezTo>
                    <a:pt x="1414062" y="2543431"/>
                    <a:pt x="1407871" y="2540954"/>
                    <a:pt x="1412252" y="2538954"/>
                  </a:cubicBezTo>
                  <a:cubicBezTo>
                    <a:pt x="1412824" y="2544288"/>
                    <a:pt x="1416348" y="2547051"/>
                    <a:pt x="1420158" y="2549622"/>
                  </a:cubicBezTo>
                  <a:cubicBezTo>
                    <a:pt x="1414728" y="2542288"/>
                    <a:pt x="1421777" y="2536002"/>
                    <a:pt x="1413967" y="2532858"/>
                  </a:cubicBezTo>
                  <a:cubicBezTo>
                    <a:pt x="1411014" y="2533430"/>
                    <a:pt x="1411681" y="2538383"/>
                    <a:pt x="1408537" y="2538669"/>
                  </a:cubicBezTo>
                  <a:cubicBezTo>
                    <a:pt x="1407299" y="2535716"/>
                    <a:pt x="1405394" y="2532953"/>
                    <a:pt x="1409109" y="2531239"/>
                  </a:cubicBezTo>
                  <a:cubicBezTo>
                    <a:pt x="1412919" y="2532287"/>
                    <a:pt x="1414157" y="2528762"/>
                    <a:pt x="1417586" y="2534382"/>
                  </a:cubicBezTo>
                  <a:cubicBezTo>
                    <a:pt x="1417872" y="2525619"/>
                    <a:pt x="1422730" y="2516666"/>
                    <a:pt x="1415300" y="2516666"/>
                  </a:cubicBezTo>
                  <a:cubicBezTo>
                    <a:pt x="1416157" y="2513523"/>
                    <a:pt x="1417396" y="2509522"/>
                    <a:pt x="1414824" y="2506569"/>
                  </a:cubicBezTo>
                  <a:cubicBezTo>
                    <a:pt x="1417015" y="2503140"/>
                    <a:pt x="1420444" y="2509617"/>
                    <a:pt x="1422349" y="2505902"/>
                  </a:cubicBezTo>
                  <a:cubicBezTo>
                    <a:pt x="1419872" y="2504093"/>
                    <a:pt x="1424063" y="2506665"/>
                    <a:pt x="1425016" y="2503617"/>
                  </a:cubicBezTo>
                  <a:cubicBezTo>
                    <a:pt x="1422539" y="2495806"/>
                    <a:pt x="1423015" y="2490377"/>
                    <a:pt x="1417586" y="2486757"/>
                  </a:cubicBezTo>
                  <a:cubicBezTo>
                    <a:pt x="1419110" y="2480376"/>
                    <a:pt x="1414348" y="2476280"/>
                    <a:pt x="1412157" y="2473994"/>
                  </a:cubicBezTo>
                  <a:close/>
                  <a:moveTo>
                    <a:pt x="1351292" y="1279083"/>
                  </a:moveTo>
                  <a:cubicBezTo>
                    <a:pt x="1349863" y="1281750"/>
                    <a:pt x="1345101" y="1274034"/>
                    <a:pt x="1348053" y="1272605"/>
                  </a:cubicBezTo>
                  <a:cubicBezTo>
                    <a:pt x="1352054" y="1272320"/>
                    <a:pt x="1348530" y="1278416"/>
                    <a:pt x="1351292" y="1279083"/>
                  </a:cubicBezTo>
                  <a:close/>
                  <a:moveTo>
                    <a:pt x="1341005" y="1250793"/>
                  </a:moveTo>
                  <a:cubicBezTo>
                    <a:pt x="1341482" y="1251936"/>
                    <a:pt x="1341958" y="1253079"/>
                    <a:pt x="1343291" y="1253460"/>
                  </a:cubicBezTo>
                  <a:cubicBezTo>
                    <a:pt x="1338052" y="1255651"/>
                    <a:pt x="1342243" y="1261556"/>
                    <a:pt x="1336338" y="1261652"/>
                  </a:cubicBezTo>
                  <a:cubicBezTo>
                    <a:pt x="1337195" y="1255556"/>
                    <a:pt x="1334433" y="1251365"/>
                    <a:pt x="1341005" y="1250793"/>
                  </a:cubicBezTo>
                  <a:close/>
                  <a:moveTo>
                    <a:pt x="1325956" y="1252031"/>
                  </a:moveTo>
                  <a:cubicBezTo>
                    <a:pt x="1328623" y="1254508"/>
                    <a:pt x="1326337" y="1260318"/>
                    <a:pt x="1331766" y="1257461"/>
                  </a:cubicBezTo>
                  <a:cubicBezTo>
                    <a:pt x="1332528" y="1261080"/>
                    <a:pt x="1329766" y="1260509"/>
                    <a:pt x="1330051" y="1263557"/>
                  </a:cubicBezTo>
                  <a:cubicBezTo>
                    <a:pt x="1326527" y="1263080"/>
                    <a:pt x="1329003" y="1257556"/>
                    <a:pt x="1324241" y="1258127"/>
                  </a:cubicBezTo>
                  <a:cubicBezTo>
                    <a:pt x="1327099" y="1255842"/>
                    <a:pt x="1323384" y="1254032"/>
                    <a:pt x="1325956" y="1252031"/>
                  </a:cubicBezTo>
                  <a:close/>
                  <a:moveTo>
                    <a:pt x="1323955" y="1276892"/>
                  </a:moveTo>
                  <a:cubicBezTo>
                    <a:pt x="1327765" y="1276701"/>
                    <a:pt x="1326241" y="1281178"/>
                    <a:pt x="1327194" y="1283464"/>
                  </a:cubicBezTo>
                  <a:cubicBezTo>
                    <a:pt x="1326146" y="1284035"/>
                    <a:pt x="1325099" y="1284607"/>
                    <a:pt x="1323384" y="1284417"/>
                  </a:cubicBezTo>
                  <a:cubicBezTo>
                    <a:pt x="1321193" y="1281940"/>
                    <a:pt x="1324622" y="1281273"/>
                    <a:pt x="1323955" y="1276892"/>
                  </a:cubicBezTo>
                  <a:close/>
                  <a:moveTo>
                    <a:pt x="1323670" y="1310705"/>
                  </a:moveTo>
                  <a:cubicBezTo>
                    <a:pt x="1326527" y="1310229"/>
                    <a:pt x="1325289" y="1313182"/>
                    <a:pt x="1327194" y="1313468"/>
                  </a:cubicBezTo>
                  <a:cubicBezTo>
                    <a:pt x="1329670" y="1314039"/>
                    <a:pt x="1327194" y="1309848"/>
                    <a:pt x="1326241" y="1309658"/>
                  </a:cubicBezTo>
                  <a:cubicBezTo>
                    <a:pt x="1331575" y="1309086"/>
                    <a:pt x="1329480" y="1303943"/>
                    <a:pt x="1332909" y="1303943"/>
                  </a:cubicBezTo>
                  <a:cubicBezTo>
                    <a:pt x="1331480" y="1308134"/>
                    <a:pt x="1329194" y="1311372"/>
                    <a:pt x="1328146" y="1316039"/>
                  </a:cubicBezTo>
                  <a:cubicBezTo>
                    <a:pt x="1334242" y="1315182"/>
                    <a:pt x="1328813" y="1308038"/>
                    <a:pt x="1337481" y="1309277"/>
                  </a:cubicBezTo>
                  <a:cubicBezTo>
                    <a:pt x="1333766" y="1309753"/>
                    <a:pt x="1331766" y="1298990"/>
                    <a:pt x="1337005" y="1299180"/>
                  </a:cubicBezTo>
                  <a:cubicBezTo>
                    <a:pt x="1336528" y="1298037"/>
                    <a:pt x="1336147" y="1296894"/>
                    <a:pt x="1334719" y="1296513"/>
                  </a:cubicBezTo>
                  <a:cubicBezTo>
                    <a:pt x="1332433" y="1296513"/>
                    <a:pt x="1333576" y="1300704"/>
                    <a:pt x="1331861" y="1301276"/>
                  </a:cubicBezTo>
                  <a:cubicBezTo>
                    <a:pt x="1329480" y="1294227"/>
                    <a:pt x="1323193" y="1284702"/>
                    <a:pt x="1331194" y="1278701"/>
                  </a:cubicBezTo>
                  <a:cubicBezTo>
                    <a:pt x="1329194" y="1277368"/>
                    <a:pt x="1329003" y="1274415"/>
                    <a:pt x="1326622" y="1273367"/>
                  </a:cubicBezTo>
                  <a:cubicBezTo>
                    <a:pt x="1327099" y="1271843"/>
                    <a:pt x="1329194" y="1272320"/>
                    <a:pt x="1329099" y="1273558"/>
                  </a:cubicBezTo>
                  <a:cubicBezTo>
                    <a:pt x="1330528" y="1273463"/>
                    <a:pt x="1329861" y="1272415"/>
                    <a:pt x="1329194" y="1272320"/>
                  </a:cubicBezTo>
                  <a:cubicBezTo>
                    <a:pt x="1334719" y="1268986"/>
                    <a:pt x="1329385" y="1278130"/>
                    <a:pt x="1336243" y="1277939"/>
                  </a:cubicBezTo>
                  <a:cubicBezTo>
                    <a:pt x="1334433" y="1281273"/>
                    <a:pt x="1325860" y="1283845"/>
                    <a:pt x="1329099" y="1288608"/>
                  </a:cubicBezTo>
                  <a:cubicBezTo>
                    <a:pt x="1331290" y="1287083"/>
                    <a:pt x="1331480" y="1283273"/>
                    <a:pt x="1333480" y="1281464"/>
                  </a:cubicBezTo>
                  <a:cubicBezTo>
                    <a:pt x="1336528" y="1281559"/>
                    <a:pt x="1339481" y="1281750"/>
                    <a:pt x="1340815" y="1283369"/>
                  </a:cubicBezTo>
                  <a:cubicBezTo>
                    <a:pt x="1336338" y="1279844"/>
                    <a:pt x="1337195" y="1271843"/>
                    <a:pt x="1330623" y="1270034"/>
                  </a:cubicBezTo>
                  <a:cubicBezTo>
                    <a:pt x="1329956" y="1265652"/>
                    <a:pt x="1332433" y="1264890"/>
                    <a:pt x="1333671" y="1262795"/>
                  </a:cubicBezTo>
                  <a:cubicBezTo>
                    <a:pt x="1337957" y="1263747"/>
                    <a:pt x="1343005" y="1264128"/>
                    <a:pt x="1345958" y="1266319"/>
                  </a:cubicBezTo>
                  <a:cubicBezTo>
                    <a:pt x="1348720" y="1260318"/>
                    <a:pt x="1346530" y="1261556"/>
                    <a:pt x="1353292" y="1268224"/>
                  </a:cubicBezTo>
                  <a:cubicBezTo>
                    <a:pt x="1350721" y="1269843"/>
                    <a:pt x="1347673" y="1270605"/>
                    <a:pt x="1344244" y="1271272"/>
                  </a:cubicBezTo>
                  <a:cubicBezTo>
                    <a:pt x="1345291" y="1275272"/>
                    <a:pt x="1344529" y="1274606"/>
                    <a:pt x="1342529" y="1277368"/>
                  </a:cubicBezTo>
                  <a:cubicBezTo>
                    <a:pt x="1345387" y="1283559"/>
                    <a:pt x="1350054" y="1277368"/>
                    <a:pt x="1346815" y="1286512"/>
                  </a:cubicBezTo>
                  <a:cubicBezTo>
                    <a:pt x="1349101" y="1286512"/>
                    <a:pt x="1347958" y="1282321"/>
                    <a:pt x="1349673" y="1281750"/>
                  </a:cubicBezTo>
                  <a:cubicBezTo>
                    <a:pt x="1353578" y="1285179"/>
                    <a:pt x="1347482" y="1288131"/>
                    <a:pt x="1345387" y="1288893"/>
                  </a:cubicBezTo>
                  <a:cubicBezTo>
                    <a:pt x="1343672" y="1292037"/>
                    <a:pt x="1348816" y="1294608"/>
                    <a:pt x="1343767" y="1293751"/>
                  </a:cubicBezTo>
                  <a:cubicBezTo>
                    <a:pt x="1344434" y="1295466"/>
                    <a:pt x="1346244" y="1296227"/>
                    <a:pt x="1348530" y="1296608"/>
                  </a:cubicBezTo>
                  <a:cubicBezTo>
                    <a:pt x="1348911" y="1300323"/>
                    <a:pt x="1344053" y="1303276"/>
                    <a:pt x="1350530" y="1302990"/>
                  </a:cubicBezTo>
                  <a:cubicBezTo>
                    <a:pt x="1344053" y="1304609"/>
                    <a:pt x="1346339" y="1318516"/>
                    <a:pt x="1350244" y="1321754"/>
                  </a:cubicBezTo>
                  <a:cubicBezTo>
                    <a:pt x="1350721" y="1324231"/>
                    <a:pt x="1343101" y="1324041"/>
                    <a:pt x="1347387" y="1326517"/>
                  </a:cubicBezTo>
                  <a:cubicBezTo>
                    <a:pt x="1339291" y="1329660"/>
                    <a:pt x="1345672" y="1319278"/>
                    <a:pt x="1343196" y="1316135"/>
                  </a:cubicBezTo>
                  <a:cubicBezTo>
                    <a:pt x="1337386" y="1315944"/>
                    <a:pt x="1338052" y="1320992"/>
                    <a:pt x="1335385" y="1319278"/>
                  </a:cubicBezTo>
                  <a:cubicBezTo>
                    <a:pt x="1331861" y="1320135"/>
                    <a:pt x="1338910" y="1322326"/>
                    <a:pt x="1335004" y="1324231"/>
                  </a:cubicBezTo>
                  <a:cubicBezTo>
                    <a:pt x="1332814" y="1324326"/>
                    <a:pt x="1331957" y="1321850"/>
                    <a:pt x="1331290" y="1323945"/>
                  </a:cubicBezTo>
                  <a:cubicBezTo>
                    <a:pt x="1329194" y="1323469"/>
                    <a:pt x="1328623" y="1321564"/>
                    <a:pt x="1329194" y="1318802"/>
                  </a:cubicBezTo>
                  <a:cubicBezTo>
                    <a:pt x="1327670" y="1319183"/>
                    <a:pt x="1326527" y="1320230"/>
                    <a:pt x="1326432" y="1322326"/>
                  </a:cubicBezTo>
                  <a:cubicBezTo>
                    <a:pt x="1325670" y="1318230"/>
                    <a:pt x="1322336" y="1316421"/>
                    <a:pt x="1323670" y="1310705"/>
                  </a:cubicBezTo>
                  <a:close/>
                  <a:moveTo>
                    <a:pt x="1347101" y="1485204"/>
                  </a:moveTo>
                  <a:cubicBezTo>
                    <a:pt x="1344815" y="1487489"/>
                    <a:pt x="1347101" y="1486823"/>
                    <a:pt x="1346720" y="1490156"/>
                  </a:cubicBezTo>
                  <a:cubicBezTo>
                    <a:pt x="1345101" y="1490061"/>
                    <a:pt x="1343386" y="1489871"/>
                    <a:pt x="1341767" y="1489775"/>
                  </a:cubicBezTo>
                  <a:cubicBezTo>
                    <a:pt x="1343863" y="1487013"/>
                    <a:pt x="1344529" y="1487680"/>
                    <a:pt x="1343482" y="1483679"/>
                  </a:cubicBezTo>
                  <a:cubicBezTo>
                    <a:pt x="1344434" y="1484442"/>
                    <a:pt x="1345387" y="1485108"/>
                    <a:pt x="1347101" y="1485204"/>
                  </a:cubicBezTo>
                  <a:close/>
                  <a:moveTo>
                    <a:pt x="1339291" y="1473392"/>
                  </a:moveTo>
                  <a:cubicBezTo>
                    <a:pt x="1343291" y="1470440"/>
                    <a:pt x="1340910" y="1468916"/>
                    <a:pt x="1339957" y="1464725"/>
                  </a:cubicBezTo>
                  <a:cubicBezTo>
                    <a:pt x="1344910" y="1464820"/>
                    <a:pt x="1342624" y="1470916"/>
                    <a:pt x="1346911" y="1471583"/>
                  </a:cubicBezTo>
                  <a:cubicBezTo>
                    <a:pt x="1343482" y="1476441"/>
                    <a:pt x="1343482" y="1469201"/>
                    <a:pt x="1339291" y="1473392"/>
                  </a:cubicBezTo>
                  <a:close/>
                  <a:moveTo>
                    <a:pt x="1341767" y="1458533"/>
                  </a:moveTo>
                  <a:cubicBezTo>
                    <a:pt x="1344529" y="1451675"/>
                    <a:pt x="1340243" y="1449199"/>
                    <a:pt x="1342815" y="1444913"/>
                  </a:cubicBezTo>
                  <a:cubicBezTo>
                    <a:pt x="1348530" y="1444437"/>
                    <a:pt x="1340624" y="1448151"/>
                    <a:pt x="1346339" y="1447675"/>
                  </a:cubicBezTo>
                  <a:cubicBezTo>
                    <a:pt x="1343767" y="1453009"/>
                    <a:pt x="1348149" y="1458152"/>
                    <a:pt x="1341767" y="1458533"/>
                  </a:cubicBezTo>
                  <a:close/>
                  <a:moveTo>
                    <a:pt x="1337862" y="1383096"/>
                  </a:moveTo>
                  <a:cubicBezTo>
                    <a:pt x="1336433" y="1382810"/>
                    <a:pt x="1337005" y="1380714"/>
                    <a:pt x="1336909" y="1379285"/>
                  </a:cubicBezTo>
                  <a:cubicBezTo>
                    <a:pt x="1335862" y="1379000"/>
                    <a:pt x="1335671" y="1379667"/>
                    <a:pt x="1335576" y="1380429"/>
                  </a:cubicBezTo>
                  <a:cubicBezTo>
                    <a:pt x="1333290" y="1379381"/>
                    <a:pt x="1338815" y="1376238"/>
                    <a:pt x="1340910" y="1375856"/>
                  </a:cubicBezTo>
                  <a:cubicBezTo>
                    <a:pt x="1338148" y="1379000"/>
                    <a:pt x="1339386" y="1380524"/>
                    <a:pt x="1337862" y="1383096"/>
                  </a:cubicBezTo>
                  <a:close/>
                  <a:moveTo>
                    <a:pt x="1339767" y="1359473"/>
                  </a:moveTo>
                  <a:cubicBezTo>
                    <a:pt x="1345196" y="1362045"/>
                    <a:pt x="1340910" y="1366427"/>
                    <a:pt x="1343958" y="1369856"/>
                  </a:cubicBezTo>
                  <a:cubicBezTo>
                    <a:pt x="1340053" y="1368998"/>
                    <a:pt x="1340815" y="1373475"/>
                    <a:pt x="1336338" y="1371761"/>
                  </a:cubicBezTo>
                  <a:cubicBezTo>
                    <a:pt x="1336052" y="1372808"/>
                    <a:pt x="1336719" y="1372999"/>
                    <a:pt x="1337481" y="1373094"/>
                  </a:cubicBezTo>
                  <a:cubicBezTo>
                    <a:pt x="1332147" y="1374333"/>
                    <a:pt x="1341482" y="1366617"/>
                    <a:pt x="1339767" y="1359473"/>
                  </a:cubicBezTo>
                  <a:close/>
                  <a:moveTo>
                    <a:pt x="1331861" y="1348901"/>
                  </a:moveTo>
                  <a:cubicBezTo>
                    <a:pt x="1332909" y="1349948"/>
                    <a:pt x="1334528" y="1350425"/>
                    <a:pt x="1336719" y="1350520"/>
                  </a:cubicBezTo>
                  <a:cubicBezTo>
                    <a:pt x="1337290" y="1354425"/>
                    <a:pt x="1334242" y="1354044"/>
                    <a:pt x="1334909" y="1357950"/>
                  </a:cubicBezTo>
                  <a:cubicBezTo>
                    <a:pt x="1332052" y="1356425"/>
                    <a:pt x="1331194" y="1353282"/>
                    <a:pt x="1331861" y="1348901"/>
                  </a:cubicBezTo>
                  <a:close/>
                  <a:moveTo>
                    <a:pt x="1330813" y="1392525"/>
                  </a:moveTo>
                  <a:cubicBezTo>
                    <a:pt x="1333861" y="1394144"/>
                    <a:pt x="1333099" y="1397859"/>
                    <a:pt x="1331385" y="1401288"/>
                  </a:cubicBezTo>
                  <a:cubicBezTo>
                    <a:pt x="1329003" y="1398335"/>
                    <a:pt x="1332242" y="1397002"/>
                    <a:pt x="1330813" y="1392525"/>
                  </a:cubicBezTo>
                  <a:close/>
                  <a:moveTo>
                    <a:pt x="1331385" y="1416433"/>
                  </a:moveTo>
                  <a:cubicBezTo>
                    <a:pt x="1333480" y="1417671"/>
                    <a:pt x="1335290" y="1421386"/>
                    <a:pt x="1335195" y="1415480"/>
                  </a:cubicBezTo>
                  <a:cubicBezTo>
                    <a:pt x="1337767" y="1416719"/>
                    <a:pt x="1339195" y="1419005"/>
                    <a:pt x="1343672" y="1418624"/>
                  </a:cubicBezTo>
                  <a:cubicBezTo>
                    <a:pt x="1340053" y="1423386"/>
                    <a:pt x="1333385" y="1417100"/>
                    <a:pt x="1329575" y="1422529"/>
                  </a:cubicBezTo>
                  <a:cubicBezTo>
                    <a:pt x="1327670" y="1421958"/>
                    <a:pt x="1330813" y="1420433"/>
                    <a:pt x="1328527" y="1419957"/>
                  </a:cubicBezTo>
                  <a:cubicBezTo>
                    <a:pt x="1330051" y="1418052"/>
                    <a:pt x="1333385" y="1422338"/>
                    <a:pt x="1331385" y="1416433"/>
                  </a:cubicBezTo>
                  <a:close/>
                  <a:moveTo>
                    <a:pt x="1330337" y="1428816"/>
                  </a:moveTo>
                  <a:cubicBezTo>
                    <a:pt x="1331957" y="1429387"/>
                    <a:pt x="1332147" y="1431197"/>
                    <a:pt x="1333861" y="1431578"/>
                  </a:cubicBezTo>
                  <a:cubicBezTo>
                    <a:pt x="1339100" y="1429101"/>
                    <a:pt x="1332814" y="1424434"/>
                    <a:pt x="1336052" y="1420529"/>
                  </a:cubicBezTo>
                  <a:cubicBezTo>
                    <a:pt x="1337576" y="1420910"/>
                    <a:pt x="1341862" y="1424625"/>
                    <a:pt x="1342148" y="1422243"/>
                  </a:cubicBezTo>
                  <a:cubicBezTo>
                    <a:pt x="1345006" y="1422910"/>
                    <a:pt x="1342910" y="1427768"/>
                    <a:pt x="1345387" y="1428720"/>
                  </a:cubicBezTo>
                  <a:cubicBezTo>
                    <a:pt x="1344053" y="1431959"/>
                    <a:pt x="1340434" y="1427768"/>
                    <a:pt x="1341958" y="1424720"/>
                  </a:cubicBezTo>
                  <a:cubicBezTo>
                    <a:pt x="1338910" y="1425672"/>
                    <a:pt x="1341958" y="1433768"/>
                    <a:pt x="1336433" y="1431768"/>
                  </a:cubicBezTo>
                  <a:cubicBezTo>
                    <a:pt x="1336433" y="1434150"/>
                    <a:pt x="1336909" y="1435959"/>
                    <a:pt x="1338528" y="1436912"/>
                  </a:cubicBezTo>
                  <a:cubicBezTo>
                    <a:pt x="1337100" y="1440436"/>
                    <a:pt x="1336528" y="1438150"/>
                    <a:pt x="1333480" y="1437769"/>
                  </a:cubicBezTo>
                  <a:cubicBezTo>
                    <a:pt x="1333195" y="1435673"/>
                    <a:pt x="1334624" y="1435483"/>
                    <a:pt x="1336147" y="1435483"/>
                  </a:cubicBezTo>
                  <a:cubicBezTo>
                    <a:pt x="1333957" y="1430721"/>
                    <a:pt x="1330623" y="1438817"/>
                    <a:pt x="1328718" y="1434912"/>
                  </a:cubicBezTo>
                  <a:cubicBezTo>
                    <a:pt x="1329480" y="1430721"/>
                    <a:pt x="1332147" y="1433673"/>
                    <a:pt x="1330337" y="1428816"/>
                  </a:cubicBezTo>
                  <a:close/>
                  <a:moveTo>
                    <a:pt x="1336528" y="1461867"/>
                  </a:moveTo>
                  <a:cubicBezTo>
                    <a:pt x="1334719" y="1459200"/>
                    <a:pt x="1333195" y="1452533"/>
                    <a:pt x="1334909" y="1450437"/>
                  </a:cubicBezTo>
                  <a:cubicBezTo>
                    <a:pt x="1337100" y="1452818"/>
                    <a:pt x="1337005" y="1457105"/>
                    <a:pt x="1336528" y="1461867"/>
                  </a:cubicBezTo>
                  <a:close/>
                  <a:moveTo>
                    <a:pt x="1329099" y="1445008"/>
                  </a:moveTo>
                  <a:cubicBezTo>
                    <a:pt x="1329099" y="1442722"/>
                    <a:pt x="1330813" y="1442531"/>
                    <a:pt x="1330718" y="1440150"/>
                  </a:cubicBezTo>
                  <a:cubicBezTo>
                    <a:pt x="1335290" y="1440912"/>
                    <a:pt x="1335385" y="1444722"/>
                    <a:pt x="1333861" y="1447866"/>
                  </a:cubicBezTo>
                  <a:cubicBezTo>
                    <a:pt x="1332052" y="1447104"/>
                    <a:pt x="1330909" y="1445770"/>
                    <a:pt x="1329099" y="1445008"/>
                  </a:cubicBezTo>
                  <a:close/>
                  <a:moveTo>
                    <a:pt x="1332528" y="1479012"/>
                  </a:moveTo>
                  <a:cubicBezTo>
                    <a:pt x="1335576" y="1479488"/>
                    <a:pt x="1332528" y="1483298"/>
                    <a:pt x="1332147" y="1483965"/>
                  </a:cubicBezTo>
                  <a:cubicBezTo>
                    <a:pt x="1334433" y="1483013"/>
                    <a:pt x="1336147" y="1480346"/>
                    <a:pt x="1338528" y="1483203"/>
                  </a:cubicBezTo>
                  <a:cubicBezTo>
                    <a:pt x="1338338" y="1487108"/>
                    <a:pt x="1334338" y="1486442"/>
                    <a:pt x="1335290" y="1491680"/>
                  </a:cubicBezTo>
                  <a:cubicBezTo>
                    <a:pt x="1334338" y="1490918"/>
                    <a:pt x="1333385" y="1490252"/>
                    <a:pt x="1331671" y="1490156"/>
                  </a:cubicBezTo>
                  <a:cubicBezTo>
                    <a:pt x="1334433" y="1484346"/>
                    <a:pt x="1329480" y="1484537"/>
                    <a:pt x="1332528" y="1479012"/>
                  </a:cubicBezTo>
                  <a:close/>
                  <a:moveTo>
                    <a:pt x="1331957" y="1517779"/>
                  </a:moveTo>
                  <a:cubicBezTo>
                    <a:pt x="1333195" y="1513017"/>
                    <a:pt x="1332718" y="1512731"/>
                    <a:pt x="1328813" y="1509968"/>
                  </a:cubicBezTo>
                  <a:cubicBezTo>
                    <a:pt x="1330147" y="1506444"/>
                    <a:pt x="1330813" y="1508730"/>
                    <a:pt x="1333861" y="1509111"/>
                  </a:cubicBezTo>
                  <a:cubicBezTo>
                    <a:pt x="1332623" y="1512159"/>
                    <a:pt x="1337671" y="1518160"/>
                    <a:pt x="1331957" y="1517779"/>
                  </a:cubicBezTo>
                  <a:close/>
                  <a:moveTo>
                    <a:pt x="1337862" y="1537019"/>
                  </a:moveTo>
                  <a:cubicBezTo>
                    <a:pt x="1334147" y="1536829"/>
                    <a:pt x="1331861" y="1532829"/>
                    <a:pt x="1334624" y="1530447"/>
                  </a:cubicBezTo>
                  <a:cubicBezTo>
                    <a:pt x="1336909" y="1531685"/>
                    <a:pt x="1339005" y="1532924"/>
                    <a:pt x="1341862" y="1533495"/>
                  </a:cubicBezTo>
                  <a:cubicBezTo>
                    <a:pt x="1342148" y="1536638"/>
                    <a:pt x="1336338" y="1532447"/>
                    <a:pt x="1337862" y="1537019"/>
                  </a:cubicBezTo>
                  <a:close/>
                  <a:moveTo>
                    <a:pt x="1342243" y="1529876"/>
                  </a:moveTo>
                  <a:cubicBezTo>
                    <a:pt x="1339005" y="1527685"/>
                    <a:pt x="1346339" y="1526733"/>
                    <a:pt x="1344149" y="1521303"/>
                  </a:cubicBezTo>
                  <a:cubicBezTo>
                    <a:pt x="1346815" y="1521684"/>
                    <a:pt x="1346530" y="1524637"/>
                    <a:pt x="1346149" y="1527685"/>
                  </a:cubicBezTo>
                  <a:cubicBezTo>
                    <a:pt x="1343958" y="1527209"/>
                    <a:pt x="1343482" y="1528638"/>
                    <a:pt x="1344815" y="1528828"/>
                  </a:cubicBezTo>
                  <a:cubicBezTo>
                    <a:pt x="1344244" y="1530733"/>
                    <a:pt x="1342720" y="1527590"/>
                    <a:pt x="1342243" y="1529876"/>
                  </a:cubicBezTo>
                  <a:close/>
                  <a:moveTo>
                    <a:pt x="1342529" y="1757618"/>
                  </a:moveTo>
                  <a:cubicBezTo>
                    <a:pt x="1338243" y="1758095"/>
                    <a:pt x="1338148" y="1755142"/>
                    <a:pt x="1337957" y="1752189"/>
                  </a:cubicBezTo>
                  <a:cubicBezTo>
                    <a:pt x="1341862" y="1751999"/>
                    <a:pt x="1343386" y="1753808"/>
                    <a:pt x="1342529" y="1757618"/>
                  </a:cubicBezTo>
                  <a:close/>
                  <a:moveTo>
                    <a:pt x="1341100" y="1621125"/>
                  </a:moveTo>
                  <a:cubicBezTo>
                    <a:pt x="1345387" y="1620268"/>
                    <a:pt x="1342720" y="1625126"/>
                    <a:pt x="1343101" y="1627602"/>
                  </a:cubicBezTo>
                  <a:cubicBezTo>
                    <a:pt x="1341005" y="1626935"/>
                    <a:pt x="1340719" y="1628364"/>
                    <a:pt x="1340434" y="1629888"/>
                  </a:cubicBezTo>
                  <a:cubicBezTo>
                    <a:pt x="1339481" y="1629126"/>
                    <a:pt x="1338528" y="1628459"/>
                    <a:pt x="1336814" y="1628364"/>
                  </a:cubicBezTo>
                  <a:cubicBezTo>
                    <a:pt x="1340053" y="1626650"/>
                    <a:pt x="1343101" y="1625602"/>
                    <a:pt x="1341100" y="1621125"/>
                  </a:cubicBezTo>
                  <a:close/>
                  <a:moveTo>
                    <a:pt x="1336243" y="1573119"/>
                  </a:moveTo>
                  <a:cubicBezTo>
                    <a:pt x="1341577" y="1570452"/>
                    <a:pt x="1338243" y="1579501"/>
                    <a:pt x="1336624" y="1583216"/>
                  </a:cubicBezTo>
                  <a:cubicBezTo>
                    <a:pt x="1333766" y="1579787"/>
                    <a:pt x="1338528" y="1574929"/>
                    <a:pt x="1336243" y="1573119"/>
                  </a:cubicBezTo>
                  <a:close/>
                  <a:moveTo>
                    <a:pt x="1336338" y="1618268"/>
                  </a:moveTo>
                  <a:cubicBezTo>
                    <a:pt x="1341577" y="1620649"/>
                    <a:pt x="1334814" y="1619696"/>
                    <a:pt x="1335862" y="1624459"/>
                  </a:cubicBezTo>
                  <a:cubicBezTo>
                    <a:pt x="1334147" y="1624268"/>
                    <a:pt x="1332337" y="1623983"/>
                    <a:pt x="1332052" y="1625412"/>
                  </a:cubicBezTo>
                  <a:cubicBezTo>
                    <a:pt x="1328718" y="1622840"/>
                    <a:pt x="1336338" y="1621506"/>
                    <a:pt x="1336338" y="1618268"/>
                  </a:cubicBezTo>
                  <a:close/>
                  <a:moveTo>
                    <a:pt x="1335576" y="1643223"/>
                  </a:moveTo>
                  <a:cubicBezTo>
                    <a:pt x="1332147" y="1645509"/>
                    <a:pt x="1335004" y="1638746"/>
                    <a:pt x="1331099" y="1636651"/>
                  </a:cubicBezTo>
                  <a:cubicBezTo>
                    <a:pt x="1334814" y="1637889"/>
                    <a:pt x="1334909" y="1634746"/>
                    <a:pt x="1338624" y="1635984"/>
                  </a:cubicBezTo>
                  <a:cubicBezTo>
                    <a:pt x="1338052" y="1638746"/>
                    <a:pt x="1338528" y="1640651"/>
                    <a:pt x="1340719" y="1641128"/>
                  </a:cubicBezTo>
                  <a:cubicBezTo>
                    <a:pt x="1339957" y="1645223"/>
                    <a:pt x="1332909" y="1640271"/>
                    <a:pt x="1335576" y="1643223"/>
                  </a:cubicBezTo>
                  <a:close/>
                  <a:moveTo>
                    <a:pt x="1339100" y="1831151"/>
                  </a:moveTo>
                  <a:cubicBezTo>
                    <a:pt x="1341767" y="1831151"/>
                    <a:pt x="1339291" y="1835628"/>
                    <a:pt x="1339862" y="1837438"/>
                  </a:cubicBezTo>
                  <a:cubicBezTo>
                    <a:pt x="1338433" y="1837152"/>
                    <a:pt x="1337671" y="1837533"/>
                    <a:pt x="1337290" y="1838486"/>
                  </a:cubicBezTo>
                  <a:cubicBezTo>
                    <a:pt x="1333480" y="1836104"/>
                    <a:pt x="1336338" y="1832866"/>
                    <a:pt x="1339100" y="1831151"/>
                  </a:cubicBezTo>
                  <a:close/>
                  <a:moveTo>
                    <a:pt x="1335766" y="1872204"/>
                  </a:moveTo>
                  <a:cubicBezTo>
                    <a:pt x="1336719" y="1868489"/>
                    <a:pt x="1334719" y="1863251"/>
                    <a:pt x="1337005" y="1857250"/>
                  </a:cubicBezTo>
                  <a:cubicBezTo>
                    <a:pt x="1341482" y="1860298"/>
                    <a:pt x="1334624" y="1866775"/>
                    <a:pt x="1341482" y="1863917"/>
                  </a:cubicBezTo>
                  <a:cubicBezTo>
                    <a:pt x="1341196" y="1865346"/>
                    <a:pt x="1341577" y="1866204"/>
                    <a:pt x="1342529" y="1866489"/>
                  </a:cubicBezTo>
                  <a:cubicBezTo>
                    <a:pt x="1339291" y="1866870"/>
                    <a:pt x="1337671" y="1867632"/>
                    <a:pt x="1335766" y="1872204"/>
                  </a:cubicBezTo>
                  <a:close/>
                  <a:moveTo>
                    <a:pt x="1340910" y="2025271"/>
                  </a:moveTo>
                  <a:cubicBezTo>
                    <a:pt x="1345006" y="2026033"/>
                    <a:pt x="1342243" y="2032605"/>
                    <a:pt x="1342434" y="2036701"/>
                  </a:cubicBezTo>
                  <a:cubicBezTo>
                    <a:pt x="1338528" y="2035748"/>
                    <a:pt x="1339672" y="2026795"/>
                    <a:pt x="1340910" y="2025271"/>
                  </a:cubicBezTo>
                  <a:close/>
                  <a:moveTo>
                    <a:pt x="1346244" y="2051941"/>
                  </a:moveTo>
                  <a:cubicBezTo>
                    <a:pt x="1342434" y="2052893"/>
                    <a:pt x="1344244" y="2048988"/>
                    <a:pt x="1344149" y="2046797"/>
                  </a:cubicBezTo>
                  <a:cubicBezTo>
                    <a:pt x="1341958" y="2046893"/>
                    <a:pt x="1341196" y="2048702"/>
                    <a:pt x="1341291" y="2051560"/>
                  </a:cubicBezTo>
                  <a:cubicBezTo>
                    <a:pt x="1338624" y="2051560"/>
                    <a:pt x="1341100" y="2047083"/>
                    <a:pt x="1340529" y="2045273"/>
                  </a:cubicBezTo>
                  <a:cubicBezTo>
                    <a:pt x="1344434" y="2046702"/>
                    <a:pt x="1344529" y="2043654"/>
                    <a:pt x="1345768" y="2041940"/>
                  </a:cubicBezTo>
                  <a:cubicBezTo>
                    <a:pt x="1347768" y="2043750"/>
                    <a:pt x="1345006" y="2048131"/>
                    <a:pt x="1346244" y="2051941"/>
                  </a:cubicBezTo>
                  <a:close/>
                  <a:moveTo>
                    <a:pt x="1302905" y="1999649"/>
                  </a:moveTo>
                  <a:cubicBezTo>
                    <a:pt x="1300810" y="1997458"/>
                    <a:pt x="1299952" y="1992029"/>
                    <a:pt x="1304715" y="1992314"/>
                  </a:cubicBezTo>
                  <a:cubicBezTo>
                    <a:pt x="1305382" y="1996125"/>
                    <a:pt x="1302334" y="1995743"/>
                    <a:pt x="1302905" y="1999649"/>
                  </a:cubicBezTo>
                  <a:close/>
                  <a:moveTo>
                    <a:pt x="1305763" y="1964787"/>
                  </a:moveTo>
                  <a:cubicBezTo>
                    <a:pt x="1302143" y="1960501"/>
                    <a:pt x="1297857" y="1962406"/>
                    <a:pt x="1294999" y="1958882"/>
                  </a:cubicBezTo>
                  <a:cubicBezTo>
                    <a:pt x="1294999" y="1956596"/>
                    <a:pt x="1296714" y="1956405"/>
                    <a:pt x="1296714" y="1954024"/>
                  </a:cubicBezTo>
                  <a:cubicBezTo>
                    <a:pt x="1301857" y="1961358"/>
                    <a:pt x="1301286" y="1956215"/>
                    <a:pt x="1305763" y="1964787"/>
                  </a:cubicBezTo>
                  <a:close/>
                  <a:moveTo>
                    <a:pt x="1301191" y="1943261"/>
                  </a:moveTo>
                  <a:cubicBezTo>
                    <a:pt x="1299857" y="1945356"/>
                    <a:pt x="1298524" y="1947356"/>
                    <a:pt x="1294714" y="1946499"/>
                  </a:cubicBezTo>
                  <a:cubicBezTo>
                    <a:pt x="1294809" y="1942880"/>
                    <a:pt x="1298047" y="1943070"/>
                    <a:pt x="1301191" y="1943261"/>
                  </a:cubicBezTo>
                  <a:close/>
                  <a:moveTo>
                    <a:pt x="1276140" y="1280511"/>
                  </a:moveTo>
                  <a:cubicBezTo>
                    <a:pt x="1278616" y="1280702"/>
                    <a:pt x="1277474" y="1284035"/>
                    <a:pt x="1280902" y="1283369"/>
                  </a:cubicBezTo>
                  <a:cubicBezTo>
                    <a:pt x="1279474" y="1285369"/>
                    <a:pt x="1275568" y="1284321"/>
                    <a:pt x="1273187" y="1285274"/>
                  </a:cubicBezTo>
                  <a:cubicBezTo>
                    <a:pt x="1273378" y="1282797"/>
                    <a:pt x="1276711" y="1284035"/>
                    <a:pt x="1276140" y="1280511"/>
                  </a:cubicBezTo>
                  <a:close/>
                  <a:moveTo>
                    <a:pt x="1375486" y="856934"/>
                  </a:moveTo>
                  <a:cubicBezTo>
                    <a:pt x="1376628" y="856077"/>
                    <a:pt x="1378438" y="855791"/>
                    <a:pt x="1380534" y="856077"/>
                  </a:cubicBezTo>
                  <a:cubicBezTo>
                    <a:pt x="1379962" y="857696"/>
                    <a:pt x="1378153" y="857887"/>
                    <a:pt x="1377772" y="859601"/>
                  </a:cubicBezTo>
                  <a:cubicBezTo>
                    <a:pt x="1375009" y="858077"/>
                    <a:pt x="1373581" y="855410"/>
                    <a:pt x="1373390" y="851696"/>
                  </a:cubicBezTo>
                  <a:cubicBezTo>
                    <a:pt x="1377200" y="850743"/>
                    <a:pt x="1375390" y="854744"/>
                    <a:pt x="1375486" y="856934"/>
                  </a:cubicBezTo>
                  <a:close/>
                  <a:moveTo>
                    <a:pt x="1362436" y="817120"/>
                  </a:moveTo>
                  <a:cubicBezTo>
                    <a:pt x="1365389" y="818072"/>
                    <a:pt x="1364722" y="822073"/>
                    <a:pt x="1369580" y="821406"/>
                  </a:cubicBezTo>
                  <a:cubicBezTo>
                    <a:pt x="1369675" y="824740"/>
                    <a:pt x="1362722" y="819692"/>
                    <a:pt x="1364341" y="824740"/>
                  </a:cubicBezTo>
                  <a:cubicBezTo>
                    <a:pt x="1361103" y="824359"/>
                    <a:pt x="1362151" y="820358"/>
                    <a:pt x="1362436" y="817120"/>
                  </a:cubicBezTo>
                  <a:close/>
                  <a:moveTo>
                    <a:pt x="1411585" y="658433"/>
                  </a:moveTo>
                  <a:cubicBezTo>
                    <a:pt x="1407680" y="659005"/>
                    <a:pt x="1409490" y="654814"/>
                    <a:pt x="1405585" y="655481"/>
                  </a:cubicBezTo>
                  <a:cubicBezTo>
                    <a:pt x="1407775" y="654433"/>
                    <a:pt x="1408633" y="651766"/>
                    <a:pt x="1409776" y="649575"/>
                  </a:cubicBezTo>
                  <a:cubicBezTo>
                    <a:pt x="1411585" y="651480"/>
                    <a:pt x="1411966" y="654623"/>
                    <a:pt x="1411585" y="658433"/>
                  </a:cubicBezTo>
                  <a:close/>
                  <a:moveTo>
                    <a:pt x="1403680" y="632716"/>
                  </a:moveTo>
                  <a:cubicBezTo>
                    <a:pt x="1406156" y="634049"/>
                    <a:pt x="1403584" y="639764"/>
                    <a:pt x="1406823" y="640526"/>
                  </a:cubicBezTo>
                  <a:cubicBezTo>
                    <a:pt x="1403299" y="643765"/>
                    <a:pt x="1400822" y="635573"/>
                    <a:pt x="1403680" y="632716"/>
                  </a:cubicBezTo>
                  <a:close/>
                  <a:moveTo>
                    <a:pt x="1387582" y="661481"/>
                  </a:moveTo>
                  <a:cubicBezTo>
                    <a:pt x="1384725" y="658910"/>
                    <a:pt x="1389773" y="655290"/>
                    <a:pt x="1385773" y="652528"/>
                  </a:cubicBezTo>
                  <a:cubicBezTo>
                    <a:pt x="1390630" y="648432"/>
                    <a:pt x="1391011" y="661196"/>
                    <a:pt x="1387582" y="661481"/>
                  </a:cubicBezTo>
                  <a:close/>
                  <a:moveTo>
                    <a:pt x="1386058" y="726442"/>
                  </a:moveTo>
                  <a:cubicBezTo>
                    <a:pt x="1387678" y="728728"/>
                    <a:pt x="1383868" y="734538"/>
                    <a:pt x="1390630" y="731776"/>
                  </a:cubicBezTo>
                  <a:cubicBezTo>
                    <a:pt x="1390440" y="734252"/>
                    <a:pt x="1387106" y="733109"/>
                    <a:pt x="1387773" y="736538"/>
                  </a:cubicBezTo>
                  <a:cubicBezTo>
                    <a:pt x="1387963" y="738062"/>
                    <a:pt x="1390154" y="737967"/>
                    <a:pt x="1390249" y="736729"/>
                  </a:cubicBezTo>
                  <a:cubicBezTo>
                    <a:pt x="1391678" y="737586"/>
                    <a:pt x="1389107" y="741301"/>
                    <a:pt x="1390916" y="744254"/>
                  </a:cubicBezTo>
                  <a:cubicBezTo>
                    <a:pt x="1389964" y="743492"/>
                    <a:pt x="1389011" y="742825"/>
                    <a:pt x="1387297" y="742730"/>
                  </a:cubicBezTo>
                  <a:cubicBezTo>
                    <a:pt x="1387582" y="736919"/>
                    <a:pt x="1385868" y="737110"/>
                    <a:pt x="1385487" y="733871"/>
                  </a:cubicBezTo>
                  <a:cubicBezTo>
                    <a:pt x="1383582" y="735014"/>
                    <a:pt x="1383201" y="744920"/>
                    <a:pt x="1389583" y="745492"/>
                  </a:cubicBezTo>
                  <a:cubicBezTo>
                    <a:pt x="1389202" y="748635"/>
                    <a:pt x="1387392" y="750159"/>
                    <a:pt x="1384249" y="750064"/>
                  </a:cubicBezTo>
                  <a:cubicBezTo>
                    <a:pt x="1385963" y="744825"/>
                    <a:pt x="1381963" y="744254"/>
                    <a:pt x="1379867" y="742253"/>
                  </a:cubicBezTo>
                  <a:cubicBezTo>
                    <a:pt x="1380534" y="737967"/>
                    <a:pt x="1384630" y="730728"/>
                    <a:pt x="1383487" y="728823"/>
                  </a:cubicBezTo>
                  <a:cubicBezTo>
                    <a:pt x="1383772" y="727394"/>
                    <a:pt x="1385868" y="728061"/>
                    <a:pt x="1386058" y="726442"/>
                  </a:cubicBezTo>
                  <a:close/>
                  <a:moveTo>
                    <a:pt x="1385677" y="546229"/>
                  </a:moveTo>
                  <a:cubicBezTo>
                    <a:pt x="1386344" y="537942"/>
                    <a:pt x="1386916" y="534799"/>
                    <a:pt x="1389678" y="527750"/>
                  </a:cubicBezTo>
                  <a:cubicBezTo>
                    <a:pt x="1391583" y="527941"/>
                    <a:pt x="1393488" y="531465"/>
                    <a:pt x="1389487" y="530227"/>
                  </a:cubicBezTo>
                  <a:cubicBezTo>
                    <a:pt x="1389868" y="531846"/>
                    <a:pt x="1390916" y="532894"/>
                    <a:pt x="1393012" y="532989"/>
                  </a:cubicBezTo>
                  <a:cubicBezTo>
                    <a:pt x="1387392" y="533656"/>
                    <a:pt x="1393297" y="548039"/>
                    <a:pt x="1385677" y="546229"/>
                  </a:cubicBezTo>
                  <a:close/>
                  <a:moveTo>
                    <a:pt x="1394155" y="549372"/>
                  </a:moveTo>
                  <a:cubicBezTo>
                    <a:pt x="1393869" y="547181"/>
                    <a:pt x="1395298" y="547086"/>
                    <a:pt x="1396822" y="547086"/>
                  </a:cubicBezTo>
                  <a:cubicBezTo>
                    <a:pt x="1397298" y="544419"/>
                    <a:pt x="1392440" y="546134"/>
                    <a:pt x="1390726" y="545372"/>
                  </a:cubicBezTo>
                  <a:cubicBezTo>
                    <a:pt x="1390535" y="541562"/>
                    <a:pt x="1395012" y="543086"/>
                    <a:pt x="1397298" y="542133"/>
                  </a:cubicBezTo>
                  <a:cubicBezTo>
                    <a:pt x="1396441" y="544705"/>
                    <a:pt x="1398917" y="544610"/>
                    <a:pt x="1400822" y="544895"/>
                  </a:cubicBezTo>
                  <a:cubicBezTo>
                    <a:pt x="1397965" y="545753"/>
                    <a:pt x="1397584" y="549372"/>
                    <a:pt x="1394155" y="549372"/>
                  </a:cubicBezTo>
                  <a:close/>
                  <a:moveTo>
                    <a:pt x="1403108" y="516320"/>
                  </a:moveTo>
                  <a:cubicBezTo>
                    <a:pt x="1409395" y="516987"/>
                    <a:pt x="1409490" y="514892"/>
                    <a:pt x="1413014" y="517082"/>
                  </a:cubicBezTo>
                  <a:cubicBezTo>
                    <a:pt x="1412443" y="521083"/>
                    <a:pt x="1409490" y="524893"/>
                    <a:pt x="1414824" y="525941"/>
                  </a:cubicBezTo>
                  <a:cubicBezTo>
                    <a:pt x="1413681" y="529655"/>
                    <a:pt x="1408918" y="528989"/>
                    <a:pt x="1406823" y="531560"/>
                  </a:cubicBezTo>
                  <a:cubicBezTo>
                    <a:pt x="1401965" y="527179"/>
                    <a:pt x="1411966" y="524321"/>
                    <a:pt x="1407680" y="520321"/>
                  </a:cubicBezTo>
                  <a:cubicBezTo>
                    <a:pt x="1403203" y="519559"/>
                    <a:pt x="1407109" y="528798"/>
                    <a:pt x="1400917" y="526036"/>
                  </a:cubicBezTo>
                  <a:cubicBezTo>
                    <a:pt x="1401965" y="523274"/>
                    <a:pt x="1403203" y="520607"/>
                    <a:pt x="1403108" y="516320"/>
                  </a:cubicBezTo>
                  <a:close/>
                  <a:moveTo>
                    <a:pt x="1403013" y="532608"/>
                  </a:moveTo>
                  <a:cubicBezTo>
                    <a:pt x="1402251" y="535275"/>
                    <a:pt x="1395583" y="533656"/>
                    <a:pt x="1398250" y="529751"/>
                  </a:cubicBezTo>
                  <a:cubicBezTo>
                    <a:pt x="1402251" y="528608"/>
                    <a:pt x="1401108" y="531941"/>
                    <a:pt x="1403013" y="532608"/>
                  </a:cubicBezTo>
                  <a:close/>
                  <a:moveTo>
                    <a:pt x="1385963" y="526226"/>
                  </a:moveTo>
                  <a:cubicBezTo>
                    <a:pt x="1388725" y="526322"/>
                    <a:pt x="1386916" y="520988"/>
                    <a:pt x="1387773" y="518892"/>
                  </a:cubicBezTo>
                  <a:cubicBezTo>
                    <a:pt x="1389202" y="519464"/>
                    <a:pt x="1390726" y="521369"/>
                    <a:pt x="1388821" y="521464"/>
                  </a:cubicBezTo>
                  <a:cubicBezTo>
                    <a:pt x="1394726" y="522988"/>
                    <a:pt x="1393202" y="527369"/>
                    <a:pt x="1399679" y="526131"/>
                  </a:cubicBezTo>
                  <a:cubicBezTo>
                    <a:pt x="1400346" y="529560"/>
                    <a:pt x="1397012" y="528417"/>
                    <a:pt x="1396822" y="530894"/>
                  </a:cubicBezTo>
                  <a:cubicBezTo>
                    <a:pt x="1394250" y="530322"/>
                    <a:pt x="1394631" y="527369"/>
                    <a:pt x="1393488" y="525655"/>
                  </a:cubicBezTo>
                  <a:cubicBezTo>
                    <a:pt x="1389011" y="524417"/>
                    <a:pt x="1388535" y="527941"/>
                    <a:pt x="1384630" y="527465"/>
                  </a:cubicBezTo>
                  <a:cubicBezTo>
                    <a:pt x="1384534" y="526226"/>
                    <a:pt x="1385201" y="526226"/>
                    <a:pt x="1385963" y="526226"/>
                  </a:cubicBezTo>
                  <a:close/>
                  <a:moveTo>
                    <a:pt x="1379296" y="561945"/>
                  </a:moveTo>
                  <a:cubicBezTo>
                    <a:pt x="1382058" y="560516"/>
                    <a:pt x="1386535" y="558516"/>
                    <a:pt x="1386630" y="563850"/>
                  </a:cubicBezTo>
                  <a:cubicBezTo>
                    <a:pt x="1382629" y="564231"/>
                    <a:pt x="1383010" y="561183"/>
                    <a:pt x="1380439" y="563374"/>
                  </a:cubicBezTo>
                  <a:cubicBezTo>
                    <a:pt x="1380534" y="566327"/>
                    <a:pt x="1382439" y="568708"/>
                    <a:pt x="1379867" y="570803"/>
                  </a:cubicBezTo>
                  <a:cubicBezTo>
                    <a:pt x="1378248" y="568327"/>
                    <a:pt x="1379962" y="566898"/>
                    <a:pt x="1379296" y="561945"/>
                  </a:cubicBezTo>
                  <a:close/>
                  <a:moveTo>
                    <a:pt x="1381391" y="598426"/>
                  </a:moveTo>
                  <a:cubicBezTo>
                    <a:pt x="1378915" y="600426"/>
                    <a:pt x="1382153" y="601664"/>
                    <a:pt x="1380820" y="605855"/>
                  </a:cubicBezTo>
                  <a:cubicBezTo>
                    <a:pt x="1377581" y="605189"/>
                    <a:pt x="1380248" y="599378"/>
                    <a:pt x="1377676" y="598045"/>
                  </a:cubicBezTo>
                  <a:cubicBezTo>
                    <a:pt x="1374724" y="595568"/>
                    <a:pt x="1379772" y="598140"/>
                    <a:pt x="1381391" y="598426"/>
                  </a:cubicBezTo>
                  <a:close/>
                  <a:moveTo>
                    <a:pt x="1371009" y="541276"/>
                  </a:moveTo>
                  <a:cubicBezTo>
                    <a:pt x="1373676" y="541276"/>
                    <a:pt x="1371199" y="545753"/>
                    <a:pt x="1371771" y="547562"/>
                  </a:cubicBezTo>
                  <a:cubicBezTo>
                    <a:pt x="1369961" y="546800"/>
                    <a:pt x="1368723" y="545467"/>
                    <a:pt x="1367008" y="544705"/>
                  </a:cubicBezTo>
                  <a:cubicBezTo>
                    <a:pt x="1367294" y="542324"/>
                    <a:pt x="1371104" y="544133"/>
                    <a:pt x="1371009" y="541276"/>
                  </a:cubicBezTo>
                  <a:close/>
                  <a:moveTo>
                    <a:pt x="1367485" y="507176"/>
                  </a:moveTo>
                  <a:cubicBezTo>
                    <a:pt x="1369771" y="507843"/>
                    <a:pt x="1371771" y="516892"/>
                    <a:pt x="1365675" y="514511"/>
                  </a:cubicBezTo>
                  <a:cubicBezTo>
                    <a:pt x="1365865" y="511653"/>
                    <a:pt x="1368056" y="511082"/>
                    <a:pt x="1367485" y="507176"/>
                  </a:cubicBezTo>
                  <a:close/>
                  <a:moveTo>
                    <a:pt x="1365199" y="458218"/>
                  </a:moveTo>
                  <a:cubicBezTo>
                    <a:pt x="1369390" y="460028"/>
                    <a:pt x="1368342" y="462790"/>
                    <a:pt x="1365865" y="465743"/>
                  </a:cubicBezTo>
                  <a:cubicBezTo>
                    <a:pt x="1363103" y="465362"/>
                    <a:pt x="1365770" y="460409"/>
                    <a:pt x="1365199" y="458218"/>
                  </a:cubicBezTo>
                  <a:close/>
                  <a:moveTo>
                    <a:pt x="1368532" y="463552"/>
                  </a:moveTo>
                  <a:cubicBezTo>
                    <a:pt x="1371771" y="464981"/>
                    <a:pt x="1367103" y="468029"/>
                    <a:pt x="1365675" y="468314"/>
                  </a:cubicBezTo>
                  <a:cubicBezTo>
                    <a:pt x="1365294" y="470981"/>
                    <a:pt x="1370057" y="469172"/>
                    <a:pt x="1371771" y="470029"/>
                  </a:cubicBezTo>
                  <a:cubicBezTo>
                    <a:pt x="1369771" y="474410"/>
                    <a:pt x="1367675" y="470124"/>
                    <a:pt x="1364151" y="471934"/>
                  </a:cubicBezTo>
                  <a:cubicBezTo>
                    <a:pt x="1363865" y="467076"/>
                    <a:pt x="1367675" y="466981"/>
                    <a:pt x="1368532" y="463552"/>
                  </a:cubicBezTo>
                  <a:close/>
                  <a:moveTo>
                    <a:pt x="1362246" y="449169"/>
                  </a:moveTo>
                  <a:cubicBezTo>
                    <a:pt x="1363294" y="448217"/>
                    <a:pt x="1365675" y="448693"/>
                    <a:pt x="1366151" y="446978"/>
                  </a:cubicBezTo>
                  <a:cubicBezTo>
                    <a:pt x="1368628" y="449074"/>
                    <a:pt x="1365008" y="449931"/>
                    <a:pt x="1366913" y="453265"/>
                  </a:cubicBezTo>
                  <a:cubicBezTo>
                    <a:pt x="1364056" y="449741"/>
                    <a:pt x="1361198" y="452979"/>
                    <a:pt x="1361198" y="446597"/>
                  </a:cubicBezTo>
                  <a:cubicBezTo>
                    <a:pt x="1362341" y="446788"/>
                    <a:pt x="1361960" y="448217"/>
                    <a:pt x="1362246" y="449169"/>
                  </a:cubicBezTo>
                  <a:close/>
                  <a:moveTo>
                    <a:pt x="1282522" y="305151"/>
                  </a:moveTo>
                  <a:cubicBezTo>
                    <a:pt x="1279759" y="309723"/>
                    <a:pt x="1282522" y="314676"/>
                    <a:pt x="1285284" y="317915"/>
                  </a:cubicBezTo>
                  <a:cubicBezTo>
                    <a:pt x="1278426" y="319439"/>
                    <a:pt x="1285379" y="321534"/>
                    <a:pt x="1282141" y="325154"/>
                  </a:cubicBezTo>
                  <a:cubicBezTo>
                    <a:pt x="1281093" y="324296"/>
                    <a:pt x="1280521" y="321534"/>
                    <a:pt x="1279759" y="323725"/>
                  </a:cubicBezTo>
                  <a:cubicBezTo>
                    <a:pt x="1278902" y="319248"/>
                    <a:pt x="1282045" y="311628"/>
                    <a:pt x="1278712" y="306104"/>
                  </a:cubicBezTo>
                  <a:cubicBezTo>
                    <a:pt x="1279759" y="305437"/>
                    <a:pt x="1280807" y="304961"/>
                    <a:pt x="1282522" y="305151"/>
                  </a:cubicBezTo>
                  <a:close/>
                  <a:moveTo>
                    <a:pt x="1246422" y="272195"/>
                  </a:moveTo>
                  <a:cubicBezTo>
                    <a:pt x="1251089" y="267242"/>
                    <a:pt x="1247946" y="278481"/>
                    <a:pt x="1252232" y="277624"/>
                  </a:cubicBezTo>
                  <a:cubicBezTo>
                    <a:pt x="1247851" y="283910"/>
                    <a:pt x="1245946" y="274290"/>
                    <a:pt x="1246422" y="272195"/>
                  </a:cubicBezTo>
                  <a:close/>
                  <a:moveTo>
                    <a:pt x="304685" y="2602581"/>
                  </a:moveTo>
                  <a:cubicBezTo>
                    <a:pt x="303352" y="2604677"/>
                    <a:pt x="303066" y="2600867"/>
                    <a:pt x="304971" y="2601343"/>
                  </a:cubicBezTo>
                  <a:cubicBezTo>
                    <a:pt x="305161" y="2600105"/>
                    <a:pt x="303637" y="2600105"/>
                    <a:pt x="302780" y="2599628"/>
                  </a:cubicBezTo>
                  <a:cubicBezTo>
                    <a:pt x="305923" y="2595437"/>
                    <a:pt x="305066" y="2595247"/>
                    <a:pt x="307161" y="2590294"/>
                  </a:cubicBezTo>
                  <a:cubicBezTo>
                    <a:pt x="307828" y="2592104"/>
                    <a:pt x="307638" y="2599057"/>
                    <a:pt x="304685" y="2602581"/>
                  </a:cubicBezTo>
                  <a:close/>
                  <a:moveTo>
                    <a:pt x="342309" y="2496759"/>
                  </a:moveTo>
                  <a:cubicBezTo>
                    <a:pt x="341833" y="2499235"/>
                    <a:pt x="341356" y="2501616"/>
                    <a:pt x="340880" y="2504093"/>
                  </a:cubicBezTo>
                  <a:cubicBezTo>
                    <a:pt x="339832" y="2503045"/>
                    <a:pt x="340213" y="2501045"/>
                    <a:pt x="337737" y="2500950"/>
                  </a:cubicBezTo>
                  <a:cubicBezTo>
                    <a:pt x="339832" y="2500473"/>
                    <a:pt x="338594" y="2494853"/>
                    <a:pt x="342309" y="2496759"/>
                  </a:cubicBezTo>
                  <a:close/>
                  <a:moveTo>
                    <a:pt x="331831" y="2555718"/>
                  </a:moveTo>
                  <a:cubicBezTo>
                    <a:pt x="335260" y="2558100"/>
                    <a:pt x="333736" y="2563624"/>
                    <a:pt x="334594" y="2567720"/>
                  </a:cubicBezTo>
                  <a:cubicBezTo>
                    <a:pt x="332593" y="2566862"/>
                    <a:pt x="332117" y="2568196"/>
                    <a:pt x="331641" y="2569720"/>
                  </a:cubicBezTo>
                  <a:cubicBezTo>
                    <a:pt x="331165" y="2566862"/>
                    <a:pt x="333355" y="2562291"/>
                    <a:pt x="329926" y="2559147"/>
                  </a:cubicBezTo>
                  <a:cubicBezTo>
                    <a:pt x="328307" y="2561433"/>
                    <a:pt x="328593" y="2564862"/>
                    <a:pt x="327735" y="2570196"/>
                  </a:cubicBezTo>
                  <a:cubicBezTo>
                    <a:pt x="326021" y="2569720"/>
                    <a:pt x="324307" y="2569339"/>
                    <a:pt x="323830" y="2570673"/>
                  </a:cubicBezTo>
                  <a:cubicBezTo>
                    <a:pt x="328498" y="2563148"/>
                    <a:pt x="324211" y="2556576"/>
                    <a:pt x="323354" y="2547717"/>
                  </a:cubicBezTo>
                  <a:cubicBezTo>
                    <a:pt x="323640" y="2552480"/>
                    <a:pt x="327735" y="2554670"/>
                    <a:pt x="330212" y="2558004"/>
                  </a:cubicBezTo>
                  <a:cubicBezTo>
                    <a:pt x="332117" y="2557909"/>
                    <a:pt x="329545" y="2555623"/>
                    <a:pt x="331831" y="2555718"/>
                  </a:cubicBezTo>
                  <a:close/>
                  <a:moveTo>
                    <a:pt x="321830" y="2554956"/>
                  </a:moveTo>
                  <a:cubicBezTo>
                    <a:pt x="326211" y="2558385"/>
                    <a:pt x="324116" y="2562576"/>
                    <a:pt x="321068" y="2565053"/>
                  </a:cubicBezTo>
                  <a:cubicBezTo>
                    <a:pt x="318877" y="2561148"/>
                    <a:pt x="322973" y="2559624"/>
                    <a:pt x="321830" y="2554956"/>
                  </a:cubicBezTo>
                  <a:close/>
                  <a:moveTo>
                    <a:pt x="321068" y="2526858"/>
                  </a:moveTo>
                  <a:cubicBezTo>
                    <a:pt x="324592" y="2523905"/>
                    <a:pt x="322878" y="2533335"/>
                    <a:pt x="325926" y="2534192"/>
                  </a:cubicBezTo>
                  <a:cubicBezTo>
                    <a:pt x="325164" y="2536859"/>
                    <a:pt x="323164" y="2532001"/>
                    <a:pt x="319830" y="2532953"/>
                  </a:cubicBezTo>
                  <a:cubicBezTo>
                    <a:pt x="321544" y="2531429"/>
                    <a:pt x="321735" y="2530191"/>
                    <a:pt x="319353" y="2529048"/>
                  </a:cubicBezTo>
                  <a:cubicBezTo>
                    <a:pt x="320306" y="2528096"/>
                    <a:pt x="323164" y="2527905"/>
                    <a:pt x="321068" y="2526858"/>
                  </a:cubicBezTo>
                  <a:close/>
                  <a:moveTo>
                    <a:pt x="328688" y="2584389"/>
                  </a:moveTo>
                  <a:cubicBezTo>
                    <a:pt x="328688" y="2581531"/>
                    <a:pt x="327450" y="2577626"/>
                    <a:pt x="330402" y="2575816"/>
                  </a:cubicBezTo>
                  <a:cubicBezTo>
                    <a:pt x="334689" y="2578197"/>
                    <a:pt x="331450" y="2582579"/>
                    <a:pt x="332308" y="2585151"/>
                  </a:cubicBezTo>
                  <a:cubicBezTo>
                    <a:pt x="336308" y="2586960"/>
                    <a:pt x="337927" y="2585055"/>
                    <a:pt x="339166" y="2582674"/>
                  </a:cubicBezTo>
                  <a:cubicBezTo>
                    <a:pt x="340880" y="2583627"/>
                    <a:pt x="341833" y="2585151"/>
                    <a:pt x="343547" y="2586103"/>
                  </a:cubicBezTo>
                  <a:cubicBezTo>
                    <a:pt x="340785" y="2588675"/>
                    <a:pt x="340023" y="2589246"/>
                    <a:pt x="337927" y="2595152"/>
                  </a:cubicBezTo>
                  <a:cubicBezTo>
                    <a:pt x="336308" y="2594866"/>
                    <a:pt x="334689" y="2594485"/>
                    <a:pt x="332974" y="2594199"/>
                  </a:cubicBezTo>
                  <a:cubicBezTo>
                    <a:pt x="335927" y="2584293"/>
                    <a:pt x="325259" y="2582293"/>
                    <a:pt x="321259" y="2589342"/>
                  </a:cubicBezTo>
                  <a:cubicBezTo>
                    <a:pt x="320401" y="2588484"/>
                    <a:pt x="319544" y="2587722"/>
                    <a:pt x="317830" y="2587436"/>
                  </a:cubicBezTo>
                  <a:cubicBezTo>
                    <a:pt x="321925" y="2587056"/>
                    <a:pt x="322783" y="2581912"/>
                    <a:pt x="328688" y="2584389"/>
                  </a:cubicBezTo>
                  <a:close/>
                  <a:moveTo>
                    <a:pt x="315448" y="2586865"/>
                  </a:moveTo>
                  <a:cubicBezTo>
                    <a:pt x="317639" y="2587532"/>
                    <a:pt x="319353" y="2588484"/>
                    <a:pt x="319830" y="2590294"/>
                  </a:cubicBezTo>
                  <a:cubicBezTo>
                    <a:pt x="314115" y="2593056"/>
                    <a:pt x="317258" y="2603439"/>
                    <a:pt x="314972" y="2608392"/>
                  </a:cubicBezTo>
                  <a:cubicBezTo>
                    <a:pt x="307543" y="2601438"/>
                    <a:pt x="315544" y="2592009"/>
                    <a:pt x="315448" y="2586865"/>
                  </a:cubicBezTo>
                  <a:close/>
                  <a:moveTo>
                    <a:pt x="315258" y="2645349"/>
                  </a:moveTo>
                  <a:cubicBezTo>
                    <a:pt x="319925" y="2645825"/>
                    <a:pt x="319925" y="2654874"/>
                    <a:pt x="316782" y="2657064"/>
                  </a:cubicBezTo>
                  <a:cubicBezTo>
                    <a:pt x="316020" y="2659636"/>
                    <a:pt x="320973" y="2658493"/>
                    <a:pt x="322687" y="2659541"/>
                  </a:cubicBezTo>
                  <a:cubicBezTo>
                    <a:pt x="324307" y="2658779"/>
                    <a:pt x="323164" y="2656778"/>
                    <a:pt x="326116" y="2655159"/>
                  </a:cubicBezTo>
                  <a:cubicBezTo>
                    <a:pt x="330402" y="2659827"/>
                    <a:pt x="322116" y="2665637"/>
                    <a:pt x="327069" y="2669352"/>
                  </a:cubicBezTo>
                  <a:cubicBezTo>
                    <a:pt x="320782" y="2668970"/>
                    <a:pt x="322592" y="2665923"/>
                    <a:pt x="313829" y="2665446"/>
                  </a:cubicBezTo>
                  <a:cubicBezTo>
                    <a:pt x="315734" y="2656207"/>
                    <a:pt x="315067" y="2654207"/>
                    <a:pt x="315258" y="2645349"/>
                  </a:cubicBezTo>
                  <a:close/>
                  <a:moveTo>
                    <a:pt x="329736" y="2694021"/>
                  </a:moveTo>
                  <a:cubicBezTo>
                    <a:pt x="327545" y="2693831"/>
                    <a:pt x="326974" y="2691259"/>
                    <a:pt x="326021" y="2693259"/>
                  </a:cubicBezTo>
                  <a:cubicBezTo>
                    <a:pt x="324878" y="2690497"/>
                    <a:pt x="324688" y="2687068"/>
                    <a:pt x="321163" y="2685925"/>
                  </a:cubicBezTo>
                  <a:cubicBezTo>
                    <a:pt x="321354" y="2680877"/>
                    <a:pt x="326497" y="2683353"/>
                    <a:pt x="326593" y="2678115"/>
                  </a:cubicBezTo>
                  <a:cubicBezTo>
                    <a:pt x="334403" y="2680115"/>
                    <a:pt x="331927" y="2687925"/>
                    <a:pt x="329736" y="2694021"/>
                  </a:cubicBezTo>
                  <a:close/>
                  <a:moveTo>
                    <a:pt x="339737" y="2631156"/>
                  </a:moveTo>
                  <a:cubicBezTo>
                    <a:pt x="334879" y="2631633"/>
                    <a:pt x="334403" y="2628870"/>
                    <a:pt x="331927" y="2632109"/>
                  </a:cubicBezTo>
                  <a:cubicBezTo>
                    <a:pt x="330498" y="2631633"/>
                    <a:pt x="331355" y="2629632"/>
                    <a:pt x="331450" y="2628203"/>
                  </a:cubicBezTo>
                  <a:cubicBezTo>
                    <a:pt x="321735" y="2633537"/>
                    <a:pt x="317449" y="2620584"/>
                    <a:pt x="323068" y="2612583"/>
                  </a:cubicBezTo>
                  <a:cubicBezTo>
                    <a:pt x="328117" y="2613154"/>
                    <a:pt x="322497" y="2614202"/>
                    <a:pt x="323259" y="2617726"/>
                  </a:cubicBezTo>
                  <a:cubicBezTo>
                    <a:pt x="324497" y="2616964"/>
                    <a:pt x="326211" y="2616964"/>
                    <a:pt x="328402" y="2617440"/>
                  </a:cubicBezTo>
                  <a:cubicBezTo>
                    <a:pt x="329069" y="2610392"/>
                    <a:pt x="332593" y="2608106"/>
                    <a:pt x="329831" y="2603724"/>
                  </a:cubicBezTo>
                  <a:cubicBezTo>
                    <a:pt x="331450" y="2599057"/>
                    <a:pt x="330688" y="2608963"/>
                    <a:pt x="332308" y="2604201"/>
                  </a:cubicBezTo>
                  <a:cubicBezTo>
                    <a:pt x="333069" y="2599628"/>
                    <a:pt x="331165" y="2600771"/>
                    <a:pt x="327926" y="2600771"/>
                  </a:cubicBezTo>
                  <a:cubicBezTo>
                    <a:pt x="328974" y="2599628"/>
                    <a:pt x="330974" y="2600010"/>
                    <a:pt x="331069" y="2597628"/>
                  </a:cubicBezTo>
                  <a:cubicBezTo>
                    <a:pt x="332022" y="2599057"/>
                    <a:pt x="333069" y="2600486"/>
                    <a:pt x="334022" y="2602010"/>
                  </a:cubicBezTo>
                  <a:cubicBezTo>
                    <a:pt x="335641" y="2602010"/>
                    <a:pt x="335736" y="2599819"/>
                    <a:pt x="334498" y="2599533"/>
                  </a:cubicBezTo>
                  <a:cubicBezTo>
                    <a:pt x="340880" y="2598295"/>
                    <a:pt x="333355" y="2603724"/>
                    <a:pt x="333546" y="2610773"/>
                  </a:cubicBezTo>
                  <a:cubicBezTo>
                    <a:pt x="336975" y="2605344"/>
                    <a:pt x="335832" y="2614583"/>
                    <a:pt x="338403" y="2611725"/>
                  </a:cubicBezTo>
                  <a:cubicBezTo>
                    <a:pt x="338975" y="2616297"/>
                    <a:pt x="340309" y="2615535"/>
                    <a:pt x="340785" y="2618583"/>
                  </a:cubicBezTo>
                  <a:cubicBezTo>
                    <a:pt x="338118" y="2618583"/>
                    <a:pt x="337737" y="2617059"/>
                    <a:pt x="336118" y="2616393"/>
                  </a:cubicBezTo>
                  <a:cubicBezTo>
                    <a:pt x="333165" y="2624203"/>
                    <a:pt x="340785" y="2624775"/>
                    <a:pt x="339737" y="2631156"/>
                  </a:cubicBezTo>
                  <a:close/>
                  <a:moveTo>
                    <a:pt x="340975" y="2644110"/>
                  </a:moveTo>
                  <a:cubicBezTo>
                    <a:pt x="338403" y="2642586"/>
                    <a:pt x="341356" y="2636300"/>
                    <a:pt x="344690" y="2638491"/>
                  </a:cubicBezTo>
                  <a:cubicBezTo>
                    <a:pt x="344214" y="2641539"/>
                    <a:pt x="341928" y="2641919"/>
                    <a:pt x="340975" y="2644110"/>
                  </a:cubicBezTo>
                  <a:close/>
                  <a:moveTo>
                    <a:pt x="927049" y="522797"/>
                  </a:moveTo>
                  <a:cubicBezTo>
                    <a:pt x="924286" y="519845"/>
                    <a:pt x="930001" y="523178"/>
                    <a:pt x="930668" y="524321"/>
                  </a:cubicBezTo>
                  <a:cubicBezTo>
                    <a:pt x="934002" y="518797"/>
                    <a:pt x="936193" y="511748"/>
                    <a:pt x="933526" y="504509"/>
                  </a:cubicBezTo>
                  <a:cubicBezTo>
                    <a:pt x="935431" y="507843"/>
                    <a:pt x="935526" y="505557"/>
                    <a:pt x="938288" y="507367"/>
                  </a:cubicBezTo>
                  <a:cubicBezTo>
                    <a:pt x="938098" y="511367"/>
                    <a:pt x="938288" y="515082"/>
                    <a:pt x="939907" y="517559"/>
                  </a:cubicBezTo>
                  <a:cubicBezTo>
                    <a:pt x="936478" y="519464"/>
                    <a:pt x="932859" y="521940"/>
                    <a:pt x="935431" y="527179"/>
                  </a:cubicBezTo>
                  <a:cubicBezTo>
                    <a:pt x="930573" y="528417"/>
                    <a:pt x="931049" y="529941"/>
                    <a:pt x="929620" y="536704"/>
                  </a:cubicBezTo>
                  <a:cubicBezTo>
                    <a:pt x="926001" y="536323"/>
                    <a:pt x="926286" y="532608"/>
                    <a:pt x="923810" y="531179"/>
                  </a:cubicBezTo>
                  <a:cubicBezTo>
                    <a:pt x="920572" y="531179"/>
                    <a:pt x="925334" y="533465"/>
                    <a:pt x="923429" y="536132"/>
                  </a:cubicBezTo>
                  <a:cubicBezTo>
                    <a:pt x="921715" y="534894"/>
                    <a:pt x="920286" y="533465"/>
                    <a:pt x="919143" y="531751"/>
                  </a:cubicBezTo>
                  <a:cubicBezTo>
                    <a:pt x="919238" y="530513"/>
                    <a:pt x="919333" y="529179"/>
                    <a:pt x="919333" y="527941"/>
                  </a:cubicBezTo>
                  <a:cubicBezTo>
                    <a:pt x="919524" y="528227"/>
                    <a:pt x="919714" y="528417"/>
                    <a:pt x="920286" y="528417"/>
                  </a:cubicBezTo>
                  <a:cubicBezTo>
                    <a:pt x="922096" y="528227"/>
                    <a:pt x="921048" y="524702"/>
                    <a:pt x="923048" y="524893"/>
                  </a:cubicBezTo>
                  <a:cubicBezTo>
                    <a:pt x="920572" y="524131"/>
                    <a:pt x="921715" y="520226"/>
                    <a:pt x="919238" y="519464"/>
                  </a:cubicBezTo>
                  <a:cubicBezTo>
                    <a:pt x="919143" y="519083"/>
                    <a:pt x="918952" y="518797"/>
                    <a:pt x="918762" y="519083"/>
                  </a:cubicBezTo>
                  <a:cubicBezTo>
                    <a:pt x="918762" y="519178"/>
                    <a:pt x="918667" y="519178"/>
                    <a:pt x="918571" y="519368"/>
                  </a:cubicBezTo>
                  <a:cubicBezTo>
                    <a:pt x="918190" y="519368"/>
                    <a:pt x="917714" y="519368"/>
                    <a:pt x="917238" y="519464"/>
                  </a:cubicBezTo>
                  <a:cubicBezTo>
                    <a:pt x="917809" y="517844"/>
                    <a:pt x="920476" y="518702"/>
                    <a:pt x="922286" y="518606"/>
                  </a:cubicBezTo>
                  <a:cubicBezTo>
                    <a:pt x="924953" y="522512"/>
                    <a:pt x="922762" y="530608"/>
                    <a:pt x="928763" y="531656"/>
                  </a:cubicBezTo>
                  <a:cubicBezTo>
                    <a:pt x="923715" y="530036"/>
                    <a:pt x="930287" y="525083"/>
                    <a:pt x="927049" y="522797"/>
                  </a:cubicBezTo>
                  <a:close/>
                  <a:moveTo>
                    <a:pt x="939241" y="557564"/>
                  </a:moveTo>
                  <a:cubicBezTo>
                    <a:pt x="932668" y="559373"/>
                    <a:pt x="936669" y="549182"/>
                    <a:pt x="934097" y="543371"/>
                  </a:cubicBezTo>
                  <a:cubicBezTo>
                    <a:pt x="938478" y="547181"/>
                    <a:pt x="938574" y="552801"/>
                    <a:pt x="936669" y="557278"/>
                  </a:cubicBezTo>
                  <a:cubicBezTo>
                    <a:pt x="937621" y="557468"/>
                    <a:pt x="938478" y="557468"/>
                    <a:pt x="939241" y="557564"/>
                  </a:cubicBezTo>
                  <a:close/>
                  <a:moveTo>
                    <a:pt x="607580" y="2845088"/>
                  </a:moveTo>
                  <a:cubicBezTo>
                    <a:pt x="611390" y="2844040"/>
                    <a:pt x="611771" y="2838992"/>
                    <a:pt x="617962" y="2840802"/>
                  </a:cubicBezTo>
                  <a:cubicBezTo>
                    <a:pt x="618819" y="2859470"/>
                    <a:pt x="613867" y="2875568"/>
                    <a:pt x="609199" y="2892046"/>
                  </a:cubicBezTo>
                  <a:cubicBezTo>
                    <a:pt x="602532" y="2880235"/>
                    <a:pt x="612724" y="2860423"/>
                    <a:pt x="607580" y="2845088"/>
                  </a:cubicBezTo>
                  <a:close/>
                  <a:moveTo>
                    <a:pt x="570623" y="1413194"/>
                  </a:moveTo>
                  <a:cubicBezTo>
                    <a:pt x="569671" y="1412433"/>
                    <a:pt x="568337" y="1412051"/>
                    <a:pt x="566813" y="1411671"/>
                  </a:cubicBezTo>
                  <a:cubicBezTo>
                    <a:pt x="566908" y="1411099"/>
                    <a:pt x="567099" y="1410623"/>
                    <a:pt x="567194" y="1410146"/>
                  </a:cubicBezTo>
                  <a:cubicBezTo>
                    <a:pt x="569194" y="1408908"/>
                    <a:pt x="569956" y="1407384"/>
                    <a:pt x="570433" y="1405765"/>
                  </a:cubicBezTo>
                  <a:cubicBezTo>
                    <a:pt x="571099" y="1405384"/>
                    <a:pt x="571957" y="1405098"/>
                    <a:pt x="572814" y="1404813"/>
                  </a:cubicBezTo>
                  <a:cubicBezTo>
                    <a:pt x="572909" y="1406146"/>
                    <a:pt x="573100" y="1407289"/>
                    <a:pt x="574909" y="1407098"/>
                  </a:cubicBezTo>
                  <a:cubicBezTo>
                    <a:pt x="573195" y="1408813"/>
                    <a:pt x="569290" y="1407956"/>
                    <a:pt x="570623" y="1413194"/>
                  </a:cubicBezTo>
                  <a:close/>
                  <a:moveTo>
                    <a:pt x="410698" y="2689830"/>
                  </a:moveTo>
                  <a:cubicBezTo>
                    <a:pt x="413270" y="2690878"/>
                    <a:pt x="412508" y="2696784"/>
                    <a:pt x="415366" y="2692021"/>
                  </a:cubicBezTo>
                  <a:cubicBezTo>
                    <a:pt x="418794" y="2695164"/>
                    <a:pt x="411936" y="2696307"/>
                    <a:pt x="408508" y="2694498"/>
                  </a:cubicBezTo>
                  <a:cubicBezTo>
                    <a:pt x="409746" y="2693545"/>
                    <a:pt x="410413" y="2691926"/>
                    <a:pt x="410698" y="2689830"/>
                  </a:cubicBezTo>
                  <a:close/>
                  <a:moveTo>
                    <a:pt x="421747" y="2609344"/>
                  </a:moveTo>
                  <a:cubicBezTo>
                    <a:pt x="419652" y="2609916"/>
                    <a:pt x="419176" y="2612868"/>
                    <a:pt x="416127" y="2612011"/>
                  </a:cubicBezTo>
                  <a:cubicBezTo>
                    <a:pt x="418985" y="2606296"/>
                    <a:pt x="418890" y="2602962"/>
                    <a:pt x="420890" y="2607249"/>
                  </a:cubicBezTo>
                  <a:cubicBezTo>
                    <a:pt x="423462" y="2596961"/>
                    <a:pt x="417842" y="2587913"/>
                    <a:pt x="417842" y="2578007"/>
                  </a:cubicBezTo>
                  <a:cubicBezTo>
                    <a:pt x="415366" y="2577531"/>
                    <a:pt x="412889" y="2577054"/>
                    <a:pt x="410508" y="2576483"/>
                  </a:cubicBezTo>
                  <a:cubicBezTo>
                    <a:pt x="413842" y="2572482"/>
                    <a:pt x="410032" y="2569815"/>
                    <a:pt x="407365" y="2566958"/>
                  </a:cubicBezTo>
                  <a:cubicBezTo>
                    <a:pt x="408984" y="2558957"/>
                    <a:pt x="413270" y="2546384"/>
                    <a:pt x="418890" y="2553909"/>
                  </a:cubicBezTo>
                  <a:cubicBezTo>
                    <a:pt x="413460" y="2546574"/>
                    <a:pt x="423652" y="2541145"/>
                    <a:pt x="415937" y="2536764"/>
                  </a:cubicBezTo>
                  <a:cubicBezTo>
                    <a:pt x="421366" y="2534382"/>
                    <a:pt x="416318" y="2536668"/>
                    <a:pt x="415175" y="2534096"/>
                  </a:cubicBezTo>
                  <a:cubicBezTo>
                    <a:pt x="418128" y="2531810"/>
                    <a:pt x="417556" y="2525429"/>
                    <a:pt x="413175" y="2524762"/>
                  </a:cubicBezTo>
                  <a:cubicBezTo>
                    <a:pt x="411175" y="2530763"/>
                    <a:pt x="409365" y="2529906"/>
                    <a:pt x="409555" y="2536764"/>
                  </a:cubicBezTo>
                  <a:cubicBezTo>
                    <a:pt x="407746" y="2536192"/>
                    <a:pt x="404888" y="2536287"/>
                    <a:pt x="404888" y="2534573"/>
                  </a:cubicBezTo>
                  <a:cubicBezTo>
                    <a:pt x="408508" y="2535906"/>
                    <a:pt x="410317" y="2531334"/>
                    <a:pt x="406317" y="2533620"/>
                  </a:cubicBezTo>
                  <a:cubicBezTo>
                    <a:pt x="403650" y="2530382"/>
                    <a:pt x="407460" y="2524857"/>
                    <a:pt x="408984" y="2526477"/>
                  </a:cubicBezTo>
                  <a:cubicBezTo>
                    <a:pt x="404602" y="2524667"/>
                    <a:pt x="410222" y="2522857"/>
                    <a:pt x="407746" y="2519904"/>
                  </a:cubicBezTo>
                  <a:cubicBezTo>
                    <a:pt x="409269" y="2520285"/>
                    <a:pt x="409079" y="2521809"/>
                    <a:pt x="411175" y="2521904"/>
                  </a:cubicBezTo>
                  <a:cubicBezTo>
                    <a:pt x="410508" y="2519333"/>
                    <a:pt x="407555" y="2513713"/>
                    <a:pt x="412889" y="2513332"/>
                  </a:cubicBezTo>
                  <a:cubicBezTo>
                    <a:pt x="413746" y="2515523"/>
                    <a:pt x="413080" y="2518476"/>
                    <a:pt x="416032" y="2516475"/>
                  </a:cubicBezTo>
                  <a:cubicBezTo>
                    <a:pt x="414223" y="2517999"/>
                    <a:pt x="414032" y="2519237"/>
                    <a:pt x="415080" y="2521333"/>
                  </a:cubicBezTo>
                  <a:cubicBezTo>
                    <a:pt x="417175" y="2521714"/>
                    <a:pt x="422509" y="2518952"/>
                    <a:pt x="419747" y="2517142"/>
                  </a:cubicBezTo>
                  <a:cubicBezTo>
                    <a:pt x="416223" y="2519142"/>
                    <a:pt x="421843" y="2516190"/>
                    <a:pt x="421747" y="2513713"/>
                  </a:cubicBezTo>
                  <a:cubicBezTo>
                    <a:pt x="418985" y="2511713"/>
                    <a:pt x="416985" y="2509046"/>
                    <a:pt x="415651" y="2506093"/>
                  </a:cubicBezTo>
                  <a:cubicBezTo>
                    <a:pt x="418794" y="2507141"/>
                    <a:pt x="419366" y="2509998"/>
                    <a:pt x="422224" y="2511236"/>
                  </a:cubicBezTo>
                  <a:cubicBezTo>
                    <a:pt x="424414" y="2508474"/>
                    <a:pt x="418128" y="2506474"/>
                    <a:pt x="421938" y="2506093"/>
                  </a:cubicBezTo>
                  <a:cubicBezTo>
                    <a:pt x="422795" y="2509332"/>
                    <a:pt x="427653" y="2505236"/>
                    <a:pt x="429748" y="2505141"/>
                  </a:cubicBezTo>
                  <a:cubicBezTo>
                    <a:pt x="427653" y="2503998"/>
                    <a:pt x="424795" y="2503521"/>
                    <a:pt x="424128" y="2501426"/>
                  </a:cubicBezTo>
                  <a:cubicBezTo>
                    <a:pt x="430415" y="2503235"/>
                    <a:pt x="423748" y="2495044"/>
                    <a:pt x="427843" y="2494663"/>
                  </a:cubicBezTo>
                  <a:cubicBezTo>
                    <a:pt x="427748" y="2495711"/>
                    <a:pt x="427748" y="2496759"/>
                    <a:pt x="427653" y="2497711"/>
                  </a:cubicBezTo>
                  <a:cubicBezTo>
                    <a:pt x="428034" y="2497711"/>
                    <a:pt x="428224" y="2497616"/>
                    <a:pt x="428510" y="2497616"/>
                  </a:cubicBezTo>
                  <a:cubicBezTo>
                    <a:pt x="429272" y="2502759"/>
                    <a:pt x="428796" y="2494473"/>
                    <a:pt x="434701" y="2499711"/>
                  </a:cubicBezTo>
                  <a:cubicBezTo>
                    <a:pt x="436511" y="2496377"/>
                    <a:pt x="436511" y="2496187"/>
                    <a:pt x="436130" y="2492377"/>
                  </a:cubicBezTo>
                  <a:cubicBezTo>
                    <a:pt x="434130" y="2491425"/>
                    <a:pt x="432606" y="2493615"/>
                    <a:pt x="432510" y="2491615"/>
                  </a:cubicBezTo>
                  <a:cubicBezTo>
                    <a:pt x="431749" y="2486186"/>
                    <a:pt x="442035" y="2486662"/>
                    <a:pt x="440035" y="2479042"/>
                  </a:cubicBezTo>
                  <a:cubicBezTo>
                    <a:pt x="441845" y="2479423"/>
                    <a:pt x="442893" y="2485043"/>
                    <a:pt x="443655" y="2479804"/>
                  </a:cubicBezTo>
                  <a:cubicBezTo>
                    <a:pt x="440511" y="2477709"/>
                    <a:pt x="438511" y="2478566"/>
                    <a:pt x="434892" y="2479328"/>
                  </a:cubicBezTo>
                  <a:cubicBezTo>
                    <a:pt x="434892" y="2482566"/>
                    <a:pt x="435654" y="2483900"/>
                    <a:pt x="432415" y="2485233"/>
                  </a:cubicBezTo>
                  <a:cubicBezTo>
                    <a:pt x="426415" y="2483614"/>
                    <a:pt x="424891" y="2488758"/>
                    <a:pt x="419176" y="2487710"/>
                  </a:cubicBezTo>
                  <a:cubicBezTo>
                    <a:pt x="418604" y="2482852"/>
                    <a:pt x="414985" y="2488662"/>
                    <a:pt x="411079" y="2483519"/>
                  </a:cubicBezTo>
                  <a:cubicBezTo>
                    <a:pt x="408889" y="2485328"/>
                    <a:pt x="410413" y="2491044"/>
                    <a:pt x="410127" y="2494758"/>
                  </a:cubicBezTo>
                  <a:cubicBezTo>
                    <a:pt x="404983" y="2490853"/>
                    <a:pt x="403840" y="2491806"/>
                    <a:pt x="397173" y="2489615"/>
                  </a:cubicBezTo>
                  <a:cubicBezTo>
                    <a:pt x="402031" y="2488186"/>
                    <a:pt x="402126" y="2487805"/>
                    <a:pt x="406507" y="2487615"/>
                  </a:cubicBezTo>
                  <a:cubicBezTo>
                    <a:pt x="398887" y="2485043"/>
                    <a:pt x="407650" y="2481614"/>
                    <a:pt x="409460" y="2479328"/>
                  </a:cubicBezTo>
                  <a:cubicBezTo>
                    <a:pt x="408031" y="2478852"/>
                    <a:pt x="405936" y="2478852"/>
                    <a:pt x="406031" y="2477423"/>
                  </a:cubicBezTo>
                  <a:cubicBezTo>
                    <a:pt x="407841" y="2477423"/>
                    <a:pt x="408508" y="2475803"/>
                    <a:pt x="410222" y="2475708"/>
                  </a:cubicBezTo>
                  <a:cubicBezTo>
                    <a:pt x="408603" y="2479328"/>
                    <a:pt x="414127" y="2477994"/>
                    <a:pt x="411460" y="2482281"/>
                  </a:cubicBezTo>
                  <a:cubicBezTo>
                    <a:pt x="417366" y="2481804"/>
                    <a:pt x="419080" y="2484471"/>
                    <a:pt x="424224" y="2482281"/>
                  </a:cubicBezTo>
                  <a:cubicBezTo>
                    <a:pt x="420985" y="2480852"/>
                    <a:pt x="419747" y="2475042"/>
                    <a:pt x="414889" y="2477899"/>
                  </a:cubicBezTo>
                  <a:cubicBezTo>
                    <a:pt x="415747" y="2475518"/>
                    <a:pt x="413746" y="2475137"/>
                    <a:pt x="413175" y="2473708"/>
                  </a:cubicBezTo>
                  <a:cubicBezTo>
                    <a:pt x="416413" y="2472184"/>
                    <a:pt x="417461" y="2467421"/>
                    <a:pt x="422033" y="2467802"/>
                  </a:cubicBezTo>
                  <a:cubicBezTo>
                    <a:pt x="420128" y="2473041"/>
                    <a:pt x="430796" y="2473708"/>
                    <a:pt x="433082" y="2469993"/>
                  </a:cubicBezTo>
                  <a:cubicBezTo>
                    <a:pt x="431082" y="2466755"/>
                    <a:pt x="427653" y="2468660"/>
                    <a:pt x="425462" y="2469708"/>
                  </a:cubicBezTo>
                  <a:cubicBezTo>
                    <a:pt x="423843" y="2467231"/>
                    <a:pt x="422509" y="2464659"/>
                    <a:pt x="420604" y="2462373"/>
                  </a:cubicBezTo>
                  <a:cubicBezTo>
                    <a:pt x="427748" y="2458849"/>
                    <a:pt x="430320" y="2465802"/>
                    <a:pt x="436987" y="2463135"/>
                  </a:cubicBezTo>
                  <a:cubicBezTo>
                    <a:pt x="432130" y="2461040"/>
                    <a:pt x="421843" y="2456373"/>
                    <a:pt x="420795" y="2448467"/>
                  </a:cubicBezTo>
                  <a:cubicBezTo>
                    <a:pt x="423938" y="2449419"/>
                    <a:pt x="426129" y="2449038"/>
                    <a:pt x="426415" y="2445704"/>
                  </a:cubicBezTo>
                  <a:cubicBezTo>
                    <a:pt x="423367" y="2444276"/>
                    <a:pt x="418509" y="2443037"/>
                    <a:pt x="420033" y="2445704"/>
                  </a:cubicBezTo>
                  <a:cubicBezTo>
                    <a:pt x="421366" y="2446085"/>
                    <a:pt x="422319" y="2444276"/>
                    <a:pt x="422509" y="2446181"/>
                  </a:cubicBezTo>
                  <a:cubicBezTo>
                    <a:pt x="418509" y="2448276"/>
                    <a:pt x="421461" y="2450943"/>
                    <a:pt x="417366" y="2452753"/>
                  </a:cubicBezTo>
                  <a:cubicBezTo>
                    <a:pt x="412603" y="2449610"/>
                    <a:pt x="406412" y="2447038"/>
                    <a:pt x="403459" y="2452562"/>
                  </a:cubicBezTo>
                  <a:cubicBezTo>
                    <a:pt x="401935" y="2451419"/>
                    <a:pt x="401745" y="2449419"/>
                    <a:pt x="402031" y="2447133"/>
                  </a:cubicBezTo>
                  <a:cubicBezTo>
                    <a:pt x="405841" y="2448657"/>
                    <a:pt x="406222" y="2445609"/>
                    <a:pt x="408127" y="2448371"/>
                  </a:cubicBezTo>
                  <a:cubicBezTo>
                    <a:pt x="409651" y="2442276"/>
                    <a:pt x="420795" y="2439704"/>
                    <a:pt x="418128" y="2442752"/>
                  </a:cubicBezTo>
                  <a:cubicBezTo>
                    <a:pt x="421271" y="2443800"/>
                    <a:pt x="421843" y="2440847"/>
                    <a:pt x="422795" y="2438561"/>
                  </a:cubicBezTo>
                  <a:cubicBezTo>
                    <a:pt x="420033" y="2438275"/>
                    <a:pt x="419080" y="2436751"/>
                    <a:pt x="419842" y="2434179"/>
                  </a:cubicBezTo>
                  <a:cubicBezTo>
                    <a:pt x="431177" y="2431989"/>
                    <a:pt x="424795" y="2423226"/>
                    <a:pt x="423748" y="2414558"/>
                  </a:cubicBezTo>
                  <a:cubicBezTo>
                    <a:pt x="420128" y="2414081"/>
                    <a:pt x="422128" y="2418749"/>
                    <a:pt x="416699" y="2418273"/>
                  </a:cubicBezTo>
                  <a:cubicBezTo>
                    <a:pt x="417842" y="2415415"/>
                    <a:pt x="414985" y="2415129"/>
                    <a:pt x="416699" y="2411891"/>
                  </a:cubicBezTo>
                  <a:cubicBezTo>
                    <a:pt x="420509" y="2411986"/>
                    <a:pt x="422414" y="2406271"/>
                    <a:pt x="424319" y="2412177"/>
                  </a:cubicBezTo>
                  <a:cubicBezTo>
                    <a:pt x="425557" y="2407414"/>
                    <a:pt x="426510" y="2400175"/>
                    <a:pt x="429653" y="2391602"/>
                  </a:cubicBezTo>
                  <a:cubicBezTo>
                    <a:pt x="427939" y="2391317"/>
                    <a:pt x="427081" y="2390460"/>
                    <a:pt x="426224" y="2389602"/>
                  </a:cubicBezTo>
                  <a:cubicBezTo>
                    <a:pt x="425652" y="2392460"/>
                    <a:pt x="425081" y="2395317"/>
                    <a:pt x="424510" y="2398175"/>
                  </a:cubicBezTo>
                  <a:cubicBezTo>
                    <a:pt x="422128" y="2395222"/>
                    <a:pt x="423081" y="2398175"/>
                    <a:pt x="420604" y="2398651"/>
                  </a:cubicBezTo>
                  <a:cubicBezTo>
                    <a:pt x="420319" y="2394460"/>
                    <a:pt x="418414" y="2386745"/>
                    <a:pt x="423271" y="2385221"/>
                  </a:cubicBezTo>
                  <a:cubicBezTo>
                    <a:pt x="421176" y="2390555"/>
                    <a:pt x="427367" y="2387031"/>
                    <a:pt x="430320" y="2387888"/>
                  </a:cubicBezTo>
                  <a:cubicBezTo>
                    <a:pt x="430701" y="2381411"/>
                    <a:pt x="432415" y="2371981"/>
                    <a:pt x="435749" y="2367314"/>
                  </a:cubicBezTo>
                  <a:cubicBezTo>
                    <a:pt x="438416" y="2367981"/>
                    <a:pt x="435273" y="2372648"/>
                    <a:pt x="435463" y="2374934"/>
                  </a:cubicBezTo>
                  <a:cubicBezTo>
                    <a:pt x="437749" y="2376839"/>
                    <a:pt x="440416" y="2375124"/>
                    <a:pt x="442321" y="2378839"/>
                  </a:cubicBezTo>
                  <a:cubicBezTo>
                    <a:pt x="442893" y="2376648"/>
                    <a:pt x="443941" y="2374934"/>
                    <a:pt x="445750" y="2374458"/>
                  </a:cubicBezTo>
                  <a:cubicBezTo>
                    <a:pt x="446036" y="2375981"/>
                    <a:pt x="446512" y="2377506"/>
                    <a:pt x="447465" y="2378648"/>
                  </a:cubicBezTo>
                  <a:cubicBezTo>
                    <a:pt x="447655" y="2375791"/>
                    <a:pt x="451275" y="2377982"/>
                    <a:pt x="451846" y="2375696"/>
                  </a:cubicBezTo>
                  <a:cubicBezTo>
                    <a:pt x="451560" y="2375601"/>
                    <a:pt x="451465" y="2375410"/>
                    <a:pt x="451275" y="2375219"/>
                  </a:cubicBezTo>
                  <a:cubicBezTo>
                    <a:pt x="451465" y="2375219"/>
                    <a:pt x="451560" y="2375219"/>
                    <a:pt x="451751" y="2375124"/>
                  </a:cubicBezTo>
                  <a:cubicBezTo>
                    <a:pt x="451846" y="2373600"/>
                    <a:pt x="452132" y="2371886"/>
                    <a:pt x="452037" y="2370457"/>
                  </a:cubicBezTo>
                  <a:cubicBezTo>
                    <a:pt x="456133" y="2369600"/>
                    <a:pt x="453466" y="2371695"/>
                    <a:pt x="457371" y="2372934"/>
                  </a:cubicBezTo>
                  <a:cubicBezTo>
                    <a:pt x="458323" y="2367028"/>
                    <a:pt x="459181" y="2361123"/>
                    <a:pt x="455180" y="2358456"/>
                  </a:cubicBezTo>
                  <a:cubicBezTo>
                    <a:pt x="451656" y="2361694"/>
                    <a:pt x="446227" y="2361980"/>
                    <a:pt x="444417" y="2367790"/>
                  </a:cubicBezTo>
                  <a:cubicBezTo>
                    <a:pt x="439654" y="2366933"/>
                    <a:pt x="445465" y="2361599"/>
                    <a:pt x="443178" y="2361218"/>
                  </a:cubicBezTo>
                  <a:cubicBezTo>
                    <a:pt x="442893" y="2361599"/>
                    <a:pt x="442607" y="2361885"/>
                    <a:pt x="442131" y="2362075"/>
                  </a:cubicBezTo>
                  <a:cubicBezTo>
                    <a:pt x="442607" y="2360265"/>
                    <a:pt x="443655" y="2358932"/>
                    <a:pt x="444417" y="2357789"/>
                  </a:cubicBezTo>
                  <a:cubicBezTo>
                    <a:pt x="445560" y="2357408"/>
                    <a:pt x="446703" y="2357027"/>
                    <a:pt x="447751" y="2357027"/>
                  </a:cubicBezTo>
                  <a:cubicBezTo>
                    <a:pt x="447465" y="2358265"/>
                    <a:pt x="448417" y="2358646"/>
                    <a:pt x="448513" y="2359694"/>
                  </a:cubicBezTo>
                  <a:cubicBezTo>
                    <a:pt x="447465" y="2359789"/>
                    <a:pt x="446131" y="2359218"/>
                    <a:pt x="445846" y="2360456"/>
                  </a:cubicBezTo>
                  <a:cubicBezTo>
                    <a:pt x="448417" y="2361027"/>
                    <a:pt x="454799" y="2359218"/>
                    <a:pt x="451751" y="2356551"/>
                  </a:cubicBezTo>
                  <a:cubicBezTo>
                    <a:pt x="451560" y="2357313"/>
                    <a:pt x="451465" y="2358170"/>
                    <a:pt x="451275" y="2359027"/>
                  </a:cubicBezTo>
                  <a:cubicBezTo>
                    <a:pt x="449370" y="2355598"/>
                    <a:pt x="447846" y="2352455"/>
                    <a:pt x="445846" y="2349312"/>
                  </a:cubicBezTo>
                  <a:cubicBezTo>
                    <a:pt x="447941" y="2349502"/>
                    <a:pt x="451180" y="2350835"/>
                    <a:pt x="451180" y="2348454"/>
                  </a:cubicBezTo>
                  <a:cubicBezTo>
                    <a:pt x="449656" y="2348169"/>
                    <a:pt x="448227" y="2347883"/>
                    <a:pt x="448798" y="2345692"/>
                  </a:cubicBezTo>
                  <a:cubicBezTo>
                    <a:pt x="452227" y="2346264"/>
                    <a:pt x="451370" y="2350550"/>
                    <a:pt x="453370" y="2352360"/>
                  </a:cubicBezTo>
                  <a:cubicBezTo>
                    <a:pt x="453085" y="2349312"/>
                    <a:pt x="455847" y="2349788"/>
                    <a:pt x="455085" y="2346168"/>
                  </a:cubicBezTo>
                  <a:cubicBezTo>
                    <a:pt x="449275" y="2348073"/>
                    <a:pt x="451942" y="2344835"/>
                    <a:pt x="454037" y="2342358"/>
                  </a:cubicBezTo>
                  <a:cubicBezTo>
                    <a:pt x="451656" y="2341882"/>
                    <a:pt x="451180" y="2343597"/>
                    <a:pt x="448894" y="2343216"/>
                  </a:cubicBezTo>
                  <a:cubicBezTo>
                    <a:pt x="449084" y="2336929"/>
                    <a:pt x="452513" y="2333310"/>
                    <a:pt x="447274" y="2330452"/>
                  </a:cubicBezTo>
                  <a:cubicBezTo>
                    <a:pt x="447655" y="2335119"/>
                    <a:pt x="446322" y="2337977"/>
                    <a:pt x="445179" y="2340548"/>
                  </a:cubicBezTo>
                  <a:cubicBezTo>
                    <a:pt x="443560" y="2337786"/>
                    <a:pt x="436987" y="2339691"/>
                    <a:pt x="441845" y="2335500"/>
                  </a:cubicBezTo>
                  <a:cubicBezTo>
                    <a:pt x="435749" y="2336453"/>
                    <a:pt x="434606" y="2333214"/>
                    <a:pt x="434511" y="2327690"/>
                  </a:cubicBezTo>
                  <a:cubicBezTo>
                    <a:pt x="438511" y="2327880"/>
                    <a:pt x="438416" y="2330738"/>
                    <a:pt x="442798" y="2330643"/>
                  </a:cubicBezTo>
                  <a:cubicBezTo>
                    <a:pt x="443369" y="2329404"/>
                    <a:pt x="444131" y="2327976"/>
                    <a:pt x="444607" y="2326547"/>
                  </a:cubicBezTo>
                  <a:cubicBezTo>
                    <a:pt x="444702" y="2326547"/>
                    <a:pt x="444893" y="2326547"/>
                    <a:pt x="444988" y="2326547"/>
                  </a:cubicBezTo>
                  <a:cubicBezTo>
                    <a:pt x="445941" y="2322070"/>
                    <a:pt x="446989" y="2318831"/>
                    <a:pt x="443178" y="2316260"/>
                  </a:cubicBezTo>
                  <a:cubicBezTo>
                    <a:pt x="442702" y="2317498"/>
                    <a:pt x="442798" y="2318451"/>
                    <a:pt x="442893" y="2319308"/>
                  </a:cubicBezTo>
                  <a:cubicBezTo>
                    <a:pt x="442702" y="2319213"/>
                    <a:pt x="442702" y="2319117"/>
                    <a:pt x="442512" y="2319022"/>
                  </a:cubicBezTo>
                  <a:cubicBezTo>
                    <a:pt x="441845" y="2322737"/>
                    <a:pt x="440131" y="2325023"/>
                    <a:pt x="437368" y="2325689"/>
                  </a:cubicBezTo>
                  <a:cubicBezTo>
                    <a:pt x="435940" y="2320451"/>
                    <a:pt x="441464" y="2321498"/>
                    <a:pt x="437844" y="2316831"/>
                  </a:cubicBezTo>
                  <a:cubicBezTo>
                    <a:pt x="439750" y="2317022"/>
                    <a:pt x="442321" y="2318165"/>
                    <a:pt x="442988" y="2316641"/>
                  </a:cubicBezTo>
                  <a:cubicBezTo>
                    <a:pt x="439083" y="2316831"/>
                    <a:pt x="442321" y="2312069"/>
                    <a:pt x="437368" y="2313021"/>
                  </a:cubicBezTo>
                  <a:cubicBezTo>
                    <a:pt x="434606" y="2316355"/>
                    <a:pt x="438226" y="2318736"/>
                    <a:pt x="433177" y="2314736"/>
                  </a:cubicBezTo>
                  <a:cubicBezTo>
                    <a:pt x="433082" y="2317212"/>
                    <a:pt x="431082" y="2316831"/>
                    <a:pt x="430034" y="2317974"/>
                  </a:cubicBezTo>
                  <a:cubicBezTo>
                    <a:pt x="431463" y="2319498"/>
                    <a:pt x="433368" y="2320737"/>
                    <a:pt x="434130" y="2322642"/>
                  </a:cubicBezTo>
                  <a:cubicBezTo>
                    <a:pt x="433558" y="2324261"/>
                    <a:pt x="432320" y="2325023"/>
                    <a:pt x="431082" y="2325689"/>
                  </a:cubicBezTo>
                  <a:cubicBezTo>
                    <a:pt x="431082" y="2325689"/>
                    <a:pt x="431082" y="2325689"/>
                    <a:pt x="431082" y="2325594"/>
                  </a:cubicBezTo>
                  <a:cubicBezTo>
                    <a:pt x="431082" y="2325594"/>
                    <a:pt x="430986" y="2325689"/>
                    <a:pt x="430986" y="2325785"/>
                  </a:cubicBezTo>
                  <a:cubicBezTo>
                    <a:pt x="430510" y="2326071"/>
                    <a:pt x="430034" y="2326356"/>
                    <a:pt x="429653" y="2326737"/>
                  </a:cubicBezTo>
                  <a:cubicBezTo>
                    <a:pt x="429653" y="2326737"/>
                    <a:pt x="429653" y="2326833"/>
                    <a:pt x="429653" y="2326833"/>
                  </a:cubicBezTo>
                  <a:cubicBezTo>
                    <a:pt x="429844" y="2326833"/>
                    <a:pt x="430034" y="2326928"/>
                    <a:pt x="430225" y="2327023"/>
                  </a:cubicBezTo>
                  <a:cubicBezTo>
                    <a:pt x="430129" y="2327214"/>
                    <a:pt x="430034" y="2327404"/>
                    <a:pt x="429939" y="2327690"/>
                  </a:cubicBezTo>
                  <a:cubicBezTo>
                    <a:pt x="429844" y="2327404"/>
                    <a:pt x="429748" y="2327118"/>
                    <a:pt x="429748" y="2326833"/>
                  </a:cubicBezTo>
                  <a:cubicBezTo>
                    <a:pt x="429653" y="2326833"/>
                    <a:pt x="429653" y="2326833"/>
                    <a:pt x="429653" y="2326833"/>
                  </a:cubicBezTo>
                  <a:cubicBezTo>
                    <a:pt x="429653" y="2326833"/>
                    <a:pt x="429748" y="2326833"/>
                    <a:pt x="429748" y="2326737"/>
                  </a:cubicBezTo>
                  <a:cubicBezTo>
                    <a:pt x="429367" y="2324927"/>
                    <a:pt x="429748" y="2323023"/>
                    <a:pt x="432130" y="2320927"/>
                  </a:cubicBezTo>
                  <a:cubicBezTo>
                    <a:pt x="426986" y="2321975"/>
                    <a:pt x="430225" y="2317308"/>
                    <a:pt x="427939" y="2316260"/>
                  </a:cubicBezTo>
                  <a:cubicBezTo>
                    <a:pt x="422128" y="2316736"/>
                    <a:pt x="430510" y="2322356"/>
                    <a:pt x="424033" y="2323118"/>
                  </a:cubicBezTo>
                  <a:cubicBezTo>
                    <a:pt x="423843" y="2320451"/>
                    <a:pt x="422224" y="2318641"/>
                    <a:pt x="421557" y="2316260"/>
                  </a:cubicBezTo>
                  <a:cubicBezTo>
                    <a:pt x="426224" y="2317403"/>
                    <a:pt x="425938" y="2311212"/>
                    <a:pt x="431082" y="2313021"/>
                  </a:cubicBezTo>
                  <a:cubicBezTo>
                    <a:pt x="432034" y="2308449"/>
                    <a:pt x="426510" y="2308259"/>
                    <a:pt x="429367" y="2302448"/>
                  </a:cubicBezTo>
                  <a:cubicBezTo>
                    <a:pt x="433844" y="2303973"/>
                    <a:pt x="435559" y="2301210"/>
                    <a:pt x="438607" y="2300544"/>
                  </a:cubicBezTo>
                  <a:cubicBezTo>
                    <a:pt x="439273" y="2297686"/>
                    <a:pt x="437178" y="2296543"/>
                    <a:pt x="438797" y="2292923"/>
                  </a:cubicBezTo>
                  <a:cubicBezTo>
                    <a:pt x="435559" y="2292923"/>
                    <a:pt x="433653" y="2294067"/>
                    <a:pt x="434416" y="2289494"/>
                  </a:cubicBezTo>
                  <a:cubicBezTo>
                    <a:pt x="436130" y="2289780"/>
                    <a:pt x="436987" y="2290638"/>
                    <a:pt x="437844" y="2291495"/>
                  </a:cubicBezTo>
                  <a:cubicBezTo>
                    <a:pt x="439654" y="2287494"/>
                    <a:pt x="437559" y="2286066"/>
                    <a:pt x="436892" y="2283684"/>
                  </a:cubicBezTo>
                  <a:cubicBezTo>
                    <a:pt x="443178" y="2286351"/>
                    <a:pt x="443083" y="2271111"/>
                    <a:pt x="441559" y="2266825"/>
                  </a:cubicBezTo>
                  <a:cubicBezTo>
                    <a:pt x="443750" y="2265682"/>
                    <a:pt x="446131" y="2265587"/>
                    <a:pt x="448322" y="2265396"/>
                  </a:cubicBezTo>
                  <a:cubicBezTo>
                    <a:pt x="448417" y="2269016"/>
                    <a:pt x="451656" y="2269968"/>
                    <a:pt x="455466" y="2270444"/>
                  </a:cubicBezTo>
                  <a:cubicBezTo>
                    <a:pt x="455466" y="2268730"/>
                    <a:pt x="456228" y="2267682"/>
                    <a:pt x="456990" y="2266730"/>
                  </a:cubicBezTo>
                  <a:cubicBezTo>
                    <a:pt x="455847" y="2265396"/>
                    <a:pt x="453466" y="2265110"/>
                    <a:pt x="450989" y="2265015"/>
                  </a:cubicBezTo>
                  <a:cubicBezTo>
                    <a:pt x="452418" y="2264730"/>
                    <a:pt x="453561" y="2263968"/>
                    <a:pt x="454132" y="2262634"/>
                  </a:cubicBezTo>
                  <a:cubicBezTo>
                    <a:pt x="458038" y="2261681"/>
                    <a:pt x="460228" y="2263777"/>
                    <a:pt x="462419" y="2262063"/>
                  </a:cubicBezTo>
                  <a:cubicBezTo>
                    <a:pt x="462324" y="2262063"/>
                    <a:pt x="462324" y="2261967"/>
                    <a:pt x="462228" y="2261967"/>
                  </a:cubicBezTo>
                  <a:cubicBezTo>
                    <a:pt x="467086" y="2262634"/>
                    <a:pt x="462514" y="2255395"/>
                    <a:pt x="465562" y="2255109"/>
                  </a:cubicBezTo>
                  <a:cubicBezTo>
                    <a:pt x="464038" y="2254823"/>
                    <a:pt x="462895" y="2255776"/>
                    <a:pt x="462133" y="2257014"/>
                  </a:cubicBezTo>
                  <a:cubicBezTo>
                    <a:pt x="459847" y="2256729"/>
                    <a:pt x="458704" y="2256157"/>
                    <a:pt x="457752" y="2255395"/>
                  </a:cubicBezTo>
                  <a:cubicBezTo>
                    <a:pt x="457466" y="2255109"/>
                    <a:pt x="457085" y="2254823"/>
                    <a:pt x="456799" y="2254443"/>
                  </a:cubicBezTo>
                  <a:cubicBezTo>
                    <a:pt x="460133" y="2250061"/>
                    <a:pt x="462419" y="2247680"/>
                    <a:pt x="460419" y="2242822"/>
                  </a:cubicBezTo>
                  <a:cubicBezTo>
                    <a:pt x="460800" y="2241965"/>
                    <a:pt x="461467" y="2241203"/>
                    <a:pt x="462610" y="2240631"/>
                  </a:cubicBezTo>
                  <a:cubicBezTo>
                    <a:pt x="457180" y="2239107"/>
                    <a:pt x="456037" y="2242441"/>
                    <a:pt x="455752" y="2246823"/>
                  </a:cubicBezTo>
                  <a:cubicBezTo>
                    <a:pt x="455371" y="2246727"/>
                    <a:pt x="454990" y="2246823"/>
                    <a:pt x="454513" y="2246537"/>
                  </a:cubicBezTo>
                  <a:cubicBezTo>
                    <a:pt x="454990" y="2244060"/>
                    <a:pt x="455466" y="2241679"/>
                    <a:pt x="455942" y="2239202"/>
                  </a:cubicBezTo>
                  <a:cubicBezTo>
                    <a:pt x="456894" y="2238345"/>
                    <a:pt x="458228" y="2238155"/>
                    <a:pt x="459561" y="2238250"/>
                  </a:cubicBezTo>
                  <a:cubicBezTo>
                    <a:pt x="460038" y="2238726"/>
                    <a:pt x="460705" y="2239107"/>
                    <a:pt x="461467" y="2239202"/>
                  </a:cubicBezTo>
                  <a:cubicBezTo>
                    <a:pt x="461467" y="2238917"/>
                    <a:pt x="461657" y="2238631"/>
                    <a:pt x="461752" y="2238441"/>
                  </a:cubicBezTo>
                  <a:cubicBezTo>
                    <a:pt x="464038" y="2238726"/>
                    <a:pt x="465658" y="2238822"/>
                    <a:pt x="464324" y="2235773"/>
                  </a:cubicBezTo>
                  <a:cubicBezTo>
                    <a:pt x="464038" y="2235773"/>
                    <a:pt x="463562" y="2235773"/>
                    <a:pt x="462991" y="2235583"/>
                  </a:cubicBezTo>
                  <a:cubicBezTo>
                    <a:pt x="462991" y="2235583"/>
                    <a:pt x="462991" y="2235583"/>
                    <a:pt x="462991" y="2235488"/>
                  </a:cubicBezTo>
                  <a:cubicBezTo>
                    <a:pt x="462895" y="2235488"/>
                    <a:pt x="462800" y="2235488"/>
                    <a:pt x="462705" y="2235488"/>
                  </a:cubicBezTo>
                  <a:cubicBezTo>
                    <a:pt x="461657" y="2235202"/>
                    <a:pt x="460419" y="2234535"/>
                    <a:pt x="459466" y="2233678"/>
                  </a:cubicBezTo>
                  <a:cubicBezTo>
                    <a:pt x="459085" y="2233202"/>
                    <a:pt x="458800" y="2232726"/>
                    <a:pt x="458419" y="2232249"/>
                  </a:cubicBezTo>
                  <a:cubicBezTo>
                    <a:pt x="457657" y="2230725"/>
                    <a:pt x="457752" y="2228630"/>
                    <a:pt x="459847" y="2225963"/>
                  </a:cubicBezTo>
                  <a:cubicBezTo>
                    <a:pt x="454894" y="2225487"/>
                    <a:pt x="456037" y="2228535"/>
                    <a:pt x="456514" y="2231106"/>
                  </a:cubicBezTo>
                  <a:cubicBezTo>
                    <a:pt x="455942" y="2231011"/>
                    <a:pt x="455275" y="2230916"/>
                    <a:pt x="454418" y="2231106"/>
                  </a:cubicBezTo>
                  <a:cubicBezTo>
                    <a:pt x="454418" y="2231678"/>
                    <a:pt x="454227" y="2232154"/>
                    <a:pt x="454037" y="2232630"/>
                  </a:cubicBezTo>
                  <a:cubicBezTo>
                    <a:pt x="453085" y="2230916"/>
                    <a:pt x="452513" y="2228535"/>
                    <a:pt x="451275" y="2230630"/>
                  </a:cubicBezTo>
                  <a:cubicBezTo>
                    <a:pt x="452799" y="2234345"/>
                    <a:pt x="445941" y="2243013"/>
                    <a:pt x="442988" y="2240441"/>
                  </a:cubicBezTo>
                  <a:cubicBezTo>
                    <a:pt x="443560" y="2241679"/>
                    <a:pt x="441559" y="2244632"/>
                    <a:pt x="440511" y="2246346"/>
                  </a:cubicBezTo>
                  <a:cubicBezTo>
                    <a:pt x="432987" y="2245680"/>
                    <a:pt x="434225" y="2239202"/>
                    <a:pt x="431177" y="2235583"/>
                  </a:cubicBezTo>
                  <a:cubicBezTo>
                    <a:pt x="433463" y="2236345"/>
                    <a:pt x="434130" y="2234726"/>
                    <a:pt x="436321" y="2235297"/>
                  </a:cubicBezTo>
                  <a:cubicBezTo>
                    <a:pt x="434606" y="2238250"/>
                    <a:pt x="440035" y="2244060"/>
                    <a:pt x="437749" y="2240631"/>
                  </a:cubicBezTo>
                  <a:cubicBezTo>
                    <a:pt x="433939" y="2232154"/>
                    <a:pt x="443655" y="2225296"/>
                    <a:pt x="444893" y="2217867"/>
                  </a:cubicBezTo>
                  <a:cubicBezTo>
                    <a:pt x="439845" y="2217009"/>
                    <a:pt x="438511" y="2221772"/>
                    <a:pt x="437559" y="2222724"/>
                  </a:cubicBezTo>
                  <a:cubicBezTo>
                    <a:pt x="433558" y="2215676"/>
                    <a:pt x="441464" y="2214247"/>
                    <a:pt x="443178" y="2207294"/>
                  </a:cubicBezTo>
                  <a:cubicBezTo>
                    <a:pt x="441845" y="2206818"/>
                    <a:pt x="439654" y="2206818"/>
                    <a:pt x="439750" y="2205294"/>
                  </a:cubicBezTo>
                  <a:cubicBezTo>
                    <a:pt x="441274" y="2205294"/>
                    <a:pt x="440797" y="2204055"/>
                    <a:pt x="440226" y="2202912"/>
                  </a:cubicBezTo>
                  <a:cubicBezTo>
                    <a:pt x="441559" y="2203484"/>
                    <a:pt x="442417" y="2203484"/>
                    <a:pt x="443178" y="2203293"/>
                  </a:cubicBezTo>
                  <a:cubicBezTo>
                    <a:pt x="442321" y="2204817"/>
                    <a:pt x="441845" y="2206341"/>
                    <a:pt x="444702" y="2207484"/>
                  </a:cubicBezTo>
                  <a:cubicBezTo>
                    <a:pt x="443274" y="2201769"/>
                    <a:pt x="449179" y="2204531"/>
                    <a:pt x="448989" y="2200245"/>
                  </a:cubicBezTo>
                  <a:cubicBezTo>
                    <a:pt x="448798" y="2200341"/>
                    <a:pt x="448608" y="2200245"/>
                    <a:pt x="448417" y="2200245"/>
                  </a:cubicBezTo>
                  <a:cubicBezTo>
                    <a:pt x="449179" y="2197769"/>
                    <a:pt x="448989" y="2195864"/>
                    <a:pt x="448322" y="2194340"/>
                  </a:cubicBezTo>
                  <a:cubicBezTo>
                    <a:pt x="451180" y="2194721"/>
                    <a:pt x="455085" y="2188625"/>
                    <a:pt x="457371" y="2193578"/>
                  </a:cubicBezTo>
                  <a:cubicBezTo>
                    <a:pt x="456514" y="2194149"/>
                    <a:pt x="453370" y="2198817"/>
                    <a:pt x="456133" y="2199674"/>
                  </a:cubicBezTo>
                  <a:cubicBezTo>
                    <a:pt x="456323" y="2199388"/>
                    <a:pt x="456514" y="2199102"/>
                    <a:pt x="456799" y="2198912"/>
                  </a:cubicBezTo>
                  <a:cubicBezTo>
                    <a:pt x="456799" y="2202436"/>
                    <a:pt x="456799" y="2209675"/>
                    <a:pt x="455752" y="2212152"/>
                  </a:cubicBezTo>
                  <a:cubicBezTo>
                    <a:pt x="451370" y="2212342"/>
                    <a:pt x="452227" y="2208056"/>
                    <a:pt x="449846" y="2206627"/>
                  </a:cubicBezTo>
                  <a:cubicBezTo>
                    <a:pt x="451656" y="2211199"/>
                    <a:pt x="440416" y="2207389"/>
                    <a:pt x="445750" y="2211389"/>
                  </a:cubicBezTo>
                  <a:cubicBezTo>
                    <a:pt x="449941" y="2206722"/>
                    <a:pt x="450513" y="2215104"/>
                    <a:pt x="451751" y="2216819"/>
                  </a:cubicBezTo>
                  <a:cubicBezTo>
                    <a:pt x="452132" y="2216723"/>
                    <a:pt x="452418" y="2216628"/>
                    <a:pt x="452703" y="2216533"/>
                  </a:cubicBezTo>
                  <a:cubicBezTo>
                    <a:pt x="453180" y="2219581"/>
                    <a:pt x="453942" y="2218914"/>
                    <a:pt x="455561" y="2222439"/>
                  </a:cubicBezTo>
                  <a:cubicBezTo>
                    <a:pt x="455752" y="2218533"/>
                    <a:pt x="459466" y="2219867"/>
                    <a:pt x="460419" y="2217009"/>
                  </a:cubicBezTo>
                  <a:cubicBezTo>
                    <a:pt x="458419" y="2214438"/>
                    <a:pt x="458800" y="2216819"/>
                    <a:pt x="455561" y="2216057"/>
                  </a:cubicBezTo>
                  <a:cubicBezTo>
                    <a:pt x="455561" y="2215866"/>
                    <a:pt x="455561" y="2215771"/>
                    <a:pt x="455561" y="2215581"/>
                  </a:cubicBezTo>
                  <a:cubicBezTo>
                    <a:pt x="458514" y="2214819"/>
                    <a:pt x="461276" y="2214723"/>
                    <a:pt x="464229" y="2216438"/>
                  </a:cubicBezTo>
                  <a:cubicBezTo>
                    <a:pt x="464229" y="2216533"/>
                    <a:pt x="464134" y="2216628"/>
                    <a:pt x="464134" y="2216723"/>
                  </a:cubicBezTo>
                  <a:cubicBezTo>
                    <a:pt x="457276" y="2220152"/>
                    <a:pt x="462895" y="2232821"/>
                    <a:pt x="468039" y="2235773"/>
                  </a:cubicBezTo>
                  <a:cubicBezTo>
                    <a:pt x="469944" y="2232726"/>
                    <a:pt x="464705" y="2230249"/>
                    <a:pt x="468515" y="2229487"/>
                  </a:cubicBezTo>
                  <a:cubicBezTo>
                    <a:pt x="468515" y="2231011"/>
                    <a:pt x="468706" y="2232535"/>
                    <a:pt x="470896" y="2232154"/>
                  </a:cubicBezTo>
                  <a:cubicBezTo>
                    <a:pt x="470801" y="2229868"/>
                    <a:pt x="471753" y="2227773"/>
                    <a:pt x="473087" y="2226153"/>
                  </a:cubicBezTo>
                  <a:cubicBezTo>
                    <a:pt x="473468" y="2226630"/>
                    <a:pt x="474040" y="2227010"/>
                    <a:pt x="474897" y="2227487"/>
                  </a:cubicBezTo>
                  <a:cubicBezTo>
                    <a:pt x="474706" y="2226439"/>
                    <a:pt x="474611" y="2225487"/>
                    <a:pt x="474706" y="2224629"/>
                  </a:cubicBezTo>
                  <a:cubicBezTo>
                    <a:pt x="476611" y="2223201"/>
                    <a:pt x="478897" y="2222724"/>
                    <a:pt x="480326" y="2223963"/>
                  </a:cubicBezTo>
                  <a:cubicBezTo>
                    <a:pt x="478707" y="2227106"/>
                    <a:pt x="475468" y="2228344"/>
                    <a:pt x="474706" y="2232440"/>
                  </a:cubicBezTo>
                  <a:cubicBezTo>
                    <a:pt x="475659" y="2232630"/>
                    <a:pt x="476135" y="2232821"/>
                    <a:pt x="476421" y="2233202"/>
                  </a:cubicBezTo>
                  <a:cubicBezTo>
                    <a:pt x="473659" y="2233678"/>
                    <a:pt x="474516" y="2239679"/>
                    <a:pt x="470230" y="2238155"/>
                  </a:cubicBezTo>
                  <a:cubicBezTo>
                    <a:pt x="472516" y="2235107"/>
                    <a:pt x="466229" y="2233011"/>
                    <a:pt x="469468" y="2235488"/>
                  </a:cubicBezTo>
                  <a:cubicBezTo>
                    <a:pt x="469182" y="2237107"/>
                    <a:pt x="468801" y="2238726"/>
                    <a:pt x="468515" y="2240346"/>
                  </a:cubicBezTo>
                  <a:cubicBezTo>
                    <a:pt x="470610" y="2240631"/>
                    <a:pt x="472230" y="2240346"/>
                    <a:pt x="473563" y="2239584"/>
                  </a:cubicBezTo>
                  <a:cubicBezTo>
                    <a:pt x="473373" y="2240536"/>
                    <a:pt x="473373" y="2241489"/>
                    <a:pt x="473944" y="2242631"/>
                  </a:cubicBezTo>
                  <a:cubicBezTo>
                    <a:pt x="475659" y="2242727"/>
                    <a:pt x="476707" y="2243394"/>
                    <a:pt x="477659" y="2244156"/>
                  </a:cubicBezTo>
                  <a:cubicBezTo>
                    <a:pt x="477088" y="2239584"/>
                    <a:pt x="488518" y="2241774"/>
                    <a:pt x="487756" y="2244918"/>
                  </a:cubicBezTo>
                  <a:cubicBezTo>
                    <a:pt x="482612" y="2245108"/>
                    <a:pt x="481755" y="2244632"/>
                    <a:pt x="481183" y="2248251"/>
                  </a:cubicBezTo>
                  <a:cubicBezTo>
                    <a:pt x="477183" y="2248061"/>
                    <a:pt x="477469" y="2246537"/>
                    <a:pt x="473944" y="2243965"/>
                  </a:cubicBezTo>
                  <a:cubicBezTo>
                    <a:pt x="476135" y="2248823"/>
                    <a:pt x="468896" y="2249013"/>
                    <a:pt x="471849" y="2251204"/>
                  </a:cubicBezTo>
                  <a:cubicBezTo>
                    <a:pt x="470896" y="2251776"/>
                    <a:pt x="470134" y="2252823"/>
                    <a:pt x="469563" y="2254633"/>
                  </a:cubicBezTo>
                  <a:cubicBezTo>
                    <a:pt x="470039" y="2258443"/>
                    <a:pt x="477754" y="2256919"/>
                    <a:pt x="479374" y="2255776"/>
                  </a:cubicBezTo>
                  <a:cubicBezTo>
                    <a:pt x="478231" y="2259396"/>
                    <a:pt x="478326" y="2258157"/>
                    <a:pt x="478897" y="2261872"/>
                  </a:cubicBezTo>
                  <a:cubicBezTo>
                    <a:pt x="478802" y="2261872"/>
                    <a:pt x="478802" y="2261872"/>
                    <a:pt x="478707" y="2261872"/>
                  </a:cubicBezTo>
                  <a:cubicBezTo>
                    <a:pt x="477373" y="2260729"/>
                    <a:pt x="475468" y="2260062"/>
                    <a:pt x="472706" y="2260253"/>
                  </a:cubicBezTo>
                  <a:cubicBezTo>
                    <a:pt x="472706" y="2260919"/>
                    <a:pt x="472706" y="2261396"/>
                    <a:pt x="472706" y="2262063"/>
                  </a:cubicBezTo>
                  <a:cubicBezTo>
                    <a:pt x="471753" y="2261681"/>
                    <a:pt x="470896" y="2261015"/>
                    <a:pt x="469753" y="2259681"/>
                  </a:cubicBezTo>
                  <a:cubicBezTo>
                    <a:pt x="467277" y="2264920"/>
                    <a:pt x="469372" y="2268159"/>
                    <a:pt x="472706" y="2270349"/>
                  </a:cubicBezTo>
                  <a:cubicBezTo>
                    <a:pt x="472706" y="2273112"/>
                    <a:pt x="472420" y="2275779"/>
                    <a:pt x="471277" y="2279112"/>
                  </a:cubicBezTo>
                  <a:cubicBezTo>
                    <a:pt x="477564" y="2279398"/>
                    <a:pt x="475183" y="2282732"/>
                    <a:pt x="474516" y="2286923"/>
                  </a:cubicBezTo>
                  <a:cubicBezTo>
                    <a:pt x="479564" y="2286827"/>
                    <a:pt x="477469" y="2293019"/>
                    <a:pt x="481660" y="2293781"/>
                  </a:cubicBezTo>
                  <a:cubicBezTo>
                    <a:pt x="482326" y="2291590"/>
                    <a:pt x="480040" y="2290447"/>
                    <a:pt x="481945" y="2289971"/>
                  </a:cubicBezTo>
                  <a:cubicBezTo>
                    <a:pt x="484327" y="2291019"/>
                    <a:pt x="485089" y="2293590"/>
                    <a:pt x="485279" y="2296543"/>
                  </a:cubicBezTo>
                  <a:cubicBezTo>
                    <a:pt x="482802" y="2293019"/>
                    <a:pt x="476802" y="2296924"/>
                    <a:pt x="475278" y="2294543"/>
                  </a:cubicBezTo>
                  <a:cubicBezTo>
                    <a:pt x="476421" y="2300829"/>
                    <a:pt x="472706" y="2301591"/>
                    <a:pt x="469658" y="2303020"/>
                  </a:cubicBezTo>
                  <a:cubicBezTo>
                    <a:pt x="472230" y="2303973"/>
                    <a:pt x="472230" y="2305211"/>
                    <a:pt x="470610" y="2306925"/>
                  </a:cubicBezTo>
                  <a:cubicBezTo>
                    <a:pt x="473277" y="2307592"/>
                    <a:pt x="474706" y="2308259"/>
                    <a:pt x="475849" y="2308926"/>
                  </a:cubicBezTo>
                  <a:cubicBezTo>
                    <a:pt x="475373" y="2309116"/>
                    <a:pt x="474802" y="2309211"/>
                    <a:pt x="474040" y="2308926"/>
                  </a:cubicBezTo>
                  <a:cubicBezTo>
                    <a:pt x="472516" y="2312926"/>
                    <a:pt x="472801" y="2315593"/>
                    <a:pt x="473563" y="2318069"/>
                  </a:cubicBezTo>
                  <a:cubicBezTo>
                    <a:pt x="472516" y="2319403"/>
                    <a:pt x="469372" y="2317689"/>
                    <a:pt x="468706" y="2316927"/>
                  </a:cubicBezTo>
                  <a:cubicBezTo>
                    <a:pt x="467467" y="2329119"/>
                    <a:pt x="470515" y="2333500"/>
                    <a:pt x="481469" y="2333024"/>
                  </a:cubicBezTo>
                  <a:cubicBezTo>
                    <a:pt x="480802" y="2336834"/>
                    <a:pt x="482136" y="2342930"/>
                    <a:pt x="478231" y="2342930"/>
                  </a:cubicBezTo>
                  <a:cubicBezTo>
                    <a:pt x="476421" y="2340548"/>
                    <a:pt x="470706" y="2341596"/>
                    <a:pt x="469658" y="2338548"/>
                  </a:cubicBezTo>
                  <a:cubicBezTo>
                    <a:pt x="471753" y="2343406"/>
                    <a:pt x="473754" y="2342263"/>
                    <a:pt x="470230" y="2347406"/>
                  </a:cubicBezTo>
                  <a:cubicBezTo>
                    <a:pt x="474516" y="2349693"/>
                    <a:pt x="471277" y="2343216"/>
                    <a:pt x="474325" y="2343977"/>
                  </a:cubicBezTo>
                  <a:cubicBezTo>
                    <a:pt x="476230" y="2344359"/>
                    <a:pt x="478993" y="2343787"/>
                    <a:pt x="479278" y="2345597"/>
                  </a:cubicBezTo>
                  <a:cubicBezTo>
                    <a:pt x="477373" y="2348835"/>
                    <a:pt x="474802" y="2351312"/>
                    <a:pt x="470039" y="2351217"/>
                  </a:cubicBezTo>
                  <a:cubicBezTo>
                    <a:pt x="469468" y="2349788"/>
                    <a:pt x="467944" y="2349407"/>
                    <a:pt x="466229" y="2349597"/>
                  </a:cubicBezTo>
                  <a:cubicBezTo>
                    <a:pt x="465943" y="2348740"/>
                    <a:pt x="465562" y="2348073"/>
                    <a:pt x="464991" y="2347883"/>
                  </a:cubicBezTo>
                  <a:cubicBezTo>
                    <a:pt x="464896" y="2348550"/>
                    <a:pt x="464896" y="2349026"/>
                    <a:pt x="464896" y="2349693"/>
                  </a:cubicBezTo>
                  <a:cubicBezTo>
                    <a:pt x="462610" y="2350359"/>
                    <a:pt x="460228" y="2351979"/>
                    <a:pt x="459657" y="2354360"/>
                  </a:cubicBezTo>
                  <a:cubicBezTo>
                    <a:pt x="462133" y="2353884"/>
                    <a:pt x="463657" y="2353788"/>
                    <a:pt x="464991" y="2353979"/>
                  </a:cubicBezTo>
                  <a:cubicBezTo>
                    <a:pt x="464991" y="2355503"/>
                    <a:pt x="464896" y="2357122"/>
                    <a:pt x="464134" y="2359218"/>
                  </a:cubicBezTo>
                  <a:cubicBezTo>
                    <a:pt x="466896" y="2361027"/>
                    <a:pt x="469753" y="2358170"/>
                    <a:pt x="469563" y="2356169"/>
                  </a:cubicBezTo>
                  <a:cubicBezTo>
                    <a:pt x="469658" y="2356265"/>
                    <a:pt x="469658" y="2356265"/>
                    <a:pt x="469753" y="2356265"/>
                  </a:cubicBezTo>
                  <a:cubicBezTo>
                    <a:pt x="471658" y="2353217"/>
                    <a:pt x="464134" y="2352741"/>
                    <a:pt x="468896" y="2351121"/>
                  </a:cubicBezTo>
                  <a:cubicBezTo>
                    <a:pt x="470325" y="2355408"/>
                    <a:pt x="476135" y="2355884"/>
                    <a:pt x="478421" y="2359408"/>
                  </a:cubicBezTo>
                  <a:cubicBezTo>
                    <a:pt x="472325" y="2360456"/>
                    <a:pt x="473373" y="2361599"/>
                    <a:pt x="466896" y="2361123"/>
                  </a:cubicBezTo>
                  <a:cubicBezTo>
                    <a:pt x="466229" y="2365314"/>
                    <a:pt x="472992" y="2362932"/>
                    <a:pt x="470134" y="2368933"/>
                  </a:cubicBezTo>
                  <a:cubicBezTo>
                    <a:pt x="468515" y="2368838"/>
                    <a:pt x="466801" y="2368647"/>
                    <a:pt x="465086" y="2368552"/>
                  </a:cubicBezTo>
                  <a:cubicBezTo>
                    <a:pt x="464324" y="2374743"/>
                    <a:pt x="466801" y="2378077"/>
                    <a:pt x="467848" y="2382649"/>
                  </a:cubicBezTo>
                  <a:cubicBezTo>
                    <a:pt x="464610" y="2382077"/>
                    <a:pt x="464419" y="2385030"/>
                    <a:pt x="463752" y="2387412"/>
                  </a:cubicBezTo>
                  <a:cubicBezTo>
                    <a:pt x="465181" y="2387697"/>
                    <a:pt x="467372" y="2387412"/>
                    <a:pt x="467467" y="2388935"/>
                  </a:cubicBezTo>
                  <a:cubicBezTo>
                    <a:pt x="461181" y="2390650"/>
                    <a:pt x="468420" y="2397698"/>
                    <a:pt x="466705" y="2400270"/>
                  </a:cubicBezTo>
                  <a:cubicBezTo>
                    <a:pt x="462610" y="2401413"/>
                    <a:pt x="463848" y="2400175"/>
                    <a:pt x="459181" y="2399699"/>
                  </a:cubicBezTo>
                  <a:cubicBezTo>
                    <a:pt x="459181" y="2400175"/>
                    <a:pt x="459371" y="2400461"/>
                    <a:pt x="459371" y="2400842"/>
                  </a:cubicBezTo>
                  <a:cubicBezTo>
                    <a:pt x="458704" y="2401127"/>
                    <a:pt x="457847" y="2399413"/>
                    <a:pt x="457276" y="2400937"/>
                  </a:cubicBezTo>
                  <a:cubicBezTo>
                    <a:pt x="459085" y="2402937"/>
                    <a:pt x="457561" y="2407033"/>
                    <a:pt x="460895" y="2407985"/>
                  </a:cubicBezTo>
                  <a:cubicBezTo>
                    <a:pt x="461276" y="2406557"/>
                    <a:pt x="461467" y="2405223"/>
                    <a:pt x="461467" y="2404080"/>
                  </a:cubicBezTo>
                  <a:cubicBezTo>
                    <a:pt x="464800" y="2406366"/>
                    <a:pt x="470134" y="2406462"/>
                    <a:pt x="468325" y="2413034"/>
                  </a:cubicBezTo>
                  <a:cubicBezTo>
                    <a:pt x="467753" y="2412653"/>
                    <a:pt x="466991" y="2412462"/>
                    <a:pt x="466324" y="2412177"/>
                  </a:cubicBezTo>
                  <a:cubicBezTo>
                    <a:pt x="466324" y="2409891"/>
                    <a:pt x="465658" y="2408176"/>
                    <a:pt x="463657" y="2407223"/>
                  </a:cubicBezTo>
                  <a:cubicBezTo>
                    <a:pt x="464324" y="2408176"/>
                    <a:pt x="464134" y="2409605"/>
                    <a:pt x="463848" y="2411224"/>
                  </a:cubicBezTo>
                  <a:cubicBezTo>
                    <a:pt x="462419" y="2410843"/>
                    <a:pt x="460990" y="2410462"/>
                    <a:pt x="459752" y="2409891"/>
                  </a:cubicBezTo>
                  <a:cubicBezTo>
                    <a:pt x="461371" y="2415034"/>
                    <a:pt x="454227" y="2409986"/>
                    <a:pt x="454418" y="2413319"/>
                  </a:cubicBezTo>
                  <a:cubicBezTo>
                    <a:pt x="457942" y="2413034"/>
                    <a:pt x="455275" y="2418082"/>
                    <a:pt x="457847" y="2418654"/>
                  </a:cubicBezTo>
                  <a:cubicBezTo>
                    <a:pt x="459657" y="2417987"/>
                    <a:pt x="458419" y="2413891"/>
                    <a:pt x="460705" y="2413796"/>
                  </a:cubicBezTo>
                  <a:cubicBezTo>
                    <a:pt x="461467" y="2414844"/>
                    <a:pt x="462419" y="2415606"/>
                    <a:pt x="463467" y="2416368"/>
                  </a:cubicBezTo>
                  <a:cubicBezTo>
                    <a:pt x="463752" y="2417034"/>
                    <a:pt x="464229" y="2417606"/>
                    <a:pt x="465277" y="2417796"/>
                  </a:cubicBezTo>
                  <a:cubicBezTo>
                    <a:pt x="466991" y="2419225"/>
                    <a:pt x="468229" y="2421035"/>
                    <a:pt x="467563" y="2424464"/>
                  </a:cubicBezTo>
                  <a:cubicBezTo>
                    <a:pt x="467182" y="2424369"/>
                    <a:pt x="466991" y="2424273"/>
                    <a:pt x="466801" y="2424178"/>
                  </a:cubicBezTo>
                  <a:cubicBezTo>
                    <a:pt x="466801" y="2423892"/>
                    <a:pt x="466896" y="2423606"/>
                    <a:pt x="466896" y="2423226"/>
                  </a:cubicBezTo>
                  <a:cubicBezTo>
                    <a:pt x="464800" y="2422940"/>
                    <a:pt x="463181" y="2422178"/>
                    <a:pt x="462228" y="2421035"/>
                  </a:cubicBezTo>
                  <a:cubicBezTo>
                    <a:pt x="461752" y="2421987"/>
                    <a:pt x="461848" y="2422940"/>
                    <a:pt x="462133" y="2423892"/>
                  </a:cubicBezTo>
                  <a:cubicBezTo>
                    <a:pt x="461848" y="2423988"/>
                    <a:pt x="461657" y="2423988"/>
                    <a:pt x="461276" y="2424083"/>
                  </a:cubicBezTo>
                  <a:cubicBezTo>
                    <a:pt x="460990" y="2425035"/>
                    <a:pt x="460990" y="2425702"/>
                    <a:pt x="461085" y="2426273"/>
                  </a:cubicBezTo>
                  <a:cubicBezTo>
                    <a:pt x="460419" y="2425607"/>
                    <a:pt x="459657" y="2424940"/>
                    <a:pt x="458990" y="2424273"/>
                  </a:cubicBezTo>
                  <a:cubicBezTo>
                    <a:pt x="457752" y="2431131"/>
                    <a:pt x="453466" y="2419797"/>
                    <a:pt x="451370" y="2424083"/>
                  </a:cubicBezTo>
                  <a:cubicBezTo>
                    <a:pt x="455847" y="2432751"/>
                    <a:pt x="458895" y="2429512"/>
                    <a:pt x="465562" y="2435798"/>
                  </a:cubicBezTo>
                  <a:cubicBezTo>
                    <a:pt x="465943" y="2432084"/>
                    <a:pt x="466134" y="2430464"/>
                    <a:pt x="466229" y="2428750"/>
                  </a:cubicBezTo>
                  <a:cubicBezTo>
                    <a:pt x="471277" y="2435513"/>
                    <a:pt x="462133" y="2441514"/>
                    <a:pt x="460705" y="2448086"/>
                  </a:cubicBezTo>
                  <a:cubicBezTo>
                    <a:pt x="463181" y="2449038"/>
                    <a:pt x="464324" y="2451134"/>
                    <a:pt x="464896" y="2453706"/>
                  </a:cubicBezTo>
                  <a:cubicBezTo>
                    <a:pt x="464229" y="2453229"/>
                    <a:pt x="463562" y="2452848"/>
                    <a:pt x="462133" y="2452944"/>
                  </a:cubicBezTo>
                  <a:cubicBezTo>
                    <a:pt x="461371" y="2454563"/>
                    <a:pt x="459943" y="2454944"/>
                    <a:pt x="459847" y="2457611"/>
                  </a:cubicBezTo>
                  <a:cubicBezTo>
                    <a:pt x="461943" y="2457325"/>
                    <a:pt x="463848" y="2461230"/>
                    <a:pt x="465467" y="2459516"/>
                  </a:cubicBezTo>
                  <a:cubicBezTo>
                    <a:pt x="465562" y="2462850"/>
                    <a:pt x="465658" y="2466278"/>
                    <a:pt x="466705" y="2468850"/>
                  </a:cubicBezTo>
                  <a:cubicBezTo>
                    <a:pt x="464229" y="2470374"/>
                    <a:pt x="462800" y="2472470"/>
                    <a:pt x="461943" y="2474851"/>
                  </a:cubicBezTo>
                  <a:cubicBezTo>
                    <a:pt x="461848" y="2474470"/>
                    <a:pt x="461752" y="2473994"/>
                    <a:pt x="461371" y="2473518"/>
                  </a:cubicBezTo>
                  <a:cubicBezTo>
                    <a:pt x="454227" y="2467993"/>
                    <a:pt x="445179" y="2485424"/>
                    <a:pt x="455561" y="2483233"/>
                  </a:cubicBezTo>
                  <a:cubicBezTo>
                    <a:pt x="453751" y="2481995"/>
                    <a:pt x="451751" y="2481042"/>
                    <a:pt x="452132" y="2477899"/>
                  </a:cubicBezTo>
                  <a:cubicBezTo>
                    <a:pt x="453847" y="2478090"/>
                    <a:pt x="454990" y="2477518"/>
                    <a:pt x="456037" y="2476946"/>
                  </a:cubicBezTo>
                  <a:cubicBezTo>
                    <a:pt x="456133" y="2478852"/>
                    <a:pt x="455275" y="2481519"/>
                    <a:pt x="456990" y="2481995"/>
                  </a:cubicBezTo>
                  <a:cubicBezTo>
                    <a:pt x="457276" y="2479328"/>
                    <a:pt x="460228" y="2477994"/>
                    <a:pt x="461467" y="2476375"/>
                  </a:cubicBezTo>
                  <a:cubicBezTo>
                    <a:pt x="459752" y="2482471"/>
                    <a:pt x="460419" y="2489710"/>
                    <a:pt x="454894" y="2493234"/>
                  </a:cubicBezTo>
                  <a:cubicBezTo>
                    <a:pt x="454799" y="2495425"/>
                    <a:pt x="454894" y="2497425"/>
                    <a:pt x="455180" y="2499235"/>
                  </a:cubicBezTo>
                  <a:cubicBezTo>
                    <a:pt x="453370" y="2502474"/>
                    <a:pt x="451751" y="2513046"/>
                    <a:pt x="447465" y="2507236"/>
                  </a:cubicBezTo>
                  <a:cubicBezTo>
                    <a:pt x="446417" y="2510951"/>
                    <a:pt x="446036" y="2515618"/>
                    <a:pt x="442131" y="2515046"/>
                  </a:cubicBezTo>
                  <a:cubicBezTo>
                    <a:pt x="444322" y="2520190"/>
                    <a:pt x="445179" y="2522476"/>
                    <a:pt x="440893" y="2527524"/>
                  </a:cubicBezTo>
                  <a:cubicBezTo>
                    <a:pt x="443178" y="2529334"/>
                    <a:pt x="444036" y="2532192"/>
                    <a:pt x="446036" y="2534192"/>
                  </a:cubicBezTo>
                  <a:cubicBezTo>
                    <a:pt x="446131" y="2535716"/>
                    <a:pt x="446703" y="2537144"/>
                    <a:pt x="447751" y="2539526"/>
                  </a:cubicBezTo>
                  <a:cubicBezTo>
                    <a:pt x="441369" y="2539431"/>
                    <a:pt x="441845" y="2545050"/>
                    <a:pt x="440797" y="2547908"/>
                  </a:cubicBezTo>
                  <a:cubicBezTo>
                    <a:pt x="438416" y="2548003"/>
                    <a:pt x="438130" y="2546289"/>
                    <a:pt x="435844" y="2546289"/>
                  </a:cubicBezTo>
                  <a:cubicBezTo>
                    <a:pt x="436892" y="2553337"/>
                    <a:pt x="435273" y="2551813"/>
                    <a:pt x="432606" y="2556194"/>
                  </a:cubicBezTo>
                  <a:cubicBezTo>
                    <a:pt x="432606" y="2557814"/>
                    <a:pt x="434130" y="2558004"/>
                    <a:pt x="433558" y="2560100"/>
                  </a:cubicBezTo>
                  <a:cubicBezTo>
                    <a:pt x="437844" y="2560862"/>
                    <a:pt x="435940" y="2554670"/>
                    <a:pt x="441369" y="2556861"/>
                  </a:cubicBezTo>
                  <a:cubicBezTo>
                    <a:pt x="441274" y="2558100"/>
                    <a:pt x="442321" y="2558385"/>
                    <a:pt x="442417" y="2559433"/>
                  </a:cubicBezTo>
                  <a:cubicBezTo>
                    <a:pt x="442035" y="2560576"/>
                    <a:pt x="440988" y="2561052"/>
                    <a:pt x="439845" y="2561338"/>
                  </a:cubicBezTo>
                  <a:cubicBezTo>
                    <a:pt x="439750" y="2560957"/>
                    <a:pt x="439464" y="2560576"/>
                    <a:pt x="439369" y="2560290"/>
                  </a:cubicBezTo>
                  <a:cubicBezTo>
                    <a:pt x="438797" y="2561719"/>
                    <a:pt x="437844" y="2560767"/>
                    <a:pt x="436892" y="2559814"/>
                  </a:cubicBezTo>
                  <a:cubicBezTo>
                    <a:pt x="433844" y="2561910"/>
                    <a:pt x="431368" y="2564767"/>
                    <a:pt x="428986" y="2567815"/>
                  </a:cubicBezTo>
                  <a:cubicBezTo>
                    <a:pt x="426700" y="2568006"/>
                    <a:pt x="425272" y="2570673"/>
                    <a:pt x="420223" y="2569149"/>
                  </a:cubicBezTo>
                  <a:cubicBezTo>
                    <a:pt x="419557" y="2574197"/>
                    <a:pt x="421461" y="2574578"/>
                    <a:pt x="423843" y="2574864"/>
                  </a:cubicBezTo>
                  <a:cubicBezTo>
                    <a:pt x="423843" y="2574864"/>
                    <a:pt x="423748" y="2574959"/>
                    <a:pt x="423748" y="2574959"/>
                  </a:cubicBezTo>
                  <a:cubicBezTo>
                    <a:pt x="423938" y="2574959"/>
                    <a:pt x="424224" y="2574959"/>
                    <a:pt x="424510" y="2574864"/>
                  </a:cubicBezTo>
                  <a:cubicBezTo>
                    <a:pt x="425843" y="2574959"/>
                    <a:pt x="427367" y="2575149"/>
                    <a:pt x="428605" y="2576102"/>
                  </a:cubicBezTo>
                  <a:cubicBezTo>
                    <a:pt x="428986" y="2575721"/>
                    <a:pt x="429082" y="2575435"/>
                    <a:pt x="429367" y="2575149"/>
                  </a:cubicBezTo>
                  <a:cubicBezTo>
                    <a:pt x="430225" y="2575530"/>
                    <a:pt x="430891" y="2576102"/>
                    <a:pt x="430796" y="2577626"/>
                  </a:cubicBezTo>
                  <a:cubicBezTo>
                    <a:pt x="427367" y="2576769"/>
                    <a:pt x="424414" y="2584865"/>
                    <a:pt x="425367" y="2585436"/>
                  </a:cubicBezTo>
                  <a:cubicBezTo>
                    <a:pt x="425557" y="2584674"/>
                    <a:pt x="425843" y="2584008"/>
                    <a:pt x="426891" y="2584484"/>
                  </a:cubicBezTo>
                  <a:cubicBezTo>
                    <a:pt x="426891" y="2585912"/>
                    <a:pt x="428319" y="2587818"/>
                    <a:pt x="429082" y="2586198"/>
                  </a:cubicBezTo>
                  <a:cubicBezTo>
                    <a:pt x="427748" y="2585912"/>
                    <a:pt x="428415" y="2584484"/>
                    <a:pt x="430510" y="2585246"/>
                  </a:cubicBezTo>
                  <a:cubicBezTo>
                    <a:pt x="428986" y="2580007"/>
                    <a:pt x="434035" y="2577531"/>
                    <a:pt x="438607" y="2576673"/>
                  </a:cubicBezTo>
                  <a:cubicBezTo>
                    <a:pt x="440893" y="2573054"/>
                    <a:pt x="434797" y="2574959"/>
                    <a:pt x="437083" y="2571339"/>
                  </a:cubicBezTo>
                  <a:cubicBezTo>
                    <a:pt x="438035" y="2572673"/>
                    <a:pt x="439083" y="2572292"/>
                    <a:pt x="440226" y="2571720"/>
                  </a:cubicBezTo>
                  <a:cubicBezTo>
                    <a:pt x="440226" y="2571816"/>
                    <a:pt x="440226" y="2571816"/>
                    <a:pt x="440226" y="2571911"/>
                  </a:cubicBezTo>
                  <a:cubicBezTo>
                    <a:pt x="445560" y="2572768"/>
                    <a:pt x="444798" y="2578959"/>
                    <a:pt x="449751" y="2580198"/>
                  </a:cubicBezTo>
                  <a:cubicBezTo>
                    <a:pt x="447655" y="2580198"/>
                    <a:pt x="445846" y="2580960"/>
                    <a:pt x="444322" y="2582102"/>
                  </a:cubicBezTo>
                  <a:cubicBezTo>
                    <a:pt x="444417" y="2580102"/>
                    <a:pt x="443941" y="2578007"/>
                    <a:pt x="442417" y="2576292"/>
                  </a:cubicBezTo>
                  <a:cubicBezTo>
                    <a:pt x="441559" y="2580388"/>
                    <a:pt x="441655" y="2583341"/>
                    <a:pt x="441274" y="2585722"/>
                  </a:cubicBezTo>
                  <a:cubicBezTo>
                    <a:pt x="440511" y="2586960"/>
                    <a:pt x="440035" y="2588294"/>
                    <a:pt x="439654" y="2589723"/>
                  </a:cubicBezTo>
                  <a:cubicBezTo>
                    <a:pt x="439178" y="2590389"/>
                    <a:pt x="438797" y="2591151"/>
                    <a:pt x="438035" y="2591818"/>
                  </a:cubicBezTo>
                  <a:cubicBezTo>
                    <a:pt x="433463" y="2592961"/>
                    <a:pt x="434416" y="2590961"/>
                    <a:pt x="432415" y="2588199"/>
                  </a:cubicBezTo>
                  <a:cubicBezTo>
                    <a:pt x="431082" y="2590485"/>
                    <a:pt x="428510" y="2590770"/>
                    <a:pt x="425557" y="2590675"/>
                  </a:cubicBezTo>
                  <a:cubicBezTo>
                    <a:pt x="425081" y="2598581"/>
                    <a:pt x="425652" y="2599438"/>
                    <a:pt x="424795" y="2607058"/>
                  </a:cubicBezTo>
                  <a:cubicBezTo>
                    <a:pt x="423367" y="2606868"/>
                    <a:pt x="422795" y="2608010"/>
                    <a:pt x="421271" y="2607629"/>
                  </a:cubicBezTo>
                  <a:cubicBezTo>
                    <a:pt x="421271" y="2608296"/>
                    <a:pt x="421461" y="2608773"/>
                    <a:pt x="421747" y="2609344"/>
                  </a:cubicBezTo>
                  <a:close/>
                  <a:moveTo>
                    <a:pt x="418985" y="2622774"/>
                  </a:moveTo>
                  <a:cubicBezTo>
                    <a:pt x="419366" y="2620679"/>
                    <a:pt x="419842" y="2618678"/>
                    <a:pt x="420223" y="2616583"/>
                  </a:cubicBezTo>
                  <a:cubicBezTo>
                    <a:pt x="424414" y="2615535"/>
                    <a:pt x="422414" y="2625346"/>
                    <a:pt x="418985" y="2622774"/>
                  </a:cubicBezTo>
                  <a:close/>
                  <a:moveTo>
                    <a:pt x="408698" y="2604201"/>
                  </a:moveTo>
                  <a:cubicBezTo>
                    <a:pt x="404888" y="2604486"/>
                    <a:pt x="408698" y="2608296"/>
                    <a:pt x="407460" y="2610296"/>
                  </a:cubicBezTo>
                  <a:cubicBezTo>
                    <a:pt x="406412" y="2608582"/>
                    <a:pt x="404412" y="2609249"/>
                    <a:pt x="406222" y="2610011"/>
                  </a:cubicBezTo>
                  <a:cubicBezTo>
                    <a:pt x="401173" y="2613726"/>
                    <a:pt x="403174" y="2603629"/>
                    <a:pt x="398697" y="2603439"/>
                  </a:cubicBezTo>
                  <a:cubicBezTo>
                    <a:pt x="402697" y="2601534"/>
                    <a:pt x="402031" y="2597343"/>
                    <a:pt x="402126" y="2592675"/>
                  </a:cubicBezTo>
                  <a:cubicBezTo>
                    <a:pt x="404412" y="2596295"/>
                    <a:pt x="404793" y="2591342"/>
                    <a:pt x="408508" y="2592675"/>
                  </a:cubicBezTo>
                  <a:cubicBezTo>
                    <a:pt x="404317" y="2596009"/>
                    <a:pt x="406412" y="2601915"/>
                    <a:pt x="411746" y="2602200"/>
                  </a:cubicBezTo>
                  <a:cubicBezTo>
                    <a:pt x="411460" y="2604391"/>
                    <a:pt x="409746" y="2604486"/>
                    <a:pt x="409555" y="2606868"/>
                  </a:cubicBezTo>
                  <a:cubicBezTo>
                    <a:pt x="410508" y="2607344"/>
                    <a:pt x="410794" y="2606677"/>
                    <a:pt x="410984" y="2605915"/>
                  </a:cubicBezTo>
                  <a:cubicBezTo>
                    <a:pt x="414508" y="2607915"/>
                    <a:pt x="405078" y="2609820"/>
                    <a:pt x="408698" y="2604201"/>
                  </a:cubicBezTo>
                  <a:close/>
                  <a:moveTo>
                    <a:pt x="404793" y="2528286"/>
                  </a:moveTo>
                  <a:cubicBezTo>
                    <a:pt x="404888" y="2532192"/>
                    <a:pt x="401935" y="2531429"/>
                    <a:pt x="402126" y="2535430"/>
                  </a:cubicBezTo>
                  <a:cubicBezTo>
                    <a:pt x="398697" y="2535049"/>
                    <a:pt x="401269" y="2527524"/>
                    <a:pt x="404793" y="2528286"/>
                  </a:cubicBezTo>
                  <a:close/>
                  <a:moveTo>
                    <a:pt x="413080" y="2454849"/>
                  </a:moveTo>
                  <a:cubicBezTo>
                    <a:pt x="415842" y="2455801"/>
                    <a:pt x="418699" y="2456849"/>
                    <a:pt x="416985" y="2460754"/>
                  </a:cubicBezTo>
                  <a:cubicBezTo>
                    <a:pt x="415461" y="2458944"/>
                    <a:pt x="411746" y="2458659"/>
                    <a:pt x="413080" y="2454849"/>
                  </a:cubicBezTo>
                  <a:close/>
                  <a:moveTo>
                    <a:pt x="792556" y="546324"/>
                  </a:moveTo>
                  <a:cubicBezTo>
                    <a:pt x="792556" y="547181"/>
                    <a:pt x="792460" y="548039"/>
                    <a:pt x="792365" y="548801"/>
                  </a:cubicBezTo>
                  <a:cubicBezTo>
                    <a:pt x="791984" y="548229"/>
                    <a:pt x="792079" y="547372"/>
                    <a:pt x="792556" y="546324"/>
                  </a:cubicBezTo>
                  <a:close/>
                  <a:moveTo>
                    <a:pt x="924001" y="545086"/>
                  </a:moveTo>
                  <a:cubicBezTo>
                    <a:pt x="924572" y="548991"/>
                    <a:pt x="922381" y="549563"/>
                    <a:pt x="922096" y="552420"/>
                  </a:cubicBezTo>
                  <a:cubicBezTo>
                    <a:pt x="921715" y="552230"/>
                    <a:pt x="921524" y="552134"/>
                    <a:pt x="921238" y="551944"/>
                  </a:cubicBezTo>
                  <a:cubicBezTo>
                    <a:pt x="921334" y="551087"/>
                    <a:pt x="920857" y="550325"/>
                    <a:pt x="919238" y="549658"/>
                  </a:cubicBezTo>
                  <a:cubicBezTo>
                    <a:pt x="919333" y="549086"/>
                    <a:pt x="919524" y="548420"/>
                    <a:pt x="920095" y="547277"/>
                  </a:cubicBezTo>
                  <a:cubicBezTo>
                    <a:pt x="918476" y="546896"/>
                    <a:pt x="917333" y="548991"/>
                    <a:pt x="917047" y="551277"/>
                  </a:cubicBezTo>
                  <a:cubicBezTo>
                    <a:pt x="916761" y="551468"/>
                    <a:pt x="916571" y="551658"/>
                    <a:pt x="916476" y="551944"/>
                  </a:cubicBezTo>
                  <a:cubicBezTo>
                    <a:pt x="916761" y="551944"/>
                    <a:pt x="916857" y="552039"/>
                    <a:pt x="916952" y="552230"/>
                  </a:cubicBezTo>
                  <a:cubicBezTo>
                    <a:pt x="916952" y="552611"/>
                    <a:pt x="916952" y="552992"/>
                    <a:pt x="916952" y="553373"/>
                  </a:cubicBezTo>
                  <a:cubicBezTo>
                    <a:pt x="916666" y="554420"/>
                    <a:pt x="916190" y="555849"/>
                    <a:pt x="916381" y="556897"/>
                  </a:cubicBezTo>
                  <a:cubicBezTo>
                    <a:pt x="914190" y="557087"/>
                    <a:pt x="911523" y="554039"/>
                    <a:pt x="912190" y="551563"/>
                  </a:cubicBezTo>
                  <a:cubicBezTo>
                    <a:pt x="918667" y="553658"/>
                    <a:pt x="916190" y="539847"/>
                    <a:pt x="911809" y="540228"/>
                  </a:cubicBezTo>
                  <a:cubicBezTo>
                    <a:pt x="912475" y="537942"/>
                    <a:pt x="912666" y="534894"/>
                    <a:pt x="915904" y="535561"/>
                  </a:cubicBezTo>
                  <a:cubicBezTo>
                    <a:pt x="914476" y="542705"/>
                    <a:pt x="919333" y="541943"/>
                    <a:pt x="916190" y="548134"/>
                  </a:cubicBezTo>
                  <a:cubicBezTo>
                    <a:pt x="919905" y="548420"/>
                    <a:pt x="918286" y="542419"/>
                    <a:pt x="920572" y="540990"/>
                  </a:cubicBezTo>
                  <a:cubicBezTo>
                    <a:pt x="922096" y="541466"/>
                    <a:pt x="921619" y="543562"/>
                    <a:pt x="920381" y="543467"/>
                  </a:cubicBezTo>
                  <a:cubicBezTo>
                    <a:pt x="920476" y="544991"/>
                    <a:pt x="922572" y="544800"/>
                    <a:pt x="924001" y="545086"/>
                  </a:cubicBezTo>
                  <a:close/>
                  <a:moveTo>
                    <a:pt x="921429" y="590520"/>
                  </a:moveTo>
                  <a:cubicBezTo>
                    <a:pt x="921048" y="590330"/>
                    <a:pt x="920762" y="590139"/>
                    <a:pt x="920476" y="589853"/>
                  </a:cubicBezTo>
                  <a:cubicBezTo>
                    <a:pt x="920667" y="588996"/>
                    <a:pt x="921143" y="588520"/>
                    <a:pt x="921715" y="588139"/>
                  </a:cubicBezTo>
                  <a:cubicBezTo>
                    <a:pt x="921619" y="588901"/>
                    <a:pt x="921429" y="589663"/>
                    <a:pt x="921429" y="590520"/>
                  </a:cubicBezTo>
                  <a:close/>
                  <a:moveTo>
                    <a:pt x="926096" y="618428"/>
                  </a:moveTo>
                  <a:cubicBezTo>
                    <a:pt x="922762" y="618047"/>
                    <a:pt x="923524" y="615761"/>
                    <a:pt x="924382" y="613094"/>
                  </a:cubicBezTo>
                  <a:cubicBezTo>
                    <a:pt x="924858" y="612904"/>
                    <a:pt x="925429" y="612713"/>
                    <a:pt x="926001" y="612713"/>
                  </a:cubicBezTo>
                  <a:cubicBezTo>
                    <a:pt x="926286" y="614809"/>
                    <a:pt x="926096" y="616714"/>
                    <a:pt x="926096" y="618428"/>
                  </a:cubicBezTo>
                  <a:close/>
                  <a:moveTo>
                    <a:pt x="923048" y="757684"/>
                  </a:moveTo>
                  <a:cubicBezTo>
                    <a:pt x="918095" y="756255"/>
                    <a:pt x="918762" y="757208"/>
                    <a:pt x="913142" y="756922"/>
                  </a:cubicBezTo>
                  <a:cubicBezTo>
                    <a:pt x="914571" y="753398"/>
                    <a:pt x="914571" y="753207"/>
                    <a:pt x="913714" y="749492"/>
                  </a:cubicBezTo>
                  <a:cubicBezTo>
                    <a:pt x="918286" y="750445"/>
                    <a:pt x="918571" y="752255"/>
                    <a:pt x="923524" y="751588"/>
                  </a:cubicBezTo>
                  <a:cubicBezTo>
                    <a:pt x="921048" y="753683"/>
                    <a:pt x="923143" y="754636"/>
                    <a:pt x="923048" y="757684"/>
                  </a:cubicBezTo>
                  <a:close/>
                  <a:moveTo>
                    <a:pt x="921619" y="791402"/>
                  </a:moveTo>
                  <a:cubicBezTo>
                    <a:pt x="918190" y="790069"/>
                    <a:pt x="918286" y="792926"/>
                    <a:pt x="915333" y="792164"/>
                  </a:cubicBezTo>
                  <a:cubicBezTo>
                    <a:pt x="915428" y="790926"/>
                    <a:pt x="916952" y="791307"/>
                    <a:pt x="917905" y="791117"/>
                  </a:cubicBezTo>
                  <a:cubicBezTo>
                    <a:pt x="917143" y="785973"/>
                    <a:pt x="918476" y="786068"/>
                    <a:pt x="918857" y="779877"/>
                  </a:cubicBezTo>
                  <a:cubicBezTo>
                    <a:pt x="923905" y="782639"/>
                    <a:pt x="919905" y="786830"/>
                    <a:pt x="921619" y="791402"/>
                  </a:cubicBezTo>
                  <a:close/>
                  <a:moveTo>
                    <a:pt x="572052" y="1402526"/>
                  </a:moveTo>
                  <a:cubicBezTo>
                    <a:pt x="571766" y="1402336"/>
                    <a:pt x="571576" y="1402241"/>
                    <a:pt x="571385" y="1402050"/>
                  </a:cubicBezTo>
                  <a:cubicBezTo>
                    <a:pt x="571385" y="1401955"/>
                    <a:pt x="571385" y="1401860"/>
                    <a:pt x="571480" y="1401764"/>
                  </a:cubicBezTo>
                  <a:cubicBezTo>
                    <a:pt x="571576" y="1401764"/>
                    <a:pt x="571480" y="1401860"/>
                    <a:pt x="571576" y="1401860"/>
                  </a:cubicBezTo>
                  <a:cubicBezTo>
                    <a:pt x="571671" y="1402050"/>
                    <a:pt x="571766" y="1402336"/>
                    <a:pt x="572052" y="1402526"/>
                  </a:cubicBezTo>
                  <a:close/>
                  <a:moveTo>
                    <a:pt x="465086" y="2458563"/>
                  </a:moveTo>
                  <a:cubicBezTo>
                    <a:pt x="464134" y="2457706"/>
                    <a:pt x="464324" y="2457325"/>
                    <a:pt x="464991" y="2457135"/>
                  </a:cubicBezTo>
                  <a:cubicBezTo>
                    <a:pt x="465086" y="2457516"/>
                    <a:pt x="465086" y="2458087"/>
                    <a:pt x="465086" y="2458563"/>
                  </a:cubicBezTo>
                  <a:close/>
                  <a:moveTo>
                    <a:pt x="467372" y="2385602"/>
                  </a:moveTo>
                  <a:cubicBezTo>
                    <a:pt x="471373" y="2386078"/>
                    <a:pt x="471849" y="2382554"/>
                    <a:pt x="476421" y="2383697"/>
                  </a:cubicBezTo>
                  <a:cubicBezTo>
                    <a:pt x="472516" y="2385602"/>
                    <a:pt x="471182" y="2390364"/>
                    <a:pt x="466991" y="2391888"/>
                  </a:cubicBezTo>
                  <a:cubicBezTo>
                    <a:pt x="468039" y="2387983"/>
                    <a:pt x="468039" y="2389507"/>
                    <a:pt x="467372" y="2385602"/>
                  </a:cubicBezTo>
                  <a:close/>
                  <a:moveTo>
                    <a:pt x="474135" y="2327118"/>
                  </a:moveTo>
                  <a:cubicBezTo>
                    <a:pt x="474325" y="2326356"/>
                    <a:pt x="474516" y="2325689"/>
                    <a:pt x="474706" y="2325023"/>
                  </a:cubicBezTo>
                  <a:cubicBezTo>
                    <a:pt x="474992" y="2325213"/>
                    <a:pt x="475087" y="2325404"/>
                    <a:pt x="475468" y="2325404"/>
                  </a:cubicBezTo>
                  <a:cubicBezTo>
                    <a:pt x="475278" y="2324832"/>
                    <a:pt x="475183" y="2324261"/>
                    <a:pt x="475087" y="2323689"/>
                  </a:cubicBezTo>
                  <a:cubicBezTo>
                    <a:pt x="477088" y="2318355"/>
                    <a:pt x="480231" y="2315498"/>
                    <a:pt x="477469" y="2310259"/>
                  </a:cubicBezTo>
                  <a:cubicBezTo>
                    <a:pt x="478421" y="2310735"/>
                    <a:pt x="479469" y="2310926"/>
                    <a:pt x="481564" y="2310640"/>
                  </a:cubicBezTo>
                  <a:cubicBezTo>
                    <a:pt x="480802" y="2313021"/>
                    <a:pt x="477754" y="2312640"/>
                    <a:pt x="478611" y="2316736"/>
                  </a:cubicBezTo>
                  <a:cubicBezTo>
                    <a:pt x="480040" y="2317022"/>
                    <a:pt x="482231" y="2316736"/>
                    <a:pt x="482326" y="2318260"/>
                  </a:cubicBezTo>
                  <a:cubicBezTo>
                    <a:pt x="475849" y="2320451"/>
                    <a:pt x="482993" y="2324642"/>
                    <a:pt x="482802" y="2328452"/>
                  </a:cubicBezTo>
                  <a:cubicBezTo>
                    <a:pt x="479374" y="2327118"/>
                    <a:pt x="475373" y="2328928"/>
                    <a:pt x="472801" y="2327023"/>
                  </a:cubicBezTo>
                  <a:cubicBezTo>
                    <a:pt x="473277" y="2327023"/>
                    <a:pt x="473659" y="2327118"/>
                    <a:pt x="474135" y="2327118"/>
                  </a:cubicBezTo>
                  <a:close/>
                  <a:moveTo>
                    <a:pt x="478231" y="2253395"/>
                  </a:moveTo>
                  <a:cubicBezTo>
                    <a:pt x="478135" y="2253395"/>
                    <a:pt x="478040" y="2253300"/>
                    <a:pt x="477945" y="2253300"/>
                  </a:cubicBezTo>
                  <a:cubicBezTo>
                    <a:pt x="478040" y="2253204"/>
                    <a:pt x="478135" y="2253014"/>
                    <a:pt x="478231" y="2252919"/>
                  </a:cubicBezTo>
                  <a:cubicBezTo>
                    <a:pt x="478135" y="2253109"/>
                    <a:pt x="478231" y="2253300"/>
                    <a:pt x="478231" y="2253395"/>
                  </a:cubicBezTo>
                  <a:close/>
                  <a:moveTo>
                    <a:pt x="472135" y="2251204"/>
                  </a:moveTo>
                  <a:cubicBezTo>
                    <a:pt x="472611" y="2249394"/>
                    <a:pt x="474992" y="2249394"/>
                    <a:pt x="476611" y="2250537"/>
                  </a:cubicBezTo>
                  <a:cubicBezTo>
                    <a:pt x="475183" y="2250537"/>
                    <a:pt x="473563" y="2250442"/>
                    <a:pt x="472135" y="2251204"/>
                  </a:cubicBezTo>
                  <a:close/>
                  <a:moveTo>
                    <a:pt x="477278" y="2254443"/>
                  </a:moveTo>
                  <a:cubicBezTo>
                    <a:pt x="478135" y="2254633"/>
                    <a:pt x="478802" y="2254919"/>
                    <a:pt x="479088" y="2255585"/>
                  </a:cubicBezTo>
                  <a:cubicBezTo>
                    <a:pt x="477469" y="2255395"/>
                    <a:pt x="477088" y="2255014"/>
                    <a:pt x="477278" y="2254443"/>
                  </a:cubicBezTo>
                  <a:close/>
                  <a:moveTo>
                    <a:pt x="480040" y="2267301"/>
                  </a:moveTo>
                  <a:cubicBezTo>
                    <a:pt x="479945" y="2266825"/>
                    <a:pt x="479755" y="2266254"/>
                    <a:pt x="479659" y="2265682"/>
                  </a:cubicBezTo>
                  <a:cubicBezTo>
                    <a:pt x="480040" y="2265206"/>
                    <a:pt x="480231" y="2264634"/>
                    <a:pt x="480040" y="2263587"/>
                  </a:cubicBezTo>
                  <a:cubicBezTo>
                    <a:pt x="482422" y="2265015"/>
                    <a:pt x="484231" y="2267111"/>
                    <a:pt x="485946" y="2269111"/>
                  </a:cubicBezTo>
                  <a:cubicBezTo>
                    <a:pt x="485565" y="2271397"/>
                    <a:pt x="483279" y="2267301"/>
                    <a:pt x="480040" y="2267301"/>
                  </a:cubicBezTo>
                  <a:close/>
                  <a:moveTo>
                    <a:pt x="488613" y="2249109"/>
                  </a:moveTo>
                  <a:cubicBezTo>
                    <a:pt x="490042" y="2252252"/>
                    <a:pt x="490232" y="2256443"/>
                    <a:pt x="491661" y="2259491"/>
                  </a:cubicBezTo>
                  <a:cubicBezTo>
                    <a:pt x="487565" y="2259681"/>
                    <a:pt x="485184" y="2254919"/>
                    <a:pt x="480517" y="2256157"/>
                  </a:cubicBezTo>
                  <a:cubicBezTo>
                    <a:pt x="480898" y="2250633"/>
                    <a:pt x="488422" y="2255395"/>
                    <a:pt x="487946" y="2257967"/>
                  </a:cubicBezTo>
                  <a:cubicBezTo>
                    <a:pt x="491947" y="2256157"/>
                    <a:pt x="484231" y="2251490"/>
                    <a:pt x="488613" y="2249109"/>
                  </a:cubicBezTo>
                  <a:close/>
                  <a:moveTo>
                    <a:pt x="469944" y="2227487"/>
                  </a:moveTo>
                  <a:cubicBezTo>
                    <a:pt x="468896" y="2226630"/>
                    <a:pt x="467753" y="2225772"/>
                    <a:pt x="467467" y="2227296"/>
                  </a:cubicBezTo>
                  <a:cubicBezTo>
                    <a:pt x="463943" y="2227582"/>
                    <a:pt x="466610" y="2222534"/>
                    <a:pt x="464038" y="2221962"/>
                  </a:cubicBezTo>
                  <a:cubicBezTo>
                    <a:pt x="463848" y="2219676"/>
                    <a:pt x="468896" y="2222248"/>
                    <a:pt x="467658" y="2224725"/>
                  </a:cubicBezTo>
                  <a:cubicBezTo>
                    <a:pt x="470706" y="2222724"/>
                    <a:pt x="467753" y="2221391"/>
                    <a:pt x="466229" y="2219200"/>
                  </a:cubicBezTo>
                  <a:cubicBezTo>
                    <a:pt x="467086" y="2218248"/>
                    <a:pt x="468039" y="2217200"/>
                    <a:pt x="468991" y="2216057"/>
                  </a:cubicBezTo>
                  <a:cubicBezTo>
                    <a:pt x="470610" y="2216343"/>
                    <a:pt x="472135" y="2216533"/>
                    <a:pt x="472135" y="2214914"/>
                  </a:cubicBezTo>
                  <a:cubicBezTo>
                    <a:pt x="476040" y="2217962"/>
                    <a:pt x="468325" y="2223010"/>
                    <a:pt x="475373" y="2220248"/>
                  </a:cubicBezTo>
                  <a:cubicBezTo>
                    <a:pt x="474040" y="2221581"/>
                    <a:pt x="472897" y="2222819"/>
                    <a:pt x="472420" y="2223963"/>
                  </a:cubicBezTo>
                  <a:cubicBezTo>
                    <a:pt x="471182" y="2224725"/>
                    <a:pt x="470039" y="2225487"/>
                    <a:pt x="469944" y="2227487"/>
                  </a:cubicBezTo>
                  <a:close/>
                  <a:moveTo>
                    <a:pt x="457371" y="2208818"/>
                  </a:moveTo>
                  <a:cubicBezTo>
                    <a:pt x="458419" y="2207770"/>
                    <a:pt x="458990" y="2206056"/>
                    <a:pt x="458990" y="2203865"/>
                  </a:cubicBezTo>
                  <a:cubicBezTo>
                    <a:pt x="460705" y="2205103"/>
                    <a:pt x="463181" y="2205675"/>
                    <a:pt x="464991" y="2206913"/>
                  </a:cubicBezTo>
                  <a:cubicBezTo>
                    <a:pt x="463943" y="2206913"/>
                    <a:pt x="462705" y="2206627"/>
                    <a:pt x="462324" y="2207675"/>
                  </a:cubicBezTo>
                  <a:cubicBezTo>
                    <a:pt x="463276" y="2208723"/>
                    <a:pt x="463657" y="2209675"/>
                    <a:pt x="463943" y="2210723"/>
                  </a:cubicBezTo>
                  <a:cubicBezTo>
                    <a:pt x="462610" y="2211009"/>
                    <a:pt x="461467" y="2211675"/>
                    <a:pt x="459752" y="2211580"/>
                  </a:cubicBezTo>
                  <a:cubicBezTo>
                    <a:pt x="460324" y="2209485"/>
                    <a:pt x="458895" y="2209104"/>
                    <a:pt x="457371" y="2208818"/>
                  </a:cubicBezTo>
                  <a:close/>
                  <a:moveTo>
                    <a:pt x="452037" y="2182719"/>
                  </a:moveTo>
                  <a:cubicBezTo>
                    <a:pt x="452703" y="2184243"/>
                    <a:pt x="453275" y="2185863"/>
                    <a:pt x="454132" y="2187291"/>
                  </a:cubicBezTo>
                  <a:cubicBezTo>
                    <a:pt x="453561" y="2187387"/>
                    <a:pt x="452894" y="2187672"/>
                    <a:pt x="452227" y="2187863"/>
                  </a:cubicBezTo>
                  <a:cubicBezTo>
                    <a:pt x="450608" y="2185958"/>
                    <a:pt x="449751" y="2181576"/>
                    <a:pt x="452608" y="2180243"/>
                  </a:cubicBezTo>
                  <a:cubicBezTo>
                    <a:pt x="448608" y="2180719"/>
                    <a:pt x="446703" y="2184243"/>
                    <a:pt x="442798" y="2184624"/>
                  </a:cubicBezTo>
                  <a:cubicBezTo>
                    <a:pt x="442321" y="2187101"/>
                    <a:pt x="441845" y="2189482"/>
                    <a:pt x="441369" y="2191959"/>
                  </a:cubicBezTo>
                  <a:cubicBezTo>
                    <a:pt x="443560" y="2186720"/>
                    <a:pt x="447179" y="2190816"/>
                    <a:pt x="445560" y="2196626"/>
                  </a:cubicBezTo>
                  <a:cubicBezTo>
                    <a:pt x="444322" y="2195292"/>
                    <a:pt x="442607" y="2194340"/>
                    <a:pt x="439654" y="2194149"/>
                  </a:cubicBezTo>
                  <a:cubicBezTo>
                    <a:pt x="439083" y="2196435"/>
                    <a:pt x="440607" y="2197388"/>
                    <a:pt x="441940" y="2198340"/>
                  </a:cubicBezTo>
                  <a:cubicBezTo>
                    <a:pt x="441845" y="2198435"/>
                    <a:pt x="441750" y="2198531"/>
                    <a:pt x="441655" y="2198721"/>
                  </a:cubicBezTo>
                  <a:cubicBezTo>
                    <a:pt x="442131" y="2198817"/>
                    <a:pt x="442321" y="2198912"/>
                    <a:pt x="442702" y="2199102"/>
                  </a:cubicBezTo>
                  <a:cubicBezTo>
                    <a:pt x="442988" y="2199388"/>
                    <a:pt x="443369" y="2199674"/>
                    <a:pt x="443560" y="2200055"/>
                  </a:cubicBezTo>
                  <a:cubicBezTo>
                    <a:pt x="442131" y="2202627"/>
                    <a:pt x="436511" y="2199198"/>
                    <a:pt x="437940" y="2196340"/>
                  </a:cubicBezTo>
                  <a:cubicBezTo>
                    <a:pt x="436892" y="2196340"/>
                    <a:pt x="436511" y="2197293"/>
                    <a:pt x="435273" y="2197102"/>
                  </a:cubicBezTo>
                  <a:cubicBezTo>
                    <a:pt x="434987" y="2199483"/>
                    <a:pt x="435273" y="2201388"/>
                    <a:pt x="436797" y="2202531"/>
                  </a:cubicBezTo>
                  <a:cubicBezTo>
                    <a:pt x="434320" y="2204151"/>
                    <a:pt x="429844" y="2207484"/>
                    <a:pt x="427462" y="2204531"/>
                  </a:cubicBezTo>
                  <a:cubicBezTo>
                    <a:pt x="435273" y="2200436"/>
                    <a:pt x="431368" y="2186815"/>
                    <a:pt x="435273" y="2178147"/>
                  </a:cubicBezTo>
                  <a:cubicBezTo>
                    <a:pt x="435177" y="2174337"/>
                    <a:pt x="432415" y="2178814"/>
                    <a:pt x="430415" y="2177195"/>
                  </a:cubicBezTo>
                  <a:cubicBezTo>
                    <a:pt x="430415" y="2176147"/>
                    <a:pt x="431082" y="2176147"/>
                    <a:pt x="431844" y="2176242"/>
                  </a:cubicBezTo>
                  <a:cubicBezTo>
                    <a:pt x="435844" y="2175480"/>
                    <a:pt x="430986" y="2171194"/>
                    <a:pt x="434320" y="2170432"/>
                  </a:cubicBezTo>
                  <a:cubicBezTo>
                    <a:pt x="435082" y="2171480"/>
                    <a:pt x="437178" y="2176338"/>
                    <a:pt x="438035" y="2171099"/>
                  </a:cubicBezTo>
                  <a:cubicBezTo>
                    <a:pt x="437273" y="2175480"/>
                    <a:pt x="443369" y="2178719"/>
                    <a:pt x="439750" y="2181672"/>
                  </a:cubicBezTo>
                  <a:cubicBezTo>
                    <a:pt x="442988" y="2187291"/>
                    <a:pt x="443560" y="2176719"/>
                    <a:pt x="447369" y="2181862"/>
                  </a:cubicBezTo>
                  <a:cubicBezTo>
                    <a:pt x="449275" y="2178147"/>
                    <a:pt x="443655" y="2179385"/>
                    <a:pt x="444702" y="2176242"/>
                  </a:cubicBezTo>
                  <a:cubicBezTo>
                    <a:pt x="445750" y="2178528"/>
                    <a:pt x="453751" y="2178814"/>
                    <a:pt x="457466" y="2182624"/>
                  </a:cubicBezTo>
                  <a:cubicBezTo>
                    <a:pt x="455466" y="2185863"/>
                    <a:pt x="455085" y="2183481"/>
                    <a:pt x="452037" y="2182719"/>
                  </a:cubicBezTo>
                  <a:close/>
                  <a:moveTo>
                    <a:pt x="431082" y="2300734"/>
                  </a:moveTo>
                  <a:cubicBezTo>
                    <a:pt x="425272" y="2301020"/>
                    <a:pt x="431082" y="2293590"/>
                    <a:pt x="424700" y="2294352"/>
                  </a:cubicBezTo>
                  <a:cubicBezTo>
                    <a:pt x="426605" y="2290161"/>
                    <a:pt x="427748" y="2294829"/>
                    <a:pt x="432320" y="2294543"/>
                  </a:cubicBezTo>
                  <a:cubicBezTo>
                    <a:pt x="429558" y="2296448"/>
                    <a:pt x="432606" y="2296924"/>
                    <a:pt x="431082" y="2300734"/>
                  </a:cubicBezTo>
                  <a:close/>
                  <a:moveTo>
                    <a:pt x="421557" y="2303877"/>
                  </a:moveTo>
                  <a:cubicBezTo>
                    <a:pt x="420700" y="2305592"/>
                    <a:pt x="420509" y="2303496"/>
                    <a:pt x="419080" y="2303401"/>
                  </a:cubicBezTo>
                  <a:cubicBezTo>
                    <a:pt x="418128" y="2302925"/>
                    <a:pt x="417842" y="2303687"/>
                    <a:pt x="417652" y="2304354"/>
                  </a:cubicBezTo>
                  <a:cubicBezTo>
                    <a:pt x="416318" y="2302830"/>
                    <a:pt x="422128" y="2298543"/>
                    <a:pt x="422319" y="2293781"/>
                  </a:cubicBezTo>
                  <a:cubicBezTo>
                    <a:pt x="425652" y="2294067"/>
                    <a:pt x="422319" y="2298734"/>
                    <a:pt x="426510" y="2298448"/>
                  </a:cubicBezTo>
                  <a:cubicBezTo>
                    <a:pt x="424795" y="2299401"/>
                    <a:pt x="417652" y="2300067"/>
                    <a:pt x="421557" y="2303877"/>
                  </a:cubicBezTo>
                  <a:close/>
                  <a:moveTo>
                    <a:pt x="432320" y="2328738"/>
                  </a:moveTo>
                  <a:cubicBezTo>
                    <a:pt x="434416" y="2331690"/>
                    <a:pt x="434130" y="2337977"/>
                    <a:pt x="438416" y="2340358"/>
                  </a:cubicBezTo>
                  <a:cubicBezTo>
                    <a:pt x="434892" y="2338739"/>
                    <a:pt x="433749" y="2340739"/>
                    <a:pt x="430796" y="2340168"/>
                  </a:cubicBezTo>
                  <a:cubicBezTo>
                    <a:pt x="432892" y="2337310"/>
                    <a:pt x="432606" y="2334929"/>
                    <a:pt x="431749" y="2332738"/>
                  </a:cubicBezTo>
                  <a:cubicBezTo>
                    <a:pt x="432034" y="2331309"/>
                    <a:pt x="432225" y="2329976"/>
                    <a:pt x="432320" y="2328738"/>
                  </a:cubicBezTo>
                  <a:close/>
                  <a:moveTo>
                    <a:pt x="433273" y="2359694"/>
                  </a:moveTo>
                  <a:cubicBezTo>
                    <a:pt x="435559" y="2361694"/>
                    <a:pt x="438226" y="2360742"/>
                    <a:pt x="441083" y="2359503"/>
                  </a:cubicBezTo>
                  <a:cubicBezTo>
                    <a:pt x="440607" y="2360646"/>
                    <a:pt x="440035" y="2361789"/>
                    <a:pt x="439464" y="2363218"/>
                  </a:cubicBezTo>
                  <a:cubicBezTo>
                    <a:pt x="436606" y="2363409"/>
                    <a:pt x="433368" y="2362266"/>
                    <a:pt x="433273" y="2359694"/>
                  </a:cubicBezTo>
                  <a:close/>
                  <a:moveTo>
                    <a:pt x="444226" y="2347692"/>
                  </a:moveTo>
                  <a:cubicBezTo>
                    <a:pt x="442702" y="2345692"/>
                    <a:pt x="440893" y="2343597"/>
                    <a:pt x="438226" y="2341596"/>
                  </a:cubicBezTo>
                  <a:cubicBezTo>
                    <a:pt x="440797" y="2342073"/>
                    <a:pt x="441464" y="2343882"/>
                    <a:pt x="444322" y="2344168"/>
                  </a:cubicBezTo>
                  <a:cubicBezTo>
                    <a:pt x="444036" y="2345216"/>
                    <a:pt x="443941" y="2346359"/>
                    <a:pt x="444226" y="2347692"/>
                  </a:cubicBezTo>
                  <a:close/>
                  <a:moveTo>
                    <a:pt x="436702" y="2355217"/>
                  </a:moveTo>
                  <a:cubicBezTo>
                    <a:pt x="434797" y="2359122"/>
                    <a:pt x="434320" y="2355408"/>
                    <a:pt x="430320" y="2355217"/>
                  </a:cubicBezTo>
                  <a:cubicBezTo>
                    <a:pt x="431082" y="2356265"/>
                    <a:pt x="432034" y="2363123"/>
                    <a:pt x="427843" y="2361123"/>
                  </a:cubicBezTo>
                  <a:cubicBezTo>
                    <a:pt x="431653" y="2356836"/>
                    <a:pt x="426319" y="2356931"/>
                    <a:pt x="427081" y="2352074"/>
                  </a:cubicBezTo>
                  <a:cubicBezTo>
                    <a:pt x="430606" y="2355217"/>
                    <a:pt x="432415" y="2352836"/>
                    <a:pt x="436702" y="2355217"/>
                  </a:cubicBezTo>
                  <a:close/>
                  <a:moveTo>
                    <a:pt x="428891" y="2368933"/>
                  </a:moveTo>
                  <a:cubicBezTo>
                    <a:pt x="426700" y="2372267"/>
                    <a:pt x="427748" y="2375505"/>
                    <a:pt x="425462" y="2379696"/>
                  </a:cubicBezTo>
                  <a:cubicBezTo>
                    <a:pt x="421652" y="2376172"/>
                    <a:pt x="422128" y="2379601"/>
                    <a:pt x="417652" y="2380649"/>
                  </a:cubicBezTo>
                  <a:cubicBezTo>
                    <a:pt x="417556" y="2376744"/>
                    <a:pt x="417271" y="2378077"/>
                    <a:pt x="418890" y="2374553"/>
                  </a:cubicBezTo>
                  <a:cubicBezTo>
                    <a:pt x="420890" y="2377791"/>
                    <a:pt x="423081" y="2374267"/>
                    <a:pt x="424795" y="2377029"/>
                  </a:cubicBezTo>
                  <a:cubicBezTo>
                    <a:pt x="424700" y="2374458"/>
                    <a:pt x="424510" y="2368838"/>
                    <a:pt x="428891" y="2368933"/>
                  </a:cubicBezTo>
                  <a:close/>
                  <a:moveTo>
                    <a:pt x="406888" y="2307306"/>
                  </a:moveTo>
                  <a:cubicBezTo>
                    <a:pt x="408127" y="2301782"/>
                    <a:pt x="410508" y="2310354"/>
                    <a:pt x="415461" y="2309021"/>
                  </a:cubicBezTo>
                  <a:cubicBezTo>
                    <a:pt x="409174" y="2312355"/>
                    <a:pt x="411556" y="2321403"/>
                    <a:pt x="409555" y="2325689"/>
                  </a:cubicBezTo>
                  <a:cubicBezTo>
                    <a:pt x="405841" y="2319117"/>
                    <a:pt x="412032" y="2312450"/>
                    <a:pt x="406888" y="2307306"/>
                  </a:cubicBezTo>
                  <a:close/>
                  <a:moveTo>
                    <a:pt x="408698" y="2183005"/>
                  </a:moveTo>
                  <a:cubicBezTo>
                    <a:pt x="408412" y="2185196"/>
                    <a:pt x="406698" y="2185291"/>
                    <a:pt x="406507" y="2187672"/>
                  </a:cubicBezTo>
                  <a:cubicBezTo>
                    <a:pt x="408317" y="2186625"/>
                    <a:pt x="409269" y="2187101"/>
                    <a:pt x="408698" y="2189387"/>
                  </a:cubicBezTo>
                  <a:cubicBezTo>
                    <a:pt x="407460" y="2189101"/>
                    <a:pt x="406222" y="2188910"/>
                    <a:pt x="404983" y="2188625"/>
                  </a:cubicBezTo>
                  <a:cubicBezTo>
                    <a:pt x="406031" y="2186434"/>
                    <a:pt x="404888" y="2180910"/>
                    <a:pt x="408698" y="2183005"/>
                  </a:cubicBezTo>
                  <a:close/>
                  <a:moveTo>
                    <a:pt x="614628" y="1592264"/>
                  </a:moveTo>
                  <a:cubicBezTo>
                    <a:pt x="610723" y="1591693"/>
                    <a:pt x="612914" y="1585883"/>
                    <a:pt x="612819" y="1581977"/>
                  </a:cubicBezTo>
                  <a:cubicBezTo>
                    <a:pt x="617200" y="1584359"/>
                    <a:pt x="612724" y="1587407"/>
                    <a:pt x="614628" y="1592264"/>
                  </a:cubicBezTo>
                  <a:close/>
                  <a:moveTo>
                    <a:pt x="609961" y="1656558"/>
                  </a:moveTo>
                  <a:cubicBezTo>
                    <a:pt x="610057" y="1659892"/>
                    <a:pt x="609961" y="1662940"/>
                    <a:pt x="605770" y="1661321"/>
                  </a:cubicBezTo>
                  <a:cubicBezTo>
                    <a:pt x="605770" y="1657987"/>
                    <a:pt x="606723" y="1655892"/>
                    <a:pt x="609961" y="1656558"/>
                  </a:cubicBezTo>
                  <a:close/>
                  <a:moveTo>
                    <a:pt x="547573" y="1783717"/>
                  </a:moveTo>
                  <a:cubicBezTo>
                    <a:pt x="543001" y="1784860"/>
                    <a:pt x="539667" y="1792956"/>
                    <a:pt x="535666" y="1790480"/>
                  </a:cubicBezTo>
                  <a:cubicBezTo>
                    <a:pt x="538619" y="1787337"/>
                    <a:pt x="543572" y="1784479"/>
                    <a:pt x="540334" y="1778192"/>
                  </a:cubicBezTo>
                  <a:cubicBezTo>
                    <a:pt x="544239" y="1779050"/>
                    <a:pt x="544048" y="1775240"/>
                    <a:pt x="545763" y="1773525"/>
                  </a:cubicBezTo>
                  <a:cubicBezTo>
                    <a:pt x="548049" y="1777526"/>
                    <a:pt x="544810" y="1779621"/>
                    <a:pt x="547573" y="1783717"/>
                  </a:cubicBezTo>
                  <a:close/>
                  <a:moveTo>
                    <a:pt x="545096" y="1818959"/>
                  </a:moveTo>
                  <a:cubicBezTo>
                    <a:pt x="547953" y="1820102"/>
                    <a:pt x="545763" y="1826865"/>
                    <a:pt x="542143" y="1825055"/>
                  </a:cubicBezTo>
                  <a:cubicBezTo>
                    <a:pt x="541286" y="1820960"/>
                    <a:pt x="544334" y="1821246"/>
                    <a:pt x="545096" y="1818959"/>
                  </a:cubicBezTo>
                  <a:close/>
                  <a:moveTo>
                    <a:pt x="542619" y="1817531"/>
                  </a:moveTo>
                  <a:cubicBezTo>
                    <a:pt x="541762" y="1819721"/>
                    <a:pt x="541572" y="1822769"/>
                    <a:pt x="539667" y="1823627"/>
                  </a:cubicBezTo>
                  <a:cubicBezTo>
                    <a:pt x="540715" y="1824389"/>
                    <a:pt x="543953" y="1829151"/>
                    <a:pt x="544525" y="1826484"/>
                  </a:cubicBezTo>
                  <a:cubicBezTo>
                    <a:pt x="548239" y="1827532"/>
                    <a:pt x="543191" y="1829056"/>
                    <a:pt x="544144" y="1831533"/>
                  </a:cubicBezTo>
                  <a:cubicBezTo>
                    <a:pt x="539381" y="1830580"/>
                    <a:pt x="538524" y="1826198"/>
                    <a:pt x="537190" y="1822198"/>
                  </a:cubicBezTo>
                  <a:cubicBezTo>
                    <a:pt x="532237" y="1822865"/>
                    <a:pt x="533094" y="1830199"/>
                    <a:pt x="528903" y="1831723"/>
                  </a:cubicBezTo>
                  <a:cubicBezTo>
                    <a:pt x="528618" y="1833914"/>
                    <a:pt x="530237" y="1834485"/>
                    <a:pt x="529761" y="1836867"/>
                  </a:cubicBezTo>
                  <a:cubicBezTo>
                    <a:pt x="530809" y="1836295"/>
                    <a:pt x="531856" y="1835723"/>
                    <a:pt x="533571" y="1835914"/>
                  </a:cubicBezTo>
                  <a:cubicBezTo>
                    <a:pt x="534238" y="1839819"/>
                    <a:pt x="531952" y="1840391"/>
                    <a:pt x="531761" y="1843343"/>
                  </a:cubicBezTo>
                  <a:cubicBezTo>
                    <a:pt x="533190" y="1843248"/>
                    <a:pt x="533952" y="1843820"/>
                    <a:pt x="534142" y="1844772"/>
                  </a:cubicBezTo>
                  <a:cubicBezTo>
                    <a:pt x="533380" y="1843439"/>
                    <a:pt x="538238" y="1839248"/>
                    <a:pt x="535952" y="1837343"/>
                  </a:cubicBezTo>
                  <a:cubicBezTo>
                    <a:pt x="536333" y="1834580"/>
                    <a:pt x="541381" y="1837152"/>
                    <a:pt x="543572" y="1836581"/>
                  </a:cubicBezTo>
                  <a:cubicBezTo>
                    <a:pt x="539000" y="1839343"/>
                    <a:pt x="538428" y="1844391"/>
                    <a:pt x="534428" y="1847344"/>
                  </a:cubicBezTo>
                  <a:cubicBezTo>
                    <a:pt x="532142" y="1847344"/>
                    <a:pt x="529856" y="1847344"/>
                    <a:pt x="528713" y="1849154"/>
                  </a:cubicBezTo>
                  <a:cubicBezTo>
                    <a:pt x="528999" y="1845058"/>
                    <a:pt x="526522" y="1843439"/>
                    <a:pt x="521569" y="1843820"/>
                  </a:cubicBezTo>
                  <a:cubicBezTo>
                    <a:pt x="522522" y="1838391"/>
                    <a:pt x="522427" y="1836390"/>
                    <a:pt x="525094" y="1830104"/>
                  </a:cubicBezTo>
                  <a:cubicBezTo>
                    <a:pt x="526713" y="1830199"/>
                    <a:pt x="528427" y="1830389"/>
                    <a:pt x="530142" y="1830485"/>
                  </a:cubicBezTo>
                  <a:cubicBezTo>
                    <a:pt x="531761" y="1827342"/>
                    <a:pt x="524617" y="1825151"/>
                    <a:pt x="530523" y="1825437"/>
                  </a:cubicBezTo>
                  <a:cubicBezTo>
                    <a:pt x="529285" y="1820293"/>
                    <a:pt x="527856" y="1825532"/>
                    <a:pt x="524236" y="1824960"/>
                  </a:cubicBezTo>
                  <a:cubicBezTo>
                    <a:pt x="526236" y="1822198"/>
                    <a:pt x="525951" y="1816959"/>
                    <a:pt x="531094" y="1817817"/>
                  </a:cubicBezTo>
                  <a:cubicBezTo>
                    <a:pt x="532809" y="1812387"/>
                    <a:pt x="527094" y="1813340"/>
                    <a:pt x="527951" y="1808768"/>
                  </a:cubicBezTo>
                  <a:cubicBezTo>
                    <a:pt x="534047" y="1811244"/>
                    <a:pt x="530332" y="1802386"/>
                    <a:pt x="535857" y="1804291"/>
                  </a:cubicBezTo>
                  <a:cubicBezTo>
                    <a:pt x="536714" y="1811149"/>
                    <a:pt x="531285" y="1816007"/>
                    <a:pt x="537381" y="1818388"/>
                  </a:cubicBezTo>
                  <a:cubicBezTo>
                    <a:pt x="541191" y="1817817"/>
                    <a:pt x="536428" y="1815626"/>
                    <a:pt x="537762" y="1813340"/>
                  </a:cubicBezTo>
                  <a:cubicBezTo>
                    <a:pt x="541096" y="1813340"/>
                    <a:pt x="541667" y="1815626"/>
                    <a:pt x="542619" y="1817531"/>
                  </a:cubicBezTo>
                  <a:close/>
                  <a:moveTo>
                    <a:pt x="485089" y="2175385"/>
                  </a:moveTo>
                  <a:cubicBezTo>
                    <a:pt x="485660" y="2179767"/>
                    <a:pt x="480135" y="2179767"/>
                    <a:pt x="479945" y="2176338"/>
                  </a:cubicBezTo>
                  <a:cubicBezTo>
                    <a:pt x="480326" y="2175956"/>
                    <a:pt x="480802" y="2175480"/>
                    <a:pt x="481183" y="2175099"/>
                  </a:cubicBezTo>
                  <a:cubicBezTo>
                    <a:pt x="482517" y="2175194"/>
                    <a:pt x="483755" y="2175290"/>
                    <a:pt x="485089" y="2175385"/>
                  </a:cubicBezTo>
                  <a:close/>
                  <a:moveTo>
                    <a:pt x="460895" y="2195102"/>
                  </a:moveTo>
                  <a:cubicBezTo>
                    <a:pt x="460133" y="2194054"/>
                    <a:pt x="459371" y="2192530"/>
                    <a:pt x="458228" y="2190339"/>
                  </a:cubicBezTo>
                  <a:cubicBezTo>
                    <a:pt x="461562" y="2190816"/>
                    <a:pt x="462514" y="2191673"/>
                    <a:pt x="463848" y="2192054"/>
                  </a:cubicBezTo>
                  <a:cubicBezTo>
                    <a:pt x="463086" y="2193292"/>
                    <a:pt x="462133" y="2194340"/>
                    <a:pt x="460895" y="2195102"/>
                  </a:cubicBezTo>
                  <a:close/>
                  <a:moveTo>
                    <a:pt x="455942" y="2150430"/>
                  </a:moveTo>
                  <a:cubicBezTo>
                    <a:pt x="454704" y="2145762"/>
                    <a:pt x="442702" y="2145477"/>
                    <a:pt x="450322" y="2140428"/>
                  </a:cubicBezTo>
                  <a:cubicBezTo>
                    <a:pt x="450036" y="2136618"/>
                    <a:pt x="446227" y="2140428"/>
                    <a:pt x="444226" y="2139190"/>
                  </a:cubicBezTo>
                  <a:cubicBezTo>
                    <a:pt x="445274" y="2138428"/>
                    <a:pt x="446798" y="2136237"/>
                    <a:pt x="444988" y="2135571"/>
                  </a:cubicBezTo>
                  <a:cubicBezTo>
                    <a:pt x="446417" y="2134523"/>
                    <a:pt x="447846" y="2133570"/>
                    <a:pt x="449370" y="2132618"/>
                  </a:cubicBezTo>
                  <a:cubicBezTo>
                    <a:pt x="449179" y="2130713"/>
                    <a:pt x="447751" y="2132808"/>
                    <a:pt x="445750" y="2131856"/>
                  </a:cubicBezTo>
                  <a:cubicBezTo>
                    <a:pt x="446798" y="2127569"/>
                    <a:pt x="452418" y="2130141"/>
                    <a:pt x="452323" y="2124331"/>
                  </a:cubicBezTo>
                  <a:cubicBezTo>
                    <a:pt x="452989" y="2126427"/>
                    <a:pt x="454132" y="2128331"/>
                    <a:pt x="455180" y="2130618"/>
                  </a:cubicBezTo>
                  <a:cubicBezTo>
                    <a:pt x="453180" y="2130903"/>
                    <a:pt x="451180" y="2130998"/>
                    <a:pt x="450227" y="2132427"/>
                  </a:cubicBezTo>
                  <a:cubicBezTo>
                    <a:pt x="451656" y="2133189"/>
                    <a:pt x="452989" y="2133951"/>
                    <a:pt x="453847" y="2135189"/>
                  </a:cubicBezTo>
                  <a:cubicBezTo>
                    <a:pt x="453847" y="2135475"/>
                    <a:pt x="453656" y="2135571"/>
                    <a:pt x="453561" y="2135761"/>
                  </a:cubicBezTo>
                  <a:cubicBezTo>
                    <a:pt x="453180" y="2136237"/>
                    <a:pt x="452799" y="2136904"/>
                    <a:pt x="452418" y="2137571"/>
                  </a:cubicBezTo>
                  <a:cubicBezTo>
                    <a:pt x="452418" y="2137571"/>
                    <a:pt x="452418" y="2137571"/>
                    <a:pt x="452418" y="2137571"/>
                  </a:cubicBezTo>
                  <a:cubicBezTo>
                    <a:pt x="452323" y="2137761"/>
                    <a:pt x="452227" y="2137952"/>
                    <a:pt x="452037" y="2138142"/>
                  </a:cubicBezTo>
                  <a:cubicBezTo>
                    <a:pt x="452323" y="2147667"/>
                    <a:pt x="461848" y="2145762"/>
                    <a:pt x="467467" y="2150144"/>
                  </a:cubicBezTo>
                  <a:cubicBezTo>
                    <a:pt x="466229" y="2149096"/>
                    <a:pt x="465086" y="2148906"/>
                    <a:pt x="463943" y="2149191"/>
                  </a:cubicBezTo>
                  <a:cubicBezTo>
                    <a:pt x="462991" y="2148334"/>
                    <a:pt x="461848" y="2147667"/>
                    <a:pt x="459276" y="2148144"/>
                  </a:cubicBezTo>
                  <a:cubicBezTo>
                    <a:pt x="459466" y="2149191"/>
                    <a:pt x="460038" y="2150048"/>
                    <a:pt x="460514" y="2150810"/>
                  </a:cubicBezTo>
                  <a:cubicBezTo>
                    <a:pt x="456894" y="2153668"/>
                    <a:pt x="453466" y="2158526"/>
                    <a:pt x="449846" y="2155478"/>
                  </a:cubicBezTo>
                  <a:cubicBezTo>
                    <a:pt x="450989" y="2153954"/>
                    <a:pt x="452894" y="2153763"/>
                    <a:pt x="455180" y="2153954"/>
                  </a:cubicBezTo>
                  <a:cubicBezTo>
                    <a:pt x="454037" y="2152239"/>
                    <a:pt x="455180" y="2152049"/>
                    <a:pt x="455942" y="2150430"/>
                  </a:cubicBezTo>
                  <a:close/>
                  <a:moveTo>
                    <a:pt x="424510" y="2276541"/>
                  </a:moveTo>
                  <a:cubicBezTo>
                    <a:pt x="421843" y="2273969"/>
                    <a:pt x="427843" y="2271016"/>
                    <a:pt x="428701" y="2268444"/>
                  </a:cubicBezTo>
                  <a:cubicBezTo>
                    <a:pt x="431082" y="2270730"/>
                    <a:pt x="425843" y="2274731"/>
                    <a:pt x="424510" y="2276541"/>
                  </a:cubicBezTo>
                  <a:close/>
                  <a:moveTo>
                    <a:pt x="420033" y="2292162"/>
                  </a:moveTo>
                  <a:cubicBezTo>
                    <a:pt x="417937" y="2291781"/>
                    <a:pt x="415937" y="2291304"/>
                    <a:pt x="413937" y="2290923"/>
                  </a:cubicBezTo>
                  <a:cubicBezTo>
                    <a:pt x="420604" y="2290066"/>
                    <a:pt x="413080" y="2281779"/>
                    <a:pt x="411746" y="2289209"/>
                  </a:cubicBezTo>
                  <a:cubicBezTo>
                    <a:pt x="410984" y="2286351"/>
                    <a:pt x="416413" y="2279303"/>
                    <a:pt x="421271" y="2279684"/>
                  </a:cubicBezTo>
                  <a:cubicBezTo>
                    <a:pt x="418890" y="2282351"/>
                    <a:pt x="417366" y="2283875"/>
                    <a:pt x="418318" y="2287971"/>
                  </a:cubicBezTo>
                  <a:cubicBezTo>
                    <a:pt x="421938" y="2290256"/>
                    <a:pt x="420033" y="2284256"/>
                    <a:pt x="423748" y="2286542"/>
                  </a:cubicBezTo>
                  <a:cubicBezTo>
                    <a:pt x="423843" y="2290447"/>
                    <a:pt x="419176" y="2287209"/>
                    <a:pt x="420033" y="2292162"/>
                  </a:cubicBezTo>
                  <a:close/>
                  <a:moveTo>
                    <a:pt x="412699" y="2290638"/>
                  </a:moveTo>
                  <a:cubicBezTo>
                    <a:pt x="411841" y="2291495"/>
                    <a:pt x="411079" y="2292352"/>
                    <a:pt x="410698" y="2294067"/>
                  </a:cubicBezTo>
                  <a:cubicBezTo>
                    <a:pt x="413175" y="2293971"/>
                    <a:pt x="414318" y="2292066"/>
                    <a:pt x="417271" y="2292828"/>
                  </a:cubicBezTo>
                  <a:cubicBezTo>
                    <a:pt x="416794" y="2296352"/>
                    <a:pt x="413556" y="2295781"/>
                    <a:pt x="410413" y="2295305"/>
                  </a:cubicBezTo>
                  <a:cubicBezTo>
                    <a:pt x="409269" y="2292923"/>
                    <a:pt x="407555" y="2289780"/>
                    <a:pt x="412699" y="2290638"/>
                  </a:cubicBezTo>
                  <a:close/>
                  <a:moveTo>
                    <a:pt x="420890" y="2070896"/>
                  </a:moveTo>
                  <a:cubicBezTo>
                    <a:pt x="418604" y="2069562"/>
                    <a:pt x="418223" y="2066991"/>
                    <a:pt x="418414" y="2064038"/>
                  </a:cubicBezTo>
                  <a:cubicBezTo>
                    <a:pt x="418794" y="2066609"/>
                    <a:pt x="425843" y="2064704"/>
                    <a:pt x="423843" y="2068896"/>
                  </a:cubicBezTo>
                  <a:cubicBezTo>
                    <a:pt x="422033" y="2066800"/>
                    <a:pt x="421271" y="2067276"/>
                    <a:pt x="420890" y="2070896"/>
                  </a:cubicBezTo>
                  <a:close/>
                  <a:moveTo>
                    <a:pt x="489470" y="2531239"/>
                  </a:moveTo>
                  <a:cubicBezTo>
                    <a:pt x="489375" y="2530763"/>
                    <a:pt x="489280" y="2530477"/>
                    <a:pt x="489184" y="2530001"/>
                  </a:cubicBezTo>
                  <a:cubicBezTo>
                    <a:pt x="489470" y="2530382"/>
                    <a:pt x="489660" y="2530858"/>
                    <a:pt x="489660" y="2531525"/>
                  </a:cubicBezTo>
                  <a:cubicBezTo>
                    <a:pt x="493471" y="2532668"/>
                    <a:pt x="493471" y="2529620"/>
                    <a:pt x="497281" y="2530763"/>
                  </a:cubicBezTo>
                  <a:cubicBezTo>
                    <a:pt x="491756" y="2534001"/>
                    <a:pt x="494042" y="2541526"/>
                    <a:pt x="484993" y="2542574"/>
                  </a:cubicBezTo>
                  <a:cubicBezTo>
                    <a:pt x="484993" y="2537716"/>
                    <a:pt x="484517" y="2530286"/>
                    <a:pt x="485851" y="2526191"/>
                  </a:cubicBezTo>
                  <a:cubicBezTo>
                    <a:pt x="486708" y="2528382"/>
                    <a:pt x="487565" y="2530382"/>
                    <a:pt x="489470" y="2531239"/>
                  </a:cubicBezTo>
                  <a:close/>
                  <a:moveTo>
                    <a:pt x="465467" y="2179005"/>
                  </a:moveTo>
                  <a:cubicBezTo>
                    <a:pt x="465086" y="2177195"/>
                    <a:pt x="460800" y="2177862"/>
                    <a:pt x="461085" y="2175576"/>
                  </a:cubicBezTo>
                  <a:cubicBezTo>
                    <a:pt x="461181" y="2172718"/>
                    <a:pt x="464134" y="2174052"/>
                    <a:pt x="466229" y="2174147"/>
                  </a:cubicBezTo>
                  <a:cubicBezTo>
                    <a:pt x="466134" y="2175194"/>
                    <a:pt x="466515" y="2176147"/>
                    <a:pt x="467182" y="2177004"/>
                  </a:cubicBezTo>
                  <a:cubicBezTo>
                    <a:pt x="466324" y="2182719"/>
                    <a:pt x="466610" y="2187577"/>
                    <a:pt x="469753" y="2190530"/>
                  </a:cubicBezTo>
                  <a:cubicBezTo>
                    <a:pt x="469658" y="2191482"/>
                    <a:pt x="469086" y="2192435"/>
                    <a:pt x="467372" y="2193102"/>
                  </a:cubicBezTo>
                  <a:cubicBezTo>
                    <a:pt x="467467" y="2190054"/>
                    <a:pt x="465658" y="2188720"/>
                    <a:pt x="464324" y="2186815"/>
                  </a:cubicBezTo>
                  <a:cubicBezTo>
                    <a:pt x="462610" y="2184148"/>
                    <a:pt x="461562" y="2182148"/>
                    <a:pt x="465467" y="2179005"/>
                  </a:cubicBezTo>
                  <a:close/>
                  <a:moveTo>
                    <a:pt x="459847" y="2111758"/>
                  </a:moveTo>
                  <a:cubicBezTo>
                    <a:pt x="460228" y="2111187"/>
                    <a:pt x="460609" y="2110710"/>
                    <a:pt x="461085" y="2110139"/>
                  </a:cubicBezTo>
                  <a:cubicBezTo>
                    <a:pt x="461181" y="2111091"/>
                    <a:pt x="461752" y="2112139"/>
                    <a:pt x="463086" y="2112996"/>
                  </a:cubicBezTo>
                  <a:cubicBezTo>
                    <a:pt x="463562" y="2110425"/>
                    <a:pt x="465943" y="2110425"/>
                    <a:pt x="467563" y="2111663"/>
                  </a:cubicBezTo>
                  <a:cubicBezTo>
                    <a:pt x="466801" y="2115282"/>
                    <a:pt x="461181" y="2113854"/>
                    <a:pt x="459847" y="2111758"/>
                  </a:cubicBezTo>
                  <a:close/>
                  <a:moveTo>
                    <a:pt x="460324" y="2083850"/>
                  </a:moveTo>
                  <a:cubicBezTo>
                    <a:pt x="457371" y="2083659"/>
                    <a:pt x="455656" y="2082707"/>
                    <a:pt x="454418" y="2081373"/>
                  </a:cubicBezTo>
                  <a:cubicBezTo>
                    <a:pt x="454799" y="2079278"/>
                    <a:pt x="455942" y="2078421"/>
                    <a:pt x="457657" y="2078230"/>
                  </a:cubicBezTo>
                  <a:cubicBezTo>
                    <a:pt x="453942" y="2071086"/>
                    <a:pt x="452418" y="2075277"/>
                    <a:pt x="447846" y="2069848"/>
                  </a:cubicBezTo>
                  <a:cubicBezTo>
                    <a:pt x="451751" y="2069181"/>
                    <a:pt x="455085" y="2069658"/>
                    <a:pt x="460800" y="2068610"/>
                  </a:cubicBezTo>
                  <a:cubicBezTo>
                    <a:pt x="460419" y="2067467"/>
                    <a:pt x="460133" y="2066229"/>
                    <a:pt x="458800" y="2065752"/>
                  </a:cubicBezTo>
                  <a:cubicBezTo>
                    <a:pt x="455371" y="2065085"/>
                    <a:pt x="461085" y="2069658"/>
                    <a:pt x="455847" y="2067657"/>
                  </a:cubicBezTo>
                  <a:cubicBezTo>
                    <a:pt x="454418" y="2064133"/>
                    <a:pt x="458133" y="2063657"/>
                    <a:pt x="455847" y="2061275"/>
                  </a:cubicBezTo>
                  <a:cubicBezTo>
                    <a:pt x="461276" y="2059942"/>
                    <a:pt x="467467" y="2070515"/>
                    <a:pt x="460705" y="2074992"/>
                  </a:cubicBezTo>
                  <a:cubicBezTo>
                    <a:pt x="460990" y="2077658"/>
                    <a:pt x="466801" y="2076516"/>
                    <a:pt x="464610" y="2080897"/>
                  </a:cubicBezTo>
                  <a:cubicBezTo>
                    <a:pt x="462133" y="2080230"/>
                    <a:pt x="460609" y="2081183"/>
                    <a:pt x="460324" y="2083850"/>
                  </a:cubicBezTo>
                  <a:close/>
                  <a:moveTo>
                    <a:pt x="440988" y="2104233"/>
                  </a:moveTo>
                  <a:cubicBezTo>
                    <a:pt x="438988" y="2103757"/>
                    <a:pt x="440321" y="2100900"/>
                    <a:pt x="438607" y="2100138"/>
                  </a:cubicBezTo>
                  <a:cubicBezTo>
                    <a:pt x="438607" y="2099947"/>
                    <a:pt x="438702" y="2099756"/>
                    <a:pt x="438702" y="2099566"/>
                  </a:cubicBezTo>
                  <a:cubicBezTo>
                    <a:pt x="441940" y="2098328"/>
                    <a:pt x="438892" y="2096423"/>
                    <a:pt x="439464" y="2092517"/>
                  </a:cubicBezTo>
                  <a:cubicBezTo>
                    <a:pt x="445084" y="2095280"/>
                    <a:pt x="439654" y="2099661"/>
                    <a:pt x="440988" y="2104233"/>
                  </a:cubicBezTo>
                  <a:close/>
                  <a:moveTo>
                    <a:pt x="535761" y="1913162"/>
                  </a:moveTo>
                  <a:cubicBezTo>
                    <a:pt x="533190" y="1918019"/>
                    <a:pt x="529570" y="1910971"/>
                    <a:pt x="524332" y="1913638"/>
                  </a:cubicBezTo>
                  <a:cubicBezTo>
                    <a:pt x="523760" y="1909256"/>
                    <a:pt x="529094" y="1911923"/>
                    <a:pt x="529761" y="1908971"/>
                  </a:cubicBezTo>
                  <a:cubicBezTo>
                    <a:pt x="531380" y="1910590"/>
                    <a:pt x="530523" y="1914591"/>
                    <a:pt x="535761" y="1913162"/>
                  </a:cubicBezTo>
                  <a:close/>
                  <a:moveTo>
                    <a:pt x="518426" y="1924592"/>
                  </a:moveTo>
                  <a:cubicBezTo>
                    <a:pt x="521188" y="1918591"/>
                    <a:pt x="530427" y="1920305"/>
                    <a:pt x="535000" y="1923258"/>
                  </a:cubicBezTo>
                  <a:cubicBezTo>
                    <a:pt x="528142" y="1923544"/>
                    <a:pt x="523474" y="1925068"/>
                    <a:pt x="518426" y="1924592"/>
                  </a:cubicBezTo>
                  <a:close/>
                  <a:moveTo>
                    <a:pt x="531761" y="1933164"/>
                  </a:moveTo>
                  <a:cubicBezTo>
                    <a:pt x="528808" y="1931164"/>
                    <a:pt x="529856" y="1928688"/>
                    <a:pt x="531094" y="1925544"/>
                  </a:cubicBezTo>
                  <a:cubicBezTo>
                    <a:pt x="534428" y="1925830"/>
                    <a:pt x="533571" y="1931735"/>
                    <a:pt x="531761" y="1933164"/>
                  </a:cubicBezTo>
                  <a:close/>
                  <a:moveTo>
                    <a:pt x="526141" y="1958120"/>
                  </a:moveTo>
                  <a:cubicBezTo>
                    <a:pt x="526332" y="1961072"/>
                    <a:pt x="525570" y="1962882"/>
                    <a:pt x="524427" y="1964311"/>
                  </a:cubicBezTo>
                  <a:cubicBezTo>
                    <a:pt x="522141" y="1958787"/>
                    <a:pt x="515950" y="1963073"/>
                    <a:pt x="516521" y="1968788"/>
                  </a:cubicBezTo>
                  <a:cubicBezTo>
                    <a:pt x="513854" y="1967264"/>
                    <a:pt x="516140" y="1960310"/>
                    <a:pt x="519569" y="1961454"/>
                  </a:cubicBezTo>
                  <a:cubicBezTo>
                    <a:pt x="519188" y="1956310"/>
                    <a:pt x="516426" y="1958596"/>
                    <a:pt x="512425" y="1958405"/>
                  </a:cubicBezTo>
                  <a:cubicBezTo>
                    <a:pt x="512330" y="1958310"/>
                    <a:pt x="512235" y="1958310"/>
                    <a:pt x="512235" y="1958215"/>
                  </a:cubicBezTo>
                  <a:cubicBezTo>
                    <a:pt x="512806" y="1954024"/>
                    <a:pt x="516426" y="1953167"/>
                    <a:pt x="518998" y="1951262"/>
                  </a:cubicBezTo>
                  <a:cubicBezTo>
                    <a:pt x="518998" y="1953548"/>
                    <a:pt x="517283" y="1953833"/>
                    <a:pt x="517378" y="1956215"/>
                  </a:cubicBezTo>
                  <a:cubicBezTo>
                    <a:pt x="521950" y="1956881"/>
                    <a:pt x="526141" y="1946499"/>
                    <a:pt x="527570" y="1955738"/>
                  </a:cubicBezTo>
                  <a:cubicBezTo>
                    <a:pt x="523284" y="1954405"/>
                    <a:pt x="521950" y="1956500"/>
                    <a:pt x="520998" y="1959072"/>
                  </a:cubicBezTo>
                  <a:cubicBezTo>
                    <a:pt x="521855" y="1962787"/>
                    <a:pt x="523093" y="1956215"/>
                    <a:pt x="526141" y="1958120"/>
                  </a:cubicBezTo>
                  <a:close/>
                  <a:moveTo>
                    <a:pt x="527665" y="2007554"/>
                  </a:moveTo>
                  <a:cubicBezTo>
                    <a:pt x="523093" y="2007935"/>
                    <a:pt x="520045" y="2000792"/>
                    <a:pt x="518807" y="2008221"/>
                  </a:cubicBezTo>
                  <a:cubicBezTo>
                    <a:pt x="516045" y="2007840"/>
                    <a:pt x="516331" y="2004888"/>
                    <a:pt x="516711" y="2001744"/>
                  </a:cubicBezTo>
                  <a:cubicBezTo>
                    <a:pt x="520426" y="2003840"/>
                    <a:pt x="520045" y="2004697"/>
                    <a:pt x="524236" y="2002316"/>
                  </a:cubicBezTo>
                  <a:cubicBezTo>
                    <a:pt x="523665" y="2001268"/>
                    <a:pt x="523093" y="2000220"/>
                    <a:pt x="523284" y="1998506"/>
                  </a:cubicBezTo>
                  <a:cubicBezTo>
                    <a:pt x="519569" y="1998220"/>
                    <a:pt x="515664" y="1997839"/>
                    <a:pt x="515473" y="2001744"/>
                  </a:cubicBezTo>
                  <a:cubicBezTo>
                    <a:pt x="510235" y="1994410"/>
                    <a:pt x="524617" y="1998792"/>
                    <a:pt x="519855" y="1993172"/>
                  </a:cubicBezTo>
                  <a:cubicBezTo>
                    <a:pt x="524427" y="1988504"/>
                    <a:pt x="520807" y="2000887"/>
                    <a:pt x="526999" y="1998792"/>
                  </a:cubicBezTo>
                  <a:cubicBezTo>
                    <a:pt x="525951" y="2002697"/>
                    <a:pt x="527475" y="2004602"/>
                    <a:pt x="527665" y="2007554"/>
                  </a:cubicBezTo>
                  <a:close/>
                  <a:moveTo>
                    <a:pt x="485469" y="2572959"/>
                  </a:moveTo>
                  <a:cubicBezTo>
                    <a:pt x="489851" y="2575816"/>
                    <a:pt x="492232" y="2574006"/>
                    <a:pt x="493280" y="2569720"/>
                  </a:cubicBezTo>
                  <a:cubicBezTo>
                    <a:pt x="496804" y="2569053"/>
                    <a:pt x="491947" y="2575626"/>
                    <a:pt x="495471" y="2574959"/>
                  </a:cubicBezTo>
                  <a:cubicBezTo>
                    <a:pt x="494899" y="2577531"/>
                    <a:pt x="491947" y="2577245"/>
                    <a:pt x="490137" y="2578388"/>
                  </a:cubicBezTo>
                  <a:cubicBezTo>
                    <a:pt x="490994" y="2579626"/>
                    <a:pt x="492327" y="2580483"/>
                    <a:pt x="493756" y="2581150"/>
                  </a:cubicBezTo>
                  <a:cubicBezTo>
                    <a:pt x="491851" y="2584484"/>
                    <a:pt x="487851" y="2585246"/>
                    <a:pt x="487946" y="2590866"/>
                  </a:cubicBezTo>
                  <a:cubicBezTo>
                    <a:pt x="480135" y="2586579"/>
                    <a:pt x="493661" y="2578674"/>
                    <a:pt x="485469" y="2572959"/>
                  </a:cubicBezTo>
                  <a:close/>
                  <a:moveTo>
                    <a:pt x="495566" y="2538192"/>
                  </a:moveTo>
                  <a:cubicBezTo>
                    <a:pt x="498233" y="2537811"/>
                    <a:pt x="498900" y="2539335"/>
                    <a:pt x="500519" y="2539811"/>
                  </a:cubicBezTo>
                  <a:cubicBezTo>
                    <a:pt x="498614" y="2542288"/>
                    <a:pt x="496042" y="2543812"/>
                    <a:pt x="492613" y="2544288"/>
                  </a:cubicBezTo>
                  <a:cubicBezTo>
                    <a:pt x="493090" y="2540097"/>
                    <a:pt x="498043" y="2544860"/>
                    <a:pt x="495566" y="2538192"/>
                  </a:cubicBezTo>
                  <a:close/>
                  <a:moveTo>
                    <a:pt x="479469" y="2147477"/>
                  </a:moveTo>
                  <a:cubicBezTo>
                    <a:pt x="479564" y="2147477"/>
                    <a:pt x="479564" y="2147477"/>
                    <a:pt x="479659" y="2147572"/>
                  </a:cubicBezTo>
                  <a:cubicBezTo>
                    <a:pt x="479469" y="2148239"/>
                    <a:pt x="479278" y="2148906"/>
                    <a:pt x="479374" y="2149668"/>
                  </a:cubicBezTo>
                  <a:cubicBezTo>
                    <a:pt x="479945" y="2150144"/>
                    <a:pt x="481183" y="2150715"/>
                    <a:pt x="482422" y="2151382"/>
                  </a:cubicBezTo>
                  <a:cubicBezTo>
                    <a:pt x="481945" y="2151954"/>
                    <a:pt x="481469" y="2152525"/>
                    <a:pt x="481088" y="2153001"/>
                  </a:cubicBezTo>
                  <a:cubicBezTo>
                    <a:pt x="480231" y="2152239"/>
                    <a:pt x="479469" y="2151763"/>
                    <a:pt x="478611" y="2151477"/>
                  </a:cubicBezTo>
                  <a:cubicBezTo>
                    <a:pt x="478707" y="2150048"/>
                    <a:pt x="478993" y="2148620"/>
                    <a:pt x="479469" y="2147477"/>
                  </a:cubicBezTo>
                  <a:close/>
                  <a:moveTo>
                    <a:pt x="472325" y="2177004"/>
                  </a:moveTo>
                  <a:cubicBezTo>
                    <a:pt x="472516" y="2174909"/>
                    <a:pt x="472611" y="2172813"/>
                    <a:pt x="472801" y="2170718"/>
                  </a:cubicBezTo>
                  <a:cubicBezTo>
                    <a:pt x="467848" y="2171766"/>
                    <a:pt x="465943" y="2165003"/>
                    <a:pt x="463276" y="2169098"/>
                  </a:cubicBezTo>
                  <a:cubicBezTo>
                    <a:pt x="462800" y="2168337"/>
                    <a:pt x="462610" y="2167289"/>
                    <a:pt x="463086" y="2165860"/>
                  </a:cubicBezTo>
                  <a:cubicBezTo>
                    <a:pt x="464800" y="2165003"/>
                    <a:pt x="466705" y="2164431"/>
                    <a:pt x="468515" y="2163764"/>
                  </a:cubicBezTo>
                  <a:cubicBezTo>
                    <a:pt x="468706" y="2166813"/>
                    <a:pt x="470325" y="2169098"/>
                    <a:pt x="473849" y="2168337"/>
                  </a:cubicBezTo>
                  <a:cubicBezTo>
                    <a:pt x="473563" y="2169003"/>
                    <a:pt x="473659" y="2169860"/>
                    <a:pt x="474802" y="2170718"/>
                  </a:cubicBezTo>
                  <a:cubicBezTo>
                    <a:pt x="474992" y="2170432"/>
                    <a:pt x="475278" y="2170146"/>
                    <a:pt x="475468" y="2169956"/>
                  </a:cubicBezTo>
                  <a:cubicBezTo>
                    <a:pt x="474992" y="2172909"/>
                    <a:pt x="475564" y="2177195"/>
                    <a:pt x="472325" y="2177004"/>
                  </a:cubicBezTo>
                  <a:close/>
                  <a:moveTo>
                    <a:pt x="467658" y="2171575"/>
                  </a:moveTo>
                  <a:cubicBezTo>
                    <a:pt x="467086" y="2171289"/>
                    <a:pt x="466229" y="2171099"/>
                    <a:pt x="465372" y="2170718"/>
                  </a:cubicBezTo>
                  <a:cubicBezTo>
                    <a:pt x="466229" y="2170242"/>
                    <a:pt x="467086" y="2169765"/>
                    <a:pt x="467658" y="2171575"/>
                  </a:cubicBezTo>
                  <a:close/>
                  <a:moveTo>
                    <a:pt x="473563" y="2162622"/>
                  </a:moveTo>
                  <a:cubicBezTo>
                    <a:pt x="473182" y="2162241"/>
                    <a:pt x="472897" y="2161955"/>
                    <a:pt x="472611" y="2161574"/>
                  </a:cubicBezTo>
                  <a:cubicBezTo>
                    <a:pt x="472706" y="2161479"/>
                    <a:pt x="472801" y="2161479"/>
                    <a:pt x="472897" y="2161383"/>
                  </a:cubicBezTo>
                  <a:cubicBezTo>
                    <a:pt x="473087" y="2161955"/>
                    <a:pt x="473277" y="2162241"/>
                    <a:pt x="473563" y="2162622"/>
                  </a:cubicBezTo>
                  <a:close/>
                  <a:moveTo>
                    <a:pt x="465181" y="2034129"/>
                  </a:moveTo>
                  <a:cubicBezTo>
                    <a:pt x="466229" y="2033177"/>
                    <a:pt x="468610" y="2032510"/>
                    <a:pt x="468420" y="2030700"/>
                  </a:cubicBezTo>
                  <a:cubicBezTo>
                    <a:pt x="465086" y="2028605"/>
                    <a:pt x="462705" y="2035653"/>
                    <a:pt x="461848" y="2031938"/>
                  </a:cubicBezTo>
                  <a:cubicBezTo>
                    <a:pt x="471849" y="2024890"/>
                    <a:pt x="463943" y="2028033"/>
                    <a:pt x="467467" y="2016508"/>
                  </a:cubicBezTo>
                  <a:cubicBezTo>
                    <a:pt x="471468" y="2016413"/>
                    <a:pt x="469944" y="2016127"/>
                    <a:pt x="473563" y="2017746"/>
                  </a:cubicBezTo>
                  <a:cubicBezTo>
                    <a:pt x="474040" y="2015270"/>
                    <a:pt x="474516" y="2012888"/>
                    <a:pt x="474992" y="2010412"/>
                  </a:cubicBezTo>
                  <a:cubicBezTo>
                    <a:pt x="478802" y="2009555"/>
                    <a:pt x="480707" y="2010888"/>
                    <a:pt x="480421" y="2015270"/>
                  </a:cubicBezTo>
                  <a:cubicBezTo>
                    <a:pt x="477088" y="2017175"/>
                    <a:pt x="479088" y="2014698"/>
                    <a:pt x="476992" y="2013365"/>
                  </a:cubicBezTo>
                  <a:cubicBezTo>
                    <a:pt x="475183" y="2014698"/>
                    <a:pt x="475564" y="2016413"/>
                    <a:pt x="476516" y="2017651"/>
                  </a:cubicBezTo>
                  <a:cubicBezTo>
                    <a:pt x="476421" y="2017651"/>
                    <a:pt x="476421" y="2017746"/>
                    <a:pt x="476326" y="2017746"/>
                  </a:cubicBezTo>
                  <a:cubicBezTo>
                    <a:pt x="476516" y="2018032"/>
                    <a:pt x="476897" y="2018127"/>
                    <a:pt x="477183" y="2018318"/>
                  </a:cubicBezTo>
                  <a:cubicBezTo>
                    <a:pt x="477373" y="2018508"/>
                    <a:pt x="477564" y="2018604"/>
                    <a:pt x="477850" y="2018794"/>
                  </a:cubicBezTo>
                  <a:cubicBezTo>
                    <a:pt x="477945" y="2018889"/>
                    <a:pt x="478040" y="2018889"/>
                    <a:pt x="478231" y="2018984"/>
                  </a:cubicBezTo>
                  <a:cubicBezTo>
                    <a:pt x="478231" y="2018984"/>
                    <a:pt x="478326" y="2019080"/>
                    <a:pt x="478421" y="2019080"/>
                  </a:cubicBezTo>
                  <a:cubicBezTo>
                    <a:pt x="479564" y="2019651"/>
                    <a:pt x="480802" y="2020032"/>
                    <a:pt x="481850" y="2020604"/>
                  </a:cubicBezTo>
                  <a:cubicBezTo>
                    <a:pt x="480898" y="2021556"/>
                    <a:pt x="480231" y="2022318"/>
                    <a:pt x="481660" y="2023842"/>
                  </a:cubicBezTo>
                  <a:cubicBezTo>
                    <a:pt x="480517" y="2025271"/>
                    <a:pt x="479659" y="2027271"/>
                    <a:pt x="478993" y="2029271"/>
                  </a:cubicBezTo>
                  <a:cubicBezTo>
                    <a:pt x="476992" y="2029367"/>
                    <a:pt x="475659" y="2030414"/>
                    <a:pt x="472706" y="2029081"/>
                  </a:cubicBezTo>
                  <a:cubicBezTo>
                    <a:pt x="472420" y="2029462"/>
                    <a:pt x="472135" y="2029938"/>
                    <a:pt x="471753" y="2030319"/>
                  </a:cubicBezTo>
                  <a:cubicBezTo>
                    <a:pt x="471373" y="2030129"/>
                    <a:pt x="470992" y="2029938"/>
                    <a:pt x="470420" y="2030033"/>
                  </a:cubicBezTo>
                  <a:cubicBezTo>
                    <a:pt x="470230" y="2030891"/>
                    <a:pt x="470230" y="2031558"/>
                    <a:pt x="470325" y="2032224"/>
                  </a:cubicBezTo>
                  <a:cubicBezTo>
                    <a:pt x="468801" y="2034129"/>
                    <a:pt x="467182" y="2036034"/>
                    <a:pt x="466134" y="2037939"/>
                  </a:cubicBezTo>
                  <a:cubicBezTo>
                    <a:pt x="466134" y="2036225"/>
                    <a:pt x="465943" y="2034891"/>
                    <a:pt x="465181" y="2034129"/>
                  </a:cubicBezTo>
                  <a:close/>
                  <a:moveTo>
                    <a:pt x="452989" y="2031462"/>
                  </a:moveTo>
                  <a:cubicBezTo>
                    <a:pt x="452323" y="2033177"/>
                    <a:pt x="449275" y="2031176"/>
                    <a:pt x="448798" y="2033177"/>
                  </a:cubicBezTo>
                  <a:cubicBezTo>
                    <a:pt x="448322" y="2032986"/>
                    <a:pt x="448132" y="2032510"/>
                    <a:pt x="448036" y="2032129"/>
                  </a:cubicBezTo>
                  <a:cubicBezTo>
                    <a:pt x="449560" y="2030319"/>
                    <a:pt x="452513" y="2028224"/>
                    <a:pt x="450227" y="2027271"/>
                  </a:cubicBezTo>
                  <a:cubicBezTo>
                    <a:pt x="450036" y="2027938"/>
                    <a:pt x="449656" y="2028129"/>
                    <a:pt x="449275" y="2028224"/>
                  </a:cubicBezTo>
                  <a:cubicBezTo>
                    <a:pt x="450036" y="2027843"/>
                    <a:pt x="450322" y="2027462"/>
                    <a:pt x="448798" y="2026795"/>
                  </a:cubicBezTo>
                  <a:cubicBezTo>
                    <a:pt x="448894" y="2026319"/>
                    <a:pt x="449084" y="2026128"/>
                    <a:pt x="449275" y="2025938"/>
                  </a:cubicBezTo>
                  <a:cubicBezTo>
                    <a:pt x="449941" y="2025938"/>
                    <a:pt x="450608" y="2026033"/>
                    <a:pt x="451180" y="2026033"/>
                  </a:cubicBezTo>
                  <a:cubicBezTo>
                    <a:pt x="452513" y="2026985"/>
                    <a:pt x="453847" y="2028700"/>
                    <a:pt x="454037" y="2026700"/>
                  </a:cubicBezTo>
                  <a:cubicBezTo>
                    <a:pt x="458133" y="2030033"/>
                    <a:pt x="446322" y="2028129"/>
                    <a:pt x="452989" y="2031462"/>
                  </a:cubicBezTo>
                  <a:close/>
                  <a:moveTo>
                    <a:pt x="506996" y="1907351"/>
                  </a:moveTo>
                  <a:cubicBezTo>
                    <a:pt x="508806" y="1903637"/>
                    <a:pt x="510901" y="1912114"/>
                    <a:pt x="508139" y="1913733"/>
                  </a:cubicBezTo>
                  <a:cubicBezTo>
                    <a:pt x="508234" y="1913447"/>
                    <a:pt x="508425" y="1913162"/>
                    <a:pt x="508425" y="1912781"/>
                  </a:cubicBezTo>
                  <a:cubicBezTo>
                    <a:pt x="506901" y="1912781"/>
                    <a:pt x="506329" y="1912019"/>
                    <a:pt x="505663" y="1911447"/>
                  </a:cubicBezTo>
                  <a:cubicBezTo>
                    <a:pt x="506425" y="1910495"/>
                    <a:pt x="507949" y="1910400"/>
                    <a:pt x="508139" y="1908685"/>
                  </a:cubicBezTo>
                  <a:cubicBezTo>
                    <a:pt x="508520" y="1907637"/>
                    <a:pt x="507853" y="1907447"/>
                    <a:pt x="506996" y="1907351"/>
                  </a:cubicBezTo>
                  <a:close/>
                  <a:moveTo>
                    <a:pt x="519950" y="2026033"/>
                  </a:moveTo>
                  <a:cubicBezTo>
                    <a:pt x="520236" y="2028509"/>
                    <a:pt x="519474" y="2033843"/>
                    <a:pt x="516711" y="2035939"/>
                  </a:cubicBezTo>
                  <a:cubicBezTo>
                    <a:pt x="516711" y="2038320"/>
                    <a:pt x="520902" y="2036987"/>
                    <a:pt x="521569" y="2038796"/>
                  </a:cubicBezTo>
                  <a:cubicBezTo>
                    <a:pt x="518712" y="2038701"/>
                    <a:pt x="515092" y="2037654"/>
                    <a:pt x="515569" y="2042606"/>
                  </a:cubicBezTo>
                  <a:cubicBezTo>
                    <a:pt x="514616" y="2042892"/>
                    <a:pt x="513568" y="2043083"/>
                    <a:pt x="512425" y="2043178"/>
                  </a:cubicBezTo>
                  <a:cubicBezTo>
                    <a:pt x="515283" y="2040797"/>
                    <a:pt x="513283" y="2038416"/>
                    <a:pt x="508901" y="2039177"/>
                  </a:cubicBezTo>
                  <a:cubicBezTo>
                    <a:pt x="509949" y="2036701"/>
                    <a:pt x="512902" y="2036606"/>
                    <a:pt x="514330" y="2034510"/>
                  </a:cubicBezTo>
                  <a:cubicBezTo>
                    <a:pt x="514902" y="2030796"/>
                    <a:pt x="510044" y="2029938"/>
                    <a:pt x="513664" y="2026890"/>
                  </a:cubicBezTo>
                  <a:cubicBezTo>
                    <a:pt x="509663" y="2025842"/>
                    <a:pt x="509568" y="2028986"/>
                    <a:pt x="507377" y="2026414"/>
                  </a:cubicBezTo>
                  <a:cubicBezTo>
                    <a:pt x="511377" y="2024033"/>
                    <a:pt x="512616" y="2024604"/>
                    <a:pt x="517855" y="2022128"/>
                  </a:cubicBezTo>
                  <a:cubicBezTo>
                    <a:pt x="517569" y="2023556"/>
                    <a:pt x="517950" y="2024414"/>
                    <a:pt x="518902" y="2024795"/>
                  </a:cubicBezTo>
                  <a:cubicBezTo>
                    <a:pt x="517950" y="2026890"/>
                    <a:pt x="515950" y="2025366"/>
                    <a:pt x="516521" y="2023366"/>
                  </a:cubicBezTo>
                  <a:cubicBezTo>
                    <a:pt x="512425" y="2024509"/>
                    <a:pt x="519378" y="2031462"/>
                    <a:pt x="519950" y="2026033"/>
                  </a:cubicBezTo>
                  <a:close/>
                  <a:moveTo>
                    <a:pt x="496233" y="2563624"/>
                  </a:moveTo>
                  <a:cubicBezTo>
                    <a:pt x="497852" y="2561338"/>
                    <a:pt x="498424" y="2558004"/>
                    <a:pt x="501757" y="2557719"/>
                  </a:cubicBezTo>
                  <a:cubicBezTo>
                    <a:pt x="500424" y="2560290"/>
                    <a:pt x="501186" y="2565148"/>
                    <a:pt x="496233" y="2563624"/>
                  </a:cubicBezTo>
                  <a:close/>
                  <a:moveTo>
                    <a:pt x="489660" y="2602391"/>
                  </a:moveTo>
                  <a:cubicBezTo>
                    <a:pt x="489756" y="2600771"/>
                    <a:pt x="489946" y="2599057"/>
                    <a:pt x="490042" y="2597343"/>
                  </a:cubicBezTo>
                  <a:cubicBezTo>
                    <a:pt x="491470" y="2597628"/>
                    <a:pt x="492232" y="2597247"/>
                    <a:pt x="492709" y="2596295"/>
                  </a:cubicBezTo>
                  <a:cubicBezTo>
                    <a:pt x="494518" y="2592294"/>
                    <a:pt x="493375" y="2604105"/>
                    <a:pt x="489660" y="2602391"/>
                  </a:cubicBezTo>
                  <a:close/>
                  <a:moveTo>
                    <a:pt x="491470" y="2630394"/>
                  </a:moveTo>
                  <a:cubicBezTo>
                    <a:pt x="487565" y="2628108"/>
                    <a:pt x="487660" y="2626679"/>
                    <a:pt x="484231" y="2626108"/>
                  </a:cubicBezTo>
                  <a:cubicBezTo>
                    <a:pt x="488994" y="2618107"/>
                    <a:pt x="490803" y="2623536"/>
                    <a:pt x="491470" y="2630394"/>
                  </a:cubicBezTo>
                  <a:close/>
                  <a:moveTo>
                    <a:pt x="493566" y="2636871"/>
                  </a:moveTo>
                  <a:cubicBezTo>
                    <a:pt x="493185" y="2642586"/>
                    <a:pt x="489184" y="2636585"/>
                    <a:pt x="485851" y="2637538"/>
                  </a:cubicBezTo>
                  <a:cubicBezTo>
                    <a:pt x="487375" y="2633061"/>
                    <a:pt x="489660" y="2637062"/>
                    <a:pt x="493566" y="2636871"/>
                  </a:cubicBezTo>
                  <a:close/>
                  <a:moveTo>
                    <a:pt x="504424" y="2188244"/>
                  </a:moveTo>
                  <a:cubicBezTo>
                    <a:pt x="500424" y="2187768"/>
                    <a:pt x="501376" y="2183005"/>
                    <a:pt x="501281" y="2179100"/>
                  </a:cubicBezTo>
                  <a:cubicBezTo>
                    <a:pt x="505282" y="2179576"/>
                    <a:pt x="505282" y="2183577"/>
                    <a:pt x="504424" y="2188244"/>
                  </a:cubicBezTo>
                  <a:close/>
                  <a:moveTo>
                    <a:pt x="469372" y="2064038"/>
                  </a:moveTo>
                  <a:cubicBezTo>
                    <a:pt x="474421" y="2060513"/>
                    <a:pt x="467467" y="2059085"/>
                    <a:pt x="468610" y="2054989"/>
                  </a:cubicBezTo>
                  <a:cubicBezTo>
                    <a:pt x="473468" y="2054608"/>
                    <a:pt x="469658" y="2059942"/>
                    <a:pt x="473944" y="2059847"/>
                  </a:cubicBezTo>
                  <a:cubicBezTo>
                    <a:pt x="473277" y="2054132"/>
                    <a:pt x="480993" y="2059275"/>
                    <a:pt x="477945" y="2053179"/>
                  </a:cubicBezTo>
                  <a:cubicBezTo>
                    <a:pt x="478707" y="2053941"/>
                    <a:pt x="479374" y="2054798"/>
                    <a:pt x="479755" y="2055942"/>
                  </a:cubicBezTo>
                  <a:cubicBezTo>
                    <a:pt x="479850" y="2059275"/>
                    <a:pt x="474802" y="2056608"/>
                    <a:pt x="475564" y="2060704"/>
                  </a:cubicBezTo>
                  <a:cubicBezTo>
                    <a:pt x="483088" y="2059275"/>
                    <a:pt x="473754" y="2073658"/>
                    <a:pt x="480993" y="2072515"/>
                  </a:cubicBezTo>
                  <a:cubicBezTo>
                    <a:pt x="477088" y="2074896"/>
                    <a:pt x="477659" y="2079754"/>
                    <a:pt x="478326" y="2084326"/>
                  </a:cubicBezTo>
                  <a:cubicBezTo>
                    <a:pt x="478135" y="2084517"/>
                    <a:pt x="477945" y="2084517"/>
                    <a:pt x="477754" y="2084802"/>
                  </a:cubicBezTo>
                  <a:cubicBezTo>
                    <a:pt x="478040" y="2084897"/>
                    <a:pt x="478231" y="2084993"/>
                    <a:pt x="478421" y="2085088"/>
                  </a:cubicBezTo>
                  <a:cubicBezTo>
                    <a:pt x="478611" y="2086136"/>
                    <a:pt x="478707" y="2087088"/>
                    <a:pt x="478802" y="2088041"/>
                  </a:cubicBezTo>
                  <a:cubicBezTo>
                    <a:pt x="476802" y="2087755"/>
                    <a:pt x="474611" y="2087660"/>
                    <a:pt x="473659" y="2086517"/>
                  </a:cubicBezTo>
                  <a:cubicBezTo>
                    <a:pt x="468801" y="2080611"/>
                    <a:pt x="470706" y="2072420"/>
                    <a:pt x="475183" y="2066419"/>
                  </a:cubicBezTo>
                  <a:cubicBezTo>
                    <a:pt x="473563" y="2065467"/>
                    <a:pt x="468610" y="2066609"/>
                    <a:pt x="469372" y="2064038"/>
                  </a:cubicBezTo>
                  <a:close/>
                  <a:moveTo>
                    <a:pt x="474421" y="2000125"/>
                  </a:moveTo>
                  <a:cubicBezTo>
                    <a:pt x="472325" y="2000601"/>
                    <a:pt x="474040" y="2007364"/>
                    <a:pt x="476707" y="2008221"/>
                  </a:cubicBezTo>
                  <a:cubicBezTo>
                    <a:pt x="471373" y="2010983"/>
                    <a:pt x="472992" y="2000316"/>
                    <a:pt x="470325" y="1995458"/>
                  </a:cubicBezTo>
                  <a:cubicBezTo>
                    <a:pt x="472039" y="1995172"/>
                    <a:pt x="473087" y="1994696"/>
                    <a:pt x="476897" y="1994219"/>
                  </a:cubicBezTo>
                  <a:cubicBezTo>
                    <a:pt x="471563" y="1999934"/>
                    <a:pt x="477278" y="1996887"/>
                    <a:pt x="477469" y="2002506"/>
                  </a:cubicBezTo>
                  <a:cubicBezTo>
                    <a:pt x="477469" y="2002506"/>
                    <a:pt x="477373" y="2002601"/>
                    <a:pt x="477278" y="2002601"/>
                  </a:cubicBezTo>
                  <a:cubicBezTo>
                    <a:pt x="477373" y="2002601"/>
                    <a:pt x="477373" y="2002601"/>
                    <a:pt x="477469" y="2002601"/>
                  </a:cubicBezTo>
                  <a:cubicBezTo>
                    <a:pt x="477469" y="2003173"/>
                    <a:pt x="477469" y="2003744"/>
                    <a:pt x="477373" y="2004506"/>
                  </a:cubicBezTo>
                  <a:cubicBezTo>
                    <a:pt x="472706" y="2005554"/>
                    <a:pt x="477469" y="2000316"/>
                    <a:pt x="474421" y="2000125"/>
                  </a:cubicBezTo>
                  <a:close/>
                  <a:moveTo>
                    <a:pt x="467086" y="1992314"/>
                  </a:moveTo>
                  <a:cubicBezTo>
                    <a:pt x="462514" y="1991838"/>
                    <a:pt x="464324" y="1987076"/>
                    <a:pt x="463657" y="1984028"/>
                  </a:cubicBezTo>
                  <a:cubicBezTo>
                    <a:pt x="466705" y="1984790"/>
                    <a:pt x="466991" y="1987171"/>
                    <a:pt x="468801" y="1983742"/>
                  </a:cubicBezTo>
                  <a:cubicBezTo>
                    <a:pt x="471087" y="1984313"/>
                    <a:pt x="468801" y="1987933"/>
                    <a:pt x="471753" y="1988123"/>
                  </a:cubicBezTo>
                  <a:cubicBezTo>
                    <a:pt x="471944" y="1986980"/>
                    <a:pt x="475087" y="1985742"/>
                    <a:pt x="473754" y="1984694"/>
                  </a:cubicBezTo>
                  <a:cubicBezTo>
                    <a:pt x="480326" y="1982885"/>
                    <a:pt x="473754" y="1988504"/>
                    <a:pt x="473277" y="1993553"/>
                  </a:cubicBezTo>
                  <a:cubicBezTo>
                    <a:pt x="469277" y="1993362"/>
                    <a:pt x="470420" y="1989838"/>
                    <a:pt x="469372" y="1987647"/>
                  </a:cubicBezTo>
                  <a:cubicBezTo>
                    <a:pt x="468134" y="1988504"/>
                    <a:pt x="465848" y="1987647"/>
                    <a:pt x="465181" y="1989362"/>
                  </a:cubicBezTo>
                  <a:cubicBezTo>
                    <a:pt x="464515" y="1992886"/>
                    <a:pt x="469086" y="1987171"/>
                    <a:pt x="467086" y="1992314"/>
                  </a:cubicBezTo>
                  <a:close/>
                  <a:moveTo>
                    <a:pt x="460228" y="1994791"/>
                  </a:moveTo>
                  <a:cubicBezTo>
                    <a:pt x="456799" y="1998601"/>
                    <a:pt x="457466" y="1991171"/>
                    <a:pt x="456037" y="1990124"/>
                  </a:cubicBezTo>
                  <a:cubicBezTo>
                    <a:pt x="456704" y="1988409"/>
                    <a:pt x="459752" y="1990505"/>
                    <a:pt x="460228" y="1988409"/>
                  </a:cubicBezTo>
                  <a:cubicBezTo>
                    <a:pt x="460800" y="1991171"/>
                    <a:pt x="464991" y="1991552"/>
                    <a:pt x="463848" y="1995458"/>
                  </a:cubicBezTo>
                  <a:cubicBezTo>
                    <a:pt x="462800" y="1994219"/>
                    <a:pt x="457752" y="1993172"/>
                    <a:pt x="460228" y="1994791"/>
                  </a:cubicBezTo>
                  <a:close/>
                  <a:moveTo>
                    <a:pt x="446512" y="2027081"/>
                  </a:moveTo>
                  <a:cubicBezTo>
                    <a:pt x="446512" y="2027081"/>
                    <a:pt x="446512" y="2027081"/>
                    <a:pt x="446512" y="2027081"/>
                  </a:cubicBezTo>
                  <a:cubicBezTo>
                    <a:pt x="445465" y="2027843"/>
                    <a:pt x="444893" y="2029557"/>
                    <a:pt x="445084" y="2030986"/>
                  </a:cubicBezTo>
                  <a:cubicBezTo>
                    <a:pt x="444702" y="2032129"/>
                    <a:pt x="444512" y="2033081"/>
                    <a:pt x="444893" y="2033748"/>
                  </a:cubicBezTo>
                  <a:cubicBezTo>
                    <a:pt x="440226" y="2031367"/>
                    <a:pt x="446036" y="2021842"/>
                    <a:pt x="446131" y="2021271"/>
                  </a:cubicBezTo>
                  <a:cubicBezTo>
                    <a:pt x="447179" y="2022033"/>
                    <a:pt x="447369" y="2023366"/>
                    <a:pt x="447179" y="2024700"/>
                  </a:cubicBezTo>
                  <a:cubicBezTo>
                    <a:pt x="446989" y="2025080"/>
                    <a:pt x="446798" y="2025366"/>
                    <a:pt x="446608" y="2025842"/>
                  </a:cubicBezTo>
                  <a:cubicBezTo>
                    <a:pt x="446703" y="2025842"/>
                    <a:pt x="446893" y="2025842"/>
                    <a:pt x="446989" y="2025842"/>
                  </a:cubicBezTo>
                  <a:cubicBezTo>
                    <a:pt x="446798" y="2026223"/>
                    <a:pt x="446703" y="2026604"/>
                    <a:pt x="446512" y="2027081"/>
                  </a:cubicBezTo>
                  <a:close/>
                  <a:moveTo>
                    <a:pt x="517474" y="1779431"/>
                  </a:moveTo>
                  <a:cubicBezTo>
                    <a:pt x="518617" y="1778859"/>
                    <a:pt x="520141" y="1779907"/>
                    <a:pt x="521379" y="1780955"/>
                  </a:cubicBezTo>
                  <a:cubicBezTo>
                    <a:pt x="520141" y="1781336"/>
                    <a:pt x="517759" y="1781431"/>
                    <a:pt x="517188" y="1779717"/>
                  </a:cubicBezTo>
                  <a:cubicBezTo>
                    <a:pt x="517188" y="1779717"/>
                    <a:pt x="517188" y="1779717"/>
                    <a:pt x="517188" y="1779717"/>
                  </a:cubicBezTo>
                  <a:cubicBezTo>
                    <a:pt x="517283" y="1779526"/>
                    <a:pt x="517378" y="1779431"/>
                    <a:pt x="517474" y="1779431"/>
                  </a:cubicBezTo>
                  <a:close/>
                  <a:moveTo>
                    <a:pt x="502329" y="1900113"/>
                  </a:moveTo>
                  <a:cubicBezTo>
                    <a:pt x="502900" y="1901255"/>
                    <a:pt x="503472" y="1902398"/>
                    <a:pt x="503567" y="1903256"/>
                  </a:cubicBezTo>
                  <a:cubicBezTo>
                    <a:pt x="503281" y="1901637"/>
                    <a:pt x="502329" y="1900875"/>
                    <a:pt x="501281" y="1900589"/>
                  </a:cubicBezTo>
                  <a:cubicBezTo>
                    <a:pt x="500614" y="1898969"/>
                    <a:pt x="499852" y="1897350"/>
                    <a:pt x="499281" y="1895731"/>
                  </a:cubicBezTo>
                  <a:cubicBezTo>
                    <a:pt x="499471" y="1895636"/>
                    <a:pt x="499662" y="1895445"/>
                    <a:pt x="499852" y="1895350"/>
                  </a:cubicBezTo>
                  <a:cubicBezTo>
                    <a:pt x="500710" y="1897064"/>
                    <a:pt x="501567" y="1898588"/>
                    <a:pt x="502329" y="1899922"/>
                  </a:cubicBezTo>
                  <a:cubicBezTo>
                    <a:pt x="502329" y="1900017"/>
                    <a:pt x="502234" y="1900113"/>
                    <a:pt x="502234" y="1900113"/>
                  </a:cubicBezTo>
                  <a:cubicBezTo>
                    <a:pt x="502138" y="1900113"/>
                    <a:pt x="502234" y="1900113"/>
                    <a:pt x="502329" y="1900113"/>
                  </a:cubicBezTo>
                  <a:close/>
                  <a:moveTo>
                    <a:pt x="512806" y="1984980"/>
                  </a:moveTo>
                  <a:cubicBezTo>
                    <a:pt x="510711" y="1985838"/>
                    <a:pt x="510616" y="1988790"/>
                    <a:pt x="507472" y="1988409"/>
                  </a:cubicBezTo>
                  <a:cubicBezTo>
                    <a:pt x="506806" y="1983837"/>
                    <a:pt x="510616" y="1982313"/>
                    <a:pt x="512806" y="1984980"/>
                  </a:cubicBezTo>
                  <a:close/>
                  <a:moveTo>
                    <a:pt x="510425" y="2017746"/>
                  </a:moveTo>
                  <a:cubicBezTo>
                    <a:pt x="507282" y="2016032"/>
                    <a:pt x="508330" y="2013269"/>
                    <a:pt x="509663" y="2010126"/>
                  </a:cubicBezTo>
                  <a:cubicBezTo>
                    <a:pt x="511377" y="2011936"/>
                    <a:pt x="512616" y="2015937"/>
                    <a:pt x="510425" y="2017746"/>
                  </a:cubicBezTo>
                  <a:close/>
                  <a:moveTo>
                    <a:pt x="486517" y="2103376"/>
                  </a:moveTo>
                  <a:cubicBezTo>
                    <a:pt x="487946" y="2101376"/>
                    <a:pt x="491947" y="2102423"/>
                    <a:pt x="494233" y="2101376"/>
                  </a:cubicBezTo>
                  <a:cubicBezTo>
                    <a:pt x="492518" y="2105281"/>
                    <a:pt x="493947" y="2104233"/>
                    <a:pt x="493661" y="2108901"/>
                  </a:cubicBezTo>
                  <a:cubicBezTo>
                    <a:pt x="490994" y="2109281"/>
                    <a:pt x="491375" y="2106900"/>
                    <a:pt x="491470" y="2104900"/>
                  </a:cubicBezTo>
                  <a:cubicBezTo>
                    <a:pt x="490518" y="2102995"/>
                    <a:pt x="489565" y="2105186"/>
                    <a:pt x="486517" y="2103376"/>
                  </a:cubicBezTo>
                  <a:close/>
                  <a:moveTo>
                    <a:pt x="477659" y="2093184"/>
                  </a:moveTo>
                  <a:cubicBezTo>
                    <a:pt x="477469" y="2092898"/>
                    <a:pt x="477278" y="2092613"/>
                    <a:pt x="477088" y="2092327"/>
                  </a:cubicBezTo>
                  <a:cubicBezTo>
                    <a:pt x="477088" y="2091851"/>
                    <a:pt x="476992" y="2091565"/>
                    <a:pt x="476897" y="2091470"/>
                  </a:cubicBezTo>
                  <a:cubicBezTo>
                    <a:pt x="476992" y="2091184"/>
                    <a:pt x="477278" y="2091089"/>
                    <a:pt x="477945" y="2091184"/>
                  </a:cubicBezTo>
                  <a:cubicBezTo>
                    <a:pt x="478326" y="2091184"/>
                    <a:pt x="478516" y="2091279"/>
                    <a:pt x="478802" y="2091470"/>
                  </a:cubicBezTo>
                  <a:cubicBezTo>
                    <a:pt x="478516" y="2092137"/>
                    <a:pt x="478135" y="2092803"/>
                    <a:pt x="477659" y="2093184"/>
                  </a:cubicBezTo>
                  <a:close/>
                  <a:moveTo>
                    <a:pt x="481183" y="2039558"/>
                  </a:moveTo>
                  <a:cubicBezTo>
                    <a:pt x="480421" y="2040892"/>
                    <a:pt x="479469" y="2041844"/>
                    <a:pt x="477659" y="2041559"/>
                  </a:cubicBezTo>
                  <a:cubicBezTo>
                    <a:pt x="478231" y="2040701"/>
                    <a:pt x="478516" y="2039939"/>
                    <a:pt x="478707" y="2039273"/>
                  </a:cubicBezTo>
                  <a:cubicBezTo>
                    <a:pt x="479469" y="2039463"/>
                    <a:pt x="480326" y="2039463"/>
                    <a:pt x="481183" y="2039558"/>
                  </a:cubicBezTo>
                  <a:close/>
                  <a:moveTo>
                    <a:pt x="465372" y="1975455"/>
                  </a:moveTo>
                  <a:cubicBezTo>
                    <a:pt x="463181" y="1975931"/>
                    <a:pt x="459847" y="1974788"/>
                    <a:pt x="459943" y="1970597"/>
                  </a:cubicBezTo>
                  <a:cubicBezTo>
                    <a:pt x="460990" y="1970597"/>
                    <a:pt x="460990" y="1971359"/>
                    <a:pt x="460895" y="1972121"/>
                  </a:cubicBezTo>
                  <a:cubicBezTo>
                    <a:pt x="464038" y="1969835"/>
                    <a:pt x="466039" y="1965073"/>
                    <a:pt x="470420" y="1968978"/>
                  </a:cubicBezTo>
                  <a:cubicBezTo>
                    <a:pt x="470230" y="1969740"/>
                    <a:pt x="469944" y="1970217"/>
                    <a:pt x="469563" y="1970597"/>
                  </a:cubicBezTo>
                  <a:cubicBezTo>
                    <a:pt x="469277" y="1969835"/>
                    <a:pt x="468991" y="1968978"/>
                    <a:pt x="468325" y="1967930"/>
                  </a:cubicBezTo>
                  <a:cubicBezTo>
                    <a:pt x="468229" y="1969169"/>
                    <a:pt x="468134" y="1970407"/>
                    <a:pt x="468039" y="1971645"/>
                  </a:cubicBezTo>
                  <a:cubicBezTo>
                    <a:pt x="466229" y="1972312"/>
                    <a:pt x="464134" y="1972121"/>
                    <a:pt x="465372" y="1975455"/>
                  </a:cubicBezTo>
                  <a:close/>
                  <a:moveTo>
                    <a:pt x="539476" y="1538734"/>
                  </a:moveTo>
                  <a:cubicBezTo>
                    <a:pt x="538714" y="1537019"/>
                    <a:pt x="538048" y="1535400"/>
                    <a:pt x="537381" y="1533686"/>
                  </a:cubicBezTo>
                  <a:cubicBezTo>
                    <a:pt x="537571" y="1533781"/>
                    <a:pt x="537857" y="1533781"/>
                    <a:pt x="537952" y="1533876"/>
                  </a:cubicBezTo>
                  <a:cubicBezTo>
                    <a:pt x="538048" y="1533971"/>
                    <a:pt x="538143" y="1533971"/>
                    <a:pt x="538333" y="1533971"/>
                  </a:cubicBezTo>
                  <a:cubicBezTo>
                    <a:pt x="540429" y="1535019"/>
                    <a:pt x="540143" y="1536638"/>
                    <a:pt x="539476" y="1538734"/>
                  </a:cubicBezTo>
                  <a:close/>
                  <a:moveTo>
                    <a:pt x="502329" y="1853250"/>
                  </a:moveTo>
                  <a:cubicBezTo>
                    <a:pt x="502234" y="1854583"/>
                    <a:pt x="502424" y="1855821"/>
                    <a:pt x="502996" y="1857631"/>
                  </a:cubicBezTo>
                  <a:cubicBezTo>
                    <a:pt x="502615" y="1857536"/>
                    <a:pt x="502424" y="1857631"/>
                    <a:pt x="502138" y="1857631"/>
                  </a:cubicBezTo>
                  <a:cubicBezTo>
                    <a:pt x="501567" y="1856202"/>
                    <a:pt x="500710" y="1854964"/>
                    <a:pt x="501281" y="1852773"/>
                  </a:cubicBezTo>
                  <a:cubicBezTo>
                    <a:pt x="501852" y="1852868"/>
                    <a:pt x="502138" y="1853059"/>
                    <a:pt x="502329" y="1853250"/>
                  </a:cubicBezTo>
                  <a:close/>
                  <a:moveTo>
                    <a:pt x="501281" y="1973169"/>
                  </a:moveTo>
                  <a:cubicBezTo>
                    <a:pt x="500614" y="1973074"/>
                    <a:pt x="500043" y="1972788"/>
                    <a:pt x="499567" y="1972407"/>
                  </a:cubicBezTo>
                  <a:cubicBezTo>
                    <a:pt x="499567" y="1971645"/>
                    <a:pt x="499567" y="1970979"/>
                    <a:pt x="499662" y="1970312"/>
                  </a:cubicBezTo>
                  <a:cubicBezTo>
                    <a:pt x="502138" y="1970693"/>
                    <a:pt x="500328" y="1966216"/>
                    <a:pt x="503853" y="1967835"/>
                  </a:cubicBezTo>
                  <a:cubicBezTo>
                    <a:pt x="503758" y="1969264"/>
                    <a:pt x="503662" y="1970597"/>
                    <a:pt x="503567" y="1972026"/>
                  </a:cubicBezTo>
                  <a:cubicBezTo>
                    <a:pt x="502900" y="1971931"/>
                    <a:pt x="502138" y="1972407"/>
                    <a:pt x="501281" y="1973169"/>
                  </a:cubicBezTo>
                  <a:close/>
                  <a:moveTo>
                    <a:pt x="492137" y="2007554"/>
                  </a:moveTo>
                  <a:cubicBezTo>
                    <a:pt x="497757" y="2002316"/>
                    <a:pt x="498709" y="2015841"/>
                    <a:pt x="492899" y="2015175"/>
                  </a:cubicBezTo>
                  <a:cubicBezTo>
                    <a:pt x="492327" y="2012888"/>
                    <a:pt x="494899" y="2007935"/>
                    <a:pt x="492137" y="2007554"/>
                  </a:cubicBezTo>
                  <a:close/>
                  <a:moveTo>
                    <a:pt x="498424" y="2009269"/>
                  </a:moveTo>
                  <a:cubicBezTo>
                    <a:pt x="500138" y="2009364"/>
                    <a:pt x="501757" y="2009459"/>
                    <a:pt x="503472" y="2009650"/>
                  </a:cubicBezTo>
                  <a:cubicBezTo>
                    <a:pt x="502805" y="2013936"/>
                    <a:pt x="499852" y="2015460"/>
                    <a:pt x="500138" y="2020794"/>
                  </a:cubicBezTo>
                  <a:cubicBezTo>
                    <a:pt x="499376" y="2018794"/>
                    <a:pt x="496233" y="2018604"/>
                    <a:pt x="496709" y="2015460"/>
                  </a:cubicBezTo>
                  <a:cubicBezTo>
                    <a:pt x="501186" y="2018889"/>
                    <a:pt x="497852" y="2012508"/>
                    <a:pt x="498424" y="2009269"/>
                  </a:cubicBezTo>
                  <a:close/>
                  <a:moveTo>
                    <a:pt x="499662" y="2027081"/>
                  </a:moveTo>
                  <a:cubicBezTo>
                    <a:pt x="501662" y="2027652"/>
                    <a:pt x="498424" y="2029271"/>
                    <a:pt x="500710" y="2029652"/>
                  </a:cubicBezTo>
                  <a:cubicBezTo>
                    <a:pt x="500424" y="2031558"/>
                    <a:pt x="497947" y="2030891"/>
                    <a:pt x="495757" y="2030510"/>
                  </a:cubicBezTo>
                  <a:cubicBezTo>
                    <a:pt x="496138" y="2029652"/>
                    <a:pt x="496328" y="2028891"/>
                    <a:pt x="496328" y="2028129"/>
                  </a:cubicBezTo>
                  <a:cubicBezTo>
                    <a:pt x="497757" y="2027747"/>
                    <a:pt x="498995" y="2027557"/>
                    <a:pt x="499662" y="2027081"/>
                  </a:cubicBezTo>
                  <a:close/>
                  <a:moveTo>
                    <a:pt x="497471" y="2064895"/>
                  </a:moveTo>
                  <a:cubicBezTo>
                    <a:pt x="497661" y="2064419"/>
                    <a:pt x="498043" y="2063942"/>
                    <a:pt x="498805" y="2063466"/>
                  </a:cubicBezTo>
                  <a:cubicBezTo>
                    <a:pt x="498233" y="2063371"/>
                    <a:pt x="497757" y="2063371"/>
                    <a:pt x="497185" y="2063276"/>
                  </a:cubicBezTo>
                  <a:cubicBezTo>
                    <a:pt x="497661" y="2062609"/>
                    <a:pt x="498614" y="2062418"/>
                    <a:pt x="499662" y="2062418"/>
                  </a:cubicBezTo>
                  <a:cubicBezTo>
                    <a:pt x="499662" y="2060037"/>
                    <a:pt x="499090" y="2058132"/>
                    <a:pt x="497471" y="2057180"/>
                  </a:cubicBezTo>
                  <a:cubicBezTo>
                    <a:pt x="500233" y="2054037"/>
                    <a:pt x="504901" y="2059371"/>
                    <a:pt x="503281" y="2063942"/>
                  </a:cubicBezTo>
                  <a:cubicBezTo>
                    <a:pt x="500519" y="2063371"/>
                    <a:pt x="500328" y="2065657"/>
                    <a:pt x="497471" y="2064895"/>
                  </a:cubicBezTo>
                  <a:close/>
                  <a:moveTo>
                    <a:pt x="484327" y="1944023"/>
                  </a:moveTo>
                  <a:cubicBezTo>
                    <a:pt x="484993" y="1943451"/>
                    <a:pt x="485565" y="1942975"/>
                    <a:pt x="486232" y="1942689"/>
                  </a:cubicBezTo>
                  <a:cubicBezTo>
                    <a:pt x="486708" y="1944023"/>
                    <a:pt x="487375" y="1945356"/>
                    <a:pt x="488994" y="1946499"/>
                  </a:cubicBezTo>
                  <a:cubicBezTo>
                    <a:pt x="489375" y="1945261"/>
                    <a:pt x="489375" y="1944308"/>
                    <a:pt x="489280" y="1943546"/>
                  </a:cubicBezTo>
                  <a:cubicBezTo>
                    <a:pt x="489660" y="1944118"/>
                    <a:pt x="490042" y="1944880"/>
                    <a:pt x="490327" y="1946118"/>
                  </a:cubicBezTo>
                  <a:cubicBezTo>
                    <a:pt x="490042" y="1942213"/>
                    <a:pt x="491756" y="1941260"/>
                    <a:pt x="494233" y="1941642"/>
                  </a:cubicBezTo>
                  <a:cubicBezTo>
                    <a:pt x="493185" y="1946213"/>
                    <a:pt x="489470" y="1952595"/>
                    <a:pt x="493471" y="1954500"/>
                  </a:cubicBezTo>
                  <a:cubicBezTo>
                    <a:pt x="491947" y="1956691"/>
                    <a:pt x="491470" y="1960215"/>
                    <a:pt x="487089" y="1959072"/>
                  </a:cubicBezTo>
                  <a:cubicBezTo>
                    <a:pt x="487279" y="1958882"/>
                    <a:pt x="487470" y="1958596"/>
                    <a:pt x="487851" y="1958310"/>
                  </a:cubicBezTo>
                  <a:cubicBezTo>
                    <a:pt x="487184" y="1958215"/>
                    <a:pt x="486803" y="1958501"/>
                    <a:pt x="486232" y="1958596"/>
                  </a:cubicBezTo>
                  <a:cubicBezTo>
                    <a:pt x="481088" y="1954786"/>
                    <a:pt x="488136" y="1950500"/>
                    <a:pt x="484327" y="1944023"/>
                  </a:cubicBezTo>
                  <a:close/>
                  <a:moveTo>
                    <a:pt x="471753" y="1930878"/>
                  </a:moveTo>
                  <a:cubicBezTo>
                    <a:pt x="472325" y="1928688"/>
                    <a:pt x="470801" y="1928021"/>
                    <a:pt x="471563" y="1925735"/>
                  </a:cubicBezTo>
                  <a:cubicBezTo>
                    <a:pt x="473277" y="1928497"/>
                    <a:pt x="474802" y="1925354"/>
                    <a:pt x="478897" y="1927163"/>
                  </a:cubicBezTo>
                  <a:cubicBezTo>
                    <a:pt x="479945" y="1920972"/>
                    <a:pt x="478802" y="1915257"/>
                    <a:pt x="480421" y="1910685"/>
                  </a:cubicBezTo>
                  <a:cubicBezTo>
                    <a:pt x="481183" y="1913733"/>
                    <a:pt x="482517" y="1916305"/>
                    <a:pt x="484803" y="1917924"/>
                  </a:cubicBezTo>
                  <a:cubicBezTo>
                    <a:pt x="484041" y="1921544"/>
                    <a:pt x="483565" y="1925449"/>
                    <a:pt x="483660" y="1930116"/>
                  </a:cubicBezTo>
                  <a:cubicBezTo>
                    <a:pt x="483279" y="1929926"/>
                    <a:pt x="483088" y="1929640"/>
                    <a:pt x="482707" y="1929545"/>
                  </a:cubicBezTo>
                  <a:cubicBezTo>
                    <a:pt x="482136" y="1931545"/>
                    <a:pt x="480421" y="1932402"/>
                    <a:pt x="479945" y="1934498"/>
                  </a:cubicBezTo>
                  <a:cubicBezTo>
                    <a:pt x="479659" y="1934307"/>
                    <a:pt x="479374" y="1934117"/>
                    <a:pt x="478897" y="1933545"/>
                  </a:cubicBezTo>
                  <a:cubicBezTo>
                    <a:pt x="478611" y="1935355"/>
                    <a:pt x="478421" y="1937069"/>
                    <a:pt x="476897" y="1936974"/>
                  </a:cubicBezTo>
                  <a:cubicBezTo>
                    <a:pt x="477088" y="1938879"/>
                    <a:pt x="478516" y="1936784"/>
                    <a:pt x="480612" y="1937736"/>
                  </a:cubicBezTo>
                  <a:cubicBezTo>
                    <a:pt x="478993" y="1940117"/>
                    <a:pt x="479088" y="1945071"/>
                    <a:pt x="474516" y="1942880"/>
                  </a:cubicBezTo>
                  <a:cubicBezTo>
                    <a:pt x="476611" y="1936879"/>
                    <a:pt x="473563" y="1933069"/>
                    <a:pt x="478231" y="1930878"/>
                  </a:cubicBezTo>
                  <a:cubicBezTo>
                    <a:pt x="474802" y="1929259"/>
                    <a:pt x="474611" y="1932021"/>
                    <a:pt x="471753" y="1930878"/>
                  </a:cubicBezTo>
                  <a:close/>
                  <a:moveTo>
                    <a:pt x="467563" y="1938975"/>
                  </a:moveTo>
                  <a:cubicBezTo>
                    <a:pt x="465086" y="1937069"/>
                    <a:pt x="461657" y="1932593"/>
                    <a:pt x="465562" y="1929640"/>
                  </a:cubicBezTo>
                  <a:cubicBezTo>
                    <a:pt x="466610" y="1930212"/>
                    <a:pt x="468706" y="1934974"/>
                    <a:pt x="465848" y="1934783"/>
                  </a:cubicBezTo>
                  <a:cubicBezTo>
                    <a:pt x="466419" y="1936212"/>
                    <a:pt x="468420" y="1936688"/>
                    <a:pt x="467563" y="1938975"/>
                  </a:cubicBezTo>
                  <a:close/>
                  <a:moveTo>
                    <a:pt x="493280" y="1869633"/>
                  </a:moveTo>
                  <a:cubicBezTo>
                    <a:pt x="495852" y="1870394"/>
                    <a:pt x="496519" y="1868775"/>
                    <a:pt x="497185" y="1867346"/>
                  </a:cubicBezTo>
                  <a:cubicBezTo>
                    <a:pt x="499185" y="1867632"/>
                    <a:pt x="499185" y="1866489"/>
                    <a:pt x="499185" y="1865251"/>
                  </a:cubicBezTo>
                  <a:cubicBezTo>
                    <a:pt x="499376" y="1865156"/>
                    <a:pt x="499567" y="1865156"/>
                    <a:pt x="499852" y="1865156"/>
                  </a:cubicBezTo>
                  <a:cubicBezTo>
                    <a:pt x="500805" y="1870490"/>
                    <a:pt x="500519" y="1871633"/>
                    <a:pt x="497852" y="1875157"/>
                  </a:cubicBezTo>
                  <a:cubicBezTo>
                    <a:pt x="498233" y="1875919"/>
                    <a:pt x="498233" y="1876967"/>
                    <a:pt x="498328" y="1878014"/>
                  </a:cubicBezTo>
                  <a:cubicBezTo>
                    <a:pt x="498043" y="1879824"/>
                    <a:pt x="497471" y="1881253"/>
                    <a:pt x="494328" y="1880872"/>
                  </a:cubicBezTo>
                  <a:cubicBezTo>
                    <a:pt x="496519" y="1878014"/>
                    <a:pt x="495661" y="1879253"/>
                    <a:pt x="493090" y="1879158"/>
                  </a:cubicBezTo>
                  <a:cubicBezTo>
                    <a:pt x="494328" y="1876967"/>
                    <a:pt x="496138" y="1876014"/>
                    <a:pt x="494233" y="1872395"/>
                  </a:cubicBezTo>
                  <a:cubicBezTo>
                    <a:pt x="493566" y="1872109"/>
                    <a:pt x="493185" y="1872109"/>
                    <a:pt x="492804" y="1872109"/>
                  </a:cubicBezTo>
                  <a:cubicBezTo>
                    <a:pt x="492709" y="1870109"/>
                    <a:pt x="492518" y="1868108"/>
                    <a:pt x="492804" y="1866394"/>
                  </a:cubicBezTo>
                  <a:cubicBezTo>
                    <a:pt x="493661" y="1866775"/>
                    <a:pt x="494328" y="1867537"/>
                    <a:pt x="493280" y="1869633"/>
                  </a:cubicBezTo>
                  <a:close/>
                  <a:moveTo>
                    <a:pt x="523189" y="1562451"/>
                  </a:moveTo>
                  <a:cubicBezTo>
                    <a:pt x="523284" y="1563213"/>
                    <a:pt x="523284" y="1564071"/>
                    <a:pt x="522903" y="1565404"/>
                  </a:cubicBezTo>
                  <a:cubicBezTo>
                    <a:pt x="522617" y="1565404"/>
                    <a:pt x="522522" y="1565213"/>
                    <a:pt x="522331" y="1565118"/>
                  </a:cubicBezTo>
                  <a:cubicBezTo>
                    <a:pt x="522617" y="1564261"/>
                    <a:pt x="522903" y="1563308"/>
                    <a:pt x="523189" y="1562451"/>
                  </a:cubicBezTo>
                  <a:close/>
                  <a:moveTo>
                    <a:pt x="522427" y="1646081"/>
                  </a:moveTo>
                  <a:cubicBezTo>
                    <a:pt x="523284" y="1646747"/>
                    <a:pt x="524236" y="1647224"/>
                    <a:pt x="525284" y="1647509"/>
                  </a:cubicBezTo>
                  <a:cubicBezTo>
                    <a:pt x="524046" y="1647795"/>
                    <a:pt x="522903" y="1647224"/>
                    <a:pt x="522427" y="1646081"/>
                  </a:cubicBezTo>
                  <a:close/>
                  <a:moveTo>
                    <a:pt x="516616" y="1754571"/>
                  </a:moveTo>
                  <a:cubicBezTo>
                    <a:pt x="515473" y="1755618"/>
                    <a:pt x="513759" y="1755904"/>
                    <a:pt x="511759" y="1755713"/>
                  </a:cubicBezTo>
                  <a:cubicBezTo>
                    <a:pt x="513092" y="1753142"/>
                    <a:pt x="512140" y="1752094"/>
                    <a:pt x="510520" y="1751618"/>
                  </a:cubicBezTo>
                  <a:cubicBezTo>
                    <a:pt x="510235" y="1750856"/>
                    <a:pt x="509473" y="1750475"/>
                    <a:pt x="508520" y="1750284"/>
                  </a:cubicBezTo>
                  <a:cubicBezTo>
                    <a:pt x="509758" y="1749713"/>
                    <a:pt x="511473" y="1749903"/>
                    <a:pt x="510997" y="1746665"/>
                  </a:cubicBezTo>
                  <a:cubicBezTo>
                    <a:pt x="511663" y="1747331"/>
                    <a:pt x="512140" y="1747808"/>
                    <a:pt x="512616" y="1748189"/>
                  </a:cubicBezTo>
                  <a:cubicBezTo>
                    <a:pt x="513568" y="1750379"/>
                    <a:pt x="515188" y="1752475"/>
                    <a:pt x="516616" y="1754571"/>
                  </a:cubicBezTo>
                  <a:close/>
                  <a:moveTo>
                    <a:pt x="496423" y="1931831"/>
                  </a:move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831"/>
                    <a:pt x="496423" y="1931926"/>
                    <a:pt x="496423" y="1931831"/>
                  </a:cubicBezTo>
                  <a:close/>
                  <a:moveTo>
                    <a:pt x="492994" y="1922306"/>
                  </a:moveTo>
                  <a:cubicBezTo>
                    <a:pt x="492232" y="1921734"/>
                    <a:pt x="491566" y="1921067"/>
                    <a:pt x="490899" y="1919925"/>
                  </a:cubicBezTo>
                  <a:cubicBezTo>
                    <a:pt x="490899" y="1919734"/>
                    <a:pt x="490899" y="1919543"/>
                    <a:pt x="490899" y="1919353"/>
                  </a:cubicBezTo>
                  <a:cubicBezTo>
                    <a:pt x="492423" y="1919163"/>
                    <a:pt x="492994" y="1918496"/>
                    <a:pt x="494137" y="1920115"/>
                  </a:cubicBezTo>
                  <a:cubicBezTo>
                    <a:pt x="496614" y="1914495"/>
                    <a:pt x="492137" y="1913543"/>
                    <a:pt x="491470" y="1910114"/>
                  </a:cubicBezTo>
                  <a:cubicBezTo>
                    <a:pt x="492327" y="1910209"/>
                    <a:pt x="493185" y="1910304"/>
                    <a:pt x="494042" y="1910114"/>
                  </a:cubicBezTo>
                  <a:cubicBezTo>
                    <a:pt x="494994" y="1913352"/>
                    <a:pt x="496042" y="1919258"/>
                    <a:pt x="492994" y="1922306"/>
                  </a:cubicBezTo>
                  <a:close/>
                  <a:moveTo>
                    <a:pt x="478421" y="1893635"/>
                  </a:moveTo>
                  <a:cubicBezTo>
                    <a:pt x="475849" y="1890968"/>
                    <a:pt x="484327" y="1889063"/>
                    <a:pt x="480517" y="1886873"/>
                  </a:cubicBezTo>
                  <a:cubicBezTo>
                    <a:pt x="485279" y="1884301"/>
                    <a:pt x="483946" y="1891350"/>
                    <a:pt x="480898" y="1893540"/>
                  </a:cubicBezTo>
                  <a:cubicBezTo>
                    <a:pt x="480421" y="1893254"/>
                    <a:pt x="479564" y="1893254"/>
                    <a:pt x="478421" y="1893635"/>
                  </a:cubicBezTo>
                  <a:close/>
                  <a:moveTo>
                    <a:pt x="513664" y="1657606"/>
                  </a:moveTo>
                  <a:cubicBezTo>
                    <a:pt x="514330" y="1658463"/>
                    <a:pt x="514711" y="1659511"/>
                    <a:pt x="515950" y="1659987"/>
                  </a:cubicBezTo>
                  <a:cubicBezTo>
                    <a:pt x="515950" y="1660654"/>
                    <a:pt x="516140" y="1661225"/>
                    <a:pt x="516235" y="1661892"/>
                  </a:cubicBezTo>
                  <a:cubicBezTo>
                    <a:pt x="515188" y="1662464"/>
                    <a:pt x="514044" y="1662845"/>
                    <a:pt x="512616" y="1662845"/>
                  </a:cubicBezTo>
                  <a:cubicBezTo>
                    <a:pt x="512330" y="1661797"/>
                    <a:pt x="512140" y="1660654"/>
                    <a:pt x="511473" y="1659701"/>
                  </a:cubicBezTo>
                  <a:cubicBezTo>
                    <a:pt x="512044" y="1659130"/>
                    <a:pt x="512616" y="1658368"/>
                    <a:pt x="512425" y="1656749"/>
                  </a:cubicBezTo>
                  <a:cubicBezTo>
                    <a:pt x="512806" y="1656939"/>
                    <a:pt x="512997" y="1657130"/>
                    <a:pt x="513187" y="1657416"/>
                  </a:cubicBezTo>
                  <a:cubicBezTo>
                    <a:pt x="513378" y="1657320"/>
                    <a:pt x="513473" y="1657416"/>
                    <a:pt x="513664" y="1657606"/>
                  </a:cubicBezTo>
                  <a:close/>
                  <a:moveTo>
                    <a:pt x="512235" y="1734092"/>
                  </a:moveTo>
                  <a:cubicBezTo>
                    <a:pt x="511949" y="1732758"/>
                    <a:pt x="512330" y="1731520"/>
                    <a:pt x="512902" y="1730472"/>
                  </a:cubicBezTo>
                  <a:cubicBezTo>
                    <a:pt x="512902" y="1731710"/>
                    <a:pt x="512902" y="1732854"/>
                    <a:pt x="512902" y="1734092"/>
                  </a:cubicBezTo>
                  <a:cubicBezTo>
                    <a:pt x="512711" y="1734187"/>
                    <a:pt x="512521" y="1734187"/>
                    <a:pt x="512235" y="1734092"/>
                  </a:cubicBezTo>
                  <a:close/>
                  <a:moveTo>
                    <a:pt x="515092" y="1643128"/>
                  </a:moveTo>
                  <a:cubicBezTo>
                    <a:pt x="515092" y="1639889"/>
                    <a:pt x="516616" y="1638842"/>
                    <a:pt x="518902" y="1638842"/>
                  </a:cubicBezTo>
                  <a:cubicBezTo>
                    <a:pt x="518902" y="1640271"/>
                    <a:pt x="518902" y="1641794"/>
                    <a:pt x="518521" y="1643604"/>
                  </a:cubicBezTo>
                  <a:cubicBezTo>
                    <a:pt x="517378" y="1643223"/>
                    <a:pt x="516711" y="1643223"/>
                    <a:pt x="516045" y="1643414"/>
                  </a:cubicBezTo>
                  <a:cubicBezTo>
                    <a:pt x="515759" y="1643318"/>
                    <a:pt x="515569" y="1643128"/>
                    <a:pt x="515092" y="1643128"/>
                  </a:cubicBezTo>
                  <a:close/>
                  <a:moveTo>
                    <a:pt x="517855" y="1646747"/>
                  </a:moveTo>
                  <a:cubicBezTo>
                    <a:pt x="518521" y="1646747"/>
                    <a:pt x="519093" y="1647129"/>
                    <a:pt x="519474" y="1647986"/>
                  </a:cubicBezTo>
                  <a:cubicBezTo>
                    <a:pt x="519093" y="1649129"/>
                    <a:pt x="520331" y="1650653"/>
                    <a:pt x="518235" y="1652653"/>
                  </a:cubicBezTo>
                  <a:cubicBezTo>
                    <a:pt x="514997" y="1651510"/>
                    <a:pt x="516997" y="1648938"/>
                    <a:pt x="517855" y="1646747"/>
                  </a:cubicBezTo>
                  <a:close/>
                  <a:moveTo>
                    <a:pt x="521188" y="1605409"/>
                  </a:moveTo>
                  <a:cubicBezTo>
                    <a:pt x="521760" y="1605028"/>
                    <a:pt x="522427" y="1604647"/>
                    <a:pt x="523189" y="1604361"/>
                  </a:cubicBezTo>
                  <a:cubicBezTo>
                    <a:pt x="523665" y="1605885"/>
                    <a:pt x="522617" y="1608076"/>
                    <a:pt x="521093" y="1609695"/>
                  </a:cubicBezTo>
                  <a:cubicBezTo>
                    <a:pt x="520522" y="1609124"/>
                    <a:pt x="519950" y="1608457"/>
                    <a:pt x="519760" y="1607409"/>
                  </a:cubicBezTo>
                  <a:cubicBezTo>
                    <a:pt x="520236" y="1606647"/>
                    <a:pt x="520712" y="1606076"/>
                    <a:pt x="521188" y="1605409"/>
                  </a:cubicBezTo>
                  <a:close/>
                  <a:moveTo>
                    <a:pt x="451370" y="1861917"/>
                  </a:moveTo>
                  <a:cubicBezTo>
                    <a:pt x="451370" y="1861822"/>
                    <a:pt x="451275" y="1861822"/>
                    <a:pt x="451275" y="1861727"/>
                  </a:cubicBezTo>
                  <a:cubicBezTo>
                    <a:pt x="455180" y="1857345"/>
                    <a:pt x="450132" y="1858202"/>
                    <a:pt x="450132" y="1854107"/>
                  </a:cubicBezTo>
                  <a:cubicBezTo>
                    <a:pt x="454132" y="1853630"/>
                    <a:pt x="456514" y="1862393"/>
                    <a:pt x="451370" y="1861917"/>
                  </a:cubicBezTo>
                  <a:close/>
                  <a:moveTo>
                    <a:pt x="482517" y="1867537"/>
                  </a:moveTo>
                  <a:cubicBezTo>
                    <a:pt x="483279" y="1868204"/>
                    <a:pt x="483946" y="1868871"/>
                    <a:pt x="484517" y="1869537"/>
                  </a:cubicBezTo>
                  <a:cubicBezTo>
                    <a:pt x="483850" y="1869918"/>
                    <a:pt x="483184" y="1870299"/>
                    <a:pt x="482517" y="1870680"/>
                  </a:cubicBezTo>
                  <a:cubicBezTo>
                    <a:pt x="480517" y="1869347"/>
                    <a:pt x="481278" y="1868394"/>
                    <a:pt x="482517" y="1867537"/>
                  </a:cubicBezTo>
                  <a:close/>
                  <a:moveTo>
                    <a:pt x="489184" y="1880396"/>
                  </a:moveTo>
                  <a:cubicBezTo>
                    <a:pt x="489184" y="1880586"/>
                    <a:pt x="489375" y="1880777"/>
                    <a:pt x="489375" y="1880967"/>
                  </a:cubicBezTo>
                  <a:cubicBezTo>
                    <a:pt x="488136" y="1880586"/>
                    <a:pt x="486898" y="1879634"/>
                    <a:pt x="485755" y="1878681"/>
                  </a:cubicBezTo>
                  <a:cubicBezTo>
                    <a:pt x="487660" y="1878681"/>
                    <a:pt x="488518" y="1879443"/>
                    <a:pt x="489184" y="1880396"/>
                  </a:cubicBezTo>
                  <a:close/>
                  <a:moveTo>
                    <a:pt x="491756" y="1908780"/>
                  </a:moveTo>
                  <a:cubicBezTo>
                    <a:pt x="491661" y="1908685"/>
                    <a:pt x="491661" y="1908590"/>
                    <a:pt x="491566" y="1908494"/>
                  </a:cubicBezTo>
                  <a:cubicBezTo>
                    <a:pt x="491566" y="1908399"/>
                    <a:pt x="491566" y="1908304"/>
                    <a:pt x="491566" y="1908209"/>
                  </a:cubicBezTo>
                  <a:cubicBezTo>
                    <a:pt x="491566" y="1908209"/>
                    <a:pt x="491661" y="1908209"/>
                    <a:pt x="491661" y="1908209"/>
                  </a:cubicBezTo>
                  <a:cubicBezTo>
                    <a:pt x="491661" y="1908399"/>
                    <a:pt x="491756" y="1908494"/>
                    <a:pt x="491756" y="1908780"/>
                  </a:cubicBezTo>
                  <a:close/>
                  <a:moveTo>
                    <a:pt x="488708" y="1866108"/>
                  </a:moveTo>
                  <a:cubicBezTo>
                    <a:pt x="488613" y="1865251"/>
                    <a:pt x="488899" y="1864584"/>
                    <a:pt x="489851" y="1863917"/>
                  </a:cubicBezTo>
                  <a:cubicBezTo>
                    <a:pt x="489851" y="1864489"/>
                    <a:pt x="489470" y="1865251"/>
                    <a:pt x="488708" y="1866108"/>
                  </a:cubicBezTo>
                  <a:close/>
                  <a:moveTo>
                    <a:pt x="521950" y="1621601"/>
                  </a:moveTo>
                  <a:cubicBezTo>
                    <a:pt x="522046" y="1621316"/>
                    <a:pt x="522236" y="1621125"/>
                    <a:pt x="522331" y="1620839"/>
                  </a:cubicBezTo>
                  <a:cubicBezTo>
                    <a:pt x="522427" y="1620935"/>
                    <a:pt x="522522" y="1621030"/>
                    <a:pt x="522617" y="1621125"/>
                  </a:cubicBezTo>
                  <a:cubicBezTo>
                    <a:pt x="522522" y="1621316"/>
                    <a:pt x="522427" y="1621411"/>
                    <a:pt x="522331" y="1621506"/>
                  </a:cubicBezTo>
                  <a:cubicBezTo>
                    <a:pt x="522236" y="1621506"/>
                    <a:pt x="522141" y="1621601"/>
                    <a:pt x="521950" y="1621601"/>
                  </a:cubicBezTo>
                  <a:close/>
                  <a:moveTo>
                    <a:pt x="479278" y="1873919"/>
                  </a:moveTo>
                  <a:cubicBezTo>
                    <a:pt x="481755" y="1874395"/>
                    <a:pt x="483946" y="1874967"/>
                    <a:pt x="485755" y="1875919"/>
                  </a:cubicBezTo>
                  <a:cubicBezTo>
                    <a:pt x="485565" y="1876491"/>
                    <a:pt x="485089" y="1877157"/>
                    <a:pt x="484612" y="1877824"/>
                  </a:cubicBezTo>
                  <a:cubicBezTo>
                    <a:pt x="482041" y="1875633"/>
                    <a:pt x="479945" y="1874204"/>
                    <a:pt x="478040" y="1880015"/>
                  </a:cubicBezTo>
                  <a:cubicBezTo>
                    <a:pt x="474706" y="1878300"/>
                    <a:pt x="479564" y="1876205"/>
                    <a:pt x="479278" y="1873919"/>
                  </a:cubicBezTo>
                  <a:close/>
                  <a:moveTo>
                    <a:pt x="484041" y="1905827"/>
                  </a:moveTo>
                  <a:cubicBezTo>
                    <a:pt x="484231" y="1906113"/>
                    <a:pt x="484517" y="1906304"/>
                    <a:pt x="484803" y="1906494"/>
                  </a:cubicBezTo>
                  <a:cubicBezTo>
                    <a:pt x="484708" y="1908018"/>
                    <a:pt x="483946" y="1910209"/>
                    <a:pt x="486136" y="1907733"/>
                  </a:cubicBezTo>
                  <a:cubicBezTo>
                    <a:pt x="486232" y="1907828"/>
                    <a:pt x="486422" y="1907923"/>
                    <a:pt x="486517" y="1908018"/>
                  </a:cubicBezTo>
                  <a:cubicBezTo>
                    <a:pt x="486327" y="1909256"/>
                    <a:pt x="486136" y="1910400"/>
                    <a:pt x="485946" y="1911542"/>
                  </a:cubicBezTo>
                  <a:cubicBezTo>
                    <a:pt x="484708" y="1910685"/>
                    <a:pt x="483184" y="1909923"/>
                    <a:pt x="480421" y="1910400"/>
                  </a:cubicBezTo>
                  <a:cubicBezTo>
                    <a:pt x="481088" y="1908685"/>
                    <a:pt x="482231" y="1907161"/>
                    <a:pt x="484041" y="1905827"/>
                  </a:cubicBezTo>
                  <a:close/>
                  <a:moveTo>
                    <a:pt x="495757" y="1935450"/>
                  </a:moveTo>
                  <a:cubicBezTo>
                    <a:pt x="495280" y="1936212"/>
                    <a:pt x="494518" y="1936688"/>
                    <a:pt x="493471" y="1936784"/>
                  </a:cubicBezTo>
                  <a:cubicBezTo>
                    <a:pt x="492423" y="1936593"/>
                    <a:pt x="491566" y="1936212"/>
                    <a:pt x="490708" y="1935736"/>
                  </a:cubicBezTo>
                  <a:cubicBezTo>
                    <a:pt x="492613" y="1935546"/>
                    <a:pt x="494328" y="1935450"/>
                    <a:pt x="495757" y="1935450"/>
                  </a:cubicBezTo>
                  <a:close/>
                  <a:moveTo>
                    <a:pt x="492232" y="1936688"/>
                  </a:moveTo>
                  <a:cubicBezTo>
                    <a:pt x="492137" y="1937165"/>
                    <a:pt x="492137" y="1937546"/>
                    <a:pt x="492232" y="1937831"/>
                  </a:cubicBezTo>
                  <a:cubicBezTo>
                    <a:pt x="491566" y="1937546"/>
                    <a:pt x="490899" y="1937260"/>
                    <a:pt x="490423" y="1936879"/>
                  </a:cubicBezTo>
                  <a:cubicBezTo>
                    <a:pt x="490899" y="1936593"/>
                    <a:pt x="491470" y="1936403"/>
                    <a:pt x="492232" y="1936688"/>
                  </a:cubicBezTo>
                  <a:close/>
                  <a:moveTo>
                    <a:pt x="497947" y="1920401"/>
                  </a:moveTo>
                  <a:cubicBezTo>
                    <a:pt x="497661" y="1920401"/>
                    <a:pt x="497471" y="1920401"/>
                    <a:pt x="497185" y="1920496"/>
                  </a:cubicBezTo>
                  <a:cubicBezTo>
                    <a:pt x="497471" y="1920210"/>
                    <a:pt x="497661" y="1920210"/>
                    <a:pt x="497947" y="1920020"/>
                  </a:cubicBezTo>
                  <a:cubicBezTo>
                    <a:pt x="497947" y="1920210"/>
                    <a:pt x="497947" y="1920305"/>
                    <a:pt x="497947" y="1920401"/>
                  </a:cubicBezTo>
                  <a:close/>
                  <a:moveTo>
                    <a:pt x="487375" y="1858964"/>
                  </a:moveTo>
                  <a:cubicBezTo>
                    <a:pt x="488613" y="1858679"/>
                    <a:pt x="488994" y="1857631"/>
                    <a:pt x="489089" y="1856488"/>
                  </a:cubicBezTo>
                  <a:cubicBezTo>
                    <a:pt x="489280" y="1857059"/>
                    <a:pt x="489565" y="1857536"/>
                    <a:pt x="489756" y="1858107"/>
                  </a:cubicBezTo>
                  <a:cubicBezTo>
                    <a:pt x="488994" y="1858869"/>
                    <a:pt x="488136" y="1859250"/>
                    <a:pt x="487375" y="1858964"/>
                  </a:cubicBezTo>
                  <a:close/>
                  <a:moveTo>
                    <a:pt x="528332" y="1559498"/>
                  </a:moveTo>
                  <a:cubicBezTo>
                    <a:pt x="526903" y="1559403"/>
                    <a:pt x="525379" y="1559308"/>
                    <a:pt x="523951" y="1559213"/>
                  </a:cubicBezTo>
                  <a:cubicBezTo>
                    <a:pt x="524141" y="1558260"/>
                    <a:pt x="524141" y="1557498"/>
                    <a:pt x="524141" y="1556736"/>
                  </a:cubicBezTo>
                  <a:cubicBezTo>
                    <a:pt x="525379" y="1556831"/>
                    <a:pt x="526713" y="1556641"/>
                    <a:pt x="528618" y="1555688"/>
                  </a:cubicBezTo>
                  <a:cubicBezTo>
                    <a:pt x="528523" y="1556927"/>
                    <a:pt x="528427" y="1558165"/>
                    <a:pt x="528332" y="1559498"/>
                  </a:cubicBezTo>
                  <a:close/>
                  <a:moveTo>
                    <a:pt x="484803" y="1963263"/>
                  </a:moveTo>
                  <a:cubicBezTo>
                    <a:pt x="485946" y="1963168"/>
                    <a:pt x="487089" y="1963358"/>
                    <a:pt x="488232" y="1964025"/>
                  </a:cubicBezTo>
                  <a:cubicBezTo>
                    <a:pt x="486898" y="1965549"/>
                    <a:pt x="485660" y="1966692"/>
                    <a:pt x="484231" y="1963930"/>
                  </a:cubicBezTo>
                  <a:cubicBezTo>
                    <a:pt x="484327" y="1963549"/>
                    <a:pt x="484612" y="1963454"/>
                    <a:pt x="484803" y="1963263"/>
                  </a:cubicBezTo>
                  <a:close/>
                  <a:moveTo>
                    <a:pt x="493090" y="1959453"/>
                  </a:moveTo>
                  <a:cubicBezTo>
                    <a:pt x="493756" y="1960310"/>
                    <a:pt x="495661" y="1965644"/>
                    <a:pt x="492613" y="1965740"/>
                  </a:cubicBezTo>
                  <a:cubicBezTo>
                    <a:pt x="492613" y="1965359"/>
                    <a:pt x="492518" y="1965168"/>
                    <a:pt x="492232" y="1964883"/>
                  </a:cubicBezTo>
                  <a:cubicBezTo>
                    <a:pt x="492994" y="1964406"/>
                    <a:pt x="493471" y="1963454"/>
                    <a:pt x="493471" y="1961930"/>
                  </a:cubicBezTo>
                  <a:cubicBezTo>
                    <a:pt x="491566" y="1960882"/>
                    <a:pt x="490232" y="1961930"/>
                    <a:pt x="488994" y="1963168"/>
                  </a:cubicBezTo>
                  <a:cubicBezTo>
                    <a:pt x="489184" y="1960596"/>
                    <a:pt x="490232" y="1958977"/>
                    <a:pt x="493090" y="1959453"/>
                  </a:cubicBezTo>
                  <a:close/>
                  <a:moveTo>
                    <a:pt x="490327" y="1965168"/>
                  </a:moveTo>
                  <a:cubicBezTo>
                    <a:pt x="490423" y="1965168"/>
                    <a:pt x="490423" y="1965168"/>
                    <a:pt x="490423" y="1965168"/>
                  </a:cubicBezTo>
                  <a:cubicBezTo>
                    <a:pt x="490423" y="1965263"/>
                    <a:pt x="490327" y="1965263"/>
                    <a:pt x="490327" y="1965263"/>
                  </a:cubicBezTo>
                  <a:cubicBezTo>
                    <a:pt x="490423" y="1965263"/>
                    <a:pt x="490327" y="1965168"/>
                    <a:pt x="490327" y="1965168"/>
                  </a:cubicBezTo>
                  <a:close/>
                  <a:moveTo>
                    <a:pt x="492423" y="1966406"/>
                  </a:moveTo>
                  <a:cubicBezTo>
                    <a:pt x="491470" y="1966788"/>
                    <a:pt x="490708" y="1966883"/>
                    <a:pt x="490423" y="1965740"/>
                  </a:cubicBezTo>
                  <a:cubicBezTo>
                    <a:pt x="491375" y="1965740"/>
                    <a:pt x="491947" y="1966025"/>
                    <a:pt x="492423" y="1966406"/>
                  </a:cubicBezTo>
                  <a:close/>
                  <a:moveTo>
                    <a:pt x="504710" y="1921163"/>
                  </a:moveTo>
                  <a:cubicBezTo>
                    <a:pt x="504710" y="1921163"/>
                    <a:pt x="504710" y="1921067"/>
                    <a:pt x="504710" y="1921067"/>
                  </a:cubicBezTo>
                  <a:cubicBezTo>
                    <a:pt x="504710" y="1921067"/>
                    <a:pt x="504710" y="1921067"/>
                    <a:pt x="504710" y="1921163"/>
                  </a:cubicBezTo>
                  <a:cubicBezTo>
                    <a:pt x="504710" y="1921163"/>
                    <a:pt x="504710" y="1921163"/>
                    <a:pt x="504710" y="1921163"/>
                  </a:cubicBezTo>
                  <a:close/>
                  <a:moveTo>
                    <a:pt x="493185" y="1901065"/>
                  </a:moveTo>
                  <a:cubicBezTo>
                    <a:pt x="493185" y="1900875"/>
                    <a:pt x="493185" y="1900684"/>
                    <a:pt x="493185" y="1900589"/>
                  </a:cubicBezTo>
                  <a:cubicBezTo>
                    <a:pt x="493185" y="1900303"/>
                    <a:pt x="493090" y="1900017"/>
                    <a:pt x="493185" y="1899636"/>
                  </a:cubicBezTo>
                  <a:cubicBezTo>
                    <a:pt x="495376" y="1899731"/>
                    <a:pt x="496614" y="1900493"/>
                    <a:pt x="497471" y="1901446"/>
                  </a:cubicBezTo>
                  <a:cubicBezTo>
                    <a:pt x="496804" y="1902017"/>
                    <a:pt x="496233" y="1902875"/>
                    <a:pt x="495852" y="1903922"/>
                  </a:cubicBezTo>
                  <a:cubicBezTo>
                    <a:pt x="494614" y="1903446"/>
                    <a:pt x="493471" y="1902589"/>
                    <a:pt x="493185" y="1901065"/>
                  </a:cubicBezTo>
                  <a:close/>
                  <a:moveTo>
                    <a:pt x="509282" y="1769239"/>
                  </a:moveTo>
                  <a:cubicBezTo>
                    <a:pt x="509377" y="1769620"/>
                    <a:pt x="509473" y="1770096"/>
                    <a:pt x="509282" y="1770763"/>
                  </a:cubicBezTo>
                  <a:cubicBezTo>
                    <a:pt x="508044" y="1770287"/>
                    <a:pt x="506806" y="1769810"/>
                    <a:pt x="505758" y="1769144"/>
                  </a:cubicBezTo>
                  <a:cubicBezTo>
                    <a:pt x="506615" y="1768667"/>
                    <a:pt x="507949" y="1768953"/>
                    <a:pt x="509282" y="1769239"/>
                  </a:cubicBezTo>
                  <a:close/>
                  <a:moveTo>
                    <a:pt x="539667" y="1521875"/>
                  </a:moveTo>
                  <a:cubicBezTo>
                    <a:pt x="540143" y="1521494"/>
                    <a:pt x="540619" y="1521113"/>
                    <a:pt x="541191" y="1521113"/>
                  </a:cubicBezTo>
                  <a:cubicBezTo>
                    <a:pt x="540619" y="1523304"/>
                    <a:pt x="540524" y="1524732"/>
                    <a:pt x="540429" y="1526066"/>
                  </a:cubicBezTo>
                  <a:cubicBezTo>
                    <a:pt x="539381" y="1525208"/>
                    <a:pt x="540905" y="1522637"/>
                    <a:pt x="539667" y="1521875"/>
                  </a:cubicBezTo>
                  <a:close/>
                  <a:moveTo>
                    <a:pt x="458514" y="1946118"/>
                  </a:moveTo>
                  <a:cubicBezTo>
                    <a:pt x="456990" y="1949642"/>
                    <a:pt x="456133" y="1944404"/>
                    <a:pt x="453561" y="1945166"/>
                  </a:cubicBezTo>
                  <a:cubicBezTo>
                    <a:pt x="454704" y="1942594"/>
                    <a:pt x="456609" y="1941260"/>
                    <a:pt x="459466" y="1941260"/>
                  </a:cubicBezTo>
                  <a:cubicBezTo>
                    <a:pt x="460228" y="1943737"/>
                    <a:pt x="454990" y="1944594"/>
                    <a:pt x="458514" y="1946118"/>
                  </a:cubicBezTo>
                  <a:close/>
                  <a:moveTo>
                    <a:pt x="470039" y="1964978"/>
                  </a:moveTo>
                  <a:cubicBezTo>
                    <a:pt x="468801" y="1962025"/>
                    <a:pt x="477278" y="1968788"/>
                    <a:pt x="474706" y="1973550"/>
                  </a:cubicBezTo>
                  <a:cubicBezTo>
                    <a:pt x="469468" y="1973074"/>
                    <a:pt x="472420" y="1967264"/>
                    <a:pt x="470039" y="1964978"/>
                  </a:cubicBezTo>
                  <a:close/>
                  <a:moveTo>
                    <a:pt x="469086" y="1957072"/>
                  </a:moveTo>
                  <a:cubicBezTo>
                    <a:pt x="470325" y="1952500"/>
                    <a:pt x="472039" y="1948690"/>
                    <a:pt x="476897" y="1949738"/>
                  </a:cubicBezTo>
                  <a:cubicBezTo>
                    <a:pt x="478040" y="1951452"/>
                    <a:pt x="477373" y="1954310"/>
                    <a:pt x="476611" y="1957358"/>
                  </a:cubicBezTo>
                  <a:cubicBezTo>
                    <a:pt x="478516" y="1957548"/>
                    <a:pt x="480993" y="1958691"/>
                    <a:pt x="481755" y="1957072"/>
                  </a:cubicBezTo>
                  <a:cubicBezTo>
                    <a:pt x="480898" y="1956596"/>
                    <a:pt x="479374" y="1956500"/>
                    <a:pt x="479564" y="1955358"/>
                  </a:cubicBezTo>
                  <a:cubicBezTo>
                    <a:pt x="480326" y="1953262"/>
                    <a:pt x="481945" y="1952214"/>
                    <a:pt x="482517" y="1951071"/>
                  </a:cubicBezTo>
                  <a:cubicBezTo>
                    <a:pt x="482898" y="1953738"/>
                    <a:pt x="481945" y="1957739"/>
                    <a:pt x="482993" y="1959929"/>
                  </a:cubicBezTo>
                  <a:cubicBezTo>
                    <a:pt x="482993" y="1959929"/>
                    <a:pt x="482898" y="1959929"/>
                    <a:pt x="482898" y="1960025"/>
                  </a:cubicBezTo>
                  <a:cubicBezTo>
                    <a:pt x="479374" y="1958120"/>
                    <a:pt x="478611" y="1960787"/>
                    <a:pt x="475564" y="1958215"/>
                  </a:cubicBezTo>
                  <a:cubicBezTo>
                    <a:pt x="475087" y="1960596"/>
                    <a:pt x="476802" y="1961072"/>
                    <a:pt x="476421" y="1963358"/>
                  </a:cubicBezTo>
                  <a:cubicBezTo>
                    <a:pt x="476707" y="1963454"/>
                    <a:pt x="476992" y="1963358"/>
                    <a:pt x="477278" y="1963454"/>
                  </a:cubicBezTo>
                  <a:cubicBezTo>
                    <a:pt x="477088" y="1963549"/>
                    <a:pt x="476897" y="1963644"/>
                    <a:pt x="476707" y="1963739"/>
                  </a:cubicBezTo>
                  <a:cubicBezTo>
                    <a:pt x="473373" y="1961739"/>
                    <a:pt x="473373" y="1951929"/>
                    <a:pt x="469086" y="1957072"/>
                  </a:cubicBezTo>
                  <a:close/>
                  <a:moveTo>
                    <a:pt x="480517" y="1969550"/>
                  </a:moveTo>
                  <a:cubicBezTo>
                    <a:pt x="485374" y="1973931"/>
                    <a:pt x="485851" y="1968692"/>
                    <a:pt x="487660" y="1965930"/>
                  </a:cubicBezTo>
                  <a:cubicBezTo>
                    <a:pt x="489280" y="1968883"/>
                    <a:pt x="491185" y="1969073"/>
                    <a:pt x="493471" y="1968502"/>
                  </a:cubicBezTo>
                  <a:cubicBezTo>
                    <a:pt x="493471" y="1968883"/>
                    <a:pt x="493756" y="1969169"/>
                    <a:pt x="493661" y="1969645"/>
                  </a:cubicBezTo>
                  <a:cubicBezTo>
                    <a:pt x="487660" y="1970979"/>
                    <a:pt x="488613" y="1975931"/>
                    <a:pt x="488994" y="1981932"/>
                  </a:cubicBezTo>
                  <a:cubicBezTo>
                    <a:pt x="488803" y="1982027"/>
                    <a:pt x="488613" y="1982123"/>
                    <a:pt x="488327" y="1982218"/>
                  </a:cubicBezTo>
                  <a:cubicBezTo>
                    <a:pt x="484612" y="1980599"/>
                    <a:pt x="480231" y="1979742"/>
                    <a:pt x="476135" y="1978789"/>
                  </a:cubicBezTo>
                  <a:cubicBezTo>
                    <a:pt x="476421" y="1977551"/>
                    <a:pt x="475468" y="1977170"/>
                    <a:pt x="475373" y="1976027"/>
                  </a:cubicBezTo>
                  <a:cubicBezTo>
                    <a:pt x="480135" y="1974979"/>
                    <a:pt x="478135" y="1972788"/>
                    <a:pt x="480517" y="1969550"/>
                  </a:cubicBezTo>
                  <a:close/>
                  <a:moveTo>
                    <a:pt x="485565" y="1983742"/>
                  </a:moveTo>
                  <a:cubicBezTo>
                    <a:pt x="483755" y="1984885"/>
                    <a:pt x="482326" y="1986314"/>
                    <a:pt x="481755" y="1988123"/>
                  </a:cubicBezTo>
                  <a:cubicBezTo>
                    <a:pt x="480421" y="1987076"/>
                    <a:pt x="479564" y="1985361"/>
                    <a:pt x="479088" y="1983266"/>
                  </a:cubicBezTo>
                  <a:cubicBezTo>
                    <a:pt x="479945" y="1980789"/>
                    <a:pt x="483469" y="1981646"/>
                    <a:pt x="485565" y="1983742"/>
                  </a:cubicBezTo>
                  <a:close/>
                  <a:moveTo>
                    <a:pt x="486994" y="2008412"/>
                  </a:moveTo>
                  <a:cubicBezTo>
                    <a:pt x="487089" y="2011269"/>
                    <a:pt x="489184" y="2012412"/>
                    <a:pt x="490137" y="2014508"/>
                  </a:cubicBezTo>
                  <a:cubicBezTo>
                    <a:pt x="486517" y="2013269"/>
                    <a:pt x="485755" y="2010698"/>
                    <a:pt x="486994" y="2008412"/>
                  </a:cubicBezTo>
                  <a:close/>
                  <a:moveTo>
                    <a:pt x="475564" y="2053275"/>
                  </a:moveTo>
                  <a:cubicBezTo>
                    <a:pt x="475849" y="2052989"/>
                    <a:pt x="476135" y="2052608"/>
                    <a:pt x="476326" y="2052036"/>
                  </a:cubicBezTo>
                  <a:cubicBezTo>
                    <a:pt x="476992" y="2052322"/>
                    <a:pt x="477373" y="2052798"/>
                    <a:pt x="477850" y="2053179"/>
                  </a:cubicBezTo>
                  <a:cubicBezTo>
                    <a:pt x="477278" y="2054417"/>
                    <a:pt x="476135" y="2054703"/>
                    <a:pt x="474992" y="2055084"/>
                  </a:cubicBezTo>
                  <a:cubicBezTo>
                    <a:pt x="475468" y="2054227"/>
                    <a:pt x="475564" y="2053751"/>
                    <a:pt x="475564" y="2053275"/>
                  </a:cubicBezTo>
                  <a:close/>
                  <a:moveTo>
                    <a:pt x="477278" y="2050226"/>
                  </a:moveTo>
                  <a:cubicBezTo>
                    <a:pt x="478231" y="2050226"/>
                    <a:pt x="479183" y="2049941"/>
                    <a:pt x="479945" y="2049655"/>
                  </a:cubicBezTo>
                  <a:cubicBezTo>
                    <a:pt x="482612" y="2042702"/>
                    <a:pt x="477754" y="2047274"/>
                    <a:pt x="477469" y="2042797"/>
                  </a:cubicBezTo>
                  <a:cubicBezTo>
                    <a:pt x="478326" y="2042988"/>
                    <a:pt x="478993" y="2042797"/>
                    <a:pt x="479755" y="2042797"/>
                  </a:cubicBezTo>
                  <a:cubicBezTo>
                    <a:pt x="479755" y="2046893"/>
                    <a:pt x="484708" y="2046702"/>
                    <a:pt x="484041" y="2051369"/>
                  </a:cubicBezTo>
                  <a:cubicBezTo>
                    <a:pt x="480707" y="2051274"/>
                    <a:pt x="478707" y="2050798"/>
                    <a:pt x="477278" y="2050226"/>
                  </a:cubicBezTo>
                  <a:close/>
                  <a:moveTo>
                    <a:pt x="500043" y="2108139"/>
                  </a:moveTo>
                  <a:cubicBezTo>
                    <a:pt x="490803" y="2102043"/>
                    <a:pt x="508710" y="2102043"/>
                    <a:pt x="504710" y="2097089"/>
                  </a:cubicBezTo>
                  <a:cubicBezTo>
                    <a:pt x="508806" y="2098614"/>
                    <a:pt x="507377" y="2104995"/>
                    <a:pt x="514330" y="2104043"/>
                  </a:cubicBezTo>
                  <a:cubicBezTo>
                    <a:pt x="510997" y="2111377"/>
                    <a:pt x="501376" y="2096994"/>
                    <a:pt x="500043" y="2108139"/>
                  </a:cubicBezTo>
                  <a:close/>
                  <a:moveTo>
                    <a:pt x="503853" y="2074229"/>
                  </a:moveTo>
                  <a:cubicBezTo>
                    <a:pt x="503948" y="2072991"/>
                    <a:pt x="504043" y="2071658"/>
                    <a:pt x="504139" y="2070419"/>
                  </a:cubicBezTo>
                  <a:cubicBezTo>
                    <a:pt x="506520" y="2073563"/>
                    <a:pt x="510711" y="2068419"/>
                    <a:pt x="510139" y="2074610"/>
                  </a:cubicBezTo>
                  <a:cubicBezTo>
                    <a:pt x="507853" y="2072134"/>
                    <a:pt x="506996" y="2074325"/>
                    <a:pt x="503853" y="2074229"/>
                  </a:cubicBezTo>
                  <a:close/>
                  <a:moveTo>
                    <a:pt x="517188" y="2291685"/>
                  </a:moveTo>
                  <a:cubicBezTo>
                    <a:pt x="518617" y="2294448"/>
                    <a:pt x="519474" y="2301210"/>
                    <a:pt x="517664" y="2303115"/>
                  </a:cubicBezTo>
                  <a:cubicBezTo>
                    <a:pt x="513187" y="2301972"/>
                    <a:pt x="516140" y="2294448"/>
                    <a:pt x="517188" y="2291685"/>
                  </a:cubicBezTo>
                  <a:close/>
                  <a:moveTo>
                    <a:pt x="518426" y="2274064"/>
                  </a:moveTo>
                  <a:cubicBezTo>
                    <a:pt x="519474" y="2273493"/>
                    <a:pt x="520617" y="2272921"/>
                    <a:pt x="522331" y="2273112"/>
                  </a:cubicBezTo>
                  <a:cubicBezTo>
                    <a:pt x="523284" y="2274635"/>
                    <a:pt x="523760" y="2276636"/>
                    <a:pt x="523189" y="2279493"/>
                  </a:cubicBezTo>
                  <a:cubicBezTo>
                    <a:pt x="521379" y="2277874"/>
                    <a:pt x="517569" y="2277969"/>
                    <a:pt x="518426" y="2274064"/>
                  </a:cubicBezTo>
                  <a:close/>
                  <a:moveTo>
                    <a:pt x="517569" y="2094232"/>
                  </a:moveTo>
                  <a:cubicBezTo>
                    <a:pt x="516235" y="2096327"/>
                    <a:pt x="514902" y="2098518"/>
                    <a:pt x="510997" y="2097566"/>
                  </a:cubicBezTo>
                  <a:cubicBezTo>
                    <a:pt x="510044" y="2096042"/>
                    <a:pt x="509568" y="2094042"/>
                    <a:pt x="510235" y="2091184"/>
                  </a:cubicBezTo>
                  <a:cubicBezTo>
                    <a:pt x="514807" y="2089088"/>
                    <a:pt x="514235" y="2092422"/>
                    <a:pt x="517569" y="2094232"/>
                  </a:cubicBezTo>
                  <a:close/>
                  <a:moveTo>
                    <a:pt x="502043" y="2046226"/>
                  </a:moveTo>
                  <a:cubicBezTo>
                    <a:pt x="507091" y="2048036"/>
                    <a:pt x="508710" y="2046035"/>
                    <a:pt x="510616" y="2049369"/>
                  </a:cubicBezTo>
                  <a:cubicBezTo>
                    <a:pt x="509473" y="2051465"/>
                    <a:pt x="501472" y="2049560"/>
                    <a:pt x="502043" y="2046226"/>
                  </a:cubicBezTo>
                  <a:close/>
                  <a:moveTo>
                    <a:pt x="502234" y="1882110"/>
                  </a:moveTo>
                  <a:cubicBezTo>
                    <a:pt x="503281" y="1880015"/>
                    <a:pt x="503567" y="1877919"/>
                    <a:pt x="502996" y="1875633"/>
                  </a:cubicBezTo>
                  <a:cubicBezTo>
                    <a:pt x="503758" y="1876871"/>
                    <a:pt x="504519" y="1878300"/>
                    <a:pt x="505186" y="1879538"/>
                  </a:cubicBezTo>
                  <a:cubicBezTo>
                    <a:pt x="504996" y="1880777"/>
                    <a:pt x="504805" y="1882015"/>
                    <a:pt x="504710" y="1883348"/>
                  </a:cubicBezTo>
                  <a:cubicBezTo>
                    <a:pt x="503853" y="1882777"/>
                    <a:pt x="503091" y="1882396"/>
                    <a:pt x="502234" y="1882110"/>
                  </a:cubicBezTo>
                  <a:close/>
                  <a:moveTo>
                    <a:pt x="503281" y="1849821"/>
                  </a:moveTo>
                  <a:cubicBezTo>
                    <a:pt x="501376" y="1850583"/>
                    <a:pt x="500805" y="1853250"/>
                    <a:pt x="497661" y="1852106"/>
                  </a:cubicBezTo>
                  <a:cubicBezTo>
                    <a:pt x="497947" y="1851249"/>
                    <a:pt x="497090" y="1849916"/>
                    <a:pt x="496614" y="1848773"/>
                  </a:cubicBezTo>
                  <a:cubicBezTo>
                    <a:pt x="497757" y="1849821"/>
                    <a:pt x="500328" y="1851344"/>
                    <a:pt x="502900" y="1849439"/>
                  </a:cubicBezTo>
                  <a:cubicBezTo>
                    <a:pt x="503091" y="1849439"/>
                    <a:pt x="503186" y="1849439"/>
                    <a:pt x="503281" y="1849439"/>
                  </a:cubicBezTo>
                  <a:cubicBezTo>
                    <a:pt x="503281" y="1849344"/>
                    <a:pt x="503281" y="1849249"/>
                    <a:pt x="503281" y="1849154"/>
                  </a:cubicBezTo>
                  <a:cubicBezTo>
                    <a:pt x="503377" y="1849058"/>
                    <a:pt x="503567" y="1849058"/>
                    <a:pt x="503662" y="1848868"/>
                  </a:cubicBezTo>
                  <a:cubicBezTo>
                    <a:pt x="503472" y="1849249"/>
                    <a:pt x="503472" y="1849535"/>
                    <a:pt x="503281" y="1849821"/>
                  </a:cubicBezTo>
                  <a:close/>
                  <a:moveTo>
                    <a:pt x="494518" y="1836295"/>
                  </a:moveTo>
                  <a:cubicBezTo>
                    <a:pt x="495852" y="1836104"/>
                    <a:pt x="496900" y="1835723"/>
                    <a:pt x="497757" y="1834962"/>
                  </a:cubicBezTo>
                  <a:cubicBezTo>
                    <a:pt x="496995" y="1836485"/>
                    <a:pt x="496423" y="1837914"/>
                    <a:pt x="496423" y="1839057"/>
                  </a:cubicBezTo>
                  <a:cubicBezTo>
                    <a:pt x="496709" y="1837629"/>
                    <a:pt x="494709" y="1837533"/>
                    <a:pt x="494518" y="1836295"/>
                  </a:cubicBezTo>
                  <a:close/>
                  <a:moveTo>
                    <a:pt x="497661" y="1826865"/>
                  </a:moveTo>
                  <a:cubicBezTo>
                    <a:pt x="497661" y="1826770"/>
                    <a:pt x="497661" y="1826675"/>
                    <a:pt x="497757" y="1826675"/>
                  </a:cubicBezTo>
                  <a:cubicBezTo>
                    <a:pt x="497947" y="1826675"/>
                    <a:pt x="498043" y="1826770"/>
                    <a:pt x="498233" y="1826770"/>
                  </a:cubicBezTo>
                  <a:cubicBezTo>
                    <a:pt x="497947" y="1826865"/>
                    <a:pt x="497852" y="1826770"/>
                    <a:pt x="497661" y="1826865"/>
                  </a:cubicBezTo>
                  <a:close/>
                  <a:moveTo>
                    <a:pt x="501376" y="1814864"/>
                  </a:moveTo>
                  <a:cubicBezTo>
                    <a:pt x="501186" y="1813721"/>
                    <a:pt x="501186" y="1812768"/>
                    <a:pt x="502996" y="1812483"/>
                  </a:cubicBezTo>
                  <a:cubicBezTo>
                    <a:pt x="503091" y="1812578"/>
                    <a:pt x="503091" y="1812673"/>
                    <a:pt x="503186" y="1812768"/>
                  </a:cubicBezTo>
                  <a:cubicBezTo>
                    <a:pt x="502710" y="1813530"/>
                    <a:pt x="502138" y="1814292"/>
                    <a:pt x="501376" y="1814864"/>
                  </a:cubicBezTo>
                  <a:close/>
                  <a:moveTo>
                    <a:pt x="477850" y="2095946"/>
                  </a:moveTo>
                  <a:cubicBezTo>
                    <a:pt x="477373" y="2096137"/>
                    <a:pt x="476897" y="2096232"/>
                    <a:pt x="476611" y="2095851"/>
                  </a:cubicBezTo>
                  <a:cubicBezTo>
                    <a:pt x="477088" y="2095375"/>
                    <a:pt x="477469" y="2095280"/>
                    <a:pt x="477850" y="2095946"/>
                  </a:cubicBezTo>
                  <a:close/>
                  <a:moveTo>
                    <a:pt x="487565" y="2123664"/>
                  </a:moveTo>
                  <a:cubicBezTo>
                    <a:pt x="491851" y="2124902"/>
                    <a:pt x="489565" y="2118616"/>
                    <a:pt x="494137" y="2120331"/>
                  </a:cubicBezTo>
                  <a:cubicBezTo>
                    <a:pt x="490708" y="2123569"/>
                    <a:pt x="494328" y="2126046"/>
                    <a:pt x="494709" y="2129760"/>
                  </a:cubicBezTo>
                  <a:cubicBezTo>
                    <a:pt x="493661" y="2130237"/>
                    <a:pt x="492899" y="2130808"/>
                    <a:pt x="492232" y="2130427"/>
                  </a:cubicBezTo>
                  <a:cubicBezTo>
                    <a:pt x="491566" y="2128522"/>
                    <a:pt x="492423" y="2125379"/>
                    <a:pt x="488613" y="2126236"/>
                  </a:cubicBezTo>
                  <a:cubicBezTo>
                    <a:pt x="488327" y="2127284"/>
                    <a:pt x="488994" y="2127474"/>
                    <a:pt x="489756" y="2127569"/>
                  </a:cubicBezTo>
                  <a:cubicBezTo>
                    <a:pt x="489280" y="2129570"/>
                    <a:pt x="488041" y="2128522"/>
                    <a:pt x="487470" y="2126808"/>
                  </a:cubicBezTo>
                  <a:cubicBezTo>
                    <a:pt x="487470" y="2126617"/>
                    <a:pt x="487470" y="2126427"/>
                    <a:pt x="487470" y="2126141"/>
                  </a:cubicBezTo>
                  <a:cubicBezTo>
                    <a:pt x="487375" y="2126141"/>
                    <a:pt x="487375" y="2126141"/>
                    <a:pt x="487375" y="2126141"/>
                  </a:cubicBezTo>
                  <a:cubicBezTo>
                    <a:pt x="487184" y="2125284"/>
                    <a:pt x="487184" y="2124426"/>
                    <a:pt x="487565" y="2123664"/>
                  </a:cubicBezTo>
                  <a:close/>
                  <a:moveTo>
                    <a:pt x="499471" y="2139095"/>
                  </a:moveTo>
                  <a:cubicBezTo>
                    <a:pt x="499185" y="2138047"/>
                    <a:pt x="498900" y="2137094"/>
                    <a:pt x="498519" y="2136047"/>
                  </a:cubicBezTo>
                  <a:cubicBezTo>
                    <a:pt x="501948" y="2135666"/>
                    <a:pt x="505948" y="2136428"/>
                    <a:pt x="508139" y="2137761"/>
                  </a:cubicBezTo>
                  <a:cubicBezTo>
                    <a:pt x="507663" y="2138333"/>
                    <a:pt x="507186" y="2138809"/>
                    <a:pt x="506615" y="2139095"/>
                  </a:cubicBezTo>
                  <a:cubicBezTo>
                    <a:pt x="506615" y="2139000"/>
                    <a:pt x="506615" y="2139000"/>
                    <a:pt x="506615" y="2138904"/>
                  </a:cubicBezTo>
                  <a:cubicBezTo>
                    <a:pt x="504901" y="2138619"/>
                    <a:pt x="504043" y="2137761"/>
                    <a:pt x="503186" y="2136904"/>
                  </a:cubicBezTo>
                  <a:cubicBezTo>
                    <a:pt x="502234" y="2137094"/>
                    <a:pt x="501948" y="2138238"/>
                    <a:pt x="501567" y="2139381"/>
                  </a:cubicBezTo>
                  <a:cubicBezTo>
                    <a:pt x="500900" y="2139285"/>
                    <a:pt x="500138" y="2139190"/>
                    <a:pt x="499471" y="2139095"/>
                  </a:cubicBezTo>
                  <a:close/>
                  <a:moveTo>
                    <a:pt x="519950" y="2305782"/>
                  </a:moveTo>
                  <a:cubicBezTo>
                    <a:pt x="517664" y="2308735"/>
                    <a:pt x="516331" y="2311688"/>
                    <a:pt x="517950" y="2315784"/>
                  </a:cubicBezTo>
                  <a:cubicBezTo>
                    <a:pt x="514711" y="2313879"/>
                    <a:pt x="515473" y="2308544"/>
                    <a:pt x="513664" y="2305401"/>
                  </a:cubicBezTo>
                  <a:cubicBezTo>
                    <a:pt x="516902" y="2305401"/>
                    <a:pt x="517759" y="2303210"/>
                    <a:pt x="519950" y="2305782"/>
                  </a:cubicBezTo>
                  <a:close/>
                  <a:moveTo>
                    <a:pt x="509282" y="1949738"/>
                  </a:moveTo>
                  <a:cubicBezTo>
                    <a:pt x="509568" y="1949452"/>
                    <a:pt x="509853" y="1949166"/>
                    <a:pt x="510139" y="1948785"/>
                  </a:cubicBezTo>
                  <a:cubicBezTo>
                    <a:pt x="509758" y="1948880"/>
                    <a:pt x="509473" y="1948880"/>
                    <a:pt x="509187" y="1948880"/>
                  </a:cubicBezTo>
                  <a:cubicBezTo>
                    <a:pt x="509187" y="1948214"/>
                    <a:pt x="509092" y="1947547"/>
                    <a:pt x="509187" y="1946785"/>
                  </a:cubicBezTo>
                  <a:cubicBezTo>
                    <a:pt x="512521" y="1947452"/>
                    <a:pt x="513187" y="1950404"/>
                    <a:pt x="513759" y="1953452"/>
                  </a:cubicBezTo>
                  <a:cubicBezTo>
                    <a:pt x="511282" y="1953071"/>
                    <a:pt x="509853" y="1951833"/>
                    <a:pt x="509282" y="1949738"/>
                  </a:cubicBezTo>
                  <a:close/>
                  <a:moveTo>
                    <a:pt x="506901" y="1838962"/>
                  </a:moveTo>
                  <a:cubicBezTo>
                    <a:pt x="505948" y="1839724"/>
                    <a:pt x="504996" y="1840200"/>
                    <a:pt x="503948" y="1840486"/>
                  </a:cubicBezTo>
                  <a:cubicBezTo>
                    <a:pt x="504234" y="1839724"/>
                    <a:pt x="504615" y="1838962"/>
                    <a:pt x="504996" y="1838200"/>
                  </a:cubicBezTo>
                  <a:cubicBezTo>
                    <a:pt x="505663" y="1838486"/>
                    <a:pt x="506234" y="1838771"/>
                    <a:pt x="506901" y="1838962"/>
                  </a:cubicBezTo>
                  <a:close/>
                  <a:moveTo>
                    <a:pt x="503186" y="1826960"/>
                  </a:moveTo>
                  <a:cubicBezTo>
                    <a:pt x="502424" y="1826484"/>
                    <a:pt x="501567" y="1826198"/>
                    <a:pt x="500519" y="1826198"/>
                  </a:cubicBezTo>
                  <a:cubicBezTo>
                    <a:pt x="500995" y="1825246"/>
                    <a:pt x="501567" y="1824293"/>
                    <a:pt x="502138" y="1823436"/>
                  </a:cubicBezTo>
                  <a:cubicBezTo>
                    <a:pt x="502996" y="1823817"/>
                    <a:pt x="503948" y="1824293"/>
                    <a:pt x="504996" y="1824579"/>
                  </a:cubicBezTo>
                  <a:cubicBezTo>
                    <a:pt x="504424" y="1825341"/>
                    <a:pt x="503853" y="1826198"/>
                    <a:pt x="503186" y="1826960"/>
                  </a:cubicBezTo>
                  <a:close/>
                  <a:moveTo>
                    <a:pt x="507949" y="1800767"/>
                  </a:moveTo>
                  <a:cubicBezTo>
                    <a:pt x="507949" y="1800767"/>
                    <a:pt x="507949" y="1800767"/>
                    <a:pt x="507949" y="1800767"/>
                  </a:cubicBezTo>
                  <a:cubicBezTo>
                    <a:pt x="509187" y="1801052"/>
                    <a:pt x="509377" y="1802005"/>
                    <a:pt x="509758" y="1802862"/>
                  </a:cubicBezTo>
                  <a:cubicBezTo>
                    <a:pt x="509568" y="1802958"/>
                    <a:pt x="509377" y="1803148"/>
                    <a:pt x="509282" y="1803243"/>
                  </a:cubicBezTo>
                  <a:cubicBezTo>
                    <a:pt x="508996" y="1802386"/>
                    <a:pt x="508615" y="1801624"/>
                    <a:pt x="507949" y="1800767"/>
                  </a:cubicBezTo>
                  <a:close/>
                  <a:moveTo>
                    <a:pt x="535285" y="1759619"/>
                  </a:moveTo>
                  <a:cubicBezTo>
                    <a:pt x="535190" y="1758285"/>
                    <a:pt x="535285" y="1757428"/>
                    <a:pt x="537381" y="1758095"/>
                  </a:cubicBezTo>
                  <a:cubicBezTo>
                    <a:pt x="536905" y="1758857"/>
                    <a:pt x="536143" y="1759428"/>
                    <a:pt x="535285" y="1759619"/>
                  </a:cubicBezTo>
                  <a:close/>
                  <a:moveTo>
                    <a:pt x="543572" y="1542258"/>
                  </a:moveTo>
                  <a:cubicBezTo>
                    <a:pt x="543858" y="1542258"/>
                    <a:pt x="543953" y="1542068"/>
                    <a:pt x="544239" y="1542068"/>
                  </a:cubicBezTo>
                  <a:cubicBezTo>
                    <a:pt x="543667" y="1542830"/>
                    <a:pt x="543667" y="1543496"/>
                    <a:pt x="543858" y="1544068"/>
                  </a:cubicBezTo>
                  <a:cubicBezTo>
                    <a:pt x="543763" y="1544068"/>
                    <a:pt x="543572" y="1544163"/>
                    <a:pt x="543477" y="1544163"/>
                  </a:cubicBezTo>
                  <a:cubicBezTo>
                    <a:pt x="543382" y="1543401"/>
                    <a:pt x="543477" y="1542830"/>
                    <a:pt x="543572" y="1542258"/>
                  </a:cubicBezTo>
                  <a:close/>
                  <a:moveTo>
                    <a:pt x="439464" y="1971550"/>
                  </a:moveTo>
                  <a:cubicBezTo>
                    <a:pt x="438130" y="1973741"/>
                    <a:pt x="437844" y="1969835"/>
                    <a:pt x="439750" y="1970312"/>
                  </a:cubicBezTo>
                  <a:cubicBezTo>
                    <a:pt x="439654" y="1968597"/>
                    <a:pt x="437368" y="1968407"/>
                    <a:pt x="437844" y="1966311"/>
                  </a:cubicBezTo>
                  <a:cubicBezTo>
                    <a:pt x="438416" y="1966025"/>
                    <a:pt x="438988" y="1965644"/>
                    <a:pt x="439559" y="1965263"/>
                  </a:cubicBezTo>
                  <a:cubicBezTo>
                    <a:pt x="440511" y="1965930"/>
                    <a:pt x="439940" y="1967740"/>
                    <a:pt x="441464" y="1968121"/>
                  </a:cubicBezTo>
                  <a:cubicBezTo>
                    <a:pt x="442702" y="1968312"/>
                    <a:pt x="442702" y="1966788"/>
                    <a:pt x="443178" y="1965930"/>
                  </a:cubicBezTo>
                  <a:cubicBezTo>
                    <a:pt x="446989" y="1969359"/>
                    <a:pt x="439940" y="1969359"/>
                    <a:pt x="439464" y="1971550"/>
                  </a:cubicBezTo>
                  <a:close/>
                  <a:moveTo>
                    <a:pt x="448513" y="2059942"/>
                  </a:moveTo>
                  <a:cubicBezTo>
                    <a:pt x="448989" y="2058894"/>
                    <a:pt x="448227" y="2058704"/>
                    <a:pt x="447560" y="2058513"/>
                  </a:cubicBezTo>
                  <a:cubicBezTo>
                    <a:pt x="450322" y="2056132"/>
                    <a:pt x="452703" y="2062800"/>
                    <a:pt x="450989" y="2066800"/>
                  </a:cubicBezTo>
                  <a:cubicBezTo>
                    <a:pt x="446512" y="2068133"/>
                    <a:pt x="443655" y="2068229"/>
                    <a:pt x="442893" y="2062704"/>
                  </a:cubicBezTo>
                  <a:cubicBezTo>
                    <a:pt x="451656" y="2065181"/>
                    <a:pt x="440511" y="2056894"/>
                    <a:pt x="448513" y="2059942"/>
                  </a:cubicBezTo>
                  <a:close/>
                  <a:moveTo>
                    <a:pt x="454132" y="2025366"/>
                  </a:moveTo>
                  <a:cubicBezTo>
                    <a:pt x="454037" y="2025271"/>
                    <a:pt x="454037" y="2025176"/>
                    <a:pt x="453942" y="2025080"/>
                  </a:cubicBezTo>
                  <a:cubicBezTo>
                    <a:pt x="454037" y="2025080"/>
                    <a:pt x="454037" y="2025080"/>
                    <a:pt x="454132" y="2024985"/>
                  </a:cubicBezTo>
                  <a:cubicBezTo>
                    <a:pt x="454037" y="2023652"/>
                    <a:pt x="454418" y="2022033"/>
                    <a:pt x="454132" y="2020985"/>
                  </a:cubicBezTo>
                  <a:cubicBezTo>
                    <a:pt x="455275" y="2019746"/>
                    <a:pt x="456894" y="2018508"/>
                    <a:pt x="456990" y="2016984"/>
                  </a:cubicBezTo>
                  <a:cubicBezTo>
                    <a:pt x="455371" y="2016603"/>
                    <a:pt x="454418" y="2015937"/>
                    <a:pt x="453847" y="2015270"/>
                  </a:cubicBezTo>
                  <a:cubicBezTo>
                    <a:pt x="454513" y="2014127"/>
                    <a:pt x="455371" y="2013269"/>
                    <a:pt x="455085" y="2011079"/>
                  </a:cubicBezTo>
                  <a:cubicBezTo>
                    <a:pt x="454609" y="2011174"/>
                    <a:pt x="454132" y="2011174"/>
                    <a:pt x="453656" y="2011269"/>
                  </a:cubicBezTo>
                  <a:cubicBezTo>
                    <a:pt x="454418" y="2009650"/>
                    <a:pt x="455656" y="2008221"/>
                    <a:pt x="456133" y="2007840"/>
                  </a:cubicBezTo>
                  <a:cubicBezTo>
                    <a:pt x="453085" y="2006602"/>
                    <a:pt x="456990" y="2004030"/>
                    <a:pt x="459181" y="2005935"/>
                  </a:cubicBezTo>
                  <a:cubicBezTo>
                    <a:pt x="459466" y="2009555"/>
                    <a:pt x="456799" y="2008793"/>
                    <a:pt x="456704" y="2011841"/>
                  </a:cubicBezTo>
                  <a:cubicBezTo>
                    <a:pt x="461371" y="2013650"/>
                    <a:pt x="459085" y="2004792"/>
                    <a:pt x="464038" y="2006888"/>
                  </a:cubicBezTo>
                  <a:cubicBezTo>
                    <a:pt x="462133" y="2005745"/>
                    <a:pt x="462705" y="2002792"/>
                    <a:pt x="461276" y="2001268"/>
                  </a:cubicBezTo>
                  <a:cubicBezTo>
                    <a:pt x="465372" y="1999649"/>
                    <a:pt x="462895" y="1997934"/>
                    <a:pt x="465181" y="1994410"/>
                  </a:cubicBezTo>
                  <a:cubicBezTo>
                    <a:pt x="466039" y="1995267"/>
                    <a:pt x="466896" y="1996029"/>
                    <a:pt x="468610" y="1996410"/>
                  </a:cubicBezTo>
                  <a:cubicBezTo>
                    <a:pt x="467086" y="2000792"/>
                    <a:pt x="465943" y="1999077"/>
                    <a:pt x="470515" y="1999268"/>
                  </a:cubicBezTo>
                  <a:cubicBezTo>
                    <a:pt x="467182" y="2005268"/>
                    <a:pt x="466896" y="2006602"/>
                    <a:pt x="465181" y="2013460"/>
                  </a:cubicBezTo>
                  <a:cubicBezTo>
                    <a:pt x="460419" y="2012698"/>
                    <a:pt x="464896" y="2012412"/>
                    <a:pt x="464705" y="2009555"/>
                  </a:cubicBezTo>
                  <a:cubicBezTo>
                    <a:pt x="461943" y="2011841"/>
                    <a:pt x="458895" y="2013650"/>
                    <a:pt x="456894" y="2016889"/>
                  </a:cubicBezTo>
                  <a:cubicBezTo>
                    <a:pt x="460514" y="2016698"/>
                    <a:pt x="460800" y="2018604"/>
                    <a:pt x="461276" y="2020413"/>
                  </a:cubicBezTo>
                  <a:cubicBezTo>
                    <a:pt x="460324" y="2020413"/>
                    <a:pt x="459466" y="2020508"/>
                    <a:pt x="459276" y="2021366"/>
                  </a:cubicBezTo>
                  <a:cubicBezTo>
                    <a:pt x="460800" y="2022890"/>
                    <a:pt x="461085" y="2022413"/>
                    <a:pt x="461943" y="2022033"/>
                  </a:cubicBezTo>
                  <a:cubicBezTo>
                    <a:pt x="462228" y="2022509"/>
                    <a:pt x="462610" y="2022890"/>
                    <a:pt x="463181" y="2023175"/>
                  </a:cubicBezTo>
                  <a:cubicBezTo>
                    <a:pt x="460990" y="2026414"/>
                    <a:pt x="455466" y="2024795"/>
                    <a:pt x="454132" y="2025366"/>
                  </a:cubicBezTo>
                  <a:close/>
                  <a:moveTo>
                    <a:pt x="477945" y="2116139"/>
                  </a:moveTo>
                  <a:cubicBezTo>
                    <a:pt x="476897" y="2116044"/>
                    <a:pt x="476040" y="2115568"/>
                    <a:pt x="475944" y="2116235"/>
                  </a:cubicBezTo>
                  <a:cubicBezTo>
                    <a:pt x="475849" y="2115854"/>
                    <a:pt x="475659" y="2115473"/>
                    <a:pt x="475754" y="2114997"/>
                  </a:cubicBezTo>
                  <a:cubicBezTo>
                    <a:pt x="476516" y="2115473"/>
                    <a:pt x="477183" y="2115854"/>
                    <a:pt x="477945" y="2116139"/>
                  </a:cubicBezTo>
                  <a:close/>
                  <a:moveTo>
                    <a:pt x="476897" y="2132523"/>
                  </a:moveTo>
                  <a:cubicBezTo>
                    <a:pt x="477088" y="2132332"/>
                    <a:pt x="477183" y="2132046"/>
                    <a:pt x="477469" y="2131856"/>
                  </a:cubicBezTo>
                  <a:cubicBezTo>
                    <a:pt x="476897" y="2131665"/>
                    <a:pt x="476516" y="2131665"/>
                    <a:pt x="476135" y="2131665"/>
                  </a:cubicBezTo>
                  <a:cubicBezTo>
                    <a:pt x="475278" y="2130713"/>
                    <a:pt x="474706" y="2129475"/>
                    <a:pt x="474611" y="2127855"/>
                  </a:cubicBezTo>
                  <a:cubicBezTo>
                    <a:pt x="479278" y="2130046"/>
                    <a:pt x="475278" y="2122331"/>
                    <a:pt x="479945" y="2124426"/>
                  </a:cubicBezTo>
                  <a:cubicBezTo>
                    <a:pt x="476135" y="2128427"/>
                    <a:pt x="478231" y="2128617"/>
                    <a:pt x="480326" y="2129570"/>
                  </a:cubicBezTo>
                  <a:cubicBezTo>
                    <a:pt x="480040" y="2130427"/>
                    <a:pt x="479659" y="2131284"/>
                    <a:pt x="478707" y="2132046"/>
                  </a:cubicBezTo>
                  <a:cubicBezTo>
                    <a:pt x="480135" y="2132999"/>
                    <a:pt x="480898" y="2133666"/>
                    <a:pt x="481374" y="2134332"/>
                  </a:cubicBezTo>
                  <a:cubicBezTo>
                    <a:pt x="479564" y="2134047"/>
                    <a:pt x="478040" y="2133475"/>
                    <a:pt x="476897" y="2132523"/>
                  </a:cubicBezTo>
                  <a:close/>
                  <a:moveTo>
                    <a:pt x="505282" y="2176909"/>
                  </a:moveTo>
                  <a:cubicBezTo>
                    <a:pt x="500900" y="2179005"/>
                    <a:pt x="501091" y="2170337"/>
                    <a:pt x="500233" y="2176528"/>
                  </a:cubicBezTo>
                  <a:cubicBezTo>
                    <a:pt x="497090" y="2173671"/>
                    <a:pt x="504234" y="2171194"/>
                    <a:pt x="506996" y="2170718"/>
                  </a:cubicBezTo>
                  <a:cubicBezTo>
                    <a:pt x="505853" y="2172051"/>
                    <a:pt x="505091" y="2173956"/>
                    <a:pt x="505282" y="2176909"/>
                  </a:cubicBezTo>
                  <a:close/>
                  <a:moveTo>
                    <a:pt x="500710" y="2519619"/>
                  </a:moveTo>
                  <a:cubicBezTo>
                    <a:pt x="505853" y="2521524"/>
                    <a:pt x="501186" y="2528191"/>
                    <a:pt x="496423" y="2526858"/>
                  </a:cubicBezTo>
                  <a:cubicBezTo>
                    <a:pt x="500710" y="2525334"/>
                    <a:pt x="499471" y="2522476"/>
                    <a:pt x="500710" y="2519619"/>
                  </a:cubicBezTo>
                  <a:close/>
                  <a:moveTo>
                    <a:pt x="483660" y="2650016"/>
                  </a:moveTo>
                  <a:cubicBezTo>
                    <a:pt x="480898" y="2648587"/>
                    <a:pt x="480993" y="2643444"/>
                    <a:pt x="485374" y="2643825"/>
                  </a:cubicBezTo>
                  <a:cubicBezTo>
                    <a:pt x="487946" y="2646682"/>
                    <a:pt x="484993" y="2647920"/>
                    <a:pt x="483660" y="2650016"/>
                  </a:cubicBezTo>
                  <a:close/>
                  <a:moveTo>
                    <a:pt x="499281" y="2642396"/>
                  </a:moveTo>
                  <a:cubicBezTo>
                    <a:pt x="499281" y="2642777"/>
                    <a:pt x="499376" y="2643158"/>
                    <a:pt x="499376" y="2643539"/>
                  </a:cubicBezTo>
                  <a:cubicBezTo>
                    <a:pt x="499281" y="2643920"/>
                    <a:pt x="499185" y="2644301"/>
                    <a:pt x="499281" y="2644872"/>
                  </a:cubicBezTo>
                  <a:cubicBezTo>
                    <a:pt x="497757" y="2644491"/>
                    <a:pt x="498138" y="2642586"/>
                    <a:pt x="499281" y="2642396"/>
                  </a:cubicBezTo>
                  <a:close/>
                  <a:moveTo>
                    <a:pt x="499567" y="2640110"/>
                  </a:moveTo>
                  <a:cubicBezTo>
                    <a:pt x="499376" y="2640777"/>
                    <a:pt x="499281" y="2641348"/>
                    <a:pt x="499281" y="2642015"/>
                  </a:cubicBezTo>
                  <a:cubicBezTo>
                    <a:pt x="498805" y="2640586"/>
                    <a:pt x="497852" y="2639634"/>
                    <a:pt x="495852" y="2639538"/>
                  </a:cubicBezTo>
                  <a:cubicBezTo>
                    <a:pt x="496328" y="2636967"/>
                    <a:pt x="500138" y="2638586"/>
                    <a:pt x="501567" y="2639634"/>
                  </a:cubicBezTo>
                  <a:cubicBezTo>
                    <a:pt x="500900" y="2639824"/>
                    <a:pt x="500328" y="2639824"/>
                    <a:pt x="499567" y="2640110"/>
                  </a:cubicBezTo>
                  <a:close/>
                  <a:moveTo>
                    <a:pt x="516616" y="2318165"/>
                  </a:moveTo>
                  <a:cubicBezTo>
                    <a:pt x="519474" y="2321308"/>
                    <a:pt x="514521" y="2320356"/>
                    <a:pt x="514902" y="2324356"/>
                  </a:cubicBezTo>
                  <a:cubicBezTo>
                    <a:pt x="511092" y="2323975"/>
                    <a:pt x="512044" y="2316641"/>
                    <a:pt x="516616" y="2318165"/>
                  </a:cubicBezTo>
                  <a:close/>
                  <a:moveTo>
                    <a:pt x="522141" y="1908399"/>
                  </a:moveTo>
                  <a:cubicBezTo>
                    <a:pt x="522617" y="1905827"/>
                    <a:pt x="527761" y="1908494"/>
                    <a:pt x="527475" y="1904970"/>
                  </a:cubicBezTo>
                  <a:cubicBezTo>
                    <a:pt x="531761" y="1908018"/>
                    <a:pt x="524236" y="1912400"/>
                    <a:pt x="522141" y="1908399"/>
                  </a:cubicBezTo>
                  <a:close/>
                  <a:moveTo>
                    <a:pt x="506234" y="1830104"/>
                  </a:moveTo>
                  <a:cubicBezTo>
                    <a:pt x="506139" y="1830008"/>
                    <a:pt x="506044" y="1829818"/>
                    <a:pt x="505948" y="1829723"/>
                  </a:cubicBezTo>
                  <a:cubicBezTo>
                    <a:pt x="505948" y="1829627"/>
                    <a:pt x="505948" y="1829627"/>
                    <a:pt x="505853" y="1829627"/>
                  </a:cubicBezTo>
                  <a:cubicBezTo>
                    <a:pt x="505948" y="1829532"/>
                    <a:pt x="506044" y="1829342"/>
                    <a:pt x="506139" y="1829246"/>
                  </a:cubicBezTo>
                  <a:cubicBezTo>
                    <a:pt x="506234" y="1829532"/>
                    <a:pt x="506329" y="1829723"/>
                    <a:pt x="506234" y="1830104"/>
                  </a:cubicBezTo>
                  <a:close/>
                  <a:moveTo>
                    <a:pt x="529856" y="1772001"/>
                  </a:moveTo>
                  <a:cubicBezTo>
                    <a:pt x="529951" y="1772001"/>
                    <a:pt x="530047" y="1772001"/>
                    <a:pt x="530142" y="1772001"/>
                  </a:cubicBezTo>
                  <a:cubicBezTo>
                    <a:pt x="530142" y="1773144"/>
                    <a:pt x="530523" y="1774001"/>
                    <a:pt x="530904" y="1774859"/>
                  </a:cubicBezTo>
                  <a:cubicBezTo>
                    <a:pt x="530523" y="1774668"/>
                    <a:pt x="530047" y="1774573"/>
                    <a:pt x="529285" y="1774763"/>
                  </a:cubicBezTo>
                  <a:cubicBezTo>
                    <a:pt x="529380" y="1773716"/>
                    <a:pt x="529570" y="1772858"/>
                    <a:pt x="529856" y="1772001"/>
                  </a:cubicBezTo>
                  <a:close/>
                  <a:moveTo>
                    <a:pt x="532904" y="1777050"/>
                  </a:moveTo>
                  <a:cubicBezTo>
                    <a:pt x="532904" y="1777050"/>
                    <a:pt x="532809" y="1776954"/>
                    <a:pt x="532809" y="1776954"/>
                  </a:cubicBezTo>
                  <a:cubicBezTo>
                    <a:pt x="532809" y="1776954"/>
                    <a:pt x="532809" y="1777050"/>
                    <a:pt x="532904" y="1777050"/>
                  </a:cubicBezTo>
                  <a:close/>
                  <a:moveTo>
                    <a:pt x="537381" y="1758095"/>
                  </a:moveTo>
                  <a:cubicBezTo>
                    <a:pt x="534619" y="1756952"/>
                    <a:pt x="541096" y="1754761"/>
                    <a:pt x="537476" y="1754380"/>
                  </a:cubicBezTo>
                  <a:cubicBezTo>
                    <a:pt x="536905" y="1754856"/>
                    <a:pt x="536238" y="1755142"/>
                    <a:pt x="535571" y="1755237"/>
                  </a:cubicBezTo>
                  <a:cubicBezTo>
                    <a:pt x="536143" y="1753523"/>
                    <a:pt x="536619" y="1752189"/>
                    <a:pt x="539762" y="1752570"/>
                  </a:cubicBezTo>
                  <a:cubicBezTo>
                    <a:pt x="538905" y="1754475"/>
                    <a:pt x="538428" y="1756571"/>
                    <a:pt x="537381" y="1758095"/>
                  </a:cubicBezTo>
                  <a:close/>
                  <a:moveTo>
                    <a:pt x="544715" y="1543877"/>
                  </a:moveTo>
                  <a:cubicBezTo>
                    <a:pt x="544334" y="1542354"/>
                    <a:pt x="544620" y="1540925"/>
                    <a:pt x="545001" y="1539591"/>
                  </a:cubicBezTo>
                  <a:cubicBezTo>
                    <a:pt x="545668" y="1539210"/>
                    <a:pt x="546430" y="1539020"/>
                    <a:pt x="547477" y="1539305"/>
                  </a:cubicBezTo>
                  <a:cubicBezTo>
                    <a:pt x="549382" y="1541306"/>
                    <a:pt x="547477" y="1543401"/>
                    <a:pt x="544715" y="1543877"/>
                  </a:cubicBezTo>
                  <a:close/>
                  <a:moveTo>
                    <a:pt x="441750" y="2087755"/>
                  </a:moveTo>
                  <a:cubicBezTo>
                    <a:pt x="441750" y="2085088"/>
                    <a:pt x="443178" y="2084707"/>
                    <a:pt x="443941" y="2083088"/>
                  </a:cubicBezTo>
                  <a:cubicBezTo>
                    <a:pt x="444988" y="2085183"/>
                    <a:pt x="448703" y="2085564"/>
                    <a:pt x="447846" y="2088993"/>
                  </a:cubicBezTo>
                  <a:cubicBezTo>
                    <a:pt x="445084" y="2090898"/>
                    <a:pt x="444702" y="2088517"/>
                    <a:pt x="441750" y="2087755"/>
                  </a:cubicBezTo>
                  <a:close/>
                  <a:moveTo>
                    <a:pt x="459847" y="2041844"/>
                  </a:moveTo>
                  <a:cubicBezTo>
                    <a:pt x="460705" y="2038701"/>
                    <a:pt x="461562" y="2037749"/>
                    <a:pt x="462705" y="2037272"/>
                  </a:cubicBezTo>
                  <a:cubicBezTo>
                    <a:pt x="463181" y="2038130"/>
                    <a:pt x="464134" y="2038606"/>
                    <a:pt x="465658" y="2038606"/>
                  </a:cubicBezTo>
                  <a:cubicBezTo>
                    <a:pt x="464324" y="2041178"/>
                    <a:pt x="464134" y="2043559"/>
                    <a:pt x="466610" y="2045750"/>
                  </a:cubicBezTo>
                  <a:cubicBezTo>
                    <a:pt x="463086" y="2046321"/>
                    <a:pt x="460800" y="2045273"/>
                    <a:pt x="459847" y="2041844"/>
                  </a:cubicBezTo>
                  <a:close/>
                  <a:moveTo>
                    <a:pt x="465943" y="2125760"/>
                  </a:moveTo>
                  <a:cubicBezTo>
                    <a:pt x="465848" y="2124331"/>
                    <a:pt x="465277" y="2123569"/>
                    <a:pt x="466134" y="2122617"/>
                  </a:cubicBezTo>
                  <a:cubicBezTo>
                    <a:pt x="466039" y="2123664"/>
                    <a:pt x="465943" y="2124712"/>
                    <a:pt x="465943" y="2125760"/>
                  </a:cubicBezTo>
                  <a:close/>
                  <a:moveTo>
                    <a:pt x="465943" y="2125855"/>
                  </a:moveTo>
                  <a:cubicBezTo>
                    <a:pt x="466801" y="2125950"/>
                    <a:pt x="467563" y="2125950"/>
                    <a:pt x="468420" y="2126046"/>
                  </a:cubicBezTo>
                  <a:cubicBezTo>
                    <a:pt x="468420" y="2125569"/>
                    <a:pt x="468706" y="2125284"/>
                    <a:pt x="468896" y="2124998"/>
                  </a:cubicBezTo>
                  <a:cubicBezTo>
                    <a:pt x="469563" y="2125855"/>
                    <a:pt x="469944" y="2126998"/>
                    <a:pt x="469086" y="2128808"/>
                  </a:cubicBezTo>
                  <a:cubicBezTo>
                    <a:pt x="467848" y="2128522"/>
                    <a:pt x="466610" y="2128331"/>
                    <a:pt x="465467" y="2128046"/>
                  </a:cubicBezTo>
                  <a:cubicBezTo>
                    <a:pt x="465848" y="2127189"/>
                    <a:pt x="465943" y="2126522"/>
                    <a:pt x="465943" y="2125855"/>
                  </a:cubicBezTo>
                  <a:close/>
                  <a:moveTo>
                    <a:pt x="480612" y="2143191"/>
                  </a:moveTo>
                  <a:cubicBezTo>
                    <a:pt x="479564" y="2144143"/>
                    <a:pt x="479183" y="2146048"/>
                    <a:pt x="476326" y="2144238"/>
                  </a:cubicBezTo>
                  <a:cubicBezTo>
                    <a:pt x="477564" y="2143381"/>
                    <a:pt x="477659" y="2142048"/>
                    <a:pt x="477469" y="2140619"/>
                  </a:cubicBezTo>
                  <a:cubicBezTo>
                    <a:pt x="477564" y="2140619"/>
                    <a:pt x="477564" y="2140619"/>
                    <a:pt x="477659" y="2140619"/>
                  </a:cubicBezTo>
                  <a:cubicBezTo>
                    <a:pt x="478611" y="2138523"/>
                    <a:pt x="480326" y="2137285"/>
                    <a:pt x="482136" y="2136237"/>
                  </a:cubicBezTo>
                  <a:cubicBezTo>
                    <a:pt x="482041" y="2137285"/>
                    <a:pt x="481564" y="2138333"/>
                    <a:pt x="481755" y="2139762"/>
                  </a:cubicBezTo>
                  <a:cubicBezTo>
                    <a:pt x="480517" y="2140143"/>
                    <a:pt x="479374" y="2140714"/>
                    <a:pt x="478802" y="2141857"/>
                  </a:cubicBezTo>
                  <a:cubicBezTo>
                    <a:pt x="479755" y="2142333"/>
                    <a:pt x="480326" y="2142810"/>
                    <a:pt x="480612" y="2143191"/>
                  </a:cubicBezTo>
                  <a:close/>
                  <a:moveTo>
                    <a:pt x="495185" y="2683829"/>
                  </a:moveTo>
                  <a:cubicBezTo>
                    <a:pt x="498614" y="2685353"/>
                    <a:pt x="500424" y="2685639"/>
                    <a:pt x="500519" y="2680401"/>
                  </a:cubicBezTo>
                  <a:cubicBezTo>
                    <a:pt x="502138" y="2680877"/>
                    <a:pt x="501281" y="2683639"/>
                    <a:pt x="501376" y="2685544"/>
                  </a:cubicBezTo>
                  <a:cubicBezTo>
                    <a:pt x="499185" y="2684973"/>
                    <a:pt x="494328" y="2689068"/>
                    <a:pt x="495185" y="2683829"/>
                  </a:cubicBezTo>
                  <a:close/>
                  <a:moveTo>
                    <a:pt x="510330" y="2334262"/>
                  </a:moveTo>
                  <a:cubicBezTo>
                    <a:pt x="518807" y="2337405"/>
                    <a:pt x="511092" y="2343787"/>
                    <a:pt x="512997" y="2349597"/>
                  </a:cubicBezTo>
                  <a:cubicBezTo>
                    <a:pt x="506234" y="2347692"/>
                    <a:pt x="512521" y="2340930"/>
                    <a:pt x="510330" y="2334262"/>
                  </a:cubicBezTo>
                  <a:close/>
                  <a:moveTo>
                    <a:pt x="520998" y="1976693"/>
                  </a:moveTo>
                  <a:cubicBezTo>
                    <a:pt x="523379" y="1978979"/>
                    <a:pt x="534619" y="1973455"/>
                    <a:pt x="529570" y="1981075"/>
                  </a:cubicBezTo>
                  <a:cubicBezTo>
                    <a:pt x="529094" y="1975074"/>
                    <a:pt x="520236" y="1982313"/>
                    <a:pt x="520998" y="1976693"/>
                  </a:cubicBezTo>
                  <a:close/>
                  <a:moveTo>
                    <a:pt x="532428" y="2186434"/>
                  </a:moveTo>
                  <a:cubicBezTo>
                    <a:pt x="535952" y="2185767"/>
                    <a:pt x="534714" y="2189101"/>
                    <a:pt x="537286" y="2189292"/>
                  </a:cubicBezTo>
                  <a:cubicBezTo>
                    <a:pt x="536619" y="2192721"/>
                    <a:pt x="532999" y="2196435"/>
                    <a:pt x="530618" y="2193864"/>
                  </a:cubicBezTo>
                  <a:cubicBezTo>
                    <a:pt x="530809" y="2190911"/>
                    <a:pt x="533094" y="2190339"/>
                    <a:pt x="532428" y="2186434"/>
                  </a:cubicBezTo>
                  <a:close/>
                  <a:moveTo>
                    <a:pt x="536238" y="2169003"/>
                  </a:moveTo>
                  <a:cubicBezTo>
                    <a:pt x="536809" y="2167956"/>
                    <a:pt x="537476" y="2160717"/>
                    <a:pt x="538333" y="2157764"/>
                  </a:cubicBezTo>
                  <a:cubicBezTo>
                    <a:pt x="540143" y="2159764"/>
                    <a:pt x="540619" y="2162907"/>
                    <a:pt x="540238" y="2166813"/>
                  </a:cubicBezTo>
                  <a:cubicBezTo>
                    <a:pt x="538048" y="2166527"/>
                    <a:pt x="536809" y="2167479"/>
                    <a:pt x="536238" y="2169003"/>
                  </a:cubicBezTo>
                  <a:close/>
                  <a:moveTo>
                    <a:pt x="539000" y="1903351"/>
                  </a:moveTo>
                  <a:cubicBezTo>
                    <a:pt x="536714" y="1903256"/>
                    <a:pt x="535857" y="1900970"/>
                    <a:pt x="535952" y="1898874"/>
                  </a:cubicBezTo>
                  <a:cubicBezTo>
                    <a:pt x="536333" y="1899636"/>
                    <a:pt x="536905" y="1900303"/>
                    <a:pt x="537571" y="1900875"/>
                  </a:cubicBezTo>
                  <a:cubicBezTo>
                    <a:pt x="537190" y="1899636"/>
                    <a:pt x="536714" y="1898398"/>
                    <a:pt x="536143" y="1897160"/>
                  </a:cubicBezTo>
                  <a:cubicBezTo>
                    <a:pt x="536333" y="1896588"/>
                    <a:pt x="536619" y="1896017"/>
                    <a:pt x="537000" y="1895636"/>
                  </a:cubicBezTo>
                  <a:cubicBezTo>
                    <a:pt x="536333" y="1895541"/>
                    <a:pt x="535857" y="1895731"/>
                    <a:pt x="535285" y="1895731"/>
                  </a:cubicBezTo>
                  <a:cubicBezTo>
                    <a:pt x="534523" y="1894779"/>
                    <a:pt x="533571" y="1894017"/>
                    <a:pt x="532047" y="1893540"/>
                  </a:cubicBezTo>
                  <a:cubicBezTo>
                    <a:pt x="532523" y="1892969"/>
                    <a:pt x="532999" y="1892302"/>
                    <a:pt x="533476" y="1891635"/>
                  </a:cubicBezTo>
                  <a:cubicBezTo>
                    <a:pt x="535952" y="1892492"/>
                    <a:pt x="536809" y="1894874"/>
                    <a:pt x="540619" y="1894683"/>
                  </a:cubicBezTo>
                  <a:cubicBezTo>
                    <a:pt x="540619" y="1894779"/>
                    <a:pt x="540715" y="1894874"/>
                    <a:pt x="540715" y="1894969"/>
                  </a:cubicBezTo>
                  <a:cubicBezTo>
                    <a:pt x="539000" y="1897922"/>
                    <a:pt x="537000" y="1898874"/>
                    <a:pt x="539000" y="1903351"/>
                  </a:cubicBezTo>
                  <a:close/>
                  <a:moveTo>
                    <a:pt x="542239" y="1858012"/>
                  </a:moveTo>
                  <a:cubicBezTo>
                    <a:pt x="541286" y="1857631"/>
                    <a:pt x="540429" y="1856964"/>
                    <a:pt x="539762" y="1856107"/>
                  </a:cubicBezTo>
                  <a:cubicBezTo>
                    <a:pt x="540524" y="1856393"/>
                    <a:pt x="541381" y="1856583"/>
                    <a:pt x="542239" y="1857155"/>
                  </a:cubicBezTo>
                  <a:cubicBezTo>
                    <a:pt x="542143" y="1857441"/>
                    <a:pt x="542239" y="1857726"/>
                    <a:pt x="542239" y="1858012"/>
                  </a:cubicBezTo>
                  <a:close/>
                  <a:moveTo>
                    <a:pt x="537667" y="1852106"/>
                  </a:moveTo>
                  <a:cubicBezTo>
                    <a:pt x="537286" y="1850773"/>
                    <a:pt x="537286" y="1849630"/>
                    <a:pt x="537857" y="1848868"/>
                  </a:cubicBezTo>
                  <a:cubicBezTo>
                    <a:pt x="541000" y="1849630"/>
                    <a:pt x="541858" y="1852488"/>
                    <a:pt x="542143" y="1855726"/>
                  </a:cubicBezTo>
                  <a:cubicBezTo>
                    <a:pt x="541191" y="1854012"/>
                    <a:pt x="539095" y="1853250"/>
                    <a:pt x="537667" y="1852106"/>
                  </a:cubicBezTo>
                  <a:close/>
                  <a:moveTo>
                    <a:pt x="528903" y="1864203"/>
                  </a:moveTo>
                  <a:cubicBezTo>
                    <a:pt x="529094" y="1863727"/>
                    <a:pt x="529380" y="1863251"/>
                    <a:pt x="529856" y="1863060"/>
                  </a:cubicBezTo>
                  <a:cubicBezTo>
                    <a:pt x="529570" y="1863441"/>
                    <a:pt x="529285" y="1863822"/>
                    <a:pt x="528903" y="1864203"/>
                  </a:cubicBezTo>
                  <a:close/>
                  <a:moveTo>
                    <a:pt x="526522" y="1862870"/>
                  </a:moveTo>
                  <a:cubicBezTo>
                    <a:pt x="526618" y="1863917"/>
                    <a:pt x="526903" y="1864870"/>
                    <a:pt x="527475" y="1865632"/>
                  </a:cubicBezTo>
                  <a:cubicBezTo>
                    <a:pt x="527094" y="1866013"/>
                    <a:pt x="526713" y="1866489"/>
                    <a:pt x="526427" y="1866870"/>
                  </a:cubicBezTo>
                  <a:cubicBezTo>
                    <a:pt x="524046" y="1865442"/>
                    <a:pt x="525284" y="1864203"/>
                    <a:pt x="526522" y="1862870"/>
                  </a:cubicBezTo>
                  <a:close/>
                  <a:moveTo>
                    <a:pt x="531952" y="1877443"/>
                  </a:moveTo>
                  <a:cubicBezTo>
                    <a:pt x="532142" y="1875347"/>
                    <a:pt x="532237" y="1873252"/>
                    <a:pt x="532428" y="1871156"/>
                  </a:cubicBezTo>
                  <a:cubicBezTo>
                    <a:pt x="535666" y="1871538"/>
                    <a:pt x="536714" y="1873823"/>
                    <a:pt x="538524" y="1875347"/>
                  </a:cubicBezTo>
                  <a:cubicBezTo>
                    <a:pt x="540905" y="1875347"/>
                    <a:pt x="539572" y="1871156"/>
                    <a:pt x="541381" y="1870490"/>
                  </a:cubicBezTo>
                  <a:cubicBezTo>
                    <a:pt x="542524" y="1872585"/>
                    <a:pt x="541667" y="1875919"/>
                    <a:pt x="540619" y="1880586"/>
                  </a:cubicBezTo>
                  <a:cubicBezTo>
                    <a:pt x="536714" y="1880872"/>
                    <a:pt x="534619" y="1878586"/>
                    <a:pt x="537095" y="1876586"/>
                  </a:cubicBezTo>
                  <a:cubicBezTo>
                    <a:pt x="534428" y="1875824"/>
                    <a:pt x="534523" y="1878205"/>
                    <a:pt x="534333" y="1880205"/>
                  </a:cubicBezTo>
                  <a:cubicBezTo>
                    <a:pt x="529570" y="1878681"/>
                    <a:pt x="526141" y="1881634"/>
                    <a:pt x="524236" y="1879443"/>
                  </a:cubicBezTo>
                  <a:cubicBezTo>
                    <a:pt x="526522" y="1876109"/>
                    <a:pt x="529189" y="1873347"/>
                    <a:pt x="531952" y="1877443"/>
                  </a:cubicBezTo>
                  <a:close/>
                  <a:moveTo>
                    <a:pt x="538810" y="1888111"/>
                  </a:moveTo>
                  <a:cubicBezTo>
                    <a:pt x="535285" y="1892969"/>
                    <a:pt x="533666" y="1887444"/>
                    <a:pt x="528713" y="1887349"/>
                  </a:cubicBezTo>
                  <a:cubicBezTo>
                    <a:pt x="528999" y="1887539"/>
                    <a:pt x="529094" y="1887730"/>
                    <a:pt x="529285" y="1887921"/>
                  </a:cubicBezTo>
                  <a:cubicBezTo>
                    <a:pt x="526999" y="1887254"/>
                    <a:pt x="525570" y="1884587"/>
                    <a:pt x="524998" y="1886777"/>
                  </a:cubicBezTo>
                  <a:cubicBezTo>
                    <a:pt x="526427" y="1887635"/>
                    <a:pt x="527189" y="1888873"/>
                    <a:pt x="526713" y="1890968"/>
                  </a:cubicBezTo>
                  <a:cubicBezTo>
                    <a:pt x="527570" y="1891159"/>
                    <a:pt x="528332" y="1891254"/>
                    <a:pt x="529189" y="1891445"/>
                  </a:cubicBezTo>
                  <a:cubicBezTo>
                    <a:pt x="529475" y="1890397"/>
                    <a:pt x="530237" y="1890111"/>
                    <a:pt x="530713" y="1889444"/>
                  </a:cubicBezTo>
                  <a:cubicBezTo>
                    <a:pt x="532142" y="1891445"/>
                    <a:pt x="530999" y="1892873"/>
                    <a:pt x="528142" y="1894874"/>
                  </a:cubicBezTo>
                  <a:cubicBezTo>
                    <a:pt x="529380" y="1895064"/>
                    <a:pt x="530142" y="1894779"/>
                    <a:pt x="530904" y="1894397"/>
                  </a:cubicBezTo>
                  <a:cubicBezTo>
                    <a:pt x="530618" y="1895350"/>
                    <a:pt x="530618" y="1896398"/>
                    <a:pt x="530809" y="1897350"/>
                  </a:cubicBezTo>
                  <a:cubicBezTo>
                    <a:pt x="530713" y="1897446"/>
                    <a:pt x="530523" y="1897446"/>
                    <a:pt x="530523" y="1897541"/>
                  </a:cubicBezTo>
                  <a:cubicBezTo>
                    <a:pt x="530618" y="1898017"/>
                    <a:pt x="530904" y="1898303"/>
                    <a:pt x="531190" y="1898493"/>
                  </a:cubicBezTo>
                  <a:cubicBezTo>
                    <a:pt x="531761" y="1899636"/>
                    <a:pt x="532714" y="1900113"/>
                    <a:pt x="533857" y="1898969"/>
                  </a:cubicBezTo>
                  <a:cubicBezTo>
                    <a:pt x="534428" y="1898969"/>
                    <a:pt x="535000" y="1899065"/>
                    <a:pt x="535476" y="1899160"/>
                  </a:cubicBezTo>
                  <a:cubicBezTo>
                    <a:pt x="533476" y="1900493"/>
                    <a:pt x="533571" y="1904304"/>
                    <a:pt x="530047" y="1903827"/>
                  </a:cubicBezTo>
                  <a:cubicBezTo>
                    <a:pt x="529951" y="1902684"/>
                    <a:pt x="530618" y="1902684"/>
                    <a:pt x="531380" y="1902684"/>
                  </a:cubicBezTo>
                  <a:cubicBezTo>
                    <a:pt x="530427" y="1900398"/>
                    <a:pt x="527665" y="1899636"/>
                    <a:pt x="524046" y="1899636"/>
                  </a:cubicBezTo>
                  <a:cubicBezTo>
                    <a:pt x="523665" y="1896493"/>
                    <a:pt x="522998" y="1893635"/>
                    <a:pt x="521093" y="1891826"/>
                  </a:cubicBezTo>
                  <a:cubicBezTo>
                    <a:pt x="521569" y="1892016"/>
                    <a:pt x="521950" y="1892302"/>
                    <a:pt x="522617" y="1892588"/>
                  </a:cubicBezTo>
                  <a:cubicBezTo>
                    <a:pt x="522998" y="1891159"/>
                    <a:pt x="522617" y="1890111"/>
                    <a:pt x="522141" y="1889159"/>
                  </a:cubicBezTo>
                  <a:cubicBezTo>
                    <a:pt x="522998" y="1888397"/>
                    <a:pt x="523474" y="1887254"/>
                    <a:pt x="523379" y="1885349"/>
                  </a:cubicBezTo>
                  <a:cubicBezTo>
                    <a:pt x="523665" y="1885349"/>
                    <a:pt x="523760" y="1885254"/>
                    <a:pt x="524141" y="1885158"/>
                  </a:cubicBezTo>
                  <a:cubicBezTo>
                    <a:pt x="524141" y="1883825"/>
                    <a:pt x="523855" y="1882777"/>
                    <a:pt x="523379" y="1881920"/>
                  </a:cubicBezTo>
                  <a:cubicBezTo>
                    <a:pt x="529189" y="1885063"/>
                    <a:pt x="532237" y="1884777"/>
                    <a:pt x="538810" y="1888111"/>
                  </a:cubicBezTo>
                  <a:close/>
                  <a:moveTo>
                    <a:pt x="518045" y="1877729"/>
                  </a:moveTo>
                  <a:cubicBezTo>
                    <a:pt x="518617" y="1874776"/>
                    <a:pt x="520426" y="1873157"/>
                    <a:pt x="519950" y="1868966"/>
                  </a:cubicBezTo>
                  <a:cubicBezTo>
                    <a:pt x="522522" y="1870299"/>
                    <a:pt x="524046" y="1878681"/>
                    <a:pt x="518045" y="1877729"/>
                  </a:cubicBezTo>
                  <a:close/>
                  <a:moveTo>
                    <a:pt x="520902" y="1819721"/>
                  </a:moveTo>
                  <a:cubicBezTo>
                    <a:pt x="520998" y="1816578"/>
                    <a:pt x="518807" y="1815626"/>
                    <a:pt x="521379" y="1813435"/>
                  </a:cubicBezTo>
                  <a:cubicBezTo>
                    <a:pt x="524141" y="1812863"/>
                    <a:pt x="525475" y="1821246"/>
                    <a:pt x="520902" y="1819721"/>
                  </a:cubicBezTo>
                  <a:close/>
                  <a:moveTo>
                    <a:pt x="526522" y="1794861"/>
                  </a:moveTo>
                  <a:cubicBezTo>
                    <a:pt x="527856" y="1791527"/>
                    <a:pt x="530809" y="1796480"/>
                    <a:pt x="532714" y="1796576"/>
                  </a:cubicBezTo>
                  <a:cubicBezTo>
                    <a:pt x="533094" y="1801910"/>
                    <a:pt x="527475" y="1800481"/>
                    <a:pt x="526999" y="1804958"/>
                  </a:cubicBezTo>
                  <a:cubicBezTo>
                    <a:pt x="522712" y="1802005"/>
                    <a:pt x="533190" y="1796766"/>
                    <a:pt x="526522" y="1794861"/>
                  </a:cubicBezTo>
                  <a:close/>
                  <a:moveTo>
                    <a:pt x="528237" y="1788575"/>
                  </a:moveTo>
                  <a:cubicBezTo>
                    <a:pt x="531094" y="1777335"/>
                    <a:pt x="534047" y="1784955"/>
                    <a:pt x="540143" y="1781812"/>
                  </a:cubicBezTo>
                  <a:cubicBezTo>
                    <a:pt x="537857" y="1786003"/>
                    <a:pt x="532904" y="1787146"/>
                    <a:pt x="528237" y="1788575"/>
                  </a:cubicBezTo>
                  <a:close/>
                  <a:moveTo>
                    <a:pt x="539762" y="1721519"/>
                  </a:moveTo>
                  <a:cubicBezTo>
                    <a:pt x="539857" y="1721614"/>
                    <a:pt x="539952" y="1721709"/>
                    <a:pt x="540048" y="1721804"/>
                  </a:cubicBezTo>
                  <a:cubicBezTo>
                    <a:pt x="539952" y="1721709"/>
                    <a:pt x="539857" y="1721614"/>
                    <a:pt x="539762" y="1721519"/>
                  </a:cubicBezTo>
                  <a:close/>
                  <a:moveTo>
                    <a:pt x="547192" y="1606742"/>
                  </a:moveTo>
                  <a:cubicBezTo>
                    <a:pt x="548811" y="1608743"/>
                    <a:pt x="548335" y="1613029"/>
                    <a:pt x="550811" y="1615505"/>
                  </a:cubicBezTo>
                  <a:cubicBezTo>
                    <a:pt x="551287" y="1616553"/>
                    <a:pt x="551954" y="1617506"/>
                    <a:pt x="553288" y="1618172"/>
                  </a:cubicBezTo>
                  <a:cubicBezTo>
                    <a:pt x="552621" y="1619696"/>
                    <a:pt x="551478" y="1620649"/>
                    <a:pt x="549287" y="1620458"/>
                  </a:cubicBezTo>
                  <a:cubicBezTo>
                    <a:pt x="547953" y="1615887"/>
                    <a:pt x="546811" y="1610552"/>
                    <a:pt x="547192" y="1606742"/>
                  </a:cubicBezTo>
                  <a:close/>
                  <a:moveTo>
                    <a:pt x="547763" y="1604838"/>
                  </a:moveTo>
                  <a:cubicBezTo>
                    <a:pt x="547858" y="1604552"/>
                    <a:pt x="547858" y="1604171"/>
                    <a:pt x="547953" y="1603980"/>
                  </a:cubicBezTo>
                  <a:cubicBezTo>
                    <a:pt x="548430" y="1604266"/>
                    <a:pt x="548716" y="1604552"/>
                    <a:pt x="549001" y="1604933"/>
                  </a:cubicBezTo>
                  <a:cubicBezTo>
                    <a:pt x="548620" y="1605123"/>
                    <a:pt x="548239" y="1605028"/>
                    <a:pt x="547763" y="1604838"/>
                  </a:cubicBezTo>
                  <a:close/>
                  <a:moveTo>
                    <a:pt x="544620" y="1579596"/>
                  </a:moveTo>
                  <a:cubicBezTo>
                    <a:pt x="546620" y="1578263"/>
                    <a:pt x="546430" y="1574453"/>
                    <a:pt x="550049" y="1574929"/>
                  </a:cubicBezTo>
                  <a:cubicBezTo>
                    <a:pt x="552811" y="1578167"/>
                    <a:pt x="549382" y="1581120"/>
                    <a:pt x="544620" y="1579596"/>
                  </a:cubicBezTo>
                  <a:close/>
                  <a:moveTo>
                    <a:pt x="544620" y="1483394"/>
                  </a:moveTo>
                  <a:cubicBezTo>
                    <a:pt x="544525" y="1483489"/>
                    <a:pt x="544525" y="1483489"/>
                    <a:pt x="544429" y="1483489"/>
                  </a:cubicBezTo>
                  <a:cubicBezTo>
                    <a:pt x="544429" y="1483394"/>
                    <a:pt x="544429" y="1483394"/>
                    <a:pt x="544429" y="1483298"/>
                  </a:cubicBezTo>
                  <a:cubicBezTo>
                    <a:pt x="544525" y="1483394"/>
                    <a:pt x="544525" y="1483394"/>
                    <a:pt x="544620" y="1483394"/>
                  </a:cubicBezTo>
                  <a:close/>
                  <a:moveTo>
                    <a:pt x="435940" y="2129570"/>
                  </a:moveTo>
                  <a:cubicBezTo>
                    <a:pt x="440893" y="2129379"/>
                    <a:pt x="435177" y="2127951"/>
                    <a:pt x="435654" y="2124712"/>
                  </a:cubicBezTo>
                  <a:cubicBezTo>
                    <a:pt x="438892" y="2124045"/>
                    <a:pt x="438321" y="2124807"/>
                    <a:pt x="443274" y="2124902"/>
                  </a:cubicBezTo>
                  <a:cubicBezTo>
                    <a:pt x="443464" y="2124141"/>
                    <a:pt x="443655" y="2123283"/>
                    <a:pt x="443750" y="2122426"/>
                  </a:cubicBezTo>
                  <a:cubicBezTo>
                    <a:pt x="442607" y="2122235"/>
                    <a:pt x="441274" y="2119092"/>
                    <a:pt x="440321" y="2120521"/>
                  </a:cubicBezTo>
                  <a:cubicBezTo>
                    <a:pt x="437940" y="2116711"/>
                    <a:pt x="444417" y="2120235"/>
                    <a:pt x="445655" y="2118997"/>
                  </a:cubicBezTo>
                  <a:cubicBezTo>
                    <a:pt x="445750" y="2116330"/>
                    <a:pt x="443655" y="2110996"/>
                    <a:pt x="449370" y="2113377"/>
                  </a:cubicBezTo>
                  <a:cubicBezTo>
                    <a:pt x="451275" y="2108805"/>
                    <a:pt x="445846" y="2106805"/>
                    <a:pt x="445465" y="2101090"/>
                  </a:cubicBezTo>
                  <a:cubicBezTo>
                    <a:pt x="449941" y="2098614"/>
                    <a:pt x="451846" y="2104710"/>
                    <a:pt x="454513" y="2106710"/>
                  </a:cubicBezTo>
                  <a:cubicBezTo>
                    <a:pt x="455942" y="2106710"/>
                    <a:pt x="455847" y="2104424"/>
                    <a:pt x="457466" y="2104710"/>
                  </a:cubicBezTo>
                  <a:cubicBezTo>
                    <a:pt x="451180" y="2098994"/>
                    <a:pt x="449941" y="2097756"/>
                    <a:pt x="446703" y="2094899"/>
                  </a:cubicBezTo>
                  <a:cubicBezTo>
                    <a:pt x="451656" y="2093279"/>
                    <a:pt x="448894" y="2087564"/>
                    <a:pt x="460705" y="2088898"/>
                  </a:cubicBezTo>
                  <a:cubicBezTo>
                    <a:pt x="460228" y="2089279"/>
                    <a:pt x="459943" y="2089660"/>
                    <a:pt x="459752" y="2090136"/>
                  </a:cubicBezTo>
                  <a:cubicBezTo>
                    <a:pt x="458228" y="2091755"/>
                    <a:pt x="457466" y="2094422"/>
                    <a:pt x="454513" y="2093851"/>
                  </a:cubicBezTo>
                  <a:cubicBezTo>
                    <a:pt x="454037" y="2096327"/>
                    <a:pt x="457561" y="2096042"/>
                    <a:pt x="455942" y="2099280"/>
                  </a:cubicBezTo>
                  <a:cubicBezTo>
                    <a:pt x="459085" y="2100804"/>
                    <a:pt x="458895" y="2097185"/>
                    <a:pt x="460419" y="2096327"/>
                  </a:cubicBezTo>
                  <a:cubicBezTo>
                    <a:pt x="462133" y="2097185"/>
                    <a:pt x="459657" y="2097756"/>
                    <a:pt x="459657" y="2099947"/>
                  </a:cubicBezTo>
                  <a:cubicBezTo>
                    <a:pt x="466229" y="2093565"/>
                    <a:pt x="469753" y="2104519"/>
                    <a:pt x="472135" y="2101185"/>
                  </a:cubicBezTo>
                  <a:cubicBezTo>
                    <a:pt x="473182" y="2101185"/>
                    <a:pt x="473182" y="2101947"/>
                    <a:pt x="473087" y="2102709"/>
                  </a:cubicBezTo>
                  <a:cubicBezTo>
                    <a:pt x="472611" y="2103662"/>
                    <a:pt x="473373" y="2103948"/>
                    <a:pt x="474040" y="2104138"/>
                  </a:cubicBezTo>
                  <a:cubicBezTo>
                    <a:pt x="472230" y="2104805"/>
                    <a:pt x="470515" y="2105472"/>
                    <a:pt x="468610" y="2105852"/>
                  </a:cubicBezTo>
                  <a:cubicBezTo>
                    <a:pt x="468610" y="2105757"/>
                    <a:pt x="468610" y="2105662"/>
                    <a:pt x="468610" y="2105567"/>
                  </a:cubicBezTo>
                  <a:cubicBezTo>
                    <a:pt x="467753" y="2105376"/>
                    <a:pt x="466896" y="2105376"/>
                    <a:pt x="466134" y="2105472"/>
                  </a:cubicBezTo>
                  <a:cubicBezTo>
                    <a:pt x="466324" y="2104519"/>
                    <a:pt x="466515" y="2103662"/>
                    <a:pt x="466705" y="2102709"/>
                  </a:cubicBezTo>
                  <a:cubicBezTo>
                    <a:pt x="463848" y="2102138"/>
                    <a:pt x="462705" y="2104138"/>
                    <a:pt x="459085" y="2102423"/>
                  </a:cubicBezTo>
                  <a:cubicBezTo>
                    <a:pt x="462228" y="2104995"/>
                    <a:pt x="455371" y="2107567"/>
                    <a:pt x="458800" y="2110044"/>
                  </a:cubicBezTo>
                  <a:cubicBezTo>
                    <a:pt x="457371" y="2109567"/>
                    <a:pt x="453847" y="2112901"/>
                    <a:pt x="451180" y="2109758"/>
                  </a:cubicBezTo>
                  <a:cubicBezTo>
                    <a:pt x="452608" y="2112044"/>
                    <a:pt x="452799" y="2115092"/>
                    <a:pt x="453370" y="2117854"/>
                  </a:cubicBezTo>
                  <a:cubicBezTo>
                    <a:pt x="456418" y="2114616"/>
                    <a:pt x="459847" y="2117187"/>
                    <a:pt x="462133" y="2118330"/>
                  </a:cubicBezTo>
                  <a:cubicBezTo>
                    <a:pt x="457752" y="2123188"/>
                    <a:pt x="461085" y="2121569"/>
                    <a:pt x="461657" y="2127189"/>
                  </a:cubicBezTo>
                  <a:cubicBezTo>
                    <a:pt x="459085" y="2123379"/>
                    <a:pt x="460228" y="2128998"/>
                    <a:pt x="456514" y="2127379"/>
                  </a:cubicBezTo>
                  <a:cubicBezTo>
                    <a:pt x="451560" y="2115377"/>
                    <a:pt x="440416" y="2123188"/>
                    <a:pt x="438607" y="2134047"/>
                  </a:cubicBezTo>
                  <a:cubicBezTo>
                    <a:pt x="437083" y="2133856"/>
                    <a:pt x="435844" y="2133475"/>
                    <a:pt x="435082" y="2132904"/>
                  </a:cubicBezTo>
                  <a:cubicBezTo>
                    <a:pt x="435559" y="2131951"/>
                    <a:pt x="435844" y="2130713"/>
                    <a:pt x="435940" y="2129570"/>
                  </a:cubicBezTo>
                  <a:close/>
                  <a:moveTo>
                    <a:pt x="455752" y="2134713"/>
                  </a:moveTo>
                  <a:cubicBezTo>
                    <a:pt x="455752" y="2133951"/>
                    <a:pt x="455656" y="2133094"/>
                    <a:pt x="455847" y="2132142"/>
                  </a:cubicBezTo>
                  <a:cubicBezTo>
                    <a:pt x="456418" y="2133475"/>
                    <a:pt x="456990" y="2134904"/>
                    <a:pt x="457371" y="2136714"/>
                  </a:cubicBezTo>
                  <a:cubicBezTo>
                    <a:pt x="456704" y="2135666"/>
                    <a:pt x="456228" y="2134999"/>
                    <a:pt x="455752" y="2134713"/>
                  </a:cubicBezTo>
                  <a:close/>
                  <a:moveTo>
                    <a:pt x="453751" y="2167765"/>
                  </a:moveTo>
                  <a:cubicBezTo>
                    <a:pt x="454609" y="2168622"/>
                    <a:pt x="455466" y="2169480"/>
                    <a:pt x="457180" y="2169765"/>
                  </a:cubicBezTo>
                  <a:cubicBezTo>
                    <a:pt x="456323" y="2172147"/>
                    <a:pt x="453370" y="2171480"/>
                    <a:pt x="452513" y="2173956"/>
                  </a:cubicBezTo>
                  <a:cubicBezTo>
                    <a:pt x="451180" y="2173385"/>
                    <a:pt x="452132" y="2171385"/>
                    <a:pt x="450513" y="2171004"/>
                  </a:cubicBezTo>
                  <a:cubicBezTo>
                    <a:pt x="451656" y="2169956"/>
                    <a:pt x="453656" y="2170337"/>
                    <a:pt x="453751" y="2167765"/>
                  </a:cubicBezTo>
                  <a:close/>
                  <a:moveTo>
                    <a:pt x="471277" y="2209770"/>
                  </a:moveTo>
                  <a:cubicBezTo>
                    <a:pt x="470896" y="2208913"/>
                    <a:pt x="470230" y="2208151"/>
                    <a:pt x="468801" y="2207675"/>
                  </a:cubicBezTo>
                  <a:cubicBezTo>
                    <a:pt x="468801" y="2207675"/>
                    <a:pt x="468801" y="2207770"/>
                    <a:pt x="468801" y="2207770"/>
                  </a:cubicBezTo>
                  <a:cubicBezTo>
                    <a:pt x="468610" y="2207103"/>
                    <a:pt x="468229" y="2206627"/>
                    <a:pt x="467182" y="2206818"/>
                  </a:cubicBezTo>
                  <a:cubicBezTo>
                    <a:pt x="467182" y="2206437"/>
                    <a:pt x="466991" y="2206246"/>
                    <a:pt x="466705" y="2206056"/>
                  </a:cubicBezTo>
                  <a:cubicBezTo>
                    <a:pt x="467563" y="2202055"/>
                    <a:pt x="472516" y="2206818"/>
                    <a:pt x="471277" y="2209770"/>
                  </a:cubicBezTo>
                  <a:close/>
                  <a:moveTo>
                    <a:pt x="466705" y="2208818"/>
                  </a:moveTo>
                  <a:cubicBezTo>
                    <a:pt x="466991" y="2209389"/>
                    <a:pt x="467372" y="2209961"/>
                    <a:pt x="467277" y="2210818"/>
                  </a:cubicBezTo>
                  <a:cubicBezTo>
                    <a:pt x="466991" y="2210723"/>
                    <a:pt x="466801" y="2210818"/>
                    <a:pt x="466515" y="2210723"/>
                  </a:cubicBezTo>
                  <a:cubicBezTo>
                    <a:pt x="466515" y="2210056"/>
                    <a:pt x="466610" y="2209389"/>
                    <a:pt x="466705" y="2208818"/>
                  </a:cubicBezTo>
                  <a:close/>
                  <a:moveTo>
                    <a:pt x="469277" y="2202150"/>
                  </a:moveTo>
                  <a:cubicBezTo>
                    <a:pt x="469849" y="2199293"/>
                    <a:pt x="469277" y="2197388"/>
                    <a:pt x="467086" y="2196912"/>
                  </a:cubicBezTo>
                  <a:cubicBezTo>
                    <a:pt x="470992" y="2195388"/>
                    <a:pt x="473468" y="2192054"/>
                    <a:pt x="477469" y="2190720"/>
                  </a:cubicBezTo>
                  <a:cubicBezTo>
                    <a:pt x="477659" y="2190816"/>
                    <a:pt x="477754" y="2190816"/>
                    <a:pt x="477945" y="2190911"/>
                  </a:cubicBezTo>
                  <a:cubicBezTo>
                    <a:pt x="476897" y="2191673"/>
                    <a:pt x="476230" y="2192911"/>
                    <a:pt x="475659" y="2194244"/>
                  </a:cubicBezTo>
                  <a:cubicBezTo>
                    <a:pt x="475564" y="2194054"/>
                    <a:pt x="475468" y="2193959"/>
                    <a:pt x="475373" y="2193768"/>
                  </a:cubicBezTo>
                  <a:cubicBezTo>
                    <a:pt x="475468" y="2194530"/>
                    <a:pt x="475278" y="2194911"/>
                    <a:pt x="475183" y="2195388"/>
                  </a:cubicBezTo>
                  <a:cubicBezTo>
                    <a:pt x="475087" y="2195578"/>
                    <a:pt x="474992" y="2195864"/>
                    <a:pt x="474897" y="2196054"/>
                  </a:cubicBezTo>
                  <a:cubicBezTo>
                    <a:pt x="474230" y="2197197"/>
                    <a:pt x="472992" y="2197483"/>
                    <a:pt x="472897" y="2199579"/>
                  </a:cubicBezTo>
                  <a:cubicBezTo>
                    <a:pt x="472992" y="2199579"/>
                    <a:pt x="473087" y="2199579"/>
                    <a:pt x="473182" y="2199579"/>
                  </a:cubicBezTo>
                  <a:cubicBezTo>
                    <a:pt x="472325" y="2200912"/>
                    <a:pt x="471182" y="2201960"/>
                    <a:pt x="469277" y="2202150"/>
                  </a:cubicBezTo>
                  <a:close/>
                  <a:moveTo>
                    <a:pt x="492899" y="2207675"/>
                  </a:moveTo>
                  <a:cubicBezTo>
                    <a:pt x="492709" y="2209770"/>
                    <a:pt x="492613" y="2211866"/>
                    <a:pt x="492423" y="2213961"/>
                  </a:cubicBezTo>
                  <a:cubicBezTo>
                    <a:pt x="487279" y="2214819"/>
                    <a:pt x="487946" y="2206056"/>
                    <a:pt x="492899" y="2207675"/>
                  </a:cubicBezTo>
                  <a:close/>
                  <a:moveTo>
                    <a:pt x="495947" y="2235678"/>
                  </a:moveTo>
                  <a:cubicBezTo>
                    <a:pt x="493661" y="2233773"/>
                    <a:pt x="489184" y="2233678"/>
                    <a:pt x="490042" y="2228916"/>
                  </a:cubicBezTo>
                  <a:cubicBezTo>
                    <a:pt x="493661" y="2229773"/>
                    <a:pt x="495661" y="2231964"/>
                    <a:pt x="495947" y="2235678"/>
                  </a:cubicBezTo>
                  <a:close/>
                  <a:moveTo>
                    <a:pt x="492709" y="2525334"/>
                  </a:moveTo>
                  <a:cubicBezTo>
                    <a:pt x="492327" y="2527143"/>
                    <a:pt x="488994" y="2525524"/>
                    <a:pt x="488803" y="2527524"/>
                  </a:cubicBezTo>
                  <a:cubicBezTo>
                    <a:pt x="488518" y="2526095"/>
                    <a:pt x="488327" y="2524667"/>
                    <a:pt x="488136" y="2523524"/>
                  </a:cubicBezTo>
                  <a:cubicBezTo>
                    <a:pt x="489184" y="2523238"/>
                    <a:pt x="490708" y="2523619"/>
                    <a:pt x="492709" y="2525334"/>
                  </a:cubicBezTo>
                  <a:close/>
                  <a:moveTo>
                    <a:pt x="439845" y="2713452"/>
                  </a:moveTo>
                  <a:cubicBezTo>
                    <a:pt x="439273" y="2713928"/>
                    <a:pt x="438607" y="2714214"/>
                    <a:pt x="437654" y="2714214"/>
                  </a:cubicBezTo>
                  <a:cubicBezTo>
                    <a:pt x="438416" y="2713071"/>
                    <a:pt x="438702" y="2711071"/>
                    <a:pt x="439464" y="2709452"/>
                  </a:cubicBezTo>
                  <a:cubicBezTo>
                    <a:pt x="439750" y="2710690"/>
                    <a:pt x="439845" y="2712024"/>
                    <a:pt x="439845" y="2713452"/>
                  </a:cubicBezTo>
                  <a:close/>
                  <a:moveTo>
                    <a:pt x="437273" y="2648111"/>
                  </a:moveTo>
                  <a:cubicBezTo>
                    <a:pt x="437178" y="2648016"/>
                    <a:pt x="437083" y="2648016"/>
                    <a:pt x="436892" y="2647920"/>
                  </a:cubicBezTo>
                  <a:cubicBezTo>
                    <a:pt x="436892" y="2647730"/>
                    <a:pt x="436987" y="2647635"/>
                    <a:pt x="436987" y="2647539"/>
                  </a:cubicBezTo>
                  <a:cubicBezTo>
                    <a:pt x="437178" y="2647730"/>
                    <a:pt x="437178" y="2647920"/>
                    <a:pt x="437273" y="2648111"/>
                  </a:cubicBezTo>
                  <a:close/>
                  <a:moveTo>
                    <a:pt x="540619" y="1722376"/>
                  </a:moveTo>
                  <a:cubicBezTo>
                    <a:pt x="540429" y="1722185"/>
                    <a:pt x="540238" y="1721995"/>
                    <a:pt x="540143" y="1721900"/>
                  </a:cubicBezTo>
                  <a:cubicBezTo>
                    <a:pt x="541667" y="1717804"/>
                    <a:pt x="541381" y="1717328"/>
                    <a:pt x="543858" y="1714470"/>
                  </a:cubicBezTo>
                  <a:cubicBezTo>
                    <a:pt x="546620" y="1716661"/>
                    <a:pt x="541286" y="1719614"/>
                    <a:pt x="540619" y="1722376"/>
                  </a:cubicBezTo>
                  <a:close/>
                  <a:moveTo>
                    <a:pt x="562432" y="1544163"/>
                  </a:moveTo>
                  <a:cubicBezTo>
                    <a:pt x="562622" y="1547116"/>
                    <a:pt x="566623" y="1546830"/>
                    <a:pt x="565765" y="1550735"/>
                  </a:cubicBezTo>
                  <a:cubicBezTo>
                    <a:pt x="559669" y="1548164"/>
                    <a:pt x="564718" y="1546735"/>
                    <a:pt x="554716" y="1546068"/>
                  </a:cubicBezTo>
                  <a:cubicBezTo>
                    <a:pt x="556717" y="1542639"/>
                    <a:pt x="557574" y="1545306"/>
                    <a:pt x="562432" y="1544163"/>
                  </a:cubicBezTo>
                  <a:close/>
                  <a:moveTo>
                    <a:pt x="558050" y="1533781"/>
                  </a:moveTo>
                  <a:cubicBezTo>
                    <a:pt x="557955" y="1533400"/>
                    <a:pt x="558050" y="1533019"/>
                    <a:pt x="558050" y="1532733"/>
                  </a:cubicBezTo>
                  <a:cubicBezTo>
                    <a:pt x="558145" y="1533019"/>
                    <a:pt x="558336" y="1533305"/>
                    <a:pt x="558622" y="1533400"/>
                  </a:cubicBezTo>
                  <a:cubicBezTo>
                    <a:pt x="559098" y="1532447"/>
                    <a:pt x="559669" y="1531876"/>
                    <a:pt x="560336" y="1531209"/>
                  </a:cubicBezTo>
                  <a:cubicBezTo>
                    <a:pt x="562051" y="1531304"/>
                    <a:pt x="564432" y="1532067"/>
                    <a:pt x="565765" y="1531781"/>
                  </a:cubicBezTo>
                  <a:cubicBezTo>
                    <a:pt x="566718" y="1536448"/>
                    <a:pt x="560717" y="1533209"/>
                    <a:pt x="558050" y="1533781"/>
                  </a:cubicBezTo>
                  <a:close/>
                  <a:moveTo>
                    <a:pt x="629297" y="1650367"/>
                  </a:moveTo>
                  <a:cubicBezTo>
                    <a:pt x="628726" y="1654463"/>
                    <a:pt x="628154" y="1654463"/>
                    <a:pt x="628726" y="1659130"/>
                  </a:cubicBezTo>
                  <a:cubicBezTo>
                    <a:pt x="625011" y="1660273"/>
                    <a:pt x="627297" y="1656177"/>
                    <a:pt x="625011" y="1656082"/>
                  </a:cubicBezTo>
                  <a:cubicBezTo>
                    <a:pt x="624820" y="1655796"/>
                    <a:pt x="624630" y="1655415"/>
                    <a:pt x="624439" y="1655129"/>
                  </a:cubicBezTo>
                  <a:cubicBezTo>
                    <a:pt x="625582" y="1652748"/>
                    <a:pt x="626344" y="1650081"/>
                    <a:pt x="628821" y="1649414"/>
                  </a:cubicBezTo>
                  <a:cubicBezTo>
                    <a:pt x="629011" y="1649700"/>
                    <a:pt x="629202" y="1650081"/>
                    <a:pt x="629297" y="1650367"/>
                  </a:cubicBezTo>
                  <a:close/>
                  <a:moveTo>
                    <a:pt x="636536" y="1498919"/>
                  </a:moveTo>
                  <a:cubicBezTo>
                    <a:pt x="636822" y="1496633"/>
                    <a:pt x="637108" y="1494443"/>
                    <a:pt x="638441" y="1493490"/>
                  </a:cubicBezTo>
                  <a:cubicBezTo>
                    <a:pt x="638060" y="1495300"/>
                    <a:pt x="637584" y="1497110"/>
                    <a:pt x="637108" y="1498919"/>
                  </a:cubicBezTo>
                  <a:cubicBezTo>
                    <a:pt x="636917" y="1498824"/>
                    <a:pt x="636822" y="1499015"/>
                    <a:pt x="636536" y="1498919"/>
                  </a:cubicBezTo>
                  <a:close/>
                  <a:moveTo>
                    <a:pt x="635107" y="1472059"/>
                  </a:moveTo>
                  <a:cubicBezTo>
                    <a:pt x="634726" y="1471392"/>
                    <a:pt x="634345" y="1470725"/>
                    <a:pt x="633869" y="1470154"/>
                  </a:cubicBezTo>
                  <a:cubicBezTo>
                    <a:pt x="633678" y="1469297"/>
                    <a:pt x="633678" y="1468344"/>
                    <a:pt x="633774" y="1467201"/>
                  </a:cubicBezTo>
                  <a:cubicBezTo>
                    <a:pt x="635107" y="1468725"/>
                    <a:pt x="636155" y="1470440"/>
                    <a:pt x="637012" y="1472345"/>
                  </a:cubicBezTo>
                  <a:cubicBezTo>
                    <a:pt x="636250" y="1472345"/>
                    <a:pt x="635584" y="1472250"/>
                    <a:pt x="635107" y="1472059"/>
                  </a:cubicBezTo>
                  <a:close/>
                  <a:moveTo>
                    <a:pt x="633298" y="983426"/>
                  </a:moveTo>
                  <a:cubicBezTo>
                    <a:pt x="639298" y="984760"/>
                    <a:pt x="637679" y="989427"/>
                    <a:pt x="635774" y="993332"/>
                  </a:cubicBezTo>
                  <a:cubicBezTo>
                    <a:pt x="635869" y="992761"/>
                    <a:pt x="635965" y="992094"/>
                    <a:pt x="636155" y="991523"/>
                  </a:cubicBezTo>
                  <a:cubicBezTo>
                    <a:pt x="634536" y="991142"/>
                    <a:pt x="633678" y="991904"/>
                    <a:pt x="633107" y="993047"/>
                  </a:cubicBezTo>
                  <a:cubicBezTo>
                    <a:pt x="632250" y="990570"/>
                    <a:pt x="635774" y="986665"/>
                    <a:pt x="633298" y="983426"/>
                  </a:cubicBezTo>
                  <a:close/>
                  <a:moveTo>
                    <a:pt x="679303" y="941993"/>
                  </a:moveTo>
                  <a:cubicBezTo>
                    <a:pt x="680161" y="943421"/>
                    <a:pt x="679589" y="945993"/>
                    <a:pt x="681589" y="946469"/>
                  </a:cubicBezTo>
                  <a:cubicBezTo>
                    <a:pt x="681303" y="947422"/>
                    <a:pt x="680256" y="947612"/>
                    <a:pt x="680161" y="948851"/>
                  </a:cubicBezTo>
                  <a:cubicBezTo>
                    <a:pt x="679494" y="948755"/>
                    <a:pt x="678732" y="948755"/>
                    <a:pt x="678065" y="948755"/>
                  </a:cubicBezTo>
                  <a:cubicBezTo>
                    <a:pt x="678732" y="946850"/>
                    <a:pt x="679208" y="944564"/>
                    <a:pt x="679303" y="941993"/>
                  </a:cubicBezTo>
                  <a:close/>
                  <a:moveTo>
                    <a:pt x="637489" y="1402622"/>
                  </a:moveTo>
                  <a:cubicBezTo>
                    <a:pt x="637584" y="1402908"/>
                    <a:pt x="637584" y="1403288"/>
                    <a:pt x="637584" y="1403574"/>
                  </a:cubicBezTo>
                  <a:cubicBezTo>
                    <a:pt x="637393" y="1403288"/>
                    <a:pt x="637393" y="1403003"/>
                    <a:pt x="637489" y="1402622"/>
                  </a:cubicBezTo>
                  <a:close/>
                  <a:moveTo>
                    <a:pt x="636536" y="1398717"/>
                  </a:moveTo>
                  <a:cubicBezTo>
                    <a:pt x="636060" y="1398717"/>
                    <a:pt x="635584" y="1398717"/>
                    <a:pt x="634917" y="1398812"/>
                  </a:cubicBezTo>
                  <a:cubicBezTo>
                    <a:pt x="635107" y="1398145"/>
                    <a:pt x="635679" y="1397954"/>
                    <a:pt x="636346" y="1397859"/>
                  </a:cubicBezTo>
                  <a:cubicBezTo>
                    <a:pt x="636441" y="1398145"/>
                    <a:pt x="636536" y="1398431"/>
                    <a:pt x="636536" y="1398717"/>
                  </a:cubicBezTo>
                  <a:close/>
                  <a:moveTo>
                    <a:pt x="674446" y="957328"/>
                  </a:moveTo>
                  <a:cubicBezTo>
                    <a:pt x="677113" y="953613"/>
                    <a:pt x="680351" y="959233"/>
                    <a:pt x="679113" y="962757"/>
                  </a:cubicBezTo>
                  <a:cubicBezTo>
                    <a:pt x="677684" y="962471"/>
                    <a:pt x="676827" y="962852"/>
                    <a:pt x="676541" y="963805"/>
                  </a:cubicBezTo>
                  <a:cubicBezTo>
                    <a:pt x="671207" y="963043"/>
                    <a:pt x="677779" y="958566"/>
                    <a:pt x="674446" y="957328"/>
                  </a:cubicBezTo>
                  <a:close/>
                  <a:moveTo>
                    <a:pt x="682732" y="1175641"/>
                  </a:moveTo>
                  <a:cubicBezTo>
                    <a:pt x="683780" y="1175927"/>
                    <a:pt x="684352" y="1176403"/>
                    <a:pt x="684637" y="1176879"/>
                  </a:cubicBezTo>
                  <a:cubicBezTo>
                    <a:pt x="684161" y="1178308"/>
                    <a:pt x="683209" y="1179261"/>
                    <a:pt x="681113" y="1178784"/>
                  </a:cubicBezTo>
                  <a:cubicBezTo>
                    <a:pt x="681589" y="1177355"/>
                    <a:pt x="682351" y="1176022"/>
                    <a:pt x="682732" y="1175641"/>
                  </a:cubicBezTo>
                  <a:close/>
                  <a:moveTo>
                    <a:pt x="689781" y="1274320"/>
                  </a:moveTo>
                  <a:cubicBezTo>
                    <a:pt x="690257" y="1273558"/>
                    <a:pt x="690543" y="1272605"/>
                    <a:pt x="690924" y="1271748"/>
                  </a:cubicBezTo>
                  <a:cubicBezTo>
                    <a:pt x="690828" y="1272701"/>
                    <a:pt x="690448" y="1273653"/>
                    <a:pt x="689781" y="1274320"/>
                  </a:cubicBezTo>
                  <a:cubicBezTo>
                    <a:pt x="689781" y="1274415"/>
                    <a:pt x="689781" y="1274320"/>
                    <a:pt x="689781" y="1274320"/>
                  </a:cubicBezTo>
                  <a:close/>
                  <a:moveTo>
                    <a:pt x="634631" y="1010001"/>
                  </a:moveTo>
                  <a:cubicBezTo>
                    <a:pt x="634536" y="1009715"/>
                    <a:pt x="634345" y="1009430"/>
                    <a:pt x="634155" y="1009239"/>
                  </a:cubicBezTo>
                  <a:cubicBezTo>
                    <a:pt x="634726" y="1007048"/>
                    <a:pt x="635202" y="1004762"/>
                    <a:pt x="638060" y="1005334"/>
                  </a:cubicBezTo>
                  <a:cubicBezTo>
                    <a:pt x="640060" y="1007429"/>
                    <a:pt x="637679" y="1009715"/>
                    <a:pt x="634631" y="1010001"/>
                  </a:cubicBezTo>
                  <a:close/>
                  <a:moveTo>
                    <a:pt x="637203" y="1035623"/>
                  </a:moveTo>
                  <a:cubicBezTo>
                    <a:pt x="634250" y="1036195"/>
                    <a:pt x="631011" y="1028575"/>
                    <a:pt x="636441" y="1029242"/>
                  </a:cubicBezTo>
                  <a:cubicBezTo>
                    <a:pt x="637298" y="1030766"/>
                    <a:pt x="637774" y="1032766"/>
                    <a:pt x="637203" y="1035623"/>
                  </a:cubicBezTo>
                  <a:close/>
                  <a:moveTo>
                    <a:pt x="635298" y="1078581"/>
                  </a:moveTo>
                  <a:cubicBezTo>
                    <a:pt x="633964" y="1078676"/>
                    <a:pt x="632917" y="1078391"/>
                    <a:pt x="632059" y="1078010"/>
                  </a:cubicBezTo>
                  <a:cubicBezTo>
                    <a:pt x="633107" y="1077248"/>
                    <a:pt x="633678" y="1076200"/>
                    <a:pt x="634060" y="1075057"/>
                  </a:cubicBezTo>
                  <a:cubicBezTo>
                    <a:pt x="635107" y="1075628"/>
                    <a:pt x="635679" y="1076676"/>
                    <a:pt x="635298" y="1078581"/>
                  </a:cubicBezTo>
                  <a:close/>
                  <a:moveTo>
                    <a:pt x="637108" y="1019145"/>
                  </a:moveTo>
                  <a:cubicBezTo>
                    <a:pt x="635488" y="1021431"/>
                    <a:pt x="635107" y="1024955"/>
                    <a:pt x="633964" y="1027718"/>
                  </a:cubicBezTo>
                  <a:cubicBezTo>
                    <a:pt x="630726" y="1026194"/>
                    <a:pt x="630440" y="1016764"/>
                    <a:pt x="637108" y="1019145"/>
                  </a:cubicBezTo>
                  <a:close/>
                  <a:moveTo>
                    <a:pt x="631583" y="1077819"/>
                  </a:moveTo>
                  <a:cubicBezTo>
                    <a:pt x="630726" y="1077152"/>
                    <a:pt x="630250" y="1076105"/>
                    <a:pt x="630631" y="1074390"/>
                  </a:cubicBezTo>
                  <a:cubicBezTo>
                    <a:pt x="630726" y="1074390"/>
                    <a:pt x="630726" y="1074390"/>
                    <a:pt x="630821" y="1074390"/>
                  </a:cubicBezTo>
                  <a:cubicBezTo>
                    <a:pt x="630535" y="1075914"/>
                    <a:pt x="630726" y="1077152"/>
                    <a:pt x="631583" y="1077819"/>
                  </a:cubicBezTo>
                  <a:close/>
                  <a:moveTo>
                    <a:pt x="638822" y="1257270"/>
                  </a:moveTo>
                  <a:cubicBezTo>
                    <a:pt x="639298" y="1255842"/>
                    <a:pt x="639013" y="1254984"/>
                    <a:pt x="638727" y="1254222"/>
                  </a:cubicBezTo>
                  <a:cubicBezTo>
                    <a:pt x="639203" y="1254127"/>
                    <a:pt x="639870" y="1254127"/>
                    <a:pt x="640536" y="1254127"/>
                  </a:cubicBezTo>
                  <a:cubicBezTo>
                    <a:pt x="640727" y="1254698"/>
                    <a:pt x="640918" y="1254984"/>
                    <a:pt x="641203" y="1254984"/>
                  </a:cubicBezTo>
                  <a:cubicBezTo>
                    <a:pt x="641108" y="1255842"/>
                    <a:pt x="641013" y="1256699"/>
                    <a:pt x="640727" y="1257270"/>
                  </a:cubicBezTo>
                  <a:cubicBezTo>
                    <a:pt x="640156" y="1257366"/>
                    <a:pt x="639679" y="1257270"/>
                    <a:pt x="638822" y="1257270"/>
                  </a:cubicBezTo>
                  <a:close/>
                  <a:moveTo>
                    <a:pt x="631964" y="923324"/>
                  </a:moveTo>
                  <a:cubicBezTo>
                    <a:pt x="630916" y="922752"/>
                    <a:pt x="630631" y="922085"/>
                    <a:pt x="630631" y="921323"/>
                  </a:cubicBezTo>
                  <a:cubicBezTo>
                    <a:pt x="634155" y="922085"/>
                    <a:pt x="634726" y="928943"/>
                    <a:pt x="629869" y="927515"/>
                  </a:cubicBezTo>
                  <a:cubicBezTo>
                    <a:pt x="629869" y="926753"/>
                    <a:pt x="629964" y="925991"/>
                    <a:pt x="630059" y="925324"/>
                  </a:cubicBezTo>
                  <a:cubicBezTo>
                    <a:pt x="630535" y="924562"/>
                    <a:pt x="631107" y="923895"/>
                    <a:pt x="631964" y="923324"/>
                  </a:cubicBezTo>
                  <a:close/>
                  <a:moveTo>
                    <a:pt x="611866" y="1595884"/>
                  </a:moveTo>
                  <a:cubicBezTo>
                    <a:pt x="615962" y="1596932"/>
                    <a:pt x="614438" y="1606933"/>
                    <a:pt x="613486" y="1608647"/>
                  </a:cubicBezTo>
                  <a:cubicBezTo>
                    <a:pt x="612533" y="1607885"/>
                    <a:pt x="611485" y="1607219"/>
                    <a:pt x="609771" y="1607123"/>
                  </a:cubicBezTo>
                  <a:cubicBezTo>
                    <a:pt x="612533" y="1602742"/>
                    <a:pt x="608628" y="1599218"/>
                    <a:pt x="611866" y="1595884"/>
                  </a:cubicBezTo>
                  <a:close/>
                  <a:moveTo>
                    <a:pt x="411556" y="2373124"/>
                  </a:moveTo>
                  <a:cubicBezTo>
                    <a:pt x="409555" y="2369219"/>
                    <a:pt x="410794" y="2369790"/>
                    <a:pt x="410603" y="2365314"/>
                  </a:cubicBezTo>
                  <a:cubicBezTo>
                    <a:pt x="414985" y="2364742"/>
                    <a:pt x="409651" y="2371219"/>
                    <a:pt x="413842" y="2368457"/>
                  </a:cubicBezTo>
                  <a:cubicBezTo>
                    <a:pt x="416223" y="2370076"/>
                    <a:pt x="412032" y="2375219"/>
                    <a:pt x="408889" y="2373791"/>
                  </a:cubicBezTo>
                  <a:cubicBezTo>
                    <a:pt x="409079" y="2372743"/>
                    <a:pt x="410508" y="2373219"/>
                    <a:pt x="411556" y="2373124"/>
                  </a:cubicBezTo>
                  <a:close/>
                  <a:moveTo>
                    <a:pt x="413746" y="2343025"/>
                  </a:moveTo>
                  <a:cubicBezTo>
                    <a:pt x="415842" y="2344454"/>
                    <a:pt x="417842" y="2345978"/>
                    <a:pt x="420604" y="2346930"/>
                  </a:cubicBezTo>
                  <a:cubicBezTo>
                    <a:pt x="418985" y="2353884"/>
                    <a:pt x="412699" y="2347121"/>
                    <a:pt x="413746" y="2343025"/>
                  </a:cubicBezTo>
                  <a:close/>
                  <a:moveTo>
                    <a:pt x="431082" y="2282351"/>
                  </a:moveTo>
                  <a:cubicBezTo>
                    <a:pt x="431177" y="2280065"/>
                    <a:pt x="431558" y="2277969"/>
                    <a:pt x="431653" y="2275779"/>
                  </a:cubicBezTo>
                  <a:cubicBezTo>
                    <a:pt x="432892" y="2277493"/>
                    <a:pt x="429939" y="2281970"/>
                    <a:pt x="433558" y="2282065"/>
                  </a:cubicBezTo>
                  <a:cubicBezTo>
                    <a:pt x="432606" y="2283113"/>
                    <a:pt x="431844" y="2282922"/>
                    <a:pt x="431082" y="2282351"/>
                  </a:cubicBezTo>
                  <a:close/>
                  <a:moveTo>
                    <a:pt x="428319" y="2218724"/>
                  </a:moveTo>
                  <a:cubicBezTo>
                    <a:pt x="425462" y="2217390"/>
                    <a:pt x="426510" y="2213580"/>
                    <a:pt x="426129" y="2210627"/>
                  </a:cubicBezTo>
                  <a:cubicBezTo>
                    <a:pt x="430701" y="2211675"/>
                    <a:pt x="425843" y="2216343"/>
                    <a:pt x="431749" y="2214342"/>
                  </a:cubicBezTo>
                  <a:cubicBezTo>
                    <a:pt x="432510" y="2218533"/>
                    <a:pt x="427653" y="2214438"/>
                    <a:pt x="428319" y="2218724"/>
                  </a:cubicBezTo>
                  <a:close/>
                  <a:moveTo>
                    <a:pt x="459085" y="2197197"/>
                  </a:moveTo>
                  <a:cubicBezTo>
                    <a:pt x="459181" y="2197388"/>
                    <a:pt x="459371" y="2197483"/>
                    <a:pt x="459466" y="2197578"/>
                  </a:cubicBezTo>
                  <a:cubicBezTo>
                    <a:pt x="459466" y="2198340"/>
                    <a:pt x="459466" y="2199198"/>
                    <a:pt x="459561" y="2199960"/>
                  </a:cubicBezTo>
                  <a:cubicBezTo>
                    <a:pt x="458609" y="2199769"/>
                    <a:pt x="457847" y="2199388"/>
                    <a:pt x="457276" y="2198912"/>
                  </a:cubicBezTo>
                  <a:cubicBezTo>
                    <a:pt x="457752" y="2198150"/>
                    <a:pt x="458323" y="2197673"/>
                    <a:pt x="459085" y="2197197"/>
                  </a:cubicBezTo>
                  <a:close/>
                  <a:moveTo>
                    <a:pt x="466991" y="2216247"/>
                  </a:moveTo>
                  <a:cubicBezTo>
                    <a:pt x="466705" y="2215962"/>
                    <a:pt x="466419" y="2215866"/>
                    <a:pt x="466134" y="2215771"/>
                  </a:cubicBezTo>
                  <a:cubicBezTo>
                    <a:pt x="466324" y="2215771"/>
                    <a:pt x="466515" y="2215771"/>
                    <a:pt x="466610" y="2215771"/>
                  </a:cubicBezTo>
                  <a:cubicBezTo>
                    <a:pt x="466801" y="2215962"/>
                    <a:pt x="466801" y="2216057"/>
                    <a:pt x="466991" y="2216247"/>
                  </a:cubicBezTo>
                  <a:close/>
                  <a:moveTo>
                    <a:pt x="474802" y="2212628"/>
                  </a:moveTo>
                  <a:cubicBezTo>
                    <a:pt x="474230" y="2209580"/>
                    <a:pt x="477088" y="2203579"/>
                    <a:pt x="474230" y="2202436"/>
                  </a:cubicBezTo>
                  <a:cubicBezTo>
                    <a:pt x="475373" y="2200245"/>
                    <a:pt x="477469" y="2201293"/>
                    <a:pt x="478897" y="2202722"/>
                  </a:cubicBezTo>
                  <a:cubicBezTo>
                    <a:pt x="479374" y="2204151"/>
                    <a:pt x="479374" y="2205865"/>
                    <a:pt x="479469" y="2207580"/>
                  </a:cubicBezTo>
                  <a:cubicBezTo>
                    <a:pt x="478231" y="2208246"/>
                    <a:pt x="476421" y="2208246"/>
                    <a:pt x="477373" y="2211485"/>
                  </a:cubicBezTo>
                  <a:cubicBezTo>
                    <a:pt x="479659" y="2212628"/>
                    <a:pt x="479850" y="2211199"/>
                    <a:pt x="480040" y="2209770"/>
                  </a:cubicBezTo>
                  <a:cubicBezTo>
                    <a:pt x="480898" y="2209866"/>
                    <a:pt x="481755" y="2209866"/>
                    <a:pt x="482517" y="2209675"/>
                  </a:cubicBezTo>
                  <a:cubicBezTo>
                    <a:pt x="482517" y="2211961"/>
                    <a:pt x="484708" y="2212247"/>
                    <a:pt x="486136" y="2213294"/>
                  </a:cubicBezTo>
                  <a:cubicBezTo>
                    <a:pt x="483088" y="2219581"/>
                    <a:pt x="480421" y="2211485"/>
                    <a:pt x="474802" y="2212628"/>
                  </a:cubicBezTo>
                  <a:close/>
                  <a:moveTo>
                    <a:pt x="486994" y="2219867"/>
                  </a:moveTo>
                  <a:cubicBezTo>
                    <a:pt x="489375" y="2220914"/>
                    <a:pt x="490042" y="2223486"/>
                    <a:pt x="490232" y="2226439"/>
                  </a:cubicBezTo>
                  <a:cubicBezTo>
                    <a:pt x="485089" y="2227487"/>
                    <a:pt x="484327" y="2222153"/>
                    <a:pt x="486994" y="2219867"/>
                  </a:cubicBezTo>
                  <a:close/>
                  <a:moveTo>
                    <a:pt x="487946" y="2275588"/>
                  </a:moveTo>
                  <a:cubicBezTo>
                    <a:pt x="486803" y="2277874"/>
                    <a:pt x="485565" y="2280065"/>
                    <a:pt x="484898" y="2283018"/>
                  </a:cubicBezTo>
                  <a:cubicBezTo>
                    <a:pt x="479945" y="2281303"/>
                    <a:pt x="484327" y="2275398"/>
                    <a:pt x="487946" y="2275588"/>
                  </a:cubicBezTo>
                  <a:close/>
                  <a:moveTo>
                    <a:pt x="475659" y="2306354"/>
                  </a:moveTo>
                  <a:cubicBezTo>
                    <a:pt x="475373" y="2300544"/>
                    <a:pt x="479088" y="2299305"/>
                    <a:pt x="483755" y="2299305"/>
                  </a:cubicBezTo>
                  <a:cubicBezTo>
                    <a:pt x="479850" y="2305592"/>
                    <a:pt x="480707" y="2303115"/>
                    <a:pt x="475659" y="2306354"/>
                  </a:cubicBezTo>
                  <a:close/>
                  <a:moveTo>
                    <a:pt x="468039" y="2393222"/>
                  </a:moveTo>
                  <a:cubicBezTo>
                    <a:pt x="472230" y="2391984"/>
                    <a:pt x="468706" y="2397318"/>
                    <a:pt x="472897" y="2396079"/>
                  </a:cubicBezTo>
                  <a:cubicBezTo>
                    <a:pt x="473182" y="2401032"/>
                    <a:pt x="469277" y="2401032"/>
                    <a:pt x="468515" y="2404652"/>
                  </a:cubicBezTo>
                  <a:cubicBezTo>
                    <a:pt x="466134" y="2400366"/>
                    <a:pt x="469849" y="2397984"/>
                    <a:pt x="468039" y="2393222"/>
                  </a:cubicBezTo>
                  <a:close/>
                  <a:moveTo>
                    <a:pt x="456609" y="2516475"/>
                  </a:moveTo>
                  <a:cubicBezTo>
                    <a:pt x="451846" y="2517428"/>
                    <a:pt x="452703" y="2513523"/>
                    <a:pt x="450608" y="2512284"/>
                  </a:cubicBezTo>
                  <a:cubicBezTo>
                    <a:pt x="450513" y="2514666"/>
                    <a:pt x="450132" y="2516761"/>
                    <a:pt x="449370" y="2518476"/>
                  </a:cubicBezTo>
                  <a:cubicBezTo>
                    <a:pt x="449179" y="2516190"/>
                    <a:pt x="448894" y="2513903"/>
                    <a:pt x="448703" y="2511713"/>
                  </a:cubicBezTo>
                  <a:cubicBezTo>
                    <a:pt x="451084" y="2511903"/>
                    <a:pt x="452989" y="2509522"/>
                    <a:pt x="454894" y="2508189"/>
                  </a:cubicBezTo>
                  <a:cubicBezTo>
                    <a:pt x="453466" y="2510951"/>
                    <a:pt x="454132" y="2513427"/>
                    <a:pt x="456609" y="2516475"/>
                  </a:cubicBezTo>
                  <a:close/>
                  <a:moveTo>
                    <a:pt x="448989" y="2528572"/>
                  </a:moveTo>
                  <a:cubicBezTo>
                    <a:pt x="449084" y="2528096"/>
                    <a:pt x="449084" y="2527619"/>
                    <a:pt x="449179" y="2527143"/>
                  </a:cubicBezTo>
                  <a:cubicBezTo>
                    <a:pt x="450703" y="2527143"/>
                    <a:pt x="452037" y="2527334"/>
                    <a:pt x="452037" y="2528762"/>
                  </a:cubicBezTo>
                  <a:cubicBezTo>
                    <a:pt x="451656" y="2529715"/>
                    <a:pt x="451846" y="2531239"/>
                    <a:pt x="450608" y="2531144"/>
                  </a:cubicBezTo>
                  <a:cubicBezTo>
                    <a:pt x="446036" y="2531620"/>
                    <a:pt x="449846" y="2529334"/>
                    <a:pt x="448989" y="2528572"/>
                  </a:cubicBezTo>
                  <a:close/>
                  <a:moveTo>
                    <a:pt x="446608" y="2620774"/>
                  </a:moveTo>
                  <a:cubicBezTo>
                    <a:pt x="446512" y="2622012"/>
                    <a:pt x="446417" y="2623346"/>
                    <a:pt x="446322" y="2624584"/>
                  </a:cubicBezTo>
                  <a:cubicBezTo>
                    <a:pt x="443655" y="2624965"/>
                    <a:pt x="443083" y="2623441"/>
                    <a:pt x="441369" y="2622965"/>
                  </a:cubicBezTo>
                  <a:cubicBezTo>
                    <a:pt x="441845" y="2620774"/>
                    <a:pt x="443750" y="2620202"/>
                    <a:pt x="446608" y="2620774"/>
                  </a:cubicBezTo>
                  <a:close/>
                  <a:moveTo>
                    <a:pt x="438797" y="2599057"/>
                  </a:moveTo>
                  <a:cubicBezTo>
                    <a:pt x="437844" y="2599438"/>
                    <a:pt x="437368" y="2600010"/>
                    <a:pt x="437083" y="2600867"/>
                  </a:cubicBezTo>
                  <a:cubicBezTo>
                    <a:pt x="436035" y="2600771"/>
                    <a:pt x="435273" y="2600391"/>
                    <a:pt x="434892" y="2600010"/>
                  </a:cubicBezTo>
                  <a:cubicBezTo>
                    <a:pt x="434797" y="2599343"/>
                    <a:pt x="434701" y="2598771"/>
                    <a:pt x="434511" y="2598104"/>
                  </a:cubicBezTo>
                  <a:cubicBezTo>
                    <a:pt x="434892" y="2596771"/>
                    <a:pt x="436130" y="2595247"/>
                    <a:pt x="437368" y="2594580"/>
                  </a:cubicBezTo>
                  <a:cubicBezTo>
                    <a:pt x="438988" y="2595342"/>
                    <a:pt x="438892" y="2597152"/>
                    <a:pt x="438797" y="2599057"/>
                  </a:cubicBezTo>
                  <a:close/>
                  <a:moveTo>
                    <a:pt x="432987" y="2603915"/>
                  </a:moveTo>
                  <a:cubicBezTo>
                    <a:pt x="433082" y="2602486"/>
                    <a:pt x="434035" y="2602295"/>
                    <a:pt x="435082" y="2602200"/>
                  </a:cubicBezTo>
                  <a:cubicBezTo>
                    <a:pt x="435177" y="2602200"/>
                    <a:pt x="435177" y="2602200"/>
                    <a:pt x="435273" y="2602200"/>
                  </a:cubicBezTo>
                  <a:cubicBezTo>
                    <a:pt x="435273" y="2602200"/>
                    <a:pt x="435273" y="2602200"/>
                    <a:pt x="435273" y="2602105"/>
                  </a:cubicBezTo>
                  <a:cubicBezTo>
                    <a:pt x="436035" y="2602010"/>
                    <a:pt x="436606" y="2601819"/>
                    <a:pt x="436987" y="2601248"/>
                  </a:cubicBezTo>
                  <a:cubicBezTo>
                    <a:pt x="436606" y="2604201"/>
                    <a:pt x="438988" y="2608963"/>
                    <a:pt x="437178" y="2609916"/>
                  </a:cubicBezTo>
                  <a:cubicBezTo>
                    <a:pt x="436130" y="2607725"/>
                    <a:pt x="434892" y="2606201"/>
                    <a:pt x="433558" y="2605248"/>
                  </a:cubicBezTo>
                  <a:cubicBezTo>
                    <a:pt x="433368" y="2604867"/>
                    <a:pt x="433177" y="2604391"/>
                    <a:pt x="432987" y="2603915"/>
                  </a:cubicBezTo>
                  <a:close/>
                  <a:moveTo>
                    <a:pt x="440702" y="2614011"/>
                  </a:moveTo>
                  <a:cubicBezTo>
                    <a:pt x="440416" y="2614678"/>
                    <a:pt x="440226" y="2615154"/>
                    <a:pt x="440131" y="2615631"/>
                  </a:cubicBezTo>
                  <a:cubicBezTo>
                    <a:pt x="438702" y="2614487"/>
                    <a:pt x="437559" y="2613249"/>
                    <a:pt x="436702" y="2611820"/>
                  </a:cubicBezTo>
                  <a:cubicBezTo>
                    <a:pt x="437749" y="2612583"/>
                    <a:pt x="439083" y="2613440"/>
                    <a:pt x="440702" y="2614011"/>
                  </a:cubicBezTo>
                  <a:close/>
                  <a:moveTo>
                    <a:pt x="443655" y="2643348"/>
                  </a:moveTo>
                  <a:cubicBezTo>
                    <a:pt x="440035" y="2644968"/>
                    <a:pt x="445465" y="2648682"/>
                    <a:pt x="441940" y="2649540"/>
                  </a:cubicBezTo>
                  <a:cubicBezTo>
                    <a:pt x="441464" y="2649540"/>
                    <a:pt x="441083" y="2649159"/>
                    <a:pt x="440702" y="2648682"/>
                  </a:cubicBezTo>
                  <a:cubicBezTo>
                    <a:pt x="441655" y="2648682"/>
                    <a:pt x="442607" y="2648492"/>
                    <a:pt x="442226" y="2646492"/>
                  </a:cubicBezTo>
                  <a:cubicBezTo>
                    <a:pt x="440511" y="2645349"/>
                    <a:pt x="440035" y="2646206"/>
                    <a:pt x="439559" y="2647158"/>
                  </a:cubicBezTo>
                  <a:cubicBezTo>
                    <a:pt x="438892" y="2646015"/>
                    <a:pt x="438130" y="2645063"/>
                    <a:pt x="437178" y="2645349"/>
                  </a:cubicBezTo>
                  <a:cubicBezTo>
                    <a:pt x="437178" y="2644968"/>
                    <a:pt x="437178" y="2644586"/>
                    <a:pt x="437083" y="2644301"/>
                  </a:cubicBezTo>
                  <a:cubicBezTo>
                    <a:pt x="439464" y="2644206"/>
                    <a:pt x="440607" y="2642682"/>
                    <a:pt x="443655" y="2643348"/>
                  </a:cubicBezTo>
                  <a:close/>
                  <a:moveTo>
                    <a:pt x="546049" y="2138047"/>
                  </a:moveTo>
                  <a:cubicBezTo>
                    <a:pt x="544144" y="2134809"/>
                    <a:pt x="539000" y="2129951"/>
                    <a:pt x="541858" y="2126331"/>
                  </a:cubicBezTo>
                  <a:cubicBezTo>
                    <a:pt x="545858" y="2126046"/>
                    <a:pt x="541858" y="2132618"/>
                    <a:pt x="546525" y="2131665"/>
                  </a:cubicBezTo>
                  <a:cubicBezTo>
                    <a:pt x="546334" y="2133856"/>
                    <a:pt x="546239" y="2135952"/>
                    <a:pt x="546049" y="2138047"/>
                  </a:cubicBezTo>
                  <a:close/>
                  <a:moveTo>
                    <a:pt x="539381" y="1791908"/>
                  </a:moveTo>
                  <a:cubicBezTo>
                    <a:pt x="541858" y="1786289"/>
                    <a:pt x="543572" y="1793242"/>
                    <a:pt x="548239" y="1792575"/>
                  </a:cubicBezTo>
                  <a:cubicBezTo>
                    <a:pt x="546906" y="1797242"/>
                    <a:pt x="542048" y="1792956"/>
                    <a:pt x="539381" y="1791908"/>
                  </a:cubicBezTo>
                  <a:close/>
                  <a:moveTo>
                    <a:pt x="545858" y="1738950"/>
                  </a:moveTo>
                  <a:cubicBezTo>
                    <a:pt x="544810" y="1739140"/>
                    <a:pt x="543191" y="1738854"/>
                    <a:pt x="541953" y="1738950"/>
                  </a:cubicBezTo>
                  <a:cubicBezTo>
                    <a:pt x="541858" y="1737902"/>
                    <a:pt x="542524" y="1737806"/>
                    <a:pt x="543286" y="1737806"/>
                  </a:cubicBezTo>
                  <a:cubicBezTo>
                    <a:pt x="543382" y="1736568"/>
                    <a:pt x="541762" y="1736663"/>
                    <a:pt x="540810" y="1736378"/>
                  </a:cubicBezTo>
                  <a:cubicBezTo>
                    <a:pt x="541381" y="1734758"/>
                    <a:pt x="544048" y="1735616"/>
                    <a:pt x="545953" y="1735521"/>
                  </a:cubicBezTo>
                  <a:cubicBezTo>
                    <a:pt x="545668" y="1736759"/>
                    <a:pt x="546049" y="1737425"/>
                    <a:pt x="546715" y="1737806"/>
                  </a:cubicBezTo>
                  <a:cubicBezTo>
                    <a:pt x="546430" y="1737997"/>
                    <a:pt x="546144" y="1738473"/>
                    <a:pt x="545858" y="1738950"/>
                  </a:cubicBezTo>
                  <a:close/>
                  <a:moveTo>
                    <a:pt x="571576" y="1395002"/>
                  </a:moveTo>
                  <a:cubicBezTo>
                    <a:pt x="570337" y="1393192"/>
                    <a:pt x="569099" y="1391477"/>
                    <a:pt x="568051" y="1389572"/>
                  </a:cubicBezTo>
                  <a:cubicBezTo>
                    <a:pt x="568527" y="1389477"/>
                    <a:pt x="569099" y="1389382"/>
                    <a:pt x="569575" y="1389192"/>
                  </a:cubicBezTo>
                  <a:cubicBezTo>
                    <a:pt x="570147" y="1387096"/>
                    <a:pt x="568813" y="1385763"/>
                    <a:pt x="568337" y="1384429"/>
                  </a:cubicBezTo>
                  <a:cubicBezTo>
                    <a:pt x="568527" y="1384238"/>
                    <a:pt x="568813" y="1384048"/>
                    <a:pt x="568909" y="1383762"/>
                  </a:cubicBezTo>
                  <a:cubicBezTo>
                    <a:pt x="570433" y="1387001"/>
                    <a:pt x="570052" y="1391858"/>
                    <a:pt x="571671" y="1394906"/>
                  </a:cubicBezTo>
                  <a:cubicBezTo>
                    <a:pt x="571671" y="1395002"/>
                    <a:pt x="571576" y="1395002"/>
                    <a:pt x="571576" y="1395002"/>
                  </a:cubicBezTo>
                  <a:close/>
                  <a:moveTo>
                    <a:pt x="608723" y="1691896"/>
                  </a:moveTo>
                  <a:cubicBezTo>
                    <a:pt x="608818" y="1692944"/>
                    <a:pt x="608152" y="1693039"/>
                    <a:pt x="607390" y="1693039"/>
                  </a:cubicBezTo>
                  <a:cubicBezTo>
                    <a:pt x="603199" y="1694754"/>
                    <a:pt x="608437" y="1700754"/>
                    <a:pt x="605485" y="1701802"/>
                  </a:cubicBezTo>
                  <a:cubicBezTo>
                    <a:pt x="601675" y="1701516"/>
                    <a:pt x="602627" y="1697135"/>
                    <a:pt x="602246" y="1693992"/>
                  </a:cubicBezTo>
                  <a:cubicBezTo>
                    <a:pt x="604627" y="1693610"/>
                    <a:pt x="605580" y="1691420"/>
                    <a:pt x="608723" y="1691896"/>
                  </a:cubicBezTo>
                  <a:close/>
                  <a:moveTo>
                    <a:pt x="605294" y="1704279"/>
                  </a:moveTo>
                  <a:cubicBezTo>
                    <a:pt x="609961" y="1703802"/>
                    <a:pt x="610057" y="1707231"/>
                    <a:pt x="609866" y="1710946"/>
                  </a:cubicBezTo>
                  <a:cubicBezTo>
                    <a:pt x="606342" y="1710470"/>
                    <a:pt x="604627" y="1708374"/>
                    <a:pt x="605294" y="1704279"/>
                  </a:cubicBezTo>
                  <a:close/>
                  <a:moveTo>
                    <a:pt x="606342" y="1689134"/>
                  </a:moveTo>
                  <a:cubicBezTo>
                    <a:pt x="599103" y="1685895"/>
                    <a:pt x="605485" y="1672941"/>
                    <a:pt x="606627" y="1667607"/>
                  </a:cubicBezTo>
                  <a:cubicBezTo>
                    <a:pt x="607580" y="1668369"/>
                    <a:pt x="608533" y="1669036"/>
                    <a:pt x="610342" y="1669131"/>
                  </a:cubicBezTo>
                  <a:cubicBezTo>
                    <a:pt x="610057" y="1677323"/>
                    <a:pt x="603865" y="1682180"/>
                    <a:pt x="611676" y="1685705"/>
                  </a:cubicBezTo>
                  <a:cubicBezTo>
                    <a:pt x="613295" y="1690848"/>
                    <a:pt x="606247" y="1685800"/>
                    <a:pt x="606342" y="1689134"/>
                  </a:cubicBezTo>
                  <a:close/>
                  <a:moveTo>
                    <a:pt x="610342" y="1633793"/>
                  </a:moveTo>
                  <a:cubicBezTo>
                    <a:pt x="604723" y="1628936"/>
                    <a:pt x="610533" y="1616648"/>
                    <a:pt x="616629" y="1616553"/>
                  </a:cubicBezTo>
                  <a:cubicBezTo>
                    <a:pt x="615867" y="1623792"/>
                    <a:pt x="609104" y="1628269"/>
                    <a:pt x="610342" y="1633793"/>
                  </a:cubicBezTo>
                  <a:close/>
                  <a:moveTo>
                    <a:pt x="918476" y="582138"/>
                  </a:moveTo>
                  <a:cubicBezTo>
                    <a:pt x="921048" y="586139"/>
                    <a:pt x="914190" y="590711"/>
                    <a:pt x="910189" y="591473"/>
                  </a:cubicBezTo>
                  <a:cubicBezTo>
                    <a:pt x="913523" y="583376"/>
                    <a:pt x="909808" y="586805"/>
                    <a:pt x="908475" y="581281"/>
                  </a:cubicBezTo>
                  <a:cubicBezTo>
                    <a:pt x="912380" y="580995"/>
                    <a:pt x="913904" y="582805"/>
                    <a:pt x="913047" y="586615"/>
                  </a:cubicBezTo>
                  <a:cubicBezTo>
                    <a:pt x="915904" y="586424"/>
                    <a:pt x="917714" y="584900"/>
                    <a:pt x="918476" y="582138"/>
                  </a:cubicBezTo>
                  <a:close/>
                  <a:moveTo>
                    <a:pt x="923143" y="640431"/>
                  </a:moveTo>
                  <a:cubicBezTo>
                    <a:pt x="923429" y="642431"/>
                    <a:pt x="923810" y="644432"/>
                    <a:pt x="924191" y="646146"/>
                  </a:cubicBezTo>
                  <a:cubicBezTo>
                    <a:pt x="923715" y="646337"/>
                    <a:pt x="923048" y="646337"/>
                    <a:pt x="922096" y="646337"/>
                  </a:cubicBezTo>
                  <a:cubicBezTo>
                    <a:pt x="921810" y="643574"/>
                    <a:pt x="922381" y="641860"/>
                    <a:pt x="923143" y="640431"/>
                  </a:cubicBezTo>
                  <a:close/>
                  <a:moveTo>
                    <a:pt x="923048" y="620714"/>
                  </a:moveTo>
                  <a:cubicBezTo>
                    <a:pt x="921715" y="622143"/>
                    <a:pt x="922286" y="625763"/>
                    <a:pt x="918762" y="624715"/>
                  </a:cubicBezTo>
                  <a:cubicBezTo>
                    <a:pt x="921048" y="622429"/>
                    <a:pt x="920762" y="617095"/>
                    <a:pt x="922667" y="614428"/>
                  </a:cubicBezTo>
                  <a:cubicBezTo>
                    <a:pt x="923048" y="616523"/>
                    <a:pt x="923334" y="618619"/>
                    <a:pt x="923048" y="620714"/>
                  </a:cubicBezTo>
                  <a:close/>
                  <a:moveTo>
                    <a:pt x="921429" y="638717"/>
                  </a:moveTo>
                  <a:cubicBezTo>
                    <a:pt x="919810" y="642622"/>
                    <a:pt x="914666" y="637002"/>
                    <a:pt x="915904" y="645765"/>
                  </a:cubicBezTo>
                  <a:cubicBezTo>
                    <a:pt x="911237" y="645194"/>
                    <a:pt x="911904" y="643193"/>
                    <a:pt x="909903" y="642717"/>
                  </a:cubicBezTo>
                  <a:cubicBezTo>
                    <a:pt x="906189" y="643479"/>
                    <a:pt x="912666" y="644813"/>
                    <a:pt x="910761" y="647765"/>
                  </a:cubicBezTo>
                  <a:cubicBezTo>
                    <a:pt x="905141" y="647480"/>
                    <a:pt x="906189" y="640907"/>
                    <a:pt x="905141" y="639860"/>
                  </a:cubicBezTo>
                  <a:cubicBezTo>
                    <a:pt x="905427" y="637478"/>
                    <a:pt x="909903" y="641003"/>
                    <a:pt x="909903" y="642717"/>
                  </a:cubicBezTo>
                  <a:cubicBezTo>
                    <a:pt x="912666" y="640431"/>
                    <a:pt x="917333" y="635288"/>
                    <a:pt x="921429" y="638717"/>
                  </a:cubicBezTo>
                  <a:close/>
                  <a:moveTo>
                    <a:pt x="916095" y="767209"/>
                  </a:moveTo>
                  <a:cubicBezTo>
                    <a:pt x="912190" y="765780"/>
                    <a:pt x="913237" y="770162"/>
                    <a:pt x="910856" y="770543"/>
                  </a:cubicBezTo>
                  <a:cubicBezTo>
                    <a:pt x="912094" y="772162"/>
                    <a:pt x="913142" y="773876"/>
                    <a:pt x="913904" y="775877"/>
                  </a:cubicBezTo>
                  <a:cubicBezTo>
                    <a:pt x="913237" y="775781"/>
                    <a:pt x="912475" y="775781"/>
                    <a:pt x="911809" y="775686"/>
                  </a:cubicBezTo>
                  <a:cubicBezTo>
                    <a:pt x="911713" y="776353"/>
                    <a:pt x="911427" y="776829"/>
                    <a:pt x="910761" y="776829"/>
                  </a:cubicBezTo>
                  <a:cubicBezTo>
                    <a:pt x="909523" y="773876"/>
                    <a:pt x="908189" y="771019"/>
                    <a:pt x="905998" y="768828"/>
                  </a:cubicBezTo>
                  <a:cubicBezTo>
                    <a:pt x="903998" y="768828"/>
                    <a:pt x="907808" y="776448"/>
                    <a:pt x="901807" y="774734"/>
                  </a:cubicBezTo>
                  <a:cubicBezTo>
                    <a:pt x="905998" y="775972"/>
                    <a:pt x="905522" y="781306"/>
                    <a:pt x="910189" y="779210"/>
                  </a:cubicBezTo>
                  <a:cubicBezTo>
                    <a:pt x="909999" y="781306"/>
                    <a:pt x="909808" y="783401"/>
                    <a:pt x="909713" y="785402"/>
                  </a:cubicBezTo>
                  <a:cubicBezTo>
                    <a:pt x="902284" y="778829"/>
                    <a:pt x="911523" y="789783"/>
                    <a:pt x="903236" y="788640"/>
                  </a:cubicBezTo>
                  <a:cubicBezTo>
                    <a:pt x="903141" y="789878"/>
                    <a:pt x="904665" y="789688"/>
                    <a:pt x="905617" y="790069"/>
                  </a:cubicBezTo>
                  <a:cubicBezTo>
                    <a:pt x="905903" y="793117"/>
                    <a:pt x="903141" y="792545"/>
                    <a:pt x="903903" y="796165"/>
                  </a:cubicBezTo>
                  <a:cubicBezTo>
                    <a:pt x="900760" y="795784"/>
                    <a:pt x="899236" y="793974"/>
                    <a:pt x="899331" y="790831"/>
                  </a:cubicBezTo>
                  <a:cubicBezTo>
                    <a:pt x="904189" y="788450"/>
                    <a:pt x="903046" y="782925"/>
                    <a:pt x="901236" y="777305"/>
                  </a:cubicBezTo>
                  <a:cubicBezTo>
                    <a:pt x="901426" y="777401"/>
                    <a:pt x="901522" y="777496"/>
                    <a:pt x="901712" y="777496"/>
                  </a:cubicBezTo>
                  <a:cubicBezTo>
                    <a:pt x="901902" y="775400"/>
                    <a:pt x="901998" y="773305"/>
                    <a:pt x="902188" y="771209"/>
                  </a:cubicBezTo>
                  <a:cubicBezTo>
                    <a:pt x="901141" y="771114"/>
                    <a:pt x="900093" y="771019"/>
                    <a:pt x="899140" y="771019"/>
                  </a:cubicBezTo>
                  <a:cubicBezTo>
                    <a:pt x="898950" y="770543"/>
                    <a:pt x="898759" y="769971"/>
                    <a:pt x="898664" y="769495"/>
                  </a:cubicBezTo>
                  <a:cubicBezTo>
                    <a:pt x="895426" y="768923"/>
                    <a:pt x="897235" y="774257"/>
                    <a:pt x="893425" y="772829"/>
                  </a:cubicBezTo>
                  <a:cubicBezTo>
                    <a:pt x="893235" y="775115"/>
                    <a:pt x="895426" y="781020"/>
                    <a:pt x="896759" y="778067"/>
                  </a:cubicBezTo>
                  <a:cubicBezTo>
                    <a:pt x="899617" y="783401"/>
                    <a:pt x="889234" y="777877"/>
                    <a:pt x="893711" y="785306"/>
                  </a:cubicBezTo>
                  <a:cubicBezTo>
                    <a:pt x="886663" y="780258"/>
                    <a:pt x="882567" y="766256"/>
                    <a:pt x="886948" y="760922"/>
                  </a:cubicBezTo>
                  <a:cubicBezTo>
                    <a:pt x="885329" y="757398"/>
                    <a:pt x="883043" y="754255"/>
                    <a:pt x="883996" y="750731"/>
                  </a:cubicBezTo>
                  <a:cubicBezTo>
                    <a:pt x="888663" y="749873"/>
                    <a:pt x="884567" y="756350"/>
                    <a:pt x="888568" y="756160"/>
                  </a:cubicBezTo>
                  <a:cubicBezTo>
                    <a:pt x="893140" y="751778"/>
                    <a:pt x="885710" y="747873"/>
                    <a:pt x="884472" y="744539"/>
                  </a:cubicBezTo>
                  <a:cubicBezTo>
                    <a:pt x="886758" y="740920"/>
                    <a:pt x="888663" y="747016"/>
                    <a:pt x="889139" y="748635"/>
                  </a:cubicBezTo>
                  <a:cubicBezTo>
                    <a:pt x="893806" y="746063"/>
                    <a:pt x="886948" y="742920"/>
                    <a:pt x="888758" y="737300"/>
                  </a:cubicBezTo>
                  <a:cubicBezTo>
                    <a:pt x="889711" y="737586"/>
                    <a:pt x="889901" y="738634"/>
                    <a:pt x="891139" y="738729"/>
                  </a:cubicBezTo>
                  <a:cubicBezTo>
                    <a:pt x="889234" y="729585"/>
                    <a:pt x="890092" y="727966"/>
                    <a:pt x="894568" y="725013"/>
                  </a:cubicBezTo>
                  <a:cubicBezTo>
                    <a:pt x="891330" y="720917"/>
                    <a:pt x="886377" y="718346"/>
                    <a:pt x="885805" y="711964"/>
                  </a:cubicBezTo>
                  <a:cubicBezTo>
                    <a:pt x="883138" y="711107"/>
                    <a:pt x="883805" y="714155"/>
                    <a:pt x="881900" y="714155"/>
                  </a:cubicBezTo>
                  <a:cubicBezTo>
                    <a:pt x="882186" y="716536"/>
                    <a:pt x="886663" y="715488"/>
                    <a:pt x="885234" y="719393"/>
                  </a:cubicBezTo>
                  <a:cubicBezTo>
                    <a:pt x="883710" y="718441"/>
                    <a:pt x="882472" y="717298"/>
                    <a:pt x="881043" y="716250"/>
                  </a:cubicBezTo>
                  <a:cubicBezTo>
                    <a:pt x="881424" y="714345"/>
                    <a:pt x="881710" y="712821"/>
                    <a:pt x="881805" y="711488"/>
                  </a:cubicBezTo>
                  <a:cubicBezTo>
                    <a:pt x="884472" y="709106"/>
                    <a:pt x="888377" y="708154"/>
                    <a:pt x="892473" y="707392"/>
                  </a:cubicBezTo>
                  <a:cubicBezTo>
                    <a:pt x="887425" y="711392"/>
                    <a:pt x="895044" y="715869"/>
                    <a:pt x="891616" y="718631"/>
                  </a:cubicBezTo>
                  <a:cubicBezTo>
                    <a:pt x="898569" y="720822"/>
                    <a:pt x="898569" y="725204"/>
                    <a:pt x="898093" y="731681"/>
                  </a:cubicBezTo>
                  <a:cubicBezTo>
                    <a:pt x="899712" y="731109"/>
                    <a:pt x="900664" y="729871"/>
                    <a:pt x="901426" y="728252"/>
                  </a:cubicBezTo>
                  <a:cubicBezTo>
                    <a:pt x="902665" y="731871"/>
                    <a:pt x="902474" y="735491"/>
                    <a:pt x="898283" y="739015"/>
                  </a:cubicBezTo>
                  <a:cubicBezTo>
                    <a:pt x="900664" y="739491"/>
                    <a:pt x="901141" y="737777"/>
                    <a:pt x="903427" y="738062"/>
                  </a:cubicBezTo>
                  <a:cubicBezTo>
                    <a:pt x="905522" y="744920"/>
                    <a:pt x="899617" y="746635"/>
                    <a:pt x="904951" y="752064"/>
                  </a:cubicBezTo>
                  <a:cubicBezTo>
                    <a:pt x="906379" y="751016"/>
                    <a:pt x="905713" y="747492"/>
                    <a:pt x="909046" y="748540"/>
                  </a:cubicBezTo>
                  <a:cubicBezTo>
                    <a:pt x="907903" y="746444"/>
                    <a:pt x="906570" y="743492"/>
                    <a:pt x="905808" y="740444"/>
                  </a:cubicBezTo>
                  <a:cubicBezTo>
                    <a:pt x="910380" y="738253"/>
                    <a:pt x="907713" y="737777"/>
                    <a:pt x="910475" y="733776"/>
                  </a:cubicBezTo>
                  <a:cubicBezTo>
                    <a:pt x="912094" y="733871"/>
                    <a:pt x="913809" y="734062"/>
                    <a:pt x="915428" y="734157"/>
                  </a:cubicBezTo>
                  <a:cubicBezTo>
                    <a:pt x="916190" y="737777"/>
                    <a:pt x="913428" y="737205"/>
                    <a:pt x="913714" y="740253"/>
                  </a:cubicBezTo>
                  <a:cubicBezTo>
                    <a:pt x="909903" y="738539"/>
                    <a:pt x="910475" y="739396"/>
                    <a:pt x="907332" y="741015"/>
                  </a:cubicBezTo>
                  <a:cubicBezTo>
                    <a:pt x="916095" y="747873"/>
                    <a:pt x="907236" y="759017"/>
                    <a:pt x="916095" y="767209"/>
                  </a:cubicBezTo>
                  <a:close/>
                  <a:moveTo>
                    <a:pt x="910380" y="605284"/>
                  </a:moveTo>
                  <a:cubicBezTo>
                    <a:pt x="913618" y="600426"/>
                    <a:pt x="911713" y="609380"/>
                    <a:pt x="913809" y="609284"/>
                  </a:cubicBezTo>
                  <a:cubicBezTo>
                    <a:pt x="912475" y="612809"/>
                    <a:pt x="910761" y="607379"/>
                    <a:pt x="907618" y="608808"/>
                  </a:cubicBezTo>
                  <a:cubicBezTo>
                    <a:pt x="907522" y="607094"/>
                    <a:pt x="914094" y="606808"/>
                    <a:pt x="910380" y="605284"/>
                  </a:cubicBezTo>
                  <a:close/>
                  <a:moveTo>
                    <a:pt x="910094" y="732919"/>
                  </a:moveTo>
                  <a:cubicBezTo>
                    <a:pt x="906856" y="732728"/>
                    <a:pt x="905332" y="734538"/>
                    <a:pt x="904760" y="737396"/>
                  </a:cubicBezTo>
                  <a:cubicBezTo>
                    <a:pt x="904379" y="733395"/>
                    <a:pt x="905522" y="729680"/>
                    <a:pt x="909523" y="727871"/>
                  </a:cubicBezTo>
                  <a:cubicBezTo>
                    <a:pt x="909903" y="729299"/>
                    <a:pt x="910094" y="731014"/>
                    <a:pt x="910094" y="732919"/>
                  </a:cubicBezTo>
                  <a:close/>
                  <a:moveTo>
                    <a:pt x="898759" y="718631"/>
                  </a:moveTo>
                  <a:cubicBezTo>
                    <a:pt x="898759" y="718441"/>
                    <a:pt x="898759" y="718346"/>
                    <a:pt x="898759" y="718155"/>
                  </a:cubicBezTo>
                  <a:cubicBezTo>
                    <a:pt x="899045" y="718155"/>
                    <a:pt x="899236" y="718155"/>
                    <a:pt x="899521" y="718250"/>
                  </a:cubicBezTo>
                  <a:cubicBezTo>
                    <a:pt x="899236" y="718441"/>
                    <a:pt x="899045" y="718536"/>
                    <a:pt x="898759" y="718631"/>
                  </a:cubicBezTo>
                  <a:close/>
                  <a:moveTo>
                    <a:pt x="883329" y="738253"/>
                  </a:moveTo>
                  <a:cubicBezTo>
                    <a:pt x="882091" y="738158"/>
                    <a:pt x="880852" y="738062"/>
                    <a:pt x="879614" y="737967"/>
                  </a:cubicBezTo>
                  <a:cubicBezTo>
                    <a:pt x="879519" y="741968"/>
                    <a:pt x="881995" y="743682"/>
                    <a:pt x="881328" y="748159"/>
                  </a:cubicBezTo>
                  <a:cubicBezTo>
                    <a:pt x="879043" y="748349"/>
                    <a:pt x="878852" y="746730"/>
                    <a:pt x="880186" y="746825"/>
                  </a:cubicBezTo>
                  <a:cubicBezTo>
                    <a:pt x="879995" y="745206"/>
                    <a:pt x="877804" y="745397"/>
                    <a:pt x="877709" y="746635"/>
                  </a:cubicBezTo>
                  <a:cubicBezTo>
                    <a:pt x="875614" y="745301"/>
                    <a:pt x="874661" y="741777"/>
                    <a:pt x="878090" y="741682"/>
                  </a:cubicBezTo>
                  <a:cubicBezTo>
                    <a:pt x="877138" y="738062"/>
                    <a:pt x="874661" y="743206"/>
                    <a:pt x="873232" y="740063"/>
                  </a:cubicBezTo>
                  <a:cubicBezTo>
                    <a:pt x="873137" y="736729"/>
                    <a:pt x="876090" y="737110"/>
                    <a:pt x="878471" y="736729"/>
                  </a:cubicBezTo>
                  <a:cubicBezTo>
                    <a:pt x="879709" y="732157"/>
                    <a:pt x="876757" y="731204"/>
                    <a:pt x="877995" y="726728"/>
                  </a:cubicBezTo>
                  <a:cubicBezTo>
                    <a:pt x="878281" y="726156"/>
                    <a:pt x="878757" y="725966"/>
                    <a:pt x="879424" y="725870"/>
                  </a:cubicBezTo>
                  <a:cubicBezTo>
                    <a:pt x="879805" y="726823"/>
                    <a:pt x="880567" y="727680"/>
                    <a:pt x="882186" y="728156"/>
                  </a:cubicBezTo>
                  <a:cubicBezTo>
                    <a:pt x="881614" y="727394"/>
                    <a:pt x="881424" y="726632"/>
                    <a:pt x="881424" y="725870"/>
                  </a:cubicBezTo>
                  <a:cubicBezTo>
                    <a:pt x="883234" y="725966"/>
                    <a:pt x="885043" y="725966"/>
                    <a:pt x="884567" y="723394"/>
                  </a:cubicBezTo>
                  <a:cubicBezTo>
                    <a:pt x="887520" y="725870"/>
                    <a:pt x="889234" y="729490"/>
                    <a:pt x="888663" y="735014"/>
                  </a:cubicBezTo>
                  <a:cubicBezTo>
                    <a:pt x="883996" y="733395"/>
                    <a:pt x="883996" y="731300"/>
                    <a:pt x="880090" y="733014"/>
                  </a:cubicBezTo>
                  <a:cubicBezTo>
                    <a:pt x="879424" y="736253"/>
                    <a:pt x="884758" y="734348"/>
                    <a:pt x="883329" y="738253"/>
                  </a:cubicBezTo>
                  <a:close/>
                  <a:moveTo>
                    <a:pt x="887996" y="788640"/>
                  </a:moveTo>
                  <a:cubicBezTo>
                    <a:pt x="888949" y="789402"/>
                    <a:pt x="889901" y="790164"/>
                    <a:pt x="891616" y="790164"/>
                  </a:cubicBezTo>
                  <a:cubicBezTo>
                    <a:pt x="890853" y="791117"/>
                    <a:pt x="890187" y="792069"/>
                    <a:pt x="890092" y="793784"/>
                  </a:cubicBezTo>
                  <a:cubicBezTo>
                    <a:pt x="886186" y="794069"/>
                    <a:pt x="885901" y="790355"/>
                    <a:pt x="887996" y="788640"/>
                  </a:cubicBezTo>
                  <a:close/>
                  <a:moveTo>
                    <a:pt x="892092" y="815310"/>
                  </a:moveTo>
                  <a:cubicBezTo>
                    <a:pt x="895616" y="813405"/>
                    <a:pt x="890473" y="820454"/>
                    <a:pt x="890282" y="822644"/>
                  </a:cubicBezTo>
                  <a:cubicBezTo>
                    <a:pt x="889996" y="822263"/>
                    <a:pt x="889425" y="822263"/>
                    <a:pt x="888949" y="821978"/>
                  </a:cubicBezTo>
                  <a:cubicBezTo>
                    <a:pt x="888949" y="821025"/>
                    <a:pt x="889044" y="820168"/>
                    <a:pt x="888949" y="819215"/>
                  </a:cubicBezTo>
                  <a:cubicBezTo>
                    <a:pt x="890568" y="818644"/>
                    <a:pt x="891806" y="817501"/>
                    <a:pt x="892092" y="815310"/>
                  </a:cubicBezTo>
                  <a:close/>
                  <a:moveTo>
                    <a:pt x="914761" y="779782"/>
                  </a:moveTo>
                  <a:cubicBezTo>
                    <a:pt x="914857" y="781211"/>
                    <a:pt x="914857" y="782735"/>
                    <a:pt x="914666" y="784544"/>
                  </a:cubicBezTo>
                  <a:cubicBezTo>
                    <a:pt x="913809" y="783401"/>
                    <a:pt x="913047" y="782163"/>
                    <a:pt x="912380" y="780830"/>
                  </a:cubicBezTo>
                  <a:cubicBezTo>
                    <a:pt x="912856" y="780830"/>
                    <a:pt x="913333" y="780925"/>
                    <a:pt x="913809" y="780925"/>
                  </a:cubicBezTo>
                  <a:cubicBezTo>
                    <a:pt x="913999" y="780353"/>
                    <a:pt x="914190" y="779877"/>
                    <a:pt x="914761" y="779782"/>
                  </a:cubicBezTo>
                  <a:close/>
                  <a:moveTo>
                    <a:pt x="902760" y="607189"/>
                  </a:moveTo>
                  <a:cubicBezTo>
                    <a:pt x="902474" y="609189"/>
                    <a:pt x="899331" y="608046"/>
                    <a:pt x="898093" y="608999"/>
                  </a:cubicBezTo>
                  <a:cubicBezTo>
                    <a:pt x="897997" y="606713"/>
                    <a:pt x="897807" y="604427"/>
                    <a:pt x="897711" y="602141"/>
                  </a:cubicBezTo>
                  <a:cubicBezTo>
                    <a:pt x="898474" y="602141"/>
                    <a:pt x="899426" y="602141"/>
                    <a:pt x="900760" y="601950"/>
                  </a:cubicBezTo>
                  <a:cubicBezTo>
                    <a:pt x="898569" y="603665"/>
                    <a:pt x="898759" y="607475"/>
                    <a:pt x="902760" y="607189"/>
                  </a:cubicBezTo>
                  <a:close/>
                  <a:moveTo>
                    <a:pt x="911142" y="626620"/>
                  </a:moveTo>
                  <a:cubicBezTo>
                    <a:pt x="909427" y="626620"/>
                    <a:pt x="907808" y="621286"/>
                    <a:pt x="906284" y="624905"/>
                  </a:cubicBezTo>
                  <a:cubicBezTo>
                    <a:pt x="905713" y="619667"/>
                    <a:pt x="899712" y="614047"/>
                    <a:pt x="902474" y="609570"/>
                  </a:cubicBezTo>
                  <a:cubicBezTo>
                    <a:pt x="913904" y="612047"/>
                    <a:pt x="909332" y="615666"/>
                    <a:pt x="911142" y="626620"/>
                  </a:cubicBezTo>
                  <a:close/>
                  <a:moveTo>
                    <a:pt x="902665" y="654719"/>
                  </a:moveTo>
                  <a:cubicBezTo>
                    <a:pt x="908189" y="655766"/>
                    <a:pt x="905046" y="660815"/>
                    <a:pt x="904379" y="664815"/>
                  </a:cubicBezTo>
                  <a:cubicBezTo>
                    <a:pt x="901998" y="662910"/>
                    <a:pt x="904284" y="657195"/>
                    <a:pt x="902665" y="654719"/>
                  </a:cubicBezTo>
                  <a:close/>
                  <a:moveTo>
                    <a:pt x="893902" y="685294"/>
                  </a:moveTo>
                  <a:cubicBezTo>
                    <a:pt x="894092" y="683579"/>
                    <a:pt x="894378" y="681770"/>
                    <a:pt x="892949" y="681484"/>
                  </a:cubicBezTo>
                  <a:cubicBezTo>
                    <a:pt x="893711" y="681008"/>
                    <a:pt x="894378" y="680817"/>
                    <a:pt x="894949" y="680722"/>
                  </a:cubicBezTo>
                  <a:cubicBezTo>
                    <a:pt x="895235" y="680817"/>
                    <a:pt x="895426" y="680722"/>
                    <a:pt x="895711" y="680817"/>
                  </a:cubicBezTo>
                  <a:cubicBezTo>
                    <a:pt x="895426" y="681674"/>
                    <a:pt x="895521" y="682246"/>
                    <a:pt x="895616" y="682913"/>
                  </a:cubicBezTo>
                  <a:cubicBezTo>
                    <a:pt x="895521" y="682913"/>
                    <a:pt x="895426" y="682913"/>
                    <a:pt x="895330" y="682913"/>
                  </a:cubicBezTo>
                  <a:cubicBezTo>
                    <a:pt x="894187" y="685008"/>
                    <a:pt x="895235" y="685294"/>
                    <a:pt x="896473" y="685389"/>
                  </a:cubicBezTo>
                  <a:cubicBezTo>
                    <a:pt x="897045" y="686151"/>
                    <a:pt x="897711" y="686818"/>
                    <a:pt x="898283" y="687675"/>
                  </a:cubicBezTo>
                  <a:cubicBezTo>
                    <a:pt x="896950" y="686723"/>
                    <a:pt x="895616" y="685770"/>
                    <a:pt x="893902" y="685294"/>
                  </a:cubicBezTo>
                  <a:close/>
                  <a:moveTo>
                    <a:pt x="875994" y="721394"/>
                  </a:moveTo>
                  <a:cubicBezTo>
                    <a:pt x="874852" y="723584"/>
                    <a:pt x="874756" y="720536"/>
                    <a:pt x="874947" y="718822"/>
                  </a:cubicBezTo>
                  <a:cubicBezTo>
                    <a:pt x="873899" y="719393"/>
                    <a:pt x="872851" y="719965"/>
                    <a:pt x="871137" y="719774"/>
                  </a:cubicBezTo>
                  <a:cubicBezTo>
                    <a:pt x="871423" y="718441"/>
                    <a:pt x="872470" y="717107"/>
                    <a:pt x="873232" y="715774"/>
                  </a:cubicBezTo>
                  <a:cubicBezTo>
                    <a:pt x="873899" y="716250"/>
                    <a:pt x="874756" y="716631"/>
                    <a:pt x="875614" y="716917"/>
                  </a:cubicBezTo>
                  <a:cubicBezTo>
                    <a:pt x="875518" y="718441"/>
                    <a:pt x="875518" y="720155"/>
                    <a:pt x="875994" y="721394"/>
                  </a:cubicBezTo>
                  <a:close/>
                  <a:moveTo>
                    <a:pt x="903903" y="839980"/>
                  </a:moveTo>
                  <a:cubicBezTo>
                    <a:pt x="904951" y="842742"/>
                    <a:pt x="913237" y="849886"/>
                    <a:pt x="908094" y="850362"/>
                  </a:cubicBezTo>
                  <a:cubicBezTo>
                    <a:pt x="908189" y="849505"/>
                    <a:pt x="908284" y="848648"/>
                    <a:pt x="908284" y="847886"/>
                  </a:cubicBezTo>
                  <a:cubicBezTo>
                    <a:pt x="904379" y="845981"/>
                    <a:pt x="907046" y="851886"/>
                    <a:pt x="903141" y="849981"/>
                  </a:cubicBezTo>
                  <a:cubicBezTo>
                    <a:pt x="905427" y="845981"/>
                    <a:pt x="903141" y="845219"/>
                    <a:pt x="903903" y="839980"/>
                  </a:cubicBezTo>
                  <a:close/>
                  <a:moveTo>
                    <a:pt x="911904" y="803118"/>
                  </a:moveTo>
                  <a:cubicBezTo>
                    <a:pt x="916857" y="807785"/>
                    <a:pt x="906760" y="816263"/>
                    <a:pt x="910189" y="824264"/>
                  </a:cubicBezTo>
                  <a:cubicBezTo>
                    <a:pt x="903903" y="817787"/>
                    <a:pt x="910856" y="811405"/>
                    <a:pt x="911904" y="803118"/>
                  </a:cubicBezTo>
                  <a:close/>
                  <a:moveTo>
                    <a:pt x="876661" y="804928"/>
                  </a:moveTo>
                  <a:cubicBezTo>
                    <a:pt x="876757" y="805404"/>
                    <a:pt x="876852" y="805880"/>
                    <a:pt x="877042" y="806357"/>
                  </a:cubicBezTo>
                  <a:cubicBezTo>
                    <a:pt x="876566" y="805976"/>
                    <a:pt x="875994" y="805595"/>
                    <a:pt x="875423" y="805214"/>
                  </a:cubicBezTo>
                  <a:cubicBezTo>
                    <a:pt x="876090" y="805118"/>
                    <a:pt x="876376" y="805023"/>
                    <a:pt x="876661" y="804928"/>
                  </a:cubicBezTo>
                  <a:close/>
                  <a:moveTo>
                    <a:pt x="882662" y="566231"/>
                  </a:moveTo>
                  <a:cubicBezTo>
                    <a:pt x="882852" y="568613"/>
                    <a:pt x="882567" y="570899"/>
                    <a:pt x="881614" y="572994"/>
                  </a:cubicBezTo>
                  <a:cubicBezTo>
                    <a:pt x="881900" y="570518"/>
                    <a:pt x="883329" y="566898"/>
                    <a:pt x="881043" y="566612"/>
                  </a:cubicBezTo>
                  <a:cubicBezTo>
                    <a:pt x="878947" y="564803"/>
                    <a:pt x="880757" y="565565"/>
                    <a:pt x="882662" y="566231"/>
                  </a:cubicBezTo>
                  <a:close/>
                  <a:moveTo>
                    <a:pt x="881519" y="574232"/>
                  </a:moveTo>
                  <a:cubicBezTo>
                    <a:pt x="882281" y="573947"/>
                    <a:pt x="882948" y="573851"/>
                    <a:pt x="883519" y="574137"/>
                  </a:cubicBezTo>
                  <a:cubicBezTo>
                    <a:pt x="883329" y="574613"/>
                    <a:pt x="883234" y="575090"/>
                    <a:pt x="882757" y="575566"/>
                  </a:cubicBezTo>
                  <a:cubicBezTo>
                    <a:pt x="881995" y="575471"/>
                    <a:pt x="881614" y="574899"/>
                    <a:pt x="881519" y="574232"/>
                  </a:cubicBezTo>
                  <a:close/>
                  <a:moveTo>
                    <a:pt x="878185" y="809500"/>
                  </a:moveTo>
                  <a:cubicBezTo>
                    <a:pt x="878852" y="810833"/>
                    <a:pt x="879519" y="812262"/>
                    <a:pt x="879709" y="813977"/>
                  </a:cubicBezTo>
                  <a:cubicBezTo>
                    <a:pt x="880567" y="814358"/>
                    <a:pt x="881043" y="814358"/>
                    <a:pt x="881614" y="814358"/>
                  </a:cubicBezTo>
                  <a:cubicBezTo>
                    <a:pt x="882186" y="816358"/>
                    <a:pt x="881519" y="818168"/>
                    <a:pt x="878090" y="817977"/>
                  </a:cubicBezTo>
                  <a:cubicBezTo>
                    <a:pt x="880852" y="813691"/>
                    <a:pt x="877995" y="813405"/>
                    <a:pt x="877519" y="809214"/>
                  </a:cubicBezTo>
                  <a:cubicBezTo>
                    <a:pt x="877804" y="809214"/>
                    <a:pt x="877995" y="809405"/>
                    <a:pt x="878185" y="809500"/>
                  </a:cubicBezTo>
                  <a:close/>
                  <a:moveTo>
                    <a:pt x="888282" y="872651"/>
                  </a:moveTo>
                  <a:cubicBezTo>
                    <a:pt x="888472" y="872651"/>
                    <a:pt x="888568" y="872651"/>
                    <a:pt x="888758" y="872651"/>
                  </a:cubicBezTo>
                  <a:cubicBezTo>
                    <a:pt x="887901" y="875127"/>
                    <a:pt x="890949" y="875794"/>
                    <a:pt x="891139" y="874079"/>
                  </a:cubicBezTo>
                  <a:cubicBezTo>
                    <a:pt x="895044" y="873127"/>
                    <a:pt x="883805" y="880080"/>
                    <a:pt x="891806" y="881604"/>
                  </a:cubicBezTo>
                  <a:cubicBezTo>
                    <a:pt x="890853" y="881890"/>
                    <a:pt x="890187" y="882366"/>
                    <a:pt x="889901" y="883033"/>
                  </a:cubicBezTo>
                  <a:cubicBezTo>
                    <a:pt x="889520" y="882652"/>
                    <a:pt x="889330" y="881985"/>
                    <a:pt x="889139" y="881509"/>
                  </a:cubicBezTo>
                  <a:cubicBezTo>
                    <a:pt x="889234" y="881509"/>
                    <a:pt x="889234" y="881414"/>
                    <a:pt x="889330" y="881414"/>
                  </a:cubicBezTo>
                  <a:cubicBezTo>
                    <a:pt x="889139" y="881128"/>
                    <a:pt x="888949" y="880937"/>
                    <a:pt x="888758" y="880652"/>
                  </a:cubicBezTo>
                  <a:cubicBezTo>
                    <a:pt x="887996" y="878461"/>
                    <a:pt x="888091" y="875603"/>
                    <a:pt x="888282" y="872651"/>
                  </a:cubicBezTo>
                  <a:close/>
                  <a:moveTo>
                    <a:pt x="902093" y="892463"/>
                  </a:moveTo>
                  <a:cubicBezTo>
                    <a:pt x="908475" y="890272"/>
                    <a:pt x="901807" y="899130"/>
                    <a:pt x="903808" y="902654"/>
                  </a:cubicBezTo>
                  <a:cubicBezTo>
                    <a:pt x="898283" y="900083"/>
                    <a:pt x="902379" y="892367"/>
                    <a:pt x="895807" y="893225"/>
                  </a:cubicBezTo>
                  <a:cubicBezTo>
                    <a:pt x="896092" y="887700"/>
                    <a:pt x="902188" y="892844"/>
                    <a:pt x="901902" y="895034"/>
                  </a:cubicBezTo>
                  <a:cubicBezTo>
                    <a:pt x="903522" y="894749"/>
                    <a:pt x="903427" y="892463"/>
                    <a:pt x="902093" y="892463"/>
                  </a:cubicBezTo>
                  <a:close/>
                  <a:moveTo>
                    <a:pt x="889806" y="885986"/>
                  </a:moveTo>
                  <a:cubicBezTo>
                    <a:pt x="890282" y="887319"/>
                    <a:pt x="891139" y="888557"/>
                    <a:pt x="892377" y="889129"/>
                  </a:cubicBezTo>
                  <a:cubicBezTo>
                    <a:pt x="892377" y="889129"/>
                    <a:pt x="892377" y="889129"/>
                    <a:pt x="892377" y="889129"/>
                  </a:cubicBezTo>
                  <a:cubicBezTo>
                    <a:pt x="891901" y="888748"/>
                    <a:pt x="891425" y="888462"/>
                    <a:pt x="890853" y="888081"/>
                  </a:cubicBezTo>
                  <a:cubicBezTo>
                    <a:pt x="890853" y="888843"/>
                    <a:pt x="890758" y="889415"/>
                    <a:pt x="890568" y="889700"/>
                  </a:cubicBezTo>
                  <a:cubicBezTo>
                    <a:pt x="889711" y="889224"/>
                    <a:pt x="888949" y="887795"/>
                    <a:pt x="888377" y="886367"/>
                  </a:cubicBezTo>
                  <a:cubicBezTo>
                    <a:pt x="888853" y="886367"/>
                    <a:pt x="889330" y="886176"/>
                    <a:pt x="889806" y="885986"/>
                  </a:cubicBezTo>
                  <a:close/>
                  <a:moveTo>
                    <a:pt x="896378" y="916942"/>
                  </a:moveTo>
                  <a:cubicBezTo>
                    <a:pt x="900188" y="917228"/>
                    <a:pt x="899140" y="921609"/>
                    <a:pt x="899521" y="924752"/>
                  </a:cubicBezTo>
                  <a:cubicBezTo>
                    <a:pt x="898188" y="923609"/>
                    <a:pt x="896283" y="922847"/>
                    <a:pt x="893425" y="923038"/>
                  </a:cubicBezTo>
                  <a:cubicBezTo>
                    <a:pt x="893997" y="918942"/>
                    <a:pt x="899236" y="924086"/>
                    <a:pt x="896378" y="916942"/>
                  </a:cubicBezTo>
                  <a:close/>
                  <a:moveTo>
                    <a:pt x="858945" y="1137731"/>
                  </a:moveTo>
                  <a:cubicBezTo>
                    <a:pt x="858659" y="1137922"/>
                    <a:pt x="858469" y="1138208"/>
                    <a:pt x="858373" y="1138493"/>
                  </a:cubicBezTo>
                  <a:cubicBezTo>
                    <a:pt x="858088" y="1138208"/>
                    <a:pt x="857897" y="1137922"/>
                    <a:pt x="857516" y="1137827"/>
                  </a:cubicBezTo>
                  <a:cubicBezTo>
                    <a:pt x="857802" y="1137731"/>
                    <a:pt x="858278" y="1137731"/>
                    <a:pt x="858945" y="1137731"/>
                  </a:cubicBezTo>
                  <a:close/>
                  <a:moveTo>
                    <a:pt x="874756" y="1146494"/>
                  </a:moveTo>
                  <a:cubicBezTo>
                    <a:pt x="874852" y="1143923"/>
                    <a:pt x="876090" y="1142780"/>
                    <a:pt x="877519" y="1141732"/>
                  </a:cubicBezTo>
                  <a:cubicBezTo>
                    <a:pt x="877804" y="1143637"/>
                    <a:pt x="877138" y="1145828"/>
                    <a:pt x="877709" y="1148209"/>
                  </a:cubicBezTo>
                  <a:cubicBezTo>
                    <a:pt x="876947" y="1147638"/>
                    <a:pt x="876090" y="1147161"/>
                    <a:pt x="874852" y="1146875"/>
                  </a:cubicBezTo>
                  <a:cubicBezTo>
                    <a:pt x="874852" y="1146685"/>
                    <a:pt x="874756" y="1146590"/>
                    <a:pt x="874756" y="1146494"/>
                  </a:cubicBezTo>
                  <a:close/>
                  <a:moveTo>
                    <a:pt x="891330" y="871508"/>
                  </a:moveTo>
                  <a:cubicBezTo>
                    <a:pt x="891044" y="868460"/>
                    <a:pt x="893806" y="869031"/>
                    <a:pt x="893044" y="865412"/>
                  </a:cubicBezTo>
                  <a:cubicBezTo>
                    <a:pt x="895902" y="866078"/>
                    <a:pt x="893330" y="871412"/>
                    <a:pt x="897616" y="870746"/>
                  </a:cubicBezTo>
                  <a:cubicBezTo>
                    <a:pt x="897616" y="873508"/>
                    <a:pt x="893235" y="871031"/>
                    <a:pt x="891330" y="871508"/>
                  </a:cubicBezTo>
                  <a:close/>
                  <a:moveTo>
                    <a:pt x="877519" y="902940"/>
                  </a:moveTo>
                  <a:cubicBezTo>
                    <a:pt x="874375" y="902559"/>
                    <a:pt x="874947" y="898082"/>
                    <a:pt x="876757" y="896654"/>
                  </a:cubicBezTo>
                  <a:cubicBezTo>
                    <a:pt x="879900" y="896939"/>
                    <a:pt x="879328" y="901511"/>
                    <a:pt x="877519" y="902940"/>
                  </a:cubicBezTo>
                  <a:close/>
                  <a:moveTo>
                    <a:pt x="885424" y="886557"/>
                  </a:moveTo>
                  <a:cubicBezTo>
                    <a:pt x="885329" y="886748"/>
                    <a:pt x="885139" y="887033"/>
                    <a:pt x="885043" y="887224"/>
                  </a:cubicBezTo>
                  <a:cubicBezTo>
                    <a:pt x="882757" y="884938"/>
                    <a:pt x="883424" y="887224"/>
                    <a:pt x="880090" y="886843"/>
                  </a:cubicBezTo>
                  <a:cubicBezTo>
                    <a:pt x="879519" y="882938"/>
                    <a:pt x="879424" y="884366"/>
                    <a:pt x="880567" y="880652"/>
                  </a:cubicBezTo>
                  <a:cubicBezTo>
                    <a:pt x="881424" y="880842"/>
                    <a:pt x="882186" y="880842"/>
                    <a:pt x="882852" y="880747"/>
                  </a:cubicBezTo>
                  <a:cubicBezTo>
                    <a:pt x="882662" y="882176"/>
                    <a:pt x="882567" y="883509"/>
                    <a:pt x="882281" y="885033"/>
                  </a:cubicBezTo>
                  <a:cubicBezTo>
                    <a:pt x="883519" y="885890"/>
                    <a:pt x="884567" y="886367"/>
                    <a:pt x="885424" y="886557"/>
                  </a:cubicBezTo>
                  <a:close/>
                  <a:moveTo>
                    <a:pt x="891330" y="1427006"/>
                  </a:moveTo>
                  <a:cubicBezTo>
                    <a:pt x="893711" y="1428339"/>
                    <a:pt x="893616" y="1431959"/>
                    <a:pt x="893140" y="1435864"/>
                  </a:cubicBezTo>
                  <a:cubicBezTo>
                    <a:pt x="889615" y="1435483"/>
                    <a:pt x="891330" y="1430625"/>
                    <a:pt x="891330" y="1427006"/>
                  </a:cubicBezTo>
                  <a:close/>
                  <a:moveTo>
                    <a:pt x="906665" y="883414"/>
                  </a:moveTo>
                  <a:cubicBezTo>
                    <a:pt x="905808" y="883795"/>
                    <a:pt x="905046" y="884271"/>
                    <a:pt x="905046" y="885319"/>
                  </a:cubicBezTo>
                  <a:cubicBezTo>
                    <a:pt x="905522" y="885605"/>
                    <a:pt x="905903" y="885986"/>
                    <a:pt x="906284" y="886271"/>
                  </a:cubicBezTo>
                  <a:cubicBezTo>
                    <a:pt x="906189" y="887129"/>
                    <a:pt x="906189" y="887986"/>
                    <a:pt x="906189" y="888938"/>
                  </a:cubicBezTo>
                  <a:cubicBezTo>
                    <a:pt x="903903" y="888653"/>
                    <a:pt x="903427" y="890272"/>
                    <a:pt x="901045" y="889796"/>
                  </a:cubicBezTo>
                  <a:cubicBezTo>
                    <a:pt x="903522" y="883223"/>
                    <a:pt x="906951" y="882747"/>
                    <a:pt x="904760" y="875032"/>
                  </a:cubicBezTo>
                  <a:cubicBezTo>
                    <a:pt x="903046" y="875699"/>
                    <a:pt x="902284" y="877508"/>
                    <a:pt x="901902" y="879794"/>
                  </a:cubicBezTo>
                  <a:cubicBezTo>
                    <a:pt x="899236" y="879032"/>
                    <a:pt x="901522" y="873127"/>
                    <a:pt x="902474" y="872365"/>
                  </a:cubicBezTo>
                  <a:cubicBezTo>
                    <a:pt x="907999" y="875413"/>
                    <a:pt x="907427" y="879032"/>
                    <a:pt x="906665" y="883414"/>
                  </a:cubicBezTo>
                  <a:close/>
                  <a:moveTo>
                    <a:pt x="890949" y="860840"/>
                  </a:moveTo>
                  <a:cubicBezTo>
                    <a:pt x="890473" y="861221"/>
                    <a:pt x="890187" y="861792"/>
                    <a:pt x="890187" y="862745"/>
                  </a:cubicBezTo>
                  <a:cubicBezTo>
                    <a:pt x="890377" y="862649"/>
                    <a:pt x="890568" y="862649"/>
                    <a:pt x="890758" y="862649"/>
                  </a:cubicBezTo>
                  <a:cubicBezTo>
                    <a:pt x="890758" y="863126"/>
                    <a:pt x="890663" y="863507"/>
                    <a:pt x="890663" y="863983"/>
                  </a:cubicBezTo>
                  <a:cubicBezTo>
                    <a:pt x="889044" y="863411"/>
                    <a:pt x="888853" y="861602"/>
                    <a:pt x="887139" y="861221"/>
                  </a:cubicBezTo>
                  <a:cubicBezTo>
                    <a:pt x="886948" y="861221"/>
                    <a:pt x="886948" y="861411"/>
                    <a:pt x="886853" y="861411"/>
                  </a:cubicBezTo>
                  <a:cubicBezTo>
                    <a:pt x="886472" y="860840"/>
                    <a:pt x="885996" y="860268"/>
                    <a:pt x="885329" y="859887"/>
                  </a:cubicBezTo>
                  <a:cubicBezTo>
                    <a:pt x="885139" y="860935"/>
                    <a:pt x="884948" y="861983"/>
                    <a:pt x="884853" y="863126"/>
                  </a:cubicBezTo>
                  <a:cubicBezTo>
                    <a:pt x="883234" y="862173"/>
                    <a:pt x="883329" y="859792"/>
                    <a:pt x="883710" y="857125"/>
                  </a:cubicBezTo>
                  <a:cubicBezTo>
                    <a:pt x="886663" y="857315"/>
                    <a:pt x="887234" y="859601"/>
                    <a:pt x="891044" y="858935"/>
                  </a:cubicBezTo>
                  <a:cubicBezTo>
                    <a:pt x="891044" y="859601"/>
                    <a:pt x="890949" y="860268"/>
                    <a:pt x="890949" y="860840"/>
                  </a:cubicBezTo>
                  <a:close/>
                  <a:moveTo>
                    <a:pt x="883900" y="871317"/>
                  </a:moveTo>
                  <a:cubicBezTo>
                    <a:pt x="883805" y="872365"/>
                    <a:pt x="883710" y="873508"/>
                    <a:pt x="883519" y="874651"/>
                  </a:cubicBezTo>
                  <a:cubicBezTo>
                    <a:pt x="882662" y="873317"/>
                    <a:pt x="881805" y="871508"/>
                    <a:pt x="880281" y="868174"/>
                  </a:cubicBezTo>
                  <a:cubicBezTo>
                    <a:pt x="882472" y="868364"/>
                    <a:pt x="882948" y="869984"/>
                    <a:pt x="883900" y="871317"/>
                  </a:cubicBezTo>
                  <a:close/>
                  <a:moveTo>
                    <a:pt x="876947" y="644622"/>
                  </a:moveTo>
                  <a:cubicBezTo>
                    <a:pt x="873994" y="642812"/>
                    <a:pt x="878185" y="639193"/>
                    <a:pt x="874090" y="637383"/>
                  </a:cubicBezTo>
                  <a:cubicBezTo>
                    <a:pt x="873994" y="636335"/>
                    <a:pt x="874661" y="636240"/>
                    <a:pt x="875423" y="636240"/>
                  </a:cubicBezTo>
                  <a:cubicBezTo>
                    <a:pt x="876280" y="636335"/>
                    <a:pt x="877042" y="636335"/>
                    <a:pt x="877900" y="636431"/>
                  </a:cubicBezTo>
                  <a:cubicBezTo>
                    <a:pt x="876947" y="641955"/>
                    <a:pt x="876757" y="641288"/>
                    <a:pt x="878090" y="644432"/>
                  </a:cubicBezTo>
                  <a:cubicBezTo>
                    <a:pt x="877614" y="644527"/>
                    <a:pt x="877233" y="644527"/>
                    <a:pt x="876947" y="644622"/>
                  </a:cubicBezTo>
                  <a:close/>
                  <a:moveTo>
                    <a:pt x="880281" y="604617"/>
                  </a:moveTo>
                  <a:cubicBezTo>
                    <a:pt x="881614" y="605189"/>
                    <a:pt x="882852" y="605951"/>
                    <a:pt x="883805" y="606903"/>
                  </a:cubicBezTo>
                  <a:cubicBezTo>
                    <a:pt x="884758" y="608713"/>
                    <a:pt x="885234" y="611285"/>
                    <a:pt x="884758" y="613285"/>
                  </a:cubicBezTo>
                  <a:cubicBezTo>
                    <a:pt x="879519" y="613475"/>
                    <a:pt x="884948" y="604617"/>
                    <a:pt x="879138" y="605379"/>
                  </a:cubicBezTo>
                  <a:cubicBezTo>
                    <a:pt x="879519" y="604903"/>
                    <a:pt x="879900" y="604712"/>
                    <a:pt x="880281" y="604617"/>
                  </a:cubicBezTo>
                  <a:close/>
                  <a:moveTo>
                    <a:pt x="885234" y="590711"/>
                  </a:moveTo>
                  <a:cubicBezTo>
                    <a:pt x="885424" y="590806"/>
                    <a:pt x="885519" y="590996"/>
                    <a:pt x="885615" y="591092"/>
                  </a:cubicBezTo>
                  <a:cubicBezTo>
                    <a:pt x="885805" y="593092"/>
                    <a:pt x="885996" y="595092"/>
                    <a:pt x="885901" y="597092"/>
                  </a:cubicBezTo>
                  <a:cubicBezTo>
                    <a:pt x="885519" y="596140"/>
                    <a:pt x="885234" y="594806"/>
                    <a:pt x="885234" y="590711"/>
                  </a:cubicBezTo>
                  <a:close/>
                  <a:moveTo>
                    <a:pt x="894092" y="621476"/>
                  </a:moveTo>
                  <a:cubicBezTo>
                    <a:pt x="894759" y="619000"/>
                    <a:pt x="894187" y="617571"/>
                    <a:pt x="891901" y="617571"/>
                  </a:cubicBezTo>
                  <a:cubicBezTo>
                    <a:pt x="892092" y="617476"/>
                    <a:pt x="892092" y="617285"/>
                    <a:pt x="892282" y="617190"/>
                  </a:cubicBezTo>
                  <a:cubicBezTo>
                    <a:pt x="894949" y="617000"/>
                    <a:pt x="894568" y="619571"/>
                    <a:pt x="895044" y="621286"/>
                  </a:cubicBezTo>
                  <a:cubicBezTo>
                    <a:pt x="894759" y="621381"/>
                    <a:pt x="894473" y="621476"/>
                    <a:pt x="894092" y="621476"/>
                  </a:cubicBezTo>
                  <a:close/>
                  <a:moveTo>
                    <a:pt x="834847" y="523845"/>
                  </a:moveTo>
                  <a:cubicBezTo>
                    <a:pt x="834847" y="524131"/>
                    <a:pt x="834847" y="524321"/>
                    <a:pt x="834847" y="524607"/>
                  </a:cubicBezTo>
                  <a:cubicBezTo>
                    <a:pt x="834561" y="524321"/>
                    <a:pt x="834370" y="524226"/>
                    <a:pt x="834085" y="524036"/>
                  </a:cubicBezTo>
                  <a:cubicBezTo>
                    <a:pt x="834370" y="523940"/>
                    <a:pt x="834656" y="523845"/>
                    <a:pt x="834847" y="523845"/>
                  </a:cubicBezTo>
                  <a:close/>
                  <a:moveTo>
                    <a:pt x="835513" y="526512"/>
                  </a:moveTo>
                  <a:cubicBezTo>
                    <a:pt x="836085" y="526322"/>
                    <a:pt x="836752" y="526226"/>
                    <a:pt x="837704" y="526131"/>
                  </a:cubicBezTo>
                  <a:cubicBezTo>
                    <a:pt x="837323" y="526988"/>
                    <a:pt x="836847" y="527750"/>
                    <a:pt x="836656" y="527941"/>
                  </a:cubicBezTo>
                  <a:cubicBezTo>
                    <a:pt x="836085" y="527655"/>
                    <a:pt x="835799" y="526988"/>
                    <a:pt x="835513" y="526512"/>
                  </a:cubicBezTo>
                  <a:close/>
                  <a:moveTo>
                    <a:pt x="911523" y="900654"/>
                  </a:moveTo>
                  <a:cubicBezTo>
                    <a:pt x="911237" y="902083"/>
                    <a:pt x="911618" y="902845"/>
                    <a:pt x="912571" y="903226"/>
                  </a:cubicBezTo>
                  <a:cubicBezTo>
                    <a:pt x="909046" y="906750"/>
                    <a:pt x="905141" y="896368"/>
                    <a:pt x="908284" y="894082"/>
                  </a:cubicBezTo>
                  <a:cubicBezTo>
                    <a:pt x="909999" y="898654"/>
                    <a:pt x="909523" y="899987"/>
                    <a:pt x="914285" y="897035"/>
                  </a:cubicBezTo>
                  <a:cubicBezTo>
                    <a:pt x="914476" y="899702"/>
                    <a:pt x="913714" y="901035"/>
                    <a:pt x="911523" y="900654"/>
                  </a:cubicBezTo>
                  <a:close/>
                  <a:moveTo>
                    <a:pt x="904189" y="851315"/>
                  </a:moveTo>
                  <a:cubicBezTo>
                    <a:pt x="903427" y="856458"/>
                    <a:pt x="905427" y="856268"/>
                    <a:pt x="903522" y="859982"/>
                  </a:cubicBezTo>
                  <a:cubicBezTo>
                    <a:pt x="902760" y="864554"/>
                    <a:pt x="900760" y="856077"/>
                    <a:pt x="903712" y="857506"/>
                  </a:cubicBezTo>
                  <a:cubicBezTo>
                    <a:pt x="901998" y="857220"/>
                    <a:pt x="899140" y="850267"/>
                    <a:pt x="904189" y="851315"/>
                  </a:cubicBezTo>
                  <a:close/>
                  <a:moveTo>
                    <a:pt x="896854" y="818168"/>
                  </a:moveTo>
                  <a:cubicBezTo>
                    <a:pt x="893140" y="815786"/>
                    <a:pt x="895807" y="812262"/>
                    <a:pt x="896473" y="808166"/>
                  </a:cubicBezTo>
                  <a:cubicBezTo>
                    <a:pt x="898855" y="810833"/>
                    <a:pt x="900950" y="813691"/>
                    <a:pt x="901998" y="817406"/>
                  </a:cubicBezTo>
                  <a:cubicBezTo>
                    <a:pt x="898855" y="816834"/>
                    <a:pt x="898283" y="814643"/>
                    <a:pt x="896854" y="818168"/>
                  </a:cubicBezTo>
                  <a:close/>
                  <a:moveTo>
                    <a:pt x="896473" y="854363"/>
                  </a:moveTo>
                  <a:cubicBezTo>
                    <a:pt x="895140" y="853220"/>
                    <a:pt x="893235" y="852458"/>
                    <a:pt x="890377" y="852648"/>
                  </a:cubicBezTo>
                  <a:cubicBezTo>
                    <a:pt x="890473" y="851410"/>
                    <a:pt x="890568" y="850172"/>
                    <a:pt x="890663" y="848933"/>
                  </a:cubicBezTo>
                  <a:cubicBezTo>
                    <a:pt x="892854" y="850553"/>
                    <a:pt x="896188" y="851124"/>
                    <a:pt x="896473" y="854363"/>
                  </a:cubicBezTo>
                  <a:close/>
                  <a:moveTo>
                    <a:pt x="888377" y="846266"/>
                  </a:moveTo>
                  <a:cubicBezTo>
                    <a:pt x="887425" y="845504"/>
                    <a:pt x="886472" y="844838"/>
                    <a:pt x="884758" y="844742"/>
                  </a:cubicBezTo>
                  <a:cubicBezTo>
                    <a:pt x="888091" y="843695"/>
                    <a:pt x="888853" y="839599"/>
                    <a:pt x="892663" y="839123"/>
                  </a:cubicBezTo>
                  <a:cubicBezTo>
                    <a:pt x="890758" y="840837"/>
                    <a:pt x="889711" y="843695"/>
                    <a:pt x="888377" y="846266"/>
                  </a:cubicBezTo>
                  <a:close/>
                  <a:moveTo>
                    <a:pt x="882948" y="820739"/>
                  </a:moveTo>
                  <a:cubicBezTo>
                    <a:pt x="883043" y="820454"/>
                    <a:pt x="883043" y="820168"/>
                    <a:pt x="883138" y="819882"/>
                  </a:cubicBezTo>
                  <a:cubicBezTo>
                    <a:pt x="883138" y="820168"/>
                    <a:pt x="883043" y="820454"/>
                    <a:pt x="883043" y="820739"/>
                  </a:cubicBezTo>
                  <a:cubicBezTo>
                    <a:pt x="883043" y="820835"/>
                    <a:pt x="882948" y="820739"/>
                    <a:pt x="882948" y="820739"/>
                  </a:cubicBezTo>
                  <a:close/>
                  <a:moveTo>
                    <a:pt x="883710" y="815501"/>
                  </a:moveTo>
                  <a:cubicBezTo>
                    <a:pt x="883615" y="814739"/>
                    <a:pt x="883519" y="813977"/>
                    <a:pt x="883234" y="813310"/>
                  </a:cubicBezTo>
                  <a:cubicBezTo>
                    <a:pt x="883710" y="812643"/>
                    <a:pt x="884091" y="811881"/>
                    <a:pt x="884948" y="811786"/>
                  </a:cubicBezTo>
                  <a:cubicBezTo>
                    <a:pt x="884377" y="813024"/>
                    <a:pt x="884091" y="814262"/>
                    <a:pt x="883710" y="815501"/>
                  </a:cubicBezTo>
                  <a:close/>
                  <a:moveTo>
                    <a:pt x="877042" y="804833"/>
                  </a:moveTo>
                  <a:cubicBezTo>
                    <a:pt x="877995" y="804166"/>
                    <a:pt x="876852" y="802261"/>
                    <a:pt x="877233" y="797879"/>
                  </a:cubicBezTo>
                  <a:cubicBezTo>
                    <a:pt x="875709" y="800261"/>
                    <a:pt x="874280" y="802642"/>
                    <a:pt x="872851" y="805023"/>
                  </a:cubicBezTo>
                  <a:cubicBezTo>
                    <a:pt x="871327" y="805880"/>
                    <a:pt x="872375" y="803309"/>
                    <a:pt x="872566" y="800546"/>
                  </a:cubicBezTo>
                  <a:cubicBezTo>
                    <a:pt x="874090" y="799975"/>
                    <a:pt x="874566" y="798260"/>
                    <a:pt x="875328" y="796927"/>
                  </a:cubicBezTo>
                  <a:cubicBezTo>
                    <a:pt x="878471" y="797879"/>
                    <a:pt x="880757" y="799689"/>
                    <a:pt x="881805" y="803023"/>
                  </a:cubicBezTo>
                  <a:cubicBezTo>
                    <a:pt x="881043" y="804452"/>
                    <a:pt x="879519" y="805118"/>
                    <a:pt x="877042" y="804833"/>
                  </a:cubicBezTo>
                  <a:close/>
                  <a:moveTo>
                    <a:pt x="871803" y="711107"/>
                  </a:moveTo>
                  <a:cubicBezTo>
                    <a:pt x="871803" y="711011"/>
                    <a:pt x="871803" y="711011"/>
                    <a:pt x="871803" y="711107"/>
                  </a:cubicBezTo>
                  <a:cubicBezTo>
                    <a:pt x="873804" y="710249"/>
                    <a:pt x="874756" y="710726"/>
                    <a:pt x="875233" y="711869"/>
                  </a:cubicBezTo>
                  <a:cubicBezTo>
                    <a:pt x="874375" y="711869"/>
                    <a:pt x="873232" y="711583"/>
                    <a:pt x="871803" y="711107"/>
                  </a:cubicBezTo>
                  <a:close/>
                  <a:moveTo>
                    <a:pt x="878471" y="647099"/>
                  </a:moveTo>
                  <a:cubicBezTo>
                    <a:pt x="878471" y="646908"/>
                    <a:pt x="878566" y="646813"/>
                    <a:pt x="878566" y="646622"/>
                  </a:cubicBezTo>
                  <a:cubicBezTo>
                    <a:pt x="880186" y="647384"/>
                    <a:pt x="881328" y="648527"/>
                    <a:pt x="883043" y="649289"/>
                  </a:cubicBezTo>
                  <a:cubicBezTo>
                    <a:pt x="881995" y="650337"/>
                    <a:pt x="881424" y="651956"/>
                    <a:pt x="881424" y="654147"/>
                  </a:cubicBezTo>
                  <a:cubicBezTo>
                    <a:pt x="880281" y="651956"/>
                    <a:pt x="878947" y="649861"/>
                    <a:pt x="878471" y="647099"/>
                  </a:cubicBezTo>
                  <a:close/>
                  <a:moveTo>
                    <a:pt x="879233" y="619000"/>
                  </a:moveTo>
                  <a:cubicBezTo>
                    <a:pt x="876471" y="618619"/>
                    <a:pt x="879138" y="613666"/>
                    <a:pt x="878566" y="611475"/>
                  </a:cubicBezTo>
                  <a:cubicBezTo>
                    <a:pt x="881805" y="612237"/>
                    <a:pt x="881995" y="615476"/>
                    <a:pt x="885710" y="615857"/>
                  </a:cubicBezTo>
                  <a:cubicBezTo>
                    <a:pt x="885805" y="618047"/>
                    <a:pt x="883329" y="618905"/>
                    <a:pt x="885424" y="619571"/>
                  </a:cubicBezTo>
                  <a:cubicBezTo>
                    <a:pt x="884758" y="623286"/>
                    <a:pt x="880567" y="614714"/>
                    <a:pt x="879233" y="619000"/>
                  </a:cubicBezTo>
                  <a:close/>
                  <a:moveTo>
                    <a:pt x="894664" y="643479"/>
                  </a:moveTo>
                  <a:cubicBezTo>
                    <a:pt x="893806" y="643765"/>
                    <a:pt x="892949" y="644051"/>
                    <a:pt x="892187" y="643765"/>
                  </a:cubicBezTo>
                  <a:cubicBezTo>
                    <a:pt x="891235" y="642717"/>
                    <a:pt x="891711" y="640336"/>
                    <a:pt x="889996" y="639860"/>
                  </a:cubicBezTo>
                  <a:cubicBezTo>
                    <a:pt x="890377" y="639288"/>
                    <a:pt x="891330" y="639383"/>
                    <a:pt x="892377" y="639574"/>
                  </a:cubicBezTo>
                  <a:cubicBezTo>
                    <a:pt x="892377" y="639764"/>
                    <a:pt x="892377" y="639860"/>
                    <a:pt x="892377" y="640050"/>
                  </a:cubicBezTo>
                  <a:cubicBezTo>
                    <a:pt x="893235" y="641193"/>
                    <a:pt x="894378" y="642050"/>
                    <a:pt x="894664" y="643479"/>
                  </a:cubicBezTo>
                  <a:close/>
                  <a:moveTo>
                    <a:pt x="899045" y="627668"/>
                  </a:moveTo>
                  <a:cubicBezTo>
                    <a:pt x="899331" y="628811"/>
                    <a:pt x="899617" y="629668"/>
                    <a:pt x="899140" y="630716"/>
                  </a:cubicBezTo>
                  <a:cubicBezTo>
                    <a:pt x="899045" y="629668"/>
                    <a:pt x="899045" y="628620"/>
                    <a:pt x="899045" y="627668"/>
                  </a:cubicBezTo>
                  <a:close/>
                  <a:moveTo>
                    <a:pt x="898378" y="614809"/>
                  </a:moveTo>
                  <a:cubicBezTo>
                    <a:pt x="898283" y="613475"/>
                    <a:pt x="898188" y="612047"/>
                    <a:pt x="898093" y="610713"/>
                  </a:cubicBezTo>
                  <a:cubicBezTo>
                    <a:pt x="899140" y="612237"/>
                    <a:pt x="901426" y="612713"/>
                    <a:pt x="900760" y="615857"/>
                  </a:cubicBezTo>
                  <a:cubicBezTo>
                    <a:pt x="899331" y="615952"/>
                    <a:pt x="898759" y="615476"/>
                    <a:pt x="898378" y="614809"/>
                  </a:cubicBezTo>
                  <a:close/>
                  <a:moveTo>
                    <a:pt x="855611" y="541181"/>
                  </a:moveTo>
                  <a:cubicBezTo>
                    <a:pt x="855230" y="541085"/>
                    <a:pt x="854754" y="540990"/>
                    <a:pt x="854277" y="540895"/>
                  </a:cubicBezTo>
                  <a:cubicBezTo>
                    <a:pt x="854277" y="540419"/>
                    <a:pt x="854277" y="539942"/>
                    <a:pt x="854373" y="539466"/>
                  </a:cubicBezTo>
                  <a:cubicBezTo>
                    <a:pt x="854944" y="539942"/>
                    <a:pt x="855325" y="540514"/>
                    <a:pt x="855611" y="541181"/>
                  </a:cubicBezTo>
                  <a:close/>
                  <a:moveTo>
                    <a:pt x="912952" y="789402"/>
                  </a:moveTo>
                  <a:cubicBezTo>
                    <a:pt x="912475" y="791593"/>
                    <a:pt x="913714" y="795784"/>
                    <a:pt x="910094" y="794165"/>
                  </a:cubicBezTo>
                  <a:cubicBezTo>
                    <a:pt x="910475" y="791879"/>
                    <a:pt x="908761" y="791402"/>
                    <a:pt x="909237" y="789021"/>
                  </a:cubicBezTo>
                  <a:cubicBezTo>
                    <a:pt x="910475" y="789212"/>
                    <a:pt x="911713" y="789307"/>
                    <a:pt x="912952" y="789402"/>
                  </a:cubicBezTo>
                  <a:close/>
                  <a:moveTo>
                    <a:pt x="908570" y="827883"/>
                  </a:moveTo>
                  <a:cubicBezTo>
                    <a:pt x="903046" y="829979"/>
                    <a:pt x="900664" y="823978"/>
                    <a:pt x="901807" y="818549"/>
                  </a:cubicBezTo>
                  <a:cubicBezTo>
                    <a:pt x="904665" y="821216"/>
                    <a:pt x="906665" y="824549"/>
                    <a:pt x="908570" y="827883"/>
                  </a:cubicBezTo>
                  <a:close/>
                  <a:moveTo>
                    <a:pt x="897997" y="804452"/>
                  </a:moveTo>
                  <a:cubicBezTo>
                    <a:pt x="898283" y="803499"/>
                    <a:pt x="899331" y="803309"/>
                    <a:pt x="899426" y="802070"/>
                  </a:cubicBezTo>
                  <a:cubicBezTo>
                    <a:pt x="899331" y="800642"/>
                    <a:pt x="898188" y="801308"/>
                    <a:pt x="898188" y="801975"/>
                  </a:cubicBezTo>
                  <a:cubicBezTo>
                    <a:pt x="896854" y="801308"/>
                    <a:pt x="895807" y="792926"/>
                    <a:pt x="894664" y="799213"/>
                  </a:cubicBezTo>
                  <a:cubicBezTo>
                    <a:pt x="891425" y="797498"/>
                    <a:pt x="895235" y="792736"/>
                    <a:pt x="895426" y="790545"/>
                  </a:cubicBezTo>
                  <a:cubicBezTo>
                    <a:pt x="897902" y="793403"/>
                    <a:pt x="896664" y="799499"/>
                    <a:pt x="902188" y="799880"/>
                  </a:cubicBezTo>
                  <a:cubicBezTo>
                    <a:pt x="902188" y="803118"/>
                    <a:pt x="901236" y="805118"/>
                    <a:pt x="897997" y="804452"/>
                  </a:cubicBezTo>
                  <a:close/>
                  <a:moveTo>
                    <a:pt x="896664" y="805595"/>
                  </a:moveTo>
                  <a:cubicBezTo>
                    <a:pt x="895521" y="809214"/>
                    <a:pt x="894092" y="804166"/>
                    <a:pt x="891711" y="805214"/>
                  </a:cubicBezTo>
                  <a:cubicBezTo>
                    <a:pt x="891806" y="803975"/>
                    <a:pt x="891901" y="802737"/>
                    <a:pt x="891997" y="801499"/>
                  </a:cubicBezTo>
                  <a:cubicBezTo>
                    <a:pt x="896092" y="800737"/>
                    <a:pt x="894283" y="804928"/>
                    <a:pt x="896664" y="805595"/>
                  </a:cubicBezTo>
                  <a:close/>
                  <a:moveTo>
                    <a:pt x="885234" y="806642"/>
                  </a:moveTo>
                  <a:cubicBezTo>
                    <a:pt x="885329" y="806452"/>
                    <a:pt x="885329" y="806166"/>
                    <a:pt x="885424" y="805976"/>
                  </a:cubicBezTo>
                  <a:cubicBezTo>
                    <a:pt x="885424" y="806357"/>
                    <a:pt x="885519" y="806642"/>
                    <a:pt x="885519" y="807023"/>
                  </a:cubicBezTo>
                  <a:cubicBezTo>
                    <a:pt x="885424" y="806833"/>
                    <a:pt x="885329" y="806738"/>
                    <a:pt x="885234" y="806642"/>
                  </a:cubicBezTo>
                  <a:close/>
                  <a:moveTo>
                    <a:pt x="879614" y="784259"/>
                  </a:moveTo>
                  <a:cubicBezTo>
                    <a:pt x="880948" y="781306"/>
                    <a:pt x="881328" y="777115"/>
                    <a:pt x="885234" y="777210"/>
                  </a:cubicBezTo>
                  <a:cubicBezTo>
                    <a:pt x="887710" y="780544"/>
                    <a:pt x="883900" y="784735"/>
                    <a:pt x="879614" y="784259"/>
                  </a:cubicBezTo>
                  <a:close/>
                  <a:moveTo>
                    <a:pt x="876852" y="698343"/>
                  </a:moveTo>
                  <a:cubicBezTo>
                    <a:pt x="876947" y="698153"/>
                    <a:pt x="876947" y="697962"/>
                    <a:pt x="877042" y="697772"/>
                  </a:cubicBezTo>
                  <a:cubicBezTo>
                    <a:pt x="880567" y="698915"/>
                    <a:pt x="882757" y="701010"/>
                    <a:pt x="882281" y="705582"/>
                  </a:cubicBezTo>
                  <a:cubicBezTo>
                    <a:pt x="878376" y="704915"/>
                    <a:pt x="877709" y="701582"/>
                    <a:pt x="876852" y="698343"/>
                  </a:cubicBezTo>
                  <a:close/>
                  <a:moveTo>
                    <a:pt x="881328" y="655481"/>
                  </a:moveTo>
                  <a:cubicBezTo>
                    <a:pt x="885615" y="656338"/>
                    <a:pt x="886377" y="658529"/>
                    <a:pt x="884567" y="661958"/>
                  </a:cubicBezTo>
                  <a:cubicBezTo>
                    <a:pt x="882472" y="660719"/>
                    <a:pt x="880376" y="659386"/>
                    <a:pt x="881328" y="655481"/>
                  </a:cubicBezTo>
                  <a:close/>
                  <a:moveTo>
                    <a:pt x="891139" y="688818"/>
                  </a:moveTo>
                  <a:cubicBezTo>
                    <a:pt x="893044" y="689485"/>
                    <a:pt x="891901" y="692819"/>
                    <a:pt x="895902" y="691771"/>
                  </a:cubicBezTo>
                  <a:cubicBezTo>
                    <a:pt x="895616" y="698057"/>
                    <a:pt x="889615" y="693676"/>
                    <a:pt x="891139" y="688818"/>
                  </a:cubicBezTo>
                  <a:close/>
                  <a:moveTo>
                    <a:pt x="901426" y="714631"/>
                  </a:moveTo>
                  <a:cubicBezTo>
                    <a:pt x="900950" y="713678"/>
                    <a:pt x="900569" y="712916"/>
                    <a:pt x="900474" y="712059"/>
                  </a:cubicBezTo>
                  <a:cubicBezTo>
                    <a:pt x="901141" y="711869"/>
                    <a:pt x="901712" y="711964"/>
                    <a:pt x="902188" y="712345"/>
                  </a:cubicBezTo>
                  <a:cubicBezTo>
                    <a:pt x="901902" y="713107"/>
                    <a:pt x="901617" y="713869"/>
                    <a:pt x="901426" y="714631"/>
                  </a:cubicBezTo>
                  <a:close/>
                  <a:moveTo>
                    <a:pt x="908189" y="725204"/>
                  </a:moveTo>
                  <a:cubicBezTo>
                    <a:pt x="908761" y="725775"/>
                    <a:pt x="908951" y="726537"/>
                    <a:pt x="909237" y="727299"/>
                  </a:cubicBezTo>
                  <a:cubicBezTo>
                    <a:pt x="908189" y="727109"/>
                    <a:pt x="907427" y="726728"/>
                    <a:pt x="906856" y="726156"/>
                  </a:cubicBezTo>
                  <a:cubicBezTo>
                    <a:pt x="907236" y="725966"/>
                    <a:pt x="907618" y="725680"/>
                    <a:pt x="908189" y="725204"/>
                  </a:cubicBezTo>
                  <a:close/>
                  <a:moveTo>
                    <a:pt x="906760" y="714345"/>
                  </a:moveTo>
                  <a:cubicBezTo>
                    <a:pt x="906189" y="714155"/>
                    <a:pt x="905808" y="713869"/>
                    <a:pt x="905522" y="713393"/>
                  </a:cubicBezTo>
                  <a:cubicBezTo>
                    <a:pt x="905998" y="712726"/>
                    <a:pt x="906951" y="712631"/>
                    <a:pt x="907903" y="712631"/>
                  </a:cubicBezTo>
                  <a:cubicBezTo>
                    <a:pt x="906665" y="708630"/>
                    <a:pt x="905427" y="711773"/>
                    <a:pt x="901902" y="709678"/>
                  </a:cubicBezTo>
                  <a:cubicBezTo>
                    <a:pt x="901998" y="709487"/>
                    <a:pt x="902284" y="709297"/>
                    <a:pt x="902569" y="709106"/>
                  </a:cubicBezTo>
                  <a:cubicBezTo>
                    <a:pt x="902569" y="709106"/>
                    <a:pt x="902569" y="709106"/>
                    <a:pt x="902569" y="709106"/>
                  </a:cubicBezTo>
                  <a:cubicBezTo>
                    <a:pt x="902569" y="709106"/>
                    <a:pt x="902569" y="709011"/>
                    <a:pt x="902569" y="709011"/>
                  </a:cubicBezTo>
                  <a:cubicBezTo>
                    <a:pt x="905141" y="707392"/>
                    <a:pt x="912571" y="708344"/>
                    <a:pt x="907332" y="705011"/>
                  </a:cubicBezTo>
                  <a:cubicBezTo>
                    <a:pt x="907713" y="702248"/>
                    <a:pt x="912666" y="704915"/>
                    <a:pt x="914857" y="704344"/>
                  </a:cubicBezTo>
                  <a:cubicBezTo>
                    <a:pt x="914666" y="707297"/>
                    <a:pt x="914380" y="710154"/>
                    <a:pt x="914190" y="713012"/>
                  </a:cubicBezTo>
                  <a:cubicBezTo>
                    <a:pt x="910666" y="706916"/>
                    <a:pt x="910666" y="712345"/>
                    <a:pt x="906760" y="714345"/>
                  </a:cubicBezTo>
                  <a:close/>
                  <a:moveTo>
                    <a:pt x="918476" y="721108"/>
                  </a:moveTo>
                  <a:cubicBezTo>
                    <a:pt x="916476" y="721870"/>
                    <a:pt x="916285" y="724918"/>
                    <a:pt x="913237" y="724442"/>
                  </a:cubicBezTo>
                  <a:cubicBezTo>
                    <a:pt x="916095" y="719012"/>
                    <a:pt x="919714" y="713964"/>
                    <a:pt x="918476" y="721108"/>
                  </a:cubicBezTo>
                  <a:close/>
                  <a:moveTo>
                    <a:pt x="912952" y="681770"/>
                  </a:moveTo>
                  <a:cubicBezTo>
                    <a:pt x="912761" y="683865"/>
                    <a:pt x="912571" y="685961"/>
                    <a:pt x="912475" y="687961"/>
                  </a:cubicBezTo>
                  <a:cubicBezTo>
                    <a:pt x="911523" y="685770"/>
                    <a:pt x="908284" y="683198"/>
                    <a:pt x="908665" y="688913"/>
                  </a:cubicBezTo>
                  <a:cubicBezTo>
                    <a:pt x="907236" y="687199"/>
                    <a:pt x="903903" y="685008"/>
                    <a:pt x="902760" y="687675"/>
                  </a:cubicBezTo>
                  <a:cubicBezTo>
                    <a:pt x="902569" y="686532"/>
                    <a:pt x="902474" y="685389"/>
                    <a:pt x="902284" y="684341"/>
                  </a:cubicBezTo>
                  <a:cubicBezTo>
                    <a:pt x="907522" y="680627"/>
                    <a:pt x="914761" y="676436"/>
                    <a:pt x="919238" y="681008"/>
                  </a:cubicBezTo>
                  <a:cubicBezTo>
                    <a:pt x="917619" y="682722"/>
                    <a:pt x="914285" y="683484"/>
                    <a:pt x="912952" y="681770"/>
                  </a:cubicBezTo>
                  <a:close/>
                  <a:moveTo>
                    <a:pt x="902379" y="642146"/>
                  </a:moveTo>
                  <a:cubicBezTo>
                    <a:pt x="900283" y="641765"/>
                    <a:pt x="900283" y="643860"/>
                    <a:pt x="899521" y="645003"/>
                  </a:cubicBezTo>
                  <a:cubicBezTo>
                    <a:pt x="899521" y="643955"/>
                    <a:pt x="899426" y="642812"/>
                    <a:pt x="899426" y="641765"/>
                  </a:cubicBezTo>
                  <a:cubicBezTo>
                    <a:pt x="899998" y="641860"/>
                    <a:pt x="900664" y="642050"/>
                    <a:pt x="901141" y="642050"/>
                  </a:cubicBezTo>
                  <a:cubicBezTo>
                    <a:pt x="901902" y="639955"/>
                    <a:pt x="900760" y="639479"/>
                    <a:pt x="899331" y="639288"/>
                  </a:cubicBezTo>
                  <a:cubicBezTo>
                    <a:pt x="899331" y="638526"/>
                    <a:pt x="899331" y="637764"/>
                    <a:pt x="899236" y="637002"/>
                  </a:cubicBezTo>
                  <a:cubicBezTo>
                    <a:pt x="902569" y="638050"/>
                    <a:pt x="905617" y="646241"/>
                    <a:pt x="906665" y="650147"/>
                  </a:cubicBezTo>
                  <a:cubicBezTo>
                    <a:pt x="903712" y="648813"/>
                    <a:pt x="903998" y="644622"/>
                    <a:pt x="902379" y="642146"/>
                  </a:cubicBezTo>
                  <a:close/>
                  <a:moveTo>
                    <a:pt x="904093" y="636050"/>
                  </a:moveTo>
                  <a:cubicBezTo>
                    <a:pt x="904093" y="636050"/>
                    <a:pt x="904093" y="636050"/>
                    <a:pt x="904093" y="636050"/>
                  </a:cubicBezTo>
                  <a:cubicBezTo>
                    <a:pt x="902379" y="635192"/>
                    <a:pt x="900760" y="634526"/>
                    <a:pt x="899236" y="633573"/>
                  </a:cubicBezTo>
                  <a:cubicBezTo>
                    <a:pt x="899236" y="633097"/>
                    <a:pt x="899236" y="632716"/>
                    <a:pt x="899236" y="632240"/>
                  </a:cubicBezTo>
                  <a:cubicBezTo>
                    <a:pt x="902474" y="633287"/>
                    <a:pt x="903617" y="627763"/>
                    <a:pt x="901141" y="627096"/>
                  </a:cubicBezTo>
                  <a:cubicBezTo>
                    <a:pt x="903522" y="621953"/>
                    <a:pt x="905141" y="632621"/>
                    <a:pt x="901998" y="632144"/>
                  </a:cubicBezTo>
                  <a:cubicBezTo>
                    <a:pt x="902284" y="633764"/>
                    <a:pt x="903903" y="634240"/>
                    <a:pt x="904093" y="636050"/>
                  </a:cubicBezTo>
                  <a:cubicBezTo>
                    <a:pt x="904093" y="636050"/>
                    <a:pt x="904189" y="636050"/>
                    <a:pt x="904093" y="636050"/>
                  </a:cubicBezTo>
                  <a:cubicBezTo>
                    <a:pt x="906284" y="634526"/>
                    <a:pt x="908665" y="633192"/>
                    <a:pt x="909618" y="630239"/>
                  </a:cubicBezTo>
                  <a:cubicBezTo>
                    <a:pt x="910666" y="630906"/>
                    <a:pt x="911809" y="631478"/>
                    <a:pt x="911904" y="632906"/>
                  </a:cubicBezTo>
                  <a:cubicBezTo>
                    <a:pt x="911809" y="633764"/>
                    <a:pt x="911809" y="634526"/>
                    <a:pt x="911713" y="635383"/>
                  </a:cubicBezTo>
                  <a:cubicBezTo>
                    <a:pt x="909237" y="632430"/>
                    <a:pt x="909046" y="635478"/>
                    <a:pt x="908951" y="638907"/>
                  </a:cubicBezTo>
                  <a:cubicBezTo>
                    <a:pt x="907332" y="637669"/>
                    <a:pt x="905808" y="636812"/>
                    <a:pt x="904093" y="636050"/>
                  </a:cubicBezTo>
                  <a:cubicBezTo>
                    <a:pt x="904189" y="636050"/>
                    <a:pt x="904189" y="636050"/>
                    <a:pt x="904093" y="636050"/>
                  </a:cubicBezTo>
                  <a:close/>
                  <a:moveTo>
                    <a:pt x="906475" y="591282"/>
                  </a:moveTo>
                  <a:cubicBezTo>
                    <a:pt x="905141" y="592806"/>
                    <a:pt x="904951" y="595759"/>
                    <a:pt x="902379" y="595949"/>
                  </a:cubicBezTo>
                  <a:cubicBezTo>
                    <a:pt x="900474" y="595187"/>
                    <a:pt x="902379" y="594616"/>
                    <a:pt x="903712" y="594806"/>
                  </a:cubicBezTo>
                  <a:cubicBezTo>
                    <a:pt x="903903" y="592711"/>
                    <a:pt x="903046" y="591473"/>
                    <a:pt x="901522" y="590901"/>
                  </a:cubicBezTo>
                  <a:cubicBezTo>
                    <a:pt x="899426" y="590234"/>
                    <a:pt x="899045" y="591663"/>
                    <a:pt x="898759" y="593187"/>
                  </a:cubicBezTo>
                  <a:cubicBezTo>
                    <a:pt x="897807" y="592806"/>
                    <a:pt x="897331" y="592139"/>
                    <a:pt x="896759" y="591473"/>
                  </a:cubicBezTo>
                  <a:cubicBezTo>
                    <a:pt x="896759" y="590996"/>
                    <a:pt x="896664" y="590425"/>
                    <a:pt x="896664" y="589949"/>
                  </a:cubicBezTo>
                  <a:cubicBezTo>
                    <a:pt x="899236" y="588996"/>
                    <a:pt x="903712" y="587758"/>
                    <a:pt x="906475" y="591282"/>
                  </a:cubicBezTo>
                  <a:close/>
                  <a:moveTo>
                    <a:pt x="843991" y="467267"/>
                  </a:moveTo>
                  <a:cubicBezTo>
                    <a:pt x="846277" y="467552"/>
                    <a:pt x="846372" y="469648"/>
                    <a:pt x="846181" y="472124"/>
                  </a:cubicBezTo>
                  <a:cubicBezTo>
                    <a:pt x="844276" y="472220"/>
                    <a:pt x="843514" y="471362"/>
                    <a:pt x="842943" y="470315"/>
                  </a:cubicBezTo>
                  <a:cubicBezTo>
                    <a:pt x="843324" y="469457"/>
                    <a:pt x="844086" y="468886"/>
                    <a:pt x="843991" y="467267"/>
                  </a:cubicBezTo>
                  <a:close/>
                  <a:moveTo>
                    <a:pt x="915238" y="745778"/>
                  </a:moveTo>
                  <a:cubicBezTo>
                    <a:pt x="918952" y="745016"/>
                    <a:pt x="913904" y="742539"/>
                    <a:pt x="915714" y="739586"/>
                  </a:cubicBezTo>
                  <a:cubicBezTo>
                    <a:pt x="918095" y="742158"/>
                    <a:pt x="922000" y="743492"/>
                    <a:pt x="921238" y="748826"/>
                  </a:cubicBezTo>
                  <a:cubicBezTo>
                    <a:pt x="919810" y="746921"/>
                    <a:pt x="915428" y="747587"/>
                    <a:pt x="913999" y="745778"/>
                  </a:cubicBezTo>
                  <a:cubicBezTo>
                    <a:pt x="914380" y="744349"/>
                    <a:pt x="915333" y="745111"/>
                    <a:pt x="915238" y="745778"/>
                  </a:cubicBezTo>
                  <a:close/>
                  <a:moveTo>
                    <a:pt x="916476" y="730919"/>
                  </a:moveTo>
                  <a:cubicBezTo>
                    <a:pt x="919428" y="734157"/>
                    <a:pt x="921429" y="738253"/>
                    <a:pt x="923048" y="742730"/>
                  </a:cubicBezTo>
                  <a:cubicBezTo>
                    <a:pt x="920191" y="739301"/>
                    <a:pt x="917047" y="736157"/>
                    <a:pt x="916476" y="730919"/>
                  </a:cubicBezTo>
                  <a:close/>
                  <a:moveTo>
                    <a:pt x="917714" y="731014"/>
                  </a:moveTo>
                  <a:cubicBezTo>
                    <a:pt x="918381" y="729585"/>
                    <a:pt x="919524" y="728633"/>
                    <a:pt x="921619" y="728823"/>
                  </a:cubicBezTo>
                  <a:cubicBezTo>
                    <a:pt x="922762" y="731300"/>
                    <a:pt x="922762" y="734824"/>
                    <a:pt x="923429" y="737681"/>
                  </a:cubicBezTo>
                  <a:cubicBezTo>
                    <a:pt x="920191" y="736538"/>
                    <a:pt x="921238" y="731871"/>
                    <a:pt x="917714" y="731014"/>
                  </a:cubicBezTo>
                  <a:close/>
                  <a:moveTo>
                    <a:pt x="917619" y="624620"/>
                  </a:moveTo>
                  <a:cubicBezTo>
                    <a:pt x="914380" y="627953"/>
                    <a:pt x="911809" y="612428"/>
                    <a:pt x="918476" y="613475"/>
                  </a:cubicBezTo>
                  <a:cubicBezTo>
                    <a:pt x="919143" y="617571"/>
                    <a:pt x="916095" y="624048"/>
                    <a:pt x="917619" y="624620"/>
                  </a:cubicBezTo>
                  <a:close/>
                  <a:moveTo>
                    <a:pt x="915428" y="574423"/>
                  </a:moveTo>
                  <a:cubicBezTo>
                    <a:pt x="914952" y="576518"/>
                    <a:pt x="913047" y="577090"/>
                    <a:pt x="910285" y="576518"/>
                  </a:cubicBezTo>
                  <a:cubicBezTo>
                    <a:pt x="912190" y="574804"/>
                    <a:pt x="911523" y="572613"/>
                    <a:pt x="908094" y="572613"/>
                  </a:cubicBezTo>
                  <a:cubicBezTo>
                    <a:pt x="909427" y="570518"/>
                    <a:pt x="913237" y="571375"/>
                    <a:pt x="912285" y="566708"/>
                  </a:cubicBezTo>
                  <a:cubicBezTo>
                    <a:pt x="913904" y="567279"/>
                    <a:pt x="914094" y="569089"/>
                    <a:pt x="915809" y="569470"/>
                  </a:cubicBezTo>
                  <a:cubicBezTo>
                    <a:pt x="915333" y="570899"/>
                    <a:pt x="909903" y="574137"/>
                    <a:pt x="915428" y="574423"/>
                  </a:cubicBezTo>
                  <a:close/>
                  <a:moveTo>
                    <a:pt x="912666" y="532037"/>
                  </a:moveTo>
                  <a:cubicBezTo>
                    <a:pt x="912285" y="532227"/>
                    <a:pt x="912094" y="532418"/>
                    <a:pt x="911713" y="532513"/>
                  </a:cubicBezTo>
                  <a:cubicBezTo>
                    <a:pt x="910856" y="529179"/>
                    <a:pt x="912856" y="522988"/>
                    <a:pt x="915809" y="523083"/>
                  </a:cubicBezTo>
                  <a:cubicBezTo>
                    <a:pt x="915523" y="526322"/>
                    <a:pt x="913237" y="527274"/>
                    <a:pt x="912666" y="532037"/>
                  </a:cubicBezTo>
                  <a:close/>
                  <a:moveTo>
                    <a:pt x="912571" y="532608"/>
                  </a:moveTo>
                  <a:cubicBezTo>
                    <a:pt x="912475" y="533180"/>
                    <a:pt x="912380" y="533465"/>
                    <a:pt x="912380" y="534132"/>
                  </a:cubicBezTo>
                  <a:cubicBezTo>
                    <a:pt x="911999" y="533751"/>
                    <a:pt x="911809" y="533180"/>
                    <a:pt x="911618" y="532608"/>
                  </a:cubicBezTo>
                  <a:cubicBezTo>
                    <a:pt x="911999" y="532513"/>
                    <a:pt x="912285" y="532608"/>
                    <a:pt x="912571" y="532608"/>
                  </a:cubicBezTo>
                  <a:close/>
                  <a:moveTo>
                    <a:pt x="900474" y="573280"/>
                  </a:moveTo>
                  <a:cubicBezTo>
                    <a:pt x="901617" y="577757"/>
                    <a:pt x="905046" y="574804"/>
                    <a:pt x="905046" y="578614"/>
                  </a:cubicBezTo>
                  <a:cubicBezTo>
                    <a:pt x="900283" y="577757"/>
                    <a:pt x="900188" y="577471"/>
                    <a:pt x="896664" y="574232"/>
                  </a:cubicBezTo>
                  <a:cubicBezTo>
                    <a:pt x="897140" y="569756"/>
                    <a:pt x="900569" y="577090"/>
                    <a:pt x="900474" y="573280"/>
                  </a:cubicBezTo>
                  <a:close/>
                  <a:moveTo>
                    <a:pt x="921429" y="701296"/>
                  </a:moveTo>
                  <a:cubicBezTo>
                    <a:pt x="921715" y="700343"/>
                    <a:pt x="922762" y="700153"/>
                    <a:pt x="922858" y="698915"/>
                  </a:cubicBezTo>
                  <a:cubicBezTo>
                    <a:pt x="923715" y="699010"/>
                    <a:pt x="924572" y="699010"/>
                    <a:pt x="925334" y="699105"/>
                  </a:cubicBezTo>
                  <a:cubicBezTo>
                    <a:pt x="925144" y="701201"/>
                    <a:pt x="924953" y="703296"/>
                    <a:pt x="924858" y="705296"/>
                  </a:cubicBezTo>
                  <a:cubicBezTo>
                    <a:pt x="921905" y="705487"/>
                    <a:pt x="923715" y="701582"/>
                    <a:pt x="921429" y="701296"/>
                  </a:cubicBezTo>
                  <a:close/>
                  <a:moveTo>
                    <a:pt x="922381" y="611285"/>
                  </a:moveTo>
                  <a:cubicBezTo>
                    <a:pt x="920857" y="612237"/>
                    <a:pt x="918952" y="612618"/>
                    <a:pt x="916095" y="612047"/>
                  </a:cubicBezTo>
                  <a:cubicBezTo>
                    <a:pt x="915428" y="608141"/>
                    <a:pt x="919714" y="609951"/>
                    <a:pt x="919048" y="606046"/>
                  </a:cubicBezTo>
                  <a:cubicBezTo>
                    <a:pt x="922381" y="605951"/>
                    <a:pt x="923048" y="608046"/>
                    <a:pt x="922381" y="611285"/>
                  </a:cubicBezTo>
                  <a:close/>
                  <a:moveTo>
                    <a:pt x="827989" y="448502"/>
                  </a:moveTo>
                  <a:cubicBezTo>
                    <a:pt x="828179" y="451265"/>
                    <a:pt x="825798" y="452503"/>
                    <a:pt x="823988" y="453551"/>
                  </a:cubicBezTo>
                  <a:cubicBezTo>
                    <a:pt x="823893" y="452979"/>
                    <a:pt x="823798" y="452312"/>
                    <a:pt x="823702" y="451646"/>
                  </a:cubicBezTo>
                  <a:cubicBezTo>
                    <a:pt x="829227" y="456218"/>
                    <a:pt x="823702" y="443264"/>
                    <a:pt x="824655" y="439073"/>
                  </a:cubicBezTo>
                  <a:cubicBezTo>
                    <a:pt x="824750" y="438406"/>
                    <a:pt x="825036" y="437834"/>
                    <a:pt x="825226" y="437263"/>
                  </a:cubicBezTo>
                  <a:cubicBezTo>
                    <a:pt x="824941" y="442025"/>
                    <a:pt x="825417" y="446121"/>
                    <a:pt x="827989" y="448502"/>
                  </a:cubicBezTo>
                  <a:close/>
                  <a:moveTo>
                    <a:pt x="623011" y="722251"/>
                  </a:moveTo>
                  <a:cubicBezTo>
                    <a:pt x="623106" y="720632"/>
                    <a:pt x="623296" y="719012"/>
                    <a:pt x="623487" y="717393"/>
                  </a:cubicBezTo>
                  <a:cubicBezTo>
                    <a:pt x="623773" y="718917"/>
                    <a:pt x="623677" y="720917"/>
                    <a:pt x="623011" y="722251"/>
                  </a:cubicBezTo>
                  <a:close/>
                  <a:moveTo>
                    <a:pt x="420414" y="2424559"/>
                  </a:moveTo>
                  <a:cubicBezTo>
                    <a:pt x="426415" y="2426083"/>
                    <a:pt x="423938" y="2430369"/>
                    <a:pt x="421176" y="2433608"/>
                  </a:cubicBezTo>
                  <a:cubicBezTo>
                    <a:pt x="420223" y="2432751"/>
                    <a:pt x="420033" y="2429893"/>
                    <a:pt x="418985" y="2431893"/>
                  </a:cubicBezTo>
                  <a:cubicBezTo>
                    <a:pt x="416413" y="2428941"/>
                    <a:pt x="423176" y="2429322"/>
                    <a:pt x="420414" y="2424559"/>
                  </a:cubicBezTo>
                  <a:close/>
                  <a:moveTo>
                    <a:pt x="449656" y="2368743"/>
                  </a:moveTo>
                  <a:cubicBezTo>
                    <a:pt x="449751" y="2370267"/>
                    <a:pt x="450799" y="2371029"/>
                    <a:pt x="450513" y="2372934"/>
                  </a:cubicBezTo>
                  <a:cubicBezTo>
                    <a:pt x="450036" y="2373029"/>
                    <a:pt x="449560" y="2372934"/>
                    <a:pt x="449084" y="2372743"/>
                  </a:cubicBezTo>
                  <a:cubicBezTo>
                    <a:pt x="448894" y="2371505"/>
                    <a:pt x="449179" y="2370171"/>
                    <a:pt x="449656" y="2368743"/>
                  </a:cubicBezTo>
                  <a:close/>
                  <a:moveTo>
                    <a:pt x="456037" y="2366742"/>
                  </a:moveTo>
                  <a:cubicBezTo>
                    <a:pt x="455180" y="2368647"/>
                    <a:pt x="452323" y="2367504"/>
                    <a:pt x="451656" y="2369695"/>
                  </a:cubicBezTo>
                  <a:cubicBezTo>
                    <a:pt x="451370" y="2368838"/>
                    <a:pt x="450894" y="2368171"/>
                    <a:pt x="449941" y="2367885"/>
                  </a:cubicBezTo>
                  <a:cubicBezTo>
                    <a:pt x="451275" y="2365028"/>
                    <a:pt x="453751" y="2362361"/>
                    <a:pt x="455752" y="2361599"/>
                  </a:cubicBezTo>
                  <a:cubicBezTo>
                    <a:pt x="452037" y="2364171"/>
                    <a:pt x="457657" y="2363027"/>
                    <a:pt x="456037" y="2366742"/>
                  </a:cubicBezTo>
                  <a:close/>
                  <a:moveTo>
                    <a:pt x="458990" y="2250252"/>
                  </a:moveTo>
                  <a:cubicBezTo>
                    <a:pt x="457752" y="2251109"/>
                    <a:pt x="456704" y="2252252"/>
                    <a:pt x="455752" y="2253585"/>
                  </a:cubicBezTo>
                  <a:cubicBezTo>
                    <a:pt x="455180" y="2253014"/>
                    <a:pt x="454323" y="2252347"/>
                    <a:pt x="453180" y="2251585"/>
                  </a:cubicBezTo>
                  <a:cubicBezTo>
                    <a:pt x="453275" y="2250252"/>
                    <a:pt x="452989" y="2248918"/>
                    <a:pt x="451846" y="2247489"/>
                  </a:cubicBezTo>
                  <a:cubicBezTo>
                    <a:pt x="454418" y="2245394"/>
                    <a:pt x="454132" y="2253109"/>
                    <a:pt x="458990" y="2250252"/>
                  </a:cubicBezTo>
                  <a:close/>
                  <a:moveTo>
                    <a:pt x="453085" y="2252442"/>
                  </a:moveTo>
                  <a:cubicBezTo>
                    <a:pt x="453180" y="2255776"/>
                    <a:pt x="453180" y="2256919"/>
                    <a:pt x="453180" y="2259300"/>
                  </a:cubicBezTo>
                  <a:cubicBezTo>
                    <a:pt x="452894" y="2260443"/>
                    <a:pt x="452703" y="2261681"/>
                    <a:pt x="452513" y="2263015"/>
                  </a:cubicBezTo>
                  <a:cubicBezTo>
                    <a:pt x="448989" y="2260158"/>
                    <a:pt x="452418" y="2256443"/>
                    <a:pt x="453085" y="2252442"/>
                  </a:cubicBezTo>
                  <a:close/>
                  <a:moveTo>
                    <a:pt x="449179" y="2261015"/>
                  </a:moveTo>
                  <a:cubicBezTo>
                    <a:pt x="444322" y="2261110"/>
                    <a:pt x="447655" y="2261015"/>
                    <a:pt x="443560" y="2263682"/>
                  </a:cubicBezTo>
                  <a:cubicBezTo>
                    <a:pt x="442321" y="2263587"/>
                    <a:pt x="442131" y="2257967"/>
                    <a:pt x="440131" y="2261681"/>
                  </a:cubicBezTo>
                  <a:cubicBezTo>
                    <a:pt x="439654" y="2258157"/>
                    <a:pt x="439940" y="2259967"/>
                    <a:pt x="435273" y="2260729"/>
                  </a:cubicBezTo>
                  <a:cubicBezTo>
                    <a:pt x="438892" y="2258348"/>
                    <a:pt x="438130" y="2253966"/>
                    <a:pt x="439654" y="2251394"/>
                  </a:cubicBezTo>
                  <a:cubicBezTo>
                    <a:pt x="443750" y="2252919"/>
                    <a:pt x="445465" y="2255967"/>
                    <a:pt x="449941" y="2257300"/>
                  </a:cubicBezTo>
                  <a:cubicBezTo>
                    <a:pt x="449656" y="2258634"/>
                    <a:pt x="449370" y="2259872"/>
                    <a:pt x="449179" y="2261015"/>
                  </a:cubicBezTo>
                  <a:close/>
                  <a:moveTo>
                    <a:pt x="461276" y="2260729"/>
                  </a:moveTo>
                  <a:cubicBezTo>
                    <a:pt x="461276" y="2261205"/>
                    <a:pt x="461371" y="2261681"/>
                    <a:pt x="461562" y="2262063"/>
                  </a:cubicBezTo>
                  <a:cubicBezTo>
                    <a:pt x="460895" y="2261681"/>
                    <a:pt x="460895" y="2261205"/>
                    <a:pt x="461276" y="2260729"/>
                  </a:cubicBezTo>
                  <a:close/>
                  <a:moveTo>
                    <a:pt x="467182" y="2355027"/>
                  </a:moveTo>
                  <a:cubicBezTo>
                    <a:pt x="467467" y="2355122"/>
                    <a:pt x="467753" y="2355408"/>
                    <a:pt x="468039" y="2355598"/>
                  </a:cubicBezTo>
                  <a:cubicBezTo>
                    <a:pt x="467658" y="2355693"/>
                    <a:pt x="467372" y="2355503"/>
                    <a:pt x="467182" y="2355027"/>
                  </a:cubicBezTo>
                  <a:close/>
                  <a:moveTo>
                    <a:pt x="434035" y="2681734"/>
                  </a:moveTo>
                  <a:cubicBezTo>
                    <a:pt x="432320" y="2684973"/>
                    <a:pt x="435082" y="2685258"/>
                    <a:pt x="434035" y="2688116"/>
                  </a:cubicBezTo>
                  <a:cubicBezTo>
                    <a:pt x="430034" y="2688116"/>
                    <a:pt x="432130" y="2693545"/>
                    <a:pt x="430891" y="2697641"/>
                  </a:cubicBezTo>
                  <a:cubicBezTo>
                    <a:pt x="428701" y="2687735"/>
                    <a:pt x="426796" y="2683068"/>
                    <a:pt x="428891" y="2675638"/>
                  </a:cubicBezTo>
                  <a:cubicBezTo>
                    <a:pt x="434130" y="2678305"/>
                    <a:pt x="427081" y="2683734"/>
                    <a:pt x="434035" y="2681734"/>
                  </a:cubicBezTo>
                  <a:close/>
                  <a:moveTo>
                    <a:pt x="431844" y="2705451"/>
                  </a:moveTo>
                  <a:cubicBezTo>
                    <a:pt x="430510" y="2711261"/>
                    <a:pt x="428701" y="2706499"/>
                    <a:pt x="423938" y="2706404"/>
                  </a:cubicBezTo>
                  <a:cubicBezTo>
                    <a:pt x="424795" y="2705546"/>
                    <a:pt x="425557" y="2704689"/>
                    <a:pt x="425938" y="2702975"/>
                  </a:cubicBezTo>
                  <a:cubicBezTo>
                    <a:pt x="427272" y="2706213"/>
                    <a:pt x="427939" y="2705832"/>
                    <a:pt x="431844" y="2705451"/>
                  </a:cubicBezTo>
                  <a:close/>
                  <a:moveTo>
                    <a:pt x="410984" y="2726787"/>
                  </a:moveTo>
                  <a:cubicBezTo>
                    <a:pt x="414127" y="2720025"/>
                    <a:pt x="420414" y="2734502"/>
                    <a:pt x="412413" y="2732121"/>
                  </a:cubicBezTo>
                  <a:cubicBezTo>
                    <a:pt x="415175" y="2727168"/>
                    <a:pt x="414318" y="2728692"/>
                    <a:pt x="410984" y="2726787"/>
                  </a:cubicBezTo>
                  <a:close/>
                  <a:moveTo>
                    <a:pt x="604532" y="1732092"/>
                  </a:moveTo>
                  <a:cubicBezTo>
                    <a:pt x="609009" y="1733330"/>
                    <a:pt x="604723" y="1740378"/>
                    <a:pt x="600246" y="1739426"/>
                  </a:cubicBezTo>
                  <a:cubicBezTo>
                    <a:pt x="600055" y="1735044"/>
                    <a:pt x="605866" y="1737806"/>
                    <a:pt x="604532" y="1732092"/>
                  </a:cubicBezTo>
                  <a:close/>
                  <a:moveTo>
                    <a:pt x="603389" y="1713042"/>
                  </a:moveTo>
                  <a:cubicBezTo>
                    <a:pt x="606437" y="1712756"/>
                    <a:pt x="605961" y="1715518"/>
                    <a:pt x="609580" y="1714756"/>
                  </a:cubicBezTo>
                  <a:cubicBezTo>
                    <a:pt x="609676" y="1717994"/>
                    <a:pt x="600722" y="1718471"/>
                    <a:pt x="603389" y="1713042"/>
                  </a:cubicBezTo>
                  <a:close/>
                  <a:moveTo>
                    <a:pt x="659968" y="2593152"/>
                  </a:moveTo>
                  <a:cubicBezTo>
                    <a:pt x="657491" y="2591913"/>
                    <a:pt x="659301" y="2584293"/>
                    <a:pt x="660730" y="2583055"/>
                  </a:cubicBezTo>
                  <a:cubicBezTo>
                    <a:pt x="663206" y="2584389"/>
                    <a:pt x="661396" y="2591913"/>
                    <a:pt x="659968" y="2593152"/>
                  </a:cubicBezTo>
                  <a:close/>
                  <a:moveTo>
                    <a:pt x="684637" y="2708214"/>
                  </a:moveTo>
                  <a:cubicBezTo>
                    <a:pt x="684733" y="2708404"/>
                    <a:pt x="684733" y="2708690"/>
                    <a:pt x="684828" y="2708880"/>
                  </a:cubicBezTo>
                  <a:cubicBezTo>
                    <a:pt x="684733" y="2708880"/>
                    <a:pt x="684637" y="2708880"/>
                    <a:pt x="684542" y="2708880"/>
                  </a:cubicBezTo>
                  <a:cubicBezTo>
                    <a:pt x="684542" y="2708594"/>
                    <a:pt x="684637" y="2708404"/>
                    <a:pt x="684637" y="2708214"/>
                  </a:cubicBezTo>
                  <a:close/>
                  <a:moveTo>
                    <a:pt x="693591" y="2738503"/>
                  </a:moveTo>
                  <a:cubicBezTo>
                    <a:pt x="692829" y="2737836"/>
                    <a:pt x="692448" y="2736693"/>
                    <a:pt x="692257" y="2735455"/>
                  </a:cubicBezTo>
                  <a:cubicBezTo>
                    <a:pt x="692638" y="2736503"/>
                    <a:pt x="693115" y="2737455"/>
                    <a:pt x="693591" y="2738503"/>
                  </a:cubicBezTo>
                  <a:close/>
                  <a:moveTo>
                    <a:pt x="924477" y="864173"/>
                  </a:moveTo>
                  <a:cubicBezTo>
                    <a:pt x="917619" y="857982"/>
                    <a:pt x="924001" y="849981"/>
                    <a:pt x="924477" y="864173"/>
                  </a:cubicBezTo>
                  <a:close/>
                  <a:moveTo>
                    <a:pt x="922286" y="767685"/>
                  </a:moveTo>
                  <a:cubicBezTo>
                    <a:pt x="919619" y="767399"/>
                    <a:pt x="924858" y="759779"/>
                    <a:pt x="920095" y="763685"/>
                  </a:cubicBezTo>
                  <a:cubicBezTo>
                    <a:pt x="916571" y="762732"/>
                    <a:pt x="922191" y="761875"/>
                    <a:pt x="921619" y="760065"/>
                  </a:cubicBezTo>
                  <a:cubicBezTo>
                    <a:pt x="922572" y="762256"/>
                    <a:pt x="926096" y="762446"/>
                    <a:pt x="924858" y="766542"/>
                  </a:cubicBezTo>
                  <a:cubicBezTo>
                    <a:pt x="923429" y="766256"/>
                    <a:pt x="922572" y="766733"/>
                    <a:pt x="922286" y="767685"/>
                  </a:cubicBezTo>
                  <a:close/>
                  <a:moveTo>
                    <a:pt x="924001" y="746540"/>
                  </a:moveTo>
                  <a:cubicBezTo>
                    <a:pt x="924096" y="745301"/>
                    <a:pt x="924191" y="744063"/>
                    <a:pt x="924286" y="742825"/>
                  </a:cubicBezTo>
                  <a:cubicBezTo>
                    <a:pt x="925334" y="743587"/>
                    <a:pt x="926382" y="744444"/>
                    <a:pt x="926763" y="743015"/>
                  </a:cubicBezTo>
                  <a:cubicBezTo>
                    <a:pt x="929335" y="743587"/>
                    <a:pt x="926572" y="748540"/>
                    <a:pt x="930097" y="748254"/>
                  </a:cubicBezTo>
                  <a:cubicBezTo>
                    <a:pt x="928668" y="751588"/>
                    <a:pt x="925810" y="746635"/>
                    <a:pt x="924001" y="746540"/>
                  </a:cubicBezTo>
                  <a:close/>
                  <a:moveTo>
                    <a:pt x="926477" y="669197"/>
                  </a:moveTo>
                  <a:cubicBezTo>
                    <a:pt x="923048" y="667196"/>
                    <a:pt x="928953" y="664910"/>
                    <a:pt x="931716" y="665863"/>
                  </a:cubicBezTo>
                  <a:cubicBezTo>
                    <a:pt x="928382" y="668530"/>
                    <a:pt x="933335" y="668339"/>
                    <a:pt x="932478" y="672149"/>
                  </a:cubicBezTo>
                  <a:cubicBezTo>
                    <a:pt x="930001" y="672149"/>
                    <a:pt x="927620" y="666434"/>
                    <a:pt x="926477" y="669197"/>
                  </a:cubicBezTo>
                  <a:close/>
                  <a:moveTo>
                    <a:pt x="928192" y="663101"/>
                  </a:moveTo>
                  <a:cubicBezTo>
                    <a:pt x="930192" y="659481"/>
                    <a:pt x="928001" y="658624"/>
                    <a:pt x="928953" y="653099"/>
                  </a:cubicBezTo>
                  <a:cubicBezTo>
                    <a:pt x="932287" y="653766"/>
                    <a:pt x="930763" y="658529"/>
                    <a:pt x="933430" y="659767"/>
                  </a:cubicBezTo>
                  <a:cubicBezTo>
                    <a:pt x="931430" y="660529"/>
                    <a:pt x="931335" y="663482"/>
                    <a:pt x="928192" y="663101"/>
                  </a:cubicBezTo>
                  <a:close/>
                  <a:moveTo>
                    <a:pt x="929144" y="636812"/>
                  </a:moveTo>
                  <a:cubicBezTo>
                    <a:pt x="928096" y="638621"/>
                    <a:pt x="928192" y="639764"/>
                    <a:pt x="926763" y="640526"/>
                  </a:cubicBezTo>
                  <a:cubicBezTo>
                    <a:pt x="926953" y="639002"/>
                    <a:pt x="927049" y="637478"/>
                    <a:pt x="927049" y="636050"/>
                  </a:cubicBezTo>
                  <a:cubicBezTo>
                    <a:pt x="928096" y="634907"/>
                    <a:pt x="929049" y="633668"/>
                    <a:pt x="929525" y="631763"/>
                  </a:cubicBezTo>
                  <a:cubicBezTo>
                    <a:pt x="931525" y="631859"/>
                    <a:pt x="932002" y="640812"/>
                    <a:pt x="933049" y="634526"/>
                  </a:cubicBezTo>
                  <a:cubicBezTo>
                    <a:pt x="934764" y="637955"/>
                    <a:pt x="936574" y="636812"/>
                    <a:pt x="937431" y="642336"/>
                  </a:cubicBezTo>
                  <a:cubicBezTo>
                    <a:pt x="934288" y="640907"/>
                    <a:pt x="933144" y="637669"/>
                    <a:pt x="929144" y="636812"/>
                  </a:cubicBezTo>
                  <a:close/>
                  <a:moveTo>
                    <a:pt x="930954" y="614428"/>
                  </a:moveTo>
                  <a:cubicBezTo>
                    <a:pt x="936097" y="617762"/>
                    <a:pt x="935050" y="626429"/>
                    <a:pt x="938288" y="631287"/>
                  </a:cubicBezTo>
                  <a:cubicBezTo>
                    <a:pt x="935050" y="630906"/>
                    <a:pt x="930001" y="622238"/>
                    <a:pt x="930954" y="614428"/>
                  </a:cubicBezTo>
                  <a:close/>
                  <a:moveTo>
                    <a:pt x="931335" y="624524"/>
                  </a:moveTo>
                  <a:cubicBezTo>
                    <a:pt x="927906" y="627096"/>
                    <a:pt x="935050" y="627572"/>
                    <a:pt x="930859" y="630716"/>
                  </a:cubicBezTo>
                  <a:cubicBezTo>
                    <a:pt x="926572" y="629668"/>
                    <a:pt x="926763" y="624905"/>
                    <a:pt x="925048" y="621667"/>
                  </a:cubicBezTo>
                  <a:cubicBezTo>
                    <a:pt x="925525" y="621095"/>
                    <a:pt x="925810" y="620333"/>
                    <a:pt x="926096" y="619571"/>
                  </a:cubicBezTo>
                  <a:cubicBezTo>
                    <a:pt x="926382" y="621953"/>
                    <a:pt x="927334" y="623762"/>
                    <a:pt x="931335" y="624524"/>
                  </a:cubicBezTo>
                  <a:close/>
                  <a:moveTo>
                    <a:pt x="921619" y="606236"/>
                  </a:moveTo>
                  <a:cubicBezTo>
                    <a:pt x="919810" y="603760"/>
                    <a:pt x="923143" y="602141"/>
                    <a:pt x="919619" y="599855"/>
                  </a:cubicBezTo>
                  <a:cubicBezTo>
                    <a:pt x="920381" y="598331"/>
                    <a:pt x="921619" y="598807"/>
                    <a:pt x="922000" y="599950"/>
                  </a:cubicBezTo>
                  <a:cubicBezTo>
                    <a:pt x="921715" y="601664"/>
                    <a:pt x="921619" y="603665"/>
                    <a:pt x="921524" y="605570"/>
                  </a:cubicBezTo>
                  <a:cubicBezTo>
                    <a:pt x="923905" y="606617"/>
                    <a:pt x="924763" y="603665"/>
                    <a:pt x="924667" y="600902"/>
                  </a:cubicBezTo>
                  <a:cubicBezTo>
                    <a:pt x="926858" y="600807"/>
                    <a:pt x="928573" y="601664"/>
                    <a:pt x="927906" y="605570"/>
                  </a:cubicBezTo>
                  <a:cubicBezTo>
                    <a:pt x="925239" y="602141"/>
                    <a:pt x="925429" y="607094"/>
                    <a:pt x="921619" y="606236"/>
                  </a:cubicBezTo>
                  <a:close/>
                  <a:moveTo>
                    <a:pt x="925906" y="599093"/>
                  </a:moveTo>
                  <a:cubicBezTo>
                    <a:pt x="929239" y="593282"/>
                    <a:pt x="926286" y="592616"/>
                    <a:pt x="923239" y="591473"/>
                  </a:cubicBezTo>
                  <a:cubicBezTo>
                    <a:pt x="924763" y="589758"/>
                    <a:pt x="925048" y="587091"/>
                    <a:pt x="924572" y="584424"/>
                  </a:cubicBezTo>
                  <a:cubicBezTo>
                    <a:pt x="924572" y="584234"/>
                    <a:pt x="924667" y="584138"/>
                    <a:pt x="924667" y="583948"/>
                  </a:cubicBezTo>
                  <a:cubicBezTo>
                    <a:pt x="926763" y="584138"/>
                    <a:pt x="928763" y="584234"/>
                    <a:pt x="930859" y="584424"/>
                  </a:cubicBezTo>
                  <a:cubicBezTo>
                    <a:pt x="930763" y="587567"/>
                    <a:pt x="931049" y="590425"/>
                    <a:pt x="932764" y="592044"/>
                  </a:cubicBezTo>
                  <a:cubicBezTo>
                    <a:pt x="931430" y="595568"/>
                    <a:pt x="929430" y="598140"/>
                    <a:pt x="925906" y="599093"/>
                  </a:cubicBezTo>
                  <a:close/>
                  <a:moveTo>
                    <a:pt x="925525" y="511463"/>
                  </a:moveTo>
                  <a:cubicBezTo>
                    <a:pt x="925334" y="514320"/>
                    <a:pt x="925048" y="517273"/>
                    <a:pt x="924858" y="520130"/>
                  </a:cubicBezTo>
                  <a:cubicBezTo>
                    <a:pt x="923429" y="519749"/>
                    <a:pt x="924001" y="517749"/>
                    <a:pt x="923905" y="516320"/>
                  </a:cubicBezTo>
                  <a:cubicBezTo>
                    <a:pt x="922858" y="516892"/>
                    <a:pt x="921810" y="517463"/>
                    <a:pt x="920095" y="517273"/>
                  </a:cubicBezTo>
                  <a:cubicBezTo>
                    <a:pt x="921619" y="514987"/>
                    <a:pt x="922191" y="511653"/>
                    <a:pt x="925525" y="511463"/>
                  </a:cubicBezTo>
                  <a:close/>
                  <a:moveTo>
                    <a:pt x="403650" y="2310450"/>
                  </a:moveTo>
                  <a:cubicBezTo>
                    <a:pt x="404031" y="2314260"/>
                    <a:pt x="403935" y="2314450"/>
                    <a:pt x="402221" y="2317784"/>
                  </a:cubicBezTo>
                  <a:cubicBezTo>
                    <a:pt x="400697" y="2315593"/>
                    <a:pt x="401459" y="2311878"/>
                    <a:pt x="397077" y="2311688"/>
                  </a:cubicBezTo>
                  <a:cubicBezTo>
                    <a:pt x="397363" y="2310450"/>
                    <a:pt x="397554" y="2309211"/>
                    <a:pt x="397840" y="2307973"/>
                  </a:cubicBezTo>
                  <a:cubicBezTo>
                    <a:pt x="400507" y="2307973"/>
                    <a:pt x="399840" y="2310164"/>
                    <a:pt x="399554" y="2312164"/>
                  </a:cubicBezTo>
                  <a:cubicBezTo>
                    <a:pt x="400888" y="2311688"/>
                    <a:pt x="401364" y="2309688"/>
                    <a:pt x="403650" y="2310450"/>
                  </a:cubicBezTo>
                  <a:close/>
                  <a:moveTo>
                    <a:pt x="391458" y="2320832"/>
                  </a:moveTo>
                  <a:cubicBezTo>
                    <a:pt x="393934" y="2319879"/>
                    <a:pt x="393649" y="2314545"/>
                    <a:pt x="398506" y="2317117"/>
                  </a:cubicBezTo>
                  <a:cubicBezTo>
                    <a:pt x="398506" y="2319117"/>
                    <a:pt x="396887" y="2319022"/>
                    <a:pt x="396601" y="2320546"/>
                  </a:cubicBezTo>
                  <a:cubicBezTo>
                    <a:pt x="400316" y="2321880"/>
                    <a:pt x="400126" y="2317403"/>
                    <a:pt x="404412" y="2319594"/>
                  </a:cubicBezTo>
                  <a:cubicBezTo>
                    <a:pt x="402697" y="2322356"/>
                    <a:pt x="398411" y="2321213"/>
                    <a:pt x="398030" y="2325975"/>
                  </a:cubicBezTo>
                  <a:cubicBezTo>
                    <a:pt x="390410" y="2327690"/>
                    <a:pt x="390601" y="2321213"/>
                    <a:pt x="389934" y="2315498"/>
                  </a:cubicBezTo>
                  <a:cubicBezTo>
                    <a:pt x="392029" y="2316069"/>
                    <a:pt x="392315" y="2318069"/>
                    <a:pt x="391458" y="2320832"/>
                  </a:cubicBezTo>
                  <a:close/>
                  <a:moveTo>
                    <a:pt x="392791" y="2524667"/>
                  </a:moveTo>
                  <a:cubicBezTo>
                    <a:pt x="401269" y="2526477"/>
                    <a:pt x="395458" y="2531334"/>
                    <a:pt x="397935" y="2537144"/>
                  </a:cubicBezTo>
                  <a:cubicBezTo>
                    <a:pt x="396697" y="2535525"/>
                    <a:pt x="395649" y="2535620"/>
                    <a:pt x="395268" y="2537907"/>
                  </a:cubicBezTo>
                  <a:cubicBezTo>
                    <a:pt x="393458" y="2535240"/>
                    <a:pt x="394982" y="2530286"/>
                    <a:pt x="389172" y="2530286"/>
                  </a:cubicBezTo>
                  <a:cubicBezTo>
                    <a:pt x="391458" y="2526572"/>
                    <a:pt x="391363" y="2528001"/>
                    <a:pt x="392791" y="2524667"/>
                  </a:cubicBezTo>
                  <a:close/>
                  <a:moveTo>
                    <a:pt x="391077" y="2539621"/>
                  </a:moveTo>
                  <a:cubicBezTo>
                    <a:pt x="395744" y="2540288"/>
                    <a:pt x="399744" y="2542002"/>
                    <a:pt x="400411" y="2537621"/>
                  </a:cubicBezTo>
                  <a:cubicBezTo>
                    <a:pt x="401745" y="2539145"/>
                    <a:pt x="404698" y="2539716"/>
                    <a:pt x="406031" y="2541240"/>
                  </a:cubicBezTo>
                  <a:cubicBezTo>
                    <a:pt x="403078" y="2545241"/>
                    <a:pt x="398887" y="2547432"/>
                    <a:pt x="394315" y="2549051"/>
                  </a:cubicBezTo>
                  <a:cubicBezTo>
                    <a:pt x="396030" y="2547908"/>
                    <a:pt x="396506" y="2545050"/>
                    <a:pt x="396982" y="2541907"/>
                  </a:cubicBezTo>
                  <a:cubicBezTo>
                    <a:pt x="395363" y="2542669"/>
                    <a:pt x="393363" y="2542860"/>
                    <a:pt x="390601" y="2541907"/>
                  </a:cubicBezTo>
                  <a:cubicBezTo>
                    <a:pt x="390601" y="2546860"/>
                    <a:pt x="396316" y="2542193"/>
                    <a:pt x="391839" y="2548479"/>
                  </a:cubicBezTo>
                  <a:cubicBezTo>
                    <a:pt x="386124" y="2548098"/>
                    <a:pt x="389648" y="2542193"/>
                    <a:pt x="391077" y="2539621"/>
                  </a:cubicBezTo>
                  <a:close/>
                  <a:moveTo>
                    <a:pt x="391648" y="2588008"/>
                  </a:moveTo>
                  <a:cubicBezTo>
                    <a:pt x="389648" y="2587436"/>
                    <a:pt x="393363" y="2582293"/>
                    <a:pt x="396316" y="2583817"/>
                  </a:cubicBezTo>
                  <a:cubicBezTo>
                    <a:pt x="395935" y="2585817"/>
                    <a:pt x="395553" y="2587913"/>
                    <a:pt x="395077" y="2589913"/>
                  </a:cubicBezTo>
                  <a:cubicBezTo>
                    <a:pt x="392886" y="2589913"/>
                    <a:pt x="392982" y="2588484"/>
                    <a:pt x="393077" y="2586960"/>
                  </a:cubicBezTo>
                  <a:cubicBezTo>
                    <a:pt x="392029" y="2586579"/>
                    <a:pt x="391839" y="2587246"/>
                    <a:pt x="391648" y="2588008"/>
                  </a:cubicBezTo>
                  <a:close/>
                  <a:moveTo>
                    <a:pt x="360692" y="2066514"/>
                  </a:moveTo>
                  <a:cubicBezTo>
                    <a:pt x="365359" y="2066229"/>
                    <a:pt x="361454" y="2071658"/>
                    <a:pt x="361644" y="2074325"/>
                  </a:cubicBezTo>
                  <a:cubicBezTo>
                    <a:pt x="357644" y="2071943"/>
                    <a:pt x="362121" y="2070324"/>
                    <a:pt x="360692" y="2066514"/>
                  </a:cubicBezTo>
                  <a:close/>
                  <a:moveTo>
                    <a:pt x="353834" y="2483804"/>
                  </a:moveTo>
                  <a:cubicBezTo>
                    <a:pt x="358597" y="2482757"/>
                    <a:pt x="353739" y="2488091"/>
                    <a:pt x="356787" y="2488186"/>
                  </a:cubicBezTo>
                  <a:cubicBezTo>
                    <a:pt x="356215" y="2489519"/>
                    <a:pt x="354215" y="2488567"/>
                    <a:pt x="353834" y="2490186"/>
                  </a:cubicBezTo>
                  <a:cubicBezTo>
                    <a:pt x="351167" y="2489805"/>
                    <a:pt x="354120" y="2485710"/>
                    <a:pt x="353834" y="2483804"/>
                  </a:cubicBezTo>
                  <a:close/>
                  <a:moveTo>
                    <a:pt x="354406" y="2640395"/>
                  </a:moveTo>
                  <a:cubicBezTo>
                    <a:pt x="351929" y="2636490"/>
                    <a:pt x="351072" y="2641919"/>
                    <a:pt x="352405" y="2643825"/>
                  </a:cubicBezTo>
                  <a:cubicBezTo>
                    <a:pt x="350596" y="2646682"/>
                    <a:pt x="351167" y="2639062"/>
                    <a:pt x="348214" y="2639157"/>
                  </a:cubicBezTo>
                  <a:cubicBezTo>
                    <a:pt x="350977" y="2637252"/>
                    <a:pt x="350691" y="2638681"/>
                    <a:pt x="350405" y="2634585"/>
                  </a:cubicBezTo>
                  <a:cubicBezTo>
                    <a:pt x="354406" y="2634776"/>
                    <a:pt x="355739" y="2636681"/>
                    <a:pt x="354406" y="2640395"/>
                  </a:cubicBezTo>
                  <a:close/>
                  <a:moveTo>
                    <a:pt x="351453" y="2572387"/>
                  </a:moveTo>
                  <a:cubicBezTo>
                    <a:pt x="346595" y="2574768"/>
                    <a:pt x="348691" y="2560576"/>
                    <a:pt x="348976" y="2559147"/>
                  </a:cubicBezTo>
                  <a:cubicBezTo>
                    <a:pt x="351643" y="2558385"/>
                    <a:pt x="354310" y="2557719"/>
                    <a:pt x="357073" y="2556957"/>
                  </a:cubicBezTo>
                  <a:cubicBezTo>
                    <a:pt x="355168" y="2563529"/>
                    <a:pt x="349643" y="2568577"/>
                    <a:pt x="351453" y="2572387"/>
                  </a:cubicBezTo>
                  <a:close/>
                  <a:moveTo>
                    <a:pt x="360883" y="2333786"/>
                  </a:moveTo>
                  <a:cubicBezTo>
                    <a:pt x="356501" y="2331214"/>
                    <a:pt x="361740" y="2328261"/>
                    <a:pt x="360121" y="2324737"/>
                  </a:cubicBezTo>
                  <a:cubicBezTo>
                    <a:pt x="361359" y="2325023"/>
                    <a:pt x="362597" y="2325213"/>
                    <a:pt x="363835" y="2325499"/>
                  </a:cubicBezTo>
                  <a:cubicBezTo>
                    <a:pt x="362502" y="2329785"/>
                    <a:pt x="359549" y="2329309"/>
                    <a:pt x="360883" y="2333786"/>
                  </a:cubicBezTo>
                  <a:close/>
                  <a:moveTo>
                    <a:pt x="362788" y="2317593"/>
                  </a:moveTo>
                  <a:cubicBezTo>
                    <a:pt x="363073" y="2316450"/>
                    <a:pt x="364407" y="2316927"/>
                    <a:pt x="365455" y="2316831"/>
                  </a:cubicBezTo>
                  <a:cubicBezTo>
                    <a:pt x="364978" y="2315688"/>
                    <a:pt x="364597" y="2314545"/>
                    <a:pt x="364978" y="2312926"/>
                  </a:cubicBezTo>
                  <a:cubicBezTo>
                    <a:pt x="366407" y="2311878"/>
                    <a:pt x="369646" y="2313402"/>
                    <a:pt x="369360" y="2309973"/>
                  </a:cubicBezTo>
                  <a:cubicBezTo>
                    <a:pt x="371074" y="2313307"/>
                    <a:pt x="368407" y="2317784"/>
                    <a:pt x="362788" y="2317593"/>
                  </a:cubicBezTo>
                  <a:close/>
                  <a:moveTo>
                    <a:pt x="364216" y="2655064"/>
                  </a:moveTo>
                  <a:cubicBezTo>
                    <a:pt x="365835" y="2651444"/>
                    <a:pt x="362883" y="2651064"/>
                    <a:pt x="364502" y="2647444"/>
                  </a:cubicBezTo>
                  <a:cubicBezTo>
                    <a:pt x="367264" y="2647349"/>
                    <a:pt x="366502" y="2649635"/>
                    <a:pt x="366217" y="2651635"/>
                  </a:cubicBezTo>
                  <a:cubicBezTo>
                    <a:pt x="367360" y="2651159"/>
                    <a:pt x="368502" y="2650778"/>
                    <a:pt x="370217" y="2651159"/>
                  </a:cubicBezTo>
                  <a:cubicBezTo>
                    <a:pt x="369360" y="2654207"/>
                    <a:pt x="367360" y="2655540"/>
                    <a:pt x="364216" y="2655064"/>
                  </a:cubicBezTo>
                  <a:close/>
                  <a:moveTo>
                    <a:pt x="376027" y="2729931"/>
                  </a:moveTo>
                  <a:cubicBezTo>
                    <a:pt x="373456" y="2732217"/>
                    <a:pt x="373741" y="2724406"/>
                    <a:pt x="368979" y="2727264"/>
                  </a:cubicBezTo>
                  <a:cubicBezTo>
                    <a:pt x="374122" y="2724882"/>
                    <a:pt x="370979" y="2719739"/>
                    <a:pt x="377075" y="2718691"/>
                  </a:cubicBezTo>
                  <a:cubicBezTo>
                    <a:pt x="375360" y="2722977"/>
                    <a:pt x="373360" y="2726502"/>
                    <a:pt x="376027" y="2729931"/>
                  </a:cubicBezTo>
                  <a:close/>
                  <a:moveTo>
                    <a:pt x="376694" y="2592675"/>
                  </a:moveTo>
                  <a:cubicBezTo>
                    <a:pt x="374694" y="2592294"/>
                    <a:pt x="372598" y="2591913"/>
                    <a:pt x="370598" y="2591437"/>
                  </a:cubicBezTo>
                  <a:cubicBezTo>
                    <a:pt x="371455" y="2590580"/>
                    <a:pt x="372313" y="2589627"/>
                    <a:pt x="372503" y="2588008"/>
                  </a:cubicBezTo>
                  <a:cubicBezTo>
                    <a:pt x="374503" y="2590580"/>
                    <a:pt x="374027" y="2588199"/>
                    <a:pt x="377361" y="2588960"/>
                  </a:cubicBezTo>
                  <a:cubicBezTo>
                    <a:pt x="377170" y="2590199"/>
                    <a:pt x="376885" y="2591437"/>
                    <a:pt x="376694" y="2592675"/>
                  </a:cubicBezTo>
                  <a:close/>
                  <a:moveTo>
                    <a:pt x="380790" y="2603724"/>
                  </a:moveTo>
                  <a:cubicBezTo>
                    <a:pt x="381171" y="2602105"/>
                    <a:pt x="381457" y="2600486"/>
                    <a:pt x="381742" y="2598867"/>
                  </a:cubicBezTo>
                  <a:cubicBezTo>
                    <a:pt x="386124" y="2600391"/>
                    <a:pt x="387838" y="2603724"/>
                    <a:pt x="392506" y="2602295"/>
                  </a:cubicBezTo>
                  <a:cubicBezTo>
                    <a:pt x="389362" y="2606677"/>
                    <a:pt x="387362" y="2603534"/>
                    <a:pt x="380790" y="2603724"/>
                  </a:cubicBezTo>
                  <a:close/>
                  <a:moveTo>
                    <a:pt x="394315" y="2644586"/>
                  </a:moveTo>
                  <a:cubicBezTo>
                    <a:pt x="390029" y="2635728"/>
                    <a:pt x="395458" y="2624012"/>
                    <a:pt x="400697" y="2619155"/>
                  </a:cubicBezTo>
                  <a:cubicBezTo>
                    <a:pt x="401650" y="2617440"/>
                    <a:pt x="402126" y="2619917"/>
                    <a:pt x="404317" y="2619917"/>
                  </a:cubicBezTo>
                  <a:cubicBezTo>
                    <a:pt x="402888" y="2624775"/>
                    <a:pt x="402316" y="2632204"/>
                    <a:pt x="403650" y="2636300"/>
                  </a:cubicBezTo>
                  <a:cubicBezTo>
                    <a:pt x="401554" y="2636395"/>
                    <a:pt x="393077" y="2639538"/>
                    <a:pt x="394315" y="2644586"/>
                  </a:cubicBezTo>
                  <a:close/>
                  <a:moveTo>
                    <a:pt x="401173" y="2667542"/>
                  </a:moveTo>
                  <a:cubicBezTo>
                    <a:pt x="399173" y="2662970"/>
                    <a:pt x="400221" y="2659350"/>
                    <a:pt x="401173" y="2654778"/>
                  </a:cubicBezTo>
                  <a:cubicBezTo>
                    <a:pt x="409365" y="2657921"/>
                    <a:pt x="404317" y="2648016"/>
                    <a:pt x="408889" y="2641062"/>
                  </a:cubicBezTo>
                  <a:cubicBezTo>
                    <a:pt x="409746" y="2641729"/>
                    <a:pt x="410984" y="2642110"/>
                    <a:pt x="412413" y="2642301"/>
                  </a:cubicBezTo>
                  <a:cubicBezTo>
                    <a:pt x="412413" y="2642586"/>
                    <a:pt x="412508" y="2642777"/>
                    <a:pt x="412413" y="2643062"/>
                  </a:cubicBezTo>
                  <a:cubicBezTo>
                    <a:pt x="412603" y="2642777"/>
                    <a:pt x="412699" y="2642586"/>
                    <a:pt x="412794" y="2642301"/>
                  </a:cubicBezTo>
                  <a:cubicBezTo>
                    <a:pt x="413365" y="2642396"/>
                    <a:pt x="413842" y="2642491"/>
                    <a:pt x="414508" y="2642491"/>
                  </a:cubicBezTo>
                  <a:cubicBezTo>
                    <a:pt x="414889" y="2641253"/>
                    <a:pt x="414699" y="2640395"/>
                    <a:pt x="414127" y="2639729"/>
                  </a:cubicBezTo>
                  <a:cubicBezTo>
                    <a:pt x="415270" y="2637252"/>
                    <a:pt x="414794" y="2636490"/>
                    <a:pt x="413651" y="2632871"/>
                  </a:cubicBezTo>
                  <a:cubicBezTo>
                    <a:pt x="413842" y="2632299"/>
                    <a:pt x="414032" y="2631728"/>
                    <a:pt x="414032" y="2631061"/>
                  </a:cubicBezTo>
                  <a:cubicBezTo>
                    <a:pt x="413651" y="2631061"/>
                    <a:pt x="413365" y="2630966"/>
                    <a:pt x="413080" y="2630870"/>
                  </a:cubicBezTo>
                  <a:cubicBezTo>
                    <a:pt x="412889" y="2630299"/>
                    <a:pt x="412699" y="2629727"/>
                    <a:pt x="412508" y="2629061"/>
                  </a:cubicBezTo>
                  <a:cubicBezTo>
                    <a:pt x="413556" y="2628013"/>
                    <a:pt x="415556" y="2628394"/>
                    <a:pt x="415747" y="2625918"/>
                  </a:cubicBezTo>
                  <a:cubicBezTo>
                    <a:pt x="419366" y="2630204"/>
                    <a:pt x="420033" y="2640395"/>
                    <a:pt x="426700" y="2634490"/>
                  </a:cubicBezTo>
                  <a:cubicBezTo>
                    <a:pt x="424224" y="2630775"/>
                    <a:pt x="431749" y="2622203"/>
                    <a:pt x="427939" y="2615631"/>
                  </a:cubicBezTo>
                  <a:cubicBezTo>
                    <a:pt x="431082" y="2616393"/>
                    <a:pt x="432892" y="2619536"/>
                    <a:pt x="433558" y="2622965"/>
                  </a:cubicBezTo>
                  <a:cubicBezTo>
                    <a:pt x="433463" y="2623632"/>
                    <a:pt x="433558" y="2624108"/>
                    <a:pt x="433844" y="2624394"/>
                  </a:cubicBezTo>
                  <a:cubicBezTo>
                    <a:pt x="434416" y="2628585"/>
                    <a:pt x="433558" y="2632966"/>
                    <a:pt x="431844" y="2634204"/>
                  </a:cubicBezTo>
                  <a:cubicBezTo>
                    <a:pt x="430891" y="2633061"/>
                    <a:pt x="430415" y="2631633"/>
                    <a:pt x="430129" y="2630109"/>
                  </a:cubicBezTo>
                  <a:cubicBezTo>
                    <a:pt x="428319" y="2630585"/>
                    <a:pt x="430034" y="2633442"/>
                    <a:pt x="427653" y="2636014"/>
                  </a:cubicBezTo>
                  <a:cubicBezTo>
                    <a:pt x="428319" y="2637443"/>
                    <a:pt x="429558" y="2638491"/>
                    <a:pt x="430796" y="2639634"/>
                  </a:cubicBezTo>
                  <a:cubicBezTo>
                    <a:pt x="430510" y="2640491"/>
                    <a:pt x="430129" y="2641348"/>
                    <a:pt x="429653" y="2641919"/>
                  </a:cubicBezTo>
                  <a:cubicBezTo>
                    <a:pt x="429463" y="2642110"/>
                    <a:pt x="429177" y="2642205"/>
                    <a:pt x="429082" y="2642491"/>
                  </a:cubicBezTo>
                  <a:cubicBezTo>
                    <a:pt x="428796" y="2642777"/>
                    <a:pt x="428510" y="2643062"/>
                    <a:pt x="428224" y="2643348"/>
                  </a:cubicBezTo>
                  <a:cubicBezTo>
                    <a:pt x="427272" y="2642491"/>
                    <a:pt x="426986" y="2641062"/>
                    <a:pt x="425557" y="2640586"/>
                  </a:cubicBezTo>
                  <a:cubicBezTo>
                    <a:pt x="425748" y="2642015"/>
                    <a:pt x="426129" y="2643253"/>
                    <a:pt x="426415" y="2644682"/>
                  </a:cubicBezTo>
                  <a:cubicBezTo>
                    <a:pt x="425272" y="2645349"/>
                    <a:pt x="424128" y="2646110"/>
                    <a:pt x="423081" y="2646968"/>
                  </a:cubicBezTo>
                  <a:cubicBezTo>
                    <a:pt x="424319" y="2648396"/>
                    <a:pt x="425367" y="2648396"/>
                    <a:pt x="426510" y="2648016"/>
                  </a:cubicBezTo>
                  <a:cubicBezTo>
                    <a:pt x="426510" y="2648587"/>
                    <a:pt x="426415" y="2649063"/>
                    <a:pt x="426319" y="2649730"/>
                  </a:cubicBezTo>
                  <a:cubicBezTo>
                    <a:pt x="424986" y="2649254"/>
                    <a:pt x="424033" y="2649540"/>
                    <a:pt x="423557" y="2650492"/>
                  </a:cubicBezTo>
                  <a:cubicBezTo>
                    <a:pt x="422414" y="2650206"/>
                    <a:pt x="422890" y="2648777"/>
                    <a:pt x="422795" y="2647825"/>
                  </a:cubicBezTo>
                  <a:cubicBezTo>
                    <a:pt x="418985" y="2648111"/>
                    <a:pt x="422700" y="2651921"/>
                    <a:pt x="421557" y="2653921"/>
                  </a:cubicBezTo>
                  <a:cubicBezTo>
                    <a:pt x="421081" y="2654016"/>
                    <a:pt x="420604" y="2654016"/>
                    <a:pt x="420128" y="2654111"/>
                  </a:cubicBezTo>
                  <a:cubicBezTo>
                    <a:pt x="419080" y="2651826"/>
                    <a:pt x="418223" y="2649349"/>
                    <a:pt x="416318" y="2651635"/>
                  </a:cubicBezTo>
                  <a:cubicBezTo>
                    <a:pt x="416699" y="2652111"/>
                    <a:pt x="417175" y="2653064"/>
                    <a:pt x="417556" y="2654111"/>
                  </a:cubicBezTo>
                  <a:cubicBezTo>
                    <a:pt x="416318" y="2653921"/>
                    <a:pt x="415270" y="2653159"/>
                    <a:pt x="414413" y="2651254"/>
                  </a:cubicBezTo>
                  <a:cubicBezTo>
                    <a:pt x="410603" y="2651540"/>
                    <a:pt x="415366" y="2654588"/>
                    <a:pt x="413175" y="2657350"/>
                  </a:cubicBezTo>
                  <a:cubicBezTo>
                    <a:pt x="412603" y="2656778"/>
                    <a:pt x="411841" y="2656207"/>
                    <a:pt x="410984" y="2655826"/>
                  </a:cubicBezTo>
                  <a:cubicBezTo>
                    <a:pt x="410984" y="2653350"/>
                    <a:pt x="409746" y="2650778"/>
                    <a:pt x="407460" y="2650968"/>
                  </a:cubicBezTo>
                  <a:cubicBezTo>
                    <a:pt x="408603" y="2652969"/>
                    <a:pt x="409079" y="2654207"/>
                    <a:pt x="409079" y="2655350"/>
                  </a:cubicBezTo>
                  <a:cubicBezTo>
                    <a:pt x="408508" y="2655254"/>
                    <a:pt x="408031" y="2654969"/>
                    <a:pt x="407269" y="2654969"/>
                  </a:cubicBezTo>
                  <a:cubicBezTo>
                    <a:pt x="408031" y="2656398"/>
                    <a:pt x="407460" y="2657731"/>
                    <a:pt x="407269" y="2659160"/>
                  </a:cubicBezTo>
                  <a:cubicBezTo>
                    <a:pt x="407079" y="2659445"/>
                    <a:pt x="406984" y="2659541"/>
                    <a:pt x="406793" y="2659827"/>
                  </a:cubicBezTo>
                  <a:cubicBezTo>
                    <a:pt x="406984" y="2659827"/>
                    <a:pt x="407079" y="2659827"/>
                    <a:pt x="407174" y="2659827"/>
                  </a:cubicBezTo>
                  <a:cubicBezTo>
                    <a:pt x="407174" y="2660779"/>
                    <a:pt x="407269" y="2661732"/>
                    <a:pt x="408222" y="2662779"/>
                  </a:cubicBezTo>
                  <a:cubicBezTo>
                    <a:pt x="406698" y="2665256"/>
                    <a:pt x="402031" y="2663446"/>
                    <a:pt x="401173" y="2667542"/>
                  </a:cubicBezTo>
                  <a:close/>
                  <a:moveTo>
                    <a:pt x="481088" y="2923955"/>
                  </a:moveTo>
                  <a:cubicBezTo>
                    <a:pt x="481183" y="2920716"/>
                    <a:pt x="481183" y="2918526"/>
                    <a:pt x="479088" y="2914716"/>
                  </a:cubicBezTo>
                  <a:cubicBezTo>
                    <a:pt x="481088" y="2917192"/>
                    <a:pt x="480707" y="2914906"/>
                    <a:pt x="483946" y="2915668"/>
                  </a:cubicBezTo>
                  <a:cubicBezTo>
                    <a:pt x="484327" y="2912906"/>
                    <a:pt x="478897" y="2914144"/>
                    <a:pt x="476897" y="2913001"/>
                  </a:cubicBezTo>
                  <a:cubicBezTo>
                    <a:pt x="476707" y="2910144"/>
                    <a:pt x="479564" y="2911763"/>
                    <a:pt x="480040" y="2909858"/>
                  </a:cubicBezTo>
                  <a:cubicBezTo>
                    <a:pt x="480421" y="2908810"/>
                    <a:pt x="479850" y="2908619"/>
                    <a:pt x="479088" y="2908334"/>
                  </a:cubicBezTo>
                  <a:cubicBezTo>
                    <a:pt x="482231" y="2908239"/>
                    <a:pt x="480135" y="2911858"/>
                    <a:pt x="486422" y="2909858"/>
                  </a:cubicBezTo>
                  <a:cubicBezTo>
                    <a:pt x="484612" y="2917478"/>
                    <a:pt x="484136" y="2925765"/>
                    <a:pt x="481088" y="2923955"/>
                  </a:cubicBezTo>
                  <a:close/>
                  <a:moveTo>
                    <a:pt x="556526" y="1731139"/>
                  </a:moveTo>
                  <a:cubicBezTo>
                    <a:pt x="552621" y="1731806"/>
                    <a:pt x="553002" y="1728663"/>
                    <a:pt x="549001" y="1729329"/>
                  </a:cubicBezTo>
                  <a:cubicBezTo>
                    <a:pt x="549001" y="1729234"/>
                    <a:pt x="549097" y="1729139"/>
                    <a:pt x="549192" y="1728948"/>
                  </a:cubicBezTo>
                  <a:cubicBezTo>
                    <a:pt x="550335" y="1728186"/>
                    <a:pt x="551573" y="1727615"/>
                    <a:pt x="552621" y="1726948"/>
                  </a:cubicBezTo>
                  <a:cubicBezTo>
                    <a:pt x="555002" y="1726948"/>
                    <a:pt x="557478" y="1728377"/>
                    <a:pt x="556526" y="1731139"/>
                  </a:cubicBezTo>
                  <a:close/>
                  <a:moveTo>
                    <a:pt x="572052" y="1498062"/>
                  </a:moveTo>
                  <a:cubicBezTo>
                    <a:pt x="570242" y="1497872"/>
                    <a:pt x="568432" y="1497586"/>
                    <a:pt x="568147" y="1499015"/>
                  </a:cubicBezTo>
                  <a:cubicBezTo>
                    <a:pt x="565480" y="1497967"/>
                    <a:pt x="568623" y="1492442"/>
                    <a:pt x="572338" y="1494252"/>
                  </a:cubicBezTo>
                  <a:cubicBezTo>
                    <a:pt x="572242" y="1495586"/>
                    <a:pt x="572147" y="1496824"/>
                    <a:pt x="572052" y="1498062"/>
                  </a:cubicBezTo>
                  <a:close/>
                  <a:moveTo>
                    <a:pt x="573100" y="1448818"/>
                  </a:moveTo>
                  <a:cubicBezTo>
                    <a:pt x="572242" y="1448723"/>
                    <a:pt x="571385" y="1448723"/>
                    <a:pt x="570623" y="1448627"/>
                  </a:cubicBezTo>
                  <a:cubicBezTo>
                    <a:pt x="570528" y="1446437"/>
                    <a:pt x="573004" y="1445484"/>
                    <a:pt x="570909" y="1444817"/>
                  </a:cubicBezTo>
                  <a:cubicBezTo>
                    <a:pt x="572242" y="1440436"/>
                    <a:pt x="577291" y="1448342"/>
                    <a:pt x="573100" y="1448818"/>
                  </a:cubicBezTo>
                  <a:close/>
                  <a:moveTo>
                    <a:pt x="584530" y="3006727"/>
                  </a:moveTo>
                  <a:cubicBezTo>
                    <a:pt x="581863" y="3007203"/>
                    <a:pt x="580719" y="3009585"/>
                    <a:pt x="576814" y="3008727"/>
                  </a:cubicBezTo>
                  <a:cubicBezTo>
                    <a:pt x="581577" y="3000917"/>
                    <a:pt x="580434" y="2990725"/>
                    <a:pt x="582434" y="2983867"/>
                  </a:cubicBezTo>
                  <a:cubicBezTo>
                    <a:pt x="586339" y="2984724"/>
                    <a:pt x="587482" y="2981486"/>
                    <a:pt x="589959" y="2984439"/>
                  </a:cubicBezTo>
                  <a:cubicBezTo>
                    <a:pt x="587101" y="2990630"/>
                    <a:pt x="584530" y="2997202"/>
                    <a:pt x="584530" y="3006727"/>
                  </a:cubicBezTo>
                  <a:close/>
                  <a:moveTo>
                    <a:pt x="591578" y="1893159"/>
                  </a:moveTo>
                  <a:cubicBezTo>
                    <a:pt x="590626" y="1892397"/>
                    <a:pt x="589578" y="1891730"/>
                    <a:pt x="587863" y="1891635"/>
                  </a:cubicBezTo>
                  <a:cubicBezTo>
                    <a:pt x="587959" y="1890397"/>
                    <a:pt x="588054" y="1889063"/>
                    <a:pt x="588149" y="1887825"/>
                  </a:cubicBezTo>
                  <a:cubicBezTo>
                    <a:pt x="589387" y="1887921"/>
                    <a:pt x="590626" y="1888016"/>
                    <a:pt x="591959" y="1888111"/>
                  </a:cubicBezTo>
                  <a:cubicBezTo>
                    <a:pt x="591864" y="1889825"/>
                    <a:pt x="591769" y="1891540"/>
                    <a:pt x="591578" y="1893159"/>
                  </a:cubicBezTo>
                  <a:close/>
                  <a:moveTo>
                    <a:pt x="593102" y="1855345"/>
                  </a:moveTo>
                  <a:cubicBezTo>
                    <a:pt x="587863" y="1853059"/>
                    <a:pt x="590340" y="1844867"/>
                    <a:pt x="592816" y="1841438"/>
                  </a:cubicBezTo>
                  <a:cubicBezTo>
                    <a:pt x="598150" y="1843725"/>
                    <a:pt x="592816" y="1850583"/>
                    <a:pt x="593102" y="1855345"/>
                  </a:cubicBezTo>
                  <a:close/>
                  <a:moveTo>
                    <a:pt x="600151" y="1757047"/>
                  </a:moveTo>
                  <a:cubicBezTo>
                    <a:pt x="598627" y="1752666"/>
                    <a:pt x="601294" y="1747141"/>
                    <a:pt x="607199" y="1747427"/>
                  </a:cubicBezTo>
                  <a:cubicBezTo>
                    <a:pt x="603770" y="1749427"/>
                    <a:pt x="605961" y="1757809"/>
                    <a:pt x="600151" y="1757047"/>
                  </a:cubicBezTo>
                  <a:close/>
                  <a:moveTo>
                    <a:pt x="614438" y="2907667"/>
                  </a:moveTo>
                  <a:cubicBezTo>
                    <a:pt x="609961" y="2906524"/>
                    <a:pt x="610438" y="2911191"/>
                    <a:pt x="606627" y="2910906"/>
                  </a:cubicBezTo>
                  <a:cubicBezTo>
                    <a:pt x="605008" y="2896618"/>
                    <a:pt x="618248" y="2888045"/>
                    <a:pt x="618343" y="2871282"/>
                  </a:cubicBezTo>
                  <a:cubicBezTo>
                    <a:pt x="630535" y="2882807"/>
                    <a:pt x="617772" y="2893475"/>
                    <a:pt x="614438" y="2907667"/>
                  </a:cubicBezTo>
                  <a:close/>
                  <a:moveTo>
                    <a:pt x="640822" y="2666494"/>
                  </a:moveTo>
                  <a:cubicBezTo>
                    <a:pt x="636346" y="2667637"/>
                    <a:pt x="637774" y="2657064"/>
                    <a:pt x="642537" y="2660208"/>
                  </a:cubicBezTo>
                  <a:cubicBezTo>
                    <a:pt x="641680" y="2662017"/>
                    <a:pt x="643489" y="2666875"/>
                    <a:pt x="640822" y="2666494"/>
                  </a:cubicBezTo>
                  <a:close/>
                  <a:moveTo>
                    <a:pt x="644156" y="2655350"/>
                  </a:moveTo>
                  <a:cubicBezTo>
                    <a:pt x="640822" y="2655540"/>
                    <a:pt x="640251" y="2645158"/>
                    <a:pt x="645966" y="2647920"/>
                  </a:cubicBezTo>
                  <a:cubicBezTo>
                    <a:pt x="645871" y="2650968"/>
                    <a:pt x="645680" y="2653921"/>
                    <a:pt x="644156" y="2655350"/>
                  </a:cubicBezTo>
                  <a:close/>
                  <a:moveTo>
                    <a:pt x="659206" y="2604486"/>
                  </a:moveTo>
                  <a:cubicBezTo>
                    <a:pt x="663206" y="2605058"/>
                    <a:pt x="659110" y="2613154"/>
                    <a:pt x="661396" y="2609725"/>
                  </a:cubicBezTo>
                  <a:cubicBezTo>
                    <a:pt x="663968" y="2616297"/>
                    <a:pt x="654634" y="2606677"/>
                    <a:pt x="659206" y="2604486"/>
                  </a:cubicBezTo>
                  <a:close/>
                  <a:moveTo>
                    <a:pt x="662539" y="2645253"/>
                  </a:moveTo>
                  <a:cubicBezTo>
                    <a:pt x="657205" y="2644301"/>
                    <a:pt x="659968" y="2640110"/>
                    <a:pt x="661873" y="2637633"/>
                  </a:cubicBezTo>
                  <a:cubicBezTo>
                    <a:pt x="664635" y="2637919"/>
                    <a:pt x="661968" y="2642967"/>
                    <a:pt x="662539" y="2645253"/>
                  </a:cubicBezTo>
                  <a:close/>
                  <a:moveTo>
                    <a:pt x="668445" y="2558195"/>
                  </a:moveTo>
                  <a:cubicBezTo>
                    <a:pt x="668635" y="2560576"/>
                    <a:pt x="668921" y="2562862"/>
                    <a:pt x="669111" y="2565243"/>
                  </a:cubicBezTo>
                  <a:cubicBezTo>
                    <a:pt x="668731" y="2564481"/>
                    <a:pt x="667969" y="2563815"/>
                    <a:pt x="665873" y="2564481"/>
                  </a:cubicBezTo>
                  <a:cubicBezTo>
                    <a:pt x="666444" y="2562005"/>
                    <a:pt x="667111" y="2559814"/>
                    <a:pt x="668445" y="2558195"/>
                  </a:cubicBezTo>
                  <a:close/>
                  <a:moveTo>
                    <a:pt x="666540" y="2589818"/>
                  </a:moveTo>
                  <a:cubicBezTo>
                    <a:pt x="668064" y="2589246"/>
                    <a:pt x="669588" y="2587722"/>
                    <a:pt x="671207" y="2586960"/>
                  </a:cubicBezTo>
                  <a:cubicBezTo>
                    <a:pt x="671493" y="2589151"/>
                    <a:pt x="671683" y="2591246"/>
                    <a:pt x="671969" y="2593437"/>
                  </a:cubicBezTo>
                  <a:cubicBezTo>
                    <a:pt x="671398" y="2595342"/>
                    <a:pt x="671207" y="2597247"/>
                    <a:pt x="670921" y="2598962"/>
                  </a:cubicBezTo>
                  <a:cubicBezTo>
                    <a:pt x="669397" y="2596104"/>
                    <a:pt x="668731" y="2592294"/>
                    <a:pt x="666540" y="2589818"/>
                  </a:cubicBezTo>
                  <a:close/>
                  <a:moveTo>
                    <a:pt x="683971" y="2716405"/>
                  </a:moveTo>
                  <a:cubicBezTo>
                    <a:pt x="685209" y="2716024"/>
                    <a:pt x="685876" y="2716024"/>
                    <a:pt x="686352" y="2716215"/>
                  </a:cubicBezTo>
                  <a:cubicBezTo>
                    <a:pt x="686828" y="2718310"/>
                    <a:pt x="687400" y="2720310"/>
                    <a:pt x="687971" y="2722310"/>
                  </a:cubicBezTo>
                  <a:cubicBezTo>
                    <a:pt x="686542" y="2722596"/>
                    <a:pt x="683590" y="2718882"/>
                    <a:pt x="683971" y="2716405"/>
                  </a:cubicBezTo>
                  <a:close/>
                  <a:moveTo>
                    <a:pt x="686257" y="2736884"/>
                  </a:moveTo>
                  <a:cubicBezTo>
                    <a:pt x="685399" y="2733741"/>
                    <a:pt x="687495" y="2730788"/>
                    <a:pt x="689400" y="2727644"/>
                  </a:cubicBezTo>
                  <a:cubicBezTo>
                    <a:pt x="689876" y="2729264"/>
                    <a:pt x="690448" y="2730788"/>
                    <a:pt x="691019" y="2732312"/>
                  </a:cubicBezTo>
                  <a:cubicBezTo>
                    <a:pt x="687971" y="2731931"/>
                    <a:pt x="687781" y="2735169"/>
                    <a:pt x="686257" y="2736884"/>
                  </a:cubicBezTo>
                  <a:close/>
                  <a:moveTo>
                    <a:pt x="691400" y="2771364"/>
                  </a:moveTo>
                  <a:cubicBezTo>
                    <a:pt x="688447" y="2770412"/>
                    <a:pt x="688924" y="2766411"/>
                    <a:pt x="688161" y="2763554"/>
                  </a:cubicBezTo>
                  <a:cubicBezTo>
                    <a:pt x="692734" y="2762506"/>
                    <a:pt x="687590" y="2768983"/>
                    <a:pt x="691781" y="2765078"/>
                  </a:cubicBezTo>
                  <a:cubicBezTo>
                    <a:pt x="694639" y="2765554"/>
                    <a:pt x="689971" y="2768126"/>
                    <a:pt x="691400" y="2771364"/>
                  </a:cubicBezTo>
                  <a:close/>
                  <a:moveTo>
                    <a:pt x="697210" y="2761744"/>
                  </a:moveTo>
                  <a:cubicBezTo>
                    <a:pt x="695401" y="2759744"/>
                    <a:pt x="696448" y="2755077"/>
                    <a:pt x="700163" y="2755648"/>
                  </a:cubicBezTo>
                  <a:cubicBezTo>
                    <a:pt x="700735" y="2758696"/>
                    <a:pt x="702259" y="2762220"/>
                    <a:pt x="697210" y="2761744"/>
                  </a:cubicBezTo>
                  <a:close/>
                  <a:moveTo>
                    <a:pt x="922858" y="775210"/>
                  </a:moveTo>
                  <a:cubicBezTo>
                    <a:pt x="922572" y="769971"/>
                    <a:pt x="927525" y="766447"/>
                    <a:pt x="930859" y="769590"/>
                  </a:cubicBezTo>
                  <a:cubicBezTo>
                    <a:pt x="927715" y="770924"/>
                    <a:pt x="927811" y="775972"/>
                    <a:pt x="922858" y="775210"/>
                  </a:cubicBezTo>
                  <a:close/>
                  <a:moveTo>
                    <a:pt x="931716" y="759684"/>
                  </a:moveTo>
                  <a:cubicBezTo>
                    <a:pt x="929239" y="759494"/>
                    <a:pt x="926763" y="759303"/>
                    <a:pt x="924286" y="759113"/>
                  </a:cubicBezTo>
                  <a:cubicBezTo>
                    <a:pt x="925810" y="755493"/>
                    <a:pt x="927811" y="752350"/>
                    <a:pt x="932383" y="752255"/>
                  </a:cubicBezTo>
                  <a:cubicBezTo>
                    <a:pt x="932097" y="754731"/>
                    <a:pt x="931906" y="757208"/>
                    <a:pt x="931716" y="759684"/>
                  </a:cubicBezTo>
                  <a:close/>
                  <a:moveTo>
                    <a:pt x="931716" y="712154"/>
                  </a:moveTo>
                  <a:cubicBezTo>
                    <a:pt x="931049" y="717584"/>
                    <a:pt x="933430" y="716822"/>
                    <a:pt x="933335" y="723584"/>
                  </a:cubicBezTo>
                  <a:cubicBezTo>
                    <a:pt x="930573" y="723584"/>
                    <a:pt x="929430" y="722251"/>
                    <a:pt x="929906" y="719584"/>
                  </a:cubicBezTo>
                  <a:cubicBezTo>
                    <a:pt x="927906" y="720251"/>
                    <a:pt x="929144" y="727871"/>
                    <a:pt x="931716" y="728442"/>
                  </a:cubicBezTo>
                  <a:cubicBezTo>
                    <a:pt x="935050" y="729109"/>
                    <a:pt x="928763" y="723394"/>
                    <a:pt x="934478" y="724918"/>
                  </a:cubicBezTo>
                  <a:cubicBezTo>
                    <a:pt x="933335" y="729299"/>
                    <a:pt x="931716" y="733109"/>
                    <a:pt x="933430" y="737300"/>
                  </a:cubicBezTo>
                  <a:cubicBezTo>
                    <a:pt x="923905" y="732919"/>
                    <a:pt x="927430" y="714155"/>
                    <a:pt x="933526" y="704725"/>
                  </a:cubicBezTo>
                  <a:cubicBezTo>
                    <a:pt x="930192" y="704820"/>
                    <a:pt x="929620" y="702725"/>
                    <a:pt x="930192" y="699486"/>
                  </a:cubicBezTo>
                  <a:cubicBezTo>
                    <a:pt x="931240" y="699296"/>
                    <a:pt x="931335" y="700058"/>
                    <a:pt x="931335" y="700820"/>
                  </a:cubicBezTo>
                  <a:cubicBezTo>
                    <a:pt x="933240" y="699867"/>
                    <a:pt x="933430" y="697010"/>
                    <a:pt x="934288" y="694819"/>
                  </a:cubicBezTo>
                  <a:cubicBezTo>
                    <a:pt x="938764" y="696057"/>
                    <a:pt x="935811" y="703487"/>
                    <a:pt x="933526" y="704725"/>
                  </a:cubicBezTo>
                  <a:cubicBezTo>
                    <a:pt x="934764" y="704820"/>
                    <a:pt x="936002" y="704915"/>
                    <a:pt x="937240" y="705011"/>
                  </a:cubicBezTo>
                  <a:cubicBezTo>
                    <a:pt x="935431" y="710059"/>
                    <a:pt x="939431" y="710059"/>
                    <a:pt x="939050" y="713869"/>
                  </a:cubicBezTo>
                  <a:cubicBezTo>
                    <a:pt x="936002" y="713869"/>
                    <a:pt x="933144" y="713678"/>
                    <a:pt x="931716" y="712154"/>
                  </a:cubicBezTo>
                  <a:close/>
                  <a:moveTo>
                    <a:pt x="941717" y="666625"/>
                  </a:moveTo>
                  <a:cubicBezTo>
                    <a:pt x="941050" y="668435"/>
                    <a:pt x="940193" y="665958"/>
                    <a:pt x="938002" y="666339"/>
                  </a:cubicBezTo>
                  <a:cubicBezTo>
                    <a:pt x="937240" y="669292"/>
                    <a:pt x="940098" y="669197"/>
                    <a:pt x="938764" y="672626"/>
                  </a:cubicBezTo>
                  <a:cubicBezTo>
                    <a:pt x="935716" y="667958"/>
                    <a:pt x="935811" y="663672"/>
                    <a:pt x="936097" y="658624"/>
                  </a:cubicBezTo>
                  <a:cubicBezTo>
                    <a:pt x="937050" y="659576"/>
                    <a:pt x="939336" y="660815"/>
                    <a:pt x="939812" y="658910"/>
                  </a:cubicBezTo>
                  <a:cubicBezTo>
                    <a:pt x="944194" y="660434"/>
                    <a:pt x="939622" y="664815"/>
                    <a:pt x="941717" y="666625"/>
                  </a:cubicBezTo>
                  <a:close/>
                  <a:moveTo>
                    <a:pt x="931049" y="613190"/>
                  </a:moveTo>
                  <a:cubicBezTo>
                    <a:pt x="929335" y="611475"/>
                    <a:pt x="929049" y="608713"/>
                    <a:pt x="929144" y="605474"/>
                  </a:cubicBezTo>
                  <a:cubicBezTo>
                    <a:pt x="934097" y="607475"/>
                    <a:pt x="938860" y="609570"/>
                    <a:pt x="942289" y="612809"/>
                  </a:cubicBezTo>
                  <a:cubicBezTo>
                    <a:pt x="939717" y="614999"/>
                    <a:pt x="932573" y="607189"/>
                    <a:pt x="931049" y="613190"/>
                  </a:cubicBezTo>
                  <a:close/>
                  <a:moveTo>
                    <a:pt x="938860" y="547562"/>
                  </a:moveTo>
                  <a:cubicBezTo>
                    <a:pt x="941241" y="547086"/>
                    <a:pt x="944003" y="541657"/>
                    <a:pt x="938002" y="542514"/>
                  </a:cubicBezTo>
                  <a:cubicBezTo>
                    <a:pt x="937717" y="538609"/>
                    <a:pt x="939526" y="537085"/>
                    <a:pt x="943432" y="537942"/>
                  </a:cubicBezTo>
                  <a:cubicBezTo>
                    <a:pt x="941812" y="539466"/>
                    <a:pt x="942765" y="539847"/>
                    <a:pt x="943146" y="541657"/>
                  </a:cubicBezTo>
                  <a:cubicBezTo>
                    <a:pt x="944765" y="541752"/>
                    <a:pt x="946480" y="541943"/>
                    <a:pt x="948099" y="542038"/>
                  </a:cubicBezTo>
                  <a:cubicBezTo>
                    <a:pt x="944384" y="534704"/>
                    <a:pt x="941812" y="532227"/>
                    <a:pt x="939717" y="522607"/>
                  </a:cubicBezTo>
                  <a:cubicBezTo>
                    <a:pt x="942765" y="523655"/>
                    <a:pt x="944575" y="528703"/>
                    <a:pt x="942860" y="530322"/>
                  </a:cubicBezTo>
                  <a:cubicBezTo>
                    <a:pt x="948099" y="532418"/>
                    <a:pt x="944860" y="524512"/>
                    <a:pt x="949432" y="525845"/>
                  </a:cubicBezTo>
                  <a:cubicBezTo>
                    <a:pt x="947623" y="537656"/>
                    <a:pt x="955338" y="534513"/>
                    <a:pt x="954195" y="544991"/>
                  </a:cubicBezTo>
                  <a:cubicBezTo>
                    <a:pt x="950004" y="545562"/>
                    <a:pt x="952385" y="542228"/>
                    <a:pt x="953242" y="541181"/>
                  </a:cubicBezTo>
                  <a:cubicBezTo>
                    <a:pt x="951242" y="540704"/>
                    <a:pt x="950956" y="542228"/>
                    <a:pt x="949432" y="542133"/>
                  </a:cubicBezTo>
                  <a:cubicBezTo>
                    <a:pt x="949051" y="544324"/>
                    <a:pt x="950766" y="544895"/>
                    <a:pt x="950290" y="547181"/>
                  </a:cubicBezTo>
                  <a:cubicBezTo>
                    <a:pt x="949337" y="546419"/>
                    <a:pt x="948385" y="545753"/>
                    <a:pt x="946670" y="545657"/>
                  </a:cubicBezTo>
                  <a:cubicBezTo>
                    <a:pt x="949909" y="548515"/>
                    <a:pt x="946099" y="550325"/>
                    <a:pt x="949909" y="552230"/>
                  </a:cubicBezTo>
                  <a:cubicBezTo>
                    <a:pt x="947908" y="553944"/>
                    <a:pt x="944194" y="553658"/>
                    <a:pt x="944479" y="558040"/>
                  </a:cubicBezTo>
                  <a:cubicBezTo>
                    <a:pt x="944670" y="560993"/>
                    <a:pt x="950290" y="559278"/>
                    <a:pt x="949051" y="563374"/>
                  </a:cubicBezTo>
                  <a:cubicBezTo>
                    <a:pt x="945527" y="563279"/>
                    <a:pt x="946480" y="559373"/>
                    <a:pt x="943146" y="559088"/>
                  </a:cubicBezTo>
                  <a:cubicBezTo>
                    <a:pt x="943432" y="555849"/>
                    <a:pt x="943241" y="551944"/>
                    <a:pt x="945051" y="550515"/>
                  </a:cubicBezTo>
                  <a:cubicBezTo>
                    <a:pt x="944098" y="549182"/>
                    <a:pt x="941146" y="550134"/>
                    <a:pt x="938860" y="547562"/>
                  </a:cubicBezTo>
                  <a:close/>
                  <a:moveTo>
                    <a:pt x="949337" y="603474"/>
                  </a:moveTo>
                  <a:cubicBezTo>
                    <a:pt x="946575" y="603950"/>
                    <a:pt x="947718" y="600902"/>
                    <a:pt x="945813" y="600712"/>
                  </a:cubicBezTo>
                  <a:cubicBezTo>
                    <a:pt x="946861" y="599474"/>
                    <a:pt x="950480" y="601950"/>
                    <a:pt x="951052" y="597378"/>
                  </a:cubicBezTo>
                  <a:cubicBezTo>
                    <a:pt x="952385" y="597759"/>
                    <a:pt x="951718" y="599950"/>
                    <a:pt x="953338" y="600045"/>
                  </a:cubicBezTo>
                  <a:cubicBezTo>
                    <a:pt x="953623" y="602998"/>
                    <a:pt x="947718" y="598807"/>
                    <a:pt x="949337" y="603474"/>
                  </a:cubicBezTo>
                  <a:close/>
                  <a:moveTo>
                    <a:pt x="947146" y="630811"/>
                  </a:moveTo>
                  <a:cubicBezTo>
                    <a:pt x="943813" y="630906"/>
                    <a:pt x="943241" y="628715"/>
                    <a:pt x="943813" y="625572"/>
                  </a:cubicBezTo>
                  <a:cubicBezTo>
                    <a:pt x="947051" y="625382"/>
                    <a:pt x="947718" y="627572"/>
                    <a:pt x="947146" y="630811"/>
                  </a:cubicBezTo>
                  <a:close/>
                  <a:moveTo>
                    <a:pt x="950575" y="618524"/>
                  </a:moveTo>
                  <a:cubicBezTo>
                    <a:pt x="948003" y="616047"/>
                    <a:pt x="951052" y="608808"/>
                    <a:pt x="947718" y="606998"/>
                  </a:cubicBezTo>
                  <a:cubicBezTo>
                    <a:pt x="952290" y="599664"/>
                    <a:pt x="949242" y="612523"/>
                    <a:pt x="953528" y="612523"/>
                  </a:cubicBezTo>
                  <a:cubicBezTo>
                    <a:pt x="952194" y="614047"/>
                    <a:pt x="952004" y="617000"/>
                    <a:pt x="950575" y="618524"/>
                  </a:cubicBezTo>
                  <a:close/>
                  <a:moveTo>
                    <a:pt x="955052" y="578900"/>
                  </a:moveTo>
                  <a:cubicBezTo>
                    <a:pt x="952004" y="579376"/>
                    <a:pt x="951337" y="568803"/>
                    <a:pt x="955719" y="570232"/>
                  </a:cubicBezTo>
                  <a:cubicBezTo>
                    <a:pt x="952671" y="572708"/>
                    <a:pt x="955814" y="575090"/>
                    <a:pt x="955052" y="578900"/>
                  </a:cubicBezTo>
                  <a:close/>
                  <a:moveTo>
                    <a:pt x="962672" y="530703"/>
                  </a:moveTo>
                  <a:cubicBezTo>
                    <a:pt x="958576" y="529941"/>
                    <a:pt x="961339" y="523369"/>
                    <a:pt x="961148" y="519368"/>
                  </a:cubicBezTo>
                  <a:cubicBezTo>
                    <a:pt x="964196" y="520988"/>
                    <a:pt x="963053" y="526226"/>
                    <a:pt x="962672" y="530703"/>
                  </a:cubicBezTo>
                  <a:close/>
                  <a:moveTo>
                    <a:pt x="969149" y="560040"/>
                  </a:moveTo>
                  <a:cubicBezTo>
                    <a:pt x="966387" y="560040"/>
                    <a:pt x="968959" y="555563"/>
                    <a:pt x="968387" y="553754"/>
                  </a:cubicBezTo>
                  <a:cubicBezTo>
                    <a:pt x="969340" y="554516"/>
                    <a:pt x="970292" y="555182"/>
                    <a:pt x="972007" y="555278"/>
                  </a:cubicBezTo>
                  <a:cubicBezTo>
                    <a:pt x="972673" y="558707"/>
                    <a:pt x="969340" y="557564"/>
                    <a:pt x="969149" y="560040"/>
                  </a:cubicBezTo>
                  <a:close/>
                  <a:moveTo>
                    <a:pt x="1023442" y="290387"/>
                  </a:moveTo>
                  <a:cubicBezTo>
                    <a:pt x="1018869" y="289054"/>
                    <a:pt x="1024013" y="284196"/>
                    <a:pt x="1024299" y="280386"/>
                  </a:cubicBezTo>
                  <a:cubicBezTo>
                    <a:pt x="1025251" y="282386"/>
                    <a:pt x="1025632" y="287149"/>
                    <a:pt x="1023442" y="290387"/>
                  </a:cubicBezTo>
                  <a:close/>
                  <a:moveTo>
                    <a:pt x="1026585" y="268099"/>
                  </a:moveTo>
                  <a:cubicBezTo>
                    <a:pt x="1028966" y="269909"/>
                    <a:pt x="1028871" y="273814"/>
                    <a:pt x="1029633" y="277052"/>
                  </a:cubicBezTo>
                  <a:cubicBezTo>
                    <a:pt x="1024299" y="277719"/>
                    <a:pt x="1023632" y="270956"/>
                    <a:pt x="1026585" y="268099"/>
                  </a:cubicBezTo>
                  <a:close/>
                  <a:moveTo>
                    <a:pt x="1030109" y="254669"/>
                  </a:moveTo>
                  <a:cubicBezTo>
                    <a:pt x="1031633" y="250001"/>
                    <a:pt x="1028680" y="246572"/>
                    <a:pt x="1030871" y="244763"/>
                  </a:cubicBezTo>
                  <a:cubicBezTo>
                    <a:pt x="1032871" y="246763"/>
                    <a:pt x="1036777" y="255431"/>
                    <a:pt x="1030109" y="254669"/>
                  </a:cubicBezTo>
                  <a:close/>
                  <a:moveTo>
                    <a:pt x="1040682" y="216759"/>
                  </a:moveTo>
                  <a:cubicBezTo>
                    <a:pt x="1045635" y="216378"/>
                    <a:pt x="1047921" y="227522"/>
                    <a:pt x="1041158" y="226760"/>
                  </a:cubicBezTo>
                  <a:cubicBezTo>
                    <a:pt x="1040586" y="223712"/>
                    <a:pt x="1039825" y="220950"/>
                    <a:pt x="1040682" y="216759"/>
                  </a:cubicBezTo>
                  <a:close/>
                  <a:moveTo>
                    <a:pt x="1046492" y="222188"/>
                  </a:moveTo>
                  <a:cubicBezTo>
                    <a:pt x="1050588" y="223331"/>
                    <a:pt x="1048492" y="234761"/>
                    <a:pt x="1043063" y="233142"/>
                  </a:cubicBezTo>
                  <a:cubicBezTo>
                    <a:pt x="1045159" y="230570"/>
                    <a:pt x="1046778" y="227427"/>
                    <a:pt x="1046492" y="222188"/>
                  </a:cubicBezTo>
                  <a:close/>
                  <a:moveTo>
                    <a:pt x="1048397" y="276100"/>
                  </a:moveTo>
                  <a:cubicBezTo>
                    <a:pt x="1043635" y="274195"/>
                    <a:pt x="1049826" y="268194"/>
                    <a:pt x="1044206" y="265813"/>
                  </a:cubicBezTo>
                  <a:cubicBezTo>
                    <a:pt x="1048111" y="262574"/>
                    <a:pt x="1049731" y="271147"/>
                    <a:pt x="1048397" y="276100"/>
                  </a:cubicBezTo>
                  <a:close/>
                  <a:moveTo>
                    <a:pt x="1053350" y="261527"/>
                  </a:moveTo>
                  <a:cubicBezTo>
                    <a:pt x="1050683" y="261908"/>
                    <a:pt x="1050112" y="260384"/>
                    <a:pt x="1048492" y="259907"/>
                  </a:cubicBezTo>
                  <a:cubicBezTo>
                    <a:pt x="1049826" y="257812"/>
                    <a:pt x="1053636" y="258764"/>
                    <a:pt x="1052683" y="254002"/>
                  </a:cubicBezTo>
                  <a:cubicBezTo>
                    <a:pt x="1054969" y="256574"/>
                    <a:pt x="1054493" y="258479"/>
                    <a:pt x="1053350" y="261527"/>
                  </a:cubicBezTo>
                  <a:close/>
                  <a:moveTo>
                    <a:pt x="1057541" y="225617"/>
                  </a:moveTo>
                  <a:cubicBezTo>
                    <a:pt x="1053255" y="226570"/>
                    <a:pt x="1055922" y="221617"/>
                    <a:pt x="1055541" y="219236"/>
                  </a:cubicBezTo>
                  <a:cubicBezTo>
                    <a:pt x="1059065" y="218188"/>
                    <a:pt x="1058589" y="226379"/>
                    <a:pt x="1057541" y="225617"/>
                  </a:cubicBezTo>
                  <a:close/>
                  <a:moveTo>
                    <a:pt x="1057922" y="143036"/>
                  </a:moveTo>
                  <a:cubicBezTo>
                    <a:pt x="1058589" y="139321"/>
                    <a:pt x="1058399" y="134558"/>
                    <a:pt x="1062399" y="134654"/>
                  </a:cubicBezTo>
                  <a:cubicBezTo>
                    <a:pt x="1064113" y="137130"/>
                    <a:pt x="1060875" y="141988"/>
                    <a:pt x="1057922" y="143036"/>
                  </a:cubicBezTo>
                  <a:close/>
                  <a:moveTo>
                    <a:pt x="1069066" y="143893"/>
                  </a:moveTo>
                  <a:cubicBezTo>
                    <a:pt x="1070495" y="138654"/>
                    <a:pt x="1069352" y="138845"/>
                    <a:pt x="1071162" y="134082"/>
                  </a:cubicBezTo>
                  <a:cubicBezTo>
                    <a:pt x="1072876" y="134844"/>
                    <a:pt x="1073257" y="145512"/>
                    <a:pt x="1069066" y="143893"/>
                  </a:cubicBezTo>
                  <a:close/>
                  <a:moveTo>
                    <a:pt x="1080687" y="139892"/>
                  </a:moveTo>
                  <a:cubicBezTo>
                    <a:pt x="1082782" y="140369"/>
                    <a:pt x="1084973" y="149513"/>
                    <a:pt x="1080020" y="148560"/>
                  </a:cubicBezTo>
                  <a:cubicBezTo>
                    <a:pt x="1083925" y="145703"/>
                    <a:pt x="1077353" y="142274"/>
                    <a:pt x="1080687" y="139892"/>
                  </a:cubicBezTo>
                  <a:close/>
                  <a:moveTo>
                    <a:pt x="1079353" y="155990"/>
                  </a:moveTo>
                  <a:cubicBezTo>
                    <a:pt x="1078115" y="156085"/>
                    <a:pt x="1077258" y="150465"/>
                    <a:pt x="1075734" y="154466"/>
                  </a:cubicBezTo>
                  <a:cubicBezTo>
                    <a:pt x="1073353" y="151513"/>
                    <a:pt x="1078591" y="152370"/>
                    <a:pt x="1076305" y="147036"/>
                  </a:cubicBezTo>
                  <a:cubicBezTo>
                    <a:pt x="1080306" y="147417"/>
                    <a:pt x="1079925" y="151608"/>
                    <a:pt x="1082020" y="153799"/>
                  </a:cubicBezTo>
                  <a:cubicBezTo>
                    <a:pt x="1081640" y="155132"/>
                    <a:pt x="1079544" y="154370"/>
                    <a:pt x="1079353" y="155990"/>
                  </a:cubicBezTo>
                  <a:close/>
                  <a:moveTo>
                    <a:pt x="1080592" y="203710"/>
                  </a:moveTo>
                  <a:cubicBezTo>
                    <a:pt x="1080877" y="199900"/>
                    <a:pt x="1080496" y="195423"/>
                    <a:pt x="1084973" y="196566"/>
                  </a:cubicBezTo>
                  <a:cubicBezTo>
                    <a:pt x="1083068" y="198471"/>
                    <a:pt x="1084687" y="204472"/>
                    <a:pt x="1080592" y="203710"/>
                  </a:cubicBezTo>
                  <a:close/>
                  <a:moveTo>
                    <a:pt x="1088307" y="215521"/>
                  </a:moveTo>
                  <a:cubicBezTo>
                    <a:pt x="1088593" y="213806"/>
                    <a:pt x="1088783" y="211997"/>
                    <a:pt x="1087354" y="211711"/>
                  </a:cubicBezTo>
                  <a:cubicBezTo>
                    <a:pt x="1088783" y="208187"/>
                    <a:pt x="1089355" y="210473"/>
                    <a:pt x="1092403" y="210854"/>
                  </a:cubicBezTo>
                  <a:cubicBezTo>
                    <a:pt x="1090402" y="211711"/>
                    <a:pt x="1092307" y="216950"/>
                    <a:pt x="1088307" y="215521"/>
                  </a:cubicBezTo>
                  <a:close/>
                  <a:moveTo>
                    <a:pt x="1092879" y="205901"/>
                  </a:moveTo>
                  <a:cubicBezTo>
                    <a:pt x="1091641" y="205805"/>
                    <a:pt x="1090402" y="205710"/>
                    <a:pt x="1089164" y="205615"/>
                  </a:cubicBezTo>
                  <a:cubicBezTo>
                    <a:pt x="1090307" y="201900"/>
                    <a:pt x="1090212" y="203234"/>
                    <a:pt x="1089640" y="199424"/>
                  </a:cubicBezTo>
                  <a:cubicBezTo>
                    <a:pt x="1090688" y="201614"/>
                    <a:pt x="1094117" y="201805"/>
                    <a:pt x="1092879" y="205901"/>
                  </a:cubicBezTo>
                  <a:close/>
                  <a:moveTo>
                    <a:pt x="1101070" y="120271"/>
                  </a:moveTo>
                  <a:cubicBezTo>
                    <a:pt x="1098213" y="118842"/>
                    <a:pt x="1097451" y="112175"/>
                    <a:pt x="1099451" y="110079"/>
                  </a:cubicBezTo>
                  <a:cubicBezTo>
                    <a:pt x="1105357" y="109889"/>
                    <a:pt x="1102213" y="117413"/>
                    <a:pt x="1101070" y="120271"/>
                  </a:cubicBezTo>
                  <a:close/>
                  <a:moveTo>
                    <a:pt x="1112500" y="133701"/>
                  </a:moveTo>
                  <a:cubicBezTo>
                    <a:pt x="1111262" y="131225"/>
                    <a:pt x="1107452" y="130653"/>
                    <a:pt x="1105166" y="131891"/>
                  </a:cubicBezTo>
                  <a:cubicBezTo>
                    <a:pt x="1101547" y="125795"/>
                    <a:pt x="1112119" y="133130"/>
                    <a:pt x="1110595" y="126081"/>
                  </a:cubicBezTo>
                  <a:cubicBezTo>
                    <a:pt x="1111548" y="126367"/>
                    <a:pt x="1111738" y="127415"/>
                    <a:pt x="1112977" y="127510"/>
                  </a:cubicBezTo>
                  <a:cubicBezTo>
                    <a:pt x="1114215" y="127605"/>
                    <a:pt x="1114024" y="126081"/>
                    <a:pt x="1114405" y="125129"/>
                  </a:cubicBezTo>
                  <a:cubicBezTo>
                    <a:pt x="1117834" y="124557"/>
                    <a:pt x="1113072" y="130939"/>
                    <a:pt x="1116501" y="130272"/>
                  </a:cubicBezTo>
                  <a:cubicBezTo>
                    <a:pt x="1116215" y="132653"/>
                    <a:pt x="1112310" y="130844"/>
                    <a:pt x="1112500" y="133701"/>
                  </a:cubicBezTo>
                  <a:close/>
                  <a:moveTo>
                    <a:pt x="1116406" y="1104965"/>
                  </a:moveTo>
                  <a:cubicBezTo>
                    <a:pt x="1120120" y="1105727"/>
                    <a:pt x="1121073" y="1108680"/>
                    <a:pt x="1122121" y="1111728"/>
                  </a:cubicBezTo>
                  <a:cubicBezTo>
                    <a:pt x="1119168" y="1110299"/>
                    <a:pt x="1117263" y="1108013"/>
                    <a:pt x="1116406" y="1104965"/>
                  </a:cubicBezTo>
                  <a:close/>
                  <a:moveTo>
                    <a:pt x="1241278" y="2806702"/>
                  </a:moveTo>
                  <a:cubicBezTo>
                    <a:pt x="1242707" y="2804035"/>
                    <a:pt x="1243088" y="2812036"/>
                    <a:pt x="1243183" y="2814417"/>
                  </a:cubicBezTo>
                  <a:cubicBezTo>
                    <a:pt x="1246898" y="2815656"/>
                    <a:pt x="1245088" y="2810226"/>
                    <a:pt x="1249565" y="2812417"/>
                  </a:cubicBezTo>
                  <a:cubicBezTo>
                    <a:pt x="1249565" y="2816989"/>
                    <a:pt x="1242326" y="2812989"/>
                    <a:pt x="1243945" y="2819466"/>
                  </a:cubicBezTo>
                  <a:cubicBezTo>
                    <a:pt x="1242517" y="2818608"/>
                    <a:pt x="1242898" y="2810512"/>
                    <a:pt x="1239278" y="2815370"/>
                  </a:cubicBezTo>
                  <a:cubicBezTo>
                    <a:pt x="1235754" y="2812703"/>
                    <a:pt x="1243183" y="2811750"/>
                    <a:pt x="1241278" y="2806702"/>
                  </a:cubicBezTo>
                  <a:close/>
                  <a:moveTo>
                    <a:pt x="1236802" y="2753743"/>
                  </a:moveTo>
                  <a:cubicBezTo>
                    <a:pt x="1236135" y="2754791"/>
                    <a:pt x="1235563" y="2755839"/>
                    <a:pt x="1234135" y="2756029"/>
                  </a:cubicBezTo>
                  <a:cubicBezTo>
                    <a:pt x="1233373" y="2758982"/>
                    <a:pt x="1239850" y="2755839"/>
                    <a:pt x="1237564" y="2760029"/>
                  </a:cubicBezTo>
                  <a:cubicBezTo>
                    <a:pt x="1231468" y="2761744"/>
                    <a:pt x="1231277" y="2752314"/>
                    <a:pt x="1236802" y="2753743"/>
                  </a:cubicBezTo>
                  <a:close/>
                  <a:moveTo>
                    <a:pt x="1231182" y="2808321"/>
                  </a:moveTo>
                  <a:cubicBezTo>
                    <a:pt x="1232420" y="2811560"/>
                    <a:pt x="1235849" y="2812893"/>
                    <a:pt x="1235468" y="2817465"/>
                  </a:cubicBezTo>
                  <a:cubicBezTo>
                    <a:pt x="1230801" y="2817275"/>
                    <a:pt x="1229182" y="2810607"/>
                    <a:pt x="1231182" y="2808321"/>
                  </a:cubicBezTo>
                  <a:close/>
                  <a:moveTo>
                    <a:pt x="1290142" y="2002411"/>
                  </a:moveTo>
                  <a:cubicBezTo>
                    <a:pt x="1290237" y="2006126"/>
                    <a:pt x="1294999" y="2006030"/>
                    <a:pt x="1293190" y="2011460"/>
                  </a:cubicBezTo>
                  <a:cubicBezTo>
                    <a:pt x="1290999" y="2011079"/>
                    <a:pt x="1290427" y="2012793"/>
                    <a:pt x="1288141" y="2012317"/>
                  </a:cubicBezTo>
                  <a:cubicBezTo>
                    <a:pt x="1291380" y="2007840"/>
                    <a:pt x="1289856" y="2008697"/>
                    <a:pt x="1287284" y="2007269"/>
                  </a:cubicBezTo>
                  <a:cubicBezTo>
                    <a:pt x="1286713" y="2003459"/>
                    <a:pt x="1292428" y="2000125"/>
                    <a:pt x="1289761" y="1992410"/>
                  </a:cubicBezTo>
                  <a:cubicBezTo>
                    <a:pt x="1295761" y="1992981"/>
                    <a:pt x="1294428" y="2000792"/>
                    <a:pt x="1290142" y="2002411"/>
                  </a:cubicBezTo>
                  <a:close/>
                  <a:moveTo>
                    <a:pt x="1288332" y="1932117"/>
                  </a:moveTo>
                  <a:cubicBezTo>
                    <a:pt x="1293094" y="1930688"/>
                    <a:pt x="1290046" y="1939165"/>
                    <a:pt x="1292428" y="1942499"/>
                  </a:cubicBezTo>
                  <a:cubicBezTo>
                    <a:pt x="1287284" y="1943356"/>
                    <a:pt x="1287094" y="1940117"/>
                    <a:pt x="1285284" y="1938117"/>
                  </a:cubicBezTo>
                  <a:cubicBezTo>
                    <a:pt x="1284236" y="1934402"/>
                    <a:pt x="1291666" y="1934021"/>
                    <a:pt x="1288332" y="1932117"/>
                  </a:cubicBezTo>
                  <a:close/>
                  <a:moveTo>
                    <a:pt x="1272140" y="1915829"/>
                  </a:moveTo>
                  <a:cubicBezTo>
                    <a:pt x="1276140" y="1916591"/>
                    <a:pt x="1272330" y="1922972"/>
                    <a:pt x="1271377" y="1925735"/>
                  </a:cubicBezTo>
                  <a:cubicBezTo>
                    <a:pt x="1267567" y="1923449"/>
                    <a:pt x="1269949" y="1918305"/>
                    <a:pt x="1272140" y="1915829"/>
                  </a:cubicBezTo>
                  <a:close/>
                  <a:moveTo>
                    <a:pt x="1266329" y="1771430"/>
                  </a:moveTo>
                  <a:cubicBezTo>
                    <a:pt x="1265758" y="1768763"/>
                    <a:pt x="1263472" y="1765619"/>
                    <a:pt x="1265662" y="1763905"/>
                  </a:cubicBezTo>
                  <a:cubicBezTo>
                    <a:pt x="1266520" y="1767715"/>
                    <a:pt x="1270139" y="1769334"/>
                    <a:pt x="1271187" y="1773144"/>
                  </a:cubicBezTo>
                  <a:cubicBezTo>
                    <a:pt x="1269853" y="1776668"/>
                    <a:pt x="1270520" y="1769239"/>
                    <a:pt x="1266329" y="1771430"/>
                  </a:cubicBezTo>
                  <a:close/>
                  <a:moveTo>
                    <a:pt x="1263567" y="1928878"/>
                  </a:moveTo>
                  <a:cubicBezTo>
                    <a:pt x="1262328" y="1932021"/>
                    <a:pt x="1261757" y="1925163"/>
                    <a:pt x="1261471" y="1923734"/>
                  </a:cubicBezTo>
                  <a:cubicBezTo>
                    <a:pt x="1257852" y="1932497"/>
                    <a:pt x="1259566" y="1923449"/>
                    <a:pt x="1258138" y="1918496"/>
                  </a:cubicBezTo>
                  <a:cubicBezTo>
                    <a:pt x="1262043" y="1920401"/>
                    <a:pt x="1260614" y="1920496"/>
                    <a:pt x="1264138" y="1921448"/>
                  </a:cubicBezTo>
                  <a:cubicBezTo>
                    <a:pt x="1263662" y="1926116"/>
                    <a:pt x="1262519" y="1924877"/>
                    <a:pt x="1263567" y="1928878"/>
                  </a:cubicBezTo>
                  <a:close/>
                  <a:moveTo>
                    <a:pt x="1264615" y="2009079"/>
                  </a:moveTo>
                  <a:cubicBezTo>
                    <a:pt x="1262519" y="2014317"/>
                    <a:pt x="1258042" y="2008793"/>
                    <a:pt x="1258709" y="2004792"/>
                  </a:cubicBezTo>
                  <a:cubicBezTo>
                    <a:pt x="1259757" y="2004697"/>
                    <a:pt x="1259852" y="2005364"/>
                    <a:pt x="1259852" y="2006126"/>
                  </a:cubicBezTo>
                  <a:cubicBezTo>
                    <a:pt x="1260805" y="2007650"/>
                    <a:pt x="1262615" y="2006316"/>
                    <a:pt x="1264615" y="2009079"/>
                  </a:cubicBezTo>
                  <a:close/>
                  <a:moveTo>
                    <a:pt x="1215751" y="1562166"/>
                  </a:moveTo>
                  <a:cubicBezTo>
                    <a:pt x="1216704" y="1556165"/>
                    <a:pt x="1222324" y="1562451"/>
                    <a:pt x="1220419" y="1566261"/>
                  </a:cubicBezTo>
                  <a:cubicBezTo>
                    <a:pt x="1215561" y="1567785"/>
                    <a:pt x="1220609" y="1560737"/>
                    <a:pt x="1215751" y="1562166"/>
                  </a:cubicBezTo>
                  <a:close/>
                  <a:moveTo>
                    <a:pt x="1214990" y="1509588"/>
                  </a:moveTo>
                  <a:cubicBezTo>
                    <a:pt x="1211846" y="1509492"/>
                    <a:pt x="1210989" y="1511588"/>
                    <a:pt x="1208798" y="1509111"/>
                  </a:cubicBezTo>
                  <a:cubicBezTo>
                    <a:pt x="1211275" y="1511873"/>
                    <a:pt x="1207941" y="1512635"/>
                    <a:pt x="1208227" y="1516541"/>
                  </a:cubicBezTo>
                  <a:cubicBezTo>
                    <a:pt x="1206798" y="1516255"/>
                    <a:pt x="1206036" y="1516636"/>
                    <a:pt x="1205655" y="1517588"/>
                  </a:cubicBezTo>
                  <a:cubicBezTo>
                    <a:pt x="1201750" y="1514255"/>
                    <a:pt x="1207846" y="1509206"/>
                    <a:pt x="1204226" y="1503682"/>
                  </a:cubicBezTo>
                  <a:cubicBezTo>
                    <a:pt x="1206703" y="1502539"/>
                    <a:pt x="1210227" y="1502539"/>
                    <a:pt x="1213084" y="1501872"/>
                  </a:cubicBezTo>
                  <a:cubicBezTo>
                    <a:pt x="1211941" y="1503206"/>
                    <a:pt x="1211179" y="1505111"/>
                    <a:pt x="1211370" y="1507968"/>
                  </a:cubicBezTo>
                  <a:cubicBezTo>
                    <a:pt x="1212322" y="1505873"/>
                    <a:pt x="1215275" y="1506158"/>
                    <a:pt x="1216609" y="1504634"/>
                  </a:cubicBezTo>
                  <a:cubicBezTo>
                    <a:pt x="1217275" y="1507301"/>
                    <a:pt x="1215656" y="1512635"/>
                    <a:pt x="1215466" y="1518350"/>
                  </a:cubicBezTo>
                  <a:cubicBezTo>
                    <a:pt x="1214418" y="1516922"/>
                    <a:pt x="1210894" y="1517588"/>
                    <a:pt x="1212037" y="1514350"/>
                  </a:cubicBezTo>
                  <a:cubicBezTo>
                    <a:pt x="1215561" y="1514826"/>
                    <a:pt x="1216418" y="1511112"/>
                    <a:pt x="1214990" y="1509588"/>
                  </a:cubicBezTo>
                  <a:close/>
                  <a:moveTo>
                    <a:pt x="1203655" y="1541210"/>
                  </a:moveTo>
                  <a:cubicBezTo>
                    <a:pt x="1209084" y="1537019"/>
                    <a:pt x="1204607" y="1551117"/>
                    <a:pt x="1210417" y="1550545"/>
                  </a:cubicBezTo>
                  <a:cubicBezTo>
                    <a:pt x="1209179" y="1552259"/>
                    <a:pt x="1208227" y="1554355"/>
                    <a:pt x="1205178" y="1553879"/>
                  </a:cubicBezTo>
                  <a:cubicBezTo>
                    <a:pt x="1205750" y="1548450"/>
                    <a:pt x="1207941" y="1544354"/>
                    <a:pt x="1203655" y="1541210"/>
                  </a:cubicBezTo>
                  <a:close/>
                  <a:moveTo>
                    <a:pt x="1197178" y="1559403"/>
                  </a:moveTo>
                  <a:cubicBezTo>
                    <a:pt x="1201750" y="1558546"/>
                    <a:pt x="1197273" y="1565499"/>
                    <a:pt x="1203083" y="1563689"/>
                  </a:cubicBezTo>
                  <a:cubicBezTo>
                    <a:pt x="1201369" y="1567500"/>
                    <a:pt x="1203178" y="1567023"/>
                    <a:pt x="1201369" y="1569785"/>
                  </a:cubicBezTo>
                  <a:cubicBezTo>
                    <a:pt x="1200416" y="1569023"/>
                    <a:pt x="1199464" y="1568262"/>
                    <a:pt x="1197749" y="1568166"/>
                  </a:cubicBezTo>
                  <a:cubicBezTo>
                    <a:pt x="1198797" y="1564261"/>
                    <a:pt x="1197368" y="1562356"/>
                    <a:pt x="1197178" y="1559403"/>
                  </a:cubicBezTo>
                  <a:close/>
                  <a:moveTo>
                    <a:pt x="1215847" y="1159258"/>
                  </a:moveTo>
                  <a:cubicBezTo>
                    <a:pt x="1223848" y="1162115"/>
                    <a:pt x="1214418" y="1173260"/>
                    <a:pt x="1215751" y="1175546"/>
                  </a:cubicBezTo>
                  <a:cubicBezTo>
                    <a:pt x="1210703" y="1175069"/>
                    <a:pt x="1218323" y="1164020"/>
                    <a:pt x="1215847" y="1159258"/>
                  </a:cubicBezTo>
                  <a:close/>
                  <a:moveTo>
                    <a:pt x="1223848" y="1261271"/>
                  </a:moveTo>
                  <a:cubicBezTo>
                    <a:pt x="1220133" y="1258699"/>
                    <a:pt x="1215180" y="1252698"/>
                    <a:pt x="1220895" y="1250984"/>
                  </a:cubicBezTo>
                  <a:cubicBezTo>
                    <a:pt x="1217466" y="1255270"/>
                    <a:pt x="1221943" y="1256413"/>
                    <a:pt x="1223848" y="1261271"/>
                  </a:cubicBezTo>
                  <a:close/>
                  <a:moveTo>
                    <a:pt x="1228134" y="1161544"/>
                  </a:moveTo>
                  <a:cubicBezTo>
                    <a:pt x="1227943" y="1164782"/>
                    <a:pt x="1227086" y="1162973"/>
                    <a:pt x="1225562" y="1162592"/>
                  </a:cubicBezTo>
                  <a:cubicBezTo>
                    <a:pt x="1226610" y="1163735"/>
                    <a:pt x="1226038" y="1166116"/>
                    <a:pt x="1227753" y="1166592"/>
                  </a:cubicBezTo>
                  <a:cubicBezTo>
                    <a:pt x="1225276" y="1170783"/>
                    <a:pt x="1226038" y="1162877"/>
                    <a:pt x="1221657" y="1164878"/>
                  </a:cubicBezTo>
                  <a:cubicBezTo>
                    <a:pt x="1223848" y="1163830"/>
                    <a:pt x="1224038" y="1160306"/>
                    <a:pt x="1228134" y="1161544"/>
                  </a:cubicBezTo>
                  <a:close/>
                  <a:moveTo>
                    <a:pt x="1222133" y="1158591"/>
                  </a:moveTo>
                  <a:cubicBezTo>
                    <a:pt x="1222324" y="1156877"/>
                    <a:pt x="1222419" y="1155257"/>
                    <a:pt x="1222514" y="1153638"/>
                  </a:cubicBezTo>
                  <a:cubicBezTo>
                    <a:pt x="1224800" y="1155924"/>
                    <a:pt x="1224133" y="1153638"/>
                    <a:pt x="1227467" y="1154019"/>
                  </a:cubicBezTo>
                  <a:cubicBezTo>
                    <a:pt x="1226419" y="1155067"/>
                    <a:pt x="1225943" y="1156686"/>
                    <a:pt x="1225848" y="1158877"/>
                  </a:cubicBezTo>
                  <a:cubicBezTo>
                    <a:pt x="1224610" y="1158782"/>
                    <a:pt x="1223371" y="1158686"/>
                    <a:pt x="1222133" y="1158591"/>
                  </a:cubicBezTo>
                  <a:close/>
                  <a:moveTo>
                    <a:pt x="1235278" y="1259651"/>
                  </a:moveTo>
                  <a:cubicBezTo>
                    <a:pt x="1238516" y="1261747"/>
                    <a:pt x="1240516" y="1264890"/>
                    <a:pt x="1238326" y="1268700"/>
                  </a:cubicBezTo>
                  <a:cubicBezTo>
                    <a:pt x="1234801" y="1269367"/>
                    <a:pt x="1236040" y="1266033"/>
                    <a:pt x="1233563" y="1265843"/>
                  </a:cubicBezTo>
                  <a:cubicBezTo>
                    <a:pt x="1238707" y="1263462"/>
                    <a:pt x="1235087" y="1265462"/>
                    <a:pt x="1235278" y="1259651"/>
                  </a:cubicBezTo>
                  <a:close/>
                  <a:moveTo>
                    <a:pt x="1242802" y="1120205"/>
                  </a:moveTo>
                  <a:cubicBezTo>
                    <a:pt x="1238135" y="1126206"/>
                    <a:pt x="1252423" y="1132302"/>
                    <a:pt x="1239183" y="1133731"/>
                  </a:cubicBezTo>
                  <a:cubicBezTo>
                    <a:pt x="1242707" y="1131254"/>
                    <a:pt x="1242136" y="1128111"/>
                    <a:pt x="1235849" y="1128492"/>
                  </a:cubicBezTo>
                  <a:cubicBezTo>
                    <a:pt x="1242802" y="1128111"/>
                    <a:pt x="1235182" y="1119158"/>
                    <a:pt x="1242802" y="1120205"/>
                  </a:cubicBezTo>
                  <a:close/>
                  <a:moveTo>
                    <a:pt x="1240802" y="989903"/>
                  </a:moveTo>
                  <a:cubicBezTo>
                    <a:pt x="1231658" y="986570"/>
                    <a:pt x="1244898" y="977807"/>
                    <a:pt x="1237183" y="973330"/>
                  </a:cubicBezTo>
                  <a:cubicBezTo>
                    <a:pt x="1236516" y="969901"/>
                    <a:pt x="1239850" y="971044"/>
                    <a:pt x="1240040" y="968567"/>
                  </a:cubicBezTo>
                  <a:cubicBezTo>
                    <a:pt x="1239088" y="964376"/>
                    <a:pt x="1237087" y="965710"/>
                    <a:pt x="1240516" y="962376"/>
                  </a:cubicBezTo>
                  <a:cubicBezTo>
                    <a:pt x="1246422" y="966472"/>
                    <a:pt x="1237087" y="977045"/>
                    <a:pt x="1242802" y="980093"/>
                  </a:cubicBezTo>
                  <a:cubicBezTo>
                    <a:pt x="1238230" y="982379"/>
                    <a:pt x="1238897" y="985522"/>
                    <a:pt x="1240802" y="989903"/>
                  </a:cubicBezTo>
                  <a:close/>
                  <a:moveTo>
                    <a:pt x="1242040" y="1036290"/>
                  </a:moveTo>
                  <a:cubicBezTo>
                    <a:pt x="1243945" y="1037052"/>
                    <a:pt x="1242802" y="1040291"/>
                    <a:pt x="1246803" y="1039148"/>
                  </a:cubicBezTo>
                  <a:cubicBezTo>
                    <a:pt x="1245374" y="1042862"/>
                    <a:pt x="1242326" y="1042481"/>
                    <a:pt x="1248994" y="1043053"/>
                  </a:cubicBezTo>
                  <a:cubicBezTo>
                    <a:pt x="1248232" y="1044005"/>
                    <a:pt x="1247565" y="1044958"/>
                    <a:pt x="1247470" y="1046672"/>
                  </a:cubicBezTo>
                  <a:cubicBezTo>
                    <a:pt x="1246041" y="1046768"/>
                    <a:pt x="1245279" y="1046196"/>
                    <a:pt x="1245088" y="1045244"/>
                  </a:cubicBezTo>
                  <a:cubicBezTo>
                    <a:pt x="1243850" y="1045148"/>
                    <a:pt x="1244041" y="1046672"/>
                    <a:pt x="1243660" y="1047625"/>
                  </a:cubicBezTo>
                  <a:cubicBezTo>
                    <a:pt x="1239183" y="1044672"/>
                    <a:pt x="1244231" y="1040481"/>
                    <a:pt x="1242040" y="1036290"/>
                  </a:cubicBezTo>
                  <a:close/>
                  <a:moveTo>
                    <a:pt x="1248613" y="1033052"/>
                  </a:moveTo>
                  <a:cubicBezTo>
                    <a:pt x="1244231" y="1029908"/>
                    <a:pt x="1252042" y="1030004"/>
                    <a:pt x="1250422" y="1025717"/>
                  </a:cubicBezTo>
                  <a:cubicBezTo>
                    <a:pt x="1253756" y="1025622"/>
                    <a:pt x="1253470" y="1028575"/>
                    <a:pt x="1253756" y="1030956"/>
                  </a:cubicBezTo>
                  <a:cubicBezTo>
                    <a:pt x="1252042" y="1028861"/>
                    <a:pt x="1248327" y="1029146"/>
                    <a:pt x="1248613" y="1033052"/>
                  </a:cubicBezTo>
                  <a:close/>
                  <a:moveTo>
                    <a:pt x="1252518" y="1014668"/>
                  </a:moveTo>
                  <a:cubicBezTo>
                    <a:pt x="1250803" y="1015335"/>
                    <a:pt x="1250041" y="1017050"/>
                    <a:pt x="1249660" y="1019431"/>
                  </a:cubicBezTo>
                  <a:cubicBezTo>
                    <a:pt x="1246232" y="1020098"/>
                    <a:pt x="1251089" y="1013621"/>
                    <a:pt x="1247565" y="1014287"/>
                  </a:cubicBezTo>
                  <a:cubicBezTo>
                    <a:pt x="1247946" y="1012859"/>
                    <a:pt x="1248899" y="1013716"/>
                    <a:pt x="1248803" y="1014383"/>
                  </a:cubicBezTo>
                  <a:cubicBezTo>
                    <a:pt x="1250994" y="1014668"/>
                    <a:pt x="1251565" y="1013049"/>
                    <a:pt x="1253851" y="1013525"/>
                  </a:cubicBezTo>
                  <a:cubicBezTo>
                    <a:pt x="1253566" y="1015335"/>
                    <a:pt x="1253375" y="1017050"/>
                    <a:pt x="1254804" y="1017431"/>
                  </a:cubicBezTo>
                  <a:cubicBezTo>
                    <a:pt x="1258424" y="1019621"/>
                    <a:pt x="1250232" y="1018288"/>
                    <a:pt x="1252518" y="1014668"/>
                  </a:cubicBezTo>
                  <a:close/>
                  <a:moveTo>
                    <a:pt x="1248517" y="987998"/>
                  </a:moveTo>
                  <a:cubicBezTo>
                    <a:pt x="1249756" y="988094"/>
                    <a:pt x="1249375" y="989618"/>
                    <a:pt x="1249565" y="990570"/>
                  </a:cubicBezTo>
                  <a:cubicBezTo>
                    <a:pt x="1254899" y="989618"/>
                    <a:pt x="1256709" y="988284"/>
                    <a:pt x="1258138" y="992570"/>
                  </a:cubicBezTo>
                  <a:cubicBezTo>
                    <a:pt x="1253661" y="989427"/>
                    <a:pt x="1252518" y="992761"/>
                    <a:pt x="1251470" y="997047"/>
                  </a:cubicBezTo>
                  <a:cubicBezTo>
                    <a:pt x="1248041" y="996095"/>
                    <a:pt x="1249660" y="990856"/>
                    <a:pt x="1248517" y="987998"/>
                  </a:cubicBezTo>
                  <a:close/>
                  <a:moveTo>
                    <a:pt x="1255185" y="1044863"/>
                  </a:moveTo>
                  <a:cubicBezTo>
                    <a:pt x="1258424" y="1045529"/>
                    <a:pt x="1259090" y="1048482"/>
                    <a:pt x="1259662" y="1051435"/>
                  </a:cubicBezTo>
                  <a:cubicBezTo>
                    <a:pt x="1257185" y="1051244"/>
                    <a:pt x="1258328" y="1047911"/>
                    <a:pt x="1254899" y="1048577"/>
                  </a:cubicBezTo>
                  <a:cubicBezTo>
                    <a:pt x="1254994" y="1047339"/>
                    <a:pt x="1254994" y="1046101"/>
                    <a:pt x="1255185" y="1044863"/>
                  </a:cubicBezTo>
                  <a:close/>
                  <a:moveTo>
                    <a:pt x="1250613" y="806738"/>
                  </a:moveTo>
                  <a:cubicBezTo>
                    <a:pt x="1247374" y="809976"/>
                    <a:pt x="1246612" y="801308"/>
                    <a:pt x="1248708" y="799118"/>
                  </a:cubicBezTo>
                  <a:cubicBezTo>
                    <a:pt x="1250994" y="799499"/>
                    <a:pt x="1249184" y="803309"/>
                    <a:pt x="1252137" y="803118"/>
                  </a:cubicBezTo>
                  <a:cubicBezTo>
                    <a:pt x="1252042" y="804356"/>
                    <a:pt x="1250518" y="803975"/>
                    <a:pt x="1249565" y="804166"/>
                  </a:cubicBezTo>
                  <a:cubicBezTo>
                    <a:pt x="1249279" y="805595"/>
                    <a:pt x="1249756" y="806452"/>
                    <a:pt x="1250613" y="806738"/>
                  </a:cubicBezTo>
                  <a:close/>
                  <a:moveTo>
                    <a:pt x="1261471" y="750064"/>
                  </a:moveTo>
                  <a:cubicBezTo>
                    <a:pt x="1260709" y="752636"/>
                    <a:pt x="1258042" y="756731"/>
                    <a:pt x="1262138" y="757589"/>
                  </a:cubicBezTo>
                  <a:cubicBezTo>
                    <a:pt x="1261852" y="762542"/>
                    <a:pt x="1255185" y="763780"/>
                    <a:pt x="1260043" y="767399"/>
                  </a:cubicBezTo>
                  <a:cubicBezTo>
                    <a:pt x="1258900" y="771019"/>
                    <a:pt x="1257471" y="765971"/>
                    <a:pt x="1255090" y="767018"/>
                  </a:cubicBezTo>
                  <a:cubicBezTo>
                    <a:pt x="1253566" y="773972"/>
                    <a:pt x="1258900" y="770543"/>
                    <a:pt x="1260900" y="772543"/>
                  </a:cubicBezTo>
                  <a:cubicBezTo>
                    <a:pt x="1259090" y="773972"/>
                    <a:pt x="1259662" y="778353"/>
                    <a:pt x="1257757" y="779782"/>
                  </a:cubicBezTo>
                  <a:cubicBezTo>
                    <a:pt x="1256233" y="779401"/>
                    <a:pt x="1256423" y="775877"/>
                    <a:pt x="1258042" y="776067"/>
                  </a:cubicBezTo>
                  <a:cubicBezTo>
                    <a:pt x="1257376" y="774353"/>
                    <a:pt x="1255566" y="773495"/>
                    <a:pt x="1253280" y="773210"/>
                  </a:cubicBezTo>
                  <a:cubicBezTo>
                    <a:pt x="1253566" y="771495"/>
                    <a:pt x="1253756" y="769685"/>
                    <a:pt x="1252327" y="769400"/>
                  </a:cubicBezTo>
                  <a:cubicBezTo>
                    <a:pt x="1252803" y="765399"/>
                    <a:pt x="1254423" y="762827"/>
                    <a:pt x="1257852" y="762351"/>
                  </a:cubicBezTo>
                  <a:cubicBezTo>
                    <a:pt x="1257090" y="758732"/>
                    <a:pt x="1257090" y="751112"/>
                    <a:pt x="1261471" y="750064"/>
                  </a:cubicBezTo>
                  <a:close/>
                  <a:moveTo>
                    <a:pt x="1263757" y="691485"/>
                  </a:moveTo>
                  <a:cubicBezTo>
                    <a:pt x="1264329" y="695390"/>
                    <a:pt x="1261376" y="695009"/>
                    <a:pt x="1261948" y="698819"/>
                  </a:cubicBezTo>
                  <a:cubicBezTo>
                    <a:pt x="1259662" y="698153"/>
                    <a:pt x="1257661" y="689104"/>
                    <a:pt x="1263757" y="691485"/>
                  </a:cubicBezTo>
                  <a:close/>
                  <a:moveTo>
                    <a:pt x="1254804" y="785878"/>
                  </a:moveTo>
                  <a:cubicBezTo>
                    <a:pt x="1251851" y="784925"/>
                    <a:pt x="1252423" y="780925"/>
                    <a:pt x="1251661" y="778163"/>
                  </a:cubicBezTo>
                  <a:cubicBezTo>
                    <a:pt x="1254232" y="779496"/>
                    <a:pt x="1257376" y="783592"/>
                    <a:pt x="1254804" y="785878"/>
                  </a:cubicBezTo>
                  <a:close/>
                  <a:moveTo>
                    <a:pt x="1256233" y="814739"/>
                  </a:moveTo>
                  <a:cubicBezTo>
                    <a:pt x="1256995" y="816739"/>
                    <a:pt x="1260043" y="816929"/>
                    <a:pt x="1259566" y="819977"/>
                  </a:cubicBezTo>
                  <a:cubicBezTo>
                    <a:pt x="1253185" y="822168"/>
                    <a:pt x="1258804" y="829883"/>
                    <a:pt x="1251184" y="830550"/>
                  </a:cubicBezTo>
                  <a:cubicBezTo>
                    <a:pt x="1253185" y="822549"/>
                    <a:pt x="1254423" y="821692"/>
                    <a:pt x="1256233" y="814739"/>
                  </a:cubicBezTo>
                  <a:close/>
                  <a:moveTo>
                    <a:pt x="1257757" y="812357"/>
                  </a:moveTo>
                  <a:cubicBezTo>
                    <a:pt x="1259090" y="802547"/>
                    <a:pt x="1254709" y="800356"/>
                    <a:pt x="1255566" y="793403"/>
                  </a:cubicBezTo>
                  <a:cubicBezTo>
                    <a:pt x="1260519" y="789783"/>
                    <a:pt x="1258900" y="799022"/>
                    <a:pt x="1257376" y="802261"/>
                  </a:cubicBezTo>
                  <a:cubicBezTo>
                    <a:pt x="1260614" y="802928"/>
                    <a:pt x="1258709" y="797498"/>
                    <a:pt x="1262615" y="798927"/>
                  </a:cubicBezTo>
                  <a:cubicBezTo>
                    <a:pt x="1262233" y="800356"/>
                    <a:pt x="1262710" y="801213"/>
                    <a:pt x="1263662" y="801499"/>
                  </a:cubicBezTo>
                  <a:cubicBezTo>
                    <a:pt x="1259757" y="803404"/>
                    <a:pt x="1261090" y="807785"/>
                    <a:pt x="1262805" y="812643"/>
                  </a:cubicBezTo>
                  <a:cubicBezTo>
                    <a:pt x="1265472" y="813119"/>
                    <a:pt x="1263757" y="808262"/>
                    <a:pt x="1264519" y="806547"/>
                  </a:cubicBezTo>
                  <a:cubicBezTo>
                    <a:pt x="1269282" y="805976"/>
                    <a:pt x="1270425" y="808452"/>
                    <a:pt x="1270330" y="811976"/>
                  </a:cubicBezTo>
                  <a:cubicBezTo>
                    <a:pt x="1267853" y="811405"/>
                    <a:pt x="1268139" y="808452"/>
                    <a:pt x="1265662" y="807881"/>
                  </a:cubicBezTo>
                  <a:cubicBezTo>
                    <a:pt x="1264805" y="811786"/>
                    <a:pt x="1268520" y="811691"/>
                    <a:pt x="1270234" y="813215"/>
                  </a:cubicBezTo>
                  <a:cubicBezTo>
                    <a:pt x="1269663" y="814834"/>
                    <a:pt x="1267853" y="815024"/>
                    <a:pt x="1267472" y="816739"/>
                  </a:cubicBezTo>
                  <a:cubicBezTo>
                    <a:pt x="1265662" y="816072"/>
                    <a:pt x="1268139" y="815215"/>
                    <a:pt x="1267758" y="813024"/>
                  </a:cubicBezTo>
                  <a:cubicBezTo>
                    <a:pt x="1264519" y="811881"/>
                    <a:pt x="1265186" y="815405"/>
                    <a:pt x="1263757" y="816453"/>
                  </a:cubicBezTo>
                  <a:cubicBezTo>
                    <a:pt x="1261948" y="814929"/>
                    <a:pt x="1262900" y="811024"/>
                    <a:pt x="1257757" y="812357"/>
                  </a:cubicBezTo>
                  <a:close/>
                  <a:moveTo>
                    <a:pt x="1263662" y="661481"/>
                  </a:moveTo>
                  <a:cubicBezTo>
                    <a:pt x="1267186" y="661767"/>
                    <a:pt x="1267472" y="662529"/>
                    <a:pt x="1269187" y="655671"/>
                  </a:cubicBezTo>
                  <a:cubicBezTo>
                    <a:pt x="1272330" y="657767"/>
                    <a:pt x="1268996" y="672816"/>
                    <a:pt x="1263948" y="673959"/>
                  </a:cubicBezTo>
                  <a:cubicBezTo>
                    <a:pt x="1264996" y="668530"/>
                    <a:pt x="1269377" y="664720"/>
                    <a:pt x="1263662" y="661481"/>
                  </a:cubicBezTo>
                  <a:close/>
                  <a:moveTo>
                    <a:pt x="1268234" y="681865"/>
                  </a:moveTo>
                  <a:cubicBezTo>
                    <a:pt x="1270996" y="681389"/>
                    <a:pt x="1269853" y="684437"/>
                    <a:pt x="1271758" y="684627"/>
                  </a:cubicBezTo>
                  <a:cubicBezTo>
                    <a:pt x="1277378" y="679007"/>
                    <a:pt x="1268520" y="675769"/>
                    <a:pt x="1270520" y="669482"/>
                  </a:cubicBezTo>
                  <a:cubicBezTo>
                    <a:pt x="1274616" y="668720"/>
                    <a:pt x="1271949" y="673673"/>
                    <a:pt x="1273854" y="674721"/>
                  </a:cubicBezTo>
                  <a:cubicBezTo>
                    <a:pt x="1274902" y="674150"/>
                    <a:pt x="1275949" y="673578"/>
                    <a:pt x="1277664" y="673769"/>
                  </a:cubicBezTo>
                  <a:cubicBezTo>
                    <a:pt x="1273282" y="665958"/>
                    <a:pt x="1282712" y="656243"/>
                    <a:pt x="1279569" y="650147"/>
                  </a:cubicBezTo>
                  <a:cubicBezTo>
                    <a:pt x="1281378" y="650909"/>
                    <a:pt x="1282522" y="652242"/>
                    <a:pt x="1284332" y="653004"/>
                  </a:cubicBezTo>
                  <a:cubicBezTo>
                    <a:pt x="1281474" y="656052"/>
                    <a:pt x="1280140" y="661291"/>
                    <a:pt x="1281950" y="666530"/>
                  </a:cubicBezTo>
                  <a:cubicBezTo>
                    <a:pt x="1281665" y="667958"/>
                    <a:pt x="1279569" y="667387"/>
                    <a:pt x="1278140" y="667482"/>
                  </a:cubicBezTo>
                  <a:cubicBezTo>
                    <a:pt x="1281378" y="674912"/>
                    <a:pt x="1273282" y="679579"/>
                    <a:pt x="1272806" y="687104"/>
                  </a:cubicBezTo>
                  <a:cubicBezTo>
                    <a:pt x="1270996" y="686818"/>
                    <a:pt x="1269282" y="686627"/>
                    <a:pt x="1268996" y="688056"/>
                  </a:cubicBezTo>
                  <a:cubicBezTo>
                    <a:pt x="1267853" y="687294"/>
                    <a:pt x="1267377" y="684437"/>
                    <a:pt x="1266615" y="686627"/>
                  </a:cubicBezTo>
                  <a:cubicBezTo>
                    <a:pt x="1263091" y="685294"/>
                    <a:pt x="1269663" y="685103"/>
                    <a:pt x="1268234" y="681865"/>
                  </a:cubicBezTo>
                  <a:close/>
                  <a:moveTo>
                    <a:pt x="1294333" y="437453"/>
                  </a:moveTo>
                  <a:cubicBezTo>
                    <a:pt x="1291285" y="437739"/>
                    <a:pt x="1295476" y="431834"/>
                    <a:pt x="1290903" y="433453"/>
                  </a:cubicBezTo>
                  <a:cubicBezTo>
                    <a:pt x="1293380" y="432786"/>
                    <a:pt x="1290713" y="425928"/>
                    <a:pt x="1295095" y="427547"/>
                  </a:cubicBezTo>
                  <a:cubicBezTo>
                    <a:pt x="1293571" y="432310"/>
                    <a:pt x="1297285" y="434977"/>
                    <a:pt x="1294333" y="437453"/>
                  </a:cubicBezTo>
                  <a:close/>
                  <a:moveTo>
                    <a:pt x="1305001" y="892463"/>
                  </a:moveTo>
                  <a:cubicBezTo>
                    <a:pt x="1304239" y="894844"/>
                    <a:pt x="1304143" y="897797"/>
                    <a:pt x="1300905" y="897130"/>
                  </a:cubicBezTo>
                  <a:cubicBezTo>
                    <a:pt x="1300715" y="896082"/>
                    <a:pt x="1301476" y="895987"/>
                    <a:pt x="1302238" y="895987"/>
                  </a:cubicBezTo>
                  <a:cubicBezTo>
                    <a:pt x="1302143" y="894463"/>
                    <a:pt x="1300048" y="894749"/>
                    <a:pt x="1298619" y="894463"/>
                  </a:cubicBezTo>
                  <a:cubicBezTo>
                    <a:pt x="1299762" y="890367"/>
                    <a:pt x="1301572" y="889224"/>
                    <a:pt x="1296428" y="890558"/>
                  </a:cubicBezTo>
                  <a:cubicBezTo>
                    <a:pt x="1298428" y="889224"/>
                    <a:pt x="1299762" y="887224"/>
                    <a:pt x="1302905" y="887319"/>
                  </a:cubicBezTo>
                  <a:cubicBezTo>
                    <a:pt x="1303000" y="889605"/>
                    <a:pt x="1301191" y="893415"/>
                    <a:pt x="1305001" y="892463"/>
                  </a:cubicBezTo>
                  <a:close/>
                  <a:moveTo>
                    <a:pt x="1307763" y="796355"/>
                  </a:moveTo>
                  <a:cubicBezTo>
                    <a:pt x="1306620" y="800737"/>
                    <a:pt x="1305667" y="790069"/>
                    <a:pt x="1304143" y="794831"/>
                  </a:cubicBezTo>
                  <a:cubicBezTo>
                    <a:pt x="1301191" y="794260"/>
                    <a:pt x="1305858" y="791688"/>
                    <a:pt x="1305763" y="789974"/>
                  </a:cubicBezTo>
                  <a:cubicBezTo>
                    <a:pt x="1310430" y="791307"/>
                    <a:pt x="1305572" y="794355"/>
                    <a:pt x="1307763" y="796355"/>
                  </a:cubicBezTo>
                  <a:close/>
                  <a:moveTo>
                    <a:pt x="1307096" y="851410"/>
                  </a:moveTo>
                  <a:cubicBezTo>
                    <a:pt x="1310525" y="850743"/>
                    <a:pt x="1309382" y="854077"/>
                    <a:pt x="1311859" y="854267"/>
                  </a:cubicBezTo>
                  <a:cubicBezTo>
                    <a:pt x="1311192" y="856077"/>
                    <a:pt x="1310335" y="853696"/>
                    <a:pt x="1308144" y="853982"/>
                  </a:cubicBezTo>
                  <a:cubicBezTo>
                    <a:pt x="1311192" y="857506"/>
                    <a:pt x="1309001" y="858744"/>
                    <a:pt x="1309953" y="862840"/>
                  </a:cubicBezTo>
                  <a:cubicBezTo>
                    <a:pt x="1301857" y="862364"/>
                    <a:pt x="1306144" y="874270"/>
                    <a:pt x="1303762" y="877318"/>
                  </a:cubicBezTo>
                  <a:cubicBezTo>
                    <a:pt x="1300333" y="866840"/>
                    <a:pt x="1309763" y="858363"/>
                    <a:pt x="1307096" y="851410"/>
                  </a:cubicBezTo>
                  <a:close/>
                  <a:moveTo>
                    <a:pt x="1308525" y="833979"/>
                  </a:moveTo>
                  <a:cubicBezTo>
                    <a:pt x="1309763" y="834074"/>
                    <a:pt x="1311001" y="834170"/>
                    <a:pt x="1312240" y="834265"/>
                  </a:cubicBezTo>
                  <a:cubicBezTo>
                    <a:pt x="1311478" y="840361"/>
                    <a:pt x="1311001" y="841694"/>
                    <a:pt x="1307477" y="846362"/>
                  </a:cubicBezTo>
                  <a:cubicBezTo>
                    <a:pt x="1306144" y="841409"/>
                    <a:pt x="1310716" y="840647"/>
                    <a:pt x="1308525" y="833979"/>
                  </a:cubicBezTo>
                  <a:close/>
                  <a:moveTo>
                    <a:pt x="1336814" y="1025241"/>
                  </a:moveTo>
                  <a:cubicBezTo>
                    <a:pt x="1332242" y="1026098"/>
                    <a:pt x="1335004" y="1019717"/>
                    <a:pt x="1336052" y="1018955"/>
                  </a:cubicBezTo>
                  <a:cubicBezTo>
                    <a:pt x="1333861" y="1018574"/>
                    <a:pt x="1333290" y="1020288"/>
                    <a:pt x="1331004" y="1019812"/>
                  </a:cubicBezTo>
                  <a:cubicBezTo>
                    <a:pt x="1330813" y="1016002"/>
                    <a:pt x="1335671" y="1018097"/>
                    <a:pt x="1336338" y="1015240"/>
                  </a:cubicBezTo>
                  <a:cubicBezTo>
                    <a:pt x="1339672" y="1015145"/>
                    <a:pt x="1340243" y="1017240"/>
                    <a:pt x="1339672" y="1020479"/>
                  </a:cubicBezTo>
                  <a:cubicBezTo>
                    <a:pt x="1334147" y="1019145"/>
                    <a:pt x="1336624" y="1022288"/>
                    <a:pt x="1336814" y="1025241"/>
                  </a:cubicBezTo>
                  <a:close/>
                  <a:moveTo>
                    <a:pt x="1331290" y="984760"/>
                  </a:moveTo>
                  <a:cubicBezTo>
                    <a:pt x="1338624" y="986855"/>
                    <a:pt x="1339672" y="998571"/>
                    <a:pt x="1332433" y="1001143"/>
                  </a:cubicBezTo>
                  <a:cubicBezTo>
                    <a:pt x="1335766" y="995618"/>
                    <a:pt x="1331099" y="990951"/>
                    <a:pt x="1331290" y="984760"/>
                  </a:cubicBezTo>
                  <a:close/>
                  <a:moveTo>
                    <a:pt x="1335957" y="1005143"/>
                  </a:moveTo>
                  <a:cubicBezTo>
                    <a:pt x="1335671" y="1006572"/>
                    <a:pt x="1336052" y="1007429"/>
                    <a:pt x="1337005" y="1007715"/>
                  </a:cubicBezTo>
                  <a:cubicBezTo>
                    <a:pt x="1336624" y="1009144"/>
                    <a:pt x="1335671" y="1008287"/>
                    <a:pt x="1335766" y="1007620"/>
                  </a:cubicBezTo>
                  <a:cubicBezTo>
                    <a:pt x="1330432" y="1009715"/>
                    <a:pt x="1329385" y="1009525"/>
                    <a:pt x="1324241" y="1010477"/>
                  </a:cubicBezTo>
                  <a:cubicBezTo>
                    <a:pt x="1323003" y="1010382"/>
                    <a:pt x="1323384" y="1008858"/>
                    <a:pt x="1323193" y="1007906"/>
                  </a:cubicBezTo>
                  <a:cubicBezTo>
                    <a:pt x="1323289" y="1007048"/>
                    <a:pt x="1323289" y="1006286"/>
                    <a:pt x="1323384" y="1005429"/>
                  </a:cubicBezTo>
                  <a:cubicBezTo>
                    <a:pt x="1327003" y="1008858"/>
                    <a:pt x="1332623" y="1006191"/>
                    <a:pt x="1335957" y="1005143"/>
                  </a:cubicBezTo>
                  <a:close/>
                  <a:moveTo>
                    <a:pt x="1327861" y="1074486"/>
                  </a:moveTo>
                  <a:cubicBezTo>
                    <a:pt x="1331766" y="1075724"/>
                    <a:pt x="1329099" y="1082677"/>
                    <a:pt x="1333385" y="1083725"/>
                  </a:cubicBezTo>
                  <a:cubicBezTo>
                    <a:pt x="1332528" y="1087916"/>
                    <a:pt x="1326718" y="1081248"/>
                    <a:pt x="1327099" y="1084487"/>
                  </a:cubicBezTo>
                  <a:cubicBezTo>
                    <a:pt x="1323098" y="1088011"/>
                    <a:pt x="1330813" y="1079248"/>
                    <a:pt x="1324908" y="1080581"/>
                  </a:cubicBezTo>
                  <a:cubicBezTo>
                    <a:pt x="1326432" y="1076867"/>
                    <a:pt x="1327099" y="1079153"/>
                    <a:pt x="1328623" y="1080867"/>
                  </a:cubicBezTo>
                  <a:cubicBezTo>
                    <a:pt x="1332052" y="1080010"/>
                    <a:pt x="1325384" y="1078295"/>
                    <a:pt x="1327861" y="1074486"/>
                  </a:cubicBezTo>
                  <a:close/>
                  <a:moveTo>
                    <a:pt x="1330147" y="1107251"/>
                  </a:moveTo>
                  <a:cubicBezTo>
                    <a:pt x="1326622" y="1105251"/>
                    <a:pt x="1332718" y="1103156"/>
                    <a:pt x="1331957" y="1099917"/>
                  </a:cubicBezTo>
                  <a:cubicBezTo>
                    <a:pt x="1334433" y="1100965"/>
                    <a:pt x="1331766" y="1106299"/>
                    <a:pt x="1336528" y="1105346"/>
                  </a:cubicBezTo>
                  <a:cubicBezTo>
                    <a:pt x="1333004" y="1108966"/>
                    <a:pt x="1331861" y="1100203"/>
                    <a:pt x="1330147" y="1107251"/>
                  </a:cubicBezTo>
                  <a:close/>
                  <a:moveTo>
                    <a:pt x="1331957" y="1116110"/>
                  </a:moveTo>
                  <a:cubicBezTo>
                    <a:pt x="1327480" y="1114776"/>
                    <a:pt x="1331385" y="1110966"/>
                    <a:pt x="1332528" y="1108680"/>
                  </a:cubicBezTo>
                  <a:cubicBezTo>
                    <a:pt x="1334719" y="1111538"/>
                    <a:pt x="1332433" y="1113919"/>
                    <a:pt x="1331957" y="1116110"/>
                  </a:cubicBezTo>
                  <a:close/>
                  <a:moveTo>
                    <a:pt x="1327575" y="1093250"/>
                  </a:moveTo>
                  <a:cubicBezTo>
                    <a:pt x="1329956" y="1094678"/>
                    <a:pt x="1329861" y="1098203"/>
                    <a:pt x="1329385" y="1102108"/>
                  </a:cubicBezTo>
                  <a:cubicBezTo>
                    <a:pt x="1325765" y="1101727"/>
                    <a:pt x="1327480" y="1096774"/>
                    <a:pt x="1327575" y="1093250"/>
                  </a:cubicBezTo>
                  <a:close/>
                  <a:moveTo>
                    <a:pt x="1327384" y="925610"/>
                  </a:moveTo>
                  <a:cubicBezTo>
                    <a:pt x="1325289" y="925419"/>
                    <a:pt x="1323289" y="925324"/>
                    <a:pt x="1321193" y="925133"/>
                  </a:cubicBezTo>
                  <a:cubicBezTo>
                    <a:pt x="1321288" y="923895"/>
                    <a:pt x="1321384" y="922657"/>
                    <a:pt x="1321479" y="921419"/>
                  </a:cubicBezTo>
                  <a:cubicBezTo>
                    <a:pt x="1323765" y="924467"/>
                    <a:pt x="1327956" y="919418"/>
                    <a:pt x="1327384" y="925610"/>
                  </a:cubicBezTo>
                  <a:close/>
                  <a:moveTo>
                    <a:pt x="1319860" y="863697"/>
                  </a:moveTo>
                  <a:cubicBezTo>
                    <a:pt x="1318336" y="861792"/>
                    <a:pt x="1317669" y="857315"/>
                    <a:pt x="1319193" y="856172"/>
                  </a:cubicBezTo>
                  <a:cubicBezTo>
                    <a:pt x="1322336" y="857887"/>
                    <a:pt x="1321193" y="860554"/>
                    <a:pt x="1319860" y="863697"/>
                  </a:cubicBezTo>
                  <a:close/>
                  <a:moveTo>
                    <a:pt x="1315574" y="932182"/>
                  </a:moveTo>
                  <a:cubicBezTo>
                    <a:pt x="1311287" y="935135"/>
                    <a:pt x="1315954" y="940278"/>
                    <a:pt x="1317288" y="942374"/>
                  </a:cubicBezTo>
                  <a:cubicBezTo>
                    <a:pt x="1317288" y="944564"/>
                    <a:pt x="1315574" y="944850"/>
                    <a:pt x="1315669" y="947231"/>
                  </a:cubicBezTo>
                  <a:cubicBezTo>
                    <a:pt x="1312811" y="947708"/>
                    <a:pt x="1314049" y="944755"/>
                    <a:pt x="1312144" y="944469"/>
                  </a:cubicBezTo>
                  <a:cubicBezTo>
                    <a:pt x="1311097" y="944660"/>
                    <a:pt x="1310811" y="945612"/>
                    <a:pt x="1309573" y="945517"/>
                  </a:cubicBezTo>
                  <a:cubicBezTo>
                    <a:pt x="1309573" y="947803"/>
                    <a:pt x="1313764" y="946660"/>
                    <a:pt x="1314335" y="948470"/>
                  </a:cubicBezTo>
                  <a:cubicBezTo>
                    <a:pt x="1313954" y="949803"/>
                    <a:pt x="1313097" y="949041"/>
                    <a:pt x="1313097" y="948374"/>
                  </a:cubicBezTo>
                  <a:cubicBezTo>
                    <a:pt x="1311478" y="948470"/>
                    <a:pt x="1311668" y="950756"/>
                    <a:pt x="1312907" y="950851"/>
                  </a:cubicBezTo>
                  <a:cubicBezTo>
                    <a:pt x="1311573" y="954470"/>
                    <a:pt x="1311287" y="947803"/>
                    <a:pt x="1308049" y="949232"/>
                  </a:cubicBezTo>
                  <a:cubicBezTo>
                    <a:pt x="1308334" y="946279"/>
                    <a:pt x="1308525" y="943421"/>
                    <a:pt x="1308715" y="940564"/>
                  </a:cubicBezTo>
                  <a:cubicBezTo>
                    <a:pt x="1311954" y="941707"/>
                    <a:pt x="1311287" y="938183"/>
                    <a:pt x="1312716" y="937135"/>
                  </a:cubicBezTo>
                  <a:cubicBezTo>
                    <a:pt x="1313478" y="934182"/>
                    <a:pt x="1310620" y="934277"/>
                    <a:pt x="1311954" y="930848"/>
                  </a:cubicBezTo>
                  <a:cubicBezTo>
                    <a:pt x="1308906" y="933039"/>
                    <a:pt x="1310620" y="930467"/>
                    <a:pt x="1308334" y="929324"/>
                  </a:cubicBezTo>
                  <a:cubicBezTo>
                    <a:pt x="1308049" y="926753"/>
                    <a:pt x="1317955" y="931610"/>
                    <a:pt x="1318621" y="926372"/>
                  </a:cubicBezTo>
                  <a:cubicBezTo>
                    <a:pt x="1322527" y="929134"/>
                    <a:pt x="1320145" y="932372"/>
                    <a:pt x="1317859" y="935039"/>
                  </a:cubicBezTo>
                  <a:cubicBezTo>
                    <a:pt x="1316145" y="934373"/>
                    <a:pt x="1318145" y="933896"/>
                    <a:pt x="1318050" y="932563"/>
                  </a:cubicBezTo>
                  <a:cubicBezTo>
                    <a:pt x="1317193" y="932277"/>
                    <a:pt x="1316431" y="932182"/>
                    <a:pt x="1315574" y="932182"/>
                  </a:cubicBezTo>
                  <a:close/>
                  <a:moveTo>
                    <a:pt x="1305858" y="1082772"/>
                  </a:moveTo>
                  <a:cubicBezTo>
                    <a:pt x="1304429" y="1086296"/>
                    <a:pt x="1304429" y="1086487"/>
                    <a:pt x="1305286" y="1090202"/>
                  </a:cubicBezTo>
                  <a:cubicBezTo>
                    <a:pt x="1310144" y="1089821"/>
                    <a:pt x="1310525" y="1089630"/>
                    <a:pt x="1313859" y="1092107"/>
                  </a:cubicBezTo>
                  <a:cubicBezTo>
                    <a:pt x="1311478" y="1093440"/>
                    <a:pt x="1306715" y="1090488"/>
                    <a:pt x="1303667" y="1093821"/>
                  </a:cubicBezTo>
                  <a:cubicBezTo>
                    <a:pt x="1305286" y="1087820"/>
                    <a:pt x="1300905" y="1083058"/>
                    <a:pt x="1305858" y="1082772"/>
                  </a:cubicBezTo>
                  <a:close/>
                  <a:moveTo>
                    <a:pt x="1289570" y="1082677"/>
                  </a:moveTo>
                  <a:cubicBezTo>
                    <a:pt x="1284903" y="1083153"/>
                    <a:pt x="1286808" y="1078105"/>
                    <a:pt x="1285093" y="1076105"/>
                  </a:cubicBezTo>
                  <a:cubicBezTo>
                    <a:pt x="1281855" y="1075438"/>
                    <a:pt x="1285665" y="1083153"/>
                    <a:pt x="1280998" y="1080772"/>
                  </a:cubicBezTo>
                  <a:cubicBezTo>
                    <a:pt x="1280426" y="1076962"/>
                    <a:pt x="1282617" y="1076390"/>
                    <a:pt x="1282807" y="1073438"/>
                  </a:cubicBezTo>
                  <a:cubicBezTo>
                    <a:pt x="1285189" y="1072390"/>
                    <a:pt x="1286617" y="1077533"/>
                    <a:pt x="1287760" y="1073819"/>
                  </a:cubicBezTo>
                  <a:cubicBezTo>
                    <a:pt x="1291570" y="1076676"/>
                    <a:pt x="1288141" y="1078962"/>
                    <a:pt x="1289570" y="1082677"/>
                  </a:cubicBezTo>
                  <a:close/>
                  <a:moveTo>
                    <a:pt x="1274902" y="1110299"/>
                  </a:moveTo>
                  <a:cubicBezTo>
                    <a:pt x="1274997" y="1111823"/>
                    <a:pt x="1277092" y="1111538"/>
                    <a:pt x="1278521" y="1111823"/>
                  </a:cubicBezTo>
                  <a:cubicBezTo>
                    <a:pt x="1278902" y="1116776"/>
                    <a:pt x="1275283" y="1117157"/>
                    <a:pt x="1271758" y="1117538"/>
                  </a:cubicBezTo>
                  <a:cubicBezTo>
                    <a:pt x="1275283" y="1110490"/>
                    <a:pt x="1269853" y="1103632"/>
                    <a:pt x="1269758" y="1096107"/>
                  </a:cubicBezTo>
                  <a:cubicBezTo>
                    <a:pt x="1271377" y="1101251"/>
                    <a:pt x="1276426" y="1103537"/>
                    <a:pt x="1282807" y="1104680"/>
                  </a:cubicBezTo>
                  <a:cubicBezTo>
                    <a:pt x="1284141" y="1108299"/>
                    <a:pt x="1276426" y="1110204"/>
                    <a:pt x="1277759" y="1105537"/>
                  </a:cubicBezTo>
                  <a:cubicBezTo>
                    <a:pt x="1276045" y="1106204"/>
                    <a:pt x="1275283" y="1108013"/>
                    <a:pt x="1274902" y="1110299"/>
                  </a:cubicBezTo>
                  <a:close/>
                  <a:moveTo>
                    <a:pt x="1268901" y="1122301"/>
                  </a:moveTo>
                  <a:cubicBezTo>
                    <a:pt x="1267567" y="1120301"/>
                    <a:pt x="1265567" y="1118967"/>
                    <a:pt x="1265662" y="1115729"/>
                  </a:cubicBezTo>
                  <a:cubicBezTo>
                    <a:pt x="1269377" y="1114586"/>
                    <a:pt x="1269758" y="1122111"/>
                    <a:pt x="1271663" y="1118777"/>
                  </a:cubicBezTo>
                  <a:cubicBezTo>
                    <a:pt x="1276235" y="1121253"/>
                    <a:pt x="1268806" y="1120586"/>
                    <a:pt x="1268901" y="1122301"/>
                  </a:cubicBezTo>
                  <a:close/>
                  <a:moveTo>
                    <a:pt x="1279569" y="681484"/>
                  </a:moveTo>
                  <a:cubicBezTo>
                    <a:pt x="1281569" y="678055"/>
                    <a:pt x="1283855" y="683960"/>
                    <a:pt x="1282903" y="686818"/>
                  </a:cubicBezTo>
                  <a:cubicBezTo>
                    <a:pt x="1280712" y="687104"/>
                    <a:pt x="1280617" y="685675"/>
                    <a:pt x="1280617" y="684151"/>
                  </a:cubicBezTo>
                  <a:cubicBezTo>
                    <a:pt x="1278235" y="686246"/>
                    <a:pt x="1276330" y="683960"/>
                    <a:pt x="1277188" y="680150"/>
                  </a:cubicBezTo>
                  <a:cubicBezTo>
                    <a:pt x="1278521" y="680531"/>
                    <a:pt x="1277854" y="682722"/>
                    <a:pt x="1279474" y="682817"/>
                  </a:cubicBezTo>
                  <a:cubicBezTo>
                    <a:pt x="1280902" y="682627"/>
                    <a:pt x="1280236" y="681579"/>
                    <a:pt x="1279569" y="681484"/>
                  </a:cubicBezTo>
                  <a:close/>
                  <a:moveTo>
                    <a:pt x="1289284" y="654719"/>
                  </a:moveTo>
                  <a:cubicBezTo>
                    <a:pt x="1285570" y="657767"/>
                    <a:pt x="1290523" y="657576"/>
                    <a:pt x="1290046" y="661100"/>
                  </a:cubicBezTo>
                  <a:cubicBezTo>
                    <a:pt x="1288618" y="661196"/>
                    <a:pt x="1287856" y="660624"/>
                    <a:pt x="1287665" y="659672"/>
                  </a:cubicBezTo>
                  <a:cubicBezTo>
                    <a:pt x="1286236" y="659767"/>
                    <a:pt x="1286903" y="660910"/>
                    <a:pt x="1287570" y="660910"/>
                  </a:cubicBezTo>
                  <a:cubicBezTo>
                    <a:pt x="1286999" y="663482"/>
                    <a:pt x="1283379" y="659291"/>
                    <a:pt x="1284141" y="656909"/>
                  </a:cubicBezTo>
                  <a:cubicBezTo>
                    <a:pt x="1286522" y="657005"/>
                    <a:pt x="1285951" y="653576"/>
                    <a:pt x="1289284" y="654719"/>
                  </a:cubicBezTo>
                  <a:close/>
                  <a:moveTo>
                    <a:pt x="1282522" y="567851"/>
                  </a:moveTo>
                  <a:cubicBezTo>
                    <a:pt x="1280236" y="565374"/>
                    <a:pt x="1282236" y="561850"/>
                    <a:pt x="1286617" y="563183"/>
                  </a:cubicBezTo>
                  <a:cubicBezTo>
                    <a:pt x="1285951" y="565565"/>
                    <a:pt x="1285760" y="568517"/>
                    <a:pt x="1282522" y="567851"/>
                  </a:cubicBezTo>
                  <a:close/>
                  <a:moveTo>
                    <a:pt x="1292428" y="631287"/>
                  </a:moveTo>
                  <a:cubicBezTo>
                    <a:pt x="1290903" y="632525"/>
                    <a:pt x="1288046" y="625096"/>
                    <a:pt x="1288237" y="620905"/>
                  </a:cubicBezTo>
                  <a:cubicBezTo>
                    <a:pt x="1294618" y="621381"/>
                    <a:pt x="1288046" y="627763"/>
                    <a:pt x="1292428" y="631287"/>
                  </a:cubicBezTo>
                  <a:close/>
                  <a:moveTo>
                    <a:pt x="1295476" y="840456"/>
                  </a:moveTo>
                  <a:cubicBezTo>
                    <a:pt x="1297857" y="841218"/>
                    <a:pt x="1296047" y="845409"/>
                    <a:pt x="1300143" y="844552"/>
                  </a:cubicBezTo>
                  <a:cubicBezTo>
                    <a:pt x="1295380" y="849886"/>
                    <a:pt x="1307096" y="856458"/>
                    <a:pt x="1297762" y="858173"/>
                  </a:cubicBezTo>
                  <a:cubicBezTo>
                    <a:pt x="1295190" y="856744"/>
                    <a:pt x="1301286" y="839980"/>
                    <a:pt x="1292618" y="843980"/>
                  </a:cubicBezTo>
                  <a:cubicBezTo>
                    <a:pt x="1293571" y="842742"/>
                    <a:pt x="1295666" y="842933"/>
                    <a:pt x="1295476" y="840456"/>
                  </a:cubicBezTo>
                  <a:close/>
                  <a:moveTo>
                    <a:pt x="1294999" y="830360"/>
                  </a:moveTo>
                  <a:cubicBezTo>
                    <a:pt x="1295095" y="828740"/>
                    <a:pt x="1295285" y="827026"/>
                    <a:pt x="1295380" y="825407"/>
                  </a:cubicBezTo>
                  <a:cubicBezTo>
                    <a:pt x="1297666" y="823597"/>
                    <a:pt x="1303477" y="827407"/>
                    <a:pt x="1294999" y="830360"/>
                  </a:cubicBezTo>
                  <a:close/>
                  <a:moveTo>
                    <a:pt x="1305191" y="952565"/>
                  </a:moveTo>
                  <a:cubicBezTo>
                    <a:pt x="1299952" y="950470"/>
                    <a:pt x="1303191" y="958376"/>
                    <a:pt x="1298524" y="957042"/>
                  </a:cubicBezTo>
                  <a:cubicBezTo>
                    <a:pt x="1299762" y="954185"/>
                    <a:pt x="1301095" y="948184"/>
                    <a:pt x="1296809" y="946946"/>
                  </a:cubicBezTo>
                  <a:cubicBezTo>
                    <a:pt x="1297095" y="945517"/>
                    <a:pt x="1299190" y="946088"/>
                    <a:pt x="1300619" y="945993"/>
                  </a:cubicBezTo>
                  <a:cubicBezTo>
                    <a:pt x="1300715" y="944755"/>
                    <a:pt x="1300810" y="943517"/>
                    <a:pt x="1300905" y="942278"/>
                  </a:cubicBezTo>
                  <a:cubicBezTo>
                    <a:pt x="1296428" y="942088"/>
                    <a:pt x="1294333" y="934087"/>
                    <a:pt x="1292713" y="935325"/>
                  </a:cubicBezTo>
                  <a:cubicBezTo>
                    <a:pt x="1289665" y="929134"/>
                    <a:pt x="1297095" y="935230"/>
                    <a:pt x="1299095" y="933325"/>
                  </a:cubicBezTo>
                  <a:cubicBezTo>
                    <a:pt x="1298428" y="931991"/>
                    <a:pt x="1296333" y="931801"/>
                    <a:pt x="1296904" y="929420"/>
                  </a:cubicBezTo>
                  <a:cubicBezTo>
                    <a:pt x="1298524" y="929515"/>
                    <a:pt x="1300238" y="929705"/>
                    <a:pt x="1301857" y="929801"/>
                  </a:cubicBezTo>
                  <a:cubicBezTo>
                    <a:pt x="1300619" y="935801"/>
                    <a:pt x="1299857" y="936754"/>
                    <a:pt x="1304905" y="938754"/>
                  </a:cubicBezTo>
                  <a:cubicBezTo>
                    <a:pt x="1302810" y="945517"/>
                    <a:pt x="1304620" y="946279"/>
                    <a:pt x="1305191" y="952565"/>
                  </a:cubicBezTo>
                  <a:close/>
                  <a:moveTo>
                    <a:pt x="1307382" y="878937"/>
                  </a:moveTo>
                  <a:cubicBezTo>
                    <a:pt x="1311287" y="881033"/>
                    <a:pt x="1310335" y="881985"/>
                    <a:pt x="1309287" y="886557"/>
                  </a:cubicBezTo>
                  <a:cubicBezTo>
                    <a:pt x="1307668" y="885986"/>
                    <a:pt x="1307477" y="884176"/>
                    <a:pt x="1305763" y="883795"/>
                  </a:cubicBezTo>
                  <a:cubicBezTo>
                    <a:pt x="1305858" y="882557"/>
                    <a:pt x="1307382" y="882938"/>
                    <a:pt x="1308334" y="882747"/>
                  </a:cubicBezTo>
                  <a:cubicBezTo>
                    <a:pt x="1307763" y="881699"/>
                    <a:pt x="1307191" y="880652"/>
                    <a:pt x="1307382" y="878937"/>
                  </a:cubicBezTo>
                  <a:close/>
                  <a:moveTo>
                    <a:pt x="1305858" y="958852"/>
                  </a:moveTo>
                  <a:cubicBezTo>
                    <a:pt x="1306239" y="961233"/>
                    <a:pt x="1309192" y="961424"/>
                    <a:pt x="1307858" y="965234"/>
                  </a:cubicBezTo>
                  <a:cubicBezTo>
                    <a:pt x="1306906" y="964472"/>
                    <a:pt x="1305953" y="963805"/>
                    <a:pt x="1304239" y="963710"/>
                  </a:cubicBezTo>
                  <a:cubicBezTo>
                    <a:pt x="1304048" y="961709"/>
                    <a:pt x="1305572" y="961709"/>
                    <a:pt x="1305763" y="960090"/>
                  </a:cubicBezTo>
                  <a:cubicBezTo>
                    <a:pt x="1304524" y="959995"/>
                    <a:pt x="1303286" y="959900"/>
                    <a:pt x="1302048" y="959804"/>
                  </a:cubicBezTo>
                  <a:cubicBezTo>
                    <a:pt x="1299476" y="963043"/>
                    <a:pt x="1302143" y="956471"/>
                    <a:pt x="1305858" y="958852"/>
                  </a:cubicBezTo>
                  <a:close/>
                  <a:moveTo>
                    <a:pt x="1309382" y="1024193"/>
                  </a:moveTo>
                  <a:cubicBezTo>
                    <a:pt x="1308334" y="1023336"/>
                    <a:pt x="1307287" y="1022479"/>
                    <a:pt x="1306906" y="1024003"/>
                  </a:cubicBezTo>
                  <a:cubicBezTo>
                    <a:pt x="1306429" y="1030385"/>
                    <a:pt x="1304239" y="1029813"/>
                    <a:pt x="1302048" y="1037338"/>
                  </a:cubicBezTo>
                  <a:cubicBezTo>
                    <a:pt x="1299286" y="1034290"/>
                    <a:pt x="1296714" y="1031051"/>
                    <a:pt x="1298047" y="1024479"/>
                  </a:cubicBezTo>
                  <a:cubicBezTo>
                    <a:pt x="1299762" y="1028289"/>
                    <a:pt x="1301095" y="1026194"/>
                    <a:pt x="1301953" y="1022288"/>
                  </a:cubicBezTo>
                  <a:cubicBezTo>
                    <a:pt x="1305191" y="1020860"/>
                    <a:pt x="1304524" y="1028289"/>
                    <a:pt x="1306810" y="1023908"/>
                  </a:cubicBezTo>
                  <a:cubicBezTo>
                    <a:pt x="1303191" y="1022574"/>
                    <a:pt x="1308715" y="1020955"/>
                    <a:pt x="1307287" y="1017716"/>
                  </a:cubicBezTo>
                  <a:cubicBezTo>
                    <a:pt x="1302715" y="1015526"/>
                    <a:pt x="1306620" y="1023241"/>
                    <a:pt x="1302048" y="1021050"/>
                  </a:cubicBezTo>
                  <a:cubicBezTo>
                    <a:pt x="1302334" y="1016573"/>
                    <a:pt x="1300715" y="1013716"/>
                    <a:pt x="1300428" y="1009620"/>
                  </a:cubicBezTo>
                  <a:cubicBezTo>
                    <a:pt x="1302143" y="1010858"/>
                    <a:pt x="1304239" y="1011811"/>
                    <a:pt x="1303762" y="1014859"/>
                  </a:cubicBezTo>
                  <a:cubicBezTo>
                    <a:pt x="1305096" y="1014097"/>
                    <a:pt x="1305286" y="1012097"/>
                    <a:pt x="1307668" y="1012668"/>
                  </a:cubicBezTo>
                  <a:cubicBezTo>
                    <a:pt x="1304905" y="1011430"/>
                    <a:pt x="1303000" y="1011811"/>
                    <a:pt x="1301857" y="1007144"/>
                  </a:cubicBezTo>
                  <a:cubicBezTo>
                    <a:pt x="1303191" y="1004000"/>
                    <a:pt x="1307096" y="1010001"/>
                    <a:pt x="1309382" y="1006477"/>
                  </a:cubicBezTo>
                  <a:cubicBezTo>
                    <a:pt x="1311192" y="1007239"/>
                    <a:pt x="1309382" y="1007810"/>
                    <a:pt x="1308049" y="1007620"/>
                  </a:cubicBezTo>
                  <a:cubicBezTo>
                    <a:pt x="1307572" y="1010287"/>
                    <a:pt x="1308715" y="1011620"/>
                    <a:pt x="1311478" y="1011620"/>
                  </a:cubicBezTo>
                  <a:cubicBezTo>
                    <a:pt x="1307763" y="1015621"/>
                    <a:pt x="1312907" y="1017526"/>
                    <a:pt x="1309382" y="1024193"/>
                  </a:cubicBezTo>
                  <a:close/>
                  <a:moveTo>
                    <a:pt x="1297666" y="998285"/>
                  </a:moveTo>
                  <a:cubicBezTo>
                    <a:pt x="1300238" y="999619"/>
                    <a:pt x="1305096" y="998952"/>
                    <a:pt x="1303477" y="1003810"/>
                  </a:cubicBezTo>
                  <a:cubicBezTo>
                    <a:pt x="1302715" y="1003048"/>
                    <a:pt x="1300143" y="998476"/>
                    <a:pt x="1298619" y="1002095"/>
                  </a:cubicBezTo>
                  <a:cubicBezTo>
                    <a:pt x="1297190" y="1001810"/>
                    <a:pt x="1297762" y="999714"/>
                    <a:pt x="1297666" y="998285"/>
                  </a:cubicBezTo>
                  <a:close/>
                  <a:moveTo>
                    <a:pt x="1308144" y="992856"/>
                  </a:moveTo>
                  <a:cubicBezTo>
                    <a:pt x="1304524" y="991046"/>
                    <a:pt x="1309858" y="988760"/>
                    <a:pt x="1308715" y="985427"/>
                  </a:cubicBezTo>
                  <a:cubicBezTo>
                    <a:pt x="1310906" y="985331"/>
                    <a:pt x="1311763" y="987808"/>
                    <a:pt x="1312430" y="985712"/>
                  </a:cubicBezTo>
                  <a:cubicBezTo>
                    <a:pt x="1316240" y="988951"/>
                    <a:pt x="1306525" y="987617"/>
                    <a:pt x="1308144" y="992856"/>
                  </a:cubicBezTo>
                  <a:close/>
                  <a:moveTo>
                    <a:pt x="1306715" y="980188"/>
                  </a:moveTo>
                  <a:cubicBezTo>
                    <a:pt x="1304429" y="980188"/>
                    <a:pt x="1304239" y="978473"/>
                    <a:pt x="1301857" y="978569"/>
                  </a:cubicBezTo>
                  <a:cubicBezTo>
                    <a:pt x="1302238" y="983045"/>
                    <a:pt x="1303953" y="989141"/>
                    <a:pt x="1299762" y="989713"/>
                  </a:cubicBezTo>
                  <a:cubicBezTo>
                    <a:pt x="1300524" y="993999"/>
                    <a:pt x="1302048" y="990475"/>
                    <a:pt x="1305858" y="991427"/>
                  </a:cubicBezTo>
                  <a:cubicBezTo>
                    <a:pt x="1305858" y="993713"/>
                    <a:pt x="1304143" y="993904"/>
                    <a:pt x="1304239" y="996285"/>
                  </a:cubicBezTo>
                  <a:cubicBezTo>
                    <a:pt x="1301667" y="996285"/>
                    <a:pt x="1298428" y="987998"/>
                    <a:pt x="1296904" y="994475"/>
                  </a:cubicBezTo>
                  <a:cubicBezTo>
                    <a:pt x="1292428" y="994475"/>
                    <a:pt x="1301667" y="989903"/>
                    <a:pt x="1300238" y="984760"/>
                  </a:cubicBezTo>
                  <a:cubicBezTo>
                    <a:pt x="1300048" y="982188"/>
                    <a:pt x="1297095" y="981998"/>
                    <a:pt x="1295571" y="980569"/>
                  </a:cubicBezTo>
                  <a:cubicBezTo>
                    <a:pt x="1294999" y="976664"/>
                    <a:pt x="1298047" y="977140"/>
                    <a:pt x="1297381" y="973235"/>
                  </a:cubicBezTo>
                  <a:cubicBezTo>
                    <a:pt x="1302524" y="975330"/>
                    <a:pt x="1293666" y="978569"/>
                    <a:pt x="1299190" y="982188"/>
                  </a:cubicBezTo>
                  <a:cubicBezTo>
                    <a:pt x="1301762" y="977426"/>
                    <a:pt x="1301762" y="975902"/>
                    <a:pt x="1307191" y="976568"/>
                  </a:cubicBezTo>
                  <a:cubicBezTo>
                    <a:pt x="1305858" y="974759"/>
                    <a:pt x="1306906" y="974568"/>
                    <a:pt x="1307477" y="972854"/>
                  </a:cubicBezTo>
                  <a:cubicBezTo>
                    <a:pt x="1305286" y="972473"/>
                    <a:pt x="1304715" y="974187"/>
                    <a:pt x="1302429" y="973711"/>
                  </a:cubicBezTo>
                  <a:cubicBezTo>
                    <a:pt x="1303572" y="970472"/>
                    <a:pt x="1300048" y="971139"/>
                    <a:pt x="1299000" y="969710"/>
                  </a:cubicBezTo>
                  <a:cubicBezTo>
                    <a:pt x="1298809" y="966758"/>
                    <a:pt x="1299571" y="964948"/>
                    <a:pt x="1300715" y="963614"/>
                  </a:cubicBezTo>
                  <a:cubicBezTo>
                    <a:pt x="1301953" y="969139"/>
                    <a:pt x="1307477" y="970949"/>
                    <a:pt x="1309763" y="975616"/>
                  </a:cubicBezTo>
                  <a:cubicBezTo>
                    <a:pt x="1309287" y="977902"/>
                    <a:pt x="1306049" y="976759"/>
                    <a:pt x="1306715" y="980188"/>
                  </a:cubicBezTo>
                  <a:close/>
                  <a:moveTo>
                    <a:pt x="1287379" y="1032480"/>
                  </a:moveTo>
                  <a:cubicBezTo>
                    <a:pt x="1290142" y="1029051"/>
                    <a:pt x="1291666" y="1036481"/>
                    <a:pt x="1295857" y="1035623"/>
                  </a:cubicBezTo>
                  <a:cubicBezTo>
                    <a:pt x="1295285" y="1037243"/>
                    <a:pt x="1292618" y="1036385"/>
                    <a:pt x="1290808" y="1036481"/>
                  </a:cubicBezTo>
                  <a:cubicBezTo>
                    <a:pt x="1291951" y="1033242"/>
                    <a:pt x="1288522" y="1033909"/>
                    <a:pt x="1287379" y="1032480"/>
                  </a:cubicBezTo>
                  <a:close/>
                  <a:moveTo>
                    <a:pt x="1295476" y="1010573"/>
                  </a:moveTo>
                  <a:cubicBezTo>
                    <a:pt x="1294047" y="1010668"/>
                    <a:pt x="1294714" y="1011716"/>
                    <a:pt x="1295380" y="1011811"/>
                  </a:cubicBezTo>
                  <a:cubicBezTo>
                    <a:pt x="1295095" y="1013240"/>
                    <a:pt x="1292999" y="1012668"/>
                    <a:pt x="1291570" y="1012763"/>
                  </a:cubicBezTo>
                  <a:cubicBezTo>
                    <a:pt x="1292237" y="1014097"/>
                    <a:pt x="1294333" y="1014287"/>
                    <a:pt x="1293761" y="1016669"/>
                  </a:cubicBezTo>
                  <a:cubicBezTo>
                    <a:pt x="1291285" y="1016097"/>
                    <a:pt x="1291570" y="1013144"/>
                    <a:pt x="1289094" y="1012573"/>
                  </a:cubicBezTo>
                  <a:cubicBezTo>
                    <a:pt x="1290332" y="1009811"/>
                    <a:pt x="1297285" y="1005334"/>
                    <a:pt x="1296619" y="1011906"/>
                  </a:cubicBezTo>
                  <a:cubicBezTo>
                    <a:pt x="1295476" y="1012097"/>
                    <a:pt x="1295476" y="1011335"/>
                    <a:pt x="1295476" y="1010573"/>
                  </a:cubicBezTo>
                  <a:close/>
                  <a:moveTo>
                    <a:pt x="1290808" y="1006477"/>
                  </a:moveTo>
                  <a:cubicBezTo>
                    <a:pt x="1291761" y="1002572"/>
                    <a:pt x="1287189" y="1003334"/>
                    <a:pt x="1288903" y="998857"/>
                  </a:cubicBezTo>
                  <a:cubicBezTo>
                    <a:pt x="1283379" y="999143"/>
                    <a:pt x="1286522" y="1005620"/>
                    <a:pt x="1284427" y="1007239"/>
                  </a:cubicBezTo>
                  <a:cubicBezTo>
                    <a:pt x="1279283" y="1005620"/>
                    <a:pt x="1286332" y="1000476"/>
                    <a:pt x="1281378" y="998190"/>
                  </a:cubicBezTo>
                  <a:cubicBezTo>
                    <a:pt x="1282903" y="995809"/>
                    <a:pt x="1288522" y="992951"/>
                    <a:pt x="1281855" y="991999"/>
                  </a:cubicBezTo>
                  <a:cubicBezTo>
                    <a:pt x="1283093" y="990284"/>
                    <a:pt x="1284046" y="988189"/>
                    <a:pt x="1287094" y="988665"/>
                  </a:cubicBezTo>
                  <a:cubicBezTo>
                    <a:pt x="1284903" y="997714"/>
                    <a:pt x="1292142" y="995714"/>
                    <a:pt x="1293761" y="999238"/>
                  </a:cubicBezTo>
                  <a:cubicBezTo>
                    <a:pt x="1293094" y="1001048"/>
                    <a:pt x="1292237" y="998666"/>
                    <a:pt x="1290046" y="998952"/>
                  </a:cubicBezTo>
                  <a:cubicBezTo>
                    <a:pt x="1288237" y="1005048"/>
                    <a:pt x="1297095" y="1002191"/>
                    <a:pt x="1296904" y="1007048"/>
                  </a:cubicBezTo>
                  <a:cubicBezTo>
                    <a:pt x="1294809" y="1004477"/>
                    <a:pt x="1293857" y="1006572"/>
                    <a:pt x="1290808" y="1006477"/>
                  </a:cubicBezTo>
                  <a:close/>
                  <a:moveTo>
                    <a:pt x="1276235" y="1062865"/>
                  </a:moveTo>
                  <a:cubicBezTo>
                    <a:pt x="1276330" y="1061246"/>
                    <a:pt x="1276521" y="1059531"/>
                    <a:pt x="1276616" y="1057912"/>
                  </a:cubicBezTo>
                  <a:cubicBezTo>
                    <a:pt x="1279283" y="1059531"/>
                    <a:pt x="1283379" y="1059912"/>
                    <a:pt x="1283665" y="1063436"/>
                  </a:cubicBezTo>
                  <a:cubicBezTo>
                    <a:pt x="1281665" y="1063627"/>
                    <a:pt x="1281569" y="1062103"/>
                    <a:pt x="1280045" y="1061913"/>
                  </a:cubicBezTo>
                  <a:cubicBezTo>
                    <a:pt x="1281950" y="1066294"/>
                    <a:pt x="1280140" y="1062484"/>
                    <a:pt x="1276235" y="1062865"/>
                  </a:cubicBezTo>
                  <a:close/>
                  <a:moveTo>
                    <a:pt x="1284903" y="769495"/>
                  </a:moveTo>
                  <a:cubicBezTo>
                    <a:pt x="1282236" y="767590"/>
                    <a:pt x="1284712" y="760351"/>
                    <a:pt x="1289284" y="762351"/>
                  </a:cubicBezTo>
                  <a:cubicBezTo>
                    <a:pt x="1289951" y="767209"/>
                    <a:pt x="1283665" y="763970"/>
                    <a:pt x="1284903" y="769495"/>
                  </a:cubicBezTo>
                  <a:close/>
                  <a:moveTo>
                    <a:pt x="1287665" y="782258"/>
                  </a:moveTo>
                  <a:cubicBezTo>
                    <a:pt x="1289761" y="778258"/>
                    <a:pt x="1288903" y="775877"/>
                    <a:pt x="1285951" y="772162"/>
                  </a:cubicBezTo>
                  <a:cubicBezTo>
                    <a:pt x="1289856" y="771590"/>
                    <a:pt x="1288046" y="775686"/>
                    <a:pt x="1291951" y="775115"/>
                  </a:cubicBezTo>
                  <a:cubicBezTo>
                    <a:pt x="1287284" y="776543"/>
                    <a:pt x="1293285" y="781877"/>
                    <a:pt x="1287665" y="782258"/>
                  </a:cubicBezTo>
                  <a:close/>
                  <a:moveTo>
                    <a:pt x="1289284" y="854934"/>
                  </a:moveTo>
                  <a:cubicBezTo>
                    <a:pt x="1291666" y="856934"/>
                    <a:pt x="1286903" y="859792"/>
                    <a:pt x="1293952" y="859030"/>
                  </a:cubicBezTo>
                  <a:cubicBezTo>
                    <a:pt x="1292904" y="860078"/>
                    <a:pt x="1292332" y="861697"/>
                    <a:pt x="1292332" y="863888"/>
                  </a:cubicBezTo>
                  <a:cubicBezTo>
                    <a:pt x="1291285" y="865793"/>
                    <a:pt x="1286236" y="863126"/>
                    <a:pt x="1287094" y="867221"/>
                  </a:cubicBezTo>
                  <a:cubicBezTo>
                    <a:pt x="1285760" y="866745"/>
                    <a:pt x="1286427" y="864650"/>
                    <a:pt x="1284808" y="864554"/>
                  </a:cubicBezTo>
                  <a:cubicBezTo>
                    <a:pt x="1285093" y="863126"/>
                    <a:pt x="1287189" y="863697"/>
                    <a:pt x="1288618" y="863602"/>
                  </a:cubicBezTo>
                  <a:cubicBezTo>
                    <a:pt x="1286713" y="861697"/>
                    <a:pt x="1284998" y="859792"/>
                    <a:pt x="1282807" y="858077"/>
                  </a:cubicBezTo>
                  <a:cubicBezTo>
                    <a:pt x="1284141" y="853410"/>
                    <a:pt x="1287284" y="857030"/>
                    <a:pt x="1289284" y="854934"/>
                  </a:cubicBezTo>
                  <a:close/>
                  <a:moveTo>
                    <a:pt x="1291380" y="875127"/>
                  </a:moveTo>
                  <a:cubicBezTo>
                    <a:pt x="1284617" y="879128"/>
                    <a:pt x="1289094" y="865697"/>
                    <a:pt x="1293285" y="866555"/>
                  </a:cubicBezTo>
                  <a:cubicBezTo>
                    <a:pt x="1295190" y="867317"/>
                    <a:pt x="1293285" y="867888"/>
                    <a:pt x="1291951" y="867698"/>
                  </a:cubicBezTo>
                  <a:cubicBezTo>
                    <a:pt x="1296333" y="870936"/>
                    <a:pt x="1286903" y="872079"/>
                    <a:pt x="1291380" y="875127"/>
                  </a:cubicBezTo>
                  <a:close/>
                  <a:moveTo>
                    <a:pt x="1291285" y="953994"/>
                  </a:moveTo>
                  <a:cubicBezTo>
                    <a:pt x="1294333" y="953708"/>
                    <a:pt x="1293761" y="956471"/>
                    <a:pt x="1297381" y="955709"/>
                  </a:cubicBezTo>
                  <a:cubicBezTo>
                    <a:pt x="1297190" y="960471"/>
                    <a:pt x="1291285" y="958566"/>
                    <a:pt x="1291666" y="963995"/>
                  </a:cubicBezTo>
                  <a:cubicBezTo>
                    <a:pt x="1289856" y="962662"/>
                    <a:pt x="1291761" y="957709"/>
                    <a:pt x="1291285" y="953994"/>
                  </a:cubicBezTo>
                  <a:close/>
                  <a:moveTo>
                    <a:pt x="1286617" y="949803"/>
                  </a:moveTo>
                  <a:cubicBezTo>
                    <a:pt x="1280807" y="947708"/>
                    <a:pt x="1290618" y="940278"/>
                    <a:pt x="1292237" y="942755"/>
                  </a:cubicBezTo>
                  <a:cubicBezTo>
                    <a:pt x="1290618" y="945517"/>
                    <a:pt x="1286236" y="944850"/>
                    <a:pt x="1286617" y="949803"/>
                  </a:cubicBezTo>
                  <a:close/>
                  <a:moveTo>
                    <a:pt x="1285284" y="935992"/>
                  </a:moveTo>
                  <a:cubicBezTo>
                    <a:pt x="1286046" y="929324"/>
                    <a:pt x="1285665" y="927896"/>
                    <a:pt x="1286427" y="922276"/>
                  </a:cubicBezTo>
                  <a:cubicBezTo>
                    <a:pt x="1286999" y="925895"/>
                    <a:pt x="1292809" y="935897"/>
                    <a:pt x="1285284" y="935992"/>
                  </a:cubicBezTo>
                  <a:close/>
                  <a:moveTo>
                    <a:pt x="1289284" y="916275"/>
                  </a:moveTo>
                  <a:cubicBezTo>
                    <a:pt x="1287856" y="915989"/>
                    <a:pt x="1287094" y="916370"/>
                    <a:pt x="1286713" y="917323"/>
                  </a:cubicBezTo>
                  <a:cubicBezTo>
                    <a:pt x="1285093" y="916370"/>
                    <a:pt x="1284617" y="914465"/>
                    <a:pt x="1284617" y="912179"/>
                  </a:cubicBezTo>
                  <a:cubicBezTo>
                    <a:pt x="1286808" y="912465"/>
                    <a:pt x="1287379" y="910846"/>
                    <a:pt x="1289665" y="911322"/>
                  </a:cubicBezTo>
                  <a:cubicBezTo>
                    <a:pt x="1286141" y="914275"/>
                    <a:pt x="1291856" y="915323"/>
                    <a:pt x="1291570" y="919037"/>
                  </a:cubicBezTo>
                  <a:cubicBezTo>
                    <a:pt x="1289475" y="919228"/>
                    <a:pt x="1289380" y="917799"/>
                    <a:pt x="1289284" y="916275"/>
                  </a:cubicBezTo>
                  <a:close/>
                  <a:moveTo>
                    <a:pt x="1280617" y="993142"/>
                  </a:moveTo>
                  <a:cubicBezTo>
                    <a:pt x="1278426" y="993237"/>
                    <a:pt x="1277569" y="990761"/>
                    <a:pt x="1276902" y="992856"/>
                  </a:cubicBezTo>
                  <a:cubicBezTo>
                    <a:pt x="1275473" y="992570"/>
                    <a:pt x="1276045" y="990475"/>
                    <a:pt x="1275949" y="989046"/>
                  </a:cubicBezTo>
                  <a:cubicBezTo>
                    <a:pt x="1278045" y="988951"/>
                    <a:pt x="1278997" y="991427"/>
                    <a:pt x="1279664" y="989332"/>
                  </a:cubicBezTo>
                  <a:cubicBezTo>
                    <a:pt x="1280712" y="989141"/>
                    <a:pt x="1280807" y="989903"/>
                    <a:pt x="1280807" y="990665"/>
                  </a:cubicBezTo>
                  <a:cubicBezTo>
                    <a:pt x="1280712" y="991523"/>
                    <a:pt x="1280712" y="992285"/>
                    <a:pt x="1280617" y="993142"/>
                  </a:cubicBezTo>
                  <a:close/>
                  <a:moveTo>
                    <a:pt x="1277474" y="1031623"/>
                  </a:moveTo>
                  <a:cubicBezTo>
                    <a:pt x="1279378" y="1030194"/>
                    <a:pt x="1278712" y="1025813"/>
                    <a:pt x="1280521" y="1024384"/>
                  </a:cubicBezTo>
                  <a:cubicBezTo>
                    <a:pt x="1282998" y="1026765"/>
                    <a:pt x="1283474" y="1032956"/>
                    <a:pt x="1277474" y="1031623"/>
                  </a:cubicBezTo>
                  <a:close/>
                  <a:moveTo>
                    <a:pt x="1280331" y="904274"/>
                  </a:moveTo>
                  <a:cubicBezTo>
                    <a:pt x="1281093" y="903321"/>
                    <a:pt x="1281760" y="902369"/>
                    <a:pt x="1281855" y="900654"/>
                  </a:cubicBezTo>
                  <a:cubicBezTo>
                    <a:pt x="1284046" y="903226"/>
                    <a:pt x="1284998" y="901035"/>
                    <a:pt x="1288046" y="901130"/>
                  </a:cubicBezTo>
                  <a:cubicBezTo>
                    <a:pt x="1283093" y="904845"/>
                    <a:pt x="1288999" y="906845"/>
                    <a:pt x="1285951" y="910941"/>
                  </a:cubicBezTo>
                  <a:cubicBezTo>
                    <a:pt x="1284522" y="910655"/>
                    <a:pt x="1285093" y="908560"/>
                    <a:pt x="1284998" y="907131"/>
                  </a:cubicBezTo>
                  <a:cubicBezTo>
                    <a:pt x="1285093" y="904845"/>
                    <a:pt x="1280902" y="905988"/>
                    <a:pt x="1280331" y="904274"/>
                  </a:cubicBezTo>
                  <a:close/>
                  <a:moveTo>
                    <a:pt x="1283950" y="889605"/>
                  </a:moveTo>
                  <a:cubicBezTo>
                    <a:pt x="1283855" y="893129"/>
                    <a:pt x="1280140" y="893320"/>
                    <a:pt x="1278807" y="891701"/>
                  </a:cubicBezTo>
                  <a:cubicBezTo>
                    <a:pt x="1277378" y="891796"/>
                    <a:pt x="1278045" y="892844"/>
                    <a:pt x="1278712" y="892939"/>
                  </a:cubicBezTo>
                  <a:cubicBezTo>
                    <a:pt x="1273949" y="896939"/>
                    <a:pt x="1279188" y="889319"/>
                    <a:pt x="1276521" y="889034"/>
                  </a:cubicBezTo>
                  <a:cubicBezTo>
                    <a:pt x="1276902" y="886557"/>
                    <a:pt x="1280521" y="890748"/>
                    <a:pt x="1283950" y="889605"/>
                  </a:cubicBezTo>
                  <a:close/>
                  <a:moveTo>
                    <a:pt x="1277950" y="949136"/>
                  </a:moveTo>
                  <a:cubicBezTo>
                    <a:pt x="1275378" y="951232"/>
                    <a:pt x="1277188" y="953708"/>
                    <a:pt x="1277378" y="956566"/>
                  </a:cubicBezTo>
                  <a:cubicBezTo>
                    <a:pt x="1278997" y="955328"/>
                    <a:pt x="1280045" y="955709"/>
                    <a:pt x="1279759" y="957995"/>
                  </a:cubicBezTo>
                  <a:cubicBezTo>
                    <a:pt x="1275664" y="958757"/>
                    <a:pt x="1272520" y="948946"/>
                    <a:pt x="1277950" y="949136"/>
                  </a:cubicBezTo>
                  <a:close/>
                  <a:moveTo>
                    <a:pt x="1276140" y="1017812"/>
                  </a:moveTo>
                  <a:cubicBezTo>
                    <a:pt x="1272711" y="1020193"/>
                    <a:pt x="1276616" y="1024860"/>
                    <a:pt x="1274140" y="1026479"/>
                  </a:cubicBezTo>
                  <a:cubicBezTo>
                    <a:pt x="1270330" y="1025908"/>
                    <a:pt x="1272520" y="1017621"/>
                    <a:pt x="1276140" y="1017812"/>
                  </a:cubicBezTo>
                  <a:close/>
                  <a:moveTo>
                    <a:pt x="1273187" y="1068866"/>
                  </a:moveTo>
                  <a:cubicBezTo>
                    <a:pt x="1274616" y="1069151"/>
                    <a:pt x="1274044" y="1071152"/>
                    <a:pt x="1274140" y="1072676"/>
                  </a:cubicBezTo>
                  <a:cubicBezTo>
                    <a:pt x="1276330" y="1072580"/>
                    <a:pt x="1277188" y="1070771"/>
                    <a:pt x="1276997" y="1067913"/>
                  </a:cubicBezTo>
                  <a:cubicBezTo>
                    <a:pt x="1280902" y="1071438"/>
                    <a:pt x="1276711" y="1073247"/>
                    <a:pt x="1278807" y="1076771"/>
                  </a:cubicBezTo>
                  <a:cubicBezTo>
                    <a:pt x="1277378" y="1080391"/>
                    <a:pt x="1278140" y="1072961"/>
                    <a:pt x="1273949" y="1075152"/>
                  </a:cubicBezTo>
                  <a:cubicBezTo>
                    <a:pt x="1272997" y="1073628"/>
                    <a:pt x="1272616" y="1071723"/>
                    <a:pt x="1273187" y="1068866"/>
                  </a:cubicBezTo>
                  <a:close/>
                  <a:moveTo>
                    <a:pt x="1280712" y="1053149"/>
                  </a:moveTo>
                  <a:cubicBezTo>
                    <a:pt x="1284236" y="1050101"/>
                    <a:pt x="1278807" y="1052006"/>
                    <a:pt x="1279855" y="1048101"/>
                  </a:cubicBezTo>
                  <a:cubicBezTo>
                    <a:pt x="1274902" y="1048101"/>
                    <a:pt x="1280902" y="1052483"/>
                    <a:pt x="1275854" y="1051530"/>
                  </a:cubicBezTo>
                  <a:cubicBezTo>
                    <a:pt x="1276616" y="1044482"/>
                    <a:pt x="1279378" y="1041624"/>
                    <a:pt x="1275759" y="1037814"/>
                  </a:cubicBezTo>
                  <a:cubicBezTo>
                    <a:pt x="1276616" y="1036576"/>
                    <a:pt x="1278712" y="1036766"/>
                    <a:pt x="1278521" y="1034290"/>
                  </a:cubicBezTo>
                  <a:cubicBezTo>
                    <a:pt x="1282141" y="1038005"/>
                    <a:pt x="1281283" y="1040957"/>
                    <a:pt x="1280045" y="1046958"/>
                  </a:cubicBezTo>
                  <a:cubicBezTo>
                    <a:pt x="1279474" y="1049054"/>
                    <a:pt x="1284522" y="1051721"/>
                    <a:pt x="1283760" y="1047244"/>
                  </a:cubicBezTo>
                  <a:cubicBezTo>
                    <a:pt x="1285855" y="1047625"/>
                    <a:pt x="1283665" y="1054197"/>
                    <a:pt x="1280712" y="1053149"/>
                  </a:cubicBezTo>
                  <a:close/>
                  <a:moveTo>
                    <a:pt x="1298428" y="927038"/>
                  </a:moveTo>
                  <a:cubicBezTo>
                    <a:pt x="1299667" y="923324"/>
                    <a:pt x="1297571" y="922371"/>
                    <a:pt x="1297762" y="919514"/>
                  </a:cubicBezTo>
                  <a:cubicBezTo>
                    <a:pt x="1299190" y="921038"/>
                    <a:pt x="1300238" y="920847"/>
                    <a:pt x="1300333" y="918466"/>
                  </a:cubicBezTo>
                  <a:cubicBezTo>
                    <a:pt x="1304429" y="919133"/>
                    <a:pt x="1302715" y="928086"/>
                    <a:pt x="1298428" y="927038"/>
                  </a:cubicBezTo>
                  <a:close/>
                  <a:moveTo>
                    <a:pt x="1294523" y="914180"/>
                  </a:moveTo>
                  <a:cubicBezTo>
                    <a:pt x="1295380" y="909703"/>
                    <a:pt x="1294904" y="903702"/>
                    <a:pt x="1299190" y="903321"/>
                  </a:cubicBezTo>
                  <a:cubicBezTo>
                    <a:pt x="1298428" y="907988"/>
                    <a:pt x="1299476" y="914656"/>
                    <a:pt x="1294523" y="914180"/>
                  </a:cubicBezTo>
                  <a:close/>
                  <a:moveTo>
                    <a:pt x="1291666" y="671197"/>
                  </a:moveTo>
                  <a:cubicBezTo>
                    <a:pt x="1289761" y="671006"/>
                    <a:pt x="1289665" y="661767"/>
                    <a:pt x="1293475" y="663863"/>
                  </a:cubicBezTo>
                  <a:cubicBezTo>
                    <a:pt x="1293475" y="666911"/>
                    <a:pt x="1293190" y="669863"/>
                    <a:pt x="1291666" y="671197"/>
                  </a:cubicBezTo>
                  <a:close/>
                  <a:moveTo>
                    <a:pt x="1284046" y="749397"/>
                  </a:moveTo>
                  <a:cubicBezTo>
                    <a:pt x="1287951" y="750350"/>
                    <a:pt x="1284236" y="757779"/>
                    <a:pt x="1286999" y="759684"/>
                  </a:cubicBezTo>
                  <a:cubicBezTo>
                    <a:pt x="1283379" y="763018"/>
                    <a:pt x="1282807" y="754064"/>
                    <a:pt x="1284046" y="749397"/>
                  </a:cubicBezTo>
                  <a:close/>
                  <a:moveTo>
                    <a:pt x="1284332" y="808262"/>
                  </a:moveTo>
                  <a:cubicBezTo>
                    <a:pt x="1287951" y="810071"/>
                    <a:pt x="1282617" y="812453"/>
                    <a:pt x="1283760" y="815691"/>
                  </a:cubicBezTo>
                  <a:cubicBezTo>
                    <a:pt x="1282807" y="814929"/>
                    <a:pt x="1281855" y="814262"/>
                    <a:pt x="1280140" y="814167"/>
                  </a:cubicBezTo>
                  <a:cubicBezTo>
                    <a:pt x="1281378" y="812072"/>
                    <a:pt x="1283379" y="810738"/>
                    <a:pt x="1284332" y="808262"/>
                  </a:cubicBezTo>
                  <a:close/>
                  <a:moveTo>
                    <a:pt x="1275664" y="745016"/>
                  </a:moveTo>
                  <a:cubicBezTo>
                    <a:pt x="1272044" y="742444"/>
                    <a:pt x="1275283" y="741110"/>
                    <a:pt x="1275092" y="736253"/>
                  </a:cubicBezTo>
                  <a:cubicBezTo>
                    <a:pt x="1278712" y="736538"/>
                    <a:pt x="1277474" y="743492"/>
                    <a:pt x="1275664" y="745016"/>
                  </a:cubicBezTo>
                  <a:close/>
                  <a:moveTo>
                    <a:pt x="1268234" y="728156"/>
                  </a:moveTo>
                  <a:cubicBezTo>
                    <a:pt x="1269282" y="727109"/>
                    <a:pt x="1269853" y="725489"/>
                    <a:pt x="1269853" y="723299"/>
                  </a:cubicBezTo>
                  <a:cubicBezTo>
                    <a:pt x="1271473" y="723489"/>
                    <a:pt x="1273187" y="723584"/>
                    <a:pt x="1274807" y="723680"/>
                  </a:cubicBezTo>
                  <a:cubicBezTo>
                    <a:pt x="1274140" y="726823"/>
                    <a:pt x="1270711" y="726918"/>
                    <a:pt x="1268234" y="728156"/>
                  </a:cubicBezTo>
                  <a:close/>
                  <a:moveTo>
                    <a:pt x="1278235" y="1099250"/>
                  </a:moveTo>
                  <a:cubicBezTo>
                    <a:pt x="1268329" y="1097345"/>
                    <a:pt x="1278902" y="1091630"/>
                    <a:pt x="1275759" y="1084011"/>
                  </a:cubicBezTo>
                  <a:cubicBezTo>
                    <a:pt x="1280521" y="1085249"/>
                    <a:pt x="1280236" y="1084392"/>
                    <a:pt x="1283093" y="1085915"/>
                  </a:cubicBezTo>
                  <a:cubicBezTo>
                    <a:pt x="1283284" y="1089440"/>
                    <a:pt x="1280045" y="1094393"/>
                    <a:pt x="1283950" y="1090964"/>
                  </a:cubicBezTo>
                  <a:cubicBezTo>
                    <a:pt x="1285760" y="1091630"/>
                    <a:pt x="1283284" y="1092583"/>
                    <a:pt x="1283665" y="1094678"/>
                  </a:cubicBezTo>
                  <a:cubicBezTo>
                    <a:pt x="1279664" y="1092297"/>
                    <a:pt x="1278902" y="1094678"/>
                    <a:pt x="1278235" y="1099250"/>
                  </a:cubicBezTo>
                  <a:close/>
                  <a:moveTo>
                    <a:pt x="1291951" y="1054102"/>
                  </a:moveTo>
                  <a:cubicBezTo>
                    <a:pt x="1286713" y="1052864"/>
                    <a:pt x="1287570" y="1059055"/>
                    <a:pt x="1282807" y="1058388"/>
                  </a:cubicBezTo>
                  <a:cubicBezTo>
                    <a:pt x="1284998" y="1053721"/>
                    <a:pt x="1287284" y="1049244"/>
                    <a:pt x="1293571" y="1049244"/>
                  </a:cubicBezTo>
                  <a:cubicBezTo>
                    <a:pt x="1291951" y="1053816"/>
                    <a:pt x="1295571" y="1057340"/>
                    <a:pt x="1290046" y="1061436"/>
                  </a:cubicBezTo>
                  <a:cubicBezTo>
                    <a:pt x="1284808" y="1061341"/>
                    <a:pt x="1292237" y="1056959"/>
                    <a:pt x="1291951" y="1054102"/>
                  </a:cubicBezTo>
                  <a:close/>
                  <a:moveTo>
                    <a:pt x="1293761" y="1063055"/>
                  </a:moveTo>
                  <a:cubicBezTo>
                    <a:pt x="1295857" y="1064294"/>
                    <a:pt x="1295380" y="1067818"/>
                    <a:pt x="1298333" y="1068390"/>
                  </a:cubicBezTo>
                  <a:cubicBezTo>
                    <a:pt x="1294523" y="1072009"/>
                    <a:pt x="1290523" y="1066103"/>
                    <a:pt x="1293761" y="1063055"/>
                  </a:cubicBezTo>
                  <a:close/>
                  <a:moveTo>
                    <a:pt x="1297476" y="1047053"/>
                  </a:moveTo>
                  <a:cubicBezTo>
                    <a:pt x="1297571" y="1041529"/>
                    <a:pt x="1287189" y="1044958"/>
                    <a:pt x="1288141" y="1038767"/>
                  </a:cubicBezTo>
                  <a:cubicBezTo>
                    <a:pt x="1289189" y="1038671"/>
                    <a:pt x="1289284" y="1039338"/>
                    <a:pt x="1289284" y="1040100"/>
                  </a:cubicBezTo>
                  <a:cubicBezTo>
                    <a:pt x="1293761" y="1042577"/>
                    <a:pt x="1296047" y="1035909"/>
                    <a:pt x="1303096" y="1040005"/>
                  </a:cubicBezTo>
                  <a:cubicBezTo>
                    <a:pt x="1300143" y="1042481"/>
                    <a:pt x="1303382" y="1045625"/>
                    <a:pt x="1306334" y="1046482"/>
                  </a:cubicBezTo>
                  <a:cubicBezTo>
                    <a:pt x="1304524" y="1049054"/>
                    <a:pt x="1299000" y="1045148"/>
                    <a:pt x="1299190" y="1042196"/>
                  </a:cubicBezTo>
                  <a:cubicBezTo>
                    <a:pt x="1297381" y="1042386"/>
                    <a:pt x="1297857" y="1045244"/>
                    <a:pt x="1297476" y="1047053"/>
                  </a:cubicBezTo>
                  <a:close/>
                  <a:moveTo>
                    <a:pt x="1319955" y="923800"/>
                  </a:moveTo>
                  <a:cubicBezTo>
                    <a:pt x="1315288" y="923133"/>
                    <a:pt x="1315574" y="918275"/>
                    <a:pt x="1314430" y="914561"/>
                  </a:cubicBezTo>
                  <a:cubicBezTo>
                    <a:pt x="1315669" y="914656"/>
                    <a:pt x="1315288" y="916180"/>
                    <a:pt x="1315478" y="917132"/>
                  </a:cubicBezTo>
                  <a:cubicBezTo>
                    <a:pt x="1316526" y="916561"/>
                    <a:pt x="1317574" y="915989"/>
                    <a:pt x="1319288" y="916180"/>
                  </a:cubicBezTo>
                  <a:cubicBezTo>
                    <a:pt x="1316145" y="922371"/>
                    <a:pt x="1321765" y="915894"/>
                    <a:pt x="1319955" y="923800"/>
                  </a:cubicBezTo>
                  <a:close/>
                  <a:moveTo>
                    <a:pt x="1315192" y="905798"/>
                  </a:moveTo>
                  <a:cubicBezTo>
                    <a:pt x="1315097" y="904369"/>
                    <a:pt x="1315669" y="903607"/>
                    <a:pt x="1316621" y="903416"/>
                  </a:cubicBezTo>
                  <a:cubicBezTo>
                    <a:pt x="1315574" y="900845"/>
                    <a:pt x="1310811" y="899130"/>
                    <a:pt x="1314716" y="895796"/>
                  </a:cubicBezTo>
                  <a:cubicBezTo>
                    <a:pt x="1316716" y="897987"/>
                    <a:pt x="1323098" y="905607"/>
                    <a:pt x="1315192" y="905798"/>
                  </a:cubicBezTo>
                  <a:close/>
                  <a:moveTo>
                    <a:pt x="1315192" y="751969"/>
                  </a:moveTo>
                  <a:cubicBezTo>
                    <a:pt x="1311478" y="751588"/>
                    <a:pt x="1312335" y="742825"/>
                    <a:pt x="1317002" y="744635"/>
                  </a:cubicBezTo>
                  <a:cubicBezTo>
                    <a:pt x="1316812" y="747492"/>
                    <a:pt x="1314526" y="748064"/>
                    <a:pt x="1315192" y="751969"/>
                  </a:cubicBezTo>
                  <a:close/>
                  <a:moveTo>
                    <a:pt x="1313478" y="911989"/>
                  </a:moveTo>
                  <a:cubicBezTo>
                    <a:pt x="1309192" y="911798"/>
                    <a:pt x="1306334" y="910370"/>
                    <a:pt x="1307763" y="905226"/>
                  </a:cubicBezTo>
                  <a:cubicBezTo>
                    <a:pt x="1311573" y="904274"/>
                    <a:pt x="1309763" y="908179"/>
                    <a:pt x="1309858" y="910370"/>
                  </a:cubicBezTo>
                  <a:cubicBezTo>
                    <a:pt x="1312430" y="911417"/>
                    <a:pt x="1314049" y="907226"/>
                    <a:pt x="1313478" y="911989"/>
                  </a:cubicBezTo>
                  <a:close/>
                  <a:moveTo>
                    <a:pt x="1301572" y="795879"/>
                  </a:moveTo>
                  <a:cubicBezTo>
                    <a:pt x="1297190" y="800165"/>
                    <a:pt x="1296333" y="783116"/>
                    <a:pt x="1302524" y="784735"/>
                  </a:cubicBezTo>
                  <a:cubicBezTo>
                    <a:pt x="1299190" y="787973"/>
                    <a:pt x="1299476" y="790736"/>
                    <a:pt x="1301572" y="795879"/>
                  </a:cubicBezTo>
                  <a:close/>
                  <a:moveTo>
                    <a:pt x="1295380" y="656528"/>
                  </a:moveTo>
                  <a:cubicBezTo>
                    <a:pt x="1294142" y="656433"/>
                    <a:pt x="1292904" y="656338"/>
                    <a:pt x="1291666" y="656243"/>
                  </a:cubicBezTo>
                  <a:cubicBezTo>
                    <a:pt x="1292618" y="652814"/>
                    <a:pt x="1295095" y="651194"/>
                    <a:pt x="1296047" y="647861"/>
                  </a:cubicBezTo>
                  <a:cubicBezTo>
                    <a:pt x="1297857" y="648242"/>
                    <a:pt x="1296142" y="651575"/>
                    <a:pt x="1298238" y="651766"/>
                  </a:cubicBezTo>
                  <a:cubicBezTo>
                    <a:pt x="1295857" y="654052"/>
                    <a:pt x="1293666" y="651671"/>
                    <a:pt x="1295380" y="656528"/>
                  </a:cubicBezTo>
                  <a:close/>
                  <a:moveTo>
                    <a:pt x="1296047" y="586520"/>
                  </a:moveTo>
                  <a:cubicBezTo>
                    <a:pt x="1291475" y="587377"/>
                    <a:pt x="1294714" y="581471"/>
                    <a:pt x="1294142" y="578900"/>
                  </a:cubicBezTo>
                  <a:cubicBezTo>
                    <a:pt x="1298428" y="580805"/>
                    <a:pt x="1294237" y="582995"/>
                    <a:pt x="1296047" y="586520"/>
                  </a:cubicBezTo>
                  <a:close/>
                  <a:moveTo>
                    <a:pt x="1292237" y="463552"/>
                  </a:moveTo>
                  <a:cubicBezTo>
                    <a:pt x="1294142" y="463742"/>
                    <a:pt x="1294237" y="472982"/>
                    <a:pt x="1290427" y="470886"/>
                  </a:cubicBezTo>
                  <a:cubicBezTo>
                    <a:pt x="1287856" y="468124"/>
                    <a:pt x="1292237" y="467362"/>
                    <a:pt x="1292237" y="463552"/>
                  </a:cubicBezTo>
                  <a:close/>
                  <a:moveTo>
                    <a:pt x="1290999" y="478506"/>
                  </a:moveTo>
                  <a:cubicBezTo>
                    <a:pt x="1294904" y="479078"/>
                    <a:pt x="1292047" y="486602"/>
                    <a:pt x="1287951" y="485745"/>
                  </a:cubicBezTo>
                  <a:cubicBezTo>
                    <a:pt x="1287094" y="484507"/>
                    <a:pt x="1286808" y="482792"/>
                    <a:pt x="1287094" y="480697"/>
                  </a:cubicBezTo>
                  <a:cubicBezTo>
                    <a:pt x="1288237" y="480792"/>
                    <a:pt x="1287951" y="482316"/>
                    <a:pt x="1288141" y="483269"/>
                  </a:cubicBezTo>
                  <a:cubicBezTo>
                    <a:pt x="1289856" y="482602"/>
                    <a:pt x="1290713" y="480792"/>
                    <a:pt x="1290999" y="478506"/>
                  </a:cubicBezTo>
                  <a:close/>
                  <a:moveTo>
                    <a:pt x="1289094" y="487079"/>
                  </a:moveTo>
                  <a:cubicBezTo>
                    <a:pt x="1293190" y="488793"/>
                    <a:pt x="1285570" y="487174"/>
                    <a:pt x="1287570" y="490698"/>
                  </a:cubicBezTo>
                  <a:cubicBezTo>
                    <a:pt x="1284236" y="490317"/>
                    <a:pt x="1281855" y="487364"/>
                    <a:pt x="1284236" y="485459"/>
                  </a:cubicBezTo>
                  <a:cubicBezTo>
                    <a:pt x="1285474" y="485555"/>
                    <a:pt x="1285093" y="486983"/>
                    <a:pt x="1285284" y="488031"/>
                  </a:cubicBezTo>
                  <a:cubicBezTo>
                    <a:pt x="1287189" y="488507"/>
                    <a:pt x="1287475" y="486983"/>
                    <a:pt x="1289094" y="487079"/>
                  </a:cubicBezTo>
                  <a:close/>
                  <a:moveTo>
                    <a:pt x="1283665" y="491651"/>
                  </a:moveTo>
                  <a:cubicBezTo>
                    <a:pt x="1285665" y="493841"/>
                    <a:pt x="1286903" y="496604"/>
                    <a:pt x="1288046" y="499556"/>
                  </a:cubicBezTo>
                  <a:cubicBezTo>
                    <a:pt x="1288332" y="500414"/>
                    <a:pt x="1288808" y="501271"/>
                    <a:pt x="1289094" y="502128"/>
                  </a:cubicBezTo>
                  <a:cubicBezTo>
                    <a:pt x="1287856" y="502033"/>
                    <a:pt x="1288237" y="500509"/>
                    <a:pt x="1288046" y="499556"/>
                  </a:cubicBezTo>
                  <a:cubicBezTo>
                    <a:pt x="1286808" y="499461"/>
                    <a:pt x="1286903" y="500985"/>
                    <a:pt x="1286617" y="501938"/>
                  </a:cubicBezTo>
                  <a:cubicBezTo>
                    <a:pt x="1284903" y="500604"/>
                    <a:pt x="1283950" y="492794"/>
                    <a:pt x="1282141" y="495365"/>
                  </a:cubicBezTo>
                  <a:cubicBezTo>
                    <a:pt x="1278616" y="494318"/>
                    <a:pt x="1284236" y="493460"/>
                    <a:pt x="1283665" y="491651"/>
                  </a:cubicBezTo>
                  <a:close/>
                  <a:moveTo>
                    <a:pt x="1279188" y="547562"/>
                  </a:moveTo>
                  <a:cubicBezTo>
                    <a:pt x="1278997" y="544610"/>
                    <a:pt x="1279759" y="542800"/>
                    <a:pt x="1280902" y="541466"/>
                  </a:cubicBezTo>
                  <a:cubicBezTo>
                    <a:pt x="1282712" y="543467"/>
                    <a:pt x="1284236" y="548610"/>
                    <a:pt x="1279188" y="547562"/>
                  </a:cubicBezTo>
                  <a:close/>
                  <a:moveTo>
                    <a:pt x="1283474" y="586710"/>
                  </a:moveTo>
                  <a:cubicBezTo>
                    <a:pt x="1282903" y="588329"/>
                    <a:pt x="1281093" y="588520"/>
                    <a:pt x="1280712" y="590234"/>
                  </a:cubicBezTo>
                  <a:cubicBezTo>
                    <a:pt x="1277569" y="589853"/>
                    <a:pt x="1278616" y="585853"/>
                    <a:pt x="1278807" y="582614"/>
                  </a:cubicBezTo>
                  <a:cubicBezTo>
                    <a:pt x="1282903" y="581852"/>
                    <a:pt x="1280140" y="586805"/>
                    <a:pt x="1283474" y="586710"/>
                  </a:cubicBezTo>
                  <a:close/>
                  <a:moveTo>
                    <a:pt x="1265662" y="915608"/>
                  </a:moveTo>
                  <a:cubicBezTo>
                    <a:pt x="1267091" y="915894"/>
                    <a:pt x="1266520" y="917990"/>
                    <a:pt x="1266615" y="919418"/>
                  </a:cubicBezTo>
                  <a:cubicBezTo>
                    <a:pt x="1264043" y="918561"/>
                    <a:pt x="1264138" y="921038"/>
                    <a:pt x="1263853" y="922943"/>
                  </a:cubicBezTo>
                  <a:cubicBezTo>
                    <a:pt x="1262995" y="922847"/>
                    <a:pt x="1262233" y="922847"/>
                    <a:pt x="1261376" y="922752"/>
                  </a:cubicBezTo>
                  <a:cubicBezTo>
                    <a:pt x="1261662" y="921704"/>
                    <a:pt x="1260995" y="921609"/>
                    <a:pt x="1260233" y="921419"/>
                  </a:cubicBezTo>
                  <a:cubicBezTo>
                    <a:pt x="1260614" y="917894"/>
                    <a:pt x="1266139" y="920371"/>
                    <a:pt x="1265662" y="915608"/>
                  </a:cubicBezTo>
                  <a:close/>
                  <a:moveTo>
                    <a:pt x="1260900" y="1127921"/>
                  </a:moveTo>
                  <a:cubicBezTo>
                    <a:pt x="1261471" y="1126301"/>
                    <a:pt x="1264138" y="1127159"/>
                    <a:pt x="1265948" y="1127063"/>
                  </a:cubicBezTo>
                  <a:cubicBezTo>
                    <a:pt x="1265567" y="1130683"/>
                    <a:pt x="1264900" y="1134017"/>
                    <a:pt x="1260424" y="1132874"/>
                  </a:cubicBezTo>
                  <a:cubicBezTo>
                    <a:pt x="1260519" y="1134302"/>
                    <a:pt x="1262615" y="1134112"/>
                    <a:pt x="1264043" y="1134398"/>
                  </a:cubicBezTo>
                  <a:cubicBezTo>
                    <a:pt x="1265282" y="1138493"/>
                    <a:pt x="1259947" y="1134969"/>
                    <a:pt x="1261186" y="1139160"/>
                  </a:cubicBezTo>
                  <a:cubicBezTo>
                    <a:pt x="1255090" y="1135541"/>
                    <a:pt x="1265472" y="1128111"/>
                    <a:pt x="1260900" y="1127921"/>
                  </a:cubicBezTo>
                  <a:close/>
                  <a:moveTo>
                    <a:pt x="1263376" y="1298323"/>
                  </a:moveTo>
                  <a:cubicBezTo>
                    <a:pt x="1257090" y="1299561"/>
                    <a:pt x="1265567" y="1290798"/>
                    <a:pt x="1262995" y="1287083"/>
                  </a:cubicBezTo>
                  <a:cubicBezTo>
                    <a:pt x="1269091" y="1289846"/>
                    <a:pt x="1261186" y="1296132"/>
                    <a:pt x="1263376" y="1298323"/>
                  </a:cubicBezTo>
                  <a:close/>
                  <a:moveTo>
                    <a:pt x="1264424" y="1408432"/>
                  </a:moveTo>
                  <a:cubicBezTo>
                    <a:pt x="1267377" y="1407194"/>
                    <a:pt x="1265186" y="1413099"/>
                    <a:pt x="1266234" y="1417385"/>
                  </a:cubicBezTo>
                  <a:cubicBezTo>
                    <a:pt x="1265282" y="1416623"/>
                    <a:pt x="1264329" y="1415957"/>
                    <a:pt x="1262615" y="1415862"/>
                  </a:cubicBezTo>
                  <a:cubicBezTo>
                    <a:pt x="1262615" y="1412051"/>
                    <a:pt x="1266996" y="1411289"/>
                    <a:pt x="1264424" y="1408432"/>
                  </a:cubicBezTo>
                  <a:close/>
                  <a:moveTo>
                    <a:pt x="1262233" y="1420814"/>
                  </a:moveTo>
                  <a:cubicBezTo>
                    <a:pt x="1264329" y="1421005"/>
                    <a:pt x="1265567" y="1420148"/>
                    <a:pt x="1266139" y="1418624"/>
                  </a:cubicBezTo>
                  <a:cubicBezTo>
                    <a:pt x="1268520" y="1419005"/>
                    <a:pt x="1266710" y="1422815"/>
                    <a:pt x="1269568" y="1422624"/>
                  </a:cubicBezTo>
                  <a:cubicBezTo>
                    <a:pt x="1266805" y="1423863"/>
                    <a:pt x="1266139" y="1420719"/>
                    <a:pt x="1259662" y="1421862"/>
                  </a:cubicBezTo>
                  <a:cubicBezTo>
                    <a:pt x="1260900" y="1418052"/>
                    <a:pt x="1256423" y="1419195"/>
                    <a:pt x="1257661" y="1415480"/>
                  </a:cubicBezTo>
                  <a:cubicBezTo>
                    <a:pt x="1259090" y="1415766"/>
                    <a:pt x="1259852" y="1415385"/>
                    <a:pt x="1260233" y="1414433"/>
                  </a:cubicBezTo>
                  <a:cubicBezTo>
                    <a:pt x="1263281" y="1416242"/>
                    <a:pt x="1263948" y="1417290"/>
                    <a:pt x="1262233" y="1420814"/>
                  </a:cubicBezTo>
                  <a:close/>
                  <a:moveTo>
                    <a:pt x="1258042" y="1441769"/>
                  </a:moveTo>
                  <a:cubicBezTo>
                    <a:pt x="1260233" y="1437769"/>
                    <a:pt x="1261376" y="1444151"/>
                    <a:pt x="1262805" y="1444627"/>
                  </a:cubicBezTo>
                  <a:cubicBezTo>
                    <a:pt x="1262805" y="1447389"/>
                    <a:pt x="1258328" y="1444817"/>
                    <a:pt x="1256518" y="1445389"/>
                  </a:cubicBezTo>
                  <a:cubicBezTo>
                    <a:pt x="1254518" y="1441865"/>
                    <a:pt x="1262138" y="1443389"/>
                    <a:pt x="1258042" y="1441769"/>
                  </a:cubicBezTo>
                  <a:close/>
                  <a:moveTo>
                    <a:pt x="1268806" y="1493967"/>
                  </a:moveTo>
                  <a:cubicBezTo>
                    <a:pt x="1267663" y="1497586"/>
                    <a:pt x="1266234" y="1492538"/>
                    <a:pt x="1263853" y="1493585"/>
                  </a:cubicBezTo>
                  <a:cubicBezTo>
                    <a:pt x="1264043" y="1491490"/>
                    <a:pt x="1264234" y="1489394"/>
                    <a:pt x="1264329" y="1487394"/>
                  </a:cubicBezTo>
                  <a:cubicBezTo>
                    <a:pt x="1263662" y="1485680"/>
                    <a:pt x="1260138" y="1488442"/>
                    <a:pt x="1259281" y="1488251"/>
                  </a:cubicBezTo>
                  <a:cubicBezTo>
                    <a:pt x="1257757" y="1488823"/>
                    <a:pt x="1262424" y="1473012"/>
                    <a:pt x="1258995" y="1475679"/>
                  </a:cubicBezTo>
                  <a:cubicBezTo>
                    <a:pt x="1257185" y="1475012"/>
                    <a:pt x="1259662" y="1474154"/>
                    <a:pt x="1259281" y="1471964"/>
                  </a:cubicBezTo>
                  <a:cubicBezTo>
                    <a:pt x="1271663" y="1472440"/>
                    <a:pt x="1260328" y="1488633"/>
                    <a:pt x="1268806" y="1493967"/>
                  </a:cubicBezTo>
                  <a:close/>
                  <a:moveTo>
                    <a:pt x="1248517" y="1451009"/>
                  </a:moveTo>
                  <a:cubicBezTo>
                    <a:pt x="1244231" y="1451961"/>
                    <a:pt x="1246898" y="1447008"/>
                    <a:pt x="1246517" y="1444627"/>
                  </a:cubicBezTo>
                  <a:cubicBezTo>
                    <a:pt x="1249470" y="1443579"/>
                    <a:pt x="1250899" y="1440626"/>
                    <a:pt x="1255566" y="1441579"/>
                  </a:cubicBezTo>
                  <a:cubicBezTo>
                    <a:pt x="1255375" y="1442722"/>
                    <a:pt x="1253947" y="1442436"/>
                    <a:pt x="1252994" y="1442627"/>
                  </a:cubicBezTo>
                  <a:cubicBezTo>
                    <a:pt x="1250994" y="1443579"/>
                    <a:pt x="1253185" y="1444532"/>
                    <a:pt x="1251375" y="1447484"/>
                  </a:cubicBezTo>
                  <a:cubicBezTo>
                    <a:pt x="1249756" y="1446913"/>
                    <a:pt x="1249565" y="1445103"/>
                    <a:pt x="1247851" y="1444722"/>
                  </a:cubicBezTo>
                  <a:cubicBezTo>
                    <a:pt x="1246993" y="1447580"/>
                    <a:pt x="1249851" y="1447580"/>
                    <a:pt x="1248517" y="1451009"/>
                  </a:cubicBezTo>
                  <a:close/>
                  <a:moveTo>
                    <a:pt x="1239278" y="1441484"/>
                  </a:moveTo>
                  <a:cubicBezTo>
                    <a:pt x="1241374" y="1440722"/>
                    <a:pt x="1239469" y="1435388"/>
                    <a:pt x="1243374" y="1436817"/>
                  </a:cubicBezTo>
                  <a:cubicBezTo>
                    <a:pt x="1242040" y="1441008"/>
                    <a:pt x="1246898" y="1443579"/>
                    <a:pt x="1239278" y="1441484"/>
                  </a:cubicBezTo>
                  <a:close/>
                  <a:moveTo>
                    <a:pt x="1243469" y="1405575"/>
                  </a:moveTo>
                  <a:cubicBezTo>
                    <a:pt x="1244231" y="1404622"/>
                    <a:pt x="1244898" y="1403669"/>
                    <a:pt x="1244993" y="1401955"/>
                  </a:cubicBezTo>
                  <a:cubicBezTo>
                    <a:pt x="1235849" y="1397002"/>
                    <a:pt x="1237659" y="1384905"/>
                    <a:pt x="1239659" y="1375285"/>
                  </a:cubicBezTo>
                  <a:cubicBezTo>
                    <a:pt x="1243755" y="1379857"/>
                    <a:pt x="1248994" y="1390620"/>
                    <a:pt x="1244231" y="1395668"/>
                  </a:cubicBezTo>
                  <a:cubicBezTo>
                    <a:pt x="1247470" y="1395288"/>
                    <a:pt x="1246041" y="1404527"/>
                    <a:pt x="1248136" y="1408527"/>
                  </a:cubicBezTo>
                  <a:cubicBezTo>
                    <a:pt x="1245755" y="1408146"/>
                    <a:pt x="1246898" y="1404908"/>
                    <a:pt x="1243469" y="1405575"/>
                  </a:cubicBezTo>
                  <a:close/>
                  <a:moveTo>
                    <a:pt x="1255947" y="1451580"/>
                  </a:moveTo>
                  <a:cubicBezTo>
                    <a:pt x="1257280" y="1453580"/>
                    <a:pt x="1259281" y="1454914"/>
                    <a:pt x="1259185" y="1458057"/>
                  </a:cubicBezTo>
                  <a:cubicBezTo>
                    <a:pt x="1256042" y="1457200"/>
                    <a:pt x="1254518" y="1455581"/>
                    <a:pt x="1254042" y="1460153"/>
                  </a:cubicBezTo>
                  <a:cubicBezTo>
                    <a:pt x="1250803" y="1457962"/>
                    <a:pt x="1254518" y="1452723"/>
                    <a:pt x="1255947" y="1451580"/>
                  </a:cubicBezTo>
                  <a:close/>
                  <a:moveTo>
                    <a:pt x="1255185" y="1368903"/>
                  </a:moveTo>
                  <a:cubicBezTo>
                    <a:pt x="1256233" y="1368713"/>
                    <a:pt x="1256328" y="1369475"/>
                    <a:pt x="1256328" y="1370237"/>
                  </a:cubicBezTo>
                  <a:cubicBezTo>
                    <a:pt x="1257757" y="1371189"/>
                    <a:pt x="1259471" y="1371094"/>
                    <a:pt x="1260995" y="1374333"/>
                  </a:cubicBezTo>
                  <a:cubicBezTo>
                    <a:pt x="1257947" y="1378047"/>
                    <a:pt x="1254709" y="1372142"/>
                    <a:pt x="1255185" y="1368903"/>
                  </a:cubicBezTo>
                  <a:close/>
                  <a:moveTo>
                    <a:pt x="1258328" y="1299085"/>
                  </a:moveTo>
                  <a:cubicBezTo>
                    <a:pt x="1262900" y="1302228"/>
                    <a:pt x="1260995" y="1306610"/>
                    <a:pt x="1257471" y="1308991"/>
                  </a:cubicBezTo>
                  <a:cubicBezTo>
                    <a:pt x="1254804" y="1307562"/>
                    <a:pt x="1259566" y="1303467"/>
                    <a:pt x="1258328" y="1299085"/>
                  </a:cubicBezTo>
                  <a:close/>
                  <a:moveTo>
                    <a:pt x="1260805" y="1330613"/>
                  </a:moveTo>
                  <a:cubicBezTo>
                    <a:pt x="1256328" y="1328613"/>
                    <a:pt x="1256709" y="1322517"/>
                    <a:pt x="1255566" y="1317659"/>
                  </a:cubicBezTo>
                  <a:cubicBezTo>
                    <a:pt x="1258900" y="1320612"/>
                    <a:pt x="1258995" y="1326231"/>
                    <a:pt x="1260805" y="1330613"/>
                  </a:cubicBezTo>
                  <a:close/>
                  <a:moveTo>
                    <a:pt x="1257566" y="1354139"/>
                  </a:moveTo>
                  <a:cubicBezTo>
                    <a:pt x="1257757" y="1352520"/>
                    <a:pt x="1257852" y="1350806"/>
                    <a:pt x="1257947" y="1349187"/>
                  </a:cubicBezTo>
                  <a:cubicBezTo>
                    <a:pt x="1261186" y="1349091"/>
                    <a:pt x="1263281" y="1350044"/>
                    <a:pt x="1262615" y="1353282"/>
                  </a:cubicBezTo>
                  <a:cubicBezTo>
                    <a:pt x="1260424" y="1352901"/>
                    <a:pt x="1259947" y="1354616"/>
                    <a:pt x="1257566" y="1354139"/>
                  </a:cubicBezTo>
                  <a:close/>
                  <a:moveTo>
                    <a:pt x="1263376" y="1283273"/>
                  </a:moveTo>
                  <a:cubicBezTo>
                    <a:pt x="1262233" y="1283750"/>
                    <a:pt x="1261090" y="1284226"/>
                    <a:pt x="1260709" y="1285559"/>
                  </a:cubicBezTo>
                  <a:cubicBezTo>
                    <a:pt x="1257471" y="1284131"/>
                    <a:pt x="1262328" y="1281273"/>
                    <a:pt x="1262424" y="1279463"/>
                  </a:cubicBezTo>
                  <a:cubicBezTo>
                    <a:pt x="1265282" y="1279273"/>
                    <a:pt x="1263472" y="1283178"/>
                    <a:pt x="1265853" y="1283464"/>
                  </a:cubicBezTo>
                  <a:cubicBezTo>
                    <a:pt x="1265377" y="1284988"/>
                    <a:pt x="1263281" y="1284512"/>
                    <a:pt x="1263376" y="1283273"/>
                  </a:cubicBezTo>
                  <a:close/>
                  <a:moveTo>
                    <a:pt x="1258804" y="1231648"/>
                  </a:moveTo>
                  <a:cubicBezTo>
                    <a:pt x="1257566" y="1231553"/>
                    <a:pt x="1257661" y="1233077"/>
                    <a:pt x="1257376" y="1234029"/>
                  </a:cubicBezTo>
                  <a:cubicBezTo>
                    <a:pt x="1254423" y="1236601"/>
                    <a:pt x="1258138" y="1227933"/>
                    <a:pt x="1259185" y="1226695"/>
                  </a:cubicBezTo>
                  <a:cubicBezTo>
                    <a:pt x="1260519" y="1227933"/>
                    <a:pt x="1259376" y="1229076"/>
                    <a:pt x="1259947" y="1232981"/>
                  </a:cubicBezTo>
                  <a:cubicBezTo>
                    <a:pt x="1258900" y="1233077"/>
                    <a:pt x="1258804" y="1232315"/>
                    <a:pt x="1258804" y="1231648"/>
                  </a:cubicBezTo>
                  <a:close/>
                  <a:moveTo>
                    <a:pt x="1255852" y="1282702"/>
                  </a:moveTo>
                  <a:cubicBezTo>
                    <a:pt x="1250327" y="1280797"/>
                    <a:pt x="1253280" y="1274320"/>
                    <a:pt x="1254232" y="1271272"/>
                  </a:cubicBezTo>
                  <a:cubicBezTo>
                    <a:pt x="1256709" y="1273463"/>
                    <a:pt x="1254042" y="1280035"/>
                    <a:pt x="1255852" y="1282702"/>
                  </a:cubicBezTo>
                  <a:close/>
                  <a:moveTo>
                    <a:pt x="1253566" y="1126111"/>
                  </a:moveTo>
                  <a:cubicBezTo>
                    <a:pt x="1252518" y="1125063"/>
                    <a:pt x="1250899" y="1124492"/>
                    <a:pt x="1248708" y="1124396"/>
                  </a:cubicBezTo>
                  <a:cubicBezTo>
                    <a:pt x="1248613" y="1121158"/>
                    <a:pt x="1251565" y="1121444"/>
                    <a:pt x="1253947" y="1121063"/>
                  </a:cubicBezTo>
                  <a:cubicBezTo>
                    <a:pt x="1253851" y="1122777"/>
                    <a:pt x="1253661" y="1124396"/>
                    <a:pt x="1253566" y="1126111"/>
                  </a:cubicBezTo>
                  <a:close/>
                  <a:moveTo>
                    <a:pt x="1252232" y="1142208"/>
                  </a:moveTo>
                  <a:cubicBezTo>
                    <a:pt x="1251470" y="1143161"/>
                    <a:pt x="1250803" y="1144113"/>
                    <a:pt x="1250708" y="1145828"/>
                  </a:cubicBezTo>
                  <a:cubicBezTo>
                    <a:pt x="1243755" y="1144685"/>
                    <a:pt x="1243469" y="1147352"/>
                    <a:pt x="1237849" y="1149828"/>
                  </a:cubicBezTo>
                  <a:cubicBezTo>
                    <a:pt x="1239564" y="1140779"/>
                    <a:pt x="1242612" y="1144590"/>
                    <a:pt x="1241374" y="1137541"/>
                  </a:cubicBezTo>
                  <a:cubicBezTo>
                    <a:pt x="1246898" y="1140208"/>
                    <a:pt x="1247660" y="1140684"/>
                    <a:pt x="1252232" y="1142208"/>
                  </a:cubicBezTo>
                  <a:close/>
                  <a:moveTo>
                    <a:pt x="1237849" y="1181070"/>
                  </a:moveTo>
                  <a:cubicBezTo>
                    <a:pt x="1239088" y="1181165"/>
                    <a:pt x="1240326" y="1181261"/>
                    <a:pt x="1241564" y="1181356"/>
                  </a:cubicBezTo>
                  <a:cubicBezTo>
                    <a:pt x="1241088" y="1179070"/>
                    <a:pt x="1241374" y="1176117"/>
                    <a:pt x="1239564" y="1174974"/>
                  </a:cubicBezTo>
                  <a:cubicBezTo>
                    <a:pt x="1241278" y="1171069"/>
                    <a:pt x="1242993" y="1176403"/>
                    <a:pt x="1241755" y="1178879"/>
                  </a:cubicBezTo>
                  <a:cubicBezTo>
                    <a:pt x="1245374" y="1180403"/>
                    <a:pt x="1244231" y="1176308"/>
                    <a:pt x="1244612" y="1174117"/>
                  </a:cubicBezTo>
                  <a:cubicBezTo>
                    <a:pt x="1248136" y="1179261"/>
                    <a:pt x="1243183" y="1190786"/>
                    <a:pt x="1235563" y="1193357"/>
                  </a:cubicBezTo>
                  <a:cubicBezTo>
                    <a:pt x="1238802" y="1189262"/>
                    <a:pt x="1241278" y="1186595"/>
                    <a:pt x="1237849" y="1181070"/>
                  </a:cubicBezTo>
                  <a:close/>
                  <a:moveTo>
                    <a:pt x="1236040" y="1311087"/>
                  </a:moveTo>
                  <a:cubicBezTo>
                    <a:pt x="1233563" y="1308134"/>
                    <a:pt x="1231753" y="1312896"/>
                    <a:pt x="1228324" y="1312992"/>
                  </a:cubicBezTo>
                  <a:cubicBezTo>
                    <a:pt x="1228039" y="1314039"/>
                    <a:pt x="1228705" y="1314230"/>
                    <a:pt x="1229467" y="1314325"/>
                  </a:cubicBezTo>
                  <a:cubicBezTo>
                    <a:pt x="1225086" y="1318040"/>
                    <a:pt x="1228610" y="1309563"/>
                    <a:pt x="1229944" y="1308134"/>
                  </a:cubicBezTo>
                  <a:cubicBezTo>
                    <a:pt x="1232706" y="1311944"/>
                    <a:pt x="1232039" y="1309753"/>
                    <a:pt x="1231372" y="1305752"/>
                  </a:cubicBezTo>
                  <a:cubicBezTo>
                    <a:pt x="1234611" y="1306133"/>
                    <a:pt x="1236135" y="1307943"/>
                    <a:pt x="1236040" y="1311087"/>
                  </a:cubicBezTo>
                  <a:close/>
                  <a:moveTo>
                    <a:pt x="1231182" y="1325660"/>
                  </a:moveTo>
                  <a:cubicBezTo>
                    <a:pt x="1230039" y="1329279"/>
                    <a:pt x="1228610" y="1324231"/>
                    <a:pt x="1226229" y="1325279"/>
                  </a:cubicBezTo>
                  <a:cubicBezTo>
                    <a:pt x="1228134" y="1321564"/>
                    <a:pt x="1228801" y="1316516"/>
                    <a:pt x="1233277" y="1315849"/>
                  </a:cubicBezTo>
                  <a:cubicBezTo>
                    <a:pt x="1234706" y="1320897"/>
                    <a:pt x="1228801" y="1324231"/>
                    <a:pt x="1231182" y="1325660"/>
                  </a:cubicBezTo>
                  <a:close/>
                  <a:moveTo>
                    <a:pt x="1230039" y="1400717"/>
                  </a:moveTo>
                  <a:cubicBezTo>
                    <a:pt x="1226515" y="1400621"/>
                    <a:pt x="1226705" y="1397383"/>
                    <a:pt x="1226800" y="1394240"/>
                  </a:cubicBezTo>
                  <a:cubicBezTo>
                    <a:pt x="1230325" y="1394240"/>
                    <a:pt x="1230229" y="1397478"/>
                    <a:pt x="1230039" y="1400717"/>
                  </a:cubicBezTo>
                  <a:close/>
                  <a:moveTo>
                    <a:pt x="1231563" y="1274415"/>
                  </a:moveTo>
                  <a:cubicBezTo>
                    <a:pt x="1229182" y="1273748"/>
                    <a:pt x="1230991" y="1269462"/>
                    <a:pt x="1226896" y="1270319"/>
                  </a:cubicBezTo>
                  <a:cubicBezTo>
                    <a:pt x="1228610" y="1268796"/>
                    <a:pt x="1230896" y="1268129"/>
                    <a:pt x="1227182" y="1266605"/>
                  </a:cubicBezTo>
                  <a:cubicBezTo>
                    <a:pt x="1228991" y="1264223"/>
                    <a:pt x="1233563" y="1273367"/>
                    <a:pt x="1231563" y="1274415"/>
                  </a:cubicBezTo>
                  <a:close/>
                  <a:moveTo>
                    <a:pt x="1227848" y="1196596"/>
                  </a:moveTo>
                  <a:cubicBezTo>
                    <a:pt x="1226610" y="1196501"/>
                    <a:pt x="1225372" y="1196405"/>
                    <a:pt x="1224133" y="1196310"/>
                  </a:cubicBezTo>
                  <a:cubicBezTo>
                    <a:pt x="1225467" y="1194215"/>
                    <a:pt x="1224610" y="1189643"/>
                    <a:pt x="1228420" y="1190405"/>
                  </a:cubicBezTo>
                  <a:cubicBezTo>
                    <a:pt x="1225848" y="1192500"/>
                    <a:pt x="1227943" y="1193453"/>
                    <a:pt x="1227848" y="1196596"/>
                  </a:cubicBezTo>
                  <a:close/>
                  <a:moveTo>
                    <a:pt x="1216799" y="1455962"/>
                  </a:moveTo>
                  <a:cubicBezTo>
                    <a:pt x="1217847" y="1453580"/>
                    <a:pt x="1220419" y="1452914"/>
                    <a:pt x="1223371" y="1452723"/>
                  </a:cubicBezTo>
                  <a:cubicBezTo>
                    <a:pt x="1224800" y="1447866"/>
                    <a:pt x="1222228" y="1443389"/>
                    <a:pt x="1224324" y="1441484"/>
                  </a:cubicBezTo>
                  <a:cubicBezTo>
                    <a:pt x="1232039" y="1444817"/>
                    <a:pt x="1222514" y="1453295"/>
                    <a:pt x="1223181" y="1455104"/>
                  </a:cubicBezTo>
                  <a:cubicBezTo>
                    <a:pt x="1223181" y="1457867"/>
                    <a:pt x="1218704" y="1455390"/>
                    <a:pt x="1216799" y="1455962"/>
                  </a:cubicBezTo>
                  <a:close/>
                  <a:moveTo>
                    <a:pt x="1222609" y="1477679"/>
                  </a:moveTo>
                  <a:cubicBezTo>
                    <a:pt x="1222514" y="1479298"/>
                    <a:pt x="1222324" y="1481013"/>
                    <a:pt x="1222228" y="1482632"/>
                  </a:cubicBezTo>
                  <a:cubicBezTo>
                    <a:pt x="1219942" y="1482632"/>
                    <a:pt x="1219752" y="1480917"/>
                    <a:pt x="1217371" y="1481013"/>
                  </a:cubicBezTo>
                  <a:cubicBezTo>
                    <a:pt x="1217466" y="1479774"/>
                    <a:pt x="1217561" y="1478536"/>
                    <a:pt x="1217657" y="1477298"/>
                  </a:cubicBezTo>
                  <a:cubicBezTo>
                    <a:pt x="1219276" y="1477393"/>
                    <a:pt x="1220895" y="1477488"/>
                    <a:pt x="1222609" y="1477679"/>
                  </a:cubicBezTo>
                  <a:close/>
                  <a:moveTo>
                    <a:pt x="1212989" y="1364236"/>
                  </a:moveTo>
                  <a:cubicBezTo>
                    <a:pt x="1213656" y="1360521"/>
                    <a:pt x="1219847" y="1361664"/>
                    <a:pt x="1219085" y="1366046"/>
                  </a:cubicBezTo>
                  <a:cubicBezTo>
                    <a:pt x="1216037" y="1366236"/>
                    <a:pt x="1216609" y="1363474"/>
                    <a:pt x="1212989" y="1364236"/>
                  </a:cubicBezTo>
                  <a:close/>
                  <a:moveTo>
                    <a:pt x="1211370" y="1476726"/>
                  </a:moveTo>
                  <a:cubicBezTo>
                    <a:pt x="1210799" y="1472821"/>
                    <a:pt x="1210703" y="1474250"/>
                    <a:pt x="1211846" y="1470535"/>
                  </a:cubicBezTo>
                  <a:cubicBezTo>
                    <a:pt x="1216228" y="1470440"/>
                    <a:pt x="1216513" y="1478155"/>
                    <a:pt x="1211370" y="1476726"/>
                  </a:cubicBezTo>
                  <a:close/>
                  <a:moveTo>
                    <a:pt x="1218799" y="1277177"/>
                  </a:moveTo>
                  <a:cubicBezTo>
                    <a:pt x="1215656" y="1276796"/>
                    <a:pt x="1216704" y="1272796"/>
                    <a:pt x="1216894" y="1269558"/>
                  </a:cubicBezTo>
                  <a:cubicBezTo>
                    <a:pt x="1220133" y="1269843"/>
                    <a:pt x="1219085" y="1273844"/>
                    <a:pt x="1218799" y="1277177"/>
                  </a:cubicBezTo>
                  <a:close/>
                  <a:moveTo>
                    <a:pt x="1215942" y="1235648"/>
                  </a:moveTo>
                  <a:cubicBezTo>
                    <a:pt x="1213180" y="1235267"/>
                    <a:pt x="1215847" y="1230314"/>
                    <a:pt x="1215275" y="1228124"/>
                  </a:cubicBezTo>
                  <a:cubicBezTo>
                    <a:pt x="1217942" y="1227838"/>
                    <a:pt x="1218514" y="1229267"/>
                    <a:pt x="1220133" y="1229743"/>
                  </a:cubicBezTo>
                  <a:cubicBezTo>
                    <a:pt x="1220419" y="1233648"/>
                    <a:pt x="1216513" y="1232696"/>
                    <a:pt x="1215942" y="1235648"/>
                  </a:cubicBezTo>
                  <a:close/>
                  <a:moveTo>
                    <a:pt x="1214990" y="1278130"/>
                  </a:moveTo>
                  <a:cubicBezTo>
                    <a:pt x="1215275" y="1280321"/>
                    <a:pt x="1213846" y="1280416"/>
                    <a:pt x="1212322" y="1280416"/>
                  </a:cubicBezTo>
                  <a:cubicBezTo>
                    <a:pt x="1214227" y="1281464"/>
                    <a:pt x="1211560" y="1286512"/>
                    <a:pt x="1215656" y="1285655"/>
                  </a:cubicBezTo>
                  <a:cubicBezTo>
                    <a:pt x="1214894" y="1286607"/>
                    <a:pt x="1214227" y="1287560"/>
                    <a:pt x="1214132" y="1289274"/>
                  </a:cubicBezTo>
                  <a:cubicBezTo>
                    <a:pt x="1211275" y="1289465"/>
                    <a:pt x="1209370" y="1288703"/>
                    <a:pt x="1208036" y="1287560"/>
                  </a:cubicBezTo>
                  <a:cubicBezTo>
                    <a:pt x="1213370" y="1284988"/>
                    <a:pt x="1208417" y="1278511"/>
                    <a:pt x="1214990" y="1278130"/>
                  </a:cubicBezTo>
                  <a:close/>
                  <a:moveTo>
                    <a:pt x="1215275" y="1305657"/>
                  </a:moveTo>
                  <a:cubicBezTo>
                    <a:pt x="1212703" y="1308038"/>
                    <a:pt x="1213180" y="1314039"/>
                    <a:pt x="1210608" y="1316516"/>
                  </a:cubicBezTo>
                  <a:cubicBezTo>
                    <a:pt x="1210608" y="1318802"/>
                    <a:pt x="1214799" y="1317563"/>
                    <a:pt x="1215370" y="1319373"/>
                  </a:cubicBezTo>
                  <a:cubicBezTo>
                    <a:pt x="1212322" y="1322802"/>
                    <a:pt x="1217561" y="1328041"/>
                    <a:pt x="1210989" y="1327755"/>
                  </a:cubicBezTo>
                  <a:cubicBezTo>
                    <a:pt x="1211275" y="1317944"/>
                    <a:pt x="1208893" y="1313849"/>
                    <a:pt x="1208989" y="1306324"/>
                  </a:cubicBezTo>
                  <a:cubicBezTo>
                    <a:pt x="1209941" y="1304800"/>
                    <a:pt x="1212227" y="1307276"/>
                    <a:pt x="1215275" y="1305657"/>
                  </a:cubicBezTo>
                  <a:close/>
                  <a:moveTo>
                    <a:pt x="1217942" y="1334613"/>
                  </a:moveTo>
                  <a:cubicBezTo>
                    <a:pt x="1218418" y="1335756"/>
                    <a:pt x="1218895" y="1336899"/>
                    <a:pt x="1220228" y="1337280"/>
                  </a:cubicBezTo>
                  <a:cubicBezTo>
                    <a:pt x="1219847" y="1338709"/>
                    <a:pt x="1218895" y="1337852"/>
                    <a:pt x="1218990" y="1337185"/>
                  </a:cubicBezTo>
                  <a:cubicBezTo>
                    <a:pt x="1214703" y="1342614"/>
                    <a:pt x="1211656" y="1338423"/>
                    <a:pt x="1208608" y="1341281"/>
                  </a:cubicBezTo>
                  <a:cubicBezTo>
                    <a:pt x="1206322" y="1335471"/>
                    <a:pt x="1213942" y="1337756"/>
                    <a:pt x="1217942" y="1334613"/>
                  </a:cubicBezTo>
                  <a:close/>
                  <a:moveTo>
                    <a:pt x="1211846" y="1424243"/>
                  </a:moveTo>
                  <a:cubicBezTo>
                    <a:pt x="1212989" y="1428054"/>
                    <a:pt x="1211846" y="1428530"/>
                    <a:pt x="1210036" y="1431578"/>
                  </a:cubicBezTo>
                  <a:cubicBezTo>
                    <a:pt x="1208703" y="1428244"/>
                    <a:pt x="1206036" y="1428720"/>
                    <a:pt x="1206131" y="1433768"/>
                  </a:cubicBezTo>
                  <a:cubicBezTo>
                    <a:pt x="1202797" y="1429768"/>
                    <a:pt x="1207560" y="1423767"/>
                    <a:pt x="1211846" y="1424243"/>
                  </a:cubicBezTo>
                  <a:close/>
                  <a:moveTo>
                    <a:pt x="1206226" y="1478822"/>
                  </a:moveTo>
                  <a:cubicBezTo>
                    <a:pt x="1205178" y="1482537"/>
                    <a:pt x="1202893" y="1484918"/>
                    <a:pt x="1198225" y="1484442"/>
                  </a:cubicBezTo>
                  <a:cubicBezTo>
                    <a:pt x="1198035" y="1483394"/>
                    <a:pt x="1198797" y="1483298"/>
                    <a:pt x="1199559" y="1483298"/>
                  </a:cubicBezTo>
                  <a:cubicBezTo>
                    <a:pt x="1200702" y="1482441"/>
                    <a:pt x="1200321" y="1477488"/>
                    <a:pt x="1206226" y="1478822"/>
                  </a:cubicBezTo>
                  <a:close/>
                  <a:moveTo>
                    <a:pt x="1198987" y="1490728"/>
                  </a:moveTo>
                  <a:cubicBezTo>
                    <a:pt x="1199368" y="1487585"/>
                    <a:pt x="1203940" y="1489394"/>
                    <a:pt x="1204417" y="1486156"/>
                  </a:cubicBezTo>
                  <a:cubicBezTo>
                    <a:pt x="1205750" y="1490728"/>
                    <a:pt x="1201750" y="1499300"/>
                    <a:pt x="1201750" y="1503492"/>
                  </a:cubicBezTo>
                  <a:cubicBezTo>
                    <a:pt x="1193749" y="1500348"/>
                    <a:pt x="1205178" y="1494062"/>
                    <a:pt x="1198987" y="1490728"/>
                  </a:cubicBezTo>
                  <a:close/>
                  <a:moveTo>
                    <a:pt x="1201940" y="1547306"/>
                  </a:moveTo>
                  <a:cubicBezTo>
                    <a:pt x="1202321" y="1543401"/>
                    <a:pt x="1198416" y="1540067"/>
                    <a:pt x="1201464" y="1537305"/>
                  </a:cubicBezTo>
                  <a:cubicBezTo>
                    <a:pt x="1201369" y="1539972"/>
                    <a:pt x="1205941" y="1548640"/>
                    <a:pt x="1201940" y="1547306"/>
                  </a:cubicBezTo>
                  <a:close/>
                  <a:moveTo>
                    <a:pt x="1202512" y="1524827"/>
                  </a:moveTo>
                  <a:cubicBezTo>
                    <a:pt x="1200892" y="1521779"/>
                    <a:pt x="1203369" y="1519493"/>
                    <a:pt x="1201750" y="1518541"/>
                  </a:cubicBezTo>
                  <a:cubicBezTo>
                    <a:pt x="1203083" y="1515302"/>
                    <a:pt x="1205083" y="1521017"/>
                    <a:pt x="1203845" y="1523684"/>
                  </a:cubicBezTo>
                  <a:cubicBezTo>
                    <a:pt x="1205083" y="1523780"/>
                    <a:pt x="1206322" y="1523875"/>
                    <a:pt x="1207560" y="1523970"/>
                  </a:cubicBezTo>
                  <a:cubicBezTo>
                    <a:pt x="1207084" y="1525589"/>
                    <a:pt x="1204417" y="1524732"/>
                    <a:pt x="1202512" y="1524827"/>
                  </a:cubicBezTo>
                  <a:close/>
                  <a:moveTo>
                    <a:pt x="1218990" y="1552450"/>
                  </a:moveTo>
                  <a:cubicBezTo>
                    <a:pt x="1219657" y="1546259"/>
                    <a:pt x="1225562" y="1551212"/>
                    <a:pt x="1227182" y="1544354"/>
                  </a:cubicBezTo>
                  <a:cubicBezTo>
                    <a:pt x="1229658" y="1546830"/>
                    <a:pt x="1229182" y="1551879"/>
                    <a:pt x="1228610" y="1557022"/>
                  </a:cubicBezTo>
                  <a:cubicBezTo>
                    <a:pt x="1222705" y="1556355"/>
                    <a:pt x="1227182" y="1554069"/>
                    <a:pt x="1226705" y="1549402"/>
                  </a:cubicBezTo>
                  <a:cubicBezTo>
                    <a:pt x="1222419" y="1548259"/>
                    <a:pt x="1223371" y="1553402"/>
                    <a:pt x="1218990" y="1552450"/>
                  </a:cubicBezTo>
                  <a:close/>
                  <a:moveTo>
                    <a:pt x="1229372" y="1563308"/>
                  </a:moveTo>
                  <a:cubicBezTo>
                    <a:pt x="1229753" y="1561118"/>
                    <a:pt x="1228039" y="1560546"/>
                    <a:pt x="1228515" y="1558260"/>
                  </a:cubicBezTo>
                  <a:cubicBezTo>
                    <a:pt x="1230325" y="1559022"/>
                    <a:pt x="1231468" y="1560356"/>
                    <a:pt x="1233277" y="1561118"/>
                  </a:cubicBezTo>
                  <a:cubicBezTo>
                    <a:pt x="1232420" y="1562356"/>
                    <a:pt x="1230325" y="1562166"/>
                    <a:pt x="1230515" y="1564642"/>
                  </a:cubicBezTo>
                  <a:cubicBezTo>
                    <a:pt x="1226324" y="1563308"/>
                    <a:pt x="1225086" y="1566547"/>
                    <a:pt x="1222990" y="1564071"/>
                  </a:cubicBezTo>
                  <a:cubicBezTo>
                    <a:pt x="1225181" y="1561308"/>
                    <a:pt x="1226229" y="1562356"/>
                    <a:pt x="1229372" y="1563308"/>
                  </a:cubicBezTo>
                  <a:close/>
                  <a:moveTo>
                    <a:pt x="1226229" y="1540544"/>
                  </a:moveTo>
                  <a:cubicBezTo>
                    <a:pt x="1226229" y="1531590"/>
                    <a:pt x="1227658" y="1530352"/>
                    <a:pt x="1229372" y="1517017"/>
                  </a:cubicBezTo>
                  <a:cubicBezTo>
                    <a:pt x="1224895" y="1516826"/>
                    <a:pt x="1224515" y="1521208"/>
                    <a:pt x="1219085" y="1519970"/>
                  </a:cubicBezTo>
                  <a:cubicBezTo>
                    <a:pt x="1222705" y="1516255"/>
                    <a:pt x="1218133" y="1510826"/>
                    <a:pt x="1222419" y="1509016"/>
                  </a:cubicBezTo>
                  <a:cubicBezTo>
                    <a:pt x="1216513" y="1509397"/>
                    <a:pt x="1220038" y="1502539"/>
                    <a:pt x="1224419" y="1500443"/>
                  </a:cubicBezTo>
                  <a:cubicBezTo>
                    <a:pt x="1223848" y="1502158"/>
                    <a:pt x="1226419" y="1510540"/>
                    <a:pt x="1224705" y="1513017"/>
                  </a:cubicBezTo>
                  <a:cubicBezTo>
                    <a:pt x="1225753" y="1512445"/>
                    <a:pt x="1226800" y="1511873"/>
                    <a:pt x="1228515" y="1512064"/>
                  </a:cubicBezTo>
                  <a:cubicBezTo>
                    <a:pt x="1226515" y="1507206"/>
                    <a:pt x="1230801" y="1507111"/>
                    <a:pt x="1230515" y="1502253"/>
                  </a:cubicBezTo>
                  <a:cubicBezTo>
                    <a:pt x="1229658" y="1500348"/>
                    <a:pt x="1226705" y="1500158"/>
                    <a:pt x="1224515" y="1499300"/>
                  </a:cubicBezTo>
                  <a:cubicBezTo>
                    <a:pt x="1226705" y="1493490"/>
                    <a:pt x="1222609" y="1490347"/>
                    <a:pt x="1225848" y="1483108"/>
                  </a:cubicBezTo>
                  <a:cubicBezTo>
                    <a:pt x="1226800" y="1483394"/>
                    <a:pt x="1226991" y="1484442"/>
                    <a:pt x="1228229" y="1484537"/>
                  </a:cubicBezTo>
                  <a:cubicBezTo>
                    <a:pt x="1228896" y="1482441"/>
                    <a:pt x="1227467" y="1482060"/>
                    <a:pt x="1225943" y="1481775"/>
                  </a:cubicBezTo>
                  <a:cubicBezTo>
                    <a:pt x="1227562" y="1479584"/>
                    <a:pt x="1229563" y="1477869"/>
                    <a:pt x="1231468" y="1475964"/>
                  </a:cubicBezTo>
                  <a:cubicBezTo>
                    <a:pt x="1230229" y="1465010"/>
                    <a:pt x="1233468" y="1462820"/>
                    <a:pt x="1229658" y="1452056"/>
                  </a:cubicBezTo>
                  <a:cubicBezTo>
                    <a:pt x="1234230" y="1454247"/>
                    <a:pt x="1230325" y="1446532"/>
                    <a:pt x="1234897" y="1448723"/>
                  </a:cubicBezTo>
                  <a:cubicBezTo>
                    <a:pt x="1234135" y="1445008"/>
                    <a:pt x="1230801" y="1449104"/>
                    <a:pt x="1228705" y="1448246"/>
                  </a:cubicBezTo>
                  <a:cubicBezTo>
                    <a:pt x="1232420" y="1445865"/>
                    <a:pt x="1231277" y="1441769"/>
                    <a:pt x="1230896" y="1437102"/>
                  </a:cubicBezTo>
                  <a:cubicBezTo>
                    <a:pt x="1227753" y="1438055"/>
                    <a:pt x="1229753" y="1430530"/>
                    <a:pt x="1228324" y="1423100"/>
                  </a:cubicBezTo>
                  <a:cubicBezTo>
                    <a:pt x="1227277" y="1423672"/>
                    <a:pt x="1226229" y="1424243"/>
                    <a:pt x="1224515" y="1424053"/>
                  </a:cubicBezTo>
                  <a:cubicBezTo>
                    <a:pt x="1226038" y="1422719"/>
                    <a:pt x="1226229" y="1419767"/>
                    <a:pt x="1226324" y="1416719"/>
                  </a:cubicBezTo>
                  <a:cubicBezTo>
                    <a:pt x="1228896" y="1417481"/>
                    <a:pt x="1229658" y="1416147"/>
                    <a:pt x="1231372" y="1415862"/>
                  </a:cubicBezTo>
                  <a:cubicBezTo>
                    <a:pt x="1227372" y="1410146"/>
                    <a:pt x="1235754" y="1409956"/>
                    <a:pt x="1234897" y="1403669"/>
                  </a:cubicBezTo>
                  <a:cubicBezTo>
                    <a:pt x="1239754" y="1406051"/>
                    <a:pt x="1237659" y="1414433"/>
                    <a:pt x="1242612" y="1416814"/>
                  </a:cubicBezTo>
                  <a:cubicBezTo>
                    <a:pt x="1241755" y="1429292"/>
                    <a:pt x="1232896" y="1443865"/>
                    <a:pt x="1240516" y="1457962"/>
                  </a:cubicBezTo>
                  <a:cubicBezTo>
                    <a:pt x="1240326" y="1459200"/>
                    <a:pt x="1238897" y="1458819"/>
                    <a:pt x="1237945" y="1459010"/>
                  </a:cubicBezTo>
                  <a:cubicBezTo>
                    <a:pt x="1238992" y="1459772"/>
                    <a:pt x="1240326" y="1465963"/>
                    <a:pt x="1241374" y="1463010"/>
                  </a:cubicBezTo>
                  <a:cubicBezTo>
                    <a:pt x="1244136" y="1466534"/>
                    <a:pt x="1237373" y="1463772"/>
                    <a:pt x="1236230" y="1465106"/>
                  </a:cubicBezTo>
                  <a:cubicBezTo>
                    <a:pt x="1234611" y="1468154"/>
                    <a:pt x="1243755" y="1467677"/>
                    <a:pt x="1239659" y="1469106"/>
                  </a:cubicBezTo>
                  <a:cubicBezTo>
                    <a:pt x="1240231" y="1469011"/>
                    <a:pt x="1246041" y="1472345"/>
                    <a:pt x="1248327" y="1469773"/>
                  </a:cubicBezTo>
                  <a:cubicBezTo>
                    <a:pt x="1250422" y="1473202"/>
                    <a:pt x="1247089" y="1473964"/>
                    <a:pt x="1248899" y="1478631"/>
                  </a:cubicBezTo>
                  <a:cubicBezTo>
                    <a:pt x="1247279" y="1478536"/>
                    <a:pt x="1245565" y="1478346"/>
                    <a:pt x="1243945" y="1478250"/>
                  </a:cubicBezTo>
                  <a:cubicBezTo>
                    <a:pt x="1245850" y="1482917"/>
                    <a:pt x="1240326" y="1482441"/>
                    <a:pt x="1243183" y="1488156"/>
                  </a:cubicBezTo>
                  <a:cubicBezTo>
                    <a:pt x="1240612" y="1488347"/>
                    <a:pt x="1239278" y="1487585"/>
                    <a:pt x="1239659" y="1485394"/>
                  </a:cubicBezTo>
                  <a:cubicBezTo>
                    <a:pt x="1237278" y="1485394"/>
                    <a:pt x="1238421" y="1489394"/>
                    <a:pt x="1235659" y="1488823"/>
                  </a:cubicBezTo>
                  <a:cubicBezTo>
                    <a:pt x="1240326" y="1490347"/>
                    <a:pt x="1239850" y="1499205"/>
                    <a:pt x="1238135" y="1504063"/>
                  </a:cubicBezTo>
                  <a:cubicBezTo>
                    <a:pt x="1232611" y="1500253"/>
                    <a:pt x="1236897" y="1507301"/>
                    <a:pt x="1233182" y="1503682"/>
                  </a:cubicBezTo>
                  <a:cubicBezTo>
                    <a:pt x="1231658" y="1503777"/>
                    <a:pt x="1231944" y="1505873"/>
                    <a:pt x="1231658" y="1507301"/>
                  </a:cubicBezTo>
                  <a:cubicBezTo>
                    <a:pt x="1240326" y="1510445"/>
                    <a:pt x="1235849" y="1533495"/>
                    <a:pt x="1234992" y="1542639"/>
                  </a:cubicBezTo>
                  <a:cubicBezTo>
                    <a:pt x="1230134" y="1540734"/>
                    <a:pt x="1229658" y="1542639"/>
                    <a:pt x="1226229" y="1540544"/>
                  </a:cubicBezTo>
                  <a:close/>
                  <a:moveTo>
                    <a:pt x="1244707" y="1529495"/>
                  </a:moveTo>
                  <a:cubicBezTo>
                    <a:pt x="1247946" y="1534067"/>
                    <a:pt x="1245946" y="1537877"/>
                    <a:pt x="1244898" y="1542068"/>
                  </a:cubicBezTo>
                  <a:cubicBezTo>
                    <a:pt x="1241088" y="1541401"/>
                    <a:pt x="1241374" y="1537305"/>
                    <a:pt x="1240516" y="1534162"/>
                  </a:cubicBezTo>
                  <a:cubicBezTo>
                    <a:pt x="1246993" y="1535591"/>
                    <a:pt x="1241945" y="1531019"/>
                    <a:pt x="1244707" y="1529495"/>
                  </a:cubicBezTo>
                  <a:close/>
                  <a:moveTo>
                    <a:pt x="1239564" y="1561594"/>
                  </a:moveTo>
                  <a:cubicBezTo>
                    <a:pt x="1237849" y="1566928"/>
                    <a:pt x="1243374" y="1566071"/>
                    <a:pt x="1242612" y="1570643"/>
                  </a:cubicBezTo>
                  <a:cubicBezTo>
                    <a:pt x="1240802" y="1569785"/>
                    <a:pt x="1236230" y="1561880"/>
                    <a:pt x="1235373" y="1567500"/>
                  </a:cubicBezTo>
                  <a:cubicBezTo>
                    <a:pt x="1230515" y="1565880"/>
                    <a:pt x="1236992" y="1562642"/>
                    <a:pt x="1239564" y="1561594"/>
                  </a:cubicBezTo>
                  <a:close/>
                  <a:moveTo>
                    <a:pt x="1241183" y="1573024"/>
                  </a:moveTo>
                  <a:cubicBezTo>
                    <a:pt x="1242326" y="1574834"/>
                    <a:pt x="1246136" y="1582168"/>
                    <a:pt x="1240516" y="1581692"/>
                  </a:cubicBezTo>
                  <a:cubicBezTo>
                    <a:pt x="1240707" y="1578834"/>
                    <a:pt x="1240897" y="1575881"/>
                    <a:pt x="1241183" y="1573024"/>
                  </a:cubicBezTo>
                  <a:close/>
                  <a:moveTo>
                    <a:pt x="1244612" y="1622078"/>
                  </a:moveTo>
                  <a:cubicBezTo>
                    <a:pt x="1246422" y="1622554"/>
                    <a:pt x="1244707" y="1625792"/>
                    <a:pt x="1246803" y="1625983"/>
                  </a:cubicBezTo>
                  <a:cubicBezTo>
                    <a:pt x="1245469" y="1627983"/>
                    <a:pt x="1242231" y="1628841"/>
                    <a:pt x="1240516" y="1626745"/>
                  </a:cubicBezTo>
                  <a:cubicBezTo>
                    <a:pt x="1241945" y="1625126"/>
                    <a:pt x="1244041" y="1624554"/>
                    <a:pt x="1244612" y="1622078"/>
                  </a:cubicBezTo>
                  <a:close/>
                  <a:moveTo>
                    <a:pt x="1246517" y="1661035"/>
                  </a:moveTo>
                  <a:cubicBezTo>
                    <a:pt x="1249565" y="1662845"/>
                    <a:pt x="1250232" y="1663892"/>
                    <a:pt x="1248517" y="1667417"/>
                  </a:cubicBezTo>
                  <a:cubicBezTo>
                    <a:pt x="1247279" y="1667321"/>
                    <a:pt x="1246041" y="1667226"/>
                    <a:pt x="1244803" y="1667131"/>
                  </a:cubicBezTo>
                  <a:cubicBezTo>
                    <a:pt x="1246803" y="1664369"/>
                    <a:pt x="1247565" y="1665035"/>
                    <a:pt x="1246517" y="1661035"/>
                  </a:cubicBezTo>
                  <a:close/>
                  <a:moveTo>
                    <a:pt x="1244707" y="1559498"/>
                  </a:moveTo>
                  <a:cubicBezTo>
                    <a:pt x="1247946" y="1557879"/>
                    <a:pt x="1248136" y="1552736"/>
                    <a:pt x="1252803" y="1552641"/>
                  </a:cubicBezTo>
                  <a:cubicBezTo>
                    <a:pt x="1253470" y="1556546"/>
                    <a:pt x="1248422" y="1553783"/>
                    <a:pt x="1249851" y="1558641"/>
                  </a:cubicBezTo>
                  <a:cubicBezTo>
                    <a:pt x="1254994" y="1556736"/>
                    <a:pt x="1258519" y="1552831"/>
                    <a:pt x="1257090" y="1546735"/>
                  </a:cubicBezTo>
                  <a:cubicBezTo>
                    <a:pt x="1260900" y="1545783"/>
                    <a:pt x="1259090" y="1549688"/>
                    <a:pt x="1259185" y="1551879"/>
                  </a:cubicBezTo>
                  <a:cubicBezTo>
                    <a:pt x="1263757" y="1552069"/>
                    <a:pt x="1262424" y="1550354"/>
                    <a:pt x="1262043" y="1547116"/>
                  </a:cubicBezTo>
                  <a:cubicBezTo>
                    <a:pt x="1265472" y="1548450"/>
                    <a:pt x="1265377" y="1545592"/>
                    <a:pt x="1268329" y="1546354"/>
                  </a:cubicBezTo>
                  <a:cubicBezTo>
                    <a:pt x="1261281" y="1548735"/>
                    <a:pt x="1268615" y="1553879"/>
                    <a:pt x="1264805" y="1558546"/>
                  </a:cubicBezTo>
                  <a:cubicBezTo>
                    <a:pt x="1262710" y="1557213"/>
                    <a:pt x="1260233" y="1555403"/>
                    <a:pt x="1262710" y="1553402"/>
                  </a:cubicBezTo>
                  <a:cubicBezTo>
                    <a:pt x="1260043" y="1553974"/>
                    <a:pt x="1257852" y="1554926"/>
                    <a:pt x="1258519" y="1559308"/>
                  </a:cubicBezTo>
                  <a:cubicBezTo>
                    <a:pt x="1254137" y="1559689"/>
                    <a:pt x="1250232" y="1560546"/>
                    <a:pt x="1244707" y="1559498"/>
                  </a:cubicBezTo>
                  <a:close/>
                  <a:moveTo>
                    <a:pt x="1258614" y="1589407"/>
                  </a:moveTo>
                  <a:cubicBezTo>
                    <a:pt x="1257661" y="1587121"/>
                    <a:pt x="1253661" y="1587407"/>
                    <a:pt x="1255375" y="1582930"/>
                  </a:cubicBezTo>
                  <a:cubicBezTo>
                    <a:pt x="1260043" y="1589026"/>
                    <a:pt x="1267091" y="1587883"/>
                    <a:pt x="1266805" y="1596360"/>
                  </a:cubicBezTo>
                  <a:cubicBezTo>
                    <a:pt x="1265377" y="1596075"/>
                    <a:pt x="1265948" y="1593979"/>
                    <a:pt x="1265853" y="1592550"/>
                  </a:cubicBezTo>
                  <a:cubicBezTo>
                    <a:pt x="1264234" y="1592836"/>
                    <a:pt x="1263757" y="1594646"/>
                    <a:pt x="1261948" y="1594741"/>
                  </a:cubicBezTo>
                  <a:cubicBezTo>
                    <a:pt x="1262138" y="1597408"/>
                    <a:pt x="1265377" y="1608933"/>
                    <a:pt x="1258424" y="1607028"/>
                  </a:cubicBezTo>
                  <a:cubicBezTo>
                    <a:pt x="1258233" y="1605028"/>
                    <a:pt x="1259757" y="1605028"/>
                    <a:pt x="1259947" y="1603409"/>
                  </a:cubicBezTo>
                  <a:cubicBezTo>
                    <a:pt x="1257852" y="1602742"/>
                    <a:pt x="1257566" y="1604171"/>
                    <a:pt x="1257280" y="1605695"/>
                  </a:cubicBezTo>
                  <a:cubicBezTo>
                    <a:pt x="1253566" y="1604552"/>
                    <a:pt x="1254994" y="1604647"/>
                    <a:pt x="1251089" y="1605218"/>
                  </a:cubicBezTo>
                  <a:cubicBezTo>
                    <a:pt x="1253756" y="1600646"/>
                    <a:pt x="1249851" y="1590455"/>
                    <a:pt x="1258614" y="1589407"/>
                  </a:cubicBezTo>
                  <a:close/>
                  <a:moveTo>
                    <a:pt x="1266996" y="1747713"/>
                  </a:moveTo>
                  <a:cubicBezTo>
                    <a:pt x="1267567" y="1745808"/>
                    <a:pt x="1269091" y="1748951"/>
                    <a:pt x="1269568" y="1746665"/>
                  </a:cubicBezTo>
                  <a:cubicBezTo>
                    <a:pt x="1272330" y="1747046"/>
                    <a:pt x="1269663" y="1751999"/>
                    <a:pt x="1270234" y="1754189"/>
                  </a:cubicBezTo>
                  <a:cubicBezTo>
                    <a:pt x="1265472" y="1752856"/>
                    <a:pt x="1269091" y="1749808"/>
                    <a:pt x="1266996" y="1747713"/>
                  </a:cubicBezTo>
                  <a:close/>
                  <a:moveTo>
                    <a:pt x="1260043" y="1709613"/>
                  </a:moveTo>
                  <a:cubicBezTo>
                    <a:pt x="1260424" y="1703993"/>
                    <a:pt x="1263757" y="1710470"/>
                    <a:pt x="1267567" y="1709041"/>
                  </a:cubicBezTo>
                  <a:cubicBezTo>
                    <a:pt x="1266615" y="1713042"/>
                    <a:pt x="1262805" y="1710375"/>
                    <a:pt x="1260043" y="1709613"/>
                  </a:cubicBezTo>
                  <a:close/>
                  <a:moveTo>
                    <a:pt x="1256328" y="1679323"/>
                  </a:moveTo>
                  <a:cubicBezTo>
                    <a:pt x="1258995" y="1678561"/>
                    <a:pt x="1263281" y="1684562"/>
                    <a:pt x="1265091" y="1678751"/>
                  </a:cubicBezTo>
                  <a:cubicBezTo>
                    <a:pt x="1267949" y="1678656"/>
                    <a:pt x="1266139" y="1682466"/>
                    <a:pt x="1268520" y="1682847"/>
                  </a:cubicBezTo>
                  <a:cubicBezTo>
                    <a:pt x="1264996" y="1685800"/>
                    <a:pt x="1257090" y="1682562"/>
                    <a:pt x="1256328" y="1679323"/>
                  </a:cubicBezTo>
                  <a:close/>
                  <a:moveTo>
                    <a:pt x="1257947" y="1643128"/>
                  </a:moveTo>
                  <a:cubicBezTo>
                    <a:pt x="1258042" y="1641509"/>
                    <a:pt x="1258233" y="1639794"/>
                    <a:pt x="1258328" y="1638175"/>
                  </a:cubicBezTo>
                  <a:cubicBezTo>
                    <a:pt x="1262233" y="1639032"/>
                    <a:pt x="1265377" y="1640651"/>
                    <a:pt x="1263948" y="1646176"/>
                  </a:cubicBezTo>
                  <a:cubicBezTo>
                    <a:pt x="1261281" y="1646557"/>
                    <a:pt x="1261757" y="1644176"/>
                    <a:pt x="1261757" y="1642271"/>
                  </a:cubicBezTo>
                  <a:cubicBezTo>
                    <a:pt x="1260709" y="1642842"/>
                    <a:pt x="1259662" y="1643318"/>
                    <a:pt x="1257947" y="1643128"/>
                  </a:cubicBezTo>
                  <a:close/>
                  <a:moveTo>
                    <a:pt x="1262043" y="1669798"/>
                  </a:moveTo>
                  <a:cubicBezTo>
                    <a:pt x="1264710" y="1671798"/>
                    <a:pt x="1268329" y="1672941"/>
                    <a:pt x="1267663" y="1677799"/>
                  </a:cubicBezTo>
                  <a:cubicBezTo>
                    <a:pt x="1264900" y="1675799"/>
                    <a:pt x="1260900" y="1675037"/>
                    <a:pt x="1262043" y="1669798"/>
                  </a:cubicBezTo>
                  <a:close/>
                  <a:moveTo>
                    <a:pt x="1261948" y="1686086"/>
                  </a:moveTo>
                  <a:cubicBezTo>
                    <a:pt x="1261471" y="1691896"/>
                    <a:pt x="1255280" y="1691325"/>
                    <a:pt x="1255757" y="1685609"/>
                  </a:cubicBezTo>
                  <a:cubicBezTo>
                    <a:pt x="1259662" y="1684943"/>
                    <a:pt x="1258233" y="1684847"/>
                    <a:pt x="1261948" y="1686086"/>
                  </a:cubicBezTo>
                  <a:close/>
                  <a:moveTo>
                    <a:pt x="1258614" y="1712089"/>
                  </a:moveTo>
                  <a:cubicBezTo>
                    <a:pt x="1260424" y="1712851"/>
                    <a:pt x="1261567" y="1714184"/>
                    <a:pt x="1263376" y="1714946"/>
                  </a:cubicBezTo>
                  <a:cubicBezTo>
                    <a:pt x="1259471" y="1722757"/>
                    <a:pt x="1267377" y="1725900"/>
                    <a:pt x="1263186" y="1732472"/>
                  </a:cubicBezTo>
                  <a:cubicBezTo>
                    <a:pt x="1258900" y="1732282"/>
                    <a:pt x="1261662" y="1725996"/>
                    <a:pt x="1257471" y="1725710"/>
                  </a:cubicBezTo>
                  <a:cubicBezTo>
                    <a:pt x="1262043" y="1721709"/>
                    <a:pt x="1258614" y="1717994"/>
                    <a:pt x="1258614" y="1712089"/>
                  </a:cubicBezTo>
                  <a:close/>
                  <a:moveTo>
                    <a:pt x="1262615" y="1786193"/>
                  </a:moveTo>
                  <a:cubicBezTo>
                    <a:pt x="1263567" y="1786955"/>
                    <a:pt x="1264519" y="1787622"/>
                    <a:pt x="1266234" y="1787717"/>
                  </a:cubicBezTo>
                  <a:cubicBezTo>
                    <a:pt x="1266043" y="1789813"/>
                    <a:pt x="1265853" y="1791908"/>
                    <a:pt x="1265758" y="1793909"/>
                  </a:cubicBezTo>
                  <a:cubicBezTo>
                    <a:pt x="1263281" y="1792575"/>
                    <a:pt x="1262233" y="1790004"/>
                    <a:pt x="1262615" y="1786193"/>
                  </a:cubicBezTo>
                  <a:close/>
                  <a:moveTo>
                    <a:pt x="1269091" y="1737902"/>
                  </a:moveTo>
                  <a:cubicBezTo>
                    <a:pt x="1269187" y="1736187"/>
                    <a:pt x="1269377" y="1734568"/>
                    <a:pt x="1269472" y="1732854"/>
                  </a:cubicBezTo>
                  <a:cubicBezTo>
                    <a:pt x="1270996" y="1736568"/>
                    <a:pt x="1276807" y="1736663"/>
                    <a:pt x="1276235" y="1742188"/>
                  </a:cubicBezTo>
                  <a:cubicBezTo>
                    <a:pt x="1273187" y="1741331"/>
                    <a:pt x="1272330" y="1738568"/>
                    <a:pt x="1269091" y="1737902"/>
                  </a:cubicBezTo>
                  <a:close/>
                  <a:moveTo>
                    <a:pt x="1276330" y="1725996"/>
                  </a:moveTo>
                  <a:cubicBezTo>
                    <a:pt x="1272616" y="1725805"/>
                    <a:pt x="1270330" y="1721804"/>
                    <a:pt x="1273092" y="1719423"/>
                  </a:cubicBezTo>
                  <a:cubicBezTo>
                    <a:pt x="1275854" y="1721519"/>
                    <a:pt x="1275187" y="1722185"/>
                    <a:pt x="1279188" y="1721138"/>
                  </a:cubicBezTo>
                  <a:cubicBezTo>
                    <a:pt x="1280426" y="1725329"/>
                    <a:pt x="1275092" y="1721804"/>
                    <a:pt x="1276330" y="1725996"/>
                  </a:cubicBezTo>
                  <a:close/>
                  <a:moveTo>
                    <a:pt x="1278616" y="1697421"/>
                  </a:moveTo>
                  <a:cubicBezTo>
                    <a:pt x="1277569" y="1694658"/>
                    <a:pt x="1273949" y="1694849"/>
                    <a:pt x="1272520" y="1695706"/>
                  </a:cubicBezTo>
                  <a:cubicBezTo>
                    <a:pt x="1268996" y="1693610"/>
                    <a:pt x="1278140" y="1687991"/>
                    <a:pt x="1273378" y="1684467"/>
                  </a:cubicBezTo>
                  <a:cubicBezTo>
                    <a:pt x="1279188" y="1680275"/>
                    <a:pt x="1280617" y="1694849"/>
                    <a:pt x="1278616" y="1697421"/>
                  </a:cubicBezTo>
                  <a:close/>
                  <a:moveTo>
                    <a:pt x="1277950" y="1674846"/>
                  </a:moveTo>
                  <a:cubicBezTo>
                    <a:pt x="1282045" y="1677704"/>
                    <a:pt x="1278045" y="1681418"/>
                    <a:pt x="1279664" y="1684943"/>
                  </a:cubicBezTo>
                  <a:cubicBezTo>
                    <a:pt x="1278712" y="1684276"/>
                    <a:pt x="1277759" y="1683514"/>
                    <a:pt x="1276045" y="1683419"/>
                  </a:cubicBezTo>
                  <a:cubicBezTo>
                    <a:pt x="1281188" y="1680561"/>
                    <a:pt x="1274425" y="1678561"/>
                    <a:pt x="1277950" y="1674846"/>
                  </a:cubicBezTo>
                  <a:close/>
                  <a:moveTo>
                    <a:pt x="1276330" y="1602075"/>
                  </a:moveTo>
                  <a:cubicBezTo>
                    <a:pt x="1272425" y="1602361"/>
                    <a:pt x="1272520" y="1599122"/>
                    <a:pt x="1273092" y="1595598"/>
                  </a:cubicBezTo>
                  <a:cubicBezTo>
                    <a:pt x="1276807" y="1595789"/>
                    <a:pt x="1279093" y="1599789"/>
                    <a:pt x="1276330" y="1602075"/>
                  </a:cubicBezTo>
                  <a:close/>
                  <a:moveTo>
                    <a:pt x="1280140" y="1632460"/>
                  </a:moveTo>
                  <a:cubicBezTo>
                    <a:pt x="1278807" y="1632079"/>
                    <a:pt x="1279474" y="1629888"/>
                    <a:pt x="1277854" y="1629793"/>
                  </a:cubicBezTo>
                  <a:cubicBezTo>
                    <a:pt x="1281188" y="1627793"/>
                    <a:pt x="1278902" y="1627793"/>
                    <a:pt x="1280712" y="1625030"/>
                  </a:cubicBezTo>
                  <a:cubicBezTo>
                    <a:pt x="1282141" y="1625412"/>
                    <a:pt x="1281283" y="1626364"/>
                    <a:pt x="1280617" y="1626269"/>
                  </a:cubicBezTo>
                  <a:cubicBezTo>
                    <a:pt x="1280521" y="1627507"/>
                    <a:pt x="1282045" y="1627317"/>
                    <a:pt x="1282998" y="1627697"/>
                  </a:cubicBezTo>
                  <a:cubicBezTo>
                    <a:pt x="1282236" y="1629507"/>
                    <a:pt x="1280902" y="1630650"/>
                    <a:pt x="1280140" y="1632460"/>
                  </a:cubicBezTo>
                  <a:close/>
                  <a:moveTo>
                    <a:pt x="1285284" y="1615315"/>
                  </a:moveTo>
                  <a:cubicBezTo>
                    <a:pt x="1286236" y="1612362"/>
                    <a:pt x="1286903" y="1609029"/>
                    <a:pt x="1290713" y="1609505"/>
                  </a:cubicBezTo>
                  <a:cubicBezTo>
                    <a:pt x="1290427" y="1610933"/>
                    <a:pt x="1290808" y="1611696"/>
                    <a:pt x="1291761" y="1612076"/>
                  </a:cubicBezTo>
                  <a:cubicBezTo>
                    <a:pt x="1289761" y="1613410"/>
                    <a:pt x="1288427" y="1615410"/>
                    <a:pt x="1285284" y="1615315"/>
                  </a:cubicBezTo>
                  <a:close/>
                  <a:moveTo>
                    <a:pt x="1281950" y="1610076"/>
                  </a:moveTo>
                  <a:cubicBezTo>
                    <a:pt x="1278712" y="1609409"/>
                    <a:pt x="1282522" y="1617125"/>
                    <a:pt x="1277854" y="1614743"/>
                  </a:cubicBezTo>
                  <a:cubicBezTo>
                    <a:pt x="1280617" y="1610362"/>
                    <a:pt x="1275568" y="1608076"/>
                    <a:pt x="1277664" y="1601027"/>
                  </a:cubicBezTo>
                  <a:cubicBezTo>
                    <a:pt x="1279664" y="1600837"/>
                    <a:pt x="1279664" y="1602361"/>
                    <a:pt x="1281283" y="1602551"/>
                  </a:cubicBezTo>
                  <a:cubicBezTo>
                    <a:pt x="1280902" y="1605695"/>
                    <a:pt x="1278616" y="1606266"/>
                    <a:pt x="1280807" y="1608838"/>
                  </a:cubicBezTo>
                  <a:cubicBezTo>
                    <a:pt x="1283188" y="1608076"/>
                    <a:pt x="1281950" y="1605218"/>
                    <a:pt x="1284617" y="1607885"/>
                  </a:cubicBezTo>
                  <a:cubicBezTo>
                    <a:pt x="1287570" y="1604361"/>
                    <a:pt x="1284712" y="1601980"/>
                    <a:pt x="1286713" y="1596837"/>
                  </a:cubicBezTo>
                  <a:cubicBezTo>
                    <a:pt x="1290142" y="1598170"/>
                    <a:pt x="1290046" y="1595313"/>
                    <a:pt x="1292999" y="1596075"/>
                  </a:cubicBezTo>
                  <a:cubicBezTo>
                    <a:pt x="1286332" y="1598360"/>
                    <a:pt x="1292332" y="1613600"/>
                    <a:pt x="1281950" y="1610076"/>
                  </a:cubicBezTo>
                  <a:close/>
                  <a:moveTo>
                    <a:pt x="1281950" y="1563785"/>
                  </a:moveTo>
                  <a:cubicBezTo>
                    <a:pt x="1282998" y="1565975"/>
                    <a:pt x="1285760" y="1567976"/>
                    <a:pt x="1286903" y="1564166"/>
                  </a:cubicBezTo>
                  <a:cubicBezTo>
                    <a:pt x="1289951" y="1564547"/>
                    <a:pt x="1286808" y="1568262"/>
                    <a:pt x="1285379" y="1567785"/>
                  </a:cubicBezTo>
                  <a:cubicBezTo>
                    <a:pt x="1286617" y="1568642"/>
                    <a:pt x="1289094" y="1569309"/>
                    <a:pt x="1292618" y="1570833"/>
                  </a:cubicBezTo>
                  <a:cubicBezTo>
                    <a:pt x="1291380" y="1573881"/>
                    <a:pt x="1285951" y="1572071"/>
                    <a:pt x="1283569" y="1573881"/>
                  </a:cubicBezTo>
                  <a:cubicBezTo>
                    <a:pt x="1285284" y="1577596"/>
                    <a:pt x="1287475" y="1574643"/>
                    <a:pt x="1289570" y="1576834"/>
                  </a:cubicBezTo>
                  <a:cubicBezTo>
                    <a:pt x="1291570" y="1578834"/>
                    <a:pt x="1286713" y="1583121"/>
                    <a:pt x="1292809" y="1583311"/>
                  </a:cubicBezTo>
                  <a:cubicBezTo>
                    <a:pt x="1289570" y="1585978"/>
                    <a:pt x="1278521" y="1581501"/>
                    <a:pt x="1282331" y="1588740"/>
                  </a:cubicBezTo>
                  <a:cubicBezTo>
                    <a:pt x="1279093" y="1587978"/>
                    <a:pt x="1278426" y="1585121"/>
                    <a:pt x="1277854" y="1582073"/>
                  </a:cubicBezTo>
                  <a:cubicBezTo>
                    <a:pt x="1282426" y="1582835"/>
                    <a:pt x="1284903" y="1581216"/>
                    <a:pt x="1288046" y="1580454"/>
                  </a:cubicBezTo>
                  <a:cubicBezTo>
                    <a:pt x="1287094" y="1575215"/>
                    <a:pt x="1282522" y="1579692"/>
                    <a:pt x="1278140" y="1578358"/>
                  </a:cubicBezTo>
                  <a:cubicBezTo>
                    <a:pt x="1277950" y="1574072"/>
                    <a:pt x="1279093" y="1571309"/>
                    <a:pt x="1283665" y="1572548"/>
                  </a:cubicBezTo>
                  <a:cubicBezTo>
                    <a:pt x="1284522" y="1568738"/>
                    <a:pt x="1280712" y="1567595"/>
                    <a:pt x="1280045" y="1571024"/>
                  </a:cubicBezTo>
                  <a:cubicBezTo>
                    <a:pt x="1277378" y="1571024"/>
                    <a:pt x="1279855" y="1566547"/>
                    <a:pt x="1279283" y="1564737"/>
                  </a:cubicBezTo>
                  <a:cubicBezTo>
                    <a:pt x="1280807" y="1565118"/>
                    <a:pt x="1281569" y="1564737"/>
                    <a:pt x="1281950" y="1563785"/>
                  </a:cubicBezTo>
                  <a:close/>
                  <a:moveTo>
                    <a:pt x="1280902" y="1561213"/>
                  </a:moveTo>
                  <a:cubicBezTo>
                    <a:pt x="1280236" y="1565594"/>
                    <a:pt x="1275187" y="1561784"/>
                    <a:pt x="1273378" y="1561880"/>
                  </a:cubicBezTo>
                  <a:cubicBezTo>
                    <a:pt x="1271282" y="1561880"/>
                    <a:pt x="1274235" y="1567118"/>
                    <a:pt x="1272711" y="1570547"/>
                  </a:cubicBezTo>
                  <a:cubicBezTo>
                    <a:pt x="1269758" y="1568642"/>
                    <a:pt x="1266424" y="1572833"/>
                    <a:pt x="1266520" y="1570071"/>
                  </a:cubicBezTo>
                  <a:cubicBezTo>
                    <a:pt x="1262805" y="1572738"/>
                    <a:pt x="1263281" y="1578167"/>
                    <a:pt x="1265567" y="1581216"/>
                  </a:cubicBezTo>
                  <a:cubicBezTo>
                    <a:pt x="1263376" y="1584644"/>
                    <a:pt x="1259947" y="1578167"/>
                    <a:pt x="1258042" y="1581882"/>
                  </a:cubicBezTo>
                  <a:cubicBezTo>
                    <a:pt x="1256899" y="1580834"/>
                    <a:pt x="1260614" y="1574072"/>
                    <a:pt x="1261471" y="1570929"/>
                  </a:cubicBezTo>
                  <a:cubicBezTo>
                    <a:pt x="1260424" y="1566356"/>
                    <a:pt x="1254328" y="1566166"/>
                    <a:pt x="1254804" y="1560356"/>
                  </a:cubicBezTo>
                  <a:cubicBezTo>
                    <a:pt x="1257280" y="1560546"/>
                    <a:pt x="1259757" y="1560737"/>
                    <a:pt x="1262328" y="1560927"/>
                  </a:cubicBezTo>
                  <a:cubicBezTo>
                    <a:pt x="1257852" y="1570167"/>
                    <a:pt x="1269568" y="1572833"/>
                    <a:pt x="1270711" y="1565309"/>
                  </a:cubicBezTo>
                  <a:cubicBezTo>
                    <a:pt x="1268139" y="1567404"/>
                    <a:pt x="1269568" y="1567500"/>
                    <a:pt x="1265662" y="1566166"/>
                  </a:cubicBezTo>
                  <a:cubicBezTo>
                    <a:pt x="1270711" y="1563689"/>
                    <a:pt x="1268425" y="1561022"/>
                    <a:pt x="1271473" y="1556641"/>
                  </a:cubicBezTo>
                  <a:cubicBezTo>
                    <a:pt x="1274616" y="1559784"/>
                    <a:pt x="1278426" y="1559879"/>
                    <a:pt x="1280902" y="1561213"/>
                  </a:cubicBezTo>
                  <a:close/>
                  <a:moveTo>
                    <a:pt x="1268996" y="1537686"/>
                  </a:moveTo>
                  <a:cubicBezTo>
                    <a:pt x="1275473" y="1538067"/>
                    <a:pt x="1274616" y="1542258"/>
                    <a:pt x="1273282" y="1546830"/>
                  </a:cubicBezTo>
                  <a:cubicBezTo>
                    <a:pt x="1269568" y="1545687"/>
                    <a:pt x="1268806" y="1542163"/>
                    <a:pt x="1268996" y="1537686"/>
                  </a:cubicBezTo>
                  <a:close/>
                  <a:moveTo>
                    <a:pt x="1276045" y="1528256"/>
                  </a:moveTo>
                  <a:cubicBezTo>
                    <a:pt x="1273854" y="1528542"/>
                    <a:pt x="1273759" y="1527113"/>
                    <a:pt x="1273759" y="1525589"/>
                  </a:cubicBezTo>
                  <a:cubicBezTo>
                    <a:pt x="1271187" y="1525685"/>
                    <a:pt x="1272997" y="1531019"/>
                    <a:pt x="1270806" y="1531590"/>
                  </a:cubicBezTo>
                  <a:cubicBezTo>
                    <a:pt x="1264234" y="1526923"/>
                    <a:pt x="1276616" y="1518065"/>
                    <a:pt x="1276045" y="1528256"/>
                  </a:cubicBezTo>
                  <a:close/>
                  <a:moveTo>
                    <a:pt x="1272901" y="1505492"/>
                  </a:moveTo>
                  <a:cubicBezTo>
                    <a:pt x="1272901" y="1508825"/>
                    <a:pt x="1268234" y="1510635"/>
                    <a:pt x="1272235" y="1514159"/>
                  </a:cubicBezTo>
                  <a:cubicBezTo>
                    <a:pt x="1271282" y="1515398"/>
                    <a:pt x="1269282" y="1515207"/>
                    <a:pt x="1269472" y="1517684"/>
                  </a:cubicBezTo>
                  <a:cubicBezTo>
                    <a:pt x="1266139" y="1511492"/>
                    <a:pt x="1260614" y="1518636"/>
                    <a:pt x="1254613" y="1515207"/>
                  </a:cubicBezTo>
                  <a:cubicBezTo>
                    <a:pt x="1255280" y="1509873"/>
                    <a:pt x="1257947" y="1505206"/>
                    <a:pt x="1255852" y="1500253"/>
                  </a:cubicBezTo>
                  <a:cubicBezTo>
                    <a:pt x="1257280" y="1500539"/>
                    <a:pt x="1258138" y="1500158"/>
                    <a:pt x="1258424" y="1499205"/>
                  </a:cubicBezTo>
                  <a:cubicBezTo>
                    <a:pt x="1261186" y="1499205"/>
                    <a:pt x="1258614" y="1503682"/>
                    <a:pt x="1259185" y="1505587"/>
                  </a:cubicBezTo>
                  <a:cubicBezTo>
                    <a:pt x="1263853" y="1503682"/>
                    <a:pt x="1262233" y="1501301"/>
                    <a:pt x="1262424" y="1495871"/>
                  </a:cubicBezTo>
                  <a:cubicBezTo>
                    <a:pt x="1264043" y="1495967"/>
                    <a:pt x="1265758" y="1496157"/>
                    <a:pt x="1267377" y="1496252"/>
                  </a:cubicBezTo>
                  <a:cubicBezTo>
                    <a:pt x="1267186" y="1499491"/>
                    <a:pt x="1266329" y="1497681"/>
                    <a:pt x="1264805" y="1497300"/>
                  </a:cubicBezTo>
                  <a:cubicBezTo>
                    <a:pt x="1267853" y="1499777"/>
                    <a:pt x="1268615" y="1504063"/>
                    <a:pt x="1272901" y="1505492"/>
                  </a:cubicBezTo>
                  <a:close/>
                  <a:moveTo>
                    <a:pt x="1273568" y="1481775"/>
                  </a:moveTo>
                  <a:cubicBezTo>
                    <a:pt x="1273378" y="1484251"/>
                    <a:pt x="1270044" y="1483108"/>
                    <a:pt x="1270711" y="1486537"/>
                  </a:cubicBezTo>
                  <a:cubicBezTo>
                    <a:pt x="1269472" y="1486442"/>
                    <a:pt x="1268234" y="1486346"/>
                    <a:pt x="1266996" y="1486251"/>
                  </a:cubicBezTo>
                  <a:cubicBezTo>
                    <a:pt x="1267853" y="1485204"/>
                    <a:pt x="1268615" y="1484156"/>
                    <a:pt x="1267186" y="1483775"/>
                  </a:cubicBezTo>
                  <a:cubicBezTo>
                    <a:pt x="1267567" y="1482251"/>
                    <a:pt x="1269758" y="1482727"/>
                    <a:pt x="1269663" y="1483965"/>
                  </a:cubicBezTo>
                  <a:cubicBezTo>
                    <a:pt x="1270996" y="1483203"/>
                    <a:pt x="1271092" y="1481203"/>
                    <a:pt x="1273568" y="1481775"/>
                  </a:cubicBezTo>
                  <a:close/>
                  <a:moveTo>
                    <a:pt x="1273473" y="1466725"/>
                  </a:moveTo>
                  <a:cubicBezTo>
                    <a:pt x="1273663" y="1468344"/>
                    <a:pt x="1275854" y="1468154"/>
                    <a:pt x="1275949" y="1466916"/>
                  </a:cubicBezTo>
                  <a:cubicBezTo>
                    <a:pt x="1279474" y="1468535"/>
                    <a:pt x="1274044" y="1470821"/>
                    <a:pt x="1271949" y="1470344"/>
                  </a:cubicBezTo>
                  <a:cubicBezTo>
                    <a:pt x="1275092" y="1455295"/>
                    <a:pt x="1281283" y="1453295"/>
                    <a:pt x="1267853" y="1458724"/>
                  </a:cubicBezTo>
                  <a:cubicBezTo>
                    <a:pt x="1267567" y="1461581"/>
                    <a:pt x="1267377" y="1464534"/>
                    <a:pt x="1267186" y="1467487"/>
                  </a:cubicBezTo>
                  <a:cubicBezTo>
                    <a:pt x="1266139" y="1467582"/>
                    <a:pt x="1266043" y="1466916"/>
                    <a:pt x="1266043" y="1466154"/>
                  </a:cubicBezTo>
                  <a:cubicBezTo>
                    <a:pt x="1265186" y="1466058"/>
                    <a:pt x="1264424" y="1466058"/>
                    <a:pt x="1263567" y="1465963"/>
                  </a:cubicBezTo>
                  <a:cubicBezTo>
                    <a:pt x="1264424" y="1462058"/>
                    <a:pt x="1268901" y="1460819"/>
                    <a:pt x="1261471" y="1460819"/>
                  </a:cubicBezTo>
                  <a:cubicBezTo>
                    <a:pt x="1261948" y="1458629"/>
                    <a:pt x="1263853" y="1458152"/>
                    <a:pt x="1266615" y="1458724"/>
                  </a:cubicBezTo>
                  <a:cubicBezTo>
                    <a:pt x="1268520" y="1452914"/>
                    <a:pt x="1264043" y="1452438"/>
                    <a:pt x="1263662" y="1448437"/>
                  </a:cubicBezTo>
                  <a:cubicBezTo>
                    <a:pt x="1265758" y="1448913"/>
                    <a:pt x="1267091" y="1446627"/>
                    <a:pt x="1267377" y="1448723"/>
                  </a:cubicBezTo>
                  <a:cubicBezTo>
                    <a:pt x="1270330" y="1447580"/>
                    <a:pt x="1264138" y="1444627"/>
                    <a:pt x="1265472" y="1441103"/>
                  </a:cubicBezTo>
                  <a:cubicBezTo>
                    <a:pt x="1267091" y="1441198"/>
                    <a:pt x="1268806" y="1441388"/>
                    <a:pt x="1270425" y="1441484"/>
                  </a:cubicBezTo>
                  <a:cubicBezTo>
                    <a:pt x="1270139" y="1448056"/>
                    <a:pt x="1270711" y="1447866"/>
                    <a:pt x="1269377" y="1453866"/>
                  </a:cubicBezTo>
                  <a:cubicBezTo>
                    <a:pt x="1273663" y="1453866"/>
                    <a:pt x="1276711" y="1452438"/>
                    <a:pt x="1281950" y="1453676"/>
                  </a:cubicBezTo>
                  <a:cubicBezTo>
                    <a:pt x="1277664" y="1458533"/>
                    <a:pt x="1278997" y="1462439"/>
                    <a:pt x="1273473" y="1466725"/>
                  </a:cubicBezTo>
                  <a:close/>
                  <a:moveTo>
                    <a:pt x="1291570" y="1413194"/>
                  </a:moveTo>
                  <a:cubicBezTo>
                    <a:pt x="1289475" y="1415671"/>
                    <a:pt x="1288618" y="1412051"/>
                    <a:pt x="1285284" y="1413956"/>
                  </a:cubicBezTo>
                  <a:cubicBezTo>
                    <a:pt x="1285570" y="1408337"/>
                    <a:pt x="1289951" y="1411099"/>
                    <a:pt x="1291570" y="1413194"/>
                  </a:cubicBezTo>
                  <a:close/>
                  <a:moveTo>
                    <a:pt x="1275664" y="1424434"/>
                  </a:moveTo>
                  <a:cubicBezTo>
                    <a:pt x="1274997" y="1426339"/>
                    <a:pt x="1271663" y="1425196"/>
                    <a:pt x="1272806" y="1429196"/>
                  </a:cubicBezTo>
                  <a:cubicBezTo>
                    <a:pt x="1272711" y="1431578"/>
                    <a:pt x="1277854" y="1427482"/>
                    <a:pt x="1277569" y="1432054"/>
                  </a:cubicBezTo>
                  <a:cubicBezTo>
                    <a:pt x="1279093" y="1426339"/>
                    <a:pt x="1281569" y="1430149"/>
                    <a:pt x="1283188" y="1425005"/>
                  </a:cubicBezTo>
                  <a:cubicBezTo>
                    <a:pt x="1288713" y="1428434"/>
                    <a:pt x="1281378" y="1433388"/>
                    <a:pt x="1282331" y="1434912"/>
                  </a:cubicBezTo>
                  <a:cubicBezTo>
                    <a:pt x="1275949" y="1430530"/>
                    <a:pt x="1278997" y="1442436"/>
                    <a:pt x="1276330" y="1446913"/>
                  </a:cubicBezTo>
                  <a:cubicBezTo>
                    <a:pt x="1275092" y="1446818"/>
                    <a:pt x="1273854" y="1446722"/>
                    <a:pt x="1272616" y="1446627"/>
                  </a:cubicBezTo>
                  <a:cubicBezTo>
                    <a:pt x="1271758" y="1441579"/>
                    <a:pt x="1268520" y="1434912"/>
                    <a:pt x="1274997" y="1433006"/>
                  </a:cubicBezTo>
                  <a:cubicBezTo>
                    <a:pt x="1274711" y="1431292"/>
                    <a:pt x="1271949" y="1431768"/>
                    <a:pt x="1270139" y="1431387"/>
                  </a:cubicBezTo>
                  <a:cubicBezTo>
                    <a:pt x="1273473" y="1426529"/>
                    <a:pt x="1269568" y="1423291"/>
                    <a:pt x="1270044" y="1417671"/>
                  </a:cubicBezTo>
                  <a:cubicBezTo>
                    <a:pt x="1273187" y="1418814"/>
                    <a:pt x="1272140" y="1423577"/>
                    <a:pt x="1275664" y="1424434"/>
                  </a:cubicBezTo>
                  <a:close/>
                  <a:moveTo>
                    <a:pt x="1270996" y="1405193"/>
                  </a:moveTo>
                  <a:cubicBezTo>
                    <a:pt x="1269472" y="1403479"/>
                    <a:pt x="1268806" y="1401193"/>
                    <a:pt x="1267282" y="1404908"/>
                  </a:cubicBezTo>
                  <a:cubicBezTo>
                    <a:pt x="1263948" y="1405003"/>
                    <a:pt x="1266710" y="1400050"/>
                    <a:pt x="1262615" y="1400812"/>
                  </a:cubicBezTo>
                  <a:cubicBezTo>
                    <a:pt x="1258804" y="1401288"/>
                    <a:pt x="1263567" y="1403574"/>
                    <a:pt x="1262233" y="1405765"/>
                  </a:cubicBezTo>
                  <a:cubicBezTo>
                    <a:pt x="1258138" y="1406527"/>
                    <a:pt x="1259947" y="1402336"/>
                    <a:pt x="1257566" y="1401669"/>
                  </a:cubicBezTo>
                  <a:cubicBezTo>
                    <a:pt x="1263662" y="1400050"/>
                    <a:pt x="1259281" y="1398431"/>
                    <a:pt x="1259566" y="1393097"/>
                  </a:cubicBezTo>
                  <a:cubicBezTo>
                    <a:pt x="1261757" y="1393573"/>
                    <a:pt x="1262233" y="1395383"/>
                    <a:pt x="1261662" y="1398240"/>
                  </a:cubicBezTo>
                  <a:cubicBezTo>
                    <a:pt x="1266329" y="1398145"/>
                    <a:pt x="1267853" y="1398240"/>
                    <a:pt x="1271949" y="1395288"/>
                  </a:cubicBezTo>
                  <a:cubicBezTo>
                    <a:pt x="1274235" y="1396621"/>
                    <a:pt x="1272425" y="1404050"/>
                    <a:pt x="1270996" y="1405193"/>
                  </a:cubicBezTo>
                  <a:close/>
                  <a:moveTo>
                    <a:pt x="1271187" y="1371475"/>
                  </a:moveTo>
                  <a:cubicBezTo>
                    <a:pt x="1273473" y="1375475"/>
                    <a:pt x="1268710" y="1378809"/>
                    <a:pt x="1271473" y="1382810"/>
                  </a:cubicBezTo>
                  <a:cubicBezTo>
                    <a:pt x="1274521" y="1381286"/>
                    <a:pt x="1274521" y="1379952"/>
                    <a:pt x="1276426" y="1383191"/>
                  </a:cubicBezTo>
                  <a:cubicBezTo>
                    <a:pt x="1271663" y="1383572"/>
                    <a:pt x="1265472" y="1389382"/>
                    <a:pt x="1268044" y="1393763"/>
                  </a:cubicBezTo>
                  <a:cubicBezTo>
                    <a:pt x="1266901" y="1397383"/>
                    <a:pt x="1265472" y="1392335"/>
                    <a:pt x="1263091" y="1393383"/>
                  </a:cubicBezTo>
                  <a:cubicBezTo>
                    <a:pt x="1263472" y="1384334"/>
                    <a:pt x="1262900" y="1380524"/>
                    <a:pt x="1268234" y="1376238"/>
                  </a:cubicBezTo>
                  <a:cubicBezTo>
                    <a:pt x="1266234" y="1373666"/>
                    <a:pt x="1266996" y="1368808"/>
                    <a:pt x="1263948" y="1367093"/>
                  </a:cubicBezTo>
                  <a:cubicBezTo>
                    <a:pt x="1264424" y="1365569"/>
                    <a:pt x="1266520" y="1366046"/>
                    <a:pt x="1266424" y="1367284"/>
                  </a:cubicBezTo>
                  <a:cubicBezTo>
                    <a:pt x="1268044" y="1366046"/>
                    <a:pt x="1268996" y="1363950"/>
                    <a:pt x="1272806" y="1365284"/>
                  </a:cubicBezTo>
                  <a:cubicBezTo>
                    <a:pt x="1272140" y="1367760"/>
                    <a:pt x="1272711" y="1369189"/>
                    <a:pt x="1274997" y="1369189"/>
                  </a:cubicBezTo>
                  <a:cubicBezTo>
                    <a:pt x="1275854" y="1367570"/>
                    <a:pt x="1276616" y="1364236"/>
                    <a:pt x="1277950" y="1363188"/>
                  </a:cubicBezTo>
                  <a:cubicBezTo>
                    <a:pt x="1282141" y="1362617"/>
                    <a:pt x="1279759" y="1365855"/>
                    <a:pt x="1278902" y="1366998"/>
                  </a:cubicBezTo>
                  <a:cubicBezTo>
                    <a:pt x="1278902" y="1368237"/>
                    <a:pt x="1280331" y="1368046"/>
                    <a:pt x="1281283" y="1368427"/>
                  </a:cubicBezTo>
                  <a:cubicBezTo>
                    <a:pt x="1278045" y="1369475"/>
                    <a:pt x="1275568" y="1371570"/>
                    <a:pt x="1271187" y="1371475"/>
                  </a:cubicBezTo>
                  <a:close/>
                  <a:moveTo>
                    <a:pt x="1290903" y="1375571"/>
                  </a:moveTo>
                  <a:cubicBezTo>
                    <a:pt x="1289380" y="1379952"/>
                    <a:pt x="1287189" y="1376047"/>
                    <a:pt x="1283379" y="1376238"/>
                  </a:cubicBezTo>
                  <a:cubicBezTo>
                    <a:pt x="1284617" y="1373951"/>
                    <a:pt x="1289094" y="1373285"/>
                    <a:pt x="1290903" y="1375571"/>
                  </a:cubicBezTo>
                  <a:close/>
                  <a:moveTo>
                    <a:pt x="1288713" y="1340423"/>
                  </a:moveTo>
                  <a:cubicBezTo>
                    <a:pt x="1291094" y="1342519"/>
                    <a:pt x="1289570" y="1351282"/>
                    <a:pt x="1285379" y="1350139"/>
                  </a:cubicBezTo>
                  <a:cubicBezTo>
                    <a:pt x="1282522" y="1346234"/>
                    <a:pt x="1287665" y="1343662"/>
                    <a:pt x="1288713" y="1340423"/>
                  </a:cubicBezTo>
                  <a:close/>
                  <a:moveTo>
                    <a:pt x="1284712" y="1358807"/>
                  </a:moveTo>
                  <a:cubicBezTo>
                    <a:pt x="1286046" y="1358045"/>
                    <a:pt x="1286236" y="1356044"/>
                    <a:pt x="1288618" y="1356616"/>
                  </a:cubicBezTo>
                  <a:cubicBezTo>
                    <a:pt x="1289761" y="1362521"/>
                    <a:pt x="1285855" y="1362426"/>
                    <a:pt x="1284236" y="1364998"/>
                  </a:cubicBezTo>
                  <a:cubicBezTo>
                    <a:pt x="1282522" y="1364522"/>
                    <a:pt x="1283474" y="1361855"/>
                    <a:pt x="1283379" y="1359950"/>
                  </a:cubicBezTo>
                  <a:cubicBezTo>
                    <a:pt x="1282141" y="1359854"/>
                    <a:pt x="1280902" y="1359759"/>
                    <a:pt x="1279664" y="1359664"/>
                  </a:cubicBezTo>
                  <a:cubicBezTo>
                    <a:pt x="1278902" y="1355187"/>
                    <a:pt x="1283855" y="1357854"/>
                    <a:pt x="1284712" y="1358807"/>
                  </a:cubicBezTo>
                  <a:close/>
                  <a:moveTo>
                    <a:pt x="1277092" y="1314420"/>
                  </a:moveTo>
                  <a:cubicBezTo>
                    <a:pt x="1284617" y="1317278"/>
                    <a:pt x="1272330" y="1325279"/>
                    <a:pt x="1273187" y="1316611"/>
                  </a:cubicBezTo>
                  <a:cubicBezTo>
                    <a:pt x="1275664" y="1317183"/>
                    <a:pt x="1277092" y="1316706"/>
                    <a:pt x="1277092" y="1314420"/>
                  </a:cubicBezTo>
                  <a:close/>
                  <a:moveTo>
                    <a:pt x="1273854" y="1322897"/>
                  </a:moveTo>
                  <a:cubicBezTo>
                    <a:pt x="1270901" y="1321659"/>
                    <a:pt x="1269091" y="1318325"/>
                    <a:pt x="1267567" y="1323659"/>
                  </a:cubicBezTo>
                  <a:cubicBezTo>
                    <a:pt x="1267186" y="1326326"/>
                    <a:pt x="1271949" y="1324517"/>
                    <a:pt x="1273663" y="1325374"/>
                  </a:cubicBezTo>
                  <a:cubicBezTo>
                    <a:pt x="1275187" y="1325279"/>
                    <a:pt x="1274902" y="1323183"/>
                    <a:pt x="1275187" y="1321754"/>
                  </a:cubicBezTo>
                  <a:cubicBezTo>
                    <a:pt x="1276235" y="1322612"/>
                    <a:pt x="1277283" y="1323374"/>
                    <a:pt x="1277664" y="1321945"/>
                  </a:cubicBezTo>
                  <a:cubicBezTo>
                    <a:pt x="1281283" y="1323755"/>
                    <a:pt x="1276426" y="1326612"/>
                    <a:pt x="1275949" y="1328041"/>
                  </a:cubicBezTo>
                  <a:cubicBezTo>
                    <a:pt x="1276997" y="1328327"/>
                    <a:pt x="1277188" y="1327660"/>
                    <a:pt x="1277283" y="1326898"/>
                  </a:cubicBezTo>
                  <a:cubicBezTo>
                    <a:pt x="1280902" y="1332042"/>
                    <a:pt x="1263757" y="1322231"/>
                    <a:pt x="1266710" y="1333566"/>
                  </a:cubicBezTo>
                  <a:cubicBezTo>
                    <a:pt x="1267949" y="1329565"/>
                    <a:pt x="1273092" y="1330994"/>
                    <a:pt x="1274521" y="1330422"/>
                  </a:cubicBezTo>
                  <a:cubicBezTo>
                    <a:pt x="1277378" y="1330994"/>
                    <a:pt x="1272806" y="1333661"/>
                    <a:pt x="1272901" y="1335280"/>
                  </a:cubicBezTo>
                  <a:cubicBezTo>
                    <a:pt x="1274902" y="1336613"/>
                    <a:pt x="1275283" y="1339376"/>
                    <a:pt x="1276140" y="1341852"/>
                  </a:cubicBezTo>
                  <a:cubicBezTo>
                    <a:pt x="1277759" y="1341567"/>
                    <a:pt x="1278235" y="1339852"/>
                    <a:pt x="1280045" y="1339662"/>
                  </a:cubicBezTo>
                  <a:cubicBezTo>
                    <a:pt x="1279759" y="1337185"/>
                    <a:pt x="1275283" y="1338233"/>
                    <a:pt x="1276711" y="1334423"/>
                  </a:cubicBezTo>
                  <a:cubicBezTo>
                    <a:pt x="1279759" y="1334137"/>
                    <a:pt x="1279188" y="1336899"/>
                    <a:pt x="1282807" y="1336137"/>
                  </a:cubicBezTo>
                  <a:cubicBezTo>
                    <a:pt x="1284332" y="1340709"/>
                    <a:pt x="1276807" y="1347281"/>
                    <a:pt x="1281665" y="1349853"/>
                  </a:cubicBezTo>
                  <a:cubicBezTo>
                    <a:pt x="1275854" y="1351377"/>
                    <a:pt x="1280902" y="1361664"/>
                    <a:pt x="1273092" y="1362998"/>
                  </a:cubicBezTo>
                  <a:cubicBezTo>
                    <a:pt x="1272806" y="1359950"/>
                    <a:pt x="1275568" y="1360426"/>
                    <a:pt x="1274807" y="1356902"/>
                  </a:cubicBezTo>
                  <a:cubicBezTo>
                    <a:pt x="1271663" y="1356806"/>
                    <a:pt x="1272044" y="1360902"/>
                    <a:pt x="1271758" y="1364141"/>
                  </a:cubicBezTo>
                  <a:cubicBezTo>
                    <a:pt x="1264424" y="1358521"/>
                    <a:pt x="1271187" y="1347948"/>
                    <a:pt x="1263376" y="1343471"/>
                  </a:cubicBezTo>
                  <a:cubicBezTo>
                    <a:pt x="1263948" y="1338233"/>
                    <a:pt x="1273759" y="1342329"/>
                    <a:pt x="1274521" y="1344424"/>
                  </a:cubicBezTo>
                  <a:cubicBezTo>
                    <a:pt x="1278807" y="1341090"/>
                    <a:pt x="1267472" y="1341281"/>
                    <a:pt x="1270234" y="1335280"/>
                  </a:cubicBezTo>
                  <a:cubicBezTo>
                    <a:pt x="1265853" y="1334232"/>
                    <a:pt x="1266805" y="1339471"/>
                    <a:pt x="1262424" y="1338423"/>
                  </a:cubicBezTo>
                  <a:cubicBezTo>
                    <a:pt x="1265377" y="1328898"/>
                    <a:pt x="1263662" y="1320897"/>
                    <a:pt x="1265662" y="1313658"/>
                  </a:cubicBezTo>
                  <a:cubicBezTo>
                    <a:pt x="1270615" y="1314896"/>
                    <a:pt x="1271663" y="1319468"/>
                    <a:pt x="1273854" y="1322897"/>
                  </a:cubicBezTo>
                  <a:close/>
                  <a:moveTo>
                    <a:pt x="1266901" y="1286036"/>
                  </a:moveTo>
                  <a:cubicBezTo>
                    <a:pt x="1267282" y="1282892"/>
                    <a:pt x="1267663" y="1279654"/>
                    <a:pt x="1271092" y="1280130"/>
                  </a:cubicBezTo>
                  <a:cubicBezTo>
                    <a:pt x="1272330" y="1283845"/>
                    <a:pt x="1271282" y="1285845"/>
                    <a:pt x="1266901" y="1286036"/>
                  </a:cubicBezTo>
                  <a:close/>
                  <a:moveTo>
                    <a:pt x="1270711" y="1270129"/>
                  </a:moveTo>
                  <a:cubicBezTo>
                    <a:pt x="1269758" y="1274034"/>
                    <a:pt x="1272616" y="1274701"/>
                    <a:pt x="1271282" y="1278892"/>
                  </a:cubicBezTo>
                  <a:cubicBezTo>
                    <a:pt x="1266710" y="1278225"/>
                    <a:pt x="1268139" y="1274225"/>
                    <a:pt x="1269377" y="1271177"/>
                  </a:cubicBezTo>
                  <a:cubicBezTo>
                    <a:pt x="1267186" y="1270796"/>
                    <a:pt x="1266615" y="1272510"/>
                    <a:pt x="1264329" y="1272034"/>
                  </a:cubicBezTo>
                  <a:cubicBezTo>
                    <a:pt x="1264329" y="1269748"/>
                    <a:pt x="1266043" y="1269558"/>
                    <a:pt x="1265948" y="1267176"/>
                  </a:cubicBezTo>
                  <a:cubicBezTo>
                    <a:pt x="1267853" y="1267938"/>
                    <a:pt x="1266710" y="1271177"/>
                    <a:pt x="1270711" y="1270129"/>
                  </a:cubicBezTo>
                  <a:close/>
                  <a:moveTo>
                    <a:pt x="1278807" y="1231934"/>
                  </a:moveTo>
                  <a:cubicBezTo>
                    <a:pt x="1281093" y="1232315"/>
                    <a:pt x="1281569" y="1230600"/>
                    <a:pt x="1283855" y="1231076"/>
                  </a:cubicBezTo>
                  <a:cubicBezTo>
                    <a:pt x="1283855" y="1233363"/>
                    <a:pt x="1282141" y="1233553"/>
                    <a:pt x="1282236" y="1235934"/>
                  </a:cubicBezTo>
                  <a:cubicBezTo>
                    <a:pt x="1281093" y="1234601"/>
                    <a:pt x="1277664" y="1235267"/>
                    <a:pt x="1278807" y="1231934"/>
                  </a:cubicBezTo>
                  <a:close/>
                  <a:moveTo>
                    <a:pt x="1275092" y="1246697"/>
                  </a:moveTo>
                  <a:cubicBezTo>
                    <a:pt x="1278045" y="1248793"/>
                    <a:pt x="1280140" y="1249746"/>
                    <a:pt x="1277664" y="1245650"/>
                  </a:cubicBezTo>
                  <a:cubicBezTo>
                    <a:pt x="1279378" y="1243173"/>
                    <a:pt x="1285284" y="1246888"/>
                    <a:pt x="1283474" y="1251174"/>
                  </a:cubicBezTo>
                  <a:cubicBezTo>
                    <a:pt x="1275664" y="1248793"/>
                    <a:pt x="1277664" y="1257937"/>
                    <a:pt x="1270520" y="1256413"/>
                  </a:cubicBezTo>
                  <a:cubicBezTo>
                    <a:pt x="1270615" y="1254794"/>
                    <a:pt x="1270806" y="1253079"/>
                    <a:pt x="1270901" y="1251460"/>
                  </a:cubicBezTo>
                  <a:cubicBezTo>
                    <a:pt x="1276616" y="1252793"/>
                    <a:pt x="1276140" y="1250317"/>
                    <a:pt x="1275092" y="1246697"/>
                  </a:cubicBezTo>
                  <a:close/>
                  <a:moveTo>
                    <a:pt x="1273282" y="1237744"/>
                  </a:moveTo>
                  <a:cubicBezTo>
                    <a:pt x="1271568" y="1236506"/>
                    <a:pt x="1271758" y="1233648"/>
                    <a:pt x="1271282" y="1231362"/>
                  </a:cubicBezTo>
                  <a:cubicBezTo>
                    <a:pt x="1275664" y="1230791"/>
                    <a:pt x="1275378" y="1236029"/>
                    <a:pt x="1273282" y="1237744"/>
                  </a:cubicBezTo>
                  <a:close/>
                  <a:moveTo>
                    <a:pt x="1267186" y="1236029"/>
                  </a:moveTo>
                  <a:cubicBezTo>
                    <a:pt x="1269282" y="1237363"/>
                    <a:pt x="1269663" y="1240125"/>
                    <a:pt x="1269091" y="1243650"/>
                  </a:cubicBezTo>
                  <a:cubicBezTo>
                    <a:pt x="1272044" y="1244412"/>
                    <a:pt x="1268806" y="1237934"/>
                    <a:pt x="1273092" y="1240221"/>
                  </a:cubicBezTo>
                  <a:cubicBezTo>
                    <a:pt x="1273092" y="1245650"/>
                    <a:pt x="1269568" y="1244792"/>
                    <a:pt x="1266520" y="1243459"/>
                  </a:cubicBezTo>
                  <a:cubicBezTo>
                    <a:pt x="1263281" y="1243554"/>
                    <a:pt x="1268044" y="1245745"/>
                    <a:pt x="1266139" y="1248412"/>
                  </a:cubicBezTo>
                  <a:cubicBezTo>
                    <a:pt x="1264329" y="1249555"/>
                    <a:pt x="1262233" y="1250126"/>
                    <a:pt x="1260900" y="1251746"/>
                  </a:cubicBezTo>
                  <a:cubicBezTo>
                    <a:pt x="1257185" y="1247364"/>
                    <a:pt x="1266901" y="1243745"/>
                    <a:pt x="1267186" y="1236029"/>
                  </a:cubicBezTo>
                  <a:close/>
                  <a:moveTo>
                    <a:pt x="1266139" y="1202216"/>
                  </a:moveTo>
                  <a:cubicBezTo>
                    <a:pt x="1265567" y="1204788"/>
                    <a:pt x="1261948" y="1200596"/>
                    <a:pt x="1262710" y="1198215"/>
                  </a:cubicBezTo>
                  <a:cubicBezTo>
                    <a:pt x="1266615" y="1197644"/>
                    <a:pt x="1265186" y="1197548"/>
                    <a:pt x="1268901" y="1198692"/>
                  </a:cubicBezTo>
                  <a:cubicBezTo>
                    <a:pt x="1269091" y="1200311"/>
                    <a:pt x="1261662" y="1199644"/>
                    <a:pt x="1266139" y="1202216"/>
                  </a:cubicBezTo>
                  <a:close/>
                  <a:moveTo>
                    <a:pt x="1268996" y="1182404"/>
                  </a:moveTo>
                  <a:cubicBezTo>
                    <a:pt x="1268139" y="1179546"/>
                    <a:pt x="1264138" y="1176213"/>
                    <a:pt x="1267186" y="1173545"/>
                  </a:cubicBezTo>
                  <a:cubicBezTo>
                    <a:pt x="1270806" y="1173926"/>
                    <a:pt x="1269091" y="1178879"/>
                    <a:pt x="1268996" y="1182404"/>
                  </a:cubicBezTo>
                  <a:close/>
                  <a:moveTo>
                    <a:pt x="1267949" y="1149733"/>
                  </a:moveTo>
                  <a:cubicBezTo>
                    <a:pt x="1266615" y="1150400"/>
                    <a:pt x="1266424" y="1152495"/>
                    <a:pt x="1264043" y="1151924"/>
                  </a:cubicBezTo>
                  <a:cubicBezTo>
                    <a:pt x="1265282" y="1150209"/>
                    <a:pt x="1266234" y="1148114"/>
                    <a:pt x="1269282" y="1148590"/>
                  </a:cubicBezTo>
                  <a:cubicBezTo>
                    <a:pt x="1269758" y="1149733"/>
                    <a:pt x="1270234" y="1150876"/>
                    <a:pt x="1271568" y="1151257"/>
                  </a:cubicBezTo>
                  <a:cubicBezTo>
                    <a:pt x="1271853" y="1153733"/>
                    <a:pt x="1265758" y="1152686"/>
                    <a:pt x="1267949" y="1149733"/>
                  </a:cubicBezTo>
                  <a:close/>
                  <a:moveTo>
                    <a:pt x="1272044" y="1191357"/>
                  </a:moveTo>
                  <a:cubicBezTo>
                    <a:pt x="1271187" y="1186309"/>
                    <a:pt x="1276045" y="1187928"/>
                    <a:pt x="1275187" y="1182880"/>
                  </a:cubicBezTo>
                  <a:cubicBezTo>
                    <a:pt x="1277283" y="1184213"/>
                    <a:pt x="1277569" y="1186976"/>
                    <a:pt x="1277092" y="1190500"/>
                  </a:cubicBezTo>
                  <a:cubicBezTo>
                    <a:pt x="1274902" y="1190214"/>
                    <a:pt x="1274425" y="1191833"/>
                    <a:pt x="1272044" y="1191357"/>
                  </a:cubicBezTo>
                  <a:close/>
                  <a:moveTo>
                    <a:pt x="1290523" y="1149066"/>
                  </a:moveTo>
                  <a:cubicBezTo>
                    <a:pt x="1289856" y="1151924"/>
                    <a:pt x="1290332" y="1153829"/>
                    <a:pt x="1291285" y="1155353"/>
                  </a:cubicBezTo>
                  <a:cubicBezTo>
                    <a:pt x="1291856" y="1159258"/>
                    <a:pt x="1287665" y="1157448"/>
                    <a:pt x="1288332" y="1161353"/>
                  </a:cubicBezTo>
                  <a:cubicBezTo>
                    <a:pt x="1288713" y="1167164"/>
                    <a:pt x="1292618" y="1159734"/>
                    <a:pt x="1293190" y="1162973"/>
                  </a:cubicBezTo>
                  <a:cubicBezTo>
                    <a:pt x="1292142" y="1167164"/>
                    <a:pt x="1286808" y="1166306"/>
                    <a:pt x="1283950" y="1168497"/>
                  </a:cubicBezTo>
                  <a:cubicBezTo>
                    <a:pt x="1283569" y="1170688"/>
                    <a:pt x="1285284" y="1171259"/>
                    <a:pt x="1284808" y="1173545"/>
                  </a:cubicBezTo>
                  <a:cubicBezTo>
                    <a:pt x="1281855" y="1172783"/>
                    <a:pt x="1281950" y="1175546"/>
                    <a:pt x="1278521" y="1174307"/>
                  </a:cubicBezTo>
                  <a:cubicBezTo>
                    <a:pt x="1280902" y="1172402"/>
                    <a:pt x="1282426" y="1168973"/>
                    <a:pt x="1279093" y="1166783"/>
                  </a:cubicBezTo>
                  <a:cubicBezTo>
                    <a:pt x="1280617" y="1162782"/>
                    <a:pt x="1281474" y="1168402"/>
                    <a:pt x="1282712" y="1168307"/>
                  </a:cubicBezTo>
                  <a:cubicBezTo>
                    <a:pt x="1285570" y="1168021"/>
                    <a:pt x="1283284" y="1161734"/>
                    <a:pt x="1285855" y="1161068"/>
                  </a:cubicBezTo>
                  <a:cubicBezTo>
                    <a:pt x="1284332" y="1156781"/>
                    <a:pt x="1284046" y="1165068"/>
                    <a:pt x="1280712" y="1163163"/>
                  </a:cubicBezTo>
                  <a:cubicBezTo>
                    <a:pt x="1279950" y="1156781"/>
                    <a:pt x="1277950" y="1155543"/>
                    <a:pt x="1275568" y="1148971"/>
                  </a:cubicBezTo>
                  <a:cubicBezTo>
                    <a:pt x="1278616" y="1148304"/>
                    <a:pt x="1288332" y="1147352"/>
                    <a:pt x="1284046" y="1152209"/>
                  </a:cubicBezTo>
                  <a:cubicBezTo>
                    <a:pt x="1288522" y="1154019"/>
                    <a:pt x="1286332" y="1147828"/>
                    <a:pt x="1290523" y="1149066"/>
                  </a:cubicBezTo>
                  <a:close/>
                  <a:moveTo>
                    <a:pt x="1294047" y="1166878"/>
                  </a:moveTo>
                  <a:cubicBezTo>
                    <a:pt x="1294904" y="1169259"/>
                    <a:pt x="1297000" y="1170593"/>
                    <a:pt x="1297285" y="1173355"/>
                  </a:cubicBezTo>
                  <a:cubicBezTo>
                    <a:pt x="1295476" y="1176784"/>
                    <a:pt x="1290046" y="1166878"/>
                    <a:pt x="1288522" y="1173926"/>
                  </a:cubicBezTo>
                  <a:cubicBezTo>
                    <a:pt x="1281855" y="1170021"/>
                    <a:pt x="1294428" y="1171736"/>
                    <a:pt x="1294047" y="1166878"/>
                  </a:cubicBezTo>
                  <a:close/>
                  <a:moveTo>
                    <a:pt x="1283284" y="1176022"/>
                  </a:moveTo>
                  <a:cubicBezTo>
                    <a:pt x="1283093" y="1178498"/>
                    <a:pt x="1282903" y="1180975"/>
                    <a:pt x="1282712" y="1183547"/>
                  </a:cubicBezTo>
                  <a:cubicBezTo>
                    <a:pt x="1281474" y="1183356"/>
                    <a:pt x="1281855" y="1181927"/>
                    <a:pt x="1281665" y="1180975"/>
                  </a:cubicBezTo>
                  <a:cubicBezTo>
                    <a:pt x="1280617" y="1181546"/>
                    <a:pt x="1279569" y="1182118"/>
                    <a:pt x="1277854" y="1181927"/>
                  </a:cubicBezTo>
                  <a:cubicBezTo>
                    <a:pt x="1275949" y="1181070"/>
                    <a:pt x="1277854" y="1180689"/>
                    <a:pt x="1279188" y="1180784"/>
                  </a:cubicBezTo>
                  <a:cubicBezTo>
                    <a:pt x="1282426" y="1181356"/>
                    <a:pt x="1278616" y="1173641"/>
                    <a:pt x="1283284" y="1176022"/>
                  </a:cubicBezTo>
                  <a:close/>
                  <a:moveTo>
                    <a:pt x="1281188" y="1202120"/>
                  </a:moveTo>
                  <a:cubicBezTo>
                    <a:pt x="1281378" y="1200882"/>
                    <a:pt x="1282807" y="1201263"/>
                    <a:pt x="1283760" y="1201073"/>
                  </a:cubicBezTo>
                  <a:cubicBezTo>
                    <a:pt x="1284046" y="1198977"/>
                    <a:pt x="1283093" y="1197739"/>
                    <a:pt x="1281569" y="1197167"/>
                  </a:cubicBezTo>
                  <a:cubicBezTo>
                    <a:pt x="1278616" y="1196405"/>
                    <a:pt x="1281855" y="1202882"/>
                    <a:pt x="1277569" y="1200596"/>
                  </a:cubicBezTo>
                  <a:cubicBezTo>
                    <a:pt x="1277569" y="1198596"/>
                    <a:pt x="1278521" y="1195929"/>
                    <a:pt x="1276711" y="1195548"/>
                  </a:cubicBezTo>
                  <a:cubicBezTo>
                    <a:pt x="1277092" y="1194119"/>
                    <a:pt x="1278045" y="1194977"/>
                    <a:pt x="1277950" y="1195643"/>
                  </a:cubicBezTo>
                  <a:cubicBezTo>
                    <a:pt x="1282426" y="1195453"/>
                    <a:pt x="1285284" y="1194215"/>
                    <a:pt x="1289189" y="1196501"/>
                  </a:cubicBezTo>
                  <a:cubicBezTo>
                    <a:pt x="1286999" y="1198977"/>
                    <a:pt x="1285760" y="1202501"/>
                    <a:pt x="1281188" y="1202120"/>
                  </a:cubicBezTo>
                  <a:close/>
                  <a:moveTo>
                    <a:pt x="1283379" y="1190976"/>
                  </a:moveTo>
                  <a:cubicBezTo>
                    <a:pt x="1286713" y="1187547"/>
                    <a:pt x="1289856" y="1184309"/>
                    <a:pt x="1292047" y="1176689"/>
                  </a:cubicBezTo>
                  <a:cubicBezTo>
                    <a:pt x="1296047" y="1179927"/>
                    <a:pt x="1291570" y="1183547"/>
                    <a:pt x="1294714" y="1189452"/>
                  </a:cubicBezTo>
                  <a:cubicBezTo>
                    <a:pt x="1290618" y="1182118"/>
                    <a:pt x="1288046" y="1195548"/>
                    <a:pt x="1283379" y="1190976"/>
                  </a:cubicBezTo>
                  <a:close/>
                  <a:moveTo>
                    <a:pt x="1290713" y="1192881"/>
                  </a:moveTo>
                  <a:cubicBezTo>
                    <a:pt x="1289856" y="1188309"/>
                    <a:pt x="1296238" y="1191071"/>
                    <a:pt x="1297000" y="1192119"/>
                  </a:cubicBezTo>
                  <a:cubicBezTo>
                    <a:pt x="1295380" y="1193834"/>
                    <a:pt x="1292047" y="1194596"/>
                    <a:pt x="1290713" y="1192881"/>
                  </a:cubicBezTo>
                  <a:close/>
                  <a:moveTo>
                    <a:pt x="1291666" y="1211741"/>
                  </a:moveTo>
                  <a:cubicBezTo>
                    <a:pt x="1291190" y="1209931"/>
                    <a:pt x="1296714" y="1209074"/>
                    <a:pt x="1293190" y="1208121"/>
                  </a:cubicBezTo>
                  <a:cubicBezTo>
                    <a:pt x="1297095" y="1203930"/>
                    <a:pt x="1298619" y="1214789"/>
                    <a:pt x="1291666" y="1211741"/>
                  </a:cubicBezTo>
                  <a:close/>
                  <a:moveTo>
                    <a:pt x="1298809" y="1201073"/>
                  </a:moveTo>
                  <a:cubicBezTo>
                    <a:pt x="1296524" y="1201644"/>
                    <a:pt x="1293952" y="1196977"/>
                    <a:pt x="1292618" y="1200596"/>
                  </a:cubicBezTo>
                  <a:cubicBezTo>
                    <a:pt x="1289380" y="1198025"/>
                    <a:pt x="1295761" y="1195358"/>
                    <a:pt x="1299190" y="1196120"/>
                  </a:cubicBezTo>
                  <a:cubicBezTo>
                    <a:pt x="1299000" y="1192881"/>
                    <a:pt x="1299095" y="1189262"/>
                    <a:pt x="1297381" y="1187166"/>
                  </a:cubicBezTo>
                  <a:cubicBezTo>
                    <a:pt x="1297762" y="1184499"/>
                    <a:pt x="1300715" y="1184785"/>
                    <a:pt x="1303762" y="1185166"/>
                  </a:cubicBezTo>
                  <a:cubicBezTo>
                    <a:pt x="1303953" y="1191262"/>
                    <a:pt x="1300905" y="1194500"/>
                    <a:pt x="1298809" y="1201073"/>
                  </a:cubicBezTo>
                  <a:close/>
                  <a:moveTo>
                    <a:pt x="1305667" y="1177832"/>
                  </a:moveTo>
                  <a:cubicBezTo>
                    <a:pt x="1303953" y="1177641"/>
                    <a:pt x="1302334" y="1177546"/>
                    <a:pt x="1300619" y="1177451"/>
                  </a:cubicBezTo>
                  <a:cubicBezTo>
                    <a:pt x="1301095" y="1173926"/>
                    <a:pt x="1306715" y="1176403"/>
                    <a:pt x="1306144" y="1171640"/>
                  </a:cubicBezTo>
                  <a:cubicBezTo>
                    <a:pt x="1309096" y="1172212"/>
                    <a:pt x="1306429" y="1177165"/>
                    <a:pt x="1305667" y="1177832"/>
                  </a:cubicBezTo>
                  <a:close/>
                  <a:moveTo>
                    <a:pt x="1306620" y="1166688"/>
                  </a:moveTo>
                  <a:cubicBezTo>
                    <a:pt x="1304905" y="1167164"/>
                    <a:pt x="1299667" y="1170117"/>
                    <a:pt x="1303572" y="1172688"/>
                  </a:cubicBezTo>
                  <a:cubicBezTo>
                    <a:pt x="1297476" y="1176593"/>
                    <a:pt x="1299095" y="1166783"/>
                    <a:pt x="1300428" y="1164878"/>
                  </a:cubicBezTo>
                  <a:cubicBezTo>
                    <a:pt x="1299381" y="1163354"/>
                    <a:pt x="1297666" y="1164687"/>
                    <a:pt x="1295666" y="1162020"/>
                  </a:cubicBezTo>
                  <a:cubicBezTo>
                    <a:pt x="1294904" y="1150304"/>
                    <a:pt x="1295285" y="1152114"/>
                    <a:pt x="1290903" y="1144113"/>
                  </a:cubicBezTo>
                  <a:cubicBezTo>
                    <a:pt x="1294047" y="1143446"/>
                    <a:pt x="1295571" y="1150019"/>
                    <a:pt x="1298238" y="1145923"/>
                  </a:cubicBezTo>
                  <a:cubicBezTo>
                    <a:pt x="1300810" y="1148304"/>
                    <a:pt x="1298333" y="1155162"/>
                    <a:pt x="1302429" y="1156305"/>
                  </a:cubicBezTo>
                  <a:cubicBezTo>
                    <a:pt x="1302143" y="1158686"/>
                    <a:pt x="1298238" y="1156877"/>
                    <a:pt x="1298428" y="1159734"/>
                  </a:cubicBezTo>
                  <a:cubicBezTo>
                    <a:pt x="1301095" y="1164211"/>
                    <a:pt x="1304048" y="1163925"/>
                    <a:pt x="1306620" y="1166688"/>
                  </a:cubicBezTo>
                  <a:close/>
                  <a:moveTo>
                    <a:pt x="1297095" y="1129635"/>
                  </a:moveTo>
                  <a:cubicBezTo>
                    <a:pt x="1298047" y="1128016"/>
                    <a:pt x="1299952" y="1127540"/>
                    <a:pt x="1302238" y="1127540"/>
                  </a:cubicBezTo>
                  <a:cubicBezTo>
                    <a:pt x="1302810" y="1129445"/>
                    <a:pt x="1300238" y="1133826"/>
                    <a:pt x="1303000" y="1133826"/>
                  </a:cubicBezTo>
                  <a:cubicBezTo>
                    <a:pt x="1301476" y="1136493"/>
                    <a:pt x="1298809" y="1138017"/>
                    <a:pt x="1295095" y="1138208"/>
                  </a:cubicBezTo>
                  <a:cubicBezTo>
                    <a:pt x="1294809" y="1135541"/>
                    <a:pt x="1296238" y="1134969"/>
                    <a:pt x="1296714" y="1133350"/>
                  </a:cubicBezTo>
                  <a:cubicBezTo>
                    <a:pt x="1298047" y="1133731"/>
                    <a:pt x="1297381" y="1135922"/>
                    <a:pt x="1299000" y="1136017"/>
                  </a:cubicBezTo>
                  <a:cubicBezTo>
                    <a:pt x="1301286" y="1135922"/>
                    <a:pt x="1297571" y="1131254"/>
                    <a:pt x="1297095" y="1129635"/>
                  </a:cubicBezTo>
                  <a:close/>
                  <a:moveTo>
                    <a:pt x="1305382" y="1104013"/>
                  </a:moveTo>
                  <a:cubicBezTo>
                    <a:pt x="1302810" y="1104203"/>
                    <a:pt x="1304620" y="1109538"/>
                    <a:pt x="1301286" y="1108680"/>
                  </a:cubicBezTo>
                  <a:cubicBezTo>
                    <a:pt x="1301762" y="1111347"/>
                    <a:pt x="1304048" y="1112490"/>
                    <a:pt x="1303191" y="1116395"/>
                  </a:cubicBezTo>
                  <a:cubicBezTo>
                    <a:pt x="1304524" y="1115633"/>
                    <a:pt x="1304715" y="1113633"/>
                    <a:pt x="1307096" y="1114205"/>
                  </a:cubicBezTo>
                  <a:cubicBezTo>
                    <a:pt x="1308144" y="1121348"/>
                    <a:pt x="1300905" y="1119539"/>
                    <a:pt x="1303762" y="1125158"/>
                  </a:cubicBezTo>
                  <a:cubicBezTo>
                    <a:pt x="1296333" y="1120586"/>
                    <a:pt x="1298619" y="1129349"/>
                    <a:pt x="1293285" y="1130588"/>
                  </a:cubicBezTo>
                  <a:cubicBezTo>
                    <a:pt x="1292332" y="1129540"/>
                    <a:pt x="1292809" y="1127159"/>
                    <a:pt x="1291094" y="1126682"/>
                  </a:cubicBezTo>
                  <a:cubicBezTo>
                    <a:pt x="1291190" y="1128873"/>
                    <a:pt x="1292142" y="1132493"/>
                    <a:pt x="1286713" y="1133826"/>
                  </a:cubicBezTo>
                  <a:cubicBezTo>
                    <a:pt x="1292047" y="1134588"/>
                    <a:pt x="1295761" y="1144685"/>
                    <a:pt x="1302524" y="1140113"/>
                  </a:cubicBezTo>
                  <a:cubicBezTo>
                    <a:pt x="1302048" y="1147352"/>
                    <a:pt x="1296904" y="1142875"/>
                    <a:pt x="1293380" y="1144399"/>
                  </a:cubicBezTo>
                  <a:cubicBezTo>
                    <a:pt x="1293190" y="1142399"/>
                    <a:pt x="1294714" y="1142399"/>
                    <a:pt x="1294904" y="1140779"/>
                  </a:cubicBezTo>
                  <a:cubicBezTo>
                    <a:pt x="1284998" y="1142113"/>
                    <a:pt x="1278712" y="1148209"/>
                    <a:pt x="1275187" y="1136684"/>
                  </a:cubicBezTo>
                  <a:cubicBezTo>
                    <a:pt x="1273473" y="1139636"/>
                    <a:pt x="1270330" y="1140970"/>
                    <a:pt x="1264900" y="1139636"/>
                  </a:cubicBezTo>
                  <a:cubicBezTo>
                    <a:pt x="1263186" y="1139827"/>
                    <a:pt x="1263567" y="1142684"/>
                    <a:pt x="1263281" y="1144494"/>
                  </a:cubicBezTo>
                  <a:cubicBezTo>
                    <a:pt x="1264615" y="1143732"/>
                    <a:pt x="1264805" y="1141732"/>
                    <a:pt x="1267186" y="1142303"/>
                  </a:cubicBezTo>
                  <a:cubicBezTo>
                    <a:pt x="1268425" y="1147352"/>
                    <a:pt x="1262900" y="1144494"/>
                    <a:pt x="1264138" y="1149542"/>
                  </a:cubicBezTo>
                  <a:cubicBezTo>
                    <a:pt x="1253090" y="1142875"/>
                    <a:pt x="1275187" y="1128016"/>
                    <a:pt x="1268520" y="1126111"/>
                  </a:cubicBezTo>
                  <a:cubicBezTo>
                    <a:pt x="1270711" y="1126587"/>
                    <a:pt x="1273854" y="1124492"/>
                    <a:pt x="1275283" y="1120396"/>
                  </a:cubicBezTo>
                  <a:cubicBezTo>
                    <a:pt x="1276807" y="1122111"/>
                    <a:pt x="1279759" y="1122396"/>
                    <a:pt x="1280331" y="1119539"/>
                  </a:cubicBezTo>
                  <a:cubicBezTo>
                    <a:pt x="1283379" y="1120015"/>
                    <a:pt x="1280331" y="1123730"/>
                    <a:pt x="1279950" y="1124492"/>
                  </a:cubicBezTo>
                  <a:cubicBezTo>
                    <a:pt x="1279855" y="1125730"/>
                    <a:pt x="1281378" y="1125540"/>
                    <a:pt x="1282331" y="1125920"/>
                  </a:cubicBezTo>
                  <a:cubicBezTo>
                    <a:pt x="1288522" y="1121063"/>
                    <a:pt x="1279569" y="1118205"/>
                    <a:pt x="1282426" y="1109633"/>
                  </a:cubicBezTo>
                  <a:cubicBezTo>
                    <a:pt x="1283379" y="1109918"/>
                    <a:pt x="1283569" y="1110966"/>
                    <a:pt x="1284808" y="1111061"/>
                  </a:cubicBezTo>
                  <a:cubicBezTo>
                    <a:pt x="1286046" y="1111157"/>
                    <a:pt x="1285951" y="1109633"/>
                    <a:pt x="1286236" y="1108680"/>
                  </a:cubicBezTo>
                  <a:cubicBezTo>
                    <a:pt x="1286522" y="1117538"/>
                    <a:pt x="1287189" y="1115443"/>
                    <a:pt x="1287379" y="1125063"/>
                  </a:cubicBezTo>
                  <a:cubicBezTo>
                    <a:pt x="1291951" y="1123253"/>
                    <a:pt x="1290427" y="1126111"/>
                    <a:pt x="1294714" y="1126873"/>
                  </a:cubicBezTo>
                  <a:cubicBezTo>
                    <a:pt x="1297571" y="1124396"/>
                    <a:pt x="1297571" y="1118872"/>
                    <a:pt x="1293380" y="1116967"/>
                  </a:cubicBezTo>
                  <a:cubicBezTo>
                    <a:pt x="1292523" y="1118586"/>
                    <a:pt x="1292332" y="1119253"/>
                    <a:pt x="1293094" y="1116776"/>
                  </a:cubicBezTo>
                  <a:cubicBezTo>
                    <a:pt x="1293190" y="1116872"/>
                    <a:pt x="1293285" y="1116967"/>
                    <a:pt x="1293380" y="1116967"/>
                  </a:cubicBezTo>
                  <a:cubicBezTo>
                    <a:pt x="1294333" y="1115157"/>
                    <a:pt x="1296142" y="1112014"/>
                    <a:pt x="1298524" y="1110966"/>
                  </a:cubicBezTo>
                  <a:cubicBezTo>
                    <a:pt x="1298238" y="1110014"/>
                    <a:pt x="1290903" y="1109918"/>
                    <a:pt x="1295190" y="1105727"/>
                  </a:cubicBezTo>
                  <a:cubicBezTo>
                    <a:pt x="1292618" y="1106394"/>
                    <a:pt x="1291570" y="1108775"/>
                    <a:pt x="1290903" y="1111633"/>
                  </a:cubicBezTo>
                  <a:cubicBezTo>
                    <a:pt x="1288713" y="1108966"/>
                    <a:pt x="1287665" y="1107061"/>
                    <a:pt x="1283665" y="1108585"/>
                  </a:cubicBezTo>
                  <a:cubicBezTo>
                    <a:pt x="1283665" y="1105442"/>
                    <a:pt x="1285951" y="1104870"/>
                    <a:pt x="1286617" y="1102584"/>
                  </a:cubicBezTo>
                  <a:cubicBezTo>
                    <a:pt x="1288713" y="1102679"/>
                    <a:pt x="1289761" y="1103727"/>
                    <a:pt x="1290142" y="1105346"/>
                  </a:cubicBezTo>
                  <a:cubicBezTo>
                    <a:pt x="1293094" y="1106108"/>
                    <a:pt x="1289856" y="1099631"/>
                    <a:pt x="1294142" y="1101917"/>
                  </a:cubicBezTo>
                  <a:cubicBezTo>
                    <a:pt x="1294142" y="1098488"/>
                    <a:pt x="1290808" y="1097822"/>
                    <a:pt x="1288332" y="1096393"/>
                  </a:cubicBezTo>
                  <a:cubicBezTo>
                    <a:pt x="1286999" y="1097536"/>
                    <a:pt x="1285665" y="1098679"/>
                    <a:pt x="1284332" y="1099822"/>
                  </a:cubicBezTo>
                  <a:cubicBezTo>
                    <a:pt x="1281188" y="1096488"/>
                    <a:pt x="1289951" y="1095536"/>
                    <a:pt x="1288903" y="1090202"/>
                  </a:cubicBezTo>
                  <a:cubicBezTo>
                    <a:pt x="1290237" y="1092202"/>
                    <a:pt x="1292237" y="1093536"/>
                    <a:pt x="1292142" y="1096679"/>
                  </a:cubicBezTo>
                  <a:cubicBezTo>
                    <a:pt x="1293475" y="1095631"/>
                    <a:pt x="1294904" y="1094488"/>
                    <a:pt x="1296142" y="1093250"/>
                  </a:cubicBezTo>
                  <a:cubicBezTo>
                    <a:pt x="1299667" y="1092964"/>
                    <a:pt x="1292618" y="1097631"/>
                    <a:pt x="1297000" y="1098298"/>
                  </a:cubicBezTo>
                  <a:cubicBezTo>
                    <a:pt x="1298524" y="1095726"/>
                    <a:pt x="1297000" y="1096965"/>
                    <a:pt x="1302143" y="1096202"/>
                  </a:cubicBezTo>
                  <a:cubicBezTo>
                    <a:pt x="1302810" y="1099727"/>
                    <a:pt x="1299476" y="1098488"/>
                    <a:pt x="1299286" y="1100965"/>
                  </a:cubicBezTo>
                  <a:cubicBezTo>
                    <a:pt x="1299190" y="1104013"/>
                    <a:pt x="1303382" y="1101536"/>
                    <a:pt x="1303096" y="1100013"/>
                  </a:cubicBezTo>
                  <a:cubicBezTo>
                    <a:pt x="1305477" y="1101060"/>
                    <a:pt x="1306144" y="1103632"/>
                    <a:pt x="1306334" y="1106490"/>
                  </a:cubicBezTo>
                  <a:cubicBezTo>
                    <a:pt x="1309953" y="1108680"/>
                    <a:pt x="1303477" y="1107251"/>
                    <a:pt x="1305382" y="1104013"/>
                  </a:cubicBezTo>
                  <a:close/>
                  <a:moveTo>
                    <a:pt x="1316240" y="1108585"/>
                  </a:moveTo>
                  <a:cubicBezTo>
                    <a:pt x="1311859" y="1109347"/>
                    <a:pt x="1314811" y="1118681"/>
                    <a:pt x="1308049" y="1116681"/>
                  </a:cubicBezTo>
                  <a:cubicBezTo>
                    <a:pt x="1314716" y="1111442"/>
                    <a:pt x="1306810" y="1104489"/>
                    <a:pt x="1311954" y="1099441"/>
                  </a:cubicBezTo>
                  <a:cubicBezTo>
                    <a:pt x="1314430" y="1099631"/>
                    <a:pt x="1313287" y="1102965"/>
                    <a:pt x="1316716" y="1102298"/>
                  </a:cubicBezTo>
                  <a:cubicBezTo>
                    <a:pt x="1316240" y="1103822"/>
                    <a:pt x="1314145" y="1103346"/>
                    <a:pt x="1314240" y="1102108"/>
                  </a:cubicBezTo>
                  <a:cubicBezTo>
                    <a:pt x="1310620" y="1101917"/>
                    <a:pt x="1311382" y="1109538"/>
                    <a:pt x="1316240" y="1108585"/>
                  </a:cubicBezTo>
                  <a:close/>
                  <a:moveTo>
                    <a:pt x="1318145" y="962376"/>
                  </a:moveTo>
                  <a:cubicBezTo>
                    <a:pt x="1320145" y="961995"/>
                    <a:pt x="1319574" y="958566"/>
                    <a:pt x="1323289" y="960281"/>
                  </a:cubicBezTo>
                  <a:cubicBezTo>
                    <a:pt x="1323384" y="962471"/>
                    <a:pt x="1320907" y="963329"/>
                    <a:pt x="1323003" y="963995"/>
                  </a:cubicBezTo>
                  <a:cubicBezTo>
                    <a:pt x="1322622" y="966377"/>
                    <a:pt x="1318431" y="962567"/>
                    <a:pt x="1316907" y="962281"/>
                  </a:cubicBezTo>
                  <a:cubicBezTo>
                    <a:pt x="1317288" y="960947"/>
                    <a:pt x="1318145" y="961709"/>
                    <a:pt x="1318145" y="962376"/>
                  </a:cubicBezTo>
                  <a:close/>
                  <a:moveTo>
                    <a:pt x="1334052" y="1136303"/>
                  </a:moveTo>
                  <a:cubicBezTo>
                    <a:pt x="1329861" y="1133540"/>
                    <a:pt x="1327765" y="1135731"/>
                    <a:pt x="1326337" y="1139446"/>
                  </a:cubicBezTo>
                  <a:cubicBezTo>
                    <a:pt x="1321955" y="1136588"/>
                    <a:pt x="1323098" y="1135065"/>
                    <a:pt x="1317764" y="1137541"/>
                  </a:cubicBezTo>
                  <a:cubicBezTo>
                    <a:pt x="1317955" y="1134588"/>
                    <a:pt x="1318240" y="1131731"/>
                    <a:pt x="1318431" y="1128778"/>
                  </a:cubicBezTo>
                  <a:cubicBezTo>
                    <a:pt x="1318240" y="1128397"/>
                    <a:pt x="1318240" y="1128302"/>
                    <a:pt x="1318145" y="1128111"/>
                  </a:cubicBezTo>
                  <a:cubicBezTo>
                    <a:pt x="1318717" y="1129254"/>
                    <a:pt x="1320336" y="1131826"/>
                    <a:pt x="1322050" y="1131636"/>
                  </a:cubicBezTo>
                  <a:cubicBezTo>
                    <a:pt x="1322146" y="1127730"/>
                    <a:pt x="1326432" y="1128873"/>
                    <a:pt x="1326622" y="1122015"/>
                  </a:cubicBezTo>
                  <a:cubicBezTo>
                    <a:pt x="1325860" y="1117729"/>
                    <a:pt x="1323860" y="1121634"/>
                    <a:pt x="1321860" y="1119158"/>
                  </a:cubicBezTo>
                  <a:cubicBezTo>
                    <a:pt x="1321574" y="1115157"/>
                    <a:pt x="1325479" y="1116110"/>
                    <a:pt x="1326051" y="1113252"/>
                  </a:cubicBezTo>
                  <a:cubicBezTo>
                    <a:pt x="1322146" y="1111347"/>
                    <a:pt x="1324813" y="1117253"/>
                    <a:pt x="1320907" y="1115348"/>
                  </a:cubicBezTo>
                  <a:cubicBezTo>
                    <a:pt x="1320622" y="1111442"/>
                    <a:pt x="1323479" y="1111157"/>
                    <a:pt x="1322812" y="1106680"/>
                  </a:cubicBezTo>
                  <a:cubicBezTo>
                    <a:pt x="1325670" y="1107347"/>
                    <a:pt x="1324813" y="1111252"/>
                    <a:pt x="1328718" y="1110966"/>
                  </a:cubicBezTo>
                  <a:cubicBezTo>
                    <a:pt x="1330051" y="1120015"/>
                    <a:pt x="1327289" y="1118777"/>
                    <a:pt x="1329861" y="1127349"/>
                  </a:cubicBezTo>
                  <a:cubicBezTo>
                    <a:pt x="1328623" y="1127254"/>
                    <a:pt x="1327384" y="1127159"/>
                    <a:pt x="1326146" y="1127063"/>
                  </a:cubicBezTo>
                  <a:cubicBezTo>
                    <a:pt x="1328051" y="1129730"/>
                    <a:pt x="1325860" y="1128588"/>
                    <a:pt x="1325765" y="1132017"/>
                  </a:cubicBezTo>
                  <a:cubicBezTo>
                    <a:pt x="1329194" y="1131540"/>
                    <a:pt x="1329290" y="1127063"/>
                    <a:pt x="1333576" y="1127635"/>
                  </a:cubicBezTo>
                  <a:cubicBezTo>
                    <a:pt x="1333671" y="1130492"/>
                    <a:pt x="1335100" y="1132397"/>
                    <a:pt x="1334052" y="1136303"/>
                  </a:cubicBezTo>
                  <a:close/>
                  <a:moveTo>
                    <a:pt x="1330147" y="1122301"/>
                  </a:moveTo>
                  <a:cubicBezTo>
                    <a:pt x="1330242" y="1121063"/>
                    <a:pt x="1331766" y="1121444"/>
                    <a:pt x="1332718" y="1121253"/>
                  </a:cubicBezTo>
                  <a:cubicBezTo>
                    <a:pt x="1335671" y="1122015"/>
                    <a:pt x="1332433" y="1115538"/>
                    <a:pt x="1336719" y="1117824"/>
                  </a:cubicBezTo>
                  <a:cubicBezTo>
                    <a:pt x="1337195" y="1122492"/>
                    <a:pt x="1332814" y="1125254"/>
                    <a:pt x="1330147" y="1122301"/>
                  </a:cubicBezTo>
                  <a:close/>
                  <a:moveTo>
                    <a:pt x="1343291" y="1130873"/>
                  </a:moveTo>
                  <a:cubicBezTo>
                    <a:pt x="1345577" y="1127540"/>
                    <a:pt x="1343386" y="1137636"/>
                    <a:pt x="1346530" y="1137350"/>
                  </a:cubicBezTo>
                  <a:cubicBezTo>
                    <a:pt x="1345006" y="1140684"/>
                    <a:pt x="1343386" y="1135255"/>
                    <a:pt x="1341482" y="1138208"/>
                  </a:cubicBezTo>
                  <a:cubicBezTo>
                    <a:pt x="1344339" y="1141446"/>
                    <a:pt x="1342434" y="1141542"/>
                    <a:pt x="1342053" y="1146971"/>
                  </a:cubicBezTo>
                  <a:cubicBezTo>
                    <a:pt x="1337671" y="1143923"/>
                    <a:pt x="1342529" y="1137541"/>
                    <a:pt x="1336528" y="1137731"/>
                  </a:cubicBezTo>
                  <a:cubicBezTo>
                    <a:pt x="1336624" y="1136112"/>
                    <a:pt x="1336814" y="1134398"/>
                    <a:pt x="1336909" y="1132778"/>
                  </a:cubicBezTo>
                  <a:cubicBezTo>
                    <a:pt x="1339291" y="1132397"/>
                    <a:pt x="1344244" y="1135160"/>
                    <a:pt x="1343291" y="1130873"/>
                  </a:cubicBezTo>
                  <a:close/>
                  <a:moveTo>
                    <a:pt x="1335766" y="1068961"/>
                  </a:moveTo>
                  <a:cubicBezTo>
                    <a:pt x="1333290" y="1066961"/>
                    <a:pt x="1331004" y="1069818"/>
                    <a:pt x="1329480" y="1069723"/>
                  </a:cubicBezTo>
                  <a:cubicBezTo>
                    <a:pt x="1323193" y="1065246"/>
                    <a:pt x="1328051" y="1060865"/>
                    <a:pt x="1325479" y="1056864"/>
                  </a:cubicBezTo>
                  <a:cubicBezTo>
                    <a:pt x="1328718" y="1057531"/>
                    <a:pt x="1330813" y="1056864"/>
                    <a:pt x="1330718" y="1053530"/>
                  </a:cubicBezTo>
                  <a:cubicBezTo>
                    <a:pt x="1332242" y="1057055"/>
                    <a:pt x="1329956" y="1060388"/>
                    <a:pt x="1333576" y="1063817"/>
                  </a:cubicBezTo>
                  <a:cubicBezTo>
                    <a:pt x="1334909" y="1063436"/>
                    <a:pt x="1338338" y="1059341"/>
                    <a:pt x="1333861" y="1060103"/>
                  </a:cubicBezTo>
                  <a:cubicBezTo>
                    <a:pt x="1335290" y="1056578"/>
                    <a:pt x="1335862" y="1058769"/>
                    <a:pt x="1338910" y="1059245"/>
                  </a:cubicBezTo>
                  <a:cubicBezTo>
                    <a:pt x="1337576" y="1062008"/>
                    <a:pt x="1336338" y="1065151"/>
                    <a:pt x="1335766" y="1068961"/>
                  </a:cubicBezTo>
                  <a:close/>
                  <a:moveTo>
                    <a:pt x="1336052" y="1050197"/>
                  </a:moveTo>
                  <a:cubicBezTo>
                    <a:pt x="1334719" y="1050863"/>
                    <a:pt x="1334528" y="1052959"/>
                    <a:pt x="1332147" y="1052388"/>
                  </a:cubicBezTo>
                  <a:cubicBezTo>
                    <a:pt x="1332337" y="1049435"/>
                    <a:pt x="1334624" y="1048863"/>
                    <a:pt x="1333957" y="1045053"/>
                  </a:cubicBezTo>
                  <a:cubicBezTo>
                    <a:pt x="1337005" y="1045910"/>
                    <a:pt x="1337862" y="1048673"/>
                    <a:pt x="1341100" y="1049340"/>
                  </a:cubicBezTo>
                  <a:cubicBezTo>
                    <a:pt x="1339767" y="1052864"/>
                    <a:pt x="1339100" y="1050578"/>
                    <a:pt x="1336052" y="1050197"/>
                  </a:cubicBezTo>
                  <a:close/>
                  <a:moveTo>
                    <a:pt x="1342339" y="1049435"/>
                  </a:moveTo>
                  <a:cubicBezTo>
                    <a:pt x="1343291" y="1047815"/>
                    <a:pt x="1345196" y="1047339"/>
                    <a:pt x="1347482" y="1047339"/>
                  </a:cubicBezTo>
                  <a:cubicBezTo>
                    <a:pt x="1346149" y="1050387"/>
                    <a:pt x="1345291" y="1053911"/>
                    <a:pt x="1340719" y="1053054"/>
                  </a:cubicBezTo>
                  <a:cubicBezTo>
                    <a:pt x="1340243" y="1051244"/>
                    <a:pt x="1345863" y="1050387"/>
                    <a:pt x="1342339" y="1049435"/>
                  </a:cubicBezTo>
                  <a:close/>
                  <a:moveTo>
                    <a:pt x="1341196" y="1033052"/>
                  </a:moveTo>
                  <a:cubicBezTo>
                    <a:pt x="1340148" y="1034099"/>
                    <a:pt x="1339672" y="1035719"/>
                    <a:pt x="1339576" y="1037909"/>
                  </a:cubicBezTo>
                  <a:cubicBezTo>
                    <a:pt x="1336909" y="1034957"/>
                    <a:pt x="1335195" y="1040767"/>
                    <a:pt x="1329575" y="1038290"/>
                  </a:cubicBezTo>
                  <a:cubicBezTo>
                    <a:pt x="1331385" y="1034385"/>
                    <a:pt x="1325575" y="1037052"/>
                    <a:pt x="1327480" y="1033147"/>
                  </a:cubicBezTo>
                  <a:cubicBezTo>
                    <a:pt x="1331575" y="1034290"/>
                    <a:pt x="1331385" y="1037147"/>
                    <a:pt x="1336052" y="1035147"/>
                  </a:cubicBezTo>
                  <a:cubicBezTo>
                    <a:pt x="1334814" y="1033909"/>
                    <a:pt x="1336052" y="1030575"/>
                    <a:pt x="1332623" y="1031147"/>
                  </a:cubicBezTo>
                  <a:cubicBezTo>
                    <a:pt x="1334624" y="1029813"/>
                    <a:pt x="1335957" y="1027813"/>
                    <a:pt x="1339100" y="1027908"/>
                  </a:cubicBezTo>
                  <a:cubicBezTo>
                    <a:pt x="1339195" y="1030099"/>
                    <a:pt x="1337290" y="1034004"/>
                    <a:pt x="1341196" y="1033052"/>
                  </a:cubicBezTo>
                  <a:close/>
                  <a:moveTo>
                    <a:pt x="1348530" y="1003619"/>
                  </a:moveTo>
                  <a:cubicBezTo>
                    <a:pt x="1353388" y="1000857"/>
                    <a:pt x="1342053" y="1009906"/>
                    <a:pt x="1349292" y="1009906"/>
                  </a:cubicBezTo>
                  <a:cubicBezTo>
                    <a:pt x="1346625" y="1015526"/>
                    <a:pt x="1340719" y="1008382"/>
                    <a:pt x="1339386" y="1009144"/>
                  </a:cubicBezTo>
                  <a:cubicBezTo>
                    <a:pt x="1339957" y="1005715"/>
                    <a:pt x="1347482" y="1009525"/>
                    <a:pt x="1348530" y="1003619"/>
                  </a:cubicBezTo>
                  <a:close/>
                  <a:moveTo>
                    <a:pt x="1343101" y="978188"/>
                  </a:moveTo>
                  <a:cubicBezTo>
                    <a:pt x="1342148" y="981236"/>
                    <a:pt x="1341482" y="984474"/>
                    <a:pt x="1337576" y="983998"/>
                  </a:cubicBezTo>
                  <a:cubicBezTo>
                    <a:pt x="1338052" y="980474"/>
                    <a:pt x="1343101" y="978759"/>
                    <a:pt x="1336814" y="977711"/>
                  </a:cubicBezTo>
                  <a:cubicBezTo>
                    <a:pt x="1338243" y="974092"/>
                    <a:pt x="1340815" y="978759"/>
                    <a:pt x="1343101" y="978188"/>
                  </a:cubicBezTo>
                  <a:close/>
                  <a:moveTo>
                    <a:pt x="1336814" y="978950"/>
                  </a:moveTo>
                  <a:cubicBezTo>
                    <a:pt x="1333480" y="983617"/>
                    <a:pt x="1338815" y="982950"/>
                    <a:pt x="1338624" y="987903"/>
                  </a:cubicBezTo>
                  <a:cubicBezTo>
                    <a:pt x="1334052" y="987903"/>
                    <a:pt x="1338052" y="980664"/>
                    <a:pt x="1331575" y="982379"/>
                  </a:cubicBezTo>
                  <a:cubicBezTo>
                    <a:pt x="1331385" y="978950"/>
                    <a:pt x="1334338" y="979235"/>
                    <a:pt x="1336814" y="978950"/>
                  </a:cubicBezTo>
                  <a:close/>
                  <a:moveTo>
                    <a:pt x="1341958" y="946755"/>
                  </a:moveTo>
                  <a:cubicBezTo>
                    <a:pt x="1342053" y="945136"/>
                    <a:pt x="1342243" y="943421"/>
                    <a:pt x="1342339" y="941802"/>
                  </a:cubicBezTo>
                  <a:cubicBezTo>
                    <a:pt x="1343291" y="942469"/>
                    <a:pt x="1344244" y="943231"/>
                    <a:pt x="1345958" y="943326"/>
                  </a:cubicBezTo>
                  <a:cubicBezTo>
                    <a:pt x="1346149" y="944374"/>
                    <a:pt x="1345387" y="944469"/>
                    <a:pt x="1344625" y="944469"/>
                  </a:cubicBezTo>
                  <a:cubicBezTo>
                    <a:pt x="1345006" y="946374"/>
                    <a:pt x="1346244" y="944088"/>
                    <a:pt x="1348340" y="944755"/>
                  </a:cubicBezTo>
                  <a:cubicBezTo>
                    <a:pt x="1349292" y="949136"/>
                    <a:pt x="1344339" y="946469"/>
                    <a:pt x="1341958" y="946755"/>
                  </a:cubicBezTo>
                  <a:close/>
                  <a:moveTo>
                    <a:pt x="1331480" y="935992"/>
                  </a:moveTo>
                  <a:cubicBezTo>
                    <a:pt x="1329194" y="934182"/>
                    <a:pt x="1334624" y="933611"/>
                    <a:pt x="1331957" y="929801"/>
                  </a:cubicBezTo>
                  <a:cubicBezTo>
                    <a:pt x="1333576" y="931325"/>
                    <a:pt x="1341672" y="932182"/>
                    <a:pt x="1341005" y="926753"/>
                  </a:cubicBezTo>
                  <a:cubicBezTo>
                    <a:pt x="1342339" y="931039"/>
                    <a:pt x="1348816" y="930944"/>
                    <a:pt x="1349006" y="936182"/>
                  </a:cubicBezTo>
                  <a:cubicBezTo>
                    <a:pt x="1343672" y="931134"/>
                    <a:pt x="1337290" y="931801"/>
                    <a:pt x="1331480" y="935992"/>
                  </a:cubicBezTo>
                  <a:close/>
                  <a:moveTo>
                    <a:pt x="1338624" y="554897"/>
                  </a:moveTo>
                  <a:cubicBezTo>
                    <a:pt x="1341386" y="555659"/>
                    <a:pt x="1338624" y="561088"/>
                    <a:pt x="1339195" y="563660"/>
                  </a:cubicBezTo>
                  <a:cubicBezTo>
                    <a:pt x="1336624" y="562517"/>
                    <a:pt x="1336243" y="556897"/>
                    <a:pt x="1338624" y="554897"/>
                  </a:cubicBezTo>
                  <a:close/>
                  <a:moveTo>
                    <a:pt x="1348053" y="515654"/>
                  </a:moveTo>
                  <a:cubicBezTo>
                    <a:pt x="1341958" y="511367"/>
                    <a:pt x="1347482" y="505748"/>
                    <a:pt x="1348149" y="499366"/>
                  </a:cubicBezTo>
                  <a:cubicBezTo>
                    <a:pt x="1356721" y="501842"/>
                    <a:pt x="1341767" y="510415"/>
                    <a:pt x="1349673" y="512034"/>
                  </a:cubicBezTo>
                  <a:cubicBezTo>
                    <a:pt x="1348911" y="512987"/>
                    <a:pt x="1348149" y="513939"/>
                    <a:pt x="1348053" y="515654"/>
                  </a:cubicBezTo>
                  <a:close/>
                  <a:moveTo>
                    <a:pt x="1349101" y="842266"/>
                  </a:moveTo>
                  <a:cubicBezTo>
                    <a:pt x="1354054" y="839027"/>
                    <a:pt x="1345672" y="837408"/>
                    <a:pt x="1353197" y="837599"/>
                  </a:cubicBezTo>
                  <a:cubicBezTo>
                    <a:pt x="1356245" y="839123"/>
                    <a:pt x="1351864" y="843028"/>
                    <a:pt x="1349101" y="842266"/>
                  </a:cubicBezTo>
                  <a:close/>
                  <a:moveTo>
                    <a:pt x="1353197" y="467267"/>
                  </a:moveTo>
                  <a:cubicBezTo>
                    <a:pt x="1354245" y="473553"/>
                    <a:pt x="1349863" y="475172"/>
                    <a:pt x="1350911" y="479554"/>
                  </a:cubicBezTo>
                  <a:cubicBezTo>
                    <a:pt x="1346434" y="478316"/>
                    <a:pt x="1349292" y="470791"/>
                    <a:pt x="1352816" y="470981"/>
                  </a:cubicBezTo>
                  <a:cubicBezTo>
                    <a:pt x="1352626" y="469362"/>
                    <a:pt x="1350435" y="469553"/>
                    <a:pt x="1350340" y="470791"/>
                  </a:cubicBezTo>
                  <a:cubicBezTo>
                    <a:pt x="1348149" y="470981"/>
                    <a:pt x="1350721" y="465933"/>
                    <a:pt x="1353197" y="467267"/>
                  </a:cubicBezTo>
                  <a:close/>
                  <a:moveTo>
                    <a:pt x="1352626" y="443454"/>
                  </a:moveTo>
                  <a:cubicBezTo>
                    <a:pt x="1352245" y="445169"/>
                    <a:pt x="1348911" y="443549"/>
                    <a:pt x="1348720" y="445645"/>
                  </a:cubicBezTo>
                  <a:cubicBezTo>
                    <a:pt x="1346149" y="443549"/>
                    <a:pt x="1349863" y="442597"/>
                    <a:pt x="1347958" y="439263"/>
                  </a:cubicBezTo>
                  <a:cubicBezTo>
                    <a:pt x="1352816" y="437834"/>
                    <a:pt x="1347768" y="444883"/>
                    <a:pt x="1352626" y="443454"/>
                  </a:cubicBezTo>
                  <a:close/>
                  <a:moveTo>
                    <a:pt x="1348435" y="434310"/>
                  </a:moveTo>
                  <a:cubicBezTo>
                    <a:pt x="1347863" y="437168"/>
                    <a:pt x="1344815" y="436977"/>
                    <a:pt x="1344720" y="434024"/>
                  </a:cubicBezTo>
                  <a:cubicBezTo>
                    <a:pt x="1343291" y="434120"/>
                    <a:pt x="1343482" y="436215"/>
                    <a:pt x="1343196" y="437644"/>
                  </a:cubicBezTo>
                  <a:cubicBezTo>
                    <a:pt x="1337386" y="435929"/>
                    <a:pt x="1345768" y="430214"/>
                    <a:pt x="1348435" y="434310"/>
                  </a:cubicBezTo>
                  <a:close/>
                  <a:moveTo>
                    <a:pt x="1342910" y="425166"/>
                  </a:moveTo>
                  <a:cubicBezTo>
                    <a:pt x="1345577" y="425166"/>
                    <a:pt x="1343101" y="429643"/>
                    <a:pt x="1343672" y="431548"/>
                  </a:cubicBezTo>
                  <a:cubicBezTo>
                    <a:pt x="1342053" y="429929"/>
                    <a:pt x="1340719" y="429929"/>
                    <a:pt x="1339862" y="432500"/>
                  </a:cubicBezTo>
                  <a:cubicBezTo>
                    <a:pt x="1335862" y="429452"/>
                    <a:pt x="1343767" y="429071"/>
                    <a:pt x="1342910" y="425166"/>
                  </a:cubicBezTo>
                  <a:close/>
                  <a:moveTo>
                    <a:pt x="1338719" y="446026"/>
                  </a:moveTo>
                  <a:cubicBezTo>
                    <a:pt x="1341672" y="451169"/>
                    <a:pt x="1344720" y="443454"/>
                    <a:pt x="1345958" y="449074"/>
                  </a:cubicBezTo>
                  <a:cubicBezTo>
                    <a:pt x="1344910" y="449264"/>
                    <a:pt x="1344815" y="448502"/>
                    <a:pt x="1344815" y="447740"/>
                  </a:cubicBezTo>
                  <a:cubicBezTo>
                    <a:pt x="1340815" y="450122"/>
                    <a:pt x="1342529" y="451360"/>
                    <a:pt x="1339386" y="453551"/>
                  </a:cubicBezTo>
                  <a:cubicBezTo>
                    <a:pt x="1334242" y="451169"/>
                    <a:pt x="1341577" y="450407"/>
                    <a:pt x="1338719" y="446026"/>
                  </a:cubicBezTo>
                  <a:close/>
                  <a:moveTo>
                    <a:pt x="1337957" y="454789"/>
                  </a:moveTo>
                  <a:cubicBezTo>
                    <a:pt x="1343005" y="459647"/>
                    <a:pt x="1339291" y="454408"/>
                    <a:pt x="1343101" y="452693"/>
                  </a:cubicBezTo>
                  <a:cubicBezTo>
                    <a:pt x="1349673" y="456408"/>
                    <a:pt x="1340148" y="457265"/>
                    <a:pt x="1341005" y="462504"/>
                  </a:cubicBezTo>
                  <a:cubicBezTo>
                    <a:pt x="1337957" y="462790"/>
                    <a:pt x="1338528" y="460028"/>
                    <a:pt x="1334909" y="460790"/>
                  </a:cubicBezTo>
                  <a:cubicBezTo>
                    <a:pt x="1335671" y="458408"/>
                    <a:pt x="1338719" y="458789"/>
                    <a:pt x="1337957" y="454789"/>
                  </a:cubicBezTo>
                  <a:close/>
                  <a:moveTo>
                    <a:pt x="1334147" y="872365"/>
                  </a:moveTo>
                  <a:cubicBezTo>
                    <a:pt x="1330147" y="877508"/>
                    <a:pt x="1324432" y="869603"/>
                    <a:pt x="1322527" y="876461"/>
                  </a:cubicBezTo>
                  <a:cubicBezTo>
                    <a:pt x="1319574" y="871984"/>
                    <a:pt x="1329099" y="870555"/>
                    <a:pt x="1328527" y="864364"/>
                  </a:cubicBezTo>
                  <a:cubicBezTo>
                    <a:pt x="1332147" y="866364"/>
                    <a:pt x="1327861" y="875794"/>
                    <a:pt x="1334147" y="872365"/>
                  </a:cubicBezTo>
                  <a:close/>
                  <a:moveTo>
                    <a:pt x="1327289" y="756731"/>
                  </a:moveTo>
                  <a:cubicBezTo>
                    <a:pt x="1327480" y="759684"/>
                    <a:pt x="1329290" y="762065"/>
                    <a:pt x="1326718" y="764161"/>
                  </a:cubicBezTo>
                  <a:cubicBezTo>
                    <a:pt x="1325099" y="763589"/>
                    <a:pt x="1325956" y="760922"/>
                    <a:pt x="1325860" y="759113"/>
                  </a:cubicBezTo>
                  <a:cubicBezTo>
                    <a:pt x="1324813" y="758827"/>
                    <a:pt x="1324622" y="759494"/>
                    <a:pt x="1324527" y="760256"/>
                  </a:cubicBezTo>
                  <a:cubicBezTo>
                    <a:pt x="1321479" y="759494"/>
                    <a:pt x="1324813" y="755398"/>
                    <a:pt x="1327289" y="756731"/>
                  </a:cubicBezTo>
                  <a:close/>
                  <a:moveTo>
                    <a:pt x="1324146" y="748921"/>
                  </a:moveTo>
                  <a:cubicBezTo>
                    <a:pt x="1326146" y="744349"/>
                    <a:pt x="1322908" y="742063"/>
                    <a:pt x="1328527" y="741777"/>
                  </a:cubicBezTo>
                  <a:cubicBezTo>
                    <a:pt x="1326241" y="743396"/>
                    <a:pt x="1329480" y="748540"/>
                    <a:pt x="1324146" y="748921"/>
                  </a:cubicBezTo>
                  <a:close/>
                  <a:moveTo>
                    <a:pt x="1325099" y="845314"/>
                  </a:moveTo>
                  <a:cubicBezTo>
                    <a:pt x="1324527" y="841409"/>
                    <a:pt x="1327575" y="841790"/>
                    <a:pt x="1327003" y="837980"/>
                  </a:cubicBezTo>
                  <a:cubicBezTo>
                    <a:pt x="1330337" y="837980"/>
                    <a:pt x="1328623" y="845695"/>
                    <a:pt x="1325099" y="845314"/>
                  </a:cubicBezTo>
                  <a:close/>
                  <a:moveTo>
                    <a:pt x="1331194" y="461742"/>
                  </a:moveTo>
                  <a:cubicBezTo>
                    <a:pt x="1331004" y="463838"/>
                    <a:pt x="1330813" y="465838"/>
                    <a:pt x="1330718" y="467933"/>
                  </a:cubicBezTo>
                  <a:cubicBezTo>
                    <a:pt x="1327194" y="466981"/>
                    <a:pt x="1326051" y="461647"/>
                    <a:pt x="1331194" y="461742"/>
                  </a:cubicBezTo>
                  <a:close/>
                  <a:moveTo>
                    <a:pt x="1319478" y="435739"/>
                  </a:moveTo>
                  <a:cubicBezTo>
                    <a:pt x="1320526" y="436406"/>
                    <a:pt x="1321574" y="436977"/>
                    <a:pt x="1321765" y="438406"/>
                  </a:cubicBezTo>
                  <a:cubicBezTo>
                    <a:pt x="1323670" y="439454"/>
                    <a:pt x="1324241" y="432691"/>
                    <a:pt x="1322146" y="433453"/>
                  </a:cubicBezTo>
                  <a:cubicBezTo>
                    <a:pt x="1324146" y="433167"/>
                    <a:pt x="1326908" y="430214"/>
                    <a:pt x="1329575" y="434024"/>
                  </a:cubicBezTo>
                  <a:cubicBezTo>
                    <a:pt x="1324432" y="432786"/>
                    <a:pt x="1326241" y="448312"/>
                    <a:pt x="1316145" y="445454"/>
                  </a:cubicBezTo>
                  <a:cubicBezTo>
                    <a:pt x="1316240" y="443740"/>
                    <a:pt x="1316431" y="442121"/>
                    <a:pt x="1316526" y="440406"/>
                  </a:cubicBezTo>
                  <a:cubicBezTo>
                    <a:pt x="1320622" y="444407"/>
                    <a:pt x="1320812" y="438882"/>
                    <a:pt x="1319478" y="435739"/>
                  </a:cubicBezTo>
                  <a:close/>
                  <a:moveTo>
                    <a:pt x="1324813" y="447455"/>
                  </a:moveTo>
                  <a:cubicBezTo>
                    <a:pt x="1322527" y="449360"/>
                    <a:pt x="1318621" y="449264"/>
                    <a:pt x="1317002" y="451836"/>
                  </a:cubicBezTo>
                  <a:cubicBezTo>
                    <a:pt x="1313954" y="453551"/>
                    <a:pt x="1318621" y="443549"/>
                    <a:pt x="1324813" y="447455"/>
                  </a:cubicBezTo>
                  <a:close/>
                  <a:moveTo>
                    <a:pt x="1317288" y="431834"/>
                  </a:moveTo>
                  <a:cubicBezTo>
                    <a:pt x="1319765" y="434596"/>
                    <a:pt x="1316526" y="436691"/>
                    <a:pt x="1315478" y="439168"/>
                  </a:cubicBezTo>
                  <a:cubicBezTo>
                    <a:pt x="1313954" y="438787"/>
                    <a:pt x="1314145" y="435358"/>
                    <a:pt x="1315764" y="435453"/>
                  </a:cubicBezTo>
                  <a:cubicBezTo>
                    <a:pt x="1315859" y="434215"/>
                    <a:pt x="1314335" y="434405"/>
                    <a:pt x="1313383" y="434024"/>
                  </a:cubicBezTo>
                  <a:cubicBezTo>
                    <a:pt x="1314049" y="432500"/>
                    <a:pt x="1315192" y="431548"/>
                    <a:pt x="1317288" y="431834"/>
                  </a:cubicBezTo>
                  <a:close/>
                  <a:moveTo>
                    <a:pt x="1318621" y="461933"/>
                  </a:moveTo>
                  <a:cubicBezTo>
                    <a:pt x="1318526" y="459742"/>
                    <a:pt x="1316716" y="458885"/>
                    <a:pt x="1313859" y="459075"/>
                  </a:cubicBezTo>
                  <a:cubicBezTo>
                    <a:pt x="1314716" y="457837"/>
                    <a:pt x="1316812" y="458027"/>
                    <a:pt x="1316621" y="455551"/>
                  </a:cubicBezTo>
                  <a:cubicBezTo>
                    <a:pt x="1320050" y="454979"/>
                    <a:pt x="1318812" y="458313"/>
                    <a:pt x="1320050" y="459551"/>
                  </a:cubicBezTo>
                  <a:cubicBezTo>
                    <a:pt x="1322717" y="459361"/>
                    <a:pt x="1320812" y="453646"/>
                    <a:pt x="1317955" y="454313"/>
                  </a:cubicBezTo>
                  <a:cubicBezTo>
                    <a:pt x="1320717" y="450598"/>
                    <a:pt x="1324432" y="455646"/>
                    <a:pt x="1325194" y="457456"/>
                  </a:cubicBezTo>
                  <a:cubicBezTo>
                    <a:pt x="1322241" y="460885"/>
                    <a:pt x="1322717" y="465457"/>
                    <a:pt x="1321765" y="468410"/>
                  </a:cubicBezTo>
                  <a:cubicBezTo>
                    <a:pt x="1320717" y="467362"/>
                    <a:pt x="1320050" y="466028"/>
                    <a:pt x="1319574" y="464504"/>
                  </a:cubicBezTo>
                  <a:cubicBezTo>
                    <a:pt x="1318526" y="465076"/>
                    <a:pt x="1317478" y="465647"/>
                    <a:pt x="1315764" y="465457"/>
                  </a:cubicBezTo>
                  <a:cubicBezTo>
                    <a:pt x="1316716" y="466600"/>
                    <a:pt x="1316240" y="468981"/>
                    <a:pt x="1317955" y="469362"/>
                  </a:cubicBezTo>
                  <a:cubicBezTo>
                    <a:pt x="1316716" y="471172"/>
                    <a:pt x="1316145" y="468886"/>
                    <a:pt x="1312907" y="470219"/>
                  </a:cubicBezTo>
                  <a:cubicBezTo>
                    <a:pt x="1315954" y="466790"/>
                    <a:pt x="1314621" y="465362"/>
                    <a:pt x="1318621" y="461933"/>
                  </a:cubicBezTo>
                  <a:close/>
                  <a:moveTo>
                    <a:pt x="1314049" y="471553"/>
                  </a:moveTo>
                  <a:cubicBezTo>
                    <a:pt x="1314811" y="475649"/>
                    <a:pt x="1314526" y="478220"/>
                    <a:pt x="1316907" y="483078"/>
                  </a:cubicBezTo>
                  <a:cubicBezTo>
                    <a:pt x="1315859" y="482030"/>
                    <a:pt x="1314240" y="481459"/>
                    <a:pt x="1312049" y="481459"/>
                  </a:cubicBezTo>
                  <a:cubicBezTo>
                    <a:pt x="1311478" y="476696"/>
                    <a:pt x="1314049" y="475649"/>
                    <a:pt x="1314049" y="471553"/>
                  </a:cubicBezTo>
                  <a:close/>
                  <a:moveTo>
                    <a:pt x="1305382" y="826264"/>
                  </a:moveTo>
                  <a:cubicBezTo>
                    <a:pt x="1307953" y="824740"/>
                    <a:pt x="1309382" y="821978"/>
                    <a:pt x="1310906" y="819215"/>
                  </a:cubicBezTo>
                  <a:cubicBezTo>
                    <a:pt x="1314716" y="822549"/>
                    <a:pt x="1307668" y="829598"/>
                    <a:pt x="1305382" y="826264"/>
                  </a:cubicBezTo>
                  <a:close/>
                  <a:moveTo>
                    <a:pt x="1304239" y="469553"/>
                  </a:moveTo>
                  <a:cubicBezTo>
                    <a:pt x="1307668" y="472410"/>
                    <a:pt x="1308906" y="460313"/>
                    <a:pt x="1307668" y="457361"/>
                  </a:cubicBezTo>
                  <a:cubicBezTo>
                    <a:pt x="1313764" y="459551"/>
                    <a:pt x="1308811" y="473077"/>
                    <a:pt x="1303762" y="474506"/>
                  </a:cubicBezTo>
                  <a:cubicBezTo>
                    <a:pt x="1303953" y="472886"/>
                    <a:pt x="1304143" y="471172"/>
                    <a:pt x="1304239" y="469553"/>
                  </a:cubicBezTo>
                  <a:close/>
                  <a:moveTo>
                    <a:pt x="1307668" y="488603"/>
                  </a:moveTo>
                  <a:cubicBezTo>
                    <a:pt x="1309477" y="488984"/>
                    <a:pt x="1307763" y="492317"/>
                    <a:pt x="1309858" y="492508"/>
                  </a:cubicBezTo>
                  <a:cubicBezTo>
                    <a:pt x="1309477" y="493937"/>
                    <a:pt x="1308525" y="493079"/>
                    <a:pt x="1308620" y="492413"/>
                  </a:cubicBezTo>
                  <a:cubicBezTo>
                    <a:pt x="1303572" y="490127"/>
                    <a:pt x="1308334" y="499366"/>
                    <a:pt x="1303286" y="496985"/>
                  </a:cubicBezTo>
                  <a:cubicBezTo>
                    <a:pt x="1302619" y="491651"/>
                    <a:pt x="1305096" y="490031"/>
                    <a:pt x="1307668" y="488603"/>
                  </a:cubicBezTo>
                  <a:close/>
                  <a:moveTo>
                    <a:pt x="1304620" y="604712"/>
                  </a:moveTo>
                  <a:cubicBezTo>
                    <a:pt x="1303000" y="604141"/>
                    <a:pt x="1302810" y="602331"/>
                    <a:pt x="1301095" y="601950"/>
                  </a:cubicBezTo>
                  <a:cubicBezTo>
                    <a:pt x="1302334" y="596807"/>
                    <a:pt x="1308811" y="601950"/>
                    <a:pt x="1304620" y="604712"/>
                  </a:cubicBezTo>
                  <a:close/>
                  <a:moveTo>
                    <a:pt x="1301953" y="420594"/>
                  </a:moveTo>
                  <a:cubicBezTo>
                    <a:pt x="1301572" y="423737"/>
                    <a:pt x="1301191" y="426976"/>
                    <a:pt x="1297762" y="426500"/>
                  </a:cubicBezTo>
                  <a:cubicBezTo>
                    <a:pt x="1298143" y="425071"/>
                    <a:pt x="1297666" y="424214"/>
                    <a:pt x="1296714" y="423833"/>
                  </a:cubicBezTo>
                  <a:cubicBezTo>
                    <a:pt x="1297095" y="422404"/>
                    <a:pt x="1298047" y="423261"/>
                    <a:pt x="1297952" y="423928"/>
                  </a:cubicBezTo>
                  <a:cubicBezTo>
                    <a:pt x="1300905" y="424690"/>
                    <a:pt x="1297666" y="418308"/>
                    <a:pt x="1301953" y="420594"/>
                  </a:cubicBezTo>
                  <a:close/>
                  <a:moveTo>
                    <a:pt x="1289570" y="403259"/>
                  </a:moveTo>
                  <a:cubicBezTo>
                    <a:pt x="1292904" y="401163"/>
                    <a:pt x="1294333" y="404687"/>
                    <a:pt x="1298333" y="402782"/>
                  </a:cubicBezTo>
                  <a:cubicBezTo>
                    <a:pt x="1294237" y="410688"/>
                    <a:pt x="1291856" y="408402"/>
                    <a:pt x="1296809" y="421451"/>
                  </a:cubicBezTo>
                  <a:cubicBezTo>
                    <a:pt x="1293094" y="419261"/>
                    <a:pt x="1290903" y="420023"/>
                    <a:pt x="1290332" y="424690"/>
                  </a:cubicBezTo>
                  <a:cubicBezTo>
                    <a:pt x="1291666" y="424023"/>
                    <a:pt x="1291856" y="421928"/>
                    <a:pt x="1294237" y="422499"/>
                  </a:cubicBezTo>
                  <a:cubicBezTo>
                    <a:pt x="1294428" y="427738"/>
                    <a:pt x="1287475" y="424499"/>
                    <a:pt x="1287379" y="429452"/>
                  </a:cubicBezTo>
                  <a:cubicBezTo>
                    <a:pt x="1284141" y="427166"/>
                    <a:pt x="1287094" y="425357"/>
                    <a:pt x="1281569" y="423928"/>
                  </a:cubicBezTo>
                  <a:cubicBezTo>
                    <a:pt x="1283284" y="420213"/>
                    <a:pt x="1282426" y="417832"/>
                    <a:pt x="1282522" y="411545"/>
                  </a:cubicBezTo>
                  <a:cubicBezTo>
                    <a:pt x="1284998" y="414403"/>
                    <a:pt x="1289284" y="412593"/>
                    <a:pt x="1290237" y="409640"/>
                  </a:cubicBezTo>
                  <a:cubicBezTo>
                    <a:pt x="1289570" y="407069"/>
                    <a:pt x="1287189" y="406021"/>
                    <a:pt x="1284332" y="405449"/>
                  </a:cubicBezTo>
                  <a:cubicBezTo>
                    <a:pt x="1284712" y="407450"/>
                    <a:pt x="1288141" y="406878"/>
                    <a:pt x="1286427" y="410593"/>
                  </a:cubicBezTo>
                  <a:cubicBezTo>
                    <a:pt x="1283760" y="410879"/>
                    <a:pt x="1283188" y="409450"/>
                    <a:pt x="1281569" y="408974"/>
                  </a:cubicBezTo>
                  <a:cubicBezTo>
                    <a:pt x="1278045" y="412212"/>
                    <a:pt x="1282426" y="418499"/>
                    <a:pt x="1276521" y="424880"/>
                  </a:cubicBezTo>
                  <a:cubicBezTo>
                    <a:pt x="1272901" y="422213"/>
                    <a:pt x="1278426" y="419070"/>
                    <a:pt x="1277283" y="414879"/>
                  </a:cubicBezTo>
                  <a:cubicBezTo>
                    <a:pt x="1272806" y="415736"/>
                    <a:pt x="1277950" y="420499"/>
                    <a:pt x="1273187" y="419546"/>
                  </a:cubicBezTo>
                  <a:cubicBezTo>
                    <a:pt x="1273854" y="416689"/>
                    <a:pt x="1273378" y="414784"/>
                    <a:pt x="1272425" y="413260"/>
                  </a:cubicBezTo>
                  <a:cubicBezTo>
                    <a:pt x="1272520" y="414974"/>
                    <a:pt x="1278140" y="412974"/>
                    <a:pt x="1274616" y="402116"/>
                  </a:cubicBezTo>
                  <a:cubicBezTo>
                    <a:pt x="1278807" y="409259"/>
                    <a:pt x="1280902" y="394591"/>
                    <a:pt x="1280998" y="401449"/>
                  </a:cubicBezTo>
                  <a:cubicBezTo>
                    <a:pt x="1285093" y="399830"/>
                    <a:pt x="1280045" y="393829"/>
                    <a:pt x="1282903" y="392876"/>
                  </a:cubicBezTo>
                  <a:cubicBezTo>
                    <a:pt x="1284427" y="398401"/>
                    <a:pt x="1286046" y="398401"/>
                    <a:pt x="1289570" y="403259"/>
                  </a:cubicBezTo>
                  <a:close/>
                  <a:moveTo>
                    <a:pt x="1285665" y="390495"/>
                  </a:moveTo>
                  <a:cubicBezTo>
                    <a:pt x="1284617" y="393353"/>
                    <a:pt x="1279093" y="390876"/>
                    <a:pt x="1280236" y="396305"/>
                  </a:cubicBezTo>
                  <a:cubicBezTo>
                    <a:pt x="1274711" y="393829"/>
                    <a:pt x="1280140" y="388209"/>
                    <a:pt x="1285665" y="390495"/>
                  </a:cubicBezTo>
                  <a:close/>
                  <a:moveTo>
                    <a:pt x="1282903" y="362682"/>
                  </a:moveTo>
                  <a:cubicBezTo>
                    <a:pt x="1286046" y="368016"/>
                    <a:pt x="1287951" y="371921"/>
                    <a:pt x="1284141" y="377827"/>
                  </a:cubicBezTo>
                  <a:cubicBezTo>
                    <a:pt x="1278331" y="376303"/>
                    <a:pt x="1279950" y="365349"/>
                    <a:pt x="1282903" y="362682"/>
                  </a:cubicBezTo>
                  <a:close/>
                  <a:moveTo>
                    <a:pt x="1278140" y="374874"/>
                  </a:moveTo>
                  <a:cubicBezTo>
                    <a:pt x="1277188" y="378589"/>
                    <a:pt x="1283284" y="378684"/>
                    <a:pt x="1278902" y="381161"/>
                  </a:cubicBezTo>
                  <a:cubicBezTo>
                    <a:pt x="1278616" y="382208"/>
                    <a:pt x="1279283" y="382399"/>
                    <a:pt x="1280045" y="382494"/>
                  </a:cubicBezTo>
                  <a:cubicBezTo>
                    <a:pt x="1278616" y="383256"/>
                    <a:pt x="1274902" y="379637"/>
                    <a:pt x="1270139" y="381732"/>
                  </a:cubicBezTo>
                  <a:cubicBezTo>
                    <a:pt x="1273473" y="376112"/>
                    <a:pt x="1272330" y="378398"/>
                    <a:pt x="1274521" y="373255"/>
                  </a:cubicBezTo>
                  <a:cubicBezTo>
                    <a:pt x="1276330" y="372779"/>
                    <a:pt x="1277188" y="378398"/>
                    <a:pt x="1278140" y="374874"/>
                  </a:cubicBezTo>
                  <a:close/>
                  <a:moveTo>
                    <a:pt x="1274235" y="345728"/>
                  </a:moveTo>
                  <a:cubicBezTo>
                    <a:pt x="1269853" y="346204"/>
                    <a:pt x="1270139" y="340965"/>
                    <a:pt x="1272235" y="339346"/>
                  </a:cubicBezTo>
                  <a:cubicBezTo>
                    <a:pt x="1274044" y="340584"/>
                    <a:pt x="1274711" y="342680"/>
                    <a:pt x="1274235" y="345728"/>
                  </a:cubicBezTo>
                  <a:close/>
                  <a:moveTo>
                    <a:pt x="1270996" y="339251"/>
                  </a:moveTo>
                  <a:cubicBezTo>
                    <a:pt x="1268710" y="338870"/>
                    <a:pt x="1268234" y="340584"/>
                    <a:pt x="1265948" y="340108"/>
                  </a:cubicBezTo>
                  <a:cubicBezTo>
                    <a:pt x="1266996" y="336107"/>
                    <a:pt x="1265567" y="334202"/>
                    <a:pt x="1265377" y="331345"/>
                  </a:cubicBezTo>
                  <a:cubicBezTo>
                    <a:pt x="1270425" y="331250"/>
                    <a:pt x="1271949" y="334202"/>
                    <a:pt x="1270996" y="339251"/>
                  </a:cubicBezTo>
                  <a:close/>
                  <a:moveTo>
                    <a:pt x="1266901" y="343918"/>
                  </a:moveTo>
                  <a:cubicBezTo>
                    <a:pt x="1268044" y="345251"/>
                    <a:pt x="1269187" y="346585"/>
                    <a:pt x="1270330" y="347918"/>
                  </a:cubicBezTo>
                  <a:cubicBezTo>
                    <a:pt x="1266139" y="351443"/>
                    <a:pt x="1269377" y="359253"/>
                    <a:pt x="1269091" y="362873"/>
                  </a:cubicBezTo>
                  <a:cubicBezTo>
                    <a:pt x="1268520" y="366111"/>
                    <a:pt x="1267091" y="360968"/>
                    <a:pt x="1264138" y="362492"/>
                  </a:cubicBezTo>
                  <a:cubicBezTo>
                    <a:pt x="1264424" y="359253"/>
                    <a:pt x="1264043" y="355157"/>
                    <a:pt x="1267282" y="355253"/>
                  </a:cubicBezTo>
                  <a:cubicBezTo>
                    <a:pt x="1264138" y="353919"/>
                    <a:pt x="1266901" y="347156"/>
                    <a:pt x="1265186" y="350014"/>
                  </a:cubicBezTo>
                  <a:cubicBezTo>
                    <a:pt x="1261852" y="348585"/>
                    <a:pt x="1266805" y="345728"/>
                    <a:pt x="1266901" y="343918"/>
                  </a:cubicBezTo>
                  <a:close/>
                  <a:moveTo>
                    <a:pt x="1264615" y="387542"/>
                  </a:moveTo>
                  <a:cubicBezTo>
                    <a:pt x="1259947" y="381446"/>
                    <a:pt x="1269472" y="376970"/>
                    <a:pt x="1264615" y="372493"/>
                  </a:cubicBezTo>
                  <a:cubicBezTo>
                    <a:pt x="1265758" y="369445"/>
                    <a:pt x="1267758" y="375160"/>
                    <a:pt x="1270711" y="374303"/>
                  </a:cubicBezTo>
                  <a:cubicBezTo>
                    <a:pt x="1269758" y="379446"/>
                    <a:pt x="1265853" y="381256"/>
                    <a:pt x="1265853" y="387638"/>
                  </a:cubicBezTo>
                  <a:cubicBezTo>
                    <a:pt x="1265853" y="389924"/>
                    <a:pt x="1269949" y="388781"/>
                    <a:pt x="1270615" y="390495"/>
                  </a:cubicBezTo>
                  <a:cubicBezTo>
                    <a:pt x="1272140" y="394305"/>
                    <a:pt x="1265662" y="397734"/>
                    <a:pt x="1271282" y="398020"/>
                  </a:cubicBezTo>
                  <a:cubicBezTo>
                    <a:pt x="1269949" y="409640"/>
                    <a:pt x="1267282" y="415070"/>
                    <a:pt x="1262805" y="424880"/>
                  </a:cubicBezTo>
                  <a:cubicBezTo>
                    <a:pt x="1255661" y="420689"/>
                    <a:pt x="1265091" y="408878"/>
                    <a:pt x="1261948" y="404783"/>
                  </a:cubicBezTo>
                  <a:cubicBezTo>
                    <a:pt x="1262424" y="401735"/>
                    <a:pt x="1266234" y="404783"/>
                    <a:pt x="1266901" y="405164"/>
                  </a:cubicBezTo>
                  <a:cubicBezTo>
                    <a:pt x="1262995" y="400020"/>
                    <a:pt x="1264710" y="395448"/>
                    <a:pt x="1264519" y="388685"/>
                  </a:cubicBezTo>
                  <a:cubicBezTo>
                    <a:pt x="1263472" y="389257"/>
                    <a:pt x="1262424" y="389828"/>
                    <a:pt x="1260614" y="389638"/>
                  </a:cubicBezTo>
                  <a:cubicBezTo>
                    <a:pt x="1260805" y="384780"/>
                    <a:pt x="1262519" y="390209"/>
                    <a:pt x="1264615" y="387542"/>
                  </a:cubicBezTo>
                  <a:close/>
                  <a:moveTo>
                    <a:pt x="1256614" y="378113"/>
                  </a:moveTo>
                  <a:cubicBezTo>
                    <a:pt x="1255185" y="377827"/>
                    <a:pt x="1254423" y="378208"/>
                    <a:pt x="1254042" y="379160"/>
                  </a:cubicBezTo>
                  <a:cubicBezTo>
                    <a:pt x="1251280" y="375065"/>
                    <a:pt x="1256899" y="371350"/>
                    <a:pt x="1256614" y="363158"/>
                  </a:cubicBezTo>
                  <a:cubicBezTo>
                    <a:pt x="1261281" y="364968"/>
                    <a:pt x="1255280" y="371731"/>
                    <a:pt x="1256614" y="378113"/>
                  </a:cubicBezTo>
                  <a:close/>
                  <a:moveTo>
                    <a:pt x="1255280" y="394210"/>
                  </a:moveTo>
                  <a:cubicBezTo>
                    <a:pt x="1253566" y="391733"/>
                    <a:pt x="1250327" y="395639"/>
                    <a:pt x="1247946" y="392400"/>
                  </a:cubicBezTo>
                  <a:cubicBezTo>
                    <a:pt x="1249184" y="390209"/>
                    <a:pt x="1250422" y="388019"/>
                    <a:pt x="1250994" y="385161"/>
                  </a:cubicBezTo>
                  <a:cubicBezTo>
                    <a:pt x="1256709" y="387923"/>
                    <a:pt x="1260043" y="384113"/>
                    <a:pt x="1255280" y="394210"/>
                  </a:cubicBezTo>
                  <a:close/>
                  <a:moveTo>
                    <a:pt x="1257852" y="346871"/>
                  </a:moveTo>
                  <a:cubicBezTo>
                    <a:pt x="1254137" y="341918"/>
                    <a:pt x="1255280" y="347537"/>
                    <a:pt x="1250327" y="347537"/>
                  </a:cubicBezTo>
                  <a:cubicBezTo>
                    <a:pt x="1250137" y="346490"/>
                    <a:pt x="1250899" y="346394"/>
                    <a:pt x="1251661" y="346394"/>
                  </a:cubicBezTo>
                  <a:cubicBezTo>
                    <a:pt x="1252423" y="343442"/>
                    <a:pt x="1245946" y="346680"/>
                    <a:pt x="1248232" y="342394"/>
                  </a:cubicBezTo>
                  <a:cubicBezTo>
                    <a:pt x="1255947" y="345156"/>
                    <a:pt x="1256042" y="343632"/>
                    <a:pt x="1260995" y="339632"/>
                  </a:cubicBezTo>
                  <a:cubicBezTo>
                    <a:pt x="1260328" y="342584"/>
                    <a:pt x="1259090" y="344680"/>
                    <a:pt x="1257852" y="346871"/>
                  </a:cubicBezTo>
                  <a:close/>
                  <a:moveTo>
                    <a:pt x="1256614" y="316772"/>
                  </a:moveTo>
                  <a:cubicBezTo>
                    <a:pt x="1260519" y="316486"/>
                    <a:pt x="1259662" y="320391"/>
                    <a:pt x="1262519" y="320963"/>
                  </a:cubicBezTo>
                  <a:cubicBezTo>
                    <a:pt x="1261567" y="322582"/>
                    <a:pt x="1259662" y="323058"/>
                    <a:pt x="1257376" y="323058"/>
                  </a:cubicBezTo>
                  <a:cubicBezTo>
                    <a:pt x="1258042" y="320201"/>
                    <a:pt x="1255280" y="320201"/>
                    <a:pt x="1256614" y="316772"/>
                  </a:cubicBezTo>
                  <a:close/>
                  <a:moveTo>
                    <a:pt x="1255661" y="328011"/>
                  </a:moveTo>
                  <a:cubicBezTo>
                    <a:pt x="1259281" y="328297"/>
                    <a:pt x="1258042" y="335250"/>
                    <a:pt x="1256233" y="336774"/>
                  </a:cubicBezTo>
                  <a:cubicBezTo>
                    <a:pt x="1251470" y="335155"/>
                    <a:pt x="1256328" y="332488"/>
                    <a:pt x="1255661" y="328011"/>
                  </a:cubicBezTo>
                  <a:close/>
                  <a:moveTo>
                    <a:pt x="1250422" y="331250"/>
                  </a:moveTo>
                  <a:cubicBezTo>
                    <a:pt x="1249756" y="334107"/>
                    <a:pt x="1248517" y="336298"/>
                    <a:pt x="1247279" y="338489"/>
                  </a:cubicBezTo>
                  <a:cubicBezTo>
                    <a:pt x="1248041" y="342203"/>
                    <a:pt x="1249375" y="335726"/>
                    <a:pt x="1252327" y="337631"/>
                  </a:cubicBezTo>
                  <a:cubicBezTo>
                    <a:pt x="1253947" y="342203"/>
                    <a:pt x="1248041" y="338012"/>
                    <a:pt x="1248327" y="341060"/>
                  </a:cubicBezTo>
                  <a:cubicBezTo>
                    <a:pt x="1242993" y="339632"/>
                    <a:pt x="1246232" y="332583"/>
                    <a:pt x="1250422" y="331250"/>
                  </a:cubicBezTo>
                  <a:close/>
                  <a:moveTo>
                    <a:pt x="1246993" y="357348"/>
                  </a:moveTo>
                  <a:cubicBezTo>
                    <a:pt x="1249089" y="364111"/>
                    <a:pt x="1239754" y="367349"/>
                    <a:pt x="1247374" y="368588"/>
                  </a:cubicBezTo>
                  <a:cubicBezTo>
                    <a:pt x="1244326" y="373350"/>
                    <a:pt x="1240135" y="363349"/>
                    <a:pt x="1244136" y="362111"/>
                  </a:cubicBezTo>
                  <a:cubicBezTo>
                    <a:pt x="1244136" y="359729"/>
                    <a:pt x="1239850" y="363254"/>
                    <a:pt x="1236707" y="361539"/>
                  </a:cubicBezTo>
                  <a:cubicBezTo>
                    <a:pt x="1236230" y="355919"/>
                    <a:pt x="1240516" y="356015"/>
                    <a:pt x="1241278" y="351919"/>
                  </a:cubicBezTo>
                  <a:cubicBezTo>
                    <a:pt x="1244612" y="353824"/>
                    <a:pt x="1240231" y="357729"/>
                    <a:pt x="1238326" y="357920"/>
                  </a:cubicBezTo>
                  <a:cubicBezTo>
                    <a:pt x="1240993" y="362777"/>
                    <a:pt x="1243183" y="355634"/>
                    <a:pt x="1246993" y="357348"/>
                  </a:cubicBezTo>
                  <a:close/>
                  <a:moveTo>
                    <a:pt x="1240516" y="421832"/>
                  </a:moveTo>
                  <a:cubicBezTo>
                    <a:pt x="1241755" y="417546"/>
                    <a:pt x="1244898" y="415546"/>
                    <a:pt x="1242707" y="410688"/>
                  </a:cubicBezTo>
                  <a:cubicBezTo>
                    <a:pt x="1246232" y="410783"/>
                    <a:pt x="1246041" y="414022"/>
                    <a:pt x="1245946" y="417165"/>
                  </a:cubicBezTo>
                  <a:cubicBezTo>
                    <a:pt x="1240993" y="415927"/>
                    <a:pt x="1247279" y="423356"/>
                    <a:pt x="1240516" y="421832"/>
                  </a:cubicBezTo>
                  <a:close/>
                  <a:moveTo>
                    <a:pt x="1234135" y="438882"/>
                  </a:moveTo>
                  <a:cubicBezTo>
                    <a:pt x="1231468" y="438120"/>
                    <a:pt x="1227658" y="435453"/>
                    <a:pt x="1226610" y="439454"/>
                  </a:cubicBezTo>
                  <a:cubicBezTo>
                    <a:pt x="1224895" y="434882"/>
                    <a:pt x="1225467" y="433643"/>
                    <a:pt x="1220609" y="436501"/>
                  </a:cubicBezTo>
                  <a:cubicBezTo>
                    <a:pt x="1220800" y="434405"/>
                    <a:pt x="1220990" y="432310"/>
                    <a:pt x="1221085" y="430310"/>
                  </a:cubicBezTo>
                  <a:cubicBezTo>
                    <a:pt x="1223562" y="431738"/>
                    <a:pt x="1227086" y="435263"/>
                    <a:pt x="1227372" y="429548"/>
                  </a:cubicBezTo>
                  <a:cubicBezTo>
                    <a:pt x="1229467" y="430786"/>
                    <a:pt x="1229277" y="434024"/>
                    <a:pt x="1230610" y="436025"/>
                  </a:cubicBezTo>
                  <a:cubicBezTo>
                    <a:pt x="1231849" y="433358"/>
                    <a:pt x="1234992" y="432977"/>
                    <a:pt x="1234992" y="428881"/>
                  </a:cubicBezTo>
                  <a:cubicBezTo>
                    <a:pt x="1236611" y="429833"/>
                    <a:pt x="1237087" y="431738"/>
                    <a:pt x="1237087" y="434024"/>
                  </a:cubicBezTo>
                  <a:cubicBezTo>
                    <a:pt x="1231563" y="432786"/>
                    <a:pt x="1234040" y="435929"/>
                    <a:pt x="1234135" y="438882"/>
                  </a:cubicBezTo>
                  <a:close/>
                  <a:moveTo>
                    <a:pt x="1219942" y="614047"/>
                  </a:moveTo>
                  <a:cubicBezTo>
                    <a:pt x="1223943" y="609761"/>
                    <a:pt x="1227753" y="623000"/>
                    <a:pt x="1220609" y="621667"/>
                  </a:cubicBezTo>
                  <a:cubicBezTo>
                    <a:pt x="1221371" y="619000"/>
                    <a:pt x="1217275" y="614618"/>
                    <a:pt x="1219942" y="614047"/>
                  </a:cubicBezTo>
                  <a:close/>
                  <a:moveTo>
                    <a:pt x="1223562" y="369159"/>
                  </a:moveTo>
                  <a:cubicBezTo>
                    <a:pt x="1223752" y="364016"/>
                    <a:pt x="1229277" y="367254"/>
                    <a:pt x="1226705" y="361920"/>
                  </a:cubicBezTo>
                  <a:cubicBezTo>
                    <a:pt x="1229086" y="363920"/>
                    <a:pt x="1230515" y="370683"/>
                    <a:pt x="1233182" y="374969"/>
                  </a:cubicBezTo>
                  <a:cubicBezTo>
                    <a:pt x="1231849" y="373826"/>
                    <a:pt x="1229944" y="373064"/>
                    <a:pt x="1227086" y="373255"/>
                  </a:cubicBezTo>
                  <a:cubicBezTo>
                    <a:pt x="1226515" y="376874"/>
                    <a:pt x="1229563" y="377255"/>
                    <a:pt x="1228991" y="380875"/>
                  </a:cubicBezTo>
                  <a:cubicBezTo>
                    <a:pt x="1227848" y="383066"/>
                    <a:pt x="1227753" y="380113"/>
                    <a:pt x="1227943" y="378303"/>
                  </a:cubicBezTo>
                  <a:cubicBezTo>
                    <a:pt x="1223371" y="376112"/>
                    <a:pt x="1225276" y="381542"/>
                    <a:pt x="1221562" y="380303"/>
                  </a:cubicBezTo>
                  <a:cubicBezTo>
                    <a:pt x="1224800" y="378589"/>
                    <a:pt x="1224705" y="367730"/>
                    <a:pt x="1228610" y="370874"/>
                  </a:cubicBezTo>
                  <a:cubicBezTo>
                    <a:pt x="1229182" y="365730"/>
                    <a:pt x="1225848" y="369921"/>
                    <a:pt x="1223562" y="369159"/>
                  </a:cubicBezTo>
                  <a:close/>
                  <a:moveTo>
                    <a:pt x="1227658" y="349442"/>
                  </a:moveTo>
                  <a:cubicBezTo>
                    <a:pt x="1230610" y="347918"/>
                    <a:pt x="1230610" y="342965"/>
                    <a:pt x="1234420" y="342489"/>
                  </a:cubicBezTo>
                  <a:cubicBezTo>
                    <a:pt x="1234992" y="344394"/>
                    <a:pt x="1232420" y="348776"/>
                    <a:pt x="1235182" y="348871"/>
                  </a:cubicBezTo>
                  <a:cubicBezTo>
                    <a:pt x="1234325" y="352205"/>
                    <a:pt x="1231277" y="348585"/>
                    <a:pt x="1232896" y="346109"/>
                  </a:cubicBezTo>
                  <a:cubicBezTo>
                    <a:pt x="1228324" y="348299"/>
                    <a:pt x="1231563" y="350204"/>
                    <a:pt x="1232134" y="354776"/>
                  </a:cubicBezTo>
                  <a:cubicBezTo>
                    <a:pt x="1230420" y="356205"/>
                    <a:pt x="1227467" y="356015"/>
                    <a:pt x="1225943" y="354300"/>
                  </a:cubicBezTo>
                  <a:cubicBezTo>
                    <a:pt x="1228229" y="353348"/>
                    <a:pt x="1232420" y="351347"/>
                    <a:pt x="1227658" y="349442"/>
                  </a:cubicBezTo>
                  <a:close/>
                  <a:moveTo>
                    <a:pt x="1231277" y="319724"/>
                  </a:moveTo>
                  <a:cubicBezTo>
                    <a:pt x="1228134" y="318486"/>
                    <a:pt x="1232896" y="310580"/>
                    <a:pt x="1228229" y="310676"/>
                  </a:cubicBezTo>
                  <a:cubicBezTo>
                    <a:pt x="1231563" y="308675"/>
                    <a:pt x="1232801" y="304199"/>
                    <a:pt x="1237564" y="303913"/>
                  </a:cubicBezTo>
                  <a:cubicBezTo>
                    <a:pt x="1237087" y="307532"/>
                    <a:pt x="1237564" y="312104"/>
                    <a:pt x="1235563" y="313819"/>
                  </a:cubicBezTo>
                  <a:cubicBezTo>
                    <a:pt x="1234040" y="313152"/>
                    <a:pt x="1233087" y="312009"/>
                    <a:pt x="1233373" y="309914"/>
                  </a:cubicBezTo>
                  <a:cubicBezTo>
                    <a:pt x="1230991" y="311342"/>
                    <a:pt x="1234325" y="316772"/>
                    <a:pt x="1231277" y="319724"/>
                  </a:cubicBezTo>
                  <a:close/>
                  <a:moveTo>
                    <a:pt x="1232325" y="431167"/>
                  </a:moveTo>
                  <a:cubicBezTo>
                    <a:pt x="1227658" y="431643"/>
                    <a:pt x="1230610" y="425642"/>
                    <a:pt x="1227848" y="424499"/>
                  </a:cubicBezTo>
                  <a:cubicBezTo>
                    <a:pt x="1230420" y="421356"/>
                    <a:pt x="1233087" y="427738"/>
                    <a:pt x="1232325" y="431167"/>
                  </a:cubicBezTo>
                  <a:close/>
                  <a:moveTo>
                    <a:pt x="1222800" y="394115"/>
                  </a:moveTo>
                  <a:cubicBezTo>
                    <a:pt x="1218323" y="391257"/>
                    <a:pt x="1228801" y="379446"/>
                    <a:pt x="1224705" y="385542"/>
                  </a:cubicBezTo>
                  <a:cubicBezTo>
                    <a:pt x="1226038" y="389352"/>
                    <a:pt x="1225467" y="391924"/>
                    <a:pt x="1222800" y="394115"/>
                  </a:cubicBezTo>
                  <a:close/>
                  <a:moveTo>
                    <a:pt x="1223657" y="429262"/>
                  </a:moveTo>
                  <a:cubicBezTo>
                    <a:pt x="1222705" y="428500"/>
                    <a:pt x="1221752" y="427833"/>
                    <a:pt x="1220038" y="427738"/>
                  </a:cubicBezTo>
                  <a:cubicBezTo>
                    <a:pt x="1220133" y="426023"/>
                    <a:pt x="1220324" y="424404"/>
                    <a:pt x="1220419" y="422785"/>
                  </a:cubicBezTo>
                  <a:cubicBezTo>
                    <a:pt x="1224419" y="422499"/>
                    <a:pt x="1224228" y="425738"/>
                    <a:pt x="1223657" y="429262"/>
                  </a:cubicBezTo>
                  <a:close/>
                  <a:moveTo>
                    <a:pt x="1222800" y="440406"/>
                  </a:moveTo>
                  <a:cubicBezTo>
                    <a:pt x="1225657" y="441454"/>
                    <a:pt x="1227848" y="443073"/>
                    <a:pt x="1227277" y="447074"/>
                  </a:cubicBezTo>
                  <a:cubicBezTo>
                    <a:pt x="1225276" y="445264"/>
                    <a:pt x="1222609" y="444026"/>
                    <a:pt x="1222800" y="440406"/>
                  </a:cubicBezTo>
                  <a:close/>
                  <a:moveTo>
                    <a:pt x="1226229" y="536990"/>
                  </a:moveTo>
                  <a:cubicBezTo>
                    <a:pt x="1227277" y="538037"/>
                    <a:pt x="1228896" y="538609"/>
                    <a:pt x="1231087" y="538609"/>
                  </a:cubicBezTo>
                  <a:cubicBezTo>
                    <a:pt x="1227848" y="541276"/>
                    <a:pt x="1228896" y="542514"/>
                    <a:pt x="1229086" y="547181"/>
                  </a:cubicBezTo>
                  <a:cubicBezTo>
                    <a:pt x="1225467" y="546134"/>
                    <a:pt x="1225372" y="542038"/>
                    <a:pt x="1226229" y="536990"/>
                  </a:cubicBezTo>
                  <a:close/>
                  <a:moveTo>
                    <a:pt x="1227562" y="613475"/>
                  </a:moveTo>
                  <a:cubicBezTo>
                    <a:pt x="1229182" y="614999"/>
                    <a:pt x="1230515" y="615095"/>
                    <a:pt x="1231372" y="612523"/>
                  </a:cubicBezTo>
                  <a:cubicBezTo>
                    <a:pt x="1233753" y="613666"/>
                    <a:pt x="1229467" y="618333"/>
                    <a:pt x="1227086" y="618428"/>
                  </a:cubicBezTo>
                  <a:cubicBezTo>
                    <a:pt x="1227277" y="616809"/>
                    <a:pt x="1227372" y="615095"/>
                    <a:pt x="1227562" y="613475"/>
                  </a:cubicBezTo>
                  <a:close/>
                  <a:moveTo>
                    <a:pt x="1236230" y="382685"/>
                  </a:moveTo>
                  <a:cubicBezTo>
                    <a:pt x="1233753" y="382494"/>
                    <a:pt x="1234897" y="379160"/>
                    <a:pt x="1231468" y="379827"/>
                  </a:cubicBezTo>
                  <a:cubicBezTo>
                    <a:pt x="1233849" y="378970"/>
                    <a:pt x="1235182" y="376874"/>
                    <a:pt x="1238040" y="376589"/>
                  </a:cubicBezTo>
                  <a:cubicBezTo>
                    <a:pt x="1237754" y="378303"/>
                    <a:pt x="1237564" y="380113"/>
                    <a:pt x="1238992" y="380399"/>
                  </a:cubicBezTo>
                  <a:cubicBezTo>
                    <a:pt x="1238611" y="381827"/>
                    <a:pt x="1237659" y="380970"/>
                    <a:pt x="1237754" y="380303"/>
                  </a:cubicBezTo>
                  <a:cubicBezTo>
                    <a:pt x="1236421" y="380208"/>
                    <a:pt x="1236611" y="381732"/>
                    <a:pt x="1236230" y="382685"/>
                  </a:cubicBezTo>
                  <a:close/>
                  <a:moveTo>
                    <a:pt x="1243183" y="404497"/>
                  </a:moveTo>
                  <a:cubicBezTo>
                    <a:pt x="1241183" y="402782"/>
                    <a:pt x="1238516" y="401544"/>
                    <a:pt x="1238707" y="397925"/>
                  </a:cubicBezTo>
                  <a:cubicBezTo>
                    <a:pt x="1240897" y="399544"/>
                    <a:pt x="1244612" y="399830"/>
                    <a:pt x="1243183" y="404497"/>
                  </a:cubicBezTo>
                  <a:close/>
                  <a:moveTo>
                    <a:pt x="1241755" y="391924"/>
                  </a:moveTo>
                  <a:cubicBezTo>
                    <a:pt x="1238421" y="383542"/>
                    <a:pt x="1241945" y="377255"/>
                    <a:pt x="1242231" y="370683"/>
                  </a:cubicBezTo>
                  <a:cubicBezTo>
                    <a:pt x="1245850" y="377255"/>
                    <a:pt x="1243755" y="380875"/>
                    <a:pt x="1246803" y="391067"/>
                  </a:cubicBezTo>
                  <a:cubicBezTo>
                    <a:pt x="1244803" y="391067"/>
                    <a:pt x="1242136" y="390114"/>
                    <a:pt x="1241755" y="391924"/>
                  </a:cubicBezTo>
                  <a:close/>
                  <a:moveTo>
                    <a:pt x="1241469" y="333059"/>
                  </a:moveTo>
                  <a:cubicBezTo>
                    <a:pt x="1244612" y="333440"/>
                    <a:pt x="1243565" y="337441"/>
                    <a:pt x="1243374" y="340775"/>
                  </a:cubicBezTo>
                  <a:cubicBezTo>
                    <a:pt x="1239850" y="339155"/>
                    <a:pt x="1239564" y="336679"/>
                    <a:pt x="1241469" y="333059"/>
                  </a:cubicBezTo>
                  <a:close/>
                  <a:moveTo>
                    <a:pt x="1244231" y="329535"/>
                  </a:moveTo>
                  <a:cubicBezTo>
                    <a:pt x="1238611" y="331154"/>
                    <a:pt x="1237659" y="333821"/>
                    <a:pt x="1237183" y="338965"/>
                  </a:cubicBezTo>
                  <a:cubicBezTo>
                    <a:pt x="1235468" y="337727"/>
                    <a:pt x="1233373" y="336774"/>
                    <a:pt x="1233849" y="333726"/>
                  </a:cubicBezTo>
                  <a:cubicBezTo>
                    <a:pt x="1239374" y="335060"/>
                    <a:pt x="1232230" y="330107"/>
                    <a:pt x="1237754" y="331535"/>
                  </a:cubicBezTo>
                  <a:cubicBezTo>
                    <a:pt x="1237564" y="330488"/>
                    <a:pt x="1236611" y="330202"/>
                    <a:pt x="1236707" y="328964"/>
                  </a:cubicBezTo>
                  <a:cubicBezTo>
                    <a:pt x="1235659" y="329535"/>
                    <a:pt x="1234611" y="330107"/>
                    <a:pt x="1232896" y="329916"/>
                  </a:cubicBezTo>
                  <a:cubicBezTo>
                    <a:pt x="1232992" y="326392"/>
                    <a:pt x="1236897" y="327344"/>
                    <a:pt x="1237183" y="324011"/>
                  </a:cubicBezTo>
                  <a:cubicBezTo>
                    <a:pt x="1239278" y="326106"/>
                    <a:pt x="1241183" y="328297"/>
                    <a:pt x="1244231" y="329535"/>
                  </a:cubicBezTo>
                  <a:close/>
                  <a:moveTo>
                    <a:pt x="1237659" y="287720"/>
                  </a:moveTo>
                  <a:cubicBezTo>
                    <a:pt x="1237373" y="289149"/>
                    <a:pt x="1235278" y="288578"/>
                    <a:pt x="1233849" y="288673"/>
                  </a:cubicBezTo>
                  <a:cubicBezTo>
                    <a:pt x="1233753" y="291816"/>
                    <a:pt x="1233563" y="295055"/>
                    <a:pt x="1237087" y="295150"/>
                  </a:cubicBezTo>
                  <a:cubicBezTo>
                    <a:pt x="1238802" y="294864"/>
                    <a:pt x="1238326" y="292102"/>
                    <a:pt x="1238707" y="290292"/>
                  </a:cubicBezTo>
                  <a:cubicBezTo>
                    <a:pt x="1240993" y="291530"/>
                    <a:pt x="1241659" y="296007"/>
                    <a:pt x="1239374" y="297817"/>
                  </a:cubicBezTo>
                  <a:cubicBezTo>
                    <a:pt x="1234040" y="294769"/>
                    <a:pt x="1232611" y="299055"/>
                    <a:pt x="1229372" y="297055"/>
                  </a:cubicBezTo>
                  <a:cubicBezTo>
                    <a:pt x="1232896" y="294578"/>
                    <a:pt x="1231753" y="291911"/>
                    <a:pt x="1231468" y="287244"/>
                  </a:cubicBezTo>
                  <a:cubicBezTo>
                    <a:pt x="1233182" y="285720"/>
                    <a:pt x="1236135" y="286006"/>
                    <a:pt x="1237659" y="287720"/>
                  </a:cubicBezTo>
                  <a:close/>
                  <a:moveTo>
                    <a:pt x="1231563" y="286006"/>
                  </a:moveTo>
                  <a:cubicBezTo>
                    <a:pt x="1228039" y="286768"/>
                    <a:pt x="1223848" y="291245"/>
                    <a:pt x="1221276" y="288959"/>
                  </a:cubicBezTo>
                  <a:cubicBezTo>
                    <a:pt x="1222228" y="282291"/>
                    <a:pt x="1228705" y="285244"/>
                    <a:pt x="1231563" y="286006"/>
                  </a:cubicBezTo>
                  <a:close/>
                  <a:moveTo>
                    <a:pt x="1214418" y="234571"/>
                  </a:moveTo>
                  <a:cubicBezTo>
                    <a:pt x="1215656" y="234666"/>
                    <a:pt x="1215561" y="233142"/>
                    <a:pt x="1215847" y="232190"/>
                  </a:cubicBezTo>
                  <a:cubicBezTo>
                    <a:pt x="1219180" y="232094"/>
                    <a:pt x="1219752" y="234190"/>
                    <a:pt x="1219180" y="237428"/>
                  </a:cubicBezTo>
                  <a:cubicBezTo>
                    <a:pt x="1215561" y="238190"/>
                    <a:pt x="1216132" y="235428"/>
                    <a:pt x="1213084" y="235714"/>
                  </a:cubicBezTo>
                  <a:cubicBezTo>
                    <a:pt x="1212894" y="233428"/>
                    <a:pt x="1214513" y="233237"/>
                    <a:pt x="1214418" y="234571"/>
                  </a:cubicBezTo>
                  <a:close/>
                  <a:moveTo>
                    <a:pt x="1214990" y="273433"/>
                  </a:moveTo>
                  <a:cubicBezTo>
                    <a:pt x="1215370" y="272385"/>
                    <a:pt x="1214608" y="272195"/>
                    <a:pt x="1213846" y="272099"/>
                  </a:cubicBezTo>
                  <a:cubicBezTo>
                    <a:pt x="1216037" y="271052"/>
                    <a:pt x="1217275" y="268956"/>
                    <a:pt x="1216894" y="264860"/>
                  </a:cubicBezTo>
                  <a:cubicBezTo>
                    <a:pt x="1220895" y="266480"/>
                    <a:pt x="1216228" y="269813"/>
                    <a:pt x="1221371" y="271433"/>
                  </a:cubicBezTo>
                  <a:cubicBezTo>
                    <a:pt x="1218609" y="272671"/>
                    <a:pt x="1215466" y="273528"/>
                    <a:pt x="1212418" y="274481"/>
                  </a:cubicBezTo>
                  <a:cubicBezTo>
                    <a:pt x="1212608" y="273242"/>
                    <a:pt x="1214037" y="273623"/>
                    <a:pt x="1214990" y="273433"/>
                  </a:cubicBezTo>
                  <a:close/>
                  <a:moveTo>
                    <a:pt x="1219561" y="280005"/>
                  </a:moveTo>
                  <a:cubicBezTo>
                    <a:pt x="1218228" y="282101"/>
                    <a:pt x="1214894" y="275243"/>
                    <a:pt x="1215561" y="283434"/>
                  </a:cubicBezTo>
                  <a:cubicBezTo>
                    <a:pt x="1213942" y="282482"/>
                    <a:pt x="1213465" y="280577"/>
                    <a:pt x="1213465" y="278291"/>
                  </a:cubicBezTo>
                  <a:cubicBezTo>
                    <a:pt x="1215180" y="277148"/>
                    <a:pt x="1218228" y="277529"/>
                    <a:pt x="1218704" y="274957"/>
                  </a:cubicBezTo>
                  <a:cubicBezTo>
                    <a:pt x="1222228" y="274671"/>
                    <a:pt x="1215180" y="279338"/>
                    <a:pt x="1219561" y="280005"/>
                  </a:cubicBezTo>
                  <a:close/>
                  <a:moveTo>
                    <a:pt x="1210322" y="316772"/>
                  </a:moveTo>
                  <a:cubicBezTo>
                    <a:pt x="1214990" y="316867"/>
                    <a:pt x="1213656" y="309818"/>
                    <a:pt x="1218418" y="309914"/>
                  </a:cubicBezTo>
                  <a:cubicBezTo>
                    <a:pt x="1216609" y="315248"/>
                    <a:pt x="1218418" y="318105"/>
                    <a:pt x="1216037" y="323439"/>
                  </a:cubicBezTo>
                  <a:cubicBezTo>
                    <a:pt x="1216894" y="326963"/>
                    <a:pt x="1220609" y="321629"/>
                    <a:pt x="1222133" y="325249"/>
                  </a:cubicBezTo>
                  <a:cubicBezTo>
                    <a:pt x="1219466" y="332202"/>
                    <a:pt x="1210608" y="323439"/>
                    <a:pt x="1212132" y="325725"/>
                  </a:cubicBezTo>
                  <a:cubicBezTo>
                    <a:pt x="1204607" y="328106"/>
                    <a:pt x="1216418" y="317057"/>
                    <a:pt x="1210322" y="316772"/>
                  </a:cubicBezTo>
                  <a:close/>
                  <a:moveTo>
                    <a:pt x="1207846" y="531751"/>
                  </a:moveTo>
                  <a:cubicBezTo>
                    <a:pt x="1206417" y="531846"/>
                    <a:pt x="1205655" y="531275"/>
                    <a:pt x="1205465" y="530322"/>
                  </a:cubicBezTo>
                  <a:cubicBezTo>
                    <a:pt x="1202035" y="531846"/>
                    <a:pt x="1209751" y="533465"/>
                    <a:pt x="1207369" y="537942"/>
                  </a:cubicBezTo>
                  <a:cubicBezTo>
                    <a:pt x="1204988" y="535656"/>
                    <a:pt x="1202702" y="533370"/>
                    <a:pt x="1203083" y="528798"/>
                  </a:cubicBezTo>
                  <a:cubicBezTo>
                    <a:pt x="1205274" y="529370"/>
                    <a:pt x="1209465" y="528131"/>
                    <a:pt x="1207846" y="531751"/>
                  </a:cubicBezTo>
                  <a:close/>
                  <a:moveTo>
                    <a:pt x="1203178" y="851696"/>
                  </a:moveTo>
                  <a:cubicBezTo>
                    <a:pt x="1205369" y="853315"/>
                    <a:pt x="1209084" y="853696"/>
                    <a:pt x="1207655" y="858363"/>
                  </a:cubicBezTo>
                  <a:cubicBezTo>
                    <a:pt x="1206417" y="858268"/>
                    <a:pt x="1205178" y="858173"/>
                    <a:pt x="1203940" y="858077"/>
                  </a:cubicBezTo>
                  <a:cubicBezTo>
                    <a:pt x="1205274" y="854648"/>
                    <a:pt x="1202512" y="854744"/>
                    <a:pt x="1203178" y="851696"/>
                  </a:cubicBezTo>
                  <a:close/>
                  <a:moveTo>
                    <a:pt x="1206322" y="859506"/>
                  </a:moveTo>
                  <a:cubicBezTo>
                    <a:pt x="1209370" y="860649"/>
                    <a:pt x="1203750" y="862649"/>
                    <a:pt x="1204607" y="865602"/>
                  </a:cubicBezTo>
                  <a:cubicBezTo>
                    <a:pt x="1208512" y="865316"/>
                    <a:pt x="1209274" y="856839"/>
                    <a:pt x="1213751" y="861316"/>
                  </a:cubicBezTo>
                  <a:cubicBezTo>
                    <a:pt x="1214037" y="858458"/>
                    <a:pt x="1214227" y="855506"/>
                    <a:pt x="1214418" y="852648"/>
                  </a:cubicBezTo>
                  <a:cubicBezTo>
                    <a:pt x="1209751" y="854077"/>
                    <a:pt x="1204321" y="851219"/>
                    <a:pt x="1207369" y="847124"/>
                  </a:cubicBezTo>
                  <a:cubicBezTo>
                    <a:pt x="1207941" y="849314"/>
                    <a:pt x="1210989" y="849505"/>
                    <a:pt x="1212037" y="851219"/>
                  </a:cubicBezTo>
                  <a:cubicBezTo>
                    <a:pt x="1214323" y="850267"/>
                    <a:pt x="1214608" y="847028"/>
                    <a:pt x="1216228" y="845314"/>
                  </a:cubicBezTo>
                  <a:cubicBezTo>
                    <a:pt x="1215370" y="841599"/>
                    <a:pt x="1211656" y="844552"/>
                    <a:pt x="1211465" y="842456"/>
                  </a:cubicBezTo>
                  <a:cubicBezTo>
                    <a:pt x="1214132" y="839123"/>
                    <a:pt x="1213370" y="841599"/>
                    <a:pt x="1212037" y="835027"/>
                  </a:cubicBezTo>
                  <a:cubicBezTo>
                    <a:pt x="1216799" y="840551"/>
                    <a:pt x="1214703" y="831217"/>
                    <a:pt x="1212608" y="827502"/>
                  </a:cubicBezTo>
                  <a:cubicBezTo>
                    <a:pt x="1218228" y="830360"/>
                    <a:pt x="1213180" y="818739"/>
                    <a:pt x="1214990" y="813977"/>
                  </a:cubicBezTo>
                  <a:cubicBezTo>
                    <a:pt x="1212418" y="820930"/>
                    <a:pt x="1212227" y="814167"/>
                    <a:pt x="1209465" y="819787"/>
                  </a:cubicBezTo>
                  <a:cubicBezTo>
                    <a:pt x="1209846" y="821787"/>
                    <a:pt x="1213275" y="821120"/>
                    <a:pt x="1211560" y="824930"/>
                  </a:cubicBezTo>
                  <a:cubicBezTo>
                    <a:pt x="1207369" y="827121"/>
                    <a:pt x="1210417" y="817691"/>
                    <a:pt x="1208036" y="822168"/>
                  </a:cubicBezTo>
                  <a:cubicBezTo>
                    <a:pt x="1206417" y="816072"/>
                    <a:pt x="1208227" y="815596"/>
                    <a:pt x="1207750" y="809595"/>
                  </a:cubicBezTo>
                  <a:cubicBezTo>
                    <a:pt x="1208989" y="809690"/>
                    <a:pt x="1210227" y="809786"/>
                    <a:pt x="1211465" y="809881"/>
                  </a:cubicBezTo>
                  <a:cubicBezTo>
                    <a:pt x="1210513" y="804737"/>
                    <a:pt x="1211751" y="803690"/>
                    <a:pt x="1211179" y="797403"/>
                  </a:cubicBezTo>
                  <a:cubicBezTo>
                    <a:pt x="1209084" y="796736"/>
                    <a:pt x="1208798" y="798165"/>
                    <a:pt x="1208512" y="799689"/>
                  </a:cubicBezTo>
                  <a:cubicBezTo>
                    <a:pt x="1206417" y="799213"/>
                    <a:pt x="1208608" y="792641"/>
                    <a:pt x="1211465" y="793688"/>
                  </a:cubicBezTo>
                  <a:cubicBezTo>
                    <a:pt x="1209751" y="797498"/>
                    <a:pt x="1213180" y="796832"/>
                    <a:pt x="1213561" y="798832"/>
                  </a:cubicBezTo>
                  <a:cubicBezTo>
                    <a:pt x="1214799" y="798070"/>
                    <a:pt x="1215656" y="796736"/>
                    <a:pt x="1216323" y="795308"/>
                  </a:cubicBezTo>
                  <a:cubicBezTo>
                    <a:pt x="1216228" y="793879"/>
                    <a:pt x="1215180" y="794546"/>
                    <a:pt x="1215085" y="795212"/>
                  </a:cubicBezTo>
                  <a:cubicBezTo>
                    <a:pt x="1213846" y="795879"/>
                    <a:pt x="1214703" y="787688"/>
                    <a:pt x="1218133" y="789212"/>
                  </a:cubicBezTo>
                  <a:cubicBezTo>
                    <a:pt x="1215942" y="787592"/>
                    <a:pt x="1215847" y="784259"/>
                    <a:pt x="1213656" y="782544"/>
                  </a:cubicBezTo>
                  <a:cubicBezTo>
                    <a:pt x="1210417" y="782354"/>
                    <a:pt x="1211941" y="787783"/>
                    <a:pt x="1207179" y="785783"/>
                  </a:cubicBezTo>
                  <a:cubicBezTo>
                    <a:pt x="1209751" y="782449"/>
                    <a:pt x="1211465" y="784354"/>
                    <a:pt x="1210227" y="778544"/>
                  </a:cubicBezTo>
                  <a:cubicBezTo>
                    <a:pt x="1213084" y="778067"/>
                    <a:pt x="1211846" y="781115"/>
                    <a:pt x="1213751" y="781306"/>
                  </a:cubicBezTo>
                  <a:cubicBezTo>
                    <a:pt x="1219276" y="781687"/>
                    <a:pt x="1212608" y="772543"/>
                    <a:pt x="1217847" y="776639"/>
                  </a:cubicBezTo>
                  <a:cubicBezTo>
                    <a:pt x="1217561" y="774162"/>
                    <a:pt x="1217847" y="771209"/>
                    <a:pt x="1214513" y="771305"/>
                  </a:cubicBezTo>
                  <a:cubicBezTo>
                    <a:pt x="1218609" y="757589"/>
                    <a:pt x="1220324" y="740920"/>
                    <a:pt x="1226610" y="729776"/>
                  </a:cubicBezTo>
                  <a:cubicBezTo>
                    <a:pt x="1225086" y="718536"/>
                    <a:pt x="1222800" y="707963"/>
                    <a:pt x="1229372" y="696248"/>
                  </a:cubicBezTo>
                  <a:cubicBezTo>
                    <a:pt x="1225753" y="694628"/>
                    <a:pt x="1226896" y="698819"/>
                    <a:pt x="1226515" y="701010"/>
                  </a:cubicBezTo>
                  <a:cubicBezTo>
                    <a:pt x="1219847" y="694152"/>
                    <a:pt x="1221276" y="692152"/>
                    <a:pt x="1214894" y="690056"/>
                  </a:cubicBezTo>
                  <a:cubicBezTo>
                    <a:pt x="1215370" y="685199"/>
                    <a:pt x="1218037" y="682913"/>
                    <a:pt x="1222990" y="683198"/>
                  </a:cubicBezTo>
                  <a:cubicBezTo>
                    <a:pt x="1219561" y="688342"/>
                    <a:pt x="1222324" y="693295"/>
                    <a:pt x="1224419" y="697105"/>
                  </a:cubicBezTo>
                  <a:cubicBezTo>
                    <a:pt x="1226705" y="695676"/>
                    <a:pt x="1229467" y="694914"/>
                    <a:pt x="1229849" y="691295"/>
                  </a:cubicBezTo>
                  <a:cubicBezTo>
                    <a:pt x="1228610" y="691295"/>
                    <a:pt x="1228801" y="692723"/>
                    <a:pt x="1228420" y="693676"/>
                  </a:cubicBezTo>
                  <a:cubicBezTo>
                    <a:pt x="1226515" y="689866"/>
                    <a:pt x="1227848" y="688628"/>
                    <a:pt x="1223848" y="688247"/>
                  </a:cubicBezTo>
                  <a:cubicBezTo>
                    <a:pt x="1225181" y="685675"/>
                    <a:pt x="1227943" y="684913"/>
                    <a:pt x="1228229" y="681103"/>
                  </a:cubicBezTo>
                  <a:cubicBezTo>
                    <a:pt x="1227943" y="679293"/>
                    <a:pt x="1226038" y="680817"/>
                    <a:pt x="1225657" y="682151"/>
                  </a:cubicBezTo>
                  <a:cubicBezTo>
                    <a:pt x="1224705" y="678912"/>
                    <a:pt x="1227943" y="677388"/>
                    <a:pt x="1227848" y="671006"/>
                  </a:cubicBezTo>
                  <a:cubicBezTo>
                    <a:pt x="1234420" y="674435"/>
                    <a:pt x="1234325" y="651290"/>
                    <a:pt x="1231087" y="646241"/>
                  </a:cubicBezTo>
                  <a:cubicBezTo>
                    <a:pt x="1233753" y="639955"/>
                    <a:pt x="1235182" y="635383"/>
                    <a:pt x="1233849" y="627668"/>
                  </a:cubicBezTo>
                  <a:cubicBezTo>
                    <a:pt x="1236421" y="631668"/>
                    <a:pt x="1234992" y="628715"/>
                    <a:pt x="1237659" y="626715"/>
                  </a:cubicBezTo>
                  <a:cubicBezTo>
                    <a:pt x="1236897" y="625477"/>
                    <a:pt x="1235563" y="624620"/>
                    <a:pt x="1234135" y="623953"/>
                  </a:cubicBezTo>
                  <a:cubicBezTo>
                    <a:pt x="1231277" y="628144"/>
                    <a:pt x="1234992" y="619571"/>
                    <a:pt x="1235373" y="624048"/>
                  </a:cubicBezTo>
                  <a:cubicBezTo>
                    <a:pt x="1240040" y="601760"/>
                    <a:pt x="1236135" y="584138"/>
                    <a:pt x="1241564" y="563279"/>
                  </a:cubicBezTo>
                  <a:cubicBezTo>
                    <a:pt x="1240135" y="562993"/>
                    <a:pt x="1239374" y="563374"/>
                    <a:pt x="1238992" y="564326"/>
                  </a:cubicBezTo>
                  <a:cubicBezTo>
                    <a:pt x="1240897" y="551849"/>
                    <a:pt x="1234706" y="532989"/>
                    <a:pt x="1235563" y="514034"/>
                  </a:cubicBezTo>
                  <a:cubicBezTo>
                    <a:pt x="1251661" y="505462"/>
                    <a:pt x="1252042" y="483840"/>
                    <a:pt x="1253470" y="462980"/>
                  </a:cubicBezTo>
                  <a:cubicBezTo>
                    <a:pt x="1252708" y="461742"/>
                    <a:pt x="1251375" y="460885"/>
                    <a:pt x="1249946" y="460218"/>
                  </a:cubicBezTo>
                  <a:cubicBezTo>
                    <a:pt x="1255566" y="451360"/>
                    <a:pt x="1253566" y="446407"/>
                    <a:pt x="1254804" y="430595"/>
                  </a:cubicBezTo>
                  <a:cubicBezTo>
                    <a:pt x="1257947" y="430976"/>
                    <a:pt x="1257376" y="435453"/>
                    <a:pt x="1255566" y="436882"/>
                  </a:cubicBezTo>
                  <a:cubicBezTo>
                    <a:pt x="1256518" y="437549"/>
                    <a:pt x="1260519" y="438882"/>
                    <a:pt x="1262995" y="437453"/>
                  </a:cubicBezTo>
                  <a:cubicBezTo>
                    <a:pt x="1261376" y="434977"/>
                    <a:pt x="1258519" y="433453"/>
                    <a:pt x="1258614" y="429548"/>
                  </a:cubicBezTo>
                  <a:cubicBezTo>
                    <a:pt x="1262043" y="428976"/>
                    <a:pt x="1260805" y="432310"/>
                    <a:pt x="1262043" y="433643"/>
                  </a:cubicBezTo>
                  <a:cubicBezTo>
                    <a:pt x="1264710" y="433167"/>
                    <a:pt x="1265853" y="430786"/>
                    <a:pt x="1269663" y="431738"/>
                  </a:cubicBezTo>
                  <a:cubicBezTo>
                    <a:pt x="1269091" y="427833"/>
                    <a:pt x="1268996" y="429262"/>
                    <a:pt x="1270139" y="425547"/>
                  </a:cubicBezTo>
                  <a:cubicBezTo>
                    <a:pt x="1272330" y="425547"/>
                    <a:pt x="1272616" y="427262"/>
                    <a:pt x="1274997" y="427166"/>
                  </a:cubicBezTo>
                  <a:cubicBezTo>
                    <a:pt x="1267472" y="429738"/>
                    <a:pt x="1275378" y="433834"/>
                    <a:pt x="1276616" y="438501"/>
                  </a:cubicBezTo>
                  <a:cubicBezTo>
                    <a:pt x="1280140" y="437644"/>
                    <a:pt x="1275187" y="434501"/>
                    <a:pt x="1277188" y="431072"/>
                  </a:cubicBezTo>
                  <a:cubicBezTo>
                    <a:pt x="1278997" y="433072"/>
                    <a:pt x="1279378" y="436120"/>
                    <a:pt x="1278997" y="440025"/>
                  </a:cubicBezTo>
                  <a:cubicBezTo>
                    <a:pt x="1275759" y="440120"/>
                    <a:pt x="1273663" y="439073"/>
                    <a:pt x="1274330" y="435834"/>
                  </a:cubicBezTo>
                  <a:cubicBezTo>
                    <a:pt x="1270520" y="438025"/>
                    <a:pt x="1274425" y="443359"/>
                    <a:pt x="1277474" y="443549"/>
                  </a:cubicBezTo>
                  <a:cubicBezTo>
                    <a:pt x="1273759" y="446026"/>
                    <a:pt x="1272330" y="451074"/>
                    <a:pt x="1269091" y="454122"/>
                  </a:cubicBezTo>
                  <a:cubicBezTo>
                    <a:pt x="1269187" y="456313"/>
                    <a:pt x="1270996" y="457170"/>
                    <a:pt x="1273854" y="456980"/>
                  </a:cubicBezTo>
                  <a:cubicBezTo>
                    <a:pt x="1272044" y="460313"/>
                    <a:pt x="1273949" y="468791"/>
                    <a:pt x="1273663" y="474506"/>
                  </a:cubicBezTo>
                  <a:cubicBezTo>
                    <a:pt x="1274997" y="473839"/>
                    <a:pt x="1275187" y="471743"/>
                    <a:pt x="1277569" y="472315"/>
                  </a:cubicBezTo>
                  <a:cubicBezTo>
                    <a:pt x="1272711" y="480887"/>
                    <a:pt x="1275949" y="483935"/>
                    <a:pt x="1273282" y="494508"/>
                  </a:cubicBezTo>
                  <a:cubicBezTo>
                    <a:pt x="1274711" y="494889"/>
                    <a:pt x="1275473" y="494413"/>
                    <a:pt x="1275854" y="493460"/>
                  </a:cubicBezTo>
                  <a:cubicBezTo>
                    <a:pt x="1276521" y="518225"/>
                    <a:pt x="1266424" y="536132"/>
                    <a:pt x="1276045" y="552230"/>
                  </a:cubicBezTo>
                  <a:cubicBezTo>
                    <a:pt x="1273092" y="548801"/>
                    <a:pt x="1274902" y="554135"/>
                    <a:pt x="1270996" y="553087"/>
                  </a:cubicBezTo>
                  <a:cubicBezTo>
                    <a:pt x="1275092" y="561374"/>
                    <a:pt x="1269472" y="565565"/>
                    <a:pt x="1269187" y="575471"/>
                  </a:cubicBezTo>
                  <a:cubicBezTo>
                    <a:pt x="1274140" y="570327"/>
                    <a:pt x="1268615" y="578233"/>
                    <a:pt x="1271187" y="581852"/>
                  </a:cubicBezTo>
                  <a:cubicBezTo>
                    <a:pt x="1268425" y="580900"/>
                    <a:pt x="1269187" y="584043"/>
                    <a:pt x="1267282" y="584043"/>
                  </a:cubicBezTo>
                  <a:cubicBezTo>
                    <a:pt x="1271092" y="590330"/>
                    <a:pt x="1266139" y="604427"/>
                    <a:pt x="1271568" y="608141"/>
                  </a:cubicBezTo>
                  <a:cubicBezTo>
                    <a:pt x="1271377" y="610618"/>
                    <a:pt x="1268044" y="609475"/>
                    <a:pt x="1268710" y="612904"/>
                  </a:cubicBezTo>
                  <a:cubicBezTo>
                    <a:pt x="1270234" y="617190"/>
                    <a:pt x="1270520" y="608903"/>
                    <a:pt x="1273854" y="610808"/>
                  </a:cubicBezTo>
                  <a:cubicBezTo>
                    <a:pt x="1273759" y="612428"/>
                    <a:pt x="1273568" y="614142"/>
                    <a:pt x="1273473" y="615761"/>
                  </a:cubicBezTo>
                  <a:cubicBezTo>
                    <a:pt x="1267949" y="611189"/>
                    <a:pt x="1263281" y="622905"/>
                    <a:pt x="1267567" y="626525"/>
                  </a:cubicBezTo>
                  <a:cubicBezTo>
                    <a:pt x="1265758" y="625477"/>
                    <a:pt x="1262424" y="625191"/>
                    <a:pt x="1261376" y="626048"/>
                  </a:cubicBezTo>
                  <a:cubicBezTo>
                    <a:pt x="1267567" y="634049"/>
                    <a:pt x="1263853" y="647099"/>
                    <a:pt x="1259090" y="654623"/>
                  </a:cubicBezTo>
                  <a:cubicBezTo>
                    <a:pt x="1259471" y="656528"/>
                    <a:pt x="1260709" y="654242"/>
                    <a:pt x="1262805" y="654909"/>
                  </a:cubicBezTo>
                  <a:cubicBezTo>
                    <a:pt x="1257852" y="664339"/>
                    <a:pt x="1262995" y="666720"/>
                    <a:pt x="1259852" y="675959"/>
                  </a:cubicBezTo>
                  <a:cubicBezTo>
                    <a:pt x="1262043" y="676340"/>
                    <a:pt x="1262615" y="674626"/>
                    <a:pt x="1264900" y="675102"/>
                  </a:cubicBezTo>
                  <a:cubicBezTo>
                    <a:pt x="1264615" y="677388"/>
                    <a:pt x="1266234" y="677864"/>
                    <a:pt x="1265758" y="680150"/>
                  </a:cubicBezTo>
                  <a:cubicBezTo>
                    <a:pt x="1262328" y="680817"/>
                    <a:pt x="1263472" y="677483"/>
                    <a:pt x="1260995" y="677293"/>
                  </a:cubicBezTo>
                  <a:cubicBezTo>
                    <a:pt x="1257090" y="678722"/>
                    <a:pt x="1260424" y="690533"/>
                    <a:pt x="1255852" y="694343"/>
                  </a:cubicBezTo>
                  <a:cubicBezTo>
                    <a:pt x="1255947" y="695867"/>
                    <a:pt x="1258042" y="695581"/>
                    <a:pt x="1259471" y="695962"/>
                  </a:cubicBezTo>
                  <a:cubicBezTo>
                    <a:pt x="1259852" y="705963"/>
                    <a:pt x="1254042" y="708630"/>
                    <a:pt x="1253947" y="718060"/>
                  </a:cubicBezTo>
                  <a:cubicBezTo>
                    <a:pt x="1258519" y="720251"/>
                    <a:pt x="1256614" y="714821"/>
                    <a:pt x="1260328" y="716060"/>
                  </a:cubicBezTo>
                  <a:cubicBezTo>
                    <a:pt x="1260233" y="717679"/>
                    <a:pt x="1260043" y="719393"/>
                    <a:pt x="1259947" y="721013"/>
                  </a:cubicBezTo>
                  <a:cubicBezTo>
                    <a:pt x="1258995" y="720727"/>
                    <a:pt x="1258804" y="719679"/>
                    <a:pt x="1257566" y="719584"/>
                  </a:cubicBezTo>
                  <a:cubicBezTo>
                    <a:pt x="1258138" y="735491"/>
                    <a:pt x="1249756" y="747111"/>
                    <a:pt x="1249565" y="756446"/>
                  </a:cubicBezTo>
                  <a:cubicBezTo>
                    <a:pt x="1251661" y="756922"/>
                    <a:pt x="1249565" y="763494"/>
                    <a:pt x="1246612" y="762446"/>
                  </a:cubicBezTo>
                  <a:cubicBezTo>
                    <a:pt x="1248422" y="788354"/>
                    <a:pt x="1243565" y="817215"/>
                    <a:pt x="1239850" y="845695"/>
                  </a:cubicBezTo>
                  <a:cubicBezTo>
                    <a:pt x="1243088" y="845790"/>
                    <a:pt x="1242231" y="841218"/>
                    <a:pt x="1244041" y="839789"/>
                  </a:cubicBezTo>
                  <a:cubicBezTo>
                    <a:pt x="1245469" y="840170"/>
                    <a:pt x="1244898" y="842171"/>
                    <a:pt x="1244993" y="843695"/>
                  </a:cubicBezTo>
                  <a:cubicBezTo>
                    <a:pt x="1246041" y="843123"/>
                    <a:pt x="1247089" y="842552"/>
                    <a:pt x="1248803" y="842742"/>
                  </a:cubicBezTo>
                  <a:cubicBezTo>
                    <a:pt x="1249660" y="838932"/>
                    <a:pt x="1246422" y="838551"/>
                    <a:pt x="1242898" y="838551"/>
                  </a:cubicBezTo>
                  <a:cubicBezTo>
                    <a:pt x="1246327" y="833789"/>
                    <a:pt x="1246422" y="830264"/>
                    <a:pt x="1242707" y="825978"/>
                  </a:cubicBezTo>
                  <a:cubicBezTo>
                    <a:pt x="1253375" y="830360"/>
                    <a:pt x="1248803" y="839980"/>
                    <a:pt x="1249565" y="849124"/>
                  </a:cubicBezTo>
                  <a:cubicBezTo>
                    <a:pt x="1251184" y="848933"/>
                    <a:pt x="1251470" y="845504"/>
                    <a:pt x="1249851" y="845409"/>
                  </a:cubicBezTo>
                  <a:cubicBezTo>
                    <a:pt x="1253470" y="844076"/>
                    <a:pt x="1253756" y="852934"/>
                    <a:pt x="1252803" y="855696"/>
                  </a:cubicBezTo>
                  <a:cubicBezTo>
                    <a:pt x="1255661" y="856268"/>
                    <a:pt x="1254518" y="852172"/>
                    <a:pt x="1256804" y="852267"/>
                  </a:cubicBezTo>
                  <a:cubicBezTo>
                    <a:pt x="1256042" y="847409"/>
                    <a:pt x="1249851" y="843123"/>
                    <a:pt x="1255375" y="839599"/>
                  </a:cubicBezTo>
                  <a:cubicBezTo>
                    <a:pt x="1259852" y="840361"/>
                    <a:pt x="1255757" y="848552"/>
                    <a:pt x="1260900" y="848743"/>
                  </a:cubicBezTo>
                  <a:cubicBezTo>
                    <a:pt x="1261186" y="852743"/>
                    <a:pt x="1258328" y="852934"/>
                    <a:pt x="1258995" y="857315"/>
                  </a:cubicBezTo>
                  <a:cubicBezTo>
                    <a:pt x="1250613" y="853886"/>
                    <a:pt x="1255661" y="866174"/>
                    <a:pt x="1248422" y="863983"/>
                  </a:cubicBezTo>
                  <a:cubicBezTo>
                    <a:pt x="1247851" y="865602"/>
                    <a:pt x="1245279" y="864745"/>
                    <a:pt x="1243374" y="864840"/>
                  </a:cubicBezTo>
                  <a:cubicBezTo>
                    <a:pt x="1245088" y="861506"/>
                    <a:pt x="1243850" y="857696"/>
                    <a:pt x="1240326" y="855791"/>
                  </a:cubicBezTo>
                  <a:cubicBezTo>
                    <a:pt x="1241755" y="853886"/>
                    <a:pt x="1243850" y="853220"/>
                    <a:pt x="1245374" y="854934"/>
                  </a:cubicBezTo>
                  <a:cubicBezTo>
                    <a:pt x="1243660" y="850648"/>
                    <a:pt x="1240707" y="848838"/>
                    <a:pt x="1244898" y="844933"/>
                  </a:cubicBezTo>
                  <a:cubicBezTo>
                    <a:pt x="1237183" y="845885"/>
                    <a:pt x="1236992" y="863316"/>
                    <a:pt x="1241945" y="865983"/>
                  </a:cubicBezTo>
                  <a:cubicBezTo>
                    <a:pt x="1236516" y="869888"/>
                    <a:pt x="1238516" y="874556"/>
                    <a:pt x="1236897" y="881795"/>
                  </a:cubicBezTo>
                  <a:cubicBezTo>
                    <a:pt x="1238040" y="884652"/>
                    <a:pt x="1241469" y="884938"/>
                    <a:pt x="1243088" y="882271"/>
                  </a:cubicBezTo>
                  <a:cubicBezTo>
                    <a:pt x="1242898" y="877985"/>
                    <a:pt x="1238040" y="885224"/>
                    <a:pt x="1239564" y="879509"/>
                  </a:cubicBezTo>
                  <a:cubicBezTo>
                    <a:pt x="1243183" y="878747"/>
                    <a:pt x="1242612" y="881509"/>
                    <a:pt x="1245660" y="881223"/>
                  </a:cubicBezTo>
                  <a:cubicBezTo>
                    <a:pt x="1240516" y="877223"/>
                    <a:pt x="1244898" y="873794"/>
                    <a:pt x="1246803" y="867507"/>
                  </a:cubicBezTo>
                  <a:cubicBezTo>
                    <a:pt x="1252042" y="868841"/>
                    <a:pt x="1252708" y="874079"/>
                    <a:pt x="1256042" y="877032"/>
                  </a:cubicBezTo>
                  <a:cubicBezTo>
                    <a:pt x="1253756" y="874746"/>
                    <a:pt x="1254423" y="877032"/>
                    <a:pt x="1251089" y="876651"/>
                  </a:cubicBezTo>
                  <a:cubicBezTo>
                    <a:pt x="1252137" y="873508"/>
                    <a:pt x="1250994" y="872174"/>
                    <a:pt x="1247660" y="872651"/>
                  </a:cubicBezTo>
                  <a:cubicBezTo>
                    <a:pt x="1244422" y="871984"/>
                    <a:pt x="1250613" y="877699"/>
                    <a:pt x="1244898" y="876175"/>
                  </a:cubicBezTo>
                  <a:cubicBezTo>
                    <a:pt x="1248899" y="877985"/>
                    <a:pt x="1246422" y="885319"/>
                    <a:pt x="1241755" y="884652"/>
                  </a:cubicBezTo>
                  <a:cubicBezTo>
                    <a:pt x="1241659" y="887700"/>
                    <a:pt x="1245850" y="885319"/>
                    <a:pt x="1245565" y="883700"/>
                  </a:cubicBezTo>
                  <a:cubicBezTo>
                    <a:pt x="1246517" y="887129"/>
                    <a:pt x="1249470" y="888843"/>
                    <a:pt x="1249851" y="892844"/>
                  </a:cubicBezTo>
                  <a:cubicBezTo>
                    <a:pt x="1245660" y="888653"/>
                    <a:pt x="1244041" y="896082"/>
                    <a:pt x="1244136" y="901130"/>
                  </a:cubicBezTo>
                  <a:cubicBezTo>
                    <a:pt x="1248041" y="902940"/>
                    <a:pt x="1245374" y="897130"/>
                    <a:pt x="1249279" y="899035"/>
                  </a:cubicBezTo>
                  <a:cubicBezTo>
                    <a:pt x="1248136" y="901511"/>
                    <a:pt x="1245088" y="903797"/>
                    <a:pt x="1242802" y="901035"/>
                  </a:cubicBezTo>
                  <a:cubicBezTo>
                    <a:pt x="1240040" y="901797"/>
                    <a:pt x="1240707" y="906750"/>
                    <a:pt x="1237373" y="906845"/>
                  </a:cubicBezTo>
                  <a:cubicBezTo>
                    <a:pt x="1236611" y="909798"/>
                    <a:pt x="1243088" y="906655"/>
                    <a:pt x="1240802" y="910846"/>
                  </a:cubicBezTo>
                  <a:cubicBezTo>
                    <a:pt x="1236421" y="911513"/>
                    <a:pt x="1235659" y="909036"/>
                    <a:pt x="1233563" y="907703"/>
                  </a:cubicBezTo>
                  <a:cubicBezTo>
                    <a:pt x="1235563" y="910179"/>
                    <a:pt x="1233849" y="915989"/>
                    <a:pt x="1233849" y="920180"/>
                  </a:cubicBezTo>
                  <a:cubicBezTo>
                    <a:pt x="1235182" y="915989"/>
                    <a:pt x="1240421" y="916466"/>
                    <a:pt x="1238326" y="911798"/>
                  </a:cubicBezTo>
                  <a:cubicBezTo>
                    <a:pt x="1240707" y="912084"/>
                    <a:pt x="1238897" y="915989"/>
                    <a:pt x="1241755" y="915799"/>
                  </a:cubicBezTo>
                  <a:cubicBezTo>
                    <a:pt x="1240707" y="916942"/>
                    <a:pt x="1239374" y="917513"/>
                    <a:pt x="1237849" y="917990"/>
                  </a:cubicBezTo>
                  <a:cubicBezTo>
                    <a:pt x="1237849" y="921895"/>
                    <a:pt x="1239945" y="927419"/>
                    <a:pt x="1243565" y="924752"/>
                  </a:cubicBezTo>
                  <a:cubicBezTo>
                    <a:pt x="1244326" y="922181"/>
                    <a:pt x="1241945" y="922276"/>
                    <a:pt x="1240040" y="921990"/>
                  </a:cubicBezTo>
                  <a:cubicBezTo>
                    <a:pt x="1242231" y="916751"/>
                    <a:pt x="1246041" y="922752"/>
                    <a:pt x="1245946" y="926181"/>
                  </a:cubicBezTo>
                  <a:cubicBezTo>
                    <a:pt x="1241755" y="924752"/>
                    <a:pt x="1241564" y="927705"/>
                    <a:pt x="1243183" y="929705"/>
                  </a:cubicBezTo>
                  <a:cubicBezTo>
                    <a:pt x="1242421" y="932753"/>
                    <a:pt x="1240707" y="927419"/>
                    <a:pt x="1240993" y="925705"/>
                  </a:cubicBezTo>
                  <a:cubicBezTo>
                    <a:pt x="1238135" y="926467"/>
                    <a:pt x="1240612" y="933420"/>
                    <a:pt x="1235563" y="931515"/>
                  </a:cubicBezTo>
                  <a:cubicBezTo>
                    <a:pt x="1238421" y="925324"/>
                    <a:pt x="1234230" y="926372"/>
                    <a:pt x="1236325" y="921609"/>
                  </a:cubicBezTo>
                  <a:cubicBezTo>
                    <a:pt x="1230039" y="921800"/>
                    <a:pt x="1230991" y="935992"/>
                    <a:pt x="1233658" y="938945"/>
                  </a:cubicBezTo>
                  <a:cubicBezTo>
                    <a:pt x="1229563" y="937992"/>
                    <a:pt x="1231182" y="937516"/>
                    <a:pt x="1230515" y="946184"/>
                  </a:cubicBezTo>
                  <a:cubicBezTo>
                    <a:pt x="1232420" y="946374"/>
                    <a:pt x="1236040" y="941993"/>
                    <a:pt x="1236897" y="945422"/>
                  </a:cubicBezTo>
                  <a:cubicBezTo>
                    <a:pt x="1240897" y="943040"/>
                    <a:pt x="1239850" y="936659"/>
                    <a:pt x="1241469" y="934563"/>
                  </a:cubicBezTo>
                  <a:cubicBezTo>
                    <a:pt x="1246136" y="936468"/>
                    <a:pt x="1243945" y="936944"/>
                    <a:pt x="1248613" y="938945"/>
                  </a:cubicBezTo>
                  <a:cubicBezTo>
                    <a:pt x="1246136" y="940945"/>
                    <a:pt x="1246803" y="951041"/>
                    <a:pt x="1242898" y="947231"/>
                  </a:cubicBezTo>
                  <a:cubicBezTo>
                    <a:pt x="1241659" y="950946"/>
                    <a:pt x="1247089" y="949136"/>
                    <a:pt x="1244898" y="953613"/>
                  </a:cubicBezTo>
                  <a:cubicBezTo>
                    <a:pt x="1240707" y="952756"/>
                    <a:pt x="1243565" y="950089"/>
                    <a:pt x="1238802" y="951899"/>
                  </a:cubicBezTo>
                  <a:cubicBezTo>
                    <a:pt x="1237564" y="948946"/>
                    <a:pt x="1239754" y="948279"/>
                    <a:pt x="1235468" y="946660"/>
                  </a:cubicBezTo>
                  <a:cubicBezTo>
                    <a:pt x="1232134" y="950565"/>
                    <a:pt x="1229563" y="959995"/>
                    <a:pt x="1227658" y="965996"/>
                  </a:cubicBezTo>
                  <a:cubicBezTo>
                    <a:pt x="1223943" y="959804"/>
                    <a:pt x="1230420" y="953899"/>
                    <a:pt x="1230420" y="947422"/>
                  </a:cubicBezTo>
                  <a:cubicBezTo>
                    <a:pt x="1223086" y="954947"/>
                    <a:pt x="1220990" y="978378"/>
                    <a:pt x="1225848" y="988284"/>
                  </a:cubicBezTo>
                  <a:cubicBezTo>
                    <a:pt x="1224800" y="988856"/>
                    <a:pt x="1223752" y="989427"/>
                    <a:pt x="1222038" y="989237"/>
                  </a:cubicBezTo>
                  <a:cubicBezTo>
                    <a:pt x="1223467" y="994285"/>
                    <a:pt x="1223562" y="989141"/>
                    <a:pt x="1226991" y="989618"/>
                  </a:cubicBezTo>
                  <a:cubicBezTo>
                    <a:pt x="1227467" y="990761"/>
                    <a:pt x="1227943" y="991904"/>
                    <a:pt x="1229277" y="992285"/>
                  </a:cubicBezTo>
                  <a:cubicBezTo>
                    <a:pt x="1228705" y="994856"/>
                    <a:pt x="1226134" y="990189"/>
                    <a:pt x="1224228" y="993142"/>
                  </a:cubicBezTo>
                  <a:cubicBezTo>
                    <a:pt x="1225276" y="1004953"/>
                    <a:pt x="1217180" y="1018478"/>
                    <a:pt x="1220133" y="1027813"/>
                  </a:cubicBezTo>
                  <a:cubicBezTo>
                    <a:pt x="1219847" y="1029242"/>
                    <a:pt x="1217752" y="1028670"/>
                    <a:pt x="1216323" y="1028765"/>
                  </a:cubicBezTo>
                  <a:cubicBezTo>
                    <a:pt x="1214894" y="1033433"/>
                    <a:pt x="1218609" y="1033814"/>
                    <a:pt x="1220800" y="1035433"/>
                  </a:cubicBezTo>
                  <a:cubicBezTo>
                    <a:pt x="1220419" y="1028575"/>
                    <a:pt x="1222800" y="1026289"/>
                    <a:pt x="1222228" y="1018002"/>
                  </a:cubicBezTo>
                  <a:cubicBezTo>
                    <a:pt x="1223181" y="1018288"/>
                    <a:pt x="1223371" y="1019336"/>
                    <a:pt x="1224610" y="1019431"/>
                  </a:cubicBezTo>
                  <a:cubicBezTo>
                    <a:pt x="1223657" y="1015145"/>
                    <a:pt x="1225372" y="1015145"/>
                    <a:pt x="1224038" y="1010573"/>
                  </a:cubicBezTo>
                  <a:cubicBezTo>
                    <a:pt x="1226896" y="1011144"/>
                    <a:pt x="1228801" y="1010668"/>
                    <a:pt x="1229182" y="1008477"/>
                  </a:cubicBezTo>
                  <a:cubicBezTo>
                    <a:pt x="1229182" y="1006191"/>
                    <a:pt x="1225086" y="1007334"/>
                    <a:pt x="1224419" y="1005620"/>
                  </a:cubicBezTo>
                  <a:cubicBezTo>
                    <a:pt x="1227943" y="1003143"/>
                    <a:pt x="1224133" y="997238"/>
                    <a:pt x="1226419" y="995714"/>
                  </a:cubicBezTo>
                  <a:cubicBezTo>
                    <a:pt x="1227848" y="996095"/>
                    <a:pt x="1227277" y="998095"/>
                    <a:pt x="1227372" y="999619"/>
                  </a:cubicBezTo>
                  <a:cubicBezTo>
                    <a:pt x="1227467" y="1001048"/>
                    <a:pt x="1228610" y="1000381"/>
                    <a:pt x="1228610" y="999714"/>
                  </a:cubicBezTo>
                  <a:cubicBezTo>
                    <a:pt x="1227277" y="1004286"/>
                    <a:pt x="1230706" y="1006382"/>
                    <a:pt x="1232515" y="1012573"/>
                  </a:cubicBezTo>
                  <a:cubicBezTo>
                    <a:pt x="1232230" y="1014002"/>
                    <a:pt x="1230134" y="1013430"/>
                    <a:pt x="1228705" y="1013525"/>
                  </a:cubicBezTo>
                  <a:cubicBezTo>
                    <a:pt x="1228896" y="1016478"/>
                    <a:pt x="1228134" y="1018288"/>
                    <a:pt x="1226991" y="1019621"/>
                  </a:cubicBezTo>
                  <a:cubicBezTo>
                    <a:pt x="1227182" y="1022288"/>
                    <a:pt x="1231372" y="1018669"/>
                    <a:pt x="1230991" y="1016192"/>
                  </a:cubicBezTo>
                  <a:cubicBezTo>
                    <a:pt x="1234420" y="1016764"/>
                    <a:pt x="1236135" y="1018764"/>
                    <a:pt x="1235468" y="1022860"/>
                  </a:cubicBezTo>
                  <a:cubicBezTo>
                    <a:pt x="1233182" y="1020574"/>
                    <a:pt x="1233849" y="1022860"/>
                    <a:pt x="1230515" y="1022479"/>
                  </a:cubicBezTo>
                  <a:cubicBezTo>
                    <a:pt x="1229944" y="1026003"/>
                    <a:pt x="1229849" y="1029242"/>
                    <a:pt x="1233753" y="1029051"/>
                  </a:cubicBezTo>
                  <a:cubicBezTo>
                    <a:pt x="1233563" y="1031528"/>
                    <a:pt x="1230229" y="1030385"/>
                    <a:pt x="1230896" y="1033814"/>
                  </a:cubicBezTo>
                  <a:cubicBezTo>
                    <a:pt x="1229849" y="1033147"/>
                    <a:pt x="1228705" y="1032575"/>
                    <a:pt x="1228610" y="1031147"/>
                  </a:cubicBezTo>
                  <a:cubicBezTo>
                    <a:pt x="1225276" y="1029908"/>
                    <a:pt x="1228991" y="1037052"/>
                    <a:pt x="1225753" y="1035909"/>
                  </a:cubicBezTo>
                  <a:cubicBezTo>
                    <a:pt x="1226419" y="1037624"/>
                    <a:pt x="1229563" y="1035147"/>
                    <a:pt x="1230515" y="1038767"/>
                  </a:cubicBezTo>
                  <a:cubicBezTo>
                    <a:pt x="1232420" y="1038386"/>
                    <a:pt x="1230134" y="1037147"/>
                    <a:pt x="1230801" y="1035052"/>
                  </a:cubicBezTo>
                  <a:cubicBezTo>
                    <a:pt x="1235468" y="1035147"/>
                    <a:pt x="1236611" y="1033242"/>
                    <a:pt x="1238421" y="1033147"/>
                  </a:cubicBezTo>
                  <a:cubicBezTo>
                    <a:pt x="1239945" y="1035147"/>
                    <a:pt x="1238421" y="1038576"/>
                    <a:pt x="1237849" y="1040672"/>
                  </a:cubicBezTo>
                  <a:cubicBezTo>
                    <a:pt x="1235563" y="1040291"/>
                    <a:pt x="1237468" y="1036385"/>
                    <a:pt x="1235754" y="1035528"/>
                  </a:cubicBezTo>
                  <a:cubicBezTo>
                    <a:pt x="1232134" y="1038957"/>
                    <a:pt x="1232801" y="1047434"/>
                    <a:pt x="1228324" y="1049911"/>
                  </a:cubicBezTo>
                  <a:cubicBezTo>
                    <a:pt x="1233753" y="1055150"/>
                    <a:pt x="1225848" y="1065151"/>
                    <a:pt x="1231753" y="1068961"/>
                  </a:cubicBezTo>
                  <a:cubicBezTo>
                    <a:pt x="1229753" y="1069151"/>
                    <a:pt x="1229753" y="1067627"/>
                    <a:pt x="1228134" y="1067437"/>
                  </a:cubicBezTo>
                  <a:cubicBezTo>
                    <a:pt x="1228324" y="1070009"/>
                    <a:pt x="1230325" y="1070961"/>
                    <a:pt x="1231468" y="1072676"/>
                  </a:cubicBezTo>
                  <a:cubicBezTo>
                    <a:pt x="1234230" y="1073438"/>
                    <a:pt x="1235849" y="1066199"/>
                    <a:pt x="1233277" y="1065342"/>
                  </a:cubicBezTo>
                  <a:cubicBezTo>
                    <a:pt x="1234706" y="1062008"/>
                    <a:pt x="1237087" y="1067342"/>
                    <a:pt x="1240707" y="1065913"/>
                  </a:cubicBezTo>
                  <a:cubicBezTo>
                    <a:pt x="1239850" y="1063913"/>
                    <a:pt x="1236802" y="1063722"/>
                    <a:pt x="1234706" y="1062865"/>
                  </a:cubicBezTo>
                  <a:cubicBezTo>
                    <a:pt x="1237468" y="1062008"/>
                    <a:pt x="1241469" y="1057245"/>
                    <a:pt x="1235182" y="1056674"/>
                  </a:cubicBezTo>
                  <a:cubicBezTo>
                    <a:pt x="1236802" y="1050578"/>
                    <a:pt x="1236992" y="1048101"/>
                    <a:pt x="1236421" y="1041719"/>
                  </a:cubicBezTo>
                  <a:cubicBezTo>
                    <a:pt x="1242136" y="1042958"/>
                    <a:pt x="1240231" y="1053149"/>
                    <a:pt x="1238992" y="1056959"/>
                  </a:cubicBezTo>
                  <a:cubicBezTo>
                    <a:pt x="1239183" y="1058293"/>
                    <a:pt x="1241374" y="1058007"/>
                    <a:pt x="1241278" y="1059626"/>
                  </a:cubicBezTo>
                  <a:cubicBezTo>
                    <a:pt x="1242707" y="1059531"/>
                    <a:pt x="1242517" y="1057436"/>
                    <a:pt x="1242802" y="1056007"/>
                  </a:cubicBezTo>
                  <a:cubicBezTo>
                    <a:pt x="1248899" y="1057340"/>
                    <a:pt x="1248041" y="1064675"/>
                    <a:pt x="1250518" y="1069151"/>
                  </a:cubicBezTo>
                  <a:cubicBezTo>
                    <a:pt x="1248803" y="1067532"/>
                    <a:pt x="1247470" y="1067437"/>
                    <a:pt x="1245565" y="1068770"/>
                  </a:cubicBezTo>
                  <a:cubicBezTo>
                    <a:pt x="1246422" y="1071914"/>
                    <a:pt x="1250803" y="1072009"/>
                    <a:pt x="1249946" y="1076581"/>
                  </a:cubicBezTo>
                  <a:cubicBezTo>
                    <a:pt x="1246612" y="1075819"/>
                    <a:pt x="1248708" y="1072866"/>
                    <a:pt x="1244136" y="1071056"/>
                  </a:cubicBezTo>
                  <a:cubicBezTo>
                    <a:pt x="1244803" y="1076676"/>
                    <a:pt x="1237754" y="1084963"/>
                    <a:pt x="1242612" y="1089725"/>
                  </a:cubicBezTo>
                  <a:cubicBezTo>
                    <a:pt x="1244136" y="1089249"/>
                    <a:pt x="1241659" y="1083058"/>
                    <a:pt x="1247946" y="1085153"/>
                  </a:cubicBezTo>
                  <a:cubicBezTo>
                    <a:pt x="1245660" y="1092107"/>
                    <a:pt x="1249279" y="1094964"/>
                    <a:pt x="1254423" y="1098203"/>
                  </a:cubicBezTo>
                  <a:cubicBezTo>
                    <a:pt x="1251851" y="1099346"/>
                    <a:pt x="1249279" y="1100298"/>
                    <a:pt x="1246708" y="1101346"/>
                  </a:cubicBezTo>
                  <a:cubicBezTo>
                    <a:pt x="1246803" y="1098203"/>
                    <a:pt x="1244707" y="1097250"/>
                    <a:pt x="1247184" y="1095155"/>
                  </a:cubicBezTo>
                  <a:cubicBezTo>
                    <a:pt x="1245088" y="1094964"/>
                    <a:pt x="1243850" y="1095821"/>
                    <a:pt x="1243278" y="1097345"/>
                  </a:cubicBezTo>
                  <a:cubicBezTo>
                    <a:pt x="1240040" y="1095155"/>
                    <a:pt x="1240707" y="1089535"/>
                    <a:pt x="1235182" y="1089154"/>
                  </a:cubicBezTo>
                  <a:cubicBezTo>
                    <a:pt x="1237659" y="1083915"/>
                    <a:pt x="1239945" y="1078200"/>
                    <a:pt x="1236516" y="1072961"/>
                  </a:cubicBezTo>
                  <a:cubicBezTo>
                    <a:pt x="1238611" y="1073628"/>
                    <a:pt x="1238897" y="1072199"/>
                    <a:pt x="1239183" y="1070675"/>
                  </a:cubicBezTo>
                  <a:cubicBezTo>
                    <a:pt x="1233849" y="1069913"/>
                    <a:pt x="1235849" y="1077629"/>
                    <a:pt x="1229944" y="1076200"/>
                  </a:cubicBezTo>
                  <a:cubicBezTo>
                    <a:pt x="1230706" y="1077533"/>
                    <a:pt x="1232706" y="1077724"/>
                    <a:pt x="1232134" y="1080105"/>
                  </a:cubicBezTo>
                  <a:cubicBezTo>
                    <a:pt x="1226419" y="1080963"/>
                    <a:pt x="1228229" y="1083534"/>
                    <a:pt x="1227277" y="1078486"/>
                  </a:cubicBezTo>
                  <a:cubicBezTo>
                    <a:pt x="1225753" y="1078962"/>
                    <a:pt x="1224610" y="1079915"/>
                    <a:pt x="1224515" y="1082010"/>
                  </a:cubicBezTo>
                  <a:cubicBezTo>
                    <a:pt x="1223467" y="1080963"/>
                    <a:pt x="1221847" y="1080486"/>
                    <a:pt x="1219657" y="1080391"/>
                  </a:cubicBezTo>
                  <a:cubicBezTo>
                    <a:pt x="1219752" y="1079153"/>
                    <a:pt x="1219847" y="1077915"/>
                    <a:pt x="1219942" y="1076676"/>
                  </a:cubicBezTo>
                  <a:cubicBezTo>
                    <a:pt x="1218895" y="1076390"/>
                    <a:pt x="1218704" y="1077057"/>
                    <a:pt x="1218609" y="1077819"/>
                  </a:cubicBezTo>
                  <a:cubicBezTo>
                    <a:pt x="1215370" y="1073914"/>
                    <a:pt x="1220800" y="1076676"/>
                    <a:pt x="1223752" y="1076962"/>
                  </a:cubicBezTo>
                  <a:cubicBezTo>
                    <a:pt x="1224419" y="1074867"/>
                    <a:pt x="1222990" y="1074581"/>
                    <a:pt x="1221466" y="1074295"/>
                  </a:cubicBezTo>
                  <a:cubicBezTo>
                    <a:pt x="1222800" y="1070771"/>
                    <a:pt x="1225372" y="1075343"/>
                    <a:pt x="1227658" y="1074771"/>
                  </a:cubicBezTo>
                  <a:cubicBezTo>
                    <a:pt x="1229277" y="1070294"/>
                    <a:pt x="1223467" y="1068008"/>
                    <a:pt x="1222895" y="1071914"/>
                  </a:cubicBezTo>
                  <a:cubicBezTo>
                    <a:pt x="1221562" y="1065627"/>
                    <a:pt x="1220514" y="1064103"/>
                    <a:pt x="1216418" y="1058865"/>
                  </a:cubicBezTo>
                  <a:cubicBezTo>
                    <a:pt x="1218514" y="1061436"/>
                    <a:pt x="1222324" y="1060007"/>
                    <a:pt x="1221657" y="1055531"/>
                  </a:cubicBezTo>
                  <a:cubicBezTo>
                    <a:pt x="1217657" y="1058674"/>
                    <a:pt x="1217085" y="1057245"/>
                    <a:pt x="1213751" y="1061150"/>
                  </a:cubicBezTo>
                  <a:cubicBezTo>
                    <a:pt x="1213275" y="1063817"/>
                    <a:pt x="1214418" y="1065151"/>
                    <a:pt x="1217180" y="1065151"/>
                  </a:cubicBezTo>
                  <a:cubicBezTo>
                    <a:pt x="1211941" y="1071914"/>
                    <a:pt x="1214990" y="1078486"/>
                    <a:pt x="1219276" y="1085344"/>
                  </a:cubicBezTo>
                  <a:cubicBezTo>
                    <a:pt x="1218323" y="1084582"/>
                    <a:pt x="1217371" y="1083915"/>
                    <a:pt x="1215656" y="1083820"/>
                  </a:cubicBezTo>
                  <a:cubicBezTo>
                    <a:pt x="1218418" y="1093536"/>
                    <a:pt x="1209084" y="1111252"/>
                    <a:pt x="1211560" y="1118491"/>
                  </a:cubicBezTo>
                  <a:cubicBezTo>
                    <a:pt x="1215180" y="1120682"/>
                    <a:pt x="1207179" y="1120396"/>
                    <a:pt x="1207465" y="1123158"/>
                  </a:cubicBezTo>
                  <a:cubicBezTo>
                    <a:pt x="1211084" y="1126587"/>
                    <a:pt x="1212513" y="1131921"/>
                    <a:pt x="1219180" y="1132874"/>
                  </a:cubicBezTo>
                  <a:cubicBezTo>
                    <a:pt x="1222990" y="1133540"/>
                    <a:pt x="1216323" y="1129064"/>
                    <a:pt x="1220704" y="1129254"/>
                  </a:cubicBezTo>
                  <a:cubicBezTo>
                    <a:pt x="1223371" y="1128873"/>
                    <a:pt x="1222895" y="1131254"/>
                    <a:pt x="1222895" y="1133159"/>
                  </a:cubicBezTo>
                  <a:cubicBezTo>
                    <a:pt x="1224038" y="1132302"/>
                    <a:pt x="1225753" y="1132017"/>
                    <a:pt x="1227943" y="1132302"/>
                  </a:cubicBezTo>
                  <a:cubicBezTo>
                    <a:pt x="1228801" y="1126492"/>
                    <a:pt x="1227372" y="1122301"/>
                    <a:pt x="1232801" y="1118967"/>
                  </a:cubicBezTo>
                  <a:cubicBezTo>
                    <a:pt x="1232039" y="1117634"/>
                    <a:pt x="1230039" y="1117443"/>
                    <a:pt x="1230610" y="1115062"/>
                  </a:cubicBezTo>
                  <a:cubicBezTo>
                    <a:pt x="1228229" y="1115443"/>
                    <a:pt x="1228134" y="1118396"/>
                    <a:pt x="1224228" y="1117062"/>
                  </a:cubicBezTo>
                  <a:cubicBezTo>
                    <a:pt x="1222990" y="1115062"/>
                    <a:pt x="1223086" y="1111823"/>
                    <a:pt x="1220990" y="1110585"/>
                  </a:cubicBezTo>
                  <a:cubicBezTo>
                    <a:pt x="1217466" y="1110299"/>
                    <a:pt x="1223657" y="1114205"/>
                    <a:pt x="1218323" y="1112871"/>
                  </a:cubicBezTo>
                  <a:cubicBezTo>
                    <a:pt x="1218609" y="1111442"/>
                    <a:pt x="1218228" y="1110585"/>
                    <a:pt x="1217275" y="1110299"/>
                  </a:cubicBezTo>
                  <a:cubicBezTo>
                    <a:pt x="1218704" y="1106775"/>
                    <a:pt x="1219276" y="1109061"/>
                    <a:pt x="1222324" y="1109442"/>
                  </a:cubicBezTo>
                  <a:cubicBezTo>
                    <a:pt x="1223467" y="1106108"/>
                    <a:pt x="1220038" y="1106775"/>
                    <a:pt x="1220228" y="1104203"/>
                  </a:cubicBezTo>
                  <a:cubicBezTo>
                    <a:pt x="1217657" y="1104680"/>
                    <a:pt x="1217466" y="1107728"/>
                    <a:pt x="1215180" y="1105061"/>
                  </a:cubicBezTo>
                  <a:cubicBezTo>
                    <a:pt x="1218895" y="1102394"/>
                    <a:pt x="1216704" y="1097917"/>
                    <a:pt x="1223371" y="1096965"/>
                  </a:cubicBezTo>
                  <a:cubicBezTo>
                    <a:pt x="1223371" y="1099250"/>
                    <a:pt x="1221657" y="1099441"/>
                    <a:pt x="1221752" y="1101822"/>
                  </a:cubicBezTo>
                  <a:cubicBezTo>
                    <a:pt x="1221943" y="1104489"/>
                    <a:pt x="1225181" y="1100298"/>
                    <a:pt x="1226610" y="1103442"/>
                  </a:cubicBezTo>
                  <a:cubicBezTo>
                    <a:pt x="1228610" y="1102108"/>
                    <a:pt x="1223562" y="1096774"/>
                    <a:pt x="1228515" y="1094869"/>
                  </a:cubicBezTo>
                  <a:cubicBezTo>
                    <a:pt x="1229372" y="1098774"/>
                    <a:pt x="1230134" y="1102203"/>
                    <a:pt x="1228610" y="1108680"/>
                  </a:cubicBezTo>
                  <a:cubicBezTo>
                    <a:pt x="1226515" y="1108966"/>
                    <a:pt x="1226324" y="1107537"/>
                    <a:pt x="1226324" y="1105918"/>
                  </a:cubicBezTo>
                  <a:cubicBezTo>
                    <a:pt x="1222514" y="1108013"/>
                    <a:pt x="1230134" y="1110680"/>
                    <a:pt x="1224610" y="1112014"/>
                  </a:cubicBezTo>
                  <a:cubicBezTo>
                    <a:pt x="1225943" y="1115633"/>
                    <a:pt x="1227467" y="1108299"/>
                    <a:pt x="1230991" y="1110014"/>
                  </a:cubicBezTo>
                  <a:cubicBezTo>
                    <a:pt x="1230134" y="1113062"/>
                    <a:pt x="1228515" y="1114681"/>
                    <a:pt x="1233087" y="1115157"/>
                  </a:cubicBezTo>
                  <a:cubicBezTo>
                    <a:pt x="1236040" y="1114014"/>
                    <a:pt x="1229849" y="1111061"/>
                    <a:pt x="1231182" y="1107442"/>
                  </a:cubicBezTo>
                  <a:cubicBezTo>
                    <a:pt x="1232611" y="1107728"/>
                    <a:pt x="1233373" y="1107347"/>
                    <a:pt x="1233753" y="1106394"/>
                  </a:cubicBezTo>
                  <a:cubicBezTo>
                    <a:pt x="1237278" y="1106680"/>
                    <a:pt x="1230515" y="1109538"/>
                    <a:pt x="1236040" y="1109061"/>
                  </a:cubicBezTo>
                  <a:cubicBezTo>
                    <a:pt x="1235373" y="1110109"/>
                    <a:pt x="1234801" y="1111157"/>
                    <a:pt x="1233373" y="1111347"/>
                  </a:cubicBezTo>
                  <a:cubicBezTo>
                    <a:pt x="1233563" y="1112681"/>
                    <a:pt x="1235754" y="1112395"/>
                    <a:pt x="1235659" y="1114014"/>
                  </a:cubicBezTo>
                  <a:cubicBezTo>
                    <a:pt x="1237087" y="1113919"/>
                    <a:pt x="1236897" y="1111823"/>
                    <a:pt x="1237183" y="1110395"/>
                  </a:cubicBezTo>
                  <a:cubicBezTo>
                    <a:pt x="1238230" y="1110204"/>
                    <a:pt x="1238326" y="1110966"/>
                    <a:pt x="1238326" y="1111728"/>
                  </a:cubicBezTo>
                  <a:cubicBezTo>
                    <a:pt x="1239183" y="1111823"/>
                    <a:pt x="1239945" y="1111823"/>
                    <a:pt x="1240802" y="1111919"/>
                  </a:cubicBezTo>
                  <a:cubicBezTo>
                    <a:pt x="1229372" y="1117919"/>
                    <a:pt x="1234992" y="1136779"/>
                    <a:pt x="1235563" y="1145256"/>
                  </a:cubicBezTo>
                  <a:cubicBezTo>
                    <a:pt x="1232896" y="1144494"/>
                    <a:pt x="1233087" y="1146875"/>
                    <a:pt x="1232801" y="1148780"/>
                  </a:cubicBezTo>
                  <a:cubicBezTo>
                    <a:pt x="1230515" y="1148780"/>
                    <a:pt x="1230325" y="1147066"/>
                    <a:pt x="1227943" y="1147161"/>
                  </a:cubicBezTo>
                  <a:cubicBezTo>
                    <a:pt x="1229753" y="1143065"/>
                    <a:pt x="1231563" y="1138970"/>
                    <a:pt x="1227848" y="1133350"/>
                  </a:cubicBezTo>
                  <a:cubicBezTo>
                    <a:pt x="1224419" y="1134302"/>
                    <a:pt x="1225657" y="1140779"/>
                    <a:pt x="1221085" y="1140303"/>
                  </a:cubicBezTo>
                  <a:cubicBezTo>
                    <a:pt x="1221657" y="1141351"/>
                    <a:pt x="1222228" y="1142399"/>
                    <a:pt x="1222038" y="1144113"/>
                  </a:cubicBezTo>
                  <a:cubicBezTo>
                    <a:pt x="1223371" y="1143446"/>
                    <a:pt x="1223562" y="1141351"/>
                    <a:pt x="1225943" y="1141922"/>
                  </a:cubicBezTo>
                  <a:cubicBezTo>
                    <a:pt x="1224228" y="1144399"/>
                    <a:pt x="1222133" y="1146494"/>
                    <a:pt x="1220419" y="1148971"/>
                  </a:cubicBezTo>
                  <a:cubicBezTo>
                    <a:pt x="1218418" y="1145828"/>
                    <a:pt x="1222324" y="1138303"/>
                    <a:pt x="1216418" y="1136112"/>
                  </a:cubicBezTo>
                  <a:cubicBezTo>
                    <a:pt x="1216513" y="1143732"/>
                    <a:pt x="1218228" y="1149923"/>
                    <a:pt x="1216037" y="1156115"/>
                  </a:cubicBezTo>
                  <a:cubicBezTo>
                    <a:pt x="1212037" y="1155638"/>
                    <a:pt x="1210799" y="1152876"/>
                    <a:pt x="1211656" y="1148304"/>
                  </a:cubicBezTo>
                  <a:cubicBezTo>
                    <a:pt x="1214323" y="1147923"/>
                    <a:pt x="1213846" y="1150304"/>
                    <a:pt x="1213846" y="1152209"/>
                  </a:cubicBezTo>
                  <a:cubicBezTo>
                    <a:pt x="1216418" y="1144590"/>
                    <a:pt x="1211941" y="1145828"/>
                    <a:pt x="1209846" y="1139351"/>
                  </a:cubicBezTo>
                  <a:cubicBezTo>
                    <a:pt x="1209655" y="1163068"/>
                    <a:pt x="1211656" y="1194881"/>
                    <a:pt x="1208132" y="1221837"/>
                  </a:cubicBezTo>
                  <a:cubicBezTo>
                    <a:pt x="1210227" y="1222504"/>
                    <a:pt x="1210513" y="1221075"/>
                    <a:pt x="1210799" y="1219551"/>
                  </a:cubicBezTo>
                  <a:cubicBezTo>
                    <a:pt x="1209846" y="1231934"/>
                    <a:pt x="1200511" y="1258794"/>
                    <a:pt x="1210513" y="1269558"/>
                  </a:cubicBezTo>
                  <a:cubicBezTo>
                    <a:pt x="1205655" y="1273177"/>
                    <a:pt x="1202893" y="1289560"/>
                    <a:pt x="1210989" y="1294608"/>
                  </a:cubicBezTo>
                  <a:cubicBezTo>
                    <a:pt x="1206607" y="1293560"/>
                    <a:pt x="1206417" y="1298418"/>
                    <a:pt x="1204036" y="1302800"/>
                  </a:cubicBezTo>
                  <a:cubicBezTo>
                    <a:pt x="1206512" y="1308229"/>
                    <a:pt x="1209179" y="1328803"/>
                    <a:pt x="1200607" y="1330041"/>
                  </a:cubicBezTo>
                  <a:cubicBezTo>
                    <a:pt x="1204607" y="1332422"/>
                    <a:pt x="1202607" y="1339947"/>
                    <a:pt x="1205845" y="1342995"/>
                  </a:cubicBezTo>
                  <a:cubicBezTo>
                    <a:pt x="1202702" y="1348615"/>
                    <a:pt x="1200797" y="1357759"/>
                    <a:pt x="1204131" y="1364141"/>
                  </a:cubicBezTo>
                  <a:cubicBezTo>
                    <a:pt x="1197368" y="1382429"/>
                    <a:pt x="1200607" y="1399479"/>
                    <a:pt x="1206322" y="1414338"/>
                  </a:cubicBezTo>
                  <a:cubicBezTo>
                    <a:pt x="1207084" y="1417385"/>
                    <a:pt x="1199749" y="1419671"/>
                    <a:pt x="1205845" y="1420529"/>
                  </a:cubicBezTo>
                  <a:cubicBezTo>
                    <a:pt x="1205369" y="1422148"/>
                    <a:pt x="1202702" y="1421291"/>
                    <a:pt x="1200797" y="1421386"/>
                  </a:cubicBezTo>
                  <a:cubicBezTo>
                    <a:pt x="1195273" y="1437864"/>
                    <a:pt x="1200797" y="1449008"/>
                    <a:pt x="1199845" y="1463867"/>
                  </a:cubicBezTo>
                  <a:cubicBezTo>
                    <a:pt x="1193082" y="1465010"/>
                    <a:pt x="1193653" y="1475774"/>
                    <a:pt x="1197368" y="1478631"/>
                  </a:cubicBezTo>
                  <a:cubicBezTo>
                    <a:pt x="1195368" y="1478822"/>
                    <a:pt x="1195368" y="1477298"/>
                    <a:pt x="1193749" y="1477107"/>
                  </a:cubicBezTo>
                  <a:cubicBezTo>
                    <a:pt x="1194606" y="1485299"/>
                    <a:pt x="1196511" y="1497300"/>
                    <a:pt x="1190510" y="1501872"/>
                  </a:cubicBezTo>
                  <a:cubicBezTo>
                    <a:pt x="1191272" y="1506158"/>
                    <a:pt x="1193272" y="1502253"/>
                    <a:pt x="1195273" y="1504730"/>
                  </a:cubicBezTo>
                  <a:cubicBezTo>
                    <a:pt x="1194701" y="1507492"/>
                    <a:pt x="1195177" y="1509397"/>
                    <a:pt x="1197368" y="1509873"/>
                  </a:cubicBezTo>
                  <a:cubicBezTo>
                    <a:pt x="1196701" y="1511683"/>
                    <a:pt x="1195844" y="1509206"/>
                    <a:pt x="1193653" y="1509588"/>
                  </a:cubicBezTo>
                  <a:cubicBezTo>
                    <a:pt x="1197178" y="1520446"/>
                    <a:pt x="1189462" y="1535400"/>
                    <a:pt x="1194987" y="1539687"/>
                  </a:cubicBezTo>
                  <a:cubicBezTo>
                    <a:pt x="1194606" y="1542830"/>
                    <a:pt x="1192796" y="1544354"/>
                    <a:pt x="1189653" y="1544258"/>
                  </a:cubicBezTo>
                  <a:cubicBezTo>
                    <a:pt x="1185843" y="1540067"/>
                    <a:pt x="1186128" y="1534733"/>
                    <a:pt x="1180414" y="1534733"/>
                  </a:cubicBezTo>
                  <a:cubicBezTo>
                    <a:pt x="1180890" y="1533019"/>
                    <a:pt x="1184128" y="1534638"/>
                    <a:pt x="1184319" y="1532543"/>
                  </a:cubicBezTo>
                  <a:cubicBezTo>
                    <a:pt x="1184224" y="1531114"/>
                    <a:pt x="1182128" y="1531304"/>
                    <a:pt x="1180699" y="1531019"/>
                  </a:cubicBezTo>
                  <a:cubicBezTo>
                    <a:pt x="1185462" y="1527875"/>
                    <a:pt x="1179747" y="1522351"/>
                    <a:pt x="1186510" y="1521494"/>
                  </a:cubicBezTo>
                  <a:cubicBezTo>
                    <a:pt x="1184605" y="1518160"/>
                    <a:pt x="1188796" y="1516826"/>
                    <a:pt x="1184414" y="1516350"/>
                  </a:cubicBezTo>
                  <a:cubicBezTo>
                    <a:pt x="1185748" y="1512826"/>
                    <a:pt x="1188415" y="1517398"/>
                    <a:pt x="1190605" y="1516826"/>
                  </a:cubicBezTo>
                  <a:cubicBezTo>
                    <a:pt x="1179557" y="1503110"/>
                    <a:pt x="1189177" y="1492157"/>
                    <a:pt x="1183843" y="1476250"/>
                  </a:cubicBezTo>
                  <a:cubicBezTo>
                    <a:pt x="1183271" y="1472821"/>
                    <a:pt x="1186605" y="1474059"/>
                    <a:pt x="1187843" y="1472821"/>
                  </a:cubicBezTo>
                  <a:cubicBezTo>
                    <a:pt x="1187367" y="1470154"/>
                    <a:pt x="1184605" y="1468535"/>
                    <a:pt x="1187081" y="1466534"/>
                  </a:cubicBezTo>
                  <a:cubicBezTo>
                    <a:pt x="1183081" y="1467868"/>
                    <a:pt x="1185748" y="1460153"/>
                    <a:pt x="1184128" y="1456247"/>
                  </a:cubicBezTo>
                  <a:cubicBezTo>
                    <a:pt x="1181080" y="1458724"/>
                    <a:pt x="1176318" y="1456057"/>
                    <a:pt x="1176985" y="1451961"/>
                  </a:cubicBezTo>
                  <a:cubicBezTo>
                    <a:pt x="1183366" y="1452533"/>
                    <a:pt x="1184700" y="1453866"/>
                    <a:pt x="1187653" y="1459105"/>
                  </a:cubicBezTo>
                  <a:cubicBezTo>
                    <a:pt x="1190986" y="1451961"/>
                    <a:pt x="1188224" y="1438341"/>
                    <a:pt x="1188700" y="1430435"/>
                  </a:cubicBezTo>
                  <a:cubicBezTo>
                    <a:pt x="1190510" y="1430911"/>
                    <a:pt x="1188796" y="1434150"/>
                    <a:pt x="1190891" y="1434340"/>
                  </a:cubicBezTo>
                  <a:cubicBezTo>
                    <a:pt x="1192225" y="1429673"/>
                    <a:pt x="1186795" y="1420910"/>
                    <a:pt x="1183652" y="1416242"/>
                  </a:cubicBezTo>
                  <a:cubicBezTo>
                    <a:pt x="1190129" y="1415004"/>
                    <a:pt x="1186605" y="1422243"/>
                    <a:pt x="1191939" y="1421958"/>
                  </a:cubicBezTo>
                  <a:cubicBezTo>
                    <a:pt x="1191749" y="1418624"/>
                    <a:pt x="1186033" y="1419100"/>
                    <a:pt x="1187748" y="1411575"/>
                  </a:cubicBezTo>
                  <a:cubicBezTo>
                    <a:pt x="1184795" y="1410813"/>
                    <a:pt x="1184890" y="1413575"/>
                    <a:pt x="1181461" y="1412337"/>
                  </a:cubicBezTo>
                  <a:cubicBezTo>
                    <a:pt x="1182700" y="1413956"/>
                    <a:pt x="1182319" y="1415004"/>
                    <a:pt x="1180033" y="1414718"/>
                  </a:cubicBezTo>
                  <a:cubicBezTo>
                    <a:pt x="1181938" y="1407003"/>
                    <a:pt x="1187748" y="1401098"/>
                    <a:pt x="1186700" y="1393954"/>
                  </a:cubicBezTo>
                  <a:cubicBezTo>
                    <a:pt x="1190129" y="1393287"/>
                    <a:pt x="1188986" y="1396621"/>
                    <a:pt x="1191463" y="1396812"/>
                  </a:cubicBezTo>
                  <a:cubicBezTo>
                    <a:pt x="1191844" y="1382048"/>
                    <a:pt x="1190986" y="1378619"/>
                    <a:pt x="1193653" y="1369475"/>
                  </a:cubicBezTo>
                  <a:cubicBezTo>
                    <a:pt x="1190224" y="1367951"/>
                    <a:pt x="1186319" y="1376333"/>
                    <a:pt x="1190701" y="1375475"/>
                  </a:cubicBezTo>
                  <a:cubicBezTo>
                    <a:pt x="1187557" y="1380714"/>
                    <a:pt x="1181461" y="1373475"/>
                    <a:pt x="1184986" y="1368713"/>
                  </a:cubicBezTo>
                  <a:cubicBezTo>
                    <a:pt x="1182128" y="1369951"/>
                    <a:pt x="1179652" y="1375666"/>
                    <a:pt x="1175937" y="1371761"/>
                  </a:cubicBezTo>
                  <a:cubicBezTo>
                    <a:pt x="1177937" y="1369475"/>
                    <a:pt x="1184509" y="1365665"/>
                    <a:pt x="1184033" y="1364903"/>
                  </a:cubicBezTo>
                  <a:cubicBezTo>
                    <a:pt x="1186415" y="1363664"/>
                    <a:pt x="1190129" y="1364236"/>
                    <a:pt x="1191367" y="1366713"/>
                  </a:cubicBezTo>
                  <a:cubicBezTo>
                    <a:pt x="1192606" y="1366808"/>
                    <a:pt x="1192510" y="1365284"/>
                    <a:pt x="1192796" y="1364331"/>
                  </a:cubicBezTo>
                  <a:cubicBezTo>
                    <a:pt x="1192510" y="1361474"/>
                    <a:pt x="1185938" y="1363950"/>
                    <a:pt x="1186891" y="1360140"/>
                  </a:cubicBezTo>
                  <a:cubicBezTo>
                    <a:pt x="1184509" y="1360521"/>
                    <a:pt x="1184319" y="1363474"/>
                    <a:pt x="1180509" y="1362141"/>
                  </a:cubicBezTo>
                  <a:cubicBezTo>
                    <a:pt x="1180414" y="1363760"/>
                    <a:pt x="1180223" y="1365474"/>
                    <a:pt x="1180128" y="1367093"/>
                  </a:cubicBezTo>
                  <a:cubicBezTo>
                    <a:pt x="1176508" y="1368141"/>
                    <a:pt x="1174889" y="1367951"/>
                    <a:pt x="1171460" y="1366331"/>
                  </a:cubicBezTo>
                  <a:cubicBezTo>
                    <a:pt x="1180509" y="1365665"/>
                    <a:pt x="1185462" y="1351758"/>
                    <a:pt x="1184414" y="1344900"/>
                  </a:cubicBezTo>
                  <a:cubicBezTo>
                    <a:pt x="1190034" y="1348139"/>
                    <a:pt x="1191272" y="1344805"/>
                    <a:pt x="1189939" y="1339090"/>
                  </a:cubicBezTo>
                  <a:cubicBezTo>
                    <a:pt x="1192129" y="1338804"/>
                    <a:pt x="1192225" y="1340233"/>
                    <a:pt x="1192225" y="1341757"/>
                  </a:cubicBezTo>
                  <a:cubicBezTo>
                    <a:pt x="1197654" y="1337471"/>
                    <a:pt x="1187557" y="1336518"/>
                    <a:pt x="1190605" y="1330422"/>
                  </a:cubicBezTo>
                  <a:cubicBezTo>
                    <a:pt x="1187843" y="1330327"/>
                    <a:pt x="1189653" y="1335661"/>
                    <a:pt x="1188796" y="1337756"/>
                  </a:cubicBezTo>
                  <a:cubicBezTo>
                    <a:pt x="1184890" y="1331946"/>
                    <a:pt x="1187176" y="1327755"/>
                    <a:pt x="1185176" y="1319945"/>
                  </a:cubicBezTo>
                  <a:cubicBezTo>
                    <a:pt x="1189653" y="1319183"/>
                    <a:pt x="1186986" y="1324136"/>
                    <a:pt x="1186033" y="1324993"/>
                  </a:cubicBezTo>
                  <a:cubicBezTo>
                    <a:pt x="1189272" y="1325660"/>
                    <a:pt x="1189462" y="1322612"/>
                    <a:pt x="1190224" y="1320326"/>
                  </a:cubicBezTo>
                  <a:cubicBezTo>
                    <a:pt x="1189939" y="1318897"/>
                    <a:pt x="1188319" y="1316992"/>
                    <a:pt x="1187843" y="1318897"/>
                  </a:cubicBezTo>
                  <a:cubicBezTo>
                    <a:pt x="1184414" y="1314420"/>
                    <a:pt x="1191749" y="1316421"/>
                    <a:pt x="1193082" y="1315563"/>
                  </a:cubicBezTo>
                  <a:cubicBezTo>
                    <a:pt x="1181271" y="1307753"/>
                    <a:pt x="1194987" y="1298609"/>
                    <a:pt x="1190129" y="1290322"/>
                  </a:cubicBezTo>
                  <a:cubicBezTo>
                    <a:pt x="1191367" y="1290417"/>
                    <a:pt x="1192606" y="1290513"/>
                    <a:pt x="1193844" y="1290608"/>
                  </a:cubicBezTo>
                  <a:cubicBezTo>
                    <a:pt x="1192891" y="1288703"/>
                    <a:pt x="1193272" y="1285655"/>
                    <a:pt x="1189177" y="1286417"/>
                  </a:cubicBezTo>
                  <a:cubicBezTo>
                    <a:pt x="1190034" y="1283940"/>
                    <a:pt x="1191367" y="1283940"/>
                    <a:pt x="1192987" y="1285464"/>
                  </a:cubicBezTo>
                  <a:cubicBezTo>
                    <a:pt x="1194511" y="1276606"/>
                    <a:pt x="1183747" y="1268700"/>
                    <a:pt x="1190891" y="1265271"/>
                  </a:cubicBezTo>
                  <a:cubicBezTo>
                    <a:pt x="1191558" y="1263176"/>
                    <a:pt x="1190129" y="1262890"/>
                    <a:pt x="1188605" y="1262604"/>
                  </a:cubicBezTo>
                  <a:cubicBezTo>
                    <a:pt x="1188986" y="1259461"/>
                    <a:pt x="1193463" y="1260033"/>
                    <a:pt x="1194987" y="1261842"/>
                  </a:cubicBezTo>
                  <a:cubicBezTo>
                    <a:pt x="1195368" y="1256032"/>
                    <a:pt x="1191653" y="1259175"/>
                    <a:pt x="1187748" y="1258699"/>
                  </a:cubicBezTo>
                  <a:cubicBezTo>
                    <a:pt x="1188510" y="1254317"/>
                    <a:pt x="1191463" y="1255937"/>
                    <a:pt x="1189558" y="1251365"/>
                  </a:cubicBezTo>
                  <a:cubicBezTo>
                    <a:pt x="1191558" y="1252413"/>
                    <a:pt x="1195844" y="1252698"/>
                    <a:pt x="1195177" y="1254413"/>
                  </a:cubicBezTo>
                  <a:cubicBezTo>
                    <a:pt x="1198321" y="1250031"/>
                    <a:pt x="1187557" y="1244316"/>
                    <a:pt x="1184224" y="1240983"/>
                  </a:cubicBezTo>
                  <a:cubicBezTo>
                    <a:pt x="1186415" y="1236982"/>
                    <a:pt x="1187557" y="1243364"/>
                    <a:pt x="1188986" y="1243840"/>
                  </a:cubicBezTo>
                  <a:cubicBezTo>
                    <a:pt x="1192796" y="1238030"/>
                    <a:pt x="1190129" y="1232505"/>
                    <a:pt x="1194034" y="1228029"/>
                  </a:cubicBezTo>
                  <a:cubicBezTo>
                    <a:pt x="1192415" y="1232124"/>
                    <a:pt x="1186510" y="1232029"/>
                    <a:pt x="1183938" y="1228505"/>
                  </a:cubicBezTo>
                  <a:cubicBezTo>
                    <a:pt x="1185271" y="1224028"/>
                    <a:pt x="1186605" y="1230600"/>
                    <a:pt x="1190320" y="1226504"/>
                  </a:cubicBezTo>
                  <a:cubicBezTo>
                    <a:pt x="1189653" y="1223171"/>
                    <a:pt x="1186128" y="1222313"/>
                    <a:pt x="1185938" y="1218694"/>
                  </a:cubicBezTo>
                  <a:cubicBezTo>
                    <a:pt x="1189272" y="1219075"/>
                    <a:pt x="1188605" y="1216789"/>
                    <a:pt x="1190891" y="1219075"/>
                  </a:cubicBezTo>
                  <a:cubicBezTo>
                    <a:pt x="1189939" y="1217551"/>
                    <a:pt x="1189558" y="1215646"/>
                    <a:pt x="1190129" y="1212788"/>
                  </a:cubicBezTo>
                  <a:cubicBezTo>
                    <a:pt x="1188891" y="1212693"/>
                    <a:pt x="1187653" y="1212598"/>
                    <a:pt x="1186415" y="1212503"/>
                  </a:cubicBezTo>
                  <a:cubicBezTo>
                    <a:pt x="1182128" y="1215360"/>
                    <a:pt x="1190320" y="1207836"/>
                    <a:pt x="1191367" y="1212884"/>
                  </a:cubicBezTo>
                  <a:cubicBezTo>
                    <a:pt x="1196797" y="1202501"/>
                    <a:pt x="1192796" y="1187452"/>
                    <a:pt x="1192891" y="1179165"/>
                  </a:cubicBezTo>
                  <a:cubicBezTo>
                    <a:pt x="1197559" y="1174688"/>
                    <a:pt x="1196701" y="1164973"/>
                    <a:pt x="1194320" y="1161734"/>
                  </a:cubicBezTo>
                  <a:cubicBezTo>
                    <a:pt x="1198035" y="1154876"/>
                    <a:pt x="1196225" y="1152495"/>
                    <a:pt x="1194320" y="1146685"/>
                  </a:cubicBezTo>
                  <a:cubicBezTo>
                    <a:pt x="1198511" y="1152400"/>
                    <a:pt x="1201369" y="1133540"/>
                    <a:pt x="1196701" y="1133064"/>
                  </a:cubicBezTo>
                  <a:cubicBezTo>
                    <a:pt x="1200797" y="1127254"/>
                    <a:pt x="1198702" y="1124682"/>
                    <a:pt x="1200702" y="1114586"/>
                  </a:cubicBezTo>
                  <a:cubicBezTo>
                    <a:pt x="1198511" y="1114681"/>
                    <a:pt x="1197654" y="1116491"/>
                    <a:pt x="1197844" y="1119348"/>
                  </a:cubicBezTo>
                  <a:cubicBezTo>
                    <a:pt x="1196892" y="1118586"/>
                    <a:pt x="1195940" y="1117919"/>
                    <a:pt x="1194225" y="1117824"/>
                  </a:cubicBezTo>
                  <a:cubicBezTo>
                    <a:pt x="1199083" y="1113633"/>
                    <a:pt x="1202416" y="1109823"/>
                    <a:pt x="1200511" y="1102108"/>
                  </a:cubicBezTo>
                  <a:cubicBezTo>
                    <a:pt x="1198035" y="1103251"/>
                    <a:pt x="1202702" y="1111442"/>
                    <a:pt x="1194987" y="1109156"/>
                  </a:cubicBezTo>
                  <a:cubicBezTo>
                    <a:pt x="1194892" y="1102298"/>
                    <a:pt x="1196225" y="1099060"/>
                    <a:pt x="1193844" y="1092869"/>
                  </a:cubicBezTo>
                  <a:cubicBezTo>
                    <a:pt x="1198892" y="1089821"/>
                    <a:pt x="1198511" y="1082486"/>
                    <a:pt x="1200035" y="1078391"/>
                  </a:cubicBezTo>
                  <a:cubicBezTo>
                    <a:pt x="1199749" y="1076676"/>
                    <a:pt x="1196987" y="1077152"/>
                    <a:pt x="1195177" y="1076771"/>
                  </a:cubicBezTo>
                  <a:cubicBezTo>
                    <a:pt x="1194892" y="1073247"/>
                    <a:pt x="1199940" y="1076009"/>
                    <a:pt x="1200416" y="1073438"/>
                  </a:cubicBezTo>
                  <a:cubicBezTo>
                    <a:pt x="1199464" y="1069913"/>
                    <a:pt x="1196987" y="1074962"/>
                    <a:pt x="1195558" y="1071818"/>
                  </a:cubicBezTo>
                  <a:cubicBezTo>
                    <a:pt x="1198130" y="1068580"/>
                    <a:pt x="1201274" y="1059912"/>
                    <a:pt x="1195463" y="1058007"/>
                  </a:cubicBezTo>
                  <a:cubicBezTo>
                    <a:pt x="1194130" y="1058674"/>
                    <a:pt x="1193939" y="1060769"/>
                    <a:pt x="1191463" y="1060198"/>
                  </a:cubicBezTo>
                  <a:cubicBezTo>
                    <a:pt x="1190605" y="1059055"/>
                    <a:pt x="1190320" y="1057245"/>
                    <a:pt x="1190605" y="1055150"/>
                  </a:cubicBezTo>
                  <a:cubicBezTo>
                    <a:pt x="1188796" y="1054959"/>
                    <a:pt x="1186224" y="1060103"/>
                    <a:pt x="1186891" y="1054864"/>
                  </a:cubicBezTo>
                  <a:cubicBezTo>
                    <a:pt x="1183747" y="1056578"/>
                    <a:pt x="1180890" y="1058769"/>
                    <a:pt x="1179937" y="1063055"/>
                  </a:cubicBezTo>
                  <a:cubicBezTo>
                    <a:pt x="1177366" y="1059531"/>
                    <a:pt x="1180414" y="1055054"/>
                    <a:pt x="1180699" y="1053149"/>
                  </a:cubicBezTo>
                  <a:cubicBezTo>
                    <a:pt x="1183081" y="1052768"/>
                    <a:pt x="1188034" y="1055436"/>
                    <a:pt x="1187176" y="1051149"/>
                  </a:cubicBezTo>
                  <a:cubicBezTo>
                    <a:pt x="1190320" y="1053911"/>
                    <a:pt x="1191844" y="1052673"/>
                    <a:pt x="1194415" y="1054292"/>
                  </a:cubicBezTo>
                  <a:cubicBezTo>
                    <a:pt x="1197178" y="1054292"/>
                    <a:pt x="1197368" y="1051340"/>
                    <a:pt x="1197463" y="1048292"/>
                  </a:cubicBezTo>
                  <a:cubicBezTo>
                    <a:pt x="1200321" y="1048863"/>
                    <a:pt x="1202416" y="1051149"/>
                    <a:pt x="1204893" y="1048863"/>
                  </a:cubicBezTo>
                  <a:cubicBezTo>
                    <a:pt x="1204512" y="1046577"/>
                    <a:pt x="1199464" y="1038767"/>
                    <a:pt x="1204131" y="1042481"/>
                  </a:cubicBezTo>
                  <a:cubicBezTo>
                    <a:pt x="1202988" y="1040767"/>
                    <a:pt x="1203369" y="1037719"/>
                    <a:pt x="1200797" y="1037243"/>
                  </a:cubicBezTo>
                  <a:cubicBezTo>
                    <a:pt x="1200035" y="1041338"/>
                    <a:pt x="1198607" y="1037147"/>
                    <a:pt x="1196987" y="1038195"/>
                  </a:cubicBezTo>
                  <a:cubicBezTo>
                    <a:pt x="1194701" y="1035433"/>
                    <a:pt x="1197368" y="1028575"/>
                    <a:pt x="1191463" y="1028956"/>
                  </a:cubicBezTo>
                  <a:cubicBezTo>
                    <a:pt x="1187653" y="1026956"/>
                    <a:pt x="1196416" y="1027622"/>
                    <a:pt x="1196416" y="1029337"/>
                  </a:cubicBezTo>
                  <a:cubicBezTo>
                    <a:pt x="1194130" y="1025336"/>
                    <a:pt x="1194320" y="1024479"/>
                    <a:pt x="1198321" y="1022003"/>
                  </a:cubicBezTo>
                  <a:cubicBezTo>
                    <a:pt x="1197463" y="1019050"/>
                    <a:pt x="1194987" y="1025146"/>
                    <a:pt x="1190796" y="1022669"/>
                  </a:cubicBezTo>
                  <a:cubicBezTo>
                    <a:pt x="1192796" y="1016002"/>
                    <a:pt x="1195368" y="1017431"/>
                    <a:pt x="1198035" y="1010763"/>
                  </a:cubicBezTo>
                  <a:cubicBezTo>
                    <a:pt x="1199083" y="1011430"/>
                    <a:pt x="1200226" y="1012001"/>
                    <a:pt x="1200321" y="1013430"/>
                  </a:cubicBezTo>
                  <a:cubicBezTo>
                    <a:pt x="1202321" y="1011144"/>
                    <a:pt x="1204512" y="1009334"/>
                    <a:pt x="1206988" y="1007715"/>
                  </a:cubicBezTo>
                  <a:cubicBezTo>
                    <a:pt x="1205560" y="1005143"/>
                    <a:pt x="1201654" y="1004572"/>
                    <a:pt x="1198607" y="1003334"/>
                  </a:cubicBezTo>
                  <a:cubicBezTo>
                    <a:pt x="1200892" y="998571"/>
                    <a:pt x="1200035" y="1003715"/>
                    <a:pt x="1203559" y="1003715"/>
                  </a:cubicBezTo>
                  <a:cubicBezTo>
                    <a:pt x="1205274" y="989999"/>
                    <a:pt x="1207846" y="971139"/>
                    <a:pt x="1203845" y="953708"/>
                  </a:cubicBezTo>
                  <a:cubicBezTo>
                    <a:pt x="1202607" y="953613"/>
                    <a:pt x="1202797" y="955137"/>
                    <a:pt x="1202416" y="956090"/>
                  </a:cubicBezTo>
                  <a:cubicBezTo>
                    <a:pt x="1199654" y="953518"/>
                    <a:pt x="1204893" y="949898"/>
                    <a:pt x="1207655" y="952756"/>
                  </a:cubicBezTo>
                  <a:cubicBezTo>
                    <a:pt x="1212132" y="936468"/>
                    <a:pt x="1204988" y="933420"/>
                    <a:pt x="1206322" y="922657"/>
                  </a:cubicBezTo>
                  <a:cubicBezTo>
                    <a:pt x="1204607" y="923990"/>
                    <a:pt x="1204321" y="923038"/>
                    <a:pt x="1202607" y="922371"/>
                  </a:cubicBezTo>
                  <a:cubicBezTo>
                    <a:pt x="1199273" y="921800"/>
                    <a:pt x="1205465" y="927515"/>
                    <a:pt x="1199845" y="925895"/>
                  </a:cubicBezTo>
                  <a:cubicBezTo>
                    <a:pt x="1201845" y="918561"/>
                    <a:pt x="1207750" y="918275"/>
                    <a:pt x="1204798" y="911227"/>
                  </a:cubicBezTo>
                  <a:cubicBezTo>
                    <a:pt x="1207369" y="912560"/>
                    <a:pt x="1208989" y="914656"/>
                    <a:pt x="1207941" y="919037"/>
                  </a:cubicBezTo>
                  <a:cubicBezTo>
                    <a:pt x="1210227" y="913037"/>
                    <a:pt x="1210703" y="891129"/>
                    <a:pt x="1208703" y="879032"/>
                  </a:cubicBezTo>
                  <a:cubicBezTo>
                    <a:pt x="1210703" y="878842"/>
                    <a:pt x="1210799" y="880366"/>
                    <a:pt x="1212322" y="880556"/>
                  </a:cubicBezTo>
                  <a:cubicBezTo>
                    <a:pt x="1211370" y="875222"/>
                    <a:pt x="1208512" y="871412"/>
                    <a:pt x="1207179" y="866364"/>
                  </a:cubicBezTo>
                  <a:cubicBezTo>
                    <a:pt x="1203750" y="865031"/>
                    <a:pt x="1203845" y="867888"/>
                    <a:pt x="1200892" y="867126"/>
                  </a:cubicBezTo>
                  <a:cubicBezTo>
                    <a:pt x="1201940" y="866364"/>
                    <a:pt x="1204226" y="860363"/>
                    <a:pt x="1201464" y="859697"/>
                  </a:cubicBezTo>
                  <a:cubicBezTo>
                    <a:pt x="1201940" y="855982"/>
                    <a:pt x="1205655" y="863888"/>
                    <a:pt x="1206322" y="859506"/>
                  </a:cubicBezTo>
                  <a:close/>
                  <a:moveTo>
                    <a:pt x="1228610" y="986379"/>
                  </a:moveTo>
                  <a:cubicBezTo>
                    <a:pt x="1226896" y="985903"/>
                    <a:pt x="1227848" y="983141"/>
                    <a:pt x="1227753" y="981331"/>
                  </a:cubicBezTo>
                  <a:cubicBezTo>
                    <a:pt x="1231753" y="982855"/>
                    <a:pt x="1231944" y="979902"/>
                    <a:pt x="1231849" y="976664"/>
                  </a:cubicBezTo>
                  <a:cubicBezTo>
                    <a:pt x="1234992" y="980474"/>
                    <a:pt x="1232611" y="987713"/>
                    <a:pt x="1231849" y="991713"/>
                  </a:cubicBezTo>
                  <a:cubicBezTo>
                    <a:pt x="1230039" y="991332"/>
                    <a:pt x="1231753" y="987998"/>
                    <a:pt x="1229658" y="987808"/>
                  </a:cubicBezTo>
                  <a:cubicBezTo>
                    <a:pt x="1229753" y="986570"/>
                    <a:pt x="1231277" y="986951"/>
                    <a:pt x="1232230" y="986760"/>
                  </a:cubicBezTo>
                  <a:cubicBezTo>
                    <a:pt x="1231849" y="984379"/>
                    <a:pt x="1228039" y="980188"/>
                    <a:pt x="1228610" y="986379"/>
                  </a:cubicBezTo>
                  <a:close/>
                  <a:moveTo>
                    <a:pt x="1223562" y="1094869"/>
                  </a:moveTo>
                  <a:cubicBezTo>
                    <a:pt x="1219466" y="1094869"/>
                    <a:pt x="1221276" y="1089821"/>
                    <a:pt x="1217752" y="1089344"/>
                  </a:cubicBezTo>
                  <a:cubicBezTo>
                    <a:pt x="1218704" y="1088201"/>
                    <a:pt x="1220704" y="1088297"/>
                    <a:pt x="1220514" y="1085820"/>
                  </a:cubicBezTo>
                  <a:cubicBezTo>
                    <a:pt x="1224610" y="1087344"/>
                    <a:pt x="1226038" y="1090868"/>
                    <a:pt x="1223562" y="1094869"/>
                  </a:cubicBezTo>
                  <a:close/>
                  <a:moveTo>
                    <a:pt x="1224991" y="1123730"/>
                  </a:moveTo>
                  <a:cubicBezTo>
                    <a:pt x="1223657" y="1126587"/>
                    <a:pt x="1221466" y="1120682"/>
                    <a:pt x="1221657" y="1118491"/>
                  </a:cubicBezTo>
                  <a:cubicBezTo>
                    <a:pt x="1224800" y="1118872"/>
                    <a:pt x="1228039" y="1119253"/>
                    <a:pt x="1227562" y="1122682"/>
                  </a:cubicBezTo>
                  <a:cubicBezTo>
                    <a:pt x="1226324" y="1122587"/>
                    <a:pt x="1225086" y="1122492"/>
                    <a:pt x="1223848" y="1122396"/>
                  </a:cubicBezTo>
                  <a:cubicBezTo>
                    <a:pt x="1223467" y="1123444"/>
                    <a:pt x="1224228" y="1123634"/>
                    <a:pt x="1224991" y="1123730"/>
                  </a:cubicBezTo>
                  <a:close/>
                  <a:moveTo>
                    <a:pt x="1222324" y="1126016"/>
                  </a:moveTo>
                  <a:cubicBezTo>
                    <a:pt x="1222609" y="1129540"/>
                    <a:pt x="1215656" y="1124492"/>
                    <a:pt x="1215847" y="1128016"/>
                  </a:cubicBezTo>
                  <a:cubicBezTo>
                    <a:pt x="1212608" y="1126587"/>
                    <a:pt x="1217466" y="1123825"/>
                    <a:pt x="1217657" y="1121920"/>
                  </a:cubicBezTo>
                  <a:cubicBezTo>
                    <a:pt x="1221657" y="1121158"/>
                    <a:pt x="1219942" y="1125349"/>
                    <a:pt x="1222324" y="1126016"/>
                  </a:cubicBezTo>
                  <a:close/>
                  <a:moveTo>
                    <a:pt x="1217847" y="1119443"/>
                  </a:moveTo>
                  <a:cubicBezTo>
                    <a:pt x="1216418" y="1119158"/>
                    <a:pt x="1215561" y="1119539"/>
                    <a:pt x="1215275" y="1120491"/>
                  </a:cubicBezTo>
                  <a:cubicBezTo>
                    <a:pt x="1213465" y="1120110"/>
                    <a:pt x="1215180" y="1116776"/>
                    <a:pt x="1213084" y="1116586"/>
                  </a:cubicBezTo>
                  <a:cubicBezTo>
                    <a:pt x="1213656" y="1114967"/>
                    <a:pt x="1215466" y="1114776"/>
                    <a:pt x="1215847" y="1113062"/>
                  </a:cubicBezTo>
                  <a:cubicBezTo>
                    <a:pt x="1218514" y="1113443"/>
                    <a:pt x="1218228" y="1116395"/>
                    <a:pt x="1217847" y="1119443"/>
                  </a:cubicBezTo>
                  <a:close/>
                  <a:moveTo>
                    <a:pt x="1184128" y="1550831"/>
                  </a:moveTo>
                  <a:cubicBezTo>
                    <a:pt x="1185271" y="1552164"/>
                    <a:pt x="1186415" y="1553498"/>
                    <a:pt x="1187557" y="1554831"/>
                  </a:cubicBezTo>
                  <a:cubicBezTo>
                    <a:pt x="1191463" y="1553307"/>
                    <a:pt x="1186986" y="1549307"/>
                    <a:pt x="1188224" y="1546163"/>
                  </a:cubicBezTo>
                  <a:cubicBezTo>
                    <a:pt x="1193177" y="1546735"/>
                    <a:pt x="1201845" y="1558355"/>
                    <a:pt x="1190701" y="1561404"/>
                  </a:cubicBezTo>
                  <a:cubicBezTo>
                    <a:pt x="1192129" y="1554831"/>
                    <a:pt x="1183652" y="1556641"/>
                    <a:pt x="1184128" y="1550831"/>
                  </a:cubicBezTo>
                  <a:close/>
                  <a:moveTo>
                    <a:pt x="1184605" y="1729805"/>
                  </a:moveTo>
                  <a:cubicBezTo>
                    <a:pt x="1185652" y="1727710"/>
                    <a:pt x="1186891" y="1729805"/>
                    <a:pt x="1188319" y="1730091"/>
                  </a:cubicBezTo>
                  <a:cubicBezTo>
                    <a:pt x="1188224" y="1730948"/>
                    <a:pt x="1188129" y="1731710"/>
                    <a:pt x="1188129" y="1732568"/>
                  </a:cubicBezTo>
                  <a:cubicBezTo>
                    <a:pt x="1182414" y="1731329"/>
                    <a:pt x="1189082" y="1740473"/>
                    <a:pt x="1186510" y="1737425"/>
                  </a:cubicBezTo>
                  <a:cubicBezTo>
                    <a:pt x="1184509" y="1737806"/>
                    <a:pt x="1185176" y="1741235"/>
                    <a:pt x="1181366" y="1739521"/>
                  </a:cubicBezTo>
                  <a:cubicBezTo>
                    <a:pt x="1181652" y="1738092"/>
                    <a:pt x="1181271" y="1737330"/>
                    <a:pt x="1180318" y="1736949"/>
                  </a:cubicBezTo>
                  <a:cubicBezTo>
                    <a:pt x="1180699" y="1735521"/>
                    <a:pt x="1181652" y="1736378"/>
                    <a:pt x="1181557" y="1737044"/>
                  </a:cubicBezTo>
                  <a:cubicBezTo>
                    <a:pt x="1182224" y="1735044"/>
                    <a:pt x="1187462" y="1731520"/>
                    <a:pt x="1184605" y="1729805"/>
                  </a:cubicBezTo>
                  <a:close/>
                  <a:moveTo>
                    <a:pt x="1186128" y="1788765"/>
                  </a:moveTo>
                  <a:cubicBezTo>
                    <a:pt x="1185176" y="1787813"/>
                    <a:pt x="1182890" y="1786575"/>
                    <a:pt x="1182414" y="1788479"/>
                  </a:cubicBezTo>
                  <a:cubicBezTo>
                    <a:pt x="1180890" y="1787241"/>
                    <a:pt x="1181557" y="1782288"/>
                    <a:pt x="1186605" y="1782574"/>
                  </a:cubicBezTo>
                  <a:cubicBezTo>
                    <a:pt x="1188796" y="1785050"/>
                    <a:pt x="1186510" y="1785717"/>
                    <a:pt x="1186128" y="1788765"/>
                  </a:cubicBezTo>
                  <a:close/>
                  <a:moveTo>
                    <a:pt x="1177175" y="1667893"/>
                  </a:moveTo>
                  <a:cubicBezTo>
                    <a:pt x="1180033" y="1668560"/>
                    <a:pt x="1177461" y="1673798"/>
                    <a:pt x="1181747" y="1673322"/>
                  </a:cubicBezTo>
                  <a:cubicBezTo>
                    <a:pt x="1179271" y="1674465"/>
                    <a:pt x="1177175" y="1676084"/>
                    <a:pt x="1174032" y="1676466"/>
                  </a:cubicBezTo>
                  <a:cubicBezTo>
                    <a:pt x="1175746" y="1674465"/>
                    <a:pt x="1177556" y="1672465"/>
                    <a:pt x="1177175" y="1667893"/>
                  </a:cubicBezTo>
                  <a:close/>
                  <a:moveTo>
                    <a:pt x="1181652" y="1643223"/>
                  </a:moveTo>
                  <a:cubicBezTo>
                    <a:pt x="1180318" y="1645319"/>
                    <a:pt x="1178413" y="1646652"/>
                    <a:pt x="1177461" y="1649129"/>
                  </a:cubicBezTo>
                  <a:cubicBezTo>
                    <a:pt x="1173079" y="1648176"/>
                    <a:pt x="1176890" y="1641604"/>
                    <a:pt x="1181652" y="1643223"/>
                  </a:cubicBezTo>
                  <a:close/>
                  <a:moveTo>
                    <a:pt x="1176699" y="1781717"/>
                  </a:moveTo>
                  <a:cubicBezTo>
                    <a:pt x="1181080" y="1782955"/>
                    <a:pt x="1177937" y="1787717"/>
                    <a:pt x="1176127" y="1789146"/>
                  </a:cubicBezTo>
                  <a:cubicBezTo>
                    <a:pt x="1172699" y="1787622"/>
                    <a:pt x="1176794" y="1783908"/>
                    <a:pt x="1176699" y="1781717"/>
                  </a:cubicBezTo>
                  <a:close/>
                  <a:moveTo>
                    <a:pt x="1178604" y="1680561"/>
                  </a:moveTo>
                  <a:cubicBezTo>
                    <a:pt x="1178890" y="1679133"/>
                    <a:pt x="1180985" y="1679704"/>
                    <a:pt x="1182414" y="1679609"/>
                  </a:cubicBezTo>
                  <a:cubicBezTo>
                    <a:pt x="1179937" y="1687705"/>
                    <a:pt x="1180223" y="1689229"/>
                    <a:pt x="1178604" y="1680561"/>
                  </a:cubicBezTo>
                  <a:close/>
                  <a:moveTo>
                    <a:pt x="1172222" y="1543687"/>
                  </a:moveTo>
                  <a:cubicBezTo>
                    <a:pt x="1171746" y="1543877"/>
                    <a:pt x="1171555" y="1543973"/>
                    <a:pt x="1171365" y="1544068"/>
                  </a:cubicBezTo>
                  <a:cubicBezTo>
                    <a:pt x="1172222" y="1543592"/>
                    <a:pt x="1175270" y="1541877"/>
                    <a:pt x="1174984" y="1540163"/>
                  </a:cubicBezTo>
                  <a:cubicBezTo>
                    <a:pt x="1178699" y="1541401"/>
                    <a:pt x="1177270" y="1541210"/>
                    <a:pt x="1181176" y="1540639"/>
                  </a:cubicBezTo>
                  <a:cubicBezTo>
                    <a:pt x="1180318" y="1544163"/>
                    <a:pt x="1178128" y="1546068"/>
                    <a:pt x="1174508" y="1546354"/>
                  </a:cubicBezTo>
                  <a:cubicBezTo>
                    <a:pt x="1175080" y="1544258"/>
                    <a:pt x="1173746" y="1543877"/>
                    <a:pt x="1172222" y="1543687"/>
                  </a:cubicBezTo>
                  <a:close/>
                  <a:moveTo>
                    <a:pt x="1178699" y="1540448"/>
                  </a:moveTo>
                  <a:cubicBezTo>
                    <a:pt x="1178128" y="1538448"/>
                    <a:pt x="1176223" y="1532162"/>
                    <a:pt x="1172032" y="1529876"/>
                  </a:cubicBezTo>
                  <a:cubicBezTo>
                    <a:pt x="1173365" y="1526351"/>
                    <a:pt x="1174032" y="1528638"/>
                    <a:pt x="1177080" y="1529018"/>
                  </a:cubicBezTo>
                  <a:cubicBezTo>
                    <a:pt x="1173651" y="1533971"/>
                    <a:pt x="1180318" y="1534829"/>
                    <a:pt x="1182604" y="1538258"/>
                  </a:cubicBezTo>
                  <a:cubicBezTo>
                    <a:pt x="1182224" y="1539972"/>
                    <a:pt x="1178890" y="1538353"/>
                    <a:pt x="1178699" y="1540448"/>
                  </a:cubicBezTo>
                  <a:close/>
                  <a:moveTo>
                    <a:pt x="1172984" y="1487394"/>
                  </a:moveTo>
                  <a:cubicBezTo>
                    <a:pt x="1172603" y="1484918"/>
                    <a:pt x="1180604" y="1484632"/>
                    <a:pt x="1174508" y="1483775"/>
                  </a:cubicBezTo>
                  <a:cubicBezTo>
                    <a:pt x="1175270" y="1482727"/>
                    <a:pt x="1178128" y="1482155"/>
                    <a:pt x="1175937" y="1481393"/>
                  </a:cubicBezTo>
                  <a:cubicBezTo>
                    <a:pt x="1175746" y="1480346"/>
                    <a:pt x="1176508" y="1480250"/>
                    <a:pt x="1177270" y="1480250"/>
                  </a:cubicBezTo>
                  <a:cubicBezTo>
                    <a:pt x="1178128" y="1480346"/>
                    <a:pt x="1178890" y="1480346"/>
                    <a:pt x="1179747" y="1480441"/>
                  </a:cubicBezTo>
                  <a:cubicBezTo>
                    <a:pt x="1177175" y="1482346"/>
                    <a:pt x="1180033" y="1490728"/>
                    <a:pt x="1175270" y="1490061"/>
                  </a:cubicBezTo>
                  <a:cubicBezTo>
                    <a:pt x="1176318" y="1485489"/>
                    <a:pt x="1177651" y="1487108"/>
                    <a:pt x="1172984" y="1487394"/>
                  </a:cubicBezTo>
                  <a:close/>
                  <a:moveTo>
                    <a:pt x="1168031" y="1594550"/>
                  </a:moveTo>
                  <a:cubicBezTo>
                    <a:pt x="1166602" y="1594265"/>
                    <a:pt x="1165840" y="1594646"/>
                    <a:pt x="1165459" y="1595598"/>
                  </a:cubicBezTo>
                  <a:cubicBezTo>
                    <a:pt x="1164697" y="1595122"/>
                    <a:pt x="1164888" y="1584073"/>
                    <a:pt x="1168888" y="1584549"/>
                  </a:cubicBezTo>
                  <a:cubicBezTo>
                    <a:pt x="1169841" y="1587597"/>
                    <a:pt x="1165936" y="1588931"/>
                    <a:pt x="1168031" y="1594550"/>
                  </a:cubicBezTo>
                  <a:close/>
                  <a:moveTo>
                    <a:pt x="1164221" y="1549307"/>
                  </a:moveTo>
                  <a:cubicBezTo>
                    <a:pt x="1163078" y="1543020"/>
                    <a:pt x="1167745" y="1543401"/>
                    <a:pt x="1167650" y="1538258"/>
                  </a:cubicBezTo>
                  <a:cubicBezTo>
                    <a:pt x="1170603" y="1540734"/>
                    <a:pt x="1170317" y="1549688"/>
                    <a:pt x="1164221" y="1549307"/>
                  </a:cubicBezTo>
                  <a:close/>
                  <a:moveTo>
                    <a:pt x="1162411" y="2915382"/>
                  </a:moveTo>
                  <a:cubicBezTo>
                    <a:pt x="1158030" y="2915287"/>
                    <a:pt x="1160411" y="2909382"/>
                    <a:pt x="1155363" y="2909858"/>
                  </a:cubicBezTo>
                  <a:cubicBezTo>
                    <a:pt x="1155458" y="2909001"/>
                    <a:pt x="1155458" y="2908239"/>
                    <a:pt x="1155553" y="2907381"/>
                  </a:cubicBezTo>
                  <a:cubicBezTo>
                    <a:pt x="1156601" y="2907667"/>
                    <a:pt x="1156792" y="2907000"/>
                    <a:pt x="1156887" y="2906238"/>
                  </a:cubicBezTo>
                  <a:cubicBezTo>
                    <a:pt x="1158125" y="2906334"/>
                    <a:pt x="1157744" y="2907858"/>
                    <a:pt x="1157935" y="2908810"/>
                  </a:cubicBezTo>
                  <a:cubicBezTo>
                    <a:pt x="1160125" y="2909191"/>
                    <a:pt x="1160697" y="2907477"/>
                    <a:pt x="1162983" y="2908048"/>
                  </a:cubicBezTo>
                  <a:cubicBezTo>
                    <a:pt x="1162507" y="2912620"/>
                    <a:pt x="1161364" y="2911382"/>
                    <a:pt x="1162411" y="2915382"/>
                  </a:cubicBezTo>
                  <a:close/>
                  <a:moveTo>
                    <a:pt x="1161649" y="1581596"/>
                  </a:moveTo>
                  <a:cubicBezTo>
                    <a:pt x="1156982" y="1579882"/>
                    <a:pt x="1158220" y="1569309"/>
                    <a:pt x="1162792" y="1567976"/>
                  </a:cubicBezTo>
                  <a:cubicBezTo>
                    <a:pt x="1161840" y="1574548"/>
                    <a:pt x="1161078" y="1575215"/>
                    <a:pt x="1161649" y="1581596"/>
                  </a:cubicBezTo>
                  <a:close/>
                  <a:moveTo>
                    <a:pt x="1160697" y="1623983"/>
                  </a:moveTo>
                  <a:cubicBezTo>
                    <a:pt x="1164031" y="1625412"/>
                    <a:pt x="1157935" y="1628364"/>
                    <a:pt x="1162792" y="1629126"/>
                  </a:cubicBezTo>
                  <a:cubicBezTo>
                    <a:pt x="1160887" y="1632555"/>
                    <a:pt x="1157363" y="1627697"/>
                    <a:pt x="1155458" y="1627317"/>
                  </a:cubicBezTo>
                  <a:cubicBezTo>
                    <a:pt x="1155934" y="1624840"/>
                    <a:pt x="1160125" y="1626554"/>
                    <a:pt x="1160697" y="1623983"/>
                  </a:cubicBezTo>
                  <a:close/>
                  <a:moveTo>
                    <a:pt x="1154982" y="1478441"/>
                  </a:moveTo>
                  <a:cubicBezTo>
                    <a:pt x="1155744" y="1474821"/>
                    <a:pt x="1159363" y="1474535"/>
                    <a:pt x="1160507" y="1471392"/>
                  </a:cubicBezTo>
                  <a:cubicBezTo>
                    <a:pt x="1161745" y="1472345"/>
                    <a:pt x="1161554" y="1474345"/>
                    <a:pt x="1164031" y="1474154"/>
                  </a:cubicBezTo>
                  <a:cubicBezTo>
                    <a:pt x="1160411" y="1474917"/>
                    <a:pt x="1158030" y="1477107"/>
                    <a:pt x="1154982" y="1478441"/>
                  </a:cubicBezTo>
                  <a:close/>
                  <a:moveTo>
                    <a:pt x="1160411" y="1411289"/>
                  </a:moveTo>
                  <a:cubicBezTo>
                    <a:pt x="1162602" y="1407670"/>
                    <a:pt x="1161078" y="1416814"/>
                    <a:pt x="1160983" y="1418814"/>
                  </a:cubicBezTo>
                  <a:cubicBezTo>
                    <a:pt x="1159744" y="1418719"/>
                    <a:pt x="1158506" y="1418624"/>
                    <a:pt x="1157268" y="1418529"/>
                  </a:cubicBezTo>
                  <a:cubicBezTo>
                    <a:pt x="1158506" y="1420148"/>
                    <a:pt x="1158125" y="1421196"/>
                    <a:pt x="1155839" y="1420910"/>
                  </a:cubicBezTo>
                  <a:cubicBezTo>
                    <a:pt x="1154887" y="1414814"/>
                    <a:pt x="1161840" y="1418052"/>
                    <a:pt x="1160411" y="1411289"/>
                  </a:cubicBezTo>
                  <a:close/>
                  <a:moveTo>
                    <a:pt x="1166888" y="1315468"/>
                  </a:moveTo>
                  <a:cubicBezTo>
                    <a:pt x="1173079" y="1319088"/>
                    <a:pt x="1168222" y="1320516"/>
                    <a:pt x="1172317" y="1325946"/>
                  </a:cubicBezTo>
                  <a:cubicBezTo>
                    <a:pt x="1169746" y="1328898"/>
                    <a:pt x="1168031" y="1324421"/>
                    <a:pt x="1164793" y="1326612"/>
                  </a:cubicBezTo>
                  <a:cubicBezTo>
                    <a:pt x="1167841" y="1322421"/>
                    <a:pt x="1167365" y="1320516"/>
                    <a:pt x="1166888" y="1315468"/>
                  </a:cubicBezTo>
                  <a:close/>
                  <a:moveTo>
                    <a:pt x="1182700" y="1074009"/>
                  </a:moveTo>
                  <a:cubicBezTo>
                    <a:pt x="1186415" y="1075247"/>
                    <a:pt x="1184986" y="1075057"/>
                    <a:pt x="1188891" y="1074486"/>
                  </a:cubicBezTo>
                  <a:cubicBezTo>
                    <a:pt x="1190701" y="1078010"/>
                    <a:pt x="1186415" y="1080200"/>
                    <a:pt x="1190796" y="1082105"/>
                  </a:cubicBezTo>
                  <a:cubicBezTo>
                    <a:pt x="1190701" y="1077724"/>
                    <a:pt x="1191272" y="1075724"/>
                    <a:pt x="1190129" y="1074581"/>
                  </a:cubicBezTo>
                  <a:cubicBezTo>
                    <a:pt x="1190796" y="1072771"/>
                    <a:pt x="1191749" y="1075247"/>
                    <a:pt x="1193844" y="1074867"/>
                  </a:cubicBezTo>
                  <a:cubicBezTo>
                    <a:pt x="1191749" y="1079724"/>
                    <a:pt x="1196225" y="1079057"/>
                    <a:pt x="1195749" y="1082486"/>
                  </a:cubicBezTo>
                  <a:cubicBezTo>
                    <a:pt x="1193082" y="1084392"/>
                    <a:pt x="1194130" y="1082201"/>
                    <a:pt x="1190796" y="1082105"/>
                  </a:cubicBezTo>
                  <a:cubicBezTo>
                    <a:pt x="1182985" y="1085058"/>
                    <a:pt x="1186795" y="1080200"/>
                    <a:pt x="1179747" y="1079915"/>
                  </a:cubicBezTo>
                  <a:cubicBezTo>
                    <a:pt x="1179080" y="1076105"/>
                    <a:pt x="1184128" y="1078867"/>
                    <a:pt x="1182700" y="1074009"/>
                  </a:cubicBezTo>
                  <a:close/>
                  <a:moveTo>
                    <a:pt x="1189843" y="1063341"/>
                  </a:moveTo>
                  <a:cubicBezTo>
                    <a:pt x="1190605" y="1066103"/>
                    <a:pt x="1194320" y="1066484"/>
                    <a:pt x="1194320" y="1070009"/>
                  </a:cubicBezTo>
                  <a:cubicBezTo>
                    <a:pt x="1193082" y="1069913"/>
                    <a:pt x="1191844" y="1069818"/>
                    <a:pt x="1190605" y="1069723"/>
                  </a:cubicBezTo>
                  <a:cubicBezTo>
                    <a:pt x="1191272" y="1066675"/>
                    <a:pt x="1188510" y="1066770"/>
                    <a:pt x="1189843" y="1063341"/>
                  </a:cubicBezTo>
                  <a:close/>
                  <a:moveTo>
                    <a:pt x="1187462" y="1169545"/>
                  </a:moveTo>
                  <a:cubicBezTo>
                    <a:pt x="1187367" y="1168116"/>
                    <a:pt x="1187938" y="1167354"/>
                    <a:pt x="1188891" y="1167164"/>
                  </a:cubicBezTo>
                  <a:cubicBezTo>
                    <a:pt x="1189462" y="1164973"/>
                    <a:pt x="1184033" y="1166688"/>
                    <a:pt x="1184986" y="1169354"/>
                  </a:cubicBezTo>
                  <a:cubicBezTo>
                    <a:pt x="1178985" y="1166688"/>
                    <a:pt x="1188700" y="1164687"/>
                    <a:pt x="1183081" y="1161734"/>
                  </a:cubicBezTo>
                  <a:cubicBezTo>
                    <a:pt x="1186224" y="1157258"/>
                    <a:pt x="1186128" y="1165163"/>
                    <a:pt x="1190415" y="1163640"/>
                  </a:cubicBezTo>
                  <a:cubicBezTo>
                    <a:pt x="1190986" y="1166497"/>
                    <a:pt x="1191939" y="1169450"/>
                    <a:pt x="1187462" y="1169545"/>
                  </a:cubicBezTo>
                  <a:close/>
                  <a:moveTo>
                    <a:pt x="1183652" y="1185452"/>
                  </a:moveTo>
                  <a:cubicBezTo>
                    <a:pt x="1185462" y="1184023"/>
                    <a:pt x="1185271" y="1180118"/>
                    <a:pt x="1185557" y="1176784"/>
                  </a:cubicBezTo>
                  <a:cubicBezTo>
                    <a:pt x="1189367" y="1177260"/>
                    <a:pt x="1188700" y="1187357"/>
                    <a:pt x="1183652" y="1185452"/>
                  </a:cubicBezTo>
                  <a:close/>
                  <a:moveTo>
                    <a:pt x="1187367" y="1155734"/>
                  </a:moveTo>
                  <a:cubicBezTo>
                    <a:pt x="1188319" y="1149733"/>
                    <a:pt x="1190986" y="1151828"/>
                    <a:pt x="1188034" y="1147066"/>
                  </a:cubicBezTo>
                  <a:cubicBezTo>
                    <a:pt x="1192701" y="1147733"/>
                    <a:pt x="1192415" y="1152590"/>
                    <a:pt x="1193558" y="1156305"/>
                  </a:cubicBezTo>
                  <a:cubicBezTo>
                    <a:pt x="1190510" y="1156115"/>
                    <a:pt x="1189558" y="1158305"/>
                    <a:pt x="1187367" y="1155734"/>
                  </a:cubicBezTo>
                  <a:close/>
                  <a:moveTo>
                    <a:pt x="1189653" y="1095821"/>
                  </a:moveTo>
                  <a:cubicBezTo>
                    <a:pt x="1186891" y="1097155"/>
                    <a:pt x="1185652" y="1100203"/>
                    <a:pt x="1181842" y="1100203"/>
                  </a:cubicBezTo>
                  <a:cubicBezTo>
                    <a:pt x="1181747" y="1095631"/>
                    <a:pt x="1187462" y="1093631"/>
                    <a:pt x="1189653" y="1095821"/>
                  </a:cubicBezTo>
                  <a:close/>
                  <a:moveTo>
                    <a:pt x="1187653" y="1198311"/>
                  </a:moveTo>
                  <a:cubicBezTo>
                    <a:pt x="1187272" y="1202406"/>
                    <a:pt x="1181366" y="1199930"/>
                    <a:pt x="1182033" y="1205359"/>
                  </a:cubicBezTo>
                  <a:cubicBezTo>
                    <a:pt x="1178890" y="1202406"/>
                    <a:pt x="1182985" y="1196596"/>
                    <a:pt x="1187653" y="1198311"/>
                  </a:cubicBezTo>
                  <a:close/>
                  <a:moveTo>
                    <a:pt x="1181938" y="1269176"/>
                  </a:moveTo>
                  <a:cubicBezTo>
                    <a:pt x="1181271" y="1273558"/>
                    <a:pt x="1177556" y="1265652"/>
                    <a:pt x="1176890" y="1270034"/>
                  </a:cubicBezTo>
                  <a:cubicBezTo>
                    <a:pt x="1174984" y="1268605"/>
                    <a:pt x="1174318" y="1266509"/>
                    <a:pt x="1176032" y="1264890"/>
                  </a:cubicBezTo>
                  <a:cubicBezTo>
                    <a:pt x="1180318" y="1264319"/>
                    <a:pt x="1177175" y="1270129"/>
                    <a:pt x="1181938" y="1269176"/>
                  </a:cubicBezTo>
                  <a:close/>
                  <a:moveTo>
                    <a:pt x="1179842" y="1278987"/>
                  </a:moveTo>
                  <a:cubicBezTo>
                    <a:pt x="1180985" y="1279749"/>
                    <a:pt x="1181461" y="1282607"/>
                    <a:pt x="1182224" y="1280416"/>
                  </a:cubicBezTo>
                  <a:cubicBezTo>
                    <a:pt x="1184414" y="1282130"/>
                    <a:pt x="1179366" y="1287655"/>
                    <a:pt x="1185367" y="1288131"/>
                  </a:cubicBezTo>
                  <a:cubicBezTo>
                    <a:pt x="1182033" y="1290608"/>
                    <a:pt x="1175937" y="1283273"/>
                    <a:pt x="1179842" y="1278987"/>
                  </a:cubicBezTo>
                  <a:close/>
                  <a:moveTo>
                    <a:pt x="1179080" y="1303943"/>
                  </a:moveTo>
                  <a:cubicBezTo>
                    <a:pt x="1179366" y="1306610"/>
                    <a:pt x="1177937" y="1307181"/>
                    <a:pt x="1177461" y="1308800"/>
                  </a:cubicBezTo>
                  <a:cubicBezTo>
                    <a:pt x="1174508" y="1308610"/>
                    <a:pt x="1173937" y="1306324"/>
                    <a:pt x="1170127" y="1306991"/>
                  </a:cubicBezTo>
                  <a:cubicBezTo>
                    <a:pt x="1171555" y="1305086"/>
                    <a:pt x="1173651" y="1304419"/>
                    <a:pt x="1175175" y="1306133"/>
                  </a:cubicBezTo>
                  <a:cubicBezTo>
                    <a:pt x="1176508" y="1305467"/>
                    <a:pt x="1176699" y="1303371"/>
                    <a:pt x="1179080" y="1303943"/>
                  </a:cubicBezTo>
                  <a:close/>
                  <a:moveTo>
                    <a:pt x="1178318" y="1421481"/>
                  </a:moveTo>
                  <a:cubicBezTo>
                    <a:pt x="1180509" y="1417481"/>
                    <a:pt x="1181652" y="1423863"/>
                    <a:pt x="1183081" y="1424339"/>
                  </a:cubicBezTo>
                  <a:cubicBezTo>
                    <a:pt x="1177080" y="1431387"/>
                    <a:pt x="1184605" y="1435673"/>
                    <a:pt x="1185462" y="1440817"/>
                  </a:cubicBezTo>
                  <a:cubicBezTo>
                    <a:pt x="1183652" y="1440722"/>
                    <a:pt x="1180318" y="1435292"/>
                    <a:pt x="1180509" y="1440436"/>
                  </a:cubicBezTo>
                  <a:cubicBezTo>
                    <a:pt x="1178223" y="1438150"/>
                    <a:pt x="1179080" y="1433102"/>
                    <a:pt x="1176223" y="1431387"/>
                  </a:cubicBezTo>
                  <a:cubicBezTo>
                    <a:pt x="1180128" y="1433768"/>
                    <a:pt x="1180223" y="1426148"/>
                    <a:pt x="1178318" y="1421481"/>
                  </a:cubicBezTo>
                  <a:close/>
                  <a:moveTo>
                    <a:pt x="1176508" y="1443865"/>
                  </a:moveTo>
                  <a:cubicBezTo>
                    <a:pt x="1176223" y="1444817"/>
                    <a:pt x="1175175" y="1445008"/>
                    <a:pt x="1175080" y="1446246"/>
                  </a:cubicBezTo>
                  <a:cubicBezTo>
                    <a:pt x="1174318" y="1446151"/>
                    <a:pt x="1173460" y="1446151"/>
                    <a:pt x="1172603" y="1446056"/>
                  </a:cubicBezTo>
                  <a:cubicBezTo>
                    <a:pt x="1172984" y="1443865"/>
                    <a:pt x="1171270" y="1443293"/>
                    <a:pt x="1171746" y="1441008"/>
                  </a:cubicBezTo>
                  <a:cubicBezTo>
                    <a:pt x="1172984" y="1441103"/>
                    <a:pt x="1174222" y="1441198"/>
                    <a:pt x="1175461" y="1441293"/>
                  </a:cubicBezTo>
                  <a:cubicBezTo>
                    <a:pt x="1173937" y="1442722"/>
                    <a:pt x="1174127" y="1443770"/>
                    <a:pt x="1176508" y="1443865"/>
                  </a:cubicBezTo>
                  <a:close/>
                  <a:moveTo>
                    <a:pt x="1175842" y="1390049"/>
                  </a:moveTo>
                  <a:cubicBezTo>
                    <a:pt x="1172984" y="1389477"/>
                    <a:pt x="1175556" y="1384143"/>
                    <a:pt x="1171270" y="1384715"/>
                  </a:cubicBezTo>
                  <a:cubicBezTo>
                    <a:pt x="1171841" y="1383096"/>
                    <a:pt x="1173651" y="1382905"/>
                    <a:pt x="1174032" y="1381191"/>
                  </a:cubicBezTo>
                  <a:cubicBezTo>
                    <a:pt x="1176508" y="1382524"/>
                    <a:pt x="1176413" y="1386143"/>
                    <a:pt x="1175842" y="1390049"/>
                  </a:cubicBezTo>
                  <a:close/>
                  <a:moveTo>
                    <a:pt x="1173365" y="1374809"/>
                  </a:moveTo>
                  <a:cubicBezTo>
                    <a:pt x="1171270" y="1374618"/>
                    <a:pt x="1169269" y="1374428"/>
                    <a:pt x="1167174" y="1374333"/>
                  </a:cubicBezTo>
                  <a:cubicBezTo>
                    <a:pt x="1165459" y="1378904"/>
                    <a:pt x="1171651" y="1376714"/>
                    <a:pt x="1170412" y="1380809"/>
                  </a:cubicBezTo>
                  <a:cubicBezTo>
                    <a:pt x="1169269" y="1381000"/>
                    <a:pt x="1169269" y="1380238"/>
                    <a:pt x="1169269" y="1379476"/>
                  </a:cubicBezTo>
                  <a:cubicBezTo>
                    <a:pt x="1165459" y="1379952"/>
                    <a:pt x="1170222" y="1382238"/>
                    <a:pt x="1168888" y="1384429"/>
                  </a:cubicBezTo>
                  <a:cubicBezTo>
                    <a:pt x="1162221" y="1385477"/>
                    <a:pt x="1167078" y="1376714"/>
                    <a:pt x="1164697" y="1374047"/>
                  </a:cubicBezTo>
                  <a:cubicBezTo>
                    <a:pt x="1166793" y="1374713"/>
                    <a:pt x="1167174" y="1373285"/>
                    <a:pt x="1167365" y="1371761"/>
                  </a:cubicBezTo>
                  <a:cubicBezTo>
                    <a:pt x="1168126" y="1372142"/>
                    <a:pt x="1171936" y="1375190"/>
                    <a:pt x="1172317" y="1372142"/>
                  </a:cubicBezTo>
                  <a:cubicBezTo>
                    <a:pt x="1173937" y="1373094"/>
                    <a:pt x="1174413" y="1374999"/>
                    <a:pt x="1174413" y="1377285"/>
                  </a:cubicBezTo>
                  <a:cubicBezTo>
                    <a:pt x="1173175" y="1377285"/>
                    <a:pt x="1173556" y="1375856"/>
                    <a:pt x="1173365" y="1374809"/>
                  </a:cubicBezTo>
                  <a:close/>
                  <a:moveTo>
                    <a:pt x="1168126" y="1346900"/>
                  </a:moveTo>
                  <a:cubicBezTo>
                    <a:pt x="1167841" y="1351663"/>
                    <a:pt x="1165174" y="1353377"/>
                    <a:pt x="1161268" y="1353854"/>
                  </a:cubicBezTo>
                  <a:cubicBezTo>
                    <a:pt x="1164221" y="1352330"/>
                    <a:pt x="1164316" y="1347377"/>
                    <a:pt x="1168126" y="1346900"/>
                  </a:cubicBezTo>
                  <a:close/>
                  <a:moveTo>
                    <a:pt x="1161078" y="1448913"/>
                  </a:moveTo>
                  <a:cubicBezTo>
                    <a:pt x="1164697" y="1448151"/>
                    <a:pt x="1164126" y="1450913"/>
                    <a:pt x="1167174" y="1450628"/>
                  </a:cubicBezTo>
                  <a:cubicBezTo>
                    <a:pt x="1165364" y="1453676"/>
                    <a:pt x="1167365" y="1457962"/>
                    <a:pt x="1165174" y="1460438"/>
                  </a:cubicBezTo>
                  <a:cubicBezTo>
                    <a:pt x="1162697" y="1457771"/>
                    <a:pt x="1163269" y="1454057"/>
                    <a:pt x="1161078" y="1448913"/>
                  </a:cubicBezTo>
                  <a:close/>
                  <a:moveTo>
                    <a:pt x="1164602" y="1390334"/>
                  </a:moveTo>
                  <a:cubicBezTo>
                    <a:pt x="1166793" y="1386334"/>
                    <a:pt x="1167936" y="1395573"/>
                    <a:pt x="1169650" y="1389477"/>
                  </a:cubicBezTo>
                  <a:cubicBezTo>
                    <a:pt x="1171365" y="1390716"/>
                    <a:pt x="1171079" y="1393668"/>
                    <a:pt x="1171651" y="1395859"/>
                  </a:cubicBezTo>
                  <a:cubicBezTo>
                    <a:pt x="1167269" y="1395859"/>
                    <a:pt x="1167841" y="1391382"/>
                    <a:pt x="1164602" y="1390334"/>
                  </a:cubicBezTo>
                  <a:close/>
                  <a:moveTo>
                    <a:pt x="1170984" y="1450913"/>
                  </a:moveTo>
                  <a:cubicBezTo>
                    <a:pt x="1174603" y="1452056"/>
                    <a:pt x="1179080" y="1456152"/>
                    <a:pt x="1176603" y="1458819"/>
                  </a:cubicBezTo>
                  <a:cubicBezTo>
                    <a:pt x="1175556" y="1456629"/>
                    <a:pt x="1173460" y="1455390"/>
                    <a:pt x="1169365" y="1455676"/>
                  </a:cubicBezTo>
                  <a:cubicBezTo>
                    <a:pt x="1170317" y="1454819"/>
                    <a:pt x="1170889" y="1453104"/>
                    <a:pt x="1170984" y="1450913"/>
                  </a:cubicBezTo>
                  <a:close/>
                  <a:moveTo>
                    <a:pt x="1185652" y="1393287"/>
                  </a:moveTo>
                  <a:cubicBezTo>
                    <a:pt x="1179366" y="1392621"/>
                    <a:pt x="1177651" y="1381667"/>
                    <a:pt x="1186415" y="1383381"/>
                  </a:cubicBezTo>
                  <a:cubicBezTo>
                    <a:pt x="1186605" y="1386334"/>
                    <a:pt x="1187272" y="1388906"/>
                    <a:pt x="1189653" y="1389858"/>
                  </a:cubicBezTo>
                  <a:cubicBezTo>
                    <a:pt x="1186986" y="1393573"/>
                    <a:pt x="1185462" y="1386620"/>
                    <a:pt x="1183747" y="1385667"/>
                  </a:cubicBezTo>
                  <a:cubicBezTo>
                    <a:pt x="1179366" y="1387953"/>
                    <a:pt x="1187176" y="1389572"/>
                    <a:pt x="1185652" y="1393287"/>
                  </a:cubicBezTo>
                  <a:close/>
                  <a:moveTo>
                    <a:pt x="1190701" y="913322"/>
                  </a:moveTo>
                  <a:cubicBezTo>
                    <a:pt x="1193082" y="913703"/>
                    <a:pt x="1191272" y="917513"/>
                    <a:pt x="1194130" y="917323"/>
                  </a:cubicBezTo>
                  <a:cubicBezTo>
                    <a:pt x="1193463" y="919133"/>
                    <a:pt x="1192606" y="916751"/>
                    <a:pt x="1190415" y="917037"/>
                  </a:cubicBezTo>
                  <a:cubicBezTo>
                    <a:pt x="1189462" y="920942"/>
                    <a:pt x="1196511" y="917990"/>
                    <a:pt x="1194987" y="922466"/>
                  </a:cubicBezTo>
                  <a:cubicBezTo>
                    <a:pt x="1192891" y="922276"/>
                    <a:pt x="1190796" y="922085"/>
                    <a:pt x="1188796" y="921990"/>
                  </a:cubicBezTo>
                  <a:cubicBezTo>
                    <a:pt x="1189082" y="918561"/>
                    <a:pt x="1188891" y="914751"/>
                    <a:pt x="1190701" y="913322"/>
                  </a:cubicBezTo>
                  <a:close/>
                  <a:moveTo>
                    <a:pt x="1190224" y="888176"/>
                  </a:moveTo>
                  <a:cubicBezTo>
                    <a:pt x="1192510" y="888176"/>
                    <a:pt x="1192796" y="889891"/>
                    <a:pt x="1195082" y="889796"/>
                  </a:cubicBezTo>
                  <a:cubicBezTo>
                    <a:pt x="1195653" y="893225"/>
                    <a:pt x="1192415" y="892082"/>
                    <a:pt x="1192225" y="894558"/>
                  </a:cubicBezTo>
                  <a:cubicBezTo>
                    <a:pt x="1191749" y="893034"/>
                    <a:pt x="1191177" y="891986"/>
                    <a:pt x="1190224" y="888176"/>
                  </a:cubicBezTo>
                  <a:close/>
                  <a:moveTo>
                    <a:pt x="1200702" y="897892"/>
                  </a:moveTo>
                  <a:cubicBezTo>
                    <a:pt x="1202988" y="895225"/>
                    <a:pt x="1205083" y="902559"/>
                    <a:pt x="1206417" y="904559"/>
                  </a:cubicBezTo>
                  <a:cubicBezTo>
                    <a:pt x="1204321" y="907322"/>
                    <a:pt x="1203274" y="906274"/>
                    <a:pt x="1200130" y="905321"/>
                  </a:cubicBezTo>
                  <a:cubicBezTo>
                    <a:pt x="1199083" y="901988"/>
                    <a:pt x="1204417" y="899606"/>
                    <a:pt x="1200702" y="897892"/>
                  </a:cubicBezTo>
                  <a:close/>
                  <a:moveTo>
                    <a:pt x="1200035" y="891510"/>
                  </a:moveTo>
                  <a:cubicBezTo>
                    <a:pt x="1196416" y="889700"/>
                    <a:pt x="1201178" y="885700"/>
                    <a:pt x="1202702" y="889224"/>
                  </a:cubicBezTo>
                  <a:cubicBezTo>
                    <a:pt x="1203369" y="885224"/>
                    <a:pt x="1201750" y="883128"/>
                    <a:pt x="1198225" y="882652"/>
                  </a:cubicBezTo>
                  <a:cubicBezTo>
                    <a:pt x="1202035" y="879128"/>
                    <a:pt x="1203750" y="887224"/>
                    <a:pt x="1206512" y="888367"/>
                  </a:cubicBezTo>
                  <a:cubicBezTo>
                    <a:pt x="1205560" y="890748"/>
                    <a:pt x="1200607" y="888653"/>
                    <a:pt x="1200035" y="891510"/>
                  </a:cubicBezTo>
                  <a:close/>
                  <a:moveTo>
                    <a:pt x="1199559" y="959042"/>
                  </a:moveTo>
                  <a:cubicBezTo>
                    <a:pt x="1198607" y="961995"/>
                    <a:pt x="1197463" y="965710"/>
                    <a:pt x="1196035" y="971234"/>
                  </a:cubicBezTo>
                  <a:cubicBezTo>
                    <a:pt x="1191463" y="969234"/>
                    <a:pt x="1201274" y="961614"/>
                    <a:pt x="1194320" y="961043"/>
                  </a:cubicBezTo>
                  <a:cubicBezTo>
                    <a:pt x="1194130" y="959042"/>
                    <a:pt x="1195653" y="959042"/>
                    <a:pt x="1195844" y="957423"/>
                  </a:cubicBezTo>
                  <a:cubicBezTo>
                    <a:pt x="1196892" y="958185"/>
                    <a:pt x="1197844" y="958947"/>
                    <a:pt x="1199559" y="959042"/>
                  </a:cubicBezTo>
                  <a:close/>
                  <a:moveTo>
                    <a:pt x="1198416" y="987713"/>
                  </a:moveTo>
                  <a:cubicBezTo>
                    <a:pt x="1196606" y="985427"/>
                    <a:pt x="1194987" y="982950"/>
                    <a:pt x="1195368" y="978759"/>
                  </a:cubicBezTo>
                  <a:cubicBezTo>
                    <a:pt x="1201369" y="979997"/>
                    <a:pt x="1199083" y="982188"/>
                    <a:pt x="1198416" y="987713"/>
                  </a:cubicBezTo>
                  <a:close/>
                  <a:moveTo>
                    <a:pt x="1194511" y="943612"/>
                  </a:moveTo>
                  <a:cubicBezTo>
                    <a:pt x="1192701" y="943136"/>
                    <a:pt x="1194415" y="939897"/>
                    <a:pt x="1192320" y="939707"/>
                  </a:cubicBezTo>
                  <a:cubicBezTo>
                    <a:pt x="1193272" y="938087"/>
                    <a:pt x="1195177" y="937611"/>
                    <a:pt x="1197463" y="937611"/>
                  </a:cubicBezTo>
                  <a:cubicBezTo>
                    <a:pt x="1197463" y="940754"/>
                    <a:pt x="1195273" y="941326"/>
                    <a:pt x="1194511" y="943612"/>
                  </a:cubicBezTo>
                  <a:close/>
                  <a:moveTo>
                    <a:pt x="1190034" y="1014573"/>
                  </a:moveTo>
                  <a:cubicBezTo>
                    <a:pt x="1186128" y="1016669"/>
                    <a:pt x="1192606" y="1022479"/>
                    <a:pt x="1185843" y="1020479"/>
                  </a:cubicBezTo>
                  <a:cubicBezTo>
                    <a:pt x="1186033" y="1017240"/>
                    <a:pt x="1185271" y="1012573"/>
                    <a:pt x="1190034" y="1014573"/>
                  </a:cubicBezTo>
                  <a:close/>
                  <a:moveTo>
                    <a:pt x="1181747" y="1038957"/>
                  </a:moveTo>
                  <a:cubicBezTo>
                    <a:pt x="1178604" y="1036481"/>
                    <a:pt x="1182414" y="1030766"/>
                    <a:pt x="1186128" y="1031813"/>
                  </a:cubicBezTo>
                  <a:cubicBezTo>
                    <a:pt x="1185843" y="1033242"/>
                    <a:pt x="1186224" y="1034099"/>
                    <a:pt x="1187176" y="1034385"/>
                  </a:cubicBezTo>
                  <a:cubicBezTo>
                    <a:pt x="1186224" y="1036862"/>
                    <a:pt x="1180890" y="1034195"/>
                    <a:pt x="1181747" y="1038957"/>
                  </a:cubicBezTo>
                  <a:close/>
                  <a:moveTo>
                    <a:pt x="1202321" y="1048101"/>
                  </a:moveTo>
                  <a:cubicBezTo>
                    <a:pt x="1204607" y="1050292"/>
                    <a:pt x="1194987" y="1047911"/>
                    <a:pt x="1195273" y="1042481"/>
                  </a:cubicBezTo>
                  <a:cubicBezTo>
                    <a:pt x="1196511" y="1042577"/>
                    <a:pt x="1197749" y="1042672"/>
                    <a:pt x="1198987" y="1042767"/>
                  </a:cubicBezTo>
                  <a:cubicBezTo>
                    <a:pt x="1197463" y="1048673"/>
                    <a:pt x="1201750" y="1046482"/>
                    <a:pt x="1202321" y="1048101"/>
                  </a:cubicBezTo>
                  <a:close/>
                  <a:moveTo>
                    <a:pt x="1201559" y="702725"/>
                  </a:moveTo>
                  <a:cubicBezTo>
                    <a:pt x="1199178" y="705106"/>
                    <a:pt x="1202321" y="705296"/>
                    <a:pt x="1199940" y="707582"/>
                  </a:cubicBezTo>
                  <a:cubicBezTo>
                    <a:pt x="1197082" y="707678"/>
                    <a:pt x="1198892" y="703868"/>
                    <a:pt x="1196511" y="703487"/>
                  </a:cubicBezTo>
                  <a:cubicBezTo>
                    <a:pt x="1197844" y="700058"/>
                    <a:pt x="1198416" y="702344"/>
                    <a:pt x="1201559" y="702725"/>
                  </a:cubicBezTo>
                  <a:close/>
                  <a:moveTo>
                    <a:pt x="1196987" y="821216"/>
                  </a:moveTo>
                  <a:cubicBezTo>
                    <a:pt x="1193463" y="823121"/>
                    <a:pt x="1194987" y="815501"/>
                    <a:pt x="1193368" y="819596"/>
                  </a:cubicBezTo>
                  <a:cubicBezTo>
                    <a:pt x="1191939" y="819311"/>
                    <a:pt x="1192510" y="817310"/>
                    <a:pt x="1192415" y="815786"/>
                  </a:cubicBezTo>
                  <a:cubicBezTo>
                    <a:pt x="1196606" y="815310"/>
                    <a:pt x="1196701" y="818263"/>
                    <a:pt x="1196987" y="821216"/>
                  </a:cubicBezTo>
                  <a:close/>
                  <a:moveTo>
                    <a:pt x="1188415" y="756731"/>
                  </a:moveTo>
                  <a:cubicBezTo>
                    <a:pt x="1187462" y="752445"/>
                    <a:pt x="1192415" y="755112"/>
                    <a:pt x="1194796" y="754731"/>
                  </a:cubicBezTo>
                  <a:cubicBezTo>
                    <a:pt x="1194796" y="758446"/>
                    <a:pt x="1190034" y="758732"/>
                    <a:pt x="1188415" y="756731"/>
                  </a:cubicBezTo>
                  <a:close/>
                  <a:moveTo>
                    <a:pt x="1190796" y="665577"/>
                  </a:moveTo>
                  <a:cubicBezTo>
                    <a:pt x="1193463" y="668244"/>
                    <a:pt x="1192225" y="665387"/>
                    <a:pt x="1194701" y="664625"/>
                  </a:cubicBezTo>
                  <a:cubicBezTo>
                    <a:pt x="1197273" y="661481"/>
                    <a:pt x="1193463" y="666720"/>
                    <a:pt x="1194320" y="669578"/>
                  </a:cubicBezTo>
                  <a:cubicBezTo>
                    <a:pt x="1192606" y="669482"/>
                    <a:pt x="1190986" y="669292"/>
                    <a:pt x="1189367" y="669197"/>
                  </a:cubicBezTo>
                  <a:cubicBezTo>
                    <a:pt x="1189939" y="668244"/>
                    <a:pt x="1190701" y="667196"/>
                    <a:pt x="1190796" y="665577"/>
                  </a:cubicBezTo>
                  <a:close/>
                  <a:moveTo>
                    <a:pt x="1188319" y="726632"/>
                  </a:moveTo>
                  <a:cubicBezTo>
                    <a:pt x="1192606" y="728061"/>
                    <a:pt x="1194511" y="732157"/>
                    <a:pt x="1192606" y="735776"/>
                  </a:cubicBezTo>
                  <a:cubicBezTo>
                    <a:pt x="1188129" y="735872"/>
                    <a:pt x="1194034" y="728061"/>
                    <a:pt x="1189177" y="731776"/>
                  </a:cubicBezTo>
                  <a:cubicBezTo>
                    <a:pt x="1187557" y="731204"/>
                    <a:pt x="1188415" y="728537"/>
                    <a:pt x="1188319" y="726632"/>
                  </a:cubicBezTo>
                  <a:close/>
                  <a:moveTo>
                    <a:pt x="1185557" y="869031"/>
                  </a:moveTo>
                  <a:cubicBezTo>
                    <a:pt x="1187653" y="869698"/>
                    <a:pt x="1187938" y="868269"/>
                    <a:pt x="1188224" y="866745"/>
                  </a:cubicBezTo>
                  <a:cubicBezTo>
                    <a:pt x="1191463" y="874460"/>
                    <a:pt x="1185367" y="873032"/>
                    <a:pt x="1190796" y="880747"/>
                  </a:cubicBezTo>
                  <a:cubicBezTo>
                    <a:pt x="1189367" y="880842"/>
                    <a:pt x="1188605" y="880271"/>
                    <a:pt x="1188415" y="879318"/>
                  </a:cubicBezTo>
                  <a:cubicBezTo>
                    <a:pt x="1185367" y="886843"/>
                    <a:pt x="1184414" y="875127"/>
                    <a:pt x="1182795" y="871317"/>
                  </a:cubicBezTo>
                  <a:cubicBezTo>
                    <a:pt x="1187367" y="873603"/>
                    <a:pt x="1186128" y="874746"/>
                    <a:pt x="1185557" y="869031"/>
                  </a:cubicBezTo>
                  <a:close/>
                  <a:moveTo>
                    <a:pt x="1185176" y="950375"/>
                  </a:moveTo>
                  <a:cubicBezTo>
                    <a:pt x="1177842" y="953613"/>
                    <a:pt x="1190320" y="961519"/>
                    <a:pt x="1181652" y="962567"/>
                  </a:cubicBezTo>
                  <a:cubicBezTo>
                    <a:pt x="1181842" y="958280"/>
                    <a:pt x="1179366" y="946374"/>
                    <a:pt x="1185176" y="950375"/>
                  </a:cubicBezTo>
                  <a:close/>
                  <a:moveTo>
                    <a:pt x="1185271" y="1011716"/>
                  </a:moveTo>
                  <a:cubicBezTo>
                    <a:pt x="1185748" y="1013525"/>
                    <a:pt x="1180128" y="1014383"/>
                    <a:pt x="1183747" y="1015335"/>
                  </a:cubicBezTo>
                  <a:cubicBezTo>
                    <a:pt x="1181366" y="1016764"/>
                    <a:pt x="1181557" y="1012097"/>
                    <a:pt x="1180604" y="1007525"/>
                  </a:cubicBezTo>
                  <a:cubicBezTo>
                    <a:pt x="1185462" y="1006096"/>
                    <a:pt x="1180414" y="1013144"/>
                    <a:pt x="1185271" y="1011716"/>
                  </a:cubicBezTo>
                  <a:close/>
                  <a:moveTo>
                    <a:pt x="1185557" y="1022955"/>
                  </a:moveTo>
                  <a:cubicBezTo>
                    <a:pt x="1189272" y="1029527"/>
                    <a:pt x="1180128" y="1024193"/>
                    <a:pt x="1178128" y="1022384"/>
                  </a:cubicBezTo>
                  <a:cubicBezTo>
                    <a:pt x="1180985" y="1017145"/>
                    <a:pt x="1184128" y="1027051"/>
                    <a:pt x="1185557" y="1022955"/>
                  </a:cubicBezTo>
                  <a:close/>
                  <a:moveTo>
                    <a:pt x="1183652" y="1092869"/>
                  </a:moveTo>
                  <a:cubicBezTo>
                    <a:pt x="1181461" y="1093154"/>
                    <a:pt x="1181366" y="1091726"/>
                    <a:pt x="1181366" y="1090202"/>
                  </a:cubicBezTo>
                  <a:cubicBezTo>
                    <a:pt x="1178413" y="1089440"/>
                    <a:pt x="1178509" y="1092202"/>
                    <a:pt x="1175080" y="1090964"/>
                  </a:cubicBezTo>
                  <a:cubicBezTo>
                    <a:pt x="1175746" y="1086868"/>
                    <a:pt x="1184700" y="1088582"/>
                    <a:pt x="1183652" y="1092869"/>
                  </a:cubicBezTo>
                  <a:close/>
                  <a:moveTo>
                    <a:pt x="1174032" y="1227267"/>
                  </a:moveTo>
                  <a:cubicBezTo>
                    <a:pt x="1174889" y="1227362"/>
                    <a:pt x="1175746" y="1227362"/>
                    <a:pt x="1176508" y="1227457"/>
                  </a:cubicBezTo>
                  <a:cubicBezTo>
                    <a:pt x="1176318" y="1230410"/>
                    <a:pt x="1176032" y="1233267"/>
                    <a:pt x="1175842" y="1236125"/>
                  </a:cubicBezTo>
                  <a:cubicBezTo>
                    <a:pt x="1174984" y="1236029"/>
                    <a:pt x="1174222" y="1236029"/>
                    <a:pt x="1173365" y="1235934"/>
                  </a:cubicBezTo>
                  <a:cubicBezTo>
                    <a:pt x="1173556" y="1233077"/>
                    <a:pt x="1173841" y="1230124"/>
                    <a:pt x="1174032" y="1227267"/>
                  </a:cubicBezTo>
                  <a:close/>
                  <a:moveTo>
                    <a:pt x="1176223" y="1246126"/>
                  </a:moveTo>
                  <a:cubicBezTo>
                    <a:pt x="1175080" y="1249936"/>
                    <a:pt x="1175175" y="1248507"/>
                    <a:pt x="1175746" y="1252317"/>
                  </a:cubicBezTo>
                  <a:cubicBezTo>
                    <a:pt x="1168984" y="1252413"/>
                    <a:pt x="1176032" y="1247936"/>
                    <a:pt x="1172508" y="1245840"/>
                  </a:cubicBezTo>
                  <a:cubicBezTo>
                    <a:pt x="1173270" y="1244126"/>
                    <a:pt x="1174127" y="1246507"/>
                    <a:pt x="1176223" y="1246126"/>
                  </a:cubicBezTo>
                  <a:close/>
                  <a:moveTo>
                    <a:pt x="1172413" y="1293370"/>
                  </a:moveTo>
                  <a:cubicBezTo>
                    <a:pt x="1175842" y="1292037"/>
                    <a:pt x="1173270" y="1283369"/>
                    <a:pt x="1178223" y="1283845"/>
                  </a:cubicBezTo>
                  <a:cubicBezTo>
                    <a:pt x="1176413" y="1291179"/>
                    <a:pt x="1175746" y="1293942"/>
                    <a:pt x="1178128" y="1300133"/>
                  </a:cubicBezTo>
                  <a:cubicBezTo>
                    <a:pt x="1170603" y="1299371"/>
                    <a:pt x="1177080" y="1293846"/>
                    <a:pt x="1169936" y="1293179"/>
                  </a:cubicBezTo>
                  <a:cubicBezTo>
                    <a:pt x="1171270" y="1289750"/>
                    <a:pt x="1168412" y="1289846"/>
                    <a:pt x="1169174" y="1286893"/>
                  </a:cubicBezTo>
                  <a:cubicBezTo>
                    <a:pt x="1171270" y="1288226"/>
                    <a:pt x="1173365" y="1289560"/>
                    <a:pt x="1172413" y="1293370"/>
                  </a:cubicBezTo>
                  <a:close/>
                  <a:moveTo>
                    <a:pt x="1165555" y="1255365"/>
                  </a:moveTo>
                  <a:cubicBezTo>
                    <a:pt x="1168888" y="1256413"/>
                    <a:pt x="1170127" y="1259175"/>
                    <a:pt x="1169936" y="1263176"/>
                  </a:cubicBezTo>
                  <a:cubicBezTo>
                    <a:pt x="1165269" y="1263271"/>
                    <a:pt x="1166507" y="1258318"/>
                    <a:pt x="1165555" y="1255365"/>
                  </a:cubicBezTo>
                  <a:close/>
                  <a:moveTo>
                    <a:pt x="1169174" y="885319"/>
                  </a:moveTo>
                  <a:cubicBezTo>
                    <a:pt x="1169079" y="886938"/>
                    <a:pt x="1168888" y="888557"/>
                    <a:pt x="1168793" y="890272"/>
                  </a:cubicBezTo>
                  <a:cubicBezTo>
                    <a:pt x="1164031" y="890843"/>
                    <a:pt x="1168507" y="883604"/>
                    <a:pt x="1162983" y="884843"/>
                  </a:cubicBezTo>
                  <a:cubicBezTo>
                    <a:pt x="1162507" y="879794"/>
                    <a:pt x="1167365" y="885033"/>
                    <a:pt x="1169174" y="885319"/>
                  </a:cubicBezTo>
                  <a:close/>
                  <a:moveTo>
                    <a:pt x="1161364" y="1244983"/>
                  </a:moveTo>
                  <a:cubicBezTo>
                    <a:pt x="1159268" y="1249936"/>
                    <a:pt x="1163745" y="1249174"/>
                    <a:pt x="1163269" y="1252698"/>
                  </a:cubicBezTo>
                  <a:cubicBezTo>
                    <a:pt x="1159173" y="1253937"/>
                    <a:pt x="1162697" y="1248602"/>
                    <a:pt x="1158506" y="1249841"/>
                  </a:cubicBezTo>
                  <a:cubicBezTo>
                    <a:pt x="1158887" y="1247555"/>
                    <a:pt x="1157744" y="1243459"/>
                    <a:pt x="1161364" y="1244983"/>
                  </a:cubicBezTo>
                  <a:close/>
                  <a:moveTo>
                    <a:pt x="1161268" y="1385096"/>
                  </a:moveTo>
                  <a:cubicBezTo>
                    <a:pt x="1160887" y="1388620"/>
                    <a:pt x="1161268" y="1393287"/>
                    <a:pt x="1159268" y="1394906"/>
                  </a:cubicBezTo>
                  <a:cubicBezTo>
                    <a:pt x="1156792" y="1394716"/>
                    <a:pt x="1157935" y="1391382"/>
                    <a:pt x="1154506" y="1392049"/>
                  </a:cubicBezTo>
                  <a:cubicBezTo>
                    <a:pt x="1160602" y="1392335"/>
                    <a:pt x="1154220" y="1384905"/>
                    <a:pt x="1161268" y="1385096"/>
                  </a:cubicBezTo>
                  <a:close/>
                  <a:moveTo>
                    <a:pt x="1160316" y="1536448"/>
                  </a:moveTo>
                  <a:cubicBezTo>
                    <a:pt x="1164697" y="1541210"/>
                    <a:pt x="1155553" y="1541687"/>
                    <a:pt x="1156887" y="1547402"/>
                  </a:cubicBezTo>
                  <a:cubicBezTo>
                    <a:pt x="1155649" y="1547306"/>
                    <a:pt x="1156030" y="1545783"/>
                    <a:pt x="1155839" y="1544830"/>
                  </a:cubicBezTo>
                  <a:cubicBezTo>
                    <a:pt x="1154791" y="1544544"/>
                    <a:pt x="1154601" y="1545211"/>
                    <a:pt x="1154506" y="1545973"/>
                  </a:cubicBezTo>
                  <a:cubicBezTo>
                    <a:pt x="1152315" y="1543306"/>
                    <a:pt x="1160030" y="1540734"/>
                    <a:pt x="1160316" y="1536448"/>
                  </a:cubicBezTo>
                  <a:close/>
                  <a:moveTo>
                    <a:pt x="1141742" y="1332232"/>
                  </a:moveTo>
                  <a:cubicBezTo>
                    <a:pt x="1139456" y="1329946"/>
                    <a:pt x="1140218" y="1332232"/>
                    <a:pt x="1136789" y="1331851"/>
                  </a:cubicBezTo>
                  <a:cubicBezTo>
                    <a:pt x="1140885" y="1327184"/>
                    <a:pt x="1134408" y="1323564"/>
                    <a:pt x="1132693" y="1320230"/>
                  </a:cubicBezTo>
                  <a:cubicBezTo>
                    <a:pt x="1139170" y="1323755"/>
                    <a:pt x="1140313" y="1325564"/>
                    <a:pt x="1141742" y="1332232"/>
                  </a:cubicBezTo>
                  <a:close/>
                  <a:moveTo>
                    <a:pt x="1136027" y="1619506"/>
                  </a:moveTo>
                  <a:cubicBezTo>
                    <a:pt x="1133265" y="1615410"/>
                    <a:pt x="1135075" y="1614648"/>
                    <a:pt x="1134313" y="1609314"/>
                  </a:cubicBezTo>
                  <a:cubicBezTo>
                    <a:pt x="1139266" y="1609029"/>
                    <a:pt x="1135265" y="1616363"/>
                    <a:pt x="1136027" y="1619506"/>
                  </a:cubicBezTo>
                  <a:close/>
                  <a:moveTo>
                    <a:pt x="1133170" y="1376523"/>
                  </a:moveTo>
                  <a:cubicBezTo>
                    <a:pt x="1131169" y="1376904"/>
                    <a:pt x="1131836" y="1380333"/>
                    <a:pt x="1128026" y="1378619"/>
                  </a:cubicBezTo>
                  <a:cubicBezTo>
                    <a:pt x="1129931" y="1373856"/>
                    <a:pt x="1133170" y="1373761"/>
                    <a:pt x="1131455" y="1367665"/>
                  </a:cubicBezTo>
                  <a:cubicBezTo>
                    <a:pt x="1134979" y="1368141"/>
                    <a:pt x="1133265" y="1372999"/>
                    <a:pt x="1133170" y="1376523"/>
                  </a:cubicBezTo>
                  <a:close/>
                  <a:moveTo>
                    <a:pt x="1134979" y="2990725"/>
                  </a:moveTo>
                  <a:cubicBezTo>
                    <a:pt x="1134884" y="2991582"/>
                    <a:pt x="1134884" y="2992344"/>
                    <a:pt x="1134789" y="2993202"/>
                  </a:cubicBezTo>
                  <a:cubicBezTo>
                    <a:pt x="1132408" y="2989963"/>
                    <a:pt x="1135170" y="2986629"/>
                    <a:pt x="1135456" y="2984534"/>
                  </a:cubicBezTo>
                  <a:cubicBezTo>
                    <a:pt x="1139456" y="2985486"/>
                    <a:pt x="1137551" y="2990058"/>
                    <a:pt x="1134979" y="2990725"/>
                  </a:cubicBezTo>
                  <a:close/>
                  <a:moveTo>
                    <a:pt x="1144600" y="2980343"/>
                  </a:moveTo>
                  <a:cubicBezTo>
                    <a:pt x="1141933" y="2980724"/>
                    <a:pt x="1142409" y="2978343"/>
                    <a:pt x="1142409" y="2976342"/>
                  </a:cubicBezTo>
                  <a:cubicBezTo>
                    <a:pt x="1139837" y="2976437"/>
                    <a:pt x="1139647" y="2979485"/>
                    <a:pt x="1138313" y="2981010"/>
                  </a:cubicBezTo>
                  <a:cubicBezTo>
                    <a:pt x="1136694" y="2980438"/>
                    <a:pt x="1136503" y="2978628"/>
                    <a:pt x="1134789" y="2978247"/>
                  </a:cubicBezTo>
                  <a:cubicBezTo>
                    <a:pt x="1135170" y="2976819"/>
                    <a:pt x="1136122" y="2977676"/>
                    <a:pt x="1136027" y="2978343"/>
                  </a:cubicBezTo>
                  <a:cubicBezTo>
                    <a:pt x="1137456" y="2975866"/>
                    <a:pt x="1140313" y="2975199"/>
                    <a:pt x="1142695" y="2973866"/>
                  </a:cubicBezTo>
                  <a:cubicBezTo>
                    <a:pt x="1142790" y="2970818"/>
                    <a:pt x="1138599" y="2973294"/>
                    <a:pt x="1138885" y="2974818"/>
                  </a:cubicBezTo>
                  <a:cubicBezTo>
                    <a:pt x="1137265" y="2973866"/>
                    <a:pt x="1136789" y="2971961"/>
                    <a:pt x="1136789" y="2969675"/>
                  </a:cubicBezTo>
                  <a:cubicBezTo>
                    <a:pt x="1145743" y="2971389"/>
                    <a:pt x="1142314" y="2969770"/>
                    <a:pt x="1146886" y="2969294"/>
                  </a:cubicBezTo>
                  <a:cubicBezTo>
                    <a:pt x="1150315" y="2975580"/>
                    <a:pt x="1142790" y="2974056"/>
                    <a:pt x="1144600" y="2980343"/>
                  </a:cubicBezTo>
                  <a:close/>
                  <a:moveTo>
                    <a:pt x="1143742" y="1307372"/>
                  </a:moveTo>
                  <a:cubicBezTo>
                    <a:pt x="1147457" y="1302038"/>
                    <a:pt x="1144124" y="1297561"/>
                    <a:pt x="1140980" y="1294608"/>
                  </a:cubicBezTo>
                  <a:cubicBezTo>
                    <a:pt x="1144885" y="1292608"/>
                    <a:pt x="1140123" y="1285559"/>
                    <a:pt x="1142980" y="1284797"/>
                  </a:cubicBezTo>
                  <a:cubicBezTo>
                    <a:pt x="1144885" y="1289560"/>
                    <a:pt x="1148886" y="1296799"/>
                    <a:pt x="1151362" y="1304229"/>
                  </a:cubicBezTo>
                  <a:cubicBezTo>
                    <a:pt x="1150600" y="1307181"/>
                    <a:pt x="1146600" y="1306610"/>
                    <a:pt x="1143742" y="1307372"/>
                  </a:cubicBezTo>
                  <a:close/>
                  <a:moveTo>
                    <a:pt x="1147171" y="1265081"/>
                  </a:moveTo>
                  <a:cubicBezTo>
                    <a:pt x="1152505" y="1264033"/>
                    <a:pt x="1148981" y="1270510"/>
                    <a:pt x="1151648" y="1271748"/>
                  </a:cubicBezTo>
                  <a:cubicBezTo>
                    <a:pt x="1149553" y="1274510"/>
                    <a:pt x="1146505" y="1268510"/>
                    <a:pt x="1147171" y="1265081"/>
                  </a:cubicBezTo>
                  <a:close/>
                  <a:moveTo>
                    <a:pt x="1156030" y="1805053"/>
                  </a:moveTo>
                  <a:cubicBezTo>
                    <a:pt x="1156220" y="1807910"/>
                    <a:pt x="1155458" y="1809816"/>
                    <a:pt x="1154315" y="1811149"/>
                  </a:cubicBezTo>
                  <a:cubicBezTo>
                    <a:pt x="1151648" y="1809911"/>
                    <a:pt x="1151077" y="1803910"/>
                    <a:pt x="1156030" y="1805053"/>
                  </a:cubicBezTo>
                  <a:close/>
                  <a:moveTo>
                    <a:pt x="1164507" y="2981867"/>
                  </a:moveTo>
                  <a:cubicBezTo>
                    <a:pt x="1165078" y="2984153"/>
                    <a:pt x="1160411" y="2986725"/>
                    <a:pt x="1164031" y="2988058"/>
                  </a:cubicBezTo>
                  <a:cubicBezTo>
                    <a:pt x="1163554" y="2992440"/>
                    <a:pt x="1160125" y="2985105"/>
                    <a:pt x="1160221" y="2989010"/>
                  </a:cubicBezTo>
                  <a:cubicBezTo>
                    <a:pt x="1157935" y="2987677"/>
                    <a:pt x="1161459" y="2981486"/>
                    <a:pt x="1164507" y="2981867"/>
                  </a:cubicBezTo>
                  <a:close/>
                  <a:moveTo>
                    <a:pt x="1152791" y="2957197"/>
                  </a:moveTo>
                  <a:cubicBezTo>
                    <a:pt x="1154315" y="2952816"/>
                    <a:pt x="1156506" y="2956721"/>
                    <a:pt x="1160316" y="2956530"/>
                  </a:cubicBezTo>
                  <a:cubicBezTo>
                    <a:pt x="1158792" y="2960912"/>
                    <a:pt x="1156601" y="2957007"/>
                    <a:pt x="1152791" y="2957197"/>
                  </a:cubicBezTo>
                  <a:close/>
                  <a:moveTo>
                    <a:pt x="1164221" y="2939385"/>
                  </a:moveTo>
                  <a:cubicBezTo>
                    <a:pt x="1159554" y="2937576"/>
                    <a:pt x="1158411" y="2932813"/>
                    <a:pt x="1156315" y="2928717"/>
                  </a:cubicBezTo>
                  <a:cubicBezTo>
                    <a:pt x="1160411" y="2927955"/>
                    <a:pt x="1158601" y="2932146"/>
                    <a:pt x="1160983" y="2932813"/>
                  </a:cubicBezTo>
                  <a:cubicBezTo>
                    <a:pt x="1165269" y="2931289"/>
                    <a:pt x="1158601" y="2929575"/>
                    <a:pt x="1160221" y="2926527"/>
                  </a:cubicBezTo>
                  <a:cubicBezTo>
                    <a:pt x="1164602" y="2926431"/>
                    <a:pt x="1166317" y="2935194"/>
                    <a:pt x="1162030" y="2935385"/>
                  </a:cubicBezTo>
                  <a:cubicBezTo>
                    <a:pt x="1162030" y="2938623"/>
                    <a:pt x="1164316" y="2933861"/>
                    <a:pt x="1166983" y="2935766"/>
                  </a:cubicBezTo>
                  <a:cubicBezTo>
                    <a:pt x="1166126" y="2937004"/>
                    <a:pt x="1164031" y="2936814"/>
                    <a:pt x="1164221" y="2939385"/>
                  </a:cubicBezTo>
                  <a:close/>
                  <a:moveTo>
                    <a:pt x="1163459" y="1713137"/>
                  </a:moveTo>
                  <a:cubicBezTo>
                    <a:pt x="1163935" y="1708469"/>
                    <a:pt x="1165174" y="1709708"/>
                    <a:pt x="1164031" y="1705707"/>
                  </a:cubicBezTo>
                  <a:cubicBezTo>
                    <a:pt x="1167269" y="1706850"/>
                    <a:pt x="1166602" y="1703326"/>
                    <a:pt x="1168031" y="1702278"/>
                  </a:cubicBezTo>
                  <a:cubicBezTo>
                    <a:pt x="1169460" y="1703993"/>
                    <a:pt x="1166412" y="1711898"/>
                    <a:pt x="1163459" y="1713137"/>
                  </a:cubicBezTo>
                  <a:close/>
                  <a:moveTo>
                    <a:pt x="1167745" y="1660844"/>
                  </a:moveTo>
                  <a:cubicBezTo>
                    <a:pt x="1166412" y="1660463"/>
                    <a:pt x="1167078" y="1658273"/>
                    <a:pt x="1165459" y="1658177"/>
                  </a:cubicBezTo>
                  <a:cubicBezTo>
                    <a:pt x="1164412" y="1657892"/>
                    <a:pt x="1164221" y="1658558"/>
                    <a:pt x="1164126" y="1659321"/>
                  </a:cubicBezTo>
                  <a:cubicBezTo>
                    <a:pt x="1161268" y="1655129"/>
                    <a:pt x="1171555" y="1653987"/>
                    <a:pt x="1166126" y="1649414"/>
                  </a:cubicBezTo>
                  <a:cubicBezTo>
                    <a:pt x="1170222" y="1650176"/>
                    <a:pt x="1170412" y="1657987"/>
                    <a:pt x="1167745" y="1660844"/>
                  </a:cubicBezTo>
                  <a:close/>
                  <a:moveTo>
                    <a:pt x="1164031" y="1520446"/>
                  </a:moveTo>
                  <a:cubicBezTo>
                    <a:pt x="1164126" y="1518827"/>
                    <a:pt x="1164316" y="1517112"/>
                    <a:pt x="1164412" y="1515493"/>
                  </a:cubicBezTo>
                  <a:cubicBezTo>
                    <a:pt x="1166507" y="1516160"/>
                    <a:pt x="1166793" y="1514731"/>
                    <a:pt x="1167078" y="1513207"/>
                  </a:cubicBezTo>
                  <a:cubicBezTo>
                    <a:pt x="1170222" y="1519303"/>
                    <a:pt x="1172317" y="1514445"/>
                    <a:pt x="1179366" y="1515493"/>
                  </a:cubicBezTo>
                  <a:cubicBezTo>
                    <a:pt x="1176985" y="1519684"/>
                    <a:pt x="1175365" y="1519684"/>
                    <a:pt x="1170032" y="1522256"/>
                  </a:cubicBezTo>
                  <a:cubicBezTo>
                    <a:pt x="1170222" y="1515969"/>
                    <a:pt x="1166983" y="1519779"/>
                    <a:pt x="1164031" y="1520446"/>
                  </a:cubicBezTo>
                  <a:close/>
                  <a:moveTo>
                    <a:pt x="1175461" y="1565213"/>
                  </a:moveTo>
                  <a:cubicBezTo>
                    <a:pt x="1174794" y="1566261"/>
                    <a:pt x="1174222" y="1567309"/>
                    <a:pt x="1172794" y="1567500"/>
                  </a:cubicBezTo>
                  <a:cubicBezTo>
                    <a:pt x="1172794" y="1569785"/>
                    <a:pt x="1176890" y="1568642"/>
                    <a:pt x="1177556" y="1570357"/>
                  </a:cubicBezTo>
                  <a:cubicBezTo>
                    <a:pt x="1176127" y="1574453"/>
                    <a:pt x="1175175" y="1570833"/>
                    <a:pt x="1171270" y="1571119"/>
                  </a:cubicBezTo>
                  <a:cubicBezTo>
                    <a:pt x="1171651" y="1567976"/>
                    <a:pt x="1171936" y="1564737"/>
                    <a:pt x="1175461" y="1565213"/>
                  </a:cubicBezTo>
                  <a:close/>
                  <a:moveTo>
                    <a:pt x="1171841" y="1624935"/>
                  </a:moveTo>
                  <a:cubicBezTo>
                    <a:pt x="1174603" y="1627412"/>
                    <a:pt x="1177842" y="1627793"/>
                    <a:pt x="1180604" y="1624459"/>
                  </a:cubicBezTo>
                  <a:cubicBezTo>
                    <a:pt x="1182128" y="1624840"/>
                    <a:pt x="1181652" y="1627031"/>
                    <a:pt x="1180414" y="1626935"/>
                  </a:cubicBezTo>
                  <a:cubicBezTo>
                    <a:pt x="1179271" y="1630174"/>
                    <a:pt x="1182795" y="1629507"/>
                    <a:pt x="1183843" y="1630936"/>
                  </a:cubicBezTo>
                  <a:cubicBezTo>
                    <a:pt x="1181461" y="1632746"/>
                    <a:pt x="1180795" y="1636460"/>
                    <a:pt x="1177175" y="1636651"/>
                  </a:cubicBezTo>
                  <a:cubicBezTo>
                    <a:pt x="1180033" y="1631984"/>
                    <a:pt x="1175080" y="1632650"/>
                    <a:pt x="1177937" y="1627983"/>
                  </a:cubicBezTo>
                  <a:cubicBezTo>
                    <a:pt x="1176318" y="1628364"/>
                    <a:pt x="1175270" y="1629317"/>
                    <a:pt x="1175080" y="1631508"/>
                  </a:cubicBezTo>
                  <a:cubicBezTo>
                    <a:pt x="1174032" y="1629221"/>
                    <a:pt x="1170698" y="1629031"/>
                    <a:pt x="1171841" y="1624935"/>
                  </a:cubicBezTo>
                  <a:close/>
                  <a:moveTo>
                    <a:pt x="1176603" y="1983171"/>
                  </a:moveTo>
                  <a:cubicBezTo>
                    <a:pt x="1172603" y="1983456"/>
                    <a:pt x="1176127" y="1977360"/>
                    <a:pt x="1173365" y="1976693"/>
                  </a:cubicBezTo>
                  <a:cubicBezTo>
                    <a:pt x="1174508" y="1974598"/>
                    <a:pt x="1175651" y="1976693"/>
                    <a:pt x="1177080" y="1976979"/>
                  </a:cubicBezTo>
                  <a:cubicBezTo>
                    <a:pt x="1175937" y="1980694"/>
                    <a:pt x="1176032" y="1979265"/>
                    <a:pt x="1176603" y="1983171"/>
                  </a:cubicBezTo>
                  <a:close/>
                  <a:moveTo>
                    <a:pt x="1176508" y="1799243"/>
                  </a:moveTo>
                  <a:cubicBezTo>
                    <a:pt x="1177556" y="1799147"/>
                    <a:pt x="1177651" y="1799814"/>
                    <a:pt x="1177651" y="1800576"/>
                  </a:cubicBezTo>
                  <a:cubicBezTo>
                    <a:pt x="1179080" y="1798004"/>
                    <a:pt x="1186700" y="1792766"/>
                    <a:pt x="1186415" y="1800005"/>
                  </a:cubicBezTo>
                  <a:cubicBezTo>
                    <a:pt x="1185367" y="1799338"/>
                    <a:pt x="1184319" y="1798767"/>
                    <a:pt x="1184128" y="1797338"/>
                  </a:cubicBezTo>
                  <a:cubicBezTo>
                    <a:pt x="1182414" y="1797528"/>
                    <a:pt x="1182890" y="1800386"/>
                    <a:pt x="1182509" y="1802196"/>
                  </a:cubicBezTo>
                  <a:cubicBezTo>
                    <a:pt x="1181652" y="1799052"/>
                    <a:pt x="1175842" y="1805053"/>
                    <a:pt x="1176508" y="1799243"/>
                  </a:cubicBezTo>
                  <a:close/>
                  <a:moveTo>
                    <a:pt x="1181176" y="2034891"/>
                  </a:moveTo>
                  <a:cubicBezTo>
                    <a:pt x="1179080" y="2034510"/>
                    <a:pt x="1182224" y="2028986"/>
                    <a:pt x="1185271" y="2030224"/>
                  </a:cubicBezTo>
                  <a:cubicBezTo>
                    <a:pt x="1185938" y="2028129"/>
                    <a:pt x="1184509" y="2027843"/>
                    <a:pt x="1182985" y="2027557"/>
                  </a:cubicBezTo>
                  <a:cubicBezTo>
                    <a:pt x="1182890" y="2026414"/>
                    <a:pt x="1183557" y="2026414"/>
                    <a:pt x="1184319" y="2026414"/>
                  </a:cubicBezTo>
                  <a:cubicBezTo>
                    <a:pt x="1185176" y="2026509"/>
                    <a:pt x="1185938" y="2026509"/>
                    <a:pt x="1186795" y="2026604"/>
                  </a:cubicBezTo>
                  <a:cubicBezTo>
                    <a:pt x="1186891" y="2031558"/>
                    <a:pt x="1183271" y="2032319"/>
                    <a:pt x="1181176" y="2034891"/>
                  </a:cubicBezTo>
                  <a:close/>
                  <a:moveTo>
                    <a:pt x="1185748" y="1993934"/>
                  </a:moveTo>
                  <a:cubicBezTo>
                    <a:pt x="1187367" y="1990505"/>
                    <a:pt x="1187462" y="1988885"/>
                    <a:pt x="1186415" y="1985266"/>
                  </a:cubicBezTo>
                  <a:cubicBezTo>
                    <a:pt x="1191367" y="1985266"/>
                    <a:pt x="1190605" y="1994696"/>
                    <a:pt x="1185748" y="1993934"/>
                  </a:cubicBezTo>
                  <a:close/>
                  <a:moveTo>
                    <a:pt x="1191082" y="1572643"/>
                  </a:moveTo>
                  <a:cubicBezTo>
                    <a:pt x="1188224" y="1572071"/>
                    <a:pt x="1185938" y="1569595"/>
                    <a:pt x="1184795" y="1573405"/>
                  </a:cubicBezTo>
                  <a:cubicBezTo>
                    <a:pt x="1183557" y="1575310"/>
                    <a:pt x="1186986" y="1565023"/>
                    <a:pt x="1186986" y="1562356"/>
                  </a:cubicBezTo>
                  <a:cubicBezTo>
                    <a:pt x="1189177" y="1564833"/>
                    <a:pt x="1187748" y="1564737"/>
                    <a:pt x="1191844" y="1563975"/>
                  </a:cubicBezTo>
                  <a:cubicBezTo>
                    <a:pt x="1190986" y="1565118"/>
                    <a:pt x="1188605" y="1568357"/>
                    <a:pt x="1192796" y="1567785"/>
                  </a:cubicBezTo>
                  <a:cubicBezTo>
                    <a:pt x="1191653" y="1568833"/>
                    <a:pt x="1191177" y="1570547"/>
                    <a:pt x="1191082" y="1572643"/>
                  </a:cubicBezTo>
                  <a:close/>
                  <a:moveTo>
                    <a:pt x="1191844" y="1610267"/>
                  </a:moveTo>
                  <a:cubicBezTo>
                    <a:pt x="1194701" y="1607409"/>
                    <a:pt x="1193844" y="1607790"/>
                    <a:pt x="1193653" y="1602933"/>
                  </a:cubicBezTo>
                  <a:cubicBezTo>
                    <a:pt x="1198892" y="1603123"/>
                    <a:pt x="1195844" y="1610362"/>
                    <a:pt x="1200511" y="1611029"/>
                  </a:cubicBezTo>
                  <a:cubicBezTo>
                    <a:pt x="1200988" y="1615696"/>
                    <a:pt x="1195940" y="1619220"/>
                    <a:pt x="1202321" y="1619887"/>
                  </a:cubicBezTo>
                  <a:cubicBezTo>
                    <a:pt x="1203369" y="1622268"/>
                    <a:pt x="1198225" y="1623792"/>
                    <a:pt x="1201940" y="1624840"/>
                  </a:cubicBezTo>
                  <a:cubicBezTo>
                    <a:pt x="1197559" y="1625888"/>
                    <a:pt x="1200416" y="1627793"/>
                    <a:pt x="1196701" y="1628174"/>
                  </a:cubicBezTo>
                  <a:cubicBezTo>
                    <a:pt x="1199273" y="1620554"/>
                    <a:pt x="1192415" y="1610648"/>
                    <a:pt x="1197844" y="1614458"/>
                  </a:cubicBezTo>
                  <a:cubicBezTo>
                    <a:pt x="1197654" y="1609124"/>
                    <a:pt x="1193653" y="1612553"/>
                    <a:pt x="1191844" y="1610267"/>
                  </a:cubicBezTo>
                  <a:close/>
                  <a:moveTo>
                    <a:pt x="1197654" y="1662083"/>
                  </a:moveTo>
                  <a:cubicBezTo>
                    <a:pt x="1197940" y="1660654"/>
                    <a:pt x="1200035" y="1661225"/>
                    <a:pt x="1201464" y="1661130"/>
                  </a:cubicBezTo>
                  <a:cubicBezTo>
                    <a:pt x="1200130" y="1664559"/>
                    <a:pt x="1202988" y="1664464"/>
                    <a:pt x="1202226" y="1667417"/>
                  </a:cubicBezTo>
                  <a:cubicBezTo>
                    <a:pt x="1200988" y="1667321"/>
                    <a:pt x="1199749" y="1667226"/>
                    <a:pt x="1198511" y="1667131"/>
                  </a:cubicBezTo>
                  <a:cubicBezTo>
                    <a:pt x="1200226" y="1665607"/>
                    <a:pt x="1199559" y="1663416"/>
                    <a:pt x="1197654" y="1662083"/>
                  </a:cubicBezTo>
                  <a:close/>
                  <a:moveTo>
                    <a:pt x="1196416" y="1630650"/>
                  </a:moveTo>
                  <a:cubicBezTo>
                    <a:pt x="1205178" y="1629126"/>
                    <a:pt x="1194892" y="1641223"/>
                    <a:pt x="1200702" y="1639794"/>
                  </a:cubicBezTo>
                  <a:cubicBezTo>
                    <a:pt x="1199464" y="1642461"/>
                    <a:pt x="1197844" y="1644557"/>
                    <a:pt x="1194130" y="1644271"/>
                  </a:cubicBezTo>
                  <a:cubicBezTo>
                    <a:pt x="1198511" y="1641413"/>
                    <a:pt x="1198987" y="1634937"/>
                    <a:pt x="1196416" y="1630650"/>
                  </a:cubicBezTo>
                  <a:close/>
                  <a:moveTo>
                    <a:pt x="1198035" y="1688372"/>
                  </a:moveTo>
                  <a:cubicBezTo>
                    <a:pt x="1196035" y="1691515"/>
                    <a:pt x="1193558" y="1685324"/>
                    <a:pt x="1193463" y="1682942"/>
                  </a:cubicBezTo>
                  <a:cubicBezTo>
                    <a:pt x="1194701" y="1683133"/>
                    <a:pt x="1194320" y="1684562"/>
                    <a:pt x="1194511" y="1685514"/>
                  </a:cubicBezTo>
                  <a:cubicBezTo>
                    <a:pt x="1195653" y="1685038"/>
                    <a:pt x="1196797" y="1684657"/>
                    <a:pt x="1197178" y="1683228"/>
                  </a:cubicBezTo>
                  <a:cubicBezTo>
                    <a:pt x="1201464" y="1683990"/>
                    <a:pt x="1194511" y="1688658"/>
                    <a:pt x="1198035" y="1688372"/>
                  </a:cubicBezTo>
                  <a:close/>
                  <a:moveTo>
                    <a:pt x="1201464" y="1753713"/>
                  </a:moveTo>
                  <a:cubicBezTo>
                    <a:pt x="1197082" y="1751046"/>
                    <a:pt x="1199178" y="1748951"/>
                    <a:pt x="1199749" y="1743521"/>
                  </a:cubicBezTo>
                  <a:cubicBezTo>
                    <a:pt x="1202512" y="1745522"/>
                    <a:pt x="1201845" y="1746284"/>
                    <a:pt x="1205845" y="1745236"/>
                  </a:cubicBezTo>
                  <a:cubicBezTo>
                    <a:pt x="1203559" y="1747522"/>
                    <a:pt x="1205845" y="1746855"/>
                    <a:pt x="1205465" y="1750189"/>
                  </a:cubicBezTo>
                  <a:cubicBezTo>
                    <a:pt x="1204226" y="1751522"/>
                    <a:pt x="1200892" y="1750284"/>
                    <a:pt x="1201464" y="1753713"/>
                  </a:cubicBezTo>
                  <a:close/>
                  <a:moveTo>
                    <a:pt x="1217180" y="1744950"/>
                  </a:moveTo>
                  <a:cubicBezTo>
                    <a:pt x="1219180" y="1741521"/>
                    <a:pt x="1221371" y="1747427"/>
                    <a:pt x="1220514" y="1750284"/>
                  </a:cubicBezTo>
                  <a:cubicBezTo>
                    <a:pt x="1217180" y="1749903"/>
                    <a:pt x="1217847" y="1752189"/>
                    <a:pt x="1215561" y="1749903"/>
                  </a:cubicBezTo>
                  <a:cubicBezTo>
                    <a:pt x="1215275" y="1747713"/>
                    <a:pt x="1216704" y="1747617"/>
                    <a:pt x="1218228" y="1747617"/>
                  </a:cubicBezTo>
                  <a:cubicBezTo>
                    <a:pt x="1218514" y="1746093"/>
                    <a:pt x="1218133" y="1745331"/>
                    <a:pt x="1217180" y="1744950"/>
                  </a:cubicBezTo>
                  <a:close/>
                  <a:moveTo>
                    <a:pt x="1215847" y="1761143"/>
                  </a:moveTo>
                  <a:cubicBezTo>
                    <a:pt x="1215942" y="1762857"/>
                    <a:pt x="1211275" y="1765429"/>
                    <a:pt x="1214227" y="1766000"/>
                  </a:cubicBezTo>
                  <a:cubicBezTo>
                    <a:pt x="1209465" y="1771049"/>
                    <a:pt x="1214894" y="1759142"/>
                    <a:pt x="1211941" y="1763333"/>
                  </a:cubicBezTo>
                  <a:cubicBezTo>
                    <a:pt x="1208036" y="1761619"/>
                    <a:pt x="1213465" y="1759904"/>
                    <a:pt x="1215847" y="1761143"/>
                  </a:cubicBezTo>
                  <a:close/>
                  <a:moveTo>
                    <a:pt x="1209941" y="1741902"/>
                  </a:moveTo>
                  <a:cubicBezTo>
                    <a:pt x="1211465" y="1740092"/>
                    <a:pt x="1203845" y="1734282"/>
                    <a:pt x="1206226" y="1741617"/>
                  </a:cubicBezTo>
                  <a:cubicBezTo>
                    <a:pt x="1204036" y="1741140"/>
                    <a:pt x="1203559" y="1739235"/>
                    <a:pt x="1204131" y="1736473"/>
                  </a:cubicBezTo>
                  <a:cubicBezTo>
                    <a:pt x="1208132" y="1735139"/>
                    <a:pt x="1207655" y="1737140"/>
                    <a:pt x="1212799" y="1737140"/>
                  </a:cubicBezTo>
                  <a:cubicBezTo>
                    <a:pt x="1212037" y="1738950"/>
                    <a:pt x="1210703" y="1740092"/>
                    <a:pt x="1209941" y="1741902"/>
                  </a:cubicBezTo>
                  <a:close/>
                  <a:moveTo>
                    <a:pt x="1204512" y="1716375"/>
                  </a:moveTo>
                  <a:cubicBezTo>
                    <a:pt x="1200988" y="1716280"/>
                    <a:pt x="1206131" y="1708755"/>
                    <a:pt x="1202607" y="1708755"/>
                  </a:cubicBezTo>
                  <a:cubicBezTo>
                    <a:pt x="1203274" y="1706946"/>
                    <a:pt x="1204131" y="1709422"/>
                    <a:pt x="1206322" y="1709041"/>
                  </a:cubicBezTo>
                  <a:cubicBezTo>
                    <a:pt x="1204226" y="1712660"/>
                    <a:pt x="1206988" y="1713327"/>
                    <a:pt x="1204512" y="1716375"/>
                  </a:cubicBezTo>
                  <a:close/>
                  <a:moveTo>
                    <a:pt x="1205178" y="1800291"/>
                  </a:moveTo>
                  <a:cubicBezTo>
                    <a:pt x="1207084" y="1798290"/>
                    <a:pt x="1203750" y="1792956"/>
                    <a:pt x="1210703" y="1794480"/>
                  </a:cubicBezTo>
                  <a:cubicBezTo>
                    <a:pt x="1209751" y="1797433"/>
                    <a:pt x="1209084" y="1800767"/>
                    <a:pt x="1205178" y="1800291"/>
                  </a:cubicBezTo>
                  <a:close/>
                  <a:moveTo>
                    <a:pt x="1208608" y="1804386"/>
                  </a:moveTo>
                  <a:cubicBezTo>
                    <a:pt x="1208322" y="1801338"/>
                    <a:pt x="1211084" y="1801910"/>
                    <a:pt x="1210322" y="1798290"/>
                  </a:cubicBezTo>
                  <a:cubicBezTo>
                    <a:pt x="1212894" y="1798100"/>
                    <a:pt x="1214227" y="1798862"/>
                    <a:pt x="1213846" y="1801052"/>
                  </a:cubicBezTo>
                  <a:cubicBezTo>
                    <a:pt x="1215275" y="1801338"/>
                    <a:pt x="1216037" y="1800957"/>
                    <a:pt x="1216418" y="1800005"/>
                  </a:cubicBezTo>
                  <a:cubicBezTo>
                    <a:pt x="1219657" y="1805815"/>
                    <a:pt x="1212894" y="1804100"/>
                    <a:pt x="1208608" y="1804386"/>
                  </a:cubicBezTo>
                  <a:close/>
                  <a:moveTo>
                    <a:pt x="1218895" y="1816388"/>
                  </a:moveTo>
                  <a:cubicBezTo>
                    <a:pt x="1217752" y="1816483"/>
                    <a:pt x="1217752" y="1815816"/>
                    <a:pt x="1217752" y="1815054"/>
                  </a:cubicBezTo>
                  <a:cubicBezTo>
                    <a:pt x="1215751" y="1815150"/>
                    <a:pt x="1219276" y="1821150"/>
                    <a:pt x="1213656" y="1819721"/>
                  </a:cubicBezTo>
                  <a:cubicBezTo>
                    <a:pt x="1213561" y="1815912"/>
                    <a:pt x="1215847" y="1810196"/>
                    <a:pt x="1211941" y="1809530"/>
                  </a:cubicBezTo>
                  <a:cubicBezTo>
                    <a:pt x="1213275" y="1807434"/>
                    <a:pt x="1216704" y="1807815"/>
                    <a:pt x="1217275" y="1804958"/>
                  </a:cubicBezTo>
                  <a:cubicBezTo>
                    <a:pt x="1219847" y="1809530"/>
                    <a:pt x="1215751" y="1812483"/>
                    <a:pt x="1218895" y="1816388"/>
                  </a:cubicBezTo>
                  <a:close/>
                  <a:moveTo>
                    <a:pt x="1222609" y="1832961"/>
                  </a:moveTo>
                  <a:cubicBezTo>
                    <a:pt x="1221562" y="1835819"/>
                    <a:pt x="1220419" y="1838581"/>
                    <a:pt x="1217085" y="1838771"/>
                  </a:cubicBezTo>
                  <a:cubicBezTo>
                    <a:pt x="1218133" y="1835914"/>
                    <a:pt x="1219276" y="1833152"/>
                    <a:pt x="1222609" y="1832961"/>
                  </a:cubicBezTo>
                  <a:close/>
                  <a:moveTo>
                    <a:pt x="1223752" y="1910685"/>
                  </a:moveTo>
                  <a:cubicBezTo>
                    <a:pt x="1223181" y="1913829"/>
                    <a:pt x="1221752" y="1908780"/>
                    <a:pt x="1218799" y="1910304"/>
                  </a:cubicBezTo>
                  <a:cubicBezTo>
                    <a:pt x="1219276" y="1908113"/>
                    <a:pt x="1218037" y="1904018"/>
                    <a:pt x="1221657" y="1905542"/>
                  </a:cubicBezTo>
                  <a:cubicBezTo>
                    <a:pt x="1221752" y="1906589"/>
                    <a:pt x="1221085" y="1906685"/>
                    <a:pt x="1220324" y="1906685"/>
                  </a:cubicBezTo>
                  <a:cubicBezTo>
                    <a:pt x="1221466" y="1908018"/>
                    <a:pt x="1222609" y="1909352"/>
                    <a:pt x="1223752" y="1910685"/>
                  </a:cubicBezTo>
                  <a:close/>
                  <a:moveTo>
                    <a:pt x="1220895" y="1930402"/>
                  </a:moveTo>
                  <a:cubicBezTo>
                    <a:pt x="1217942" y="1932783"/>
                    <a:pt x="1221276" y="1934021"/>
                    <a:pt x="1220324" y="1937927"/>
                  </a:cubicBezTo>
                  <a:cubicBezTo>
                    <a:pt x="1216323" y="1939355"/>
                    <a:pt x="1217180" y="1928306"/>
                    <a:pt x="1220895" y="1930402"/>
                  </a:cubicBezTo>
                  <a:close/>
                  <a:moveTo>
                    <a:pt x="1221276" y="1941737"/>
                  </a:moveTo>
                  <a:cubicBezTo>
                    <a:pt x="1219657" y="1946594"/>
                    <a:pt x="1217752" y="1951167"/>
                    <a:pt x="1215180" y="1954976"/>
                  </a:cubicBezTo>
                  <a:cubicBezTo>
                    <a:pt x="1212989" y="1950976"/>
                    <a:pt x="1216609" y="1942213"/>
                    <a:pt x="1221276" y="1941737"/>
                  </a:cubicBezTo>
                  <a:close/>
                  <a:moveTo>
                    <a:pt x="1216323" y="2033939"/>
                  </a:moveTo>
                  <a:cubicBezTo>
                    <a:pt x="1212608" y="2030414"/>
                    <a:pt x="1221276" y="2035463"/>
                    <a:pt x="1220133" y="2032986"/>
                  </a:cubicBezTo>
                  <a:cubicBezTo>
                    <a:pt x="1222800" y="2033748"/>
                    <a:pt x="1221181" y="2040416"/>
                    <a:pt x="1217275" y="2037749"/>
                  </a:cubicBezTo>
                  <a:cubicBezTo>
                    <a:pt x="1218133" y="2036606"/>
                    <a:pt x="1220514" y="2033367"/>
                    <a:pt x="1216323" y="2033939"/>
                  </a:cubicBezTo>
                  <a:close/>
                  <a:moveTo>
                    <a:pt x="1217275" y="2006507"/>
                  </a:moveTo>
                  <a:cubicBezTo>
                    <a:pt x="1215656" y="2006888"/>
                    <a:pt x="1214608" y="2007840"/>
                    <a:pt x="1214513" y="2010031"/>
                  </a:cubicBezTo>
                  <a:cubicBezTo>
                    <a:pt x="1208036" y="2008602"/>
                    <a:pt x="1219371" y="2005935"/>
                    <a:pt x="1212418" y="2004888"/>
                  </a:cubicBezTo>
                  <a:cubicBezTo>
                    <a:pt x="1212132" y="2000887"/>
                    <a:pt x="1216513" y="2002411"/>
                    <a:pt x="1215561" y="1997648"/>
                  </a:cubicBezTo>
                  <a:cubicBezTo>
                    <a:pt x="1217180" y="1998220"/>
                    <a:pt x="1217371" y="2000030"/>
                    <a:pt x="1219085" y="2000411"/>
                  </a:cubicBezTo>
                  <a:cubicBezTo>
                    <a:pt x="1218990" y="2002601"/>
                    <a:pt x="1217942" y="2003554"/>
                    <a:pt x="1216323" y="2003935"/>
                  </a:cubicBezTo>
                  <a:cubicBezTo>
                    <a:pt x="1216418" y="2006602"/>
                    <a:pt x="1221752" y="2004697"/>
                    <a:pt x="1222324" y="2006888"/>
                  </a:cubicBezTo>
                  <a:cubicBezTo>
                    <a:pt x="1221466" y="2010412"/>
                    <a:pt x="1212608" y="2011364"/>
                    <a:pt x="1217275" y="2006507"/>
                  </a:cubicBezTo>
                  <a:close/>
                  <a:moveTo>
                    <a:pt x="1214323" y="1966216"/>
                  </a:moveTo>
                  <a:cubicBezTo>
                    <a:pt x="1215847" y="1968407"/>
                    <a:pt x="1218418" y="1969645"/>
                    <a:pt x="1217466" y="1974026"/>
                  </a:cubicBezTo>
                  <a:cubicBezTo>
                    <a:pt x="1209465" y="1970788"/>
                    <a:pt x="1214608" y="1956405"/>
                    <a:pt x="1220324" y="1954214"/>
                  </a:cubicBezTo>
                  <a:cubicBezTo>
                    <a:pt x="1217085" y="1959072"/>
                    <a:pt x="1220800" y="1965263"/>
                    <a:pt x="1214323" y="1966216"/>
                  </a:cubicBezTo>
                  <a:close/>
                  <a:moveTo>
                    <a:pt x="1216037" y="1913733"/>
                  </a:moveTo>
                  <a:cubicBezTo>
                    <a:pt x="1214323" y="1913543"/>
                    <a:pt x="1212513" y="1913257"/>
                    <a:pt x="1212227" y="1914686"/>
                  </a:cubicBezTo>
                  <a:cubicBezTo>
                    <a:pt x="1210608" y="1911542"/>
                    <a:pt x="1209846" y="1908304"/>
                    <a:pt x="1215180" y="1908685"/>
                  </a:cubicBezTo>
                  <a:cubicBezTo>
                    <a:pt x="1216799" y="1909256"/>
                    <a:pt x="1215942" y="1911923"/>
                    <a:pt x="1216037" y="1913733"/>
                  </a:cubicBezTo>
                  <a:close/>
                  <a:moveTo>
                    <a:pt x="1214227" y="1858583"/>
                  </a:moveTo>
                  <a:cubicBezTo>
                    <a:pt x="1212989" y="1862298"/>
                    <a:pt x="1215085" y="1863251"/>
                    <a:pt x="1214894" y="1866108"/>
                  </a:cubicBezTo>
                  <a:cubicBezTo>
                    <a:pt x="1211275" y="1867061"/>
                    <a:pt x="1209370" y="1857536"/>
                    <a:pt x="1214227" y="1858583"/>
                  </a:cubicBezTo>
                  <a:close/>
                  <a:moveTo>
                    <a:pt x="1212513" y="2853089"/>
                  </a:moveTo>
                  <a:cubicBezTo>
                    <a:pt x="1212799" y="2851660"/>
                    <a:pt x="1212418" y="2850898"/>
                    <a:pt x="1211465" y="2850517"/>
                  </a:cubicBezTo>
                  <a:cubicBezTo>
                    <a:pt x="1217275" y="2847945"/>
                    <a:pt x="1210608" y="2843087"/>
                    <a:pt x="1209941" y="2839087"/>
                  </a:cubicBezTo>
                  <a:cubicBezTo>
                    <a:pt x="1214227" y="2840135"/>
                    <a:pt x="1213942" y="2844993"/>
                    <a:pt x="1218133" y="2846040"/>
                  </a:cubicBezTo>
                  <a:cubicBezTo>
                    <a:pt x="1215751" y="2847945"/>
                    <a:pt x="1216990" y="2853851"/>
                    <a:pt x="1212513" y="2853089"/>
                  </a:cubicBezTo>
                  <a:close/>
                  <a:moveTo>
                    <a:pt x="1223848" y="2867852"/>
                  </a:moveTo>
                  <a:cubicBezTo>
                    <a:pt x="1222228" y="2865662"/>
                    <a:pt x="1217942" y="2857470"/>
                    <a:pt x="1224705" y="2856708"/>
                  </a:cubicBezTo>
                  <a:cubicBezTo>
                    <a:pt x="1222514" y="2861185"/>
                    <a:pt x="1223276" y="2862233"/>
                    <a:pt x="1228134" y="2860709"/>
                  </a:cubicBezTo>
                  <a:cubicBezTo>
                    <a:pt x="1226229" y="2862423"/>
                    <a:pt x="1225181" y="2865281"/>
                    <a:pt x="1223848" y="2867852"/>
                  </a:cubicBezTo>
                  <a:close/>
                  <a:moveTo>
                    <a:pt x="1224324" y="2846612"/>
                  </a:moveTo>
                  <a:cubicBezTo>
                    <a:pt x="1226229" y="2846231"/>
                    <a:pt x="1223943" y="2844993"/>
                    <a:pt x="1224610" y="2842897"/>
                  </a:cubicBezTo>
                  <a:cubicBezTo>
                    <a:pt x="1228039" y="2843850"/>
                    <a:pt x="1226419" y="2849088"/>
                    <a:pt x="1227658" y="2851851"/>
                  </a:cubicBezTo>
                  <a:cubicBezTo>
                    <a:pt x="1226229" y="2852232"/>
                    <a:pt x="1224324" y="2853756"/>
                    <a:pt x="1226229" y="2854232"/>
                  </a:cubicBezTo>
                  <a:cubicBezTo>
                    <a:pt x="1222038" y="2856899"/>
                    <a:pt x="1221181" y="2854899"/>
                    <a:pt x="1217275" y="2857280"/>
                  </a:cubicBezTo>
                  <a:cubicBezTo>
                    <a:pt x="1218037" y="2853470"/>
                    <a:pt x="1221847" y="2852803"/>
                    <a:pt x="1217847" y="2849755"/>
                  </a:cubicBezTo>
                  <a:cubicBezTo>
                    <a:pt x="1219847" y="2848517"/>
                    <a:pt x="1222609" y="2853375"/>
                    <a:pt x="1220609" y="2846231"/>
                  </a:cubicBezTo>
                  <a:cubicBezTo>
                    <a:pt x="1224038" y="2846517"/>
                    <a:pt x="1223086" y="2852327"/>
                    <a:pt x="1221276" y="2853756"/>
                  </a:cubicBezTo>
                  <a:cubicBezTo>
                    <a:pt x="1223848" y="2853660"/>
                    <a:pt x="1224038" y="2850612"/>
                    <a:pt x="1225372" y="2849088"/>
                  </a:cubicBezTo>
                  <a:cubicBezTo>
                    <a:pt x="1224610" y="2847755"/>
                    <a:pt x="1222609" y="2847564"/>
                    <a:pt x="1223181" y="2845183"/>
                  </a:cubicBezTo>
                  <a:cubicBezTo>
                    <a:pt x="1224228" y="2845088"/>
                    <a:pt x="1224324" y="2845850"/>
                    <a:pt x="1224324" y="2846612"/>
                  </a:cubicBezTo>
                  <a:close/>
                  <a:moveTo>
                    <a:pt x="1225181" y="2002125"/>
                  </a:moveTo>
                  <a:cubicBezTo>
                    <a:pt x="1223657" y="2000030"/>
                    <a:pt x="1222990" y="1996982"/>
                    <a:pt x="1220704" y="1995458"/>
                  </a:cubicBezTo>
                  <a:cubicBezTo>
                    <a:pt x="1221276" y="1992314"/>
                    <a:pt x="1222705" y="1997363"/>
                    <a:pt x="1225657" y="1995839"/>
                  </a:cubicBezTo>
                  <a:cubicBezTo>
                    <a:pt x="1225467" y="1997934"/>
                    <a:pt x="1225276" y="2000030"/>
                    <a:pt x="1225181" y="2002125"/>
                  </a:cubicBezTo>
                  <a:close/>
                  <a:moveTo>
                    <a:pt x="1230610" y="1934974"/>
                  </a:moveTo>
                  <a:cubicBezTo>
                    <a:pt x="1236421" y="1936117"/>
                    <a:pt x="1228705" y="1942022"/>
                    <a:pt x="1232420" y="1943927"/>
                  </a:cubicBezTo>
                  <a:cubicBezTo>
                    <a:pt x="1231658" y="1948214"/>
                    <a:pt x="1229372" y="1939260"/>
                    <a:pt x="1228705" y="1943642"/>
                  </a:cubicBezTo>
                  <a:cubicBezTo>
                    <a:pt x="1225562" y="1941642"/>
                    <a:pt x="1230896" y="1938213"/>
                    <a:pt x="1230610" y="1934974"/>
                  </a:cubicBezTo>
                  <a:close/>
                  <a:moveTo>
                    <a:pt x="1232420" y="1912590"/>
                  </a:moveTo>
                  <a:cubicBezTo>
                    <a:pt x="1230896" y="1912971"/>
                    <a:pt x="1229753" y="1914019"/>
                    <a:pt x="1229658" y="1916114"/>
                  </a:cubicBezTo>
                  <a:cubicBezTo>
                    <a:pt x="1225372" y="1913257"/>
                    <a:pt x="1230896" y="1912019"/>
                    <a:pt x="1230325" y="1907447"/>
                  </a:cubicBezTo>
                  <a:cubicBezTo>
                    <a:pt x="1231182" y="1907542"/>
                    <a:pt x="1231944" y="1907542"/>
                    <a:pt x="1232801" y="1907637"/>
                  </a:cubicBezTo>
                  <a:cubicBezTo>
                    <a:pt x="1232515" y="1908685"/>
                    <a:pt x="1233182" y="1908875"/>
                    <a:pt x="1233944" y="1908971"/>
                  </a:cubicBezTo>
                  <a:cubicBezTo>
                    <a:pt x="1228991" y="1909352"/>
                    <a:pt x="1235087" y="1915352"/>
                    <a:pt x="1232420" y="1912590"/>
                  </a:cubicBezTo>
                  <a:close/>
                  <a:moveTo>
                    <a:pt x="1229753" y="1976217"/>
                  </a:moveTo>
                  <a:cubicBezTo>
                    <a:pt x="1228324" y="1974217"/>
                    <a:pt x="1228420" y="1969264"/>
                    <a:pt x="1231468" y="1970121"/>
                  </a:cubicBezTo>
                  <a:cubicBezTo>
                    <a:pt x="1230706" y="1969073"/>
                    <a:pt x="1229849" y="1966597"/>
                    <a:pt x="1231753" y="1966406"/>
                  </a:cubicBezTo>
                  <a:cubicBezTo>
                    <a:pt x="1231658" y="1964978"/>
                    <a:pt x="1229563" y="1965168"/>
                    <a:pt x="1228134" y="1964883"/>
                  </a:cubicBezTo>
                  <a:cubicBezTo>
                    <a:pt x="1228134" y="1962692"/>
                    <a:pt x="1229849" y="1962406"/>
                    <a:pt x="1229753" y="1960025"/>
                  </a:cubicBezTo>
                  <a:cubicBezTo>
                    <a:pt x="1234516" y="1962596"/>
                    <a:pt x="1229467" y="1968121"/>
                    <a:pt x="1234040" y="1969073"/>
                  </a:cubicBezTo>
                  <a:cubicBezTo>
                    <a:pt x="1235278" y="1974598"/>
                    <a:pt x="1230706" y="1973264"/>
                    <a:pt x="1229753" y="1976217"/>
                  </a:cubicBezTo>
                  <a:close/>
                  <a:moveTo>
                    <a:pt x="1234230" y="1936498"/>
                  </a:moveTo>
                  <a:cubicBezTo>
                    <a:pt x="1235944" y="1932688"/>
                    <a:pt x="1234135" y="1933164"/>
                    <a:pt x="1235944" y="1930402"/>
                  </a:cubicBezTo>
                  <a:cubicBezTo>
                    <a:pt x="1239754" y="1930973"/>
                    <a:pt x="1238040" y="1937355"/>
                    <a:pt x="1234230" y="1936498"/>
                  </a:cubicBezTo>
                  <a:close/>
                  <a:moveTo>
                    <a:pt x="1242707" y="1908494"/>
                  </a:moveTo>
                  <a:cubicBezTo>
                    <a:pt x="1241850" y="1908399"/>
                    <a:pt x="1241088" y="1908399"/>
                    <a:pt x="1240231" y="1908304"/>
                  </a:cubicBezTo>
                  <a:cubicBezTo>
                    <a:pt x="1242707" y="1906304"/>
                    <a:pt x="1240231" y="1904399"/>
                    <a:pt x="1238135" y="1903160"/>
                  </a:cubicBezTo>
                  <a:cubicBezTo>
                    <a:pt x="1236707" y="1903256"/>
                    <a:pt x="1236897" y="1905351"/>
                    <a:pt x="1236611" y="1906780"/>
                  </a:cubicBezTo>
                  <a:cubicBezTo>
                    <a:pt x="1233277" y="1906875"/>
                    <a:pt x="1232706" y="1904780"/>
                    <a:pt x="1233277" y="1901541"/>
                  </a:cubicBezTo>
                  <a:cubicBezTo>
                    <a:pt x="1230325" y="1904018"/>
                    <a:pt x="1230991" y="1910685"/>
                    <a:pt x="1223943" y="1908304"/>
                  </a:cubicBezTo>
                  <a:cubicBezTo>
                    <a:pt x="1227562" y="1905351"/>
                    <a:pt x="1222705" y="1904399"/>
                    <a:pt x="1223276" y="1900779"/>
                  </a:cubicBezTo>
                  <a:cubicBezTo>
                    <a:pt x="1228896" y="1902875"/>
                    <a:pt x="1226229" y="1895064"/>
                    <a:pt x="1230039" y="1895064"/>
                  </a:cubicBezTo>
                  <a:cubicBezTo>
                    <a:pt x="1229182" y="1891540"/>
                    <a:pt x="1226991" y="1898588"/>
                    <a:pt x="1225086" y="1894683"/>
                  </a:cubicBezTo>
                  <a:cubicBezTo>
                    <a:pt x="1225276" y="1892207"/>
                    <a:pt x="1228610" y="1893350"/>
                    <a:pt x="1227943" y="1889921"/>
                  </a:cubicBezTo>
                  <a:cubicBezTo>
                    <a:pt x="1223562" y="1888301"/>
                    <a:pt x="1226419" y="1896398"/>
                    <a:pt x="1222800" y="1892016"/>
                  </a:cubicBezTo>
                  <a:cubicBezTo>
                    <a:pt x="1223371" y="1893064"/>
                    <a:pt x="1223943" y="1894112"/>
                    <a:pt x="1223752" y="1895826"/>
                  </a:cubicBezTo>
                  <a:cubicBezTo>
                    <a:pt x="1219847" y="1897446"/>
                    <a:pt x="1220609" y="1888587"/>
                    <a:pt x="1224133" y="1890873"/>
                  </a:cubicBezTo>
                  <a:cubicBezTo>
                    <a:pt x="1223848" y="1889159"/>
                    <a:pt x="1221085" y="1889635"/>
                    <a:pt x="1219276" y="1889254"/>
                  </a:cubicBezTo>
                  <a:cubicBezTo>
                    <a:pt x="1222038" y="1880777"/>
                    <a:pt x="1215275" y="1880300"/>
                    <a:pt x="1214132" y="1875062"/>
                  </a:cubicBezTo>
                  <a:cubicBezTo>
                    <a:pt x="1216132" y="1875062"/>
                    <a:pt x="1215847" y="1872871"/>
                    <a:pt x="1220514" y="1873062"/>
                  </a:cubicBezTo>
                  <a:cubicBezTo>
                    <a:pt x="1222419" y="1866013"/>
                    <a:pt x="1219561" y="1863060"/>
                    <a:pt x="1219276" y="1857917"/>
                  </a:cubicBezTo>
                  <a:cubicBezTo>
                    <a:pt x="1227372" y="1857441"/>
                    <a:pt x="1220800" y="1848011"/>
                    <a:pt x="1220419" y="1844201"/>
                  </a:cubicBezTo>
                  <a:cubicBezTo>
                    <a:pt x="1224038" y="1841534"/>
                    <a:pt x="1224515" y="1851440"/>
                    <a:pt x="1225848" y="1854678"/>
                  </a:cubicBezTo>
                  <a:cubicBezTo>
                    <a:pt x="1229753" y="1853154"/>
                    <a:pt x="1225276" y="1849154"/>
                    <a:pt x="1226515" y="1846010"/>
                  </a:cubicBezTo>
                  <a:cubicBezTo>
                    <a:pt x="1228134" y="1846582"/>
                    <a:pt x="1228324" y="1848392"/>
                    <a:pt x="1230039" y="1848773"/>
                  </a:cubicBezTo>
                  <a:cubicBezTo>
                    <a:pt x="1228896" y="1844772"/>
                    <a:pt x="1229372" y="1839343"/>
                    <a:pt x="1227277" y="1836009"/>
                  </a:cubicBezTo>
                  <a:cubicBezTo>
                    <a:pt x="1233944" y="1829627"/>
                    <a:pt x="1225848" y="1820674"/>
                    <a:pt x="1222895" y="1813149"/>
                  </a:cubicBezTo>
                  <a:cubicBezTo>
                    <a:pt x="1224228" y="1811149"/>
                    <a:pt x="1226991" y="1810768"/>
                    <a:pt x="1229372" y="1809911"/>
                  </a:cubicBezTo>
                  <a:cubicBezTo>
                    <a:pt x="1230706" y="1805625"/>
                    <a:pt x="1227943" y="1804958"/>
                    <a:pt x="1228801" y="1801148"/>
                  </a:cubicBezTo>
                  <a:cubicBezTo>
                    <a:pt x="1225562" y="1799909"/>
                    <a:pt x="1226134" y="1803434"/>
                    <a:pt x="1223657" y="1803243"/>
                  </a:cubicBezTo>
                  <a:cubicBezTo>
                    <a:pt x="1225467" y="1805815"/>
                    <a:pt x="1224895" y="1813816"/>
                    <a:pt x="1220324" y="1812959"/>
                  </a:cubicBezTo>
                  <a:cubicBezTo>
                    <a:pt x="1221562" y="1807625"/>
                    <a:pt x="1223657" y="1802005"/>
                    <a:pt x="1217657" y="1798957"/>
                  </a:cubicBezTo>
                  <a:cubicBezTo>
                    <a:pt x="1218418" y="1798004"/>
                    <a:pt x="1219085" y="1797052"/>
                    <a:pt x="1219180" y="1795338"/>
                  </a:cubicBezTo>
                  <a:cubicBezTo>
                    <a:pt x="1224705" y="1794004"/>
                    <a:pt x="1221466" y="1800386"/>
                    <a:pt x="1226324" y="1799624"/>
                  </a:cubicBezTo>
                  <a:cubicBezTo>
                    <a:pt x="1229753" y="1798767"/>
                    <a:pt x="1223752" y="1796576"/>
                    <a:pt x="1224228" y="1794480"/>
                  </a:cubicBezTo>
                  <a:cubicBezTo>
                    <a:pt x="1220228" y="1793433"/>
                    <a:pt x="1218323" y="1794861"/>
                    <a:pt x="1215466" y="1795052"/>
                  </a:cubicBezTo>
                  <a:cubicBezTo>
                    <a:pt x="1216228" y="1794099"/>
                    <a:pt x="1216990" y="1793147"/>
                    <a:pt x="1216990" y="1791432"/>
                  </a:cubicBezTo>
                  <a:cubicBezTo>
                    <a:pt x="1215656" y="1792099"/>
                    <a:pt x="1215466" y="1794194"/>
                    <a:pt x="1213084" y="1793623"/>
                  </a:cubicBezTo>
                  <a:cubicBezTo>
                    <a:pt x="1212227" y="1792480"/>
                    <a:pt x="1211941" y="1790670"/>
                    <a:pt x="1212227" y="1788575"/>
                  </a:cubicBezTo>
                  <a:cubicBezTo>
                    <a:pt x="1217657" y="1788194"/>
                    <a:pt x="1218990" y="1791242"/>
                    <a:pt x="1221847" y="1793051"/>
                  </a:cubicBezTo>
                  <a:cubicBezTo>
                    <a:pt x="1222038" y="1790956"/>
                    <a:pt x="1221181" y="1789813"/>
                    <a:pt x="1219657" y="1789146"/>
                  </a:cubicBezTo>
                  <a:cubicBezTo>
                    <a:pt x="1221752" y="1786575"/>
                    <a:pt x="1222609" y="1790289"/>
                    <a:pt x="1225943" y="1788384"/>
                  </a:cubicBezTo>
                  <a:cubicBezTo>
                    <a:pt x="1226134" y="1790480"/>
                    <a:pt x="1224610" y="1790480"/>
                    <a:pt x="1224419" y="1792004"/>
                  </a:cubicBezTo>
                  <a:cubicBezTo>
                    <a:pt x="1225086" y="1793337"/>
                    <a:pt x="1227182" y="1793528"/>
                    <a:pt x="1226610" y="1795909"/>
                  </a:cubicBezTo>
                  <a:cubicBezTo>
                    <a:pt x="1229563" y="1796671"/>
                    <a:pt x="1226419" y="1790194"/>
                    <a:pt x="1230610" y="1792480"/>
                  </a:cubicBezTo>
                  <a:cubicBezTo>
                    <a:pt x="1224038" y="1785241"/>
                    <a:pt x="1228991" y="1772382"/>
                    <a:pt x="1225372" y="1764572"/>
                  </a:cubicBezTo>
                  <a:cubicBezTo>
                    <a:pt x="1220895" y="1770096"/>
                    <a:pt x="1225181" y="1775240"/>
                    <a:pt x="1224991" y="1784574"/>
                  </a:cubicBezTo>
                  <a:cubicBezTo>
                    <a:pt x="1222324" y="1784193"/>
                    <a:pt x="1222609" y="1781241"/>
                    <a:pt x="1222990" y="1778192"/>
                  </a:cubicBezTo>
                  <a:cubicBezTo>
                    <a:pt x="1221943" y="1779145"/>
                    <a:pt x="1219561" y="1778669"/>
                    <a:pt x="1219085" y="1780383"/>
                  </a:cubicBezTo>
                  <a:cubicBezTo>
                    <a:pt x="1216037" y="1779240"/>
                    <a:pt x="1221657" y="1777240"/>
                    <a:pt x="1220800" y="1774287"/>
                  </a:cubicBezTo>
                  <a:cubicBezTo>
                    <a:pt x="1219752" y="1775049"/>
                    <a:pt x="1216418" y="1779240"/>
                    <a:pt x="1217085" y="1774001"/>
                  </a:cubicBezTo>
                  <a:cubicBezTo>
                    <a:pt x="1214703" y="1774383"/>
                    <a:pt x="1213751" y="1776478"/>
                    <a:pt x="1210703" y="1776002"/>
                  </a:cubicBezTo>
                  <a:cubicBezTo>
                    <a:pt x="1210417" y="1769239"/>
                    <a:pt x="1216799" y="1770477"/>
                    <a:pt x="1216704" y="1764000"/>
                  </a:cubicBezTo>
                  <a:cubicBezTo>
                    <a:pt x="1221466" y="1770668"/>
                    <a:pt x="1219180" y="1759333"/>
                    <a:pt x="1224800" y="1757142"/>
                  </a:cubicBezTo>
                  <a:cubicBezTo>
                    <a:pt x="1224228" y="1753142"/>
                    <a:pt x="1221657" y="1755237"/>
                    <a:pt x="1218704" y="1755428"/>
                  </a:cubicBezTo>
                  <a:cubicBezTo>
                    <a:pt x="1217275" y="1750570"/>
                    <a:pt x="1224324" y="1755618"/>
                    <a:pt x="1222800" y="1750760"/>
                  </a:cubicBezTo>
                  <a:cubicBezTo>
                    <a:pt x="1223848" y="1751427"/>
                    <a:pt x="1224895" y="1751999"/>
                    <a:pt x="1225086" y="1753427"/>
                  </a:cubicBezTo>
                  <a:cubicBezTo>
                    <a:pt x="1227753" y="1753808"/>
                    <a:pt x="1226038" y="1749046"/>
                    <a:pt x="1226800" y="1747331"/>
                  </a:cubicBezTo>
                  <a:cubicBezTo>
                    <a:pt x="1230896" y="1746569"/>
                    <a:pt x="1228229" y="1751618"/>
                    <a:pt x="1231468" y="1751522"/>
                  </a:cubicBezTo>
                  <a:cubicBezTo>
                    <a:pt x="1230229" y="1744188"/>
                    <a:pt x="1224324" y="1743998"/>
                    <a:pt x="1226419" y="1736092"/>
                  </a:cubicBezTo>
                  <a:cubicBezTo>
                    <a:pt x="1221085" y="1735139"/>
                    <a:pt x="1219466" y="1736473"/>
                    <a:pt x="1221085" y="1740664"/>
                  </a:cubicBezTo>
                  <a:cubicBezTo>
                    <a:pt x="1216990" y="1741426"/>
                    <a:pt x="1219752" y="1736473"/>
                    <a:pt x="1216418" y="1736568"/>
                  </a:cubicBezTo>
                  <a:cubicBezTo>
                    <a:pt x="1212608" y="1737330"/>
                    <a:pt x="1220133" y="1737806"/>
                    <a:pt x="1217275" y="1741617"/>
                  </a:cubicBezTo>
                  <a:cubicBezTo>
                    <a:pt x="1212513" y="1736854"/>
                    <a:pt x="1214513" y="1732949"/>
                    <a:pt x="1218418" y="1727996"/>
                  </a:cubicBezTo>
                  <a:cubicBezTo>
                    <a:pt x="1220514" y="1728186"/>
                    <a:pt x="1222514" y="1728281"/>
                    <a:pt x="1224610" y="1728472"/>
                  </a:cubicBezTo>
                  <a:cubicBezTo>
                    <a:pt x="1227562" y="1728281"/>
                    <a:pt x="1223467" y="1724948"/>
                    <a:pt x="1222419" y="1724567"/>
                  </a:cubicBezTo>
                  <a:cubicBezTo>
                    <a:pt x="1223848" y="1721233"/>
                    <a:pt x="1226134" y="1726567"/>
                    <a:pt x="1229849" y="1725138"/>
                  </a:cubicBezTo>
                  <a:cubicBezTo>
                    <a:pt x="1223943" y="1720566"/>
                    <a:pt x="1234516" y="1722947"/>
                    <a:pt x="1230610" y="1715232"/>
                  </a:cubicBezTo>
                  <a:cubicBezTo>
                    <a:pt x="1227658" y="1715327"/>
                    <a:pt x="1225753" y="1716756"/>
                    <a:pt x="1221752" y="1715804"/>
                  </a:cubicBezTo>
                  <a:cubicBezTo>
                    <a:pt x="1222800" y="1709898"/>
                    <a:pt x="1217371" y="1709517"/>
                    <a:pt x="1214990" y="1706469"/>
                  </a:cubicBezTo>
                  <a:cubicBezTo>
                    <a:pt x="1212418" y="1706564"/>
                    <a:pt x="1212227" y="1709613"/>
                    <a:pt x="1210799" y="1711137"/>
                  </a:cubicBezTo>
                  <a:cubicBezTo>
                    <a:pt x="1205369" y="1708850"/>
                    <a:pt x="1216609" y="1705993"/>
                    <a:pt x="1209941" y="1706088"/>
                  </a:cubicBezTo>
                  <a:cubicBezTo>
                    <a:pt x="1211084" y="1703326"/>
                    <a:pt x="1214323" y="1703135"/>
                    <a:pt x="1215466" y="1700278"/>
                  </a:cubicBezTo>
                  <a:cubicBezTo>
                    <a:pt x="1216704" y="1696563"/>
                    <a:pt x="1212227" y="1697611"/>
                    <a:pt x="1213465" y="1693896"/>
                  </a:cubicBezTo>
                  <a:cubicBezTo>
                    <a:pt x="1207846" y="1694372"/>
                    <a:pt x="1210894" y="1700373"/>
                    <a:pt x="1207274" y="1693420"/>
                  </a:cubicBezTo>
                  <a:cubicBezTo>
                    <a:pt x="1204988" y="1694372"/>
                    <a:pt x="1204226" y="1697039"/>
                    <a:pt x="1204226" y="1700659"/>
                  </a:cubicBezTo>
                  <a:cubicBezTo>
                    <a:pt x="1207941" y="1701040"/>
                    <a:pt x="1210799" y="1697516"/>
                    <a:pt x="1212989" y="1700088"/>
                  </a:cubicBezTo>
                  <a:cubicBezTo>
                    <a:pt x="1212132" y="1703612"/>
                    <a:pt x="1208703" y="1704183"/>
                    <a:pt x="1205178" y="1704469"/>
                  </a:cubicBezTo>
                  <a:cubicBezTo>
                    <a:pt x="1205845" y="1701230"/>
                    <a:pt x="1203750" y="1700278"/>
                    <a:pt x="1200511" y="1700373"/>
                  </a:cubicBezTo>
                  <a:cubicBezTo>
                    <a:pt x="1201845" y="1696563"/>
                    <a:pt x="1205655" y="1695516"/>
                    <a:pt x="1206322" y="1690848"/>
                  </a:cubicBezTo>
                  <a:cubicBezTo>
                    <a:pt x="1208798" y="1691039"/>
                    <a:pt x="1211275" y="1691229"/>
                    <a:pt x="1213751" y="1691420"/>
                  </a:cubicBezTo>
                  <a:cubicBezTo>
                    <a:pt x="1211846" y="1688848"/>
                    <a:pt x="1205083" y="1690277"/>
                    <a:pt x="1204131" y="1686848"/>
                  </a:cubicBezTo>
                  <a:cubicBezTo>
                    <a:pt x="1205465" y="1683514"/>
                    <a:pt x="1206607" y="1690848"/>
                    <a:pt x="1209084" y="1687229"/>
                  </a:cubicBezTo>
                  <a:cubicBezTo>
                    <a:pt x="1209274" y="1684085"/>
                    <a:pt x="1203464" y="1684943"/>
                    <a:pt x="1206988" y="1682085"/>
                  </a:cubicBezTo>
                  <a:cubicBezTo>
                    <a:pt x="1208227" y="1682180"/>
                    <a:pt x="1207846" y="1683704"/>
                    <a:pt x="1208036" y="1684657"/>
                  </a:cubicBezTo>
                  <a:cubicBezTo>
                    <a:pt x="1209846" y="1684847"/>
                    <a:pt x="1211560" y="1685133"/>
                    <a:pt x="1211846" y="1683704"/>
                  </a:cubicBezTo>
                  <a:cubicBezTo>
                    <a:pt x="1213751" y="1684467"/>
                    <a:pt x="1212608" y="1687705"/>
                    <a:pt x="1216609" y="1686562"/>
                  </a:cubicBezTo>
                  <a:cubicBezTo>
                    <a:pt x="1216228" y="1687514"/>
                    <a:pt x="1215275" y="1687705"/>
                    <a:pt x="1215180" y="1688943"/>
                  </a:cubicBezTo>
                  <a:cubicBezTo>
                    <a:pt x="1217371" y="1689324"/>
                    <a:pt x="1217942" y="1687610"/>
                    <a:pt x="1220228" y="1688086"/>
                  </a:cubicBezTo>
                  <a:cubicBezTo>
                    <a:pt x="1218704" y="1692658"/>
                    <a:pt x="1223752" y="1698373"/>
                    <a:pt x="1222514" y="1705802"/>
                  </a:cubicBezTo>
                  <a:cubicBezTo>
                    <a:pt x="1227372" y="1702373"/>
                    <a:pt x="1224038" y="1687800"/>
                    <a:pt x="1223276" y="1680847"/>
                  </a:cubicBezTo>
                  <a:cubicBezTo>
                    <a:pt x="1222228" y="1681038"/>
                    <a:pt x="1221943" y="1681990"/>
                    <a:pt x="1220704" y="1681895"/>
                  </a:cubicBezTo>
                  <a:cubicBezTo>
                    <a:pt x="1220038" y="1683990"/>
                    <a:pt x="1221466" y="1684371"/>
                    <a:pt x="1222990" y="1684562"/>
                  </a:cubicBezTo>
                  <a:cubicBezTo>
                    <a:pt x="1222324" y="1685609"/>
                    <a:pt x="1221752" y="1686752"/>
                    <a:pt x="1220324" y="1686848"/>
                  </a:cubicBezTo>
                  <a:cubicBezTo>
                    <a:pt x="1219466" y="1686752"/>
                    <a:pt x="1218704" y="1686752"/>
                    <a:pt x="1217847" y="1686657"/>
                  </a:cubicBezTo>
                  <a:cubicBezTo>
                    <a:pt x="1220228" y="1682562"/>
                    <a:pt x="1217942" y="1682847"/>
                    <a:pt x="1215847" y="1680275"/>
                  </a:cubicBezTo>
                  <a:cubicBezTo>
                    <a:pt x="1223752" y="1669703"/>
                    <a:pt x="1228324" y="1654082"/>
                    <a:pt x="1222895" y="1639508"/>
                  </a:cubicBezTo>
                  <a:cubicBezTo>
                    <a:pt x="1224515" y="1639604"/>
                    <a:pt x="1226229" y="1639794"/>
                    <a:pt x="1227848" y="1639889"/>
                  </a:cubicBezTo>
                  <a:cubicBezTo>
                    <a:pt x="1226324" y="1636746"/>
                    <a:pt x="1225276" y="1634555"/>
                    <a:pt x="1228515" y="1631222"/>
                  </a:cubicBezTo>
                  <a:cubicBezTo>
                    <a:pt x="1226896" y="1627602"/>
                    <a:pt x="1220704" y="1627793"/>
                    <a:pt x="1220419" y="1623030"/>
                  </a:cubicBezTo>
                  <a:cubicBezTo>
                    <a:pt x="1216704" y="1624459"/>
                    <a:pt x="1223371" y="1632650"/>
                    <a:pt x="1215942" y="1631412"/>
                  </a:cubicBezTo>
                  <a:cubicBezTo>
                    <a:pt x="1218418" y="1626364"/>
                    <a:pt x="1216894" y="1623697"/>
                    <a:pt x="1218418" y="1616553"/>
                  </a:cubicBezTo>
                  <a:cubicBezTo>
                    <a:pt x="1217561" y="1616458"/>
                    <a:pt x="1216799" y="1616458"/>
                    <a:pt x="1215942" y="1616363"/>
                  </a:cubicBezTo>
                  <a:cubicBezTo>
                    <a:pt x="1214037" y="1617696"/>
                    <a:pt x="1213656" y="1620935"/>
                    <a:pt x="1211751" y="1622268"/>
                  </a:cubicBezTo>
                  <a:cubicBezTo>
                    <a:pt x="1217752" y="1627412"/>
                    <a:pt x="1209560" y="1635603"/>
                    <a:pt x="1215085" y="1642556"/>
                  </a:cubicBezTo>
                  <a:cubicBezTo>
                    <a:pt x="1213275" y="1640556"/>
                    <a:pt x="1210513" y="1639604"/>
                    <a:pt x="1207941" y="1638175"/>
                  </a:cubicBezTo>
                  <a:cubicBezTo>
                    <a:pt x="1207846" y="1631126"/>
                    <a:pt x="1204893" y="1632746"/>
                    <a:pt x="1203750" y="1627793"/>
                  </a:cubicBezTo>
                  <a:cubicBezTo>
                    <a:pt x="1210132" y="1620649"/>
                    <a:pt x="1204131" y="1616648"/>
                    <a:pt x="1209084" y="1608171"/>
                  </a:cubicBezTo>
                  <a:cubicBezTo>
                    <a:pt x="1205655" y="1607600"/>
                    <a:pt x="1208417" y="1606933"/>
                    <a:pt x="1208417" y="1600646"/>
                  </a:cubicBezTo>
                  <a:cubicBezTo>
                    <a:pt x="1204988" y="1600742"/>
                    <a:pt x="1200702" y="1601885"/>
                    <a:pt x="1199083" y="1607409"/>
                  </a:cubicBezTo>
                  <a:cubicBezTo>
                    <a:pt x="1195558" y="1606933"/>
                    <a:pt x="1197178" y="1602075"/>
                    <a:pt x="1197273" y="1598551"/>
                  </a:cubicBezTo>
                  <a:cubicBezTo>
                    <a:pt x="1201464" y="1604456"/>
                    <a:pt x="1198416" y="1596265"/>
                    <a:pt x="1204607" y="1600361"/>
                  </a:cubicBezTo>
                  <a:cubicBezTo>
                    <a:pt x="1205845" y="1596646"/>
                    <a:pt x="1201369" y="1597694"/>
                    <a:pt x="1202607" y="1593979"/>
                  </a:cubicBezTo>
                  <a:cubicBezTo>
                    <a:pt x="1205750" y="1590455"/>
                    <a:pt x="1210608" y="1597027"/>
                    <a:pt x="1211560" y="1592169"/>
                  </a:cubicBezTo>
                  <a:cubicBezTo>
                    <a:pt x="1210608" y="1588550"/>
                    <a:pt x="1208036" y="1593693"/>
                    <a:pt x="1206703" y="1590550"/>
                  </a:cubicBezTo>
                  <a:cubicBezTo>
                    <a:pt x="1210036" y="1587788"/>
                    <a:pt x="1210132" y="1580930"/>
                    <a:pt x="1203750" y="1580263"/>
                  </a:cubicBezTo>
                  <a:cubicBezTo>
                    <a:pt x="1207179" y="1578358"/>
                    <a:pt x="1208132" y="1579025"/>
                    <a:pt x="1205369" y="1575405"/>
                  </a:cubicBezTo>
                  <a:cubicBezTo>
                    <a:pt x="1202416" y="1575596"/>
                    <a:pt x="1199940" y="1576167"/>
                    <a:pt x="1198892" y="1578644"/>
                  </a:cubicBezTo>
                  <a:cubicBezTo>
                    <a:pt x="1195558" y="1577787"/>
                    <a:pt x="1203369" y="1571024"/>
                    <a:pt x="1195653" y="1572167"/>
                  </a:cubicBezTo>
                  <a:cubicBezTo>
                    <a:pt x="1196797" y="1567880"/>
                    <a:pt x="1200988" y="1571500"/>
                    <a:pt x="1200416" y="1575024"/>
                  </a:cubicBezTo>
                  <a:cubicBezTo>
                    <a:pt x="1202131" y="1574834"/>
                    <a:pt x="1201654" y="1571976"/>
                    <a:pt x="1202035" y="1570167"/>
                  </a:cubicBezTo>
                  <a:cubicBezTo>
                    <a:pt x="1203655" y="1570262"/>
                    <a:pt x="1205369" y="1570452"/>
                    <a:pt x="1206988" y="1570547"/>
                  </a:cubicBezTo>
                  <a:cubicBezTo>
                    <a:pt x="1205750" y="1576643"/>
                    <a:pt x="1210989" y="1571500"/>
                    <a:pt x="1210132" y="1578263"/>
                  </a:cubicBezTo>
                  <a:cubicBezTo>
                    <a:pt x="1216704" y="1576834"/>
                    <a:pt x="1214132" y="1567023"/>
                    <a:pt x="1209655" y="1568262"/>
                  </a:cubicBezTo>
                  <a:cubicBezTo>
                    <a:pt x="1210036" y="1562642"/>
                    <a:pt x="1215466" y="1568357"/>
                    <a:pt x="1217085" y="1568833"/>
                  </a:cubicBezTo>
                  <a:cubicBezTo>
                    <a:pt x="1216704" y="1570167"/>
                    <a:pt x="1215847" y="1569404"/>
                    <a:pt x="1215847" y="1568738"/>
                  </a:cubicBezTo>
                  <a:cubicBezTo>
                    <a:pt x="1215275" y="1571405"/>
                    <a:pt x="1217180" y="1575024"/>
                    <a:pt x="1215942" y="1582549"/>
                  </a:cubicBezTo>
                  <a:cubicBezTo>
                    <a:pt x="1216799" y="1583787"/>
                    <a:pt x="1218037" y="1584549"/>
                    <a:pt x="1219466" y="1585311"/>
                  </a:cubicBezTo>
                  <a:cubicBezTo>
                    <a:pt x="1224324" y="1581882"/>
                    <a:pt x="1224610" y="1577787"/>
                    <a:pt x="1226705" y="1573405"/>
                  </a:cubicBezTo>
                  <a:cubicBezTo>
                    <a:pt x="1228134" y="1573976"/>
                    <a:pt x="1229658" y="1575786"/>
                    <a:pt x="1227753" y="1575977"/>
                  </a:cubicBezTo>
                  <a:cubicBezTo>
                    <a:pt x="1227753" y="1578263"/>
                    <a:pt x="1231944" y="1577120"/>
                    <a:pt x="1232515" y="1578834"/>
                  </a:cubicBezTo>
                  <a:cubicBezTo>
                    <a:pt x="1228134" y="1583787"/>
                    <a:pt x="1228420" y="1599599"/>
                    <a:pt x="1215847" y="1598742"/>
                  </a:cubicBezTo>
                  <a:cubicBezTo>
                    <a:pt x="1215751" y="1601789"/>
                    <a:pt x="1215561" y="1604742"/>
                    <a:pt x="1212894" y="1604742"/>
                  </a:cubicBezTo>
                  <a:cubicBezTo>
                    <a:pt x="1213084" y="1605790"/>
                    <a:pt x="1214037" y="1606076"/>
                    <a:pt x="1213942" y="1607314"/>
                  </a:cubicBezTo>
                  <a:cubicBezTo>
                    <a:pt x="1218037" y="1606171"/>
                    <a:pt x="1220324" y="1603028"/>
                    <a:pt x="1222133" y="1599218"/>
                  </a:cubicBezTo>
                  <a:cubicBezTo>
                    <a:pt x="1223086" y="1599504"/>
                    <a:pt x="1223276" y="1600551"/>
                    <a:pt x="1224515" y="1600646"/>
                  </a:cubicBezTo>
                  <a:cubicBezTo>
                    <a:pt x="1224228" y="1601694"/>
                    <a:pt x="1224895" y="1601885"/>
                    <a:pt x="1225657" y="1601980"/>
                  </a:cubicBezTo>
                  <a:cubicBezTo>
                    <a:pt x="1225276" y="1603313"/>
                    <a:pt x="1223086" y="1602647"/>
                    <a:pt x="1222990" y="1604266"/>
                  </a:cubicBezTo>
                  <a:cubicBezTo>
                    <a:pt x="1225276" y="1607219"/>
                    <a:pt x="1229277" y="1607504"/>
                    <a:pt x="1231658" y="1604933"/>
                  </a:cubicBezTo>
                  <a:cubicBezTo>
                    <a:pt x="1227753" y="1602742"/>
                    <a:pt x="1229944" y="1593598"/>
                    <a:pt x="1228896" y="1592169"/>
                  </a:cubicBezTo>
                  <a:cubicBezTo>
                    <a:pt x="1229372" y="1590550"/>
                    <a:pt x="1232134" y="1591407"/>
                    <a:pt x="1233944" y="1591312"/>
                  </a:cubicBezTo>
                  <a:cubicBezTo>
                    <a:pt x="1231087" y="1597979"/>
                    <a:pt x="1238326" y="1596075"/>
                    <a:pt x="1238230" y="1600456"/>
                  </a:cubicBezTo>
                  <a:cubicBezTo>
                    <a:pt x="1234801" y="1601027"/>
                    <a:pt x="1235944" y="1597789"/>
                    <a:pt x="1233468" y="1597598"/>
                  </a:cubicBezTo>
                  <a:cubicBezTo>
                    <a:pt x="1233373" y="1604647"/>
                    <a:pt x="1229372" y="1610076"/>
                    <a:pt x="1231944" y="1616267"/>
                  </a:cubicBezTo>
                  <a:cubicBezTo>
                    <a:pt x="1229658" y="1616267"/>
                    <a:pt x="1229467" y="1614553"/>
                    <a:pt x="1227086" y="1614648"/>
                  </a:cubicBezTo>
                  <a:cubicBezTo>
                    <a:pt x="1226991" y="1618077"/>
                    <a:pt x="1229086" y="1619125"/>
                    <a:pt x="1225657" y="1617029"/>
                  </a:cubicBezTo>
                  <a:cubicBezTo>
                    <a:pt x="1225657" y="1619792"/>
                    <a:pt x="1228610" y="1619887"/>
                    <a:pt x="1231658" y="1619982"/>
                  </a:cubicBezTo>
                  <a:cubicBezTo>
                    <a:pt x="1231944" y="1623030"/>
                    <a:pt x="1229182" y="1622554"/>
                    <a:pt x="1229944" y="1626078"/>
                  </a:cubicBezTo>
                  <a:cubicBezTo>
                    <a:pt x="1233563" y="1627697"/>
                    <a:pt x="1232325" y="1623506"/>
                    <a:pt x="1232801" y="1621316"/>
                  </a:cubicBezTo>
                  <a:cubicBezTo>
                    <a:pt x="1234801" y="1621601"/>
                    <a:pt x="1234040" y="1630079"/>
                    <a:pt x="1236135" y="1626554"/>
                  </a:cubicBezTo>
                  <a:cubicBezTo>
                    <a:pt x="1238326" y="1628364"/>
                    <a:pt x="1232896" y="1630364"/>
                    <a:pt x="1235563" y="1633984"/>
                  </a:cubicBezTo>
                  <a:cubicBezTo>
                    <a:pt x="1238230" y="1629698"/>
                    <a:pt x="1238897" y="1632174"/>
                    <a:pt x="1243183" y="1632079"/>
                  </a:cubicBezTo>
                  <a:cubicBezTo>
                    <a:pt x="1242612" y="1635508"/>
                    <a:pt x="1238326" y="1634555"/>
                    <a:pt x="1236611" y="1636556"/>
                  </a:cubicBezTo>
                  <a:cubicBezTo>
                    <a:pt x="1240231" y="1639318"/>
                    <a:pt x="1239754" y="1645414"/>
                    <a:pt x="1240421" y="1650653"/>
                  </a:cubicBezTo>
                  <a:cubicBezTo>
                    <a:pt x="1238421" y="1646843"/>
                    <a:pt x="1237564" y="1647605"/>
                    <a:pt x="1234516" y="1646462"/>
                  </a:cubicBezTo>
                  <a:cubicBezTo>
                    <a:pt x="1234611" y="1645223"/>
                    <a:pt x="1236135" y="1645604"/>
                    <a:pt x="1237087" y="1645414"/>
                  </a:cubicBezTo>
                  <a:cubicBezTo>
                    <a:pt x="1236325" y="1643128"/>
                    <a:pt x="1234801" y="1645033"/>
                    <a:pt x="1233373" y="1645128"/>
                  </a:cubicBezTo>
                  <a:cubicBezTo>
                    <a:pt x="1233944" y="1649414"/>
                    <a:pt x="1236516" y="1659606"/>
                    <a:pt x="1231277" y="1656177"/>
                  </a:cubicBezTo>
                  <a:cubicBezTo>
                    <a:pt x="1231849" y="1659606"/>
                    <a:pt x="1234611" y="1661035"/>
                    <a:pt x="1236992" y="1662940"/>
                  </a:cubicBezTo>
                  <a:cubicBezTo>
                    <a:pt x="1235563" y="1671798"/>
                    <a:pt x="1232039" y="1670655"/>
                    <a:pt x="1239945" y="1673227"/>
                  </a:cubicBezTo>
                  <a:cubicBezTo>
                    <a:pt x="1242231" y="1674275"/>
                    <a:pt x="1236707" y="1677513"/>
                    <a:pt x="1234611" y="1677799"/>
                  </a:cubicBezTo>
                  <a:cubicBezTo>
                    <a:pt x="1237754" y="1685229"/>
                    <a:pt x="1236611" y="1689705"/>
                    <a:pt x="1237849" y="1699325"/>
                  </a:cubicBezTo>
                  <a:cubicBezTo>
                    <a:pt x="1234801" y="1700183"/>
                    <a:pt x="1232896" y="1702564"/>
                    <a:pt x="1231087" y="1705041"/>
                  </a:cubicBezTo>
                  <a:cubicBezTo>
                    <a:pt x="1232039" y="1706279"/>
                    <a:pt x="1234040" y="1706183"/>
                    <a:pt x="1238421" y="1706946"/>
                  </a:cubicBezTo>
                  <a:cubicBezTo>
                    <a:pt x="1235468" y="1711327"/>
                    <a:pt x="1240040" y="1713137"/>
                    <a:pt x="1240040" y="1718280"/>
                  </a:cubicBezTo>
                  <a:cubicBezTo>
                    <a:pt x="1236040" y="1718756"/>
                    <a:pt x="1236421" y="1715613"/>
                    <a:pt x="1233849" y="1717804"/>
                  </a:cubicBezTo>
                  <a:cubicBezTo>
                    <a:pt x="1236421" y="1721804"/>
                    <a:pt x="1237945" y="1724567"/>
                    <a:pt x="1234230" y="1729139"/>
                  </a:cubicBezTo>
                  <a:cubicBezTo>
                    <a:pt x="1238516" y="1729425"/>
                    <a:pt x="1239469" y="1744855"/>
                    <a:pt x="1236516" y="1746855"/>
                  </a:cubicBezTo>
                  <a:cubicBezTo>
                    <a:pt x="1238421" y="1747903"/>
                    <a:pt x="1238040" y="1750951"/>
                    <a:pt x="1241183" y="1750951"/>
                  </a:cubicBezTo>
                  <a:cubicBezTo>
                    <a:pt x="1240135" y="1753332"/>
                    <a:pt x="1237564" y="1753999"/>
                    <a:pt x="1234706" y="1754189"/>
                  </a:cubicBezTo>
                  <a:cubicBezTo>
                    <a:pt x="1234897" y="1779621"/>
                    <a:pt x="1236802" y="1791718"/>
                    <a:pt x="1238135" y="1819531"/>
                  </a:cubicBezTo>
                  <a:cubicBezTo>
                    <a:pt x="1235944" y="1819245"/>
                    <a:pt x="1235373" y="1820864"/>
                    <a:pt x="1232992" y="1820388"/>
                  </a:cubicBezTo>
                  <a:cubicBezTo>
                    <a:pt x="1235659" y="1824484"/>
                    <a:pt x="1234801" y="1825532"/>
                    <a:pt x="1237373" y="1828294"/>
                  </a:cubicBezTo>
                  <a:cubicBezTo>
                    <a:pt x="1240231" y="1828008"/>
                    <a:pt x="1237945" y="1821722"/>
                    <a:pt x="1240421" y="1821055"/>
                  </a:cubicBezTo>
                  <a:cubicBezTo>
                    <a:pt x="1241564" y="1825437"/>
                    <a:pt x="1243565" y="1833818"/>
                    <a:pt x="1235468" y="1835723"/>
                  </a:cubicBezTo>
                  <a:cubicBezTo>
                    <a:pt x="1236707" y="1841534"/>
                    <a:pt x="1242993" y="1850868"/>
                    <a:pt x="1235182" y="1854488"/>
                  </a:cubicBezTo>
                  <a:cubicBezTo>
                    <a:pt x="1244422" y="1866966"/>
                    <a:pt x="1231468" y="1896207"/>
                    <a:pt x="1244612" y="1907828"/>
                  </a:cubicBezTo>
                  <a:cubicBezTo>
                    <a:pt x="1245184" y="1908590"/>
                    <a:pt x="1243755" y="1908209"/>
                    <a:pt x="1242707" y="1908494"/>
                  </a:cubicBezTo>
                  <a:close/>
                  <a:moveTo>
                    <a:pt x="1204607" y="1637604"/>
                  </a:moveTo>
                  <a:cubicBezTo>
                    <a:pt x="1206893" y="1639508"/>
                    <a:pt x="1209370" y="1641318"/>
                    <a:pt x="1212989" y="1642080"/>
                  </a:cubicBezTo>
                  <a:cubicBezTo>
                    <a:pt x="1210799" y="1643985"/>
                    <a:pt x="1211370" y="1649319"/>
                    <a:pt x="1206322" y="1647795"/>
                  </a:cubicBezTo>
                  <a:cubicBezTo>
                    <a:pt x="1204893" y="1651700"/>
                    <a:pt x="1210227" y="1649891"/>
                    <a:pt x="1210989" y="1651891"/>
                  </a:cubicBezTo>
                  <a:cubicBezTo>
                    <a:pt x="1209846" y="1656082"/>
                    <a:pt x="1205083" y="1655892"/>
                    <a:pt x="1202893" y="1658749"/>
                  </a:cubicBezTo>
                  <a:cubicBezTo>
                    <a:pt x="1202131" y="1653034"/>
                    <a:pt x="1208703" y="1644938"/>
                    <a:pt x="1204607" y="1637604"/>
                  </a:cubicBezTo>
                  <a:close/>
                  <a:moveTo>
                    <a:pt x="1214608" y="1653415"/>
                  </a:moveTo>
                  <a:cubicBezTo>
                    <a:pt x="1212799" y="1652748"/>
                    <a:pt x="1215275" y="1651891"/>
                    <a:pt x="1214894" y="1649700"/>
                  </a:cubicBezTo>
                  <a:cubicBezTo>
                    <a:pt x="1217752" y="1650367"/>
                    <a:pt x="1220038" y="1652748"/>
                    <a:pt x="1221181" y="1648938"/>
                  </a:cubicBezTo>
                  <a:cubicBezTo>
                    <a:pt x="1222800" y="1649891"/>
                    <a:pt x="1223276" y="1651796"/>
                    <a:pt x="1223276" y="1654082"/>
                  </a:cubicBezTo>
                  <a:cubicBezTo>
                    <a:pt x="1218228" y="1650367"/>
                    <a:pt x="1222038" y="1653605"/>
                    <a:pt x="1216894" y="1654844"/>
                  </a:cubicBezTo>
                  <a:cubicBezTo>
                    <a:pt x="1218418" y="1650558"/>
                    <a:pt x="1215370" y="1650367"/>
                    <a:pt x="1214608" y="1653415"/>
                  </a:cubicBezTo>
                  <a:close/>
                  <a:moveTo>
                    <a:pt x="1214799" y="1665988"/>
                  </a:moveTo>
                  <a:cubicBezTo>
                    <a:pt x="1209179" y="1665226"/>
                    <a:pt x="1210894" y="1656082"/>
                    <a:pt x="1211846" y="1655701"/>
                  </a:cubicBezTo>
                  <a:cubicBezTo>
                    <a:pt x="1216228" y="1656272"/>
                    <a:pt x="1213561" y="1662750"/>
                    <a:pt x="1214799" y="1665988"/>
                  </a:cubicBezTo>
                  <a:close/>
                  <a:moveTo>
                    <a:pt x="1211656" y="1674465"/>
                  </a:moveTo>
                  <a:cubicBezTo>
                    <a:pt x="1211275" y="1675894"/>
                    <a:pt x="1210322" y="1675037"/>
                    <a:pt x="1210417" y="1674370"/>
                  </a:cubicBezTo>
                  <a:cubicBezTo>
                    <a:pt x="1208227" y="1674084"/>
                    <a:pt x="1207655" y="1675704"/>
                    <a:pt x="1205369" y="1675227"/>
                  </a:cubicBezTo>
                  <a:cubicBezTo>
                    <a:pt x="1204798" y="1671322"/>
                    <a:pt x="1208989" y="1673132"/>
                    <a:pt x="1208322" y="1669226"/>
                  </a:cubicBezTo>
                  <a:cubicBezTo>
                    <a:pt x="1210799" y="1669703"/>
                    <a:pt x="1209084" y="1673894"/>
                    <a:pt x="1211656" y="1674465"/>
                  </a:cubicBezTo>
                  <a:close/>
                  <a:moveTo>
                    <a:pt x="1198892" y="1584549"/>
                  </a:moveTo>
                  <a:cubicBezTo>
                    <a:pt x="1204036" y="1584073"/>
                    <a:pt x="1204321" y="1587692"/>
                    <a:pt x="1205941" y="1590169"/>
                  </a:cubicBezTo>
                  <a:cubicBezTo>
                    <a:pt x="1205083" y="1594169"/>
                    <a:pt x="1196892" y="1590074"/>
                    <a:pt x="1198892" y="1584549"/>
                  </a:cubicBezTo>
                  <a:close/>
                  <a:moveTo>
                    <a:pt x="1246041" y="1682276"/>
                  </a:moveTo>
                  <a:cubicBezTo>
                    <a:pt x="1247946" y="1679609"/>
                    <a:pt x="1250803" y="1685800"/>
                    <a:pt x="1249184" y="1689991"/>
                  </a:cubicBezTo>
                  <a:cubicBezTo>
                    <a:pt x="1243565" y="1691325"/>
                    <a:pt x="1249756" y="1682562"/>
                    <a:pt x="1246041" y="1682276"/>
                  </a:cubicBezTo>
                  <a:close/>
                  <a:moveTo>
                    <a:pt x="1247184" y="1714851"/>
                  </a:moveTo>
                  <a:cubicBezTo>
                    <a:pt x="1248899" y="1716947"/>
                    <a:pt x="1252232" y="1716185"/>
                    <a:pt x="1253470" y="1714089"/>
                  </a:cubicBezTo>
                  <a:cubicBezTo>
                    <a:pt x="1257661" y="1714946"/>
                    <a:pt x="1249756" y="1718661"/>
                    <a:pt x="1255661" y="1717994"/>
                  </a:cubicBezTo>
                  <a:cubicBezTo>
                    <a:pt x="1254137" y="1720376"/>
                    <a:pt x="1245184" y="1719328"/>
                    <a:pt x="1247184" y="1714851"/>
                  </a:cubicBezTo>
                  <a:close/>
                  <a:moveTo>
                    <a:pt x="1252042" y="1746569"/>
                  </a:moveTo>
                  <a:cubicBezTo>
                    <a:pt x="1252327" y="1740950"/>
                    <a:pt x="1250422" y="1737140"/>
                    <a:pt x="1249470" y="1732568"/>
                  </a:cubicBezTo>
                  <a:cubicBezTo>
                    <a:pt x="1249851" y="1728758"/>
                    <a:pt x="1252518" y="1733711"/>
                    <a:pt x="1253090" y="1732663"/>
                  </a:cubicBezTo>
                  <a:cubicBezTo>
                    <a:pt x="1252708" y="1735806"/>
                    <a:pt x="1252708" y="1743998"/>
                    <a:pt x="1258709" y="1742093"/>
                  </a:cubicBezTo>
                  <a:cubicBezTo>
                    <a:pt x="1256518" y="1743617"/>
                    <a:pt x="1256709" y="1747903"/>
                    <a:pt x="1252042" y="1746569"/>
                  </a:cubicBezTo>
                  <a:close/>
                  <a:moveTo>
                    <a:pt x="1261281" y="1972502"/>
                  </a:moveTo>
                  <a:cubicBezTo>
                    <a:pt x="1261662" y="1975265"/>
                    <a:pt x="1259281" y="1974788"/>
                    <a:pt x="1257376" y="1974693"/>
                  </a:cubicBezTo>
                  <a:cubicBezTo>
                    <a:pt x="1256995" y="1976884"/>
                    <a:pt x="1258709" y="1977455"/>
                    <a:pt x="1258233" y="1979742"/>
                  </a:cubicBezTo>
                  <a:cubicBezTo>
                    <a:pt x="1253185" y="1979646"/>
                    <a:pt x="1256233" y="1969359"/>
                    <a:pt x="1261281" y="1972502"/>
                  </a:cubicBezTo>
                  <a:close/>
                  <a:moveTo>
                    <a:pt x="1265567" y="2707261"/>
                  </a:moveTo>
                  <a:cubicBezTo>
                    <a:pt x="1264805" y="2709833"/>
                    <a:pt x="1266139" y="2710595"/>
                    <a:pt x="1266424" y="2712309"/>
                  </a:cubicBezTo>
                  <a:cubicBezTo>
                    <a:pt x="1265186" y="2713262"/>
                    <a:pt x="1260233" y="2707642"/>
                    <a:pt x="1256899" y="2706499"/>
                  </a:cubicBezTo>
                  <a:cubicBezTo>
                    <a:pt x="1258138" y="2704785"/>
                    <a:pt x="1259090" y="2702689"/>
                    <a:pt x="1262138" y="2703165"/>
                  </a:cubicBezTo>
                  <a:cubicBezTo>
                    <a:pt x="1260328" y="2708309"/>
                    <a:pt x="1259852" y="2707737"/>
                    <a:pt x="1265567" y="2707261"/>
                  </a:cubicBezTo>
                  <a:close/>
                  <a:moveTo>
                    <a:pt x="1262328" y="2052608"/>
                  </a:moveTo>
                  <a:cubicBezTo>
                    <a:pt x="1263376" y="2049750"/>
                    <a:pt x="1267949" y="2050988"/>
                    <a:pt x="1266710" y="2045464"/>
                  </a:cubicBezTo>
                  <a:cubicBezTo>
                    <a:pt x="1270234" y="2045654"/>
                    <a:pt x="1268520" y="2052036"/>
                    <a:pt x="1264996" y="2051560"/>
                  </a:cubicBezTo>
                  <a:cubicBezTo>
                    <a:pt x="1275092" y="2056418"/>
                    <a:pt x="1268710" y="2056513"/>
                    <a:pt x="1262328" y="2052608"/>
                  </a:cubicBezTo>
                  <a:close/>
                  <a:moveTo>
                    <a:pt x="1267853" y="1984313"/>
                  </a:moveTo>
                  <a:cubicBezTo>
                    <a:pt x="1267377" y="1986028"/>
                    <a:pt x="1264615" y="1985075"/>
                    <a:pt x="1262805" y="1985171"/>
                  </a:cubicBezTo>
                  <a:cubicBezTo>
                    <a:pt x="1263662" y="1984123"/>
                    <a:pt x="1264519" y="1983075"/>
                    <a:pt x="1262995" y="1982694"/>
                  </a:cubicBezTo>
                  <a:cubicBezTo>
                    <a:pt x="1268901" y="1983361"/>
                    <a:pt x="1266139" y="1973646"/>
                    <a:pt x="1272425" y="1974693"/>
                  </a:cubicBezTo>
                  <a:cubicBezTo>
                    <a:pt x="1270520" y="1979551"/>
                    <a:pt x="1266901" y="1981361"/>
                    <a:pt x="1267853" y="1984313"/>
                  </a:cubicBezTo>
                  <a:close/>
                  <a:moveTo>
                    <a:pt x="1274330" y="1951071"/>
                  </a:moveTo>
                  <a:cubicBezTo>
                    <a:pt x="1273568" y="1953452"/>
                    <a:pt x="1277759" y="1956691"/>
                    <a:pt x="1272711" y="1955929"/>
                  </a:cubicBezTo>
                  <a:cubicBezTo>
                    <a:pt x="1275283" y="1962596"/>
                    <a:pt x="1273378" y="1964692"/>
                    <a:pt x="1270044" y="1973264"/>
                  </a:cubicBezTo>
                  <a:cubicBezTo>
                    <a:pt x="1268234" y="1972788"/>
                    <a:pt x="1269853" y="1969550"/>
                    <a:pt x="1267853" y="1969359"/>
                  </a:cubicBezTo>
                  <a:cubicBezTo>
                    <a:pt x="1274902" y="1967359"/>
                    <a:pt x="1265948" y="1954500"/>
                    <a:pt x="1274044" y="1954881"/>
                  </a:cubicBezTo>
                  <a:cubicBezTo>
                    <a:pt x="1273949" y="1953357"/>
                    <a:pt x="1271853" y="1953643"/>
                    <a:pt x="1270425" y="1953357"/>
                  </a:cubicBezTo>
                  <a:cubicBezTo>
                    <a:pt x="1270139" y="1950976"/>
                    <a:pt x="1277092" y="1948214"/>
                    <a:pt x="1270901" y="1947166"/>
                  </a:cubicBezTo>
                  <a:cubicBezTo>
                    <a:pt x="1274044" y="1945833"/>
                    <a:pt x="1273949" y="1940784"/>
                    <a:pt x="1278807" y="1941546"/>
                  </a:cubicBezTo>
                  <a:cubicBezTo>
                    <a:pt x="1278902" y="1942975"/>
                    <a:pt x="1278331" y="1943737"/>
                    <a:pt x="1277378" y="1943927"/>
                  </a:cubicBezTo>
                  <a:cubicBezTo>
                    <a:pt x="1278045" y="1945261"/>
                    <a:pt x="1280140" y="1945451"/>
                    <a:pt x="1279569" y="1947928"/>
                  </a:cubicBezTo>
                  <a:cubicBezTo>
                    <a:pt x="1274997" y="1945451"/>
                    <a:pt x="1278902" y="1953262"/>
                    <a:pt x="1274330" y="1951071"/>
                  </a:cubicBezTo>
                  <a:close/>
                  <a:moveTo>
                    <a:pt x="1278997" y="2649635"/>
                  </a:moveTo>
                  <a:cubicBezTo>
                    <a:pt x="1280521" y="2644301"/>
                    <a:pt x="1279759" y="2644110"/>
                    <a:pt x="1280998" y="2639729"/>
                  </a:cubicBezTo>
                  <a:cubicBezTo>
                    <a:pt x="1282712" y="2640491"/>
                    <a:pt x="1283188" y="2651254"/>
                    <a:pt x="1278997" y="2649635"/>
                  </a:cubicBezTo>
                  <a:close/>
                  <a:moveTo>
                    <a:pt x="1277664" y="1925068"/>
                  </a:moveTo>
                  <a:cubicBezTo>
                    <a:pt x="1279188" y="1933069"/>
                    <a:pt x="1282426" y="1936498"/>
                    <a:pt x="1275187" y="1939832"/>
                  </a:cubicBezTo>
                  <a:cubicBezTo>
                    <a:pt x="1279664" y="1933641"/>
                    <a:pt x="1269187" y="1934498"/>
                    <a:pt x="1269853" y="1928211"/>
                  </a:cubicBezTo>
                  <a:cubicBezTo>
                    <a:pt x="1273282" y="1927640"/>
                    <a:pt x="1272044" y="1930973"/>
                    <a:pt x="1273282" y="1932212"/>
                  </a:cubicBezTo>
                  <a:cubicBezTo>
                    <a:pt x="1275759" y="1932402"/>
                    <a:pt x="1275092" y="1928973"/>
                    <a:pt x="1278426" y="1930116"/>
                  </a:cubicBezTo>
                  <a:cubicBezTo>
                    <a:pt x="1275854" y="1928497"/>
                    <a:pt x="1276045" y="1924401"/>
                    <a:pt x="1275378" y="1921067"/>
                  </a:cubicBezTo>
                  <a:cubicBezTo>
                    <a:pt x="1279664" y="1921258"/>
                    <a:pt x="1280331" y="1918305"/>
                    <a:pt x="1284141" y="1920591"/>
                  </a:cubicBezTo>
                  <a:cubicBezTo>
                    <a:pt x="1283093" y="1923163"/>
                    <a:pt x="1279664" y="1923354"/>
                    <a:pt x="1277664" y="1925068"/>
                  </a:cubicBezTo>
                  <a:close/>
                  <a:moveTo>
                    <a:pt x="1284236" y="2662494"/>
                  </a:moveTo>
                  <a:cubicBezTo>
                    <a:pt x="1284332" y="2661255"/>
                    <a:pt x="1285855" y="2661636"/>
                    <a:pt x="1286808" y="2661446"/>
                  </a:cubicBezTo>
                  <a:cubicBezTo>
                    <a:pt x="1284903" y="2658779"/>
                    <a:pt x="1286999" y="2659922"/>
                    <a:pt x="1287189" y="2656493"/>
                  </a:cubicBezTo>
                  <a:cubicBezTo>
                    <a:pt x="1289951" y="2656493"/>
                    <a:pt x="1287379" y="2660969"/>
                    <a:pt x="1287951" y="2662779"/>
                  </a:cubicBezTo>
                  <a:cubicBezTo>
                    <a:pt x="1288808" y="2662875"/>
                    <a:pt x="1289570" y="2662875"/>
                    <a:pt x="1290427" y="2662970"/>
                  </a:cubicBezTo>
                  <a:cubicBezTo>
                    <a:pt x="1289094" y="2666589"/>
                    <a:pt x="1287475" y="2661160"/>
                    <a:pt x="1284236" y="2662494"/>
                  </a:cubicBezTo>
                  <a:close/>
                  <a:moveTo>
                    <a:pt x="1303000" y="2646492"/>
                  </a:moveTo>
                  <a:cubicBezTo>
                    <a:pt x="1297762" y="2648587"/>
                    <a:pt x="1305667" y="2653731"/>
                    <a:pt x="1296142" y="2653445"/>
                  </a:cubicBezTo>
                  <a:cubicBezTo>
                    <a:pt x="1296142" y="2655731"/>
                    <a:pt x="1300238" y="2654588"/>
                    <a:pt x="1300905" y="2656302"/>
                  </a:cubicBezTo>
                  <a:cubicBezTo>
                    <a:pt x="1304334" y="2658017"/>
                    <a:pt x="1298809" y="2657541"/>
                    <a:pt x="1298428" y="2656112"/>
                  </a:cubicBezTo>
                  <a:cubicBezTo>
                    <a:pt x="1297190" y="2656112"/>
                    <a:pt x="1297285" y="2657541"/>
                    <a:pt x="1297000" y="2658493"/>
                  </a:cubicBezTo>
                  <a:cubicBezTo>
                    <a:pt x="1294714" y="2658493"/>
                    <a:pt x="1294523" y="2656778"/>
                    <a:pt x="1292142" y="2656874"/>
                  </a:cubicBezTo>
                  <a:cubicBezTo>
                    <a:pt x="1292332" y="2654397"/>
                    <a:pt x="1292523" y="2651921"/>
                    <a:pt x="1292713" y="2649444"/>
                  </a:cubicBezTo>
                  <a:cubicBezTo>
                    <a:pt x="1294618" y="2650111"/>
                    <a:pt x="1293475" y="2653445"/>
                    <a:pt x="1297476" y="2652302"/>
                  </a:cubicBezTo>
                  <a:cubicBezTo>
                    <a:pt x="1294142" y="2649063"/>
                    <a:pt x="1297095" y="2642682"/>
                    <a:pt x="1303382" y="2641539"/>
                  </a:cubicBezTo>
                  <a:cubicBezTo>
                    <a:pt x="1303000" y="2644682"/>
                    <a:pt x="1300715" y="2645253"/>
                    <a:pt x="1304239" y="2646682"/>
                  </a:cubicBezTo>
                  <a:cubicBezTo>
                    <a:pt x="1303953" y="2648016"/>
                    <a:pt x="1303000" y="2647253"/>
                    <a:pt x="1303000" y="2646492"/>
                  </a:cubicBezTo>
                  <a:close/>
                  <a:moveTo>
                    <a:pt x="1355674" y="2629537"/>
                  </a:moveTo>
                  <a:cubicBezTo>
                    <a:pt x="1360055" y="2630966"/>
                    <a:pt x="1355578" y="2632585"/>
                    <a:pt x="1356340" y="2637062"/>
                  </a:cubicBezTo>
                  <a:cubicBezTo>
                    <a:pt x="1355293" y="2636204"/>
                    <a:pt x="1354245" y="2635443"/>
                    <a:pt x="1353864" y="2636871"/>
                  </a:cubicBezTo>
                  <a:cubicBezTo>
                    <a:pt x="1350911" y="2635538"/>
                    <a:pt x="1357007" y="2633442"/>
                    <a:pt x="1355674" y="2629537"/>
                  </a:cubicBezTo>
                  <a:close/>
                  <a:moveTo>
                    <a:pt x="1347958" y="2601343"/>
                  </a:moveTo>
                  <a:cubicBezTo>
                    <a:pt x="1352816" y="2605439"/>
                    <a:pt x="1346625" y="2609058"/>
                    <a:pt x="1347101" y="2612487"/>
                  </a:cubicBezTo>
                  <a:cubicBezTo>
                    <a:pt x="1345768" y="2612106"/>
                    <a:pt x="1346434" y="2609916"/>
                    <a:pt x="1344815" y="2609820"/>
                  </a:cubicBezTo>
                  <a:cubicBezTo>
                    <a:pt x="1345006" y="2606010"/>
                    <a:pt x="1349006" y="2606677"/>
                    <a:pt x="1347958" y="2601343"/>
                  </a:cubicBezTo>
                  <a:close/>
                  <a:moveTo>
                    <a:pt x="1351578" y="2619155"/>
                  </a:moveTo>
                  <a:cubicBezTo>
                    <a:pt x="1349006" y="2621345"/>
                    <a:pt x="1352149" y="2621441"/>
                    <a:pt x="1351102" y="2625346"/>
                  </a:cubicBezTo>
                  <a:cubicBezTo>
                    <a:pt x="1353483" y="2628585"/>
                    <a:pt x="1349482" y="2623822"/>
                    <a:pt x="1348816" y="2622679"/>
                  </a:cubicBezTo>
                  <a:cubicBezTo>
                    <a:pt x="1346530" y="2623917"/>
                    <a:pt x="1351483" y="2632966"/>
                    <a:pt x="1350721" y="2630299"/>
                  </a:cubicBezTo>
                  <a:cubicBezTo>
                    <a:pt x="1355102" y="2632680"/>
                    <a:pt x="1347673" y="2631918"/>
                    <a:pt x="1349101" y="2635252"/>
                  </a:cubicBezTo>
                  <a:cubicBezTo>
                    <a:pt x="1345482" y="2630585"/>
                    <a:pt x="1344529" y="2623727"/>
                    <a:pt x="1344339" y="2616107"/>
                  </a:cubicBezTo>
                  <a:cubicBezTo>
                    <a:pt x="1349292" y="2616964"/>
                    <a:pt x="1347292" y="2617154"/>
                    <a:pt x="1351578" y="2619155"/>
                  </a:cubicBezTo>
                  <a:close/>
                  <a:moveTo>
                    <a:pt x="1340529" y="2632014"/>
                  </a:moveTo>
                  <a:cubicBezTo>
                    <a:pt x="1337671" y="2631442"/>
                    <a:pt x="1340243" y="2626489"/>
                    <a:pt x="1341005" y="2625822"/>
                  </a:cubicBezTo>
                  <a:cubicBezTo>
                    <a:pt x="1341005" y="2624584"/>
                    <a:pt x="1339576" y="2624679"/>
                    <a:pt x="1338624" y="2624394"/>
                  </a:cubicBezTo>
                  <a:cubicBezTo>
                    <a:pt x="1344053" y="2618012"/>
                    <a:pt x="1344053" y="2628680"/>
                    <a:pt x="1340529" y="2632014"/>
                  </a:cubicBezTo>
                  <a:close/>
                  <a:moveTo>
                    <a:pt x="1350340" y="2650397"/>
                  </a:moveTo>
                  <a:cubicBezTo>
                    <a:pt x="1348625" y="2654969"/>
                    <a:pt x="1354816" y="2652778"/>
                    <a:pt x="1353578" y="2656969"/>
                  </a:cubicBezTo>
                  <a:cubicBezTo>
                    <a:pt x="1345672" y="2658588"/>
                    <a:pt x="1352054" y="2647444"/>
                    <a:pt x="1345291" y="2651254"/>
                  </a:cubicBezTo>
                  <a:cubicBezTo>
                    <a:pt x="1345672" y="2648968"/>
                    <a:pt x="1346434" y="2647158"/>
                    <a:pt x="1348149" y="2646492"/>
                  </a:cubicBezTo>
                  <a:cubicBezTo>
                    <a:pt x="1347577" y="2644872"/>
                    <a:pt x="1343291" y="2647063"/>
                    <a:pt x="1344815" y="2641253"/>
                  </a:cubicBezTo>
                  <a:cubicBezTo>
                    <a:pt x="1342815" y="2640681"/>
                    <a:pt x="1342529" y="2642205"/>
                    <a:pt x="1341005" y="2642205"/>
                  </a:cubicBezTo>
                  <a:cubicBezTo>
                    <a:pt x="1343386" y="2642586"/>
                    <a:pt x="1347387" y="2650968"/>
                    <a:pt x="1341482" y="2650968"/>
                  </a:cubicBezTo>
                  <a:cubicBezTo>
                    <a:pt x="1341100" y="2646968"/>
                    <a:pt x="1344149" y="2647349"/>
                    <a:pt x="1341958" y="2644777"/>
                  </a:cubicBezTo>
                  <a:cubicBezTo>
                    <a:pt x="1339386" y="2645253"/>
                    <a:pt x="1339195" y="2648301"/>
                    <a:pt x="1336909" y="2645634"/>
                  </a:cubicBezTo>
                  <a:cubicBezTo>
                    <a:pt x="1336909" y="2644015"/>
                    <a:pt x="1342243" y="2642301"/>
                    <a:pt x="1338528" y="2640777"/>
                  </a:cubicBezTo>
                  <a:cubicBezTo>
                    <a:pt x="1338910" y="2639348"/>
                    <a:pt x="1339862" y="2640205"/>
                    <a:pt x="1339767" y="2640872"/>
                  </a:cubicBezTo>
                  <a:cubicBezTo>
                    <a:pt x="1341005" y="2640967"/>
                    <a:pt x="1340815" y="2639443"/>
                    <a:pt x="1341196" y="2638491"/>
                  </a:cubicBezTo>
                  <a:cubicBezTo>
                    <a:pt x="1344053" y="2638395"/>
                    <a:pt x="1345863" y="2639157"/>
                    <a:pt x="1345958" y="2641348"/>
                  </a:cubicBezTo>
                  <a:cubicBezTo>
                    <a:pt x="1349673" y="2640586"/>
                    <a:pt x="1343196" y="2639252"/>
                    <a:pt x="1345101" y="2636300"/>
                  </a:cubicBezTo>
                  <a:cubicBezTo>
                    <a:pt x="1352054" y="2634300"/>
                    <a:pt x="1354912" y="2644586"/>
                    <a:pt x="1355959" y="2640967"/>
                  </a:cubicBezTo>
                  <a:cubicBezTo>
                    <a:pt x="1359579" y="2643158"/>
                    <a:pt x="1354626" y="2646492"/>
                    <a:pt x="1351864" y="2645634"/>
                  </a:cubicBezTo>
                  <a:cubicBezTo>
                    <a:pt x="1352149" y="2646777"/>
                    <a:pt x="1356150" y="2650206"/>
                    <a:pt x="1356721" y="2647253"/>
                  </a:cubicBezTo>
                  <a:cubicBezTo>
                    <a:pt x="1360436" y="2652683"/>
                    <a:pt x="1353388" y="2648777"/>
                    <a:pt x="1350340" y="2650397"/>
                  </a:cubicBezTo>
                  <a:close/>
                  <a:moveTo>
                    <a:pt x="1361960" y="2645063"/>
                  </a:moveTo>
                  <a:cubicBezTo>
                    <a:pt x="1363389" y="2638871"/>
                    <a:pt x="1366913" y="2642777"/>
                    <a:pt x="1367485" y="2639252"/>
                  </a:cubicBezTo>
                  <a:cubicBezTo>
                    <a:pt x="1368247" y="2637157"/>
                    <a:pt x="1367866" y="2641824"/>
                    <a:pt x="1372247" y="2642110"/>
                  </a:cubicBezTo>
                  <a:cubicBezTo>
                    <a:pt x="1369390" y="2645634"/>
                    <a:pt x="1366723" y="2640205"/>
                    <a:pt x="1361960" y="2645063"/>
                  </a:cubicBezTo>
                  <a:close/>
                  <a:moveTo>
                    <a:pt x="1375200" y="2589818"/>
                  </a:moveTo>
                  <a:cubicBezTo>
                    <a:pt x="1373104" y="2586675"/>
                    <a:pt x="1375771" y="2586198"/>
                    <a:pt x="1375867" y="2581150"/>
                  </a:cubicBezTo>
                  <a:cubicBezTo>
                    <a:pt x="1376628" y="2583150"/>
                    <a:pt x="1379677" y="2583341"/>
                    <a:pt x="1379200" y="2586389"/>
                  </a:cubicBezTo>
                  <a:cubicBezTo>
                    <a:pt x="1375962" y="2585246"/>
                    <a:pt x="1376628" y="2588770"/>
                    <a:pt x="1375200" y="2589818"/>
                  </a:cubicBezTo>
                  <a:close/>
                  <a:moveTo>
                    <a:pt x="1391774" y="2571149"/>
                  </a:moveTo>
                  <a:cubicBezTo>
                    <a:pt x="1387297" y="2568291"/>
                    <a:pt x="1393964" y="2567720"/>
                    <a:pt x="1389868" y="2563529"/>
                  </a:cubicBezTo>
                  <a:cubicBezTo>
                    <a:pt x="1392345" y="2563719"/>
                    <a:pt x="1391202" y="2567053"/>
                    <a:pt x="1394631" y="2566386"/>
                  </a:cubicBezTo>
                  <a:cubicBezTo>
                    <a:pt x="1395869" y="2570482"/>
                    <a:pt x="1390535" y="2566958"/>
                    <a:pt x="1391774" y="2571149"/>
                  </a:cubicBezTo>
                  <a:close/>
                  <a:moveTo>
                    <a:pt x="1399965" y="2515523"/>
                  </a:moveTo>
                  <a:cubicBezTo>
                    <a:pt x="1401584" y="2510570"/>
                    <a:pt x="1398441" y="2506855"/>
                    <a:pt x="1399774" y="2501711"/>
                  </a:cubicBezTo>
                  <a:cubicBezTo>
                    <a:pt x="1402156" y="2504378"/>
                    <a:pt x="1403013" y="2508284"/>
                    <a:pt x="1402632" y="2513237"/>
                  </a:cubicBezTo>
                  <a:cubicBezTo>
                    <a:pt x="1400632" y="2512570"/>
                    <a:pt x="1400251" y="2513999"/>
                    <a:pt x="1399965" y="2515523"/>
                  </a:cubicBezTo>
                  <a:close/>
                  <a:moveTo>
                    <a:pt x="1401870" y="2491901"/>
                  </a:moveTo>
                  <a:cubicBezTo>
                    <a:pt x="1400155" y="2490662"/>
                    <a:pt x="1399393" y="2488567"/>
                    <a:pt x="1399870" y="2485519"/>
                  </a:cubicBezTo>
                  <a:cubicBezTo>
                    <a:pt x="1403775" y="2486662"/>
                    <a:pt x="1401965" y="2481137"/>
                    <a:pt x="1405013" y="2484662"/>
                  </a:cubicBezTo>
                  <a:cubicBezTo>
                    <a:pt x="1402822" y="2485614"/>
                    <a:pt x="1401584" y="2487805"/>
                    <a:pt x="1401870" y="2491901"/>
                  </a:cubicBezTo>
                  <a:close/>
                  <a:moveTo>
                    <a:pt x="1421110" y="2502188"/>
                  </a:moveTo>
                  <a:cubicBezTo>
                    <a:pt x="1418920" y="2502283"/>
                    <a:pt x="1418062" y="2499807"/>
                    <a:pt x="1417396" y="2501902"/>
                  </a:cubicBezTo>
                  <a:cubicBezTo>
                    <a:pt x="1413395" y="2505426"/>
                    <a:pt x="1421110" y="2496663"/>
                    <a:pt x="1415205" y="2497997"/>
                  </a:cubicBezTo>
                  <a:cubicBezTo>
                    <a:pt x="1415967" y="2497044"/>
                    <a:pt x="1416634" y="2496092"/>
                    <a:pt x="1416729" y="2494377"/>
                  </a:cubicBezTo>
                  <a:cubicBezTo>
                    <a:pt x="1418062" y="2497044"/>
                    <a:pt x="1421110" y="2498283"/>
                    <a:pt x="1421110" y="25021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8" name="Freeform: Shape 3278">
              <a:extLst>
                <a:ext uri="{FF2B5EF4-FFF2-40B4-BE49-F238E27FC236}">
                  <a16:creationId xmlns:a16="http://schemas.microsoft.com/office/drawing/2014/main" id="{6758DD99-3825-4F9D-B440-C8B5D9F0F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617" y="2562294"/>
              <a:ext cx="9525" cy="9525"/>
            </a:xfrm>
            <a:custGeom>
              <a:avLst/>
              <a:gdLst>
                <a:gd name="T0" fmla="*/ 0 w 9525"/>
                <a:gd name="T1" fmla="*/ 15678150 h 9525"/>
                <a:gd name="T2" fmla="*/ 12706350 w 9525"/>
                <a:gd name="T3" fmla="*/ 8420100 h 9525"/>
                <a:gd name="T4" fmla="*/ 0 w 9525"/>
                <a:gd name="T5" fmla="*/ 15678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46"/>
                  </a:moveTo>
                  <a:cubicBezTo>
                    <a:pt x="381" y="1360"/>
                    <a:pt x="762" y="1074"/>
                    <a:pt x="1334" y="884"/>
                  </a:cubicBezTo>
                  <a:cubicBezTo>
                    <a:pt x="762" y="-926"/>
                    <a:pt x="95" y="408"/>
                    <a:pt x="0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29" name="Freeform: Shape 3279">
              <a:extLst>
                <a:ext uri="{FF2B5EF4-FFF2-40B4-BE49-F238E27FC236}">
                  <a16:creationId xmlns:a16="http://schemas.microsoft.com/office/drawing/2014/main" id="{C80E062E-87FA-461E-913C-8B234613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31" y="2563940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904875 h 9525"/>
                <a:gd name="T4" fmla="*/ 1819275 w 9525"/>
                <a:gd name="T5" fmla="*/ 2724150 h 9525"/>
                <a:gd name="T6" fmla="*/ 2724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1" y="95"/>
                    <a:pt x="95" y="95"/>
                    <a:pt x="0" y="95"/>
                  </a:cubicBezTo>
                  <a:cubicBezTo>
                    <a:pt x="95" y="190"/>
                    <a:pt x="95" y="190"/>
                    <a:pt x="191" y="286"/>
                  </a:cubicBezTo>
                  <a:cubicBezTo>
                    <a:pt x="191" y="286"/>
                    <a:pt x="286" y="95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0" name="Freeform: Shape 3280">
              <a:extLst>
                <a:ext uri="{FF2B5EF4-FFF2-40B4-BE49-F238E27FC236}">
                  <a16:creationId xmlns:a16="http://schemas.microsoft.com/office/drawing/2014/main" id="{ACD815B1-DB94-4018-AE4C-1082726B9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1464" y="2108740"/>
              <a:ext cx="9525" cy="9525"/>
            </a:xfrm>
            <a:custGeom>
              <a:avLst/>
              <a:gdLst>
                <a:gd name="T0" fmla="*/ 8210550 w 9525"/>
                <a:gd name="T1" fmla="*/ 46272450 h 9525"/>
                <a:gd name="T2" fmla="*/ 58112025 w 9525"/>
                <a:gd name="T3" fmla="*/ 14516100 h 9525"/>
                <a:gd name="T4" fmla="*/ 21821775 w 9525"/>
                <a:gd name="T5" fmla="*/ 23593425 h 9525"/>
                <a:gd name="T6" fmla="*/ 10934700 w 9525"/>
                <a:gd name="T7" fmla="*/ 0 h 9525"/>
                <a:gd name="T8" fmla="*/ 8210550 w 9525"/>
                <a:gd name="T9" fmla="*/ 462724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62" y="4858"/>
                  </a:moveTo>
                  <a:cubicBezTo>
                    <a:pt x="3244" y="4477"/>
                    <a:pt x="6292" y="4858"/>
                    <a:pt x="6101" y="1524"/>
                  </a:cubicBezTo>
                  <a:cubicBezTo>
                    <a:pt x="3434" y="-1143"/>
                    <a:pt x="4672" y="1715"/>
                    <a:pt x="2291" y="2477"/>
                  </a:cubicBezTo>
                  <a:cubicBezTo>
                    <a:pt x="1910" y="1810"/>
                    <a:pt x="1529" y="953"/>
                    <a:pt x="1148" y="0"/>
                  </a:cubicBezTo>
                  <a:cubicBezTo>
                    <a:pt x="-281" y="1619"/>
                    <a:pt x="-376" y="2953"/>
                    <a:pt x="862" y="485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1" name="Freeform: Shape 3281">
              <a:extLst>
                <a:ext uri="{FF2B5EF4-FFF2-40B4-BE49-F238E27FC236}">
                  <a16:creationId xmlns:a16="http://schemas.microsoft.com/office/drawing/2014/main" id="{CF4321A9-117B-4042-929B-D1806E0BF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7444" y="2695697"/>
              <a:ext cx="9525" cy="9525"/>
            </a:xfrm>
            <a:custGeom>
              <a:avLst/>
              <a:gdLst>
                <a:gd name="T0" fmla="*/ 50149125 w 9525"/>
                <a:gd name="T1" fmla="*/ 657225 h 9525"/>
                <a:gd name="T2" fmla="*/ 247650 w 9525"/>
                <a:gd name="T3" fmla="*/ 32404050 h 9525"/>
                <a:gd name="T4" fmla="*/ 21116925 w 9525"/>
                <a:gd name="T5" fmla="*/ 69608700 h 9525"/>
                <a:gd name="T6" fmla="*/ 50149125 w 9525"/>
                <a:gd name="T7" fmla="*/ 657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65" y="69"/>
                  </a:moveTo>
                  <a:cubicBezTo>
                    <a:pt x="2217" y="-408"/>
                    <a:pt x="1265" y="1688"/>
                    <a:pt x="26" y="3402"/>
                  </a:cubicBezTo>
                  <a:cubicBezTo>
                    <a:pt x="-164" y="5498"/>
                    <a:pt x="693" y="6736"/>
                    <a:pt x="2217" y="7308"/>
                  </a:cubicBezTo>
                  <a:cubicBezTo>
                    <a:pt x="1265" y="2640"/>
                    <a:pt x="5551" y="4069"/>
                    <a:pt x="5265" y="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2" name="Freeform: Shape 3282">
              <a:extLst>
                <a:ext uri="{FF2B5EF4-FFF2-40B4-BE49-F238E27FC236}">
                  <a16:creationId xmlns:a16="http://schemas.microsoft.com/office/drawing/2014/main" id="{A1009CC7-FD63-4313-A258-E0FE8485B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097799"/>
              <a:ext cx="9525" cy="9525"/>
            </a:xfrm>
            <a:custGeom>
              <a:avLst/>
              <a:gdLst>
                <a:gd name="T0" fmla="*/ 3143 w 9525"/>
                <a:gd name="T1" fmla="*/ 10685 h 9525"/>
                <a:gd name="T2" fmla="*/ 3334 w 9525"/>
                <a:gd name="T3" fmla="*/ 8208 h 9525"/>
                <a:gd name="T4" fmla="*/ 3429 w 9525"/>
                <a:gd name="T5" fmla="*/ 6970 h 9525"/>
                <a:gd name="T6" fmla="*/ 2381 w 9525"/>
                <a:gd name="T7" fmla="*/ 4398 h 9525"/>
                <a:gd name="T8" fmla="*/ 5048 w 9525"/>
                <a:gd name="T9" fmla="*/ 2112 h 9525"/>
                <a:gd name="T10" fmla="*/ 11144 w 9525"/>
                <a:gd name="T11" fmla="*/ 3827 h 9525"/>
                <a:gd name="T12" fmla="*/ 0 w 9525"/>
                <a:gd name="T13" fmla="*/ 2969 h 9525"/>
                <a:gd name="T14" fmla="*/ 3143 w 9525"/>
                <a:gd name="T15" fmla="*/ 10685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3143" y="10685"/>
                  </a:moveTo>
                  <a:cubicBezTo>
                    <a:pt x="3239" y="9827"/>
                    <a:pt x="3239" y="8970"/>
                    <a:pt x="3334" y="8208"/>
                  </a:cubicBezTo>
                  <a:cubicBezTo>
                    <a:pt x="4001" y="8208"/>
                    <a:pt x="4858" y="7256"/>
                    <a:pt x="3429" y="6970"/>
                  </a:cubicBezTo>
                  <a:cubicBezTo>
                    <a:pt x="2858" y="8970"/>
                    <a:pt x="1619" y="6684"/>
                    <a:pt x="2381" y="4398"/>
                  </a:cubicBezTo>
                  <a:cubicBezTo>
                    <a:pt x="6953" y="5446"/>
                    <a:pt x="5334" y="6780"/>
                    <a:pt x="5048" y="2112"/>
                  </a:cubicBezTo>
                  <a:cubicBezTo>
                    <a:pt x="9049" y="1064"/>
                    <a:pt x="8382" y="1826"/>
                    <a:pt x="11144" y="3827"/>
                  </a:cubicBezTo>
                  <a:cubicBezTo>
                    <a:pt x="10573" y="-4460"/>
                    <a:pt x="4191" y="3351"/>
                    <a:pt x="0" y="2969"/>
                  </a:cubicBezTo>
                  <a:cubicBezTo>
                    <a:pt x="572" y="5922"/>
                    <a:pt x="95" y="9827"/>
                    <a:pt x="3143" y="106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3" name="Freeform: Shape 3283">
              <a:extLst>
                <a:ext uri="{FF2B5EF4-FFF2-40B4-BE49-F238E27FC236}">
                  <a16:creationId xmlns:a16="http://schemas.microsoft.com/office/drawing/2014/main" id="{357AE965-5D43-4714-A8CC-1B45661C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100673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0 h 9525"/>
                <a:gd name="T4" fmla="*/ 0 w 9525"/>
                <a:gd name="T5" fmla="*/ 90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4" name="Freeform: Shape 3284">
              <a:extLst>
                <a:ext uri="{FF2B5EF4-FFF2-40B4-BE49-F238E27FC236}">
                  <a16:creationId xmlns:a16="http://schemas.microsoft.com/office/drawing/2014/main" id="{DE498C1A-CED7-405F-AE55-0086B8687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050" y="4520946"/>
              <a:ext cx="19050" cy="19050"/>
            </a:xfrm>
            <a:custGeom>
              <a:avLst/>
              <a:gdLst>
                <a:gd name="T0" fmla="*/ 1619 w 19050"/>
                <a:gd name="T1" fmla="*/ 1524 h 19050"/>
                <a:gd name="T2" fmla="*/ 0 w 19050"/>
                <a:gd name="T3" fmla="*/ 6382 h 19050"/>
                <a:gd name="T4" fmla="*/ 3334 w 19050"/>
                <a:gd name="T5" fmla="*/ 11620 h 19050"/>
                <a:gd name="T6" fmla="*/ 10668 w 19050"/>
                <a:gd name="T7" fmla="*/ 13525 h 19050"/>
                <a:gd name="T8" fmla="*/ 17145 w 19050"/>
                <a:gd name="T9" fmla="*/ 10287 h 19050"/>
                <a:gd name="T10" fmla="*/ 22479 w 19050"/>
                <a:gd name="T11" fmla="*/ 22003 h 19050"/>
                <a:gd name="T12" fmla="*/ 26956 w 19050"/>
                <a:gd name="T13" fmla="*/ 12382 h 19050"/>
                <a:gd name="T14" fmla="*/ 22193 w 19050"/>
                <a:gd name="T15" fmla="*/ 9525 h 19050"/>
                <a:gd name="T16" fmla="*/ 22479 w 19050"/>
                <a:gd name="T17" fmla="*/ 5810 h 19050"/>
                <a:gd name="T18" fmla="*/ 19336 w 19050"/>
                <a:gd name="T19" fmla="*/ 14288 h 19050"/>
                <a:gd name="T20" fmla="*/ 15430 w 19050"/>
                <a:gd name="T21" fmla="*/ 190 h 19050"/>
                <a:gd name="T22" fmla="*/ 11049 w 19050"/>
                <a:gd name="T23" fmla="*/ 7334 h 19050"/>
                <a:gd name="T24" fmla="*/ 12859 w 19050"/>
                <a:gd name="T25" fmla="*/ 0 h 19050"/>
                <a:gd name="T26" fmla="*/ 1619 w 19050"/>
                <a:gd name="T27" fmla="*/ 1524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1619" y="1524"/>
                  </a:moveTo>
                  <a:cubicBezTo>
                    <a:pt x="1524" y="3715"/>
                    <a:pt x="1048" y="5334"/>
                    <a:pt x="0" y="6382"/>
                  </a:cubicBezTo>
                  <a:cubicBezTo>
                    <a:pt x="2667" y="7334"/>
                    <a:pt x="5620" y="9811"/>
                    <a:pt x="3334" y="11620"/>
                  </a:cubicBezTo>
                  <a:cubicBezTo>
                    <a:pt x="8192" y="11525"/>
                    <a:pt x="7906" y="10668"/>
                    <a:pt x="10668" y="13525"/>
                  </a:cubicBezTo>
                  <a:cubicBezTo>
                    <a:pt x="11049" y="9525"/>
                    <a:pt x="14478" y="15907"/>
                    <a:pt x="17145" y="10287"/>
                  </a:cubicBezTo>
                  <a:cubicBezTo>
                    <a:pt x="18383" y="14573"/>
                    <a:pt x="17812" y="20574"/>
                    <a:pt x="22479" y="22003"/>
                  </a:cubicBezTo>
                  <a:cubicBezTo>
                    <a:pt x="22765" y="16573"/>
                    <a:pt x="24860" y="17621"/>
                    <a:pt x="26956" y="12382"/>
                  </a:cubicBezTo>
                  <a:cubicBezTo>
                    <a:pt x="24670" y="12001"/>
                    <a:pt x="22860" y="11239"/>
                    <a:pt x="22193" y="9525"/>
                  </a:cubicBezTo>
                  <a:cubicBezTo>
                    <a:pt x="23813" y="9620"/>
                    <a:pt x="24098" y="6191"/>
                    <a:pt x="22479" y="5810"/>
                  </a:cubicBezTo>
                  <a:cubicBezTo>
                    <a:pt x="19336" y="8763"/>
                    <a:pt x="21431" y="12573"/>
                    <a:pt x="19336" y="14288"/>
                  </a:cubicBezTo>
                  <a:cubicBezTo>
                    <a:pt x="17717" y="9906"/>
                    <a:pt x="19336" y="2667"/>
                    <a:pt x="15430" y="190"/>
                  </a:cubicBezTo>
                  <a:cubicBezTo>
                    <a:pt x="12478" y="2572"/>
                    <a:pt x="17050" y="7239"/>
                    <a:pt x="11049" y="7334"/>
                  </a:cubicBezTo>
                  <a:cubicBezTo>
                    <a:pt x="11144" y="4286"/>
                    <a:pt x="11335" y="1333"/>
                    <a:pt x="12859" y="0"/>
                  </a:cubicBezTo>
                  <a:cubicBezTo>
                    <a:pt x="8382" y="2572"/>
                    <a:pt x="8954" y="3143"/>
                    <a:pt x="1619" y="1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5" name="Freeform: Shape 3285">
              <a:extLst>
                <a:ext uri="{FF2B5EF4-FFF2-40B4-BE49-F238E27FC236}">
                  <a16:creationId xmlns:a16="http://schemas.microsoft.com/office/drawing/2014/main" id="{C11F93D6-BCE7-4E69-96C2-FB0FD26E9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5912" y="3065994"/>
              <a:ext cx="9525" cy="9525"/>
            </a:xfrm>
            <a:custGeom>
              <a:avLst/>
              <a:gdLst>
                <a:gd name="T0" fmla="*/ 21316950 w 9525"/>
                <a:gd name="T1" fmla="*/ 11724 h 9525"/>
                <a:gd name="T2" fmla="*/ 46720125 w 9525"/>
                <a:gd name="T3" fmla="*/ 9438 h 9525"/>
                <a:gd name="T4" fmla="*/ 17678400 w 9525"/>
                <a:gd name="T5" fmla="*/ 484 h 9525"/>
                <a:gd name="T6" fmla="*/ 28565475 w 9525"/>
                <a:gd name="T7" fmla="*/ 1818 h 9525"/>
                <a:gd name="T8" fmla="*/ 4076700 w 9525"/>
                <a:gd name="T9" fmla="*/ 2866 h 9525"/>
                <a:gd name="T10" fmla="*/ 1352550 w 9525"/>
                <a:gd name="T11" fmla="*/ 6580 h 9525"/>
                <a:gd name="T12" fmla="*/ 21316950 w 9525"/>
                <a:gd name="T13" fmla="*/ 1172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238" y="11724"/>
                  </a:moveTo>
                  <a:cubicBezTo>
                    <a:pt x="2428" y="10009"/>
                    <a:pt x="4523" y="10771"/>
                    <a:pt x="4905" y="9438"/>
                  </a:cubicBezTo>
                  <a:cubicBezTo>
                    <a:pt x="4047" y="8295"/>
                    <a:pt x="6047" y="-2373"/>
                    <a:pt x="1856" y="484"/>
                  </a:cubicBezTo>
                  <a:cubicBezTo>
                    <a:pt x="2619" y="580"/>
                    <a:pt x="3285" y="770"/>
                    <a:pt x="2999" y="1818"/>
                  </a:cubicBezTo>
                  <a:cubicBezTo>
                    <a:pt x="2047" y="2008"/>
                    <a:pt x="523" y="1627"/>
                    <a:pt x="428" y="2866"/>
                  </a:cubicBezTo>
                  <a:cubicBezTo>
                    <a:pt x="6333" y="3913"/>
                    <a:pt x="-1096" y="3247"/>
                    <a:pt x="142" y="6580"/>
                  </a:cubicBezTo>
                  <a:cubicBezTo>
                    <a:pt x="6143" y="5628"/>
                    <a:pt x="-2239" y="10486"/>
                    <a:pt x="2238" y="117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6" name="Freeform: Shape 3286">
              <a:extLst>
                <a:ext uri="{FF2B5EF4-FFF2-40B4-BE49-F238E27FC236}">
                  <a16:creationId xmlns:a16="http://schemas.microsoft.com/office/drawing/2014/main" id="{C13517B3-65A3-474C-B78E-A93D7DB59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009" y="2893695"/>
              <a:ext cx="9525" cy="9525"/>
            </a:xfrm>
            <a:custGeom>
              <a:avLst/>
              <a:gdLst>
                <a:gd name="T0" fmla="*/ 39014400 w 9525"/>
                <a:gd name="T1" fmla="*/ 0 h 9525"/>
                <a:gd name="T2" fmla="*/ 11791950 w 9525"/>
                <a:gd name="T3" fmla="*/ 45367575 h 9525"/>
                <a:gd name="T4" fmla="*/ 0 w 9525"/>
                <a:gd name="T5" fmla="*/ 44453175 h 9525"/>
                <a:gd name="T6" fmla="*/ 45367575 w 9525"/>
                <a:gd name="T7" fmla="*/ 72580500 h 9525"/>
                <a:gd name="T8" fmla="*/ 390144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96" y="0"/>
                  </a:moveTo>
                  <a:cubicBezTo>
                    <a:pt x="3715" y="2286"/>
                    <a:pt x="2953" y="4096"/>
                    <a:pt x="1238" y="4763"/>
                  </a:cubicBezTo>
                  <a:cubicBezTo>
                    <a:pt x="1333" y="4096"/>
                    <a:pt x="381" y="3334"/>
                    <a:pt x="0" y="4667"/>
                  </a:cubicBezTo>
                  <a:cubicBezTo>
                    <a:pt x="1809" y="5524"/>
                    <a:pt x="2953" y="6763"/>
                    <a:pt x="4763" y="7620"/>
                  </a:cubicBezTo>
                  <a:cubicBezTo>
                    <a:pt x="4953" y="3334"/>
                    <a:pt x="7429" y="2476"/>
                    <a:pt x="4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7" name="Freeform: Shape 3287">
              <a:extLst>
                <a:ext uri="{FF2B5EF4-FFF2-40B4-BE49-F238E27FC236}">
                  <a16:creationId xmlns:a16="http://schemas.microsoft.com/office/drawing/2014/main" id="{D6BBC10E-5A84-4506-ACA6-74439D2F8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162" y="2824353"/>
              <a:ext cx="9525" cy="9525"/>
            </a:xfrm>
            <a:custGeom>
              <a:avLst/>
              <a:gdLst>
                <a:gd name="T0" fmla="*/ 352425 w 9525"/>
                <a:gd name="T1" fmla="*/ 57159525 h 9525"/>
                <a:gd name="T2" fmla="*/ 59321700 w 9525"/>
                <a:gd name="T3" fmla="*/ 61693425 h 9525"/>
                <a:gd name="T4" fmla="*/ 52063650 w 9525"/>
                <a:gd name="T5" fmla="*/ 1819275 h 9525"/>
                <a:gd name="T6" fmla="*/ 28470225 w 9525"/>
                <a:gd name="T7" fmla="*/ 0 h 9525"/>
                <a:gd name="T8" fmla="*/ 15773400 w 9525"/>
                <a:gd name="T9" fmla="*/ 10887075 h 9525"/>
                <a:gd name="T10" fmla="*/ 25755600 w 9525"/>
                <a:gd name="T11" fmla="*/ 35385375 h 9525"/>
                <a:gd name="T12" fmla="*/ 352425 w 9525"/>
                <a:gd name="T13" fmla="*/ 5715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7" y="6001"/>
                  </a:moveTo>
                  <a:cubicBezTo>
                    <a:pt x="3656" y="6668"/>
                    <a:pt x="4513" y="8096"/>
                    <a:pt x="6228" y="6477"/>
                  </a:cubicBezTo>
                  <a:cubicBezTo>
                    <a:pt x="2418" y="5334"/>
                    <a:pt x="4895" y="3048"/>
                    <a:pt x="5466" y="191"/>
                  </a:cubicBezTo>
                  <a:cubicBezTo>
                    <a:pt x="4609" y="95"/>
                    <a:pt x="3752" y="95"/>
                    <a:pt x="2989" y="0"/>
                  </a:cubicBezTo>
                  <a:cubicBezTo>
                    <a:pt x="2228" y="0"/>
                    <a:pt x="1465" y="95"/>
                    <a:pt x="1656" y="1143"/>
                  </a:cubicBezTo>
                  <a:cubicBezTo>
                    <a:pt x="2608" y="1524"/>
                    <a:pt x="2989" y="2286"/>
                    <a:pt x="2704" y="3715"/>
                  </a:cubicBezTo>
                  <a:cubicBezTo>
                    <a:pt x="1180" y="3715"/>
                    <a:pt x="-249" y="3810"/>
                    <a:pt x="37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8" name="Freeform: Shape 3288">
              <a:extLst>
                <a:ext uri="{FF2B5EF4-FFF2-40B4-BE49-F238E27FC236}">
                  <a16:creationId xmlns:a16="http://schemas.microsoft.com/office/drawing/2014/main" id="{C1C5B19B-5B01-472F-B0A2-9EEB79761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428" y="2401633"/>
              <a:ext cx="9525" cy="9525"/>
            </a:xfrm>
            <a:custGeom>
              <a:avLst/>
              <a:gdLst>
                <a:gd name="T0" fmla="*/ 3731 w 9525"/>
                <a:gd name="T1" fmla="*/ 286 h 9525"/>
                <a:gd name="T2" fmla="*/ 16 w 9525"/>
                <a:gd name="T3" fmla="*/ 0 h 9525"/>
                <a:gd name="T4" fmla="*/ 1540 w 9525"/>
                <a:gd name="T5" fmla="*/ 11430 h 9525"/>
                <a:gd name="T6" fmla="*/ 5541 w 9525"/>
                <a:gd name="T7" fmla="*/ 9239 h 9525"/>
                <a:gd name="T8" fmla="*/ 8780 w 9525"/>
                <a:gd name="T9" fmla="*/ 15811 h 9525"/>
                <a:gd name="T10" fmla="*/ 8970 w 9525"/>
                <a:gd name="T11" fmla="*/ 13335 h 9525"/>
                <a:gd name="T12" fmla="*/ 10113 w 9525"/>
                <a:gd name="T13" fmla="*/ 14669 h 9525"/>
                <a:gd name="T14" fmla="*/ 3160 w 9525"/>
                <a:gd name="T15" fmla="*/ 7810 h 9525"/>
                <a:gd name="T16" fmla="*/ 3731 w 9525"/>
                <a:gd name="T17" fmla="*/ 286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731" y="286"/>
                  </a:moveTo>
                  <a:cubicBezTo>
                    <a:pt x="2493" y="191"/>
                    <a:pt x="1255" y="95"/>
                    <a:pt x="16" y="0"/>
                  </a:cubicBezTo>
                  <a:cubicBezTo>
                    <a:pt x="16" y="5905"/>
                    <a:pt x="-269" y="6096"/>
                    <a:pt x="1540" y="11430"/>
                  </a:cubicBezTo>
                  <a:cubicBezTo>
                    <a:pt x="3922" y="12002"/>
                    <a:pt x="4207" y="10001"/>
                    <a:pt x="5541" y="9239"/>
                  </a:cubicBezTo>
                  <a:cubicBezTo>
                    <a:pt x="6779" y="10668"/>
                    <a:pt x="6874" y="18764"/>
                    <a:pt x="8780" y="15811"/>
                  </a:cubicBezTo>
                  <a:cubicBezTo>
                    <a:pt x="9065" y="14383"/>
                    <a:pt x="7160" y="13716"/>
                    <a:pt x="8970" y="13335"/>
                  </a:cubicBezTo>
                  <a:cubicBezTo>
                    <a:pt x="8970" y="14097"/>
                    <a:pt x="9065" y="14859"/>
                    <a:pt x="10113" y="14669"/>
                  </a:cubicBezTo>
                  <a:cubicBezTo>
                    <a:pt x="8780" y="10763"/>
                    <a:pt x="7732" y="5905"/>
                    <a:pt x="3160" y="7810"/>
                  </a:cubicBezTo>
                  <a:cubicBezTo>
                    <a:pt x="2017" y="4286"/>
                    <a:pt x="2779" y="4572"/>
                    <a:pt x="3731" y="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39" name="Freeform: Shape 3289">
              <a:extLst>
                <a:ext uri="{FF2B5EF4-FFF2-40B4-BE49-F238E27FC236}">
                  <a16:creationId xmlns:a16="http://schemas.microsoft.com/office/drawing/2014/main" id="{263B02AA-8DB9-46DB-B6C7-A482BD47A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39" y="2286000"/>
              <a:ext cx="28575" cy="19050"/>
            </a:xfrm>
            <a:custGeom>
              <a:avLst/>
              <a:gdLst>
                <a:gd name="T0" fmla="*/ 10287 w 28575"/>
                <a:gd name="T1" fmla="*/ 6572 h 19050"/>
                <a:gd name="T2" fmla="*/ 7429 w 28575"/>
                <a:gd name="T3" fmla="*/ 11335 h 19050"/>
                <a:gd name="T4" fmla="*/ 2381 w 28575"/>
                <a:gd name="T5" fmla="*/ 12192 h 19050"/>
                <a:gd name="T6" fmla="*/ 2857 w 28575"/>
                <a:gd name="T7" fmla="*/ 6001 h 19050"/>
                <a:gd name="T8" fmla="*/ 0 w 28575"/>
                <a:gd name="T9" fmla="*/ 10763 h 19050"/>
                <a:gd name="T10" fmla="*/ 6858 w 28575"/>
                <a:gd name="T11" fmla="*/ 18764 h 19050"/>
                <a:gd name="T12" fmla="*/ 8382 w 28575"/>
                <a:gd name="T13" fmla="*/ 15145 h 19050"/>
                <a:gd name="T14" fmla="*/ 10382 w 28575"/>
                <a:gd name="T15" fmla="*/ 21526 h 19050"/>
                <a:gd name="T16" fmla="*/ 6477 w 28575"/>
                <a:gd name="T17" fmla="*/ 23717 h 19050"/>
                <a:gd name="T18" fmla="*/ 13811 w 28575"/>
                <a:gd name="T19" fmla="*/ 25527 h 19050"/>
                <a:gd name="T20" fmla="*/ 19145 w 28575"/>
                <a:gd name="T21" fmla="*/ 20955 h 19050"/>
                <a:gd name="T22" fmla="*/ 16954 w 28575"/>
                <a:gd name="T23" fmla="*/ 17050 h 19050"/>
                <a:gd name="T24" fmla="*/ 26765 w 28575"/>
                <a:gd name="T25" fmla="*/ 19145 h 19050"/>
                <a:gd name="T26" fmla="*/ 24765 w 28575"/>
                <a:gd name="T27" fmla="*/ 12764 h 19050"/>
                <a:gd name="T28" fmla="*/ 31242 w 28575"/>
                <a:gd name="T29" fmla="*/ 9525 h 19050"/>
                <a:gd name="T30" fmla="*/ 21907 w 28575"/>
                <a:gd name="T31" fmla="*/ 1238 h 19050"/>
                <a:gd name="T32" fmla="*/ 22003 w 28575"/>
                <a:gd name="T33" fmla="*/ 0 h 19050"/>
                <a:gd name="T34" fmla="*/ 17526 w 28575"/>
                <a:gd name="T35" fmla="*/ 8382 h 19050"/>
                <a:gd name="T36" fmla="*/ 10287 w 28575"/>
                <a:gd name="T37" fmla="*/ 6572 h 19050"/>
                <a:gd name="T38" fmla="*/ 14669 w 28575"/>
                <a:gd name="T39" fmla="*/ 14383 h 19050"/>
                <a:gd name="T40" fmla="*/ 15049 w 28575"/>
                <a:gd name="T41" fmla="*/ 9430 h 19050"/>
                <a:gd name="T42" fmla="*/ 19812 w 28575"/>
                <a:gd name="T43" fmla="*/ 12287 h 19050"/>
                <a:gd name="T44" fmla="*/ 14669 w 28575"/>
                <a:gd name="T45" fmla="*/ 14383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575" h="19050">
                  <a:moveTo>
                    <a:pt x="10287" y="6572"/>
                  </a:moveTo>
                  <a:cubicBezTo>
                    <a:pt x="8477" y="7239"/>
                    <a:pt x="9715" y="11335"/>
                    <a:pt x="7429" y="11335"/>
                  </a:cubicBezTo>
                  <a:cubicBezTo>
                    <a:pt x="5048" y="10858"/>
                    <a:pt x="4572" y="12573"/>
                    <a:pt x="2381" y="12192"/>
                  </a:cubicBezTo>
                  <a:cubicBezTo>
                    <a:pt x="1810" y="9906"/>
                    <a:pt x="6382" y="7334"/>
                    <a:pt x="2857" y="6001"/>
                  </a:cubicBezTo>
                  <a:cubicBezTo>
                    <a:pt x="4001" y="10001"/>
                    <a:pt x="667" y="8858"/>
                    <a:pt x="0" y="10763"/>
                  </a:cubicBezTo>
                  <a:cubicBezTo>
                    <a:pt x="3715" y="11525"/>
                    <a:pt x="2857" y="22193"/>
                    <a:pt x="6858" y="18764"/>
                  </a:cubicBezTo>
                  <a:cubicBezTo>
                    <a:pt x="3810" y="18383"/>
                    <a:pt x="6953" y="14669"/>
                    <a:pt x="8382" y="15145"/>
                  </a:cubicBezTo>
                  <a:cubicBezTo>
                    <a:pt x="8763" y="17526"/>
                    <a:pt x="10763" y="18478"/>
                    <a:pt x="10382" y="21526"/>
                  </a:cubicBezTo>
                  <a:cubicBezTo>
                    <a:pt x="6096" y="18669"/>
                    <a:pt x="3715" y="26765"/>
                    <a:pt x="6477" y="23717"/>
                  </a:cubicBezTo>
                  <a:cubicBezTo>
                    <a:pt x="7811" y="20860"/>
                    <a:pt x="9239" y="27432"/>
                    <a:pt x="13811" y="25527"/>
                  </a:cubicBezTo>
                  <a:cubicBezTo>
                    <a:pt x="12192" y="21146"/>
                    <a:pt x="14573" y="18002"/>
                    <a:pt x="19145" y="20955"/>
                  </a:cubicBezTo>
                  <a:cubicBezTo>
                    <a:pt x="19717" y="18574"/>
                    <a:pt x="17621" y="18383"/>
                    <a:pt x="16954" y="17050"/>
                  </a:cubicBezTo>
                  <a:cubicBezTo>
                    <a:pt x="21241" y="18383"/>
                    <a:pt x="21431" y="17621"/>
                    <a:pt x="26765" y="19145"/>
                  </a:cubicBezTo>
                  <a:cubicBezTo>
                    <a:pt x="30004" y="16478"/>
                    <a:pt x="25051" y="15621"/>
                    <a:pt x="24765" y="12764"/>
                  </a:cubicBezTo>
                  <a:cubicBezTo>
                    <a:pt x="28289" y="13335"/>
                    <a:pt x="31528" y="13430"/>
                    <a:pt x="31242" y="9525"/>
                  </a:cubicBezTo>
                  <a:cubicBezTo>
                    <a:pt x="26575" y="8096"/>
                    <a:pt x="22098" y="6477"/>
                    <a:pt x="21907" y="1238"/>
                  </a:cubicBezTo>
                  <a:cubicBezTo>
                    <a:pt x="22574" y="1333"/>
                    <a:pt x="23431" y="381"/>
                    <a:pt x="22003" y="0"/>
                  </a:cubicBezTo>
                  <a:cubicBezTo>
                    <a:pt x="19240" y="7715"/>
                    <a:pt x="15716" y="952"/>
                    <a:pt x="17526" y="8382"/>
                  </a:cubicBezTo>
                  <a:cubicBezTo>
                    <a:pt x="13811" y="8953"/>
                    <a:pt x="13240" y="6763"/>
                    <a:pt x="10287" y="6572"/>
                  </a:cubicBezTo>
                  <a:close/>
                  <a:moveTo>
                    <a:pt x="14669" y="14383"/>
                  </a:moveTo>
                  <a:cubicBezTo>
                    <a:pt x="16954" y="12097"/>
                    <a:pt x="14669" y="12764"/>
                    <a:pt x="15049" y="9430"/>
                  </a:cubicBezTo>
                  <a:cubicBezTo>
                    <a:pt x="16859" y="10192"/>
                    <a:pt x="18002" y="11525"/>
                    <a:pt x="19812" y="12287"/>
                  </a:cubicBezTo>
                  <a:cubicBezTo>
                    <a:pt x="19431" y="14478"/>
                    <a:pt x="17526" y="14954"/>
                    <a:pt x="14669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0" name="Freeform: Shape 3290">
              <a:extLst>
                <a:ext uri="{FF2B5EF4-FFF2-40B4-BE49-F238E27FC236}">
                  <a16:creationId xmlns:a16="http://schemas.microsoft.com/office/drawing/2014/main" id="{7B577877-8B7D-4057-9732-8CBF5B1DA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854" y="2610030"/>
              <a:ext cx="9525" cy="9525"/>
            </a:xfrm>
            <a:custGeom>
              <a:avLst/>
              <a:gdLst>
                <a:gd name="T0" fmla="*/ 4543425 w 9525"/>
                <a:gd name="T1" fmla="*/ 104775 h 9525"/>
                <a:gd name="T2" fmla="*/ 24507825 w 9525"/>
                <a:gd name="T3" fmla="*/ 49091850 h 9525"/>
                <a:gd name="T4" fmla="*/ 9991725 w 9525"/>
                <a:gd name="T5" fmla="*/ 83572350 h 9525"/>
                <a:gd name="T6" fmla="*/ 4543425 w 9525"/>
                <a:gd name="T7" fmla="*/ 104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7" y="11"/>
                  </a:moveTo>
                  <a:cubicBezTo>
                    <a:pt x="-1237" y="3821"/>
                    <a:pt x="2192" y="3154"/>
                    <a:pt x="2573" y="5154"/>
                  </a:cubicBezTo>
                  <a:cubicBezTo>
                    <a:pt x="2382" y="6773"/>
                    <a:pt x="858" y="6773"/>
                    <a:pt x="1049" y="8774"/>
                  </a:cubicBezTo>
                  <a:cubicBezTo>
                    <a:pt x="5906" y="9631"/>
                    <a:pt x="3811" y="-370"/>
                    <a:pt x="477" y="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1" name="Freeform: Shape 3291">
              <a:extLst>
                <a:ext uri="{FF2B5EF4-FFF2-40B4-BE49-F238E27FC236}">
                  <a16:creationId xmlns:a16="http://schemas.microsoft.com/office/drawing/2014/main" id="{E1D7C674-4745-4C72-8291-0F304D887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761" y="2587276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43902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3524" y="4286"/>
                    <a:pt x="2286" y="7620"/>
                    <a:pt x="4763" y="7810"/>
                  </a:cubicBezTo>
                  <a:cubicBezTo>
                    <a:pt x="3524" y="5048"/>
                    <a:pt x="2857" y="1715"/>
                    <a:pt x="381" y="0"/>
                  </a:cubicBezTo>
                  <a:cubicBezTo>
                    <a:pt x="286" y="1619"/>
                    <a:pt x="190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2" name="Freeform: Shape 3292">
              <a:extLst>
                <a:ext uri="{FF2B5EF4-FFF2-40B4-BE49-F238E27FC236}">
                  <a16:creationId xmlns:a16="http://schemas.microsoft.com/office/drawing/2014/main" id="{2801CEFC-153D-490A-890D-C6B2D52E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046" y="2052447"/>
              <a:ext cx="9525" cy="9525"/>
            </a:xfrm>
            <a:custGeom>
              <a:avLst/>
              <a:gdLst>
                <a:gd name="T0" fmla="*/ 72513825 w 9525"/>
                <a:gd name="T1" fmla="*/ 48996600 h 9525"/>
                <a:gd name="T2" fmla="*/ 52558950 w 9525"/>
                <a:gd name="T3" fmla="*/ 0 h 9525"/>
                <a:gd name="T4" fmla="*/ 61626750 w 9525"/>
                <a:gd name="T5" fmla="*/ 36290250 h 9525"/>
                <a:gd name="T6" fmla="*/ 4476750 w 9525"/>
                <a:gd name="T7" fmla="*/ 8162925 h 9525"/>
                <a:gd name="T8" fmla="*/ 72513825 w 9525"/>
                <a:gd name="T9" fmla="*/ 4899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13" y="5144"/>
                  </a:moveTo>
                  <a:cubicBezTo>
                    <a:pt x="7613" y="2858"/>
                    <a:pt x="7137" y="953"/>
                    <a:pt x="5518" y="0"/>
                  </a:cubicBezTo>
                  <a:cubicBezTo>
                    <a:pt x="5327" y="1715"/>
                    <a:pt x="5899" y="2762"/>
                    <a:pt x="6470" y="3810"/>
                  </a:cubicBezTo>
                  <a:cubicBezTo>
                    <a:pt x="4184" y="3143"/>
                    <a:pt x="3613" y="857"/>
                    <a:pt x="470" y="857"/>
                  </a:cubicBezTo>
                  <a:cubicBezTo>
                    <a:pt x="-1721" y="6191"/>
                    <a:pt x="4280" y="4477"/>
                    <a:pt x="7613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3" name="Freeform: Shape 3293">
              <a:extLst>
                <a:ext uri="{FF2B5EF4-FFF2-40B4-BE49-F238E27FC236}">
                  <a16:creationId xmlns:a16="http://schemas.microsoft.com/office/drawing/2014/main" id="{9D69C795-3112-4BC0-A4E2-4D3AF315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1943" y="2854738"/>
              <a:ext cx="9525" cy="9525"/>
            </a:xfrm>
            <a:custGeom>
              <a:avLst/>
              <a:gdLst>
                <a:gd name="T0" fmla="*/ 1800225 w 9525"/>
                <a:gd name="T1" fmla="*/ 2191 h 9525"/>
                <a:gd name="T2" fmla="*/ 8153400 w 9525"/>
                <a:gd name="T3" fmla="*/ 9716 h 9525"/>
                <a:gd name="T4" fmla="*/ 44443650 w 9525"/>
                <a:gd name="T5" fmla="*/ 8763 h 9525"/>
                <a:gd name="T6" fmla="*/ 38995350 w 9525"/>
                <a:gd name="T7" fmla="*/ 0 h 9525"/>
                <a:gd name="T8" fmla="*/ 1800225 w 9525"/>
                <a:gd name="T9" fmla="*/ 21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9" y="2191"/>
                  </a:moveTo>
                  <a:cubicBezTo>
                    <a:pt x="761" y="6287"/>
                    <a:pt x="-954" y="11525"/>
                    <a:pt x="856" y="9716"/>
                  </a:cubicBezTo>
                  <a:cubicBezTo>
                    <a:pt x="1141" y="8287"/>
                    <a:pt x="2951" y="8477"/>
                    <a:pt x="4666" y="8763"/>
                  </a:cubicBezTo>
                  <a:cubicBezTo>
                    <a:pt x="4094" y="6096"/>
                    <a:pt x="6856" y="762"/>
                    <a:pt x="4094" y="0"/>
                  </a:cubicBezTo>
                  <a:cubicBezTo>
                    <a:pt x="3713" y="1715"/>
                    <a:pt x="1332" y="1143"/>
                    <a:pt x="189" y="2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4" name="Freeform: Shape 3294">
              <a:extLst>
                <a:ext uri="{FF2B5EF4-FFF2-40B4-BE49-F238E27FC236}">
                  <a16:creationId xmlns:a16="http://schemas.microsoft.com/office/drawing/2014/main" id="{21FF791F-CCFC-400F-8C2F-AEF993FF6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091" y="2427256"/>
              <a:ext cx="9525" cy="28575"/>
            </a:xfrm>
            <a:custGeom>
              <a:avLst/>
              <a:gdLst>
                <a:gd name="T0" fmla="*/ 2381 w 9525"/>
                <a:gd name="T1" fmla="*/ 8668 h 28575"/>
                <a:gd name="T2" fmla="*/ 7334 w 9525"/>
                <a:gd name="T3" fmla="*/ 9049 h 28575"/>
                <a:gd name="T4" fmla="*/ 2191 w 9525"/>
                <a:gd name="T5" fmla="*/ 26194 h 28575"/>
                <a:gd name="T6" fmla="*/ 762 w 9525"/>
                <a:gd name="T7" fmla="*/ 28575 h 28575"/>
                <a:gd name="T8" fmla="*/ 3048 w 9525"/>
                <a:gd name="T9" fmla="*/ 31242 h 28575"/>
                <a:gd name="T10" fmla="*/ 2953 w 9525"/>
                <a:gd name="T11" fmla="*/ 32480 h 28575"/>
                <a:gd name="T12" fmla="*/ 11430 w 9525"/>
                <a:gd name="T13" fmla="*/ 5620 h 28575"/>
                <a:gd name="T14" fmla="*/ 3143 w 9525"/>
                <a:gd name="T15" fmla="*/ 0 h 28575"/>
                <a:gd name="T16" fmla="*/ 0 w 9525"/>
                <a:gd name="T17" fmla="*/ 8477 h 28575"/>
                <a:gd name="T18" fmla="*/ 2381 w 9525"/>
                <a:gd name="T19" fmla="*/ 8668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28575">
                  <a:moveTo>
                    <a:pt x="2381" y="8668"/>
                  </a:moveTo>
                  <a:cubicBezTo>
                    <a:pt x="4667" y="10954"/>
                    <a:pt x="4000" y="8668"/>
                    <a:pt x="7334" y="9049"/>
                  </a:cubicBezTo>
                  <a:cubicBezTo>
                    <a:pt x="3810" y="16288"/>
                    <a:pt x="11239" y="18859"/>
                    <a:pt x="2191" y="26194"/>
                  </a:cubicBezTo>
                  <a:cubicBezTo>
                    <a:pt x="4858" y="17526"/>
                    <a:pt x="286" y="16097"/>
                    <a:pt x="762" y="28575"/>
                  </a:cubicBezTo>
                  <a:cubicBezTo>
                    <a:pt x="2286" y="28861"/>
                    <a:pt x="3715" y="29146"/>
                    <a:pt x="3048" y="31242"/>
                  </a:cubicBezTo>
                  <a:cubicBezTo>
                    <a:pt x="2381" y="31147"/>
                    <a:pt x="1524" y="32099"/>
                    <a:pt x="2953" y="32480"/>
                  </a:cubicBezTo>
                  <a:cubicBezTo>
                    <a:pt x="11239" y="24670"/>
                    <a:pt x="7429" y="14859"/>
                    <a:pt x="11430" y="5620"/>
                  </a:cubicBezTo>
                  <a:cubicBezTo>
                    <a:pt x="8191" y="4096"/>
                    <a:pt x="6001" y="1810"/>
                    <a:pt x="3143" y="0"/>
                  </a:cubicBezTo>
                  <a:cubicBezTo>
                    <a:pt x="3238" y="5905"/>
                    <a:pt x="3905" y="6001"/>
                    <a:pt x="0" y="8477"/>
                  </a:cubicBezTo>
                  <a:cubicBezTo>
                    <a:pt x="1429" y="15240"/>
                    <a:pt x="4096" y="18288"/>
                    <a:pt x="238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5" name="Freeform: Shape 3295">
              <a:extLst>
                <a:ext uri="{FF2B5EF4-FFF2-40B4-BE49-F238E27FC236}">
                  <a16:creationId xmlns:a16="http://schemas.microsoft.com/office/drawing/2014/main" id="{40CF798D-54C0-4163-8882-F10C8F12D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472" y="2388870"/>
              <a:ext cx="9525" cy="28575"/>
            </a:xfrm>
            <a:custGeom>
              <a:avLst/>
              <a:gdLst>
                <a:gd name="T0" fmla="*/ 34470975 w 9525"/>
                <a:gd name="T1" fmla="*/ 18574 h 28575"/>
                <a:gd name="T2" fmla="*/ 58969275 w 9525"/>
                <a:gd name="T3" fmla="*/ 33814 h 28575"/>
                <a:gd name="T4" fmla="*/ 48987075 w 9525"/>
                <a:gd name="T5" fmla="*/ 0 h 28575"/>
                <a:gd name="T6" fmla="*/ 0 w 9525"/>
                <a:gd name="T7" fmla="*/ 17050 h 28575"/>
                <a:gd name="T8" fmla="*/ 34470975 w 9525"/>
                <a:gd name="T9" fmla="*/ 18574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3619" y="18574"/>
                  </a:moveTo>
                  <a:cubicBezTo>
                    <a:pt x="-857" y="20669"/>
                    <a:pt x="1905" y="31909"/>
                    <a:pt x="6191" y="33814"/>
                  </a:cubicBezTo>
                  <a:cubicBezTo>
                    <a:pt x="3905" y="22955"/>
                    <a:pt x="7144" y="8192"/>
                    <a:pt x="5143" y="0"/>
                  </a:cubicBezTo>
                  <a:cubicBezTo>
                    <a:pt x="3048" y="6858"/>
                    <a:pt x="3905" y="10954"/>
                    <a:pt x="0" y="17050"/>
                  </a:cubicBezTo>
                  <a:cubicBezTo>
                    <a:pt x="1524" y="20003"/>
                    <a:pt x="3143" y="15716"/>
                    <a:pt x="3619" y="185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6" name="Freeform: Shape 3296">
              <a:extLst>
                <a:ext uri="{FF2B5EF4-FFF2-40B4-BE49-F238E27FC236}">
                  <a16:creationId xmlns:a16="http://schemas.microsoft.com/office/drawing/2014/main" id="{4768D8F5-3903-424E-A901-2620376EA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561" y="3425190"/>
              <a:ext cx="9525" cy="9525"/>
            </a:xfrm>
            <a:custGeom>
              <a:avLst/>
              <a:gdLst>
                <a:gd name="T0" fmla="*/ 44015025 w 9525"/>
                <a:gd name="T1" fmla="*/ 0 h 9525"/>
                <a:gd name="T2" fmla="*/ 5000625 w 9525"/>
                <a:gd name="T3" fmla="*/ 4667 h 9525"/>
                <a:gd name="T4" fmla="*/ 466725 w 9525"/>
                <a:gd name="T5" fmla="*/ 10858 h 9525"/>
                <a:gd name="T6" fmla="*/ 44015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21" y="0"/>
                  </a:moveTo>
                  <a:cubicBezTo>
                    <a:pt x="8526" y="6763"/>
                    <a:pt x="3383" y="3905"/>
                    <a:pt x="525" y="4667"/>
                  </a:cubicBezTo>
                  <a:cubicBezTo>
                    <a:pt x="4145" y="6001"/>
                    <a:pt x="-522" y="8668"/>
                    <a:pt x="49" y="10858"/>
                  </a:cubicBezTo>
                  <a:cubicBezTo>
                    <a:pt x="5002" y="11621"/>
                    <a:pt x="11955" y="1333"/>
                    <a:pt x="462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7" name="Freeform: Shape 3297">
              <a:extLst>
                <a:ext uri="{FF2B5EF4-FFF2-40B4-BE49-F238E27FC236}">
                  <a16:creationId xmlns:a16="http://schemas.microsoft.com/office/drawing/2014/main" id="{958A2D38-A3E5-4506-9CBB-711D4ED3C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367" y="3708651"/>
              <a:ext cx="9525" cy="9525"/>
            </a:xfrm>
            <a:custGeom>
              <a:avLst/>
              <a:gdLst>
                <a:gd name="T0" fmla="*/ 39966900 w 9525"/>
                <a:gd name="T1" fmla="*/ 2194 h 9525"/>
                <a:gd name="T2" fmla="*/ 35433000 w 9525"/>
                <a:gd name="T3" fmla="*/ 8385 h 9525"/>
                <a:gd name="T4" fmla="*/ 14563725 w 9525"/>
                <a:gd name="T5" fmla="*/ 4480 h 9525"/>
                <a:gd name="T6" fmla="*/ 19107150 w 9525"/>
                <a:gd name="T7" fmla="*/ 14481 h 9525"/>
                <a:gd name="T8" fmla="*/ 89868375 w 9525"/>
                <a:gd name="T9" fmla="*/ 98 h 9525"/>
                <a:gd name="T10" fmla="*/ 39966900 w 9525"/>
                <a:gd name="T11" fmla="*/ 219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6" y="2194"/>
                  </a:moveTo>
                  <a:cubicBezTo>
                    <a:pt x="3244" y="4289"/>
                    <a:pt x="7435" y="7623"/>
                    <a:pt x="3720" y="8385"/>
                  </a:cubicBezTo>
                  <a:cubicBezTo>
                    <a:pt x="1720" y="8195"/>
                    <a:pt x="3339" y="4861"/>
                    <a:pt x="1529" y="4480"/>
                  </a:cubicBezTo>
                  <a:cubicBezTo>
                    <a:pt x="863" y="8575"/>
                    <a:pt x="-1804" y="12100"/>
                    <a:pt x="2006" y="14481"/>
                  </a:cubicBezTo>
                  <a:cubicBezTo>
                    <a:pt x="3244" y="8195"/>
                    <a:pt x="9816" y="8290"/>
                    <a:pt x="9435" y="98"/>
                  </a:cubicBezTo>
                  <a:cubicBezTo>
                    <a:pt x="5435" y="-1045"/>
                    <a:pt x="8006" y="8290"/>
                    <a:pt x="4196" y="2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8" name="Freeform: Shape 3298">
              <a:extLst>
                <a:ext uri="{FF2B5EF4-FFF2-40B4-BE49-F238E27FC236}">
                  <a16:creationId xmlns:a16="http://schemas.microsoft.com/office/drawing/2014/main" id="{2220959F-DDE1-4546-803F-C4B7C996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392" y="3340132"/>
              <a:ext cx="9525" cy="9525"/>
            </a:xfrm>
            <a:custGeom>
              <a:avLst/>
              <a:gdLst>
                <a:gd name="T0" fmla="*/ 60198000 w 9525"/>
                <a:gd name="T1" fmla="*/ 7620 h 9525"/>
                <a:gd name="T2" fmla="*/ 14830425 w 9525"/>
                <a:gd name="T3" fmla="*/ 4763 h 9525"/>
                <a:gd name="T4" fmla="*/ 73799700 w 9525"/>
                <a:gd name="T5" fmla="*/ 5239 h 9525"/>
                <a:gd name="T6" fmla="*/ 42043350 w 9525"/>
                <a:gd name="T7" fmla="*/ 0 h 9525"/>
                <a:gd name="T8" fmla="*/ 314325 w 9525"/>
                <a:gd name="T9" fmla="*/ 7144 h 9525"/>
                <a:gd name="T10" fmla="*/ 60198000 w 9525"/>
                <a:gd name="T11" fmla="*/ 7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320" y="7620"/>
                  </a:moveTo>
                  <a:cubicBezTo>
                    <a:pt x="4319" y="5144"/>
                    <a:pt x="2319" y="8954"/>
                    <a:pt x="1557" y="4763"/>
                  </a:cubicBezTo>
                  <a:cubicBezTo>
                    <a:pt x="5557" y="4382"/>
                    <a:pt x="5177" y="7429"/>
                    <a:pt x="7748" y="5239"/>
                  </a:cubicBezTo>
                  <a:cubicBezTo>
                    <a:pt x="8224" y="2096"/>
                    <a:pt x="6129" y="1238"/>
                    <a:pt x="4414" y="0"/>
                  </a:cubicBezTo>
                  <a:cubicBezTo>
                    <a:pt x="3653" y="3143"/>
                    <a:pt x="414" y="3429"/>
                    <a:pt x="33" y="7144"/>
                  </a:cubicBezTo>
                  <a:cubicBezTo>
                    <a:pt x="-539" y="11144"/>
                    <a:pt x="6510" y="13240"/>
                    <a:pt x="6320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49" name="Freeform: Shape 3299">
              <a:extLst>
                <a:ext uri="{FF2B5EF4-FFF2-40B4-BE49-F238E27FC236}">
                  <a16:creationId xmlns:a16="http://schemas.microsoft.com/office/drawing/2014/main" id="{B2756CEF-BDC0-4511-90DB-D82DC89F4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581" y="2241210"/>
              <a:ext cx="9525" cy="28575"/>
            </a:xfrm>
            <a:custGeom>
              <a:avLst/>
              <a:gdLst>
                <a:gd name="T0" fmla="*/ 6763 w 9525"/>
                <a:gd name="T1" fmla="*/ 28883 h 28575"/>
                <a:gd name="T2" fmla="*/ 15335 w 9525"/>
                <a:gd name="T3" fmla="*/ 15834 h 28575"/>
                <a:gd name="T4" fmla="*/ 1524 w 9525"/>
                <a:gd name="T5" fmla="*/ 975 h 28575"/>
                <a:gd name="T6" fmla="*/ 3715 w 9525"/>
                <a:gd name="T7" fmla="*/ 4880 h 28575"/>
                <a:gd name="T8" fmla="*/ 0 w 9525"/>
                <a:gd name="T9" fmla="*/ 4595 h 28575"/>
                <a:gd name="T10" fmla="*/ 858 w 9525"/>
                <a:gd name="T11" fmla="*/ 9643 h 28575"/>
                <a:gd name="T12" fmla="*/ 6382 w 9525"/>
                <a:gd name="T13" fmla="*/ 2594 h 28575"/>
                <a:gd name="T14" fmla="*/ 8477 w 9525"/>
                <a:gd name="T15" fmla="*/ 7738 h 28575"/>
                <a:gd name="T16" fmla="*/ 3524 w 9525"/>
                <a:gd name="T17" fmla="*/ 7357 h 28575"/>
                <a:gd name="T18" fmla="*/ 3715 w 9525"/>
                <a:gd name="T19" fmla="*/ 19930 h 28575"/>
                <a:gd name="T20" fmla="*/ 7334 w 9525"/>
                <a:gd name="T21" fmla="*/ 21454 h 28575"/>
                <a:gd name="T22" fmla="*/ 6763 w 9525"/>
                <a:gd name="T23" fmla="*/ 28883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763" y="28883"/>
                  </a:moveTo>
                  <a:cubicBezTo>
                    <a:pt x="10763" y="22883"/>
                    <a:pt x="11621" y="21454"/>
                    <a:pt x="15335" y="15834"/>
                  </a:cubicBezTo>
                  <a:cubicBezTo>
                    <a:pt x="9811" y="11929"/>
                    <a:pt x="9144" y="-4073"/>
                    <a:pt x="1524" y="975"/>
                  </a:cubicBezTo>
                  <a:cubicBezTo>
                    <a:pt x="3239" y="1451"/>
                    <a:pt x="2762" y="3833"/>
                    <a:pt x="3715" y="4880"/>
                  </a:cubicBezTo>
                  <a:cubicBezTo>
                    <a:pt x="1905" y="5261"/>
                    <a:pt x="1524" y="6214"/>
                    <a:pt x="0" y="4595"/>
                  </a:cubicBezTo>
                  <a:cubicBezTo>
                    <a:pt x="1334" y="7833"/>
                    <a:pt x="-952" y="8405"/>
                    <a:pt x="858" y="9643"/>
                  </a:cubicBezTo>
                  <a:cubicBezTo>
                    <a:pt x="3620" y="3642"/>
                    <a:pt x="5715" y="7452"/>
                    <a:pt x="6382" y="2594"/>
                  </a:cubicBezTo>
                  <a:cubicBezTo>
                    <a:pt x="8001" y="3547"/>
                    <a:pt x="8477" y="5452"/>
                    <a:pt x="8477" y="7738"/>
                  </a:cubicBezTo>
                  <a:cubicBezTo>
                    <a:pt x="6572" y="9071"/>
                    <a:pt x="5239" y="8976"/>
                    <a:pt x="3524" y="7357"/>
                  </a:cubicBezTo>
                  <a:cubicBezTo>
                    <a:pt x="3239" y="14215"/>
                    <a:pt x="7429" y="12500"/>
                    <a:pt x="3715" y="19930"/>
                  </a:cubicBezTo>
                  <a:cubicBezTo>
                    <a:pt x="5144" y="20216"/>
                    <a:pt x="7239" y="20025"/>
                    <a:pt x="7334" y="21454"/>
                  </a:cubicBezTo>
                  <a:cubicBezTo>
                    <a:pt x="5715" y="23264"/>
                    <a:pt x="2953" y="28407"/>
                    <a:pt x="6763" y="28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0" name="Freeform: Shape 3300">
              <a:extLst>
                <a:ext uri="{FF2B5EF4-FFF2-40B4-BE49-F238E27FC236}">
                  <a16:creationId xmlns:a16="http://schemas.microsoft.com/office/drawing/2014/main" id="{E6E2750A-629F-4AF8-826B-C212A53DF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478" y="3087814"/>
              <a:ext cx="9525" cy="9525"/>
            </a:xfrm>
            <a:custGeom>
              <a:avLst/>
              <a:gdLst>
                <a:gd name="T0" fmla="*/ 19964400 w 9525"/>
                <a:gd name="T1" fmla="*/ 0 h 9525"/>
                <a:gd name="T2" fmla="*/ 0 w 9525"/>
                <a:gd name="T3" fmla="*/ 9906 h 9525"/>
                <a:gd name="T4" fmla="*/ 47177325 w 9525"/>
                <a:gd name="T5" fmla="*/ 10287 h 9525"/>
                <a:gd name="T6" fmla="*/ 19964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096" y="0"/>
                  </a:moveTo>
                  <a:cubicBezTo>
                    <a:pt x="2476" y="4667"/>
                    <a:pt x="3524" y="7430"/>
                    <a:pt x="0" y="9906"/>
                  </a:cubicBezTo>
                  <a:cubicBezTo>
                    <a:pt x="1619" y="10001"/>
                    <a:pt x="3334" y="10192"/>
                    <a:pt x="4953" y="10287"/>
                  </a:cubicBezTo>
                  <a:cubicBezTo>
                    <a:pt x="4191" y="6668"/>
                    <a:pt x="4096" y="2572"/>
                    <a:pt x="2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1" name="Freeform: Shape 3301">
              <a:extLst>
                <a:ext uri="{FF2B5EF4-FFF2-40B4-BE49-F238E27FC236}">
                  <a16:creationId xmlns:a16="http://schemas.microsoft.com/office/drawing/2014/main" id="{AD22CC79-A298-4D15-A706-E0FBC5779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526" y="3309271"/>
              <a:ext cx="9525" cy="9525"/>
            </a:xfrm>
            <a:custGeom>
              <a:avLst/>
              <a:gdLst>
                <a:gd name="T0" fmla="*/ 5876925 w 9525"/>
                <a:gd name="T1" fmla="*/ 0 h 9525"/>
                <a:gd name="T2" fmla="*/ 428625 w 9525"/>
                <a:gd name="T3" fmla="*/ 7525 h 9525"/>
                <a:gd name="T4" fmla="*/ 36718875 w 9525"/>
                <a:gd name="T5" fmla="*/ 6572 h 9525"/>
                <a:gd name="T6" fmla="*/ 31280100 w 9525"/>
                <a:gd name="T7" fmla="*/ 14002 h 9525"/>
                <a:gd name="T8" fmla="*/ 78457425 w 9525"/>
                <a:gd name="T9" fmla="*/ 14383 h 9525"/>
                <a:gd name="T10" fmla="*/ 587692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7" y="0"/>
                  </a:moveTo>
                  <a:cubicBezTo>
                    <a:pt x="-50" y="3620"/>
                    <a:pt x="-50" y="8954"/>
                    <a:pt x="45" y="7525"/>
                  </a:cubicBezTo>
                  <a:cubicBezTo>
                    <a:pt x="1664" y="7620"/>
                    <a:pt x="1950" y="6096"/>
                    <a:pt x="3855" y="6572"/>
                  </a:cubicBezTo>
                  <a:cubicBezTo>
                    <a:pt x="5665" y="11430"/>
                    <a:pt x="1855" y="12097"/>
                    <a:pt x="3284" y="14002"/>
                  </a:cubicBezTo>
                  <a:cubicBezTo>
                    <a:pt x="3760" y="10954"/>
                    <a:pt x="7570" y="14002"/>
                    <a:pt x="8237" y="14383"/>
                  </a:cubicBezTo>
                  <a:cubicBezTo>
                    <a:pt x="6998" y="8477"/>
                    <a:pt x="4712" y="3429"/>
                    <a:pt x="61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2" name="Freeform: Shape 3302">
              <a:extLst>
                <a:ext uri="{FF2B5EF4-FFF2-40B4-BE49-F238E27FC236}">
                  <a16:creationId xmlns:a16="http://schemas.microsoft.com/office/drawing/2014/main" id="{9773D4D0-72D3-4DCB-82CB-7F38EF3D3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333" y="3323368"/>
              <a:ext cx="9525" cy="9525"/>
            </a:xfrm>
            <a:custGeom>
              <a:avLst/>
              <a:gdLst>
                <a:gd name="T0" fmla="*/ 53530500 w 9525"/>
                <a:gd name="T1" fmla="*/ 0 h 9525"/>
                <a:gd name="T2" fmla="*/ 0 w 9525"/>
                <a:gd name="T3" fmla="*/ 7048 h 9525"/>
                <a:gd name="T4" fmla="*/ 18145125 w 9525"/>
                <a:gd name="T5" fmla="*/ 14668 h 9525"/>
                <a:gd name="T6" fmla="*/ 52616100 w 9525"/>
                <a:gd name="T7" fmla="*/ 16192 h 9525"/>
                <a:gd name="T8" fmla="*/ 51711225 w 9525"/>
                <a:gd name="T9" fmla="*/ 17431 h 9525"/>
                <a:gd name="T10" fmla="*/ 76209525 w 9525"/>
                <a:gd name="T11" fmla="*/ 16383 h 9525"/>
                <a:gd name="T12" fmla="*/ 535305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620" y="0"/>
                  </a:moveTo>
                  <a:cubicBezTo>
                    <a:pt x="5143" y="4000"/>
                    <a:pt x="762" y="3334"/>
                    <a:pt x="0" y="7048"/>
                  </a:cubicBezTo>
                  <a:cubicBezTo>
                    <a:pt x="6096" y="10001"/>
                    <a:pt x="-857" y="10858"/>
                    <a:pt x="1905" y="14668"/>
                  </a:cubicBezTo>
                  <a:cubicBezTo>
                    <a:pt x="1714" y="12097"/>
                    <a:pt x="5429" y="15240"/>
                    <a:pt x="5524" y="16192"/>
                  </a:cubicBezTo>
                  <a:cubicBezTo>
                    <a:pt x="3620" y="15907"/>
                    <a:pt x="4381" y="19717"/>
                    <a:pt x="5429" y="17431"/>
                  </a:cubicBezTo>
                  <a:cubicBezTo>
                    <a:pt x="5810" y="16478"/>
                    <a:pt x="6572" y="16097"/>
                    <a:pt x="8001" y="16383"/>
                  </a:cubicBezTo>
                  <a:cubicBezTo>
                    <a:pt x="5524" y="9811"/>
                    <a:pt x="13430" y="4763"/>
                    <a:pt x="562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3" name="Freeform: Shape 3303">
              <a:extLst>
                <a:ext uri="{FF2B5EF4-FFF2-40B4-BE49-F238E27FC236}">
                  <a16:creationId xmlns:a16="http://schemas.microsoft.com/office/drawing/2014/main" id="{1101147E-9394-4A70-AEAF-FBAF0A85B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694" y="2183416"/>
              <a:ext cx="9525" cy="9525"/>
            </a:xfrm>
            <a:custGeom>
              <a:avLst/>
              <a:gdLst>
                <a:gd name="T0" fmla="*/ 22983825 w 9525"/>
                <a:gd name="T1" fmla="*/ 60788550 h 9525"/>
                <a:gd name="T2" fmla="*/ 3933825 w 9525"/>
                <a:gd name="T3" fmla="*/ 0 h 9525"/>
                <a:gd name="T4" fmla="*/ 229838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13" y="6382"/>
                  </a:moveTo>
                  <a:cubicBezTo>
                    <a:pt x="-349" y="5239"/>
                    <a:pt x="7747" y="95"/>
                    <a:pt x="413" y="0"/>
                  </a:cubicBezTo>
                  <a:cubicBezTo>
                    <a:pt x="-635" y="2953"/>
                    <a:pt x="413" y="9811"/>
                    <a:pt x="2413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4" name="Freeform: Shape 3304">
              <a:extLst>
                <a:ext uri="{FF2B5EF4-FFF2-40B4-BE49-F238E27FC236}">
                  <a16:creationId xmlns:a16="http://schemas.microsoft.com/office/drawing/2014/main" id="{E0B900BD-21D1-4E00-8F5D-D759FEC75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3260" y="3302317"/>
              <a:ext cx="9525" cy="9525"/>
            </a:xfrm>
            <a:custGeom>
              <a:avLst/>
              <a:gdLst>
                <a:gd name="T0" fmla="*/ 15668625 w 9525"/>
                <a:gd name="T1" fmla="*/ 0 h 9525"/>
                <a:gd name="T2" fmla="*/ 12944475 w 9525"/>
                <a:gd name="T3" fmla="*/ 35385375 h 9525"/>
                <a:gd name="T4" fmla="*/ 25641300 w 9525"/>
                <a:gd name="T5" fmla="*/ 24498300 h 9525"/>
                <a:gd name="T6" fmla="*/ 21107400 w 9525"/>
                <a:gd name="T7" fmla="*/ 83467575 h 9525"/>
                <a:gd name="T8" fmla="*/ 156686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645" y="0"/>
                  </a:moveTo>
                  <a:cubicBezTo>
                    <a:pt x="1931" y="2191"/>
                    <a:pt x="-451" y="3048"/>
                    <a:pt x="1359" y="3715"/>
                  </a:cubicBezTo>
                  <a:cubicBezTo>
                    <a:pt x="1454" y="2953"/>
                    <a:pt x="1645" y="2286"/>
                    <a:pt x="2692" y="2572"/>
                  </a:cubicBezTo>
                  <a:cubicBezTo>
                    <a:pt x="4502" y="6763"/>
                    <a:pt x="-3784" y="8096"/>
                    <a:pt x="2216" y="8763"/>
                  </a:cubicBezTo>
                  <a:cubicBezTo>
                    <a:pt x="3074" y="6191"/>
                    <a:pt x="5931" y="1048"/>
                    <a:pt x="164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5" name="Freeform: Shape 3305">
              <a:extLst>
                <a:ext uri="{FF2B5EF4-FFF2-40B4-BE49-F238E27FC236}">
                  <a16:creationId xmlns:a16="http://schemas.microsoft.com/office/drawing/2014/main" id="{B029A321-FF27-44F1-8344-B7D0A9615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375" y="3389947"/>
              <a:ext cx="9525" cy="9525"/>
            </a:xfrm>
            <a:custGeom>
              <a:avLst/>
              <a:gdLst>
                <a:gd name="T0" fmla="*/ 21383625 w 9525"/>
                <a:gd name="T1" fmla="*/ 82562700 h 9525"/>
                <a:gd name="T2" fmla="*/ 40433625 w 9525"/>
                <a:gd name="T3" fmla="*/ 914400 h 9525"/>
                <a:gd name="T4" fmla="*/ 1419225 w 9525"/>
                <a:gd name="T5" fmla="*/ 45367575 h 9525"/>
                <a:gd name="T6" fmla="*/ 24107775 w 9525"/>
                <a:gd name="T7" fmla="*/ 58978800 h 9525"/>
                <a:gd name="T8" fmla="*/ 213836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45" y="8668"/>
                  </a:moveTo>
                  <a:cubicBezTo>
                    <a:pt x="2912" y="5811"/>
                    <a:pt x="4626" y="4096"/>
                    <a:pt x="4245" y="96"/>
                  </a:cubicBezTo>
                  <a:cubicBezTo>
                    <a:pt x="1007" y="-571"/>
                    <a:pt x="816" y="2382"/>
                    <a:pt x="149" y="4763"/>
                  </a:cubicBezTo>
                  <a:cubicBezTo>
                    <a:pt x="1102" y="5144"/>
                    <a:pt x="2626" y="4953"/>
                    <a:pt x="2531" y="6192"/>
                  </a:cubicBezTo>
                  <a:cubicBezTo>
                    <a:pt x="530" y="6096"/>
                    <a:pt x="-1851" y="9240"/>
                    <a:pt x="2245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6" name="Freeform: Shape 3306">
              <a:extLst>
                <a:ext uri="{FF2B5EF4-FFF2-40B4-BE49-F238E27FC236}">
                  <a16:creationId xmlns:a16="http://schemas.microsoft.com/office/drawing/2014/main" id="{0B215201-B615-4053-A81B-DB04DA9D7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671" y="3049238"/>
              <a:ext cx="9525" cy="9525"/>
            </a:xfrm>
            <a:custGeom>
              <a:avLst/>
              <a:gdLst>
                <a:gd name="T0" fmla="*/ 44453175 w 9525"/>
                <a:gd name="T1" fmla="*/ 4096 h 9525"/>
                <a:gd name="T2" fmla="*/ 0 w 9525"/>
                <a:gd name="T3" fmla="*/ 0 h 9525"/>
                <a:gd name="T4" fmla="*/ 4533900 w 9525"/>
                <a:gd name="T5" fmla="*/ 10001 h 9525"/>
                <a:gd name="T6" fmla="*/ 44453175 w 9525"/>
                <a:gd name="T7" fmla="*/ 409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4096"/>
                  </a:moveTo>
                  <a:cubicBezTo>
                    <a:pt x="571" y="4858"/>
                    <a:pt x="2381" y="667"/>
                    <a:pt x="0" y="0"/>
                  </a:cubicBezTo>
                  <a:cubicBezTo>
                    <a:pt x="286" y="4381"/>
                    <a:pt x="3143" y="5906"/>
                    <a:pt x="476" y="10001"/>
                  </a:cubicBezTo>
                  <a:cubicBezTo>
                    <a:pt x="4191" y="10763"/>
                    <a:pt x="3429" y="6191"/>
                    <a:pt x="466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7" name="Freeform: Shape 3307">
              <a:extLst>
                <a:ext uri="{FF2B5EF4-FFF2-40B4-BE49-F238E27FC236}">
                  <a16:creationId xmlns:a16="http://schemas.microsoft.com/office/drawing/2014/main" id="{335B1045-889A-4F6E-AD39-DBD8ADAE3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701" y="4795933"/>
              <a:ext cx="9525" cy="9525"/>
            </a:xfrm>
            <a:custGeom>
              <a:avLst/>
              <a:gdLst>
                <a:gd name="T0" fmla="*/ 17230725 w 9525"/>
                <a:gd name="T1" fmla="*/ 23583900 h 9525"/>
                <a:gd name="T2" fmla="*/ 19050000 w 9525"/>
                <a:gd name="T3" fmla="*/ 0 h 9525"/>
                <a:gd name="T4" fmla="*/ 0 w 9525"/>
                <a:gd name="T5" fmla="*/ 81648300 h 9525"/>
                <a:gd name="T6" fmla="*/ 38100000 w 9525"/>
                <a:gd name="T7" fmla="*/ 48987075 h 9525"/>
                <a:gd name="T8" fmla="*/ 17230725 w 9525"/>
                <a:gd name="T9" fmla="*/ 23583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9" y="2476"/>
                  </a:moveTo>
                  <a:cubicBezTo>
                    <a:pt x="3048" y="2572"/>
                    <a:pt x="3524" y="381"/>
                    <a:pt x="2000" y="0"/>
                  </a:cubicBezTo>
                  <a:cubicBezTo>
                    <a:pt x="0" y="4286"/>
                    <a:pt x="1714" y="4572"/>
                    <a:pt x="0" y="8572"/>
                  </a:cubicBezTo>
                  <a:cubicBezTo>
                    <a:pt x="3238" y="9715"/>
                    <a:pt x="2572" y="6191"/>
                    <a:pt x="4000" y="5143"/>
                  </a:cubicBezTo>
                  <a:cubicBezTo>
                    <a:pt x="2667" y="4763"/>
                    <a:pt x="2286" y="3620"/>
                    <a:pt x="1809" y="2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8" name="Freeform: Shape 3308">
              <a:extLst>
                <a:ext uri="{FF2B5EF4-FFF2-40B4-BE49-F238E27FC236}">
                  <a16:creationId xmlns:a16="http://schemas.microsoft.com/office/drawing/2014/main" id="{A4DC9EB5-9B0B-4CC1-90B1-754CF26AE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588" y="4789551"/>
              <a:ext cx="19050" cy="19050"/>
            </a:xfrm>
            <a:custGeom>
              <a:avLst/>
              <a:gdLst>
                <a:gd name="T0" fmla="*/ 66 w 19050"/>
                <a:gd name="T1" fmla="*/ 6763 h 19050"/>
                <a:gd name="T2" fmla="*/ 7305 w 19050"/>
                <a:gd name="T3" fmla="*/ 9906 h 19050"/>
                <a:gd name="T4" fmla="*/ 10543 w 19050"/>
                <a:gd name="T5" fmla="*/ 16383 h 19050"/>
                <a:gd name="T6" fmla="*/ 4447 w 19050"/>
                <a:gd name="T7" fmla="*/ 14669 h 19050"/>
                <a:gd name="T8" fmla="*/ 10257 w 19050"/>
                <a:gd name="T9" fmla="*/ 20193 h 19050"/>
                <a:gd name="T10" fmla="*/ 4066 w 19050"/>
                <a:gd name="T11" fmla="*/ 19717 h 19050"/>
                <a:gd name="T12" fmla="*/ 3685 w 19050"/>
                <a:gd name="T13" fmla="*/ 24670 h 19050"/>
                <a:gd name="T14" fmla="*/ 17496 w 19050"/>
                <a:gd name="T15" fmla="*/ 24575 h 19050"/>
                <a:gd name="T16" fmla="*/ 14544 w 19050"/>
                <a:gd name="T17" fmla="*/ 14288 h 19050"/>
                <a:gd name="T18" fmla="*/ 19973 w 19050"/>
                <a:gd name="T19" fmla="*/ 8477 h 19050"/>
                <a:gd name="T20" fmla="*/ 11972 w 19050"/>
                <a:gd name="T21" fmla="*/ 14097 h 19050"/>
                <a:gd name="T22" fmla="*/ 16353 w 19050"/>
                <a:gd name="T23" fmla="*/ 6953 h 19050"/>
                <a:gd name="T24" fmla="*/ 21306 w 19050"/>
                <a:gd name="T25" fmla="*/ 7334 h 19050"/>
                <a:gd name="T26" fmla="*/ 20354 w 19050"/>
                <a:gd name="T27" fmla="*/ 3524 h 19050"/>
                <a:gd name="T28" fmla="*/ 25212 w 19050"/>
                <a:gd name="T29" fmla="*/ 5144 h 19050"/>
                <a:gd name="T30" fmla="*/ 26736 w 19050"/>
                <a:gd name="T31" fmla="*/ 1524 h 19050"/>
                <a:gd name="T32" fmla="*/ 8066 w 19050"/>
                <a:gd name="T33" fmla="*/ 0 h 19050"/>
                <a:gd name="T34" fmla="*/ 66 w 19050"/>
                <a:gd name="T35" fmla="*/ 6763 h 190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50" h="19050">
                  <a:moveTo>
                    <a:pt x="66" y="6763"/>
                  </a:moveTo>
                  <a:cubicBezTo>
                    <a:pt x="-696" y="11525"/>
                    <a:pt x="5399" y="13906"/>
                    <a:pt x="7305" y="9906"/>
                  </a:cubicBezTo>
                  <a:cubicBezTo>
                    <a:pt x="8257" y="12192"/>
                    <a:pt x="10067" y="13811"/>
                    <a:pt x="10543" y="16383"/>
                  </a:cubicBezTo>
                  <a:cubicBezTo>
                    <a:pt x="7495" y="16669"/>
                    <a:pt x="7971" y="13906"/>
                    <a:pt x="4447" y="14669"/>
                  </a:cubicBezTo>
                  <a:cubicBezTo>
                    <a:pt x="3304" y="19145"/>
                    <a:pt x="10257" y="16669"/>
                    <a:pt x="10257" y="20193"/>
                  </a:cubicBezTo>
                  <a:cubicBezTo>
                    <a:pt x="8162" y="20003"/>
                    <a:pt x="6066" y="19812"/>
                    <a:pt x="4066" y="19717"/>
                  </a:cubicBezTo>
                  <a:cubicBezTo>
                    <a:pt x="3971" y="21336"/>
                    <a:pt x="3780" y="23051"/>
                    <a:pt x="3685" y="24670"/>
                  </a:cubicBezTo>
                  <a:cubicBezTo>
                    <a:pt x="11305" y="25432"/>
                    <a:pt x="9495" y="20860"/>
                    <a:pt x="17496" y="24575"/>
                  </a:cubicBezTo>
                  <a:cubicBezTo>
                    <a:pt x="17020" y="20764"/>
                    <a:pt x="15401" y="17907"/>
                    <a:pt x="14544" y="14288"/>
                  </a:cubicBezTo>
                  <a:cubicBezTo>
                    <a:pt x="15782" y="11716"/>
                    <a:pt x="19497" y="11906"/>
                    <a:pt x="19973" y="8477"/>
                  </a:cubicBezTo>
                  <a:cubicBezTo>
                    <a:pt x="16258" y="9049"/>
                    <a:pt x="15020" y="12668"/>
                    <a:pt x="11972" y="14097"/>
                  </a:cubicBezTo>
                  <a:cubicBezTo>
                    <a:pt x="11877" y="10001"/>
                    <a:pt x="15115" y="9620"/>
                    <a:pt x="16353" y="6953"/>
                  </a:cubicBezTo>
                  <a:cubicBezTo>
                    <a:pt x="19687" y="7334"/>
                    <a:pt x="19020" y="5144"/>
                    <a:pt x="21306" y="7334"/>
                  </a:cubicBezTo>
                  <a:cubicBezTo>
                    <a:pt x="21497" y="5620"/>
                    <a:pt x="20925" y="4572"/>
                    <a:pt x="20354" y="3524"/>
                  </a:cubicBezTo>
                  <a:cubicBezTo>
                    <a:pt x="21973" y="4096"/>
                    <a:pt x="22545" y="5525"/>
                    <a:pt x="25212" y="5144"/>
                  </a:cubicBezTo>
                  <a:cubicBezTo>
                    <a:pt x="25307" y="3429"/>
                    <a:pt x="25974" y="2477"/>
                    <a:pt x="26736" y="1524"/>
                  </a:cubicBezTo>
                  <a:cubicBezTo>
                    <a:pt x="23592" y="1334"/>
                    <a:pt x="16830" y="953"/>
                    <a:pt x="8066" y="0"/>
                  </a:cubicBezTo>
                  <a:cubicBezTo>
                    <a:pt x="8733" y="6096"/>
                    <a:pt x="2923" y="12859"/>
                    <a:pt x="66" y="6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59" name="Freeform: Shape 3309">
              <a:extLst>
                <a:ext uri="{FF2B5EF4-FFF2-40B4-BE49-F238E27FC236}">
                  <a16:creationId xmlns:a16="http://schemas.microsoft.com/office/drawing/2014/main" id="{324B13A5-22C6-417E-9855-54F758FA4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803" y="4766881"/>
              <a:ext cx="9525" cy="9525"/>
            </a:xfrm>
            <a:custGeom>
              <a:avLst/>
              <a:gdLst>
                <a:gd name="T0" fmla="*/ 12658725 w 9525"/>
                <a:gd name="T1" fmla="*/ 24498300 h 9525"/>
                <a:gd name="T2" fmla="*/ 2676525 w 9525"/>
                <a:gd name="T3" fmla="*/ 0 h 9525"/>
                <a:gd name="T4" fmla="*/ 34423350 w 9525"/>
                <a:gd name="T5" fmla="*/ 49901475 h 9525"/>
                <a:gd name="T6" fmla="*/ 21726525 w 9525"/>
                <a:gd name="T7" fmla="*/ 60788550 h 9525"/>
                <a:gd name="T8" fmla="*/ 69808725 w 9525"/>
                <a:gd name="T9" fmla="*/ 52625625 h 9525"/>
                <a:gd name="T10" fmla="*/ 47129700 w 9525"/>
                <a:gd name="T11" fmla="*/ 39014400 h 9525"/>
                <a:gd name="T12" fmla="*/ 71628000 w 9525"/>
                <a:gd name="T13" fmla="*/ 29032200 h 9525"/>
                <a:gd name="T14" fmla="*/ 12658725 w 9525"/>
                <a:gd name="T15" fmla="*/ 2449830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29" y="2572"/>
                  </a:moveTo>
                  <a:cubicBezTo>
                    <a:pt x="1138" y="1619"/>
                    <a:pt x="1519" y="95"/>
                    <a:pt x="281" y="0"/>
                  </a:cubicBezTo>
                  <a:cubicBezTo>
                    <a:pt x="-1148" y="3905"/>
                    <a:pt x="3329" y="2858"/>
                    <a:pt x="3614" y="5239"/>
                  </a:cubicBezTo>
                  <a:cubicBezTo>
                    <a:pt x="2853" y="5239"/>
                    <a:pt x="2090" y="5334"/>
                    <a:pt x="2281" y="6382"/>
                  </a:cubicBezTo>
                  <a:cubicBezTo>
                    <a:pt x="4186" y="6287"/>
                    <a:pt x="6853" y="7239"/>
                    <a:pt x="7329" y="5525"/>
                  </a:cubicBezTo>
                  <a:cubicBezTo>
                    <a:pt x="6377" y="5144"/>
                    <a:pt x="4853" y="5239"/>
                    <a:pt x="4948" y="4096"/>
                  </a:cubicBezTo>
                  <a:cubicBezTo>
                    <a:pt x="5900" y="3905"/>
                    <a:pt x="7424" y="4191"/>
                    <a:pt x="7520" y="3048"/>
                  </a:cubicBezTo>
                  <a:cubicBezTo>
                    <a:pt x="5329" y="571"/>
                    <a:pt x="4376" y="2762"/>
                    <a:pt x="132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0" name="Freeform: Shape 3310">
              <a:extLst>
                <a:ext uri="{FF2B5EF4-FFF2-40B4-BE49-F238E27FC236}">
                  <a16:creationId xmlns:a16="http://schemas.microsoft.com/office/drawing/2014/main" id="{F399FCB1-997C-4DD3-97CE-EBB14C004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76" y="3591306"/>
              <a:ext cx="9525" cy="28575"/>
            </a:xfrm>
            <a:custGeom>
              <a:avLst/>
              <a:gdLst>
                <a:gd name="T0" fmla="*/ 6001 w 9525"/>
                <a:gd name="T1" fmla="*/ 28861 h 28575"/>
                <a:gd name="T2" fmla="*/ 11144 w 9525"/>
                <a:gd name="T3" fmla="*/ 26765 h 28575"/>
                <a:gd name="T4" fmla="*/ 12383 w 9525"/>
                <a:gd name="T5" fmla="*/ 26861 h 28575"/>
                <a:gd name="T6" fmla="*/ 5810 w 9525"/>
                <a:gd name="T7" fmla="*/ 0 h 28575"/>
                <a:gd name="T8" fmla="*/ 6477 w 9525"/>
                <a:gd name="T9" fmla="*/ 7525 h 28575"/>
                <a:gd name="T10" fmla="*/ 0 w 9525"/>
                <a:gd name="T11" fmla="*/ 10763 h 28575"/>
                <a:gd name="T12" fmla="*/ 5239 w 9525"/>
                <a:gd name="T13" fmla="*/ 23717 h 28575"/>
                <a:gd name="T14" fmla="*/ 5429 w 9525"/>
                <a:gd name="T15" fmla="*/ 21241 h 28575"/>
                <a:gd name="T16" fmla="*/ 1905 w 9525"/>
                <a:gd name="T17" fmla="*/ 18479 h 28575"/>
                <a:gd name="T18" fmla="*/ 5810 w 9525"/>
                <a:gd name="T19" fmla="*/ 16288 h 28575"/>
                <a:gd name="T20" fmla="*/ 9144 w 9525"/>
                <a:gd name="T21" fmla="*/ 21527 h 28575"/>
                <a:gd name="T22" fmla="*/ 6001 w 9525"/>
                <a:gd name="T23" fmla="*/ 28861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001" y="28861"/>
                  </a:moveTo>
                  <a:cubicBezTo>
                    <a:pt x="9811" y="30575"/>
                    <a:pt x="9144" y="27146"/>
                    <a:pt x="11144" y="26765"/>
                  </a:cubicBezTo>
                  <a:cubicBezTo>
                    <a:pt x="11049" y="27432"/>
                    <a:pt x="12002" y="28289"/>
                    <a:pt x="12383" y="26861"/>
                  </a:cubicBezTo>
                  <a:cubicBezTo>
                    <a:pt x="7239" y="16002"/>
                    <a:pt x="10954" y="9144"/>
                    <a:pt x="5810" y="0"/>
                  </a:cubicBezTo>
                  <a:cubicBezTo>
                    <a:pt x="4572" y="3715"/>
                    <a:pt x="7620" y="3810"/>
                    <a:pt x="6477" y="7525"/>
                  </a:cubicBezTo>
                  <a:cubicBezTo>
                    <a:pt x="4096" y="4763"/>
                    <a:pt x="190" y="7049"/>
                    <a:pt x="0" y="10763"/>
                  </a:cubicBezTo>
                  <a:cubicBezTo>
                    <a:pt x="2858" y="9620"/>
                    <a:pt x="-2096" y="26575"/>
                    <a:pt x="5239" y="23717"/>
                  </a:cubicBezTo>
                  <a:cubicBezTo>
                    <a:pt x="3715" y="23336"/>
                    <a:pt x="4572" y="22289"/>
                    <a:pt x="5429" y="21241"/>
                  </a:cubicBezTo>
                  <a:cubicBezTo>
                    <a:pt x="3238" y="21146"/>
                    <a:pt x="2286" y="20003"/>
                    <a:pt x="1905" y="18479"/>
                  </a:cubicBezTo>
                  <a:cubicBezTo>
                    <a:pt x="4286" y="19050"/>
                    <a:pt x="4477" y="16955"/>
                    <a:pt x="5810" y="16288"/>
                  </a:cubicBezTo>
                  <a:cubicBezTo>
                    <a:pt x="3620" y="22670"/>
                    <a:pt x="8477" y="20003"/>
                    <a:pt x="9144" y="21527"/>
                  </a:cubicBezTo>
                  <a:cubicBezTo>
                    <a:pt x="10001" y="29337"/>
                    <a:pt x="5620" y="22384"/>
                    <a:pt x="6001" y="28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1" name="Freeform: Shape 3311">
              <a:extLst>
                <a:ext uri="{FF2B5EF4-FFF2-40B4-BE49-F238E27FC236}">
                  <a16:creationId xmlns:a16="http://schemas.microsoft.com/office/drawing/2014/main" id="{A21BE28F-FB63-432C-AE2C-8E8535323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179" y="4774496"/>
              <a:ext cx="9525" cy="9525"/>
            </a:xfrm>
            <a:custGeom>
              <a:avLst/>
              <a:gdLst>
                <a:gd name="T0" fmla="*/ 17240250 w 9525"/>
                <a:gd name="T1" fmla="*/ 47625 h 9525"/>
                <a:gd name="T2" fmla="*/ 0 w 9525"/>
                <a:gd name="T3" fmla="*/ 69913500 h 9525"/>
                <a:gd name="T4" fmla="*/ 37195125 w 9525"/>
                <a:gd name="T5" fmla="*/ 49044225 h 9525"/>
                <a:gd name="T6" fmla="*/ 48996600 w 9525"/>
                <a:gd name="T7" fmla="*/ 49949100 h 9525"/>
                <a:gd name="T8" fmla="*/ 17240250 w 9525"/>
                <a:gd name="T9" fmla="*/ 47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10" y="5"/>
                  </a:moveTo>
                  <a:cubicBezTo>
                    <a:pt x="2381" y="3911"/>
                    <a:pt x="190" y="4482"/>
                    <a:pt x="0" y="7340"/>
                  </a:cubicBezTo>
                  <a:cubicBezTo>
                    <a:pt x="2381" y="7911"/>
                    <a:pt x="2572" y="5911"/>
                    <a:pt x="3905" y="5149"/>
                  </a:cubicBezTo>
                  <a:cubicBezTo>
                    <a:pt x="3905" y="5815"/>
                    <a:pt x="4763" y="6673"/>
                    <a:pt x="5144" y="5244"/>
                  </a:cubicBezTo>
                  <a:cubicBezTo>
                    <a:pt x="2572" y="4768"/>
                    <a:pt x="5239" y="-185"/>
                    <a:pt x="1810" y="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2" name="Freeform: Shape 3312">
              <a:extLst>
                <a:ext uri="{FF2B5EF4-FFF2-40B4-BE49-F238E27FC236}">
                  <a16:creationId xmlns:a16="http://schemas.microsoft.com/office/drawing/2014/main" id="{D41AB3CE-429D-40EF-B297-813C3D777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673" y="2932462"/>
              <a:ext cx="19050" cy="9525"/>
            </a:xfrm>
            <a:custGeom>
              <a:avLst/>
              <a:gdLst>
                <a:gd name="T0" fmla="*/ 18764 w 19050"/>
                <a:gd name="T1" fmla="*/ 0 h 9525"/>
                <a:gd name="T2" fmla="*/ 14478 w 19050"/>
                <a:gd name="T3" fmla="*/ 7144 h 9525"/>
                <a:gd name="T4" fmla="*/ 9906 w 19050"/>
                <a:gd name="T5" fmla="*/ 1810 h 9525"/>
                <a:gd name="T6" fmla="*/ 6001 w 19050"/>
                <a:gd name="T7" fmla="*/ 4000 h 9525"/>
                <a:gd name="T8" fmla="*/ 8096 w 19050"/>
                <a:gd name="T9" fmla="*/ 9144 h 9525"/>
                <a:gd name="T10" fmla="*/ 1905 w 19050"/>
                <a:gd name="T11" fmla="*/ 8668 h 9525"/>
                <a:gd name="T12" fmla="*/ 0 w 19050"/>
                <a:gd name="T13" fmla="*/ 17335 h 9525"/>
                <a:gd name="T14" fmla="*/ 8954 w 19050"/>
                <a:gd name="T15" fmla="*/ 14288 h 9525"/>
                <a:gd name="T16" fmla="*/ 9335 w 19050"/>
                <a:gd name="T17" fmla="*/ 9334 h 9525"/>
                <a:gd name="T18" fmla="*/ 15335 w 19050"/>
                <a:gd name="T19" fmla="*/ 12287 h 9525"/>
                <a:gd name="T20" fmla="*/ 18764 w 19050"/>
                <a:gd name="T21" fmla="*/ 0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9525">
                  <a:moveTo>
                    <a:pt x="18764" y="0"/>
                  </a:moveTo>
                  <a:cubicBezTo>
                    <a:pt x="17145" y="2286"/>
                    <a:pt x="19336" y="6286"/>
                    <a:pt x="14478" y="7144"/>
                  </a:cubicBezTo>
                  <a:cubicBezTo>
                    <a:pt x="17050" y="1333"/>
                    <a:pt x="12859" y="5429"/>
                    <a:pt x="9906" y="1810"/>
                  </a:cubicBezTo>
                  <a:cubicBezTo>
                    <a:pt x="11239" y="6953"/>
                    <a:pt x="10001" y="5144"/>
                    <a:pt x="6001" y="4000"/>
                  </a:cubicBezTo>
                  <a:cubicBezTo>
                    <a:pt x="4858" y="7334"/>
                    <a:pt x="8287" y="6667"/>
                    <a:pt x="8096" y="9144"/>
                  </a:cubicBezTo>
                  <a:cubicBezTo>
                    <a:pt x="5429" y="11049"/>
                    <a:pt x="3429" y="12287"/>
                    <a:pt x="1905" y="8668"/>
                  </a:cubicBezTo>
                  <a:cubicBezTo>
                    <a:pt x="95" y="10192"/>
                    <a:pt x="286" y="14002"/>
                    <a:pt x="0" y="17335"/>
                  </a:cubicBezTo>
                  <a:cubicBezTo>
                    <a:pt x="4381" y="14859"/>
                    <a:pt x="3143" y="14383"/>
                    <a:pt x="8954" y="14288"/>
                  </a:cubicBezTo>
                  <a:cubicBezTo>
                    <a:pt x="10287" y="12097"/>
                    <a:pt x="5524" y="9811"/>
                    <a:pt x="9335" y="9334"/>
                  </a:cubicBezTo>
                  <a:cubicBezTo>
                    <a:pt x="11621" y="10096"/>
                    <a:pt x="12192" y="12287"/>
                    <a:pt x="15335" y="12287"/>
                  </a:cubicBezTo>
                  <a:cubicBezTo>
                    <a:pt x="13430" y="7810"/>
                    <a:pt x="24955" y="4477"/>
                    <a:pt x="1876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3" name="Freeform: Shape 3313">
              <a:extLst>
                <a:ext uri="{FF2B5EF4-FFF2-40B4-BE49-F238E27FC236}">
                  <a16:creationId xmlns:a16="http://schemas.microsoft.com/office/drawing/2014/main" id="{F232D56F-C801-431F-B13E-B395042BB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7197" y="3025616"/>
              <a:ext cx="9525" cy="9525"/>
            </a:xfrm>
            <a:custGeom>
              <a:avLst/>
              <a:gdLst>
                <a:gd name="T0" fmla="*/ 73485375 w 9525"/>
                <a:gd name="T1" fmla="*/ 0 h 9525"/>
                <a:gd name="T2" fmla="*/ 71675625 w 9525"/>
                <a:gd name="T3" fmla="*/ 23593425 h 9525"/>
                <a:gd name="T4" fmla="*/ 22679025 w 9525"/>
                <a:gd name="T5" fmla="*/ 43548300 h 9525"/>
                <a:gd name="T6" fmla="*/ 0 w 9525"/>
                <a:gd name="T7" fmla="*/ 29937075 h 9525"/>
                <a:gd name="T8" fmla="*/ 73485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7620" y="857"/>
                    <a:pt x="7620" y="1619"/>
                    <a:pt x="7525" y="2477"/>
                  </a:cubicBezTo>
                  <a:cubicBezTo>
                    <a:pt x="4858" y="-762"/>
                    <a:pt x="4667" y="3619"/>
                    <a:pt x="2381" y="4572"/>
                  </a:cubicBezTo>
                  <a:cubicBezTo>
                    <a:pt x="2191" y="3619"/>
                    <a:pt x="1429" y="3048"/>
                    <a:pt x="0" y="3143"/>
                  </a:cubicBezTo>
                  <a:cubicBezTo>
                    <a:pt x="95" y="10096"/>
                    <a:pt x="11811" y="2477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4" name="Freeform: Shape 3314">
              <a:extLst>
                <a:ext uri="{FF2B5EF4-FFF2-40B4-BE49-F238E27FC236}">
                  <a16:creationId xmlns:a16="http://schemas.microsoft.com/office/drawing/2014/main" id="{D0C88D10-0014-49F4-AF4B-1B62799E9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657" y="2764441"/>
              <a:ext cx="9525" cy="9525"/>
            </a:xfrm>
            <a:custGeom>
              <a:avLst/>
              <a:gdLst>
                <a:gd name="T0" fmla="*/ 5172075 w 9525"/>
                <a:gd name="T1" fmla="*/ 10573 h 9525"/>
                <a:gd name="T2" fmla="*/ 55978425 w 9525"/>
                <a:gd name="T3" fmla="*/ 6001 h 9525"/>
                <a:gd name="T4" fmla="*/ 51435000 w 9525"/>
                <a:gd name="T5" fmla="*/ 0 h 9525"/>
                <a:gd name="T6" fmla="*/ 5172075 w 9525"/>
                <a:gd name="T7" fmla="*/ 1057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3" y="10573"/>
                  </a:moveTo>
                  <a:cubicBezTo>
                    <a:pt x="3305" y="7810"/>
                    <a:pt x="-1267" y="4286"/>
                    <a:pt x="5877" y="6001"/>
                  </a:cubicBezTo>
                  <a:cubicBezTo>
                    <a:pt x="6639" y="3048"/>
                    <a:pt x="4924" y="1619"/>
                    <a:pt x="5400" y="0"/>
                  </a:cubicBezTo>
                  <a:cubicBezTo>
                    <a:pt x="2924" y="2762"/>
                    <a:pt x="-1553" y="5239"/>
                    <a:pt x="543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5" name="Freeform: Shape 3315">
              <a:extLst>
                <a:ext uri="{FF2B5EF4-FFF2-40B4-BE49-F238E27FC236}">
                  <a16:creationId xmlns:a16="http://schemas.microsoft.com/office/drawing/2014/main" id="{655B37F0-0081-4991-920E-C55AF69F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6618" y="4723543"/>
              <a:ext cx="19050" cy="9525"/>
            </a:xfrm>
            <a:custGeom>
              <a:avLst/>
              <a:gdLst>
                <a:gd name="T0" fmla="*/ 23993 w 19050"/>
                <a:gd name="T1" fmla="*/ 6191 h 9525"/>
                <a:gd name="T2" fmla="*/ 20088 w 19050"/>
                <a:gd name="T3" fmla="*/ 8382 h 9525"/>
                <a:gd name="T4" fmla="*/ 20564 w 19050"/>
                <a:gd name="T5" fmla="*/ 2191 h 9525"/>
                <a:gd name="T6" fmla="*/ 9515 w 19050"/>
                <a:gd name="T7" fmla="*/ 0 h 9525"/>
                <a:gd name="T8" fmla="*/ 7706 w 19050"/>
                <a:gd name="T9" fmla="*/ 7334 h 9525"/>
                <a:gd name="T10" fmla="*/ 85 w 19050"/>
                <a:gd name="T11" fmla="*/ 9239 h 9525"/>
                <a:gd name="T12" fmla="*/ 9992 w 19050"/>
                <a:gd name="T13" fmla="*/ 10001 h 9525"/>
                <a:gd name="T14" fmla="*/ 11706 w 19050"/>
                <a:gd name="T15" fmla="*/ 3905 h 9525"/>
                <a:gd name="T16" fmla="*/ 15230 w 19050"/>
                <a:gd name="T17" fmla="*/ 6667 h 9525"/>
                <a:gd name="T18" fmla="*/ 13706 w 19050"/>
                <a:gd name="T19" fmla="*/ 10287 h 9525"/>
                <a:gd name="T20" fmla="*/ 25136 w 19050"/>
                <a:gd name="T21" fmla="*/ 8763 h 9525"/>
                <a:gd name="T22" fmla="*/ 23993 w 19050"/>
                <a:gd name="T23" fmla="*/ 6191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9525">
                  <a:moveTo>
                    <a:pt x="23993" y="6191"/>
                  </a:moveTo>
                  <a:cubicBezTo>
                    <a:pt x="21612" y="5620"/>
                    <a:pt x="21422" y="7715"/>
                    <a:pt x="20088" y="8382"/>
                  </a:cubicBezTo>
                  <a:cubicBezTo>
                    <a:pt x="20278" y="6287"/>
                    <a:pt x="20469" y="4191"/>
                    <a:pt x="20564" y="2191"/>
                  </a:cubicBezTo>
                  <a:cubicBezTo>
                    <a:pt x="16373" y="5715"/>
                    <a:pt x="14278" y="1905"/>
                    <a:pt x="9515" y="0"/>
                  </a:cubicBezTo>
                  <a:cubicBezTo>
                    <a:pt x="6182" y="1333"/>
                    <a:pt x="9896" y="7525"/>
                    <a:pt x="7706" y="7334"/>
                  </a:cubicBezTo>
                  <a:cubicBezTo>
                    <a:pt x="5039" y="7906"/>
                    <a:pt x="-772" y="4667"/>
                    <a:pt x="85" y="9239"/>
                  </a:cubicBezTo>
                  <a:cubicBezTo>
                    <a:pt x="5801" y="9525"/>
                    <a:pt x="5039" y="8572"/>
                    <a:pt x="9992" y="10001"/>
                  </a:cubicBezTo>
                  <a:cubicBezTo>
                    <a:pt x="10849" y="8287"/>
                    <a:pt x="9039" y="3524"/>
                    <a:pt x="11706" y="3905"/>
                  </a:cubicBezTo>
                  <a:cubicBezTo>
                    <a:pt x="11516" y="6001"/>
                    <a:pt x="15135" y="4858"/>
                    <a:pt x="15230" y="6667"/>
                  </a:cubicBezTo>
                  <a:cubicBezTo>
                    <a:pt x="15040" y="8287"/>
                    <a:pt x="13516" y="8287"/>
                    <a:pt x="13706" y="10287"/>
                  </a:cubicBezTo>
                  <a:cubicBezTo>
                    <a:pt x="18278" y="5048"/>
                    <a:pt x="19517" y="11049"/>
                    <a:pt x="25136" y="8763"/>
                  </a:cubicBezTo>
                  <a:cubicBezTo>
                    <a:pt x="24089" y="8477"/>
                    <a:pt x="23708" y="7620"/>
                    <a:pt x="23993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6" name="Freeform: Shape 3316">
              <a:extLst>
                <a:ext uri="{FF2B5EF4-FFF2-40B4-BE49-F238E27FC236}">
                  <a16:creationId xmlns:a16="http://schemas.microsoft.com/office/drawing/2014/main" id="{1E853AAF-0278-4D0E-9290-FFC215B4B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474" y="2827592"/>
              <a:ext cx="9525" cy="19050"/>
            </a:xfrm>
            <a:custGeom>
              <a:avLst/>
              <a:gdLst>
                <a:gd name="T0" fmla="*/ 52263675 w 9525"/>
                <a:gd name="T1" fmla="*/ 0 h 19050"/>
                <a:gd name="T2" fmla="*/ 35937825 w 9525"/>
                <a:gd name="T3" fmla="*/ 21146 h 19050"/>
                <a:gd name="T4" fmla="*/ 50453925 w 9525"/>
                <a:gd name="T5" fmla="*/ 17526 h 19050"/>
                <a:gd name="T6" fmla="*/ 15973425 w 9525"/>
                <a:gd name="T7" fmla="*/ 16002 h 19050"/>
                <a:gd name="T8" fmla="*/ 52263675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5487" y="0"/>
                  </a:moveTo>
                  <a:cubicBezTo>
                    <a:pt x="153" y="8096"/>
                    <a:pt x="-2799" y="13525"/>
                    <a:pt x="3773" y="21146"/>
                  </a:cubicBezTo>
                  <a:cubicBezTo>
                    <a:pt x="3868" y="19431"/>
                    <a:pt x="4535" y="18479"/>
                    <a:pt x="5297" y="17526"/>
                  </a:cubicBezTo>
                  <a:cubicBezTo>
                    <a:pt x="3678" y="14573"/>
                    <a:pt x="2154" y="18859"/>
                    <a:pt x="1677" y="16002"/>
                  </a:cubicBezTo>
                  <a:cubicBezTo>
                    <a:pt x="4821" y="13716"/>
                    <a:pt x="7773" y="4191"/>
                    <a:pt x="548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7" name="Freeform: Shape 3317">
              <a:extLst>
                <a:ext uri="{FF2B5EF4-FFF2-40B4-BE49-F238E27FC236}">
                  <a16:creationId xmlns:a16="http://schemas.microsoft.com/office/drawing/2014/main" id="{596C7E55-6F09-4626-B62F-02C13E86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245" y="2994565"/>
              <a:ext cx="9525" cy="9525"/>
            </a:xfrm>
            <a:custGeom>
              <a:avLst/>
              <a:gdLst>
                <a:gd name="T0" fmla="*/ 0 w 9525"/>
                <a:gd name="T1" fmla="*/ 5525 h 9525"/>
                <a:gd name="T2" fmla="*/ 2381 w 9525"/>
                <a:gd name="T3" fmla="*/ 6953 h 9525"/>
                <a:gd name="T4" fmla="*/ 2286 w 9525"/>
                <a:gd name="T5" fmla="*/ 8192 h 9525"/>
                <a:gd name="T6" fmla="*/ 12097 w 9525"/>
                <a:gd name="T7" fmla="*/ 10192 h 9525"/>
                <a:gd name="T8" fmla="*/ 9144 w 9525"/>
                <a:gd name="T9" fmla="*/ 0 h 9525"/>
                <a:gd name="T10" fmla="*/ 6287 w 9525"/>
                <a:gd name="T11" fmla="*/ 4763 h 9525"/>
                <a:gd name="T12" fmla="*/ 0 w 9525"/>
                <a:gd name="T13" fmla="*/ 5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952" y="5906"/>
                    <a:pt x="2476" y="5810"/>
                    <a:pt x="2381" y="6953"/>
                  </a:cubicBezTo>
                  <a:cubicBezTo>
                    <a:pt x="1714" y="6858"/>
                    <a:pt x="857" y="7810"/>
                    <a:pt x="2286" y="8192"/>
                  </a:cubicBezTo>
                  <a:cubicBezTo>
                    <a:pt x="6667" y="5810"/>
                    <a:pt x="7620" y="8954"/>
                    <a:pt x="12097" y="10192"/>
                  </a:cubicBezTo>
                  <a:cubicBezTo>
                    <a:pt x="11335" y="6667"/>
                    <a:pt x="11144" y="2477"/>
                    <a:pt x="9144" y="0"/>
                  </a:cubicBezTo>
                  <a:cubicBezTo>
                    <a:pt x="7239" y="4572"/>
                    <a:pt x="4477" y="-1715"/>
                    <a:pt x="6287" y="4763"/>
                  </a:cubicBezTo>
                  <a:cubicBezTo>
                    <a:pt x="4572" y="2667"/>
                    <a:pt x="1333" y="3429"/>
                    <a:pt x="0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8" name="Freeform: Shape 3318">
              <a:extLst>
                <a:ext uri="{FF2B5EF4-FFF2-40B4-BE49-F238E27FC236}">
                  <a16:creationId xmlns:a16="http://schemas.microsoft.com/office/drawing/2014/main" id="{2DBAA43C-5FBE-4361-83CC-F5F2B2119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912" y="3004090"/>
              <a:ext cx="9525" cy="9525"/>
            </a:xfrm>
            <a:custGeom>
              <a:avLst/>
              <a:gdLst>
                <a:gd name="T0" fmla="*/ 12859 w 9525"/>
                <a:gd name="T1" fmla="*/ 13335 h 9525"/>
                <a:gd name="T2" fmla="*/ 2667 w 9525"/>
                <a:gd name="T3" fmla="*/ 0 h 9525"/>
                <a:gd name="T4" fmla="*/ 0 w 9525"/>
                <a:gd name="T5" fmla="*/ 17335 h 9525"/>
                <a:gd name="T6" fmla="*/ 4953 w 9525"/>
                <a:gd name="T7" fmla="*/ 17717 h 9525"/>
                <a:gd name="T8" fmla="*/ 3429 w 9525"/>
                <a:gd name="T9" fmla="*/ 5048 h 9525"/>
                <a:gd name="T10" fmla="*/ 5906 w 9525"/>
                <a:gd name="T11" fmla="*/ 5239 h 9525"/>
                <a:gd name="T12" fmla="*/ 12859 w 9525"/>
                <a:gd name="T13" fmla="*/ 13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2859" y="13335"/>
                  </a:moveTo>
                  <a:cubicBezTo>
                    <a:pt x="10097" y="8382"/>
                    <a:pt x="6382" y="4096"/>
                    <a:pt x="2667" y="0"/>
                  </a:cubicBezTo>
                  <a:cubicBezTo>
                    <a:pt x="-1905" y="4763"/>
                    <a:pt x="2762" y="11811"/>
                    <a:pt x="0" y="17335"/>
                  </a:cubicBezTo>
                  <a:cubicBezTo>
                    <a:pt x="3429" y="17526"/>
                    <a:pt x="2286" y="19621"/>
                    <a:pt x="4953" y="17717"/>
                  </a:cubicBezTo>
                  <a:cubicBezTo>
                    <a:pt x="1429" y="13525"/>
                    <a:pt x="5239" y="10287"/>
                    <a:pt x="3429" y="5048"/>
                  </a:cubicBezTo>
                  <a:cubicBezTo>
                    <a:pt x="4286" y="5144"/>
                    <a:pt x="5048" y="5144"/>
                    <a:pt x="5906" y="5239"/>
                  </a:cubicBezTo>
                  <a:cubicBezTo>
                    <a:pt x="6477" y="9716"/>
                    <a:pt x="5620" y="12764"/>
                    <a:pt x="12859" y="13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69" name="Freeform: Shape 3319">
              <a:extLst>
                <a:ext uri="{FF2B5EF4-FFF2-40B4-BE49-F238E27FC236}">
                  <a16:creationId xmlns:a16="http://schemas.microsoft.com/office/drawing/2014/main" id="{B7D1A1D6-059D-4741-9CDA-C300F5015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913" y="2908268"/>
              <a:ext cx="9525" cy="9525"/>
            </a:xfrm>
            <a:custGeom>
              <a:avLst/>
              <a:gdLst>
                <a:gd name="T0" fmla="*/ 29032200 w 9525"/>
                <a:gd name="T1" fmla="*/ 85277325 h 9525"/>
                <a:gd name="T2" fmla="*/ 0 w 9525"/>
                <a:gd name="T3" fmla="*/ 0 h 9525"/>
                <a:gd name="T4" fmla="*/ 29032200 w 9525"/>
                <a:gd name="T5" fmla="*/ 852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8953"/>
                  </a:moveTo>
                  <a:cubicBezTo>
                    <a:pt x="3429" y="4763"/>
                    <a:pt x="1809" y="2286"/>
                    <a:pt x="0" y="0"/>
                  </a:cubicBezTo>
                  <a:cubicBezTo>
                    <a:pt x="1905" y="2191"/>
                    <a:pt x="-1524" y="8953"/>
                    <a:pt x="3048" y="8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0" name="Freeform: Shape 3320">
              <a:extLst>
                <a:ext uri="{FF2B5EF4-FFF2-40B4-BE49-F238E27FC236}">
                  <a16:creationId xmlns:a16="http://schemas.microsoft.com/office/drawing/2014/main" id="{A97DBFDE-BE25-46A3-983C-8379CB1C0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78" y="2673454"/>
              <a:ext cx="9525" cy="9525"/>
            </a:xfrm>
            <a:custGeom>
              <a:avLst/>
              <a:gdLst>
                <a:gd name="T0" fmla="*/ 40728900 w 9525"/>
                <a:gd name="T1" fmla="*/ 10215 h 9525"/>
                <a:gd name="T2" fmla="*/ 82457925 w 9525"/>
                <a:gd name="T3" fmla="*/ 3071 h 9525"/>
                <a:gd name="T4" fmla="*/ 13506450 w 9525"/>
                <a:gd name="T5" fmla="*/ 23 h 9525"/>
                <a:gd name="T6" fmla="*/ 10791825 w 9525"/>
                <a:gd name="T7" fmla="*/ 3738 h 9525"/>
                <a:gd name="T8" fmla="*/ 40728900 w 9525"/>
                <a:gd name="T9" fmla="*/ 102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276" y="10215"/>
                  </a:moveTo>
                  <a:cubicBezTo>
                    <a:pt x="4562" y="6405"/>
                    <a:pt x="7324" y="5547"/>
                    <a:pt x="8657" y="3071"/>
                  </a:cubicBezTo>
                  <a:cubicBezTo>
                    <a:pt x="6086" y="2214"/>
                    <a:pt x="5324" y="-263"/>
                    <a:pt x="1418" y="23"/>
                  </a:cubicBezTo>
                  <a:cubicBezTo>
                    <a:pt x="1133" y="1642"/>
                    <a:pt x="-1439" y="6690"/>
                    <a:pt x="1133" y="3738"/>
                  </a:cubicBezTo>
                  <a:cubicBezTo>
                    <a:pt x="6657" y="-168"/>
                    <a:pt x="1990" y="8691"/>
                    <a:pt x="4276" y="102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1" name="Freeform: Shape 3321">
              <a:extLst>
                <a:ext uri="{FF2B5EF4-FFF2-40B4-BE49-F238E27FC236}">
                  <a16:creationId xmlns:a16="http://schemas.microsoft.com/office/drawing/2014/main" id="{D52AC24F-3190-4AE0-9896-8BD194B81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939" y="3621785"/>
              <a:ext cx="9525" cy="9525"/>
            </a:xfrm>
            <a:custGeom>
              <a:avLst/>
              <a:gdLst>
                <a:gd name="T0" fmla="*/ 29165550 w 9525"/>
                <a:gd name="T1" fmla="*/ 14002 h 9525"/>
                <a:gd name="T2" fmla="*/ 18278475 w 9525"/>
                <a:gd name="T3" fmla="*/ 12669 h 9525"/>
                <a:gd name="T4" fmla="*/ 41871900 w 9525"/>
                <a:gd name="T5" fmla="*/ 12859 h 9525"/>
                <a:gd name="T6" fmla="*/ 3762375 w 9525"/>
                <a:gd name="T7" fmla="*/ 1 h 9525"/>
                <a:gd name="T8" fmla="*/ 29165550 w 9525"/>
                <a:gd name="T9" fmla="*/ 140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062" y="14002"/>
                  </a:moveTo>
                  <a:cubicBezTo>
                    <a:pt x="2300" y="13907"/>
                    <a:pt x="1633" y="13717"/>
                    <a:pt x="1919" y="12669"/>
                  </a:cubicBezTo>
                  <a:cubicBezTo>
                    <a:pt x="2776" y="12764"/>
                    <a:pt x="3538" y="12764"/>
                    <a:pt x="4396" y="12859"/>
                  </a:cubicBezTo>
                  <a:cubicBezTo>
                    <a:pt x="1919" y="9526"/>
                    <a:pt x="6872" y="-95"/>
                    <a:pt x="395" y="1"/>
                  </a:cubicBezTo>
                  <a:cubicBezTo>
                    <a:pt x="4014" y="4382"/>
                    <a:pt x="-4082" y="14193"/>
                    <a:pt x="3062" y="14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2" name="Freeform: Shape 3322">
              <a:extLst>
                <a:ext uri="{FF2B5EF4-FFF2-40B4-BE49-F238E27FC236}">
                  <a16:creationId xmlns:a16="http://schemas.microsoft.com/office/drawing/2014/main" id="{70C0BEC5-23FB-4A80-BD12-B1E37A12C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820" y="2718340"/>
              <a:ext cx="9525" cy="9525"/>
            </a:xfrm>
            <a:custGeom>
              <a:avLst/>
              <a:gdLst>
                <a:gd name="T0" fmla="*/ 85286850 w 9525"/>
                <a:gd name="T1" fmla="*/ 13144 h 9525"/>
                <a:gd name="T2" fmla="*/ 70761225 w 9525"/>
                <a:gd name="T3" fmla="*/ 476 h 9525"/>
                <a:gd name="T4" fmla="*/ 11791950 w 9525"/>
                <a:gd name="T5" fmla="*/ 0 h 9525"/>
                <a:gd name="T6" fmla="*/ 52625625 w 9525"/>
                <a:gd name="T7" fmla="*/ 9144 h 9525"/>
                <a:gd name="T8" fmla="*/ 0 w 9525"/>
                <a:gd name="T9" fmla="*/ 16192 h 9525"/>
                <a:gd name="T10" fmla="*/ 8528685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954" y="13144"/>
                  </a:moveTo>
                  <a:cubicBezTo>
                    <a:pt x="10096" y="7715"/>
                    <a:pt x="2953" y="5144"/>
                    <a:pt x="7429" y="476"/>
                  </a:cubicBezTo>
                  <a:cubicBezTo>
                    <a:pt x="5334" y="286"/>
                    <a:pt x="3334" y="191"/>
                    <a:pt x="1238" y="0"/>
                  </a:cubicBezTo>
                  <a:cubicBezTo>
                    <a:pt x="-762" y="5906"/>
                    <a:pt x="5810" y="4572"/>
                    <a:pt x="5525" y="9144"/>
                  </a:cubicBezTo>
                  <a:cubicBezTo>
                    <a:pt x="4763" y="12764"/>
                    <a:pt x="1143" y="13049"/>
                    <a:pt x="0" y="16192"/>
                  </a:cubicBezTo>
                  <a:cubicBezTo>
                    <a:pt x="4667" y="17240"/>
                    <a:pt x="4477" y="8287"/>
                    <a:pt x="8954" y="13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3" name="Freeform: Shape 3323">
              <a:extLst>
                <a:ext uri="{FF2B5EF4-FFF2-40B4-BE49-F238E27FC236}">
                  <a16:creationId xmlns:a16="http://schemas.microsoft.com/office/drawing/2014/main" id="{7D615726-E7CC-429A-B5D9-BE9D10F80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343" y="2431637"/>
              <a:ext cx="28575" cy="19050"/>
            </a:xfrm>
            <a:custGeom>
              <a:avLst/>
              <a:gdLst>
                <a:gd name="T0" fmla="*/ 27912 w 28575"/>
                <a:gd name="T1" fmla="*/ 21717 h 19050"/>
                <a:gd name="T2" fmla="*/ 35818 w 28575"/>
                <a:gd name="T3" fmla="*/ 16097 h 19050"/>
                <a:gd name="T4" fmla="*/ 35246 w 28575"/>
                <a:gd name="T5" fmla="*/ 7239 h 19050"/>
                <a:gd name="T6" fmla="*/ 31627 w 28575"/>
                <a:gd name="T7" fmla="*/ 5715 h 19050"/>
                <a:gd name="T8" fmla="*/ 31817 w 28575"/>
                <a:gd name="T9" fmla="*/ 3239 h 19050"/>
                <a:gd name="T10" fmla="*/ 22483 w 28575"/>
                <a:gd name="T11" fmla="*/ 10001 h 19050"/>
                <a:gd name="T12" fmla="*/ 21626 w 28575"/>
                <a:gd name="T13" fmla="*/ 4953 h 19050"/>
                <a:gd name="T14" fmla="*/ 18673 w 28575"/>
                <a:gd name="T15" fmla="*/ 10954 h 19050"/>
                <a:gd name="T16" fmla="*/ 16292 w 28575"/>
                <a:gd name="T17" fmla="*/ 9525 h 19050"/>
                <a:gd name="T18" fmla="*/ 16196 w 28575"/>
                <a:gd name="T19" fmla="*/ 10763 h 19050"/>
                <a:gd name="T20" fmla="*/ 13244 w 28575"/>
                <a:gd name="T21" fmla="*/ 476 h 19050"/>
                <a:gd name="T22" fmla="*/ 7052 w 28575"/>
                <a:gd name="T23" fmla="*/ 0 h 19050"/>
                <a:gd name="T24" fmla="*/ 4861 w 28575"/>
                <a:gd name="T25" fmla="*/ 11049 h 19050"/>
                <a:gd name="T26" fmla="*/ 4 w 28575"/>
                <a:gd name="T27" fmla="*/ 9430 h 19050"/>
                <a:gd name="T28" fmla="*/ 8195 w 28575"/>
                <a:gd name="T29" fmla="*/ 16288 h 19050"/>
                <a:gd name="T30" fmla="*/ 9719 w 28575"/>
                <a:gd name="T31" fmla="*/ 12668 h 19050"/>
                <a:gd name="T32" fmla="*/ 9434 w 28575"/>
                <a:gd name="T33" fmla="*/ 16383 h 19050"/>
                <a:gd name="T34" fmla="*/ 19149 w 28575"/>
                <a:gd name="T35" fmla="*/ 19717 h 19050"/>
                <a:gd name="T36" fmla="*/ 15529 w 28575"/>
                <a:gd name="T37" fmla="*/ 18193 h 19050"/>
                <a:gd name="T38" fmla="*/ 15244 w 28575"/>
                <a:gd name="T39" fmla="*/ 21907 h 19050"/>
                <a:gd name="T40" fmla="*/ 15434 w 28575"/>
                <a:gd name="T41" fmla="*/ 19431 h 19050"/>
                <a:gd name="T42" fmla="*/ 25531 w 28575"/>
                <a:gd name="T43" fmla="*/ 17717 h 19050"/>
                <a:gd name="T44" fmla="*/ 27341 w 28575"/>
                <a:gd name="T45" fmla="*/ 10382 h 19050"/>
                <a:gd name="T46" fmla="*/ 30674 w 28575"/>
                <a:gd name="T47" fmla="*/ 15621 h 19050"/>
                <a:gd name="T48" fmla="*/ 27055 w 28575"/>
                <a:gd name="T49" fmla="*/ 14097 h 19050"/>
                <a:gd name="T50" fmla="*/ 27912 w 28575"/>
                <a:gd name="T51" fmla="*/ 21717 h 190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19050">
                  <a:moveTo>
                    <a:pt x="27912" y="21717"/>
                  </a:moveTo>
                  <a:cubicBezTo>
                    <a:pt x="28864" y="17812"/>
                    <a:pt x="32389" y="16954"/>
                    <a:pt x="35818" y="16097"/>
                  </a:cubicBezTo>
                  <a:cubicBezTo>
                    <a:pt x="35722" y="10192"/>
                    <a:pt x="31055" y="11620"/>
                    <a:pt x="35246" y="7239"/>
                  </a:cubicBezTo>
                  <a:cubicBezTo>
                    <a:pt x="33818" y="6953"/>
                    <a:pt x="31722" y="7239"/>
                    <a:pt x="31627" y="5715"/>
                  </a:cubicBezTo>
                  <a:cubicBezTo>
                    <a:pt x="32865" y="5810"/>
                    <a:pt x="33341" y="3619"/>
                    <a:pt x="31817" y="3239"/>
                  </a:cubicBezTo>
                  <a:cubicBezTo>
                    <a:pt x="27721" y="4381"/>
                    <a:pt x="28864" y="11525"/>
                    <a:pt x="22483" y="10001"/>
                  </a:cubicBezTo>
                  <a:cubicBezTo>
                    <a:pt x="24293" y="8477"/>
                    <a:pt x="23530" y="6286"/>
                    <a:pt x="21626" y="4953"/>
                  </a:cubicBezTo>
                  <a:cubicBezTo>
                    <a:pt x="18101" y="6953"/>
                    <a:pt x="21054" y="9144"/>
                    <a:pt x="18673" y="10954"/>
                  </a:cubicBezTo>
                  <a:cubicBezTo>
                    <a:pt x="19149" y="8953"/>
                    <a:pt x="17244" y="7429"/>
                    <a:pt x="16292" y="9525"/>
                  </a:cubicBezTo>
                  <a:cubicBezTo>
                    <a:pt x="16958" y="9620"/>
                    <a:pt x="17625" y="10668"/>
                    <a:pt x="16196" y="10763"/>
                  </a:cubicBezTo>
                  <a:cubicBezTo>
                    <a:pt x="13815" y="6858"/>
                    <a:pt x="10767" y="6096"/>
                    <a:pt x="13244" y="476"/>
                  </a:cubicBezTo>
                  <a:cubicBezTo>
                    <a:pt x="6386" y="3429"/>
                    <a:pt x="11434" y="3810"/>
                    <a:pt x="7052" y="0"/>
                  </a:cubicBezTo>
                  <a:cubicBezTo>
                    <a:pt x="5719" y="5429"/>
                    <a:pt x="9529" y="8953"/>
                    <a:pt x="4861" y="11049"/>
                  </a:cubicBezTo>
                  <a:cubicBezTo>
                    <a:pt x="7147" y="7810"/>
                    <a:pt x="-187" y="7239"/>
                    <a:pt x="4" y="9430"/>
                  </a:cubicBezTo>
                  <a:cubicBezTo>
                    <a:pt x="4766" y="10001"/>
                    <a:pt x="4480" y="14859"/>
                    <a:pt x="8195" y="16288"/>
                  </a:cubicBezTo>
                  <a:cubicBezTo>
                    <a:pt x="8481" y="14859"/>
                    <a:pt x="8291" y="12764"/>
                    <a:pt x="9719" y="12668"/>
                  </a:cubicBezTo>
                  <a:cubicBezTo>
                    <a:pt x="9624" y="13906"/>
                    <a:pt x="9529" y="15145"/>
                    <a:pt x="9434" y="16383"/>
                  </a:cubicBezTo>
                  <a:cubicBezTo>
                    <a:pt x="13625" y="14478"/>
                    <a:pt x="16387" y="15240"/>
                    <a:pt x="19149" y="19717"/>
                  </a:cubicBezTo>
                  <a:cubicBezTo>
                    <a:pt x="17435" y="19621"/>
                    <a:pt x="16482" y="18955"/>
                    <a:pt x="15529" y="18193"/>
                  </a:cubicBezTo>
                  <a:cubicBezTo>
                    <a:pt x="15244" y="19621"/>
                    <a:pt x="13053" y="20860"/>
                    <a:pt x="15244" y="21907"/>
                  </a:cubicBezTo>
                  <a:cubicBezTo>
                    <a:pt x="15339" y="21050"/>
                    <a:pt x="15339" y="20288"/>
                    <a:pt x="15434" y="19431"/>
                  </a:cubicBezTo>
                  <a:cubicBezTo>
                    <a:pt x="22006" y="24670"/>
                    <a:pt x="19816" y="12954"/>
                    <a:pt x="25531" y="17717"/>
                  </a:cubicBezTo>
                  <a:cubicBezTo>
                    <a:pt x="26388" y="15621"/>
                    <a:pt x="24578" y="10287"/>
                    <a:pt x="27341" y="10382"/>
                  </a:cubicBezTo>
                  <a:cubicBezTo>
                    <a:pt x="27626" y="12859"/>
                    <a:pt x="32103" y="11811"/>
                    <a:pt x="30674" y="15621"/>
                  </a:cubicBezTo>
                  <a:cubicBezTo>
                    <a:pt x="29150" y="15430"/>
                    <a:pt x="29055" y="13906"/>
                    <a:pt x="27055" y="14097"/>
                  </a:cubicBezTo>
                  <a:cubicBezTo>
                    <a:pt x="29531" y="17621"/>
                    <a:pt x="25531" y="19812"/>
                    <a:pt x="27912" y="2171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4" name="Freeform: Shape 3324">
              <a:extLst>
                <a:ext uri="{FF2B5EF4-FFF2-40B4-BE49-F238E27FC236}">
                  <a16:creationId xmlns:a16="http://schemas.microsoft.com/office/drawing/2014/main" id="{D38311E5-D06D-4FC0-A23A-1A7AB80B7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975" y="2411635"/>
              <a:ext cx="9525" cy="9525"/>
            </a:xfrm>
            <a:custGeom>
              <a:avLst/>
              <a:gdLst>
                <a:gd name="T0" fmla="*/ 67960875 w 9525"/>
                <a:gd name="T1" fmla="*/ 6572 h 9525"/>
                <a:gd name="T2" fmla="*/ 87915750 w 9525"/>
                <a:gd name="T3" fmla="*/ 11716 h 9525"/>
                <a:gd name="T4" fmla="*/ 37109400 w 9525"/>
                <a:gd name="T5" fmla="*/ 0 h 9525"/>
                <a:gd name="T6" fmla="*/ 4448175 w 9525"/>
                <a:gd name="T7" fmla="*/ 10954 h 9525"/>
                <a:gd name="T8" fmla="*/ 67960875 w 9525"/>
                <a:gd name="T9" fmla="*/ 6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135" y="6572"/>
                  </a:moveTo>
                  <a:cubicBezTo>
                    <a:pt x="7135" y="8858"/>
                    <a:pt x="7611" y="10763"/>
                    <a:pt x="9230" y="11716"/>
                  </a:cubicBezTo>
                  <a:cubicBezTo>
                    <a:pt x="10850" y="4953"/>
                    <a:pt x="3610" y="5715"/>
                    <a:pt x="3896" y="0"/>
                  </a:cubicBezTo>
                  <a:cubicBezTo>
                    <a:pt x="2182" y="2858"/>
                    <a:pt x="-1247" y="8287"/>
                    <a:pt x="467" y="10954"/>
                  </a:cubicBezTo>
                  <a:cubicBezTo>
                    <a:pt x="5135" y="12383"/>
                    <a:pt x="3610" y="6572"/>
                    <a:pt x="7135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5" name="Freeform: Shape 3325">
              <a:extLst>
                <a:ext uri="{FF2B5EF4-FFF2-40B4-BE49-F238E27FC236}">
                  <a16:creationId xmlns:a16="http://schemas.microsoft.com/office/drawing/2014/main" id="{9E371000-BC19-47CD-8982-5F9FD473E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902" y="2302574"/>
              <a:ext cx="9525" cy="9525"/>
            </a:xfrm>
            <a:custGeom>
              <a:avLst/>
              <a:gdLst>
                <a:gd name="T0" fmla="*/ 19678650 w 9525"/>
                <a:gd name="T1" fmla="*/ 9715 h 9525"/>
                <a:gd name="T2" fmla="*/ 50530125 w 9525"/>
                <a:gd name="T3" fmla="*/ 0 h 9525"/>
                <a:gd name="T4" fmla="*/ 19678650 w 9525"/>
                <a:gd name="T5" fmla="*/ 971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66" y="9715"/>
                  </a:moveTo>
                  <a:cubicBezTo>
                    <a:pt x="-220" y="3239"/>
                    <a:pt x="9686" y="4286"/>
                    <a:pt x="5305" y="0"/>
                  </a:cubicBezTo>
                  <a:cubicBezTo>
                    <a:pt x="4733" y="3810"/>
                    <a:pt x="-3839" y="6572"/>
                    <a:pt x="2066" y="9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6" name="Freeform: Shape 3326">
              <a:extLst>
                <a:ext uri="{FF2B5EF4-FFF2-40B4-BE49-F238E27FC236}">
                  <a16:creationId xmlns:a16="http://schemas.microsoft.com/office/drawing/2014/main" id="{D0356D36-BB2C-4553-8399-01893E16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028" y="3031781"/>
              <a:ext cx="9525" cy="9525"/>
            </a:xfrm>
            <a:custGeom>
              <a:avLst/>
              <a:gdLst>
                <a:gd name="T0" fmla="*/ 38366700 w 9525"/>
                <a:gd name="T1" fmla="*/ 15678150 h 9525"/>
                <a:gd name="T2" fmla="*/ 59235975 w 9525"/>
                <a:gd name="T3" fmla="*/ 52873275 h 9525"/>
                <a:gd name="T4" fmla="*/ 3895725 w 9525"/>
                <a:gd name="T5" fmla="*/ 257175 h 9525"/>
                <a:gd name="T6" fmla="*/ 36556950 w 9525"/>
                <a:gd name="T7" fmla="*/ 38357175 h 9525"/>
                <a:gd name="T8" fmla="*/ 38366700 w 9525"/>
                <a:gd name="T9" fmla="*/ 1567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28" y="1646"/>
                  </a:moveTo>
                  <a:cubicBezTo>
                    <a:pt x="4504" y="3170"/>
                    <a:pt x="5171" y="4599"/>
                    <a:pt x="6219" y="5551"/>
                  </a:cubicBezTo>
                  <a:cubicBezTo>
                    <a:pt x="8505" y="3456"/>
                    <a:pt x="5076" y="-354"/>
                    <a:pt x="409" y="27"/>
                  </a:cubicBezTo>
                  <a:cubicBezTo>
                    <a:pt x="-1211" y="3075"/>
                    <a:pt x="2409" y="7266"/>
                    <a:pt x="3838" y="4027"/>
                  </a:cubicBezTo>
                  <a:cubicBezTo>
                    <a:pt x="2504" y="4027"/>
                    <a:pt x="2409" y="1836"/>
                    <a:pt x="4028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7" name="Freeform: Shape 3327">
              <a:extLst>
                <a:ext uri="{FF2B5EF4-FFF2-40B4-BE49-F238E27FC236}">
                  <a16:creationId xmlns:a16="http://schemas.microsoft.com/office/drawing/2014/main" id="{82743CE2-7573-4DAC-8B87-E9A43E1E0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008" y="3059716"/>
              <a:ext cx="9525" cy="9525"/>
            </a:xfrm>
            <a:custGeom>
              <a:avLst/>
              <a:gdLst>
                <a:gd name="T0" fmla="*/ 38100000 w 9525"/>
                <a:gd name="T1" fmla="*/ 1143 h 9525"/>
                <a:gd name="T2" fmla="*/ 0 w 9525"/>
                <a:gd name="T3" fmla="*/ 4572 h 9525"/>
                <a:gd name="T4" fmla="*/ 29032200 w 9525"/>
                <a:gd name="T5" fmla="*/ 13525 h 9525"/>
                <a:gd name="T6" fmla="*/ 9982200 w 9525"/>
                <a:gd name="T7" fmla="*/ 7144 h 9525"/>
                <a:gd name="T8" fmla="*/ 82562700 w 9525"/>
                <a:gd name="T9" fmla="*/ 5239 h 9525"/>
                <a:gd name="T10" fmla="*/ 62598300 w 9525"/>
                <a:gd name="T11" fmla="*/ 0 h 9525"/>
                <a:gd name="T12" fmla="*/ 38100000 w 9525"/>
                <a:gd name="T13" fmla="*/ 11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000" y="1143"/>
                  </a:moveTo>
                  <a:cubicBezTo>
                    <a:pt x="4286" y="5048"/>
                    <a:pt x="2000" y="7049"/>
                    <a:pt x="0" y="4572"/>
                  </a:cubicBezTo>
                  <a:cubicBezTo>
                    <a:pt x="95" y="8287"/>
                    <a:pt x="95" y="12192"/>
                    <a:pt x="3048" y="13525"/>
                  </a:cubicBezTo>
                  <a:cubicBezTo>
                    <a:pt x="6287" y="10858"/>
                    <a:pt x="1429" y="10001"/>
                    <a:pt x="1048" y="7144"/>
                  </a:cubicBezTo>
                  <a:cubicBezTo>
                    <a:pt x="3238" y="9811"/>
                    <a:pt x="5048" y="4953"/>
                    <a:pt x="8668" y="5239"/>
                  </a:cubicBezTo>
                  <a:cubicBezTo>
                    <a:pt x="9239" y="2381"/>
                    <a:pt x="8763" y="476"/>
                    <a:pt x="6572" y="0"/>
                  </a:cubicBezTo>
                  <a:cubicBezTo>
                    <a:pt x="6477" y="2477"/>
                    <a:pt x="5429" y="2667"/>
                    <a:pt x="4000" y="1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8" name="Freeform: Shape 3328">
              <a:extLst>
                <a:ext uri="{FF2B5EF4-FFF2-40B4-BE49-F238E27FC236}">
                  <a16:creationId xmlns:a16="http://schemas.microsoft.com/office/drawing/2014/main" id="{F675DD7F-DF10-48B6-8D38-3CF80594C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29" y="2321719"/>
              <a:ext cx="9525" cy="9525"/>
            </a:xfrm>
            <a:custGeom>
              <a:avLst/>
              <a:gdLst>
                <a:gd name="T0" fmla="*/ 18468975 w 9525"/>
                <a:gd name="T1" fmla="*/ 81657825 h 9525"/>
                <a:gd name="T2" fmla="*/ 37518975 w 9525"/>
                <a:gd name="T3" fmla="*/ 0 h 9525"/>
                <a:gd name="T4" fmla="*/ 18468975 w 9525"/>
                <a:gd name="T5" fmla="*/ 8165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9" y="8573"/>
                  </a:moveTo>
                  <a:cubicBezTo>
                    <a:pt x="2987" y="6953"/>
                    <a:pt x="5463" y="95"/>
                    <a:pt x="3939" y="0"/>
                  </a:cubicBezTo>
                  <a:cubicBezTo>
                    <a:pt x="1653" y="2381"/>
                    <a:pt x="-2442" y="5525"/>
                    <a:pt x="1939" y="8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79" name="Freeform: Shape 3329">
              <a:extLst>
                <a:ext uri="{FF2B5EF4-FFF2-40B4-BE49-F238E27FC236}">
                  <a16:creationId xmlns:a16="http://schemas.microsoft.com/office/drawing/2014/main" id="{BE00F059-6BBD-4787-80ED-E5D0698F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498" y="2506117"/>
              <a:ext cx="9525" cy="9525"/>
            </a:xfrm>
            <a:custGeom>
              <a:avLst/>
              <a:gdLst>
                <a:gd name="T0" fmla="*/ 38490525 w 9525"/>
                <a:gd name="T1" fmla="*/ 102 h 9525"/>
                <a:gd name="T2" fmla="*/ 43938825 w 9525"/>
                <a:gd name="T3" fmla="*/ 8864 h 9525"/>
                <a:gd name="T4" fmla="*/ 38490525 w 9525"/>
                <a:gd name="T5" fmla="*/ 10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41" y="102"/>
                  </a:moveTo>
                  <a:cubicBezTo>
                    <a:pt x="-3674" y="-1327"/>
                    <a:pt x="1469" y="12865"/>
                    <a:pt x="4613" y="8864"/>
                  </a:cubicBezTo>
                  <a:cubicBezTo>
                    <a:pt x="-245" y="7245"/>
                    <a:pt x="4708" y="4578"/>
                    <a:pt x="4041" y="1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0" name="Freeform: Shape 3330">
              <a:extLst>
                <a:ext uri="{FF2B5EF4-FFF2-40B4-BE49-F238E27FC236}">
                  <a16:creationId xmlns:a16="http://schemas.microsoft.com/office/drawing/2014/main" id="{66F082E7-743E-413E-90B6-54E16B00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6612" y="4706779"/>
              <a:ext cx="9525" cy="19050"/>
            </a:xfrm>
            <a:custGeom>
              <a:avLst/>
              <a:gdLst>
                <a:gd name="T0" fmla="*/ 8954 w 9525"/>
                <a:gd name="T1" fmla="*/ 7906 h 19050"/>
                <a:gd name="T2" fmla="*/ 4572 w 9525"/>
                <a:gd name="T3" fmla="*/ 0 h 19050"/>
                <a:gd name="T4" fmla="*/ 0 w 9525"/>
                <a:gd name="T5" fmla="*/ 25908 h 19050"/>
                <a:gd name="T6" fmla="*/ 7429 w 9525"/>
                <a:gd name="T7" fmla="*/ 26479 h 19050"/>
                <a:gd name="T8" fmla="*/ 8001 w 9525"/>
                <a:gd name="T9" fmla="*/ 19050 h 19050"/>
                <a:gd name="T10" fmla="*/ 8954 w 9525"/>
                <a:gd name="T11" fmla="*/ 22860 h 19050"/>
                <a:gd name="T12" fmla="*/ 15907 w 9525"/>
                <a:gd name="T13" fmla="*/ 14669 h 19050"/>
                <a:gd name="T14" fmla="*/ 16478 w 9525"/>
                <a:gd name="T15" fmla="*/ 7239 h 19050"/>
                <a:gd name="T16" fmla="*/ 8954 w 9525"/>
                <a:gd name="T17" fmla="*/ 7906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8954" y="7906"/>
                  </a:moveTo>
                  <a:cubicBezTo>
                    <a:pt x="7048" y="5715"/>
                    <a:pt x="8191" y="857"/>
                    <a:pt x="4572" y="0"/>
                  </a:cubicBezTo>
                  <a:cubicBezTo>
                    <a:pt x="7525" y="6001"/>
                    <a:pt x="190" y="20193"/>
                    <a:pt x="0" y="25908"/>
                  </a:cubicBezTo>
                  <a:cubicBezTo>
                    <a:pt x="3143" y="21717"/>
                    <a:pt x="4763" y="22765"/>
                    <a:pt x="7429" y="26479"/>
                  </a:cubicBezTo>
                  <a:cubicBezTo>
                    <a:pt x="9049" y="23431"/>
                    <a:pt x="4096" y="20193"/>
                    <a:pt x="8001" y="19050"/>
                  </a:cubicBezTo>
                  <a:cubicBezTo>
                    <a:pt x="8096" y="20574"/>
                    <a:pt x="7525" y="22574"/>
                    <a:pt x="8954" y="22860"/>
                  </a:cubicBezTo>
                  <a:cubicBezTo>
                    <a:pt x="9525" y="15716"/>
                    <a:pt x="12287" y="20574"/>
                    <a:pt x="15907" y="14669"/>
                  </a:cubicBezTo>
                  <a:cubicBezTo>
                    <a:pt x="14954" y="10668"/>
                    <a:pt x="13811" y="11430"/>
                    <a:pt x="16478" y="7239"/>
                  </a:cubicBezTo>
                  <a:cubicBezTo>
                    <a:pt x="12287" y="4763"/>
                    <a:pt x="13430" y="7811"/>
                    <a:pt x="8954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1" name="Freeform: Shape 3331">
              <a:extLst>
                <a:ext uri="{FF2B5EF4-FFF2-40B4-BE49-F238E27FC236}">
                  <a16:creationId xmlns:a16="http://schemas.microsoft.com/office/drawing/2014/main" id="{9C7ED7B7-3DD8-45D9-8730-562C0BC7F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171" y="4760686"/>
              <a:ext cx="9525" cy="9525"/>
            </a:xfrm>
            <a:custGeom>
              <a:avLst/>
              <a:gdLst>
                <a:gd name="T0" fmla="*/ 22355175 w 9525"/>
                <a:gd name="T1" fmla="*/ 10925175 h 9525"/>
                <a:gd name="T2" fmla="*/ 89487375 w 9525"/>
                <a:gd name="T3" fmla="*/ 63541275 h 9525"/>
                <a:gd name="T4" fmla="*/ 22355175 w 9525"/>
                <a:gd name="T5" fmla="*/ 1092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47" y="1147"/>
                  </a:moveTo>
                  <a:cubicBezTo>
                    <a:pt x="1585" y="5052"/>
                    <a:pt x="8538" y="8100"/>
                    <a:pt x="9395" y="6671"/>
                  </a:cubicBezTo>
                  <a:cubicBezTo>
                    <a:pt x="9014" y="3338"/>
                    <a:pt x="-5559" y="-2473"/>
                    <a:pt x="2347" y="114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2" name="Freeform: Shape 3332">
              <a:extLst>
                <a:ext uri="{FF2B5EF4-FFF2-40B4-BE49-F238E27FC236}">
                  <a16:creationId xmlns:a16="http://schemas.microsoft.com/office/drawing/2014/main" id="{38C35D7E-8B93-452E-988E-83A308706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372" y="2366391"/>
              <a:ext cx="9525" cy="9525"/>
            </a:xfrm>
            <a:custGeom>
              <a:avLst/>
              <a:gdLst>
                <a:gd name="T0" fmla="*/ 3979 w 9525"/>
                <a:gd name="T1" fmla="*/ 2572 h 9525"/>
                <a:gd name="T2" fmla="*/ 2931 w 9525"/>
                <a:gd name="T3" fmla="*/ 0 h 9525"/>
                <a:gd name="T4" fmla="*/ 264 w 9525"/>
                <a:gd name="T5" fmla="*/ 2286 h 9525"/>
                <a:gd name="T6" fmla="*/ 2360 w 9525"/>
                <a:gd name="T7" fmla="*/ 7525 h 9525"/>
                <a:gd name="T8" fmla="*/ 7503 w 9525"/>
                <a:gd name="T9" fmla="*/ 5429 h 9525"/>
                <a:gd name="T10" fmla="*/ 5503 w 9525"/>
                <a:gd name="T11" fmla="*/ 14002 h 9525"/>
                <a:gd name="T12" fmla="*/ 4170 w 9525"/>
                <a:gd name="T13" fmla="*/ 15145 h 9525"/>
                <a:gd name="T14" fmla="*/ 13314 w 9525"/>
                <a:gd name="T15" fmla="*/ 9620 h 9525"/>
                <a:gd name="T16" fmla="*/ 3979 w 9525"/>
                <a:gd name="T17" fmla="*/ 25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979" y="2572"/>
                  </a:moveTo>
                  <a:cubicBezTo>
                    <a:pt x="3789" y="1619"/>
                    <a:pt x="4074" y="95"/>
                    <a:pt x="2931" y="0"/>
                  </a:cubicBezTo>
                  <a:cubicBezTo>
                    <a:pt x="2646" y="1524"/>
                    <a:pt x="2360" y="2858"/>
                    <a:pt x="264" y="2286"/>
                  </a:cubicBezTo>
                  <a:cubicBezTo>
                    <a:pt x="-974" y="5620"/>
                    <a:pt x="2550" y="5048"/>
                    <a:pt x="2360" y="7525"/>
                  </a:cubicBezTo>
                  <a:cubicBezTo>
                    <a:pt x="5694" y="8668"/>
                    <a:pt x="5027" y="5239"/>
                    <a:pt x="7503" y="5429"/>
                  </a:cubicBezTo>
                  <a:cubicBezTo>
                    <a:pt x="6170" y="10192"/>
                    <a:pt x="7503" y="11906"/>
                    <a:pt x="5503" y="14002"/>
                  </a:cubicBezTo>
                  <a:cubicBezTo>
                    <a:pt x="4741" y="14002"/>
                    <a:pt x="3979" y="14002"/>
                    <a:pt x="4170" y="15145"/>
                  </a:cubicBezTo>
                  <a:cubicBezTo>
                    <a:pt x="8170" y="14383"/>
                    <a:pt x="11313" y="12668"/>
                    <a:pt x="13314" y="9620"/>
                  </a:cubicBezTo>
                  <a:cubicBezTo>
                    <a:pt x="8075" y="9144"/>
                    <a:pt x="8551" y="3715"/>
                    <a:pt x="397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3" name="Freeform: Shape 3333">
              <a:extLst>
                <a:ext uri="{FF2B5EF4-FFF2-40B4-BE49-F238E27FC236}">
                  <a16:creationId xmlns:a16="http://schemas.microsoft.com/office/drawing/2014/main" id="{26F650D6-F22B-4196-89A0-45B8966EB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3376" y="4689538"/>
              <a:ext cx="9525" cy="9525"/>
            </a:xfrm>
            <a:custGeom>
              <a:avLst/>
              <a:gdLst>
                <a:gd name="T0" fmla="*/ 64417575 w 9525"/>
                <a:gd name="T1" fmla="*/ 0 h 9525"/>
                <a:gd name="T2" fmla="*/ 39919275 w 9525"/>
                <a:gd name="T3" fmla="*/ 9982200 h 9525"/>
                <a:gd name="T4" fmla="*/ 0 w 9525"/>
                <a:gd name="T5" fmla="*/ 54435375 h 9525"/>
                <a:gd name="T6" fmla="*/ 21774150 w 9525"/>
                <a:gd name="T7" fmla="*/ 80743425 h 9525"/>
                <a:gd name="T8" fmla="*/ 86191725 w 9525"/>
                <a:gd name="T9" fmla="*/ 26308050 h 9525"/>
                <a:gd name="T10" fmla="*/ 644175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63" y="0"/>
                  </a:moveTo>
                  <a:cubicBezTo>
                    <a:pt x="6287" y="2286"/>
                    <a:pt x="4763" y="-857"/>
                    <a:pt x="4191" y="1048"/>
                  </a:cubicBezTo>
                  <a:cubicBezTo>
                    <a:pt x="8287" y="3905"/>
                    <a:pt x="286" y="3620"/>
                    <a:pt x="0" y="5715"/>
                  </a:cubicBezTo>
                  <a:cubicBezTo>
                    <a:pt x="1619" y="5905"/>
                    <a:pt x="953" y="8001"/>
                    <a:pt x="2286" y="8477"/>
                  </a:cubicBezTo>
                  <a:cubicBezTo>
                    <a:pt x="3620" y="5429"/>
                    <a:pt x="6953" y="4858"/>
                    <a:pt x="9049" y="2762"/>
                  </a:cubicBezTo>
                  <a:cubicBezTo>
                    <a:pt x="7429" y="2572"/>
                    <a:pt x="8096" y="476"/>
                    <a:pt x="6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4" name="Freeform: Shape 3334">
              <a:extLst>
                <a:ext uri="{FF2B5EF4-FFF2-40B4-BE49-F238E27FC236}">
                  <a16:creationId xmlns:a16="http://schemas.microsoft.com/office/drawing/2014/main" id="{1A43662F-D936-4344-A63A-CF6BE22A8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3315" y="4569904"/>
              <a:ext cx="9525" cy="9525"/>
            </a:xfrm>
            <a:custGeom>
              <a:avLst/>
              <a:gdLst>
                <a:gd name="T0" fmla="*/ 11873 w 9525"/>
                <a:gd name="T1" fmla="*/ 10763 h 9525"/>
                <a:gd name="T2" fmla="*/ 2729 w 9525"/>
                <a:gd name="T3" fmla="*/ 0 h 9525"/>
                <a:gd name="T4" fmla="*/ 157 w 9525"/>
                <a:gd name="T5" fmla="*/ 1048 h 9525"/>
                <a:gd name="T6" fmla="*/ 8159 w 9525"/>
                <a:gd name="T7" fmla="*/ 10478 h 9525"/>
                <a:gd name="T8" fmla="*/ 11873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873" y="10763"/>
                  </a:moveTo>
                  <a:cubicBezTo>
                    <a:pt x="8921" y="7048"/>
                    <a:pt x="9016" y="857"/>
                    <a:pt x="2729" y="0"/>
                  </a:cubicBezTo>
                  <a:cubicBezTo>
                    <a:pt x="2634" y="2381"/>
                    <a:pt x="1586" y="2572"/>
                    <a:pt x="157" y="1048"/>
                  </a:cubicBezTo>
                  <a:cubicBezTo>
                    <a:pt x="-1081" y="6763"/>
                    <a:pt x="5301" y="12002"/>
                    <a:pt x="8159" y="10478"/>
                  </a:cubicBezTo>
                  <a:cubicBezTo>
                    <a:pt x="5206" y="7906"/>
                    <a:pt x="10254" y="10478"/>
                    <a:pt x="11873" y="10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5" name="Freeform: Shape 3335">
              <a:extLst>
                <a:ext uri="{FF2B5EF4-FFF2-40B4-BE49-F238E27FC236}">
                  <a16:creationId xmlns:a16="http://schemas.microsoft.com/office/drawing/2014/main" id="{BFC0DCD5-CB90-4CAF-8EC5-065588EE0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708" y="4682014"/>
              <a:ext cx="9525" cy="9525"/>
            </a:xfrm>
            <a:custGeom>
              <a:avLst/>
              <a:gdLst>
                <a:gd name="T0" fmla="*/ 63988950 w 9525"/>
                <a:gd name="T1" fmla="*/ 3629025 h 9525"/>
                <a:gd name="T2" fmla="*/ 16811625 w 9525"/>
                <a:gd name="T3" fmla="*/ 0 h 9525"/>
                <a:gd name="T4" fmla="*/ 13182600 w 9525"/>
                <a:gd name="T5" fmla="*/ 48082200 h 9525"/>
                <a:gd name="T6" fmla="*/ 60359925 w 9525"/>
                <a:gd name="T7" fmla="*/ 51711225 h 9525"/>
                <a:gd name="T8" fmla="*/ 63988950 w 9525"/>
                <a:gd name="T9" fmla="*/ 3629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18" y="381"/>
                  </a:moveTo>
                  <a:cubicBezTo>
                    <a:pt x="5575" y="4191"/>
                    <a:pt x="2812" y="2191"/>
                    <a:pt x="1765" y="0"/>
                  </a:cubicBezTo>
                  <a:cubicBezTo>
                    <a:pt x="2717" y="2477"/>
                    <a:pt x="-2331" y="3905"/>
                    <a:pt x="1384" y="5048"/>
                  </a:cubicBezTo>
                  <a:cubicBezTo>
                    <a:pt x="1955" y="1905"/>
                    <a:pt x="3384" y="6953"/>
                    <a:pt x="6337" y="5429"/>
                  </a:cubicBezTo>
                  <a:cubicBezTo>
                    <a:pt x="4908" y="2381"/>
                    <a:pt x="9956" y="953"/>
                    <a:pt x="6718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6" name="Freeform: Shape 3336">
              <a:extLst>
                <a:ext uri="{FF2B5EF4-FFF2-40B4-BE49-F238E27FC236}">
                  <a16:creationId xmlns:a16="http://schemas.microsoft.com/office/drawing/2014/main" id="{4CB1A27F-1F1B-46AF-981D-B06856B3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344" y="4571810"/>
              <a:ext cx="19050" cy="19050"/>
            </a:xfrm>
            <a:custGeom>
              <a:avLst/>
              <a:gdLst>
                <a:gd name="T0" fmla="*/ 23466 w 19050"/>
                <a:gd name="T1" fmla="*/ 4381 h 19050"/>
                <a:gd name="T2" fmla="*/ 23180 w 19050"/>
                <a:gd name="T3" fmla="*/ 8096 h 19050"/>
                <a:gd name="T4" fmla="*/ 16322 w 19050"/>
                <a:gd name="T5" fmla="*/ 0 h 19050"/>
                <a:gd name="T6" fmla="*/ 11274 w 19050"/>
                <a:gd name="T7" fmla="*/ 857 h 19050"/>
                <a:gd name="T8" fmla="*/ 6321 w 19050"/>
                <a:gd name="T9" fmla="*/ 476 h 19050"/>
                <a:gd name="T10" fmla="*/ 4702 w 19050"/>
                <a:gd name="T11" fmla="*/ 5334 h 19050"/>
                <a:gd name="T12" fmla="*/ 9464 w 19050"/>
                <a:gd name="T13" fmla="*/ 8191 h 19050"/>
                <a:gd name="T14" fmla="*/ 1749 w 19050"/>
                <a:gd name="T15" fmla="*/ 10096 h 19050"/>
                <a:gd name="T16" fmla="*/ 1368 w 19050"/>
                <a:gd name="T17" fmla="*/ 15049 h 19050"/>
                <a:gd name="T18" fmla="*/ 3844 w 19050"/>
                <a:gd name="T19" fmla="*/ 15240 h 19050"/>
                <a:gd name="T20" fmla="*/ 12226 w 19050"/>
                <a:gd name="T21" fmla="*/ 4667 h 19050"/>
                <a:gd name="T22" fmla="*/ 16417 w 19050"/>
                <a:gd name="T23" fmla="*/ 14954 h 19050"/>
                <a:gd name="T24" fmla="*/ 15084 w 19050"/>
                <a:gd name="T25" fmla="*/ 16097 h 19050"/>
                <a:gd name="T26" fmla="*/ 22132 w 19050"/>
                <a:gd name="T27" fmla="*/ 21717 h 19050"/>
                <a:gd name="T28" fmla="*/ 18989 w 19050"/>
                <a:gd name="T29" fmla="*/ 13906 h 19050"/>
                <a:gd name="T30" fmla="*/ 25181 w 19050"/>
                <a:gd name="T31" fmla="*/ 14383 h 19050"/>
                <a:gd name="T32" fmla="*/ 23466 w 19050"/>
                <a:gd name="T33" fmla="*/ 4381 h 190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050" h="19050">
                  <a:moveTo>
                    <a:pt x="23466" y="4381"/>
                  </a:moveTo>
                  <a:cubicBezTo>
                    <a:pt x="22799" y="6477"/>
                    <a:pt x="25085" y="7715"/>
                    <a:pt x="23180" y="8096"/>
                  </a:cubicBezTo>
                  <a:cubicBezTo>
                    <a:pt x="21847" y="2476"/>
                    <a:pt x="20513" y="3619"/>
                    <a:pt x="16322" y="0"/>
                  </a:cubicBezTo>
                  <a:cubicBezTo>
                    <a:pt x="17084" y="5524"/>
                    <a:pt x="3940" y="4763"/>
                    <a:pt x="11274" y="857"/>
                  </a:cubicBezTo>
                  <a:cubicBezTo>
                    <a:pt x="9559" y="762"/>
                    <a:pt x="7940" y="571"/>
                    <a:pt x="6321" y="476"/>
                  </a:cubicBezTo>
                  <a:cubicBezTo>
                    <a:pt x="6226" y="2667"/>
                    <a:pt x="5749" y="4381"/>
                    <a:pt x="4702" y="5334"/>
                  </a:cubicBezTo>
                  <a:cubicBezTo>
                    <a:pt x="7940" y="4953"/>
                    <a:pt x="9750" y="3619"/>
                    <a:pt x="9464" y="8191"/>
                  </a:cubicBezTo>
                  <a:cubicBezTo>
                    <a:pt x="1368" y="5334"/>
                    <a:pt x="7559" y="14954"/>
                    <a:pt x="1749" y="10096"/>
                  </a:cubicBezTo>
                  <a:cubicBezTo>
                    <a:pt x="2797" y="12573"/>
                    <a:pt x="-2347" y="14002"/>
                    <a:pt x="1368" y="15049"/>
                  </a:cubicBezTo>
                  <a:cubicBezTo>
                    <a:pt x="1749" y="13525"/>
                    <a:pt x="2797" y="14383"/>
                    <a:pt x="3844" y="15240"/>
                  </a:cubicBezTo>
                  <a:cubicBezTo>
                    <a:pt x="6416" y="11430"/>
                    <a:pt x="10036" y="8954"/>
                    <a:pt x="12226" y="4667"/>
                  </a:cubicBezTo>
                  <a:cubicBezTo>
                    <a:pt x="15179" y="7810"/>
                    <a:pt x="19370" y="12954"/>
                    <a:pt x="16417" y="14954"/>
                  </a:cubicBezTo>
                  <a:cubicBezTo>
                    <a:pt x="15656" y="14954"/>
                    <a:pt x="14893" y="15049"/>
                    <a:pt x="15084" y="16097"/>
                  </a:cubicBezTo>
                  <a:cubicBezTo>
                    <a:pt x="21371" y="12573"/>
                    <a:pt x="17180" y="21050"/>
                    <a:pt x="22132" y="21717"/>
                  </a:cubicBezTo>
                  <a:cubicBezTo>
                    <a:pt x="22418" y="18002"/>
                    <a:pt x="19275" y="17240"/>
                    <a:pt x="18989" y="13906"/>
                  </a:cubicBezTo>
                  <a:cubicBezTo>
                    <a:pt x="22228" y="12478"/>
                    <a:pt x="23847" y="18002"/>
                    <a:pt x="25181" y="14383"/>
                  </a:cubicBezTo>
                  <a:cubicBezTo>
                    <a:pt x="18703" y="12097"/>
                    <a:pt x="32705" y="6858"/>
                    <a:pt x="23466" y="4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7" name="Freeform: Shape 3337">
              <a:extLst>
                <a:ext uri="{FF2B5EF4-FFF2-40B4-BE49-F238E27FC236}">
                  <a16:creationId xmlns:a16="http://schemas.microsoft.com/office/drawing/2014/main" id="{A870ACD4-47A9-4671-9C02-EBB4DE9B0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9473" y="4681461"/>
              <a:ext cx="9525" cy="9525"/>
            </a:xfrm>
            <a:custGeom>
              <a:avLst/>
              <a:gdLst>
                <a:gd name="T0" fmla="*/ 58064400 w 9525"/>
                <a:gd name="T1" fmla="*/ 3124 h 9525"/>
                <a:gd name="T2" fmla="*/ 0 w 9525"/>
                <a:gd name="T3" fmla="*/ 1314 h 9525"/>
                <a:gd name="T4" fmla="*/ 37195125 w 9525"/>
                <a:gd name="T5" fmla="*/ 15411 h 9525"/>
                <a:gd name="T6" fmla="*/ 58064400 w 9525"/>
                <a:gd name="T7" fmla="*/ 312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096" y="3124"/>
                  </a:moveTo>
                  <a:cubicBezTo>
                    <a:pt x="4667" y="2648"/>
                    <a:pt x="1810" y="-2305"/>
                    <a:pt x="0" y="1314"/>
                  </a:cubicBezTo>
                  <a:cubicBezTo>
                    <a:pt x="953" y="3124"/>
                    <a:pt x="1905" y="11030"/>
                    <a:pt x="3905" y="15411"/>
                  </a:cubicBezTo>
                  <a:cubicBezTo>
                    <a:pt x="7715" y="11125"/>
                    <a:pt x="-1048" y="743"/>
                    <a:pt x="6096" y="31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8" name="Freeform: Shape 3338">
              <a:extLst>
                <a:ext uri="{FF2B5EF4-FFF2-40B4-BE49-F238E27FC236}">
                  <a16:creationId xmlns:a16="http://schemas.microsoft.com/office/drawing/2014/main" id="{8F7A7974-A195-4A2B-B943-403DEAA65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237" y="4518018"/>
              <a:ext cx="9525" cy="9525"/>
            </a:xfrm>
            <a:custGeom>
              <a:avLst/>
              <a:gdLst>
                <a:gd name="T0" fmla="*/ 0 w 9525"/>
                <a:gd name="T1" fmla="*/ 13405 h 9525"/>
                <a:gd name="T2" fmla="*/ 9715 w 9525"/>
                <a:gd name="T3" fmla="*/ 16644 h 9525"/>
                <a:gd name="T4" fmla="*/ 9620 w 9525"/>
                <a:gd name="T5" fmla="*/ 2833 h 9525"/>
                <a:gd name="T6" fmla="*/ 6096 w 9525"/>
                <a:gd name="T7" fmla="*/ 70 h 9525"/>
                <a:gd name="T8" fmla="*/ 9049 w 9525"/>
                <a:gd name="T9" fmla="*/ 10357 h 9525"/>
                <a:gd name="T10" fmla="*/ 3143 w 9525"/>
                <a:gd name="T11" fmla="*/ 6071 h 9525"/>
                <a:gd name="T12" fmla="*/ 0 w 9525"/>
                <a:gd name="T13" fmla="*/ 134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13405"/>
                  </a:moveTo>
                  <a:cubicBezTo>
                    <a:pt x="5620" y="11215"/>
                    <a:pt x="7810" y="11405"/>
                    <a:pt x="9715" y="16644"/>
                  </a:cubicBezTo>
                  <a:cubicBezTo>
                    <a:pt x="11335" y="11310"/>
                    <a:pt x="9334" y="7024"/>
                    <a:pt x="9620" y="2833"/>
                  </a:cubicBezTo>
                  <a:cubicBezTo>
                    <a:pt x="8096" y="6547"/>
                    <a:pt x="8763" y="-787"/>
                    <a:pt x="6096" y="70"/>
                  </a:cubicBezTo>
                  <a:cubicBezTo>
                    <a:pt x="4572" y="5595"/>
                    <a:pt x="8477" y="6452"/>
                    <a:pt x="9049" y="10357"/>
                  </a:cubicBezTo>
                  <a:cubicBezTo>
                    <a:pt x="1048" y="11691"/>
                    <a:pt x="7810" y="5881"/>
                    <a:pt x="3143" y="6071"/>
                  </a:cubicBezTo>
                  <a:cubicBezTo>
                    <a:pt x="4381" y="11310"/>
                    <a:pt x="0" y="9786"/>
                    <a:pt x="0" y="13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89" name="Freeform: Shape 3339">
              <a:extLst>
                <a:ext uri="{FF2B5EF4-FFF2-40B4-BE49-F238E27FC236}">
                  <a16:creationId xmlns:a16="http://schemas.microsoft.com/office/drawing/2014/main" id="{2A2FBB42-9C14-4072-8A0E-C9AD0E7A1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0488" y="4600099"/>
              <a:ext cx="9525" cy="9525"/>
            </a:xfrm>
            <a:custGeom>
              <a:avLst/>
              <a:gdLst>
                <a:gd name="T0" fmla="*/ 3048000 w 9525"/>
                <a:gd name="T1" fmla="*/ 34470975 h 9525"/>
                <a:gd name="T2" fmla="*/ 37528500 w 9525"/>
                <a:gd name="T3" fmla="*/ 48987075 h 9525"/>
                <a:gd name="T4" fmla="*/ 2143125 w 9525"/>
                <a:gd name="T5" fmla="*/ 46272450 h 9525"/>
                <a:gd name="T6" fmla="*/ 34804350 w 9525"/>
                <a:gd name="T7" fmla="*/ 84372450 h 9525"/>
                <a:gd name="T8" fmla="*/ 17573625 w 9525"/>
                <a:gd name="T9" fmla="*/ 0 h 9525"/>
                <a:gd name="T10" fmla="*/ 3048000 w 9525"/>
                <a:gd name="T11" fmla="*/ 344709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20" y="3619"/>
                  </a:moveTo>
                  <a:cubicBezTo>
                    <a:pt x="1749" y="3905"/>
                    <a:pt x="3845" y="3715"/>
                    <a:pt x="3940" y="5143"/>
                  </a:cubicBezTo>
                  <a:cubicBezTo>
                    <a:pt x="2702" y="5048"/>
                    <a:pt x="1463" y="4953"/>
                    <a:pt x="225" y="4858"/>
                  </a:cubicBezTo>
                  <a:cubicBezTo>
                    <a:pt x="-918" y="8096"/>
                    <a:pt x="2607" y="7429"/>
                    <a:pt x="3654" y="8858"/>
                  </a:cubicBezTo>
                  <a:cubicBezTo>
                    <a:pt x="6893" y="5905"/>
                    <a:pt x="3654" y="2000"/>
                    <a:pt x="1845" y="0"/>
                  </a:cubicBezTo>
                  <a:cubicBezTo>
                    <a:pt x="1845" y="1714"/>
                    <a:pt x="1083" y="2667"/>
                    <a:pt x="320" y="3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0" name="Freeform: Shape 3340">
              <a:extLst>
                <a:ext uri="{FF2B5EF4-FFF2-40B4-BE49-F238E27FC236}">
                  <a16:creationId xmlns:a16="http://schemas.microsoft.com/office/drawing/2014/main" id="{64D1CE29-1BC6-4AF2-AAE7-38545327E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095" y="4551426"/>
              <a:ext cx="9525" cy="9525"/>
            </a:xfrm>
            <a:custGeom>
              <a:avLst/>
              <a:gdLst>
                <a:gd name="T0" fmla="*/ 17240250 w 9525"/>
                <a:gd name="T1" fmla="*/ 85286850 h 9525"/>
                <a:gd name="T2" fmla="*/ 0 w 9525"/>
                <a:gd name="T3" fmla="*/ 0 h 9525"/>
                <a:gd name="T4" fmla="*/ 17240250 w 9525"/>
                <a:gd name="T5" fmla="*/ 8528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0" y="8954"/>
                  </a:moveTo>
                  <a:cubicBezTo>
                    <a:pt x="-1810" y="6953"/>
                    <a:pt x="6382" y="762"/>
                    <a:pt x="0" y="0"/>
                  </a:cubicBezTo>
                  <a:cubicBezTo>
                    <a:pt x="1524" y="3238"/>
                    <a:pt x="-1810" y="10478"/>
                    <a:pt x="1810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1" name="Freeform: Shape 3341">
              <a:extLst>
                <a:ext uri="{FF2B5EF4-FFF2-40B4-BE49-F238E27FC236}">
                  <a16:creationId xmlns:a16="http://schemas.microsoft.com/office/drawing/2014/main" id="{3FD23B75-AC11-4C3C-8446-2918D25ED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940" y="3154489"/>
              <a:ext cx="9525" cy="9525"/>
            </a:xfrm>
            <a:custGeom>
              <a:avLst/>
              <a:gdLst>
                <a:gd name="T0" fmla="*/ 2514600 w 9525"/>
                <a:gd name="T1" fmla="*/ 3620 h 9525"/>
                <a:gd name="T2" fmla="*/ 44253150 w 9525"/>
                <a:gd name="T3" fmla="*/ 11525 h 9525"/>
                <a:gd name="T4" fmla="*/ 60579000 w 9525"/>
                <a:gd name="T5" fmla="*/ 5429 h 9525"/>
                <a:gd name="T6" fmla="*/ 17030700 w 9525"/>
                <a:gd name="T7" fmla="*/ 0 h 9525"/>
                <a:gd name="T8" fmla="*/ 48787050 w 9525"/>
                <a:gd name="T9" fmla="*/ 5239 h 9525"/>
                <a:gd name="T10" fmla="*/ 251460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4" y="3620"/>
                  </a:moveTo>
                  <a:cubicBezTo>
                    <a:pt x="-783" y="8382"/>
                    <a:pt x="1408" y="10382"/>
                    <a:pt x="4646" y="11525"/>
                  </a:cubicBezTo>
                  <a:cubicBezTo>
                    <a:pt x="5503" y="9811"/>
                    <a:pt x="3693" y="4953"/>
                    <a:pt x="6360" y="5429"/>
                  </a:cubicBezTo>
                  <a:cubicBezTo>
                    <a:pt x="6456" y="2191"/>
                    <a:pt x="4932" y="476"/>
                    <a:pt x="1788" y="0"/>
                  </a:cubicBezTo>
                  <a:cubicBezTo>
                    <a:pt x="360" y="3905"/>
                    <a:pt x="5694" y="2096"/>
                    <a:pt x="5122" y="5239"/>
                  </a:cubicBezTo>
                  <a:cubicBezTo>
                    <a:pt x="2360" y="7620"/>
                    <a:pt x="2741" y="4572"/>
                    <a:pt x="264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2" name="Freeform: Shape 3342">
              <a:extLst>
                <a:ext uri="{FF2B5EF4-FFF2-40B4-BE49-F238E27FC236}">
                  <a16:creationId xmlns:a16="http://schemas.microsoft.com/office/drawing/2014/main" id="{8E799967-D31F-4338-AD96-7721DD288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736" y="23900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8127325 w 9525"/>
                <a:gd name="T3" fmla="*/ 10192 h 9525"/>
                <a:gd name="T4" fmla="*/ 47177325 w 9525"/>
                <a:gd name="T5" fmla="*/ 381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4763" y="5144"/>
                    <a:pt x="-762" y="6382"/>
                    <a:pt x="2953" y="10192"/>
                  </a:cubicBezTo>
                  <a:cubicBezTo>
                    <a:pt x="6191" y="6858"/>
                    <a:pt x="2667" y="3524"/>
                    <a:pt x="4953" y="381"/>
                  </a:cubicBezTo>
                  <a:cubicBezTo>
                    <a:pt x="3238" y="286"/>
                    <a:pt x="1619" y="19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3" name="Freeform: Shape 3343">
              <a:extLst>
                <a:ext uri="{FF2B5EF4-FFF2-40B4-BE49-F238E27FC236}">
                  <a16:creationId xmlns:a16="http://schemas.microsoft.com/office/drawing/2014/main" id="{996080A8-443C-4828-869D-EF47078C6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698" y="3837121"/>
              <a:ext cx="9525" cy="9525"/>
            </a:xfrm>
            <a:custGeom>
              <a:avLst/>
              <a:gdLst>
                <a:gd name="T0" fmla="*/ 18383250 w 9525"/>
                <a:gd name="T1" fmla="*/ 13551 h 9525"/>
                <a:gd name="T2" fmla="*/ 64646175 w 9525"/>
                <a:gd name="T3" fmla="*/ 216 h 9525"/>
                <a:gd name="T4" fmla="*/ 18383250 w 9525"/>
                <a:gd name="T5" fmla="*/ 13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0" y="13551"/>
                  </a:moveTo>
                  <a:cubicBezTo>
                    <a:pt x="1739" y="8312"/>
                    <a:pt x="3358" y="5740"/>
                    <a:pt x="6787" y="216"/>
                  </a:cubicBezTo>
                  <a:cubicBezTo>
                    <a:pt x="-1119" y="-2070"/>
                    <a:pt x="-1214" y="14598"/>
                    <a:pt x="1930" y="1355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4" name="Freeform: Shape 3344">
              <a:extLst>
                <a:ext uri="{FF2B5EF4-FFF2-40B4-BE49-F238E27FC236}">
                  <a16:creationId xmlns:a16="http://schemas.microsoft.com/office/drawing/2014/main" id="{287C7C1A-3A13-4125-8BA5-150A83CA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517" y="3312319"/>
              <a:ext cx="9525" cy="9525"/>
            </a:xfrm>
            <a:custGeom>
              <a:avLst/>
              <a:gdLst>
                <a:gd name="T0" fmla="*/ 14258925 w 9525"/>
                <a:gd name="T1" fmla="*/ 0 h 9525"/>
                <a:gd name="T2" fmla="*/ 30584775 w 9525"/>
                <a:gd name="T3" fmla="*/ 10192 h 9525"/>
                <a:gd name="T4" fmla="*/ 14258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0"/>
                  </a:moveTo>
                  <a:cubicBezTo>
                    <a:pt x="-885" y="2667"/>
                    <a:pt x="-504" y="13430"/>
                    <a:pt x="3211" y="10192"/>
                  </a:cubicBezTo>
                  <a:cubicBezTo>
                    <a:pt x="-1456" y="6667"/>
                    <a:pt x="4164" y="2953"/>
                    <a:pt x="149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5" name="Freeform: Shape 3345">
              <a:extLst>
                <a:ext uri="{FF2B5EF4-FFF2-40B4-BE49-F238E27FC236}">
                  <a16:creationId xmlns:a16="http://schemas.microsoft.com/office/drawing/2014/main" id="{69699DF3-12C6-4021-820C-21D2B47C9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535" y="2442788"/>
              <a:ext cx="9525" cy="9525"/>
            </a:xfrm>
            <a:custGeom>
              <a:avLst/>
              <a:gdLst>
                <a:gd name="T0" fmla="*/ 5553075 w 9525"/>
                <a:gd name="T1" fmla="*/ 9519 h 9525"/>
                <a:gd name="T2" fmla="*/ 27336750 w 9525"/>
                <a:gd name="T3" fmla="*/ 12186 h 9525"/>
                <a:gd name="T4" fmla="*/ 43662600 w 9525"/>
                <a:gd name="T5" fmla="*/ 6090 h 9525"/>
                <a:gd name="T6" fmla="*/ 11906250 w 9525"/>
                <a:gd name="T7" fmla="*/ 851 h 9525"/>
                <a:gd name="T8" fmla="*/ 5553075 w 9525"/>
                <a:gd name="T9" fmla="*/ 951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83" y="9519"/>
                  </a:moveTo>
                  <a:cubicBezTo>
                    <a:pt x="2679" y="5042"/>
                    <a:pt x="488" y="13234"/>
                    <a:pt x="2870" y="12186"/>
                  </a:cubicBezTo>
                  <a:cubicBezTo>
                    <a:pt x="2107" y="8567"/>
                    <a:pt x="4870" y="9138"/>
                    <a:pt x="4584" y="6090"/>
                  </a:cubicBezTo>
                  <a:cubicBezTo>
                    <a:pt x="774" y="7328"/>
                    <a:pt x="3727" y="-2959"/>
                    <a:pt x="1250" y="851"/>
                  </a:cubicBezTo>
                  <a:cubicBezTo>
                    <a:pt x="3631" y="6090"/>
                    <a:pt x="-1702" y="6376"/>
                    <a:pt x="583" y="95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6" name="Freeform: Shape 3346">
              <a:extLst>
                <a:ext uri="{FF2B5EF4-FFF2-40B4-BE49-F238E27FC236}">
                  <a16:creationId xmlns:a16="http://schemas.microsoft.com/office/drawing/2014/main" id="{E47C5218-C544-4472-9D3A-D28926501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03" y="45740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904875 w 9525"/>
                <a:gd name="T5" fmla="*/ 0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95"/>
                    <a:pt x="0" y="95"/>
                  </a:cubicBezTo>
                  <a:cubicBezTo>
                    <a:pt x="0" y="95"/>
                    <a:pt x="95" y="0"/>
                    <a:pt x="95" y="0"/>
                  </a:cubicBezTo>
                  <a:cubicBezTo>
                    <a:pt x="95" y="0"/>
                    <a:pt x="95" y="0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7" name="Freeform: Shape 3347">
              <a:extLst>
                <a:ext uri="{FF2B5EF4-FFF2-40B4-BE49-F238E27FC236}">
                  <a16:creationId xmlns:a16="http://schemas.microsoft.com/office/drawing/2014/main" id="{C438C40C-DC1C-4823-8EA1-8FE23C6C2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097" y="4526815"/>
              <a:ext cx="47625" cy="76200"/>
            </a:xfrm>
            <a:custGeom>
              <a:avLst/>
              <a:gdLst>
                <a:gd name="T0" fmla="*/ 50387 w 47625"/>
                <a:gd name="T1" fmla="*/ 5371 h 76200"/>
                <a:gd name="T2" fmla="*/ 45148 w 47625"/>
                <a:gd name="T3" fmla="*/ 8704 h 76200"/>
                <a:gd name="T4" fmla="*/ 53245 w 47625"/>
                <a:gd name="T5" fmla="*/ 1846 h 76200"/>
                <a:gd name="T6" fmla="*/ 48196 w 47625"/>
                <a:gd name="T7" fmla="*/ 2704 h 76200"/>
                <a:gd name="T8" fmla="*/ 45910 w 47625"/>
                <a:gd name="T9" fmla="*/ 37 h 76200"/>
                <a:gd name="T10" fmla="*/ 43243 w 47625"/>
                <a:gd name="T11" fmla="*/ 2323 h 76200"/>
                <a:gd name="T12" fmla="*/ 38767 w 47625"/>
                <a:gd name="T13" fmla="*/ 10705 h 76200"/>
                <a:gd name="T14" fmla="*/ 38195 w 47625"/>
                <a:gd name="T15" fmla="*/ 18230 h 76200"/>
                <a:gd name="T16" fmla="*/ 36290 w 47625"/>
                <a:gd name="T17" fmla="*/ 10514 h 76200"/>
                <a:gd name="T18" fmla="*/ 31909 w 47625"/>
                <a:gd name="T19" fmla="*/ 17658 h 76200"/>
                <a:gd name="T20" fmla="*/ 37624 w 47625"/>
                <a:gd name="T21" fmla="*/ 24421 h 76200"/>
                <a:gd name="T22" fmla="*/ 26479 w 47625"/>
                <a:gd name="T23" fmla="*/ 23468 h 76200"/>
                <a:gd name="T24" fmla="*/ 26194 w 47625"/>
                <a:gd name="T25" fmla="*/ 27183 h 76200"/>
                <a:gd name="T26" fmla="*/ 22860 w 47625"/>
                <a:gd name="T27" fmla="*/ 21849 h 76200"/>
                <a:gd name="T28" fmla="*/ 17335 w 47625"/>
                <a:gd name="T29" fmla="*/ 28897 h 76200"/>
                <a:gd name="T30" fmla="*/ 21622 w 47625"/>
                <a:gd name="T31" fmla="*/ 38041 h 76200"/>
                <a:gd name="T32" fmla="*/ 25051 w 47625"/>
                <a:gd name="T33" fmla="*/ 57091 h 76200"/>
                <a:gd name="T34" fmla="*/ 28004 w 47625"/>
                <a:gd name="T35" fmla="*/ 51091 h 76200"/>
                <a:gd name="T36" fmla="*/ 28575 w 47625"/>
                <a:gd name="T37" fmla="*/ 59854 h 76200"/>
                <a:gd name="T38" fmla="*/ 27622 w 47625"/>
                <a:gd name="T39" fmla="*/ 56044 h 76200"/>
                <a:gd name="T40" fmla="*/ 25813 w 47625"/>
                <a:gd name="T41" fmla="*/ 63378 h 76200"/>
                <a:gd name="T42" fmla="*/ 24384 w 47625"/>
                <a:gd name="T43" fmla="*/ 65759 h 76200"/>
                <a:gd name="T44" fmla="*/ 12859 w 47625"/>
                <a:gd name="T45" fmla="*/ 53567 h 76200"/>
                <a:gd name="T46" fmla="*/ 14478 w 47625"/>
                <a:gd name="T47" fmla="*/ 48709 h 76200"/>
                <a:gd name="T48" fmla="*/ 12097 w 47625"/>
                <a:gd name="T49" fmla="*/ 47376 h 76200"/>
                <a:gd name="T50" fmla="*/ 952 w 47625"/>
                <a:gd name="T51" fmla="*/ 46328 h 76200"/>
                <a:gd name="T52" fmla="*/ 0 w 47625"/>
                <a:gd name="T53" fmla="*/ 58711 h 76200"/>
                <a:gd name="T54" fmla="*/ 5048 w 47625"/>
                <a:gd name="T55" fmla="*/ 57853 h 76200"/>
                <a:gd name="T56" fmla="*/ 4953 w 47625"/>
                <a:gd name="T57" fmla="*/ 74141 h 76200"/>
                <a:gd name="T58" fmla="*/ 17050 w 47625"/>
                <a:gd name="T59" fmla="*/ 78904 h 76200"/>
                <a:gd name="T60" fmla="*/ 20860 w 47625"/>
                <a:gd name="T61" fmla="*/ 77951 h 76200"/>
                <a:gd name="T62" fmla="*/ 23813 w 47625"/>
                <a:gd name="T63" fmla="*/ 71950 h 76200"/>
                <a:gd name="T64" fmla="*/ 27146 w 47625"/>
                <a:gd name="T65" fmla="*/ 77189 h 76200"/>
                <a:gd name="T66" fmla="*/ 28194 w 47625"/>
                <a:gd name="T67" fmla="*/ 64711 h 76200"/>
                <a:gd name="T68" fmla="*/ 30385 w 47625"/>
                <a:gd name="T69" fmla="*/ 68617 h 76200"/>
                <a:gd name="T70" fmla="*/ 43339 w 47625"/>
                <a:gd name="T71" fmla="*/ 63378 h 76200"/>
                <a:gd name="T72" fmla="*/ 44577 w 47625"/>
                <a:gd name="T73" fmla="*/ 32231 h 76200"/>
                <a:gd name="T74" fmla="*/ 46958 w 47625"/>
                <a:gd name="T75" fmla="*/ 33660 h 76200"/>
                <a:gd name="T76" fmla="*/ 45529 w 47625"/>
                <a:gd name="T77" fmla="*/ 20992 h 76200"/>
                <a:gd name="T78" fmla="*/ 54007 w 47625"/>
                <a:gd name="T79" fmla="*/ 9181 h 76200"/>
                <a:gd name="T80" fmla="*/ 56579 w 47625"/>
                <a:gd name="T81" fmla="*/ 8133 h 76200"/>
                <a:gd name="T82" fmla="*/ 50387 w 47625"/>
                <a:gd name="T83" fmla="*/ 5371 h 76200"/>
                <a:gd name="T84" fmla="*/ 8572 w 47625"/>
                <a:gd name="T85" fmla="*/ 73284 h 76200"/>
                <a:gd name="T86" fmla="*/ 6572 w 47625"/>
                <a:gd name="T87" fmla="*/ 66902 h 76200"/>
                <a:gd name="T88" fmla="*/ 9334 w 47625"/>
                <a:gd name="T89" fmla="*/ 63378 h 76200"/>
                <a:gd name="T90" fmla="*/ 12287 w 47625"/>
                <a:gd name="T91" fmla="*/ 73665 h 76200"/>
                <a:gd name="T92" fmla="*/ 8572 w 47625"/>
                <a:gd name="T93" fmla="*/ 73284 h 76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7625" h="76200">
                  <a:moveTo>
                    <a:pt x="50387" y="5371"/>
                  </a:moveTo>
                  <a:cubicBezTo>
                    <a:pt x="48387" y="6133"/>
                    <a:pt x="48196" y="9181"/>
                    <a:pt x="45148" y="8704"/>
                  </a:cubicBezTo>
                  <a:cubicBezTo>
                    <a:pt x="44767" y="2894"/>
                    <a:pt x="51149" y="4799"/>
                    <a:pt x="53245" y="1846"/>
                  </a:cubicBezTo>
                  <a:cubicBezTo>
                    <a:pt x="51054" y="1561"/>
                    <a:pt x="49339" y="1846"/>
                    <a:pt x="48196" y="2704"/>
                  </a:cubicBezTo>
                  <a:cubicBezTo>
                    <a:pt x="48196" y="1180"/>
                    <a:pt x="48101" y="-249"/>
                    <a:pt x="45910" y="37"/>
                  </a:cubicBezTo>
                  <a:cubicBezTo>
                    <a:pt x="45625" y="1561"/>
                    <a:pt x="45339" y="2989"/>
                    <a:pt x="43243" y="2323"/>
                  </a:cubicBezTo>
                  <a:cubicBezTo>
                    <a:pt x="45053" y="7752"/>
                    <a:pt x="42386" y="10990"/>
                    <a:pt x="38767" y="10705"/>
                  </a:cubicBezTo>
                  <a:cubicBezTo>
                    <a:pt x="42291" y="10895"/>
                    <a:pt x="41624" y="18610"/>
                    <a:pt x="38195" y="18230"/>
                  </a:cubicBezTo>
                  <a:cubicBezTo>
                    <a:pt x="41053" y="15753"/>
                    <a:pt x="39243" y="11562"/>
                    <a:pt x="36290" y="10514"/>
                  </a:cubicBezTo>
                  <a:cubicBezTo>
                    <a:pt x="36957" y="17182"/>
                    <a:pt x="36481" y="15943"/>
                    <a:pt x="31909" y="17658"/>
                  </a:cubicBezTo>
                  <a:cubicBezTo>
                    <a:pt x="34290" y="21468"/>
                    <a:pt x="33147" y="24325"/>
                    <a:pt x="37624" y="24421"/>
                  </a:cubicBezTo>
                  <a:cubicBezTo>
                    <a:pt x="33242" y="28231"/>
                    <a:pt x="29813" y="25659"/>
                    <a:pt x="26479" y="23468"/>
                  </a:cubicBezTo>
                  <a:cubicBezTo>
                    <a:pt x="25813" y="25564"/>
                    <a:pt x="28099" y="26802"/>
                    <a:pt x="26194" y="27183"/>
                  </a:cubicBezTo>
                  <a:cubicBezTo>
                    <a:pt x="24098" y="26230"/>
                    <a:pt x="24479" y="23182"/>
                    <a:pt x="22860" y="21849"/>
                  </a:cubicBezTo>
                  <a:cubicBezTo>
                    <a:pt x="23336" y="26992"/>
                    <a:pt x="21241" y="33088"/>
                    <a:pt x="17335" y="28897"/>
                  </a:cubicBezTo>
                  <a:cubicBezTo>
                    <a:pt x="17621" y="33469"/>
                    <a:pt x="16954" y="35374"/>
                    <a:pt x="21622" y="38041"/>
                  </a:cubicBezTo>
                  <a:cubicBezTo>
                    <a:pt x="18764" y="39756"/>
                    <a:pt x="20479" y="54329"/>
                    <a:pt x="25051" y="57091"/>
                  </a:cubicBezTo>
                  <a:cubicBezTo>
                    <a:pt x="24384" y="53186"/>
                    <a:pt x="20955" y="50329"/>
                    <a:pt x="28004" y="51091"/>
                  </a:cubicBezTo>
                  <a:cubicBezTo>
                    <a:pt x="26003" y="55282"/>
                    <a:pt x="33147" y="57377"/>
                    <a:pt x="28575" y="59854"/>
                  </a:cubicBezTo>
                  <a:cubicBezTo>
                    <a:pt x="28480" y="58425"/>
                    <a:pt x="29051" y="56425"/>
                    <a:pt x="27622" y="56044"/>
                  </a:cubicBezTo>
                  <a:cubicBezTo>
                    <a:pt x="23527" y="58901"/>
                    <a:pt x="27241" y="62044"/>
                    <a:pt x="25813" y="63378"/>
                  </a:cubicBezTo>
                  <a:cubicBezTo>
                    <a:pt x="23050" y="59282"/>
                    <a:pt x="26860" y="67093"/>
                    <a:pt x="24384" y="65759"/>
                  </a:cubicBezTo>
                  <a:cubicBezTo>
                    <a:pt x="18955" y="60997"/>
                    <a:pt x="19145" y="55567"/>
                    <a:pt x="12859" y="53567"/>
                  </a:cubicBezTo>
                  <a:cubicBezTo>
                    <a:pt x="11430" y="50329"/>
                    <a:pt x="18097" y="50043"/>
                    <a:pt x="14478" y="48709"/>
                  </a:cubicBezTo>
                  <a:cubicBezTo>
                    <a:pt x="14192" y="50424"/>
                    <a:pt x="11335" y="49757"/>
                    <a:pt x="12097" y="47376"/>
                  </a:cubicBezTo>
                  <a:cubicBezTo>
                    <a:pt x="8572" y="50329"/>
                    <a:pt x="7048" y="47376"/>
                    <a:pt x="952" y="46328"/>
                  </a:cubicBezTo>
                  <a:cubicBezTo>
                    <a:pt x="-762" y="51757"/>
                    <a:pt x="2667" y="56139"/>
                    <a:pt x="0" y="58711"/>
                  </a:cubicBezTo>
                  <a:cubicBezTo>
                    <a:pt x="2286" y="59187"/>
                    <a:pt x="2857" y="57568"/>
                    <a:pt x="5048" y="57853"/>
                  </a:cubicBezTo>
                  <a:cubicBezTo>
                    <a:pt x="4858" y="64140"/>
                    <a:pt x="6667" y="67569"/>
                    <a:pt x="4953" y="74141"/>
                  </a:cubicBezTo>
                  <a:cubicBezTo>
                    <a:pt x="7334" y="78046"/>
                    <a:pt x="13621" y="74427"/>
                    <a:pt x="17050" y="78904"/>
                  </a:cubicBezTo>
                  <a:cubicBezTo>
                    <a:pt x="16478" y="74713"/>
                    <a:pt x="19812" y="77094"/>
                    <a:pt x="20860" y="77951"/>
                  </a:cubicBezTo>
                  <a:cubicBezTo>
                    <a:pt x="23050" y="77380"/>
                    <a:pt x="21241" y="72046"/>
                    <a:pt x="23813" y="71950"/>
                  </a:cubicBezTo>
                  <a:cubicBezTo>
                    <a:pt x="24098" y="74332"/>
                    <a:pt x="23813" y="77284"/>
                    <a:pt x="27146" y="77189"/>
                  </a:cubicBezTo>
                  <a:cubicBezTo>
                    <a:pt x="30766" y="72141"/>
                    <a:pt x="25717" y="67569"/>
                    <a:pt x="28194" y="64711"/>
                  </a:cubicBezTo>
                  <a:cubicBezTo>
                    <a:pt x="30289" y="64902"/>
                    <a:pt x="28575" y="68236"/>
                    <a:pt x="30385" y="68617"/>
                  </a:cubicBezTo>
                  <a:cubicBezTo>
                    <a:pt x="31337" y="62616"/>
                    <a:pt x="37338" y="59473"/>
                    <a:pt x="43339" y="63378"/>
                  </a:cubicBezTo>
                  <a:cubicBezTo>
                    <a:pt x="42196" y="51853"/>
                    <a:pt x="44577" y="45471"/>
                    <a:pt x="44577" y="32231"/>
                  </a:cubicBezTo>
                  <a:cubicBezTo>
                    <a:pt x="45815" y="32326"/>
                    <a:pt x="46006" y="33374"/>
                    <a:pt x="46958" y="33660"/>
                  </a:cubicBezTo>
                  <a:cubicBezTo>
                    <a:pt x="48006" y="25945"/>
                    <a:pt x="44863" y="26421"/>
                    <a:pt x="45529" y="20992"/>
                  </a:cubicBezTo>
                  <a:cubicBezTo>
                    <a:pt x="50673" y="19753"/>
                    <a:pt x="49625" y="11276"/>
                    <a:pt x="54007" y="9181"/>
                  </a:cubicBezTo>
                  <a:cubicBezTo>
                    <a:pt x="54197" y="11181"/>
                    <a:pt x="56007" y="9562"/>
                    <a:pt x="56579" y="8133"/>
                  </a:cubicBezTo>
                  <a:cubicBezTo>
                    <a:pt x="52483" y="8990"/>
                    <a:pt x="54292" y="4704"/>
                    <a:pt x="50387" y="5371"/>
                  </a:cubicBezTo>
                  <a:close/>
                  <a:moveTo>
                    <a:pt x="8572" y="73284"/>
                  </a:moveTo>
                  <a:cubicBezTo>
                    <a:pt x="11335" y="70998"/>
                    <a:pt x="9049" y="67950"/>
                    <a:pt x="6572" y="66902"/>
                  </a:cubicBezTo>
                  <a:cubicBezTo>
                    <a:pt x="7144" y="65283"/>
                    <a:pt x="8954" y="65092"/>
                    <a:pt x="9334" y="63378"/>
                  </a:cubicBezTo>
                  <a:cubicBezTo>
                    <a:pt x="12097" y="65188"/>
                    <a:pt x="11144" y="70236"/>
                    <a:pt x="12287" y="73665"/>
                  </a:cubicBezTo>
                  <a:cubicBezTo>
                    <a:pt x="11049" y="73474"/>
                    <a:pt x="9811" y="73379"/>
                    <a:pt x="8572" y="732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8" name="Freeform: Shape 3348">
              <a:extLst>
                <a:ext uri="{FF2B5EF4-FFF2-40B4-BE49-F238E27FC236}">
                  <a16:creationId xmlns:a16="http://schemas.microsoft.com/office/drawing/2014/main" id="{B55AD034-F3AA-4382-9BFB-6216934B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98" y="4572953"/>
              <a:ext cx="9525" cy="9525"/>
            </a:xfrm>
            <a:custGeom>
              <a:avLst/>
              <a:gdLst>
                <a:gd name="T0" fmla="*/ 11791950 w 9525"/>
                <a:gd name="T1" fmla="*/ 0 h 9525"/>
                <a:gd name="T2" fmla="*/ 0 w 9525"/>
                <a:gd name="T3" fmla="*/ 10887075 h 9525"/>
                <a:gd name="T4" fmla="*/ 1179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0"/>
                  </a:moveTo>
                  <a:cubicBezTo>
                    <a:pt x="762" y="476"/>
                    <a:pt x="381" y="762"/>
                    <a:pt x="0" y="1143"/>
                  </a:cubicBezTo>
                  <a:cubicBezTo>
                    <a:pt x="1334" y="1238"/>
                    <a:pt x="3048" y="762"/>
                    <a:pt x="1238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299" name="Freeform: Shape 3349">
              <a:extLst>
                <a:ext uri="{FF2B5EF4-FFF2-40B4-BE49-F238E27FC236}">
                  <a16:creationId xmlns:a16="http://schemas.microsoft.com/office/drawing/2014/main" id="{D4258661-6900-4F8C-BC44-FD14D3F8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134" y="4503128"/>
              <a:ext cx="9525" cy="9525"/>
            </a:xfrm>
            <a:custGeom>
              <a:avLst/>
              <a:gdLst>
                <a:gd name="T0" fmla="*/ 35052000 w 9525"/>
                <a:gd name="T1" fmla="*/ 962025 h 9525"/>
                <a:gd name="T2" fmla="*/ 42310050 w 9525"/>
                <a:gd name="T3" fmla="*/ 60845700 h 9525"/>
                <a:gd name="T4" fmla="*/ 35052000 w 9525"/>
                <a:gd name="T5" fmla="*/ 96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80" y="101"/>
                  </a:moveTo>
                  <a:cubicBezTo>
                    <a:pt x="-4226" y="-1137"/>
                    <a:pt x="2822" y="9436"/>
                    <a:pt x="4442" y="6388"/>
                  </a:cubicBezTo>
                  <a:cubicBezTo>
                    <a:pt x="3108" y="5150"/>
                    <a:pt x="4156" y="4102"/>
                    <a:pt x="3680" y="1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0" name="Freeform: Shape 3350">
              <a:extLst>
                <a:ext uri="{FF2B5EF4-FFF2-40B4-BE49-F238E27FC236}">
                  <a16:creationId xmlns:a16="http://schemas.microsoft.com/office/drawing/2014/main" id="{06B91F41-01E4-4256-B349-F433A3D90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679" y="3623175"/>
              <a:ext cx="9525" cy="9525"/>
            </a:xfrm>
            <a:custGeom>
              <a:avLst/>
              <a:gdLst>
                <a:gd name="T0" fmla="*/ 15420975 w 9525"/>
                <a:gd name="T1" fmla="*/ 381000 h 9525"/>
                <a:gd name="T2" fmla="*/ 0 w 9525"/>
                <a:gd name="T3" fmla="*/ 46643925 h 9525"/>
                <a:gd name="T4" fmla="*/ 71675625 w 9525"/>
                <a:gd name="T5" fmla="*/ 40300275 h 9525"/>
                <a:gd name="T6" fmla="*/ 15420975 w 9525"/>
                <a:gd name="T7" fmla="*/ 381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40"/>
                  </a:moveTo>
                  <a:cubicBezTo>
                    <a:pt x="1714" y="2421"/>
                    <a:pt x="0" y="2707"/>
                    <a:pt x="0" y="4897"/>
                  </a:cubicBezTo>
                  <a:cubicBezTo>
                    <a:pt x="4381" y="992"/>
                    <a:pt x="3334" y="7088"/>
                    <a:pt x="7525" y="4231"/>
                  </a:cubicBezTo>
                  <a:cubicBezTo>
                    <a:pt x="2857" y="5278"/>
                    <a:pt x="5905" y="-532"/>
                    <a:pt x="1619" y="4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1" name="Freeform: Shape 3351">
              <a:extLst>
                <a:ext uri="{FF2B5EF4-FFF2-40B4-BE49-F238E27FC236}">
                  <a16:creationId xmlns:a16="http://schemas.microsoft.com/office/drawing/2014/main" id="{E9B06FEA-2A82-452A-8C2C-2B7375499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577" y="3783232"/>
              <a:ext cx="9525" cy="9525"/>
            </a:xfrm>
            <a:custGeom>
              <a:avLst/>
              <a:gdLst>
                <a:gd name="T0" fmla="*/ 26374725 w 9525"/>
                <a:gd name="T1" fmla="*/ 12766 h 9525"/>
                <a:gd name="T2" fmla="*/ 10953750 w 9525"/>
                <a:gd name="T3" fmla="*/ 2574 h 9525"/>
                <a:gd name="T4" fmla="*/ 44519850 w 9525"/>
                <a:gd name="T5" fmla="*/ 5337 h 9525"/>
                <a:gd name="T6" fmla="*/ 36356925 w 9525"/>
                <a:gd name="T7" fmla="*/ 288 h 9525"/>
                <a:gd name="T8" fmla="*/ 971550 w 9525"/>
                <a:gd name="T9" fmla="*/ 3 h 9525"/>
                <a:gd name="T10" fmla="*/ 26374725 w 9525"/>
                <a:gd name="T11" fmla="*/ 1276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769" y="12766"/>
                  </a:moveTo>
                  <a:cubicBezTo>
                    <a:pt x="4579" y="7337"/>
                    <a:pt x="1150" y="6384"/>
                    <a:pt x="1150" y="2574"/>
                  </a:cubicBezTo>
                  <a:cubicBezTo>
                    <a:pt x="3055" y="2860"/>
                    <a:pt x="1912" y="5813"/>
                    <a:pt x="4674" y="5337"/>
                  </a:cubicBezTo>
                  <a:cubicBezTo>
                    <a:pt x="4579" y="3432"/>
                    <a:pt x="5532" y="765"/>
                    <a:pt x="3817" y="288"/>
                  </a:cubicBezTo>
                  <a:cubicBezTo>
                    <a:pt x="3150" y="2384"/>
                    <a:pt x="2198" y="-93"/>
                    <a:pt x="102" y="3"/>
                  </a:cubicBezTo>
                  <a:cubicBezTo>
                    <a:pt x="-374" y="5432"/>
                    <a:pt x="864" y="9337"/>
                    <a:pt x="2769" y="1276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2" name="Freeform: Shape 3352">
              <a:extLst>
                <a:ext uri="{FF2B5EF4-FFF2-40B4-BE49-F238E27FC236}">
                  <a16:creationId xmlns:a16="http://schemas.microsoft.com/office/drawing/2014/main" id="{D51F6FAF-1B2D-49A0-AB39-099C232B1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5288" y="3764756"/>
              <a:ext cx="9525" cy="47625"/>
            </a:xfrm>
            <a:custGeom>
              <a:avLst/>
              <a:gdLst>
                <a:gd name="T0" fmla="*/ 9440 w 9525"/>
                <a:gd name="T1" fmla="*/ 50673 h 47625"/>
                <a:gd name="T2" fmla="*/ 16774 w 9525"/>
                <a:gd name="T3" fmla="*/ 52483 h 47625"/>
                <a:gd name="T4" fmla="*/ 8774 w 9525"/>
                <a:gd name="T5" fmla="*/ 43053 h 47625"/>
                <a:gd name="T6" fmla="*/ 12203 w 9525"/>
                <a:gd name="T7" fmla="*/ 30861 h 47625"/>
                <a:gd name="T8" fmla="*/ 16013 w 9525"/>
                <a:gd name="T9" fmla="*/ 29908 h 47625"/>
                <a:gd name="T10" fmla="*/ 12583 w 9525"/>
                <a:gd name="T11" fmla="*/ 10858 h 47625"/>
                <a:gd name="T12" fmla="*/ 2201 w 9525"/>
                <a:gd name="T13" fmla="*/ 0 h 47625"/>
                <a:gd name="T14" fmla="*/ 5345 w 9525"/>
                <a:gd name="T15" fmla="*/ 7811 h 47625"/>
                <a:gd name="T16" fmla="*/ 1249 w 9525"/>
                <a:gd name="T17" fmla="*/ 12478 h 47625"/>
                <a:gd name="T18" fmla="*/ 8869 w 9525"/>
                <a:gd name="T19" fmla="*/ 10573 h 47625"/>
                <a:gd name="T20" fmla="*/ 9536 w 9525"/>
                <a:gd name="T21" fmla="*/ 18097 h 47625"/>
                <a:gd name="T22" fmla="*/ 7249 w 9525"/>
                <a:gd name="T23" fmla="*/ 15335 h 47625"/>
                <a:gd name="T24" fmla="*/ 5535 w 9525"/>
                <a:gd name="T25" fmla="*/ 21431 h 47625"/>
                <a:gd name="T26" fmla="*/ 11631 w 9525"/>
                <a:gd name="T27" fmla="*/ 23146 h 47625"/>
                <a:gd name="T28" fmla="*/ 5916 w 9525"/>
                <a:gd name="T29" fmla="*/ 47720 h 47625"/>
                <a:gd name="T30" fmla="*/ 14774 w 9525"/>
                <a:gd name="T31" fmla="*/ 45911 h 47625"/>
                <a:gd name="T32" fmla="*/ 9440 w 9525"/>
                <a:gd name="T33" fmla="*/ 50673 h 476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25" h="47625">
                  <a:moveTo>
                    <a:pt x="9440" y="50673"/>
                  </a:moveTo>
                  <a:cubicBezTo>
                    <a:pt x="13346" y="50101"/>
                    <a:pt x="12965" y="53150"/>
                    <a:pt x="16774" y="52483"/>
                  </a:cubicBezTo>
                  <a:cubicBezTo>
                    <a:pt x="17441" y="44291"/>
                    <a:pt x="12488" y="42005"/>
                    <a:pt x="8774" y="43053"/>
                  </a:cubicBezTo>
                  <a:cubicBezTo>
                    <a:pt x="11250" y="39529"/>
                    <a:pt x="16870" y="34862"/>
                    <a:pt x="12203" y="30861"/>
                  </a:cubicBezTo>
                  <a:cubicBezTo>
                    <a:pt x="13727" y="30766"/>
                    <a:pt x="15727" y="31337"/>
                    <a:pt x="16013" y="29908"/>
                  </a:cubicBezTo>
                  <a:cubicBezTo>
                    <a:pt x="12679" y="25527"/>
                    <a:pt x="12203" y="14954"/>
                    <a:pt x="12583" y="10858"/>
                  </a:cubicBezTo>
                  <a:cubicBezTo>
                    <a:pt x="6678" y="9334"/>
                    <a:pt x="5345" y="3810"/>
                    <a:pt x="2201" y="0"/>
                  </a:cubicBezTo>
                  <a:cubicBezTo>
                    <a:pt x="773" y="4763"/>
                    <a:pt x="4868" y="4667"/>
                    <a:pt x="5345" y="7811"/>
                  </a:cubicBezTo>
                  <a:cubicBezTo>
                    <a:pt x="2487" y="8572"/>
                    <a:pt x="-2276" y="7429"/>
                    <a:pt x="1249" y="12478"/>
                  </a:cubicBezTo>
                  <a:cubicBezTo>
                    <a:pt x="2678" y="10478"/>
                    <a:pt x="6678" y="11525"/>
                    <a:pt x="8869" y="10573"/>
                  </a:cubicBezTo>
                  <a:cubicBezTo>
                    <a:pt x="8964" y="12573"/>
                    <a:pt x="13155" y="16764"/>
                    <a:pt x="9536" y="18097"/>
                  </a:cubicBezTo>
                  <a:cubicBezTo>
                    <a:pt x="9536" y="16574"/>
                    <a:pt x="9440" y="15145"/>
                    <a:pt x="7249" y="15335"/>
                  </a:cubicBezTo>
                  <a:cubicBezTo>
                    <a:pt x="8964" y="20193"/>
                    <a:pt x="6392" y="17240"/>
                    <a:pt x="5535" y="21431"/>
                  </a:cubicBezTo>
                  <a:cubicBezTo>
                    <a:pt x="6869" y="24670"/>
                    <a:pt x="11726" y="20764"/>
                    <a:pt x="11631" y="23146"/>
                  </a:cubicBezTo>
                  <a:cubicBezTo>
                    <a:pt x="5249" y="28289"/>
                    <a:pt x="9916" y="37624"/>
                    <a:pt x="5916" y="47720"/>
                  </a:cubicBezTo>
                  <a:cubicBezTo>
                    <a:pt x="10774" y="49339"/>
                    <a:pt x="9916" y="44291"/>
                    <a:pt x="14774" y="45911"/>
                  </a:cubicBezTo>
                  <a:cubicBezTo>
                    <a:pt x="16679" y="51911"/>
                    <a:pt x="10202" y="47911"/>
                    <a:pt x="9440" y="506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3" name="Freeform: Shape 3353">
              <a:extLst>
                <a:ext uri="{FF2B5EF4-FFF2-40B4-BE49-F238E27FC236}">
                  <a16:creationId xmlns:a16="http://schemas.microsoft.com/office/drawing/2014/main" id="{E7DB6171-4459-4AD1-9EA5-7EC3F17C5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587" y="3589972"/>
              <a:ext cx="9525" cy="9525"/>
            </a:xfrm>
            <a:custGeom>
              <a:avLst/>
              <a:gdLst>
                <a:gd name="T0" fmla="*/ 20869275 w 9525"/>
                <a:gd name="T1" fmla="*/ 57159525 h 9525"/>
                <a:gd name="T2" fmla="*/ 48996600 w 9525"/>
                <a:gd name="T3" fmla="*/ 0 h 9525"/>
                <a:gd name="T4" fmla="*/ 0 w 9525"/>
                <a:gd name="T5" fmla="*/ 19964400 h 9525"/>
                <a:gd name="T6" fmla="*/ 20869275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6001"/>
                  </a:moveTo>
                  <a:cubicBezTo>
                    <a:pt x="2953" y="3715"/>
                    <a:pt x="5144" y="3143"/>
                    <a:pt x="5144" y="0"/>
                  </a:cubicBezTo>
                  <a:cubicBezTo>
                    <a:pt x="2857" y="0"/>
                    <a:pt x="953" y="476"/>
                    <a:pt x="0" y="2096"/>
                  </a:cubicBezTo>
                  <a:cubicBezTo>
                    <a:pt x="4286" y="2762"/>
                    <a:pt x="-381" y="5429"/>
                    <a:pt x="2191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4" name="Freeform: Shape 3354">
              <a:extLst>
                <a:ext uri="{FF2B5EF4-FFF2-40B4-BE49-F238E27FC236}">
                  <a16:creationId xmlns:a16="http://schemas.microsoft.com/office/drawing/2014/main" id="{C980A3F6-5524-4CBA-BE66-CAB803EA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673" y="3760028"/>
              <a:ext cx="9525" cy="9525"/>
            </a:xfrm>
            <a:custGeom>
              <a:avLst/>
              <a:gdLst>
                <a:gd name="T0" fmla="*/ 43624500 w 9525"/>
                <a:gd name="T1" fmla="*/ 64084200 h 9525"/>
                <a:gd name="T2" fmla="*/ 56321325 w 9525"/>
                <a:gd name="T3" fmla="*/ 53197125 h 9525"/>
                <a:gd name="T4" fmla="*/ 58140600 w 9525"/>
                <a:gd name="T5" fmla="*/ 29613225 h 9525"/>
                <a:gd name="T6" fmla="*/ 36366450 w 9525"/>
                <a:gd name="T7" fmla="*/ 4210050 h 9525"/>
                <a:gd name="T8" fmla="*/ 10963275 w 9525"/>
                <a:gd name="T9" fmla="*/ 25984200 h 9525"/>
                <a:gd name="T10" fmla="*/ 43624500 w 9525"/>
                <a:gd name="T11" fmla="*/ 64084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80" y="6728"/>
                  </a:moveTo>
                  <a:cubicBezTo>
                    <a:pt x="4675" y="5966"/>
                    <a:pt x="4866" y="5299"/>
                    <a:pt x="5913" y="5585"/>
                  </a:cubicBezTo>
                  <a:cubicBezTo>
                    <a:pt x="6008" y="4728"/>
                    <a:pt x="6008" y="3966"/>
                    <a:pt x="6104" y="3109"/>
                  </a:cubicBezTo>
                  <a:cubicBezTo>
                    <a:pt x="4580" y="2823"/>
                    <a:pt x="3151" y="2537"/>
                    <a:pt x="3818" y="442"/>
                  </a:cubicBezTo>
                  <a:cubicBezTo>
                    <a:pt x="103" y="-1940"/>
                    <a:pt x="-1135" y="6252"/>
                    <a:pt x="1151" y="2728"/>
                  </a:cubicBezTo>
                  <a:cubicBezTo>
                    <a:pt x="4866" y="-35"/>
                    <a:pt x="579" y="6442"/>
                    <a:pt x="4580" y="67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5" name="Freeform: Shape 3355">
              <a:extLst>
                <a:ext uri="{FF2B5EF4-FFF2-40B4-BE49-F238E27FC236}">
                  <a16:creationId xmlns:a16="http://schemas.microsoft.com/office/drawing/2014/main" id="{62CE6820-5537-4560-8B18-A462B8DAF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233" y="4033075"/>
              <a:ext cx="9525" cy="9525"/>
            </a:xfrm>
            <a:custGeom>
              <a:avLst/>
              <a:gdLst>
                <a:gd name="T0" fmla="*/ 51882675 w 9525"/>
                <a:gd name="T1" fmla="*/ 11716 h 9525"/>
                <a:gd name="T2" fmla="*/ 1076325 w 9525"/>
                <a:gd name="T3" fmla="*/ 0 h 9525"/>
                <a:gd name="T4" fmla="*/ 51882675 w 9525"/>
                <a:gd name="T5" fmla="*/ 11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7" y="11716"/>
                  </a:moveTo>
                  <a:cubicBezTo>
                    <a:pt x="3732" y="4477"/>
                    <a:pt x="3542" y="7144"/>
                    <a:pt x="113" y="0"/>
                  </a:cubicBezTo>
                  <a:cubicBezTo>
                    <a:pt x="-173" y="5715"/>
                    <a:pt x="-363" y="11240"/>
                    <a:pt x="5447" y="11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6" name="Freeform: Shape 3356">
              <a:extLst>
                <a:ext uri="{FF2B5EF4-FFF2-40B4-BE49-F238E27FC236}">
                  <a16:creationId xmlns:a16="http://schemas.microsoft.com/office/drawing/2014/main" id="{89EE93D3-2B49-4DE0-8993-0C6C7E8D2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02" y="4071938"/>
              <a:ext cx="9525" cy="19050"/>
            </a:xfrm>
            <a:custGeom>
              <a:avLst/>
              <a:gdLst>
                <a:gd name="T0" fmla="*/ 9855 w 9525"/>
                <a:gd name="T1" fmla="*/ 19336 h 19050"/>
                <a:gd name="T2" fmla="*/ 10331 w 9525"/>
                <a:gd name="T3" fmla="*/ 13145 h 19050"/>
                <a:gd name="T4" fmla="*/ 4901 w 9525"/>
                <a:gd name="T5" fmla="*/ 2667 h 19050"/>
                <a:gd name="T6" fmla="*/ 2520 w 9525"/>
                <a:gd name="T7" fmla="*/ 1238 h 19050"/>
                <a:gd name="T8" fmla="*/ 2615 w 9525"/>
                <a:gd name="T9" fmla="*/ 0 h 19050"/>
                <a:gd name="T10" fmla="*/ 44 w 9525"/>
                <a:gd name="T11" fmla="*/ 1048 h 19050"/>
                <a:gd name="T12" fmla="*/ 139 w 9525"/>
                <a:gd name="T13" fmla="*/ 14859 h 19050"/>
                <a:gd name="T14" fmla="*/ 9855 w 9525"/>
                <a:gd name="T15" fmla="*/ 19336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9855" y="19336"/>
                  </a:moveTo>
                  <a:cubicBezTo>
                    <a:pt x="9283" y="15430"/>
                    <a:pt x="9188" y="16859"/>
                    <a:pt x="10331" y="13145"/>
                  </a:cubicBezTo>
                  <a:cubicBezTo>
                    <a:pt x="4997" y="11335"/>
                    <a:pt x="5664" y="5620"/>
                    <a:pt x="4901" y="2667"/>
                  </a:cubicBezTo>
                  <a:cubicBezTo>
                    <a:pt x="4616" y="4382"/>
                    <a:pt x="1663" y="3715"/>
                    <a:pt x="2520" y="1238"/>
                  </a:cubicBezTo>
                  <a:cubicBezTo>
                    <a:pt x="3187" y="1333"/>
                    <a:pt x="4044" y="381"/>
                    <a:pt x="2615" y="0"/>
                  </a:cubicBezTo>
                  <a:cubicBezTo>
                    <a:pt x="2234" y="953"/>
                    <a:pt x="1473" y="1333"/>
                    <a:pt x="44" y="1048"/>
                  </a:cubicBezTo>
                  <a:cubicBezTo>
                    <a:pt x="-242" y="6096"/>
                    <a:pt x="996" y="11144"/>
                    <a:pt x="139" y="14859"/>
                  </a:cubicBezTo>
                  <a:cubicBezTo>
                    <a:pt x="6902" y="12668"/>
                    <a:pt x="7092" y="15812"/>
                    <a:pt x="9855" y="1933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7" name="Freeform: Shape 3357">
              <a:extLst>
                <a:ext uri="{FF2B5EF4-FFF2-40B4-BE49-F238E27FC236}">
                  <a16:creationId xmlns:a16="http://schemas.microsoft.com/office/drawing/2014/main" id="{FCE912B2-25BA-4AEF-861C-D08B041F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110" y="3844811"/>
              <a:ext cx="9525" cy="9525"/>
            </a:xfrm>
            <a:custGeom>
              <a:avLst/>
              <a:gdLst>
                <a:gd name="T0" fmla="*/ 49901475 w 9525"/>
                <a:gd name="T1" fmla="*/ 476250 h 9525"/>
                <a:gd name="T2" fmla="*/ 0 w 9525"/>
                <a:gd name="T3" fmla="*/ 32232600 h 9525"/>
                <a:gd name="T4" fmla="*/ 44453175 w 9525"/>
                <a:gd name="T5" fmla="*/ 72151875 h 9525"/>
                <a:gd name="T6" fmla="*/ 49901475 w 9525"/>
                <a:gd name="T7" fmla="*/ 476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39" y="50"/>
                  </a:moveTo>
                  <a:cubicBezTo>
                    <a:pt x="2191" y="-426"/>
                    <a:pt x="2000" y="2622"/>
                    <a:pt x="0" y="3384"/>
                  </a:cubicBezTo>
                  <a:cubicBezTo>
                    <a:pt x="2762" y="3098"/>
                    <a:pt x="2477" y="11099"/>
                    <a:pt x="4667" y="7575"/>
                  </a:cubicBezTo>
                  <a:cubicBezTo>
                    <a:pt x="1429" y="6051"/>
                    <a:pt x="6763" y="3765"/>
                    <a:pt x="5239" y="5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8" name="Freeform: Shape 3358">
              <a:extLst>
                <a:ext uri="{FF2B5EF4-FFF2-40B4-BE49-F238E27FC236}">
                  <a16:creationId xmlns:a16="http://schemas.microsoft.com/office/drawing/2014/main" id="{BE4FDE69-133C-435C-99E6-22B10F882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007" y="4578096"/>
              <a:ext cx="9525" cy="9525"/>
            </a:xfrm>
            <a:custGeom>
              <a:avLst/>
              <a:gdLst>
                <a:gd name="T0" fmla="*/ 26308050 w 9525"/>
                <a:gd name="T1" fmla="*/ 0 h 9525"/>
                <a:gd name="T2" fmla="*/ 0 w 9525"/>
                <a:gd name="T3" fmla="*/ 33566100 h 9525"/>
                <a:gd name="T4" fmla="*/ 20869275 w 9525"/>
                <a:gd name="T5" fmla="*/ 70761225 h 9525"/>
                <a:gd name="T6" fmla="*/ 55340250 w 9525"/>
                <a:gd name="T7" fmla="*/ 85277325 h 9525"/>
                <a:gd name="T8" fmla="*/ 26308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762" y="0"/>
                  </a:moveTo>
                  <a:cubicBezTo>
                    <a:pt x="2953" y="2476"/>
                    <a:pt x="857" y="2286"/>
                    <a:pt x="0" y="3524"/>
                  </a:cubicBezTo>
                  <a:cubicBezTo>
                    <a:pt x="6382" y="2286"/>
                    <a:pt x="4001" y="2762"/>
                    <a:pt x="2191" y="7429"/>
                  </a:cubicBezTo>
                  <a:cubicBezTo>
                    <a:pt x="3905" y="7525"/>
                    <a:pt x="4858" y="8191"/>
                    <a:pt x="5810" y="8953"/>
                  </a:cubicBezTo>
                  <a:cubicBezTo>
                    <a:pt x="9335" y="5715"/>
                    <a:pt x="5429" y="1619"/>
                    <a:pt x="276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09" name="Freeform: Shape 3359">
              <a:extLst>
                <a:ext uri="{FF2B5EF4-FFF2-40B4-BE49-F238E27FC236}">
                  <a16:creationId xmlns:a16="http://schemas.microsoft.com/office/drawing/2014/main" id="{0E49C129-E54D-407E-A7DC-C29016816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945" y="4097010"/>
              <a:ext cx="9525" cy="19050"/>
            </a:xfrm>
            <a:custGeom>
              <a:avLst/>
              <a:gdLst>
                <a:gd name="T0" fmla="*/ 5258 w 9525"/>
                <a:gd name="T1" fmla="*/ 264 h 19050"/>
                <a:gd name="T2" fmla="*/ 114 w 9525"/>
                <a:gd name="T3" fmla="*/ 2360 h 19050"/>
                <a:gd name="T4" fmla="*/ 1733 w 9525"/>
                <a:gd name="T5" fmla="*/ 12456 h 19050"/>
                <a:gd name="T6" fmla="*/ 3924 w 9525"/>
                <a:gd name="T7" fmla="*/ 16362 h 19050"/>
                <a:gd name="T8" fmla="*/ 4877 w 9525"/>
                <a:gd name="T9" fmla="*/ 20172 h 19050"/>
                <a:gd name="T10" fmla="*/ 9544 w 9525"/>
                <a:gd name="T11" fmla="*/ 24267 h 19050"/>
                <a:gd name="T12" fmla="*/ 12497 w 9525"/>
                <a:gd name="T13" fmla="*/ 18267 h 19050"/>
                <a:gd name="T14" fmla="*/ 5258 w 9525"/>
                <a:gd name="T15" fmla="*/ 26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258" y="264"/>
                  </a:moveTo>
                  <a:cubicBezTo>
                    <a:pt x="1924" y="-974"/>
                    <a:pt x="2591" y="2550"/>
                    <a:pt x="114" y="2360"/>
                  </a:cubicBezTo>
                  <a:cubicBezTo>
                    <a:pt x="-553" y="6837"/>
                    <a:pt x="1924" y="8551"/>
                    <a:pt x="1733" y="12456"/>
                  </a:cubicBezTo>
                  <a:cubicBezTo>
                    <a:pt x="5544" y="12837"/>
                    <a:pt x="8115" y="15981"/>
                    <a:pt x="3924" y="16362"/>
                  </a:cubicBezTo>
                  <a:cubicBezTo>
                    <a:pt x="5353" y="16647"/>
                    <a:pt x="5163" y="18457"/>
                    <a:pt x="4877" y="20172"/>
                  </a:cubicBezTo>
                  <a:cubicBezTo>
                    <a:pt x="8687" y="18076"/>
                    <a:pt x="10401" y="17600"/>
                    <a:pt x="9544" y="24267"/>
                  </a:cubicBezTo>
                  <a:cubicBezTo>
                    <a:pt x="13640" y="25887"/>
                    <a:pt x="11735" y="20553"/>
                    <a:pt x="12497" y="18267"/>
                  </a:cubicBezTo>
                  <a:cubicBezTo>
                    <a:pt x="5639" y="12171"/>
                    <a:pt x="12782" y="5027"/>
                    <a:pt x="5258" y="2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0" name="Freeform: Shape 3360">
              <a:extLst>
                <a:ext uri="{FF2B5EF4-FFF2-40B4-BE49-F238E27FC236}">
                  <a16:creationId xmlns:a16="http://schemas.microsoft.com/office/drawing/2014/main" id="{D605DE94-D7F8-41A6-A35E-C899B0F0F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515" y="3854767"/>
              <a:ext cx="9525" cy="28575"/>
            </a:xfrm>
            <a:custGeom>
              <a:avLst/>
              <a:gdLst>
                <a:gd name="T0" fmla="*/ 79152750 w 9525"/>
                <a:gd name="T1" fmla="*/ 37814 h 28575"/>
                <a:gd name="T2" fmla="*/ 38328600 w 9525"/>
                <a:gd name="T3" fmla="*/ 13621 h 28575"/>
                <a:gd name="T4" fmla="*/ 49215675 w 9525"/>
                <a:gd name="T5" fmla="*/ 0 h 28575"/>
                <a:gd name="T6" fmla="*/ 22907625 w 9525"/>
                <a:gd name="T7" fmla="*/ 18574 h 28575"/>
                <a:gd name="T8" fmla="*/ 2943225 w 9525"/>
                <a:gd name="T9" fmla="*/ 13335 h 28575"/>
                <a:gd name="T10" fmla="*/ 79152750 w 9525"/>
                <a:gd name="T11" fmla="*/ 3781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28575">
                  <a:moveTo>
                    <a:pt x="8310" y="37814"/>
                  </a:moveTo>
                  <a:cubicBezTo>
                    <a:pt x="3167" y="31052"/>
                    <a:pt x="7358" y="19621"/>
                    <a:pt x="4024" y="13621"/>
                  </a:cubicBezTo>
                  <a:cubicBezTo>
                    <a:pt x="10025" y="12668"/>
                    <a:pt x="7739" y="3048"/>
                    <a:pt x="5167" y="0"/>
                  </a:cubicBezTo>
                  <a:cubicBezTo>
                    <a:pt x="4595" y="10382"/>
                    <a:pt x="3833" y="10954"/>
                    <a:pt x="2405" y="18574"/>
                  </a:cubicBezTo>
                  <a:cubicBezTo>
                    <a:pt x="785" y="17621"/>
                    <a:pt x="2595" y="13716"/>
                    <a:pt x="309" y="13335"/>
                  </a:cubicBezTo>
                  <a:cubicBezTo>
                    <a:pt x="-1310" y="24384"/>
                    <a:pt x="3738" y="35909"/>
                    <a:pt x="8310" y="378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1" name="Freeform: Shape 3361">
              <a:extLst>
                <a:ext uri="{FF2B5EF4-FFF2-40B4-BE49-F238E27FC236}">
                  <a16:creationId xmlns:a16="http://schemas.microsoft.com/office/drawing/2014/main" id="{A67787F5-21F7-43CB-9EC4-84E78658B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9301" y="3894963"/>
              <a:ext cx="9525" cy="19050"/>
            </a:xfrm>
            <a:custGeom>
              <a:avLst/>
              <a:gdLst>
                <a:gd name="T0" fmla="*/ 19050000 w 9525"/>
                <a:gd name="T1" fmla="*/ 24860 h 19050"/>
                <a:gd name="T2" fmla="*/ 38100000 w 9525"/>
                <a:gd name="T3" fmla="*/ 0 h 19050"/>
                <a:gd name="T4" fmla="*/ 45367575 w 9525"/>
                <a:gd name="T5" fmla="*/ 6287 h 19050"/>
                <a:gd name="T6" fmla="*/ 20869275 w 9525"/>
                <a:gd name="T7" fmla="*/ 7334 h 19050"/>
                <a:gd name="T8" fmla="*/ 0 w 9525"/>
                <a:gd name="T9" fmla="*/ 3429 h 19050"/>
                <a:gd name="T10" fmla="*/ 19050000 w 9525"/>
                <a:gd name="T11" fmla="*/ 2486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000" y="24860"/>
                  </a:moveTo>
                  <a:cubicBezTo>
                    <a:pt x="6477" y="16383"/>
                    <a:pt x="7334" y="5429"/>
                    <a:pt x="4000" y="0"/>
                  </a:cubicBezTo>
                  <a:cubicBezTo>
                    <a:pt x="1048" y="2381"/>
                    <a:pt x="3810" y="4000"/>
                    <a:pt x="4763" y="6287"/>
                  </a:cubicBezTo>
                  <a:cubicBezTo>
                    <a:pt x="3524" y="6191"/>
                    <a:pt x="3143" y="7144"/>
                    <a:pt x="2191" y="7334"/>
                  </a:cubicBezTo>
                  <a:cubicBezTo>
                    <a:pt x="2191" y="5429"/>
                    <a:pt x="2667" y="3048"/>
                    <a:pt x="0" y="3429"/>
                  </a:cubicBezTo>
                  <a:cubicBezTo>
                    <a:pt x="4286" y="11335"/>
                    <a:pt x="-1048" y="19526"/>
                    <a:pt x="2000" y="2486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2" name="Freeform: Shape 3362">
              <a:extLst>
                <a:ext uri="{FF2B5EF4-FFF2-40B4-BE49-F238E27FC236}">
                  <a16:creationId xmlns:a16="http://schemas.microsoft.com/office/drawing/2014/main" id="{12D2AD98-256D-4856-B709-29D6D6777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773" y="3799237"/>
              <a:ext cx="9525" cy="9525"/>
            </a:xfrm>
            <a:custGeom>
              <a:avLst/>
              <a:gdLst>
                <a:gd name="T0" fmla="*/ 13201650 w 9525"/>
                <a:gd name="T1" fmla="*/ 2572 h 9525"/>
                <a:gd name="T2" fmla="*/ 43138725 w 9525"/>
                <a:gd name="T3" fmla="*/ 10382 h 9525"/>
                <a:gd name="T4" fmla="*/ 32251650 w 9525"/>
                <a:gd name="T5" fmla="*/ 9049 h 9525"/>
                <a:gd name="T6" fmla="*/ 50396775 w 9525"/>
                <a:gd name="T7" fmla="*/ 476 h 9525"/>
                <a:gd name="T8" fmla="*/ 13201650 w 9525"/>
                <a:gd name="T9" fmla="*/ 2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86" y="2572"/>
                  </a:moveTo>
                  <a:cubicBezTo>
                    <a:pt x="3386" y="762"/>
                    <a:pt x="-900" y="13145"/>
                    <a:pt x="4529" y="10382"/>
                  </a:cubicBezTo>
                  <a:cubicBezTo>
                    <a:pt x="3767" y="10287"/>
                    <a:pt x="3101" y="10096"/>
                    <a:pt x="3386" y="9049"/>
                  </a:cubicBezTo>
                  <a:cubicBezTo>
                    <a:pt x="4434" y="3620"/>
                    <a:pt x="4148" y="4953"/>
                    <a:pt x="5291" y="476"/>
                  </a:cubicBezTo>
                  <a:cubicBezTo>
                    <a:pt x="2815" y="-857"/>
                    <a:pt x="-2520" y="857"/>
                    <a:pt x="1386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3" name="Freeform: Shape 3363">
              <a:extLst>
                <a:ext uri="{FF2B5EF4-FFF2-40B4-BE49-F238E27FC236}">
                  <a16:creationId xmlns:a16="http://schemas.microsoft.com/office/drawing/2014/main" id="{34EC25FE-6CCB-4634-9ECA-5CBED49B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683" y="3807904"/>
              <a:ext cx="9525" cy="19050"/>
            </a:xfrm>
            <a:custGeom>
              <a:avLst/>
              <a:gdLst>
                <a:gd name="T0" fmla="*/ 6763 w 9525"/>
                <a:gd name="T1" fmla="*/ 24479 h 19050"/>
                <a:gd name="T2" fmla="*/ 5048 w 9525"/>
                <a:gd name="T3" fmla="*/ 14383 h 19050"/>
                <a:gd name="T4" fmla="*/ 12478 w 9525"/>
                <a:gd name="T5" fmla="*/ 0 h 19050"/>
                <a:gd name="T6" fmla="*/ 9620 w 9525"/>
                <a:gd name="T7" fmla="*/ 4763 h 19050"/>
                <a:gd name="T8" fmla="*/ 9144 w 9525"/>
                <a:gd name="T9" fmla="*/ 10954 h 19050"/>
                <a:gd name="T10" fmla="*/ 667 w 9525"/>
                <a:gd name="T11" fmla="*/ 7811 h 19050"/>
                <a:gd name="T12" fmla="*/ 0 w 9525"/>
                <a:gd name="T13" fmla="*/ 16478 h 19050"/>
                <a:gd name="T14" fmla="*/ 6763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6763" y="24479"/>
                  </a:moveTo>
                  <a:cubicBezTo>
                    <a:pt x="9525" y="19050"/>
                    <a:pt x="667" y="17336"/>
                    <a:pt x="5048" y="14383"/>
                  </a:cubicBezTo>
                  <a:cubicBezTo>
                    <a:pt x="8763" y="18574"/>
                    <a:pt x="15335" y="6001"/>
                    <a:pt x="12478" y="0"/>
                  </a:cubicBezTo>
                  <a:cubicBezTo>
                    <a:pt x="13621" y="4000"/>
                    <a:pt x="10287" y="2858"/>
                    <a:pt x="9620" y="4763"/>
                  </a:cubicBezTo>
                  <a:cubicBezTo>
                    <a:pt x="11716" y="4382"/>
                    <a:pt x="11144" y="11716"/>
                    <a:pt x="9144" y="10954"/>
                  </a:cubicBezTo>
                  <a:cubicBezTo>
                    <a:pt x="6572" y="9716"/>
                    <a:pt x="5144" y="7429"/>
                    <a:pt x="667" y="7811"/>
                  </a:cubicBezTo>
                  <a:cubicBezTo>
                    <a:pt x="2096" y="11906"/>
                    <a:pt x="571" y="12001"/>
                    <a:pt x="0" y="16478"/>
                  </a:cubicBezTo>
                  <a:cubicBezTo>
                    <a:pt x="5144" y="16574"/>
                    <a:pt x="3810" y="22384"/>
                    <a:pt x="6763" y="24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4" name="Freeform: Shape 3364">
              <a:extLst>
                <a:ext uri="{FF2B5EF4-FFF2-40B4-BE49-F238E27FC236}">
                  <a16:creationId xmlns:a16="http://schemas.microsoft.com/office/drawing/2014/main" id="{6061C8E3-8850-41F2-A870-14BB9AE64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6819" y="4506275"/>
              <a:ext cx="9525" cy="9525"/>
            </a:xfrm>
            <a:custGeom>
              <a:avLst/>
              <a:gdLst>
                <a:gd name="T0" fmla="*/ 18145125 w 9525"/>
                <a:gd name="T1" fmla="*/ 669 h 9525"/>
                <a:gd name="T2" fmla="*/ 0 w 9525"/>
                <a:gd name="T3" fmla="*/ 9242 h 9525"/>
                <a:gd name="T4" fmla="*/ 29032200 w 9525"/>
                <a:gd name="T5" fmla="*/ 18290 h 9525"/>
                <a:gd name="T6" fmla="*/ 54435375 w 9525"/>
                <a:gd name="T7" fmla="*/ 955 h 9525"/>
                <a:gd name="T8" fmla="*/ 18145125 w 9525"/>
                <a:gd name="T9" fmla="*/ 66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05" y="669"/>
                  </a:moveTo>
                  <a:cubicBezTo>
                    <a:pt x="2477" y="2574"/>
                    <a:pt x="667" y="4860"/>
                    <a:pt x="0" y="9242"/>
                  </a:cubicBezTo>
                  <a:cubicBezTo>
                    <a:pt x="6001" y="9051"/>
                    <a:pt x="-3429" y="17338"/>
                    <a:pt x="3048" y="18290"/>
                  </a:cubicBezTo>
                  <a:cubicBezTo>
                    <a:pt x="6477" y="9622"/>
                    <a:pt x="2762" y="5146"/>
                    <a:pt x="5715" y="955"/>
                  </a:cubicBezTo>
                  <a:cubicBezTo>
                    <a:pt x="3524" y="1336"/>
                    <a:pt x="2667" y="-1141"/>
                    <a:pt x="1905" y="6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5" name="Freeform: Shape 3365">
              <a:extLst>
                <a:ext uri="{FF2B5EF4-FFF2-40B4-BE49-F238E27FC236}">
                  <a16:creationId xmlns:a16="http://schemas.microsoft.com/office/drawing/2014/main" id="{9B75FF7F-3161-406A-8DFA-21D101D05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5778" y="3914106"/>
              <a:ext cx="9525" cy="19050"/>
            </a:xfrm>
            <a:custGeom>
              <a:avLst/>
              <a:gdLst>
                <a:gd name="T0" fmla="*/ 9430 w 9525"/>
                <a:gd name="T1" fmla="*/ 4383 h 19050"/>
                <a:gd name="T2" fmla="*/ 4763 w 9525"/>
                <a:gd name="T3" fmla="*/ 192 h 19050"/>
                <a:gd name="T4" fmla="*/ 0 w 9525"/>
                <a:gd name="T5" fmla="*/ 12384 h 19050"/>
                <a:gd name="T6" fmla="*/ 8382 w 9525"/>
                <a:gd name="T7" fmla="*/ 16861 h 19050"/>
                <a:gd name="T8" fmla="*/ 6572 w 9525"/>
                <a:gd name="T9" fmla="*/ 22957 h 19050"/>
                <a:gd name="T10" fmla="*/ 8858 w 9525"/>
                <a:gd name="T11" fmla="*/ 25624 h 19050"/>
                <a:gd name="T12" fmla="*/ 12668 w 9525"/>
                <a:gd name="T13" fmla="*/ 24672 h 19050"/>
                <a:gd name="T14" fmla="*/ 13811 w 9525"/>
                <a:gd name="T15" fmla="*/ 26005 h 19050"/>
                <a:gd name="T16" fmla="*/ 9430 w 9525"/>
                <a:gd name="T17" fmla="*/ 4383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9430" y="4383"/>
                  </a:moveTo>
                  <a:cubicBezTo>
                    <a:pt x="4572" y="5812"/>
                    <a:pt x="9620" y="-1236"/>
                    <a:pt x="4763" y="192"/>
                  </a:cubicBezTo>
                  <a:cubicBezTo>
                    <a:pt x="7620" y="9241"/>
                    <a:pt x="953" y="5241"/>
                    <a:pt x="0" y="12384"/>
                  </a:cubicBezTo>
                  <a:cubicBezTo>
                    <a:pt x="7525" y="12575"/>
                    <a:pt x="2857" y="18861"/>
                    <a:pt x="8382" y="16861"/>
                  </a:cubicBezTo>
                  <a:cubicBezTo>
                    <a:pt x="8668" y="19909"/>
                    <a:pt x="5905" y="19338"/>
                    <a:pt x="6572" y="22957"/>
                  </a:cubicBezTo>
                  <a:cubicBezTo>
                    <a:pt x="8096" y="23243"/>
                    <a:pt x="9525" y="23529"/>
                    <a:pt x="8858" y="25624"/>
                  </a:cubicBezTo>
                  <a:cubicBezTo>
                    <a:pt x="10573" y="25815"/>
                    <a:pt x="11621" y="25243"/>
                    <a:pt x="12668" y="24672"/>
                  </a:cubicBezTo>
                  <a:cubicBezTo>
                    <a:pt x="12478" y="26005"/>
                    <a:pt x="12954" y="27910"/>
                    <a:pt x="13811" y="26005"/>
                  </a:cubicBezTo>
                  <a:cubicBezTo>
                    <a:pt x="15145" y="16670"/>
                    <a:pt x="5620" y="12194"/>
                    <a:pt x="9430" y="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6" name="Freeform: Shape 3366">
              <a:extLst>
                <a:ext uri="{FF2B5EF4-FFF2-40B4-BE49-F238E27FC236}">
                  <a16:creationId xmlns:a16="http://schemas.microsoft.com/office/drawing/2014/main" id="{286B2EFE-21D0-4ADF-BC23-77CC5B18B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969" y="3835623"/>
              <a:ext cx="9525" cy="9525"/>
            </a:xfrm>
            <a:custGeom>
              <a:avLst/>
              <a:gdLst>
                <a:gd name="T0" fmla="*/ 3629025 w 9525"/>
                <a:gd name="T1" fmla="*/ 1809750 h 9525"/>
                <a:gd name="T2" fmla="*/ 0 w 9525"/>
                <a:gd name="T3" fmla="*/ 48977550 h 9525"/>
                <a:gd name="T4" fmla="*/ 46272450 w 9525"/>
                <a:gd name="T5" fmla="*/ 64408050 h 9525"/>
                <a:gd name="T6" fmla="*/ 48996600 w 9525"/>
                <a:gd name="T7" fmla="*/ 29022675 h 9525"/>
                <a:gd name="T8" fmla="*/ 3629025 w 9525"/>
                <a:gd name="T9" fmla="*/ 18097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81" y="190"/>
                  </a:moveTo>
                  <a:cubicBezTo>
                    <a:pt x="286" y="1904"/>
                    <a:pt x="95" y="3523"/>
                    <a:pt x="0" y="5142"/>
                  </a:cubicBezTo>
                  <a:cubicBezTo>
                    <a:pt x="2191" y="5238"/>
                    <a:pt x="3810" y="5714"/>
                    <a:pt x="4858" y="6762"/>
                  </a:cubicBezTo>
                  <a:cubicBezTo>
                    <a:pt x="4572" y="4571"/>
                    <a:pt x="6953" y="3714"/>
                    <a:pt x="5144" y="3047"/>
                  </a:cubicBezTo>
                  <a:cubicBezTo>
                    <a:pt x="1905" y="8000"/>
                    <a:pt x="4382" y="-1430"/>
                    <a:pt x="381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7" name="Freeform: Shape 3367">
              <a:extLst>
                <a:ext uri="{FF2B5EF4-FFF2-40B4-BE49-F238E27FC236}">
                  <a16:creationId xmlns:a16="http://schemas.microsoft.com/office/drawing/2014/main" id="{88DFBBC0-70A5-48BB-B9E7-10A68E5C8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302" y="3856101"/>
              <a:ext cx="9525" cy="9525"/>
            </a:xfrm>
            <a:custGeom>
              <a:avLst/>
              <a:gdLst>
                <a:gd name="T0" fmla="*/ 2095 w 9525"/>
                <a:gd name="T1" fmla="*/ 13525 h 9525"/>
                <a:gd name="T2" fmla="*/ 9906 w 9525"/>
                <a:gd name="T3" fmla="*/ 10382 h 9525"/>
                <a:gd name="T4" fmla="*/ 13811 w 9525"/>
                <a:gd name="T5" fmla="*/ 8192 h 9525"/>
                <a:gd name="T6" fmla="*/ 11811 w 9525"/>
                <a:gd name="T7" fmla="*/ 1810 h 9525"/>
                <a:gd name="T8" fmla="*/ 5524 w 9525"/>
                <a:gd name="T9" fmla="*/ 2572 h 9525"/>
                <a:gd name="T10" fmla="*/ 4476 w 9525"/>
                <a:gd name="T11" fmla="*/ 0 h 9525"/>
                <a:gd name="T12" fmla="*/ 0 w 9525"/>
                <a:gd name="T13" fmla="*/ 8382 h 9525"/>
                <a:gd name="T14" fmla="*/ 1048 w 9525"/>
                <a:gd name="T15" fmla="*/ 10954 h 9525"/>
                <a:gd name="T16" fmla="*/ 2095 w 9525"/>
                <a:gd name="T17" fmla="*/ 1352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2095" y="13525"/>
                  </a:moveTo>
                  <a:cubicBezTo>
                    <a:pt x="5810" y="12478"/>
                    <a:pt x="5048" y="6953"/>
                    <a:pt x="9906" y="10382"/>
                  </a:cubicBezTo>
                  <a:cubicBezTo>
                    <a:pt x="10477" y="3715"/>
                    <a:pt x="10096" y="6763"/>
                    <a:pt x="13811" y="8192"/>
                  </a:cubicBezTo>
                  <a:cubicBezTo>
                    <a:pt x="14288" y="5144"/>
                    <a:pt x="14573" y="2191"/>
                    <a:pt x="11811" y="1810"/>
                  </a:cubicBezTo>
                  <a:cubicBezTo>
                    <a:pt x="11811" y="4477"/>
                    <a:pt x="7334" y="2000"/>
                    <a:pt x="5524" y="2572"/>
                  </a:cubicBezTo>
                  <a:cubicBezTo>
                    <a:pt x="5334" y="1619"/>
                    <a:pt x="5715" y="95"/>
                    <a:pt x="4476" y="0"/>
                  </a:cubicBezTo>
                  <a:cubicBezTo>
                    <a:pt x="4858" y="4953"/>
                    <a:pt x="2381" y="6572"/>
                    <a:pt x="0" y="8382"/>
                  </a:cubicBezTo>
                  <a:cubicBezTo>
                    <a:pt x="2286" y="8858"/>
                    <a:pt x="-858" y="10382"/>
                    <a:pt x="1048" y="10954"/>
                  </a:cubicBezTo>
                  <a:cubicBezTo>
                    <a:pt x="6286" y="7525"/>
                    <a:pt x="95" y="14097"/>
                    <a:pt x="2095" y="13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8" name="Freeform: Shape 3368">
              <a:extLst>
                <a:ext uri="{FF2B5EF4-FFF2-40B4-BE49-F238E27FC236}">
                  <a16:creationId xmlns:a16="http://schemas.microsoft.com/office/drawing/2014/main" id="{96A7E01D-6AAF-4B32-A03E-16AB8F5B7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69" y="4505706"/>
              <a:ext cx="9525" cy="9525"/>
            </a:xfrm>
            <a:custGeom>
              <a:avLst/>
              <a:gdLst>
                <a:gd name="T0" fmla="*/ 400 w 9525"/>
                <a:gd name="T1" fmla="*/ 0 h 9525"/>
                <a:gd name="T2" fmla="*/ 2495 w 9525"/>
                <a:gd name="T3" fmla="*/ 48987075 h 9525"/>
                <a:gd name="T4" fmla="*/ 7353 w 9525"/>
                <a:gd name="T5" fmla="*/ 65322450 h 9525"/>
                <a:gd name="T6" fmla="*/ 8591 w 9525"/>
                <a:gd name="T7" fmla="*/ 66227325 h 9525"/>
                <a:gd name="T8" fmla="*/ 10115 w 9525"/>
                <a:gd name="T9" fmla="*/ 31756350 h 9525"/>
                <a:gd name="T10" fmla="*/ 4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00" y="0"/>
                  </a:moveTo>
                  <a:cubicBezTo>
                    <a:pt x="-839" y="2762"/>
                    <a:pt x="1067" y="8477"/>
                    <a:pt x="2495" y="5143"/>
                  </a:cubicBezTo>
                  <a:cubicBezTo>
                    <a:pt x="114" y="571"/>
                    <a:pt x="6400" y="10763"/>
                    <a:pt x="7353" y="6858"/>
                  </a:cubicBezTo>
                  <a:cubicBezTo>
                    <a:pt x="5448" y="6191"/>
                    <a:pt x="7258" y="5334"/>
                    <a:pt x="8591" y="6953"/>
                  </a:cubicBezTo>
                  <a:cubicBezTo>
                    <a:pt x="8686" y="5239"/>
                    <a:pt x="9353" y="4286"/>
                    <a:pt x="10115" y="3334"/>
                  </a:cubicBezTo>
                  <a:cubicBezTo>
                    <a:pt x="4400" y="6287"/>
                    <a:pt x="4781" y="1048"/>
                    <a:pt x="40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19" name="Freeform: Shape 3369">
              <a:extLst>
                <a:ext uri="{FF2B5EF4-FFF2-40B4-BE49-F238E27FC236}">
                  <a16:creationId xmlns:a16="http://schemas.microsoft.com/office/drawing/2014/main" id="{AE7CC5F1-CA40-4E0B-80C4-3D91D7DC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589" y="393792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810 w 9525"/>
                <a:gd name="T3" fmla="*/ 8858 h 9525"/>
                <a:gd name="T4" fmla="*/ 1619 w 9525"/>
                <a:gd name="T5" fmla="*/ 11335 h 9525"/>
                <a:gd name="T6" fmla="*/ 286 w 9525"/>
                <a:gd name="T7" fmla="*/ 12478 h 9525"/>
                <a:gd name="T8" fmla="*/ 11430 w 9525"/>
                <a:gd name="T9" fmla="*/ 13430 h 9525"/>
                <a:gd name="T10" fmla="*/ 10668 w 9525"/>
                <a:gd name="T11" fmla="*/ 7144 h 9525"/>
                <a:gd name="T12" fmla="*/ 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810" y="3524"/>
                    <a:pt x="8668" y="14669"/>
                    <a:pt x="1810" y="8858"/>
                  </a:cubicBezTo>
                  <a:cubicBezTo>
                    <a:pt x="1714" y="9716"/>
                    <a:pt x="1714" y="10573"/>
                    <a:pt x="1619" y="11335"/>
                  </a:cubicBezTo>
                  <a:cubicBezTo>
                    <a:pt x="857" y="11335"/>
                    <a:pt x="95" y="11430"/>
                    <a:pt x="286" y="12478"/>
                  </a:cubicBezTo>
                  <a:cubicBezTo>
                    <a:pt x="2762" y="13240"/>
                    <a:pt x="9239" y="16288"/>
                    <a:pt x="11430" y="13430"/>
                  </a:cubicBezTo>
                  <a:cubicBezTo>
                    <a:pt x="6763" y="12954"/>
                    <a:pt x="7906" y="11240"/>
                    <a:pt x="10668" y="7144"/>
                  </a:cubicBezTo>
                  <a:cubicBezTo>
                    <a:pt x="6382" y="5429"/>
                    <a:pt x="2096" y="371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0" name="Freeform: Shape 3370">
              <a:extLst>
                <a:ext uri="{FF2B5EF4-FFF2-40B4-BE49-F238E27FC236}">
                  <a16:creationId xmlns:a16="http://schemas.microsoft.com/office/drawing/2014/main" id="{15A62AD5-3D89-4FE5-ADF8-858A97CD1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5304" y="393306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762" y="9620"/>
                    <a:pt x="10287" y="3334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1" name="Freeform: Shape 3371">
              <a:extLst>
                <a:ext uri="{FF2B5EF4-FFF2-40B4-BE49-F238E27FC236}">
                  <a16:creationId xmlns:a16="http://schemas.microsoft.com/office/drawing/2014/main" id="{967A3ABC-14E9-4436-ADB0-3F04946C4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446" y="3955947"/>
              <a:ext cx="9525" cy="9525"/>
            </a:xfrm>
            <a:custGeom>
              <a:avLst/>
              <a:gdLst>
                <a:gd name="T0" fmla="*/ 0 w 9525"/>
                <a:gd name="T1" fmla="*/ 3309 h 9525"/>
                <a:gd name="T2" fmla="*/ 7715 w 9525"/>
                <a:gd name="T3" fmla="*/ 16454 h 9525"/>
                <a:gd name="T4" fmla="*/ 12002 w 9525"/>
                <a:gd name="T5" fmla="*/ 9310 h 9525"/>
                <a:gd name="T6" fmla="*/ 8477 w 9525"/>
                <a:gd name="T7" fmla="*/ 6548 h 9525"/>
                <a:gd name="T8" fmla="*/ 8096 w 9525"/>
                <a:gd name="T9" fmla="*/ 11596 h 9525"/>
                <a:gd name="T10" fmla="*/ 5334 w 9525"/>
                <a:gd name="T11" fmla="*/ 71 h 9525"/>
                <a:gd name="T12" fmla="*/ 0 w 9525"/>
                <a:gd name="T13" fmla="*/ 330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3309"/>
                  </a:moveTo>
                  <a:cubicBezTo>
                    <a:pt x="3238" y="9024"/>
                    <a:pt x="3429" y="13977"/>
                    <a:pt x="7715" y="16454"/>
                  </a:cubicBezTo>
                  <a:cubicBezTo>
                    <a:pt x="7048" y="11596"/>
                    <a:pt x="11049" y="12263"/>
                    <a:pt x="12002" y="9310"/>
                  </a:cubicBezTo>
                  <a:cubicBezTo>
                    <a:pt x="9525" y="9501"/>
                    <a:pt x="9715" y="7405"/>
                    <a:pt x="8477" y="6548"/>
                  </a:cubicBezTo>
                  <a:cubicBezTo>
                    <a:pt x="7144" y="8739"/>
                    <a:pt x="11906" y="11025"/>
                    <a:pt x="8096" y="11596"/>
                  </a:cubicBezTo>
                  <a:cubicBezTo>
                    <a:pt x="6572" y="8262"/>
                    <a:pt x="4572" y="5310"/>
                    <a:pt x="5334" y="71"/>
                  </a:cubicBezTo>
                  <a:cubicBezTo>
                    <a:pt x="2096" y="-501"/>
                    <a:pt x="2000" y="2547"/>
                    <a:pt x="0" y="330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2" name="Freeform: Shape 3372">
              <a:extLst>
                <a:ext uri="{FF2B5EF4-FFF2-40B4-BE49-F238E27FC236}">
                  <a16:creationId xmlns:a16="http://schemas.microsoft.com/office/drawing/2014/main" id="{1CE3FFE8-40BC-49A2-9B9E-DCFF5876A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591" y="4029456"/>
              <a:ext cx="9525" cy="9525"/>
            </a:xfrm>
            <a:custGeom>
              <a:avLst/>
              <a:gdLst>
                <a:gd name="T0" fmla="*/ 63941325 w 9525"/>
                <a:gd name="T1" fmla="*/ 17621 h 9525"/>
                <a:gd name="T2" fmla="*/ 53959125 w 9525"/>
                <a:gd name="T3" fmla="*/ 0 h 9525"/>
                <a:gd name="T4" fmla="*/ 8601075 w 9525"/>
                <a:gd name="T5" fmla="*/ 12097 h 9525"/>
                <a:gd name="T6" fmla="*/ 24022050 w 9525"/>
                <a:gd name="T7" fmla="*/ 7239 h 9525"/>
                <a:gd name="T8" fmla="*/ 18573750 w 9525"/>
                <a:gd name="T9" fmla="*/ 14669 h 9525"/>
                <a:gd name="T10" fmla="*/ 63941325 w 9525"/>
                <a:gd name="T11" fmla="*/ 1762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13" y="17621"/>
                  </a:moveTo>
                  <a:cubicBezTo>
                    <a:pt x="7665" y="9811"/>
                    <a:pt x="6141" y="3524"/>
                    <a:pt x="5665" y="0"/>
                  </a:cubicBezTo>
                  <a:cubicBezTo>
                    <a:pt x="2617" y="4477"/>
                    <a:pt x="-1955" y="6001"/>
                    <a:pt x="903" y="12097"/>
                  </a:cubicBezTo>
                  <a:cubicBezTo>
                    <a:pt x="1284" y="10287"/>
                    <a:pt x="903" y="7430"/>
                    <a:pt x="2522" y="7239"/>
                  </a:cubicBezTo>
                  <a:cubicBezTo>
                    <a:pt x="6522" y="10192"/>
                    <a:pt x="2712" y="10858"/>
                    <a:pt x="1950" y="14669"/>
                  </a:cubicBezTo>
                  <a:cubicBezTo>
                    <a:pt x="5379" y="14097"/>
                    <a:pt x="4236" y="17431"/>
                    <a:pt x="6713" y="17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3" name="Freeform: Shape 3373">
              <a:extLst>
                <a:ext uri="{FF2B5EF4-FFF2-40B4-BE49-F238E27FC236}">
                  <a16:creationId xmlns:a16="http://schemas.microsoft.com/office/drawing/2014/main" id="{DA027613-6B99-4F4F-B3DE-EDBD317D1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637" y="3984781"/>
              <a:ext cx="9525" cy="9525"/>
            </a:xfrm>
            <a:custGeom>
              <a:avLst/>
              <a:gdLst>
                <a:gd name="T0" fmla="*/ 46272450 w 9525"/>
                <a:gd name="T1" fmla="*/ 46301025 h 9525"/>
                <a:gd name="T2" fmla="*/ 60788550 w 9525"/>
                <a:gd name="T3" fmla="*/ 11820525 h 9525"/>
                <a:gd name="T4" fmla="*/ 70761225 w 9525"/>
                <a:gd name="T5" fmla="*/ 36318825 h 9525"/>
                <a:gd name="T6" fmla="*/ 61693425 w 9525"/>
                <a:gd name="T7" fmla="*/ 28575 h 9525"/>
                <a:gd name="T8" fmla="*/ 0 w 9525"/>
                <a:gd name="T9" fmla="*/ 30880050 h 9525"/>
                <a:gd name="T10" fmla="*/ 46272450 w 9525"/>
                <a:gd name="T11" fmla="*/ 463010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4861"/>
                  </a:moveTo>
                  <a:cubicBezTo>
                    <a:pt x="5144" y="3432"/>
                    <a:pt x="4953" y="1337"/>
                    <a:pt x="6382" y="1241"/>
                  </a:cubicBezTo>
                  <a:cubicBezTo>
                    <a:pt x="6572" y="2194"/>
                    <a:pt x="6191" y="3718"/>
                    <a:pt x="7429" y="3813"/>
                  </a:cubicBezTo>
                  <a:cubicBezTo>
                    <a:pt x="10097" y="1146"/>
                    <a:pt x="7239" y="2385"/>
                    <a:pt x="6477" y="3"/>
                  </a:cubicBezTo>
                  <a:cubicBezTo>
                    <a:pt x="3334" y="-92"/>
                    <a:pt x="1905" y="1908"/>
                    <a:pt x="0" y="3242"/>
                  </a:cubicBezTo>
                  <a:cubicBezTo>
                    <a:pt x="2286" y="5623"/>
                    <a:pt x="2477" y="2480"/>
                    <a:pt x="4858" y="4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4" name="Freeform: Shape 3374">
              <a:extLst>
                <a:ext uri="{FF2B5EF4-FFF2-40B4-BE49-F238E27FC236}">
                  <a16:creationId xmlns:a16="http://schemas.microsoft.com/office/drawing/2014/main" id="{38401970-C396-4EC8-BD18-FD314AAAF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970" y="4023550"/>
              <a:ext cx="95250" cy="333375"/>
            </a:xfrm>
            <a:custGeom>
              <a:avLst/>
              <a:gdLst>
                <a:gd name="T0" fmla="*/ 81058 w 95250"/>
                <a:gd name="T1" fmla="*/ 318421 h 333375"/>
                <a:gd name="T2" fmla="*/ 88868 w 95250"/>
                <a:gd name="T3" fmla="*/ 300228 h 333375"/>
                <a:gd name="T4" fmla="*/ 71628 w 95250"/>
                <a:gd name="T5" fmla="*/ 296227 h 333375"/>
                <a:gd name="T6" fmla="*/ 88963 w 95250"/>
                <a:gd name="T7" fmla="*/ 282702 h 333375"/>
                <a:gd name="T8" fmla="*/ 90583 w 95250"/>
                <a:gd name="T9" fmla="*/ 277844 h 333375"/>
                <a:gd name="T10" fmla="*/ 83439 w 95250"/>
                <a:gd name="T11" fmla="*/ 257366 h 333375"/>
                <a:gd name="T12" fmla="*/ 80296 w 95250"/>
                <a:gd name="T13" fmla="*/ 234505 h 333375"/>
                <a:gd name="T14" fmla="*/ 72485 w 95250"/>
                <a:gd name="T15" fmla="*/ 223933 h 333375"/>
                <a:gd name="T16" fmla="*/ 64008 w 95250"/>
                <a:gd name="T17" fmla="*/ 190691 h 333375"/>
                <a:gd name="T18" fmla="*/ 57626 w 95250"/>
                <a:gd name="T19" fmla="*/ 161258 h 333375"/>
                <a:gd name="T20" fmla="*/ 71914 w 95250"/>
                <a:gd name="T21" fmla="*/ 154876 h 333375"/>
                <a:gd name="T22" fmla="*/ 53245 w 95250"/>
                <a:gd name="T23" fmla="*/ 122111 h 333375"/>
                <a:gd name="T24" fmla="*/ 55340 w 95250"/>
                <a:gd name="T25" fmla="*/ 127349 h 333375"/>
                <a:gd name="T26" fmla="*/ 46292 w 95250"/>
                <a:gd name="T27" fmla="*/ 100298 h 333375"/>
                <a:gd name="T28" fmla="*/ 36386 w 95250"/>
                <a:gd name="T29" fmla="*/ 68104 h 333375"/>
                <a:gd name="T30" fmla="*/ 30766 w 95250"/>
                <a:gd name="T31" fmla="*/ 28956 h 333375"/>
                <a:gd name="T32" fmla="*/ 19812 w 95250"/>
                <a:gd name="T33" fmla="*/ 24289 h 333375"/>
                <a:gd name="T34" fmla="*/ 14192 w 95250"/>
                <a:gd name="T35" fmla="*/ 0 h 333375"/>
                <a:gd name="T36" fmla="*/ 14478 w 95250"/>
                <a:gd name="T37" fmla="*/ 28670 h 333375"/>
                <a:gd name="T38" fmla="*/ 4572 w 95250"/>
                <a:gd name="T39" fmla="*/ 42863 h 333375"/>
                <a:gd name="T40" fmla="*/ 20574 w 95250"/>
                <a:gd name="T41" fmla="*/ 44101 h 333375"/>
                <a:gd name="T42" fmla="*/ 33338 w 95250"/>
                <a:gd name="T43" fmla="*/ 57626 h 333375"/>
                <a:gd name="T44" fmla="*/ 19336 w 95250"/>
                <a:gd name="T45" fmla="*/ 76486 h 333375"/>
                <a:gd name="T46" fmla="*/ 22193 w 95250"/>
                <a:gd name="T47" fmla="*/ 86773 h 333375"/>
                <a:gd name="T48" fmla="*/ 11525 w 95250"/>
                <a:gd name="T49" fmla="*/ 127254 h 333375"/>
                <a:gd name="T50" fmla="*/ 16573 w 95250"/>
                <a:gd name="T51" fmla="*/ 156496 h 333375"/>
                <a:gd name="T52" fmla="*/ 12668 w 95250"/>
                <a:gd name="T53" fmla="*/ 191167 h 333375"/>
                <a:gd name="T54" fmla="*/ 11335 w 95250"/>
                <a:gd name="T55" fmla="*/ 253651 h 333375"/>
                <a:gd name="T56" fmla="*/ 9430 w 95250"/>
                <a:gd name="T57" fmla="*/ 277273 h 333375"/>
                <a:gd name="T58" fmla="*/ 34385 w 95250"/>
                <a:gd name="T59" fmla="*/ 278035 h 333375"/>
                <a:gd name="T60" fmla="*/ 49435 w 95250"/>
                <a:gd name="T61" fmla="*/ 324231 h 333375"/>
                <a:gd name="T62" fmla="*/ 76676 w 95250"/>
                <a:gd name="T63" fmla="*/ 279368 h 333375"/>
                <a:gd name="T64" fmla="*/ 54578 w 95250"/>
                <a:gd name="T65" fmla="*/ 151162 h 333375"/>
                <a:gd name="T66" fmla="*/ 12097 w 95250"/>
                <a:gd name="T67" fmla="*/ 42672 h 333375"/>
                <a:gd name="T68" fmla="*/ 21527 w 95250"/>
                <a:gd name="T69" fmla="*/ 33433 h 333375"/>
                <a:gd name="T70" fmla="*/ 6001 w 95250"/>
                <a:gd name="T71" fmla="*/ 102203 h 333375"/>
                <a:gd name="T72" fmla="*/ 51530 w 95250"/>
                <a:gd name="T73" fmla="*/ 249746 h 333375"/>
                <a:gd name="T74" fmla="*/ 53435 w 95250"/>
                <a:gd name="T75" fmla="*/ 257461 h 333375"/>
                <a:gd name="T76" fmla="*/ 61436 w 95250"/>
                <a:gd name="T77" fmla="*/ 298133 h 333375"/>
                <a:gd name="T78" fmla="*/ 62198 w 95250"/>
                <a:gd name="T79" fmla="*/ 319468 h 333375"/>
                <a:gd name="T80" fmla="*/ 64484 w 95250"/>
                <a:gd name="T81" fmla="*/ 229648 h 333375"/>
                <a:gd name="T82" fmla="*/ 78200 w 95250"/>
                <a:gd name="T83" fmla="*/ 245745 h 333375"/>
                <a:gd name="T84" fmla="*/ 68009 w 95250"/>
                <a:gd name="T85" fmla="*/ 232315 h 333375"/>
                <a:gd name="T86" fmla="*/ 65246 w 95250"/>
                <a:gd name="T87" fmla="*/ 250888 h 333375"/>
                <a:gd name="T88" fmla="*/ 55721 w 95250"/>
                <a:gd name="T89" fmla="*/ 182594 h 333375"/>
                <a:gd name="T90" fmla="*/ 50483 w 95250"/>
                <a:gd name="T91" fmla="*/ 154591 h 333375"/>
                <a:gd name="T92" fmla="*/ 37243 w 95250"/>
                <a:gd name="T93" fmla="*/ 194786 h 333375"/>
                <a:gd name="T94" fmla="*/ 26956 w 95250"/>
                <a:gd name="T95" fmla="*/ 151448 h 333375"/>
                <a:gd name="T96" fmla="*/ 33242 w 95250"/>
                <a:gd name="T97" fmla="*/ 151924 h 333375"/>
                <a:gd name="T98" fmla="*/ 25908 w 95250"/>
                <a:gd name="T99" fmla="*/ 195263 h 333375"/>
                <a:gd name="T100" fmla="*/ 33909 w 95250"/>
                <a:gd name="T101" fmla="*/ 112109 h 333375"/>
                <a:gd name="T102" fmla="*/ 22384 w 95250"/>
                <a:gd name="T103" fmla="*/ 99727 h 333375"/>
                <a:gd name="T104" fmla="*/ 18574 w 95250"/>
                <a:gd name="T105" fmla="*/ 116967 h 333375"/>
                <a:gd name="T106" fmla="*/ 9049 w 95250"/>
                <a:gd name="T107" fmla="*/ 280130 h 333375"/>
                <a:gd name="T108" fmla="*/ 27146 w 95250"/>
                <a:gd name="T109" fmla="*/ 256603 h 333375"/>
                <a:gd name="T110" fmla="*/ 27242 w 95250"/>
                <a:gd name="T111" fmla="*/ 178975 h 333375"/>
                <a:gd name="T112" fmla="*/ 33719 w 95250"/>
                <a:gd name="T113" fmla="*/ 192024 h 333375"/>
                <a:gd name="T114" fmla="*/ 41053 w 95250"/>
                <a:gd name="T115" fmla="*/ 286512 h 333375"/>
                <a:gd name="T116" fmla="*/ 49911 w 95250"/>
                <a:gd name="T117" fmla="*/ 300895 h 333375"/>
                <a:gd name="T118" fmla="*/ 53150 w 95250"/>
                <a:gd name="T119" fmla="*/ 307276 h 3333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250" h="333375">
                  <a:moveTo>
                    <a:pt x="54007" y="327565"/>
                  </a:moveTo>
                  <a:cubicBezTo>
                    <a:pt x="55436" y="325374"/>
                    <a:pt x="50578" y="323088"/>
                    <a:pt x="54388" y="322612"/>
                  </a:cubicBezTo>
                  <a:cubicBezTo>
                    <a:pt x="55245" y="322707"/>
                    <a:pt x="56007" y="322707"/>
                    <a:pt x="56864" y="322802"/>
                  </a:cubicBezTo>
                  <a:cubicBezTo>
                    <a:pt x="56293" y="326326"/>
                    <a:pt x="56674" y="329089"/>
                    <a:pt x="58769" y="330422"/>
                  </a:cubicBezTo>
                  <a:cubicBezTo>
                    <a:pt x="61913" y="314801"/>
                    <a:pt x="80677" y="334042"/>
                    <a:pt x="80677" y="322135"/>
                  </a:cubicBezTo>
                  <a:cubicBezTo>
                    <a:pt x="80391" y="323659"/>
                    <a:pt x="80010" y="325088"/>
                    <a:pt x="78010" y="324422"/>
                  </a:cubicBezTo>
                  <a:cubicBezTo>
                    <a:pt x="78867" y="322231"/>
                    <a:pt x="79058" y="319278"/>
                    <a:pt x="81058" y="318421"/>
                  </a:cubicBezTo>
                  <a:cubicBezTo>
                    <a:pt x="83534" y="321374"/>
                    <a:pt x="84487" y="325565"/>
                    <a:pt x="86487" y="328898"/>
                  </a:cubicBezTo>
                  <a:cubicBezTo>
                    <a:pt x="85439" y="331565"/>
                    <a:pt x="81248" y="336233"/>
                    <a:pt x="85725" y="337566"/>
                  </a:cubicBezTo>
                  <a:cubicBezTo>
                    <a:pt x="84582" y="330327"/>
                    <a:pt x="91630" y="331851"/>
                    <a:pt x="89154" y="326612"/>
                  </a:cubicBezTo>
                  <a:cubicBezTo>
                    <a:pt x="91535" y="328993"/>
                    <a:pt x="91630" y="325850"/>
                    <a:pt x="94012" y="328232"/>
                  </a:cubicBezTo>
                  <a:cubicBezTo>
                    <a:pt x="92012" y="320421"/>
                    <a:pt x="97250" y="320326"/>
                    <a:pt x="99917" y="317468"/>
                  </a:cubicBezTo>
                  <a:cubicBezTo>
                    <a:pt x="98012" y="316230"/>
                    <a:pt x="94107" y="315468"/>
                    <a:pt x="91440" y="314230"/>
                  </a:cubicBezTo>
                  <a:cubicBezTo>
                    <a:pt x="92202" y="308419"/>
                    <a:pt x="88868" y="304705"/>
                    <a:pt x="88868" y="300228"/>
                  </a:cubicBezTo>
                  <a:cubicBezTo>
                    <a:pt x="86392" y="304324"/>
                    <a:pt x="87439" y="309086"/>
                    <a:pt x="89059" y="312801"/>
                  </a:cubicBezTo>
                  <a:cubicBezTo>
                    <a:pt x="78391" y="314420"/>
                    <a:pt x="84392" y="307658"/>
                    <a:pt x="78296" y="306896"/>
                  </a:cubicBezTo>
                  <a:cubicBezTo>
                    <a:pt x="77057" y="310706"/>
                    <a:pt x="81534" y="309563"/>
                    <a:pt x="80296" y="313277"/>
                  </a:cubicBezTo>
                  <a:cubicBezTo>
                    <a:pt x="77248" y="312801"/>
                    <a:pt x="75057" y="313468"/>
                    <a:pt x="73914" y="315277"/>
                  </a:cubicBezTo>
                  <a:cubicBezTo>
                    <a:pt x="76676" y="316421"/>
                    <a:pt x="77343" y="319278"/>
                    <a:pt x="78391" y="321850"/>
                  </a:cubicBezTo>
                  <a:cubicBezTo>
                    <a:pt x="67723" y="318992"/>
                    <a:pt x="74295" y="301371"/>
                    <a:pt x="64008" y="298133"/>
                  </a:cubicBezTo>
                  <a:cubicBezTo>
                    <a:pt x="65722" y="296513"/>
                    <a:pt x="69913" y="297847"/>
                    <a:pt x="71628" y="296227"/>
                  </a:cubicBezTo>
                  <a:cubicBezTo>
                    <a:pt x="73914" y="303943"/>
                    <a:pt x="82868" y="303371"/>
                    <a:pt x="85915" y="304895"/>
                  </a:cubicBezTo>
                  <a:cubicBezTo>
                    <a:pt x="85725" y="302705"/>
                    <a:pt x="80201" y="299085"/>
                    <a:pt x="84011" y="297275"/>
                  </a:cubicBezTo>
                  <a:cubicBezTo>
                    <a:pt x="83820" y="299466"/>
                    <a:pt x="84677" y="300514"/>
                    <a:pt x="86201" y="301181"/>
                  </a:cubicBezTo>
                  <a:cubicBezTo>
                    <a:pt x="87344" y="298133"/>
                    <a:pt x="87821" y="296227"/>
                    <a:pt x="85535" y="293656"/>
                  </a:cubicBezTo>
                  <a:cubicBezTo>
                    <a:pt x="85154" y="294989"/>
                    <a:pt x="83248" y="296513"/>
                    <a:pt x="82963" y="294703"/>
                  </a:cubicBezTo>
                  <a:cubicBezTo>
                    <a:pt x="85535" y="291560"/>
                    <a:pt x="84868" y="282988"/>
                    <a:pt x="91059" y="287846"/>
                  </a:cubicBezTo>
                  <a:cubicBezTo>
                    <a:pt x="92964" y="283940"/>
                    <a:pt x="87154" y="286607"/>
                    <a:pt x="88963" y="282702"/>
                  </a:cubicBezTo>
                  <a:cubicBezTo>
                    <a:pt x="95060" y="283750"/>
                    <a:pt x="90011" y="278987"/>
                    <a:pt x="93059" y="278035"/>
                  </a:cubicBezTo>
                  <a:cubicBezTo>
                    <a:pt x="94488" y="279940"/>
                    <a:pt x="98870" y="279273"/>
                    <a:pt x="100298" y="281178"/>
                  </a:cubicBezTo>
                  <a:cubicBezTo>
                    <a:pt x="99727" y="276606"/>
                    <a:pt x="95250" y="276416"/>
                    <a:pt x="91916" y="276701"/>
                  </a:cubicBezTo>
                  <a:cubicBezTo>
                    <a:pt x="92107" y="274987"/>
                    <a:pt x="91535" y="273939"/>
                    <a:pt x="90964" y="272891"/>
                  </a:cubicBezTo>
                  <a:cubicBezTo>
                    <a:pt x="94107" y="273844"/>
                    <a:pt x="95155" y="274892"/>
                    <a:pt x="97250" y="272129"/>
                  </a:cubicBezTo>
                  <a:cubicBezTo>
                    <a:pt x="94774" y="271939"/>
                    <a:pt x="95917" y="268605"/>
                    <a:pt x="92488" y="269272"/>
                  </a:cubicBezTo>
                  <a:cubicBezTo>
                    <a:pt x="88963" y="272891"/>
                    <a:pt x="91726" y="275558"/>
                    <a:pt x="90583" y="277844"/>
                  </a:cubicBezTo>
                  <a:cubicBezTo>
                    <a:pt x="88392" y="276511"/>
                    <a:pt x="86392" y="269176"/>
                    <a:pt x="84868" y="271177"/>
                  </a:cubicBezTo>
                  <a:cubicBezTo>
                    <a:pt x="85058" y="272701"/>
                    <a:pt x="89440" y="276225"/>
                    <a:pt x="85630" y="277463"/>
                  </a:cubicBezTo>
                  <a:cubicBezTo>
                    <a:pt x="84582" y="268700"/>
                    <a:pt x="77914" y="268224"/>
                    <a:pt x="75533" y="262890"/>
                  </a:cubicBezTo>
                  <a:cubicBezTo>
                    <a:pt x="77819" y="264795"/>
                    <a:pt x="82582" y="264700"/>
                    <a:pt x="85249" y="266224"/>
                  </a:cubicBezTo>
                  <a:cubicBezTo>
                    <a:pt x="84487" y="263366"/>
                    <a:pt x="91345" y="262700"/>
                    <a:pt x="86963" y="260128"/>
                  </a:cubicBezTo>
                  <a:cubicBezTo>
                    <a:pt x="86868" y="262223"/>
                    <a:pt x="85725" y="263271"/>
                    <a:pt x="84201" y="263652"/>
                  </a:cubicBezTo>
                  <a:cubicBezTo>
                    <a:pt x="83629" y="259651"/>
                    <a:pt x="84772" y="258604"/>
                    <a:pt x="83439" y="257366"/>
                  </a:cubicBezTo>
                  <a:cubicBezTo>
                    <a:pt x="78867" y="257366"/>
                    <a:pt x="72962" y="252794"/>
                    <a:pt x="69913" y="254984"/>
                  </a:cubicBezTo>
                  <a:cubicBezTo>
                    <a:pt x="73247" y="253175"/>
                    <a:pt x="74009" y="248412"/>
                    <a:pt x="74390" y="246602"/>
                  </a:cubicBezTo>
                  <a:cubicBezTo>
                    <a:pt x="74581" y="248412"/>
                    <a:pt x="76962" y="248221"/>
                    <a:pt x="77914" y="249365"/>
                  </a:cubicBezTo>
                  <a:cubicBezTo>
                    <a:pt x="76771" y="243173"/>
                    <a:pt x="86201" y="244888"/>
                    <a:pt x="83534" y="241078"/>
                  </a:cubicBezTo>
                  <a:cubicBezTo>
                    <a:pt x="85344" y="241554"/>
                    <a:pt x="85439" y="243269"/>
                    <a:pt x="87059" y="243840"/>
                  </a:cubicBezTo>
                  <a:cubicBezTo>
                    <a:pt x="85630" y="240601"/>
                    <a:pt x="93059" y="241268"/>
                    <a:pt x="88678" y="238982"/>
                  </a:cubicBezTo>
                  <a:cubicBezTo>
                    <a:pt x="86011" y="241935"/>
                    <a:pt x="83058" y="235363"/>
                    <a:pt x="80296" y="234505"/>
                  </a:cubicBezTo>
                  <a:cubicBezTo>
                    <a:pt x="80867" y="238316"/>
                    <a:pt x="81344" y="240792"/>
                    <a:pt x="79724" y="242030"/>
                  </a:cubicBezTo>
                  <a:cubicBezTo>
                    <a:pt x="76390" y="239935"/>
                    <a:pt x="77153" y="230505"/>
                    <a:pt x="84392" y="231076"/>
                  </a:cubicBezTo>
                  <a:cubicBezTo>
                    <a:pt x="84296" y="234315"/>
                    <a:pt x="84106" y="237554"/>
                    <a:pt x="87630" y="237649"/>
                  </a:cubicBezTo>
                  <a:cubicBezTo>
                    <a:pt x="87821" y="231553"/>
                    <a:pt x="83820" y="229362"/>
                    <a:pt x="85154" y="221171"/>
                  </a:cubicBezTo>
                  <a:cubicBezTo>
                    <a:pt x="80581" y="222028"/>
                    <a:pt x="84582" y="215551"/>
                    <a:pt x="80581" y="215837"/>
                  </a:cubicBezTo>
                  <a:cubicBezTo>
                    <a:pt x="76676" y="219456"/>
                    <a:pt x="82391" y="222028"/>
                    <a:pt x="83629" y="224885"/>
                  </a:cubicBezTo>
                  <a:cubicBezTo>
                    <a:pt x="78962" y="225647"/>
                    <a:pt x="79153" y="222313"/>
                    <a:pt x="72485" y="223933"/>
                  </a:cubicBezTo>
                  <a:cubicBezTo>
                    <a:pt x="71533" y="219170"/>
                    <a:pt x="69437" y="211836"/>
                    <a:pt x="73628" y="210217"/>
                  </a:cubicBezTo>
                  <a:cubicBezTo>
                    <a:pt x="76105" y="203835"/>
                    <a:pt x="64198" y="201454"/>
                    <a:pt x="67628" y="207264"/>
                  </a:cubicBezTo>
                  <a:cubicBezTo>
                    <a:pt x="70199" y="204025"/>
                    <a:pt x="67818" y="213360"/>
                    <a:pt x="65913" y="213360"/>
                  </a:cubicBezTo>
                  <a:cubicBezTo>
                    <a:pt x="63055" y="213455"/>
                    <a:pt x="61246" y="212693"/>
                    <a:pt x="61151" y="210503"/>
                  </a:cubicBezTo>
                  <a:cubicBezTo>
                    <a:pt x="65532" y="206026"/>
                    <a:pt x="62103" y="201454"/>
                    <a:pt x="63246" y="199358"/>
                  </a:cubicBezTo>
                  <a:cubicBezTo>
                    <a:pt x="63055" y="200311"/>
                    <a:pt x="58864" y="202787"/>
                    <a:pt x="59436" y="200311"/>
                  </a:cubicBezTo>
                  <a:cubicBezTo>
                    <a:pt x="64198" y="197549"/>
                    <a:pt x="59246" y="189643"/>
                    <a:pt x="64008" y="190691"/>
                  </a:cubicBezTo>
                  <a:cubicBezTo>
                    <a:pt x="62008" y="188881"/>
                    <a:pt x="62960" y="184595"/>
                    <a:pt x="59531" y="184023"/>
                  </a:cubicBezTo>
                  <a:cubicBezTo>
                    <a:pt x="59246" y="185452"/>
                    <a:pt x="59531" y="187547"/>
                    <a:pt x="58007" y="187642"/>
                  </a:cubicBezTo>
                  <a:cubicBezTo>
                    <a:pt x="55912" y="181070"/>
                    <a:pt x="55817" y="179832"/>
                    <a:pt x="54102" y="173546"/>
                  </a:cubicBezTo>
                  <a:cubicBezTo>
                    <a:pt x="49435" y="173831"/>
                    <a:pt x="50768" y="175450"/>
                    <a:pt x="51816" y="170879"/>
                  </a:cubicBezTo>
                  <a:cubicBezTo>
                    <a:pt x="48578" y="171259"/>
                    <a:pt x="47339" y="172117"/>
                    <a:pt x="45720" y="169069"/>
                  </a:cubicBezTo>
                  <a:cubicBezTo>
                    <a:pt x="51721" y="169259"/>
                    <a:pt x="44768" y="162592"/>
                    <a:pt x="50102" y="161925"/>
                  </a:cubicBezTo>
                  <a:cubicBezTo>
                    <a:pt x="52483" y="164878"/>
                    <a:pt x="55626" y="162592"/>
                    <a:pt x="57626" y="161258"/>
                  </a:cubicBezTo>
                  <a:cubicBezTo>
                    <a:pt x="56102" y="162592"/>
                    <a:pt x="55912" y="165545"/>
                    <a:pt x="55817" y="168592"/>
                  </a:cubicBezTo>
                  <a:cubicBezTo>
                    <a:pt x="60579" y="166497"/>
                    <a:pt x="61722" y="171259"/>
                    <a:pt x="65437" y="173165"/>
                  </a:cubicBezTo>
                  <a:cubicBezTo>
                    <a:pt x="64675" y="166783"/>
                    <a:pt x="69152" y="166592"/>
                    <a:pt x="71247" y="163640"/>
                  </a:cubicBezTo>
                  <a:cubicBezTo>
                    <a:pt x="70295" y="163259"/>
                    <a:pt x="69913" y="162496"/>
                    <a:pt x="70199" y="161068"/>
                  </a:cubicBezTo>
                  <a:cubicBezTo>
                    <a:pt x="64579" y="159067"/>
                    <a:pt x="67723" y="167259"/>
                    <a:pt x="64579" y="168116"/>
                  </a:cubicBezTo>
                  <a:cubicBezTo>
                    <a:pt x="62389" y="166402"/>
                    <a:pt x="64103" y="161544"/>
                    <a:pt x="62770" y="159163"/>
                  </a:cubicBezTo>
                  <a:cubicBezTo>
                    <a:pt x="65627" y="156400"/>
                    <a:pt x="65246" y="154686"/>
                    <a:pt x="71914" y="154876"/>
                  </a:cubicBezTo>
                  <a:cubicBezTo>
                    <a:pt x="68866" y="150590"/>
                    <a:pt x="68009" y="139351"/>
                    <a:pt x="61722" y="141542"/>
                  </a:cubicBezTo>
                  <a:cubicBezTo>
                    <a:pt x="60008" y="145351"/>
                    <a:pt x="63437" y="144685"/>
                    <a:pt x="63818" y="146685"/>
                  </a:cubicBezTo>
                  <a:cubicBezTo>
                    <a:pt x="61055" y="147161"/>
                    <a:pt x="55531" y="149066"/>
                    <a:pt x="55245" y="144780"/>
                  </a:cubicBezTo>
                  <a:cubicBezTo>
                    <a:pt x="56674" y="145066"/>
                    <a:pt x="57912" y="147161"/>
                    <a:pt x="58960" y="145066"/>
                  </a:cubicBezTo>
                  <a:cubicBezTo>
                    <a:pt x="55340" y="137446"/>
                    <a:pt x="51245" y="130302"/>
                    <a:pt x="50673" y="123158"/>
                  </a:cubicBezTo>
                  <a:cubicBezTo>
                    <a:pt x="52769" y="123063"/>
                    <a:pt x="50863" y="132017"/>
                    <a:pt x="54102" y="127159"/>
                  </a:cubicBezTo>
                  <a:cubicBezTo>
                    <a:pt x="52292" y="126778"/>
                    <a:pt x="53150" y="124016"/>
                    <a:pt x="53245" y="122111"/>
                  </a:cubicBezTo>
                  <a:cubicBezTo>
                    <a:pt x="50197" y="119729"/>
                    <a:pt x="48768" y="123158"/>
                    <a:pt x="47149" y="120396"/>
                  </a:cubicBezTo>
                  <a:cubicBezTo>
                    <a:pt x="47244" y="118777"/>
                    <a:pt x="49435" y="119444"/>
                    <a:pt x="49816" y="118110"/>
                  </a:cubicBezTo>
                  <a:cubicBezTo>
                    <a:pt x="45529" y="118586"/>
                    <a:pt x="45434" y="115633"/>
                    <a:pt x="45244" y="112776"/>
                  </a:cubicBezTo>
                  <a:cubicBezTo>
                    <a:pt x="46863" y="112871"/>
                    <a:pt x="47149" y="111347"/>
                    <a:pt x="49054" y="111824"/>
                  </a:cubicBezTo>
                  <a:cubicBezTo>
                    <a:pt x="49530" y="120205"/>
                    <a:pt x="55531" y="117824"/>
                    <a:pt x="58293" y="121349"/>
                  </a:cubicBezTo>
                  <a:cubicBezTo>
                    <a:pt x="55626" y="120872"/>
                    <a:pt x="54293" y="122015"/>
                    <a:pt x="54293" y="124778"/>
                  </a:cubicBezTo>
                  <a:cubicBezTo>
                    <a:pt x="55245" y="125158"/>
                    <a:pt x="55626" y="125921"/>
                    <a:pt x="55340" y="127349"/>
                  </a:cubicBezTo>
                  <a:cubicBezTo>
                    <a:pt x="61341" y="124016"/>
                    <a:pt x="57436" y="131254"/>
                    <a:pt x="59817" y="133921"/>
                  </a:cubicBezTo>
                  <a:cubicBezTo>
                    <a:pt x="69342" y="125730"/>
                    <a:pt x="58674" y="112871"/>
                    <a:pt x="59722" y="103918"/>
                  </a:cubicBezTo>
                  <a:cubicBezTo>
                    <a:pt x="60103" y="110300"/>
                    <a:pt x="54673" y="109823"/>
                    <a:pt x="58960" y="113824"/>
                  </a:cubicBezTo>
                  <a:cubicBezTo>
                    <a:pt x="54483" y="113919"/>
                    <a:pt x="54197" y="116776"/>
                    <a:pt x="50197" y="114395"/>
                  </a:cubicBezTo>
                  <a:cubicBezTo>
                    <a:pt x="50578" y="107061"/>
                    <a:pt x="41910" y="104108"/>
                    <a:pt x="39910" y="102299"/>
                  </a:cubicBezTo>
                  <a:cubicBezTo>
                    <a:pt x="42481" y="101727"/>
                    <a:pt x="41148" y="96583"/>
                    <a:pt x="44101" y="96393"/>
                  </a:cubicBezTo>
                  <a:cubicBezTo>
                    <a:pt x="44577" y="97917"/>
                    <a:pt x="45244" y="99346"/>
                    <a:pt x="46292" y="100298"/>
                  </a:cubicBezTo>
                  <a:cubicBezTo>
                    <a:pt x="49625" y="96203"/>
                    <a:pt x="44863" y="91630"/>
                    <a:pt x="44863" y="87630"/>
                  </a:cubicBezTo>
                  <a:cubicBezTo>
                    <a:pt x="43720" y="91250"/>
                    <a:pt x="39053" y="89154"/>
                    <a:pt x="38576" y="88392"/>
                  </a:cubicBezTo>
                  <a:cubicBezTo>
                    <a:pt x="37814" y="84773"/>
                    <a:pt x="40577" y="85249"/>
                    <a:pt x="40291" y="82296"/>
                  </a:cubicBezTo>
                  <a:cubicBezTo>
                    <a:pt x="34480" y="82963"/>
                    <a:pt x="35623" y="77819"/>
                    <a:pt x="34671" y="74295"/>
                  </a:cubicBezTo>
                  <a:cubicBezTo>
                    <a:pt x="35909" y="74390"/>
                    <a:pt x="36195" y="73342"/>
                    <a:pt x="37243" y="73247"/>
                  </a:cubicBezTo>
                  <a:cubicBezTo>
                    <a:pt x="36767" y="74771"/>
                    <a:pt x="40481" y="77819"/>
                    <a:pt x="40862" y="74771"/>
                  </a:cubicBezTo>
                  <a:cubicBezTo>
                    <a:pt x="38195" y="73533"/>
                    <a:pt x="38100" y="70199"/>
                    <a:pt x="36386" y="68104"/>
                  </a:cubicBezTo>
                  <a:cubicBezTo>
                    <a:pt x="41243" y="66675"/>
                    <a:pt x="38481" y="71723"/>
                    <a:pt x="42386" y="71152"/>
                  </a:cubicBezTo>
                  <a:cubicBezTo>
                    <a:pt x="39243" y="63151"/>
                    <a:pt x="39529" y="56102"/>
                    <a:pt x="36671" y="49435"/>
                  </a:cubicBezTo>
                  <a:cubicBezTo>
                    <a:pt x="37910" y="46387"/>
                    <a:pt x="43053" y="47816"/>
                    <a:pt x="43434" y="43720"/>
                  </a:cubicBezTo>
                  <a:cubicBezTo>
                    <a:pt x="38671" y="44387"/>
                    <a:pt x="36386" y="48673"/>
                    <a:pt x="30766" y="45149"/>
                  </a:cubicBezTo>
                  <a:cubicBezTo>
                    <a:pt x="33528" y="43148"/>
                    <a:pt x="33147" y="46292"/>
                    <a:pt x="35814" y="44291"/>
                  </a:cubicBezTo>
                  <a:cubicBezTo>
                    <a:pt x="35909" y="42672"/>
                    <a:pt x="36100" y="40958"/>
                    <a:pt x="36195" y="39338"/>
                  </a:cubicBezTo>
                  <a:cubicBezTo>
                    <a:pt x="29146" y="39338"/>
                    <a:pt x="37243" y="30766"/>
                    <a:pt x="30766" y="28956"/>
                  </a:cubicBezTo>
                  <a:cubicBezTo>
                    <a:pt x="34480" y="30194"/>
                    <a:pt x="33052" y="30004"/>
                    <a:pt x="36957" y="29432"/>
                  </a:cubicBezTo>
                  <a:cubicBezTo>
                    <a:pt x="33623" y="32385"/>
                    <a:pt x="37814" y="35528"/>
                    <a:pt x="40100" y="37148"/>
                  </a:cubicBezTo>
                  <a:cubicBezTo>
                    <a:pt x="37814" y="34480"/>
                    <a:pt x="38576" y="29242"/>
                    <a:pt x="37243" y="25622"/>
                  </a:cubicBezTo>
                  <a:cubicBezTo>
                    <a:pt x="34862" y="25051"/>
                    <a:pt x="34671" y="27146"/>
                    <a:pt x="33338" y="27813"/>
                  </a:cubicBezTo>
                  <a:cubicBezTo>
                    <a:pt x="30861" y="25051"/>
                    <a:pt x="34766" y="23908"/>
                    <a:pt x="32576" y="21526"/>
                  </a:cubicBezTo>
                  <a:cubicBezTo>
                    <a:pt x="27908" y="21241"/>
                    <a:pt x="28385" y="23050"/>
                    <a:pt x="26479" y="19812"/>
                  </a:cubicBezTo>
                  <a:cubicBezTo>
                    <a:pt x="24860" y="22003"/>
                    <a:pt x="24479" y="25622"/>
                    <a:pt x="19812" y="24289"/>
                  </a:cubicBezTo>
                  <a:cubicBezTo>
                    <a:pt x="19717" y="20098"/>
                    <a:pt x="18193" y="17145"/>
                    <a:pt x="15526" y="15145"/>
                  </a:cubicBezTo>
                  <a:cubicBezTo>
                    <a:pt x="18955" y="16002"/>
                    <a:pt x="17050" y="10573"/>
                    <a:pt x="19621" y="10478"/>
                  </a:cubicBezTo>
                  <a:cubicBezTo>
                    <a:pt x="20193" y="12287"/>
                    <a:pt x="17621" y="16764"/>
                    <a:pt x="20384" y="16764"/>
                  </a:cubicBezTo>
                  <a:cubicBezTo>
                    <a:pt x="22288" y="13145"/>
                    <a:pt x="21717" y="12001"/>
                    <a:pt x="19717" y="9239"/>
                  </a:cubicBezTo>
                  <a:cubicBezTo>
                    <a:pt x="22670" y="7715"/>
                    <a:pt x="24098" y="12859"/>
                    <a:pt x="24670" y="9620"/>
                  </a:cubicBezTo>
                  <a:cubicBezTo>
                    <a:pt x="22765" y="7429"/>
                    <a:pt x="23717" y="2762"/>
                    <a:pt x="21622" y="667"/>
                  </a:cubicBezTo>
                  <a:cubicBezTo>
                    <a:pt x="17907" y="1429"/>
                    <a:pt x="17717" y="1429"/>
                    <a:pt x="14192" y="0"/>
                  </a:cubicBezTo>
                  <a:cubicBezTo>
                    <a:pt x="12668" y="4382"/>
                    <a:pt x="19336" y="2667"/>
                    <a:pt x="20288" y="1715"/>
                  </a:cubicBezTo>
                  <a:cubicBezTo>
                    <a:pt x="18097" y="6287"/>
                    <a:pt x="23527" y="4382"/>
                    <a:pt x="22288" y="8096"/>
                  </a:cubicBezTo>
                  <a:cubicBezTo>
                    <a:pt x="20574" y="7906"/>
                    <a:pt x="19526" y="8477"/>
                    <a:pt x="18479" y="9049"/>
                  </a:cubicBezTo>
                  <a:cubicBezTo>
                    <a:pt x="18479" y="6667"/>
                    <a:pt x="18002" y="4858"/>
                    <a:pt x="16383" y="3905"/>
                  </a:cubicBezTo>
                  <a:cubicBezTo>
                    <a:pt x="14288" y="7525"/>
                    <a:pt x="8668" y="-1429"/>
                    <a:pt x="7620" y="4382"/>
                  </a:cubicBezTo>
                  <a:cubicBezTo>
                    <a:pt x="14288" y="7620"/>
                    <a:pt x="12763" y="17812"/>
                    <a:pt x="17431" y="22670"/>
                  </a:cubicBezTo>
                  <a:cubicBezTo>
                    <a:pt x="15526" y="22955"/>
                    <a:pt x="11621" y="27432"/>
                    <a:pt x="14478" y="28670"/>
                  </a:cubicBezTo>
                  <a:cubicBezTo>
                    <a:pt x="14478" y="28004"/>
                    <a:pt x="15621" y="27337"/>
                    <a:pt x="15716" y="28766"/>
                  </a:cubicBezTo>
                  <a:cubicBezTo>
                    <a:pt x="13906" y="31528"/>
                    <a:pt x="10478" y="31242"/>
                    <a:pt x="9525" y="28289"/>
                  </a:cubicBezTo>
                  <a:cubicBezTo>
                    <a:pt x="8192" y="32099"/>
                    <a:pt x="4381" y="33052"/>
                    <a:pt x="2667" y="36481"/>
                  </a:cubicBezTo>
                  <a:cubicBezTo>
                    <a:pt x="2096" y="32575"/>
                    <a:pt x="5048" y="33052"/>
                    <a:pt x="4477" y="29146"/>
                  </a:cubicBezTo>
                  <a:cubicBezTo>
                    <a:pt x="-571" y="27718"/>
                    <a:pt x="3238" y="36767"/>
                    <a:pt x="0" y="37529"/>
                  </a:cubicBezTo>
                  <a:cubicBezTo>
                    <a:pt x="2000" y="40291"/>
                    <a:pt x="3810" y="38957"/>
                    <a:pt x="4763" y="40386"/>
                  </a:cubicBezTo>
                  <a:cubicBezTo>
                    <a:pt x="4667" y="41243"/>
                    <a:pt x="4667" y="42005"/>
                    <a:pt x="4572" y="42863"/>
                  </a:cubicBezTo>
                  <a:cubicBezTo>
                    <a:pt x="1429" y="39624"/>
                    <a:pt x="381" y="47054"/>
                    <a:pt x="95" y="51245"/>
                  </a:cubicBezTo>
                  <a:cubicBezTo>
                    <a:pt x="2286" y="51340"/>
                    <a:pt x="3905" y="51816"/>
                    <a:pt x="4953" y="52864"/>
                  </a:cubicBezTo>
                  <a:cubicBezTo>
                    <a:pt x="5429" y="50673"/>
                    <a:pt x="4191" y="46577"/>
                    <a:pt x="7811" y="48101"/>
                  </a:cubicBezTo>
                  <a:cubicBezTo>
                    <a:pt x="5620" y="50673"/>
                    <a:pt x="7429" y="54959"/>
                    <a:pt x="10001" y="52007"/>
                  </a:cubicBezTo>
                  <a:cubicBezTo>
                    <a:pt x="7334" y="49911"/>
                    <a:pt x="12287" y="48482"/>
                    <a:pt x="13906" y="49816"/>
                  </a:cubicBezTo>
                  <a:cubicBezTo>
                    <a:pt x="16193" y="47530"/>
                    <a:pt x="13906" y="48196"/>
                    <a:pt x="14288" y="44863"/>
                  </a:cubicBezTo>
                  <a:cubicBezTo>
                    <a:pt x="17240" y="45625"/>
                    <a:pt x="17145" y="42767"/>
                    <a:pt x="20574" y="44101"/>
                  </a:cubicBezTo>
                  <a:cubicBezTo>
                    <a:pt x="17050" y="47054"/>
                    <a:pt x="23336" y="45625"/>
                    <a:pt x="21336" y="50387"/>
                  </a:cubicBezTo>
                  <a:cubicBezTo>
                    <a:pt x="16859" y="52102"/>
                    <a:pt x="13335" y="47911"/>
                    <a:pt x="11144" y="53340"/>
                  </a:cubicBezTo>
                  <a:cubicBezTo>
                    <a:pt x="14097" y="57721"/>
                    <a:pt x="18955" y="60770"/>
                    <a:pt x="24575" y="56959"/>
                  </a:cubicBezTo>
                  <a:cubicBezTo>
                    <a:pt x="25908" y="60198"/>
                    <a:pt x="20479" y="61817"/>
                    <a:pt x="24098" y="63151"/>
                  </a:cubicBezTo>
                  <a:cubicBezTo>
                    <a:pt x="24575" y="61246"/>
                    <a:pt x="26861" y="62484"/>
                    <a:pt x="27813" y="63437"/>
                  </a:cubicBezTo>
                  <a:cubicBezTo>
                    <a:pt x="29813" y="58960"/>
                    <a:pt x="23241" y="55912"/>
                    <a:pt x="26098" y="54578"/>
                  </a:cubicBezTo>
                  <a:cubicBezTo>
                    <a:pt x="28861" y="58769"/>
                    <a:pt x="27908" y="60198"/>
                    <a:pt x="33338" y="57626"/>
                  </a:cubicBezTo>
                  <a:cubicBezTo>
                    <a:pt x="33052" y="59817"/>
                    <a:pt x="33338" y="61532"/>
                    <a:pt x="34195" y="62675"/>
                  </a:cubicBezTo>
                  <a:cubicBezTo>
                    <a:pt x="32671" y="62770"/>
                    <a:pt x="30671" y="62198"/>
                    <a:pt x="30385" y="63627"/>
                  </a:cubicBezTo>
                  <a:cubicBezTo>
                    <a:pt x="34385" y="62103"/>
                    <a:pt x="33528" y="73152"/>
                    <a:pt x="29813" y="71057"/>
                  </a:cubicBezTo>
                  <a:cubicBezTo>
                    <a:pt x="33623" y="67913"/>
                    <a:pt x="28670" y="67151"/>
                    <a:pt x="26479" y="65818"/>
                  </a:cubicBezTo>
                  <a:cubicBezTo>
                    <a:pt x="26384" y="69342"/>
                    <a:pt x="28480" y="70295"/>
                    <a:pt x="25051" y="68199"/>
                  </a:cubicBezTo>
                  <a:cubicBezTo>
                    <a:pt x="24479" y="70580"/>
                    <a:pt x="26575" y="70771"/>
                    <a:pt x="27242" y="72104"/>
                  </a:cubicBezTo>
                  <a:cubicBezTo>
                    <a:pt x="21527" y="71247"/>
                    <a:pt x="23527" y="73914"/>
                    <a:pt x="19336" y="76486"/>
                  </a:cubicBezTo>
                  <a:cubicBezTo>
                    <a:pt x="20479" y="71723"/>
                    <a:pt x="14478" y="72866"/>
                    <a:pt x="13621" y="69723"/>
                  </a:cubicBezTo>
                  <a:cubicBezTo>
                    <a:pt x="19717" y="69913"/>
                    <a:pt x="22288" y="72104"/>
                    <a:pt x="24765" y="70675"/>
                  </a:cubicBezTo>
                  <a:cubicBezTo>
                    <a:pt x="18669" y="69247"/>
                    <a:pt x="29051" y="66580"/>
                    <a:pt x="24098" y="63151"/>
                  </a:cubicBezTo>
                  <a:cubicBezTo>
                    <a:pt x="20384" y="64389"/>
                    <a:pt x="17812" y="64389"/>
                    <a:pt x="12668" y="64770"/>
                  </a:cubicBezTo>
                  <a:cubicBezTo>
                    <a:pt x="13240" y="68675"/>
                    <a:pt x="11049" y="69151"/>
                    <a:pt x="10859" y="72104"/>
                  </a:cubicBezTo>
                  <a:cubicBezTo>
                    <a:pt x="17907" y="75152"/>
                    <a:pt x="19240" y="82296"/>
                    <a:pt x="26098" y="83249"/>
                  </a:cubicBezTo>
                  <a:cubicBezTo>
                    <a:pt x="24098" y="83534"/>
                    <a:pt x="24955" y="87249"/>
                    <a:pt x="22193" y="86773"/>
                  </a:cubicBezTo>
                  <a:cubicBezTo>
                    <a:pt x="15050" y="84677"/>
                    <a:pt x="14002" y="77533"/>
                    <a:pt x="8192" y="74390"/>
                  </a:cubicBezTo>
                  <a:cubicBezTo>
                    <a:pt x="8192" y="82296"/>
                    <a:pt x="13049" y="77915"/>
                    <a:pt x="9811" y="85820"/>
                  </a:cubicBezTo>
                  <a:cubicBezTo>
                    <a:pt x="15526" y="87344"/>
                    <a:pt x="9335" y="81629"/>
                    <a:pt x="12573" y="82296"/>
                  </a:cubicBezTo>
                  <a:cubicBezTo>
                    <a:pt x="14002" y="83058"/>
                    <a:pt x="15240" y="83820"/>
                    <a:pt x="16097" y="85058"/>
                  </a:cubicBezTo>
                  <a:cubicBezTo>
                    <a:pt x="11430" y="90011"/>
                    <a:pt x="10001" y="86773"/>
                    <a:pt x="6287" y="83058"/>
                  </a:cubicBezTo>
                  <a:cubicBezTo>
                    <a:pt x="8192" y="90773"/>
                    <a:pt x="4381" y="81153"/>
                    <a:pt x="1048" y="86392"/>
                  </a:cubicBezTo>
                  <a:cubicBezTo>
                    <a:pt x="8192" y="96869"/>
                    <a:pt x="1619" y="119729"/>
                    <a:pt x="11525" y="127254"/>
                  </a:cubicBezTo>
                  <a:cubicBezTo>
                    <a:pt x="3715" y="132207"/>
                    <a:pt x="15812" y="139065"/>
                    <a:pt x="12763" y="142399"/>
                  </a:cubicBezTo>
                  <a:cubicBezTo>
                    <a:pt x="11049" y="141923"/>
                    <a:pt x="10859" y="140208"/>
                    <a:pt x="9239" y="139637"/>
                  </a:cubicBezTo>
                  <a:cubicBezTo>
                    <a:pt x="12097" y="148209"/>
                    <a:pt x="10001" y="152305"/>
                    <a:pt x="12763" y="157448"/>
                  </a:cubicBezTo>
                  <a:cubicBezTo>
                    <a:pt x="14669" y="154496"/>
                    <a:pt x="10478" y="151162"/>
                    <a:pt x="13240" y="151257"/>
                  </a:cubicBezTo>
                  <a:cubicBezTo>
                    <a:pt x="15526" y="153543"/>
                    <a:pt x="14859" y="151257"/>
                    <a:pt x="18193" y="151638"/>
                  </a:cubicBezTo>
                  <a:cubicBezTo>
                    <a:pt x="17717" y="158020"/>
                    <a:pt x="24384" y="150876"/>
                    <a:pt x="20193" y="158020"/>
                  </a:cubicBezTo>
                  <a:cubicBezTo>
                    <a:pt x="20764" y="153257"/>
                    <a:pt x="19240" y="157544"/>
                    <a:pt x="16573" y="156496"/>
                  </a:cubicBezTo>
                  <a:cubicBezTo>
                    <a:pt x="18193" y="161258"/>
                    <a:pt x="15335" y="160496"/>
                    <a:pt x="12573" y="159925"/>
                  </a:cubicBezTo>
                  <a:cubicBezTo>
                    <a:pt x="12668" y="163449"/>
                    <a:pt x="17336" y="169640"/>
                    <a:pt x="11716" y="171069"/>
                  </a:cubicBezTo>
                  <a:cubicBezTo>
                    <a:pt x="13240" y="167735"/>
                    <a:pt x="10478" y="162306"/>
                    <a:pt x="8382" y="165830"/>
                  </a:cubicBezTo>
                  <a:cubicBezTo>
                    <a:pt x="13811" y="169069"/>
                    <a:pt x="3143" y="179546"/>
                    <a:pt x="11144" y="178594"/>
                  </a:cubicBezTo>
                  <a:cubicBezTo>
                    <a:pt x="8287" y="180975"/>
                    <a:pt x="10001" y="185452"/>
                    <a:pt x="11716" y="187357"/>
                  </a:cubicBezTo>
                  <a:cubicBezTo>
                    <a:pt x="11049" y="188881"/>
                    <a:pt x="10573" y="190500"/>
                    <a:pt x="10096" y="192215"/>
                  </a:cubicBezTo>
                  <a:cubicBezTo>
                    <a:pt x="10668" y="190500"/>
                    <a:pt x="12192" y="193453"/>
                    <a:pt x="12668" y="191167"/>
                  </a:cubicBezTo>
                  <a:cubicBezTo>
                    <a:pt x="14002" y="191548"/>
                    <a:pt x="13335" y="193738"/>
                    <a:pt x="14954" y="193834"/>
                  </a:cubicBezTo>
                  <a:cubicBezTo>
                    <a:pt x="14383" y="195453"/>
                    <a:pt x="12573" y="195644"/>
                    <a:pt x="12192" y="197358"/>
                  </a:cubicBezTo>
                  <a:cubicBezTo>
                    <a:pt x="7620" y="196882"/>
                    <a:pt x="12478" y="192596"/>
                    <a:pt x="10096" y="192215"/>
                  </a:cubicBezTo>
                  <a:cubicBezTo>
                    <a:pt x="5334" y="208121"/>
                    <a:pt x="5810" y="229743"/>
                    <a:pt x="8858" y="238411"/>
                  </a:cubicBezTo>
                  <a:cubicBezTo>
                    <a:pt x="6287" y="242125"/>
                    <a:pt x="2286" y="247650"/>
                    <a:pt x="6477" y="251936"/>
                  </a:cubicBezTo>
                  <a:cubicBezTo>
                    <a:pt x="7334" y="250222"/>
                    <a:pt x="5525" y="245459"/>
                    <a:pt x="8192" y="245840"/>
                  </a:cubicBezTo>
                  <a:cubicBezTo>
                    <a:pt x="7811" y="249650"/>
                    <a:pt x="10382" y="250888"/>
                    <a:pt x="11335" y="253651"/>
                  </a:cubicBezTo>
                  <a:cubicBezTo>
                    <a:pt x="8477" y="253079"/>
                    <a:pt x="9715" y="257175"/>
                    <a:pt x="7334" y="257080"/>
                  </a:cubicBezTo>
                  <a:cubicBezTo>
                    <a:pt x="7048" y="255937"/>
                    <a:pt x="4381" y="251365"/>
                    <a:pt x="3810" y="254317"/>
                  </a:cubicBezTo>
                  <a:cubicBezTo>
                    <a:pt x="6668" y="254794"/>
                    <a:pt x="4096" y="259842"/>
                    <a:pt x="3334" y="260509"/>
                  </a:cubicBezTo>
                  <a:cubicBezTo>
                    <a:pt x="4858" y="260794"/>
                    <a:pt x="6287" y="261080"/>
                    <a:pt x="5620" y="263176"/>
                  </a:cubicBezTo>
                  <a:cubicBezTo>
                    <a:pt x="3429" y="263461"/>
                    <a:pt x="2572" y="261080"/>
                    <a:pt x="1905" y="262890"/>
                  </a:cubicBezTo>
                  <a:cubicBezTo>
                    <a:pt x="7715" y="265748"/>
                    <a:pt x="953" y="269748"/>
                    <a:pt x="953" y="274034"/>
                  </a:cubicBezTo>
                  <a:cubicBezTo>
                    <a:pt x="4477" y="274510"/>
                    <a:pt x="9620" y="273653"/>
                    <a:pt x="9430" y="277273"/>
                  </a:cubicBezTo>
                  <a:cubicBezTo>
                    <a:pt x="1048" y="274130"/>
                    <a:pt x="9811" y="286798"/>
                    <a:pt x="12287" y="288798"/>
                  </a:cubicBezTo>
                  <a:cubicBezTo>
                    <a:pt x="9049" y="290132"/>
                    <a:pt x="8763" y="283559"/>
                    <a:pt x="7429" y="287179"/>
                  </a:cubicBezTo>
                  <a:cubicBezTo>
                    <a:pt x="10573" y="287750"/>
                    <a:pt x="5525" y="289179"/>
                    <a:pt x="7048" y="292132"/>
                  </a:cubicBezTo>
                  <a:cubicBezTo>
                    <a:pt x="11811" y="291179"/>
                    <a:pt x="8668" y="296894"/>
                    <a:pt x="12954" y="296323"/>
                  </a:cubicBezTo>
                  <a:cubicBezTo>
                    <a:pt x="15907" y="293465"/>
                    <a:pt x="18002" y="292036"/>
                    <a:pt x="14573" y="291465"/>
                  </a:cubicBezTo>
                  <a:cubicBezTo>
                    <a:pt x="18764" y="287465"/>
                    <a:pt x="19526" y="292513"/>
                    <a:pt x="24479" y="292227"/>
                  </a:cubicBezTo>
                  <a:cubicBezTo>
                    <a:pt x="28385" y="286893"/>
                    <a:pt x="32004" y="281654"/>
                    <a:pt x="34385" y="278035"/>
                  </a:cubicBezTo>
                  <a:cubicBezTo>
                    <a:pt x="31242" y="286131"/>
                    <a:pt x="35338" y="294132"/>
                    <a:pt x="32480" y="301657"/>
                  </a:cubicBezTo>
                  <a:cubicBezTo>
                    <a:pt x="34862" y="302228"/>
                    <a:pt x="35052" y="300133"/>
                    <a:pt x="36386" y="299466"/>
                  </a:cubicBezTo>
                  <a:cubicBezTo>
                    <a:pt x="36386" y="300228"/>
                    <a:pt x="36481" y="300895"/>
                    <a:pt x="37529" y="300800"/>
                  </a:cubicBezTo>
                  <a:cubicBezTo>
                    <a:pt x="35338" y="301847"/>
                    <a:pt x="34100" y="303943"/>
                    <a:pt x="34480" y="308039"/>
                  </a:cubicBezTo>
                  <a:cubicBezTo>
                    <a:pt x="37910" y="307372"/>
                    <a:pt x="36767" y="310706"/>
                    <a:pt x="39243" y="310896"/>
                  </a:cubicBezTo>
                  <a:cubicBezTo>
                    <a:pt x="39624" y="309943"/>
                    <a:pt x="39529" y="308419"/>
                    <a:pt x="40672" y="308515"/>
                  </a:cubicBezTo>
                  <a:cubicBezTo>
                    <a:pt x="42386" y="314706"/>
                    <a:pt x="50959" y="318802"/>
                    <a:pt x="49435" y="324231"/>
                  </a:cubicBezTo>
                  <a:cubicBezTo>
                    <a:pt x="52673" y="324041"/>
                    <a:pt x="51530" y="327374"/>
                    <a:pt x="54007" y="327565"/>
                  </a:cubicBezTo>
                  <a:close/>
                  <a:moveTo>
                    <a:pt x="88678" y="316611"/>
                  </a:moveTo>
                  <a:cubicBezTo>
                    <a:pt x="90488" y="317373"/>
                    <a:pt x="91630" y="318707"/>
                    <a:pt x="93440" y="319468"/>
                  </a:cubicBezTo>
                  <a:cubicBezTo>
                    <a:pt x="94964" y="322421"/>
                    <a:pt x="89821" y="323850"/>
                    <a:pt x="93059" y="324422"/>
                  </a:cubicBezTo>
                  <a:cubicBezTo>
                    <a:pt x="87916" y="326326"/>
                    <a:pt x="92678" y="318802"/>
                    <a:pt x="87154" y="320231"/>
                  </a:cubicBezTo>
                  <a:cubicBezTo>
                    <a:pt x="87916" y="319278"/>
                    <a:pt x="88583" y="318325"/>
                    <a:pt x="88678" y="316611"/>
                  </a:cubicBezTo>
                  <a:close/>
                  <a:moveTo>
                    <a:pt x="76676" y="279368"/>
                  </a:moveTo>
                  <a:cubicBezTo>
                    <a:pt x="79629" y="279178"/>
                    <a:pt x="81439" y="279940"/>
                    <a:pt x="82772" y="281083"/>
                  </a:cubicBezTo>
                  <a:cubicBezTo>
                    <a:pt x="82391" y="282511"/>
                    <a:pt x="81439" y="281654"/>
                    <a:pt x="81534" y="280988"/>
                  </a:cubicBezTo>
                  <a:cubicBezTo>
                    <a:pt x="79438" y="280321"/>
                    <a:pt x="79153" y="281750"/>
                    <a:pt x="78867" y="283274"/>
                  </a:cubicBezTo>
                  <a:cubicBezTo>
                    <a:pt x="76010" y="283464"/>
                    <a:pt x="74104" y="282702"/>
                    <a:pt x="72771" y="281559"/>
                  </a:cubicBezTo>
                  <a:cubicBezTo>
                    <a:pt x="73628" y="277368"/>
                    <a:pt x="77343" y="285274"/>
                    <a:pt x="76676" y="279368"/>
                  </a:cubicBezTo>
                  <a:close/>
                  <a:moveTo>
                    <a:pt x="57055" y="151352"/>
                  </a:moveTo>
                  <a:cubicBezTo>
                    <a:pt x="56197" y="151257"/>
                    <a:pt x="55436" y="151257"/>
                    <a:pt x="54578" y="151162"/>
                  </a:cubicBezTo>
                  <a:cubicBezTo>
                    <a:pt x="56102" y="148590"/>
                    <a:pt x="60484" y="153734"/>
                    <a:pt x="62198" y="149257"/>
                  </a:cubicBezTo>
                  <a:cubicBezTo>
                    <a:pt x="66294" y="155734"/>
                    <a:pt x="58198" y="159544"/>
                    <a:pt x="55150" y="158687"/>
                  </a:cubicBezTo>
                  <a:cubicBezTo>
                    <a:pt x="52292" y="157353"/>
                    <a:pt x="58293" y="155353"/>
                    <a:pt x="57055" y="151352"/>
                  </a:cubicBezTo>
                  <a:close/>
                  <a:moveTo>
                    <a:pt x="2858" y="48196"/>
                  </a:moveTo>
                  <a:cubicBezTo>
                    <a:pt x="2572" y="41243"/>
                    <a:pt x="9430" y="47911"/>
                    <a:pt x="10573" y="45053"/>
                  </a:cubicBezTo>
                  <a:cubicBezTo>
                    <a:pt x="14669" y="48673"/>
                    <a:pt x="4572" y="46958"/>
                    <a:pt x="2858" y="48196"/>
                  </a:cubicBezTo>
                  <a:close/>
                  <a:moveTo>
                    <a:pt x="12097" y="42672"/>
                  </a:moveTo>
                  <a:cubicBezTo>
                    <a:pt x="11049" y="41815"/>
                    <a:pt x="10001" y="40958"/>
                    <a:pt x="9620" y="42482"/>
                  </a:cubicBezTo>
                  <a:cubicBezTo>
                    <a:pt x="8001" y="38957"/>
                    <a:pt x="5905" y="36004"/>
                    <a:pt x="7906" y="32290"/>
                  </a:cubicBezTo>
                  <a:cubicBezTo>
                    <a:pt x="11906" y="32004"/>
                    <a:pt x="10954" y="35909"/>
                    <a:pt x="13811" y="36576"/>
                  </a:cubicBezTo>
                  <a:cubicBezTo>
                    <a:pt x="12573" y="37909"/>
                    <a:pt x="11906" y="39719"/>
                    <a:pt x="12097" y="42672"/>
                  </a:cubicBezTo>
                  <a:close/>
                  <a:moveTo>
                    <a:pt x="21527" y="33433"/>
                  </a:moveTo>
                  <a:cubicBezTo>
                    <a:pt x="20574" y="29623"/>
                    <a:pt x="16669" y="28289"/>
                    <a:pt x="16002" y="24194"/>
                  </a:cubicBezTo>
                  <a:cubicBezTo>
                    <a:pt x="19050" y="26099"/>
                    <a:pt x="24670" y="29908"/>
                    <a:pt x="21527" y="33433"/>
                  </a:cubicBezTo>
                  <a:close/>
                  <a:moveTo>
                    <a:pt x="29623" y="41529"/>
                  </a:moveTo>
                  <a:cubicBezTo>
                    <a:pt x="25908" y="39338"/>
                    <a:pt x="28765" y="34766"/>
                    <a:pt x="32671" y="34290"/>
                  </a:cubicBezTo>
                  <a:cubicBezTo>
                    <a:pt x="32956" y="36481"/>
                    <a:pt x="31528" y="36576"/>
                    <a:pt x="30004" y="36576"/>
                  </a:cubicBezTo>
                  <a:cubicBezTo>
                    <a:pt x="31337" y="38576"/>
                    <a:pt x="31242" y="39815"/>
                    <a:pt x="29623" y="41529"/>
                  </a:cubicBezTo>
                  <a:close/>
                  <a:moveTo>
                    <a:pt x="6001" y="102203"/>
                  </a:moveTo>
                  <a:cubicBezTo>
                    <a:pt x="7048" y="99822"/>
                    <a:pt x="9620" y="99155"/>
                    <a:pt x="12478" y="98965"/>
                  </a:cubicBezTo>
                  <a:cubicBezTo>
                    <a:pt x="11430" y="101727"/>
                    <a:pt x="8192" y="104966"/>
                    <a:pt x="6001" y="102203"/>
                  </a:cubicBezTo>
                  <a:close/>
                  <a:moveTo>
                    <a:pt x="16573" y="125635"/>
                  </a:moveTo>
                  <a:cubicBezTo>
                    <a:pt x="11716" y="126968"/>
                    <a:pt x="15526" y="118110"/>
                    <a:pt x="9811" y="116300"/>
                  </a:cubicBezTo>
                  <a:cubicBezTo>
                    <a:pt x="10573" y="115348"/>
                    <a:pt x="11239" y="114395"/>
                    <a:pt x="11335" y="112681"/>
                  </a:cubicBezTo>
                  <a:cubicBezTo>
                    <a:pt x="15526" y="113538"/>
                    <a:pt x="12668" y="116205"/>
                    <a:pt x="17431" y="114395"/>
                  </a:cubicBezTo>
                  <a:cubicBezTo>
                    <a:pt x="17336" y="118110"/>
                    <a:pt x="14002" y="121158"/>
                    <a:pt x="16573" y="125635"/>
                  </a:cubicBezTo>
                  <a:close/>
                  <a:moveTo>
                    <a:pt x="53435" y="257461"/>
                  </a:moveTo>
                  <a:cubicBezTo>
                    <a:pt x="52292" y="256508"/>
                    <a:pt x="54673" y="251746"/>
                    <a:pt x="51530" y="249746"/>
                  </a:cubicBezTo>
                  <a:cubicBezTo>
                    <a:pt x="49530" y="250126"/>
                    <a:pt x="50197" y="253556"/>
                    <a:pt x="46387" y="251841"/>
                  </a:cubicBezTo>
                  <a:cubicBezTo>
                    <a:pt x="46292" y="248507"/>
                    <a:pt x="51245" y="251270"/>
                    <a:pt x="50483" y="247174"/>
                  </a:cubicBezTo>
                  <a:cubicBezTo>
                    <a:pt x="51721" y="248984"/>
                    <a:pt x="62103" y="254413"/>
                    <a:pt x="55054" y="252508"/>
                  </a:cubicBezTo>
                  <a:cubicBezTo>
                    <a:pt x="54959" y="253746"/>
                    <a:pt x="54864" y="254984"/>
                    <a:pt x="54769" y="256223"/>
                  </a:cubicBezTo>
                  <a:cubicBezTo>
                    <a:pt x="58484" y="257461"/>
                    <a:pt x="57436" y="253079"/>
                    <a:pt x="61151" y="254222"/>
                  </a:cubicBezTo>
                  <a:cubicBezTo>
                    <a:pt x="58007" y="256508"/>
                    <a:pt x="62484" y="259271"/>
                    <a:pt x="59341" y="261557"/>
                  </a:cubicBezTo>
                  <a:cubicBezTo>
                    <a:pt x="55721" y="262318"/>
                    <a:pt x="55150" y="254603"/>
                    <a:pt x="53435" y="257461"/>
                  </a:cubicBezTo>
                  <a:close/>
                  <a:moveTo>
                    <a:pt x="56579" y="296513"/>
                  </a:moveTo>
                  <a:cubicBezTo>
                    <a:pt x="52769" y="301847"/>
                    <a:pt x="53530" y="287655"/>
                    <a:pt x="49339" y="293370"/>
                  </a:cubicBezTo>
                  <a:cubicBezTo>
                    <a:pt x="49244" y="287941"/>
                    <a:pt x="44101" y="284988"/>
                    <a:pt x="46577" y="280607"/>
                  </a:cubicBezTo>
                  <a:cubicBezTo>
                    <a:pt x="50292" y="289655"/>
                    <a:pt x="53245" y="284893"/>
                    <a:pt x="56579" y="296513"/>
                  </a:cubicBezTo>
                  <a:close/>
                  <a:moveTo>
                    <a:pt x="61436" y="298133"/>
                  </a:moveTo>
                  <a:cubicBezTo>
                    <a:pt x="59150" y="295370"/>
                    <a:pt x="59150" y="291465"/>
                    <a:pt x="58293" y="290417"/>
                  </a:cubicBezTo>
                  <a:cubicBezTo>
                    <a:pt x="61913" y="287084"/>
                    <a:pt x="63532" y="295847"/>
                    <a:pt x="61436" y="298133"/>
                  </a:cubicBezTo>
                  <a:close/>
                  <a:moveTo>
                    <a:pt x="68294" y="274987"/>
                  </a:moveTo>
                  <a:cubicBezTo>
                    <a:pt x="67723" y="277940"/>
                    <a:pt x="62865" y="269081"/>
                    <a:pt x="62294" y="271939"/>
                  </a:cubicBezTo>
                  <a:cubicBezTo>
                    <a:pt x="58864" y="266986"/>
                    <a:pt x="69723" y="270986"/>
                    <a:pt x="68294" y="274987"/>
                  </a:cubicBezTo>
                  <a:close/>
                  <a:moveTo>
                    <a:pt x="68771" y="314992"/>
                  </a:moveTo>
                  <a:cubicBezTo>
                    <a:pt x="70390" y="315468"/>
                    <a:pt x="69533" y="318135"/>
                    <a:pt x="69628" y="320040"/>
                  </a:cubicBezTo>
                  <a:cubicBezTo>
                    <a:pt x="68485" y="315563"/>
                    <a:pt x="63722" y="319468"/>
                    <a:pt x="68294" y="321183"/>
                  </a:cubicBezTo>
                  <a:cubicBezTo>
                    <a:pt x="66865" y="324422"/>
                    <a:pt x="64008" y="319564"/>
                    <a:pt x="62198" y="319468"/>
                  </a:cubicBezTo>
                  <a:cubicBezTo>
                    <a:pt x="62484" y="315754"/>
                    <a:pt x="68580" y="318802"/>
                    <a:pt x="68771" y="314992"/>
                  </a:cubicBezTo>
                  <a:close/>
                  <a:moveTo>
                    <a:pt x="71342" y="283940"/>
                  </a:moveTo>
                  <a:cubicBezTo>
                    <a:pt x="68771" y="282226"/>
                    <a:pt x="64484" y="282035"/>
                    <a:pt x="62960" y="279464"/>
                  </a:cubicBezTo>
                  <a:cubicBezTo>
                    <a:pt x="64389" y="277559"/>
                    <a:pt x="71247" y="280892"/>
                    <a:pt x="71342" y="283940"/>
                  </a:cubicBezTo>
                  <a:close/>
                  <a:moveTo>
                    <a:pt x="64198" y="217075"/>
                  </a:moveTo>
                  <a:cubicBezTo>
                    <a:pt x="68485" y="218408"/>
                    <a:pt x="65246" y="221551"/>
                    <a:pt x="63722" y="223361"/>
                  </a:cubicBezTo>
                  <a:cubicBezTo>
                    <a:pt x="66675" y="225838"/>
                    <a:pt x="64961" y="225076"/>
                    <a:pt x="64484" y="229648"/>
                  </a:cubicBezTo>
                  <a:cubicBezTo>
                    <a:pt x="66675" y="229553"/>
                    <a:pt x="67532" y="227743"/>
                    <a:pt x="67342" y="224885"/>
                  </a:cubicBezTo>
                  <a:cubicBezTo>
                    <a:pt x="70580" y="226314"/>
                    <a:pt x="71628" y="229743"/>
                    <a:pt x="74295" y="231648"/>
                  </a:cubicBezTo>
                  <a:cubicBezTo>
                    <a:pt x="75724" y="229267"/>
                    <a:pt x="79153" y="229171"/>
                    <a:pt x="80963" y="227171"/>
                  </a:cubicBezTo>
                  <a:cubicBezTo>
                    <a:pt x="84487" y="231838"/>
                    <a:pt x="72676" y="230124"/>
                    <a:pt x="75057" y="237934"/>
                  </a:cubicBezTo>
                  <a:cubicBezTo>
                    <a:pt x="73438" y="236982"/>
                    <a:pt x="72962" y="235077"/>
                    <a:pt x="72962" y="232791"/>
                  </a:cubicBezTo>
                  <a:cubicBezTo>
                    <a:pt x="71914" y="232982"/>
                    <a:pt x="71628" y="233934"/>
                    <a:pt x="70390" y="233839"/>
                  </a:cubicBezTo>
                  <a:cubicBezTo>
                    <a:pt x="74867" y="238601"/>
                    <a:pt x="75247" y="241173"/>
                    <a:pt x="78200" y="245745"/>
                  </a:cubicBezTo>
                  <a:cubicBezTo>
                    <a:pt x="74581" y="245745"/>
                    <a:pt x="74104" y="243078"/>
                    <a:pt x="72295" y="241554"/>
                  </a:cubicBezTo>
                  <a:cubicBezTo>
                    <a:pt x="69056" y="241554"/>
                    <a:pt x="73819" y="243840"/>
                    <a:pt x="71914" y="246507"/>
                  </a:cubicBezTo>
                  <a:cubicBezTo>
                    <a:pt x="69152" y="245745"/>
                    <a:pt x="67628" y="243935"/>
                    <a:pt x="67342" y="241078"/>
                  </a:cubicBezTo>
                  <a:cubicBezTo>
                    <a:pt x="65913" y="241173"/>
                    <a:pt x="66104" y="243269"/>
                    <a:pt x="65818" y="244697"/>
                  </a:cubicBezTo>
                  <a:cubicBezTo>
                    <a:pt x="61055" y="242888"/>
                    <a:pt x="66961" y="238601"/>
                    <a:pt x="64103" y="234505"/>
                  </a:cubicBezTo>
                  <a:cubicBezTo>
                    <a:pt x="67532" y="233934"/>
                    <a:pt x="66294" y="237268"/>
                    <a:pt x="67532" y="238601"/>
                  </a:cubicBezTo>
                  <a:cubicBezTo>
                    <a:pt x="70485" y="238506"/>
                    <a:pt x="68675" y="233172"/>
                    <a:pt x="68009" y="232315"/>
                  </a:cubicBezTo>
                  <a:cubicBezTo>
                    <a:pt x="66865" y="233172"/>
                    <a:pt x="65056" y="233458"/>
                    <a:pt x="62960" y="233172"/>
                  </a:cubicBezTo>
                  <a:cubicBezTo>
                    <a:pt x="60865" y="225742"/>
                    <a:pt x="60388" y="225171"/>
                    <a:pt x="59341" y="215360"/>
                  </a:cubicBezTo>
                  <a:cubicBezTo>
                    <a:pt x="63341" y="214694"/>
                    <a:pt x="63055" y="225552"/>
                    <a:pt x="64198" y="217075"/>
                  </a:cubicBezTo>
                  <a:close/>
                  <a:moveTo>
                    <a:pt x="67723" y="251079"/>
                  </a:moveTo>
                  <a:cubicBezTo>
                    <a:pt x="64865" y="253841"/>
                    <a:pt x="64198" y="258509"/>
                    <a:pt x="68199" y="261080"/>
                  </a:cubicBezTo>
                  <a:cubicBezTo>
                    <a:pt x="63722" y="264795"/>
                    <a:pt x="65722" y="253175"/>
                    <a:pt x="61341" y="253079"/>
                  </a:cubicBezTo>
                  <a:cubicBezTo>
                    <a:pt x="61722" y="251270"/>
                    <a:pt x="65056" y="252889"/>
                    <a:pt x="65246" y="250888"/>
                  </a:cubicBezTo>
                  <a:cubicBezTo>
                    <a:pt x="63627" y="250317"/>
                    <a:pt x="58864" y="248698"/>
                    <a:pt x="56960" y="245269"/>
                  </a:cubicBezTo>
                  <a:cubicBezTo>
                    <a:pt x="62008" y="240506"/>
                    <a:pt x="65151" y="247364"/>
                    <a:pt x="67723" y="251079"/>
                  </a:cubicBezTo>
                  <a:close/>
                  <a:moveTo>
                    <a:pt x="53054" y="247459"/>
                  </a:moveTo>
                  <a:cubicBezTo>
                    <a:pt x="53150" y="244412"/>
                    <a:pt x="53340" y="241459"/>
                    <a:pt x="54864" y="240125"/>
                  </a:cubicBezTo>
                  <a:cubicBezTo>
                    <a:pt x="56769" y="240221"/>
                    <a:pt x="56864" y="249460"/>
                    <a:pt x="53054" y="247459"/>
                  </a:cubicBezTo>
                  <a:close/>
                  <a:moveTo>
                    <a:pt x="49911" y="177070"/>
                  </a:moveTo>
                  <a:cubicBezTo>
                    <a:pt x="56007" y="177832"/>
                    <a:pt x="50006" y="181546"/>
                    <a:pt x="55721" y="182594"/>
                  </a:cubicBezTo>
                  <a:cubicBezTo>
                    <a:pt x="53721" y="187642"/>
                    <a:pt x="47815" y="182404"/>
                    <a:pt x="49911" y="177070"/>
                  </a:cubicBezTo>
                  <a:close/>
                  <a:moveTo>
                    <a:pt x="49816" y="224600"/>
                  </a:moveTo>
                  <a:cubicBezTo>
                    <a:pt x="47054" y="223457"/>
                    <a:pt x="47435" y="219646"/>
                    <a:pt x="44005" y="219170"/>
                  </a:cubicBezTo>
                  <a:cubicBezTo>
                    <a:pt x="45339" y="214694"/>
                    <a:pt x="51721" y="219551"/>
                    <a:pt x="49816" y="224600"/>
                  </a:cubicBezTo>
                  <a:close/>
                  <a:moveTo>
                    <a:pt x="50483" y="154591"/>
                  </a:moveTo>
                  <a:cubicBezTo>
                    <a:pt x="46292" y="158020"/>
                    <a:pt x="47149" y="147447"/>
                    <a:pt x="43625" y="146495"/>
                  </a:cubicBezTo>
                  <a:cubicBezTo>
                    <a:pt x="48673" y="142304"/>
                    <a:pt x="45625" y="154876"/>
                    <a:pt x="50483" y="154591"/>
                  </a:cubicBezTo>
                  <a:close/>
                  <a:moveTo>
                    <a:pt x="49625" y="258413"/>
                  </a:moveTo>
                  <a:cubicBezTo>
                    <a:pt x="49530" y="260033"/>
                    <a:pt x="49339" y="261747"/>
                    <a:pt x="49244" y="263366"/>
                  </a:cubicBezTo>
                  <a:cubicBezTo>
                    <a:pt x="48196" y="261175"/>
                    <a:pt x="44958" y="258604"/>
                    <a:pt x="45434" y="264319"/>
                  </a:cubicBezTo>
                  <a:cubicBezTo>
                    <a:pt x="43339" y="262985"/>
                    <a:pt x="43720" y="259556"/>
                    <a:pt x="40862" y="258890"/>
                  </a:cubicBezTo>
                  <a:cubicBezTo>
                    <a:pt x="43244" y="258127"/>
                    <a:pt x="45434" y="261271"/>
                    <a:pt x="49625" y="258413"/>
                  </a:cubicBezTo>
                  <a:close/>
                  <a:moveTo>
                    <a:pt x="40196" y="188786"/>
                  </a:moveTo>
                  <a:cubicBezTo>
                    <a:pt x="39243" y="195072"/>
                    <a:pt x="39148" y="190691"/>
                    <a:pt x="37243" y="194786"/>
                  </a:cubicBezTo>
                  <a:cubicBezTo>
                    <a:pt x="39814" y="197834"/>
                    <a:pt x="33814" y="192691"/>
                    <a:pt x="35147" y="189643"/>
                  </a:cubicBezTo>
                  <a:cubicBezTo>
                    <a:pt x="37910" y="189071"/>
                    <a:pt x="38862" y="193453"/>
                    <a:pt x="38957" y="188690"/>
                  </a:cubicBezTo>
                  <a:cubicBezTo>
                    <a:pt x="37338" y="187071"/>
                    <a:pt x="38957" y="188214"/>
                    <a:pt x="40196" y="188786"/>
                  </a:cubicBezTo>
                  <a:close/>
                  <a:moveTo>
                    <a:pt x="35909" y="164687"/>
                  </a:moveTo>
                  <a:cubicBezTo>
                    <a:pt x="37814" y="168878"/>
                    <a:pt x="29718" y="158877"/>
                    <a:pt x="33242" y="166973"/>
                  </a:cubicBezTo>
                  <a:cubicBezTo>
                    <a:pt x="28385" y="163449"/>
                    <a:pt x="22955" y="160306"/>
                    <a:pt x="23146" y="152400"/>
                  </a:cubicBezTo>
                  <a:cubicBezTo>
                    <a:pt x="24194" y="151829"/>
                    <a:pt x="25241" y="151257"/>
                    <a:pt x="26956" y="151448"/>
                  </a:cubicBezTo>
                  <a:cubicBezTo>
                    <a:pt x="27718" y="146018"/>
                    <a:pt x="23241" y="140684"/>
                    <a:pt x="26956" y="136398"/>
                  </a:cubicBezTo>
                  <a:cubicBezTo>
                    <a:pt x="26098" y="136303"/>
                    <a:pt x="25337" y="136303"/>
                    <a:pt x="24479" y="136208"/>
                  </a:cubicBezTo>
                  <a:cubicBezTo>
                    <a:pt x="28575" y="133350"/>
                    <a:pt x="30194" y="142018"/>
                    <a:pt x="34385" y="137065"/>
                  </a:cubicBezTo>
                  <a:cubicBezTo>
                    <a:pt x="32195" y="140684"/>
                    <a:pt x="30575" y="144113"/>
                    <a:pt x="33433" y="148209"/>
                  </a:cubicBezTo>
                  <a:cubicBezTo>
                    <a:pt x="32766" y="150019"/>
                    <a:pt x="31909" y="147542"/>
                    <a:pt x="29718" y="147923"/>
                  </a:cubicBezTo>
                  <a:cubicBezTo>
                    <a:pt x="31909" y="151924"/>
                    <a:pt x="30766" y="151543"/>
                    <a:pt x="30194" y="157925"/>
                  </a:cubicBezTo>
                  <a:cubicBezTo>
                    <a:pt x="33528" y="156591"/>
                    <a:pt x="34290" y="155734"/>
                    <a:pt x="33242" y="151924"/>
                  </a:cubicBezTo>
                  <a:cubicBezTo>
                    <a:pt x="34576" y="153067"/>
                    <a:pt x="36481" y="153829"/>
                    <a:pt x="39338" y="153638"/>
                  </a:cubicBezTo>
                  <a:cubicBezTo>
                    <a:pt x="37243" y="157925"/>
                    <a:pt x="29146" y="158305"/>
                    <a:pt x="35909" y="164687"/>
                  </a:cubicBezTo>
                  <a:close/>
                  <a:moveTo>
                    <a:pt x="29146" y="201740"/>
                  </a:moveTo>
                  <a:cubicBezTo>
                    <a:pt x="25241" y="199834"/>
                    <a:pt x="27908" y="205645"/>
                    <a:pt x="24003" y="203835"/>
                  </a:cubicBezTo>
                  <a:cubicBezTo>
                    <a:pt x="21241" y="200692"/>
                    <a:pt x="26003" y="201644"/>
                    <a:pt x="25718" y="197739"/>
                  </a:cubicBezTo>
                  <a:cubicBezTo>
                    <a:pt x="24670" y="198311"/>
                    <a:pt x="23622" y="198882"/>
                    <a:pt x="21908" y="198692"/>
                  </a:cubicBezTo>
                  <a:cubicBezTo>
                    <a:pt x="21336" y="195263"/>
                    <a:pt x="24670" y="196501"/>
                    <a:pt x="25908" y="195263"/>
                  </a:cubicBezTo>
                  <a:cubicBezTo>
                    <a:pt x="21622" y="192881"/>
                    <a:pt x="25527" y="190119"/>
                    <a:pt x="25432" y="185261"/>
                  </a:cubicBezTo>
                  <a:cubicBezTo>
                    <a:pt x="29909" y="190500"/>
                    <a:pt x="25432" y="194786"/>
                    <a:pt x="29146" y="201740"/>
                  </a:cubicBezTo>
                  <a:close/>
                  <a:moveTo>
                    <a:pt x="34100" y="109538"/>
                  </a:moveTo>
                  <a:cubicBezTo>
                    <a:pt x="35147" y="115824"/>
                    <a:pt x="39529" y="112014"/>
                    <a:pt x="39624" y="118777"/>
                  </a:cubicBezTo>
                  <a:cubicBezTo>
                    <a:pt x="35528" y="120396"/>
                    <a:pt x="35243" y="118777"/>
                    <a:pt x="30956" y="118110"/>
                  </a:cubicBezTo>
                  <a:cubicBezTo>
                    <a:pt x="31337" y="115824"/>
                    <a:pt x="35243" y="117729"/>
                    <a:pt x="36100" y="116015"/>
                  </a:cubicBezTo>
                  <a:cubicBezTo>
                    <a:pt x="35814" y="114300"/>
                    <a:pt x="34100" y="113919"/>
                    <a:pt x="33909" y="112109"/>
                  </a:cubicBezTo>
                  <a:cubicBezTo>
                    <a:pt x="32766" y="112967"/>
                    <a:pt x="31052" y="113252"/>
                    <a:pt x="28861" y="112967"/>
                  </a:cubicBezTo>
                  <a:cubicBezTo>
                    <a:pt x="30099" y="108299"/>
                    <a:pt x="32956" y="114109"/>
                    <a:pt x="34100" y="109538"/>
                  </a:cubicBezTo>
                  <a:close/>
                  <a:moveTo>
                    <a:pt x="25813" y="88773"/>
                  </a:moveTo>
                  <a:cubicBezTo>
                    <a:pt x="32576" y="93250"/>
                    <a:pt x="27718" y="101441"/>
                    <a:pt x="31813" y="106775"/>
                  </a:cubicBezTo>
                  <a:cubicBezTo>
                    <a:pt x="31528" y="107728"/>
                    <a:pt x="30480" y="107918"/>
                    <a:pt x="30385" y="109157"/>
                  </a:cubicBezTo>
                  <a:cubicBezTo>
                    <a:pt x="29337" y="108871"/>
                    <a:pt x="29146" y="109538"/>
                    <a:pt x="29051" y="110300"/>
                  </a:cubicBezTo>
                  <a:cubicBezTo>
                    <a:pt x="28575" y="107061"/>
                    <a:pt x="27242" y="102203"/>
                    <a:pt x="22384" y="99727"/>
                  </a:cubicBezTo>
                  <a:cubicBezTo>
                    <a:pt x="22384" y="94774"/>
                    <a:pt x="23146" y="90583"/>
                    <a:pt x="25813" y="88773"/>
                  </a:cubicBezTo>
                  <a:close/>
                  <a:moveTo>
                    <a:pt x="18574" y="116967"/>
                  </a:moveTo>
                  <a:cubicBezTo>
                    <a:pt x="21527" y="118682"/>
                    <a:pt x="23431" y="125063"/>
                    <a:pt x="21527" y="127254"/>
                  </a:cubicBezTo>
                  <a:cubicBezTo>
                    <a:pt x="22670" y="128492"/>
                    <a:pt x="27908" y="124587"/>
                    <a:pt x="27432" y="131445"/>
                  </a:cubicBezTo>
                  <a:cubicBezTo>
                    <a:pt x="25622" y="131254"/>
                    <a:pt x="23908" y="130969"/>
                    <a:pt x="23622" y="132398"/>
                  </a:cubicBezTo>
                  <a:cubicBezTo>
                    <a:pt x="22193" y="132017"/>
                    <a:pt x="23051" y="131064"/>
                    <a:pt x="23717" y="131159"/>
                  </a:cubicBezTo>
                  <a:cubicBezTo>
                    <a:pt x="17621" y="127921"/>
                    <a:pt x="21336" y="123349"/>
                    <a:pt x="18574" y="116967"/>
                  </a:cubicBezTo>
                  <a:close/>
                  <a:moveTo>
                    <a:pt x="16193" y="161830"/>
                  </a:moveTo>
                  <a:cubicBezTo>
                    <a:pt x="17907" y="163068"/>
                    <a:pt x="17621" y="166021"/>
                    <a:pt x="18193" y="168307"/>
                  </a:cubicBezTo>
                  <a:cubicBezTo>
                    <a:pt x="19812" y="168116"/>
                    <a:pt x="20098" y="164687"/>
                    <a:pt x="18479" y="164592"/>
                  </a:cubicBezTo>
                  <a:cubicBezTo>
                    <a:pt x="20764" y="159449"/>
                    <a:pt x="21717" y="170783"/>
                    <a:pt x="23336" y="166211"/>
                  </a:cubicBezTo>
                  <a:cubicBezTo>
                    <a:pt x="26479" y="169736"/>
                    <a:pt x="18383" y="172117"/>
                    <a:pt x="15526" y="169354"/>
                  </a:cubicBezTo>
                  <a:cubicBezTo>
                    <a:pt x="15716" y="166783"/>
                    <a:pt x="16002" y="164401"/>
                    <a:pt x="16193" y="161830"/>
                  </a:cubicBezTo>
                  <a:close/>
                  <a:moveTo>
                    <a:pt x="9049" y="280130"/>
                  </a:moveTo>
                  <a:cubicBezTo>
                    <a:pt x="8668" y="277368"/>
                    <a:pt x="16764" y="277654"/>
                    <a:pt x="13145" y="275463"/>
                  </a:cubicBezTo>
                  <a:cubicBezTo>
                    <a:pt x="13716" y="272606"/>
                    <a:pt x="16383" y="277177"/>
                    <a:pt x="18002" y="277082"/>
                  </a:cubicBezTo>
                  <a:cubicBezTo>
                    <a:pt x="15145" y="278225"/>
                    <a:pt x="13335" y="280607"/>
                    <a:pt x="9049" y="280130"/>
                  </a:cubicBezTo>
                  <a:close/>
                  <a:moveTo>
                    <a:pt x="22670" y="266224"/>
                  </a:moveTo>
                  <a:cubicBezTo>
                    <a:pt x="19907" y="266128"/>
                    <a:pt x="21717" y="271463"/>
                    <a:pt x="20764" y="273558"/>
                  </a:cubicBezTo>
                  <a:cubicBezTo>
                    <a:pt x="18383" y="271177"/>
                    <a:pt x="18288" y="274320"/>
                    <a:pt x="15907" y="271939"/>
                  </a:cubicBezTo>
                  <a:cubicBezTo>
                    <a:pt x="22384" y="266986"/>
                    <a:pt x="19526" y="258985"/>
                    <a:pt x="27146" y="256603"/>
                  </a:cubicBezTo>
                  <a:cubicBezTo>
                    <a:pt x="23908" y="259937"/>
                    <a:pt x="25908" y="261461"/>
                    <a:pt x="23908" y="265081"/>
                  </a:cubicBezTo>
                  <a:cubicBezTo>
                    <a:pt x="25908" y="265557"/>
                    <a:pt x="26194" y="264128"/>
                    <a:pt x="27718" y="264128"/>
                  </a:cubicBezTo>
                  <a:cubicBezTo>
                    <a:pt x="24670" y="266700"/>
                    <a:pt x="29718" y="269081"/>
                    <a:pt x="30671" y="274415"/>
                  </a:cubicBezTo>
                  <a:cubicBezTo>
                    <a:pt x="26670" y="274415"/>
                    <a:pt x="24479" y="270986"/>
                    <a:pt x="22670" y="266224"/>
                  </a:cubicBezTo>
                  <a:close/>
                  <a:moveTo>
                    <a:pt x="33719" y="192024"/>
                  </a:moveTo>
                  <a:cubicBezTo>
                    <a:pt x="32195" y="190691"/>
                    <a:pt x="31528" y="188404"/>
                    <a:pt x="29051" y="187833"/>
                  </a:cubicBezTo>
                  <a:cubicBezTo>
                    <a:pt x="33052" y="184213"/>
                    <a:pt x="26003" y="183642"/>
                    <a:pt x="27242" y="178975"/>
                  </a:cubicBezTo>
                  <a:cubicBezTo>
                    <a:pt x="30480" y="179642"/>
                    <a:pt x="31433" y="177641"/>
                    <a:pt x="31337" y="174308"/>
                  </a:cubicBezTo>
                  <a:cubicBezTo>
                    <a:pt x="35814" y="176784"/>
                    <a:pt x="33338" y="173736"/>
                    <a:pt x="37624" y="173546"/>
                  </a:cubicBezTo>
                  <a:cubicBezTo>
                    <a:pt x="37433" y="175641"/>
                    <a:pt x="37243" y="177737"/>
                    <a:pt x="37052" y="179737"/>
                  </a:cubicBezTo>
                  <a:cubicBezTo>
                    <a:pt x="36004" y="178689"/>
                    <a:pt x="34385" y="178213"/>
                    <a:pt x="32195" y="178117"/>
                  </a:cubicBezTo>
                  <a:cubicBezTo>
                    <a:pt x="31337" y="181928"/>
                    <a:pt x="35052" y="181832"/>
                    <a:pt x="36767" y="183547"/>
                  </a:cubicBezTo>
                  <a:cubicBezTo>
                    <a:pt x="36386" y="186595"/>
                    <a:pt x="32671" y="183451"/>
                    <a:pt x="33147" y="181928"/>
                  </a:cubicBezTo>
                  <a:cubicBezTo>
                    <a:pt x="31242" y="182690"/>
                    <a:pt x="36100" y="187262"/>
                    <a:pt x="33719" y="192024"/>
                  </a:cubicBezTo>
                  <a:close/>
                  <a:moveTo>
                    <a:pt x="34957" y="269748"/>
                  </a:moveTo>
                  <a:cubicBezTo>
                    <a:pt x="35243" y="268796"/>
                    <a:pt x="36290" y="268605"/>
                    <a:pt x="36386" y="267367"/>
                  </a:cubicBezTo>
                  <a:cubicBezTo>
                    <a:pt x="37243" y="267462"/>
                    <a:pt x="38005" y="267462"/>
                    <a:pt x="38862" y="267557"/>
                  </a:cubicBezTo>
                  <a:cubicBezTo>
                    <a:pt x="38767" y="269558"/>
                    <a:pt x="37910" y="272225"/>
                    <a:pt x="39719" y="272606"/>
                  </a:cubicBezTo>
                  <a:cubicBezTo>
                    <a:pt x="37529" y="276606"/>
                    <a:pt x="36386" y="270224"/>
                    <a:pt x="34957" y="269748"/>
                  </a:cubicBezTo>
                  <a:close/>
                  <a:moveTo>
                    <a:pt x="41910" y="291560"/>
                  </a:moveTo>
                  <a:cubicBezTo>
                    <a:pt x="40291" y="291084"/>
                    <a:pt x="41148" y="288322"/>
                    <a:pt x="41053" y="286512"/>
                  </a:cubicBezTo>
                  <a:cubicBezTo>
                    <a:pt x="39814" y="286417"/>
                    <a:pt x="38576" y="286322"/>
                    <a:pt x="37338" y="286226"/>
                  </a:cubicBezTo>
                  <a:cubicBezTo>
                    <a:pt x="38290" y="280511"/>
                    <a:pt x="44768" y="286798"/>
                    <a:pt x="41910" y="291560"/>
                  </a:cubicBezTo>
                  <a:close/>
                  <a:moveTo>
                    <a:pt x="43910" y="297942"/>
                  </a:moveTo>
                  <a:cubicBezTo>
                    <a:pt x="44863" y="298704"/>
                    <a:pt x="45815" y="299371"/>
                    <a:pt x="47530" y="299466"/>
                  </a:cubicBezTo>
                  <a:cubicBezTo>
                    <a:pt x="47530" y="301276"/>
                    <a:pt x="47435" y="302990"/>
                    <a:pt x="46006" y="303085"/>
                  </a:cubicBezTo>
                  <a:cubicBezTo>
                    <a:pt x="45911" y="305467"/>
                    <a:pt x="50006" y="304228"/>
                    <a:pt x="49435" y="307086"/>
                  </a:cubicBezTo>
                  <a:cubicBezTo>
                    <a:pt x="53150" y="306324"/>
                    <a:pt x="49054" y="303085"/>
                    <a:pt x="49911" y="300895"/>
                  </a:cubicBezTo>
                  <a:cubicBezTo>
                    <a:pt x="50863" y="301657"/>
                    <a:pt x="51816" y="302324"/>
                    <a:pt x="53530" y="302419"/>
                  </a:cubicBezTo>
                  <a:cubicBezTo>
                    <a:pt x="52864" y="305276"/>
                    <a:pt x="53340" y="307181"/>
                    <a:pt x="54293" y="308705"/>
                  </a:cubicBezTo>
                  <a:cubicBezTo>
                    <a:pt x="58007" y="309943"/>
                    <a:pt x="56960" y="305467"/>
                    <a:pt x="60674" y="306705"/>
                  </a:cubicBezTo>
                  <a:cubicBezTo>
                    <a:pt x="60865" y="308991"/>
                    <a:pt x="59341" y="309182"/>
                    <a:pt x="59341" y="307848"/>
                  </a:cubicBezTo>
                  <a:cubicBezTo>
                    <a:pt x="58007" y="308039"/>
                    <a:pt x="58293" y="310229"/>
                    <a:pt x="56674" y="310134"/>
                  </a:cubicBezTo>
                  <a:cubicBezTo>
                    <a:pt x="59817" y="311182"/>
                    <a:pt x="59817" y="311182"/>
                    <a:pt x="61246" y="315468"/>
                  </a:cubicBezTo>
                  <a:cubicBezTo>
                    <a:pt x="56007" y="319468"/>
                    <a:pt x="53435" y="311372"/>
                    <a:pt x="53150" y="307276"/>
                  </a:cubicBezTo>
                  <a:cubicBezTo>
                    <a:pt x="50483" y="308800"/>
                    <a:pt x="54007" y="311658"/>
                    <a:pt x="51340" y="314611"/>
                  </a:cubicBezTo>
                  <a:cubicBezTo>
                    <a:pt x="47720" y="310134"/>
                    <a:pt x="44196" y="305467"/>
                    <a:pt x="43910" y="2979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5" name="Freeform: Shape 3375">
              <a:extLst>
                <a:ext uri="{FF2B5EF4-FFF2-40B4-BE49-F238E27FC236}">
                  <a16:creationId xmlns:a16="http://schemas.microsoft.com/office/drawing/2014/main" id="{B65E9836-AC51-412F-9429-B17194CAE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9876" y="421614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6" name="Freeform: Shape 3376">
              <a:extLst>
                <a:ext uri="{FF2B5EF4-FFF2-40B4-BE49-F238E27FC236}">
                  <a16:creationId xmlns:a16="http://schemas.microsoft.com/office/drawing/2014/main" id="{9DD856C4-8004-404D-B591-ADBFAC649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7780" y="3995833"/>
              <a:ext cx="19050" cy="19050"/>
            </a:xfrm>
            <a:custGeom>
              <a:avLst/>
              <a:gdLst>
                <a:gd name="T0" fmla="*/ 22288 w 19050"/>
                <a:gd name="T1" fmla="*/ 18002 h 19050"/>
                <a:gd name="T2" fmla="*/ 16097 w 19050"/>
                <a:gd name="T3" fmla="*/ 17526 h 19050"/>
                <a:gd name="T4" fmla="*/ 11335 w 19050"/>
                <a:gd name="T5" fmla="*/ 14669 h 19050"/>
                <a:gd name="T6" fmla="*/ 8096 w 19050"/>
                <a:gd name="T7" fmla="*/ 8096 h 19050"/>
                <a:gd name="T8" fmla="*/ 16288 w 19050"/>
                <a:gd name="T9" fmla="*/ 0 h 19050"/>
                <a:gd name="T10" fmla="*/ 13621 w 19050"/>
                <a:gd name="T11" fmla="*/ 2286 h 19050"/>
                <a:gd name="T12" fmla="*/ 12478 w 19050"/>
                <a:gd name="T13" fmla="*/ 953 h 19050"/>
                <a:gd name="T14" fmla="*/ 3143 w 19050"/>
                <a:gd name="T15" fmla="*/ 7715 h 19050"/>
                <a:gd name="T16" fmla="*/ 6667 w 19050"/>
                <a:gd name="T17" fmla="*/ 10478 h 19050"/>
                <a:gd name="T18" fmla="*/ 0 w 19050"/>
                <a:gd name="T19" fmla="*/ 14954 h 19050"/>
                <a:gd name="T20" fmla="*/ 4572 w 19050"/>
                <a:gd name="T21" fmla="*/ 20288 h 19050"/>
                <a:gd name="T22" fmla="*/ 10668 w 19050"/>
                <a:gd name="T23" fmla="*/ 22003 h 19050"/>
                <a:gd name="T24" fmla="*/ 14669 w 19050"/>
                <a:gd name="T25" fmla="*/ 18574 h 19050"/>
                <a:gd name="T26" fmla="*/ 13049 w 19050"/>
                <a:gd name="T27" fmla="*/ 23432 h 19050"/>
                <a:gd name="T28" fmla="*/ 22288 w 19050"/>
                <a:gd name="T29" fmla="*/ 18002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22288" y="18002"/>
                  </a:moveTo>
                  <a:cubicBezTo>
                    <a:pt x="20479" y="20288"/>
                    <a:pt x="19907" y="14859"/>
                    <a:pt x="16097" y="17526"/>
                  </a:cubicBezTo>
                  <a:cubicBezTo>
                    <a:pt x="17621" y="13907"/>
                    <a:pt x="13525" y="15145"/>
                    <a:pt x="11335" y="14669"/>
                  </a:cubicBezTo>
                  <a:cubicBezTo>
                    <a:pt x="14573" y="11906"/>
                    <a:pt x="10001" y="9906"/>
                    <a:pt x="8096" y="8096"/>
                  </a:cubicBezTo>
                  <a:cubicBezTo>
                    <a:pt x="13906" y="9906"/>
                    <a:pt x="16954" y="1333"/>
                    <a:pt x="16288" y="0"/>
                  </a:cubicBezTo>
                  <a:cubicBezTo>
                    <a:pt x="15907" y="1429"/>
                    <a:pt x="14764" y="1810"/>
                    <a:pt x="13621" y="2286"/>
                  </a:cubicBezTo>
                  <a:cubicBezTo>
                    <a:pt x="13811" y="953"/>
                    <a:pt x="13335" y="-952"/>
                    <a:pt x="12478" y="953"/>
                  </a:cubicBezTo>
                  <a:cubicBezTo>
                    <a:pt x="15145" y="5429"/>
                    <a:pt x="6001" y="5334"/>
                    <a:pt x="3143" y="7715"/>
                  </a:cubicBezTo>
                  <a:cubicBezTo>
                    <a:pt x="4572" y="8477"/>
                    <a:pt x="5810" y="9239"/>
                    <a:pt x="6667" y="10478"/>
                  </a:cubicBezTo>
                  <a:cubicBezTo>
                    <a:pt x="5239" y="12954"/>
                    <a:pt x="2381" y="13621"/>
                    <a:pt x="0" y="14954"/>
                  </a:cubicBezTo>
                  <a:cubicBezTo>
                    <a:pt x="5048" y="13716"/>
                    <a:pt x="2953" y="18574"/>
                    <a:pt x="4572" y="20288"/>
                  </a:cubicBezTo>
                  <a:cubicBezTo>
                    <a:pt x="7525" y="20098"/>
                    <a:pt x="9335" y="20860"/>
                    <a:pt x="10668" y="22003"/>
                  </a:cubicBezTo>
                  <a:cubicBezTo>
                    <a:pt x="10668" y="19241"/>
                    <a:pt x="12002" y="18098"/>
                    <a:pt x="14669" y="18574"/>
                  </a:cubicBezTo>
                  <a:cubicBezTo>
                    <a:pt x="14192" y="20193"/>
                    <a:pt x="12668" y="20860"/>
                    <a:pt x="13049" y="23432"/>
                  </a:cubicBezTo>
                  <a:cubicBezTo>
                    <a:pt x="18002" y="24765"/>
                    <a:pt x="24955" y="21336"/>
                    <a:pt x="22288" y="18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7" name="Freeform: Shape 3377">
              <a:extLst>
                <a:ext uri="{FF2B5EF4-FFF2-40B4-BE49-F238E27FC236}">
                  <a16:creationId xmlns:a16="http://schemas.microsoft.com/office/drawing/2014/main" id="{B617C751-D060-4ADE-B073-97022AC91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483" y="3995166"/>
              <a:ext cx="9525" cy="9525"/>
            </a:xfrm>
            <a:custGeom>
              <a:avLst/>
              <a:gdLst>
                <a:gd name="T0" fmla="*/ 66817875 w 9525"/>
                <a:gd name="T1" fmla="*/ 29032200 h 9525"/>
                <a:gd name="T2" fmla="*/ 9658350 w 9525"/>
                <a:gd name="T3" fmla="*/ 0 h 9525"/>
                <a:gd name="T4" fmla="*/ 16916400 w 9525"/>
                <a:gd name="T5" fmla="*/ 59883675 h 9525"/>
                <a:gd name="T6" fmla="*/ 66817875 w 9525"/>
                <a:gd name="T7" fmla="*/ 290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15" y="3048"/>
                  </a:moveTo>
                  <a:cubicBezTo>
                    <a:pt x="4729" y="2286"/>
                    <a:pt x="4157" y="95"/>
                    <a:pt x="1014" y="0"/>
                  </a:cubicBezTo>
                  <a:cubicBezTo>
                    <a:pt x="61" y="3143"/>
                    <a:pt x="-986" y="4191"/>
                    <a:pt x="1776" y="6287"/>
                  </a:cubicBezTo>
                  <a:cubicBezTo>
                    <a:pt x="2348" y="3810"/>
                    <a:pt x="7301" y="6477"/>
                    <a:pt x="7015" y="30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8" name="Freeform: Shape 3378">
              <a:extLst>
                <a:ext uri="{FF2B5EF4-FFF2-40B4-BE49-F238E27FC236}">
                  <a16:creationId xmlns:a16="http://schemas.microsoft.com/office/drawing/2014/main" id="{957DCE4C-6A63-4121-8761-D34B21487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555" y="4483798"/>
              <a:ext cx="9525" cy="9525"/>
            </a:xfrm>
            <a:custGeom>
              <a:avLst/>
              <a:gdLst>
                <a:gd name="T0" fmla="*/ 34347150 w 9525"/>
                <a:gd name="T1" fmla="*/ 0 h 9525"/>
                <a:gd name="T2" fmla="*/ 3505200 w 9525"/>
                <a:gd name="T3" fmla="*/ 8477 h 9525"/>
                <a:gd name="T4" fmla="*/ 32537400 w 9525"/>
                <a:gd name="T5" fmla="*/ 17526 h 9525"/>
                <a:gd name="T6" fmla="*/ 34347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606" y="0"/>
                  </a:moveTo>
                  <a:cubicBezTo>
                    <a:pt x="5702" y="3810"/>
                    <a:pt x="5321" y="14478"/>
                    <a:pt x="368" y="8477"/>
                  </a:cubicBezTo>
                  <a:cubicBezTo>
                    <a:pt x="-585" y="13145"/>
                    <a:pt x="273" y="16288"/>
                    <a:pt x="3416" y="17526"/>
                  </a:cubicBezTo>
                  <a:cubicBezTo>
                    <a:pt x="654" y="11716"/>
                    <a:pt x="14846" y="4286"/>
                    <a:pt x="36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29" name="Freeform: Shape 3379">
              <a:extLst>
                <a:ext uri="{FF2B5EF4-FFF2-40B4-BE49-F238E27FC236}">
                  <a16:creationId xmlns:a16="http://schemas.microsoft.com/office/drawing/2014/main" id="{8E721DE8-CE26-461A-BC71-9BD9C1A4D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979" y="4097941"/>
              <a:ext cx="9525" cy="9525"/>
            </a:xfrm>
            <a:custGeom>
              <a:avLst/>
              <a:gdLst>
                <a:gd name="T0" fmla="*/ 43 w 9525"/>
                <a:gd name="T1" fmla="*/ 11906 h 9525"/>
                <a:gd name="T2" fmla="*/ 15379 w 9525"/>
                <a:gd name="T3" fmla="*/ 8096 h 9525"/>
                <a:gd name="T4" fmla="*/ 8521 w 9525"/>
                <a:gd name="T5" fmla="*/ 0 h 9525"/>
                <a:gd name="T6" fmla="*/ 6520 w 9525"/>
                <a:gd name="T7" fmla="*/ 9811 h 9525"/>
                <a:gd name="T8" fmla="*/ 43 w 9525"/>
                <a:gd name="T9" fmla="*/ 11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3" y="11906"/>
                  </a:moveTo>
                  <a:cubicBezTo>
                    <a:pt x="4520" y="10001"/>
                    <a:pt x="12521" y="12097"/>
                    <a:pt x="15379" y="8096"/>
                  </a:cubicBezTo>
                  <a:cubicBezTo>
                    <a:pt x="8235" y="12097"/>
                    <a:pt x="11664" y="2572"/>
                    <a:pt x="8521" y="0"/>
                  </a:cubicBezTo>
                  <a:cubicBezTo>
                    <a:pt x="7568" y="2953"/>
                    <a:pt x="9378" y="9144"/>
                    <a:pt x="6520" y="9811"/>
                  </a:cubicBezTo>
                  <a:cubicBezTo>
                    <a:pt x="4711" y="7811"/>
                    <a:pt x="-528" y="7525"/>
                    <a:pt x="43" y="11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0" name="Freeform: Shape 3380">
              <a:extLst>
                <a:ext uri="{FF2B5EF4-FFF2-40B4-BE49-F238E27FC236}">
                  <a16:creationId xmlns:a16="http://schemas.microsoft.com/office/drawing/2014/main" id="{8013802E-4AB4-4434-BED3-D4DDFA090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054" y="3961733"/>
              <a:ext cx="9525" cy="19050"/>
            </a:xfrm>
            <a:custGeom>
              <a:avLst/>
              <a:gdLst>
                <a:gd name="T0" fmla="*/ 304 w 9525"/>
                <a:gd name="T1" fmla="*/ 5525 h 19050"/>
                <a:gd name="T2" fmla="*/ 7733 w 9525"/>
                <a:gd name="T3" fmla="*/ 22384 h 19050"/>
                <a:gd name="T4" fmla="*/ 3637 w 9525"/>
                <a:gd name="T5" fmla="*/ 27051 h 19050"/>
                <a:gd name="T6" fmla="*/ 10019 w 9525"/>
                <a:gd name="T7" fmla="*/ 25051 h 19050"/>
                <a:gd name="T8" fmla="*/ 13924 w 9525"/>
                <a:gd name="T9" fmla="*/ 7811 h 19050"/>
                <a:gd name="T10" fmla="*/ 8876 w 9525"/>
                <a:gd name="T11" fmla="*/ 8668 h 19050"/>
                <a:gd name="T12" fmla="*/ 9543 w 9525"/>
                <a:gd name="T13" fmla="*/ 0 h 19050"/>
                <a:gd name="T14" fmla="*/ 7828 w 9525"/>
                <a:gd name="T15" fmla="*/ 6096 h 19050"/>
                <a:gd name="T16" fmla="*/ 4495 w 9525"/>
                <a:gd name="T17" fmla="*/ 762 h 19050"/>
                <a:gd name="T18" fmla="*/ 304 w 9525"/>
                <a:gd name="T19" fmla="*/ 5525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19050">
                  <a:moveTo>
                    <a:pt x="304" y="5525"/>
                  </a:moveTo>
                  <a:cubicBezTo>
                    <a:pt x="-839" y="18574"/>
                    <a:pt x="1161" y="14573"/>
                    <a:pt x="7733" y="22384"/>
                  </a:cubicBezTo>
                  <a:cubicBezTo>
                    <a:pt x="6590" y="24289"/>
                    <a:pt x="3637" y="23908"/>
                    <a:pt x="3637" y="27051"/>
                  </a:cubicBezTo>
                  <a:cubicBezTo>
                    <a:pt x="6685" y="27432"/>
                    <a:pt x="9638" y="27813"/>
                    <a:pt x="10019" y="25051"/>
                  </a:cubicBezTo>
                  <a:cubicBezTo>
                    <a:pt x="9352" y="19526"/>
                    <a:pt x="13924" y="16764"/>
                    <a:pt x="13924" y="7811"/>
                  </a:cubicBezTo>
                  <a:cubicBezTo>
                    <a:pt x="11638" y="7334"/>
                    <a:pt x="11067" y="9049"/>
                    <a:pt x="8876" y="8668"/>
                  </a:cubicBezTo>
                  <a:cubicBezTo>
                    <a:pt x="10209" y="4858"/>
                    <a:pt x="12972" y="3620"/>
                    <a:pt x="9543" y="0"/>
                  </a:cubicBezTo>
                  <a:cubicBezTo>
                    <a:pt x="8686" y="1715"/>
                    <a:pt x="10495" y="6572"/>
                    <a:pt x="7828" y="6096"/>
                  </a:cubicBezTo>
                  <a:cubicBezTo>
                    <a:pt x="6685" y="4286"/>
                    <a:pt x="6114" y="2191"/>
                    <a:pt x="4495" y="762"/>
                  </a:cubicBezTo>
                  <a:cubicBezTo>
                    <a:pt x="-744" y="2858"/>
                    <a:pt x="6781" y="9239"/>
                    <a:pt x="304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1" name="Freeform: Shape 3381">
              <a:extLst>
                <a:ext uri="{FF2B5EF4-FFF2-40B4-BE49-F238E27FC236}">
                  <a16:creationId xmlns:a16="http://schemas.microsoft.com/office/drawing/2014/main" id="{7CA8BFFF-D655-4D37-9298-3AB49D269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169" y="3987260"/>
              <a:ext cx="9525" cy="9525"/>
            </a:xfrm>
            <a:custGeom>
              <a:avLst/>
              <a:gdLst>
                <a:gd name="T0" fmla="*/ 86620350 w 9525"/>
                <a:gd name="T1" fmla="*/ 12001 h 9525"/>
                <a:gd name="T2" fmla="*/ 438150 w 9525"/>
                <a:gd name="T3" fmla="*/ 0 h 9525"/>
                <a:gd name="T4" fmla="*/ 17678400 w 9525"/>
                <a:gd name="T5" fmla="*/ 8954 h 9525"/>
                <a:gd name="T6" fmla="*/ 86620350 w 9525"/>
                <a:gd name="T7" fmla="*/ 1200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94" y="12001"/>
                  </a:moveTo>
                  <a:cubicBezTo>
                    <a:pt x="9380" y="5239"/>
                    <a:pt x="1570" y="5239"/>
                    <a:pt x="46" y="0"/>
                  </a:cubicBezTo>
                  <a:cubicBezTo>
                    <a:pt x="-431" y="3905"/>
                    <a:pt x="2998" y="4477"/>
                    <a:pt x="1856" y="8954"/>
                  </a:cubicBezTo>
                  <a:cubicBezTo>
                    <a:pt x="4713" y="9525"/>
                    <a:pt x="6808" y="10858"/>
                    <a:pt x="9094" y="12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2" name="Freeform: Shape 3382">
              <a:extLst>
                <a:ext uri="{FF2B5EF4-FFF2-40B4-BE49-F238E27FC236}">
                  <a16:creationId xmlns:a16="http://schemas.microsoft.com/office/drawing/2014/main" id="{4ACCC96C-3F93-45E3-98B8-5085FC10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969" y="4037171"/>
              <a:ext cx="9525" cy="9525"/>
            </a:xfrm>
            <a:custGeom>
              <a:avLst/>
              <a:gdLst>
                <a:gd name="T0" fmla="*/ 16402050 w 9525"/>
                <a:gd name="T1" fmla="*/ 0 h 9525"/>
                <a:gd name="T2" fmla="*/ 8229600 w 9525"/>
                <a:gd name="T3" fmla="*/ 11144 h 9525"/>
                <a:gd name="T4" fmla="*/ 43614975 w 9525"/>
                <a:gd name="T5" fmla="*/ 11430 h 9525"/>
                <a:gd name="T6" fmla="*/ 50873025 w 9525"/>
                <a:gd name="T7" fmla="*/ 2762 h 9525"/>
                <a:gd name="T8" fmla="*/ 16402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2" y="0"/>
                  </a:moveTo>
                  <a:cubicBezTo>
                    <a:pt x="3627" y="4572"/>
                    <a:pt x="-2088" y="8668"/>
                    <a:pt x="864" y="11144"/>
                  </a:cubicBezTo>
                  <a:cubicBezTo>
                    <a:pt x="1531" y="9049"/>
                    <a:pt x="2388" y="11525"/>
                    <a:pt x="4579" y="11430"/>
                  </a:cubicBezTo>
                  <a:cubicBezTo>
                    <a:pt x="6008" y="7048"/>
                    <a:pt x="2293" y="5143"/>
                    <a:pt x="5341" y="2762"/>
                  </a:cubicBezTo>
                  <a:cubicBezTo>
                    <a:pt x="2674" y="3048"/>
                    <a:pt x="2865" y="952"/>
                    <a:pt x="172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3" name="Freeform: Shape 3383">
              <a:extLst>
                <a:ext uri="{FF2B5EF4-FFF2-40B4-BE49-F238E27FC236}">
                  <a16:creationId xmlns:a16="http://schemas.microsoft.com/office/drawing/2014/main" id="{5C12060B-FE71-4546-9BB3-148204F45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501" y="3998595"/>
              <a:ext cx="9525" cy="9525"/>
            </a:xfrm>
            <a:custGeom>
              <a:avLst/>
              <a:gdLst>
                <a:gd name="T0" fmla="*/ 53530500 w 9525"/>
                <a:gd name="T1" fmla="*/ 75304650 h 9525"/>
                <a:gd name="T2" fmla="*/ 46272450 w 9525"/>
                <a:gd name="T3" fmla="*/ 15420975 h 9525"/>
                <a:gd name="T4" fmla="*/ 0 w 9525"/>
                <a:gd name="T5" fmla="*/ 0 h 9525"/>
                <a:gd name="T6" fmla="*/ 5353050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620" y="7906"/>
                  </a:moveTo>
                  <a:cubicBezTo>
                    <a:pt x="2572" y="8192"/>
                    <a:pt x="8858" y="-1619"/>
                    <a:pt x="4858" y="1619"/>
                  </a:cubicBezTo>
                  <a:cubicBezTo>
                    <a:pt x="3620" y="8001"/>
                    <a:pt x="2096" y="0"/>
                    <a:pt x="0" y="0"/>
                  </a:cubicBezTo>
                  <a:cubicBezTo>
                    <a:pt x="476" y="3143"/>
                    <a:pt x="3620" y="10001"/>
                    <a:pt x="5620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4" name="Freeform: Shape 3384">
              <a:extLst>
                <a:ext uri="{FF2B5EF4-FFF2-40B4-BE49-F238E27FC236}">
                  <a16:creationId xmlns:a16="http://schemas.microsoft.com/office/drawing/2014/main" id="{75C1BF8A-35DB-4EA4-B6E4-D900D2B1A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5788" y="4008311"/>
              <a:ext cx="9525" cy="9525"/>
            </a:xfrm>
            <a:custGeom>
              <a:avLst/>
              <a:gdLst>
                <a:gd name="T0" fmla="*/ 1619 w 9525"/>
                <a:gd name="T1" fmla="*/ 7334 h 9525"/>
                <a:gd name="T2" fmla="*/ 5048 w 9525"/>
                <a:gd name="T3" fmla="*/ 11335 h 9525"/>
                <a:gd name="T4" fmla="*/ 0 w 9525"/>
                <a:gd name="T5" fmla="*/ 12192 h 9525"/>
                <a:gd name="T6" fmla="*/ 3524 w 9525"/>
                <a:gd name="T7" fmla="*/ 14954 h 9525"/>
                <a:gd name="T8" fmla="*/ 10859 w 9525"/>
                <a:gd name="T9" fmla="*/ 16764 h 9525"/>
                <a:gd name="T10" fmla="*/ 4763 w 9525"/>
                <a:gd name="T11" fmla="*/ 0 h 9525"/>
                <a:gd name="T12" fmla="*/ 1619 w 9525"/>
                <a:gd name="T13" fmla="*/ 733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619" y="7334"/>
                  </a:moveTo>
                  <a:cubicBezTo>
                    <a:pt x="571" y="12573"/>
                    <a:pt x="4858" y="9144"/>
                    <a:pt x="5048" y="11335"/>
                  </a:cubicBezTo>
                  <a:cubicBezTo>
                    <a:pt x="3143" y="14288"/>
                    <a:pt x="1524" y="8763"/>
                    <a:pt x="0" y="12192"/>
                  </a:cubicBezTo>
                  <a:cubicBezTo>
                    <a:pt x="1905" y="12478"/>
                    <a:pt x="667" y="15430"/>
                    <a:pt x="3524" y="14954"/>
                  </a:cubicBezTo>
                  <a:cubicBezTo>
                    <a:pt x="6953" y="9715"/>
                    <a:pt x="7715" y="15430"/>
                    <a:pt x="10859" y="16764"/>
                  </a:cubicBezTo>
                  <a:cubicBezTo>
                    <a:pt x="4572" y="11716"/>
                    <a:pt x="15812" y="2857"/>
                    <a:pt x="4763" y="0"/>
                  </a:cubicBezTo>
                  <a:cubicBezTo>
                    <a:pt x="7715" y="2667"/>
                    <a:pt x="5144" y="9811"/>
                    <a:pt x="1619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5" name="Freeform: Shape 3385">
              <a:extLst>
                <a:ext uri="{FF2B5EF4-FFF2-40B4-BE49-F238E27FC236}">
                  <a16:creationId xmlns:a16="http://schemas.microsoft.com/office/drawing/2014/main" id="{BA1FB222-049E-4767-A248-B5CAB6E0F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17" y="4035881"/>
              <a:ext cx="9525" cy="9525"/>
            </a:xfrm>
            <a:custGeom>
              <a:avLst/>
              <a:gdLst>
                <a:gd name="T0" fmla="*/ 9058275 w 9525"/>
                <a:gd name="T1" fmla="*/ 10477500 h 9525"/>
                <a:gd name="T2" fmla="*/ 65312925 w 9525"/>
                <a:gd name="T3" fmla="*/ 50396775 h 9525"/>
                <a:gd name="T4" fmla="*/ 44443650 w 9525"/>
                <a:gd name="T5" fmla="*/ 13201650 h 9525"/>
                <a:gd name="T6" fmla="*/ 9058275 w 9525"/>
                <a:gd name="T7" fmla="*/ 10477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1" y="1100"/>
                  </a:moveTo>
                  <a:cubicBezTo>
                    <a:pt x="1904" y="3386"/>
                    <a:pt x="5142" y="3672"/>
                    <a:pt x="6857" y="5291"/>
                  </a:cubicBezTo>
                  <a:cubicBezTo>
                    <a:pt x="8095" y="2815"/>
                    <a:pt x="6381" y="-2519"/>
                    <a:pt x="4666" y="1386"/>
                  </a:cubicBezTo>
                  <a:cubicBezTo>
                    <a:pt x="8476" y="5386"/>
                    <a:pt x="-3335" y="-2424"/>
                    <a:pt x="951" y="11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6" name="Freeform: Shape 3386">
              <a:extLst>
                <a:ext uri="{FF2B5EF4-FFF2-40B4-BE49-F238E27FC236}">
                  <a16:creationId xmlns:a16="http://schemas.microsoft.com/office/drawing/2014/main" id="{DF8EF1C3-18D1-4EDD-B1E8-EDE864F5D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932" y="4109275"/>
              <a:ext cx="9525" cy="9525"/>
            </a:xfrm>
            <a:custGeom>
              <a:avLst/>
              <a:gdLst>
                <a:gd name="T0" fmla="*/ 13592175 w 9525"/>
                <a:gd name="T1" fmla="*/ 58969275 h 9525"/>
                <a:gd name="T2" fmla="*/ 11772900 w 9525"/>
                <a:gd name="T3" fmla="*/ 82562700 h 9525"/>
                <a:gd name="T4" fmla="*/ 48063150 w 9525"/>
                <a:gd name="T5" fmla="*/ 73485375 h 9525"/>
                <a:gd name="T6" fmla="*/ 18126075 w 9525"/>
                <a:gd name="T7" fmla="*/ 0 h 9525"/>
                <a:gd name="T8" fmla="*/ 2705100 w 9525"/>
                <a:gd name="T9" fmla="*/ 46272450 h 9525"/>
                <a:gd name="T10" fmla="*/ 1359217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27" y="6191"/>
                  </a:moveTo>
                  <a:cubicBezTo>
                    <a:pt x="1427" y="7620"/>
                    <a:pt x="-574" y="8001"/>
                    <a:pt x="1236" y="8668"/>
                  </a:cubicBezTo>
                  <a:cubicBezTo>
                    <a:pt x="1522" y="7239"/>
                    <a:pt x="3331" y="7525"/>
                    <a:pt x="5046" y="7715"/>
                  </a:cubicBezTo>
                  <a:cubicBezTo>
                    <a:pt x="4094" y="2953"/>
                    <a:pt x="4951" y="953"/>
                    <a:pt x="1903" y="0"/>
                  </a:cubicBezTo>
                  <a:cubicBezTo>
                    <a:pt x="5332" y="6572"/>
                    <a:pt x="-1431" y="2667"/>
                    <a:pt x="284" y="4858"/>
                  </a:cubicBezTo>
                  <a:cubicBezTo>
                    <a:pt x="950" y="4953"/>
                    <a:pt x="1712" y="5239"/>
                    <a:pt x="1427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7" name="Freeform: Shape 3387">
              <a:extLst>
                <a:ext uri="{FF2B5EF4-FFF2-40B4-BE49-F238E27FC236}">
                  <a16:creationId xmlns:a16="http://schemas.microsoft.com/office/drawing/2014/main" id="{D98E1E8B-8091-457D-9242-C34F29079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02" y="3979521"/>
              <a:ext cx="9525" cy="9525"/>
            </a:xfrm>
            <a:custGeom>
              <a:avLst/>
              <a:gdLst>
                <a:gd name="T0" fmla="*/ 16744950 w 9525"/>
                <a:gd name="T1" fmla="*/ 11645 h 9525"/>
                <a:gd name="T2" fmla="*/ 14020800 w 9525"/>
                <a:gd name="T3" fmla="*/ 310 h 9525"/>
                <a:gd name="T4" fmla="*/ 34890075 w 9525"/>
                <a:gd name="T5" fmla="*/ 4215 h 9525"/>
                <a:gd name="T6" fmla="*/ 409575 w 9525"/>
                <a:gd name="T7" fmla="*/ 2691 h 9525"/>
                <a:gd name="T8" fmla="*/ 16744950 w 9525"/>
                <a:gd name="T9" fmla="*/ 116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58" y="11645"/>
                  </a:moveTo>
                  <a:cubicBezTo>
                    <a:pt x="2806" y="7263"/>
                    <a:pt x="7473" y="-1785"/>
                    <a:pt x="1472" y="310"/>
                  </a:cubicBezTo>
                  <a:cubicBezTo>
                    <a:pt x="2996" y="977"/>
                    <a:pt x="3853" y="2120"/>
                    <a:pt x="3663" y="4215"/>
                  </a:cubicBezTo>
                  <a:cubicBezTo>
                    <a:pt x="2043" y="4025"/>
                    <a:pt x="2043" y="2501"/>
                    <a:pt x="43" y="2691"/>
                  </a:cubicBezTo>
                  <a:cubicBezTo>
                    <a:pt x="2520" y="6692"/>
                    <a:pt x="-2433" y="10216"/>
                    <a:pt x="1758" y="1164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8" name="Freeform: Shape 3388">
              <a:extLst>
                <a:ext uri="{FF2B5EF4-FFF2-40B4-BE49-F238E27FC236}">
                  <a16:creationId xmlns:a16="http://schemas.microsoft.com/office/drawing/2014/main" id="{60D88977-943D-4402-93B4-898CBB4BE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3109" y="4124971"/>
              <a:ext cx="19050" cy="38100"/>
            </a:xfrm>
            <a:custGeom>
              <a:avLst/>
              <a:gdLst>
                <a:gd name="T0" fmla="*/ 12299 w 19050"/>
                <a:gd name="T1" fmla="*/ 38978 h 38100"/>
                <a:gd name="T2" fmla="*/ 18395 w 19050"/>
                <a:gd name="T3" fmla="*/ 40692 h 38100"/>
                <a:gd name="T4" fmla="*/ 18871 w 19050"/>
                <a:gd name="T5" fmla="*/ 34501 h 38100"/>
                <a:gd name="T6" fmla="*/ 15728 w 19050"/>
                <a:gd name="T7" fmla="*/ 26786 h 38100"/>
                <a:gd name="T8" fmla="*/ 20491 w 19050"/>
                <a:gd name="T9" fmla="*/ 29643 h 38100"/>
                <a:gd name="T10" fmla="*/ 22110 w 19050"/>
                <a:gd name="T11" fmla="*/ 24786 h 38100"/>
                <a:gd name="T12" fmla="*/ 22776 w 19050"/>
                <a:gd name="T13" fmla="*/ 16118 h 38100"/>
                <a:gd name="T14" fmla="*/ 15061 w 19050"/>
                <a:gd name="T15" fmla="*/ 18023 h 38100"/>
                <a:gd name="T16" fmla="*/ 15157 w 19050"/>
                <a:gd name="T17" fmla="*/ 1735 h 38100"/>
                <a:gd name="T18" fmla="*/ 9061 w 19050"/>
                <a:gd name="T19" fmla="*/ 21 h 38100"/>
                <a:gd name="T20" fmla="*/ 5536 w 19050"/>
                <a:gd name="T21" fmla="*/ 12308 h 38100"/>
                <a:gd name="T22" fmla="*/ 869 w 19050"/>
                <a:gd name="T23" fmla="*/ 8117 h 38100"/>
                <a:gd name="T24" fmla="*/ 2584 w 19050"/>
                <a:gd name="T25" fmla="*/ 18213 h 38100"/>
                <a:gd name="T26" fmla="*/ 11823 w 19050"/>
                <a:gd name="T27" fmla="*/ 27738 h 38100"/>
                <a:gd name="T28" fmla="*/ 4489 w 19050"/>
                <a:gd name="T29" fmla="*/ 40883 h 38100"/>
                <a:gd name="T30" fmla="*/ 8108 w 19050"/>
                <a:gd name="T31" fmla="*/ 42407 h 38100"/>
                <a:gd name="T32" fmla="*/ 12299 w 19050"/>
                <a:gd name="T33" fmla="*/ 38978 h 38100"/>
                <a:gd name="T34" fmla="*/ 12680 w 19050"/>
                <a:gd name="T35" fmla="*/ 18976 h 38100"/>
                <a:gd name="T36" fmla="*/ 17538 w 19050"/>
                <a:gd name="T37" fmla="*/ 20595 h 38100"/>
                <a:gd name="T38" fmla="*/ 13538 w 19050"/>
                <a:gd name="T39" fmla="*/ 24024 h 38100"/>
                <a:gd name="T40" fmla="*/ 12680 w 19050"/>
                <a:gd name="T41" fmla="*/ 18976 h 38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50" h="38100">
                  <a:moveTo>
                    <a:pt x="12299" y="38978"/>
                  </a:moveTo>
                  <a:cubicBezTo>
                    <a:pt x="12013" y="42883"/>
                    <a:pt x="17157" y="41359"/>
                    <a:pt x="18395" y="40692"/>
                  </a:cubicBezTo>
                  <a:cubicBezTo>
                    <a:pt x="13538" y="38692"/>
                    <a:pt x="18967" y="38121"/>
                    <a:pt x="18871" y="34501"/>
                  </a:cubicBezTo>
                  <a:cubicBezTo>
                    <a:pt x="12775" y="34596"/>
                    <a:pt x="14776" y="27072"/>
                    <a:pt x="15728" y="26786"/>
                  </a:cubicBezTo>
                  <a:cubicBezTo>
                    <a:pt x="16395" y="28501"/>
                    <a:pt x="18205" y="29263"/>
                    <a:pt x="20491" y="29643"/>
                  </a:cubicBezTo>
                  <a:cubicBezTo>
                    <a:pt x="20586" y="27453"/>
                    <a:pt x="21062" y="25834"/>
                    <a:pt x="22110" y="24786"/>
                  </a:cubicBezTo>
                  <a:cubicBezTo>
                    <a:pt x="16490" y="24214"/>
                    <a:pt x="24682" y="20880"/>
                    <a:pt x="22776" y="16118"/>
                  </a:cubicBezTo>
                  <a:cubicBezTo>
                    <a:pt x="18014" y="14118"/>
                    <a:pt x="19919" y="20023"/>
                    <a:pt x="15061" y="18023"/>
                  </a:cubicBezTo>
                  <a:cubicBezTo>
                    <a:pt x="14871" y="11165"/>
                    <a:pt x="10584" y="6593"/>
                    <a:pt x="15157" y="1735"/>
                  </a:cubicBezTo>
                  <a:cubicBezTo>
                    <a:pt x="11537" y="2497"/>
                    <a:pt x="12109" y="-265"/>
                    <a:pt x="9061" y="21"/>
                  </a:cubicBezTo>
                  <a:cubicBezTo>
                    <a:pt x="5441" y="4212"/>
                    <a:pt x="8680" y="7926"/>
                    <a:pt x="5536" y="12308"/>
                  </a:cubicBezTo>
                  <a:cubicBezTo>
                    <a:pt x="4584" y="10403"/>
                    <a:pt x="4965" y="7450"/>
                    <a:pt x="869" y="8117"/>
                  </a:cubicBezTo>
                  <a:cubicBezTo>
                    <a:pt x="-845" y="11451"/>
                    <a:pt x="107" y="15451"/>
                    <a:pt x="2584" y="18213"/>
                  </a:cubicBezTo>
                  <a:cubicBezTo>
                    <a:pt x="14014" y="14975"/>
                    <a:pt x="5632" y="28501"/>
                    <a:pt x="11823" y="27738"/>
                  </a:cubicBezTo>
                  <a:cubicBezTo>
                    <a:pt x="8775" y="31453"/>
                    <a:pt x="9727" y="39835"/>
                    <a:pt x="4489" y="40883"/>
                  </a:cubicBezTo>
                  <a:cubicBezTo>
                    <a:pt x="5727" y="40883"/>
                    <a:pt x="6584" y="46503"/>
                    <a:pt x="8108" y="42407"/>
                  </a:cubicBezTo>
                  <a:cubicBezTo>
                    <a:pt x="5060" y="41074"/>
                    <a:pt x="12394" y="41074"/>
                    <a:pt x="12299" y="38978"/>
                  </a:cubicBezTo>
                  <a:close/>
                  <a:moveTo>
                    <a:pt x="12680" y="18976"/>
                  </a:moveTo>
                  <a:cubicBezTo>
                    <a:pt x="14204" y="15261"/>
                    <a:pt x="15919" y="20690"/>
                    <a:pt x="17538" y="20595"/>
                  </a:cubicBezTo>
                  <a:cubicBezTo>
                    <a:pt x="17252" y="22976"/>
                    <a:pt x="13347" y="21166"/>
                    <a:pt x="13538" y="24024"/>
                  </a:cubicBezTo>
                  <a:cubicBezTo>
                    <a:pt x="9156" y="23357"/>
                    <a:pt x="16966" y="19642"/>
                    <a:pt x="12680" y="189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39" name="Freeform: Shape 3389">
              <a:extLst>
                <a:ext uri="{FF2B5EF4-FFF2-40B4-BE49-F238E27FC236}">
                  <a16:creationId xmlns:a16="http://schemas.microsoft.com/office/drawing/2014/main" id="{7A815317-31BB-4C6F-8B61-600DF4CB2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709" y="4025551"/>
              <a:ext cx="9525" cy="19050"/>
            </a:xfrm>
            <a:custGeom>
              <a:avLst/>
              <a:gdLst>
                <a:gd name="T0" fmla="*/ 5890 w 9525"/>
                <a:gd name="T1" fmla="*/ 0 h 19050"/>
                <a:gd name="T2" fmla="*/ 746 w 9525"/>
                <a:gd name="T3" fmla="*/ 2096 h 19050"/>
                <a:gd name="T4" fmla="*/ 6271 w 9525"/>
                <a:gd name="T5" fmla="*/ 11239 h 19050"/>
                <a:gd name="T6" fmla="*/ 937 w 9525"/>
                <a:gd name="T7" fmla="*/ 15811 h 19050"/>
                <a:gd name="T8" fmla="*/ 10367 w 9525"/>
                <a:gd name="T9" fmla="*/ 22860 h 19050"/>
                <a:gd name="T10" fmla="*/ 12272 w 9525"/>
                <a:gd name="T11" fmla="*/ 15526 h 19050"/>
                <a:gd name="T12" fmla="*/ 7509 w 9525"/>
                <a:gd name="T13" fmla="*/ 12668 h 19050"/>
                <a:gd name="T14" fmla="*/ 5890 w 952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890" y="0"/>
                  </a:moveTo>
                  <a:cubicBezTo>
                    <a:pt x="6843" y="3810"/>
                    <a:pt x="2937" y="2000"/>
                    <a:pt x="746" y="2096"/>
                  </a:cubicBezTo>
                  <a:cubicBezTo>
                    <a:pt x="-1635" y="12382"/>
                    <a:pt x="2080" y="10477"/>
                    <a:pt x="6271" y="11239"/>
                  </a:cubicBezTo>
                  <a:cubicBezTo>
                    <a:pt x="5890" y="14383"/>
                    <a:pt x="1318" y="12668"/>
                    <a:pt x="937" y="15811"/>
                  </a:cubicBezTo>
                  <a:cubicBezTo>
                    <a:pt x="3509" y="18669"/>
                    <a:pt x="6557" y="21050"/>
                    <a:pt x="10367" y="22860"/>
                  </a:cubicBezTo>
                  <a:cubicBezTo>
                    <a:pt x="11891" y="19907"/>
                    <a:pt x="11034" y="20193"/>
                    <a:pt x="12272" y="15526"/>
                  </a:cubicBezTo>
                  <a:cubicBezTo>
                    <a:pt x="11605" y="13716"/>
                    <a:pt x="7509" y="14954"/>
                    <a:pt x="7509" y="12668"/>
                  </a:cubicBezTo>
                  <a:cubicBezTo>
                    <a:pt x="11034" y="9430"/>
                    <a:pt x="8652" y="1619"/>
                    <a:pt x="589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0" name="Freeform: Shape 3390">
              <a:extLst>
                <a:ext uri="{FF2B5EF4-FFF2-40B4-BE49-F238E27FC236}">
                  <a16:creationId xmlns:a16="http://schemas.microsoft.com/office/drawing/2014/main" id="{D600E995-E9AE-4F4C-8E02-62E6D61DB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8745" y="3994118"/>
              <a:ext cx="9525" cy="9525"/>
            </a:xfrm>
            <a:custGeom>
              <a:avLst/>
              <a:gdLst>
                <a:gd name="T0" fmla="*/ 9953625 w 9525"/>
                <a:gd name="T1" fmla="*/ 71675625 h 9525"/>
                <a:gd name="T2" fmla="*/ 23555325 w 9525"/>
                <a:gd name="T3" fmla="*/ 48987075 h 9525"/>
                <a:gd name="T4" fmla="*/ 34442400 w 9525"/>
                <a:gd name="T5" fmla="*/ 61693425 h 9525"/>
                <a:gd name="T6" fmla="*/ 3600450 w 9525"/>
                <a:gd name="T7" fmla="*/ 0 h 9525"/>
                <a:gd name="T8" fmla="*/ 9953625 w 9525"/>
                <a:gd name="T9" fmla="*/ 7167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45" y="7525"/>
                  </a:moveTo>
                  <a:cubicBezTo>
                    <a:pt x="1426" y="6572"/>
                    <a:pt x="1330" y="5048"/>
                    <a:pt x="2473" y="5143"/>
                  </a:cubicBezTo>
                  <a:cubicBezTo>
                    <a:pt x="2283" y="6477"/>
                    <a:pt x="2759" y="8382"/>
                    <a:pt x="3616" y="6477"/>
                  </a:cubicBezTo>
                  <a:cubicBezTo>
                    <a:pt x="1997" y="4763"/>
                    <a:pt x="3616" y="381"/>
                    <a:pt x="378" y="0"/>
                  </a:cubicBezTo>
                  <a:cubicBezTo>
                    <a:pt x="2569" y="3238"/>
                    <a:pt x="-1908" y="4953"/>
                    <a:pt x="1045" y="7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1" name="Freeform: Shape 3391">
              <a:extLst>
                <a:ext uri="{FF2B5EF4-FFF2-40B4-BE49-F238E27FC236}">
                  <a16:creationId xmlns:a16="http://schemas.microsoft.com/office/drawing/2014/main" id="{65978BD8-8D56-4D02-9931-FEE6B7FFD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08" y="4200049"/>
              <a:ext cx="9525" cy="9525"/>
            </a:xfrm>
            <a:custGeom>
              <a:avLst/>
              <a:gdLst>
                <a:gd name="T0" fmla="*/ 10200 w 9525"/>
                <a:gd name="T1" fmla="*/ 1619 h 9525"/>
                <a:gd name="T2" fmla="*/ 5342 w 9525"/>
                <a:gd name="T3" fmla="*/ 0 h 9525"/>
                <a:gd name="T4" fmla="*/ 3437 w 9525"/>
                <a:gd name="T5" fmla="*/ 8573 h 9525"/>
                <a:gd name="T6" fmla="*/ 2485 w 9525"/>
                <a:gd name="T7" fmla="*/ 4763 h 9525"/>
                <a:gd name="T8" fmla="*/ 2580 w 9525"/>
                <a:gd name="T9" fmla="*/ 3524 h 9525"/>
                <a:gd name="T10" fmla="*/ 8 w 9525"/>
                <a:gd name="T11" fmla="*/ 4572 h 9525"/>
                <a:gd name="T12" fmla="*/ 389 w 9525"/>
                <a:gd name="T13" fmla="*/ 15907 h 9525"/>
                <a:gd name="T14" fmla="*/ 12962 w 9525"/>
                <a:gd name="T15" fmla="*/ 15621 h 9525"/>
                <a:gd name="T16" fmla="*/ 10200 w 9525"/>
                <a:gd name="T17" fmla="*/ 1619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200" y="1619"/>
                  </a:moveTo>
                  <a:cubicBezTo>
                    <a:pt x="7818" y="1715"/>
                    <a:pt x="7533" y="0"/>
                    <a:pt x="5342" y="0"/>
                  </a:cubicBezTo>
                  <a:cubicBezTo>
                    <a:pt x="4389" y="2572"/>
                    <a:pt x="6199" y="8287"/>
                    <a:pt x="3437" y="8573"/>
                  </a:cubicBezTo>
                  <a:cubicBezTo>
                    <a:pt x="3437" y="6953"/>
                    <a:pt x="2008" y="6667"/>
                    <a:pt x="2485" y="4763"/>
                  </a:cubicBezTo>
                  <a:cubicBezTo>
                    <a:pt x="3151" y="4858"/>
                    <a:pt x="4009" y="3905"/>
                    <a:pt x="2580" y="3524"/>
                  </a:cubicBezTo>
                  <a:cubicBezTo>
                    <a:pt x="2199" y="4477"/>
                    <a:pt x="1437" y="4858"/>
                    <a:pt x="8" y="4572"/>
                  </a:cubicBezTo>
                  <a:cubicBezTo>
                    <a:pt x="-182" y="8573"/>
                    <a:pt x="3151" y="13145"/>
                    <a:pt x="389" y="15907"/>
                  </a:cubicBezTo>
                  <a:cubicBezTo>
                    <a:pt x="6866" y="15335"/>
                    <a:pt x="8485" y="14573"/>
                    <a:pt x="12962" y="15621"/>
                  </a:cubicBezTo>
                  <a:cubicBezTo>
                    <a:pt x="9057" y="12192"/>
                    <a:pt x="5723" y="5525"/>
                    <a:pt x="10200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2" name="Freeform: Shape 3392">
              <a:extLst>
                <a:ext uri="{FF2B5EF4-FFF2-40B4-BE49-F238E27FC236}">
                  <a16:creationId xmlns:a16="http://schemas.microsoft.com/office/drawing/2014/main" id="{EA4022CC-7086-4FC3-A15E-9EA844B1F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46" y="4178313"/>
              <a:ext cx="9525" cy="9525"/>
            </a:xfrm>
            <a:custGeom>
              <a:avLst/>
              <a:gdLst>
                <a:gd name="T0" fmla="*/ 7429 w 9525"/>
                <a:gd name="T1" fmla="*/ 4781 h 9525"/>
                <a:gd name="T2" fmla="*/ 14764 w 9525"/>
                <a:gd name="T3" fmla="*/ 6591 h 9525"/>
                <a:gd name="T4" fmla="*/ 8954 w 9525"/>
                <a:gd name="T5" fmla="*/ 1162 h 9525"/>
                <a:gd name="T6" fmla="*/ 0 w 9525"/>
                <a:gd name="T7" fmla="*/ 2971 h 9525"/>
                <a:gd name="T8" fmla="*/ 12478 w 9525"/>
                <a:gd name="T9" fmla="*/ 18973 h 9525"/>
                <a:gd name="T10" fmla="*/ 5620 w 9525"/>
                <a:gd name="T11" fmla="*/ 10877 h 9525"/>
                <a:gd name="T12" fmla="*/ 7429 w 9525"/>
                <a:gd name="T13" fmla="*/ 478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429" y="4781"/>
                  </a:moveTo>
                  <a:cubicBezTo>
                    <a:pt x="8477" y="5924"/>
                    <a:pt x="14192" y="8877"/>
                    <a:pt x="14764" y="6591"/>
                  </a:cubicBezTo>
                  <a:cubicBezTo>
                    <a:pt x="11525" y="6591"/>
                    <a:pt x="12954" y="-3315"/>
                    <a:pt x="8954" y="1162"/>
                  </a:cubicBezTo>
                  <a:cubicBezTo>
                    <a:pt x="12763" y="4400"/>
                    <a:pt x="95" y="-267"/>
                    <a:pt x="0" y="2971"/>
                  </a:cubicBezTo>
                  <a:cubicBezTo>
                    <a:pt x="6382" y="11734"/>
                    <a:pt x="1238" y="17354"/>
                    <a:pt x="12478" y="18973"/>
                  </a:cubicBezTo>
                  <a:cubicBezTo>
                    <a:pt x="9811" y="15640"/>
                    <a:pt x="10858" y="10401"/>
                    <a:pt x="5620" y="10877"/>
                  </a:cubicBezTo>
                  <a:cubicBezTo>
                    <a:pt x="6572" y="9163"/>
                    <a:pt x="4763" y="4400"/>
                    <a:pt x="7429" y="47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3" name="Freeform: Shape 3393">
              <a:extLst>
                <a:ext uri="{FF2B5EF4-FFF2-40B4-BE49-F238E27FC236}">
                  <a16:creationId xmlns:a16="http://schemas.microsoft.com/office/drawing/2014/main" id="{1F4C071D-069C-4B83-98E7-F0B7E680F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76" y="4217861"/>
              <a:ext cx="9525" cy="9525"/>
            </a:xfrm>
            <a:custGeom>
              <a:avLst/>
              <a:gdLst>
                <a:gd name="T0" fmla="*/ 48929925 w 9525"/>
                <a:gd name="T1" fmla="*/ 0 h 9525"/>
                <a:gd name="T2" fmla="*/ 7191375 w 9525"/>
                <a:gd name="T3" fmla="*/ 68046600 h 9525"/>
                <a:gd name="T4" fmla="*/ 67979925 w 9525"/>
                <a:gd name="T5" fmla="*/ 48987075 h 9525"/>
                <a:gd name="T6" fmla="*/ 48929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37" y="0"/>
                  </a:moveTo>
                  <a:cubicBezTo>
                    <a:pt x="4851" y="2953"/>
                    <a:pt x="-2293" y="4763"/>
                    <a:pt x="755" y="7144"/>
                  </a:cubicBezTo>
                  <a:cubicBezTo>
                    <a:pt x="1136" y="4381"/>
                    <a:pt x="4089" y="4667"/>
                    <a:pt x="7137" y="5143"/>
                  </a:cubicBezTo>
                  <a:cubicBezTo>
                    <a:pt x="6280" y="1619"/>
                    <a:pt x="5613" y="1905"/>
                    <a:pt x="513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4" name="Freeform: Shape 3394">
              <a:extLst>
                <a:ext uri="{FF2B5EF4-FFF2-40B4-BE49-F238E27FC236}">
                  <a16:creationId xmlns:a16="http://schemas.microsoft.com/office/drawing/2014/main" id="{500C2F95-962B-4031-99A8-FE5E839A1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121" y="4356449"/>
              <a:ext cx="9525" cy="9525"/>
            </a:xfrm>
            <a:custGeom>
              <a:avLst/>
              <a:gdLst>
                <a:gd name="T0" fmla="*/ 46272450 w 9525"/>
                <a:gd name="T1" fmla="*/ 3620 h 9525"/>
                <a:gd name="T2" fmla="*/ 79838550 w 9525"/>
                <a:gd name="T3" fmla="*/ 6382 h 9525"/>
                <a:gd name="T4" fmla="*/ 60788550 w 9525"/>
                <a:gd name="T5" fmla="*/ 0 h 9525"/>
                <a:gd name="T6" fmla="*/ 0 w 9525"/>
                <a:gd name="T7" fmla="*/ 2000 h 9525"/>
                <a:gd name="T8" fmla="*/ 65322450 w 9525"/>
                <a:gd name="T9" fmla="*/ 10096 h 9525"/>
                <a:gd name="T10" fmla="*/ 4627245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3620"/>
                  </a:moveTo>
                  <a:cubicBezTo>
                    <a:pt x="6572" y="4001"/>
                    <a:pt x="6763" y="5810"/>
                    <a:pt x="8382" y="6382"/>
                  </a:cubicBezTo>
                  <a:cubicBezTo>
                    <a:pt x="8858" y="3334"/>
                    <a:pt x="9144" y="381"/>
                    <a:pt x="6382" y="0"/>
                  </a:cubicBezTo>
                  <a:cubicBezTo>
                    <a:pt x="5620" y="5144"/>
                    <a:pt x="1905" y="-1810"/>
                    <a:pt x="0" y="2000"/>
                  </a:cubicBezTo>
                  <a:cubicBezTo>
                    <a:pt x="3810" y="8287"/>
                    <a:pt x="-858" y="6191"/>
                    <a:pt x="6858" y="10096"/>
                  </a:cubicBezTo>
                  <a:cubicBezTo>
                    <a:pt x="9049" y="5525"/>
                    <a:pt x="3619" y="7429"/>
                    <a:pt x="4858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5" name="Freeform: Shape 3395">
              <a:extLst>
                <a:ext uri="{FF2B5EF4-FFF2-40B4-BE49-F238E27FC236}">
                  <a16:creationId xmlns:a16="http://schemas.microsoft.com/office/drawing/2014/main" id="{F749B889-509B-42BE-8B1A-AA5BF098D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4539" y="4373213"/>
              <a:ext cx="9525" cy="9525"/>
            </a:xfrm>
            <a:custGeom>
              <a:avLst/>
              <a:gdLst>
                <a:gd name="T0" fmla="*/ 49101375 w 9525"/>
                <a:gd name="T1" fmla="*/ 0 h 9525"/>
                <a:gd name="T2" fmla="*/ 1019175 w 9525"/>
                <a:gd name="T3" fmla="*/ 8162925 h 9525"/>
                <a:gd name="T4" fmla="*/ 9182100 w 9525"/>
                <a:gd name="T5" fmla="*/ 56245125 h 9525"/>
                <a:gd name="T6" fmla="*/ 58178700 w 9525"/>
                <a:gd name="T7" fmla="*/ 36290250 h 9525"/>
                <a:gd name="T8" fmla="*/ 49101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5" y="0"/>
                  </a:moveTo>
                  <a:cubicBezTo>
                    <a:pt x="5155" y="5144"/>
                    <a:pt x="3441" y="-381"/>
                    <a:pt x="107" y="857"/>
                  </a:cubicBezTo>
                  <a:cubicBezTo>
                    <a:pt x="-179" y="3048"/>
                    <a:pt x="107" y="4763"/>
                    <a:pt x="964" y="5905"/>
                  </a:cubicBezTo>
                  <a:cubicBezTo>
                    <a:pt x="3251" y="5905"/>
                    <a:pt x="5155" y="5429"/>
                    <a:pt x="6108" y="3810"/>
                  </a:cubicBezTo>
                  <a:cubicBezTo>
                    <a:pt x="2203" y="3905"/>
                    <a:pt x="9537" y="476"/>
                    <a:pt x="515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6" name="Freeform: Shape 3396">
              <a:extLst>
                <a:ext uri="{FF2B5EF4-FFF2-40B4-BE49-F238E27FC236}">
                  <a16:creationId xmlns:a16="http://schemas.microsoft.com/office/drawing/2014/main" id="{1F9085E0-D8D6-442D-BCF9-D738757C4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455" y="4363021"/>
              <a:ext cx="9525" cy="9525"/>
            </a:xfrm>
            <a:custGeom>
              <a:avLst/>
              <a:gdLst>
                <a:gd name="T0" fmla="*/ 35385375 w 9525"/>
                <a:gd name="T1" fmla="*/ 49901475 h 9525"/>
                <a:gd name="T2" fmla="*/ 3629025 w 9525"/>
                <a:gd name="T3" fmla="*/ 0 h 9525"/>
                <a:gd name="T4" fmla="*/ 0 w 9525"/>
                <a:gd name="T5" fmla="*/ 47177325 h 9525"/>
                <a:gd name="T6" fmla="*/ 48082200 w 9525"/>
                <a:gd name="T7" fmla="*/ 39014400 h 9525"/>
                <a:gd name="T8" fmla="*/ 35385375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5239"/>
                  </a:moveTo>
                  <a:cubicBezTo>
                    <a:pt x="4191" y="2096"/>
                    <a:pt x="2096" y="1143"/>
                    <a:pt x="381" y="0"/>
                  </a:cubicBezTo>
                  <a:cubicBezTo>
                    <a:pt x="286" y="1619"/>
                    <a:pt x="95" y="3334"/>
                    <a:pt x="0" y="4953"/>
                  </a:cubicBezTo>
                  <a:cubicBezTo>
                    <a:pt x="3238" y="5715"/>
                    <a:pt x="7429" y="6858"/>
                    <a:pt x="5048" y="4096"/>
                  </a:cubicBezTo>
                  <a:cubicBezTo>
                    <a:pt x="4858" y="4858"/>
                    <a:pt x="4667" y="5525"/>
                    <a:pt x="3715" y="5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7" name="Freeform: Shape 3397">
              <a:extLst>
                <a:ext uri="{FF2B5EF4-FFF2-40B4-BE49-F238E27FC236}">
                  <a16:creationId xmlns:a16="http://schemas.microsoft.com/office/drawing/2014/main" id="{11079FE3-9A3E-4F8D-A0C2-C1989B7F8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456" y="4356279"/>
              <a:ext cx="9525" cy="38100"/>
            </a:xfrm>
            <a:custGeom>
              <a:avLst/>
              <a:gdLst>
                <a:gd name="T0" fmla="*/ 16288 w 9525"/>
                <a:gd name="T1" fmla="*/ 23315 h 38100"/>
                <a:gd name="T2" fmla="*/ 15526 w 9525"/>
                <a:gd name="T3" fmla="*/ 1980 h 38100"/>
                <a:gd name="T4" fmla="*/ 8191 w 9525"/>
                <a:gd name="T5" fmla="*/ 170 h 38100"/>
                <a:gd name="T6" fmla="*/ 6382 w 9525"/>
                <a:gd name="T7" fmla="*/ 7504 h 38100"/>
                <a:gd name="T8" fmla="*/ 14954 w 9525"/>
                <a:gd name="T9" fmla="*/ 9409 h 38100"/>
                <a:gd name="T10" fmla="*/ 12192 w 9525"/>
                <a:gd name="T11" fmla="*/ 12933 h 38100"/>
                <a:gd name="T12" fmla="*/ 5905 w 9525"/>
                <a:gd name="T13" fmla="*/ 12457 h 38100"/>
                <a:gd name="T14" fmla="*/ 11716 w 9525"/>
                <a:gd name="T15" fmla="*/ 17886 h 38100"/>
                <a:gd name="T16" fmla="*/ 10287 w 9525"/>
                <a:gd name="T17" fmla="*/ 20268 h 38100"/>
                <a:gd name="T18" fmla="*/ 12668 w 9525"/>
                <a:gd name="T19" fmla="*/ 21696 h 38100"/>
                <a:gd name="T20" fmla="*/ 6287 w 9525"/>
                <a:gd name="T21" fmla="*/ 23697 h 38100"/>
                <a:gd name="T22" fmla="*/ 6763 w 9525"/>
                <a:gd name="T23" fmla="*/ 17505 h 38100"/>
                <a:gd name="T24" fmla="*/ 0 w 9525"/>
                <a:gd name="T25" fmla="*/ 24459 h 38100"/>
                <a:gd name="T26" fmla="*/ 2000 w 9525"/>
                <a:gd name="T27" fmla="*/ 30840 h 38100"/>
                <a:gd name="T28" fmla="*/ 10096 w 9525"/>
                <a:gd name="T29" fmla="*/ 39032 h 38100"/>
                <a:gd name="T30" fmla="*/ 10478 w 9525"/>
                <a:gd name="T31" fmla="*/ 34079 h 38100"/>
                <a:gd name="T32" fmla="*/ 9049 w 9525"/>
                <a:gd name="T33" fmla="*/ 36460 h 38100"/>
                <a:gd name="T34" fmla="*/ 10096 w 9525"/>
                <a:gd name="T35" fmla="*/ 24078 h 38100"/>
                <a:gd name="T36" fmla="*/ 13621 w 9525"/>
                <a:gd name="T37" fmla="*/ 26840 h 38100"/>
                <a:gd name="T38" fmla="*/ 16288 w 9525"/>
                <a:gd name="T39" fmla="*/ 23315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525" h="38100">
                  <a:moveTo>
                    <a:pt x="16288" y="23315"/>
                  </a:moveTo>
                  <a:cubicBezTo>
                    <a:pt x="17621" y="17505"/>
                    <a:pt x="14002" y="7885"/>
                    <a:pt x="15526" y="1980"/>
                  </a:cubicBezTo>
                  <a:cubicBezTo>
                    <a:pt x="13049" y="1980"/>
                    <a:pt x="9525" y="-687"/>
                    <a:pt x="8191" y="170"/>
                  </a:cubicBezTo>
                  <a:cubicBezTo>
                    <a:pt x="11716" y="3980"/>
                    <a:pt x="8858" y="5123"/>
                    <a:pt x="6382" y="7504"/>
                  </a:cubicBezTo>
                  <a:cubicBezTo>
                    <a:pt x="8858" y="8457"/>
                    <a:pt x="14668" y="6647"/>
                    <a:pt x="14954" y="9409"/>
                  </a:cubicBezTo>
                  <a:cubicBezTo>
                    <a:pt x="10573" y="9409"/>
                    <a:pt x="14764" y="12743"/>
                    <a:pt x="12192" y="12933"/>
                  </a:cubicBezTo>
                  <a:cubicBezTo>
                    <a:pt x="8954" y="14267"/>
                    <a:pt x="7334" y="8838"/>
                    <a:pt x="5905" y="12457"/>
                  </a:cubicBezTo>
                  <a:cubicBezTo>
                    <a:pt x="7620" y="14457"/>
                    <a:pt x="10954" y="15124"/>
                    <a:pt x="11716" y="17886"/>
                  </a:cubicBezTo>
                  <a:cubicBezTo>
                    <a:pt x="11621" y="19124"/>
                    <a:pt x="10573" y="19315"/>
                    <a:pt x="10287" y="20268"/>
                  </a:cubicBezTo>
                  <a:cubicBezTo>
                    <a:pt x="11239" y="20649"/>
                    <a:pt x="12763" y="20458"/>
                    <a:pt x="12668" y="21696"/>
                  </a:cubicBezTo>
                  <a:cubicBezTo>
                    <a:pt x="8572" y="19220"/>
                    <a:pt x="8382" y="20839"/>
                    <a:pt x="6287" y="23697"/>
                  </a:cubicBezTo>
                  <a:cubicBezTo>
                    <a:pt x="4191" y="21125"/>
                    <a:pt x="6382" y="20553"/>
                    <a:pt x="6763" y="17505"/>
                  </a:cubicBezTo>
                  <a:cubicBezTo>
                    <a:pt x="2381" y="17315"/>
                    <a:pt x="4858" y="25221"/>
                    <a:pt x="0" y="24459"/>
                  </a:cubicBezTo>
                  <a:cubicBezTo>
                    <a:pt x="4858" y="24840"/>
                    <a:pt x="8191" y="37603"/>
                    <a:pt x="2000" y="30840"/>
                  </a:cubicBezTo>
                  <a:cubicBezTo>
                    <a:pt x="1905" y="35984"/>
                    <a:pt x="6477" y="37032"/>
                    <a:pt x="10096" y="39032"/>
                  </a:cubicBezTo>
                  <a:cubicBezTo>
                    <a:pt x="10478" y="38270"/>
                    <a:pt x="13525" y="34460"/>
                    <a:pt x="10478" y="34079"/>
                  </a:cubicBezTo>
                  <a:cubicBezTo>
                    <a:pt x="10096" y="35031"/>
                    <a:pt x="10192" y="36555"/>
                    <a:pt x="9049" y="36460"/>
                  </a:cubicBezTo>
                  <a:cubicBezTo>
                    <a:pt x="10382" y="29412"/>
                    <a:pt x="11716" y="30459"/>
                    <a:pt x="10096" y="24078"/>
                  </a:cubicBezTo>
                  <a:cubicBezTo>
                    <a:pt x="11811" y="24459"/>
                    <a:pt x="12001" y="26268"/>
                    <a:pt x="13621" y="26840"/>
                  </a:cubicBezTo>
                  <a:cubicBezTo>
                    <a:pt x="9715" y="19791"/>
                    <a:pt x="18859" y="26554"/>
                    <a:pt x="16288" y="233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8" name="Freeform: Shape 3398">
              <a:extLst>
                <a:ext uri="{FF2B5EF4-FFF2-40B4-BE49-F238E27FC236}">
                  <a16:creationId xmlns:a16="http://schemas.microsoft.com/office/drawing/2014/main" id="{295198C6-71B5-4D20-B8D7-6D0DCC01B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348" y="4206907"/>
              <a:ext cx="9525" cy="9525"/>
            </a:xfrm>
            <a:custGeom>
              <a:avLst/>
              <a:gdLst>
                <a:gd name="T0" fmla="*/ 35518725 w 9525"/>
                <a:gd name="T1" fmla="*/ 13611225 h 9525"/>
                <a:gd name="T2" fmla="*/ 12839700 w 9525"/>
                <a:gd name="T3" fmla="*/ 0 h 9525"/>
                <a:gd name="T4" fmla="*/ 20097750 w 9525"/>
                <a:gd name="T5" fmla="*/ 60788550 h 9525"/>
                <a:gd name="T6" fmla="*/ 35518725 w 9525"/>
                <a:gd name="T7" fmla="*/ 1361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29" y="1429"/>
                  </a:moveTo>
                  <a:cubicBezTo>
                    <a:pt x="2967" y="3620"/>
                    <a:pt x="2491" y="762"/>
                    <a:pt x="1348" y="0"/>
                  </a:cubicBezTo>
                  <a:cubicBezTo>
                    <a:pt x="681" y="2858"/>
                    <a:pt x="-1700" y="5144"/>
                    <a:pt x="2110" y="6382"/>
                  </a:cubicBezTo>
                  <a:cubicBezTo>
                    <a:pt x="2015" y="4572"/>
                    <a:pt x="6682" y="2000"/>
                    <a:pt x="3729" y="1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49" name="Freeform: Shape 3399">
              <a:extLst>
                <a:ext uri="{FF2B5EF4-FFF2-40B4-BE49-F238E27FC236}">
                  <a16:creationId xmlns:a16="http://schemas.microsoft.com/office/drawing/2014/main" id="{456885A1-9D19-4E60-820B-72C258476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2075" y="4398693"/>
              <a:ext cx="9525" cy="9525"/>
            </a:xfrm>
            <a:custGeom>
              <a:avLst/>
              <a:gdLst>
                <a:gd name="T0" fmla="*/ 40824150 w 9525"/>
                <a:gd name="T1" fmla="*/ 142 h 9525"/>
                <a:gd name="T2" fmla="*/ 0 w 9525"/>
                <a:gd name="T3" fmla="*/ 6048 h 9525"/>
                <a:gd name="T4" fmla="*/ 44453175 w 9525"/>
                <a:gd name="T5" fmla="*/ 10144 h 9525"/>
                <a:gd name="T6" fmla="*/ 40824150 w 9525"/>
                <a:gd name="T7" fmla="*/ 14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286" y="142"/>
                  </a:moveTo>
                  <a:cubicBezTo>
                    <a:pt x="476" y="-715"/>
                    <a:pt x="95" y="2428"/>
                    <a:pt x="0" y="6048"/>
                  </a:cubicBezTo>
                  <a:cubicBezTo>
                    <a:pt x="3238" y="5953"/>
                    <a:pt x="5334" y="6905"/>
                    <a:pt x="4667" y="10144"/>
                  </a:cubicBezTo>
                  <a:cubicBezTo>
                    <a:pt x="10859" y="9477"/>
                    <a:pt x="-476" y="3952"/>
                    <a:pt x="4286" y="1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0" name="Freeform: Shape 3400">
              <a:extLst>
                <a:ext uri="{FF2B5EF4-FFF2-40B4-BE49-F238E27FC236}">
                  <a16:creationId xmlns:a16="http://schemas.microsoft.com/office/drawing/2014/main" id="{7BB22F85-0F02-42E3-B638-7E7EA50A1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485" y="4072795"/>
              <a:ext cx="9525" cy="9525"/>
            </a:xfrm>
            <a:custGeom>
              <a:avLst/>
              <a:gdLst>
                <a:gd name="T0" fmla="*/ 18811875 w 9525"/>
                <a:gd name="T1" fmla="*/ 13907 h 9525"/>
                <a:gd name="T2" fmla="*/ 86858475 w 9525"/>
                <a:gd name="T3" fmla="*/ 18193 h 9525"/>
                <a:gd name="T4" fmla="*/ 5200650 w 9525"/>
                <a:gd name="T5" fmla="*/ 0 h 9525"/>
                <a:gd name="T6" fmla="*/ 18811875 w 9525"/>
                <a:gd name="T7" fmla="*/ 1390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75" y="13907"/>
                  </a:moveTo>
                  <a:cubicBezTo>
                    <a:pt x="4832" y="10478"/>
                    <a:pt x="5023" y="18955"/>
                    <a:pt x="9119" y="18193"/>
                  </a:cubicBezTo>
                  <a:cubicBezTo>
                    <a:pt x="6928" y="11621"/>
                    <a:pt x="10452" y="2191"/>
                    <a:pt x="546" y="0"/>
                  </a:cubicBezTo>
                  <a:cubicBezTo>
                    <a:pt x="7976" y="4191"/>
                    <a:pt x="-4597" y="7811"/>
                    <a:pt x="1975" y="13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1" name="Freeform: Shape 3401">
              <a:extLst>
                <a:ext uri="{FF2B5EF4-FFF2-40B4-BE49-F238E27FC236}">
                  <a16:creationId xmlns:a16="http://schemas.microsoft.com/office/drawing/2014/main" id="{8697D51C-9F02-47A8-A83D-60D53C43B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350" y="4328823"/>
              <a:ext cx="9525" cy="28575"/>
            </a:xfrm>
            <a:custGeom>
              <a:avLst/>
              <a:gdLst>
                <a:gd name="T0" fmla="*/ 11586 w 9525"/>
                <a:gd name="T1" fmla="*/ 1528 h 28575"/>
                <a:gd name="T2" fmla="*/ 11300 w 9525"/>
                <a:gd name="T3" fmla="*/ 5242 h 28575"/>
                <a:gd name="T4" fmla="*/ 7966 w 9525"/>
                <a:gd name="T5" fmla="*/ 4 h 28575"/>
                <a:gd name="T6" fmla="*/ 6347 w 9525"/>
                <a:gd name="T7" fmla="*/ 19911 h 28575"/>
                <a:gd name="T8" fmla="*/ 1299 w 9525"/>
                <a:gd name="T9" fmla="*/ 20768 h 28575"/>
                <a:gd name="T10" fmla="*/ 251 w 9525"/>
                <a:gd name="T11" fmla="*/ 18197 h 28575"/>
                <a:gd name="T12" fmla="*/ 6919 w 9525"/>
                <a:gd name="T13" fmla="*/ 28769 h 28575"/>
                <a:gd name="T14" fmla="*/ 8824 w 9525"/>
                <a:gd name="T15" fmla="*/ 21435 h 28575"/>
                <a:gd name="T16" fmla="*/ 16158 w 9525"/>
                <a:gd name="T17" fmla="*/ 23245 h 28575"/>
                <a:gd name="T18" fmla="*/ 8443 w 9525"/>
                <a:gd name="T19" fmla="*/ 10100 h 28575"/>
                <a:gd name="T20" fmla="*/ 11015 w 9525"/>
                <a:gd name="T21" fmla="*/ 9053 h 28575"/>
                <a:gd name="T22" fmla="*/ 18158 w 9525"/>
                <a:gd name="T23" fmla="*/ 13434 h 28575"/>
                <a:gd name="T24" fmla="*/ 11586 w 9525"/>
                <a:gd name="T25" fmla="*/ 1528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28575">
                  <a:moveTo>
                    <a:pt x="11586" y="1528"/>
                  </a:moveTo>
                  <a:cubicBezTo>
                    <a:pt x="10919" y="3623"/>
                    <a:pt x="13205" y="4862"/>
                    <a:pt x="11300" y="5242"/>
                  </a:cubicBezTo>
                  <a:cubicBezTo>
                    <a:pt x="6252" y="6767"/>
                    <a:pt x="11300" y="-187"/>
                    <a:pt x="7966" y="4"/>
                  </a:cubicBezTo>
                  <a:cubicBezTo>
                    <a:pt x="7776" y="8576"/>
                    <a:pt x="6919" y="12291"/>
                    <a:pt x="6347" y="19911"/>
                  </a:cubicBezTo>
                  <a:cubicBezTo>
                    <a:pt x="4061" y="19435"/>
                    <a:pt x="3490" y="21149"/>
                    <a:pt x="1299" y="20768"/>
                  </a:cubicBezTo>
                  <a:cubicBezTo>
                    <a:pt x="1108" y="19816"/>
                    <a:pt x="1490" y="18292"/>
                    <a:pt x="251" y="18197"/>
                  </a:cubicBezTo>
                  <a:cubicBezTo>
                    <a:pt x="-1273" y="24959"/>
                    <a:pt x="4537" y="25340"/>
                    <a:pt x="6919" y="28769"/>
                  </a:cubicBezTo>
                  <a:cubicBezTo>
                    <a:pt x="8252" y="25055"/>
                    <a:pt x="7585" y="22483"/>
                    <a:pt x="8824" y="21435"/>
                  </a:cubicBezTo>
                  <a:cubicBezTo>
                    <a:pt x="10252" y="25436"/>
                    <a:pt x="15110" y="20197"/>
                    <a:pt x="16158" y="23245"/>
                  </a:cubicBezTo>
                  <a:cubicBezTo>
                    <a:pt x="13967" y="18482"/>
                    <a:pt x="8824" y="16387"/>
                    <a:pt x="8443" y="10100"/>
                  </a:cubicBezTo>
                  <a:cubicBezTo>
                    <a:pt x="9681" y="10196"/>
                    <a:pt x="9967" y="9243"/>
                    <a:pt x="11015" y="9053"/>
                  </a:cubicBezTo>
                  <a:cubicBezTo>
                    <a:pt x="9300" y="13339"/>
                    <a:pt x="18063" y="14577"/>
                    <a:pt x="18158" y="13434"/>
                  </a:cubicBezTo>
                  <a:cubicBezTo>
                    <a:pt x="16349" y="9148"/>
                    <a:pt x="14729" y="4766"/>
                    <a:pt x="11586" y="15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2" name="Freeform: Shape 3402">
              <a:extLst>
                <a:ext uri="{FF2B5EF4-FFF2-40B4-BE49-F238E27FC236}">
                  <a16:creationId xmlns:a16="http://schemas.microsoft.com/office/drawing/2014/main" id="{A536F7C9-B09B-4E0D-86FA-164B3441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217" y="4323397"/>
              <a:ext cx="9525" cy="9525"/>
            </a:xfrm>
            <a:custGeom>
              <a:avLst/>
              <a:gdLst>
                <a:gd name="T0" fmla="*/ 43586400 w 9525"/>
                <a:gd name="T1" fmla="*/ 82562700 h 9525"/>
                <a:gd name="T2" fmla="*/ 49939575 w 9525"/>
                <a:gd name="T3" fmla="*/ 0 h 9525"/>
                <a:gd name="T4" fmla="*/ 48120300 w 9525"/>
                <a:gd name="T5" fmla="*/ 23593425 h 9525"/>
                <a:gd name="T6" fmla="*/ 38100 w 9525"/>
                <a:gd name="T7" fmla="*/ 31756350 h 9525"/>
                <a:gd name="T8" fmla="*/ 43586400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576" y="8668"/>
                  </a:moveTo>
                  <a:cubicBezTo>
                    <a:pt x="6386" y="5620"/>
                    <a:pt x="6386" y="2000"/>
                    <a:pt x="5243" y="0"/>
                  </a:cubicBezTo>
                  <a:cubicBezTo>
                    <a:pt x="5148" y="857"/>
                    <a:pt x="5148" y="1619"/>
                    <a:pt x="5052" y="2477"/>
                  </a:cubicBezTo>
                  <a:cubicBezTo>
                    <a:pt x="2767" y="-190"/>
                    <a:pt x="2576" y="2858"/>
                    <a:pt x="4" y="3334"/>
                  </a:cubicBezTo>
                  <a:cubicBezTo>
                    <a:pt x="-91" y="6477"/>
                    <a:pt x="1433" y="8192"/>
                    <a:pt x="4576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3" name="Freeform: Shape 3403">
              <a:extLst>
                <a:ext uri="{FF2B5EF4-FFF2-40B4-BE49-F238E27FC236}">
                  <a16:creationId xmlns:a16="http://schemas.microsoft.com/office/drawing/2014/main" id="{95BBC110-3802-4727-87A1-3431ED7B3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461" y="4048030"/>
              <a:ext cx="19050" cy="9525"/>
            </a:xfrm>
            <a:custGeom>
              <a:avLst/>
              <a:gdLst>
                <a:gd name="T0" fmla="*/ 7429 w 19050"/>
                <a:gd name="T1" fmla="*/ 8763 h 9525"/>
                <a:gd name="T2" fmla="*/ 0 w 19050"/>
                <a:gd name="T3" fmla="*/ 8192 h 9525"/>
                <a:gd name="T4" fmla="*/ 762 w 19050"/>
                <a:gd name="T5" fmla="*/ 14478 h 9525"/>
                <a:gd name="T6" fmla="*/ 10192 w 19050"/>
                <a:gd name="T7" fmla="*/ 6477 h 9525"/>
                <a:gd name="T8" fmla="*/ 21050 w 19050"/>
                <a:gd name="T9" fmla="*/ 11144 h 9525"/>
                <a:gd name="T10" fmla="*/ 24194 w 19050"/>
                <a:gd name="T11" fmla="*/ 3905 h 9525"/>
                <a:gd name="T12" fmla="*/ 24003 w 19050"/>
                <a:gd name="T13" fmla="*/ 6382 h 9525"/>
                <a:gd name="T14" fmla="*/ 10287 w 19050"/>
                <a:gd name="T15" fmla="*/ 5239 h 9525"/>
                <a:gd name="T16" fmla="*/ 6953 w 19050"/>
                <a:gd name="T17" fmla="*/ 0 h 9525"/>
                <a:gd name="T18" fmla="*/ 7429 w 19050"/>
                <a:gd name="T19" fmla="*/ 876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9525">
                  <a:moveTo>
                    <a:pt x="7429" y="8763"/>
                  </a:moveTo>
                  <a:cubicBezTo>
                    <a:pt x="4953" y="8572"/>
                    <a:pt x="1905" y="8763"/>
                    <a:pt x="0" y="8192"/>
                  </a:cubicBezTo>
                  <a:cubicBezTo>
                    <a:pt x="2667" y="8192"/>
                    <a:pt x="191" y="12668"/>
                    <a:pt x="762" y="14478"/>
                  </a:cubicBezTo>
                  <a:cubicBezTo>
                    <a:pt x="6287" y="14573"/>
                    <a:pt x="7049" y="9144"/>
                    <a:pt x="10192" y="6477"/>
                  </a:cubicBezTo>
                  <a:cubicBezTo>
                    <a:pt x="14097" y="7048"/>
                    <a:pt x="17717" y="13906"/>
                    <a:pt x="21050" y="11144"/>
                  </a:cubicBezTo>
                  <a:cubicBezTo>
                    <a:pt x="18288" y="11906"/>
                    <a:pt x="28099" y="7715"/>
                    <a:pt x="24194" y="3905"/>
                  </a:cubicBezTo>
                  <a:cubicBezTo>
                    <a:pt x="24098" y="4763"/>
                    <a:pt x="24098" y="5525"/>
                    <a:pt x="24003" y="6382"/>
                  </a:cubicBezTo>
                  <a:cubicBezTo>
                    <a:pt x="17717" y="6763"/>
                    <a:pt x="14097" y="4000"/>
                    <a:pt x="10287" y="5239"/>
                  </a:cubicBezTo>
                  <a:cubicBezTo>
                    <a:pt x="6953" y="2857"/>
                    <a:pt x="11144" y="381"/>
                    <a:pt x="6953" y="0"/>
                  </a:cubicBezTo>
                  <a:cubicBezTo>
                    <a:pt x="4096" y="3048"/>
                    <a:pt x="6858" y="4286"/>
                    <a:pt x="7429" y="8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4" name="Freeform: Shape 3404">
              <a:extLst>
                <a:ext uri="{FF2B5EF4-FFF2-40B4-BE49-F238E27FC236}">
                  <a16:creationId xmlns:a16="http://schemas.microsoft.com/office/drawing/2014/main" id="{80F15F0A-26F1-43EF-8CB5-05BB7C69A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435" y="4283017"/>
              <a:ext cx="9525" cy="9525"/>
            </a:xfrm>
            <a:custGeom>
              <a:avLst/>
              <a:gdLst>
                <a:gd name="T0" fmla="*/ 8848725 w 9525"/>
                <a:gd name="T1" fmla="*/ 19907250 h 9525"/>
                <a:gd name="T2" fmla="*/ 33347025 w 9525"/>
                <a:gd name="T3" fmla="*/ 9925050 h 9525"/>
                <a:gd name="T4" fmla="*/ 6124575 w 9525"/>
                <a:gd name="T5" fmla="*/ 55283100 h 9525"/>
                <a:gd name="T6" fmla="*/ 41509950 w 9525"/>
                <a:gd name="T7" fmla="*/ 58007250 h 9525"/>
                <a:gd name="T8" fmla="*/ 8848725 w 9525"/>
                <a:gd name="T9" fmla="*/ 19907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29" y="2090"/>
                  </a:moveTo>
                  <a:cubicBezTo>
                    <a:pt x="1881" y="1899"/>
                    <a:pt x="3405" y="2280"/>
                    <a:pt x="3501" y="1042"/>
                  </a:cubicBezTo>
                  <a:cubicBezTo>
                    <a:pt x="167" y="-2101"/>
                    <a:pt x="-786" y="2566"/>
                    <a:pt x="643" y="5804"/>
                  </a:cubicBezTo>
                  <a:cubicBezTo>
                    <a:pt x="1881" y="5900"/>
                    <a:pt x="3119" y="5995"/>
                    <a:pt x="4358" y="6090"/>
                  </a:cubicBezTo>
                  <a:cubicBezTo>
                    <a:pt x="6644" y="1899"/>
                    <a:pt x="167" y="5043"/>
                    <a:pt x="929" y="20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5" name="Freeform: Shape 3405">
              <a:extLst>
                <a:ext uri="{FF2B5EF4-FFF2-40B4-BE49-F238E27FC236}">
                  <a16:creationId xmlns:a16="http://schemas.microsoft.com/office/drawing/2014/main" id="{E7006B34-A98F-4252-A70B-C099E3F0A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0649" y="4368832"/>
              <a:ext cx="9525" cy="9525"/>
            </a:xfrm>
            <a:custGeom>
              <a:avLst/>
              <a:gdLst>
                <a:gd name="T0" fmla="*/ 60788550 w 9525"/>
                <a:gd name="T1" fmla="*/ 6572 h 9525"/>
                <a:gd name="T2" fmla="*/ 25403175 w 9525"/>
                <a:gd name="T3" fmla="*/ 6286 h 9525"/>
                <a:gd name="T4" fmla="*/ 50806350 w 9525"/>
                <a:gd name="T5" fmla="*/ 4000 h 9525"/>
                <a:gd name="T6" fmla="*/ 18145125 w 9525"/>
                <a:gd name="T7" fmla="*/ 0 h 9525"/>
                <a:gd name="T8" fmla="*/ 0 w 9525"/>
                <a:gd name="T9" fmla="*/ 7334 h 9525"/>
                <a:gd name="T10" fmla="*/ 56245125 w 9525"/>
                <a:gd name="T11" fmla="*/ 11621 h 9525"/>
                <a:gd name="T12" fmla="*/ 60788550 w 9525"/>
                <a:gd name="T13" fmla="*/ 6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382" y="6572"/>
                  </a:moveTo>
                  <a:cubicBezTo>
                    <a:pt x="6191" y="8191"/>
                    <a:pt x="2762" y="7906"/>
                    <a:pt x="2667" y="6286"/>
                  </a:cubicBezTo>
                  <a:cubicBezTo>
                    <a:pt x="2857" y="4667"/>
                    <a:pt x="4953" y="5334"/>
                    <a:pt x="5334" y="4000"/>
                  </a:cubicBezTo>
                  <a:cubicBezTo>
                    <a:pt x="2477" y="4191"/>
                    <a:pt x="4286" y="286"/>
                    <a:pt x="1905" y="0"/>
                  </a:cubicBezTo>
                  <a:cubicBezTo>
                    <a:pt x="381" y="2953"/>
                    <a:pt x="1238" y="2572"/>
                    <a:pt x="0" y="7334"/>
                  </a:cubicBezTo>
                  <a:cubicBezTo>
                    <a:pt x="3524" y="7429"/>
                    <a:pt x="2572" y="11334"/>
                    <a:pt x="5905" y="11621"/>
                  </a:cubicBezTo>
                  <a:cubicBezTo>
                    <a:pt x="5048" y="9144"/>
                    <a:pt x="10096" y="7715"/>
                    <a:pt x="6382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6" name="Freeform: Shape 3406">
              <a:extLst>
                <a:ext uri="{FF2B5EF4-FFF2-40B4-BE49-F238E27FC236}">
                  <a16:creationId xmlns:a16="http://schemas.microsoft.com/office/drawing/2014/main" id="{79BF60F6-3ACF-411D-9EB1-E6F324686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137" y="4131754"/>
              <a:ext cx="9525" cy="9525"/>
            </a:xfrm>
            <a:custGeom>
              <a:avLst/>
              <a:gdLst>
                <a:gd name="T0" fmla="*/ 69322950 w 9525"/>
                <a:gd name="T1" fmla="*/ 7620 h 9525"/>
                <a:gd name="T2" fmla="*/ 51177825 w 9525"/>
                <a:gd name="T3" fmla="*/ 0 h 9525"/>
                <a:gd name="T4" fmla="*/ 20326350 w 9525"/>
                <a:gd name="T5" fmla="*/ 8477 h 9525"/>
                <a:gd name="T6" fmla="*/ 1276350 w 9525"/>
                <a:gd name="T7" fmla="*/ 2096 h 9525"/>
                <a:gd name="T8" fmla="*/ 18516600 w 9525"/>
                <a:gd name="T9" fmla="*/ 11049 h 9525"/>
                <a:gd name="T10" fmla="*/ 42100500 w 9525"/>
                <a:gd name="T11" fmla="*/ 11240 h 9525"/>
                <a:gd name="T12" fmla="*/ 69322950 w 9525"/>
                <a:gd name="T13" fmla="*/ 762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278" y="7620"/>
                  </a:moveTo>
                  <a:cubicBezTo>
                    <a:pt x="6325" y="5334"/>
                    <a:pt x="7373" y="1429"/>
                    <a:pt x="5373" y="0"/>
                  </a:cubicBezTo>
                  <a:cubicBezTo>
                    <a:pt x="2896" y="3048"/>
                    <a:pt x="7182" y="7239"/>
                    <a:pt x="2134" y="8477"/>
                  </a:cubicBezTo>
                  <a:cubicBezTo>
                    <a:pt x="2610" y="5429"/>
                    <a:pt x="2896" y="2476"/>
                    <a:pt x="134" y="2096"/>
                  </a:cubicBezTo>
                  <a:cubicBezTo>
                    <a:pt x="-247" y="6001"/>
                    <a:pt x="134" y="9049"/>
                    <a:pt x="1944" y="11049"/>
                  </a:cubicBezTo>
                  <a:cubicBezTo>
                    <a:pt x="2325" y="9525"/>
                    <a:pt x="3372" y="10382"/>
                    <a:pt x="4420" y="11240"/>
                  </a:cubicBezTo>
                  <a:cubicBezTo>
                    <a:pt x="4801" y="9239"/>
                    <a:pt x="4706" y="6858"/>
                    <a:pt x="7278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7" name="Freeform: Shape 3407">
              <a:extLst>
                <a:ext uri="{FF2B5EF4-FFF2-40B4-BE49-F238E27FC236}">
                  <a16:creationId xmlns:a16="http://schemas.microsoft.com/office/drawing/2014/main" id="{4594D2E5-CA07-4C07-8513-5DD4EC3C9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366" y="4189357"/>
              <a:ext cx="9525" cy="9525"/>
            </a:xfrm>
            <a:custGeom>
              <a:avLst/>
              <a:gdLst>
                <a:gd name="T0" fmla="*/ 12716 w 9525"/>
                <a:gd name="T1" fmla="*/ 405 h 9525"/>
                <a:gd name="T2" fmla="*/ 143 w 9525"/>
                <a:gd name="T3" fmla="*/ 690 h 9525"/>
                <a:gd name="T4" fmla="*/ 1000 w 9525"/>
                <a:gd name="T5" fmla="*/ 5739 h 9525"/>
                <a:gd name="T6" fmla="*/ 8715 w 9525"/>
                <a:gd name="T7" fmla="*/ 18883 h 9525"/>
                <a:gd name="T8" fmla="*/ 13573 w 9525"/>
                <a:gd name="T9" fmla="*/ 5453 h 9525"/>
                <a:gd name="T10" fmla="*/ 12716 w 9525"/>
                <a:gd name="T11" fmla="*/ 40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716" y="405"/>
                  </a:moveTo>
                  <a:cubicBezTo>
                    <a:pt x="5191" y="-1691"/>
                    <a:pt x="5286" y="5262"/>
                    <a:pt x="143" y="690"/>
                  </a:cubicBezTo>
                  <a:cubicBezTo>
                    <a:pt x="238" y="2596"/>
                    <a:pt x="-619" y="5262"/>
                    <a:pt x="1000" y="5739"/>
                  </a:cubicBezTo>
                  <a:cubicBezTo>
                    <a:pt x="7096" y="4500"/>
                    <a:pt x="4048" y="14406"/>
                    <a:pt x="8715" y="18883"/>
                  </a:cubicBezTo>
                  <a:cubicBezTo>
                    <a:pt x="7668" y="11358"/>
                    <a:pt x="11763" y="9834"/>
                    <a:pt x="13573" y="5453"/>
                  </a:cubicBezTo>
                  <a:cubicBezTo>
                    <a:pt x="7668" y="4215"/>
                    <a:pt x="11954" y="3738"/>
                    <a:pt x="12716" y="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8" name="Freeform: Shape 3408">
              <a:extLst>
                <a:ext uri="{FF2B5EF4-FFF2-40B4-BE49-F238E27FC236}">
                  <a16:creationId xmlns:a16="http://schemas.microsoft.com/office/drawing/2014/main" id="{841112AC-F15D-42A4-9E8A-8B2495CF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793" y="4378529"/>
              <a:ext cx="9525" cy="9525"/>
            </a:xfrm>
            <a:custGeom>
              <a:avLst/>
              <a:gdLst>
                <a:gd name="T0" fmla="*/ 38100000 w 9525"/>
                <a:gd name="T1" fmla="*/ 10144125 h 9525"/>
                <a:gd name="T2" fmla="*/ 48996600 w 9525"/>
                <a:gd name="T3" fmla="*/ 22850475 h 9525"/>
                <a:gd name="T4" fmla="*/ 0 w 9525"/>
                <a:gd name="T5" fmla="*/ 42814875 h 9525"/>
                <a:gd name="T6" fmla="*/ 58969275 w 9525"/>
                <a:gd name="T7" fmla="*/ 47348775 h 9525"/>
                <a:gd name="T8" fmla="*/ 38100000 w 9525"/>
                <a:gd name="T9" fmla="*/ 101441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00" y="1065"/>
                  </a:moveTo>
                  <a:cubicBezTo>
                    <a:pt x="4763" y="1161"/>
                    <a:pt x="5429" y="1351"/>
                    <a:pt x="5144" y="2399"/>
                  </a:cubicBezTo>
                  <a:cubicBezTo>
                    <a:pt x="2762" y="2399"/>
                    <a:pt x="953" y="2875"/>
                    <a:pt x="0" y="4495"/>
                  </a:cubicBezTo>
                  <a:cubicBezTo>
                    <a:pt x="2096" y="4685"/>
                    <a:pt x="4096" y="4876"/>
                    <a:pt x="6191" y="4971"/>
                  </a:cubicBezTo>
                  <a:cubicBezTo>
                    <a:pt x="7429" y="2494"/>
                    <a:pt x="4763" y="-2078"/>
                    <a:pt x="4000" y="10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59" name="Freeform: Shape 3409">
              <a:extLst>
                <a:ext uri="{FF2B5EF4-FFF2-40B4-BE49-F238E27FC236}">
                  <a16:creationId xmlns:a16="http://schemas.microsoft.com/office/drawing/2014/main" id="{1A31EB3E-BA04-447A-B41C-59A468804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556" y="4243102"/>
              <a:ext cx="9525" cy="9525"/>
            </a:xfrm>
            <a:custGeom>
              <a:avLst/>
              <a:gdLst>
                <a:gd name="T0" fmla="*/ 70761225 w 9525"/>
                <a:gd name="T1" fmla="*/ 39014400 h 9525"/>
                <a:gd name="T2" fmla="*/ 26308050 w 9525"/>
                <a:gd name="T3" fmla="*/ 0 h 9525"/>
                <a:gd name="T4" fmla="*/ 0 w 9525"/>
                <a:gd name="T5" fmla="*/ 33566100 h 9525"/>
                <a:gd name="T6" fmla="*/ 7076122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096"/>
                  </a:moveTo>
                  <a:cubicBezTo>
                    <a:pt x="8096" y="857"/>
                    <a:pt x="5144" y="667"/>
                    <a:pt x="2762" y="0"/>
                  </a:cubicBezTo>
                  <a:cubicBezTo>
                    <a:pt x="2953" y="2476"/>
                    <a:pt x="857" y="2286"/>
                    <a:pt x="0" y="3524"/>
                  </a:cubicBezTo>
                  <a:cubicBezTo>
                    <a:pt x="4001" y="2381"/>
                    <a:pt x="2762" y="3524"/>
                    <a:pt x="7429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0" name="Freeform: Shape 3410">
              <a:extLst>
                <a:ext uri="{FF2B5EF4-FFF2-40B4-BE49-F238E27FC236}">
                  <a16:creationId xmlns:a16="http://schemas.microsoft.com/office/drawing/2014/main" id="{399B1106-4B9B-4CA2-98EE-9D6611460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414" y="4183658"/>
              <a:ext cx="9525" cy="9525"/>
            </a:xfrm>
            <a:custGeom>
              <a:avLst/>
              <a:gdLst>
                <a:gd name="T0" fmla="*/ 73485375 w 9525"/>
                <a:gd name="T1" fmla="*/ 981075 h 9525"/>
                <a:gd name="T2" fmla="*/ 0 w 9525"/>
                <a:gd name="T3" fmla="*/ 30918150 h 9525"/>
                <a:gd name="T4" fmla="*/ 70761225 w 9525"/>
                <a:gd name="T5" fmla="*/ 36366450 h 9525"/>
                <a:gd name="T6" fmla="*/ 73485375 w 9525"/>
                <a:gd name="T7" fmla="*/ 981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03"/>
                  </a:moveTo>
                  <a:cubicBezTo>
                    <a:pt x="5905" y="2389"/>
                    <a:pt x="476" y="-3231"/>
                    <a:pt x="0" y="3246"/>
                  </a:cubicBezTo>
                  <a:cubicBezTo>
                    <a:pt x="3905" y="3056"/>
                    <a:pt x="5429" y="-850"/>
                    <a:pt x="7429" y="3818"/>
                  </a:cubicBezTo>
                  <a:cubicBezTo>
                    <a:pt x="7048" y="1627"/>
                    <a:pt x="9525" y="865"/>
                    <a:pt x="7715" y="10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1" name="Freeform: Shape 3411">
              <a:extLst>
                <a:ext uri="{FF2B5EF4-FFF2-40B4-BE49-F238E27FC236}">
                  <a16:creationId xmlns:a16="http://schemas.microsoft.com/office/drawing/2014/main" id="{5CD9EEF4-A88A-451B-A997-7EA949306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85" y="4412456"/>
              <a:ext cx="9525" cy="9525"/>
            </a:xfrm>
            <a:custGeom>
              <a:avLst/>
              <a:gdLst>
                <a:gd name="T0" fmla="*/ 62083950 w 9525"/>
                <a:gd name="T1" fmla="*/ 476 h 9525"/>
                <a:gd name="T2" fmla="*/ 2209800 w 9525"/>
                <a:gd name="T3" fmla="*/ 0 h 9525"/>
                <a:gd name="T4" fmla="*/ 66627375 w 9525"/>
                <a:gd name="T5" fmla="*/ 9335 h 9525"/>
                <a:gd name="T6" fmla="*/ 62083950 w 9525"/>
                <a:gd name="T7" fmla="*/ 47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8" y="476"/>
                  </a:moveTo>
                  <a:cubicBezTo>
                    <a:pt x="2613" y="1048"/>
                    <a:pt x="4042" y="1143"/>
                    <a:pt x="232" y="0"/>
                  </a:cubicBezTo>
                  <a:cubicBezTo>
                    <a:pt x="-1197" y="5524"/>
                    <a:pt x="4328" y="11144"/>
                    <a:pt x="6995" y="9335"/>
                  </a:cubicBezTo>
                  <a:cubicBezTo>
                    <a:pt x="5280" y="7334"/>
                    <a:pt x="4042" y="2477"/>
                    <a:pt x="6518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2" name="Freeform: Shape 3412">
              <a:extLst>
                <a:ext uri="{FF2B5EF4-FFF2-40B4-BE49-F238E27FC236}">
                  <a16:creationId xmlns:a16="http://schemas.microsoft.com/office/drawing/2014/main" id="{44BD3CCF-A819-44C5-BBE5-2D308A70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226" y="4266247"/>
              <a:ext cx="9525" cy="9525"/>
            </a:xfrm>
            <a:custGeom>
              <a:avLst/>
              <a:gdLst>
                <a:gd name="T0" fmla="*/ 11144 w 9525"/>
                <a:gd name="T1" fmla="*/ 10573 h 9525"/>
                <a:gd name="T2" fmla="*/ 4477 w 9525"/>
                <a:gd name="T3" fmla="*/ 0 h 9525"/>
                <a:gd name="T4" fmla="*/ 0 w 9525"/>
                <a:gd name="T5" fmla="*/ 8382 h 9525"/>
                <a:gd name="T6" fmla="*/ 4763 w 9525"/>
                <a:gd name="T7" fmla="*/ 11239 h 9525"/>
                <a:gd name="T8" fmla="*/ 11144 w 9525"/>
                <a:gd name="T9" fmla="*/ 1057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10573"/>
                  </a:moveTo>
                  <a:cubicBezTo>
                    <a:pt x="6763" y="4858"/>
                    <a:pt x="5620" y="7811"/>
                    <a:pt x="4477" y="0"/>
                  </a:cubicBezTo>
                  <a:cubicBezTo>
                    <a:pt x="3524" y="3524"/>
                    <a:pt x="1048" y="5048"/>
                    <a:pt x="0" y="8382"/>
                  </a:cubicBezTo>
                  <a:cubicBezTo>
                    <a:pt x="3429" y="7715"/>
                    <a:pt x="2286" y="11049"/>
                    <a:pt x="4763" y="11239"/>
                  </a:cubicBezTo>
                  <a:cubicBezTo>
                    <a:pt x="5905" y="5048"/>
                    <a:pt x="7525" y="10097"/>
                    <a:pt x="11144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3" name="Freeform: Shape 3413">
              <a:extLst>
                <a:ext uri="{FF2B5EF4-FFF2-40B4-BE49-F238E27FC236}">
                  <a16:creationId xmlns:a16="http://schemas.microsoft.com/office/drawing/2014/main" id="{6B16E99E-59B4-4532-9F2A-3CFFAB949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8942" y="4180667"/>
              <a:ext cx="9525" cy="9525"/>
            </a:xfrm>
            <a:custGeom>
              <a:avLst/>
              <a:gdLst>
                <a:gd name="T0" fmla="*/ 83467575 w 9525"/>
                <a:gd name="T1" fmla="*/ 19488150 h 9525"/>
                <a:gd name="T2" fmla="*/ 0 w 9525"/>
                <a:gd name="T3" fmla="*/ 13144500 h 9525"/>
                <a:gd name="T4" fmla="*/ 69856350 w 9525"/>
                <a:gd name="T5" fmla="*/ 30375225 h 9525"/>
                <a:gd name="T6" fmla="*/ 78933675 w 9525"/>
                <a:gd name="T7" fmla="*/ 66665475 h 9525"/>
                <a:gd name="T8" fmla="*/ 83467575 w 9525"/>
                <a:gd name="T9" fmla="*/ 1948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763" y="2046"/>
                  </a:moveTo>
                  <a:cubicBezTo>
                    <a:pt x="6287" y="-1954"/>
                    <a:pt x="1905" y="1094"/>
                    <a:pt x="0" y="1380"/>
                  </a:cubicBezTo>
                  <a:cubicBezTo>
                    <a:pt x="1334" y="4713"/>
                    <a:pt x="7525" y="999"/>
                    <a:pt x="7334" y="3189"/>
                  </a:cubicBezTo>
                  <a:cubicBezTo>
                    <a:pt x="4858" y="3856"/>
                    <a:pt x="5810" y="11190"/>
                    <a:pt x="8287" y="6999"/>
                  </a:cubicBezTo>
                  <a:cubicBezTo>
                    <a:pt x="4763" y="5856"/>
                    <a:pt x="9811" y="4428"/>
                    <a:pt x="8763" y="20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4" name="Freeform: Shape 3414">
              <a:extLst>
                <a:ext uri="{FF2B5EF4-FFF2-40B4-BE49-F238E27FC236}">
                  <a16:creationId xmlns:a16="http://schemas.microsoft.com/office/drawing/2014/main" id="{736B465D-D7D4-45F7-84AF-7F1137146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082" y="4428705"/>
              <a:ext cx="9525" cy="9525"/>
            </a:xfrm>
            <a:custGeom>
              <a:avLst/>
              <a:gdLst>
                <a:gd name="T0" fmla="*/ 61693425 w 9525"/>
                <a:gd name="T1" fmla="*/ 361950 h 9525"/>
                <a:gd name="T2" fmla="*/ 0 w 9525"/>
                <a:gd name="T3" fmla="*/ 31213425 h 9525"/>
                <a:gd name="T4" fmla="*/ 71675625 w 9525"/>
                <a:gd name="T5" fmla="*/ 24860250 h 9525"/>
                <a:gd name="T6" fmla="*/ 61693425 w 9525"/>
                <a:gd name="T7" fmla="*/ 36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477" y="38"/>
                  </a:moveTo>
                  <a:cubicBezTo>
                    <a:pt x="3334" y="-57"/>
                    <a:pt x="95" y="-247"/>
                    <a:pt x="0" y="3277"/>
                  </a:cubicBezTo>
                  <a:cubicBezTo>
                    <a:pt x="2953" y="1467"/>
                    <a:pt x="6763" y="4039"/>
                    <a:pt x="7525" y="2610"/>
                  </a:cubicBezTo>
                  <a:cubicBezTo>
                    <a:pt x="6572" y="2229"/>
                    <a:pt x="6191" y="1467"/>
                    <a:pt x="6477" y="3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5" name="Freeform: Shape 3415">
              <a:extLst>
                <a:ext uri="{FF2B5EF4-FFF2-40B4-BE49-F238E27FC236}">
                  <a16:creationId xmlns:a16="http://schemas.microsoft.com/office/drawing/2014/main" id="{2ED2BED6-9B85-49AB-8782-9D79C1CC4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323" y="4387286"/>
              <a:ext cx="9525" cy="9525"/>
            </a:xfrm>
            <a:custGeom>
              <a:avLst/>
              <a:gdLst>
                <a:gd name="T0" fmla="*/ 48091725 w 9525"/>
                <a:gd name="T1" fmla="*/ 2038350 h 9525"/>
                <a:gd name="T2" fmla="*/ 0 w 9525"/>
                <a:gd name="T3" fmla="*/ 10210800 h 9525"/>
                <a:gd name="T4" fmla="*/ 55340250 w 9525"/>
                <a:gd name="T5" fmla="*/ 62826900 h 9525"/>
                <a:gd name="T6" fmla="*/ 48091725 w 9525"/>
                <a:gd name="T7" fmla="*/ 2038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9" y="214"/>
                  </a:moveTo>
                  <a:cubicBezTo>
                    <a:pt x="3143" y="214"/>
                    <a:pt x="476" y="-643"/>
                    <a:pt x="0" y="1072"/>
                  </a:cubicBezTo>
                  <a:cubicBezTo>
                    <a:pt x="3429" y="1548"/>
                    <a:pt x="3048" y="5453"/>
                    <a:pt x="5810" y="6596"/>
                  </a:cubicBezTo>
                  <a:cubicBezTo>
                    <a:pt x="6763" y="2596"/>
                    <a:pt x="1810" y="2881"/>
                    <a:pt x="5049" y="2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6" name="Freeform: Shape 3416">
              <a:extLst>
                <a:ext uri="{FF2B5EF4-FFF2-40B4-BE49-F238E27FC236}">
                  <a16:creationId xmlns:a16="http://schemas.microsoft.com/office/drawing/2014/main" id="{D16CD852-F0AC-4CB6-882B-14DA5116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5231" y="4290346"/>
              <a:ext cx="9525" cy="9525"/>
            </a:xfrm>
            <a:custGeom>
              <a:avLst/>
              <a:gdLst>
                <a:gd name="T0" fmla="*/ 21774150 w 9525"/>
                <a:gd name="T1" fmla="*/ 2762 h 9525"/>
                <a:gd name="T2" fmla="*/ 56245125 w 9525"/>
                <a:gd name="T3" fmla="*/ 4286 h 9525"/>
                <a:gd name="T4" fmla="*/ 0 w 9525"/>
                <a:gd name="T5" fmla="*/ 0 h 9525"/>
                <a:gd name="T6" fmla="*/ 3629025 w 9525"/>
                <a:gd name="T7" fmla="*/ 11335 h 9525"/>
                <a:gd name="T8" fmla="*/ 21774150 w 9525"/>
                <a:gd name="T9" fmla="*/ 276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86" y="2762"/>
                  </a:moveTo>
                  <a:cubicBezTo>
                    <a:pt x="4000" y="2858"/>
                    <a:pt x="4953" y="3524"/>
                    <a:pt x="5905" y="4286"/>
                  </a:cubicBezTo>
                  <a:cubicBezTo>
                    <a:pt x="5810" y="-1333"/>
                    <a:pt x="3429" y="2191"/>
                    <a:pt x="0" y="0"/>
                  </a:cubicBezTo>
                  <a:cubicBezTo>
                    <a:pt x="1619" y="4477"/>
                    <a:pt x="2476" y="6001"/>
                    <a:pt x="381" y="11335"/>
                  </a:cubicBezTo>
                  <a:cubicBezTo>
                    <a:pt x="4381" y="11239"/>
                    <a:pt x="5524" y="3715"/>
                    <a:pt x="2286" y="2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7" name="Freeform: Shape 3417">
              <a:extLst>
                <a:ext uri="{FF2B5EF4-FFF2-40B4-BE49-F238E27FC236}">
                  <a16:creationId xmlns:a16="http://schemas.microsoft.com/office/drawing/2014/main" id="{A27A633F-6E77-4CF1-8AF7-E1967FBBF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499" y="4370438"/>
              <a:ext cx="9525" cy="9525"/>
            </a:xfrm>
            <a:custGeom>
              <a:avLst/>
              <a:gdLst>
                <a:gd name="T0" fmla="*/ 31470600 w 9525"/>
                <a:gd name="T1" fmla="*/ 123825 h 9525"/>
                <a:gd name="T2" fmla="*/ 36909375 w 9525"/>
                <a:gd name="T3" fmla="*/ 83591400 h 9525"/>
                <a:gd name="T4" fmla="*/ 31470600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04" y="13"/>
                  </a:moveTo>
                  <a:cubicBezTo>
                    <a:pt x="-1554" y="2204"/>
                    <a:pt x="-792" y="10872"/>
                    <a:pt x="3875" y="8776"/>
                  </a:cubicBezTo>
                  <a:cubicBezTo>
                    <a:pt x="-30" y="7538"/>
                    <a:pt x="5875" y="-368"/>
                    <a:pt x="3304" y="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8" name="Freeform: Shape 3418">
              <a:extLst>
                <a:ext uri="{FF2B5EF4-FFF2-40B4-BE49-F238E27FC236}">
                  <a16:creationId xmlns:a16="http://schemas.microsoft.com/office/drawing/2014/main" id="{8F9DB7B0-4F87-4539-ABD4-263694C2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371" y="2874434"/>
              <a:ext cx="9525" cy="19050"/>
            </a:xfrm>
            <a:custGeom>
              <a:avLst/>
              <a:gdLst>
                <a:gd name="T0" fmla="*/ 7715 w 9525"/>
                <a:gd name="T1" fmla="*/ 17928 h 19050"/>
                <a:gd name="T2" fmla="*/ 9715 w 9525"/>
                <a:gd name="T3" fmla="*/ 9355 h 19050"/>
                <a:gd name="T4" fmla="*/ 7811 w 9525"/>
                <a:gd name="T5" fmla="*/ 1735 h 19050"/>
                <a:gd name="T6" fmla="*/ 1714 w 9525"/>
                <a:gd name="T7" fmla="*/ 21 h 19050"/>
                <a:gd name="T8" fmla="*/ 0 w 9525"/>
                <a:gd name="T9" fmla="*/ 21166 h 19050"/>
                <a:gd name="T10" fmla="*/ 7715 w 9525"/>
                <a:gd name="T11" fmla="*/ 17928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7715" y="17928"/>
                  </a:moveTo>
                  <a:cubicBezTo>
                    <a:pt x="7334" y="13832"/>
                    <a:pt x="9049" y="12213"/>
                    <a:pt x="9715" y="9355"/>
                  </a:cubicBezTo>
                  <a:cubicBezTo>
                    <a:pt x="5810" y="8879"/>
                    <a:pt x="8668" y="6403"/>
                    <a:pt x="7811" y="1735"/>
                  </a:cubicBezTo>
                  <a:cubicBezTo>
                    <a:pt x="4191" y="2497"/>
                    <a:pt x="4763" y="-265"/>
                    <a:pt x="1714" y="21"/>
                  </a:cubicBezTo>
                  <a:cubicBezTo>
                    <a:pt x="3238" y="9355"/>
                    <a:pt x="381" y="14499"/>
                    <a:pt x="0" y="21166"/>
                  </a:cubicBezTo>
                  <a:cubicBezTo>
                    <a:pt x="5620" y="22214"/>
                    <a:pt x="2191" y="13642"/>
                    <a:pt x="7715" y="179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69" name="Freeform: Shape 3419">
              <a:extLst>
                <a:ext uri="{FF2B5EF4-FFF2-40B4-BE49-F238E27FC236}">
                  <a16:creationId xmlns:a16="http://schemas.microsoft.com/office/drawing/2014/main" id="{42EA7E94-D5CD-4705-8D7F-E05200837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523" y="3101340"/>
              <a:ext cx="9525" cy="9525"/>
            </a:xfrm>
            <a:custGeom>
              <a:avLst/>
              <a:gdLst>
                <a:gd name="T0" fmla="*/ 3629025 w 9525"/>
                <a:gd name="T1" fmla="*/ 0 h 9525"/>
                <a:gd name="T2" fmla="*/ 0 w 9525"/>
                <a:gd name="T3" fmla="*/ 47177325 h 9525"/>
                <a:gd name="T4" fmla="*/ 86191725 w 9525"/>
                <a:gd name="T5" fmla="*/ 6353175 h 9525"/>
                <a:gd name="T6" fmla="*/ 36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" y="0"/>
                  </a:moveTo>
                  <a:cubicBezTo>
                    <a:pt x="286" y="1619"/>
                    <a:pt x="95" y="3334"/>
                    <a:pt x="0" y="4953"/>
                  </a:cubicBezTo>
                  <a:cubicBezTo>
                    <a:pt x="4096" y="4858"/>
                    <a:pt x="9430" y="6096"/>
                    <a:pt x="9049" y="667"/>
                  </a:cubicBezTo>
                  <a:cubicBezTo>
                    <a:pt x="3143" y="1429"/>
                    <a:pt x="5620" y="2953"/>
                    <a:pt x="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0" name="Freeform: Shape 3420">
              <a:extLst>
                <a:ext uri="{FF2B5EF4-FFF2-40B4-BE49-F238E27FC236}">
                  <a16:creationId xmlns:a16="http://schemas.microsoft.com/office/drawing/2014/main" id="{49A9CF87-5426-4154-A503-E809F316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94" y="4883604"/>
              <a:ext cx="9525" cy="9525"/>
            </a:xfrm>
            <a:custGeom>
              <a:avLst/>
              <a:gdLst>
                <a:gd name="T0" fmla="*/ 0 w 9525"/>
                <a:gd name="T1" fmla="*/ 5048250 h 9525"/>
                <a:gd name="T2" fmla="*/ 48987075 w 9525"/>
                <a:gd name="T3" fmla="*/ 63112650 h 9525"/>
                <a:gd name="T4" fmla="*/ 0 w 9525"/>
                <a:gd name="T5" fmla="*/ 5048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30"/>
                  </a:moveTo>
                  <a:cubicBezTo>
                    <a:pt x="2191" y="2245"/>
                    <a:pt x="857" y="6340"/>
                    <a:pt x="5143" y="6626"/>
                  </a:cubicBezTo>
                  <a:cubicBezTo>
                    <a:pt x="4763" y="4435"/>
                    <a:pt x="2191" y="-1851"/>
                    <a:pt x="0" y="5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1" name="Freeform: Shape 3421">
              <a:extLst>
                <a:ext uri="{FF2B5EF4-FFF2-40B4-BE49-F238E27FC236}">
                  <a16:creationId xmlns:a16="http://schemas.microsoft.com/office/drawing/2014/main" id="{283ECFAF-ED99-4CEA-B015-6F20931F1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132" y="4050030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6804660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953" y="1143"/>
                    <a:pt x="381" y="4000"/>
                    <a:pt x="0" y="7144"/>
                  </a:cubicBezTo>
                  <a:cubicBezTo>
                    <a:pt x="3524" y="9620"/>
                    <a:pt x="4572" y="381"/>
                    <a:pt x="266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2" name="Freeform: Shape 3422">
              <a:extLst>
                <a:ext uri="{FF2B5EF4-FFF2-40B4-BE49-F238E27FC236}">
                  <a16:creationId xmlns:a16="http://schemas.microsoft.com/office/drawing/2014/main" id="{25140E1E-38C9-4FF7-864C-1B3951CE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104" y="4116610"/>
              <a:ext cx="9525" cy="9525"/>
            </a:xfrm>
            <a:custGeom>
              <a:avLst/>
              <a:gdLst>
                <a:gd name="T0" fmla="*/ 13906500 w 9525"/>
                <a:gd name="T1" fmla="*/ 60788550 h 9525"/>
                <a:gd name="T2" fmla="*/ 46567725 w 9525"/>
                <a:gd name="T3" fmla="*/ 19050000 h 9525"/>
                <a:gd name="T4" fmla="*/ 13906500 w 9525"/>
                <a:gd name="T5" fmla="*/ 0 h 9525"/>
                <a:gd name="T6" fmla="*/ 139065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60" y="6382"/>
                  </a:moveTo>
                  <a:cubicBezTo>
                    <a:pt x="1936" y="4000"/>
                    <a:pt x="5079" y="5525"/>
                    <a:pt x="4889" y="2000"/>
                  </a:cubicBezTo>
                  <a:cubicBezTo>
                    <a:pt x="3269" y="1714"/>
                    <a:pt x="2317" y="952"/>
                    <a:pt x="1460" y="0"/>
                  </a:cubicBezTo>
                  <a:cubicBezTo>
                    <a:pt x="126" y="3048"/>
                    <a:pt x="-1017" y="4000"/>
                    <a:pt x="1460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3" name="Freeform: Shape 3423">
              <a:extLst>
                <a:ext uri="{FF2B5EF4-FFF2-40B4-BE49-F238E27FC236}">
                  <a16:creationId xmlns:a16="http://schemas.microsoft.com/office/drawing/2014/main" id="{6B0005EB-CD00-45DB-8335-03EAB367F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4992" y="4112704"/>
              <a:ext cx="9525" cy="9525"/>
            </a:xfrm>
            <a:custGeom>
              <a:avLst/>
              <a:gdLst>
                <a:gd name="T0" fmla="*/ 41729025 w 9525"/>
                <a:gd name="T1" fmla="*/ 0 h 9525"/>
                <a:gd name="T2" fmla="*/ 0 w 9525"/>
                <a:gd name="T3" fmla="*/ 28127325 h 9525"/>
                <a:gd name="T4" fmla="*/ 63512700 w 9525"/>
                <a:gd name="T5" fmla="*/ 77114400 h 9525"/>
                <a:gd name="T6" fmla="*/ 417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3810" y="2286"/>
                    <a:pt x="190" y="0"/>
                    <a:pt x="0" y="2953"/>
                  </a:cubicBezTo>
                  <a:cubicBezTo>
                    <a:pt x="1524" y="5144"/>
                    <a:pt x="4286" y="6477"/>
                    <a:pt x="6668" y="8096"/>
                  </a:cubicBezTo>
                  <a:cubicBezTo>
                    <a:pt x="6572" y="4858"/>
                    <a:pt x="5334" y="2572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4" name="Freeform: Shape 3424">
              <a:extLst>
                <a:ext uri="{FF2B5EF4-FFF2-40B4-BE49-F238E27FC236}">
                  <a16:creationId xmlns:a16="http://schemas.microsoft.com/office/drawing/2014/main" id="{B8DF9FA6-D949-470B-AE27-C19EB36E1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6646" y="4311587"/>
              <a:ext cx="9525" cy="9525"/>
            </a:xfrm>
            <a:custGeom>
              <a:avLst/>
              <a:gdLst>
                <a:gd name="T0" fmla="*/ 3257550 w 9525"/>
                <a:gd name="T1" fmla="*/ 12696825 h 9525"/>
                <a:gd name="T2" fmla="*/ 7791450 w 9525"/>
                <a:gd name="T3" fmla="*/ 49901475 h 9525"/>
                <a:gd name="T4" fmla="*/ 22307550 w 9525"/>
                <a:gd name="T5" fmla="*/ 39919275 h 9525"/>
                <a:gd name="T6" fmla="*/ 5972175 w 9525"/>
                <a:gd name="T7" fmla="*/ 60788550 h 9525"/>
                <a:gd name="T8" fmla="*/ 66760725 w 9525"/>
                <a:gd name="T9" fmla="*/ 0 h 9525"/>
                <a:gd name="T10" fmla="*/ 3257550 w 9525"/>
                <a:gd name="T11" fmla="*/ 126968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42" y="1333"/>
                  </a:moveTo>
                  <a:cubicBezTo>
                    <a:pt x="246" y="2857"/>
                    <a:pt x="-611" y="4763"/>
                    <a:pt x="818" y="5239"/>
                  </a:cubicBezTo>
                  <a:cubicBezTo>
                    <a:pt x="1008" y="4477"/>
                    <a:pt x="1294" y="3810"/>
                    <a:pt x="2342" y="4191"/>
                  </a:cubicBezTo>
                  <a:cubicBezTo>
                    <a:pt x="2056" y="5429"/>
                    <a:pt x="1104" y="5429"/>
                    <a:pt x="627" y="6382"/>
                  </a:cubicBezTo>
                  <a:cubicBezTo>
                    <a:pt x="4819" y="8382"/>
                    <a:pt x="8819" y="1810"/>
                    <a:pt x="7009" y="0"/>
                  </a:cubicBezTo>
                  <a:cubicBezTo>
                    <a:pt x="4533" y="3620"/>
                    <a:pt x="4247" y="190"/>
                    <a:pt x="342" y="133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5" name="Freeform: Shape 3425">
              <a:extLst>
                <a:ext uri="{FF2B5EF4-FFF2-40B4-BE49-F238E27FC236}">
                  <a16:creationId xmlns:a16="http://schemas.microsoft.com/office/drawing/2014/main" id="{E5BB728F-8F1B-442B-9F51-8095A36DB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799" y="4299204"/>
              <a:ext cx="9525" cy="9525"/>
            </a:xfrm>
            <a:custGeom>
              <a:avLst/>
              <a:gdLst>
                <a:gd name="T0" fmla="*/ 78933675 w 9525"/>
                <a:gd name="T1" fmla="*/ 3715 h 9525"/>
                <a:gd name="T2" fmla="*/ 25403175 w 9525"/>
                <a:gd name="T3" fmla="*/ 0 h 9525"/>
                <a:gd name="T4" fmla="*/ 0 w 9525"/>
                <a:gd name="T5" fmla="*/ 13430 h 9525"/>
                <a:gd name="T6" fmla="*/ 81648300 w 9525"/>
                <a:gd name="T7" fmla="*/ 8763 h 9525"/>
                <a:gd name="T8" fmla="*/ 78933675 w 9525"/>
                <a:gd name="T9" fmla="*/ 37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87" y="3715"/>
                  </a:moveTo>
                  <a:cubicBezTo>
                    <a:pt x="5715" y="1715"/>
                    <a:pt x="4953" y="3239"/>
                    <a:pt x="2667" y="0"/>
                  </a:cubicBezTo>
                  <a:cubicBezTo>
                    <a:pt x="2286" y="7716"/>
                    <a:pt x="286" y="7716"/>
                    <a:pt x="0" y="13430"/>
                  </a:cubicBezTo>
                  <a:cubicBezTo>
                    <a:pt x="4191" y="10383"/>
                    <a:pt x="4381" y="10668"/>
                    <a:pt x="8572" y="8763"/>
                  </a:cubicBezTo>
                  <a:cubicBezTo>
                    <a:pt x="6858" y="8192"/>
                    <a:pt x="8001" y="5620"/>
                    <a:pt x="8287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6" name="Freeform: Shape 3426">
              <a:extLst>
                <a:ext uri="{FF2B5EF4-FFF2-40B4-BE49-F238E27FC236}">
                  <a16:creationId xmlns:a16="http://schemas.microsoft.com/office/drawing/2014/main" id="{8D17F60F-907C-489C-B28C-8082EF98D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5" y="4415409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04875 w 9525"/>
                <a:gd name="T3" fmla="*/ 904875 h 9525"/>
                <a:gd name="T4" fmla="*/ 904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95" y="95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7" name="Freeform: Shape 3427">
              <a:extLst>
                <a:ext uri="{FF2B5EF4-FFF2-40B4-BE49-F238E27FC236}">
                  <a16:creationId xmlns:a16="http://schemas.microsoft.com/office/drawing/2014/main" id="{4E2B9FAD-D0B0-4A48-A3F6-A1F3FC9B7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049" y="4413695"/>
              <a:ext cx="9525" cy="9525"/>
            </a:xfrm>
            <a:custGeom>
              <a:avLst/>
              <a:gdLst>
                <a:gd name="T0" fmla="*/ 21202650 w 9525"/>
                <a:gd name="T1" fmla="*/ 16325850 h 9525"/>
                <a:gd name="T2" fmla="*/ 1238250 w 9525"/>
                <a:gd name="T3" fmla="*/ 0 h 9525"/>
                <a:gd name="T4" fmla="*/ 21202650 w 9525"/>
                <a:gd name="T5" fmla="*/ 16325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6" y="1714"/>
                  </a:moveTo>
                  <a:cubicBezTo>
                    <a:pt x="1654" y="1048"/>
                    <a:pt x="988" y="476"/>
                    <a:pt x="130" y="0"/>
                  </a:cubicBezTo>
                  <a:cubicBezTo>
                    <a:pt x="-346" y="2286"/>
                    <a:pt x="511" y="2762"/>
                    <a:pt x="2226" y="17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8" name="Freeform: Shape 3428">
              <a:extLst>
                <a:ext uri="{FF2B5EF4-FFF2-40B4-BE49-F238E27FC236}">
                  <a16:creationId xmlns:a16="http://schemas.microsoft.com/office/drawing/2014/main" id="{5DEEE116-78C1-4FE6-88F2-EB92AD6E6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844" y="4446270"/>
              <a:ext cx="9525" cy="9525"/>
            </a:xfrm>
            <a:custGeom>
              <a:avLst/>
              <a:gdLst>
                <a:gd name="T0" fmla="*/ 0 w 9525"/>
                <a:gd name="T1" fmla="*/ 4533900 h 9525"/>
                <a:gd name="T2" fmla="*/ 3629025 w 9525"/>
                <a:gd name="T3" fmla="*/ 5438775 h 9525"/>
                <a:gd name="T4" fmla="*/ 904875 w 9525"/>
                <a:gd name="T5" fmla="*/ 0 h 9525"/>
                <a:gd name="T6" fmla="*/ 0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76"/>
                  </a:moveTo>
                  <a:cubicBezTo>
                    <a:pt x="190" y="476"/>
                    <a:pt x="190" y="476"/>
                    <a:pt x="381" y="571"/>
                  </a:cubicBezTo>
                  <a:cubicBezTo>
                    <a:pt x="286" y="381"/>
                    <a:pt x="190" y="95"/>
                    <a:pt x="95" y="0"/>
                  </a:cubicBez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79" name="Freeform: Shape 3429">
              <a:extLst>
                <a:ext uri="{FF2B5EF4-FFF2-40B4-BE49-F238E27FC236}">
                  <a16:creationId xmlns:a16="http://schemas.microsoft.com/office/drawing/2014/main" id="{9DDAEFF5-CC2D-4B6C-B570-7855BF72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735" y="4802606"/>
              <a:ext cx="9525" cy="9525"/>
            </a:xfrm>
            <a:custGeom>
              <a:avLst/>
              <a:gdLst>
                <a:gd name="T0" fmla="*/ 35604450 w 9525"/>
                <a:gd name="T1" fmla="*/ 8948 h 9525"/>
                <a:gd name="T2" fmla="*/ 2943225 w 9525"/>
                <a:gd name="T3" fmla="*/ 661 h 9525"/>
                <a:gd name="T4" fmla="*/ 29260800 w 9525"/>
                <a:gd name="T5" fmla="*/ 12662 h 9525"/>
                <a:gd name="T6" fmla="*/ 8391525 w 9525"/>
                <a:gd name="T7" fmla="*/ 10948 h 9525"/>
                <a:gd name="T8" fmla="*/ 35604450 w 9525"/>
                <a:gd name="T9" fmla="*/ 894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38" y="8948"/>
                  </a:moveTo>
                  <a:cubicBezTo>
                    <a:pt x="-453" y="8852"/>
                    <a:pt x="4595" y="-2863"/>
                    <a:pt x="309" y="661"/>
                  </a:cubicBezTo>
                  <a:cubicBezTo>
                    <a:pt x="2024" y="2661"/>
                    <a:pt x="-2929" y="14948"/>
                    <a:pt x="3072" y="12662"/>
                  </a:cubicBezTo>
                  <a:cubicBezTo>
                    <a:pt x="2214" y="12186"/>
                    <a:pt x="690" y="12186"/>
                    <a:pt x="881" y="10948"/>
                  </a:cubicBezTo>
                  <a:cubicBezTo>
                    <a:pt x="1166" y="9329"/>
                    <a:pt x="3167" y="10186"/>
                    <a:pt x="3738" y="89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0" name="Freeform: Shape 3430">
              <a:extLst>
                <a:ext uri="{FF2B5EF4-FFF2-40B4-BE49-F238E27FC236}">
                  <a16:creationId xmlns:a16="http://schemas.microsoft.com/office/drawing/2014/main" id="{19B3C7F2-3C9A-4C9F-9A0E-861F2524E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227" y="4131401"/>
              <a:ext cx="9525" cy="19050"/>
            </a:xfrm>
            <a:custGeom>
              <a:avLst/>
              <a:gdLst>
                <a:gd name="T0" fmla="*/ 4667 w 9525"/>
                <a:gd name="T1" fmla="*/ 4830 h 19050"/>
                <a:gd name="T2" fmla="*/ 6858 w 9525"/>
                <a:gd name="T3" fmla="*/ 163 h 19050"/>
                <a:gd name="T4" fmla="*/ 0 w 9525"/>
                <a:gd name="T5" fmla="*/ 9021 h 19050"/>
                <a:gd name="T6" fmla="*/ 4667 w 9525"/>
                <a:gd name="T7" fmla="*/ 11212 h 19050"/>
                <a:gd name="T8" fmla="*/ 1714 w 9525"/>
                <a:gd name="T9" fmla="*/ 19499 h 19050"/>
                <a:gd name="T10" fmla="*/ 6667 w 9525"/>
                <a:gd name="T11" fmla="*/ 20451 h 19050"/>
                <a:gd name="T12" fmla="*/ 10096 w 9525"/>
                <a:gd name="T13" fmla="*/ 9688 h 19050"/>
                <a:gd name="T14" fmla="*/ 4667 w 9525"/>
                <a:gd name="T15" fmla="*/ 483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4667" y="4830"/>
                  </a:moveTo>
                  <a:cubicBezTo>
                    <a:pt x="6858" y="3973"/>
                    <a:pt x="8096" y="2068"/>
                    <a:pt x="6858" y="163"/>
                  </a:cubicBezTo>
                  <a:cubicBezTo>
                    <a:pt x="1619" y="-1266"/>
                    <a:pt x="3048" y="7116"/>
                    <a:pt x="0" y="9021"/>
                  </a:cubicBezTo>
                  <a:cubicBezTo>
                    <a:pt x="1048" y="12355"/>
                    <a:pt x="4858" y="8545"/>
                    <a:pt x="4667" y="11212"/>
                  </a:cubicBezTo>
                  <a:cubicBezTo>
                    <a:pt x="2572" y="12450"/>
                    <a:pt x="-1429" y="17403"/>
                    <a:pt x="1714" y="19499"/>
                  </a:cubicBezTo>
                  <a:cubicBezTo>
                    <a:pt x="3715" y="11593"/>
                    <a:pt x="3524" y="20070"/>
                    <a:pt x="6667" y="20451"/>
                  </a:cubicBezTo>
                  <a:cubicBezTo>
                    <a:pt x="8953" y="15117"/>
                    <a:pt x="7810" y="13022"/>
                    <a:pt x="10096" y="9688"/>
                  </a:cubicBezTo>
                  <a:cubicBezTo>
                    <a:pt x="6763" y="7688"/>
                    <a:pt x="6858" y="5116"/>
                    <a:pt x="4667" y="48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1" name="Freeform: Shape 3431">
              <a:extLst>
                <a:ext uri="{FF2B5EF4-FFF2-40B4-BE49-F238E27FC236}">
                  <a16:creationId xmlns:a16="http://schemas.microsoft.com/office/drawing/2014/main" id="{5F2C4CB0-26C2-477F-A66B-4322409E1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846" y="4235531"/>
              <a:ext cx="9525" cy="9525"/>
            </a:xfrm>
            <a:custGeom>
              <a:avLst/>
              <a:gdLst>
                <a:gd name="T0" fmla="*/ 11782425 w 9525"/>
                <a:gd name="T1" fmla="*/ 2237 h 9525"/>
                <a:gd name="T2" fmla="*/ 48987075 w 9525"/>
                <a:gd name="T3" fmla="*/ 1761 h 9525"/>
                <a:gd name="T4" fmla="*/ 67132200 w 9525"/>
                <a:gd name="T5" fmla="*/ 11000 h 9525"/>
                <a:gd name="T6" fmla="*/ 86182200 w 9525"/>
                <a:gd name="T7" fmla="*/ 1189 h 9525"/>
                <a:gd name="T8" fmla="*/ 11782425 w 9525"/>
                <a:gd name="T9" fmla="*/ 223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7" y="2237"/>
                  </a:moveTo>
                  <a:cubicBezTo>
                    <a:pt x="1714" y="808"/>
                    <a:pt x="3428" y="1285"/>
                    <a:pt x="5143" y="1761"/>
                  </a:cubicBezTo>
                  <a:cubicBezTo>
                    <a:pt x="4095" y="5952"/>
                    <a:pt x="6381" y="7952"/>
                    <a:pt x="7048" y="11000"/>
                  </a:cubicBezTo>
                  <a:cubicBezTo>
                    <a:pt x="7714" y="7762"/>
                    <a:pt x="8381" y="4523"/>
                    <a:pt x="9048" y="1189"/>
                  </a:cubicBezTo>
                  <a:cubicBezTo>
                    <a:pt x="4476" y="-2240"/>
                    <a:pt x="-2954" y="2904"/>
                    <a:pt x="1237" y="22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2" name="Freeform: Shape 3432">
              <a:extLst>
                <a:ext uri="{FF2B5EF4-FFF2-40B4-BE49-F238E27FC236}">
                  <a16:creationId xmlns:a16="http://schemas.microsoft.com/office/drawing/2014/main" id="{FE44C223-DABA-4BC0-8267-19AB12E94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623" y="4247864"/>
              <a:ext cx="9525" cy="9525"/>
            </a:xfrm>
            <a:custGeom>
              <a:avLst/>
              <a:gdLst>
                <a:gd name="T0" fmla="*/ 15129 w 9525"/>
                <a:gd name="T1" fmla="*/ 2667 h 9525"/>
                <a:gd name="T2" fmla="*/ 7985 w 9525"/>
                <a:gd name="T3" fmla="*/ 0 h 9525"/>
                <a:gd name="T4" fmla="*/ 650 w 9525"/>
                <a:gd name="T5" fmla="*/ 4858 h 9525"/>
                <a:gd name="T6" fmla="*/ 4079 w 9525"/>
                <a:gd name="T7" fmla="*/ 13240 h 9525"/>
                <a:gd name="T8" fmla="*/ 4841 w 9525"/>
                <a:gd name="T9" fmla="*/ 9525 h 9525"/>
                <a:gd name="T10" fmla="*/ 12938 w 9525"/>
                <a:gd name="T11" fmla="*/ 13716 h 9525"/>
                <a:gd name="T12" fmla="*/ 15129 w 9525"/>
                <a:gd name="T13" fmla="*/ 2667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129" y="2667"/>
                  </a:moveTo>
                  <a:cubicBezTo>
                    <a:pt x="12080" y="2191"/>
                    <a:pt x="9223" y="1619"/>
                    <a:pt x="7985" y="0"/>
                  </a:cubicBezTo>
                  <a:cubicBezTo>
                    <a:pt x="6842" y="3524"/>
                    <a:pt x="3698" y="4191"/>
                    <a:pt x="650" y="4858"/>
                  </a:cubicBezTo>
                  <a:cubicBezTo>
                    <a:pt x="-1540" y="9239"/>
                    <a:pt x="2365" y="14954"/>
                    <a:pt x="4079" y="13240"/>
                  </a:cubicBezTo>
                  <a:cubicBezTo>
                    <a:pt x="2460" y="12954"/>
                    <a:pt x="3222" y="9525"/>
                    <a:pt x="4841" y="9525"/>
                  </a:cubicBezTo>
                  <a:cubicBezTo>
                    <a:pt x="6080" y="11906"/>
                    <a:pt x="11699" y="11335"/>
                    <a:pt x="12938" y="13716"/>
                  </a:cubicBezTo>
                  <a:cubicBezTo>
                    <a:pt x="12080" y="9906"/>
                    <a:pt x="12938" y="5810"/>
                    <a:pt x="15129" y="266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3" name="Freeform: Shape 3433">
              <a:extLst>
                <a:ext uri="{FF2B5EF4-FFF2-40B4-BE49-F238E27FC236}">
                  <a16:creationId xmlns:a16="http://schemas.microsoft.com/office/drawing/2014/main" id="{7ADD6A98-AF04-47C3-8624-EAF9E2F73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926" y="4113437"/>
              <a:ext cx="28575" cy="28575"/>
            </a:xfrm>
            <a:custGeom>
              <a:avLst/>
              <a:gdLst>
                <a:gd name="T0" fmla="*/ 18923 w 28575"/>
                <a:gd name="T1" fmla="*/ 30795 h 28575"/>
                <a:gd name="T2" fmla="*/ 25495 w 28575"/>
                <a:gd name="T3" fmla="*/ 23270 h 28575"/>
                <a:gd name="T4" fmla="*/ 25209 w 28575"/>
                <a:gd name="T5" fmla="*/ 17841 h 28575"/>
                <a:gd name="T6" fmla="*/ 33591 w 28575"/>
                <a:gd name="T7" fmla="*/ 17936 h 28575"/>
                <a:gd name="T8" fmla="*/ 26066 w 28575"/>
                <a:gd name="T9" fmla="*/ 13650 h 28575"/>
                <a:gd name="T10" fmla="*/ 27686 w 28575"/>
                <a:gd name="T11" fmla="*/ 12221 h 28575"/>
                <a:gd name="T12" fmla="*/ 22066 w 28575"/>
                <a:gd name="T13" fmla="*/ 8602 h 28575"/>
                <a:gd name="T14" fmla="*/ 22733 w 28575"/>
                <a:gd name="T15" fmla="*/ 15555 h 28575"/>
                <a:gd name="T16" fmla="*/ 19875 w 28575"/>
                <a:gd name="T17" fmla="*/ 16793 h 28575"/>
                <a:gd name="T18" fmla="*/ 19875 w 28575"/>
                <a:gd name="T19" fmla="*/ 13269 h 28575"/>
                <a:gd name="T20" fmla="*/ 13589 w 28575"/>
                <a:gd name="T21" fmla="*/ 7649 h 28575"/>
                <a:gd name="T22" fmla="*/ 19589 w 28575"/>
                <a:gd name="T23" fmla="*/ 1744 h 28575"/>
                <a:gd name="T24" fmla="*/ 13398 w 28575"/>
                <a:gd name="T25" fmla="*/ 29 h 28575"/>
                <a:gd name="T26" fmla="*/ 10350 w 28575"/>
                <a:gd name="T27" fmla="*/ 7173 h 28575"/>
                <a:gd name="T28" fmla="*/ 3492 w 28575"/>
                <a:gd name="T29" fmla="*/ 6125 h 28575"/>
                <a:gd name="T30" fmla="*/ 63 w 28575"/>
                <a:gd name="T31" fmla="*/ 10507 h 28575"/>
                <a:gd name="T32" fmla="*/ 7683 w 28575"/>
                <a:gd name="T33" fmla="*/ 10697 h 28575"/>
                <a:gd name="T34" fmla="*/ 13779 w 28575"/>
                <a:gd name="T35" fmla="*/ 18222 h 28575"/>
                <a:gd name="T36" fmla="*/ 17018 w 28575"/>
                <a:gd name="T37" fmla="*/ 18127 h 28575"/>
                <a:gd name="T38" fmla="*/ 17018 w 28575"/>
                <a:gd name="T39" fmla="*/ 20413 h 28575"/>
                <a:gd name="T40" fmla="*/ 18351 w 28575"/>
                <a:gd name="T41" fmla="*/ 19270 h 28575"/>
                <a:gd name="T42" fmla="*/ 23209 w 28575"/>
                <a:gd name="T43" fmla="*/ 22127 h 28575"/>
                <a:gd name="T44" fmla="*/ 23494 w 28575"/>
                <a:gd name="T45" fmla="*/ 20508 h 28575"/>
                <a:gd name="T46" fmla="*/ 24352 w 28575"/>
                <a:gd name="T47" fmla="*/ 22889 h 28575"/>
                <a:gd name="T48" fmla="*/ 16256 w 28575"/>
                <a:gd name="T49" fmla="*/ 25080 h 28575"/>
                <a:gd name="T50" fmla="*/ 18923 w 28575"/>
                <a:gd name="T51" fmla="*/ 30795 h 285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28575">
                  <a:moveTo>
                    <a:pt x="18923" y="30795"/>
                  </a:moveTo>
                  <a:cubicBezTo>
                    <a:pt x="20542" y="27271"/>
                    <a:pt x="21875" y="23556"/>
                    <a:pt x="25495" y="23270"/>
                  </a:cubicBezTo>
                  <a:cubicBezTo>
                    <a:pt x="25590" y="21270"/>
                    <a:pt x="25304" y="19555"/>
                    <a:pt x="25209" y="17841"/>
                  </a:cubicBezTo>
                  <a:cubicBezTo>
                    <a:pt x="26924" y="17269"/>
                    <a:pt x="29591" y="18412"/>
                    <a:pt x="33591" y="17936"/>
                  </a:cubicBezTo>
                  <a:cubicBezTo>
                    <a:pt x="32924" y="13174"/>
                    <a:pt x="29210" y="14412"/>
                    <a:pt x="26066" y="13650"/>
                  </a:cubicBezTo>
                  <a:cubicBezTo>
                    <a:pt x="26447" y="13174"/>
                    <a:pt x="26828" y="12602"/>
                    <a:pt x="27686" y="12221"/>
                  </a:cubicBezTo>
                  <a:cubicBezTo>
                    <a:pt x="23685" y="12412"/>
                    <a:pt x="27019" y="7744"/>
                    <a:pt x="22066" y="8602"/>
                  </a:cubicBezTo>
                  <a:cubicBezTo>
                    <a:pt x="22923" y="11459"/>
                    <a:pt x="22828" y="13555"/>
                    <a:pt x="22733" y="15555"/>
                  </a:cubicBezTo>
                  <a:cubicBezTo>
                    <a:pt x="21970" y="16126"/>
                    <a:pt x="20923" y="16507"/>
                    <a:pt x="19875" y="16793"/>
                  </a:cubicBezTo>
                  <a:cubicBezTo>
                    <a:pt x="19208" y="16031"/>
                    <a:pt x="19494" y="14698"/>
                    <a:pt x="19875" y="13269"/>
                  </a:cubicBezTo>
                  <a:cubicBezTo>
                    <a:pt x="16351" y="12316"/>
                    <a:pt x="13398" y="11078"/>
                    <a:pt x="13589" y="7649"/>
                  </a:cubicBezTo>
                  <a:cubicBezTo>
                    <a:pt x="17208" y="7459"/>
                    <a:pt x="19303" y="5744"/>
                    <a:pt x="19589" y="1744"/>
                  </a:cubicBezTo>
                  <a:cubicBezTo>
                    <a:pt x="18161" y="601"/>
                    <a:pt x="16351" y="-161"/>
                    <a:pt x="13398" y="29"/>
                  </a:cubicBezTo>
                  <a:cubicBezTo>
                    <a:pt x="13684" y="3934"/>
                    <a:pt x="9493" y="2696"/>
                    <a:pt x="10350" y="7173"/>
                  </a:cubicBezTo>
                  <a:cubicBezTo>
                    <a:pt x="8159" y="7554"/>
                    <a:pt x="7111" y="7935"/>
                    <a:pt x="3492" y="6125"/>
                  </a:cubicBezTo>
                  <a:cubicBezTo>
                    <a:pt x="4254" y="10411"/>
                    <a:pt x="-604" y="6220"/>
                    <a:pt x="63" y="10507"/>
                  </a:cubicBezTo>
                  <a:cubicBezTo>
                    <a:pt x="2063" y="13555"/>
                    <a:pt x="5016" y="11078"/>
                    <a:pt x="7683" y="10697"/>
                  </a:cubicBezTo>
                  <a:cubicBezTo>
                    <a:pt x="8350" y="16126"/>
                    <a:pt x="17113" y="14888"/>
                    <a:pt x="13779" y="18222"/>
                  </a:cubicBezTo>
                  <a:cubicBezTo>
                    <a:pt x="14827" y="18127"/>
                    <a:pt x="15970" y="18222"/>
                    <a:pt x="17018" y="18127"/>
                  </a:cubicBezTo>
                  <a:cubicBezTo>
                    <a:pt x="16636" y="18698"/>
                    <a:pt x="16541" y="19365"/>
                    <a:pt x="17018" y="20413"/>
                  </a:cubicBezTo>
                  <a:cubicBezTo>
                    <a:pt x="17113" y="19651"/>
                    <a:pt x="17303" y="18984"/>
                    <a:pt x="18351" y="19270"/>
                  </a:cubicBezTo>
                  <a:cubicBezTo>
                    <a:pt x="21875" y="18603"/>
                    <a:pt x="20732" y="21937"/>
                    <a:pt x="23209" y="22127"/>
                  </a:cubicBezTo>
                  <a:cubicBezTo>
                    <a:pt x="23304" y="21460"/>
                    <a:pt x="23399" y="20984"/>
                    <a:pt x="23494" y="20508"/>
                  </a:cubicBezTo>
                  <a:cubicBezTo>
                    <a:pt x="23780" y="21270"/>
                    <a:pt x="23876" y="22032"/>
                    <a:pt x="24352" y="22889"/>
                  </a:cubicBezTo>
                  <a:cubicBezTo>
                    <a:pt x="22828" y="20889"/>
                    <a:pt x="18446" y="23365"/>
                    <a:pt x="16256" y="25080"/>
                  </a:cubicBezTo>
                  <a:cubicBezTo>
                    <a:pt x="18637" y="26032"/>
                    <a:pt x="16446" y="29938"/>
                    <a:pt x="18923" y="307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4" name="Freeform: Shape 3434">
              <a:extLst>
                <a:ext uri="{FF2B5EF4-FFF2-40B4-BE49-F238E27FC236}">
                  <a16:creationId xmlns:a16="http://schemas.microsoft.com/office/drawing/2014/main" id="{4F10793D-5E2C-4A7B-92D6-6E47E452B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428" y="4290698"/>
              <a:ext cx="9525" cy="9525"/>
            </a:xfrm>
            <a:custGeom>
              <a:avLst/>
              <a:gdLst>
                <a:gd name="T0" fmla="*/ 29394150 w 9525"/>
                <a:gd name="T1" fmla="*/ 6506 h 9525"/>
                <a:gd name="T2" fmla="*/ 33928050 w 9525"/>
                <a:gd name="T3" fmla="*/ 6601 h 9525"/>
                <a:gd name="T4" fmla="*/ 61140975 w 9525"/>
                <a:gd name="T5" fmla="*/ 1744 h 9525"/>
                <a:gd name="T6" fmla="*/ 2171700 w 9525"/>
                <a:gd name="T7" fmla="*/ 29 h 9525"/>
                <a:gd name="T8" fmla="*/ 9429750 w 9525"/>
                <a:gd name="T9" fmla="*/ 5839 h 9525"/>
                <a:gd name="T10" fmla="*/ 9429750 w 9525"/>
                <a:gd name="T11" fmla="*/ 5839 h 9525"/>
                <a:gd name="T12" fmla="*/ 9429750 w 9525"/>
                <a:gd name="T13" fmla="*/ 5839 h 9525"/>
                <a:gd name="T14" fmla="*/ 13963650 w 9525"/>
                <a:gd name="T15" fmla="*/ 6316 h 9525"/>
                <a:gd name="T16" fmla="*/ 2171700 w 9525"/>
                <a:gd name="T17" fmla="*/ 9554 h 9525"/>
                <a:gd name="T18" fmla="*/ 62960250 w 9525"/>
                <a:gd name="T19" fmla="*/ 9554 h 9525"/>
                <a:gd name="T20" fmla="*/ 29394150 w 9525"/>
                <a:gd name="T21" fmla="*/ 6506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3086" y="6506"/>
                  </a:moveTo>
                  <a:cubicBezTo>
                    <a:pt x="3276" y="6506"/>
                    <a:pt x="3371" y="6601"/>
                    <a:pt x="3562" y="6601"/>
                  </a:cubicBezTo>
                  <a:cubicBezTo>
                    <a:pt x="2419" y="2601"/>
                    <a:pt x="5753" y="3649"/>
                    <a:pt x="6419" y="1744"/>
                  </a:cubicBezTo>
                  <a:cubicBezTo>
                    <a:pt x="5086" y="601"/>
                    <a:pt x="3181" y="-161"/>
                    <a:pt x="228" y="29"/>
                  </a:cubicBezTo>
                  <a:cubicBezTo>
                    <a:pt x="-153" y="2506"/>
                    <a:pt x="-153" y="4696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1180" y="6030"/>
                    <a:pt x="1276" y="6220"/>
                    <a:pt x="1466" y="6316"/>
                  </a:cubicBezTo>
                  <a:cubicBezTo>
                    <a:pt x="1942" y="6983"/>
                    <a:pt x="323" y="7744"/>
                    <a:pt x="228" y="9554"/>
                  </a:cubicBezTo>
                  <a:cubicBezTo>
                    <a:pt x="1657" y="11840"/>
                    <a:pt x="5086" y="11459"/>
                    <a:pt x="6610" y="9554"/>
                  </a:cubicBezTo>
                  <a:cubicBezTo>
                    <a:pt x="4514" y="9840"/>
                    <a:pt x="3752" y="7935"/>
                    <a:pt x="3086" y="65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5" name="Freeform: Shape 3435">
              <a:extLst>
                <a:ext uri="{FF2B5EF4-FFF2-40B4-BE49-F238E27FC236}">
                  <a16:creationId xmlns:a16="http://schemas.microsoft.com/office/drawing/2014/main" id="{FD7996D7-9971-4FD0-9884-D4E0F4252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700" y="4275963"/>
              <a:ext cx="9525" cy="9525"/>
            </a:xfrm>
            <a:custGeom>
              <a:avLst/>
              <a:gdLst>
                <a:gd name="T0" fmla="*/ 9563100 w 9525"/>
                <a:gd name="T1" fmla="*/ 7810 h 9525"/>
                <a:gd name="T2" fmla="*/ 54016275 w 9525"/>
                <a:gd name="T3" fmla="*/ 10001 h 9525"/>
                <a:gd name="T4" fmla="*/ 61274325 w 9525"/>
                <a:gd name="T5" fmla="*/ 0 h 9525"/>
                <a:gd name="T6" fmla="*/ 9563100 w 9525"/>
                <a:gd name="T7" fmla="*/ 781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4" y="7810"/>
                  </a:moveTo>
                  <a:cubicBezTo>
                    <a:pt x="3385" y="3334"/>
                    <a:pt x="4242" y="8096"/>
                    <a:pt x="5671" y="10001"/>
                  </a:cubicBezTo>
                  <a:cubicBezTo>
                    <a:pt x="9481" y="8382"/>
                    <a:pt x="8624" y="3143"/>
                    <a:pt x="6433" y="0"/>
                  </a:cubicBezTo>
                  <a:cubicBezTo>
                    <a:pt x="5385" y="2762"/>
                    <a:pt x="-2806" y="2953"/>
                    <a:pt x="100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6" name="Freeform: Shape 3436">
              <a:extLst>
                <a:ext uri="{FF2B5EF4-FFF2-40B4-BE49-F238E27FC236}">
                  <a16:creationId xmlns:a16="http://schemas.microsoft.com/office/drawing/2014/main" id="{6D0E7970-763F-46B1-9FBD-8F0B4C41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4194" y="2103501"/>
              <a:ext cx="9525" cy="9525"/>
            </a:xfrm>
            <a:custGeom>
              <a:avLst/>
              <a:gdLst>
                <a:gd name="T0" fmla="*/ 0 w 9525"/>
                <a:gd name="T1" fmla="*/ 6286 h 9525"/>
                <a:gd name="T2" fmla="*/ 16192 w 9525"/>
                <a:gd name="T3" fmla="*/ 10001 h 9525"/>
                <a:gd name="T4" fmla="*/ 476 w 9525"/>
                <a:gd name="T5" fmla="*/ 0 h 9525"/>
                <a:gd name="T6" fmla="*/ 0 w 9525"/>
                <a:gd name="T7" fmla="*/ 62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4000" y="4667"/>
                    <a:pt x="14668" y="13906"/>
                    <a:pt x="16192" y="10001"/>
                  </a:cubicBezTo>
                  <a:cubicBezTo>
                    <a:pt x="10096" y="7430"/>
                    <a:pt x="8096" y="1238"/>
                    <a:pt x="476" y="0"/>
                  </a:cubicBezTo>
                  <a:cubicBezTo>
                    <a:pt x="286" y="2095"/>
                    <a:pt x="95" y="4191"/>
                    <a:pt x="0" y="6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7" name="Freeform: Shape 3437">
              <a:extLst>
                <a:ext uri="{FF2B5EF4-FFF2-40B4-BE49-F238E27FC236}">
                  <a16:creationId xmlns:a16="http://schemas.microsoft.com/office/drawing/2014/main" id="{B8066E04-0A1F-4FEC-843D-20DF78A94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395" y="4749620"/>
              <a:ext cx="57150" cy="47625"/>
            </a:xfrm>
            <a:custGeom>
              <a:avLst/>
              <a:gdLst>
                <a:gd name="T0" fmla="*/ 49339 w 57150"/>
                <a:gd name="T1" fmla="*/ 974 h 47625"/>
                <a:gd name="T2" fmla="*/ 0 w 57150"/>
                <a:gd name="T3" fmla="*/ 17643 h 47625"/>
                <a:gd name="T4" fmla="*/ 13526 w 57150"/>
                <a:gd name="T5" fmla="*/ 23644 h 47625"/>
                <a:gd name="T6" fmla="*/ 22955 w 57150"/>
                <a:gd name="T7" fmla="*/ 50885 h 47625"/>
                <a:gd name="T8" fmla="*/ 57912 w 57150"/>
                <a:gd name="T9" fmla="*/ 5355 h 47625"/>
                <a:gd name="T10" fmla="*/ 49339 w 57150"/>
                <a:gd name="T11" fmla="*/ 9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150" h="47625">
                  <a:moveTo>
                    <a:pt x="49339" y="974"/>
                  </a:moveTo>
                  <a:cubicBezTo>
                    <a:pt x="27242" y="-2360"/>
                    <a:pt x="9430" y="2784"/>
                    <a:pt x="0" y="17643"/>
                  </a:cubicBezTo>
                  <a:cubicBezTo>
                    <a:pt x="5334" y="18881"/>
                    <a:pt x="5144" y="24977"/>
                    <a:pt x="13526" y="23644"/>
                  </a:cubicBezTo>
                  <a:cubicBezTo>
                    <a:pt x="15430" y="35455"/>
                    <a:pt x="26194" y="37264"/>
                    <a:pt x="22955" y="50885"/>
                  </a:cubicBezTo>
                  <a:cubicBezTo>
                    <a:pt x="47054" y="55457"/>
                    <a:pt x="54483" y="29263"/>
                    <a:pt x="57912" y="5355"/>
                  </a:cubicBezTo>
                  <a:cubicBezTo>
                    <a:pt x="53530" y="-169"/>
                    <a:pt x="45911" y="7642"/>
                    <a:pt x="49339" y="9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8" name="Freeform: Shape 3438">
              <a:extLst>
                <a:ext uri="{FF2B5EF4-FFF2-40B4-BE49-F238E27FC236}">
                  <a16:creationId xmlns:a16="http://schemas.microsoft.com/office/drawing/2014/main" id="{AD347C7F-3E40-45C3-8AA9-711981E68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5458" y="4794790"/>
              <a:ext cx="9525" cy="9525"/>
            </a:xfrm>
            <a:custGeom>
              <a:avLst/>
              <a:gdLst>
                <a:gd name="T0" fmla="*/ 16611600 w 9525"/>
                <a:gd name="T1" fmla="*/ 0 h 9525"/>
                <a:gd name="T2" fmla="*/ 276225 w 9525"/>
                <a:gd name="T3" fmla="*/ 58969275 h 9525"/>
                <a:gd name="T4" fmla="*/ 166116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44" y="0"/>
                  </a:moveTo>
                  <a:cubicBezTo>
                    <a:pt x="601" y="1429"/>
                    <a:pt x="-161" y="3238"/>
                    <a:pt x="29" y="6191"/>
                  </a:cubicBezTo>
                  <a:cubicBezTo>
                    <a:pt x="3839" y="6953"/>
                    <a:pt x="5554" y="476"/>
                    <a:pt x="174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89" name="Freeform: Shape 3439">
              <a:extLst>
                <a:ext uri="{FF2B5EF4-FFF2-40B4-BE49-F238E27FC236}">
                  <a16:creationId xmlns:a16="http://schemas.microsoft.com/office/drawing/2014/main" id="{0FE62D7B-6B66-46FF-B450-3FD710296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74" y="4869872"/>
              <a:ext cx="9525" cy="9525"/>
            </a:xfrm>
            <a:custGeom>
              <a:avLst/>
              <a:gdLst>
                <a:gd name="T0" fmla="*/ 15449550 w 9525"/>
                <a:gd name="T1" fmla="*/ 70 h 9525"/>
                <a:gd name="T2" fmla="*/ 19983450 w 9525"/>
                <a:gd name="T3" fmla="*/ 11500 h 9525"/>
                <a:gd name="T4" fmla="*/ 15449550 w 9525"/>
                <a:gd name="T5" fmla="*/ 7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2" y="70"/>
                  </a:moveTo>
                  <a:cubicBezTo>
                    <a:pt x="2860" y="5499"/>
                    <a:pt x="-2950" y="9785"/>
                    <a:pt x="2098" y="11500"/>
                  </a:cubicBezTo>
                  <a:cubicBezTo>
                    <a:pt x="3622" y="8166"/>
                    <a:pt x="3622" y="-883"/>
                    <a:pt x="1622" y="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90" name="Freeform: Shape 3440">
              <a:extLst>
                <a:ext uri="{FF2B5EF4-FFF2-40B4-BE49-F238E27FC236}">
                  <a16:creationId xmlns:a16="http://schemas.microsoft.com/office/drawing/2014/main" id="{AB889FFF-BD06-4047-A7B8-1DF1390E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436" y="4289224"/>
              <a:ext cx="9525" cy="9525"/>
            </a:xfrm>
            <a:custGeom>
              <a:avLst/>
              <a:gdLst>
                <a:gd name="T0" fmla="*/ 34766250 w 9525"/>
                <a:gd name="T1" fmla="*/ 84172425 h 9525"/>
                <a:gd name="T2" fmla="*/ 41109900 w 9525"/>
                <a:gd name="T3" fmla="*/ 704850 h 9525"/>
                <a:gd name="T4" fmla="*/ 34766250 w 9525"/>
                <a:gd name="T5" fmla="*/ 84172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50" y="8837"/>
                  </a:moveTo>
                  <a:cubicBezTo>
                    <a:pt x="5078" y="4455"/>
                    <a:pt x="1268" y="2550"/>
                    <a:pt x="4316" y="74"/>
                  </a:cubicBezTo>
                  <a:cubicBezTo>
                    <a:pt x="-351" y="-974"/>
                    <a:pt x="-2161" y="9503"/>
                    <a:pt x="3650" y="88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91" name="Freeform: Shape 3441">
              <a:extLst>
                <a:ext uri="{FF2B5EF4-FFF2-40B4-BE49-F238E27FC236}">
                  <a16:creationId xmlns:a16="http://schemas.microsoft.com/office/drawing/2014/main" id="{5ED69980-7F9F-42D1-A180-6A7C479A0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496" y="4222801"/>
              <a:ext cx="9525" cy="9525"/>
            </a:xfrm>
            <a:custGeom>
              <a:avLst/>
              <a:gdLst>
                <a:gd name="T0" fmla="*/ 8494 w 9525"/>
                <a:gd name="T1" fmla="*/ 16872 h 9525"/>
                <a:gd name="T2" fmla="*/ 7637 w 9525"/>
                <a:gd name="T3" fmla="*/ 11729 h 9525"/>
                <a:gd name="T4" fmla="*/ 10399 w 9525"/>
                <a:gd name="T5" fmla="*/ 9347 h 9525"/>
                <a:gd name="T6" fmla="*/ 6970 w 9525"/>
                <a:gd name="T7" fmla="*/ 9157 h 9525"/>
                <a:gd name="T8" fmla="*/ 13066 w 9525"/>
                <a:gd name="T9" fmla="*/ 4109 h 9525"/>
                <a:gd name="T10" fmla="*/ 4970 w 9525"/>
                <a:gd name="T11" fmla="*/ 13 h 9525"/>
                <a:gd name="T12" fmla="*/ 6303 w 9525"/>
                <a:gd name="T13" fmla="*/ 9062 h 9525"/>
                <a:gd name="T14" fmla="*/ 17 w 9525"/>
                <a:gd name="T15" fmla="*/ 11157 h 9525"/>
                <a:gd name="T16" fmla="*/ 8494 w 9525"/>
                <a:gd name="T17" fmla="*/ 168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8494" y="16872"/>
                  </a:moveTo>
                  <a:cubicBezTo>
                    <a:pt x="11256" y="14491"/>
                    <a:pt x="8113" y="14396"/>
                    <a:pt x="7637" y="11729"/>
                  </a:cubicBezTo>
                  <a:cubicBezTo>
                    <a:pt x="9065" y="11538"/>
                    <a:pt x="9732" y="10490"/>
                    <a:pt x="10399" y="9347"/>
                  </a:cubicBezTo>
                  <a:cubicBezTo>
                    <a:pt x="9542" y="9538"/>
                    <a:pt x="8303" y="9443"/>
                    <a:pt x="6970" y="9157"/>
                  </a:cubicBezTo>
                  <a:cubicBezTo>
                    <a:pt x="9732" y="6776"/>
                    <a:pt x="8494" y="4871"/>
                    <a:pt x="13066" y="4109"/>
                  </a:cubicBezTo>
                  <a:cubicBezTo>
                    <a:pt x="7922" y="4299"/>
                    <a:pt x="10113" y="-273"/>
                    <a:pt x="4970" y="13"/>
                  </a:cubicBezTo>
                  <a:cubicBezTo>
                    <a:pt x="3636" y="4871"/>
                    <a:pt x="8398" y="5728"/>
                    <a:pt x="6303" y="9062"/>
                  </a:cubicBezTo>
                  <a:cubicBezTo>
                    <a:pt x="3160" y="8490"/>
                    <a:pt x="-269" y="7728"/>
                    <a:pt x="17" y="11157"/>
                  </a:cubicBezTo>
                  <a:cubicBezTo>
                    <a:pt x="6208" y="7823"/>
                    <a:pt x="3922" y="15634"/>
                    <a:pt x="8494" y="168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92" name="Freeform: Shape 3442">
              <a:extLst>
                <a:ext uri="{FF2B5EF4-FFF2-40B4-BE49-F238E27FC236}">
                  <a16:creationId xmlns:a16="http://schemas.microsoft.com/office/drawing/2014/main" id="{C1536F8D-9919-4E25-8C8E-96009D1B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939" y="4378738"/>
              <a:ext cx="9525" cy="9525"/>
            </a:xfrm>
            <a:custGeom>
              <a:avLst/>
              <a:gdLst>
                <a:gd name="T0" fmla="*/ 0 w 9525"/>
                <a:gd name="T1" fmla="*/ 68046600 h 9525"/>
                <a:gd name="T2" fmla="*/ 48996600 w 9525"/>
                <a:gd name="T3" fmla="*/ 58969275 h 9525"/>
                <a:gd name="T4" fmla="*/ 65322450 w 9525"/>
                <a:gd name="T5" fmla="*/ 0 h 9525"/>
                <a:gd name="T6" fmla="*/ 0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144"/>
                  </a:moveTo>
                  <a:cubicBezTo>
                    <a:pt x="1905" y="7049"/>
                    <a:pt x="4572" y="7906"/>
                    <a:pt x="5144" y="6191"/>
                  </a:cubicBezTo>
                  <a:cubicBezTo>
                    <a:pt x="190" y="2286"/>
                    <a:pt x="6001" y="3810"/>
                    <a:pt x="6858" y="0"/>
                  </a:cubicBezTo>
                  <a:cubicBezTo>
                    <a:pt x="2572" y="0"/>
                    <a:pt x="95" y="2191"/>
                    <a:pt x="0" y="7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93" name="Freeform: Shape 3443">
              <a:extLst>
                <a:ext uri="{FF2B5EF4-FFF2-40B4-BE49-F238E27FC236}">
                  <a16:creationId xmlns:a16="http://schemas.microsoft.com/office/drawing/2014/main" id="{BB00ED40-FA3C-4C90-823F-2DE320818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49" y="4397216"/>
              <a:ext cx="9525" cy="9525"/>
            </a:xfrm>
            <a:custGeom>
              <a:avLst/>
              <a:gdLst>
                <a:gd name="T0" fmla="*/ 1581150 w 9525"/>
                <a:gd name="T1" fmla="*/ 0 h 9525"/>
                <a:gd name="T2" fmla="*/ 32432625 w 9525"/>
                <a:gd name="T3" fmla="*/ 74399775 h 9525"/>
                <a:gd name="T4" fmla="*/ 1581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" y="0"/>
                  </a:moveTo>
                  <a:cubicBezTo>
                    <a:pt x="-120" y="3715"/>
                    <a:pt x="-500" y="7620"/>
                    <a:pt x="3405" y="7811"/>
                  </a:cubicBezTo>
                  <a:cubicBezTo>
                    <a:pt x="2929" y="4667"/>
                    <a:pt x="3976" y="286"/>
                    <a:pt x="16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94" name="Freeform: Shape 3444">
              <a:extLst>
                <a:ext uri="{FF2B5EF4-FFF2-40B4-BE49-F238E27FC236}">
                  <a16:creationId xmlns:a16="http://schemas.microsoft.com/office/drawing/2014/main" id="{4AE00153-86F5-405F-A893-0AFCCE4B8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048" y="4369403"/>
              <a:ext cx="9525" cy="9525"/>
            </a:xfrm>
            <a:custGeom>
              <a:avLst/>
              <a:gdLst>
                <a:gd name="T0" fmla="*/ 38423850 w 9525"/>
                <a:gd name="T1" fmla="*/ 74390250 h 9525"/>
                <a:gd name="T2" fmla="*/ 52939950 w 9525"/>
                <a:gd name="T3" fmla="*/ 39014400 h 9525"/>
                <a:gd name="T4" fmla="*/ 7581900 w 9525"/>
                <a:gd name="T5" fmla="*/ 0 h 9525"/>
                <a:gd name="T6" fmla="*/ 38423850 w 9525"/>
                <a:gd name="T7" fmla="*/ 7439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034" y="7810"/>
                  </a:moveTo>
                  <a:cubicBezTo>
                    <a:pt x="4129" y="6096"/>
                    <a:pt x="4796" y="5143"/>
                    <a:pt x="5558" y="4096"/>
                  </a:cubicBezTo>
                  <a:cubicBezTo>
                    <a:pt x="2986" y="3524"/>
                    <a:pt x="3368" y="476"/>
                    <a:pt x="796" y="0"/>
                  </a:cubicBezTo>
                  <a:cubicBezTo>
                    <a:pt x="-1586" y="2191"/>
                    <a:pt x="1939" y="5905"/>
                    <a:pt x="403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2395" name="Freeform: Shape 3445">
              <a:extLst>
                <a:ext uri="{FF2B5EF4-FFF2-40B4-BE49-F238E27FC236}">
                  <a16:creationId xmlns:a16="http://schemas.microsoft.com/office/drawing/2014/main" id="{7C93A393-C0BA-465B-87D6-47621DE72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4340257"/>
              <a:ext cx="19050" cy="19050"/>
            </a:xfrm>
            <a:custGeom>
              <a:avLst/>
              <a:gdLst>
                <a:gd name="T0" fmla="*/ 6572 w 19050"/>
                <a:gd name="T1" fmla="*/ 21431 h 19050"/>
                <a:gd name="T2" fmla="*/ 9430 w 19050"/>
                <a:gd name="T3" fmla="*/ 22288 h 19050"/>
                <a:gd name="T4" fmla="*/ 11430 w 19050"/>
                <a:gd name="T5" fmla="*/ 12478 h 19050"/>
                <a:gd name="T6" fmla="*/ 14859 w 19050"/>
                <a:gd name="T7" fmla="*/ 14478 h 19050"/>
                <a:gd name="T8" fmla="*/ 18002 w 19050"/>
                <a:gd name="T9" fmla="*/ 11334 h 19050"/>
                <a:gd name="T10" fmla="*/ 17716 w 19050"/>
                <a:gd name="T11" fmla="*/ 8667 h 19050"/>
                <a:gd name="T12" fmla="*/ 24289 w 19050"/>
                <a:gd name="T13" fmla="*/ 4286 h 19050"/>
                <a:gd name="T14" fmla="*/ 17526 w 19050"/>
                <a:gd name="T15" fmla="*/ 7429 h 19050"/>
                <a:gd name="T16" fmla="*/ 18955 w 19050"/>
                <a:gd name="T17" fmla="*/ 0 h 19050"/>
                <a:gd name="T18" fmla="*/ 6953 w 19050"/>
                <a:gd name="T19" fmla="*/ 14192 h 19050"/>
                <a:gd name="T20" fmla="*/ 3143 w 19050"/>
                <a:gd name="T21" fmla="*/ 16669 h 19050"/>
                <a:gd name="T22" fmla="*/ 1143 w 19050"/>
                <a:gd name="T23" fmla="*/ 8953 h 19050"/>
                <a:gd name="T24" fmla="*/ 0 w 19050"/>
                <a:gd name="T25" fmla="*/ 25241 h 19050"/>
                <a:gd name="T26" fmla="*/ 5048 w 19050"/>
                <a:gd name="T27" fmla="*/ 25622 h 19050"/>
                <a:gd name="T28" fmla="*/ 6572 w 19050"/>
                <a:gd name="T29" fmla="*/ 21431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6572" y="21431"/>
                  </a:moveTo>
                  <a:cubicBezTo>
                    <a:pt x="7239" y="21907"/>
                    <a:pt x="8001" y="22288"/>
                    <a:pt x="9430" y="22288"/>
                  </a:cubicBezTo>
                  <a:cubicBezTo>
                    <a:pt x="11430" y="18955"/>
                    <a:pt x="10668" y="17716"/>
                    <a:pt x="11430" y="12478"/>
                  </a:cubicBezTo>
                  <a:cubicBezTo>
                    <a:pt x="12954" y="12859"/>
                    <a:pt x="12763" y="14383"/>
                    <a:pt x="14859" y="14478"/>
                  </a:cubicBezTo>
                  <a:cubicBezTo>
                    <a:pt x="14573" y="8763"/>
                    <a:pt x="14383" y="12763"/>
                    <a:pt x="18002" y="11334"/>
                  </a:cubicBezTo>
                  <a:cubicBezTo>
                    <a:pt x="18002" y="10192"/>
                    <a:pt x="17812" y="9525"/>
                    <a:pt x="17716" y="8667"/>
                  </a:cubicBezTo>
                  <a:cubicBezTo>
                    <a:pt x="20955" y="8477"/>
                    <a:pt x="22288" y="6001"/>
                    <a:pt x="24289" y="4286"/>
                  </a:cubicBezTo>
                  <a:cubicBezTo>
                    <a:pt x="21907" y="1905"/>
                    <a:pt x="19526" y="5048"/>
                    <a:pt x="17526" y="7429"/>
                  </a:cubicBezTo>
                  <a:cubicBezTo>
                    <a:pt x="17050" y="4763"/>
                    <a:pt x="16764" y="3715"/>
                    <a:pt x="18955" y="0"/>
                  </a:cubicBezTo>
                  <a:cubicBezTo>
                    <a:pt x="11335" y="2286"/>
                    <a:pt x="9430" y="7144"/>
                    <a:pt x="6953" y="14192"/>
                  </a:cubicBezTo>
                  <a:cubicBezTo>
                    <a:pt x="5144" y="14383"/>
                    <a:pt x="6477" y="18192"/>
                    <a:pt x="3143" y="16669"/>
                  </a:cubicBezTo>
                  <a:cubicBezTo>
                    <a:pt x="2572" y="14002"/>
                    <a:pt x="5810" y="8096"/>
                    <a:pt x="1143" y="8953"/>
                  </a:cubicBezTo>
                  <a:cubicBezTo>
                    <a:pt x="1143" y="16954"/>
                    <a:pt x="4763" y="20764"/>
                    <a:pt x="0" y="25241"/>
                  </a:cubicBezTo>
                  <a:cubicBezTo>
                    <a:pt x="1714" y="25336"/>
                    <a:pt x="3334" y="25527"/>
                    <a:pt x="5048" y="25622"/>
                  </a:cubicBezTo>
                  <a:cubicBezTo>
                    <a:pt x="5620" y="24479"/>
                    <a:pt x="6096" y="22955"/>
                    <a:pt x="6572" y="2143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" dur="500"/>
                                        <p:tgtEl>
                                          <p:spTgt spid="2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2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2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2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Freeform: Shape 14">
            <a:extLst>
              <a:ext uri="{FF2B5EF4-FFF2-40B4-BE49-F238E27FC236}">
                <a16:creationId xmlns:a16="http://schemas.microsoft.com/office/drawing/2014/main" id="{D9A91748-D26B-4DB5-8EDD-AE44A7D5510F}"/>
              </a:ext>
            </a:extLst>
          </p:cNvPr>
          <p:cNvSpPr>
            <a:spLocks/>
          </p:cNvSpPr>
          <p:nvPr/>
        </p:nvSpPr>
        <p:spPr bwMode="auto">
          <a:xfrm rot="5400000">
            <a:off x="-1061244" y="3667919"/>
            <a:ext cx="4251325" cy="2128838"/>
          </a:xfrm>
          <a:custGeom>
            <a:avLst/>
            <a:gdLst>
              <a:gd name="T0" fmla="*/ 0 w 4251312"/>
              <a:gd name="T1" fmla="*/ 2131920 h 2128398"/>
              <a:gd name="T2" fmla="*/ 17989 w 4251312"/>
              <a:gd name="T3" fmla="*/ 2083170 h 2128398"/>
              <a:gd name="T4" fmla="*/ 2191060 w 4251312"/>
              <a:gd name="T5" fmla="*/ 141838 h 2128398"/>
              <a:gd name="T6" fmla="*/ 3207971 w 4251312"/>
              <a:gd name="T7" fmla="*/ 306 h 2128398"/>
              <a:gd name="T8" fmla="*/ 4186471 w 4251312"/>
              <a:gd name="T9" fmla="*/ 158483 h 2128398"/>
              <a:gd name="T10" fmla="*/ 4251416 w 4251312"/>
              <a:gd name="T11" fmla="*/ 181644 h 2128398"/>
              <a:gd name="T12" fmla="*/ 4251416 w 4251312"/>
              <a:gd name="T13" fmla="*/ 2131920 h 2128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251312" h="2128398">
                <a:moveTo>
                  <a:pt x="0" y="2128398"/>
                </a:moveTo>
                <a:lnTo>
                  <a:pt x="17989" y="2079729"/>
                </a:lnTo>
                <a:cubicBezTo>
                  <a:pt x="402825" y="1174418"/>
                  <a:pt x="1174065" y="441835"/>
                  <a:pt x="2191004" y="141606"/>
                </a:cubicBezTo>
                <a:cubicBezTo>
                  <a:pt x="2529984" y="41154"/>
                  <a:pt x="2872138" y="-4205"/>
                  <a:pt x="3207891" y="306"/>
                </a:cubicBezTo>
                <a:cubicBezTo>
                  <a:pt x="3543644" y="4816"/>
                  <a:pt x="3872994" y="59196"/>
                  <a:pt x="4186367" y="158219"/>
                </a:cubicBezTo>
                <a:lnTo>
                  <a:pt x="4251312" y="181342"/>
                </a:lnTo>
                <a:lnTo>
                  <a:pt x="4251312" y="2128398"/>
                </a:lnTo>
                <a:lnTo>
                  <a:pt x="0" y="2128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872CDC7-36B6-42CC-ABC3-1E1587F8DD7F}"/>
              </a:ext>
            </a:extLst>
          </p:cNvPr>
          <p:cNvSpPr>
            <a:spLocks/>
          </p:cNvSpPr>
          <p:nvPr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sp>
        <p:nvSpPr>
          <p:cNvPr id="13316" name="Slide Number Placeholder 5">
            <a:extLst>
              <a:ext uri="{FF2B5EF4-FFF2-40B4-BE49-F238E27FC236}">
                <a16:creationId xmlns:a16="http://schemas.microsoft.com/office/drawing/2014/main" id="{BDB8D845-FD0B-4318-B116-B28332034E3A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3E5923D0-2159-4243-9517-E496B74CA99C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4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39" name="Title 45">
            <a:extLst>
              <a:ext uri="{FF2B5EF4-FFF2-40B4-BE49-F238E27FC236}">
                <a16:creationId xmlns:a16="http://schemas.microsoft.com/office/drawing/2014/main" id="{1EEAB702-BFA7-43C4-9B09-AA7E75C7C1F6}"/>
              </a:ext>
            </a:extLst>
          </p:cNvPr>
          <p:cNvSpPr txBox="1">
            <a:spLocks/>
          </p:cNvSpPr>
          <p:nvPr/>
        </p:nvSpPr>
        <p:spPr>
          <a:xfrm>
            <a:off x="3590827" y="2039956"/>
            <a:ext cx="5010347" cy="1712308"/>
          </a:xfrm>
          <a:prstGeom prst="rect">
            <a:avLst/>
          </a:prstGeom>
          <a:blipFill dpi="0" rotWithShape="1">
            <a:blip r:embed="rId2"/>
            <a:srcRect/>
            <a:stretch>
              <a:fillRect l="8000" r="-18000"/>
            </a:stretch>
          </a:blipFill>
        </p:spPr>
        <p:txBody>
          <a:bodyPr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en-GB" sz="6600" dirty="0"/>
              <a:t>Arrivederci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646B711-5982-4E06-A1CD-AE81E9528EB5}"/>
              </a:ext>
            </a:extLst>
          </p:cNvPr>
          <p:cNvSpPr txBox="1"/>
          <p:nvPr/>
        </p:nvSpPr>
        <p:spPr>
          <a:xfrm>
            <a:off x="4408488" y="3536950"/>
            <a:ext cx="3375025" cy="1016000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6600" b="1" dirty="0">
                <a:solidFill>
                  <a:srgbClr val="6400AA"/>
                </a:solidFill>
                <a:latin typeface="+mj-lt"/>
              </a:rPr>
              <a:t>Goodbye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644D2C5-A020-4E04-A94F-78C06037D0F6}"/>
              </a:ext>
            </a:extLst>
          </p:cNvPr>
          <p:cNvGrpSpPr/>
          <p:nvPr/>
        </p:nvGrpSpPr>
        <p:grpSpPr>
          <a:xfrm rot="19724882">
            <a:off x="1302552" y="366071"/>
            <a:ext cx="1612532" cy="2736768"/>
            <a:chOff x="9274878" y="4333536"/>
            <a:chExt cx="806450" cy="1440202"/>
          </a:xfrm>
          <a:solidFill>
            <a:schemeClr val="accent1"/>
          </a:solidFill>
        </p:grpSpPr>
        <p:sp>
          <p:nvSpPr>
            <p:cNvPr id="47" name="Freeform 14">
              <a:extLst>
                <a:ext uri="{FF2B5EF4-FFF2-40B4-BE49-F238E27FC236}">
                  <a16:creationId xmlns:a16="http://schemas.microsoft.com/office/drawing/2014/main" id="{5D20D1D7-23AF-4AEA-A284-7217D4C3A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878" y="4333536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48" name="Freeform 15">
              <a:extLst>
                <a:ext uri="{FF2B5EF4-FFF2-40B4-BE49-F238E27FC236}">
                  <a16:creationId xmlns:a16="http://schemas.microsoft.com/office/drawing/2014/main" id="{87AF8CBA-A71E-487E-B66D-755987447C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2D26BE5-79BE-4B7E-9781-48CC39C644A6}"/>
              </a:ext>
            </a:extLst>
          </p:cNvPr>
          <p:cNvGrpSpPr/>
          <p:nvPr/>
        </p:nvGrpSpPr>
        <p:grpSpPr>
          <a:xfrm rot="1936823">
            <a:off x="9264283" y="3444568"/>
            <a:ext cx="1323729" cy="2379067"/>
            <a:chOff x="9274175" y="4324350"/>
            <a:chExt cx="806450" cy="1449388"/>
          </a:xfrm>
          <a:solidFill>
            <a:schemeClr val="accent2"/>
          </a:solidFill>
        </p:grpSpPr>
        <p:sp>
          <p:nvSpPr>
            <p:cNvPr id="50" name="Freeform 14">
              <a:extLst>
                <a:ext uri="{FF2B5EF4-FFF2-40B4-BE49-F238E27FC236}">
                  <a16:creationId xmlns:a16="http://schemas.microsoft.com/office/drawing/2014/main" id="{E2FA0768-792A-4215-B937-7552741E67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175" y="4324350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51" name="Freeform 15">
              <a:extLst>
                <a:ext uri="{FF2B5EF4-FFF2-40B4-BE49-F238E27FC236}">
                  <a16:creationId xmlns:a16="http://schemas.microsoft.com/office/drawing/2014/main" id="{F8DD458C-8C2B-4D09-AF5A-BBFA58ADEB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13323" name="Graphic 2324">
            <a:extLst>
              <a:ext uri="{FF2B5EF4-FFF2-40B4-BE49-F238E27FC236}">
                <a16:creationId xmlns:a16="http://schemas.microsoft.com/office/drawing/2014/main" id="{7643BD3C-766B-4252-A5B2-DE8DCB0EE8DC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1182688"/>
            <a:ext cx="1435100" cy="1016000"/>
            <a:chOff x="3848100" y="1838325"/>
            <a:chExt cx="4495800" cy="3181350"/>
          </a:xfrm>
        </p:grpSpPr>
        <p:sp>
          <p:nvSpPr>
            <p:cNvPr id="13324" name="Freeform: Shape 1173">
              <a:extLst>
                <a:ext uri="{FF2B5EF4-FFF2-40B4-BE49-F238E27FC236}">
                  <a16:creationId xmlns:a16="http://schemas.microsoft.com/office/drawing/2014/main" id="{2273051C-B6EA-458E-A65D-3FCB2F606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913" y="1980255"/>
              <a:ext cx="9525" cy="9525"/>
            </a:xfrm>
            <a:custGeom>
              <a:avLst/>
              <a:gdLst>
                <a:gd name="T0" fmla="*/ 77114400 w 9525"/>
                <a:gd name="T1" fmla="*/ 15354300 h 9525"/>
                <a:gd name="T2" fmla="*/ 0 w 9525"/>
                <a:gd name="T3" fmla="*/ 15354300 h 9525"/>
                <a:gd name="T4" fmla="*/ 77114400 w 9525"/>
                <a:gd name="T5" fmla="*/ 1535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96" y="1612"/>
                  </a:moveTo>
                  <a:cubicBezTo>
                    <a:pt x="6763" y="-2198"/>
                    <a:pt x="2381" y="1993"/>
                    <a:pt x="0" y="1612"/>
                  </a:cubicBezTo>
                  <a:cubicBezTo>
                    <a:pt x="2096" y="7422"/>
                    <a:pt x="4858" y="4279"/>
                    <a:pt x="8096" y="16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25" name="Freeform: Shape 1174">
              <a:extLst>
                <a:ext uri="{FF2B5EF4-FFF2-40B4-BE49-F238E27FC236}">
                  <a16:creationId xmlns:a16="http://schemas.microsoft.com/office/drawing/2014/main" id="{B35DEFB9-DB51-41F5-B820-6EDC00C80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49" y="2603552"/>
              <a:ext cx="9525" cy="9525"/>
            </a:xfrm>
            <a:custGeom>
              <a:avLst/>
              <a:gdLst>
                <a:gd name="T0" fmla="*/ 77247750 w 9525"/>
                <a:gd name="T1" fmla="*/ 39119175 h 9525"/>
                <a:gd name="T2" fmla="*/ 25536525 w 9525"/>
                <a:gd name="T3" fmla="*/ 104775 h 9525"/>
                <a:gd name="T4" fmla="*/ 133350 w 9525"/>
                <a:gd name="T5" fmla="*/ 12811125 h 9525"/>
                <a:gd name="T6" fmla="*/ 12839700 w 9525"/>
                <a:gd name="T7" fmla="*/ 64522350 h 9525"/>
                <a:gd name="T8" fmla="*/ 77247750 w 9525"/>
                <a:gd name="T9" fmla="*/ 39119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110" y="4107"/>
                  </a:moveTo>
                  <a:cubicBezTo>
                    <a:pt x="6967" y="2107"/>
                    <a:pt x="6110" y="-179"/>
                    <a:pt x="2681" y="11"/>
                  </a:cubicBezTo>
                  <a:cubicBezTo>
                    <a:pt x="2681" y="1345"/>
                    <a:pt x="1062" y="1059"/>
                    <a:pt x="14" y="1345"/>
                  </a:cubicBezTo>
                  <a:cubicBezTo>
                    <a:pt x="-176" y="3726"/>
                    <a:pt x="1633" y="4202"/>
                    <a:pt x="1348" y="6774"/>
                  </a:cubicBezTo>
                  <a:cubicBezTo>
                    <a:pt x="5443" y="7917"/>
                    <a:pt x="2967" y="2202"/>
                    <a:pt x="8110" y="410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26" name="Freeform: Shape 1175">
              <a:extLst>
                <a:ext uri="{FF2B5EF4-FFF2-40B4-BE49-F238E27FC236}">
                  <a16:creationId xmlns:a16="http://schemas.microsoft.com/office/drawing/2014/main" id="{CD8D85B8-D935-4240-BD68-50AD42931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803" y="2390972"/>
              <a:ext cx="9525" cy="9525"/>
            </a:xfrm>
            <a:custGeom>
              <a:avLst/>
              <a:gdLst>
                <a:gd name="T0" fmla="*/ 274 w 9525"/>
                <a:gd name="T1" fmla="*/ 86125050 h 9525"/>
                <a:gd name="T2" fmla="*/ 12561 w 9525"/>
                <a:gd name="T3" fmla="*/ 59817000 h 9525"/>
                <a:gd name="T4" fmla="*/ 274 w 9525"/>
                <a:gd name="T5" fmla="*/ 86125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4" y="9042"/>
                  </a:moveTo>
                  <a:cubicBezTo>
                    <a:pt x="3131" y="6947"/>
                    <a:pt x="9323" y="8090"/>
                    <a:pt x="12561" y="6280"/>
                  </a:cubicBezTo>
                  <a:cubicBezTo>
                    <a:pt x="12942" y="-3245"/>
                    <a:pt x="-2203" y="-1626"/>
                    <a:pt x="274" y="90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27" name="Freeform: Shape 1176">
              <a:extLst>
                <a:ext uri="{FF2B5EF4-FFF2-40B4-BE49-F238E27FC236}">
                  <a16:creationId xmlns:a16="http://schemas.microsoft.com/office/drawing/2014/main" id="{07621387-A8D1-499C-A68E-0EE74F601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645664"/>
              <a:ext cx="9525" cy="19050"/>
            </a:xfrm>
            <a:custGeom>
              <a:avLst/>
              <a:gdLst>
                <a:gd name="T0" fmla="*/ 4096 w 9525"/>
                <a:gd name="T1" fmla="*/ 25813 h 19050"/>
                <a:gd name="T2" fmla="*/ 6763 w 9525"/>
                <a:gd name="T3" fmla="*/ 27146 h 19050"/>
                <a:gd name="T4" fmla="*/ 6763 w 9525"/>
                <a:gd name="T5" fmla="*/ 0 h 19050"/>
                <a:gd name="T6" fmla="*/ 0 w 9525"/>
                <a:gd name="T7" fmla="*/ 20383 h 19050"/>
                <a:gd name="T8" fmla="*/ 4096 w 9525"/>
                <a:gd name="T9" fmla="*/ 25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4096" y="25813"/>
                  </a:moveTo>
                  <a:cubicBezTo>
                    <a:pt x="5715" y="25622"/>
                    <a:pt x="6572" y="26098"/>
                    <a:pt x="6763" y="27146"/>
                  </a:cubicBezTo>
                  <a:cubicBezTo>
                    <a:pt x="9620" y="20574"/>
                    <a:pt x="14573" y="6763"/>
                    <a:pt x="6763" y="0"/>
                  </a:cubicBezTo>
                  <a:cubicBezTo>
                    <a:pt x="6667" y="8382"/>
                    <a:pt x="5810" y="13240"/>
                    <a:pt x="0" y="20383"/>
                  </a:cubicBezTo>
                  <a:cubicBezTo>
                    <a:pt x="4763" y="21336"/>
                    <a:pt x="2953" y="18383"/>
                    <a:pt x="4096" y="25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28" name="Freeform: Shape 1177">
              <a:extLst>
                <a:ext uri="{FF2B5EF4-FFF2-40B4-BE49-F238E27FC236}">
                  <a16:creationId xmlns:a16="http://schemas.microsoft.com/office/drawing/2014/main" id="{21B719BE-900E-46FD-9C93-15077349C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569" y="2635912"/>
              <a:ext cx="9525" cy="9525"/>
            </a:xfrm>
            <a:custGeom>
              <a:avLst/>
              <a:gdLst>
                <a:gd name="T0" fmla="*/ 66989325 w 9525"/>
                <a:gd name="T1" fmla="*/ 28470225 h 9525"/>
                <a:gd name="T2" fmla="*/ 2571750 w 9525"/>
                <a:gd name="T3" fmla="*/ 41167050 h 9525"/>
                <a:gd name="T4" fmla="*/ 66989325 w 9525"/>
                <a:gd name="T5" fmla="*/ 28470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3" y="2989"/>
                  </a:moveTo>
                  <a:cubicBezTo>
                    <a:pt x="8080" y="-2155"/>
                    <a:pt x="-1730" y="36"/>
                    <a:pt x="270" y="4322"/>
                  </a:cubicBezTo>
                  <a:cubicBezTo>
                    <a:pt x="4080" y="5465"/>
                    <a:pt x="3794" y="2417"/>
                    <a:pt x="7033" y="29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29" name="Freeform: Shape 1178">
              <a:extLst>
                <a:ext uri="{FF2B5EF4-FFF2-40B4-BE49-F238E27FC236}">
                  <a16:creationId xmlns:a16="http://schemas.microsoft.com/office/drawing/2014/main" id="{91C2422E-D307-4300-ACEE-F60A11CE3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883229"/>
              <a:ext cx="9525" cy="9525"/>
            </a:xfrm>
            <a:custGeom>
              <a:avLst/>
              <a:gdLst>
                <a:gd name="T0" fmla="*/ 0 w 9525"/>
                <a:gd name="T1" fmla="*/ 790575 h 9525"/>
                <a:gd name="T2" fmla="*/ 78028800 w 9525"/>
                <a:gd name="T3" fmla="*/ 39804975 h 9525"/>
                <a:gd name="T4" fmla="*/ 0 w 9525"/>
                <a:gd name="T5" fmla="*/ 79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3"/>
                  </a:moveTo>
                  <a:cubicBezTo>
                    <a:pt x="2381" y="1798"/>
                    <a:pt x="3619" y="4655"/>
                    <a:pt x="8192" y="4179"/>
                  </a:cubicBezTo>
                  <a:cubicBezTo>
                    <a:pt x="8954" y="-679"/>
                    <a:pt x="4191" y="-12"/>
                    <a:pt x="0" y="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0" name="Freeform: Shape 1179">
              <a:extLst>
                <a:ext uri="{FF2B5EF4-FFF2-40B4-BE49-F238E27FC236}">
                  <a16:creationId xmlns:a16="http://schemas.microsoft.com/office/drawing/2014/main" id="{047FADBF-C359-414D-8CCF-A67998708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076" y="2706742"/>
              <a:ext cx="9525" cy="9525"/>
            </a:xfrm>
            <a:custGeom>
              <a:avLst/>
              <a:gdLst>
                <a:gd name="T0" fmla="*/ 64417575 w 9525"/>
                <a:gd name="T1" fmla="*/ 13392150 h 9525"/>
                <a:gd name="T2" fmla="*/ 0 w 9525"/>
                <a:gd name="T3" fmla="*/ 685800 h 9525"/>
                <a:gd name="T4" fmla="*/ 0 w 9525"/>
                <a:gd name="T5" fmla="*/ 52397025 h 9525"/>
                <a:gd name="T6" fmla="*/ 64417575 w 9525"/>
                <a:gd name="T7" fmla="*/ 52397025 h 9525"/>
                <a:gd name="T8" fmla="*/ 64417575 w 9525"/>
                <a:gd name="T9" fmla="*/ 13392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3" y="1406"/>
                  </a:moveTo>
                  <a:cubicBezTo>
                    <a:pt x="2953" y="2549"/>
                    <a:pt x="3238" y="-499"/>
                    <a:pt x="0" y="72"/>
                  </a:cubicBezTo>
                  <a:cubicBezTo>
                    <a:pt x="0" y="1882"/>
                    <a:pt x="0" y="3692"/>
                    <a:pt x="0" y="5501"/>
                  </a:cubicBezTo>
                  <a:cubicBezTo>
                    <a:pt x="2286" y="5501"/>
                    <a:pt x="4477" y="5501"/>
                    <a:pt x="6763" y="5501"/>
                  </a:cubicBezTo>
                  <a:cubicBezTo>
                    <a:pt x="6763" y="4168"/>
                    <a:pt x="6763" y="2834"/>
                    <a:pt x="6763" y="14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1" name="Freeform: Shape 1180">
              <a:extLst>
                <a:ext uri="{FF2B5EF4-FFF2-40B4-BE49-F238E27FC236}">
                  <a16:creationId xmlns:a16="http://schemas.microsoft.com/office/drawing/2014/main" id="{2328159A-2F22-4DE2-9E1A-ECF9B1B5E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880" y="2379556"/>
              <a:ext cx="9525" cy="9525"/>
            </a:xfrm>
            <a:custGeom>
              <a:avLst/>
              <a:gdLst>
                <a:gd name="T0" fmla="*/ 0 w 9525"/>
                <a:gd name="T1" fmla="*/ 75 h 9525"/>
                <a:gd name="T2" fmla="*/ 16288 w 9525"/>
                <a:gd name="T3" fmla="*/ 13601 h 9525"/>
                <a:gd name="T4" fmla="*/ 14954 w 9525"/>
                <a:gd name="T5" fmla="*/ 75 h 9525"/>
                <a:gd name="T6" fmla="*/ 0 w 9525"/>
                <a:gd name="T7" fmla="*/ 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5"/>
                  </a:moveTo>
                  <a:cubicBezTo>
                    <a:pt x="2572" y="7409"/>
                    <a:pt x="12668" y="7219"/>
                    <a:pt x="16288" y="13601"/>
                  </a:cubicBezTo>
                  <a:cubicBezTo>
                    <a:pt x="22098" y="9981"/>
                    <a:pt x="16002" y="4552"/>
                    <a:pt x="14954" y="75"/>
                  </a:cubicBezTo>
                  <a:cubicBezTo>
                    <a:pt x="9430" y="1599"/>
                    <a:pt x="7430" y="-401"/>
                    <a:pt x="0" y="7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2" name="Freeform: Shape 1181">
              <a:extLst>
                <a:ext uri="{FF2B5EF4-FFF2-40B4-BE49-F238E27FC236}">
                  <a16:creationId xmlns:a16="http://schemas.microsoft.com/office/drawing/2014/main" id="{E9EB7D1B-DA0F-4761-BC79-DBA003A20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425" y="2357867"/>
              <a:ext cx="9525" cy="9525"/>
            </a:xfrm>
            <a:custGeom>
              <a:avLst/>
              <a:gdLst>
                <a:gd name="T0" fmla="*/ 28384500 w 9525"/>
                <a:gd name="T1" fmla="*/ 64855725 h 9525"/>
                <a:gd name="T2" fmla="*/ 28384500 w 9525"/>
                <a:gd name="T3" fmla="*/ 447675 h 9525"/>
                <a:gd name="T4" fmla="*/ 28384500 w 9525"/>
                <a:gd name="T5" fmla="*/ 64855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0" y="6809"/>
                  </a:moveTo>
                  <a:cubicBezTo>
                    <a:pt x="3170" y="3476"/>
                    <a:pt x="5552" y="2618"/>
                    <a:pt x="2980" y="47"/>
                  </a:cubicBezTo>
                  <a:cubicBezTo>
                    <a:pt x="122" y="-715"/>
                    <a:pt x="-1973" y="8143"/>
                    <a:pt x="2980" y="68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3" name="Freeform: Shape 1182">
              <a:extLst>
                <a:ext uri="{FF2B5EF4-FFF2-40B4-BE49-F238E27FC236}">
                  <a16:creationId xmlns:a16="http://schemas.microsoft.com/office/drawing/2014/main" id="{307582E7-2005-40BB-8469-665CA238A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117" y="2348389"/>
              <a:ext cx="9525" cy="9525"/>
            </a:xfrm>
            <a:custGeom>
              <a:avLst/>
              <a:gdLst>
                <a:gd name="T0" fmla="*/ 10858 w 9525"/>
                <a:gd name="T1" fmla="*/ 10858 h 9525"/>
                <a:gd name="T2" fmla="*/ 10858 w 9525"/>
                <a:gd name="T3" fmla="*/ 2667 h 9525"/>
                <a:gd name="T4" fmla="*/ 0 w 9525"/>
                <a:gd name="T5" fmla="*/ 0 h 9525"/>
                <a:gd name="T6" fmla="*/ 10858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858" y="10858"/>
                  </a:moveTo>
                  <a:cubicBezTo>
                    <a:pt x="12383" y="6572"/>
                    <a:pt x="10954" y="7810"/>
                    <a:pt x="10858" y="2667"/>
                  </a:cubicBezTo>
                  <a:cubicBezTo>
                    <a:pt x="5239" y="3810"/>
                    <a:pt x="4477" y="0"/>
                    <a:pt x="0" y="0"/>
                  </a:cubicBezTo>
                  <a:cubicBezTo>
                    <a:pt x="381" y="6858"/>
                    <a:pt x="5048" y="9525"/>
                    <a:pt x="10858" y="108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4" name="Freeform: Shape 1183">
              <a:extLst>
                <a:ext uri="{FF2B5EF4-FFF2-40B4-BE49-F238E27FC236}">
                  <a16:creationId xmlns:a16="http://schemas.microsoft.com/office/drawing/2014/main" id="{166F24CD-B418-4ACF-84DA-A93C9BBE9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150" y="2264109"/>
              <a:ext cx="9525" cy="9525"/>
            </a:xfrm>
            <a:custGeom>
              <a:avLst/>
              <a:gdLst>
                <a:gd name="T0" fmla="*/ 52311300 w 9525"/>
                <a:gd name="T1" fmla="*/ 39757350 h 9525"/>
                <a:gd name="T2" fmla="*/ 600075 w 9525"/>
                <a:gd name="T3" fmla="*/ 742950 h 9525"/>
                <a:gd name="T4" fmla="*/ 52311300 w 9525"/>
                <a:gd name="T5" fmla="*/ 39757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92" y="4174"/>
                  </a:moveTo>
                  <a:cubicBezTo>
                    <a:pt x="5873" y="650"/>
                    <a:pt x="3587" y="-303"/>
                    <a:pt x="63" y="78"/>
                  </a:cubicBezTo>
                  <a:cubicBezTo>
                    <a:pt x="-414" y="3698"/>
                    <a:pt x="1872" y="4650"/>
                    <a:pt x="5492" y="41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5" name="Freeform: Shape 1184">
              <a:extLst>
                <a:ext uri="{FF2B5EF4-FFF2-40B4-BE49-F238E27FC236}">
                  <a16:creationId xmlns:a16="http://schemas.microsoft.com/office/drawing/2014/main" id="{8C456BAE-BE92-40A0-BE74-F60FED429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547" y="2241232"/>
              <a:ext cx="9525" cy="9525"/>
            </a:xfrm>
            <a:custGeom>
              <a:avLst/>
              <a:gdLst>
                <a:gd name="T0" fmla="*/ 6858 w 9525"/>
                <a:gd name="T1" fmla="*/ 64417575 h 9525"/>
                <a:gd name="T2" fmla="*/ 9525 w 9525"/>
                <a:gd name="T3" fmla="*/ 0 h 9525"/>
                <a:gd name="T4" fmla="*/ 0 w 9525"/>
                <a:gd name="T5" fmla="*/ 0 h 9525"/>
                <a:gd name="T6" fmla="*/ 6858 w 9525"/>
                <a:gd name="T7" fmla="*/ 6441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858" y="6763"/>
                  </a:moveTo>
                  <a:cubicBezTo>
                    <a:pt x="4858" y="1619"/>
                    <a:pt x="10573" y="4191"/>
                    <a:pt x="9525" y="0"/>
                  </a:cubicBezTo>
                  <a:cubicBezTo>
                    <a:pt x="4477" y="3620"/>
                    <a:pt x="6191" y="953"/>
                    <a:pt x="0" y="0"/>
                  </a:cubicBezTo>
                  <a:cubicBezTo>
                    <a:pt x="2762" y="1715"/>
                    <a:pt x="3238" y="5810"/>
                    <a:pt x="6858" y="6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6" name="Freeform: Shape 1185">
              <a:extLst>
                <a:ext uri="{FF2B5EF4-FFF2-40B4-BE49-F238E27FC236}">
                  <a16:creationId xmlns:a16="http://schemas.microsoft.com/office/drawing/2014/main" id="{E600F726-F66F-4B4C-AEE2-767B93ED6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641" y="3647860"/>
              <a:ext cx="9525" cy="9525"/>
            </a:xfrm>
            <a:custGeom>
              <a:avLst/>
              <a:gdLst>
                <a:gd name="T0" fmla="*/ 35899725 w 9525"/>
                <a:gd name="T1" fmla="*/ 50130075 h 9525"/>
                <a:gd name="T2" fmla="*/ 35899725 w 9525"/>
                <a:gd name="T3" fmla="*/ 2952750 h 9525"/>
                <a:gd name="T4" fmla="*/ 35899725 w 9525"/>
                <a:gd name="T5" fmla="*/ 50130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69" y="5263"/>
                  </a:moveTo>
                  <a:cubicBezTo>
                    <a:pt x="3769" y="3644"/>
                    <a:pt x="3769" y="1929"/>
                    <a:pt x="3769" y="310"/>
                  </a:cubicBezTo>
                  <a:cubicBezTo>
                    <a:pt x="-1946" y="-1690"/>
                    <a:pt x="-517" y="6692"/>
                    <a:pt x="3769" y="52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7" name="Freeform: Shape 1186">
              <a:extLst>
                <a:ext uri="{FF2B5EF4-FFF2-40B4-BE49-F238E27FC236}">
                  <a16:creationId xmlns:a16="http://schemas.microsoft.com/office/drawing/2014/main" id="{911B849D-FD9D-4C13-8395-7B4CFB7E8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617" y="3637026"/>
              <a:ext cx="9525" cy="9525"/>
            </a:xfrm>
            <a:custGeom>
              <a:avLst/>
              <a:gdLst>
                <a:gd name="T0" fmla="*/ 31594425 w 9525"/>
                <a:gd name="T1" fmla="*/ 70761225 h 9525"/>
                <a:gd name="T2" fmla="*/ 31594425 w 9525"/>
                <a:gd name="T3" fmla="*/ 0 h 9525"/>
                <a:gd name="T4" fmla="*/ 31594425 w 9525"/>
                <a:gd name="T5" fmla="*/ 7076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7" y="7429"/>
                  </a:moveTo>
                  <a:cubicBezTo>
                    <a:pt x="3317" y="4953"/>
                    <a:pt x="3317" y="2477"/>
                    <a:pt x="3317" y="0"/>
                  </a:cubicBezTo>
                  <a:cubicBezTo>
                    <a:pt x="-207" y="191"/>
                    <a:pt x="-1922" y="8668"/>
                    <a:pt x="3317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8" name="Freeform: Shape 1187">
              <a:extLst>
                <a:ext uri="{FF2B5EF4-FFF2-40B4-BE49-F238E27FC236}">
                  <a16:creationId xmlns:a16="http://schemas.microsoft.com/office/drawing/2014/main" id="{9A1B4BF1-BD9C-4CAD-834D-3672E2DD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909" y="3654361"/>
              <a:ext cx="9525" cy="9525"/>
            </a:xfrm>
            <a:custGeom>
              <a:avLst/>
              <a:gdLst>
                <a:gd name="T0" fmla="*/ 36976050 w 9525"/>
                <a:gd name="T1" fmla="*/ 12383 h 9525"/>
                <a:gd name="T2" fmla="*/ 48768000 w 9525"/>
                <a:gd name="T3" fmla="*/ 1 h 9525"/>
                <a:gd name="T4" fmla="*/ 36976050 w 9525"/>
                <a:gd name="T5" fmla="*/ 12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2" y="12383"/>
                  </a:moveTo>
                  <a:cubicBezTo>
                    <a:pt x="6073" y="10002"/>
                    <a:pt x="4739" y="4192"/>
                    <a:pt x="5120" y="1"/>
                  </a:cubicBezTo>
                  <a:cubicBezTo>
                    <a:pt x="-119" y="-95"/>
                    <a:pt x="-2595" y="11811"/>
                    <a:pt x="3882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39" name="Freeform: Shape 1188">
              <a:extLst>
                <a:ext uri="{FF2B5EF4-FFF2-40B4-BE49-F238E27FC236}">
                  <a16:creationId xmlns:a16="http://schemas.microsoft.com/office/drawing/2014/main" id="{208E404B-BB25-44F0-B2C7-B9A0218F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761" y="3795384"/>
              <a:ext cx="9525" cy="9525"/>
            </a:xfrm>
            <a:custGeom>
              <a:avLst/>
              <a:gdLst>
                <a:gd name="T0" fmla="*/ 36099750 w 9525"/>
                <a:gd name="T1" fmla="*/ 49396650 h 9525"/>
                <a:gd name="T2" fmla="*/ 24307800 w 9525"/>
                <a:gd name="T3" fmla="*/ 2219325 h 9525"/>
                <a:gd name="T4" fmla="*/ 723900 w 9525"/>
                <a:gd name="T5" fmla="*/ 49396650 h 9525"/>
                <a:gd name="T6" fmla="*/ 36099750 w 9525"/>
                <a:gd name="T7" fmla="*/ 49396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90" y="5186"/>
                  </a:moveTo>
                  <a:cubicBezTo>
                    <a:pt x="3885" y="2995"/>
                    <a:pt x="3505" y="1376"/>
                    <a:pt x="2552" y="233"/>
                  </a:cubicBezTo>
                  <a:cubicBezTo>
                    <a:pt x="-1163" y="-1005"/>
                    <a:pt x="361" y="2995"/>
                    <a:pt x="76" y="5186"/>
                  </a:cubicBezTo>
                  <a:cubicBezTo>
                    <a:pt x="1314" y="5186"/>
                    <a:pt x="2552" y="5186"/>
                    <a:pt x="3790" y="518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0" name="Freeform: Shape 1189">
              <a:extLst>
                <a:ext uri="{FF2B5EF4-FFF2-40B4-BE49-F238E27FC236}">
                  <a16:creationId xmlns:a16="http://schemas.microsoft.com/office/drawing/2014/main" id="{B7B29002-FD3B-4035-9F13-015C11146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818" y="3817903"/>
              <a:ext cx="9525" cy="9525"/>
            </a:xfrm>
            <a:custGeom>
              <a:avLst/>
              <a:gdLst>
                <a:gd name="T0" fmla="*/ 59597925 w 9525"/>
                <a:gd name="T1" fmla="*/ 933450 h 9525"/>
                <a:gd name="T2" fmla="*/ 628650 w 9525"/>
                <a:gd name="T3" fmla="*/ 36318825 h 9525"/>
                <a:gd name="T4" fmla="*/ 59597925 w 9525"/>
                <a:gd name="T5" fmla="*/ 93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57" y="98"/>
                  </a:moveTo>
                  <a:cubicBezTo>
                    <a:pt x="2733" y="-187"/>
                    <a:pt x="-506" y="-92"/>
                    <a:pt x="66" y="3813"/>
                  </a:cubicBezTo>
                  <a:cubicBezTo>
                    <a:pt x="3590" y="4099"/>
                    <a:pt x="6829" y="4004"/>
                    <a:pt x="6257" y="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1" name="Freeform: Shape 1190">
              <a:extLst>
                <a:ext uri="{FF2B5EF4-FFF2-40B4-BE49-F238E27FC236}">
                  <a16:creationId xmlns:a16="http://schemas.microsoft.com/office/drawing/2014/main" id="{44B78D46-63C5-4470-AE2A-607093997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858804"/>
              <a:ext cx="19050" cy="9525"/>
            </a:xfrm>
            <a:custGeom>
              <a:avLst/>
              <a:gdLst>
                <a:gd name="T0" fmla="*/ 0 w 19050"/>
                <a:gd name="T1" fmla="*/ 24155400 h 9525"/>
                <a:gd name="T2" fmla="*/ 22289 w 19050"/>
                <a:gd name="T3" fmla="*/ 47739300 h 9525"/>
                <a:gd name="T4" fmla="*/ 16097 w 19050"/>
                <a:gd name="T5" fmla="*/ 561975 h 9525"/>
                <a:gd name="T6" fmla="*/ 0 w 19050"/>
                <a:gd name="T7" fmla="*/ 24155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2536"/>
                  </a:moveTo>
                  <a:cubicBezTo>
                    <a:pt x="8001" y="-608"/>
                    <a:pt x="15621" y="7489"/>
                    <a:pt x="22289" y="5012"/>
                  </a:cubicBezTo>
                  <a:cubicBezTo>
                    <a:pt x="19431" y="4155"/>
                    <a:pt x="18002" y="1869"/>
                    <a:pt x="16097" y="59"/>
                  </a:cubicBezTo>
                  <a:cubicBezTo>
                    <a:pt x="9906" y="2631"/>
                    <a:pt x="3143" y="-2989"/>
                    <a:pt x="0" y="253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2" name="Freeform: Shape 1191">
              <a:extLst>
                <a:ext uri="{FF2B5EF4-FFF2-40B4-BE49-F238E27FC236}">
                  <a16:creationId xmlns:a16="http://schemas.microsoft.com/office/drawing/2014/main" id="{8965359F-CC08-4133-B89B-2EC89F2A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69" y="4188619"/>
              <a:ext cx="9525" cy="9525"/>
            </a:xfrm>
            <a:custGeom>
              <a:avLst/>
              <a:gdLst>
                <a:gd name="T0" fmla="*/ 70761225 w 9525"/>
                <a:gd name="T1" fmla="*/ 70761225 h 9525"/>
                <a:gd name="T2" fmla="*/ 35385375 w 9525"/>
                <a:gd name="T3" fmla="*/ 0 h 9525"/>
                <a:gd name="T4" fmla="*/ 0 w 9525"/>
                <a:gd name="T5" fmla="*/ 11791950 h 9525"/>
                <a:gd name="T6" fmla="*/ 7076122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7429"/>
                  </a:moveTo>
                  <a:cubicBezTo>
                    <a:pt x="6858" y="4286"/>
                    <a:pt x="5715" y="1714"/>
                    <a:pt x="3715" y="0"/>
                  </a:cubicBezTo>
                  <a:cubicBezTo>
                    <a:pt x="3048" y="2572"/>
                    <a:pt x="1810" y="2667"/>
                    <a:pt x="0" y="1238"/>
                  </a:cubicBezTo>
                  <a:cubicBezTo>
                    <a:pt x="381" y="5429"/>
                    <a:pt x="4191" y="6191"/>
                    <a:pt x="742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3" name="Freeform: Shape 1192">
              <a:extLst>
                <a:ext uri="{FF2B5EF4-FFF2-40B4-BE49-F238E27FC236}">
                  <a16:creationId xmlns:a16="http://schemas.microsoft.com/office/drawing/2014/main" id="{2934FD84-4860-4DFF-A9A1-2EE0867C7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8" y="3649408"/>
              <a:ext cx="19050" cy="38100"/>
            </a:xfrm>
            <a:custGeom>
              <a:avLst/>
              <a:gdLst>
                <a:gd name="T0" fmla="*/ 14859 w 19050"/>
                <a:gd name="T1" fmla="*/ 14859 h 38100"/>
                <a:gd name="T2" fmla="*/ 9906 w 19050"/>
                <a:gd name="T3" fmla="*/ 0 h 38100"/>
                <a:gd name="T4" fmla="*/ 0 w 19050"/>
                <a:gd name="T5" fmla="*/ 6191 h 38100"/>
                <a:gd name="T6" fmla="*/ 7429 w 19050"/>
                <a:gd name="T7" fmla="*/ 7429 h 38100"/>
                <a:gd name="T8" fmla="*/ 13621 w 19050"/>
                <a:gd name="T9" fmla="*/ 47149 h 38100"/>
                <a:gd name="T10" fmla="*/ 16097 w 19050"/>
                <a:gd name="T11" fmla="*/ 36004 h 38100"/>
                <a:gd name="T12" fmla="*/ 24765 w 19050"/>
                <a:gd name="T13" fmla="*/ 33528 h 38100"/>
                <a:gd name="T14" fmla="*/ 14859 w 19050"/>
                <a:gd name="T15" fmla="*/ 33528 h 38100"/>
                <a:gd name="T16" fmla="*/ 14859 w 19050"/>
                <a:gd name="T17" fmla="*/ 18669 h 38100"/>
                <a:gd name="T18" fmla="*/ 19812 w 19050"/>
                <a:gd name="T19" fmla="*/ 22384 h 38100"/>
                <a:gd name="T20" fmla="*/ 19812 w 19050"/>
                <a:gd name="T21" fmla="*/ 14954 h 38100"/>
                <a:gd name="T22" fmla="*/ 27242 w 19050"/>
                <a:gd name="T23" fmla="*/ 12478 h 38100"/>
                <a:gd name="T24" fmla="*/ 14859 w 19050"/>
                <a:gd name="T25" fmla="*/ 14859 h 38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38100">
                  <a:moveTo>
                    <a:pt x="14859" y="14859"/>
                  </a:moveTo>
                  <a:cubicBezTo>
                    <a:pt x="21146" y="9239"/>
                    <a:pt x="12192" y="4382"/>
                    <a:pt x="9906" y="0"/>
                  </a:cubicBezTo>
                  <a:cubicBezTo>
                    <a:pt x="6001" y="1429"/>
                    <a:pt x="3524" y="4286"/>
                    <a:pt x="0" y="6191"/>
                  </a:cubicBezTo>
                  <a:cubicBezTo>
                    <a:pt x="2667" y="8382"/>
                    <a:pt x="3620" y="8954"/>
                    <a:pt x="7429" y="7429"/>
                  </a:cubicBezTo>
                  <a:cubicBezTo>
                    <a:pt x="10382" y="19717"/>
                    <a:pt x="11811" y="33623"/>
                    <a:pt x="13621" y="47149"/>
                  </a:cubicBezTo>
                  <a:cubicBezTo>
                    <a:pt x="20574" y="46958"/>
                    <a:pt x="14478" y="41434"/>
                    <a:pt x="16097" y="36004"/>
                  </a:cubicBezTo>
                  <a:cubicBezTo>
                    <a:pt x="18955" y="35052"/>
                    <a:pt x="25717" y="38195"/>
                    <a:pt x="24765" y="33528"/>
                  </a:cubicBezTo>
                  <a:cubicBezTo>
                    <a:pt x="20003" y="32480"/>
                    <a:pt x="16859" y="35528"/>
                    <a:pt x="14859" y="33528"/>
                  </a:cubicBezTo>
                  <a:cubicBezTo>
                    <a:pt x="17717" y="28766"/>
                    <a:pt x="16954" y="23527"/>
                    <a:pt x="14859" y="18669"/>
                  </a:cubicBezTo>
                  <a:cubicBezTo>
                    <a:pt x="17336" y="19050"/>
                    <a:pt x="18193" y="21146"/>
                    <a:pt x="19812" y="22384"/>
                  </a:cubicBezTo>
                  <a:cubicBezTo>
                    <a:pt x="22098" y="20193"/>
                    <a:pt x="18764" y="19241"/>
                    <a:pt x="19812" y="14954"/>
                  </a:cubicBezTo>
                  <a:cubicBezTo>
                    <a:pt x="22384" y="14192"/>
                    <a:pt x="28384" y="16954"/>
                    <a:pt x="27242" y="12478"/>
                  </a:cubicBezTo>
                  <a:cubicBezTo>
                    <a:pt x="20765" y="10858"/>
                    <a:pt x="19336" y="14383"/>
                    <a:pt x="14859" y="148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4" name="Freeform: Shape 1193">
              <a:extLst>
                <a:ext uri="{FF2B5EF4-FFF2-40B4-BE49-F238E27FC236}">
                  <a16:creationId xmlns:a16="http://schemas.microsoft.com/office/drawing/2014/main" id="{1E5D7C2E-57FF-4AF7-BA0F-7BE973BE0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944" y="4106696"/>
              <a:ext cx="9525" cy="9525"/>
            </a:xfrm>
            <a:custGeom>
              <a:avLst/>
              <a:gdLst>
                <a:gd name="T0" fmla="*/ 59293125 w 9525"/>
                <a:gd name="T1" fmla="*/ 3818 h 9525"/>
                <a:gd name="T2" fmla="*/ 323850 w 9525"/>
                <a:gd name="T3" fmla="*/ 103 h 9525"/>
                <a:gd name="T4" fmla="*/ 47501175 w 9525"/>
                <a:gd name="T5" fmla="*/ 16200 h 9525"/>
                <a:gd name="T6" fmla="*/ 23907750 w 9525"/>
                <a:gd name="T7" fmla="*/ 8771 h 9525"/>
                <a:gd name="T8" fmla="*/ 59293125 w 9525"/>
                <a:gd name="T9" fmla="*/ 381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25" y="3818"/>
                  </a:moveTo>
                  <a:cubicBezTo>
                    <a:pt x="1558" y="5151"/>
                    <a:pt x="4225" y="-850"/>
                    <a:pt x="34" y="103"/>
                  </a:cubicBezTo>
                  <a:cubicBezTo>
                    <a:pt x="34" y="7151"/>
                    <a:pt x="-728" y="14867"/>
                    <a:pt x="4987" y="16200"/>
                  </a:cubicBezTo>
                  <a:cubicBezTo>
                    <a:pt x="7558" y="13629"/>
                    <a:pt x="3558" y="11342"/>
                    <a:pt x="2510" y="8771"/>
                  </a:cubicBezTo>
                  <a:cubicBezTo>
                    <a:pt x="5749" y="9152"/>
                    <a:pt x="6606" y="7056"/>
                    <a:pt x="6225" y="38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5" name="Freeform: Shape 1194">
              <a:extLst>
                <a:ext uri="{FF2B5EF4-FFF2-40B4-BE49-F238E27FC236}">
                  <a16:creationId xmlns:a16="http://schemas.microsoft.com/office/drawing/2014/main" id="{029B0D78-A79C-44BA-9804-7D76A1A5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900" y="4329970"/>
              <a:ext cx="9525" cy="9525"/>
            </a:xfrm>
            <a:custGeom>
              <a:avLst/>
              <a:gdLst>
                <a:gd name="T0" fmla="*/ 14811375 w 9525"/>
                <a:gd name="T1" fmla="*/ 0 h 9525"/>
                <a:gd name="T2" fmla="*/ 38395275 w 9525"/>
                <a:gd name="T3" fmla="*/ 14859 h 9525"/>
                <a:gd name="T4" fmla="*/ 14811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55" y="0"/>
                  </a:moveTo>
                  <a:cubicBezTo>
                    <a:pt x="698" y="3429"/>
                    <a:pt x="-2541" y="15240"/>
                    <a:pt x="4031" y="14859"/>
                  </a:cubicBezTo>
                  <a:cubicBezTo>
                    <a:pt x="3650" y="9525"/>
                    <a:pt x="5460" y="1810"/>
                    <a:pt x="15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6" name="Freeform: Shape 1195">
              <a:extLst>
                <a:ext uri="{FF2B5EF4-FFF2-40B4-BE49-F238E27FC236}">
                  <a16:creationId xmlns:a16="http://schemas.microsoft.com/office/drawing/2014/main" id="{3ED0EC0F-6E0B-4DC1-B96A-302D2C2DD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656" y="3503060"/>
              <a:ext cx="9525" cy="9525"/>
            </a:xfrm>
            <a:custGeom>
              <a:avLst/>
              <a:gdLst>
                <a:gd name="T0" fmla="*/ 800100 w 9525"/>
                <a:gd name="T1" fmla="*/ 47605950 h 9525"/>
                <a:gd name="T2" fmla="*/ 36185475 w 9525"/>
                <a:gd name="T3" fmla="*/ 428625 h 9525"/>
                <a:gd name="T4" fmla="*/ 80010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4" y="4998"/>
                  </a:moveTo>
                  <a:cubicBezTo>
                    <a:pt x="3323" y="5379"/>
                    <a:pt x="4085" y="3283"/>
                    <a:pt x="3799" y="45"/>
                  </a:cubicBezTo>
                  <a:cubicBezTo>
                    <a:pt x="560" y="-336"/>
                    <a:pt x="-297" y="1759"/>
                    <a:pt x="84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7" name="Freeform: Shape 1196">
              <a:extLst>
                <a:ext uri="{FF2B5EF4-FFF2-40B4-BE49-F238E27FC236}">
                  <a16:creationId xmlns:a16="http://schemas.microsoft.com/office/drawing/2014/main" id="{1C7447B4-981F-450F-83A1-FE0EC29F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611023"/>
              <a:ext cx="19050" cy="9525"/>
            </a:xfrm>
            <a:custGeom>
              <a:avLst/>
              <a:gdLst>
                <a:gd name="T0" fmla="*/ 0 w 19050"/>
                <a:gd name="T1" fmla="*/ 13621 h 9525"/>
                <a:gd name="T2" fmla="*/ 6191 w 19050"/>
                <a:gd name="T3" fmla="*/ 17335 h 9525"/>
                <a:gd name="T4" fmla="*/ 21050 w 19050"/>
                <a:gd name="T5" fmla="*/ 9906 h 9525"/>
                <a:gd name="T6" fmla="*/ 14859 w 19050"/>
                <a:gd name="T7" fmla="*/ 4953 h 9525"/>
                <a:gd name="T8" fmla="*/ 8668 w 19050"/>
                <a:gd name="T9" fmla="*/ 8668 h 9525"/>
                <a:gd name="T10" fmla="*/ 13621 w 19050"/>
                <a:gd name="T11" fmla="*/ 0 h 9525"/>
                <a:gd name="T12" fmla="*/ 1238 w 19050"/>
                <a:gd name="T13" fmla="*/ 2476 h 9525"/>
                <a:gd name="T14" fmla="*/ 4953 w 19050"/>
                <a:gd name="T15" fmla="*/ 12383 h 9525"/>
                <a:gd name="T16" fmla="*/ 0 w 19050"/>
                <a:gd name="T17" fmla="*/ 13621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50" h="9525">
                  <a:moveTo>
                    <a:pt x="0" y="13621"/>
                  </a:moveTo>
                  <a:cubicBezTo>
                    <a:pt x="3143" y="13811"/>
                    <a:pt x="6382" y="13907"/>
                    <a:pt x="6191" y="17335"/>
                  </a:cubicBezTo>
                  <a:cubicBezTo>
                    <a:pt x="11430" y="12763"/>
                    <a:pt x="20764" y="19717"/>
                    <a:pt x="21050" y="9906"/>
                  </a:cubicBezTo>
                  <a:cubicBezTo>
                    <a:pt x="12382" y="14002"/>
                    <a:pt x="19621" y="4858"/>
                    <a:pt x="14859" y="4953"/>
                  </a:cubicBezTo>
                  <a:cubicBezTo>
                    <a:pt x="12668" y="6096"/>
                    <a:pt x="13240" y="10001"/>
                    <a:pt x="8668" y="8668"/>
                  </a:cubicBezTo>
                  <a:cubicBezTo>
                    <a:pt x="5620" y="1810"/>
                    <a:pt x="17431" y="3429"/>
                    <a:pt x="13621" y="0"/>
                  </a:cubicBezTo>
                  <a:cubicBezTo>
                    <a:pt x="11620" y="191"/>
                    <a:pt x="5048" y="667"/>
                    <a:pt x="1238" y="2476"/>
                  </a:cubicBezTo>
                  <a:cubicBezTo>
                    <a:pt x="-857" y="9144"/>
                    <a:pt x="6001" y="6858"/>
                    <a:pt x="4953" y="12383"/>
                  </a:cubicBezTo>
                  <a:cubicBezTo>
                    <a:pt x="3334" y="10763"/>
                    <a:pt x="286" y="10668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8" name="Freeform: Shape 1197">
              <a:extLst>
                <a:ext uri="{FF2B5EF4-FFF2-40B4-BE49-F238E27FC236}">
                  <a16:creationId xmlns:a16="http://schemas.microsoft.com/office/drawing/2014/main" id="{9DAC18B8-F8E3-431A-9D66-5B7D635DA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90" y="3636194"/>
              <a:ext cx="19050" cy="9525"/>
            </a:xfrm>
            <a:custGeom>
              <a:avLst/>
              <a:gdLst>
                <a:gd name="T0" fmla="*/ 61 w 19050"/>
                <a:gd name="T1" fmla="*/ 3309 h 9525"/>
                <a:gd name="T2" fmla="*/ 11205 w 19050"/>
                <a:gd name="T3" fmla="*/ 4547 h 9525"/>
                <a:gd name="T4" fmla="*/ 13682 w 19050"/>
                <a:gd name="T5" fmla="*/ 11976 h 9525"/>
                <a:gd name="T6" fmla="*/ 24826 w 19050"/>
                <a:gd name="T7" fmla="*/ 4547 h 9525"/>
                <a:gd name="T8" fmla="*/ 14920 w 19050"/>
                <a:gd name="T9" fmla="*/ 10738 h 9525"/>
                <a:gd name="T10" fmla="*/ 14920 w 19050"/>
                <a:gd name="T11" fmla="*/ 3309 h 9525"/>
                <a:gd name="T12" fmla="*/ 5014 w 19050"/>
                <a:gd name="T13" fmla="*/ 832 h 9525"/>
                <a:gd name="T14" fmla="*/ 61 w 19050"/>
                <a:gd name="T15" fmla="*/ 330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61" y="3309"/>
                  </a:moveTo>
                  <a:cubicBezTo>
                    <a:pt x="4157" y="3309"/>
                    <a:pt x="6252" y="5404"/>
                    <a:pt x="11205" y="4547"/>
                  </a:cubicBezTo>
                  <a:cubicBezTo>
                    <a:pt x="11586" y="7404"/>
                    <a:pt x="12729" y="9690"/>
                    <a:pt x="13682" y="11976"/>
                  </a:cubicBezTo>
                  <a:cubicBezTo>
                    <a:pt x="19968" y="12072"/>
                    <a:pt x="23969" y="9881"/>
                    <a:pt x="24826" y="4547"/>
                  </a:cubicBezTo>
                  <a:cubicBezTo>
                    <a:pt x="17111" y="1499"/>
                    <a:pt x="19683" y="8643"/>
                    <a:pt x="14920" y="10738"/>
                  </a:cubicBezTo>
                  <a:cubicBezTo>
                    <a:pt x="15492" y="6833"/>
                    <a:pt x="12253" y="5880"/>
                    <a:pt x="14920" y="3309"/>
                  </a:cubicBezTo>
                  <a:cubicBezTo>
                    <a:pt x="13015" y="1785"/>
                    <a:pt x="6729" y="-1549"/>
                    <a:pt x="5014" y="832"/>
                  </a:cubicBezTo>
                  <a:cubicBezTo>
                    <a:pt x="9681" y="3213"/>
                    <a:pt x="-891" y="451"/>
                    <a:pt x="61" y="33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49" name="Freeform: Shape 1198">
              <a:extLst>
                <a:ext uri="{FF2B5EF4-FFF2-40B4-BE49-F238E27FC236}">
                  <a16:creationId xmlns:a16="http://schemas.microsoft.com/office/drawing/2014/main" id="{7F203D58-6C85-499F-A073-121A1421B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332" y="3766849"/>
              <a:ext cx="9525" cy="9525"/>
            </a:xfrm>
            <a:custGeom>
              <a:avLst/>
              <a:gdLst>
                <a:gd name="T0" fmla="*/ 36995100 w 9525"/>
                <a:gd name="T1" fmla="*/ 2752725 h 9525"/>
                <a:gd name="T2" fmla="*/ 1619250 w 9525"/>
                <a:gd name="T3" fmla="*/ 49930050 h 9525"/>
                <a:gd name="T4" fmla="*/ 36995100 w 9525"/>
                <a:gd name="T5" fmla="*/ 275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4" y="289"/>
                  </a:moveTo>
                  <a:cubicBezTo>
                    <a:pt x="-306" y="-950"/>
                    <a:pt x="-211" y="2003"/>
                    <a:pt x="170" y="5242"/>
                  </a:cubicBezTo>
                  <a:cubicBezTo>
                    <a:pt x="3408" y="5622"/>
                    <a:pt x="3408" y="2670"/>
                    <a:pt x="3884" y="2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0" name="Freeform: Shape 1199">
              <a:extLst>
                <a:ext uri="{FF2B5EF4-FFF2-40B4-BE49-F238E27FC236}">
                  <a16:creationId xmlns:a16="http://schemas.microsoft.com/office/drawing/2014/main" id="{0F049321-71BC-4E8C-B179-DAD7B91F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548079"/>
              <a:ext cx="9525" cy="9525"/>
            </a:xfrm>
            <a:custGeom>
              <a:avLst/>
              <a:gdLst>
                <a:gd name="T0" fmla="*/ 18574 w 9525"/>
                <a:gd name="T1" fmla="*/ 44300775 h 9525"/>
                <a:gd name="T2" fmla="*/ 0 w 9525"/>
                <a:gd name="T3" fmla="*/ 20707350 h 9525"/>
                <a:gd name="T4" fmla="*/ 18574 w 9525"/>
                <a:gd name="T5" fmla="*/ 44300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574" y="4651"/>
                  </a:moveTo>
                  <a:cubicBezTo>
                    <a:pt x="10573" y="4746"/>
                    <a:pt x="7239" y="-3922"/>
                    <a:pt x="0" y="2174"/>
                  </a:cubicBezTo>
                  <a:cubicBezTo>
                    <a:pt x="7239" y="3317"/>
                    <a:pt x="11144" y="7223"/>
                    <a:pt x="18574" y="46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1" name="Freeform: Shape 1200">
              <a:extLst>
                <a:ext uri="{FF2B5EF4-FFF2-40B4-BE49-F238E27FC236}">
                  <a16:creationId xmlns:a16="http://schemas.microsoft.com/office/drawing/2014/main" id="{B7016BE2-D0EC-4E7C-B016-EFBE5DDE2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460853"/>
              <a:ext cx="9525" cy="9525"/>
            </a:xfrm>
            <a:custGeom>
              <a:avLst/>
              <a:gdLst>
                <a:gd name="T0" fmla="*/ 47177325 w 9525"/>
                <a:gd name="T1" fmla="*/ 1438275 h 9525"/>
                <a:gd name="T2" fmla="*/ 0 w 9525"/>
                <a:gd name="T3" fmla="*/ 48615600 h 9525"/>
                <a:gd name="T4" fmla="*/ 58969275 w 9525"/>
                <a:gd name="T5" fmla="*/ 84000975 h 9525"/>
                <a:gd name="T6" fmla="*/ 47177325 w 9525"/>
                <a:gd name="T7" fmla="*/ 1438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151"/>
                  </a:moveTo>
                  <a:cubicBezTo>
                    <a:pt x="857" y="-706"/>
                    <a:pt x="476" y="2246"/>
                    <a:pt x="0" y="5104"/>
                  </a:cubicBezTo>
                  <a:cubicBezTo>
                    <a:pt x="4191" y="4151"/>
                    <a:pt x="1619" y="10152"/>
                    <a:pt x="6191" y="8819"/>
                  </a:cubicBezTo>
                  <a:cubicBezTo>
                    <a:pt x="6858" y="4913"/>
                    <a:pt x="3905" y="4437"/>
                    <a:pt x="4953" y="1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2" name="Freeform: Shape 1201">
              <a:extLst>
                <a:ext uri="{FF2B5EF4-FFF2-40B4-BE49-F238E27FC236}">
                  <a16:creationId xmlns:a16="http://schemas.microsoft.com/office/drawing/2014/main" id="{82264880-BDCC-4FE3-8767-57F0083B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145" y="4367117"/>
              <a:ext cx="9525" cy="9525"/>
            </a:xfrm>
            <a:custGeom>
              <a:avLst/>
              <a:gdLst>
                <a:gd name="T0" fmla="*/ 1571625 w 9525"/>
                <a:gd name="T1" fmla="*/ 0 h 9525"/>
                <a:gd name="T2" fmla="*/ 72342375 w 9525"/>
                <a:gd name="T3" fmla="*/ 47177325 h 9525"/>
                <a:gd name="T4" fmla="*/ 1571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263" y="4667"/>
                    <a:pt x="7023" y="10287"/>
                    <a:pt x="7595" y="4953"/>
                  </a:cubicBezTo>
                  <a:cubicBezTo>
                    <a:pt x="3213" y="5144"/>
                    <a:pt x="3499" y="762"/>
                    <a:pt x="16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3" name="Freeform: Shape 1202">
              <a:extLst>
                <a:ext uri="{FF2B5EF4-FFF2-40B4-BE49-F238E27FC236}">
                  <a16:creationId xmlns:a16="http://schemas.microsoft.com/office/drawing/2014/main" id="{1AC4A381-57C9-45CA-BF54-2DFDA789B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361849"/>
              <a:ext cx="9525" cy="9525"/>
            </a:xfrm>
            <a:custGeom>
              <a:avLst/>
              <a:gdLst>
                <a:gd name="T0" fmla="*/ 11791950 w 9525"/>
                <a:gd name="T1" fmla="*/ 13621 h 9525"/>
                <a:gd name="T2" fmla="*/ 0 w 9525"/>
                <a:gd name="T3" fmla="*/ 0 h 9525"/>
                <a:gd name="T4" fmla="*/ 11791950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3621"/>
                  </a:moveTo>
                  <a:cubicBezTo>
                    <a:pt x="3048" y="8382"/>
                    <a:pt x="4477" y="2477"/>
                    <a:pt x="0" y="0"/>
                  </a:cubicBezTo>
                  <a:cubicBezTo>
                    <a:pt x="1429" y="6191"/>
                    <a:pt x="-1429" y="8954"/>
                    <a:pt x="1238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4" name="Freeform: Shape 1203">
              <a:extLst>
                <a:ext uri="{FF2B5EF4-FFF2-40B4-BE49-F238E27FC236}">
                  <a16:creationId xmlns:a16="http://schemas.microsoft.com/office/drawing/2014/main" id="{50486DCD-B6B2-4EB1-B95E-AA6F39EFA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04" y="3395197"/>
              <a:ext cx="9525" cy="9525"/>
            </a:xfrm>
            <a:custGeom>
              <a:avLst/>
              <a:gdLst>
                <a:gd name="T0" fmla="*/ 428625 w 9525"/>
                <a:gd name="T1" fmla="*/ 36185475 h 9525"/>
                <a:gd name="T2" fmla="*/ 47605950 w 9525"/>
                <a:gd name="T3" fmla="*/ 800100 h 9525"/>
                <a:gd name="T4" fmla="*/ 428625 w 9525"/>
                <a:gd name="T5" fmla="*/ 36185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" y="3799"/>
                  </a:moveTo>
                  <a:cubicBezTo>
                    <a:pt x="3283" y="4180"/>
                    <a:pt x="5379" y="3323"/>
                    <a:pt x="4998" y="84"/>
                  </a:cubicBezTo>
                  <a:cubicBezTo>
                    <a:pt x="1759" y="-297"/>
                    <a:pt x="-336" y="560"/>
                    <a:pt x="45" y="37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5" name="Freeform: Shape 1204">
              <a:extLst>
                <a:ext uri="{FF2B5EF4-FFF2-40B4-BE49-F238E27FC236}">
                  <a16:creationId xmlns:a16="http://schemas.microsoft.com/office/drawing/2014/main" id="{F7422DBC-1B17-4051-A1DF-099575DB6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30" y="3530441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48301275 w 9525"/>
                <a:gd name="T5" fmla="*/ 58969275 h 9525"/>
                <a:gd name="T6" fmla="*/ 12925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1738" y="6191"/>
                    <a:pt x="3452" y="6191"/>
                    <a:pt x="5071" y="6191"/>
                  </a:cubicBezTo>
                  <a:cubicBezTo>
                    <a:pt x="4690" y="3239"/>
                    <a:pt x="3833" y="762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6" name="Freeform: Shape 1205">
              <a:extLst>
                <a:ext uri="{FF2B5EF4-FFF2-40B4-BE49-F238E27FC236}">
                  <a16:creationId xmlns:a16="http://schemas.microsoft.com/office/drawing/2014/main" id="{24ECBC46-BE51-4941-A3B6-3F5962A45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64" y="4128986"/>
              <a:ext cx="9525" cy="9525"/>
            </a:xfrm>
            <a:custGeom>
              <a:avLst/>
              <a:gdLst>
                <a:gd name="T0" fmla="*/ 47977425 w 9525"/>
                <a:gd name="T1" fmla="*/ 12763500 h 9525"/>
                <a:gd name="T2" fmla="*/ 800100 w 9525"/>
                <a:gd name="T3" fmla="*/ 962025 h 9525"/>
                <a:gd name="T4" fmla="*/ 36185475 w 9525"/>
                <a:gd name="T5" fmla="*/ 48148875 h 9525"/>
                <a:gd name="T6" fmla="*/ 47977425 w 9525"/>
                <a:gd name="T7" fmla="*/ 1276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37" y="1340"/>
                  </a:moveTo>
                  <a:cubicBezTo>
                    <a:pt x="3418" y="959"/>
                    <a:pt x="2751" y="-375"/>
                    <a:pt x="84" y="101"/>
                  </a:cubicBezTo>
                  <a:cubicBezTo>
                    <a:pt x="-297" y="3340"/>
                    <a:pt x="560" y="5435"/>
                    <a:pt x="3799" y="5055"/>
                  </a:cubicBezTo>
                  <a:cubicBezTo>
                    <a:pt x="3894" y="3531"/>
                    <a:pt x="5418" y="3340"/>
                    <a:pt x="5037" y="134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7" name="Freeform: Shape 1206">
              <a:extLst>
                <a:ext uri="{FF2B5EF4-FFF2-40B4-BE49-F238E27FC236}">
                  <a16:creationId xmlns:a16="http://schemas.microsoft.com/office/drawing/2014/main" id="{061DACC7-3E7D-4083-A0DA-DDCEB2002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327278"/>
              <a:ext cx="9525" cy="9525"/>
            </a:xfrm>
            <a:custGeom>
              <a:avLst/>
              <a:gdLst>
                <a:gd name="T0" fmla="*/ 0 w 9525"/>
                <a:gd name="T1" fmla="*/ 21717000 h 9525"/>
                <a:gd name="T2" fmla="*/ 70761225 w 9525"/>
                <a:gd name="T3" fmla="*/ 9925050 h 9525"/>
                <a:gd name="T4" fmla="*/ 0 w 9525"/>
                <a:gd name="T5" fmla="*/ 21717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280"/>
                  </a:moveTo>
                  <a:cubicBezTo>
                    <a:pt x="952" y="3328"/>
                    <a:pt x="8572" y="5614"/>
                    <a:pt x="7429" y="1042"/>
                  </a:cubicBezTo>
                  <a:cubicBezTo>
                    <a:pt x="5048" y="566"/>
                    <a:pt x="1714" y="-1625"/>
                    <a:pt x="0" y="22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8" name="Freeform: Shape 1207">
              <a:extLst>
                <a:ext uri="{FF2B5EF4-FFF2-40B4-BE49-F238E27FC236}">
                  <a16:creationId xmlns:a16="http://schemas.microsoft.com/office/drawing/2014/main" id="{6D25FB89-DE98-4CC6-AE4A-BD9F0C721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310" y="3381661"/>
              <a:ext cx="9525" cy="9525"/>
            </a:xfrm>
            <a:custGeom>
              <a:avLst/>
              <a:gdLst>
                <a:gd name="T0" fmla="*/ 0 w 9525"/>
                <a:gd name="T1" fmla="*/ 82562700 h 9525"/>
                <a:gd name="T2" fmla="*/ 23583900 w 9525"/>
                <a:gd name="T3" fmla="*/ 0 h 9525"/>
                <a:gd name="T4" fmla="*/ 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6953" y="10192"/>
                    <a:pt x="5048" y="2000"/>
                    <a:pt x="2476" y="0"/>
                  </a:cubicBezTo>
                  <a:cubicBezTo>
                    <a:pt x="-191" y="3620"/>
                    <a:pt x="3715" y="6096"/>
                    <a:pt x="0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59" name="Freeform: Shape 1208">
              <a:extLst>
                <a:ext uri="{FF2B5EF4-FFF2-40B4-BE49-F238E27FC236}">
                  <a16:creationId xmlns:a16="http://schemas.microsoft.com/office/drawing/2014/main" id="{1B599EBC-E53D-482D-9DC6-4B34A692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601005"/>
              <a:ext cx="9525" cy="9525"/>
            </a:xfrm>
            <a:custGeom>
              <a:avLst/>
              <a:gdLst>
                <a:gd name="T0" fmla="*/ 11791950 w 9525"/>
                <a:gd name="T1" fmla="*/ 152400 h 9525"/>
                <a:gd name="T2" fmla="*/ 0 w 9525"/>
                <a:gd name="T3" fmla="*/ 70923150 h 9525"/>
                <a:gd name="T4" fmla="*/ 11791950 w 9525"/>
                <a:gd name="T5" fmla="*/ 152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6"/>
                  </a:moveTo>
                  <a:cubicBezTo>
                    <a:pt x="2096" y="3731"/>
                    <a:pt x="0" y="4493"/>
                    <a:pt x="0" y="7446"/>
                  </a:cubicBezTo>
                  <a:cubicBezTo>
                    <a:pt x="5810" y="9827"/>
                    <a:pt x="4477" y="-460"/>
                    <a:pt x="1238" y="1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0" name="Freeform: Shape 1209">
              <a:extLst>
                <a:ext uri="{FF2B5EF4-FFF2-40B4-BE49-F238E27FC236}">
                  <a16:creationId xmlns:a16="http://schemas.microsoft.com/office/drawing/2014/main" id="{23FF44F5-ABCA-4378-B821-864A0A55C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4157663"/>
              <a:ext cx="9525" cy="9525"/>
            </a:xfrm>
            <a:custGeom>
              <a:avLst/>
              <a:gdLst>
                <a:gd name="T0" fmla="*/ 9906 w 9525"/>
                <a:gd name="T1" fmla="*/ 47177325 h 9525"/>
                <a:gd name="T2" fmla="*/ 0 w 9525"/>
                <a:gd name="T3" fmla="*/ 0 h 9525"/>
                <a:gd name="T4" fmla="*/ 9906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4953"/>
                  </a:moveTo>
                  <a:cubicBezTo>
                    <a:pt x="10096" y="-191"/>
                    <a:pt x="3810" y="1238"/>
                    <a:pt x="0" y="0"/>
                  </a:cubicBezTo>
                  <a:cubicBezTo>
                    <a:pt x="95" y="4763"/>
                    <a:pt x="5334" y="4477"/>
                    <a:pt x="9906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1" name="Freeform: Shape 1210">
              <a:extLst>
                <a:ext uri="{FF2B5EF4-FFF2-40B4-BE49-F238E27FC236}">
                  <a16:creationId xmlns:a16="http://schemas.microsoft.com/office/drawing/2014/main" id="{21DC81A9-19C0-4CD9-8795-54995C4B2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9" y="3175921"/>
              <a:ext cx="9525" cy="9525"/>
            </a:xfrm>
            <a:custGeom>
              <a:avLst/>
              <a:gdLst>
                <a:gd name="T0" fmla="*/ 2562225 w 9525"/>
                <a:gd name="T1" fmla="*/ 47177325 h 9525"/>
                <a:gd name="T2" fmla="*/ 85115400 w 9525"/>
                <a:gd name="T3" fmla="*/ 47177325 h 9525"/>
                <a:gd name="T4" fmla="*/ 26146125 w 9525"/>
                <a:gd name="T5" fmla="*/ 0 h 9525"/>
                <a:gd name="T6" fmla="*/ 2562225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9" y="4953"/>
                  </a:moveTo>
                  <a:cubicBezTo>
                    <a:pt x="5412" y="5334"/>
                    <a:pt x="5127" y="3334"/>
                    <a:pt x="8936" y="4953"/>
                  </a:cubicBezTo>
                  <a:cubicBezTo>
                    <a:pt x="8460" y="1715"/>
                    <a:pt x="5698" y="762"/>
                    <a:pt x="2745" y="0"/>
                  </a:cubicBezTo>
                  <a:cubicBezTo>
                    <a:pt x="4269" y="4001"/>
                    <a:pt x="-1255" y="857"/>
                    <a:pt x="26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2" name="Freeform: Shape 1211">
              <a:extLst>
                <a:ext uri="{FF2B5EF4-FFF2-40B4-BE49-F238E27FC236}">
                  <a16:creationId xmlns:a16="http://schemas.microsoft.com/office/drawing/2014/main" id="{A51C68E5-29B9-420F-A700-B14E37A9D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48" y="3710178"/>
              <a:ext cx="9525" cy="9525"/>
            </a:xfrm>
            <a:custGeom>
              <a:avLst/>
              <a:gdLst>
                <a:gd name="T0" fmla="*/ 82648425 w 9525"/>
                <a:gd name="T1" fmla="*/ 0 h 9525"/>
                <a:gd name="T2" fmla="*/ 95250 w 9525"/>
                <a:gd name="T3" fmla="*/ 0 h 9525"/>
                <a:gd name="T4" fmla="*/ 82648425 w 9525"/>
                <a:gd name="T5" fmla="*/ 58969275 h 9525"/>
                <a:gd name="T6" fmla="*/ 82648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77" y="0"/>
                  </a:moveTo>
                  <a:cubicBezTo>
                    <a:pt x="5820" y="0"/>
                    <a:pt x="2867" y="0"/>
                    <a:pt x="10" y="0"/>
                  </a:cubicBezTo>
                  <a:cubicBezTo>
                    <a:pt x="-276" y="5143"/>
                    <a:pt x="5915" y="4000"/>
                    <a:pt x="8677" y="6191"/>
                  </a:cubicBezTo>
                  <a:cubicBezTo>
                    <a:pt x="8677" y="4096"/>
                    <a:pt x="8677" y="2000"/>
                    <a:pt x="867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3" name="Freeform: Shape 1212">
              <a:extLst>
                <a:ext uri="{FF2B5EF4-FFF2-40B4-BE49-F238E27FC236}">
                  <a16:creationId xmlns:a16="http://schemas.microsoft.com/office/drawing/2014/main" id="{A74EF3B9-FFD1-49DB-B9BA-163B4A9DC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753781"/>
              <a:ext cx="9525" cy="9525"/>
            </a:xfrm>
            <a:custGeom>
              <a:avLst/>
              <a:gdLst>
                <a:gd name="T0" fmla="*/ 0 w 9525"/>
                <a:gd name="T1" fmla="*/ 44662725 h 9525"/>
                <a:gd name="T2" fmla="*/ 9906 w 9525"/>
                <a:gd name="T3" fmla="*/ 9277350 h 9525"/>
                <a:gd name="T4" fmla="*/ 0 w 9525"/>
                <a:gd name="T5" fmla="*/ 4466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689"/>
                  </a:moveTo>
                  <a:cubicBezTo>
                    <a:pt x="5048" y="5165"/>
                    <a:pt x="6286" y="1927"/>
                    <a:pt x="9906" y="974"/>
                  </a:cubicBezTo>
                  <a:cubicBezTo>
                    <a:pt x="6477" y="-1883"/>
                    <a:pt x="1905" y="2213"/>
                    <a:pt x="0" y="46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4" name="Freeform: Shape 1213">
              <a:extLst>
                <a:ext uri="{FF2B5EF4-FFF2-40B4-BE49-F238E27FC236}">
                  <a16:creationId xmlns:a16="http://schemas.microsoft.com/office/drawing/2014/main" id="{92BE0E58-E63F-4A42-8165-93CDA414B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55" y="3221736"/>
              <a:ext cx="9525" cy="19050"/>
            </a:xfrm>
            <a:custGeom>
              <a:avLst/>
              <a:gdLst>
                <a:gd name="T0" fmla="*/ 2402 w 9525"/>
                <a:gd name="T1" fmla="*/ 28480 h 19050"/>
                <a:gd name="T2" fmla="*/ 9831 w 9525"/>
                <a:gd name="T3" fmla="*/ 26003 h 19050"/>
                <a:gd name="T4" fmla="*/ 4878 w 9525"/>
                <a:gd name="T5" fmla="*/ 0 h 19050"/>
                <a:gd name="T6" fmla="*/ 2402 w 9525"/>
                <a:gd name="T7" fmla="*/ 21050 h 19050"/>
                <a:gd name="T8" fmla="*/ 4878 w 9525"/>
                <a:gd name="T9" fmla="*/ 17335 h 19050"/>
                <a:gd name="T10" fmla="*/ 2402 w 9525"/>
                <a:gd name="T11" fmla="*/ 2848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402" y="28480"/>
                  </a:moveTo>
                  <a:cubicBezTo>
                    <a:pt x="782" y="18955"/>
                    <a:pt x="7450" y="23050"/>
                    <a:pt x="9831" y="26003"/>
                  </a:cubicBezTo>
                  <a:cubicBezTo>
                    <a:pt x="7069" y="16764"/>
                    <a:pt x="14213" y="2667"/>
                    <a:pt x="4878" y="0"/>
                  </a:cubicBezTo>
                  <a:cubicBezTo>
                    <a:pt x="6878" y="4191"/>
                    <a:pt x="11355" y="20955"/>
                    <a:pt x="2402" y="21050"/>
                  </a:cubicBezTo>
                  <a:cubicBezTo>
                    <a:pt x="2687" y="19240"/>
                    <a:pt x="4402" y="18955"/>
                    <a:pt x="4878" y="17335"/>
                  </a:cubicBezTo>
                  <a:cubicBezTo>
                    <a:pt x="-1504" y="16954"/>
                    <a:pt x="-837" y="25813"/>
                    <a:pt x="2402" y="284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5" name="Freeform: Shape 1214">
              <a:extLst>
                <a:ext uri="{FF2B5EF4-FFF2-40B4-BE49-F238E27FC236}">
                  <a16:creationId xmlns:a16="http://schemas.microsoft.com/office/drawing/2014/main" id="{298AD8B1-4661-431D-AF31-B41632F4C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6" y="3251452"/>
              <a:ext cx="9525" cy="9525"/>
            </a:xfrm>
            <a:custGeom>
              <a:avLst/>
              <a:gdLst>
                <a:gd name="T0" fmla="*/ 247650 w 9525"/>
                <a:gd name="T1" fmla="*/ 19050 h 9525"/>
                <a:gd name="T2" fmla="*/ 23841075 w 9525"/>
                <a:gd name="T3" fmla="*/ 58988325 h 9525"/>
                <a:gd name="T4" fmla="*/ 247650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" y="2"/>
                  </a:moveTo>
                  <a:cubicBezTo>
                    <a:pt x="-164" y="3050"/>
                    <a:pt x="693" y="5145"/>
                    <a:pt x="2503" y="6193"/>
                  </a:cubicBezTo>
                  <a:cubicBezTo>
                    <a:pt x="3265" y="3145"/>
                    <a:pt x="4979" y="-93"/>
                    <a:pt x="26" y="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6" name="Freeform: Shape 1215">
              <a:extLst>
                <a:ext uri="{FF2B5EF4-FFF2-40B4-BE49-F238E27FC236}">
                  <a16:creationId xmlns:a16="http://schemas.microsoft.com/office/drawing/2014/main" id="{AD6DFE1F-F6BB-4D2A-B792-5407D732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817814"/>
              <a:ext cx="9525" cy="9525"/>
            </a:xfrm>
            <a:custGeom>
              <a:avLst/>
              <a:gdLst>
                <a:gd name="T0" fmla="*/ 0 w 9525"/>
                <a:gd name="T1" fmla="*/ 187 h 9525"/>
                <a:gd name="T2" fmla="*/ 70761225 w 9525"/>
                <a:gd name="T3" fmla="*/ 12569 h 9525"/>
                <a:gd name="T4" fmla="*/ 70761225 w 9525"/>
                <a:gd name="T5" fmla="*/ 1425 h 9525"/>
                <a:gd name="T6" fmla="*/ 0 w 9525"/>
                <a:gd name="T7" fmla="*/ 1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7"/>
                  </a:moveTo>
                  <a:cubicBezTo>
                    <a:pt x="4286" y="2473"/>
                    <a:pt x="4667" y="8664"/>
                    <a:pt x="7429" y="12569"/>
                  </a:cubicBezTo>
                  <a:cubicBezTo>
                    <a:pt x="10382" y="9426"/>
                    <a:pt x="7429" y="5235"/>
                    <a:pt x="7429" y="1425"/>
                  </a:cubicBezTo>
                  <a:cubicBezTo>
                    <a:pt x="3619" y="2282"/>
                    <a:pt x="3810" y="-766"/>
                    <a:pt x="0" y="1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7" name="Freeform: Shape 1216">
              <a:extLst>
                <a:ext uri="{FF2B5EF4-FFF2-40B4-BE49-F238E27FC236}">
                  <a16:creationId xmlns:a16="http://schemas.microsoft.com/office/drawing/2014/main" id="{0C0EE8C4-B80D-47EE-9CB3-072323A98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408" y="3189341"/>
              <a:ext cx="9525" cy="9525"/>
            </a:xfrm>
            <a:custGeom>
              <a:avLst/>
              <a:gdLst>
                <a:gd name="T0" fmla="*/ 23107650 w 9525"/>
                <a:gd name="T1" fmla="*/ 72675750 h 9525"/>
                <a:gd name="T2" fmla="*/ 58483500 w 9525"/>
                <a:gd name="T3" fmla="*/ 1914525 h 9525"/>
                <a:gd name="T4" fmla="*/ 23107650 w 9525"/>
                <a:gd name="T5" fmla="*/ 72675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6" y="7630"/>
                  </a:moveTo>
                  <a:cubicBezTo>
                    <a:pt x="3569" y="5058"/>
                    <a:pt x="4331" y="2106"/>
                    <a:pt x="6140" y="201"/>
                  </a:cubicBezTo>
                  <a:cubicBezTo>
                    <a:pt x="806" y="-1323"/>
                    <a:pt x="-2527" y="6297"/>
                    <a:pt x="2426" y="76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8" name="Freeform: Shape 1217">
              <a:extLst>
                <a:ext uri="{FF2B5EF4-FFF2-40B4-BE49-F238E27FC236}">
                  <a16:creationId xmlns:a16="http://schemas.microsoft.com/office/drawing/2014/main" id="{AFE7F778-5F09-4B3A-9A83-5228075B5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296" y="3205639"/>
              <a:ext cx="9525" cy="9525"/>
            </a:xfrm>
            <a:custGeom>
              <a:avLst/>
              <a:gdLst>
                <a:gd name="T0" fmla="*/ 30984825 w 9525"/>
                <a:gd name="T1" fmla="*/ 11144 h 9525"/>
                <a:gd name="T2" fmla="*/ 30984825 w 9525"/>
                <a:gd name="T3" fmla="*/ 0 h 9525"/>
                <a:gd name="T4" fmla="*/ 3098482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53" y="11144"/>
                  </a:moveTo>
                  <a:cubicBezTo>
                    <a:pt x="3253" y="7429"/>
                    <a:pt x="3253" y="3715"/>
                    <a:pt x="3253" y="0"/>
                  </a:cubicBezTo>
                  <a:cubicBezTo>
                    <a:pt x="-843" y="1524"/>
                    <a:pt x="-1319" y="11049"/>
                    <a:pt x="3253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69" name="Freeform: Shape 1218">
              <a:extLst>
                <a:ext uri="{FF2B5EF4-FFF2-40B4-BE49-F238E27FC236}">
                  <a16:creationId xmlns:a16="http://schemas.microsoft.com/office/drawing/2014/main" id="{8B663B9D-0883-49B9-855F-58FA9998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09" y="3418808"/>
              <a:ext cx="9525" cy="9525"/>
            </a:xfrm>
            <a:custGeom>
              <a:avLst/>
              <a:gdLst>
                <a:gd name="T0" fmla="*/ 2633 w 9525"/>
                <a:gd name="T1" fmla="*/ 58969275 h 9525"/>
                <a:gd name="T2" fmla="*/ 6348 w 9525"/>
                <a:gd name="T3" fmla="*/ 11791950 h 9525"/>
                <a:gd name="T4" fmla="*/ 10063 w 9525"/>
                <a:gd name="T5" fmla="*/ 47177325 h 9525"/>
                <a:gd name="T6" fmla="*/ 8825 w 9525"/>
                <a:gd name="T7" fmla="*/ 0 h 9525"/>
                <a:gd name="T8" fmla="*/ 157 w 9525"/>
                <a:gd name="T9" fmla="*/ 0 h 9525"/>
                <a:gd name="T10" fmla="*/ 2633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33" y="6191"/>
                  </a:moveTo>
                  <a:cubicBezTo>
                    <a:pt x="5205" y="5906"/>
                    <a:pt x="2919" y="762"/>
                    <a:pt x="6348" y="1238"/>
                  </a:cubicBezTo>
                  <a:cubicBezTo>
                    <a:pt x="7682" y="2381"/>
                    <a:pt x="6729" y="5810"/>
                    <a:pt x="10063" y="4953"/>
                  </a:cubicBezTo>
                  <a:cubicBezTo>
                    <a:pt x="10349" y="2572"/>
                    <a:pt x="8634" y="2191"/>
                    <a:pt x="8825" y="0"/>
                  </a:cubicBezTo>
                  <a:cubicBezTo>
                    <a:pt x="5967" y="0"/>
                    <a:pt x="3014" y="0"/>
                    <a:pt x="157" y="0"/>
                  </a:cubicBezTo>
                  <a:cubicBezTo>
                    <a:pt x="633" y="2381"/>
                    <a:pt x="-1558" y="7525"/>
                    <a:pt x="263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0" name="Freeform: Shape 1219">
              <a:extLst>
                <a:ext uri="{FF2B5EF4-FFF2-40B4-BE49-F238E27FC236}">
                  <a16:creationId xmlns:a16="http://schemas.microsoft.com/office/drawing/2014/main" id="{DB5D92A2-91C3-4804-87AF-BD8ED28F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319" y="4125371"/>
              <a:ext cx="9525" cy="9525"/>
            </a:xfrm>
            <a:custGeom>
              <a:avLst/>
              <a:gdLst>
                <a:gd name="T0" fmla="*/ 9886950 w 9525"/>
                <a:gd name="T1" fmla="*/ 58988325 h 9525"/>
                <a:gd name="T2" fmla="*/ 45272325 w 9525"/>
                <a:gd name="T3" fmla="*/ 19050 h 9525"/>
                <a:gd name="T4" fmla="*/ 9886950 w 9525"/>
                <a:gd name="T5" fmla="*/ 58988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" y="6193"/>
                  </a:moveTo>
                  <a:cubicBezTo>
                    <a:pt x="4944" y="6765"/>
                    <a:pt x="5039" y="3526"/>
                    <a:pt x="4753" y="2"/>
                  </a:cubicBezTo>
                  <a:cubicBezTo>
                    <a:pt x="1038" y="-93"/>
                    <a:pt x="-1533" y="3716"/>
                    <a:pt x="1038" y="6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1" name="Freeform: Shape 1220">
              <a:extLst>
                <a:ext uri="{FF2B5EF4-FFF2-40B4-BE49-F238E27FC236}">
                  <a16:creationId xmlns:a16="http://schemas.microsoft.com/office/drawing/2014/main" id="{2D6D4BF0-0B80-4624-9D0F-E8454FC2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6" y="4371999"/>
              <a:ext cx="9525" cy="9525"/>
            </a:xfrm>
            <a:custGeom>
              <a:avLst/>
              <a:gdLst>
                <a:gd name="T0" fmla="*/ 37957125 w 9525"/>
                <a:gd name="T1" fmla="*/ 59645550 h 9525"/>
                <a:gd name="T2" fmla="*/ 26165175 w 9525"/>
                <a:gd name="T3" fmla="*/ 676275 h 9525"/>
                <a:gd name="T4" fmla="*/ 37957125 w 9525"/>
                <a:gd name="T5" fmla="*/ 59645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5" y="6262"/>
                  </a:moveTo>
                  <a:cubicBezTo>
                    <a:pt x="4367" y="3405"/>
                    <a:pt x="3795" y="1500"/>
                    <a:pt x="2747" y="71"/>
                  </a:cubicBezTo>
                  <a:cubicBezTo>
                    <a:pt x="-2015" y="-881"/>
                    <a:pt x="80" y="8072"/>
                    <a:pt x="3985" y="62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2" name="Freeform: Shape 1221">
              <a:extLst>
                <a:ext uri="{FF2B5EF4-FFF2-40B4-BE49-F238E27FC236}">
                  <a16:creationId xmlns:a16="http://schemas.microsoft.com/office/drawing/2014/main" id="{C58BF539-02BD-41AD-A249-9228F867F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664" y="3458528"/>
              <a:ext cx="9525" cy="9525"/>
            </a:xfrm>
            <a:custGeom>
              <a:avLst/>
              <a:gdLst>
                <a:gd name="T0" fmla="*/ 13858875 w 9525"/>
                <a:gd name="T1" fmla="*/ 0 h 9525"/>
                <a:gd name="T2" fmla="*/ 25650825 w 9525"/>
                <a:gd name="T3" fmla="*/ 9906 h 9525"/>
                <a:gd name="T4" fmla="*/ 13858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5" y="0"/>
                  </a:moveTo>
                  <a:cubicBezTo>
                    <a:pt x="-259" y="1810"/>
                    <a:pt x="-1117" y="9811"/>
                    <a:pt x="2693" y="9906"/>
                  </a:cubicBezTo>
                  <a:cubicBezTo>
                    <a:pt x="1741" y="5429"/>
                    <a:pt x="6503" y="1429"/>
                    <a:pt x="14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3" name="Freeform: Shape 1222">
              <a:extLst>
                <a:ext uri="{FF2B5EF4-FFF2-40B4-BE49-F238E27FC236}">
                  <a16:creationId xmlns:a16="http://schemas.microsoft.com/office/drawing/2014/main" id="{842BBB7A-CBA8-4ACA-93A8-3D4ABCED5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75" y="3713873"/>
              <a:ext cx="9525" cy="9525"/>
            </a:xfrm>
            <a:custGeom>
              <a:avLst/>
              <a:gdLst>
                <a:gd name="T0" fmla="*/ 76 w 9525"/>
                <a:gd name="T1" fmla="*/ 23774400 h 9525"/>
                <a:gd name="T2" fmla="*/ 2553 w 9525"/>
                <a:gd name="T3" fmla="*/ 59159775 h 9525"/>
                <a:gd name="T4" fmla="*/ 9982 w 9525"/>
                <a:gd name="T5" fmla="*/ 35575875 h 9525"/>
                <a:gd name="T6" fmla="*/ 5029 w 9525"/>
                <a:gd name="T7" fmla="*/ 190500 h 9525"/>
                <a:gd name="T8" fmla="*/ 76 w 9525"/>
                <a:gd name="T9" fmla="*/ 2377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" y="2496"/>
                  </a:moveTo>
                  <a:cubicBezTo>
                    <a:pt x="2267" y="2401"/>
                    <a:pt x="3029" y="3735"/>
                    <a:pt x="2553" y="6211"/>
                  </a:cubicBezTo>
                  <a:cubicBezTo>
                    <a:pt x="7220" y="5354"/>
                    <a:pt x="9792" y="9640"/>
                    <a:pt x="9982" y="3735"/>
                  </a:cubicBezTo>
                  <a:cubicBezTo>
                    <a:pt x="5982" y="4878"/>
                    <a:pt x="8268" y="-361"/>
                    <a:pt x="5029" y="20"/>
                  </a:cubicBezTo>
                  <a:cubicBezTo>
                    <a:pt x="5887" y="3354"/>
                    <a:pt x="-781" y="-933"/>
                    <a:pt x="76" y="24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4" name="Freeform: Shape 1223">
              <a:extLst>
                <a:ext uri="{FF2B5EF4-FFF2-40B4-BE49-F238E27FC236}">
                  <a16:creationId xmlns:a16="http://schemas.microsoft.com/office/drawing/2014/main" id="{D0643C0F-495F-4415-B780-4922A5536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832" y="3358118"/>
              <a:ext cx="9525" cy="9525"/>
            </a:xfrm>
            <a:custGeom>
              <a:avLst/>
              <a:gdLst>
                <a:gd name="T0" fmla="*/ 914400 w 9525"/>
                <a:gd name="T1" fmla="*/ 35537775 h 9525"/>
                <a:gd name="T2" fmla="*/ 59883675 w 9525"/>
                <a:gd name="T3" fmla="*/ 11944350 h 9525"/>
                <a:gd name="T4" fmla="*/ 914400 w 9525"/>
                <a:gd name="T5" fmla="*/ 3553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" y="3731"/>
                  </a:moveTo>
                  <a:cubicBezTo>
                    <a:pt x="2572" y="6303"/>
                    <a:pt x="5429" y="3731"/>
                    <a:pt x="6287" y="1254"/>
                  </a:cubicBezTo>
                  <a:cubicBezTo>
                    <a:pt x="4382" y="-746"/>
                    <a:pt x="-762" y="-651"/>
                    <a:pt x="96" y="37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5" name="Freeform: Shape 1224">
              <a:extLst>
                <a:ext uri="{FF2B5EF4-FFF2-40B4-BE49-F238E27FC236}">
                  <a16:creationId xmlns:a16="http://schemas.microsoft.com/office/drawing/2014/main" id="{755E94B5-B589-4972-88B7-FEB4A76A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309" y="3286129"/>
              <a:ext cx="9525" cy="9525"/>
            </a:xfrm>
            <a:custGeom>
              <a:avLst/>
              <a:gdLst>
                <a:gd name="T0" fmla="*/ 34023300 w 9525"/>
                <a:gd name="T1" fmla="*/ 48044100 h 9525"/>
                <a:gd name="T2" fmla="*/ 34023300 w 9525"/>
                <a:gd name="T3" fmla="*/ 866775 h 9525"/>
                <a:gd name="T4" fmla="*/ 34023300 w 9525"/>
                <a:gd name="T5" fmla="*/ 48044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72" y="5044"/>
                  </a:moveTo>
                  <a:cubicBezTo>
                    <a:pt x="3572" y="3425"/>
                    <a:pt x="3572" y="1710"/>
                    <a:pt x="3572" y="91"/>
                  </a:cubicBezTo>
                  <a:cubicBezTo>
                    <a:pt x="-1191" y="-861"/>
                    <a:pt x="-1191" y="5997"/>
                    <a:pt x="3572" y="50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6" name="Freeform: Shape 1225">
              <a:extLst>
                <a:ext uri="{FF2B5EF4-FFF2-40B4-BE49-F238E27FC236}">
                  <a16:creationId xmlns:a16="http://schemas.microsoft.com/office/drawing/2014/main" id="{7269921B-0E2C-4745-A55E-FB714A64D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451" y="3215268"/>
              <a:ext cx="9525" cy="9525"/>
            </a:xfrm>
            <a:custGeom>
              <a:avLst/>
              <a:gdLst>
                <a:gd name="T0" fmla="*/ 47177325 w 9525"/>
                <a:gd name="T1" fmla="*/ 61607700 h 9525"/>
                <a:gd name="T2" fmla="*/ 11791950 w 9525"/>
                <a:gd name="T3" fmla="*/ 14430375 h 9525"/>
                <a:gd name="T4" fmla="*/ 0 w 9525"/>
                <a:gd name="T5" fmla="*/ 85201125 h 9525"/>
                <a:gd name="T6" fmla="*/ 47177325 w 9525"/>
                <a:gd name="T7" fmla="*/ 61607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468"/>
                  </a:moveTo>
                  <a:cubicBezTo>
                    <a:pt x="2572" y="6659"/>
                    <a:pt x="4667" y="-3819"/>
                    <a:pt x="1238" y="1515"/>
                  </a:cubicBezTo>
                  <a:cubicBezTo>
                    <a:pt x="4858" y="3230"/>
                    <a:pt x="857" y="7611"/>
                    <a:pt x="0" y="8945"/>
                  </a:cubicBezTo>
                  <a:cubicBezTo>
                    <a:pt x="2762" y="9326"/>
                    <a:pt x="4667" y="8659"/>
                    <a:pt x="4953" y="64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7" name="Freeform: Shape 1226">
              <a:extLst>
                <a:ext uri="{FF2B5EF4-FFF2-40B4-BE49-F238E27FC236}">
                  <a16:creationId xmlns:a16="http://schemas.microsoft.com/office/drawing/2014/main" id="{D9E08274-2BDE-401F-8EC7-55375260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660553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8574 h 9525"/>
                <a:gd name="T4" fmla="*/ 35385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1905" y="7334"/>
                    <a:pt x="3429" y="12859"/>
                    <a:pt x="0" y="18574"/>
                  </a:cubicBezTo>
                  <a:cubicBezTo>
                    <a:pt x="5620" y="17717"/>
                    <a:pt x="6763" y="1619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8" name="Freeform: Shape 1227">
              <a:extLst>
                <a:ext uri="{FF2B5EF4-FFF2-40B4-BE49-F238E27FC236}">
                  <a16:creationId xmlns:a16="http://schemas.microsoft.com/office/drawing/2014/main" id="{906FD9C7-DAF6-4ADD-8C5A-AFA013519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522" y="3629596"/>
              <a:ext cx="9525" cy="9525"/>
            </a:xfrm>
            <a:custGeom>
              <a:avLst/>
              <a:gdLst>
                <a:gd name="T0" fmla="*/ 738 w 9525"/>
                <a:gd name="T1" fmla="*/ 35385375 h 9525"/>
                <a:gd name="T2" fmla="*/ 10644 w 9525"/>
                <a:gd name="T3" fmla="*/ 0 h 9525"/>
                <a:gd name="T4" fmla="*/ 738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38" y="3715"/>
                  </a:moveTo>
                  <a:cubicBezTo>
                    <a:pt x="2358" y="857"/>
                    <a:pt x="10073" y="3905"/>
                    <a:pt x="10644" y="0"/>
                  </a:cubicBezTo>
                  <a:cubicBezTo>
                    <a:pt x="9025" y="571"/>
                    <a:pt x="-3072" y="-571"/>
                    <a:pt x="73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79" name="Freeform: Shape 1228">
              <a:extLst>
                <a:ext uri="{FF2B5EF4-FFF2-40B4-BE49-F238E27FC236}">
                  <a16:creationId xmlns:a16="http://schemas.microsoft.com/office/drawing/2014/main" id="{AF4D0BA6-5AA9-4EEE-ACE9-D50FF8746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184" y="3581209"/>
              <a:ext cx="9525" cy="9525"/>
            </a:xfrm>
            <a:custGeom>
              <a:avLst/>
              <a:gdLst>
                <a:gd name="T0" fmla="*/ 12525375 w 9525"/>
                <a:gd name="T1" fmla="*/ 58969275 h 9525"/>
                <a:gd name="T2" fmla="*/ 47901225 w 9525"/>
                <a:gd name="T3" fmla="*/ 11791950 h 9525"/>
                <a:gd name="T4" fmla="*/ 723900 w 9525"/>
                <a:gd name="T5" fmla="*/ 0 h 9525"/>
                <a:gd name="T6" fmla="*/ 1252537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15" y="6191"/>
                  </a:moveTo>
                  <a:cubicBezTo>
                    <a:pt x="4553" y="6572"/>
                    <a:pt x="5410" y="4477"/>
                    <a:pt x="5029" y="1238"/>
                  </a:cubicBezTo>
                  <a:cubicBezTo>
                    <a:pt x="2839" y="1333"/>
                    <a:pt x="1124" y="953"/>
                    <a:pt x="76" y="0"/>
                  </a:cubicBezTo>
                  <a:cubicBezTo>
                    <a:pt x="-495" y="3048"/>
                    <a:pt x="2362" y="2667"/>
                    <a:pt x="13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0" name="Freeform: Shape 1229">
              <a:extLst>
                <a:ext uri="{FF2B5EF4-FFF2-40B4-BE49-F238E27FC236}">
                  <a16:creationId xmlns:a16="http://schemas.microsoft.com/office/drawing/2014/main" id="{8DAF7248-3E58-4A37-A98B-7ECC05305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583" y="3194368"/>
              <a:ext cx="9525" cy="9525"/>
            </a:xfrm>
            <a:custGeom>
              <a:avLst/>
              <a:gdLst>
                <a:gd name="T0" fmla="*/ 32308800 w 9525"/>
                <a:gd name="T1" fmla="*/ 16224 h 9525"/>
                <a:gd name="T2" fmla="*/ 32308800 w 9525"/>
                <a:gd name="T3" fmla="*/ 126 h 9525"/>
                <a:gd name="T4" fmla="*/ 32308800 w 9525"/>
                <a:gd name="T5" fmla="*/ 1622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92" y="16224"/>
                  </a:moveTo>
                  <a:cubicBezTo>
                    <a:pt x="1296" y="9842"/>
                    <a:pt x="3392" y="6032"/>
                    <a:pt x="3392" y="126"/>
                  </a:cubicBezTo>
                  <a:cubicBezTo>
                    <a:pt x="-2609" y="-1588"/>
                    <a:pt x="629" y="14700"/>
                    <a:pt x="3392" y="16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1" name="Freeform: Shape 1230">
              <a:extLst>
                <a:ext uri="{FF2B5EF4-FFF2-40B4-BE49-F238E27FC236}">
                  <a16:creationId xmlns:a16="http://schemas.microsoft.com/office/drawing/2014/main" id="{948DAF74-7583-4DE2-80C2-132C5130A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783" y="3557549"/>
              <a:ext cx="9525" cy="9525"/>
            </a:xfrm>
            <a:custGeom>
              <a:avLst/>
              <a:gdLst>
                <a:gd name="T0" fmla="*/ 0 w 9525"/>
                <a:gd name="T1" fmla="*/ 1266825 h 9525"/>
                <a:gd name="T2" fmla="*/ 0 w 9525"/>
                <a:gd name="T3" fmla="*/ 36652200 h 9525"/>
                <a:gd name="T4" fmla="*/ 47177325 w 9525"/>
                <a:gd name="T5" fmla="*/ 13068300 h 9525"/>
                <a:gd name="T6" fmla="*/ 0 w 9525"/>
                <a:gd name="T7" fmla="*/ 126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3"/>
                  </a:moveTo>
                  <a:cubicBezTo>
                    <a:pt x="0" y="1372"/>
                    <a:pt x="0" y="2610"/>
                    <a:pt x="0" y="3848"/>
                  </a:cubicBezTo>
                  <a:cubicBezTo>
                    <a:pt x="2858" y="4229"/>
                    <a:pt x="4667" y="3562"/>
                    <a:pt x="4953" y="1372"/>
                  </a:cubicBezTo>
                  <a:cubicBezTo>
                    <a:pt x="3238" y="991"/>
                    <a:pt x="2572" y="-438"/>
                    <a:pt x="0" y="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2" name="Freeform: Shape 1231">
              <a:extLst>
                <a:ext uri="{FF2B5EF4-FFF2-40B4-BE49-F238E27FC236}">
                  <a16:creationId xmlns:a16="http://schemas.microsoft.com/office/drawing/2014/main" id="{09443487-B742-43DE-A579-BB8D698AC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932" y="3013519"/>
              <a:ext cx="9525" cy="9525"/>
            </a:xfrm>
            <a:custGeom>
              <a:avLst/>
              <a:gdLst>
                <a:gd name="T0" fmla="*/ 22174200 w 9525"/>
                <a:gd name="T1" fmla="*/ 70770750 h 9525"/>
                <a:gd name="T2" fmla="*/ 22174200 w 9525"/>
                <a:gd name="T3" fmla="*/ 0 h 9525"/>
                <a:gd name="T4" fmla="*/ 22174200 w 9525"/>
                <a:gd name="T5" fmla="*/ 70770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28" y="7430"/>
                  </a:moveTo>
                  <a:cubicBezTo>
                    <a:pt x="3281" y="6572"/>
                    <a:pt x="5091" y="476"/>
                    <a:pt x="2328" y="0"/>
                  </a:cubicBezTo>
                  <a:cubicBezTo>
                    <a:pt x="2328" y="3334"/>
                    <a:pt x="-2910" y="5715"/>
                    <a:pt x="2328" y="74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3" name="Freeform: Shape 1232">
              <a:extLst>
                <a:ext uri="{FF2B5EF4-FFF2-40B4-BE49-F238E27FC236}">
                  <a16:creationId xmlns:a16="http://schemas.microsoft.com/office/drawing/2014/main" id="{49346D0F-E30A-4C4A-A1BE-1A5CDE355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85352"/>
              <a:ext cx="9525" cy="9525"/>
            </a:xfrm>
            <a:custGeom>
              <a:avLst/>
              <a:gdLst>
                <a:gd name="T0" fmla="*/ 0 w 9525"/>
                <a:gd name="T1" fmla="*/ 23812500 h 9525"/>
                <a:gd name="T2" fmla="*/ 82562700 w 9525"/>
                <a:gd name="T3" fmla="*/ 12020550 h 9525"/>
                <a:gd name="T4" fmla="*/ 0 w 9525"/>
                <a:gd name="T5" fmla="*/ 23812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00"/>
                  </a:moveTo>
                  <a:cubicBezTo>
                    <a:pt x="1715" y="4214"/>
                    <a:pt x="8668" y="4881"/>
                    <a:pt x="8668" y="1262"/>
                  </a:cubicBezTo>
                  <a:cubicBezTo>
                    <a:pt x="6001" y="595"/>
                    <a:pt x="667" y="-1786"/>
                    <a:pt x="0" y="25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4" name="Freeform: Shape 1233">
              <a:extLst>
                <a:ext uri="{FF2B5EF4-FFF2-40B4-BE49-F238E27FC236}">
                  <a16:creationId xmlns:a16="http://schemas.microsoft.com/office/drawing/2014/main" id="{A758B9F2-90B8-4EC3-B0F8-5204EB4C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964" y="3567589"/>
              <a:ext cx="9525" cy="9525"/>
            </a:xfrm>
            <a:custGeom>
              <a:avLst/>
              <a:gdLst>
                <a:gd name="T0" fmla="*/ 79019400 w 9525"/>
                <a:gd name="T1" fmla="*/ 11791950 h 9525"/>
                <a:gd name="T2" fmla="*/ 8248650 w 9525"/>
                <a:gd name="T3" fmla="*/ 0 h 9525"/>
                <a:gd name="T4" fmla="*/ 8248650 w 9525"/>
                <a:gd name="T5" fmla="*/ 58969275 h 9525"/>
                <a:gd name="T6" fmla="*/ 79019400 w 9525"/>
                <a:gd name="T7" fmla="*/ 1179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96" y="1238"/>
                  </a:moveTo>
                  <a:cubicBezTo>
                    <a:pt x="4486" y="2191"/>
                    <a:pt x="3724" y="0"/>
                    <a:pt x="866" y="0"/>
                  </a:cubicBezTo>
                  <a:cubicBezTo>
                    <a:pt x="1628" y="3905"/>
                    <a:pt x="-1419" y="3810"/>
                    <a:pt x="866" y="6191"/>
                  </a:cubicBezTo>
                  <a:cubicBezTo>
                    <a:pt x="5248" y="2762"/>
                    <a:pt x="4581" y="4572"/>
                    <a:pt x="8296" y="12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5" name="Freeform: Shape 1234">
              <a:extLst>
                <a:ext uri="{FF2B5EF4-FFF2-40B4-BE49-F238E27FC236}">
                  <a16:creationId xmlns:a16="http://schemas.microsoft.com/office/drawing/2014/main" id="{40B006E5-83AE-416C-8C41-F943F614C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0" y="3622027"/>
              <a:ext cx="9525" cy="9525"/>
            </a:xfrm>
            <a:custGeom>
              <a:avLst/>
              <a:gdLst>
                <a:gd name="T0" fmla="*/ 8172450 w 9525"/>
                <a:gd name="T1" fmla="*/ 45 h 9525"/>
                <a:gd name="T2" fmla="*/ 8172450 w 9525"/>
                <a:gd name="T3" fmla="*/ 11189 h 9525"/>
                <a:gd name="T4" fmla="*/ 55359300 w 9525"/>
                <a:gd name="T5" fmla="*/ 3760 h 9525"/>
                <a:gd name="T6" fmla="*/ 8172450 w 9525"/>
                <a:gd name="T7" fmla="*/ 4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8" y="45"/>
                  </a:moveTo>
                  <a:cubicBezTo>
                    <a:pt x="-1332" y="4141"/>
                    <a:pt x="1430" y="5570"/>
                    <a:pt x="858" y="11189"/>
                  </a:cubicBezTo>
                  <a:cubicBezTo>
                    <a:pt x="5430" y="11570"/>
                    <a:pt x="4573" y="6713"/>
                    <a:pt x="5812" y="3760"/>
                  </a:cubicBezTo>
                  <a:cubicBezTo>
                    <a:pt x="858" y="4522"/>
                    <a:pt x="7145" y="-526"/>
                    <a:pt x="858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6" name="Freeform: Shape 1235">
              <a:extLst>
                <a:ext uri="{FF2B5EF4-FFF2-40B4-BE49-F238E27FC236}">
                  <a16:creationId xmlns:a16="http://schemas.microsoft.com/office/drawing/2014/main" id="{FAD0CDAC-3117-4A8F-A54C-48000300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67983"/>
              <a:ext cx="9525" cy="9525"/>
            </a:xfrm>
            <a:custGeom>
              <a:avLst/>
              <a:gdLst>
                <a:gd name="T0" fmla="*/ 0 w 9525"/>
                <a:gd name="T1" fmla="*/ 12344400 h 9525"/>
                <a:gd name="T2" fmla="*/ 0 w 9525"/>
                <a:gd name="T3" fmla="*/ 71313675 h 9525"/>
                <a:gd name="T4" fmla="*/ 58969275 w 9525"/>
                <a:gd name="T5" fmla="*/ 59521725 h 9525"/>
                <a:gd name="T6" fmla="*/ 58969275 w 9525"/>
                <a:gd name="T7" fmla="*/ 542925 h 9525"/>
                <a:gd name="T8" fmla="*/ 0 w 9525"/>
                <a:gd name="T9" fmla="*/ 1234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96"/>
                  </a:moveTo>
                  <a:cubicBezTo>
                    <a:pt x="191" y="4344"/>
                    <a:pt x="2381" y="5106"/>
                    <a:pt x="0" y="7487"/>
                  </a:cubicBezTo>
                  <a:cubicBezTo>
                    <a:pt x="1810" y="6820"/>
                    <a:pt x="6382" y="8916"/>
                    <a:pt x="6191" y="6249"/>
                  </a:cubicBezTo>
                  <a:cubicBezTo>
                    <a:pt x="-95" y="4344"/>
                    <a:pt x="5239" y="4058"/>
                    <a:pt x="6191" y="57"/>
                  </a:cubicBezTo>
                  <a:cubicBezTo>
                    <a:pt x="3239" y="-419"/>
                    <a:pt x="3524" y="2248"/>
                    <a:pt x="0" y="12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7" name="Freeform: Shape 1236">
              <a:extLst>
                <a:ext uri="{FF2B5EF4-FFF2-40B4-BE49-F238E27FC236}">
                  <a16:creationId xmlns:a16="http://schemas.microsoft.com/office/drawing/2014/main" id="{B6F9415E-B327-43D7-969C-51460E65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639" y="3394043"/>
              <a:ext cx="9525" cy="9525"/>
            </a:xfrm>
            <a:custGeom>
              <a:avLst/>
              <a:gdLst>
                <a:gd name="T0" fmla="*/ 3715 w 9525"/>
                <a:gd name="T1" fmla="*/ 12383 h 9525"/>
                <a:gd name="T2" fmla="*/ 7429 w 9525"/>
                <a:gd name="T3" fmla="*/ 0 h 9525"/>
                <a:gd name="T4" fmla="*/ 7429 w 9525"/>
                <a:gd name="T5" fmla="*/ 7429 h 9525"/>
                <a:gd name="T6" fmla="*/ 0 w 9525"/>
                <a:gd name="T7" fmla="*/ 8668 h 9525"/>
                <a:gd name="T8" fmla="*/ 3715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12383"/>
                  </a:moveTo>
                  <a:cubicBezTo>
                    <a:pt x="5334" y="8477"/>
                    <a:pt x="15716" y="2667"/>
                    <a:pt x="7429" y="0"/>
                  </a:cubicBezTo>
                  <a:cubicBezTo>
                    <a:pt x="7429" y="2476"/>
                    <a:pt x="7429" y="4953"/>
                    <a:pt x="7429" y="7429"/>
                  </a:cubicBezTo>
                  <a:cubicBezTo>
                    <a:pt x="5239" y="8096"/>
                    <a:pt x="95" y="5905"/>
                    <a:pt x="0" y="8668"/>
                  </a:cubicBezTo>
                  <a:cubicBezTo>
                    <a:pt x="2762" y="8287"/>
                    <a:pt x="1333" y="12287"/>
                    <a:pt x="3715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8" name="Freeform: Shape 1237">
              <a:extLst>
                <a:ext uri="{FF2B5EF4-FFF2-40B4-BE49-F238E27FC236}">
                  <a16:creationId xmlns:a16="http://schemas.microsoft.com/office/drawing/2014/main" id="{21BB93F1-9DBD-43B0-8DB9-17423018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16" y="3539109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47177325 h 9525"/>
                <a:gd name="T4" fmla="*/ 82562700 w 9525"/>
                <a:gd name="T5" fmla="*/ 235934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4763" y="4000"/>
                    <a:pt x="476" y="2572"/>
                    <a:pt x="0" y="4953"/>
                  </a:cubicBezTo>
                  <a:cubicBezTo>
                    <a:pt x="3810" y="5048"/>
                    <a:pt x="6858" y="4382"/>
                    <a:pt x="8668" y="2477"/>
                  </a:cubicBezTo>
                  <a:cubicBezTo>
                    <a:pt x="5239" y="3334"/>
                    <a:pt x="6191" y="0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89" name="Freeform: Shape 1238">
              <a:extLst>
                <a:ext uri="{FF2B5EF4-FFF2-40B4-BE49-F238E27FC236}">
                  <a16:creationId xmlns:a16="http://schemas.microsoft.com/office/drawing/2014/main" id="{1EA327B2-503F-4CCA-B3B6-0C1939756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830" y="363455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12383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6858"/>
                    <a:pt x="286" y="8572"/>
                    <a:pt x="3715" y="12383"/>
                  </a:cubicBezTo>
                  <a:cubicBezTo>
                    <a:pt x="4000" y="9620"/>
                    <a:pt x="5715" y="95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0" name="Freeform: Shape 1239">
              <a:extLst>
                <a:ext uri="{FF2B5EF4-FFF2-40B4-BE49-F238E27FC236}">
                  <a16:creationId xmlns:a16="http://schemas.microsoft.com/office/drawing/2014/main" id="{FBAB5592-84A5-417E-829C-2433037E6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428" y="3340663"/>
              <a:ext cx="9525" cy="9525"/>
            </a:xfrm>
            <a:custGeom>
              <a:avLst/>
              <a:gdLst>
                <a:gd name="T0" fmla="*/ 39214425 w 9525"/>
                <a:gd name="T1" fmla="*/ 60264675 h 9525"/>
                <a:gd name="T2" fmla="*/ 27422475 w 9525"/>
                <a:gd name="T3" fmla="*/ 1295400 h 9525"/>
                <a:gd name="T4" fmla="*/ 39214425 w 9525"/>
                <a:gd name="T5" fmla="*/ 60264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117" y="6327"/>
                  </a:moveTo>
                  <a:cubicBezTo>
                    <a:pt x="5165" y="2803"/>
                    <a:pt x="2403" y="3088"/>
                    <a:pt x="2879" y="136"/>
                  </a:cubicBezTo>
                  <a:cubicBezTo>
                    <a:pt x="-1408" y="-1293"/>
                    <a:pt x="-836" y="9089"/>
                    <a:pt x="4117" y="63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1" name="Freeform: Shape 1240">
              <a:extLst>
                <a:ext uri="{FF2B5EF4-FFF2-40B4-BE49-F238E27FC236}">
                  <a16:creationId xmlns:a16="http://schemas.microsoft.com/office/drawing/2014/main" id="{EB48BD96-2219-41B1-9DB8-65406293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116" y="3349466"/>
              <a:ext cx="9525" cy="9525"/>
            </a:xfrm>
            <a:custGeom>
              <a:avLst/>
              <a:gdLst>
                <a:gd name="T0" fmla="*/ 32661225 w 9525"/>
                <a:gd name="T1" fmla="*/ 0 h 9525"/>
                <a:gd name="T2" fmla="*/ 32661225 w 9525"/>
                <a:gd name="T3" fmla="*/ 12383 h 9525"/>
                <a:gd name="T4" fmla="*/ 32661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429" y="0"/>
                  </a:moveTo>
                  <a:cubicBezTo>
                    <a:pt x="-1047" y="191"/>
                    <a:pt x="-1238" y="12668"/>
                    <a:pt x="3429" y="12383"/>
                  </a:cubicBezTo>
                  <a:cubicBezTo>
                    <a:pt x="4763" y="6858"/>
                    <a:pt x="381" y="3334"/>
                    <a:pt x="342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2" name="Freeform: Shape 1241">
              <a:extLst>
                <a:ext uri="{FF2B5EF4-FFF2-40B4-BE49-F238E27FC236}">
                  <a16:creationId xmlns:a16="http://schemas.microsoft.com/office/drawing/2014/main" id="{D86AE619-A0DE-421B-9007-892D98C66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265" y="2888221"/>
              <a:ext cx="9525" cy="9525"/>
            </a:xfrm>
            <a:custGeom>
              <a:avLst/>
              <a:gdLst>
                <a:gd name="T0" fmla="*/ 847725 w 9525"/>
                <a:gd name="T1" fmla="*/ 47605950 h 9525"/>
                <a:gd name="T2" fmla="*/ 36233100 w 9525"/>
                <a:gd name="T3" fmla="*/ 428625 h 9525"/>
                <a:gd name="T4" fmla="*/ 847725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" y="4998"/>
                  </a:moveTo>
                  <a:cubicBezTo>
                    <a:pt x="3328" y="5379"/>
                    <a:pt x="4185" y="3283"/>
                    <a:pt x="3804" y="45"/>
                  </a:cubicBezTo>
                  <a:cubicBezTo>
                    <a:pt x="470" y="-336"/>
                    <a:pt x="-291" y="1759"/>
                    <a:pt x="89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3" name="Freeform: Shape 1242">
              <a:extLst>
                <a:ext uri="{FF2B5EF4-FFF2-40B4-BE49-F238E27FC236}">
                  <a16:creationId xmlns:a16="http://schemas.microsoft.com/office/drawing/2014/main" id="{54A60B35-4E81-4DE0-9851-8696BB1C7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847" y="3209342"/>
              <a:ext cx="9525" cy="9525"/>
            </a:xfrm>
            <a:custGeom>
              <a:avLst/>
              <a:gdLst>
                <a:gd name="T0" fmla="*/ 56988075 w 9525"/>
                <a:gd name="T1" fmla="*/ 6203 h 9525"/>
                <a:gd name="T2" fmla="*/ 45196125 w 9525"/>
                <a:gd name="T3" fmla="*/ 11 h 9525"/>
                <a:gd name="T4" fmla="*/ 9810750 w 9525"/>
                <a:gd name="T5" fmla="*/ 11156 h 9525"/>
                <a:gd name="T6" fmla="*/ 56988075 w 9525"/>
                <a:gd name="T7" fmla="*/ 620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83" y="6203"/>
                  </a:moveTo>
                  <a:cubicBezTo>
                    <a:pt x="7031" y="2678"/>
                    <a:pt x="4269" y="2964"/>
                    <a:pt x="4745" y="11"/>
                  </a:cubicBezTo>
                  <a:cubicBezTo>
                    <a:pt x="173" y="-370"/>
                    <a:pt x="-1161" y="8870"/>
                    <a:pt x="1030" y="11156"/>
                  </a:cubicBezTo>
                  <a:cubicBezTo>
                    <a:pt x="2840" y="9727"/>
                    <a:pt x="2459" y="6012"/>
                    <a:pt x="5983" y="620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4" name="Freeform: Shape 1243">
              <a:extLst>
                <a:ext uri="{FF2B5EF4-FFF2-40B4-BE49-F238E27FC236}">
                  <a16:creationId xmlns:a16="http://schemas.microsoft.com/office/drawing/2014/main" id="{43BD78F2-7B1A-40F2-A40E-732D6B5B1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79" y="3462242"/>
              <a:ext cx="9525" cy="9525"/>
            </a:xfrm>
            <a:custGeom>
              <a:avLst/>
              <a:gdLst>
                <a:gd name="T0" fmla="*/ 22078950 w 9525"/>
                <a:gd name="T1" fmla="*/ 82562700 h 9525"/>
                <a:gd name="T2" fmla="*/ 22078950 w 9525"/>
                <a:gd name="T3" fmla="*/ 0 h 9525"/>
                <a:gd name="T4" fmla="*/ 2207895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18" y="8668"/>
                  </a:moveTo>
                  <a:cubicBezTo>
                    <a:pt x="2699" y="8572"/>
                    <a:pt x="5080" y="2096"/>
                    <a:pt x="2318" y="0"/>
                  </a:cubicBezTo>
                  <a:cubicBezTo>
                    <a:pt x="3175" y="3048"/>
                    <a:pt x="-3302" y="8477"/>
                    <a:pt x="2318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5" name="Freeform: Shape 1244">
              <a:extLst>
                <a:ext uri="{FF2B5EF4-FFF2-40B4-BE49-F238E27FC236}">
                  <a16:creationId xmlns:a16="http://schemas.microsoft.com/office/drawing/2014/main" id="{B691D5BD-0843-4CFC-A623-3954D762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2852278"/>
              <a:ext cx="9525" cy="9525"/>
            </a:xfrm>
            <a:custGeom>
              <a:avLst/>
              <a:gdLst>
                <a:gd name="T0" fmla="*/ 0 w 9525"/>
                <a:gd name="T1" fmla="*/ 2555 h 9525"/>
                <a:gd name="T2" fmla="*/ 47177325 w 9525"/>
                <a:gd name="T3" fmla="*/ 11222 h 9525"/>
                <a:gd name="T4" fmla="*/ 82562700 w 9525"/>
                <a:gd name="T5" fmla="*/ 9984 h 9525"/>
                <a:gd name="T6" fmla="*/ 70761225 w 9525"/>
                <a:gd name="T7" fmla="*/ 78 h 9525"/>
                <a:gd name="T8" fmla="*/ 0 w 9525"/>
                <a:gd name="T9" fmla="*/ 255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555"/>
                  </a:moveTo>
                  <a:cubicBezTo>
                    <a:pt x="5429" y="1602"/>
                    <a:pt x="4953" y="6650"/>
                    <a:pt x="4953" y="11222"/>
                  </a:cubicBezTo>
                  <a:cubicBezTo>
                    <a:pt x="6382" y="11032"/>
                    <a:pt x="8477" y="11413"/>
                    <a:pt x="8668" y="9984"/>
                  </a:cubicBezTo>
                  <a:cubicBezTo>
                    <a:pt x="5334" y="6841"/>
                    <a:pt x="7620" y="5222"/>
                    <a:pt x="7429" y="78"/>
                  </a:cubicBezTo>
                  <a:cubicBezTo>
                    <a:pt x="4191" y="78"/>
                    <a:pt x="190" y="-684"/>
                    <a:pt x="0" y="25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6" name="Freeform: Shape 1245">
              <a:extLst>
                <a:ext uri="{FF2B5EF4-FFF2-40B4-BE49-F238E27FC236}">
                  <a16:creationId xmlns:a16="http://schemas.microsoft.com/office/drawing/2014/main" id="{135AFA7C-331A-4347-8EDB-8A2D14CEE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067" y="3197052"/>
              <a:ext cx="9525" cy="9525"/>
            </a:xfrm>
            <a:custGeom>
              <a:avLst/>
              <a:gdLst>
                <a:gd name="T0" fmla="*/ 70761225 w 9525"/>
                <a:gd name="T1" fmla="*/ 11020425 h 9525"/>
                <a:gd name="T2" fmla="*/ 0 w 9525"/>
                <a:gd name="T3" fmla="*/ 22821900 h 9525"/>
                <a:gd name="T4" fmla="*/ 70761225 w 9525"/>
                <a:gd name="T5" fmla="*/ 11020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157"/>
                  </a:moveTo>
                  <a:cubicBezTo>
                    <a:pt x="5429" y="-938"/>
                    <a:pt x="1048" y="14"/>
                    <a:pt x="0" y="2396"/>
                  </a:cubicBezTo>
                  <a:cubicBezTo>
                    <a:pt x="4477" y="1253"/>
                    <a:pt x="6477" y="5539"/>
                    <a:pt x="7429" y="1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7" name="Freeform: Shape 1246">
              <a:extLst>
                <a:ext uri="{FF2B5EF4-FFF2-40B4-BE49-F238E27FC236}">
                  <a16:creationId xmlns:a16="http://schemas.microsoft.com/office/drawing/2014/main" id="{B22D26AB-8ADB-49C9-9D7A-ECAC1CB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27" y="3281223"/>
              <a:ext cx="9525" cy="9525"/>
            </a:xfrm>
            <a:custGeom>
              <a:avLst/>
              <a:gdLst>
                <a:gd name="T0" fmla="*/ 35909250 w 9525"/>
                <a:gd name="T1" fmla="*/ 47605950 h 9525"/>
                <a:gd name="T2" fmla="*/ 523875 w 9525"/>
                <a:gd name="T3" fmla="*/ 428625 h 9525"/>
                <a:gd name="T4" fmla="*/ 3590925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998"/>
                  </a:moveTo>
                  <a:cubicBezTo>
                    <a:pt x="4151" y="1759"/>
                    <a:pt x="3294" y="-336"/>
                    <a:pt x="55" y="45"/>
                  </a:cubicBezTo>
                  <a:cubicBezTo>
                    <a:pt x="-230" y="3283"/>
                    <a:pt x="532" y="5379"/>
                    <a:pt x="3770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8" name="Freeform: Shape 1247">
              <a:extLst>
                <a:ext uri="{FF2B5EF4-FFF2-40B4-BE49-F238E27FC236}">
                  <a16:creationId xmlns:a16="http://schemas.microsoft.com/office/drawing/2014/main" id="{0EC9BB03-FE76-4F28-9D95-C3072E16A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3390364"/>
              <a:ext cx="9525" cy="9525"/>
            </a:xfrm>
            <a:custGeom>
              <a:avLst/>
              <a:gdLst>
                <a:gd name="T0" fmla="*/ 0 w 9525"/>
                <a:gd name="T1" fmla="*/ 35042475 h 9525"/>
                <a:gd name="T2" fmla="*/ 70761225 w 9525"/>
                <a:gd name="T3" fmla="*/ 11449050 h 9525"/>
                <a:gd name="T4" fmla="*/ 0 w 9525"/>
                <a:gd name="T5" fmla="*/ 35042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679"/>
                  </a:moveTo>
                  <a:cubicBezTo>
                    <a:pt x="2572" y="2917"/>
                    <a:pt x="8668" y="5679"/>
                    <a:pt x="7429" y="1202"/>
                  </a:cubicBezTo>
                  <a:cubicBezTo>
                    <a:pt x="4858" y="-1465"/>
                    <a:pt x="762" y="726"/>
                    <a:pt x="0" y="36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399" name="Freeform: Shape 1248">
              <a:extLst>
                <a:ext uri="{FF2B5EF4-FFF2-40B4-BE49-F238E27FC236}">
                  <a16:creationId xmlns:a16="http://schemas.microsoft.com/office/drawing/2014/main" id="{C6EE2276-4884-4C7D-A80B-440265C7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559" y="3086562"/>
              <a:ext cx="9525" cy="9525"/>
            </a:xfrm>
            <a:custGeom>
              <a:avLst/>
              <a:gdLst>
                <a:gd name="T0" fmla="*/ 12106275 w 9525"/>
                <a:gd name="T1" fmla="*/ 59102625 h 9525"/>
                <a:gd name="T2" fmla="*/ 47482125 w 9525"/>
                <a:gd name="T3" fmla="*/ 133350 h 9525"/>
                <a:gd name="T4" fmla="*/ 304800 w 9525"/>
                <a:gd name="T5" fmla="*/ 11925300 h 9525"/>
                <a:gd name="T6" fmla="*/ 12106275 w 9525"/>
                <a:gd name="T7" fmla="*/ 59102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1" y="6205"/>
                  </a:moveTo>
                  <a:cubicBezTo>
                    <a:pt x="5176" y="6777"/>
                    <a:pt x="5271" y="3634"/>
                    <a:pt x="4985" y="14"/>
                  </a:cubicBezTo>
                  <a:cubicBezTo>
                    <a:pt x="2794" y="-81"/>
                    <a:pt x="1080" y="300"/>
                    <a:pt x="32" y="1252"/>
                  </a:cubicBezTo>
                  <a:cubicBezTo>
                    <a:pt x="-254" y="3634"/>
                    <a:pt x="1461" y="4015"/>
                    <a:pt x="1271" y="620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0" name="Freeform: Shape 1249">
              <a:extLst>
                <a:ext uri="{FF2B5EF4-FFF2-40B4-BE49-F238E27FC236}">
                  <a16:creationId xmlns:a16="http://schemas.microsoft.com/office/drawing/2014/main" id="{F3C2A690-C497-43E8-BC17-31A92D94B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210" y="3139716"/>
              <a:ext cx="9525" cy="9525"/>
            </a:xfrm>
            <a:custGeom>
              <a:avLst/>
              <a:gdLst>
                <a:gd name="T0" fmla="*/ 70761225 w 9525"/>
                <a:gd name="T1" fmla="*/ 1905000 h 9525"/>
                <a:gd name="T2" fmla="*/ 0 w 9525"/>
                <a:gd name="T3" fmla="*/ 13696950 h 9525"/>
                <a:gd name="T4" fmla="*/ 58969275 w 9525"/>
                <a:gd name="T5" fmla="*/ 37290375 h 9525"/>
                <a:gd name="T6" fmla="*/ 70761225 w 9525"/>
                <a:gd name="T7" fmla="*/ 1905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200"/>
                  </a:moveTo>
                  <a:cubicBezTo>
                    <a:pt x="5239" y="867"/>
                    <a:pt x="95" y="-1324"/>
                    <a:pt x="0" y="1438"/>
                  </a:cubicBezTo>
                  <a:cubicBezTo>
                    <a:pt x="2381" y="2010"/>
                    <a:pt x="3143" y="4105"/>
                    <a:pt x="6191" y="3915"/>
                  </a:cubicBezTo>
                  <a:cubicBezTo>
                    <a:pt x="6191" y="2391"/>
                    <a:pt x="7715" y="2200"/>
                    <a:pt x="7429" y="2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1" name="Freeform: Shape 1250">
              <a:extLst>
                <a:ext uri="{FF2B5EF4-FFF2-40B4-BE49-F238E27FC236}">
                  <a16:creationId xmlns:a16="http://schemas.microsoft.com/office/drawing/2014/main" id="{FE89C6EC-0A39-4945-9C23-CB1A0BBDE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2791537"/>
              <a:ext cx="9525" cy="9525"/>
            </a:xfrm>
            <a:custGeom>
              <a:avLst/>
              <a:gdLst>
                <a:gd name="T0" fmla="*/ 0 w 9525"/>
                <a:gd name="T1" fmla="*/ 24060150 h 9525"/>
                <a:gd name="T2" fmla="*/ 70761225 w 9525"/>
                <a:gd name="T3" fmla="*/ 47653575 h 9525"/>
                <a:gd name="T4" fmla="*/ 70761225 w 9525"/>
                <a:gd name="T5" fmla="*/ 12268200 h 9525"/>
                <a:gd name="T6" fmla="*/ 0 w 9525"/>
                <a:gd name="T7" fmla="*/ 24060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526"/>
                  </a:moveTo>
                  <a:cubicBezTo>
                    <a:pt x="2191" y="3669"/>
                    <a:pt x="3143" y="5955"/>
                    <a:pt x="7429" y="5003"/>
                  </a:cubicBezTo>
                  <a:cubicBezTo>
                    <a:pt x="7429" y="3764"/>
                    <a:pt x="7429" y="2526"/>
                    <a:pt x="7429" y="1288"/>
                  </a:cubicBezTo>
                  <a:cubicBezTo>
                    <a:pt x="5810" y="-427"/>
                    <a:pt x="0" y="-808"/>
                    <a:pt x="0" y="2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2" name="Freeform: Shape 1251">
              <a:extLst>
                <a:ext uri="{FF2B5EF4-FFF2-40B4-BE49-F238E27FC236}">
                  <a16:creationId xmlns:a16="http://schemas.microsoft.com/office/drawing/2014/main" id="{46FE888E-6A6E-41E4-8E38-1384F367C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007328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4953 w 9525"/>
                <a:gd name="T3" fmla="*/ 8668 h 9525"/>
                <a:gd name="T4" fmla="*/ 4953 w 9525"/>
                <a:gd name="T5" fmla="*/ 3715 h 9525"/>
                <a:gd name="T6" fmla="*/ 0 w 9525"/>
                <a:gd name="T7" fmla="*/ 3715 h 9525"/>
                <a:gd name="T8" fmla="*/ 0 w 9525"/>
                <a:gd name="T9" fmla="*/ 8668 h 9525"/>
                <a:gd name="T10" fmla="*/ 13621 w 9525"/>
                <a:gd name="T11" fmla="*/ 11144 h 9525"/>
                <a:gd name="T12" fmla="*/ 11144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10573" y="4381"/>
                    <a:pt x="9049" y="7810"/>
                    <a:pt x="4953" y="8668"/>
                  </a:cubicBezTo>
                  <a:cubicBezTo>
                    <a:pt x="4953" y="7048"/>
                    <a:pt x="4953" y="5334"/>
                    <a:pt x="4953" y="3715"/>
                  </a:cubicBezTo>
                  <a:cubicBezTo>
                    <a:pt x="3334" y="3715"/>
                    <a:pt x="1619" y="3715"/>
                    <a:pt x="0" y="3715"/>
                  </a:cubicBezTo>
                  <a:cubicBezTo>
                    <a:pt x="0" y="5334"/>
                    <a:pt x="0" y="7048"/>
                    <a:pt x="0" y="8668"/>
                  </a:cubicBezTo>
                  <a:cubicBezTo>
                    <a:pt x="3524" y="10573"/>
                    <a:pt x="9525" y="9811"/>
                    <a:pt x="13621" y="11144"/>
                  </a:cubicBezTo>
                  <a:cubicBezTo>
                    <a:pt x="15050" y="6001"/>
                    <a:pt x="14478" y="2953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3" name="Freeform: Shape 1252">
              <a:extLst>
                <a:ext uri="{FF2B5EF4-FFF2-40B4-BE49-F238E27FC236}">
                  <a16:creationId xmlns:a16="http://schemas.microsoft.com/office/drawing/2014/main" id="{4A316C60-546A-475D-9F49-91331EE1E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3110027"/>
              <a:ext cx="9525" cy="9525"/>
            </a:xfrm>
            <a:custGeom>
              <a:avLst/>
              <a:gdLst>
                <a:gd name="T0" fmla="*/ 70761225 w 9525"/>
                <a:gd name="T1" fmla="*/ 1638300 h 9525"/>
                <a:gd name="T2" fmla="*/ 0 w 9525"/>
                <a:gd name="T3" fmla="*/ 13430250 h 9525"/>
                <a:gd name="T4" fmla="*/ 70761225 w 9525"/>
                <a:gd name="T5" fmla="*/ 163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72"/>
                  </a:moveTo>
                  <a:cubicBezTo>
                    <a:pt x="5239" y="934"/>
                    <a:pt x="95" y="-1352"/>
                    <a:pt x="0" y="1410"/>
                  </a:cubicBezTo>
                  <a:cubicBezTo>
                    <a:pt x="1524" y="3124"/>
                    <a:pt x="7334" y="3505"/>
                    <a:pt x="7429" y="1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4" name="Freeform: Shape 1253">
              <a:extLst>
                <a:ext uri="{FF2B5EF4-FFF2-40B4-BE49-F238E27FC236}">
                  <a16:creationId xmlns:a16="http://schemas.microsoft.com/office/drawing/2014/main" id="{1C771D6C-302E-411A-972A-1419E37DB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3070479"/>
              <a:ext cx="9525" cy="9525"/>
            </a:xfrm>
            <a:custGeom>
              <a:avLst/>
              <a:gdLst>
                <a:gd name="T0" fmla="*/ 7429 w 9525"/>
                <a:gd name="T1" fmla="*/ 47177325 h 9525"/>
                <a:gd name="T2" fmla="*/ 9906 w 9525"/>
                <a:gd name="T3" fmla="*/ 0 h 9525"/>
                <a:gd name="T4" fmla="*/ 0 w 9525"/>
                <a:gd name="T5" fmla="*/ 35385375 h 9525"/>
                <a:gd name="T6" fmla="*/ 7429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953"/>
                  </a:moveTo>
                  <a:cubicBezTo>
                    <a:pt x="6477" y="1524"/>
                    <a:pt x="9906" y="2476"/>
                    <a:pt x="9906" y="0"/>
                  </a:cubicBezTo>
                  <a:cubicBezTo>
                    <a:pt x="7144" y="1810"/>
                    <a:pt x="667" y="-191"/>
                    <a:pt x="0" y="3715"/>
                  </a:cubicBezTo>
                  <a:cubicBezTo>
                    <a:pt x="3048" y="3524"/>
                    <a:pt x="6001" y="3524"/>
                    <a:pt x="742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5" name="Freeform: Shape 1254">
              <a:extLst>
                <a:ext uri="{FF2B5EF4-FFF2-40B4-BE49-F238E27FC236}">
                  <a16:creationId xmlns:a16="http://schemas.microsoft.com/office/drawing/2014/main" id="{6E59C5D0-EE42-42AE-87D3-14A64CE6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686240"/>
              <a:ext cx="9525" cy="9525"/>
            </a:xfrm>
            <a:custGeom>
              <a:avLst/>
              <a:gdLst>
                <a:gd name="T0" fmla="*/ 47177325 w 9525"/>
                <a:gd name="T1" fmla="*/ 35385375 h 9525"/>
                <a:gd name="T2" fmla="*/ 47177325 w 9525"/>
                <a:gd name="T3" fmla="*/ 11791950 h 9525"/>
                <a:gd name="T4" fmla="*/ 35385375 w 9525"/>
                <a:gd name="T5" fmla="*/ 0 h 9525"/>
                <a:gd name="T6" fmla="*/ 11791950 w 9525"/>
                <a:gd name="T7" fmla="*/ 0 h 9525"/>
                <a:gd name="T8" fmla="*/ 0 w 9525"/>
                <a:gd name="T9" fmla="*/ 11791950 h 9525"/>
                <a:gd name="T10" fmla="*/ 0 w 9525"/>
                <a:gd name="T11" fmla="*/ 35385375 h 9525"/>
                <a:gd name="T12" fmla="*/ 11791950 w 9525"/>
                <a:gd name="T13" fmla="*/ 47177325 h 9525"/>
                <a:gd name="T14" fmla="*/ 35385375 w 9525"/>
                <a:gd name="T15" fmla="*/ 47177325 h 9525"/>
                <a:gd name="T16" fmla="*/ 47177325 w 9525"/>
                <a:gd name="T17" fmla="*/ 3538537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4953" y="3715"/>
                  </a:moveTo>
                  <a:cubicBezTo>
                    <a:pt x="4953" y="2858"/>
                    <a:pt x="4953" y="2096"/>
                    <a:pt x="4953" y="1238"/>
                  </a:cubicBezTo>
                  <a:cubicBezTo>
                    <a:pt x="4191" y="1143"/>
                    <a:pt x="3524" y="1048"/>
                    <a:pt x="3715" y="0"/>
                  </a:cubicBezTo>
                  <a:cubicBezTo>
                    <a:pt x="2953" y="0"/>
                    <a:pt x="2096" y="0"/>
                    <a:pt x="1238" y="0"/>
                  </a:cubicBezTo>
                  <a:cubicBezTo>
                    <a:pt x="1143" y="762"/>
                    <a:pt x="1048" y="1524"/>
                    <a:pt x="0" y="1238"/>
                  </a:cubicBezTo>
                  <a:cubicBezTo>
                    <a:pt x="0" y="2096"/>
                    <a:pt x="0" y="2858"/>
                    <a:pt x="0" y="3715"/>
                  </a:cubicBezTo>
                  <a:cubicBezTo>
                    <a:pt x="762" y="3810"/>
                    <a:pt x="1429" y="3905"/>
                    <a:pt x="1238" y="4953"/>
                  </a:cubicBezTo>
                  <a:cubicBezTo>
                    <a:pt x="2096" y="4953"/>
                    <a:pt x="2953" y="4953"/>
                    <a:pt x="3715" y="4953"/>
                  </a:cubicBezTo>
                  <a:cubicBezTo>
                    <a:pt x="3810" y="4191"/>
                    <a:pt x="3905" y="3429"/>
                    <a:pt x="4953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6" name="Freeform: Shape 1255">
              <a:extLst>
                <a:ext uri="{FF2B5EF4-FFF2-40B4-BE49-F238E27FC236}">
                  <a16:creationId xmlns:a16="http://schemas.microsoft.com/office/drawing/2014/main" id="{C430F459-5AE8-4015-81F5-37A5785F4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732" y="2988754"/>
              <a:ext cx="9525" cy="9525"/>
            </a:xfrm>
            <a:custGeom>
              <a:avLst/>
              <a:gdLst>
                <a:gd name="T0" fmla="*/ 1238 w 9525"/>
                <a:gd name="T1" fmla="*/ 47177325 h 9525"/>
                <a:gd name="T2" fmla="*/ 12382 w 9525"/>
                <a:gd name="T3" fmla="*/ 35385375 h 9525"/>
                <a:gd name="T4" fmla="*/ 12382 w 9525"/>
                <a:gd name="T5" fmla="*/ 0 h 9525"/>
                <a:gd name="T6" fmla="*/ 0 w 9525"/>
                <a:gd name="T7" fmla="*/ 23593425 h 9525"/>
                <a:gd name="T8" fmla="*/ 1238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8" y="4953"/>
                  </a:moveTo>
                  <a:cubicBezTo>
                    <a:pt x="7906" y="5429"/>
                    <a:pt x="6382" y="1524"/>
                    <a:pt x="12382" y="3715"/>
                  </a:cubicBezTo>
                  <a:cubicBezTo>
                    <a:pt x="12382" y="2477"/>
                    <a:pt x="12382" y="1238"/>
                    <a:pt x="12382" y="0"/>
                  </a:cubicBezTo>
                  <a:cubicBezTo>
                    <a:pt x="6382" y="1715"/>
                    <a:pt x="3334" y="-1429"/>
                    <a:pt x="0" y="2477"/>
                  </a:cubicBezTo>
                  <a:cubicBezTo>
                    <a:pt x="952" y="2667"/>
                    <a:pt x="1429" y="3429"/>
                    <a:pt x="1238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7" name="Freeform: Shape 1256">
              <a:extLst>
                <a:ext uri="{FF2B5EF4-FFF2-40B4-BE49-F238E27FC236}">
                  <a16:creationId xmlns:a16="http://schemas.microsoft.com/office/drawing/2014/main" id="{D69C658F-1FF7-4FA2-8B27-795F5C9B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57" y="3053144"/>
              <a:ext cx="9525" cy="9525"/>
            </a:xfrm>
            <a:custGeom>
              <a:avLst/>
              <a:gdLst>
                <a:gd name="T0" fmla="*/ 35385375 w 9525"/>
                <a:gd name="T1" fmla="*/ 58969275 h 9525"/>
                <a:gd name="T2" fmla="*/ 0 w 9525"/>
                <a:gd name="T3" fmla="*/ 0 h 9525"/>
                <a:gd name="T4" fmla="*/ 35385375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6191"/>
                  </a:moveTo>
                  <a:cubicBezTo>
                    <a:pt x="6953" y="2953"/>
                    <a:pt x="2667" y="952"/>
                    <a:pt x="0" y="0"/>
                  </a:cubicBezTo>
                  <a:cubicBezTo>
                    <a:pt x="381" y="2857"/>
                    <a:pt x="1238" y="5334"/>
                    <a:pt x="37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8" name="Freeform: Shape 1257">
              <a:extLst>
                <a:ext uri="{FF2B5EF4-FFF2-40B4-BE49-F238E27FC236}">
                  <a16:creationId xmlns:a16="http://schemas.microsoft.com/office/drawing/2014/main" id="{ECAA45A3-366B-4412-B991-E71F3F2A9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184178"/>
              <a:ext cx="9525" cy="9525"/>
            </a:xfrm>
            <a:custGeom>
              <a:avLst/>
              <a:gdLst>
                <a:gd name="T0" fmla="*/ 0 w 9525"/>
                <a:gd name="T1" fmla="*/ 6191 h 9525"/>
                <a:gd name="T2" fmla="*/ 16097 w 9525"/>
                <a:gd name="T3" fmla="*/ 8668 h 9525"/>
                <a:gd name="T4" fmla="*/ 0 w 9525"/>
                <a:gd name="T5" fmla="*/ 0 h 9525"/>
                <a:gd name="T6" fmla="*/ 0 w 9525"/>
                <a:gd name="T7" fmla="*/ 619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191"/>
                  </a:moveTo>
                  <a:cubicBezTo>
                    <a:pt x="3715" y="4286"/>
                    <a:pt x="14954" y="12573"/>
                    <a:pt x="16097" y="8668"/>
                  </a:cubicBezTo>
                  <a:cubicBezTo>
                    <a:pt x="10001" y="6572"/>
                    <a:pt x="7525" y="667"/>
                    <a:pt x="0" y="0"/>
                  </a:cubicBezTo>
                  <a:cubicBezTo>
                    <a:pt x="0" y="2095"/>
                    <a:pt x="0" y="4191"/>
                    <a:pt x="0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09" name="Freeform: Shape 1258">
              <a:extLst>
                <a:ext uri="{FF2B5EF4-FFF2-40B4-BE49-F238E27FC236}">
                  <a16:creationId xmlns:a16="http://schemas.microsoft.com/office/drawing/2014/main" id="{9251FDBE-0623-4482-94D2-985BD6B37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56" y="2709767"/>
              <a:ext cx="9525" cy="9525"/>
            </a:xfrm>
            <a:custGeom>
              <a:avLst/>
              <a:gdLst>
                <a:gd name="T0" fmla="*/ 36347400 w 9525"/>
                <a:gd name="T1" fmla="*/ 0 h 9525"/>
                <a:gd name="T2" fmla="*/ 962025 w 9525"/>
                <a:gd name="T3" fmla="*/ 0 h 9525"/>
                <a:gd name="T4" fmla="*/ 24555450 w 9525"/>
                <a:gd name="T5" fmla="*/ 47177325 h 9525"/>
                <a:gd name="T6" fmla="*/ 36347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6" y="0"/>
                  </a:moveTo>
                  <a:cubicBezTo>
                    <a:pt x="2578" y="0"/>
                    <a:pt x="1339" y="0"/>
                    <a:pt x="101" y="0"/>
                  </a:cubicBezTo>
                  <a:cubicBezTo>
                    <a:pt x="-280" y="2858"/>
                    <a:pt x="387" y="4667"/>
                    <a:pt x="2578" y="4953"/>
                  </a:cubicBezTo>
                  <a:cubicBezTo>
                    <a:pt x="2864" y="3334"/>
                    <a:pt x="4292" y="2572"/>
                    <a:pt x="381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0" name="Freeform: Shape 1259">
              <a:extLst>
                <a:ext uri="{FF2B5EF4-FFF2-40B4-BE49-F238E27FC236}">
                  <a16:creationId xmlns:a16="http://schemas.microsoft.com/office/drawing/2014/main" id="{649C38EB-ADA2-4C06-B165-DA57E088C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414" y="2492883"/>
              <a:ext cx="9525" cy="9525"/>
            </a:xfrm>
            <a:custGeom>
              <a:avLst/>
              <a:gdLst>
                <a:gd name="T0" fmla="*/ 4848225 w 9525"/>
                <a:gd name="T1" fmla="*/ 13621 h 9525"/>
                <a:gd name="T2" fmla="*/ 4848225 w 9525"/>
                <a:gd name="T3" fmla="*/ 0 h 9525"/>
                <a:gd name="T4" fmla="*/ 48482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" y="13621"/>
                  </a:moveTo>
                  <a:cubicBezTo>
                    <a:pt x="5938" y="11621"/>
                    <a:pt x="3557" y="3048"/>
                    <a:pt x="509" y="0"/>
                  </a:cubicBezTo>
                  <a:cubicBezTo>
                    <a:pt x="-1015" y="2096"/>
                    <a:pt x="1462" y="8192"/>
                    <a:pt x="509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1" name="Freeform: Shape 1260">
              <a:extLst>
                <a:ext uri="{FF2B5EF4-FFF2-40B4-BE49-F238E27FC236}">
                  <a16:creationId xmlns:a16="http://schemas.microsoft.com/office/drawing/2014/main" id="{C16CE187-0F31-410C-A5B1-3FD179105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01" y="2510219"/>
              <a:ext cx="9525" cy="9525"/>
            </a:xfrm>
            <a:custGeom>
              <a:avLst/>
              <a:gdLst>
                <a:gd name="T0" fmla="*/ 581025 w 9525"/>
                <a:gd name="T1" fmla="*/ 82562700 h 9525"/>
                <a:gd name="T2" fmla="*/ 12372975 w 9525"/>
                <a:gd name="T3" fmla="*/ 0 h 9525"/>
                <a:gd name="T4" fmla="*/ 581025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" y="8668"/>
                  </a:moveTo>
                  <a:cubicBezTo>
                    <a:pt x="4156" y="10192"/>
                    <a:pt x="3109" y="286"/>
                    <a:pt x="1299" y="0"/>
                  </a:cubicBezTo>
                  <a:cubicBezTo>
                    <a:pt x="-416" y="1619"/>
                    <a:pt x="61" y="5334"/>
                    <a:pt x="61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2" name="Freeform: Shape 1261">
              <a:extLst>
                <a:ext uri="{FF2B5EF4-FFF2-40B4-BE49-F238E27FC236}">
                  <a16:creationId xmlns:a16="http://schemas.microsoft.com/office/drawing/2014/main" id="{AF9A53D1-9A01-47B3-B410-09BF91007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604" y="2890742"/>
              <a:ext cx="9525" cy="9525"/>
            </a:xfrm>
            <a:custGeom>
              <a:avLst/>
              <a:gdLst>
                <a:gd name="T0" fmla="*/ 7581900 w 9525"/>
                <a:gd name="T1" fmla="*/ 0 h 9525"/>
                <a:gd name="T2" fmla="*/ 7581900 w 9525"/>
                <a:gd name="T3" fmla="*/ 3715 h 9525"/>
                <a:gd name="T4" fmla="*/ 7581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6" y="0"/>
                  </a:moveTo>
                  <a:cubicBezTo>
                    <a:pt x="320" y="1810"/>
                    <a:pt x="-728" y="2096"/>
                    <a:pt x="796" y="3715"/>
                  </a:cubicBezTo>
                  <a:cubicBezTo>
                    <a:pt x="-252" y="19241"/>
                    <a:pt x="4606" y="5715"/>
                    <a:pt x="79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3" name="Freeform: Shape 1262">
              <a:extLst>
                <a:ext uri="{FF2B5EF4-FFF2-40B4-BE49-F238E27FC236}">
                  <a16:creationId xmlns:a16="http://schemas.microsoft.com/office/drawing/2014/main" id="{A5E5F178-3488-4E56-910A-826EF1AA8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970" y="2938523"/>
              <a:ext cx="9525" cy="9525"/>
            </a:xfrm>
            <a:custGeom>
              <a:avLst/>
              <a:gdLst>
                <a:gd name="T0" fmla="*/ 0 w 9525"/>
                <a:gd name="T1" fmla="*/ 17573625 h 9525"/>
                <a:gd name="T2" fmla="*/ 70761225 w 9525"/>
                <a:gd name="T3" fmla="*/ 76542900 h 9525"/>
                <a:gd name="T4" fmla="*/ 82562700 w 9525"/>
                <a:gd name="T5" fmla="*/ 5781675 h 9525"/>
                <a:gd name="T6" fmla="*/ 0 w 9525"/>
                <a:gd name="T7" fmla="*/ 17573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45"/>
                  </a:moveTo>
                  <a:cubicBezTo>
                    <a:pt x="5334" y="3559"/>
                    <a:pt x="5334" y="3083"/>
                    <a:pt x="7429" y="8036"/>
                  </a:cubicBezTo>
                  <a:cubicBezTo>
                    <a:pt x="9716" y="6131"/>
                    <a:pt x="5620" y="3274"/>
                    <a:pt x="8668" y="607"/>
                  </a:cubicBezTo>
                  <a:cubicBezTo>
                    <a:pt x="5715" y="-346"/>
                    <a:pt x="2667" y="-346"/>
                    <a:pt x="0" y="18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4" name="Freeform: Shape 1263">
              <a:extLst>
                <a:ext uri="{FF2B5EF4-FFF2-40B4-BE49-F238E27FC236}">
                  <a16:creationId xmlns:a16="http://schemas.microsoft.com/office/drawing/2014/main" id="{00ABBA94-8D12-4B8D-B809-8F91C5B85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255" y="2301202"/>
              <a:ext cx="9525" cy="9525"/>
            </a:xfrm>
            <a:custGeom>
              <a:avLst/>
              <a:gdLst>
                <a:gd name="T0" fmla="*/ 0 w 9525"/>
                <a:gd name="T1" fmla="*/ 18507075 h 9525"/>
                <a:gd name="T2" fmla="*/ 70761225 w 9525"/>
                <a:gd name="T3" fmla="*/ 53892450 h 9525"/>
                <a:gd name="T4" fmla="*/ 0 w 9525"/>
                <a:gd name="T5" fmla="*/ 18507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943"/>
                  </a:moveTo>
                  <a:cubicBezTo>
                    <a:pt x="4096" y="3182"/>
                    <a:pt x="4382" y="2229"/>
                    <a:pt x="7429" y="5658"/>
                  </a:cubicBezTo>
                  <a:cubicBezTo>
                    <a:pt x="12478" y="1372"/>
                    <a:pt x="95" y="-2438"/>
                    <a:pt x="0" y="19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5" name="Freeform: Shape 1264">
              <a:extLst>
                <a:ext uri="{FF2B5EF4-FFF2-40B4-BE49-F238E27FC236}">
                  <a16:creationId xmlns:a16="http://schemas.microsoft.com/office/drawing/2014/main" id="{490BC928-4FD3-43F9-A156-8DA79C1C9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983" y="2476786"/>
              <a:ext cx="9525" cy="9525"/>
            </a:xfrm>
            <a:custGeom>
              <a:avLst/>
              <a:gdLst>
                <a:gd name="T0" fmla="*/ 25736550 w 9525"/>
                <a:gd name="T1" fmla="*/ 16097 h 9525"/>
                <a:gd name="T2" fmla="*/ 2152650 w 9525"/>
                <a:gd name="T3" fmla="*/ 0 h 9525"/>
                <a:gd name="T4" fmla="*/ 25736550 w 9525"/>
                <a:gd name="T5" fmla="*/ 16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02" y="16097"/>
                  </a:moveTo>
                  <a:cubicBezTo>
                    <a:pt x="4703" y="12192"/>
                    <a:pt x="4226" y="1810"/>
                    <a:pt x="226" y="0"/>
                  </a:cubicBezTo>
                  <a:cubicBezTo>
                    <a:pt x="-60" y="3620"/>
                    <a:pt x="-631" y="14478"/>
                    <a:pt x="2702" y="160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6" name="Freeform: Shape 1265">
              <a:extLst>
                <a:ext uri="{FF2B5EF4-FFF2-40B4-BE49-F238E27FC236}">
                  <a16:creationId xmlns:a16="http://schemas.microsoft.com/office/drawing/2014/main" id="{B6FC4ED4-CD94-44BF-A563-05457E7E2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59" y="2770279"/>
              <a:ext cx="9525" cy="9525"/>
            </a:xfrm>
            <a:custGeom>
              <a:avLst/>
              <a:gdLst>
                <a:gd name="T0" fmla="*/ 11164 w 9525"/>
                <a:gd name="T1" fmla="*/ 2457450 h 9525"/>
                <a:gd name="T2" fmla="*/ 20 w 9525"/>
                <a:gd name="T3" fmla="*/ 26050875 h 9525"/>
                <a:gd name="T4" fmla="*/ 11164 w 9525"/>
                <a:gd name="T5" fmla="*/ 2457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64" y="258"/>
                  </a:moveTo>
                  <a:cubicBezTo>
                    <a:pt x="7735" y="1401"/>
                    <a:pt x="-456" y="-2314"/>
                    <a:pt x="20" y="2735"/>
                  </a:cubicBezTo>
                  <a:cubicBezTo>
                    <a:pt x="5068" y="449"/>
                    <a:pt x="9735" y="5116"/>
                    <a:pt x="11164" y="2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7" name="Freeform: Shape 1266">
              <a:extLst>
                <a:ext uri="{FF2B5EF4-FFF2-40B4-BE49-F238E27FC236}">
                  <a16:creationId xmlns:a16="http://schemas.microsoft.com/office/drawing/2014/main" id="{F625145A-E36C-44A5-9D35-470D72F35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494" y="2464308"/>
              <a:ext cx="9525" cy="9525"/>
            </a:xfrm>
            <a:custGeom>
              <a:avLst/>
              <a:gdLst>
                <a:gd name="T0" fmla="*/ 23583900 w 9525"/>
                <a:gd name="T1" fmla="*/ 82562700 h 9525"/>
                <a:gd name="T2" fmla="*/ 23583900 w 9525"/>
                <a:gd name="T3" fmla="*/ 0 h 9525"/>
                <a:gd name="T4" fmla="*/ 0 w 9525"/>
                <a:gd name="T5" fmla="*/ 23593425 h 9525"/>
                <a:gd name="T6" fmla="*/ 23583900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476" y="8668"/>
                  </a:moveTo>
                  <a:cubicBezTo>
                    <a:pt x="2381" y="5048"/>
                    <a:pt x="7715" y="1524"/>
                    <a:pt x="2476" y="0"/>
                  </a:cubicBezTo>
                  <a:cubicBezTo>
                    <a:pt x="2476" y="1619"/>
                    <a:pt x="286" y="1143"/>
                    <a:pt x="0" y="2477"/>
                  </a:cubicBezTo>
                  <a:cubicBezTo>
                    <a:pt x="2286" y="2477"/>
                    <a:pt x="-2381" y="8763"/>
                    <a:pt x="2476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8" name="Freeform: Shape 1267">
              <a:extLst>
                <a:ext uri="{FF2B5EF4-FFF2-40B4-BE49-F238E27FC236}">
                  <a16:creationId xmlns:a16="http://schemas.microsoft.com/office/drawing/2014/main" id="{003645EE-227B-40ED-A569-0E2F1E9F9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111" y="2797778"/>
              <a:ext cx="9525" cy="9525"/>
            </a:xfrm>
            <a:custGeom>
              <a:avLst/>
              <a:gdLst>
                <a:gd name="T0" fmla="*/ 9906 w 9525"/>
                <a:gd name="T1" fmla="*/ 9906 h 9525"/>
                <a:gd name="T2" fmla="*/ 14859 w 9525"/>
                <a:gd name="T3" fmla="*/ 4953 h 9525"/>
                <a:gd name="T4" fmla="*/ 11144 w 9525"/>
                <a:gd name="T5" fmla="*/ 0 h 9525"/>
                <a:gd name="T6" fmla="*/ 6191 w 9525"/>
                <a:gd name="T7" fmla="*/ 3715 h 9525"/>
                <a:gd name="T8" fmla="*/ 7429 w 9525"/>
                <a:gd name="T9" fmla="*/ 7429 h 9525"/>
                <a:gd name="T10" fmla="*/ 0 w 9525"/>
                <a:gd name="T11" fmla="*/ 8668 h 9525"/>
                <a:gd name="T12" fmla="*/ 2477 w 9525"/>
                <a:gd name="T13" fmla="*/ 13621 h 9525"/>
                <a:gd name="T14" fmla="*/ 9906 w 9525"/>
                <a:gd name="T15" fmla="*/ 990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906" y="9906"/>
                  </a:moveTo>
                  <a:cubicBezTo>
                    <a:pt x="8954" y="5620"/>
                    <a:pt x="10573" y="4000"/>
                    <a:pt x="14859" y="4953"/>
                  </a:cubicBezTo>
                  <a:cubicBezTo>
                    <a:pt x="15050" y="1810"/>
                    <a:pt x="12954" y="1048"/>
                    <a:pt x="11144" y="0"/>
                  </a:cubicBezTo>
                  <a:cubicBezTo>
                    <a:pt x="11525" y="5810"/>
                    <a:pt x="6382" y="-1619"/>
                    <a:pt x="6191" y="3715"/>
                  </a:cubicBezTo>
                  <a:cubicBezTo>
                    <a:pt x="7620" y="3905"/>
                    <a:pt x="7525" y="5715"/>
                    <a:pt x="7429" y="7429"/>
                  </a:cubicBezTo>
                  <a:cubicBezTo>
                    <a:pt x="4477" y="7429"/>
                    <a:pt x="3810" y="9620"/>
                    <a:pt x="0" y="8668"/>
                  </a:cubicBezTo>
                  <a:cubicBezTo>
                    <a:pt x="191" y="10954"/>
                    <a:pt x="857" y="12763"/>
                    <a:pt x="2477" y="13621"/>
                  </a:cubicBezTo>
                  <a:cubicBezTo>
                    <a:pt x="2381" y="9811"/>
                    <a:pt x="6287" y="10001"/>
                    <a:pt x="9906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19" name="Freeform: Shape 1268">
              <a:extLst>
                <a:ext uri="{FF2B5EF4-FFF2-40B4-BE49-F238E27FC236}">
                  <a16:creationId xmlns:a16="http://schemas.microsoft.com/office/drawing/2014/main" id="{3A944622-436C-41BC-99E1-230F2CF2C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40" y="2909316"/>
              <a:ext cx="9525" cy="9525"/>
            </a:xfrm>
            <a:custGeom>
              <a:avLst/>
              <a:gdLst>
                <a:gd name="T0" fmla="*/ 9896475 w 9525"/>
                <a:gd name="T1" fmla="*/ 35385375 h 9525"/>
                <a:gd name="T2" fmla="*/ 68865750 w 9525"/>
                <a:gd name="T3" fmla="*/ 0 h 9525"/>
                <a:gd name="T4" fmla="*/ 989647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9" y="3715"/>
                  </a:moveTo>
                  <a:cubicBezTo>
                    <a:pt x="848" y="190"/>
                    <a:pt x="9135" y="5239"/>
                    <a:pt x="7230" y="0"/>
                  </a:cubicBezTo>
                  <a:cubicBezTo>
                    <a:pt x="4563" y="0"/>
                    <a:pt x="-2676" y="1524"/>
                    <a:pt x="1039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0" name="Freeform: Shape 1269">
              <a:extLst>
                <a:ext uri="{FF2B5EF4-FFF2-40B4-BE49-F238E27FC236}">
                  <a16:creationId xmlns:a16="http://schemas.microsoft.com/office/drawing/2014/main" id="{B36E9F0A-5514-4AE0-86DB-1E452C1E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682526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47177325 w 9525"/>
                <a:gd name="T3" fmla="*/ 0 h 9525"/>
                <a:gd name="T4" fmla="*/ 0 w 9525"/>
                <a:gd name="T5" fmla="*/ 0 h 9525"/>
                <a:gd name="T6" fmla="*/ 471773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4953" y="4096"/>
                    <a:pt x="4953" y="2000"/>
                    <a:pt x="4953" y="0"/>
                  </a:cubicBezTo>
                  <a:cubicBezTo>
                    <a:pt x="3238" y="0"/>
                    <a:pt x="1619" y="0"/>
                    <a:pt x="0" y="0"/>
                  </a:cubicBezTo>
                  <a:cubicBezTo>
                    <a:pt x="762" y="2858"/>
                    <a:pt x="1714" y="5715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1" name="Freeform: Shape 1270">
              <a:extLst>
                <a:ext uri="{FF2B5EF4-FFF2-40B4-BE49-F238E27FC236}">
                  <a16:creationId xmlns:a16="http://schemas.microsoft.com/office/drawing/2014/main" id="{1FBBF6BF-54C4-4F72-AE04-5FF06EE3F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064" y="2402289"/>
              <a:ext cx="9525" cy="28575"/>
            </a:xfrm>
            <a:custGeom>
              <a:avLst/>
              <a:gdLst>
                <a:gd name="T0" fmla="*/ 0 w 9525"/>
                <a:gd name="T1" fmla="*/ 1345 h 28575"/>
                <a:gd name="T2" fmla="*/ 47177325 w 9525"/>
                <a:gd name="T3" fmla="*/ 28586 h 28575"/>
                <a:gd name="T4" fmla="*/ 58969275 w 9525"/>
                <a:gd name="T5" fmla="*/ 1345 h 28575"/>
                <a:gd name="T6" fmla="*/ 0 w 9525"/>
                <a:gd name="T7" fmla="*/ 1345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0" y="1345"/>
                  </a:moveTo>
                  <a:cubicBezTo>
                    <a:pt x="762" y="8203"/>
                    <a:pt x="3715" y="18680"/>
                    <a:pt x="4953" y="28586"/>
                  </a:cubicBezTo>
                  <a:cubicBezTo>
                    <a:pt x="10478" y="23443"/>
                    <a:pt x="2953" y="8774"/>
                    <a:pt x="6191" y="1345"/>
                  </a:cubicBezTo>
                  <a:cubicBezTo>
                    <a:pt x="3143" y="2964"/>
                    <a:pt x="1048" y="-2370"/>
                    <a:pt x="0" y="13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2" name="Freeform: Shape 1271">
              <a:extLst>
                <a:ext uri="{FF2B5EF4-FFF2-40B4-BE49-F238E27FC236}">
                  <a16:creationId xmlns:a16="http://schemas.microsoft.com/office/drawing/2014/main" id="{D75401BF-B83C-49FC-BFFD-06DF3A913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588" y="2770537"/>
              <a:ext cx="9525" cy="19050"/>
            </a:xfrm>
            <a:custGeom>
              <a:avLst/>
              <a:gdLst>
                <a:gd name="T0" fmla="*/ 1238 w 9525"/>
                <a:gd name="T1" fmla="*/ 0 h 19050"/>
                <a:gd name="T2" fmla="*/ 0 w 9525"/>
                <a:gd name="T3" fmla="*/ 24765 h 19050"/>
                <a:gd name="T4" fmla="*/ 9906 w 9525"/>
                <a:gd name="T5" fmla="*/ 23527 h 19050"/>
                <a:gd name="T6" fmla="*/ 1238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238" y="0"/>
                  </a:moveTo>
                  <a:cubicBezTo>
                    <a:pt x="476" y="6191"/>
                    <a:pt x="857" y="14002"/>
                    <a:pt x="0" y="24765"/>
                  </a:cubicBezTo>
                  <a:cubicBezTo>
                    <a:pt x="4572" y="27432"/>
                    <a:pt x="5810" y="26479"/>
                    <a:pt x="9906" y="23527"/>
                  </a:cubicBezTo>
                  <a:cubicBezTo>
                    <a:pt x="667" y="22098"/>
                    <a:pt x="8953" y="3048"/>
                    <a:pt x="123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3" name="Freeform: Shape 1272">
              <a:extLst>
                <a:ext uri="{FF2B5EF4-FFF2-40B4-BE49-F238E27FC236}">
                  <a16:creationId xmlns:a16="http://schemas.microsoft.com/office/drawing/2014/main" id="{20CD894F-D469-48AF-82AD-F3E4C1420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32" y="4566606"/>
              <a:ext cx="9525" cy="9525"/>
            </a:xfrm>
            <a:custGeom>
              <a:avLst/>
              <a:gdLst>
                <a:gd name="T0" fmla="*/ 11147 w 9525"/>
                <a:gd name="T1" fmla="*/ 12363450 h 9525"/>
                <a:gd name="T2" fmla="*/ 3 w 9525"/>
                <a:gd name="T3" fmla="*/ 571500 h 9525"/>
                <a:gd name="T4" fmla="*/ 11147 w 9525"/>
                <a:gd name="T5" fmla="*/ 1236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47" y="1298"/>
                  </a:moveTo>
                  <a:cubicBezTo>
                    <a:pt x="9051" y="-797"/>
                    <a:pt x="3813" y="346"/>
                    <a:pt x="3" y="60"/>
                  </a:cubicBezTo>
                  <a:cubicBezTo>
                    <a:pt x="-188" y="5299"/>
                    <a:pt x="9813" y="4632"/>
                    <a:pt x="11147" y="12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4" name="Freeform: Shape 1273">
              <a:extLst>
                <a:ext uri="{FF2B5EF4-FFF2-40B4-BE49-F238E27FC236}">
                  <a16:creationId xmlns:a16="http://schemas.microsoft.com/office/drawing/2014/main" id="{D4F1E6C5-08FF-4CDE-B695-D62BE180F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392" y="2485358"/>
              <a:ext cx="9525" cy="9525"/>
            </a:xfrm>
            <a:custGeom>
              <a:avLst/>
              <a:gdLst>
                <a:gd name="T0" fmla="*/ 61283850 w 9525"/>
                <a:gd name="T1" fmla="*/ 0 h 9525"/>
                <a:gd name="T2" fmla="*/ 2314575 w 9525"/>
                <a:gd name="T3" fmla="*/ 0 h 9525"/>
                <a:gd name="T4" fmla="*/ 61283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34" y="0"/>
                  </a:moveTo>
                  <a:cubicBezTo>
                    <a:pt x="4338" y="0"/>
                    <a:pt x="2338" y="0"/>
                    <a:pt x="243" y="0"/>
                  </a:cubicBezTo>
                  <a:cubicBezTo>
                    <a:pt x="-1662" y="3905"/>
                    <a:pt x="8339" y="3905"/>
                    <a:pt x="643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5" name="Freeform: Shape 1274">
              <a:extLst>
                <a:ext uri="{FF2B5EF4-FFF2-40B4-BE49-F238E27FC236}">
                  <a16:creationId xmlns:a16="http://schemas.microsoft.com/office/drawing/2014/main" id="{784F6EC5-56F8-4E99-BA6A-EF98F5C63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89" y="2906840"/>
              <a:ext cx="9525" cy="9525"/>
            </a:xfrm>
            <a:custGeom>
              <a:avLst/>
              <a:gdLst>
                <a:gd name="T0" fmla="*/ 23069550 w 9525"/>
                <a:gd name="T1" fmla="*/ 58969275 h 9525"/>
                <a:gd name="T2" fmla="*/ 23069550 w 9525"/>
                <a:gd name="T3" fmla="*/ 0 h 9525"/>
                <a:gd name="T4" fmla="*/ 23069550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2" y="6191"/>
                  </a:moveTo>
                  <a:cubicBezTo>
                    <a:pt x="3851" y="4286"/>
                    <a:pt x="6804" y="952"/>
                    <a:pt x="2422" y="0"/>
                  </a:cubicBezTo>
                  <a:cubicBezTo>
                    <a:pt x="-54" y="857"/>
                    <a:pt x="-1483" y="5715"/>
                    <a:pt x="2422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6" name="Freeform: Shape 1275">
              <a:extLst>
                <a:ext uri="{FF2B5EF4-FFF2-40B4-BE49-F238E27FC236}">
                  <a16:creationId xmlns:a16="http://schemas.microsoft.com/office/drawing/2014/main" id="{69124890-1830-4DF6-8F43-E01CDFDD6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314" y="4597718"/>
              <a:ext cx="9525" cy="9525"/>
            </a:xfrm>
            <a:custGeom>
              <a:avLst/>
              <a:gdLst>
                <a:gd name="T0" fmla="*/ 24374475 w 9525"/>
                <a:gd name="T1" fmla="*/ 70761225 h 9525"/>
                <a:gd name="T2" fmla="*/ 47958375 w 9525"/>
                <a:gd name="T3" fmla="*/ 47177325 h 9525"/>
                <a:gd name="T4" fmla="*/ 12573000 w 9525"/>
                <a:gd name="T5" fmla="*/ 0 h 9525"/>
                <a:gd name="T6" fmla="*/ 2437447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59" y="7429"/>
                  </a:moveTo>
                  <a:cubicBezTo>
                    <a:pt x="2559" y="5810"/>
                    <a:pt x="4654" y="6286"/>
                    <a:pt x="5035" y="4953"/>
                  </a:cubicBezTo>
                  <a:cubicBezTo>
                    <a:pt x="-1156" y="5524"/>
                    <a:pt x="4273" y="1238"/>
                    <a:pt x="1320" y="0"/>
                  </a:cubicBezTo>
                  <a:cubicBezTo>
                    <a:pt x="-394" y="1524"/>
                    <a:pt x="-870" y="7429"/>
                    <a:pt x="255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7" name="Freeform: Shape 1276">
              <a:extLst>
                <a:ext uri="{FF2B5EF4-FFF2-40B4-BE49-F238E27FC236}">
                  <a16:creationId xmlns:a16="http://schemas.microsoft.com/office/drawing/2014/main" id="{9A93EC51-0E2D-4CB4-BBA4-9BF8D0AEF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71" y="2361066"/>
              <a:ext cx="9525" cy="9525"/>
            </a:xfrm>
            <a:custGeom>
              <a:avLst/>
              <a:gdLst>
                <a:gd name="T0" fmla="*/ 47282100 w 9525"/>
                <a:gd name="T1" fmla="*/ 3543300 h 9525"/>
                <a:gd name="T2" fmla="*/ 104775 w 9525"/>
                <a:gd name="T3" fmla="*/ 3543300 h 9525"/>
                <a:gd name="T4" fmla="*/ 47282100 w 9525"/>
                <a:gd name="T5" fmla="*/ 3543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372"/>
                  </a:moveTo>
                  <a:cubicBezTo>
                    <a:pt x="4678" y="3611"/>
                    <a:pt x="2868" y="-1342"/>
                    <a:pt x="11" y="372"/>
                  </a:cubicBezTo>
                  <a:cubicBezTo>
                    <a:pt x="-370" y="5420"/>
                    <a:pt x="9536" y="3801"/>
                    <a:pt x="4964" y="3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8" name="Freeform: Shape 1277">
              <a:extLst>
                <a:ext uri="{FF2B5EF4-FFF2-40B4-BE49-F238E27FC236}">
                  <a16:creationId xmlns:a16="http://schemas.microsoft.com/office/drawing/2014/main" id="{465D1EC6-4756-487D-819E-6D42D5D1A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205" y="4576820"/>
              <a:ext cx="9525" cy="9525"/>
            </a:xfrm>
            <a:custGeom>
              <a:avLst/>
              <a:gdLst>
                <a:gd name="T0" fmla="*/ 58969275 w 9525"/>
                <a:gd name="T1" fmla="*/ 10334625 h 9525"/>
                <a:gd name="T2" fmla="*/ 0 w 9525"/>
                <a:gd name="T3" fmla="*/ 33928050 h 9525"/>
                <a:gd name="T4" fmla="*/ 47177325 w 9525"/>
                <a:gd name="T5" fmla="*/ 45720000 h 9525"/>
                <a:gd name="T6" fmla="*/ 58969275 w 9525"/>
                <a:gd name="T7" fmla="*/ 103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085"/>
                  </a:moveTo>
                  <a:cubicBezTo>
                    <a:pt x="3715" y="-1486"/>
                    <a:pt x="857" y="990"/>
                    <a:pt x="0" y="3562"/>
                  </a:cubicBezTo>
                  <a:cubicBezTo>
                    <a:pt x="2381" y="3276"/>
                    <a:pt x="2762" y="4991"/>
                    <a:pt x="4953" y="4800"/>
                  </a:cubicBezTo>
                  <a:cubicBezTo>
                    <a:pt x="5048" y="3181"/>
                    <a:pt x="6572" y="3085"/>
                    <a:pt x="6191" y="108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29" name="Freeform: Shape 1278">
              <a:extLst>
                <a:ext uri="{FF2B5EF4-FFF2-40B4-BE49-F238E27FC236}">
                  <a16:creationId xmlns:a16="http://schemas.microsoft.com/office/drawing/2014/main" id="{29A86426-5D0B-4AD4-90DF-3520F164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795" y="4596479"/>
              <a:ext cx="9525" cy="9525"/>
            </a:xfrm>
            <a:custGeom>
              <a:avLst/>
              <a:gdLst>
                <a:gd name="T0" fmla="*/ 1638300 w 9525"/>
                <a:gd name="T1" fmla="*/ 0 h 9525"/>
                <a:gd name="T2" fmla="*/ 13430250 w 9525"/>
                <a:gd name="T3" fmla="*/ 82562700 h 9525"/>
                <a:gd name="T4" fmla="*/ 48815625 w 9525"/>
                <a:gd name="T5" fmla="*/ 70761225 h 9525"/>
                <a:gd name="T6" fmla="*/ 163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" y="0"/>
                  </a:moveTo>
                  <a:cubicBezTo>
                    <a:pt x="934" y="2572"/>
                    <a:pt x="-1352" y="8096"/>
                    <a:pt x="1410" y="8668"/>
                  </a:cubicBezTo>
                  <a:cubicBezTo>
                    <a:pt x="1600" y="7239"/>
                    <a:pt x="3410" y="7334"/>
                    <a:pt x="5125" y="7429"/>
                  </a:cubicBezTo>
                  <a:cubicBezTo>
                    <a:pt x="4363" y="4000"/>
                    <a:pt x="2648" y="1619"/>
                    <a:pt x="17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0" name="Freeform: Shape 1279">
              <a:extLst>
                <a:ext uri="{FF2B5EF4-FFF2-40B4-BE49-F238E27FC236}">
                  <a16:creationId xmlns:a16="http://schemas.microsoft.com/office/drawing/2014/main" id="{031697BE-4960-4A95-B89A-5DF91E3A7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248" y="2632900"/>
              <a:ext cx="9525" cy="9525"/>
            </a:xfrm>
            <a:custGeom>
              <a:avLst/>
              <a:gdLst>
                <a:gd name="T0" fmla="*/ 18640425 w 9525"/>
                <a:gd name="T1" fmla="*/ 0 h 9525"/>
                <a:gd name="T2" fmla="*/ 30432375 w 9525"/>
                <a:gd name="T3" fmla="*/ 82562700 h 9525"/>
                <a:gd name="T4" fmla="*/ 18640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57" y="0"/>
                  </a:moveTo>
                  <a:cubicBezTo>
                    <a:pt x="52" y="2572"/>
                    <a:pt x="-1758" y="7620"/>
                    <a:pt x="3195" y="8668"/>
                  </a:cubicBezTo>
                  <a:cubicBezTo>
                    <a:pt x="528" y="5525"/>
                    <a:pt x="4338" y="1619"/>
                    <a:pt x="19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1" name="Freeform: Shape 1280">
              <a:extLst>
                <a:ext uri="{FF2B5EF4-FFF2-40B4-BE49-F238E27FC236}">
                  <a16:creationId xmlns:a16="http://schemas.microsoft.com/office/drawing/2014/main" id="{CA094ABF-34D5-4278-98C5-989C3275A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673" y="4606385"/>
              <a:ext cx="9525" cy="9525"/>
            </a:xfrm>
            <a:custGeom>
              <a:avLst/>
              <a:gdLst>
                <a:gd name="T0" fmla="*/ 12325350 w 9525"/>
                <a:gd name="T1" fmla="*/ 0 h 9525"/>
                <a:gd name="T2" fmla="*/ 533400 w 9525"/>
                <a:gd name="T3" fmla="*/ 58969275 h 9525"/>
                <a:gd name="T4" fmla="*/ 123253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94" y="0"/>
                  </a:moveTo>
                  <a:cubicBezTo>
                    <a:pt x="2342" y="3524"/>
                    <a:pt x="-420" y="3239"/>
                    <a:pt x="56" y="6191"/>
                  </a:cubicBezTo>
                  <a:cubicBezTo>
                    <a:pt x="4628" y="7430"/>
                    <a:pt x="5009" y="95"/>
                    <a:pt x="129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2" name="Freeform: Shape 1281">
              <a:extLst>
                <a:ext uri="{FF2B5EF4-FFF2-40B4-BE49-F238E27FC236}">
                  <a16:creationId xmlns:a16="http://schemas.microsoft.com/office/drawing/2014/main" id="{0D947327-E4CC-43F5-9855-3649415F2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061" y="2620518"/>
              <a:ext cx="9525" cy="9525"/>
            </a:xfrm>
            <a:custGeom>
              <a:avLst/>
              <a:gdLst>
                <a:gd name="T0" fmla="*/ 9906 w 9525"/>
                <a:gd name="T1" fmla="*/ 11144 h 9525"/>
                <a:gd name="T2" fmla="*/ 7429 w 9525"/>
                <a:gd name="T3" fmla="*/ 0 h 9525"/>
                <a:gd name="T4" fmla="*/ 0 w 9525"/>
                <a:gd name="T5" fmla="*/ 4953 h 9525"/>
                <a:gd name="T6" fmla="*/ 9906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906" y="11144"/>
                  </a:moveTo>
                  <a:cubicBezTo>
                    <a:pt x="10668" y="5144"/>
                    <a:pt x="11430" y="3048"/>
                    <a:pt x="7429" y="0"/>
                  </a:cubicBezTo>
                  <a:cubicBezTo>
                    <a:pt x="6382" y="4858"/>
                    <a:pt x="7429" y="7239"/>
                    <a:pt x="0" y="4953"/>
                  </a:cubicBezTo>
                  <a:cubicBezTo>
                    <a:pt x="286" y="10001"/>
                    <a:pt x="4381" y="11240"/>
                    <a:pt x="9906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3" name="Freeform: Shape 1282">
              <a:extLst>
                <a:ext uri="{FF2B5EF4-FFF2-40B4-BE49-F238E27FC236}">
                  <a16:creationId xmlns:a16="http://schemas.microsoft.com/office/drawing/2014/main" id="{73009117-A49B-4A1B-BDED-28B75A50F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395" y="2706052"/>
              <a:ext cx="9525" cy="9525"/>
            </a:xfrm>
            <a:custGeom>
              <a:avLst/>
              <a:gdLst>
                <a:gd name="T0" fmla="*/ 8162925 w 9525"/>
                <a:gd name="T1" fmla="*/ 0 h 9525"/>
                <a:gd name="T2" fmla="*/ 8162925 w 9525"/>
                <a:gd name="T3" fmla="*/ 70761225 h 9525"/>
                <a:gd name="T4" fmla="*/ 55340250 w 9525"/>
                <a:gd name="T5" fmla="*/ 23593425 h 9525"/>
                <a:gd name="T6" fmla="*/ 8162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7" y="0"/>
                  </a:moveTo>
                  <a:cubicBezTo>
                    <a:pt x="-286" y="3620"/>
                    <a:pt x="-286" y="3810"/>
                    <a:pt x="857" y="7429"/>
                  </a:cubicBezTo>
                  <a:cubicBezTo>
                    <a:pt x="4763" y="8001"/>
                    <a:pt x="4381" y="4286"/>
                    <a:pt x="5810" y="2477"/>
                  </a:cubicBezTo>
                  <a:cubicBezTo>
                    <a:pt x="4000" y="1810"/>
                    <a:pt x="2667" y="667"/>
                    <a:pt x="8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4" name="Freeform: Shape 1283">
              <a:extLst>
                <a:ext uri="{FF2B5EF4-FFF2-40B4-BE49-F238E27FC236}">
                  <a16:creationId xmlns:a16="http://schemas.microsoft.com/office/drawing/2014/main" id="{0D07B19D-0559-427A-B6A2-8881F96D5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749" y="2384989"/>
              <a:ext cx="9525" cy="9525"/>
            </a:xfrm>
            <a:custGeom>
              <a:avLst/>
              <a:gdLst>
                <a:gd name="T0" fmla="*/ 257175 w 9525"/>
                <a:gd name="T1" fmla="*/ 46948725 h 9525"/>
                <a:gd name="T2" fmla="*/ 59226450 w 9525"/>
                <a:gd name="T3" fmla="*/ 11563350 h 9525"/>
                <a:gd name="T4" fmla="*/ 257175 w 9525"/>
                <a:gd name="T5" fmla="*/ 46948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" y="4929"/>
                  </a:moveTo>
                  <a:cubicBezTo>
                    <a:pt x="3932" y="5500"/>
                    <a:pt x="5075" y="3405"/>
                    <a:pt x="6218" y="1214"/>
                  </a:cubicBezTo>
                  <a:cubicBezTo>
                    <a:pt x="3361" y="-1643"/>
                    <a:pt x="-354" y="928"/>
                    <a:pt x="27" y="49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5" name="Freeform: Shape 1284">
              <a:extLst>
                <a:ext uri="{FF2B5EF4-FFF2-40B4-BE49-F238E27FC236}">
                  <a16:creationId xmlns:a16="http://schemas.microsoft.com/office/drawing/2014/main" id="{0BA30612-362C-43EE-9A5B-CAFACCEAD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252" y="2731527"/>
              <a:ext cx="9525" cy="9525"/>
            </a:xfrm>
            <a:custGeom>
              <a:avLst/>
              <a:gdLst>
                <a:gd name="T0" fmla="*/ 23583900 w 9525"/>
                <a:gd name="T1" fmla="*/ 11768 h 9525"/>
                <a:gd name="T2" fmla="*/ 0 w 9525"/>
                <a:gd name="T3" fmla="*/ 624 h 9525"/>
                <a:gd name="T4" fmla="*/ 23583900 w 9525"/>
                <a:gd name="T5" fmla="*/ 117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11768"/>
                  </a:moveTo>
                  <a:cubicBezTo>
                    <a:pt x="4382" y="10244"/>
                    <a:pt x="2953" y="-2995"/>
                    <a:pt x="0" y="624"/>
                  </a:cubicBezTo>
                  <a:cubicBezTo>
                    <a:pt x="3620" y="1481"/>
                    <a:pt x="-1143" y="10816"/>
                    <a:pt x="2476" y="117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6" name="Freeform: Shape 1285">
              <a:extLst>
                <a:ext uri="{FF2B5EF4-FFF2-40B4-BE49-F238E27FC236}">
                  <a16:creationId xmlns:a16="http://schemas.microsoft.com/office/drawing/2014/main" id="{9C48B205-F781-4485-BC3F-563147988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299" y="2606897"/>
              <a:ext cx="9525" cy="9525"/>
            </a:xfrm>
            <a:custGeom>
              <a:avLst/>
              <a:gdLst>
                <a:gd name="T0" fmla="*/ 58969275 w 9525"/>
                <a:gd name="T1" fmla="*/ 0 h 9525"/>
                <a:gd name="T2" fmla="*/ 0 w 9525"/>
                <a:gd name="T3" fmla="*/ 70761225 h 9525"/>
                <a:gd name="T4" fmla="*/ 35385375 w 9525"/>
                <a:gd name="T5" fmla="*/ 82562700 h 9525"/>
                <a:gd name="T6" fmla="*/ 589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0"/>
                  </a:moveTo>
                  <a:cubicBezTo>
                    <a:pt x="2000" y="381"/>
                    <a:pt x="1238" y="4191"/>
                    <a:pt x="0" y="7429"/>
                  </a:cubicBezTo>
                  <a:cubicBezTo>
                    <a:pt x="1715" y="7429"/>
                    <a:pt x="2762" y="8001"/>
                    <a:pt x="3715" y="8668"/>
                  </a:cubicBezTo>
                  <a:cubicBezTo>
                    <a:pt x="2096" y="3238"/>
                    <a:pt x="9620" y="3619"/>
                    <a:pt x="619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7" name="Freeform: Shape 1286">
              <a:extLst>
                <a:ext uri="{FF2B5EF4-FFF2-40B4-BE49-F238E27FC236}">
                  <a16:creationId xmlns:a16="http://schemas.microsoft.com/office/drawing/2014/main" id="{BCBB291B-C61C-40E1-BCCB-DD42C4D22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30" y="2461831"/>
              <a:ext cx="9525" cy="28575"/>
            </a:xfrm>
            <a:custGeom>
              <a:avLst/>
              <a:gdLst>
                <a:gd name="T0" fmla="*/ 5846 w 9525"/>
                <a:gd name="T1" fmla="*/ 0 h 28575"/>
                <a:gd name="T2" fmla="*/ 2131 w 9525"/>
                <a:gd name="T3" fmla="*/ 29718 h 28575"/>
                <a:gd name="T4" fmla="*/ 9561 w 9525"/>
                <a:gd name="T5" fmla="*/ 29718 h 28575"/>
                <a:gd name="T6" fmla="*/ 9561 w 9525"/>
                <a:gd name="T7" fmla="*/ 17335 h 28575"/>
                <a:gd name="T8" fmla="*/ 5846 w 9525"/>
                <a:gd name="T9" fmla="*/ 0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5846" y="0"/>
                  </a:moveTo>
                  <a:cubicBezTo>
                    <a:pt x="-8346" y="4286"/>
                    <a:pt x="8608" y="18860"/>
                    <a:pt x="2131" y="29718"/>
                  </a:cubicBezTo>
                  <a:cubicBezTo>
                    <a:pt x="5941" y="26384"/>
                    <a:pt x="6989" y="33052"/>
                    <a:pt x="9561" y="29718"/>
                  </a:cubicBezTo>
                  <a:cubicBezTo>
                    <a:pt x="5275" y="28956"/>
                    <a:pt x="9370" y="21241"/>
                    <a:pt x="9561" y="17335"/>
                  </a:cubicBezTo>
                  <a:cubicBezTo>
                    <a:pt x="2703" y="12478"/>
                    <a:pt x="6894" y="6953"/>
                    <a:pt x="584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8" name="Freeform: Shape 1287">
              <a:extLst>
                <a:ext uri="{FF2B5EF4-FFF2-40B4-BE49-F238E27FC236}">
                  <a16:creationId xmlns:a16="http://schemas.microsoft.com/office/drawing/2014/main" id="{BACCA0AE-2F75-4F34-ACE0-BBC7011E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636615"/>
              <a:ext cx="9525" cy="9525"/>
            </a:xfrm>
            <a:custGeom>
              <a:avLst/>
              <a:gdLst>
                <a:gd name="T0" fmla="*/ 0 w 9525"/>
                <a:gd name="T1" fmla="*/ 2477 h 9525"/>
                <a:gd name="T2" fmla="*/ 6191 w 9525"/>
                <a:gd name="T3" fmla="*/ 12383 h 9525"/>
                <a:gd name="T4" fmla="*/ 11144 w 9525"/>
                <a:gd name="T5" fmla="*/ 8668 h 9525"/>
                <a:gd name="T6" fmla="*/ 3715 w 9525"/>
                <a:gd name="T7" fmla="*/ 0 h 9525"/>
                <a:gd name="T8" fmla="*/ 0 w 9525"/>
                <a:gd name="T9" fmla="*/ 247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77"/>
                  </a:moveTo>
                  <a:cubicBezTo>
                    <a:pt x="6572" y="1238"/>
                    <a:pt x="3905" y="9335"/>
                    <a:pt x="6191" y="12383"/>
                  </a:cubicBezTo>
                  <a:cubicBezTo>
                    <a:pt x="9430" y="12764"/>
                    <a:pt x="11525" y="11906"/>
                    <a:pt x="11144" y="8668"/>
                  </a:cubicBezTo>
                  <a:cubicBezTo>
                    <a:pt x="6001" y="8382"/>
                    <a:pt x="8096" y="953"/>
                    <a:pt x="3715" y="0"/>
                  </a:cubicBezTo>
                  <a:cubicBezTo>
                    <a:pt x="3715" y="2096"/>
                    <a:pt x="286" y="762"/>
                    <a:pt x="0" y="24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39" name="Freeform: Shape 1288">
              <a:extLst>
                <a:ext uri="{FF2B5EF4-FFF2-40B4-BE49-F238E27FC236}">
                  <a16:creationId xmlns:a16="http://schemas.microsoft.com/office/drawing/2014/main" id="{F59A2BAC-4713-4B50-8630-F0135656F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434590"/>
              <a:ext cx="9525" cy="19050"/>
            </a:xfrm>
            <a:custGeom>
              <a:avLst/>
              <a:gdLst>
                <a:gd name="T0" fmla="*/ 58969275 w 9525"/>
                <a:gd name="T1" fmla="*/ 27242 h 19050"/>
                <a:gd name="T2" fmla="*/ 58969275 w 9525"/>
                <a:gd name="T3" fmla="*/ 3715 h 19050"/>
                <a:gd name="T4" fmla="*/ 11791950 w 9525"/>
                <a:gd name="T5" fmla="*/ 0 h 19050"/>
                <a:gd name="T6" fmla="*/ 0 w 9525"/>
                <a:gd name="T7" fmla="*/ 27242 h 19050"/>
                <a:gd name="T8" fmla="*/ 58969275 w 9525"/>
                <a:gd name="T9" fmla="*/ 2724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191" y="27242"/>
                  </a:moveTo>
                  <a:cubicBezTo>
                    <a:pt x="9144" y="15621"/>
                    <a:pt x="-1333" y="13335"/>
                    <a:pt x="6191" y="3715"/>
                  </a:cubicBezTo>
                  <a:cubicBezTo>
                    <a:pt x="-95" y="6286"/>
                    <a:pt x="5715" y="2286"/>
                    <a:pt x="1238" y="0"/>
                  </a:cubicBezTo>
                  <a:cubicBezTo>
                    <a:pt x="-2572" y="13621"/>
                    <a:pt x="6858" y="19336"/>
                    <a:pt x="0" y="27242"/>
                  </a:cubicBezTo>
                  <a:cubicBezTo>
                    <a:pt x="2096" y="27242"/>
                    <a:pt x="4096" y="27242"/>
                    <a:pt x="6191" y="272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0" name="Freeform: Shape 1289">
              <a:extLst>
                <a:ext uri="{FF2B5EF4-FFF2-40B4-BE49-F238E27FC236}">
                  <a16:creationId xmlns:a16="http://schemas.microsoft.com/office/drawing/2014/main" id="{7C67AE5C-7A04-410E-A89C-23578A1A9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964" y="2418493"/>
              <a:ext cx="9525" cy="9525"/>
            </a:xfrm>
            <a:custGeom>
              <a:avLst/>
              <a:gdLst>
                <a:gd name="T0" fmla="*/ 47177325 w 9525"/>
                <a:gd name="T1" fmla="*/ 47177325 h 9525"/>
                <a:gd name="T2" fmla="*/ 35385375 w 9525"/>
                <a:gd name="T3" fmla="*/ 0 h 9525"/>
                <a:gd name="T4" fmla="*/ 0 w 9525"/>
                <a:gd name="T5" fmla="*/ 0 h 9525"/>
                <a:gd name="T6" fmla="*/ 0 w 9525"/>
                <a:gd name="T7" fmla="*/ 35385375 h 9525"/>
                <a:gd name="T8" fmla="*/ 35385375 w 9525"/>
                <a:gd name="T9" fmla="*/ 23583900 h 9525"/>
                <a:gd name="T10" fmla="*/ 47177325 w 9525"/>
                <a:gd name="T11" fmla="*/ 471773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4953"/>
                  </a:moveTo>
                  <a:cubicBezTo>
                    <a:pt x="5048" y="2762"/>
                    <a:pt x="4667" y="1143"/>
                    <a:pt x="3715" y="0"/>
                  </a:cubicBezTo>
                  <a:cubicBezTo>
                    <a:pt x="2476" y="0"/>
                    <a:pt x="1238" y="0"/>
                    <a:pt x="0" y="0"/>
                  </a:cubicBezTo>
                  <a:cubicBezTo>
                    <a:pt x="0" y="1238"/>
                    <a:pt x="0" y="2476"/>
                    <a:pt x="0" y="3715"/>
                  </a:cubicBezTo>
                  <a:cubicBezTo>
                    <a:pt x="1714" y="3810"/>
                    <a:pt x="2762" y="3143"/>
                    <a:pt x="3715" y="2476"/>
                  </a:cubicBezTo>
                  <a:cubicBezTo>
                    <a:pt x="4000" y="3429"/>
                    <a:pt x="3715" y="4953"/>
                    <a:pt x="4953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1" name="Freeform: Shape 1290">
              <a:extLst>
                <a:ext uri="{FF2B5EF4-FFF2-40B4-BE49-F238E27FC236}">
                  <a16:creationId xmlns:a16="http://schemas.microsoft.com/office/drawing/2014/main" id="{FDCA0358-0845-473B-9626-F5EC86612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432114"/>
              <a:ext cx="9525" cy="9525"/>
            </a:xfrm>
            <a:custGeom>
              <a:avLst/>
              <a:gdLst>
                <a:gd name="T0" fmla="*/ 70761225 w 9525"/>
                <a:gd name="T1" fmla="*/ 58969275 h 9525"/>
                <a:gd name="T2" fmla="*/ 23583900 w 9525"/>
                <a:gd name="T3" fmla="*/ 0 h 9525"/>
                <a:gd name="T4" fmla="*/ 0 w 9525"/>
                <a:gd name="T5" fmla="*/ 82562700 h 9525"/>
                <a:gd name="T6" fmla="*/ 707612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6191"/>
                  </a:moveTo>
                  <a:cubicBezTo>
                    <a:pt x="6667" y="3239"/>
                    <a:pt x="5810" y="381"/>
                    <a:pt x="2476" y="0"/>
                  </a:cubicBezTo>
                  <a:cubicBezTo>
                    <a:pt x="-2762" y="857"/>
                    <a:pt x="2381" y="7239"/>
                    <a:pt x="0" y="8668"/>
                  </a:cubicBezTo>
                  <a:cubicBezTo>
                    <a:pt x="4286" y="9620"/>
                    <a:pt x="5239" y="7334"/>
                    <a:pt x="7429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2" name="Freeform: Shape 1291">
              <a:extLst>
                <a:ext uri="{FF2B5EF4-FFF2-40B4-BE49-F238E27FC236}">
                  <a16:creationId xmlns:a16="http://schemas.microsoft.com/office/drawing/2014/main" id="{923E505C-7D32-4BF3-A9D4-32C09728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534" y="2412301"/>
              <a:ext cx="9525" cy="9525"/>
            </a:xfrm>
            <a:custGeom>
              <a:avLst/>
              <a:gdLst>
                <a:gd name="T0" fmla="*/ 0 w 9525"/>
                <a:gd name="T1" fmla="*/ 12383 h 9525"/>
                <a:gd name="T2" fmla="*/ 47177325 w 9525"/>
                <a:gd name="T3" fmla="*/ 18574 h 9525"/>
                <a:gd name="T4" fmla="*/ 11791950 w 9525"/>
                <a:gd name="T5" fmla="*/ 0 h 9525"/>
                <a:gd name="T6" fmla="*/ 35385375 w 9525"/>
                <a:gd name="T7" fmla="*/ 8668 h 9525"/>
                <a:gd name="T8" fmla="*/ 0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383"/>
                  </a:moveTo>
                  <a:cubicBezTo>
                    <a:pt x="2762" y="13335"/>
                    <a:pt x="4953" y="14859"/>
                    <a:pt x="4953" y="18574"/>
                  </a:cubicBezTo>
                  <a:cubicBezTo>
                    <a:pt x="11525" y="17526"/>
                    <a:pt x="3905" y="3620"/>
                    <a:pt x="1238" y="0"/>
                  </a:cubicBezTo>
                  <a:cubicBezTo>
                    <a:pt x="-1143" y="2477"/>
                    <a:pt x="3429" y="5048"/>
                    <a:pt x="3715" y="8668"/>
                  </a:cubicBezTo>
                  <a:cubicBezTo>
                    <a:pt x="381" y="7811"/>
                    <a:pt x="1238" y="11240"/>
                    <a:pt x="0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3" name="Freeform: Shape 1292">
              <a:extLst>
                <a:ext uri="{FF2B5EF4-FFF2-40B4-BE49-F238E27FC236}">
                  <a16:creationId xmlns:a16="http://schemas.microsoft.com/office/drawing/2014/main" id="{67D5161D-7249-4198-A46B-4388BE00F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386" y="4793277"/>
              <a:ext cx="47625" cy="47625"/>
            </a:xfrm>
            <a:custGeom>
              <a:avLst/>
              <a:gdLst>
                <a:gd name="T0" fmla="*/ 47149 w 47625"/>
                <a:gd name="T1" fmla="*/ 274 h 47625"/>
                <a:gd name="T2" fmla="*/ 0 w 47625"/>
                <a:gd name="T3" fmla="*/ 20086 h 47625"/>
                <a:gd name="T4" fmla="*/ 13621 w 47625"/>
                <a:gd name="T5" fmla="*/ 25039 h 47625"/>
                <a:gd name="T6" fmla="*/ 24765 w 47625"/>
                <a:gd name="T7" fmla="*/ 51043 h 47625"/>
                <a:gd name="T8" fmla="*/ 55721 w 47625"/>
                <a:gd name="T9" fmla="*/ 3989 h 47625"/>
                <a:gd name="T10" fmla="*/ 47149 w 47625"/>
                <a:gd name="T11" fmla="*/ 2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25" h="47625">
                  <a:moveTo>
                    <a:pt x="47149" y="274"/>
                  </a:moveTo>
                  <a:cubicBezTo>
                    <a:pt x="25336" y="-1440"/>
                    <a:pt x="8191" y="4846"/>
                    <a:pt x="0" y="20086"/>
                  </a:cubicBezTo>
                  <a:cubicBezTo>
                    <a:pt x="5334" y="20944"/>
                    <a:pt x="5524" y="26944"/>
                    <a:pt x="13621" y="25039"/>
                  </a:cubicBezTo>
                  <a:cubicBezTo>
                    <a:pt x="16383" y="36469"/>
                    <a:pt x="26956" y="37422"/>
                    <a:pt x="24765" y="51043"/>
                  </a:cubicBezTo>
                  <a:cubicBezTo>
                    <a:pt x="48673" y="53805"/>
                    <a:pt x="54102" y="27706"/>
                    <a:pt x="55721" y="3989"/>
                  </a:cubicBezTo>
                  <a:cubicBezTo>
                    <a:pt x="51149" y="-1059"/>
                    <a:pt x="44196" y="7037"/>
                    <a:pt x="47149" y="2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4" name="Freeform: Shape 1293">
              <a:extLst>
                <a:ext uri="{FF2B5EF4-FFF2-40B4-BE49-F238E27FC236}">
                  <a16:creationId xmlns:a16="http://schemas.microsoft.com/office/drawing/2014/main" id="{5A235C9B-2DBD-48E6-9232-ADD5BB42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526" y="2434545"/>
              <a:ext cx="9525" cy="9525"/>
            </a:xfrm>
            <a:custGeom>
              <a:avLst/>
              <a:gdLst>
                <a:gd name="T0" fmla="*/ 35909250 w 9525"/>
                <a:gd name="T1" fmla="*/ 428625 h 9525"/>
                <a:gd name="T2" fmla="*/ 523875 w 9525"/>
                <a:gd name="T3" fmla="*/ 47605950 h 9525"/>
                <a:gd name="T4" fmla="*/ 35909250 w 9525"/>
                <a:gd name="T5" fmla="*/ 428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5"/>
                  </a:moveTo>
                  <a:cubicBezTo>
                    <a:pt x="532" y="-336"/>
                    <a:pt x="-230" y="1759"/>
                    <a:pt x="55" y="4998"/>
                  </a:cubicBezTo>
                  <a:cubicBezTo>
                    <a:pt x="4151" y="6236"/>
                    <a:pt x="4056" y="3283"/>
                    <a:pt x="3770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5" name="Freeform: Shape 1294">
              <a:extLst>
                <a:ext uri="{FF2B5EF4-FFF2-40B4-BE49-F238E27FC236}">
                  <a16:creationId xmlns:a16="http://schemas.microsoft.com/office/drawing/2014/main" id="{8554BDA4-8E83-4897-9656-DDCB8B83B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67" y="2444496"/>
              <a:ext cx="9525" cy="9525"/>
            </a:xfrm>
            <a:custGeom>
              <a:avLst/>
              <a:gdLst>
                <a:gd name="T0" fmla="*/ 13696950 w 9525"/>
                <a:gd name="T1" fmla="*/ 70761225 h 9525"/>
                <a:gd name="T2" fmla="*/ 37290375 w 9525"/>
                <a:gd name="T3" fmla="*/ 23593425 h 9525"/>
                <a:gd name="T4" fmla="*/ 1905000 w 9525"/>
                <a:gd name="T5" fmla="*/ 0 h 9525"/>
                <a:gd name="T6" fmla="*/ 13696950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38" y="7429"/>
                  </a:moveTo>
                  <a:cubicBezTo>
                    <a:pt x="581" y="4000"/>
                    <a:pt x="3915" y="4953"/>
                    <a:pt x="3915" y="2477"/>
                  </a:cubicBezTo>
                  <a:cubicBezTo>
                    <a:pt x="2200" y="2191"/>
                    <a:pt x="1819" y="476"/>
                    <a:pt x="200" y="0"/>
                  </a:cubicBezTo>
                  <a:cubicBezTo>
                    <a:pt x="867" y="2191"/>
                    <a:pt x="-1324" y="7334"/>
                    <a:pt x="143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6" name="Freeform: Shape 1295">
              <a:extLst>
                <a:ext uri="{FF2B5EF4-FFF2-40B4-BE49-F238E27FC236}">
                  <a16:creationId xmlns:a16="http://schemas.microsoft.com/office/drawing/2014/main" id="{0B00EDC3-0AF9-4E12-AC91-2D13DBA03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217" y="4841843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12925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3928" y="6763"/>
                    <a:pt x="5167" y="286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7" name="Freeform: Shape 1296">
              <a:extLst>
                <a:ext uri="{FF2B5EF4-FFF2-40B4-BE49-F238E27FC236}">
                  <a16:creationId xmlns:a16="http://schemas.microsoft.com/office/drawing/2014/main" id="{D5C8E427-7F4D-4ABC-AA49-07AEF376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930" y="4918638"/>
              <a:ext cx="9525" cy="9525"/>
            </a:xfrm>
            <a:custGeom>
              <a:avLst/>
              <a:gdLst>
                <a:gd name="T0" fmla="*/ 8801100 w 9525"/>
                <a:gd name="T1" fmla="*/ 72 h 9525"/>
                <a:gd name="T2" fmla="*/ 20602575 w 9525"/>
                <a:gd name="T3" fmla="*/ 11216 h 9525"/>
                <a:gd name="T4" fmla="*/ 8801100 w 9525"/>
                <a:gd name="T5" fmla="*/ 7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24" y="72"/>
                  </a:moveTo>
                  <a:cubicBezTo>
                    <a:pt x="2544" y="5311"/>
                    <a:pt x="-2790" y="9883"/>
                    <a:pt x="2163" y="11216"/>
                  </a:cubicBezTo>
                  <a:cubicBezTo>
                    <a:pt x="3496" y="7883"/>
                    <a:pt x="2829" y="-881"/>
                    <a:pt x="924" y="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8" name="Freeform: Shape 1297">
              <a:extLst>
                <a:ext uri="{FF2B5EF4-FFF2-40B4-BE49-F238E27FC236}">
                  <a16:creationId xmlns:a16="http://schemas.microsoft.com/office/drawing/2014/main" id="{D4E2E194-B37F-476A-866A-6578B4CA1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263" y="4691920"/>
              <a:ext cx="9525" cy="9525"/>
            </a:xfrm>
            <a:custGeom>
              <a:avLst/>
              <a:gdLst>
                <a:gd name="T0" fmla="*/ 82562700 w 9525"/>
                <a:gd name="T1" fmla="*/ 35385375 h 9525"/>
                <a:gd name="T2" fmla="*/ 70761225 w 9525"/>
                <a:gd name="T3" fmla="*/ 0 h 9525"/>
                <a:gd name="T4" fmla="*/ 0 w 9525"/>
                <a:gd name="T5" fmla="*/ 23593425 h 9525"/>
                <a:gd name="T6" fmla="*/ 8256270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3715"/>
                  </a:moveTo>
                  <a:cubicBezTo>
                    <a:pt x="7239" y="3524"/>
                    <a:pt x="7334" y="1714"/>
                    <a:pt x="7429" y="0"/>
                  </a:cubicBezTo>
                  <a:cubicBezTo>
                    <a:pt x="5239" y="1143"/>
                    <a:pt x="1238" y="381"/>
                    <a:pt x="0" y="2477"/>
                  </a:cubicBezTo>
                  <a:cubicBezTo>
                    <a:pt x="2286" y="3715"/>
                    <a:pt x="7049" y="8954"/>
                    <a:pt x="866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49" name="Freeform: Shape 1298">
              <a:extLst>
                <a:ext uri="{FF2B5EF4-FFF2-40B4-BE49-F238E27FC236}">
                  <a16:creationId xmlns:a16="http://schemas.microsoft.com/office/drawing/2014/main" id="{D21B35A6-525F-4C2B-9F83-7AA26E05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005" y="4722876"/>
              <a:ext cx="9525" cy="9525"/>
            </a:xfrm>
            <a:custGeom>
              <a:avLst/>
              <a:gdLst>
                <a:gd name="T0" fmla="*/ 1258 w 9525"/>
                <a:gd name="T1" fmla="*/ 58969275 h 9525"/>
                <a:gd name="T2" fmla="*/ 9926 w 9525"/>
                <a:gd name="T3" fmla="*/ 0 h 9525"/>
                <a:gd name="T4" fmla="*/ 2496 w 9525"/>
                <a:gd name="T5" fmla="*/ 0 h 9525"/>
                <a:gd name="T6" fmla="*/ 1258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58" y="6191"/>
                  </a:moveTo>
                  <a:cubicBezTo>
                    <a:pt x="3258" y="3238"/>
                    <a:pt x="9831" y="4858"/>
                    <a:pt x="9926" y="0"/>
                  </a:cubicBezTo>
                  <a:cubicBezTo>
                    <a:pt x="7449" y="0"/>
                    <a:pt x="4973" y="0"/>
                    <a:pt x="2496" y="0"/>
                  </a:cubicBezTo>
                  <a:cubicBezTo>
                    <a:pt x="2496" y="1905"/>
                    <a:pt x="-2171" y="5144"/>
                    <a:pt x="1258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0" name="Freeform: Shape 1299">
              <a:extLst>
                <a:ext uri="{FF2B5EF4-FFF2-40B4-BE49-F238E27FC236}">
                  <a16:creationId xmlns:a16="http://schemas.microsoft.com/office/drawing/2014/main" id="{41CE1C3A-B624-4E4F-98C8-4D571429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870" y="4358419"/>
              <a:ext cx="9525" cy="9525"/>
            </a:xfrm>
            <a:custGeom>
              <a:avLst/>
              <a:gdLst>
                <a:gd name="T0" fmla="*/ 36852225 w 9525"/>
                <a:gd name="T1" fmla="*/ 82857975 h 9525"/>
                <a:gd name="T2" fmla="*/ 36852225 w 9525"/>
                <a:gd name="T3" fmla="*/ 295275 h 9525"/>
                <a:gd name="T4" fmla="*/ 36852225 w 9525"/>
                <a:gd name="T5" fmla="*/ 8285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69" y="8699"/>
                  </a:moveTo>
                  <a:cubicBezTo>
                    <a:pt x="4917" y="4222"/>
                    <a:pt x="1107" y="2698"/>
                    <a:pt x="3869" y="31"/>
                  </a:cubicBezTo>
                  <a:cubicBezTo>
                    <a:pt x="-703" y="-636"/>
                    <a:pt x="-1846" y="9746"/>
                    <a:pt x="3869" y="86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1" name="Freeform: Shape 1300">
              <a:extLst>
                <a:ext uri="{FF2B5EF4-FFF2-40B4-BE49-F238E27FC236}">
                  <a16:creationId xmlns:a16="http://schemas.microsoft.com/office/drawing/2014/main" id="{59B5DEC9-064F-4B30-8AD5-FB0FE0346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1" y="4770025"/>
              <a:ext cx="9525" cy="9525"/>
            </a:xfrm>
            <a:custGeom>
              <a:avLst/>
              <a:gdLst>
                <a:gd name="T0" fmla="*/ 58978800 w 9525"/>
                <a:gd name="T1" fmla="*/ 0 h 9525"/>
                <a:gd name="T2" fmla="*/ 9525 w 9525"/>
                <a:gd name="T3" fmla="*/ 4953 h 9525"/>
                <a:gd name="T4" fmla="*/ 47186850 w 9525"/>
                <a:gd name="T5" fmla="*/ 13621 h 9525"/>
                <a:gd name="T6" fmla="*/ 70780275 w 9525"/>
                <a:gd name="T7" fmla="*/ 13621 h 9525"/>
                <a:gd name="T8" fmla="*/ 82572225 w 9525"/>
                <a:gd name="T9" fmla="*/ 11144 h 9525"/>
                <a:gd name="T10" fmla="*/ 589788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2" y="0"/>
                  </a:moveTo>
                  <a:cubicBezTo>
                    <a:pt x="1620" y="1429"/>
                    <a:pt x="4764" y="5905"/>
                    <a:pt x="1" y="4953"/>
                  </a:cubicBezTo>
                  <a:cubicBezTo>
                    <a:pt x="-94" y="9620"/>
                    <a:pt x="6002" y="8096"/>
                    <a:pt x="4954" y="13621"/>
                  </a:cubicBezTo>
                  <a:cubicBezTo>
                    <a:pt x="5811" y="13621"/>
                    <a:pt x="6573" y="13621"/>
                    <a:pt x="7431" y="13621"/>
                  </a:cubicBezTo>
                  <a:cubicBezTo>
                    <a:pt x="8383" y="13335"/>
                    <a:pt x="8859" y="12573"/>
                    <a:pt x="8669" y="11144"/>
                  </a:cubicBezTo>
                  <a:cubicBezTo>
                    <a:pt x="1620" y="9620"/>
                    <a:pt x="8002" y="2096"/>
                    <a:pt x="619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2" name="Freeform: Shape 1301">
              <a:extLst>
                <a:ext uri="{FF2B5EF4-FFF2-40B4-BE49-F238E27FC236}">
                  <a16:creationId xmlns:a16="http://schemas.microsoft.com/office/drawing/2014/main" id="{84057A36-56DA-4B29-8D57-6E25645D6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2" y="4412298"/>
              <a:ext cx="9525" cy="9525"/>
            </a:xfrm>
            <a:custGeom>
              <a:avLst/>
              <a:gdLst>
                <a:gd name="T0" fmla="*/ 0 w 9525"/>
                <a:gd name="T1" fmla="*/ 54121050 h 9525"/>
                <a:gd name="T2" fmla="*/ 70761225 w 9525"/>
                <a:gd name="T3" fmla="*/ 6953250 h 9525"/>
                <a:gd name="T4" fmla="*/ 0 w 9525"/>
                <a:gd name="T5" fmla="*/ 54121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82"/>
                  </a:moveTo>
                  <a:cubicBezTo>
                    <a:pt x="4381" y="5873"/>
                    <a:pt x="5334" y="2730"/>
                    <a:pt x="7429" y="730"/>
                  </a:cubicBezTo>
                  <a:cubicBezTo>
                    <a:pt x="4381" y="-1937"/>
                    <a:pt x="1905" y="3397"/>
                    <a:pt x="0" y="56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3" name="Freeform: Shape 1302">
              <a:extLst>
                <a:ext uri="{FF2B5EF4-FFF2-40B4-BE49-F238E27FC236}">
                  <a16:creationId xmlns:a16="http://schemas.microsoft.com/office/drawing/2014/main" id="{B5D323EC-5503-4F31-B762-C4C28EA8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117" y="4638746"/>
              <a:ext cx="9525" cy="9525"/>
            </a:xfrm>
            <a:custGeom>
              <a:avLst/>
              <a:gdLst>
                <a:gd name="T0" fmla="*/ 0 w 9525"/>
                <a:gd name="T1" fmla="*/ 10210800 h 9525"/>
                <a:gd name="T2" fmla="*/ 9906 w 9525"/>
                <a:gd name="T3" fmla="*/ 57388125 h 9525"/>
                <a:gd name="T4" fmla="*/ 14859 w 9525"/>
                <a:gd name="T5" fmla="*/ 10210800 h 9525"/>
                <a:gd name="T6" fmla="*/ 0 w 9525"/>
                <a:gd name="T7" fmla="*/ 1021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2"/>
                  </a:moveTo>
                  <a:cubicBezTo>
                    <a:pt x="3143" y="2977"/>
                    <a:pt x="6096" y="4882"/>
                    <a:pt x="9906" y="6025"/>
                  </a:cubicBezTo>
                  <a:cubicBezTo>
                    <a:pt x="11335" y="4120"/>
                    <a:pt x="15050" y="4501"/>
                    <a:pt x="14859" y="1072"/>
                  </a:cubicBezTo>
                  <a:cubicBezTo>
                    <a:pt x="8954" y="2881"/>
                    <a:pt x="3238" y="-2072"/>
                    <a:pt x="0" y="10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4" name="Freeform: Shape 1303">
              <a:extLst>
                <a:ext uri="{FF2B5EF4-FFF2-40B4-BE49-F238E27FC236}">
                  <a16:creationId xmlns:a16="http://schemas.microsoft.com/office/drawing/2014/main" id="{560341DA-178D-4085-9135-3F1973230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97" y="4475466"/>
              <a:ext cx="9525" cy="9525"/>
            </a:xfrm>
            <a:custGeom>
              <a:avLst/>
              <a:gdLst>
                <a:gd name="T0" fmla="*/ 8688 w 9525"/>
                <a:gd name="T1" fmla="*/ 77552550 h 9525"/>
                <a:gd name="T2" fmla="*/ 11164 w 9525"/>
                <a:gd name="T3" fmla="*/ 6781800 h 9525"/>
                <a:gd name="T4" fmla="*/ 20 w 9525"/>
                <a:gd name="T5" fmla="*/ 18583275 h 9525"/>
                <a:gd name="T6" fmla="*/ 8688 w 9525"/>
                <a:gd name="T7" fmla="*/ 77552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88" y="8142"/>
                  </a:moveTo>
                  <a:cubicBezTo>
                    <a:pt x="11450" y="4808"/>
                    <a:pt x="10021" y="5094"/>
                    <a:pt x="11164" y="712"/>
                  </a:cubicBezTo>
                  <a:cubicBezTo>
                    <a:pt x="6592" y="-1859"/>
                    <a:pt x="6687" y="3475"/>
                    <a:pt x="20" y="1951"/>
                  </a:cubicBezTo>
                  <a:cubicBezTo>
                    <a:pt x="-361" y="10142"/>
                    <a:pt x="4782" y="5761"/>
                    <a:pt x="8688" y="81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5" name="Freeform: Shape 1304">
              <a:extLst>
                <a:ext uri="{FF2B5EF4-FFF2-40B4-BE49-F238E27FC236}">
                  <a16:creationId xmlns:a16="http://schemas.microsoft.com/office/drawing/2014/main" id="{EF73EA70-B068-4AAA-B58C-66A70FCCA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557027"/>
              <a:ext cx="9525" cy="9525"/>
            </a:xfrm>
            <a:custGeom>
              <a:avLst/>
              <a:gdLst>
                <a:gd name="T0" fmla="*/ 0 w 9525"/>
                <a:gd name="T1" fmla="*/ 9248775 h 9525"/>
                <a:gd name="T2" fmla="*/ 58969275 w 9525"/>
                <a:gd name="T3" fmla="*/ 56426100 h 9525"/>
                <a:gd name="T4" fmla="*/ 0 w 9525"/>
                <a:gd name="T5" fmla="*/ 9248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71"/>
                  </a:moveTo>
                  <a:cubicBezTo>
                    <a:pt x="1524" y="2400"/>
                    <a:pt x="3334" y="9925"/>
                    <a:pt x="6191" y="5924"/>
                  </a:cubicBezTo>
                  <a:cubicBezTo>
                    <a:pt x="3810" y="5353"/>
                    <a:pt x="2667" y="-2743"/>
                    <a:pt x="0" y="9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6" name="Freeform: Shape 1305">
              <a:extLst>
                <a:ext uri="{FF2B5EF4-FFF2-40B4-BE49-F238E27FC236}">
                  <a16:creationId xmlns:a16="http://schemas.microsoft.com/office/drawing/2014/main" id="{AB41F139-04B7-40EC-8782-4FEAACC49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32" y="4447699"/>
              <a:ext cx="9525" cy="9525"/>
            </a:xfrm>
            <a:custGeom>
              <a:avLst/>
              <a:gdLst>
                <a:gd name="T0" fmla="*/ 59197875 w 9525"/>
                <a:gd name="T1" fmla="*/ 0 h 9525"/>
                <a:gd name="T2" fmla="*/ 228600 w 9525"/>
                <a:gd name="T3" fmla="*/ 70761225 h 9525"/>
                <a:gd name="T4" fmla="*/ 47405925 w 9525"/>
                <a:gd name="T5" fmla="*/ 58969275 h 9525"/>
                <a:gd name="T6" fmla="*/ 591978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15" y="0"/>
                  </a:moveTo>
                  <a:cubicBezTo>
                    <a:pt x="2024" y="286"/>
                    <a:pt x="-262" y="2667"/>
                    <a:pt x="24" y="7429"/>
                  </a:cubicBezTo>
                  <a:cubicBezTo>
                    <a:pt x="1834" y="7239"/>
                    <a:pt x="4596" y="7810"/>
                    <a:pt x="4977" y="6191"/>
                  </a:cubicBezTo>
                  <a:cubicBezTo>
                    <a:pt x="-71" y="2667"/>
                    <a:pt x="5739" y="3810"/>
                    <a:pt x="62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7" name="Freeform: Shape 1306">
              <a:extLst>
                <a:ext uri="{FF2B5EF4-FFF2-40B4-BE49-F238E27FC236}">
                  <a16:creationId xmlns:a16="http://schemas.microsoft.com/office/drawing/2014/main" id="{61299649-CA36-4C8A-BB1E-D39161FD8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46627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707612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-95" y="7525"/>
                    <a:pt x="3715" y="7429"/>
                  </a:cubicBezTo>
                  <a:cubicBezTo>
                    <a:pt x="3143" y="4381"/>
                    <a:pt x="3810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8" name="Freeform: Shape 1307">
              <a:extLst>
                <a:ext uri="{FF2B5EF4-FFF2-40B4-BE49-F238E27FC236}">
                  <a16:creationId xmlns:a16="http://schemas.microsoft.com/office/drawing/2014/main" id="{F3E5971E-F092-486F-B880-363053219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45574"/>
              <a:ext cx="9525" cy="9525"/>
            </a:xfrm>
            <a:custGeom>
              <a:avLst/>
              <a:gdLst>
                <a:gd name="T0" fmla="*/ 0 w 9525"/>
                <a:gd name="T1" fmla="*/ 23983950 h 9525"/>
                <a:gd name="T2" fmla="*/ 58969275 w 9525"/>
                <a:gd name="T3" fmla="*/ 35775900 h 9525"/>
                <a:gd name="T4" fmla="*/ 0 w 9525"/>
                <a:gd name="T5" fmla="*/ 23983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18"/>
                  </a:moveTo>
                  <a:cubicBezTo>
                    <a:pt x="1429" y="3566"/>
                    <a:pt x="3334" y="4137"/>
                    <a:pt x="6191" y="3756"/>
                  </a:cubicBezTo>
                  <a:cubicBezTo>
                    <a:pt x="7429" y="-816"/>
                    <a:pt x="95" y="-1197"/>
                    <a:pt x="0" y="25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59" name="Freeform: Shape 1308">
              <a:extLst>
                <a:ext uri="{FF2B5EF4-FFF2-40B4-BE49-F238E27FC236}">
                  <a16:creationId xmlns:a16="http://schemas.microsoft.com/office/drawing/2014/main" id="{D50DEB4C-9BE3-4F2B-AE67-F1E835B8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514" y="4536933"/>
              <a:ext cx="9525" cy="9525"/>
            </a:xfrm>
            <a:custGeom>
              <a:avLst/>
              <a:gdLst>
                <a:gd name="T0" fmla="*/ 11182350 w 9525"/>
                <a:gd name="T1" fmla="*/ 70904100 h 9525"/>
                <a:gd name="T2" fmla="*/ 70151625 w 9525"/>
                <a:gd name="T3" fmla="*/ 11934825 h 9525"/>
                <a:gd name="T4" fmla="*/ 22974300 w 9525"/>
                <a:gd name="T5" fmla="*/ 142875 h 9525"/>
                <a:gd name="T6" fmla="*/ 11182350 w 9525"/>
                <a:gd name="T7" fmla="*/ 70904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" y="7444"/>
                  </a:moveTo>
                  <a:cubicBezTo>
                    <a:pt x="5269" y="7444"/>
                    <a:pt x="7365" y="5349"/>
                    <a:pt x="7365" y="1253"/>
                  </a:cubicBezTo>
                  <a:cubicBezTo>
                    <a:pt x="4984" y="1539"/>
                    <a:pt x="4603" y="-176"/>
                    <a:pt x="2412" y="15"/>
                  </a:cubicBezTo>
                  <a:cubicBezTo>
                    <a:pt x="2698" y="3729"/>
                    <a:pt x="-2160" y="4206"/>
                    <a:pt x="1174" y="74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0" name="Freeform: Shape 1309">
              <a:extLst>
                <a:ext uri="{FF2B5EF4-FFF2-40B4-BE49-F238E27FC236}">
                  <a16:creationId xmlns:a16="http://schemas.microsoft.com/office/drawing/2014/main" id="{5BCB1073-55FD-41DF-A60C-6E0CC9B5B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305" y="3227927"/>
              <a:ext cx="9525" cy="9525"/>
            </a:xfrm>
            <a:custGeom>
              <a:avLst/>
              <a:gdLst>
                <a:gd name="T0" fmla="*/ 47177325 w 9525"/>
                <a:gd name="T1" fmla="*/ 0 h 9525"/>
                <a:gd name="T2" fmla="*/ 0 w 9525"/>
                <a:gd name="T3" fmla="*/ 47177325 h 9525"/>
                <a:gd name="T4" fmla="*/ 58969275 w 9525"/>
                <a:gd name="T5" fmla="*/ 47177325 h 9525"/>
                <a:gd name="T6" fmla="*/ 4717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0"/>
                  </a:moveTo>
                  <a:cubicBezTo>
                    <a:pt x="2191" y="571"/>
                    <a:pt x="571" y="2191"/>
                    <a:pt x="0" y="4953"/>
                  </a:cubicBezTo>
                  <a:cubicBezTo>
                    <a:pt x="2000" y="4953"/>
                    <a:pt x="4096" y="4953"/>
                    <a:pt x="6191" y="4953"/>
                  </a:cubicBezTo>
                  <a:cubicBezTo>
                    <a:pt x="6287" y="2762"/>
                    <a:pt x="5906" y="1143"/>
                    <a:pt x="495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1" name="Freeform: Shape 1310">
              <a:extLst>
                <a:ext uri="{FF2B5EF4-FFF2-40B4-BE49-F238E27FC236}">
                  <a16:creationId xmlns:a16="http://schemas.microsoft.com/office/drawing/2014/main" id="{70024E78-BB28-45DE-B9F9-430DEC28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067" y="3152299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58969275 w 9525"/>
                <a:gd name="T3" fmla="*/ 0 h 9525"/>
                <a:gd name="T4" fmla="*/ 0 w 9525"/>
                <a:gd name="T5" fmla="*/ 0 h 9525"/>
                <a:gd name="T6" fmla="*/ 23583900 w 9525"/>
                <a:gd name="T7" fmla="*/ 82562700 h 9525"/>
                <a:gd name="T8" fmla="*/ 35385375 w 9525"/>
                <a:gd name="T9" fmla="*/ 70761225 h 9525"/>
                <a:gd name="T10" fmla="*/ 4717732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-476" y="4382"/>
                    <a:pt x="5143" y="2286"/>
                    <a:pt x="6191" y="0"/>
                  </a:cubicBezTo>
                  <a:cubicBezTo>
                    <a:pt x="4096" y="0"/>
                    <a:pt x="2096" y="0"/>
                    <a:pt x="0" y="0"/>
                  </a:cubicBezTo>
                  <a:cubicBezTo>
                    <a:pt x="476" y="3238"/>
                    <a:pt x="667" y="6763"/>
                    <a:pt x="2476" y="8668"/>
                  </a:cubicBezTo>
                  <a:cubicBezTo>
                    <a:pt x="2572" y="7906"/>
                    <a:pt x="2667" y="7144"/>
                    <a:pt x="3715" y="7429"/>
                  </a:cubicBezTo>
                  <a:cubicBezTo>
                    <a:pt x="4477" y="7334"/>
                    <a:pt x="5143" y="7239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2" name="Freeform: Shape 1311">
              <a:extLst>
                <a:ext uri="{FF2B5EF4-FFF2-40B4-BE49-F238E27FC236}">
                  <a16:creationId xmlns:a16="http://schemas.microsoft.com/office/drawing/2014/main" id="{8482EA64-7082-4C93-A242-79197403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81" y="1890238"/>
              <a:ext cx="1657350" cy="3028950"/>
            </a:xfrm>
            <a:custGeom>
              <a:avLst/>
              <a:gdLst>
                <a:gd name="T0" fmla="*/ 1596866 w 1657350"/>
                <a:gd name="T1" fmla="*/ 1971578 h 3028950"/>
                <a:gd name="T2" fmla="*/ 1558481 w 1657350"/>
                <a:gd name="T3" fmla="*/ 1176336 h 3028950"/>
                <a:gd name="T4" fmla="*/ 1532477 w 1657350"/>
                <a:gd name="T5" fmla="*/ 706944 h 3028950"/>
                <a:gd name="T6" fmla="*/ 1535049 w 1657350"/>
                <a:gd name="T7" fmla="*/ 465294 h 3028950"/>
                <a:gd name="T8" fmla="*/ 729996 w 1657350"/>
                <a:gd name="T9" fmla="*/ 112012 h 3028950"/>
                <a:gd name="T10" fmla="*/ 98679 w 1657350"/>
                <a:gd name="T11" fmla="*/ 590739 h 3028950"/>
                <a:gd name="T12" fmla="*/ 39719 w 1657350"/>
                <a:gd name="T13" fmla="*/ 947259 h 3028950"/>
                <a:gd name="T14" fmla="*/ 49530 w 1657350"/>
                <a:gd name="T15" fmla="*/ 1242058 h 3028950"/>
                <a:gd name="T16" fmla="*/ 111443 w 1657350"/>
                <a:gd name="T17" fmla="*/ 1755837 h 3028950"/>
                <a:gd name="T18" fmla="*/ 178022 w 1657350"/>
                <a:gd name="T19" fmla="*/ 2153601 h 3028950"/>
                <a:gd name="T20" fmla="*/ 209645 w 1657350"/>
                <a:gd name="T21" fmla="*/ 2516789 h 3028950"/>
                <a:gd name="T22" fmla="*/ 215932 w 1657350"/>
                <a:gd name="T23" fmla="*/ 2630994 h 3028950"/>
                <a:gd name="T24" fmla="*/ 171641 w 1657350"/>
                <a:gd name="T25" fmla="*/ 2423253 h 3028950"/>
                <a:gd name="T26" fmla="*/ 84201 w 1657350"/>
                <a:gd name="T27" fmla="*/ 2123692 h 3028950"/>
                <a:gd name="T28" fmla="*/ 81058 w 1657350"/>
                <a:gd name="T29" fmla="*/ 2348958 h 3028950"/>
                <a:gd name="T30" fmla="*/ 108109 w 1657350"/>
                <a:gd name="T31" fmla="*/ 2746818 h 3028950"/>
                <a:gd name="T32" fmla="*/ 120968 w 1657350"/>
                <a:gd name="T33" fmla="*/ 2586512 h 3028950"/>
                <a:gd name="T34" fmla="*/ 588740 w 1657350"/>
                <a:gd name="T35" fmla="*/ 2835496 h 3028950"/>
                <a:gd name="T36" fmla="*/ 1227296 w 1657350"/>
                <a:gd name="T37" fmla="*/ 2627089 h 3028950"/>
                <a:gd name="T38" fmla="*/ 1379696 w 1657350"/>
                <a:gd name="T39" fmla="*/ 3008850 h 3028950"/>
                <a:gd name="T40" fmla="*/ 1658398 w 1657350"/>
                <a:gd name="T41" fmla="*/ 2544126 h 3028950"/>
                <a:gd name="T42" fmla="*/ 254984 w 1657350"/>
                <a:gd name="T43" fmla="*/ 1149189 h 3028950"/>
                <a:gd name="T44" fmla="*/ 163068 w 1657350"/>
                <a:gd name="T45" fmla="*/ 1084134 h 3028950"/>
                <a:gd name="T46" fmla="*/ 101156 w 1657350"/>
                <a:gd name="T47" fmla="*/ 1255298 h 3028950"/>
                <a:gd name="T48" fmla="*/ 104394 w 1657350"/>
                <a:gd name="T49" fmla="*/ 543685 h 3028950"/>
                <a:gd name="T50" fmla="*/ 86963 w 1657350"/>
                <a:gd name="T51" fmla="*/ 1496280 h 3028950"/>
                <a:gd name="T52" fmla="*/ 150400 w 1657350"/>
                <a:gd name="T53" fmla="*/ 1887758 h 3028950"/>
                <a:gd name="T54" fmla="*/ 246983 w 1657350"/>
                <a:gd name="T55" fmla="*/ 2415633 h 3028950"/>
                <a:gd name="T56" fmla="*/ 83820 w 1657350"/>
                <a:gd name="T57" fmla="*/ 2786537 h 3028950"/>
                <a:gd name="T58" fmla="*/ 121825 w 1657350"/>
                <a:gd name="T59" fmla="*/ 2331623 h 3028950"/>
                <a:gd name="T60" fmla="*/ 202692 w 1657350"/>
                <a:gd name="T61" fmla="*/ 2615373 h 3028950"/>
                <a:gd name="T62" fmla="*/ 247174 w 1657350"/>
                <a:gd name="T63" fmla="*/ 2801110 h 3028950"/>
                <a:gd name="T64" fmla="*/ 970026 w 1657350"/>
                <a:gd name="T65" fmla="*/ 758188 h 3028950"/>
                <a:gd name="T66" fmla="*/ 821912 w 1657350"/>
                <a:gd name="T67" fmla="*/ 388904 h 3028950"/>
                <a:gd name="T68" fmla="*/ 846487 w 1657350"/>
                <a:gd name="T69" fmla="*/ 420241 h 3028950"/>
                <a:gd name="T70" fmla="*/ 836962 w 1657350"/>
                <a:gd name="T71" fmla="*/ 661795 h 3028950"/>
                <a:gd name="T72" fmla="*/ 876109 w 1657350"/>
                <a:gd name="T73" fmla="*/ 986217 h 3028950"/>
                <a:gd name="T74" fmla="*/ 914305 w 1657350"/>
                <a:gd name="T75" fmla="*/ 452817 h 3028950"/>
                <a:gd name="T76" fmla="*/ 907637 w 1657350"/>
                <a:gd name="T77" fmla="*/ 1153285 h 3028950"/>
                <a:gd name="T78" fmla="*/ 907542 w 1657350"/>
                <a:gd name="T79" fmla="*/ 690370 h 3028950"/>
                <a:gd name="T80" fmla="*/ 845153 w 1657350"/>
                <a:gd name="T81" fmla="*/ 703896 h 3028950"/>
                <a:gd name="T82" fmla="*/ 870966 w 1657350"/>
                <a:gd name="T83" fmla="*/ 467866 h 3028950"/>
                <a:gd name="T84" fmla="*/ 869347 w 1657350"/>
                <a:gd name="T85" fmla="*/ 915351 h 3028950"/>
                <a:gd name="T86" fmla="*/ 873633 w 1657350"/>
                <a:gd name="T87" fmla="*/ 304798 h 3028950"/>
                <a:gd name="T88" fmla="*/ 646462 w 1657350"/>
                <a:gd name="T89" fmla="*/ 868583 h 3028950"/>
                <a:gd name="T90" fmla="*/ 657892 w 1657350"/>
                <a:gd name="T91" fmla="*/ 1093278 h 3028950"/>
                <a:gd name="T92" fmla="*/ 1236250 w 1657350"/>
                <a:gd name="T93" fmla="*/ 2639281 h 3028950"/>
                <a:gd name="T94" fmla="*/ 1157383 w 1657350"/>
                <a:gd name="T95" fmla="*/ 1408460 h 3028950"/>
                <a:gd name="T96" fmla="*/ 1177576 w 1657350"/>
                <a:gd name="T97" fmla="*/ 1101660 h 3028950"/>
                <a:gd name="T98" fmla="*/ 1234440 w 1657350"/>
                <a:gd name="T99" fmla="*/ 1489137 h 3028950"/>
                <a:gd name="T100" fmla="*/ 1179100 w 1657350"/>
                <a:gd name="T101" fmla="*/ 1157286 h 3028950"/>
                <a:gd name="T102" fmla="*/ 1194054 w 1657350"/>
                <a:gd name="T103" fmla="*/ 1438464 h 3028950"/>
                <a:gd name="T104" fmla="*/ 1180338 w 1657350"/>
                <a:gd name="T105" fmla="*/ 1319496 h 3028950"/>
                <a:gd name="T106" fmla="*/ 1196531 w 1657350"/>
                <a:gd name="T107" fmla="*/ 1664873 h 3028950"/>
                <a:gd name="T108" fmla="*/ 1154811 w 1657350"/>
                <a:gd name="T109" fmla="*/ 1471706 h 3028950"/>
                <a:gd name="T110" fmla="*/ 1239965 w 1657350"/>
                <a:gd name="T111" fmla="*/ 2409918 h 3028950"/>
                <a:gd name="T112" fmla="*/ 1326737 w 1657350"/>
                <a:gd name="T113" fmla="*/ 1912904 h 3028950"/>
                <a:gd name="T114" fmla="*/ 1499045 w 1657350"/>
                <a:gd name="T115" fmla="*/ 574070 h 3028950"/>
                <a:gd name="T116" fmla="*/ 1432084 w 1657350"/>
                <a:gd name="T117" fmla="*/ 614932 h 3028950"/>
                <a:gd name="T118" fmla="*/ 1470470 w 1657350"/>
                <a:gd name="T119" fmla="*/ 2639281 h 3028950"/>
                <a:gd name="T120" fmla="*/ 1480376 w 1657350"/>
                <a:gd name="T121" fmla="*/ 2593370 h 3028950"/>
                <a:gd name="T122" fmla="*/ 1574673 w 1657350"/>
                <a:gd name="T123" fmla="*/ 1916619 h 3028950"/>
                <a:gd name="T124" fmla="*/ 1554766 w 1657350"/>
                <a:gd name="T125" fmla="*/ 2458306 h 30289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57350" h="3028950">
                  <a:moveTo>
                    <a:pt x="1635347" y="2530219"/>
                  </a:moveTo>
                  <a:cubicBezTo>
                    <a:pt x="1625632" y="2515836"/>
                    <a:pt x="1625918" y="2492024"/>
                    <a:pt x="1618012" y="2473260"/>
                  </a:cubicBezTo>
                  <a:cubicBezTo>
                    <a:pt x="1621727" y="2487452"/>
                    <a:pt x="1617917" y="2500120"/>
                    <a:pt x="1610582" y="2509169"/>
                  </a:cubicBezTo>
                  <a:cubicBezTo>
                    <a:pt x="1613249" y="2513074"/>
                    <a:pt x="1616012" y="2516980"/>
                    <a:pt x="1615535" y="2524028"/>
                  </a:cubicBezTo>
                  <a:cubicBezTo>
                    <a:pt x="1596390" y="2533172"/>
                    <a:pt x="1598581" y="2503073"/>
                    <a:pt x="1579531" y="2504216"/>
                  </a:cubicBezTo>
                  <a:cubicBezTo>
                    <a:pt x="1578959" y="2501835"/>
                    <a:pt x="1576864" y="2501073"/>
                    <a:pt x="1577054" y="2498025"/>
                  </a:cubicBezTo>
                  <a:cubicBezTo>
                    <a:pt x="1579817" y="2495834"/>
                    <a:pt x="1579912" y="2490976"/>
                    <a:pt x="1584484" y="2490595"/>
                  </a:cubicBezTo>
                  <a:cubicBezTo>
                    <a:pt x="1586865" y="2491167"/>
                    <a:pt x="1587627" y="2493262"/>
                    <a:pt x="1590675" y="2493072"/>
                  </a:cubicBezTo>
                  <a:cubicBezTo>
                    <a:pt x="1591437" y="2490500"/>
                    <a:pt x="1593056" y="2488881"/>
                    <a:pt x="1595628" y="2488119"/>
                  </a:cubicBezTo>
                  <a:cubicBezTo>
                    <a:pt x="1595914" y="2481642"/>
                    <a:pt x="1589437" y="2470593"/>
                    <a:pt x="1596866" y="2468307"/>
                  </a:cubicBezTo>
                  <a:cubicBezTo>
                    <a:pt x="1586770" y="2468592"/>
                    <a:pt x="1573244" y="2446590"/>
                    <a:pt x="1583246" y="2434874"/>
                  </a:cubicBezTo>
                  <a:cubicBezTo>
                    <a:pt x="1589056" y="2434874"/>
                    <a:pt x="1591247" y="2431255"/>
                    <a:pt x="1594390" y="2428683"/>
                  </a:cubicBezTo>
                  <a:cubicBezTo>
                    <a:pt x="1607153" y="2429064"/>
                    <a:pt x="1610963" y="2430969"/>
                    <a:pt x="1616678" y="2438589"/>
                  </a:cubicBezTo>
                  <a:cubicBezTo>
                    <a:pt x="1617821" y="2432493"/>
                    <a:pt x="1610963" y="2434398"/>
                    <a:pt x="1611725" y="2428683"/>
                  </a:cubicBezTo>
                  <a:cubicBezTo>
                    <a:pt x="1618107" y="2432874"/>
                    <a:pt x="1618107" y="2425825"/>
                    <a:pt x="1622870" y="2424968"/>
                  </a:cubicBezTo>
                  <a:cubicBezTo>
                    <a:pt x="1622679" y="2428016"/>
                    <a:pt x="1623536" y="2430111"/>
                    <a:pt x="1625346" y="2431159"/>
                  </a:cubicBezTo>
                  <a:cubicBezTo>
                    <a:pt x="1628013" y="2424206"/>
                    <a:pt x="1621727" y="2424492"/>
                    <a:pt x="1622870" y="2415062"/>
                  </a:cubicBezTo>
                  <a:cubicBezTo>
                    <a:pt x="1624965" y="2415062"/>
                    <a:pt x="1626965" y="2415062"/>
                    <a:pt x="1629061" y="2415062"/>
                  </a:cubicBezTo>
                  <a:cubicBezTo>
                    <a:pt x="1630204" y="2421444"/>
                    <a:pt x="1630490" y="2423444"/>
                    <a:pt x="1627823" y="2429921"/>
                  </a:cubicBezTo>
                  <a:cubicBezTo>
                    <a:pt x="1631728" y="2430016"/>
                    <a:pt x="1631347" y="2426016"/>
                    <a:pt x="1636490" y="2427444"/>
                  </a:cubicBezTo>
                  <a:cubicBezTo>
                    <a:pt x="1634300" y="2420206"/>
                    <a:pt x="1639157" y="2420206"/>
                    <a:pt x="1642682" y="2418777"/>
                  </a:cubicBezTo>
                  <a:cubicBezTo>
                    <a:pt x="1641062" y="2416681"/>
                    <a:pt x="1635252" y="2418777"/>
                    <a:pt x="1635252" y="2415062"/>
                  </a:cubicBezTo>
                  <a:cubicBezTo>
                    <a:pt x="1636776" y="2414586"/>
                    <a:pt x="1637729" y="2413443"/>
                    <a:pt x="1637729" y="2411347"/>
                  </a:cubicBezTo>
                  <a:cubicBezTo>
                    <a:pt x="1633347" y="2409728"/>
                    <a:pt x="1634776" y="2407061"/>
                    <a:pt x="1629061" y="2408871"/>
                  </a:cubicBezTo>
                  <a:cubicBezTo>
                    <a:pt x="1629632" y="2404966"/>
                    <a:pt x="1625251" y="2406108"/>
                    <a:pt x="1626584" y="2401441"/>
                  </a:cubicBezTo>
                  <a:cubicBezTo>
                    <a:pt x="1633347" y="2400679"/>
                    <a:pt x="1626013" y="2383915"/>
                    <a:pt x="1630299" y="2377915"/>
                  </a:cubicBezTo>
                  <a:cubicBezTo>
                    <a:pt x="1626680" y="2376486"/>
                    <a:pt x="1622584" y="2375628"/>
                    <a:pt x="1617917" y="2375438"/>
                  </a:cubicBezTo>
                  <a:cubicBezTo>
                    <a:pt x="1620774" y="2361341"/>
                    <a:pt x="1606487" y="2352197"/>
                    <a:pt x="1615440" y="2340767"/>
                  </a:cubicBezTo>
                  <a:cubicBezTo>
                    <a:pt x="1617726" y="2340481"/>
                    <a:pt x="1618202" y="2342196"/>
                    <a:pt x="1620393" y="2342005"/>
                  </a:cubicBezTo>
                  <a:cubicBezTo>
                    <a:pt x="1615821" y="2336957"/>
                    <a:pt x="1614773" y="2332290"/>
                    <a:pt x="1609249" y="2337052"/>
                  </a:cubicBezTo>
                  <a:cubicBezTo>
                    <a:pt x="1607630" y="2329623"/>
                    <a:pt x="1613154" y="2329432"/>
                    <a:pt x="1615440" y="2325908"/>
                  </a:cubicBezTo>
                  <a:cubicBezTo>
                    <a:pt x="1613821" y="2324194"/>
                    <a:pt x="1609344" y="2325336"/>
                    <a:pt x="1609249" y="2322193"/>
                  </a:cubicBezTo>
                  <a:cubicBezTo>
                    <a:pt x="1609535" y="2314478"/>
                    <a:pt x="1613345" y="2316478"/>
                    <a:pt x="1616678" y="2313525"/>
                  </a:cubicBezTo>
                  <a:cubicBezTo>
                    <a:pt x="1608773" y="2316288"/>
                    <a:pt x="1609535" y="2305715"/>
                    <a:pt x="1611725" y="2302381"/>
                  </a:cubicBezTo>
                  <a:cubicBezTo>
                    <a:pt x="1607153" y="2301048"/>
                    <a:pt x="1608201" y="2305429"/>
                    <a:pt x="1604296" y="2304858"/>
                  </a:cubicBezTo>
                  <a:cubicBezTo>
                    <a:pt x="1604201" y="2300667"/>
                    <a:pt x="1605725" y="2298095"/>
                    <a:pt x="1608011" y="2296190"/>
                  </a:cubicBezTo>
                  <a:cubicBezTo>
                    <a:pt x="1605248" y="2295047"/>
                    <a:pt x="1598486" y="2295428"/>
                    <a:pt x="1599343" y="2287522"/>
                  </a:cubicBezTo>
                  <a:cubicBezTo>
                    <a:pt x="1605248" y="2286951"/>
                    <a:pt x="1604582" y="2286951"/>
                    <a:pt x="1610487" y="2287522"/>
                  </a:cubicBezTo>
                  <a:cubicBezTo>
                    <a:pt x="1612964" y="2288379"/>
                    <a:pt x="1609725" y="2294952"/>
                    <a:pt x="1614202" y="2293713"/>
                  </a:cubicBezTo>
                  <a:cubicBezTo>
                    <a:pt x="1615535" y="2286570"/>
                    <a:pt x="1609344" y="2286951"/>
                    <a:pt x="1610487" y="2280093"/>
                  </a:cubicBezTo>
                  <a:cubicBezTo>
                    <a:pt x="1605534" y="2278188"/>
                    <a:pt x="1601438" y="2276283"/>
                    <a:pt x="1601819" y="2281331"/>
                  </a:cubicBezTo>
                  <a:cubicBezTo>
                    <a:pt x="1596200" y="2275235"/>
                    <a:pt x="1593437" y="2251518"/>
                    <a:pt x="1603058" y="2246660"/>
                  </a:cubicBezTo>
                  <a:cubicBezTo>
                    <a:pt x="1600105" y="2246088"/>
                    <a:pt x="1600391" y="2248946"/>
                    <a:pt x="1596866" y="2247898"/>
                  </a:cubicBezTo>
                  <a:cubicBezTo>
                    <a:pt x="1593914" y="2226657"/>
                    <a:pt x="1597343" y="2196273"/>
                    <a:pt x="1598105" y="2178461"/>
                  </a:cubicBezTo>
                  <a:cubicBezTo>
                    <a:pt x="1602010" y="2179032"/>
                    <a:pt x="1602486" y="2176175"/>
                    <a:pt x="1606772" y="2177223"/>
                  </a:cubicBezTo>
                  <a:cubicBezTo>
                    <a:pt x="1606963" y="2170841"/>
                    <a:pt x="1600676" y="2174746"/>
                    <a:pt x="1596866" y="2174746"/>
                  </a:cubicBezTo>
                  <a:cubicBezTo>
                    <a:pt x="1595152" y="2168079"/>
                    <a:pt x="1601629" y="2169603"/>
                    <a:pt x="1600581" y="2163602"/>
                  </a:cubicBezTo>
                  <a:cubicBezTo>
                    <a:pt x="1596390" y="2143028"/>
                    <a:pt x="1602391" y="2125121"/>
                    <a:pt x="1600581" y="2104071"/>
                  </a:cubicBezTo>
                  <a:cubicBezTo>
                    <a:pt x="1603820" y="2104071"/>
                    <a:pt x="1607915" y="2104737"/>
                    <a:pt x="1608011" y="2101594"/>
                  </a:cubicBezTo>
                  <a:cubicBezTo>
                    <a:pt x="1596295" y="2100642"/>
                    <a:pt x="1601057" y="2084259"/>
                    <a:pt x="1605534" y="2080544"/>
                  </a:cubicBezTo>
                  <a:cubicBezTo>
                    <a:pt x="1599057" y="2077115"/>
                    <a:pt x="1597057" y="2070162"/>
                    <a:pt x="1601819" y="2064447"/>
                  </a:cubicBezTo>
                  <a:cubicBezTo>
                    <a:pt x="1606391" y="2064447"/>
                    <a:pt x="1607439" y="2067971"/>
                    <a:pt x="1610487" y="2069400"/>
                  </a:cubicBezTo>
                  <a:cubicBezTo>
                    <a:pt x="1613630" y="2066352"/>
                    <a:pt x="1607915" y="2066733"/>
                    <a:pt x="1609249" y="2061970"/>
                  </a:cubicBezTo>
                  <a:cubicBezTo>
                    <a:pt x="1606296" y="2061970"/>
                    <a:pt x="1605629" y="2064161"/>
                    <a:pt x="1601819" y="2063208"/>
                  </a:cubicBezTo>
                  <a:cubicBezTo>
                    <a:pt x="1600962" y="2060160"/>
                    <a:pt x="1600581" y="2058065"/>
                    <a:pt x="1603058" y="2055779"/>
                  </a:cubicBezTo>
                  <a:cubicBezTo>
                    <a:pt x="1606868" y="2054922"/>
                    <a:pt x="1607534" y="2057112"/>
                    <a:pt x="1610487" y="2057017"/>
                  </a:cubicBezTo>
                  <a:cubicBezTo>
                    <a:pt x="1610773" y="2051588"/>
                    <a:pt x="1614487" y="2043396"/>
                    <a:pt x="1605534" y="2044635"/>
                  </a:cubicBezTo>
                  <a:cubicBezTo>
                    <a:pt x="1605153" y="2049111"/>
                    <a:pt x="1609249" y="2049207"/>
                    <a:pt x="1609249" y="2053302"/>
                  </a:cubicBezTo>
                  <a:cubicBezTo>
                    <a:pt x="1607630" y="2053683"/>
                    <a:pt x="1606868" y="2055112"/>
                    <a:pt x="1604296" y="2054541"/>
                  </a:cubicBezTo>
                  <a:cubicBezTo>
                    <a:pt x="1601533" y="2053588"/>
                    <a:pt x="1601248" y="2050254"/>
                    <a:pt x="1599343" y="2048349"/>
                  </a:cubicBezTo>
                  <a:cubicBezTo>
                    <a:pt x="1606106" y="2038920"/>
                    <a:pt x="1599724" y="2029490"/>
                    <a:pt x="1598105" y="2018631"/>
                  </a:cubicBezTo>
                  <a:cubicBezTo>
                    <a:pt x="1601915" y="2019489"/>
                    <a:pt x="1602581" y="2017393"/>
                    <a:pt x="1605534" y="2017393"/>
                  </a:cubicBezTo>
                  <a:cubicBezTo>
                    <a:pt x="1606010" y="2013202"/>
                    <a:pt x="1600010" y="2015488"/>
                    <a:pt x="1601819" y="2009964"/>
                  </a:cubicBezTo>
                  <a:cubicBezTo>
                    <a:pt x="1605534" y="2007582"/>
                    <a:pt x="1607915" y="2011583"/>
                    <a:pt x="1609249" y="2007487"/>
                  </a:cubicBezTo>
                  <a:cubicBezTo>
                    <a:pt x="1598867" y="2010249"/>
                    <a:pt x="1601533" y="1998819"/>
                    <a:pt x="1604296" y="1995105"/>
                  </a:cubicBezTo>
                  <a:cubicBezTo>
                    <a:pt x="1599057" y="1991961"/>
                    <a:pt x="1601819" y="1984056"/>
                    <a:pt x="1601819" y="1976531"/>
                  </a:cubicBezTo>
                  <a:cubicBezTo>
                    <a:pt x="1590389" y="1978531"/>
                    <a:pt x="1598581" y="1995581"/>
                    <a:pt x="1595628" y="1997581"/>
                  </a:cubicBezTo>
                  <a:cubicBezTo>
                    <a:pt x="1595152" y="1993485"/>
                    <a:pt x="1591913" y="1992152"/>
                    <a:pt x="1589437" y="1990152"/>
                  </a:cubicBezTo>
                  <a:cubicBezTo>
                    <a:pt x="1592294" y="1986627"/>
                    <a:pt x="1592008" y="1983579"/>
                    <a:pt x="1589437" y="1980246"/>
                  </a:cubicBezTo>
                  <a:cubicBezTo>
                    <a:pt x="1595152" y="1981389"/>
                    <a:pt x="1595723" y="1971483"/>
                    <a:pt x="1591913" y="1970340"/>
                  </a:cubicBezTo>
                  <a:cubicBezTo>
                    <a:pt x="1594199" y="1967673"/>
                    <a:pt x="1595628" y="1964053"/>
                    <a:pt x="1599343" y="1962910"/>
                  </a:cubicBezTo>
                  <a:cubicBezTo>
                    <a:pt x="1599343" y="1964148"/>
                    <a:pt x="1600295" y="1964339"/>
                    <a:pt x="1600581" y="1965387"/>
                  </a:cubicBezTo>
                  <a:cubicBezTo>
                    <a:pt x="1600200" y="1968339"/>
                    <a:pt x="1596295" y="1967673"/>
                    <a:pt x="1596866" y="1971578"/>
                  </a:cubicBezTo>
                  <a:cubicBezTo>
                    <a:pt x="1601153" y="1972149"/>
                    <a:pt x="1603820" y="1971102"/>
                    <a:pt x="1606772" y="1970340"/>
                  </a:cubicBezTo>
                  <a:cubicBezTo>
                    <a:pt x="1602391" y="1966434"/>
                    <a:pt x="1604867" y="1955671"/>
                    <a:pt x="1599343" y="1953004"/>
                  </a:cubicBezTo>
                  <a:cubicBezTo>
                    <a:pt x="1594961" y="1953957"/>
                    <a:pt x="1597914" y="1957290"/>
                    <a:pt x="1599343" y="1959195"/>
                  </a:cubicBezTo>
                  <a:cubicBezTo>
                    <a:pt x="1597533" y="1959862"/>
                    <a:pt x="1596200" y="1961005"/>
                    <a:pt x="1594390" y="1961672"/>
                  </a:cubicBezTo>
                  <a:cubicBezTo>
                    <a:pt x="1593056" y="1956338"/>
                    <a:pt x="1590008" y="1952814"/>
                    <a:pt x="1589437" y="1946813"/>
                  </a:cubicBezTo>
                  <a:cubicBezTo>
                    <a:pt x="1591913" y="1945575"/>
                    <a:pt x="1593723" y="1943670"/>
                    <a:pt x="1595628" y="1941860"/>
                  </a:cubicBezTo>
                  <a:cubicBezTo>
                    <a:pt x="1595914" y="1936526"/>
                    <a:pt x="1591532" y="1936812"/>
                    <a:pt x="1594390" y="1931954"/>
                  </a:cubicBezTo>
                  <a:cubicBezTo>
                    <a:pt x="1592580" y="1931763"/>
                    <a:pt x="1589818" y="1932430"/>
                    <a:pt x="1589437" y="1930716"/>
                  </a:cubicBezTo>
                  <a:cubicBezTo>
                    <a:pt x="1588865" y="1923477"/>
                    <a:pt x="1596009" y="1924048"/>
                    <a:pt x="1601819" y="1923286"/>
                  </a:cubicBezTo>
                  <a:cubicBezTo>
                    <a:pt x="1601629" y="1917952"/>
                    <a:pt x="1604677" y="1908332"/>
                    <a:pt x="1599343" y="1907189"/>
                  </a:cubicBezTo>
                  <a:cubicBezTo>
                    <a:pt x="1599724" y="1910427"/>
                    <a:pt x="1598867" y="1912523"/>
                    <a:pt x="1595628" y="1912142"/>
                  </a:cubicBezTo>
                  <a:cubicBezTo>
                    <a:pt x="1595628" y="1915095"/>
                    <a:pt x="1597724" y="1915761"/>
                    <a:pt x="1596866" y="1919571"/>
                  </a:cubicBezTo>
                  <a:cubicBezTo>
                    <a:pt x="1593914" y="1918809"/>
                    <a:pt x="1587818" y="1921095"/>
                    <a:pt x="1586960" y="1918333"/>
                  </a:cubicBezTo>
                  <a:cubicBezTo>
                    <a:pt x="1592294" y="1917000"/>
                    <a:pt x="1589437" y="1910142"/>
                    <a:pt x="1589437" y="1904712"/>
                  </a:cubicBezTo>
                  <a:cubicBezTo>
                    <a:pt x="1599438" y="1901760"/>
                    <a:pt x="1593247" y="1894806"/>
                    <a:pt x="1598105" y="1889853"/>
                  </a:cubicBezTo>
                  <a:cubicBezTo>
                    <a:pt x="1594771" y="1886520"/>
                    <a:pt x="1593437" y="1891473"/>
                    <a:pt x="1590675" y="1892330"/>
                  </a:cubicBezTo>
                  <a:cubicBezTo>
                    <a:pt x="1590389" y="1890615"/>
                    <a:pt x="1588675" y="1890234"/>
                    <a:pt x="1588199" y="1888615"/>
                  </a:cubicBezTo>
                  <a:cubicBezTo>
                    <a:pt x="1591628" y="1886329"/>
                    <a:pt x="1592771" y="1881567"/>
                    <a:pt x="1596866" y="1879947"/>
                  </a:cubicBezTo>
                  <a:cubicBezTo>
                    <a:pt x="1597724" y="1876614"/>
                    <a:pt x="1594390" y="1877471"/>
                    <a:pt x="1594390" y="1874994"/>
                  </a:cubicBezTo>
                  <a:cubicBezTo>
                    <a:pt x="1598295" y="1876137"/>
                    <a:pt x="1598295" y="1873089"/>
                    <a:pt x="1599343" y="1871280"/>
                  </a:cubicBezTo>
                  <a:cubicBezTo>
                    <a:pt x="1592485" y="1869851"/>
                    <a:pt x="1595914" y="1868136"/>
                    <a:pt x="1596866" y="1862612"/>
                  </a:cubicBezTo>
                  <a:cubicBezTo>
                    <a:pt x="1592104" y="1863564"/>
                    <a:pt x="1589532" y="1859659"/>
                    <a:pt x="1589437" y="1852706"/>
                  </a:cubicBezTo>
                  <a:cubicBezTo>
                    <a:pt x="1590961" y="1849753"/>
                    <a:pt x="1599152" y="1853373"/>
                    <a:pt x="1600581" y="1850229"/>
                  </a:cubicBezTo>
                  <a:cubicBezTo>
                    <a:pt x="1592771" y="1849086"/>
                    <a:pt x="1594390" y="1846038"/>
                    <a:pt x="1589437" y="1842800"/>
                  </a:cubicBezTo>
                  <a:cubicBezTo>
                    <a:pt x="1590294" y="1825655"/>
                    <a:pt x="1584579" y="1818035"/>
                    <a:pt x="1586960" y="1801938"/>
                  </a:cubicBezTo>
                  <a:cubicBezTo>
                    <a:pt x="1591913" y="1805652"/>
                    <a:pt x="1599533" y="1806033"/>
                    <a:pt x="1601819" y="1800699"/>
                  </a:cubicBezTo>
                  <a:cubicBezTo>
                    <a:pt x="1598581" y="1802033"/>
                    <a:pt x="1594199" y="1802223"/>
                    <a:pt x="1589437" y="1801938"/>
                  </a:cubicBezTo>
                  <a:cubicBezTo>
                    <a:pt x="1581912" y="1795080"/>
                    <a:pt x="1583341" y="1789650"/>
                    <a:pt x="1583246" y="1778316"/>
                  </a:cubicBezTo>
                  <a:cubicBezTo>
                    <a:pt x="1586008" y="1777839"/>
                    <a:pt x="1587722" y="1776125"/>
                    <a:pt x="1588199" y="1773363"/>
                  </a:cubicBezTo>
                  <a:cubicBezTo>
                    <a:pt x="1584579" y="1771362"/>
                    <a:pt x="1584103" y="1770696"/>
                    <a:pt x="1585722" y="1767171"/>
                  </a:cubicBezTo>
                  <a:cubicBezTo>
                    <a:pt x="1583341" y="1766886"/>
                    <a:pt x="1582960" y="1768600"/>
                    <a:pt x="1580769" y="1768410"/>
                  </a:cubicBezTo>
                  <a:cubicBezTo>
                    <a:pt x="1583150" y="1780983"/>
                    <a:pt x="1580007" y="1786983"/>
                    <a:pt x="1577054" y="1795746"/>
                  </a:cubicBezTo>
                  <a:cubicBezTo>
                    <a:pt x="1579626" y="1796413"/>
                    <a:pt x="1581245" y="1798128"/>
                    <a:pt x="1582007" y="1800699"/>
                  </a:cubicBezTo>
                  <a:cubicBezTo>
                    <a:pt x="1577531" y="1804509"/>
                    <a:pt x="1579531" y="1814796"/>
                    <a:pt x="1569625" y="1813082"/>
                  </a:cubicBezTo>
                  <a:cubicBezTo>
                    <a:pt x="1569911" y="1796604"/>
                    <a:pt x="1572006" y="1784888"/>
                    <a:pt x="1567148" y="1773458"/>
                  </a:cubicBezTo>
                  <a:cubicBezTo>
                    <a:pt x="1569530" y="1772982"/>
                    <a:pt x="1572482" y="1772982"/>
                    <a:pt x="1572101" y="1769743"/>
                  </a:cubicBezTo>
                  <a:cubicBezTo>
                    <a:pt x="1565434" y="1771362"/>
                    <a:pt x="1569434" y="1762504"/>
                    <a:pt x="1568387" y="1758599"/>
                  </a:cubicBezTo>
                  <a:cubicBezTo>
                    <a:pt x="1571530" y="1758504"/>
                    <a:pt x="1573149" y="1756789"/>
                    <a:pt x="1573340" y="1753646"/>
                  </a:cubicBezTo>
                  <a:cubicBezTo>
                    <a:pt x="1567339" y="1751074"/>
                    <a:pt x="1569720" y="1739644"/>
                    <a:pt x="1573340" y="1735072"/>
                  </a:cubicBezTo>
                  <a:cubicBezTo>
                    <a:pt x="1568768" y="1733834"/>
                    <a:pt x="1571054" y="1725738"/>
                    <a:pt x="1565910" y="1725166"/>
                  </a:cubicBezTo>
                  <a:cubicBezTo>
                    <a:pt x="1571530" y="1723166"/>
                    <a:pt x="1580102" y="1731167"/>
                    <a:pt x="1586960" y="1725166"/>
                  </a:cubicBezTo>
                  <a:cubicBezTo>
                    <a:pt x="1586484" y="1727928"/>
                    <a:pt x="1584103" y="1731834"/>
                    <a:pt x="1588199" y="1732596"/>
                  </a:cubicBezTo>
                  <a:cubicBezTo>
                    <a:pt x="1593533" y="1728214"/>
                    <a:pt x="1585532" y="1724690"/>
                    <a:pt x="1586960" y="1720213"/>
                  </a:cubicBezTo>
                  <a:cubicBezTo>
                    <a:pt x="1581722" y="1723547"/>
                    <a:pt x="1582388" y="1717641"/>
                    <a:pt x="1578293" y="1716498"/>
                  </a:cubicBezTo>
                  <a:cubicBezTo>
                    <a:pt x="1578388" y="1721356"/>
                    <a:pt x="1583722" y="1720308"/>
                    <a:pt x="1580769" y="1725166"/>
                  </a:cubicBezTo>
                  <a:cubicBezTo>
                    <a:pt x="1573530" y="1726214"/>
                    <a:pt x="1571720" y="1721832"/>
                    <a:pt x="1568387" y="1718975"/>
                  </a:cubicBezTo>
                  <a:cubicBezTo>
                    <a:pt x="1571339" y="1711831"/>
                    <a:pt x="1568863" y="1698687"/>
                    <a:pt x="1568387" y="1689257"/>
                  </a:cubicBezTo>
                  <a:cubicBezTo>
                    <a:pt x="1571530" y="1689447"/>
                    <a:pt x="1572292" y="1687352"/>
                    <a:pt x="1573340" y="1685542"/>
                  </a:cubicBezTo>
                  <a:cubicBezTo>
                    <a:pt x="1571435" y="1685352"/>
                    <a:pt x="1568768" y="1686018"/>
                    <a:pt x="1568387" y="1684304"/>
                  </a:cubicBezTo>
                  <a:cubicBezTo>
                    <a:pt x="1569530" y="1653062"/>
                    <a:pt x="1565148" y="1607056"/>
                    <a:pt x="1565910" y="1583910"/>
                  </a:cubicBezTo>
                  <a:cubicBezTo>
                    <a:pt x="1566672" y="1584291"/>
                    <a:pt x="1570673" y="1586958"/>
                    <a:pt x="1570863" y="1583910"/>
                  </a:cubicBezTo>
                  <a:cubicBezTo>
                    <a:pt x="1570101" y="1581815"/>
                    <a:pt x="1564958" y="1584006"/>
                    <a:pt x="1564672" y="1581434"/>
                  </a:cubicBezTo>
                  <a:cubicBezTo>
                    <a:pt x="1567720" y="1544096"/>
                    <a:pt x="1566005" y="1520855"/>
                    <a:pt x="1565910" y="1485993"/>
                  </a:cubicBezTo>
                  <a:cubicBezTo>
                    <a:pt x="1567529" y="1485993"/>
                    <a:pt x="1569244" y="1485993"/>
                    <a:pt x="1570863" y="1485993"/>
                  </a:cubicBezTo>
                  <a:cubicBezTo>
                    <a:pt x="1566482" y="1476278"/>
                    <a:pt x="1572673" y="1467515"/>
                    <a:pt x="1569625" y="1461228"/>
                  </a:cubicBezTo>
                  <a:cubicBezTo>
                    <a:pt x="1565243" y="1461038"/>
                    <a:pt x="1564196" y="1458847"/>
                    <a:pt x="1562195" y="1462467"/>
                  </a:cubicBezTo>
                  <a:cubicBezTo>
                    <a:pt x="1561338" y="1457514"/>
                    <a:pt x="1566862" y="1458942"/>
                    <a:pt x="1570863" y="1458752"/>
                  </a:cubicBezTo>
                  <a:cubicBezTo>
                    <a:pt x="1571435" y="1454847"/>
                    <a:pt x="1569053" y="1453894"/>
                    <a:pt x="1568387" y="1451322"/>
                  </a:cubicBezTo>
                  <a:cubicBezTo>
                    <a:pt x="1564767" y="1451037"/>
                    <a:pt x="1563815" y="1456275"/>
                    <a:pt x="1562195" y="1451322"/>
                  </a:cubicBezTo>
                  <a:cubicBezTo>
                    <a:pt x="1567148" y="1450084"/>
                    <a:pt x="1563433" y="1440178"/>
                    <a:pt x="1567148" y="1437702"/>
                  </a:cubicBezTo>
                  <a:cubicBezTo>
                    <a:pt x="1564862" y="1437416"/>
                    <a:pt x="1564386" y="1439130"/>
                    <a:pt x="1562195" y="1438940"/>
                  </a:cubicBezTo>
                  <a:cubicBezTo>
                    <a:pt x="1564577" y="1435320"/>
                    <a:pt x="1566291" y="1435701"/>
                    <a:pt x="1564672" y="1430272"/>
                  </a:cubicBezTo>
                  <a:cubicBezTo>
                    <a:pt x="1567148" y="1431701"/>
                    <a:pt x="1573244" y="1425414"/>
                    <a:pt x="1570863" y="1421604"/>
                  </a:cubicBezTo>
                  <a:cubicBezTo>
                    <a:pt x="1568482" y="1421319"/>
                    <a:pt x="1568101" y="1423033"/>
                    <a:pt x="1565910" y="1422843"/>
                  </a:cubicBezTo>
                  <a:cubicBezTo>
                    <a:pt x="1568863" y="1402364"/>
                    <a:pt x="1559909" y="1377599"/>
                    <a:pt x="1567148" y="1360930"/>
                  </a:cubicBezTo>
                  <a:cubicBezTo>
                    <a:pt x="1563815" y="1349786"/>
                    <a:pt x="1562386" y="1335498"/>
                    <a:pt x="1568387" y="1326259"/>
                  </a:cubicBezTo>
                  <a:cubicBezTo>
                    <a:pt x="1557528" y="1323973"/>
                    <a:pt x="1567053" y="1309400"/>
                    <a:pt x="1567148" y="1302732"/>
                  </a:cubicBezTo>
                  <a:cubicBezTo>
                    <a:pt x="1556957" y="1299684"/>
                    <a:pt x="1565148" y="1282063"/>
                    <a:pt x="1559719" y="1276729"/>
                  </a:cubicBezTo>
                  <a:cubicBezTo>
                    <a:pt x="1562481" y="1272348"/>
                    <a:pt x="1562481" y="1261299"/>
                    <a:pt x="1560957" y="1249488"/>
                  </a:cubicBezTo>
                  <a:cubicBezTo>
                    <a:pt x="1559814" y="1241106"/>
                    <a:pt x="1558481" y="1233581"/>
                    <a:pt x="1557242" y="1225961"/>
                  </a:cubicBezTo>
                  <a:cubicBezTo>
                    <a:pt x="1559814" y="1227009"/>
                    <a:pt x="1564100" y="1224056"/>
                    <a:pt x="1560957" y="1223484"/>
                  </a:cubicBezTo>
                  <a:cubicBezTo>
                    <a:pt x="1553718" y="1217103"/>
                    <a:pt x="1556480" y="1189575"/>
                    <a:pt x="1553528" y="1175097"/>
                  </a:cubicBezTo>
                  <a:cubicBezTo>
                    <a:pt x="1555147" y="1175478"/>
                    <a:pt x="1555909" y="1176907"/>
                    <a:pt x="1558481" y="1176336"/>
                  </a:cubicBezTo>
                  <a:cubicBezTo>
                    <a:pt x="1557337" y="1168335"/>
                    <a:pt x="1552956" y="1170525"/>
                    <a:pt x="1551051" y="1162715"/>
                  </a:cubicBezTo>
                  <a:cubicBezTo>
                    <a:pt x="1550861" y="1157952"/>
                    <a:pt x="1555337" y="1157952"/>
                    <a:pt x="1556004" y="1154047"/>
                  </a:cubicBezTo>
                  <a:cubicBezTo>
                    <a:pt x="1554099" y="1153857"/>
                    <a:pt x="1551432" y="1154523"/>
                    <a:pt x="1551051" y="1152809"/>
                  </a:cubicBezTo>
                  <a:cubicBezTo>
                    <a:pt x="1551146" y="1138140"/>
                    <a:pt x="1547051" y="1135378"/>
                    <a:pt x="1546098" y="1123091"/>
                  </a:cubicBezTo>
                  <a:cubicBezTo>
                    <a:pt x="1542574" y="1120329"/>
                    <a:pt x="1535525" y="1121186"/>
                    <a:pt x="1537430" y="1113185"/>
                  </a:cubicBezTo>
                  <a:cubicBezTo>
                    <a:pt x="1535049" y="1112804"/>
                    <a:pt x="1534954" y="1114899"/>
                    <a:pt x="1533716" y="1115661"/>
                  </a:cubicBezTo>
                  <a:cubicBezTo>
                    <a:pt x="1533811" y="1108708"/>
                    <a:pt x="1536668" y="1112042"/>
                    <a:pt x="1542383" y="1110708"/>
                  </a:cubicBezTo>
                  <a:cubicBezTo>
                    <a:pt x="1540193" y="1106422"/>
                    <a:pt x="1543431" y="1101469"/>
                    <a:pt x="1548575" y="1104517"/>
                  </a:cubicBezTo>
                  <a:cubicBezTo>
                    <a:pt x="1549241" y="1089372"/>
                    <a:pt x="1542098" y="1082133"/>
                    <a:pt x="1538669" y="1070989"/>
                  </a:cubicBezTo>
                  <a:cubicBezTo>
                    <a:pt x="1541526" y="1071370"/>
                    <a:pt x="1540002" y="1067465"/>
                    <a:pt x="1542383" y="1067274"/>
                  </a:cubicBezTo>
                  <a:cubicBezTo>
                    <a:pt x="1544860" y="1067274"/>
                    <a:pt x="1544003" y="1070703"/>
                    <a:pt x="1547336" y="1069751"/>
                  </a:cubicBezTo>
                  <a:cubicBezTo>
                    <a:pt x="1548098" y="1064893"/>
                    <a:pt x="1545527" y="1063369"/>
                    <a:pt x="1543622" y="1061083"/>
                  </a:cubicBezTo>
                  <a:cubicBezTo>
                    <a:pt x="1543431" y="1062893"/>
                    <a:pt x="1544003" y="1065655"/>
                    <a:pt x="1542383" y="1066036"/>
                  </a:cubicBezTo>
                  <a:cubicBezTo>
                    <a:pt x="1540669" y="1061178"/>
                    <a:pt x="1530763" y="1064798"/>
                    <a:pt x="1534954" y="1057368"/>
                  </a:cubicBezTo>
                  <a:cubicBezTo>
                    <a:pt x="1538859" y="1055940"/>
                    <a:pt x="1538002" y="1059369"/>
                    <a:pt x="1539907" y="1059845"/>
                  </a:cubicBezTo>
                  <a:cubicBezTo>
                    <a:pt x="1540097" y="1055082"/>
                    <a:pt x="1540859" y="1053654"/>
                    <a:pt x="1533716" y="1047462"/>
                  </a:cubicBezTo>
                  <a:cubicBezTo>
                    <a:pt x="1534573" y="1050796"/>
                    <a:pt x="1531144" y="1049844"/>
                    <a:pt x="1530001" y="1051177"/>
                  </a:cubicBezTo>
                  <a:cubicBezTo>
                    <a:pt x="1530382" y="1046129"/>
                    <a:pt x="1528953" y="1039366"/>
                    <a:pt x="1534954" y="1040033"/>
                  </a:cubicBezTo>
                  <a:cubicBezTo>
                    <a:pt x="1533525" y="1033461"/>
                    <a:pt x="1536478" y="1026222"/>
                    <a:pt x="1531239" y="1020221"/>
                  </a:cubicBezTo>
                  <a:cubicBezTo>
                    <a:pt x="1533239" y="1018506"/>
                    <a:pt x="1535144" y="1016697"/>
                    <a:pt x="1537430" y="1015268"/>
                  </a:cubicBezTo>
                  <a:cubicBezTo>
                    <a:pt x="1537811" y="1010696"/>
                    <a:pt x="1536383" y="1004314"/>
                    <a:pt x="1538669" y="1001647"/>
                  </a:cubicBezTo>
                  <a:cubicBezTo>
                    <a:pt x="1529525" y="999456"/>
                    <a:pt x="1530763" y="984026"/>
                    <a:pt x="1534954" y="974310"/>
                  </a:cubicBezTo>
                  <a:cubicBezTo>
                    <a:pt x="1533049" y="971453"/>
                    <a:pt x="1529715" y="973072"/>
                    <a:pt x="1528762" y="971834"/>
                  </a:cubicBezTo>
                  <a:cubicBezTo>
                    <a:pt x="1530763" y="970119"/>
                    <a:pt x="1533049" y="968786"/>
                    <a:pt x="1533716" y="965643"/>
                  </a:cubicBezTo>
                  <a:cubicBezTo>
                    <a:pt x="1530096" y="961642"/>
                    <a:pt x="1532287" y="955546"/>
                    <a:pt x="1528762" y="949545"/>
                  </a:cubicBezTo>
                  <a:cubicBezTo>
                    <a:pt x="1531049" y="951355"/>
                    <a:pt x="1532954" y="952879"/>
                    <a:pt x="1534954" y="949545"/>
                  </a:cubicBezTo>
                  <a:cubicBezTo>
                    <a:pt x="1528382" y="948212"/>
                    <a:pt x="1534001" y="942306"/>
                    <a:pt x="1531239" y="937163"/>
                  </a:cubicBezTo>
                  <a:cubicBezTo>
                    <a:pt x="1528001" y="938306"/>
                    <a:pt x="1524095" y="932781"/>
                    <a:pt x="1527524" y="928495"/>
                  </a:cubicBezTo>
                  <a:cubicBezTo>
                    <a:pt x="1526762" y="931734"/>
                    <a:pt x="1528001" y="932972"/>
                    <a:pt x="1531239" y="932210"/>
                  </a:cubicBezTo>
                  <a:cubicBezTo>
                    <a:pt x="1529334" y="924114"/>
                    <a:pt x="1528096" y="918208"/>
                    <a:pt x="1532477" y="912398"/>
                  </a:cubicBezTo>
                  <a:cubicBezTo>
                    <a:pt x="1526953" y="913065"/>
                    <a:pt x="1533525" y="905826"/>
                    <a:pt x="1526286" y="903730"/>
                  </a:cubicBezTo>
                  <a:cubicBezTo>
                    <a:pt x="1529239" y="904206"/>
                    <a:pt x="1525619" y="898110"/>
                    <a:pt x="1530001" y="900015"/>
                  </a:cubicBezTo>
                  <a:cubicBezTo>
                    <a:pt x="1525524" y="895539"/>
                    <a:pt x="1525143" y="884871"/>
                    <a:pt x="1528762" y="881442"/>
                  </a:cubicBezTo>
                  <a:cubicBezTo>
                    <a:pt x="1535621" y="880013"/>
                    <a:pt x="1530096" y="890871"/>
                    <a:pt x="1533716" y="892586"/>
                  </a:cubicBezTo>
                  <a:cubicBezTo>
                    <a:pt x="1533144" y="888681"/>
                    <a:pt x="1537526" y="889824"/>
                    <a:pt x="1536192" y="885156"/>
                  </a:cubicBezTo>
                  <a:cubicBezTo>
                    <a:pt x="1532573" y="882870"/>
                    <a:pt x="1533335" y="882108"/>
                    <a:pt x="1532477" y="878965"/>
                  </a:cubicBezTo>
                  <a:cubicBezTo>
                    <a:pt x="1527524" y="879346"/>
                    <a:pt x="1523429" y="878965"/>
                    <a:pt x="1522571" y="875250"/>
                  </a:cubicBezTo>
                  <a:cubicBezTo>
                    <a:pt x="1523714" y="865249"/>
                    <a:pt x="1519809" y="842484"/>
                    <a:pt x="1515142" y="834388"/>
                  </a:cubicBezTo>
                  <a:cubicBezTo>
                    <a:pt x="1521524" y="829340"/>
                    <a:pt x="1514475" y="821339"/>
                    <a:pt x="1518857" y="815814"/>
                  </a:cubicBezTo>
                  <a:cubicBezTo>
                    <a:pt x="1513332" y="806861"/>
                    <a:pt x="1511237" y="782763"/>
                    <a:pt x="1518857" y="774952"/>
                  </a:cubicBezTo>
                  <a:cubicBezTo>
                    <a:pt x="1517428" y="774762"/>
                    <a:pt x="1517523" y="772952"/>
                    <a:pt x="1517618" y="771237"/>
                  </a:cubicBezTo>
                  <a:cubicBezTo>
                    <a:pt x="1512570" y="770571"/>
                    <a:pt x="1510570" y="765618"/>
                    <a:pt x="1507712" y="766284"/>
                  </a:cubicBezTo>
                  <a:cubicBezTo>
                    <a:pt x="1506379" y="761712"/>
                    <a:pt x="1511903" y="763903"/>
                    <a:pt x="1512665" y="761331"/>
                  </a:cubicBezTo>
                  <a:cubicBezTo>
                    <a:pt x="1510760" y="761141"/>
                    <a:pt x="1511522" y="758379"/>
                    <a:pt x="1511427" y="756378"/>
                  </a:cubicBezTo>
                  <a:cubicBezTo>
                    <a:pt x="1507617" y="755426"/>
                    <a:pt x="1509046" y="759807"/>
                    <a:pt x="1505236" y="758855"/>
                  </a:cubicBezTo>
                  <a:cubicBezTo>
                    <a:pt x="1507617" y="754854"/>
                    <a:pt x="1502855" y="747425"/>
                    <a:pt x="1508951" y="745234"/>
                  </a:cubicBezTo>
                  <a:cubicBezTo>
                    <a:pt x="1507522" y="743329"/>
                    <a:pt x="1505331" y="742186"/>
                    <a:pt x="1505236" y="739043"/>
                  </a:cubicBezTo>
                  <a:cubicBezTo>
                    <a:pt x="1507046" y="737614"/>
                    <a:pt x="1508379" y="737614"/>
                    <a:pt x="1510189" y="739043"/>
                  </a:cubicBezTo>
                  <a:cubicBezTo>
                    <a:pt x="1511808" y="729042"/>
                    <a:pt x="1506665" y="725232"/>
                    <a:pt x="1505236" y="715516"/>
                  </a:cubicBezTo>
                  <a:cubicBezTo>
                    <a:pt x="1508189" y="717516"/>
                    <a:pt x="1513142" y="717516"/>
                    <a:pt x="1516380" y="719231"/>
                  </a:cubicBezTo>
                  <a:cubicBezTo>
                    <a:pt x="1514475" y="713992"/>
                    <a:pt x="1522762" y="719040"/>
                    <a:pt x="1522571" y="715516"/>
                  </a:cubicBezTo>
                  <a:cubicBezTo>
                    <a:pt x="1521905" y="712468"/>
                    <a:pt x="1521428" y="710468"/>
                    <a:pt x="1520095" y="705610"/>
                  </a:cubicBezTo>
                  <a:cubicBezTo>
                    <a:pt x="1515428" y="708277"/>
                    <a:pt x="1517809" y="707039"/>
                    <a:pt x="1513904" y="704372"/>
                  </a:cubicBezTo>
                  <a:cubicBezTo>
                    <a:pt x="1514666" y="707610"/>
                    <a:pt x="1513427" y="708849"/>
                    <a:pt x="1510189" y="708087"/>
                  </a:cubicBezTo>
                  <a:cubicBezTo>
                    <a:pt x="1509236" y="703038"/>
                    <a:pt x="1514189" y="703800"/>
                    <a:pt x="1517618" y="703134"/>
                  </a:cubicBezTo>
                  <a:cubicBezTo>
                    <a:pt x="1517047" y="697990"/>
                    <a:pt x="1517618" y="693990"/>
                    <a:pt x="1522571" y="694466"/>
                  </a:cubicBezTo>
                  <a:cubicBezTo>
                    <a:pt x="1515808" y="688846"/>
                    <a:pt x="1517809" y="679702"/>
                    <a:pt x="1520095" y="670939"/>
                  </a:cubicBezTo>
                  <a:cubicBezTo>
                    <a:pt x="1516952" y="671606"/>
                    <a:pt x="1515713" y="672558"/>
                    <a:pt x="1513904" y="669701"/>
                  </a:cubicBezTo>
                  <a:cubicBezTo>
                    <a:pt x="1517047" y="666653"/>
                    <a:pt x="1511237" y="667034"/>
                    <a:pt x="1512665" y="662271"/>
                  </a:cubicBezTo>
                  <a:cubicBezTo>
                    <a:pt x="1519619" y="662843"/>
                    <a:pt x="1512189" y="653699"/>
                    <a:pt x="1518857" y="652365"/>
                  </a:cubicBezTo>
                  <a:cubicBezTo>
                    <a:pt x="1512951" y="649603"/>
                    <a:pt x="1514856" y="639126"/>
                    <a:pt x="1510189" y="635030"/>
                  </a:cubicBezTo>
                  <a:cubicBezTo>
                    <a:pt x="1515047" y="637030"/>
                    <a:pt x="1512761" y="631791"/>
                    <a:pt x="1515142" y="631315"/>
                  </a:cubicBezTo>
                  <a:cubicBezTo>
                    <a:pt x="1528667" y="632553"/>
                    <a:pt x="1527524" y="649698"/>
                    <a:pt x="1525048" y="659890"/>
                  </a:cubicBezTo>
                  <a:cubicBezTo>
                    <a:pt x="1525715" y="661700"/>
                    <a:pt x="1526953" y="662938"/>
                    <a:pt x="1528762" y="663605"/>
                  </a:cubicBezTo>
                  <a:cubicBezTo>
                    <a:pt x="1530382" y="661509"/>
                    <a:pt x="1531334" y="658747"/>
                    <a:pt x="1534954" y="658652"/>
                  </a:cubicBezTo>
                  <a:cubicBezTo>
                    <a:pt x="1536383" y="660081"/>
                    <a:pt x="1536383" y="663033"/>
                    <a:pt x="1536192" y="666081"/>
                  </a:cubicBezTo>
                  <a:cubicBezTo>
                    <a:pt x="1534382" y="666081"/>
                    <a:pt x="1532287" y="660843"/>
                    <a:pt x="1532477" y="666081"/>
                  </a:cubicBezTo>
                  <a:cubicBezTo>
                    <a:pt x="1533906" y="667605"/>
                    <a:pt x="1536002" y="668367"/>
                    <a:pt x="1534954" y="672273"/>
                  </a:cubicBezTo>
                  <a:cubicBezTo>
                    <a:pt x="1529810" y="672558"/>
                    <a:pt x="1530668" y="678654"/>
                    <a:pt x="1527524" y="680940"/>
                  </a:cubicBezTo>
                  <a:cubicBezTo>
                    <a:pt x="1527334" y="684846"/>
                    <a:pt x="1530763" y="685036"/>
                    <a:pt x="1530001" y="689608"/>
                  </a:cubicBezTo>
                  <a:cubicBezTo>
                    <a:pt x="1532763" y="690942"/>
                    <a:pt x="1546193" y="694561"/>
                    <a:pt x="1539907" y="704467"/>
                  </a:cubicBezTo>
                  <a:cubicBezTo>
                    <a:pt x="1538383" y="702181"/>
                    <a:pt x="1533430" y="703515"/>
                    <a:pt x="1531239" y="701991"/>
                  </a:cubicBezTo>
                  <a:cubicBezTo>
                    <a:pt x="1530953" y="704372"/>
                    <a:pt x="1532668" y="704753"/>
                    <a:pt x="1532477" y="706944"/>
                  </a:cubicBezTo>
                  <a:cubicBezTo>
                    <a:pt x="1535430" y="707420"/>
                    <a:pt x="1535240" y="704658"/>
                    <a:pt x="1538669" y="705705"/>
                  </a:cubicBezTo>
                  <a:cubicBezTo>
                    <a:pt x="1537430" y="711039"/>
                    <a:pt x="1542098" y="710468"/>
                    <a:pt x="1542383" y="714373"/>
                  </a:cubicBezTo>
                  <a:cubicBezTo>
                    <a:pt x="1541050" y="715802"/>
                    <a:pt x="1538859" y="716564"/>
                    <a:pt x="1539907" y="720564"/>
                  </a:cubicBezTo>
                  <a:cubicBezTo>
                    <a:pt x="1543050" y="720374"/>
                    <a:pt x="1543812" y="718183"/>
                    <a:pt x="1544860" y="721803"/>
                  </a:cubicBezTo>
                  <a:cubicBezTo>
                    <a:pt x="1544003" y="725136"/>
                    <a:pt x="1538002" y="723231"/>
                    <a:pt x="1538669" y="727994"/>
                  </a:cubicBezTo>
                  <a:cubicBezTo>
                    <a:pt x="1543241" y="727899"/>
                    <a:pt x="1544669" y="731042"/>
                    <a:pt x="1547336" y="732947"/>
                  </a:cubicBezTo>
                  <a:cubicBezTo>
                    <a:pt x="1551051" y="717135"/>
                    <a:pt x="1539812" y="703419"/>
                    <a:pt x="1546098" y="693228"/>
                  </a:cubicBezTo>
                  <a:cubicBezTo>
                    <a:pt x="1541145" y="687703"/>
                    <a:pt x="1540574" y="678750"/>
                    <a:pt x="1539907" y="670939"/>
                  </a:cubicBezTo>
                  <a:cubicBezTo>
                    <a:pt x="1536859" y="637125"/>
                    <a:pt x="1530096" y="593787"/>
                    <a:pt x="1523810" y="564354"/>
                  </a:cubicBezTo>
                  <a:cubicBezTo>
                    <a:pt x="1518952" y="573975"/>
                    <a:pt x="1528572" y="578261"/>
                    <a:pt x="1522571" y="587881"/>
                  </a:cubicBezTo>
                  <a:cubicBezTo>
                    <a:pt x="1528667" y="596835"/>
                    <a:pt x="1529429" y="613218"/>
                    <a:pt x="1526286" y="625124"/>
                  </a:cubicBezTo>
                  <a:cubicBezTo>
                    <a:pt x="1524191" y="620171"/>
                    <a:pt x="1527334" y="609122"/>
                    <a:pt x="1521333" y="605312"/>
                  </a:cubicBezTo>
                  <a:cubicBezTo>
                    <a:pt x="1520095" y="613408"/>
                    <a:pt x="1524857" y="622362"/>
                    <a:pt x="1522571" y="630077"/>
                  </a:cubicBezTo>
                  <a:cubicBezTo>
                    <a:pt x="1520666" y="627029"/>
                    <a:pt x="1519619" y="623124"/>
                    <a:pt x="1513904" y="623886"/>
                  </a:cubicBezTo>
                  <a:cubicBezTo>
                    <a:pt x="1510189" y="618742"/>
                    <a:pt x="1510856" y="603788"/>
                    <a:pt x="1511427" y="601597"/>
                  </a:cubicBezTo>
                  <a:cubicBezTo>
                    <a:pt x="1512856" y="601502"/>
                    <a:pt x="1513332" y="603407"/>
                    <a:pt x="1513904" y="601597"/>
                  </a:cubicBezTo>
                  <a:cubicBezTo>
                    <a:pt x="1512761" y="597311"/>
                    <a:pt x="1509903" y="602359"/>
                    <a:pt x="1507712" y="599121"/>
                  </a:cubicBezTo>
                  <a:cubicBezTo>
                    <a:pt x="1509522" y="595977"/>
                    <a:pt x="1508951" y="590358"/>
                    <a:pt x="1511427" y="587976"/>
                  </a:cubicBezTo>
                  <a:cubicBezTo>
                    <a:pt x="1505617" y="580547"/>
                    <a:pt x="1505617" y="569498"/>
                    <a:pt x="1505236" y="559497"/>
                  </a:cubicBezTo>
                  <a:cubicBezTo>
                    <a:pt x="1501235" y="561021"/>
                    <a:pt x="1504283" y="555496"/>
                    <a:pt x="1500283" y="557020"/>
                  </a:cubicBezTo>
                  <a:cubicBezTo>
                    <a:pt x="1496378" y="559592"/>
                    <a:pt x="1495520" y="559592"/>
                    <a:pt x="1491615" y="557020"/>
                  </a:cubicBezTo>
                  <a:cubicBezTo>
                    <a:pt x="1491615" y="557877"/>
                    <a:pt x="1491615" y="558639"/>
                    <a:pt x="1491615" y="559497"/>
                  </a:cubicBezTo>
                  <a:cubicBezTo>
                    <a:pt x="1491901" y="560449"/>
                    <a:pt x="1491710" y="561973"/>
                    <a:pt x="1492853" y="561973"/>
                  </a:cubicBezTo>
                  <a:cubicBezTo>
                    <a:pt x="1493996" y="558639"/>
                    <a:pt x="1497425" y="563021"/>
                    <a:pt x="1497806" y="564450"/>
                  </a:cubicBezTo>
                  <a:cubicBezTo>
                    <a:pt x="1497330" y="570260"/>
                    <a:pt x="1496282" y="570641"/>
                    <a:pt x="1500283" y="573117"/>
                  </a:cubicBezTo>
                  <a:cubicBezTo>
                    <a:pt x="1490853" y="574451"/>
                    <a:pt x="1493711" y="570355"/>
                    <a:pt x="1481709" y="571879"/>
                  </a:cubicBezTo>
                  <a:cubicBezTo>
                    <a:pt x="1479995" y="563211"/>
                    <a:pt x="1478661" y="555020"/>
                    <a:pt x="1477994" y="548352"/>
                  </a:cubicBezTo>
                  <a:cubicBezTo>
                    <a:pt x="1480376" y="549686"/>
                    <a:pt x="1484281" y="548924"/>
                    <a:pt x="1481709" y="547114"/>
                  </a:cubicBezTo>
                  <a:cubicBezTo>
                    <a:pt x="1473041" y="538923"/>
                    <a:pt x="1478090" y="522254"/>
                    <a:pt x="1470565" y="509967"/>
                  </a:cubicBezTo>
                  <a:cubicBezTo>
                    <a:pt x="1471994" y="508347"/>
                    <a:pt x="1475232" y="509490"/>
                    <a:pt x="1476756" y="511205"/>
                  </a:cubicBezTo>
                  <a:cubicBezTo>
                    <a:pt x="1479423" y="521397"/>
                    <a:pt x="1478375" y="527778"/>
                    <a:pt x="1485424" y="533493"/>
                  </a:cubicBezTo>
                  <a:cubicBezTo>
                    <a:pt x="1482376" y="533303"/>
                    <a:pt x="1480280" y="534160"/>
                    <a:pt x="1479233" y="535970"/>
                  </a:cubicBezTo>
                  <a:cubicBezTo>
                    <a:pt x="1484757" y="536922"/>
                    <a:pt x="1482566" y="543876"/>
                    <a:pt x="1484186" y="545876"/>
                  </a:cubicBezTo>
                  <a:cubicBezTo>
                    <a:pt x="1492853" y="542542"/>
                    <a:pt x="1490282" y="537018"/>
                    <a:pt x="1491615" y="529779"/>
                  </a:cubicBezTo>
                  <a:cubicBezTo>
                    <a:pt x="1489139" y="529779"/>
                    <a:pt x="1486662" y="529779"/>
                    <a:pt x="1484186" y="529779"/>
                  </a:cubicBezTo>
                  <a:cubicBezTo>
                    <a:pt x="1483614" y="524064"/>
                    <a:pt x="1481804" y="518825"/>
                    <a:pt x="1486662" y="516158"/>
                  </a:cubicBezTo>
                  <a:cubicBezTo>
                    <a:pt x="1485710" y="520920"/>
                    <a:pt x="1483424" y="528731"/>
                    <a:pt x="1491615" y="527302"/>
                  </a:cubicBezTo>
                  <a:cubicBezTo>
                    <a:pt x="1493044" y="520063"/>
                    <a:pt x="1484376" y="509586"/>
                    <a:pt x="1491615" y="503775"/>
                  </a:cubicBezTo>
                  <a:cubicBezTo>
                    <a:pt x="1489234" y="503394"/>
                    <a:pt x="1489139" y="505395"/>
                    <a:pt x="1487900" y="506252"/>
                  </a:cubicBezTo>
                  <a:cubicBezTo>
                    <a:pt x="1488948" y="502823"/>
                    <a:pt x="1486186" y="503013"/>
                    <a:pt x="1486662" y="500061"/>
                  </a:cubicBezTo>
                  <a:cubicBezTo>
                    <a:pt x="1488186" y="496251"/>
                    <a:pt x="1501426" y="487392"/>
                    <a:pt x="1505331" y="498822"/>
                  </a:cubicBezTo>
                  <a:cubicBezTo>
                    <a:pt x="1498664" y="499870"/>
                    <a:pt x="1495044" y="496155"/>
                    <a:pt x="1491710" y="500061"/>
                  </a:cubicBezTo>
                  <a:cubicBezTo>
                    <a:pt x="1500759" y="500537"/>
                    <a:pt x="1495616" y="507681"/>
                    <a:pt x="1499140" y="513681"/>
                  </a:cubicBezTo>
                  <a:cubicBezTo>
                    <a:pt x="1503236" y="511586"/>
                    <a:pt x="1505331" y="513586"/>
                    <a:pt x="1507808" y="516158"/>
                  </a:cubicBezTo>
                  <a:cubicBezTo>
                    <a:pt x="1505331" y="525302"/>
                    <a:pt x="1510570" y="523492"/>
                    <a:pt x="1512761" y="528540"/>
                  </a:cubicBezTo>
                  <a:cubicBezTo>
                    <a:pt x="1507998" y="528921"/>
                    <a:pt x="1508474" y="531874"/>
                    <a:pt x="1506569" y="537208"/>
                  </a:cubicBezTo>
                  <a:cubicBezTo>
                    <a:pt x="1515047" y="538065"/>
                    <a:pt x="1511999" y="543304"/>
                    <a:pt x="1516475" y="547114"/>
                  </a:cubicBezTo>
                  <a:cubicBezTo>
                    <a:pt x="1516666" y="545590"/>
                    <a:pt x="1516856" y="544161"/>
                    <a:pt x="1518952" y="544638"/>
                  </a:cubicBezTo>
                  <a:cubicBezTo>
                    <a:pt x="1516475" y="550353"/>
                    <a:pt x="1520095" y="546352"/>
                    <a:pt x="1521428" y="548352"/>
                  </a:cubicBezTo>
                  <a:cubicBezTo>
                    <a:pt x="1518857" y="551115"/>
                    <a:pt x="1522762" y="554353"/>
                    <a:pt x="1521428" y="559497"/>
                  </a:cubicBezTo>
                  <a:cubicBezTo>
                    <a:pt x="1528858" y="551305"/>
                    <a:pt x="1518285" y="544352"/>
                    <a:pt x="1521428" y="534732"/>
                  </a:cubicBezTo>
                  <a:cubicBezTo>
                    <a:pt x="1518095" y="533779"/>
                    <a:pt x="1518952" y="537208"/>
                    <a:pt x="1516475" y="537208"/>
                  </a:cubicBezTo>
                  <a:cubicBezTo>
                    <a:pt x="1514380" y="530255"/>
                    <a:pt x="1516094" y="519396"/>
                    <a:pt x="1511522" y="514920"/>
                  </a:cubicBezTo>
                  <a:cubicBezTo>
                    <a:pt x="1517142" y="514539"/>
                    <a:pt x="1518380" y="513681"/>
                    <a:pt x="1522667" y="516158"/>
                  </a:cubicBezTo>
                  <a:cubicBezTo>
                    <a:pt x="1509712" y="500156"/>
                    <a:pt x="1516094" y="471486"/>
                    <a:pt x="1509046" y="456627"/>
                  </a:cubicBezTo>
                  <a:cubicBezTo>
                    <a:pt x="1509427" y="459103"/>
                    <a:pt x="1507427" y="459103"/>
                    <a:pt x="1506569" y="460341"/>
                  </a:cubicBezTo>
                  <a:cubicBezTo>
                    <a:pt x="1508379" y="461389"/>
                    <a:pt x="1509236" y="463485"/>
                    <a:pt x="1509046" y="466533"/>
                  </a:cubicBezTo>
                  <a:cubicBezTo>
                    <a:pt x="1505712" y="469295"/>
                    <a:pt x="1505998" y="467866"/>
                    <a:pt x="1501616" y="469009"/>
                  </a:cubicBezTo>
                  <a:cubicBezTo>
                    <a:pt x="1501712" y="466818"/>
                    <a:pt x="1501331" y="465104"/>
                    <a:pt x="1500378" y="464056"/>
                  </a:cubicBezTo>
                  <a:cubicBezTo>
                    <a:pt x="1501616" y="464056"/>
                    <a:pt x="1502855" y="464056"/>
                    <a:pt x="1504093" y="464056"/>
                  </a:cubicBezTo>
                  <a:cubicBezTo>
                    <a:pt x="1505045" y="459770"/>
                    <a:pt x="1499045" y="462437"/>
                    <a:pt x="1500378" y="457865"/>
                  </a:cubicBezTo>
                  <a:cubicBezTo>
                    <a:pt x="1502188" y="458151"/>
                    <a:pt x="1502474" y="459865"/>
                    <a:pt x="1504093" y="460341"/>
                  </a:cubicBezTo>
                  <a:cubicBezTo>
                    <a:pt x="1504569" y="456341"/>
                    <a:pt x="1502474" y="449578"/>
                    <a:pt x="1506569" y="449197"/>
                  </a:cubicBezTo>
                  <a:cubicBezTo>
                    <a:pt x="1504950" y="450816"/>
                    <a:pt x="1504950" y="453769"/>
                    <a:pt x="1507808" y="454150"/>
                  </a:cubicBezTo>
                  <a:cubicBezTo>
                    <a:pt x="1506665" y="450150"/>
                    <a:pt x="1511903" y="452436"/>
                    <a:pt x="1511522" y="449197"/>
                  </a:cubicBezTo>
                  <a:cubicBezTo>
                    <a:pt x="1509998" y="448626"/>
                    <a:pt x="1508951" y="447578"/>
                    <a:pt x="1509046" y="445482"/>
                  </a:cubicBezTo>
                  <a:cubicBezTo>
                    <a:pt x="1515428" y="441863"/>
                    <a:pt x="1518476" y="427766"/>
                    <a:pt x="1528858" y="435576"/>
                  </a:cubicBezTo>
                  <a:cubicBezTo>
                    <a:pt x="1528858" y="437291"/>
                    <a:pt x="1529429" y="438339"/>
                    <a:pt x="1530096" y="439291"/>
                  </a:cubicBezTo>
                  <a:cubicBezTo>
                    <a:pt x="1527239" y="438910"/>
                    <a:pt x="1525429" y="439577"/>
                    <a:pt x="1525143" y="441768"/>
                  </a:cubicBezTo>
                  <a:cubicBezTo>
                    <a:pt x="1528762" y="442911"/>
                    <a:pt x="1529429" y="443387"/>
                    <a:pt x="1531334" y="440529"/>
                  </a:cubicBezTo>
                  <a:cubicBezTo>
                    <a:pt x="1531906" y="445768"/>
                    <a:pt x="1537145" y="446340"/>
                    <a:pt x="1541240" y="447959"/>
                  </a:cubicBezTo>
                  <a:cubicBezTo>
                    <a:pt x="1528762" y="448626"/>
                    <a:pt x="1543431" y="460246"/>
                    <a:pt x="1538764" y="466533"/>
                  </a:cubicBezTo>
                  <a:cubicBezTo>
                    <a:pt x="1537526" y="466628"/>
                    <a:pt x="1536287" y="461199"/>
                    <a:pt x="1535049" y="465294"/>
                  </a:cubicBezTo>
                  <a:cubicBezTo>
                    <a:pt x="1542383" y="470628"/>
                    <a:pt x="1536192" y="481963"/>
                    <a:pt x="1542479" y="487583"/>
                  </a:cubicBezTo>
                  <a:cubicBezTo>
                    <a:pt x="1539907" y="490250"/>
                    <a:pt x="1538478" y="486440"/>
                    <a:pt x="1536287" y="488821"/>
                  </a:cubicBezTo>
                  <a:cubicBezTo>
                    <a:pt x="1534668" y="492250"/>
                    <a:pt x="1542860" y="491964"/>
                    <a:pt x="1538764" y="493774"/>
                  </a:cubicBezTo>
                  <a:cubicBezTo>
                    <a:pt x="1535240" y="493965"/>
                    <a:pt x="1536287" y="489583"/>
                    <a:pt x="1531334" y="491298"/>
                  </a:cubicBezTo>
                  <a:cubicBezTo>
                    <a:pt x="1536287" y="499680"/>
                    <a:pt x="1534382" y="500156"/>
                    <a:pt x="1542479" y="503680"/>
                  </a:cubicBezTo>
                  <a:cubicBezTo>
                    <a:pt x="1541621" y="498251"/>
                    <a:pt x="1542669" y="498632"/>
                    <a:pt x="1540002" y="495012"/>
                  </a:cubicBezTo>
                  <a:cubicBezTo>
                    <a:pt x="1542193" y="492631"/>
                    <a:pt x="1547622" y="493488"/>
                    <a:pt x="1548670" y="490059"/>
                  </a:cubicBezTo>
                  <a:cubicBezTo>
                    <a:pt x="1547051" y="488821"/>
                    <a:pt x="1544955" y="488059"/>
                    <a:pt x="1543717" y="486345"/>
                  </a:cubicBezTo>
                  <a:cubicBezTo>
                    <a:pt x="1543526" y="467199"/>
                    <a:pt x="1541240" y="459008"/>
                    <a:pt x="1543717" y="441672"/>
                  </a:cubicBezTo>
                  <a:cubicBezTo>
                    <a:pt x="1540193" y="440625"/>
                    <a:pt x="1540478" y="443387"/>
                    <a:pt x="1537526" y="442911"/>
                  </a:cubicBezTo>
                  <a:cubicBezTo>
                    <a:pt x="1542002" y="437862"/>
                    <a:pt x="1534763" y="438339"/>
                    <a:pt x="1533811" y="437958"/>
                  </a:cubicBezTo>
                  <a:cubicBezTo>
                    <a:pt x="1534763" y="433862"/>
                    <a:pt x="1536764" y="431671"/>
                    <a:pt x="1538764" y="431766"/>
                  </a:cubicBezTo>
                  <a:cubicBezTo>
                    <a:pt x="1537335" y="431481"/>
                    <a:pt x="1536859" y="430433"/>
                    <a:pt x="1536287" y="429290"/>
                  </a:cubicBezTo>
                  <a:cubicBezTo>
                    <a:pt x="1540574" y="429480"/>
                    <a:pt x="1539050" y="423861"/>
                    <a:pt x="1542479" y="423099"/>
                  </a:cubicBezTo>
                  <a:cubicBezTo>
                    <a:pt x="1544383" y="427671"/>
                    <a:pt x="1539526" y="437100"/>
                    <a:pt x="1546193" y="439196"/>
                  </a:cubicBezTo>
                  <a:cubicBezTo>
                    <a:pt x="1548479" y="426051"/>
                    <a:pt x="1545908" y="420241"/>
                    <a:pt x="1541240" y="409478"/>
                  </a:cubicBezTo>
                  <a:cubicBezTo>
                    <a:pt x="1540859" y="413288"/>
                    <a:pt x="1536478" y="413002"/>
                    <a:pt x="1535049" y="415669"/>
                  </a:cubicBezTo>
                  <a:cubicBezTo>
                    <a:pt x="1529906" y="414336"/>
                    <a:pt x="1528191" y="416717"/>
                    <a:pt x="1525143" y="414431"/>
                  </a:cubicBezTo>
                  <a:cubicBezTo>
                    <a:pt x="1528667" y="407859"/>
                    <a:pt x="1529334" y="404144"/>
                    <a:pt x="1528858" y="397095"/>
                  </a:cubicBezTo>
                  <a:cubicBezTo>
                    <a:pt x="1538097" y="396619"/>
                    <a:pt x="1533620" y="389285"/>
                    <a:pt x="1538764" y="385951"/>
                  </a:cubicBezTo>
                  <a:cubicBezTo>
                    <a:pt x="1530096" y="371473"/>
                    <a:pt x="1516571" y="361853"/>
                    <a:pt x="1505331" y="350042"/>
                  </a:cubicBezTo>
                  <a:cubicBezTo>
                    <a:pt x="1510379" y="345184"/>
                    <a:pt x="1512475" y="337374"/>
                    <a:pt x="1522667" y="337659"/>
                  </a:cubicBezTo>
                  <a:cubicBezTo>
                    <a:pt x="1521905" y="331944"/>
                    <a:pt x="1528858" y="333849"/>
                    <a:pt x="1527620" y="327753"/>
                  </a:cubicBezTo>
                  <a:cubicBezTo>
                    <a:pt x="1516475" y="324896"/>
                    <a:pt x="1506855" y="339469"/>
                    <a:pt x="1502759" y="343851"/>
                  </a:cubicBezTo>
                  <a:cubicBezTo>
                    <a:pt x="1498854" y="335183"/>
                    <a:pt x="1507617" y="324229"/>
                    <a:pt x="1502759" y="317847"/>
                  </a:cubicBezTo>
                  <a:cubicBezTo>
                    <a:pt x="1510379" y="309275"/>
                    <a:pt x="1510856" y="292511"/>
                    <a:pt x="1511427" y="278128"/>
                  </a:cubicBezTo>
                  <a:cubicBezTo>
                    <a:pt x="1511999" y="265174"/>
                    <a:pt x="1511141" y="250887"/>
                    <a:pt x="1507712" y="240885"/>
                  </a:cubicBezTo>
                  <a:cubicBezTo>
                    <a:pt x="1508474" y="237837"/>
                    <a:pt x="1508760" y="234504"/>
                    <a:pt x="1512665" y="234694"/>
                  </a:cubicBezTo>
                  <a:cubicBezTo>
                    <a:pt x="1518380" y="239933"/>
                    <a:pt x="1525333" y="233932"/>
                    <a:pt x="1532477" y="233456"/>
                  </a:cubicBezTo>
                  <a:cubicBezTo>
                    <a:pt x="1538192" y="238123"/>
                    <a:pt x="1538859" y="247743"/>
                    <a:pt x="1543622" y="253268"/>
                  </a:cubicBezTo>
                  <a:cubicBezTo>
                    <a:pt x="1542288" y="249077"/>
                    <a:pt x="1547432" y="251363"/>
                    <a:pt x="1549813" y="250791"/>
                  </a:cubicBezTo>
                  <a:cubicBezTo>
                    <a:pt x="1552385" y="256506"/>
                    <a:pt x="1552766" y="264412"/>
                    <a:pt x="1554766" y="270603"/>
                  </a:cubicBezTo>
                  <a:cubicBezTo>
                    <a:pt x="1558290" y="272032"/>
                    <a:pt x="1560005" y="270794"/>
                    <a:pt x="1563433" y="269365"/>
                  </a:cubicBezTo>
                  <a:cubicBezTo>
                    <a:pt x="1560290" y="261078"/>
                    <a:pt x="1566101" y="255935"/>
                    <a:pt x="1568387" y="249553"/>
                  </a:cubicBezTo>
                  <a:cubicBezTo>
                    <a:pt x="1558862" y="238409"/>
                    <a:pt x="1553337" y="223359"/>
                    <a:pt x="1533716" y="222312"/>
                  </a:cubicBezTo>
                  <a:cubicBezTo>
                    <a:pt x="1533239" y="204690"/>
                    <a:pt x="1527620" y="186688"/>
                    <a:pt x="1536192" y="177735"/>
                  </a:cubicBezTo>
                  <a:cubicBezTo>
                    <a:pt x="1531620" y="176973"/>
                    <a:pt x="1532001" y="170305"/>
                    <a:pt x="1533716" y="166590"/>
                  </a:cubicBezTo>
                  <a:cubicBezTo>
                    <a:pt x="1520571" y="160590"/>
                    <a:pt x="1528001" y="146112"/>
                    <a:pt x="1526286" y="126871"/>
                  </a:cubicBezTo>
                  <a:cubicBezTo>
                    <a:pt x="1520000" y="125823"/>
                    <a:pt x="1524667" y="121156"/>
                    <a:pt x="1523810" y="115727"/>
                  </a:cubicBezTo>
                  <a:cubicBezTo>
                    <a:pt x="1520762" y="113822"/>
                    <a:pt x="1516380" y="113155"/>
                    <a:pt x="1515142" y="109536"/>
                  </a:cubicBezTo>
                  <a:cubicBezTo>
                    <a:pt x="1515142" y="107916"/>
                    <a:pt x="1515142" y="106202"/>
                    <a:pt x="1515142" y="104583"/>
                  </a:cubicBezTo>
                  <a:cubicBezTo>
                    <a:pt x="1497425" y="95820"/>
                    <a:pt x="1504569" y="71626"/>
                    <a:pt x="1496568" y="57434"/>
                  </a:cubicBezTo>
                  <a:cubicBezTo>
                    <a:pt x="1489901" y="45718"/>
                    <a:pt x="1470184" y="38384"/>
                    <a:pt x="1454468" y="41337"/>
                  </a:cubicBezTo>
                  <a:cubicBezTo>
                    <a:pt x="1449610" y="47623"/>
                    <a:pt x="1440942" y="50100"/>
                    <a:pt x="1434656" y="54957"/>
                  </a:cubicBezTo>
                  <a:cubicBezTo>
                    <a:pt x="1431512" y="52576"/>
                    <a:pt x="1429798" y="56005"/>
                    <a:pt x="1425988" y="53719"/>
                  </a:cubicBezTo>
                  <a:cubicBezTo>
                    <a:pt x="1408938" y="74388"/>
                    <a:pt x="1383983" y="28002"/>
                    <a:pt x="1366457" y="56196"/>
                  </a:cubicBezTo>
                  <a:cubicBezTo>
                    <a:pt x="1364837" y="56100"/>
                    <a:pt x="1364742" y="54576"/>
                    <a:pt x="1362742" y="54957"/>
                  </a:cubicBezTo>
                  <a:cubicBezTo>
                    <a:pt x="1349121" y="64863"/>
                    <a:pt x="1326261" y="65625"/>
                    <a:pt x="1320546" y="83437"/>
                  </a:cubicBezTo>
                  <a:cubicBezTo>
                    <a:pt x="1310831" y="90486"/>
                    <a:pt x="1301782" y="79818"/>
                    <a:pt x="1292066" y="79722"/>
                  </a:cubicBezTo>
                  <a:cubicBezTo>
                    <a:pt x="1280065" y="79532"/>
                    <a:pt x="1277112" y="90009"/>
                    <a:pt x="1264825" y="92105"/>
                  </a:cubicBezTo>
                  <a:cubicBezTo>
                    <a:pt x="1258633" y="105726"/>
                    <a:pt x="1239393" y="106392"/>
                    <a:pt x="1228916" y="115632"/>
                  </a:cubicBezTo>
                  <a:cubicBezTo>
                    <a:pt x="1226630" y="122490"/>
                    <a:pt x="1224058" y="128871"/>
                    <a:pt x="1219010" y="132967"/>
                  </a:cubicBezTo>
                  <a:cubicBezTo>
                    <a:pt x="1215009" y="133634"/>
                    <a:pt x="1213199" y="132110"/>
                    <a:pt x="1210342" y="131729"/>
                  </a:cubicBezTo>
                  <a:cubicBezTo>
                    <a:pt x="1205198" y="135158"/>
                    <a:pt x="1202341" y="141063"/>
                    <a:pt x="1194245" y="141635"/>
                  </a:cubicBezTo>
                  <a:cubicBezTo>
                    <a:pt x="1189006" y="159256"/>
                    <a:pt x="1161669" y="166114"/>
                    <a:pt x="1167003" y="186212"/>
                  </a:cubicBezTo>
                  <a:cubicBezTo>
                    <a:pt x="1163574" y="185355"/>
                    <a:pt x="1164527" y="188688"/>
                    <a:pt x="1162050" y="188688"/>
                  </a:cubicBezTo>
                  <a:cubicBezTo>
                    <a:pt x="1159574" y="184878"/>
                    <a:pt x="1164336" y="181545"/>
                    <a:pt x="1158335" y="181259"/>
                  </a:cubicBezTo>
                  <a:cubicBezTo>
                    <a:pt x="1159097" y="187641"/>
                    <a:pt x="1161002" y="194118"/>
                    <a:pt x="1158335" y="203547"/>
                  </a:cubicBezTo>
                  <a:cubicBezTo>
                    <a:pt x="1148620" y="210596"/>
                    <a:pt x="1141381" y="220407"/>
                    <a:pt x="1135856" y="231741"/>
                  </a:cubicBezTo>
                  <a:cubicBezTo>
                    <a:pt x="1134904" y="207643"/>
                    <a:pt x="1117283" y="190117"/>
                    <a:pt x="1118235" y="166305"/>
                  </a:cubicBezTo>
                  <a:cubicBezTo>
                    <a:pt x="1105853" y="153827"/>
                    <a:pt x="1102424" y="132300"/>
                    <a:pt x="1093756" y="116108"/>
                  </a:cubicBezTo>
                  <a:cubicBezTo>
                    <a:pt x="1094994" y="106678"/>
                    <a:pt x="1095089" y="99534"/>
                    <a:pt x="1089660" y="93057"/>
                  </a:cubicBezTo>
                  <a:cubicBezTo>
                    <a:pt x="1058799" y="101916"/>
                    <a:pt x="1031462" y="79246"/>
                    <a:pt x="1010888" y="101249"/>
                  </a:cubicBezTo>
                  <a:cubicBezTo>
                    <a:pt x="983361" y="96582"/>
                    <a:pt x="958120" y="95915"/>
                    <a:pt x="926687" y="93057"/>
                  </a:cubicBezTo>
                  <a:cubicBezTo>
                    <a:pt x="916972" y="92200"/>
                    <a:pt x="905542" y="91914"/>
                    <a:pt x="896874" y="90295"/>
                  </a:cubicBezTo>
                  <a:cubicBezTo>
                    <a:pt x="891635" y="89343"/>
                    <a:pt x="887063" y="85533"/>
                    <a:pt x="881920" y="84866"/>
                  </a:cubicBezTo>
                  <a:cubicBezTo>
                    <a:pt x="853059" y="81151"/>
                    <a:pt x="830104" y="96296"/>
                    <a:pt x="805910" y="93057"/>
                  </a:cubicBezTo>
                  <a:cubicBezTo>
                    <a:pt x="801148" y="90962"/>
                    <a:pt x="805053" y="97629"/>
                    <a:pt x="801910" y="97153"/>
                  </a:cubicBezTo>
                  <a:cubicBezTo>
                    <a:pt x="790194" y="98010"/>
                    <a:pt x="781622" y="91248"/>
                    <a:pt x="772097" y="91724"/>
                  </a:cubicBezTo>
                  <a:cubicBezTo>
                    <a:pt x="765905" y="92010"/>
                    <a:pt x="762381" y="97058"/>
                    <a:pt x="757142" y="98487"/>
                  </a:cubicBezTo>
                  <a:cubicBezTo>
                    <a:pt x="747903" y="101058"/>
                    <a:pt x="739045" y="98010"/>
                    <a:pt x="731330" y="103916"/>
                  </a:cubicBezTo>
                  <a:cubicBezTo>
                    <a:pt x="729044" y="110774"/>
                    <a:pt x="735616" y="108678"/>
                    <a:pt x="738092" y="110679"/>
                  </a:cubicBezTo>
                  <a:cubicBezTo>
                    <a:pt x="737902" y="113727"/>
                    <a:pt x="732282" y="111250"/>
                    <a:pt x="729996" y="112012"/>
                  </a:cubicBezTo>
                  <a:cubicBezTo>
                    <a:pt x="725424" y="111631"/>
                    <a:pt x="734092" y="105630"/>
                    <a:pt x="727234" y="106583"/>
                  </a:cubicBezTo>
                  <a:cubicBezTo>
                    <a:pt x="720185" y="118299"/>
                    <a:pt x="719423" y="124490"/>
                    <a:pt x="729996" y="130967"/>
                  </a:cubicBezTo>
                  <a:cubicBezTo>
                    <a:pt x="729615" y="132777"/>
                    <a:pt x="726567" y="132110"/>
                    <a:pt x="724567" y="132300"/>
                  </a:cubicBezTo>
                  <a:cubicBezTo>
                    <a:pt x="723614" y="140111"/>
                    <a:pt x="731425" y="130776"/>
                    <a:pt x="729996" y="139063"/>
                  </a:cubicBezTo>
                  <a:cubicBezTo>
                    <a:pt x="727615" y="142587"/>
                    <a:pt x="719804" y="133062"/>
                    <a:pt x="717804" y="136301"/>
                  </a:cubicBezTo>
                  <a:cubicBezTo>
                    <a:pt x="715899" y="138015"/>
                    <a:pt x="715137" y="143445"/>
                    <a:pt x="720471" y="141730"/>
                  </a:cubicBezTo>
                  <a:cubicBezTo>
                    <a:pt x="717042" y="145731"/>
                    <a:pt x="712470" y="145635"/>
                    <a:pt x="707993" y="143921"/>
                  </a:cubicBezTo>
                  <a:cubicBezTo>
                    <a:pt x="707327" y="138015"/>
                    <a:pt x="710660" y="132015"/>
                    <a:pt x="713232" y="126395"/>
                  </a:cubicBezTo>
                  <a:cubicBezTo>
                    <a:pt x="711137" y="109536"/>
                    <a:pt x="711137" y="90486"/>
                    <a:pt x="698945" y="83628"/>
                  </a:cubicBezTo>
                  <a:cubicBezTo>
                    <a:pt x="698182" y="54767"/>
                    <a:pt x="681228" y="42194"/>
                    <a:pt x="665702" y="28192"/>
                  </a:cubicBezTo>
                  <a:cubicBezTo>
                    <a:pt x="662559" y="28192"/>
                    <a:pt x="659321" y="28192"/>
                    <a:pt x="656177" y="28192"/>
                  </a:cubicBezTo>
                  <a:cubicBezTo>
                    <a:pt x="650081" y="16857"/>
                    <a:pt x="635032" y="14476"/>
                    <a:pt x="629222" y="2760"/>
                  </a:cubicBezTo>
                  <a:cubicBezTo>
                    <a:pt x="607505" y="-3336"/>
                    <a:pt x="587312" y="570"/>
                    <a:pt x="578549" y="15429"/>
                  </a:cubicBezTo>
                  <a:cubicBezTo>
                    <a:pt x="564071" y="16476"/>
                    <a:pt x="554736" y="19620"/>
                    <a:pt x="545211" y="13809"/>
                  </a:cubicBezTo>
                  <a:cubicBezTo>
                    <a:pt x="541115" y="11238"/>
                    <a:pt x="541973" y="5523"/>
                    <a:pt x="537305" y="4284"/>
                  </a:cubicBezTo>
                  <a:cubicBezTo>
                    <a:pt x="527114" y="1522"/>
                    <a:pt x="508254" y="9047"/>
                    <a:pt x="502444" y="9047"/>
                  </a:cubicBezTo>
                  <a:cubicBezTo>
                    <a:pt x="490823" y="3141"/>
                    <a:pt x="483584" y="14190"/>
                    <a:pt x="472345" y="13809"/>
                  </a:cubicBezTo>
                  <a:cubicBezTo>
                    <a:pt x="460819" y="27621"/>
                    <a:pt x="431292" y="23430"/>
                    <a:pt x="431102" y="48671"/>
                  </a:cubicBezTo>
                  <a:cubicBezTo>
                    <a:pt x="407670" y="52195"/>
                    <a:pt x="397764" y="69245"/>
                    <a:pt x="372428" y="70864"/>
                  </a:cubicBezTo>
                  <a:cubicBezTo>
                    <a:pt x="356997" y="86104"/>
                    <a:pt x="326231" y="85914"/>
                    <a:pt x="316992" y="107250"/>
                  </a:cubicBezTo>
                  <a:cubicBezTo>
                    <a:pt x="318135" y="112107"/>
                    <a:pt x="315373" y="113060"/>
                    <a:pt x="315373" y="116775"/>
                  </a:cubicBezTo>
                  <a:cubicBezTo>
                    <a:pt x="306705" y="118203"/>
                    <a:pt x="306610" y="128014"/>
                    <a:pt x="299561" y="131062"/>
                  </a:cubicBezTo>
                  <a:cubicBezTo>
                    <a:pt x="297942" y="131062"/>
                    <a:pt x="296418" y="131062"/>
                    <a:pt x="294799" y="131062"/>
                  </a:cubicBezTo>
                  <a:cubicBezTo>
                    <a:pt x="287560" y="148874"/>
                    <a:pt x="262033" y="155446"/>
                    <a:pt x="261557" y="175449"/>
                  </a:cubicBezTo>
                  <a:cubicBezTo>
                    <a:pt x="261175" y="189927"/>
                    <a:pt x="274034" y="192308"/>
                    <a:pt x="277463" y="207167"/>
                  </a:cubicBezTo>
                  <a:cubicBezTo>
                    <a:pt x="280702" y="221264"/>
                    <a:pt x="298990" y="254411"/>
                    <a:pt x="285369" y="267365"/>
                  </a:cubicBezTo>
                  <a:cubicBezTo>
                    <a:pt x="291465" y="281938"/>
                    <a:pt x="293275" y="300702"/>
                    <a:pt x="301276" y="313371"/>
                  </a:cubicBezTo>
                  <a:cubicBezTo>
                    <a:pt x="297656" y="315561"/>
                    <a:pt x="297561" y="321276"/>
                    <a:pt x="293370" y="322896"/>
                  </a:cubicBezTo>
                  <a:cubicBezTo>
                    <a:pt x="298323" y="340517"/>
                    <a:pt x="311277" y="368806"/>
                    <a:pt x="285464" y="376807"/>
                  </a:cubicBezTo>
                  <a:cubicBezTo>
                    <a:pt x="304991" y="368711"/>
                    <a:pt x="315278" y="380998"/>
                    <a:pt x="314039" y="402144"/>
                  </a:cubicBezTo>
                  <a:cubicBezTo>
                    <a:pt x="303943" y="404620"/>
                    <a:pt x="294894" y="408335"/>
                    <a:pt x="288703" y="414812"/>
                  </a:cubicBezTo>
                  <a:cubicBezTo>
                    <a:pt x="297561" y="433290"/>
                    <a:pt x="260890" y="445959"/>
                    <a:pt x="253841" y="425956"/>
                  </a:cubicBezTo>
                  <a:cubicBezTo>
                    <a:pt x="246126" y="428814"/>
                    <a:pt x="242602" y="418336"/>
                    <a:pt x="239554" y="425956"/>
                  </a:cubicBezTo>
                  <a:cubicBezTo>
                    <a:pt x="250793" y="428814"/>
                    <a:pt x="234887" y="430909"/>
                    <a:pt x="241173" y="437100"/>
                  </a:cubicBezTo>
                  <a:cubicBezTo>
                    <a:pt x="245173" y="439196"/>
                    <a:pt x="245078" y="429766"/>
                    <a:pt x="247555" y="435481"/>
                  </a:cubicBezTo>
                  <a:cubicBezTo>
                    <a:pt x="245936" y="438624"/>
                    <a:pt x="240506" y="437958"/>
                    <a:pt x="241173" y="443387"/>
                  </a:cubicBezTo>
                  <a:cubicBezTo>
                    <a:pt x="243935" y="443292"/>
                    <a:pt x="245269" y="444625"/>
                    <a:pt x="245936" y="446530"/>
                  </a:cubicBezTo>
                  <a:cubicBezTo>
                    <a:pt x="243459" y="457293"/>
                    <a:pt x="231267" y="450531"/>
                    <a:pt x="225362" y="459198"/>
                  </a:cubicBezTo>
                  <a:cubicBezTo>
                    <a:pt x="217361" y="455007"/>
                    <a:pt x="222980" y="449007"/>
                    <a:pt x="217456" y="441768"/>
                  </a:cubicBezTo>
                  <a:cubicBezTo>
                    <a:pt x="217456" y="445959"/>
                    <a:pt x="218313" y="451102"/>
                    <a:pt x="214313" y="451293"/>
                  </a:cubicBezTo>
                  <a:cubicBezTo>
                    <a:pt x="212027" y="449959"/>
                    <a:pt x="209264" y="448911"/>
                    <a:pt x="209550" y="444911"/>
                  </a:cubicBezTo>
                  <a:cubicBezTo>
                    <a:pt x="220028" y="446721"/>
                    <a:pt x="207169" y="438815"/>
                    <a:pt x="212693" y="437005"/>
                  </a:cubicBezTo>
                  <a:cubicBezTo>
                    <a:pt x="213455" y="443196"/>
                    <a:pt x="219932" y="433671"/>
                    <a:pt x="223742" y="440148"/>
                  </a:cubicBezTo>
                  <a:cubicBezTo>
                    <a:pt x="222885" y="434529"/>
                    <a:pt x="219075" y="433005"/>
                    <a:pt x="222218" y="427480"/>
                  </a:cubicBezTo>
                  <a:cubicBezTo>
                    <a:pt x="226124" y="431004"/>
                    <a:pt x="228410" y="425766"/>
                    <a:pt x="230124" y="427480"/>
                  </a:cubicBezTo>
                  <a:cubicBezTo>
                    <a:pt x="229076" y="433481"/>
                    <a:pt x="224885" y="426337"/>
                    <a:pt x="223742" y="432243"/>
                  </a:cubicBezTo>
                  <a:cubicBezTo>
                    <a:pt x="229171" y="431576"/>
                    <a:pt x="226219" y="439291"/>
                    <a:pt x="233267" y="437005"/>
                  </a:cubicBezTo>
                  <a:cubicBezTo>
                    <a:pt x="227648" y="428718"/>
                    <a:pt x="242602" y="435767"/>
                    <a:pt x="239554" y="425861"/>
                  </a:cubicBezTo>
                  <a:cubicBezTo>
                    <a:pt x="232886" y="424051"/>
                    <a:pt x="224504" y="424051"/>
                    <a:pt x="215837" y="424242"/>
                  </a:cubicBezTo>
                  <a:cubicBezTo>
                    <a:pt x="213646" y="425194"/>
                    <a:pt x="215551" y="430338"/>
                    <a:pt x="212693" y="430623"/>
                  </a:cubicBezTo>
                  <a:cubicBezTo>
                    <a:pt x="188595" y="426242"/>
                    <a:pt x="186214" y="454341"/>
                    <a:pt x="171450" y="441768"/>
                  </a:cubicBezTo>
                  <a:cubicBezTo>
                    <a:pt x="159639" y="455293"/>
                    <a:pt x="160115" y="481106"/>
                    <a:pt x="141351" y="487678"/>
                  </a:cubicBezTo>
                  <a:cubicBezTo>
                    <a:pt x="149162" y="488535"/>
                    <a:pt x="145352" y="491869"/>
                    <a:pt x="150876" y="492441"/>
                  </a:cubicBezTo>
                  <a:cubicBezTo>
                    <a:pt x="148114" y="495774"/>
                    <a:pt x="147257" y="497203"/>
                    <a:pt x="149257" y="501966"/>
                  </a:cubicBezTo>
                  <a:cubicBezTo>
                    <a:pt x="136398" y="501680"/>
                    <a:pt x="138017" y="516158"/>
                    <a:pt x="127159" y="517777"/>
                  </a:cubicBezTo>
                  <a:cubicBezTo>
                    <a:pt x="129635" y="515396"/>
                    <a:pt x="128873" y="510729"/>
                    <a:pt x="123920" y="511395"/>
                  </a:cubicBezTo>
                  <a:cubicBezTo>
                    <a:pt x="123444" y="517777"/>
                    <a:pt x="125921" y="527207"/>
                    <a:pt x="119158" y="527302"/>
                  </a:cubicBezTo>
                  <a:cubicBezTo>
                    <a:pt x="124587" y="521682"/>
                    <a:pt x="118777" y="520063"/>
                    <a:pt x="119158" y="511395"/>
                  </a:cubicBezTo>
                  <a:cubicBezTo>
                    <a:pt x="116491" y="511395"/>
                    <a:pt x="113919" y="511395"/>
                    <a:pt x="111252" y="511395"/>
                  </a:cubicBezTo>
                  <a:cubicBezTo>
                    <a:pt x="115062" y="507490"/>
                    <a:pt x="110871" y="502537"/>
                    <a:pt x="106585" y="501966"/>
                  </a:cubicBezTo>
                  <a:cubicBezTo>
                    <a:pt x="111062" y="512348"/>
                    <a:pt x="100870" y="514443"/>
                    <a:pt x="93917" y="517777"/>
                  </a:cubicBezTo>
                  <a:cubicBezTo>
                    <a:pt x="93726" y="522730"/>
                    <a:pt x="95822" y="525397"/>
                    <a:pt x="97060" y="528921"/>
                  </a:cubicBezTo>
                  <a:cubicBezTo>
                    <a:pt x="92774" y="529112"/>
                    <a:pt x="93821" y="526350"/>
                    <a:pt x="90773" y="528921"/>
                  </a:cubicBezTo>
                  <a:cubicBezTo>
                    <a:pt x="90488" y="535589"/>
                    <a:pt x="93631" y="537780"/>
                    <a:pt x="90773" y="543209"/>
                  </a:cubicBezTo>
                  <a:cubicBezTo>
                    <a:pt x="99632" y="545304"/>
                    <a:pt x="94678" y="554925"/>
                    <a:pt x="103442" y="559116"/>
                  </a:cubicBezTo>
                  <a:cubicBezTo>
                    <a:pt x="96584" y="559401"/>
                    <a:pt x="100584" y="561878"/>
                    <a:pt x="100298" y="567021"/>
                  </a:cubicBezTo>
                  <a:cubicBezTo>
                    <a:pt x="92488" y="566164"/>
                    <a:pt x="90869" y="579690"/>
                    <a:pt x="92393" y="582833"/>
                  </a:cubicBezTo>
                  <a:cubicBezTo>
                    <a:pt x="99346" y="580452"/>
                    <a:pt x="92964" y="574260"/>
                    <a:pt x="100298" y="571689"/>
                  </a:cubicBezTo>
                  <a:cubicBezTo>
                    <a:pt x="102489" y="577594"/>
                    <a:pt x="99441" y="579594"/>
                    <a:pt x="106680" y="581214"/>
                  </a:cubicBezTo>
                  <a:cubicBezTo>
                    <a:pt x="106394" y="583119"/>
                    <a:pt x="106966" y="585690"/>
                    <a:pt x="105061" y="585976"/>
                  </a:cubicBezTo>
                  <a:cubicBezTo>
                    <a:pt x="100013" y="587405"/>
                    <a:pt x="102870" y="580737"/>
                    <a:pt x="98679" y="581214"/>
                  </a:cubicBezTo>
                  <a:cubicBezTo>
                    <a:pt x="100775" y="585690"/>
                    <a:pt x="90297" y="585214"/>
                    <a:pt x="95536" y="587595"/>
                  </a:cubicBezTo>
                  <a:cubicBezTo>
                    <a:pt x="95536" y="583881"/>
                    <a:pt x="99822" y="588167"/>
                    <a:pt x="98679" y="590739"/>
                  </a:cubicBezTo>
                  <a:cubicBezTo>
                    <a:pt x="93536" y="592358"/>
                    <a:pt x="95345" y="594739"/>
                    <a:pt x="90773" y="590739"/>
                  </a:cubicBezTo>
                  <a:cubicBezTo>
                    <a:pt x="88392" y="593120"/>
                    <a:pt x="90297" y="599787"/>
                    <a:pt x="84392" y="598644"/>
                  </a:cubicBezTo>
                  <a:cubicBezTo>
                    <a:pt x="84868" y="594453"/>
                    <a:pt x="83820" y="591786"/>
                    <a:pt x="79629" y="592263"/>
                  </a:cubicBezTo>
                  <a:cubicBezTo>
                    <a:pt x="79915" y="599502"/>
                    <a:pt x="74200" y="600645"/>
                    <a:pt x="70104" y="603407"/>
                  </a:cubicBezTo>
                  <a:cubicBezTo>
                    <a:pt x="68199" y="599216"/>
                    <a:pt x="74962" y="596549"/>
                    <a:pt x="68485" y="597025"/>
                  </a:cubicBezTo>
                  <a:cubicBezTo>
                    <a:pt x="65723" y="598454"/>
                    <a:pt x="64960" y="601978"/>
                    <a:pt x="65341" y="606550"/>
                  </a:cubicBezTo>
                  <a:cubicBezTo>
                    <a:pt x="70866" y="605788"/>
                    <a:pt x="77629" y="600454"/>
                    <a:pt x="81153" y="606550"/>
                  </a:cubicBezTo>
                  <a:cubicBezTo>
                    <a:pt x="78105" y="606931"/>
                    <a:pt x="77629" y="604740"/>
                    <a:pt x="74771" y="605026"/>
                  </a:cubicBezTo>
                  <a:cubicBezTo>
                    <a:pt x="72962" y="611694"/>
                    <a:pt x="69056" y="616170"/>
                    <a:pt x="65246" y="620838"/>
                  </a:cubicBezTo>
                  <a:cubicBezTo>
                    <a:pt x="64770" y="617123"/>
                    <a:pt x="65532" y="614742"/>
                    <a:pt x="66770" y="612932"/>
                  </a:cubicBezTo>
                  <a:cubicBezTo>
                    <a:pt x="64008" y="612837"/>
                    <a:pt x="61913" y="613313"/>
                    <a:pt x="60484" y="614551"/>
                  </a:cubicBezTo>
                  <a:cubicBezTo>
                    <a:pt x="62770" y="608550"/>
                    <a:pt x="56102" y="611503"/>
                    <a:pt x="57245" y="606645"/>
                  </a:cubicBezTo>
                  <a:cubicBezTo>
                    <a:pt x="62865" y="603883"/>
                    <a:pt x="61532" y="603883"/>
                    <a:pt x="58865" y="598740"/>
                  </a:cubicBezTo>
                  <a:cubicBezTo>
                    <a:pt x="66389" y="598835"/>
                    <a:pt x="68675" y="593787"/>
                    <a:pt x="71533" y="589215"/>
                  </a:cubicBezTo>
                  <a:cubicBezTo>
                    <a:pt x="65437" y="588929"/>
                    <a:pt x="64103" y="583976"/>
                    <a:pt x="65246" y="576546"/>
                  </a:cubicBezTo>
                  <a:cubicBezTo>
                    <a:pt x="58103" y="577499"/>
                    <a:pt x="66961" y="585309"/>
                    <a:pt x="58865" y="586071"/>
                  </a:cubicBezTo>
                  <a:cubicBezTo>
                    <a:pt x="55435" y="582738"/>
                    <a:pt x="59722" y="581595"/>
                    <a:pt x="58865" y="576546"/>
                  </a:cubicBezTo>
                  <a:cubicBezTo>
                    <a:pt x="54578" y="578356"/>
                    <a:pt x="49816" y="577785"/>
                    <a:pt x="46196" y="574927"/>
                  </a:cubicBezTo>
                  <a:cubicBezTo>
                    <a:pt x="54673" y="565402"/>
                    <a:pt x="52673" y="545495"/>
                    <a:pt x="55721" y="530541"/>
                  </a:cubicBezTo>
                  <a:cubicBezTo>
                    <a:pt x="47816" y="530731"/>
                    <a:pt x="46387" y="533874"/>
                    <a:pt x="41434" y="533684"/>
                  </a:cubicBezTo>
                  <a:cubicBezTo>
                    <a:pt x="34290" y="546162"/>
                    <a:pt x="29623" y="561021"/>
                    <a:pt x="31909" y="582833"/>
                  </a:cubicBezTo>
                  <a:cubicBezTo>
                    <a:pt x="49530" y="599406"/>
                    <a:pt x="28289" y="629124"/>
                    <a:pt x="44577" y="649413"/>
                  </a:cubicBezTo>
                  <a:cubicBezTo>
                    <a:pt x="44768" y="646936"/>
                    <a:pt x="44387" y="643983"/>
                    <a:pt x="47720" y="644650"/>
                  </a:cubicBezTo>
                  <a:cubicBezTo>
                    <a:pt x="49054" y="650651"/>
                    <a:pt x="44291" y="650746"/>
                    <a:pt x="41339" y="652556"/>
                  </a:cubicBezTo>
                  <a:cubicBezTo>
                    <a:pt x="42291" y="656842"/>
                    <a:pt x="39338" y="665129"/>
                    <a:pt x="42863" y="666843"/>
                  </a:cubicBezTo>
                  <a:cubicBezTo>
                    <a:pt x="43529" y="661890"/>
                    <a:pt x="46291" y="649317"/>
                    <a:pt x="52388" y="651032"/>
                  </a:cubicBezTo>
                  <a:cubicBezTo>
                    <a:pt x="53531" y="646174"/>
                    <a:pt x="50768" y="645222"/>
                    <a:pt x="50768" y="641507"/>
                  </a:cubicBezTo>
                  <a:cubicBezTo>
                    <a:pt x="48578" y="641412"/>
                    <a:pt x="47244" y="642269"/>
                    <a:pt x="46006" y="643126"/>
                  </a:cubicBezTo>
                  <a:cubicBezTo>
                    <a:pt x="46387" y="637411"/>
                    <a:pt x="41243" y="637316"/>
                    <a:pt x="41243" y="631982"/>
                  </a:cubicBezTo>
                  <a:cubicBezTo>
                    <a:pt x="43529" y="632363"/>
                    <a:pt x="43910" y="634649"/>
                    <a:pt x="46006" y="635125"/>
                  </a:cubicBezTo>
                  <a:cubicBezTo>
                    <a:pt x="46006" y="632458"/>
                    <a:pt x="46006" y="629886"/>
                    <a:pt x="46006" y="627219"/>
                  </a:cubicBezTo>
                  <a:cubicBezTo>
                    <a:pt x="48959" y="627315"/>
                    <a:pt x="53340" y="623981"/>
                    <a:pt x="55531" y="625600"/>
                  </a:cubicBezTo>
                  <a:cubicBezTo>
                    <a:pt x="52388" y="628553"/>
                    <a:pt x="53054" y="631315"/>
                    <a:pt x="47625" y="628743"/>
                  </a:cubicBezTo>
                  <a:cubicBezTo>
                    <a:pt x="46863" y="633696"/>
                    <a:pt x="52483" y="632363"/>
                    <a:pt x="50768" y="638268"/>
                  </a:cubicBezTo>
                  <a:cubicBezTo>
                    <a:pt x="53816" y="635697"/>
                    <a:pt x="63913" y="638459"/>
                    <a:pt x="58674" y="643031"/>
                  </a:cubicBezTo>
                  <a:cubicBezTo>
                    <a:pt x="55721" y="642840"/>
                    <a:pt x="57626" y="637792"/>
                    <a:pt x="53912" y="638268"/>
                  </a:cubicBezTo>
                  <a:cubicBezTo>
                    <a:pt x="52673" y="644269"/>
                    <a:pt x="58579" y="643126"/>
                    <a:pt x="58674" y="647793"/>
                  </a:cubicBezTo>
                  <a:cubicBezTo>
                    <a:pt x="56864" y="657414"/>
                    <a:pt x="39529" y="665510"/>
                    <a:pt x="47625" y="674749"/>
                  </a:cubicBezTo>
                  <a:cubicBezTo>
                    <a:pt x="43910" y="678273"/>
                    <a:pt x="43339" y="676178"/>
                    <a:pt x="39719" y="677892"/>
                  </a:cubicBezTo>
                  <a:cubicBezTo>
                    <a:pt x="40577" y="688275"/>
                    <a:pt x="39815" y="690465"/>
                    <a:pt x="39719" y="701705"/>
                  </a:cubicBezTo>
                  <a:cubicBezTo>
                    <a:pt x="45910" y="704372"/>
                    <a:pt x="50959" y="705134"/>
                    <a:pt x="49244" y="712754"/>
                  </a:cubicBezTo>
                  <a:cubicBezTo>
                    <a:pt x="62960" y="709420"/>
                    <a:pt x="39910" y="702276"/>
                    <a:pt x="46101" y="696942"/>
                  </a:cubicBezTo>
                  <a:cubicBezTo>
                    <a:pt x="44577" y="700752"/>
                    <a:pt x="53245" y="702181"/>
                    <a:pt x="52388" y="700086"/>
                  </a:cubicBezTo>
                  <a:cubicBezTo>
                    <a:pt x="49816" y="700848"/>
                    <a:pt x="49816" y="691418"/>
                    <a:pt x="52388" y="692180"/>
                  </a:cubicBezTo>
                  <a:cubicBezTo>
                    <a:pt x="52197" y="698371"/>
                    <a:pt x="65723" y="714945"/>
                    <a:pt x="57150" y="719136"/>
                  </a:cubicBezTo>
                  <a:cubicBezTo>
                    <a:pt x="60770" y="718659"/>
                    <a:pt x="63151" y="719517"/>
                    <a:pt x="63532" y="722279"/>
                  </a:cubicBezTo>
                  <a:cubicBezTo>
                    <a:pt x="58960" y="725898"/>
                    <a:pt x="63437" y="733899"/>
                    <a:pt x="65151" y="736566"/>
                  </a:cubicBezTo>
                  <a:cubicBezTo>
                    <a:pt x="62579" y="741424"/>
                    <a:pt x="57531" y="738757"/>
                    <a:pt x="54007" y="736566"/>
                  </a:cubicBezTo>
                  <a:cubicBezTo>
                    <a:pt x="51911" y="740567"/>
                    <a:pt x="60293" y="741519"/>
                    <a:pt x="55626" y="742853"/>
                  </a:cubicBezTo>
                  <a:cubicBezTo>
                    <a:pt x="49625" y="745996"/>
                    <a:pt x="52197" y="741329"/>
                    <a:pt x="47720" y="739710"/>
                  </a:cubicBezTo>
                  <a:cubicBezTo>
                    <a:pt x="46291" y="746568"/>
                    <a:pt x="47339" y="753426"/>
                    <a:pt x="41339" y="758760"/>
                  </a:cubicBezTo>
                  <a:cubicBezTo>
                    <a:pt x="29337" y="757807"/>
                    <a:pt x="24098" y="763713"/>
                    <a:pt x="14383" y="765141"/>
                  </a:cubicBezTo>
                  <a:cubicBezTo>
                    <a:pt x="16859" y="765332"/>
                    <a:pt x="19907" y="764951"/>
                    <a:pt x="19145" y="768285"/>
                  </a:cubicBezTo>
                  <a:cubicBezTo>
                    <a:pt x="29718" y="769142"/>
                    <a:pt x="43339" y="763236"/>
                    <a:pt x="44482" y="776190"/>
                  </a:cubicBezTo>
                  <a:cubicBezTo>
                    <a:pt x="39529" y="782858"/>
                    <a:pt x="26670" y="781620"/>
                    <a:pt x="27051" y="793621"/>
                  </a:cubicBezTo>
                  <a:cubicBezTo>
                    <a:pt x="32195" y="799336"/>
                    <a:pt x="37814" y="810195"/>
                    <a:pt x="34957" y="818958"/>
                  </a:cubicBezTo>
                  <a:cubicBezTo>
                    <a:pt x="40005" y="816481"/>
                    <a:pt x="40196" y="820101"/>
                    <a:pt x="44482" y="822101"/>
                  </a:cubicBezTo>
                  <a:cubicBezTo>
                    <a:pt x="41910" y="830959"/>
                    <a:pt x="48387" y="830769"/>
                    <a:pt x="49244" y="836293"/>
                  </a:cubicBezTo>
                  <a:cubicBezTo>
                    <a:pt x="46101" y="836769"/>
                    <a:pt x="46101" y="834198"/>
                    <a:pt x="44482" y="833150"/>
                  </a:cubicBezTo>
                  <a:cubicBezTo>
                    <a:pt x="43434" y="836769"/>
                    <a:pt x="45529" y="843532"/>
                    <a:pt x="38195" y="844199"/>
                  </a:cubicBezTo>
                  <a:cubicBezTo>
                    <a:pt x="38195" y="847914"/>
                    <a:pt x="38195" y="851628"/>
                    <a:pt x="38195" y="855343"/>
                  </a:cubicBezTo>
                  <a:cubicBezTo>
                    <a:pt x="41815" y="854867"/>
                    <a:pt x="44101" y="855724"/>
                    <a:pt x="44482" y="858486"/>
                  </a:cubicBezTo>
                  <a:cubicBezTo>
                    <a:pt x="43625" y="869250"/>
                    <a:pt x="38957" y="876203"/>
                    <a:pt x="31814" y="880680"/>
                  </a:cubicBezTo>
                  <a:cubicBezTo>
                    <a:pt x="38291" y="884585"/>
                    <a:pt x="42863" y="880965"/>
                    <a:pt x="44482" y="890205"/>
                  </a:cubicBezTo>
                  <a:cubicBezTo>
                    <a:pt x="51435" y="873631"/>
                    <a:pt x="63722" y="890205"/>
                    <a:pt x="58769" y="904492"/>
                  </a:cubicBezTo>
                  <a:cubicBezTo>
                    <a:pt x="55531" y="902016"/>
                    <a:pt x="50864" y="908302"/>
                    <a:pt x="46101" y="909255"/>
                  </a:cubicBezTo>
                  <a:cubicBezTo>
                    <a:pt x="46196" y="914589"/>
                    <a:pt x="46577" y="920304"/>
                    <a:pt x="42863" y="921923"/>
                  </a:cubicBezTo>
                  <a:cubicBezTo>
                    <a:pt x="35052" y="922304"/>
                    <a:pt x="38005" y="912017"/>
                    <a:pt x="34957" y="907635"/>
                  </a:cubicBezTo>
                  <a:cubicBezTo>
                    <a:pt x="23241" y="908683"/>
                    <a:pt x="28003" y="926209"/>
                    <a:pt x="19050" y="937734"/>
                  </a:cubicBezTo>
                  <a:cubicBezTo>
                    <a:pt x="26289" y="935734"/>
                    <a:pt x="24098" y="943259"/>
                    <a:pt x="28575" y="944021"/>
                  </a:cubicBezTo>
                  <a:cubicBezTo>
                    <a:pt x="29909" y="940116"/>
                    <a:pt x="33338" y="938211"/>
                    <a:pt x="38100" y="937734"/>
                  </a:cubicBezTo>
                  <a:cubicBezTo>
                    <a:pt x="41148" y="945545"/>
                    <a:pt x="32861" y="942021"/>
                    <a:pt x="33338" y="947259"/>
                  </a:cubicBezTo>
                  <a:cubicBezTo>
                    <a:pt x="36957" y="949450"/>
                    <a:pt x="39338" y="943164"/>
                    <a:pt x="39719" y="947259"/>
                  </a:cubicBezTo>
                  <a:cubicBezTo>
                    <a:pt x="37338" y="949641"/>
                    <a:pt x="39243" y="956308"/>
                    <a:pt x="33338" y="955165"/>
                  </a:cubicBezTo>
                  <a:cubicBezTo>
                    <a:pt x="34671" y="950117"/>
                    <a:pt x="30861" y="950212"/>
                    <a:pt x="28575" y="948783"/>
                  </a:cubicBezTo>
                  <a:cubicBezTo>
                    <a:pt x="23717" y="957451"/>
                    <a:pt x="31814" y="965833"/>
                    <a:pt x="26956" y="969357"/>
                  </a:cubicBezTo>
                  <a:cubicBezTo>
                    <a:pt x="30099" y="970977"/>
                    <a:pt x="33719" y="972120"/>
                    <a:pt x="34862" y="975739"/>
                  </a:cubicBezTo>
                  <a:cubicBezTo>
                    <a:pt x="32385" y="975930"/>
                    <a:pt x="33623" y="979740"/>
                    <a:pt x="30099" y="978882"/>
                  </a:cubicBezTo>
                  <a:cubicBezTo>
                    <a:pt x="29718" y="975930"/>
                    <a:pt x="31909" y="975358"/>
                    <a:pt x="31623" y="972596"/>
                  </a:cubicBezTo>
                  <a:cubicBezTo>
                    <a:pt x="22574" y="975263"/>
                    <a:pt x="32385" y="1000028"/>
                    <a:pt x="25336" y="1004314"/>
                  </a:cubicBezTo>
                  <a:cubicBezTo>
                    <a:pt x="28670" y="1005743"/>
                    <a:pt x="35243" y="1003743"/>
                    <a:pt x="36481" y="1010696"/>
                  </a:cubicBezTo>
                  <a:cubicBezTo>
                    <a:pt x="31433" y="1010982"/>
                    <a:pt x="32480" y="1017268"/>
                    <a:pt x="30099" y="1020221"/>
                  </a:cubicBezTo>
                  <a:cubicBezTo>
                    <a:pt x="20193" y="1017744"/>
                    <a:pt x="23051" y="1027936"/>
                    <a:pt x="17431" y="1029746"/>
                  </a:cubicBezTo>
                  <a:cubicBezTo>
                    <a:pt x="14383" y="1029079"/>
                    <a:pt x="16192" y="1023650"/>
                    <a:pt x="11049" y="1024983"/>
                  </a:cubicBezTo>
                  <a:cubicBezTo>
                    <a:pt x="10668" y="1032603"/>
                    <a:pt x="2000" y="1031746"/>
                    <a:pt x="0" y="1037652"/>
                  </a:cubicBezTo>
                  <a:cubicBezTo>
                    <a:pt x="9906" y="1043843"/>
                    <a:pt x="27908" y="1041081"/>
                    <a:pt x="28575" y="1059845"/>
                  </a:cubicBezTo>
                  <a:cubicBezTo>
                    <a:pt x="32576" y="1061940"/>
                    <a:pt x="33528" y="1053558"/>
                    <a:pt x="34862" y="1058226"/>
                  </a:cubicBezTo>
                  <a:cubicBezTo>
                    <a:pt x="34576" y="1067941"/>
                    <a:pt x="44768" y="1067274"/>
                    <a:pt x="46006" y="1075656"/>
                  </a:cubicBezTo>
                  <a:cubicBezTo>
                    <a:pt x="43910" y="1075752"/>
                    <a:pt x="43815" y="1077752"/>
                    <a:pt x="41243" y="1077276"/>
                  </a:cubicBezTo>
                  <a:cubicBezTo>
                    <a:pt x="43720" y="1082705"/>
                    <a:pt x="44291" y="1090039"/>
                    <a:pt x="50768" y="1091563"/>
                  </a:cubicBezTo>
                  <a:cubicBezTo>
                    <a:pt x="49149" y="1091563"/>
                    <a:pt x="48863" y="1092897"/>
                    <a:pt x="47625" y="1093182"/>
                  </a:cubicBezTo>
                  <a:cubicBezTo>
                    <a:pt x="46006" y="1091658"/>
                    <a:pt x="44387" y="1090039"/>
                    <a:pt x="42863" y="1088420"/>
                  </a:cubicBezTo>
                  <a:cubicBezTo>
                    <a:pt x="36481" y="1088706"/>
                    <a:pt x="36862" y="1090896"/>
                    <a:pt x="30194" y="1093182"/>
                  </a:cubicBezTo>
                  <a:cubicBezTo>
                    <a:pt x="29623" y="1098516"/>
                    <a:pt x="32957" y="1099945"/>
                    <a:pt x="34957" y="1102707"/>
                  </a:cubicBezTo>
                  <a:cubicBezTo>
                    <a:pt x="34481" y="1100802"/>
                    <a:pt x="39529" y="1097278"/>
                    <a:pt x="39719" y="1101088"/>
                  </a:cubicBezTo>
                  <a:cubicBezTo>
                    <a:pt x="33338" y="1105279"/>
                    <a:pt x="35052" y="1112709"/>
                    <a:pt x="39719" y="1116900"/>
                  </a:cubicBezTo>
                  <a:cubicBezTo>
                    <a:pt x="34576" y="1117185"/>
                    <a:pt x="32099" y="1113185"/>
                    <a:pt x="31814" y="1120043"/>
                  </a:cubicBezTo>
                  <a:cubicBezTo>
                    <a:pt x="40672" y="1120995"/>
                    <a:pt x="30194" y="1132330"/>
                    <a:pt x="38195" y="1139093"/>
                  </a:cubicBezTo>
                  <a:cubicBezTo>
                    <a:pt x="35909" y="1139664"/>
                    <a:pt x="35433" y="1140998"/>
                    <a:pt x="33433" y="1139093"/>
                  </a:cubicBezTo>
                  <a:cubicBezTo>
                    <a:pt x="34766" y="1143570"/>
                    <a:pt x="31242" y="1143189"/>
                    <a:pt x="31814" y="1146999"/>
                  </a:cubicBezTo>
                  <a:cubicBezTo>
                    <a:pt x="37910" y="1148332"/>
                    <a:pt x="33719" y="1139379"/>
                    <a:pt x="39719" y="1140617"/>
                  </a:cubicBezTo>
                  <a:cubicBezTo>
                    <a:pt x="42482" y="1146237"/>
                    <a:pt x="38672" y="1144522"/>
                    <a:pt x="38195" y="1150142"/>
                  </a:cubicBezTo>
                  <a:cubicBezTo>
                    <a:pt x="43339" y="1155476"/>
                    <a:pt x="46101" y="1156238"/>
                    <a:pt x="50864" y="1159667"/>
                  </a:cubicBezTo>
                  <a:cubicBezTo>
                    <a:pt x="48482" y="1161477"/>
                    <a:pt x="46863" y="1161477"/>
                    <a:pt x="44577" y="1159667"/>
                  </a:cubicBezTo>
                  <a:cubicBezTo>
                    <a:pt x="45910" y="1164715"/>
                    <a:pt x="43148" y="1165668"/>
                    <a:pt x="41434" y="1167573"/>
                  </a:cubicBezTo>
                  <a:cubicBezTo>
                    <a:pt x="45625" y="1166525"/>
                    <a:pt x="44482" y="1170811"/>
                    <a:pt x="46196" y="1172335"/>
                  </a:cubicBezTo>
                  <a:cubicBezTo>
                    <a:pt x="39910" y="1177669"/>
                    <a:pt x="43148" y="1195671"/>
                    <a:pt x="33528" y="1192909"/>
                  </a:cubicBezTo>
                  <a:cubicBezTo>
                    <a:pt x="38767" y="1195100"/>
                    <a:pt x="40196" y="1209483"/>
                    <a:pt x="46196" y="1205577"/>
                  </a:cubicBezTo>
                  <a:cubicBezTo>
                    <a:pt x="41339" y="1201291"/>
                    <a:pt x="45625" y="1196624"/>
                    <a:pt x="46196" y="1194528"/>
                  </a:cubicBezTo>
                  <a:cubicBezTo>
                    <a:pt x="51054" y="1195767"/>
                    <a:pt x="46958" y="1201958"/>
                    <a:pt x="49340" y="1202434"/>
                  </a:cubicBezTo>
                  <a:cubicBezTo>
                    <a:pt x="53150" y="1200910"/>
                    <a:pt x="55816" y="1198243"/>
                    <a:pt x="57245" y="1194528"/>
                  </a:cubicBezTo>
                  <a:cubicBezTo>
                    <a:pt x="57245" y="1196624"/>
                    <a:pt x="60008" y="1195957"/>
                    <a:pt x="60484" y="1197672"/>
                  </a:cubicBezTo>
                  <a:cubicBezTo>
                    <a:pt x="61627" y="1204434"/>
                    <a:pt x="54102" y="1207292"/>
                    <a:pt x="52578" y="1202434"/>
                  </a:cubicBezTo>
                  <a:cubicBezTo>
                    <a:pt x="52197" y="1204244"/>
                    <a:pt x="50864" y="1204911"/>
                    <a:pt x="49435" y="1205577"/>
                  </a:cubicBezTo>
                  <a:cubicBezTo>
                    <a:pt x="47911" y="1211388"/>
                    <a:pt x="56578" y="1206911"/>
                    <a:pt x="55816" y="1211959"/>
                  </a:cubicBezTo>
                  <a:cubicBezTo>
                    <a:pt x="50292" y="1213293"/>
                    <a:pt x="49149" y="1209006"/>
                    <a:pt x="46291" y="1211959"/>
                  </a:cubicBezTo>
                  <a:cubicBezTo>
                    <a:pt x="48863" y="1214150"/>
                    <a:pt x="48387" y="1217769"/>
                    <a:pt x="52578" y="1221484"/>
                  </a:cubicBezTo>
                  <a:cubicBezTo>
                    <a:pt x="55626" y="1209864"/>
                    <a:pt x="60865" y="1209768"/>
                    <a:pt x="65246" y="1205673"/>
                  </a:cubicBezTo>
                  <a:cubicBezTo>
                    <a:pt x="67532" y="1211864"/>
                    <a:pt x="64008" y="1214245"/>
                    <a:pt x="66770" y="1219960"/>
                  </a:cubicBezTo>
                  <a:cubicBezTo>
                    <a:pt x="62579" y="1219960"/>
                    <a:pt x="57436" y="1219103"/>
                    <a:pt x="57245" y="1223103"/>
                  </a:cubicBezTo>
                  <a:cubicBezTo>
                    <a:pt x="68580" y="1221484"/>
                    <a:pt x="67151" y="1225770"/>
                    <a:pt x="71533" y="1231009"/>
                  </a:cubicBezTo>
                  <a:cubicBezTo>
                    <a:pt x="69914" y="1231009"/>
                    <a:pt x="69628" y="1232343"/>
                    <a:pt x="68390" y="1232628"/>
                  </a:cubicBezTo>
                  <a:cubicBezTo>
                    <a:pt x="64103" y="1233105"/>
                    <a:pt x="64484" y="1220817"/>
                    <a:pt x="60484" y="1226247"/>
                  </a:cubicBezTo>
                  <a:cubicBezTo>
                    <a:pt x="63818" y="1226723"/>
                    <a:pt x="58769" y="1231771"/>
                    <a:pt x="55721" y="1231009"/>
                  </a:cubicBezTo>
                  <a:cubicBezTo>
                    <a:pt x="56388" y="1227485"/>
                    <a:pt x="59341" y="1222437"/>
                    <a:pt x="54102" y="1221484"/>
                  </a:cubicBezTo>
                  <a:cubicBezTo>
                    <a:pt x="54578" y="1229390"/>
                    <a:pt x="46577" y="1224342"/>
                    <a:pt x="44577" y="1221484"/>
                  </a:cubicBezTo>
                  <a:cubicBezTo>
                    <a:pt x="40291" y="1222151"/>
                    <a:pt x="36290" y="1232914"/>
                    <a:pt x="44577" y="1232628"/>
                  </a:cubicBezTo>
                  <a:cubicBezTo>
                    <a:pt x="44863" y="1230247"/>
                    <a:pt x="44006" y="1226818"/>
                    <a:pt x="46196" y="1226247"/>
                  </a:cubicBezTo>
                  <a:cubicBezTo>
                    <a:pt x="46196" y="1228342"/>
                    <a:pt x="48959" y="1227675"/>
                    <a:pt x="49340" y="1229390"/>
                  </a:cubicBezTo>
                  <a:cubicBezTo>
                    <a:pt x="50673" y="1237581"/>
                    <a:pt x="42863" y="1236629"/>
                    <a:pt x="41434" y="1242058"/>
                  </a:cubicBezTo>
                  <a:cubicBezTo>
                    <a:pt x="50864" y="1244154"/>
                    <a:pt x="49244" y="1235105"/>
                    <a:pt x="55721" y="1234152"/>
                  </a:cubicBezTo>
                  <a:cubicBezTo>
                    <a:pt x="52102" y="1240344"/>
                    <a:pt x="55340" y="1245106"/>
                    <a:pt x="55721" y="1249964"/>
                  </a:cubicBezTo>
                  <a:cubicBezTo>
                    <a:pt x="56102" y="1247202"/>
                    <a:pt x="58484" y="1246344"/>
                    <a:pt x="62103" y="1246821"/>
                  </a:cubicBezTo>
                  <a:cubicBezTo>
                    <a:pt x="65056" y="1240915"/>
                    <a:pt x="60484" y="1237772"/>
                    <a:pt x="62103" y="1235676"/>
                  </a:cubicBezTo>
                  <a:cubicBezTo>
                    <a:pt x="68104" y="1237105"/>
                    <a:pt x="71533" y="1241010"/>
                    <a:pt x="71628" y="1248345"/>
                  </a:cubicBezTo>
                  <a:cubicBezTo>
                    <a:pt x="68390" y="1247487"/>
                    <a:pt x="68485" y="1243582"/>
                    <a:pt x="65341" y="1246821"/>
                  </a:cubicBezTo>
                  <a:cubicBezTo>
                    <a:pt x="65437" y="1249011"/>
                    <a:pt x="64579" y="1250345"/>
                    <a:pt x="63722" y="1251583"/>
                  </a:cubicBezTo>
                  <a:cubicBezTo>
                    <a:pt x="66103" y="1252345"/>
                    <a:pt x="67723" y="1253964"/>
                    <a:pt x="70104" y="1254726"/>
                  </a:cubicBezTo>
                  <a:cubicBezTo>
                    <a:pt x="68771" y="1251488"/>
                    <a:pt x="74200" y="1247583"/>
                    <a:pt x="74867" y="1251583"/>
                  </a:cubicBezTo>
                  <a:cubicBezTo>
                    <a:pt x="72295" y="1253774"/>
                    <a:pt x="69818" y="1256060"/>
                    <a:pt x="66961" y="1257965"/>
                  </a:cubicBezTo>
                  <a:cubicBezTo>
                    <a:pt x="67056" y="1255203"/>
                    <a:pt x="65723" y="1253869"/>
                    <a:pt x="63818" y="1253202"/>
                  </a:cubicBezTo>
                  <a:cubicBezTo>
                    <a:pt x="66485" y="1258155"/>
                    <a:pt x="63913" y="1263680"/>
                    <a:pt x="60674" y="1257965"/>
                  </a:cubicBezTo>
                  <a:cubicBezTo>
                    <a:pt x="59150" y="1265013"/>
                    <a:pt x="60389" y="1262156"/>
                    <a:pt x="62294" y="1267490"/>
                  </a:cubicBezTo>
                  <a:cubicBezTo>
                    <a:pt x="56960" y="1267585"/>
                    <a:pt x="53912" y="1270633"/>
                    <a:pt x="51149" y="1265871"/>
                  </a:cubicBezTo>
                  <a:cubicBezTo>
                    <a:pt x="56769" y="1262156"/>
                    <a:pt x="52673" y="1251869"/>
                    <a:pt x="48006" y="1253202"/>
                  </a:cubicBezTo>
                  <a:cubicBezTo>
                    <a:pt x="49721" y="1251583"/>
                    <a:pt x="53912" y="1244535"/>
                    <a:pt x="49530" y="1242058"/>
                  </a:cubicBezTo>
                  <a:cubicBezTo>
                    <a:pt x="49721" y="1244916"/>
                    <a:pt x="48006" y="1245773"/>
                    <a:pt x="44768" y="1245201"/>
                  </a:cubicBezTo>
                  <a:cubicBezTo>
                    <a:pt x="45625" y="1251107"/>
                    <a:pt x="47435" y="1249202"/>
                    <a:pt x="41624" y="1248345"/>
                  </a:cubicBezTo>
                  <a:cubicBezTo>
                    <a:pt x="44291" y="1257298"/>
                    <a:pt x="48387" y="1264823"/>
                    <a:pt x="52673" y="1272157"/>
                  </a:cubicBezTo>
                  <a:cubicBezTo>
                    <a:pt x="45244" y="1272538"/>
                    <a:pt x="53626" y="1279301"/>
                    <a:pt x="54293" y="1281682"/>
                  </a:cubicBezTo>
                  <a:cubicBezTo>
                    <a:pt x="51626" y="1283682"/>
                    <a:pt x="48101" y="1285016"/>
                    <a:pt x="48006" y="1289588"/>
                  </a:cubicBezTo>
                  <a:cubicBezTo>
                    <a:pt x="58484" y="1285111"/>
                    <a:pt x="51911" y="1290826"/>
                    <a:pt x="63818" y="1286445"/>
                  </a:cubicBezTo>
                  <a:cubicBezTo>
                    <a:pt x="58769" y="1275015"/>
                    <a:pt x="72200" y="1276729"/>
                    <a:pt x="76486" y="1276920"/>
                  </a:cubicBezTo>
                  <a:cubicBezTo>
                    <a:pt x="74867" y="1276920"/>
                    <a:pt x="74486" y="1274157"/>
                    <a:pt x="76486" y="1273776"/>
                  </a:cubicBezTo>
                  <a:cubicBezTo>
                    <a:pt x="76010" y="1276824"/>
                    <a:pt x="78676" y="1276920"/>
                    <a:pt x="79629" y="1278539"/>
                  </a:cubicBezTo>
                  <a:cubicBezTo>
                    <a:pt x="74009" y="1283016"/>
                    <a:pt x="69818" y="1288826"/>
                    <a:pt x="60579" y="1289683"/>
                  </a:cubicBezTo>
                  <a:cubicBezTo>
                    <a:pt x="63532" y="1295398"/>
                    <a:pt x="58865" y="1299780"/>
                    <a:pt x="55816" y="1303971"/>
                  </a:cubicBezTo>
                  <a:cubicBezTo>
                    <a:pt x="60865" y="1301780"/>
                    <a:pt x="68390" y="1303113"/>
                    <a:pt x="73247" y="1305495"/>
                  </a:cubicBezTo>
                  <a:cubicBezTo>
                    <a:pt x="64294" y="1305590"/>
                    <a:pt x="59436" y="1309686"/>
                    <a:pt x="52673" y="1311876"/>
                  </a:cubicBezTo>
                  <a:cubicBezTo>
                    <a:pt x="50578" y="1305590"/>
                    <a:pt x="58484" y="1307971"/>
                    <a:pt x="54293" y="1303971"/>
                  </a:cubicBezTo>
                  <a:cubicBezTo>
                    <a:pt x="47625" y="1302066"/>
                    <a:pt x="51435" y="1310638"/>
                    <a:pt x="48006" y="1311876"/>
                  </a:cubicBezTo>
                  <a:cubicBezTo>
                    <a:pt x="47911" y="1310924"/>
                    <a:pt x="47720" y="1309971"/>
                    <a:pt x="46387" y="1310257"/>
                  </a:cubicBezTo>
                  <a:cubicBezTo>
                    <a:pt x="43910" y="1315877"/>
                    <a:pt x="51721" y="1311210"/>
                    <a:pt x="51149" y="1315020"/>
                  </a:cubicBezTo>
                  <a:cubicBezTo>
                    <a:pt x="43815" y="1321687"/>
                    <a:pt x="52673" y="1330069"/>
                    <a:pt x="55912" y="1338832"/>
                  </a:cubicBezTo>
                  <a:cubicBezTo>
                    <a:pt x="53912" y="1338737"/>
                    <a:pt x="53721" y="1336737"/>
                    <a:pt x="51149" y="1337213"/>
                  </a:cubicBezTo>
                  <a:cubicBezTo>
                    <a:pt x="56483" y="1343880"/>
                    <a:pt x="55721" y="1347309"/>
                    <a:pt x="59055" y="1354644"/>
                  </a:cubicBezTo>
                  <a:cubicBezTo>
                    <a:pt x="58674" y="1357406"/>
                    <a:pt x="56293" y="1358263"/>
                    <a:pt x="52769" y="1357787"/>
                  </a:cubicBezTo>
                  <a:cubicBezTo>
                    <a:pt x="59912" y="1368645"/>
                    <a:pt x="57817" y="1388648"/>
                    <a:pt x="68580" y="1395792"/>
                  </a:cubicBezTo>
                  <a:cubicBezTo>
                    <a:pt x="67628" y="1401126"/>
                    <a:pt x="58484" y="1398363"/>
                    <a:pt x="59055" y="1405317"/>
                  </a:cubicBezTo>
                  <a:cubicBezTo>
                    <a:pt x="62294" y="1406745"/>
                    <a:pt x="66580" y="1407317"/>
                    <a:pt x="66961" y="1411603"/>
                  </a:cubicBezTo>
                  <a:cubicBezTo>
                    <a:pt x="62865" y="1411222"/>
                    <a:pt x="59055" y="1411032"/>
                    <a:pt x="60674" y="1416366"/>
                  </a:cubicBezTo>
                  <a:cubicBezTo>
                    <a:pt x="60008" y="1420842"/>
                    <a:pt x="66580" y="1412365"/>
                    <a:pt x="66961" y="1417985"/>
                  </a:cubicBezTo>
                  <a:cubicBezTo>
                    <a:pt x="65151" y="1426748"/>
                    <a:pt x="60008" y="1432177"/>
                    <a:pt x="59055" y="1441797"/>
                  </a:cubicBezTo>
                  <a:cubicBezTo>
                    <a:pt x="62008" y="1443321"/>
                    <a:pt x="64389" y="1437035"/>
                    <a:pt x="65437" y="1441797"/>
                  </a:cubicBezTo>
                  <a:cubicBezTo>
                    <a:pt x="66770" y="1446846"/>
                    <a:pt x="60198" y="1443988"/>
                    <a:pt x="60674" y="1448179"/>
                  </a:cubicBezTo>
                  <a:cubicBezTo>
                    <a:pt x="66770" y="1450751"/>
                    <a:pt x="62579" y="1450751"/>
                    <a:pt x="68580" y="1448179"/>
                  </a:cubicBezTo>
                  <a:cubicBezTo>
                    <a:pt x="65151" y="1455894"/>
                    <a:pt x="74867" y="1458657"/>
                    <a:pt x="70199" y="1462467"/>
                  </a:cubicBezTo>
                  <a:cubicBezTo>
                    <a:pt x="66389" y="1463133"/>
                    <a:pt x="71057" y="1455228"/>
                    <a:pt x="65437" y="1457704"/>
                  </a:cubicBezTo>
                  <a:cubicBezTo>
                    <a:pt x="68104" y="1465991"/>
                    <a:pt x="70009" y="1468658"/>
                    <a:pt x="74962" y="1471992"/>
                  </a:cubicBezTo>
                  <a:cubicBezTo>
                    <a:pt x="63056" y="1472277"/>
                    <a:pt x="72295" y="1493613"/>
                    <a:pt x="59055" y="1492566"/>
                  </a:cubicBezTo>
                  <a:cubicBezTo>
                    <a:pt x="59722" y="1497328"/>
                    <a:pt x="54864" y="1500662"/>
                    <a:pt x="60674" y="1502091"/>
                  </a:cubicBezTo>
                  <a:cubicBezTo>
                    <a:pt x="61341" y="1496376"/>
                    <a:pt x="64198" y="1492947"/>
                    <a:pt x="68580" y="1490946"/>
                  </a:cubicBezTo>
                  <a:cubicBezTo>
                    <a:pt x="68199" y="1499709"/>
                    <a:pt x="75628" y="1498185"/>
                    <a:pt x="81248" y="1497328"/>
                  </a:cubicBezTo>
                  <a:cubicBezTo>
                    <a:pt x="81534" y="1504186"/>
                    <a:pt x="84011" y="1500186"/>
                    <a:pt x="89154" y="1500471"/>
                  </a:cubicBezTo>
                  <a:cubicBezTo>
                    <a:pt x="85058" y="1504662"/>
                    <a:pt x="91631" y="1501710"/>
                    <a:pt x="90773" y="1506853"/>
                  </a:cubicBezTo>
                  <a:cubicBezTo>
                    <a:pt x="87059" y="1506377"/>
                    <a:pt x="84677" y="1507139"/>
                    <a:pt x="82868" y="1508472"/>
                  </a:cubicBezTo>
                  <a:cubicBezTo>
                    <a:pt x="83534" y="1504662"/>
                    <a:pt x="80010" y="1505043"/>
                    <a:pt x="81344" y="1500567"/>
                  </a:cubicBezTo>
                  <a:cubicBezTo>
                    <a:pt x="76390" y="1499995"/>
                    <a:pt x="70104" y="1506091"/>
                    <a:pt x="74962" y="1510092"/>
                  </a:cubicBezTo>
                  <a:cubicBezTo>
                    <a:pt x="77914" y="1511616"/>
                    <a:pt x="93250" y="1510663"/>
                    <a:pt x="97155" y="1517997"/>
                  </a:cubicBezTo>
                  <a:cubicBezTo>
                    <a:pt x="88011" y="1515997"/>
                    <a:pt x="96774" y="1523331"/>
                    <a:pt x="92393" y="1524379"/>
                  </a:cubicBezTo>
                  <a:cubicBezTo>
                    <a:pt x="89249" y="1523141"/>
                    <a:pt x="86677" y="1518855"/>
                    <a:pt x="89249" y="1516473"/>
                  </a:cubicBezTo>
                  <a:cubicBezTo>
                    <a:pt x="75248" y="1519331"/>
                    <a:pt x="84201" y="1531047"/>
                    <a:pt x="86106" y="1541810"/>
                  </a:cubicBezTo>
                  <a:cubicBezTo>
                    <a:pt x="78581" y="1541810"/>
                    <a:pt x="84963" y="1551335"/>
                    <a:pt x="80391" y="1550478"/>
                  </a:cubicBezTo>
                  <a:cubicBezTo>
                    <a:pt x="81439" y="1552097"/>
                    <a:pt x="80582" y="1555716"/>
                    <a:pt x="82963" y="1556097"/>
                  </a:cubicBezTo>
                  <a:cubicBezTo>
                    <a:pt x="88392" y="1545144"/>
                    <a:pt x="91631" y="1534761"/>
                    <a:pt x="102013" y="1532285"/>
                  </a:cubicBezTo>
                  <a:cubicBezTo>
                    <a:pt x="100489" y="1539143"/>
                    <a:pt x="103823" y="1541048"/>
                    <a:pt x="105251" y="1544953"/>
                  </a:cubicBezTo>
                  <a:cubicBezTo>
                    <a:pt x="104489" y="1546858"/>
                    <a:pt x="103537" y="1548573"/>
                    <a:pt x="102013" y="1549716"/>
                  </a:cubicBezTo>
                  <a:cubicBezTo>
                    <a:pt x="101251" y="1544667"/>
                    <a:pt x="96869" y="1543239"/>
                    <a:pt x="92488" y="1541810"/>
                  </a:cubicBezTo>
                  <a:cubicBezTo>
                    <a:pt x="91250" y="1551144"/>
                    <a:pt x="85153" y="1555621"/>
                    <a:pt x="82963" y="1564003"/>
                  </a:cubicBezTo>
                  <a:cubicBezTo>
                    <a:pt x="88487" y="1564765"/>
                    <a:pt x="88487" y="1560003"/>
                    <a:pt x="90869" y="1557621"/>
                  </a:cubicBezTo>
                  <a:cubicBezTo>
                    <a:pt x="91535" y="1566575"/>
                    <a:pt x="88392" y="1569528"/>
                    <a:pt x="87725" y="1573528"/>
                  </a:cubicBezTo>
                  <a:cubicBezTo>
                    <a:pt x="85249" y="1570194"/>
                    <a:pt x="83725" y="1565908"/>
                    <a:pt x="78200" y="1565527"/>
                  </a:cubicBezTo>
                  <a:cubicBezTo>
                    <a:pt x="78391" y="1570480"/>
                    <a:pt x="73247" y="1570004"/>
                    <a:pt x="75057" y="1576671"/>
                  </a:cubicBezTo>
                  <a:cubicBezTo>
                    <a:pt x="86773" y="1578862"/>
                    <a:pt x="76867" y="1601246"/>
                    <a:pt x="90869" y="1595721"/>
                  </a:cubicBezTo>
                  <a:cubicBezTo>
                    <a:pt x="88963" y="1594769"/>
                    <a:pt x="87630" y="1585434"/>
                    <a:pt x="89249" y="1586196"/>
                  </a:cubicBezTo>
                  <a:cubicBezTo>
                    <a:pt x="96679" y="1590673"/>
                    <a:pt x="95726" y="1600008"/>
                    <a:pt x="92393" y="1608390"/>
                  </a:cubicBezTo>
                  <a:cubicBezTo>
                    <a:pt x="98012" y="1611152"/>
                    <a:pt x="100584" y="1603056"/>
                    <a:pt x="101918" y="1606866"/>
                  </a:cubicBezTo>
                  <a:cubicBezTo>
                    <a:pt x="92488" y="1618200"/>
                    <a:pt x="86297" y="1636012"/>
                    <a:pt x="100394" y="1646490"/>
                  </a:cubicBezTo>
                  <a:cubicBezTo>
                    <a:pt x="99441" y="1650300"/>
                    <a:pt x="98108" y="1653729"/>
                    <a:pt x="98774" y="1659158"/>
                  </a:cubicBezTo>
                  <a:cubicBezTo>
                    <a:pt x="107728" y="1659063"/>
                    <a:pt x="100489" y="1665159"/>
                    <a:pt x="103537" y="1670302"/>
                  </a:cubicBezTo>
                  <a:cubicBezTo>
                    <a:pt x="107537" y="1672398"/>
                    <a:pt x="108490" y="1664016"/>
                    <a:pt x="109919" y="1668683"/>
                  </a:cubicBezTo>
                  <a:cubicBezTo>
                    <a:pt x="101632" y="1677922"/>
                    <a:pt x="106299" y="1691733"/>
                    <a:pt x="113062" y="1698782"/>
                  </a:cubicBezTo>
                  <a:cubicBezTo>
                    <a:pt x="111347" y="1697639"/>
                    <a:pt x="105823" y="1692591"/>
                    <a:pt x="103537" y="1697163"/>
                  </a:cubicBezTo>
                  <a:cubicBezTo>
                    <a:pt x="104775" y="1704211"/>
                    <a:pt x="113443" y="1710593"/>
                    <a:pt x="113062" y="1701925"/>
                  </a:cubicBezTo>
                  <a:cubicBezTo>
                    <a:pt x="116491" y="1709069"/>
                    <a:pt x="122206" y="1713927"/>
                    <a:pt x="122587" y="1724118"/>
                  </a:cubicBezTo>
                  <a:cubicBezTo>
                    <a:pt x="120491" y="1724118"/>
                    <a:pt x="118396" y="1724118"/>
                    <a:pt x="116300" y="1724118"/>
                  </a:cubicBezTo>
                  <a:cubicBezTo>
                    <a:pt x="114586" y="1731738"/>
                    <a:pt x="125825" y="1734596"/>
                    <a:pt x="119444" y="1741549"/>
                  </a:cubicBezTo>
                  <a:cubicBezTo>
                    <a:pt x="116396" y="1741359"/>
                    <a:pt x="118300" y="1736310"/>
                    <a:pt x="114681" y="1736787"/>
                  </a:cubicBezTo>
                  <a:cubicBezTo>
                    <a:pt x="114205" y="1742597"/>
                    <a:pt x="118682" y="1749360"/>
                    <a:pt x="111443" y="1755837"/>
                  </a:cubicBezTo>
                  <a:cubicBezTo>
                    <a:pt x="115348" y="1756789"/>
                    <a:pt x="110681" y="1766124"/>
                    <a:pt x="116205" y="1765362"/>
                  </a:cubicBezTo>
                  <a:cubicBezTo>
                    <a:pt x="118586" y="1762980"/>
                    <a:pt x="116681" y="1756313"/>
                    <a:pt x="122492" y="1757456"/>
                  </a:cubicBezTo>
                  <a:cubicBezTo>
                    <a:pt x="124873" y="1766219"/>
                    <a:pt x="117729" y="1765362"/>
                    <a:pt x="116205" y="1770124"/>
                  </a:cubicBezTo>
                  <a:cubicBezTo>
                    <a:pt x="120587" y="1768124"/>
                    <a:pt x="123920" y="1774791"/>
                    <a:pt x="120968" y="1774887"/>
                  </a:cubicBezTo>
                  <a:cubicBezTo>
                    <a:pt x="118015" y="1773553"/>
                    <a:pt x="112681" y="1769076"/>
                    <a:pt x="111443" y="1774887"/>
                  </a:cubicBezTo>
                  <a:cubicBezTo>
                    <a:pt x="113728" y="1775744"/>
                    <a:pt x="119634" y="1773077"/>
                    <a:pt x="119348" y="1776506"/>
                  </a:cubicBezTo>
                  <a:cubicBezTo>
                    <a:pt x="114586" y="1778506"/>
                    <a:pt x="120491" y="1782507"/>
                    <a:pt x="120968" y="1784412"/>
                  </a:cubicBezTo>
                  <a:cubicBezTo>
                    <a:pt x="118110" y="1785269"/>
                    <a:pt x="114395" y="1785174"/>
                    <a:pt x="113062" y="1787555"/>
                  </a:cubicBezTo>
                  <a:cubicBezTo>
                    <a:pt x="115634" y="1787555"/>
                    <a:pt x="113919" y="1791936"/>
                    <a:pt x="116300" y="1792317"/>
                  </a:cubicBezTo>
                  <a:cubicBezTo>
                    <a:pt x="120587" y="1788603"/>
                    <a:pt x="127825" y="1795461"/>
                    <a:pt x="128969" y="1800223"/>
                  </a:cubicBezTo>
                  <a:cubicBezTo>
                    <a:pt x="134112" y="1802223"/>
                    <a:pt x="130207" y="1795080"/>
                    <a:pt x="135350" y="1797080"/>
                  </a:cubicBezTo>
                  <a:cubicBezTo>
                    <a:pt x="135350" y="1798699"/>
                    <a:pt x="136589" y="1798985"/>
                    <a:pt x="136874" y="1800223"/>
                  </a:cubicBezTo>
                  <a:cubicBezTo>
                    <a:pt x="130683" y="1805176"/>
                    <a:pt x="119444" y="1804986"/>
                    <a:pt x="114681" y="1811367"/>
                  </a:cubicBezTo>
                  <a:cubicBezTo>
                    <a:pt x="121825" y="1813844"/>
                    <a:pt x="123063" y="1809177"/>
                    <a:pt x="128873" y="1806605"/>
                  </a:cubicBezTo>
                  <a:cubicBezTo>
                    <a:pt x="128969" y="1809748"/>
                    <a:pt x="133255" y="1808605"/>
                    <a:pt x="132017" y="1812987"/>
                  </a:cubicBezTo>
                  <a:cubicBezTo>
                    <a:pt x="121634" y="1811653"/>
                    <a:pt x="133541" y="1822893"/>
                    <a:pt x="124111" y="1822512"/>
                  </a:cubicBezTo>
                  <a:cubicBezTo>
                    <a:pt x="123063" y="1819083"/>
                    <a:pt x="128588" y="1817463"/>
                    <a:pt x="122492" y="1817749"/>
                  </a:cubicBezTo>
                  <a:cubicBezTo>
                    <a:pt x="119634" y="1821464"/>
                    <a:pt x="124587" y="1828227"/>
                    <a:pt x="119348" y="1832037"/>
                  </a:cubicBezTo>
                  <a:cubicBezTo>
                    <a:pt x="124587" y="1836037"/>
                    <a:pt x="125159" y="1824988"/>
                    <a:pt x="132017" y="1825655"/>
                  </a:cubicBezTo>
                  <a:cubicBezTo>
                    <a:pt x="131636" y="1827941"/>
                    <a:pt x="129445" y="1828322"/>
                    <a:pt x="128873" y="1830417"/>
                  </a:cubicBezTo>
                  <a:cubicBezTo>
                    <a:pt x="132017" y="1830894"/>
                    <a:pt x="132017" y="1828322"/>
                    <a:pt x="133636" y="1827274"/>
                  </a:cubicBezTo>
                  <a:cubicBezTo>
                    <a:pt x="135446" y="1829655"/>
                    <a:pt x="140208" y="1829179"/>
                    <a:pt x="139922" y="1833561"/>
                  </a:cubicBezTo>
                  <a:cubicBezTo>
                    <a:pt x="136208" y="1837466"/>
                    <a:pt x="136970" y="1831179"/>
                    <a:pt x="132017" y="1832037"/>
                  </a:cubicBezTo>
                  <a:cubicBezTo>
                    <a:pt x="130778" y="1838228"/>
                    <a:pt x="129159" y="1836704"/>
                    <a:pt x="125730" y="1838418"/>
                  </a:cubicBezTo>
                  <a:cubicBezTo>
                    <a:pt x="127540" y="1838704"/>
                    <a:pt x="127445" y="1840895"/>
                    <a:pt x="127349" y="1843181"/>
                  </a:cubicBezTo>
                  <a:cubicBezTo>
                    <a:pt x="132874" y="1840133"/>
                    <a:pt x="134207" y="1844038"/>
                    <a:pt x="138398" y="1846324"/>
                  </a:cubicBezTo>
                  <a:cubicBezTo>
                    <a:pt x="133160" y="1846800"/>
                    <a:pt x="133064" y="1854420"/>
                    <a:pt x="136779" y="1855849"/>
                  </a:cubicBezTo>
                  <a:cubicBezTo>
                    <a:pt x="134303" y="1851087"/>
                    <a:pt x="144971" y="1851658"/>
                    <a:pt x="144685" y="1854230"/>
                  </a:cubicBezTo>
                  <a:cubicBezTo>
                    <a:pt x="139732" y="1853563"/>
                    <a:pt x="138208" y="1856230"/>
                    <a:pt x="136779" y="1858992"/>
                  </a:cubicBezTo>
                  <a:cubicBezTo>
                    <a:pt x="137922" y="1862136"/>
                    <a:pt x="145637" y="1858611"/>
                    <a:pt x="146304" y="1862136"/>
                  </a:cubicBezTo>
                  <a:cubicBezTo>
                    <a:pt x="140780" y="1864422"/>
                    <a:pt x="136208" y="1857754"/>
                    <a:pt x="133636" y="1862136"/>
                  </a:cubicBezTo>
                  <a:cubicBezTo>
                    <a:pt x="137541" y="1863469"/>
                    <a:pt x="138303" y="1868041"/>
                    <a:pt x="141542" y="1870041"/>
                  </a:cubicBezTo>
                  <a:cubicBezTo>
                    <a:pt x="138494" y="1875756"/>
                    <a:pt x="131826" y="1863945"/>
                    <a:pt x="132017" y="1871565"/>
                  </a:cubicBezTo>
                  <a:cubicBezTo>
                    <a:pt x="132493" y="1874899"/>
                    <a:pt x="136303" y="1869279"/>
                    <a:pt x="136779" y="1874709"/>
                  </a:cubicBezTo>
                  <a:cubicBezTo>
                    <a:pt x="134684" y="1879947"/>
                    <a:pt x="134112" y="1886805"/>
                    <a:pt x="130493" y="1890615"/>
                  </a:cubicBezTo>
                  <a:cubicBezTo>
                    <a:pt x="134969" y="1890901"/>
                    <a:pt x="134493" y="1884329"/>
                    <a:pt x="136779" y="1890615"/>
                  </a:cubicBezTo>
                  <a:cubicBezTo>
                    <a:pt x="131255" y="1893282"/>
                    <a:pt x="131731" y="1899664"/>
                    <a:pt x="136779" y="1904903"/>
                  </a:cubicBezTo>
                  <a:cubicBezTo>
                    <a:pt x="134588" y="1907951"/>
                    <a:pt x="131064" y="1909761"/>
                    <a:pt x="130493" y="1914428"/>
                  </a:cubicBezTo>
                  <a:cubicBezTo>
                    <a:pt x="136398" y="1916142"/>
                    <a:pt x="134969" y="1910427"/>
                    <a:pt x="140018" y="1911285"/>
                  </a:cubicBezTo>
                  <a:cubicBezTo>
                    <a:pt x="140018" y="1914428"/>
                    <a:pt x="144304" y="1913285"/>
                    <a:pt x="143161" y="1917571"/>
                  </a:cubicBezTo>
                  <a:cubicBezTo>
                    <a:pt x="140113" y="1918333"/>
                    <a:pt x="136303" y="1912713"/>
                    <a:pt x="136779" y="1919190"/>
                  </a:cubicBezTo>
                  <a:cubicBezTo>
                    <a:pt x="144399" y="1917952"/>
                    <a:pt x="147257" y="1921476"/>
                    <a:pt x="149447" y="1925477"/>
                  </a:cubicBezTo>
                  <a:cubicBezTo>
                    <a:pt x="139827" y="1932525"/>
                    <a:pt x="140970" y="1941955"/>
                    <a:pt x="136779" y="1955576"/>
                  </a:cubicBezTo>
                  <a:cubicBezTo>
                    <a:pt x="142685" y="1959195"/>
                    <a:pt x="144209" y="1962148"/>
                    <a:pt x="151067" y="1961862"/>
                  </a:cubicBezTo>
                  <a:cubicBezTo>
                    <a:pt x="150781" y="1965768"/>
                    <a:pt x="153543" y="1966720"/>
                    <a:pt x="154210" y="1969768"/>
                  </a:cubicBezTo>
                  <a:cubicBezTo>
                    <a:pt x="150590" y="1966339"/>
                    <a:pt x="149066" y="1974054"/>
                    <a:pt x="146304" y="1976150"/>
                  </a:cubicBezTo>
                  <a:cubicBezTo>
                    <a:pt x="147257" y="1978912"/>
                    <a:pt x="153829" y="1976055"/>
                    <a:pt x="154210" y="1979293"/>
                  </a:cubicBezTo>
                  <a:cubicBezTo>
                    <a:pt x="152400" y="1987675"/>
                    <a:pt x="140208" y="1974054"/>
                    <a:pt x="138398" y="1982436"/>
                  </a:cubicBezTo>
                  <a:cubicBezTo>
                    <a:pt x="145637" y="1984056"/>
                    <a:pt x="141351" y="1987008"/>
                    <a:pt x="140018" y="1991961"/>
                  </a:cubicBezTo>
                  <a:cubicBezTo>
                    <a:pt x="145066" y="1993295"/>
                    <a:pt x="143256" y="1987866"/>
                    <a:pt x="146399" y="1987199"/>
                  </a:cubicBezTo>
                  <a:cubicBezTo>
                    <a:pt x="147638" y="1992723"/>
                    <a:pt x="144018" y="1993295"/>
                    <a:pt x="144780" y="1998343"/>
                  </a:cubicBezTo>
                  <a:cubicBezTo>
                    <a:pt x="150019" y="1995676"/>
                    <a:pt x="151638" y="1999296"/>
                    <a:pt x="154305" y="2003106"/>
                  </a:cubicBezTo>
                  <a:cubicBezTo>
                    <a:pt x="151924" y="2005487"/>
                    <a:pt x="148400" y="2007868"/>
                    <a:pt x="147923" y="2015774"/>
                  </a:cubicBezTo>
                  <a:cubicBezTo>
                    <a:pt x="153924" y="2018536"/>
                    <a:pt x="157829" y="2011107"/>
                    <a:pt x="159068" y="2014155"/>
                  </a:cubicBezTo>
                  <a:cubicBezTo>
                    <a:pt x="150971" y="2034252"/>
                    <a:pt x="160496" y="2042539"/>
                    <a:pt x="159068" y="2060160"/>
                  </a:cubicBezTo>
                  <a:cubicBezTo>
                    <a:pt x="161830" y="2055588"/>
                    <a:pt x="166307" y="2052636"/>
                    <a:pt x="168593" y="2047492"/>
                  </a:cubicBezTo>
                  <a:cubicBezTo>
                    <a:pt x="167259" y="2051969"/>
                    <a:pt x="170783" y="2051588"/>
                    <a:pt x="170212" y="2055398"/>
                  </a:cubicBezTo>
                  <a:cubicBezTo>
                    <a:pt x="163735" y="2057208"/>
                    <a:pt x="165735" y="2063875"/>
                    <a:pt x="163830" y="2072829"/>
                  </a:cubicBezTo>
                  <a:cubicBezTo>
                    <a:pt x="161830" y="2072733"/>
                    <a:pt x="161639" y="2070733"/>
                    <a:pt x="159068" y="2071209"/>
                  </a:cubicBezTo>
                  <a:cubicBezTo>
                    <a:pt x="163068" y="2081306"/>
                    <a:pt x="160020" y="2080925"/>
                    <a:pt x="165449" y="2087021"/>
                  </a:cubicBezTo>
                  <a:cubicBezTo>
                    <a:pt x="164687" y="2090640"/>
                    <a:pt x="156686" y="2095022"/>
                    <a:pt x="160687" y="2098070"/>
                  </a:cubicBezTo>
                  <a:cubicBezTo>
                    <a:pt x="168212" y="2091593"/>
                    <a:pt x="161354" y="2110548"/>
                    <a:pt x="166973" y="2101308"/>
                  </a:cubicBezTo>
                  <a:cubicBezTo>
                    <a:pt x="164973" y="2106452"/>
                    <a:pt x="172117" y="2102547"/>
                    <a:pt x="170117" y="2107595"/>
                  </a:cubicBezTo>
                  <a:cubicBezTo>
                    <a:pt x="166688" y="2111024"/>
                    <a:pt x="159734" y="2118644"/>
                    <a:pt x="166973" y="2123502"/>
                  </a:cubicBezTo>
                  <a:cubicBezTo>
                    <a:pt x="167164" y="2121025"/>
                    <a:pt x="166783" y="2117977"/>
                    <a:pt x="170117" y="2118739"/>
                  </a:cubicBezTo>
                  <a:cubicBezTo>
                    <a:pt x="169069" y="2125883"/>
                    <a:pt x="170688" y="2128550"/>
                    <a:pt x="165354" y="2133027"/>
                  </a:cubicBezTo>
                  <a:cubicBezTo>
                    <a:pt x="160306" y="2134360"/>
                    <a:pt x="162020" y="2128931"/>
                    <a:pt x="158972" y="2128264"/>
                  </a:cubicBezTo>
                  <a:cubicBezTo>
                    <a:pt x="155162" y="2132265"/>
                    <a:pt x="162973" y="2133598"/>
                    <a:pt x="162116" y="2139408"/>
                  </a:cubicBezTo>
                  <a:cubicBezTo>
                    <a:pt x="164878" y="2140361"/>
                    <a:pt x="171450" y="2137503"/>
                    <a:pt x="171641" y="2140932"/>
                  </a:cubicBezTo>
                  <a:cubicBezTo>
                    <a:pt x="167640" y="2141695"/>
                    <a:pt x="167164" y="2145981"/>
                    <a:pt x="165354" y="2148838"/>
                  </a:cubicBezTo>
                  <a:cubicBezTo>
                    <a:pt x="161735" y="2149315"/>
                    <a:pt x="163544" y="2144266"/>
                    <a:pt x="160592" y="2144076"/>
                  </a:cubicBezTo>
                  <a:cubicBezTo>
                    <a:pt x="159449" y="2148933"/>
                    <a:pt x="164878" y="2147124"/>
                    <a:pt x="163735" y="2152077"/>
                  </a:cubicBezTo>
                  <a:cubicBezTo>
                    <a:pt x="168497" y="2149315"/>
                    <a:pt x="174784" y="2147791"/>
                    <a:pt x="178022" y="2153601"/>
                  </a:cubicBezTo>
                  <a:cubicBezTo>
                    <a:pt x="175070" y="2157887"/>
                    <a:pt x="172593" y="2153886"/>
                    <a:pt x="170117" y="2156839"/>
                  </a:cubicBezTo>
                  <a:cubicBezTo>
                    <a:pt x="178499" y="2159030"/>
                    <a:pt x="170117" y="2168650"/>
                    <a:pt x="168497" y="2171127"/>
                  </a:cubicBezTo>
                  <a:cubicBezTo>
                    <a:pt x="178975" y="2169507"/>
                    <a:pt x="172212" y="2187224"/>
                    <a:pt x="174879" y="2190177"/>
                  </a:cubicBezTo>
                  <a:cubicBezTo>
                    <a:pt x="172593" y="2188272"/>
                    <a:pt x="172784" y="2182652"/>
                    <a:pt x="168497" y="2187033"/>
                  </a:cubicBezTo>
                  <a:cubicBezTo>
                    <a:pt x="172212" y="2190653"/>
                    <a:pt x="174212" y="2196082"/>
                    <a:pt x="176403" y="2201321"/>
                  </a:cubicBezTo>
                  <a:cubicBezTo>
                    <a:pt x="180404" y="2203416"/>
                    <a:pt x="181356" y="2195034"/>
                    <a:pt x="182785" y="2199797"/>
                  </a:cubicBezTo>
                  <a:cubicBezTo>
                    <a:pt x="182309" y="2205988"/>
                    <a:pt x="185261" y="2213227"/>
                    <a:pt x="179642" y="2220371"/>
                  </a:cubicBezTo>
                  <a:cubicBezTo>
                    <a:pt x="181642" y="2223133"/>
                    <a:pt x="184975" y="2224562"/>
                    <a:pt x="184404" y="2229896"/>
                  </a:cubicBezTo>
                  <a:cubicBezTo>
                    <a:pt x="181356" y="2230277"/>
                    <a:pt x="180880" y="2228086"/>
                    <a:pt x="178022" y="2228277"/>
                  </a:cubicBezTo>
                  <a:cubicBezTo>
                    <a:pt x="178213" y="2233611"/>
                    <a:pt x="184309" y="2237992"/>
                    <a:pt x="176403" y="2234658"/>
                  </a:cubicBezTo>
                  <a:cubicBezTo>
                    <a:pt x="176308" y="2239421"/>
                    <a:pt x="181070" y="2242659"/>
                    <a:pt x="184309" y="2239421"/>
                  </a:cubicBezTo>
                  <a:cubicBezTo>
                    <a:pt x="183356" y="2248279"/>
                    <a:pt x="189643" y="2245231"/>
                    <a:pt x="192215" y="2247327"/>
                  </a:cubicBezTo>
                  <a:cubicBezTo>
                    <a:pt x="190119" y="2247327"/>
                    <a:pt x="190786" y="2250089"/>
                    <a:pt x="189071" y="2250470"/>
                  </a:cubicBezTo>
                  <a:cubicBezTo>
                    <a:pt x="187547" y="2247803"/>
                    <a:pt x="184690" y="2246374"/>
                    <a:pt x="179546" y="2247327"/>
                  </a:cubicBezTo>
                  <a:cubicBezTo>
                    <a:pt x="183547" y="2254090"/>
                    <a:pt x="178308" y="2257899"/>
                    <a:pt x="177927" y="2264757"/>
                  </a:cubicBezTo>
                  <a:cubicBezTo>
                    <a:pt x="185071" y="2263615"/>
                    <a:pt x="181547" y="2267424"/>
                    <a:pt x="181070" y="2271044"/>
                  </a:cubicBezTo>
                  <a:cubicBezTo>
                    <a:pt x="183833" y="2271711"/>
                    <a:pt x="185166" y="2268663"/>
                    <a:pt x="185833" y="2271044"/>
                  </a:cubicBezTo>
                  <a:cubicBezTo>
                    <a:pt x="187833" y="2276187"/>
                    <a:pt x="180689" y="2272282"/>
                    <a:pt x="182690" y="2277426"/>
                  </a:cubicBezTo>
                  <a:cubicBezTo>
                    <a:pt x="185642" y="2281903"/>
                    <a:pt x="187928" y="2279712"/>
                    <a:pt x="185833" y="2286951"/>
                  </a:cubicBezTo>
                  <a:cubicBezTo>
                    <a:pt x="189452" y="2286570"/>
                    <a:pt x="191834" y="2287332"/>
                    <a:pt x="192215" y="2290094"/>
                  </a:cubicBezTo>
                  <a:cubicBezTo>
                    <a:pt x="190310" y="2290380"/>
                    <a:pt x="187738" y="2289808"/>
                    <a:pt x="187452" y="2291713"/>
                  </a:cubicBezTo>
                  <a:cubicBezTo>
                    <a:pt x="197358" y="2294952"/>
                    <a:pt x="191262" y="2317907"/>
                    <a:pt x="181070" y="2310763"/>
                  </a:cubicBezTo>
                  <a:cubicBezTo>
                    <a:pt x="179927" y="2316192"/>
                    <a:pt x="186881" y="2313335"/>
                    <a:pt x="187452" y="2317050"/>
                  </a:cubicBezTo>
                  <a:cubicBezTo>
                    <a:pt x="185166" y="2323050"/>
                    <a:pt x="188976" y="2324194"/>
                    <a:pt x="182690" y="2324955"/>
                  </a:cubicBezTo>
                  <a:cubicBezTo>
                    <a:pt x="193643" y="2332480"/>
                    <a:pt x="198787" y="2346101"/>
                    <a:pt x="196977" y="2358198"/>
                  </a:cubicBezTo>
                  <a:cubicBezTo>
                    <a:pt x="200882" y="2360198"/>
                    <a:pt x="204692" y="2354674"/>
                    <a:pt x="204883" y="2358198"/>
                  </a:cubicBezTo>
                  <a:cubicBezTo>
                    <a:pt x="198882" y="2363722"/>
                    <a:pt x="209169" y="2366580"/>
                    <a:pt x="208026" y="2372390"/>
                  </a:cubicBezTo>
                  <a:cubicBezTo>
                    <a:pt x="206121" y="2372009"/>
                    <a:pt x="201454" y="2365437"/>
                    <a:pt x="201644" y="2372390"/>
                  </a:cubicBezTo>
                  <a:cubicBezTo>
                    <a:pt x="203454" y="2376105"/>
                    <a:pt x="207740" y="2370199"/>
                    <a:pt x="209550" y="2375628"/>
                  </a:cubicBezTo>
                  <a:cubicBezTo>
                    <a:pt x="211169" y="2384106"/>
                    <a:pt x="203740" y="2383534"/>
                    <a:pt x="204788" y="2391440"/>
                  </a:cubicBezTo>
                  <a:cubicBezTo>
                    <a:pt x="207931" y="2391440"/>
                    <a:pt x="206788" y="2395822"/>
                    <a:pt x="211169" y="2394583"/>
                  </a:cubicBezTo>
                  <a:cubicBezTo>
                    <a:pt x="209550" y="2389249"/>
                    <a:pt x="216122" y="2392107"/>
                    <a:pt x="219075" y="2391440"/>
                  </a:cubicBezTo>
                  <a:cubicBezTo>
                    <a:pt x="223933" y="2388297"/>
                    <a:pt x="217932" y="2384106"/>
                    <a:pt x="225457" y="2383534"/>
                  </a:cubicBezTo>
                  <a:cubicBezTo>
                    <a:pt x="221075" y="2390488"/>
                    <a:pt x="222409" y="2394678"/>
                    <a:pt x="219075" y="2400965"/>
                  </a:cubicBezTo>
                  <a:cubicBezTo>
                    <a:pt x="212789" y="2396107"/>
                    <a:pt x="210503" y="2396965"/>
                    <a:pt x="201644" y="2394583"/>
                  </a:cubicBezTo>
                  <a:cubicBezTo>
                    <a:pt x="203645" y="2398489"/>
                    <a:pt x="196977" y="2401156"/>
                    <a:pt x="201644" y="2402489"/>
                  </a:cubicBezTo>
                  <a:cubicBezTo>
                    <a:pt x="203645" y="2396774"/>
                    <a:pt x="211455" y="2406966"/>
                    <a:pt x="214313" y="2410395"/>
                  </a:cubicBezTo>
                  <a:cubicBezTo>
                    <a:pt x="211360" y="2410776"/>
                    <a:pt x="210788" y="2408585"/>
                    <a:pt x="208026" y="2408871"/>
                  </a:cubicBezTo>
                  <a:cubicBezTo>
                    <a:pt x="206978" y="2412300"/>
                    <a:pt x="212503" y="2413919"/>
                    <a:pt x="206407" y="2413633"/>
                  </a:cubicBezTo>
                  <a:cubicBezTo>
                    <a:pt x="204502" y="2418777"/>
                    <a:pt x="211550" y="2414872"/>
                    <a:pt x="209550" y="2420015"/>
                  </a:cubicBezTo>
                  <a:cubicBezTo>
                    <a:pt x="207550" y="2419920"/>
                    <a:pt x="207359" y="2418015"/>
                    <a:pt x="204788" y="2418396"/>
                  </a:cubicBezTo>
                  <a:cubicBezTo>
                    <a:pt x="202502" y="2425444"/>
                    <a:pt x="210122" y="2422587"/>
                    <a:pt x="209550" y="2427921"/>
                  </a:cubicBezTo>
                  <a:cubicBezTo>
                    <a:pt x="208312" y="2428302"/>
                    <a:pt x="206407" y="2427921"/>
                    <a:pt x="206407" y="2429445"/>
                  </a:cubicBezTo>
                  <a:cubicBezTo>
                    <a:pt x="211836" y="2428111"/>
                    <a:pt x="214503" y="2430397"/>
                    <a:pt x="217456" y="2424682"/>
                  </a:cubicBezTo>
                  <a:cubicBezTo>
                    <a:pt x="220694" y="2425158"/>
                    <a:pt x="220599" y="2428873"/>
                    <a:pt x="222218" y="2431064"/>
                  </a:cubicBezTo>
                  <a:cubicBezTo>
                    <a:pt x="216313" y="2429826"/>
                    <a:pt x="219266" y="2440875"/>
                    <a:pt x="214313" y="2435826"/>
                  </a:cubicBezTo>
                  <a:cubicBezTo>
                    <a:pt x="215646" y="2440303"/>
                    <a:pt x="212122" y="2439922"/>
                    <a:pt x="212789" y="2443732"/>
                  </a:cubicBezTo>
                  <a:cubicBezTo>
                    <a:pt x="219266" y="2441256"/>
                    <a:pt x="224123" y="2437065"/>
                    <a:pt x="228600" y="2432588"/>
                  </a:cubicBezTo>
                  <a:cubicBezTo>
                    <a:pt x="223457" y="2434017"/>
                    <a:pt x="226314" y="2427444"/>
                    <a:pt x="223838" y="2426301"/>
                  </a:cubicBezTo>
                  <a:cubicBezTo>
                    <a:pt x="228695" y="2427444"/>
                    <a:pt x="228505" y="2423539"/>
                    <a:pt x="233363" y="2424682"/>
                  </a:cubicBezTo>
                  <a:cubicBezTo>
                    <a:pt x="236315" y="2427730"/>
                    <a:pt x="233553" y="2428683"/>
                    <a:pt x="233363" y="2432588"/>
                  </a:cubicBezTo>
                  <a:cubicBezTo>
                    <a:pt x="238316" y="2433350"/>
                    <a:pt x="237554" y="2427159"/>
                    <a:pt x="241268" y="2431064"/>
                  </a:cubicBezTo>
                  <a:cubicBezTo>
                    <a:pt x="238696" y="2440399"/>
                    <a:pt x="242697" y="2442684"/>
                    <a:pt x="247650" y="2448495"/>
                  </a:cubicBezTo>
                  <a:cubicBezTo>
                    <a:pt x="243364" y="2452686"/>
                    <a:pt x="245459" y="2453352"/>
                    <a:pt x="247650" y="2458020"/>
                  </a:cubicBezTo>
                  <a:cubicBezTo>
                    <a:pt x="245555" y="2455829"/>
                    <a:pt x="238125" y="2455257"/>
                    <a:pt x="238125" y="2459639"/>
                  </a:cubicBezTo>
                  <a:cubicBezTo>
                    <a:pt x="252317" y="2459449"/>
                    <a:pt x="237649" y="2473926"/>
                    <a:pt x="242888" y="2478689"/>
                  </a:cubicBezTo>
                  <a:cubicBezTo>
                    <a:pt x="234887" y="2480594"/>
                    <a:pt x="239459" y="2482975"/>
                    <a:pt x="242888" y="2483451"/>
                  </a:cubicBezTo>
                  <a:cubicBezTo>
                    <a:pt x="238792" y="2485738"/>
                    <a:pt x="240506" y="2493739"/>
                    <a:pt x="234982" y="2494596"/>
                  </a:cubicBezTo>
                  <a:cubicBezTo>
                    <a:pt x="234410" y="2490881"/>
                    <a:pt x="228029" y="2493072"/>
                    <a:pt x="227076" y="2489833"/>
                  </a:cubicBezTo>
                  <a:cubicBezTo>
                    <a:pt x="232505" y="2489071"/>
                    <a:pt x="232219" y="2484880"/>
                    <a:pt x="230219" y="2480308"/>
                  </a:cubicBezTo>
                  <a:cubicBezTo>
                    <a:pt x="233553" y="2483832"/>
                    <a:pt x="234887" y="2478308"/>
                    <a:pt x="239744" y="2478689"/>
                  </a:cubicBezTo>
                  <a:cubicBezTo>
                    <a:pt x="238887" y="2474879"/>
                    <a:pt x="238411" y="2470593"/>
                    <a:pt x="233458" y="2470783"/>
                  </a:cubicBezTo>
                  <a:cubicBezTo>
                    <a:pt x="228505" y="2473641"/>
                    <a:pt x="238792" y="2476117"/>
                    <a:pt x="233458" y="2478689"/>
                  </a:cubicBezTo>
                  <a:cubicBezTo>
                    <a:pt x="230505" y="2477260"/>
                    <a:pt x="224123" y="2471259"/>
                    <a:pt x="227076" y="2469164"/>
                  </a:cubicBezTo>
                  <a:cubicBezTo>
                    <a:pt x="229171" y="2469164"/>
                    <a:pt x="228505" y="2471926"/>
                    <a:pt x="230219" y="2472307"/>
                  </a:cubicBezTo>
                  <a:cubicBezTo>
                    <a:pt x="232505" y="2470116"/>
                    <a:pt x="229934" y="2464592"/>
                    <a:pt x="228695" y="2461258"/>
                  </a:cubicBezTo>
                  <a:cubicBezTo>
                    <a:pt x="223742" y="2460496"/>
                    <a:pt x="225076" y="2466116"/>
                    <a:pt x="219170" y="2464401"/>
                  </a:cubicBezTo>
                  <a:cubicBezTo>
                    <a:pt x="216980" y="2468974"/>
                    <a:pt x="223552" y="2472498"/>
                    <a:pt x="219170" y="2473926"/>
                  </a:cubicBezTo>
                  <a:cubicBezTo>
                    <a:pt x="214503" y="2472212"/>
                    <a:pt x="216122" y="2464211"/>
                    <a:pt x="209645" y="2464401"/>
                  </a:cubicBezTo>
                  <a:cubicBezTo>
                    <a:pt x="210026" y="2474307"/>
                    <a:pt x="208979" y="2476403"/>
                    <a:pt x="214408" y="2481832"/>
                  </a:cubicBezTo>
                  <a:cubicBezTo>
                    <a:pt x="210407" y="2480594"/>
                    <a:pt x="207169" y="2479546"/>
                    <a:pt x="204883" y="2483451"/>
                  </a:cubicBezTo>
                  <a:cubicBezTo>
                    <a:pt x="213932" y="2482785"/>
                    <a:pt x="211931" y="2497549"/>
                    <a:pt x="206502" y="2494596"/>
                  </a:cubicBezTo>
                  <a:cubicBezTo>
                    <a:pt x="212979" y="2501549"/>
                    <a:pt x="215170" y="2507931"/>
                    <a:pt x="209645" y="2516789"/>
                  </a:cubicBezTo>
                  <a:cubicBezTo>
                    <a:pt x="204978" y="2516122"/>
                    <a:pt x="206502" y="2509264"/>
                    <a:pt x="203359" y="2507264"/>
                  </a:cubicBezTo>
                  <a:cubicBezTo>
                    <a:pt x="201168" y="2512312"/>
                    <a:pt x="202978" y="2512598"/>
                    <a:pt x="203359" y="2518408"/>
                  </a:cubicBezTo>
                  <a:cubicBezTo>
                    <a:pt x="207455" y="2518027"/>
                    <a:pt x="210122" y="2518980"/>
                    <a:pt x="209645" y="2523171"/>
                  </a:cubicBezTo>
                  <a:cubicBezTo>
                    <a:pt x="205645" y="2522980"/>
                    <a:pt x="204692" y="2520123"/>
                    <a:pt x="203359" y="2524790"/>
                  </a:cubicBezTo>
                  <a:cubicBezTo>
                    <a:pt x="207740" y="2524123"/>
                    <a:pt x="202121" y="2533458"/>
                    <a:pt x="206502" y="2532696"/>
                  </a:cubicBezTo>
                  <a:cubicBezTo>
                    <a:pt x="206883" y="2529933"/>
                    <a:pt x="209264" y="2529076"/>
                    <a:pt x="212884" y="2529552"/>
                  </a:cubicBezTo>
                  <a:cubicBezTo>
                    <a:pt x="213455" y="2533458"/>
                    <a:pt x="202978" y="2534220"/>
                    <a:pt x="208121" y="2537458"/>
                  </a:cubicBezTo>
                  <a:cubicBezTo>
                    <a:pt x="207645" y="2535553"/>
                    <a:pt x="212693" y="2531934"/>
                    <a:pt x="212884" y="2535839"/>
                  </a:cubicBezTo>
                  <a:cubicBezTo>
                    <a:pt x="207264" y="2540792"/>
                    <a:pt x="208312" y="2542983"/>
                    <a:pt x="212884" y="2548507"/>
                  </a:cubicBezTo>
                  <a:cubicBezTo>
                    <a:pt x="205740" y="2548031"/>
                    <a:pt x="213170" y="2562414"/>
                    <a:pt x="217646" y="2567557"/>
                  </a:cubicBezTo>
                  <a:cubicBezTo>
                    <a:pt x="212503" y="2565557"/>
                    <a:pt x="216408" y="2572701"/>
                    <a:pt x="211360" y="2570700"/>
                  </a:cubicBezTo>
                  <a:cubicBezTo>
                    <a:pt x="213170" y="2573653"/>
                    <a:pt x="213265" y="2578321"/>
                    <a:pt x="219266" y="2577082"/>
                  </a:cubicBezTo>
                  <a:cubicBezTo>
                    <a:pt x="221361" y="2575082"/>
                    <a:pt x="222409" y="2572320"/>
                    <a:pt x="225647" y="2575463"/>
                  </a:cubicBezTo>
                  <a:cubicBezTo>
                    <a:pt x="227171" y="2557270"/>
                    <a:pt x="242221" y="2547650"/>
                    <a:pt x="235172" y="2532696"/>
                  </a:cubicBezTo>
                  <a:cubicBezTo>
                    <a:pt x="235077" y="2534791"/>
                    <a:pt x="230791" y="2534696"/>
                    <a:pt x="230410" y="2532696"/>
                  </a:cubicBezTo>
                  <a:cubicBezTo>
                    <a:pt x="229934" y="2528600"/>
                    <a:pt x="230981" y="2525933"/>
                    <a:pt x="235172" y="2526409"/>
                  </a:cubicBezTo>
                  <a:cubicBezTo>
                    <a:pt x="239554" y="2525742"/>
                    <a:pt x="236601" y="2532315"/>
                    <a:pt x="239935" y="2532696"/>
                  </a:cubicBezTo>
                  <a:cubicBezTo>
                    <a:pt x="243745" y="2530410"/>
                    <a:pt x="244697" y="2529838"/>
                    <a:pt x="249460" y="2534315"/>
                  </a:cubicBezTo>
                  <a:cubicBezTo>
                    <a:pt x="251365" y="2526790"/>
                    <a:pt x="252222" y="2525742"/>
                    <a:pt x="255842" y="2518408"/>
                  </a:cubicBezTo>
                  <a:cubicBezTo>
                    <a:pt x="258794" y="2524409"/>
                    <a:pt x="257366" y="2527648"/>
                    <a:pt x="258985" y="2532696"/>
                  </a:cubicBezTo>
                  <a:cubicBezTo>
                    <a:pt x="256699" y="2532315"/>
                    <a:pt x="256318" y="2530124"/>
                    <a:pt x="254222" y="2529552"/>
                  </a:cubicBezTo>
                  <a:cubicBezTo>
                    <a:pt x="254508" y="2532982"/>
                    <a:pt x="252889" y="2534601"/>
                    <a:pt x="249460" y="2534315"/>
                  </a:cubicBezTo>
                  <a:cubicBezTo>
                    <a:pt x="248317" y="2539173"/>
                    <a:pt x="248317" y="2537363"/>
                    <a:pt x="249460" y="2542221"/>
                  </a:cubicBezTo>
                  <a:cubicBezTo>
                    <a:pt x="245840" y="2541554"/>
                    <a:pt x="242792" y="2532219"/>
                    <a:pt x="238316" y="2537458"/>
                  </a:cubicBezTo>
                  <a:cubicBezTo>
                    <a:pt x="247269" y="2533553"/>
                    <a:pt x="242125" y="2549936"/>
                    <a:pt x="244697" y="2548602"/>
                  </a:cubicBezTo>
                  <a:cubicBezTo>
                    <a:pt x="244507" y="2541554"/>
                    <a:pt x="248603" y="2548698"/>
                    <a:pt x="252603" y="2546983"/>
                  </a:cubicBezTo>
                  <a:cubicBezTo>
                    <a:pt x="248412" y="2551174"/>
                    <a:pt x="255746" y="2551841"/>
                    <a:pt x="255746" y="2556508"/>
                  </a:cubicBezTo>
                  <a:cubicBezTo>
                    <a:pt x="253556" y="2556603"/>
                    <a:pt x="252222" y="2555746"/>
                    <a:pt x="250984" y="2554889"/>
                  </a:cubicBezTo>
                  <a:cubicBezTo>
                    <a:pt x="250984" y="2557556"/>
                    <a:pt x="250984" y="2560128"/>
                    <a:pt x="250984" y="2562795"/>
                  </a:cubicBezTo>
                  <a:cubicBezTo>
                    <a:pt x="255080" y="2564509"/>
                    <a:pt x="258509" y="2557937"/>
                    <a:pt x="260509" y="2562795"/>
                  </a:cubicBezTo>
                  <a:cubicBezTo>
                    <a:pt x="253841" y="2570129"/>
                    <a:pt x="242316" y="2566986"/>
                    <a:pt x="236696" y="2559651"/>
                  </a:cubicBezTo>
                  <a:cubicBezTo>
                    <a:pt x="231172" y="2562414"/>
                    <a:pt x="237172" y="2567557"/>
                    <a:pt x="233553" y="2570700"/>
                  </a:cubicBezTo>
                  <a:cubicBezTo>
                    <a:pt x="231267" y="2570319"/>
                    <a:pt x="230886" y="2568129"/>
                    <a:pt x="228791" y="2567557"/>
                  </a:cubicBezTo>
                  <a:cubicBezTo>
                    <a:pt x="231743" y="2572034"/>
                    <a:pt x="232219" y="2578892"/>
                    <a:pt x="238316" y="2580225"/>
                  </a:cubicBezTo>
                  <a:cubicBezTo>
                    <a:pt x="241649" y="2577749"/>
                    <a:pt x="237363" y="2567652"/>
                    <a:pt x="244697" y="2569081"/>
                  </a:cubicBezTo>
                  <a:cubicBezTo>
                    <a:pt x="243649" y="2578797"/>
                    <a:pt x="250317" y="2579273"/>
                    <a:pt x="249460" y="2584988"/>
                  </a:cubicBezTo>
                  <a:cubicBezTo>
                    <a:pt x="252222" y="2581845"/>
                    <a:pt x="259747" y="2587274"/>
                    <a:pt x="262128" y="2589750"/>
                  </a:cubicBezTo>
                  <a:cubicBezTo>
                    <a:pt x="258985" y="2591846"/>
                    <a:pt x="254603" y="2592799"/>
                    <a:pt x="250984" y="2594513"/>
                  </a:cubicBezTo>
                  <a:cubicBezTo>
                    <a:pt x="250698" y="2597466"/>
                    <a:pt x="252794" y="2598037"/>
                    <a:pt x="252603" y="2600895"/>
                  </a:cubicBezTo>
                  <a:cubicBezTo>
                    <a:pt x="256318" y="2600418"/>
                    <a:pt x="259175" y="2597751"/>
                    <a:pt x="262128" y="2600895"/>
                  </a:cubicBezTo>
                  <a:cubicBezTo>
                    <a:pt x="262414" y="2598514"/>
                    <a:pt x="261557" y="2594989"/>
                    <a:pt x="263652" y="2594513"/>
                  </a:cubicBezTo>
                  <a:cubicBezTo>
                    <a:pt x="267557" y="2596418"/>
                    <a:pt x="266510" y="2601371"/>
                    <a:pt x="263652" y="2604038"/>
                  </a:cubicBezTo>
                  <a:cubicBezTo>
                    <a:pt x="260509" y="2601371"/>
                    <a:pt x="261652" y="2604133"/>
                    <a:pt x="257366" y="2604038"/>
                  </a:cubicBezTo>
                  <a:cubicBezTo>
                    <a:pt x="254889" y="2609658"/>
                    <a:pt x="262795" y="2604991"/>
                    <a:pt x="262128" y="2608800"/>
                  </a:cubicBezTo>
                  <a:cubicBezTo>
                    <a:pt x="258223" y="2608991"/>
                    <a:pt x="261652" y="2614134"/>
                    <a:pt x="262128" y="2615087"/>
                  </a:cubicBezTo>
                  <a:cubicBezTo>
                    <a:pt x="257937" y="2615087"/>
                    <a:pt x="258699" y="2620135"/>
                    <a:pt x="254222" y="2619849"/>
                  </a:cubicBezTo>
                  <a:cubicBezTo>
                    <a:pt x="252984" y="2625279"/>
                    <a:pt x="255746" y="2626803"/>
                    <a:pt x="258985" y="2627755"/>
                  </a:cubicBezTo>
                  <a:cubicBezTo>
                    <a:pt x="259937" y="2624898"/>
                    <a:pt x="254318" y="2621183"/>
                    <a:pt x="258985" y="2619849"/>
                  </a:cubicBezTo>
                  <a:cubicBezTo>
                    <a:pt x="262128" y="2621469"/>
                    <a:pt x="270129" y="2626517"/>
                    <a:pt x="265271" y="2630899"/>
                  </a:cubicBezTo>
                  <a:cubicBezTo>
                    <a:pt x="262795" y="2630708"/>
                    <a:pt x="264033" y="2626898"/>
                    <a:pt x="260509" y="2627755"/>
                  </a:cubicBezTo>
                  <a:cubicBezTo>
                    <a:pt x="260509" y="2638709"/>
                    <a:pt x="256794" y="2647091"/>
                    <a:pt x="265271" y="2651568"/>
                  </a:cubicBezTo>
                  <a:cubicBezTo>
                    <a:pt x="263176" y="2651568"/>
                    <a:pt x="263843" y="2654330"/>
                    <a:pt x="262128" y="2654711"/>
                  </a:cubicBezTo>
                  <a:cubicBezTo>
                    <a:pt x="258318" y="2655378"/>
                    <a:pt x="262985" y="2647472"/>
                    <a:pt x="257366" y="2649949"/>
                  </a:cubicBezTo>
                  <a:cubicBezTo>
                    <a:pt x="257461" y="2658235"/>
                    <a:pt x="257366" y="2672904"/>
                    <a:pt x="255842" y="2673761"/>
                  </a:cubicBezTo>
                  <a:cubicBezTo>
                    <a:pt x="258604" y="2672332"/>
                    <a:pt x="258413" y="2666713"/>
                    <a:pt x="262128" y="2670618"/>
                  </a:cubicBezTo>
                  <a:cubicBezTo>
                    <a:pt x="258604" y="2677190"/>
                    <a:pt x="253746" y="2682333"/>
                    <a:pt x="247841" y="2686429"/>
                  </a:cubicBezTo>
                  <a:cubicBezTo>
                    <a:pt x="259652" y="2684143"/>
                    <a:pt x="258032" y="2695288"/>
                    <a:pt x="262128" y="2700717"/>
                  </a:cubicBezTo>
                  <a:cubicBezTo>
                    <a:pt x="258699" y="2703574"/>
                    <a:pt x="251746" y="2700431"/>
                    <a:pt x="255842" y="2707099"/>
                  </a:cubicBezTo>
                  <a:cubicBezTo>
                    <a:pt x="252794" y="2706717"/>
                    <a:pt x="252317" y="2708908"/>
                    <a:pt x="249460" y="2708718"/>
                  </a:cubicBezTo>
                  <a:cubicBezTo>
                    <a:pt x="248507" y="2702812"/>
                    <a:pt x="242221" y="2702241"/>
                    <a:pt x="241554" y="2696049"/>
                  </a:cubicBezTo>
                  <a:cubicBezTo>
                    <a:pt x="244697" y="2692144"/>
                    <a:pt x="246793" y="2686429"/>
                    <a:pt x="244697" y="2681762"/>
                  </a:cubicBezTo>
                  <a:cubicBezTo>
                    <a:pt x="249745" y="2682524"/>
                    <a:pt x="251174" y="2679762"/>
                    <a:pt x="252603" y="2676999"/>
                  </a:cubicBezTo>
                  <a:cubicBezTo>
                    <a:pt x="246793" y="2674999"/>
                    <a:pt x="256413" y="2667474"/>
                    <a:pt x="250984" y="2665950"/>
                  </a:cubicBezTo>
                  <a:cubicBezTo>
                    <a:pt x="249650" y="2664903"/>
                    <a:pt x="236411" y="2658140"/>
                    <a:pt x="236696" y="2650044"/>
                  </a:cubicBezTo>
                  <a:cubicBezTo>
                    <a:pt x="240792" y="2650234"/>
                    <a:pt x="238316" y="2656807"/>
                    <a:pt x="244602" y="2654806"/>
                  </a:cubicBezTo>
                  <a:cubicBezTo>
                    <a:pt x="244793" y="2644710"/>
                    <a:pt x="238601" y="2645281"/>
                    <a:pt x="230315" y="2646900"/>
                  </a:cubicBezTo>
                  <a:cubicBezTo>
                    <a:pt x="230791" y="2650996"/>
                    <a:pt x="230886" y="2654806"/>
                    <a:pt x="225552" y="2653282"/>
                  </a:cubicBezTo>
                  <a:cubicBezTo>
                    <a:pt x="225457" y="2648901"/>
                    <a:pt x="228219" y="2650044"/>
                    <a:pt x="225552" y="2646900"/>
                  </a:cubicBezTo>
                  <a:cubicBezTo>
                    <a:pt x="231839" y="2642233"/>
                    <a:pt x="238792" y="2644519"/>
                    <a:pt x="242983" y="2640519"/>
                  </a:cubicBezTo>
                  <a:cubicBezTo>
                    <a:pt x="239935" y="2637280"/>
                    <a:pt x="234029" y="2636804"/>
                    <a:pt x="233458" y="2630994"/>
                  </a:cubicBezTo>
                  <a:cubicBezTo>
                    <a:pt x="233363" y="2632613"/>
                    <a:pt x="231458" y="2632232"/>
                    <a:pt x="231839" y="2629470"/>
                  </a:cubicBezTo>
                  <a:cubicBezTo>
                    <a:pt x="226981" y="2628232"/>
                    <a:pt x="228791" y="2633756"/>
                    <a:pt x="223838" y="2632613"/>
                  </a:cubicBezTo>
                  <a:cubicBezTo>
                    <a:pt x="224790" y="2626136"/>
                    <a:pt x="216980" y="2627279"/>
                    <a:pt x="215932" y="2630994"/>
                  </a:cubicBezTo>
                  <a:cubicBezTo>
                    <a:pt x="216503" y="2624517"/>
                    <a:pt x="209169" y="2626136"/>
                    <a:pt x="208026" y="2621469"/>
                  </a:cubicBezTo>
                  <a:cubicBezTo>
                    <a:pt x="211169" y="2617659"/>
                    <a:pt x="214789" y="2624136"/>
                    <a:pt x="215932" y="2618325"/>
                  </a:cubicBezTo>
                  <a:cubicBezTo>
                    <a:pt x="211265" y="2617468"/>
                    <a:pt x="218408" y="2615849"/>
                    <a:pt x="217456" y="2613563"/>
                  </a:cubicBezTo>
                  <a:cubicBezTo>
                    <a:pt x="212027" y="2610801"/>
                    <a:pt x="209741" y="2596894"/>
                    <a:pt x="206407" y="2591370"/>
                  </a:cubicBezTo>
                  <a:cubicBezTo>
                    <a:pt x="201454" y="2594227"/>
                    <a:pt x="206883" y="2597561"/>
                    <a:pt x="203264" y="2600895"/>
                  </a:cubicBezTo>
                  <a:cubicBezTo>
                    <a:pt x="204692" y="2595751"/>
                    <a:pt x="198025" y="2598704"/>
                    <a:pt x="198501" y="2594513"/>
                  </a:cubicBezTo>
                  <a:cubicBezTo>
                    <a:pt x="201454" y="2593275"/>
                    <a:pt x="203359" y="2587083"/>
                    <a:pt x="198501" y="2586607"/>
                  </a:cubicBezTo>
                  <a:cubicBezTo>
                    <a:pt x="194882" y="2594418"/>
                    <a:pt x="198787" y="2600133"/>
                    <a:pt x="188976" y="2600895"/>
                  </a:cubicBezTo>
                  <a:cubicBezTo>
                    <a:pt x="200025" y="2605372"/>
                    <a:pt x="191738" y="2620802"/>
                    <a:pt x="195358" y="2626231"/>
                  </a:cubicBezTo>
                  <a:cubicBezTo>
                    <a:pt x="189452" y="2627946"/>
                    <a:pt x="192786" y="2620231"/>
                    <a:pt x="187452" y="2621469"/>
                  </a:cubicBezTo>
                  <a:cubicBezTo>
                    <a:pt x="185166" y="2623374"/>
                    <a:pt x="185071" y="2627469"/>
                    <a:pt x="182690" y="2629374"/>
                  </a:cubicBezTo>
                  <a:cubicBezTo>
                    <a:pt x="186690" y="2628613"/>
                    <a:pt x="190024" y="2636614"/>
                    <a:pt x="185833" y="2638899"/>
                  </a:cubicBezTo>
                  <a:cubicBezTo>
                    <a:pt x="177927" y="2632041"/>
                    <a:pt x="182404" y="2611753"/>
                    <a:pt x="190595" y="2607181"/>
                  </a:cubicBezTo>
                  <a:cubicBezTo>
                    <a:pt x="188214" y="2605848"/>
                    <a:pt x="188309" y="2602038"/>
                    <a:pt x="187452" y="2599275"/>
                  </a:cubicBezTo>
                  <a:cubicBezTo>
                    <a:pt x="184785" y="2600895"/>
                    <a:pt x="176784" y="2605372"/>
                    <a:pt x="173165" y="2600895"/>
                  </a:cubicBezTo>
                  <a:cubicBezTo>
                    <a:pt x="182975" y="2598609"/>
                    <a:pt x="180213" y="2595180"/>
                    <a:pt x="177927" y="2586607"/>
                  </a:cubicBezTo>
                  <a:cubicBezTo>
                    <a:pt x="182785" y="2584226"/>
                    <a:pt x="184118" y="2587083"/>
                    <a:pt x="187452" y="2584988"/>
                  </a:cubicBezTo>
                  <a:cubicBezTo>
                    <a:pt x="184880" y="2577177"/>
                    <a:pt x="186119" y="2574034"/>
                    <a:pt x="181070" y="2564319"/>
                  </a:cubicBezTo>
                  <a:cubicBezTo>
                    <a:pt x="181832" y="2566891"/>
                    <a:pt x="172403" y="2566891"/>
                    <a:pt x="173165" y="2564319"/>
                  </a:cubicBezTo>
                  <a:cubicBezTo>
                    <a:pt x="178689" y="2556032"/>
                    <a:pt x="174308" y="2559366"/>
                    <a:pt x="170021" y="2554794"/>
                  </a:cubicBezTo>
                  <a:cubicBezTo>
                    <a:pt x="172403" y="2551650"/>
                    <a:pt x="176689" y="2557556"/>
                    <a:pt x="177927" y="2551650"/>
                  </a:cubicBezTo>
                  <a:cubicBezTo>
                    <a:pt x="171831" y="2544888"/>
                    <a:pt x="171926" y="2529457"/>
                    <a:pt x="170021" y="2523075"/>
                  </a:cubicBezTo>
                  <a:cubicBezTo>
                    <a:pt x="166592" y="2525266"/>
                    <a:pt x="165164" y="2504216"/>
                    <a:pt x="173165" y="2504025"/>
                  </a:cubicBezTo>
                  <a:cubicBezTo>
                    <a:pt x="174784" y="2508216"/>
                    <a:pt x="175070" y="2513741"/>
                    <a:pt x="174784" y="2519837"/>
                  </a:cubicBezTo>
                  <a:cubicBezTo>
                    <a:pt x="176879" y="2519837"/>
                    <a:pt x="178975" y="2519837"/>
                    <a:pt x="181070" y="2519837"/>
                  </a:cubicBezTo>
                  <a:cubicBezTo>
                    <a:pt x="185452" y="2510122"/>
                    <a:pt x="175546" y="2509645"/>
                    <a:pt x="176308" y="2499263"/>
                  </a:cubicBezTo>
                  <a:cubicBezTo>
                    <a:pt x="172403" y="2497167"/>
                    <a:pt x="169736" y="2503930"/>
                    <a:pt x="168402" y="2499263"/>
                  </a:cubicBezTo>
                  <a:cubicBezTo>
                    <a:pt x="168497" y="2496786"/>
                    <a:pt x="172403" y="2498025"/>
                    <a:pt x="171545" y="2494500"/>
                  </a:cubicBezTo>
                  <a:cubicBezTo>
                    <a:pt x="169164" y="2494215"/>
                    <a:pt x="165735" y="2495072"/>
                    <a:pt x="165259" y="2492881"/>
                  </a:cubicBezTo>
                  <a:cubicBezTo>
                    <a:pt x="168593" y="2491072"/>
                    <a:pt x="171260" y="2493643"/>
                    <a:pt x="173165" y="2488119"/>
                  </a:cubicBezTo>
                  <a:cubicBezTo>
                    <a:pt x="168878" y="2487261"/>
                    <a:pt x="162973" y="2477927"/>
                    <a:pt x="170021" y="2475450"/>
                  </a:cubicBezTo>
                  <a:cubicBezTo>
                    <a:pt x="174022" y="2480784"/>
                    <a:pt x="176213" y="2481642"/>
                    <a:pt x="184309" y="2480213"/>
                  </a:cubicBezTo>
                  <a:cubicBezTo>
                    <a:pt x="182690" y="2478594"/>
                    <a:pt x="183261" y="2466592"/>
                    <a:pt x="181166" y="2470688"/>
                  </a:cubicBezTo>
                  <a:cubicBezTo>
                    <a:pt x="181451" y="2474593"/>
                    <a:pt x="180404" y="2477260"/>
                    <a:pt x="178022" y="2478594"/>
                  </a:cubicBezTo>
                  <a:cubicBezTo>
                    <a:pt x="177927" y="2465830"/>
                    <a:pt x="160973" y="2479641"/>
                    <a:pt x="160592" y="2467545"/>
                  </a:cubicBezTo>
                  <a:cubicBezTo>
                    <a:pt x="168593" y="2468592"/>
                    <a:pt x="169926" y="2462116"/>
                    <a:pt x="176403" y="2465925"/>
                  </a:cubicBezTo>
                  <a:cubicBezTo>
                    <a:pt x="174403" y="2459639"/>
                    <a:pt x="181642" y="2462687"/>
                    <a:pt x="179642" y="2456400"/>
                  </a:cubicBezTo>
                  <a:cubicBezTo>
                    <a:pt x="174022" y="2453543"/>
                    <a:pt x="174593" y="2454019"/>
                    <a:pt x="173260" y="2446875"/>
                  </a:cubicBezTo>
                  <a:cubicBezTo>
                    <a:pt x="167926" y="2450685"/>
                    <a:pt x="176403" y="2458401"/>
                    <a:pt x="173260" y="2459544"/>
                  </a:cubicBezTo>
                  <a:cubicBezTo>
                    <a:pt x="168688" y="2458782"/>
                    <a:pt x="166116" y="2456210"/>
                    <a:pt x="165354" y="2451638"/>
                  </a:cubicBezTo>
                  <a:cubicBezTo>
                    <a:pt x="165449" y="2447542"/>
                    <a:pt x="171545" y="2449352"/>
                    <a:pt x="171641" y="2445256"/>
                  </a:cubicBezTo>
                  <a:cubicBezTo>
                    <a:pt x="166021" y="2443447"/>
                    <a:pt x="159925" y="2442113"/>
                    <a:pt x="162116" y="2432588"/>
                  </a:cubicBezTo>
                  <a:cubicBezTo>
                    <a:pt x="156972" y="2428968"/>
                    <a:pt x="153924" y="2432969"/>
                    <a:pt x="147828" y="2431064"/>
                  </a:cubicBezTo>
                  <a:cubicBezTo>
                    <a:pt x="148019" y="2428492"/>
                    <a:pt x="151829" y="2429826"/>
                    <a:pt x="151067" y="2426301"/>
                  </a:cubicBezTo>
                  <a:cubicBezTo>
                    <a:pt x="143447" y="2427064"/>
                    <a:pt x="145352" y="2418205"/>
                    <a:pt x="138398" y="2418396"/>
                  </a:cubicBezTo>
                  <a:cubicBezTo>
                    <a:pt x="141161" y="2427444"/>
                    <a:pt x="135541" y="2427444"/>
                    <a:pt x="138398" y="2437446"/>
                  </a:cubicBezTo>
                  <a:cubicBezTo>
                    <a:pt x="128016" y="2436493"/>
                    <a:pt x="128873" y="2447161"/>
                    <a:pt x="120968" y="2440589"/>
                  </a:cubicBezTo>
                  <a:cubicBezTo>
                    <a:pt x="119444" y="2443827"/>
                    <a:pt x="118967" y="2448114"/>
                    <a:pt x="114586" y="2448495"/>
                  </a:cubicBezTo>
                  <a:cubicBezTo>
                    <a:pt x="113538" y="2439636"/>
                    <a:pt x="108395" y="2435636"/>
                    <a:pt x="114586" y="2429445"/>
                  </a:cubicBezTo>
                  <a:cubicBezTo>
                    <a:pt x="116491" y="2437922"/>
                    <a:pt x="119063" y="2423349"/>
                    <a:pt x="127254" y="2427921"/>
                  </a:cubicBezTo>
                  <a:cubicBezTo>
                    <a:pt x="126301" y="2431255"/>
                    <a:pt x="123253" y="2432398"/>
                    <a:pt x="124015" y="2437446"/>
                  </a:cubicBezTo>
                  <a:cubicBezTo>
                    <a:pt x="128873" y="2436112"/>
                    <a:pt x="127825" y="2432969"/>
                    <a:pt x="133541" y="2435826"/>
                  </a:cubicBezTo>
                  <a:cubicBezTo>
                    <a:pt x="129350" y="2429159"/>
                    <a:pt x="136112" y="2429159"/>
                    <a:pt x="136684" y="2423158"/>
                  </a:cubicBezTo>
                  <a:cubicBezTo>
                    <a:pt x="130112" y="2419253"/>
                    <a:pt x="133731" y="2426587"/>
                    <a:pt x="127254" y="2426301"/>
                  </a:cubicBezTo>
                  <a:cubicBezTo>
                    <a:pt x="125349" y="2417443"/>
                    <a:pt x="121063" y="2422110"/>
                    <a:pt x="114586" y="2423158"/>
                  </a:cubicBezTo>
                  <a:cubicBezTo>
                    <a:pt x="115252" y="2417729"/>
                    <a:pt x="109823" y="2418396"/>
                    <a:pt x="108204" y="2415252"/>
                  </a:cubicBezTo>
                  <a:cubicBezTo>
                    <a:pt x="109442" y="2411728"/>
                    <a:pt x="113443" y="2410966"/>
                    <a:pt x="112967" y="2405727"/>
                  </a:cubicBezTo>
                  <a:cubicBezTo>
                    <a:pt x="108490" y="2404394"/>
                    <a:pt x="108871" y="2407918"/>
                    <a:pt x="105061" y="2407347"/>
                  </a:cubicBezTo>
                  <a:cubicBezTo>
                    <a:pt x="103727" y="2404394"/>
                    <a:pt x="103061" y="2400965"/>
                    <a:pt x="100298" y="2399441"/>
                  </a:cubicBezTo>
                  <a:cubicBezTo>
                    <a:pt x="106109" y="2402584"/>
                    <a:pt x="107633" y="2396298"/>
                    <a:pt x="114586" y="2396298"/>
                  </a:cubicBezTo>
                  <a:cubicBezTo>
                    <a:pt x="113157" y="2404680"/>
                    <a:pt x="118396" y="2396583"/>
                    <a:pt x="119348" y="2402680"/>
                  </a:cubicBezTo>
                  <a:cubicBezTo>
                    <a:pt x="115062" y="2405918"/>
                    <a:pt x="119634" y="2411824"/>
                    <a:pt x="117729" y="2415348"/>
                  </a:cubicBezTo>
                  <a:cubicBezTo>
                    <a:pt x="122873" y="2414395"/>
                    <a:pt x="130683" y="2416396"/>
                    <a:pt x="136779" y="2410585"/>
                  </a:cubicBezTo>
                  <a:cubicBezTo>
                    <a:pt x="134684" y="2409538"/>
                    <a:pt x="133826" y="2407156"/>
                    <a:pt x="133636" y="2404203"/>
                  </a:cubicBezTo>
                  <a:cubicBezTo>
                    <a:pt x="134493" y="2401917"/>
                    <a:pt x="136112" y="2400298"/>
                    <a:pt x="138398" y="2399441"/>
                  </a:cubicBezTo>
                  <a:cubicBezTo>
                    <a:pt x="137732" y="2410299"/>
                    <a:pt x="144209" y="2408871"/>
                    <a:pt x="149447" y="2416872"/>
                  </a:cubicBezTo>
                  <a:cubicBezTo>
                    <a:pt x="149352" y="2414205"/>
                    <a:pt x="150686" y="2412871"/>
                    <a:pt x="152591" y="2412109"/>
                  </a:cubicBezTo>
                  <a:cubicBezTo>
                    <a:pt x="152400" y="2416396"/>
                    <a:pt x="155258" y="2415252"/>
                    <a:pt x="152591" y="2418396"/>
                  </a:cubicBezTo>
                  <a:cubicBezTo>
                    <a:pt x="158020" y="2419634"/>
                    <a:pt x="154591" y="2411919"/>
                    <a:pt x="160496" y="2413633"/>
                  </a:cubicBezTo>
                  <a:cubicBezTo>
                    <a:pt x="158972" y="2416586"/>
                    <a:pt x="165259" y="2418967"/>
                    <a:pt x="160496" y="2420015"/>
                  </a:cubicBezTo>
                  <a:cubicBezTo>
                    <a:pt x="160306" y="2418110"/>
                    <a:pt x="160020" y="2416300"/>
                    <a:pt x="157353" y="2416872"/>
                  </a:cubicBezTo>
                  <a:cubicBezTo>
                    <a:pt x="158782" y="2421920"/>
                    <a:pt x="153257" y="2420206"/>
                    <a:pt x="152591" y="2423253"/>
                  </a:cubicBezTo>
                  <a:cubicBezTo>
                    <a:pt x="158401" y="2426587"/>
                    <a:pt x="163354" y="2418491"/>
                    <a:pt x="171641" y="2423253"/>
                  </a:cubicBezTo>
                  <a:cubicBezTo>
                    <a:pt x="171641" y="2419539"/>
                    <a:pt x="168974" y="2418586"/>
                    <a:pt x="170117" y="2413728"/>
                  </a:cubicBezTo>
                  <a:cubicBezTo>
                    <a:pt x="166973" y="2413252"/>
                    <a:pt x="166973" y="2415824"/>
                    <a:pt x="165354" y="2416872"/>
                  </a:cubicBezTo>
                  <a:cubicBezTo>
                    <a:pt x="159449" y="2411252"/>
                    <a:pt x="157448" y="2402203"/>
                    <a:pt x="154210" y="2397917"/>
                  </a:cubicBezTo>
                  <a:cubicBezTo>
                    <a:pt x="159734" y="2400965"/>
                    <a:pt x="162973" y="2401536"/>
                    <a:pt x="166878" y="2396298"/>
                  </a:cubicBezTo>
                  <a:cubicBezTo>
                    <a:pt x="166783" y="2390107"/>
                    <a:pt x="160020" y="2383725"/>
                    <a:pt x="154210" y="2378867"/>
                  </a:cubicBezTo>
                  <a:cubicBezTo>
                    <a:pt x="155829" y="2377343"/>
                    <a:pt x="157353" y="2375724"/>
                    <a:pt x="158972" y="2374104"/>
                  </a:cubicBezTo>
                  <a:cubicBezTo>
                    <a:pt x="150209" y="2379343"/>
                    <a:pt x="157163" y="2369056"/>
                    <a:pt x="157353" y="2369342"/>
                  </a:cubicBezTo>
                  <a:cubicBezTo>
                    <a:pt x="156020" y="2367437"/>
                    <a:pt x="148304" y="2371628"/>
                    <a:pt x="149447" y="2364579"/>
                  </a:cubicBezTo>
                  <a:cubicBezTo>
                    <a:pt x="149828" y="2372676"/>
                    <a:pt x="143351" y="2380486"/>
                    <a:pt x="138398" y="2374104"/>
                  </a:cubicBezTo>
                  <a:cubicBezTo>
                    <a:pt x="141256" y="2380391"/>
                    <a:pt x="151924" y="2383249"/>
                    <a:pt x="155829" y="2383629"/>
                  </a:cubicBezTo>
                  <a:cubicBezTo>
                    <a:pt x="159258" y="2389630"/>
                    <a:pt x="152781" y="2388392"/>
                    <a:pt x="154305" y="2396298"/>
                  </a:cubicBezTo>
                  <a:cubicBezTo>
                    <a:pt x="152210" y="2396298"/>
                    <a:pt x="150019" y="2396298"/>
                    <a:pt x="147923" y="2396298"/>
                  </a:cubicBezTo>
                  <a:cubicBezTo>
                    <a:pt x="146590" y="2401346"/>
                    <a:pt x="149352" y="2402299"/>
                    <a:pt x="151162" y="2404203"/>
                  </a:cubicBezTo>
                  <a:cubicBezTo>
                    <a:pt x="147257" y="2403727"/>
                    <a:pt x="143447" y="2411157"/>
                    <a:pt x="140018" y="2405823"/>
                  </a:cubicBezTo>
                  <a:cubicBezTo>
                    <a:pt x="140018" y="2402680"/>
                    <a:pt x="144304" y="2403823"/>
                    <a:pt x="143161" y="2399441"/>
                  </a:cubicBezTo>
                  <a:cubicBezTo>
                    <a:pt x="136208" y="2396393"/>
                    <a:pt x="133445" y="2389059"/>
                    <a:pt x="128873" y="2383629"/>
                  </a:cubicBezTo>
                  <a:cubicBezTo>
                    <a:pt x="132969" y="2380867"/>
                    <a:pt x="130683" y="2371628"/>
                    <a:pt x="136779" y="2370961"/>
                  </a:cubicBezTo>
                  <a:cubicBezTo>
                    <a:pt x="131159" y="2370771"/>
                    <a:pt x="140113" y="2365723"/>
                    <a:pt x="135255" y="2366199"/>
                  </a:cubicBezTo>
                  <a:cubicBezTo>
                    <a:pt x="134207" y="2370580"/>
                    <a:pt x="127445" y="2359531"/>
                    <a:pt x="132017" y="2358293"/>
                  </a:cubicBezTo>
                  <a:cubicBezTo>
                    <a:pt x="135350" y="2358769"/>
                    <a:pt x="137065" y="2368961"/>
                    <a:pt x="141542" y="2363055"/>
                  </a:cubicBezTo>
                  <a:cubicBezTo>
                    <a:pt x="135731" y="2360579"/>
                    <a:pt x="145161" y="2360674"/>
                    <a:pt x="143161" y="2356674"/>
                  </a:cubicBezTo>
                  <a:cubicBezTo>
                    <a:pt x="136398" y="2350578"/>
                    <a:pt x="129921" y="2349720"/>
                    <a:pt x="128873" y="2340862"/>
                  </a:cubicBezTo>
                  <a:cubicBezTo>
                    <a:pt x="132112" y="2339719"/>
                    <a:pt x="135160" y="2335909"/>
                    <a:pt x="138398" y="2339338"/>
                  </a:cubicBezTo>
                  <a:cubicBezTo>
                    <a:pt x="136112" y="2334480"/>
                    <a:pt x="131064" y="2329337"/>
                    <a:pt x="136779" y="2325051"/>
                  </a:cubicBezTo>
                  <a:cubicBezTo>
                    <a:pt x="129731" y="2317526"/>
                    <a:pt x="128302" y="2308858"/>
                    <a:pt x="128873" y="2296476"/>
                  </a:cubicBezTo>
                  <a:cubicBezTo>
                    <a:pt x="141542" y="2296571"/>
                    <a:pt x="135446" y="2261805"/>
                    <a:pt x="132017" y="2274282"/>
                  </a:cubicBezTo>
                  <a:cubicBezTo>
                    <a:pt x="129540" y="2268949"/>
                    <a:pt x="138779" y="2267520"/>
                    <a:pt x="133636" y="2264757"/>
                  </a:cubicBezTo>
                  <a:cubicBezTo>
                    <a:pt x="132017" y="2268758"/>
                    <a:pt x="126587" y="2263519"/>
                    <a:pt x="127349" y="2259995"/>
                  </a:cubicBezTo>
                  <a:cubicBezTo>
                    <a:pt x="131350" y="2261138"/>
                    <a:pt x="129731" y="2251708"/>
                    <a:pt x="128873" y="2250470"/>
                  </a:cubicBezTo>
                  <a:cubicBezTo>
                    <a:pt x="128207" y="2252470"/>
                    <a:pt x="126873" y="2253708"/>
                    <a:pt x="124111" y="2253613"/>
                  </a:cubicBezTo>
                  <a:cubicBezTo>
                    <a:pt x="125063" y="2248089"/>
                    <a:pt x="116586" y="2248374"/>
                    <a:pt x="120968" y="2244088"/>
                  </a:cubicBezTo>
                  <a:cubicBezTo>
                    <a:pt x="125825" y="2242850"/>
                    <a:pt x="124015" y="2248374"/>
                    <a:pt x="128873" y="2247232"/>
                  </a:cubicBezTo>
                  <a:cubicBezTo>
                    <a:pt x="129064" y="2239135"/>
                    <a:pt x="135160" y="2244088"/>
                    <a:pt x="138398" y="2245612"/>
                  </a:cubicBezTo>
                  <a:cubicBezTo>
                    <a:pt x="138684" y="2241707"/>
                    <a:pt x="135922" y="2240659"/>
                    <a:pt x="135255" y="2237707"/>
                  </a:cubicBezTo>
                  <a:cubicBezTo>
                    <a:pt x="130302" y="2236945"/>
                    <a:pt x="131636" y="2242564"/>
                    <a:pt x="125730" y="2240945"/>
                  </a:cubicBezTo>
                  <a:cubicBezTo>
                    <a:pt x="127349" y="2234658"/>
                    <a:pt x="120968" y="2236182"/>
                    <a:pt x="122587" y="2229801"/>
                  </a:cubicBezTo>
                  <a:cubicBezTo>
                    <a:pt x="126301" y="2230467"/>
                    <a:pt x="126873" y="2236754"/>
                    <a:pt x="130493" y="2232944"/>
                  </a:cubicBezTo>
                  <a:cubicBezTo>
                    <a:pt x="130016" y="2225229"/>
                    <a:pt x="122396" y="2223800"/>
                    <a:pt x="128873" y="2217132"/>
                  </a:cubicBezTo>
                  <a:cubicBezTo>
                    <a:pt x="125159" y="2216180"/>
                    <a:pt x="113728" y="2204083"/>
                    <a:pt x="120968" y="2198082"/>
                  </a:cubicBezTo>
                  <a:cubicBezTo>
                    <a:pt x="128492" y="2198845"/>
                    <a:pt x="125349" y="2207988"/>
                    <a:pt x="127349" y="2210751"/>
                  </a:cubicBezTo>
                  <a:cubicBezTo>
                    <a:pt x="132683" y="2209798"/>
                    <a:pt x="127254" y="2197987"/>
                    <a:pt x="136779" y="2201226"/>
                  </a:cubicBezTo>
                  <a:cubicBezTo>
                    <a:pt x="139827" y="2190653"/>
                    <a:pt x="126873" y="2193606"/>
                    <a:pt x="132017" y="2185414"/>
                  </a:cubicBezTo>
                  <a:cubicBezTo>
                    <a:pt x="129921" y="2185414"/>
                    <a:pt x="127825" y="2185414"/>
                    <a:pt x="125730" y="2185414"/>
                  </a:cubicBezTo>
                  <a:cubicBezTo>
                    <a:pt x="124015" y="2189510"/>
                    <a:pt x="130493" y="2192939"/>
                    <a:pt x="125730" y="2194939"/>
                  </a:cubicBezTo>
                  <a:cubicBezTo>
                    <a:pt x="123253" y="2189700"/>
                    <a:pt x="116872" y="2194463"/>
                    <a:pt x="114681" y="2191796"/>
                  </a:cubicBezTo>
                  <a:cubicBezTo>
                    <a:pt x="114300" y="2187129"/>
                    <a:pt x="118300" y="2186938"/>
                    <a:pt x="117824" y="2182271"/>
                  </a:cubicBezTo>
                  <a:cubicBezTo>
                    <a:pt x="114872" y="2180747"/>
                    <a:pt x="112490" y="2187033"/>
                    <a:pt x="111443" y="2182271"/>
                  </a:cubicBezTo>
                  <a:cubicBezTo>
                    <a:pt x="111919" y="2180080"/>
                    <a:pt x="114967" y="2180461"/>
                    <a:pt x="116205" y="2179128"/>
                  </a:cubicBezTo>
                  <a:cubicBezTo>
                    <a:pt x="116967" y="2174461"/>
                    <a:pt x="108299" y="2171317"/>
                    <a:pt x="112967" y="2168079"/>
                  </a:cubicBezTo>
                  <a:cubicBezTo>
                    <a:pt x="114205" y="2176366"/>
                    <a:pt x="123444" y="2176651"/>
                    <a:pt x="125635" y="2183890"/>
                  </a:cubicBezTo>
                  <a:cubicBezTo>
                    <a:pt x="132112" y="2176461"/>
                    <a:pt x="139732" y="2172555"/>
                    <a:pt x="150971" y="2177604"/>
                  </a:cubicBezTo>
                  <a:cubicBezTo>
                    <a:pt x="149828" y="2172936"/>
                    <a:pt x="143066" y="2173794"/>
                    <a:pt x="141446" y="2169698"/>
                  </a:cubicBezTo>
                  <a:cubicBezTo>
                    <a:pt x="135446" y="2172079"/>
                    <a:pt x="131255" y="2176366"/>
                    <a:pt x="125635" y="2179223"/>
                  </a:cubicBezTo>
                  <a:cubicBezTo>
                    <a:pt x="121158" y="2171508"/>
                    <a:pt x="113157" y="2166459"/>
                    <a:pt x="111347" y="2160173"/>
                  </a:cubicBezTo>
                  <a:cubicBezTo>
                    <a:pt x="111157" y="2167603"/>
                    <a:pt x="108490" y="2159030"/>
                    <a:pt x="106680" y="2158649"/>
                  </a:cubicBezTo>
                  <a:cubicBezTo>
                    <a:pt x="105727" y="2161411"/>
                    <a:pt x="111347" y="2165221"/>
                    <a:pt x="106680" y="2166555"/>
                  </a:cubicBezTo>
                  <a:cubicBezTo>
                    <a:pt x="103537" y="2163792"/>
                    <a:pt x="103251" y="2158363"/>
                    <a:pt x="103442" y="2152362"/>
                  </a:cubicBezTo>
                  <a:cubicBezTo>
                    <a:pt x="96298" y="2154363"/>
                    <a:pt x="92678" y="2142837"/>
                    <a:pt x="98679" y="2141218"/>
                  </a:cubicBezTo>
                  <a:cubicBezTo>
                    <a:pt x="102489" y="2144266"/>
                    <a:pt x="101156" y="2152553"/>
                    <a:pt x="108204" y="2152362"/>
                  </a:cubicBezTo>
                  <a:cubicBezTo>
                    <a:pt x="111919" y="2148838"/>
                    <a:pt x="107633" y="2146171"/>
                    <a:pt x="108204" y="2141218"/>
                  </a:cubicBezTo>
                  <a:cubicBezTo>
                    <a:pt x="105156" y="2140932"/>
                    <a:pt x="104680" y="2143028"/>
                    <a:pt x="101822" y="2142837"/>
                  </a:cubicBezTo>
                  <a:cubicBezTo>
                    <a:pt x="100679" y="2137980"/>
                    <a:pt x="100679" y="2139790"/>
                    <a:pt x="101822" y="2134932"/>
                  </a:cubicBezTo>
                  <a:cubicBezTo>
                    <a:pt x="107823" y="2138932"/>
                    <a:pt x="113062" y="2130931"/>
                    <a:pt x="111347" y="2122263"/>
                  </a:cubicBezTo>
                  <a:cubicBezTo>
                    <a:pt x="107156" y="2122263"/>
                    <a:pt x="102013" y="2123121"/>
                    <a:pt x="101822" y="2119025"/>
                  </a:cubicBezTo>
                  <a:cubicBezTo>
                    <a:pt x="103442" y="2117501"/>
                    <a:pt x="105061" y="2115882"/>
                    <a:pt x="106585" y="2114262"/>
                  </a:cubicBezTo>
                  <a:cubicBezTo>
                    <a:pt x="99727" y="2112167"/>
                    <a:pt x="94488" y="2114072"/>
                    <a:pt x="95440" y="2123787"/>
                  </a:cubicBezTo>
                  <a:cubicBezTo>
                    <a:pt x="99060" y="2125883"/>
                    <a:pt x="101441" y="2119692"/>
                    <a:pt x="101727" y="2123787"/>
                  </a:cubicBezTo>
                  <a:cubicBezTo>
                    <a:pt x="101346" y="2130169"/>
                    <a:pt x="94583" y="2130265"/>
                    <a:pt x="92202" y="2134836"/>
                  </a:cubicBezTo>
                  <a:cubicBezTo>
                    <a:pt x="93631" y="2135313"/>
                    <a:pt x="99155" y="2139123"/>
                    <a:pt x="95345" y="2139599"/>
                  </a:cubicBezTo>
                  <a:cubicBezTo>
                    <a:pt x="87916" y="2139599"/>
                    <a:pt x="85725" y="2134360"/>
                    <a:pt x="84201" y="2128455"/>
                  </a:cubicBezTo>
                  <a:cubicBezTo>
                    <a:pt x="94869" y="2130169"/>
                    <a:pt x="91059" y="2117311"/>
                    <a:pt x="93726" y="2111024"/>
                  </a:cubicBezTo>
                  <a:cubicBezTo>
                    <a:pt x="85344" y="2110071"/>
                    <a:pt x="81725" y="2113786"/>
                    <a:pt x="79438" y="2118930"/>
                  </a:cubicBezTo>
                  <a:cubicBezTo>
                    <a:pt x="81725" y="2119882"/>
                    <a:pt x="83344" y="2121406"/>
                    <a:pt x="84201" y="2123692"/>
                  </a:cubicBezTo>
                  <a:cubicBezTo>
                    <a:pt x="76105" y="2128741"/>
                    <a:pt x="79534" y="2120454"/>
                    <a:pt x="71533" y="2128455"/>
                  </a:cubicBezTo>
                  <a:cubicBezTo>
                    <a:pt x="81820" y="2128741"/>
                    <a:pt x="68866" y="2135313"/>
                    <a:pt x="76295" y="2139599"/>
                  </a:cubicBezTo>
                  <a:cubicBezTo>
                    <a:pt x="72104" y="2140075"/>
                    <a:pt x="75057" y="2133503"/>
                    <a:pt x="70009" y="2134836"/>
                  </a:cubicBezTo>
                  <a:cubicBezTo>
                    <a:pt x="73057" y="2143219"/>
                    <a:pt x="81344" y="2151982"/>
                    <a:pt x="85915" y="2153886"/>
                  </a:cubicBezTo>
                  <a:cubicBezTo>
                    <a:pt x="85630" y="2158363"/>
                    <a:pt x="83153" y="2160649"/>
                    <a:pt x="78010" y="2160268"/>
                  </a:cubicBezTo>
                  <a:cubicBezTo>
                    <a:pt x="75438" y="2158078"/>
                    <a:pt x="74105" y="2154649"/>
                    <a:pt x="68485" y="2155506"/>
                  </a:cubicBezTo>
                  <a:cubicBezTo>
                    <a:pt x="68294" y="2159411"/>
                    <a:pt x="68199" y="2163126"/>
                    <a:pt x="70104" y="2165031"/>
                  </a:cubicBezTo>
                  <a:cubicBezTo>
                    <a:pt x="76105" y="2162840"/>
                    <a:pt x="80391" y="2166078"/>
                    <a:pt x="87535" y="2163411"/>
                  </a:cubicBezTo>
                  <a:cubicBezTo>
                    <a:pt x="87249" y="2173032"/>
                    <a:pt x="95345" y="2167983"/>
                    <a:pt x="101822" y="2168174"/>
                  </a:cubicBezTo>
                  <a:cubicBezTo>
                    <a:pt x="100489" y="2173317"/>
                    <a:pt x="103823" y="2181890"/>
                    <a:pt x="101822" y="2182366"/>
                  </a:cubicBezTo>
                  <a:cubicBezTo>
                    <a:pt x="98488" y="2181509"/>
                    <a:pt x="96679" y="2179032"/>
                    <a:pt x="93917" y="2177604"/>
                  </a:cubicBezTo>
                  <a:cubicBezTo>
                    <a:pt x="93631" y="2179985"/>
                    <a:pt x="94488" y="2183414"/>
                    <a:pt x="92297" y="2183890"/>
                  </a:cubicBezTo>
                  <a:cubicBezTo>
                    <a:pt x="90964" y="2181604"/>
                    <a:pt x="89916" y="2178842"/>
                    <a:pt x="86011" y="2179128"/>
                  </a:cubicBezTo>
                  <a:cubicBezTo>
                    <a:pt x="82487" y="2182652"/>
                    <a:pt x="87535" y="2185605"/>
                    <a:pt x="86011" y="2191796"/>
                  </a:cubicBezTo>
                  <a:cubicBezTo>
                    <a:pt x="88773" y="2196558"/>
                    <a:pt x="90869" y="2187415"/>
                    <a:pt x="92297" y="2191796"/>
                  </a:cubicBezTo>
                  <a:cubicBezTo>
                    <a:pt x="92774" y="2194939"/>
                    <a:pt x="90202" y="2194939"/>
                    <a:pt x="89154" y="2196558"/>
                  </a:cubicBezTo>
                  <a:cubicBezTo>
                    <a:pt x="91440" y="2199607"/>
                    <a:pt x="94012" y="2202178"/>
                    <a:pt x="97060" y="2204464"/>
                  </a:cubicBezTo>
                  <a:cubicBezTo>
                    <a:pt x="92869" y="2208560"/>
                    <a:pt x="95822" y="2201892"/>
                    <a:pt x="90773" y="2202940"/>
                  </a:cubicBezTo>
                  <a:cubicBezTo>
                    <a:pt x="90488" y="2209417"/>
                    <a:pt x="94488" y="2209322"/>
                    <a:pt x="87630" y="2207703"/>
                  </a:cubicBezTo>
                  <a:cubicBezTo>
                    <a:pt x="87630" y="2209798"/>
                    <a:pt x="87630" y="2211989"/>
                    <a:pt x="87630" y="2214084"/>
                  </a:cubicBezTo>
                  <a:cubicBezTo>
                    <a:pt x="93059" y="2213608"/>
                    <a:pt x="97917" y="2217037"/>
                    <a:pt x="103442" y="2220466"/>
                  </a:cubicBezTo>
                  <a:cubicBezTo>
                    <a:pt x="103061" y="2216847"/>
                    <a:pt x="103823" y="2214466"/>
                    <a:pt x="106680" y="2214084"/>
                  </a:cubicBezTo>
                  <a:cubicBezTo>
                    <a:pt x="108585" y="2214846"/>
                    <a:pt x="110300" y="2215799"/>
                    <a:pt x="111347" y="2217323"/>
                  </a:cubicBezTo>
                  <a:cubicBezTo>
                    <a:pt x="111252" y="2227991"/>
                    <a:pt x="108966" y="2220847"/>
                    <a:pt x="106680" y="2220466"/>
                  </a:cubicBezTo>
                  <a:cubicBezTo>
                    <a:pt x="95345" y="2218847"/>
                    <a:pt x="97250" y="2236087"/>
                    <a:pt x="89249" y="2239516"/>
                  </a:cubicBezTo>
                  <a:cubicBezTo>
                    <a:pt x="90583" y="2242374"/>
                    <a:pt x="93345" y="2243898"/>
                    <a:pt x="94012" y="2247422"/>
                  </a:cubicBezTo>
                  <a:cubicBezTo>
                    <a:pt x="90678" y="2250851"/>
                    <a:pt x="89535" y="2246660"/>
                    <a:pt x="84487" y="2247422"/>
                  </a:cubicBezTo>
                  <a:cubicBezTo>
                    <a:pt x="89154" y="2251708"/>
                    <a:pt x="96679" y="2253232"/>
                    <a:pt x="98774" y="2260090"/>
                  </a:cubicBezTo>
                  <a:cubicBezTo>
                    <a:pt x="91440" y="2261709"/>
                    <a:pt x="86106" y="2266567"/>
                    <a:pt x="82868" y="2275902"/>
                  </a:cubicBezTo>
                  <a:cubicBezTo>
                    <a:pt x="90392" y="2274378"/>
                    <a:pt x="94012" y="2269044"/>
                    <a:pt x="98774" y="2264853"/>
                  </a:cubicBezTo>
                  <a:cubicBezTo>
                    <a:pt x="100394" y="2273616"/>
                    <a:pt x="101918" y="2261138"/>
                    <a:pt x="106680" y="2263233"/>
                  </a:cubicBezTo>
                  <a:cubicBezTo>
                    <a:pt x="108585" y="2265615"/>
                    <a:pt x="112681" y="2265710"/>
                    <a:pt x="114586" y="2267996"/>
                  </a:cubicBezTo>
                  <a:cubicBezTo>
                    <a:pt x="104965" y="2270091"/>
                    <a:pt x="99250" y="2275902"/>
                    <a:pt x="98679" y="2287046"/>
                  </a:cubicBezTo>
                  <a:cubicBezTo>
                    <a:pt x="107537" y="2280759"/>
                    <a:pt x="99346" y="2295619"/>
                    <a:pt x="106585" y="2294952"/>
                  </a:cubicBezTo>
                  <a:cubicBezTo>
                    <a:pt x="106013" y="2290570"/>
                    <a:pt x="121730" y="2283426"/>
                    <a:pt x="124015" y="2290189"/>
                  </a:cubicBezTo>
                  <a:cubicBezTo>
                    <a:pt x="111633" y="2289808"/>
                    <a:pt x="119063" y="2301715"/>
                    <a:pt x="100203" y="2299714"/>
                  </a:cubicBezTo>
                  <a:cubicBezTo>
                    <a:pt x="99917" y="2305810"/>
                    <a:pt x="101537" y="2300286"/>
                    <a:pt x="104965" y="2301238"/>
                  </a:cubicBezTo>
                  <a:cubicBezTo>
                    <a:pt x="104680" y="2303620"/>
                    <a:pt x="105537" y="2307144"/>
                    <a:pt x="103346" y="2307620"/>
                  </a:cubicBezTo>
                  <a:cubicBezTo>
                    <a:pt x="100298" y="2306953"/>
                    <a:pt x="100489" y="2303048"/>
                    <a:pt x="95440" y="2304477"/>
                  </a:cubicBezTo>
                  <a:cubicBezTo>
                    <a:pt x="95060" y="2305715"/>
                    <a:pt x="94107" y="2306382"/>
                    <a:pt x="92297" y="2306096"/>
                  </a:cubicBezTo>
                  <a:cubicBezTo>
                    <a:pt x="94393" y="2314002"/>
                    <a:pt x="91440" y="2313811"/>
                    <a:pt x="93917" y="2320288"/>
                  </a:cubicBezTo>
                  <a:cubicBezTo>
                    <a:pt x="98393" y="2320574"/>
                    <a:pt x="97631" y="2314287"/>
                    <a:pt x="101822" y="2318669"/>
                  </a:cubicBezTo>
                  <a:cubicBezTo>
                    <a:pt x="102299" y="2315907"/>
                    <a:pt x="97346" y="2310763"/>
                    <a:pt x="101822" y="2309144"/>
                  </a:cubicBezTo>
                  <a:cubicBezTo>
                    <a:pt x="106299" y="2307811"/>
                    <a:pt x="105918" y="2311335"/>
                    <a:pt x="109728" y="2310763"/>
                  </a:cubicBezTo>
                  <a:cubicBezTo>
                    <a:pt x="109252" y="2308191"/>
                    <a:pt x="111824" y="2306477"/>
                    <a:pt x="112871" y="2309144"/>
                  </a:cubicBezTo>
                  <a:cubicBezTo>
                    <a:pt x="110014" y="2312859"/>
                    <a:pt x="100679" y="2316859"/>
                    <a:pt x="108109" y="2321812"/>
                  </a:cubicBezTo>
                  <a:cubicBezTo>
                    <a:pt x="109728" y="2319717"/>
                    <a:pt x="110681" y="2317050"/>
                    <a:pt x="112871" y="2315430"/>
                  </a:cubicBezTo>
                  <a:cubicBezTo>
                    <a:pt x="117062" y="2320860"/>
                    <a:pt x="107251" y="2325527"/>
                    <a:pt x="103346" y="2323336"/>
                  </a:cubicBezTo>
                  <a:cubicBezTo>
                    <a:pt x="104775" y="2333242"/>
                    <a:pt x="98679" y="2335147"/>
                    <a:pt x="100203" y="2340767"/>
                  </a:cubicBezTo>
                  <a:cubicBezTo>
                    <a:pt x="102394" y="2336290"/>
                    <a:pt x="104203" y="2345053"/>
                    <a:pt x="108109" y="2343910"/>
                  </a:cubicBezTo>
                  <a:cubicBezTo>
                    <a:pt x="108109" y="2338576"/>
                    <a:pt x="110300" y="2335528"/>
                    <a:pt x="112871" y="2332766"/>
                  </a:cubicBezTo>
                  <a:cubicBezTo>
                    <a:pt x="113728" y="2339910"/>
                    <a:pt x="105156" y="2354864"/>
                    <a:pt x="106585" y="2362865"/>
                  </a:cubicBezTo>
                  <a:cubicBezTo>
                    <a:pt x="103727" y="2360865"/>
                    <a:pt x="97346" y="2362579"/>
                    <a:pt x="95440" y="2359722"/>
                  </a:cubicBezTo>
                  <a:cubicBezTo>
                    <a:pt x="95345" y="2356388"/>
                    <a:pt x="101441" y="2351149"/>
                    <a:pt x="98584" y="2350197"/>
                  </a:cubicBezTo>
                  <a:cubicBezTo>
                    <a:pt x="97060" y="2351816"/>
                    <a:pt x="95440" y="2353435"/>
                    <a:pt x="93821" y="2354959"/>
                  </a:cubicBezTo>
                  <a:cubicBezTo>
                    <a:pt x="94298" y="2351340"/>
                    <a:pt x="89249" y="2353149"/>
                    <a:pt x="89059" y="2350197"/>
                  </a:cubicBezTo>
                  <a:cubicBezTo>
                    <a:pt x="95060" y="2347339"/>
                    <a:pt x="90011" y="2343720"/>
                    <a:pt x="89059" y="2339148"/>
                  </a:cubicBezTo>
                  <a:cubicBezTo>
                    <a:pt x="97726" y="2336957"/>
                    <a:pt x="103918" y="2327527"/>
                    <a:pt x="100203" y="2321717"/>
                  </a:cubicBezTo>
                  <a:cubicBezTo>
                    <a:pt x="94298" y="2326194"/>
                    <a:pt x="97726" y="2325336"/>
                    <a:pt x="89059" y="2323336"/>
                  </a:cubicBezTo>
                  <a:cubicBezTo>
                    <a:pt x="88297" y="2329908"/>
                    <a:pt x="95917" y="2328099"/>
                    <a:pt x="95440" y="2334385"/>
                  </a:cubicBezTo>
                  <a:cubicBezTo>
                    <a:pt x="91726" y="2333052"/>
                    <a:pt x="88583" y="2340005"/>
                    <a:pt x="87535" y="2336004"/>
                  </a:cubicBezTo>
                  <a:cubicBezTo>
                    <a:pt x="86868" y="2332195"/>
                    <a:pt x="94774" y="2336862"/>
                    <a:pt x="92297" y="2331242"/>
                  </a:cubicBezTo>
                  <a:cubicBezTo>
                    <a:pt x="88487" y="2327432"/>
                    <a:pt x="88106" y="2335052"/>
                    <a:pt x="81248" y="2332861"/>
                  </a:cubicBezTo>
                  <a:cubicBezTo>
                    <a:pt x="85439" y="2329623"/>
                    <a:pt x="85535" y="2322384"/>
                    <a:pt x="87535" y="2317050"/>
                  </a:cubicBezTo>
                  <a:cubicBezTo>
                    <a:pt x="82201" y="2317145"/>
                    <a:pt x="79153" y="2314859"/>
                    <a:pt x="76390" y="2312287"/>
                  </a:cubicBezTo>
                  <a:cubicBezTo>
                    <a:pt x="86868" y="2313621"/>
                    <a:pt x="89249" y="2301619"/>
                    <a:pt x="84296" y="2296476"/>
                  </a:cubicBezTo>
                  <a:cubicBezTo>
                    <a:pt x="79438" y="2297428"/>
                    <a:pt x="79820" y="2303620"/>
                    <a:pt x="71628" y="2301238"/>
                  </a:cubicBezTo>
                  <a:cubicBezTo>
                    <a:pt x="72581" y="2308477"/>
                    <a:pt x="73247" y="2312478"/>
                    <a:pt x="71628" y="2317145"/>
                  </a:cubicBezTo>
                  <a:cubicBezTo>
                    <a:pt x="72962" y="2311620"/>
                    <a:pt x="66389" y="2314383"/>
                    <a:pt x="66866" y="2317145"/>
                  </a:cubicBezTo>
                  <a:cubicBezTo>
                    <a:pt x="79915" y="2320193"/>
                    <a:pt x="72581" y="2330194"/>
                    <a:pt x="71628" y="2340957"/>
                  </a:cubicBezTo>
                  <a:cubicBezTo>
                    <a:pt x="75248" y="2343148"/>
                    <a:pt x="77534" y="2336862"/>
                    <a:pt x="77914" y="2340957"/>
                  </a:cubicBezTo>
                  <a:cubicBezTo>
                    <a:pt x="76962" y="2345339"/>
                    <a:pt x="74009" y="2347625"/>
                    <a:pt x="73152" y="2352102"/>
                  </a:cubicBezTo>
                  <a:cubicBezTo>
                    <a:pt x="78010" y="2353340"/>
                    <a:pt x="75057" y="2346577"/>
                    <a:pt x="81058" y="2348958"/>
                  </a:cubicBezTo>
                  <a:cubicBezTo>
                    <a:pt x="78962" y="2355245"/>
                    <a:pt x="86297" y="2352197"/>
                    <a:pt x="84201" y="2358483"/>
                  </a:cubicBezTo>
                  <a:cubicBezTo>
                    <a:pt x="80772" y="2359436"/>
                    <a:pt x="79153" y="2354007"/>
                    <a:pt x="79438" y="2360007"/>
                  </a:cubicBezTo>
                  <a:cubicBezTo>
                    <a:pt x="81248" y="2362484"/>
                    <a:pt x="84011" y="2363913"/>
                    <a:pt x="85820" y="2366389"/>
                  </a:cubicBezTo>
                  <a:cubicBezTo>
                    <a:pt x="80677" y="2366770"/>
                    <a:pt x="79153" y="2363627"/>
                    <a:pt x="73152" y="2364865"/>
                  </a:cubicBezTo>
                  <a:cubicBezTo>
                    <a:pt x="70866" y="2371819"/>
                    <a:pt x="82677" y="2364865"/>
                    <a:pt x="82677" y="2369628"/>
                  </a:cubicBezTo>
                  <a:cubicBezTo>
                    <a:pt x="81248" y="2372390"/>
                    <a:pt x="77152" y="2372580"/>
                    <a:pt x="74771" y="2374390"/>
                  </a:cubicBezTo>
                  <a:cubicBezTo>
                    <a:pt x="74295" y="2382201"/>
                    <a:pt x="84773" y="2379153"/>
                    <a:pt x="85915" y="2385439"/>
                  </a:cubicBezTo>
                  <a:cubicBezTo>
                    <a:pt x="78867" y="2387725"/>
                    <a:pt x="75152" y="2406204"/>
                    <a:pt x="63722" y="2409252"/>
                  </a:cubicBezTo>
                  <a:cubicBezTo>
                    <a:pt x="66866" y="2411919"/>
                    <a:pt x="73533" y="2411061"/>
                    <a:pt x="76390" y="2414014"/>
                  </a:cubicBezTo>
                  <a:cubicBezTo>
                    <a:pt x="75724" y="2419348"/>
                    <a:pt x="70295" y="2409823"/>
                    <a:pt x="71628" y="2417157"/>
                  </a:cubicBezTo>
                  <a:cubicBezTo>
                    <a:pt x="75628" y="2425635"/>
                    <a:pt x="80010" y="2414967"/>
                    <a:pt x="84296" y="2414014"/>
                  </a:cubicBezTo>
                  <a:cubicBezTo>
                    <a:pt x="85249" y="2422968"/>
                    <a:pt x="85725" y="2430874"/>
                    <a:pt x="85915" y="2437827"/>
                  </a:cubicBezTo>
                  <a:cubicBezTo>
                    <a:pt x="90964" y="2439160"/>
                    <a:pt x="91916" y="2436398"/>
                    <a:pt x="93821" y="2434683"/>
                  </a:cubicBezTo>
                  <a:cubicBezTo>
                    <a:pt x="98774" y="2439065"/>
                    <a:pt x="93250" y="2444494"/>
                    <a:pt x="98584" y="2447352"/>
                  </a:cubicBezTo>
                  <a:cubicBezTo>
                    <a:pt x="95631" y="2446685"/>
                    <a:pt x="89059" y="2449542"/>
                    <a:pt x="90678" y="2444208"/>
                  </a:cubicBezTo>
                  <a:cubicBezTo>
                    <a:pt x="80677" y="2444685"/>
                    <a:pt x="85153" y="2456496"/>
                    <a:pt x="87535" y="2461639"/>
                  </a:cubicBezTo>
                  <a:cubicBezTo>
                    <a:pt x="81153" y="2458210"/>
                    <a:pt x="82677" y="2476022"/>
                    <a:pt x="82772" y="2475927"/>
                  </a:cubicBezTo>
                  <a:cubicBezTo>
                    <a:pt x="78676" y="2469545"/>
                    <a:pt x="65437" y="2483451"/>
                    <a:pt x="63722" y="2480689"/>
                  </a:cubicBezTo>
                  <a:cubicBezTo>
                    <a:pt x="68866" y="2481356"/>
                    <a:pt x="70009" y="2486023"/>
                    <a:pt x="73247" y="2488595"/>
                  </a:cubicBezTo>
                  <a:cubicBezTo>
                    <a:pt x="71628" y="2488595"/>
                    <a:pt x="71342" y="2489928"/>
                    <a:pt x="70104" y="2490214"/>
                  </a:cubicBezTo>
                  <a:cubicBezTo>
                    <a:pt x="66389" y="2489738"/>
                    <a:pt x="69152" y="2482690"/>
                    <a:pt x="63722" y="2483832"/>
                  </a:cubicBezTo>
                  <a:cubicBezTo>
                    <a:pt x="68294" y="2493167"/>
                    <a:pt x="64484" y="2511360"/>
                    <a:pt x="58960" y="2523457"/>
                  </a:cubicBezTo>
                  <a:cubicBezTo>
                    <a:pt x="58865" y="2518789"/>
                    <a:pt x="58388" y="2514503"/>
                    <a:pt x="52673" y="2515551"/>
                  </a:cubicBezTo>
                  <a:cubicBezTo>
                    <a:pt x="56197" y="2539268"/>
                    <a:pt x="51340" y="2563842"/>
                    <a:pt x="58960" y="2585274"/>
                  </a:cubicBezTo>
                  <a:cubicBezTo>
                    <a:pt x="55531" y="2584988"/>
                    <a:pt x="53912" y="2586607"/>
                    <a:pt x="54197" y="2590036"/>
                  </a:cubicBezTo>
                  <a:cubicBezTo>
                    <a:pt x="59722" y="2593180"/>
                    <a:pt x="58007" y="2601847"/>
                    <a:pt x="55816" y="2610610"/>
                  </a:cubicBezTo>
                  <a:cubicBezTo>
                    <a:pt x="59817" y="2612706"/>
                    <a:pt x="60770" y="2604324"/>
                    <a:pt x="62198" y="2609086"/>
                  </a:cubicBezTo>
                  <a:cubicBezTo>
                    <a:pt x="53340" y="2618802"/>
                    <a:pt x="60770" y="2638042"/>
                    <a:pt x="60579" y="2651853"/>
                  </a:cubicBezTo>
                  <a:cubicBezTo>
                    <a:pt x="63722" y="2645853"/>
                    <a:pt x="59627" y="2660045"/>
                    <a:pt x="65341" y="2656616"/>
                  </a:cubicBezTo>
                  <a:cubicBezTo>
                    <a:pt x="71723" y="2654330"/>
                    <a:pt x="64103" y="2646329"/>
                    <a:pt x="70104" y="2645567"/>
                  </a:cubicBezTo>
                  <a:cubicBezTo>
                    <a:pt x="76867" y="2648329"/>
                    <a:pt x="71152" y="2649186"/>
                    <a:pt x="76390" y="2656616"/>
                  </a:cubicBezTo>
                  <a:cubicBezTo>
                    <a:pt x="72676" y="2660521"/>
                    <a:pt x="73438" y="2654235"/>
                    <a:pt x="68485" y="2654997"/>
                  </a:cubicBezTo>
                  <a:cubicBezTo>
                    <a:pt x="66199" y="2657664"/>
                    <a:pt x="69247" y="2662236"/>
                    <a:pt x="65341" y="2666141"/>
                  </a:cubicBezTo>
                  <a:cubicBezTo>
                    <a:pt x="61532" y="2666713"/>
                    <a:pt x="66199" y="2658902"/>
                    <a:pt x="60579" y="2661378"/>
                  </a:cubicBezTo>
                  <a:cubicBezTo>
                    <a:pt x="62484" y="2675857"/>
                    <a:pt x="65913" y="2684239"/>
                    <a:pt x="60579" y="2696240"/>
                  </a:cubicBezTo>
                  <a:cubicBezTo>
                    <a:pt x="64294" y="2697859"/>
                    <a:pt x="63913" y="2703479"/>
                    <a:pt x="68485" y="2704146"/>
                  </a:cubicBezTo>
                  <a:cubicBezTo>
                    <a:pt x="64960" y="2706432"/>
                    <a:pt x="70485" y="2708051"/>
                    <a:pt x="66866" y="2708908"/>
                  </a:cubicBezTo>
                  <a:cubicBezTo>
                    <a:pt x="63722" y="2707289"/>
                    <a:pt x="64389" y="2701860"/>
                    <a:pt x="58960" y="2702622"/>
                  </a:cubicBezTo>
                  <a:cubicBezTo>
                    <a:pt x="58674" y="2710242"/>
                    <a:pt x="68390" y="2707956"/>
                    <a:pt x="68485" y="2715290"/>
                  </a:cubicBezTo>
                  <a:cubicBezTo>
                    <a:pt x="63627" y="2716433"/>
                    <a:pt x="66580" y="2709861"/>
                    <a:pt x="60579" y="2712147"/>
                  </a:cubicBezTo>
                  <a:cubicBezTo>
                    <a:pt x="60484" y="2727958"/>
                    <a:pt x="73057" y="2746437"/>
                    <a:pt x="66866" y="2764439"/>
                  </a:cubicBezTo>
                  <a:cubicBezTo>
                    <a:pt x="68390" y="2766153"/>
                    <a:pt x="72771" y="2764915"/>
                    <a:pt x="71628" y="2769201"/>
                  </a:cubicBezTo>
                  <a:cubicBezTo>
                    <a:pt x="75343" y="2769678"/>
                    <a:pt x="77724" y="2768916"/>
                    <a:pt x="79534" y="2767582"/>
                  </a:cubicBezTo>
                  <a:cubicBezTo>
                    <a:pt x="75628" y="2771297"/>
                    <a:pt x="81915" y="2770535"/>
                    <a:pt x="81153" y="2775488"/>
                  </a:cubicBezTo>
                  <a:cubicBezTo>
                    <a:pt x="77438" y="2775012"/>
                    <a:pt x="75152" y="2772916"/>
                    <a:pt x="70009" y="2773869"/>
                  </a:cubicBezTo>
                  <a:cubicBezTo>
                    <a:pt x="72581" y="2784156"/>
                    <a:pt x="65913" y="2785680"/>
                    <a:pt x="73152" y="2791299"/>
                  </a:cubicBezTo>
                  <a:cubicBezTo>
                    <a:pt x="71247" y="2791585"/>
                    <a:pt x="68675" y="2791014"/>
                    <a:pt x="68390" y="2792919"/>
                  </a:cubicBezTo>
                  <a:cubicBezTo>
                    <a:pt x="72581" y="2792442"/>
                    <a:pt x="66961" y="2801777"/>
                    <a:pt x="73152" y="2799300"/>
                  </a:cubicBezTo>
                  <a:cubicBezTo>
                    <a:pt x="73628" y="2794443"/>
                    <a:pt x="72866" y="2788442"/>
                    <a:pt x="77914" y="2788251"/>
                  </a:cubicBezTo>
                  <a:cubicBezTo>
                    <a:pt x="78867" y="2796538"/>
                    <a:pt x="73057" y="2798157"/>
                    <a:pt x="71628" y="2804063"/>
                  </a:cubicBezTo>
                  <a:cubicBezTo>
                    <a:pt x="72676" y="2809968"/>
                    <a:pt x="76867" y="2802920"/>
                    <a:pt x="77914" y="2808825"/>
                  </a:cubicBezTo>
                  <a:cubicBezTo>
                    <a:pt x="75152" y="2808730"/>
                    <a:pt x="73057" y="2809207"/>
                    <a:pt x="71628" y="2810445"/>
                  </a:cubicBezTo>
                  <a:cubicBezTo>
                    <a:pt x="76867" y="2816731"/>
                    <a:pt x="75152" y="2826161"/>
                    <a:pt x="82677" y="2832638"/>
                  </a:cubicBezTo>
                  <a:cubicBezTo>
                    <a:pt x="82963" y="2830733"/>
                    <a:pt x="85153" y="2830924"/>
                    <a:pt x="87439" y="2831019"/>
                  </a:cubicBezTo>
                  <a:cubicBezTo>
                    <a:pt x="86868" y="2821208"/>
                    <a:pt x="90678" y="2820446"/>
                    <a:pt x="84296" y="2819874"/>
                  </a:cubicBezTo>
                  <a:cubicBezTo>
                    <a:pt x="84011" y="2816446"/>
                    <a:pt x="89916" y="2819113"/>
                    <a:pt x="92202" y="2818255"/>
                  </a:cubicBezTo>
                  <a:cubicBezTo>
                    <a:pt x="92678" y="2813493"/>
                    <a:pt x="91916" y="2807397"/>
                    <a:pt x="96964" y="2807206"/>
                  </a:cubicBezTo>
                  <a:cubicBezTo>
                    <a:pt x="94964" y="2815112"/>
                    <a:pt x="93631" y="2811492"/>
                    <a:pt x="100108" y="2815112"/>
                  </a:cubicBezTo>
                  <a:cubicBezTo>
                    <a:pt x="98870" y="2815493"/>
                    <a:pt x="96964" y="2815112"/>
                    <a:pt x="96964" y="2816636"/>
                  </a:cubicBezTo>
                  <a:cubicBezTo>
                    <a:pt x="99917" y="2816446"/>
                    <a:pt x="102299" y="2815588"/>
                    <a:pt x="103346" y="2813493"/>
                  </a:cubicBezTo>
                  <a:cubicBezTo>
                    <a:pt x="100298" y="2814255"/>
                    <a:pt x="98298" y="2806254"/>
                    <a:pt x="101727" y="2805587"/>
                  </a:cubicBezTo>
                  <a:cubicBezTo>
                    <a:pt x="107347" y="2808064"/>
                    <a:pt x="102108" y="2812350"/>
                    <a:pt x="104965" y="2818255"/>
                  </a:cubicBezTo>
                  <a:cubicBezTo>
                    <a:pt x="111347" y="2815588"/>
                    <a:pt x="105727" y="2807206"/>
                    <a:pt x="114490" y="2813493"/>
                  </a:cubicBezTo>
                  <a:cubicBezTo>
                    <a:pt x="118300" y="2805777"/>
                    <a:pt x="104775" y="2807492"/>
                    <a:pt x="111252" y="2802349"/>
                  </a:cubicBezTo>
                  <a:cubicBezTo>
                    <a:pt x="113348" y="2802349"/>
                    <a:pt x="112776" y="2805111"/>
                    <a:pt x="114490" y="2805492"/>
                  </a:cubicBezTo>
                  <a:cubicBezTo>
                    <a:pt x="114490" y="2802349"/>
                    <a:pt x="114490" y="2799110"/>
                    <a:pt x="114490" y="2795967"/>
                  </a:cubicBezTo>
                  <a:cubicBezTo>
                    <a:pt x="108013" y="2797681"/>
                    <a:pt x="109919" y="2793014"/>
                    <a:pt x="103346" y="2792824"/>
                  </a:cubicBezTo>
                  <a:cubicBezTo>
                    <a:pt x="103061" y="2789394"/>
                    <a:pt x="104680" y="2787775"/>
                    <a:pt x="108109" y="2788061"/>
                  </a:cubicBezTo>
                  <a:cubicBezTo>
                    <a:pt x="110871" y="2789490"/>
                    <a:pt x="110776" y="2793871"/>
                    <a:pt x="114490" y="2794348"/>
                  </a:cubicBezTo>
                  <a:cubicBezTo>
                    <a:pt x="112300" y="2786632"/>
                    <a:pt x="114014" y="2787204"/>
                    <a:pt x="117634" y="2786442"/>
                  </a:cubicBezTo>
                  <a:cubicBezTo>
                    <a:pt x="113252" y="2785584"/>
                    <a:pt x="113252" y="2780346"/>
                    <a:pt x="111252" y="2776917"/>
                  </a:cubicBezTo>
                  <a:cubicBezTo>
                    <a:pt x="112871" y="2776917"/>
                    <a:pt x="114490" y="2776917"/>
                    <a:pt x="116014" y="2776917"/>
                  </a:cubicBezTo>
                  <a:cubicBezTo>
                    <a:pt x="109347" y="2768249"/>
                    <a:pt x="110966" y="2755295"/>
                    <a:pt x="108109" y="2746818"/>
                  </a:cubicBezTo>
                  <a:cubicBezTo>
                    <a:pt x="109252" y="2743674"/>
                    <a:pt x="116967" y="2747199"/>
                    <a:pt x="117634" y="2743674"/>
                  </a:cubicBezTo>
                  <a:cubicBezTo>
                    <a:pt x="113252" y="2744341"/>
                    <a:pt x="116110" y="2737769"/>
                    <a:pt x="112871" y="2737293"/>
                  </a:cubicBezTo>
                  <a:cubicBezTo>
                    <a:pt x="112395" y="2739102"/>
                    <a:pt x="107918" y="2744722"/>
                    <a:pt x="106585" y="2740436"/>
                  </a:cubicBezTo>
                  <a:cubicBezTo>
                    <a:pt x="116205" y="2727482"/>
                    <a:pt x="101632" y="2726434"/>
                    <a:pt x="101822" y="2715099"/>
                  </a:cubicBezTo>
                  <a:cubicBezTo>
                    <a:pt x="95155" y="2719005"/>
                    <a:pt x="95822" y="2711290"/>
                    <a:pt x="89154" y="2715099"/>
                  </a:cubicBezTo>
                  <a:cubicBezTo>
                    <a:pt x="90107" y="2710051"/>
                    <a:pt x="86201" y="2710242"/>
                    <a:pt x="89154" y="2707194"/>
                  </a:cubicBezTo>
                  <a:cubicBezTo>
                    <a:pt x="93059" y="2708051"/>
                    <a:pt x="92488" y="2713290"/>
                    <a:pt x="98679" y="2711956"/>
                  </a:cubicBezTo>
                  <a:cubicBezTo>
                    <a:pt x="97250" y="2706908"/>
                    <a:pt x="101156" y="2707003"/>
                    <a:pt x="103442" y="2705574"/>
                  </a:cubicBezTo>
                  <a:cubicBezTo>
                    <a:pt x="105442" y="2700431"/>
                    <a:pt x="98298" y="2704336"/>
                    <a:pt x="100298" y="2699193"/>
                  </a:cubicBezTo>
                  <a:cubicBezTo>
                    <a:pt x="100870" y="2695573"/>
                    <a:pt x="106680" y="2697097"/>
                    <a:pt x="108204" y="2694430"/>
                  </a:cubicBezTo>
                  <a:cubicBezTo>
                    <a:pt x="106966" y="2694049"/>
                    <a:pt x="105061" y="2694430"/>
                    <a:pt x="105061" y="2692811"/>
                  </a:cubicBezTo>
                  <a:cubicBezTo>
                    <a:pt x="99917" y="2690811"/>
                    <a:pt x="103823" y="2697955"/>
                    <a:pt x="98679" y="2695954"/>
                  </a:cubicBezTo>
                  <a:cubicBezTo>
                    <a:pt x="94393" y="2691192"/>
                    <a:pt x="102299" y="2689001"/>
                    <a:pt x="103442" y="2684905"/>
                  </a:cubicBezTo>
                  <a:cubicBezTo>
                    <a:pt x="100870" y="2682715"/>
                    <a:pt x="97250" y="2681572"/>
                    <a:pt x="95536" y="2678524"/>
                  </a:cubicBezTo>
                  <a:cubicBezTo>
                    <a:pt x="98584" y="2676333"/>
                    <a:pt x="100394" y="2672808"/>
                    <a:pt x="105061" y="2672142"/>
                  </a:cubicBezTo>
                  <a:cubicBezTo>
                    <a:pt x="103251" y="2660235"/>
                    <a:pt x="102299" y="2647377"/>
                    <a:pt x="92393" y="2643567"/>
                  </a:cubicBezTo>
                  <a:cubicBezTo>
                    <a:pt x="95631" y="2635185"/>
                    <a:pt x="100584" y="2628517"/>
                    <a:pt x="111443" y="2627755"/>
                  </a:cubicBezTo>
                  <a:cubicBezTo>
                    <a:pt x="106013" y="2623088"/>
                    <a:pt x="101441" y="2629470"/>
                    <a:pt x="97155" y="2630899"/>
                  </a:cubicBezTo>
                  <a:cubicBezTo>
                    <a:pt x="97155" y="2629279"/>
                    <a:pt x="95917" y="2628993"/>
                    <a:pt x="95631" y="2627755"/>
                  </a:cubicBezTo>
                  <a:cubicBezTo>
                    <a:pt x="102013" y="2623278"/>
                    <a:pt x="99917" y="2617278"/>
                    <a:pt x="95631" y="2611849"/>
                  </a:cubicBezTo>
                  <a:cubicBezTo>
                    <a:pt x="103442" y="2610039"/>
                    <a:pt x="108395" y="2612325"/>
                    <a:pt x="111443" y="2611849"/>
                  </a:cubicBezTo>
                  <a:cubicBezTo>
                    <a:pt x="110585" y="2611849"/>
                    <a:pt x="109633" y="2610515"/>
                    <a:pt x="111443" y="2610229"/>
                  </a:cubicBezTo>
                  <a:cubicBezTo>
                    <a:pt x="107633" y="2605086"/>
                    <a:pt x="106109" y="2605848"/>
                    <a:pt x="109919" y="2599180"/>
                  </a:cubicBezTo>
                  <a:cubicBezTo>
                    <a:pt x="95726" y="2599657"/>
                    <a:pt x="94678" y="2586893"/>
                    <a:pt x="90869" y="2576987"/>
                  </a:cubicBezTo>
                  <a:cubicBezTo>
                    <a:pt x="90488" y="2578416"/>
                    <a:pt x="83820" y="2581178"/>
                    <a:pt x="84487" y="2578511"/>
                  </a:cubicBezTo>
                  <a:cubicBezTo>
                    <a:pt x="87059" y="2578511"/>
                    <a:pt x="85344" y="2574130"/>
                    <a:pt x="87630" y="2573749"/>
                  </a:cubicBezTo>
                  <a:cubicBezTo>
                    <a:pt x="97536" y="2571272"/>
                    <a:pt x="94393" y="2581749"/>
                    <a:pt x="100298" y="2583274"/>
                  </a:cubicBezTo>
                  <a:cubicBezTo>
                    <a:pt x="95155" y="2572796"/>
                    <a:pt x="92869" y="2561271"/>
                    <a:pt x="92393" y="2553174"/>
                  </a:cubicBezTo>
                  <a:cubicBezTo>
                    <a:pt x="92012" y="2556889"/>
                    <a:pt x="85344" y="2554127"/>
                    <a:pt x="86106" y="2551555"/>
                  </a:cubicBezTo>
                  <a:cubicBezTo>
                    <a:pt x="87916" y="2549650"/>
                    <a:pt x="90583" y="2548698"/>
                    <a:pt x="89249" y="2543649"/>
                  </a:cubicBezTo>
                  <a:cubicBezTo>
                    <a:pt x="80582" y="2547555"/>
                    <a:pt x="89725" y="2540697"/>
                    <a:pt x="82868" y="2538887"/>
                  </a:cubicBezTo>
                  <a:cubicBezTo>
                    <a:pt x="82391" y="2542602"/>
                    <a:pt x="81248" y="2545745"/>
                    <a:pt x="78105" y="2546793"/>
                  </a:cubicBezTo>
                  <a:cubicBezTo>
                    <a:pt x="78391" y="2540697"/>
                    <a:pt x="76772" y="2546221"/>
                    <a:pt x="73343" y="2545174"/>
                  </a:cubicBezTo>
                  <a:cubicBezTo>
                    <a:pt x="78010" y="2543268"/>
                    <a:pt x="75438" y="2539268"/>
                    <a:pt x="70199" y="2538887"/>
                  </a:cubicBezTo>
                  <a:cubicBezTo>
                    <a:pt x="72866" y="2544792"/>
                    <a:pt x="69247" y="2541364"/>
                    <a:pt x="68580" y="2546793"/>
                  </a:cubicBezTo>
                  <a:cubicBezTo>
                    <a:pt x="71533" y="2551079"/>
                    <a:pt x="73914" y="2547078"/>
                    <a:pt x="76486" y="2550031"/>
                  </a:cubicBezTo>
                  <a:cubicBezTo>
                    <a:pt x="72485" y="2552984"/>
                    <a:pt x="79820" y="2558223"/>
                    <a:pt x="73343" y="2559556"/>
                  </a:cubicBezTo>
                  <a:cubicBezTo>
                    <a:pt x="73343" y="2556889"/>
                    <a:pt x="73343" y="2554222"/>
                    <a:pt x="73343" y="2551650"/>
                  </a:cubicBezTo>
                  <a:cubicBezTo>
                    <a:pt x="67532" y="2548507"/>
                    <a:pt x="61246" y="2552984"/>
                    <a:pt x="57436" y="2550126"/>
                  </a:cubicBezTo>
                  <a:cubicBezTo>
                    <a:pt x="57436" y="2549079"/>
                    <a:pt x="57436" y="2548031"/>
                    <a:pt x="57436" y="2546888"/>
                  </a:cubicBezTo>
                  <a:cubicBezTo>
                    <a:pt x="60674" y="2546888"/>
                    <a:pt x="63818" y="2546888"/>
                    <a:pt x="66961" y="2546888"/>
                  </a:cubicBezTo>
                  <a:cubicBezTo>
                    <a:pt x="69056" y="2542125"/>
                    <a:pt x="68104" y="2534220"/>
                    <a:pt x="70104" y="2529457"/>
                  </a:cubicBezTo>
                  <a:cubicBezTo>
                    <a:pt x="67342" y="2529362"/>
                    <a:pt x="61627" y="2527266"/>
                    <a:pt x="65341" y="2523075"/>
                  </a:cubicBezTo>
                  <a:cubicBezTo>
                    <a:pt x="72295" y="2526695"/>
                    <a:pt x="72676" y="2536887"/>
                    <a:pt x="78010" y="2542125"/>
                  </a:cubicBezTo>
                  <a:cubicBezTo>
                    <a:pt x="76676" y="2533839"/>
                    <a:pt x="81439" y="2541364"/>
                    <a:pt x="84392" y="2537363"/>
                  </a:cubicBezTo>
                  <a:cubicBezTo>
                    <a:pt x="83344" y="2530505"/>
                    <a:pt x="77152" y="2528695"/>
                    <a:pt x="73247" y="2524695"/>
                  </a:cubicBezTo>
                  <a:cubicBezTo>
                    <a:pt x="75152" y="2519837"/>
                    <a:pt x="77248" y="2524981"/>
                    <a:pt x="79629" y="2521551"/>
                  </a:cubicBezTo>
                  <a:cubicBezTo>
                    <a:pt x="74867" y="2523171"/>
                    <a:pt x="76867" y="2518027"/>
                    <a:pt x="76486" y="2515170"/>
                  </a:cubicBezTo>
                  <a:cubicBezTo>
                    <a:pt x="72771" y="2512789"/>
                    <a:pt x="69723" y="2515741"/>
                    <a:pt x="68580" y="2513550"/>
                  </a:cubicBezTo>
                  <a:cubicBezTo>
                    <a:pt x="75819" y="2509645"/>
                    <a:pt x="71438" y="2502597"/>
                    <a:pt x="79724" y="2507169"/>
                  </a:cubicBezTo>
                  <a:cubicBezTo>
                    <a:pt x="81248" y="2504883"/>
                    <a:pt x="82868" y="2494596"/>
                    <a:pt x="81344" y="2494500"/>
                  </a:cubicBezTo>
                  <a:cubicBezTo>
                    <a:pt x="79629" y="2499739"/>
                    <a:pt x="71342" y="2494405"/>
                    <a:pt x="68675" y="2494500"/>
                  </a:cubicBezTo>
                  <a:cubicBezTo>
                    <a:pt x="71152" y="2491167"/>
                    <a:pt x="75248" y="2489452"/>
                    <a:pt x="76581" y="2484975"/>
                  </a:cubicBezTo>
                  <a:cubicBezTo>
                    <a:pt x="76581" y="2487071"/>
                    <a:pt x="79343" y="2486404"/>
                    <a:pt x="79724" y="2488119"/>
                  </a:cubicBezTo>
                  <a:cubicBezTo>
                    <a:pt x="80200" y="2490881"/>
                    <a:pt x="72295" y="2493072"/>
                    <a:pt x="76581" y="2494500"/>
                  </a:cubicBezTo>
                  <a:cubicBezTo>
                    <a:pt x="82487" y="2489357"/>
                    <a:pt x="88297" y="2491833"/>
                    <a:pt x="92488" y="2491357"/>
                  </a:cubicBezTo>
                  <a:cubicBezTo>
                    <a:pt x="89345" y="2479260"/>
                    <a:pt x="80296" y="2491072"/>
                    <a:pt x="78200" y="2480213"/>
                  </a:cubicBezTo>
                  <a:cubicBezTo>
                    <a:pt x="85725" y="2474784"/>
                    <a:pt x="92488" y="2485833"/>
                    <a:pt x="102013" y="2481737"/>
                  </a:cubicBezTo>
                  <a:cubicBezTo>
                    <a:pt x="99822" y="2489833"/>
                    <a:pt x="105537" y="2489833"/>
                    <a:pt x="108395" y="2492881"/>
                  </a:cubicBezTo>
                  <a:cubicBezTo>
                    <a:pt x="110871" y="2502692"/>
                    <a:pt x="102584" y="2501930"/>
                    <a:pt x="102013" y="2508788"/>
                  </a:cubicBezTo>
                  <a:cubicBezTo>
                    <a:pt x="102680" y="2511836"/>
                    <a:pt x="108204" y="2510026"/>
                    <a:pt x="106775" y="2515170"/>
                  </a:cubicBezTo>
                  <a:cubicBezTo>
                    <a:pt x="104680" y="2515170"/>
                    <a:pt x="105347" y="2517932"/>
                    <a:pt x="103537" y="2518313"/>
                  </a:cubicBezTo>
                  <a:cubicBezTo>
                    <a:pt x="102108" y="2515551"/>
                    <a:pt x="103632" y="2509836"/>
                    <a:pt x="98774" y="2510407"/>
                  </a:cubicBezTo>
                  <a:cubicBezTo>
                    <a:pt x="100965" y="2517360"/>
                    <a:pt x="99917" y="2519456"/>
                    <a:pt x="95631" y="2523075"/>
                  </a:cubicBezTo>
                  <a:cubicBezTo>
                    <a:pt x="103442" y="2523361"/>
                    <a:pt x="105347" y="2538697"/>
                    <a:pt x="106775" y="2527838"/>
                  </a:cubicBezTo>
                  <a:cubicBezTo>
                    <a:pt x="106013" y="2532791"/>
                    <a:pt x="111633" y="2531457"/>
                    <a:pt x="109919" y="2537363"/>
                  </a:cubicBezTo>
                  <a:cubicBezTo>
                    <a:pt x="108109" y="2536887"/>
                    <a:pt x="99441" y="2534220"/>
                    <a:pt x="103537" y="2537363"/>
                  </a:cubicBezTo>
                  <a:cubicBezTo>
                    <a:pt x="110300" y="2536791"/>
                    <a:pt x="104965" y="2544221"/>
                    <a:pt x="105156" y="2546888"/>
                  </a:cubicBezTo>
                  <a:cubicBezTo>
                    <a:pt x="107918" y="2548888"/>
                    <a:pt x="109728" y="2551841"/>
                    <a:pt x="113062" y="2553270"/>
                  </a:cubicBezTo>
                  <a:cubicBezTo>
                    <a:pt x="114395" y="2559366"/>
                    <a:pt x="109728" y="2559366"/>
                    <a:pt x="106775" y="2561175"/>
                  </a:cubicBezTo>
                  <a:cubicBezTo>
                    <a:pt x="110966" y="2565938"/>
                    <a:pt x="104965" y="2572701"/>
                    <a:pt x="106775" y="2573844"/>
                  </a:cubicBezTo>
                  <a:cubicBezTo>
                    <a:pt x="110871" y="2571463"/>
                    <a:pt x="112205" y="2576987"/>
                    <a:pt x="117824" y="2572224"/>
                  </a:cubicBezTo>
                  <a:cubicBezTo>
                    <a:pt x="123063" y="2576130"/>
                    <a:pt x="117824" y="2580607"/>
                    <a:pt x="120968" y="2586512"/>
                  </a:cubicBezTo>
                  <a:cubicBezTo>
                    <a:pt x="116491" y="2587846"/>
                    <a:pt x="116872" y="2584226"/>
                    <a:pt x="113062" y="2584893"/>
                  </a:cubicBezTo>
                  <a:cubicBezTo>
                    <a:pt x="115348" y="2590798"/>
                    <a:pt x="110014" y="2597180"/>
                    <a:pt x="119444" y="2597561"/>
                  </a:cubicBezTo>
                  <a:cubicBezTo>
                    <a:pt x="120206" y="2592417"/>
                    <a:pt x="111538" y="2594227"/>
                    <a:pt x="116300" y="2589655"/>
                  </a:cubicBezTo>
                  <a:cubicBezTo>
                    <a:pt x="119729" y="2593941"/>
                    <a:pt x="121539" y="2590132"/>
                    <a:pt x="125825" y="2592799"/>
                  </a:cubicBezTo>
                  <a:cubicBezTo>
                    <a:pt x="121158" y="2599847"/>
                    <a:pt x="132493" y="2602419"/>
                    <a:pt x="136874" y="2605467"/>
                  </a:cubicBezTo>
                  <a:cubicBezTo>
                    <a:pt x="126587" y="2606991"/>
                    <a:pt x="118205" y="2602228"/>
                    <a:pt x="116300" y="2613373"/>
                  </a:cubicBezTo>
                  <a:cubicBezTo>
                    <a:pt x="125159" y="2609277"/>
                    <a:pt x="122111" y="2615087"/>
                    <a:pt x="125825" y="2618135"/>
                  </a:cubicBezTo>
                  <a:cubicBezTo>
                    <a:pt x="130969" y="2620135"/>
                    <a:pt x="127063" y="2612991"/>
                    <a:pt x="132112" y="2614897"/>
                  </a:cubicBezTo>
                  <a:cubicBezTo>
                    <a:pt x="142970" y="2626041"/>
                    <a:pt x="130207" y="2631470"/>
                    <a:pt x="124206" y="2638709"/>
                  </a:cubicBezTo>
                  <a:cubicBezTo>
                    <a:pt x="127730" y="2639947"/>
                    <a:pt x="132874" y="2637947"/>
                    <a:pt x="135350" y="2643472"/>
                  </a:cubicBezTo>
                  <a:cubicBezTo>
                    <a:pt x="134874" y="2646805"/>
                    <a:pt x="124682" y="2648520"/>
                    <a:pt x="130588" y="2652997"/>
                  </a:cubicBezTo>
                  <a:cubicBezTo>
                    <a:pt x="130874" y="2650615"/>
                    <a:pt x="134398" y="2651568"/>
                    <a:pt x="136874" y="2651377"/>
                  </a:cubicBezTo>
                  <a:cubicBezTo>
                    <a:pt x="130874" y="2658997"/>
                    <a:pt x="140208" y="2668617"/>
                    <a:pt x="130588" y="2675190"/>
                  </a:cubicBezTo>
                  <a:cubicBezTo>
                    <a:pt x="141923" y="2678905"/>
                    <a:pt x="132969" y="2687572"/>
                    <a:pt x="136874" y="2697383"/>
                  </a:cubicBezTo>
                  <a:cubicBezTo>
                    <a:pt x="140970" y="2699098"/>
                    <a:pt x="147542" y="2698431"/>
                    <a:pt x="149543" y="2702146"/>
                  </a:cubicBezTo>
                  <a:cubicBezTo>
                    <a:pt x="143732" y="2710527"/>
                    <a:pt x="138779" y="2739579"/>
                    <a:pt x="149543" y="2738626"/>
                  </a:cubicBezTo>
                  <a:cubicBezTo>
                    <a:pt x="151543" y="2744817"/>
                    <a:pt x="148590" y="2746627"/>
                    <a:pt x="154305" y="2749771"/>
                  </a:cubicBezTo>
                  <a:cubicBezTo>
                    <a:pt x="152019" y="2750628"/>
                    <a:pt x="150400" y="2752247"/>
                    <a:pt x="149543" y="2754533"/>
                  </a:cubicBezTo>
                  <a:cubicBezTo>
                    <a:pt x="158496" y="2754342"/>
                    <a:pt x="146685" y="2762534"/>
                    <a:pt x="151162" y="2762439"/>
                  </a:cubicBezTo>
                  <a:cubicBezTo>
                    <a:pt x="151829" y="2760439"/>
                    <a:pt x="153162" y="2759200"/>
                    <a:pt x="155924" y="2759200"/>
                  </a:cubicBezTo>
                  <a:cubicBezTo>
                    <a:pt x="155924" y="2760819"/>
                    <a:pt x="157258" y="2761105"/>
                    <a:pt x="157544" y="2762439"/>
                  </a:cubicBezTo>
                  <a:cubicBezTo>
                    <a:pt x="156020" y="2765296"/>
                    <a:pt x="155543" y="2771678"/>
                    <a:pt x="151257" y="2767201"/>
                  </a:cubicBezTo>
                  <a:cubicBezTo>
                    <a:pt x="151543" y="2773869"/>
                    <a:pt x="155924" y="2777202"/>
                    <a:pt x="160782" y="2775107"/>
                  </a:cubicBezTo>
                  <a:cubicBezTo>
                    <a:pt x="156496" y="2781393"/>
                    <a:pt x="163640" y="2787394"/>
                    <a:pt x="165545" y="2792538"/>
                  </a:cubicBezTo>
                  <a:cubicBezTo>
                    <a:pt x="160687" y="2794633"/>
                    <a:pt x="157353" y="2799967"/>
                    <a:pt x="152876" y="2794157"/>
                  </a:cubicBezTo>
                  <a:cubicBezTo>
                    <a:pt x="153829" y="2799777"/>
                    <a:pt x="145352" y="2804063"/>
                    <a:pt x="152876" y="2806825"/>
                  </a:cubicBezTo>
                  <a:cubicBezTo>
                    <a:pt x="158020" y="2803682"/>
                    <a:pt x="147257" y="2803206"/>
                    <a:pt x="152876" y="2800443"/>
                  </a:cubicBezTo>
                  <a:cubicBezTo>
                    <a:pt x="159925" y="2804444"/>
                    <a:pt x="165735" y="2809873"/>
                    <a:pt x="168783" y="2817874"/>
                  </a:cubicBezTo>
                  <a:cubicBezTo>
                    <a:pt x="166688" y="2817874"/>
                    <a:pt x="164592" y="2817874"/>
                    <a:pt x="162401" y="2817874"/>
                  </a:cubicBezTo>
                  <a:cubicBezTo>
                    <a:pt x="158306" y="2829971"/>
                    <a:pt x="172022" y="2824923"/>
                    <a:pt x="175070" y="2833781"/>
                  </a:cubicBezTo>
                  <a:cubicBezTo>
                    <a:pt x="167926" y="2836734"/>
                    <a:pt x="172879" y="2827494"/>
                    <a:pt x="167164" y="2829018"/>
                  </a:cubicBezTo>
                  <a:cubicBezTo>
                    <a:pt x="162878" y="2838734"/>
                    <a:pt x="172307" y="2837496"/>
                    <a:pt x="168783" y="2846449"/>
                  </a:cubicBezTo>
                  <a:cubicBezTo>
                    <a:pt x="174593" y="2846354"/>
                    <a:pt x="176975" y="2854260"/>
                    <a:pt x="171926" y="2855974"/>
                  </a:cubicBezTo>
                  <a:cubicBezTo>
                    <a:pt x="184595" y="2865594"/>
                    <a:pt x="170688" y="2875500"/>
                    <a:pt x="173546" y="2889312"/>
                  </a:cubicBezTo>
                  <a:cubicBezTo>
                    <a:pt x="182880" y="2889502"/>
                    <a:pt x="180118" y="2901790"/>
                    <a:pt x="189452" y="2901980"/>
                  </a:cubicBezTo>
                  <a:cubicBezTo>
                    <a:pt x="189452" y="2905123"/>
                    <a:pt x="185166" y="2903980"/>
                    <a:pt x="186309" y="2908362"/>
                  </a:cubicBezTo>
                  <a:cubicBezTo>
                    <a:pt x="189929" y="2910552"/>
                    <a:pt x="192500" y="2913791"/>
                    <a:pt x="195834" y="2916267"/>
                  </a:cubicBezTo>
                  <a:cubicBezTo>
                    <a:pt x="193262" y="2925792"/>
                    <a:pt x="195358" y="2939318"/>
                    <a:pt x="203740" y="2938461"/>
                  </a:cubicBezTo>
                  <a:cubicBezTo>
                    <a:pt x="203740" y="2941604"/>
                    <a:pt x="199358" y="2940461"/>
                    <a:pt x="200501" y="2944747"/>
                  </a:cubicBezTo>
                  <a:cubicBezTo>
                    <a:pt x="203168" y="2944747"/>
                    <a:pt x="205835" y="2944747"/>
                    <a:pt x="208407" y="2944747"/>
                  </a:cubicBezTo>
                  <a:cubicBezTo>
                    <a:pt x="208883" y="2933698"/>
                    <a:pt x="213741" y="2945319"/>
                    <a:pt x="217932" y="2944747"/>
                  </a:cubicBezTo>
                  <a:cubicBezTo>
                    <a:pt x="219742" y="2938747"/>
                    <a:pt x="216408" y="2937603"/>
                    <a:pt x="221075" y="2935222"/>
                  </a:cubicBezTo>
                  <a:cubicBezTo>
                    <a:pt x="222885" y="2937603"/>
                    <a:pt x="222885" y="2939223"/>
                    <a:pt x="221075" y="2941604"/>
                  </a:cubicBezTo>
                  <a:cubicBezTo>
                    <a:pt x="225743" y="2942938"/>
                    <a:pt x="226219" y="2932174"/>
                    <a:pt x="228981" y="2936841"/>
                  </a:cubicBezTo>
                  <a:cubicBezTo>
                    <a:pt x="228124" y="2937794"/>
                    <a:pt x="222504" y="2941604"/>
                    <a:pt x="227362" y="2943223"/>
                  </a:cubicBezTo>
                  <a:cubicBezTo>
                    <a:pt x="230029" y="2941794"/>
                    <a:pt x="241364" y="2940842"/>
                    <a:pt x="235268" y="2947986"/>
                  </a:cubicBezTo>
                  <a:cubicBezTo>
                    <a:pt x="240316" y="2945605"/>
                    <a:pt x="244602" y="2942557"/>
                    <a:pt x="243173" y="2933698"/>
                  </a:cubicBezTo>
                  <a:cubicBezTo>
                    <a:pt x="247555" y="2937984"/>
                    <a:pt x="244602" y="2931412"/>
                    <a:pt x="247936" y="2930555"/>
                  </a:cubicBezTo>
                  <a:cubicBezTo>
                    <a:pt x="253270" y="2931222"/>
                    <a:pt x="250508" y="2935413"/>
                    <a:pt x="254222" y="2930555"/>
                  </a:cubicBezTo>
                  <a:cubicBezTo>
                    <a:pt x="253079" y="2934460"/>
                    <a:pt x="261175" y="2937032"/>
                    <a:pt x="255842" y="2940080"/>
                  </a:cubicBezTo>
                  <a:cubicBezTo>
                    <a:pt x="251460" y="2941223"/>
                    <a:pt x="256985" y="2932650"/>
                    <a:pt x="252698" y="2933793"/>
                  </a:cubicBezTo>
                  <a:cubicBezTo>
                    <a:pt x="251269" y="2936556"/>
                    <a:pt x="249174" y="2939890"/>
                    <a:pt x="246317" y="2936937"/>
                  </a:cubicBezTo>
                  <a:cubicBezTo>
                    <a:pt x="250412" y="2941794"/>
                    <a:pt x="253746" y="2947509"/>
                    <a:pt x="263747" y="2946462"/>
                  </a:cubicBezTo>
                  <a:cubicBezTo>
                    <a:pt x="262795" y="2942652"/>
                    <a:pt x="261461" y="2939223"/>
                    <a:pt x="262223" y="2933793"/>
                  </a:cubicBezTo>
                  <a:cubicBezTo>
                    <a:pt x="264414" y="2933889"/>
                    <a:pt x="265748" y="2933032"/>
                    <a:pt x="266986" y="2932174"/>
                  </a:cubicBezTo>
                  <a:cubicBezTo>
                    <a:pt x="264795" y="2934174"/>
                    <a:pt x="266033" y="2939699"/>
                    <a:pt x="263843" y="2941699"/>
                  </a:cubicBezTo>
                  <a:cubicBezTo>
                    <a:pt x="266795" y="2942080"/>
                    <a:pt x="272129" y="2948081"/>
                    <a:pt x="273368" y="2944842"/>
                  </a:cubicBezTo>
                  <a:cubicBezTo>
                    <a:pt x="271082" y="2943985"/>
                    <a:pt x="269462" y="2942366"/>
                    <a:pt x="268605" y="2940080"/>
                  </a:cubicBezTo>
                  <a:cubicBezTo>
                    <a:pt x="272225" y="2940556"/>
                    <a:pt x="274701" y="2939890"/>
                    <a:pt x="276511" y="2938556"/>
                  </a:cubicBezTo>
                  <a:cubicBezTo>
                    <a:pt x="270415" y="2946843"/>
                    <a:pt x="285179" y="2943985"/>
                    <a:pt x="279654" y="2952748"/>
                  </a:cubicBezTo>
                  <a:cubicBezTo>
                    <a:pt x="289369" y="2949891"/>
                    <a:pt x="289274" y="2956939"/>
                    <a:pt x="293942" y="2959130"/>
                  </a:cubicBezTo>
                  <a:cubicBezTo>
                    <a:pt x="298990" y="2960464"/>
                    <a:pt x="296132" y="2953891"/>
                    <a:pt x="300228" y="2954367"/>
                  </a:cubicBezTo>
                  <a:cubicBezTo>
                    <a:pt x="302133" y="2960368"/>
                    <a:pt x="311087" y="2971036"/>
                    <a:pt x="316040" y="2963892"/>
                  </a:cubicBezTo>
                  <a:cubicBezTo>
                    <a:pt x="316516" y="2965988"/>
                    <a:pt x="318326" y="2966941"/>
                    <a:pt x="317659" y="2970274"/>
                  </a:cubicBezTo>
                  <a:cubicBezTo>
                    <a:pt x="322993" y="2970846"/>
                    <a:pt x="320135" y="2963226"/>
                    <a:pt x="327184" y="2965512"/>
                  </a:cubicBezTo>
                  <a:cubicBezTo>
                    <a:pt x="339471" y="2970655"/>
                    <a:pt x="358902" y="2978085"/>
                    <a:pt x="366808" y="2992467"/>
                  </a:cubicBezTo>
                  <a:cubicBezTo>
                    <a:pt x="391478" y="2999516"/>
                    <a:pt x="414052" y="3008660"/>
                    <a:pt x="435007" y="3019423"/>
                  </a:cubicBezTo>
                  <a:cubicBezTo>
                    <a:pt x="466916" y="3021138"/>
                    <a:pt x="465296" y="2989419"/>
                    <a:pt x="499967" y="2993991"/>
                  </a:cubicBezTo>
                  <a:cubicBezTo>
                    <a:pt x="505111" y="2986943"/>
                    <a:pt x="514826" y="2984466"/>
                    <a:pt x="522161" y="2979704"/>
                  </a:cubicBezTo>
                  <a:cubicBezTo>
                    <a:pt x="525113" y="2978180"/>
                    <a:pt x="527495" y="2984466"/>
                    <a:pt x="528542" y="2979704"/>
                  </a:cubicBezTo>
                  <a:cubicBezTo>
                    <a:pt x="524351" y="2962083"/>
                    <a:pt x="543592" y="2941128"/>
                    <a:pt x="549116" y="2922649"/>
                  </a:cubicBezTo>
                  <a:cubicBezTo>
                    <a:pt x="559880" y="2910743"/>
                    <a:pt x="564928" y="2893026"/>
                    <a:pt x="564928" y="2870357"/>
                  </a:cubicBezTo>
                  <a:cubicBezTo>
                    <a:pt x="574453" y="2860260"/>
                    <a:pt x="564928" y="2831209"/>
                    <a:pt x="588740" y="2835496"/>
                  </a:cubicBezTo>
                  <a:cubicBezTo>
                    <a:pt x="584168" y="2820922"/>
                    <a:pt x="604552" y="2819970"/>
                    <a:pt x="612553" y="2819684"/>
                  </a:cubicBezTo>
                  <a:cubicBezTo>
                    <a:pt x="625888" y="2819208"/>
                    <a:pt x="644652" y="2823399"/>
                    <a:pt x="650557" y="2829209"/>
                  </a:cubicBezTo>
                  <a:cubicBezTo>
                    <a:pt x="656082" y="2828923"/>
                    <a:pt x="661702" y="2829304"/>
                    <a:pt x="667322" y="2829685"/>
                  </a:cubicBezTo>
                  <a:cubicBezTo>
                    <a:pt x="668941" y="2832543"/>
                    <a:pt x="669703" y="2836162"/>
                    <a:pt x="670941" y="2839401"/>
                  </a:cubicBezTo>
                  <a:cubicBezTo>
                    <a:pt x="679132" y="2843401"/>
                    <a:pt x="686276" y="2848545"/>
                    <a:pt x="695420" y="2851593"/>
                  </a:cubicBezTo>
                  <a:cubicBezTo>
                    <a:pt x="706469" y="2866261"/>
                    <a:pt x="710184" y="2884644"/>
                    <a:pt x="707612" y="2900456"/>
                  </a:cubicBezTo>
                  <a:cubicBezTo>
                    <a:pt x="706850" y="2905218"/>
                    <a:pt x="702469" y="2909695"/>
                    <a:pt x="702183" y="2914077"/>
                  </a:cubicBezTo>
                  <a:cubicBezTo>
                    <a:pt x="700945" y="2934841"/>
                    <a:pt x="721900" y="2944557"/>
                    <a:pt x="740188" y="2946652"/>
                  </a:cubicBezTo>
                  <a:cubicBezTo>
                    <a:pt x="745807" y="2947319"/>
                    <a:pt x="750284" y="2945414"/>
                    <a:pt x="755142" y="2946652"/>
                  </a:cubicBezTo>
                  <a:cubicBezTo>
                    <a:pt x="764667" y="2949129"/>
                    <a:pt x="771144" y="2956463"/>
                    <a:pt x="782288" y="2960178"/>
                  </a:cubicBezTo>
                  <a:cubicBezTo>
                    <a:pt x="801338" y="2966559"/>
                    <a:pt x="816578" y="2982561"/>
                    <a:pt x="835247" y="2980561"/>
                  </a:cubicBezTo>
                  <a:cubicBezTo>
                    <a:pt x="846011" y="2987515"/>
                    <a:pt x="851630" y="2999516"/>
                    <a:pt x="869156" y="2999611"/>
                  </a:cubicBezTo>
                  <a:cubicBezTo>
                    <a:pt x="876967" y="3002469"/>
                    <a:pt x="879348" y="3008565"/>
                    <a:pt x="886778" y="3009136"/>
                  </a:cubicBezTo>
                  <a:cubicBezTo>
                    <a:pt x="918591" y="3011613"/>
                    <a:pt x="899160" y="2967893"/>
                    <a:pt x="919353" y="2956177"/>
                  </a:cubicBezTo>
                  <a:cubicBezTo>
                    <a:pt x="964121" y="2975323"/>
                    <a:pt x="975074" y="2915029"/>
                    <a:pt x="1008983" y="2914077"/>
                  </a:cubicBezTo>
                  <a:cubicBezTo>
                    <a:pt x="1018223" y="2913791"/>
                    <a:pt x="1060133" y="2925602"/>
                    <a:pt x="1066038" y="2935794"/>
                  </a:cubicBezTo>
                  <a:cubicBezTo>
                    <a:pt x="1089184" y="2935317"/>
                    <a:pt x="1110425" y="2928936"/>
                    <a:pt x="1128522" y="2922268"/>
                  </a:cubicBezTo>
                  <a:cubicBezTo>
                    <a:pt x="1143000" y="2916934"/>
                    <a:pt x="1157383" y="2911505"/>
                    <a:pt x="1163765" y="2900551"/>
                  </a:cubicBezTo>
                  <a:cubicBezTo>
                    <a:pt x="1172051" y="2886359"/>
                    <a:pt x="1169861" y="2866833"/>
                    <a:pt x="1180052" y="2850355"/>
                  </a:cubicBezTo>
                  <a:cubicBezTo>
                    <a:pt x="1178052" y="2805111"/>
                    <a:pt x="1185767" y="2759010"/>
                    <a:pt x="1195959" y="2720624"/>
                  </a:cubicBezTo>
                  <a:cubicBezTo>
                    <a:pt x="1196531" y="2721291"/>
                    <a:pt x="1197483" y="2721576"/>
                    <a:pt x="1198817" y="2721386"/>
                  </a:cubicBezTo>
                  <a:cubicBezTo>
                    <a:pt x="1198817" y="2718909"/>
                    <a:pt x="1198817" y="2716433"/>
                    <a:pt x="1198817" y="2713957"/>
                  </a:cubicBezTo>
                  <a:cubicBezTo>
                    <a:pt x="1198436" y="2713861"/>
                    <a:pt x="1198150" y="2714052"/>
                    <a:pt x="1197769" y="2714052"/>
                  </a:cubicBezTo>
                  <a:cubicBezTo>
                    <a:pt x="1198245" y="2712432"/>
                    <a:pt x="1198626" y="2710718"/>
                    <a:pt x="1199102" y="2709194"/>
                  </a:cubicBezTo>
                  <a:cubicBezTo>
                    <a:pt x="1192435" y="2702336"/>
                    <a:pt x="1187672" y="2693478"/>
                    <a:pt x="1176052" y="2691573"/>
                  </a:cubicBezTo>
                  <a:cubicBezTo>
                    <a:pt x="1175480" y="2679857"/>
                    <a:pt x="1183577" y="2677761"/>
                    <a:pt x="1189577" y="2679381"/>
                  </a:cubicBezTo>
                  <a:cubicBezTo>
                    <a:pt x="1194626" y="2671666"/>
                    <a:pt x="1199102" y="2659474"/>
                    <a:pt x="1192340" y="2650901"/>
                  </a:cubicBezTo>
                  <a:cubicBezTo>
                    <a:pt x="1199388" y="2618421"/>
                    <a:pt x="1204341" y="2587083"/>
                    <a:pt x="1209389" y="2556223"/>
                  </a:cubicBezTo>
                  <a:cubicBezTo>
                    <a:pt x="1210056" y="2556794"/>
                    <a:pt x="1210628" y="2557366"/>
                    <a:pt x="1211199" y="2557842"/>
                  </a:cubicBezTo>
                  <a:cubicBezTo>
                    <a:pt x="1211199" y="2556127"/>
                    <a:pt x="1211771" y="2555080"/>
                    <a:pt x="1212437" y="2554127"/>
                  </a:cubicBezTo>
                  <a:cubicBezTo>
                    <a:pt x="1211199" y="2553936"/>
                    <a:pt x="1210628" y="2553174"/>
                    <a:pt x="1209961" y="2552317"/>
                  </a:cubicBezTo>
                  <a:cubicBezTo>
                    <a:pt x="1210247" y="2550412"/>
                    <a:pt x="1210532" y="2548602"/>
                    <a:pt x="1210913" y="2546698"/>
                  </a:cubicBezTo>
                  <a:cubicBezTo>
                    <a:pt x="1211390" y="2546698"/>
                    <a:pt x="1211961" y="2546698"/>
                    <a:pt x="1212437" y="2546698"/>
                  </a:cubicBezTo>
                  <a:cubicBezTo>
                    <a:pt x="1213961" y="2543649"/>
                    <a:pt x="1214247" y="2539363"/>
                    <a:pt x="1214914" y="2535553"/>
                  </a:cubicBezTo>
                  <a:cubicBezTo>
                    <a:pt x="1213485" y="2534982"/>
                    <a:pt x="1212914" y="2535363"/>
                    <a:pt x="1212628" y="2536030"/>
                  </a:cubicBezTo>
                  <a:cubicBezTo>
                    <a:pt x="1218057" y="2503454"/>
                    <a:pt x="1223867" y="2471164"/>
                    <a:pt x="1232630" y="2438113"/>
                  </a:cubicBezTo>
                  <a:cubicBezTo>
                    <a:pt x="1232821" y="2438398"/>
                    <a:pt x="1233011" y="2438779"/>
                    <a:pt x="1233487" y="2438874"/>
                  </a:cubicBezTo>
                  <a:cubicBezTo>
                    <a:pt x="1235202" y="2438113"/>
                    <a:pt x="1233678" y="2434112"/>
                    <a:pt x="1235964" y="2433922"/>
                  </a:cubicBezTo>
                  <a:cubicBezTo>
                    <a:pt x="1238536" y="2437160"/>
                    <a:pt x="1244156" y="2437255"/>
                    <a:pt x="1243394" y="2443827"/>
                  </a:cubicBezTo>
                  <a:cubicBezTo>
                    <a:pt x="1239583" y="2442970"/>
                    <a:pt x="1241012" y="2442970"/>
                    <a:pt x="1237202" y="2443827"/>
                  </a:cubicBezTo>
                  <a:cubicBezTo>
                    <a:pt x="1236440" y="2447828"/>
                    <a:pt x="1239488" y="2447638"/>
                    <a:pt x="1237202" y="2450019"/>
                  </a:cubicBezTo>
                  <a:cubicBezTo>
                    <a:pt x="1241108" y="2451448"/>
                    <a:pt x="1240250" y="2448114"/>
                    <a:pt x="1242155" y="2447542"/>
                  </a:cubicBezTo>
                  <a:cubicBezTo>
                    <a:pt x="1248537" y="2453924"/>
                    <a:pt x="1239393" y="2460687"/>
                    <a:pt x="1238441" y="2467354"/>
                  </a:cubicBezTo>
                  <a:cubicBezTo>
                    <a:pt x="1245489" y="2469355"/>
                    <a:pt x="1242917" y="2481070"/>
                    <a:pt x="1245870" y="2487166"/>
                  </a:cubicBezTo>
                  <a:cubicBezTo>
                    <a:pt x="1243489" y="2488785"/>
                    <a:pt x="1242346" y="2490976"/>
                    <a:pt x="1241584" y="2493357"/>
                  </a:cubicBezTo>
                  <a:cubicBezTo>
                    <a:pt x="1241489" y="2492976"/>
                    <a:pt x="1241298" y="2492596"/>
                    <a:pt x="1240917" y="2492119"/>
                  </a:cubicBezTo>
                  <a:cubicBezTo>
                    <a:pt x="1233583" y="2487166"/>
                    <a:pt x="1225868" y="2504883"/>
                    <a:pt x="1235964" y="2502025"/>
                  </a:cubicBezTo>
                  <a:cubicBezTo>
                    <a:pt x="1234154" y="2500977"/>
                    <a:pt x="1232059" y="2500120"/>
                    <a:pt x="1232249" y="2497072"/>
                  </a:cubicBezTo>
                  <a:cubicBezTo>
                    <a:pt x="1233964" y="2497072"/>
                    <a:pt x="1235012" y="2496501"/>
                    <a:pt x="1235964" y="2495834"/>
                  </a:cubicBezTo>
                  <a:cubicBezTo>
                    <a:pt x="1236155" y="2497644"/>
                    <a:pt x="1235488" y="2500406"/>
                    <a:pt x="1237202" y="2500787"/>
                  </a:cubicBezTo>
                  <a:cubicBezTo>
                    <a:pt x="1237298" y="2498120"/>
                    <a:pt x="1240155" y="2496596"/>
                    <a:pt x="1241203" y="2494977"/>
                  </a:cubicBezTo>
                  <a:cubicBezTo>
                    <a:pt x="1239965" y="2501073"/>
                    <a:pt x="1241108" y="2508121"/>
                    <a:pt x="1235964" y="2511931"/>
                  </a:cubicBezTo>
                  <a:cubicBezTo>
                    <a:pt x="1236059" y="2516789"/>
                    <a:pt x="1236821" y="2520980"/>
                    <a:pt x="1239679" y="2523075"/>
                  </a:cubicBezTo>
                  <a:cubicBezTo>
                    <a:pt x="1235774" y="2527457"/>
                    <a:pt x="1236059" y="2530505"/>
                    <a:pt x="1239679" y="2534220"/>
                  </a:cubicBezTo>
                  <a:cubicBezTo>
                    <a:pt x="1235012" y="2535553"/>
                    <a:pt x="1235678" y="2531648"/>
                    <a:pt x="1233487" y="2530505"/>
                  </a:cubicBezTo>
                  <a:cubicBezTo>
                    <a:pt x="1233678" y="2536125"/>
                    <a:pt x="1232630" y="2540411"/>
                    <a:pt x="1227296" y="2540411"/>
                  </a:cubicBezTo>
                  <a:cubicBezTo>
                    <a:pt x="1227011" y="2542697"/>
                    <a:pt x="1228725" y="2543173"/>
                    <a:pt x="1228535" y="2545364"/>
                  </a:cubicBezTo>
                  <a:cubicBezTo>
                    <a:pt x="1230725" y="2546126"/>
                    <a:pt x="1235774" y="2543840"/>
                    <a:pt x="1235964" y="2546602"/>
                  </a:cubicBezTo>
                  <a:cubicBezTo>
                    <a:pt x="1235678" y="2547555"/>
                    <a:pt x="1235964" y="2549079"/>
                    <a:pt x="1234726" y="2549079"/>
                  </a:cubicBezTo>
                  <a:cubicBezTo>
                    <a:pt x="1229106" y="2550031"/>
                    <a:pt x="1236631" y="2545650"/>
                    <a:pt x="1231011" y="2546602"/>
                  </a:cubicBezTo>
                  <a:cubicBezTo>
                    <a:pt x="1229582" y="2552127"/>
                    <a:pt x="1229678" y="2553174"/>
                    <a:pt x="1232249" y="2557747"/>
                  </a:cubicBezTo>
                  <a:cubicBezTo>
                    <a:pt x="1225963" y="2558032"/>
                    <a:pt x="1226915" y="2563557"/>
                    <a:pt x="1226058" y="2566414"/>
                  </a:cubicBezTo>
                  <a:cubicBezTo>
                    <a:pt x="1223677" y="2566700"/>
                    <a:pt x="1223296" y="2564985"/>
                    <a:pt x="1221105" y="2565176"/>
                  </a:cubicBezTo>
                  <a:cubicBezTo>
                    <a:pt x="1222629" y="2571939"/>
                    <a:pt x="1220915" y="2570605"/>
                    <a:pt x="1218629" y="2575082"/>
                  </a:cubicBezTo>
                  <a:cubicBezTo>
                    <a:pt x="1218724" y="2576701"/>
                    <a:pt x="1220248" y="2576797"/>
                    <a:pt x="1219867" y="2578797"/>
                  </a:cubicBezTo>
                  <a:cubicBezTo>
                    <a:pt x="1224058" y="2579273"/>
                    <a:pt x="1221772" y="2573272"/>
                    <a:pt x="1227296" y="2575082"/>
                  </a:cubicBezTo>
                  <a:cubicBezTo>
                    <a:pt x="1227296" y="2576320"/>
                    <a:pt x="1228344" y="2576511"/>
                    <a:pt x="1228535" y="2577558"/>
                  </a:cubicBezTo>
                  <a:cubicBezTo>
                    <a:pt x="1227677" y="2580797"/>
                    <a:pt x="1221677" y="2578987"/>
                    <a:pt x="1222343" y="2583750"/>
                  </a:cubicBezTo>
                  <a:cubicBezTo>
                    <a:pt x="1227011" y="2582416"/>
                    <a:pt x="1226153" y="2588703"/>
                    <a:pt x="1229773" y="2584988"/>
                  </a:cubicBezTo>
                  <a:cubicBezTo>
                    <a:pt x="1229773" y="2587465"/>
                    <a:pt x="1226439" y="2586607"/>
                    <a:pt x="1227296" y="2589941"/>
                  </a:cubicBezTo>
                  <a:cubicBezTo>
                    <a:pt x="1232630" y="2590417"/>
                    <a:pt x="1232249" y="2596513"/>
                    <a:pt x="1237202" y="2597371"/>
                  </a:cubicBezTo>
                  <a:cubicBezTo>
                    <a:pt x="1228725" y="2598037"/>
                    <a:pt x="1225582" y="2609943"/>
                    <a:pt x="1229773" y="2615944"/>
                  </a:cubicBezTo>
                  <a:cubicBezTo>
                    <a:pt x="1222343" y="2616230"/>
                    <a:pt x="1229773" y="2625469"/>
                    <a:pt x="1227296" y="2627089"/>
                  </a:cubicBezTo>
                  <a:cubicBezTo>
                    <a:pt x="1225487" y="2623850"/>
                    <a:pt x="1223296" y="2621945"/>
                    <a:pt x="1221105" y="2622135"/>
                  </a:cubicBezTo>
                  <a:cubicBezTo>
                    <a:pt x="1220915" y="2619945"/>
                    <a:pt x="1222343" y="2619278"/>
                    <a:pt x="1224820" y="2619659"/>
                  </a:cubicBezTo>
                  <a:cubicBezTo>
                    <a:pt x="1224058" y="2617468"/>
                    <a:pt x="1224153" y="2614516"/>
                    <a:pt x="1222343" y="2613468"/>
                  </a:cubicBezTo>
                  <a:cubicBezTo>
                    <a:pt x="1222058" y="2616992"/>
                    <a:pt x="1220724" y="2618135"/>
                    <a:pt x="1218629" y="2622135"/>
                  </a:cubicBezTo>
                  <a:cubicBezTo>
                    <a:pt x="1223486" y="2623850"/>
                    <a:pt x="1224058" y="2628803"/>
                    <a:pt x="1231011" y="2630803"/>
                  </a:cubicBezTo>
                  <a:cubicBezTo>
                    <a:pt x="1229678" y="2634708"/>
                    <a:pt x="1230440" y="2634042"/>
                    <a:pt x="1232249" y="2636994"/>
                  </a:cubicBezTo>
                  <a:cubicBezTo>
                    <a:pt x="1228344" y="2636423"/>
                    <a:pt x="1227392" y="2638804"/>
                    <a:pt x="1224820" y="2639471"/>
                  </a:cubicBezTo>
                  <a:cubicBezTo>
                    <a:pt x="1223867" y="2643281"/>
                    <a:pt x="1229106" y="2640995"/>
                    <a:pt x="1227296" y="2645662"/>
                  </a:cubicBezTo>
                  <a:cubicBezTo>
                    <a:pt x="1231297" y="2647186"/>
                    <a:pt x="1228249" y="2641662"/>
                    <a:pt x="1232249" y="2643186"/>
                  </a:cubicBezTo>
                  <a:cubicBezTo>
                    <a:pt x="1230058" y="2649949"/>
                    <a:pt x="1231678" y="2653187"/>
                    <a:pt x="1226058" y="2656807"/>
                  </a:cubicBezTo>
                  <a:cubicBezTo>
                    <a:pt x="1227487" y="2656997"/>
                    <a:pt x="1227392" y="2658807"/>
                    <a:pt x="1227296" y="2660521"/>
                  </a:cubicBezTo>
                  <a:cubicBezTo>
                    <a:pt x="1231583" y="2661474"/>
                    <a:pt x="1232059" y="2658616"/>
                    <a:pt x="1235964" y="2659283"/>
                  </a:cubicBezTo>
                  <a:cubicBezTo>
                    <a:pt x="1232535" y="2661093"/>
                    <a:pt x="1238155" y="2664331"/>
                    <a:pt x="1234726" y="2665474"/>
                  </a:cubicBezTo>
                  <a:cubicBezTo>
                    <a:pt x="1232535" y="2665474"/>
                    <a:pt x="1231106" y="2658521"/>
                    <a:pt x="1228535" y="2662998"/>
                  </a:cubicBezTo>
                  <a:cubicBezTo>
                    <a:pt x="1233964" y="2665379"/>
                    <a:pt x="1224344" y="2669284"/>
                    <a:pt x="1228535" y="2670427"/>
                  </a:cubicBezTo>
                  <a:cubicBezTo>
                    <a:pt x="1229963" y="2667189"/>
                    <a:pt x="1233297" y="2672047"/>
                    <a:pt x="1234726" y="2672904"/>
                  </a:cubicBezTo>
                  <a:cubicBezTo>
                    <a:pt x="1228439" y="2683857"/>
                    <a:pt x="1240441" y="2695383"/>
                    <a:pt x="1233487" y="2708908"/>
                  </a:cubicBezTo>
                  <a:cubicBezTo>
                    <a:pt x="1235774" y="2710147"/>
                    <a:pt x="1237583" y="2705193"/>
                    <a:pt x="1238441" y="2708908"/>
                  </a:cubicBezTo>
                  <a:cubicBezTo>
                    <a:pt x="1233869" y="2713004"/>
                    <a:pt x="1239298" y="2711385"/>
                    <a:pt x="1239679" y="2716338"/>
                  </a:cubicBezTo>
                  <a:cubicBezTo>
                    <a:pt x="1238155" y="2718148"/>
                    <a:pt x="1235012" y="2718243"/>
                    <a:pt x="1233487" y="2720052"/>
                  </a:cubicBezTo>
                  <a:cubicBezTo>
                    <a:pt x="1237107" y="2721767"/>
                    <a:pt x="1237298" y="2727006"/>
                    <a:pt x="1237202" y="2732435"/>
                  </a:cubicBezTo>
                  <a:cubicBezTo>
                    <a:pt x="1240727" y="2734054"/>
                    <a:pt x="1240346" y="2725863"/>
                    <a:pt x="1242155" y="2729958"/>
                  </a:cubicBezTo>
                  <a:cubicBezTo>
                    <a:pt x="1239583" y="2731959"/>
                    <a:pt x="1239298" y="2736150"/>
                    <a:pt x="1239679" y="2741103"/>
                  </a:cubicBezTo>
                  <a:cubicBezTo>
                    <a:pt x="1241584" y="2741389"/>
                    <a:pt x="1244251" y="2740626"/>
                    <a:pt x="1244632" y="2742341"/>
                  </a:cubicBezTo>
                  <a:cubicBezTo>
                    <a:pt x="1237393" y="2746913"/>
                    <a:pt x="1246442" y="2760534"/>
                    <a:pt x="1237202" y="2764630"/>
                  </a:cubicBezTo>
                  <a:cubicBezTo>
                    <a:pt x="1239012" y="2765296"/>
                    <a:pt x="1243584" y="2763201"/>
                    <a:pt x="1243394" y="2765868"/>
                  </a:cubicBezTo>
                  <a:cubicBezTo>
                    <a:pt x="1243394" y="2768344"/>
                    <a:pt x="1239965" y="2767487"/>
                    <a:pt x="1240917" y="2770821"/>
                  </a:cubicBezTo>
                  <a:cubicBezTo>
                    <a:pt x="1243108" y="2771488"/>
                    <a:pt x="1246061" y="2771488"/>
                    <a:pt x="1247108" y="2773297"/>
                  </a:cubicBezTo>
                  <a:cubicBezTo>
                    <a:pt x="1240917" y="2777869"/>
                    <a:pt x="1250537" y="2778822"/>
                    <a:pt x="1248347" y="2783203"/>
                  </a:cubicBezTo>
                  <a:cubicBezTo>
                    <a:pt x="1243012" y="2779489"/>
                    <a:pt x="1250442" y="2786347"/>
                    <a:pt x="1244632" y="2785680"/>
                  </a:cubicBezTo>
                  <a:cubicBezTo>
                    <a:pt x="1247775" y="2788918"/>
                    <a:pt x="1244727" y="2795681"/>
                    <a:pt x="1247108" y="2801777"/>
                  </a:cubicBezTo>
                  <a:cubicBezTo>
                    <a:pt x="1239107" y="2803206"/>
                    <a:pt x="1241774" y="2793871"/>
                    <a:pt x="1237202" y="2791871"/>
                  </a:cubicBezTo>
                  <a:cubicBezTo>
                    <a:pt x="1235964" y="2793490"/>
                    <a:pt x="1233869" y="2794252"/>
                    <a:pt x="1233487" y="2796824"/>
                  </a:cubicBezTo>
                  <a:cubicBezTo>
                    <a:pt x="1240631" y="2793681"/>
                    <a:pt x="1236155" y="2809873"/>
                    <a:pt x="1243394" y="2810445"/>
                  </a:cubicBezTo>
                  <a:cubicBezTo>
                    <a:pt x="1243679" y="2808064"/>
                    <a:pt x="1241965" y="2807682"/>
                    <a:pt x="1242155" y="2805492"/>
                  </a:cubicBezTo>
                  <a:cubicBezTo>
                    <a:pt x="1243870" y="2805587"/>
                    <a:pt x="1244918" y="2804920"/>
                    <a:pt x="1245870" y="2804253"/>
                  </a:cubicBezTo>
                  <a:cubicBezTo>
                    <a:pt x="1243298" y="2808825"/>
                    <a:pt x="1247680" y="2807492"/>
                    <a:pt x="1247108" y="2812921"/>
                  </a:cubicBezTo>
                  <a:cubicBezTo>
                    <a:pt x="1244918" y="2813016"/>
                    <a:pt x="1243203" y="2812635"/>
                    <a:pt x="1242155" y="2811683"/>
                  </a:cubicBezTo>
                  <a:cubicBezTo>
                    <a:pt x="1243298" y="2817112"/>
                    <a:pt x="1246156" y="2819684"/>
                    <a:pt x="1240917" y="2822827"/>
                  </a:cubicBezTo>
                  <a:cubicBezTo>
                    <a:pt x="1244727" y="2825875"/>
                    <a:pt x="1241870" y="2827875"/>
                    <a:pt x="1243394" y="2832733"/>
                  </a:cubicBezTo>
                  <a:cubicBezTo>
                    <a:pt x="1241774" y="2835781"/>
                    <a:pt x="1239679" y="2830542"/>
                    <a:pt x="1238441" y="2833972"/>
                  </a:cubicBezTo>
                  <a:cubicBezTo>
                    <a:pt x="1238822" y="2841782"/>
                    <a:pt x="1231106" y="2846735"/>
                    <a:pt x="1233487" y="2858736"/>
                  </a:cubicBezTo>
                  <a:cubicBezTo>
                    <a:pt x="1230630" y="2857022"/>
                    <a:pt x="1228820" y="2861975"/>
                    <a:pt x="1228535" y="2858736"/>
                  </a:cubicBezTo>
                  <a:cubicBezTo>
                    <a:pt x="1230440" y="2853212"/>
                    <a:pt x="1230821" y="2850069"/>
                    <a:pt x="1231011" y="2845116"/>
                  </a:cubicBezTo>
                  <a:cubicBezTo>
                    <a:pt x="1224915" y="2847021"/>
                    <a:pt x="1231868" y="2854165"/>
                    <a:pt x="1226058" y="2859975"/>
                  </a:cubicBezTo>
                  <a:cubicBezTo>
                    <a:pt x="1229201" y="2863118"/>
                    <a:pt x="1232821" y="2858070"/>
                    <a:pt x="1234726" y="2862451"/>
                  </a:cubicBezTo>
                  <a:cubicBezTo>
                    <a:pt x="1234535" y="2869214"/>
                    <a:pt x="1231487" y="2874167"/>
                    <a:pt x="1231011" y="2883501"/>
                  </a:cubicBezTo>
                  <a:cubicBezTo>
                    <a:pt x="1236440" y="2884644"/>
                    <a:pt x="1237964" y="2895027"/>
                    <a:pt x="1238441" y="2897122"/>
                  </a:cubicBezTo>
                  <a:cubicBezTo>
                    <a:pt x="1242346" y="2897217"/>
                    <a:pt x="1245870" y="2893789"/>
                    <a:pt x="1245870" y="2899599"/>
                  </a:cubicBezTo>
                  <a:cubicBezTo>
                    <a:pt x="1244060" y="2898170"/>
                    <a:pt x="1242822" y="2898265"/>
                    <a:pt x="1242155" y="2900837"/>
                  </a:cubicBezTo>
                  <a:cubicBezTo>
                    <a:pt x="1245203" y="2902456"/>
                    <a:pt x="1248156" y="2898075"/>
                    <a:pt x="1248347" y="2900837"/>
                  </a:cubicBezTo>
                  <a:cubicBezTo>
                    <a:pt x="1245965" y="2900932"/>
                    <a:pt x="1247489" y="2904933"/>
                    <a:pt x="1244632" y="2904552"/>
                  </a:cubicBezTo>
                  <a:cubicBezTo>
                    <a:pt x="1243489" y="2902361"/>
                    <a:pt x="1242346" y="2900266"/>
                    <a:pt x="1238441" y="2900837"/>
                  </a:cubicBezTo>
                  <a:cubicBezTo>
                    <a:pt x="1238822" y="2903694"/>
                    <a:pt x="1239965" y="2905981"/>
                    <a:pt x="1240917" y="2908266"/>
                  </a:cubicBezTo>
                  <a:cubicBezTo>
                    <a:pt x="1244822" y="2907695"/>
                    <a:pt x="1245299" y="2910457"/>
                    <a:pt x="1249585" y="2909505"/>
                  </a:cubicBezTo>
                  <a:cubicBezTo>
                    <a:pt x="1248632" y="2904933"/>
                    <a:pt x="1247775" y="2901599"/>
                    <a:pt x="1252061" y="2899599"/>
                  </a:cubicBezTo>
                  <a:cubicBezTo>
                    <a:pt x="1252442" y="2902551"/>
                    <a:pt x="1256443" y="2901885"/>
                    <a:pt x="1255776" y="2905790"/>
                  </a:cubicBezTo>
                  <a:cubicBezTo>
                    <a:pt x="1255300" y="2908171"/>
                    <a:pt x="1250918" y="2906742"/>
                    <a:pt x="1252061" y="2910743"/>
                  </a:cubicBezTo>
                  <a:cubicBezTo>
                    <a:pt x="1266063" y="2916267"/>
                    <a:pt x="1271207" y="2906361"/>
                    <a:pt x="1284351" y="2911981"/>
                  </a:cubicBezTo>
                  <a:cubicBezTo>
                    <a:pt x="1284256" y="2913505"/>
                    <a:pt x="1282732" y="2913696"/>
                    <a:pt x="1283113" y="2915696"/>
                  </a:cubicBezTo>
                  <a:cubicBezTo>
                    <a:pt x="1288923" y="2912172"/>
                    <a:pt x="1293495" y="2913982"/>
                    <a:pt x="1299210" y="2909505"/>
                  </a:cubicBezTo>
                  <a:cubicBezTo>
                    <a:pt x="1321308" y="2911029"/>
                    <a:pt x="1321213" y="2934556"/>
                    <a:pt x="1332643" y="2946748"/>
                  </a:cubicBezTo>
                  <a:cubicBezTo>
                    <a:pt x="1333405" y="2942557"/>
                    <a:pt x="1331024" y="2935222"/>
                    <a:pt x="1333881" y="2933127"/>
                  </a:cubicBezTo>
                  <a:cubicBezTo>
                    <a:pt x="1337501" y="2933984"/>
                    <a:pt x="1342644" y="2933508"/>
                    <a:pt x="1343787" y="2936841"/>
                  </a:cubicBezTo>
                  <a:cubicBezTo>
                    <a:pt x="1342549" y="2940271"/>
                    <a:pt x="1340739" y="2949129"/>
                    <a:pt x="1346264" y="2949224"/>
                  </a:cubicBezTo>
                  <a:cubicBezTo>
                    <a:pt x="1349121" y="2943890"/>
                    <a:pt x="1343787" y="2937127"/>
                    <a:pt x="1347502" y="2931889"/>
                  </a:cubicBezTo>
                  <a:cubicBezTo>
                    <a:pt x="1350645" y="2931698"/>
                    <a:pt x="1351407" y="2933793"/>
                    <a:pt x="1352455" y="2935603"/>
                  </a:cubicBezTo>
                  <a:cubicBezTo>
                    <a:pt x="1350550" y="2937508"/>
                    <a:pt x="1350264" y="2944081"/>
                    <a:pt x="1354931" y="2943033"/>
                  </a:cubicBezTo>
                  <a:cubicBezTo>
                    <a:pt x="1356455" y="2937318"/>
                    <a:pt x="1351121" y="2932079"/>
                    <a:pt x="1354931" y="2928174"/>
                  </a:cubicBezTo>
                  <a:cubicBezTo>
                    <a:pt x="1356360" y="2928841"/>
                    <a:pt x="1357694" y="2929507"/>
                    <a:pt x="1358646" y="2930650"/>
                  </a:cubicBezTo>
                  <a:cubicBezTo>
                    <a:pt x="1357408" y="2943128"/>
                    <a:pt x="1360456" y="2952843"/>
                    <a:pt x="1362361" y="2966655"/>
                  </a:cubicBezTo>
                  <a:cubicBezTo>
                    <a:pt x="1369314" y="2961988"/>
                    <a:pt x="1365123" y="2946176"/>
                    <a:pt x="1371029" y="2940651"/>
                  </a:cubicBezTo>
                  <a:cubicBezTo>
                    <a:pt x="1377029" y="2963035"/>
                    <a:pt x="1376362" y="2984943"/>
                    <a:pt x="1379696" y="3008850"/>
                  </a:cubicBezTo>
                  <a:cubicBezTo>
                    <a:pt x="1381506" y="3009517"/>
                    <a:pt x="1386078" y="3007422"/>
                    <a:pt x="1385887" y="3010089"/>
                  </a:cubicBezTo>
                  <a:cubicBezTo>
                    <a:pt x="1389412" y="3015804"/>
                    <a:pt x="1385602" y="3022757"/>
                    <a:pt x="1389602" y="3026186"/>
                  </a:cubicBezTo>
                  <a:cubicBezTo>
                    <a:pt x="1389888" y="3019899"/>
                    <a:pt x="1394651" y="3017994"/>
                    <a:pt x="1397032" y="3013803"/>
                  </a:cubicBezTo>
                  <a:cubicBezTo>
                    <a:pt x="1399604" y="3014184"/>
                    <a:pt x="1399508" y="3017137"/>
                    <a:pt x="1400747" y="3018757"/>
                  </a:cubicBezTo>
                  <a:cubicBezTo>
                    <a:pt x="1400270" y="3021995"/>
                    <a:pt x="1397032" y="3022471"/>
                    <a:pt x="1397032" y="3026186"/>
                  </a:cubicBezTo>
                  <a:cubicBezTo>
                    <a:pt x="1403318" y="3026567"/>
                    <a:pt x="1407795" y="3028758"/>
                    <a:pt x="1409414" y="3033616"/>
                  </a:cubicBezTo>
                  <a:cubicBezTo>
                    <a:pt x="1416463" y="3004659"/>
                    <a:pt x="1409129" y="2953034"/>
                    <a:pt x="1423035" y="2935699"/>
                  </a:cubicBezTo>
                  <a:cubicBezTo>
                    <a:pt x="1425226" y="2940080"/>
                    <a:pt x="1423892" y="2947986"/>
                    <a:pt x="1427988" y="2950557"/>
                  </a:cubicBezTo>
                  <a:cubicBezTo>
                    <a:pt x="1430179" y="2934556"/>
                    <a:pt x="1433132" y="2919411"/>
                    <a:pt x="1441609" y="2909600"/>
                  </a:cubicBezTo>
                  <a:cubicBezTo>
                    <a:pt x="1434179" y="2894836"/>
                    <a:pt x="1442847" y="2885407"/>
                    <a:pt x="1440371" y="2869976"/>
                  </a:cubicBezTo>
                  <a:cubicBezTo>
                    <a:pt x="1441514" y="2872548"/>
                    <a:pt x="1436275" y="2874643"/>
                    <a:pt x="1436656" y="2872452"/>
                  </a:cubicBezTo>
                  <a:cubicBezTo>
                    <a:pt x="1436180" y="2866738"/>
                    <a:pt x="1440275" y="2856165"/>
                    <a:pt x="1432941" y="2853879"/>
                  </a:cubicBezTo>
                  <a:cubicBezTo>
                    <a:pt x="1437513" y="2850640"/>
                    <a:pt x="1433989" y="2839210"/>
                    <a:pt x="1439132" y="2836543"/>
                  </a:cubicBezTo>
                  <a:cubicBezTo>
                    <a:pt x="1447419" y="2836924"/>
                    <a:pt x="1458849" y="2835115"/>
                    <a:pt x="1460183" y="2845211"/>
                  </a:cubicBezTo>
                  <a:cubicBezTo>
                    <a:pt x="1467898" y="2840067"/>
                    <a:pt x="1470755" y="2832162"/>
                    <a:pt x="1479995" y="2827875"/>
                  </a:cubicBezTo>
                  <a:cubicBezTo>
                    <a:pt x="1486281" y="2825018"/>
                    <a:pt x="1496092" y="2826256"/>
                    <a:pt x="1498568" y="2817969"/>
                  </a:cubicBezTo>
                  <a:cubicBezTo>
                    <a:pt x="1497616" y="2814350"/>
                    <a:pt x="1492663" y="2814826"/>
                    <a:pt x="1493615" y="2809302"/>
                  </a:cubicBezTo>
                  <a:cubicBezTo>
                    <a:pt x="1501521" y="2812255"/>
                    <a:pt x="1496282" y="2802063"/>
                    <a:pt x="1501045" y="2801872"/>
                  </a:cubicBezTo>
                  <a:cubicBezTo>
                    <a:pt x="1502474" y="2803301"/>
                    <a:pt x="1505426" y="2803301"/>
                    <a:pt x="1508474" y="2803110"/>
                  </a:cubicBezTo>
                  <a:cubicBezTo>
                    <a:pt x="1524286" y="2783013"/>
                    <a:pt x="1533525" y="2814445"/>
                    <a:pt x="1539526" y="2826637"/>
                  </a:cubicBezTo>
                  <a:cubicBezTo>
                    <a:pt x="1562576" y="2825399"/>
                    <a:pt x="1552766" y="2803587"/>
                    <a:pt x="1555623" y="2795681"/>
                  </a:cubicBezTo>
                  <a:cubicBezTo>
                    <a:pt x="1555909" y="2791681"/>
                    <a:pt x="1550765" y="2793109"/>
                    <a:pt x="1550670" y="2789490"/>
                  </a:cubicBezTo>
                  <a:cubicBezTo>
                    <a:pt x="1552289" y="2787775"/>
                    <a:pt x="1556099" y="2788251"/>
                    <a:pt x="1559338" y="2788251"/>
                  </a:cubicBezTo>
                  <a:cubicBezTo>
                    <a:pt x="1554385" y="2774631"/>
                    <a:pt x="1548575" y="2761867"/>
                    <a:pt x="1542002" y="2749866"/>
                  </a:cubicBezTo>
                  <a:cubicBezTo>
                    <a:pt x="1540669" y="2753961"/>
                    <a:pt x="1535430" y="2754057"/>
                    <a:pt x="1530858" y="2754819"/>
                  </a:cubicBezTo>
                  <a:cubicBezTo>
                    <a:pt x="1531049" y="2749199"/>
                    <a:pt x="1524572" y="2743770"/>
                    <a:pt x="1528382" y="2738722"/>
                  </a:cubicBezTo>
                  <a:cubicBezTo>
                    <a:pt x="1530763" y="2738436"/>
                    <a:pt x="1531144" y="2740150"/>
                    <a:pt x="1533335" y="2739960"/>
                  </a:cubicBezTo>
                  <a:cubicBezTo>
                    <a:pt x="1529715" y="2734816"/>
                    <a:pt x="1535240" y="2724815"/>
                    <a:pt x="1530858" y="2722624"/>
                  </a:cubicBezTo>
                  <a:cubicBezTo>
                    <a:pt x="1526286" y="2724720"/>
                    <a:pt x="1529620" y="2734626"/>
                    <a:pt x="1525905" y="2737483"/>
                  </a:cubicBezTo>
                  <a:cubicBezTo>
                    <a:pt x="1520381" y="2729292"/>
                    <a:pt x="1517904" y="2714528"/>
                    <a:pt x="1518476" y="2704050"/>
                  </a:cubicBezTo>
                  <a:cubicBezTo>
                    <a:pt x="1515618" y="2701098"/>
                    <a:pt x="1515142" y="2705956"/>
                    <a:pt x="1512284" y="2706527"/>
                  </a:cubicBezTo>
                  <a:cubicBezTo>
                    <a:pt x="1512570" y="2704336"/>
                    <a:pt x="1508760" y="2700336"/>
                    <a:pt x="1512284" y="2699098"/>
                  </a:cubicBezTo>
                  <a:cubicBezTo>
                    <a:pt x="1513999" y="2699383"/>
                    <a:pt x="1514380" y="2701193"/>
                    <a:pt x="1515999" y="2701574"/>
                  </a:cubicBezTo>
                  <a:cubicBezTo>
                    <a:pt x="1515332" y="2698716"/>
                    <a:pt x="1513523" y="2695288"/>
                    <a:pt x="1515999" y="2692906"/>
                  </a:cubicBezTo>
                  <a:cubicBezTo>
                    <a:pt x="1514380" y="2691668"/>
                    <a:pt x="1511427" y="2691763"/>
                    <a:pt x="1511046" y="2689191"/>
                  </a:cubicBezTo>
                  <a:cubicBezTo>
                    <a:pt x="1514951" y="2689763"/>
                    <a:pt x="1514570" y="2686048"/>
                    <a:pt x="1515999" y="2684239"/>
                  </a:cubicBezTo>
                  <a:cubicBezTo>
                    <a:pt x="1509522" y="2676809"/>
                    <a:pt x="1513332" y="2665093"/>
                    <a:pt x="1517237" y="2659474"/>
                  </a:cubicBezTo>
                  <a:cubicBezTo>
                    <a:pt x="1512284" y="2655282"/>
                    <a:pt x="1517618" y="2643091"/>
                    <a:pt x="1509808" y="2639661"/>
                  </a:cubicBezTo>
                  <a:cubicBezTo>
                    <a:pt x="1511903" y="2648901"/>
                    <a:pt x="1509998" y="2651853"/>
                    <a:pt x="1506093" y="2659474"/>
                  </a:cubicBezTo>
                  <a:cubicBezTo>
                    <a:pt x="1498854" y="2661664"/>
                    <a:pt x="1498568" y="2645757"/>
                    <a:pt x="1504855" y="2645853"/>
                  </a:cubicBezTo>
                  <a:cubicBezTo>
                    <a:pt x="1503712" y="2640519"/>
                    <a:pt x="1499807" y="2641757"/>
                    <a:pt x="1503617" y="2637185"/>
                  </a:cubicBezTo>
                  <a:cubicBezTo>
                    <a:pt x="1495806" y="2629279"/>
                    <a:pt x="1505045" y="2621374"/>
                    <a:pt x="1501140" y="2611182"/>
                  </a:cubicBezTo>
                  <a:cubicBezTo>
                    <a:pt x="1510379" y="2600038"/>
                    <a:pt x="1514285" y="2620135"/>
                    <a:pt x="1518476" y="2621088"/>
                  </a:cubicBezTo>
                  <a:cubicBezTo>
                    <a:pt x="1519714" y="2625279"/>
                    <a:pt x="1516475" y="2631280"/>
                    <a:pt x="1514761" y="2628517"/>
                  </a:cubicBezTo>
                  <a:cubicBezTo>
                    <a:pt x="1514761" y="2626707"/>
                    <a:pt x="1519809" y="2622993"/>
                    <a:pt x="1514761" y="2623564"/>
                  </a:cubicBezTo>
                  <a:cubicBezTo>
                    <a:pt x="1510665" y="2626517"/>
                    <a:pt x="1509712" y="2632613"/>
                    <a:pt x="1508570" y="2638423"/>
                  </a:cubicBezTo>
                  <a:cubicBezTo>
                    <a:pt x="1513237" y="2637757"/>
                    <a:pt x="1513142" y="2638328"/>
                    <a:pt x="1517237" y="2635947"/>
                  </a:cubicBezTo>
                  <a:cubicBezTo>
                    <a:pt x="1518952" y="2639471"/>
                    <a:pt x="1513904" y="2642233"/>
                    <a:pt x="1517237" y="2643376"/>
                  </a:cubicBezTo>
                  <a:cubicBezTo>
                    <a:pt x="1524572" y="2622040"/>
                    <a:pt x="1519619" y="2600323"/>
                    <a:pt x="1528382" y="2578892"/>
                  </a:cubicBezTo>
                  <a:cubicBezTo>
                    <a:pt x="1530191" y="2580321"/>
                    <a:pt x="1531430" y="2580225"/>
                    <a:pt x="1532096" y="2577654"/>
                  </a:cubicBezTo>
                  <a:cubicBezTo>
                    <a:pt x="1530287" y="2577463"/>
                    <a:pt x="1527524" y="2578130"/>
                    <a:pt x="1527143" y="2576416"/>
                  </a:cubicBezTo>
                  <a:cubicBezTo>
                    <a:pt x="1530763" y="2575844"/>
                    <a:pt x="1528096" y="2569081"/>
                    <a:pt x="1530858" y="2567748"/>
                  </a:cubicBezTo>
                  <a:cubicBezTo>
                    <a:pt x="1532573" y="2570129"/>
                    <a:pt x="1531525" y="2575368"/>
                    <a:pt x="1537049" y="2573939"/>
                  </a:cubicBezTo>
                  <a:cubicBezTo>
                    <a:pt x="1537240" y="2570891"/>
                    <a:pt x="1535049" y="2570129"/>
                    <a:pt x="1534573" y="2567748"/>
                  </a:cubicBezTo>
                  <a:cubicBezTo>
                    <a:pt x="1536192" y="2569367"/>
                    <a:pt x="1539145" y="2569367"/>
                    <a:pt x="1539526" y="2566509"/>
                  </a:cubicBezTo>
                  <a:cubicBezTo>
                    <a:pt x="1536383" y="2566414"/>
                    <a:pt x="1534763" y="2564700"/>
                    <a:pt x="1534573" y="2561557"/>
                  </a:cubicBezTo>
                  <a:cubicBezTo>
                    <a:pt x="1539526" y="2535172"/>
                    <a:pt x="1529620" y="2508598"/>
                    <a:pt x="1537049" y="2488405"/>
                  </a:cubicBezTo>
                  <a:cubicBezTo>
                    <a:pt x="1538859" y="2490309"/>
                    <a:pt x="1538669" y="2494215"/>
                    <a:pt x="1540764" y="2495834"/>
                  </a:cubicBezTo>
                  <a:cubicBezTo>
                    <a:pt x="1544765" y="2493357"/>
                    <a:pt x="1543717" y="2492976"/>
                    <a:pt x="1543241" y="2487166"/>
                  </a:cubicBezTo>
                  <a:cubicBezTo>
                    <a:pt x="1545336" y="2487166"/>
                    <a:pt x="1547336" y="2487166"/>
                    <a:pt x="1549432" y="2487166"/>
                  </a:cubicBezTo>
                  <a:cubicBezTo>
                    <a:pt x="1553337" y="2494405"/>
                    <a:pt x="1544193" y="2507835"/>
                    <a:pt x="1556861" y="2506978"/>
                  </a:cubicBezTo>
                  <a:cubicBezTo>
                    <a:pt x="1560767" y="2503073"/>
                    <a:pt x="1557719" y="2492119"/>
                    <a:pt x="1561814" y="2488405"/>
                  </a:cubicBezTo>
                  <a:cubicBezTo>
                    <a:pt x="1570863" y="2489166"/>
                    <a:pt x="1565339" y="2499549"/>
                    <a:pt x="1568006" y="2504502"/>
                  </a:cubicBezTo>
                  <a:cubicBezTo>
                    <a:pt x="1561052" y="2512884"/>
                    <a:pt x="1556004" y="2523075"/>
                    <a:pt x="1545717" y="2528028"/>
                  </a:cubicBezTo>
                  <a:cubicBezTo>
                    <a:pt x="1545431" y="2541173"/>
                    <a:pt x="1548194" y="2551079"/>
                    <a:pt x="1549432" y="2562699"/>
                  </a:cubicBezTo>
                  <a:cubicBezTo>
                    <a:pt x="1543145" y="2571939"/>
                    <a:pt x="1558004" y="2576797"/>
                    <a:pt x="1559338" y="2586226"/>
                  </a:cubicBezTo>
                  <a:cubicBezTo>
                    <a:pt x="1560957" y="2579559"/>
                    <a:pt x="1560671" y="2571082"/>
                    <a:pt x="1564291" y="2566414"/>
                  </a:cubicBezTo>
                  <a:cubicBezTo>
                    <a:pt x="1562481" y="2563652"/>
                    <a:pt x="1561243" y="2567938"/>
                    <a:pt x="1560576" y="2565176"/>
                  </a:cubicBezTo>
                  <a:cubicBezTo>
                    <a:pt x="1560671" y="2562985"/>
                    <a:pt x="1560290" y="2561271"/>
                    <a:pt x="1559338" y="2560223"/>
                  </a:cubicBezTo>
                  <a:cubicBezTo>
                    <a:pt x="1561052" y="2560699"/>
                    <a:pt x="1561433" y="2561747"/>
                    <a:pt x="1563053" y="2560223"/>
                  </a:cubicBezTo>
                  <a:cubicBezTo>
                    <a:pt x="1558481" y="2531934"/>
                    <a:pt x="1586770" y="2554603"/>
                    <a:pt x="1594009" y="2540411"/>
                  </a:cubicBezTo>
                  <a:cubicBezTo>
                    <a:pt x="1606296" y="2541268"/>
                    <a:pt x="1614107" y="2546793"/>
                    <a:pt x="1622489" y="2551555"/>
                  </a:cubicBezTo>
                  <a:cubicBezTo>
                    <a:pt x="1634681" y="2545650"/>
                    <a:pt x="1643634" y="2543364"/>
                    <a:pt x="1658398" y="2544126"/>
                  </a:cubicBezTo>
                  <a:cubicBezTo>
                    <a:pt x="1659922" y="2539840"/>
                    <a:pt x="1661732" y="2535934"/>
                    <a:pt x="1660874" y="2529267"/>
                  </a:cubicBezTo>
                  <a:cubicBezTo>
                    <a:pt x="1650873" y="2523171"/>
                    <a:pt x="1643729" y="2525457"/>
                    <a:pt x="1635347" y="2530219"/>
                  </a:cubicBezTo>
                  <a:close/>
                  <a:moveTo>
                    <a:pt x="1609344" y="2345529"/>
                  </a:moveTo>
                  <a:cubicBezTo>
                    <a:pt x="1608296" y="2348578"/>
                    <a:pt x="1609630" y="2354102"/>
                    <a:pt x="1605629" y="2354197"/>
                  </a:cubicBezTo>
                  <a:cubicBezTo>
                    <a:pt x="1606010" y="2350387"/>
                    <a:pt x="1605439" y="2345720"/>
                    <a:pt x="1609344" y="2345529"/>
                  </a:cubicBezTo>
                  <a:close/>
                  <a:moveTo>
                    <a:pt x="1611821" y="2360388"/>
                  </a:moveTo>
                  <a:cubicBezTo>
                    <a:pt x="1612297" y="2364199"/>
                    <a:pt x="1607820" y="2362960"/>
                    <a:pt x="1605629" y="2364103"/>
                  </a:cubicBezTo>
                  <a:cubicBezTo>
                    <a:pt x="1605058" y="2360198"/>
                    <a:pt x="1608296" y="2360103"/>
                    <a:pt x="1611821" y="2360388"/>
                  </a:cubicBezTo>
                  <a:close/>
                  <a:moveTo>
                    <a:pt x="1614297" y="2397536"/>
                  </a:moveTo>
                  <a:cubicBezTo>
                    <a:pt x="1609439" y="2397536"/>
                    <a:pt x="1612106" y="2393821"/>
                    <a:pt x="1614297" y="2388868"/>
                  </a:cubicBezTo>
                  <a:cubicBezTo>
                    <a:pt x="1619822" y="2387058"/>
                    <a:pt x="1618107" y="2392488"/>
                    <a:pt x="1622965" y="2391345"/>
                  </a:cubicBezTo>
                  <a:cubicBezTo>
                    <a:pt x="1623155" y="2394393"/>
                    <a:pt x="1620965" y="2395155"/>
                    <a:pt x="1620488" y="2397536"/>
                  </a:cubicBezTo>
                  <a:cubicBezTo>
                    <a:pt x="1616107" y="2393440"/>
                    <a:pt x="1615631" y="2400870"/>
                    <a:pt x="1613059" y="2402489"/>
                  </a:cubicBezTo>
                  <a:cubicBezTo>
                    <a:pt x="1613535" y="2404870"/>
                    <a:pt x="1616583" y="2404775"/>
                    <a:pt x="1615535" y="2408680"/>
                  </a:cubicBezTo>
                  <a:cubicBezTo>
                    <a:pt x="1609249" y="2407918"/>
                    <a:pt x="1609439" y="2413348"/>
                    <a:pt x="1610582" y="2421063"/>
                  </a:cubicBezTo>
                  <a:cubicBezTo>
                    <a:pt x="1608392" y="2420967"/>
                    <a:pt x="1608011" y="2422587"/>
                    <a:pt x="1605629" y="2422301"/>
                  </a:cubicBezTo>
                  <a:cubicBezTo>
                    <a:pt x="1606487" y="2414395"/>
                    <a:pt x="1607153" y="2408680"/>
                    <a:pt x="1603153" y="2402489"/>
                  </a:cubicBezTo>
                  <a:cubicBezTo>
                    <a:pt x="1605248" y="2399250"/>
                    <a:pt x="1613059" y="2401727"/>
                    <a:pt x="1614297" y="2397536"/>
                  </a:cubicBezTo>
                  <a:close/>
                  <a:moveTo>
                    <a:pt x="1593247" y="2014536"/>
                  </a:moveTo>
                  <a:cubicBezTo>
                    <a:pt x="1596200" y="2015679"/>
                    <a:pt x="1596485" y="2019489"/>
                    <a:pt x="1596962" y="2023203"/>
                  </a:cubicBezTo>
                  <a:cubicBezTo>
                    <a:pt x="1595533" y="2024632"/>
                    <a:pt x="1592580" y="2024632"/>
                    <a:pt x="1589532" y="2024442"/>
                  </a:cubicBezTo>
                  <a:cubicBezTo>
                    <a:pt x="1588675" y="2019108"/>
                    <a:pt x="1591628" y="2017488"/>
                    <a:pt x="1593247" y="2014536"/>
                  </a:cubicBezTo>
                  <a:close/>
                  <a:moveTo>
                    <a:pt x="1593247" y="1868232"/>
                  </a:moveTo>
                  <a:cubicBezTo>
                    <a:pt x="1594580" y="1871661"/>
                    <a:pt x="1595152" y="1875185"/>
                    <a:pt x="1589532" y="1874423"/>
                  </a:cubicBezTo>
                  <a:cubicBezTo>
                    <a:pt x="1587151" y="1872042"/>
                    <a:pt x="1588199" y="1866898"/>
                    <a:pt x="1593247" y="1868232"/>
                  </a:cubicBezTo>
                  <a:close/>
                  <a:moveTo>
                    <a:pt x="1536192" y="686941"/>
                  </a:moveTo>
                  <a:cubicBezTo>
                    <a:pt x="1535811" y="684941"/>
                    <a:pt x="1537335" y="684846"/>
                    <a:pt x="1537430" y="683226"/>
                  </a:cubicBezTo>
                  <a:cubicBezTo>
                    <a:pt x="1536383" y="680178"/>
                    <a:pt x="1531906" y="680464"/>
                    <a:pt x="1532477" y="675797"/>
                  </a:cubicBezTo>
                  <a:cubicBezTo>
                    <a:pt x="1534858" y="673416"/>
                    <a:pt x="1534763" y="676559"/>
                    <a:pt x="1538669" y="675797"/>
                  </a:cubicBezTo>
                  <a:cubicBezTo>
                    <a:pt x="1537526" y="679226"/>
                    <a:pt x="1541240" y="687417"/>
                    <a:pt x="1536192" y="686941"/>
                  </a:cubicBezTo>
                  <a:close/>
                  <a:moveTo>
                    <a:pt x="1530001" y="642269"/>
                  </a:moveTo>
                  <a:cubicBezTo>
                    <a:pt x="1534573" y="640935"/>
                    <a:pt x="1532382" y="646460"/>
                    <a:pt x="1534954" y="647222"/>
                  </a:cubicBezTo>
                  <a:cubicBezTo>
                    <a:pt x="1534668" y="649032"/>
                    <a:pt x="1531239" y="647698"/>
                    <a:pt x="1531239" y="649698"/>
                  </a:cubicBezTo>
                  <a:cubicBezTo>
                    <a:pt x="1529810" y="649508"/>
                    <a:pt x="1530572" y="648460"/>
                    <a:pt x="1531239" y="648460"/>
                  </a:cubicBezTo>
                  <a:cubicBezTo>
                    <a:pt x="1531239" y="647222"/>
                    <a:pt x="1529715" y="647508"/>
                    <a:pt x="1528762" y="647222"/>
                  </a:cubicBezTo>
                  <a:cubicBezTo>
                    <a:pt x="1528572" y="645031"/>
                    <a:pt x="1530287" y="644650"/>
                    <a:pt x="1530001" y="642269"/>
                  </a:cubicBezTo>
                  <a:close/>
                  <a:moveTo>
                    <a:pt x="1502759" y="430338"/>
                  </a:moveTo>
                  <a:cubicBezTo>
                    <a:pt x="1505331" y="430719"/>
                    <a:pt x="1503998" y="435005"/>
                    <a:pt x="1506474" y="435291"/>
                  </a:cubicBezTo>
                  <a:cubicBezTo>
                    <a:pt x="1506188" y="436719"/>
                    <a:pt x="1505236" y="435957"/>
                    <a:pt x="1505236" y="435291"/>
                  </a:cubicBezTo>
                  <a:cubicBezTo>
                    <a:pt x="1501426" y="437196"/>
                    <a:pt x="1506283" y="440720"/>
                    <a:pt x="1505236" y="443958"/>
                  </a:cubicBezTo>
                  <a:cubicBezTo>
                    <a:pt x="1502664" y="445006"/>
                    <a:pt x="1502759" y="437672"/>
                    <a:pt x="1501521" y="441482"/>
                  </a:cubicBezTo>
                  <a:cubicBezTo>
                    <a:pt x="1498092" y="438815"/>
                    <a:pt x="1501331" y="432338"/>
                    <a:pt x="1502759" y="430338"/>
                  </a:cubicBezTo>
                  <a:close/>
                  <a:moveTo>
                    <a:pt x="1494092" y="471200"/>
                  </a:moveTo>
                  <a:cubicBezTo>
                    <a:pt x="1493615" y="474057"/>
                    <a:pt x="1493330" y="477010"/>
                    <a:pt x="1489139" y="476153"/>
                  </a:cubicBezTo>
                  <a:cubicBezTo>
                    <a:pt x="1489520" y="473295"/>
                    <a:pt x="1489901" y="470343"/>
                    <a:pt x="1494092" y="471200"/>
                  </a:cubicBezTo>
                  <a:close/>
                  <a:moveTo>
                    <a:pt x="44196" y="694180"/>
                  </a:moveTo>
                  <a:cubicBezTo>
                    <a:pt x="44577" y="687513"/>
                    <a:pt x="41624" y="686751"/>
                    <a:pt x="44196" y="681512"/>
                  </a:cubicBezTo>
                  <a:cubicBezTo>
                    <a:pt x="45339" y="685417"/>
                    <a:pt x="53626" y="693513"/>
                    <a:pt x="44196" y="694180"/>
                  </a:cubicBezTo>
                  <a:close/>
                  <a:moveTo>
                    <a:pt x="53626" y="670463"/>
                  </a:moveTo>
                  <a:cubicBezTo>
                    <a:pt x="53626" y="668844"/>
                    <a:pt x="53626" y="667320"/>
                    <a:pt x="53626" y="665700"/>
                  </a:cubicBezTo>
                  <a:cubicBezTo>
                    <a:pt x="55721" y="665700"/>
                    <a:pt x="57912" y="665700"/>
                    <a:pt x="60008" y="665700"/>
                  </a:cubicBezTo>
                  <a:cubicBezTo>
                    <a:pt x="58674" y="667986"/>
                    <a:pt x="58769" y="671796"/>
                    <a:pt x="53626" y="670463"/>
                  </a:cubicBezTo>
                  <a:close/>
                  <a:moveTo>
                    <a:pt x="63151" y="1266442"/>
                  </a:moveTo>
                  <a:cubicBezTo>
                    <a:pt x="62198" y="1260156"/>
                    <a:pt x="66675" y="1259394"/>
                    <a:pt x="71057" y="1258536"/>
                  </a:cubicBezTo>
                  <a:cubicBezTo>
                    <a:pt x="72390" y="1259870"/>
                    <a:pt x="72009" y="1262918"/>
                    <a:pt x="74200" y="1263299"/>
                  </a:cubicBezTo>
                  <a:cubicBezTo>
                    <a:pt x="71914" y="1265585"/>
                    <a:pt x="67342" y="1265775"/>
                    <a:pt x="63151" y="1266442"/>
                  </a:cubicBezTo>
                  <a:close/>
                  <a:moveTo>
                    <a:pt x="50483" y="1320354"/>
                  </a:moveTo>
                  <a:cubicBezTo>
                    <a:pt x="49244" y="1313305"/>
                    <a:pt x="57150" y="1315305"/>
                    <a:pt x="58388" y="1310829"/>
                  </a:cubicBezTo>
                  <a:cubicBezTo>
                    <a:pt x="60103" y="1312067"/>
                    <a:pt x="57150" y="1322068"/>
                    <a:pt x="50483" y="1320354"/>
                  </a:cubicBezTo>
                  <a:close/>
                  <a:moveTo>
                    <a:pt x="63151" y="1318734"/>
                  </a:moveTo>
                  <a:cubicBezTo>
                    <a:pt x="62770" y="1314543"/>
                    <a:pt x="63722" y="1311972"/>
                    <a:pt x="67913" y="1312353"/>
                  </a:cubicBezTo>
                  <a:cubicBezTo>
                    <a:pt x="67628" y="1313686"/>
                    <a:pt x="68580" y="1313877"/>
                    <a:pt x="69533" y="1313972"/>
                  </a:cubicBezTo>
                  <a:cubicBezTo>
                    <a:pt x="70009" y="1318163"/>
                    <a:pt x="67342" y="1319211"/>
                    <a:pt x="63151" y="1318734"/>
                  </a:cubicBezTo>
                  <a:close/>
                  <a:moveTo>
                    <a:pt x="71152" y="1402745"/>
                  </a:moveTo>
                  <a:cubicBezTo>
                    <a:pt x="64675" y="1400745"/>
                    <a:pt x="70295" y="1396649"/>
                    <a:pt x="71152" y="1393220"/>
                  </a:cubicBezTo>
                  <a:cubicBezTo>
                    <a:pt x="74676" y="1393887"/>
                    <a:pt x="72390" y="1401697"/>
                    <a:pt x="71152" y="1402745"/>
                  </a:cubicBezTo>
                  <a:close/>
                  <a:moveTo>
                    <a:pt x="69533" y="1486755"/>
                  </a:moveTo>
                  <a:cubicBezTo>
                    <a:pt x="68199" y="1482279"/>
                    <a:pt x="71723" y="1482660"/>
                    <a:pt x="71152" y="1478850"/>
                  </a:cubicBezTo>
                  <a:cubicBezTo>
                    <a:pt x="74581" y="1480183"/>
                    <a:pt x="75914" y="1487613"/>
                    <a:pt x="69533" y="1486755"/>
                  </a:cubicBezTo>
                  <a:close/>
                  <a:moveTo>
                    <a:pt x="248603" y="2574130"/>
                  </a:moveTo>
                  <a:cubicBezTo>
                    <a:pt x="247841" y="2569272"/>
                    <a:pt x="252603" y="2568510"/>
                    <a:pt x="254984" y="2570986"/>
                  </a:cubicBezTo>
                  <a:cubicBezTo>
                    <a:pt x="253556" y="2573653"/>
                    <a:pt x="251460" y="2577082"/>
                    <a:pt x="248603" y="2574130"/>
                  </a:cubicBezTo>
                  <a:close/>
                  <a:moveTo>
                    <a:pt x="254984" y="1149189"/>
                  </a:moveTo>
                  <a:cubicBezTo>
                    <a:pt x="254889" y="1146522"/>
                    <a:pt x="256127" y="1145094"/>
                    <a:pt x="258128" y="1144427"/>
                  </a:cubicBezTo>
                  <a:cubicBezTo>
                    <a:pt x="256985" y="1142998"/>
                    <a:pt x="255270" y="1142046"/>
                    <a:pt x="253365" y="1141284"/>
                  </a:cubicBezTo>
                  <a:cubicBezTo>
                    <a:pt x="258509" y="1134807"/>
                    <a:pt x="263081" y="1149951"/>
                    <a:pt x="254984" y="1149189"/>
                  </a:cubicBezTo>
                  <a:close/>
                  <a:moveTo>
                    <a:pt x="248603" y="2393440"/>
                  </a:moveTo>
                  <a:cubicBezTo>
                    <a:pt x="246888" y="2395917"/>
                    <a:pt x="244031" y="2397346"/>
                    <a:pt x="242316" y="2399822"/>
                  </a:cubicBezTo>
                  <a:cubicBezTo>
                    <a:pt x="238030" y="2396774"/>
                    <a:pt x="247745" y="2387058"/>
                    <a:pt x="248603" y="2393440"/>
                  </a:cubicBezTo>
                  <a:close/>
                  <a:moveTo>
                    <a:pt x="239078" y="2366484"/>
                  </a:moveTo>
                  <a:cubicBezTo>
                    <a:pt x="240030" y="2371342"/>
                    <a:pt x="239459" y="2377629"/>
                    <a:pt x="245459" y="2377533"/>
                  </a:cubicBezTo>
                  <a:cubicBezTo>
                    <a:pt x="245745" y="2384487"/>
                    <a:pt x="232886" y="2374771"/>
                    <a:pt x="234410" y="2385439"/>
                  </a:cubicBezTo>
                  <a:cubicBezTo>
                    <a:pt x="226028" y="2382391"/>
                    <a:pt x="225838" y="2375914"/>
                    <a:pt x="229648" y="2368008"/>
                  </a:cubicBezTo>
                  <a:cubicBezTo>
                    <a:pt x="234410" y="2369151"/>
                    <a:pt x="234315" y="2365341"/>
                    <a:pt x="239078" y="2366484"/>
                  </a:cubicBezTo>
                  <a:close/>
                  <a:moveTo>
                    <a:pt x="226409" y="2333147"/>
                  </a:moveTo>
                  <a:cubicBezTo>
                    <a:pt x="225171" y="2340100"/>
                    <a:pt x="222028" y="2335814"/>
                    <a:pt x="216884" y="2339529"/>
                  </a:cubicBezTo>
                  <a:cubicBezTo>
                    <a:pt x="214884" y="2335624"/>
                    <a:pt x="221552" y="2332957"/>
                    <a:pt x="216884" y="2331623"/>
                  </a:cubicBezTo>
                  <a:cubicBezTo>
                    <a:pt x="218408" y="2327813"/>
                    <a:pt x="221647" y="2335242"/>
                    <a:pt x="226409" y="2333147"/>
                  </a:cubicBezTo>
                  <a:close/>
                  <a:moveTo>
                    <a:pt x="216884" y="2314097"/>
                  </a:moveTo>
                  <a:cubicBezTo>
                    <a:pt x="211455" y="2310763"/>
                    <a:pt x="216122" y="2300286"/>
                    <a:pt x="221647" y="2304667"/>
                  </a:cubicBezTo>
                  <a:cubicBezTo>
                    <a:pt x="222218" y="2309906"/>
                    <a:pt x="213932" y="2306382"/>
                    <a:pt x="216884" y="2314097"/>
                  </a:cubicBezTo>
                  <a:close/>
                  <a:moveTo>
                    <a:pt x="221647" y="2301524"/>
                  </a:moveTo>
                  <a:cubicBezTo>
                    <a:pt x="216980" y="2301619"/>
                    <a:pt x="216218" y="2294190"/>
                    <a:pt x="218504" y="2291999"/>
                  </a:cubicBezTo>
                  <a:cubicBezTo>
                    <a:pt x="220504" y="2292380"/>
                    <a:pt x="220123" y="2295142"/>
                    <a:pt x="218504" y="2295142"/>
                  </a:cubicBezTo>
                  <a:cubicBezTo>
                    <a:pt x="218599" y="2296761"/>
                    <a:pt x="220504" y="2296380"/>
                    <a:pt x="221647" y="2296761"/>
                  </a:cubicBezTo>
                  <a:cubicBezTo>
                    <a:pt x="221647" y="2298286"/>
                    <a:pt x="221647" y="2299905"/>
                    <a:pt x="221647" y="2301524"/>
                  </a:cubicBezTo>
                  <a:close/>
                  <a:moveTo>
                    <a:pt x="220123" y="2288761"/>
                  </a:moveTo>
                  <a:cubicBezTo>
                    <a:pt x="218789" y="2293428"/>
                    <a:pt x="216122" y="2286665"/>
                    <a:pt x="212217" y="2288761"/>
                  </a:cubicBezTo>
                  <a:cubicBezTo>
                    <a:pt x="217075" y="2283712"/>
                    <a:pt x="209550" y="2282093"/>
                    <a:pt x="210598" y="2276092"/>
                  </a:cubicBezTo>
                  <a:cubicBezTo>
                    <a:pt x="212503" y="2276759"/>
                    <a:pt x="213836" y="2278188"/>
                    <a:pt x="213741" y="2280855"/>
                  </a:cubicBezTo>
                  <a:cubicBezTo>
                    <a:pt x="214789" y="2282950"/>
                    <a:pt x="217170" y="2283807"/>
                    <a:pt x="220123" y="2284093"/>
                  </a:cubicBezTo>
                  <a:cubicBezTo>
                    <a:pt x="220504" y="2286760"/>
                    <a:pt x="217361" y="2288189"/>
                    <a:pt x="220123" y="2288761"/>
                  </a:cubicBezTo>
                  <a:close/>
                  <a:moveTo>
                    <a:pt x="216884" y="2258661"/>
                  </a:moveTo>
                  <a:cubicBezTo>
                    <a:pt x="216218" y="2261043"/>
                    <a:pt x="214884" y="2257995"/>
                    <a:pt x="212122" y="2258661"/>
                  </a:cubicBezTo>
                  <a:cubicBezTo>
                    <a:pt x="212122" y="2255518"/>
                    <a:pt x="212122" y="2252280"/>
                    <a:pt x="212122" y="2249136"/>
                  </a:cubicBezTo>
                  <a:cubicBezTo>
                    <a:pt x="223266" y="2249613"/>
                    <a:pt x="208407" y="2256757"/>
                    <a:pt x="216884" y="2258661"/>
                  </a:cubicBezTo>
                  <a:close/>
                  <a:moveTo>
                    <a:pt x="216884" y="2109691"/>
                  </a:moveTo>
                  <a:cubicBezTo>
                    <a:pt x="219266" y="2105880"/>
                    <a:pt x="218408" y="2122930"/>
                    <a:pt x="212122" y="2120835"/>
                  </a:cubicBezTo>
                  <a:cubicBezTo>
                    <a:pt x="210503" y="2113882"/>
                    <a:pt x="217551" y="2115501"/>
                    <a:pt x="216884" y="2109691"/>
                  </a:cubicBezTo>
                  <a:close/>
                  <a:moveTo>
                    <a:pt x="216884" y="2158840"/>
                  </a:moveTo>
                  <a:cubicBezTo>
                    <a:pt x="214122" y="2159792"/>
                    <a:pt x="217075" y="2166364"/>
                    <a:pt x="213741" y="2166745"/>
                  </a:cubicBezTo>
                  <a:cubicBezTo>
                    <a:pt x="210693" y="2171794"/>
                    <a:pt x="216884" y="2159601"/>
                    <a:pt x="210598" y="2160363"/>
                  </a:cubicBezTo>
                  <a:cubicBezTo>
                    <a:pt x="211074" y="2158268"/>
                    <a:pt x="214598" y="2159125"/>
                    <a:pt x="216884" y="2158840"/>
                  </a:cubicBezTo>
                  <a:close/>
                  <a:moveTo>
                    <a:pt x="205835" y="2093784"/>
                  </a:moveTo>
                  <a:cubicBezTo>
                    <a:pt x="208217" y="2097689"/>
                    <a:pt x="208883" y="2103404"/>
                    <a:pt x="208979" y="2109691"/>
                  </a:cubicBezTo>
                  <a:cubicBezTo>
                    <a:pt x="206407" y="2110167"/>
                    <a:pt x="206216" y="2108166"/>
                    <a:pt x="204216" y="2108071"/>
                  </a:cubicBezTo>
                  <a:cubicBezTo>
                    <a:pt x="207264" y="2113596"/>
                    <a:pt x="200406" y="2113405"/>
                    <a:pt x="202692" y="2122359"/>
                  </a:cubicBezTo>
                  <a:cubicBezTo>
                    <a:pt x="201359" y="2121216"/>
                    <a:pt x="198311" y="2119882"/>
                    <a:pt x="197930" y="2122359"/>
                  </a:cubicBezTo>
                  <a:cubicBezTo>
                    <a:pt x="197644" y="2119311"/>
                    <a:pt x="205740" y="2109881"/>
                    <a:pt x="201073" y="2101690"/>
                  </a:cubicBezTo>
                  <a:cubicBezTo>
                    <a:pt x="203454" y="2102547"/>
                    <a:pt x="205073" y="2104071"/>
                    <a:pt x="207455" y="2104833"/>
                  </a:cubicBezTo>
                  <a:cubicBezTo>
                    <a:pt x="207645" y="2100070"/>
                    <a:pt x="201835" y="2097784"/>
                    <a:pt x="205835" y="2093784"/>
                  </a:cubicBezTo>
                  <a:close/>
                  <a:moveTo>
                    <a:pt x="196310" y="440625"/>
                  </a:moveTo>
                  <a:cubicBezTo>
                    <a:pt x="196787" y="438529"/>
                    <a:pt x="200311" y="439291"/>
                    <a:pt x="202692" y="439005"/>
                  </a:cubicBezTo>
                  <a:cubicBezTo>
                    <a:pt x="202216" y="443863"/>
                    <a:pt x="197739" y="444625"/>
                    <a:pt x="199454" y="451674"/>
                  </a:cubicBezTo>
                  <a:cubicBezTo>
                    <a:pt x="191357" y="450816"/>
                    <a:pt x="198025" y="441291"/>
                    <a:pt x="196310" y="440625"/>
                  </a:cubicBezTo>
                  <a:close/>
                  <a:moveTo>
                    <a:pt x="190024" y="1982913"/>
                  </a:moveTo>
                  <a:cubicBezTo>
                    <a:pt x="186881" y="1980722"/>
                    <a:pt x="181356" y="1981008"/>
                    <a:pt x="182118" y="1975007"/>
                  </a:cubicBezTo>
                  <a:cubicBezTo>
                    <a:pt x="188024" y="1974245"/>
                    <a:pt x="187738" y="1979769"/>
                    <a:pt x="190024" y="1982913"/>
                  </a:cubicBezTo>
                  <a:close/>
                  <a:moveTo>
                    <a:pt x="178880" y="1120614"/>
                  </a:moveTo>
                  <a:cubicBezTo>
                    <a:pt x="174117" y="1119567"/>
                    <a:pt x="173546" y="1114328"/>
                    <a:pt x="174117" y="1107946"/>
                  </a:cubicBezTo>
                  <a:cubicBezTo>
                    <a:pt x="175355" y="1106613"/>
                    <a:pt x="178499" y="1106994"/>
                    <a:pt x="178880" y="1104803"/>
                  </a:cubicBezTo>
                  <a:cubicBezTo>
                    <a:pt x="180975" y="1107851"/>
                    <a:pt x="176213" y="1115280"/>
                    <a:pt x="178880" y="1120614"/>
                  </a:cubicBezTo>
                  <a:close/>
                  <a:moveTo>
                    <a:pt x="174117" y="1905189"/>
                  </a:moveTo>
                  <a:cubicBezTo>
                    <a:pt x="172212" y="1909094"/>
                    <a:pt x="163354" y="1910332"/>
                    <a:pt x="162973" y="1903569"/>
                  </a:cubicBezTo>
                  <a:cubicBezTo>
                    <a:pt x="166783" y="1904141"/>
                    <a:pt x="168974" y="1906141"/>
                    <a:pt x="174117" y="1905189"/>
                  </a:cubicBezTo>
                  <a:close/>
                  <a:moveTo>
                    <a:pt x="170974" y="1884615"/>
                  </a:moveTo>
                  <a:cubicBezTo>
                    <a:pt x="170974" y="1886139"/>
                    <a:pt x="170974" y="1887853"/>
                    <a:pt x="170974" y="1889377"/>
                  </a:cubicBezTo>
                  <a:cubicBezTo>
                    <a:pt x="168688" y="1889282"/>
                    <a:pt x="166497" y="1889091"/>
                    <a:pt x="166211" y="1890996"/>
                  </a:cubicBezTo>
                  <a:cubicBezTo>
                    <a:pt x="162211" y="1889282"/>
                    <a:pt x="167450" y="1883948"/>
                    <a:pt x="170974" y="1884615"/>
                  </a:cubicBezTo>
                  <a:close/>
                  <a:moveTo>
                    <a:pt x="163068" y="1084134"/>
                  </a:moveTo>
                  <a:cubicBezTo>
                    <a:pt x="171545" y="1082038"/>
                    <a:pt x="169926" y="1088991"/>
                    <a:pt x="175736" y="1085753"/>
                  </a:cubicBezTo>
                  <a:cubicBezTo>
                    <a:pt x="171926" y="1090515"/>
                    <a:pt x="172593" y="1093373"/>
                    <a:pt x="178975" y="1095278"/>
                  </a:cubicBezTo>
                  <a:cubicBezTo>
                    <a:pt x="178594" y="1103946"/>
                    <a:pt x="169640" y="1094325"/>
                    <a:pt x="172593" y="1106327"/>
                  </a:cubicBezTo>
                  <a:cubicBezTo>
                    <a:pt x="170498" y="1106327"/>
                    <a:pt x="168402" y="1106327"/>
                    <a:pt x="166307" y="1106327"/>
                  </a:cubicBezTo>
                  <a:cubicBezTo>
                    <a:pt x="166783" y="1099564"/>
                    <a:pt x="161449" y="1098516"/>
                    <a:pt x="163163" y="1090515"/>
                  </a:cubicBezTo>
                  <a:cubicBezTo>
                    <a:pt x="170783" y="1089944"/>
                    <a:pt x="160020" y="1089468"/>
                    <a:pt x="163068" y="1084134"/>
                  </a:cubicBezTo>
                  <a:close/>
                  <a:moveTo>
                    <a:pt x="158306" y="1837085"/>
                  </a:moveTo>
                  <a:cubicBezTo>
                    <a:pt x="159353" y="1838704"/>
                    <a:pt x="161925" y="1838704"/>
                    <a:pt x="161449" y="1841847"/>
                  </a:cubicBezTo>
                  <a:cubicBezTo>
                    <a:pt x="159925" y="1841847"/>
                    <a:pt x="158306" y="1841847"/>
                    <a:pt x="156686" y="1841847"/>
                  </a:cubicBezTo>
                  <a:cubicBezTo>
                    <a:pt x="158496" y="1843752"/>
                    <a:pt x="158115" y="1845086"/>
                    <a:pt x="155067" y="1844991"/>
                  </a:cubicBezTo>
                  <a:cubicBezTo>
                    <a:pt x="158306" y="1840133"/>
                    <a:pt x="153067" y="1836704"/>
                    <a:pt x="156686" y="1832322"/>
                  </a:cubicBezTo>
                  <a:cubicBezTo>
                    <a:pt x="158591" y="1831846"/>
                    <a:pt x="162211" y="1836894"/>
                    <a:pt x="158306" y="1837085"/>
                  </a:cubicBezTo>
                  <a:close/>
                  <a:moveTo>
                    <a:pt x="151924" y="1832322"/>
                  </a:moveTo>
                  <a:cubicBezTo>
                    <a:pt x="150495" y="1827655"/>
                    <a:pt x="150495" y="1827465"/>
                    <a:pt x="151924" y="1822797"/>
                  </a:cubicBezTo>
                  <a:cubicBezTo>
                    <a:pt x="157067" y="1821369"/>
                    <a:pt x="154115" y="1828036"/>
                    <a:pt x="158306" y="1827560"/>
                  </a:cubicBezTo>
                  <a:cubicBezTo>
                    <a:pt x="156877" y="1829846"/>
                    <a:pt x="155924" y="1832608"/>
                    <a:pt x="151924" y="1832322"/>
                  </a:cubicBezTo>
                  <a:close/>
                  <a:moveTo>
                    <a:pt x="153543" y="1794222"/>
                  </a:moveTo>
                  <a:cubicBezTo>
                    <a:pt x="156686" y="1797270"/>
                    <a:pt x="154305" y="1801747"/>
                    <a:pt x="153543" y="1805367"/>
                  </a:cubicBezTo>
                  <a:cubicBezTo>
                    <a:pt x="151829" y="1804033"/>
                    <a:pt x="146875" y="1793937"/>
                    <a:pt x="153543" y="1794222"/>
                  </a:cubicBezTo>
                  <a:close/>
                  <a:moveTo>
                    <a:pt x="145637" y="1401126"/>
                  </a:moveTo>
                  <a:cubicBezTo>
                    <a:pt x="151829" y="1401316"/>
                    <a:pt x="150495" y="1407984"/>
                    <a:pt x="156686" y="1404364"/>
                  </a:cubicBezTo>
                  <a:cubicBezTo>
                    <a:pt x="156305" y="1407126"/>
                    <a:pt x="154019" y="1407984"/>
                    <a:pt x="150400" y="1407507"/>
                  </a:cubicBezTo>
                  <a:cubicBezTo>
                    <a:pt x="149543" y="1406269"/>
                    <a:pt x="148685" y="1404936"/>
                    <a:pt x="148781" y="1402745"/>
                  </a:cubicBezTo>
                  <a:cubicBezTo>
                    <a:pt x="145923" y="1405317"/>
                    <a:pt x="149924" y="1407793"/>
                    <a:pt x="145637" y="1410651"/>
                  </a:cubicBezTo>
                  <a:cubicBezTo>
                    <a:pt x="142304" y="1410174"/>
                    <a:pt x="148019" y="1406364"/>
                    <a:pt x="142399" y="1405888"/>
                  </a:cubicBezTo>
                  <a:cubicBezTo>
                    <a:pt x="142970" y="1403793"/>
                    <a:pt x="145256" y="1403412"/>
                    <a:pt x="145637" y="1401126"/>
                  </a:cubicBezTo>
                  <a:close/>
                  <a:moveTo>
                    <a:pt x="147161" y="1436082"/>
                  </a:moveTo>
                  <a:cubicBezTo>
                    <a:pt x="150209" y="1439130"/>
                    <a:pt x="146114" y="1443131"/>
                    <a:pt x="140780" y="1442464"/>
                  </a:cubicBezTo>
                  <a:cubicBezTo>
                    <a:pt x="141542" y="1438845"/>
                    <a:pt x="143637" y="1436749"/>
                    <a:pt x="147161" y="1436082"/>
                  </a:cubicBezTo>
                  <a:close/>
                  <a:moveTo>
                    <a:pt x="144018" y="1753074"/>
                  </a:moveTo>
                  <a:cubicBezTo>
                    <a:pt x="142208" y="1759266"/>
                    <a:pt x="132017" y="1754408"/>
                    <a:pt x="134493" y="1746693"/>
                  </a:cubicBezTo>
                  <a:cubicBezTo>
                    <a:pt x="136970" y="1749550"/>
                    <a:pt x="136589" y="1755170"/>
                    <a:pt x="144018" y="1753074"/>
                  </a:cubicBezTo>
                  <a:close/>
                  <a:moveTo>
                    <a:pt x="132969" y="1730881"/>
                  </a:moveTo>
                  <a:cubicBezTo>
                    <a:pt x="133826" y="1728500"/>
                    <a:pt x="135255" y="1726881"/>
                    <a:pt x="136112" y="1724499"/>
                  </a:cubicBezTo>
                  <a:cubicBezTo>
                    <a:pt x="138113" y="1727262"/>
                    <a:pt x="141446" y="1728690"/>
                    <a:pt x="140875" y="1734024"/>
                  </a:cubicBezTo>
                  <a:cubicBezTo>
                    <a:pt x="135922" y="1735263"/>
                    <a:pt x="138875" y="1728595"/>
                    <a:pt x="132969" y="1730881"/>
                  </a:cubicBezTo>
                  <a:close/>
                  <a:moveTo>
                    <a:pt x="110681" y="1363121"/>
                  </a:moveTo>
                  <a:cubicBezTo>
                    <a:pt x="117348" y="1367407"/>
                    <a:pt x="110966" y="1374551"/>
                    <a:pt x="121825" y="1371027"/>
                  </a:cubicBezTo>
                  <a:cubicBezTo>
                    <a:pt x="123158" y="1376075"/>
                    <a:pt x="119348" y="1375980"/>
                    <a:pt x="118682" y="1379028"/>
                  </a:cubicBezTo>
                  <a:cubicBezTo>
                    <a:pt x="118491" y="1381885"/>
                    <a:pt x="120587" y="1382361"/>
                    <a:pt x="120301" y="1385314"/>
                  </a:cubicBezTo>
                  <a:cubicBezTo>
                    <a:pt x="122873" y="1385790"/>
                    <a:pt x="123063" y="1383790"/>
                    <a:pt x="125063" y="1383790"/>
                  </a:cubicBezTo>
                  <a:cubicBezTo>
                    <a:pt x="126206" y="1378932"/>
                    <a:pt x="122301" y="1379123"/>
                    <a:pt x="123444" y="1374265"/>
                  </a:cubicBezTo>
                  <a:cubicBezTo>
                    <a:pt x="126683" y="1375789"/>
                    <a:pt x="126873" y="1380361"/>
                    <a:pt x="126683" y="1385314"/>
                  </a:cubicBezTo>
                  <a:cubicBezTo>
                    <a:pt x="132779" y="1386743"/>
                    <a:pt x="129254" y="1378361"/>
                    <a:pt x="136112" y="1380552"/>
                  </a:cubicBezTo>
                  <a:cubicBezTo>
                    <a:pt x="132588" y="1387886"/>
                    <a:pt x="119634" y="1393220"/>
                    <a:pt x="112300" y="1391601"/>
                  </a:cubicBezTo>
                  <a:cubicBezTo>
                    <a:pt x="113728" y="1388838"/>
                    <a:pt x="117920" y="1388743"/>
                    <a:pt x="120206" y="1386838"/>
                  </a:cubicBezTo>
                  <a:cubicBezTo>
                    <a:pt x="113348" y="1379409"/>
                    <a:pt x="110681" y="1375599"/>
                    <a:pt x="110681" y="1363121"/>
                  </a:cubicBezTo>
                  <a:close/>
                  <a:moveTo>
                    <a:pt x="94869" y="1155476"/>
                  </a:moveTo>
                  <a:cubicBezTo>
                    <a:pt x="100489" y="1157857"/>
                    <a:pt x="102299" y="1163858"/>
                    <a:pt x="102775" y="1171287"/>
                  </a:cubicBezTo>
                  <a:cubicBezTo>
                    <a:pt x="95060" y="1166334"/>
                    <a:pt x="91821" y="1175288"/>
                    <a:pt x="86963" y="1166525"/>
                  </a:cubicBezTo>
                  <a:cubicBezTo>
                    <a:pt x="87249" y="1159667"/>
                    <a:pt x="96869" y="1160334"/>
                    <a:pt x="94869" y="1155476"/>
                  </a:cubicBezTo>
                  <a:close/>
                  <a:moveTo>
                    <a:pt x="101156" y="1193576"/>
                  </a:moveTo>
                  <a:cubicBezTo>
                    <a:pt x="107251" y="1192338"/>
                    <a:pt x="107251" y="1201196"/>
                    <a:pt x="101156" y="1199862"/>
                  </a:cubicBezTo>
                  <a:cubicBezTo>
                    <a:pt x="101156" y="1197767"/>
                    <a:pt x="101156" y="1195671"/>
                    <a:pt x="101156" y="1193576"/>
                  </a:cubicBezTo>
                  <a:close/>
                  <a:moveTo>
                    <a:pt x="110681" y="1207768"/>
                  </a:moveTo>
                  <a:cubicBezTo>
                    <a:pt x="113728" y="1218627"/>
                    <a:pt x="108109" y="1219579"/>
                    <a:pt x="110681" y="1229961"/>
                  </a:cubicBezTo>
                  <a:cubicBezTo>
                    <a:pt x="106585" y="1227771"/>
                    <a:pt x="106204" y="1221770"/>
                    <a:pt x="104394" y="1217293"/>
                  </a:cubicBezTo>
                  <a:cubicBezTo>
                    <a:pt x="105632" y="1218150"/>
                    <a:pt x="106966" y="1219008"/>
                    <a:pt x="109157" y="1218912"/>
                  </a:cubicBezTo>
                  <a:cubicBezTo>
                    <a:pt x="107156" y="1216055"/>
                    <a:pt x="102775" y="1207482"/>
                    <a:pt x="110681" y="1207768"/>
                  </a:cubicBezTo>
                  <a:close/>
                  <a:moveTo>
                    <a:pt x="118682" y="1312353"/>
                  </a:moveTo>
                  <a:cubicBezTo>
                    <a:pt x="115348" y="1313019"/>
                    <a:pt x="114490" y="1311305"/>
                    <a:pt x="112300" y="1310829"/>
                  </a:cubicBezTo>
                  <a:cubicBezTo>
                    <a:pt x="112776" y="1307590"/>
                    <a:pt x="116586" y="1307685"/>
                    <a:pt x="117062" y="1304447"/>
                  </a:cubicBezTo>
                  <a:cubicBezTo>
                    <a:pt x="119158" y="1305590"/>
                    <a:pt x="116300" y="1308638"/>
                    <a:pt x="118682" y="1312353"/>
                  </a:cubicBezTo>
                  <a:close/>
                  <a:moveTo>
                    <a:pt x="104394" y="1253774"/>
                  </a:moveTo>
                  <a:cubicBezTo>
                    <a:pt x="105727" y="1251393"/>
                    <a:pt x="109442" y="1251488"/>
                    <a:pt x="112300" y="1250631"/>
                  </a:cubicBezTo>
                  <a:cubicBezTo>
                    <a:pt x="113443" y="1256060"/>
                    <a:pt x="106775" y="1256250"/>
                    <a:pt x="104394" y="1253774"/>
                  </a:cubicBezTo>
                  <a:close/>
                  <a:moveTo>
                    <a:pt x="99632" y="1301304"/>
                  </a:moveTo>
                  <a:cubicBezTo>
                    <a:pt x="105156" y="1300256"/>
                    <a:pt x="105251" y="1306828"/>
                    <a:pt x="102775" y="1309209"/>
                  </a:cubicBezTo>
                  <a:cubicBezTo>
                    <a:pt x="100489" y="1307876"/>
                    <a:pt x="100489" y="1304161"/>
                    <a:pt x="99632" y="1301304"/>
                  </a:cubicBezTo>
                  <a:close/>
                  <a:moveTo>
                    <a:pt x="102775" y="1361597"/>
                  </a:moveTo>
                  <a:cubicBezTo>
                    <a:pt x="97155" y="1362454"/>
                    <a:pt x="98012" y="1356834"/>
                    <a:pt x="98012" y="1352072"/>
                  </a:cubicBezTo>
                  <a:cubicBezTo>
                    <a:pt x="102870" y="1351977"/>
                    <a:pt x="102013" y="1357596"/>
                    <a:pt x="102775" y="1361597"/>
                  </a:cubicBezTo>
                  <a:close/>
                  <a:moveTo>
                    <a:pt x="101156" y="1255298"/>
                  </a:moveTo>
                  <a:cubicBezTo>
                    <a:pt x="98870" y="1256155"/>
                    <a:pt x="97346" y="1249107"/>
                    <a:pt x="96393" y="1253679"/>
                  </a:cubicBezTo>
                  <a:cubicBezTo>
                    <a:pt x="91916" y="1253679"/>
                    <a:pt x="100203" y="1249392"/>
                    <a:pt x="93250" y="1250535"/>
                  </a:cubicBezTo>
                  <a:cubicBezTo>
                    <a:pt x="93250" y="1247392"/>
                    <a:pt x="93250" y="1244154"/>
                    <a:pt x="93250" y="1241010"/>
                  </a:cubicBezTo>
                  <a:cubicBezTo>
                    <a:pt x="95917" y="1244154"/>
                    <a:pt x="99155" y="1246725"/>
                    <a:pt x="101156" y="1250535"/>
                  </a:cubicBezTo>
                  <a:cubicBezTo>
                    <a:pt x="104108" y="1250250"/>
                    <a:pt x="102203" y="1245201"/>
                    <a:pt x="104394" y="1244154"/>
                  </a:cubicBezTo>
                  <a:cubicBezTo>
                    <a:pt x="112967" y="1248154"/>
                    <a:pt x="100108" y="1249297"/>
                    <a:pt x="101156" y="1255298"/>
                  </a:cubicBezTo>
                  <a:close/>
                  <a:moveTo>
                    <a:pt x="99632" y="1242630"/>
                  </a:moveTo>
                  <a:cubicBezTo>
                    <a:pt x="98774" y="1236153"/>
                    <a:pt x="108204" y="1234629"/>
                    <a:pt x="112300" y="1237867"/>
                  </a:cubicBezTo>
                  <a:cubicBezTo>
                    <a:pt x="108299" y="1239772"/>
                    <a:pt x="106204" y="1243487"/>
                    <a:pt x="99632" y="1242630"/>
                  </a:cubicBezTo>
                  <a:close/>
                  <a:moveTo>
                    <a:pt x="98012" y="1225199"/>
                  </a:moveTo>
                  <a:cubicBezTo>
                    <a:pt x="98393" y="1222341"/>
                    <a:pt x="96393" y="1217293"/>
                    <a:pt x="101156" y="1218817"/>
                  </a:cubicBezTo>
                  <a:cubicBezTo>
                    <a:pt x="100965" y="1221675"/>
                    <a:pt x="103156" y="1222151"/>
                    <a:pt x="102775" y="1225199"/>
                  </a:cubicBezTo>
                  <a:cubicBezTo>
                    <a:pt x="101156" y="1225199"/>
                    <a:pt x="99632" y="1225199"/>
                    <a:pt x="98012" y="1225199"/>
                  </a:cubicBezTo>
                  <a:close/>
                  <a:moveTo>
                    <a:pt x="104394" y="1206244"/>
                  </a:moveTo>
                  <a:cubicBezTo>
                    <a:pt x="101441" y="1211007"/>
                    <a:pt x="99536" y="1210721"/>
                    <a:pt x="99632" y="1215769"/>
                  </a:cubicBezTo>
                  <a:cubicBezTo>
                    <a:pt x="93917" y="1212054"/>
                    <a:pt x="98108" y="1201101"/>
                    <a:pt x="104394" y="1206244"/>
                  </a:cubicBezTo>
                  <a:close/>
                  <a:moveTo>
                    <a:pt x="98012" y="1236343"/>
                  </a:moveTo>
                  <a:cubicBezTo>
                    <a:pt x="96107" y="1234533"/>
                    <a:pt x="95155" y="1231866"/>
                    <a:pt x="90107" y="1233200"/>
                  </a:cubicBezTo>
                  <a:cubicBezTo>
                    <a:pt x="88963" y="1228914"/>
                    <a:pt x="93250" y="1230057"/>
                    <a:pt x="93250" y="1226913"/>
                  </a:cubicBezTo>
                  <a:cubicBezTo>
                    <a:pt x="96679" y="1228152"/>
                    <a:pt x="98870" y="1230723"/>
                    <a:pt x="98012" y="1236343"/>
                  </a:cubicBezTo>
                  <a:close/>
                  <a:moveTo>
                    <a:pt x="88583" y="1210911"/>
                  </a:moveTo>
                  <a:cubicBezTo>
                    <a:pt x="88201" y="1205768"/>
                    <a:pt x="90488" y="1203291"/>
                    <a:pt x="94964" y="1203006"/>
                  </a:cubicBezTo>
                  <a:cubicBezTo>
                    <a:pt x="95345" y="1208149"/>
                    <a:pt x="92964" y="1210626"/>
                    <a:pt x="88583" y="1210911"/>
                  </a:cubicBezTo>
                  <a:close/>
                  <a:moveTo>
                    <a:pt x="101156" y="1264823"/>
                  </a:moveTo>
                  <a:cubicBezTo>
                    <a:pt x="100108" y="1266918"/>
                    <a:pt x="97822" y="1267776"/>
                    <a:pt x="94869" y="1267966"/>
                  </a:cubicBezTo>
                  <a:cubicBezTo>
                    <a:pt x="92393" y="1260441"/>
                    <a:pt x="90107" y="1247678"/>
                    <a:pt x="82201" y="1250535"/>
                  </a:cubicBezTo>
                  <a:cubicBezTo>
                    <a:pt x="88297" y="1239105"/>
                    <a:pt x="94393" y="1261965"/>
                    <a:pt x="101156" y="1264823"/>
                  </a:cubicBezTo>
                  <a:close/>
                  <a:moveTo>
                    <a:pt x="91726" y="1301304"/>
                  </a:moveTo>
                  <a:cubicBezTo>
                    <a:pt x="93440" y="1295874"/>
                    <a:pt x="92202" y="1305685"/>
                    <a:pt x="96488" y="1302923"/>
                  </a:cubicBezTo>
                  <a:cubicBezTo>
                    <a:pt x="97822" y="1307400"/>
                    <a:pt x="94298" y="1307019"/>
                    <a:pt x="94964" y="1310829"/>
                  </a:cubicBezTo>
                  <a:cubicBezTo>
                    <a:pt x="88392" y="1309590"/>
                    <a:pt x="95726" y="1304256"/>
                    <a:pt x="91726" y="1301304"/>
                  </a:cubicBezTo>
                  <a:close/>
                  <a:moveTo>
                    <a:pt x="88583" y="1260060"/>
                  </a:moveTo>
                  <a:cubicBezTo>
                    <a:pt x="89535" y="1262823"/>
                    <a:pt x="86677" y="1269395"/>
                    <a:pt x="90202" y="1269585"/>
                  </a:cubicBezTo>
                  <a:cubicBezTo>
                    <a:pt x="82201" y="1268919"/>
                    <a:pt x="84677" y="1262251"/>
                    <a:pt x="79058" y="1255298"/>
                  </a:cubicBezTo>
                  <a:cubicBezTo>
                    <a:pt x="84296" y="1254822"/>
                    <a:pt x="80772" y="1263108"/>
                    <a:pt x="88583" y="1260060"/>
                  </a:cubicBezTo>
                  <a:close/>
                  <a:moveTo>
                    <a:pt x="90107" y="1450275"/>
                  </a:moveTo>
                  <a:cubicBezTo>
                    <a:pt x="90488" y="1446179"/>
                    <a:pt x="92774" y="1452465"/>
                    <a:pt x="96393" y="1450275"/>
                  </a:cubicBezTo>
                  <a:cubicBezTo>
                    <a:pt x="95250" y="1457228"/>
                    <a:pt x="100965" y="1457323"/>
                    <a:pt x="101156" y="1462943"/>
                  </a:cubicBezTo>
                  <a:cubicBezTo>
                    <a:pt x="94298" y="1466086"/>
                    <a:pt x="91154" y="1466658"/>
                    <a:pt x="83725" y="1462943"/>
                  </a:cubicBezTo>
                  <a:cubicBezTo>
                    <a:pt x="81153" y="1454466"/>
                    <a:pt x="98870" y="1455037"/>
                    <a:pt x="90107" y="1450275"/>
                  </a:cubicBezTo>
                  <a:close/>
                  <a:moveTo>
                    <a:pt x="93345" y="1399602"/>
                  </a:moveTo>
                  <a:cubicBezTo>
                    <a:pt x="93250" y="1394839"/>
                    <a:pt x="98012" y="1391505"/>
                    <a:pt x="101251" y="1394839"/>
                  </a:cubicBezTo>
                  <a:cubicBezTo>
                    <a:pt x="101441" y="1399697"/>
                    <a:pt x="95631" y="1401888"/>
                    <a:pt x="93345" y="1399602"/>
                  </a:cubicBezTo>
                  <a:close/>
                  <a:moveTo>
                    <a:pt x="102775" y="1367883"/>
                  </a:moveTo>
                  <a:cubicBezTo>
                    <a:pt x="104108" y="1372360"/>
                    <a:pt x="100584" y="1371979"/>
                    <a:pt x="101156" y="1375789"/>
                  </a:cubicBezTo>
                  <a:cubicBezTo>
                    <a:pt x="96488" y="1375694"/>
                    <a:pt x="96964" y="1366359"/>
                    <a:pt x="102775" y="1367883"/>
                  </a:cubicBezTo>
                  <a:close/>
                  <a:moveTo>
                    <a:pt x="104394" y="1320354"/>
                  </a:moveTo>
                  <a:cubicBezTo>
                    <a:pt x="106585" y="1322354"/>
                    <a:pt x="106585" y="1327783"/>
                    <a:pt x="104394" y="1329879"/>
                  </a:cubicBezTo>
                  <a:cubicBezTo>
                    <a:pt x="102013" y="1329498"/>
                    <a:pt x="98012" y="1319496"/>
                    <a:pt x="104394" y="1320354"/>
                  </a:cubicBezTo>
                  <a:close/>
                  <a:moveTo>
                    <a:pt x="106013" y="1277491"/>
                  </a:moveTo>
                  <a:cubicBezTo>
                    <a:pt x="106204" y="1274634"/>
                    <a:pt x="104013" y="1274157"/>
                    <a:pt x="104394" y="1271205"/>
                  </a:cubicBezTo>
                  <a:cubicBezTo>
                    <a:pt x="107633" y="1270538"/>
                    <a:pt x="108585" y="1272252"/>
                    <a:pt x="110681" y="1272824"/>
                  </a:cubicBezTo>
                  <a:cubicBezTo>
                    <a:pt x="110966" y="1276253"/>
                    <a:pt x="109442" y="1277777"/>
                    <a:pt x="106013" y="1277491"/>
                  </a:cubicBezTo>
                  <a:close/>
                  <a:moveTo>
                    <a:pt x="126587" y="611789"/>
                  </a:moveTo>
                  <a:cubicBezTo>
                    <a:pt x="128492" y="616551"/>
                    <a:pt x="126968" y="617218"/>
                    <a:pt x="124968" y="621314"/>
                  </a:cubicBezTo>
                  <a:cubicBezTo>
                    <a:pt x="119920" y="620933"/>
                    <a:pt x="121349" y="611027"/>
                    <a:pt x="126587" y="611789"/>
                  </a:cubicBezTo>
                  <a:close/>
                  <a:moveTo>
                    <a:pt x="136112" y="529398"/>
                  </a:moveTo>
                  <a:cubicBezTo>
                    <a:pt x="138494" y="522254"/>
                    <a:pt x="131445" y="524540"/>
                    <a:pt x="132969" y="518253"/>
                  </a:cubicBezTo>
                  <a:cubicBezTo>
                    <a:pt x="137065" y="517777"/>
                    <a:pt x="134207" y="524349"/>
                    <a:pt x="139256" y="523016"/>
                  </a:cubicBezTo>
                  <a:cubicBezTo>
                    <a:pt x="140208" y="528731"/>
                    <a:pt x="137350" y="530636"/>
                    <a:pt x="136112" y="534160"/>
                  </a:cubicBezTo>
                  <a:cubicBezTo>
                    <a:pt x="132302" y="534827"/>
                    <a:pt x="132683" y="531303"/>
                    <a:pt x="128207" y="532541"/>
                  </a:cubicBezTo>
                  <a:cubicBezTo>
                    <a:pt x="128588" y="529302"/>
                    <a:pt x="135160" y="532160"/>
                    <a:pt x="136112" y="529398"/>
                  </a:cubicBezTo>
                  <a:close/>
                  <a:moveTo>
                    <a:pt x="121825" y="548352"/>
                  </a:moveTo>
                  <a:cubicBezTo>
                    <a:pt x="124206" y="549210"/>
                    <a:pt x="125825" y="550734"/>
                    <a:pt x="128111" y="551496"/>
                  </a:cubicBezTo>
                  <a:cubicBezTo>
                    <a:pt x="126778" y="553782"/>
                    <a:pt x="125730" y="556544"/>
                    <a:pt x="121825" y="556258"/>
                  </a:cubicBezTo>
                  <a:cubicBezTo>
                    <a:pt x="124777" y="553305"/>
                    <a:pt x="120872" y="553401"/>
                    <a:pt x="121825" y="548352"/>
                  </a:cubicBezTo>
                  <a:close/>
                  <a:moveTo>
                    <a:pt x="124968" y="588072"/>
                  </a:moveTo>
                  <a:cubicBezTo>
                    <a:pt x="123349" y="588072"/>
                    <a:pt x="121825" y="588072"/>
                    <a:pt x="120206" y="588072"/>
                  </a:cubicBezTo>
                  <a:cubicBezTo>
                    <a:pt x="125444" y="583785"/>
                    <a:pt x="115824" y="578547"/>
                    <a:pt x="115443" y="576927"/>
                  </a:cubicBezTo>
                  <a:cubicBezTo>
                    <a:pt x="115824" y="578261"/>
                    <a:pt x="125730" y="577785"/>
                    <a:pt x="124968" y="588072"/>
                  </a:cubicBezTo>
                  <a:close/>
                  <a:moveTo>
                    <a:pt x="118682" y="546828"/>
                  </a:moveTo>
                  <a:cubicBezTo>
                    <a:pt x="119158" y="550543"/>
                    <a:pt x="118396" y="552924"/>
                    <a:pt x="117062" y="554734"/>
                  </a:cubicBezTo>
                  <a:cubicBezTo>
                    <a:pt x="112205" y="554448"/>
                    <a:pt x="113728" y="546162"/>
                    <a:pt x="118682" y="546828"/>
                  </a:cubicBezTo>
                  <a:close/>
                  <a:moveTo>
                    <a:pt x="110681" y="518253"/>
                  </a:moveTo>
                  <a:cubicBezTo>
                    <a:pt x="109633" y="519587"/>
                    <a:pt x="108204" y="522635"/>
                    <a:pt x="110681" y="523016"/>
                  </a:cubicBezTo>
                  <a:cubicBezTo>
                    <a:pt x="106966" y="530445"/>
                    <a:pt x="101822" y="514824"/>
                    <a:pt x="110681" y="518253"/>
                  </a:cubicBezTo>
                  <a:close/>
                  <a:moveTo>
                    <a:pt x="104394" y="543685"/>
                  </a:moveTo>
                  <a:cubicBezTo>
                    <a:pt x="104394" y="546257"/>
                    <a:pt x="104394" y="548924"/>
                    <a:pt x="104394" y="551591"/>
                  </a:cubicBezTo>
                  <a:cubicBezTo>
                    <a:pt x="100108" y="550924"/>
                    <a:pt x="96964" y="543114"/>
                    <a:pt x="104394" y="543685"/>
                  </a:cubicBezTo>
                  <a:close/>
                  <a:moveTo>
                    <a:pt x="101156" y="559497"/>
                  </a:moveTo>
                  <a:cubicBezTo>
                    <a:pt x="105156" y="562449"/>
                    <a:pt x="112586" y="568355"/>
                    <a:pt x="109061" y="573784"/>
                  </a:cubicBezTo>
                  <a:cubicBezTo>
                    <a:pt x="107156" y="568355"/>
                    <a:pt x="101441" y="566640"/>
                    <a:pt x="101156" y="559497"/>
                  </a:cubicBezTo>
                  <a:close/>
                  <a:moveTo>
                    <a:pt x="110681" y="762379"/>
                  </a:moveTo>
                  <a:cubicBezTo>
                    <a:pt x="110300" y="768285"/>
                    <a:pt x="105347" y="769713"/>
                    <a:pt x="101156" y="771904"/>
                  </a:cubicBezTo>
                  <a:cubicBezTo>
                    <a:pt x="103727" y="768094"/>
                    <a:pt x="105537" y="763522"/>
                    <a:pt x="110681" y="762379"/>
                  </a:cubicBezTo>
                  <a:close/>
                  <a:moveTo>
                    <a:pt x="86963" y="886014"/>
                  </a:moveTo>
                  <a:cubicBezTo>
                    <a:pt x="98298" y="885823"/>
                    <a:pt x="104489" y="875727"/>
                    <a:pt x="109157" y="876489"/>
                  </a:cubicBezTo>
                  <a:cubicBezTo>
                    <a:pt x="113728" y="877251"/>
                    <a:pt x="112205" y="890967"/>
                    <a:pt x="121825" y="884394"/>
                  </a:cubicBezTo>
                  <a:cubicBezTo>
                    <a:pt x="120777" y="886014"/>
                    <a:pt x="118205" y="886014"/>
                    <a:pt x="118682" y="889157"/>
                  </a:cubicBezTo>
                  <a:cubicBezTo>
                    <a:pt x="115729" y="888966"/>
                    <a:pt x="113348" y="888109"/>
                    <a:pt x="112300" y="886014"/>
                  </a:cubicBezTo>
                  <a:cubicBezTo>
                    <a:pt x="110014" y="887347"/>
                    <a:pt x="107347" y="888395"/>
                    <a:pt x="107537" y="892300"/>
                  </a:cubicBezTo>
                  <a:cubicBezTo>
                    <a:pt x="100584" y="889252"/>
                    <a:pt x="93155" y="894491"/>
                    <a:pt x="85344" y="895443"/>
                  </a:cubicBezTo>
                  <a:cubicBezTo>
                    <a:pt x="87154" y="893634"/>
                    <a:pt x="87154" y="889919"/>
                    <a:pt x="86963" y="886014"/>
                  </a:cubicBezTo>
                  <a:close/>
                  <a:moveTo>
                    <a:pt x="99632" y="1054035"/>
                  </a:moveTo>
                  <a:cubicBezTo>
                    <a:pt x="106966" y="1067560"/>
                    <a:pt x="92107" y="1071084"/>
                    <a:pt x="91726" y="1082610"/>
                  </a:cubicBezTo>
                  <a:cubicBezTo>
                    <a:pt x="87249" y="1078323"/>
                    <a:pt x="83915" y="1084134"/>
                    <a:pt x="79058" y="1084229"/>
                  </a:cubicBezTo>
                  <a:cubicBezTo>
                    <a:pt x="80105" y="1075942"/>
                    <a:pt x="82391" y="1078323"/>
                    <a:pt x="90202" y="1076323"/>
                  </a:cubicBezTo>
                  <a:cubicBezTo>
                    <a:pt x="85820" y="1070418"/>
                    <a:pt x="93059" y="1067274"/>
                    <a:pt x="90202" y="1063655"/>
                  </a:cubicBezTo>
                  <a:cubicBezTo>
                    <a:pt x="88773" y="1061274"/>
                    <a:pt x="87821" y="1064036"/>
                    <a:pt x="83820" y="1062036"/>
                  </a:cubicBezTo>
                  <a:cubicBezTo>
                    <a:pt x="83725" y="1054035"/>
                    <a:pt x="91154" y="1053463"/>
                    <a:pt x="99632" y="1054035"/>
                  </a:cubicBezTo>
                  <a:close/>
                  <a:moveTo>
                    <a:pt x="83820" y="649794"/>
                  </a:moveTo>
                  <a:cubicBezTo>
                    <a:pt x="84201" y="656366"/>
                    <a:pt x="81725" y="655985"/>
                    <a:pt x="83820" y="660938"/>
                  </a:cubicBezTo>
                  <a:cubicBezTo>
                    <a:pt x="76962" y="662748"/>
                    <a:pt x="76962" y="647984"/>
                    <a:pt x="83820" y="649794"/>
                  </a:cubicBezTo>
                  <a:close/>
                  <a:moveTo>
                    <a:pt x="75819" y="719612"/>
                  </a:moveTo>
                  <a:cubicBezTo>
                    <a:pt x="73247" y="722850"/>
                    <a:pt x="74390" y="729804"/>
                    <a:pt x="69533" y="730756"/>
                  </a:cubicBezTo>
                  <a:cubicBezTo>
                    <a:pt x="71438" y="726851"/>
                    <a:pt x="70866" y="720374"/>
                    <a:pt x="75819" y="719612"/>
                  </a:cubicBezTo>
                  <a:close/>
                  <a:moveTo>
                    <a:pt x="66294" y="881251"/>
                  </a:moveTo>
                  <a:cubicBezTo>
                    <a:pt x="72009" y="884109"/>
                    <a:pt x="63532" y="885633"/>
                    <a:pt x="64770" y="889157"/>
                  </a:cubicBezTo>
                  <a:cubicBezTo>
                    <a:pt x="67437" y="891538"/>
                    <a:pt x="72390" y="890490"/>
                    <a:pt x="74295" y="889157"/>
                  </a:cubicBezTo>
                  <a:cubicBezTo>
                    <a:pt x="81248" y="891538"/>
                    <a:pt x="63913" y="894300"/>
                    <a:pt x="74295" y="895539"/>
                  </a:cubicBezTo>
                  <a:cubicBezTo>
                    <a:pt x="73247" y="899444"/>
                    <a:pt x="66866" y="895824"/>
                    <a:pt x="66389" y="894015"/>
                  </a:cubicBezTo>
                  <a:cubicBezTo>
                    <a:pt x="63913" y="894300"/>
                    <a:pt x="68961" y="901539"/>
                    <a:pt x="61627" y="900301"/>
                  </a:cubicBezTo>
                  <a:cubicBezTo>
                    <a:pt x="62484" y="899063"/>
                    <a:pt x="63246" y="897729"/>
                    <a:pt x="63151" y="895539"/>
                  </a:cubicBezTo>
                  <a:cubicBezTo>
                    <a:pt x="63151" y="894015"/>
                    <a:pt x="61246" y="894300"/>
                    <a:pt x="60008" y="894015"/>
                  </a:cubicBezTo>
                  <a:cubicBezTo>
                    <a:pt x="60008" y="887633"/>
                    <a:pt x="64675" y="885918"/>
                    <a:pt x="66294" y="881251"/>
                  </a:cubicBezTo>
                  <a:close/>
                  <a:moveTo>
                    <a:pt x="67913" y="987455"/>
                  </a:moveTo>
                  <a:cubicBezTo>
                    <a:pt x="60293" y="989265"/>
                    <a:pt x="61246" y="982502"/>
                    <a:pt x="53626" y="984312"/>
                  </a:cubicBezTo>
                  <a:cubicBezTo>
                    <a:pt x="57341" y="977930"/>
                    <a:pt x="57626" y="983169"/>
                    <a:pt x="55245" y="974787"/>
                  </a:cubicBezTo>
                  <a:cubicBezTo>
                    <a:pt x="61722" y="974406"/>
                    <a:pt x="64484" y="977739"/>
                    <a:pt x="69533" y="974787"/>
                  </a:cubicBezTo>
                  <a:cubicBezTo>
                    <a:pt x="70961" y="977073"/>
                    <a:pt x="67723" y="984597"/>
                    <a:pt x="67913" y="987455"/>
                  </a:cubicBezTo>
                  <a:close/>
                  <a:moveTo>
                    <a:pt x="71152" y="1142808"/>
                  </a:moveTo>
                  <a:cubicBezTo>
                    <a:pt x="76010" y="1142903"/>
                    <a:pt x="76772" y="1151190"/>
                    <a:pt x="74295" y="1153857"/>
                  </a:cubicBezTo>
                  <a:cubicBezTo>
                    <a:pt x="73152" y="1150047"/>
                    <a:pt x="68580" y="1145475"/>
                    <a:pt x="71152" y="1142808"/>
                  </a:cubicBezTo>
                  <a:close/>
                  <a:moveTo>
                    <a:pt x="72676" y="1166620"/>
                  </a:moveTo>
                  <a:cubicBezTo>
                    <a:pt x="70771" y="1159953"/>
                    <a:pt x="79343" y="1163763"/>
                    <a:pt x="80582" y="1160238"/>
                  </a:cubicBezTo>
                  <a:cubicBezTo>
                    <a:pt x="81820" y="1162715"/>
                    <a:pt x="85630" y="1162620"/>
                    <a:pt x="85344" y="1166620"/>
                  </a:cubicBezTo>
                  <a:cubicBezTo>
                    <a:pt x="81153" y="1166049"/>
                    <a:pt x="80867" y="1161572"/>
                    <a:pt x="74200" y="1163477"/>
                  </a:cubicBezTo>
                  <a:cubicBezTo>
                    <a:pt x="76010" y="1165382"/>
                    <a:pt x="75628" y="1166620"/>
                    <a:pt x="72676" y="1166620"/>
                  </a:cubicBezTo>
                  <a:close/>
                  <a:moveTo>
                    <a:pt x="83820" y="1187194"/>
                  </a:moveTo>
                  <a:cubicBezTo>
                    <a:pt x="81820" y="1183384"/>
                    <a:pt x="80582" y="1178717"/>
                    <a:pt x="77438" y="1176050"/>
                  </a:cubicBezTo>
                  <a:cubicBezTo>
                    <a:pt x="78296" y="1173573"/>
                    <a:pt x="79153" y="1175955"/>
                    <a:pt x="79058" y="1177669"/>
                  </a:cubicBezTo>
                  <a:cubicBezTo>
                    <a:pt x="83058" y="1177955"/>
                    <a:pt x="84011" y="1175193"/>
                    <a:pt x="85439" y="1172907"/>
                  </a:cubicBezTo>
                  <a:cubicBezTo>
                    <a:pt x="87725" y="1174335"/>
                    <a:pt x="84963" y="1183956"/>
                    <a:pt x="83820" y="1187194"/>
                  </a:cubicBezTo>
                  <a:close/>
                  <a:moveTo>
                    <a:pt x="80582" y="1195100"/>
                  </a:moveTo>
                  <a:cubicBezTo>
                    <a:pt x="79915" y="1192052"/>
                    <a:pt x="76010" y="1192242"/>
                    <a:pt x="77438" y="1187194"/>
                  </a:cubicBezTo>
                  <a:cubicBezTo>
                    <a:pt x="83820" y="1187670"/>
                    <a:pt x="84677" y="1193671"/>
                    <a:pt x="90107" y="1195100"/>
                  </a:cubicBezTo>
                  <a:cubicBezTo>
                    <a:pt x="90869" y="1188051"/>
                    <a:pt x="87916" y="1187194"/>
                    <a:pt x="90107" y="1182432"/>
                  </a:cubicBezTo>
                  <a:cubicBezTo>
                    <a:pt x="93821" y="1182432"/>
                    <a:pt x="94774" y="1185099"/>
                    <a:pt x="99632" y="1184051"/>
                  </a:cubicBezTo>
                  <a:cubicBezTo>
                    <a:pt x="99441" y="1190718"/>
                    <a:pt x="95345" y="1193481"/>
                    <a:pt x="90107" y="1195100"/>
                  </a:cubicBezTo>
                  <a:cubicBezTo>
                    <a:pt x="90392" y="1199100"/>
                    <a:pt x="87630" y="1200053"/>
                    <a:pt x="86963" y="1203006"/>
                  </a:cubicBezTo>
                  <a:cubicBezTo>
                    <a:pt x="83534" y="1202720"/>
                    <a:pt x="83534" y="1199005"/>
                    <a:pt x="83820" y="1195100"/>
                  </a:cubicBezTo>
                  <a:cubicBezTo>
                    <a:pt x="82487" y="1195957"/>
                    <a:pt x="81248" y="1196719"/>
                    <a:pt x="79058" y="1196624"/>
                  </a:cubicBezTo>
                  <a:cubicBezTo>
                    <a:pt x="80391" y="1199481"/>
                    <a:pt x="84106" y="1201291"/>
                    <a:pt x="80677" y="1204530"/>
                  </a:cubicBezTo>
                  <a:cubicBezTo>
                    <a:pt x="78676" y="1204149"/>
                    <a:pt x="79058" y="1201386"/>
                    <a:pt x="80677" y="1201386"/>
                  </a:cubicBezTo>
                  <a:cubicBezTo>
                    <a:pt x="76010" y="1200815"/>
                    <a:pt x="73533" y="1190052"/>
                    <a:pt x="80582" y="1195100"/>
                  </a:cubicBezTo>
                  <a:close/>
                  <a:moveTo>
                    <a:pt x="82201" y="1339308"/>
                  </a:moveTo>
                  <a:cubicBezTo>
                    <a:pt x="79248" y="1342071"/>
                    <a:pt x="84106" y="1343880"/>
                    <a:pt x="80677" y="1347214"/>
                  </a:cubicBezTo>
                  <a:cubicBezTo>
                    <a:pt x="74771" y="1345785"/>
                    <a:pt x="75438" y="1339594"/>
                    <a:pt x="82201" y="1339308"/>
                  </a:cubicBezTo>
                  <a:close/>
                  <a:moveTo>
                    <a:pt x="74295" y="1491518"/>
                  </a:moveTo>
                  <a:cubicBezTo>
                    <a:pt x="73628" y="1481612"/>
                    <a:pt x="84963" y="1492947"/>
                    <a:pt x="83820" y="1483612"/>
                  </a:cubicBezTo>
                  <a:cubicBezTo>
                    <a:pt x="92583" y="1488089"/>
                    <a:pt x="78962" y="1490661"/>
                    <a:pt x="74295" y="1491518"/>
                  </a:cubicBezTo>
                  <a:close/>
                  <a:moveTo>
                    <a:pt x="86963" y="1496280"/>
                  </a:moveTo>
                  <a:cubicBezTo>
                    <a:pt x="89249" y="1491137"/>
                    <a:pt x="88487" y="1482945"/>
                    <a:pt x="88583" y="1475706"/>
                  </a:cubicBezTo>
                  <a:cubicBezTo>
                    <a:pt x="89916" y="1475421"/>
                    <a:pt x="90011" y="1476278"/>
                    <a:pt x="90202" y="1477326"/>
                  </a:cubicBezTo>
                  <a:cubicBezTo>
                    <a:pt x="91250" y="1477326"/>
                    <a:pt x="92297" y="1477326"/>
                    <a:pt x="93345" y="1477326"/>
                  </a:cubicBezTo>
                  <a:cubicBezTo>
                    <a:pt x="93917" y="1480088"/>
                    <a:pt x="92107" y="1480278"/>
                    <a:pt x="90202" y="1480469"/>
                  </a:cubicBezTo>
                  <a:cubicBezTo>
                    <a:pt x="91726" y="1482564"/>
                    <a:pt x="95536" y="1482564"/>
                    <a:pt x="96488" y="1485231"/>
                  </a:cubicBezTo>
                  <a:cubicBezTo>
                    <a:pt x="100870" y="1484850"/>
                    <a:pt x="97060" y="1476278"/>
                    <a:pt x="102870" y="1477326"/>
                  </a:cubicBezTo>
                  <a:cubicBezTo>
                    <a:pt x="101251" y="1490470"/>
                    <a:pt x="106966" y="1495518"/>
                    <a:pt x="101251" y="1504281"/>
                  </a:cubicBezTo>
                  <a:cubicBezTo>
                    <a:pt x="105632" y="1496376"/>
                    <a:pt x="95726" y="1494756"/>
                    <a:pt x="99727" y="1488470"/>
                  </a:cubicBezTo>
                  <a:cubicBezTo>
                    <a:pt x="96488" y="1485803"/>
                    <a:pt x="91821" y="1495233"/>
                    <a:pt x="86963" y="1496280"/>
                  </a:cubicBezTo>
                  <a:close/>
                  <a:moveTo>
                    <a:pt x="90107" y="1499424"/>
                  </a:moveTo>
                  <a:cubicBezTo>
                    <a:pt x="89630" y="1495804"/>
                    <a:pt x="94678" y="1497709"/>
                    <a:pt x="94869" y="1494661"/>
                  </a:cubicBezTo>
                  <a:cubicBezTo>
                    <a:pt x="99917" y="1497138"/>
                    <a:pt x="92869" y="1504186"/>
                    <a:pt x="90107" y="1499424"/>
                  </a:cubicBezTo>
                  <a:close/>
                  <a:moveTo>
                    <a:pt x="99632" y="1526379"/>
                  </a:moveTo>
                  <a:cubicBezTo>
                    <a:pt x="99917" y="1524474"/>
                    <a:pt x="99250" y="1523522"/>
                    <a:pt x="98012" y="1523141"/>
                  </a:cubicBezTo>
                  <a:cubicBezTo>
                    <a:pt x="99441" y="1519331"/>
                    <a:pt x="104394" y="1518950"/>
                    <a:pt x="109157" y="1518378"/>
                  </a:cubicBezTo>
                  <a:cubicBezTo>
                    <a:pt x="107442" y="1522569"/>
                    <a:pt x="103061" y="1523998"/>
                    <a:pt x="99632" y="1526379"/>
                  </a:cubicBezTo>
                  <a:close/>
                  <a:moveTo>
                    <a:pt x="112300" y="1605627"/>
                  </a:moveTo>
                  <a:cubicBezTo>
                    <a:pt x="107918" y="1605437"/>
                    <a:pt x="109157" y="1608294"/>
                    <a:pt x="106013" y="1605627"/>
                  </a:cubicBezTo>
                  <a:cubicBezTo>
                    <a:pt x="104680" y="1599531"/>
                    <a:pt x="113538" y="1599531"/>
                    <a:pt x="112300" y="1605627"/>
                  </a:cubicBezTo>
                  <a:close/>
                  <a:moveTo>
                    <a:pt x="104394" y="1638870"/>
                  </a:moveTo>
                  <a:cubicBezTo>
                    <a:pt x="106585" y="1633440"/>
                    <a:pt x="115157" y="1642584"/>
                    <a:pt x="110681" y="1630964"/>
                  </a:cubicBezTo>
                  <a:cubicBezTo>
                    <a:pt x="114681" y="1632774"/>
                    <a:pt x="115252" y="1638012"/>
                    <a:pt x="115443" y="1643632"/>
                  </a:cubicBezTo>
                  <a:cubicBezTo>
                    <a:pt x="109633" y="1644299"/>
                    <a:pt x="111347" y="1637250"/>
                    <a:pt x="104394" y="1638870"/>
                  </a:cubicBezTo>
                  <a:close/>
                  <a:moveTo>
                    <a:pt x="109157" y="1429701"/>
                  </a:moveTo>
                  <a:cubicBezTo>
                    <a:pt x="104013" y="1418747"/>
                    <a:pt x="108109" y="1428748"/>
                    <a:pt x="118682" y="1426557"/>
                  </a:cubicBezTo>
                  <a:cubicBezTo>
                    <a:pt x="117158" y="1429320"/>
                    <a:pt x="113728" y="1429986"/>
                    <a:pt x="109157" y="1429701"/>
                  </a:cubicBezTo>
                  <a:close/>
                  <a:moveTo>
                    <a:pt x="120206" y="1635726"/>
                  </a:moveTo>
                  <a:cubicBezTo>
                    <a:pt x="124301" y="1636107"/>
                    <a:pt x="128111" y="1636203"/>
                    <a:pt x="126587" y="1630964"/>
                  </a:cubicBezTo>
                  <a:cubicBezTo>
                    <a:pt x="129540" y="1629440"/>
                    <a:pt x="131826" y="1635726"/>
                    <a:pt x="132874" y="1630964"/>
                  </a:cubicBezTo>
                  <a:cubicBezTo>
                    <a:pt x="132874" y="1633631"/>
                    <a:pt x="124301" y="1641441"/>
                    <a:pt x="118586" y="1643632"/>
                  </a:cubicBezTo>
                  <a:cubicBezTo>
                    <a:pt x="118015" y="1639822"/>
                    <a:pt x="121539" y="1640203"/>
                    <a:pt x="120206" y="1635726"/>
                  </a:cubicBezTo>
                  <a:close/>
                  <a:moveTo>
                    <a:pt x="120206" y="1664301"/>
                  </a:moveTo>
                  <a:cubicBezTo>
                    <a:pt x="120015" y="1661444"/>
                    <a:pt x="122111" y="1660968"/>
                    <a:pt x="121730" y="1657920"/>
                  </a:cubicBezTo>
                  <a:cubicBezTo>
                    <a:pt x="126111" y="1657253"/>
                    <a:pt x="123253" y="1663825"/>
                    <a:pt x="126492" y="1664301"/>
                  </a:cubicBezTo>
                  <a:cubicBezTo>
                    <a:pt x="130397" y="1667730"/>
                    <a:pt x="123349" y="1663444"/>
                    <a:pt x="120206" y="1664301"/>
                  </a:cubicBezTo>
                  <a:close/>
                  <a:moveTo>
                    <a:pt x="123444" y="1678589"/>
                  </a:moveTo>
                  <a:cubicBezTo>
                    <a:pt x="123158" y="1673922"/>
                    <a:pt x="129921" y="1673826"/>
                    <a:pt x="131350" y="1675350"/>
                  </a:cubicBezTo>
                  <a:cubicBezTo>
                    <a:pt x="131350" y="1676970"/>
                    <a:pt x="131350" y="1678589"/>
                    <a:pt x="131350" y="1680113"/>
                  </a:cubicBezTo>
                  <a:cubicBezTo>
                    <a:pt x="129064" y="1679256"/>
                    <a:pt x="123158" y="1682018"/>
                    <a:pt x="123444" y="1678589"/>
                  </a:cubicBezTo>
                  <a:close/>
                  <a:moveTo>
                    <a:pt x="132969" y="1765743"/>
                  </a:moveTo>
                  <a:cubicBezTo>
                    <a:pt x="130588" y="1770505"/>
                    <a:pt x="125825" y="1764600"/>
                    <a:pt x="126683" y="1760980"/>
                  </a:cubicBezTo>
                  <a:cubicBezTo>
                    <a:pt x="131731" y="1762409"/>
                    <a:pt x="131636" y="1758599"/>
                    <a:pt x="132969" y="1756218"/>
                  </a:cubicBezTo>
                  <a:cubicBezTo>
                    <a:pt x="134684" y="1756599"/>
                    <a:pt x="134017" y="1759361"/>
                    <a:pt x="136112" y="1759361"/>
                  </a:cubicBezTo>
                  <a:cubicBezTo>
                    <a:pt x="135636" y="1761266"/>
                    <a:pt x="127730" y="1763361"/>
                    <a:pt x="132969" y="1765743"/>
                  </a:cubicBezTo>
                  <a:close/>
                  <a:moveTo>
                    <a:pt x="144018" y="1772029"/>
                  </a:moveTo>
                  <a:cubicBezTo>
                    <a:pt x="139351" y="1771934"/>
                    <a:pt x="140494" y="1766028"/>
                    <a:pt x="134493" y="1767267"/>
                  </a:cubicBezTo>
                  <a:cubicBezTo>
                    <a:pt x="134779" y="1766028"/>
                    <a:pt x="136017" y="1765743"/>
                    <a:pt x="136017" y="1764123"/>
                  </a:cubicBezTo>
                  <a:cubicBezTo>
                    <a:pt x="137065" y="1764123"/>
                    <a:pt x="138113" y="1764123"/>
                    <a:pt x="139160" y="1764123"/>
                  </a:cubicBezTo>
                  <a:cubicBezTo>
                    <a:pt x="138017" y="1769553"/>
                    <a:pt x="145637" y="1766124"/>
                    <a:pt x="144018" y="1772029"/>
                  </a:cubicBezTo>
                  <a:close/>
                  <a:moveTo>
                    <a:pt x="140875" y="1759361"/>
                  </a:moveTo>
                  <a:cubicBezTo>
                    <a:pt x="143161" y="1759456"/>
                    <a:pt x="145352" y="1759647"/>
                    <a:pt x="145637" y="1757742"/>
                  </a:cubicBezTo>
                  <a:cubicBezTo>
                    <a:pt x="149162" y="1757932"/>
                    <a:pt x="143542" y="1761742"/>
                    <a:pt x="145637" y="1765647"/>
                  </a:cubicBezTo>
                  <a:cubicBezTo>
                    <a:pt x="141446" y="1766219"/>
                    <a:pt x="141542" y="1762409"/>
                    <a:pt x="140875" y="1759361"/>
                  </a:cubicBezTo>
                  <a:close/>
                  <a:moveTo>
                    <a:pt x="147161" y="1868708"/>
                  </a:moveTo>
                  <a:cubicBezTo>
                    <a:pt x="146971" y="1872708"/>
                    <a:pt x="144875" y="1874899"/>
                    <a:pt x="140780" y="1875090"/>
                  </a:cubicBezTo>
                  <a:cubicBezTo>
                    <a:pt x="141065" y="1871089"/>
                    <a:pt x="143161" y="1868994"/>
                    <a:pt x="147161" y="1868708"/>
                  </a:cubicBezTo>
                  <a:close/>
                  <a:moveTo>
                    <a:pt x="142399" y="1892520"/>
                  </a:moveTo>
                  <a:cubicBezTo>
                    <a:pt x="142399" y="1890425"/>
                    <a:pt x="142399" y="1888329"/>
                    <a:pt x="142399" y="1886139"/>
                  </a:cubicBezTo>
                  <a:cubicBezTo>
                    <a:pt x="143828" y="1887091"/>
                    <a:pt x="145256" y="1888044"/>
                    <a:pt x="145637" y="1886139"/>
                  </a:cubicBezTo>
                  <a:cubicBezTo>
                    <a:pt x="149447" y="1887186"/>
                    <a:pt x="146495" y="1894235"/>
                    <a:pt x="142399" y="1892520"/>
                  </a:cubicBezTo>
                  <a:close/>
                  <a:moveTo>
                    <a:pt x="140875" y="1905189"/>
                  </a:moveTo>
                  <a:cubicBezTo>
                    <a:pt x="140589" y="1903855"/>
                    <a:pt x="141542" y="1903665"/>
                    <a:pt x="142494" y="1903569"/>
                  </a:cubicBezTo>
                  <a:cubicBezTo>
                    <a:pt x="140684" y="1901093"/>
                    <a:pt x="137350" y="1900236"/>
                    <a:pt x="137732" y="1895664"/>
                  </a:cubicBezTo>
                  <a:cubicBezTo>
                    <a:pt x="140780" y="1896330"/>
                    <a:pt x="140589" y="1900236"/>
                    <a:pt x="145637" y="1898807"/>
                  </a:cubicBezTo>
                  <a:cubicBezTo>
                    <a:pt x="144971" y="1901950"/>
                    <a:pt x="144971" y="1905665"/>
                    <a:pt x="140875" y="1905189"/>
                  </a:cubicBezTo>
                  <a:close/>
                  <a:moveTo>
                    <a:pt x="142399" y="1949575"/>
                  </a:moveTo>
                  <a:cubicBezTo>
                    <a:pt x="142113" y="1944527"/>
                    <a:pt x="145161" y="1942908"/>
                    <a:pt x="144018" y="1936907"/>
                  </a:cubicBezTo>
                  <a:cubicBezTo>
                    <a:pt x="149162" y="1941288"/>
                    <a:pt x="144304" y="1949099"/>
                    <a:pt x="150400" y="1954338"/>
                  </a:cubicBezTo>
                  <a:cubicBezTo>
                    <a:pt x="147066" y="1953385"/>
                    <a:pt x="145256" y="1951004"/>
                    <a:pt x="142399" y="1949575"/>
                  </a:cubicBezTo>
                  <a:close/>
                  <a:moveTo>
                    <a:pt x="147161" y="1909951"/>
                  </a:moveTo>
                  <a:cubicBezTo>
                    <a:pt x="142399" y="1907094"/>
                    <a:pt x="151543" y="1904998"/>
                    <a:pt x="147161" y="1903569"/>
                  </a:cubicBezTo>
                  <a:cubicBezTo>
                    <a:pt x="150400" y="1898045"/>
                    <a:pt x="155448" y="1912142"/>
                    <a:pt x="147161" y="1909951"/>
                  </a:cubicBezTo>
                  <a:close/>
                  <a:moveTo>
                    <a:pt x="150400" y="1887758"/>
                  </a:moveTo>
                  <a:cubicBezTo>
                    <a:pt x="156115" y="1886234"/>
                    <a:pt x="151733" y="1894902"/>
                    <a:pt x="156686" y="1894044"/>
                  </a:cubicBezTo>
                  <a:cubicBezTo>
                    <a:pt x="153543" y="1900807"/>
                    <a:pt x="146685" y="1894044"/>
                    <a:pt x="150400" y="1887758"/>
                  </a:cubicBezTo>
                  <a:close/>
                  <a:moveTo>
                    <a:pt x="161449" y="1867184"/>
                  </a:moveTo>
                  <a:cubicBezTo>
                    <a:pt x="164497" y="1874518"/>
                    <a:pt x="168593" y="1878423"/>
                    <a:pt x="163068" y="1884615"/>
                  </a:cubicBezTo>
                  <a:cubicBezTo>
                    <a:pt x="155924" y="1882329"/>
                    <a:pt x="155067" y="1870899"/>
                    <a:pt x="161449" y="1867184"/>
                  </a:cubicBezTo>
                  <a:close/>
                  <a:moveTo>
                    <a:pt x="169355" y="1929001"/>
                  </a:moveTo>
                  <a:cubicBezTo>
                    <a:pt x="174593" y="1924905"/>
                    <a:pt x="171069" y="1921381"/>
                    <a:pt x="162973" y="1922619"/>
                  </a:cubicBezTo>
                  <a:cubicBezTo>
                    <a:pt x="164687" y="1918619"/>
                    <a:pt x="155543" y="1916428"/>
                    <a:pt x="162973" y="1916238"/>
                  </a:cubicBezTo>
                  <a:cubicBezTo>
                    <a:pt x="162973" y="1917285"/>
                    <a:pt x="162973" y="1918333"/>
                    <a:pt x="162973" y="1919381"/>
                  </a:cubicBezTo>
                  <a:cubicBezTo>
                    <a:pt x="167450" y="1920714"/>
                    <a:pt x="167069" y="1917190"/>
                    <a:pt x="170879" y="1917762"/>
                  </a:cubicBezTo>
                  <a:cubicBezTo>
                    <a:pt x="171831" y="1921000"/>
                    <a:pt x="173927" y="1923191"/>
                    <a:pt x="177260" y="1924048"/>
                  </a:cubicBezTo>
                  <a:cubicBezTo>
                    <a:pt x="174593" y="1925763"/>
                    <a:pt x="174689" y="1930049"/>
                    <a:pt x="169355" y="1929001"/>
                  </a:cubicBezTo>
                  <a:close/>
                  <a:moveTo>
                    <a:pt x="185261" y="2028823"/>
                  </a:moveTo>
                  <a:cubicBezTo>
                    <a:pt x="184118" y="2033681"/>
                    <a:pt x="190691" y="2030728"/>
                    <a:pt x="188405" y="2036729"/>
                  </a:cubicBezTo>
                  <a:cubicBezTo>
                    <a:pt x="184404" y="2032728"/>
                    <a:pt x="182213" y="2038539"/>
                    <a:pt x="177260" y="2038253"/>
                  </a:cubicBezTo>
                  <a:cubicBezTo>
                    <a:pt x="178975" y="2032157"/>
                    <a:pt x="171641" y="2032633"/>
                    <a:pt x="175641" y="2028728"/>
                  </a:cubicBezTo>
                  <a:cubicBezTo>
                    <a:pt x="178689" y="2028918"/>
                    <a:pt x="176784" y="2033967"/>
                    <a:pt x="180404" y="2033490"/>
                  </a:cubicBezTo>
                  <a:cubicBezTo>
                    <a:pt x="185166" y="2030728"/>
                    <a:pt x="182213" y="2027680"/>
                    <a:pt x="182023" y="2022346"/>
                  </a:cubicBezTo>
                  <a:cubicBezTo>
                    <a:pt x="178784" y="2021775"/>
                    <a:pt x="174022" y="2031014"/>
                    <a:pt x="174117" y="2023870"/>
                  </a:cubicBezTo>
                  <a:cubicBezTo>
                    <a:pt x="175165" y="2023870"/>
                    <a:pt x="176213" y="2023870"/>
                    <a:pt x="177260" y="2023870"/>
                  </a:cubicBezTo>
                  <a:cubicBezTo>
                    <a:pt x="177546" y="2022537"/>
                    <a:pt x="176689" y="2022346"/>
                    <a:pt x="175641" y="2022346"/>
                  </a:cubicBezTo>
                  <a:cubicBezTo>
                    <a:pt x="181451" y="2015298"/>
                    <a:pt x="185833" y="2025299"/>
                    <a:pt x="193072" y="2020727"/>
                  </a:cubicBezTo>
                  <a:cubicBezTo>
                    <a:pt x="191834" y="2024918"/>
                    <a:pt x="191072" y="2029395"/>
                    <a:pt x="185261" y="2028823"/>
                  </a:cubicBezTo>
                  <a:close/>
                  <a:moveTo>
                    <a:pt x="194786" y="1990818"/>
                  </a:moveTo>
                  <a:cubicBezTo>
                    <a:pt x="186404" y="1992723"/>
                    <a:pt x="183547" y="2002248"/>
                    <a:pt x="185261" y="2009868"/>
                  </a:cubicBezTo>
                  <a:cubicBezTo>
                    <a:pt x="183166" y="2007773"/>
                    <a:pt x="179356" y="2007773"/>
                    <a:pt x="178975" y="2011392"/>
                  </a:cubicBezTo>
                  <a:cubicBezTo>
                    <a:pt x="179261" y="2009583"/>
                    <a:pt x="177546" y="1999867"/>
                    <a:pt x="185261" y="1998724"/>
                  </a:cubicBezTo>
                  <a:cubicBezTo>
                    <a:pt x="181928" y="1994533"/>
                    <a:pt x="175070" y="2000058"/>
                    <a:pt x="174212" y="2003487"/>
                  </a:cubicBezTo>
                  <a:cubicBezTo>
                    <a:pt x="170212" y="2001867"/>
                    <a:pt x="175450" y="1996438"/>
                    <a:pt x="178975" y="1997105"/>
                  </a:cubicBezTo>
                  <a:cubicBezTo>
                    <a:pt x="180975" y="1991961"/>
                    <a:pt x="173831" y="1995867"/>
                    <a:pt x="175736" y="1990818"/>
                  </a:cubicBezTo>
                  <a:cubicBezTo>
                    <a:pt x="178308" y="1990342"/>
                    <a:pt x="178499" y="1992247"/>
                    <a:pt x="180499" y="1992342"/>
                  </a:cubicBezTo>
                  <a:cubicBezTo>
                    <a:pt x="178308" y="1984056"/>
                    <a:pt x="170212" y="1977198"/>
                    <a:pt x="175736" y="1970149"/>
                  </a:cubicBezTo>
                  <a:cubicBezTo>
                    <a:pt x="177070" y="1970530"/>
                    <a:pt x="177356" y="1971768"/>
                    <a:pt x="178975" y="1971768"/>
                  </a:cubicBezTo>
                  <a:cubicBezTo>
                    <a:pt x="178689" y="1973102"/>
                    <a:pt x="179642" y="1973292"/>
                    <a:pt x="180499" y="1973388"/>
                  </a:cubicBezTo>
                  <a:cubicBezTo>
                    <a:pt x="173927" y="1977293"/>
                    <a:pt x="182213" y="1984627"/>
                    <a:pt x="186881" y="1982913"/>
                  </a:cubicBezTo>
                  <a:cubicBezTo>
                    <a:pt x="188024" y="1988247"/>
                    <a:pt x="183642" y="1988151"/>
                    <a:pt x="182118" y="1990818"/>
                  </a:cubicBezTo>
                  <a:cubicBezTo>
                    <a:pt x="184975" y="1994533"/>
                    <a:pt x="189167" y="1986342"/>
                    <a:pt x="194786" y="1987580"/>
                  </a:cubicBezTo>
                  <a:cubicBezTo>
                    <a:pt x="193548" y="1992438"/>
                    <a:pt x="199073" y="1990628"/>
                    <a:pt x="197930" y="1995486"/>
                  </a:cubicBezTo>
                  <a:cubicBezTo>
                    <a:pt x="194500" y="1996343"/>
                    <a:pt x="194882" y="1993295"/>
                    <a:pt x="194786" y="1990818"/>
                  </a:cubicBezTo>
                  <a:close/>
                  <a:moveTo>
                    <a:pt x="204216" y="2138170"/>
                  </a:moveTo>
                  <a:cubicBezTo>
                    <a:pt x="207645" y="2144171"/>
                    <a:pt x="201168" y="2142933"/>
                    <a:pt x="202692" y="2150838"/>
                  </a:cubicBezTo>
                  <a:cubicBezTo>
                    <a:pt x="199168" y="2148553"/>
                    <a:pt x="201454" y="2140456"/>
                    <a:pt x="197930" y="2138170"/>
                  </a:cubicBezTo>
                  <a:cubicBezTo>
                    <a:pt x="198311" y="2134170"/>
                    <a:pt x="200597" y="2140361"/>
                    <a:pt x="204216" y="2138170"/>
                  </a:cubicBezTo>
                  <a:close/>
                  <a:moveTo>
                    <a:pt x="199454" y="2222276"/>
                  </a:moveTo>
                  <a:cubicBezTo>
                    <a:pt x="195834" y="2214942"/>
                    <a:pt x="208693" y="2215799"/>
                    <a:pt x="212122" y="2220657"/>
                  </a:cubicBezTo>
                  <a:cubicBezTo>
                    <a:pt x="212598" y="2226467"/>
                    <a:pt x="211836" y="2230944"/>
                    <a:pt x="210503" y="2234944"/>
                  </a:cubicBezTo>
                  <a:cubicBezTo>
                    <a:pt x="205073" y="2234087"/>
                    <a:pt x="209550" y="2228848"/>
                    <a:pt x="210503" y="2225419"/>
                  </a:cubicBezTo>
                  <a:cubicBezTo>
                    <a:pt x="209360" y="2221800"/>
                    <a:pt x="201359" y="2215799"/>
                    <a:pt x="199454" y="2222276"/>
                  </a:cubicBezTo>
                  <a:close/>
                  <a:moveTo>
                    <a:pt x="205835" y="2361722"/>
                  </a:moveTo>
                  <a:cubicBezTo>
                    <a:pt x="204978" y="2358198"/>
                    <a:pt x="208883" y="2359436"/>
                    <a:pt x="208979" y="2356959"/>
                  </a:cubicBezTo>
                  <a:cubicBezTo>
                    <a:pt x="210693" y="2357341"/>
                    <a:pt x="210026" y="2360103"/>
                    <a:pt x="212122" y="2360103"/>
                  </a:cubicBezTo>
                  <a:cubicBezTo>
                    <a:pt x="212884" y="2362674"/>
                    <a:pt x="206216" y="2365437"/>
                    <a:pt x="205835" y="2361722"/>
                  </a:cubicBezTo>
                  <a:close/>
                  <a:moveTo>
                    <a:pt x="212217" y="2383915"/>
                  </a:moveTo>
                  <a:cubicBezTo>
                    <a:pt x="215170" y="2381058"/>
                    <a:pt x="213074" y="2375057"/>
                    <a:pt x="210598" y="2372866"/>
                  </a:cubicBezTo>
                  <a:cubicBezTo>
                    <a:pt x="218313" y="2373438"/>
                    <a:pt x="210122" y="2361722"/>
                    <a:pt x="218504" y="2363341"/>
                  </a:cubicBezTo>
                  <a:cubicBezTo>
                    <a:pt x="217456" y="2361722"/>
                    <a:pt x="214884" y="2361722"/>
                    <a:pt x="215360" y="2358579"/>
                  </a:cubicBezTo>
                  <a:cubicBezTo>
                    <a:pt x="222314" y="2359245"/>
                    <a:pt x="221837" y="2352387"/>
                    <a:pt x="223266" y="2347530"/>
                  </a:cubicBezTo>
                  <a:cubicBezTo>
                    <a:pt x="224981" y="2354292"/>
                    <a:pt x="230029" y="2349054"/>
                    <a:pt x="234410" y="2349054"/>
                  </a:cubicBezTo>
                  <a:cubicBezTo>
                    <a:pt x="238792" y="2353054"/>
                    <a:pt x="230695" y="2357912"/>
                    <a:pt x="226505" y="2358579"/>
                  </a:cubicBezTo>
                  <a:cubicBezTo>
                    <a:pt x="226314" y="2361436"/>
                    <a:pt x="228410" y="2361912"/>
                    <a:pt x="228124" y="2364961"/>
                  </a:cubicBezTo>
                  <a:cubicBezTo>
                    <a:pt x="215360" y="2358579"/>
                    <a:pt x="222123" y="2382486"/>
                    <a:pt x="212217" y="2383915"/>
                  </a:cubicBezTo>
                  <a:close/>
                  <a:moveTo>
                    <a:pt x="218504" y="2410871"/>
                  </a:moveTo>
                  <a:cubicBezTo>
                    <a:pt x="220980" y="2407442"/>
                    <a:pt x="230981" y="2403346"/>
                    <a:pt x="224885" y="2396583"/>
                  </a:cubicBezTo>
                  <a:cubicBezTo>
                    <a:pt x="227171" y="2389725"/>
                    <a:pt x="228410" y="2398203"/>
                    <a:pt x="234410" y="2396583"/>
                  </a:cubicBezTo>
                  <a:cubicBezTo>
                    <a:pt x="226505" y="2396869"/>
                    <a:pt x="235744" y="2404966"/>
                    <a:pt x="226505" y="2404489"/>
                  </a:cubicBezTo>
                  <a:cubicBezTo>
                    <a:pt x="228600" y="2408775"/>
                    <a:pt x="236030" y="2407632"/>
                    <a:pt x="236030" y="2414014"/>
                  </a:cubicBezTo>
                  <a:cubicBezTo>
                    <a:pt x="228886" y="2412395"/>
                    <a:pt x="223647" y="2410490"/>
                    <a:pt x="218504" y="2410871"/>
                  </a:cubicBezTo>
                  <a:close/>
                  <a:moveTo>
                    <a:pt x="235934" y="2425158"/>
                  </a:moveTo>
                  <a:cubicBezTo>
                    <a:pt x="235553" y="2420396"/>
                    <a:pt x="241554" y="2419539"/>
                    <a:pt x="243840" y="2422015"/>
                  </a:cubicBezTo>
                  <a:cubicBezTo>
                    <a:pt x="245459" y="2427254"/>
                    <a:pt x="238887" y="2424397"/>
                    <a:pt x="235934" y="2425158"/>
                  </a:cubicBezTo>
                  <a:close/>
                  <a:moveTo>
                    <a:pt x="239078" y="2412395"/>
                  </a:moveTo>
                  <a:cubicBezTo>
                    <a:pt x="239078" y="2409252"/>
                    <a:pt x="243459" y="2410395"/>
                    <a:pt x="242221" y="2406108"/>
                  </a:cubicBezTo>
                  <a:cubicBezTo>
                    <a:pt x="245555" y="2407537"/>
                    <a:pt x="247079" y="2410776"/>
                    <a:pt x="246983" y="2415633"/>
                  </a:cubicBezTo>
                  <a:cubicBezTo>
                    <a:pt x="240983" y="2417919"/>
                    <a:pt x="243935" y="2411252"/>
                    <a:pt x="239078" y="2412395"/>
                  </a:cubicBezTo>
                  <a:close/>
                  <a:moveTo>
                    <a:pt x="223266" y="2502787"/>
                  </a:moveTo>
                  <a:cubicBezTo>
                    <a:pt x="219551" y="2502311"/>
                    <a:pt x="221742" y="2495834"/>
                    <a:pt x="218504" y="2494882"/>
                  </a:cubicBezTo>
                  <a:cubicBezTo>
                    <a:pt x="219266" y="2492500"/>
                    <a:pt x="220504" y="2495548"/>
                    <a:pt x="223266" y="2494882"/>
                  </a:cubicBezTo>
                  <a:cubicBezTo>
                    <a:pt x="224885" y="2494786"/>
                    <a:pt x="224504" y="2492881"/>
                    <a:pt x="224885" y="2491643"/>
                  </a:cubicBezTo>
                  <a:cubicBezTo>
                    <a:pt x="231267" y="2493357"/>
                    <a:pt x="223266" y="2498120"/>
                    <a:pt x="223266" y="2502787"/>
                  </a:cubicBezTo>
                  <a:close/>
                  <a:moveTo>
                    <a:pt x="224885" y="2472688"/>
                  </a:moveTo>
                  <a:cubicBezTo>
                    <a:pt x="228695" y="2476403"/>
                    <a:pt x="224695" y="2480499"/>
                    <a:pt x="224885" y="2485357"/>
                  </a:cubicBezTo>
                  <a:cubicBezTo>
                    <a:pt x="222599" y="2486214"/>
                    <a:pt x="221075" y="2479165"/>
                    <a:pt x="220123" y="2483737"/>
                  </a:cubicBezTo>
                  <a:cubicBezTo>
                    <a:pt x="217742" y="2482404"/>
                    <a:pt x="217837" y="2478594"/>
                    <a:pt x="216980" y="2475832"/>
                  </a:cubicBezTo>
                  <a:cubicBezTo>
                    <a:pt x="219932" y="2475165"/>
                    <a:pt x="220885" y="2472402"/>
                    <a:pt x="224885" y="2472688"/>
                  </a:cubicBezTo>
                  <a:close/>
                  <a:moveTo>
                    <a:pt x="210598" y="2521837"/>
                  </a:moveTo>
                  <a:cubicBezTo>
                    <a:pt x="214503" y="2516122"/>
                    <a:pt x="214503" y="2511741"/>
                    <a:pt x="215360" y="2506026"/>
                  </a:cubicBezTo>
                  <a:cubicBezTo>
                    <a:pt x="221266" y="2508216"/>
                    <a:pt x="218027" y="2522980"/>
                    <a:pt x="210598" y="2521837"/>
                  </a:cubicBezTo>
                  <a:close/>
                  <a:moveTo>
                    <a:pt x="218504" y="2567748"/>
                  </a:moveTo>
                  <a:cubicBezTo>
                    <a:pt x="218789" y="2563842"/>
                    <a:pt x="217742" y="2561175"/>
                    <a:pt x="215360" y="2559842"/>
                  </a:cubicBezTo>
                  <a:cubicBezTo>
                    <a:pt x="216789" y="2555556"/>
                    <a:pt x="220885" y="2561461"/>
                    <a:pt x="223266" y="2561461"/>
                  </a:cubicBezTo>
                  <a:cubicBezTo>
                    <a:pt x="223742" y="2565557"/>
                    <a:pt x="222695" y="2568224"/>
                    <a:pt x="218504" y="2567748"/>
                  </a:cubicBezTo>
                  <a:close/>
                  <a:moveTo>
                    <a:pt x="216884" y="2540792"/>
                  </a:moveTo>
                  <a:cubicBezTo>
                    <a:pt x="219075" y="2537173"/>
                    <a:pt x="218599" y="2530886"/>
                    <a:pt x="224790" y="2531267"/>
                  </a:cubicBezTo>
                  <a:cubicBezTo>
                    <a:pt x="224123" y="2536410"/>
                    <a:pt x="221456" y="2539458"/>
                    <a:pt x="216884" y="2540792"/>
                  </a:cubicBezTo>
                  <a:close/>
                  <a:moveTo>
                    <a:pt x="240697" y="2515456"/>
                  </a:moveTo>
                  <a:cubicBezTo>
                    <a:pt x="238411" y="2515836"/>
                    <a:pt x="240125" y="2520123"/>
                    <a:pt x="237554" y="2520218"/>
                  </a:cubicBezTo>
                  <a:cubicBezTo>
                    <a:pt x="230315" y="2520694"/>
                    <a:pt x="235934" y="2508216"/>
                    <a:pt x="226505" y="2510693"/>
                  </a:cubicBezTo>
                  <a:cubicBezTo>
                    <a:pt x="227933" y="2504788"/>
                    <a:pt x="227267" y="2496691"/>
                    <a:pt x="231267" y="2493262"/>
                  </a:cubicBezTo>
                  <a:cubicBezTo>
                    <a:pt x="238506" y="2497739"/>
                    <a:pt x="236125" y="2496977"/>
                    <a:pt x="245555" y="2494882"/>
                  </a:cubicBezTo>
                  <a:cubicBezTo>
                    <a:pt x="245745" y="2497358"/>
                    <a:pt x="244793" y="2500882"/>
                    <a:pt x="247174" y="2501168"/>
                  </a:cubicBezTo>
                  <a:cubicBezTo>
                    <a:pt x="245840" y="2502311"/>
                    <a:pt x="238887" y="2500787"/>
                    <a:pt x="236030" y="2504407"/>
                  </a:cubicBezTo>
                  <a:cubicBezTo>
                    <a:pt x="234887" y="2509264"/>
                    <a:pt x="237649" y="2510217"/>
                    <a:pt x="237554" y="2513932"/>
                  </a:cubicBezTo>
                  <a:cubicBezTo>
                    <a:pt x="242602" y="2514693"/>
                    <a:pt x="238220" y="2506026"/>
                    <a:pt x="243935" y="2507550"/>
                  </a:cubicBezTo>
                  <a:cubicBezTo>
                    <a:pt x="242983" y="2511646"/>
                    <a:pt x="244602" y="2513265"/>
                    <a:pt x="248698" y="2512312"/>
                  </a:cubicBezTo>
                  <a:cubicBezTo>
                    <a:pt x="250793" y="2516217"/>
                    <a:pt x="244031" y="2518884"/>
                    <a:pt x="248698" y="2520218"/>
                  </a:cubicBezTo>
                  <a:cubicBezTo>
                    <a:pt x="251269" y="2524314"/>
                    <a:pt x="242221" y="2517265"/>
                    <a:pt x="240697" y="2515456"/>
                  </a:cubicBezTo>
                  <a:close/>
                  <a:moveTo>
                    <a:pt x="247079" y="2480594"/>
                  </a:moveTo>
                  <a:cubicBezTo>
                    <a:pt x="251174" y="2474879"/>
                    <a:pt x="243840" y="2473450"/>
                    <a:pt x="247079" y="2469545"/>
                  </a:cubicBezTo>
                  <a:cubicBezTo>
                    <a:pt x="248507" y="2470783"/>
                    <a:pt x="250698" y="2471259"/>
                    <a:pt x="253365" y="2471164"/>
                  </a:cubicBezTo>
                  <a:cubicBezTo>
                    <a:pt x="253556" y="2478975"/>
                    <a:pt x="259937" y="2480499"/>
                    <a:pt x="259747" y="2488595"/>
                  </a:cubicBezTo>
                  <a:cubicBezTo>
                    <a:pt x="254222" y="2483832"/>
                    <a:pt x="255270" y="2480499"/>
                    <a:pt x="247079" y="2480594"/>
                  </a:cubicBezTo>
                  <a:close/>
                  <a:moveTo>
                    <a:pt x="96488" y="2155696"/>
                  </a:moveTo>
                  <a:cubicBezTo>
                    <a:pt x="93631" y="2155887"/>
                    <a:pt x="93155" y="2153696"/>
                    <a:pt x="90202" y="2154077"/>
                  </a:cubicBezTo>
                  <a:cubicBezTo>
                    <a:pt x="89725" y="2144361"/>
                    <a:pt x="101537" y="2149410"/>
                    <a:pt x="96488" y="2155696"/>
                  </a:cubicBezTo>
                  <a:close/>
                  <a:moveTo>
                    <a:pt x="82201" y="2406108"/>
                  </a:moveTo>
                  <a:cubicBezTo>
                    <a:pt x="77152" y="2407442"/>
                    <a:pt x="77343" y="2403632"/>
                    <a:pt x="74295" y="2402965"/>
                  </a:cubicBezTo>
                  <a:cubicBezTo>
                    <a:pt x="77724" y="2400584"/>
                    <a:pt x="76867" y="2393916"/>
                    <a:pt x="82201" y="2393440"/>
                  </a:cubicBezTo>
                  <a:cubicBezTo>
                    <a:pt x="82201" y="2397631"/>
                    <a:pt x="82201" y="2401822"/>
                    <a:pt x="82201" y="2406108"/>
                  </a:cubicBezTo>
                  <a:close/>
                  <a:moveTo>
                    <a:pt x="102775" y="2726244"/>
                  </a:moveTo>
                  <a:cubicBezTo>
                    <a:pt x="103442" y="2730054"/>
                    <a:pt x="99917" y="2729673"/>
                    <a:pt x="101156" y="2734149"/>
                  </a:cubicBezTo>
                  <a:cubicBezTo>
                    <a:pt x="103442" y="2733292"/>
                    <a:pt x="105061" y="2731673"/>
                    <a:pt x="105918" y="2729387"/>
                  </a:cubicBezTo>
                  <a:cubicBezTo>
                    <a:pt x="110490" y="2732054"/>
                    <a:pt x="100489" y="2733292"/>
                    <a:pt x="102680" y="2738912"/>
                  </a:cubicBezTo>
                  <a:cubicBezTo>
                    <a:pt x="96964" y="2736531"/>
                    <a:pt x="96298" y="2727958"/>
                    <a:pt x="102775" y="2726244"/>
                  </a:cubicBezTo>
                  <a:close/>
                  <a:moveTo>
                    <a:pt x="96488" y="2746913"/>
                  </a:moveTo>
                  <a:cubicBezTo>
                    <a:pt x="99632" y="2748151"/>
                    <a:pt x="102203" y="2752438"/>
                    <a:pt x="99632" y="2754819"/>
                  </a:cubicBezTo>
                  <a:cubicBezTo>
                    <a:pt x="96393" y="2753676"/>
                    <a:pt x="93155" y="2750056"/>
                    <a:pt x="96488" y="2746913"/>
                  </a:cubicBezTo>
                  <a:close/>
                  <a:moveTo>
                    <a:pt x="93345" y="2791299"/>
                  </a:moveTo>
                  <a:cubicBezTo>
                    <a:pt x="101441" y="2790442"/>
                    <a:pt x="93345" y="2796919"/>
                    <a:pt x="99727" y="2796062"/>
                  </a:cubicBezTo>
                  <a:cubicBezTo>
                    <a:pt x="100013" y="2799491"/>
                    <a:pt x="98393" y="2801110"/>
                    <a:pt x="94964" y="2800824"/>
                  </a:cubicBezTo>
                  <a:cubicBezTo>
                    <a:pt x="96012" y="2795872"/>
                    <a:pt x="92107" y="2796062"/>
                    <a:pt x="93345" y="2791299"/>
                  </a:cubicBezTo>
                  <a:close/>
                  <a:moveTo>
                    <a:pt x="67913" y="2677190"/>
                  </a:moveTo>
                  <a:cubicBezTo>
                    <a:pt x="67818" y="2670046"/>
                    <a:pt x="73819" y="2678142"/>
                    <a:pt x="79058" y="2675571"/>
                  </a:cubicBezTo>
                  <a:cubicBezTo>
                    <a:pt x="78296" y="2682143"/>
                    <a:pt x="80963" y="2685286"/>
                    <a:pt x="85439" y="2686620"/>
                  </a:cubicBezTo>
                  <a:cubicBezTo>
                    <a:pt x="84868" y="2690716"/>
                    <a:pt x="82677" y="2696621"/>
                    <a:pt x="79058" y="2693001"/>
                  </a:cubicBezTo>
                  <a:cubicBezTo>
                    <a:pt x="79724" y="2691097"/>
                    <a:pt x="81058" y="2689763"/>
                    <a:pt x="83820" y="2689858"/>
                  </a:cubicBezTo>
                  <a:cubicBezTo>
                    <a:pt x="76200" y="2687763"/>
                    <a:pt x="74295" y="2675475"/>
                    <a:pt x="67913" y="2677190"/>
                  </a:cubicBezTo>
                  <a:close/>
                  <a:moveTo>
                    <a:pt x="74295" y="2705670"/>
                  </a:moveTo>
                  <a:cubicBezTo>
                    <a:pt x="73533" y="2702241"/>
                    <a:pt x="76581" y="2702622"/>
                    <a:pt x="79058" y="2702526"/>
                  </a:cubicBezTo>
                  <a:cubicBezTo>
                    <a:pt x="79248" y="2699669"/>
                    <a:pt x="77057" y="2699193"/>
                    <a:pt x="77438" y="2696240"/>
                  </a:cubicBezTo>
                  <a:cubicBezTo>
                    <a:pt x="86487" y="2696431"/>
                    <a:pt x="79629" y="2705956"/>
                    <a:pt x="74295" y="2705670"/>
                  </a:cubicBezTo>
                  <a:close/>
                  <a:moveTo>
                    <a:pt x="82201" y="2748437"/>
                  </a:moveTo>
                  <a:cubicBezTo>
                    <a:pt x="86392" y="2747961"/>
                    <a:pt x="83439" y="2754533"/>
                    <a:pt x="88583" y="2753199"/>
                  </a:cubicBezTo>
                  <a:cubicBezTo>
                    <a:pt x="88583" y="2754819"/>
                    <a:pt x="88583" y="2756343"/>
                    <a:pt x="88583" y="2757962"/>
                  </a:cubicBezTo>
                  <a:cubicBezTo>
                    <a:pt x="83725" y="2757391"/>
                    <a:pt x="78581" y="2752533"/>
                    <a:pt x="82201" y="2748437"/>
                  </a:cubicBezTo>
                  <a:close/>
                  <a:moveTo>
                    <a:pt x="91726" y="2784918"/>
                  </a:moveTo>
                  <a:cubicBezTo>
                    <a:pt x="87249" y="2783584"/>
                    <a:pt x="87630" y="2787108"/>
                    <a:pt x="83820" y="2786537"/>
                  </a:cubicBezTo>
                  <a:cubicBezTo>
                    <a:pt x="82106" y="2787108"/>
                    <a:pt x="92297" y="2774726"/>
                    <a:pt x="91726" y="2784918"/>
                  </a:cubicBezTo>
                  <a:close/>
                  <a:moveTo>
                    <a:pt x="90107" y="2719957"/>
                  </a:moveTo>
                  <a:cubicBezTo>
                    <a:pt x="88773" y="2722148"/>
                    <a:pt x="79629" y="2718909"/>
                    <a:pt x="80582" y="2713575"/>
                  </a:cubicBezTo>
                  <a:cubicBezTo>
                    <a:pt x="87154" y="2712432"/>
                    <a:pt x="87821" y="2717005"/>
                    <a:pt x="90107" y="2719957"/>
                  </a:cubicBezTo>
                  <a:close/>
                  <a:moveTo>
                    <a:pt x="90107" y="2700907"/>
                  </a:moveTo>
                  <a:cubicBezTo>
                    <a:pt x="85630" y="2701002"/>
                    <a:pt x="87154" y="2692716"/>
                    <a:pt x="91726" y="2693001"/>
                  </a:cubicBezTo>
                  <a:cubicBezTo>
                    <a:pt x="92202" y="2696621"/>
                    <a:pt x="91440" y="2699098"/>
                    <a:pt x="90107" y="2700907"/>
                  </a:cubicBezTo>
                  <a:close/>
                  <a:moveTo>
                    <a:pt x="96488" y="2669189"/>
                  </a:moveTo>
                  <a:cubicBezTo>
                    <a:pt x="92297" y="2669665"/>
                    <a:pt x="91345" y="2666998"/>
                    <a:pt x="91726" y="2662902"/>
                  </a:cubicBezTo>
                  <a:cubicBezTo>
                    <a:pt x="96012" y="2662998"/>
                    <a:pt x="99346" y="2666522"/>
                    <a:pt x="96488" y="2669189"/>
                  </a:cubicBezTo>
                  <a:close/>
                  <a:moveTo>
                    <a:pt x="93345" y="2596323"/>
                  </a:moveTo>
                  <a:cubicBezTo>
                    <a:pt x="94964" y="2602705"/>
                    <a:pt x="90869" y="2603371"/>
                    <a:pt x="88583" y="2605848"/>
                  </a:cubicBezTo>
                  <a:cubicBezTo>
                    <a:pt x="87059" y="2605752"/>
                    <a:pt x="87725" y="2594513"/>
                    <a:pt x="93345" y="2596323"/>
                  </a:cubicBezTo>
                  <a:close/>
                  <a:moveTo>
                    <a:pt x="88583" y="2662902"/>
                  </a:moveTo>
                  <a:cubicBezTo>
                    <a:pt x="87916" y="2665569"/>
                    <a:pt x="76581" y="2665569"/>
                    <a:pt x="75914" y="2662902"/>
                  </a:cubicBezTo>
                  <a:cubicBezTo>
                    <a:pt x="79534" y="2653854"/>
                    <a:pt x="82391" y="2662522"/>
                    <a:pt x="88583" y="2662902"/>
                  </a:cubicBezTo>
                  <a:close/>
                  <a:moveTo>
                    <a:pt x="77438" y="2628041"/>
                  </a:moveTo>
                  <a:cubicBezTo>
                    <a:pt x="72009" y="2628422"/>
                    <a:pt x="74009" y="2636232"/>
                    <a:pt x="67913" y="2635947"/>
                  </a:cubicBezTo>
                  <a:cubicBezTo>
                    <a:pt x="68675" y="2628422"/>
                    <a:pt x="66580" y="2633566"/>
                    <a:pt x="61627" y="2632803"/>
                  </a:cubicBezTo>
                  <a:cubicBezTo>
                    <a:pt x="66294" y="2627850"/>
                    <a:pt x="71152" y="2626326"/>
                    <a:pt x="77438" y="2628041"/>
                  </a:cubicBezTo>
                  <a:close/>
                  <a:moveTo>
                    <a:pt x="71152" y="2612134"/>
                  </a:moveTo>
                  <a:cubicBezTo>
                    <a:pt x="64865" y="2613182"/>
                    <a:pt x="64770" y="2607943"/>
                    <a:pt x="64865" y="2602609"/>
                  </a:cubicBezTo>
                  <a:cubicBezTo>
                    <a:pt x="67723" y="2604895"/>
                    <a:pt x="71819" y="2606133"/>
                    <a:pt x="71152" y="2612134"/>
                  </a:cubicBezTo>
                  <a:close/>
                  <a:moveTo>
                    <a:pt x="91726" y="2475832"/>
                  </a:moveTo>
                  <a:cubicBezTo>
                    <a:pt x="91345" y="2471736"/>
                    <a:pt x="92297" y="2468974"/>
                    <a:pt x="96488" y="2469545"/>
                  </a:cubicBezTo>
                  <a:cubicBezTo>
                    <a:pt x="96869" y="2473641"/>
                    <a:pt x="95917" y="2476308"/>
                    <a:pt x="91726" y="2475832"/>
                  </a:cubicBezTo>
                  <a:close/>
                  <a:moveTo>
                    <a:pt x="83820" y="2471069"/>
                  </a:moveTo>
                  <a:cubicBezTo>
                    <a:pt x="84677" y="2468783"/>
                    <a:pt x="86201" y="2467068"/>
                    <a:pt x="86963" y="2464782"/>
                  </a:cubicBezTo>
                  <a:cubicBezTo>
                    <a:pt x="93631" y="2466497"/>
                    <a:pt x="92393" y="2456115"/>
                    <a:pt x="98108" y="2461639"/>
                  </a:cubicBezTo>
                  <a:cubicBezTo>
                    <a:pt x="91916" y="2463354"/>
                    <a:pt x="91535" y="2470878"/>
                    <a:pt x="83820" y="2471069"/>
                  </a:cubicBezTo>
                  <a:close/>
                  <a:moveTo>
                    <a:pt x="121825" y="2369628"/>
                  </a:moveTo>
                  <a:cubicBezTo>
                    <a:pt x="125635" y="2371628"/>
                    <a:pt x="128302" y="2374771"/>
                    <a:pt x="128111" y="2380772"/>
                  </a:cubicBezTo>
                  <a:cubicBezTo>
                    <a:pt x="123539" y="2379534"/>
                    <a:pt x="121444" y="2375819"/>
                    <a:pt x="121825" y="2369628"/>
                  </a:cubicBezTo>
                  <a:close/>
                  <a:moveTo>
                    <a:pt x="131350" y="2290380"/>
                  </a:moveTo>
                  <a:cubicBezTo>
                    <a:pt x="130016" y="2289427"/>
                    <a:pt x="128492" y="2288475"/>
                    <a:pt x="128207" y="2290380"/>
                  </a:cubicBezTo>
                  <a:cubicBezTo>
                    <a:pt x="126492" y="2288951"/>
                    <a:pt x="127730" y="2287427"/>
                    <a:pt x="126683" y="2282474"/>
                  </a:cubicBezTo>
                  <a:cubicBezTo>
                    <a:pt x="128207" y="2282474"/>
                    <a:pt x="129826" y="2282474"/>
                    <a:pt x="131350" y="2282474"/>
                  </a:cubicBezTo>
                  <a:cubicBezTo>
                    <a:pt x="131350" y="2285141"/>
                    <a:pt x="131350" y="2287713"/>
                    <a:pt x="131350" y="2290380"/>
                  </a:cubicBezTo>
                  <a:close/>
                  <a:moveTo>
                    <a:pt x="129731" y="2266567"/>
                  </a:moveTo>
                  <a:cubicBezTo>
                    <a:pt x="128302" y="2269329"/>
                    <a:pt x="126206" y="2272663"/>
                    <a:pt x="123349" y="2269711"/>
                  </a:cubicBezTo>
                  <a:cubicBezTo>
                    <a:pt x="122682" y="2264853"/>
                    <a:pt x="127445" y="2264091"/>
                    <a:pt x="129731" y="2266567"/>
                  </a:cubicBezTo>
                  <a:close/>
                  <a:moveTo>
                    <a:pt x="121825" y="2233325"/>
                  </a:moveTo>
                  <a:cubicBezTo>
                    <a:pt x="122301" y="2235897"/>
                    <a:pt x="120301" y="2236087"/>
                    <a:pt x="120301" y="2238087"/>
                  </a:cubicBezTo>
                  <a:cubicBezTo>
                    <a:pt x="118872" y="2236849"/>
                    <a:pt x="116681" y="2236373"/>
                    <a:pt x="113919" y="2236468"/>
                  </a:cubicBezTo>
                  <a:cubicBezTo>
                    <a:pt x="114395" y="2230849"/>
                    <a:pt x="118015" y="2232373"/>
                    <a:pt x="121825" y="2233325"/>
                  </a:cubicBezTo>
                  <a:close/>
                  <a:moveTo>
                    <a:pt x="104394" y="2190558"/>
                  </a:moveTo>
                  <a:cubicBezTo>
                    <a:pt x="102965" y="2185509"/>
                    <a:pt x="109633" y="2188367"/>
                    <a:pt x="109157" y="2184176"/>
                  </a:cubicBezTo>
                  <a:cubicBezTo>
                    <a:pt x="111633" y="2187510"/>
                    <a:pt x="110585" y="2194368"/>
                    <a:pt x="115538" y="2195320"/>
                  </a:cubicBezTo>
                  <a:cubicBezTo>
                    <a:pt x="120015" y="2196844"/>
                    <a:pt x="104870" y="2194082"/>
                    <a:pt x="104394" y="2190558"/>
                  </a:cubicBezTo>
                  <a:close/>
                  <a:moveTo>
                    <a:pt x="107537" y="2207988"/>
                  </a:moveTo>
                  <a:cubicBezTo>
                    <a:pt x="107251" y="2204083"/>
                    <a:pt x="110014" y="2203131"/>
                    <a:pt x="110681" y="2200083"/>
                  </a:cubicBezTo>
                  <a:cubicBezTo>
                    <a:pt x="114395" y="2201321"/>
                    <a:pt x="112300" y="2209894"/>
                    <a:pt x="107537" y="2207988"/>
                  </a:cubicBezTo>
                  <a:close/>
                  <a:moveTo>
                    <a:pt x="107537" y="2253899"/>
                  </a:moveTo>
                  <a:cubicBezTo>
                    <a:pt x="107537" y="2248660"/>
                    <a:pt x="110204" y="2245993"/>
                    <a:pt x="115443" y="2245993"/>
                  </a:cubicBezTo>
                  <a:cubicBezTo>
                    <a:pt x="115443" y="2247612"/>
                    <a:pt x="115443" y="2249136"/>
                    <a:pt x="115443" y="2250756"/>
                  </a:cubicBezTo>
                  <a:cubicBezTo>
                    <a:pt x="109442" y="2248470"/>
                    <a:pt x="112490" y="2255137"/>
                    <a:pt x="107537" y="2253899"/>
                  </a:cubicBezTo>
                  <a:close/>
                  <a:moveTo>
                    <a:pt x="120206" y="2277711"/>
                  </a:moveTo>
                  <a:cubicBezTo>
                    <a:pt x="118110" y="2277140"/>
                    <a:pt x="117729" y="2274949"/>
                    <a:pt x="115443" y="2274568"/>
                  </a:cubicBezTo>
                  <a:cubicBezTo>
                    <a:pt x="116396" y="2272949"/>
                    <a:pt x="119063" y="2272949"/>
                    <a:pt x="118586" y="2269806"/>
                  </a:cubicBezTo>
                  <a:cubicBezTo>
                    <a:pt x="122873" y="2271901"/>
                    <a:pt x="126968" y="2274092"/>
                    <a:pt x="131255" y="2276187"/>
                  </a:cubicBezTo>
                  <a:cubicBezTo>
                    <a:pt x="132398" y="2280474"/>
                    <a:pt x="123825" y="2275045"/>
                    <a:pt x="124968" y="2279426"/>
                  </a:cubicBezTo>
                  <a:cubicBezTo>
                    <a:pt x="123158" y="2278854"/>
                    <a:pt x="120396" y="2270282"/>
                    <a:pt x="120206" y="2277711"/>
                  </a:cubicBezTo>
                  <a:close/>
                  <a:moveTo>
                    <a:pt x="121825" y="2295142"/>
                  </a:moveTo>
                  <a:cubicBezTo>
                    <a:pt x="123444" y="2295047"/>
                    <a:pt x="123063" y="2293237"/>
                    <a:pt x="123444" y="2291999"/>
                  </a:cubicBezTo>
                  <a:cubicBezTo>
                    <a:pt x="128778" y="2293428"/>
                    <a:pt x="124206" y="2294952"/>
                    <a:pt x="125063" y="2299905"/>
                  </a:cubicBezTo>
                  <a:cubicBezTo>
                    <a:pt x="121539" y="2299238"/>
                    <a:pt x="119348" y="2297142"/>
                    <a:pt x="118682" y="2293618"/>
                  </a:cubicBezTo>
                  <a:cubicBezTo>
                    <a:pt x="120491" y="2293332"/>
                    <a:pt x="121444" y="2293904"/>
                    <a:pt x="121825" y="2295142"/>
                  </a:cubicBezTo>
                  <a:close/>
                  <a:moveTo>
                    <a:pt x="115538" y="2306191"/>
                  </a:moveTo>
                  <a:cubicBezTo>
                    <a:pt x="121444" y="2304477"/>
                    <a:pt x="120872" y="2313049"/>
                    <a:pt x="123444" y="2306191"/>
                  </a:cubicBezTo>
                  <a:cubicBezTo>
                    <a:pt x="127254" y="2311335"/>
                    <a:pt x="124397" y="2322479"/>
                    <a:pt x="131350" y="2320479"/>
                  </a:cubicBezTo>
                  <a:cubicBezTo>
                    <a:pt x="130302" y="2323622"/>
                    <a:pt x="127159" y="2324765"/>
                    <a:pt x="123444" y="2325241"/>
                  </a:cubicBezTo>
                  <a:cubicBezTo>
                    <a:pt x="124777" y="2320765"/>
                    <a:pt x="121253" y="2321145"/>
                    <a:pt x="121825" y="2317336"/>
                  </a:cubicBezTo>
                  <a:cubicBezTo>
                    <a:pt x="118682" y="2319050"/>
                    <a:pt x="123825" y="2325813"/>
                    <a:pt x="121825" y="2331623"/>
                  </a:cubicBezTo>
                  <a:cubicBezTo>
                    <a:pt x="116205" y="2332004"/>
                    <a:pt x="120206" y="2322670"/>
                    <a:pt x="113919" y="2323717"/>
                  </a:cubicBezTo>
                  <a:cubicBezTo>
                    <a:pt x="118586" y="2318574"/>
                    <a:pt x="115443" y="2314287"/>
                    <a:pt x="115538" y="2306191"/>
                  </a:cubicBezTo>
                  <a:close/>
                  <a:moveTo>
                    <a:pt x="126587" y="2355340"/>
                  </a:moveTo>
                  <a:cubicBezTo>
                    <a:pt x="124015" y="2362770"/>
                    <a:pt x="110681" y="2356007"/>
                    <a:pt x="110681" y="2350578"/>
                  </a:cubicBezTo>
                  <a:cubicBezTo>
                    <a:pt x="116110" y="2354674"/>
                    <a:pt x="121063" y="2350482"/>
                    <a:pt x="126587" y="2355340"/>
                  </a:cubicBezTo>
                  <a:close/>
                  <a:moveTo>
                    <a:pt x="118682" y="2377533"/>
                  </a:moveTo>
                  <a:cubicBezTo>
                    <a:pt x="117158" y="2384391"/>
                    <a:pt x="126016" y="2386011"/>
                    <a:pt x="126683" y="2394964"/>
                  </a:cubicBezTo>
                  <a:cubicBezTo>
                    <a:pt x="119444" y="2395345"/>
                    <a:pt x="117538" y="2375057"/>
                    <a:pt x="112395" y="2383820"/>
                  </a:cubicBezTo>
                  <a:cubicBezTo>
                    <a:pt x="105537" y="2381820"/>
                    <a:pt x="113348" y="2376867"/>
                    <a:pt x="118682" y="2377533"/>
                  </a:cubicBezTo>
                  <a:close/>
                  <a:moveTo>
                    <a:pt x="115538" y="2385439"/>
                  </a:moveTo>
                  <a:cubicBezTo>
                    <a:pt x="115729" y="2389344"/>
                    <a:pt x="113062" y="2390392"/>
                    <a:pt x="112300" y="2393345"/>
                  </a:cubicBezTo>
                  <a:cubicBezTo>
                    <a:pt x="107633" y="2392202"/>
                    <a:pt x="102489" y="2391535"/>
                    <a:pt x="99632" y="2388582"/>
                  </a:cubicBezTo>
                  <a:cubicBezTo>
                    <a:pt x="105442" y="2384677"/>
                    <a:pt x="109823" y="2387916"/>
                    <a:pt x="115538" y="2385439"/>
                  </a:cubicBezTo>
                  <a:close/>
                  <a:moveTo>
                    <a:pt x="94869" y="2374390"/>
                  </a:moveTo>
                  <a:cubicBezTo>
                    <a:pt x="95822" y="2370104"/>
                    <a:pt x="99250" y="2368199"/>
                    <a:pt x="104394" y="2368008"/>
                  </a:cubicBezTo>
                  <a:cubicBezTo>
                    <a:pt x="105727" y="2371914"/>
                    <a:pt x="108109" y="2374866"/>
                    <a:pt x="107537" y="2380677"/>
                  </a:cubicBezTo>
                  <a:cubicBezTo>
                    <a:pt x="98679" y="2383249"/>
                    <a:pt x="104299" y="2371247"/>
                    <a:pt x="94869" y="2374390"/>
                  </a:cubicBezTo>
                  <a:close/>
                  <a:moveTo>
                    <a:pt x="112300" y="2548793"/>
                  </a:moveTo>
                  <a:cubicBezTo>
                    <a:pt x="112490" y="2546507"/>
                    <a:pt x="112586" y="2544316"/>
                    <a:pt x="110681" y="2544031"/>
                  </a:cubicBezTo>
                  <a:cubicBezTo>
                    <a:pt x="113728" y="2542316"/>
                    <a:pt x="116205" y="2540030"/>
                    <a:pt x="120206" y="2539268"/>
                  </a:cubicBezTo>
                  <a:cubicBezTo>
                    <a:pt x="116491" y="2541364"/>
                    <a:pt x="118682" y="2549269"/>
                    <a:pt x="112300" y="2548793"/>
                  </a:cubicBezTo>
                  <a:close/>
                  <a:moveTo>
                    <a:pt x="120206" y="2478975"/>
                  </a:moveTo>
                  <a:cubicBezTo>
                    <a:pt x="116776" y="2476593"/>
                    <a:pt x="121349" y="2475069"/>
                    <a:pt x="118586" y="2471069"/>
                  </a:cubicBezTo>
                  <a:cubicBezTo>
                    <a:pt x="130016" y="2472688"/>
                    <a:pt x="121063" y="2463830"/>
                    <a:pt x="129731" y="2463163"/>
                  </a:cubicBezTo>
                  <a:cubicBezTo>
                    <a:pt x="129731" y="2465830"/>
                    <a:pt x="129731" y="2468497"/>
                    <a:pt x="129731" y="2471069"/>
                  </a:cubicBezTo>
                  <a:cubicBezTo>
                    <a:pt x="126587" y="2473736"/>
                    <a:pt x="121825" y="2474784"/>
                    <a:pt x="120206" y="2478975"/>
                  </a:cubicBezTo>
                  <a:close/>
                  <a:moveTo>
                    <a:pt x="126587" y="2501168"/>
                  </a:moveTo>
                  <a:cubicBezTo>
                    <a:pt x="127730" y="2495453"/>
                    <a:pt x="132779" y="2492691"/>
                    <a:pt x="129731" y="2486881"/>
                  </a:cubicBezTo>
                  <a:cubicBezTo>
                    <a:pt x="137160" y="2488500"/>
                    <a:pt x="130493" y="2500597"/>
                    <a:pt x="126587" y="2501168"/>
                  </a:cubicBezTo>
                  <a:close/>
                  <a:moveTo>
                    <a:pt x="134493" y="2447257"/>
                  </a:moveTo>
                  <a:cubicBezTo>
                    <a:pt x="136398" y="2444875"/>
                    <a:pt x="135827" y="2440208"/>
                    <a:pt x="140780" y="2440875"/>
                  </a:cubicBezTo>
                  <a:cubicBezTo>
                    <a:pt x="142780" y="2451924"/>
                    <a:pt x="144494" y="2440303"/>
                    <a:pt x="147161" y="2440875"/>
                  </a:cubicBezTo>
                  <a:cubicBezTo>
                    <a:pt x="150781" y="2444304"/>
                    <a:pt x="145828" y="2446304"/>
                    <a:pt x="147161" y="2452019"/>
                  </a:cubicBezTo>
                  <a:cubicBezTo>
                    <a:pt x="140589" y="2452876"/>
                    <a:pt x="139160" y="2448495"/>
                    <a:pt x="134493" y="2447257"/>
                  </a:cubicBezTo>
                  <a:close/>
                  <a:moveTo>
                    <a:pt x="134493" y="2628041"/>
                  </a:moveTo>
                  <a:cubicBezTo>
                    <a:pt x="139541" y="2626612"/>
                    <a:pt x="137732" y="2632137"/>
                    <a:pt x="140780" y="2632803"/>
                  </a:cubicBezTo>
                  <a:cubicBezTo>
                    <a:pt x="139827" y="2636232"/>
                    <a:pt x="132493" y="2632803"/>
                    <a:pt x="134493" y="2628041"/>
                  </a:cubicBezTo>
                  <a:close/>
                  <a:moveTo>
                    <a:pt x="148781" y="2693001"/>
                  </a:moveTo>
                  <a:cubicBezTo>
                    <a:pt x="145066" y="2693001"/>
                    <a:pt x="141446" y="2693001"/>
                    <a:pt x="137732" y="2693001"/>
                  </a:cubicBezTo>
                  <a:cubicBezTo>
                    <a:pt x="137732" y="2690906"/>
                    <a:pt x="137732" y="2688810"/>
                    <a:pt x="137732" y="2686620"/>
                  </a:cubicBezTo>
                  <a:cubicBezTo>
                    <a:pt x="145447" y="2691573"/>
                    <a:pt x="141637" y="2690811"/>
                    <a:pt x="148781" y="2688239"/>
                  </a:cubicBezTo>
                  <a:cubicBezTo>
                    <a:pt x="148781" y="2689858"/>
                    <a:pt x="148781" y="2691382"/>
                    <a:pt x="148781" y="2693001"/>
                  </a:cubicBezTo>
                  <a:close/>
                  <a:moveTo>
                    <a:pt x="147161" y="2466307"/>
                  </a:moveTo>
                  <a:cubicBezTo>
                    <a:pt x="144018" y="2467354"/>
                    <a:pt x="148209" y="2475736"/>
                    <a:pt x="142399" y="2474212"/>
                  </a:cubicBezTo>
                  <a:cubicBezTo>
                    <a:pt x="142113" y="2469735"/>
                    <a:pt x="142208" y="2465544"/>
                    <a:pt x="147161" y="2466307"/>
                  </a:cubicBezTo>
                  <a:close/>
                  <a:moveTo>
                    <a:pt x="155067" y="2464782"/>
                  </a:moveTo>
                  <a:cubicBezTo>
                    <a:pt x="154877" y="2461925"/>
                    <a:pt x="157067" y="2461449"/>
                    <a:pt x="156686" y="2458401"/>
                  </a:cubicBezTo>
                  <a:cubicBezTo>
                    <a:pt x="154115" y="2457924"/>
                    <a:pt x="154019" y="2459925"/>
                    <a:pt x="151924" y="2460020"/>
                  </a:cubicBezTo>
                  <a:cubicBezTo>
                    <a:pt x="156305" y="2468116"/>
                    <a:pt x="146780" y="2454305"/>
                    <a:pt x="148781" y="2464782"/>
                  </a:cubicBezTo>
                  <a:cubicBezTo>
                    <a:pt x="147352" y="2463544"/>
                    <a:pt x="145256" y="2463068"/>
                    <a:pt x="142494" y="2463163"/>
                  </a:cubicBezTo>
                  <a:cubicBezTo>
                    <a:pt x="143828" y="2458686"/>
                    <a:pt x="140303" y="2459067"/>
                    <a:pt x="140875" y="2455257"/>
                  </a:cubicBezTo>
                  <a:cubicBezTo>
                    <a:pt x="145923" y="2453257"/>
                    <a:pt x="152400" y="2450114"/>
                    <a:pt x="153543" y="2456877"/>
                  </a:cubicBezTo>
                  <a:cubicBezTo>
                    <a:pt x="155067" y="2455543"/>
                    <a:pt x="158877" y="2448685"/>
                    <a:pt x="155067" y="2447352"/>
                  </a:cubicBezTo>
                  <a:cubicBezTo>
                    <a:pt x="156115" y="2442589"/>
                    <a:pt x="158496" y="2448876"/>
                    <a:pt x="161449" y="2447352"/>
                  </a:cubicBezTo>
                  <a:cubicBezTo>
                    <a:pt x="159449" y="2453448"/>
                    <a:pt x="162687" y="2461353"/>
                    <a:pt x="155067" y="2464782"/>
                  </a:cubicBezTo>
                  <a:close/>
                  <a:moveTo>
                    <a:pt x="240697" y="2689858"/>
                  </a:moveTo>
                  <a:cubicBezTo>
                    <a:pt x="232791" y="2691477"/>
                    <a:pt x="226600" y="2674904"/>
                    <a:pt x="235934" y="2673951"/>
                  </a:cubicBezTo>
                  <a:cubicBezTo>
                    <a:pt x="236601" y="2679857"/>
                    <a:pt x="236792" y="2684143"/>
                    <a:pt x="240697" y="2689858"/>
                  </a:cubicBezTo>
                  <a:close/>
                  <a:moveTo>
                    <a:pt x="229648" y="2656521"/>
                  </a:moveTo>
                  <a:cubicBezTo>
                    <a:pt x="235553" y="2655378"/>
                    <a:pt x="236696" y="2658997"/>
                    <a:pt x="236030" y="2664426"/>
                  </a:cubicBezTo>
                  <a:cubicBezTo>
                    <a:pt x="232791" y="2663093"/>
                    <a:pt x="228886" y="2662998"/>
                    <a:pt x="232886" y="2665950"/>
                  </a:cubicBezTo>
                  <a:cubicBezTo>
                    <a:pt x="232219" y="2668332"/>
                    <a:pt x="230886" y="2665379"/>
                    <a:pt x="228124" y="2665950"/>
                  </a:cubicBezTo>
                  <a:cubicBezTo>
                    <a:pt x="230791" y="2662712"/>
                    <a:pt x="231553" y="2661378"/>
                    <a:pt x="229648" y="2656521"/>
                  </a:cubicBezTo>
                  <a:close/>
                  <a:moveTo>
                    <a:pt x="213741" y="2640709"/>
                  </a:moveTo>
                  <a:cubicBezTo>
                    <a:pt x="219456" y="2640614"/>
                    <a:pt x="226028" y="2654616"/>
                    <a:pt x="216884" y="2654997"/>
                  </a:cubicBezTo>
                  <a:cubicBezTo>
                    <a:pt x="216218" y="2651663"/>
                    <a:pt x="218027" y="2650806"/>
                    <a:pt x="218504" y="2648615"/>
                  </a:cubicBezTo>
                  <a:cubicBezTo>
                    <a:pt x="215360" y="2648615"/>
                    <a:pt x="216503" y="2652997"/>
                    <a:pt x="212217" y="2651758"/>
                  </a:cubicBezTo>
                  <a:cubicBezTo>
                    <a:pt x="218504" y="2647567"/>
                    <a:pt x="208979" y="2646424"/>
                    <a:pt x="213741" y="2640709"/>
                  </a:cubicBezTo>
                  <a:close/>
                  <a:moveTo>
                    <a:pt x="208979" y="2637566"/>
                  </a:moveTo>
                  <a:cubicBezTo>
                    <a:pt x="208121" y="2635280"/>
                    <a:pt x="210788" y="2629374"/>
                    <a:pt x="207359" y="2629660"/>
                  </a:cubicBezTo>
                  <a:cubicBezTo>
                    <a:pt x="209455" y="2623564"/>
                    <a:pt x="216122" y="2639185"/>
                    <a:pt x="208979" y="2637566"/>
                  </a:cubicBezTo>
                  <a:close/>
                  <a:moveTo>
                    <a:pt x="197930" y="2605848"/>
                  </a:moveTo>
                  <a:cubicBezTo>
                    <a:pt x="201263" y="2607276"/>
                    <a:pt x="202787" y="2610515"/>
                    <a:pt x="202692" y="2615373"/>
                  </a:cubicBezTo>
                  <a:cubicBezTo>
                    <a:pt x="203930" y="2614516"/>
                    <a:pt x="205264" y="2613753"/>
                    <a:pt x="207455" y="2613753"/>
                  </a:cubicBezTo>
                  <a:cubicBezTo>
                    <a:pt x="204311" y="2619278"/>
                    <a:pt x="201549" y="2614230"/>
                    <a:pt x="196310" y="2613753"/>
                  </a:cubicBezTo>
                  <a:cubicBezTo>
                    <a:pt x="195644" y="2609943"/>
                    <a:pt x="199168" y="2610324"/>
                    <a:pt x="197930" y="2605848"/>
                  </a:cubicBezTo>
                  <a:close/>
                  <a:moveTo>
                    <a:pt x="193167" y="2664522"/>
                  </a:moveTo>
                  <a:cubicBezTo>
                    <a:pt x="187928" y="2663188"/>
                    <a:pt x="194786" y="2652901"/>
                    <a:pt x="197930" y="2650234"/>
                  </a:cubicBezTo>
                  <a:cubicBezTo>
                    <a:pt x="197549" y="2646900"/>
                    <a:pt x="192024" y="2648710"/>
                    <a:pt x="191643" y="2645472"/>
                  </a:cubicBezTo>
                  <a:cubicBezTo>
                    <a:pt x="188119" y="2645662"/>
                    <a:pt x="190976" y="2652234"/>
                    <a:pt x="190119" y="2654997"/>
                  </a:cubicBezTo>
                  <a:cubicBezTo>
                    <a:pt x="188500" y="2654997"/>
                    <a:pt x="186976" y="2654997"/>
                    <a:pt x="185357" y="2654997"/>
                  </a:cubicBezTo>
                  <a:cubicBezTo>
                    <a:pt x="185547" y="2649377"/>
                    <a:pt x="188405" y="2648043"/>
                    <a:pt x="183737" y="2645472"/>
                  </a:cubicBezTo>
                  <a:cubicBezTo>
                    <a:pt x="182594" y="2641185"/>
                    <a:pt x="186881" y="2642328"/>
                    <a:pt x="186881" y="2639090"/>
                  </a:cubicBezTo>
                  <a:cubicBezTo>
                    <a:pt x="193739" y="2645091"/>
                    <a:pt x="187547" y="2636709"/>
                    <a:pt x="196406" y="2640709"/>
                  </a:cubicBezTo>
                  <a:cubicBezTo>
                    <a:pt x="198787" y="2640042"/>
                    <a:pt x="195739" y="2638709"/>
                    <a:pt x="196406" y="2635947"/>
                  </a:cubicBezTo>
                  <a:cubicBezTo>
                    <a:pt x="197739" y="2631756"/>
                    <a:pt x="198406" y="2641090"/>
                    <a:pt x="201168" y="2640709"/>
                  </a:cubicBezTo>
                  <a:cubicBezTo>
                    <a:pt x="203549" y="2638233"/>
                    <a:pt x="209360" y="2635280"/>
                    <a:pt x="209074" y="2642328"/>
                  </a:cubicBezTo>
                  <a:cubicBezTo>
                    <a:pt x="203835" y="2639376"/>
                    <a:pt x="201740" y="2648615"/>
                    <a:pt x="207455" y="2647091"/>
                  </a:cubicBezTo>
                  <a:cubicBezTo>
                    <a:pt x="206978" y="2649282"/>
                    <a:pt x="203454" y="2648424"/>
                    <a:pt x="201073" y="2648710"/>
                  </a:cubicBezTo>
                  <a:cubicBezTo>
                    <a:pt x="199358" y="2649091"/>
                    <a:pt x="200025" y="2651853"/>
                    <a:pt x="197930" y="2651853"/>
                  </a:cubicBezTo>
                  <a:cubicBezTo>
                    <a:pt x="198596" y="2654901"/>
                    <a:pt x="205264" y="2651949"/>
                    <a:pt x="202692" y="2658235"/>
                  </a:cubicBezTo>
                  <a:cubicBezTo>
                    <a:pt x="198311" y="2659378"/>
                    <a:pt x="199454" y="2655092"/>
                    <a:pt x="196310" y="2655092"/>
                  </a:cubicBezTo>
                  <a:cubicBezTo>
                    <a:pt x="196310" y="2657759"/>
                    <a:pt x="196310" y="2660426"/>
                    <a:pt x="196310" y="2662998"/>
                  </a:cubicBezTo>
                  <a:cubicBezTo>
                    <a:pt x="194500" y="2662617"/>
                    <a:pt x="193453" y="2663188"/>
                    <a:pt x="193167" y="2664522"/>
                  </a:cubicBezTo>
                  <a:close/>
                  <a:moveTo>
                    <a:pt x="207455" y="2921221"/>
                  </a:moveTo>
                  <a:cubicBezTo>
                    <a:pt x="208121" y="2917696"/>
                    <a:pt x="215265" y="2920554"/>
                    <a:pt x="218504" y="2919601"/>
                  </a:cubicBezTo>
                  <a:cubicBezTo>
                    <a:pt x="218218" y="2927126"/>
                    <a:pt x="212312" y="2919030"/>
                    <a:pt x="207455" y="2921221"/>
                  </a:cubicBezTo>
                  <a:close/>
                  <a:moveTo>
                    <a:pt x="220123" y="2693001"/>
                  </a:moveTo>
                  <a:cubicBezTo>
                    <a:pt x="215646" y="2700622"/>
                    <a:pt x="218980" y="2702241"/>
                    <a:pt x="212217" y="2712051"/>
                  </a:cubicBezTo>
                  <a:cubicBezTo>
                    <a:pt x="209360" y="2712242"/>
                    <a:pt x="208883" y="2710147"/>
                    <a:pt x="205835" y="2710527"/>
                  </a:cubicBezTo>
                  <a:cubicBezTo>
                    <a:pt x="205835" y="2707860"/>
                    <a:pt x="205835" y="2705193"/>
                    <a:pt x="205835" y="2702622"/>
                  </a:cubicBezTo>
                  <a:cubicBezTo>
                    <a:pt x="208883" y="2701955"/>
                    <a:pt x="208693" y="2698145"/>
                    <a:pt x="213741" y="2699478"/>
                  </a:cubicBezTo>
                  <a:cubicBezTo>
                    <a:pt x="211646" y="2691954"/>
                    <a:pt x="208598" y="2690525"/>
                    <a:pt x="210598" y="2682048"/>
                  </a:cubicBezTo>
                  <a:cubicBezTo>
                    <a:pt x="212693" y="2682619"/>
                    <a:pt x="213074" y="2684810"/>
                    <a:pt x="215360" y="2685191"/>
                  </a:cubicBezTo>
                  <a:cubicBezTo>
                    <a:pt x="217646" y="2684810"/>
                    <a:pt x="215932" y="2680428"/>
                    <a:pt x="218504" y="2680428"/>
                  </a:cubicBezTo>
                  <a:cubicBezTo>
                    <a:pt x="217265" y="2675857"/>
                    <a:pt x="207931" y="2679476"/>
                    <a:pt x="208979" y="2672523"/>
                  </a:cubicBezTo>
                  <a:cubicBezTo>
                    <a:pt x="211550" y="2672142"/>
                    <a:pt x="211741" y="2674047"/>
                    <a:pt x="213741" y="2674142"/>
                  </a:cubicBezTo>
                  <a:cubicBezTo>
                    <a:pt x="208788" y="2665665"/>
                    <a:pt x="200216" y="2671380"/>
                    <a:pt x="194786" y="2669380"/>
                  </a:cubicBezTo>
                  <a:cubicBezTo>
                    <a:pt x="195644" y="2661950"/>
                    <a:pt x="206026" y="2664998"/>
                    <a:pt x="209074" y="2667856"/>
                  </a:cubicBezTo>
                  <a:cubicBezTo>
                    <a:pt x="213265" y="2668332"/>
                    <a:pt x="207645" y="2658902"/>
                    <a:pt x="213836" y="2661474"/>
                  </a:cubicBezTo>
                  <a:cubicBezTo>
                    <a:pt x="211550" y="2671094"/>
                    <a:pt x="219170" y="2670903"/>
                    <a:pt x="224885" y="2672523"/>
                  </a:cubicBezTo>
                  <a:cubicBezTo>
                    <a:pt x="221933" y="2678047"/>
                    <a:pt x="226314" y="2677571"/>
                    <a:pt x="229648" y="2680428"/>
                  </a:cubicBezTo>
                  <a:cubicBezTo>
                    <a:pt x="231553" y="2684524"/>
                    <a:pt x="224790" y="2687286"/>
                    <a:pt x="231267" y="2686715"/>
                  </a:cubicBezTo>
                  <a:cubicBezTo>
                    <a:pt x="230981" y="2689668"/>
                    <a:pt x="225838" y="2687667"/>
                    <a:pt x="224885" y="2689953"/>
                  </a:cubicBezTo>
                  <a:cubicBezTo>
                    <a:pt x="227933" y="2693764"/>
                    <a:pt x="233172" y="2687667"/>
                    <a:pt x="237554" y="2691477"/>
                  </a:cubicBezTo>
                  <a:cubicBezTo>
                    <a:pt x="236315" y="2692906"/>
                    <a:pt x="235839" y="2695097"/>
                    <a:pt x="236030" y="2697859"/>
                  </a:cubicBezTo>
                  <a:cubicBezTo>
                    <a:pt x="229076" y="2691097"/>
                    <a:pt x="227267" y="2697574"/>
                    <a:pt x="220123" y="2693001"/>
                  </a:cubicBezTo>
                  <a:close/>
                  <a:moveTo>
                    <a:pt x="235934" y="2770630"/>
                  </a:moveTo>
                  <a:cubicBezTo>
                    <a:pt x="232410" y="2770821"/>
                    <a:pt x="235268" y="2777298"/>
                    <a:pt x="234315" y="2780155"/>
                  </a:cubicBezTo>
                  <a:cubicBezTo>
                    <a:pt x="227933" y="2778346"/>
                    <a:pt x="237077" y="2768154"/>
                    <a:pt x="224790" y="2770630"/>
                  </a:cubicBezTo>
                  <a:cubicBezTo>
                    <a:pt x="227743" y="2764725"/>
                    <a:pt x="233553" y="2773678"/>
                    <a:pt x="239078" y="2767487"/>
                  </a:cubicBezTo>
                  <a:cubicBezTo>
                    <a:pt x="238982" y="2769773"/>
                    <a:pt x="238792" y="2771964"/>
                    <a:pt x="240697" y="2772249"/>
                  </a:cubicBezTo>
                  <a:cubicBezTo>
                    <a:pt x="239173" y="2777488"/>
                    <a:pt x="237554" y="2770440"/>
                    <a:pt x="235934" y="2770630"/>
                  </a:cubicBezTo>
                  <a:close/>
                  <a:moveTo>
                    <a:pt x="239078" y="2791299"/>
                  </a:moveTo>
                  <a:cubicBezTo>
                    <a:pt x="244031" y="2791109"/>
                    <a:pt x="244507" y="2795395"/>
                    <a:pt x="245459" y="2799205"/>
                  </a:cubicBezTo>
                  <a:cubicBezTo>
                    <a:pt x="241268" y="2798634"/>
                    <a:pt x="240125" y="2795014"/>
                    <a:pt x="239078" y="2791299"/>
                  </a:cubicBezTo>
                  <a:close/>
                  <a:moveTo>
                    <a:pt x="270796" y="2834067"/>
                  </a:moveTo>
                  <a:cubicBezTo>
                    <a:pt x="263843" y="2836257"/>
                    <a:pt x="267462" y="2827971"/>
                    <a:pt x="261271" y="2829399"/>
                  </a:cubicBezTo>
                  <a:cubicBezTo>
                    <a:pt x="262604" y="2828066"/>
                    <a:pt x="262223" y="2825018"/>
                    <a:pt x="264414" y="2824637"/>
                  </a:cubicBezTo>
                  <a:cubicBezTo>
                    <a:pt x="269081" y="2831305"/>
                    <a:pt x="268891" y="2823113"/>
                    <a:pt x="275558" y="2819874"/>
                  </a:cubicBezTo>
                  <a:cubicBezTo>
                    <a:pt x="275082" y="2825685"/>
                    <a:pt x="268605" y="2825494"/>
                    <a:pt x="270796" y="2834067"/>
                  </a:cubicBezTo>
                  <a:close/>
                  <a:moveTo>
                    <a:pt x="272415" y="2777012"/>
                  </a:moveTo>
                  <a:cubicBezTo>
                    <a:pt x="275844" y="2777107"/>
                    <a:pt x="269939" y="2787299"/>
                    <a:pt x="275558" y="2781774"/>
                  </a:cubicBezTo>
                  <a:cubicBezTo>
                    <a:pt x="279464" y="2784823"/>
                    <a:pt x="270129" y="2787871"/>
                    <a:pt x="270796" y="2792919"/>
                  </a:cubicBezTo>
                  <a:cubicBezTo>
                    <a:pt x="267557" y="2792538"/>
                    <a:pt x="267653" y="2788632"/>
                    <a:pt x="266033" y="2786632"/>
                  </a:cubicBezTo>
                  <a:cubicBezTo>
                    <a:pt x="262604" y="2786347"/>
                    <a:pt x="265271" y="2792252"/>
                    <a:pt x="264414" y="2794538"/>
                  </a:cubicBezTo>
                  <a:cubicBezTo>
                    <a:pt x="264700" y="2797491"/>
                    <a:pt x="269843" y="2795491"/>
                    <a:pt x="270796" y="2797776"/>
                  </a:cubicBezTo>
                  <a:cubicBezTo>
                    <a:pt x="271272" y="2805111"/>
                    <a:pt x="267367" y="2812826"/>
                    <a:pt x="272415" y="2815207"/>
                  </a:cubicBezTo>
                  <a:cubicBezTo>
                    <a:pt x="271558" y="2817589"/>
                    <a:pt x="270034" y="2819208"/>
                    <a:pt x="269272" y="2821589"/>
                  </a:cubicBezTo>
                  <a:cubicBezTo>
                    <a:pt x="264795" y="2818065"/>
                    <a:pt x="256413" y="2829018"/>
                    <a:pt x="256604" y="2816826"/>
                  </a:cubicBezTo>
                  <a:cubicBezTo>
                    <a:pt x="259747" y="2817398"/>
                    <a:pt x="261557" y="2816541"/>
                    <a:pt x="261366" y="2813683"/>
                  </a:cubicBezTo>
                  <a:cubicBezTo>
                    <a:pt x="256604" y="2813207"/>
                    <a:pt x="260699" y="2810540"/>
                    <a:pt x="258223" y="2805777"/>
                  </a:cubicBezTo>
                  <a:cubicBezTo>
                    <a:pt x="254413" y="2805111"/>
                    <a:pt x="259080" y="2812921"/>
                    <a:pt x="253460" y="2810540"/>
                  </a:cubicBezTo>
                  <a:cubicBezTo>
                    <a:pt x="253460" y="2808444"/>
                    <a:pt x="253460" y="2806349"/>
                    <a:pt x="253460" y="2804253"/>
                  </a:cubicBezTo>
                  <a:cubicBezTo>
                    <a:pt x="247460" y="2801872"/>
                    <a:pt x="253174" y="2811302"/>
                    <a:pt x="247174" y="2809016"/>
                  </a:cubicBezTo>
                  <a:cubicBezTo>
                    <a:pt x="245078" y="2805111"/>
                    <a:pt x="250698" y="2801301"/>
                    <a:pt x="247174" y="2801110"/>
                  </a:cubicBezTo>
                  <a:cubicBezTo>
                    <a:pt x="250412" y="2801682"/>
                    <a:pt x="249365" y="2796919"/>
                    <a:pt x="253460" y="2794728"/>
                  </a:cubicBezTo>
                  <a:cubicBezTo>
                    <a:pt x="247841" y="2792442"/>
                    <a:pt x="242411" y="2789966"/>
                    <a:pt x="243935" y="2780536"/>
                  </a:cubicBezTo>
                  <a:cubicBezTo>
                    <a:pt x="246221" y="2782251"/>
                    <a:pt x="247841" y="2782251"/>
                    <a:pt x="248698" y="2778917"/>
                  </a:cubicBezTo>
                  <a:cubicBezTo>
                    <a:pt x="248984" y="2774440"/>
                    <a:pt x="240602" y="2781203"/>
                    <a:pt x="245555" y="2777298"/>
                  </a:cubicBezTo>
                  <a:cubicBezTo>
                    <a:pt x="245555" y="2776250"/>
                    <a:pt x="245555" y="2775202"/>
                    <a:pt x="245555" y="2774155"/>
                  </a:cubicBezTo>
                  <a:cubicBezTo>
                    <a:pt x="251365" y="2777393"/>
                    <a:pt x="250317" y="2772535"/>
                    <a:pt x="251936" y="2767773"/>
                  </a:cubicBezTo>
                  <a:cubicBezTo>
                    <a:pt x="246412" y="2767011"/>
                    <a:pt x="240316" y="2751580"/>
                    <a:pt x="237649" y="2758248"/>
                  </a:cubicBezTo>
                  <a:cubicBezTo>
                    <a:pt x="231934" y="2756819"/>
                    <a:pt x="236696" y="2753581"/>
                    <a:pt x="236125" y="2748723"/>
                  </a:cubicBezTo>
                  <a:cubicBezTo>
                    <a:pt x="243840" y="2755105"/>
                    <a:pt x="245555" y="2744246"/>
                    <a:pt x="251936" y="2740817"/>
                  </a:cubicBezTo>
                  <a:cubicBezTo>
                    <a:pt x="248126" y="2739769"/>
                    <a:pt x="242507" y="2732340"/>
                    <a:pt x="239268" y="2736055"/>
                  </a:cubicBezTo>
                  <a:cubicBezTo>
                    <a:pt x="235553" y="2734435"/>
                    <a:pt x="234220" y="2730530"/>
                    <a:pt x="234506" y="2724910"/>
                  </a:cubicBezTo>
                  <a:cubicBezTo>
                    <a:pt x="236887" y="2727291"/>
                    <a:pt x="241173" y="2727768"/>
                    <a:pt x="242411" y="2731197"/>
                  </a:cubicBezTo>
                  <a:cubicBezTo>
                    <a:pt x="245173" y="2730816"/>
                    <a:pt x="246031" y="2728530"/>
                    <a:pt x="245555" y="2724910"/>
                  </a:cubicBezTo>
                  <a:cubicBezTo>
                    <a:pt x="240887" y="2722910"/>
                    <a:pt x="237458" y="2716433"/>
                    <a:pt x="229743" y="2715385"/>
                  </a:cubicBezTo>
                  <a:cubicBezTo>
                    <a:pt x="232505" y="2712147"/>
                    <a:pt x="228600" y="2712242"/>
                    <a:pt x="231362" y="2709003"/>
                  </a:cubicBezTo>
                  <a:cubicBezTo>
                    <a:pt x="238316" y="2716814"/>
                    <a:pt x="231172" y="2706717"/>
                    <a:pt x="237649" y="2705860"/>
                  </a:cubicBezTo>
                  <a:cubicBezTo>
                    <a:pt x="234410" y="2711861"/>
                    <a:pt x="241078" y="2714338"/>
                    <a:pt x="242411" y="2720148"/>
                  </a:cubicBezTo>
                  <a:cubicBezTo>
                    <a:pt x="246126" y="2714338"/>
                    <a:pt x="243649" y="2721100"/>
                    <a:pt x="250317" y="2720148"/>
                  </a:cubicBezTo>
                  <a:cubicBezTo>
                    <a:pt x="250984" y="2712718"/>
                    <a:pt x="239554" y="2717100"/>
                    <a:pt x="240792" y="2709003"/>
                  </a:cubicBezTo>
                  <a:cubicBezTo>
                    <a:pt x="245745" y="2703955"/>
                    <a:pt x="246126" y="2711671"/>
                    <a:pt x="251936" y="2710623"/>
                  </a:cubicBezTo>
                  <a:cubicBezTo>
                    <a:pt x="252222" y="2716814"/>
                    <a:pt x="257366" y="2716909"/>
                    <a:pt x="253556" y="2723291"/>
                  </a:cubicBezTo>
                  <a:cubicBezTo>
                    <a:pt x="258699" y="2724720"/>
                    <a:pt x="255746" y="2718052"/>
                    <a:pt x="259937" y="2718528"/>
                  </a:cubicBezTo>
                  <a:cubicBezTo>
                    <a:pt x="258509" y="2715671"/>
                    <a:pt x="253556" y="2716528"/>
                    <a:pt x="255175" y="2710623"/>
                  </a:cubicBezTo>
                  <a:cubicBezTo>
                    <a:pt x="258032" y="2715195"/>
                    <a:pt x="259080" y="2714242"/>
                    <a:pt x="263081" y="2715385"/>
                  </a:cubicBezTo>
                  <a:cubicBezTo>
                    <a:pt x="263081" y="2718052"/>
                    <a:pt x="257937" y="2727006"/>
                    <a:pt x="264700" y="2726530"/>
                  </a:cubicBezTo>
                  <a:cubicBezTo>
                    <a:pt x="264986" y="2729958"/>
                    <a:pt x="263366" y="2731578"/>
                    <a:pt x="259937" y="2731292"/>
                  </a:cubicBezTo>
                  <a:cubicBezTo>
                    <a:pt x="260128" y="2732530"/>
                    <a:pt x="265176" y="2736150"/>
                    <a:pt x="264700" y="2732911"/>
                  </a:cubicBezTo>
                  <a:cubicBezTo>
                    <a:pt x="268415" y="2733102"/>
                    <a:pt x="256794" y="2745675"/>
                    <a:pt x="267938" y="2744056"/>
                  </a:cubicBezTo>
                  <a:cubicBezTo>
                    <a:pt x="267843" y="2748723"/>
                    <a:pt x="263081" y="2748723"/>
                    <a:pt x="261557" y="2751961"/>
                  </a:cubicBezTo>
                  <a:cubicBezTo>
                    <a:pt x="267557" y="2754533"/>
                    <a:pt x="265938" y="2764249"/>
                    <a:pt x="267938" y="2774155"/>
                  </a:cubicBezTo>
                  <a:cubicBezTo>
                    <a:pt x="271653" y="2773678"/>
                    <a:pt x="274511" y="2771011"/>
                    <a:pt x="277463" y="2774155"/>
                  </a:cubicBezTo>
                  <a:cubicBezTo>
                    <a:pt x="275558" y="2776441"/>
                    <a:pt x="271463" y="2776536"/>
                    <a:pt x="269558" y="2778917"/>
                  </a:cubicBezTo>
                  <a:cubicBezTo>
                    <a:pt x="269748" y="2780822"/>
                    <a:pt x="272034" y="2778726"/>
                    <a:pt x="272415" y="2777012"/>
                  </a:cubicBezTo>
                  <a:close/>
                  <a:moveTo>
                    <a:pt x="294608" y="1881471"/>
                  </a:moveTo>
                  <a:cubicBezTo>
                    <a:pt x="291179" y="1881186"/>
                    <a:pt x="291179" y="1877471"/>
                    <a:pt x="291465" y="1873566"/>
                  </a:cubicBezTo>
                  <a:cubicBezTo>
                    <a:pt x="294799" y="1877090"/>
                    <a:pt x="296132" y="1871565"/>
                    <a:pt x="300990" y="1871946"/>
                  </a:cubicBezTo>
                  <a:cubicBezTo>
                    <a:pt x="297752" y="1876899"/>
                    <a:pt x="299085" y="1877090"/>
                    <a:pt x="294608" y="1881471"/>
                  </a:cubicBezTo>
                  <a:close/>
                  <a:moveTo>
                    <a:pt x="299371" y="2853117"/>
                  </a:moveTo>
                  <a:cubicBezTo>
                    <a:pt x="299561" y="2850259"/>
                    <a:pt x="297371" y="2849783"/>
                    <a:pt x="297752" y="2846735"/>
                  </a:cubicBezTo>
                  <a:cubicBezTo>
                    <a:pt x="299085" y="2846449"/>
                    <a:pt x="299276" y="2847307"/>
                    <a:pt x="299371" y="2848354"/>
                  </a:cubicBezTo>
                  <a:cubicBezTo>
                    <a:pt x="302038" y="2840258"/>
                    <a:pt x="307848" y="2854355"/>
                    <a:pt x="299371" y="2853117"/>
                  </a:cubicBezTo>
                  <a:close/>
                  <a:moveTo>
                    <a:pt x="300990" y="1887758"/>
                  </a:moveTo>
                  <a:cubicBezTo>
                    <a:pt x="305467" y="1887472"/>
                    <a:pt x="305562" y="1891663"/>
                    <a:pt x="305753" y="1895664"/>
                  </a:cubicBezTo>
                  <a:cubicBezTo>
                    <a:pt x="302895" y="1894235"/>
                    <a:pt x="300228" y="1892806"/>
                    <a:pt x="300990" y="1887758"/>
                  </a:cubicBezTo>
                  <a:close/>
                  <a:moveTo>
                    <a:pt x="396050" y="1667445"/>
                  </a:moveTo>
                  <a:cubicBezTo>
                    <a:pt x="397669" y="1670778"/>
                    <a:pt x="391287" y="1679637"/>
                    <a:pt x="391287" y="1686495"/>
                  </a:cubicBezTo>
                  <a:cubicBezTo>
                    <a:pt x="388525" y="1682018"/>
                    <a:pt x="393097" y="1671350"/>
                    <a:pt x="396050" y="1667445"/>
                  </a:cubicBezTo>
                  <a:close/>
                  <a:moveTo>
                    <a:pt x="396050" y="1700782"/>
                  </a:moveTo>
                  <a:cubicBezTo>
                    <a:pt x="395002" y="1700782"/>
                    <a:pt x="393954" y="1700782"/>
                    <a:pt x="392906" y="1700782"/>
                  </a:cubicBezTo>
                  <a:cubicBezTo>
                    <a:pt x="392906" y="1698115"/>
                    <a:pt x="392906" y="1695543"/>
                    <a:pt x="392906" y="1692876"/>
                  </a:cubicBezTo>
                  <a:cubicBezTo>
                    <a:pt x="396716" y="1691829"/>
                    <a:pt x="398812" y="1700401"/>
                    <a:pt x="396050" y="1700782"/>
                  </a:cubicBezTo>
                  <a:close/>
                  <a:moveTo>
                    <a:pt x="405575" y="2399727"/>
                  </a:moveTo>
                  <a:cubicBezTo>
                    <a:pt x="405575" y="2398107"/>
                    <a:pt x="405575" y="2396583"/>
                    <a:pt x="405575" y="2394964"/>
                  </a:cubicBezTo>
                  <a:cubicBezTo>
                    <a:pt x="407670" y="2394964"/>
                    <a:pt x="409766" y="2394964"/>
                    <a:pt x="411861" y="2394964"/>
                  </a:cubicBezTo>
                  <a:cubicBezTo>
                    <a:pt x="412337" y="2399155"/>
                    <a:pt x="409670" y="2400203"/>
                    <a:pt x="405575" y="2399727"/>
                  </a:cubicBezTo>
                  <a:close/>
                  <a:moveTo>
                    <a:pt x="432530" y="1898902"/>
                  </a:moveTo>
                  <a:cubicBezTo>
                    <a:pt x="429578" y="1896045"/>
                    <a:pt x="433864" y="1894902"/>
                    <a:pt x="432530" y="1889377"/>
                  </a:cubicBezTo>
                  <a:cubicBezTo>
                    <a:pt x="436817" y="1890711"/>
                    <a:pt x="439198" y="1898521"/>
                    <a:pt x="432530" y="1898902"/>
                  </a:cubicBezTo>
                  <a:close/>
                  <a:moveTo>
                    <a:pt x="573596" y="1012791"/>
                  </a:moveTo>
                  <a:cubicBezTo>
                    <a:pt x="573596" y="1008600"/>
                    <a:pt x="573024" y="1003743"/>
                    <a:pt x="575215" y="1001742"/>
                  </a:cubicBezTo>
                  <a:cubicBezTo>
                    <a:pt x="579025" y="1003266"/>
                    <a:pt x="574262" y="1013268"/>
                    <a:pt x="581501" y="1011267"/>
                  </a:cubicBezTo>
                  <a:cubicBezTo>
                    <a:pt x="581692" y="1018221"/>
                    <a:pt x="577596" y="1011077"/>
                    <a:pt x="573596" y="1012791"/>
                  </a:cubicBezTo>
                  <a:close/>
                  <a:moveTo>
                    <a:pt x="587788" y="1066703"/>
                  </a:moveTo>
                  <a:cubicBezTo>
                    <a:pt x="585026" y="1065274"/>
                    <a:pt x="584264" y="1061750"/>
                    <a:pt x="584645" y="1057178"/>
                  </a:cubicBezTo>
                  <a:cubicBezTo>
                    <a:pt x="586264" y="1057178"/>
                    <a:pt x="587788" y="1057178"/>
                    <a:pt x="589407" y="1057178"/>
                  </a:cubicBezTo>
                  <a:cubicBezTo>
                    <a:pt x="588359" y="1063369"/>
                    <a:pt x="589407" y="1062798"/>
                    <a:pt x="587788" y="1066703"/>
                  </a:cubicBezTo>
                  <a:close/>
                  <a:moveTo>
                    <a:pt x="956405" y="395762"/>
                  </a:moveTo>
                  <a:cubicBezTo>
                    <a:pt x="958977" y="395476"/>
                    <a:pt x="959358" y="397286"/>
                    <a:pt x="961834" y="397095"/>
                  </a:cubicBezTo>
                  <a:cubicBezTo>
                    <a:pt x="962025" y="395476"/>
                    <a:pt x="962216" y="393857"/>
                    <a:pt x="964502" y="394333"/>
                  </a:cubicBezTo>
                  <a:cubicBezTo>
                    <a:pt x="962311" y="400143"/>
                    <a:pt x="960692" y="398429"/>
                    <a:pt x="956310" y="401096"/>
                  </a:cubicBezTo>
                  <a:cubicBezTo>
                    <a:pt x="956405" y="399381"/>
                    <a:pt x="956405" y="397572"/>
                    <a:pt x="956405" y="395762"/>
                  </a:cubicBezTo>
                  <a:close/>
                  <a:moveTo>
                    <a:pt x="976789" y="763617"/>
                  </a:moveTo>
                  <a:cubicBezTo>
                    <a:pt x="977170" y="758093"/>
                    <a:pt x="973931" y="759331"/>
                    <a:pt x="970026" y="758188"/>
                  </a:cubicBezTo>
                  <a:cubicBezTo>
                    <a:pt x="972788" y="757807"/>
                    <a:pt x="972693" y="754569"/>
                    <a:pt x="975455" y="754092"/>
                  </a:cubicBezTo>
                  <a:cubicBezTo>
                    <a:pt x="975741" y="755140"/>
                    <a:pt x="976598" y="755712"/>
                    <a:pt x="978218" y="755426"/>
                  </a:cubicBezTo>
                  <a:cubicBezTo>
                    <a:pt x="975551" y="758855"/>
                    <a:pt x="980218" y="761046"/>
                    <a:pt x="976789" y="763617"/>
                  </a:cubicBezTo>
                  <a:close/>
                  <a:moveTo>
                    <a:pt x="978218" y="816576"/>
                  </a:moveTo>
                  <a:cubicBezTo>
                    <a:pt x="974789" y="817529"/>
                    <a:pt x="972407" y="810766"/>
                    <a:pt x="975455" y="809814"/>
                  </a:cubicBezTo>
                  <a:cubicBezTo>
                    <a:pt x="976027" y="812385"/>
                    <a:pt x="979361" y="812290"/>
                    <a:pt x="978218" y="816576"/>
                  </a:cubicBezTo>
                  <a:close/>
                  <a:moveTo>
                    <a:pt x="961930" y="792192"/>
                  </a:moveTo>
                  <a:cubicBezTo>
                    <a:pt x="963835" y="791811"/>
                    <a:pt x="963454" y="789240"/>
                    <a:pt x="964597" y="788097"/>
                  </a:cubicBezTo>
                  <a:cubicBezTo>
                    <a:pt x="970026" y="788097"/>
                    <a:pt x="970217" y="793335"/>
                    <a:pt x="971359" y="797622"/>
                  </a:cubicBezTo>
                  <a:cubicBezTo>
                    <a:pt x="969550" y="799336"/>
                    <a:pt x="966311" y="799336"/>
                    <a:pt x="964597" y="797622"/>
                  </a:cubicBezTo>
                  <a:cubicBezTo>
                    <a:pt x="967835" y="790478"/>
                    <a:pt x="966216" y="794193"/>
                    <a:pt x="961930" y="792192"/>
                  </a:cubicBezTo>
                  <a:close/>
                  <a:moveTo>
                    <a:pt x="972693" y="705229"/>
                  </a:moveTo>
                  <a:cubicBezTo>
                    <a:pt x="973741" y="697419"/>
                    <a:pt x="967835" y="696561"/>
                    <a:pt x="964597" y="693037"/>
                  </a:cubicBezTo>
                  <a:cubicBezTo>
                    <a:pt x="967835" y="693037"/>
                    <a:pt x="968597" y="695418"/>
                    <a:pt x="972693" y="694371"/>
                  </a:cubicBezTo>
                  <a:cubicBezTo>
                    <a:pt x="971931" y="697990"/>
                    <a:pt x="976789" y="702848"/>
                    <a:pt x="972693" y="705229"/>
                  </a:cubicBezTo>
                  <a:close/>
                  <a:moveTo>
                    <a:pt x="967359" y="535589"/>
                  </a:moveTo>
                  <a:cubicBezTo>
                    <a:pt x="966216" y="531779"/>
                    <a:pt x="969264" y="532065"/>
                    <a:pt x="968788" y="528826"/>
                  </a:cubicBezTo>
                  <a:cubicBezTo>
                    <a:pt x="972407" y="528826"/>
                    <a:pt x="976789" y="528064"/>
                    <a:pt x="976884" y="531588"/>
                  </a:cubicBezTo>
                  <a:cubicBezTo>
                    <a:pt x="970883" y="530064"/>
                    <a:pt x="970598" y="534351"/>
                    <a:pt x="967359" y="535589"/>
                  </a:cubicBezTo>
                  <a:close/>
                  <a:moveTo>
                    <a:pt x="964597" y="527397"/>
                  </a:moveTo>
                  <a:cubicBezTo>
                    <a:pt x="962692" y="524730"/>
                    <a:pt x="961073" y="521968"/>
                    <a:pt x="960501" y="517872"/>
                  </a:cubicBezTo>
                  <a:cubicBezTo>
                    <a:pt x="965645" y="519111"/>
                    <a:pt x="969359" y="521587"/>
                    <a:pt x="971359" y="526064"/>
                  </a:cubicBezTo>
                  <a:cubicBezTo>
                    <a:pt x="968216" y="525588"/>
                    <a:pt x="966216" y="526254"/>
                    <a:pt x="964597" y="527397"/>
                  </a:cubicBezTo>
                  <a:close/>
                  <a:moveTo>
                    <a:pt x="967359" y="617028"/>
                  </a:moveTo>
                  <a:cubicBezTo>
                    <a:pt x="964025" y="615789"/>
                    <a:pt x="959549" y="615789"/>
                    <a:pt x="959263" y="611598"/>
                  </a:cubicBezTo>
                  <a:cubicBezTo>
                    <a:pt x="964502" y="610836"/>
                    <a:pt x="963930" y="615885"/>
                    <a:pt x="967359" y="617028"/>
                  </a:cubicBezTo>
                  <a:close/>
                  <a:moveTo>
                    <a:pt x="963263" y="811147"/>
                  </a:moveTo>
                  <a:cubicBezTo>
                    <a:pt x="963454" y="809528"/>
                    <a:pt x="963644" y="807909"/>
                    <a:pt x="966026" y="808385"/>
                  </a:cubicBezTo>
                  <a:cubicBezTo>
                    <a:pt x="965549" y="811528"/>
                    <a:pt x="964597" y="814195"/>
                    <a:pt x="961930" y="815148"/>
                  </a:cubicBezTo>
                  <a:cubicBezTo>
                    <a:pt x="961930" y="812481"/>
                    <a:pt x="958215" y="813433"/>
                    <a:pt x="959263" y="809718"/>
                  </a:cubicBezTo>
                  <a:cubicBezTo>
                    <a:pt x="961073" y="809718"/>
                    <a:pt x="962120" y="810480"/>
                    <a:pt x="963263" y="811147"/>
                  </a:cubicBezTo>
                  <a:close/>
                  <a:moveTo>
                    <a:pt x="660749" y="1182432"/>
                  </a:moveTo>
                  <a:cubicBezTo>
                    <a:pt x="661416" y="1178050"/>
                    <a:pt x="665702" y="1182336"/>
                    <a:pt x="663893" y="1185575"/>
                  </a:cubicBezTo>
                  <a:cubicBezTo>
                    <a:pt x="665417" y="1182908"/>
                    <a:pt x="668274" y="1181479"/>
                    <a:pt x="673418" y="1182432"/>
                  </a:cubicBezTo>
                  <a:cubicBezTo>
                    <a:pt x="671227" y="1184432"/>
                    <a:pt x="670941" y="1190147"/>
                    <a:pt x="675037" y="1190337"/>
                  </a:cubicBezTo>
                  <a:cubicBezTo>
                    <a:pt x="671894" y="1197957"/>
                    <a:pt x="664464" y="1190147"/>
                    <a:pt x="659130" y="1190337"/>
                  </a:cubicBezTo>
                  <a:cubicBezTo>
                    <a:pt x="661130" y="1184051"/>
                    <a:pt x="653891" y="1187099"/>
                    <a:pt x="655987" y="1180812"/>
                  </a:cubicBezTo>
                  <a:cubicBezTo>
                    <a:pt x="661988" y="1178526"/>
                    <a:pt x="656368" y="1187861"/>
                    <a:pt x="662369" y="1185575"/>
                  </a:cubicBezTo>
                  <a:cubicBezTo>
                    <a:pt x="662559" y="1183765"/>
                    <a:pt x="661988" y="1182717"/>
                    <a:pt x="660749" y="1182432"/>
                  </a:cubicBezTo>
                  <a:close/>
                  <a:moveTo>
                    <a:pt x="663893" y="1171287"/>
                  </a:moveTo>
                  <a:cubicBezTo>
                    <a:pt x="664274" y="1167573"/>
                    <a:pt x="670846" y="1170430"/>
                    <a:pt x="671798" y="1171287"/>
                  </a:cubicBezTo>
                  <a:cubicBezTo>
                    <a:pt x="669417" y="1173192"/>
                    <a:pt x="669893" y="1177860"/>
                    <a:pt x="665417" y="1177669"/>
                  </a:cubicBezTo>
                  <a:cubicBezTo>
                    <a:pt x="665321" y="1175193"/>
                    <a:pt x="666274" y="1171668"/>
                    <a:pt x="663893" y="1171287"/>
                  </a:cubicBezTo>
                  <a:close/>
                  <a:moveTo>
                    <a:pt x="695611" y="1207768"/>
                  </a:moveTo>
                  <a:cubicBezTo>
                    <a:pt x="692658" y="1216912"/>
                    <a:pt x="683419" y="1213674"/>
                    <a:pt x="673418" y="1212531"/>
                  </a:cubicBezTo>
                  <a:cubicBezTo>
                    <a:pt x="671132" y="1218531"/>
                    <a:pt x="677799" y="1215579"/>
                    <a:pt x="676561" y="1220436"/>
                  </a:cubicBezTo>
                  <a:cubicBezTo>
                    <a:pt x="670274" y="1218912"/>
                    <a:pt x="671798" y="1225199"/>
                    <a:pt x="665512" y="1223580"/>
                  </a:cubicBezTo>
                  <a:cubicBezTo>
                    <a:pt x="666083" y="1220913"/>
                    <a:pt x="664274" y="1220627"/>
                    <a:pt x="662369" y="1220436"/>
                  </a:cubicBezTo>
                  <a:cubicBezTo>
                    <a:pt x="661130" y="1216531"/>
                    <a:pt x="668084" y="1209483"/>
                    <a:pt x="660845" y="1209292"/>
                  </a:cubicBezTo>
                  <a:cubicBezTo>
                    <a:pt x="665988" y="1199196"/>
                    <a:pt x="671132" y="1200910"/>
                    <a:pt x="678275" y="1198148"/>
                  </a:cubicBezTo>
                  <a:cubicBezTo>
                    <a:pt x="678275" y="1201863"/>
                    <a:pt x="678275" y="1205577"/>
                    <a:pt x="678275" y="1209292"/>
                  </a:cubicBezTo>
                  <a:cubicBezTo>
                    <a:pt x="684657" y="1203101"/>
                    <a:pt x="689039" y="1207101"/>
                    <a:pt x="695611" y="1207768"/>
                  </a:cubicBezTo>
                  <a:close/>
                  <a:moveTo>
                    <a:pt x="809816" y="488059"/>
                  </a:moveTo>
                  <a:cubicBezTo>
                    <a:pt x="813721" y="489774"/>
                    <a:pt x="817912" y="488250"/>
                    <a:pt x="818007" y="482630"/>
                  </a:cubicBezTo>
                  <a:cubicBezTo>
                    <a:pt x="813435" y="480820"/>
                    <a:pt x="810863" y="483392"/>
                    <a:pt x="808482" y="481296"/>
                  </a:cubicBezTo>
                  <a:cubicBezTo>
                    <a:pt x="810959" y="476153"/>
                    <a:pt x="803910" y="468723"/>
                    <a:pt x="804386" y="460913"/>
                  </a:cubicBezTo>
                  <a:cubicBezTo>
                    <a:pt x="813721" y="460437"/>
                    <a:pt x="803624" y="448721"/>
                    <a:pt x="807149" y="445959"/>
                  </a:cubicBezTo>
                  <a:cubicBezTo>
                    <a:pt x="811149" y="445578"/>
                    <a:pt x="813816" y="451388"/>
                    <a:pt x="815245" y="445959"/>
                  </a:cubicBezTo>
                  <a:cubicBezTo>
                    <a:pt x="813245" y="443006"/>
                    <a:pt x="808482" y="442815"/>
                    <a:pt x="808482" y="437862"/>
                  </a:cubicBezTo>
                  <a:cubicBezTo>
                    <a:pt x="810387" y="437481"/>
                    <a:pt x="810006" y="434910"/>
                    <a:pt x="811244" y="433767"/>
                  </a:cubicBezTo>
                  <a:cubicBezTo>
                    <a:pt x="813149" y="433005"/>
                    <a:pt x="818198" y="435386"/>
                    <a:pt x="818007" y="432433"/>
                  </a:cubicBezTo>
                  <a:cubicBezTo>
                    <a:pt x="818102" y="430052"/>
                    <a:pt x="816959" y="428909"/>
                    <a:pt x="815245" y="428337"/>
                  </a:cubicBezTo>
                  <a:cubicBezTo>
                    <a:pt x="814673" y="430052"/>
                    <a:pt x="813530" y="431100"/>
                    <a:pt x="811244" y="431100"/>
                  </a:cubicBezTo>
                  <a:cubicBezTo>
                    <a:pt x="813626" y="426337"/>
                    <a:pt x="809720" y="423575"/>
                    <a:pt x="807149" y="420241"/>
                  </a:cubicBezTo>
                  <a:cubicBezTo>
                    <a:pt x="810101" y="414145"/>
                    <a:pt x="804767" y="407287"/>
                    <a:pt x="811244" y="403953"/>
                  </a:cubicBezTo>
                  <a:cubicBezTo>
                    <a:pt x="811721" y="407192"/>
                    <a:pt x="808768" y="406906"/>
                    <a:pt x="809816" y="410716"/>
                  </a:cubicBezTo>
                  <a:cubicBezTo>
                    <a:pt x="815626" y="409002"/>
                    <a:pt x="813435" y="415193"/>
                    <a:pt x="816578" y="416145"/>
                  </a:cubicBezTo>
                  <a:cubicBezTo>
                    <a:pt x="816674" y="414431"/>
                    <a:pt x="818293" y="414240"/>
                    <a:pt x="817912" y="412050"/>
                  </a:cubicBezTo>
                  <a:cubicBezTo>
                    <a:pt x="813816" y="416241"/>
                    <a:pt x="816197" y="408049"/>
                    <a:pt x="813816" y="406620"/>
                  </a:cubicBezTo>
                  <a:cubicBezTo>
                    <a:pt x="817436" y="405858"/>
                    <a:pt x="820769" y="412240"/>
                    <a:pt x="823341" y="407954"/>
                  </a:cubicBezTo>
                  <a:cubicBezTo>
                    <a:pt x="816674" y="405858"/>
                    <a:pt x="818293" y="402810"/>
                    <a:pt x="820579" y="397095"/>
                  </a:cubicBezTo>
                  <a:cubicBezTo>
                    <a:pt x="818102" y="398905"/>
                    <a:pt x="812197" y="395381"/>
                    <a:pt x="811149" y="391666"/>
                  </a:cubicBezTo>
                  <a:cubicBezTo>
                    <a:pt x="816388" y="392428"/>
                    <a:pt x="818959" y="390523"/>
                    <a:pt x="821912" y="388904"/>
                  </a:cubicBezTo>
                  <a:cubicBezTo>
                    <a:pt x="820388" y="395381"/>
                    <a:pt x="826103" y="394619"/>
                    <a:pt x="824675" y="401096"/>
                  </a:cubicBezTo>
                  <a:cubicBezTo>
                    <a:pt x="831723" y="399096"/>
                    <a:pt x="832580" y="410335"/>
                    <a:pt x="838295" y="405192"/>
                  </a:cubicBezTo>
                  <a:cubicBezTo>
                    <a:pt x="837724" y="402525"/>
                    <a:pt x="833057" y="404144"/>
                    <a:pt x="834200" y="399762"/>
                  </a:cubicBezTo>
                  <a:cubicBezTo>
                    <a:pt x="839057" y="402144"/>
                    <a:pt x="842963" y="405573"/>
                    <a:pt x="851821" y="403858"/>
                  </a:cubicBezTo>
                  <a:cubicBezTo>
                    <a:pt x="852202" y="413764"/>
                    <a:pt x="844772" y="406335"/>
                    <a:pt x="839629" y="406525"/>
                  </a:cubicBezTo>
                  <a:cubicBezTo>
                    <a:pt x="839534" y="408335"/>
                    <a:pt x="840296" y="409478"/>
                    <a:pt x="840962" y="410621"/>
                  </a:cubicBezTo>
                  <a:cubicBezTo>
                    <a:pt x="832009" y="408716"/>
                    <a:pt x="831056" y="415479"/>
                    <a:pt x="826008" y="410621"/>
                  </a:cubicBezTo>
                  <a:cubicBezTo>
                    <a:pt x="827246" y="413002"/>
                    <a:pt x="829818" y="414050"/>
                    <a:pt x="828675" y="418812"/>
                  </a:cubicBezTo>
                  <a:cubicBezTo>
                    <a:pt x="824103" y="420051"/>
                    <a:pt x="820103" y="413955"/>
                    <a:pt x="817817" y="417479"/>
                  </a:cubicBezTo>
                  <a:cubicBezTo>
                    <a:pt x="820579" y="419670"/>
                    <a:pt x="821436" y="423765"/>
                    <a:pt x="824579" y="425575"/>
                  </a:cubicBezTo>
                  <a:cubicBezTo>
                    <a:pt x="826294" y="423765"/>
                    <a:pt x="828675" y="422908"/>
                    <a:pt x="825913" y="420146"/>
                  </a:cubicBezTo>
                  <a:cubicBezTo>
                    <a:pt x="833533" y="417574"/>
                    <a:pt x="834866" y="423099"/>
                    <a:pt x="840867" y="418812"/>
                  </a:cubicBezTo>
                  <a:cubicBezTo>
                    <a:pt x="841153" y="422718"/>
                    <a:pt x="841057" y="426242"/>
                    <a:pt x="836771" y="425575"/>
                  </a:cubicBezTo>
                  <a:cubicBezTo>
                    <a:pt x="834676" y="425480"/>
                    <a:pt x="835724" y="422146"/>
                    <a:pt x="832676" y="422908"/>
                  </a:cubicBezTo>
                  <a:cubicBezTo>
                    <a:pt x="831437" y="424337"/>
                    <a:pt x="827723" y="423289"/>
                    <a:pt x="828580" y="427004"/>
                  </a:cubicBezTo>
                  <a:cubicBezTo>
                    <a:pt x="836962" y="424908"/>
                    <a:pt x="830580" y="427004"/>
                    <a:pt x="834009" y="431100"/>
                  </a:cubicBezTo>
                  <a:cubicBezTo>
                    <a:pt x="836867" y="428052"/>
                    <a:pt x="840010" y="430814"/>
                    <a:pt x="842201" y="432433"/>
                  </a:cubicBezTo>
                  <a:cubicBezTo>
                    <a:pt x="844868" y="427194"/>
                    <a:pt x="842391" y="424718"/>
                    <a:pt x="847630" y="421575"/>
                  </a:cubicBezTo>
                  <a:cubicBezTo>
                    <a:pt x="848678" y="427766"/>
                    <a:pt x="853821" y="429861"/>
                    <a:pt x="854393" y="436529"/>
                  </a:cubicBezTo>
                  <a:cubicBezTo>
                    <a:pt x="848201" y="434052"/>
                    <a:pt x="852583" y="441958"/>
                    <a:pt x="847630" y="440625"/>
                  </a:cubicBezTo>
                  <a:cubicBezTo>
                    <a:pt x="845725" y="437481"/>
                    <a:pt x="851154" y="435481"/>
                    <a:pt x="847630" y="435195"/>
                  </a:cubicBezTo>
                  <a:cubicBezTo>
                    <a:pt x="847534" y="438720"/>
                    <a:pt x="841820" y="436624"/>
                    <a:pt x="843534" y="441958"/>
                  </a:cubicBezTo>
                  <a:cubicBezTo>
                    <a:pt x="835343" y="439577"/>
                    <a:pt x="831818" y="441387"/>
                    <a:pt x="825913" y="444625"/>
                  </a:cubicBezTo>
                  <a:cubicBezTo>
                    <a:pt x="826389" y="449864"/>
                    <a:pt x="829151" y="452817"/>
                    <a:pt x="834009" y="450054"/>
                  </a:cubicBezTo>
                  <a:cubicBezTo>
                    <a:pt x="835438" y="455103"/>
                    <a:pt x="829437" y="452721"/>
                    <a:pt x="828580" y="455484"/>
                  </a:cubicBezTo>
                  <a:cubicBezTo>
                    <a:pt x="833628" y="455579"/>
                    <a:pt x="832485" y="457008"/>
                    <a:pt x="836771" y="455484"/>
                  </a:cubicBezTo>
                  <a:cubicBezTo>
                    <a:pt x="838200" y="459484"/>
                    <a:pt x="840200" y="462913"/>
                    <a:pt x="843534" y="465009"/>
                  </a:cubicBezTo>
                  <a:cubicBezTo>
                    <a:pt x="844963" y="463770"/>
                    <a:pt x="844010" y="460056"/>
                    <a:pt x="847630" y="460913"/>
                  </a:cubicBezTo>
                  <a:cubicBezTo>
                    <a:pt x="848201" y="467771"/>
                    <a:pt x="850487" y="462532"/>
                    <a:pt x="854393" y="462246"/>
                  </a:cubicBezTo>
                  <a:cubicBezTo>
                    <a:pt x="854202" y="469009"/>
                    <a:pt x="848868" y="462818"/>
                    <a:pt x="847630" y="469009"/>
                  </a:cubicBezTo>
                  <a:cubicBezTo>
                    <a:pt x="850297" y="469962"/>
                    <a:pt x="850773" y="473105"/>
                    <a:pt x="853059" y="474438"/>
                  </a:cubicBezTo>
                  <a:cubicBezTo>
                    <a:pt x="847344" y="479487"/>
                    <a:pt x="850773" y="481392"/>
                    <a:pt x="851726" y="483963"/>
                  </a:cubicBezTo>
                  <a:cubicBezTo>
                    <a:pt x="853726" y="489583"/>
                    <a:pt x="853345" y="499489"/>
                    <a:pt x="851726" y="507014"/>
                  </a:cubicBezTo>
                  <a:cubicBezTo>
                    <a:pt x="849344" y="507776"/>
                    <a:pt x="843725" y="505395"/>
                    <a:pt x="843534" y="508347"/>
                  </a:cubicBezTo>
                  <a:cubicBezTo>
                    <a:pt x="845915" y="509586"/>
                    <a:pt x="847534" y="512634"/>
                    <a:pt x="850297" y="509681"/>
                  </a:cubicBezTo>
                  <a:cubicBezTo>
                    <a:pt x="851440" y="513491"/>
                    <a:pt x="848392" y="513205"/>
                    <a:pt x="848963" y="516444"/>
                  </a:cubicBezTo>
                  <a:cubicBezTo>
                    <a:pt x="840772" y="515586"/>
                    <a:pt x="837914" y="515491"/>
                    <a:pt x="834009" y="512348"/>
                  </a:cubicBezTo>
                  <a:cubicBezTo>
                    <a:pt x="834390" y="515015"/>
                    <a:pt x="832199" y="515015"/>
                    <a:pt x="831342" y="516444"/>
                  </a:cubicBezTo>
                  <a:cubicBezTo>
                    <a:pt x="834485" y="516063"/>
                    <a:pt x="832866" y="520349"/>
                    <a:pt x="835438" y="520539"/>
                  </a:cubicBezTo>
                  <a:cubicBezTo>
                    <a:pt x="835343" y="518158"/>
                    <a:pt x="836486" y="517110"/>
                    <a:pt x="838200" y="516444"/>
                  </a:cubicBezTo>
                  <a:cubicBezTo>
                    <a:pt x="839915" y="521682"/>
                    <a:pt x="847439" y="518063"/>
                    <a:pt x="849059" y="520539"/>
                  </a:cubicBezTo>
                  <a:cubicBezTo>
                    <a:pt x="846296" y="522730"/>
                    <a:pt x="852392" y="523397"/>
                    <a:pt x="851726" y="530064"/>
                  </a:cubicBezTo>
                  <a:cubicBezTo>
                    <a:pt x="846296" y="530160"/>
                    <a:pt x="844582" y="526350"/>
                    <a:pt x="839534" y="525969"/>
                  </a:cubicBezTo>
                  <a:cubicBezTo>
                    <a:pt x="840391" y="532065"/>
                    <a:pt x="840677" y="534827"/>
                    <a:pt x="844963" y="539589"/>
                  </a:cubicBezTo>
                  <a:cubicBezTo>
                    <a:pt x="846677" y="539494"/>
                    <a:pt x="846868" y="537780"/>
                    <a:pt x="849059" y="538256"/>
                  </a:cubicBezTo>
                  <a:cubicBezTo>
                    <a:pt x="850678" y="542542"/>
                    <a:pt x="854583" y="544542"/>
                    <a:pt x="857155" y="547781"/>
                  </a:cubicBezTo>
                  <a:cubicBezTo>
                    <a:pt x="854012" y="543876"/>
                    <a:pt x="851345" y="548162"/>
                    <a:pt x="847630" y="547781"/>
                  </a:cubicBezTo>
                  <a:cubicBezTo>
                    <a:pt x="838391" y="546828"/>
                    <a:pt x="830199" y="538256"/>
                    <a:pt x="820484" y="543685"/>
                  </a:cubicBezTo>
                  <a:cubicBezTo>
                    <a:pt x="820484" y="542828"/>
                    <a:pt x="820484" y="541875"/>
                    <a:pt x="820484" y="540923"/>
                  </a:cubicBezTo>
                  <a:cubicBezTo>
                    <a:pt x="819722" y="540828"/>
                    <a:pt x="818864" y="540732"/>
                    <a:pt x="819150" y="539589"/>
                  </a:cubicBezTo>
                  <a:cubicBezTo>
                    <a:pt x="830104" y="538446"/>
                    <a:pt x="811530" y="526159"/>
                    <a:pt x="823246" y="523302"/>
                  </a:cubicBezTo>
                  <a:cubicBezTo>
                    <a:pt x="822770" y="515110"/>
                    <a:pt x="816293" y="521301"/>
                    <a:pt x="815054" y="513777"/>
                  </a:cubicBezTo>
                  <a:cubicBezTo>
                    <a:pt x="811721" y="515396"/>
                    <a:pt x="817817" y="518920"/>
                    <a:pt x="813721" y="520539"/>
                  </a:cubicBezTo>
                  <a:cubicBezTo>
                    <a:pt x="811530" y="512919"/>
                    <a:pt x="815435" y="505490"/>
                    <a:pt x="808292" y="508347"/>
                  </a:cubicBezTo>
                  <a:cubicBezTo>
                    <a:pt x="810292" y="507204"/>
                    <a:pt x="810197" y="503966"/>
                    <a:pt x="811054" y="501585"/>
                  </a:cubicBezTo>
                  <a:cubicBezTo>
                    <a:pt x="808387" y="501013"/>
                    <a:pt x="808577" y="497679"/>
                    <a:pt x="804196" y="498822"/>
                  </a:cubicBezTo>
                  <a:cubicBezTo>
                    <a:pt x="804005" y="495393"/>
                    <a:pt x="806291" y="494536"/>
                    <a:pt x="808292" y="493393"/>
                  </a:cubicBezTo>
                  <a:cubicBezTo>
                    <a:pt x="809911" y="495393"/>
                    <a:pt x="809434" y="499489"/>
                    <a:pt x="813721" y="498822"/>
                  </a:cubicBezTo>
                  <a:cubicBezTo>
                    <a:pt x="812768" y="496060"/>
                    <a:pt x="814388" y="490536"/>
                    <a:pt x="809816" y="488059"/>
                  </a:cubicBezTo>
                  <a:close/>
                  <a:moveTo>
                    <a:pt x="828866" y="391666"/>
                  </a:moveTo>
                  <a:cubicBezTo>
                    <a:pt x="825056" y="390523"/>
                    <a:pt x="822674" y="387856"/>
                    <a:pt x="822103" y="383475"/>
                  </a:cubicBezTo>
                  <a:cubicBezTo>
                    <a:pt x="827723" y="383760"/>
                    <a:pt x="833628" y="383665"/>
                    <a:pt x="835724" y="387570"/>
                  </a:cubicBezTo>
                  <a:cubicBezTo>
                    <a:pt x="831056" y="389380"/>
                    <a:pt x="826199" y="384522"/>
                    <a:pt x="824865" y="387570"/>
                  </a:cubicBezTo>
                  <a:cubicBezTo>
                    <a:pt x="827723" y="387380"/>
                    <a:pt x="829056" y="388713"/>
                    <a:pt x="828866" y="391666"/>
                  </a:cubicBezTo>
                  <a:close/>
                  <a:moveTo>
                    <a:pt x="842391" y="380808"/>
                  </a:moveTo>
                  <a:cubicBezTo>
                    <a:pt x="845058" y="381189"/>
                    <a:pt x="845058" y="378998"/>
                    <a:pt x="846487" y="378045"/>
                  </a:cubicBezTo>
                  <a:cubicBezTo>
                    <a:pt x="846392" y="382046"/>
                    <a:pt x="850487" y="380331"/>
                    <a:pt x="853250" y="379379"/>
                  </a:cubicBezTo>
                  <a:cubicBezTo>
                    <a:pt x="853250" y="380712"/>
                    <a:pt x="853250" y="382141"/>
                    <a:pt x="853250" y="383475"/>
                  </a:cubicBezTo>
                  <a:cubicBezTo>
                    <a:pt x="851916" y="383475"/>
                    <a:pt x="850582" y="383475"/>
                    <a:pt x="849154" y="383475"/>
                  </a:cubicBezTo>
                  <a:cubicBezTo>
                    <a:pt x="848392" y="376807"/>
                    <a:pt x="848487" y="384903"/>
                    <a:pt x="846487" y="384808"/>
                  </a:cubicBezTo>
                  <a:cubicBezTo>
                    <a:pt x="846296" y="382332"/>
                    <a:pt x="842010" y="383951"/>
                    <a:pt x="842391" y="380808"/>
                  </a:cubicBezTo>
                  <a:close/>
                  <a:moveTo>
                    <a:pt x="851916" y="421575"/>
                  </a:moveTo>
                  <a:cubicBezTo>
                    <a:pt x="849344" y="421860"/>
                    <a:pt x="848963" y="420051"/>
                    <a:pt x="846487" y="420241"/>
                  </a:cubicBezTo>
                  <a:cubicBezTo>
                    <a:pt x="846487" y="419384"/>
                    <a:pt x="846487" y="418431"/>
                    <a:pt x="846487" y="417574"/>
                  </a:cubicBezTo>
                  <a:cubicBezTo>
                    <a:pt x="848201" y="417479"/>
                    <a:pt x="848392" y="415860"/>
                    <a:pt x="850582" y="416241"/>
                  </a:cubicBezTo>
                  <a:cubicBezTo>
                    <a:pt x="850487" y="418431"/>
                    <a:pt x="850868" y="420336"/>
                    <a:pt x="851916" y="421575"/>
                  </a:cubicBezTo>
                  <a:close/>
                  <a:moveTo>
                    <a:pt x="879062" y="372616"/>
                  </a:moveTo>
                  <a:cubicBezTo>
                    <a:pt x="880110" y="369378"/>
                    <a:pt x="884587" y="376902"/>
                    <a:pt x="887254" y="372616"/>
                  </a:cubicBezTo>
                  <a:cubicBezTo>
                    <a:pt x="887540" y="373664"/>
                    <a:pt x="887254" y="375283"/>
                    <a:pt x="888587" y="375378"/>
                  </a:cubicBezTo>
                  <a:cubicBezTo>
                    <a:pt x="888397" y="378807"/>
                    <a:pt x="886587" y="380617"/>
                    <a:pt x="883158" y="380808"/>
                  </a:cubicBezTo>
                  <a:cubicBezTo>
                    <a:pt x="883063" y="378426"/>
                    <a:pt x="883444" y="376617"/>
                    <a:pt x="884492" y="375378"/>
                  </a:cubicBezTo>
                  <a:cubicBezTo>
                    <a:pt x="875157" y="376140"/>
                    <a:pt x="871538" y="366901"/>
                    <a:pt x="864108" y="369949"/>
                  </a:cubicBezTo>
                  <a:cubicBezTo>
                    <a:pt x="863060" y="366234"/>
                    <a:pt x="866775" y="367187"/>
                    <a:pt x="866775" y="364520"/>
                  </a:cubicBezTo>
                  <a:cubicBezTo>
                    <a:pt x="871442" y="365282"/>
                    <a:pt x="873062" y="369092"/>
                    <a:pt x="878967" y="368616"/>
                  </a:cubicBezTo>
                  <a:cubicBezTo>
                    <a:pt x="879634" y="370902"/>
                    <a:pt x="877062" y="372045"/>
                    <a:pt x="879062" y="372616"/>
                  </a:cubicBezTo>
                  <a:close/>
                  <a:moveTo>
                    <a:pt x="903542" y="375378"/>
                  </a:moveTo>
                  <a:cubicBezTo>
                    <a:pt x="909923" y="375283"/>
                    <a:pt x="910304" y="381284"/>
                    <a:pt x="914400" y="383570"/>
                  </a:cubicBezTo>
                  <a:cubicBezTo>
                    <a:pt x="911066" y="383189"/>
                    <a:pt x="904208" y="384332"/>
                    <a:pt x="902208" y="379474"/>
                  </a:cubicBezTo>
                  <a:cubicBezTo>
                    <a:pt x="903732" y="379188"/>
                    <a:pt x="903637" y="377283"/>
                    <a:pt x="903542" y="375378"/>
                  </a:cubicBezTo>
                  <a:close/>
                  <a:moveTo>
                    <a:pt x="907542" y="386237"/>
                  </a:moveTo>
                  <a:cubicBezTo>
                    <a:pt x="907161" y="393762"/>
                    <a:pt x="913829" y="386332"/>
                    <a:pt x="914305" y="391666"/>
                  </a:cubicBezTo>
                  <a:cubicBezTo>
                    <a:pt x="911638" y="391285"/>
                    <a:pt x="911638" y="393476"/>
                    <a:pt x="910209" y="394333"/>
                  </a:cubicBezTo>
                  <a:cubicBezTo>
                    <a:pt x="908780" y="393095"/>
                    <a:pt x="909733" y="389285"/>
                    <a:pt x="906113" y="390237"/>
                  </a:cubicBezTo>
                  <a:cubicBezTo>
                    <a:pt x="903732" y="390523"/>
                    <a:pt x="903065" y="392523"/>
                    <a:pt x="903446" y="395667"/>
                  </a:cubicBezTo>
                  <a:cubicBezTo>
                    <a:pt x="908304" y="396143"/>
                    <a:pt x="910019" y="397762"/>
                    <a:pt x="914305" y="395667"/>
                  </a:cubicBezTo>
                  <a:cubicBezTo>
                    <a:pt x="912305" y="402239"/>
                    <a:pt x="905161" y="403668"/>
                    <a:pt x="906113" y="413288"/>
                  </a:cubicBezTo>
                  <a:cubicBezTo>
                    <a:pt x="909542" y="413478"/>
                    <a:pt x="910400" y="415860"/>
                    <a:pt x="911543" y="411954"/>
                  </a:cubicBezTo>
                  <a:cubicBezTo>
                    <a:pt x="910876" y="409954"/>
                    <a:pt x="909542" y="408525"/>
                    <a:pt x="908876" y="406525"/>
                  </a:cubicBezTo>
                  <a:cubicBezTo>
                    <a:pt x="912114" y="405668"/>
                    <a:pt x="911066" y="400620"/>
                    <a:pt x="917067" y="402429"/>
                  </a:cubicBezTo>
                  <a:cubicBezTo>
                    <a:pt x="915448" y="409764"/>
                    <a:pt x="914495" y="410335"/>
                    <a:pt x="911638" y="417384"/>
                  </a:cubicBezTo>
                  <a:cubicBezTo>
                    <a:pt x="913543" y="417003"/>
                    <a:pt x="913924" y="415098"/>
                    <a:pt x="915734" y="414717"/>
                  </a:cubicBezTo>
                  <a:cubicBezTo>
                    <a:pt x="912686" y="420241"/>
                    <a:pt x="918591" y="420908"/>
                    <a:pt x="915734" y="424242"/>
                  </a:cubicBezTo>
                  <a:cubicBezTo>
                    <a:pt x="911543" y="424718"/>
                    <a:pt x="910495" y="418336"/>
                    <a:pt x="904875" y="422908"/>
                  </a:cubicBezTo>
                  <a:cubicBezTo>
                    <a:pt x="905828" y="418336"/>
                    <a:pt x="902589" y="417955"/>
                    <a:pt x="899446" y="417479"/>
                  </a:cubicBezTo>
                  <a:cubicBezTo>
                    <a:pt x="898017" y="425861"/>
                    <a:pt x="905256" y="428337"/>
                    <a:pt x="896684" y="432433"/>
                  </a:cubicBezTo>
                  <a:cubicBezTo>
                    <a:pt x="899446" y="435386"/>
                    <a:pt x="903637" y="427480"/>
                    <a:pt x="906209" y="433767"/>
                  </a:cubicBezTo>
                  <a:cubicBezTo>
                    <a:pt x="908971" y="429099"/>
                    <a:pt x="906875" y="426623"/>
                    <a:pt x="908971" y="422908"/>
                  </a:cubicBezTo>
                  <a:cubicBezTo>
                    <a:pt x="918115" y="428147"/>
                    <a:pt x="908876" y="439767"/>
                    <a:pt x="919829" y="444625"/>
                  </a:cubicBezTo>
                  <a:cubicBezTo>
                    <a:pt x="915543" y="445292"/>
                    <a:pt x="915067" y="442149"/>
                    <a:pt x="910400" y="443292"/>
                  </a:cubicBezTo>
                  <a:cubicBezTo>
                    <a:pt x="910114" y="441768"/>
                    <a:pt x="910590" y="439482"/>
                    <a:pt x="909066" y="439196"/>
                  </a:cubicBezTo>
                  <a:cubicBezTo>
                    <a:pt x="908876" y="440815"/>
                    <a:pt x="909257" y="443006"/>
                    <a:pt x="907732" y="443292"/>
                  </a:cubicBezTo>
                  <a:cubicBezTo>
                    <a:pt x="907066" y="441672"/>
                    <a:pt x="906304" y="440244"/>
                    <a:pt x="905066" y="439196"/>
                  </a:cubicBezTo>
                  <a:cubicBezTo>
                    <a:pt x="901160" y="443958"/>
                    <a:pt x="899636" y="439672"/>
                    <a:pt x="895541" y="437862"/>
                  </a:cubicBezTo>
                  <a:cubicBezTo>
                    <a:pt x="895255" y="440434"/>
                    <a:pt x="897065" y="440815"/>
                    <a:pt x="896874" y="443292"/>
                  </a:cubicBezTo>
                  <a:cubicBezTo>
                    <a:pt x="893350" y="442530"/>
                    <a:pt x="892016" y="443863"/>
                    <a:pt x="892778" y="447387"/>
                  </a:cubicBezTo>
                  <a:cubicBezTo>
                    <a:pt x="885825" y="448149"/>
                    <a:pt x="885349" y="440910"/>
                    <a:pt x="879157" y="444625"/>
                  </a:cubicBezTo>
                  <a:cubicBezTo>
                    <a:pt x="880872" y="437100"/>
                    <a:pt x="870014" y="441006"/>
                    <a:pt x="871061" y="431100"/>
                  </a:cubicBezTo>
                  <a:cubicBezTo>
                    <a:pt x="874395" y="427671"/>
                    <a:pt x="873919" y="433957"/>
                    <a:pt x="879157" y="432433"/>
                  </a:cubicBezTo>
                  <a:cubicBezTo>
                    <a:pt x="877919" y="426147"/>
                    <a:pt x="883539" y="426813"/>
                    <a:pt x="885920" y="424337"/>
                  </a:cubicBezTo>
                  <a:cubicBezTo>
                    <a:pt x="881634" y="425861"/>
                    <a:pt x="882587" y="422241"/>
                    <a:pt x="880491" y="421575"/>
                  </a:cubicBezTo>
                  <a:cubicBezTo>
                    <a:pt x="879157" y="423384"/>
                    <a:pt x="876872" y="424337"/>
                    <a:pt x="875062" y="425670"/>
                  </a:cubicBezTo>
                  <a:cubicBezTo>
                    <a:pt x="872490" y="423575"/>
                    <a:pt x="877062" y="420336"/>
                    <a:pt x="873728" y="417574"/>
                  </a:cubicBezTo>
                  <a:cubicBezTo>
                    <a:pt x="876586" y="413383"/>
                    <a:pt x="884206" y="414621"/>
                    <a:pt x="887349" y="417574"/>
                  </a:cubicBezTo>
                  <a:cubicBezTo>
                    <a:pt x="886492" y="413955"/>
                    <a:pt x="885254" y="410621"/>
                    <a:pt x="883253" y="408049"/>
                  </a:cubicBezTo>
                  <a:cubicBezTo>
                    <a:pt x="879729" y="407001"/>
                    <a:pt x="875538" y="406716"/>
                    <a:pt x="873728" y="404049"/>
                  </a:cubicBezTo>
                  <a:cubicBezTo>
                    <a:pt x="877157" y="400048"/>
                    <a:pt x="874109" y="390333"/>
                    <a:pt x="871061" y="384999"/>
                  </a:cubicBezTo>
                  <a:cubicBezTo>
                    <a:pt x="869632" y="385094"/>
                    <a:pt x="867632" y="384332"/>
                    <a:pt x="869728" y="383665"/>
                  </a:cubicBezTo>
                  <a:cubicBezTo>
                    <a:pt x="875252" y="385570"/>
                    <a:pt x="874014" y="380712"/>
                    <a:pt x="877919" y="380998"/>
                  </a:cubicBezTo>
                  <a:cubicBezTo>
                    <a:pt x="882396" y="385475"/>
                    <a:pt x="885063" y="389666"/>
                    <a:pt x="888778" y="391857"/>
                  </a:cubicBezTo>
                  <a:cubicBezTo>
                    <a:pt x="883063" y="392333"/>
                    <a:pt x="882491" y="399381"/>
                    <a:pt x="879253" y="398619"/>
                  </a:cubicBezTo>
                  <a:cubicBezTo>
                    <a:pt x="880015" y="401001"/>
                    <a:pt x="879920" y="404239"/>
                    <a:pt x="882015" y="405382"/>
                  </a:cubicBezTo>
                  <a:cubicBezTo>
                    <a:pt x="888016" y="403001"/>
                    <a:pt x="899541" y="402810"/>
                    <a:pt x="899636" y="408049"/>
                  </a:cubicBezTo>
                  <a:cubicBezTo>
                    <a:pt x="901065" y="404906"/>
                    <a:pt x="905828" y="405192"/>
                    <a:pt x="906399" y="401286"/>
                  </a:cubicBezTo>
                  <a:cubicBezTo>
                    <a:pt x="906399" y="402048"/>
                    <a:pt x="907542" y="402810"/>
                    <a:pt x="907732" y="401286"/>
                  </a:cubicBezTo>
                  <a:cubicBezTo>
                    <a:pt x="901732" y="399762"/>
                    <a:pt x="899351" y="386713"/>
                    <a:pt x="907542" y="386237"/>
                  </a:cubicBezTo>
                  <a:close/>
                  <a:moveTo>
                    <a:pt x="681419" y="1252155"/>
                  </a:moveTo>
                  <a:cubicBezTo>
                    <a:pt x="685705" y="1251012"/>
                    <a:pt x="684562" y="1255298"/>
                    <a:pt x="687705" y="1255298"/>
                  </a:cubicBezTo>
                  <a:cubicBezTo>
                    <a:pt x="687515" y="1258822"/>
                    <a:pt x="681038" y="1255965"/>
                    <a:pt x="678180" y="1256917"/>
                  </a:cubicBezTo>
                  <a:cubicBezTo>
                    <a:pt x="678752" y="1254822"/>
                    <a:pt x="680942" y="1254441"/>
                    <a:pt x="681419" y="1252155"/>
                  </a:cubicBezTo>
                  <a:close/>
                  <a:moveTo>
                    <a:pt x="670274" y="1231581"/>
                  </a:moveTo>
                  <a:cubicBezTo>
                    <a:pt x="673608" y="1227294"/>
                    <a:pt x="680466" y="1232914"/>
                    <a:pt x="679799" y="1237962"/>
                  </a:cubicBezTo>
                  <a:cubicBezTo>
                    <a:pt x="677894" y="1234438"/>
                    <a:pt x="674275" y="1232819"/>
                    <a:pt x="670274" y="1231581"/>
                  </a:cubicBezTo>
                  <a:close/>
                  <a:moveTo>
                    <a:pt x="836962" y="661795"/>
                  </a:moveTo>
                  <a:cubicBezTo>
                    <a:pt x="838962" y="662081"/>
                    <a:pt x="841915" y="661319"/>
                    <a:pt x="842391" y="663129"/>
                  </a:cubicBezTo>
                  <a:cubicBezTo>
                    <a:pt x="840391" y="663891"/>
                    <a:pt x="838962" y="672177"/>
                    <a:pt x="835628" y="667224"/>
                  </a:cubicBezTo>
                  <a:cubicBezTo>
                    <a:pt x="839534" y="666081"/>
                    <a:pt x="837152" y="665224"/>
                    <a:pt x="836962" y="661795"/>
                  </a:cubicBezTo>
                  <a:close/>
                  <a:moveTo>
                    <a:pt x="824770" y="581690"/>
                  </a:moveTo>
                  <a:cubicBezTo>
                    <a:pt x="823246" y="581595"/>
                    <a:pt x="822674" y="583690"/>
                    <a:pt x="822007" y="581690"/>
                  </a:cubicBezTo>
                  <a:cubicBezTo>
                    <a:pt x="826103" y="572165"/>
                    <a:pt x="822007" y="557211"/>
                    <a:pt x="817912" y="546352"/>
                  </a:cubicBezTo>
                  <a:cubicBezTo>
                    <a:pt x="826389" y="547781"/>
                    <a:pt x="834962" y="542161"/>
                    <a:pt x="838295" y="553115"/>
                  </a:cubicBezTo>
                  <a:cubicBezTo>
                    <a:pt x="841629" y="546924"/>
                    <a:pt x="845439" y="554448"/>
                    <a:pt x="851821" y="553115"/>
                  </a:cubicBezTo>
                  <a:cubicBezTo>
                    <a:pt x="852773" y="557306"/>
                    <a:pt x="849440" y="557115"/>
                    <a:pt x="850487" y="561306"/>
                  </a:cubicBezTo>
                  <a:cubicBezTo>
                    <a:pt x="840962" y="562735"/>
                    <a:pt x="836295" y="560259"/>
                    <a:pt x="828770" y="559973"/>
                  </a:cubicBezTo>
                  <a:cubicBezTo>
                    <a:pt x="834009" y="565402"/>
                    <a:pt x="824675" y="563878"/>
                    <a:pt x="826103" y="569498"/>
                  </a:cubicBezTo>
                  <a:cubicBezTo>
                    <a:pt x="830485" y="566926"/>
                    <a:pt x="843534" y="577594"/>
                    <a:pt x="835628" y="579023"/>
                  </a:cubicBezTo>
                  <a:cubicBezTo>
                    <a:pt x="837629" y="580642"/>
                    <a:pt x="839057" y="580642"/>
                    <a:pt x="841057" y="579023"/>
                  </a:cubicBezTo>
                  <a:cubicBezTo>
                    <a:pt x="840581" y="583023"/>
                    <a:pt x="838676" y="585690"/>
                    <a:pt x="835628" y="587214"/>
                  </a:cubicBezTo>
                  <a:cubicBezTo>
                    <a:pt x="834009" y="584738"/>
                    <a:pt x="828580" y="586167"/>
                    <a:pt x="826103" y="584452"/>
                  </a:cubicBezTo>
                  <a:cubicBezTo>
                    <a:pt x="827437" y="589977"/>
                    <a:pt x="825151" y="590739"/>
                    <a:pt x="828770" y="593977"/>
                  </a:cubicBezTo>
                  <a:cubicBezTo>
                    <a:pt x="832961" y="595025"/>
                    <a:pt x="832771" y="591691"/>
                    <a:pt x="836962" y="592644"/>
                  </a:cubicBezTo>
                  <a:cubicBezTo>
                    <a:pt x="836771" y="595977"/>
                    <a:pt x="834390" y="596835"/>
                    <a:pt x="836962" y="599406"/>
                  </a:cubicBezTo>
                  <a:cubicBezTo>
                    <a:pt x="834390" y="599692"/>
                    <a:pt x="834009" y="597882"/>
                    <a:pt x="831532" y="598073"/>
                  </a:cubicBezTo>
                  <a:cubicBezTo>
                    <a:pt x="831628" y="599978"/>
                    <a:pt x="830866" y="601026"/>
                    <a:pt x="830199" y="602169"/>
                  </a:cubicBezTo>
                  <a:cubicBezTo>
                    <a:pt x="832199" y="604836"/>
                    <a:pt x="835914" y="599787"/>
                    <a:pt x="836962" y="604931"/>
                  </a:cubicBezTo>
                  <a:cubicBezTo>
                    <a:pt x="833438" y="604169"/>
                    <a:pt x="832104" y="605502"/>
                    <a:pt x="832866" y="609027"/>
                  </a:cubicBezTo>
                  <a:cubicBezTo>
                    <a:pt x="839057" y="606455"/>
                    <a:pt x="834771" y="614456"/>
                    <a:pt x="839629" y="613122"/>
                  </a:cubicBezTo>
                  <a:cubicBezTo>
                    <a:pt x="840677" y="617313"/>
                    <a:pt x="835914" y="615694"/>
                    <a:pt x="836962" y="619885"/>
                  </a:cubicBezTo>
                  <a:cubicBezTo>
                    <a:pt x="838295" y="619885"/>
                    <a:pt x="838581" y="621028"/>
                    <a:pt x="839629" y="621219"/>
                  </a:cubicBezTo>
                  <a:cubicBezTo>
                    <a:pt x="844677" y="620457"/>
                    <a:pt x="843725" y="620171"/>
                    <a:pt x="850487" y="619885"/>
                  </a:cubicBezTo>
                  <a:cubicBezTo>
                    <a:pt x="852869" y="622171"/>
                    <a:pt x="854297" y="625981"/>
                    <a:pt x="850487" y="628077"/>
                  </a:cubicBezTo>
                  <a:cubicBezTo>
                    <a:pt x="846392" y="619599"/>
                    <a:pt x="835628" y="628077"/>
                    <a:pt x="830104" y="625314"/>
                  </a:cubicBezTo>
                  <a:cubicBezTo>
                    <a:pt x="821150" y="621409"/>
                    <a:pt x="819341" y="607598"/>
                    <a:pt x="823341" y="598168"/>
                  </a:cubicBezTo>
                  <a:cubicBezTo>
                    <a:pt x="823246" y="600454"/>
                    <a:pt x="824389" y="601597"/>
                    <a:pt x="826103" y="602264"/>
                  </a:cubicBezTo>
                  <a:cubicBezTo>
                    <a:pt x="822770" y="594644"/>
                    <a:pt x="822865" y="587024"/>
                    <a:pt x="824770" y="581690"/>
                  </a:cubicBezTo>
                  <a:close/>
                  <a:moveTo>
                    <a:pt x="854678" y="585786"/>
                  </a:moveTo>
                  <a:cubicBezTo>
                    <a:pt x="847439" y="585024"/>
                    <a:pt x="842486" y="578928"/>
                    <a:pt x="849249" y="574927"/>
                  </a:cubicBezTo>
                  <a:cubicBezTo>
                    <a:pt x="847820" y="582261"/>
                    <a:pt x="847154" y="578261"/>
                    <a:pt x="853345" y="577689"/>
                  </a:cubicBezTo>
                  <a:cubicBezTo>
                    <a:pt x="856488" y="580452"/>
                    <a:pt x="851440" y="583023"/>
                    <a:pt x="854678" y="585786"/>
                  </a:cubicBezTo>
                  <a:close/>
                  <a:moveTo>
                    <a:pt x="854678" y="596644"/>
                  </a:moveTo>
                  <a:cubicBezTo>
                    <a:pt x="851916" y="597025"/>
                    <a:pt x="854393" y="602645"/>
                    <a:pt x="850582" y="602073"/>
                  </a:cubicBezTo>
                  <a:cubicBezTo>
                    <a:pt x="850868" y="599502"/>
                    <a:pt x="849059" y="599121"/>
                    <a:pt x="849249" y="596644"/>
                  </a:cubicBezTo>
                  <a:cubicBezTo>
                    <a:pt x="850011" y="596263"/>
                    <a:pt x="854488" y="593310"/>
                    <a:pt x="854678" y="596644"/>
                  </a:cubicBezTo>
                  <a:close/>
                  <a:moveTo>
                    <a:pt x="846487" y="595311"/>
                  </a:moveTo>
                  <a:cubicBezTo>
                    <a:pt x="846487" y="593501"/>
                    <a:pt x="846487" y="591691"/>
                    <a:pt x="846487" y="589881"/>
                  </a:cubicBezTo>
                  <a:cubicBezTo>
                    <a:pt x="851726" y="588738"/>
                    <a:pt x="851726" y="596358"/>
                    <a:pt x="846487" y="595311"/>
                  </a:cubicBezTo>
                  <a:close/>
                  <a:moveTo>
                    <a:pt x="853250" y="659128"/>
                  </a:moveTo>
                  <a:cubicBezTo>
                    <a:pt x="849344" y="657985"/>
                    <a:pt x="845439" y="656937"/>
                    <a:pt x="846487" y="650937"/>
                  </a:cubicBezTo>
                  <a:cubicBezTo>
                    <a:pt x="851916" y="650556"/>
                    <a:pt x="853821" y="653604"/>
                    <a:pt x="853250" y="659128"/>
                  </a:cubicBezTo>
                  <a:close/>
                  <a:moveTo>
                    <a:pt x="850582" y="667224"/>
                  </a:moveTo>
                  <a:cubicBezTo>
                    <a:pt x="850582" y="669510"/>
                    <a:pt x="850582" y="671796"/>
                    <a:pt x="850582" y="673987"/>
                  </a:cubicBezTo>
                  <a:cubicBezTo>
                    <a:pt x="848963" y="669510"/>
                    <a:pt x="844296" y="672844"/>
                    <a:pt x="841057" y="668558"/>
                  </a:cubicBezTo>
                  <a:cubicBezTo>
                    <a:pt x="843534" y="666653"/>
                    <a:pt x="845249" y="668272"/>
                    <a:pt x="850582" y="667224"/>
                  </a:cubicBezTo>
                  <a:close/>
                  <a:moveTo>
                    <a:pt x="849249" y="779905"/>
                  </a:moveTo>
                  <a:cubicBezTo>
                    <a:pt x="848773" y="779905"/>
                    <a:pt x="848582" y="779810"/>
                    <a:pt x="848106" y="779810"/>
                  </a:cubicBezTo>
                  <a:cubicBezTo>
                    <a:pt x="847916" y="778095"/>
                    <a:pt x="847630" y="776381"/>
                    <a:pt x="847439" y="774666"/>
                  </a:cubicBezTo>
                  <a:cubicBezTo>
                    <a:pt x="847916" y="774666"/>
                    <a:pt x="848392" y="774762"/>
                    <a:pt x="849249" y="774571"/>
                  </a:cubicBezTo>
                  <a:cubicBezTo>
                    <a:pt x="849249" y="776286"/>
                    <a:pt x="849249" y="778095"/>
                    <a:pt x="849249" y="779905"/>
                  </a:cubicBezTo>
                  <a:close/>
                  <a:moveTo>
                    <a:pt x="873633" y="927924"/>
                  </a:moveTo>
                  <a:cubicBezTo>
                    <a:pt x="876300" y="931162"/>
                    <a:pt x="877634" y="935639"/>
                    <a:pt x="880396" y="938782"/>
                  </a:cubicBezTo>
                  <a:cubicBezTo>
                    <a:pt x="877824" y="941544"/>
                    <a:pt x="876491" y="943545"/>
                    <a:pt x="872300" y="941449"/>
                  </a:cubicBezTo>
                  <a:cubicBezTo>
                    <a:pt x="874586" y="936877"/>
                    <a:pt x="872014" y="930305"/>
                    <a:pt x="873633" y="927924"/>
                  </a:cubicBezTo>
                  <a:close/>
                  <a:moveTo>
                    <a:pt x="883158" y="982216"/>
                  </a:moveTo>
                  <a:cubicBezTo>
                    <a:pt x="888397" y="984693"/>
                    <a:pt x="888302" y="992408"/>
                    <a:pt x="891254" y="997170"/>
                  </a:cubicBezTo>
                  <a:cubicBezTo>
                    <a:pt x="889445" y="998504"/>
                    <a:pt x="887159" y="999456"/>
                    <a:pt x="885825" y="1001266"/>
                  </a:cubicBezTo>
                  <a:cubicBezTo>
                    <a:pt x="887444" y="1003743"/>
                    <a:pt x="894683" y="1000504"/>
                    <a:pt x="892588" y="1006695"/>
                  </a:cubicBezTo>
                  <a:cubicBezTo>
                    <a:pt x="887540" y="1008124"/>
                    <a:pt x="888682" y="1003362"/>
                    <a:pt x="884396" y="1004028"/>
                  </a:cubicBezTo>
                  <a:cubicBezTo>
                    <a:pt x="884777" y="1007172"/>
                    <a:pt x="886587" y="1009077"/>
                    <a:pt x="885730" y="1013553"/>
                  </a:cubicBezTo>
                  <a:cubicBezTo>
                    <a:pt x="882491" y="1013934"/>
                    <a:pt x="880110" y="1011648"/>
                    <a:pt x="878586" y="1012887"/>
                  </a:cubicBezTo>
                  <a:cubicBezTo>
                    <a:pt x="878586" y="1012410"/>
                    <a:pt x="878491" y="1012029"/>
                    <a:pt x="878491" y="1011553"/>
                  </a:cubicBezTo>
                  <a:cubicBezTo>
                    <a:pt x="879729" y="1010696"/>
                    <a:pt x="880491" y="1009648"/>
                    <a:pt x="880205" y="1008124"/>
                  </a:cubicBezTo>
                  <a:cubicBezTo>
                    <a:pt x="879729" y="1006981"/>
                    <a:pt x="878872" y="1007076"/>
                    <a:pt x="878110" y="1007267"/>
                  </a:cubicBezTo>
                  <a:cubicBezTo>
                    <a:pt x="878015" y="1005457"/>
                    <a:pt x="877824" y="1003647"/>
                    <a:pt x="877729" y="1001838"/>
                  </a:cubicBezTo>
                  <a:cubicBezTo>
                    <a:pt x="877634" y="999933"/>
                    <a:pt x="877348" y="998028"/>
                    <a:pt x="877157" y="996123"/>
                  </a:cubicBezTo>
                  <a:cubicBezTo>
                    <a:pt x="877253" y="996027"/>
                    <a:pt x="877348" y="995932"/>
                    <a:pt x="877538" y="995837"/>
                  </a:cubicBezTo>
                  <a:cubicBezTo>
                    <a:pt x="877443" y="995551"/>
                    <a:pt x="877253" y="995361"/>
                    <a:pt x="877062" y="995170"/>
                  </a:cubicBezTo>
                  <a:cubicBezTo>
                    <a:pt x="876872" y="992598"/>
                    <a:pt x="876586" y="990122"/>
                    <a:pt x="876300" y="987550"/>
                  </a:cubicBezTo>
                  <a:cubicBezTo>
                    <a:pt x="880015" y="988026"/>
                    <a:pt x="884492" y="989741"/>
                    <a:pt x="885634" y="987645"/>
                  </a:cubicBezTo>
                  <a:cubicBezTo>
                    <a:pt x="882587" y="986693"/>
                    <a:pt x="878872" y="983550"/>
                    <a:pt x="876109" y="986312"/>
                  </a:cubicBezTo>
                  <a:cubicBezTo>
                    <a:pt x="876109" y="986312"/>
                    <a:pt x="876109" y="986217"/>
                    <a:pt x="876109" y="986217"/>
                  </a:cubicBezTo>
                  <a:cubicBezTo>
                    <a:pt x="876014" y="985550"/>
                    <a:pt x="876014" y="984788"/>
                    <a:pt x="875919" y="984121"/>
                  </a:cubicBezTo>
                  <a:cubicBezTo>
                    <a:pt x="876491" y="982311"/>
                    <a:pt x="878777" y="981168"/>
                    <a:pt x="876205" y="980883"/>
                  </a:cubicBezTo>
                  <a:cubicBezTo>
                    <a:pt x="876014" y="980978"/>
                    <a:pt x="875824" y="980978"/>
                    <a:pt x="875633" y="981073"/>
                  </a:cubicBezTo>
                  <a:cubicBezTo>
                    <a:pt x="874681" y="973358"/>
                    <a:pt x="873538" y="965547"/>
                    <a:pt x="872395" y="957737"/>
                  </a:cubicBezTo>
                  <a:cubicBezTo>
                    <a:pt x="873824" y="957642"/>
                    <a:pt x="875157" y="957546"/>
                    <a:pt x="876205" y="957832"/>
                  </a:cubicBezTo>
                  <a:cubicBezTo>
                    <a:pt x="879539" y="959642"/>
                    <a:pt x="873728" y="961928"/>
                    <a:pt x="877538" y="963261"/>
                  </a:cubicBezTo>
                  <a:cubicBezTo>
                    <a:pt x="880777" y="960690"/>
                    <a:pt x="881729" y="955641"/>
                    <a:pt x="887063" y="955070"/>
                  </a:cubicBezTo>
                  <a:cubicBezTo>
                    <a:pt x="888302" y="959451"/>
                    <a:pt x="883539" y="957832"/>
                    <a:pt x="882968" y="960499"/>
                  </a:cubicBezTo>
                  <a:cubicBezTo>
                    <a:pt x="886301" y="964404"/>
                    <a:pt x="890207" y="967738"/>
                    <a:pt x="892493" y="972691"/>
                  </a:cubicBezTo>
                  <a:cubicBezTo>
                    <a:pt x="889826" y="977168"/>
                    <a:pt x="886682" y="969357"/>
                    <a:pt x="885730" y="972691"/>
                  </a:cubicBezTo>
                  <a:cubicBezTo>
                    <a:pt x="890588" y="976215"/>
                    <a:pt x="883349" y="979073"/>
                    <a:pt x="883158" y="982216"/>
                  </a:cubicBezTo>
                  <a:close/>
                  <a:moveTo>
                    <a:pt x="888587" y="884490"/>
                  </a:moveTo>
                  <a:cubicBezTo>
                    <a:pt x="893255" y="883442"/>
                    <a:pt x="890302" y="890014"/>
                    <a:pt x="895350" y="888585"/>
                  </a:cubicBezTo>
                  <a:cubicBezTo>
                    <a:pt x="895350" y="889443"/>
                    <a:pt x="895350" y="890395"/>
                    <a:pt x="895350" y="891348"/>
                  </a:cubicBezTo>
                  <a:cubicBezTo>
                    <a:pt x="893636" y="891443"/>
                    <a:pt x="893445" y="893062"/>
                    <a:pt x="891254" y="892681"/>
                  </a:cubicBezTo>
                  <a:cubicBezTo>
                    <a:pt x="892397" y="887919"/>
                    <a:pt x="889826" y="886871"/>
                    <a:pt x="888587" y="884490"/>
                  </a:cubicBezTo>
                  <a:close/>
                  <a:moveTo>
                    <a:pt x="876395" y="781239"/>
                  </a:moveTo>
                  <a:cubicBezTo>
                    <a:pt x="869347" y="770952"/>
                    <a:pt x="878205" y="764284"/>
                    <a:pt x="883158" y="764951"/>
                  </a:cubicBezTo>
                  <a:cubicBezTo>
                    <a:pt x="879729" y="762951"/>
                    <a:pt x="875633" y="761522"/>
                    <a:pt x="873633" y="758188"/>
                  </a:cubicBezTo>
                  <a:cubicBezTo>
                    <a:pt x="879824" y="760284"/>
                    <a:pt x="876586" y="753045"/>
                    <a:pt x="879062" y="751425"/>
                  </a:cubicBezTo>
                  <a:cubicBezTo>
                    <a:pt x="874300" y="752092"/>
                    <a:pt x="869442" y="744853"/>
                    <a:pt x="874967" y="743234"/>
                  </a:cubicBezTo>
                  <a:cubicBezTo>
                    <a:pt x="876491" y="744472"/>
                    <a:pt x="875443" y="748282"/>
                    <a:pt x="879062" y="747330"/>
                  </a:cubicBezTo>
                  <a:cubicBezTo>
                    <a:pt x="880777" y="741996"/>
                    <a:pt x="875157" y="744091"/>
                    <a:pt x="874967" y="740567"/>
                  </a:cubicBezTo>
                  <a:cubicBezTo>
                    <a:pt x="880015" y="735138"/>
                    <a:pt x="882301" y="748854"/>
                    <a:pt x="887254" y="743329"/>
                  </a:cubicBezTo>
                  <a:cubicBezTo>
                    <a:pt x="884587" y="741996"/>
                    <a:pt x="881444" y="740948"/>
                    <a:pt x="880491" y="737900"/>
                  </a:cubicBezTo>
                  <a:cubicBezTo>
                    <a:pt x="883539" y="737709"/>
                    <a:pt x="883444" y="734471"/>
                    <a:pt x="883253" y="731137"/>
                  </a:cubicBezTo>
                  <a:cubicBezTo>
                    <a:pt x="878015" y="732280"/>
                    <a:pt x="877348" y="728851"/>
                    <a:pt x="875062" y="727041"/>
                  </a:cubicBezTo>
                  <a:cubicBezTo>
                    <a:pt x="884777" y="730470"/>
                    <a:pt x="891445" y="715040"/>
                    <a:pt x="883253" y="707991"/>
                  </a:cubicBezTo>
                  <a:cubicBezTo>
                    <a:pt x="888587" y="708753"/>
                    <a:pt x="890302" y="705991"/>
                    <a:pt x="892778" y="703896"/>
                  </a:cubicBezTo>
                  <a:cubicBezTo>
                    <a:pt x="891540" y="697990"/>
                    <a:pt x="896684" y="698657"/>
                    <a:pt x="891445" y="691704"/>
                  </a:cubicBezTo>
                  <a:cubicBezTo>
                    <a:pt x="895731" y="691418"/>
                    <a:pt x="901446" y="692561"/>
                    <a:pt x="903637" y="690370"/>
                  </a:cubicBezTo>
                  <a:cubicBezTo>
                    <a:pt x="902303" y="696276"/>
                    <a:pt x="896017" y="697228"/>
                    <a:pt x="895445" y="703991"/>
                  </a:cubicBezTo>
                  <a:cubicBezTo>
                    <a:pt x="898017" y="704277"/>
                    <a:pt x="898398" y="702467"/>
                    <a:pt x="900875" y="702657"/>
                  </a:cubicBezTo>
                  <a:cubicBezTo>
                    <a:pt x="902875" y="715040"/>
                    <a:pt x="897541" y="721326"/>
                    <a:pt x="903542" y="731137"/>
                  </a:cubicBezTo>
                  <a:cubicBezTo>
                    <a:pt x="899541" y="733233"/>
                    <a:pt x="897350" y="729137"/>
                    <a:pt x="896779" y="735233"/>
                  </a:cubicBezTo>
                  <a:cubicBezTo>
                    <a:pt x="899065" y="735233"/>
                    <a:pt x="901256" y="735233"/>
                    <a:pt x="903542" y="735233"/>
                  </a:cubicBezTo>
                  <a:cubicBezTo>
                    <a:pt x="900398" y="748187"/>
                    <a:pt x="904684" y="760284"/>
                    <a:pt x="900875" y="769142"/>
                  </a:cubicBezTo>
                  <a:cubicBezTo>
                    <a:pt x="903923" y="772857"/>
                    <a:pt x="904970" y="778572"/>
                    <a:pt x="906304" y="784096"/>
                  </a:cubicBezTo>
                  <a:cubicBezTo>
                    <a:pt x="902399" y="783810"/>
                    <a:pt x="898874" y="783906"/>
                    <a:pt x="899541" y="788192"/>
                  </a:cubicBezTo>
                  <a:cubicBezTo>
                    <a:pt x="894493" y="788573"/>
                    <a:pt x="891159" y="782858"/>
                    <a:pt x="894112" y="789525"/>
                  </a:cubicBezTo>
                  <a:cubicBezTo>
                    <a:pt x="887444" y="788001"/>
                    <a:pt x="879920" y="787430"/>
                    <a:pt x="879157" y="780000"/>
                  </a:cubicBezTo>
                  <a:cubicBezTo>
                    <a:pt x="877348" y="782667"/>
                    <a:pt x="877919" y="787716"/>
                    <a:pt x="876491" y="790859"/>
                  </a:cubicBezTo>
                  <a:cubicBezTo>
                    <a:pt x="878396" y="790478"/>
                    <a:pt x="878777" y="788573"/>
                    <a:pt x="880491" y="788097"/>
                  </a:cubicBezTo>
                  <a:cubicBezTo>
                    <a:pt x="880682" y="791621"/>
                    <a:pt x="881253" y="794574"/>
                    <a:pt x="883253" y="796288"/>
                  </a:cubicBezTo>
                  <a:cubicBezTo>
                    <a:pt x="883444" y="791049"/>
                    <a:pt x="888587" y="790764"/>
                    <a:pt x="894112" y="790859"/>
                  </a:cubicBezTo>
                  <a:cubicBezTo>
                    <a:pt x="895541" y="794955"/>
                    <a:pt x="891826" y="795050"/>
                    <a:pt x="895445" y="800384"/>
                  </a:cubicBezTo>
                  <a:cubicBezTo>
                    <a:pt x="890683" y="804480"/>
                    <a:pt x="886968" y="798860"/>
                    <a:pt x="885920" y="794955"/>
                  </a:cubicBezTo>
                  <a:cubicBezTo>
                    <a:pt x="878872" y="797717"/>
                    <a:pt x="889349" y="804099"/>
                    <a:pt x="883253" y="803146"/>
                  </a:cubicBezTo>
                  <a:cubicBezTo>
                    <a:pt x="887540" y="807432"/>
                    <a:pt x="890302" y="804765"/>
                    <a:pt x="896779" y="804480"/>
                  </a:cubicBezTo>
                  <a:cubicBezTo>
                    <a:pt x="896207" y="807718"/>
                    <a:pt x="899255" y="807432"/>
                    <a:pt x="898112" y="811242"/>
                  </a:cubicBezTo>
                  <a:cubicBezTo>
                    <a:pt x="892778" y="809528"/>
                    <a:pt x="893540" y="814957"/>
                    <a:pt x="895350" y="816672"/>
                  </a:cubicBezTo>
                  <a:cubicBezTo>
                    <a:pt x="891731" y="819720"/>
                    <a:pt x="888397" y="814671"/>
                    <a:pt x="885825" y="818005"/>
                  </a:cubicBezTo>
                  <a:cubicBezTo>
                    <a:pt x="889159" y="821910"/>
                    <a:pt x="896017" y="822291"/>
                    <a:pt x="899446" y="826197"/>
                  </a:cubicBezTo>
                  <a:cubicBezTo>
                    <a:pt x="895826" y="828387"/>
                    <a:pt x="897446" y="830483"/>
                    <a:pt x="899446" y="832959"/>
                  </a:cubicBezTo>
                  <a:cubicBezTo>
                    <a:pt x="891064" y="833626"/>
                    <a:pt x="889635" y="827435"/>
                    <a:pt x="883158" y="826197"/>
                  </a:cubicBezTo>
                  <a:cubicBezTo>
                    <a:pt x="884301" y="828197"/>
                    <a:pt x="884206" y="831435"/>
                    <a:pt x="888587" y="830292"/>
                  </a:cubicBezTo>
                  <a:cubicBezTo>
                    <a:pt x="889349" y="835150"/>
                    <a:pt x="884587" y="834388"/>
                    <a:pt x="880396" y="834388"/>
                  </a:cubicBezTo>
                  <a:cubicBezTo>
                    <a:pt x="884111" y="838103"/>
                    <a:pt x="878396" y="835626"/>
                    <a:pt x="877729" y="838484"/>
                  </a:cubicBezTo>
                  <a:cubicBezTo>
                    <a:pt x="877824" y="842008"/>
                    <a:pt x="883063" y="840389"/>
                    <a:pt x="883158" y="843913"/>
                  </a:cubicBezTo>
                  <a:cubicBezTo>
                    <a:pt x="879348" y="848009"/>
                    <a:pt x="882015" y="853914"/>
                    <a:pt x="872300" y="856105"/>
                  </a:cubicBezTo>
                  <a:cubicBezTo>
                    <a:pt x="872014" y="848961"/>
                    <a:pt x="866394" y="837722"/>
                    <a:pt x="873633" y="831626"/>
                  </a:cubicBezTo>
                  <a:cubicBezTo>
                    <a:pt x="865537" y="828483"/>
                    <a:pt x="878491" y="821434"/>
                    <a:pt x="869537" y="815338"/>
                  </a:cubicBezTo>
                  <a:cubicBezTo>
                    <a:pt x="871919" y="814767"/>
                    <a:pt x="873062" y="817338"/>
                    <a:pt x="873633" y="815338"/>
                  </a:cubicBezTo>
                  <a:cubicBezTo>
                    <a:pt x="867442" y="811719"/>
                    <a:pt x="866775" y="802194"/>
                    <a:pt x="874967" y="800384"/>
                  </a:cubicBezTo>
                  <a:cubicBezTo>
                    <a:pt x="869728" y="794383"/>
                    <a:pt x="874871" y="788287"/>
                    <a:pt x="876395" y="781239"/>
                  </a:cubicBezTo>
                  <a:close/>
                  <a:moveTo>
                    <a:pt x="917067" y="473105"/>
                  </a:moveTo>
                  <a:cubicBezTo>
                    <a:pt x="913448" y="473581"/>
                    <a:pt x="912495" y="475391"/>
                    <a:pt x="907542" y="477201"/>
                  </a:cubicBezTo>
                  <a:cubicBezTo>
                    <a:pt x="906780" y="473867"/>
                    <a:pt x="905828" y="470057"/>
                    <a:pt x="907542" y="465009"/>
                  </a:cubicBezTo>
                  <a:cubicBezTo>
                    <a:pt x="905732" y="465009"/>
                    <a:pt x="903923" y="465009"/>
                    <a:pt x="902113" y="465009"/>
                  </a:cubicBezTo>
                  <a:cubicBezTo>
                    <a:pt x="902399" y="461580"/>
                    <a:pt x="909161" y="457770"/>
                    <a:pt x="906209" y="455484"/>
                  </a:cubicBezTo>
                  <a:cubicBezTo>
                    <a:pt x="901827" y="453769"/>
                    <a:pt x="905161" y="459865"/>
                    <a:pt x="900779" y="458246"/>
                  </a:cubicBezTo>
                  <a:cubicBezTo>
                    <a:pt x="901351" y="453007"/>
                    <a:pt x="907447" y="453102"/>
                    <a:pt x="908876" y="448721"/>
                  </a:cubicBezTo>
                  <a:cubicBezTo>
                    <a:pt x="908304" y="452436"/>
                    <a:pt x="913924" y="449959"/>
                    <a:pt x="914305" y="452817"/>
                  </a:cubicBezTo>
                  <a:cubicBezTo>
                    <a:pt x="916591" y="456817"/>
                    <a:pt x="910304" y="469104"/>
                    <a:pt x="917067" y="473105"/>
                  </a:cubicBezTo>
                  <a:close/>
                  <a:moveTo>
                    <a:pt x="910304" y="530160"/>
                  </a:moveTo>
                  <a:cubicBezTo>
                    <a:pt x="914114" y="529017"/>
                    <a:pt x="913733" y="532065"/>
                    <a:pt x="917067" y="531493"/>
                  </a:cubicBezTo>
                  <a:cubicBezTo>
                    <a:pt x="917067" y="535589"/>
                    <a:pt x="917829" y="540447"/>
                    <a:pt x="912971" y="539685"/>
                  </a:cubicBezTo>
                  <a:cubicBezTo>
                    <a:pt x="916496" y="534065"/>
                    <a:pt x="911447" y="534541"/>
                    <a:pt x="910304" y="530160"/>
                  </a:cubicBezTo>
                  <a:close/>
                  <a:moveTo>
                    <a:pt x="915734" y="526064"/>
                  </a:moveTo>
                  <a:cubicBezTo>
                    <a:pt x="913829" y="526445"/>
                    <a:pt x="913162" y="527969"/>
                    <a:pt x="910304" y="527397"/>
                  </a:cubicBezTo>
                  <a:cubicBezTo>
                    <a:pt x="911638" y="521016"/>
                    <a:pt x="905542" y="522159"/>
                    <a:pt x="907542" y="515205"/>
                  </a:cubicBezTo>
                  <a:cubicBezTo>
                    <a:pt x="912305" y="516825"/>
                    <a:pt x="912019" y="517206"/>
                    <a:pt x="915734" y="517968"/>
                  </a:cubicBezTo>
                  <a:cubicBezTo>
                    <a:pt x="913733" y="522063"/>
                    <a:pt x="912876" y="521682"/>
                    <a:pt x="915734" y="526064"/>
                  </a:cubicBezTo>
                  <a:close/>
                  <a:moveTo>
                    <a:pt x="917067" y="501585"/>
                  </a:moveTo>
                  <a:cubicBezTo>
                    <a:pt x="908018" y="501585"/>
                    <a:pt x="915543" y="507109"/>
                    <a:pt x="912971" y="509681"/>
                  </a:cubicBezTo>
                  <a:cubicBezTo>
                    <a:pt x="907828" y="504537"/>
                    <a:pt x="902780" y="500442"/>
                    <a:pt x="907542" y="489297"/>
                  </a:cubicBezTo>
                  <a:cubicBezTo>
                    <a:pt x="907637" y="491393"/>
                    <a:pt x="907352" y="493965"/>
                    <a:pt x="910304" y="493393"/>
                  </a:cubicBezTo>
                  <a:cubicBezTo>
                    <a:pt x="912114" y="485678"/>
                    <a:pt x="904875" y="487011"/>
                    <a:pt x="904875" y="481106"/>
                  </a:cubicBezTo>
                  <a:cubicBezTo>
                    <a:pt x="906399" y="480820"/>
                    <a:pt x="906971" y="479582"/>
                    <a:pt x="907542" y="478439"/>
                  </a:cubicBezTo>
                  <a:cubicBezTo>
                    <a:pt x="911066" y="478915"/>
                    <a:pt x="914972" y="479106"/>
                    <a:pt x="917067" y="481106"/>
                  </a:cubicBezTo>
                  <a:cubicBezTo>
                    <a:pt x="908590" y="483868"/>
                    <a:pt x="919639" y="494536"/>
                    <a:pt x="917067" y="501585"/>
                  </a:cubicBezTo>
                  <a:close/>
                  <a:moveTo>
                    <a:pt x="908971" y="558639"/>
                  </a:moveTo>
                  <a:cubicBezTo>
                    <a:pt x="911257" y="555210"/>
                    <a:pt x="907447" y="553877"/>
                    <a:pt x="910304" y="551877"/>
                  </a:cubicBezTo>
                  <a:cubicBezTo>
                    <a:pt x="910019" y="554829"/>
                    <a:pt x="911352" y="556163"/>
                    <a:pt x="914400" y="555972"/>
                  </a:cubicBezTo>
                  <a:cubicBezTo>
                    <a:pt x="912590" y="551686"/>
                    <a:pt x="914114" y="551400"/>
                    <a:pt x="914400" y="546447"/>
                  </a:cubicBezTo>
                  <a:cubicBezTo>
                    <a:pt x="910590" y="547876"/>
                    <a:pt x="908590" y="547971"/>
                    <a:pt x="908971" y="542352"/>
                  </a:cubicBezTo>
                  <a:cubicBezTo>
                    <a:pt x="912209" y="542352"/>
                    <a:pt x="912971" y="544733"/>
                    <a:pt x="917162" y="543685"/>
                  </a:cubicBezTo>
                  <a:cubicBezTo>
                    <a:pt x="916877" y="546257"/>
                    <a:pt x="918686" y="546733"/>
                    <a:pt x="918496" y="549114"/>
                  </a:cubicBezTo>
                  <a:cubicBezTo>
                    <a:pt x="916877" y="549781"/>
                    <a:pt x="915448" y="550543"/>
                    <a:pt x="914400" y="551781"/>
                  </a:cubicBezTo>
                  <a:cubicBezTo>
                    <a:pt x="916019" y="553782"/>
                    <a:pt x="918305" y="555115"/>
                    <a:pt x="918496" y="558544"/>
                  </a:cubicBezTo>
                  <a:cubicBezTo>
                    <a:pt x="915162" y="560259"/>
                    <a:pt x="914305" y="557877"/>
                    <a:pt x="913067" y="559878"/>
                  </a:cubicBezTo>
                  <a:cubicBezTo>
                    <a:pt x="915067" y="561021"/>
                    <a:pt x="916019" y="563307"/>
                    <a:pt x="915829" y="566640"/>
                  </a:cubicBezTo>
                  <a:cubicBezTo>
                    <a:pt x="913448" y="565878"/>
                    <a:pt x="907828" y="568260"/>
                    <a:pt x="907637" y="565307"/>
                  </a:cubicBezTo>
                  <a:cubicBezTo>
                    <a:pt x="909161" y="565021"/>
                    <a:pt x="909733" y="563783"/>
                    <a:pt x="910400" y="562640"/>
                  </a:cubicBezTo>
                  <a:cubicBezTo>
                    <a:pt x="905351" y="565116"/>
                    <a:pt x="907732" y="557020"/>
                    <a:pt x="902208" y="554448"/>
                  </a:cubicBezTo>
                  <a:cubicBezTo>
                    <a:pt x="906399" y="553877"/>
                    <a:pt x="905732" y="558258"/>
                    <a:pt x="908971" y="558639"/>
                  </a:cubicBezTo>
                  <a:close/>
                  <a:moveTo>
                    <a:pt x="919829" y="619695"/>
                  </a:moveTo>
                  <a:cubicBezTo>
                    <a:pt x="921258" y="626076"/>
                    <a:pt x="913448" y="623314"/>
                    <a:pt x="914400" y="629220"/>
                  </a:cubicBezTo>
                  <a:cubicBezTo>
                    <a:pt x="916019" y="629410"/>
                    <a:pt x="918210" y="629029"/>
                    <a:pt x="918496" y="630553"/>
                  </a:cubicBezTo>
                  <a:cubicBezTo>
                    <a:pt x="916877" y="630744"/>
                    <a:pt x="914686" y="630363"/>
                    <a:pt x="914400" y="631887"/>
                  </a:cubicBezTo>
                  <a:cubicBezTo>
                    <a:pt x="918115" y="633125"/>
                    <a:pt x="918401" y="637887"/>
                    <a:pt x="919829" y="641412"/>
                  </a:cubicBezTo>
                  <a:cubicBezTo>
                    <a:pt x="915638" y="642459"/>
                    <a:pt x="917257" y="637697"/>
                    <a:pt x="913067" y="638745"/>
                  </a:cubicBezTo>
                  <a:cubicBezTo>
                    <a:pt x="914019" y="631887"/>
                    <a:pt x="911257" y="628839"/>
                    <a:pt x="910400" y="623790"/>
                  </a:cubicBezTo>
                  <a:cubicBezTo>
                    <a:pt x="917067" y="625981"/>
                    <a:pt x="914686" y="619123"/>
                    <a:pt x="919829" y="619695"/>
                  </a:cubicBezTo>
                  <a:close/>
                  <a:moveTo>
                    <a:pt x="911638" y="600740"/>
                  </a:moveTo>
                  <a:cubicBezTo>
                    <a:pt x="916305" y="599692"/>
                    <a:pt x="916972" y="605883"/>
                    <a:pt x="912971" y="606169"/>
                  </a:cubicBezTo>
                  <a:cubicBezTo>
                    <a:pt x="912305" y="603407"/>
                    <a:pt x="908971" y="603502"/>
                    <a:pt x="911638" y="600740"/>
                  </a:cubicBezTo>
                  <a:close/>
                  <a:moveTo>
                    <a:pt x="919829" y="656366"/>
                  </a:moveTo>
                  <a:cubicBezTo>
                    <a:pt x="919829" y="657223"/>
                    <a:pt x="919829" y="658176"/>
                    <a:pt x="919829" y="659033"/>
                  </a:cubicBezTo>
                  <a:cubicBezTo>
                    <a:pt x="919734" y="659890"/>
                    <a:pt x="919639" y="660652"/>
                    <a:pt x="918496" y="660366"/>
                  </a:cubicBezTo>
                  <a:cubicBezTo>
                    <a:pt x="912686" y="656271"/>
                    <a:pt x="920115" y="669796"/>
                    <a:pt x="913067" y="669891"/>
                  </a:cubicBezTo>
                  <a:cubicBezTo>
                    <a:pt x="916210" y="659509"/>
                    <a:pt x="908018" y="660462"/>
                    <a:pt x="907637" y="653604"/>
                  </a:cubicBezTo>
                  <a:cubicBezTo>
                    <a:pt x="912590" y="654651"/>
                    <a:pt x="913829" y="660081"/>
                    <a:pt x="919829" y="656366"/>
                  </a:cubicBezTo>
                  <a:close/>
                  <a:moveTo>
                    <a:pt x="917067" y="721517"/>
                  </a:moveTo>
                  <a:cubicBezTo>
                    <a:pt x="915067" y="716278"/>
                    <a:pt x="908304" y="717040"/>
                    <a:pt x="904875" y="710658"/>
                  </a:cubicBezTo>
                  <a:cubicBezTo>
                    <a:pt x="908209" y="708849"/>
                    <a:pt x="910495" y="714659"/>
                    <a:pt x="911638" y="710658"/>
                  </a:cubicBezTo>
                  <a:cubicBezTo>
                    <a:pt x="909638" y="708658"/>
                    <a:pt x="905542" y="708563"/>
                    <a:pt x="906209" y="703896"/>
                  </a:cubicBezTo>
                  <a:cubicBezTo>
                    <a:pt x="909923" y="704848"/>
                    <a:pt x="908971" y="701133"/>
                    <a:pt x="911638" y="701133"/>
                  </a:cubicBezTo>
                  <a:cubicBezTo>
                    <a:pt x="920210" y="705801"/>
                    <a:pt x="916019" y="714468"/>
                    <a:pt x="917067" y="721517"/>
                  </a:cubicBezTo>
                  <a:close/>
                  <a:moveTo>
                    <a:pt x="914400" y="767713"/>
                  </a:moveTo>
                  <a:cubicBezTo>
                    <a:pt x="921449" y="767808"/>
                    <a:pt x="918401" y="780000"/>
                    <a:pt x="913067" y="781334"/>
                  </a:cubicBezTo>
                  <a:cubicBezTo>
                    <a:pt x="913733" y="776095"/>
                    <a:pt x="916781" y="772380"/>
                    <a:pt x="914400" y="767713"/>
                  </a:cubicBezTo>
                  <a:close/>
                  <a:moveTo>
                    <a:pt x="917067" y="785334"/>
                  </a:moveTo>
                  <a:cubicBezTo>
                    <a:pt x="912781" y="785239"/>
                    <a:pt x="908971" y="788954"/>
                    <a:pt x="908876" y="782572"/>
                  </a:cubicBezTo>
                  <a:cubicBezTo>
                    <a:pt x="912305" y="786001"/>
                    <a:pt x="916781" y="779715"/>
                    <a:pt x="917067" y="785334"/>
                  </a:cubicBezTo>
                  <a:close/>
                  <a:moveTo>
                    <a:pt x="892683" y="842389"/>
                  </a:moveTo>
                  <a:cubicBezTo>
                    <a:pt x="891731" y="838865"/>
                    <a:pt x="887825" y="838293"/>
                    <a:pt x="887254" y="834198"/>
                  </a:cubicBezTo>
                  <a:cubicBezTo>
                    <a:pt x="888873" y="834007"/>
                    <a:pt x="891159" y="834483"/>
                    <a:pt x="891350" y="832864"/>
                  </a:cubicBezTo>
                  <a:cubicBezTo>
                    <a:pt x="894779" y="833531"/>
                    <a:pt x="896969" y="835436"/>
                    <a:pt x="899541" y="836960"/>
                  </a:cubicBezTo>
                  <a:cubicBezTo>
                    <a:pt x="894302" y="838389"/>
                    <a:pt x="893159" y="838674"/>
                    <a:pt x="892683" y="842389"/>
                  </a:cubicBezTo>
                  <a:close/>
                  <a:moveTo>
                    <a:pt x="898112" y="860010"/>
                  </a:moveTo>
                  <a:cubicBezTo>
                    <a:pt x="896112" y="860296"/>
                    <a:pt x="895826" y="862201"/>
                    <a:pt x="894017" y="862677"/>
                  </a:cubicBezTo>
                  <a:cubicBezTo>
                    <a:pt x="892969" y="861725"/>
                    <a:pt x="890969" y="855057"/>
                    <a:pt x="894017" y="854486"/>
                  </a:cubicBezTo>
                  <a:cubicBezTo>
                    <a:pt x="894398" y="857343"/>
                    <a:pt x="897731" y="857248"/>
                    <a:pt x="898112" y="860010"/>
                  </a:cubicBezTo>
                  <a:close/>
                  <a:moveTo>
                    <a:pt x="902208" y="1147856"/>
                  </a:moveTo>
                  <a:cubicBezTo>
                    <a:pt x="900113" y="1153571"/>
                    <a:pt x="909733" y="1147570"/>
                    <a:pt x="907637" y="1153285"/>
                  </a:cubicBezTo>
                  <a:cubicBezTo>
                    <a:pt x="903351" y="1151761"/>
                    <a:pt x="904589" y="1153190"/>
                    <a:pt x="899541" y="1153285"/>
                  </a:cubicBezTo>
                  <a:cubicBezTo>
                    <a:pt x="899636" y="1150713"/>
                    <a:pt x="900398" y="1148713"/>
                    <a:pt x="902208" y="1147856"/>
                  </a:cubicBezTo>
                  <a:close/>
                  <a:moveTo>
                    <a:pt x="914400" y="917065"/>
                  </a:moveTo>
                  <a:cubicBezTo>
                    <a:pt x="922115" y="915732"/>
                    <a:pt x="916972" y="928495"/>
                    <a:pt x="913067" y="922494"/>
                  </a:cubicBezTo>
                  <a:cubicBezTo>
                    <a:pt x="915067" y="922209"/>
                    <a:pt x="914305" y="919161"/>
                    <a:pt x="914400" y="917065"/>
                  </a:cubicBezTo>
                  <a:close/>
                  <a:moveTo>
                    <a:pt x="904875" y="1149189"/>
                  </a:moveTo>
                  <a:cubicBezTo>
                    <a:pt x="906494" y="1146237"/>
                    <a:pt x="907447" y="1142712"/>
                    <a:pt x="910304" y="1140998"/>
                  </a:cubicBezTo>
                  <a:cubicBezTo>
                    <a:pt x="910304" y="1142808"/>
                    <a:pt x="910304" y="1144617"/>
                    <a:pt x="910304" y="1146427"/>
                  </a:cubicBezTo>
                  <a:cubicBezTo>
                    <a:pt x="905923" y="1144808"/>
                    <a:pt x="909257" y="1150809"/>
                    <a:pt x="904875" y="1149189"/>
                  </a:cubicBezTo>
                  <a:close/>
                  <a:moveTo>
                    <a:pt x="908971" y="946878"/>
                  </a:moveTo>
                  <a:cubicBezTo>
                    <a:pt x="911828" y="943926"/>
                    <a:pt x="916400" y="946402"/>
                    <a:pt x="917162" y="949641"/>
                  </a:cubicBezTo>
                  <a:cubicBezTo>
                    <a:pt x="913448" y="949641"/>
                    <a:pt x="909066" y="950403"/>
                    <a:pt x="908971" y="946878"/>
                  </a:cubicBezTo>
                  <a:close/>
                  <a:moveTo>
                    <a:pt x="913067" y="1090801"/>
                  </a:moveTo>
                  <a:cubicBezTo>
                    <a:pt x="908876" y="1092611"/>
                    <a:pt x="905351" y="1086896"/>
                    <a:pt x="908971" y="1085372"/>
                  </a:cubicBezTo>
                  <a:cubicBezTo>
                    <a:pt x="909447" y="1088039"/>
                    <a:pt x="914209" y="1086420"/>
                    <a:pt x="913067" y="1090801"/>
                  </a:cubicBezTo>
                  <a:close/>
                  <a:moveTo>
                    <a:pt x="913067" y="986312"/>
                  </a:moveTo>
                  <a:cubicBezTo>
                    <a:pt x="917067" y="986502"/>
                    <a:pt x="918782" y="995837"/>
                    <a:pt x="913067" y="994408"/>
                  </a:cubicBezTo>
                  <a:cubicBezTo>
                    <a:pt x="914209" y="990408"/>
                    <a:pt x="914209" y="990217"/>
                    <a:pt x="913067" y="986312"/>
                  </a:cubicBezTo>
                  <a:close/>
                  <a:moveTo>
                    <a:pt x="915734" y="979454"/>
                  </a:moveTo>
                  <a:cubicBezTo>
                    <a:pt x="915924" y="981073"/>
                    <a:pt x="917829" y="980883"/>
                    <a:pt x="919734" y="980787"/>
                  </a:cubicBezTo>
                  <a:cubicBezTo>
                    <a:pt x="918210" y="985074"/>
                    <a:pt x="919163" y="984407"/>
                    <a:pt x="921068" y="987550"/>
                  </a:cubicBezTo>
                  <a:cubicBezTo>
                    <a:pt x="917543" y="987550"/>
                    <a:pt x="912019" y="982407"/>
                    <a:pt x="915734" y="979454"/>
                  </a:cubicBezTo>
                  <a:close/>
                  <a:moveTo>
                    <a:pt x="918401" y="904778"/>
                  </a:moveTo>
                  <a:cubicBezTo>
                    <a:pt x="919544" y="900396"/>
                    <a:pt x="916305" y="900587"/>
                    <a:pt x="915734" y="898015"/>
                  </a:cubicBezTo>
                  <a:cubicBezTo>
                    <a:pt x="918115" y="898110"/>
                    <a:pt x="919925" y="897729"/>
                    <a:pt x="921163" y="896682"/>
                  </a:cubicBezTo>
                  <a:cubicBezTo>
                    <a:pt x="921163" y="900301"/>
                    <a:pt x="921925" y="904683"/>
                    <a:pt x="918401" y="904778"/>
                  </a:cubicBezTo>
                  <a:close/>
                  <a:moveTo>
                    <a:pt x="915734" y="936020"/>
                  </a:moveTo>
                  <a:cubicBezTo>
                    <a:pt x="915734" y="942306"/>
                    <a:pt x="909923" y="942878"/>
                    <a:pt x="906209" y="945545"/>
                  </a:cubicBezTo>
                  <a:cubicBezTo>
                    <a:pt x="907256" y="940211"/>
                    <a:pt x="912114" y="938687"/>
                    <a:pt x="915734" y="936020"/>
                  </a:cubicBezTo>
                  <a:close/>
                  <a:moveTo>
                    <a:pt x="907542" y="1101660"/>
                  </a:moveTo>
                  <a:cubicBezTo>
                    <a:pt x="907828" y="1110423"/>
                    <a:pt x="911447" y="1099469"/>
                    <a:pt x="914305" y="1104422"/>
                  </a:cubicBezTo>
                  <a:cubicBezTo>
                    <a:pt x="912590" y="1104993"/>
                    <a:pt x="911543" y="1106136"/>
                    <a:pt x="911543" y="1108518"/>
                  </a:cubicBezTo>
                  <a:cubicBezTo>
                    <a:pt x="907256" y="1106994"/>
                    <a:pt x="907923" y="1107851"/>
                    <a:pt x="904780" y="1109851"/>
                  </a:cubicBezTo>
                  <a:cubicBezTo>
                    <a:pt x="904589" y="1108232"/>
                    <a:pt x="904399" y="1106613"/>
                    <a:pt x="902018" y="1107089"/>
                  </a:cubicBezTo>
                  <a:cubicBezTo>
                    <a:pt x="902303" y="1103660"/>
                    <a:pt x="904113" y="1101850"/>
                    <a:pt x="907542" y="1101660"/>
                  </a:cubicBezTo>
                  <a:close/>
                  <a:moveTo>
                    <a:pt x="910304" y="1135569"/>
                  </a:moveTo>
                  <a:cubicBezTo>
                    <a:pt x="910304" y="1136902"/>
                    <a:pt x="910304" y="1138331"/>
                    <a:pt x="910304" y="1139664"/>
                  </a:cubicBezTo>
                  <a:cubicBezTo>
                    <a:pt x="906780" y="1139569"/>
                    <a:pt x="903827" y="1138902"/>
                    <a:pt x="902113" y="1136997"/>
                  </a:cubicBezTo>
                  <a:cubicBezTo>
                    <a:pt x="906304" y="1137950"/>
                    <a:pt x="906113" y="1134616"/>
                    <a:pt x="910304" y="1135569"/>
                  </a:cubicBezTo>
                  <a:close/>
                  <a:moveTo>
                    <a:pt x="903542" y="1202148"/>
                  </a:moveTo>
                  <a:cubicBezTo>
                    <a:pt x="901065" y="1202910"/>
                    <a:pt x="901637" y="1206625"/>
                    <a:pt x="901065" y="1209197"/>
                  </a:cubicBezTo>
                  <a:cubicBezTo>
                    <a:pt x="900684" y="1205958"/>
                    <a:pt x="900494" y="1202720"/>
                    <a:pt x="900208" y="1199481"/>
                  </a:cubicBezTo>
                  <a:cubicBezTo>
                    <a:pt x="901446" y="1200243"/>
                    <a:pt x="902875" y="1200815"/>
                    <a:pt x="903542" y="1202148"/>
                  </a:cubicBezTo>
                  <a:close/>
                  <a:moveTo>
                    <a:pt x="922592" y="895348"/>
                  </a:moveTo>
                  <a:cubicBezTo>
                    <a:pt x="921544" y="892300"/>
                    <a:pt x="914209" y="895634"/>
                    <a:pt x="915829" y="889919"/>
                  </a:cubicBezTo>
                  <a:cubicBezTo>
                    <a:pt x="919067" y="890490"/>
                    <a:pt x="918782" y="887442"/>
                    <a:pt x="922592" y="888585"/>
                  </a:cubicBezTo>
                  <a:cubicBezTo>
                    <a:pt x="920782" y="891919"/>
                    <a:pt x="925544" y="895158"/>
                    <a:pt x="922592" y="895348"/>
                  </a:cubicBezTo>
                  <a:close/>
                  <a:moveTo>
                    <a:pt x="921163" y="885823"/>
                  </a:moveTo>
                  <a:cubicBezTo>
                    <a:pt x="912781" y="884394"/>
                    <a:pt x="919829" y="875822"/>
                    <a:pt x="908971" y="880394"/>
                  </a:cubicBezTo>
                  <a:cubicBezTo>
                    <a:pt x="908876" y="876679"/>
                    <a:pt x="911257" y="877632"/>
                    <a:pt x="908971" y="874965"/>
                  </a:cubicBezTo>
                  <a:cubicBezTo>
                    <a:pt x="912400" y="875155"/>
                    <a:pt x="913162" y="872869"/>
                    <a:pt x="914400" y="870869"/>
                  </a:cubicBezTo>
                  <a:cubicBezTo>
                    <a:pt x="906875" y="874012"/>
                    <a:pt x="909828" y="862868"/>
                    <a:pt x="914400" y="861344"/>
                  </a:cubicBezTo>
                  <a:cubicBezTo>
                    <a:pt x="914686" y="862392"/>
                    <a:pt x="915543" y="862963"/>
                    <a:pt x="917162" y="862677"/>
                  </a:cubicBezTo>
                  <a:cubicBezTo>
                    <a:pt x="918020" y="868583"/>
                    <a:pt x="913352" y="870202"/>
                    <a:pt x="919829" y="868107"/>
                  </a:cubicBezTo>
                  <a:cubicBezTo>
                    <a:pt x="917067" y="873060"/>
                    <a:pt x="921353" y="873345"/>
                    <a:pt x="923925" y="876298"/>
                  </a:cubicBezTo>
                  <a:cubicBezTo>
                    <a:pt x="921068" y="877632"/>
                    <a:pt x="920972" y="881537"/>
                    <a:pt x="921163" y="885823"/>
                  </a:cubicBezTo>
                  <a:close/>
                  <a:moveTo>
                    <a:pt x="915734" y="851914"/>
                  </a:moveTo>
                  <a:cubicBezTo>
                    <a:pt x="916305" y="854486"/>
                    <a:pt x="920972" y="852962"/>
                    <a:pt x="919734" y="857343"/>
                  </a:cubicBezTo>
                  <a:cubicBezTo>
                    <a:pt x="917924" y="857248"/>
                    <a:pt x="916781" y="858010"/>
                    <a:pt x="915734" y="858677"/>
                  </a:cubicBezTo>
                  <a:cubicBezTo>
                    <a:pt x="917543" y="855343"/>
                    <a:pt x="911733" y="853057"/>
                    <a:pt x="915734" y="851914"/>
                  </a:cubicBezTo>
                  <a:close/>
                  <a:moveTo>
                    <a:pt x="918401" y="830197"/>
                  </a:moveTo>
                  <a:cubicBezTo>
                    <a:pt x="915924" y="825625"/>
                    <a:pt x="914019" y="817338"/>
                    <a:pt x="907542" y="820672"/>
                  </a:cubicBezTo>
                  <a:cubicBezTo>
                    <a:pt x="907542" y="817910"/>
                    <a:pt x="907542" y="815243"/>
                    <a:pt x="907542" y="812481"/>
                  </a:cubicBezTo>
                  <a:cubicBezTo>
                    <a:pt x="912209" y="813052"/>
                    <a:pt x="915162" y="812004"/>
                    <a:pt x="918401" y="811147"/>
                  </a:cubicBezTo>
                  <a:cubicBezTo>
                    <a:pt x="916877" y="818577"/>
                    <a:pt x="924592" y="816767"/>
                    <a:pt x="923830" y="823339"/>
                  </a:cubicBezTo>
                  <a:cubicBezTo>
                    <a:pt x="914209" y="822768"/>
                    <a:pt x="923734" y="830292"/>
                    <a:pt x="918401" y="830197"/>
                  </a:cubicBezTo>
                  <a:close/>
                  <a:moveTo>
                    <a:pt x="921163" y="808480"/>
                  </a:moveTo>
                  <a:cubicBezTo>
                    <a:pt x="916972" y="809433"/>
                    <a:pt x="917162" y="806099"/>
                    <a:pt x="912971" y="807147"/>
                  </a:cubicBezTo>
                  <a:cubicBezTo>
                    <a:pt x="912971" y="807909"/>
                    <a:pt x="911828" y="808671"/>
                    <a:pt x="911638" y="807147"/>
                  </a:cubicBezTo>
                  <a:cubicBezTo>
                    <a:pt x="915257" y="804861"/>
                    <a:pt x="914495" y="801717"/>
                    <a:pt x="918401" y="805813"/>
                  </a:cubicBezTo>
                  <a:cubicBezTo>
                    <a:pt x="918877" y="802670"/>
                    <a:pt x="919734" y="800003"/>
                    <a:pt x="922496" y="799050"/>
                  </a:cubicBezTo>
                  <a:cubicBezTo>
                    <a:pt x="925925" y="802289"/>
                    <a:pt x="920972" y="804289"/>
                    <a:pt x="921163" y="808480"/>
                  </a:cubicBezTo>
                  <a:close/>
                  <a:moveTo>
                    <a:pt x="907542" y="690370"/>
                  </a:moveTo>
                  <a:cubicBezTo>
                    <a:pt x="912019" y="690465"/>
                    <a:pt x="917162" y="689799"/>
                    <a:pt x="917067" y="694466"/>
                  </a:cubicBezTo>
                  <a:cubicBezTo>
                    <a:pt x="912781" y="691704"/>
                    <a:pt x="908780" y="696657"/>
                    <a:pt x="907542" y="690370"/>
                  </a:cubicBezTo>
                  <a:close/>
                  <a:moveTo>
                    <a:pt x="907542" y="675416"/>
                  </a:moveTo>
                  <a:cubicBezTo>
                    <a:pt x="907828" y="673797"/>
                    <a:pt x="907352" y="671606"/>
                    <a:pt x="908876" y="671320"/>
                  </a:cubicBezTo>
                  <a:cubicBezTo>
                    <a:pt x="912400" y="675321"/>
                    <a:pt x="906590" y="677988"/>
                    <a:pt x="908876" y="679416"/>
                  </a:cubicBezTo>
                  <a:cubicBezTo>
                    <a:pt x="913162" y="678750"/>
                    <a:pt x="914209" y="681417"/>
                    <a:pt x="917067" y="682179"/>
                  </a:cubicBezTo>
                  <a:cubicBezTo>
                    <a:pt x="917067" y="684465"/>
                    <a:pt x="917067" y="686751"/>
                    <a:pt x="917067" y="688941"/>
                  </a:cubicBezTo>
                  <a:cubicBezTo>
                    <a:pt x="913067" y="689132"/>
                    <a:pt x="905637" y="687417"/>
                    <a:pt x="907542" y="683512"/>
                  </a:cubicBezTo>
                  <a:cubicBezTo>
                    <a:pt x="907542" y="685227"/>
                    <a:pt x="911352" y="685227"/>
                    <a:pt x="911638" y="683512"/>
                  </a:cubicBezTo>
                  <a:cubicBezTo>
                    <a:pt x="910019" y="682369"/>
                    <a:pt x="908018" y="681702"/>
                    <a:pt x="904875" y="682179"/>
                  </a:cubicBezTo>
                  <a:cubicBezTo>
                    <a:pt x="904970" y="679797"/>
                    <a:pt x="904589" y="677988"/>
                    <a:pt x="903542" y="676749"/>
                  </a:cubicBezTo>
                  <a:cubicBezTo>
                    <a:pt x="905161" y="676559"/>
                    <a:pt x="907352" y="676940"/>
                    <a:pt x="907542" y="675416"/>
                  </a:cubicBezTo>
                  <a:close/>
                  <a:moveTo>
                    <a:pt x="869537" y="883061"/>
                  </a:moveTo>
                  <a:cubicBezTo>
                    <a:pt x="871252" y="879537"/>
                    <a:pt x="876205" y="884299"/>
                    <a:pt x="876300" y="881727"/>
                  </a:cubicBezTo>
                  <a:cubicBezTo>
                    <a:pt x="872776" y="881537"/>
                    <a:pt x="873633" y="877155"/>
                    <a:pt x="873538" y="873536"/>
                  </a:cubicBezTo>
                  <a:cubicBezTo>
                    <a:pt x="876109" y="873250"/>
                    <a:pt x="876586" y="875060"/>
                    <a:pt x="878967" y="874869"/>
                  </a:cubicBezTo>
                  <a:cubicBezTo>
                    <a:pt x="877729" y="878394"/>
                    <a:pt x="876491" y="882870"/>
                    <a:pt x="880301" y="884394"/>
                  </a:cubicBezTo>
                  <a:cubicBezTo>
                    <a:pt x="879253" y="884680"/>
                    <a:pt x="878777" y="885537"/>
                    <a:pt x="878967" y="887061"/>
                  </a:cubicBezTo>
                  <a:cubicBezTo>
                    <a:pt x="874681" y="886966"/>
                    <a:pt x="868680" y="888490"/>
                    <a:pt x="869537" y="883061"/>
                  </a:cubicBezTo>
                  <a:close/>
                  <a:moveTo>
                    <a:pt x="874967" y="865440"/>
                  </a:moveTo>
                  <a:cubicBezTo>
                    <a:pt x="874967" y="863630"/>
                    <a:pt x="874967" y="861820"/>
                    <a:pt x="874967" y="860010"/>
                  </a:cubicBezTo>
                  <a:cubicBezTo>
                    <a:pt x="881444" y="860487"/>
                    <a:pt x="884301" y="856677"/>
                    <a:pt x="881825" y="851819"/>
                  </a:cubicBezTo>
                  <a:cubicBezTo>
                    <a:pt x="888968" y="852581"/>
                    <a:pt x="882682" y="846199"/>
                    <a:pt x="885920" y="845056"/>
                  </a:cubicBezTo>
                  <a:cubicBezTo>
                    <a:pt x="888968" y="848009"/>
                    <a:pt x="890207" y="858105"/>
                    <a:pt x="888682" y="861344"/>
                  </a:cubicBezTo>
                  <a:cubicBezTo>
                    <a:pt x="881253" y="855153"/>
                    <a:pt x="882206" y="864487"/>
                    <a:pt x="874967" y="865440"/>
                  </a:cubicBezTo>
                  <a:close/>
                  <a:moveTo>
                    <a:pt x="862775" y="1481802"/>
                  </a:moveTo>
                  <a:cubicBezTo>
                    <a:pt x="861441" y="1481802"/>
                    <a:pt x="860107" y="1481802"/>
                    <a:pt x="858869" y="1481802"/>
                  </a:cubicBezTo>
                  <a:cubicBezTo>
                    <a:pt x="859917" y="1479802"/>
                    <a:pt x="861251" y="1477992"/>
                    <a:pt x="862013" y="1475611"/>
                  </a:cubicBezTo>
                  <a:cubicBezTo>
                    <a:pt x="862394" y="1475802"/>
                    <a:pt x="862679" y="1475992"/>
                    <a:pt x="862965" y="1476183"/>
                  </a:cubicBezTo>
                  <a:cubicBezTo>
                    <a:pt x="863441" y="1478469"/>
                    <a:pt x="863346" y="1480564"/>
                    <a:pt x="862775" y="1481802"/>
                  </a:cubicBezTo>
                  <a:close/>
                  <a:moveTo>
                    <a:pt x="871538" y="950974"/>
                  </a:moveTo>
                  <a:cubicBezTo>
                    <a:pt x="871347" y="949545"/>
                    <a:pt x="871252" y="948212"/>
                    <a:pt x="871061" y="946783"/>
                  </a:cubicBezTo>
                  <a:cubicBezTo>
                    <a:pt x="872871" y="946783"/>
                    <a:pt x="874776" y="946974"/>
                    <a:pt x="876395" y="946878"/>
                  </a:cubicBezTo>
                  <a:cubicBezTo>
                    <a:pt x="876395" y="948688"/>
                    <a:pt x="876395" y="950498"/>
                    <a:pt x="876395" y="952308"/>
                  </a:cubicBezTo>
                  <a:cubicBezTo>
                    <a:pt x="874109" y="950307"/>
                    <a:pt x="872776" y="950403"/>
                    <a:pt x="871538" y="951069"/>
                  </a:cubicBezTo>
                  <a:cubicBezTo>
                    <a:pt x="871538" y="951069"/>
                    <a:pt x="871538" y="951069"/>
                    <a:pt x="871538" y="950974"/>
                  </a:cubicBezTo>
                  <a:close/>
                  <a:moveTo>
                    <a:pt x="880491" y="1030508"/>
                  </a:moveTo>
                  <a:cubicBezTo>
                    <a:pt x="881158" y="1030889"/>
                    <a:pt x="881825" y="1031270"/>
                    <a:pt x="883158" y="1031079"/>
                  </a:cubicBezTo>
                  <a:cubicBezTo>
                    <a:pt x="887635" y="1039366"/>
                    <a:pt x="882872" y="1043557"/>
                    <a:pt x="887254" y="1048701"/>
                  </a:cubicBezTo>
                  <a:cubicBezTo>
                    <a:pt x="886492" y="1052606"/>
                    <a:pt x="884396" y="1053177"/>
                    <a:pt x="883825" y="1055273"/>
                  </a:cubicBezTo>
                  <a:cubicBezTo>
                    <a:pt x="882587" y="1046891"/>
                    <a:pt x="881539" y="1038699"/>
                    <a:pt x="880491" y="1030508"/>
                  </a:cubicBezTo>
                  <a:close/>
                  <a:moveTo>
                    <a:pt x="885825" y="1028317"/>
                  </a:moveTo>
                  <a:cubicBezTo>
                    <a:pt x="883063" y="1028222"/>
                    <a:pt x="881920" y="1026698"/>
                    <a:pt x="880205" y="1027555"/>
                  </a:cubicBezTo>
                  <a:cubicBezTo>
                    <a:pt x="879729" y="1023269"/>
                    <a:pt x="879348" y="1018983"/>
                    <a:pt x="878967" y="1014792"/>
                  </a:cubicBezTo>
                  <a:cubicBezTo>
                    <a:pt x="882682" y="1014982"/>
                    <a:pt x="886397" y="1014125"/>
                    <a:pt x="890016" y="1014696"/>
                  </a:cubicBezTo>
                  <a:cubicBezTo>
                    <a:pt x="885825" y="1015458"/>
                    <a:pt x="885825" y="1020507"/>
                    <a:pt x="881920" y="1021459"/>
                  </a:cubicBezTo>
                  <a:cubicBezTo>
                    <a:pt x="886016" y="1020888"/>
                    <a:pt x="886111" y="1024507"/>
                    <a:pt x="885825" y="1028317"/>
                  </a:cubicBezTo>
                  <a:close/>
                  <a:moveTo>
                    <a:pt x="836962" y="703896"/>
                  </a:moveTo>
                  <a:cubicBezTo>
                    <a:pt x="836867" y="703896"/>
                    <a:pt x="836771" y="703896"/>
                    <a:pt x="836676" y="703896"/>
                  </a:cubicBezTo>
                  <a:cubicBezTo>
                    <a:pt x="836390" y="702467"/>
                    <a:pt x="836200" y="701038"/>
                    <a:pt x="835914" y="699609"/>
                  </a:cubicBezTo>
                  <a:cubicBezTo>
                    <a:pt x="837629" y="699609"/>
                    <a:pt x="839438" y="699609"/>
                    <a:pt x="839629" y="701229"/>
                  </a:cubicBezTo>
                  <a:cubicBezTo>
                    <a:pt x="838200" y="701514"/>
                    <a:pt x="837629" y="702657"/>
                    <a:pt x="836962" y="703896"/>
                  </a:cubicBezTo>
                  <a:close/>
                  <a:moveTo>
                    <a:pt x="884396" y="1059178"/>
                  </a:moveTo>
                  <a:cubicBezTo>
                    <a:pt x="884396" y="1059273"/>
                    <a:pt x="884492" y="1059464"/>
                    <a:pt x="884492" y="1059559"/>
                  </a:cubicBezTo>
                  <a:cubicBezTo>
                    <a:pt x="884492" y="1059559"/>
                    <a:pt x="884492" y="1059559"/>
                    <a:pt x="884396" y="1059559"/>
                  </a:cubicBezTo>
                  <a:cubicBezTo>
                    <a:pt x="884492" y="1059464"/>
                    <a:pt x="884396" y="1059369"/>
                    <a:pt x="884396" y="1059178"/>
                  </a:cubicBezTo>
                  <a:close/>
                  <a:moveTo>
                    <a:pt x="887254" y="948307"/>
                  </a:moveTo>
                  <a:cubicBezTo>
                    <a:pt x="887254" y="950117"/>
                    <a:pt x="887254" y="951927"/>
                    <a:pt x="887254" y="953736"/>
                  </a:cubicBezTo>
                  <a:cubicBezTo>
                    <a:pt x="882491" y="953070"/>
                    <a:pt x="878681" y="951450"/>
                    <a:pt x="877729" y="946974"/>
                  </a:cubicBezTo>
                  <a:cubicBezTo>
                    <a:pt x="880872" y="947355"/>
                    <a:pt x="882872" y="949069"/>
                    <a:pt x="887254" y="948307"/>
                  </a:cubicBezTo>
                  <a:close/>
                  <a:moveTo>
                    <a:pt x="883158" y="940116"/>
                  </a:moveTo>
                  <a:cubicBezTo>
                    <a:pt x="884873" y="938306"/>
                    <a:pt x="889826" y="938020"/>
                    <a:pt x="889921" y="941449"/>
                  </a:cubicBezTo>
                  <a:cubicBezTo>
                    <a:pt x="888206" y="943354"/>
                    <a:pt x="883253" y="943545"/>
                    <a:pt x="883158" y="940116"/>
                  </a:cubicBezTo>
                  <a:close/>
                  <a:moveTo>
                    <a:pt x="870014" y="927543"/>
                  </a:moveTo>
                  <a:cubicBezTo>
                    <a:pt x="870014" y="926304"/>
                    <a:pt x="869918" y="925161"/>
                    <a:pt x="869823" y="923923"/>
                  </a:cubicBezTo>
                  <a:cubicBezTo>
                    <a:pt x="871061" y="924018"/>
                    <a:pt x="872014" y="924209"/>
                    <a:pt x="872300" y="925161"/>
                  </a:cubicBezTo>
                  <a:cubicBezTo>
                    <a:pt x="871823" y="925542"/>
                    <a:pt x="870966" y="926590"/>
                    <a:pt x="870014" y="927543"/>
                  </a:cubicBezTo>
                  <a:close/>
                  <a:moveTo>
                    <a:pt x="845439" y="759331"/>
                  </a:moveTo>
                  <a:cubicBezTo>
                    <a:pt x="845344" y="758379"/>
                    <a:pt x="845153" y="757521"/>
                    <a:pt x="845058" y="756569"/>
                  </a:cubicBezTo>
                  <a:cubicBezTo>
                    <a:pt x="847916" y="757236"/>
                    <a:pt x="850487" y="757236"/>
                    <a:pt x="850582" y="758188"/>
                  </a:cubicBezTo>
                  <a:cubicBezTo>
                    <a:pt x="848487" y="758855"/>
                    <a:pt x="846868" y="759141"/>
                    <a:pt x="845439" y="759331"/>
                  </a:cubicBezTo>
                  <a:close/>
                  <a:moveTo>
                    <a:pt x="845153" y="695704"/>
                  </a:moveTo>
                  <a:cubicBezTo>
                    <a:pt x="846201" y="696657"/>
                    <a:pt x="848201" y="703324"/>
                    <a:pt x="845153" y="703896"/>
                  </a:cubicBezTo>
                  <a:cubicBezTo>
                    <a:pt x="842963" y="700657"/>
                    <a:pt x="841057" y="697895"/>
                    <a:pt x="845153" y="695704"/>
                  </a:cubicBezTo>
                  <a:close/>
                  <a:moveTo>
                    <a:pt x="838391" y="678083"/>
                  </a:moveTo>
                  <a:cubicBezTo>
                    <a:pt x="838009" y="682083"/>
                    <a:pt x="840962" y="682750"/>
                    <a:pt x="842486" y="684846"/>
                  </a:cubicBezTo>
                  <a:cubicBezTo>
                    <a:pt x="838772" y="686084"/>
                    <a:pt x="845153" y="689799"/>
                    <a:pt x="839819" y="690275"/>
                  </a:cubicBezTo>
                  <a:cubicBezTo>
                    <a:pt x="840296" y="687132"/>
                    <a:pt x="835914" y="688751"/>
                    <a:pt x="835724" y="686179"/>
                  </a:cubicBezTo>
                  <a:cubicBezTo>
                    <a:pt x="839438" y="684465"/>
                    <a:pt x="829532" y="678083"/>
                    <a:pt x="838391" y="678083"/>
                  </a:cubicBezTo>
                  <a:close/>
                  <a:moveTo>
                    <a:pt x="838391" y="690370"/>
                  </a:moveTo>
                  <a:cubicBezTo>
                    <a:pt x="838391" y="692656"/>
                    <a:pt x="838391" y="694942"/>
                    <a:pt x="838391" y="697133"/>
                  </a:cubicBezTo>
                  <a:cubicBezTo>
                    <a:pt x="836867" y="697228"/>
                    <a:pt x="836009" y="697133"/>
                    <a:pt x="835533" y="696752"/>
                  </a:cubicBezTo>
                  <a:cubicBezTo>
                    <a:pt x="835438" y="695990"/>
                    <a:pt x="835247" y="695228"/>
                    <a:pt x="835152" y="694561"/>
                  </a:cubicBezTo>
                  <a:cubicBezTo>
                    <a:pt x="835343" y="693609"/>
                    <a:pt x="835533" y="692656"/>
                    <a:pt x="834771" y="692085"/>
                  </a:cubicBezTo>
                  <a:cubicBezTo>
                    <a:pt x="834581" y="691037"/>
                    <a:pt x="834390" y="689989"/>
                    <a:pt x="834200" y="688941"/>
                  </a:cubicBezTo>
                  <a:cubicBezTo>
                    <a:pt x="834771" y="689894"/>
                    <a:pt x="835914" y="690561"/>
                    <a:pt x="838391" y="690370"/>
                  </a:cubicBezTo>
                  <a:close/>
                  <a:moveTo>
                    <a:pt x="833628" y="685893"/>
                  </a:moveTo>
                  <a:cubicBezTo>
                    <a:pt x="833533" y="685227"/>
                    <a:pt x="833438" y="684655"/>
                    <a:pt x="833342" y="683988"/>
                  </a:cubicBezTo>
                  <a:cubicBezTo>
                    <a:pt x="833628" y="683798"/>
                    <a:pt x="833914" y="683703"/>
                    <a:pt x="834295" y="683512"/>
                  </a:cubicBezTo>
                  <a:cubicBezTo>
                    <a:pt x="834009" y="684369"/>
                    <a:pt x="833819" y="685131"/>
                    <a:pt x="833628" y="685893"/>
                  </a:cubicBezTo>
                  <a:close/>
                  <a:moveTo>
                    <a:pt x="751046" y="1098421"/>
                  </a:moveTo>
                  <a:cubicBezTo>
                    <a:pt x="751427" y="1098421"/>
                    <a:pt x="751808" y="1098421"/>
                    <a:pt x="752189" y="1098421"/>
                  </a:cubicBezTo>
                  <a:cubicBezTo>
                    <a:pt x="751999" y="1100040"/>
                    <a:pt x="751808" y="1101564"/>
                    <a:pt x="751713" y="1103184"/>
                  </a:cubicBezTo>
                  <a:cubicBezTo>
                    <a:pt x="751046" y="1102041"/>
                    <a:pt x="750856" y="1100421"/>
                    <a:pt x="751046" y="1098421"/>
                  </a:cubicBezTo>
                  <a:close/>
                  <a:moveTo>
                    <a:pt x="923925" y="785334"/>
                  </a:moveTo>
                  <a:cubicBezTo>
                    <a:pt x="922115" y="785334"/>
                    <a:pt x="920306" y="785334"/>
                    <a:pt x="918496" y="785334"/>
                  </a:cubicBezTo>
                  <a:cubicBezTo>
                    <a:pt x="919639" y="786954"/>
                    <a:pt x="920306" y="788954"/>
                    <a:pt x="919829" y="792097"/>
                  </a:cubicBezTo>
                  <a:cubicBezTo>
                    <a:pt x="916400" y="792288"/>
                    <a:pt x="915543" y="790002"/>
                    <a:pt x="914400" y="788001"/>
                  </a:cubicBezTo>
                  <a:cubicBezTo>
                    <a:pt x="916305" y="787620"/>
                    <a:pt x="916686" y="785715"/>
                    <a:pt x="918496" y="785239"/>
                  </a:cubicBezTo>
                  <a:cubicBezTo>
                    <a:pt x="918115" y="781715"/>
                    <a:pt x="918972" y="779429"/>
                    <a:pt x="922592" y="779810"/>
                  </a:cubicBezTo>
                  <a:cubicBezTo>
                    <a:pt x="922973" y="781715"/>
                    <a:pt x="924497" y="782477"/>
                    <a:pt x="923925" y="785334"/>
                  </a:cubicBezTo>
                  <a:close/>
                  <a:moveTo>
                    <a:pt x="917067" y="759617"/>
                  </a:moveTo>
                  <a:cubicBezTo>
                    <a:pt x="907637" y="757236"/>
                    <a:pt x="916686" y="747330"/>
                    <a:pt x="910304" y="741996"/>
                  </a:cubicBezTo>
                  <a:cubicBezTo>
                    <a:pt x="910019" y="743043"/>
                    <a:pt x="910209" y="744663"/>
                    <a:pt x="908971" y="744663"/>
                  </a:cubicBezTo>
                  <a:cubicBezTo>
                    <a:pt x="908495" y="736185"/>
                    <a:pt x="916591" y="744377"/>
                    <a:pt x="915734" y="736566"/>
                  </a:cubicBezTo>
                  <a:cubicBezTo>
                    <a:pt x="920020" y="735328"/>
                    <a:pt x="918496" y="740091"/>
                    <a:pt x="921163" y="740662"/>
                  </a:cubicBezTo>
                  <a:cubicBezTo>
                    <a:pt x="921353" y="739043"/>
                    <a:pt x="921544" y="737424"/>
                    <a:pt x="923925" y="737995"/>
                  </a:cubicBezTo>
                  <a:cubicBezTo>
                    <a:pt x="920115" y="745139"/>
                    <a:pt x="913829" y="748377"/>
                    <a:pt x="917067" y="759617"/>
                  </a:cubicBezTo>
                  <a:close/>
                  <a:moveTo>
                    <a:pt x="919829" y="592548"/>
                  </a:moveTo>
                  <a:cubicBezTo>
                    <a:pt x="914305" y="590834"/>
                    <a:pt x="909542" y="588262"/>
                    <a:pt x="908971" y="581690"/>
                  </a:cubicBezTo>
                  <a:cubicBezTo>
                    <a:pt x="910876" y="581785"/>
                    <a:pt x="911924" y="581023"/>
                    <a:pt x="913067" y="580356"/>
                  </a:cubicBezTo>
                  <a:cubicBezTo>
                    <a:pt x="915162" y="583214"/>
                    <a:pt x="915448" y="587881"/>
                    <a:pt x="919829" y="588548"/>
                  </a:cubicBezTo>
                  <a:cubicBezTo>
                    <a:pt x="919544" y="586452"/>
                    <a:pt x="914591" y="582261"/>
                    <a:pt x="918496" y="580356"/>
                  </a:cubicBezTo>
                  <a:cubicBezTo>
                    <a:pt x="921163" y="582166"/>
                    <a:pt x="922592" y="589500"/>
                    <a:pt x="919829" y="592548"/>
                  </a:cubicBezTo>
                  <a:close/>
                  <a:moveTo>
                    <a:pt x="917067" y="559973"/>
                  </a:moveTo>
                  <a:cubicBezTo>
                    <a:pt x="921163" y="559973"/>
                    <a:pt x="920401" y="564735"/>
                    <a:pt x="921163" y="568164"/>
                  </a:cubicBezTo>
                  <a:cubicBezTo>
                    <a:pt x="917829" y="567307"/>
                    <a:pt x="915353" y="561878"/>
                    <a:pt x="917067" y="559973"/>
                  </a:cubicBezTo>
                  <a:close/>
                  <a:moveTo>
                    <a:pt x="877729" y="593882"/>
                  </a:moveTo>
                  <a:cubicBezTo>
                    <a:pt x="872585" y="590453"/>
                    <a:pt x="865823" y="588548"/>
                    <a:pt x="865537" y="580356"/>
                  </a:cubicBezTo>
                  <a:cubicBezTo>
                    <a:pt x="869632" y="578642"/>
                    <a:pt x="877634" y="580642"/>
                    <a:pt x="879062" y="576261"/>
                  </a:cubicBezTo>
                  <a:cubicBezTo>
                    <a:pt x="874395" y="573403"/>
                    <a:pt x="879729" y="571212"/>
                    <a:pt x="877729" y="569498"/>
                  </a:cubicBezTo>
                  <a:cubicBezTo>
                    <a:pt x="871919" y="570069"/>
                    <a:pt x="875919" y="574165"/>
                    <a:pt x="873633" y="576261"/>
                  </a:cubicBezTo>
                  <a:cubicBezTo>
                    <a:pt x="871347" y="576261"/>
                    <a:pt x="869156" y="576261"/>
                    <a:pt x="866870" y="576261"/>
                  </a:cubicBezTo>
                  <a:cubicBezTo>
                    <a:pt x="865727" y="570165"/>
                    <a:pt x="870014" y="569498"/>
                    <a:pt x="870966" y="565402"/>
                  </a:cubicBezTo>
                  <a:cubicBezTo>
                    <a:pt x="864680" y="561021"/>
                    <a:pt x="868299" y="552067"/>
                    <a:pt x="868204" y="543685"/>
                  </a:cubicBezTo>
                  <a:cubicBezTo>
                    <a:pt x="872300" y="546447"/>
                    <a:pt x="880967" y="548162"/>
                    <a:pt x="883158" y="542352"/>
                  </a:cubicBezTo>
                  <a:cubicBezTo>
                    <a:pt x="881825" y="542352"/>
                    <a:pt x="881539" y="541209"/>
                    <a:pt x="880396" y="541018"/>
                  </a:cubicBezTo>
                  <a:cubicBezTo>
                    <a:pt x="878396" y="541399"/>
                    <a:pt x="874681" y="546828"/>
                    <a:pt x="873633" y="543780"/>
                  </a:cubicBezTo>
                  <a:cubicBezTo>
                    <a:pt x="876491" y="543399"/>
                    <a:pt x="873919" y="537303"/>
                    <a:pt x="870966" y="538351"/>
                  </a:cubicBezTo>
                  <a:cubicBezTo>
                    <a:pt x="869918" y="533684"/>
                    <a:pt x="872490" y="532636"/>
                    <a:pt x="873633" y="530160"/>
                  </a:cubicBezTo>
                  <a:cubicBezTo>
                    <a:pt x="871633" y="529493"/>
                    <a:pt x="870204" y="528159"/>
                    <a:pt x="868204" y="527493"/>
                  </a:cubicBezTo>
                  <a:cubicBezTo>
                    <a:pt x="870395" y="523016"/>
                    <a:pt x="867918" y="522349"/>
                    <a:pt x="868204" y="516634"/>
                  </a:cubicBezTo>
                  <a:cubicBezTo>
                    <a:pt x="872490" y="518444"/>
                    <a:pt x="875157" y="520349"/>
                    <a:pt x="877729" y="515301"/>
                  </a:cubicBezTo>
                  <a:cubicBezTo>
                    <a:pt x="871633" y="517777"/>
                    <a:pt x="868775" y="509014"/>
                    <a:pt x="866870" y="503109"/>
                  </a:cubicBezTo>
                  <a:cubicBezTo>
                    <a:pt x="874395" y="504156"/>
                    <a:pt x="871252" y="501013"/>
                    <a:pt x="870966" y="496346"/>
                  </a:cubicBezTo>
                  <a:cubicBezTo>
                    <a:pt x="877443" y="494917"/>
                    <a:pt x="878396" y="501870"/>
                    <a:pt x="881825" y="496346"/>
                  </a:cubicBezTo>
                  <a:cubicBezTo>
                    <a:pt x="878777" y="494060"/>
                    <a:pt x="876967" y="490345"/>
                    <a:pt x="870966" y="490917"/>
                  </a:cubicBezTo>
                  <a:cubicBezTo>
                    <a:pt x="874014" y="485773"/>
                    <a:pt x="873919" y="483392"/>
                    <a:pt x="868204" y="481392"/>
                  </a:cubicBezTo>
                  <a:cubicBezTo>
                    <a:pt x="870680" y="478915"/>
                    <a:pt x="871633" y="482535"/>
                    <a:pt x="876395" y="481392"/>
                  </a:cubicBezTo>
                  <a:cubicBezTo>
                    <a:pt x="876014" y="478629"/>
                    <a:pt x="872681" y="478725"/>
                    <a:pt x="872300" y="475962"/>
                  </a:cubicBezTo>
                  <a:cubicBezTo>
                    <a:pt x="877824" y="476534"/>
                    <a:pt x="883349" y="471867"/>
                    <a:pt x="877729" y="469200"/>
                  </a:cubicBezTo>
                  <a:cubicBezTo>
                    <a:pt x="882491" y="465009"/>
                    <a:pt x="882015" y="473867"/>
                    <a:pt x="884492" y="470533"/>
                  </a:cubicBezTo>
                  <a:cubicBezTo>
                    <a:pt x="883158" y="468723"/>
                    <a:pt x="882301" y="466437"/>
                    <a:pt x="880396" y="465104"/>
                  </a:cubicBezTo>
                  <a:cubicBezTo>
                    <a:pt x="878300" y="465199"/>
                    <a:pt x="879348" y="468533"/>
                    <a:pt x="876395" y="467866"/>
                  </a:cubicBezTo>
                  <a:cubicBezTo>
                    <a:pt x="874586" y="464437"/>
                    <a:pt x="882682" y="464532"/>
                    <a:pt x="877729" y="462437"/>
                  </a:cubicBezTo>
                  <a:cubicBezTo>
                    <a:pt x="874967" y="463675"/>
                    <a:pt x="874967" y="467771"/>
                    <a:pt x="870966" y="467866"/>
                  </a:cubicBezTo>
                  <a:cubicBezTo>
                    <a:pt x="869252" y="461675"/>
                    <a:pt x="874681" y="462532"/>
                    <a:pt x="873633" y="457008"/>
                  </a:cubicBezTo>
                  <a:cubicBezTo>
                    <a:pt x="867823" y="456436"/>
                    <a:pt x="869728" y="454531"/>
                    <a:pt x="865537" y="454245"/>
                  </a:cubicBezTo>
                  <a:cubicBezTo>
                    <a:pt x="865251" y="451674"/>
                    <a:pt x="867061" y="451293"/>
                    <a:pt x="866870" y="448816"/>
                  </a:cubicBezTo>
                  <a:cubicBezTo>
                    <a:pt x="876776" y="448911"/>
                    <a:pt x="882777" y="442911"/>
                    <a:pt x="885825" y="452912"/>
                  </a:cubicBezTo>
                  <a:cubicBezTo>
                    <a:pt x="891159" y="454436"/>
                    <a:pt x="895255" y="448816"/>
                    <a:pt x="896684" y="454245"/>
                  </a:cubicBezTo>
                  <a:cubicBezTo>
                    <a:pt x="892112" y="453293"/>
                    <a:pt x="894493" y="457008"/>
                    <a:pt x="895350" y="458341"/>
                  </a:cubicBezTo>
                  <a:cubicBezTo>
                    <a:pt x="893731" y="460341"/>
                    <a:pt x="890207" y="460437"/>
                    <a:pt x="888587" y="462437"/>
                  </a:cubicBezTo>
                  <a:cubicBezTo>
                    <a:pt x="892207" y="462913"/>
                    <a:pt x="900875" y="457008"/>
                    <a:pt x="899446" y="461103"/>
                  </a:cubicBezTo>
                  <a:cubicBezTo>
                    <a:pt x="891445" y="460246"/>
                    <a:pt x="897255" y="467009"/>
                    <a:pt x="898112" y="469295"/>
                  </a:cubicBezTo>
                  <a:cubicBezTo>
                    <a:pt x="893826" y="471390"/>
                    <a:pt x="893921" y="478058"/>
                    <a:pt x="896779" y="484249"/>
                  </a:cubicBezTo>
                  <a:cubicBezTo>
                    <a:pt x="892016" y="486821"/>
                    <a:pt x="890207" y="483011"/>
                    <a:pt x="885920" y="481487"/>
                  </a:cubicBezTo>
                  <a:cubicBezTo>
                    <a:pt x="889254" y="484916"/>
                    <a:pt x="891254" y="489774"/>
                    <a:pt x="895445" y="492345"/>
                  </a:cubicBezTo>
                  <a:cubicBezTo>
                    <a:pt x="896112" y="496632"/>
                    <a:pt x="891826" y="495965"/>
                    <a:pt x="891350" y="499108"/>
                  </a:cubicBezTo>
                  <a:cubicBezTo>
                    <a:pt x="903065" y="515491"/>
                    <a:pt x="887540" y="529112"/>
                    <a:pt x="895445" y="553401"/>
                  </a:cubicBezTo>
                  <a:cubicBezTo>
                    <a:pt x="899827" y="555115"/>
                    <a:pt x="896493" y="549019"/>
                    <a:pt x="900875" y="550734"/>
                  </a:cubicBezTo>
                  <a:cubicBezTo>
                    <a:pt x="898207" y="555591"/>
                    <a:pt x="900875" y="558544"/>
                    <a:pt x="900875" y="564259"/>
                  </a:cubicBezTo>
                  <a:cubicBezTo>
                    <a:pt x="896017" y="563878"/>
                    <a:pt x="894302" y="566736"/>
                    <a:pt x="890016" y="567021"/>
                  </a:cubicBezTo>
                  <a:cubicBezTo>
                    <a:pt x="886397" y="565212"/>
                    <a:pt x="887825" y="558354"/>
                    <a:pt x="881920" y="558830"/>
                  </a:cubicBezTo>
                  <a:cubicBezTo>
                    <a:pt x="885349" y="561783"/>
                    <a:pt x="886206" y="567212"/>
                    <a:pt x="890016" y="569688"/>
                  </a:cubicBezTo>
                  <a:cubicBezTo>
                    <a:pt x="895064" y="571117"/>
                    <a:pt x="893921" y="566355"/>
                    <a:pt x="898207" y="566926"/>
                  </a:cubicBezTo>
                  <a:cubicBezTo>
                    <a:pt x="898589" y="572546"/>
                    <a:pt x="896398" y="572165"/>
                    <a:pt x="898207" y="576451"/>
                  </a:cubicBezTo>
                  <a:cubicBezTo>
                    <a:pt x="896588" y="576642"/>
                    <a:pt x="894302" y="576261"/>
                    <a:pt x="894112" y="577785"/>
                  </a:cubicBezTo>
                  <a:cubicBezTo>
                    <a:pt x="900684" y="589215"/>
                    <a:pt x="896684" y="604740"/>
                    <a:pt x="902208" y="618456"/>
                  </a:cubicBezTo>
                  <a:cubicBezTo>
                    <a:pt x="900779" y="617218"/>
                    <a:pt x="901732" y="613408"/>
                    <a:pt x="898112" y="614361"/>
                  </a:cubicBezTo>
                  <a:cubicBezTo>
                    <a:pt x="899827" y="619218"/>
                    <a:pt x="898017" y="619314"/>
                    <a:pt x="899446" y="623886"/>
                  </a:cubicBezTo>
                  <a:cubicBezTo>
                    <a:pt x="897446" y="624648"/>
                    <a:pt x="892397" y="622266"/>
                    <a:pt x="892683" y="625219"/>
                  </a:cubicBezTo>
                  <a:cubicBezTo>
                    <a:pt x="895826" y="625124"/>
                    <a:pt x="896684" y="627505"/>
                    <a:pt x="900875" y="626553"/>
                  </a:cubicBezTo>
                  <a:cubicBezTo>
                    <a:pt x="900875" y="628839"/>
                    <a:pt x="900875" y="631125"/>
                    <a:pt x="900875" y="633315"/>
                  </a:cubicBezTo>
                  <a:cubicBezTo>
                    <a:pt x="898303" y="633030"/>
                    <a:pt x="897922" y="634839"/>
                    <a:pt x="895445" y="634649"/>
                  </a:cubicBezTo>
                  <a:cubicBezTo>
                    <a:pt x="891064" y="632649"/>
                    <a:pt x="889445" y="627981"/>
                    <a:pt x="887254" y="623790"/>
                  </a:cubicBezTo>
                  <a:cubicBezTo>
                    <a:pt x="889254" y="622171"/>
                    <a:pt x="893350" y="622647"/>
                    <a:pt x="892683" y="618361"/>
                  </a:cubicBezTo>
                  <a:cubicBezTo>
                    <a:pt x="889064" y="616170"/>
                    <a:pt x="887540" y="615218"/>
                    <a:pt x="884492" y="618361"/>
                  </a:cubicBezTo>
                  <a:cubicBezTo>
                    <a:pt x="884873" y="615218"/>
                    <a:pt x="887444" y="612551"/>
                    <a:pt x="883158" y="611598"/>
                  </a:cubicBezTo>
                  <a:cubicBezTo>
                    <a:pt x="882682" y="614742"/>
                    <a:pt x="877729" y="613408"/>
                    <a:pt x="876395" y="615694"/>
                  </a:cubicBezTo>
                  <a:cubicBezTo>
                    <a:pt x="878777" y="620838"/>
                    <a:pt x="877157" y="625695"/>
                    <a:pt x="883158" y="631982"/>
                  </a:cubicBezTo>
                  <a:cubicBezTo>
                    <a:pt x="881063" y="632077"/>
                    <a:pt x="878491" y="631791"/>
                    <a:pt x="879062" y="634649"/>
                  </a:cubicBezTo>
                  <a:cubicBezTo>
                    <a:pt x="883444" y="630077"/>
                    <a:pt x="882206" y="637221"/>
                    <a:pt x="884492" y="638745"/>
                  </a:cubicBezTo>
                  <a:cubicBezTo>
                    <a:pt x="884873" y="636935"/>
                    <a:pt x="886397" y="636173"/>
                    <a:pt x="885825" y="633315"/>
                  </a:cubicBezTo>
                  <a:cubicBezTo>
                    <a:pt x="890778" y="635601"/>
                    <a:pt x="894969" y="638649"/>
                    <a:pt x="900779" y="640078"/>
                  </a:cubicBezTo>
                  <a:cubicBezTo>
                    <a:pt x="900875" y="646269"/>
                    <a:pt x="899636" y="653889"/>
                    <a:pt x="903446" y="656366"/>
                  </a:cubicBezTo>
                  <a:cubicBezTo>
                    <a:pt x="901446" y="657128"/>
                    <a:pt x="896398" y="654747"/>
                    <a:pt x="896684" y="657699"/>
                  </a:cubicBezTo>
                  <a:cubicBezTo>
                    <a:pt x="901541" y="663319"/>
                    <a:pt x="906018" y="677892"/>
                    <a:pt x="896684" y="676749"/>
                  </a:cubicBezTo>
                  <a:cubicBezTo>
                    <a:pt x="898970" y="678464"/>
                    <a:pt x="902018" y="679512"/>
                    <a:pt x="902113" y="683512"/>
                  </a:cubicBezTo>
                  <a:cubicBezTo>
                    <a:pt x="899541" y="689418"/>
                    <a:pt x="895350" y="690084"/>
                    <a:pt x="889826" y="690275"/>
                  </a:cubicBezTo>
                  <a:cubicBezTo>
                    <a:pt x="890683" y="686751"/>
                    <a:pt x="889254" y="685417"/>
                    <a:pt x="885730" y="686179"/>
                  </a:cubicBezTo>
                  <a:cubicBezTo>
                    <a:pt x="884206" y="681893"/>
                    <a:pt x="887921" y="682845"/>
                    <a:pt x="888492" y="680750"/>
                  </a:cubicBezTo>
                  <a:cubicBezTo>
                    <a:pt x="883158" y="679988"/>
                    <a:pt x="883730" y="685036"/>
                    <a:pt x="880301" y="686179"/>
                  </a:cubicBezTo>
                  <a:cubicBezTo>
                    <a:pt x="883825" y="686370"/>
                    <a:pt x="887349" y="686465"/>
                    <a:pt x="887063" y="690275"/>
                  </a:cubicBezTo>
                  <a:cubicBezTo>
                    <a:pt x="881444" y="692466"/>
                    <a:pt x="880872" y="687513"/>
                    <a:pt x="876205" y="691608"/>
                  </a:cubicBezTo>
                  <a:cubicBezTo>
                    <a:pt x="873538" y="689037"/>
                    <a:pt x="875824" y="686655"/>
                    <a:pt x="876205" y="683512"/>
                  </a:cubicBezTo>
                  <a:cubicBezTo>
                    <a:pt x="872585" y="683131"/>
                    <a:pt x="875157" y="688751"/>
                    <a:pt x="870776" y="687608"/>
                  </a:cubicBezTo>
                  <a:cubicBezTo>
                    <a:pt x="870490" y="683703"/>
                    <a:pt x="871061" y="680750"/>
                    <a:pt x="873443" y="679416"/>
                  </a:cubicBezTo>
                  <a:cubicBezTo>
                    <a:pt x="873633" y="681036"/>
                    <a:pt x="873252" y="683322"/>
                    <a:pt x="874776" y="683512"/>
                  </a:cubicBezTo>
                  <a:cubicBezTo>
                    <a:pt x="877157" y="678654"/>
                    <a:pt x="874300" y="674749"/>
                    <a:pt x="870776" y="669891"/>
                  </a:cubicBezTo>
                  <a:cubicBezTo>
                    <a:pt x="877824" y="671320"/>
                    <a:pt x="874395" y="663986"/>
                    <a:pt x="870776" y="664462"/>
                  </a:cubicBezTo>
                  <a:cubicBezTo>
                    <a:pt x="870490" y="661033"/>
                    <a:pt x="872871" y="660271"/>
                    <a:pt x="873443" y="657699"/>
                  </a:cubicBezTo>
                  <a:cubicBezTo>
                    <a:pt x="876014" y="656366"/>
                    <a:pt x="878015" y="661795"/>
                    <a:pt x="878872" y="657699"/>
                  </a:cubicBezTo>
                  <a:cubicBezTo>
                    <a:pt x="873062" y="657223"/>
                    <a:pt x="872585" y="651318"/>
                    <a:pt x="868013" y="649508"/>
                  </a:cubicBezTo>
                  <a:cubicBezTo>
                    <a:pt x="875062" y="637792"/>
                    <a:pt x="859441" y="629791"/>
                    <a:pt x="869347" y="619695"/>
                  </a:cubicBezTo>
                  <a:cubicBezTo>
                    <a:pt x="866013" y="618933"/>
                    <a:pt x="864394" y="616551"/>
                    <a:pt x="862584" y="614265"/>
                  </a:cubicBezTo>
                  <a:cubicBezTo>
                    <a:pt x="868490" y="609979"/>
                    <a:pt x="866204" y="595596"/>
                    <a:pt x="877729" y="593882"/>
                  </a:cubicBezTo>
                  <a:close/>
                  <a:moveTo>
                    <a:pt x="869537" y="910302"/>
                  </a:moveTo>
                  <a:cubicBezTo>
                    <a:pt x="875919" y="908874"/>
                    <a:pt x="872395" y="910112"/>
                    <a:pt x="876300" y="906207"/>
                  </a:cubicBezTo>
                  <a:cubicBezTo>
                    <a:pt x="877729" y="910779"/>
                    <a:pt x="876681" y="902397"/>
                    <a:pt x="880301" y="904873"/>
                  </a:cubicBezTo>
                  <a:cubicBezTo>
                    <a:pt x="880586" y="906873"/>
                    <a:pt x="879824" y="909921"/>
                    <a:pt x="881729" y="910302"/>
                  </a:cubicBezTo>
                  <a:cubicBezTo>
                    <a:pt x="881729" y="908493"/>
                    <a:pt x="884111" y="909064"/>
                    <a:pt x="884492" y="907540"/>
                  </a:cubicBezTo>
                  <a:cubicBezTo>
                    <a:pt x="884492" y="906207"/>
                    <a:pt x="883349" y="905921"/>
                    <a:pt x="883158" y="904778"/>
                  </a:cubicBezTo>
                  <a:cubicBezTo>
                    <a:pt x="888302" y="906778"/>
                    <a:pt x="885730" y="901063"/>
                    <a:pt x="889921" y="902111"/>
                  </a:cubicBezTo>
                  <a:cubicBezTo>
                    <a:pt x="893350" y="905635"/>
                    <a:pt x="886492" y="906683"/>
                    <a:pt x="885825" y="910302"/>
                  </a:cubicBezTo>
                  <a:cubicBezTo>
                    <a:pt x="888873" y="914493"/>
                    <a:pt x="889349" y="921256"/>
                    <a:pt x="894017" y="923828"/>
                  </a:cubicBezTo>
                  <a:cubicBezTo>
                    <a:pt x="888016" y="922875"/>
                    <a:pt x="879157" y="918494"/>
                    <a:pt x="874967" y="923828"/>
                  </a:cubicBezTo>
                  <a:cubicBezTo>
                    <a:pt x="872871" y="922399"/>
                    <a:pt x="871252" y="920589"/>
                    <a:pt x="869632" y="918684"/>
                  </a:cubicBezTo>
                  <a:cubicBezTo>
                    <a:pt x="869537" y="917541"/>
                    <a:pt x="869442" y="916494"/>
                    <a:pt x="869347" y="915351"/>
                  </a:cubicBezTo>
                  <a:cubicBezTo>
                    <a:pt x="872395" y="914493"/>
                    <a:pt x="872395" y="911160"/>
                    <a:pt x="869537" y="910302"/>
                  </a:cubicBezTo>
                  <a:close/>
                  <a:moveTo>
                    <a:pt x="836962" y="634649"/>
                  </a:moveTo>
                  <a:cubicBezTo>
                    <a:pt x="836676" y="633125"/>
                    <a:pt x="835438" y="632553"/>
                    <a:pt x="834200" y="631982"/>
                  </a:cubicBezTo>
                  <a:cubicBezTo>
                    <a:pt x="832580" y="633887"/>
                    <a:pt x="829532" y="634554"/>
                    <a:pt x="826103" y="634649"/>
                  </a:cubicBezTo>
                  <a:cubicBezTo>
                    <a:pt x="825627" y="632839"/>
                    <a:pt x="824198" y="632077"/>
                    <a:pt x="824770" y="629220"/>
                  </a:cubicBezTo>
                  <a:cubicBezTo>
                    <a:pt x="829628" y="629696"/>
                    <a:pt x="831342" y="631315"/>
                    <a:pt x="835628" y="629220"/>
                  </a:cubicBezTo>
                  <a:cubicBezTo>
                    <a:pt x="836867" y="635601"/>
                    <a:pt x="847916" y="632363"/>
                    <a:pt x="851916" y="635982"/>
                  </a:cubicBezTo>
                  <a:cubicBezTo>
                    <a:pt x="851916" y="637792"/>
                    <a:pt x="851916" y="639602"/>
                    <a:pt x="851916" y="641412"/>
                  </a:cubicBezTo>
                  <a:cubicBezTo>
                    <a:pt x="847725" y="642459"/>
                    <a:pt x="849344" y="637697"/>
                    <a:pt x="845153" y="638745"/>
                  </a:cubicBezTo>
                  <a:cubicBezTo>
                    <a:pt x="845058" y="640650"/>
                    <a:pt x="845820" y="641697"/>
                    <a:pt x="846487" y="642840"/>
                  </a:cubicBezTo>
                  <a:cubicBezTo>
                    <a:pt x="842963" y="641412"/>
                    <a:pt x="841724" y="648651"/>
                    <a:pt x="839724" y="644174"/>
                  </a:cubicBezTo>
                  <a:cubicBezTo>
                    <a:pt x="841439" y="643602"/>
                    <a:pt x="842486" y="642459"/>
                    <a:pt x="842391" y="640078"/>
                  </a:cubicBezTo>
                  <a:cubicBezTo>
                    <a:pt x="834009" y="639126"/>
                    <a:pt x="840105" y="645603"/>
                    <a:pt x="835628" y="646841"/>
                  </a:cubicBezTo>
                  <a:cubicBezTo>
                    <a:pt x="841534" y="645888"/>
                    <a:pt x="834581" y="649508"/>
                    <a:pt x="838391" y="649603"/>
                  </a:cubicBezTo>
                  <a:cubicBezTo>
                    <a:pt x="840581" y="649508"/>
                    <a:pt x="839438" y="646174"/>
                    <a:pt x="842486" y="646841"/>
                  </a:cubicBezTo>
                  <a:cubicBezTo>
                    <a:pt x="843534" y="651508"/>
                    <a:pt x="837533" y="649127"/>
                    <a:pt x="837057" y="652270"/>
                  </a:cubicBezTo>
                  <a:cubicBezTo>
                    <a:pt x="838676" y="652461"/>
                    <a:pt x="840867" y="652080"/>
                    <a:pt x="841153" y="653604"/>
                  </a:cubicBezTo>
                  <a:cubicBezTo>
                    <a:pt x="840296" y="653699"/>
                    <a:pt x="839534" y="653794"/>
                    <a:pt x="839819" y="654937"/>
                  </a:cubicBezTo>
                  <a:cubicBezTo>
                    <a:pt x="838486" y="654937"/>
                    <a:pt x="838200" y="656080"/>
                    <a:pt x="837152" y="656271"/>
                  </a:cubicBezTo>
                  <a:cubicBezTo>
                    <a:pt x="836486" y="654651"/>
                    <a:pt x="835724" y="653223"/>
                    <a:pt x="834390" y="652175"/>
                  </a:cubicBezTo>
                  <a:cubicBezTo>
                    <a:pt x="832676" y="653985"/>
                    <a:pt x="830294" y="654842"/>
                    <a:pt x="833057" y="657604"/>
                  </a:cubicBezTo>
                  <a:cubicBezTo>
                    <a:pt x="832009" y="657223"/>
                    <a:pt x="830199" y="657604"/>
                    <a:pt x="828580" y="657699"/>
                  </a:cubicBezTo>
                  <a:cubicBezTo>
                    <a:pt x="828199" y="655604"/>
                    <a:pt x="827818" y="653508"/>
                    <a:pt x="827437" y="651413"/>
                  </a:cubicBezTo>
                  <a:cubicBezTo>
                    <a:pt x="828104" y="651889"/>
                    <a:pt x="828866" y="652365"/>
                    <a:pt x="830294" y="652080"/>
                  </a:cubicBezTo>
                  <a:cubicBezTo>
                    <a:pt x="830294" y="650746"/>
                    <a:pt x="830294" y="649317"/>
                    <a:pt x="830294" y="647984"/>
                  </a:cubicBezTo>
                  <a:cubicBezTo>
                    <a:pt x="829151" y="647984"/>
                    <a:pt x="827913" y="647984"/>
                    <a:pt x="826770" y="647984"/>
                  </a:cubicBezTo>
                  <a:cubicBezTo>
                    <a:pt x="826294" y="645507"/>
                    <a:pt x="825818" y="643031"/>
                    <a:pt x="825341" y="640650"/>
                  </a:cubicBezTo>
                  <a:cubicBezTo>
                    <a:pt x="825913" y="639316"/>
                    <a:pt x="826389" y="637887"/>
                    <a:pt x="826199" y="635792"/>
                  </a:cubicBezTo>
                  <a:cubicBezTo>
                    <a:pt x="829437" y="635220"/>
                    <a:pt x="829151" y="638268"/>
                    <a:pt x="832961" y="637125"/>
                  </a:cubicBezTo>
                  <a:cubicBezTo>
                    <a:pt x="831723" y="631029"/>
                    <a:pt x="837438" y="638268"/>
                    <a:pt x="836962" y="634649"/>
                  </a:cubicBezTo>
                  <a:close/>
                  <a:moveTo>
                    <a:pt x="724948" y="204214"/>
                  </a:moveTo>
                  <a:cubicBezTo>
                    <a:pt x="724757" y="203547"/>
                    <a:pt x="724567" y="202881"/>
                    <a:pt x="724281" y="202214"/>
                  </a:cubicBezTo>
                  <a:cubicBezTo>
                    <a:pt x="724757" y="202500"/>
                    <a:pt x="725234" y="202785"/>
                    <a:pt x="725710" y="202976"/>
                  </a:cubicBezTo>
                  <a:cubicBezTo>
                    <a:pt x="725519" y="203643"/>
                    <a:pt x="725234" y="204024"/>
                    <a:pt x="724948" y="204214"/>
                  </a:cubicBezTo>
                  <a:close/>
                  <a:moveTo>
                    <a:pt x="722186" y="195546"/>
                  </a:moveTo>
                  <a:cubicBezTo>
                    <a:pt x="721995" y="194880"/>
                    <a:pt x="721805" y="194213"/>
                    <a:pt x="721519" y="193451"/>
                  </a:cubicBezTo>
                  <a:cubicBezTo>
                    <a:pt x="722471" y="192594"/>
                    <a:pt x="723233" y="191451"/>
                    <a:pt x="724281" y="190689"/>
                  </a:cubicBezTo>
                  <a:cubicBezTo>
                    <a:pt x="723519" y="192689"/>
                    <a:pt x="729520" y="194022"/>
                    <a:pt x="725615" y="194784"/>
                  </a:cubicBezTo>
                  <a:cubicBezTo>
                    <a:pt x="725615" y="193070"/>
                    <a:pt x="723995" y="194499"/>
                    <a:pt x="722186" y="195546"/>
                  </a:cubicBezTo>
                  <a:close/>
                  <a:moveTo>
                    <a:pt x="724376" y="177163"/>
                  </a:moveTo>
                  <a:cubicBezTo>
                    <a:pt x="724281" y="175068"/>
                    <a:pt x="720947" y="176115"/>
                    <a:pt x="721614" y="173067"/>
                  </a:cubicBezTo>
                  <a:cubicBezTo>
                    <a:pt x="725138" y="172401"/>
                    <a:pt x="726377" y="171258"/>
                    <a:pt x="728377" y="174401"/>
                  </a:cubicBezTo>
                  <a:cubicBezTo>
                    <a:pt x="725710" y="174020"/>
                    <a:pt x="725710" y="176306"/>
                    <a:pt x="724376" y="177163"/>
                  </a:cubicBezTo>
                  <a:close/>
                  <a:moveTo>
                    <a:pt x="722948" y="181259"/>
                  </a:moveTo>
                  <a:cubicBezTo>
                    <a:pt x="721805" y="182592"/>
                    <a:pt x="720185" y="183164"/>
                    <a:pt x="718661" y="183354"/>
                  </a:cubicBezTo>
                  <a:cubicBezTo>
                    <a:pt x="718376" y="182402"/>
                    <a:pt x="718090" y="181545"/>
                    <a:pt x="717899" y="180592"/>
                  </a:cubicBezTo>
                  <a:cubicBezTo>
                    <a:pt x="719519" y="181259"/>
                    <a:pt x="721328" y="181640"/>
                    <a:pt x="722948" y="181259"/>
                  </a:cubicBezTo>
                  <a:close/>
                  <a:moveTo>
                    <a:pt x="938784" y="490821"/>
                  </a:moveTo>
                  <a:cubicBezTo>
                    <a:pt x="933164" y="491583"/>
                    <a:pt x="933450" y="486249"/>
                    <a:pt x="932021" y="482630"/>
                  </a:cubicBezTo>
                  <a:cubicBezTo>
                    <a:pt x="936593" y="479487"/>
                    <a:pt x="942404" y="486154"/>
                    <a:pt x="938784" y="490821"/>
                  </a:cubicBezTo>
                  <a:close/>
                  <a:moveTo>
                    <a:pt x="891254" y="308894"/>
                  </a:moveTo>
                  <a:cubicBezTo>
                    <a:pt x="896017" y="309275"/>
                    <a:pt x="887825" y="313942"/>
                    <a:pt x="892588" y="314323"/>
                  </a:cubicBezTo>
                  <a:cubicBezTo>
                    <a:pt x="891635" y="310608"/>
                    <a:pt x="895255" y="311561"/>
                    <a:pt x="895255" y="308894"/>
                  </a:cubicBezTo>
                  <a:cubicBezTo>
                    <a:pt x="901256" y="311656"/>
                    <a:pt x="905256" y="313466"/>
                    <a:pt x="912876" y="311656"/>
                  </a:cubicBezTo>
                  <a:cubicBezTo>
                    <a:pt x="911257" y="316419"/>
                    <a:pt x="908495" y="321372"/>
                    <a:pt x="915638" y="322515"/>
                  </a:cubicBezTo>
                  <a:cubicBezTo>
                    <a:pt x="915638" y="321181"/>
                    <a:pt x="916686" y="320895"/>
                    <a:pt x="916972" y="319848"/>
                  </a:cubicBezTo>
                  <a:cubicBezTo>
                    <a:pt x="917353" y="316228"/>
                    <a:pt x="911733" y="318800"/>
                    <a:pt x="912876" y="314418"/>
                  </a:cubicBezTo>
                  <a:cubicBezTo>
                    <a:pt x="913924" y="314133"/>
                    <a:pt x="915543" y="314418"/>
                    <a:pt x="915638" y="313085"/>
                  </a:cubicBezTo>
                  <a:cubicBezTo>
                    <a:pt x="920401" y="314609"/>
                    <a:pt x="925259" y="316038"/>
                    <a:pt x="927830" y="319848"/>
                  </a:cubicBezTo>
                  <a:cubicBezTo>
                    <a:pt x="922020" y="321467"/>
                    <a:pt x="933355" y="327372"/>
                    <a:pt x="930593" y="334802"/>
                  </a:cubicBezTo>
                  <a:cubicBezTo>
                    <a:pt x="925449" y="330706"/>
                    <a:pt x="921353" y="332992"/>
                    <a:pt x="915638" y="325277"/>
                  </a:cubicBezTo>
                  <a:cubicBezTo>
                    <a:pt x="916019" y="328420"/>
                    <a:pt x="918496" y="331182"/>
                    <a:pt x="914305" y="332040"/>
                  </a:cubicBezTo>
                  <a:cubicBezTo>
                    <a:pt x="914114" y="328134"/>
                    <a:pt x="908685" y="329563"/>
                    <a:pt x="904780" y="329373"/>
                  </a:cubicBezTo>
                  <a:cubicBezTo>
                    <a:pt x="902208" y="320705"/>
                    <a:pt x="895445" y="314895"/>
                    <a:pt x="888492" y="314418"/>
                  </a:cubicBezTo>
                  <a:cubicBezTo>
                    <a:pt x="888587" y="312037"/>
                    <a:pt x="888206" y="310227"/>
                    <a:pt x="887159" y="308989"/>
                  </a:cubicBezTo>
                  <a:cubicBezTo>
                    <a:pt x="888587" y="308894"/>
                    <a:pt x="889921" y="308894"/>
                    <a:pt x="891254" y="308894"/>
                  </a:cubicBezTo>
                  <a:close/>
                  <a:moveTo>
                    <a:pt x="885825" y="359091"/>
                  </a:moveTo>
                  <a:cubicBezTo>
                    <a:pt x="883730" y="363567"/>
                    <a:pt x="892207" y="364234"/>
                    <a:pt x="887159" y="367282"/>
                  </a:cubicBezTo>
                  <a:cubicBezTo>
                    <a:pt x="885730" y="361472"/>
                    <a:pt x="876586" y="363282"/>
                    <a:pt x="876300" y="356424"/>
                  </a:cubicBezTo>
                  <a:cubicBezTo>
                    <a:pt x="882015" y="354995"/>
                    <a:pt x="880491" y="364329"/>
                    <a:pt x="885825" y="359091"/>
                  </a:cubicBezTo>
                  <a:close/>
                  <a:moveTo>
                    <a:pt x="847820" y="278985"/>
                  </a:moveTo>
                  <a:cubicBezTo>
                    <a:pt x="854774" y="284034"/>
                    <a:pt x="855917" y="279938"/>
                    <a:pt x="862775" y="277652"/>
                  </a:cubicBezTo>
                  <a:cubicBezTo>
                    <a:pt x="863918" y="287844"/>
                    <a:pt x="878205" y="297845"/>
                    <a:pt x="873633" y="304798"/>
                  </a:cubicBezTo>
                  <a:cubicBezTo>
                    <a:pt x="868871" y="294797"/>
                    <a:pt x="862584" y="291654"/>
                    <a:pt x="850582" y="291177"/>
                  </a:cubicBezTo>
                  <a:cubicBezTo>
                    <a:pt x="849344" y="287653"/>
                    <a:pt x="849916" y="286129"/>
                    <a:pt x="850582" y="281652"/>
                  </a:cubicBezTo>
                  <a:cubicBezTo>
                    <a:pt x="848963" y="281557"/>
                    <a:pt x="847344" y="281271"/>
                    <a:pt x="847820" y="278985"/>
                  </a:cubicBezTo>
                  <a:close/>
                  <a:moveTo>
                    <a:pt x="838391" y="330611"/>
                  </a:moveTo>
                  <a:cubicBezTo>
                    <a:pt x="844010" y="328706"/>
                    <a:pt x="848201" y="335183"/>
                    <a:pt x="845153" y="337374"/>
                  </a:cubicBezTo>
                  <a:cubicBezTo>
                    <a:pt x="845058" y="332992"/>
                    <a:pt x="837057" y="336421"/>
                    <a:pt x="838391" y="330611"/>
                  </a:cubicBezTo>
                  <a:close/>
                  <a:moveTo>
                    <a:pt x="809816" y="376712"/>
                  </a:moveTo>
                  <a:cubicBezTo>
                    <a:pt x="810673" y="374807"/>
                    <a:pt x="815054" y="376521"/>
                    <a:pt x="815245" y="374045"/>
                  </a:cubicBezTo>
                  <a:cubicBezTo>
                    <a:pt x="811435" y="368711"/>
                    <a:pt x="805625" y="372140"/>
                    <a:pt x="804386" y="363186"/>
                  </a:cubicBezTo>
                  <a:cubicBezTo>
                    <a:pt x="806958" y="363091"/>
                    <a:pt x="807244" y="364234"/>
                    <a:pt x="805720" y="365853"/>
                  </a:cubicBezTo>
                  <a:cubicBezTo>
                    <a:pt x="810006" y="364329"/>
                    <a:pt x="809054" y="367949"/>
                    <a:pt x="811244" y="368616"/>
                  </a:cubicBezTo>
                  <a:cubicBezTo>
                    <a:pt x="809530" y="362329"/>
                    <a:pt x="808292" y="363663"/>
                    <a:pt x="807149" y="356424"/>
                  </a:cubicBezTo>
                  <a:cubicBezTo>
                    <a:pt x="811244" y="360424"/>
                    <a:pt x="818959" y="355185"/>
                    <a:pt x="823436" y="360519"/>
                  </a:cubicBezTo>
                  <a:cubicBezTo>
                    <a:pt x="822674" y="358519"/>
                    <a:pt x="825056" y="353566"/>
                    <a:pt x="822103" y="353757"/>
                  </a:cubicBezTo>
                  <a:cubicBezTo>
                    <a:pt x="820388" y="355662"/>
                    <a:pt x="815721" y="354614"/>
                    <a:pt x="814007" y="356519"/>
                  </a:cubicBezTo>
                  <a:cubicBezTo>
                    <a:pt x="814959" y="352804"/>
                    <a:pt x="811340" y="353757"/>
                    <a:pt x="811340" y="351090"/>
                  </a:cubicBezTo>
                  <a:cubicBezTo>
                    <a:pt x="813911" y="350709"/>
                    <a:pt x="814007" y="352899"/>
                    <a:pt x="815340" y="353757"/>
                  </a:cubicBezTo>
                  <a:cubicBezTo>
                    <a:pt x="814578" y="347946"/>
                    <a:pt x="822674" y="351090"/>
                    <a:pt x="820769" y="344232"/>
                  </a:cubicBezTo>
                  <a:cubicBezTo>
                    <a:pt x="827532" y="344994"/>
                    <a:pt x="827437" y="344232"/>
                    <a:pt x="832961" y="345565"/>
                  </a:cubicBezTo>
                  <a:cubicBezTo>
                    <a:pt x="833342" y="342041"/>
                    <a:pt x="827723" y="344517"/>
                    <a:pt x="828866" y="340136"/>
                  </a:cubicBezTo>
                  <a:cubicBezTo>
                    <a:pt x="837438" y="340136"/>
                    <a:pt x="831152" y="340136"/>
                    <a:pt x="831628" y="334707"/>
                  </a:cubicBezTo>
                  <a:cubicBezTo>
                    <a:pt x="833533" y="334802"/>
                    <a:pt x="834581" y="334040"/>
                    <a:pt x="835724" y="333373"/>
                  </a:cubicBezTo>
                  <a:cubicBezTo>
                    <a:pt x="835914" y="340326"/>
                    <a:pt x="845249" y="341088"/>
                    <a:pt x="847916" y="341565"/>
                  </a:cubicBezTo>
                  <a:cubicBezTo>
                    <a:pt x="843915" y="342708"/>
                    <a:pt x="851059" y="343565"/>
                    <a:pt x="849249" y="346994"/>
                  </a:cubicBezTo>
                  <a:cubicBezTo>
                    <a:pt x="844868" y="348042"/>
                    <a:pt x="848011" y="356614"/>
                    <a:pt x="842486" y="356519"/>
                  </a:cubicBezTo>
                  <a:cubicBezTo>
                    <a:pt x="846201" y="357376"/>
                    <a:pt x="849154" y="363091"/>
                    <a:pt x="853345" y="359281"/>
                  </a:cubicBezTo>
                  <a:cubicBezTo>
                    <a:pt x="853631" y="364520"/>
                    <a:pt x="844963" y="360805"/>
                    <a:pt x="843820" y="364710"/>
                  </a:cubicBezTo>
                  <a:cubicBezTo>
                    <a:pt x="843439" y="368235"/>
                    <a:pt x="845725" y="369092"/>
                    <a:pt x="849249" y="368806"/>
                  </a:cubicBezTo>
                  <a:cubicBezTo>
                    <a:pt x="849630" y="373283"/>
                    <a:pt x="847630" y="375378"/>
                    <a:pt x="843820" y="375569"/>
                  </a:cubicBezTo>
                  <a:cubicBezTo>
                    <a:pt x="840581" y="372045"/>
                    <a:pt x="840581" y="365568"/>
                    <a:pt x="843820" y="361948"/>
                  </a:cubicBezTo>
                  <a:cubicBezTo>
                    <a:pt x="838962" y="362996"/>
                    <a:pt x="834485" y="357757"/>
                    <a:pt x="832961" y="363282"/>
                  </a:cubicBezTo>
                  <a:cubicBezTo>
                    <a:pt x="839534" y="362234"/>
                    <a:pt x="831152" y="371473"/>
                    <a:pt x="839724" y="375474"/>
                  </a:cubicBezTo>
                  <a:cubicBezTo>
                    <a:pt x="834295" y="383856"/>
                    <a:pt x="826294" y="376331"/>
                    <a:pt x="822103" y="382236"/>
                  </a:cubicBezTo>
                  <a:cubicBezTo>
                    <a:pt x="820769" y="380427"/>
                    <a:pt x="820865" y="377188"/>
                    <a:pt x="818007" y="376807"/>
                  </a:cubicBezTo>
                  <a:cubicBezTo>
                    <a:pt x="818007" y="379474"/>
                    <a:pt x="814292" y="378522"/>
                    <a:pt x="815245" y="382236"/>
                  </a:cubicBezTo>
                  <a:cubicBezTo>
                    <a:pt x="817245" y="383856"/>
                    <a:pt x="821341" y="383379"/>
                    <a:pt x="820674" y="387666"/>
                  </a:cubicBezTo>
                  <a:cubicBezTo>
                    <a:pt x="818674" y="388428"/>
                    <a:pt x="817245" y="389666"/>
                    <a:pt x="815245" y="390428"/>
                  </a:cubicBezTo>
                  <a:cubicBezTo>
                    <a:pt x="811816" y="382998"/>
                    <a:pt x="805148" y="378807"/>
                    <a:pt x="798957" y="374140"/>
                  </a:cubicBezTo>
                  <a:cubicBezTo>
                    <a:pt x="805244" y="375188"/>
                    <a:pt x="807434" y="373473"/>
                    <a:pt x="809816" y="376712"/>
                  </a:cubicBezTo>
                  <a:close/>
                  <a:moveTo>
                    <a:pt x="739235" y="140492"/>
                  </a:moveTo>
                  <a:cubicBezTo>
                    <a:pt x="739426" y="143064"/>
                    <a:pt x="743712" y="141444"/>
                    <a:pt x="743331" y="144588"/>
                  </a:cubicBezTo>
                  <a:cubicBezTo>
                    <a:pt x="740950" y="148683"/>
                    <a:pt x="734949" y="142683"/>
                    <a:pt x="739235" y="140492"/>
                  </a:cubicBezTo>
                  <a:close/>
                  <a:moveTo>
                    <a:pt x="737902" y="209739"/>
                  </a:moveTo>
                  <a:cubicBezTo>
                    <a:pt x="737711" y="213168"/>
                    <a:pt x="735330" y="213930"/>
                    <a:pt x="737902" y="216501"/>
                  </a:cubicBezTo>
                  <a:cubicBezTo>
                    <a:pt x="730282" y="214215"/>
                    <a:pt x="732282" y="208024"/>
                    <a:pt x="726472" y="209072"/>
                  </a:cubicBezTo>
                  <a:cubicBezTo>
                    <a:pt x="726186" y="208024"/>
                    <a:pt x="725805" y="207072"/>
                    <a:pt x="725519" y="206024"/>
                  </a:cubicBezTo>
                  <a:cubicBezTo>
                    <a:pt x="726948" y="204214"/>
                    <a:pt x="729425" y="205357"/>
                    <a:pt x="733806" y="205548"/>
                  </a:cubicBezTo>
                  <a:cubicBezTo>
                    <a:pt x="733616" y="208691"/>
                    <a:pt x="734949" y="210024"/>
                    <a:pt x="737902" y="209739"/>
                  </a:cubicBezTo>
                  <a:close/>
                  <a:moveTo>
                    <a:pt x="727043" y="118775"/>
                  </a:moveTo>
                  <a:cubicBezTo>
                    <a:pt x="726567" y="116965"/>
                    <a:pt x="725138" y="116203"/>
                    <a:pt x="725710" y="113346"/>
                  </a:cubicBezTo>
                  <a:cubicBezTo>
                    <a:pt x="728853" y="115251"/>
                    <a:pt x="730853" y="109821"/>
                    <a:pt x="731139" y="113346"/>
                  </a:cubicBezTo>
                  <a:cubicBezTo>
                    <a:pt x="728282" y="113727"/>
                    <a:pt x="729806" y="118394"/>
                    <a:pt x="727043" y="118775"/>
                  </a:cubicBezTo>
                  <a:close/>
                  <a:moveTo>
                    <a:pt x="736473" y="143254"/>
                  </a:moveTo>
                  <a:cubicBezTo>
                    <a:pt x="731711" y="145445"/>
                    <a:pt x="727996" y="142683"/>
                    <a:pt x="721519" y="144588"/>
                  </a:cubicBezTo>
                  <a:cubicBezTo>
                    <a:pt x="723900" y="140397"/>
                    <a:pt x="735616" y="137158"/>
                    <a:pt x="736473" y="143254"/>
                  </a:cubicBezTo>
                  <a:close/>
                  <a:moveTo>
                    <a:pt x="721614" y="167638"/>
                  </a:moveTo>
                  <a:cubicBezTo>
                    <a:pt x="720947" y="168781"/>
                    <a:pt x="720185" y="169829"/>
                    <a:pt x="720281" y="171734"/>
                  </a:cubicBezTo>
                  <a:cubicBezTo>
                    <a:pt x="718471" y="170305"/>
                    <a:pt x="716661" y="169257"/>
                    <a:pt x="714851" y="168210"/>
                  </a:cubicBezTo>
                  <a:cubicBezTo>
                    <a:pt x="714566" y="166781"/>
                    <a:pt x="714184" y="165352"/>
                    <a:pt x="713899" y="163923"/>
                  </a:cubicBezTo>
                  <a:cubicBezTo>
                    <a:pt x="716375" y="165162"/>
                    <a:pt x="718947" y="166114"/>
                    <a:pt x="721614" y="167638"/>
                  </a:cubicBezTo>
                  <a:close/>
                  <a:moveTo>
                    <a:pt x="717518" y="156780"/>
                  </a:moveTo>
                  <a:cubicBezTo>
                    <a:pt x="716185" y="158113"/>
                    <a:pt x="714470" y="158113"/>
                    <a:pt x="712661" y="157637"/>
                  </a:cubicBezTo>
                  <a:cubicBezTo>
                    <a:pt x="712375" y="155732"/>
                    <a:pt x="711994" y="153922"/>
                    <a:pt x="711613" y="152017"/>
                  </a:cubicBezTo>
                  <a:cubicBezTo>
                    <a:pt x="714756" y="152589"/>
                    <a:pt x="717995" y="152874"/>
                    <a:pt x="717518" y="156780"/>
                  </a:cubicBezTo>
                  <a:close/>
                  <a:moveTo>
                    <a:pt x="687705" y="1188718"/>
                  </a:moveTo>
                  <a:cubicBezTo>
                    <a:pt x="687515" y="1192719"/>
                    <a:pt x="685419" y="1194909"/>
                    <a:pt x="681419" y="1195100"/>
                  </a:cubicBezTo>
                  <a:cubicBezTo>
                    <a:pt x="681514" y="1191099"/>
                    <a:pt x="683705" y="1189004"/>
                    <a:pt x="687705" y="1188718"/>
                  </a:cubicBezTo>
                  <a:close/>
                  <a:moveTo>
                    <a:pt x="678180" y="1157095"/>
                  </a:moveTo>
                  <a:cubicBezTo>
                    <a:pt x="676751" y="1157762"/>
                    <a:pt x="675323" y="1158524"/>
                    <a:pt x="675037" y="1160238"/>
                  </a:cubicBezTo>
                  <a:cubicBezTo>
                    <a:pt x="670179" y="1158714"/>
                    <a:pt x="675704" y="1154904"/>
                    <a:pt x="676561" y="1153857"/>
                  </a:cubicBezTo>
                  <a:cubicBezTo>
                    <a:pt x="678371" y="1156238"/>
                    <a:pt x="681133" y="1157762"/>
                    <a:pt x="681323" y="1161762"/>
                  </a:cubicBezTo>
                  <a:cubicBezTo>
                    <a:pt x="677990" y="1162524"/>
                    <a:pt x="678371" y="1159572"/>
                    <a:pt x="678180" y="1157095"/>
                  </a:cubicBezTo>
                  <a:close/>
                  <a:moveTo>
                    <a:pt x="646462" y="868583"/>
                  </a:moveTo>
                  <a:cubicBezTo>
                    <a:pt x="648557" y="868583"/>
                    <a:pt x="650653" y="868583"/>
                    <a:pt x="652748" y="868583"/>
                  </a:cubicBezTo>
                  <a:cubicBezTo>
                    <a:pt x="651891" y="870964"/>
                    <a:pt x="650367" y="872583"/>
                    <a:pt x="649605" y="874965"/>
                  </a:cubicBezTo>
                  <a:cubicBezTo>
                    <a:pt x="646843" y="874584"/>
                    <a:pt x="646081" y="872202"/>
                    <a:pt x="646462" y="868583"/>
                  </a:cubicBezTo>
                  <a:close/>
                  <a:moveTo>
                    <a:pt x="648081" y="882870"/>
                  </a:moveTo>
                  <a:cubicBezTo>
                    <a:pt x="648081" y="888871"/>
                    <a:pt x="639794" y="888681"/>
                    <a:pt x="641699" y="881251"/>
                  </a:cubicBezTo>
                  <a:cubicBezTo>
                    <a:pt x="645033" y="880584"/>
                    <a:pt x="645890" y="882299"/>
                    <a:pt x="648081" y="882870"/>
                  </a:cubicBezTo>
                  <a:close/>
                  <a:moveTo>
                    <a:pt x="640175" y="800384"/>
                  </a:moveTo>
                  <a:cubicBezTo>
                    <a:pt x="641223" y="800384"/>
                    <a:pt x="642271" y="800384"/>
                    <a:pt x="643319" y="800384"/>
                  </a:cubicBezTo>
                  <a:cubicBezTo>
                    <a:pt x="641890" y="806004"/>
                    <a:pt x="643128" y="804289"/>
                    <a:pt x="641699" y="809909"/>
                  </a:cubicBezTo>
                  <a:cubicBezTo>
                    <a:pt x="637318" y="810576"/>
                    <a:pt x="642938" y="801241"/>
                    <a:pt x="638556" y="802003"/>
                  </a:cubicBezTo>
                  <a:cubicBezTo>
                    <a:pt x="638270" y="800670"/>
                    <a:pt x="639128" y="800479"/>
                    <a:pt x="640175" y="800384"/>
                  </a:cubicBezTo>
                  <a:close/>
                  <a:moveTo>
                    <a:pt x="614744" y="1209387"/>
                  </a:moveTo>
                  <a:cubicBezTo>
                    <a:pt x="616934" y="1206720"/>
                    <a:pt x="614172" y="1199291"/>
                    <a:pt x="619506" y="1199862"/>
                  </a:cubicBezTo>
                  <a:cubicBezTo>
                    <a:pt x="619601" y="1204625"/>
                    <a:pt x="620459" y="1210245"/>
                    <a:pt x="614744" y="1209387"/>
                  </a:cubicBezTo>
                  <a:close/>
                  <a:moveTo>
                    <a:pt x="640175" y="1046129"/>
                  </a:moveTo>
                  <a:cubicBezTo>
                    <a:pt x="644462" y="1044986"/>
                    <a:pt x="643319" y="1049272"/>
                    <a:pt x="646557" y="1049272"/>
                  </a:cubicBezTo>
                  <a:cubicBezTo>
                    <a:pt x="646557" y="1045938"/>
                    <a:pt x="640175" y="1041081"/>
                    <a:pt x="638651" y="1044510"/>
                  </a:cubicBezTo>
                  <a:cubicBezTo>
                    <a:pt x="640747" y="1042033"/>
                    <a:pt x="639128" y="1026126"/>
                    <a:pt x="640271" y="1020697"/>
                  </a:cubicBezTo>
                  <a:cubicBezTo>
                    <a:pt x="637699" y="1018506"/>
                    <a:pt x="635222" y="1016220"/>
                    <a:pt x="632365" y="1014315"/>
                  </a:cubicBezTo>
                  <a:cubicBezTo>
                    <a:pt x="634365" y="1010505"/>
                    <a:pt x="636270" y="1006600"/>
                    <a:pt x="637127" y="1001647"/>
                  </a:cubicBezTo>
                  <a:cubicBezTo>
                    <a:pt x="641890" y="1002790"/>
                    <a:pt x="641795" y="998885"/>
                    <a:pt x="646652" y="1000028"/>
                  </a:cubicBezTo>
                  <a:cubicBezTo>
                    <a:pt x="645986" y="1003362"/>
                    <a:pt x="647700" y="1004219"/>
                    <a:pt x="648176" y="1006410"/>
                  </a:cubicBezTo>
                  <a:cubicBezTo>
                    <a:pt x="653225" y="1007172"/>
                    <a:pt x="648748" y="998504"/>
                    <a:pt x="654558" y="1000028"/>
                  </a:cubicBezTo>
                  <a:cubicBezTo>
                    <a:pt x="646748" y="998599"/>
                    <a:pt x="647319" y="997456"/>
                    <a:pt x="641890" y="990503"/>
                  </a:cubicBezTo>
                  <a:cubicBezTo>
                    <a:pt x="635794" y="995170"/>
                    <a:pt x="629603" y="993075"/>
                    <a:pt x="629222" y="984121"/>
                  </a:cubicBezTo>
                  <a:cubicBezTo>
                    <a:pt x="631889" y="986217"/>
                    <a:pt x="634556" y="988312"/>
                    <a:pt x="640366" y="987264"/>
                  </a:cubicBezTo>
                  <a:cubicBezTo>
                    <a:pt x="638366" y="981168"/>
                    <a:pt x="628079" y="962976"/>
                    <a:pt x="638747" y="963547"/>
                  </a:cubicBezTo>
                  <a:cubicBezTo>
                    <a:pt x="640175" y="953355"/>
                    <a:pt x="629888" y="963261"/>
                    <a:pt x="627602" y="958785"/>
                  </a:cubicBezTo>
                  <a:cubicBezTo>
                    <a:pt x="629317" y="954403"/>
                    <a:pt x="631317" y="944592"/>
                    <a:pt x="624459" y="944497"/>
                  </a:cubicBezTo>
                  <a:cubicBezTo>
                    <a:pt x="628936" y="937353"/>
                    <a:pt x="624935" y="935067"/>
                    <a:pt x="622840" y="927066"/>
                  </a:cubicBezTo>
                  <a:cubicBezTo>
                    <a:pt x="625316" y="922685"/>
                    <a:pt x="632555" y="923066"/>
                    <a:pt x="633984" y="917541"/>
                  </a:cubicBezTo>
                  <a:cubicBezTo>
                    <a:pt x="632555" y="913160"/>
                    <a:pt x="628459" y="920304"/>
                    <a:pt x="626078" y="915922"/>
                  </a:cubicBezTo>
                  <a:cubicBezTo>
                    <a:pt x="626650" y="913827"/>
                    <a:pt x="635984" y="909064"/>
                    <a:pt x="627698" y="908016"/>
                  </a:cubicBezTo>
                  <a:cubicBezTo>
                    <a:pt x="624364" y="904111"/>
                    <a:pt x="633317" y="909159"/>
                    <a:pt x="637223" y="908016"/>
                  </a:cubicBezTo>
                  <a:cubicBezTo>
                    <a:pt x="633603" y="900492"/>
                    <a:pt x="633603" y="889443"/>
                    <a:pt x="632460" y="879441"/>
                  </a:cubicBezTo>
                  <a:cubicBezTo>
                    <a:pt x="637604" y="876203"/>
                    <a:pt x="634651" y="888490"/>
                    <a:pt x="637223" y="882585"/>
                  </a:cubicBezTo>
                  <a:cubicBezTo>
                    <a:pt x="637318" y="888014"/>
                    <a:pt x="643223" y="894777"/>
                    <a:pt x="640366" y="903159"/>
                  </a:cubicBezTo>
                  <a:cubicBezTo>
                    <a:pt x="641032" y="904587"/>
                    <a:pt x="641795" y="906016"/>
                    <a:pt x="643509" y="906302"/>
                  </a:cubicBezTo>
                  <a:cubicBezTo>
                    <a:pt x="645986" y="901730"/>
                    <a:pt x="645509" y="896205"/>
                    <a:pt x="641890" y="893634"/>
                  </a:cubicBezTo>
                  <a:cubicBezTo>
                    <a:pt x="641414" y="889443"/>
                    <a:pt x="645224" y="889538"/>
                    <a:pt x="648272" y="888871"/>
                  </a:cubicBezTo>
                  <a:cubicBezTo>
                    <a:pt x="648462" y="891729"/>
                    <a:pt x="646367" y="892205"/>
                    <a:pt x="646748" y="895253"/>
                  </a:cubicBezTo>
                  <a:cubicBezTo>
                    <a:pt x="651605" y="896396"/>
                    <a:pt x="652558" y="893634"/>
                    <a:pt x="656273" y="893729"/>
                  </a:cubicBezTo>
                  <a:cubicBezTo>
                    <a:pt x="655415" y="899349"/>
                    <a:pt x="661892" y="897634"/>
                    <a:pt x="661035" y="903254"/>
                  </a:cubicBezTo>
                  <a:cubicBezTo>
                    <a:pt x="656654" y="900492"/>
                    <a:pt x="655320" y="900301"/>
                    <a:pt x="649891" y="903254"/>
                  </a:cubicBezTo>
                  <a:cubicBezTo>
                    <a:pt x="649034" y="909350"/>
                    <a:pt x="652748" y="910969"/>
                    <a:pt x="651510" y="917541"/>
                  </a:cubicBezTo>
                  <a:cubicBezTo>
                    <a:pt x="657130" y="917922"/>
                    <a:pt x="654653" y="910112"/>
                    <a:pt x="661035" y="911160"/>
                  </a:cubicBezTo>
                  <a:cubicBezTo>
                    <a:pt x="658178" y="916875"/>
                    <a:pt x="661321" y="915827"/>
                    <a:pt x="662559" y="920685"/>
                  </a:cubicBezTo>
                  <a:cubicBezTo>
                    <a:pt x="658368" y="924780"/>
                    <a:pt x="661321" y="918113"/>
                    <a:pt x="656177" y="919065"/>
                  </a:cubicBezTo>
                  <a:cubicBezTo>
                    <a:pt x="652463" y="919542"/>
                    <a:pt x="655225" y="926590"/>
                    <a:pt x="649891" y="925352"/>
                  </a:cubicBezTo>
                  <a:cubicBezTo>
                    <a:pt x="654653" y="928781"/>
                    <a:pt x="659511" y="928400"/>
                    <a:pt x="662559" y="930114"/>
                  </a:cubicBezTo>
                  <a:cubicBezTo>
                    <a:pt x="663988" y="935639"/>
                    <a:pt x="657416" y="932781"/>
                    <a:pt x="656177" y="931734"/>
                  </a:cubicBezTo>
                  <a:cubicBezTo>
                    <a:pt x="655034" y="937163"/>
                    <a:pt x="662654" y="933734"/>
                    <a:pt x="660940" y="939639"/>
                  </a:cubicBezTo>
                  <a:cubicBezTo>
                    <a:pt x="653606" y="938687"/>
                    <a:pt x="654272" y="945640"/>
                    <a:pt x="649796" y="947545"/>
                  </a:cubicBezTo>
                  <a:cubicBezTo>
                    <a:pt x="652463" y="951736"/>
                    <a:pt x="656273" y="952879"/>
                    <a:pt x="651415" y="957070"/>
                  </a:cubicBezTo>
                  <a:cubicBezTo>
                    <a:pt x="655320" y="960880"/>
                    <a:pt x="659702" y="960975"/>
                    <a:pt x="657797" y="968119"/>
                  </a:cubicBezTo>
                  <a:cubicBezTo>
                    <a:pt x="659225" y="967452"/>
                    <a:pt x="660654" y="966786"/>
                    <a:pt x="660940" y="964976"/>
                  </a:cubicBezTo>
                  <a:cubicBezTo>
                    <a:pt x="659987" y="972024"/>
                    <a:pt x="667226" y="990027"/>
                    <a:pt x="659321" y="996694"/>
                  </a:cubicBezTo>
                  <a:cubicBezTo>
                    <a:pt x="660749" y="999456"/>
                    <a:pt x="662273" y="1002219"/>
                    <a:pt x="667226" y="1001457"/>
                  </a:cubicBezTo>
                  <a:cubicBezTo>
                    <a:pt x="667607" y="1014696"/>
                    <a:pt x="658654" y="1013077"/>
                    <a:pt x="660845" y="1025269"/>
                  </a:cubicBezTo>
                  <a:cubicBezTo>
                    <a:pt x="655796" y="1023936"/>
                    <a:pt x="655892" y="1027746"/>
                    <a:pt x="652939" y="1028412"/>
                  </a:cubicBezTo>
                  <a:cubicBezTo>
                    <a:pt x="654939" y="1035175"/>
                    <a:pt x="660749" y="1028222"/>
                    <a:pt x="667226" y="1030032"/>
                  </a:cubicBezTo>
                  <a:cubicBezTo>
                    <a:pt x="667988" y="1035080"/>
                    <a:pt x="664369" y="1035651"/>
                    <a:pt x="665607" y="1041176"/>
                  </a:cubicBezTo>
                  <a:cubicBezTo>
                    <a:pt x="660749" y="1042319"/>
                    <a:pt x="659797" y="1039557"/>
                    <a:pt x="656082" y="1039557"/>
                  </a:cubicBezTo>
                  <a:cubicBezTo>
                    <a:pt x="655320" y="1042890"/>
                    <a:pt x="658368" y="1042605"/>
                    <a:pt x="660845" y="1042700"/>
                  </a:cubicBezTo>
                  <a:cubicBezTo>
                    <a:pt x="658463" y="1045653"/>
                    <a:pt x="655796" y="1048224"/>
                    <a:pt x="652939" y="1050606"/>
                  </a:cubicBezTo>
                  <a:cubicBezTo>
                    <a:pt x="654272" y="1055273"/>
                    <a:pt x="655320" y="1046891"/>
                    <a:pt x="659321" y="1048986"/>
                  </a:cubicBezTo>
                  <a:cubicBezTo>
                    <a:pt x="659892" y="1052701"/>
                    <a:pt x="660368" y="1056416"/>
                    <a:pt x="665702" y="1055273"/>
                  </a:cubicBezTo>
                  <a:cubicBezTo>
                    <a:pt x="664559" y="1060131"/>
                    <a:pt x="667322" y="1061083"/>
                    <a:pt x="667322" y="1064798"/>
                  </a:cubicBezTo>
                  <a:cubicBezTo>
                    <a:pt x="663607" y="1065274"/>
                    <a:pt x="661226" y="1064512"/>
                    <a:pt x="659416" y="1063179"/>
                  </a:cubicBezTo>
                  <a:cubicBezTo>
                    <a:pt x="659416" y="1066322"/>
                    <a:pt x="659416" y="1069560"/>
                    <a:pt x="659416" y="1072704"/>
                  </a:cubicBezTo>
                  <a:cubicBezTo>
                    <a:pt x="661607" y="1076323"/>
                    <a:pt x="665988" y="1077847"/>
                    <a:pt x="668941" y="1080609"/>
                  </a:cubicBezTo>
                  <a:cubicBezTo>
                    <a:pt x="666845" y="1084324"/>
                    <a:pt x="668274" y="1091563"/>
                    <a:pt x="665798" y="1094897"/>
                  </a:cubicBezTo>
                  <a:cubicBezTo>
                    <a:pt x="661321" y="1096230"/>
                    <a:pt x="661702" y="1092611"/>
                    <a:pt x="657892" y="1093278"/>
                  </a:cubicBezTo>
                  <a:cubicBezTo>
                    <a:pt x="656844" y="1100136"/>
                    <a:pt x="665226" y="1097564"/>
                    <a:pt x="670560" y="1098040"/>
                  </a:cubicBezTo>
                  <a:cubicBezTo>
                    <a:pt x="670274" y="1111185"/>
                    <a:pt x="676561" y="1116709"/>
                    <a:pt x="680085" y="1132902"/>
                  </a:cubicBezTo>
                  <a:cubicBezTo>
                    <a:pt x="675799" y="1133949"/>
                    <a:pt x="677037" y="1129663"/>
                    <a:pt x="675323" y="1128139"/>
                  </a:cubicBezTo>
                  <a:cubicBezTo>
                    <a:pt x="670370" y="1132711"/>
                    <a:pt x="673989" y="1141188"/>
                    <a:pt x="668941" y="1145570"/>
                  </a:cubicBezTo>
                  <a:cubicBezTo>
                    <a:pt x="672656" y="1152142"/>
                    <a:pt x="670465" y="1155476"/>
                    <a:pt x="672084" y="1164620"/>
                  </a:cubicBezTo>
                  <a:cubicBezTo>
                    <a:pt x="668941" y="1164620"/>
                    <a:pt x="670084" y="1168906"/>
                    <a:pt x="665702" y="1167858"/>
                  </a:cubicBezTo>
                  <a:cubicBezTo>
                    <a:pt x="665798" y="1165572"/>
                    <a:pt x="665988" y="1163382"/>
                    <a:pt x="664083" y="1163096"/>
                  </a:cubicBezTo>
                  <a:cubicBezTo>
                    <a:pt x="658368" y="1167477"/>
                    <a:pt x="667131" y="1176621"/>
                    <a:pt x="656177" y="1175764"/>
                  </a:cubicBezTo>
                  <a:cubicBezTo>
                    <a:pt x="661892" y="1167858"/>
                    <a:pt x="649224" y="1149761"/>
                    <a:pt x="656177" y="1136140"/>
                  </a:cubicBezTo>
                  <a:cubicBezTo>
                    <a:pt x="656177" y="1134616"/>
                    <a:pt x="654272" y="1134902"/>
                    <a:pt x="653034" y="1134521"/>
                  </a:cubicBezTo>
                  <a:cubicBezTo>
                    <a:pt x="659225" y="1124615"/>
                    <a:pt x="656749" y="1111851"/>
                    <a:pt x="665702" y="1107565"/>
                  </a:cubicBezTo>
                  <a:cubicBezTo>
                    <a:pt x="664083" y="1105374"/>
                    <a:pt x="660368" y="1105565"/>
                    <a:pt x="659321" y="1102803"/>
                  </a:cubicBezTo>
                  <a:cubicBezTo>
                    <a:pt x="655606" y="1104422"/>
                    <a:pt x="659321" y="1113375"/>
                    <a:pt x="652939" y="1112328"/>
                  </a:cubicBezTo>
                  <a:cubicBezTo>
                    <a:pt x="655701" y="1103184"/>
                    <a:pt x="644366" y="1097373"/>
                    <a:pt x="641795" y="1088515"/>
                  </a:cubicBezTo>
                  <a:cubicBezTo>
                    <a:pt x="647891" y="1087467"/>
                    <a:pt x="647414" y="1088515"/>
                    <a:pt x="651320" y="1086896"/>
                  </a:cubicBezTo>
                  <a:cubicBezTo>
                    <a:pt x="647509" y="1080038"/>
                    <a:pt x="648367" y="1074894"/>
                    <a:pt x="654463" y="1071084"/>
                  </a:cubicBezTo>
                  <a:cubicBezTo>
                    <a:pt x="654082" y="1068798"/>
                    <a:pt x="649700" y="1070513"/>
                    <a:pt x="649700" y="1067941"/>
                  </a:cubicBezTo>
                  <a:cubicBezTo>
                    <a:pt x="646652" y="1068608"/>
                    <a:pt x="648462" y="1074037"/>
                    <a:pt x="643319" y="1072704"/>
                  </a:cubicBezTo>
                  <a:cubicBezTo>
                    <a:pt x="642366" y="1066512"/>
                    <a:pt x="641985" y="1066131"/>
                    <a:pt x="644938" y="1061559"/>
                  </a:cubicBezTo>
                  <a:cubicBezTo>
                    <a:pt x="647509" y="1061559"/>
                    <a:pt x="650272" y="1061559"/>
                    <a:pt x="652844" y="1061559"/>
                  </a:cubicBezTo>
                  <a:cubicBezTo>
                    <a:pt x="647319" y="1056987"/>
                    <a:pt x="647795" y="1056130"/>
                    <a:pt x="644938" y="1048891"/>
                  </a:cubicBezTo>
                  <a:cubicBezTo>
                    <a:pt x="639985" y="1048129"/>
                    <a:pt x="644366" y="1056702"/>
                    <a:pt x="638556" y="1055178"/>
                  </a:cubicBezTo>
                  <a:cubicBezTo>
                    <a:pt x="635984" y="1053082"/>
                    <a:pt x="639128" y="1049463"/>
                    <a:pt x="640175" y="1046129"/>
                  </a:cubicBezTo>
                  <a:close/>
                  <a:moveTo>
                    <a:pt x="655987" y="954213"/>
                  </a:moveTo>
                  <a:cubicBezTo>
                    <a:pt x="655987" y="951546"/>
                    <a:pt x="655987" y="948974"/>
                    <a:pt x="655987" y="946307"/>
                  </a:cubicBezTo>
                  <a:cubicBezTo>
                    <a:pt x="660178" y="946878"/>
                    <a:pt x="663416" y="954689"/>
                    <a:pt x="655987" y="954213"/>
                  </a:cubicBezTo>
                  <a:close/>
                  <a:moveTo>
                    <a:pt x="640175" y="1271205"/>
                  </a:moveTo>
                  <a:cubicBezTo>
                    <a:pt x="643890" y="1271681"/>
                    <a:pt x="643700" y="1276158"/>
                    <a:pt x="646557" y="1277491"/>
                  </a:cubicBezTo>
                  <a:cubicBezTo>
                    <a:pt x="644462" y="1281492"/>
                    <a:pt x="638842" y="1275872"/>
                    <a:pt x="640175" y="1271205"/>
                  </a:cubicBezTo>
                  <a:close/>
                  <a:moveTo>
                    <a:pt x="963263" y="831531"/>
                  </a:moveTo>
                  <a:cubicBezTo>
                    <a:pt x="966978" y="833245"/>
                    <a:pt x="968312" y="837341"/>
                    <a:pt x="970026" y="841056"/>
                  </a:cubicBezTo>
                  <a:cubicBezTo>
                    <a:pt x="963930" y="841722"/>
                    <a:pt x="965835" y="834293"/>
                    <a:pt x="963263" y="831531"/>
                  </a:cubicBezTo>
                  <a:close/>
                  <a:moveTo>
                    <a:pt x="976789" y="845056"/>
                  </a:moveTo>
                  <a:cubicBezTo>
                    <a:pt x="973455" y="845247"/>
                    <a:pt x="971169" y="844389"/>
                    <a:pt x="970026" y="842389"/>
                  </a:cubicBezTo>
                  <a:cubicBezTo>
                    <a:pt x="973360" y="842580"/>
                    <a:pt x="974217" y="840294"/>
                    <a:pt x="976789" y="839627"/>
                  </a:cubicBezTo>
                  <a:cubicBezTo>
                    <a:pt x="976789" y="841437"/>
                    <a:pt x="976789" y="843246"/>
                    <a:pt x="976789" y="845056"/>
                  </a:cubicBezTo>
                  <a:close/>
                  <a:moveTo>
                    <a:pt x="976789" y="824673"/>
                  </a:moveTo>
                  <a:cubicBezTo>
                    <a:pt x="972598" y="822577"/>
                    <a:pt x="967454" y="821339"/>
                    <a:pt x="963263" y="819243"/>
                  </a:cubicBezTo>
                  <a:cubicBezTo>
                    <a:pt x="968597" y="818862"/>
                    <a:pt x="967645" y="817529"/>
                    <a:pt x="971359" y="813814"/>
                  </a:cubicBezTo>
                  <a:cubicBezTo>
                    <a:pt x="970312" y="821720"/>
                    <a:pt x="976122" y="818481"/>
                    <a:pt x="979551" y="822006"/>
                  </a:cubicBezTo>
                  <a:cubicBezTo>
                    <a:pt x="978027" y="822291"/>
                    <a:pt x="977456" y="823530"/>
                    <a:pt x="976789" y="824673"/>
                  </a:cubicBezTo>
                  <a:close/>
                  <a:moveTo>
                    <a:pt x="974122" y="444625"/>
                  </a:moveTo>
                  <a:cubicBezTo>
                    <a:pt x="978503" y="444816"/>
                    <a:pt x="980218" y="447578"/>
                    <a:pt x="983647" y="448721"/>
                  </a:cubicBezTo>
                  <a:cubicBezTo>
                    <a:pt x="981075" y="450816"/>
                    <a:pt x="972884" y="450340"/>
                    <a:pt x="974122" y="444625"/>
                  </a:cubicBezTo>
                  <a:close/>
                  <a:moveTo>
                    <a:pt x="986314" y="413383"/>
                  </a:moveTo>
                  <a:cubicBezTo>
                    <a:pt x="983171" y="418717"/>
                    <a:pt x="988886" y="417574"/>
                    <a:pt x="989076" y="422908"/>
                  </a:cubicBezTo>
                  <a:cubicBezTo>
                    <a:pt x="983361" y="421289"/>
                    <a:pt x="982980" y="423670"/>
                    <a:pt x="978218" y="425575"/>
                  </a:cubicBezTo>
                  <a:cubicBezTo>
                    <a:pt x="981551" y="429004"/>
                    <a:pt x="984980" y="432338"/>
                    <a:pt x="986314" y="437767"/>
                  </a:cubicBezTo>
                  <a:cubicBezTo>
                    <a:pt x="981266" y="439196"/>
                    <a:pt x="984218" y="432719"/>
                    <a:pt x="979551" y="433671"/>
                  </a:cubicBezTo>
                  <a:cubicBezTo>
                    <a:pt x="976884" y="439577"/>
                    <a:pt x="968216" y="436338"/>
                    <a:pt x="974122" y="441863"/>
                  </a:cubicBezTo>
                  <a:cubicBezTo>
                    <a:pt x="970979" y="442339"/>
                    <a:pt x="971645" y="446625"/>
                    <a:pt x="967359" y="445959"/>
                  </a:cubicBezTo>
                  <a:cubicBezTo>
                    <a:pt x="967264" y="441577"/>
                    <a:pt x="962692" y="441577"/>
                    <a:pt x="960596" y="439196"/>
                  </a:cubicBezTo>
                  <a:cubicBezTo>
                    <a:pt x="964121" y="438720"/>
                    <a:pt x="965454" y="435957"/>
                    <a:pt x="964692" y="431004"/>
                  </a:cubicBezTo>
                  <a:cubicBezTo>
                    <a:pt x="961358" y="431195"/>
                    <a:pt x="958120" y="431290"/>
                    <a:pt x="957929" y="428242"/>
                  </a:cubicBezTo>
                  <a:cubicBezTo>
                    <a:pt x="962692" y="430623"/>
                    <a:pt x="961263" y="427385"/>
                    <a:pt x="966121" y="426909"/>
                  </a:cubicBezTo>
                  <a:cubicBezTo>
                    <a:pt x="966311" y="428909"/>
                    <a:pt x="965645" y="431862"/>
                    <a:pt x="967454" y="432338"/>
                  </a:cubicBezTo>
                  <a:cubicBezTo>
                    <a:pt x="967645" y="430719"/>
                    <a:pt x="967835" y="429099"/>
                    <a:pt x="970217" y="429576"/>
                  </a:cubicBezTo>
                  <a:cubicBezTo>
                    <a:pt x="971550" y="432147"/>
                    <a:pt x="966121" y="434148"/>
                    <a:pt x="970217" y="435005"/>
                  </a:cubicBezTo>
                  <a:cubicBezTo>
                    <a:pt x="975455" y="435005"/>
                    <a:pt x="976694" y="427099"/>
                    <a:pt x="972884" y="425480"/>
                  </a:cubicBezTo>
                  <a:cubicBezTo>
                    <a:pt x="968788" y="426432"/>
                    <a:pt x="968883" y="423099"/>
                    <a:pt x="964787" y="424146"/>
                  </a:cubicBezTo>
                  <a:cubicBezTo>
                    <a:pt x="966597" y="418241"/>
                    <a:pt x="961549" y="419193"/>
                    <a:pt x="960692" y="415955"/>
                  </a:cubicBezTo>
                  <a:cubicBezTo>
                    <a:pt x="971836" y="416431"/>
                    <a:pt x="953262" y="406906"/>
                    <a:pt x="964787" y="406430"/>
                  </a:cubicBezTo>
                  <a:cubicBezTo>
                    <a:pt x="965549" y="408430"/>
                    <a:pt x="963168" y="413478"/>
                    <a:pt x="966216" y="413193"/>
                  </a:cubicBezTo>
                  <a:cubicBezTo>
                    <a:pt x="968978" y="412335"/>
                    <a:pt x="966597" y="406335"/>
                    <a:pt x="971645" y="407763"/>
                  </a:cubicBezTo>
                  <a:cubicBezTo>
                    <a:pt x="974693" y="409764"/>
                    <a:pt x="969931" y="411097"/>
                    <a:pt x="972979" y="411859"/>
                  </a:cubicBezTo>
                  <a:cubicBezTo>
                    <a:pt x="972979" y="409573"/>
                    <a:pt x="976789" y="411097"/>
                    <a:pt x="977075" y="409192"/>
                  </a:cubicBezTo>
                  <a:cubicBezTo>
                    <a:pt x="975551" y="404811"/>
                    <a:pt x="971074" y="403382"/>
                    <a:pt x="970312" y="398334"/>
                  </a:cubicBezTo>
                  <a:cubicBezTo>
                    <a:pt x="977741" y="400715"/>
                    <a:pt x="977075" y="398429"/>
                    <a:pt x="986600" y="401096"/>
                  </a:cubicBezTo>
                  <a:cubicBezTo>
                    <a:pt x="985457" y="405763"/>
                    <a:pt x="988695" y="405763"/>
                    <a:pt x="990695" y="403858"/>
                  </a:cubicBezTo>
                  <a:cubicBezTo>
                    <a:pt x="990409" y="410335"/>
                    <a:pt x="992410" y="416050"/>
                    <a:pt x="997458" y="413383"/>
                  </a:cubicBezTo>
                  <a:cubicBezTo>
                    <a:pt x="997363" y="415288"/>
                    <a:pt x="998125" y="416336"/>
                    <a:pt x="998792" y="417479"/>
                  </a:cubicBezTo>
                  <a:cubicBezTo>
                    <a:pt x="994220" y="420717"/>
                    <a:pt x="993172" y="411764"/>
                    <a:pt x="986314" y="413383"/>
                  </a:cubicBezTo>
                  <a:close/>
                  <a:moveTo>
                    <a:pt x="1236250" y="2639281"/>
                  </a:moveTo>
                  <a:cubicBezTo>
                    <a:pt x="1233583" y="2639852"/>
                    <a:pt x="1232916" y="2638423"/>
                    <a:pt x="1231297" y="2638042"/>
                  </a:cubicBezTo>
                  <a:cubicBezTo>
                    <a:pt x="1231583" y="2635851"/>
                    <a:pt x="1233392" y="2635185"/>
                    <a:pt x="1236250" y="2635566"/>
                  </a:cubicBezTo>
                  <a:cubicBezTo>
                    <a:pt x="1236250" y="2636804"/>
                    <a:pt x="1236250" y="2638042"/>
                    <a:pt x="1236250" y="2639281"/>
                  </a:cubicBezTo>
                  <a:close/>
                  <a:moveTo>
                    <a:pt x="1238726" y="2837591"/>
                  </a:moveTo>
                  <a:cubicBezTo>
                    <a:pt x="1243394" y="2836543"/>
                    <a:pt x="1241012" y="2845211"/>
                    <a:pt x="1239965" y="2846259"/>
                  </a:cubicBezTo>
                  <a:cubicBezTo>
                    <a:pt x="1239012" y="2845592"/>
                    <a:pt x="1237964" y="2844925"/>
                    <a:pt x="1236250" y="2845021"/>
                  </a:cubicBezTo>
                  <a:cubicBezTo>
                    <a:pt x="1236059" y="2841496"/>
                    <a:pt x="1240441" y="2842639"/>
                    <a:pt x="1238726" y="2837591"/>
                  </a:cubicBezTo>
                  <a:close/>
                  <a:moveTo>
                    <a:pt x="1235012" y="2857403"/>
                  </a:moveTo>
                  <a:cubicBezTo>
                    <a:pt x="1235488" y="2855784"/>
                    <a:pt x="1237202" y="2855498"/>
                    <a:pt x="1237488" y="2853688"/>
                  </a:cubicBezTo>
                  <a:cubicBezTo>
                    <a:pt x="1241298" y="2852736"/>
                    <a:pt x="1239869" y="2857117"/>
                    <a:pt x="1243679" y="2856165"/>
                  </a:cubicBezTo>
                  <a:cubicBezTo>
                    <a:pt x="1242060" y="2862832"/>
                    <a:pt x="1238345" y="2853688"/>
                    <a:pt x="1235012" y="2857403"/>
                  </a:cubicBezTo>
                  <a:close/>
                  <a:moveTo>
                    <a:pt x="1289495" y="2204178"/>
                  </a:moveTo>
                  <a:cubicBezTo>
                    <a:pt x="1292828" y="2203226"/>
                    <a:pt x="1291971" y="2206655"/>
                    <a:pt x="1294448" y="2206655"/>
                  </a:cubicBezTo>
                  <a:cubicBezTo>
                    <a:pt x="1294067" y="2210084"/>
                    <a:pt x="1290733" y="2213989"/>
                    <a:pt x="1288256" y="2211608"/>
                  </a:cubicBezTo>
                  <a:cubicBezTo>
                    <a:pt x="1288256" y="2208750"/>
                    <a:pt x="1290447" y="2207988"/>
                    <a:pt x="1289495" y="2204178"/>
                  </a:cubicBezTo>
                  <a:close/>
                  <a:moveTo>
                    <a:pt x="1291971" y="2186843"/>
                  </a:moveTo>
                  <a:cubicBezTo>
                    <a:pt x="1292447" y="2185795"/>
                    <a:pt x="1292543" y="2178556"/>
                    <a:pt x="1293209" y="2175699"/>
                  </a:cubicBezTo>
                  <a:cubicBezTo>
                    <a:pt x="1295114" y="2177508"/>
                    <a:pt x="1295781" y="2180557"/>
                    <a:pt x="1295686" y="2184366"/>
                  </a:cubicBezTo>
                  <a:cubicBezTo>
                    <a:pt x="1293590" y="2184271"/>
                    <a:pt x="1292543" y="2185319"/>
                    <a:pt x="1291971" y="2186843"/>
                  </a:cubicBezTo>
                  <a:close/>
                  <a:moveTo>
                    <a:pt x="1284542" y="2331813"/>
                  </a:moveTo>
                  <a:cubicBezTo>
                    <a:pt x="1281303" y="2330194"/>
                    <a:pt x="1281589" y="2324860"/>
                    <a:pt x="1279589" y="2321907"/>
                  </a:cubicBezTo>
                  <a:cubicBezTo>
                    <a:pt x="1282637" y="2321812"/>
                    <a:pt x="1283399" y="2319526"/>
                    <a:pt x="1285780" y="2321907"/>
                  </a:cubicBezTo>
                  <a:cubicBezTo>
                    <a:pt x="1283780" y="2324955"/>
                    <a:pt x="1282637" y="2328003"/>
                    <a:pt x="1284542" y="2331813"/>
                  </a:cubicBezTo>
                  <a:close/>
                  <a:moveTo>
                    <a:pt x="1278350" y="2551269"/>
                  </a:moveTo>
                  <a:cubicBezTo>
                    <a:pt x="1280922" y="2550793"/>
                    <a:pt x="1281684" y="2552127"/>
                    <a:pt x="1283303" y="2552508"/>
                  </a:cubicBezTo>
                  <a:cubicBezTo>
                    <a:pt x="1281684" y="2555080"/>
                    <a:pt x="1279208" y="2556699"/>
                    <a:pt x="1275874" y="2557461"/>
                  </a:cubicBezTo>
                  <a:cubicBezTo>
                    <a:pt x="1276064" y="2553270"/>
                    <a:pt x="1281303" y="2557651"/>
                    <a:pt x="1278350" y="2551269"/>
                  </a:cubicBezTo>
                  <a:close/>
                  <a:moveTo>
                    <a:pt x="1278350" y="2540125"/>
                  </a:moveTo>
                  <a:cubicBezTo>
                    <a:pt x="1282541" y="2538220"/>
                    <a:pt x="1281112" y="2535553"/>
                    <a:pt x="1282065" y="2532696"/>
                  </a:cubicBezTo>
                  <a:cubicBezTo>
                    <a:pt x="1287208" y="2534220"/>
                    <a:pt x="1283113" y="2540982"/>
                    <a:pt x="1278350" y="2540125"/>
                  </a:cubicBezTo>
                  <a:close/>
                  <a:moveTo>
                    <a:pt x="1282065" y="2365341"/>
                  </a:moveTo>
                  <a:cubicBezTo>
                    <a:pt x="1275302" y="2363913"/>
                    <a:pt x="1280922" y="2356864"/>
                    <a:pt x="1278350" y="2350482"/>
                  </a:cubicBezTo>
                  <a:cubicBezTo>
                    <a:pt x="1286923" y="2352864"/>
                    <a:pt x="1279779" y="2359722"/>
                    <a:pt x="1282065" y="2365341"/>
                  </a:cubicBezTo>
                  <a:close/>
                  <a:moveTo>
                    <a:pt x="1283303" y="2334385"/>
                  </a:moveTo>
                  <a:cubicBezTo>
                    <a:pt x="1286351" y="2337338"/>
                    <a:pt x="1281398" y="2336671"/>
                    <a:pt x="1282065" y="2340576"/>
                  </a:cubicBezTo>
                  <a:cubicBezTo>
                    <a:pt x="1278350" y="2340386"/>
                    <a:pt x="1278731" y="2333147"/>
                    <a:pt x="1283303" y="2334385"/>
                  </a:cubicBezTo>
                  <a:close/>
                  <a:moveTo>
                    <a:pt x="1282065" y="2308287"/>
                  </a:moveTo>
                  <a:cubicBezTo>
                    <a:pt x="1283589" y="2310858"/>
                    <a:pt x="1285018" y="2317336"/>
                    <a:pt x="1283303" y="2319431"/>
                  </a:cubicBezTo>
                  <a:cubicBezTo>
                    <a:pt x="1278827" y="2318669"/>
                    <a:pt x="1281208" y="2311144"/>
                    <a:pt x="1282065" y="2308287"/>
                  </a:cubicBezTo>
                  <a:close/>
                  <a:moveTo>
                    <a:pt x="1282065" y="2290951"/>
                  </a:moveTo>
                  <a:cubicBezTo>
                    <a:pt x="1283113" y="2290284"/>
                    <a:pt x="1284065" y="2289618"/>
                    <a:pt x="1285780" y="2289713"/>
                  </a:cubicBezTo>
                  <a:cubicBezTo>
                    <a:pt x="1286828" y="2291142"/>
                    <a:pt x="1287399" y="2293047"/>
                    <a:pt x="1287018" y="2295904"/>
                  </a:cubicBezTo>
                  <a:cubicBezTo>
                    <a:pt x="1285208" y="2294475"/>
                    <a:pt x="1281494" y="2294857"/>
                    <a:pt x="1282065" y="2290951"/>
                  </a:cubicBezTo>
                  <a:close/>
                  <a:moveTo>
                    <a:pt x="1241203" y="2387630"/>
                  </a:moveTo>
                  <a:cubicBezTo>
                    <a:pt x="1240536" y="2387630"/>
                    <a:pt x="1239965" y="2387630"/>
                    <a:pt x="1239298" y="2387630"/>
                  </a:cubicBezTo>
                  <a:cubicBezTo>
                    <a:pt x="1239774" y="2386201"/>
                    <a:pt x="1240155" y="2384868"/>
                    <a:pt x="1240631" y="2383534"/>
                  </a:cubicBezTo>
                  <a:cubicBezTo>
                    <a:pt x="1241584" y="2384106"/>
                    <a:pt x="1242155" y="2385058"/>
                    <a:pt x="1241203" y="2387630"/>
                  </a:cubicBezTo>
                  <a:close/>
                  <a:moveTo>
                    <a:pt x="1139762" y="1479040"/>
                  </a:moveTo>
                  <a:cubicBezTo>
                    <a:pt x="1141476" y="1476564"/>
                    <a:pt x="1140428" y="1474087"/>
                    <a:pt x="1141095" y="1468182"/>
                  </a:cubicBezTo>
                  <a:cubicBezTo>
                    <a:pt x="1144143" y="1467896"/>
                    <a:pt x="1146429" y="1468182"/>
                    <a:pt x="1148620" y="1468753"/>
                  </a:cubicBezTo>
                  <a:cubicBezTo>
                    <a:pt x="1148525" y="1468848"/>
                    <a:pt x="1148334" y="1468848"/>
                    <a:pt x="1148239" y="1469039"/>
                  </a:cubicBezTo>
                  <a:cubicBezTo>
                    <a:pt x="1154811" y="1472754"/>
                    <a:pt x="1148810" y="1477516"/>
                    <a:pt x="1149477" y="1482660"/>
                  </a:cubicBezTo>
                  <a:cubicBezTo>
                    <a:pt x="1150715" y="1482660"/>
                    <a:pt x="1151954" y="1482660"/>
                    <a:pt x="1153192" y="1482660"/>
                  </a:cubicBezTo>
                  <a:cubicBezTo>
                    <a:pt x="1149287" y="1476754"/>
                    <a:pt x="1154430" y="1476183"/>
                    <a:pt x="1156335" y="1472849"/>
                  </a:cubicBezTo>
                  <a:cubicBezTo>
                    <a:pt x="1157192" y="1473516"/>
                    <a:pt x="1157954" y="1474278"/>
                    <a:pt x="1158716" y="1474944"/>
                  </a:cubicBezTo>
                  <a:cubicBezTo>
                    <a:pt x="1155954" y="1478183"/>
                    <a:pt x="1155383" y="1482469"/>
                    <a:pt x="1153382" y="1485898"/>
                  </a:cubicBezTo>
                  <a:cubicBezTo>
                    <a:pt x="1152906" y="1485612"/>
                    <a:pt x="1152525" y="1485327"/>
                    <a:pt x="1151954" y="1485231"/>
                  </a:cubicBezTo>
                  <a:cubicBezTo>
                    <a:pt x="1151954" y="1486374"/>
                    <a:pt x="1152049" y="1487136"/>
                    <a:pt x="1152144" y="1487708"/>
                  </a:cubicBezTo>
                  <a:cubicBezTo>
                    <a:pt x="1150525" y="1489613"/>
                    <a:pt x="1148048" y="1491042"/>
                    <a:pt x="1143762" y="1491327"/>
                  </a:cubicBezTo>
                  <a:cubicBezTo>
                    <a:pt x="1144810" y="1487136"/>
                    <a:pt x="1140047" y="1488660"/>
                    <a:pt x="1141095" y="1484565"/>
                  </a:cubicBezTo>
                  <a:cubicBezTo>
                    <a:pt x="1143095" y="1484374"/>
                    <a:pt x="1146048" y="1485041"/>
                    <a:pt x="1146524" y="1483231"/>
                  </a:cubicBezTo>
                  <a:cubicBezTo>
                    <a:pt x="1142238" y="1483803"/>
                    <a:pt x="1141000" y="1481421"/>
                    <a:pt x="1139762" y="1479040"/>
                  </a:cubicBezTo>
                  <a:close/>
                  <a:moveTo>
                    <a:pt x="1116616" y="1332450"/>
                  </a:moveTo>
                  <a:cubicBezTo>
                    <a:pt x="1120807" y="1331498"/>
                    <a:pt x="1119188" y="1336165"/>
                    <a:pt x="1123379" y="1335213"/>
                  </a:cubicBezTo>
                  <a:cubicBezTo>
                    <a:pt x="1122331" y="1330736"/>
                    <a:pt x="1126046" y="1333117"/>
                    <a:pt x="1126141" y="1335213"/>
                  </a:cubicBezTo>
                  <a:cubicBezTo>
                    <a:pt x="1125093" y="1335498"/>
                    <a:pt x="1123474" y="1335213"/>
                    <a:pt x="1123379" y="1336546"/>
                  </a:cubicBezTo>
                  <a:cubicBezTo>
                    <a:pt x="1123474" y="1338261"/>
                    <a:pt x="1125093" y="1338451"/>
                    <a:pt x="1124712" y="1340642"/>
                  </a:cubicBezTo>
                  <a:cubicBezTo>
                    <a:pt x="1122426" y="1340642"/>
                    <a:pt x="1120140" y="1340642"/>
                    <a:pt x="1117949" y="1340642"/>
                  </a:cubicBezTo>
                  <a:cubicBezTo>
                    <a:pt x="1118997" y="1336451"/>
                    <a:pt x="1115663" y="1336546"/>
                    <a:pt x="1116616" y="1332450"/>
                  </a:cubicBezTo>
                  <a:close/>
                  <a:moveTo>
                    <a:pt x="1130522" y="510157"/>
                  </a:moveTo>
                  <a:cubicBezTo>
                    <a:pt x="1126046" y="495393"/>
                    <a:pt x="1121759" y="476820"/>
                    <a:pt x="1121474" y="460151"/>
                  </a:cubicBezTo>
                  <a:cubicBezTo>
                    <a:pt x="1124426" y="477677"/>
                    <a:pt x="1127189" y="494250"/>
                    <a:pt x="1130522" y="510157"/>
                  </a:cubicBezTo>
                  <a:close/>
                  <a:moveTo>
                    <a:pt x="1157383" y="1408460"/>
                  </a:moveTo>
                  <a:cubicBezTo>
                    <a:pt x="1150715" y="1408841"/>
                    <a:pt x="1150620" y="1402554"/>
                    <a:pt x="1149287" y="1397601"/>
                  </a:cubicBezTo>
                  <a:cubicBezTo>
                    <a:pt x="1151954" y="1397601"/>
                    <a:pt x="1154716" y="1397601"/>
                    <a:pt x="1157383" y="1397601"/>
                  </a:cubicBezTo>
                  <a:cubicBezTo>
                    <a:pt x="1158431" y="1402554"/>
                    <a:pt x="1154049" y="1405126"/>
                    <a:pt x="1157383" y="1408460"/>
                  </a:cubicBezTo>
                  <a:close/>
                  <a:moveTo>
                    <a:pt x="1165574" y="1249678"/>
                  </a:moveTo>
                  <a:cubicBezTo>
                    <a:pt x="1165574" y="1249678"/>
                    <a:pt x="1165670" y="1249678"/>
                    <a:pt x="1165670" y="1249678"/>
                  </a:cubicBezTo>
                  <a:cubicBezTo>
                    <a:pt x="1165670" y="1249773"/>
                    <a:pt x="1165670" y="1250059"/>
                    <a:pt x="1165670" y="1250154"/>
                  </a:cubicBezTo>
                  <a:cubicBezTo>
                    <a:pt x="1165670" y="1249964"/>
                    <a:pt x="1165479" y="1249869"/>
                    <a:pt x="1165574" y="1249678"/>
                  </a:cubicBezTo>
                  <a:close/>
                  <a:moveTo>
                    <a:pt x="1169575" y="1245582"/>
                  </a:moveTo>
                  <a:cubicBezTo>
                    <a:pt x="1167194" y="1246440"/>
                    <a:pt x="1166432" y="1245678"/>
                    <a:pt x="1165860" y="1244725"/>
                  </a:cubicBezTo>
                  <a:cubicBezTo>
                    <a:pt x="1167670" y="1244535"/>
                    <a:pt x="1168718" y="1243582"/>
                    <a:pt x="1169480" y="1244058"/>
                  </a:cubicBezTo>
                  <a:cubicBezTo>
                    <a:pt x="1169575" y="1244535"/>
                    <a:pt x="1169575" y="1245106"/>
                    <a:pt x="1169575" y="1245582"/>
                  </a:cubicBezTo>
                  <a:close/>
                  <a:moveTo>
                    <a:pt x="1160336" y="1223103"/>
                  </a:moveTo>
                  <a:cubicBezTo>
                    <a:pt x="1160240" y="1222913"/>
                    <a:pt x="1160145" y="1222722"/>
                    <a:pt x="1160050" y="1222532"/>
                  </a:cubicBezTo>
                  <a:cubicBezTo>
                    <a:pt x="1160526" y="1222437"/>
                    <a:pt x="1160812" y="1222246"/>
                    <a:pt x="1161098" y="1222056"/>
                  </a:cubicBezTo>
                  <a:cubicBezTo>
                    <a:pt x="1160907" y="1222437"/>
                    <a:pt x="1160717" y="1222818"/>
                    <a:pt x="1160336" y="1223103"/>
                  </a:cubicBezTo>
                  <a:close/>
                  <a:moveTo>
                    <a:pt x="1149191" y="1226532"/>
                  </a:moveTo>
                  <a:cubicBezTo>
                    <a:pt x="1149191" y="1225675"/>
                    <a:pt x="1149191" y="1224723"/>
                    <a:pt x="1149191" y="1223770"/>
                  </a:cubicBezTo>
                  <a:cubicBezTo>
                    <a:pt x="1150906" y="1223675"/>
                    <a:pt x="1151096" y="1222056"/>
                    <a:pt x="1153287" y="1222437"/>
                  </a:cubicBezTo>
                  <a:cubicBezTo>
                    <a:pt x="1153192" y="1223865"/>
                    <a:pt x="1153382" y="1225104"/>
                    <a:pt x="1153763" y="1226056"/>
                  </a:cubicBezTo>
                  <a:cubicBezTo>
                    <a:pt x="1153478" y="1226437"/>
                    <a:pt x="1153478" y="1227009"/>
                    <a:pt x="1153668" y="1227771"/>
                  </a:cubicBezTo>
                  <a:cubicBezTo>
                    <a:pt x="1151954" y="1227675"/>
                    <a:pt x="1151287" y="1226437"/>
                    <a:pt x="1149191" y="1226532"/>
                  </a:cubicBezTo>
                  <a:close/>
                  <a:moveTo>
                    <a:pt x="1229487" y="1398363"/>
                  </a:moveTo>
                  <a:cubicBezTo>
                    <a:pt x="1229868" y="1398078"/>
                    <a:pt x="1230249" y="1397792"/>
                    <a:pt x="1230630" y="1397506"/>
                  </a:cubicBezTo>
                  <a:cubicBezTo>
                    <a:pt x="1231297" y="1397792"/>
                    <a:pt x="1231202" y="1398173"/>
                    <a:pt x="1229487" y="1398363"/>
                  </a:cubicBezTo>
                  <a:close/>
                  <a:moveTo>
                    <a:pt x="1198626" y="1539333"/>
                  </a:moveTo>
                  <a:cubicBezTo>
                    <a:pt x="1197959" y="1535333"/>
                    <a:pt x="1196626" y="1532571"/>
                    <a:pt x="1197769" y="1528570"/>
                  </a:cubicBezTo>
                  <a:cubicBezTo>
                    <a:pt x="1196912" y="1528570"/>
                    <a:pt x="1196245" y="1528665"/>
                    <a:pt x="1195673" y="1528951"/>
                  </a:cubicBezTo>
                  <a:cubicBezTo>
                    <a:pt x="1195578" y="1528570"/>
                    <a:pt x="1195483" y="1528284"/>
                    <a:pt x="1195387" y="1527999"/>
                  </a:cubicBezTo>
                  <a:cubicBezTo>
                    <a:pt x="1197864" y="1525617"/>
                    <a:pt x="1205103" y="1526189"/>
                    <a:pt x="1206246" y="1529332"/>
                  </a:cubicBezTo>
                  <a:cubicBezTo>
                    <a:pt x="1202817" y="1535238"/>
                    <a:pt x="1200436" y="1534190"/>
                    <a:pt x="1203579" y="1541524"/>
                  </a:cubicBezTo>
                  <a:cubicBezTo>
                    <a:pt x="1201007" y="1541619"/>
                    <a:pt x="1199579" y="1540762"/>
                    <a:pt x="1198626" y="1539333"/>
                  </a:cubicBezTo>
                  <a:close/>
                  <a:moveTo>
                    <a:pt x="1194054" y="1370455"/>
                  </a:moveTo>
                  <a:cubicBezTo>
                    <a:pt x="1195769" y="1369312"/>
                    <a:pt x="1198150" y="1368645"/>
                    <a:pt x="1200626" y="1368455"/>
                  </a:cubicBezTo>
                  <a:cubicBezTo>
                    <a:pt x="1200436" y="1368550"/>
                    <a:pt x="1200436" y="1368550"/>
                    <a:pt x="1200245" y="1368645"/>
                  </a:cubicBezTo>
                  <a:cubicBezTo>
                    <a:pt x="1201007" y="1368741"/>
                    <a:pt x="1201769" y="1368836"/>
                    <a:pt x="1201483" y="1369884"/>
                  </a:cubicBezTo>
                  <a:cubicBezTo>
                    <a:pt x="1200722" y="1369979"/>
                    <a:pt x="1200055" y="1370074"/>
                    <a:pt x="1200245" y="1371122"/>
                  </a:cubicBezTo>
                  <a:cubicBezTo>
                    <a:pt x="1201960" y="1371122"/>
                    <a:pt x="1203008" y="1370550"/>
                    <a:pt x="1203960" y="1369884"/>
                  </a:cubicBezTo>
                  <a:cubicBezTo>
                    <a:pt x="1202341" y="1374741"/>
                    <a:pt x="1207580" y="1372932"/>
                    <a:pt x="1207675" y="1376075"/>
                  </a:cubicBezTo>
                  <a:cubicBezTo>
                    <a:pt x="1206532" y="1375884"/>
                    <a:pt x="1205675" y="1375789"/>
                    <a:pt x="1205008" y="1375694"/>
                  </a:cubicBezTo>
                  <a:cubicBezTo>
                    <a:pt x="1204532" y="1375027"/>
                    <a:pt x="1203770" y="1374646"/>
                    <a:pt x="1202817" y="1374456"/>
                  </a:cubicBezTo>
                  <a:cubicBezTo>
                    <a:pt x="1202436" y="1373979"/>
                    <a:pt x="1202055" y="1373313"/>
                    <a:pt x="1201483" y="1372265"/>
                  </a:cubicBezTo>
                  <a:cubicBezTo>
                    <a:pt x="1201483" y="1372932"/>
                    <a:pt x="1201483" y="1373694"/>
                    <a:pt x="1201388" y="1374456"/>
                  </a:cubicBezTo>
                  <a:cubicBezTo>
                    <a:pt x="1201103" y="1374456"/>
                    <a:pt x="1201007" y="1374360"/>
                    <a:pt x="1200817" y="1374456"/>
                  </a:cubicBezTo>
                  <a:cubicBezTo>
                    <a:pt x="1200531" y="1376170"/>
                    <a:pt x="1200817" y="1377313"/>
                    <a:pt x="1201388" y="1378266"/>
                  </a:cubicBezTo>
                  <a:cubicBezTo>
                    <a:pt x="1201388" y="1382933"/>
                    <a:pt x="1201865" y="1387600"/>
                    <a:pt x="1205294" y="1389696"/>
                  </a:cubicBezTo>
                  <a:cubicBezTo>
                    <a:pt x="1205103" y="1390458"/>
                    <a:pt x="1204627" y="1391029"/>
                    <a:pt x="1204246" y="1391696"/>
                  </a:cubicBezTo>
                  <a:cubicBezTo>
                    <a:pt x="1202055" y="1393410"/>
                    <a:pt x="1200150" y="1395411"/>
                    <a:pt x="1198436" y="1397601"/>
                  </a:cubicBezTo>
                  <a:cubicBezTo>
                    <a:pt x="1196721" y="1398840"/>
                    <a:pt x="1195102" y="1400173"/>
                    <a:pt x="1194054" y="1402173"/>
                  </a:cubicBezTo>
                  <a:cubicBezTo>
                    <a:pt x="1196912" y="1402173"/>
                    <a:pt x="1199864" y="1402173"/>
                    <a:pt x="1202722" y="1402173"/>
                  </a:cubicBezTo>
                  <a:cubicBezTo>
                    <a:pt x="1205770" y="1400554"/>
                    <a:pt x="1200531" y="1398459"/>
                    <a:pt x="1203960" y="1397220"/>
                  </a:cubicBezTo>
                  <a:cubicBezTo>
                    <a:pt x="1205960" y="1397220"/>
                    <a:pt x="1204627" y="1400649"/>
                    <a:pt x="1206437" y="1400935"/>
                  </a:cubicBezTo>
                  <a:cubicBezTo>
                    <a:pt x="1207199" y="1399506"/>
                    <a:pt x="1208151" y="1397982"/>
                    <a:pt x="1209104" y="1396458"/>
                  </a:cubicBezTo>
                  <a:cubicBezTo>
                    <a:pt x="1210437" y="1397125"/>
                    <a:pt x="1211390" y="1398649"/>
                    <a:pt x="1211675" y="1401792"/>
                  </a:cubicBezTo>
                  <a:cubicBezTo>
                    <a:pt x="1210151" y="1401507"/>
                    <a:pt x="1209008" y="1401697"/>
                    <a:pt x="1208056" y="1401888"/>
                  </a:cubicBezTo>
                  <a:cubicBezTo>
                    <a:pt x="1207294" y="1401792"/>
                    <a:pt x="1206341" y="1401792"/>
                    <a:pt x="1205294" y="1402269"/>
                  </a:cubicBezTo>
                  <a:cubicBezTo>
                    <a:pt x="1205198" y="1402459"/>
                    <a:pt x="1205198" y="1402650"/>
                    <a:pt x="1205198" y="1402840"/>
                  </a:cubicBezTo>
                  <a:cubicBezTo>
                    <a:pt x="1204055" y="1403221"/>
                    <a:pt x="1202817" y="1403507"/>
                    <a:pt x="1200912" y="1403126"/>
                  </a:cubicBezTo>
                  <a:cubicBezTo>
                    <a:pt x="1201769" y="1407984"/>
                    <a:pt x="1199388" y="1409698"/>
                    <a:pt x="1198245" y="1412651"/>
                  </a:cubicBezTo>
                  <a:cubicBezTo>
                    <a:pt x="1200722" y="1412651"/>
                    <a:pt x="1203293" y="1412651"/>
                    <a:pt x="1205770" y="1412651"/>
                  </a:cubicBezTo>
                  <a:cubicBezTo>
                    <a:pt x="1205675" y="1413222"/>
                    <a:pt x="1205579" y="1413889"/>
                    <a:pt x="1205294" y="1414651"/>
                  </a:cubicBezTo>
                  <a:cubicBezTo>
                    <a:pt x="1205484" y="1414937"/>
                    <a:pt x="1205865" y="1415032"/>
                    <a:pt x="1206246" y="1415127"/>
                  </a:cubicBezTo>
                  <a:cubicBezTo>
                    <a:pt x="1206246" y="1416366"/>
                    <a:pt x="1206246" y="1417604"/>
                    <a:pt x="1206437" y="1418937"/>
                  </a:cubicBezTo>
                  <a:cubicBezTo>
                    <a:pt x="1202722" y="1419604"/>
                    <a:pt x="1200912" y="1420747"/>
                    <a:pt x="1196626" y="1423319"/>
                  </a:cubicBezTo>
                  <a:cubicBezTo>
                    <a:pt x="1196054" y="1418937"/>
                    <a:pt x="1193197" y="1417794"/>
                    <a:pt x="1191958" y="1416270"/>
                  </a:cubicBezTo>
                  <a:cubicBezTo>
                    <a:pt x="1194626" y="1406079"/>
                    <a:pt x="1195197" y="1395506"/>
                    <a:pt x="1192721" y="1384076"/>
                  </a:cubicBezTo>
                  <a:cubicBezTo>
                    <a:pt x="1193102" y="1387600"/>
                    <a:pt x="1192244" y="1389886"/>
                    <a:pt x="1188625" y="1389505"/>
                  </a:cubicBezTo>
                  <a:cubicBezTo>
                    <a:pt x="1187672" y="1385505"/>
                    <a:pt x="1185577" y="1384838"/>
                    <a:pt x="1185291" y="1382361"/>
                  </a:cubicBezTo>
                  <a:cubicBezTo>
                    <a:pt x="1188244" y="1382361"/>
                    <a:pt x="1189387" y="1380552"/>
                    <a:pt x="1190339" y="1378647"/>
                  </a:cubicBezTo>
                  <a:cubicBezTo>
                    <a:pt x="1189292" y="1378647"/>
                    <a:pt x="1188530" y="1378361"/>
                    <a:pt x="1187863" y="1378075"/>
                  </a:cubicBezTo>
                  <a:cubicBezTo>
                    <a:pt x="1190530" y="1377599"/>
                    <a:pt x="1191387" y="1379599"/>
                    <a:pt x="1195483" y="1380075"/>
                  </a:cubicBezTo>
                  <a:cubicBezTo>
                    <a:pt x="1194911" y="1376742"/>
                    <a:pt x="1193292" y="1374932"/>
                    <a:pt x="1194054" y="1370455"/>
                  </a:cubicBezTo>
                  <a:close/>
                  <a:moveTo>
                    <a:pt x="1176337" y="1101660"/>
                  </a:moveTo>
                  <a:cubicBezTo>
                    <a:pt x="1176719" y="1101660"/>
                    <a:pt x="1177100" y="1101660"/>
                    <a:pt x="1177576" y="1101660"/>
                  </a:cubicBezTo>
                  <a:cubicBezTo>
                    <a:pt x="1177766" y="1102517"/>
                    <a:pt x="1178243" y="1103469"/>
                    <a:pt x="1179195" y="1104612"/>
                  </a:cubicBezTo>
                  <a:cubicBezTo>
                    <a:pt x="1178624" y="1104612"/>
                    <a:pt x="1178338" y="1104708"/>
                    <a:pt x="1177862" y="1104708"/>
                  </a:cubicBezTo>
                  <a:cubicBezTo>
                    <a:pt x="1176909" y="1104231"/>
                    <a:pt x="1176147" y="1103374"/>
                    <a:pt x="1176337" y="1101660"/>
                  </a:cubicBezTo>
                  <a:close/>
                  <a:moveTo>
                    <a:pt x="1191292" y="1812987"/>
                  </a:moveTo>
                  <a:cubicBezTo>
                    <a:pt x="1190530" y="1811177"/>
                    <a:pt x="1191863" y="1809843"/>
                    <a:pt x="1193673" y="1809081"/>
                  </a:cubicBezTo>
                  <a:cubicBezTo>
                    <a:pt x="1193387" y="1810701"/>
                    <a:pt x="1192911" y="1811939"/>
                    <a:pt x="1192054" y="1812987"/>
                  </a:cubicBezTo>
                  <a:cubicBezTo>
                    <a:pt x="1191768" y="1812987"/>
                    <a:pt x="1191578" y="1812987"/>
                    <a:pt x="1191292" y="1812987"/>
                  </a:cubicBezTo>
                  <a:close/>
                  <a:moveTo>
                    <a:pt x="1201483" y="1486470"/>
                  </a:moveTo>
                  <a:cubicBezTo>
                    <a:pt x="1201293" y="1486470"/>
                    <a:pt x="1201198" y="1486374"/>
                    <a:pt x="1201103" y="1486279"/>
                  </a:cubicBezTo>
                  <a:cubicBezTo>
                    <a:pt x="1201007" y="1486089"/>
                    <a:pt x="1200912" y="1485993"/>
                    <a:pt x="1200817" y="1485803"/>
                  </a:cubicBezTo>
                  <a:cubicBezTo>
                    <a:pt x="1201198" y="1485708"/>
                    <a:pt x="1201483" y="1485517"/>
                    <a:pt x="1201865" y="1485327"/>
                  </a:cubicBezTo>
                  <a:cubicBezTo>
                    <a:pt x="1201865" y="1485708"/>
                    <a:pt x="1201769" y="1486089"/>
                    <a:pt x="1201483" y="1486470"/>
                  </a:cubicBezTo>
                  <a:close/>
                  <a:moveTo>
                    <a:pt x="1194054" y="1425700"/>
                  </a:moveTo>
                  <a:cubicBezTo>
                    <a:pt x="1192911" y="1426272"/>
                    <a:pt x="1191863" y="1426938"/>
                    <a:pt x="1190816" y="1427605"/>
                  </a:cubicBezTo>
                  <a:cubicBezTo>
                    <a:pt x="1190054" y="1427129"/>
                    <a:pt x="1189101" y="1426653"/>
                    <a:pt x="1188625" y="1426081"/>
                  </a:cubicBezTo>
                  <a:cubicBezTo>
                    <a:pt x="1188911" y="1425510"/>
                    <a:pt x="1189006" y="1424938"/>
                    <a:pt x="1189196" y="1424367"/>
                  </a:cubicBezTo>
                  <a:cubicBezTo>
                    <a:pt x="1191197" y="1423319"/>
                    <a:pt x="1193292" y="1422366"/>
                    <a:pt x="1194054" y="1425700"/>
                  </a:cubicBezTo>
                  <a:close/>
                  <a:moveTo>
                    <a:pt x="1177766" y="1299875"/>
                  </a:moveTo>
                  <a:cubicBezTo>
                    <a:pt x="1178624" y="1299875"/>
                    <a:pt x="1179576" y="1299875"/>
                    <a:pt x="1180433" y="1299875"/>
                  </a:cubicBezTo>
                  <a:cubicBezTo>
                    <a:pt x="1180433" y="1301208"/>
                    <a:pt x="1181576" y="1301494"/>
                    <a:pt x="1181767" y="1302637"/>
                  </a:cubicBezTo>
                  <a:cubicBezTo>
                    <a:pt x="1179957" y="1302637"/>
                    <a:pt x="1180529" y="1305018"/>
                    <a:pt x="1179100" y="1305399"/>
                  </a:cubicBezTo>
                  <a:cubicBezTo>
                    <a:pt x="1179100" y="1303113"/>
                    <a:pt x="1175290" y="1304637"/>
                    <a:pt x="1175004" y="1302637"/>
                  </a:cubicBezTo>
                  <a:cubicBezTo>
                    <a:pt x="1176719" y="1302447"/>
                    <a:pt x="1178243" y="1302161"/>
                    <a:pt x="1177766" y="1299875"/>
                  </a:cubicBezTo>
                  <a:close/>
                  <a:moveTo>
                    <a:pt x="1212723" y="1205673"/>
                  </a:moveTo>
                  <a:cubicBezTo>
                    <a:pt x="1212914" y="1206339"/>
                    <a:pt x="1213104" y="1207006"/>
                    <a:pt x="1213199" y="1207578"/>
                  </a:cubicBezTo>
                  <a:cubicBezTo>
                    <a:pt x="1213009" y="1207578"/>
                    <a:pt x="1212914" y="1207578"/>
                    <a:pt x="1212628" y="1207578"/>
                  </a:cubicBezTo>
                  <a:cubicBezTo>
                    <a:pt x="1212533" y="1206720"/>
                    <a:pt x="1212628" y="1206244"/>
                    <a:pt x="1212723" y="1205673"/>
                  </a:cubicBezTo>
                  <a:close/>
                  <a:moveTo>
                    <a:pt x="1211390" y="1485231"/>
                  </a:moveTo>
                  <a:cubicBezTo>
                    <a:pt x="1211199" y="1484184"/>
                    <a:pt x="1211866" y="1484088"/>
                    <a:pt x="1212628" y="1483993"/>
                  </a:cubicBezTo>
                  <a:cubicBezTo>
                    <a:pt x="1212342" y="1483612"/>
                    <a:pt x="1211961" y="1483422"/>
                    <a:pt x="1211580" y="1483136"/>
                  </a:cubicBezTo>
                  <a:cubicBezTo>
                    <a:pt x="1212437" y="1483231"/>
                    <a:pt x="1213199" y="1483422"/>
                    <a:pt x="1212914" y="1484565"/>
                  </a:cubicBezTo>
                  <a:cubicBezTo>
                    <a:pt x="1212437" y="1484660"/>
                    <a:pt x="1212152" y="1485041"/>
                    <a:pt x="1211675" y="1485231"/>
                  </a:cubicBezTo>
                  <a:cubicBezTo>
                    <a:pt x="1211675" y="1485231"/>
                    <a:pt x="1211580" y="1485231"/>
                    <a:pt x="1211390" y="1485231"/>
                  </a:cubicBezTo>
                  <a:close/>
                  <a:moveTo>
                    <a:pt x="1229487" y="1503710"/>
                  </a:moveTo>
                  <a:cubicBezTo>
                    <a:pt x="1229487" y="1503234"/>
                    <a:pt x="1229487" y="1502662"/>
                    <a:pt x="1229392" y="1502091"/>
                  </a:cubicBezTo>
                  <a:cubicBezTo>
                    <a:pt x="1230725" y="1501900"/>
                    <a:pt x="1231583" y="1501424"/>
                    <a:pt x="1232630" y="1500948"/>
                  </a:cubicBezTo>
                  <a:cubicBezTo>
                    <a:pt x="1232440" y="1501519"/>
                    <a:pt x="1232535" y="1502091"/>
                    <a:pt x="1233773" y="1502472"/>
                  </a:cubicBezTo>
                  <a:cubicBezTo>
                    <a:pt x="1233869" y="1504567"/>
                    <a:pt x="1231487" y="1503900"/>
                    <a:pt x="1229487" y="1503710"/>
                  </a:cubicBezTo>
                  <a:close/>
                  <a:moveTo>
                    <a:pt x="1218819" y="1632869"/>
                  </a:moveTo>
                  <a:cubicBezTo>
                    <a:pt x="1218438" y="1633250"/>
                    <a:pt x="1217962" y="1633631"/>
                    <a:pt x="1217105" y="1633821"/>
                  </a:cubicBezTo>
                  <a:cubicBezTo>
                    <a:pt x="1217200" y="1633345"/>
                    <a:pt x="1217200" y="1633059"/>
                    <a:pt x="1217295" y="1632678"/>
                  </a:cubicBezTo>
                  <a:cubicBezTo>
                    <a:pt x="1217771" y="1632678"/>
                    <a:pt x="1218152" y="1632583"/>
                    <a:pt x="1218819" y="1632774"/>
                  </a:cubicBezTo>
                  <a:cubicBezTo>
                    <a:pt x="1218819" y="1632774"/>
                    <a:pt x="1218819" y="1632869"/>
                    <a:pt x="1218819" y="1632869"/>
                  </a:cubicBezTo>
                  <a:close/>
                  <a:moveTo>
                    <a:pt x="1230058" y="1941860"/>
                  </a:moveTo>
                  <a:cubicBezTo>
                    <a:pt x="1231297" y="1941574"/>
                    <a:pt x="1232726" y="1941574"/>
                    <a:pt x="1233869" y="1942050"/>
                  </a:cubicBezTo>
                  <a:cubicBezTo>
                    <a:pt x="1233964" y="1943193"/>
                    <a:pt x="1233964" y="1944336"/>
                    <a:pt x="1233773" y="1945384"/>
                  </a:cubicBezTo>
                  <a:cubicBezTo>
                    <a:pt x="1232726" y="1945860"/>
                    <a:pt x="1231392" y="1946241"/>
                    <a:pt x="1230154" y="1946241"/>
                  </a:cubicBezTo>
                  <a:cubicBezTo>
                    <a:pt x="1230058" y="1944813"/>
                    <a:pt x="1230058" y="1943289"/>
                    <a:pt x="1230058" y="1941860"/>
                  </a:cubicBezTo>
                  <a:close/>
                  <a:moveTo>
                    <a:pt x="1230344" y="1520093"/>
                  </a:moveTo>
                  <a:cubicBezTo>
                    <a:pt x="1230725" y="1519331"/>
                    <a:pt x="1231011" y="1518474"/>
                    <a:pt x="1231297" y="1517616"/>
                  </a:cubicBezTo>
                  <a:cubicBezTo>
                    <a:pt x="1231297" y="1518378"/>
                    <a:pt x="1231297" y="1519140"/>
                    <a:pt x="1231297" y="1519902"/>
                  </a:cubicBezTo>
                  <a:cubicBezTo>
                    <a:pt x="1230916" y="1519998"/>
                    <a:pt x="1230630" y="1519998"/>
                    <a:pt x="1230344" y="1520093"/>
                  </a:cubicBezTo>
                  <a:close/>
                  <a:moveTo>
                    <a:pt x="1216533" y="1490089"/>
                  </a:moveTo>
                  <a:cubicBezTo>
                    <a:pt x="1216533" y="1490089"/>
                    <a:pt x="1216438" y="1490184"/>
                    <a:pt x="1216438" y="1490184"/>
                  </a:cubicBezTo>
                  <a:cubicBezTo>
                    <a:pt x="1216057" y="1492470"/>
                    <a:pt x="1217581" y="1493137"/>
                    <a:pt x="1218248" y="1493994"/>
                  </a:cubicBezTo>
                  <a:cubicBezTo>
                    <a:pt x="1216628" y="1493709"/>
                    <a:pt x="1215390" y="1493518"/>
                    <a:pt x="1214342" y="1493518"/>
                  </a:cubicBezTo>
                  <a:cubicBezTo>
                    <a:pt x="1214723" y="1492375"/>
                    <a:pt x="1215200" y="1491327"/>
                    <a:pt x="1215581" y="1490375"/>
                  </a:cubicBezTo>
                  <a:cubicBezTo>
                    <a:pt x="1215866" y="1490280"/>
                    <a:pt x="1216152" y="1490184"/>
                    <a:pt x="1216533" y="1490089"/>
                  </a:cubicBezTo>
                  <a:close/>
                  <a:moveTo>
                    <a:pt x="1213866" y="1625249"/>
                  </a:moveTo>
                  <a:cubicBezTo>
                    <a:pt x="1213866" y="1625725"/>
                    <a:pt x="1213771" y="1625916"/>
                    <a:pt x="1213580" y="1626106"/>
                  </a:cubicBezTo>
                  <a:cubicBezTo>
                    <a:pt x="1213104" y="1625725"/>
                    <a:pt x="1212723" y="1625344"/>
                    <a:pt x="1212342" y="1624773"/>
                  </a:cubicBezTo>
                  <a:cubicBezTo>
                    <a:pt x="1212914" y="1624963"/>
                    <a:pt x="1213390" y="1625154"/>
                    <a:pt x="1213866" y="1625249"/>
                  </a:cubicBezTo>
                  <a:close/>
                  <a:moveTo>
                    <a:pt x="1238822" y="1865946"/>
                  </a:moveTo>
                  <a:cubicBezTo>
                    <a:pt x="1238917" y="1865755"/>
                    <a:pt x="1239107" y="1865660"/>
                    <a:pt x="1239203" y="1865469"/>
                  </a:cubicBezTo>
                  <a:cubicBezTo>
                    <a:pt x="1239298" y="1865469"/>
                    <a:pt x="1239393" y="1865565"/>
                    <a:pt x="1239488" y="1865565"/>
                  </a:cubicBezTo>
                  <a:cubicBezTo>
                    <a:pt x="1239203" y="1865755"/>
                    <a:pt x="1239012" y="1865755"/>
                    <a:pt x="1238822" y="1865946"/>
                  </a:cubicBezTo>
                  <a:close/>
                  <a:moveTo>
                    <a:pt x="1235774" y="1509901"/>
                  </a:moveTo>
                  <a:cubicBezTo>
                    <a:pt x="1234916" y="1509330"/>
                    <a:pt x="1234154" y="1508568"/>
                    <a:pt x="1233678" y="1507520"/>
                  </a:cubicBezTo>
                  <a:cubicBezTo>
                    <a:pt x="1235488" y="1508568"/>
                    <a:pt x="1238631" y="1508282"/>
                    <a:pt x="1240536" y="1509044"/>
                  </a:cubicBezTo>
                  <a:cubicBezTo>
                    <a:pt x="1238917" y="1508853"/>
                    <a:pt x="1237298" y="1509330"/>
                    <a:pt x="1235774" y="1509901"/>
                  </a:cubicBezTo>
                  <a:close/>
                  <a:moveTo>
                    <a:pt x="1234440" y="1489137"/>
                  </a:moveTo>
                  <a:cubicBezTo>
                    <a:pt x="1234440" y="1489041"/>
                    <a:pt x="1234535" y="1489041"/>
                    <a:pt x="1234535" y="1488946"/>
                  </a:cubicBezTo>
                  <a:cubicBezTo>
                    <a:pt x="1234535" y="1489041"/>
                    <a:pt x="1234440" y="1489041"/>
                    <a:pt x="1234440" y="1489137"/>
                  </a:cubicBezTo>
                  <a:close/>
                  <a:moveTo>
                    <a:pt x="1230058" y="1511235"/>
                  </a:moveTo>
                  <a:cubicBezTo>
                    <a:pt x="1229487" y="1511235"/>
                    <a:pt x="1228916" y="1511235"/>
                    <a:pt x="1228344" y="1511235"/>
                  </a:cubicBezTo>
                  <a:cubicBezTo>
                    <a:pt x="1228058" y="1510473"/>
                    <a:pt x="1228154" y="1509711"/>
                    <a:pt x="1228344" y="1508949"/>
                  </a:cubicBezTo>
                  <a:cubicBezTo>
                    <a:pt x="1228916" y="1509615"/>
                    <a:pt x="1229487" y="1510377"/>
                    <a:pt x="1230058" y="1511235"/>
                  </a:cubicBezTo>
                  <a:close/>
                  <a:moveTo>
                    <a:pt x="1211390" y="1512473"/>
                  </a:moveTo>
                  <a:cubicBezTo>
                    <a:pt x="1212152" y="1512282"/>
                    <a:pt x="1213104" y="1512187"/>
                    <a:pt x="1213961" y="1511997"/>
                  </a:cubicBezTo>
                  <a:cubicBezTo>
                    <a:pt x="1214152" y="1512282"/>
                    <a:pt x="1214152" y="1512759"/>
                    <a:pt x="1214342" y="1512949"/>
                  </a:cubicBezTo>
                  <a:cubicBezTo>
                    <a:pt x="1211961" y="1512473"/>
                    <a:pt x="1211008" y="1513140"/>
                    <a:pt x="1210628" y="1514092"/>
                  </a:cubicBezTo>
                  <a:cubicBezTo>
                    <a:pt x="1210151" y="1513521"/>
                    <a:pt x="1209580" y="1513044"/>
                    <a:pt x="1209008" y="1512568"/>
                  </a:cubicBezTo>
                  <a:cubicBezTo>
                    <a:pt x="1209485" y="1511901"/>
                    <a:pt x="1210056" y="1511330"/>
                    <a:pt x="1210532" y="1510663"/>
                  </a:cubicBezTo>
                  <a:cubicBezTo>
                    <a:pt x="1210818" y="1511425"/>
                    <a:pt x="1211104" y="1512092"/>
                    <a:pt x="1211390" y="1512473"/>
                  </a:cubicBezTo>
                  <a:close/>
                  <a:moveTo>
                    <a:pt x="1247585" y="1558574"/>
                  </a:moveTo>
                  <a:cubicBezTo>
                    <a:pt x="1247775" y="1556288"/>
                    <a:pt x="1248537" y="1553811"/>
                    <a:pt x="1249775" y="1552668"/>
                  </a:cubicBezTo>
                  <a:cubicBezTo>
                    <a:pt x="1250156" y="1552954"/>
                    <a:pt x="1250537" y="1553145"/>
                    <a:pt x="1250918" y="1553335"/>
                  </a:cubicBezTo>
                  <a:cubicBezTo>
                    <a:pt x="1250633" y="1555335"/>
                    <a:pt x="1250633" y="1556859"/>
                    <a:pt x="1250537" y="1558193"/>
                  </a:cubicBezTo>
                  <a:cubicBezTo>
                    <a:pt x="1249680" y="1558288"/>
                    <a:pt x="1248728" y="1558479"/>
                    <a:pt x="1247585" y="1558574"/>
                  </a:cubicBezTo>
                  <a:close/>
                  <a:moveTo>
                    <a:pt x="1194626" y="1250059"/>
                  </a:moveTo>
                  <a:cubicBezTo>
                    <a:pt x="1195102" y="1248916"/>
                    <a:pt x="1195769" y="1247678"/>
                    <a:pt x="1195483" y="1245582"/>
                  </a:cubicBezTo>
                  <a:cubicBezTo>
                    <a:pt x="1190530" y="1246440"/>
                    <a:pt x="1188244" y="1244630"/>
                    <a:pt x="1185958" y="1242820"/>
                  </a:cubicBezTo>
                  <a:cubicBezTo>
                    <a:pt x="1184624" y="1243868"/>
                    <a:pt x="1183577" y="1245201"/>
                    <a:pt x="1182053" y="1246059"/>
                  </a:cubicBezTo>
                  <a:cubicBezTo>
                    <a:pt x="1181957" y="1245582"/>
                    <a:pt x="1181862" y="1245297"/>
                    <a:pt x="1181767" y="1244725"/>
                  </a:cubicBezTo>
                  <a:cubicBezTo>
                    <a:pt x="1180433" y="1244916"/>
                    <a:pt x="1179767" y="1245773"/>
                    <a:pt x="1179386" y="1246916"/>
                  </a:cubicBezTo>
                  <a:cubicBezTo>
                    <a:pt x="1179290" y="1246916"/>
                    <a:pt x="1179290" y="1246916"/>
                    <a:pt x="1179195" y="1246916"/>
                  </a:cubicBezTo>
                  <a:cubicBezTo>
                    <a:pt x="1179576" y="1245201"/>
                    <a:pt x="1179576" y="1243392"/>
                    <a:pt x="1179481" y="1241582"/>
                  </a:cubicBezTo>
                  <a:cubicBezTo>
                    <a:pt x="1179481" y="1241296"/>
                    <a:pt x="1179386" y="1241010"/>
                    <a:pt x="1179386" y="1240629"/>
                  </a:cubicBezTo>
                  <a:cubicBezTo>
                    <a:pt x="1179100" y="1237200"/>
                    <a:pt x="1178433" y="1233771"/>
                    <a:pt x="1178433" y="1231200"/>
                  </a:cubicBezTo>
                  <a:cubicBezTo>
                    <a:pt x="1179862" y="1231200"/>
                    <a:pt x="1180624" y="1230438"/>
                    <a:pt x="1180719" y="1229009"/>
                  </a:cubicBezTo>
                  <a:cubicBezTo>
                    <a:pt x="1182719" y="1229676"/>
                    <a:pt x="1186148" y="1229009"/>
                    <a:pt x="1188339" y="1229580"/>
                  </a:cubicBezTo>
                  <a:cubicBezTo>
                    <a:pt x="1188434" y="1231009"/>
                    <a:pt x="1189006" y="1232343"/>
                    <a:pt x="1189958" y="1233486"/>
                  </a:cubicBezTo>
                  <a:cubicBezTo>
                    <a:pt x="1189196" y="1235295"/>
                    <a:pt x="1186434" y="1235010"/>
                    <a:pt x="1186053" y="1237105"/>
                  </a:cubicBezTo>
                  <a:cubicBezTo>
                    <a:pt x="1185862" y="1237105"/>
                    <a:pt x="1185672" y="1237105"/>
                    <a:pt x="1185482" y="1237200"/>
                  </a:cubicBezTo>
                  <a:cubicBezTo>
                    <a:pt x="1185672" y="1234152"/>
                    <a:pt x="1185767" y="1231200"/>
                    <a:pt x="1183005" y="1231009"/>
                  </a:cubicBezTo>
                  <a:cubicBezTo>
                    <a:pt x="1182053" y="1231295"/>
                    <a:pt x="1181767" y="1232247"/>
                    <a:pt x="1180529" y="1232247"/>
                  </a:cubicBezTo>
                  <a:cubicBezTo>
                    <a:pt x="1181767" y="1234914"/>
                    <a:pt x="1183958" y="1236724"/>
                    <a:pt x="1185958" y="1238629"/>
                  </a:cubicBezTo>
                  <a:cubicBezTo>
                    <a:pt x="1185958" y="1238629"/>
                    <a:pt x="1185958" y="1238629"/>
                    <a:pt x="1185958" y="1238629"/>
                  </a:cubicBezTo>
                  <a:cubicBezTo>
                    <a:pt x="1185958" y="1238629"/>
                    <a:pt x="1185958" y="1238629"/>
                    <a:pt x="1186053" y="1238629"/>
                  </a:cubicBezTo>
                  <a:cubicBezTo>
                    <a:pt x="1187863" y="1240248"/>
                    <a:pt x="1189482" y="1242058"/>
                    <a:pt x="1190435" y="1244535"/>
                  </a:cubicBezTo>
                  <a:cubicBezTo>
                    <a:pt x="1192244" y="1243868"/>
                    <a:pt x="1193483" y="1242630"/>
                    <a:pt x="1194149" y="1240820"/>
                  </a:cubicBezTo>
                  <a:cubicBezTo>
                    <a:pt x="1196435" y="1242344"/>
                    <a:pt x="1201198" y="1247773"/>
                    <a:pt x="1204055" y="1244535"/>
                  </a:cubicBezTo>
                  <a:cubicBezTo>
                    <a:pt x="1207199" y="1246154"/>
                    <a:pt x="1204817" y="1252631"/>
                    <a:pt x="1200341" y="1250726"/>
                  </a:cubicBezTo>
                  <a:cubicBezTo>
                    <a:pt x="1200341" y="1249107"/>
                    <a:pt x="1200341" y="1247392"/>
                    <a:pt x="1200341" y="1245773"/>
                  </a:cubicBezTo>
                  <a:cubicBezTo>
                    <a:pt x="1198817" y="1247773"/>
                    <a:pt x="1196816" y="1249011"/>
                    <a:pt x="1194626" y="1250059"/>
                  </a:cubicBezTo>
                  <a:close/>
                  <a:moveTo>
                    <a:pt x="1168051" y="1177764"/>
                  </a:moveTo>
                  <a:cubicBezTo>
                    <a:pt x="1168718" y="1176145"/>
                    <a:pt x="1169384" y="1174716"/>
                    <a:pt x="1169575" y="1173573"/>
                  </a:cubicBezTo>
                  <a:cubicBezTo>
                    <a:pt x="1172242" y="1175002"/>
                    <a:pt x="1176719" y="1174621"/>
                    <a:pt x="1179481" y="1175955"/>
                  </a:cubicBezTo>
                  <a:cubicBezTo>
                    <a:pt x="1179671" y="1177193"/>
                    <a:pt x="1179957" y="1178241"/>
                    <a:pt x="1180529" y="1179003"/>
                  </a:cubicBezTo>
                  <a:cubicBezTo>
                    <a:pt x="1179100" y="1179003"/>
                    <a:pt x="1177766" y="1179003"/>
                    <a:pt x="1176337" y="1179003"/>
                  </a:cubicBezTo>
                  <a:cubicBezTo>
                    <a:pt x="1175957" y="1177574"/>
                    <a:pt x="1175385" y="1176240"/>
                    <a:pt x="1174147" y="1175288"/>
                  </a:cubicBezTo>
                  <a:cubicBezTo>
                    <a:pt x="1173004" y="1175764"/>
                    <a:pt x="1173290" y="1177669"/>
                    <a:pt x="1172908" y="1179003"/>
                  </a:cubicBezTo>
                  <a:cubicBezTo>
                    <a:pt x="1172242" y="1179003"/>
                    <a:pt x="1171575" y="1179003"/>
                    <a:pt x="1170908" y="1179003"/>
                  </a:cubicBezTo>
                  <a:cubicBezTo>
                    <a:pt x="1171289" y="1179384"/>
                    <a:pt x="1171480" y="1179765"/>
                    <a:pt x="1171766" y="1180146"/>
                  </a:cubicBezTo>
                  <a:cubicBezTo>
                    <a:pt x="1171766" y="1180146"/>
                    <a:pt x="1171766" y="1180241"/>
                    <a:pt x="1171670" y="1180241"/>
                  </a:cubicBezTo>
                  <a:cubicBezTo>
                    <a:pt x="1170337" y="1179669"/>
                    <a:pt x="1169003" y="1179003"/>
                    <a:pt x="1168051" y="1177764"/>
                  </a:cubicBezTo>
                  <a:close/>
                  <a:moveTo>
                    <a:pt x="1193006" y="1205673"/>
                  </a:moveTo>
                  <a:cubicBezTo>
                    <a:pt x="1192816" y="1206054"/>
                    <a:pt x="1192625" y="1206435"/>
                    <a:pt x="1192530" y="1206720"/>
                  </a:cubicBezTo>
                  <a:cubicBezTo>
                    <a:pt x="1191863" y="1206435"/>
                    <a:pt x="1191197" y="1206339"/>
                    <a:pt x="1190244" y="1206339"/>
                  </a:cubicBezTo>
                  <a:cubicBezTo>
                    <a:pt x="1190244" y="1209197"/>
                    <a:pt x="1192340" y="1209959"/>
                    <a:pt x="1191482" y="1213769"/>
                  </a:cubicBezTo>
                  <a:cubicBezTo>
                    <a:pt x="1189673" y="1212340"/>
                    <a:pt x="1188339" y="1212340"/>
                    <a:pt x="1186529" y="1213769"/>
                  </a:cubicBezTo>
                  <a:cubicBezTo>
                    <a:pt x="1187101" y="1215007"/>
                    <a:pt x="1187291" y="1215960"/>
                    <a:pt x="1187387" y="1216817"/>
                  </a:cubicBezTo>
                  <a:cubicBezTo>
                    <a:pt x="1186053" y="1216531"/>
                    <a:pt x="1184815" y="1216150"/>
                    <a:pt x="1183481" y="1215864"/>
                  </a:cubicBezTo>
                  <a:cubicBezTo>
                    <a:pt x="1183196" y="1215007"/>
                    <a:pt x="1182910" y="1214150"/>
                    <a:pt x="1182529" y="1213388"/>
                  </a:cubicBezTo>
                  <a:cubicBezTo>
                    <a:pt x="1181767" y="1209483"/>
                    <a:pt x="1182433" y="1204625"/>
                    <a:pt x="1181672" y="1203482"/>
                  </a:cubicBezTo>
                  <a:cubicBezTo>
                    <a:pt x="1180719" y="1203006"/>
                    <a:pt x="1179767" y="1203482"/>
                    <a:pt x="1179005" y="1204053"/>
                  </a:cubicBezTo>
                  <a:cubicBezTo>
                    <a:pt x="1179195" y="1203196"/>
                    <a:pt x="1179481" y="1202339"/>
                    <a:pt x="1180338" y="1201386"/>
                  </a:cubicBezTo>
                  <a:cubicBezTo>
                    <a:pt x="1182910" y="1205196"/>
                    <a:pt x="1186148" y="1205577"/>
                    <a:pt x="1191482" y="1203863"/>
                  </a:cubicBezTo>
                  <a:cubicBezTo>
                    <a:pt x="1191387" y="1203768"/>
                    <a:pt x="1191387" y="1203482"/>
                    <a:pt x="1191292" y="1203387"/>
                  </a:cubicBezTo>
                  <a:cubicBezTo>
                    <a:pt x="1191673" y="1203482"/>
                    <a:pt x="1192054" y="1203482"/>
                    <a:pt x="1192530" y="1203291"/>
                  </a:cubicBezTo>
                  <a:cubicBezTo>
                    <a:pt x="1192530" y="1203958"/>
                    <a:pt x="1192625" y="1204720"/>
                    <a:pt x="1193006" y="1205673"/>
                  </a:cubicBezTo>
                  <a:close/>
                  <a:moveTo>
                    <a:pt x="1193959" y="1195386"/>
                  </a:moveTo>
                  <a:cubicBezTo>
                    <a:pt x="1193959" y="1195290"/>
                    <a:pt x="1194054" y="1195290"/>
                    <a:pt x="1194149" y="1195195"/>
                  </a:cubicBezTo>
                  <a:cubicBezTo>
                    <a:pt x="1194340" y="1195671"/>
                    <a:pt x="1194435" y="1196052"/>
                    <a:pt x="1194530" y="1196433"/>
                  </a:cubicBezTo>
                  <a:cubicBezTo>
                    <a:pt x="1194245" y="1196052"/>
                    <a:pt x="1194054" y="1195671"/>
                    <a:pt x="1193959" y="1195386"/>
                  </a:cubicBezTo>
                  <a:close/>
                  <a:moveTo>
                    <a:pt x="1179100" y="1157286"/>
                  </a:moveTo>
                  <a:cubicBezTo>
                    <a:pt x="1178909" y="1157286"/>
                    <a:pt x="1178814" y="1157286"/>
                    <a:pt x="1178719" y="1157286"/>
                  </a:cubicBezTo>
                  <a:cubicBezTo>
                    <a:pt x="1178814" y="1157095"/>
                    <a:pt x="1178909" y="1156905"/>
                    <a:pt x="1179005" y="1156714"/>
                  </a:cubicBezTo>
                  <a:cubicBezTo>
                    <a:pt x="1179005" y="1156905"/>
                    <a:pt x="1179100" y="1157095"/>
                    <a:pt x="1179100" y="1157286"/>
                  </a:cubicBezTo>
                  <a:close/>
                  <a:moveTo>
                    <a:pt x="1175766" y="1158238"/>
                  </a:moveTo>
                  <a:cubicBezTo>
                    <a:pt x="1175195" y="1158524"/>
                    <a:pt x="1174528" y="1158714"/>
                    <a:pt x="1173671" y="1158714"/>
                  </a:cubicBezTo>
                  <a:cubicBezTo>
                    <a:pt x="1169765" y="1155476"/>
                    <a:pt x="1172337" y="1153761"/>
                    <a:pt x="1172337" y="1147856"/>
                  </a:cubicBezTo>
                  <a:cubicBezTo>
                    <a:pt x="1176337" y="1147856"/>
                    <a:pt x="1177481" y="1150904"/>
                    <a:pt x="1178338" y="1154142"/>
                  </a:cubicBezTo>
                  <a:cubicBezTo>
                    <a:pt x="1176909" y="1155285"/>
                    <a:pt x="1175957" y="1156809"/>
                    <a:pt x="1175766" y="1158238"/>
                  </a:cubicBezTo>
                  <a:close/>
                  <a:moveTo>
                    <a:pt x="1208913" y="1237296"/>
                  </a:moveTo>
                  <a:cubicBezTo>
                    <a:pt x="1211294" y="1237581"/>
                    <a:pt x="1211675" y="1239867"/>
                    <a:pt x="1212914" y="1241391"/>
                  </a:cubicBezTo>
                  <a:cubicBezTo>
                    <a:pt x="1213199" y="1242058"/>
                    <a:pt x="1213295" y="1242725"/>
                    <a:pt x="1213485" y="1243392"/>
                  </a:cubicBezTo>
                  <a:cubicBezTo>
                    <a:pt x="1213009" y="1245678"/>
                    <a:pt x="1211580" y="1247106"/>
                    <a:pt x="1208913" y="1247297"/>
                  </a:cubicBezTo>
                  <a:cubicBezTo>
                    <a:pt x="1209866" y="1242249"/>
                    <a:pt x="1209866" y="1242249"/>
                    <a:pt x="1208913" y="1237296"/>
                  </a:cubicBezTo>
                  <a:close/>
                  <a:moveTo>
                    <a:pt x="1212247" y="1236153"/>
                  </a:moveTo>
                  <a:cubicBezTo>
                    <a:pt x="1211008" y="1235867"/>
                    <a:pt x="1209866" y="1235486"/>
                    <a:pt x="1209008" y="1234914"/>
                  </a:cubicBezTo>
                  <a:cubicBezTo>
                    <a:pt x="1209675" y="1233867"/>
                    <a:pt x="1210247" y="1232914"/>
                    <a:pt x="1210247" y="1231104"/>
                  </a:cubicBezTo>
                  <a:cubicBezTo>
                    <a:pt x="1211294" y="1231962"/>
                    <a:pt x="1212056" y="1233295"/>
                    <a:pt x="1212628" y="1234629"/>
                  </a:cubicBezTo>
                  <a:cubicBezTo>
                    <a:pt x="1212437" y="1235105"/>
                    <a:pt x="1212342" y="1235581"/>
                    <a:pt x="1212247" y="1236153"/>
                  </a:cubicBezTo>
                  <a:close/>
                  <a:moveTo>
                    <a:pt x="1210151" y="1250916"/>
                  </a:moveTo>
                  <a:cubicBezTo>
                    <a:pt x="1212056" y="1252440"/>
                    <a:pt x="1211294" y="1254345"/>
                    <a:pt x="1210151" y="1256250"/>
                  </a:cubicBezTo>
                  <a:cubicBezTo>
                    <a:pt x="1209389" y="1255107"/>
                    <a:pt x="1208627" y="1254345"/>
                    <a:pt x="1207770" y="1253869"/>
                  </a:cubicBezTo>
                  <a:cubicBezTo>
                    <a:pt x="1209104" y="1253393"/>
                    <a:pt x="1210151" y="1252631"/>
                    <a:pt x="1210151" y="1250916"/>
                  </a:cubicBezTo>
                  <a:close/>
                  <a:moveTo>
                    <a:pt x="1211390" y="1278158"/>
                  </a:moveTo>
                  <a:cubicBezTo>
                    <a:pt x="1209008" y="1277110"/>
                    <a:pt x="1208056" y="1272729"/>
                    <a:pt x="1210151" y="1270728"/>
                  </a:cubicBezTo>
                  <a:cubicBezTo>
                    <a:pt x="1213580" y="1270824"/>
                    <a:pt x="1213104" y="1276634"/>
                    <a:pt x="1211390" y="1278158"/>
                  </a:cubicBezTo>
                  <a:close/>
                  <a:moveTo>
                    <a:pt x="1213866" y="1211388"/>
                  </a:moveTo>
                  <a:cubicBezTo>
                    <a:pt x="1213961" y="1212054"/>
                    <a:pt x="1214057" y="1212721"/>
                    <a:pt x="1214152" y="1213388"/>
                  </a:cubicBezTo>
                  <a:cubicBezTo>
                    <a:pt x="1213961" y="1214245"/>
                    <a:pt x="1213866" y="1215198"/>
                    <a:pt x="1213961" y="1216245"/>
                  </a:cubicBezTo>
                  <a:cubicBezTo>
                    <a:pt x="1210056" y="1216817"/>
                    <a:pt x="1211104" y="1212435"/>
                    <a:pt x="1206532" y="1213769"/>
                  </a:cubicBezTo>
                  <a:cubicBezTo>
                    <a:pt x="1204341" y="1213769"/>
                    <a:pt x="1208532" y="1219674"/>
                    <a:pt x="1205294" y="1221198"/>
                  </a:cubicBezTo>
                  <a:cubicBezTo>
                    <a:pt x="1201388" y="1221770"/>
                    <a:pt x="1204341" y="1215579"/>
                    <a:pt x="1201579" y="1215007"/>
                  </a:cubicBezTo>
                  <a:cubicBezTo>
                    <a:pt x="1205103" y="1210721"/>
                    <a:pt x="1207770" y="1211864"/>
                    <a:pt x="1213866" y="1211388"/>
                  </a:cubicBezTo>
                  <a:close/>
                  <a:moveTo>
                    <a:pt x="1181767" y="1103565"/>
                  </a:moveTo>
                  <a:cubicBezTo>
                    <a:pt x="1181767" y="1104327"/>
                    <a:pt x="1181767" y="1104993"/>
                    <a:pt x="1181767" y="1105755"/>
                  </a:cubicBezTo>
                  <a:cubicBezTo>
                    <a:pt x="1181195" y="1105565"/>
                    <a:pt x="1180529" y="1105470"/>
                    <a:pt x="1179862" y="1105374"/>
                  </a:cubicBezTo>
                  <a:cubicBezTo>
                    <a:pt x="1180529" y="1104898"/>
                    <a:pt x="1181195" y="1104327"/>
                    <a:pt x="1181767" y="1103565"/>
                  </a:cubicBezTo>
                  <a:close/>
                  <a:moveTo>
                    <a:pt x="1173671" y="1124710"/>
                  </a:moveTo>
                  <a:cubicBezTo>
                    <a:pt x="1175385" y="1124710"/>
                    <a:pt x="1177100" y="1124710"/>
                    <a:pt x="1178814" y="1124710"/>
                  </a:cubicBezTo>
                  <a:cubicBezTo>
                    <a:pt x="1178909" y="1124805"/>
                    <a:pt x="1179005" y="1124901"/>
                    <a:pt x="1179100" y="1124901"/>
                  </a:cubicBezTo>
                  <a:cubicBezTo>
                    <a:pt x="1179005" y="1125853"/>
                    <a:pt x="1178909" y="1126615"/>
                    <a:pt x="1179005" y="1127282"/>
                  </a:cubicBezTo>
                  <a:cubicBezTo>
                    <a:pt x="1177766" y="1126425"/>
                    <a:pt x="1176719" y="1125091"/>
                    <a:pt x="1175766" y="1127282"/>
                  </a:cubicBezTo>
                  <a:cubicBezTo>
                    <a:pt x="1174433" y="1127187"/>
                    <a:pt x="1173290" y="1126806"/>
                    <a:pt x="1173671" y="1124710"/>
                  </a:cubicBezTo>
                  <a:close/>
                  <a:moveTo>
                    <a:pt x="1175766" y="1128234"/>
                  </a:moveTo>
                  <a:cubicBezTo>
                    <a:pt x="1182529" y="1128330"/>
                    <a:pt x="1179386" y="1133568"/>
                    <a:pt x="1177957" y="1136902"/>
                  </a:cubicBezTo>
                  <a:cubicBezTo>
                    <a:pt x="1181481" y="1136426"/>
                    <a:pt x="1182910" y="1135759"/>
                    <a:pt x="1184148" y="1137283"/>
                  </a:cubicBezTo>
                  <a:cubicBezTo>
                    <a:pt x="1181576" y="1139855"/>
                    <a:pt x="1176147" y="1134045"/>
                    <a:pt x="1175004" y="1139664"/>
                  </a:cubicBezTo>
                  <a:cubicBezTo>
                    <a:pt x="1177957" y="1140426"/>
                    <a:pt x="1184815" y="1144236"/>
                    <a:pt x="1181767" y="1146427"/>
                  </a:cubicBezTo>
                  <a:cubicBezTo>
                    <a:pt x="1178433" y="1143951"/>
                    <a:pt x="1171956" y="1144427"/>
                    <a:pt x="1170908" y="1139664"/>
                  </a:cubicBezTo>
                  <a:cubicBezTo>
                    <a:pt x="1173290" y="1136616"/>
                    <a:pt x="1173290" y="1131092"/>
                    <a:pt x="1175766" y="1128234"/>
                  </a:cubicBezTo>
                  <a:close/>
                  <a:moveTo>
                    <a:pt x="1166812" y="1195195"/>
                  </a:moveTo>
                  <a:cubicBezTo>
                    <a:pt x="1166336" y="1192242"/>
                    <a:pt x="1169099" y="1192528"/>
                    <a:pt x="1168051" y="1189004"/>
                  </a:cubicBezTo>
                  <a:cubicBezTo>
                    <a:pt x="1172813" y="1189290"/>
                    <a:pt x="1170337" y="1192909"/>
                    <a:pt x="1172528" y="1194433"/>
                  </a:cubicBezTo>
                  <a:cubicBezTo>
                    <a:pt x="1172147" y="1195195"/>
                    <a:pt x="1171861" y="1195862"/>
                    <a:pt x="1171385" y="1196529"/>
                  </a:cubicBezTo>
                  <a:cubicBezTo>
                    <a:pt x="1170242" y="1195671"/>
                    <a:pt x="1168718" y="1194719"/>
                    <a:pt x="1166812" y="1195195"/>
                  </a:cubicBezTo>
                  <a:close/>
                  <a:moveTo>
                    <a:pt x="1173004" y="1223675"/>
                  </a:moveTo>
                  <a:cubicBezTo>
                    <a:pt x="1174814" y="1224056"/>
                    <a:pt x="1175957" y="1223865"/>
                    <a:pt x="1176909" y="1223389"/>
                  </a:cubicBezTo>
                  <a:cubicBezTo>
                    <a:pt x="1177195" y="1223961"/>
                    <a:pt x="1177576" y="1224532"/>
                    <a:pt x="1177766" y="1225294"/>
                  </a:cubicBezTo>
                  <a:cubicBezTo>
                    <a:pt x="1175576" y="1225580"/>
                    <a:pt x="1174814" y="1224246"/>
                    <a:pt x="1173099" y="1224056"/>
                  </a:cubicBezTo>
                  <a:cubicBezTo>
                    <a:pt x="1173099" y="1223865"/>
                    <a:pt x="1173004" y="1223770"/>
                    <a:pt x="1173004" y="1223675"/>
                  </a:cubicBezTo>
                  <a:close/>
                  <a:moveTo>
                    <a:pt x="1189482" y="1252536"/>
                  </a:moveTo>
                  <a:cubicBezTo>
                    <a:pt x="1187482" y="1253488"/>
                    <a:pt x="1185577" y="1254441"/>
                    <a:pt x="1184243" y="1255965"/>
                  </a:cubicBezTo>
                  <a:cubicBezTo>
                    <a:pt x="1183577" y="1253107"/>
                    <a:pt x="1183196" y="1251393"/>
                    <a:pt x="1182910" y="1249869"/>
                  </a:cubicBezTo>
                  <a:cubicBezTo>
                    <a:pt x="1185482" y="1250250"/>
                    <a:pt x="1187577" y="1251297"/>
                    <a:pt x="1189482" y="1252536"/>
                  </a:cubicBezTo>
                  <a:close/>
                  <a:moveTo>
                    <a:pt x="1209866" y="1256631"/>
                  </a:moveTo>
                  <a:cubicBezTo>
                    <a:pt x="1208913" y="1258155"/>
                    <a:pt x="1207865" y="1259584"/>
                    <a:pt x="1207675" y="1260822"/>
                  </a:cubicBezTo>
                  <a:cubicBezTo>
                    <a:pt x="1206437" y="1260918"/>
                    <a:pt x="1205198" y="1255393"/>
                    <a:pt x="1203960" y="1259584"/>
                  </a:cubicBezTo>
                  <a:cubicBezTo>
                    <a:pt x="1203008" y="1259394"/>
                    <a:pt x="1203008" y="1258251"/>
                    <a:pt x="1202436" y="1257584"/>
                  </a:cubicBezTo>
                  <a:cubicBezTo>
                    <a:pt x="1205579" y="1257203"/>
                    <a:pt x="1208818" y="1257203"/>
                    <a:pt x="1209866" y="1256631"/>
                  </a:cubicBezTo>
                  <a:close/>
                  <a:moveTo>
                    <a:pt x="1204817" y="1315686"/>
                  </a:moveTo>
                  <a:cubicBezTo>
                    <a:pt x="1205579" y="1316163"/>
                    <a:pt x="1206437" y="1316448"/>
                    <a:pt x="1207294" y="1316734"/>
                  </a:cubicBezTo>
                  <a:cubicBezTo>
                    <a:pt x="1207675" y="1317687"/>
                    <a:pt x="1207865" y="1318925"/>
                    <a:pt x="1207770" y="1320354"/>
                  </a:cubicBezTo>
                  <a:cubicBezTo>
                    <a:pt x="1203579" y="1320449"/>
                    <a:pt x="1204055" y="1318163"/>
                    <a:pt x="1204817" y="1315686"/>
                  </a:cubicBezTo>
                  <a:close/>
                  <a:moveTo>
                    <a:pt x="1194054" y="1438464"/>
                  </a:moveTo>
                  <a:cubicBezTo>
                    <a:pt x="1194245" y="1437987"/>
                    <a:pt x="1194340" y="1437511"/>
                    <a:pt x="1194054" y="1436844"/>
                  </a:cubicBezTo>
                  <a:cubicBezTo>
                    <a:pt x="1194054" y="1436844"/>
                    <a:pt x="1194054" y="1436844"/>
                    <a:pt x="1194054" y="1436844"/>
                  </a:cubicBezTo>
                  <a:cubicBezTo>
                    <a:pt x="1194054" y="1436463"/>
                    <a:pt x="1194054" y="1435987"/>
                    <a:pt x="1194054" y="1435606"/>
                  </a:cubicBezTo>
                  <a:cubicBezTo>
                    <a:pt x="1197007" y="1433320"/>
                    <a:pt x="1202150" y="1435892"/>
                    <a:pt x="1206437" y="1436749"/>
                  </a:cubicBezTo>
                  <a:cubicBezTo>
                    <a:pt x="1205675" y="1438464"/>
                    <a:pt x="1204341" y="1439892"/>
                    <a:pt x="1201483" y="1440559"/>
                  </a:cubicBezTo>
                  <a:cubicBezTo>
                    <a:pt x="1201674" y="1440654"/>
                    <a:pt x="1201865" y="1440940"/>
                    <a:pt x="1202055" y="1441035"/>
                  </a:cubicBezTo>
                  <a:cubicBezTo>
                    <a:pt x="1199388" y="1441035"/>
                    <a:pt x="1196721" y="1441035"/>
                    <a:pt x="1194054" y="1441035"/>
                  </a:cubicBezTo>
                  <a:cubicBezTo>
                    <a:pt x="1194054" y="1440178"/>
                    <a:pt x="1194054" y="1439321"/>
                    <a:pt x="1194054" y="1438464"/>
                  </a:cubicBezTo>
                  <a:close/>
                  <a:moveTo>
                    <a:pt x="1197007" y="1429986"/>
                  </a:moveTo>
                  <a:cubicBezTo>
                    <a:pt x="1198055" y="1427700"/>
                    <a:pt x="1198817" y="1425033"/>
                    <a:pt x="1200341" y="1423224"/>
                  </a:cubicBezTo>
                  <a:cubicBezTo>
                    <a:pt x="1202055" y="1423224"/>
                    <a:pt x="1203674" y="1423224"/>
                    <a:pt x="1205294" y="1423224"/>
                  </a:cubicBezTo>
                  <a:cubicBezTo>
                    <a:pt x="1205484" y="1424843"/>
                    <a:pt x="1206056" y="1427034"/>
                    <a:pt x="1206532" y="1429224"/>
                  </a:cubicBezTo>
                  <a:cubicBezTo>
                    <a:pt x="1203674" y="1430367"/>
                    <a:pt x="1200245" y="1430653"/>
                    <a:pt x="1197007" y="1429986"/>
                  </a:cubicBezTo>
                  <a:close/>
                  <a:moveTo>
                    <a:pt x="1205865" y="1482660"/>
                  </a:moveTo>
                  <a:cubicBezTo>
                    <a:pt x="1205579" y="1483041"/>
                    <a:pt x="1205484" y="1483612"/>
                    <a:pt x="1205198" y="1483898"/>
                  </a:cubicBezTo>
                  <a:cubicBezTo>
                    <a:pt x="1204912" y="1483803"/>
                    <a:pt x="1204722" y="1483803"/>
                    <a:pt x="1204532" y="1483803"/>
                  </a:cubicBezTo>
                  <a:cubicBezTo>
                    <a:pt x="1205008" y="1483422"/>
                    <a:pt x="1205484" y="1483136"/>
                    <a:pt x="1205865" y="1482660"/>
                  </a:cubicBezTo>
                  <a:close/>
                  <a:moveTo>
                    <a:pt x="1208913" y="1492661"/>
                  </a:moveTo>
                  <a:cubicBezTo>
                    <a:pt x="1208627" y="1492661"/>
                    <a:pt x="1208437" y="1492851"/>
                    <a:pt x="1208246" y="1492851"/>
                  </a:cubicBezTo>
                  <a:cubicBezTo>
                    <a:pt x="1208532" y="1492470"/>
                    <a:pt x="1208723" y="1492185"/>
                    <a:pt x="1208818" y="1491708"/>
                  </a:cubicBezTo>
                  <a:cubicBezTo>
                    <a:pt x="1208913" y="1491994"/>
                    <a:pt x="1209008" y="1492280"/>
                    <a:pt x="1208913" y="1492661"/>
                  </a:cubicBezTo>
                  <a:close/>
                  <a:moveTo>
                    <a:pt x="1208151" y="1496280"/>
                  </a:moveTo>
                  <a:cubicBezTo>
                    <a:pt x="1207961" y="1496376"/>
                    <a:pt x="1207865" y="1496566"/>
                    <a:pt x="1207675" y="1496661"/>
                  </a:cubicBezTo>
                  <a:cubicBezTo>
                    <a:pt x="1207484" y="1496185"/>
                    <a:pt x="1207580" y="1495899"/>
                    <a:pt x="1207580" y="1495614"/>
                  </a:cubicBezTo>
                  <a:cubicBezTo>
                    <a:pt x="1207770" y="1495804"/>
                    <a:pt x="1207961" y="1495995"/>
                    <a:pt x="1208151" y="1496280"/>
                  </a:cubicBezTo>
                  <a:close/>
                  <a:moveTo>
                    <a:pt x="1209961" y="1505710"/>
                  </a:moveTo>
                  <a:cubicBezTo>
                    <a:pt x="1210056" y="1506472"/>
                    <a:pt x="1210056" y="1507234"/>
                    <a:pt x="1210151" y="1507901"/>
                  </a:cubicBezTo>
                  <a:cubicBezTo>
                    <a:pt x="1208437" y="1508091"/>
                    <a:pt x="1206151" y="1510663"/>
                    <a:pt x="1204912" y="1507615"/>
                  </a:cubicBezTo>
                  <a:cubicBezTo>
                    <a:pt x="1206532" y="1506853"/>
                    <a:pt x="1208151" y="1506282"/>
                    <a:pt x="1209961" y="1505710"/>
                  </a:cubicBezTo>
                  <a:close/>
                  <a:moveTo>
                    <a:pt x="1207580" y="1545620"/>
                  </a:moveTo>
                  <a:cubicBezTo>
                    <a:pt x="1207961" y="1545906"/>
                    <a:pt x="1208532" y="1546096"/>
                    <a:pt x="1209008" y="1546287"/>
                  </a:cubicBezTo>
                  <a:cubicBezTo>
                    <a:pt x="1208627" y="1546572"/>
                    <a:pt x="1208246" y="1546953"/>
                    <a:pt x="1207675" y="1547239"/>
                  </a:cubicBezTo>
                  <a:cubicBezTo>
                    <a:pt x="1211675" y="1546668"/>
                    <a:pt x="1212914" y="1548477"/>
                    <a:pt x="1212914" y="1550954"/>
                  </a:cubicBezTo>
                  <a:cubicBezTo>
                    <a:pt x="1211961" y="1551811"/>
                    <a:pt x="1210723" y="1552383"/>
                    <a:pt x="1209008" y="1552478"/>
                  </a:cubicBezTo>
                  <a:cubicBezTo>
                    <a:pt x="1211675" y="1547715"/>
                    <a:pt x="1204341" y="1546382"/>
                    <a:pt x="1207580" y="1545620"/>
                  </a:cubicBezTo>
                  <a:close/>
                  <a:moveTo>
                    <a:pt x="1202055" y="1570861"/>
                  </a:moveTo>
                  <a:cubicBezTo>
                    <a:pt x="1201579" y="1569432"/>
                    <a:pt x="1201198" y="1568004"/>
                    <a:pt x="1200626" y="1566670"/>
                  </a:cubicBezTo>
                  <a:cubicBezTo>
                    <a:pt x="1201293" y="1566099"/>
                    <a:pt x="1202150" y="1565718"/>
                    <a:pt x="1203579" y="1565908"/>
                  </a:cubicBezTo>
                  <a:cubicBezTo>
                    <a:pt x="1203770" y="1568289"/>
                    <a:pt x="1203389" y="1570004"/>
                    <a:pt x="1202055" y="1570861"/>
                  </a:cubicBezTo>
                  <a:close/>
                  <a:moveTo>
                    <a:pt x="1247013" y="1517997"/>
                  </a:moveTo>
                  <a:cubicBezTo>
                    <a:pt x="1247013" y="1516759"/>
                    <a:pt x="1247204" y="1515616"/>
                    <a:pt x="1247489" y="1514664"/>
                  </a:cubicBezTo>
                  <a:cubicBezTo>
                    <a:pt x="1248728" y="1514664"/>
                    <a:pt x="1250156" y="1514664"/>
                    <a:pt x="1252252" y="1514949"/>
                  </a:cubicBezTo>
                  <a:cubicBezTo>
                    <a:pt x="1252919" y="1517997"/>
                    <a:pt x="1249966" y="1518569"/>
                    <a:pt x="1247013" y="1517997"/>
                  </a:cubicBezTo>
                  <a:close/>
                  <a:moveTo>
                    <a:pt x="1175195" y="1114137"/>
                  </a:moveTo>
                  <a:cubicBezTo>
                    <a:pt x="1177766" y="1116138"/>
                    <a:pt x="1180624" y="1114137"/>
                    <a:pt x="1183672" y="1113661"/>
                  </a:cubicBezTo>
                  <a:cubicBezTo>
                    <a:pt x="1184339" y="1114328"/>
                    <a:pt x="1184720" y="1115185"/>
                    <a:pt x="1184529" y="1116614"/>
                  </a:cubicBezTo>
                  <a:cubicBezTo>
                    <a:pt x="1182910" y="1116709"/>
                    <a:pt x="1182243" y="1117757"/>
                    <a:pt x="1181672" y="1118900"/>
                  </a:cubicBezTo>
                  <a:cubicBezTo>
                    <a:pt x="1178719" y="1119090"/>
                    <a:pt x="1175671" y="1118519"/>
                    <a:pt x="1173766" y="1120138"/>
                  </a:cubicBezTo>
                  <a:cubicBezTo>
                    <a:pt x="1173766" y="1117662"/>
                    <a:pt x="1174433" y="1115852"/>
                    <a:pt x="1175195" y="1114137"/>
                  </a:cubicBezTo>
                  <a:close/>
                  <a:moveTo>
                    <a:pt x="1161764" y="1215674"/>
                  </a:moveTo>
                  <a:cubicBezTo>
                    <a:pt x="1161860" y="1216055"/>
                    <a:pt x="1162050" y="1216436"/>
                    <a:pt x="1162241" y="1216817"/>
                  </a:cubicBezTo>
                  <a:cubicBezTo>
                    <a:pt x="1157764" y="1214721"/>
                    <a:pt x="1155287" y="1216531"/>
                    <a:pt x="1153287" y="1212912"/>
                  </a:cubicBezTo>
                  <a:cubicBezTo>
                    <a:pt x="1154811" y="1211864"/>
                    <a:pt x="1159669" y="1213197"/>
                    <a:pt x="1161764" y="1215674"/>
                  </a:cubicBezTo>
                  <a:close/>
                  <a:moveTo>
                    <a:pt x="1164146" y="1206244"/>
                  </a:moveTo>
                  <a:cubicBezTo>
                    <a:pt x="1164527" y="1206244"/>
                    <a:pt x="1164622" y="1205958"/>
                    <a:pt x="1165003" y="1205863"/>
                  </a:cubicBezTo>
                  <a:cubicBezTo>
                    <a:pt x="1165479" y="1207101"/>
                    <a:pt x="1165479" y="1208244"/>
                    <a:pt x="1164908" y="1209483"/>
                  </a:cubicBezTo>
                  <a:cubicBezTo>
                    <a:pt x="1164527" y="1208530"/>
                    <a:pt x="1164146" y="1207578"/>
                    <a:pt x="1164146" y="1206244"/>
                  </a:cubicBezTo>
                  <a:close/>
                  <a:moveTo>
                    <a:pt x="1173861" y="1258727"/>
                  </a:moveTo>
                  <a:cubicBezTo>
                    <a:pt x="1172623" y="1259870"/>
                    <a:pt x="1174052" y="1260822"/>
                    <a:pt x="1173956" y="1261489"/>
                  </a:cubicBezTo>
                  <a:cubicBezTo>
                    <a:pt x="1171289" y="1261013"/>
                    <a:pt x="1169765" y="1259489"/>
                    <a:pt x="1169575" y="1256441"/>
                  </a:cubicBezTo>
                  <a:cubicBezTo>
                    <a:pt x="1171670" y="1256536"/>
                    <a:pt x="1173004" y="1257393"/>
                    <a:pt x="1173861" y="1258727"/>
                  </a:cubicBezTo>
                  <a:close/>
                  <a:moveTo>
                    <a:pt x="1184339" y="1346547"/>
                  </a:moveTo>
                  <a:cubicBezTo>
                    <a:pt x="1184720" y="1346166"/>
                    <a:pt x="1185101" y="1345785"/>
                    <a:pt x="1185386" y="1345119"/>
                  </a:cubicBezTo>
                  <a:cubicBezTo>
                    <a:pt x="1184243" y="1344547"/>
                    <a:pt x="1183767" y="1343404"/>
                    <a:pt x="1183100" y="1342261"/>
                  </a:cubicBezTo>
                  <a:cubicBezTo>
                    <a:pt x="1185958" y="1340070"/>
                    <a:pt x="1187768" y="1339213"/>
                    <a:pt x="1185862" y="1333784"/>
                  </a:cubicBezTo>
                  <a:cubicBezTo>
                    <a:pt x="1188149" y="1333212"/>
                    <a:pt x="1189387" y="1335784"/>
                    <a:pt x="1189958" y="1333784"/>
                  </a:cubicBezTo>
                  <a:cubicBezTo>
                    <a:pt x="1187101" y="1333403"/>
                    <a:pt x="1191958" y="1330069"/>
                    <a:pt x="1187196" y="1329688"/>
                  </a:cubicBezTo>
                  <a:cubicBezTo>
                    <a:pt x="1186434" y="1329307"/>
                    <a:pt x="1185767" y="1329307"/>
                    <a:pt x="1185196" y="1329498"/>
                  </a:cubicBezTo>
                  <a:cubicBezTo>
                    <a:pt x="1185196" y="1329307"/>
                    <a:pt x="1185291" y="1329212"/>
                    <a:pt x="1185386" y="1329021"/>
                  </a:cubicBezTo>
                  <a:cubicBezTo>
                    <a:pt x="1183196" y="1329212"/>
                    <a:pt x="1182338" y="1328069"/>
                    <a:pt x="1181481" y="1327021"/>
                  </a:cubicBezTo>
                  <a:cubicBezTo>
                    <a:pt x="1181386" y="1325783"/>
                    <a:pt x="1181005" y="1324259"/>
                    <a:pt x="1180719" y="1322640"/>
                  </a:cubicBezTo>
                  <a:cubicBezTo>
                    <a:pt x="1182053" y="1323306"/>
                    <a:pt x="1183386" y="1324068"/>
                    <a:pt x="1184243" y="1325307"/>
                  </a:cubicBezTo>
                  <a:cubicBezTo>
                    <a:pt x="1187101" y="1321973"/>
                    <a:pt x="1182529" y="1321592"/>
                    <a:pt x="1180338" y="1319496"/>
                  </a:cubicBezTo>
                  <a:cubicBezTo>
                    <a:pt x="1180243" y="1318449"/>
                    <a:pt x="1180338" y="1317496"/>
                    <a:pt x="1180624" y="1316639"/>
                  </a:cubicBezTo>
                  <a:cubicBezTo>
                    <a:pt x="1183386" y="1317210"/>
                    <a:pt x="1184434" y="1320163"/>
                    <a:pt x="1186720" y="1317782"/>
                  </a:cubicBezTo>
                  <a:cubicBezTo>
                    <a:pt x="1186720" y="1316544"/>
                    <a:pt x="1186720" y="1315305"/>
                    <a:pt x="1186720" y="1314067"/>
                  </a:cubicBezTo>
                  <a:cubicBezTo>
                    <a:pt x="1180624" y="1315686"/>
                    <a:pt x="1179576" y="1313877"/>
                    <a:pt x="1179195" y="1311686"/>
                  </a:cubicBezTo>
                  <a:cubicBezTo>
                    <a:pt x="1181195" y="1308352"/>
                    <a:pt x="1184434" y="1306257"/>
                    <a:pt x="1188720" y="1305304"/>
                  </a:cubicBezTo>
                  <a:cubicBezTo>
                    <a:pt x="1181386" y="1297875"/>
                    <a:pt x="1175957" y="1293969"/>
                    <a:pt x="1171099" y="1286254"/>
                  </a:cubicBezTo>
                  <a:cubicBezTo>
                    <a:pt x="1172147" y="1285968"/>
                    <a:pt x="1173575" y="1286159"/>
                    <a:pt x="1175004" y="1286254"/>
                  </a:cubicBezTo>
                  <a:cubicBezTo>
                    <a:pt x="1173766" y="1287397"/>
                    <a:pt x="1173194" y="1289016"/>
                    <a:pt x="1174433" y="1290540"/>
                  </a:cubicBezTo>
                  <a:cubicBezTo>
                    <a:pt x="1173575" y="1287207"/>
                    <a:pt x="1177004" y="1288159"/>
                    <a:pt x="1178147" y="1286826"/>
                  </a:cubicBezTo>
                  <a:cubicBezTo>
                    <a:pt x="1178338" y="1289969"/>
                    <a:pt x="1179957" y="1291588"/>
                    <a:pt x="1183100" y="1291779"/>
                  </a:cubicBezTo>
                  <a:cubicBezTo>
                    <a:pt x="1181481" y="1288159"/>
                    <a:pt x="1181481" y="1283016"/>
                    <a:pt x="1183100" y="1279396"/>
                  </a:cubicBezTo>
                  <a:cubicBezTo>
                    <a:pt x="1182053" y="1279110"/>
                    <a:pt x="1181481" y="1278634"/>
                    <a:pt x="1181100" y="1278158"/>
                  </a:cubicBezTo>
                  <a:cubicBezTo>
                    <a:pt x="1183100" y="1277205"/>
                    <a:pt x="1184910" y="1275872"/>
                    <a:pt x="1186148" y="1274062"/>
                  </a:cubicBezTo>
                  <a:cubicBezTo>
                    <a:pt x="1184148" y="1271395"/>
                    <a:pt x="1181481" y="1269490"/>
                    <a:pt x="1178814" y="1267490"/>
                  </a:cubicBezTo>
                  <a:cubicBezTo>
                    <a:pt x="1178814" y="1265966"/>
                    <a:pt x="1178624" y="1264251"/>
                    <a:pt x="1178528" y="1262442"/>
                  </a:cubicBezTo>
                  <a:cubicBezTo>
                    <a:pt x="1178814" y="1261108"/>
                    <a:pt x="1178719" y="1259775"/>
                    <a:pt x="1178528" y="1258441"/>
                  </a:cubicBezTo>
                  <a:cubicBezTo>
                    <a:pt x="1183196" y="1259108"/>
                    <a:pt x="1177290" y="1255965"/>
                    <a:pt x="1180719" y="1255965"/>
                  </a:cubicBezTo>
                  <a:cubicBezTo>
                    <a:pt x="1186434" y="1258155"/>
                    <a:pt x="1187387" y="1257584"/>
                    <a:pt x="1191482" y="1255488"/>
                  </a:cubicBezTo>
                  <a:cubicBezTo>
                    <a:pt x="1191197" y="1263013"/>
                    <a:pt x="1195292" y="1273872"/>
                    <a:pt x="1192911" y="1276824"/>
                  </a:cubicBezTo>
                  <a:cubicBezTo>
                    <a:pt x="1193768" y="1277682"/>
                    <a:pt x="1194816" y="1277777"/>
                    <a:pt x="1195959" y="1277491"/>
                  </a:cubicBezTo>
                  <a:cubicBezTo>
                    <a:pt x="1196150" y="1279396"/>
                    <a:pt x="1196150" y="1281301"/>
                    <a:pt x="1195578" y="1283206"/>
                  </a:cubicBezTo>
                  <a:cubicBezTo>
                    <a:pt x="1197864" y="1284444"/>
                    <a:pt x="1199769" y="1279491"/>
                    <a:pt x="1200531" y="1283206"/>
                  </a:cubicBezTo>
                  <a:cubicBezTo>
                    <a:pt x="1197674" y="1283778"/>
                    <a:pt x="1197197" y="1285683"/>
                    <a:pt x="1197102" y="1287492"/>
                  </a:cubicBezTo>
                  <a:cubicBezTo>
                    <a:pt x="1197102" y="1287588"/>
                    <a:pt x="1197007" y="1287683"/>
                    <a:pt x="1197007" y="1287778"/>
                  </a:cubicBezTo>
                  <a:cubicBezTo>
                    <a:pt x="1197007" y="1287778"/>
                    <a:pt x="1197102" y="1287873"/>
                    <a:pt x="1197102" y="1287873"/>
                  </a:cubicBezTo>
                  <a:cubicBezTo>
                    <a:pt x="1197007" y="1289969"/>
                    <a:pt x="1197293" y="1291779"/>
                    <a:pt x="1194340" y="1290731"/>
                  </a:cubicBezTo>
                  <a:cubicBezTo>
                    <a:pt x="1195864" y="1294541"/>
                    <a:pt x="1198912" y="1296827"/>
                    <a:pt x="1200531" y="1300637"/>
                  </a:cubicBezTo>
                  <a:cubicBezTo>
                    <a:pt x="1198150" y="1300923"/>
                    <a:pt x="1197769" y="1299208"/>
                    <a:pt x="1195578" y="1299399"/>
                  </a:cubicBezTo>
                  <a:cubicBezTo>
                    <a:pt x="1195197" y="1304923"/>
                    <a:pt x="1197293" y="1308066"/>
                    <a:pt x="1199293" y="1308066"/>
                  </a:cubicBezTo>
                  <a:cubicBezTo>
                    <a:pt x="1199198" y="1308066"/>
                    <a:pt x="1199198" y="1308162"/>
                    <a:pt x="1199198" y="1308257"/>
                  </a:cubicBezTo>
                  <a:cubicBezTo>
                    <a:pt x="1197769" y="1308352"/>
                    <a:pt x="1196435" y="1308447"/>
                    <a:pt x="1195102" y="1308733"/>
                  </a:cubicBezTo>
                  <a:cubicBezTo>
                    <a:pt x="1194816" y="1308162"/>
                    <a:pt x="1194245" y="1307781"/>
                    <a:pt x="1193102" y="1308066"/>
                  </a:cubicBezTo>
                  <a:cubicBezTo>
                    <a:pt x="1191578" y="1308543"/>
                    <a:pt x="1190530" y="1309686"/>
                    <a:pt x="1190625" y="1311781"/>
                  </a:cubicBezTo>
                  <a:cubicBezTo>
                    <a:pt x="1193959" y="1312924"/>
                    <a:pt x="1197674" y="1313781"/>
                    <a:pt x="1200531" y="1315496"/>
                  </a:cubicBezTo>
                  <a:cubicBezTo>
                    <a:pt x="1195769" y="1320735"/>
                    <a:pt x="1205484" y="1326069"/>
                    <a:pt x="1198055" y="1327878"/>
                  </a:cubicBezTo>
                  <a:cubicBezTo>
                    <a:pt x="1200722" y="1329402"/>
                    <a:pt x="1204817" y="1329402"/>
                    <a:pt x="1205484" y="1332831"/>
                  </a:cubicBezTo>
                  <a:cubicBezTo>
                    <a:pt x="1201483" y="1334927"/>
                    <a:pt x="1199483" y="1326831"/>
                    <a:pt x="1199293" y="1332831"/>
                  </a:cubicBezTo>
                  <a:cubicBezTo>
                    <a:pt x="1204246" y="1332260"/>
                    <a:pt x="1198721" y="1338642"/>
                    <a:pt x="1199293" y="1341499"/>
                  </a:cubicBezTo>
                  <a:cubicBezTo>
                    <a:pt x="1200912" y="1344547"/>
                    <a:pt x="1203008" y="1339308"/>
                    <a:pt x="1204246" y="1342737"/>
                  </a:cubicBezTo>
                  <a:cubicBezTo>
                    <a:pt x="1206627" y="1349119"/>
                    <a:pt x="1195769" y="1349119"/>
                    <a:pt x="1198531" y="1352262"/>
                  </a:cubicBezTo>
                  <a:cubicBezTo>
                    <a:pt x="1194149" y="1352453"/>
                    <a:pt x="1190149" y="1352739"/>
                    <a:pt x="1187577" y="1356930"/>
                  </a:cubicBezTo>
                  <a:cubicBezTo>
                    <a:pt x="1186720" y="1356930"/>
                    <a:pt x="1185767" y="1356930"/>
                    <a:pt x="1184815" y="1356930"/>
                  </a:cubicBezTo>
                  <a:cubicBezTo>
                    <a:pt x="1181767" y="1351596"/>
                    <a:pt x="1185005" y="1349214"/>
                    <a:pt x="1184339" y="1346547"/>
                  </a:cubicBezTo>
                  <a:close/>
                  <a:moveTo>
                    <a:pt x="1197769" y="1310829"/>
                  </a:moveTo>
                  <a:cubicBezTo>
                    <a:pt x="1197388" y="1311495"/>
                    <a:pt x="1196816" y="1312067"/>
                    <a:pt x="1195387" y="1311686"/>
                  </a:cubicBezTo>
                  <a:cubicBezTo>
                    <a:pt x="1195387" y="1311210"/>
                    <a:pt x="1195387" y="1310638"/>
                    <a:pt x="1195292" y="1310067"/>
                  </a:cubicBezTo>
                  <a:cubicBezTo>
                    <a:pt x="1196054" y="1310257"/>
                    <a:pt x="1197007" y="1310448"/>
                    <a:pt x="1197769" y="1310829"/>
                  </a:cubicBezTo>
                  <a:close/>
                  <a:moveTo>
                    <a:pt x="1205198" y="1348833"/>
                  </a:moveTo>
                  <a:cubicBezTo>
                    <a:pt x="1204627" y="1349881"/>
                    <a:pt x="1204722" y="1350738"/>
                    <a:pt x="1205103" y="1351405"/>
                  </a:cubicBezTo>
                  <a:cubicBezTo>
                    <a:pt x="1203770" y="1351691"/>
                    <a:pt x="1202436" y="1351881"/>
                    <a:pt x="1201198" y="1351977"/>
                  </a:cubicBezTo>
                  <a:cubicBezTo>
                    <a:pt x="1201865" y="1350262"/>
                    <a:pt x="1202341" y="1348452"/>
                    <a:pt x="1205198" y="1348833"/>
                  </a:cubicBezTo>
                  <a:close/>
                  <a:moveTo>
                    <a:pt x="1206437" y="1360835"/>
                  </a:moveTo>
                  <a:cubicBezTo>
                    <a:pt x="1207103" y="1361502"/>
                    <a:pt x="1207580" y="1362359"/>
                    <a:pt x="1207580" y="1363692"/>
                  </a:cubicBezTo>
                  <a:cubicBezTo>
                    <a:pt x="1207199" y="1363978"/>
                    <a:pt x="1206818" y="1364073"/>
                    <a:pt x="1206437" y="1364264"/>
                  </a:cubicBezTo>
                  <a:cubicBezTo>
                    <a:pt x="1206437" y="1363121"/>
                    <a:pt x="1206437" y="1361978"/>
                    <a:pt x="1206437" y="1360835"/>
                  </a:cubicBezTo>
                  <a:close/>
                  <a:moveTo>
                    <a:pt x="1192625" y="1460085"/>
                  </a:moveTo>
                  <a:cubicBezTo>
                    <a:pt x="1190625" y="1456371"/>
                    <a:pt x="1193387" y="1453227"/>
                    <a:pt x="1191292" y="1447893"/>
                  </a:cubicBezTo>
                  <a:cubicBezTo>
                    <a:pt x="1193387" y="1445893"/>
                    <a:pt x="1196531" y="1445036"/>
                    <a:pt x="1199483" y="1443798"/>
                  </a:cubicBezTo>
                  <a:cubicBezTo>
                    <a:pt x="1201293" y="1446369"/>
                    <a:pt x="1203293" y="1448655"/>
                    <a:pt x="1205198" y="1451132"/>
                  </a:cubicBezTo>
                  <a:cubicBezTo>
                    <a:pt x="1205198" y="1452370"/>
                    <a:pt x="1205294" y="1453608"/>
                    <a:pt x="1205103" y="1454656"/>
                  </a:cubicBezTo>
                  <a:cubicBezTo>
                    <a:pt x="1202150" y="1454370"/>
                    <a:pt x="1200817" y="1452465"/>
                    <a:pt x="1196721" y="1453227"/>
                  </a:cubicBezTo>
                  <a:cubicBezTo>
                    <a:pt x="1197007" y="1457133"/>
                    <a:pt x="1196912" y="1460657"/>
                    <a:pt x="1192625" y="1460085"/>
                  </a:cubicBezTo>
                  <a:close/>
                  <a:moveTo>
                    <a:pt x="1207675" y="1487708"/>
                  </a:moveTo>
                  <a:cubicBezTo>
                    <a:pt x="1207580" y="1488470"/>
                    <a:pt x="1207675" y="1488946"/>
                    <a:pt x="1207865" y="1489422"/>
                  </a:cubicBezTo>
                  <a:cubicBezTo>
                    <a:pt x="1207770" y="1489613"/>
                    <a:pt x="1207580" y="1489708"/>
                    <a:pt x="1207580" y="1489994"/>
                  </a:cubicBezTo>
                  <a:cubicBezTo>
                    <a:pt x="1205960" y="1489803"/>
                    <a:pt x="1204436" y="1489422"/>
                    <a:pt x="1203293" y="1488756"/>
                  </a:cubicBezTo>
                  <a:cubicBezTo>
                    <a:pt x="1205008" y="1488375"/>
                    <a:pt x="1206532" y="1488089"/>
                    <a:pt x="1207675" y="1487708"/>
                  </a:cubicBezTo>
                  <a:close/>
                  <a:moveTo>
                    <a:pt x="1207580" y="1557812"/>
                  </a:moveTo>
                  <a:cubicBezTo>
                    <a:pt x="1205960" y="1562098"/>
                    <a:pt x="1202150" y="1558574"/>
                    <a:pt x="1202150" y="1553716"/>
                  </a:cubicBezTo>
                  <a:cubicBezTo>
                    <a:pt x="1205579" y="1553526"/>
                    <a:pt x="1206437" y="1555812"/>
                    <a:pt x="1207580" y="1557812"/>
                  </a:cubicBezTo>
                  <a:close/>
                  <a:moveTo>
                    <a:pt x="1199483" y="1662301"/>
                  </a:moveTo>
                  <a:cubicBezTo>
                    <a:pt x="1199483" y="1662682"/>
                    <a:pt x="1199483" y="1663063"/>
                    <a:pt x="1199483" y="1663444"/>
                  </a:cubicBezTo>
                  <a:cubicBezTo>
                    <a:pt x="1198721" y="1664016"/>
                    <a:pt x="1197769" y="1664587"/>
                    <a:pt x="1196531" y="1664873"/>
                  </a:cubicBezTo>
                  <a:cubicBezTo>
                    <a:pt x="1197293" y="1663825"/>
                    <a:pt x="1197388" y="1663063"/>
                    <a:pt x="1197388" y="1662396"/>
                  </a:cubicBezTo>
                  <a:cubicBezTo>
                    <a:pt x="1198055" y="1662396"/>
                    <a:pt x="1198721" y="1662301"/>
                    <a:pt x="1199483" y="1662301"/>
                  </a:cubicBezTo>
                  <a:close/>
                  <a:moveTo>
                    <a:pt x="1198436" y="1808700"/>
                  </a:moveTo>
                  <a:cubicBezTo>
                    <a:pt x="1200436" y="1809177"/>
                    <a:pt x="1201769" y="1810510"/>
                    <a:pt x="1200817" y="1812987"/>
                  </a:cubicBezTo>
                  <a:cubicBezTo>
                    <a:pt x="1199198" y="1812987"/>
                    <a:pt x="1197674" y="1812987"/>
                    <a:pt x="1196054" y="1812987"/>
                  </a:cubicBezTo>
                  <a:cubicBezTo>
                    <a:pt x="1197578" y="1811653"/>
                    <a:pt x="1198626" y="1810034"/>
                    <a:pt x="1198436" y="1808700"/>
                  </a:cubicBezTo>
                  <a:close/>
                  <a:moveTo>
                    <a:pt x="1228058" y="1400268"/>
                  </a:moveTo>
                  <a:cubicBezTo>
                    <a:pt x="1228249" y="1399792"/>
                    <a:pt x="1228630" y="1399411"/>
                    <a:pt x="1228916" y="1399030"/>
                  </a:cubicBezTo>
                  <a:cubicBezTo>
                    <a:pt x="1229106" y="1399411"/>
                    <a:pt x="1229487" y="1399602"/>
                    <a:pt x="1229963" y="1399697"/>
                  </a:cubicBezTo>
                  <a:cubicBezTo>
                    <a:pt x="1229487" y="1400745"/>
                    <a:pt x="1228820" y="1400745"/>
                    <a:pt x="1228058" y="1400268"/>
                  </a:cubicBezTo>
                  <a:close/>
                  <a:moveTo>
                    <a:pt x="1161860" y="1218722"/>
                  </a:moveTo>
                  <a:cubicBezTo>
                    <a:pt x="1161860" y="1218817"/>
                    <a:pt x="1161860" y="1218912"/>
                    <a:pt x="1161860" y="1219008"/>
                  </a:cubicBezTo>
                  <a:cubicBezTo>
                    <a:pt x="1161764" y="1218817"/>
                    <a:pt x="1161669" y="1218627"/>
                    <a:pt x="1161479" y="1218436"/>
                  </a:cubicBezTo>
                  <a:cubicBezTo>
                    <a:pt x="1162145" y="1218341"/>
                    <a:pt x="1162812" y="1218246"/>
                    <a:pt x="1163479" y="1218055"/>
                  </a:cubicBezTo>
                  <a:cubicBezTo>
                    <a:pt x="1163765" y="1218246"/>
                    <a:pt x="1163955" y="1218627"/>
                    <a:pt x="1164336" y="1218722"/>
                  </a:cubicBezTo>
                  <a:cubicBezTo>
                    <a:pt x="1164431" y="1218150"/>
                    <a:pt x="1164717" y="1217865"/>
                    <a:pt x="1165098" y="1217484"/>
                  </a:cubicBezTo>
                  <a:cubicBezTo>
                    <a:pt x="1165765" y="1217198"/>
                    <a:pt x="1166336" y="1216817"/>
                    <a:pt x="1166908" y="1216341"/>
                  </a:cubicBezTo>
                  <a:cubicBezTo>
                    <a:pt x="1166622" y="1218627"/>
                    <a:pt x="1168622" y="1218722"/>
                    <a:pt x="1169384" y="1219960"/>
                  </a:cubicBezTo>
                  <a:cubicBezTo>
                    <a:pt x="1166241" y="1220055"/>
                    <a:pt x="1163288" y="1220151"/>
                    <a:pt x="1161860" y="1218722"/>
                  </a:cubicBezTo>
                  <a:close/>
                  <a:moveTo>
                    <a:pt x="1177766" y="1360930"/>
                  </a:moveTo>
                  <a:cubicBezTo>
                    <a:pt x="1184529" y="1360073"/>
                    <a:pt x="1185005" y="1365502"/>
                    <a:pt x="1192721" y="1363597"/>
                  </a:cubicBezTo>
                  <a:cubicBezTo>
                    <a:pt x="1194340" y="1360740"/>
                    <a:pt x="1194340" y="1356168"/>
                    <a:pt x="1198150" y="1355406"/>
                  </a:cubicBezTo>
                  <a:cubicBezTo>
                    <a:pt x="1198721" y="1357025"/>
                    <a:pt x="1200150" y="1357787"/>
                    <a:pt x="1201769" y="1358358"/>
                  </a:cubicBezTo>
                  <a:cubicBezTo>
                    <a:pt x="1201674" y="1358835"/>
                    <a:pt x="1201483" y="1359311"/>
                    <a:pt x="1201483" y="1359882"/>
                  </a:cubicBezTo>
                  <a:cubicBezTo>
                    <a:pt x="1202055" y="1359406"/>
                    <a:pt x="1202722" y="1359120"/>
                    <a:pt x="1203389" y="1358930"/>
                  </a:cubicBezTo>
                  <a:cubicBezTo>
                    <a:pt x="1204341" y="1359216"/>
                    <a:pt x="1205103" y="1359692"/>
                    <a:pt x="1205865" y="1360168"/>
                  </a:cubicBezTo>
                  <a:cubicBezTo>
                    <a:pt x="1200150" y="1362264"/>
                    <a:pt x="1203389" y="1363788"/>
                    <a:pt x="1203293" y="1365788"/>
                  </a:cubicBezTo>
                  <a:cubicBezTo>
                    <a:pt x="1192721" y="1369407"/>
                    <a:pt x="1181100" y="1361406"/>
                    <a:pt x="1175004" y="1367693"/>
                  </a:cubicBezTo>
                  <a:cubicBezTo>
                    <a:pt x="1173099" y="1362645"/>
                    <a:pt x="1178719" y="1365121"/>
                    <a:pt x="1177766" y="1360930"/>
                  </a:cubicBezTo>
                  <a:close/>
                  <a:moveTo>
                    <a:pt x="1233392" y="1446750"/>
                  </a:moveTo>
                  <a:cubicBezTo>
                    <a:pt x="1233583" y="1446750"/>
                    <a:pt x="1233583" y="1446750"/>
                    <a:pt x="1233773" y="1446846"/>
                  </a:cubicBezTo>
                  <a:cubicBezTo>
                    <a:pt x="1233773" y="1446941"/>
                    <a:pt x="1233773" y="1446941"/>
                    <a:pt x="1233773" y="1447036"/>
                  </a:cubicBezTo>
                  <a:cubicBezTo>
                    <a:pt x="1233583" y="1446846"/>
                    <a:pt x="1233487" y="1446750"/>
                    <a:pt x="1233392" y="1446750"/>
                  </a:cubicBezTo>
                  <a:close/>
                  <a:moveTo>
                    <a:pt x="1191578" y="1156714"/>
                  </a:moveTo>
                  <a:cubicBezTo>
                    <a:pt x="1191197" y="1156714"/>
                    <a:pt x="1190816" y="1156619"/>
                    <a:pt x="1190530" y="1156524"/>
                  </a:cubicBezTo>
                  <a:cubicBezTo>
                    <a:pt x="1190244" y="1156047"/>
                    <a:pt x="1189958" y="1155476"/>
                    <a:pt x="1190054" y="1154619"/>
                  </a:cubicBezTo>
                  <a:cubicBezTo>
                    <a:pt x="1190244" y="1154428"/>
                    <a:pt x="1190530" y="1154428"/>
                    <a:pt x="1190720" y="1154238"/>
                  </a:cubicBezTo>
                  <a:cubicBezTo>
                    <a:pt x="1190911" y="1155000"/>
                    <a:pt x="1191101" y="1155857"/>
                    <a:pt x="1191578" y="1156714"/>
                  </a:cubicBezTo>
                  <a:close/>
                  <a:moveTo>
                    <a:pt x="1160907" y="1231390"/>
                  </a:moveTo>
                  <a:cubicBezTo>
                    <a:pt x="1160907" y="1228818"/>
                    <a:pt x="1161955" y="1227675"/>
                    <a:pt x="1161193" y="1224913"/>
                  </a:cubicBezTo>
                  <a:cubicBezTo>
                    <a:pt x="1164812" y="1225199"/>
                    <a:pt x="1162431" y="1231485"/>
                    <a:pt x="1164431" y="1233581"/>
                  </a:cubicBezTo>
                  <a:cubicBezTo>
                    <a:pt x="1162050" y="1233962"/>
                    <a:pt x="1161193" y="1232914"/>
                    <a:pt x="1160907" y="1231390"/>
                  </a:cubicBezTo>
                  <a:close/>
                  <a:moveTo>
                    <a:pt x="1165574" y="1302542"/>
                  </a:moveTo>
                  <a:cubicBezTo>
                    <a:pt x="1164812" y="1305304"/>
                    <a:pt x="1167194" y="1311495"/>
                    <a:pt x="1164241" y="1312067"/>
                  </a:cubicBezTo>
                  <a:cubicBezTo>
                    <a:pt x="1161669" y="1309590"/>
                    <a:pt x="1163479" y="1304447"/>
                    <a:pt x="1165574" y="1302542"/>
                  </a:cubicBezTo>
                  <a:close/>
                  <a:moveTo>
                    <a:pt x="1149096" y="1424748"/>
                  </a:moveTo>
                  <a:cubicBezTo>
                    <a:pt x="1148525" y="1423700"/>
                    <a:pt x="1147858" y="1422557"/>
                    <a:pt x="1146524" y="1420652"/>
                  </a:cubicBezTo>
                  <a:cubicBezTo>
                    <a:pt x="1146715" y="1416747"/>
                    <a:pt x="1152144" y="1418175"/>
                    <a:pt x="1156049" y="1417985"/>
                  </a:cubicBezTo>
                  <a:cubicBezTo>
                    <a:pt x="1155668" y="1423700"/>
                    <a:pt x="1159574" y="1425224"/>
                    <a:pt x="1158812" y="1431510"/>
                  </a:cubicBezTo>
                  <a:cubicBezTo>
                    <a:pt x="1154525" y="1433034"/>
                    <a:pt x="1155764" y="1431701"/>
                    <a:pt x="1150620" y="1431510"/>
                  </a:cubicBezTo>
                  <a:cubicBezTo>
                    <a:pt x="1150239" y="1428462"/>
                    <a:pt x="1150049" y="1427034"/>
                    <a:pt x="1149572" y="1425700"/>
                  </a:cubicBezTo>
                  <a:cubicBezTo>
                    <a:pt x="1149668" y="1425319"/>
                    <a:pt x="1149572" y="1425033"/>
                    <a:pt x="1149096" y="1424748"/>
                  </a:cubicBezTo>
                  <a:close/>
                  <a:moveTo>
                    <a:pt x="1154621" y="1246916"/>
                  </a:moveTo>
                  <a:cubicBezTo>
                    <a:pt x="1157954" y="1246344"/>
                    <a:pt x="1165574" y="1247202"/>
                    <a:pt x="1161383" y="1241487"/>
                  </a:cubicBezTo>
                  <a:cubicBezTo>
                    <a:pt x="1161574" y="1243963"/>
                    <a:pt x="1160050" y="1244630"/>
                    <a:pt x="1157287" y="1244249"/>
                  </a:cubicBezTo>
                  <a:cubicBezTo>
                    <a:pt x="1155954" y="1239296"/>
                    <a:pt x="1163383" y="1243106"/>
                    <a:pt x="1162717" y="1238820"/>
                  </a:cubicBezTo>
                  <a:cubicBezTo>
                    <a:pt x="1162526" y="1238439"/>
                    <a:pt x="1162526" y="1238248"/>
                    <a:pt x="1162336" y="1237867"/>
                  </a:cubicBezTo>
                  <a:cubicBezTo>
                    <a:pt x="1162717" y="1237581"/>
                    <a:pt x="1163288" y="1237391"/>
                    <a:pt x="1164241" y="1237296"/>
                  </a:cubicBezTo>
                  <a:cubicBezTo>
                    <a:pt x="1163193" y="1240820"/>
                    <a:pt x="1163193" y="1241201"/>
                    <a:pt x="1164146" y="1244439"/>
                  </a:cubicBezTo>
                  <a:cubicBezTo>
                    <a:pt x="1164336" y="1246154"/>
                    <a:pt x="1165003" y="1247392"/>
                    <a:pt x="1165384" y="1248821"/>
                  </a:cubicBezTo>
                  <a:cubicBezTo>
                    <a:pt x="1164431" y="1249488"/>
                    <a:pt x="1163479" y="1250154"/>
                    <a:pt x="1162717" y="1251012"/>
                  </a:cubicBezTo>
                  <a:cubicBezTo>
                    <a:pt x="1158907" y="1250059"/>
                    <a:pt x="1155192" y="1252059"/>
                    <a:pt x="1154621" y="1246916"/>
                  </a:cubicBezTo>
                  <a:close/>
                  <a:moveTo>
                    <a:pt x="1124807" y="1331117"/>
                  </a:moveTo>
                  <a:cubicBezTo>
                    <a:pt x="1121188" y="1331498"/>
                    <a:pt x="1121283" y="1328259"/>
                    <a:pt x="1120712" y="1325688"/>
                  </a:cubicBezTo>
                  <a:cubicBezTo>
                    <a:pt x="1126331" y="1325307"/>
                    <a:pt x="1126141" y="1327307"/>
                    <a:pt x="1124807" y="1331117"/>
                  </a:cubicBezTo>
                  <a:close/>
                  <a:moveTo>
                    <a:pt x="1146524" y="1447798"/>
                  </a:moveTo>
                  <a:cubicBezTo>
                    <a:pt x="1151287" y="1447036"/>
                    <a:pt x="1153573" y="1448941"/>
                    <a:pt x="1154621" y="1451894"/>
                  </a:cubicBezTo>
                  <a:cubicBezTo>
                    <a:pt x="1149763" y="1450751"/>
                    <a:pt x="1150049" y="1454751"/>
                    <a:pt x="1148715" y="1457133"/>
                  </a:cubicBezTo>
                  <a:cubicBezTo>
                    <a:pt x="1148334" y="1454180"/>
                    <a:pt x="1147858" y="1451322"/>
                    <a:pt x="1146905" y="1452942"/>
                  </a:cubicBezTo>
                  <a:cubicBezTo>
                    <a:pt x="1147001" y="1454751"/>
                    <a:pt x="1146715" y="1456847"/>
                    <a:pt x="1146905" y="1458561"/>
                  </a:cubicBezTo>
                  <a:cubicBezTo>
                    <a:pt x="1146429" y="1458657"/>
                    <a:pt x="1145858" y="1458752"/>
                    <a:pt x="1145096" y="1458657"/>
                  </a:cubicBezTo>
                  <a:cubicBezTo>
                    <a:pt x="1142333" y="1455704"/>
                    <a:pt x="1144143" y="1449703"/>
                    <a:pt x="1146524" y="1447798"/>
                  </a:cubicBezTo>
                  <a:close/>
                  <a:moveTo>
                    <a:pt x="1154811" y="1471706"/>
                  </a:moveTo>
                  <a:cubicBezTo>
                    <a:pt x="1153668" y="1471706"/>
                    <a:pt x="1153382" y="1471420"/>
                    <a:pt x="1153573" y="1470944"/>
                  </a:cubicBezTo>
                  <a:cubicBezTo>
                    <a:pt x="1154049" y="1471230"/>
                    <a:pt x="1154430" y="1471420"/>
                    <a:pt x="1154811" y="1471706"/>
                  </a:cubicBezTo>
                  <a:close/>
                  <a:moveTo>
                    <a:pt x="1151954" y="1457323"/>
                  </a:moveTo>
                  <a:cubicBezTo>
                    <a:pt x="1154525" y="1456752"/>
                    <a:pt x="1154430" y="1453418"/>
                    <a:pt x="1158716" y="1454561"/>
                  </a:cubicBezTo>
                  <a:cubicBezTo>
                    <a:pt x="1158812" y="1456942"/>
                    <a:pt x="1158431" y="1458752"/>
                    <a:pt x="1157383" y="1459990"/>
                  </a:cubicBezTo>
                  <a:cubicBezTo>
                    <a:pt x="1154335" y="1460466"/>
                    <a:pt x="1152239" y="1459704"/>
                    <a:pt x="1151954" y="1457323"/>
                  </a:cubicBezTo>
                  <a:close/>
                  <a:moveTo>
                    <a:pt x="1338739" y="1424462"/>
                  </a:moveTo>
                  <a:cubicBezTo>
                    <a:pt x="1338834" y="1424462"/>
                    <a:pt x="1339025" y="1424462"/>
                    <a:pt x="1339120" y="1424462"/>
                  </a:cubicBezTo>
                  <a:cubicBezTo>
                    <a:pt x="1338929" y="1425891"/>
                    <a:pt x="1339406" y="1426653"/>
                    <a:pt x="1340358" y="1426938"/>
                  </a:cubicBezTo>
                  <a:cubicBezTo>
                    <a:pt x="1340072" y="1427986"/>
                    <a:pt x="1339310" y="1428653"/>
                    <a:pt x="1338739" y="1429320"/>
                  </a:cubicBezTo>
                  <a:cubicBezTo>
                    <a:pt x="1338739" y="1427700"/>
                    <a:pt x="1338739" y="1426081"/>
                    <a:pt x="1338739" y="1424462"/>
                  </a:cubicBezTo>
                  <a:close/>
                  <a:moveTo>
                    <a:pt x="1337882" y="1291779"/>
                  </a:moveTo>
                  <a:cubicBezTo>
                    <a:pt x="1335596" y="1294160"/>
                    <a:pt x="1335596" y="1292731"/>
                    <a:pt x="1336643" y="1296732"/>
                  </a:cubicBezTo>
                  <a:cubicBezTo>
                    <a:pt x="1335691" y="1296446"/>
                    <a:pt x="1335215" y="1295779"/>
                    <a:pt x="1334929" y="1295017"/>
                  </a:cubicBezTo>
                  <a:cubicBezTo>
                    <a:pt x="1335310" y="1293398"/>
                    <a:pt x="1335691" y="1291874"/>
                    <a:pt x="1335977" y="1290159"/>
                  </a:cubicBezTo>
                  <a:cubicBezTo>
                    <a:pt x="1336453" y="1290921"/>
                    <a:pt x="1337024" y="1291493"/>
                    <a:pt x="1337882" y="1291779"/>
                  </a:cubicBezTo>
                  <a:close/>
                  <a:moveTo>
                    <a:pt x="1050131" y="162209"/>
                  </a:moveTo>
                  <a:cubicBezTo>
                    <a:pt x="1047559" y="162495"/>
                    <a:pt x="1047179" y="160685"/>
                    <a:pt x="1044702" y="160875"/>
                  </a:cubicBezTo>
                  <a:cubicBezTo>
                    <a:pt x="1043940" y="154875"/>
                    <a:pt x="1052036" y="156208"/>
                    <a:pt x="1050131" y="162209"/>
                  </a:cubicBezTo>
                  <a:close/>
                  <a:moveTo>
                    <a:pt x="1115282" y="1375884"/>
                  </a:moveTo>
                  <a:cubicBezTo>
                    <a:pt x="1115759" y="1372741"/>
                    <a:pt x="1116140" y="1369503"/>
                    <a:pt x="1120712" y="1370455"/>
                  </a:cubicBezTo>
                  <a:cubicBezTo>
                    <a:pt x="1120521" y="1372074"/>
                    <a:pt x="1120997" y="1374360"/>
                    <a:pt x="1119378" y="1374551"/>
                  </a:cubicBezTo>
                  <a:cubicBezTo>
                    <a:pt x="1118616" y="1370550"/>
                    <a:pt x="1117283" y="1376646"/>
                    <a:pt x="1115282" y="1375884"/>
                  </a:cubicBezTo>
                  <a:close/>
                  <a:moveTo>
                    <a:pt x="1119378" y="1409793"/>
                  </a:moveTo>
                  <a:cubicBezTo>
                    <a:pt x="1120426" y="1409508"/>
                    <a:pt x="1120997" y="1408650"/>
                    <a:pt x="1120712" y="1407126"/>
                  </a:cubicBezTo>
                  <a:cubicBezTo>
                    <a:pt x="1123760" y="1406745"/>
                    <a:pt x="1125760" y="1407412"/>
                    <a:pt x="1126141" y="1409793"/>
                  </a:cubicBezTo>
                  <a:cubicBezTo>
                    <a:pt x="1125379" y="1410555"/>
                    <a:pt x="1119759" y="1413032"/>
                    <a:pt x="1119378" y="1409793"/>
                  </a:cubicBezTo>
                  <a:close/>
                  <a:moveTo>
                    <a:pt x="1146524" y="1549620"/>
                  </a:moveTo>
                  <a:cubicBezTo>
                    <a:pt x="1147858" y="1549620"/>
                    <a:pt x="1149287" y="1549620"/>
                    <a:pt x="1150620" y="1549620"/>
                  </a:cubicBezTo>
                  <a:cubicBezTo>
                    <a:pt x="1150620" y="1552859"/>
                    <a:pt x="1148334" y="1553621"/>
                    <a:pt x="1149287" y="1557717"/>
                  </a:cubicBezTo>
                  <a:cubicBezTo>
                    <a:pt x="1142048" y="1557621"/>
                    <a:pt x="1139571" y="1560288"/>
                    <a:pt x="1135666" y="1560384"/>
                  </a:cubicBezTo>
                  <a:cubicBezTo>
                    <a:pt x="1137095" y="1563908"/>
                    <a:pt x="1146905" y="1559050"/>
                    <a:pt x="1145191" y="1565813"/>
                  </a:cubicBezTo>
                  <a:cubicBezTo>
                    <a:pt x="1143476" y="1569432"/>
                    <a:pt x="1139857" y="1569147"/>
                    <a:pt x="1138428" y="1569909"/>
                  </a:cubicBezTo>
                  <a:cubicBezTo>
                    <a:pt x="1148239" y="1572385"/>
                    <a:pt x="1143667" y="1586577"/>
                    <a:pt x="1145191" y="1594388"/>
                  </a:cubicBezTo>
                  <a:cubicBezTo>
                    <a:pt x="1142333" y="1595150"/>
                    <a:pt x="1141286" y="1597722"/>
                    <a:pt x="1137095" y="1597055"/>
                  </a:cubicBezTo>
                  <a:cubicBezTo>
                    <a:pt x="1136333" y="1589435"/>
                    <a:pt x="1133189" y="1588578"/>
                    <a:pt x="1138428" y="1583529"/>
                  </a:cubicBezTo>
                  <a:cubicBezTo>
                    <a:pt x="1135571" y="1580481"/>
                    <a:pt x="1130046" y="1580196"/>
                    <a:pt x="1127570" y="1576767"/>
                  </a:cubicBezTo>
                  <a:cubicBezTo>
                    <a:pt x="1127760" y="1569242"/>
                    <a:pt x="1132427" y="1566289"/>
                    <a:pt x="1134332" y="1560479"/>
                  </a:cubicBezTo>
                  <a:cubicBezTo>
                    <a:pt x="1132142" y="1560384"/>
                    <a:pt x="1129570" y="1560669"/>
                    <a:pt x="1130237" y="1557812"/>
                  </a:cubicBezTo>
                  <a:cubicBezTo>
                    <a:pt x="1129665" y="1554002"/>
                    <a:pt x="1137666" y="1558860"/>
                    <a:pt x="1136999" y="1555050"/>
                  </a:cubicBezTo>
                  <a:cubicBezTo>
                    <a:pt x="1134047" y="1552573"/>
                    <a:pt x="1133094" y="1548096"/>
                    <a:pt x="1130237" y="1545525"/>
                  </a:cubicBezTo>
                  <a:cubicBezTo>
                    <a:pt x="1132237" y="1542000"/>
                    <a:pt x="1137476" y="1542762"/>
                    <a:pt x="1138428" y="1541429"/>
                  </a:cubicBezTo>
                  <a:cubicBezTo>
                    <a:pt x="1138619" y="1532190"/>
                    <a:pt x="1134713" y="1517521"/>
                    <a:pt x="1139762" y="1511616"/>
                  </a:cubicBezTo>
                  <a:cubicBezTo>
                    <a:pt x="1140619" y="1514854"/>
                    <a:pt x="1148144" y="1511425"/>
                    <a:pt x="1149287" y="1514283"/>
                  </a:cubicBezTo>
                  <a:cubicBezTo>
                    <a:pt x="1149287" y="1515616"/>
                    <a:pt x="1149287" y="1517045"/>
                    <a:pt x="1149287" y="1518378"/>
                  </a:cubicBezTo>
                  <a:cubicBezTo>
                    <a:pt x="1149858" y="1521617"/>
                    <a:pt x="1143095" y="1517616"/>
                    <a:pt x="1145191" y="1522474"/>
                  </a:cubicBezTo>
                  <a:cubicBezTo>
                    <a:pt x="1147477" y="1522474"/>
                    <a:pt x="1149668" y="1522474"/>
                    <a:pt x="1151954" y="1522474"/>
                  </a:cubicBezTo>
                  <a:cubicBezTo>
                    <a:pt x="1150430" y="1527141"/>
                    <a:pt x="1152335" y="1528284"/>
                    <a:pt x="1154430" y="1529332"/>
                  </a:cubicBezTo>
                  <a:cubicBezTo>
                    <a:pt x="1154049" y="1530761"/>
                    <a:pt x="1154049" y="1531999"/>
                    <a:pt x="1154430" y="1532285"/>
                  </a:cubicBezTo>
                  <a:cubicBezTo>
                    <a:pt x="1155002" y="1531428"/>
                    <a:pt x="1155954" y="1531237"/>
                    <a:pt x="1157002" y="1531332"/>
                  </a:cubicBezTo>
                  <a:cubicBezTo>
                    <a:pt x="1157192" y="1531523"/>
                    <a:pt x="1157287" y="1531713"/>
                    <a:pt x="1157383" y="1531999"/>
                  </a:cubicBezTo>
                  <a:cubicBezTo>
                    <a:pt x="1157097" y="1533047"/>
                    <a:pt x="1156716" y="1533904"/>
                    <a:pt x="1156240" y="1534761"/>
                  </a:cubicBezTo>
                  <a:cubicBezTo>
                    <a:pt x="1155859" y="1534952"/>
                    <a:pt x="1155287" y="1534952"/>
                    <a:pt x="1154430" y="1534761"/>
                  </a:cubicBezTo>
                  <a:cubicBezTo>
                    <a:pt x="1154430" y="1535523"/>
                    <a:pt x="1154716" y="1536095"/>
                    <a:pt x="1154906" y="1536762"/>
                  </a:cubicBezTo>
                  <a:cubicBezTo>
                    <a:pt x="1151573" y="1540572"/>
                    <a:pt x="1146715" y="1542762"/>
                    <a:pt x="1146524" y="1549620"/>
                  </a:cubicBezTo>
                  <a:close/>
                  <a:moveTo>
                    <a:pt x="1242441" y="2431064"/>
                  </a:moveTo>
                  <a:cubicBezTo>
                    <a:pt x="1240060" y="2429731"/>
                    <a:pt x="1236536" y="2429445"/>
                    <a:pt x="1233773" y="2428588"/>
                  </a:cubicBezTo>
                  <a:cubicBezTo>
                    <a:pt x="1234821" y="2431255"/>
                    <a:pt x="1233202" y="2431159"/>
                    <a:pt x="1231487" y="2431064"/>
                  </a:cubicBezTo>
                  <a:cubicBezTo>
                    <a:pt x="1229963" y="2419824"/>
                    <a:pt x="1233487" y="2406394"/>
                    <a:pt x="1237202" y="2394298"/>
                  </a:cubicBezTo>
                  <a:cubicBezTo>
                    <a:pt x="1238060" y="2396679"/>
                    <a:pt x="1239203" y="2398869"/>
                    <a:pt x="1239965" y="2401346"/>
                  </a:cubicBezTo>
                  <a:cubicBezTo>
                    <a:pt x="1236726" y="2400965"/>
                    <a:pt x="1236726" y="2404013"/>
                    <a:pt x="1236250" y="2406299"/>
                  </a:cubicBezTo>
                  <a:cubicBezTo>
                    <a:pt x="1237679" y="2406490"/>
                    <a:pt x="1239774" y="2406108"/>
                    <a:pt x="1239965" y="2407537"/>
                  </a:cubicBezTo>
                  <a:cubicBezTo>
                    <a:pt x="1233869" y="2409633"/>
                    <a:pt x="1241489" y="2416015"/>
                    <a:pt x="1239965" y="2418682"/>
                  </a:cubicBezTo>
                  <a:cubicBezTo>
                    <a:pt x="1236059" y="2420110"/>
                    <a:pt x="1237107" y="2418777"/>
                    <a:pt x="1232535" y="2418682"/>
                  </a:cubicBezTo>
                  <a:cubicBezTo>
                    <a:pt x="1233107" y="2426111"/>
                    <a:pt x="1244346" y="2421825"/>
                    <a:pt x="1242441" y="2431064"/>
                  </a:cubicBezTo>
                  <a:close/>
                  <a:moveTo>
                    <a:pt x="1242441" y="2422301"/>
                  </a:moveTo>
                  <a:cubicBezTo>
                    <a:pt x="1239774" y="2418300"/>
                    <a:pt x="1243203" y="2415729"/>
                    <a:pt x="1241203" y="2411157"/>
                  </a:cubicBezTo>
                  <a:cubicBezTo>
                    <a:pt x="1245203" y="2409633"/>
                    <a:pt x="1242155" y="2415157"/>
                    <a:pt x="1246156" y="2413633"/>
                  </a:cubicBezTo>
                  <a:cubicBezTo>
                    <a:pt x="1246823" y="2418491"/>
                    <a:pt x="1243012" y="2418777"/>
                    <a:pt x="1242441" y="2422301"/>
                  </a:cubicBezTo>
                  <a:close/>
                  <a:moveTo>
                    <a:pt x="1239965" y="2409918"/>
                  </a:moveTo>
                  <a:cubicBezTo>
                    <a:pt x="1240822" y="2406108"/>
                    <a:pt x="1240822" y="2407537"/>
                    <a:pt x="1239965" y="2403727"/>
                  </a:cubicBezTo>
                  <a:cubicBezTo>
                    <a:pt x="1243870" y="2403918"/>
                    <a:pt x="1244060" y="2400393"/>
                    <a:pt x="1248632" y="2401251"/>
                  </a:cubicBezTo>
                  <a:cubicBezTo>
                    <a:pt x="1245013" y="2403441"/>
                    <a:pt x="1243965" y="2408204"/>
                    <a:pt x="1239965" y="2409918"/>
                  </a:cubicBezTo>
                  <a:close/>
                  <a:moveTo>
                    <a:pt x="1241393" y="2379915"/>
                  </a:moveTo>
                  <a:cubicBezTo>
                    <a:pt x="1240250" y="2378010"/>
                    <a:pt x="1240441" y="2374962"/>
                    <a:pt x="1240250" y="2372199"/>
                  </a:cubicBezTo>
                  <a:cubicBezTo>
                    <a:pt x="1242632" y="2374390"/>
                    <a:pt x="1246632" y="2375057"/>
                    <a:pt x="1248632" y="2377724"/>
                  </a:cubicBezTo>
                  <a:cubicBezTo>
                    <a:pt x="1244441" y="2378772"/>
                    <a:pt x="1243679" y="2379534"/>
                    <a:pt x="1241393" y="2379915"/>
                  </a:cubicBezTo>
                  <a:close/>
                  <a:moveTo>
                    <a:pt x="1239965" y="2370295"/>
                  </a:moveTo>
                  <a:cubicBezTo>
                    <a:pt x="1239965" y="2370199"/>
                    <a:pt x="1239869" y="2370295"/>
                    <a:pt x="1239965" y="2370295"/>
                  </a:cubicBezTo>
                  <a:cubicBezTo>
                    <a:pt x="1239679" y="2369437"/>
                    <a:pt x="1239393" y="2368675"/>
                    <a:pt x="1238822" y="2368294"/>
                  </a:cubicBezTo>
                  <a:cubicBezTo>
                    <a:pt x="1239203" y="2367723"/>
                    <a:pt x="1239679" y="2367151"/>
                    <a:pt x="1240155" y="2366675"/>
                  </a:cubicBezTo>
                  <a:cubicBezTo>
                    <a:pt x="1242917" y="2367818"/>
                    <a:pt x="1242155" y="2365341"/>
                    <a:pt x="1242441" y="2363817"/>
                  </a:cubicBezTo>
                  <a:cubicBezTo>
                    <a:pt x="1242632" y="2363532"/>
                    <a:pt x="1242917" y="2363246"/>
                    <a:pt x="1243108" y="2362960"/>
                  </a:cubicBezTo>
                  <a:cubicBezTo>
                    <a:pt x="1243298" y="2362960"/>
                    <a:pt x="1243394" y="2362865"/>
                    <a:pt x="1243679" y="2362865"/>
                  </a:cubicBezTo>
                  <a:cubicBezTo>
                    <a:pt x="1245584" y="2363055"/>
                    <a:pt x="1248251" y="2362389"/>
                    <a:pt x="1248632" y="2364103"/>
                  </a:cubicBezTo>
                  <a:cubicBezTo>
                    <a:pt x="1247013" y="2367437"/>
                    <a:pt x="1244632" y="2370009"/>
                    <a:pt x="1239965" y="2370295"/>
                  </a:cubicBezTo>
                  <a:close/>
                  <a:moveTo>
                    <a:pt x="1247394" y="2361627"/>
                  </a:moveTo>
                  <a:cubicBezTo>
                    <a:pt x="1246727" y="2360865"/>
                    <a:pt x="1245584" y="2360579"/>
                    <a:pt x="1244346" y="2360293"/>
                  </a:cubicBezTo>
                  <a:cubicBezTo>
                    <a:pt x="1244537" y="2357436"/>
                    <a:pt x="1244727" y="2354578"/>
                    <a:pt x="1245108" y="2351721"/>
                  </a:cubicBezTo>
                  <a:cubicBezTo>
                    <a:pt x="1246537" y="2351816"/>
                    <a:pt x="1248061" y="2351816"/>
                    <a:pt x="1249871" y="2351625"/>
                  </a:cubicBezTo>
                  <a:cubicBezTo>
                    <a:pt x="1249490" y="2355436"/>
                    <a:pt x="1251204" y="2361341"/>
                    <a:pt x="1247394" y="2361627"/>
                  </a:cubicBezTo>
                  <a:close/>
                  <a:moveTo>
                    <a:pt x="1245775" y="2346673"/>
                  </a:moveTo>
                  <a:cubicBezTo>
                    <a:pt x="1246251" y="2342958"/>
                    <a:pt x="1246918" y="2339338"/>
                    <a:pt x="1247585" y="2335719"/>
                  </a:cubicBezTo>
                  <a:cubicBezTo>
                    <a:pt x="1248728" y="2335719"/>
                    <a:pt x="1249775" y="2335814"/>
                    <a:pt x="1249871" y="2336862"/>
                  </a:cubicBezTo>
                  <a:cubicBezTo>
                    <a:pt x="1243679" y="2339529"/>
                    <a:pt x="1251014" y="2343053"/>
                    <a:pt x="1251109" y="2346768"/>
                  </a:cubicBezTo>
                  <a:cubicBezTo>
                    <a:pt x="1249299" y="2346196"/>
                    <a:pt x="1247489" y="2346482"/>
                    <a:pt x="1245775" y="2346673"/>
                  </a:cubicBezTo>
                  <a:close/>
                  <a:moveTo>
                    <a:pt x="1274636" y="2538887"/>
                  </a:moveTo>
                  <a:cubicBezTo>
                    <a:pt x="1274350" y="2540697"/>
                    <a:pt x="1270921" y="2539268"/>
                    <a:pt x="1270921" y="2541364"/>
                  </a:cubicBezTo>
                  <a:cubicBezTo>
                    <a:pt x="1270635" y="2543364"/>
                    <a:pt x="1272159" y="2543554"/>
                    <a:pt x="1272159" y="2545078"/>
                  </a:cubicBezTo>
                  <a:cubicBezTo>
                    <a:pt x="1275969" y="2545935"/>
                    <a:pt x="1275779" y="2542983"/>
                    <a:pt x="1279589" y="2543840"/>
                  </a:cubicBezTo>
                  <a:cubicBezTo>
                    <a:pt x="1274445" y="2547364"/>
                    <a:pt x="1277207" y="2554603"/>
                    <a:pt x="1268444" y="2556223"/>
                  </a:cubicBezTo>
                  <a:cubicBezTo>
                    <a:pt x="1267873" y="2548126"/>
                    <a:pt x="1265111" y="2531934"/>
                    <a:pt x="1274636" y="2538887"/>
                  </a:cubicBezTo>
                  <a:close/>
                  <a:moveTo>
                    <a:pt x="1270921" y="2585941"/>
                  </a:moveTo>
                  <a:cubicBezTo>
                    <a:pt x="1275398" y="2588417"/>
                    <a:pt x="1277683" y="2586512"/>
                    <a:pt x="1278350" y="2582226"/>
                  </a:cubicBezTo>
                  <a:cubicBezTo>
                    <a:pt x="1281684" y="2581368"/>
                    <a:pt x="1277493" y="2588131"/>
                    <a:pt x="1280827" y="2587179"/>
                  </a:cubicBezTo>
                  <a:cubicBezTo>
                    <a:pt x="1280541" y="2589750"/>
                    <a:pt x="1277588" y="2589655"/>
                    <a:pt x="1275874" y="2590893"/>
                  </a:cubicBezTo>
                  <a:cubicBezTo>
                    <a:pt x="1276826" y="2592036"/>
                    <a:pt x="1278160" y="2592799"/>
                    <a:pt x="1279589" y="2593370"/>
                  </a:cubicBezTo>
                  <a:cubicBezTo>
                    <a:pt x="1277969" y="2596704"/>
                    <a:pt x="1274064" y="2597751"/>
                    <a:pt x="1274636" y="2603276"/>
                  </a:cubicBezTo>
                  <a:cubicBezTo>
                    <a:pt x="1266635" y="2599657"/>
                    <a:pt x="1279398" y="2590989"/>
                    <a:pt x="1270921" y="2585941"/>
                  </a:cubicBezTo>
                  <a:close/>
                  <a:moveTo>
                    <a:pt x="1280827" y="2641757"/>
                  </a:moveTo>
                  <a:cubicBezTo>
                    <a:pt x="1276826" y="2639757"/>
                    <a:pt x="1276922" y="2638423"/>
                    <a:pt x="1273397" y="2638042"/>
                  </a:cubicBezTo>
                  <a:cubicBezTo>
                    <a:pt x="1277588" y="2629946"/>
                    <a:pt x="1279684" y="2635185"/>
                    <a:pt x="1280827" y="2641757"/>
                  </a:cubicBezTo>
                  <a:close/>
                  <a:moveTo>
                    <a:pt x="1277112" y="2614516"/>
                  </a:moveTo>
                  <a:cubicBezTo>
                    <a:pt x="1277112" y="2612896"/>
                    <a:pt x="1277112" y="2611182"/>
                    <a:pt x="1277112" y="2609563"/>
                  </a:cubicBezTo>
                  <a:cubicBezTo>
                    <a:pt x="1278541" y="2609753"/>
                    <a:pt x="1279303" y="2609277"/>
                    <a:pt x="1279589" y="2608324"/>
                  </a:cubicBezTo>
                  <a:cubicBezTo>
                    <a:pt x="1281112" y="2604228"/>
                    <a:pt x="1280827" y="2615944"/>
                    <a:pt x="1277112" y="2614516"/>
                  </a:cubicBezTo>
                  <a:close/>
                  <a:moveTo>
                    <a:pt x="1274636" y="2661569"/>
                  </a:moveTo>
                  <a:cubicBezTo>
                    <a:pt x="1271778" y="2660331"/>
                    <a:pt x="1271587" y="2655378"/>
                    <a:pt x="1275874" y="2655378"/>
                  </a:cubicBezTo>
                  <a:cubicBezTo>
                    <a:pt x="1278541" y="2657949"/>
                    <a:pt x="1275779" y="2659378"/>
                    <a:pt x="1274636" y="2661569"/>
                  </a:cubicBezTo>
                  <a:close/>
                  <a:moveTo>
                    <a:pt x="1275874" y="2649186"/>
                  </a:moveTo>
                  <a:cubicBezTo>
                    <a:pt x="1277017" y="2644710"/>
                    <a:pt x="1279589" y="2648424"/>
                    <a:pt x="1283303" y="2647948"/>
                  </a:cubicBezTo>
                  <a:cubicBezTo>
                    <a:pt x="1283399" y="2653663"/>
                    <a:pt x="1279017" y="2648043"/>
                    <a:pt x="1275874" y="2649186"/>
                  </a:cubicBezTo>
                  <a:close/>
                  <a:moveTo>
                    <a:pt x="1280827" y="2576034"/>
                  </a:moveTo>
                  <a:cubicBezTo>
                    <a:pt x="1282256" y="2573749"/>
                    <a:pt x="1282541" y="2570319"/>
                    <a:pt x="1285780" y="2569843"/>
                  </a:cubicBezTo>
                  <a:cubicBezTo>
                    <a:pt x="1284732" y="2572510"/>
                    <a:pt x="1285780" y="2577273"/>
                    <a:pt x="1280827" y="2576034"/>
                  </a:cubicBezTo>
                  <a:close/>
                  <a:moveTo>
                    <a:pt x="1285780" y="2650425"/>
                  </a:moveTo>
                  <a:cubicBezTo>
                    <a:pt x="1286161" y="2647472"/>
                    <a:pt x="1291209" y="2649663"/>
                    <a:pt x="1291971" y="2650425"/>
                  </a:cubicBezTo>
                  <a:cubicBezTo>
                    <a:pt x="1291971" y="2652901"/>
                    <a:pt x="1288637" y="2652044"/>
                    <a:pt x="1289495" y="2655378"/>
                  </a:cubicBezTo>
                  <a:cubicBezTo>
                    <a:pt x="1287875" y="2655092"/>
                    <a:pt x="1288256" y="2652901"/>
                    <a:pt x="1289495" y="2652901"/>
                  </a:cubicBezTo>
                  <a:cubicBezTo>
                    <a:pt x="1288923" y="2651377"/>
                    <a:pt x="1287971" y="2650330"/>
                    <a:pt x="1285780" y="2650425"/>
                  </a:cubicBezTo>
                  <a:close/>
                  <a:moveTo>
                    <a:pt x="1288256" y="2693859"/>
                  </a:moveTo>
                  <a:cubicBezTo>
                    <a:pt x="1291781" y="2695097"/>
                    <a:pt x="1293590" y="2695288"/>
                    <a:pt x="1293209" y="2690144"/>
                  </a:cubicBezTo>
                  <a:cubicBezTo>
                    <a:pt x="1294924" y="2690525"/>
                    <a:pt x="1294257" y="2693192"/>
                    <a:pt x="1294448" y="2695097"/>
                  </a:cubicBezTo>
                  <a:cubicBezTo>
                    <a:pt x="1292352" y="2694716"/>
                    <a:pt x="1287875" y="2699002"/>
                    <a:pt x="1288256" y="2693859"/>
                  </a:cubicBezTo>
                  <a:close/>
                  <a:moveTo>
                    <a:pt x="1296924" y="2652901"/>
                  </a:moveTo>
                  <a:cubicBezTo>
                    <a:pt x="1294638" y="2657188"/>
                    <a:pt x="1296638" y="2658140"/>
                    <a:pt x="1298162" y="2661569"/>
                  </a:cubicBezTo>
                  <a:cubicBezTo>
                    <a:pt x="1294352" y="2662807"/>
                    <a:pt x="1292066" y="2652425"/>
                    <a:pt x="1296924" y="2652901"/>
                  </a:cubicBezTo>
                  <a:close/>
                  <a:moveTo>
                    <a:pt x="1299401" y="2155791"/>
                  </a:moveTo>
                  <a:cubicBezTo>
                    <a:pt x="1297400" y="2152744"/>
                    <a:pt x="1291876" y="2148362"/>
                    <a:pt x="1294448" y="2144647"/>
                  </a:cubicBezTo>
                  <a:cubicBezTo>
                    <a:pt x="1298353" y="2144076"/>
                    <a:pt x="1294924" y="2150838"/>
                    <a:pt x="1299401" y="2149600"/>
                  </a:cubicBezTo>
                  <a:cubicBezTo>
                    <a:pt x="1299401" y="2151696"/>
                    <a:pt x="1299401" y="2153791"/>
                    <a:pt x="1299401" y="2155791"/>
                  </a:cubicBezTo>
                  <a:close/>
                  <a:moveTo>
                    <a:pt x="1326737" y="1912904"/>
                  </a:moveTo>
                  <a:cubicBezTo>
                    <a:pt x="1325785" y="1912237"/>
                    <a:pt x="1324737" y="1911570"/>
                    <a:pt x="1323023" y="1911666"/>
                  </a:cubicBezTo>
                  <a:cubicBezTo>
                    <a:pt x="1323023" y="1910427"/>
                    <a:pt x="1323023" y="1909189"/>
                    <a:pt x="1323023" y="1907951"/>
                  </a:cubicBezTo>
                  <a:cubicBezTo>
                    <a:pt x="1324261" y="1907951"/>
                    <a:pt x="1325499" y="1907951"/>
                    <a:pt x="1326737" y="1907951"/>
                  </a:cubicBezTo>
                  <a:cubicBezTo>
                    <a:pt x="1326737" y="1909570"/>
                    <a:pt x="1326737" y="1911189"/>
                    <a:pt x="1326737" y="1912904"/>
                  </a:cubicBezTo>
                  <a:close/>
                  <a:moveTo>
                    <a:pt x="1325499" y="1875661"/>
                  </a:moveTo>
                  <a:cubicBezTo>
                    <a:pt x="1322165" y="1874518"/>
                    <a:pt x="1321689" y="1870708"/>
                    <a:pt x="1322356" y="1867279"/>
                  </a:cubicBezTo>
                  <a:cubicBezTo>
                    <a:pt x="1322832" y="1865946"/>
                    <a:pt x="1323308" y="1864612"/>
                    <a:pt x="1323689" y="1863183"/>
                  </a:cubicBezTo>
                  <a:cubicBezTo>
                    <a:pt x="1323880" y="1862802"/>
                    <a:pt x="1324070" y="1862326"/>
                    <a:pt x="1324261" y="1862040"/>
                  </a:cubicBezTo>
                  <a:cubicBezTo>
                    <a:pt x="1329595" y="1863945"/>
                    <a:pt x="1324928" y="1871089"/>
                    <a:pt x="1325499" y="1875661"/>
                  </a:cubicBezTo>
                  <a:close/>
                  <a:moveTo>
                    <a:pt x="1338358" y="1496280"/>
                  </a:moveTo>
                  <a:cubicBezTo>
                    <a:pt x="1338358" y="1494756"/>
                    <a:pt x="1338358" y="1493232"/>
                    <a:pt x="1338358" y="1491708"/>
                  </a:cubicBezTo>
                  <a:cubicBezTo>
                    <a:pt x="1340358" y="1492756"/>
                    <a:pt x="1342073" y="1493994"/>
                    <a:pt x="1341501" y="1497614"/>
                  </a:cubicBezTo>
                  <a:cubicBezTo>
                    <a:pt x="1339787" y="1497900"/>
                    <a:pt x="1338929" y="1497233"/>
                    <a:pt x="1338358" y="1496280"/>
                  </a:cubicBezTo>
                  <a:close/>
                  <a:moveTo>
                    <a:pt x="1346549" y="1681065"/>
                  </a:moveTo>
                  <a:cubicBezTo>
                    <a:pt x="1342549" y="1682589"/>
                    <a:pt x="1345597" y="1677065"/>
                    <a:pt x="1341596" y="1678589"/>
                  </a:cubicBezTo>
                  <a:cubicBezTo>
                    <a:pt x="1343025" y="1675922"/>
                    <a:pt x="1343025" y="1671826"/>
                    <a:pt x="1346549" y="1671159"/>
                  </a:cubicBezTo>
                  <a:cubicBezTo>
                    <a:pt x="1346359" y="1676779"/>
                    <a:pt x="1345502" y="1676017"/>
                    <a:pt x="1346549" y="1681065"/>
                  </a:cubicBezTo>
                  <a:close/>
                  <a:moveTo>
                    <a:pt x="1342835" y="1523617"/>
                  </a:moveTo>
                  <a:cubicBezTo>
                    <a:pt x="1342930" y="1520474"/>
                    <a:pt x="1343025" y="1517235"/>
                    <a:pt x="1346549" y="1517426"/>
                  </a:cubicBezTo>
                  <a:cubicBezTo>
                    <a:pt x="1345406" y="1519617"/>
                    <a:pt x="1346549" y="1524093"/>
                    <a:pt x="1342835" y="1523617"/>
                  </a:cubicBezTo>
                  <a:close/>
                  <a:moveTo>
                    <a:pt x="1346549" y="995551"/>
                  </a:moveTo>
                  <a:cubicBezTo>
                    <a:pt x="1345121" y="995361"/>
                    <a:pt x="1344358" y="995837"/>
                    <a:pt x="1344073" y="996789"/>
                  </a:cubicBezTo>
                  <a:cubicBezTo>
                    <a:pt x="1343597" y="996789"/>
                    <a:pt x="1343311" y="996694"/>
                    <a:pt x="1343025" y="996599"/>
                  </a:cubicBezTo>
                  <a:cubicBezTo>
                    <a:pt x="1342835" y="994313"/>
                    <a:pt x="1342644" y="992027"/>
                    <a:pt x="1342263" y="989836"/>
                  </a:cubicBezTo>
                  <a:cubicBezTo>
                    <a:pt x="1344549" y="987836"/>
                    <a:pt x="1347407" y="992408"/>
                    <a:pt x="1346549" y="995551"/>
                  </a:cubicBezTo>
                  <a:close/>
                  <a:moveTo>
                    <a:pt x="1346549" y="981930"/>
                  </a:moveTo>
                  <a:cubicBezTo>
                    <a:pt x="1345787" y="981930"/>
                    <a:pt x="1344930" y="981930"/>
                    <a:pt x="1344073" y="981930"/>
                  </a:cubicBezTo>
                  <a:cubicBezTo>
                    <a:pt x="1344644" y="978025"/>
                    <a:pt x="1341311" y="977073"/>
                    <a:pt x="1344073" y="974501"/>
                  </a:cubicBezTo>
                  <a:cubicBezTo>
                    <a:pt x="1346549" y="974787"/>
                    <a:pt x="1345216" y="979073"/>
                    <a:pt x="1347787" y="979454"/>
                  </a:cubicBezTo>
                  <a:cubicBezTo>
                    <a:pt x="1347502" y="980406"/>
                    <a:pt x="1346549" y="980692"/>
                    <a:pt x="1346549" y="981930"/>
                  </a:cubicBezTo>
                  <a:close/>
                  <a:moveTo>
                    <a:pt x="1353979" y="1078609"/>
                  </a:moveTo>
                  <a:cubicBezTo>
                    <a:pt x="1357408" y="1078038"/>
                    <a:pt x="1355122" y="1083181"/>
                    <a:pt x="1357694" y="1083562"/>
                  </a:cubicBezTo>
                  <a:cubicBezTo>
                    <a:pt x="1357312" y="1085181"/>
                    <a:pt x="1354550" y="1084610"/>
                    <a:pt x="1352741" y="1084800"/>
                  </a:cubicBezTo>
                  <a:cubicBezTo>
                    <a:pt x="1351693" y="1081276"/>
                    <a:pt x="1354455" y="1081657"/>
                    <a:pt x="1353979" y="1078609"/>
                  </a:cubicBezTo>
                  <a:close/>
                  <a:moveTo>
                    <a:pt x="1353979" y="1110804"/>
                  </a:moveTo>
                  <a:cubicBezTo>
                    <a:pt x="1356074" y="1110804"/>
                    <a:pt x="1358075" y="1110804"/>
                    <a:pt x="1360170" y="1110804"/>
                  </a:cubicBezTo>
                  <a:cubicBezTo>
                    <a:pt x="1362075" y="1114614"/>
                    <a:pt x="1352074" y="1114614"/>
                    <a:pt x="1353979" y="1110804"/>
                  </a:cubicBezTo>
                  <a:close/>
                  <a:moveTo>
                    <a:pt x="1365123" y="1210054"/>
                  </a:moveTo>
                  <a:cubicBezTo>
                    <a:pt x="1362170" y="1209768"/>
                    <a:pt x="1364361" y="1204625"/>
                    <a:pt x="1365123" y="1203863"/>
                  </a:cubicBezTo>
                  <a:cubicBezTo>
                    <a:pt x="1369505" y="1204815"/>
                    <a:pt x="1366552" y="1208149"/>
                    <a:pt x="1365123" y="1210054"/>
                  </a:cubicBezTo>
                  <a:close/>
                  <a:moveTo>
                    <a:pt x="1370076" y="1219960"/>
                  </a:moveTo>
                  <a:cubicBezTo>
                    <a:pt x="1367885" y="1219674"/>
                    <a:pt x="1367219" y="1217769"/>
                    <a:pt x="1367600" y="1215007"/>
                  </a:cubicBezTo>
                  <a:cubicBezTo>
                    <a:pt x="1368838" y="1215007"/>
                    <a:pt x="1370076" y="1215007"/>
                    <a:pt x="1371314" y="1215007"/>
                  </a:cubicBezTo>
                  <a:cubicBezTo>
                    <a:pt x="1371886" y="1217579"/>
                    <a:pt x="1370457" y="1218246"/>
                    <a:pt x="1370076" y="1219960"/>
                  </a:cubicBezTo>
                  <a:close/>
                  <a:moveTo>
                    <a:pt x="1378744" y="1300542"/>
                  </a:moveTo>
                  <a:cubicBezTo>
                    <a:pt x="1378268" y="1297684"/>
                    <a:pt x="1373315" y="1299303"/>
                    <a:pt x="1373791" y="1295589"/>
                  </a:cubicBezTo>
                  <a:cubicBezTo>
                    <a:pt x="1374743" y="1295779"/>
                    <a:pt x="1375029" y="1296827"/>
                    <a:pt x="1376267" y="1296827"/>
                  </a:cubicBezTo>
                  <a:cubicBezTo>
                    <a:pt x="1377506" y="1296827"/>
                    <a:pt x="1377220" y="1295303"/>
                    <a:pt x="1377506" y="1294350"/>
                  </a:cubicBezTo>
                  <a:cubicBezTo>
                    <a:pt x="1380649" y="1294446"/>
                    <a:pt x="1380458" y="1298922"/>
                    <a:pt x="1378744" y="1300542"/>
                  </a:cubicBezTo>
                  <a:close/>
                  <a:moveTo>
                    <a:pt x="1398556" y="3003707"/>
                  </a:moveTo>
                  <a:cubicBezTo>
                    <a:pt x="1395984" y="3004374"/>
                    <a:pt x="1395032" y="3006755"/>
                    <a:pt x="1391126" y="3006183"/>
                  </a:cubicBezTo>
                  <a:cubicBezTo>
                    <a:pt x="1395222" y="2998182"/>
                    <a:pt x="1393412" y="2988276"/>
                    <a:pt x="1394841" y="2981418"/>
                  </a:cubicBezTo>
                  <a:cubicBezTo>
                    <a:pt x="1398746" y="2981990"/>
                    <a:pt x="1399699" y="2978751"/>
                    <a:pt x="1402271" y="2981418"/>
                  </a:cubicBezTo>
                  <a:cubicBezTo>
                    <a:pt x="1399985" y="2987800"/>
                    <a:pt x="1397984" y="2994373"/>
                    <a:pt x="1398556" y="3003707"/>
                  </a:cubicBezTo>
                  <a:close/>
                  <a:moveTo>
                    <a:pt x="1548575" y="2800443"/>
                  </a:moveTo>
                  <a:cubicBezTo>
                    <a:pt x="1547241" y="2807587"/>
                    <a:pt x="1554766" y="2805873"/>
                    <a:pt x="1552289" y="2814064"/>
                  </a:cubicBezTo>
                  <a:cubicBezTo>
                    <a:pt x="1545812" y="2807873"/>
                    <a:pt x="1542383" y="2806158"/>
                    <a:pt x="1539907" y="2796729"/>
                  </a:cubicBezTo>
                  <a:cubicBezTo>
                    <a:pt x="1544479" y="2797300"/>
                    <a:pt x="1543336" y="2803777"/>
                    <a:pt x="1548575" y="2800443"/>
                  </a:cubicBezTo>
                  <a:close/>
                  <a:moveTo>
                    <a:pt x="1506474" y="684369"/>
                  </a:moveTo>
                  <a:cubicBezTo>
                    <a:pt x="1510856" y="685417"/>
                    <a:pt x="1512475" y="689037"/>
                    <a:pt x="1512665" y="694275"/>
                  </a:cubicBezTo>
                  <a:cubicBezTo>
                    <a:pt x="1510570" y="694275"/>
                    <a:pt x="1508570" y="694275"/>
                    <a:pt x="1506474" y="694275"/>
                  </a:cubicBezTo>
                  <a:cubicBezTo>
                    <a:pt x="1504664" y="692561"/>
                    <a:pt x="1504664" y="686274"/>
                    <a:pt x="1506474" y="684369"/>
                  </a:cubicBezTo>
                  <a:close/>
                  <a:moveTo>
                    <a:pt x="1508951" y="2536410"/>
                  </a:moveTo>
                  <a:cubicBezTo>
                    <a:pt x="1506760" y="2532029"/>
                    <a:pt x="1513427" y="2525076"/>
                    <a:pt x="1507712" y="2520313"/>
                  </a:cubicBezTo>
                  <a:cubicBezTo>
                    <a:pt x="1515904" y="2518789"/>
                    <a:pt x="1508379" y="2532600"/>
                    <a:pt x="1512665" y="2537649"/>
                  </a:cubicBezTo>
                  <a:cubicBezTo>
                    <a:pt x="1508951" y="2536410"/>
                    <a:pt x="1510475" y="2540411"/>
                    <a:pt x="1510189" y="2542602"/>
                  </a:cubicBezTo>
                  <a:cubicBezTo>
                    <a:pt x="1508379" y="2539840"/>
                    <a:pt x="1504664" y="2538982"/>
                    <a:pt x="1503998" y="2535172"/>
                  </a:cubicBezTo>
                  <a:cubicBezTo>
                    <a:pt x="1506569" y="2534601"/>
                    <a:pt x="1507236" y="2536030"/>
                    <a:pt x="1508951" y="2536410"/>
                  </a:cubicBezTo>
                  <a:close/>
                  <a:moveTo>
                    <a:pt x="1510189" y="2573558"/>
                  </a:moveTo>
                  <a:cubicBezTo>
                    <a:pt x="1509617" y="2576320"/>
                    <a:pt x="1503617" y="2574510"/>
                    <a:pt x="1502759" y="2573558"/>
                  </a:cubicBezTo>
                  <a:cubicBezTo>
                    <a:pt x="1503617" y="2569081"/>
                    <a:pt x="1508570" y="2571843"/>
                    <a:pt x="1510189" y="2573558"/>
                  </a:cubicBezTo>
                  <a:close/>
                  <a:moveTo>
                    <a:pt x="1511427" y="2583464"/>
                  </a:moveTo>
                  <a:cubicBezTo>
                    <a:pt x="1507903" y="2583274"/>
                    <a:pt x="1505522" y="2581940"/>
                    <a:pt x="1506474" y="2577273"/>
                  </a:cubicBezTo>
                  <a:cubicBezTo>
                    <a:pt x="1509522" y="2575653"/>
                    <a:pt x="1512475" y="2580035"/>
                    <a:pt x="1512665" y="2577273"/>
                  </a:cubicBezTo>
                  <a:cubicBezTo>
                    <a:pt x="1517142" y="2579559"/>
                    <a:pt x="1510475" y="2580702"/>
                    <a:pt x="1511427" y="2583464"/>
                  </a:cubicBezTo>
                  <a:close/>
                  <a:moveTo>
                    <a:pt x="1495330" y="574070"/>
                  </a:moveTo>
                  <a:cubicBezTo>
                    <a:pt x="1496568" y="574070"/>
                    <a:pt x="1497806" y="574070"/>
                    <a:pt x="1499045" y="574070"/>
                  </a:cubicBezTo>
                  <a:cubicBezTo>
                    <a:pt x="1499140" y="581595"/>
                    <a:pt x="1496187" y="580071"/>
                    <a:pt x="1496568" y="588929"/>
                  </a:cubicBezTo>
                  <a:cubicBezTo>
                    <a:pt x="1492282" y="586262"/>
                    <a:pt x="1494282" y="586357"/>
                    <a:pt x="1492853" y="590167"/>
                  </a:cubicBezTo>
                  <a:cubicBezTo>
                    <a:pt x="1491710" y="589691"/>
                    <a:pt x="1490662" y="589024"/>
                    <a:pt x="1490377" y="587691"/>
                  </a:cubicBezTo>
                  <a:cubicBezTo>
                    <a:pt x="1484662" y="588834"/>
                    <a:pt x="1490377" y="593691"/>
                    <a:pt x="1484186" y="593882"/>
                  </a:cubicBezTo>
                  <a:cubicBezTo>
                    <a:pt x="1482281" y="590167"/>
                    <a:pt x="1487900" y="585690"/>
                    <a:pt x="1482947" y="586452"/>
                  </a:cubicBezTo>
                  <a:cubicBezTo>
                    <a:pt x="1483138" y="578642"/>
                    <a:pt x="1496949" y="580071"/>
                    <a:pt x="1495330" y="574070"/>
                  </a:cubicBezTo>
                  <a:close/>
                  <a:moveTo>
                    <a:pt x="1470470" y="2558699"/>
                  </a:moveTo>
                  <a:cubicBezTo>
                    <a:pt x="1472756" y="2556318"/>
                    <a:pt x="1470565" y="2555556"/>
                    <a:pt x="1470470" y="2552508"/>
                  </a:cubicBezTo>
                  <a:cubicBezTo>
                    <a:pt x="1474756" y="2552032"/>
                    <a:pt x="1475708" y="2559651"/>
                    <a:pt x="1470470" y="2558699"/>
                  </a:cubicBezTo>
                  <a:close/>
                  <a:moveTo>
                    <a:pt x="1470470" y="582738"/>
                  </a:moveTo>
                  <a:cubicBezTo>
                    <a:pt x="1467898" y="582357"/>
                    <a:pt x="1467136" y="580261"/>
                    <a:pt x="1465517" y="579023"/>
                  </a:cubicBezTo>
                  <a:cubicBezTo>
                    <a:pt x="1466660" y="576927"/>
                    <a:pt x="1467803" y="574737"/>
                    <a:pt x="1471708" y="575308"/>
                  </a:cubicBezTo>
                  <a:cubicBezTo>
                    <a:pt x="1471708" y="576546"/>
                    <a:pt x="1470184" y="576261"/>
                    <a:pt x="1469231" y="576546"/>
                  </a:cubicBezTo>
                  <a:cubicBezTo>
                    <a:pt x="1468755" y="579594"/>
                    <a:pt x="1471517" y="579309"/>
                    <a:pt x="1470470" y="582738"/>
                  </a:cubicBezTo>
                  <a:close/>
                  <a:moveTo>
                    <a:pt x="1471708" y="556734"/>
                  </a:moveTo>
                  <a:cubicBezTo>
                    <a:pt x="1466469" y="560735"/>
                    <a:pt x="1471898" y="569212"/>
                    <a:pt x="1465517" y="570355"/>
                  </a:cubicBezTo>
                  <a:cubicBezTo>
                    <a:pt x="1466469" y="564164"/>
                    <a:pt x="1465993" y="564259"/>
                    <a:pt x="1464278" y="559211"/>
                  </a:cubicBezTo>
                  <a:cubicBezTo>
                    <a:pt x="1468088" y="559020"/>
                    <a:pt x="1466374" y="557211"/>
                    <a:pt x="1471708" y="556734"/>
                  </a:cubicBezTo>
                  <a:close/>
                  <a:moveTo>
                    <a:pt x="1454372" y="524540"/>
                  </a:moveTo>
                  <a:cubicBezTo>
                    <a:pt x="1459706" y="525588"/>
                    <a:pt x="1458278" y="525397"/>
                    <a:pt x="1460564" y="522063"/>
                  </a:cubicBezTo>
                  <a:cubicBezTo>
                    <a:pt x="1463231" y="521492"/>
                    <a:pt x="1462945" y="523873"/>
                    <a:pt x="1463040" y="525778"/>
                  </a:cubicBezTo>
                  <a:cubicBezTo>
                    <a:pt x="1467707" y="523587"/>
                    <a:pt x="1463516" y="520254"/>
                    <a:pt x="1465517" y="515872"/>
                  </a:cubicBezTo>
                  <a:cubicBezTo>
                    <a:pt x="1466755" y="515872"/>
                    <a:pt x="1467993" y="515872"/>
                    <a:pt x="1469231" y="515872"/>
                  </a:cubicBezTo>
                  <a:cubicBezTo>
                    <a:pt x="1472565" y="520444"/>
                    <a:pt x="1467803" y="525492"/>
                    <a:pt x="1469231" y="531969"/>
                  </a:cubicBezTo>
                  <a:cubicBezTo>
                    <a:pt x="1465612" y="530731"/>
                    <a:pt x="1465612" y="525683"/>
                    <a:pt x="1459325" y="527016"/>
                  </a:cubicBezTo>
                  <a:cubicBezTo>
                    <a:pt x="1456754" y="527302"/>
                    <a:pt x="1458944" y="532446"/>
                    <a:pt x="1456849" y="533208"/>
                  </a:cubicBezTo>
                  <a:cubicBezTo>
                    <a:pt x="1450562" y="530636"/>
                    <a:pt x="1456754" y="529112"/>
                    <a:pt x="1454372" y="524540"/>
                  </a:cubicBezTo>
                  <a:close/>
                  <a:moveTo>
                    <a:pt x="1456849" y="555496"/>
                  </a:moveTo>
                  <a:cubicBezTo>
                    <a:pt x="1458563" y="557115"/>
                    <a:pt x="1459325" y="559211"/>
                    <a:pt x="1461802" y="556734"/>
                  </a:cubicBezTo>
                  <a:cubicBezTo>
                    <a:pt x="1459992" y="553686"/>
                    <a:pt x="1461421" y="545400"/>
                    <a:pt x="1466755" y="545590"/>
                  </a:cubicBezTo>
                  <a:cubicBezTo>
                    <a:pt x="1465802" y="550257"/>
                    <a:pt x="1468279" y="551496"/>
                    <a:pt x="1467993" y="555496"/>
                  </a:cubicBezTo>
                  <a:cubicBezTo>
                    <a:pt x="1462659" y="551781"/>
                    <a:pt x="1462087" y="554829"/>
                    <a:pt x="1461802" y="561687"/>
                  </a:cubicBezTo>
                  <a:cubicBezTo>
                    <a:pt x="1456944" y="562640"/>
                    <a:pt x="1454944" y="557592"/>
                    <a:pt x="1456849" y="555496"/>
                  </a:cubicBezTo>
                  <a:close/>
                  <a:moveTo>
                    <a:pt x="1472946" y="463770"/>
                  </a:moveTo>
                  <a:cubicBezTo>
                    <a:pt x="1475994" y="463294"/>
                    <a:pt x="1475613" y="466056"/>
                    <a:pt x="1479137" y="465009"/>
                  </a:cubicBezTo>
                  <a:cubicBezTo>
                    <a:pt x="1478661" y="470057"/>
                    <a:pt x="1475899" y="464913"/>
                    <a:pt x="1472946" y="467485"/>
                  </a:cubicBezTo>
                  <a:cubicBezTo>
                    <a:pt x="1472946" y="466247"/>
                    <a:pt x="1472946" y="465009"/>
                    <a:pt x="1472946" y="463770"/>
                  </a:cubicBezTo>
                  <a:close/>
                  <a:moveTo>
                    <a:pt x="1467993" y="478629"/>
                  </a:moveTo>
                  <a:cubicBezTo>
                    <a:pt x="1469993" y="478534"/>
                    <a:pt x="1472756" y="479201"/>
                    <a:pt x="1472946" y="477391"/>
                  </a:cubicBezTo>
                  <a:cubicBezTo>
                    <a:pt x="1475423" y="478248"/>
                    <a:pt x="1476280" y="480725"/>
                    <a:pt x="1476661" y="483582"/>
                  </a:cubicBezTo>
                  <a:cubicBezTo>
                    <a:pt x="1468183" y="480344"/>
                    <a:pt x="1475994" y="488821"/>
                    <a:pt x="1471708" y="494727"/>
                  </a:cubicBezTo>
                  <a:cubicBezTo>
                    <a:pt x="1474184" y="496441"/>
                    <a:pt x="1476566" y="498156"/>
                    <a:pt x="1475423" y="503394"/>
                  </a:cubicBezTo>
                  <a:cubicBezTo>
                    <a:pt x="1471517" y="503966"/>
                    <a:pt x="1472184" y="500061"/>
                    <a:pt x="1469231" y="499680"/>
                  </a:cubicBezTo>
                  <a:cubicBezTo>
                    <a:pt x="1469136" y="505966"/>
                    <a:pt x="1472375" y="511872"/>
                    <a:pt x="1465517" y="513300"/>
                  </a:cubicBezTo>
                  <a:cubicBezTo>
                    <a:pt x="1463897" y="504537"/>
                    <a:pt x="1457706" y="498632"/>
                    <a:pt x="1464278" y="491012"/>
                  </a:cubicBezTo>
                  <a:cubicBezTo>
                    <a:pt x="1465898" y="491488"/>
                    <a:pt x="1466183" y="493203"/>
                    <a:pt x="1467993" y="493488"/>
                  </a:cubicBezTo>
                  <a:cubicBezTo>
                    <a:pt x="1467993" y="488535"/>
                    <a:pt x="1467993" y="483582"/>
                    <a:pt x="1467993" y="478629"/>
                  </a:cubicBezTo>
                  <a:close/>
                  <a:moveTo>
                    <a:pt x="1451896" y="472438"/>
                  </a:moveTo>
                  <a:cubicBezTo>
                    <a:pt x="1453039" y="464723"/>
                    <a:pt x="1460183" y="459103"/>
                    <a:pt x="1459325" y="452626"/>
                  </a:cubicBezTo>
                  <a:cubicBezTo>
                    <a:pt x="1466564" y="462342"/>
                    <a:pt x="1460087" y="461675"/>
                    <a:pt x="1464278" y="471200"/>
                  </a:cubicBezTo>
                  <a:cubicBezTo>
                    <a:pt x="1462850" y="467199"/>
                    <a:pt x="1459992" y="471676"/>
                    <a:pt x="1456849" y="468723"/>
                  </a:cubicBezTo>
                  <a:cubicBezTo>
                    <a:pt x="1460945" y="477391"/>
                    <a:pt x="1454277" y="480630"/>
                    <a:pt x="1455611" y="491012"/>
                  </a:cubicBezTo>
                  <a:cubicBezTo>
                    <a:pt x="1453134" y="490155"/>
                    <a:pt x="1452277" y="487678"/>
                    <a:pt x="1451896" y="484821"/>
                  </a:cubicBezTo>
                  <a:cubicBezTo>
                    <a:pt x="1457611" y="489012"/>
                    <a:pt x="1451324" y="476724"/>
                    <a:pt x="1451896" y="472438"/>
                  </a:cubicBezTo>
                  <a:close/>
                  <a:moveTo>
                    <a:pt x="1454372" y="509681"/>
                  </a:moveTo>
                  <a:cubicBezTo>
                    <a:pt x="1453706" y="515396"/>
                    <a:pt x="1456468" y="516729"/>
                    <a:pt x="1454372" y="520825"/>
                  </a:cubicBezTo>
                  <a:cubicBezTo>
                    <a:pt x="1450658" y="519301"/>
                    <a:pt x="1449133" y="510633"/>
                    <a:pt x="1454372" y="509681"/>
                  </a:cubicBezTo>
                  <a:close/>
                  <a:moveTo>
                    <a:pt x="1451896" y="2556223"/>
                  </a:moveTo>
                  <a:cubicBezTo>
                    <a:pt x="1455230" y="2559080"/>
                    <a:pt x="1448657" y="2559556"/>
                    <a:pt x="1451896" y="2562414"/>
                  </a:cubicBezTo>
                  <a:cubicBezTo>
                    <a:pt x="1455134" y="2562795"/>
                    <a:pt x="1452848" y="2557556"/>
                    <a:pt x="1456849" y="2558699"/>
                  </a:cubicBezTo>
                  <a:cubicBezTo>
                    <a:pt x="1461611" y="2563747"/>
                    <a:pt x="1450753" y="2560890"/>
                    <a:pt x="1453134" y="2567367"/>
                  </a:cubicBezTo>
                  <a:cubicBezTo>
                    <a:pt x="1449324" y="2568319"/>
                    <a:pt x="1451610" y="2563081"/>
                    <a:pt x="1446943" y="2564890"/>
                  </a:cubicBezTo>
                  <a:cubicBezTo>
                    <a:pt x="1447514" y="2560890"/>
                    <a:pt x="1448467" y="2557366"/>
                    <a:pt x="1451896" y="2556223"/>
                  </a:cubicBezTo>
                  <a:close/>
                  <a:moveTo>
                    <a:pt x="1441990" y="653413"/>
                  </a:moveTo>
                  <a:cubicBezTo>
                    <a:pt x="1441895" y="656556"/>
                    <a:pt x="1436656" y="654747"/>
                    <a:pt x="1438275" y="659604"/>
                  </a:cubicBezTo>
                  <a:cubicBezTo>
                    <a:pt x="1434275" y="657414"/>
                    <a:pt x="1430274" y="655223"/>
                    <a:pt x="1429607" y="649698"/>
                  </a:cubicBezTo>
                  <a:cubicBezTo>
                    <a:pt x="1436656" y="650270"/>
                    <a:pt x="1433703" y="655890"/>
                    <a:pt x="1441990" y="653413"/>
                  </a:cubicBezTo>
                  <a:close/>
                  <a:moveTo>
                    <a:pt x="1438275" y="634839"/>
                  </a:moveTo>
                  <a:cubicBezTo>
                    <a:pt x="1436656" y="637221"/>
                    <a:pt x="1432751" y="633411"/>
                    <a:pt x="1429607" y="636078"/>
                  </a:cubicBezTo>
                  <a:cubicBezTo>
                    <a:pt x="1427798" y="631410"/>
                    <a:pt x="1433036" y="633696"/>
                    <a:pt x="1432084" y="629886"/>
                  </a:cubicBezTo>
                  <a:cubicBezTo>
                    <a:pt x="1427226" y="630077"/>
                    <a:pt x="1429703" y="626362"/>
                    <a:pt x="1428369" y="618742"/>
                  </a:cubicBezTo>
                  <a:cubicBezTo>
                    <a:pt x="1433036" y="619504"/>
                    <a:pt x="1427036" y="623886"/>
                    <a:pt x="1433322" y="623695"/>
                  </a:cubicBezTo>
                  <a:cubicBezTo>
                    <a:pt x="1435989" y="622552"/>
                    <a:pt x="1431036" y="618742"/>
                    <a:pt x="1432084" y="614932"/>
                  </a:cubicBezTo>
                  <a:cubicBezTo>
                    <a:pt x="1441609" y="619599"/>
                    <a:pt x="1431417" y="626648"/>
                    <a:pt x="1438275" y="634839"/>
                  </a:cubicBezTo>
                  <a:close/>
                  <a:moveTo>
                    <a:pt x="1429607" y="574070"/>
                  </a:moveTo>
                  <a:cubicBezTo>
                    <a:pt x="1431608" y="573594"/>
                    <a:pt x="1433703" y="578737"/>
                    <a:pt x="1430846" y="579023"/>
                  </a:cubicBezTo>
                  <a:cubicBezTo>
                    <a:pt x="1431703" y="580261"/>
                    <a:pt x="1433703" y="580356"/>
                    <a:pt x="1433322" y="582738"/>
                  </a:cubicBezTo>
                  <a:cubicBezTo>
                    <a:pt x="1431036" y="583881"/>
                    <a:pt x="1429131" y="579023"/>
                    <a:pt x="1428369" y="582738"/>
                  </a:cubicBezTo>
                  <a:cubicBezTo>
                    <a:pt x="1426178" y="582166"/>
                    <a:pt x="1429703" y="576832"/>
                    <a:pt x="1429607" y="574070"/>
                  </a:cubicBezTo>
                  <a:close/>
                  <a:moveTo>
                    <a:pt x="1409795" y="2843782"/>
                  </a:moveTo>
                  <a:cubicBezTo>
                    <a:pt x="1413415" y="2842449"/>
                    <a:pt x="1413415" y="2837496"/>
                    <a:pt x="1419701" y="2838829"/>
                  </a:cubicBezTo>
                  <a:cubicBezTo>
                    <a:pt x="1421892" y="2857117"/>
                    <a:pt x="1418177" y="2873215"/>
                    <a:pt x="1414748" y="2889598"/>
                  </a:cubicBezTo>
                  <a:cubicBezTo>
                    <a:pt x="1407319" y="2878549"/>
                    <a:pt x="1415891" y="2858451"/>
                    <a:pt x="1409795" y="2843782"/>
                  </a:cubicBezTo>
                  <a:close/>
                  <a:moveTo>
                    <a:pt x="1420940" y="2904552"/>
                  </a:moveTo>
                  <a:cubicBezTo>
                    <a:pt x="1416463" y="2903790"/>
                    <a:pt x="1417320" y="2908362"/>
                    <a:pt x="1413510" y="2908266"/>
                  </a:cubicBezTo>
                  <a:cubicBezTo>
                    <a:pt x="1410938" y="2894455"/>
                    <a:pt x="1423226" y="2885025"/>
                    <a:pt x="1422178" y="2868642"/>
                  </a:cubicBezTo>
                  <a:cubicBezTo>
                    <a:pt x="1434941" y="2879120"/>
                    <a:pt x="1423130" y="2890455"/>
                    <a:pt x="1420940" y="2904552"/>
                  </a:cubicBezTo>
                  <a:close/>
                  <a:moveTo>
                    <a:pt x="1429607" y="2666522"/>
                  </a:moveTo>
                  <a:cubicBezTo>
                    <a:pt x="1425321" y="2667951"/>
                    <a:pt x="1425893" y="2657473"/>
                    <a:pt x="1430846" y="2660331"/>
                  </a:cubicBezTo>
                  <a:cubicBezTo>
                    <a:pt x="1430179" y="2662141"/>
                    <a:pt x="1432274" y="2666713"/>
                    <a:pt x="1429607" y="2666522"/>
                  </a:cubicBezTo>
                  <a:close/>
                  <a:moveTo>
                    <a:pt x="1432084" y="2655378"/>
                  </a:moveTo>
                  <a:cubicBezTo>
                    <a:pt x="1428845" y="2655759"/>
                    <a:pt x="1427512" y="2645662"/>
                    <a:pt x="1433322" y="2647948"/>
                  </a:cubicBezTo>
                  <a:cubicBezTo>
                    <a:pt x="1433512" y="2650996"/>
                    <a:pt x="1433512" y="2653949"/>
                    <a:pt x="1432084" y="2655378"/>
                  </a:cubicBezTo>
                  <a:close/>
                  <a:moveTo>
                    <a:pt x="1434560" y="670749"/>
                  </a:moveTo>
                  <a:cubicBezTo>
                    <a:pt x="1434751" y="669320"/>
                    <a:pt x="1436846" y="669701"/>
                    <a:pt x="1438275" y="669510"/>
                  </a:cubicBezTo>
                  <a:cubicBezTo>
                    <a:pt x="1438847" y="665605"/>
                    <a:pt x="1435608" y="664653"/>
                    <a:pt x="1438275" y="662081"/>
                  </a:cubicBezTo>
                  <a:cubicBezTo>
                    <a:pt x="1442466" y="663414"/>
                    <a:pt x="1438370" y="665891"/>
                    <a:pt x="1440752" y="669510"/>
                  </a:cubicBezTo>
                  <a:cubicBezTo>
                    <a:pt x="1436846" y="668939"/>
                    <a:pt x="1437513" y="673797"/>
                    <a:pt x="1434560" y="670749"/>
                  </a:cubicBezTo>
                  <a:close/>
                  <a:moveTo>
                    <a:pt x="1441990" y="690656"/>
                  </a:moveTo>
                  <a:cubicBezTo>
                    <a:pt x="1445324" y="691989"/>
                    <a:pt x="1445895" y="702086"/>
                    <a:pt x="1440752" y="701800"/>
                  </a:cubicBezTo>
                  <a:cubicBezTo>
                    <a:pt x="1440656" y="696466"/>
                    <a:pt x="1438180" y="693609"/>
                    <a:pt x="1441990" y="690656"/>
                  </a:cubicBezTo>
                  <a:close/>
                  <a:moveTo>
                    <a:pt x="1446943" y="714183"/>
                  </a:moveTo>
                  <a:cubicBezTo>
                    <a:pt x="1446752" y="719898"/>
                    <a:pt x="1449419" y="724470"/>
                    <a:pt x="1445705" y="730280"/>
                  </a:cubicBezTo>
                  <a:cubicBezTo>
                    <a:pt x="1446943" y="730280"/>
                    <a:pt x="1448181" y="730280"/>
                    <a:pt x="1449419" y="730280"/>
                  </a:cubicBezTo>
                  <a:cubicBezTo>
                    <a:pt x="1449419" y="731899"/>
                    <a:pt x="1449419" y="733614"/>
                    <a:pt x="1449419" y="735233"/>
                  </a:cubicBezTo>
                  <a:cubicBezTo>
                    <a:pt x="1448467" y="734376"/>
                    <a:pt x="1445990" y="733328"/>
                    <a:pt x="1445705" y="735233"/>
                  </a:cubicBezTo>
                  <a:cubicBezTo>
                    <a:pt x="1440942" y="728470"/>
                    <a:pt x="1444562" y="720850"/>
                    <a:pt x="1440752" y="712944"/>
                  </a:cubicBezTo>
                  <a:cubicBezTo>
                    <a:pt x="1442561" y="708087"/>
                    <a:pt x="1445895" y="718183"/>
                    <a:pt x="1446943" y="714183"/>
                  </a:cubicBezTo>
                  <a:close/>
                  <a:moveTo>
                    <a:pt x="1443228" y="2583464"/>
                  </a:moveTo>
                  <a:cubicBezTo>
                    <a:pt x="1445800" y="2584512"/>
                    <a:pt x="1444562" y="2592036"/>
                    <a:pt x="1443228" y="2593370"/>
                  </a:cubicBezTo>
                  <a:cubicBezTo>
                    <a:pt x="1440656" y="2592417"/>
                    <a:pt x="1441895" y="2584798"/>
                    <a:pt x="1443228" y="2583464"/>
                  </a:cubicBezTo>
                  <a:close/>
                  <a:moveTo>
                    <a:pt x="1443228" y="2604609"/>
                  </a:moveTo>
                  <a:cubicBezTo>
                    <a:pt x="1447133" y="2604895"/>
                    <a:pt x="1443800" y="2613087"/>
                    <a:pt x="1445705" y="2609563"/>
                  </a:cubicBezTo>
                  <a:cubicBezTo>
                    <a:pt x="1448753" y="2615754"/>
                    <a:pt x="1438942" y="2606991"/>
                    <a:pt x="1443228" y="2604609"/>
                  </a:cubicBezTo>
                  <a:close/>
                  <a:moveTo>
                    <a:pt x="1449419" y="2644233"/>
                  </a:moveTo>
                  <a:cubicBezTo>
                    <a:pt x="1444181" y="2643662"/>
                    <a:pt x="1446562" y="2639376"/>
                    <a:pt x="1448181" y="2636804"/>
                  </a:cubicBezTo>
                  <a:cubicBezTo>
                    <a:pt x="1450943" y="2636899"/>
                    <a:pt x="1448753" y="2642043"/>
                    <a:pt x="1449419" y="2644233"/>
                  </a:cubicBezTo>
                  <a:close/>
                  <a:moveTo>
                    <a:pt x="1454372" y="2598418"/>
                  </a:moveTo>
                  <a:cubicBezTo>
                    <a:pt x="1452562" y="2595656"/>
                    <a:pt x="1451705" y="2591941"/>
                    <a:pt x="1449419" y="2589750"/>
                  </a:cubicBezTo>
                  <a:cubicBezTo>
                    <a:pt x="1452086" y="2588512"/>
                    <a:pt x="1454658" y="2584035"/>
                    <a:pt x="1458087" y="2587274"/>
                  </a:cubicBezTo>
                  <a:cubicBezTo>
                    <a:pt x="1454753" y="2590417"/>
                    <a:pt x="1454563" y="2594894"/>
                    <a:pt x="1454372" y="2598418"/>
                  </a:cubicBezTo>
                  <a:close/>
                  <a:moveTo>
                    <a:pt x="1460564" y="900111"/>
                  </a:moveTo>
                  <a:cubicBezTo>
                    <a:pt x="1463326" y="900682"/>
                    <a:pt x="1461040" y="906207"/>
                    <a:pt x="1461802" y="908778"/>
                  </a:cubicBezTo>
                  <a:cubicBezTo>
                    <a:pt x="1458182" y="908778"/>
                    <a:pt x="1458849" y="901825"/>
                    <a:pt x="1460564" y="900111"/>
                  </a:cubicBezTo>
                  <a:close/>
                  <a:moveTo>
                    <a:pt x="1464278" y="912493"/>
                  </a:moveTo>
                  <a:cubicBezTo>
                    <a:pt x="1465136" y="915922"/>
                    <a:pt x="1461802" y="914970"/>
                    <a:pt x="1461802" y="917446"/>
                  </a:cubicBezTo>
                  <a:cubicBezTo>
                    <a:pt x="1462850" y="921066"/>
                    <a:pt x="1464945" y="915827"/>
                    <a:pt x="1467993" y="917446"/>
                  </a:cubicBezTo>
                  <a:cubicBezTo>
                    <a:pt x="1467993" y="919923"/>
                    <a:pt x="1467993" y="922399"/>
                    <a:pt x="1467993" y="924876"/>
                  </a:cubicBezTo>
                  <a:cubicBezTo>
                    <a:pt x="1465421" y="922209"/>
                    <a:pt x="1463326" y="926495"/>
                    <a:pt x="1461802" y="928590"/>
                  </a:cubicBezTo>
                  <a:cubicBezTo>
                    <a:pt x="1458373" y="924971"/>
                    <a:pt x="1459421" y="914589"/>
                    <a:pt x="1464278" y="912493"/>
                  </a:cubicBezTo>
                  <a:close/>
                  <a:moveTo>
                    <a:pt x="1465517" y="2616992"/>
                  </a:moveTo>
                  <a:cubicBezTo>
                    <a:pt x="1461802" y="2617468"/>
                    <a:pt x="1462945" y="2612991"/>
                    <a:pt x="1461802" y="2610801"/>
                  </a:cubicBezTo>
                  <a:cubicBezTo>
                    <a:pt x="1464945" y="2610706"/>
                    <a:pt x="1463802" y="2606133"/>
                    <a:pt x="1465517" y="2604609"/>
                  </a:cubicBezTo>
                  <a:cubicBezTo>
                    <a:pt x="1468660" y="2608705"/>
                    <a:pt x="1462278" y="2609848"/>
                    <a:pt x="1465517" y="2616992"/>
                  </a:cubicBezTo>
                  <a:close/>
                  <a:moveTo>
                    <a:pt x="1466755" y="969548"/>
                  </a:moveTo>
                  <a:cubicBezTo>
                    <a:pt x="1464564" y="969167"/>
                    <a:pt x="1460373" y="960690"/>
                    <a:pt x="1465517" y="960880"/>
                  </a:cubicBezTo>
                  <a:cubicBezTo>
                    <a:pt x="1462945" y="965452"/>
                    <a:pt x="1467326" y="964119"/>
                    <a:pt x="1466755" y="969548"/>
                  </a:cubicBezTo>
                  <a:close/>
                  <a:moveTo>
                    <a:pt x="1461802" y="957165"/>
                  </a:moveTo>
                  <a:cubicBezTo>
                    <a:pt x="1462564" y="953355"/>
                    <a:pt x="1462087" y="948402"/>
                    <a:pt x="1466755" y="948498"/>
                  </a:cubicBezTo>
                  <a:cubicBezTo>
                    <a:pt x="1466088" y="951165"/>
                    <a:pt x="1463802" y="956499"/>
                    <a:pt x="1467993" y="957165"/>
                  </a:cubicBezTo>
                  <a:cubicBezTo>
                    <a:pt x="1467707" y="960023"/>
                    <a:pt x="1462564" y="957832"/>
                    <a:pt x="1461802" y="957165"/>
                  </a:cubicBezTo>
                  <a:close/>
                  <a:moveTo>
                    <a:pt x="1461802" y="944783"/>
                  </a:moveTo>
                  <a:cubicBezTo>
                    <a:pt x="1462850" y="939258"/>
                    <a:pt x="1462183" y="932115"/>
                    <a:pt x="1464278" y="928686"/>
                  </a:cubicBezTo>
                  <a:cubicBezTo>
                    <a:pt x="1473137" y="929924"/>
                    <a:pt x="1462087" y="940020"/>
                    <a:pt x="1469231" y="942306"/>
                  </a:cubicBezTo>
                  <a:cubicBezTo>
                    <a:pt x="1468660" y="946593"/>
                    <a:pt x="1464564" y="945450"/>
                    <a:pt x="1461802" y="944783"/>
                  </a:cubicBezTo>
                  <a:close/>
                  <a:moveTo>
                    <a:pt x="1470470" y="2639281"/>
                  </a:moveTo>
                  <a:cubicBezTo>
                    <a:pt x="1474756" y="2638804"/>
                    <a:pt x="1475708" y="2632232"/>
                    <a:pt x="1470470" y="2631851"/>
                  </a:cubicBezTo>
                  <a:cubicBezTo>
                    <a:pt x="1476566" y="2630041"/>
                    <a:pt x="1471708" y="2624898"/>
                    <a:pt x="1477899" y="2623183"/>
                  </a:cubicBezTo>
                  <a:cubicBezTo>
                    <a:pt x="1477232" y="2629470"/>
                    <a:pt x="1485424" y="2628232"/>
                    <a:pt x="1489043" y="2626898"/>
                  </a:cubicBezTo>
                  <a:cubicBezTo>
                    <a:pt x="1489520" y="2629279"/>
                    <a:pt x="1492568" y="2629184"/>
                    <a:pt x="1491520" y="2633089"/>
                  </a:cubicBezTo>
                  <a:cubicBezTo>
                    <a:pt x="1488853" y="2634613"/>
                    <a:pt x="1485614" y="2635471"/>
                    <a:pt x="1484090" y="2638042"/>
                  </a:cubicBezTo>
                  <a:cubicBezTo>
                    <a:pt x="1480471" y="2636994"/>
                    <a:pt x="1485710" y="2634899"/>
                    <a:pt x="1484090" y="2631851"/>
                  </a:cubicBezTo>
                  <a:cubicBezTo>
                    <a:pt x="1476470" y="2633851"/>
                    <a:pt x="1484852" y="2638518"/>
                    <a:pt x="1484090" y="2644233"/>
                  </a:cubicBezTo>
                  <a:cubicBezTo>
                    <a:pt x="1479137" y="2640709"/>
                    <a:pt x="1480280" y="2641090"/>
                    <a:pt x="1471708" y="2641757"/>
                  </a:cubicBezTo>
                  <a:cubicBezTo>
                    <a:pt x="1471898" y="2640328"/>
                    <a:pt x="1471422" y="2639566"/>
                    <a:pt x="1470470" y="2639281"/>
                  </a:cubicBezTo>
                  <a:close/>
                  <a:moveTo>
                    <a:pt x="1472946" y="2608324"/>
                  </a:moveTo>
                  <a:cubicBezTo>
                    <a:pt x="1474089" y="2607372"/>
                    <a:pt x="1475708" y="2606991"/>
                    <a:pt x="1477899" y="2607086"/>
                  </a:cubicBezTo>
                  <a:cubicBezTo>
                    <a:pt x="1479233" y="2602514"/>
                    <a:pt x="1473232" y="2605086"/>
                    <a:pt x="1474184" y="2600895"/>
                  </a:cubicBezTo>
                  <a:cubicBezTo>
                    <a:pt x="1477232" y="2601561"/>
                    <a:pt x="1480566" y="2601942"/>
                    <a:pt x="1480376" y="2605848"/>
                  </a:cubicBezTo>
                  <a:cubicBezTo>
                    <a:pt x="1482757" y="2605372"/>
                    <a:pt x="1480471" y="2600133"/>
                    <a:pt x="1485329" y="2602133"/>
                  </a:cubicBezTo>
                  <a:cubicBezTo>
                    <a:pt x="1484090" y="2604705"/>
                    <a:pt x="1482757" y="2607086"/>
                    <a:pt x="1481614" y="2609563"/>
                  </a:cubicBezTo>
                  <a:cubicBezTo>
                    <a:pt x="1475137" y="2608419"/>
                    <a:pt x="1475327" y="2613944"/>
                    <a:pt x="1472946" y="2616992"/>
                  </a:cubicBezTo>
                  <a:cubicBezTo>
                    <a:pt x="1469898" y="2615754"/>
                    <a:pt x="1474661" y="2612230"/>
                    <a:pt x="1472946" y="2608324"/>
                  </a:cubicBezTo>
                  <a:close/>
                  <a:moveTo>
                    <a:pt x="1485424" y="2623183"/>
                  </a:moveTo>
                  <a:cubicBezTo>
                    <a:pt x="1482947" y="2620897"/>
                    <a:pt x="1485043" y="2618611"/>
                    <a:pt x="1485424" y="2615754"/>
                  </a:cubicBezTo>
                  <a:cubicBezTo>
                    <a:pt x="1486662" y="2619088"/>
                    <a:pt x="1489710" y="2620611"/>
                    <a:pt x="1490377" y="2624422"/>
                  </a:cubicBezTo>
                  <a:cubicBezTo>
                    <a:pt x="1488377" y="2624707"/>
                    <a:pt x="1488281" y="2623278"/>
                    <a:pt x="1486662" y="2623183"/>
                  </a:cubicBezTo>
                  <a:cubicBezTo>
                    <a:pt x="1485424" y="2624041"/>
                    <a:pt x="1485424" y="2626041"/>
                    <a:pt x="1482947" y="2625660"/>
                  </a:cubicBezTo>
                  <a:cubicBezTo>
                    <a:pt x="1483424" y="2624517"/>
                    <a:pt x="1483995" y="2623469"/>
                    <a:pt x="1485424" y="2623183"/>
                  </a:cubicBezTo>
                  <a:close/>
                  <a:moveTo>
                    <a:pt x="1474184" y="2620707"/>
                  </a:moveTo>
                  <a:cubicBezTo>
                    <a:pt x="1475327" y="2616421"/>
                    <a:pt x="1479137" y="2614897"/>
                    <a:pt x="1484090" y="2614516"/>
                  </a:cubicBezTo>
                  <a:cubicBezTo>
                    <a:pt x="1482471" y="2620326"/>
                    <a:pt x="1478471" y="2619754"/>
                    <a:pt x="1474184" y="2620707"/>
                  </a:cubicBezTo>
                  <a:close/>
                  <a:moveTo>
                    <a:pt x="1485424" y="2660331"/>
                  </a:moveTo>
                  <a:cubicBezTo>
                    <a:pt x="1480090" y="2656235"/>
                    <a:pt x="1480566" y="2666427"/>
                    <a:pt x="1474280" y="2665284"/>
                  </a:cubicBezTo>
                  <a:cubicBezTo>
                    <a:pt x="1478375" y="2658807"/>
                    <a:pt x="1475994" y="2656235"/>
                    <a:pt x="1477994" y="2651663"/>
                  </a:cubicBezTo>
                  <a:cubicBezTo>
                    <a:pt x="1482281" y="2649949"/>
                    <a:pt x="1483709" y="2661188"/>
                    <a:pt x="1485424" y="2654140"/>
                  </a:cubicBezTo>
                  <a:cubicBezTo>
                    <a:pt x="1488281" y="2651282"/>
                    <a:pt x="1484948" y="2658045"/>
                    <a:pt x="1485424" y="2660331"/>
                  </a:cubicBezTo>
                  <a:close/>
                  <a:moveTo>
                    <a:pt x="1479137" y="2646710"/>
                  </a:moveTo>
                  <a:cubicBezTo>
                    <a:pt x="1483995" y="2644710"/>
                    <a:pt x="1481709" y="2649949"/>
                    <a:pt x="1484090" y="2650425"/>
                  </a:cubicBezTo>
                  <a:cubicBezTo>
                    <a:pt x="1482852" y="2653568"/>
                    <a:pt x="1478661" y="2649472"/>
                    <a:pt x="1479137" y="2646710"/>
                  </a:cubicBezTo>
                  <a:close/>
                  <a:moveTo>
                    <a:pt x="1486567" y="2709956"/>
                  </a:moveTo>
                  <a:cubicBezTo>
                    <a:pt x="1481233" y="2709956"/>
                    <a:pt x="1482471" y="2703384"/>
                    <a:pt x="1475423" y="2705003"/>
                  </a:cubicBezTo>
                  <a:cubicBezTo>
                    <a:pt x="1475804" y="2696335"/>
                    <a:pt x="1476756" y="2691858"/>
                    <a:pt x="1480376" y="2688906"/>
                  </a:cubicBezTo>
                  <a:cubicBezTo>
                    <a:pt x="1489996" y="2691001"/>
                    <a:pt x="1484471" y="2700622"/>
                    <a:pt x="1486567" y="2709956"/>
                  </a:cubicBezTo>
                  <a:close/>
                  <a:moveTo>
                    <a:pt x="1476661" y="2668999"/>
                  </a:moveTo>
                  <a:cubicBezTo>
                    <a:pt x="1480185" y="2669665"/>
                    <a:pt x="1478947" y="2674999"/>
                    <a:pt x="1480376" y="2677666"/>
                  </a:cubicBezTo>
                  <a:cubicBezTo>
                    <a:pt x="1485424" y="2674618"/>
                    <a:pt x="1480090" y="2671666"/>
                    <a:pt x="1480376" y="2666522"/>
                  </a:cubicBezTo>
                  <a:cubicBezTo>
                    <a:pt x="1484376" y="2667474"/>
                    <a:pt x="1483328" y="2673475"/>
                    <a:pt x="1485329" y="2676428"/>
                  </a:cubicBezTo>
                  <a:cubicBezTo>
                    <a:pt x="1486376" y="2680428"/>
                    <a:pt x="1481233" y="2678142"/>
                    <a:pt x="1481614" y="2681381"/>
                  </a:cubicBezTo>
                  <a:cubicBezTo>
                    <a:pt x="1482757" y="2683572"/>
                    <a:pt x="1486662" y="2683000"/>
                    <a:pt x="1485329" y="2687572"/>
                  </a:cubicBezTo>
                  <a:cubicBezTo>
                    <a:pt x="1481137" y="2687667"/>
                    <a:pt x="1480757" y="2683953"/>
                    <a:pt x="1479137" y="2681381"/>
                  </a:cubicBezTo>
                  <a:cubicBezTo>
                    <a:pt x="1474946" y="2681857"/>
                    <a:pt x="1482471" y="2686143"/>
                    <a:pt x="1476661" y="2685096"/>
                  </a:cubicBezTo>
                  <a:cubicBezTo>
                    <a:pt x="1477423" y="2679190"/>
                    <a:pt x="1473899" y="2678238"/>
                    <a:pt x="1471708" y="2672713"/>
                  </a:cubicBezTo>
                  <a:cubicBezTo>
                    <a:pt x="1476280" y="2673094"/>
                    <a:pt x="1477232" y="2675190"/>
                    <a:pt x="1476661" y="2668999"/>
                  </a:cubicBezTo>
                  <a:close/>
                  <a:moveTo>
                    <a:pt x="1475423" y="2712432"/>
                  </a:moveTo>
                  <a:cubicBezTo>
                    <a:pt x="1481042" y="2710147"/>
                    <a:pt x="1477613" y="2716909"/>
                    <a:pt x="1480376" y="2717385"/>
                  </a:cubicBezTo>
                  <a:cubicBezTo>
                    <a:pt x="1479614" y="2719576"/>
                    <a:pt x="1475232" y="2715290"/>
                    <a:pt x="1475423" y="2712432"/>
                  </a:cubicBezTo>
                  <a:close/>
                  <a:moveTo>
                    <a:pt x="1479137" y="2732244"/>
                  </a:moveTo>
                  <a:cubicBezTo>
                    <a:pt x="1476947" y="2726244"/>
                    <a:pt x="1486281" y="2720529"/>
                    <a:pt x="1482852" y="2712432"/>
                  </a:cubicBezTo>
                  <a:cubicBezTo>
                    <a:pt x="1487996" y="2711385"/>
                    <a:pt x="1489234" y="2714338"/>
                    <a:pt x="1489043" y="2718624"/>
                  </a:cubicBezTo>
                  <a:cubicBezTo>
                    <a:pt x="1487424" y="2718624"/>
                    <a:pt x="1485710" y="2718624"/>
                    <a:pt x="1484090" y="2718624"/>
                  </a:cubicBezTo>
                  <a:cubicBezTo>
                    <a:pt x="1483043" y="2722148"/>
                    <a:pt x="1485805" y="2721862"/>
                    <a:pt x="1485329" y="2724815"/>
                  </a:cubicBezTo>
                  <a:cubicBezTo>
                    <a:pt x="1488281" y="2725386"/>
                    <a:pt x="1487996" y="2722529"/>
                    <a:pt x="1491520" y="2723577"/>
                  </a:cubicBezTo>
                  <a:cubicBezTo>
                    <a:pt x="1491806" y="2728816"/>
                    <a:pt x="1487138" y="2729101"/>
                    <a:pt x="1486567" y="2733483"/>
                  </a:cubicBezTo>
                  <a:cubicBezTo>
                    <a:pt x="1484757" y="2732435"/>
                    <a:pt x="1484757" y="2729482"/>
                    <a:pt x="1484090" y="2727291"/>
                  </a:cubicBezTo>
                  <a:cubicBezTo>
                    <a:pt x="1480280" y="2726720"/>
                    <a:pt x="1480661" y="2730435"/>
                    <a:pt x="1479137" y="2732244"/>
                  </a:cubicBezTo>
                  <a:close/>
                  <a:moveTo>
                    <a:pt x="1486567" y="2765677"/>
                  </a:moveTo>
                  <a:cubicBezTo>
                    <a:pt x="1483614" y="2764915"/>
                    <a:pt x="1483805" y="2761010"/>
                    <a:pt x="1482852" y="2758248"/>
                  </a:cubicBezTo>
                  <a:cubicBezTo>
                    <a:pt x="1487233" y="2756914"/>
                    <a:pt x="1482757" y="2763582"/>
                    <a:pt x="1486567" y="2759486"/>
                  </a:cubicBezTo>
                  <a:cubicBezTo>
                    <a:pt x="1489329" y="2759676"/>
                    <a:pt x="1485043" y="2762629"/>
                    <a:pt x="1486567" y="2765677"/>
                  </a:cubicBezTo>
                  <a:close/>
                  <a:moveTo>
                    <a:pt x="1491615" y="2755771"/>
                  </a:moveTo>
                  <a:cubicBezTo>
                    <a:pt x="1489710" y="2753961"/>
                    <a:pt x="1490377" y="2749294"/>
                    <a:pt x="1494092" y="2749580"/>
                  </a:cubicBezTo>
                  <a:cubicBezTo>
                    <a:pt x="1494854" y="2752628"/>
                    <a:pt x="1496568" y="2755962"/>
                    <a:pt x="1491615" y="2755771"/>
                  </a:cubicBezTo>
                  <a:close/>
                  <a:moveTo>
                    <a:pt x="1487805" y="2587179"/>
                  </a:moveTo>
                  <a:cubicBezTo>
                    <a:pt x="1489139" y="2590703"/>
                    <a:pt x="1489139" y="2592322"/>
                    <a:pt x="1487805" y="2595847"/>
                  </a:cubicBezTo>
                  <a:cubicBezTo>
                    <a:pt x="1484281" y="2594418"/>
                    <a:pt x="1483233" y="2590513"/>
                    <a:pt x="1482852" y="2585941"/>
                  </a:cubicBezTo>
                  <a:cubicBezTo>
                    <a:pt x="1481804" y="2586607"/>
                    <a:pt x="1480852" y="2587274"/>
                    <a:pt x="1479137" y="2587179"/>
                  </a:cubicBezTo>
                  <a:cubicBezTo>
                    <a:pt x="1481423" y="2589369"/>
                    <a:pt x="1488472" y="2598418"/>
                    <a:pt x="1480376" y="2599561"/>
                  </a:cubicBezTo>
                  <a:cubicBezTo>
                    <a:pt x="1480471" y="2596513"/>
                    <a:pt x="1482757" y="2595751"/>
                    <a:pt x="1480376" y="2593370"/>
                  </a:cubicBezTo>
                  <a:cubicBezTo>
                    <a:pt x="1477899" y="2593370"/>
                    <a:pt x="1478756" y="2596799"/>
                    <a:pt x="1475423" y="2595847"/>
                  </a:cubicBezTo>
                  <a:cubicBezTo>
                    <a:pt x="1472375" y="2592132"/>
                    <a:pt x="1473803" y="2590322"/>
                    <a:pt x="1474184" y="2584702"/>
                  </a:cubicBezTo>
                  <a:cubicBezTo>
                    <a:pt x="1476185" y="2584321"/>
                    <a:pt x="1476375" y="2585845"/>
                    <a:pt x="1477899" y="2585941"/>
                  </a:cubicBezTo>
                  <a:cubicBezTo>
                    <a:pt x="1476470" y="2581178"/>
                    <a:pt x="1471327" y="2580130"/>
                    <a:pt x="1470470" y="2574796"/>
                  </a:cubicBezTo>
                  <a:cubicBezTo>
                    <a:pt x="1474470" y="2577654"/>
                    <a:pt x="1475899" y="2575368"/>
                    <a:pt x="1479137" y="2578511"/>
                  </a:cubicBezTo>
                  <a:cubicBezTo>
                    <a:pt x="1476470" y="2581083"/>
                    <a:pt x="1479042" y="2582702"/>
                    <a:pt x="1481614" y="2583464"/>
                  </a:cubicBezTo>
                  <a:cubicBezTo>
                    <a:pt x="1483519" y="2582892"/>
                    <a:pt x="1481137" y="2581845"/>
                    <a:pt x="1481614" y="2579749"/>
                  </a:cubicBezTo>
                  <a:cubicBezTo>
                    <a:pt x="1483900" y="2579940"/>
                    <a:pt x="1484281" y="2578225"/>
                    <a:pt x="1486567" y="2578511"/>
                  </a:cubicBezTo>
                  <a:cubicBezTo>
                    <a:pt x="1481042" y="2583845"/>
                    <a:pt x="1492472" y="2583178"/>
                    <a:pt x="1496473" y="2585941"/>
                  </a:cubicBezTo>
                  <a:cubicBezTo>
                    <a:pt x="1494377" y="2589750"/>
                    <a:pt x="1491996" y="2587369"/>
                    <a:pt x="1487805" y="2587179"/>
                  </a:cubicBezTo>
                  <a:close/>
                  <a:moveTo>
                    <a:pt x="1494092" y="602645"/>
                  </a:moveTo>
                  <a:cubicBezTo>
                    <a:pt x="1493234" y="605693"/>
                    <a:pt x="1490282" y="600835"/>
                    <a:pt x="1489139" y="600168"/>
                  </a:cubicBezTo>
                  <a:cubicBezTo>
                    <a:pt x="1489234" y="596930"/>
                    <a:pt x="1494473" y="598835"/>
                    <a:pt x="1492853" y="593977"/>
                  </a:cubicBezTo>
                  <a:cubicBezTo>
                    <a:pt x="1496758" y="593406"/>
                    <a:pt x="1496092" y="597311"/>
                    <a:pt x="1499045" y="597692"/>
                  </a:cubicBezTo>
                  <a:cubicBezTo>
                    <a:pt x="1499140" y="601502"/>
                    <a:pt x="1489996" y="597406"/>
                    <a:pt x="1494092" y="602645"/>
                  </a:cubicBezTo>
                  <a:close/>
                  <a:moveTo>
                    <a:pt x="1507712" y="2659092"/>
                  </a:moveTo>
                  <a:cubicBezTo>
                    <a:pt x="1509141" y="2664236"/>
                    <a:pt x="1505141" y="2663950"/>
                    <a:pt x="1505236" y="2667760"/>
                  </a:cubicBezTo>
                  <a:cubicBezTo>
                    <a:pt x="1502569" y="2665569"/>
                    <a:pt x="1501235" y="2658140"/>
                    <a:pt x="1507712" y="2659092"/>
                  </a:cubicBezTo>
                  <a:close/>
                  <a:moveTo>
                    <a:pt x="1505236" y="2670237"/>
                  </a:moveTo>
                  <a:cubicBezTo>
                    <a:pt x="1506379" y="2675190"/>
                    <a:pt x="1510379" y="2680428"/>
                    <a:pt x="1507712" y="2682619"/>
                  </a:cubicBezTo>
                  <a:cubicBezTo>
                    <a:pt x="1505522" y="2682810"/>
                    <a:pt x="1505141" y="2681095"/>
                    <a:pt x="1502759" y="2681381"/>
                  </a:cubicBezTo>
                  <a:cubicBezTo>
                    <a:pt x="1502378" y="2683572"/>
                    <a:pt x="1503998" y="2683953"/>
                    <a:pt x="1503998" y="2682619"/>
                  </a:cubicBezTo>
                  <a:cubicBezTo>
                    <a:pt x="1505712" y="2684143"/>
                    <a:pt x="1506760" y="2687382"/>
                    <a:pt x="1505236" y="2688810"/>
                  </a:cubicBezTo>
                  <a:cubicBezTo>
                    <a:pt x="1498854" y="2687858"/>
                    <a:pt x="1494949" y="2670046"/>
                    <a:pt x="1505236" y="2670237"/>
                  </a:cubicBezTo>
                  <a:close/>
                  <a:moveTo>
                    <a:pt x="1511427" y="2598418"/>
                  </a:moveTo>
                  <a:cubicBezTo>
                    <a:pt x="1509808" y="2599180"/>
                    <a:pt x="1509141" y="2600990"/>
                    <a:pt x="1508951" y="2603371"/>
                  </a:cubicBezTo>
                  <a:cubicBezTo>
                    <a:pt x="1505617" y="2602133"/>
                    <a:pt x="1502569" y="2600704"/>
                    <a:pt x="1499045" y="2599657"/>
                  </a:cubicBezTo>
                  <a:cubicBezTo>
                    <a:pt x="1500854" y="2595656"/>
                    <a:pt x="1503617" y="2592703"/>
                    <a:pt x="1505236" y="2588512"/>
                  </a:cubicBezTo>
                  <a:cubicBezTo>
                    <a:pt x="1509427" y="2591179"/>
                    <a:pt x="1511618" y="2589369"/>
                    <a:pt x="1511427" y="2586036"/>
                  </a:cubicBezTo>
                  <a:cubicBezTo>
                    <a:pt x="1515523" y="2586607"/>
                    <a:pt x="1512665" y="2591370"/>
                    <a:pt x="1510189" y="2592227"/>
                  </a:cubicBezTo>
                  <a:cubicBezTo>
                    <a:pt x="1513618" y="2596132"/>
                    <a:pt x="1513427" y="2596894"/>
                    <a:pt x="1516380" y="2602133"/>
                  </a:cubicBezTo>
                  <a:cubicBezTo>
                    <a:pt x="1513904" y="2601752"/>
                    <a:pt x="1513046" y="2599657"/>
                    <a:pt x="1511427" y="2598418"/>
                  </a:cubicBezTo>
                  <a:close/>
                  <a:moveTo>
                    <a:pt x="1511427" y="2571082"/>
                  </a:moveTo>
                  <a:cubicBezTo>
                    <a:pt x="1508951" y="2571082"/>
                    <a:pt x="1509808" y="2567748"/>
                    <a:pt x="1506474" y="2568605"/>
                  </a:cubicBezTo>
                  <a:cubicBezTo>
                    <a:pt x="1507808" y="2563176"/>
                    <a:pt x="1504379" y="2562414"/>
                    <a:pt x="1503998" y="2558699"/>
                  </a:cubicBezTo>
                  <a:cubicBezTo>
                    <a:pt x="1509712" y="2559080"/>
                    <a:pt x="1506283" y="2556318"/>
                    <a:pt x="1507712" y="2551269"/>
                  </a:cubicBezTo>
                  <a:cubicBezTo>
                    <a:pt x="1511522" y="2550317"/>
                    <a:pt x="1510094" y="2554699"/>
                    <a:pt x="1513904" y="2553746"/>
                  </a:cubicBezTo>
                  <a:cubicBezTo>
                    <a:pt x="1512570" y="2557747"/>
                    <a:pt x="1513713" y="2559175"/>
                    <a:pt x="1510189" y="2562414"/>
                  </a:cubicBezTo>
                  <a:cubicBezTo>
                    <a:pt x="1510856" y="2563652"/>
                    <a:pt x="1515999" y="2562699"/>
                    <a:pt x="1516380" y="2567367"/>
                  </a:cubicBezTo>
                  <a:cubicBezTo>
                    <a:pt x="1511808" y="2567081"/>
                    <a:pt x="1510856" y="2564985"/>
                    <a:pt x="1511427" y="2571082"/>
                  </a:cubicBezTo>
                  <a:close/>
                  <a:moveTo>
                    <a:pt x="1510189" y="2514027"/>
                  </a:moveTo>
                  <a:cubicBezTo>
                    <a:pt x="1510284" y="2511931"/>
                    <a:pt x="1509236" y="2510788"/>
                    <a:pt x="1507712" y="2510312"/>
                  </a:cubicBezTo>
                  <a:cubicBezTo>
                    <a:pt x="1513999" y="2509264"/>
                    <a:pt x="1504474" y="2499073"/>
                    <a:pt x="1511427" y="2497930"/>
                  </a:cubicBezTo>
                  <a:cubicBezTo>
                    <a:pt x="1509617" y="2502311"/>
                    <a:pt x="1515047" y="2508788"/>
                    <a:pt x="1516380" y="2514027"/>
                  </a:cubicBezTo>
                  <a:cubicBezTo>
                    <a:pt x="1512570" y="2513265"/>
                    <a:pt x="1513999" y="2513265"/>
                    <a:pt x="1510189" y="2514027"/>
                  </a:cubicBezTo>
                  <a:close/>
                  <a:moveTo>
                    <a:pt x="1587056" y="1848420"/>
                  </a:moveTo>
                  <a:cubicBezTo>
                    <a:pt x="1588008" y="1854039"/>
                    <a:pt x="1578769" y="1853087"/>
                    <a:pt x="1580864" y="1847181"/>
                  </a:cubicBezTo>
                  <a:cubicBezTo>
                    <a:pt x="1584389" y="1846134"/>
                    <a:pt x="1584008" y="1848896"/>
                    <a:pt x="1587056" y="1848420"/>
                  </a:cubicBezTo>
                  <a:close/>
                  <a:moveTo>
                    <a:pt x="1567148" y="1826131"/>
                  </a:moveTo>
                  <a:cubicBezTo>
                    <a:pt x="1574292" y="1824321"/>
                    <a:pt x="1568101" y="1817273"/>
                    <a:pt x="1569625" y="1813749"/>
                  </a:cubicBezTo>
                  <a:cubicBezTo>
                    <a:pt x="1574292" y="1814701"/>
                    <a:pt x="1575530" y="1812225"/>
                    <a:pt x="1579531" y="1812510"/>
                  </a:cubicBezTo>
                  <a:cubicBezTo>
                    <a:pt x="1581341" y="1817844"/>
                    <a:pt x="1576197" y="1822797"/>
                    <a:pt x="1582007" y="1826131"/>
                  </a:cubicBezTo>
                  <a:cubicBezTo>
                    <a:pt x="1578674" y="1826131"/>
                    <a:pt x="1574959" y="1825655"/>
                    <a:pt x="1573340" y="1827369"/>
                  </a:cubicBezTo>
                  <a:cubicBezTo>
                    <a:pt x="1574292" y="1828512"/>
                    <a:pt x="1574673" y="1830132"/>
                    <a:pt x="1574578" y="1832322"/>
                  </a:cubicBezTo>
                  <a:cubicBezTo>
                    <a:pt x="1577531" y="1832799"/>
                    <a:pt x="1577245" y="1830036"/>
                    <a:pt x="1580769" y="1831084"/>
                  </a:cubicBezTo>
                  <a:cubicBezTo>
                    <a:pt x="1579912" y="1836513"/>
                    <a:pt x="1581436" y="1839561"/>
                    <a:pt x="1584484" y="1840990"/>
                  </a:cubicBezTo>
                  <a:cubicBezTo>
                    <a:pt x="1584579" y="1845657"/>
                    <a:pt x="1579626" y="1845181"/>
                    <a:pt x="1575816" y="1845943"/>
                  </a:cubicBezTo>
                  <a:cubicBezTo>
                    <a:pt x="1576197" y="1848801"/>
                    <a:pt x="1575626" y="1850706"/>
                    <a:pt x="1574578" y="1852134"/>
                  </a:cubicBezTo>
                  <a:cubicBezTo>
                    <a:pt x="1575340" y="1856706"/>
                    <a:pt x="1579626" y="1857754"/>
                    <a:pt x="1578293" y="1864517"/>
                  </a:cubicBezTo>
                  <a:cubicBezTo>
                    <a:pt x="1574292" y="1863755"/>
                    <a:pt x="1572482" y="1865374"/>
                    <a:pt x="1569625" y="1865755"/>
                  </a:cubicBezTo>
                  <a:cubicBezTo>
                    <a:pt x="1567625" y="1856897"/>
                    <a:pt x="1572768" y="1835942"/>
                    <a:pt x="1567148" y="1833561"/>
                  </a:cubicBezTo>
                  <a:cubicBezTo>
                    <a:pt x="1570673" y="1830227"/>
                    <a:pt x="1568196" y="1830417"/>
                    <a:pt x="1567148" y="1826131"/>
                  </a:cubicBezTo>
                  <a:close/>
                  <a:moveTo>
                    <a:pt x="1568387" y="1868232"/>
                  </a:moveTo>
                  <a:cubicBezTo>
                    <a:pt x="1582388" y="1870899"/>
                    <a:pt x="1578959" y="1883376"/>
                    <a:pt x="1579531" y="1899188"/>
                  </a:cubicBezTo>
                  <a:cubicBezTo>
                    <a:pt x="1576292" y="1899664"/>
                    <a:pt x="1575816" y="1902903"/>
                    <a:pt x="1572101" y="1902903"/>
                  </a:cubicBezTo>
                  <a:cubicBezTo>
                    <a:pt x="1573435" y="1905760"/>
                    <a:pt x="1574673" y="1912428"/>
                    <a:pt x="1573340" y="1914047"/>
                  </a:cubicBezTo>
                  <a:cubicBezTo>
                    <a:pt x="1563815" y="1910046"/>
                    <a:pt x="1570482" y="1896045"/>
                    <a:pt x="1568387" y="1888044"/>
                  </a:cubicBezTo>
                  <a:cubicBezTo>
                    <a:pt x="1571339" y="1888044"/>
                    <a:pt x="1572006" y="1890234"/>
                    <a:pt x="1575816" y="1889282"/>
                  </a:cubicBezTo>
                  <a:cubicBezTo>
                    <a:pt x="1576769" y="1884234"/>
                    <a:pt x="1567815" y="1888996"/>
                    <a:pt x="1569625" y="1883091"/>
                  </a:cubicBezTo>
                  <a:cubicBezTo>
                    <a:pt x="1572482" y="1883472"/>
                    <a:pt x="1574387" y="1882900"/>
                    <a:pt x="1575816" y="1881852"/>
                  </a:cubicBezTo>
                  <a:cubicBezTo>
                    <a:pt x="1575626" y="1878328"/>
                    <a:pt x="1570673" y="1879566"/>
                    <a:pt x="1567148" y="1879376"/>
                  </a:cubicBezTo>
                  <a:cubicBezTo>
                    <a:pt x="1569244" y="1877376"/>
                    <a:pt x="1568196" y="1872137"/>
                    <a:pt x="1568387" y="1868232"/>
                  </a:cubicBezTo>
                  <a:close/>
                  <a:moveTo>
                    <a:pt x="1574673" y="1916619"/>
                  </a:moveTo>
                  <a:cubicBezTo>
                    <a:pt x="1573054" y="1919952"/>
                    <a:pt x="1573149" y="1925001"/>
                    <a:pt x="1568482" y="1925286"/>
                  </a:cubicBezTo>
                  <a:cubicBezTo>
                    <a:pt x="1569244" y="1922334"/>
                    <a:pt x="1570292" y="1919667"/>
                    <a:pt x="1569720" y="1915380"/>
                  </a:cubicBezTo>
                  <a:cubicBezTo>
                    <a:pt x="1571911" y="1915190"/>
                    <a:pt x="1572292" y="1916904"/>
                    <a:pt x="1574673" y="1916619"/>
                  </a:cubicBezTo>
                  <a:close/>
                  <a:moveTo>
                    <a:pt x="1574673" y="1930239"/>
                  </a:moveTo>
                  <a:cubicBezTo>
                    <a:pt x="1576387" y="1933478"/>
                    <a:pt x="1576102" y="1938717"/>
                    <a:pt x="1577150" y="1942622"/>
                  </a:cubicBezTo>
                  <a:cubicBezTo>
                    <a:pt x="1576007" y="1943574"/>
                    <a:pt x="1574387" y="1943955"/>
                    <a:pt x="1572197" y="1943860"/>
                  </a:cubicBezTo>
                  <a:cubicBezTo>
                    <a:pt x="1572292" y="1948432"/>
                    <a:pt x="1577626" y="1956433"/>
                    <a:pt x="1572197" y="1958719"/>
                  </a:cubicBezTo>
                  <a:cubicBezTo>
                    <a:pt x="1573149" y="1962339"/>
                    <a:pt x="1575149" y="1964815"/>
                    <a:pt x="1577150" y="1967387"/>
                  </a:cubicBezTo>
                  <a:cubicBezTo>
                    <a:pt x="1577816" y="1973388"/>
                    <a:pt x="1571911" y="1972816"/>
                    <a:pt x="1572197" y="1978531"/>
                  </a:cubicBezTo>
                  <a:cubicBezTo>
                    <a:pt x="1569053" y="1978436"/>
                    <a:pt x="1565815" y="1978245"/>
                    <a:pt x="1566005" y="1974816"/>
                  </a:cubicBezTo>
                  <a:cubicBezTo>
                    <a:pt x="1572292" y="1967577"/>
                    <a:pt x="1558862" y="1938240"/>
                    <a:pt x="1574673" y="1930239"/>
                  </a:cubicBezTo>
                  <a:close/>
                  <a:moveTo>
                    <a:pt x="1572197" y="1982341"/>
                  </a:moveTo>
                  <a:cubicBezTo>
                    <a:pt x="1574578" y="1986342"/>
                    <a:pt x="1571149" y="1989675"/>
                    <a:pt x="1573435" y="1994724"/>
                  </a:cubicBezTo>
                  <a:cubicBezTo>
                    <a:pt x="1567910" y="1995676"/>
                    <a:pt x="1568482" y="1990628"/>
                    <a:pt x="1566005" y="1988532"/>
                  </a:cubicBezTo>
                  <a:cubicBezTo>
                    <a:pt x="1566482" y="1984818"/>
                    <a:pt x="1569053" y="1979579"/>
                    <a:pt x="1572197" y="1982341"/>
                  </a:cubicBezTo>
                  <a:close/>
                  <a:moveTo>
                    <a:pt x="1572197" y="1998438"/>
                  </a:moveTo>
                  <a:cubicBezTo>
                    <a:pt x="1572197" y="2000534"/>
                    <a:pt x="1572197" y="2002534"/>
                    <a:pt x="1572197" y="2004630"/>
                  </a:cubicBezTo>
                  <a:cubicBezTo>
                    <a:pt x="1568101" y="2004915"/>
                    <a:pt x="1566196" y="2003106"/>
                    <a:pt x="1566005" y="1999677"/>
                  </a:cubicBezTo>
                  <a:cubicBezTo>
                    <a:pt x="1567434" y="1998629"/>
                    <a:pt x="1569244" y="1998057"/>
                    <a:pt x="1572197" y="1998438"/>
                  </a:cubicBezTo>
                  <a:close/>
                  <a:moveTo>
                    <a:pt x="1572197" y="2009583"/>
                  </a:moveTo>
                  <a:cubicBezTo>
                    <a:pt x="1572578" y="2012440"/>
                    <a:pt x="1572006" y="2014345"/>
                    <a:pt x="1570958" y="2015774"/>
                  </a:cubicBezTo>
                  <a:cubicBezTo>
                    <a:pt x="1567053" y="2016345"/>
                    <a:pt x="1566958" y="2013107"/>
                    <a:pt x="1567244" y="2009583"/>
                  </a:cubicBezTo>
                  <a:cubicBezTo>
                    <a:pt x="1568863" y="2009583"/>
                    <a:pt x="1570482" y="2009583"/>
                    <a:pt x="1572197" y="2009583"/>
                  </a:cubicBezTo>
                  <a:close/>
                  <a:moveTo>
                    <a:pt x="1567148" y="2029395"/>
                  </a:moveTo>
                  <a:cubicBezTo>
                    <a:pt x="1574864" y="2031109"/>
                    <a:pt x="1570482" y="2039586"/>
                    <a:pt x="1570863" y="2046730"/>
                  </a:cubicBezTo>
                  <a:cubicBezTo>
                    <a:pt x="1559147" y="2046730"/>
                    <a:pt x="1568672" y="2035110"/>
                    <a:pt x="1567148" y="2029395"/>
                  </a:cubicBezTo>
                  <a:close/>
                  <a:moveTo>
                    <a:pt x="1556004" y="2252470"/>
                  </a:moveTo>
                  <a:cubicBezTo>
                    <a:pt x="1554385" y="2247041"/>
                    <a:pt x="1560576" y="2243136"/>
                    <a:pt x="1562195" y="2245041"/>
                  </a:cubicBezTo>
                  <a:cubicBezTo>
                    <a:pt x="1564196" y="2247708"/>
                    <a:pt x="1561148" y="2253232"/>
                    <a:pt x="1556004" y="2252470"/>
                  </a:cubicBezTo>
                  <a:close/>
                  <a:moveTo>
                    <a:pt x="1562291" y="1598007"/>
                  </a:moveTo>
                  <a:cubicBezTo>
                    <a:pt x="1560100" y="1602198"/>
                    <a:pt x="1564862" y="1608675"/>
                    <a:pt x="1557337" y="1609152"/>
                  </a:cubicBezTo>
                  <a:cubicBezTo>
                    <a:pt x="1560005" y="1606580"/>
                    <a:pt x="1557433" y="1598579"/>
                    <a:pt x="1562291" y="1598007"/>
                  </a:cubicBezTo>
                  <a:close/>
                  <a:moveTo>
                    <a:pt x="1554766" y="1505043"/>
                  </a:moveTo>
                  <a:cubicBezTo>
                    <a:pt x="1558862" y="1506282"/>
                    <a:pt x="1558957" y="1511616"/>
                    <a:pt x="1559719" y="1516188"/>
                  </a:cubicBezTo>
                  <a:cubicBezTo>
                    <a:pt x="1556766" y="1513902"/>
                    <a:pt x="1555909" y="1509330"/>
                    <a:pt x="1554766" y="1505043"/>
                  </a:cubicBezTo>
                  <a:close/>
                  <a:moveTo>
                    <a:pt x="1554766" y="1465419"/>
                  </a:moveTo>
                  <a:cubicBezTo>
                    <a:pt x="1562386" y="1465419"/>
                    <a:pt x="1554194" y="1473611"/>
                    <a:pt x="1559719" y="1475325"/>
                  </a:cubicBezTo>
                  <a:cubicBezTo>
                    <a:pt x="1555909" y="1479040"/>
                    <a:pt x="1553623" y="1470658"/>
                    <a:pt x="1554766" y="1465419"/>
                  </a:cubicBezTo>
                  <a:close/>
                  <a:moveTo>
                    <a:pt x="1554766" y="2256280"/>
                  </a:moveTo>
                  <a:cubicBezTo>
                    <a:pt x="1562291" y="2258185"/>
                    <a:pt x="1561719" y="2267615"/>
                    <a:pt x="1557242" y="2272378"/>
                  </a:cubicBezTo>
                  <a:cubicBezTo>
                    <a:pt x="1557147" y="2274473"/>
                    <a:pt x="1558195" y="2275616"/>
                    <a:pt x="1559719" y="2276092"/>
                  </a:cubicBezTo>
                  <a:cubicBezTo>
                    <a:pt x="1559719" y="2276092"/>
                    <a:pt x="1559719" y="2276092"/>
                    <a:pt x="1559814" y="2276092"/>
                  </a:cubicBezTo>
                  <a:cubicBezTo>
                    <a:pt x="1560195" y="2275807"/>
                    <a:pt x="1560576" y="2275425"/>
                    <a:pt x="1560957" y="2274854"/>
                  </a:cubicBezTo>
                  <a:cubicBezTo>
                    <a:pt x="1560862" y="2275616"/>
                    <a:pt x="1560767" y="2276283"/>
                    <a:pt x="1559814" y="2276092"/>
                  </a:cubicBezTo>
                  <a:cubicBezTo>
                    <a:pt x="1555147" y="2279521"/>
                    <a:pt x="1552575" y="2261519"/>
                    <a:pt x="1554766" y="2256280"/>
                  </a:cubicBezTo>
                  <a:close/>
                  <a:moveTo>
                    <a:pt x="1541145" y="1133187"/>
                  </a:moveTo>
                  <a:cubicBezTo>
                    <a:pt x="1545146" y="1133568"/>
                    <a:pt x="1544003" y="1143379"/>
                    <a:pt x="1542383" y="1145570"/>
                  </a:cubicBezTo>
                  <a:cubicBezTo>
                    <a:pt x="1535430" y="1144141"/>
                    <a:pt x="1535430" y="1135950"/>
                    <a:pt x="1541145" y="1133187"/>
                  </a:cubicBezTo>
                  <a:close/>
                  <a:moveTo>
                    <a:pt x="1544860" y="1161667"/>
                  </a:moveTo>
                  <a:cubicBezTo>
                    <a:pt x="1545431" y="1166049"/>
                    <a:pt x="1536383" y="1167096"/>
                    <a:pt x="1537430" y="1161667"/>
                  </a:cubicBezTo>
                  <a:cubicBezTo>
                    <a:pt x="1539716" y="1159286"/>
                    <a:pt x="1542002" y="1161286"/>
                    <a:pt x="1544860" y="1161667"/>
                  </a:cubicBezTo>
                  <a:close/>
                  <a:moveTo>
                    <a:pt x="1528762" y="1076133"/>
                  </a:moveTo>
                  <a:cubicBezTo>
                    <a:pt x="1529144" y="1071942"/>
                    <a:pt x="1530763" y="1068989"/>
                    <a:pt x="1530001" y="1063750"/>
                  </a:cubicBezTo>
                  <a:cubicBezTo>
                    <a:pt x="1531620" y="1063750"/>
                    <a:pt x="1533335" y="1063750"/>
                    <a:pt x="1534954" y="1063750"/>
                  </a:cubicBezTo>
                  <a:cubicBezTo>
                    <a:pt x="1537335" y="1071465"/>
                    <a:pt x="1534573" y="1078228"/>
                    <a:pt x="1528762" y="1076133"/>
                  </a:cubicBezTo>
                  <a:close/>
                  <a:moveTo>
                    <a:pt x="1531239" y="1161667"/>
                  </a:moveTo>
                  <a:cubicBezTo>
                    <a:pt x="1533811" y="1157952"/>
                    <a:pt x="1528953" y="1154523"/>
                    <a:pt x="1534954" y="1154238"/>
                  </a:cubicBezTo>
                  <a:cubicBezTo>
                    <a:pt x="1532192" y="1156809"/>
                    <a:pt x="1537145" y="1161096"/>
                    <a:pt x="1531239" y="1161667"/>
                  </a:cubicBezTo>
                  <a:close/>
                  <a:moveTo>
                    <a:pt x="1554766" y="2458306"/>
                  </a:moveTo>
                  <a:cubicBezTo>
                    <a:pt x="1550003" y="2460210"/>
                    <a:pt x="1555433" y="2472593"/>
                    <a:pt x="1552289" y="2476879"/>
                  </a:cubicBezTo>
                  <a:cubicBezTo>
                    <a:pt x="1547717" y="2478213"/>
                    <a:pt x="1549813" y="2472688"/>
                    <a:pt x="1547336" y="2471926"/>
                  </a:cubicBezTo>
                  <a:cubicBezTo>
                    <a:pt x="1548479" y="2471069"/>
                    <a:pt x="1552289" y="2471926"/>
                    <a:pt x="1551051" y="2465735"/>
                  </a:cubicBezTo>
                  <a:cubicBezTo>
                    <a:pt x="1546098" y="2464116"/>
                    <a:pt x="1541621" y="2462020"/>
                    <a:pt x="1534954" y="2462020"/>
                  </a:cubicBezTo>
                  <a:cubicBezTo>
                    <a:pt x="1532763" y="2452781"/>
                    <a:pt x="1535621" y="2447828"/>
                    <a:pt x="1533716" y="2440970"/>
                  </a:cubicBezTo>
                  <a:cubicBezTo>
                    <a:pt x="1536097" y="2440494"/>
                    <a:pt x="1536859" y="2438303"/>
                    <a:pt x="1539907" y="2438493"/>
                  </a:cubicBezTo>
                  <a:cubicBezTo>
                    <a:pt x="1540859" y="2434683"/>
                    <a:pt x="1536478" y="2436112"/>
                    <a:pt x="1537430" y="2432302"/>
                  </a:cubicBezTo>
                  <a:cubicBezTo>
                    <a:pt x="1539716" y="2429445"/>
                    <a:pt x="1550480" y="2438874"/>
                    <a:pt x="1543622" y="2440970"/>
                  </a:cubicBezTo>
                  <a:cubicBezTo>
                    <a:pt x="1544860" y="2442684"/>
                    <a:pt x="1547812" y="2442589"/>
                    <a:pt x="1548575" y="2444685"/>
                  </a:cubicBezTo>
                  <a:cubicBezTo>
                    <a:pt x="1547908" y="2449352"/>
                    <a:pt x="1542479" y="2449257"/>
                    <a:pt x="1542383" y="2454591"/>
                  </a:cubicBezTo>
                  <a:cubicBezTo>
                    <a:pt x="1544669" y="2456115"/>
                    <a:pt x="1549813" y="2451257"/>
                    <a:pt x="1549813" y="2458306"/>
                  </a:cubicBezTo>
                  <a:cubicBezTo>
                    <a:pt x="1552289" y="2455448"/>
                    <a:pt x="1548956" y="2452781"/>
                    <a:pt x="1551051" y="2448399"/>
                  </a:cubicBezTo>
                  <a:cubicBezTo>
                    <a:pt x="1561433" y="2447066"/>
                    <a:pt x="1561719" y="2455924"/>
                    <a:pt x="1563433" y="2463258"/>
                  </a:cubicBezTo>
                  <a:cubicBezTo>
                    <a:pt x="1561052" y="2464973"/>
                    <a:pt x="1556480" y="2461068"/>
                    <a:pt x="1554766" y="2458306"/>
                  </a:cubicBezTo>
                  <a:close/>
                  <a:moveTo>
                    <a:pt x="1560957" y="2320669"/>
                  </a:moveTo>
                  <a:cubicBezTo>
                    <a:pt x="1564005" y="2321431"/>
                    <a:pt x="1563719" y="2325336"/>
                    <a:pt x="1564672" y="2328099"/>
                  </a:cubicBezTo>
                  <a:cubicBezTo>
                    <a:pt x="1560957" y="2328194"/>
                    <a:pt x="1561624" y="2323812"/>
                    <a:pt x="1560957" y="2320669"/>
                  </a:cubicBezTo>
                  <a:close/>
                  <a:moveTo>
                    <a:pt x="1567148" y="2312001"/>
                  </a:moveTo>
                  <a:cubicBezTo>
                    <a:pt x="1565529" y="2312001"/>
                    <a:pt x="1563815" y="2312001"/>
                    <a:pt x="1562195" y="2312001"/>
                  </a:cubicBezTo>
                  <a:cubicBezTo>
                    <a:pt x="1561814" y="2307525"/>
                    <a:pt x="1565624" y="2307239"/>
                    <a:pt x="1565910" y="2303334"/>
                  </a:cubicBezTo>
                  <a:cubicBezTo>
                    <a:pt x="1570577" y="2302381"/>
                    <a:pt x="1568196" y="2310954"/>
                    <a:pt x="1567148" y="2312001"/>
                  </a:cubicBezTo>
                  <a:close/>
                  <a:moveTo>
                    <a:pt x="1565910" y="2302095"/>
                  </a:moveTo>
                  <a:cubicBezTo>
                    <a:pt x="1564291" y="2299428"/>
                    <a:pt x="1567244" y="2297714"/>
                    <a:pt x="1560957" y="2298381"/>
                  </a:cubicBezTo>
                  <a:cubicBezTo>
                    <a:pt x="1565053" y="2295237"/>
                    <a:pt x="1558290" y="2288094"/>
                    <a:pt x="1565910" y="2284760"/>
                  </a:cubicBezTo>
                  <a:cubicBezTo>
                    <a:pt x="1565815" y="2281141"/>
                    <a:pt x="1560671" y="2282665"/>
                    <a:pt x="1560957" y="2278569"/>
                  </a:cubicBezTo>
                  <a:cubicBezTo>
                    <a:pt x="1564577" y="2278664"/>
                    <a:pt x="1569053" y="2277807"/>
                    <a:pt x="1570863" y="2279807"/>
                  </a:cubicBezTo>
                  <a:cubicBezTo>
                    <a:pt x="1571625" y="2277521"/>
                    <a:pt x="1559719" y="2266853"/>
                    <a:pt x="1569625" y="2264948"/>
                  </a:cubicBezTo>
                  <a:cubicBezTo>
                    <a:pt x="1569625" y="2259233"/>
                    <a:pt x="1562576" y="2260471"/>
                    <a:pt x="1563433" y="2253804"/>
                  </a:cubicBezTo>
                  <a:cubicBezTo>
                    <a:pt x="1568482" y="2257233"/>
                    <a:pt x="1565815" y="2251423"/>
                    <a:pt x="1567148" y="2246374"/>
                  </a:cubicBezTo>
                  <a:cubicBezTo>
                    <a:pt x="1568958" y="2247041"/>
                    <a:pt x="1570196" y="2248279"/>
                    <a:pt x="1570863" y="2250089"/>
                  </a:cubicBezTo>
                  <a:cubicBezTo>
                    <a:pt x="1571911" y="2249899"/>
                    <a:pt x="1572101" y="2248851"/>
                    <a:pt x="1573340" y="2248851"/>
                  </a:cubicBezTo>
                  <a:cubicBezTo>
                    <a:pt x="1572101" y="2246374"/>
                    <a:pt x="1570958" y="2243803"/>
                    <a:pt x="1569625" y="2241421"/>
                  </a:cubicBezTo>
                  <a:cubicBezTo>
                    <a:pt x="1569815" y="2238754"/>
                    <a:pt x="1572768" y="2238754"/>
                    <a:pt x="1575816" y="2238945"/>
                  </a:cubicBezTo>
                  <a:cubicBezTo>
                    <a:pt x="1574768" y="2237040"/>
                    <a:pt x="1571816" y="2237135"/>
                    <a:pt x="1569625" y="2236468"/>
                  </a:cubicBezTo>
                  <a:cubicBezTo>
                    <a:pt x="1567244" y="2232277"/>
                    <a:pt x="1575721" y="2231991"/>
                    <a:pt x="1569625" y="2231515"/>
                  </a:cubicBezTo>
                  <a:cubicBezTo>
                    <a:pt x="1575149" y="2230658"/>
                    <a:pt x="1578864" y="2230658"/>
                    <a:pt x="1585722" y="2229039"/>
                  </a:cubicBezTo>
                  <a:cubicBezTo>
                    <a:pt x="1582483" y="2231039"/>
                    <a:pt x="1585246" y="2234182"/>
                    <a:pt x="1580769" y="2236468"/>
                  </a:cubicBezTo>
                  <a:cubicBezTo>
                    <a:pt x="1587627" y="2243993"/>
                    <a:pt x="1580483" y="2255899"/>
                    <a:pt x="1578293" y="2263710"/>
                  </a:cubicBezTo>
                  <a:cubicBezTo>
                    <a:pt x="1583246" y="2266091"/>
                    <a:pt x="1577054" y="2272187"/>
                    <a:pt x="1582007" y="2273616"/>
                  </a:cubicBezTo>
                  <a:cubicBezTo>
                    <a:pt x="1578197" y="2277330"/>
                    <a:pt x="1575816" y="2282283"/>
                    <a:pt x="1577054" y="2290951"/>
                  </a:cubicBezTo>
                  <a:cubicBezTo>
                    <a:pt x="1569244" y="2290570"/>
                    <a:pt x="1573244" y="2302000"/>
                    <a:pt x="1565910" y="23020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3" name="Freeform: Shape 1312">
              <a:extLst>
                <a:ext uri="{FF2B5EF4-FFF2-40B4-BE49-F238E27FC236}">
                  <a16:creationId xmlns:a16="http://schemas.microsoft.com/office/drawing/2014/main" id="{5E9A5966-DB80-447B-9150-389095FB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667792"/>
              <a:ext cx="38100" cy="485775"/>
            </a:xfrm>
            <a:custGeom>
              <a:avLst/>
              <a:gdLst>
                <a:gd name="T0" fmla="*/ 32194 w 38100"/>
                <a:gd name="T1" fmla="*/ 125349 h 485775"/>
                <a:gd name="T2" fmla="*/ 32194 w 38100"/>
                <a:gd name="T3" fmla="*/ 169926 h 485775"/>
                <a:gd name="T4" fmla="*/ 34671 w 38100"/>
                <a:gd name="T5" fmla="*/ 192214 h 485775"/>
                <a:gd name="T6" fmla="*/ 33433 w 38100"/>
                <a:gd name="T7" fmla="*/ 202120 h 485775"/>
                <a:gd name="T8" fmla="*/ 18574 w 38100"/>
                <a:gd name="T9" fmla="*/ 208312 h 485775"/>
                <a:gd name="T10" fmla="*/ 13621 w 38100"/>
                <a:gd name="T11" fmla="*/ 244221 h 485775"/>
                <a:gd name="T12" fmla="*/ 12382 w 38100"/>
                <a:gd name="T13" fmla="*/ 257842 h 485775"/>
                <a:gd name="T14" fmla="*/ 2476 w 38100"/>
                <a:gd name="T15" fmla="*/ 311182 h 485775"/>
                <a:gd name="T16" fmla="*/ 7429 w 38100"/>
                <a:gd name="T17" fmla="*/ 323564 h 485775"/>
                <a:gd name="T18" fmla="*/ 4953 w 38100"/>
                <a:gd name="T19" fmla="*/ 355759 h 485775"/>
                <a:gd name="T20" fmla="*/ 12382 w 38100"/>
                <a:gd name="T21" fmla="*/ 347091 h 485775"/>
                <a:gd name="T22" fmla="*/ 4953 w 38100"/>
                <a:gd name="T23" fmla="*/ 374332 h 485775"/>
                <a:gd name="T24" fmla="*/ 11144 w 38100"/>
                <a:gd name="T25" fmla="*/ 405289 h 485775"/>
                <a:gd name="T26" fmla="*/ 12382 w 38100"/>
                <a:gd name="T27" fmla="*/ 433768 h 485775"/>
                <a:gd name="T28" fmla="*/ 21050 w 38100"/>
                <a:gd name="T29" fmla="*/ 437483 h 485775"/>
                <a:gd name="T30" fmla="*/ 23527 w 38100"/>
                <a:gd name="T31" fmla="*/ 448627 h 485775"/>
                <a:gd name="T32" fmla="*/ 12382 w 38100"/>
                <a:gd name="T33" fmla="*/ 463486 h 485775"/>
                <a:gd name="T34" fmla="*/ 21050 w 38100"/>
                <a:gd name="T35" fmla="*/ 485775 h 485775"/>
                <a:gd name="T36" fmla="*/ 28480 w 38100"/>
                <a:gd name="T37" fmla="*/ 490728 h 485775"/>
                <a:gd name="T38" fmla="*/ 29718 w 38100"/>
                <a:gd name="T39" fmla="*/ 416338 h 485775"/>
                <a:gd name="T40" fmla="*/ 30956 w 38100"/>
                <a:gd name="T41" fmla="*/ 372999 h 485775"/>
                <a:gd name="T42" fmla="*/ 34671 w 38100"/>
                <a:gd name="T43" fmla="*/ 296132 h 485775"/>
                <a:gd name="T44" fmla="*/ 32194 w 38100"/>
                <a:gd name="T45" fmla="*/ 218027 h 485775"/>
                <a:gd name="T46" fmla="*/ 39624 w 38100"/>
                <a:gd name="T47" fmla="*/ 206883 h 485775"/>
                <a:gd name="T48" fmla="*/ 38386 w 38100"/>
                <a:gd name="T49" fmla="*/ 149923 h 485775"/>
                <a:gd name="T50" fmla="*/ 42100 w 38100"/>
                <a:gd name="T51" fmla="*/ 102775 h 485775"/>
                <a:gd name="T52" fmla="*/ 44577 w 38100"/>
                <a:gd name="T53" fmla="*/ 39624 h 485775"/>
                <a:gd name="T54" fmla="*/ 34671 w 38100"/>
                <a:gd name="T55" fmla="*/ 0 h 485775"/>
                <a:gd name="T56" fmla="*/ 30956 w 38100"/>
                <a:gd name="T57" fmla="*/ 68199 h 485775"/>
                <a:gd name="T58" fmla="*/ 29718 w 38100"/>
                <a:gd name="T59" fmla="*/ 203454 h 485775"/>
                <a:gd name="T60" fmla="*/ 26003 w 38100"/>
                <a:gd name="T61" fmla="*/ 203454 h 485775"/>
                <a:gd name="T62" fmla="*/ 33433 w 38100"/>
                <a:gd name="T63" fmla="*/ 248126 h 485775"/>
                <a:gd name="T64" fmla="*/ 29718 w 38100"/>
                <a:gd name="T65" fmla="*/ 254317 h 485775"/>
                <a:gd name="T66" fmla="*/ 29718 w 38100"/>
                <a:gd name="T67" fmla="*/ 232029 h 485775"/>
                <a:gd name="T68" fmla="*/ 27242 w 38100"/>
                <a:gd name="T69" fmla="*/ 218408 h 4857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100" h="485775">
                  <a:moveTo>
                    <a:pt x="32194" y="101822"/>
                  </a:moveTo>
                  <a:cubicBezTo>
                    <a:pt x="38290" y="107347"/>
                    <a:pt x="33814" y="117824"/>
                    <a:pt x="32194" y="125349"/>
                  </a:cubicBezTo>
                  <a:cubicBezTo>
                    <a:pt x="37528" y="128206"/>
                    <a:pt x="34385" y="140494"/>
                    <a:pt x="32194" y="146399"/>
                  </a:cubicBezTo>
                  <a:cubicBezTo>
                    <a:pt x="38195" y="155162"/>
                    <a:pt x="28194" y="158020"/>
                    <a:pt x="32194" y="169926"/>
                  </a:cubicBezTo>
                  <a:cubicBezTo>
                    <a:pt x="30004" y="170307"/>
                    <a:pt x="25527" y="165925"/>
                    <a:pt x="26003" y="171164"/>
                  </a:cubicBezTo>
                  <a:cubicBezTo>
                    <a:pt x="30004" y="173926"/>
                    <a:pt x="33052" y="185738"/>
                    <a:pt x="34671" y="192214"/>
                  </a:cubicBezTo>
                  <a:cubicBezTo>
                    <a:pt x="34576" y="195358"/>
                    <a:pt x="29813" y="193929"/>
                    <a:pt x="29718" y="197167"/>
                  </a:cubicBezTo>
                  <a:cubicBezTo>
                    <a:pt x="34861" y="196786"/>
                    <a:pt x="34671" y="198596"/>
                    <a:pt x="33433" y="202120"/>
                  </a:cubicBezTo>
                  <a:cubicBezTo>
                    <a:pt x="30480" y="201739"/>
                    <a:pt x="31147" y="197834"/>
                    <a:pt x="27242" y="198406"/>
                  </a:cubicBezTo>
                  <a:cubicBezTo>
                    <a:pt x="26384" y="203740"/>
                    <a:pt x="23717" y="207264"/>
                    <a:pt x="18574" y="208312"/>
                  </a:cubicBezTo>
                  <a:cubicBezTo>
                    <a:pt x="17907" y="221266"/>
                    <a:pt x="27432" y="236220"/>
                    <a:pt x="22288" y="245459"/>
                  </a:cubicBezTo>
                  <a:cubicBezTo>
                    <a:pt x="19336" y="242411"/>
                    <a:pt x="19050" y="244316"/>
                    <a:pt x="13621" y="244221"/>
                  </a:cubicBezTo>
                  <a:cubicBezTo>
                    <a:pt x="14383" y="250507"/>
                    <a:pt x="18478" y="253365"/>
                    <a:pt x="18574" y="260318"/>
                  </a:cubicBezTo>
                  <a:cubicBezTo>
                    <a:pt x="15430" y="263557"/>
                    <a:pt x="13525" y="260032"/>
                    <a:pt x="12382" y="257842"/>
                  </a:cubicBezTo>
                  <a:cubicBezTo>
                    <a:pt x="10477" y="277082"/>
                    <a:pt x="19907" y="296989"/>
                    <a:pt x="9906" y="308705"/>
                  </a:cubicBezTo>
                  <a:cubicBezTo>
                    <a:pt x="8001" y="305276"/>
                    <a:pt x="2667" y="308800"/>
                    <a:pt x="2476" y="311182"/>
                  </a:cubicBezTo>
                  <a:cubicBezTo>
                    <a:pt x="3905" y="314325"/>
                    <a:pt x="7620" y="315087"/>
                    <a:pt x="9906" y="317373"/>
                  </a:cubicBezTo>
                  <a:cubicBezTo>
                    <a:pt x="10954" y="321278"/>
                    <a:pt x="7906" y="321183"/>
                    <a:pt x="7429" y="323564"/>
                  </a:cubicBezTo>
                  <a:cubicBezTo>
                    <a:pt x="17431" y="327946"/>
                    <a:pt x="11049" y="350615"/>
                    <a:pt x="2476" y="352044"/>
                  </a:cubicBezTo>
                  <a:cubicBezTo>
                    <a:pt x="4191" y="352330"/>
                    <a:pt x="3810" y="354806"/>
                    <a:pt x="4953" y="355759"/>
                  </a:cubicBezTo>
                  <a:cubicBezTo>
                    <a:pt x="2096" y="355378"/>
                    <a:pt x="286" y="356044"/>
                    <a:pt x="0" y="358235"/>
                  </a:cubicBezTo>
                  <a:cubicBezTo>
                    <a:pt x="9620" y="359950"/>
                    <a:pt x="4953" y="347472"/>
                    <a:pt x="12382" y="347091"/>
                  </a:cubicBezTo>
                  <a:cubicBezTo>
                    <a:pt x="14288" y="358616"/>
                    <a:pt x="11335" y="361283"/>
                    <a:pt x="13621" y="373094"/>
                  </a:cubicBezTo>
                  <a:cubicBezTo>
                    <a:pt x="10954" y="372427"/>
                    <a:pt x="5620" y="370046"/>
                    <a:pt x="4953" y="374332"/>
                  </a:cubicBezTo>
                  <a:cubicBezTo>
                    <a:pt x="9049" y="383191"/>
                    <a:pt x="14764" y="393382"/>
                    <a:pt x="14859" y="401574"/>
                  </a:cubicBezTo>
                  <a:cubicBezTo>
                    <a:pt x="14859" y="402907"/>
                    <a:pt x="12001" y="402241"/>
                    <a:pt x="11144" y="405289"/>
                  </a:cubicBezTo>
                  <a:cubicBezTo>
                    <a:pt x="9525" y="411004"/>
                    <a:pt x="10192" y="417290"/>
                    <a:pt x="13621" y="421386"/>
                  </a:cubicBezTo>
                  <a:cubicBezTo>
                    <a:pt x="9430" y="423577"/>
                    <a:pt x="11811" y="429577"/>
                    <a:pt x="12382" y="433768"/>
                  </a:cubicBezTo>
                  <a:cubicBezTo>
                    <a:pt x="17050" y="435578"/>
                    <a:pt x="12573" y="428244"/>
                    <a:pt x="17335" y="430054"/>
                  </a:cubicBezTo>
                  <a:cubicBezTo>
                    <a:pt x="15526" y="435578"/>
                    <a:pt x="21526" y="433292"/>
                    <a:pt x="21050" y="437483"/>
                  </a:cubicBezTo>
                  <a:cubicBezTo>
                    <a:pt x="16478" y="436626"/>
                    <a:pt x="16383" y="431292"/>
                    <a:pt x="13621" y="437483"/>
                  </a:cubicBezTo>
                  <a:cubicBezTo>
                    <a:pt x="19717" y="438340"/>
                    <a:pt x="18097" y="447103"/>
                    <a:pt x="23527" y="448627"/>
                  </a:cubicBezTo>
                  <a:cubicBezTo>
                    <a:pt x="21717" y="450628"/>
                    <a:pt x="19526" y="454628"/>
                    <a:pt x="24765" y="457295"/>
                  </a:cubicBezTo>
                  <a:cubicBezTo>
                    <a:pt x="17526" y="457962"/>
                    <a:pt x="16478" y="462343"/>
                    <a:pt x="12382" y="463486"/>
                  </a:cubicBezTo>
                  <a:cubicBezTo>
                    <a:pt x="15145" y="464058"/>
                    <a:pt x="12859" y="469582"/>
                    <a:pt x="13621" y="472154"/>
                  </a:cubicBezTo>
                  <a:cubicBezTo>
                    <a:pt x="21241" y="472154"/>
                    <a:pt x="18002" y="479298"/>
                    <a:pt x="21050" y="485775"/>
                  </a:cubicBezTo>
                  <a:cubicBezTo>
                    <a:pt x="23431" y="486156"/>
                    <a:pt x="23527" y="484060"/>
                    <a:pt x="24765" y="483298"/>
                  </a:cubicBezTo>
                  <a:cubicBezTo>
                    <a:pt x="24765" y="487109"/>
                    <a:pt x="24098" y="491490"/>
                    <a:pt x="28480" y="490728"/>
                  </a:cubicBezTo>
                  <a:cubicBezTo>
                    <a:pt x="29718" y="463105"/>
                    <a:pt x="28861" y="438531"/>
                    <a:pt x="33433" y="416338"/>
                  </a:cubicBezTo>
                  <a:cubicBezTo>
                    <a:pt x="31337" y="415861"/>
                    <a:pt x="30289" y="418243"/>
                    <a:pt x="29718" y="416338"/>
                  </a:cubicBezTo>
                  <a:cubicBezTo>
                    <a:pt x="38100" y="406813"/>
                    <a:pt x="29146" y="388048"/>
                    <a:pt x="35909" y="375475"/>
                  </a:cubicBezTo>
                  <a:cubicBezTo>
                    <a:pt x="34671" y="371951"/>
                    <a:pt x="31813" y="374618"/>
                    <a:pt x="30956" y="372999"/>
                  </a:cubicBezTo>
                  <a:cubicBezTo>
                    <a:pt x="31623" y="369570"/>
                    <a:pt x="34004" y="367855"/>
                    <a:pt x="34671" y="364331"/>
                  </a:cubicBezTo>
                  <a:cubicBezTo>
                    <a:pt x="32385" y="341090"/>
                    <a:pt x="39052" y="319564"/>
                    <a:pt x="34671" y="296132"/>
                  </a:cubicBezTo>
                  <a:cubicBezTo>
                    <a:pt x="40386" y="274796"/>
                    <a:pt x="38671" y="235648"/>
                    <a:pt x="39624" y="211836"/>
                  </a:cubicBezTo>
                  <a:cubicBezTo>
                    <a:pt x="33433" y="210121"/>
                    <a:pt x="38862" y="220218"/>
                    <a:pt x="32194" y="218027"/>
                  </a:cubicBezTo>
                  <a:cubicBezTo>
                    <a:pt x="33909" y="213455"/>
                    <a:pt x="35242" y="213265"/>
                    <a:pt x="30956" y="210598"/>
                  </a:cubicBezTo>
                  <a:cubicBezTo>
                    <a:pt x="32575" y="208121"/>
                    <a:pt x="34385" y="205835"/>
                    <a:pt x="39624" y="206883"/>
                  </a:cubicBezTo>
                  <a:cubicBezTo>
                    <a:pt x="39529" y="194310"/>
                    <a:pt x="43529" y="171640"/>
                    <a:pt x="37147" y="162306"/>
                  </a:cubicBezTo>
                  <a:cubicBezTo>
                    <a:pt x="42005" y="157258"/>
                    <a:pt x="38005" y="158496"/>
                    <a:pt x="38386" y="149923"/>
                  </a:cubicBezTo>
                  <a:cubicBezTo>
                    <a:pt x="40005" y="148209"/>
                    <a:pt x="44482" y="149352"/>
                    <a:pt x="44577" y="146209"/>
                  </a:cubicBezTo>
                  <a:cubicBezTo>
                    <a:pt x="34290" y="132683"/>
                    <a:pt x="42863" y="118777"/>
                    <a:pt x="42100" y="102775"/>
                  </a:cubicBezTo>
                  <a:cubicBezTo>
                    <a:pt x="38957" y="102965"/>
                    <a:pt x="38195" y="105156"/>
                    <a:pt x="37147" y="101536"/>
                  </a:cubicBezTo>
                  <a:cubicBezTo>
                    <a:pt x="51911" y="92107"/>
                    <a:pt x="32290" y="54483"/>
                    <a:pt x="44577" y="39624"/>
                  </a:cubicBezTo>
                  <a:cubicBezTo>
                    <a:pt x="41434" y="32385"/>
                    <a:pt x="41148" y="15049"/>
                    <a:pt x="43339" y="3715"/>
                  </a:cubicBezTo>
                  <a:cubicBezTo>
                    <a:pt x="40862" y="2000"/>
                    <a:pt x="37433" y="1333"/>
                    <a:pt x="34671" y="0"/>
                  </a:cubicBezTo>
                  <a:cubicBezTo>
                    <a:pt x="40481" y="27051"/>
                    <a:pt x="33528" y="40386"/>
                    <a:pt x="35909" y="65722"/>
                  </a:cubicBezTo>
                  <a:cubicBezTo>
                    <a:pt x="35147" y="67437"/>
                    <a:pt x="31147" y="65913"/>
                    <a:pt x="30956" y="68199"/>
                  </a:cubicBezTo>
                  <a:cubicBezTo>
                    <a:pt x="36957" y="74676"/>
                    <a:pt x="36290" y="92964"/>
                    <a:pt x="32194" y="101822"/>
                  </a:cubicBezTo>
                  <a:close/>
                  <a:moveTo>
                    <a:pt x="29718" y="203454"/>
                  </a:moveTo>
                  <a:cubicBezTo>
                    <a:pt x="29718" y="205549"/>
                    <a:pt x="29718" y="207550"/>
                    <a:pt x="29718" y="209645"/>
                  </a:cubicBezTo>
                  <a:cubicBezTo>
                    <a:pt x="27527" y="208502"/>
                    <a:pt x="25432" y="207264"/>
                    <a:pt x="26003" y="203454"/>
                  </a:cubicBezTo>
                  <a:cubicBezTo>
                    <a:pt x="27242" y="203454"/>
                    <a:pt x="28480" y="203454"/>
                    <a:pt x="29718" y="203454"/>
                  </a:cubicBezTo>
                  <a:close/>
                  <a:moveTo>
                    <a:pt x="33433" y="248126"/>
                  </a:moveTo>
                  <a:cubicBezTo>
                    <a:pt x="36195" y="248317"/>
                    <a:pt x="33909" y="253365"/>
                    <a:pt x="34671" y="255556"/>
                  </a:cubicBezTo>
                  <a:cubicBezTo>
                    <a:pt x="33528" y="254603"/>
                    <a:pt x="31909" y="254222"/>
                    <a:pt x="29718" y="254317"/>
                  </a:cubicBezTo>
                  <a:cubicBezTo>
                    <a:pt x="28384" y="249650"/>
                    <a:pt x="32290" y="250317"/>
                    <a:pt x="33433" y="248126"/>
                  </a:cubicBezTo>
                  <a:close/>
                  <a:moveTo>
                    <a:pt x="29718" y="232029"/>
                  </a:moveTo>
                  <a:cubicBezTo>
                    <a:pt x="28575" y="231267"/>
                    <a:pt x="27527" y="230505"/>
                    <a:pt x="27242" y="232029"/>
                  </a:cubicBezTo>
                  <a:cubicBezTo>
                    <a:pt x="22098" y="230219"/>
                    <a:pt x="28956" y="224409"/>
                    <a:pt x="27242" y="218408"/>
                  </a:cubicBezTo>
                  <a:cubicBezTo>
                    <a:pt x="32575" y="221361"/>
                    <a:pt x="32290" y="226219"/>
                    <a:pt x="29718" y="2320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4" name="Freeform: Shape 1313">
              <a:extLst>
                <a:ext uri="{FF2B5EF4-FFF2-40B4-BE49-F238E27FC236}">
                  <a16:creationId xmlns:a16="http://schemas.microsoft.com/office/drawing/2014/main" id="{392B57FE-3BE5-42FC-94DB-7293474D2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657" y="4161333"/>
              <a:ext cx="9525" cy="9525"/>
            </a:xfrm>
            <a:custGeom>
              <a:avLst/>
              <a:gdLst>
                <a:gd name="T0" fmla="*/ 23479125 w 9525"/>
                <a:gd name="T1" fmla="*/ 45 h 9525"/>
                <a:gd name="T2" fmla="*/ 11687175 w 9525"/>
                <a:gd name="T3" fmla="*/ 7474 h 9525"/>
                <a:gd name="T4" fmla="*/ 35271075 w 9525"/>
                <a:gd name="T5" fmla="*/ 3759 h 9525"/>
                <a:gd name="T6" fmla="*/ 35271075 w 9525"/>
                <a:gd name="T7" fmla="*/ 14904 h 9525"/>
                <a:gd name="T8" fmla="*/ 23479125 w 9525"/>
                <a:gd name="T9" fmla="*/ 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465" y="45"/>
                  </a:moveTo>
                  <a:cubicBezTo>
                    <a:pt x="4465" y="4236"/>
                    <a:pt x="-2774" y="5283"/>
                    <a:pt x="1227" y="7474"/>
                  </a:cubicBezTo>
                  <a:cubicBezTo>
                    <a:pt x="1798" y="5950"/>
                    <a:pt x="2560" y="4617"/>
                    <a:pt x="3703" y="3759"/>
                  </a:cubicBezTo>
                  <a:cubicBezTo>
                    <a:pt x="4084" y="7188"/>
                    <a:pt x="179" y="12522"/>
                    <a:pt x="3703" y="14904"/>
                  </a:cubicBezTo>
                  <a:cubicBezTo>
                    <a:pt x="4560" y="10903"/>
                    <a:pt x="11609" y="-813"/>
                    <a:pt x="2465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5" name="Freeform: Shape 1314">
              <a:extLst>
                <a:ext uri="{FF2B5EF4-FFF2-40B4-BE49-F238E27FC236}">
                  <a16:creationId xmlns:a16="http://schemas.microsoft.com/office/drawing/2014/main" id="{63365BBB-894D-4B7A-BD67-72B548039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4149430"/>
              <a:ext cx="9525" cy="9525"/>
            </a:xfrm>
            <a:custGeom>
              <a:avLst/>
              <a:gdLst>
                <a:gd name="T0" fmla="*/ 0 w 9525"/>
                <a:gd name="T1" fmla="*/ 10709 h 9525"/>
                <a:gd name="T2" fmla="*/ 47177325 w 9525"/>
                <a:gd name="T3" fmla="*/ 13186 h 9525"/>
                <a:gd name="T4" fmla="*/ 35385375 w 9525"/>
                <a:gd name="T5" fmla="*/ 9471 h 9525"/>
                <a:gd name="T6" fmla="*/ 0 w 9525"/>
                <a:gd name="T7" fmla="*/ 1070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09"/>
                  </a:moveTo>
                  <a:cubicBezTo>
                    <a:pt x="3905" y="9280"/>
                    <a:pt x="3048" y="12614"/>
                    <a:pt x="4953" y="13186"/>
                  </a:cubicBezTo>
                  <a:cubicBezTo>
                    <a:pt x="5048" y="11471"/>
                    <a:pt x="4382" y="10423"/>
                    <a:pt x="3715" y="9471"/>
                  </a:cubicBezTo>
                  <a:cubicBezTo>
                    <a:pt x="1810" y="-4626"/>
                    <a:pt x="2191" y="-1959"/>
                    <a:pt x="0" y="107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6" name="Freeform: Shape 1315">
              <a:extLst>
                <a:ext uri="{FF2B5EF4-FFF2-40B4-BE49-F238E27FC236}">
                  <a16:creationId xmlns:a16="http://schemas.microsoft.com/office/drawing/2014/main" id="{0889C8BD-C46E-44C0-977F-1AEDFB1BE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3582440"/>
              <a:ext cx="9525" cy="9525"/>
            </a:xfrm>
            <a:custGeom>
              <a:avLst/>
              <a:gdLst>
                <a:gd name="T0" fmla="*/ 8668 w 9525"/>
                <a:gd name="T1" fmla="*/ 8675 h 9525"/>
                <a:gd name="T2" fmla="*/ 11144 w 9525"/>
                <a:gd name="T3" fmla="*/ 8 h 9525"/>
                <a:gd name="T4" fmla="*/ 2477 w 9525"/>
                <a:gd name="T5" fmla="*/ 2484 h 9525"/>
                <a:gd name="T6" fmla="*/ 0 w 9525"/>
                <a:gd name="T7" fmla="*/ 16105 h 9525"/>
                <a:gd name="T8" fmla="*/ 13621 w 9525"/>
                <a:gd name="T9" fmla="*/ 16105 h 9525"/>
                <a:gd name="T10" fmla="*/ 12383 w 9525"/>
                <a:gd name="T11" fmla="*/ 8675 h 9525"/>
                <a:gd name="T12" fmla="*/ 17336 w 9525"/>
                <a:gd name="T13" fmla="*/ 7437 h 9525"/>
                <a:gd name="T14" fmla="*/ 8668 w 9525"/>
                <a:gd name="T15" fmla="*/ 8675 h 9525"/>
                <a:gd name="T16" fmla="*/ 3715 w 9525"/>
                <a:gd name="T17" fmla="*/ 13628 h 9525"/>
                <a:gd name="T18" fmla="*/ 3715 w 9525"/>
                <a:gd name="T19" fmla="*/ 9914 h 9525"/>
                <a:gd name="T20" fmla="*/ 8668 w 9525"/>
                <a:gd name="T21" fmla="*/ 12390 h 9525"/>
                <a:gd name="T22" fmla="*/ 3715 w 9525"/>
                <a:gd name="T23" fmla="*/ 13628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9525">
                  <a:moveTo>
                    <a:pt x="8668" y="8675"/>
                  </a:moveTo>
                  <a:cubicBezTo>
                    <a:pt x="7429" y="3722"/>
                    <a:pt x="12383" y="4961"/>
                    <a:pt x="11144" y="8"/>
                  </a:cubicBezTo>
                  <a:cubicBezTo>
                    <a:pt x="7239" y="-183"/>
                    <a:pt x="7049" y="3246"/>
                    <a:pt x="2477" y="2484"/>
                  </a:cubicBezTo>
                  <a:cubicBezTo>
                    <a:pt x="3810" y="9247"/>
                    <a:pt x="0" y="10771"/>
                    <a:pt x="0" y="16105"/>
                  </a:cubicBezTo>
                  <a:cubicBezTo>
                    <a:pt x="4858" y="18867"/>
                    <a:pt x="9144" y="13724"/>
                    <a:pt x="13621" y="16105"/>
                  </a:cubicBezTo>
                  <a:cubicBezTo>
                    <a:pt x="12478" y="11723"/>
                    <a:pt x="13430" y="13057"/>
                    <a:pt x="12383" y="8675"/>
                  </a:cubicBezTo>
                  <a:cubicBezTo>
                    <a:pt x="14002" y="10295"/>
                    <a:pt x="16097" y="9437"/>
                    <a:pt x="17336" y="7437"/>
                  </a:cubicBezTo>
                  <a:cubicBezTo>
                    <a:pt x="14954" y="3913"/>
                    <a:pt x="10192" y="11723"/>
                    <a:pt x="8668" y="8675"/>
                  </a:cubicBezTo>
                  <a:close/>
                  <a:moveTo>
                    <a:pt x="3715" y="13628"/>
                  </a:moveTo>
                  <a:cubicBezTo>
                    <a:pt x="3715" y="12390"/>
                    <a:pt x="3715" y="11152"/>
                    <a:pt x="3715" y="9914"/>
                  </a:cubicBezTo>
                  <a:cubicBezTo>
                    <a:pt x="7620" y="8485"/>
                    <a:pt x="6763" y="11914"/>
                    <a:pt x="8668" y="12390"/>
                  </a:cubicBezTo>
                  <a:cubicBezTo>
                    <a:pt x="8287" y="14105"/>
                    <a:pt x="5620" y="13438"/>
                    <a:pt x="3715" y="1362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7" name="Freeform: Shape 1316">
              <a:extLst>
                <a:ext uri="{FF2B5EF4-FFF2-40B4-BE49-F238E27FC236}">
                  <a16:creationId xmlns:a16="http://schemas.microsoft.com/office/drawing/2014/main" id="{8787AC05-D14E-471C-8D7A-4C604DC7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1" y="3629596"/>
              <a:ext cx="9525" cy="9525"/>
            </a:xfrm>
            <a:custGeom>
              <a:avLst/>
              <a:gdLst>
                <a:gd name="T0" fmla="*/ 31 w 9525"/>
                <a:gd name="T1" fmla="*/ 58969275 h 9525"/>
                <a:gd name="T2" fmla="*/ 9937 w 9525"/>
                <a:gd name="T3" fmla="*/ 0 h 9525"/>
                <a:gd name="T4" fmla="*/ 31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" y="6191"/>
                  </a:moveTo>
                  <a:cubicBezTo>
                    <a:pt x="3270" y="4096"/>
                    <a:pt x="8128" y="3524"/>
                    <a:pt x="9937" y="0"/>
                  </a:cubicBezTo>
                  <a:cubicBezTo>
                    <a:pt x="6889" y="2381"/>
                    <a:pt x="-540" y="286"/>
                    <a:pt x="31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8" name="Freeform: Shape 1317">
              <a:extLst>
                <a:ext uri="{FF2B5EF4-FFF2-40B4-BE49-F238E27FC236}">
                  <a16:creationId xmlns:a16="http://schemas.microsoft.com/office/drawing/2014/main" id="{58FDBB70-0CB7-4D0B-9506-892C36EA2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335750"/>
              <a:ext cx="9525" cy="19050"/>
            </a:xfrm>
            <a:custGeom>
              <a:avLst/>
              <a:gdLst>
                <a:gd name="T0" fmla="*/ 0 w 9525"/>
                <a:gd name="T1" fmla="*/ 7429 h 19050"/>
                <a:gd name="T2" fmla="*/ 4953 w 9525"/>
                <a:gd name="T3" fmla="*/ 12382 h 19050"/>
                <a:gd name="T4" fmla="*/ 11144 w 9525"/>
                <a:gd name="T5" fmla="*/ 9906 h 19050"/>
                <a:gd name="T6" fmla="*/ 12382 w 9525"/>
                <a:gd name="T7" fmla="*/ 16097 h 19050"/>
                <a:gd name="T8" fmla="*/ 8668 w 9525"/>
                <a:gd name="T9" fmla="*/ 17335 h 19050"/>
                <a:gd name="T10" fmla="*/ 9906 w 9525"/>
                <a:gd name="T11" fmla="*/ 18574 h 19050"/>
                <a:gd name="T12" fmla="*/ 12382 w 9525"/>
                <a:gd name="T13" fmla="*/ 19812 h 19050"/>
                <a:gd name="T14" fmla="*/ 16097 w 9525"/>
                <a:gd name="T15" fmla="*/ 0 h 19050"/>
                <a:gd name="T16" fmla="*/ 0 w 9525"/>
                <a:gd name="T17" fmla="*/ 7429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0" y="7429"/>
                  </a:moveTo>
                  <a:cubicBezTo>
                    <a:pt x="190" y="10573"/>
                    <a:pt x="1810" y="12192"/>
                    <a:pt x="4953" y="12382"/>
                  </a:cubicBezTo>
                  <a:cubicBezTo>
                    <a:pt x="7334" y="11811"/>
                    <a:pt x="7144" y="8858"/>
                    <a:pt x="11144" y="9906"/>
                  </a:cubicBezTo>
                  <a:cubicBezTo>
                    <a:pt x="10096" y="13430"/>
                    <a:pt x="12859" y="13144"/>
                    <a:pt x="12382" y="16097"/>
                  </a:cubicBezTo>
                  <a:cubicBezTo>
                    <a:pt x="10954" y="16288"/>
                    <a:pt x="8858" y="15907"/>
                    <a:pt x="8668" y="17335"/>
                  </a:cubicBezTo>
                  <a:cubicBezTo>
                    <a:pt x="9430" y="17431"/>
                    <a:pt x="10192" y="17526"/>
                    <a:pt x="9906" y="18574"/>
                  </a:cubicBezTo>
                  <a:cubicBezTo>
                    <a:pt x="11144" y="18574"/>
                    <a:pt x="11335" y="19621"/>
                    <a:pt x="12382" y="19812"/>
                  </a:cubicBezTo>
                  <a:cubicBezTo>
                    <a:pt x="14192" y="11049"/>
                    <a:pt x="15335" y="4191"/>
                    <a:pt x="16097" y="0"/>
                  </a:cubicBezTo>
                  <a:cubicBezTo>
                    <a:pt x="11239" y="4381"/>
                    <a:pt x="9049" y="14192"/>
                    <a:pt x="0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69" name="Freeform: Shape 1318">
              <a:extLst>
                <a:ext uri="{FF2B5EF4-FFF2-40B4-BE49-F238E27FC236}">
                  <a16:creationId xmlns:a16="http://schemas.microsoft.com/office/drawing/2014/main" id="{52FC6052-8532-4271-8186-5014560F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66" y="3142393"/>
              <a:ext cx="9525" cy="9525"/>
            </a:xfrm>
            <a:custGeom>
              <a:avLst/>
              <a:gdLst>
                <a:gd name="T0" fmla="*/ 11144 w 9525"/>
                <a:gd name="T1" fmla="*/ 11144 h 9525"/>
                <a:gd name="T2" fmla="*/ 11144 w 9525"/>
                <a:gd name="T3" fmla="*/ 0 h 9525"/>
                <a:gd name="T4" fmla="*/ 0 w 9525"/>
                <a:gd name="T5" fmla="*/ 11144 h 9525"/>
                <a:gd name="T6" fmla="*/ 11144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1144"/>
                  </a:moveTo>
                  <a:cubicBezTo>
                    <a:pt x="11144" y="7429"/>
                    <a:pt x="11144" y="3715"/>
                    <a:pt x="11144" y="0"/>
                  </a:cubicBezTo>
                  <a:cubicBezTo>
                    <a:pt x="4858" y="1143"/>
                    <a:pt x="5239" y="8954"/>
                    <a:pt x="0" y="11144"/>
                  </a:cubicBezTo>
                  <a:cubicBezTo>
                    <a:pt x="2667" y="13144"/>
                    <a:pt x="6382" y="7620"/>
                    <a:pt x="11144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0" name="Freeform: Shape 1319">
              <a:extLst>
                <a:ext uri="{FF2B5EF4-FFF2-40B4-BE49-F238E27FC236}">
                  <a16:creationId xmlns:a16="http://schemas.microsoft.com/office/drawing/2014/main" id="{6F5B26FE-23D3-483E-8919-33994D76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561397"/>
              <a:ext cx="9525" cy="9525"/>
            </a:xfrm>
            <a:custGeom>
              <a:avLst/>
              <a:gdLst>
                <a:gd name="T0" fmla="*/ 0 w 9525"/>
                <a:gd name="T1" fmla="*/ 13621 h 9525"/>
                <a:gd name="T2" fmla="*/ 70761225 w 9525"/>
                <a:gd name="T3" fmla="*/ 13621 h 9525"/>
                <a:gd name="T4" fmla="*/ 82562700 w 9525"/>
                <a:gd name="T5" fmla="*/ 0 h 9525"/>
                <a:gd name="T6" fmla="*/ 0 w 9525"/>
                <a:gd name="T7" fmla="*/ 4953 h 9525"/>
                <a:gd name="T8" fmla="*/ 0 w 9525"/>
                <a:gd name="T9" fmla="*/ 13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3621"/>
                  </a:moveTo>
                  <a:cubicBezTo>
                    <a:pt x="2476" y="13621"/>
                    <a:pt x="4953" y="13621"/>
                    <a:pt x="7429" y="13621"/>
                  </a:cubicBezTo>
                  <a:cubicBezTo>
                    <a:pt x="5715" y="8192"/>
                    <a:pt x="8573" y="4667"/>
                    <a:pt x="8668" y="0"/>
                  </a:cubicBezTo>
                  <a:cubicBezTo>
                    <a:pt x="5239" y="1905"/>
                    <a:pt x="3238" y="6096"/>
                    <a:pt x="0" y="4953"/>
                  </a:cubicBezTo>
                  <a:cubicBezTo>
                    <a:pt x="4953" y="6191"/>
                    <a:pt x="3238" y="11335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1" name="Freeform: Shape 1320">
              <a:extLst>
                <a:ext uri="{FF2B5EF4-FFF2-40B4-BE49-F238E27FC236}">
                  <a16:creationId xmlns:a16="http://schemas.microsoft.com/office/drawing/2014/main" id="{E2F77E20-79C8-4B49-B827-A44B8D9BB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022" y="3643217"/>
              <a:ext cx="9525" cy="9525"/>
            </a:xfrm>
            <a:custGeom>
              <a:avLst/>
              <a:gdLst>
                <a:gd name="T0" fmla="*/ 1238 w 9525"/>
                <a:gd name="T1" fmla="*/ 12382 h 9525"/>
                <a:gd name="T2" fmla="*/ 6191 w 9525"/>
                <a:gd name="T3" fmla="*/ 13621 h 9525"/>
                <a:gd name="T4" fmla="*/ 2476 w 9525"/>
                <a:gd name="T5" fmla="*/ 6191 h 9525"/>
                <a:gd name="T6" fmla="*/ 9906 w 9525"/>
                <a:gd name="T7" fmla="*/ 0 h 9525"/>
                <a:gd name="T8" fmla="*/ 0 w 9525"/>
                <a:gd name="T9" fmla="*/ 6191 h 9525"/>
                <a:gd name="T10" fmla="*/ 1238 w 9525"/>
                <a:gd name="T11" fmla="*/ 1238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38" y="12382"/>
                  </a:moveTo>
                  <a:cubicBezTo>
                    <a:pt x="3524" y="12097"/>
                    <a:pt x="4000" y="13811"/>
                    <a:pt x="6191" y="13621"/>
                  </a:cubicBezTo>
                  <a:cubicBezTo>
                    <a:pt x="6191" y="9811"/>
                    <a:pt x="3524" y="8763"/>
                    <a:pt x="2476" y="6191"/>
                  </a:cubicBezTo>
                  <a:cubicBezTo>
                    <a:pt x="5905" y="5048"/>
                    <a:pt x="8287" y="2953"/>
                    <a:pt x="9906" y="0"/>
                  </a:cubicBezTo>
                  <a:cubicBezTo>
                    <a:pt x="6191" y="1619"/>
                    <a:pt x="2572" y="3429"/>
                    <a:pt x="0" y="6191"/>
                  </a:cubicBezTo>
                  <a:cubicBezTo>
                    <a:pt x="2667" y="6001"/>
                    <a:pt x="571" y="10573"/>
                    <a:pt x="1238" y="12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2" name="Freeform: Shape 1321">
              <a:extLst>
                <a:ext uri="{FF2B5EF4-FFF2-40B4-BE49-F238E27FC236}">
                  <a16:creationId xmlns:a16="http://schemas.microsoft.com/office/drawing/2014/main" id="{27B597FF-0875-4A23-AE34-30819A7E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3" y="3149114"/>
              <a:ext cx="9525" cy="9525"/>
            </a:xfrm>
            <a:custGeom>
              <a:avLst/>
              <a:gdLst>
                <a:gd name="T0" fmla="*/ 2419350 w 9525"/>
                <a:gd name="T1" fmla="*/ 708 h 9525"/>
                <a:gd name="T2" fmla="*/ 2419350 w 9525"/>
                <a:gd name="T3" fmla="*/ 10614 h 9525"/>
                <a:gd name="T4" fmla="*/ 37804725 w 9525"/>
                <a:gd name="T5" fmla="*/ 708 h 9525"/>
                <a:gd name="T6" fmla="*/ 2419350 w 9525"/>
                <a:gd name="T7" fmla="*/ 70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4" y="708"/>
                  </a:moveTo>
                  <a:cubicBezTo>
                    <a:pt x="4064" y="2994"/>
                    <a:pt x="-1175" y="6614"/>
                    <a:pt x="254" y="10614"/>
                  </a:cubicBezTo>
                  <a:cubicBezTo>
                    <a:pt x="5016" y="10900"/>
                    <a:pt x="1587" y="2804"/>
                    <a:pt x="3969" y="708"/>
                  </a:cubicBezTo>
                  <a:cubicBezTo>
                    <a:pt x="1873" y="1185"/>
                    <a:pt x="826" y="-1101"/>
                    <a:pt x="254" y="70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3" name="Freeform: Shape 1322">
              <a:extLst>
                <a:ext uri="{FF2B5EF4-FFF2-40B4-BE49-F238E27FC236}">
                  <a16:creationId xmlns:a16="http://schemas.microsoft.com/office/drawing/2014/main" id="{FCCF4783-E822-400C-B55B-6EDD47AB2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502" y="3079242"/>
              <a:ext cx="9525" cy="19050"/>
            </a:xfrm>
            <a:custGeom>
              <a:avLst/>
              <a:gdLst>
                <a:gd name="T0" fmla="*/ 45767625 w 9525"/>
                <a:gd name="T1" fmla="*/ 21050 h 19050"/>
                <a:gd name="T2" fmla="*/ 10382250 w 9525"/>
                <a:gd name="T3" fmla="*/ 0 h 19050"/>
                <a:gd name="T4" fmla="*/ 45767625 w 9525"/>
                <a:gd name="T5" fmla="*/ 2105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4805" y="21050"/>
                  </a:moveTo>
                  <a:cubicBezTo>
                    <a:pt x="1090" y="14002"/>
                    <a:pt x="4900" y="4953"/>
                    <a:pt x="1090" y="0"/>
                  </a:cubicBezTo>
                  <a:cubicBezTo>
                    <a:pt x="-1100" y="7239"/>
                    <a:pt x="-53" y="17050"/>
                    <a:pt x="4805" y="2105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4" name="Freeform: Shape 1323">
              <a:extLst>
                <a:ext uri="{FF2B5EF4-FFF2-40B4-BE49-F238E27FC236}">
                  <a16:creationId xmlns:a16="http://schemas.microsoft.com/office/drawing/2014/main" id="{2D956202-F792-49D5-869E-10B65D7BA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3148412"/>
              <a:ext cx="9525" cy="19050"/>
            </a:xfrm>
            <a:custGeom>
              <a:avLst/>
              <a:gdLst>
                <a:gd name="T0" fmla="*/ 0 w 9525"/>
                <a:gd name="T1" fmla="*/ 1410 h 19050"/>
                <a:gd name="T2" fmla="*/ 0 w 9525"/>
                <a:gd name="T3" fmla="*/ 19984 h 19050"/>
                <a:gd name="T4" fmla="*/ 47177325 w 9525"/>
                <a:gd name="T5" fmla="*/ 18745 h 19050"/>
                <a:gd name="T6" fmla="*/ 82562700 w 9525"/>
                <a:gd name="T7" fmla="*/ 172 h 19050"/>
                <a:gd name="T8" fmla="*/ 0 w 9525"/>
                <a:gd name="T9" fmla="*/ 141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0" y="1410"/>
                  </a:moveTo>
                  <a:cubicBezTo>
                    <a:pt x="857" y="6744"/>
                    <a:pt x="286" y="12364"/>
                    <a:pt x="0" y="19984"/>
                  </a:cubicBezTo>
                  <a:cubicBezTo>
                    <a:pt x="2191" y="21508"/>
                    <a:pt x="7334" y="20365"/>
                    <a:pt x="4953" y="18745"/>
                  </a:cubicBezTo>
                  <a:cubicBezTo>
                    <a:pt x="-762" y="19222"/>
                    <a:pt x="5334" y="2648"/>
                    <a:pt x="8668" y="172"/>
                  </a:cubicBezTo>
                  <a:cubicBezTo>
                    <a:pt x="6096" y="934"/>
                    <a:pt x="476" y="-1352"/>
                    <a:pt x="0" y="14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5" name="Freeform: Shape 1324">
              <a:extLst>
                <a:ext uri="{FF2B5EF4-FFF2-40B4-BE49-F238E27FC236}">
                  <a16:creationId xmlns:a16="http://schemas.microsoft.com/office/drawing/2014/main" id="{1D62BB4B-BA19-43D0-A835-E475D05EB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878" y="3440937"/>
              <a:ext cx="9525" cy="9525"/>
            </a:xfrm>
            <a:custGeom>
              <a:avLst/>
              <a:gdLst>
                <a:gd name="T0" fmla="*/ 58969275 w 9525"/>
                <a:gd name="T1" fmla="*/ 18829 h 9525"/>
                <a:gd name="T2" fmla="*/ 35385375 w 9525"/>
                <a:gd name="T3" fmla="*/ 255 h 9525"/>
                <a:gd name="T4" fmla="*/ 0 w 9525"/>
                <a:gd name="T5" fmla="*/ 1493 h 9525"/>
                <a:gd name="T6" fmla="*/ 58969275 w 9525"/>
                <a:gd name="T7" fmla="*/ 188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829"/>
                  </a:moveTo>
                  <a:cubicBezTo>
                    <a:pt x="3810" y="13685"/>
                    <a:pt x="7239" y="7399"/>
                    <a:pt x="3715" y="255"/>
                  </a:cubicBezTo>
                  <a:cubicBezTo>
                    <a:pt x="4096" y="4160"/>
                    <a:pt x="95" y="-2888"/>
                    <a:pt x="0" y="1493"/>
                  </a:cubicBezTo>
                  <a:cubicBezTo>
                    <a:pt x="4763" y="1303"/>
                    <a:pt x="95" y="21020"/>
                    <a:pt x="6191" y="188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6" name="Freeform: Shape 1325">
              <a:extLst>
                <a:ext uri="{FF2B5EF4-FFF2-40B4-BE49-F238E27FC236}">
                  <a16:creationId xmlns:a16="http://schemas.microsoft.com/office/drawing/2014/main" id="{53F7CDAC-4BEA-4683-8929-0F11DAA74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4145171"/>
              <a:ext cx="9525" cy="9525"/>
            </a:xfrm>
            <a:custGeom>
              <a:avLst/>
              <a:gdLst>
                <a:gd name="T0" fmla="*/ 47177325 w 9525"/>
                <a:gd name="T1" fmla="*/ 133350 h 9525"/>
                <a:gd name="T2" fmla="*/ 0 w 9525"/>
                <a:gd name="T3" fmla="*/ 11934825 h 9525"/>
                <a:gd name="T4" fmla="*/ 23593425 w 9525"/>
                <a:gd name="T5" fmla="*/ 59102625 h 9525"/>
                <a:gd name="T6" fmla="*/ 58969275 w 9525"/>
                <a:gd name="T7" fmla="*/ 47310675 h 9525"/>
                <a:gd name="T8" fmla="*/ 47177325 w 9525"/>
                <a:gd name="T9" fmla="*/ 1333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953" y="14"/>
                  </a:moveTo>
                  <a:cubicBezTo>
                    <a:pt x="2762" y="-81"/>
                    <a:pt x="1048" y="300"/>
                    <a:pt x="0" y="1253"/>
                  </a:cubicBezTo>
                  <a:cubicBezTo>
                    <a:pt x="191" y="3634"/>
                    <a:pt x="762" y="5443"/>
                    <a:pt x="2477" y="6205"/>
                  </a:cubicBezTo>
                  <a:cubicBezTo>
                    <a:pt x="2096" y="2776"/>
                    <a:pt x="9906" y="8396"/>
                    <a:pt x="6191" y="4967"/>
                  </a:cubicBezTo>
                  <a:cubicBezTo>
                    <a:pt x="2667" y="3824"/>
                    <a:pt x="8001" y="1729"/>
                    <a:pt x="4953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7" name="Freeform: Shape 1326">
              <a:extLst>
                <a:ext uri="{FF2B5EF4-FFF2-40B4-BE49-F238E27FC236}">
                  <a16:creationId xmlns:a16="http://schemas.microsoft.com/office/drawing/2014/main" id="{8664EABA-71CB-4A6E-A659-5D628060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629" y="2541175"/>
              <a:ext cx="9525" cy="19050"/>
            </a:xfrm>
            <a:custGeom>
              <a:avLst/>
              <a:gdLst>
                <a:gd name="T0" fmla="*/ 14154150 w 9525"/>
                <a:gd name="T1" fmla="*/ 0 h 19050"/>
                <a:gd name="T2" fmla="*/ 25946100 w 9525"/>
                <a:gd name="T3" fmla="*/ 19812 h 19050"/>
                <a:gd name="T4" fmla="*/ 1415415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86" y="0"/>
                  </a:moveTo>
                  <a:cubicBezTo>
                    <a:pt x="-2039" y="6001"/>
                    <a:pt x="1676" y="14954"/>
                    <a:pt x="2724" y="19812"/>
                  </a:cubicBezTo>
                  <a:cubicBezTo>
                    <a:pt x="4534" y="15431"/>
                    <a:pt x="5486" y="2667"/>
                    <a:pt x="148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8" name="Freeform: Shape 1327">
              <a:extLst>
                <a:ext uri="{FF2B5EF4-FFF2-40B4-BE49-F238E27FC236}">
                  <a16:creationId xmlns:a16="http://schemas.microsoft.com/office/drawing/2014/main" id="{C54DC7EF-1262-4A22-974C-CA498D644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684" y="2520125"/>
              <a:ext cx="9525" cy="9525"/>
            </a:xfrm>
            <a:custGeom>
              <a:avLst/>
              <a:gdLst>
                <a:gd name="T0" fmla="*/ 9086850 w 9525"/>
                <a:gd name="T1" fmla="*/ 0 h 9525"/>
                <a:gd name="T2" fmla="*/ 9086850 w 9525"/>
                <a:gd name="T3" fmla="*/ 14859 h 9525"/>
                <a:gd name="T4" fmla="*/ 44462700 w 9525"/>
                <a:gd name="T5" fmla="*/ 11144 h 9525"/>
                <a:gd name="T6" fmla="*/ 90868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4" y="0"/>
                  </a:moveTo>
                  <a:cubicBezTo>
                    <a:pt x="-1713" y="5144"/>
                    <a:pt x="2192" y="9906"/>
                    <a:pt x="954" y="14859"/>
                  </a:cubicBezTo>
                  <a:cubicBezTo>
                    <a:pt x="4287" y="15716"/>
                    <a:pt x="3335" y="12287"/>
                    <a:pt x="4668" y="11144"/>
                  </a:cubicBezTo>
                  <a:cubicBezTo>
                    <a:pt x="-3142" y="11811"/>
                    <a:pt x="5716" y="2953"/>
                    <a:pt x="95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79" name="Freeform: Shape 1328">
              <a:extLst>
                <a:ext uri="{FF2B5EF4-FFF2-40B4-BE49-F238E27FC236}">
                  <a16:creationId xmlns:a16="http://schemas.microsoft.com/office/drawing/2014/main" id="{3D87504C-ABCF-4C51-B2AF-22433EDB8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350" y="2624066"/>
              <a:ext cx="9525" cy="38100"/>
            </a:xfrm>
            <a:custGeom>
              <a:avLst/>
              <a:gdLst>
                <a:gd name="T0" fmla="*/ 4953 w 9525"/>
                <a:gd name="T1" fmla="*/ 7597 h 38100"/>
                <a:gd name="T2" fmla="*/ 0 w 9525"/>
                <a:gd name="T3" fmla="*/ 3882 h 38100"/>
                <a:gd name="T4" fmla="*/ 6191 w 9525"/>
                <a:gd name="T5" fmla="*/ 27409 h 38100"/>
                <a:gd name="T6" fmla="*/ 11144 w 9525"/>
                <a:gd name="T7" fmla="*/ 26170 h 38100"/>
                <a:gd name="T8" fmla="*/ 13621 w 9525"/>
                <a:gd name="T9" fmla="*/ 39791 h 38100"/>
                <a:gd name="T10" fmla="*/ 17335 w 9525"/>
                <a:gd name="T11" fmla="*/ 36076 h 38100"/>
                <a:gd name="T12" fmla="*/ 17335 w 9525"/>
                <a:gd name="T13" fmla="*/ 15026 h 38100"/>
                <a:gd name="T14" fmla="*/ 13621 w 9525"/>
                <a:gd name="T15" fmla="*/ 2644 h 38100"/>
                <a:gd name="T16" fmla="*/ 8668 w 9525"/>
                <a:gd name="T17" fmla="*/ 167 h 38100"/>
                <a:gd name="T18" fmla="*/ 4953 w 9525"/>
                <a:gd name="T19" fmla="*/ 7597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4953" y="7597"/>
                  </a:moveTo>
                  <a:cubicBezTo>
                    <a:pt x="2381" y="7216"/>
                    <a:pt x="2572" y="4263"/>
                    <a:pt x="0" y="3882"/>
                  </a:cubicBezTo>
                  <a:cubicBezTo>
                    <a:pt x="3620" y="10835"/>
                    <a:pt x="14954" y="18836"/>
                    <a:pt x="6191" y="27409"/>
                  </a:cubicBezTo>
                  <a:cubicBezTo>
                    <a:pt x="8572" y="27694"/>
                    <a:pt x="8954" y="26075"/>
                    <a:pt x="11144" y="26170"/>
                  </a:cubicBezTo>
                  <a:cubicBezTo>
                    <a:pt x="13716" y="32743"/>
                    <a:pt x="8001" y="34838"/>
                    <a:pt x="13621" y="39791"/>
                  </a:cubicBezTo>
                  <a:cubicBezTo>
                    <a:pt x="14954" y="38648"/>
                    <a:pt x="14002" y="35219"/>
                    <a:pt x="17335" y="36076"/>
                  </a:cubicBezTo>
                  <a:cubicBezTo>
                    <a:pt x="13811" y="30552"/>
                    <a:pt x="8572" y="19027"/>
                    <a:pt x="17335" y="15026"/>
                  </a:cubicBezTo>
                  <a:cubicBezTo>
                    <a:pt x="10573" y="15026"/>
                    <a:pt x="12573" y="7406"/>
                    <a:pt x="13621" y="2644"/>
                  </a:cubicBezTo>
                  <a:cubicBezTo>
                    <a:pt x="11144" y="2644"/>
                    <a:pt x="12001" y="-785"/>
                    <a:pt x="8668" y="167"/>
                  </a:cubicBezTo>
                  <a:cubicBezTo>
                    <a:pt x="7715" y="2929"/>
                    <a:pt x="8001" y="6930"/>
                    <a:pt x="4953" y="75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0" name="Freeform: Shape 1329">
              <a:extLst>
                <a:ext uri="{FF2B5EF4-FFF2-40B4-BE49-F238E27FC236}">
                  <a16:creationId xmlns:a16="http://schemas.microsoft.com/office/drawing/2014/main" id="{7353FD38-E59B-4AC8-AC2F-012876355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105" y="2808923"/>
              <a:ext cx="9525" cy="57150"/>
            </a:xfrm>
            <a:custGeom>
              <a:avLst/>
              <a:gdLst>
                <a:gd name="T0" fmla="*/ 10627 w 9525"/>
                <a:gd name="T1" fmla="*/ 57055 h 57150"/>
                <a:gd name="T2" fmla="*/ 9389 w 9525"/>
                <a:gd name="T3" fmla="*/ 31052 h 57150"/>
                <a:gd name="T4" fmla="*/ 14342 w 9525"/>
                <a:gd name="T5" fmla="*/ 31052 h 57150"/>
                <a:gd name="T6" fmla="*/ 6912 w 9525"/>
                <a:gd name="T7" fmla="*/ 0 h 57150"/>
                <a:gd name="T8" fmla="*/ 5674 w 9525"/>
                <a:gd name="T9" fmla="*/ 23527 h 57150"/>
                <a:gd name="T10" fmla="*/ 721 w 9525"/>
                <a:gd name="T11" fmla="*/ 22288 h 57150"/>
                <a:gd name="T12" fmla="*/ 1959 w 9525"/>
                <a:gd name="T13" fmla="*/ 30956 h 57150"/>
                <a:gd name="T14" fmla="*/ 4436 w 9525"/>
                <a:gd name="T15" fmla="*/ 26003 h 57150"/>
                <a:gd name="T16" fmla="*/ 3198 w 9525"/>
                <a:gd name="T17" fmla="*/ 55721 h 57150"/>
                <a:gd name="T18" fmla="*/ 10627 w 9525"/>
                <a:gd name="T19" fmla="*/ 57055 h 57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57150">
                  <a:moveTo>
                    <a:pt x="10627" y="57055"/>
                  </a:moveTo>
                  <a:cubicBezTo>
                    <a:pt x="11199" y="47339"/>
                    <a:pt x="9960" y="39529"/>
                    <a:pt x="9389" y="31052"/>
                  </a:cubicBezTo>
                  <a:cubicBezTo>
                    <a:pt x="11579" y="32099"/>
                    <a:pt x="13199" y="35147"/>
                    <a:pt x="14342" y="31052"/>
                  </a:cubicBezTo>
                  <a:cubicBezTo>
                    <a:pt x="5674" y="25146"/>
                    <a:pt x="8341" y="9620"/>
                    <a:pt x="6912" y="0"/>
                  </a:cubicBezTo>
                  <a:cubicBezTo>
                    <a:pt x="1674" y="6763"/>
                    <a:pt x="3864" y="16478"/>
                    <a:pt x="5674" y="23527"/>
                  </a:cubicBezTo>
                  <a:cubicBezTo>
                    <a:pt x="3293" y="23813"/>
                    <a:pt x="2912" y="22098"/>
                    <a:pt x="721" y="22288"/>
                  </a:cubicBezTo>
                  <a:cubicBezTo>
                    <a:pt x="1292" y="27146"/>
                    <a:pt x="-1946" y="28670"/>
                    <a:pt x="1959" y="30956"/>
                  </a:cubicBezTo>
                  <a:cubicBezTo>
                    <a:pt x="3674" y="30194"/>
                    <a:pt x="2150" y="26194"/>
                    <a:pt x="4436" y="26003"/>
                  </a:cubicBezTo>
                  <a:cubicBezTo>
                    <a:pt x="7484" y="32671"/>
                    <a:pt x="8817" y="50102"/>
                    <a:pt x="3198" y="55721"/>
                  </a:cubicBezTo>
                  <a:cubicBezTo>
                    <a:pt x="2054" y="60388"/>
                    <a:pt x="9770" y="58102"/>
                    <a:pt x="10627" y="570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1" name="Freeform: Shape 1330">
              <a:extLst>
                <a:ext uri="{FF2B5EF4-FFF2-40B4-BE49-F238E27FC236}">
                  <a16:creationId xmlns:a16="http://schemas.microsoft.com/office/drawing/2014/main" id="{795E5492-EF22-4F27-BE49-498B0FA1D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244" y="2893219"/>
              <a:ext cx="9525" cy="9525"/>
            </a:xfrm>
            <a:custGeom>
              <a:avLst/>
              <a:gdLst>
                <a:gd name="T0" fmla="*/ 6250 w 9525"/>
                <a:gd name="T1" fmla="*/ 35385375 h 9525"/>
                <a:gd name="T2" fmla="*/ 11203 w 9525"/>
                <a:gd name="T3" fmla="*/ 35385375 h 9525"/>
                <a:gd name="T4" fmla="*/ 5011 w 9525"/>
                <a:gd name="T5" fmla="*/ 0 h 9525"/>
                <a:gd name="T6" fmla="*/ 59 w 9525"/>
                <a:gd name="T7" fmla="*/ 82562700 h 9525"/>
                <a:gd name="T8" fmla="*/ 6250 w 9525"/>
                <a:gd name="T9" fmla="*/ 353853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50" y="3715"/>
                  </a:moveTo>
                  <a:cubicBezTo>
                    <a:pt x="5011" y="8192"/>
                    <a:pt x="11774" y="6096"/>
                    <a:pt x="11203" y="3715"/>
                  </a:cubicBezTo>
                  <a:cubicBezTo>
                    <a:pt x="8250" y="2667"/>
                    <a:pt x="6535" y="4286"/>
                    <a:pt x="5011" y="0"/>
                  </a:cubicBezTo>
                  <a:cubicBezTo>
                    <a:pt x="6250" y="5810"/>
                    <a:pt x="-703" y="3334"/>
                    <a:pt x="59" y="8668"/>
                  </a:cubicBezTo>
                  <a:cubicBezTo>
                    <a:pt x="5393" y="10287"/>
                    <a:pt x="3392" y="4572"/>
                    <a:pt x="6250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2" name="Freeform: Shape 1331">
              <a:extLst>
                <a:ext uri="{FF2B5EF4-FFF2-40B4-BE49-F238E27FC236}">
                  <a16:creationId xmlns:a16="http://schemas.microsoft.com/office/drawing/2014/main" id="{0FC128A7-452F-4242-9A8B-67B567CA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303" y="2434437"/>
              <a:ext cx="9525" cy="9525"/>
            </a:xfrm>
            <a:custGeom>
              <a:avLst/>
              <a:gdLst>
                <a:gd name="T0" fmla="*/ 70761225 w 9525"/>
                <a:gd name="T1" fmla="*/ 15012 h 9525"/>
                <a:gd name="T2" fmla="*/ 58969275 w 9525"/>
                <a:gd name="T3" fmla="*/ 153 h 9525"/>
                <a:gd name="T4" fmla="*/ 35385375 w 9525"/>
                <a:gd name="T5" fmla="*/ 2630 h 9525"/>
                <a:gd name="T6" fmla="*/ 0 w 9525"/>
                <a:gd name="T7" fmla="*/ 13774 h 9525"/>
                <a:gd name="T8" fmla="*/ 70761225 w 9525"/>
                <a:gd name="T9" fmla="*/ 1501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29" y="15012"/>
                  </a:moveTo>
                  <a:cubicBezTo>
                    <a:pt x="7334" y="8821"/>
                    <a:pt x="7239" y="-1371"/>
                    <a:pt x="6191" y="153"/>
                  </a:cubicBezTo>
                  <a:cubicBezTo>
                    <a:pt x="5905" y="1582"/>
                    <a:pt x="4858" y="2058"/>
                    <a:pt x="3715" y="2630"/>
                  </a:cubicBezTo>
                  <a:cubicBezTo>
                    <a:pt x="5810" y="8535"/>
                    <a:pt x="4667" y="11869"/>
                    <a:pt x="0" y="13774"/>
                  </a:cubicBezTo>
                  <a:cubicBezTo>
                    <a:pt x="3810" y="12917"/>
                    <a:pt x="4477" y="15012"/>
                    <a:pt x="7429" y="150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3" name="Freeform: Shape 1332">
              <a:extLst>
                <a:ext uri="{FF2B5EF4-FFF2-40B4-BE49-F238E27FC236}">
                  <a16:creationId xmlns:a16="http://schemas.microsoft.com/office/drawing/2014/main" id="{02867A7E-8FB5-4196-860D-27AD88B49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880" y="4544378"/>
              <a:ext cx="9525" cy="9525"/>
            </a:xfrm>
            <a:custGeom>
              <a:avLst/>
              <a:gdLst>
                <a:gd name="T0" fmla="*/ 82562700 w 9525"/>
                <a:gd name="T1" fmla="*/ 7429 h 9525"/>
                <a:gd name="T2" fmla="*/ 70761225 w 9525"/>
                <a:gd name="T3" fmla="*/ 0 h 9525"/>
                <a:gd name="T4" fmla="*/ 0 w 9525"/>
                <a:gd name="T5" fmla="*/ 8668 h 9525"/>
                <a:gd name="T6" fmla="*/ 82562700 w 9525"/>
                <a:gd name="T7" fmla="*/ 7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7429"/>
                  </a:moveTo>
                  <a:cubicBezTo>
                    <a:pt x="8287" y="3048"/>
                    <a:pt x="8573" y="1048"/>
                    <a:pt x="7429" y="0"/>
                  </a:cubicBezTo>
                  <a:cubicBezTo>
                    <a:pt x="6858" y="4763"/>
                    <a:pt x="2667" y="6001"/>
                    <a:pt x="0" y="8668"/>
                  </a:cubicBezTo>
                  <a:cubicBezTo>
                    <a:pt x="3048" y="11811"/>
                    <a:pt x="4858" y="7239"/>
                    <a:pt x="866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4" name="Freeform: Shape 1333">
              <a:extLst>
                <a:ext uri="{FF2B5EF4-FFF2-40B4-BE49-F238E27FC236}">
                  <a16:creationId xmlns:a16="http://schemas.microsoft.com/office/drawing/2014/main" id="{34FFBFBC-77BC-460B-B219-5FEF58BA1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401" y="4591470"/>
              <a:ext cx="9525" cy="9525"/>
            </a:xfrm>
            <a:custGeom>
              <a:avLst/>
              <a:gdLst>
                <a:gd name="T0" fmla="*/ 49015650 w 9525"/>
                <a:gd name="T1" fmla="*/ 12334875 h 9525"/>
                <a:gd name="T2" fmla="*/ 13639800 w 9525"/>
                <a:gd name="T3" fmla="*/ 533400 h 9525"/>
                <a:gd name="T4" fmla="*/ 13639800 w 9525"/>
                <a:gd name="T5" fmla="*/ 59512200 h 9525"/>
                <a:gd name="T6" fmla="*/ 49015650 w 9525"/>
                <a:gd name="T7" fmla="*/ 12334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6" y="1295"/>
                  </a:moveTo>
                  <a:cubicBezTo>
                    <a:pt x="4480" y="4914"/>
                    <a:pt x="3241" y="-610"/>
                    <a:pt x="1432" y="56"/>
                  </a:cubicBezTo>
                  <a:cubicBezTo>
                    <a:pt x="765" y="819"/>
                    <a:pt x="-1426" y="5962"/>
                    <a:pt x="1432" y="6248"/>
                  </a:cubicBezTo>
                  <a:cubicBezTo>
                    <a:pt x="-188" y="-134"/>
                    <a:pt x="9337" y="5962"/>
                    <a:pt x="5146" y="12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5" name="Freeform: Shape 1334">
              <a:extLst>
                <a:ext uri="{FF2B5EF4-FFF2-40B4-BE49-F238E27FC236}">
                  <a16:creationId xmlns:a16="http://schemas.microsoft.com/office/drawing/2014/main" id="{E70E11B0-F8D4-47DB-936E-02E4C25D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57968"/>
              <a:ext cx="9525" cy="9525"/>
            </a:xfrm>
            <a:custGeom>
              <a:avLst/>
              <a:gdLst>
                <a:gd name="T0" fmla="*/ 0 w 9525"/>
                <a:gd name="T1" fmla="*/ 295275 h 9525"/>
                <a:gd name="T2" fmla="*/ 0 w 9525"/>
                <a:gd name="T3" fmla="*/ 82848450 h 9525"/>
                <a:gd name="T4" fmla="*/ 0 w 9525"/>
                <a:gd name="T5" fmla="*/ 295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"/>
                  </a:moveTo>
                  <a:cubicBezTo>
                    <a:pt x="2572" y="3936"/>
                    <a:pt x="2572" y="4793"/>
                    <a:pt x="0" y="8698"/>
                  </a:cubicBezTo>
                  <a:cubicBezTo>
                    <a:pt x="5715" y="9841"/>
                    <a:pt x="4572" y="-636"/>
                    <a:pt x="0" y="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6" name="Freeform: Shape 1335">
              <a:extLst>
                <a:ext uri="{FF2B5EF4-FFF2-40B4-BE49-F238E27FC236}">
                  <a16:creationId xmlns:a16="http://schemas.microsoft.com/office/drawing/2014/main" id="{C6663BF7-F4DB-488A-A471-BE557927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6" y="4323779"/>
              <a:ext cx="9525" cy="19050"/>
            </a:xfrm>
            <a:custGeom>
              <a:avLst/>
              <a:gdLst>
                <a:gd name="T0" fmla="*/ 6317 w 9525"/>
                <a:gd name="T1" fmla="*/ 9906 h 19050"/>
                <a:gd name="T2" fmla="*/ 6317 w 9525"/>
                <a:gd name="T3" fmla="*/ 0 h 19050"/>
                <a:gd name="T4" fmla="*/ 126 w 9525"/>
                <a:gd name="T5" fmla="*/ 3715 h 19050"/>
                <a:gd name="T6" fmla="*/ 10032 w 9525"/>
                <a:gd name="T7" fmla="*/ 24765 h 19050"/>
                <a:gd name="T8" fmla="*/ 6317 w 9525"/>
                <a:gd name="T9" fmla="*/ 990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317" y="9906"/>
                  </a:moveTo>
                  <a:cubicBezTo>
                    <a:pt x="4602" y="4477"/>
                    <a:pt x="11746" y="1714"/>
                    <a:pt x="6317" y="0"/>
                  </a:cubicBezTo>
                  <a:cubicBezTo>
                    <a:pt x="6793" y="6477"/>
                    <a:pt x="3269" y="1333"/>
                    <a:pt x="126" y="3715"/>
                  </a:cubicBezTo>
                  <a:cubicBezTo>
                    <a:pt x="-827" y="15049"/>
                    <a:pt x="3745" y="20764"/>
                    <a:pt x="10032" y="24765"/>
                  </a:cubicBezTo>
                  <a:cubicBezTo>
                    <a:pt x="15461" y="19812"/>
                    <a:pt x="12604" y="12382"/>
                    <a:pt x="6317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7" name="Freeform: Shape 1336">
              <a:extLst>
                <a:ext uri="{FF2B5EF4-FFF2-40B4-BE49-F238E27FC236}">
                  <a16:creationId xmlns:a16="http://schemas.microsoft.com/office/drawing/2014/main" id="{38851836-A84D-4C96-BB11-A11F880B4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43" y="2709767"/>
              <a:ext cx="9525" cy="28575"/>
            </a:xfrm>
            <a:custGeom>
              <a:avLst/>
              <a:gdLst>
                <a:gd name="T0" fmla="*/ 8668 w 9525"/>
                <a:gd name="T1" fmla="*/ 34671 h 28575"/>
                <a:gd name="T2" fmla="*/ 7430 w 9525"/>
                <a:gd name="T3" fmla="*/ 7429 h 28575"/>
                <a:gd name="T4" fmla="*/ 6191 w 9525"/>
                <a:gd name="T5" fmla="*/ 0 h 28575"/>
                <a:gd name="T6" fmla="*/ 0 w 9525"/>
                <a:gd name="T7" fmla="*/ 7429 h 28575"/>
                <a:gd name="T8" fmla="*/ 3715 w 9525"/>
                <a:gd name="T9" fmla="*/ 16097 h 28575"/>
                <a:gd name="T10" fmla="*/ 8668 w 9525"/>
                <a:gd name="T11" fmla="*/ 13621 h 28575"/>
                <a:gd name="T12" fmla="*/ 8668 w 9525"/>
                <a:gd name="T13" fmla="*/ 34671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8668" y="34671"/>
                  </a:moveTo>
                  <a:cubicBezTo>
                    <a:pt x="17717" y="30956"/>
                    <a:pt x="11621" y="10192"/>
                    <a:pt x="7430" y="7429"/>
                  </a:cubicBezTo>
                  <a:cubicBezTo>
                    <a:pt x="9620" y="6001"/>
                    <a:pt x="11430" y="191"/>
                    <a:pt x="6191" y="0"/>
                  </a:cubicBezTo>
                  <a:cubicBezTo>
                    <a:pt x="5906" y="4286"/>
                    <a:pt x="5144" y="8096"/>
                    <a:pt x="0" y="7429"/>
                  </a:cubicBezTo>
                  <a:cubicBezTo>
                    <a:pt x="667" y="10954"/>
                    <a:pt x="3048" y="12668"/>
                    <a:pt x="3715" y="16097"/>
                  </a:cubicBezTo>
                  <a:cubicBezTo>
                    <a:pt x="7620" y="17526"/>
                    <a:pt x="6763" y="14097"/>
                    <a:pt x="8668" y="13621"/>
                  </a:cubicBezTo>
                  <a:cubicBezTo>
                    <a:pt x="6191" y="20002"/>
                    <a:pt x="7811" y="24479"/>
                    <a:pt x="8668" y="346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8" name="Freeform: Shape 1337">
              <a:extLst>
                <a:ext uri="{FF2B5EF4-FFF2-40B4-BE49-F238E27FC236}">
                  <a16:creationId xmlns:a16="http://schemas.microsoft.com/office/drawing/2014/main" id="{AC0D22F4-384C-4A7F-B2C4-1D7DBF42C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418" y="2861827"/>
              <a:ext cx="9525" cy="9525"/>
            </a:xfrm>
            <a:custGeom>
              <a:avLst/>
              <a:gdLst>
                <a:gd name="T0" fmla="*/ 46377225 w 9525"/>
                <a:gd name="T1" fmla="*/ 523875 h 9525"/>
                <a:gd name="T2" fmla="*/ 1009650 w 9525"/>
                <a:gd name="T3" fmla="*/ 60398025 h 9525"/>
                <a:gd name="T4" fmla="*/ 46377225 w 9525"/>
                <a:gd name="T5" fmla="*/ 52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9" y="55"/>
                  </a:moveTo>
                  <a:cubicBezTo>
                    <a:pt x="678" y="-421"/>
                    <a:pt x="-370" y="2246"/>
                    <a:pt x="106" y="6341"/>
                  </a:cubicBezTo>
                  <a:cubicBezTo>
                    <a:pt x="4297" y="6818"/>
                    <a:pt x="5250" y="4151"/>
                    <a:pt x="4869" y="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89" name="Freeform: Shape 1338">
              <a:extLst>
                <a:ext uri="{FF2B5EF4-FFF2-40B4-BE49-F238E27FC236}">
                  <a16:creationId xmlns:a16="http://schemas.microsoft.com/office/drawing/2014/main" id="{26DC4054-56FC-4074-B94E-C670C3C2A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094" y="2807970"/>
              <a:ext cx="9525" cy="9525"/>
            </a:xfrm>
            <a:custGeom>
              <a:avLst/>
              <a:gdLst>
                <a:gd name="T0" fmla="*/ 7906 w 9525"/>
                <a:gd name="T1" fmla="*/ 0 h 9525"/>
                <a:gd name="T2" fmla="*/ 0 w 9525"/>
                <a:gd name="T3" fmla="*/ 7906 h 9525"/>
                <a:gd name="T4" fmla="*/ 9525 w 9525"/>
                <a:gd name="T5" fmla="*/ 9525 h 9525"/>
                <a:gd name="T6" fmla="*/ 7906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0"/>
                  </a:moveTo>
                  <a:cubicBezTo>
                    <a:pt x="9430" y="6763"/>
                    <a:pt x="95" y="2762"/>
                    <a:pt x="0" y="7906"/>
                  </a:cubicBezTo>
                  <a:cubicBezTo>
                    <a:pt x="4858" y="6763"/>
                    <a:pt x="5810" y="9525"/>
                    <a:pt x="9525" y="9525"/>
                  </a:cubicBezTo>
                  <a:cubicBezTo>
                    <a:pt x="5429" y="4191"/>
                    <a:pt x="14573" y="2572"/>
                    <a:pt x="790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0" name="Freeform: Shape 1339">
              <a:extLst>
                <a:ext uri="{FF2B5EF4-FFF2-40B4-BE49-F238E27FC236}">
                  <a16:creationId xmlns:a16="http://schemas.microsoft.com/office/drawing/2014/main" id="{AB0886DF-2BED-46CE-A2E7-C9B6A0FA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376" y="4622863"/>
              <a:ext cx="9525" cy="9525"/>
            </a:xfrm>
            <a:custGeom>
              <a:avLst/>
              <a:gdLst>
                <a:gd name="T0" fmla="*/ 48120300 w 9525"/>
                <a:gd name="T1" fmla="*/ 9525 h 9525"/>
                <a:gd name="T2" fmla="*/ 32699325 w 9525"/>
                <a:gd name="T3" fmla="*/ 0 h 9525"/>
                <a:gd name="T4" fmla="*/ 481203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2" y="9525"/>
                  </a:moveTo>
                  <a:cubicBezTo>
                    <a:pt x="5242" y="5620"/>
                    <a:pt x="5338" y="1905"/>
                    <a:pt x="3433" y="0"/>
                  </a:cubicBezTo>
                  <a:cubicBezTo>
                    <a:pt x="-4187" y="571"/>
                    <a:pt x="2956" y="8668"/>
                    <a:pt x="5052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1" name="Freeform: Shape 1340">
              <a:extLst>
                <a:ext uri="{FF2B5EF4-FFF2-40B4-BE49-F238E27FC236}">
                  <a16:creationId xmlns:a16="http://schemas.microsoft.com/office/drawing/2014/main" id="{08F417C6-81CD-4612-9EF1-30499B3CC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365" y="2086832"/>
              <a:ext cx="9525" cy="38100"/>
            </a:xfrm>
            <a:custGeom>
              <a:avLst/>
              <a:gdLst>
                <a:gd name="T0" fmla="*/ 11919 w 9525"/>
                <a:gd name="T1" fmla="*/ 30099 h 38100"/>
                <a:gd name="T2" fmla="*/ 13538 w 9525"/>
                <a:gd name="T3" fmla="*/ 4763 h 38100"/>
                <a:gd name="T4" fmla="*/ 870 w 9525"/>
                <a:gd name="T5" fmla="*/ 0 h 38100"/>
                <a:gd name="T6" fmla="*/ 12014 w 9525"/>
                <a:gd name="T7" fmla="*/ 47530 h 38100"/>
                <a:gd name="T8" fmla="*/ 11919 w 9525"/>
                <a:gd name="T9" fmla="*/ 30099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38100">
                  <a:moveTo>
                    <a:pt x="11919" y="30099"/>
                  </a:moveTo>
                  <a:cubicBezTo>
                    <a:pt x="17157" y="24479"/>
                    <a:pt x="14586" y="12764"/>
                    <a:pt x="13538" y="4763"/>
                  </a:cubicBezTo>
                  <a:cubicBezTo>
                    <a:pt x="8966" y="3524"/>
                    <a:pt x="5156" y="1524"/>
                    <a:pt x="870" y="0"/>
                  </a:cubicBezTo>
                  <a:cubicBezTo>
                    <a:pt x="-3607" y="18193"/>
                    <a:pt x="10585" y="30194"/>
                    <a:pt x="12014" y="47530"/>
                  </a:cubicBezTo>
                  <a:cubicBezTo>
                    <a:pt x="22396" y="45815"/>
                    <a:pt x="10776" y="36862"/>
                    <a:pt x="11919" y="300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2" name="Freeform: Shape 1341">
              <a:extLst>
                <a:ext uri="{FF2B5EF4-FFF2-40B4-BE49-F238E27FC236}">
                  <a16:creationId xmlns:a16="http://schemas.microsoft.com/office/drawing/2014/main" id="{EF01F730-8EFD-4CC2-B8F8-D943CD58F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758" y="4518099"/>
              <a:ext cx="9525" cy="9525"/>
            </a:xfrm>
            <a:custGeom>
              <a:avLst/>
              <a:gdLst>
                <a:gd name="T0" fmla="*/ 60788550 w 9525"/>
                <a:gd name="T1" fmla="*/ 1714500 h 9525"/>
                <a:gd name="T2" fmla="*/ 0 w 9525"/>
                <a:gd name="T3" fmla="*/ 61588650 h 9525"/>
                <a:gd name="T4" fmla="*/ 60788550 w 9525"/>
                <a:gd name="T5" fmla="*/ 1714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80"/>
                  </a:moveTo>
                  <a:cubicBezTo>
                    <a:pt x="1048" y="-868"/>
                    <a:pt x="572" y="2847"/>
                    <a:pt x="0" y="6466"/>
                  </a:cubicBezTo>
                  <a:cubicBezTo>
                    <a:pt x="3715" y="5895"/>
                    <a:pt x="7429" y="5419"/>
                    <a:pt x="6382" y="1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3" name="Freeform: Shape 1342">
              <a:extLst>
                <a:ext uri="{FF2B5EF4-FFF2-40B4-BE49-F238E27FC236}">
                  <a16:creationId xmlns:a16="http://schemas.microsoft.com/office/drawing/2014/main" id="{75937ECC-F711-4349-BE18-DEC99372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535" y="4500753"/>
              <a:ext cx="9525" cy="9525"/>
            </a:xfrm>
            <a:custGeom>
              <a:avLst/>
              <a:gdLst>
                <a:gd name="T0" fmla="*/ 10287000 w 9525"/>
                <a:gd name="T1" fmla="*/ 14288 h 9525"/>
                <a:gd name="T2" fmla="*/ 10287000 w 9525"/>
                <a:gd name="T3" fmla="*/ 0 h 9525"/>
                <a:gd name="T4" fmla="*/ 1028700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80" y="14288"/>
                  </a:moveTo>
                  <a:cubicBezTo>
                    <a:pt x="4318" y="10573"/>
                    <a:pt x="5366" y="3620"/>
                    <a:pt x="1080" y="0"/>
                  </a:cubicBezTo>
                  <a:cubicBezTo>
                    <a:pt x="1175" y="4763"/>
                    <a:pt x="-1397" y="10096"/>
                    <a:pt x="1080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4" name="Freeform: Shape 1343">
              <a:extLst>
                <a:ext uri="{FF2B5EF4-FFF2-40B4-BE49-F238E27FC236}">
                  <a16:creationId xmlns:a16="http://schemas.microsoft.com/office/drawing/2014/main" id="{21D0AB9B-241C-4927-A1A9-E3DE7DEEE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637" y="4473618"/>
              <a:ext cx="9525" cy="9525"/>
            </a:xfrm>
            <a:custGeom>
              <a:avLst/>
              <a:gdLst>
                <a:gd name="T0" fmla="*/ 17478375 w 9525"/>
                <a:gd name="T1" fmla="*/ 77924025 h 9525"/>
                <a:gd name="T2" fmla="*/ 47415450 w 9525"/>
                <a:gd name="T3" fmla="*/ 2619375 h 9525"/>
                <a:gd name="T4" fmla="*/ 174783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5" y="8181"/>
                  </a:moveTo>
                  <a:cubicBezTo>
                    <a:pt x="2502" y="5133"/>
                    <a:pt x="6312" y="5323"/>
                    <a:pt x="4978" y="275"/>
                  </a:cubicBezTo>
                  <a:cubicBezTo>
                    <a:pt x="311" y="-1630"/>
                    <a:pt x="-1785" y="6942"/>
                    <a:pt x="1835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5" name="Freeform: Shape 1344">
              <a:extLst>
                <a:ext uri="{FF2B5EF4-FFF2-40B4-BE49-F238E27FC236}">
                  <a16:creationId xmlns:a16="http://schemas.microsoft.com/office/drawing/2014/main" id="{C177C188-3C6B-4806-9B42-15895ACBF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416" y="4331208"/>
              <a:ext cx="19050" cy="9525"/>
            </a:xfrm>
            <a:custGeom>
              <a:avLst/>
              <a:gdLst>
                <a:gd name="T0" fmla="*/ 6 w 19050"/>
                <a:gd name="T1" fmla="*/ 9525 h 9525"/>
                <a:gd name="T2" fmla="*/ 7912 w 19050"/>
                <a:gd name="T3" fmla="*/ 14288 h 9525"/>
                <a:gd name="T4" fmla="*/ 19056 w 19050"/>
                <a:gd name="T5" fmla="*/ 11144 h 9525"/>
                <a:gd name="T6" fmla="*/ 7912 w 19050"/>
                <a:gd name="T7" fmla="*/ 0 h 9525"/>
                <a:gd name="T8" fmla="*/ 6 w 19050"/>
                <a:gd name="T9" fmla="*/ 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6" y="9525"/>
                  </a:moveTo>
                  <a:cubicBezTo>
                    <a:pt x="-184" y="13906"/>
                    <a:pt x="3912" y="14097"/>
                    <a:pt x="7912" y="14288"/>
                  </a:cubicBezTo>
                  <a:cubicBezTo>
                    <a:pt x="3816" y="6096"/>
                    <a:pt x="14008" y="8763"/>
                    <a:pt x="19056" y="11144"/>
                  </a:cubicBezTo>
                  <a:cubicBezTo>
                    <a:pt x="16104" y="6668"/>
                    <a:pt x="14865" y="476"/>
                    <a:pt x="7912" y="0"/>
                  </a:cubicBezTo>
                  <a:cubicBezTo>
                    <a:pt x="2673" y="2857"/>
                    <a:pt x="10103" y="10287"/>
                    <a:pt x="6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6" name="Freeform: Shape 1345">
              <a:extLst>
                <a:ext uri="{FF2B5EF4-FFF2-40B4-BE49-F238E27FC236}">
                  <a16:creationId xmlns:a16="http://schemas.microsoft.com/office/drawing/2014/main" id="{4CA22C6B-FD02-4053-8924-BAB5A2FB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090" y="4833500"/>
              <a:ext cx="9525" cy="9525"/>
            </a:xfrm>
            <a:custGeom>
              <a:avLst/>
              <a:gdLst>
                <a:gd name="T0" fmla="*/ 0 w 9525"/>
                <a:gd name="T1" fmla="*/ 1447800 h 9525"/>
                <a:gd name="T2" fmla="*/ 0 w 9525"/>
                <a:gd name="T3" fmla="*/ 46805850 h 9525"/>
                <a:gd name="T4" fmla="*/ 60788550 w 9525"/>
                <a:gd name="T5" fmla="*/ 16868775 h 9525"/>
                <a:gd name="T6" fmla="*/ 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"/>
                  </a:moveTo>
                  <a:cubicBezTo>
                    <a:pt x="0" y="1771"/>
                    <a:pt x="0" y="3390"/>
                    <a:pt x="0" y="4914"/>
                  </a:cubicBezTo>
                  <a:cubicBezTo>
                    <a:pt x="2762" y="4533"/>
                    <a:pt x="7906" y="6534"/>
                    <a:pt x="6382" y="1771"/>
                  </a:cubicBezTo>
                  <a:cubicBezTo>
                    <a:pt x="4286" y="1199"/>
                    <a:pt x="3334" y="-515"/>
                    <a:pt x="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7" name="Freeform: Shape 1346">
              <a:extLst>
                <a:ext uri="{FF2B5EF4-FFF2-40B4-BE49-F238E27FC236}">
                  <a16:creationId xmlns:a16="http://schemas.microsoft.com/office/drawing/2014/main" id="{29BDCAED-A34F-48D5-86CD-DDE0B6D23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516" y="4469667"/>
              <a:ext cx="9525" cy="9525"/>
            </a:xfrm>
            <a:custGeom>
              <a:avLst/>
              <a:gdLst>
                <a:gd name="T0" fmla="*/ 0 w 9525"/>
                <a:gd name="T1" fmla="*/ 987 h 9525"/>
                <a:gd name="T2" fmla="*/ 14288 w 9525"/>
                <a:gd name="T3" fmla="*/ 12131 h 9525"/>
                <a:gd name="T4" fmla="*/ 0 w 9525"/>
                <a:gd name="T5" fmla="*/ 98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87"/>
                  </a:moveTo>
                  <a:cubicBezTo>
                    <a:pt x="6286" y="2988"/>
                    <a:pt x="3620" y="11465"/>
                    <a:pt x="14288" y="12131"/>
                  </a:cubicBezTo>
                  <a:cubicBezTo>
                    <a:pt x="12002" y="6988"/>
                    <a:pt x="6382" y="-3204"/>
                    <a:pt x="0" y="9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8" name="Freeform: Shape 1347">
              <a:extLst>
                <a:ext uri="{FF2B5EF4-FFF2-40B4-BE49-F238E27FC236}">
                  <a16:creationId xmlns:a16="http://schemas.microsoft.com/office/drawing/2014/main" id="{0D746AF7-550B-4D1B-859D-7A8212C3E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997" y="4334421"/>
              <a:ext cx="9525" cy="9525"/>
            </a:xfrm>
            <a:custGeom>
              <a:avLst/>
              <a:gdLst>
                <a:gd name="T0" fmla="*/ 27632025 w 9525"/>
                <a:gd name="T1" fmla="*/ 75552300 h 9525"/>
                <a:gd name="T2" fmla="*/ 72999600 w 9525"/>
                <a:gd name="T3" fmla="*/ 14763750 h 9525"/>
                <a:gd name="T4" fmla="*/ 13115925 w 9525"/>
                <a:gd name="T5" fmla="*/ 247650 h 9525"/>
                <a:gd name="T6" fmla="*/ 27632025 w 9525"/>
                <a:gd name="T7" fmla="*/ 75552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01" y="7932"/>
                  </a:moveTo>
                  <a:cubicBezTo>
                    <a:pt x="3377" y="4693"/>
                    <a:pt x="7187" y="4788"/>
                    <a:pt x="7664" y="1550"/>
                  </a:cubicBezTo>
                  <a:cubicBezTo>
                    <a:pt x="4711" y="1931"/>
                    <a:pt x="4235" y="-260"/>
                    <a:pt x="1377" y="26"/>
                  </a:cubicBezTo>
                  <a:cubicBezTo>
                    <a:pt x="806" y="3645"/>
                    <a:pt x="-2147" y="6788"/>
                    <a:pt x="2901" y="79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499" name="Freeform: Shape 1348">
              <a:extLst>
                <a:ext uri="{FF2B5EF4-FFF2-40B4-BE49-F238E27FC236}">
                  <a16:creationId xmlns:a16="http://schemas.microsoft.com/office/drawing/2014/main" id="{AEC788AD-7636-441E-9899-F0D2EE0CE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93" y="4389882"/>
              <a:ext cx="9525" cy="19050"/>
            </a:xfrm>
            <a:custGeom>
              <a:avLst/>
              <a:gdLst>
                <a:gd name="T0" fmla="*/ 13542 w 9525"/>
                <a:gd name="T1" fmla="*/ 0 h 19050"/>
                <a:gd name="T2" fmla="*/ 4112 w 9525"/>
                <a:gd name="T3" fmla="*/ 4763 h 19050"/>
                <a:gd name="T4" fmla="*/ 2493 w 9525"/>
                <a:gd name="T5" fmla="*/ 20574 h 19050"/>
                <a:gd name="T6" fmla="*/ 8874 w 9525"/>
                <a:gd name="T7" fmla="*/ 17431 h 19050"/>
                <a:gd name="T8" fmla="*/ 13542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3542" y="0"/>
                  </a:moveTo>
                  <a:cubicBezTo>
                    <a:pt x="13256" y="10382"/>
                    <a:pt x="7541" y="2286"/>
                    <a:pt x="4112" y="4763"/>
                  </a:cubicBezTo>
                  <a:cubicBezTo>
                    <a:pt x="10398" y="11906"/>
                    <a:pt x="-5985" y="16478"/>
                    <a:pt x="2493" y="20574"/>
                  </a:cubicBezTo>
                  <a:cubicBezTo>
                    <a:pt x="2683" y="14669"/>
                    <a:pt x="4779" y="16573"/>
                    <a:pt x="8874" y="17431"/>
                  </a:cubicBezTo>
                  <a:cubicBezTo>
                    <a:pt x="7731" y="9906"/>
                    <a:pt x="19923" y="7429"/>
                    <a:pt x="1354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0" name="Freeform: Shape 1349">
              <a:extLst>
                <a:ext uri="{FF2B5EF4-FFF2-40B4-BE49-F238E27FC236}">
                  <a16:creationId xmlns:a16="http://schemas.microsoft.com/office/drawing/2014/main" id="{261C0F3A-EDC3-49A9-9B6E-018B92729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423122"/>
              <a:ext cx="9525" cy="9525"/>
            </a:xfrm>
            <a:custGeom>
              <a:avLst/>
              <a:gdLst>
                <a:gd name="T0" fmla="*/ 1619 w 9525"/>
                <a:gd name="T1" fmla="*/ 11051 h 9525"/>
                <a:gd name="T2" fmla="*/ 9525 w 9525"/>
                <a:gd name="T3" fmla="*/ 1526 h 9525"/>
                <a:gd name="T4" fmla="*/ 0 w 9525"/>
                <a:gd name="T5" fmla="*/ 2 h 9525"/>
                <a:gd name="T6" fmla="*/ 1619 w 9525"/>
                <a:gd name="T7" fmla="*/ 1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11051"/>
                  </a:moveTo>
                  <a:cubicBezTo>
                    <a:pt x="3715" y="7337"/>
                    <a:pt x="8477" y="6289"/>
                    <a:pt x="9525" y="1526"/>
                  </a:cubicBezTo>
                  <a:cubicBezTo>
                    <a:pt x="4667" y="2669"/>
                    <a:pt x="3715" y="-93"/>
                    <a:pt x="0" y="2"/>
                  </a:cubicBezTo>
                  <a:cubicBezTo>
                    <a:pt x="1238" y="6289"/>
                    <a:pt x="-667" y="8289"/>
                    <a:pt x="1619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1" name="Freeform: Shape 1350">
              <a:extLst>
                <a:ext uri="{FF2B5EF4-FFF2-40B4-BE49-F238E27FC236}">
                  <a16:creationId xmlns:a16="http://schemas.microsoft.com/office/drawing/2014/main" id="{DC6AEF28-5252-4A28-940E-799E1C4A9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085" y="4263104"/>
              <a:ext cx="9525" cy="9525"/>
            </a:xfrm>
            <a:custGeom>
              <a:avLst/>
              <a:gdLst>
                <a:gd name="T0" fmla="*/ 0 w 9525"/>
                <a:gd name="T1" fmla="*/ 14516100 h 9525"/>
                <a:gd name="T2" fmla="*/ 45367575 w 9525"/>
                <a:gd name="T3" fmla="*/ 75304650 h 9525"/>
                <a:gd name="T4" fmla="*/ 60788550 w 9525"/>
                <a:gd name="T5" fmla="*/ 0 h 9525"/>
                <a:gd name="T6" fmla="*/ 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4"/>
                  </a:moveTo>
                  <a:cubicBezTo>
                    <a:pt x="3239" y="1905"/>
                    <a:pt x="1524" y="7429"/>
                    <a:pt x="4763" y="7906"/>
                  </a:cubicBezTo>
                  <a:cubicBezTo>
                    <a:pt x="4096" y="4096"/>
                    <a:pt x="7715" y="4477"/>
                    <a:pt x="6382" y="0"/>
                  </a:cubicBezTo>
                  <a:cubicBezTo>
                    <a:pt x="4001" y="190"/>
                    <a:pt x="476" y="-572"/>
                    <a:pt x="0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2" name="Freeform: Shape 1351">
              <a:extLst>
                <a:ext uri="{FF2B5EF4-FFF2-40B4-BE49-F238E27FC236}">
                  <a16:creationId xmlns:a16="http://schemas.microsoft.com/office/drawing/2014/main" id="{98E7E8C0-D467-4101-AB21-619EE32A7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560" y="4228147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60788550 h 9525"/>
                <a:gd name="T4" fmla="*/ 12668 w 9525"/>
                <a:gd name="T5" fmla="*/ 45367575 h 9525"/>
                <a:gd name="T6" fmla="*/ 9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9525" y="8763"/>
                    <a:pt x="2096" y="286"/>
                    <a:pt x="0" y="6382"/>
                  </a:cubicBezTo>
                  <a:cubicBezTo>
                    <a:pt x="3048" y="9239"/>
                    <a:pt x="9811" y="6858"/>
                    <a:pt x="12668" y="4763"/>
                  </a:cubicBezTo>
                  <a:cubicBezTo>
                    <a:pt x="10096" y="4763"/>
                    <a:pt x="11811" y="381"/>
                    <a:pt x="95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3" name="Freeform: Shape 1352">
              <a:extLst>
                <a:ext uri="{FF2B5EF4-FFF2-40B4-BE49-F238E27FC236}">
                  <a16:creationId xmlns:a16="http://schemas.microsoft.com/office/drawing/2014/main" id="{2D296CB6-31CB-46B8-B0DE-A3B89E73D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278824"/>
              <a:ext cx="9525" cy="9525"/>
            </a:xfrm>
            <a:custGeom>
              <a:avLst/>
              <a:gdLst>
                <a:gd name="T0" fmla="*/ 0 w 9525"/>
                <a:gd name="T1" fmla="*/ 876300 h 9525"/>
                <a:gd name="T2" fmla="*/ 45367575 w 9525"/>
                <a:gd name="T3" fmla="*/ 76180950 h 9525"/>
                <a:gd name="T4" fmla="*/ 0 w 9525"/>
                <a:gd name="T5" fmla="*/ 876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2"/>
                  </a:moveTo>
                  <a:cubicBezTo>
                    <a:pt x="571" y="3807"/>
                    <a:pt x="1619" y="6950"/>
                    <a:pt x="4763" y="7998"/>
                  </a:cubicBezTo>
                  <a:cubicBezTo>
                    <a:pt x="5048" y="3425"/>
                    <a:pt x="4953" y="-670"/>
                    <a:pt x="0" y="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4" name="Freeform: Shape 1353">
              <a:extLst>
                <a:ext uri="{FF2B5EF4-FFF2-40B4-BE49-F238E27FC236}">
                  <a16:creationId xmlns:a16="http://schemas.microsoft.com/office/drawing/2014/main" id="{14F5BA93-29FA-465C-9351-534E0FB79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417" y="4320064"/>
              <a:ext cx="9525" cy="19050"/>
            </a:xfrm>
            <a:custGeom>
              <a:avLst/>
              <a:gdLst>
                <a:gd name="T0" fmla="*/ 0 w 9525"/>
                <a:gd name="T1" fmla="*/ 0 h 19050"/>
                <a:gd name="T2" fmla="*/ 9525 w 9525"/>
                <a:gd name="T3" fmla="*/ 19050 h 19050"/>
                <a:gd name="T4" fmla="*/ 11144 w 9525"/>
                <a:gd name="T5" fmla="*/ 14288 h 19050"/>
                <a:gd name="T6" fmla="*/ 0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0"/>
                  </a:moveTo>
                  <a:cubicBezTo>
                    <a:pt x="0" y="8954"/>
                    <a:pt x="2191" y="14573"/>
                    <a:pt x="9525" y="19050"/>
                  </a:cubicBezTo>
                  <a:cubicBezTo>
                    <a:pt x="9430" y="16859"/>
                    <a:pt x="10287" y="15526"/>
                    <a:pt x="11144" y="14288"/>
                  </a:cubicBezTo>
                  <a:cubicBezTo>
                    <a:pt x="5144" y="11811"/>
                    <a:pt x="4096" y="4382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5" name="Freeform: Shape 1354">
              <a:extLst>
                <a:ext uri="{FF2B5EF4-FFF2-40B4-BE49-F238E27FC236}">
                  <a16:creationId xmlns:a16="http://schemas.microsoft.com/office/drawing/2014/main" id="{8E12DD42-9072-462B-B2B0-4B405218D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140" y="4299490"/>
              <a:ext cx="9525" cy="9525"/>
            </a:xfrm>
            <a:custGeom>
              <a:avLst/>
              <a:gdLst>
                <a:gd name="T0" fmla="*/ 45729525 w 9525"/>
                <a:gd name="T1" fmla="*/ 9525 h 9525"/>
                <a:gd name="T2" fmla="*/ 75666600 w 9525"/>
                <a:gd name="T3" fmla="*/ 4763 h 9525"/>
                <a:gd name="T4" fmla="*/ 361950 w 9525"/>
                <a:gd name="T5" fmla="*/ 0 h 9525"/>
                <a:gd name="T6" fmla="*/ 45729525 w 9525"/>
                <a:gd name="T7" fmla="*/ 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01" y="9525"/>
                  </a:moveTo>
                  <a:cubicBezTo>
                    <a:pt x="5182" y="7239"/>
                    <a:pt x="7373" y="6858"/>
                    <a:pt x="7944" y="4763"/>
                  </a:cubicBezTo>
                  <a:cubicBezTo>
                    <a:pt x="4706" y="3810"/>
                    <a:pt x="2801" y="1429"/>
                    <a:pt x="38" y="0"/>
                  </a:cubicBezTo>
                  <a:cubicBezTo>
                    <a:pt x="-438" y="5239"/>
                    <a:pt x="3658" y="6001"/>
                    <a:pt x="4801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6" name="Freeform: Shape 1355">
              <a:extLst>
                <a:ext uri="{FF2B5EF4-FFF2-40B4-BE49-F238E27FC236}">
                  <a16:creationId xmlns:a16="http://schemas.microsoft.com/office/drawing/2014/main" id="{A178D9C1-FE92-4E43-8B70-2526E78F1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872" y="4280440"/>
              <a:ext cx="9525" cy="9525"/>
            </a:xfrm>
            <a:custGeom>
              <a:avLst/>
              <a:gdLst>
                <a:gd name="T0" fmla="*/ 45558075 w 9525"/>
                <a:gd name="T1" fmla="*/ 0 h 9525"/>
                <a:gd name="T2" fmla="*/ 190500 w 9525"/>
                <a:gd name="T3" fmla="*/ 11144 h 9525"/>
                <a:gd name="T4" fmla="*/ 60074175 w 9525"/>
                <a:gd name="T5" fmla="*/ 8001 h 9525"/>
                <a:gd name="T6" fmla="*/ 455580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83" y="0"/>
                  </a:moveTo>
                  <a:cubicBezTo>
                    <a:pt x="4783" y="5334"/>
                    <a:pt x="-361" y="5429"/>
                    <a:pt x="20" y="11144"/>
                  </a:cubicBezTo>
                  <a:cubicBezTo>
                    <a:pt x="2973" y="10954"/>
                    <a:pt x="5354" y="10096"/>
                    <a:pt x="6307" y="8001"/>
                  </a:cubicBezTo>
                  <a:cubicBezTo>
                    <a:pt x="1068" y="7429"/>
                    <a:pt x="10498" y="1048"/>
                    <a:pt x="478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7" name="Freeform: Shape 1356">
              <a:extLst>
                <a:ext uri="{FF2B5EF4-FFF2-40B4-BE49-F238E27FC236}">
                  <a16:creationId xmlns:a16="http://schemas.microsoft.com/office/drawing/2014/main" id="{8D123429-74A2-455A-ACD4-21305B570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323" y="4316694"/>
              <a:ext cx="9525" cy="9525"/>
            </a:xfrm>
            <a:custGeom>
              <a:avLst/>
              <a:gdLst>
                <a:gd name="T0" fmla="*/ 14954250 w 9525"/>
                <a:gd name="T1" fmla="*/ 11276 h 9525"/>
                <a:gd name="T2" fmla="*/ 74828400 w 9525"/>
                <a:gd name="T3" fmla="*/ 227 h 9525"/>
                <a:gd name="T4" fmla="*/ 14954250 w 9525"/>
                <a:gd name="T5" fmla="*/ 1127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0" y="11276"/>
                  </a:moveTo>
                  <a:cubicBezTo>
                    <a:pt x="1284" y="5179"/>
                    <a:pt x="6999" y="5179"/>
                    <a:pt x="7856" y="227"/>
                  </a:cubicBezTo>
                  <a:cubicBezTo>
                    <a:pt x="1284" y="-1583"/>
                    <a:pt x="-2240" y="7942"/>
                    <a:pt x="1570" y="112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8" name="Freeform: Shape 1357">
              <a:extLst>
                <a:ext uri="{FF2B5EF4-FFF2-40B4-BE49-F238E27FC236}">
                  <a16:creationId xmlns:a16="http://schemas.microsoft.com/office/drawing/2014/main" id="{A7447441-5E5E-4D98-A8BB-DB0A88B9F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18" y="2322957"/>
              <a:ext cx="19050" cy="9525"/>
            </a:xfrm>
            <a:custGeom>
              <a:avLst/>
              <a:gdLst>
                <a:gd name="T0" fmla="*/ 17431 w 19050"/>
                <a:gd name="T1" fmla="*/ 14192 h 9525"/>
                <a:gd name="T2" fmla="*/ 20574 w 19050"/>
                <a:gd name="T3" fmla="*/ 7906 h 9525"/>
                <a:gd name="T4" fmla="*/ 12668 w 19050"/>
                <a:gd name="T5" fmla="*/ 0 h 9525"/>
                <a:gd name="T6" fmla="*/ 0 w 19050"/>
                <a:gd name="T7" fmla="*/ 15811 h 9525"/>
                <a:gd name="T8" fmla="*/ 17431 w 19050"/>
                <a:gd name="T9" fmla="*/ 1419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7431" y="14192"/>
                  </a:moveTo>
                  <a:cubicBezTo>
                    <a:pt x="15431" y="9049"/>
                    <a:pt x="22574" y="12954"/>
                    <a:pt x="20574" y="7906"/>
                  </a:cubicBezTo>
                  <a:cubicBezTo>
                    <a:pt x="10478" y="8953"/>
                    <a:pt x="18955" y="3715"/>
                    <a:pt x="12668" y="0"/>
                  </a:cubicBezTo>
                  <a:cubicBezTo>
                    <a:pt x="8858" y="5810"/>
                    <a:pt x="3334" y="9716"/>
                    <a:pt x="0" y="15811"/>
                  </a:cubicBezTo>
                  <a:cubicBezTo>
                    <a:pt x="7430" y="15621"/>
                    <a:pt x="9716" y="11906"/>
                    <a:pt x="17431" y="141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09" name="Freeform: Shape 1358">
              <a:extLst>
                <a:ext uri="{FF2B5EF4-FFF2-40B4-BE49-F238E27FC236}">
                  <a16:creationId xmlns:a16="http://schemas.microsoft.com/office/drawing/2014/main" id="{27AA4754-4E0C-4075-80CC-13EC3E86A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861" y="4121905"/>
              <a:ext cx="9525" cy="9525"/>
            </a:xfrm>
            <a:custGeom>
              <a:avLst/>
              <a:gdLst>
                <a:gd name="T0" fmla="*/ 54721125 w 9525"/>
                <a:gd name="T1" fmla="*/ 11183 h 9525"/>
                <a:gd name="T2" fmla="*/ 39300150 w 9525"/>
                <a:gd name="T3" fmla="*/ 38 h 9525"/>
                <a:gd name="T4" fmla="*/ 54721125 w 9525"/>
                <a:gd name="T5" fmla="*/ 111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45" y="11183"/>
                  </a:moveTo>
                  <a:cubicBezTo>
                    <a:pt x="6507" y="6134"/>
                    <a:pt x="2887" y="5563"/>
                    <a:pt x="4126" y="38"/>
                  </a:cubicBezTo>
                  <a:cubicBezTo>
                    <a:pt x="-3971" y="-724"/>
                    <a:pt x="1649" y="10135"/>
                    <a:pt x="5745" y="111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0" name="Freeform: Shape 1359">
              <a:extLst>
                <a:ext uri="{FF2B5EF4-FFF2-40B4-BE49-F238E27FC236}">
                  <a16:creationId xmlns:a16="http://schemas.microsoft.com/office/drawing/2014/main" id="{59A0D5BA-943E-49F7-A2A9-E55474D4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689" y="4098073"/>
              <a:ext cx="9525" cy="9525"/>
            </a:xfrm>
            <a:custGeom>
              <a:avLst/>
              <a:gdLst>
                <a:gd name="T0" fmla="*/ 3724275 w 9525"/>
                <a:gd name="T1" fmla="*/ 1466850 h 9525"/>
                <a:gd name="T2" fmla="*/ 79933800 w 9525"/>
                <a:gd name="T3" fmla="*/ 1466850 h 9525"/>
                <a:gd name="T4" fmla="*/ 3724275 w 9525"/>
                <a:gd name="T5" fmla="*/ 146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1" y="154"/>
                  </a:moveTo>
                  <a:cubicBezTo>
                    <a:pt x="-2371" y="7774"/>
                    <a:pt x="10487" y="5869"/>
                    <a:pt x="8392" y="154"/>
                  </a:cubicBezTo>
                  <a:cubicBezTo>
                    <a:pt x="3248" y="-799"/>
                    <a:pt x="3439" y="3107"/>
                    <a:pt x="391" y="15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1" name="Freeform: Shape 1360">
              <a:extLst>
                <a:ext uri="{FF2B5EF4-FFF2-40B4-BE49-F238E27FC236}">
                  <a16:creationId xmlns:a16="http://schemas.microsoft.com/office/drawing/2014/main" id="{A4E3E863-ECA1-4A02-B07C-C4F66D748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56" y="4231291"/>
              <a:ext cx="9525" cy="9525"/>
            </a:xfrm>
            <a:custGeom>
              <a:avLst/>
              <a:gdLst>
                <a:gd name="T0" fmla="*/ 45367575 w 9525"/>
                <a:gd name="T1" fmla="*/ 6382 h 9525"/>
                <a:gd name="T2" fmla="*/ 75304650 w 9525"/>
                <a:gd name="T3" fmla="*/ 11144 h 9525"/>
                <a:gd name="T4" fmla="*/ 75304650 w 9525"/>
                <a:gd name="T5" fmla="*/ 0 h 9525"/>
                <a:gd name="T6" fmla="*/ 0 w 9525"/>
                <a:gd name="T7" fmla="*/ 4763 h 9525"/>
                <a:gd name="T8" fmla="*/ 45367575 w 9525"/>
                <a:gd name="T9" fmla="*/ 638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6382"/>
                  </a:moveTo>
                  <a:cubicBezTo>
                    <a:pt x="4667" y="9144"/>
                    <a:pt x="6001" y="10382"/>
                    <a:pt x="7906" y="11144"/>
                  </a:cubicBezTo>
                  <a:cubicBezTo>
                    <a:pt x="9239" y="5429"/>
                    <a:pt x="4382" y="3429"/>
                    <a:pt x="7906" y="0"/>
                  </a:cubicBezTo>
                  <a:cubicBezTo>
                    <a:pt x="4191" y="476"/>
                    <a:pt x="1048" y="1619"/>
                    <a:pt x="0" y="4763"/>
                  </a:cubicBezTo>
                  <a:cubicBezTo>
                    <a:pt x="1810" y="5048"/>
                    <a:pt x="4477" y="4572"/>
                    <a:pt x="4763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2" name="Freeform: Shape 1361">
              <a:extLst>
                <a:ext uri="{FF2B5EF4-FFF2-40B4-BE49-F238E27FC236}">
                  <a16:creationId xmlns:a16="http://schemas.microsoft.com/office/drawing/2014/main" id="{B449C064-8350-479B-8CCD-451027E97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460" y="3853955"/>
              <a:ext cx="9525" cy="9525"/>
            </a:xfrm>
            <a:custGeom>
              <a:avLst/>
              <a:gdLst>
                <a:gd name="T0" fmla="*/ 60788550 w 9525"/>
                <a:gd name="T1" fmla="*/ 16811625 h 9525"/>
                <a:gd name="T2" fmla="*/ 0 w 9525"/>
                <a:gd name="T3" fmla="*/ 1390650 h 9525"/>
                <a:gd name="T4" fmla="*/ 0 w 9525"/>
                <a:gd name="T5" fmla="*/ 46748700 h 9525"/>
                <a:gd name="T6" fmla="*/ 60788550 w 9525"/>
                <a:gd name="T7" fmla="*/ 16811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65"/>
                  </a:moveTo>
                  <a:cubicBezTo>
                    <a:pt x="4286" y="1289"/>
                    <a:pt x="3334" y="-521"/>
                    <a:pt x="0" y="146"/>
                  </a:cubicBezTo>
                  <a:cubicBezTo>
                    <a:pt x="0" y="1765"/>
                    <a:pt x="0" y="3289"/>
                    <a:pt x="0" y="4908"/>
                  </a:cubicBezTo>
                  <a:cubicBezTo>
                    <a:pt x="2858" y="4527"/>
                    <a:pt x="8001" y="6528"/>
                    <a:pt x="6382" y="17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3" name="Freeform: Shape 1362">
              <a:extLst>
                <a:ext uri="{FF2B5EF4-FFF2-40B4-BE49-F238E27FC236}">
                  <a16:creationId xmlns:a16="http://schemas.microsoft.com/office/drawing/2014/main" id="{8C59F3DB-66FB-4122-86F4-48AC94D57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698" y="4689372"/>
              <a:ext cx="9525" cy="9525"/>
            </a:xfrm>
            <a:custGeom>
              <a:avLst/>
              <a:gdLst>
                <a:gd name="T0" fmla="*/ 1619 w 9525"/>
                <a:gd name="T1" fmla="*/ 71 h 9525"/>
                <a:gd name="T2" fmla="*/ 0 w 9525"/>
                <a:gd name="T3" fmla="*/ 14359 h 9525"/>
                <a:gd name="T4" fmla="*/ 9525 w 9525"/>
                <a:gd name="T5" fmla="*/ 15883 h 9525"/>
                <a:gd name="T6" fmla="*/ 1619 w 9525"/>
                <a:gd name="T7" fmla="*/ 7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71"/>
                  </a:moveTo>
                  <a:cubicBezTo>
                    <a:pt x="1715" y="6834"/>
                    <a:pt x="4953" y="10549"/>
                    <a:pt x="0" y="14359"/>
                  </a:cubicBezTo>
                  <a:cubicBezTo>
                    <a:pt x="5334" y="11787"/>
                    <a:pt x="6763" y="21026"/>
                    <a:pt x="9525" y="15883"/>
                  </a:cubicBezTo>
                  <a:cubicBezTo>
                    <a:pt x="1810" y="14168"/>
                    <a:pt x="14192" y="-1167"/>
                    <a:pt x="1619" y="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4" name="Freeform: Shape 1363">
              <a:extLst>
                <a:ext uri="{FF2B5EF4-FFF2-40B4-BE49-F238E27FC236}">
                  <a16:creationId xmlns:a16="http://schemas.microsoft.com/office/drawing/2014/main" id="{BE9CCA81-C89E-4C17-B965-438E510AF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852" y="4269296"/>
              <a:ext cx="9525" cy="9525"/>
            </a:xfrm>
            <a:custGeom>
              <a:avLst/>
              <a:gdLst>
                <a:gd name="T0" fmla="*/ 63855600 w 9525"/>
                <a:gd name="T1" fmla="*/ 60788550 h 9525"/>
                <a:gd name="T2" fmla="*/ 63855600 w 9525"/>
                <a:gd name="T3" fmla="*/ 0 h 9525"/>
                <a:gd name="T4" fmla="*/ 3971925 w 9525"/>
                <a:gd name="T5" fmla="*/ 0 h 9525"/>
                <a:gd name="T6" fmla="*/ 638556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704" y="6382"/>
                  </a:moveTo>
                  <a:cubicBezTo>
                    <a:pt x="6704" y="4286"/>
                    <a:pt x="6704" y="2191"/>
                    <a:pt x="6704" y="0"/>
                  </a:cubicBezTo>
                  <a:cubicBezTo>
                    <a:pt x="4608" y="0"/>
                    <a:pt x="2512" y="0"/>
                    <a:pt x="417" y="0"/>
                  </a:cubicBezTo>
                  <a:cubicBezTo>
                    <a:pt x="-1678" y="6287"/>
                    <a:pt x="4703" y="4191"/>
                    <a:pt x="6704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5" name="Freeform: Shape 1364">
              <a:extLst>
                <a:ext uri="{FF2B5EF4-FFF2-40B4-BE49-F238E27FC236}">
                  <a16:creationId xmlns:a16="http://schemas.microsoft.com/office/drawing/2014/main" id="{8CCCAFBF-882C-481A-9F1B-BF4D6B41D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418" y="4144125"/>
              <a:ext cx="9525" cy="9525"/>
            </a:xfrm>
            <a:custGeom>
              <a:avLst/>
              <a:gdLst>
                <a:gd name="T0" fmla="*/ 5838825 w 9525"/>
                <a:gd name="T1" fmla="*/ 114300 h 9525"/>
                <a:gd name="T2" fmla="*/ 66627375 w 9525"/>
                <a:gd name="T3" fmla="*/ 14630400 h 9525"/>
                <a:gd name="T4" fmla="*/ 5838825 w 9525"/>
                <a:gd name="T5" fmla="*/ 11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3" y="12"/>
                  </a:moveTo>
                  <a:cubicBezTo>
                    <a:pt x="-2721" y="5822"/>
                    <a:pt x="8709" y="7156"/>
                    <a:pt x="6995" y="1536"/>
                  </a:cubicBezTo>
                  <a:cubicBezTo>
                    <a:pt x="3947" y="2012"/>
                    <a:pt x="3471" y="-179"/>
                    <a:pt x="613" y="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6" name="Freeform: Shape 1365">
              <a:extLst>
                <a:ext uri="{FF2B5EF4-FFF2-40B4-BE49-F238E27FC236}">
                  <a16:creationId xmlns:a16="http://schemas.microsoft.com/office/drawing/2014/main" id="{086F3658-E0FF-4D02-B218-52187E731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268" y="4686179"/>
              <a:ext cx="9525" cy="9525"/>
            </a:xfrm>
            <a:custGeom>
              <a:avLst/>
              <a:gdLst>
                <a:gd name="T0" fmla="*/ 0 w 9525"/>
                <a:gd name="T1" fmla="*/ 247650 h 9525"/>
                <a:gd name="T2" fmla="*/ 89820750 w 9525"/>
                <a:gd name="T3" fmla="*/ 30184725 h 9525"/>
                <a:gd name="T4" fmla="*/ 0 w 9525"/>
                <a:gd name="T5" fmla="*/ 247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6"/>
                  </a:moveTo>
                  <a:cubicBezTo>
                    <a:pt x="95" y="6407"/>
                    <a:pt x="8287" y="8693"/>
                    <a:pt x="9430" y="3169"/>
                  </a:cubicBezTo>
                  <a:cubicBezTo>
                    <a:pt x="4858" y="3645"/>
                    <a:pt x="4667" y="-355"/>
                    <a:pt x="0" y="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7" name="Freeform: Shape 1366">
              <a:extLst>
                <a:ext uri="{FF2B5EF4-FFF2-40B4-BE49-F238E27FC236}">
                  <a16:creationId xmlns:a16="http://schemas.microsoft.com/office/drawing/2014/main" id="{A5A98550-896D-4842-8EF8-8F2C9CB92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968221"/>
              <a:ext cx="9525" cy="9525"/>
            </a:xfrm>
            <a:custGeom>
              <a:avLst/>
              <a:gdLst>
                <a:gd name="T0" fmla="*/ 0 w 9525"/>
                <a:gd name="T1" fmla="*/ 29841825 h 9525"/>
                <a:gd name="T2" fmla="*/ 15907 w 9525"/>
                <a:gd name="T3" fmla="*/ 14411325 h 9525"/>
                <a:gd name="T4" fmla="*/ 0 w 9525"/>
                <a:gd name="T5" fmla="*/ 2984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33"/>
                  </a:moveTo>
                  <a:cubicBezTo>
                    <a:pt x="4858" y="5323"/>
                    <a:pt x="11525" y="4085"/>
                    <a:pt x="15907" y="1513"/>
                  </a:cubicBezTo>
                  <a:cubicBezTo>
                    <a:pt x="10382" y="180"/>
                    <a:pt x="3048" y="-1725"/>
                    <a:pt x="0" y="3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8" name="Freeform: Shape 1367">
              <a:extLst>
                <a:ext uri="{FF2B5EF4-FFF2-40B4-BE49-F238E27FC236}">
                  <a16:creationId xmlns:a16="http://schemas.microsoft.com/office/drawing/2014/main" id="{EBDF1C07-84BE-4785-8879-355E7E1E8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456" y="4049201"/>
              <a:ext cx="9525" cy="9525"/>
            </a:xfrm>
            <a:custGeom>
              <a:avLst/>
              <a:gdLst>
                <a:gd name="T0" fmla="*/ 11194 w 9525"/>
                <a:gd name="T1" fmla="*/ 74123550 h 9525"/>
                <a:gd name="T2" fmla="*/ 50 w 9525"/>
                <a:gd name="T3" fmla="*/ 13335000 h 9525"/>
                <a:gd name="T4" fmla="*/ 11194 w 9525"/>
                <a:gd name="T5" fmla="*/ 74123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94" y="7782"/>
                  </a:moveTo>
                  <a:cubicBezTo>
                    <a:pt x="10718" y="2448"/>
                    <a:pt x="4812" y="-2505"/>
                    <a:pt x="50" y="1400"/>
                  </a:cubicBezTo>
                  <a:cubicBezTo>
                    <a:pt x="-712" y="7973"/>
                    <a:pt x="7479" y="5687"/>
                    <a:pt x="11194" y="77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19" name="Freeform: Shape 1368">
              <a:extLst>
                <a:ext uri="{FF2B5EF4-FFF2-40B4-BE49-F238E27FC236}">
                  <a16:creationId xmlns:a16="http://schemas.microsoft.com/office/drawing/2014/main" id="{55EC5932-9127-4BCE-BF3A-E749757B4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3950779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11144 w 9525"/>
                <a:gd name="T3" fmla="*/ 60788550 h 9525"/>
                <a:gd name="T4" fmla="*/ 11144 w 9525"/>
                <a:gd name="T5" fmla="*/ 0 h 9525"/>
                <a:gd name="T6" fmla="*/ 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1905" y="10668"/>
                    <a:pt x="8287" y="6382"/>
                    <a:pt x="11144" y="6382"/>
                  </a:cubicBezTo>
                  <a:cubicBezTo>
                    <a:pt x="11144" y="4286"/>
                    <a:pt x="11144" y="2096"/>
                    <a:pt x="11144" y="0"/>
                  </a:cubicBezTo>
                  <a:cubicBezTo>
                    <a:pt x="8763" y="3524"/>
                    <a:pt x="667" y="1143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0" name="Freeform: Shape 1369">
              <a:extLst>
                <a:ext uri="{FF2B5EF4-FFF2-40B4-BE49-F238E27FC236}">
                  <a16:creationId xmlns:a16="http://schemas.microsoft.com/office/drawing/2014/main" id="{705A8F60-A6E8-4172-95AD-75FB9376A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357" y="4516508"/>
              <a:ext cx="9525" cy="9525"/>
            </a:xfrm>
            <a:custGeom>
              <a:avLst/>
              <a:gdLst>
                <a:gd name="T0" fmla="*/ 62198250 w 9525"/>
                <a:gd name="T1" fmla="*/ 1447800 h 9525"/>
                <a:gd name="T2" fmla="*/ 1409700 w 9525"/>
                <a:gd name="T3" fmla="*/ 62236350 h 9525"/>
                <a:gd name="T4" fmla="*/ 76714350 w 9525"/>
                <a:gd name="T5" fmla="*/ 62236350 h 9525"/>
                <a:gd name="T6" fmla="*/ 6219825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30" y="152"/>
                  </a:moveTo>
                  <a:cubicBezTo>
                    <a:pt x="1577" y="-610"/>
                    <a:pt x="-614" y="1486"/>
                    <a:pt x="148" y="6534"/>
                  </a:cubicBezTo>
                  <a:cubicBezTo>
                    <a:pt x="4053" y="4439"/>
                    <a:pt x="6720" y="11201"/>
                    <a:pt x="8054" y="6534"/>
                  </a:cubicBezTo>
                  <a:cubicBezTo>
                    <a:pt x="5863" y="6153"/>
                    <a:pt x="6720" y="2724"/>
                    <a:pt x="653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1" name="Freeform: Shape 1370">
              <a:extLst>
                <a:ext uri="{FF2B5EF4-FFF2-40B4-BE49-F238E27FC236}">
                  <a16:creationId xmlns:a16="http://schemas.microsoft.com/office/drawing/2014/main" id="{CBCB7A62-1E52-419D-B068-10BB69264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4651244"/>
              <a:ext cx="9525" cy="9525"/>
            </a:xfrm>
            <a:custGeom>
              <a:avLst/>
              <a:gdLst>
                <a:gd name="T0" fmla="*/ 0 w 9525"/>
                <a:gd name="T1" fmla="*/ 16363950 h 9525"/>
                <a:gd name="T2" fmla="*/ 60788550 w 9525"/>
                <a:gd name="T3" fmla="*/ 77152500 h 9525"/>
                <a:gd name="T4" fmla="*/ 76209525 w 9525"/>
                <a:gd name="T5" fmla="*/ 61731525 h 9525"/>
                <a:gd name="T6" fmla="*/ 76209525 w 9525"/>
                <a:gd name="T7" fmla="*/ 31794450 h 9525"/>
                <a:gd name="T8" fmla="*/ 0 w 9525"/>
                <a:gd name="T9" fmla="*/ 163639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718"/>
                  </a:moveTo>
                  <a:cubicBezTo>
                    <a:pt x="4096" y="1909"/>
                    <a:pt x="2286" y="7910"/>
                    <a:pt x="6382" y="8100"/>
                  </a:cubicBezTo>
                  <a:cubicBezTo>
                    <a:pt x="6477" y="7148"/>
                    <a:pt x="6668" y="6195"/>
                    <a:pt x="8001" y="6481"/>
                  </a:cubicBezTo>
                  <a:cubicBezTo>
                    <a:pt x="8001" y="5433"/>
                    <a:pt x="8001" y="4385"/>
                    <a:pt x="8001" y="3338"/>
                  </a:cubicBezTo>
                  <a:cubicBezTo>
                    <a:pt x="3905" y="5052"/>
                    <a:pt x="2381" y="-3520"/>
                    <a:pt x="0" y="17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2" name="Freeform: Shape 1371">
              <a:extLst>
                <a:ext uri="{FF2B5EF4-FFF2-40B4-BE49-F238E27FC236}">
                  <a16:creationId xmlns:a16="http://schemas.microsoft.com/office/drawing/2014/main" id="{06E9A689-7DC4-4E5D-8EAE-27D481439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49418"/>
              <a:ext cx="9525" cy="9525"/>
            </a:xfrm>
            <a:custGeom>
              <a:avLst/>
              <a:gdLst>
                <a:gd name="T0" fmla="*/ 75304650 w 9525"/>
                <a:gd name="T1" fmla="*/ 12963525 h 9525"/>
                <a:gd name="T2" fmla="*/ 0 w 9525"/>
                <a:gd name="T3" fmla="*/ 42910125 h 9525"/>
                <a:gd name="T4" fmla="*/ 75304650 w 9525"/>
                <a:gd name="T5" fmla="*/ 12963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361"/>
                  </a:moveTo>
                  <a:cubicBezTo>
                    <a:pt x="4763" y="-1877"/>
                    <a:pt x="1143" y="1266"/>
                    <a:pt x="0" y="4505"/>
                  </a:cubicBezTo>
                  <a:cubicBezTo>
                    <a:pt x="3143" y="7838"/>
                    <a:pt x="6763" y="4600"/>
                    <a:pt x="7906" y="136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3" name="Freeform: Shape 1372">
              <a:extLst>
                <a:ext uri="{FF2B5EF4-FFF2-40B4-BE49-F238E27FC236}">
                  <a16:creationId xmlns:a16="http://schemas.microsoft.com/office/drawing/2014/main" id="{EEDCC849-1874-4004-AF9E-70ED0863B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03154"/>
              <a:ext cx="9525" cy="9525"/>
            </a:xfrm>
            <a:custGeom>
              <a:avLst/>
              <a:gdLst>
                <a:gd name="T0" fmla="*/ 45367575 w 9525"/>
                <a:gd name="T1" fmla="*/ 15420975 h 9525"/>
                <a:gd name="T2" fmla="*/ 0 w 9525"/>
                <a:gd name="T3" fmla="*/ 0 h 9525"/>
                <a:gd name="T4" fmla="*/ 0 w 9525"/>
                <a:gd name="T5" fmla="*/ 60788550 h 9525"/>
                <a:gd name="T6" fmla="*/ 45367575 w 9525"/>
                <a:gd name="T7" fmla="*/ 60788550 h 9525"/>
                <a:gd name="T8" fmla="*/ 45367575 w 9525"/>
                <a:gd name="T9" fmla="*/ 1542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1619"/>
                  </a:moveTo>
                  <a:cubicBezTo>
                    <a:pt x="2572" y="1715"/>
                    <a:pt x="1333" y="857"/>
                    <a:pt x="0" y="0"/>
                  </a:cubicBezTo>
                  <a:cubicBezTo>
                    <a:pt x="0" y="2096"/>
                    <a:pt x="0" y="4286"/>
                    <a:pt x="0" y="6382"/>
                  </a:cubicBezTo>
                  <a:cubicBezTo>
                    <a:pt x="1619" y="6382"/>
                    <a:pt x="3239" y="6382"/>
                    <a:pt x="4763" y="6382"/>
                  </a:cubicBezTo>
                  <a:cubicBezTo>
                    <a:pt x="4763" y="4858"/>
                    <a:pt x="4763" y="3238"/>
                    <a:pt x="4763" y="16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4" name="Freeform: Shape 1373">
              <a:extLst>
                <a:ext uri="{FF2B5EF4-FFF2-40B4-BE49-F238E27FC236}">
                  <a16:creationId xmlns:a16="http://schemas.microsoft.com/office/drawing/2014/main" id="{006CB2E4-D32B-4BBA-998E-9750D8192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693" y="4383244"/>
              <a:ext cx="9525" cy="9525"/>
            </a:xfrm>
            <a:custGeom>
              <a:avLst/>
              <a:gdLst>
                <a:gd name="T0" fmla="*/ 29937075 w 9525"/>
                <a:gd name="T1" fmla="*/ 77743050 h 9525"/>
                <a:gd name="T2" fmla="*/ 60788550 w 9525"/>
                <a:gd name="T3" fmla="*/ 62312550 h 9525"/>
                <a:gd name="T4" fmla="*/ 0 w 9525"/>
                <a:gd name="T5" fmla="*/ 16954500 h 9525"/>
                <a:gd name="T6" fmla="*/ 29937075 w 9525"/>
                <a:gd name="T7" fmla="*/ 77743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3" y="8162"/>
                  </a:moveTo>
                  <a:cubicBezTo>
                    <a:pt x="3524" y="6923"/>
                    <a:pt x="4477" y="6352"/>
                    <a:pt x="6382" y="6542"/>
                  </a:cubicBezTo>
                  <a:cubicBezTo>
                    <a:pt x="7144" y="2923"/>
                    <a:pt x="2381" y="-2983"/>
                    <a:pt x="0" y="1780"/>
                  </a:cubicBezTo>
                  <a:cubicBezTo>
                    <a:pt x="4382" y="732"/>
                    <a:pt x="-1143" y="9305"/>
                    <a:pt x="3143" y="81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5" name="Freeform: Shape 1374">
              <a:extLst>
                <a:ext uri="{FF2B5EF4-FFF2-40B4-BE49-F238E27FC236}">
                  <a16:creationId xmlns:a16="http://schemas.microsoft.com/office/drawing/2014/main" id="{E7ADE591-BD91-4D7B-8745-25B57C2F7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407" y="4721162"/>
              <a:ext cx="9525" cy="9525"/>
            </a:xfrm>
            <a:custGeom>
              <a:avLst/>
              <a:gdLst>
                <a:gd name="T0" fmla="*/ 11049 w 9525"/>
                <a:gd name="T1" fmla="*/ 0 h 9525"/>
                <a:gd name="T2" fmla="*/ 3143 w 9525"/>
                <a:gd name="T3" fmla="*/ 0 h 9525"/>
                <a:gd name="T4" fmla="*/ 0 w 9525"/>
                <a:gd name="T5" fmla="*/ 4763 h 9525"/>
                <a:gd name="T6" fmla="*/ 6382 w 9525"/>
                <a:gd name="T7" fmla="*/ 17431 h 9525"/>
                <a:gd name="T8" fmla="*/ 12764 w 9525"/>
                <a:gd name="T9" fmla="*/ 15812 h 9525"/>
                <a:gd name="T10" fmla="*/ 11049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049" y="0"/>
                  </a:moveTo>
                  <a:cubicBezTo>
                    <a:pt x="7525" y="7239"/>
                    <a:pt x="7906" y="2096"/>
                    <a:pt x="3143" y="0"/>
                  </a:cubicBezTo>
                  <a:cubicBezTo>
                    <a:pt x="2953" y="2477"/>
                    <a:pt x="3334" y="5429"/>
                    <a:pt x="0" y="4763"/>
                  </a:cubicBezTo>
                  <a:cubicBezTo>
                    <a:pt x="4096" y="10478"/>
                    <a:pt x="-95" y="14573"/>
                    <a:pt x="6382" y="17431"/>
                  </a:cubicBezTo>
                  <a:cubicBezTo>
                    <a:pt x="5906" y="10954"/>
                    <a:pt x="9716" y="16573"/>
                    <a:pt x="12764" y="15812"/>
                  </a:cubicBezTo>
                  <a:cubicBezTo>
                    <a:pt x="9525" y="9906"/>
                    <a:pt x="14002" y="3715"/>
                    <a:pt x="1104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6" name="Freeform: Shape 1375">
              <a:extLst>
                <a:ext uri="{FF2B5EF4-FFF2-40B4-BE49-F238E27FC236}">
                  <a16:creationId xmlns:a16="http://schemas.microsoft.com/office/drawing/2014/main" id="{C2C52DE8-FB25-40BA-9DB6-7FEBE3D38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50" y="3591007"/>
              <a:ext cx="9525" cy="9525"/>
            </a:xfrm>
            <a:custGeom>
              <a:avLst/>
              <a:gdLst>
                <a:gd name="T0" fmla="*/ 0 w 9525"/>
                <a:gd name="T1" fmla="*/ 133350 h 9525"/>
                <a:gd name="T2" fmla="*/ 59874150 w 9525"/>
                <a:gd name="T3" fmla="*/ 75428475 h 9525"/>
                <a:gd name="T4" fmla="*/ 0 w 9525"/>
                <a:gd name="T5" fmla="*/ 13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4"/>
                  </a:moveTo>
                  <a:cubicBezTo>
                    <a:pt x="857" y="3919"/>
                    <a:pt x="1333" y="8110"/>
                    <a:pt x="6286" y="7919"/>
                  </a:cubicBezTo>
                  <a:cubicBezTo>
                    <a:pt x="5429" y="4014"/>
                    <a:pt x="5048" y="-272"/>
                    <a:pt x="0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7" name="Freeform: Shape 1376">
              <a:extLst>
                <a:ext uri="{FF2B5EF4-FFF2-40B4-BE49-F238E27FC236}">
                  <a16:creationId xmlns:a16="http://schemas.microsoft.com/office/drawing/2014/main" id="{F45639BD-6CE6-4447-A9F7-565704E0C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799" y="4177449"/>
              <a:ext cx="9525" cy="9525"/>
            </a:xfrm>
            <a:custGeom>
              <a:avLst/>
              <a:gdLst>
                <a:gd name="T0" fmla="*/ 62045850 w 9525"/>
                <a:gd name="T1" fmla="*/ 9551 h 9525"/>
                <a:gd name="T2" fmla="*/ 1257300 w 9525"/>
                <a:gd name="T3" fmla="*/ 26 h 9525"/>
                <a:gd name="T4" fmla="*/ 62045850 w 9525"/>
                <a:gd name="T5" fmla="*/ 9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514" y="9551"/>
                  </a:moveTo>
                  <a:cubicBezTo>
                    <a:pt x="4990" y="5836"/>
                    <a:pt x="6038" y="-451"/>
                    <a:pt x="132" y="26"/>
                  </a:cubicBezTo>
                  <a:cubicBezTo>
                    <a:pt x="-249" y="5740"/>
                    <a:pt x="-249" y="10979"/>
                    <a:pt x="6514" y="95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8" name="Freeform: Shape 1377">
              <a:extLst>
                <a:ext uri="{FF2B5EF4-FFF2-40B4-BE49-F238E27FC236}">
                  <a16:creationId xmlns:a16="http://schemas.microsoft.com/office/drawing/2014/main" id="{B72FA979-6C86-4949-9781-49B8528E5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026" y="4376973"/>
              <a:ext cx="9525" cy="9525"/>
            </a:xfrm>
            <a:custGeom>
              <a:avLst/>
              <a:gdLst>
                <a:gd name="T0" fmla="*/ 0 w 9525"/>
                <a:gd name="T1" fmla="*/ 1390650 h 9525"/>
                <a:gd name="T2" fmla="*/ 0 w 9525"/>
                <a:gd name="T3" fmla="*/ 46748700 h 9525"/>
                <a:gd name="T4" fmla="*/ 60788550 w 9525"/>
                <a:gd name="T5" fmla="*/ 16811625 h 9525"/>
                <a:gd name="T6" fmla="*/ 0 w 9525"/>
                <a:gd name="T7" fmla="*/ 1390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46"/>
                  </a:moveTo>
                  <a:cubicBezTo>
                    <a:pt x="0" y="1765"/>
                    <a:pt x="0" y="3289"/>
                    <a:pt x="0" y="4908"/>
                  </a:cubicBezTo>
                  <a:cubicBezTo>
                    <a:pt x="2857" y="4527"/>
                    <a:pt x="7906" y="6527"/>
                    <a:pt x="6382" y="1765"/>
                  </a:cubicBezTo>
                  <a:cubicBezTo>
                    <a:pt x="4191" y="1289"/>
                    <a:pt x="3239" y="-521"/>
                    <a:pt x="0" y="14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29" name="Freeform: Shape 1378">
              <a:extLst>
                <a:ext uri="{FF2B5EF4-FFF2-40B4-BE49-F238E27FC236}">
                  <a16:creationId xmlns:a16="http://schemas.microsoft.com/office/drawing/2014/main" id="{68BF671F-3E10-47B0-82D0-916BF7C1D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727" y="2448115"/>
              <a:ext cx="9525" cy="9525"/>
            </a:xfrm>
            <a:custGeom>
              <a:avLst/>
              <a:gdLst>
                <a:gd name="T0" fmla="*/ 40947975 w 9525"/>
                <a:gd name="T1" fmla="*/ 11144 h 9525"/>
                <a:gd name="T2" fmla="*/ 11010900 w 9525"/>
                <a:gd name="T3" fmla="*/ 0 h 9525"/>
                <a:gd name="T4" fmla="*/ 4094797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299" y="11144"/>
                  </a:moveTo>
                  <a:cubicBezTo>
                    <a:pt x="4299" y="4286"/>
                    <a:pt x="7061" y="2381"/>
                    <a:pt x="1156" y="0"/>
                  </a:cubicBezTo>
                  <a:cubicBezTo>
                    <a:pt x="-1035" y="4667"/>
                    <a:pt x="-178" y="9144"/>
                    <a:pt x="4299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0" name="Freeform: Shape 1379">
              <a:extLst>
                <a:ext uri="{FF2B5EF4-FFF2-40B4-BE49-F238E27FC236}">
                  <a16:creationId xmlns:a16="http://schemas.microsoft.com/office/drawing/2014/main" id="{6C3AA491-0B18-4294-9556-906535536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33" y="3718045"/>
              <a:ext cx="19050" cy="9525"/>
            </a:xfrm>
            <a:custGeom>
              <a:avLst/>
              <a:gdLst>
                <a:gd name="T0" fmla="*/ 0 w 19050"/>
                <a:gd name="T1" fmla="*/ 27584400 h 9525"/>
                <a:gd name="T2" fmla="*/ 3143 w 19050"/>
                <a:gd name="T3" fmla="*/ 88372950 h 9525"/>
                <a:gd name="T4" fmla="*/ 20574 w 19050"/>
                <a:gd name="T5" fmla="*/ 13068300 h 9525"/>
                <a:gd name="T6" fmla="*/ 9525 w 19050"/>
                <a:gd name="T7" fmla="*/ 13068300 h 9525"/>
                <a:gd name="T8" fmla="*/ 11049 w 19050"/>
                <a:gd name="T9" fmla="*/ 43005375 h 9525"/>
                <a:gd name="T10" fmla="*/ 0 w 19050"/>
                <a:gd name="T11" fmla="*/ 2758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0" y="2896"/>
                  </a:moveTo>
                  <a:cubicBezTo>
                    <a:pt x="2762" y="3277"/>
                    <a:pt x="3620" y="5563"/>
                    <a:pt x="3143" y="9278"/>
                  </a:cubicBezTo>
                  <a:cubicBezTo>
                    <a:pt x="11335" y="8992"/>
                    <a:pt x="16955" y="6230"/>
                    <a:pt x="20574" y="1372"/>
                  </a:cubicBezTo>
                  <a:cubicBezTo>
                    <a:pt x="16764" y="324"/>
                    <a:pt x="13049" y="-1104"/>
                    <a:pt x="9525" y="1372"/>
                  </a:cubicBezTo>
                  <a:cubicBezTo>
                    <a:pt x="11240" y="1753"/>
                    <a:pt x="13335" y="4039"/>
                    <a:pt x="11049" y="4515"/>
                  </a:cubicBezTo>
                  <a:cubicBezTo>
                    <a:pt x="8096" y="4039"/>
                    <a:pt x="3239" y="-2247"/>
                    <a:pt x="0" y="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1" name="Freeform: Shape 1380">
              <a:extLst>
                <a:ext uri="{FF2B5EF4-FFF2-40B4-BE49-F238E27FC236}">
                  <a16:creationId xmlns:a16="http://schemas.microsoft.com/office/drawing/2014/main" id="{384DBECA-A6CF-4EBF-B8BF-9E0692B68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972" y="4170795"/>
              <a:ext cx="9525" cy="9525"/>
            </a:xfrm>
            <a:custGeom>
              <a:avLst/>
              <a:gdLst>
                <a:gd name="T0" fmla="*/ 910 w 9525"/>
                <a:gd name="T1" fmla="*/ 9823 h 9525"/>
                <a:gd name="T2" fmla="*/ 10435 w 9525"/>
                <a:gd name="T3" fmla="*/ 1917 h 9525"/>
                <a:gd name="T4" fmla="*/ 2529 w 9525"/>
                <a:gd name="T5" fmla="*/ 298 h 9525"/>
                <a:gd name="T6" fmla="*/ 910 w 9525"/>
                <a:gd name="T7" fmla="*/ 98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0" y="9823"/>
                  </a:moveTo>
                  <a:cubicBezTo>
                    <a:pt x="2243" y="5346"/>
                    <a:pt x="7196" y="4393"/>
                    <a:pt x="10435" y="1917"/>
                  </a:cubicBezTo>
                  <a:cubicBezTo>
                    <a:pt x="6625" y="2583"/>
                    <a:pt x="7006" y="-1036"/>
                    <a:pt x="2529" y="298"/>
                  </a:cubicBezTo>
                  <a:cubicBezTo>
                    <a:pt x="3196" y="3917"/>
                    <a:pt x="-2043" y="6489"/>
                    <a:pt x="910" y="98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2" name="Freeform: Shape 1381">
              <a:extLst>
                <a:ext uri="{FF2B5EF4-FFF2-40B4-BE49-F238E27FC236}">
                  <a16:creationId xmlns:a16="http://schemas.microsoft.com/office/drawing/2014/main" id="{FF1FA451-D1BC-4AC9-A5D6-A7027CEB8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693986"/>
              <a:ext cx="9525" cy="9525"/>
            </a:xfrm>
            <a:custGeom>
              <a:avLst/>
              <a:gdLst>
                <a:gd name="T0" fmla="*/ 12668 w 9525"/>
                <a:gd name="T1" fmla="*/ 45367575 h 9525"/>
                <a:gd name="T2" fmla="*/ 12668 w 9525"/>
                <a:gd name="T3" fmla="*/ 0 h 9525"/>
                <a:gd name="T4" fmla="*/ 0 w 9525"/>
                <a:gd name="T5" fmla="*/ 45367575 h 9525"/>
                <a:gd name="T6" fmla="*/ 12668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668" y="4763"/>
                  </a:moveTo>
                  <a:cubicBezTo>
                    <a:pt x="12668" y="3143"/>
                    <a:pt x="12668" y="1619"/>
                    <a:pt x="12668" y="0"/>
                  </a:cubicBezTo>
                  <a:cubicBezTo>
                    <a:pt x="7334" y="4000"/>
                    <a:pt x="2477" y="-857"/>
                    <a:pt x="0" y="4763"/>
                  </a:cubicBezTo>
                  <a:cubicBezTo>
                    <a:pt x="2572" y="9239"/>
                    <a:pt x="7144" y="2572"/>
                    <a:pt x="12668" y="4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3" name="Freeform: Shape 1382">
              <a:extLst>
                <a:ext uri="{FF2B5EF4-FFF2-40B4-BE49-F238E27FC236}">
                  <a16:creationId xmlns:a16="http://schemas.microsoft.com/office/drawing/2014/main" id="{DBB24D39-A4AA-4DBC-8245-C85B011A2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82" y="389210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607885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667" y="3048"/>
                    <a:pt x="571" y="6858"/>
                    <a:pt x="4763" y="6382"/>
                  </a:cubicBezTo>
                  <a:cubicBezTo>
                    <a:pt x="7620" y="3715"/>
                    <a:pt x="4286" y="191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4" name="Freeform: Shape 1383">
              <a:extLst>
                <a:ext uri="{FF2B5EF4-FFF2-40B4-BE49-F238E27FC236}">
                  <a16:creationId xmlns:a16="http://schemas.microsoft.com/office/drawing/2014/main" id="{87710AAA-7277-4CCC-AA52-8D3A677FC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263" y="4722686"/>
              <a:ext cx="9525" cy="9525"/>
            </a:xfrm>
            <a:custGeom>
              <a:avLst/>
              <a:gdLst>
                <a:gd name="T0" fmla="*/ 0 w 9525"/>
                <a:gd name="T1" fmla="*/ 75304650 h 9525"/>
                <a:gd name="T2" fmla="*/ 75304650 w 9525"/>
                <a:gd name="T3" fmla="*/ 59883675 h 9525"/>
                <a:gd name="T4" fmla="*/ 59874150 w 9525"/>
                <a:gd name="T5" fmla="*/ 0 h 9525"/>
                <a:gd name="T6" fmla="*/ 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906"/>
                  </a:moveTo>
                  <a:cubicBezTo>
                    <a:pt x="3715" y="8382"/>
                    <a:pt x="6096" y="7620"/>
                    <a:pt x="7906" y="6287"/>
                  </a:cubicBezTo>
                  <a:cubicBezTo>
                    <a:pt x="8001" y="3524"/>
                    <a:pt x="7620" y="1333"/>
                    <a:pt x="6286" y="0"/>
                  </a:cubicBezTo>
                  <a:cubicBezTo>
                    <a:pt x="2286" y="667"/>
                    <a:pt x="1810" y="4953"/>
                    <a:pt x="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5" name="Freeform: Shape 1384">
              <a:extLst>
                <a:ext uri="{FF2B5EF4-FFF2-40B4-BE49-F238E27FC236}">
                  <a16:creationId xmlns:a16="http://schemas.microsoft.com/office/drawing/2014/main" id="{7405A50C-1174-49FE-8F8F-248A1B12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327" y="3725704"/>
              <a:ext cx="9525" cy="9525"/>
            </a:xfrm>
            <a:custGeom>
              <a:avLst/>
              <a:gdLst>
                <a:gd name="T0" fmla="*/ 25698450 w 9525"/>
                <a:gd name="T1" fmla="*/ 14288 h 9525"/>
                <a:gd name="T2" fmla="*/ 10277475 w 9525"/>
                <a:gd name="T3" fmla="*/ 0 h 9525"/>
                <a:gd name="T4" fmla="*/ 2569845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98" y="14288"/>
                  </a:moveTo>
                  <a:cubicBezTo>
                    <a:pt x="3651" y="8477"/>
                    <a:pt x="4603" y="4382"/>
                    <a:pt x="1079" y="0"/>
                  </a:cubicBezTo>
                  <a:cubicBezTo>
                    <a:pt x="888" y="6858"/>
                    <a:pt x="-2064" y="11525"/>
                    <a:pt x="2698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6" name="Freeform: Shape 1385">
              <a:extLst>
                <a:ext uri="{FF2B5EF4-FFF2-40B4-BE49-F238E27FC236}">
                  <a16:creationId xmlns:a16="http://schemas.microsoft.com/office/drawing/2014/main" id="{072AF668-B06F-4B48-9132-AE9A6E71D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976" y="3605135"/>
              <a:ext cx="9525" cy="9525"/>
            </a:xfrm>
            <a:custGeom>
              <a:avLst/>
              <a:gdLst>
                <a:gd name="T0" fmla="*/ 0 w 9525"/>
                <a:gd name="T1" fmla="*/ 30670500 h 9525"/>
                <a:gd name="T2" fmla="*/ 9525 w 9525"/>
                <a:gd name="T3" fmla="*/ 733425 h 9525"/>
                <a:gd name="T4" fmla="*/ 0 w 9525"/>
                <a:gd name="T5" fmla="*/ 3067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220"/>
                  </a:moveTo>
                  <a:cubicBezTo>
                    <a:pt x="3239" y="2268"/>
                    <a:pt x="11049" y="5792"/>
                    <a:pt x="9525" y="77"/>
                  </a:cubicBezTo>
                  <a:cubicBezTo>
                    <a:pt x="5239" y="77"/>
                    <a:pt x="190" y="-780"/>
                    <a:pt x="0" y="322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7" name="Freeform: Shape 1386">
              <a:extLst>
                <a:ext uri="{FF2B5EF4-FFF2-40B4-BE49-F238E27FC236}">
                  <a16:creationId xmlns:a16="http://schemas.microsoft.com/office/drawing/2014/main" id="{C60B1E53-0D25-46BD-BE48-CCACEDDD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310" y="3679579"/>
              <a:ext cx="9525" cy="9525"/>
            </a:xfrm>
            <a:custGeom>
              <a:avLst/>
              <a:gdLst>
                <a:gd name="T0" fmla="*/ 43548300 w 9525"/>
                <a:gd name="T1" fmla="*/ 61922025 h 9525"/>
                <a:gd name="T2" fmla="*/ 43548300 w 9525"/>
                <a:gd name="T3" fmla="*/ 1133475 h 9525"/>
                <a:gd name="T4" fmla="*/ 43548300 w 9525"/>
                <a:gd name="T5" fmla="*/ 6192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501"/>
                  </a:moveTo>
                  <a:cubicBezTo>
                    <a:pt x="4572" y="4405"/>
                    <a:pt x="4572" y="2214"/>
                    <a:pt x="4572" y="119"/>
                  </a:cubicBezTo>
                  <a:cubicBezTo>
                    <a:pt x="-1524" y="-1119"/>
                    <a:pt x="-1524" y="7739"/>
                    <a:pt x="4572" y="65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8" name="Freeform: Shape 1387">
              <a:extLst>
                <a:ext uri="{FF2B5EF4-FFF2-40B4-BE49-F238E27FC236}">
                  <a16:creationId xmlns:a16="http://schemas.microsoft.com/office/drawing/2014/main" id="{1909DD92-14FF-4F1D-BA40-24F806C1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182" y="4071061"/>
              <a:ext cx="9525" cy="9525"/>
            </a:xfrm>
            <a:custGeom>
              <a:avLst/>
              <a:gdLst>
                <a:gd name="T0" fmla="*/ 63817500 w 9525"/>
                <a:gd name="T1" fmla="*/ 47358300 h 9525"/>
                <a:gd name="T2" fmla="*/ 3028950 w 9525"/>
                <a:gd name="T3" fmla="*/ 2000250 h 9525"/>
                <a:gd name="T4" fmla="*/ 63817500 w 9525"/>
                <a:gd name="T5" fmla="*/ 4735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00" y="4972"/>
                  </a:moveTo>
                  <a:cubicBezTo>
                    <a:pt x="3652" y="4306"/>
                    <a:pt x="5461" y="-1124"/>
                    <a:pt x="318" y="210"/>
                  </a:cubicBezTo>
                  <a:cubicBezTo>
                    <a:pt x="-1587" y="4972"/>
                    <a:pt x="5652" y="8401"/>
                    <a:pt x="6700" y="49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39" name="Freeform: Shape 1388">
              <a:extLst>
                <a:ext uri="{FF2B5EF4-FFF2-40B4-BE49-F238E27FC236}">
                  <a16:creationId xmlns:a16="http://schemas.microsoft.com/office/drawing/2014/main" id="{952C4DD7-75F1-4CE0-9A90-23D262F77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357" y="3820858"/>
              <a:ext cx="9525" cy="9525"/>
            </a:xfrm>
            <a:custGeom>
              <a:avLst/>
              <a:gdLst>
                <a:gd name="T0" fmla="*/ 0 w 9525"/>
                <a:gd name="T1" fmla="*/ 29937075 h 9525"/>
                <a:gd name="T2" fmla="*/ 60788550 w 9525"/>
                <a:gd name="T3" fmla="*/ 59883675 h 9525"/>
                <a:gd name="T4" fmla="*/ 0 w 9525"/>
                <a:gd name="T5" fmla="*/ 0 h 9525"/>
                <a:gd name="T6" fmla="*/ 0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43"/>
                  </a:moveTo>
                  <a:cubicBezTo>
                    <a:pt x="286" y="6096"/>
                    <a:pt x="5334" y="4096"/>
                    <a:pt x="6382" y="6287"/>
                  </a:cubicBezTo>
                  <a:cubicBezTo>
                    <a:pt x="6191" y="2286"/>
                    <a:pt x="4096" y="191"/>
                    <a:pt x="0" y="0"/>
                  </a:cubicBezTo>
                  <a:cubicBezTo>
                    <a:pt x="0" y="953"/>
                    <a:pt x="0" y="2096"/>
                    <a:pt x="0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0" name="Freeform: Shape 1389">
              <a:extLst>
                <a:ext uri="{FF2B5EF4-FFF2-40B4-BE49-F238E27FC236}">
                  <a16:creationId xmlns:a16="http://schemas.microsoft.com/office/drawing/2014/main" id="{4EC2BD10-4914-4193-803D-9C49C9870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04" y="4088566"/>
              <a:ext cx="9525" cy="9525"/>
            </a:xfrm>
            <a:custGeom>
              <a:avLst/>
              <a:gdLst>
                <a:gd name="T0" fmla="*/ 31584900 w 9525"/>
                <a:gd name="T1" fmla="*/ 76590525 h 9525"/>
                <a:gd name="T2" fmla="*/ 47005875 w 9525"/>
                <a:gd name="T3" fmla="*/ 1285875 h 9525"/>
                <a:gd name="T4" fmla="*/ 31584900 w 9525"/>
                <a:gd name="T5" fmla="*/ 76590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6" y="8041"/>
                  </a:moveTo>
                  <a:cubicBezTo>
                    <a:pt x="6745" y="8327"/>
                    <a:pt x="4078" y="2421"/>
                    <a:pt x="4935" y="135"/>
                  </a:cubicBezTo>
                  <a:cubicBezTo>
                    <a:pt x="744" y="-1293"/>
                    <a:pt x="-2876" y="9089"/>
                    <a:pt x="3316" y="804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1" name="Freeform: Shape 1390">
              <a:extLst>
                <a:ext uri="{FF2B5EF4-FFF2-40B4-BE49-F238E27FC236}">
                  <a16:creationId xmlns:a16="http://schemas.microsoft.com/office/drawing/2014/main" id="{352A34E0-3CCA-480F-A147-23601FBB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73" y="4349886"/>
              <a:ext cx="9525" cy="9525"/>
            </a:xfrm>
            <a:custGeom>
              <a:avLst/>
              <a:gdLst>
                <a:gd name="T0" fmla="*/ 981075 w 9525"/>
                <a:gd name="T1" fmla="*/ 63426975 h 9525"/>
                <a:gd name="T2" fmla="*/ 46339125 w 9525"/>
                <a:gd name="T3" fmla="*/ 63426975 h 9525"/>
                <a:gd name="T4" fmla="*/ 30918150 w 9525"/>
                <a:gd name="T5" fmla="*/ 2638425 h 9525"/>
                <a:gd name="T6" fmla="*/ 981075 w 9525"/>
                <a:gd name="T7" fmla="*/ 63426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3" y="6659"/>
                  </a:moveTo>
                  <a:cubicBezTo>
                    <a:pt x="1627" y="6659"/>
                    <a:pt x="3246" y="6659"/>
                    <a:pt x="4865" y="6659"/>
                  </a:cubicBezTo>
                  <a:cubicBezTo>
                    <a:pt x="4960" y="3896"/>
                    <a:pt x="4484" y="1705"/>
                    <a:pt x="3246" y="277"/>
                  </a:cubicBezTo>
                  <a:cubicBezTo>
                    <a:pt x="-1517" y="-1247"/>
                    <a:pt x="484" y="3896"/>
                    <a:pt x="103" y="66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2" name="Freeform: Shape 1391">
              <a:extLst>
                <a:ext uri="{FF2B5EF4-FFF2-40B4-BE49-F238E27FC236}">
                  <a16:creationId xmlns:a16="http://schemas.microsoft.com/office/drawing/2014/main" id="{F93A229B-3724-4782-A977-B5D44E0EA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3891715"/>
              <a:ext cx="9525" cy="9525"/>
            </a:xfrm>
            <a:custGeom>
              <a:avLst/>
              <a:gdLst>
                <a:gd name="T0" fmla="*/ 0 w 9525"/>
                <a:gd name="T1" fmla="*/ 19145250 h 9525"/>
                <a:gd name="T2" fmla="*/ 9525 w 9525"/>
                <a:gd name="T3" fmla="*/ 3724275 h 9525"/>
                <a:gd name="T4" fmla="*/ 0 w 9525"/>
                <a:gd name="T5" fmla="*/ 1914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10"/>
                  </a:moveTo>
                  <a:cubicBezTo>
                    <a:pt x="3429" y="4486"/>
                    <a:pt x="14669" y="6201"/>
                    <a:pt x="9525" y="391"/>
                  </a:cubicBezTo>
                  <a:cubicBezTo>
                    <a:pt x="8953" y="5344"/>
                    <a:pt x="1524" y="-3800"/>
                    <a:pt x="0" y="20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3" name="Freeform: Shape 1392">
              <a:extLst>
                <a:ext uri="{FF2B5EF4-FFF2-40B4-BE49-F238E27FC236}">
                  <a16:creationId xmlns:a16="http://schemas.microsoft.com/office/drawing/2014/main" id="{8A957EC2-F1D2-414B-A3E4-8158DBC86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061" y="4150307"/>
              <a:ext cx="9525" cy="9525"/>
            </a:xfrm>
            <a:custGeom>
              <a:avLst/>
              <a:gdLst>
                <a:gd name="T0" fmla="*/ 1447800 w 9525"/>
                <a:gd name="T1" fmla="*/ 61902975 h 9525"/>
                <a:gd name="T2" fmla="*/ 61331475 w 9525"/>
                <a:gd name="T3" fmla="*/ 1114425 h 9525"/>
                <a:gd name="T4" fmla="*/ 1447800 w 9525"/>
                <a:gd name="T5" fmla="*/ 6190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" y="6499"/>
                  </a:moveTo>
                  <a:cubicBezTo>
                    <a:pt x="5105" y="7261"/>
                    <a:pt x="7201" y="5165"/>
                    <a:pt x="6439" y="117"/>
                  </a:cubicBezTo>
                  <a:cubicBezTo>
                    <a:pt x="1486" y="-550"/>
                    <a:pt x="-610" y="1641"/>
                    <a:pt x="152" y="64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4" name="Freeform: Shape 1393">
              <a:extLst>
                <a:ext uri="{FF2B5EF4-FFF2-40B4-BE49-F238E27FC236}">
                  <a16:creationId xmlns:a16="http://schemas.microsoft.com/office/drawing/2014/main" id="{CA2B8CAB-1187-4EA6-A689-8F34DCB96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475" y="4278916"/>
              <a:ext cx="9525" cy="9525"/>
            </a:xfrm>
            <a:custGeom>
              <a:avLst/>
              <a:gdLst>
                <a:gd name="T0" fmla="*/ 13025 w 9525"/>
                <a:gd name="T1" fmla="*/ 0 h 9525"/>
                <a:gd name="T2" fmla="*/ 357 w 9525"/>
                <a:gd name="T3" fmla="*/ 15420975 h 9525"/>
                <a:gd name="T4" fmla="*/ 3500 w 9525"/>
                <a:gd name="T5" fmla="*/ 76209525 h 9525"/>
                <a:gd name="T6" fmla="*/ 13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025" y="0"/>
                  </a:moveTo>
                  <a:cubicBezTo>
                    <a:pt x="9215" y="952"/>
                    <a:pt x="5882" y="2286"/>
                    <a:pt x="357" y="1619"/>
                  </a:cubicBezTo>
                  <a:cubicBezTo>
                    <a:pt x="-1643" y="6763"/>
                    <a:pt x="5501" y="2857"/>
                    <a:pt x="3500" y="8001"/>
                  </a:cubicBezTo>
                  <a:cubicBezTo>
                    <a:pt x="6929" y="5524"/>
                    <a:pt x="11311" y="4000"/>
                    <a:pt x="130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5" name="Freeform: Shape 1394">
              <a:extLst>
                <a:ext uri="{FF2B5EF4-FFF2-40B4-BE49-F238E27FC236}">
                  <a16:creationId xmlns:a16="http://schemas.microsoft.com/office/drawing/2014/main" id="{01CC5794-6B46-46DA-AA50-C9D303FF7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38779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5420975 w 9525"/>
                <a:gd name="T3" fmla="*/ 9525 h 9525"/>
                <a:gd name="T4" fmla="*/ 60788550 w 9525"/>
                <a:gd name="T5" fmla="*/ 9525 h 9525"/>
                <a:gd name="T6" fmla="*/ 60788550 w 9525"/>
                <a:gd name="T7" fmla="*/ 161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2762" y="4667"/>
                    <a:pt x="1619" y="9525"/>
                  </a:cubicBezTo>
                  <a:cubicBezTo>
                    <a:pt x="3239" y="9525"/>
                    <a:pt x="4763" y="9525"/>
                    <a:pt x="6382" y="9525"/>
                  </a:cubicBezTo>
                  <a:cubicBezTo>
                    <a:pt x="5239" y="4667"/>
                    <a:pt x="5239" y="6477"/>
                    <a:pt x="6382" y="1619"/>
                  </a:cubicBezTo>
                  <a:cubicBezTo>
                    <a:pt x="3620" y="1714"/>
                    <a:pt x="1429" y="1238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6" name="Freeform: Shape 1395">
              <a:extLst>
                <a:ext uri="{FF2B5EF4-FFF2-40B4-BE49-F238E27FC236}">
                  <a16:creationId xmlns:a16="http://schemas.microsoft.com/office/drawing/2014/main" id="{D9437895-6BE4-4552-A94D-7F3D89B9A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776" y="3901726"/>
              <a:ext cx="9525" cy="9525"/>
            </a:xfrm>
            <a:custGeom>
              <a:avLst/>
              <a:gdLst>
                <a:gd name="T0" fmla="*/ 13057 w 9525"/>
                <a:gd name="T1" fmla="*/ 1524 h 9525"/>
                <a:gd name="T2" fmla="*/ 8294 w 9525"/>
                <a:gd name="T3" fmla="*/ 0 h 9525"/>
                <a:gd name="T4" fmla="*/ 388 w 9525"/>
                <a:gd name="T5" fmla="*/ 7906 h 9525"/>
                <a:gd name="T6" fmla="*/ 9913 w 9525"/>
                <a:gd name="T7" fmla="*/ 11049 h 9525"/>
                <a:gd name="T8" fmla="*/ 13057 w 9525"/>
                <a:gd name="T9" fmla="*/ 152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057" y="1524"/>
                  </a:moveTo>
                  <a:cubicBezTo>
                    <a:pt x="10866" y="1619"/>
                    <a:pt x="9532" y="762"/>
                    <a:pt x="8294" y="0"/>
                  </a:cubicBezTo>
                  <a:cubicBezTo>
                    <a:pt x="10580" y="6667"/>
                    <a:pt x="-2374" y="6096"/>
                    <a:pt x="388" y="7906"/>
                  </a:cubicBezTo>
                  <a:cubicBezTo>
                    <a:pt x="5437" y="7144"/>
                    <a:pt x="6580" y="10096"/>
                    <a:pt x="9913" y="11049"/>
                  </a:cubicBezTo>
                  <a:cubicBezTo>
                    <a:pt x="7627" y="4572"/>
                    <a:pt x="13342" y="6001"/>
                    <a:pt x="13057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7" name="Freeform: Shape 1396">
              <a:extLst>
                <a:ext uri="{FF2B5EF4-FFF2-40B4-BE49-F238E27FC236}">
                  <a16:creationId xmlns:a16="http://schemas.microsoft.com/office/drawing/2014/main" id="{91644E1A-164E-43CB-BBAA-7B8300F8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32" y="4102807"/>
              <a:ext cx="9525" cy="9525"/>
            </a:xfrm>
            <a:custGeom>
              <a:avLst/>
              <a:gdLst>
                <a:gd name="T0" fmla="*/ 0 w 9525"/>
                <a:gd name="T1" fmla="*/ 31670625 h 9525"/>
                <a:gd name="T2" fmla="*/ 75304650 w 9525"/>
                <a:gd name="T3" fmla="*/ 77038200 h 9525"/>
                <a:gd name="T4" fmla="*/ 75304650 w 9525"/>
                <a:gd name="T5" fmla="*/ 1733550 h 9525"/>
                <a:gd name="T6" fmla="*/ 0 w 9525"/>
                <a:gd name="T7" fmla="*/ 31670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325"/>
                  </a:moveTo>
                  <a:cubicBezTo>
                    <a:pt x="667" y="7326"/>
                    <a:pt x="5429" y="10564"/>
                    <a:pt x="7906" y="8088"/>
                  </a:cubicBezTo>
                  <a:cubicBezTo>
                    <a:pt x="7715" y="4183"/>
                    <a:pt x="4953" y="3230"/>
                    <a:pt x="7906" y="182"/>
                  </a:cubicBezTo>
                  <a:cubicBezTo>
                    <a:pt x="3048" y="-1056"/>
                    <a:pt x="4953" y="4468"/>
                    <a:pt x="0" y="33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8" name="Freeform: Shape 1397">
              <a:extLst>
                <a:ext uri="{FF2B5EF4-FFF2-40B4-BE49-F238E27FC236}">
                  <a16:creationId xmlns:a16="http://schemas.microsoft.com/office/drawing/2014/main" id="{19295BBF-F513-401B-8F44-39979126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18" y="4123245"/>
              <a:ext cx="9525" cy="9525"/>
            </a:xfrm>
            <a:custGeom>
              <a:avLst/>
              <a:gdLst>
                <a:gd name="T0" fmla="*/ 35385375 w 9525"/>
                <a:gd name="T1" fmla="*/ 78333600 h 9525"/>
                <a:gd name="T2" fmla="*/ 35385375 w 9525"/>
                <a:gd name="T3" fmla="*/ 3028950 h 9525"/>
                <a:gd name="T4" fmla="*/ 35385375 w 9525"/>
                <a:gd name="T5" fmla="*/ 78333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8224"/>
                  </a:moveTo>
                  <a:cubicBezTo>
                    <a:pt x="3715" y="5557"/>
                    <a:pt x="3715" y="2890"/>
                    <a:pt x="3715" y="318"/>
                  </a:cubicBezTo>
                  <a:cubicBezTo>
                    <a:pt x="-1238" y="-2158"/>
                    <a:pt x="-1238" y="10701"/>
                    <a:pt x="3715" y="8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49" name="Freeform: Shape 1398">
              <a:extLst>
                <a:ext uri="{FF2B5EF4-FFF2-40B4-BE49-F238E27FC236}">
                  <a16:creationId xmlns:a16="http://schemas.microsoft.com/office/drawing/2014/main" id="{307B28B2-7553-4B37-92FE-0FFF1A725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787" y="4136231"/>
              <a:ext cx="9525" cy="9525"/>
            </a:xfrm>
            <a:custGeom>
              <a:avLst/>
              <a:gdLst>
                <a:gd name="T0" fmla="*/ 48063150 w 9525"/>
                <a:gd name="T1" fmla="*/ 9526 h 9525"/>
                <a:gd name="T2" fmla="*/ 32642175 w 9525"/>
                <a:gd name="T3" fmla="*/ 1 h 9525"/>
                <a:gd name="T4" fmla="*/ 48063150 w 9525"/>
                <a:gd name="T5" fmla="*/ 952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46" y="9526"/>
                  </a:moveTo>
                  <a:cubicBezTo>
                    <a:pt x="2665" y="4763"/>
                    <a:pt x="5618" y="3334"/>
                    <a:pt x="3427" y="1"/>
                  </a:cubicBezTo>
                  <a:cubicBezTo>
                    <a:pt x="-3526" y="-95"/>
                    <a:pt x="1712" y="9907"/>
                    <a:pt x="5046" y="9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0" name="Freeform: Shape 1399">
              <a:extLst>
                <a:ext uri="{FF2B5EF4-FFF2-40B4-BE49-F238E27FC236}">
                  <a16:creationId xmlns:a16="http://schemas.microsoft.com/office/drawing/2014/main" id="{B3DD15D5-87F3-407E-99B7-7B7430FAF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086875"/>
              <a:ext cx="19050" cy="9525"/>
            </a:xfrm>
            <a:custGeom>
              <a:avLst/>
              <a:gdLst>
                <a:gd name="T0" fmla="*/ 0 w 19050"/>
                <a:gd name="T1" fmla="*/ 3351 h 9525"/>
                <a:gd name="T2" fmla="*/ 19050 w 19050"/>
                <a:gd name="T3" fmla="*/ 14495 h 9525"/>
                <a:gd name="T4" fmla="*/ 20669 w 19050"/>
                <a:gd name="T5" fmla="*/ 5065 h 9525"/>
                <a:gd name="T6" fmla="*/ 0 w 19050"/>
                <a:gd name="T7" fmla="*/ 33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3351"/>
                  </a:moveTo>
                  <a:cubicBezTo>
                    <a:pt x="9430" y="4018"/>
                    <a:pt x="11811" y="11637"/>
                    <a:pt x="19050" y="14495"/>
                  </a:cubicBezTo>
                  <a:cubicBezTo>
                    <a:pt x="20860" y="12590"/>
                    <a:pt x="20860" y="8875"/>
                    <a:pt x="20669" y="5065"/>
                  </a:cubicBezTo>
                  <a:cubicBezTo>
                    <a:pt x="10859" y="5637"/>
                    <a:pt x="5620" y="-5317"/>
                    <a:pt x="0" y="33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1" name="Freeform: Shape 1400">
              <a:extLst>
                <a:ext uri="{FF2B5EF4-FFF2-40B4-BE49-F238E27FC236}">
                  <a16:creationId xmlns:a16="http://schemas.microsoft.com/office/drawing/2014/main" id="{5EC0379B-9AC8-4419-AD17-324FBC559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1" y="4229767"/>
              <a:ext cx="9525" cy="19050"/>
            </a:xfrm>
            <a:custGeom>
              <a:avLst/>
              <a:gdLst>
                <a:gd name="T0" fmla="*/ 4766 w 9525"/>
                <a:gd name="T1" fmla="*/ 0 h 19050"/>
                <a:gd name="T2" fmla="*/ 4 w 9525"/>
                <a:gd name="T3" fmla="*/ 20574 h 19050"/>
                <a:gd name="T4" fmla="*/ 11148 w 9525"/>
                <a:gd name="T5" fmla="*/ 17431 h 19050"/>
                <a:gd name="T6" fmla="*/ 4766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6" y="0"/>
                  </a:moveTo>
                  <a:cubicBezTo>
                    <a:pt x="6862" y="11049"/>
                    <a:pt x="-187" y="11239"/>
                    <a:pt x="4" y="20574"/>
                  </a:cubicBezTo>
                  <a:cubicBezTo>
                    <a:pt x="3719" y="16573"/>
                    <a:pt x="8100" y="19336"/>
                    <a:pt x="11148" y="17431"/>
                  </a:cubicBezTo>
                  <a:cubicBezTo>
                    <a:pt x="6195" y="8572"/>
                    <a:pt x="18292" y="4667"/>
                    <a:pt x="476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2" name="Freeform: Shape 1401">
              <a:extLst>
                <a:ext uri="{FF2B5EF4-FFF2-40B4-BE49-F238E27FC236}">
                  <a16:creationId xmlns:a16="http://schemas.microsoft.com/office/drawing/2014/main" id="{70C9FAE2-C6A6-485D-8ED4-D98EBF510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3" y="4251960"/>
              <a:ext cx="9525" cy="9525"/>
            </a:xfrm>
            <a:custGeom>
              <a:avLst/>
              <a:gdLst>
                <a:gd name="T0" fmla="*/ 3144 w 9525"/>
                <a:gd name="T1" fmla="*/ 29937075 h 9525"/>
                <a:gd name="T2" fmla="*/ 1 w 9525"/>
                <a:gd name="T3" fmla="*/ 0 h 9525"/>
                <a:gd name="T4" fmla="*/ 15812 w 9525"/>
                <a:gd name="T5" fmla="*/ 29937075 h 9525"/>
                <a:gd name="T6" fmla="*/ 3144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4" y="3143"/>
                  </a:moveTo>
                  <a:cubicBezTo>
                    <a:pt x="2763" y="1333"/>
                    <a:pt x="1429" y="667"/>
                    <a:pt x="1" y="0"/>
                  </a:cubicBezTo>
                  <a:cubicBezTo>
                    <a:pt x="-95" y="8954"/>
                    <a:pt x="13050" y="2953"/>
                    <a:pt x="15812" y="3143"/>
                  </a:cubicBezTo>
                  <a:cubicBezTo>
                    <a:pt x="10954" y="-952"/>
                    <a:pt x="8478" y="762"/>
                    <a:pt x="3144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3" name="Freeform: Shape 1402">
              <a:extLst>
                <a:ext uri="{FF2B5EF4-FFF2-40B4-BE49-F238E27FC236}">
                  <a16:creationId xmlns:a16="http://schemas.microsoft.com/office/drawing/2014/main" id="{202C1092-F109-44AD-97B6-D23E965D2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69834"/>
              <a:ext cx="9525" cy="9525"/>
            </a:xfrm>
            <a:custGeom>
              <a:avLst/>
              <a:gdLst>
                <a:gd name="T0" fmla="*/ 0 w 9525"/>
                <a:gd name="T1" fmla="*/ 17868900 h 9525"/>
                <a:gd name="T2" fmla="*/ 12668 w 9525"/>
                <a:gd name="T3" fmla="*/ 63226950 h 9525"/>
                <a:gd name="T4" fmla="*/ 0 w 9525"/>
                <a:gd name="T5" fmla="*/ 17868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876"/>
                  </a:moveTo>
                  <a:cubicBezTo>
                    <a:pt x="6001" y="1590"/>
                    <a:pt x="7620" y="5876"/>
                    <a:pt x="12668" y="6638"/>
                  </a:cubicBezTo>
                  <a:cubicBezTo>
                    <a:pt x="12954" y="1495"/>
                    <a:pt x="3905" y="-2506"/>
                    <a:pt x="0" y="18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4" name="Freeform: Shape 1403">
              <a:extLst>
                <a:ext uri="{FF2B5EF4-FFF2-40B4-BE49-F238E27FC236}">
                  <a16:creationId xmlns:a16="http://schemas.microsoft.com/office/drawing/2014/main" id="{15A37E70-EE12-442E-83F8-416495DEB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099" y="3789138"/>
              <a:ext cx="9525" cy="19050"/>
            </a:xfrm>
            <a:custGeom>
              <a:avLst/>
              <a:gdLst>
                <a:gd name="T0" fmla="*/ 11352 w 9525"/>
                <a:gd name="T1" fmla="*/ 11051 h 19050"/>
                <a:gd name="T2" fmla="*/ 8209 w 9525"/>
                <a:gd name="T3" fmla="*/ 3145 h 19050"/>
                <a:gd name="T4" fmla="*/ 3446 w 9525"/>
                <a:gd name="T5" fmla="*/ 12670 h 19050"/>
                <a:gd name="T6" fmla="*/ 5066 w 9525"/>
                <a:gd name="T7" fmla="*/ 2 h 19050"/>
                <a:gd name="T8" fmla="*/ 303 w 9525"/>
                <a:gd name="T9" fmla="*/ 20576 h 19050"/>
                <a:gd name="T10" fmla="*/ 11352 w 9525"/>
                <a:gd name="T11" fmla="*/ 11051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11352" y="11051"/>
                  </a:moveTo>
                  <a:cubicBezTo>
                    <a:pt x="10400" y="8193"/>
                    <a:pt x="10495" y="4479"/>
                    <a:pt x="8209" y="3145"/>
                  </a:cubicBezTo>
                  <a:cubicBezTo>
                    <a:pt x="5923" y="5622"/>
                    <a:pt x="6018" y="10575"/>
                    <a:pt x="3446" y="12670"/>
                  </a:cubicBezTo>
                  <a:cubicBezTo>
                    <a:pt x="2303" y="6765"/>
                    <a:pt x="6113" y="5812"/>
                    <a:pt x="5066" y="2"/>
                  </a:cubicBezTo>
                  <a:cubicBezTo>
                    <a:pt x="-3602" y="-189"/>
                    <a:pt x="1827" y="13623"/>
                    <a:pt x="303" y="20576"/>
                  </a:cubicBezTo>
                  <a:cubicBezTo>
                    <a:pt x="5351" y="18861"/>
                    <a:pt x="4780" y="11432"/>
                    <a:pt x="11352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5" name="Freeform: Shape 1404">
              <a:extLst>
                <a:ext uri="{FF2B5EF4-FFF2-40B4-BE49-F238E27FC236}">
                  <a16:creationId xmlns:a16="http://schemas.microsoft.com/office/drawing/2014/main" id="{248ED137-85FC-41FD-8357-B2E6F3BE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96" y="4072795"/>
              <a:ext cx="9525" cy="9525"/>
            </a:xfrm>
            <a:custGeom>
              <a:avLst/>
              <a:gdLst>
                <a:gd name="T0" fmla="*/ 285750 w 9525"/>
                <a:gd name="T1" fmla="*/ 76209525 h 9525"/>
                <a:gd name="T2" fmla="*/ 75590400 w 9525"/>
                <a:gd name="T3" fmla="*/ 60788550 h 9525"/>
                <a:gd name="T4" fmla="*/ 45653325 w 9525"/>
                <a:gd name="T5" fmla="*/ 0 h 9525"/>
                <a:gd name="T6" fmla="*/ 285750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" y="8001"/>
                  </a:moveTo>
                  <a:cubicBezTo>
                    <a:pt x="3840" y="8668"/>
                    <a:pt x="3459" y="5144"/>
                    <a:pt x="7936" y="6382"/>
                  </a:cubicBezTo>
                  <a:cubicBezTo>
                    <a:pt x="8412" y="2762"/>
                    <a:pt x="7555" y="381"/>
                    <a:pt x="4793" y="0"/>
                  </a:cubicBezTo>
                  <a:cubicBezTo>
                    <a:pt x="2983" y="2477"/>
                    <a:pt x="-351" y="3334"/>
                    <a:pt x="30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6" name="Freeform: Shape 1405">
              <a:extLst>
                <a:ext uri="{FF2B5EF4-FFF2-40B4-BE49-F238E27FC236}">
                  <a16:creationId xmlns:a16="http://schemas.microsoft.com/office/drawing/2014/main" id="{9797452E-3471-4428-947C-5B9B1CD23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263003"/>
              <a:ext cx="9525" cy="9525"/>
            </a:xfrm>
            <a:custGeom>
              <a:avLst/>
              <a:gdLst>
                <a:gd name="T0" fmla="*/ 0 w 9525"/>
                <a:gd name="T1" fmla="*/ 57150 h 9525"/>
                <a:gd name="T2" fmla="*/ 45367575 w 9525"/>
                <a:gd name="T3" fmla="*/ 75361800 h 9525"/>
                <a:gd name="T4" fmla="*/ 0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"/>
                  </a:moveTo>
                  <a:cubicBezTo>
                    <a:pt x="1524" y="2769"/>
                    <a:pt x="-95" y="8484"/>
                    <a:pt x="4763" y="7912"/>
                  </a:cubicBezTo>
                  <a:cubicBezTo>
                    <a:pt x="4572" y="3912"/>
                    <a:pt x="4477" y="-184"/>
                    <a:pt x="0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7" name="Freeform: Shape 1406">
              <a:extLst>
                <a:ext uri="{FF2B5EF4-FFF2-40B4-BE49-F238E27FC236}">
                  <a16:creationId xmlns:a16="http://schemas.microsoft.com/office/drawing/2014/main" id="{D6EA4130-C6DE-4C3C-BCAD-05CCDFF8C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307276"/>
              <a:ext cx="9525" cy="9525"/>
            </a:xfrm>
            <a:custGeom>
              <a:avLst/>
              <a:gdLst>
                <a:gd name="T0" fmla="*/ 0 w 9525"/>
                <a:gd name="T1" fmla="*/ 1133475 h 9525"/>
                <a:gd name="T2" fmla="*/ 0 w 9525"/>
                <a:gd name="T3" fmla="*/ 61922025 h 9525"/>
                <a:gd name="T4" fmla="*/ 0 w 9525"/>
                <a:gd name="T5" fmla="*/ 1133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19"/>
                  </a:moveTo>
                  <a:cubicBezTo>
                    <a:pt x="0" y="2215"/>
                    <a:pt x="0" y="4405"/>
                    <a:pt x="0" y="6501"/>
                  </a:cubicBezTo>
                  <a:cubicBezTo>
                    <a:pt x="6191" y="7739"/>
                    <a:pt x="6191" y="-1119"/>
                    <a:pt x="0" y="1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8" name="Freeform: Shape 1407">
              <a:extLst>
                <a:ext uri="{FF2B5EF4-FFF2-40B4-BE49-F238E27FC236}">
                  <a16:creationId xmlns:a16="http://schemas.microsoft.com/office/drawing/2014/main" id="{19A56766-49FA-47ED-8D79-AF2C1E3BC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59" y="3275552"/>
              <a:ext cx="9525" cy="9525"/>
            </a:xfrm>
            <a:custGeom>
              <a:avLst/>
              <a:gdLst>
                <a:gd name="T0" fmla="*/ 9649 w 9525"/>
                <a:gd name="T1" fmla="*/ 75304650 h 9525"/>
                <a:gd name="T2" fmla="*/ 124 w 9525"/>
                <a:gd name="T3" fmla="*/ 0 h 9525"/>
                <a:gd name="T4" fmla="*/ 9649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49" y="7906"/>
                  </a:moveTo>
                  <a:cubicBezTo>
                    <a:pt x="5363" y="6382"/>
                    <a:pt x="3744" y="2191"/>
                    <a:pt x="124" y="0"/>
                  </a:cubicBezTo>
                  <a:cubicBezTo>
                    <a:pt x="-1114" y="6001"/>
                    <a:pt x="7268" y="10573"/>
                    <a:pt x="9649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59" name="Freeform: Shape 1408">
              <a:extLst>
                <a:ext uri="{FF2B5EF4-FFF2-40B4-BE49-F238E27FC236}">
                  <a16:creationId xmlns:a16="http://schemas.microsoft.com/office/drawing/2014/main" id="{D08692E3-4164-4EBD-BAD9-EC89E35A2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948" y="3713036"/>
              <a:ext cx="9525" cy="9525"/>
            </a:xfrm>
            <a:custGeom>
              <a:avLst/>
              <a:gdLst>
                <a:gd name="T0" fmla="*/ 28365450 w 9525"/>
                <a:gd name="T1" fmla="*/ 0 h 9525"/>
                <a:gd name="T2" fmla="*/ 12944475 w 9525"/>
                <a:gd name="T3" fmla="*/ 9525 h 9525"/>
                <a:gd name="T4" fmla="*/ 88249125 w 9525"/>
                <a:gd name="T5" fmla="*/ 8001 h 9525"/>
                <a:gd name="T6" fmla="*/ 88249125 w 9525"/>
                <a:gd name="T7" fmla="*/ 95 h 9525"/>
                <a:gd name="T8" fmla="*/ 283654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78" y="0"/>
                  </a:moveTo>
                  <a:cubicBezTo>
                    <a:pt x="2692" y="2572"/>
                    <a:pt x="-2356" y="8191"/>
                    <a:pt x="1359" y="9525"/>
                  </a:cubicBezTo>
                  <a:cubicBezTo>
                    <a:pt x="2788" y="6763"/>
                    <a:pt x="6883" y="5429"/>
                    <a:pt x="9265" y="8001"/>
                  </a:cubicBezTo>
                  <a:cubicBezTo>
                    <a:pt x="9074" y="4096"/>
                    <a:pt x="6312" y="3048"/>
                    <a:pt x="9265" y="95"/>
                  </a:cubicBezTo>
                  <a:cubicBezTo>
                    <a:pt x="7169" y="0"/>
                    <a:pt x="5074" y="0"/>
                    <a:pt x="297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0" name="Freeform: Shape 1409">
              <a:extLst>
                <a:ext uri="{FF2B5EF4-FFF2-40B4-BE49-F238E27FC236}">
                  <a16:creationId xmlns:a16="http://schemas.microsoft.com/office/drawing/2014/main" id="{83E01334-54BF-4C44-8A6E-69975EBF6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640" y="4040107"/>
              <a:ext cx="9525" cy="19050"/>
            </a:xfrm>
            <a:custGeom>
              <a:avLst/>
              <a:gdLst>
                <a:gd name="T0" fmla="*/ 12668 w 9525"/>
                <a:gd name="T1" fmla="*/ 1065 h 19050"/>
                <a:gd name="T2" fmla="*/ 0 w 9525"/>
                <a:gd name="T3" fmla="*/ 12114 h 19050"/>
                <a:gd name="T4" fmla="*/ 1619 w 9525"/>
                <a:gd name="T5" fmla="*/ 21639 h 19050"/>
                <a:gd name="T6" fmla="*/ 12764 w 9525"/>
                <a:gd name="T7" fmla="*/ 23258 h 19050"/>
                <a:gd name="T8" fmla="*/ 4858 w 9525"/>
                <a:gd name="T9" fmla="*/ 12209 h 19050"/>
                <a:gd name="T10" fmla="*/ 11239 w 9525"/>
                <a:gd name="T11" fmla="*/ 13828 h 19050"/>
                <a:gd name="T12" fmla="*/ 8001 w 9525"/>
                <a:gd name="T13" fmla="*/ 4303 h 19050"/>
                <a:gd name="T14" fmla="*/ 12668 w 9525"/>
                <a:gd name="T15" fmla="*/ 106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2668" y="1065"/>
                  </a:moveTo>
                  <a:cubicBezTo>
                    <a:pt x="5334" y="-3888"/>
                    <a:pt x="5143" y="9923"/>
                    <a:pt x="0" y="12114"/>
                  </a:cubicBezTo>
                  <a:cubicBezTo>
                    <a:pt x="4477" y="14876"/>
                    <a:pt x="1524" y="16210"/>
                    <a:pt x="1619" y="21639"/>
                  </a:cubicBezTo>
                  <a:cubicBezTo>
                    <a:pt x="7620" y="20877"/>
                    <a:pt x="9144" y="19448"/>
                    <a:pt x="12764" y="23258"/>
                  </a:cubicBezTo>
                  <a:cubicBezTo>
                    <a:pt x="14288" y="15352"/>
                    <a:pt x="4286" y="19162"/>
                    <a:pt x="4858" y="12209"/>
                  </a:cubicBezTo>
                  <a:cubicBezTo>
                    <a:pt x="7906" y="11828"/>
                    <a:pt x="8382" y="14019"/>
                    <a:pt x="11239" y="13828"/>
                  </a:cubicBezTo>
                  <a:cubicBezTo>
                    <a:pt x="13526" y="8590"/>
                    <a:pt x="12859" y="6589"/>
                    <a:pt x="8001" y="4303"/>
                  </a:cubicBezTo>
                  <a:cubicBezTo>
                    <a:pt x="10382" y="4018"/>
                    <a:pt x="13335" y="4398"/>
                    <a:pt x="12668" y="10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1" name="Freeform: Shape 1410">
              <a:extLst>
                <a:ext uri="{FF2B5EF4-FFF2-40B4-BE49-F238E27FC236}">
                  <a16:creationId xmlns:a16="http://schemas.microsoft.com/office/drawing/2014/main" id="{752A801C-6605-4275-9872-4F1B7B2C1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29774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75304650 w 9525"/>
                <a:gd name="T3" fmla="*/ 0 h 9525"/>
                <a:gd name="T4" fmla="*/ 0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9334"/>
                    <a:pt x="7334" y="4381"/>
                    <a:pt x="7906" y="0"/>
                  </a:cubicBezTo>
                  <a:cubicBezTo>
                    <a:pt x="3524" y="381"/>
                    <a:pt x="3429" y="504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2" name="Freeform: Shape 1411">
              <a:extLst>
                <a:ext uri="{FF2B5EF4-FFF2-40B4-BE49-F238E27FC236}">
                  <a16:creationId xmlns:a16="http://schemas.microsoft.com/office/drawing/2014/main" id="{0D9B5040-BB78-4A75-8449-A561C92A9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27323"/>
              <a:ext cx="9525" cy="9525"/>
            </a:xfrm>
            <a:custGeom>
              <a:avLst/>
              <a:gdLst>
                <a:gd name="T0" fmla="*/ 75304650 w 9525"/>
                <a:gd name="T1" fmla="*/ 15811 h 9525"/>
                <a:gd name="T2" fmla="*/ 0 w 9525"/>
                <a:gd name="T3" fmla="*/ 0 h 9525"/>
                <a:gd name="T4" fmla="*/ 7530465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5811"/>
                  </a:moveTo>
                  <a:cubicBezTo>
                    <a:pt x="5905" y="9811"/>
                    <a:pt x="6382" y="1429"/>
                    <a:pt x="0" y="0"/>
                  </a:cubicBezTo>
                  <a:cubicBezTo>
                    <a:pt x="0" y="7906"/>
                    <a:pt x="2667" y="13049"/>
                    <a:pt x="7906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3" name="Freeform: Shape 1412">
              <a:extLst>
                <a:ext uri="{FF2B5EF4-FFF2-40B4-BE49-F238E27FC236}">
                  <a16:creationId xmlns:a16="http://schemas.microsoft.com/office/drawing/2014/main" id="{A093D79E-8394-4F8C-9A20-33C48A0DB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4" y="4102989"/>
              <a:ext cx="9525" cy="19050"/>
            </a:xfrm>
            <a:custGeom>
              <a:avLst/>
              <a:gdLst>
                <a:gd name="T0" fmla="*/ 4763 w 9525"/>
                <a:gd name="T1" fmla="*/ 20574 h 19050"/>
                <a:gd name="T2" fmla="*/ 9525 w 9525"/>
                <a:gd name="T3" fmla="*/ 1524 h 19050"/>
                <a:gd name="T4" fmla="*/ 0 w 9525"/>
                <a:gd name="T5" fmla="*/ 0 h 19050"/>
                <a:gd name="T6" fmla="*/ 4763 w 9525"/>
                <a:gd name="T7" fmla="*/ 20574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3" y="20574"/>
                  </a:moveTo>
                  <a:cubicBezTo>
                    <a:pt x="5524" y="14669"/>
                    <a:pt x="7048" y="9239"/>
                    <a:pt x="9525" y="1524"/>
                  </a:cubicBezTo>
                  <a:cubicBezTo>
                    <a:pt x="4763" y="-762"/>
                    <a:pt x="4096" y="2858"/>
                    <a:pt x="0" y="0"/>
                  </a:cubicBezTo>
                  <a:cubicBezTo>
                    <a:pt x="6001" y="5239"/>
                    <a:pt x="-286" y="17336"/>
                    <a:pt x="4763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4" name="Freeform: Shape 1413">
              <a:extLst>
                <a:ext uri="{FF2B5EF4-FFF2-40B4-BE49-F238E27FC236}">
                  <a16:creationId xmlns:a16="http://schemas.microsoft.com/office/drawing/2014/main" id="{1E289B35-01C5-4B6C-958D-EC1C3560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905" y="2606612"/>
              <a:ext cx="9525" cy="9525"/>
            </a:xfrm>
            <a:custGeom>
              <a:avLst/>
              <a:gdLst>
                <a:gd name="T0" fmla="*/ 6639 w 9525"/>
                <a:gd name="T1" fmla="*/ 14288 h 9525"/>
                <a:gd name="T2" fmla="*/ 16164 w 9525"/>
                <a:gd name="T3" fmla="*/ 11049 h 9525"/>
                <a:gd name="T4" fmla="*/ 3496 w 9525"/>
                <a:gd name="T5" fmla="*/ 0 h 9525"/>
                <a:gd name="T6" fmla="*/ 257 w 9525"/>
                <a:gd name="T7" fmla="*/ 9525 h 9525"/>
                <a:gd name="T8" fmla="*/ 6639 w 9525"/>
                <a:gd name="T9" fmla="*/ 4763 h 9525"/>
                <a:gd name="T10" fmla="*/ 9782 w 9525"/>
                <a:gd name="T11" fmla="*/ 9525 h 9525"/>
                <a:gd name="T12" fmla="*/ 6639 w 9525"/>
                <a:gd name="T13" fmla="*/ 1428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639" y="14288"/>
                  </a:moveTo>
                  <a:cubicBezTo>
                    <a:pt x="11687" y="15049"/>
                    <a:pt x="12830" y="12001"/>
                    <a:pt x="16164" y="11049"/>
                  </a:cubicBezTo>
                  <a:cubicBezTo>
                    <a:pt x="16069" y="3238"/>
                    <a:pt x="11116" y="286"/>
                    <a:pt x="3496" y="0"/>
                  </a:cubicBezTo>
                  <a:cubicBezTo>
                    <a:pt x="2067" y="2762"/>
                    <a:pt x="-886" y="4000"/>
                    <a:pt x="257" y="9525"/>
                  </a:cubicBezTo>
                  <a:cubicBezTo>
                    <a:pt x="5305" y="10858"/>
                    <a:pt x="2448" y="4286"/>
                    <a:pt x="6639" y="4763"/>
                  </a:cubicBezTo>
                  <a:cubicBezTo>
                    <a:pt x="6163" y="7906"/>
                    <a:pt x="8734" y="7906"/>
                    <a:pt x="9782" y="9525"/>
                  </a:cubicBezTo>
                  <a:cubicBezTo>
                    <a:pt x="7020" y="9334"/>
                    <a:pt x="6163" y="11144"/>
                    <a:pt x="6639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5" name="Freeform: Shape 1414">
              <a:extLst>
                <a:ext uri="{FF2B5EF4-FFF2-40B4-BE49-F238E27FC236}">
                  <a16:creationId xmlns:a16="http://schemas.microsoft.com/office/drawing/2014/main" id="{88F1613C-0D0C-4A4A-AF28-9B1E2E306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020" y="4271299"/>
              <a:ext cx="9525" cy="9525"/>
            </a:xfrm>
            <a:custGeom>
              <a:avLst/>
              <a:gdLst>
                <a:gd name="T0" fmla="*/ 0 w 9525"/>
                <a:gd name="T1" fmla="*/ 41700450 h 9525"/>
                <a:gd name="T2" fmla="*/ 9525 w 9525"/>
                <a:gd name="T3" fmla="*/ 41700450 h 9525"/>
                <a:gd name="T4" fmla="*/ 0 w 9525"/>
                <a:gd name="T5" fmla="*/ 41700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378"/>
                  </a:moveTo>
                  <a:cubicBezTo>
                    <a:pt x="5905" y="2759"/>
                    <a:pt x="7144" y="11236"/>
                    <a:pt x="9525" y="4378"/>
                  </a:cubicBezTo>
                  <a:cubicBezTo>
                    <a:pt x="6667" y="2378"/>
                    <a:pt x="476" y="-4385"/>
                    <a:pt x="0" y="43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6" name="Freeform: Shape 1415">
              <a:extLst>
                <a:ext uri="{FF2B5EF4-FFF2-40B4-BE49-F238E27FC236}">
                  <a16:creationId xmlns:a16="http://schemas.microsoft.com/office/drawing/2014/main" id="{6C4A7ED8-5CE5-4B0D-90A9-318EDAD9C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07" y="4297966"/>
              <a:ext cx="9525" cy="9525"/>
            </a:xfrm>
            <a:custGeom>
              <a:avLst/>
              <a:gdLst>
                <a:gd name="T0" fmla="*/ 723900 w 9525"/>
                <a:gd name="T1" fmla="*/ 14516100 h 9525"/>
                <a:gd name="T2" fmla="*/ 30660975 w 9525"/>
                <a:gd name="T3" fmla="*/ 89820750 h 9525"/>
                <a:gd name="T4" fmla="*/ 30660975 w 9525"/>
                <a:gd name="T5" fmla="*/ 0 h 9525"/>
                <a:gd name="T6" fmla="*/ 72390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6" y="1524"/>
                  </a:moveTo>
                  <a:cubicBezTo>
                    <a:pt x="-115" y="5429"/>
                    <a:pt x="-210" y="9144"/>
                    <a:pt x="3219" y="9430"/>
                  </a:cubicBezTo>
                  <a:cubicBezTo>
                    <a:pt x="3505" y="6572"/>
                    <a:pt x="6267" y="3238"/>
                    <a:pt x="3219" y="0"/>
                  </a:cubicBezTo>
                  <a:cubicBezTo>
                    <a:pt x="2838" y="1238"/>
                    <a:pt x="1885" y="1810"/>
                    <a:pt x="76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7" name="Freeform: Shape 1416">
              <a:extLst>
                <a:ext uri="{FF2B5EF4-FFF2-40B4-BE49-F238E27FC236}">
                  <a16:creationId xmlns:a16="http://schemas.microsoft.com/office/drawing/2014/main" id="{527421C0-25BF-4BB2-8C6F-5D18F087F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185" y="4391211"/>
              <a:ext cx="9525" cy="9525"/>
            </a:xfrm>
            <a:custGeom>
              <a:avLst/>
              <a:gdLst>
                <a:gd name="T0" fmla="*/ 32004000 w 9525"/>
                <a:gd name="T1" fmla="*/ 195 h 9525"/>
                <a:gd name="T2" fmla="*/ 2066925 w 9525"/>
                <a:gd name="T3" fmla="*/ 9720 h 9525"/>
                <a:gd name="T4" fmla="*/ 32004000 w 9525"/>
                <a:gd name="T5" fmla="*/ 19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60" y="195"/>
                  </a:moveTo>
                  <a:cubicBezTo>
                    <a:pt x="-2355" y="-1329"/>
                    <a:pt x="1170" y="6482"/>
                    <a:pt x="217" y="9720"/>
                  </a:cubicBezTo>
                  <a:cubicBezTo>
                    <a:pt x="5837" y="11244"/>
                    <a:pt x="2408" y="3529"/>
                    <a:pt x="3360" y="1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8" name="Freeform: Shape 1417">
              <a:extLst>
                <a:ext uri="{FF2B5EF4-FFF2-40B4-BE49-F238E27FC236}">
                  <a16:creationId xmlns:a16="http://schemas.microsoft.com/office/drawing/2014/main" id="{6BA6ED2B-80DC-45CF-AE6E-D3A000EB6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954" y="4221956"/>
              <a:ext cx="9525" cy="28575"/>
            </a:xfrm>
            <a:custGeom>
              <a:avLst/>
              <a:gdLst>
                <a:gd name="T0" fmla="*/ 7066 w 9525"/>
                <a:gd name="T1" fmla="*/ 31623 h 28575"/>
                <a:gd name="T2" fmla="*/ 10209 w 9525"/>
                <a:gd name="T3" fmla="*/ 23717 h 28575"/>
                <a:gd name="T4" fmla="*/ 8590 w 9525"/>
                <a:gd name="T5" fmla="*/ 1524 h 28575"/>
                <a:gd name="T6" fmla="*/ 2208 w 9525"/>
                <a:gd name="T7" fmla="*/ 0 h 28575"/>
                <a:gd name="T8" fmla="*/ 5447 w 9525"/>
                <a:gd name="T9" fmla="*/ 12668 h 28575"/>
                <a:gd name="T10" fmla="*/ 684 w 9525"/>
                <a:gd name="T11" fmla="*/ 11049 h 28575"/>
                <a:gd name="T12" fmla="*/ 7066 w 9525"/>
                <a:gd name="T13" fmla="*/ 31623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7066" y="31623"/>
                  </a:moveTo>
                  <a:cubicBezTo>
                    <a:pt x="5828" y="26670"/>
                    <a:pt x="12495" y="29718"/>
                    <a:pt x="10209" y="23717"/>
                  </a:cubicBezTo>
                  <a:cubicBezTo>
                    <a:pt x="-3221" y="20479"/>
                    <a:pt x="12972" y="13811"/>
                    <a:pt x="8590" y="1524"/>
                  </a:cubicBezTo>
                  <a:cubicBezTo>
                    <a:pt x="5828" y="1619"/>
                    <a:pt x="3637" y="1238"/>
                    <a:pt x="2208" y="0"/>
                  </a:cubicBezTo>
                  <a:cubicBezTo>
                    <a:pt x="2589" y="7811"/>
                    <a:pt x="3256" y="6096"/>
                    <a:pt x="5447" y="12668"/>
                  </a:cubicBezTo>
                  <a:cubicBezTo>
                    <a:pt x="3351" y="12573"/>
                    <a:pt x="3256" y="10668"/>
                    <a:pt x="684" y="11049"/>
                  </a:cubicBezTo>
                  <a:cubicBezTo>
                    <a:pt x="-1887" y="20574"/>
                    <a:pt x="3351" y="24479"/>
                    <a:pt x="7066" y="316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69" name="Freeform: Shape 1418">
              <a:extLst>
                <a:ext uri="{FF2B5EF4-FFF2-40B4-BE49-F238E27FC236}">
                  <a16:creationId xmlns:a16="http://schemas.microsoft.com/office/drawing/2014/main" id="{64442085-63A7-4356-BF42-8E40756F2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295" y="4277315"/>
              <a:ext cx="9525" cy="9525"/>
            </a:xfrm>
            <a:custGeom>
              <a:avLst/>
              <a:gdLst>
                <a:gd name="T0" fmla="*/ 1009650 w 9525"/>
                <a:gd name="T1" fmla="*/ 60607575 h 9525"/>
                <a:gd name="T2" fmla="*/ 46377225 w 9525"/>
                <a:gd name="T3" fmla="*/ 733425 h 9525"/>
                <a:gd name="T4" fmla="*/ 1009650 w 9525"/>
                <a:gd name="T5" fmla="*/ 60607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" y="6363"/>
                  </a:moveTo>
                  <a:cubicBezTo>
                    <a:pt x="4297" y="6840"/>
                    <a:pt x="5345" y="4173"/>
                    <a:pt x="4869" y="77"/>
                  </a:cubicBezTo>
                  <a:cubicBezTo>
                    <a:pt x="678" y="-495"/>
                    <a:pt x="-370" y="2172"/>
                    <a:pt x="106" y="63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0" name="Freeform: Shape 1419">
              <a:extLst>
                <a:ext uri="{FF2B5EF4-FFF2-40B4-BE49-F238E27FC236}">
                  <a16:creationId xmlns:a16="http://schemas.microsoft.com/office/drawing/2014/main" id="{241A216D-28BE-4B9D-9560-7B4570C6B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4481703"/>
              <a:ext cx="9525" cy="28575"/>
            </a:xfrm>
            <a:custGeom>
              <a:avLst/>
              <a:gdLst>
                <a:gd name="T0" fmla="*/ 30851475 w 9525"/>
                <a:gd name="T1" fmla="*/ 23813 h 28575"/>
                <a:gd name="T2" fmla="*/ 30851475 w 9525"/>
                <a:gd name="T3" fmla="*/ 15907 h 28575"/>
                <a:gd name="T4" fmla="*/ 76209525 w 9525"/>
                <a:gd name="T5" fmla="*/ 17431 h 28575"/>
                <a:gd name="T6" fmla="*/ 60788550 w 9525"/>
                <a:gd name="T7" fmla="*/ 4763 h 28575"/>
                <a:gd name="T8" fmla="*/ 0 w 9525"/>
                <a:gd name="T9" fmla="*/ 0 h 28575"/>
                <a:gd name="T10" fmla="*/ 0 w 9525"/>
                <a:gd name="T11" fmla="*/ 30099 h 28575"/>
                <a:gd name="T12" fmla="*/ 75304650 w 9525"/>
                <a:gd name="T13" fmla="*/ 33242 h 28575"/>
                <a:gd name="T14" fmla="*/ 30851475 w 9525"/>
                <a:gd name="T15" fmla="*/ 23813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3239" y="23813"/>
                  </a:moveTo>
                  <a:cubicBezTo>
                    <a:pt x="11621" y="22765"/>
                    <a:pt x="572" y="20955"/>
                    <a:pt x="3239" y="15907"/>
                  </a:cubicBezTo>
                  <a:cubicBezTo>
                    <a:pt x="5429" y="15812"/>
                    <a:pt x="6667" y="16669"/>
                    <a:pt x="8001" y="17431"/>
                  </a:cubicBezTo>
                  <a:cubicBezTo>
                    <a:pt x="9239" y="11430"/>
                    <a:pt x="6096" y="9906"/>
                    <a:pt x="6382" y="4763"/>
                  </a:cubicBezTo>
                  <a:cubicBezTo>
                    <a:pt x="2000" y="3715"/>
                    <a:pt x="2762" y="4477"/>
                    <a:pt x="0" y="0"/>
                  </a:cubicBezTo>
                  <a:cubicBezTo>
                    <a:pt x="381" y="8858"/>
                    <a:pt x="2191" y="21812"/>
                    <a:pt x="0" y="30099"/>
                  </a:cubicBezTo>
                  <a:cubicBezTo>
                    <a:pt x="3048" y="30766"/>
                    <a:pt x="4001" y="33528"/>
                    <a:pt x="7906" y="33242"/>
                  </a:cubicBezTo>
                  <a:cubicBezTo>
                    <a:pt x="10192" y="26479"/>
                    <a:pt x="1810" y="30004"/>
                    <a:pt x="3239" y="23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1" name="Freeform: Shape 1420">
              <a:extLst>
                <a:ext uri="{FF2B5EF4-FFF2-40B4-BE49-F238E27FC236}">
                  <a16:creationId xmlns:a16="http://schemas.microsoft.com/office/drawing/2014/main" id="{4ED98A9F-3549-4072-9270-E4891AA5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431" y="4516660"/>
              <a:ext cx="9525" cy="19050"/>
            </a:xfrm>
            <a:custGeom>
              <a:avLst/>
              <a:gdLst>
                <a:gd name="T0" fmla="*/ 83172300 w 9525"/>
                <a:gd name="T1" fmla="*/ 22193 h 19050"/>
                <a:gd name="T2" fmla="*/ 7877175 w 9525"/>
                <a:gd name="T3" fmla="*/ 0 h 19050"/>
                <a:gd name="T4" fmla="*/ 83172300 w 9525"/>
                <a:gd name="T5" fmla="*/ 22193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8732" y="22193"/>
                  </a:moveTo>
                  <a:cubicBezTo>
                    <a:pt x="6542" y="14383"/>
                    <a:pt x="5113" y="5810"/>
                    <a:pt x="827" y="0"/>
                  </a:cubicBezTo>
                  <a:cubicBezTo>
                    <a:pt x="-2221" y="10763"/>
                    <a:pt x="3779" y="18479"/>
                    <a:pt x="8732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2" name="Freeform: Shape 1421">
              <a:extLst>
                <a:ext uri="{FF2B5EF4-FFF2-40B4-BE49-F238E27FC236}">
                  <a16:creationId xmlns:a16="http://schemas.microsoft.com/office/drawing/2014/main" id="{220AC7A1-6A38-4429-AD34-7537BC1C9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232" y="4461020"/>
              <a:ext cx="9525" cy="9525"/>
            </a:xfrm>
            <a:custGeom>
              <a:avLst/>
              <a:gdLst>
                <a:gd name="T0" fmla="*/ 45605700 w 9525"/>
                <a:gd name="T1" fmla="*/ 77257275 h 9525"/>
                <a:gd name="T2" fmla="*/ 45605700 w 9525"/>
                <a:gd name="T3" fmla="*/ 1952625 h 9525"/>
                <a:gd name="T4" fmla="*/ 45605700 w 9525"/>
                <a:gd name="T5" fmla="*/ 77257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88" y="8111"/>
                  </a:moveTo>
                  <a:cubicBezTo>
                    <a:pt x="4788" y="5444"/>
                    <a:pt x="4788" y="2777"/>
                    <a:pt x="4788" y="205"/>
                  </a:cubicBezTo>
                  <a:cubicBezTo>
                    <a:pt x="-3879" y="-1510"/>
                    <a:pt x="1169" y="8111"/>
                    <a:pt x="4788" y="81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3" name="Freeform: Shape 1422">
              <a:extLst>
                <a:ext uri="{FF2B5EF4-FFF2-40B4-BE49-F238E27FC236}">
                  <a16:creationId xmlns:a16="http://schemas.microsoft.com/office/drawing/2014/main" id="{4281AF20-A6CF-4BE6-A596-3B4B21A74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685" y="4651438"/>
              <a:ext cx="9525" cy="9525"/>
            </a:xfrm>
            <a:custGeom>
              <a:avLst/>
              <a:gdLst>
                <a:gd name="T0" fmla="*/ 12573 w 9525"/>
                <a:gd name="T1" fmla="*/ 1524 h 9525"/>
                <a:gd name="T2" fmla="*/ 1524 w 9525"/>
                <a:gd name="T3" fmla="*/ 3143 h 9525"/>
                <a:gd name="T4" fmla="*/ 0 w 9525"/>
                <a:gd name="T5" fmla="*/ 0 h 9525"/>
                <a:gd name="T6" fmla="*/ 17431 w 9525"/>
                <a:gd name="T7" fmla="*/ 9525 h 9525"/>
                <a:gd name="T8" fmla="*/ 17431 w 9525"/>
                <a:gd name="T9" fmla="*/ 4763 h 9525"/>
                <a:gd name="T10" fmla="*/ 12573 w 9525"/>
                <a:gd name="T11" fmla="*/ 152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573" y="1524"/>
                  </a:moveTo>
                  <a:cubicBezTo>
                    <a:pt x="7430" y="667"/>
                    <a:pt x="5239" y="2572"/>
                    <a:pt x="1524" y="3143"/>
                  </a:cubicBezTo>
                  <a:cubicBezTo>
                    <a:pt x="1238" y="1905"/>
                    <a:pt x="1524" y="0"/>
                    <a:pt x="0" y="0"/>
                  </a:cubicBezTo>
                  <a:cubicBezTo>
                    <a:pt x="286" y="9430"/>
                    <a:pt x="9430" y="5334"/>
                    <a:pt x="17431" y="9525"/>
                  </a:cubicBezTo>
                  <a:cubicBezTo>
                    <a:pt x="17431" y="7906"/>
                    <a:pt x="17431" y="6382"/>
                    <a:pt x="17431" y="4763"/>
                  </a:cubicBezTo>
                  <a:cubicBezTo>
                    <a:pt x="14859" y="4572"/>
                    <a:pt x="11811" y="4858"/>
                    <a:pt x="12573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4" name="Freeform: Shape 1423">
              <a:extLst>
                <a:ext uri="{FF2B5EF4-FFF2-40B4-BE49-F238E27FC236}">
                  <a16:creationId xmlns:a16="http://schemas.microsoft.com/office/drawing/2014/main" id="{7BAE9206-07ED-4CC1-90DF-61A52FCD4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094" y="4148900"/>
              <a:ext cx="9525" cy="9525"/>
            </a:xfrm>
            <a:custGeom>
              <a:avLst/>
              <a:gdLst>
                <a:gd name="T0" fmla="*/ 30137100 w 9525"/>
                <a:gd name="T1" fmla="*/ 0 h 9525"/>
                <a:gd name="T2" fmla="*/ 200025 w 9525"/>
                <a:gd name="T3" fmla="*/ 75304650 h 9525"/>
                <a:gd name="T4" fmla="*/ 60979050 w 9525"/>
                <a:gd name="T5" fmla="*/ 45367575 h 9525"/>
                <a:gd name="T6" fmla="*/ 301371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4" y="0"/>
                  </a:moveTo>
                  <a:cubicBezTo>
                    <a:pt x="2497" y="3048"/>
                    <a:pt x="-265" y="4000"/>
                    <a:pt x="21" y="7906"/>
                  </a:cubicBezTo>
                  <a:cubicBezTo>
                    <a:pt x="3640" y="8382"/>
                    <a:pt x="6021" y="7525"/>
                    <a:pt x="6402" y="4763"/>
                  </a:cubicBezTo>
                  <a:cubicBezTo>
                    <a:pt x="3735" y="4763"/>
                    <a:pt x="5450" y="381"/>
                    <a:pt x="316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5" name="Freeform: Shape 1424">
              <a:extLst>
                <a:ext uri="{FF2B5EF4-FFF2-40B4-BE49-F238E27FC236}">
                  <a16:creationId xmlns:a16="http://schemas.microsoft.com/office/drawing/2014/main" id="{1F50A852-45D1-4C4D-9680-26D5F5168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427" y="4630494"/>
              <a:ext cx="9525" cy="9525"/>
            </a:xfrm>
            <a:custGeom>
              <a:avLst/>
              <a:gdLst>
                <a:gd name="T0" fmla="*/ 17440275 w 9525"/>
                <a:gd name="T1" fmla="*/ 77924025 h 9525"/>
                <a:gd name="T2" fmla="*/ 48282225 w 9525"/>
                <a:gd name="T3" fmla="*/ 2619375 h 9525"/>
                <a:gd name="T4" fmla="*/ 174402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1" y="8181"/>
                  </a:moveTo>
                  <a:cubicBezTo>
                    <a:pt x="2498" y="5133"/>
                    <a:pt x="6403" y="5323"/>
                    <a:pt x="5069" y="275"/>
                  </a:cubicBezTo>
                  <a:cubicBezTo>
                    <a:pt x="307" y="-1630"/>
                    <a:pt x="-1789" y="6942"/>
                    <a:pt x="1831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6" name="Freeform: Shape 1425">
              <a:extLst>
                <a:ext uri="{FF2B5EF4-FFF2-40B4-BE49-F238E27FC236}">
                  <a16:creationId xmlns:a16="http://schemas.microsoft.com/office/drawing/2014/main" id="{95DA5AA3-D2B7-437C-A0C1-28D569A93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807" y="3342132"/>
              <a:ext cx="9525" cy="9525"/>
            </a:xfrm>
            <a:custGeom>
              <a:avLst/>
              <a:gdLst>
                <a:gd name="T0" fmla="*/ 17449800 w 9525"/>
                <a:gd name="T1" fmla="*/ 15811 h 9525"/>
                <a:gd name="T2" fmla="*/ 2028825 w 9525"/>
                <a:gd name="T3" fmla="*/ 0 h 9525"/>
                <a:gd name="T4" fmla="*/ 1744980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2" y="15811"/>
                  </a:moveTo>
                  <a:cubicBezTo>
                    <a:pt x="3546" y="10858"/>
                    <a:pt x="6880" y="3048"/>
                    <a:pt x="213" y="0"/>
                  </a:cubicBezTo>
                  <a:cubicBezTo>
                    <a:pt x="1260" y="4763"/>
                    <a:pt x="-1788" y="13621"/>
                    <a:pt x="1832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7" name="Freeform: Shape 1426">
              <a:extLst>
                <a:ext uri="{FF2B5EF4-FFF2-40B4-BE49-F238E27FC236}">
                  <a16:creationId xmlns:a16="http://schemas.microsoft.com/office/drawing/2014/main" id="{DA919987-60A2-4A42-B704-C7F316A94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596" y="4467466"/>
              <a:ext cx="9525" cy="9525"/>
            </a:xfrm>
            <a:custGeom>
              <a:avLst/>
              <a:gdLst>
                <a:gd name="T0" fmla="*/ 34880550 w 9525"/>
                <a:gd name="T1" fmla="*/ 45 h 9525"/>
                <a:gd name="T2" fmla="*/ 50301525 w 9525"/>
                <a:gd name="T3" fmla="*/ 11189 h 9525"/>
                <a:gd name="T4" fmla="*/ 34880550 w 9525"/>
                <a:gd name="T5" fmla="*/ 4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62" y="45"/>
                  </a:moveTo>
                  <a:cubicBezTo>
                    <a:pt x="-2148" y="-908"/>
                    <a:pt x="-624" y="13666"/>
                    <a:pt x="5281" y="11189"/>
                  </a:cubicBezTo>
                  <a:cubicBezTo>
                    <a:pt x="6519" y="5665"/>
                    <a:pt x="2900" y="4998"/>
                    <a:pt x="3662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8" name="Freeform: Shape 1427">
              <a:extLst>
                <a:ext uri="{FF2B5EF4-FFF2-40B4-BE49-F238E27FC236}">
                  <a16:creationId xmlns:a16="http://schemas.microsoft.com/office/drawing/2014/main" id="{E97A1038-5EC1-4B60-909B-EB2CF0B3A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43903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1049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3905"/>
                    <a:pt x="-381" y="10954"/>
                    <a:pt x="4763" y="11049"/>
                  </a:cubicBezTo>
                  <a:cubicBezTo>
                    <a:pt x="2953" y="7620"/>
                    <a:pt x="4477" y="857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79" name="Freeform: Shape 1428">
              <a:extLst>
                <a:ext uri="{FF2B5EF4-FFF2-40B4-BE49-F238E27FC236}">
                  <a16:creationId xmlns:a16="http://schemas.microsoft.com/office/drawing/2014/main" id="{9394DBFA-99EC-44D0-98A5-E3C184567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114" y="4123563"/>
              <a:ext cx="9525" cy="28575"/>
            </a:xfrm>
            <a:custGeom>
              <a:avLst/>
              <a:gdLst>
                <a:gd name="T0" fmla="*/ 0 w 9525"/>
                <a:gd name="T1" fmla="*/ 0 h 28575"/>
                <a:gd name="T2" fmla="*/ 29937075 w 9525"/>
                <a:gd name="T3" fmla="*/ 34862 h 28575"/>
                <a:gd name="T4" fmla="*/ 0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0" y="0"/>
                  </a:moveTo>
                  <a:cubicBezTo>
                    <a:pt x="1048" y="12478"/>
                    <a:pt x="3048" y="25908"/>
                    <a:pt x="3143" y="34862"/>
                  </a:cubicBezTo>
                  <a:cubicBezTo>
                    <a:pt x="9049" y="23336"/>
                    <a:pt x="3810" y="4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0" name="Freeform: Shape 1429">
              <a:extLst>
                <a:ext uri="{FF2B5EF4-FFF2-40B4-BE49-F238E27FC236}">
                  <a16:creationId xmlns:a16="http://schemas.microsoft.com/office/drawing/2014/main" id="{FACF5D78-C1AF-4D4C-8435-D68C705C6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703" y="4364546"/>
              <a:ext cx="9525" cy="9525"/>
            </a:xfrm>
            <a:custGeom>
              <a:avLst/>
              <a:gdLst>
                <a:gd name="T0" fmla="*/ 285750 w 9525"/>
                <a:gd name="T1" fmla="*/ 0 h 9525"/>
                <a:gd name="T2" fmla="*/ 31137225 w 9525"/>
                <a:gd name="T3" fmla="*/ 15812 h 9525"/>
                <a:gd name="T4" fmla="*/ 285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" y="0"/>
                  </a:moveTo>
                  <a:cubicBezTo>
                    <a:pt x="-160" y="6572"/>
                    <a:pt x="506" y="12287"/>
                    <a:pt x="3269" y="15812"/>
                  </a:cubicBezTo>
                  <a:cubicBezTo>
                    <a:pt x="2316" y="10287"/>
                    <a:pt x="5555" y="762"/>
                    <a:pt x="3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1" name="Freeform: Shape 1430">
              <a:extLst>
                <a:ext uri="{FF2B5EF4-FFF2-40B4-BE49-F238E27FC236}">
                  <a16:creationId xmlns:a16="http://schemas.microsoft.com/office/drawing/2014/main" id="{4DD9F7BE-FF5B-4238-B141-F6B9CFA5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065" y="4025108"/>
              <a:ext cx="9525" cy="9525"/>
            </a:xfrm>
            <a:custGeom>
              <a:avLst/>
              <a:gdLst>
                <a:gd name="T0" fmla="*/ 7906 w 9525"/>
                <a:gd name="T1" fmla="*/ 157 h 9525"/>
                <a:gd name="T2" fmla="*/ 0 w 9525"/>
                <a:gd name="T3" fmla="*/ 3300 h 9525"/>
                <a:gd name="T4" fmla="*/ 6382 w 9525"/>
                <a:gd name="T5" fmla="*/ 15968 h 9525"/>
                <a:gd name="T6" fmla="*/ 7906 w 9525"/>
                <a:gd name="T7" fmla="*/ 1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57"/>
                  </a:moveTo>
                  <a:cubicBezTo>
                    <a:pt x="3048" y="-986"/>
                    <a:pt x="4858" y="4538"/>
                    <a:pt x="0" y="3300"/>
                  </a:cubicBezTo>
                  <a:cubicBezTo>
                    <a:pt x="2191" y="7491"/>
                    <a:pt x="857" y="15206"/>
                    <a:pt x="6382" y="15968"/>
                  </a:cubicBezTo>
                  <a:cubicBezTo>
                    <a:pt x="4001" y="7967"/>
                    <a:pt x="13335" y="6348"/>
                    <a:pt x="7906" y="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2" name="Freeform: Shape 1431">
              <a:extLst>
                <a:ext uri="{FF2B5EF4-FFF2-40B4-BE49-F238E27FC236}">
                  <a16:creationId xmlns:a16="http://schemas.microsoft.com/office/drawing/2014/main" id="{F692C1D2-C1B4-4837-8AFC-DB1A2714F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208" y="3330981"/>
              <a:ext cx="9525" cy="9525"/>
            </a:xfrm>
            <a:custGeom>
              <a:avLst/>
              <a:gdLst>
                <a:gd name="T0" fmla="*/ 45367575 w 9525"/>
                <a:gd name="T1" fmla="*/ 57150 h 9525"/>
                <a:gd name="T2" fmla="*/ 0 w 9525"/>
                <a:gd name="T3" fmla="*/ 75361800 h 9525"/>
                <a:gd name="T4" fmla="*/ 45367575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3" y="6"/>
                  </a:moveTo>
                  <a:cubicBezTo>
                    <a:pt x="286" y="-184"/>
                    <a:pt x="190" y="3912"/>
                    <a:pt x="0" y="7912"/>
                  </a:cubicBezTo>
                  <a:cubicBezTo>
                    <a:pt x="4858" y="8579"/>
                    <a:pt x="3334" y="2769"/>
                    <a:pt x="4763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3" name="Freeform: Shape 1432">
              <a:extLst>
                <a:ext uri="{FF2B5EF4-FFF2-40B4-BE49-F238E27FC236}">
                  <a16:creationId xmlns:a16="http://schemas.microsoft.com/office/drawing/2014/main" id="{B87E0716-7AE1-4D25-886E-4F2EF30F4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64" y="2768346"/>
              <a:ext cx="9525" cy="9525"/>
            </a:xfrm>
            <a:custGeom>
              <a:avLst/>
              <a:gdLst>
                <a:gd name="T0" fmla="*/ 11144 w 9525"/>
                <a:gd name="T1" fmla="*/ 12668 h 9525"/>
                <a:gd name="T2" fmla="*/ 11144 w 9525"/>
                <a:gd name="T3" fmla="*/ 0 h 9525"/>
                <a:gd name="T4" fmla="*/ 0 w 9525"/>
                <a:gd name="T5" fmla="*/ 6382 h 9525"/>
                <a:gd name="T6" fmla="*/ 11144 w 9525"/>
                <a:gd name="T7" fmla="*/ 12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2668"/>
                  </a:moveTo>
                  <a:cubicBezTo>
                    <a:pt x="14288" y="9525"/>
                    <a:pt x="12097" y="3619"/>
                    <a:pt x="11144" y="0"/>
                  </a:cubicBezTo>
                  <a:cubicBezTo>
                    <a:pt x="6001" y="667"/>
                    <a:pt x="857" y="1429"/>
                    <a:pt x="0" y="6382"/>
                  </a:cubicBezTo>
                  <a:cubicBezTo>
                    <a:pt x="8763" y="3429"/>
                    <a:pt x="6953" y="11049"/>
                    <a:pt x="11144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4" name="Freeform: Shape 1433">
              <a:extLst>
                <a:ext uri="{FF2B5EF4-FFF2-40B4-BE49-F238E27FC236}">
                  <a16:creationId xmlns:a16="http://schemas.microsoft.com/office/drawing/2014/main" id="{A1858404-3DA9-4E29-AA73-14F1807E4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302" y="32786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7431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524" y="5905"/>
                    <a:pt x="-286" y="15050"/>
                    <a:pt x="4763" y="17431"/>
                  </a:cubicBezTo>
                  <a:cubicBezTo>
                    <a:pt x="6572" y="12287"/>
                    <a:pt x="5810" y="2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5" name="Freeform: Shape 1434">
              <a:extLst>
                <a:ext uri="{FF2B5EF4-FFF2-40B4-BE49-F238E27FC236}">
                  <a16:creationId xmlns:a16="http://schemas.microsoft.com/office/drawing/2014/main" id="{45B570F9-272F-400A-BF61-D1CDAAAC4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305" y="3239000"/>
              <a:ext cx="9525" cy="9525"/>
            </a:xfrm>
            <a:custGeom>
              <a:avLst/>
              <a:gdLst>
                <a:gd name="T0" fmla="*/ 866775 w 9525"/>
                <a:gd name="T1" fmla="*/ 75980925 h 9525"/>
                <a:gd name="T2" fmla="*/ 46234350 w 9525"/>
                <a:gd name="T3" fmla="*/ 685800 h 9525"/>
                <a:gd name="T4" fmla="*/ 866775 w 9525"/>
                <a:gd name="T5" fmla="*/ 759809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" y="7977"/>
                  </a:moveTo>
                  <a:cubicBezTo>
                    <a:pt x="5901" y="9501"/>
                    <a:pt x="1710" y="1119"/>
                    <a:pt x="4854" y="72"/>
                  </a:cubicBezTo>
                  <a:cubicBezTo>
                    <a:pt x="-99" y="-595"/>
                    <a:pt x="-195" y="3501"/>
                    <a:pt x="91" y="79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6" name="Freeform: Shape 1435">
              <a:extLst>
                <a:ext uri="{FF2B5EF4-FFF2-40B4-BE49-F238E27FC236}">
                  <a16:creationId xmlns:a16="http://schemas.microsoft.com/office/drawing/2014/main" id="{FED1C7AE-52A5-4E52-B088-170236F61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871" y="3193161"/>
              <a:ext cx="9525" cy="9525"/>
            </a:xfrm>
            <a:custGeom>
              <a:avLst/>
              <a:gdLst>
                <a:gd name="T0" fmla="*/ 60788550 w 9525"/>
                <a:gd name="T1" fmla="*/ 12668 h 9525"/>
                <a:gd name="T2" fmla="*/ 0 w 9525"/>
                <a:gd name="T3" fmla="*/ 0 h 9525"/>
                <a:gd name="T4" fmla="*/ 6078855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2668"/>
                  </a:moveTo>
                  <a:cubicBezTo>
                    <a:pt x="6572" y="6096"/>
                    <a:pt x="2762" y="3619"/>
                    <a:pt x="0" y="0"/>
                  </a:cubicBezTo>
                  <a:cubicBezTo>
                    <a:pt x="1143" y="5239"/>
                    <a:pt x="762" y="11906"/>
                    <a:pt x="6382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7" name="Freeform: Shape 1436">
              <a:extLst>
                <a:ext uri="{FF2B5EF4-FFF2-40B4-BE49-F238E27FC236}">
                  <a16:creationId xmlns:a16="http://schemas.microsoft.com/office/drawing/2014/main" id="{BC08207A-5224-4BEB-9360-7520AC106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171" y="2940902"/>
              <a:ext cx="9525" cy="19050"/>
            </a:xfrm>
            <a:custGeom>
              <a:avLst/>
              <a:gdLst>
                <a:gd name="T0" fmla="*/ 11176 w 9525"/>
                <a:gd name="T1" fmla="*/ 12896 h 19050"/>
                <a:gd name="T2" fmla="*/ 9557 w 9525"/>
                <a:gd name="T3" fmla="*/ 227 h 19050"/>
                <a:gd name="T4" fmla="*/ 32 w 9525"/>
                <a:gd name="T5" fmla="*/ 6514 h 19050"/>
                <a:gd name="T6" fmla="*/ 4795 w 9525"/>
                <a:gd name="T7" fmla="*/ 22421 h 19050"/>
                <a:gd name="T8" fmla="*/ 11176 w 9525"/>
                <a:gd name="T9" fmla="*/ 1289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1176" y="12896"/>
                  </a:moveTo>
                  <a:cubicBezTo>
                    <a:pt x="7557" y="11753"/>
                    <a:pt x="10510" y="3942"/>
                    <a:pt x="9557" y="227"/>
                  </a:cubicBezTo>
                  <a:cubicBezTo>
                    <a:pt x="2413" y="-1678"/>
                    <a:pt x="7843" y="9086"/>
                    <a:pt x="32" y="6514"/>
                  </a:cubicBezTo>
                  <a:cubicBezTo>
                    <a:pt x="-254" y="13658"/>
                    <a:pt x="1366" y="18992"/>
                    <a:pt x="4795" y="22421"/>
                  </a:cubicBezTo>
                  <a:cubicBezTo>
                    <a:pt x="1937" y="14229"/>
                    <a:pt x="10414" y="17468"/>
                    <a:pt x="11176" y="1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8" name="Freeform: Shape 1437">
              <a:extLst>
                <a:ext uri="{FF2B5EF4-FFF2-40B4-BE49-F238E27FC236}">
                  <a16:creationId xmlns:a16="http://schemas.microsoft.com/office/drawing/2014/main" id="{1FCCC78F-B4C0-428C-AEC7-A34A28DB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920" y="3066288"/>
              <a:ext cx="9525" cy="19050"/>
            </a:xfrm>
            <a:custGeom>
              <a:avLst/>
              <a:gdLst>
                <a:gd name="T0" fmla="*/ 9953625 w 9525"/>
                <a:gd name="T1" fmla="*/ 0 h 19050"/>
                <a:gd name="T2" fmla="*/ 25374600 w 9525"/>
                <a:gd name="T3" fmla="*/ 25337 h 19050"/>
                <a:gd name="T4" fmla="*/ 9953625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045" y="0"/>
                  </a:moveTo>
                  <a:cubicBezTo>
                    <a:pt x="2950" y="10668"/>
                    <a:pt x="-3336" y="19717"/>
                    <a:pt x="2664" y="25337"/>
                  </a:cubicBezTo>
                  <a:cubicBezTo>
                    <a:pt x="1807" y="20955"/>
                    <a:pt x="8284" y="4572"/>
                    <a:pt x="104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89" name="Freeform: Shape 1438">
              <a:extLst>
                <a:ext uri="{FF2B5EF4-FFF2-40B4-BE49-F238E27FC236}">
                  <a16:creationId xmlns:a16="http://schemas.microsoft.com/office/drawing/2014/main" id="{731A6E5A-53BB-4913-87AF-E4B39896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047" y="3210496"/>
              <a:ext cx="9525" cy="9525"/>
            </a:xfrm>
            <a:custGeom>
              <a:avLst/>
              <a:gdLst>
                <a:gd name="T0" fmla="*/ 114300 w 9525"/>
                <a:gd name="T1" fmla="*/ 60788550 h 9525"/>
                <a:gd name="T2" fmla="*/ 60902850 w 9525"/>
                <a:gd name="T3" fmla="*/ 15420975 h 9525"/>
                <a:gd name="T4" fmla="*/ 15535275 w 9525"/>
                <a:gd name="T5" fmla="*/ 0 h 9525"/>
                <a:gd name="T6" fmla="*/ 1143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" y="6382"/>
                  </a:moveTo>
                  <a:cubicBezTo>
                    <a:pt x="3060" y="5715"/>
                    <a:pt x="6870" y="5810"/>
                    <a:pt x="6394" y="1619"/>
                  </a:cubicBezTo>
                  <a:cubicBezTo>
                    <a:pt x="4203" y="1715"/>
                    <a:pt x="2869" y="857"/>
                    <a:pt x="1631" y="0"/>
                  </a:cubicBezTo>
                  <a:cubicBezTo>
                    <a:pt x="2012" y="3048"/>
                    <a:pt x="-179" y="3524"/>
                    <a:pt x="12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0" name="Freeform: Shape 1439">
              <a:extLst>
                <a:ext uri="{FF2B5EF4-FFF2-40B4-BE49-F238E27FC236}">
                  <a16:creationId xmlns:a16="http://schemas.microsoft.com/office/drawing/2014/main" id="{9C038AC8-2F39-492C-974B-C7624934E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699" y="2941099"/>
              <a:ext cx="9525" cy="9525"/>
            </a:xfrm>
            <a:custGeom>
              <a:avLst/>
              <a:gdLst>
                <a:gd name="T0" fmla="*/ 47424975 w 9525"/>
                <a:gd name="T1" fmla="*/ 11079 h 9525"/>
                <a:gd name="T2" fmla="*/ 2057400 w 9525"/>
                <a:gd name="T3" fmla="*/ 30 h 9525"/>
                <a:gd name="T4" fmla="*/ 47424975 w 9525"/>
                <a:gd name="T5" fmla="*/ 1107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9" y="11079"/>
                  </a:moveTo>
                  <a:cubicBezTo>
                    <a:pt x="883" y="9936"/>
                    <a:pt x="6122" y="-637"/>
                    <a:pt x="216" y="30"/>
                  </a:cubicBezTo>
                  <a:cubicBezTo>
                    <a:pt x="-641" y="5174"/>
                    <a:pt x="1073" y="15937"/>
                    <a:pt x="4979" y="110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1" name="Freeform: Shape 1440">
              <a:extLst>
                <a:ext uri="{FF2B5EF4-FFF2-40B4-BE49-F238E27FC236}">
                  <a16:creationId xmlns:a16="http://schemas.microsoft.com/office/drawing/2014/main" id="{AC036BF9-58A2-4CAE-95CA-50FA43C80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53" y="2920460"/>
              <a:ext cx="9525" cy="9525"/>
            </a:xfrm>
            <a:custGeom>
              <a:avLst/>
              <a:gdLst>
                <a:gd name="T0" fmla="*/ 29937075 w 9525"/>
                <a:gd name="T1" fmla="*/ 14288 h 9525"/>
                <a:gd name="T2" fmla="*/ 0 w 9525"/>
                <a:gd name="T3" fmla="*/ 0 h 9525"/>
                <a:gd name="T4" fmla="*/ 29937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43" y="14288"/>
                  </a:moveTo>
                  <a:cubicBezTo>
                    <a:pt x="6477" y="10192"/>
                    <a:pt x="2858" y="2858"/>
                    <a:pt x="0" y="0"/>
                  </a:cubicBezTo>
                  <a:cubicBezTo>
                    <a:pt x="1619" y="7525"/>
                    <a:pt x="-1619" y="10001"/>
                    <a:pt x="314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2" name="Freeform: Shape 1441">
              <a:extLst>
                <a:ext uri="{FF2B5EF4-FFF2-40B4-BE49-F238E27FC236}">
                  <a16:creationId xmlns:a16="http://schemas.microsoft.com/office/drawing/2014/main" id="{29A9735C-7DC8-4FDF-8259-B13970008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75" y="2830163"/>
              <a:ext cx="9525" cy="19050"/>
            </a:xfrm>
            <a:custGeom>
              <a:avLst/>
              <a:gdLst>
                <a:gd name="T0" fmla="*/ 89506425 w 9525"/>
                <a:gd name="T1" fmla="*/ 20574 h 19050"/>
                <a:gd name="T2" fmla="*/ 14201775 w 9525"/>
                <a:gd name="T3" fmla="*/ 0 h 19050"/>
                <a:gd name="T4" fmla="*/ 89506425 w 9525"/>
                <a:gd name="T5" fmla="*/ 2057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9397" y="20574"/>
                  </a:moveTo>
                  <a:cubicBezTo>
                    <a:pt x="9587" y="10858"/>
                    <a:pt x="8063" y="2858"/>
                    <a:pt x="1491" y="0"/>
                  </a:cubicBezTo>
                  <a:cubicBezTo>
                    <a:pt x="-2986" y="8192"/>
                    <a:pt x="3491" y="17621"/>
                    <a:pt x="9397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3" name="Freeform: Shape 1442">
              <a:extLst>
                <a:ext uri="{FF2B5EF4-FFF2-40B4-BE49-F238E27FC236}">
                  <a16:creationId xmlns:a16="http://schemas.microsoft.com/office/drawing/2014/main" id="{0E2B6B99-DE63-48A6-BA56-231C9AEA7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428" y="3067872"/>
              <a:ext cx="9525" cy="9525"/>
            </a:xfrm>
            <a:custGeom>
              <a:avLst/>
              <a:gdLst>
                <a:gd name="T0" fmla="*/ 17325975 w 9525"/>
                <a:gd name="T1" fmla="*/ 35 h 9525"/>
                <a:gd name="T2" fmla="*/ 1905000 w 9525"/>
                <a:gd name="T3" fmla="*/ 9560 h 9525"/>
                <a:gd name="T4" fmla="*/ 17325975 w 9525"/>
                <a:gd name="T5" fmla="*/ 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9" y="35"/>
                  </a:moveTo>
                  <a:cubicBezTo>
                    <a:pt x="-1705" y="226"/>
                    <a:pt x="1152" y="6798"/>
                    <a:pt x="200" y="9560"/>
                  </a:cubicBezTo>
                  <a:cubicBezTo>
                    <a:pt x="4676" y="11084"/>
                    <a:pt x="8010" y="-727"/>
                    <a:pt x="1819" y="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4" name="Freeform: Shape 1443">
              <a:extLst>
                <a:ext uri="{FF2B5EF4-FFF2-40B4-BE49-F238E27FC236}">
                  <a16:creationId xmlns:a16="http://schemas.microsoft.com/office/drawing/2014/main" id="{C1AE98E2-9B07-4C7F-92E3-A410D49B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150" y="2814258"/>
              <a:ext cx="9525" cy="9525"/>
            </a:xfrm>
            <a:custGeom>
              <a:avLst/>
              <a:gdLst>
                <a:gd name="T0" fmla="*/ 48548925 w 9525"/>
                <a:gd name="T1" fmla="*/ 76200000 h 9525"/>
                <a:gd name="T2" fmla="*/ 33127950 w 9525"/>
                <a:gd name="T3" fmla="*/ 895350 h 9525"/>
                <a:gd name="T4" fmla="*/ 48548925 w 9525"/>
                <a:gd name="T5" fmla="*/ 7620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7" y="8000"/>
                  </a:moveTo>
                  <a:cubicBezTo>
                    <a:pt x="6431" y="3523"/>
                    <a:pt x="2811" y="3904"/>
                    <a:pt x="3478" y="94"/>
                  </a:cubicBezTo>
                  <a:cubicBezTo>
                    <a:pt x="-2523" y="-1144"/>
                    <a:pt x="49" y="10286"/>
                    <a:pt x="5097" y="80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5" name="Freeform: Shape 1444">
              <a:extLst>
                <a:ext uri="{FF2B5EF4-FFF2-40B4-BE49-F238E27FC236}">
                  <a16:creationId xmlns:a16="http://schemas.microsoft.com/office/drawing/2014/main" id="{B4A91CB6-1D6D-4FCF-BB14-5EF71C812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359" y="3004471"/>
              <a:ext cx="9525" cy="9525"/>
            </a:xfrm>
            <a:custGeom>
              <a:avLst/>
              <a:gdLst>
                <a:gd name="T0" fmla="*/ 28413075 w 9525"/>
                <a:gd name="T1" fmla="*/ 14288 h 9525"/>
                <a:gd name="T2" fmla="*/ 43834050 w 9525"/>
                <a:gd name="T3" fmla="*/ 0 h 9525"/>
                <a:gd name="T4" fmla="*/ 28413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3" y="14288"/>
                  </a:moveTo>
                  <a:cubicBezTo>
                    <a:pt x="1744" y="7715"/>
                    <a:pt x="5364" y="6096"/>
                    <a:pt x="4602" y="0"/>
                  </a:cubicBezTo>
                  <a:cubicBezTo>
                    <a:pt x="125" y="762"/>
                    <a:pt x="-2256" y="13621"/>
                    <a:pt x="298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6" name="Freeform: Shape 1445">
              <a:extLst>
                <a:ext uri="{FF2B5EF4-FFF2-40B4-BE49-F238E27FC236}">
                  <a16:creationId xmlns:a16="http://schemas.microsoft.com/office/drawing/2014/main" id="{870CCC6B-6307-462E-8569-2685C3F6B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293" y="2944113"/>
              <a:ext cx="9525" cy="9525"/>
            </a:xfrm>
            <a:custGeom>
              <a:avLst/>
              <a:gdLst>
                <a:gd name="T0" fmla="*/ 59874150 w 9525"/>
                <a:gd name="T1" fmla="*/ 1514475 h 9525"/>
                <a:gd name="T2" fmla="*/ 0 w 9525"/>
                <a:gd name="T3" fmla="*/ 76819125 h 9525"/>
                <a:gd name="T4" fmla="*/ 59874150 w 9525"/>
                <a:gd name="T5" fmla="*/ 1514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86" y="159"/>
                  </a:moveTo>
                  <a:cubicBezTo>
                    <a:pt x="571" y="-888"/>
                    <a:pt x="95" y="3398"/>
                    <a:pt x="0" y="8065"/>
                  </a:cubicBezTo>
                  <a:cubicBezTo>
                    <a:pt x="4953" y="8351"/>
                    <a:pt x="3048" y="1683"/>
                    <a:pt x="6286" y="1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7" name="Freeform: Shape 1446">
              <a:extLst>
                <a:ext uri="{FF2B5EF4-FFF2-40B4-BE49-F238E27FC236}">
                  <a16:creationId xmlns:a16="http://schemas.microsoft.com/office/drawing/2014/main" id="{AEEA4CFF-9ABE-4656-AD42-11657BD83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092" y="3029800"/>
              <a:ext cx="9525" cy="9525"/>
            </a:xfrm>
            <a:custGeom>
              <a:avLst/>
              <a:gdLst>
                <a:gd name="T0" fmla="*/ 48158400 w 9525"/>
                <a:gd name="T1" fmla="*/ 7 h 9525"/>
                <a:gd name="T2" fmla="*/ 63588900 w 9525"/>
                <a:gd name="T3" fmla="*/ 14295 h 9525"/>
                <a:gd name="T4" fmla="*/ 48158400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6" y="7"/>
                  </a:moveTo>
                  <a:cubicBezTo>
                    <a:pt x="-5040" y="-374"/>
                    <a:pt x="2389" y="14009"/>
                    <a:pt x="6676" y="14295"/>
                  </a:cubicBezTo>
                  <a:cubicBezTo>
                    <a:pt x="5437" y="8866"/>
                    <a:pt x="1818" y="5913"/>
                    <a:pt x="5056" y="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8" name="Freeform: Shape 1447">
              <a:extLst>
                <a:ext uri="{FF2B5EF4-FFF2-40B4-BE49-F238E27FC236}">
                  <a16:creationId xmlns:a16="http://schemas.microsoft.com/office/drawing/2014/main" id="{7D2E2F79-AADF-44D4-9FFA-7247F0C4A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102" y="4449981"/>
              <a:ext cx="9525" cy="9525"/>
            </a:xfrm>
            <a:custGeom>
              <a:avLst/>
              <a:gdLst>
                <a:gd name="T0" fmla="*/ 651 w 9525"/>
                <a:gd name="T1" fmla="*/ 99 h 9525"/>
                <a:gd name="T2" fmla="*/ 8557 w 9525"/>
                <a:gd name="T3" fmla="*/ 16005 h 9525"/>
                <a:gd name="T4" fmla="*/ 10176 w 9525"/>
                <a:gd name="T5" fmla="*/ 9624 h 9525"/>
                <a:gd name="T6" fmla="*/ 651 w 9525"/>
                <a:gd name="T7" fmla="*/ 9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" y="99"/>
                  </a:moveTo>
                  <a:cubicBezTo>
                    <a:pt x="-2016" y="7909"/>
                    <a:pt x="4080" y="11243"/>
                    <a:pt x="8557" y="16005"/>
                  </a:cubicBezTo>
                  <a:cubicBezTo>
                    <a:pt x="14082" y="15624"/>
                    <a:pt x="4557" y="10100"/>
                    <a:pt x="10176" y="9624"/>
                  </a:cubicBezTo>
                  <a:cubicBezTo>
                    <a:pt x="9319" y="4099"/>
                    <a:pt x="7890" y="-759"/>
                    <a:pt x="651" y="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599" name="Freeform: Shape 1448">
              <a:extLst>
                <a:ext uri="{FF2B5EF4-FFF2-40B4-BE49-F238E27FC236}">
                  <a16:creationId xmlns:a16="http://schemas.microsoft.com/office/drawing/2014/main" id="{FADA0277-CA0B-49BC-8C1C-B8C367E6B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438761"/>
              <a:ext cx="9525" cy="9525"/>
            </a:xfrm>
            <a:custGeom>
              <a:avLst/>
              <a:gdLst>
                <a:gd name="T0" fmla="*/ 20869275 w 9525"/>
                <a:gd name="T1" fmla="*/ 7734300 h 9525"/>
                <a:gd name="T2" fmla="*/ 0 w 9525"/>
                <a:gd name="T3" fmla="*/ 476250 h 9525"/>
                <a:gd name="T4" fmla="*/ 20869275 w 9525"/>
                <a:gd name="T5" fmla="*/ 773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91" y="812"/>
                  </a:moveTo>
                  <a:cubicBezTo>
                    <a:pt x="1810" y="240"/>
                    <a:pt x="1143" y="-141"/>
                    <a:pt x="0" y="50"/>
                  </a:cubicBezTo>
                  <a:cubicBezTo>
                    <a:pt x="953" y="526"/>
                    <a:pt x="1619" y="716"/>
                    <a:pt x="2191" y="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0" name="Freeform: Shape 1449">
              <a:extLst>
                <a:ext uri="{FF2B5EF4-FFF2-40B4-BE49-F238E27FC236}">
                  <a16:creationId xmlns:a16="http://schemas.microsoft.com/office/drawing/2014/main" id="{02B0E65A-D2F9-4241-8782-C5CD5A98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087" y="3937958"/>
              <a:ext cx="47625" cy="76200"/>
            </a:xfrm>
            <a:custGeom>
              <a:avLst/>
              <a:gdLst>
                <a:gd name="T0" fmla="*/ 314 w 47625"/>
                <a:gd name="T1" fmla="*/ 76258 h 76200"/>
                <a:gd name="T2" fmla="*/ 8219 w 47625"/>
                <a:gd name="T3" fmla="*/ 77877 h 76200"/>
                <a:gd name="T4" fmla="*/ 9839 w 47625"/>
                <a:gd name="T5" fmla="*/ 79496 h 76200"/>
                <a:gd name="T6" fmla="*/ 9839 w 47625"/>
                <a:gd name="T7" fmla="*/ 71591 h 76200"/>
                <a:gd name="T8" fmla="*/ 19364 w 47625"/>
                <a:gd name="T9" fmla="*/ 76353 h 76200"/>
                <a:gd name="T10" fmla="*/ 27269 w 47625"/>
                <a:gd name="T11" fmla="*/ 71591 h 76200"/>
                <a:gd name="T12" fmla="*/ 33651 w 47625"/>
                <a:gd name="T13" fmla="*/ 66828 h 76200"/>
                <a:gd name="T14" fmla="*/ 41557 w 47625"/>
                <a:gd name="T15" fmla="*/ 58922 h 76200"/>
                <a:gd name="T16" fmla="*/ 41557 w 47625"/>
                <a:gd name="T17" fmla="*/ 44635 h 76200"/>
                <a:gd name="T18" fmla="*/ 47939 w 47625"/>
                <a:gd name="T19" fmla="*/ 46159 h 76200"/>
                <a:gd name="T20" fmla="*/ 51082 w 47625"/>
                <a:gd name="T21" fmla="*/ 41396 h 76200"/>
                <a:gd name="T22" fmla="*/ 49558 w 47625"/>
                <a:gd name="T23" fmla="*/ 12821 h 76200"/>
                <a:gd name="T24" fmla="*/ 41652 w 47625"/>
                <a:gd name="T25" fmla="*/ 3296 h 76200"/>
                <a:gd name="T26" fmla="*/ 35366 w 47625"/>
                <a:gd name="T27" fmla="*/ 1677 h 76200"/>
                <a:gd name="T28" fmla="*/ 33746 w 47625"/>
                <a:gd name="T29" fmla="*/ 8059 h 76200"/>
                <a:gd name="T30" fmla="*/ 27365 w 47625"/>
                <a:gd name="T31" fmla="*/ 153 h 76200"/>
                <a:gd name="T32" fmla="*/ 28984 w 47625"/>
                <a:gd name="T33" fmla="*/ 30252 h 76200"/>
                <a:gd name="T34" fmla="*/ 32127 w 47625"/>
                <a:gd name="T35" fmla="*/ 12821 h 76200"/>
                <a:gd name="T36" fmla="*/ 41652 w 47625"/>
                <a:gd name="T37" fmla="*/ 15965 h 76200"/>
                <a:gd name="T38" fmla="*/ 41652 w 47625"/>
                <a:gd name="T39" fmla="*/ 30252 h 76200"/>
                <a:gd name="T40" fmla="*/ 48034 w 47625"/>
                <a:gd name="T41" fmla="*/ 28633 h 76200"/>
                <a:gd name="T42" fmla="*/ 36890 w 47625"/>
                <a:gd name="T43" fmla="*/ 41301 h 76200"/>
                <a:gd name="T44" fmla="*/ 36890 w 47625"/>
                <a:gd name="T45" fmla="*/ 28633 h 76200"/>
                <a:gd name="T46" fmla="*/ 24221 w 47625"/>
                <a:gd name="T47" fmla="*/ 33395 h 76200"/>
                <a:gd name="T48" fmla="*/ 24221 w 47625"/>
                <a:gd name="T49" fmla="*/ 46064 h 76200"/>
                <a:gd name="T50" fmla="*/ 30508 w 47625"/>
                <a:gd name="T51" fmla="*/ 53969 h 76200"/>
                <a:gd name="T52" fmla="*/ 16316 w 47625"/>
                <a:gd name="T53" fmla="*/ 50826 h 76200"/>
                <a:gd name="T54" fmla="*/ 14696 w 47625"/>
                <a:gd name="T55" fmla="*/ 61970 h 76200"/>
                <a:gd name="T56" fmla="*/ 27365 w 47625"/>
                <a:gd name="T57" fmla="*/ 63590 h 76200"/>
                <a:gd name="T58" fmla="*/ 17840 w 47625"/>
                <a:gd name="T59" fmla="*/ 71495 h 76200"/>
                <a:gd name="T60" fmla="*/ 11458 w 47625"/>
                <a:gd name="T61" fmla="*/ 66733 h 76200"/>
                <a:gd name="T62" fmla="*/ 314 w 47625"/>
                <a:gd name="T63" fmla="*/ 76258 h 76200"/>
                <a:gd name="T64" fmla="*/ 27269 w 47625"/>
                <a:gd name="T65" fmla="*/ 46064 h 76200"/>
                <a:gd name="T66" fmla="*/ 32032 w 47625"/>
                <a:gd name="T67" fmla="*/ 39777 h 76200"/>
                <a:gd name="T68" fmla="*/ 38414 w 47625"/>
                <a:gd name="T69" fmla="*/ 50826 h 76200"/>
                <a:gd name="T70" fmla="*/ 33651 w 47625"/>
                <a:gd name="T71" fmla="*/ 42920 h 76200"/>
                <a:gd name="T72" fmla="*/ 27269 w 47625"/>
                <a:gd name="T73" fmla="*/ 46064 h 76200"/>
                <a:gd name="T74" fmla="*/ 20888 w 47625"/>
                <a:gd name="T75" fmla="*/ 58827 h 76200"/>
                <a:gd name="T76" fmla="*/ 33556 w 47625"/>
                <a:gd name="T77" fmla="*/ 55684 h 76200"/>
                <a:gd name="T78" fmla="*/ 31937 w 47625"/>
                <a:gd name="T79" fmla="*/ 62066 h 76200"/>
                <a:gd name="T80" fmla="*/ 20888 w 47625"/>
                <a:gd name="T81" fmla="*/ 58827 h 76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625" h="76200">
                  <a:moveTo>
                    <a:pt x="314" y="76258"/>
                  </a:moveTo>
                  <a:cubicBezTo>
                    <a:pt x="2600" y="77115"/>
                    <a:pt x="8505" y="74353"/>
                    <a:pt x="8219" y="77877"/>
                  </a:cubicBezTo>
                  <a:cubicBezTo>
                    <a:pt x="8315" y="78830"/>
                    <a:pt x="8505" y="79782"/>
                    <a:pt x="9839" y="79496"/>
                  </a:cubicBezTo>
                  <a:cubicBezTo>
                    <a:pt x="10791" y="76734"/>
                    <a:pt x="5171" y="72924"/>
                    <a:pt x="9839" y="71591"/>
                  </a:cubicBezTo>
                  <a:cubicBezTo>
                    <a:pt x="14696" y="71495"/>
                    <a:pt x="13649" y="77306"/>
                    <a:pt x="19364" y="76353"/>
                  </a:cubicBezTo>
                  <a:cubicBezTo>
                    <a:pt x="21364" y="72067"/>
                    <a:pt x="21840" y="68828"/>
                    <a:pt x="27269" y="71591"/>
                  </a:cubicBezTo>
                  <a:cubicBezTo>
                    <a:pt x="25650" y="64447"/>
                    <a:pt x="31937" y="62066"/>
                    <a:pt x="33651" y="66828"/>
                  </a:cubicBezTo>
                  <a:cubicBezTo>
                    <a:pt x="36032" y="63971"/>
                    <a:pt x="33651" y="56255"/>
                    <a:pt x="41557" y="58922"/>
                  </a:cubicBezTo>
                  <a:cubicBezTo>
                    <a:pt x="39271" y="50636"/>
                    <a:pt x="43938" y="52922"/>
                    <a:pt x="41557" y="44635"/>
                  </a:cubicBezTo>
                  <a:cubicBezTo>
                    <a:pt x="43652" y="45111"/>
                    <a:pt x="44605" y="46826"/>
                    <a:pt x="47939" y="46159"/>
                  </a:cubicBezTo>
                  <a:cubicBezTo>
                    <a:pt x="48034" y="43682"/>
                    <a:pt x="47748" y="40730"/>
                    <a:pt x="51082" y="41396"/>
                  </a:cubicBezTo>
                  <a:cubicBezTo>
                    <a:pt x="47367" y="30062"/>
                    <a:pt x="54416" y="24061"/>
                    <a:pt x="49558" y="12821"/>
                  </a:cubicBezTo>
                  <a:cubicBezTo>
                    <a:pt x="39938" y="16917"/>
                    <a:pt x="47653" y="6249"/>
                    <a:pt x="41652" y="3296"/>
                  </a:cubicBezTo>
                  <a:cubicBezTo>
                    <a:pt x="38414" y="10821"/>
                    <a:pt x="40319" y="915"/>
                    <a:pt x="35366" y="1677"/>
                  </a:cubicBezTo>
                  <a:cubicBezTo>
                    <a:pt x="35080" y="4058"/>
                    <a:pt x="35937" y="7583"/>
                    <a:pt x="33746" y="8059"/>
                  </a:cubicBezTo>
                  <a:cubicBezTo>
                    <a:pt x="28031" y="9011"/>
                    <a:pt x="33746" y="-1371"/>
                    <a:pt x="27365" y="153"/>
                  </a:cubicBezTo>
                  <a:cubicBezTo>
                    <a:pt x="25650" y="10821"/>
                    <a:pt x="24983" y="24823"/>
                    <a:pt x="28984" y="30252"/>
                  </a:cubicBezTo>
                  <a:cubicBezTo>
                    <a:pt x="27650" y="21299"/>
                    <a:pt x="36794" y="20441"/>
                    <a:pt x="32127" y="12821"/>
                  </a:cubicBezTo>
                  <a:cubicBezTo>
                    <a:pt x="36318" y="12821"/>
                    <a:pt x="41462" y="11964"/>
                    <a:pt x="41652" y="15965"/>
                  </a:cubicBezTo>
                  <a:cubicBezTo>
                    <a:pt x="42414" y="23204"/>
                    <a:pt x="38890" y="25013"/>
                    <a:pt x="41652" y="30252"/>
                  </a:cubicBezTo>
                  <a:cubicBezTo>
                    <a:pt x="44700" y="30633"/>
                    <a:pt x="45176" y="28442"/>
                    <a:pt x="48034" y="28633"/>
                  </a:cubicBezTo>
                  <a:cubicBezTo>
                    <a:pt x="43462" y="31967"/>
                    <a:pt x="46510" y="42920"/>
                    <a:pt x="36890" y="41301"/>
                  </a:cubicBezTo>
                  <a:cubicBezTo>
                    <a:pt x="36223" y="34253"/>
                    <a:pt x="39080" y="33395"/>
                    <a:pt x="36890" y="28633"/>
                  </a:cubicBezTo>
                  <a:cubicBezTo>
                    <a:pt x="32127" y="34729"/>
                    <a:pt x="29746" y="33872"/>
                    <a:pt x="24221" y="33395"/>
                  </a:cubicBezTo>
                  <a:cubicBezTo>
                    <a:pt x="23840" y="41492"/>
                    <a:pt x="29365" y="40063"/>
                    <a:pt x="24221" y="46064"/>
                  </a:cubicBezTo>
                  <a:cubicBezTo>
                    <a:pt x="26888" y="48159"/>
                    <a:pt x="30508" y="49397"/>
                    <a:pt x="30508" y="53969"/>
                  </a:cubicBezTo>
                  <a:cubicBezTo>
                    <a:pt x="23459" y="51683"/>
                    <a:pt x="22602" y="52636"/>
                    <a:pt x="16316" y="50826"/>
                  </a:cubicBezTo>
                  <a:cubicBezTo>
                    <a:pt x="17078" y="55874"/>
                    <a:pt x="13458" y="56446"/>
                    <a:pt x="14696" y="61970"/>
                  </a:cubicBezTo>
                  <a:cubicBezTo>
                    <a:pt x="17078" y="65590"/>
                    <a:pt x="24983" y="55303"/>
                    <a:pt x="27365" y="63590"/>
                  </a:cubicBezTo>
                  <a:cubicBezTo>
                    <a:pt x="22126" y="64066"/>
                    <a:pt x="21745" y="69590"/>
                    <a:pt x="17840" y="71495"/>
                  </a:cubicBezTo>
                  <a:cubicBezTo>
                    <a:pt x="17459" y="68257"/>
                    <a:pt x="13649" y="68352"/>
                    <a:pt x="11458" y="66733"/>
                  </a:cubicBezTo>
                  <a:cubicBezTo>
                    <a:pt x="9839" y="71876"/>
                    <a:pt x="-2068" y="66923"/>
                    <a:pt x="314" y="76258"/>
                  </a:cubicBezTo>
                  <a:close/>
                  <a:moveTo>
                    <a:pt x="27269" y="46064"/>
                  </a:moveTo>
                  <a:cubicBezTo>
                    <a:pt x="24983" y="40063"/>
                    <a:pt x="34318" y="45778"/>
                    <a:pt x="32032" y="39777"/>
                  </a:cubicBezTo>
                  <a:cubicBezTo>
                    <a:pt x="37842" y="39872"/>
                    <a:pt x="38985" y="44444"/>
                    <a:pt x="38414" y="50826"/>
                  </a:cubicBezTo>
                  <a:cubicBezTo>
                    <a:pt x="33937" y="51112"/>
                    <a:pt x="33842" y="46921"/>
                    <a:pt x="33651" y="42920"/>
                  </a:cubicBezTo>
                  <a:cubicBezTo>
                    <a:pt x="30413" y="43016"/>
                    <a:pt x="31556" y="47302"/>
                    <a:pt x="27269" y="46064"/>
                  </a:cubicBezTo>
                  <a:close/>
                  <a:moveTo>
                    <a:pt x="20888" y="58827"/>
                  </a:moveTo>
                  <a:cubicBezTo>
                    <a:pt x="21935" y="51112"/>
                    <a:pt x="30794" y="61018"/>
                    <a:pt x="33556" y="55684"/>
                  </a:cubicBezTo>
                  <a:cubicBezTo>
                    <a:pt x="38414" y="57208"/>
                    <a:pt x="31746" y="59970"/>
                    <a:pt x="31937" y="62066"/>
                  </a:cubicBezTo>
                  <a:cubicBezTo>
                    <a:pt x="27079" y="62161"/>
                    <a:pt x="27555" y="57017"/>
                    <a:pt x="20888" y="588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1" name="Freeform: Shape 1450">
              <a:extLst>
                <a:ext uri="{FF2B5EF4-FFF2-40B4-BE49-F238E27FC236}">
                  <a16:creationId xmlns:a16="http://schemas.microsoft.com/office/drawing/2014/main" id="{F1B70C1E-9C37-40C6-8FC5-64B9253B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184" y="4489476"/>
              <a:ext cx="9525" cy="9525"/>
            </a:xfrm>
            <a:custGeom>
              <a:avLst/>
              <a:gdLst>
                <a:gd name="T0" fmla="*/ 0 w 9525"/>
                <a:gd name="T1" fmla="*/ 17602200 h 9525"/>
                <a:gd name="T2" fmla="*/ 1619 w 9525"/>
                <a:gd name="T3" fmla="*/ 47539275 h 9525"/>
                <a:gd name="T4" fmla="*/ 11144 w 9525"/>
                <a:gd name="T5" fmla="*/ 47539275 h 9525"/>
                <a:gd name="T6" fmla="*/ 9620 w 9525"/>
                <a:gd name="T7" fmla="*/ 2171700 h 9525"/>
                <a:gd name="T8" fmla="*/ 0 w 9525"/>
                <a:gd name="T9" fmla="*/ 176022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848"/>
                  </a:moveTo>
                  <a:cubicBezTo>
                    <a:pt x="2953" y="2229"/>
                    <a:pt x="-857" y="4515"/>
                    <a:pt x="1619" y="4991"/>
                  </a:cubicBezTo>
                  <a:cubicBezTo>
                    <a:pt x="3334" y="-629"/>
                    <a:pt x="9430" y="10611"/>
                    <a:pt x="11144" y="4991"/>
                  </a:cubicBezTo>
                  <a:cubicBezTo>
                    <a:pt x="9334" y="4705"/>
                    <a:pt x="9430" y="2514"/>
                    <a:pt x="9620" y="228"/>
                  </a:cubicBezTo>
                  <a:cubicBezTo>
                    <a:pt x="6763" y="1086"/>
                    <a:pt x="191" y="-1677"/>
                    <a:pt x="0" y="184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2" name="Freeform: Shape 1451">
              <a:extLst>
                <a:ext uri="{FF2B5EF4-FFF2-40B4-BE49-F238E27FC236}">
                  <a16:creationId xmlns:a16="http://schemas.microsoft.com/office/drawing/2014/main" id="{D4585B78-B533-44AB-B109-B6931153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04" y="4465987"/>
              <a:ext cx="9525" cy="9525"/>
            </a:xfrm>
            <a:custGeom>
              <a:avLst/>
              <a:gdLst>
                <a:gd name="T0" fmla="*/ 0 w 9525"/>
                <a:gd name="T1" fmla="*/ 6287 h 9525"/>
                <a:gd name="T2" fmla="*/ 75304650 w 9525"/>
                <a:gd name="T3" fmla="*/ 17431 h 9525"/>
                <a:gd name="T4" fmla="*/ 59874150 w 9525"/>
                <a:gd name="T5" fmla="*/ 9525 h 9525"/>
                <a:gd name="T6" fmla="*/ 59874150 w 9525"/>
                <a:gd name="T7" fmla="*/ 0 h 9525"/>
                <a:gd name="T8" fmla="*/ 0 w 9525"/>
                <a:gd name="T9" fmla="*/ 628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287"/>
                  </a:moveTo>
                  <a:cubicBezTo>
                    <a:pt x="6286" y="6572"/>
                    <a:pt x="-2381" y="18479"/>
                    <a:pt x="7906" y="17431"/>
                  </a:cubicBezTo>
                  <a:cubicBezTo>
                    <a:pt x="11049" y="11525"/>
                    <a:pt x="-2191" y="10763"/>
                    <a:pt x="6286" y="9525"/>
                  </a:cubicBezTo>
                  <a:cubicBezTo>
                    <a:pt x="4858" y="4858"/>
                    <a:pt x="4858" y="4667"/>
                    <a:pt x="6286" y="0"/>
                  </a:cubicBezTo>
                  <a:cubicBezTo>
                    <a:pt x="2286" y="95"/>
                    <a:pt x="191" y="2286"/>
                    <a:pt x="0" y="62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3" name="Freeform: Shape 1452">
              <a:extLst>
                <a:ext uri="{FF2B5EF4-FFF2-40B4-BE49-F238E27FC236}">
                  <a16:creationId xmlns:a16="http://schemas.microsoft.com/office/drawing/2014/main" id="{D1647169-FCA8-41B9-9378-9A851C5C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942" y="425196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45367575 h 9525"/>
                <a:gd name="T4" fmla="*/ 60788550 w 9525"/>
                <a:gd name="T5" fmla="*/ 45367575 h 9525"/>
                <a:gd name="T6" fmla="*/ 60788550 w 9525"/>
                <a:gd name="T7" fmla="*/ 0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1619"/>
                    <a:pt x="0" y="3143"/>
                    <a:pt x="0" y="4763"/>
                  </a:cubicBezTo>
                  <a:cubicBezTo>
                    <a:pt x="3620" y="2572"/>
                    <a:pt x="6001" y="8858"/>
                    <a:pt x="6382" y="4763"/>
                  </a:cubicBezTo>
                  <a:cubicBezTo>
                    <a:pt x="3715" y="4096"/>
                    <a:pt x="6763" y="2762"/>
                    <a:pt x="6382" y="0"/>
                  </a:cubicBezTo>
                  <a:cubicBezTo>
                    <a:pt x="4191" y="0"/>
                    <a:pt x="2095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4" name="Freeform: Shape 1453">
              <a:extLst>
                <a:ext uri="{FF2B5EF4-FFF2-40B4-BE49-F238E27FC236}">
                  <a16:creationId xmlns:a16="http://schemas.microsoft.com/office/drawing/2014/main" id="{65C520C3-6F67-437B-9C9E-6AAB368FE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959" y="4234434"/>
              <a:ext cx="9525" cy="9525"/>
            </a:xfrm>
            <a:custGeom>
              <a:avLst/>
              <a:gdLst>
                <a:gd name="T0" fmla="*/ 27936825 w 9525"/>
                <a:gd name="T1" fmla="*/ 76209525 h 9525"/>
                <a:gd name="T2" fmla="*/ 43357800 w 9525"/>
                <a:gd name="T3" fmla="*/ 45367575 h 9525"/>
                <a:gd name="T4" fmla="*/ 88725375 w 9525"/>
                <a:gd name="T5" fmla="*/ 45367575 h 9525"/>
                <a:gd name="T6" fmla="*/ 73294875 w 9525"/>
                <a:gd name="T7" fmla="*/ 0 h 9525"/>
                <a:gd name="T8" fmla="*/ 13420725 w 9525"/>
                <a:gd name="T9" fmla="*/ 14516100 h 9525"/>
                <a:gd name="T10" fmla="*/ 28841700 w 9525"/>
                <a:gd name="T11" fmla="*/ 44453175 h 9525"/>
                <a:gd name="T12" fmla="*/ 27936825 w 9525"/>
                <a:gd name="T13" fmla="*/ 7620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933" y="8001"/>
                  </a:moveTo>
                  <a:cubicBezTo>
                    <a:pt x="3314" y="6763"/>
                    <a:pt x="3028" y="4858"/>
                    <a:pt x="4552" y="4763"/>
                  </a:cubicBezTo>
                  <a:cubicBezTo>
                    <a:pt x="7314" y="4096"/>
                    <a:pt x="8648" y="7144"/>
                    <a:pt x="9315" y="4763"/>
                  </a:cubicBezTo>
                  <a:cubicBezTo>
                    <a:pt x="7505" y="4477"/>
                    <a:pt x="7600" y="2286"/>
                    <a:pt x="7695" y="0"/>
                  </a:cubicBezTo>
                  <a:cubicBezTo>
                    <a:pt x="5314" y="286"/>
                    <a:pt x="1885" y="-571"/>
                    <a:pt x="1409" y="1524"/>
                  </a:cubicBezTo>
                  <a:cubicBezTo>
                    <a:pt x="2647" y="1810"/>
                    <a:pt x="3219" y="2858"/>
                    <a:pt x="3028" y="4667"/>
                  </a:cubicBezTo>
                  <a:cubicBezTo>
                    <a:pt x="-2306" y="3715"/>
                    <a:pt x="552" y="8001"/>
                    <a:pt x="2933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5" name="Freeform: Shape 1454">
              <a:extLst>
                <a:ext uri="{FF2B5EF4-FFF2-40B4-BE49-F238E27FC236}">
                  <a16:creationId xmlns:a16="http://schemas.microsoft.com/office/drawing/2014/main" id="{3D4B2A5F-0A7A-4071-96F3-9F8D6B7C8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186" y="4244144"/>
              <a:ext cx="9525" cy="9525"/>
            </a:xfrm>
            <a:custGeom>
              <a:avLst/>
              <a:gdLst>
                <a:gd name="T0" fmla="*/ 943 w 9525"/>
                <a:gd name="T1" fmla="*/ 9435 h 9525"/>
                <a:gd name="T2" fmla="*/ 5706 w 9525"/>
                <a:gd name="T3" fmla="*/ 6292 h 9525"/>
                <a:gd name="T4" fmla="*/ 7325 w 9525"/>
                <a:gd name="T5" fmla="*/ 6292 h 9525"/>
                <a:gd name="T6" fmla="*/ 8944 w 9525"/>
                <a:gd name="T7" fmla="*/ 5 h 9525"/>
                <a:gd name="T8" fmla="*/ 943 w 9525"/>
                <a:gd name="T9" fmla="*/ 94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43" y="9435"/>
                  </a:moveTo>
                  <a:cubicBezTo>
                    <a:pt x="1610" y="7435"/>
                    <a:pt x="2944" y="6196"/>
                    <a:pt x="5706" y="6292"/>
                  </a:cubicBezTo>
                  <a:cubicBezTo>
                    <a:pt x="5706" y="7149"/>
                    <a:pt x="7039" y="8101"/>
                    <a:pt x="7325" y="6292"/>
                  </a:cubicBezTo>
                  <a:cubicBezTo>
                    <a:pt x="2658" y="4863"/>
                    <a:pt x="12088" y="5053"/>
                    <a:pt x="8944" y="5"/>
                  </a:cubicBezTo>
                  <a:cubicBezTo>
                    <a:pt x="4182" y="-281"/>
                    <a:pt x="-2486" y="11626"/>
                    <a:pt x="943" y="94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6" name="Freeform: Shape 1455">
              <a:extLst>
                <a:ext uri="{FF2B5EF4-FFF2-40B4-BE49-F238E27FC236}">
                  <a16:creationId xmlns:a16="http://schemas.microsoft.com/office/drawing/2014/main" id="{E8B62817-5746-417A-9258-B12E2E4D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2" y="4132965"/>
              <a:ext cx="9525" cy="9525"/>
            </a:xfrm>
            <a:custGeom>
              <a:avLst/>
              <a:gdLst>
                <a:gd name="T0" fmla="*/ 25898475 w 9525"/>
                <a:gd name="T1" fmla="*/ 123 h 9525"/>
                <a:gd name="T2" fmla="*/ 25898475 w 9525"/>
                <a:gd name="T3" fmla="*/ 9648 h 9525"/>
                <a:gd name="T4" fmla="*/ 71256525 w 9525"/>
                <a:gd name="T5" fmla="*/ 3266 h 9525"/>
                <a:gd name="T6" fmla="*/ 25898475 w 9525"/>
                <a:gd name="T7" fmla="*/ 1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9" y="123"/>
                  </a:moveTo>
                  <a:cubicBezTo>
                    <a:pt x="4338" y="6124"/>
                    <a:pt x="-4139" y="7362"/>
                    <a:pt x="2719" y="9648"/>
                  </a:cubicBezTo>
                  <a:cubicBezTo>
                    <a:pt x="242" y="3457"/>
                    <a:pt x="6814" y="6409"/>
                    <a:pt x="7481" y="3266"/>
                  </a:cubicBezTo>
                  <a:cubicBezTo>
                    <a:pt x="4909" y="3171"/>
                    <a:pt x="6148" y="-734"/>
                    <a:pt x="2719" y="1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7" name="Freeform: Shape 1456">
              <a:extLst>
                <a:ext uri="{FF2B5EF4-FFF2-40B4-BE49-F238E27FC236}">
                  <a16:creationId xmlns:a16="http://schemas.microsoft.com/office/drawing/2014/main" id="{F477A3F1-29A8-46EB-885C-77AD468BC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351" y="4167950"/>
              <a:ext cx="9525" cy="9525"/>
            </a:xfrm>
            <a:custGeom>
              <a:avLst/>
              <a:gdLst>
                <a:gd name="T0" fmla="*/ 60464700 w 9525"/>
                <a:gd name="T1" fmla="*/ 0 h 9525"/>
                <a:gd name="T2" fmla="*/ 581025 w 9525"/>
                <a:gd name="T3" fmla="*/ 45367575 h 9525"/>
                <a:gd name="T4" fmla="*/ 60464700 w 9525"/>
                <a:gd name="T5" fmla="*/ 60788550 h 9525"/>
                <a:gd name="T6" fmla="*/ 604647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48" y="0"/>
                  </a:moveTo>
                  <a:cubicBezTo>
                    <a:pt x="5872" y="3238"/>
                    <a:pt x="-701" y="381"/>
                    <a:pt x="61" y="4763"/>
                  </a:cubicBezTo>
                  <a:cubicBezTo>
                    <a:pt x="3109" y="4381"/>
                    <a:pt x="3586" y="6477"/>
                    <a:pt x="6348" y="6382"/>
                  </a:cubicBezTo>
                  <a:cubicBezTo>
                    <a:pt x="4157" y="2667"/>
                    <a:pt x="10444" y="381"/>
                    <a:pt x="634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8" name="Freeform: Shape 1457">
              <a:extLst>
                <a:ext uri="{FF2B5EF4-FFF2-40B4-BE49-F238E27FC236}">
                  <a16:creationId xmlns:a16="http://schemas.microsoft.com/office/drawing/2014/main" id="{20F4D591-820D-4C3B-BE5C-2C0C296E5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886" y="3994953"/>
              <a:ext cx="9525" cy="9525"/>
            </a:xfrm>
            <a:custGeom>
              <a:avLst/>
              <a:gdLst>
                <a:gd name="T0" fmla="*/ 7906 w 9525"/>
                <a:gd name="T1" fmla="*/ 11358 h 9525"/>
                <a:gd name="T2" fmla="*/ 11049 w 9525"/>
                <a:gd name="T3" fmla="*/ 1833 h 9525"/>
                <a:gd name="T4" fmla="*/ 0 w 9525"/>
                <a:gd name="T5" fmla="*/ 213 h 9525"/>
                <a:gd name="T6" fmla="*/ 7906 w 9525"/>
                <a:gd name="T7" fmla="*/ 113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1358"/>
                  </a:moveTo>
                  <a:cubicBezTo>
                    <a:pt x="6668" y="5833"/>
                    <a:pt x="9716" y="4690"/>
                    <a:pt x="11049" y="1833"/>
                  </a:cubicBezTo>
                  <a:cubicBezTo>
                    <a:pt x="5429" y="6881"/>
                    <a:pt x="1048" y="-1406"/>
                    <a:pt x="0" y="213"/>
                  </a:cubicBezTo>
                  <a:cubicBezTo>
                    <a:pt x="2381" y="4214"/>
                    <a:pt x="3048" y="9929"/>
                    <a:pt x="7906" y="113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09" name="Freeform: Shape 1458">
              <a:extLst>
                <a:ext uri="{FF2B5EF4-FFF2-40B4-BE49-F238E27FC236}">
                  <a16:creationId xmlns:a16="http://schemas.microsoft.com/office/drawing/2014/main" id="{A17E6F47-C5B5-48F8-99AC-0CC3D75D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599" y="3976116"/>
              <a:ext cx="9525" cy="9525"/>
            </a:xfrm>
            <a:custGeom>
              <a:avLst/>
              <a:gdLst>
                <a:gd name="T0" fmla="*/ 11050 w 9525"/>
                <a:gd name="T1" fmla="*/ 7906 h 9525"/>
                <a:gd name="T2" fmla="*/ 14193 w 9525"/>
                <a:gd name="T3" fmla="*/ 0 h 9525"/>
                <a:gd name="T4" fmla="*/ 1 w 9525"/>
                <a:gd name="T5" fmla="*/ 11049 h 9525"/>
                <a:gd name="T6" fmla="*/ 4763 w 9525"/>
                <a:gd name="T7" fmla="*/ 12668 h 9525"/>
                <a:gd name="T8" fmla="*/ 11050 w 9525"/>
                <a:gd name="T9" fmla="*/ 7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050" y="7906"/>
                  </a:moveTo>
                  <a:cubicBezTo>
                    <a:pt x="10764" y="4000"/>
                    <a:pt x="13526" y="3048"/>
                    <a:pt x="14193" y="0"/>
                  </a:cubicBezTo>
                  <a:cubicBezTo>
                    <a:pt x="8573" y="2762"/>
                    <a:pt x="-94" y="2572"/>
                    <a:pt x="1" y="11049"/>
                  </a:cubicBezTo>
                  <a:cubicBezTo>
                    <a:pt x="2192" y="10954"/>
                    <a:pt x="3525" y="11811"/>
                    <a:pt x="4763" y="12668"/>
                  </a:cubicBezTo>
                  <a:cubicBezTo>
                    <a:pt x="3049" y="4191"/>
                    <a:pt x="7430" y="3620"/>
                    <a:pt x="1105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0" name="Freeform: Shape 1459">
              <a:extLst>
                <a:ext uri="{FF2B5EF4-FFF2-40B4-BE49-F238E27FC236}">
                  <a16:creationId xmlns:a16="http://schemas.microsoft.com/office/drawing/2014/main" id="{BB09531E-F21F-4AFD-8776-5BE34E749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858" y="3809714"/>
              <a:ext cx="19050" cy="19050"/>
            </a:xfrm>
            <a:custGeom>
              <a:avLst/>
              <a:gdLst>
                <a:gd name="T0" fmla="*/ 1549 w 19050"/>
                <a:gd name="T1" fmla="*/ 3143 h 19050"/>
                <a:gd name="T2" fmla="*/ 14217 w 19050"/>
                <a:gd name="T3" fmla="*/ 14288 h 19050"/>
                <a:gd name="T4" fmla="*/ 6312 w 19050"/>
                <a:gd name="T5" fmla="*/ 17431 h 19050"/>
                <a:gd name="T6" fmla="*/ 25 w 19050"/>
                <a:gd name="T7" fmla="*/ 15812 h 19050"/>
                <a:gd name="T8" fmla="*/ 3168 w 19050"/>
                <a:gd name="T9" fmla="*/ 25337 h 19050"/>
                <a:gd name="T10" fmla="*/ 23742 w 19050"/>
                <a:gd name="T11" fmla="*/ 17431 h 19050"/>
                <a:gd name="T12" fmla="*/ 11074 w 19050"/>
                <a:gd name="T13" fmla="*/ 0 h 19050"/>
                <a:gd name="T14" fmla="*/ 1549 w 19050"/>
                <a:gd name="T15" fmla="*/ 3143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549" y="3143"/>
                  </a:moveTo>
                  <a:cubicBezTo>
                    <a:pt x="7074" y="5620"/>
                    <a:pt x="11741" y="8763"/>
                    <a:pt x="14217" y="14288"/>
                  </a:cubicBezTo>
                  <a:cubicBezTo>
                    <a:pt x="12884" y="16669"/>
                    <a:pt x="9074" y="16574"/>
                    <a:pt x="6312" y="17431"/>
                  </a:cubicBezTo>
                  <a:cubicBezTo>
                    <a:pt x="8883" y="13049"/>
                    <a:pt x="-546" y="13049"/>
                    <a:pt x="25" y="15812"/>
                  </a:cubicBezTo>
                  <a:cubicBezTo>
                    <a:pt x="7455" y="17335"/>
                    <a:pt x="6026" y="19621"/>
                    <a:pt x="3168" y="25337"/>
                  </a:cubicBezTo>
                  <a:cubicBezTo>
                    <a:pt x="14694" y="24955"/>
                    <a:pt x="12789" y="15050"/>
                    <a:pt x="23742" y="17431"/>
                  </a:cubicBezTo>
                  <a:cubicBezTo>
                    <a:pt x="19361" y="11811"/>
                    <a:pt x="13360" y="7715"/>
                    <a:pt x="11074" y="0"/>
                  </a:cubicBezTo>
                  <a:cubicBezTo>
                    <a:pt x="11360" y="11811"/>
                    <a:pt x="1263" y="-5048"/>
                    <a:pt x="1549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1" name="Freeform: Shape 1460">
              <a:extLst>
                <a:ext uri="{FF2B5EF4-FFF2-40B4-BE49-F238E27FC236}">
                  <a16:creationId xmlns:a16="http://schemas.microsoft.com/office/drawing/2014/main" id="{D985D783-8E76-4342-9967-F87499F09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775" y="3964897"/>
              <a:ext cx="9525" cy="9525"/>
            </a:xfrm>
            <a:custGeom>
              <a:avLst/>
              <a:gdLst>
                <a:gd name="T0" fmla="*/ 10206 w 9525"/>
                <a:gd name="T1" fmla="*/ 4933 h 9525"/>
                <a:gd name="T2" fmla="*/ 8587 w 9525"/>
                <a:gd name="T3" fmla="*/ 170 h 9525"/>
                <a:gd name="T4" fmla="*/ 681 w 9525"/>
                <a:gd name="T5" fmla="*/ 14458 h 9525"/>
                <a:gd name="T6" fmla="*/ 7063 w 9525"/>
                <a:gd name="T7" fmla="*/ 12839 h 9525"/>
                <a:gd name="T8" fmla="*/ 3919 w 9525"/>
                <a:gd name="T9" fmla="*/ 4933 h 9525"/>
                <a:gd name="T10" fmla="*/ 10206 w 9525"/>
                <a:gd name="T11" fmla="*/ 49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206" y="4933"/>
                  </a:moveTo>
                  <a:cubicBezTo>
                    <a:pt x="8396" y="4647"/>
                    <a:pt x="8491" y="2456"/>
                    <a:pt x="8587" y="170"/>
                  </a:cubicBezTo>
                  <a:cubicBezTo>
                    <a:pt x="395" y="-1639"/>
                    <a:pt x="-1129" y="11505"/>
                    <a:pt x="681" y="14458"/>
                  </a:cubicBezTo>
                  <a:cubicBezTo>
                    <a:pt x="2110" y="9886"/>
                    <a:pt x="3062" y="12648"/>
                    <a:pt x="7063" y="12839"/>
                  </a:cubicBezTo>
                  <a:cubicBezTo>
                    <a:pt x="7348" y="8933"/>
                    <a:pt x="4586" y="7886"/>
                    <a:pt x="3919" y="4933"/>
                  </a:cubicBezTo>
                  <a:cubicBezTo>
                    <a:pt x="7539" y="2742"/>
                    <a:pt x="9825" y="9029"/>
                    <a:pt x="10206" y="49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2" name="Freeform: Shape 1461">
              <a:extLst>
                <a:ext uri="{FF2B5EF4-FFF2-40B4-BE49-F238E27FC236}">
                  <a16:creationId xmlns:a16="http://schemas.microsoft.com/office/drawing/2014/main" id="{A007F4D7-F203-44AB-B355-C18E37AC0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69" y="3877818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95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3" name="Freeform: Shape 1462">
              <a:extLst>
                <a:ext uri="{FF2B5EF4-FFF2-40B4-BE49-F238E27FC236}">
                  <a16:creationId xmlns:a16="http://schemas.microsoft.com/office/drawing/2014/main" id="{00D346F6-25AC-4609-8269-660F2F8A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788" y="3869636"/>
              <a:ext cx="9525" cy="9525"/>
            </a:xfrm>
            <a:custGeom>
              <a:avLst/>
              <a:gdLst>
                <a:gd name="T0" fmla="*/ 0 w 9525"/>
                <a:gd name="T1" fmla="*/ 47996475 h 9525"/>
                <a:gd name="T2" fmla="*/ 59874150 w 9525"/>
                <a:gd name="T3" fmla="*/ 77933550 h 9525"/>
                <a:gd name="T4" fmla="*/ 59874150 w 9525"/>
                <a:gd name="T5" fmla="*/ 2628900 h 9525"/>
                <a:gd name="T6" fmla="*/ 0 w 9525"/>
                <a:gd name="T7" fmla="*/ 47996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39"/>
                  </a:moveTo>
                  <a:cubicBezTo>
                    <a:pt x="2191" y="5991"/>
                    <a:pt x="4286" y="7039"/>
                    <a:pt x="6286" y="8182"/>
                  </a:cubicBezTo>
                  <a:cubicBezTo>
                    <a:pt x="6286" y="5515"/>
                    <a:pt x="6286" y="2943"/>
                    <a:pt x="6286" y="276"/>
                  </a:cubicBezTo>
                  <a:cubicBezTo>
                    <a:pt x="1333" y="-1057"/>
                    <a:pt x="1429" y="2753"/>
                    <a:pt x="0" y="503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4" name="Freeform: Shape 1463">
              <a:extLst>
                <a:ext uri="{FF2B5EF4-FFF2-40B4-BE49-F238E27FC236}">
                  <a16:creationId xmlns:a16="http://schemas.microsoft.com/office/drawing/2014/main" id="{433BDFB9-6B99-47A7-87CA-916450323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284" y="3841433"/>
              <a:ext cx="38100" cy="38100"/>
            </a:xfrm>
            <a:custGeom>
              <a:avLst/>
              <a:gdLst>
                <a:gd name="T0" fmla="*/ 28409 w 38100"/>
                <a:gd name="T1" fmla="*/ 45910 h 38100"/>
                <a:gd name="T2" fmla="*/ 39553 w 38100"/>
                <a:gd name="T3" fmla="*/ 41148 h 38100"/>
                <a:gd name="T4" fmla="*/ 41077 w 38100"/>
                <a:gd name="T5" fmla="*/ 18955 h 38100"/>
                <a:gd name="T6" fmla="*/ 34791 w 38100"/>
                <a:gd name="T7" fmla="*/ 20574 h 38100"/>
                <a:gd name="T8" fmla="*/ 31552 w 38100"/>
                <a:gd name="T9" fmla="*/ 14288 h 38100"/>
                <a:gd name="T10" fmla="*/ 25266 w 38100"/>
                <a:gd name="T11" fmla="*/ 15907 h 38100"/>
                <a:gd name="T12" fmla="*/ 36410 w 38100"/>
                <a:gd name="T13" fmla="*/ 12763 h 38100"/>
                <a:gd name="T14" fmla="*/ 36410 w 38100"/>
                <a:gd name="T15" fmla="*/ 3238 h 38100"/>
                <a:gd name="T16" fmla="*/ 15836 w 38100"/>
                <a:gd name="T17" fmla="*/ 0 h 38100"/>
                <a:gd name="T18" fmla="*/ 6311 w 38100"/>
                <a:gd name="T19" fmla="*/ 4763 h 38100"/>
                <a:gd name="T20" fmla="*/ 24 w 38100"/>
                <a:gd name="T21" fmla="*/ 14288 h 38100"/>
                <a:gd name="T22" fmla="*/ 33267 w 38100"/>
                <a:gd name="T23" fmla="*/ 26956 h 38100"/>
                <a:gd name="T24" fmla="*/ 26980 w 38100"/>
                <a:gd name="T25" fmla="*/ 36481 h 38100"/>
                <a:gd name="T26" fmla="*/ 33267 w 38100"/>
                <a:gd name="T27" fmla="*/ 41243 h 38100"/>
                <a:gd name="T28" fmla="*/ 28409 w 38100"/>
                <a:gd name="T29" fmla="*/ 45910 h 381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100" h="38100">
                  <a:moveTo>
                    <a:pt x="28409" y="45910"/>
                  </a:moveTo>
                  <a:cubicBezTo>
                    <a:pt x="34124" y="46387"/>
                    <a:pt x="34505" y="41434"/>
                    <a:pt x="39553" y="41148"/>
                  </a:cubicBezTo>
                  <a:cubicBezTo>
                    <a:pt x="40506" y="32290"/>
                    <a:pt x="37362" y="26098"/>
                    <a:pt x="41077" y="18955"/>
                  </a:cubicBezTo>
                  <a:cubicBezTo>
                    <a:pt x="37172" y="16859"/>
                    <a:pt x="36124" y="25241"/>
                    <a:pt x="34791" y="20574"/>
                  </a:cubicBezTo>
                  <a:cubicBezTo>
                    <a:pt x="37743" y="16954"/>
                    <a:pt x="33552" y="11335"/>
                    <a:pt x="31552" y="14288"/>
                  </a:cubicBezTo>
                  <a:cubicBezTo>
                    <a:pt x="37077" y="15430"/>
                    <a:pt x="25551" y="20479"/>
                    <a:pt x="25266" y="15907"/>
                  </a:cubicBezTo>
                  <a:cubicBezTo>
                    <a:pt x="28409" y="13335"/>
                    <a:pt x="32409" y="5334"/>
                    <a:pt x="36410" y="12763"/>
                  </a:cubicBezTo>
                  <a:cubicBezTo>
                    <a:pt x="34981" y="8096"/>
                    <a:pt x="34981" y="7906"/>
                    <a:pt x="36410" y="3238"/>
                  </a:cubicBezTo>
                  <a:cubicBezTo>
                    <a:pt x="23837" y="1714"/>
                    <a:pt x="23742" y="6287"/>
                    <a:pt x="15836" y="0"/>
                  </a:cubicBezTo>
                  <a:cubicBezTo>
                    <a:pt x="14312" y="4953"/>
                    <a:pt x="10788" y="6763"/>
                    <a:pt x="6311" y="4763"/>
                  </a:cubicBezTo>
                  <a:cubicBezTo>
                    <a:pt x="6216" y="10001"/>
                    <a:pt x="-452" y="8572"/>
                    <a:pt x="24" y="14288"/>
                  </a:cubicBezTo>
                  <a:cubicBezTo>
                    <a:pt x="19265" y="476"/>
                    <a:pt x="17646" y="22384"/>
                    <a:pt x="33267" y="26956"/>
                  </a:cubicBezTo>
                  <a:cubicBezTo>
                    <a:pt x="30219" y="29146"/>
                    <a:pt x="32314" y="36481"/>
                    <a:pt x="26980" y="36481"/>
                  </a:cubicBezTo>
                  <a:cubicBezTo>
                    <a:pt x="29361" y="37814"/>
                    <a:pt x="31552" y="39338"/>
                    <a:pt x="33267" y="41243"/>
                  </a:cubicBezTo>
                  <a:cubicBezTo>
                    <a:pt x="29742" y="40958"/>
                    <a:pt x="28218" y="42481"/>
                    <a:pt x="28409" y="459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5" name="Freeform: Shape 1464">
              <a:extLst>
                <a:ext uri="{FF2B5EF4-FFF2-40B4-BE49-F238E27FC236}">
                  <a16:creationId xmlns:a16="http://schemas.microsoft.com/office/drawing/2014/main" id="{CC5223AA-3E12-4B13-B255-5A95D315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308" y="3855815"/>
              <a:ext cx="19050" cy="28575"/>
            </a:xfrm>
            <a:custGeom>
              <a:avLst/>
              <a:gdLst>
                <a:gd name="T0" fmla="*/ 0 w 19050"/>
                <a:gd name="T1" fmla="*/ 12573 h 28575"/>
                <a:gd name="T2" fmla="*/ 14192 w 19050"/>
                <a:gd name="T3" fmla="*/ 26861 h 28575"/>
                <a:gd name="T4" fmla="*/ 25336 w 19050"/>
                <a:gd name="T5" fmla="*/ 30004 h 28575"/>
                <a:gd name="T6" fmla="*/ 20574 w 19050"/>
                <a:gd name="T7" fmla="*/ 17336 h 28575"/>
                <a:gd name="T8" fmla="*/ 26956 w 19050"/>
                <a:gd name="T9" fmla="*/ 17336 h 28575"/>
                <a:gd name="T10" fmla="*/ 25336 w 19050"/>
                <a:gd name="T11" fmla="*/ 7811 h 28575"/>
                <a:gd name="T12" fmla="*/ 19050 w 19050"/>
                <a:gd name="T13" fmla="*/ 11049 h 28575"/>
                <a:gd name="T14" fmla="*/ 20574 w 19050"/>
                <a:gd name="T15" fmla="*/ 6287 h 28575"/>
                <a:gd name="T16" fmla="*/ 15811 w 19050"/>
                <a:gd name="T17" fmla="*/ 0 h 28575"/>
                <a:gd name="T18" fmla="*/ 0 w 19050"/>
                <a:gd name="T19" fmla="*/ 12573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28575">
                  <a:moveTo>
                    <a:pt x="0" y="12573"/>
                  </a:moveTo>
                  <a:cubicBezTo>
                    <a:pt x="6001" y="5810"/>
                    <a:pt x="20860" y="16574"/>
                    <a:pt x="14192" y="26861"/>
                  </a:cubicBezTo>
                  <a:cubicBezTo>
                    <a:pt x="19241" y="26575"/>
                    <a:pt x="19526" y="31052"/>
                    <a:pt x="25336" y="30004"/>
                  </a:cubicBezTo>
                  <a:cubicBezTo>
                    <a:pt x="23717" y="22288"/>
                    <a:pt x="23431" y="22574"/>
                    <a:pt x="20574" y="17336"/>
                  </a:cubicBezTo>
                  <a:cubicBezTo>
                    <a:pt x="24193" y="15145"/>
                    <a:pt x="26575" y="21431"/>
                    <a:pt x="26956" y="17336"/>
                  </a:cubicBezTo>
                  <a:cubicBezTo>
                    <a:pt x="23431" y="17145"/>
                    <a:pt x="26289" y="10573"/>
                    <a:pt x="25336" y="7811"/>
                  </a:cubicBezTo>
                  <a:cubicBezTo>
                    <a:pt x="20383" y="6001"/>
                    <a:pt x="21527" y="10287"/>
                    <a:pt x="19050" y="11049"/>
                  </a:cubicBezTo>
                  <a:cubicBezTo>
                    <a:pt x="18955" y="8858"/>
                    <a:pt x="19812" y="7525"/>
                    <a:pt x="20574" y="6287"/>
                  </a:cubicBezTo>
                  <a:cubicBezTo>
                    <a:pt x="14192" y="8382"/>
                    <a:pt x="12668" y="3048"/>
                    <a:pt x="15811" y="0"/>
                  </a:cubicBezTo>
                  <a:cubicBezTo>
                    <a:pt x="9620" y="6191"/>
                    <a:pt x="4667" y="4286"/>
                    <a:pt x="0" y="1257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6" name="Freeform: Shape 1465">
              <a:extLst>
                <a:ext uri="{FF2B5EF4-FFF2-40B4-BE49-F238E27FC236}">
                  <a16:creationId xmlns:a16="http://schemas.microsoft.com/office/drawing/2014/main" id="{B0DEB5E1-6CCB-4356-88D6-976FFB715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564" y="4386644"/>
              <a:ext cx="9525" cy="9525"/>
            </a:xfrm>
            <a:custGeom>
              <a:avLst/>
              <a:gdLst>
                <a:gd name="T0" fmla="*/ 4700 w 9525"/>
                <a:gd name="T1" fmla="*/ 0 h 9525"/>
                <a:gd name="T2" fmla="*/ 3080 w 9525"/>
                <a:gd name="T3" fmla="*/ 9525 h 9525"/>
                <a:gd name="T4" fmla="*/ 1556 w 9525"/>
                <a:gd name="T5" fmla="*/ 4763 h 9525"/>
                <a:gd name="T6" fmla="*/ 7843 w 9525"/>
                <a:gd name="T7" fmla="*/ 3143 h 9525"/>
                <a:gd name="T8" fmla="*/ 9462 w 9525"/>
                <a:gd name="T9" fmla="*/ 11049 h 9525"/>
                <a:gd name="T10" fmla="*/ 11081 w 9525"/>
                <a:gd name="T11" fmla="*/ 3143 h 9525"/>
                <a:gd name="T12" fmla="*/ 47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700" y="0"/>
                  </a:moveTo>
                  <a:cubicBezTo>
                    <a:pt x="1747" y="857"/>
                    <a:pt x="-3301" y="13811"/>
                    <a:pt x="3080" y="9525"/>
                  </a:cubicBezTo>
                  <a:cubicBezTo>
                    <a:pt x="1175" y="9239"/>
                    <a:pt x="1366" y="7048"/>
                    <a:pt x="1556" y="4763"/>
                  </a:cubicBezTo>
                  <a:cubicBezTo>
                    <a:pt x="4319" y="4858"/>
                    <a:pt x="6509" y="4381"/>
                    <a:pt x="7843" y="3143"/>
                  </a:cubicBezTo>
                  <a:cubicBezTo>
                    <a:pt x="7367" y="6858"/>
                    <a:pt x="4509" y="10001"/>
                    <a:pt x="9462" y="11049"/>
                  </a:cubicBezTo>
                  <a:cubicBezTo>
                    <a:pt x="11462" y="7334"/>
                    <a:pt x="9272" y="8096"/>
                    <a:pt x="11081" y="3143"/>
                  </a:cubicBezTo>
                  <a:cubicBezTo>
                    <a:pt x="6700" y="4286"/>
                    <a:pt x="7843" y="95"/>
                    <a:pt x="470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7" name="Freeform: Shape 1466">
              <a:extLst>
                <a:ext uri="{FF2B5EF4-FFF2-40B4-BE49-F238E27FC236}">
                  <a16:creationId xmlns:a16="http://schemas.microsoft.com/office/drawing/2014/main" id="{50ABF923-1A99-4FEC-A931-0E2A5BD0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165" y="4128325"/>
              <a:ext cx="9525" cy="9525"/>
            </a:xfrm>
            <a:custGeom>
              <a:avLst/>
              <a:gdLst>
                <a:gd name="T0" fmla="*/ 811 w 9525"/>
                <a:gd name="T1" fmla="*/ 75304650 h 9525"/>
                <a:gd name="T2" fmla="*/ 7193 w 9525"/>
                <a:gd name="T3" fmla="*/ 0 h 9525"/>
                <a:gd name="T4" fmla="*/ 811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1" y="7906"/>
                  </a:moveTo>
                  <a:cubicBezTo>
                    <a:pt x="4050" y="8668"/>
                    <a:pt x="15194" y="4477"/>
                    <a:pt x="7193" y="0"/>
                  </a:cubicBezTo>
                  <a:cubicBezTo>
                    <a:pt x="8431" y="5048"/>
                    <a:pt x="-3094" y="5429"/>
                    <a:pt x="811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8" name="Freeform: Shape 1467">
              <a:extLst>
                <a:ext uri="{FF2B5EF4-FFF2-40B4-BE49-F238E27FC236}">
                  <a16:creationId xmlns:a16="http://schemas.microsoft.com/office/drawing/2014/main" id="{2FB17F7B-FA83-4D3E-BA6B-CFD70813B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4312925"/>
              <a:ext cx="9525" cy="9525"/>
            </a:xfrm>
            <a:custGeom>
              <a:avLst/>
              <a:gdLst>
                <a:gd name="T0" fmla="*/ 12668 w 9525"/>
                <a:gd name="T1" fmla="*/ 8115300 h 9525"/>
                <a:gd name="T2" fmla="*/ 0 w 9525"/>
                <a:gd name="T3" fmla="*/ 8115300 h 9525"/>
                <a:gd name="T4" fmla="*/ 0 w 9525"/>
                <a:gd name="T5" fmla="*/ 38052375 h 9525"/>
                <a:gd name="T6" fmla="*/ 1619 w 9525"/>
                <a:gd name="T7" fmla="*/ 52568475 h 9525"/>
                <a:gd name="T8" fmla="*/ 11144 w 9525"/>
                <a:gd name="T9" fmla="*/ 82505550 h 9525"/>
                <a:gd name="T10" fmla="*/ 12668 w 9525"/>
                <a:gd name="T11" fmla="*/ 81153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668" y="852"/>
                  </a:moveTo>
                  <a:cubicBezTo>
                    <a:pt x="7048" y="4948"/>
                    <a:pt x="4001" y="-2387"/>
                    <a:pt x="0" y="852"/>
                  </a:cubicBezTo>
                  <a:cubicBezTo>
                    <a:pt x="0" y="1900"/>
                    <a:pt x="0" y="2947"/>
                    <a:pt x="0" y="3995"/>
                  </a:cubicBezTo>
                  <a:cubicBezTo>
                    <a:pt x="953" y="4090"/>
                    <a:pt x="1905" y="4185"/>
                    <a:pt x="1619" y="5519"/>
                  </a:cubicBezTo>
                  <a:cubicBezTo>
                    <a:pt x="8763" y="-577"/>
                    <a:pt x="3429" y="8186"/>
                    <a:pt x="11144" y="8662"/>
                  </a:cubicBezTo>
                  <a:cubicBezTo>
                    <a:pt x="10573" y="5043"/>
                    <a:pt x="11335" y="2661"/>
                    <a:pt x="12668" y="8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19" name="Freeform: Shape 1468">
              <a:extLst>
                <a:ext uri="{FF2B5EF4-FFF2-40B4-BE49-F238E27FC236}">
                  <a16:creationId xmlns:a16="http://schemas.microsoft.com/office/drawing/2014/main" id="{79DD80E6-7DEB-4006-B9FF-6819FBEDC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307" y="4169291"/>
              <a:ext cx="19050" cy="9525"/>
            </a:xfrm>
            <a:custGeom>
              <a:avLst/>
              <a:gdLst>
                <a:gd name="T0" fmla="*/ 23813 w 19050"/>
                <a:gd name="T1" fmla="*/ 1801 h 9525"/>
                <a:gd name="T2" fmla="*/ 6382 w 19050"/>
                <a:gd name="T3" fmla="*/ 8088 h 9525"/>
                <a:gd name="T4" fmla="*/ 9525 w 19050"/>
                <a:gd name="T5" fmla="*/ 3325 h 9525"/>
                <a:gd name="T6" fmla="*/ 1619 w 19050"/>
                <a:gd name="T7" fmla="*/ 182 h 9525"/>
                <a:gd name="T8" fmla="*/ 0 w 19050"/>
                <a:gd name="T9" fmla="*/ 4945 h 9525"/>
                <a:gd name="T10" fmla="*/ 6382 w 19050"/>
                <a:gd name="T11" fmla="*/ 12850 h 9525"/>
                <a:gd name="T12" fmla="*/ 23813 w 19050"/>
                <a:gd name="T13" fmla="*/ 17613 h 9525"/>
                <a:gd name="T14" fmla="*/ 23813 w 19050"/>
                <a:gd name="T15" fmla="*/ 1801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23813" y="1801"/>
                  </a:moveTo>
                  <a:cubicBezTo>
                    <a:pt x="17907" y="7135"/>
                    <a:pt x="15621" y="6183"/>
                    <a:pt x="6382" y="8088"/>
                  </a:cubicBezTo>
                  <a:cubicBezTo>
                    <a:pt x="6763" y="5897"/>
                    <a:pt x="9049" y="5421"/>
                    <a:pt x="9525" y="3325"/>
                  </a:cubicBezTo>
                  <a:cubicBezTo>
                    <a:pt x="4667" y="4468"/>
                    <a:pt x="6477" y="-1056"/>
                    <a:pt x="1619" y="182"/>
                  </a:cubicBezTo>
                  <a:cubicBezTo>
                    <a:pt x="1715" y="2373"/>
                    <a:pt x="857" y="3611"/>
                    <a:pt x="0" y="4945"/>
                  </a:cubicBezTo>
                  <a:cubicBezTo>
                    <a:pt x="4191" y="5516"/>
                    <a:pt x="5334" y="9135"/>
                    <a:pt x="6382" y="12850"/>
                  </a:cubicBezTo>
                  <a:cubicBezTo>
                    <a:pt x="16383" y="10469"/>
                    <a:pt x="14002" y="15898"/>
                    <a:pt x="23813" y="17613"/>
                  </a:cubicBezTo>
                  <a:cubicBezTo>
                    <a:pt x="18859" y="12946"/>
                    <a:pt x="27622" y="-294"/>
                    <a:pt x="23813" y="18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0" name="Freeform: Shape 1469">
              <a:extLst>
                <a:ext uri="{FF2B5EF4-FFF2-40B4-BE49-F238E27FC236}">
                  <a16:creationId xmlns:a16="http://schemas.microsoft.com/office/drawing/2014/main" id="{1B8FAD6B-C1FA-45AC-858F-DF070EF47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82" y="4339114"/>
              <a:ext cx="28575" cy="38100"/>
            </a:xfrm>
            <a:custGeom>
              <a:avLst/>
              <a:gdLst>
                <a:gd name="T0" fmla="*/ 19050 w 28575"/>
                <a:gd name="T1" fmla="*/ 0 h 38100"/>
                <a:gd name="T2" fmla="*/ 8001 w 28575"/>
                <a:gd name="T3" fmla="*/ 3143 h 38100"/>
                <a:gd name="T4" fmla="*/ 19050 w 28575"/>
                <a:gd name="T5" fmla="*/ 14192 h 38100"/>
                <a:gd name="T6" fmla="*/ 1619 w 28575"/>
                <a:gd name="T7" fmla="*/ 3143 h 38100"/>
                <a:gd name="T8" fmla="*/ 9525 w 28575"/>
                <a:gd name="T9" fmla="*/ 22098 h 38100"/>
                <a:gd name="T10" fmla="*/ 4763 w 28575"/>
                <a:gd name="T11" fmla="*/ 17336 h 38100"/>
                <a:gd name="T12" fmla="*/ 4763 w 28575"/>
                <a:gd name="T13" fmla="*/ 28385 h 38100"/>
                <a:gd name="T14" fmla="*/ 12668 w 28575"/>
                <a:gd name="T15" fmla="*/ 25241 h 38100"/>
                <a:gd name="T16" fmla="*/ 4763 w 28575"/>
                <a:gd name="T17" fmla="*/ 30004 h 38100"/>
                <a:gd name="T18" fmla="*/ 0 w 28575"/>
                <a:gd name="T19" fmla="*/ 39529 h 38100"/>
                <a:gd name="T20" fmla="*/ 9525 w 28575"/>
                <a:gd name="T21" fmla="*/ 45911 h 38100"/>
                <a:gd name="T22" fmla="*/ 7906 w 28575"/>
                <a:gd name="T23" fmla="*/ 36386 h 38100"/>
                <a:gd name="T24" fmla="*/ 14192 w 28575"/>
                <a:gd name="T25" fmla="*/ 39529 h 38100"/>
                <a:gd name="T26" fmla="*/ 12573 w 28575"/>
                <a:gd name="T27" fmla="*/ 28385 h 38100"/>
                <a:gd name="T28" fmla="*/ 17335 w 28575"/>
                <a:gd name="T29" fmla="*/ 18860 h 38100"/>
                <a:gd name="T30" fmla="*/ 23622 w 28575"/>
                <a:gd name="T31" fmla="*/ 25241 h 38100"/>
                <a:gd name="T32" fmla="*/ 22003 w 28575"/>
                <a:gd name="T33" fmla="*/ 6191 h 38100"/>
                <a:gd name="T34" fmla="*/ 25146 w 28575"/>
                <a:gd name="T35" fmla="*/ 4667 h 38100"/>
                <a:gd name="T36" fmla="*/ 34671 w 28575"/>
                <a:gd name="T37" fmla="*/ 1524 h 38100"/>
                <a:gd name="T38" fmla="*/ 19050 w 28575"/>
                <a:gd name="T39" fmla="*/ 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575" h="38100">
                  <a:moveTo>
                    <a:pt x="19050" y="0"/>
                  </a:moveTo>
                  <a:cubicBezTo>
                    <a:pt x="20288" y="6001"/>
                    <a:pt x="11525" y="2000"/>
                    <a:pt x="8001" y="3143"/>
                  </a:cubicBezTo>
                  <a:cubicBezTo>
                    <a:pt x="9334" y="9239"/>
                    <a:pt x="21146" y="4763"/>
                    <a:pt x="19050" y="14192"/>
                  </a:cubicBezTo>
                  <a:cubicBezTo>
                    <a:pt x="7620" y="16097"/>
                    <a:pt x="6763" y="7429"/>
                    <a:pt x="1619" y="3143"/>
                  </a:cubicBezTo>
                  <a:cubicBezTo>
                    <a:pt x="286" y="12383"/>
                    <a:pt x="13526" y="15431"/>
                    <a:pt x="9525" y="22098"/>
                  </a:cubicBezTo>
                  <a:cubicBezTo>
                    <a:pt x="5905" y="22574"/>
                    <a:pt x="7810" y="17526"/>
                    <a:pt x="4763" y="17336"/>
                  </a:cubicBezTo>
                  <a:cubicBezTo>
                    <a:pt x="3334" y="18669"/>
                    <a:pt x="1334" y="27432"/>
                    <a:pt x="4763" y="28385"/>
                  </a:cubicBezTo>
                  <a:cubicBezTo>
                    <a:pt x="5239" y="26003"/>
                    <a:pt x="11430" y="21527"/>
                    <a:pt x="12668" y="25241"/>
                  </a:cubicBezTo>
                  <a:cubicBezTo>
                    <a:pt x="12573" y="29337"/>
                    <a:pt x="6763" y="27718"/>
                    <a:pt x="4763" y="30004"/>
                  </a:cubicBezTo>
                  <a:cubicBezTo>
                    <a:pt x="7906" y="35719"/>
                    <a:pt x="2381" y="35528"/>
                    <a:pt x="0" y="39529"/>
                  </a:cubicBezTo>
                  <a:cubicBezTo>
                    <a:pt x="4382" y="40386"/>
                    <a:pt x="4096" y="46006"/>
                    <a:pt x="9525" y="45911"/>
                  </a:cubicBezTo>
                  <a:cubicBezTo>
                    <a:pt x="9620" y="42101"/>
                    <a:pt x="6763" y="41243"/>
                    <a:pt x="7906" y="36386"/>
                  </a:cubicBezTo>
                  <a:cubicBezTo>
                    <a:pt x="12097" y="32004"/>
                    <a:pt x="12002" y="37624"/>
                    <a:pt x="14192" y="39529"/>
                  </a:cubicBezTo>
                  <a:cubicBezTo>
                    <a:pt x="15716" y="35433"/>
                    <a:pt x="17145" y="30194"/>
                    <a:pt x="12573" y="28385"/>
                  </a:cubicBezTo>
                  <a:cubicBezTo>
                    <a:pt x="16002" y="27051"/>
                    <a:pt x="13907" y="20193"/>
                    <a:pt x="17335" y="18860"/>
                  </a:cubicBezTo>
                  <a:cubicBezTo>
                    <a:pt x="19717" y="20765"/>
                    <a:pt x="19240" y="25432"/>
                    <a:pt x="23622" y="25241"/>
                  </a:cubicBezTo>
                  <a:cubicBezTo>
                    <a:pt x="20479" y="16669"/>
                    <a:pt x="28956" y="12859"/>
                    <a:pt x="22003" y="6191"/>
                  </a:cubicBezTo>
                  <a:cubicBezTo>
                    <a:pt x="23622" y="6191"/>
                    <a:pt x="23908" y="4953"/>
                    <a:pt x="25146" y="4667"/>
                  </a:cubicBezTo>
                  <a:cubicBezTo>
                    <a:pt x="27146" y="10001"/>
                    <a:pt x="33814" y="6287"/>
                    <a:pt x="34671" y="1524"/>
                  </a:cubicBezTo>
                  <a:cubicBezTo>
                    <a:pt x="27051" y="2381"/>
                    <a:pt x="24003" y="4001"/>
                    <a:pt x="1905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1" name="Freeform: Shape 1470">
              <a:extLst>
                <a:ext uri="{FF2B5EF4-FFF2-40B4-BE49-F238E27FC236}">
                  <a16:creationId xmlns:a16="http://schemas.microsoft.com/office/drawing/2014/main" id="{C6D5AA66-5775-408F-991D-59DC62037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89" y="3830932"/>
              <a:ext cx="9525" cy="9525"/>
            </a:xfrm>
            <a:custGeom>
              <a:avLst/>
              <a:gdLst>
                <a:gd name="T0" fmla="*/ 0 w 9525"/>
                <a:gd name="T1" fmla="*/ 5738 h 9525"/>
                <a:gd name="T2" fmla="*/ 9525 w 9525"/>
                <a:gd name="T3" fmla="*/ 15263 h 9525"/>
                <a:gd name="T4" fmla="*/ 15811 w 9525"/>
                <a:gd name="T5" fmla="*/ 12119 h 9525"/>
                <a:gd name="T6" fmla="*/ 11049 w 9525"/>
                <a:gd name="T7" fmla="*/ 5833 h 9525"/>
                <a:gd name="T8" fmla="*/ 11049 w 9525"/>
                <a:gd name="T9" fmla="*/ 12119 h 9525"/>
                <a:gd name="T10" fmla="*/ 3143 w 9525"/>
                <a:gd name="T11" fmla="*/ 2594 h 9525"/>
                <a:gd name="T12" fmla="*/ 7906 w 9525"/>
                <a:gd name="T13" fmla="*/ 4214 h 9525"/>
                <a:gd name="T14" fmla="*/ 0 w 9525"/>
                <a:gd name="T15" fmla="*/ 573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0" y="5738"/>
                  </a:moveTo>
                  <a:cubicBezTo>
                    <a:pt x="5810" y="6214"/>
                    <a:pt x="7239" y="11167"/>
                    <a:pt x="9525" y="15263"/>
                  </a:cubicBezTo>
                  <a:cubicBezTo>
                    <a:pt x="13907" y="16406"/>
                    <a:pt x="12764" y="12119"/>
                    <a:pt x="15811" y="12119"/>
                  </a:cubicBezTo>
                  <a:cubicBezTo>
                    <a:pt x="15145" y="9071"/>
                    <a:pt x="15240" y="5261"/>
                    <a:pt x="11049" y="5833"/>
                  </a:cubicBezTo>
                  <a:cubicBezTo>
                    <a:pt x="9525" y="8786"/>
                    <a:pt x="15811" y="11072"/>
                    <a:pt x="11049" y="12119"/>
                  </a:cubicBezTo>
                  <a:cubicBezTo>
                    <a:pt x="10477" y="6881"/>
                    <a:pt x="2572" y="8881"/>
                    <a:pt x="3143" y="2594"/>
                  </a:cubicBezTo>
                  <a:cubicBezTo>
                    <a:pt x="5143" y="2690"/>
                    <a:pt x="5334" y="4595"/>
                    <a:pt x="7906" y="4214"/>
                  </a:cubicBezTo>
                  <a:cubicBezTo>
                    <a:pt x="7715" y="-4454"/>
                    <a:pt x="1524" y="2404"/>
                    <a:pt x="0" y="57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2" name="Freeform: Shape 1471">
              <a:extLst>
                <a:ext uri="{FF2B5EF4-FFF2-40B4-BE49-F238E27FC236}">
                  <a16:creationId xmlns:a16="http://schemas.microsoft.com/office/drawing/2014/main" id="{56D70091-67F5-4703-860B-815565F48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182" y="4320009"/>
              <a:ext cx="19050" cy="9525"/>
            </a:xfrm>
            <a:custGeom>
              <a:avLst/>
              <a:gdLst>
                <a:gd name="T0" fmla="*/ 13793 w 19050"/>
                <a:gd name="T1" fmla="*/ 3294 h 9525"/>
                <a:gd name="T2" fmla="*/ 5887 w 19050"/>
                <a:gd name="T3" fmla="*/ 6437 h 9525"/>
                <a:gd name="T4" fmla="*/ 1125 w 19050"/>
                <a:gd name="T5" fmla="*/ 55 h 9525"/>
                <a:gd name="T6" fmla="*/ 1125 w 19050"/>
                <a:gd name="T7" fmla="*/ 7961 h 9525"/>
                <a:gd name="T8" fmla="*/ 7506 w 19050"/>
                <a:gd name="T9" fmla="*/ 12723 h 9525"/>
                <a:gd name="T10" fmla="*/ 20175 w 19050"/>
                <a:gd name="T11" fmla="*/ 17486 h 9525"/>
                <a:gd name="T12" fmla="*/ 13793 w 19050"/>
                <a:gd name="T13" fmla="*/ 329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793" y="3294"/>
                  </a:moveTo>
                  <a:cubicBezTo>
                    <a:pt x="11888" y="5103"/>
                    <a:pt x="10935" y="7770"/>
                    <a:pt x="5887" y="6437"/>
                  </a:cubicBezTo>
                  <a:cubicBezTo>
                    <a:pt x="6363" y="2246"/>
                    <a:pt x="5316" y="-421"/>
                    <a:pt x="1125" y="55"/>
                  </a:cubicBezTo>
                  <a:cubicBezTo>
                    <a:pt x="-1828" y="3103"/>
                    <a:pt x="2077" y="2912"/>
                    <a:pt x="1125" y="7961"/>
                  </a:cubicBezTo>
                  <a:cubicBezTo>
                    <a:pt x="6173" y="6627"/>
                    <a:pt x="6078" y="10437"/>
                    <a:pt x="7506" y="12723"/>
                  </a:cubicBezTo>
                  <a:cubicBezTo>
                    <a:pt x="17031" y="9771"/>
                    <a:pt x="14460" y="14247"/>
                    <a:pt x="20175" y="17486"/>
                  </a:cubicBezTo>
                  <a:cubicBezTo>
                    <a:pt x="27318" y="-40"/>
                    <a:pt x="14269" y="9771"/>
                    <a:pt x="13793" y="329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3" name="Freeform: Shape 1472">
              <a:extLst>
                <a:ext uri="{FF2B5EF4-FFF2-40B4-BE49-F238E27FC236}">
                  <a16:creationId xmlns:a16="http://schemas.microsoft.com/office/drawing/2014/main" id="{BBDA4D2A-2AE7-43D4-A401-94C5E34CF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5" y="3889615"/>
              <a:ext cx="9525" cy="9525"/>
            </a:xfrm>
            <a:custGeom>
              <a:avLst/>
              <a:gdLst>
                <a:gd name="T0" fmla="*/ 0 w 9525"/>
                <a:gd name="T1" fmla="*/ 2490 h 9525"/>
                <a:gd name="T2" fmla="*/ 3239 w 9525"/>
                <a:gd name="T3" fmla="*/ 10396 h 9525"/>
                <a:gd name="T4" fmla="*/ 9525 w 9525"/>
                <a:gd name="T5" fmla="*/ 7253 h 9525"/>
                <a:gd name="T6" fmla="*/ 8001 w 9525"/>
                <a:gd name="T7" fmla="*/ 871 h 9525"/>
                <a:gd name="T8" fmla="*/ 0 w 9525"/>
                <a:gd name="T9" fmla="*/ 249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90"/>
                  </a:moveTo>
                  <a:cubicBezTo>
                    <a:pt x="10573" y="1823"/>
                    <a:pt x="2381" y="4109"/>
                    <a:pt x="3239" y="10396"/>
                  </a:cubicBezTo>
                  <a:cubicBezTo>
                    <a:pt x="6858" y="10777"/>
                    <a:pt x="9239" y="10015"/>
                    <a:pt x="9525" y="7253"/>
                  </a:cubicBezTo>
                  <a:cubicBezTo>
                    <a:pt x="3048" y="7729"/>
                    <a:pt x="8668" y="3919"/>
                    <a:pt x="8001" y="871"/>
                  </a:cubicBezTo>
                  <a:cubicBezTo>
                    <a:pt x="3810" y="109"/>
                    <a:pt x="2381" y="-1225"/>
                    <a:pt x="0" y="249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4" name="Freeform: Shape 1473">
              <a:extLst>
                <a:ext uri="{FF2B5EF4-FFF2-40B4-BE49-F238E27FC236}">
                  <a16:creationId xmlns:a16="http://schemas.microsoft.com/office/drawing/2014/main" id="{A9FB795C-F4D6-4653-BBED-D403F062B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418" y="3977658"/>
              <a:ext cx="9525" cy="9525"/>
            </a:xfrm>
            <a:custGeom>
              <a:avLst/>
              <a:gdLst>
                <a:gd name="T0" fmla="*/ 70618350 w 9525"/>
                <a:gd name="T1" fmla="*/ 78 h 9525"/>
                <a:gd name="T2" fmla="*/ 9829800 w 9525"/>
                <a:gd name="T3" fmla="*/ 14270 h 9525"/>
                <a:gd name="T4" fmla="*/ 55197375 w 9525"/>
                <a:gd name="T5" fmla="*/ 6364 h 9525"/>
                <a:gd name="T6" fmla="*/ 70618350 w 9525"/>
                <a:gd name="T7" fmla="*/ 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14" y="78"/>
                  </a:moveTo>
                  <a:cubicBezTo>
                    <a:pt x="-2397" y="-1256"/>
                    <a:pt x="-16" y="15032"/>
                    <a:pt x="1032" y="14270"/>
                  </a:cubicBezTo>
                  <a:cubicBezTo>
                    <a:pt x="270" y="9317"/>
                    <a:pt x="5318" y="10079"/>
                    <a:pt x="5795" y="6364"/>
                  </a:cubicBezTo>
                  <a:cubicBezTo>
                    <a:pt x="-1730" y="6078"/>
                    <a:pt x="6271" y="1411"/>
                    <a:pt x="7414" y="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5" name="Freeform: Shape 1474">
              <a:extLst>
                <a:ext uri="{FF2B5EF4-FFF2-40B4-BE49-F238E27FC236}">
                  <a16:creationId xmlns:a16="http://schemas.microsoft.com/office/drawing/2014/main" id="{3FB72F65-3D29-4941-A87D-CBF01B87F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204335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6382 w 9525"/>
                <a:gd name="T3" fmla="*/ 0 h 9525"/>
                <a:gd name="T4" fmla="*/ 0 w 9525"/>
                <a:gd name="T5" fmla="*/ 17431 h 9525"/>
                <a:gd name="T6" fmla="*/ 7906 w 9525"/>
                <a:gd name="T7" fmla="*/ 17431 h 9525"/>
                <a:gd name="T8" fmla="*/ 11144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9525" y="0"/>
                    <a:pt x="7906" y="0"/>
                    <a:pt x="6382" y="0"/>
                  </a:cubicBezTo>
                  <a:cubicBezTo>
                    <a:pt x="7429" y="7334"/>
                    <a:pt x="857" y="14097"/>
                    <a:pt x="0" y="17431"/>
                  </a:cubicBezTo>
                  <a:cubicBezTo>
                    <a:pt x="1334" y="12764"/>
                    <a:pt x="5143" y="18383"/>
                    <a:pt x="7906" y="17431"/>
                  </a:cubicBezTo>
                  <a:cubicBezTo>
                    <a:pt x="10859" y="10573"/>
                    <a:pt x="14478" y="6382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6" name="Freeform: Shape 1475">
              <a:extLst>
                <a:ext uri="{FF2B5EF4-FFF2-40B4-BE49-F238E27FC236}">
                  <a16:creationId xmlns:a16="http://schemas.microsoft.com/office/drawing/2014/main" id="{A703F4EF-500F-4D01-A6A1-D8828357B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113" y="4540472"/>
              <a:ext cx="9525" cy="38100"/>
            </a:xfrm>
            <a:custGeom>
              <a:avLst/>
              <a:gdLst>
                <a:gd name="T0" fmla="*/ 8431 w 9525"/>
                <a:gd name="T1" fmla="*/ 0 h 38100"/>
                <a:gd name="T2" fmla="*/ 8431 w 9525"/>
                <a:gd name="T3" fmla="*/ 26956 h 38100"/>
                <a:gd name="T4" fmla="*/ 3668 w 9525"/>
                <a:gd name="T5" fmla="*/ 19050 h 38100"/>
                <a:gd name="T6" fmla="*/ 5288 w 9525"/>
                <a:gd name="T7" fmla="*/ 38100 h 38100"/>
                <a:gd name="T8" fmla="*/ 14813 w 9525"/>
                <a:gd name="T9" fmla="*/ 39719 h 38100"/>
                <a:gd name="T10" fmla="*/ 10050 w 9525"/>
                <a:gd name="T11" fmla="*/ 42863 h 38100"/>
                <a:gd name="T12" fmla="*/ 17956 w 9525"/>
                <a:gd name="T13" fmla="*/ 39719 h 38100"/>
                <a:gd name="T14" fmla="*/ 10050 w 9525"/>
                <a:gd name="T15" fmla="*/ 31813 h 38100"/>
                <a:gd name="T16" fmla="*/ 8431 w 9525"/>
                <a:gd name="T17" fmla="*/ 0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8431" y="0"/>
                  </a:moveTo>
                  <a:cubicBezTo>
                    <a:pt x="-2999" y="2762"/>
                    <a:pt x="14432" y="19812"/>
                    <a:pt x="8431" y="26956"/>
                  </a:cubicBezTo>
                  <a:cubicBezTo>
                    <a:pt x="3954" y="23622"/>
                    <a:pt x="8717" y="20955"/>
                    <a:pt x="3668" y="19050"/>
                  </a:cubicBezTo>
                  <a:cubicBezTo>
                    <a:pt x="-2904" y="26098"/>
                    <a:pt x="430" y="32099"/>
                    <a:pt x="5288" y="38100"/>
                  </a:cubicBezTo>
                  <a:cubicBezTo>
                    <a:pt x="8050" y="39053"/>
                    <a:pt x="14622" y="36195"/>
                    <a:pt x="14813" y="39719"/>
                  </a:cubicBezTo>
                  <a:cubicBezTo>
                    <a:pt x="12146" y="39624"/>
                    <a:pt x="10717" y="40957"/>
                    <a:pt x="10050" y="42863"/>
                  </a:cubicBezTo>
                  <a:cubicBezTo>
                    <a:pt x="14908" y="44101"/>
                    <a:pt x="13098" y="38576"/>
                    <a:pt x="17956" y="39719"/>
                  </a:cubicBezTo>
                  <a:cubicBezTo>
                    <a:pt x="18718" y="33623"/>
                    <a:pt x="12336" y="34766"/>
                    <a:pt x="10050" y="31813"/>
                  </a:cubicBezTo>
                  <a:cubicBezTo>
                    <a:pt x="18051" y="19717"/>
                    <a:pt x="7859" y="8477"/>
                    <a:pt x="843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7" name="Freeform: Shape 1476">
              <a:extLst>
                <a:ext uri="{FF2B5EF4-FFF2-40B4-BE49-F238E27FC236}">
                  <a16:creationId xmlns:a16="http://schemas.microsoft.com/office/drawing/2014/main" id="{A48CEE43-1EE6-4137-9289-66120F6DF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77" y="417423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4763 w 9525"/>
                <a:gd name="T3" fmla="*/ 29937075 h 9525"/>
                <a:gd name="T4" fmla="*/ 11144 w 9525"/>
                <a:gd name="T5" fmla="*/ 45367575 h 9525"/>
                <a:gd name="T6" fmla="*/ 3239 w 9525"/>
                <a:gd name="T7" fmla="*/ 0 h 9525"/>
                <a:gd name="T8" fmla="*/ 0 w 9525"/>
                <a:gd name="T9" fmla="*/ 607885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6858"/>
                    <a:pt x="3143" y="4286"/>
                    <a:pt x="4763" y="3143"/>
                  </a:cubicBezTo>
                  <a:cubicBezTo>
                    <a:pt x="7810" y="2857"/>
                    <a:pt x="8287" y="4953"/>
                    <a:pt x="11144" y="4763"/>
                  </a:cubicBezTo>
                  <a:cubicBezTo>
                    <a:pt x="11716" y="0"/>
                    <a:pt x="6001" y="1524"/>
                    <a:pt x="3239" y="0"/>
                  </a:cubicBezTo>
                  <a:cubicBezTo>
                    <a:pt x="4286" y="4381"/>
                    <a:pt x="0" y="323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8" name="Freeform: Shape 1477">
              <a:extLst>
                <a:ext uri="{FF2B5EF4-FFF2-40B4-BE49-F238E27FC236}">
                  <a16:creationId xmlns:a16="http://schemas.microsoft.com/office/drawing/2014/main" id="{D562C8B2-D1EB-46CD-808D-A65BAC504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583046"/>
              <a:ext cx="9525" cy="38100"/>
            </a:xfrm>
            <a:custGeom>
              <a:avLst/>
              <a:gdLst>
                <a:gd name="T0" fmla="*/ 12668 w 9525"/>
                <a:gd name="T1" fmla="*/ 12862 h 38100"/>
                <a:gd name="T2" fmla="*/ 11049 w 9525"/>
                <a:gd name="T3" fmla="*/ 17625 h 38100"/>
                <a:gd name="T4" fmla="*/ 7906 w 9525"/>
                <a:gd name="T5" fmla="*/ 3337 h 38100"/>
                <a:gd name="T6" fmla="*/ 1524 w 9525"/>
                <a:gd name="T7" fmla="*/ 194 h 38100"/>
                <a:gd name="T8" fmla="*/ 0 w 9525"/>
                <a:gd name="T9" fmla="*/ 27150 h 38100"/>
                <a:gd name="T10" fmla="*/ 9525 w 9525"/>
                <a:gd name="T11" fmla="*/ 38199 h 38100"/>
                <a:gd name="T12" fmla="*/ 14288 w 9525"/>
                <a:gd name="T13" fmla="*/ 38199 h 38100"/>
                <a:gd name="T14" fmla="*/ 9525 w 9525"/>
                <a:gd name="T15" fmla="*/ 20768 h 38100"/>
                <a:gd name="T16" fmla="*/ 14288 w 9525"/>
                <a:gd name="T17" fmla="*/ 20768 h 38100"/>
                <a:gd name="T18" fmla="*/ 12668 w 9525"/>
                <a:gd name="T19" fmla="*/ 12862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12668" y="12862"/>
                  </a:moveTo>
                  <a:cubicBezTo>
                    <a:pt x="9144" y="15148"/>
                    <a:pt x="14669" y="16767"/>
                    <a:pt x="11049" y="17625"/>
                  </a:cubicBezTo>
                  <a:cubicBezTo>
                    <a:pt x="4858" y="14767"/>
                    <a:pt x="7525" y="10386"/>
                    <a:pt x="7906" y="3337"/>
                  </a:cubicBezTo>
                  <a:cubicBezTo>
                    <a:pt x="4763" y="3337"/>
                    <a:pt x="5905" y="-949"/>
                    <a:pt x="1524" y="194"/>
                  </a:cubicBezTo>
                  <a:cubicBezTo>
                    <a:pt x="1905" y="10671"/>
                    <a:pt x="2858" y="20006"/>
                    <a:pt x="0" y="27150"/>
                  </a:cubicBezTo>
                  <a:cubicBezTo>
                    <a:pt x="6191" y="41151"/>
                    <a:pt x="762" y="28959"/>
                    <a:pt x="9525" y="38199"/>
                  </a:cubicBezTo>
                  <a:cubicBezTo>
                    <a:pt x="11049" y="38199"/>
                    <a:pt x="12668" y="38199"/>
                    <a:pt x="14288" y="38199"/>
                  </a:cubicBezTo>
                  <a:cubicBezTo>
                    <a:pt x="8572" y="33055"/>
                    <a:pt x="10763" y="29912"/>
                    <a:pt x="9525" y="20768"/>
                  </a:cubicBezTo>
                  <a:cubicBezTo>
                    <a:pt x="11049" y="20768"/>
                    <a:pt x="12668" y="20768"/>
                    <a:pt x="14288" y="20768"/>
                  </a:cubicBezTo>
                  <a:cubicBezTo>
                    <a:pt x="13430" y="18482"/>
                    <a:pt x="16097" y="12576"/>
                    <a:pt x="12668" y="128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29" name="Freeform: Shape 1478">
              <a:extLst>
                <a:ext uri="{FF2B5EF4-FFF2-40B4-BE49-F238E27FC236}">
                  <a16:creationId xmlns:a16="http://schemas.microsoft.com/office/drawing/2014/main" id="{8352B2B2-79C0-4199-8A29-5FB044591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44" y="4614863"/>
              <a:ext cx="9525" cy="28575"/>
            </a:xfrm>
            <a:custGeom>
              <a:avLst/>
              <a:gdLst>
                <a:gd name="T0" fmla="*/ 11595 w 9525"/>
                <a:gd name="T1" fmla="*/ 25432 h 28575"/>
                <a:gd name="T2" fmla="*/ 9975 w 9525"/>
                <a:gd name="T3" fmla="*/ 33338 h 28575"/>
                <a:gd name="T4" fmla="*/ 8451 w 9525"/>
                <a:gd name="T5" fmla="*/ 11144 h 28575"/>
                <a:gd name="T6" fmla="*/ 13214 w 9525"/>
                <a:gd name="T7" fmla="*/ 14288 h 28575"/>
                <a:gd name="T8" fmla="*/ 546 w 9525"/>
                <a:gd name="T9" fmla="*/ 0 h 28575"/>
                <a:gd name="T10" fmla="*/ 6927 w 9525"/>
                <a:gd name="T11" fmla="*/ 36481 h 28575"/>
                <a:gd name="T12" fmla="*/ 17976 w 9525"/>
                <a:gd name="T13" fmla="*/ 26956 h 28575"/>
                <a:gd name="T14" fmla="*/ 11595 w 9525"/>
                <a:gd name="T15" fmla="*/ 25432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11595" y="25432"/>
                  </a:moveTo>
                  <a:cubicBezTo>
                    <a:pt x="10737" y="30385"/>
                    <a:pt x="15309" y="31909"/>
                    <a:pt x="9975" y="33338"/>
                  </a:cubicBezTo>
                  <a:cubicBezTo>
                    <a:pt x="7499" y="26765"/>
                    <a:pt x="-1359" y="16288"/>
                    <a:pt x="8451" y="11144"/>
                  </a:cubicBezTo>
                  <a:cubicBezTo>
                    <a:pt x="9118" y="13145"/>
                    <a:pt x="10452" y="14383"/>
                    <a:pt x="13214" y="14288"/>
                  </a:cubicBezTo>
                  <a:cubicBezTo>
                    <a:pt x="8451" y="10096"/>
                    <a:pt x="4641" y="4953"/>
                    <a:pt x="546" y="0"/>
                  </a:cubicBezTo>
                  <a:cubicBezTo>
                    <a:pt x="-1455" y="16288"/>
                    <a:pt x="2355" y="26670"/>
                    <a:pt x="6927" y="36481"/>
                  </a:cubicBezTo>
                  <a:cubicBezTo>
                    <a:pt x="14071" y="36766"/>
                    <a:pt x="16167" y="32004"/>
                    <a:pt x="17976" y="26956"/>
                  </a:cubicBezTo>
                  <a:cubicBezTo>
                    <a:pt x="15214" y="27146"/>
                    <a:pt x="13023" y="26670"/>
                    <a:pt x="11595" y="254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0" name="Freeform: Shape 1479">
              <a:extLst>
                <a:ext uri="{FF2B5EF4-FFF2-40B4-BE49-F238E27FC236}">
                  <a16:creationId xmlns:a16="http://schemas.microsoft.com/office/drawing/2014/main" id="{194ED8D5-1FA8-4C1F-ABD3-3784E68FA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590" y="3973068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9525 w 9525"/>
                <a:gd name="T3" fmla="*/ 6287 h 9525"/>
                <a:gd name="T4" fmla="*/ 8001 w 9525"/>
                <a:gd name="T5" fmla="*/ 15812 h 9525"/>
                <a:gd name="T6" fmla="*/ 9525 w 9525"/>
                <a:gd name="T7" fmla="*/ 0 h 9525"/>
                <a:gd name="T8" fmla="*/ 3143 w 9525"/>
                <a:gd name="T9" fmla="*/ 0 h 9525"/>
                <a:gd name="T10" fmla="*/ 0 w 9525"/>
                <a:gd name="T11" fmla="*/ 466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2095" y="8763"/>
                    <a:pt x="5239" y="7715"/>
                    <a:pt x="9525" y="6287"/>
                  </a:cubicBezTo>
                  <a:cubicBezTo>
                    <a:pt x="10668" y="11144"/>
                    <a:pt x="7906" y="12097"/>
                    <a:pt x="8001" y="15812"/>
                  </a:cubicBezTo>
                  <a:cubicBezTo>
                    <a:pt x="15907" y="14954"/>
                    <a:pt x="11716" y="3905"/>
                    <a:pt x="9525" y="0"/>
                  </a:cubicBezTo>
                  <a:cubicBezTo>
                    <a:pt x="7429" y="0"/>
                    <a:pt x="5239" y="0"/>
                    <a:pt x="3143" y="0"/>
                  </a:cubicBezTo>
                  <a:cubicBezTo>
                    <a:pt x="8096" y="7144"/>
                    <a:pt x="2857" y="2477"/>
                    <a:pt x="0" y="466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1" name="Freeform: Shape 1480">
              <a:extLst>
                <a:ext uri="{FF2B5EF4-FFF2-40B4-BE49-F238E27FC236}">
                  <a16:creationId xmlns:a16="http://schemas.microsoft.com/office/drawing/2014/main" id="{A61CAC0B-164C-40E4-B509-3A5F421E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69" y="3928586"/>
              <a:ext cx="9525" cy="38100"/>
            </a:xfrm>
            <a:custGeom>
              <a:avLst/>
              <a:gdLst>
                <a:gd name="T0" fmla="*/ 6401 w 9525"/>
                <a:gd name="T1" fmla="*/ 22193 h 38100"/>
                <a:gd name="T2" fmla="*/ 9544 w 9525"/>
                <a:gd name="T3" fmla="*/ 17431 h 38100"/>
                <a:gd name="T4" fmla="*/ 8020 w 9525"/>
                <a:gd name="T5" fmla="*/ 41243 h 38100"/>
                <a:gd name="T6" fmla="*/ 14402 w 9525"/>
                <a:gd name="T7" fmla="*/ 31718 h 38100"/>
                <a:gd name="T8" fmla="*/ 9639 w 9525"/>
                <a:gd name="T9" fmla="*/ 9525 h 38100"/>
                <a:gd name="T10" fmla="*/ 4877 w 9525"/>
                <a:gd name="T11" fmla="*/ 12668 h 38100"/>
                <a:gd name="T12" fmla="*/ 4877 w 9525"/>
                <a:gd name="T13" fmla="*/ 0 h 38100"/>
                <a:gd name="T14" fmla="*/ 114 w 9525"/>
                <a:gd name="T15" fmla="*/ 3143 h 38100"/>
                <a:gd name="T16" fmla="*/ 6401 w 9525"/>
                <a:gd name="T17" fmla="*/ 22193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6401" y="22193"/>
                  </a:moveTo>
                  <a:cubicBezTo>
                    <a:pt x="7163" y="20288"/>
                    <a:pt x="8115" y="18574"/>
                    <a:pt x="9544" y="17431"/>
                  </a:cubicBezTo>
                  <a:cubicBezTo>
                    <a:pt x="9258" y="24670"/>
                    <a:pt x="5925" y="36957"/>
                    <a:pt x="8020" y="41243"/>
                  </a:cubicBezTo>
                  <a:cubicBezTo>
                    <a:pt x="9258" y="37243"/>
                    <a:pt x="11925" y="34576"/>
                    <a:pt x="14402" y="31718"/>
                  </a:cubicBezTo>
                  <a:cubicBezTo>
                    <a:pt x="10973" y="26194"/>
                    <a:pt x="13545" y="14573"/>
                    <a:pt x="9639" y="9525"/>
                  </a:cubicBezTo>
                  <a:cubicBezTo>
                    <a:pt x="9163" y="10954"/>
                    <a:pt x="5353" y="16478"/>
                    <a:pt x="4877" y="12668"/>
                  </a:cubicBezTo>
                  <a:cubicBezTo>
                    <a:pt x="2972" y="6096"/>
                    <a:pt x="12783" y="3238"/>
                    <a:pt x="4877" y="0"/>
                  </a:cubicBezTo>
                  <a:cubicBezTo>
                    <a:pt x="5353" y="6477"/>
                    <a:pt x="4305" y="3620"/>
                    <a:pt x="114" y="3143"/>
                  </a:cubicBezTo>
                  <a:cubicBezTo>
                    <a:pt x="-933" y="12668"/>
                    <a:pt x="5544" y="14669"/>
                    <a:pt x="6401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2" name="Freeform: Shape 1481">
              <a:extLst>
                <a:ext uri="{FF2B5EF4-FFF2-40B4-BE49-F238E27FC236}">
                  <a16:creationId xmlns:a16="http://schemas.microsoft.com/office/drawing/2014/main" id="{3E1DF98C-3D0C-4BED-A9F9-E8D7951A8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295" y="3887343"/>
              <a:ext cx="9525" cy="19050"/>
            </a:xfrm>
            <a:custGeom>
              <a:avLst/>
              <a:gdLst>
                <a:gd name="T0" fmla="*/ 387 w 9525"/>
                <a:gd name="T1" fmla="*/ 0 h 19050"/>
                <a:gd name="T2" fmla="*/ 9912 w 9525"/>
                <a:gd name="T3" fmla="*/ 23813 h 19050"/>
                <a:gd name="T4" fmla="*/ 387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87" y="0"/>
                  </a:moveTo>
                  <a:cubicBezTo>
                    <a:pt x="-1041" y="12478"/>
                    <a:pt x="1340" y="21241"/>
                    <a:pt x="9912" y="23813"/>
                  </a:cubicBezTo>
                  <a:cubicBezTo>
                    <a:pt x="6102" y="20383"/>
                    <a:pt x="11341" y="3905"/>
                    <a:pt x="38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3" name="Freeform: Shape 1482">
              <a:extLst>
                <a:ext uri="{FF2B5EF4-FFF2-40B4-BE49-F238E27FC236}">
                  <a16:creationId xmlns:a16="http://schemas.microsoft.com/office/drawing/2014/main" id="{6EC9C6A8-26D6-4E63-BCBC-A4D7EEC99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28" y="3261540"/>
              <a:ext cx="9525" cy="9525"/>
            </a:xfrm>
            <a:custGeom>
              <a:avLst/>
              <a:gdLst>
                <a:gd name="T0" fmla="*/ 1057275 w 9525"/>
                <a:gd name="T1" fmla="*/ 1344 h 9525"/>
                <a:gd name="T2" fmla="*/ 1057275 w 9525"/>
                <a:gd name="T3" fmla="*/ 14012 h 9525"/>
                <a:gd name="T4" fmla="*/ 46424850 w 9525"/>
                <a:gd name="T5" fmla="*/ 14012 h 9525"/>
                <a:gd name="T6" fmla="*/ 1057275 w 9525"/>
                <a:gd name="T7" fmla="*/ 13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" y="1344"/>
                  </a:moveTo>
                  <a:cubicBezTo>
                    <a:pt x="4778" y="4106"/>
                    <a:pt x="-841" y="9821"/>
                    <a:pt x="111" y="14012"/>
                  </a:cubicBezTo>
                  <a:cubicBezTo>
                    <a:pt x="2778" y="13345"/>
                    <a:pt x="4112" y="16393"/>
                    <a:pt x="4874" y="14012"/>
                  </a:cubicBezTo>
                  <a:cubicBezTo>
                    <a:pt x="2778" y="13345"/>
                    <a:pt x="7826" y="-5038"/>
                    <a:pt x="111" y="13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4" name="Freeform: Shape 1483">
              <a:extLst>
                <a:ext uri="{FF2B5EF4-FFF2-40B4-BE49-F238E27FC236}">
                  <a16:creationId xmlns:a16="http://schemas.microsoft.com/office/drawing/2014/main" id="{00E1060C-E798-4737-B814-673697103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52" y="3211471"/>
              <a:ext cx="9525" cy="19050"/>
            </a:xfrm>
            <a:custGeom>
              <a:avLst/>
              <a:gdLst>
                <a:gd name="T0" fmla="*/ 14288 w 9525"/>
                <a:gd name="T1" fmla="*/ 21314 h 19050"/>
                <a:gd name="T2" fmla="*/ 0 w 9525"/>
                <a:gd name="T3" fmla="*/ 3884 h 19050"/>
                <a:gd name="T4" fmla="*/ 14288 w 9525"/>
                <a:gd name="T5" fmla="*/ 2131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288" y="21314"/>
                  </a:moveTo>
                  <a:cubicBezTo>
                    <a:pt x="13049" y="13218"/>
                    <a:pt x="7049" y="-8880"/>
                    <a:pt x="0" y="3884"/>
                  </a:cubicBezTo>
                  <a:cubicBezTo>
                    <a:pt x="13621" y="-307"/>
                    <a:pt x="2477" y="21219"/>
                    <a:pt x="14288" y="213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5" name="Freeform: Shape 1484">
              <a:extLst>
                <a:ext uri="{FF2B5EF4-FFF2-40B4-BE49-F238E27FC236}">
                  <a16:creationId xmlns:a16="http://schemas.microsoft.com/office/drawing/2014/main" id="{C9C01390-855E-4FB8-80BF-32679FB39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109" y="3167729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45367575 w 9525"/>
                <a:gd name="T3" fmla="*/ 9525 h 9525"/>
                <a:gd name="T4" fmla="*/ 0 w 9525"/>
                <a:gd name="T5" fmla="*/ 12668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238" y="4667"/>
                    <a:pt x="5239" y="4858"/>
                    <a:pt x="4763" y="9525"/>
                  </a:cubicBezTo>
                  <a:cubicBezTo>
                    <a:pt x="2096" y="9430"/>
                    <a:pt x="762" y="10763"/>
                    <a:pt x="0" y="12668"/>
                  </a:cubicBezTo>
                  <a:cubicBezTo>
                    <a:pt x="7715" y="12382"/>
                    <a:pt x="10573" y="762"/>
                    <a:pt x="161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6" name="Freeform: Shape 1485">
              <a:extLst>
                <a:ext uri="{FF2B5EF4-FFF2-40B4-BE49-F238E27FC236}">
                  <a16:creationId xmlns:a16="http://schemas.microsoft.com/office/drawing/2014/main" id="{FD4931B6-A2C6-454C-995B-35A54E0B3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739" y="2990183"/>
              <a:ext cx="9525" cy="19050"/>
            </a:xfrm>
            <a:custGeom>
              <a:avLst/>
              <a:gdLst>
                <a:gd name="T0" fmla="*/ 18935700 w 9525"/>
                <a:gd name="T1" fmla="*/ 0 h 19050"/>
                <a:gd name="T2" fmla="*/ 34356675 w 9525"/>
                <a:gd name="T3" fmla="*/ 26956 h 19050"/>
                <a:gd name="T4" fmla="*/ 189357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988" y="0"/>
                  </a:moveTo>
                  <a:cubicBezTo>
                    <a:pt x="-3251" y="9620"/>
                    <a:pt x="3512" y="13716"/>
                    <a:pt x="3607" y="26956"/>
                  </a:cubicBezTo>
                  <a:cubicBezTo>
                    <a:pt x="10084" y="22860"/>
                    <a:pt x="-584" y="6096"/>
                    <a:pt x="198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7" name="Freeform: Shape 1486">
              <a:extLst>
                <a:ext uri="{FF2B5EF4-FFF2-40B4-BE49-F238E27FC236}">
                  <a16:creationId xmlns:a16="http://schemas.microsoft.com/office/drawing/2014/main" id="{4A4B7121-0095-47C5-BE3D-3FB3DEBB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198" y="2931604"/>
              <a:ext cx="9525" cy="38100"/>
            </a:xfrm>
            <a:custGeom>
              <a:avLst/>
              <a:gdLst>
                <a:gd name="T0" fmla="*/ 0 w 9525"/>
                <a:gd name="T1" fmla="*/ 0 h 38100"/>
                <a:gd name="T2" fmla="*/ 14192 w 9525"/>
                <a:gd name="T3" fmla="*/ 42767 h 38100"/>
                <a:gd name="T4" fmla="*/ 0 w 9525"/>
                <a:gd name="T5" fmla="*/ 0 h 38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38100">
                  <a:moveTo>
                    <a:pt x="0" y="0"/>
                  </a:moveTo>
                  <a:cubicBezTo>
                    <a:pt x="2000" y="14383"/>
                    <a:pt x="4096" y="32385"/>
                    <a:pt x="14192" y="42767"/>
                  </a:cubicBezTo>
                  <a:cubicBezTo>
                    <a:pt x="9620" y="31242"/>
                    <a:pt x="5810" y="12764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8" name="Freeform: Shape 1487">
              <a:extLst>
                <a:ext uri="{FF2B5EF4-FFF2-40B4-BE49-F238E27FC236}">
                  <a16:creationId xmlns:a16="http://schemas.microsoft.com/office/drawing/2014/main" id="{607FE748-EED6-427C-A2F6-28068959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054" y="3042728"/>
              <a:ext cx="9525" cy="19050"/>
            </a:xfrm>
            <a:custGeom>
              <a:avLst/>
              <a:gdLst>
                <a:gd name="T0" fmla="*/ 7906 w 9525"/>
                <a:gd name="T1" fmla="*/ 14131 h 19050"/>
                <a:gd name="T2" fmla="*/ 0 w 9525"/>
                <a:gd name="T3" fmla="*/ 1462 h 19050"/>
                <a:gd name="T4" fmla="*/ 1619 w 9525"/>
                <a:gd name="T5" fmla="*/ 7844 h 19050"/>
                <a:gd name="T6" fmla="*/ 1619 w 9525"/>
                <a:gd name="T7" fmla="*/ 15750 h 19050"/>
                <a:gd name="T8" fmla="*/ 7906 w 9525"/>
                <a:gd name="T9" fmla="*/ 15750 h 19050"/>
                <a:gd name="T10" fmla="*/ 11144 w 9525"/>
                <a:gd name="T11" fmla="*/ 15750 h 19050"/>
                <a:gd name="T12" fmla="*/ 19050 w 9525"/>
                <a:gd name="T13" fmla="*/ 23655 h 19050"/>
                <a:gd name="T14" fmla="*/ 7906 w 9525"/>
                <a:gd name="T15" fmla="*/ 1413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7906" y="14131"/>
                  </a:moveTo>
                  <a:cubicBezTo>
                    <a:pt x="5334" y="8225"/>
                    <a:pt x="9811" y="-4253"/>
                    <a:pt x="0" y="1462"/>
                  </a:cubicBezTo>
                  <a:cubicBezTo>
                    <a:pt x="4667" y="2510"/>
                    <a:pt x="6001" y="5558"/>
                    <a:pt x="1619" y="7844"/>
                  </a:cubicBezTo>
                  <a:cubicBezTo>
                    <a:pt x="5334" y="8225"/>
                    <a:pt x="2477" y="14797"/>
                    <a:pt x="1619" y="15750"/>
                  </a:cubicBezTo>
                  <a:cubicBezTo>
                    <a:pt x="6382" y="17750"/>
                    <a:pt x="15240" y="22608"/>
                    <a:pt x="7906" y="15750"/>
                  </a:cubicBezTo>
                  <a:cubicBezTo>
                    <a:pt x="8953" y="15750"/>
                    <a:pt x="10001" y="15750"/>
                    <a:pt x="11144" y="15750"/>
                  </a:cubicBezTo>
                  <a:cubicBezTo>
                    <a:pt x="15335" y="16798"/>
                    <a:pt x="14478" y="22894"/>
                    <a:pt x="19050" y="23655"/>
                  </a:cubicBezTo>
                  <a:cubicBezTo>
                    <a:pt x="17907" y="17845"/>
                    <a:pt x="15907" y="12987"/>
                    <a:pt x="7906" y="141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39" name="Freeform: Shape 1488">
              <a:extLst>
                <a:ext uri="{FF2B5EF4-FFF2-40B4-BE49-F238E27FC236}">
                  <a16:creationId xmlns:a16="http://schemas.microsoft.com/office/drawing/2014/main" id="{2915E03D-3247-405D-88C2-C0F4E3758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719" y="3020551"/>
              <a:ext cx="9525" cy="9525"/>
            </a:xfrm>
            <a:custGeom>
              <a:avLst/>
              <a:gdLst>
                <a:gd name="T0" fmla="*/ 76238100 w 9525"/>
                <a:gd name="T1" fmla="*/ 73656825 h 9525"/>
                <a:gd name="T2" fmla="*/ 45386625 w 9525"/>
                <a:gd name="T3" fmla="*/ 43710225 h 9525"/>
                <a:gd name="T4" fmla="*/ 28575 w 9525"/>
                <a:gd name="T5" fmla="*/ 28289250 h 9525"/>
                <a:gd name="T6" fmla="*/ 76238100 w 9525"/>
                <a:gd name="T7" fmla="*/ 7365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04" y="7733"/>
                  </a:moveTo>
                  <a:cubicBezTo>
                    <a:pt x="6194" y="7447"/>
                    <a:pt x="5527" y="6018"/>
                    <a:pt x="4765" y="4589"/>
                  </a:cubicBezTo>
                  <a:cubicBezTo>
                    <a:pt x="10290" y="1922"/>
                    <a:pt x="-188" y="-3316"/>
                    <a:pt x="3" y="2970"/>
                  </a:cubicBezTo>
                  <a:cubicBezTo>
                    <a:pt x="2765" y="3637"/>
                    <a:pt x="5432" y="12305"/>
                    <a:pt x="8004" y="77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0" name="Freeform: Shape 1489">
              <a:extLst>
                <a:ext uri="{FF2B5EF4-FFF2-40B4-BE49-F238E27FC236}">
                  <a16:creationId xmlns:a16="http://schemas.microsoft.com/office/drawing/2014/main" id="{A2471C3F-5B81-4A4B-A46F-B3B5314DA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515" y="3898487"/>
              <a:ext cx="28575" cy="38100"/>
            </a:xfrm>
            <a:custGeom>
              <a:avLst/>
              <a:gdLst>
                <a:gd name="T0" fmla="*/ 29655 w 28575"/>
                <a:gd name="T1" fmla="*/ 15812 h 38100"/>
                <a:gd name="T2" fmla="*/ 21749 w 28575"/>
                <a:gd name="T3" fmla="*/ 3143 h 38100"/>
                <a:gd name="T4" fmla="*/ 7461 w 28575"/>
                <a:gd name="T5" fmla="*/ 0 h 38100"/>
                <a:gd name="T6" fmla="*/ 2699 w 28575"/>
                <a:gd name="T7" fmla="*/ 12668 h 38100"/>
                <a:gd name="T8" fmla="*/ 10604 w 28575"/>
                <a:gd name="T9" fmla="*/ 22193 h 38100"/>
                <a:gd name="T10" fmla="*/ 4318 w 28575"/>
                <a:gd name="T11" fmla="*/ 26956 h 38100"/>
                <a:gd name="T12" fmla="*/ 1175 w 28575"/>
                <a:gd name="T13" fmla="*/ 19050 h 38100"/>
                <a:gd name="T14" fmla="*/ 4318 w 28575"/>
                <a:gd name="T15" fmla="*/ 34862 h 38100"/>
                <a:gd name="T16" fmla="*/ 12224 w 28575"/>
                <a:gd name="T17" fmla="*/ 38100 h 38100"/>
                <a:gd name="T18" fmla="*/ 23368 w 28575"/>
                <a:gd name="T19" fmla="*/ 38100 h 38100"/>
                <a:gd name="T20" fmla="*/ 24987 w 28575"/>
                <a:gd name="T21" fmla="*/ 28575 h 38100"/>
                <a:gd name="T22" fmla="*/ 17082 w 28575"/>
                <a:gd name="T23" fmla="*/ 31718 h 38100"/>
                <a:gd name="T24" fmla="*/ 13938 w 28575"/>
                <a:gd name="T25" fmla="*/ 26956 h 38100"/>
                <a:gd name="T26" fmla="*/ 29655 w 28575"/>
                <a:gd name="T27" fmla="*/ 15812 h 38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38100">
                  <a:moveTo>
                    <a:pt x="29655" y="15812"/>
                  </a:moveTo>
                  <a:cubicBezTo>
                    <a:pt x="22701" y="20669"/>
                    <a:pt x="17177" y="9430"/>
                    <a:pt x="21749" y="3143"/>
                  </a:cubicBezTo>
                  <a:cubicBezTo>
                    <a:pt x="15272" y="6953"/>
                    <a:pt x="11081" y="3334"/>
                    <a:pt x="7461" y="0"/>
                  </a:cubicBezTo>
                  <a:cubicBezTo>
                    <a:pt x="11748" y="6953"/>
                    <a:pt x="5842" y="8954"/>
                    <a:pt x="2699" y="12668"/>
                  </a:cubicBezTo>
                  <a:cubicBezTo>
                    <a:pt x="10890" y="10287"/>
                    <a:pt x="8795" y="18193"/>
                    <a:pt x="10604" y="22193"/>
                  </a:cubicBezTo>
                  <a:cubicBezTo>
                    <a:pt x="9271" y="24575"/>
                    <a:pt x="8223" y="27242"/>
                    <a:pt x="4318" y="26956"/>
                  </a:cubicBezTo>
                  <a:cubicBezTo>
                    <a:pt x="4604" y="23051"/>
                    <a:pt x="3461" y="20383"/>
                    <a:pt x="1175" y="19050"/>
                  </a:cubicBezTo>
                  <a:cubicBezTo>
                    <a:pt x="-1206" y="28766"/>
                    <a:pt x="127" y="28099"/>
                    <a:pt x="4318" y="34862"/>
                  </a:cubicBezTo>
                  <a:cubicBezTo>
                    <a:pt x="5175" y="26956"/>
                    <a:pt x="9938" y="37433"/>
                    <a:pt x="12224" y="38100"/>
                  </a:cubicBezTo>
                  <a:cubicBezTo>
                    <a:pt x="13081" y="26480"/>
                    <a:pt x="18129" y="39624"/>
                    <a:pt x="23368" y="38100"/>
                  </a:cubicBezTo>
                  <a:cubicBezTo>
                    <a:pt x="20510" y="32385"/>
                    <a:pt x="23654" y="33433"/>
                    <a:pt x="24987" y="28575"/>
                  </a:cubicBezTo>
                  <a:cubicBezTo>
                    <a:pt x="20415" y="23813"/>
                    <a:pt x="22225" y="32576"/>
                    <a:pt x="17082" y="31718"/>
                  </a:cubicBezTo>
                  <a:cubicBezTo>
                    <a:pt x="15081" y="31052"/>
                    <a:pt x="13843" y="29718"/>
                    <a:pt x="13938" y="26956"/>
                  </a:cubicBezTo>
                  <a:cubicBezTo>
                    <a:pt x="24130" y="28289"/>
                    <a:pt x="23939" y="19145"/>
                    <a:pt x="29655" y="15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1" name="Freeform: Shape 1490">
              <a:extLst>
                <a:ext uri="{FF2B5EF4-FFF2-40B4-BE49-F238E27FC236}">
                  <a16:creationId xmlns:a16="http://schemas.microsoft.com/office/drawing/2014/main" id="{92F93CDF-D7C2-4855-8C34-AA249EE2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634" y="4662296"/>
              <a:ext cx="47625" cy="104775"/>
            </a:xfrm>
            <a:custGeom>
              <a:avLst/>
              <a:gdLst>
                <a:gd name="T0" fmla="*/ 44387 w 47625"/>
                <a:gd name="T1" fmla="*/ 62008 h 104775"/>
                <a:gd name="T2" fmla="*/ 38005 w 47625"/>
                <a:gd name="T3" fmla="*/ 28766 h 104775"/>
                <a:gd name="T4" fmla="*/ 45910 w 47625"/>
                <a:gd name="T5" fmla="*/ 19241 h 104775"/>
                <a:gd name="T6" fmla="*/ 52292 w 47625"/>
                <a:gd name="T7" fmla="*/ 24004 h 104775"/>
                <a:gd name="T8" fmla="*/ 38005 w 47625"/>
                <a:gd name="T9" fmla="*/ 191 h 104775"/>
                <a:gd name="T10" fmla="*/ 33242 w 47625"/>
                <a:gd name="T11" fmla="*/ 11336 h 104775"/>
                <a:gd name="T12" fmla="*/ 30004 w 47625"/>
                <a:gd name="T13" fmla="*/ 12955 h 104775"/>
                <a:gd name="T14" fmla="*/ 26860 w 47625"/>
                <a:gd name="T15" fmla="*/ 6573 h 104775"/>
                <a:gd name="T16" fmla="*/ 23717 w 47625"/>
                <a:gd name="T17" fmla="*/ 30386 h 104775"/>
                <a:gd name="T18" fmla="*/ 28480 w 47625"/>
                <a:gd name="T19" fmla="*/ 39911 h 104775"/>
                <a:gd name="T20" fmla="*/ 23717 w 47625"/>
                <a:gd name="T21" fmla="*/ 38291 h 104775"/>
                <a:gd name="T22" fmla="*/ 9430 w 47625"/>
                <a:gd name="T23" fmla="*/ 62104 h 104775"/>
                <a:gd name="T24" fmla="*/ 3143 w 47625"/>
                <a:gd name="T25" fmla="*/ 76391 h 104775"/>
                <a:gd name="T26" fmla="*/ 0 w 47625"/>
                <a:gd name="T27" fmla="*/ 87536 h 104775"/>
                <a:gd name="T28" fmla="*/ 22193 w 47625"/>
                <a:gd name="T29" fmla="*/ 109729 h 104775"/>
                <a:gd name="T30" fmla="*/ 25432 w 47625"/>
                <a:gd name="T31" fmla="*/ 97061 h 104775"/>
                <a:gd name="T32" fmla="*/ 34957 w 47625"/>
                <a:gd name="T33" fmla="*/ 104966 h 104775"/>
                <a:gd name="T34" fmla="*/ 33338 w 47625"/>
                <a:gd name="T35" fmla="*/ 92298 h 104775"/>
                <a:gd name="T36" fmla="*/ 41243 w 47625"/>
                <a:gd name="T37" fmla="*/ 92298 h 104775"/>
                <a:gd name="T38" fmla="*/ 39624 w 47625"/>
                <a:gd name="T39" fmla="*/ 73248 h 104775"/>
                <a:gd name="T40" fmla="*/ 47530 w 47625"/>
                <a:gd name="T41" fmla="*/ 68486 h 104775"/>
                <a:gd name="T42" fmla="*/ 55435 w 47625"/>
                <a:gd name="T43" fmla="*/ 71629 h 104775"/>
                <a:gd name="T44" fmla="*/ 44387 w 47625"/>
                <a:gd name="T45" fmla="*/ 62008 h 104775"/>
                <a:gd name="T46" fmla="*/ 31718 w 47625"/>
                <a:gd name="T47" fmla="*/ 90583 h 104775"/>
                <a:gd name="T48" fmla="*/ 31718 w 47625"/>
                <a:gd name="T49" fmla="*/ 81058 h 104775"/>
                <a:gd name="T50" fmla="*/ 31718 w 47625"/>
                <a:gd name="T51" fmla="*/ 90583 h 1047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7625" h="104775">
                  <a:moveTo>
                    <a:pt x="44387" y="62008"/>
                  </a:moveTo>
                  <a:cubicBezTo>
                    <a:pt x="42577" y="55246"/>
                    <a:pt x="48768" y="34576"/>
                    <a:pt x="38005" y="28766"/>
                  </a:cubicBezTo>
                  <a:cubicBezTo>
                    <a:pt x="48292" y="30957"/>
                    <a:pt x="43053" y="21051"/>
                    <a:pt x="45910" y="19241"/>
                  </a:cubicBezTo>
                  <a:cubicBezTo>
                    <a:pt x="47339" y="21527"/>
                    <a:pt x="47149" y="25337"/>
                    <a:pt x="52292" y="24004"/>
                  </a:cubicBezTo>
                  <a:cubicBezTo>
                    <a:pt x="50482" y="11907"/>
                    <a:pt x="36195" y="18003"/>
                    <a:pt x="38005" y="191"/>
                  </a:cubicBezTo>
                  <a:cubicBezTo>
                    <a:pt x="29527" y="-1714"/>
                    <a:pt x="35719" y="11240"/>
                    <a:pt x="33242" y="11336"/>
                  </a:cubicBezTo>
                  <a:cubicBezTo>
                    <a:pt x="31623" y="11336"/>
                    <a:pt x="31337" y="12574"/>
                    <a:pt x="30004" y="12955"/>
                  </a:cubicBezTo>
                  <a:cubicBezTo>
                    <a:pt x="30480" y="9335"/>
                    <a:pt x="29623" y="6954"/>
                    <a:pt x="26860" y="6573"/>
                  </a:cubicBezTo>
                  <a:cubicBezTo>
                    <a:pt x="25622" y="12288"/>
                    <a:pt x="27908" y="23718"/>
                    <a:pt x="23717" y="30386"/>
                  </a:cubicBezTo>
                  <a:cubicBezTo>
                    <a:pt x="27908" y="30957"/>
                    <a:pt x="29432" y="34196"/>
                    <a:pt x="28480" y="39911"/>
                  </a:cubicBezTo>
                  <a:cubicBezTo>
                    <a:pt x="26479" y="39815"/>
                    <a:pt x="26289" y="37910"/>
                    <a:pt x="23717" y="38291"/>
                  </a:cubicBezTo>
                  <a:cubicBezTo>
                    <a:pt x="24670" y="52007"/>
                    <a:pt x="17335" y="57341"/>
                    <a:pt x="9430" y="62104"/>
                  </a:cubicBezTo>
                  <a:cubicBezTo>
                    <a:pt x="12097" y="68390"/>
                    <a:pt x="10001" y="80678"/>
                    <a:pt x="3143" y="76391"/>
                  </a:cubicBezTo>
                  <a:cubicBezTo>
                    <a:pt x="3334" y="81249"/>
                    <a:pt x="1238" y="83916"/>
                    <a:pt x="0" y="87536"/>
                  </a:cubicBezTo>
                  <a:cubicBezTo>
                    <a:pt x="8668" y="93631"/>
                    <a:pt x="15240" y="101823"/>
                    <a:pt x="22193" y="109729"/>
                  </a:cubicBezTo>
                  <a:cubicBezTo>
                    <a:pt x="28099" y="106966"/>
                    <a:pt x="21812" y="100204"/>
                    <a:pt x="25432" y="97061"/>
                  </a:cubicBezTo>
                  <a:cubicBezTo>
                    <a:pt x="30670" y="97632"/>
                    <a:pt x="27241" y="106776"/>
                    <a:pt x="34957" y="104966"/>
                  </a:cubicBezTo>
                  <a:cubicBezTo>
                    <a:pt x="39529" y="100204"/>
                    <a:pt x="31147" y="99442"/>
                    <a:pt x="33338" y="92298"/>
                  </a:cubicBezTo>
                  <a:cubicBezTo>
                    <a:pt x="35433" y="94298"/>
                    <a:pt x="39148" y="94298"/>
                    <a:pt x="41243" y="92298"/>
                  </a:cubicBezTo>
                  <a:cubicBezTo>
                    <a:pt x="37338" y="85726"/>
                    <a:pt x="42958" y="79344"/>
                    <a:pt x="39624" y="73248"/>
                  </a:cubicBezTo>
                  <a:cubicBezTo>
                    <a:pt x="42577" y="71914"/>
                    <a:pt x="46101" y="71248"/>
                    <a:pt x="47530" y="68486"/>
                  </a:cubicBezTo>
                  <a:cubicBezTo>
                    <a:pt x="49435" y="70295"/>
                    <a:pt x="50387" y="73057"/>
                    <a:pt x="55435" y="71629"/>
                  </a:cubicBezTo>
                  <a:cubicBezTo>
                    <a:pt x="54578" y="62008"/>
                    <a:pt x="48863" y="66866"/>
                    <a:pt x="44387" y="62008"/>
                  </a:cubicBezTo>
                  <a:close/>
                  <a:moveTo>
                    <a:pt x="31718" y="90583"/>
                  </a:moveTo>
                  <a:cubicBezTo>
                    <a:pt x="31242" y="86869"/>
                    <a:pt x="28575" y="84011"/>
                    <a:pt x="31718" y="81058"/>
                  </a:cubicBezTo>
                  <a:cubicBezTo>
                    <a:pt x="35528" y="82011"/>
                    <a:pt x="39433" y="91155"/>
                    <a:pt x="31718" y="905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2" name="Freeform: Shape 1491">
              <a:extLst>
                <a:ext uri="{FF2B5EF4-FFF2-40B4-BE49-F238E27FC236}">
                  <a16:creationId xmlns:a16="http://schemas.microsoft.com/office/drawing/2014/main" id="{35E71DE4-28A9-48D7-8985-3C2D4B8F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010" y="3090196"/>
              <a:ext cx="19050" cy="28575"/>
            </a:xfrm>
            <a:custGeom>
              <a:avLst/>
              <a:gdLst>
                <a:gd name="T0" fmla="*/ 17431 w 19050"/>
                <a:gd name="T1" fmla="*/ 1524 h 28575"/>
                <a:gd name="T2" fmla="*/ 19050 w 19050"/>
                <a:gd name="T3" fmla="*/ 18955 h 28575"/>
                <a:gd name="T4" fmla="*/ 9525 w 19050"/>
                <a:gd name="T5" fmla="*/ 12668 h 28575"/>
                <a:gd name="T6" fmla="*/ 0 w 19050"/>
                <a:gd name="T7" fmla="*/ 0 h 28575"/>
                <a:gd name="T8" fmla="*/ 26956 w 19050"/>
                <a:gd name="T9" fmla="*/ 30099 h 28575"/>
                <a:gd name="T10" fmla="*/ 17431 w 19050"/>
                <a:gd name="T11" fmla="*/ 152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28575">
                  <a:moveTo>
                    <a:pt x="17431" y="1524"/>
                  </a:moveTo>
                  <a:cubicBezTo>
                    <a:pt x="17812" y="6572"/>
                    <a:pt x="23813" y="14097"/>
                    <a:pt x="19050" y="18955"/>
                  </a:cubicBezTo>
                  <a:cubicBezTo>
                    <a:pt x="18860" y="11240"/>
                    <a:pt x="12668" y="14288"/>
                    <a:pt x="9525" y="12668"/>
                  </a:cubicBezTo>
                  <a:cubicBezTo>
                    <a:pt x="13526" y="6668"/>
                    <a:pt x="5239" y="1715"/>
                    <a:pt x="0" y="0"/>
                  </a:cubicBezTo>
                  <a:cubicBezTo>
                    <a:pt x="2381" y="16574"/>
                    <a:pt x="8954" y="29051"/>
                    <a:pt x="26956" y="30099"/>
                  </a:cubicBezTo>
                  <a:cubicBezTo>
                    <a:pt x="24479" y="19717"/>
                    <a:pt x="27432" y="4096"/>
                    <a:pt x="17431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3" name="Freeform: Shape 1492">
              <a:extLst>
                <a:ext uri="{FF2B5EF4-FFF2-40B4-BE49-F238E27FC236}">
                  <a16:creationId xmlns:a16="http://schemas.microsoft.com/office/drawing/2014/main" id="{3D5C0B84-F476-4ACD-B4E1-7C8CD523C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750" y="4678966"/>
              <a:ext cx="9525" cy="9525"/>
            </a:xfrm>
            <a:custGeom>
              <a:avLst/>
              <a:gdLst>
                <a:gd name="T0" fmla="*/ 8429625 w 9525"/>
                <a:gd name="T1" fmla="*/ 0 h 9525"/>
                <a:gd name="T2" fmla="*/ 42910125 w 9525"/>
                <a:gd name="T3" fmla="*/ 12763 h 9525"/>
                <a:gd name="T4" fmla="*/ 8429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85" y="0"/>
                  </a:moveTo>
                  <a:cubicBezTo>
                    <a:pt x="-639" y="6001"/>
                    <a:pt x="-639" y="11049"/>
                    <a:pt x="4505" y="12763"/>
                  </a:cubicBezTo>
                  <a:cubicBezTo>
                    <a:pt x="5076" y="5239"/>
                    <a:pt x="10124" y="2096"/>
                    <a:pt x="8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4" name="Freeform: Shape 1493">
              <a:extLst>
                <a:ext uri="{FF2B5EF4-FFF2-40B4-BE49-F238E27FC236}">
                  <a16:creationId xmlns:a16="http://schemas.microsoft.com/office/drawing/2014/main" id="{7FDF7469-EA85-4720-A095-F49012C07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432" y="2471873"/>
              <a:ext cx="9525" cy="9525"/>
            </a:xfrm>
            <a:custGeom>
              <a:avLst/>
              <a:gdLst>
                <a:gd name="T0" fmla="*/ 0 w 9525"/>
                <a:gd name="T1" fmla="*/ 19573875 h 9525"/>
                <a:gd name="T2" fmla="*/ 10858 w 9525"/>
                <a:gd name="T3" fmla="*/ 17764125 h 9525"/>
                <a:gd name="T4" fmla="*/ 0 w 9525"/>
                <a:gd name="T5" fmla="*/ 1957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55"/>
                  </a:moveTo>
                  <a:cubicBezTo>
                    <a:pt x="4381" y="3770"/>
                    <a:pt x="7810" y="5294"/>
                    <a:pt x="10858" y="1865"/>
                  </a:cubicBezTo>
                  <a:cubicBezTo>
                    <a:pt x="6477" y="150"/>
                    <a:pt x="2953" y="-1374"/>
                    <a:pt x="0" y="20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5" name="Freeform: Shape 1494">
              <a:extLst>
                <a:ext uri="{FF2B5EF4-FFF2-40B4-BE49-F238E27FC236}">
                  <a16:creationId xmlns:a16="http://schemas.microsoft.com/office/drawing/2014/main" id="{F67602EB-9CB6-4475-9E8F-BD5C7248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532412"/>
              <a:ext cx="19050" cy="9525"/>
            </a:xfrm>
            <a:custGeom>
              <a:avLst/>
              <a:gdLst>
                <a:gd name="T0" fmla="*/ 0 w 19050"/>
                <a:gd name="T1" fmla="*/ 6286 h 9525"/>
                <a:gd name="T2" fmla="*/ 1333 w 19050"/>
                <a:gd name="T3" fmla="*/ 9525 h 9525"/>
                <a:gd name="T4" fmla="*/ 13716 w 19050"/>
                <a:gd name="T5" fmla="*/ 11049 h 9525"/>
                <a:gd name="T6" fmla="*/ 7525 w 19050"/>
                <a:gd name="T7" fmla="*/ 16478 h 9525"/>
                <a:gd name="T8" fmla="*/ 25813 w 19050"/>
                <a:gd name="T9" fmla="*/ 14097 h 9525"/>
                <a:gd name="T10" fmla="*/ 11620 w 19050"/>
                <a:gd name="T11" fmla="*/ 0 h 9525"/>
                <a:gd name="T12" fmla="*/ 0 w 19050"/>
                <a:gd name="T13" fmla="*/ 628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0" y="6286"/>
                  </a:moveTo>
                  <a:cubicBezTo>
                    <a:pt x="1333" y="6763"/>
                    <a:pt x="1905" y="7810"/>
                    <a:pt x="1333" y="9525"/>
                  </a:cubicBezTo>
                  <a:cubicBezTo>
                    <a:pt x="7810" y="10096"/>
                    <a:pt x="11049" y="8953"/>
                    <a:pt x="13716" y="11049"/>
                  </a:cubicBezTo>
                  <a:cubicBezTo>
                    <a:pt x="10954" y="12001"/>
                    <a:pt x="7810" y="12668"/>
                    <a:pt x="7525" y="16478"/>
                  </a:cubicBezTo>
                  <a:cubicBezTo>
                    <a:pt x="17907" y="20479"/>
                    <a:pt x="16002" y="10763"/>
                    <a:pt x="25813" y="14097"/>
                  </a:cubicBezTo>
                  <a:cubicBezTo>
                    <a:pt x="25051" y="4096"/>
                    <a:pt x="17812" y="4477"/>
                    <a:pt x="11620" y="0"/>
                  </a:cubicBezTo>
                  <a:cubicBezTo>
                    <a:pt x="11620" y="9715"/>
                    <a:pt x="5048" y="4000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6" name="Freeform: Shape 1495">
              <a:extLst>
                <a:ext uri="{FF2B5EF4-FFF2-40B4-BE49-F238E27FC236}">
                  <a16:creationId xmlns:a16="http://schemas.microsoft.com/office/drawing/2014/main" id="{0C29CD2C-7F15-45E4-ABC1-50F693FFC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478006"/>
              <a:ext cx="9525" cy="9525"/>
            </a:xfrm>
            <a:custGeom>
              <a:avLst/>
              <a:gdLst>
                <a:gd name="T0" fmla="*/ 7525 w 9525"/>
                <a:gd name="T1" fmla="*/ 7733 h 9525"/>
                <a:gd name="T2" fmla="*/ 10668 w 9525"/>
                <a:gd name="T3" fmla="*/ 11257 h 9525"/>
                <a:gd name="T4" fmla="*/ 11335 w 9525"/>
                <a:gd name="T5" fmla="*/ 6685 h 9525"/>
                <a:gd name="T6" fmla="*/ 6858 w 9525"/>
                <a:gd name="T7" fmla="*/ 18 h 9525"/>
                <a:gd name="T8" fmla="*/ 0 w 9525"/>
                <a:gd name="T9" fmla="*/ 9924 h 9525"/>
                <a:gd name="T10" fmla="*/ 7525 w 9525"/>
                <a:gd name="T11" fmla="*/ 77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525" y="7733"/>
                  </a:moveTo>
                  <a:cubicBezTo>
                    <a:pt x="7429" y="9638"/>
                    <a:pt x="7525" y="11353"/>
                    <a:pt x="10668" y="11257"/>
                  </a:cubicBezTo>
                  <a:cubicBezTo>
                    <a:pt x="10858" y="9733"/>
                    <a:pt x="11049" y="8209"/>
                    <a:pt x="11335" y="6685"/>
                  </a:cubicBezTo>
                  <a:cubicBezTo>
                    <a:pt x="5239" y="7447"/>
                    <a:pt x="5810" y="3923"/>
                    <a:pt x="6858" y="18"/>
                  </a:cubicBezTo>
                  <a:cubicBezTo>
                    <a:pt x="1238" y="-363"/>
                    <a:pt x="1143" y="5447"/>
                    <a:pt x="0" y="9924"/>
                  </a:cubicBezTo>
                  <a:cubicBezTo>
                    <a:pt x="5524" y="12496"/>
                    <a:pt x="2095" y="5161"/>
                    <a:pt x="7525" y="7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7" name="Freeform: Shape 1496">
              <a:extLst>
                <a:ext uri="{FF2B5EF4-FFF2-40B4-BE49-F238E27FC236}">
                  <a16:creationId xmlns:a16="http://schemas.microsoft.com/office/drawing/2014/main" id="{2A88C5F3-A9B7-424E-B336-D00DF0B9C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13" y="3489674"/>
              <a:ext cx="9525" cy="9525"/>
            </a:xfrm>
            <a:custGeom>
              <a:avLst/>
              <a:gdLst>
                <a:gd name="T0" fmla="*/ 333375 w 9525"/>
                <a:gd name="T1" fmla="*/ 0 h 9525"/>
                <a:gd name="T2" fmla="*/ 40252650 w 9525"/>
                <a:gd name="T3" fmla="*/ 78028800 h 9525"/>
                <a:gd name="T4" fmla="*/ 33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" y="0"/>
                  </a:moveTo>
                  <a:cubicBezTo>
                    <a:pt x="-346" y="3905"/>
                    <a:pt x="2511" y="5715"/>
                    <a:pt x="4226" y="8192"/>
                  </a:cubicBezTo>
                  <a:cubicBezTo>
                    <a:pt x="8321" y="5525"/>
                    <a:pt x="5369" y="571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8" name="Freeform: Shape 1497">
              <a:extLst>
                <a:ext uri="{FF2B5EF4-FFF2-40B4-BE49-F238E27FC236}">
                  <a16:creationId xmlns:a16="http://schemas.microsoft.com/office/drawing/2014/main" id="{38942AFF-412B-463E-846F-186EFBA40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383" y="4803934"/>
              <a:ext cx="9525" cy="9525"/>
            </a:xfrm>
            <a:custGeom>
              <a:avLst/>
              <a:gdLst>
                <a:gd name="T0" fmla="*/ 885825 w 9525"/>
                <a:gd name="T1" fmla="*/ 0 h 9525"/>
                <a:gd name="T2" fmla="*/ 72561450 w 9525"/>
                <a:gd name="T3" fmla="*/ 10192 h 9525"/>
                <a:gd name="T4" fmla="*/ 885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" y="0"/>
                  </a:moveTo>
                  <a:cubicBezTo>
                    <a:pt x="-288" y="5239"/>
                    <a:pt x="188" y="10001"/>
                    <a:pt x="7618" y="10192"/>
                  </a:cubicBezTo>
                  <a:cubicBezTo>
                    <a:pt x="7142" y="5429"/>
                    <a:pt x="6094" y="1048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49" name="Freeform: Shape 1498">
              <a:extLst>
                <a:ext uri="{FF2B5EF4-FFF2-40B4-BE49-F238E27FC236}">
                  <a16:creationId xmlns:a16="http://schemas.microsoft.com/office/drawing/2014/main" id="{575B40EE-B9C4-4112-83C8-14D461B1C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026" y="2945511"/>
              <a:ext cx="9525" cy="9525"/>
            </a:xfrm>
            <a:custGeom>
              <a:avLst/>
              <a:gdLst>
                <a:gd name="T0" fmla="*/ 3 w 9525"/>
                <a:gd name="T1" fmla="*/ 48996600 h 9525"/>
                <a:gd name="T2" fmla="*/ 10671 w 9525"/>
                <a:gd name="T3" fmla="*/ 61693425 h 9525"/>
                <a:gd name="T4" fmla="*/ 8004 w 9525"/>
                <a:gd name="T5" fmla="*/ 0 h 9525"/>
                <a:gd name="T6" fmla="*/ 3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" y="5144"/>
                  </a:moveTo>
                  <a:cubicBezTo>
                    <a:pt x="3527" y="5620"/>
                    <a:pt x="7051" y="6001"/>
                    <a:pt x="10671" y="6477"/>
                  </a:cubicBezTo>
                  <a:cubicBezTo>
                    <a:pt x="11623" y="3048"/>
                    <a:pt x="11052" y="762"/>
                    <a:pt x="8004" y="0"/>
                  </a:cubicBezTo>
                  <a:cubicBezTo>
                    <a:pt x="8861" y="5715"/>
                    <a:pt x="-188" y="286"/>
                    <a:pt x="3" y="5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0" name="Freeform: Shape 1499">
              <a:extLst>
                <a:ext uri="{FF2B5EF4-FFF2-40B4-BE49-F238E27FC236}">
                  <a16:creationId xmlns:a16="http://schemas.microsoft.com/office/drawing/2014/main" id="{07A00CCB-D1F3-4DDF-8ABD-B4F92EEB7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493" y="3622754"/>
              <a:ext cx="9525" cy="9525"/>
            </a:xfrm>
            <a:custGeom>
              <a:avLst/>
              <a:gdLst>
                <a:gd name="T0" fmla="*/ 12573 w 9525"/>
                <a:gd name="T1" fmla="*/ 13458825 h 9525"/>
                <a:gd name="T2" fmla="*/ 0 w 9525"/>
                <a:gd name="T3" fmla="*/ 12553950 h 9525"/>
                <a:gd name="T4" fmla="*/ 12573 w 9525"/>
                <a:gd name="T5" fmla="*/ 13458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573" y="1413"/>
                  </a:moveTo>
                  <a:cubicBezTo>
                    <a:pt x="8763" y="1889"/>
                    <a:pt x="1238" y="-1921"/>
                    <a:pt x="0" y="1318"/>
                  </a:cubicBezTo>
                  <a:cubicBezTo>
                    <a:pt x="3334" y="4080"/>
                    <a:pt x="10287" y="7223"/>
                    <a:pt x="12573" y="14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1" name="Freeform: Shape 1500">
              <a:extLst>
                <a:ext uri="{FF2B5EF4-FFF2-40B4-BE49-F238E27FC236}">
                  <a16:creationId xmlns:a16="http://schemas.microsoft.com/office/drawing/2014/main" id="{B3671919-3C55-412D-884B-0CFA8FF10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096" y="3100483"/>
              <a:ext cx="9525" cy="9525"/>
            </a:xfrm>
            <a:custGeom>
              <a:avLst/>
              <a:gdLst>
                <a:gd name="T0" fmla="*/ 74171175 w 9525"/>
                <a:gd name="T1" fmla="*/ 8162925 h 9525"/>
                <a:gd name="T2" fmla="*/ 7038975 w 9525"/>
                <a:gd name="T3" fmla="*/ 0 h 9525"/>
                <a:gd name="T4" fmla="*/ 32442150 w 9525"/>
                <a:gd name="T5" fmla="*/ 61693425 h 9525"/>
                <a:gd name="T6" fmla="*/ 741711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7" y="857"/>
                  </a:moveTo>
                  <a:cubicBezTo>
                    <a:pt x="5406" y="572"/>
                    <a:pt x="3120" y="286"/>
                    <a:pt x="739" y="0"/>
                  </a:cubicBezTo>
                  <a:cubicBezTo>
                    <a:pt x="739" y="2762"/>
                    <a:pt x="-2119" y="7334"/>
                    <a:pt x="3406" y="6477"/>
                  </a:cubicBezTo>
                  <a:cubicBezTo>
                    <a:pt x="2072" y="1524"/>
                    <a:pt x="6740" y="3143"/>
                    <a:pt x="7787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2" name="Freeform: Shape 1501">
              <a:extLst>
                <a:ext uri="{FF2B5EF4-FFF2-40B4-BE49-F238E27FC236}">
                  <a16:creationId xmlns:a16="http://schemas.microsoft.com/office/drawing/2014/main" id="{4B6FB13F-2ACC-402C-A83B-E4BA2FC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366" y="3316332"/>
              <a:ext cx="9525" cy="9525"/>
            </a:xfrm>
            <a:custGeom>
              <a:avLst/>
              <a:gdLst>
                <a:gd name="T0" fmla="*/ 11941 w 9525"/>
                <a:gd name="T1" fmla="*/ 46148625 h 9525"/>
                <a:gd name="T2" fmla="*/ 35 w 9525"/>
                <a:gd name="T3" fmla="*/ 2600325 h 9525"/>
                <a:gd name="T4" fmla="*/ 4226 w 9525"/>
                <a:gd name="T5" fmla="*/ 80619600 h 9525"/>
                <a:gd name="T6" fmla="*/ 11941 w 9525"/>
                <a:gd name="T7" fmla="*/ 46148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941" y="4845"/>
                  </a:moveTo>
                  <a:cubicBezTo>
                    <a:pt x="12703" y="-2489"/>
                    <a:pt x="3178" y="844"/>
                    <a:pt x="35" y="273"/>
                  </a:cubicBezTo>
                  <a:cubicBezTo>
                    <a:pt x="-347" y="4178"/>
                    <a:pt x="2511" y="5988"/>
                    <a:pt x="4226" y="8464"/>
                  </a:cubicBezTo>
                  <a:cubicBezTo>
                    <a:pt x="6131" y="6464"/>
                    <a:pt x="6512" y="2845"/>
                    <a:pt x="11941" y="4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3" name="Freeform: Shape 1502">
              <a:extLst>
                <a:ext uri="{FF2B5EF4-FFF2-40B4-BE49-F238E27FC236}">
                  <a16:creationId xmlns:a16="http://schemas.microsoft.com/office/drawing/2014/main" id="{6BA3AFEA-6133-4A86-8E34-0D6BB16F1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679" y="3783616"/>
              <a:ext cx="9525" cy="9525"/>
            </a:xfrm>
            <a:custGeom>
              <a:avLst/>
              <a:gdLst>
                <a:gd name="T0" fmla="*/ 8287 w 9525"/>
                <a:gd name="T1" fmla="*/ 86191725 h 9525"/>
                <a:gd name="T2" fmla="*/ 8477 w 9525"/>
                <a:gd name="T3" fmla="*/ 64417575 h 9525"/>
                <a:gd name="T4" fmla="*/ 9334 w 9525"/>
                <a:gd name="T5" fmla="*/ 29937075 h 9525"/>
                <a:gd name="T6" fmla="*/ 9239 w 9525"/>
                <a:gd name="T7" fmla="*/ 30851475 h 9525"/>
                <a:gd name="T8" fmla="*/ 7810 w 9525"/>
                <a:gd name="T9" fmla="*/ 13611225 h 9525"/>
                <a:gd name="T10" fmla="*/ 9525 w 9525"/>
                <a:gd name="T11" fmla="*/ 0 h 9525"/>
                <a:gd name="T12" fmla="*/ 0 w 9525"/>
                <a:gd name="T13" fmla="*/ 38100000 h 9525"/>
                <a:gd name="T14" fmla="*/ 1619 w 9525"/>
                <a:gd name="T15" fmla="*/ 68951475 h 9525"/>
                <a:gd name="T16" fmla="*/ 4286 w 9525"/>
                <a:gd name="T17" fmla="*/ 71675625 h 9525"/>
                <a:gd name="T18" fmla="*/ 8287 w 9525"/>
                <a:gd name="T19" fmla="*/ 86191725 h 9525"/>
                <a:gd name="T20" fmla="*/ 7334 w 9525"/>
                <a:gd name="T21" fmla="*/ 15420975 h 9525"/>
                <a:gd name="T22" fmla="*/ 5239 w 9525"/>
                <a:gd name="T23" fmla="*/ 39014400 h 9525"/>
                <a:gd name="T24" fmla="*/ 7334 w 9525"/>
                <a:gd name="T25" fmla="*/ 15420975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8287" y="9049"/>
                  </a:moveTo>
                  <a:cubicBezTo>
                    <a:pt x="8096" y="8477"/>
                    <a:pt x="8287" y="7620"/>
                    <a:pt x="8477" y="6763"/>
                  </a:cubicBezTo>
                  <a:cubicBezTo>
                    <a:pt x="10858" y="5906"/>
                    <a:pt x="12097" y="4477"/>
                    <a:pt x="9334" y="3143"/>
                  </a:cubicBezTo>
                  <a:cubicBezTo>
                    <a:pt x="9334" y="3239"/>
                    <a:pt x="9239" y="3239"/>
                    <a:pt x="9239" y="3239"/>
                  </a:cubicBezTo>
                  <a:cubicBezTo>
                    <a:pt x="9239" y="2286"/>
                    <a:pt x="8954" y="1524"/>
                    <a:pt x="7810" y="1429"/>
                  </a:cubicBezTo>
                  <a:cubicBezTo>
                    <a:pt x="8572" y="1143"/>
                    <a:pt x="9239" y="762"/>
                    <a:pt x="9525" y="0"/>
                  </a:cubicBezTo>
                  <a:cubicBezTo>
                    <a:pt x="5239" y="191"/>
                    <a:pt x="1524" y="1048"/>
                    <a:pt x="0" y="4000"/>
                  </a:cubicBezTo>
                  <a:cubicBezTo>
                    <a:pt x="1429" y="4477"/>
                    <a:pt x="2000" y="5429"/>
                    <a:pt x="1619" y="7239"/>
                  </a:cubicBezTo>
                  <a:cubicBezTo>
                    <a:pt x="2381" y="7429"/>
                    <a:pt x="3334" y="7525"/>
                    <a:pt x="4286" y="7525"/>
                  </a:cubicBezTo>
                  <a:cubicBezTo>
                    <a:pt x="4763" y="8287"/>
                    <a:pt x="5905" y="8763"/>
                    <a:pt x="8287" y="9049"/>
                  </a:cubicBezTo>
                  <a:close/>
                  <a:moveTo>
                    <a:pt x="7334" y="1619"/>
                  </a:moveTo>
                  <a:cubicBezTo>
                    <a:pt x="6667" y="2381"/>
                    <a:pt x="5905" y="3239"/>
                    <a:pt x="5239" y="4096"/>
                  </a:cubicBezTo>
                  <a:cubicBezTo>
                    <a:pt x="5429" y="2667"/>
                    <a:pt x="6287" y="2096"/>
                    <a:pt x="7334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4" name="Freeform: Shape 1503">
              <a:extLst>
                <a:ext uri="{FF2B5EF4-FFF2-40B4-BE49-F238E27FC236}">
                  <a16:creationId xmlns:a16="http://schemas.microsoft.com/office/drawing/2014/main" id="{719AD93B-538D-4D8A-87D9-F408E4FBB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785" y="4193696"/>
              <a:ext cx="9525" cy="9525"/>
            </a:xfrm>
            <a:custGeom>
              <a:avLst/>
              <a:gdLst>
                <a:gd name="T0" fmla="*/ 66960750 w 9525"/>
                <a:gd name="T1" fmla="*/ 7886700 h 9525"/>
                <a:gd name="T2" fmla="*/ 43376850 w 9525"/>
                <a:gd name="T3" fmla="*/ 48710850 h 9525"/>
                <a:gd name="T4" fmla="*/ 66960750 w 9525"/>
                <a:gd name="T5" fmla="*/ 7886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0" y="828"/>
                  </a:moveTo>
                  <a:cubicBezTo>
                    <a:pt x="-2685" y="-3363"/>
                    <a:pt x="-1161" y="9972"/>
                    <a:pt x="4554" y="5114"/>
                  </a:cubicBezTo>
                  <a:cubicBezTo>
                    <a:pt x="-399" y="3685"/>
                    <a:pt x="7697" y="3114"/>
                    <a:pt x="7030" y="8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5" name="Freeform: Shape 1504">
              <a:extLst>
                <a:ext uri="{FF2B5EF4-FFF2-40B4-BE49-F238E27FC236}">
                  <a16:creationId xmlns:a16="http://schemas.microsoft.com/office/drawing/2014/main" id="{D66765F3-4503-4683-851D-522D77F8B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954" y="4293024"/>
              <a:ext cx="9525" cy="9525"/>
            </a:xfrm>
            <a:custGeom>
              <a:avLst/>
              <a:gdLst>
                <a:gd name="T0" fmla="*/ 0 w 9525"/>
                <a:gd name="T1" fmla="*/ 23479125 h 9525"/>
                <a:gd name="T2" fmla="*/ 11049 w 9525"/>
                <a:gd name="T3" fmla="*/ 7143750 h 9525"/>
                <a:gd name="T4" fmla="*/ 0 w 9525"/>
                <a:gd name="T5" fmla="*/ 23479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65"/>
                  </a:moveTo>
                  <a:cubicBezTo>
                    <a:pt x="3810" y="1989"/>
                    <a:pt x="11906" y="6465"/>
                    <a:pt x="11049" y="750"/>
                  </a:cubicBezTo>
                  <a:cubicBezTo>
                    <a:pt x="6382" y="274"/>
                    <a:pt x="762" y="-1345"/>
                    <a:pt x="0" y="24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6" name="Freeform: Shape 1505">
              <a:extLst>
                <a:ext uri="{FF2B5EF4-FFF2-40B4-BE49-F238E27FC236}">
                  <a16:creationId xmlns:a16="http://schemas.microsoft.com/office/drawing/2014/main" id="{8D2E4395-6500-4178-9335-B91939C8F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444" y="2990238"/>
              <a:ext cx="9525" cy="9525"/>
            </a:xfrm>
            <a:custGeom>
              <a:avLst/>
              <a:gdLst>
                <a:gd name="T0" fmla="*/ 31384875 w 9525"/>
                <a:gd name="T1" fmla="*/ 85667850 h 9525"/>
                <a:gd name="T2" fmla="*/ 60426600 w 9525"/>
                <a:gd name="T3" fmla="*/ 1295400 h 9525"/>
                <a:gd name="T4" fmla="*/ 31384875 w 9525"/>
                <a:gd name="T5" fmla="*/ 8566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95" y="8994"/>
                  </a:moveTo>
                  <a:cubicBezTo>
                    <a:pt x="7201" y="9280"/>
                    <a:pt x="4915" y="2613"/>
                    <a:pt x="6344" y="136"/>
                  </a:cubicBezTo>
                  <a:cubicBezTo>
                    <a:pt x="2057" y="-1293"/>
                    <a:pt x="-3753" y="8994"/>
                    <a:pt x="3295" y="89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7" name="Freeform: Shape 1506">
              <a:extLst>
                <a:ext uri="{FF2B5EF4-FFF2-40B4-BE49-F238E27FC236}">
                  <a16:creationId xmlns:a16="http://schemas.microsoft.com/office/drawing/2014/main" id="{16943753-055F-480F-ACDF-B08FC4C16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232" y="3771138"/>
              <a:ext cx="9525" cy="9525"/>
            </a:xfrm>
            <a:custGeom>
              <a:avLst/>
              <a:gdLst>
                <a:gd name="T0" fmla="*/ 84543900 w 9525"/>
                <a:gd name="T1" fmla="*/ 78028800 h 9525"/>
                <a:gd name="T2" fmla="*/ 44615100 w 9525"/>
                <a:gd name="T3" fmla="*/ 0 h 9525"/>
                <a:gd name="T4" fmla="*/ 1076325 w 9525"/>
                <a:gd name="T5" fmla="*/ 68046600 h 9525"/>
                <a:gd name="T6" fmla="*/ 84543900 w 9525"/>
                <a:gd name="T7" fmla="*/ 78028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76" y="8192"/>
                  </a:moveTo>
                  <a:cubicBezTo>
                    <a:pt x="10876" y="3334"/>
                    <a:pt x="5923" y="2762"/>
                    <a:pt x="4684" y="0"/>
                  </a:cubicBezTo>
                  <a:cubicBezTo>
                    <a:pt x="3542" y="2762"/>
                    <a:pt x="-745" y="2096"/>
                    <a:pt x="113" y="7144"/>
                  </a:cubicBezTo>
                  <a:cubicBezTo>
                    <a:pt x="4494" y="7429"/>
                    <a:pt x="5923" y="4953"/>
                    <a:pt x="8876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8" name="Freeform: Shape 1507">
              <a:extLst>
                <a:ext uri="{FF2B5EF4-FFF2-40B4-BE49-F238E27FC236}">
                  <a16:creationId xmlns:a16="http://schemas.microsoft.com/office/drawing/2014/main" id="{5ABBF03C-4F4C-418C-81E5-F0B67C1C0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3122295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6477" y="7620"/>
                    <a:pt x="11239" y="762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59" name="Freeform: Shape 1508">
              <a:extLst>
                <a:ext uri="{FF2B5EF4-FFF2-40B4-BE49-F238E27FC236}">
                  <a16:creationId xmlns:a16="http://schemas.microsoft.com/office/drawing/2014/main" id="{CA64095D-8639-4255-9879-AA292262C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175" y="3175730"/>
              <a:ext cx="9525" cy="9525"/>
            </a:xfrm>
            <a:custGeom>
              <a:avLst/>
              <a:gdLst>
                <a:gd name="T0" fmla="*/ 12990 w 9525"/>
                <a:gd name="T1" fmla="*/ 10668 h 9525"/>
                <a:gd name="T2" fmla="*/ 1846 w 9525"/>
                <a:gd name="T3" fmla="*/ 0 h 9525"/>
                <a:gd name="T4" fmla="*/ 4513 w 9525"/>
                <a:gd name="T5" fmla="*/ 18859 h 9525"/>
                <a:gd name="T6" fmla="*/ 12990 w 9525"/>
                <a:gd name="T7" fmla="*/ 10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90" y="10668"/>
                  </a:moveTo>
                  <a:cubicBezTo>
                    <a:pt x="226" y="13049"/>
                    <a:pt x="7942" y="2000"/>
                    <a:pt x="1846" y="0"/>
                  </a:cubicBezTo>
                  <a:cubicBezTo>
                    <a:pt x="226" y="9239"/>
                    <a:pt x="-2345" y="13525"/>
                    <a:pt x="4513" y="18859"/>
                  </a:cubicBezTo>
                  <a:cubicBezTo>
                    <a:pt x="4132" y="10192"/>
                    <a:pt x="6513" y="16383"/>
                    <a:pt x="1299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0" name="Freeform: Shape 1509">
              <a:extLst>
                <a:ext uri="{FF2B5EF4-FFF2-40B4-BE49-F238E27FC236}">
                  <a16:creationId xmlns:a16="http://schemas.microsoft.com/office/drawing/2014/main" id="{532FF732-0918-4EF3-9097-EBA6CB4EC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850" y="4842224"/>
              <a:ext cx="9525" cy="9525"/>
            </a:xfrm>
            <a:custGeom>
              <a:avLst/>
              <a:gdLst>
                <a:gd name="T0" fmla="*/ 14049375 w 9525"/>
                <a:gd name="T1" fmla="*/ 0 h 9525"/>
                <a:gd name="T2" fmla="*/ 4076700 w 9525"/>
                <a:gd name="T3" fmla="*/ 71675625 h 9525"/>
                <a:gd name="T4" fmla="*/ 58512075 w 9525"/>
                <a:gd name="T5" fmla="*/ 48996600 h 9525"/>
                <a:gd name="T6" fmla="*/ 14049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5" y="0"/>
                  </a:moveTo>
                  <a:cubicBezTo>
                    <a:pt x="-429" y="4477"/>
                    <a:pt x="-144" y="2762"/>
                    <a:pt x="428" y="7525"/>
                  </a:cubicBezTo>
                  <a:cubicBezTo>
                    <a:pt x="3476" y="8001"/>
                    <a:pt x="5095" y="6953"/>
                    <a:pt x="6143" y="5144"/>
                  </a:cubicBezTo>
                  <a:cubicBezTo>
                    <a:pt x="2809" y="4572"/>
                    <a:pt x="5667" y="0"/>
                    <a:pt x="14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1" name="Freeform: Shape 1510">
              <a:extLst>
                <a:ext uri="{FF2B5EF4-FFF2-40B4-BE49-F238E27FC236}">
                  <a16:creationId xmlns:a16="http://schemas.microsoft.com/office/drawing/2014/main" id="{E9E924A3-3383-41C0-96CF-244927B36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498" y="3070509"/>
              <a:ext cx="9525" cy="9525"/>
            </a:xfrm>
            <a:custGeom>
              <a:avLst/>
              <a:gdLst>
                <a:gd name="T0" fmla="*/ 11525 w 9525"/>
                <a:gd name="T1" fmla="*/ 5162550 h 9525"/>
                <a:gd name="T2" fmla="*/ 0 w 9525"/>
                <a:gd name="T3" fmla="*/ 50520600 h 9525"/>
                <a:gd name="T4" fmla="*/ 11525 w 9525"/>
                <a:gd name="T5" fmla="*/ 5162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542"/>
                  </a:moveTo>
                  <a:cubicBezTo>
                    <a:pt x="5048" y="-887"/>
                    <a:pt x="953" y="447"/>
                    <a:pt x="0" y="5304"/>
                  </a:cubicBezTo>
                  <a:cubicBezTo>
                    <a:pt x="5334" y="8447"/>
                    <a:pt x="10096" y="6352"/>
                    <a:pt x="11525" y="5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2" name="Freeform: Shape 1511">
              <a:extLst>
                <a:ext uri="{FF2B5EF4-FFF2-40B4-BE49-F238E27FC236}">
                  <a16:creationId xmlns:a16="http://schemas.microsoft.com/office/drawing/2014/main" id="{6A21BECA-DB08-4F75-AB22-0248DFB47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08" y="4178141"/>
              <a:ext cx="9525" cy="9525"/>
            </a:xfrm>
            <a:custGeom>
              <a:avLst/>
              <a:gdLst>
                <a:gd name="T0" fmla="*/ 0 w 9525"/>
                <a:gd name="T1" fmla="*/ 57159525 h 9525"/>
                <a:gd name="T2" fmla="*/ 75304650 w 9525"/>
                <a:gd name="T3" fmla="*/ 8162925 h 9525"/>
                <a:gd name="T4" fmla="*/ 8162925 w 9525"/>
                <a:gd name="T5" fmla="*/ 0 h 9525"/>
                <a:gd name="T6" fmla="*/ 0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001"/>
                  </a:moveTo>
                  <a:cubicBezTo>
                    <a:pt x="6667" y="8763"/>
                    <a:pt x="5143" y="2381"/>
                    <a:pt x="7906" y="857"/>
                  </a:cubicBezTo>
                  <a:cubicBezTo>
                    <a:pt x="5525" y="572"/>
                    <a:pt x="3143" y="286"/>
                    <a:pt x="857" y="0"/>
                  </a:cubicBezTo>
                  <a:cubicBezTo>
                    <a:pt x="571" y="1905"/>
                    <a:pt x="286" y="3905"/>
                    <a:pt x="0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3" name="Freeform: Shape 1512">
              <a:extLst>
                <a:ext uri="{FF2B5EF4-FFF2-40B4-BE49-F238E27FC236}">
                  <a16:creationId xmlns:a16="http://schemas.microsoft.com/office/drawing/2014/main" id="{74E7C019-AEA7-493A-BE8C-FCF1B2E10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48" y="4546648"/>
              <a:ext cx="9525" cy="9525"/>
            </a:xfrm>
            <a:custGeom>
              <a:avLst/>
              <a:gdLst>
                <a:gd name="T0" fmla="*/ 79248000 w 9525"/>
                <a:gd name="T1" fmla="*/ 53673375 h 9525"/>
                <a:gd name="T2" fmla="*/ 1228725 w 9525"/>
                <a:gd name="T3" fmla="*/ 152400 h 9525"/>
                <a:gd name="T4" fmla="*/ 24812625 w 9525"/>
                <a:gd name="T5" fmla="*/ 76361925 h 9525"/>
                <a:gd name="T6" fmla="*/ 79248000 w 9525"/>
                <a:gd name="T7" fmla="*/ 53673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320" y="5635"/>
                  </a:moveTo>
                  <a:cubicBezTo>
                    <a:pt x="1462" y="6397"/>
                    <a:pt x="6320" y="-366"/>
                    <a:pt x="129" y="16"/>
                  </a:cubicBezTo>
                  <a:cubicBezTo>
                    <a:pt x="-633" y="3730"/>
                    <a:pt x="2224" y="5064"/>
                    <a:pt x="2605" y="8017"/>
                  </a:cubicBezTo>
                  <a:cubicBezTo>
                    <a:pt x="5558" y="8398"/>
                    <a:pt x="7272" y="7350"/>
                    <a:pt x="8320" y="56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4" name="Freeform: Shape 1513">
              <a:extLst>
                <a:ext uri="{FF2B5EF4-FFF2-40B4-BE49-F238E27FC236}">
                  <a16:creationId xmlns:a16="http://schemas.microsoft.com/office/drawing/2014/main" id="{B8BFABE0-7BF5-4C9C-9226-DE126C1F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464" y="3036094"/>
              <a:ext cx="9525" cy="9525"/>
            </a:xfrm>
            <a:custGeom>
              <a:avLst/>
              <a:gdLst>
                <a:gd name="T0" fmla="*/ 5129 w 9525"/>
                <a:gd name="T1" fmla="*/ 0 h 9525"/>
                <a:gd name="T2" fmla="*/ 1129 w 9525"/>
                <a:gd name="T3" fmla="*/ 2572 h 9525"/>
                <a:gd name="T4" fmla="*/ 10273 w 9525"/>
                <a:gd name="T5" fmla="*/ 14478 h 9525"/>
                <a:gd name="T6" fmla="*/ 16655 w 9525"/>
                <a:gd name="T7" fmla="*/ 7525 h 9525"/>
                <a:gd name="T8" fmla="*/ 512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29" y="0"/>
                  </a:moveTo>
                  <a:cubicBezTo>
                    <a:pt x="4844" y="2000"/>
                    <a:pt x="1795" y="952"/>
                    <a:pt x="1129" y="2572"/>
                  </a:cubicBezTo>
                  <a:cubicBezTo>
                    <a:pt x="-3539" y="10477"/>
                    <a:pt x="7606" y="3619"/>
                    <a:pt x="10273" y="14478"/>
                  </a:cubicBezTo>
                  <a:cubicBezTo>
                    <a:pt x="10463" y="10001"/>
                    <a:pt x="14369" y="9715"/>
                    <a:pt x="16655" y="7525"/>
                  </a:cubicBezTo>
                  <a:cubicBezTo>
                    <a:pt x="13892" y="4286"/>
                    <a:pt x="12464" y="286"/>
                    <a:pt x="5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5" name="Freeform: Shape 1514">
              <a:extLst>
                <a:ext uri="{FF2B5EF4-FFF2-40B4-BE49-F238E27FC236}">
                  <a16:creationId xmlns:a16="http://schemas.microsoft.com/office/drawing/2014/main" id="{0CEB81A7-829F-4C91-9835-B31F224E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417" y="3202972"/>
              <a:ext cx="9525" cy="9525"/>
            </a:xfrm>
            <a:custGeom>
              <a:avLst/>
              <a:gdLst>
                <a:gd name="T0" fmla="*/ 7562850 w 9525"/>
                <a:gd name="T1" fmla="*/ 0 h 9525"/>
                <a:gd name="T2" fmla="*/ 52016025 w 9525"/>
                <a:gd name="T3" fmla="*/ 49901475 h 9525"/>
                <a:gd name="T4" fmla="*/ 31146750 w 9525"/>
                <a:gd name="T5" fmla="*/ 76209525 h 9525"/>
                <a:gd name="T6" fmla="*/ 74695050 w 9525"/>
                <a:gd name="T7" fmla="*/ 8162925 h 9525"/>
                <a:gd name="T8" fmla="*/ 75628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94" y="0"/>
                  </a:moveTo>
                  <a:cubicBezTo>
                    <a:pt x="-2731" y="5048"/>
                    <a:pt x="6699" y="1714"/>
                    <a:pt x="5461" y="5239"/>
                  </a:cubicBezTo>
                  <a:cubicBezTo>
                    <a:pt x="4032" y="5429"/>
                    <a:pt x="3175" y="6191"/>
                    <a:pt x="3270" y="8001"/>
                  </a:cubicBezTo>
                  <a:cubicBezTo>
                    <a:pt x="8985" y="10287"/>
                    <a:pt x="6699" y="3619"/>
                    <a:pt x="7842" y="857"/>
                  </a:cubicBezTo>
                  <a:cubicBezTo>
                    <a:pt x="5461" y="571"/>
                    <a:pt x="3079" y="286"/>
                    <a:pt x="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6" name="Freeform: Shape 1515">
              <a:extLst>
                <a:ext uri="{FF2B5EF4-FFF2-40B4-BE49-F238E27FC236}">
                  <a16:creationId xmlns:a16="http://schemas.microsoft.com/office/drawing/2014/main" id="{0D11E36E-0C69-43AE-ABD5-C990C9660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56" y="3280505"/>
              <a:ext cx="9525" cy="9525"/>
            </a:xfrm>
            <a:custGeom>
              <a:avLst/>
              <a:gdLst>
                <a:gd name="T0" fmla="*/ 8858 w 9525"/>
                <a:gd name="T1" fmla="*/ 55340250 h 9525"/>
                <a:gd name="T2" fmla="*/ 11525 w 9525"/>
                <a:gd name="T3" fmla="*/ 0 h 9525"/>
                <a:gd name="T4" fmla="*/ 0 w 9525"/>
                <a:gd name="T5" fmla="*/ 45367575 h 9525"/>
                <a:gd name="T6" fmla="*/ 8858 w 9525"/>
                <a:gd name="T7" fmla="*/ 553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5810"/>
                  </a:moveTo>
                  <a:cubicBezTo>
                    <a:pt x="8858" y="2858"/>
                    <a:pt x="11335" y="2667"/>
                    <a:pt x="11525" y="0"/>
                  </a:cubicBezTo>
                  <a:cubicBezTo>
                    <a:pt x="6858" y="667"/>
                    <a:pt x="3905" y="3143"/>
                    <a:pt x="0" y="4763"/>
                  </a:cubicBezTo>
                  <a:cubicBezTo>
                    <a:pt x="5525" y="6382"/>
                    <a:pt x="5810" y="2572"/>
                    <a:pt x="8858" y="5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7" name="Freeform: Shape 1516">
              <a:extLst>
                <a:ext uri="{FF2B5EF4-FFF2-40B4-BE49-F238E27FC236}">
                  <a16:creationId xmlns:a16="http://schemas.microsoft.com/office/drawing/2014/main" id="{54EE0947-0B84-4A94-AE58-C6F7B388C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91" y="3699796"/>
              <a:ext cx="9525" cy="9525"/>
            </a:xfrm>
            <a:custGeom>
              <a:avLst/>
              <a:gdLst>
                <a:gd name="T0" fmla="*/ 10573 w 9525"/>
                <a:gd name="T1" fmla="*/ 2000 h 9525"/>
                <a:gd name="T2" fmla="*/ 4858 w 9525"/>
                <a:gd name="T3" fmla="*/ 4382 h 9525"/>
                <a:gd name="T4" fmla="*/ 4667 w 9525"/>
                <a:gd name="T5" fmla="*/ 4286 h 9525"/>
                <a:gd name="T6" fmla="*/ 667 w 9525"/>
                <a:gd name="T7" fmla="*/ 0 h 9525"/>
                <a:gd name="T8" fmla="*/ 0 w 9525"/>
                <a:gd name="T9" fmla="*/ 9430 h 9525"/>
                <a:gd name="T10" fmla="*/ 7144 w 9525"/>
                <a:gd name="T11" fmla="*/ 13145 h 9525"/>
                <a:gd name="T12" fmla="*/ 4858 w 9525"/>
                <a:gd name="T13" fmla="*/ 7525 h 9525"/>
                <a:gd name="T14" fmla="*/ 7906 w 9525"/>
                <a:gd name="T15" fmla="*/ 7906 h 9525"/>
                <a:gd name="T16" fmla="*/ 10573 w 9525"/>
                <a:gd name="T17" fmla="*/ 2000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573" y="2000"/>
                  </a:moveTo>
                  <a:cubicBezTo>
                    <a:pt x="7144" y="1143"/>
                    <a:pt x="6763" y="3620"/>
                    <a:pt x="4858" y="4382"/>
                  </a:cubicBezTo>
                  <a:cubicBezTo>
                    <a:pt x="4763" y="4382"/>
                    <a:pt x="4763" y="4286"/>
                    <a:pt x="4667" y="4286"/>
                  </a:cubicBezTo>
                  <a:cubicBezTo>
                    <a:pt x="4286" y="2667"/>
                    <a:pt x="3429" y="1238"/>
                    <a:pt x="667" y="0"/>
                  </a:cubicBezTo>
                  <a:cubicBezTo>
                    <a:pt x="381" y="3143"/>
                    <a:pt x="191" y="6287"/>
                    <a:pt x="0" y="9430"/>
                  </a:cubicBezTo>
                  <a:cubicBezTo>
                    <a:pt x="4286" y="8858"/>
                    <a:pt x="10192" y="17621"/>
                    <a:pt x="7144" y="13145"/>
                  </a:cubicBezTo>
                  <a:cubicBezTo>
                    <a:pt x="4858" y="11525"/>
                    <a:pt x="4858" y="9525"/>
                    <a:pt x="4858" y="7525"/>
                  </a:cubicBezTo>
                  <a:cubicBezTo>
                    <a:pt x="5715" y="7715"/>
                    <a:pt x="6763" y="7811"/>
                    <a:pt x="7906" y="7906"/>
                  </a:cubicBezTo>
                  <a:cubicBezTo>
                    <a:pt x="8763" y="5810"/>
                    <a:pt x="10858" y="5239"/>
                    <a:pt x="10573" y="2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8" name="Freeform: Shape 1517">
              <a:extLst>
                <a:ext uri="{FF2B5EF4-FFF2-40B4-BE49-F238E27FC236}">
                  <a16:creationId xmlns:a16="http://schemas.microsoft.com/office/drawing/2014/main" id="{A8AEEDA0-5068-486E-BFA6-BA437BBD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579" y="4073954"/>
              <a:ext cx="9525" cy="19050"/>
            </a:xfrm>
            <a:custGeom>
              <a:avLst/>
              <a:gdLst>
                <a:gd name="T0" fmla="*/ 756 w 9525"/>
                <a:gd name="T1" fmla="*/ 4746 h 19050"/>
                <a:gd name="T2" fmla="*/ 7138 w 9525"/>
                <a:gd name="T3" fmla="*/ 10175 h 19050"/>
                <a:gd name="T4" fmla="*/ 9329 w 9525"/>
                <a:gd name="T5" fmla="*/ 19700 h 19050"/>
                <a:gd name="T6" fmla="*/ 14853 w 9525"/>
                <a:gd name="T7" fmla="*/ 6556 h 19050"/>
                <a:gd name="T8" fmla="*/ 9805 w 9525"/>
                <a:gd name="T9" fmla="*/ 4365 h 19050"/>
                <a:gd name="T10" fmla="*/ 17330 w 9525"/>
                <a:gd name="T11" fmla="*/ 2270 h 19050"/>
                <a:gd name="T12" fmla="*/ 756 w 9525"/>
                <a:gd name="T13" fmla="*/ 4746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19050">
                  <a:moveTo>
                    <a:pt x="756" y="4746"/>
                  </a:moveTo>
                  <a:cubicBezTo>
                    <a:pt x="-2959" y="10366"/>
                    <a:pt x="8281" y="6175"/>
                    <a:pt x="7138" y="10175"/>
                  </a:cubicBezTo>
                  <a:cubicBezTo>
                    <a:pt x="470" y="8651"/>
                    <a:pt x="3995" y="20367"/>
                    <a:pt x="9329" y="19700"/>
                  </a:cubicBezTo>
                  <a:cubicBezTo>
                    <a:pt x="6947" y="14081"/>
                    <a:pt x="11043" y="9985"/>
                    <a:pt x="14853" y="6556"/>
                  </a:cubicBezTo>
                  <a:cubicBezTo>
                    <a:pt x="12853" y="6080"/>
                    <a:pt x="9805" y="6175"/>
                    <a:pt x="9805" y="4365"/>
                  </a:cubicBezTo>
                  <a:cubicBezTo>
                    <a:pt x="11234" y="2460"/>
                    <a:pt x="16663" y="4937"/>
                    <a:pt x="17330" y="2270"/>
                  </a:cubicBezTo>
                  <a:cubicBezTo>
                    <a:pt x="9995" y="-4684"/>
                    <a:pt x="8567" y="6746"/>
                    <a:pt x="756" y="47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69" name="Freeform: Shape 1518">
              <a:extLst>
                <a:ext uri="{FF2B5EF4-FFF2-40B4-BE49-F238E27FC236}">
                  <a16:creationId xmlns:a16="http://schemas.microsoft.com/office/drawing/2014/main" id="{09C6D5FF-C11C-4C9F-817D-2EEE13482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021" y="3056573"/>
              <a:ext cx="9525" cy="9525"/>
            </a:xfrm>
            <a:custGeom>
              <a:avLst/>
              <a:gdLst>
                <a:gd name="T0" fmla="*/ 0 w 9525"/>
                <a:gd name="T1" fmla="*/ 2857 h 9525"/>
                <a:gd name="T2" fmla="*/ 55340250 w 9525"/>
                <a:gd name="T3" fmla="*/ 12764 h 9525"/>
                <a:gd name="T4" fmla="*/ 55340250 w 9525"/>
                <a:gd name="T5" fmla="*/ 476 h 9525"/>
                <a:gd name="T6" fmla="*/ 21774150 w 9525"/>
                <a:gd name="T7" fmla="*/ 0 h 9525"/>
                <a:gd name="T8" fmla="*/ 0 w 9525"/>
                <a:gd name="T9" fmla="*/ 285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857"/>
                  </a:moveTo>
                  <a:cubicBezTo>
                    <a:pt x="7049" y="4096"/>
                    <a:pt x="-2191" y="10477"/>
                    <a:pt x="5810" y="12764"/>
                  </a:cubicBezTo>
                  <a:cubicBezTo>
                    <a:pt x="6953" y="8001"/>
                    <a:pt x="3620" y="6001"/>
                    <a:pt x="5810" y="476"/>
                  </a:cubicBezTo>
                  <a:cubicBezTo>
                    <a:pt x="4572" y="381"/>
                    <a:pt x="3429" y="190"/>
                    <a:pt x="2286" y="0"/>
                  </a:cubicBezTo>
                  <a:cubicBezTo>
                    <a:pt x="2000" y="1524"/>
                    <a:pt x="571" y="1619"/>
                    <a:pt x="0" y="2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0" name="Freeform: Shape 1519">
              <a:extLst>
                <a:ext uri="{FF2B5EF4-FFF2-40B4-BE49-F238E27FC236}">
                  <a16:creationId xmlns:a16="http://schemas.microsoft.com/office/drawing/2014/main" id="{5BBDEDC1-72FC-4A8D-82CA-B7DF40D07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18" y="3679317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13335 w 9525"/>
                <a:gd name="T3" fmla="*/ 12478 h 9525"/>
                <a:gd name="T4" fmla="*/ 15716 w 9525"/>
                <a:gd name="T5" fmla="*/ 8192 h 9525"/>
                <a:gd name="T6" fmla="*/ 11525 w 9525"/>
                <a:gd name="T7" fmla="*/ 0 h 9525"/>
                <a:gd name="T8" fmla="*/ 0 w 9525"/>
                <a:gd name="T9" fmla="*/ 466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10001" y="3620"/>
                    <a:pt x="9144" y="9716"/>
                    <a:pt x="13335" y="12478"/>
                  </a:cubicBezTo>
                  <a:cubicBezTo>
                    <a:pt x="13716" y="10573"/>
                    <a:pt x="15907" y="10668"/>
                    <a:pt x="15716" y="8192"/>
                  </a:cubicBezTo>
                  <a:cubicBezTo>
                    <a:pt x="13906" y="5715"/>
                    <a:pt x="8192" y="5810"/>
                    <a:pt x="11525" y="0"/>
                  </a:cubicBezTo>
                  <a:cubicBezTo>
                    <a:pt x="4191" y="1524"/>
                    <a:pt x="2953" y="-1048"/>
                    <a:pt x="0" y="4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1" name="Freeform: Shape 1520">
              <a:extLst>
                <a:ext uri="{FF2B5EF4-FFF2-40B4-BE49-F238E27FC236}">
                  <a16:creationId xmlns:a16="http://schemas.microsoft.com/office/drawing/2014/main" id="{0EA09DA4-0F2A-4A4C-B616-282BA4981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036" y="3080668"/>
              <a:ext cx="9525" cy="9525"/>
            </a:xfrm>
            <a:custGeom>
              <a:avLst/>
              <a:gdLst>
                <a:gd name="T0" fmla="*/ 6648450 w 9525"/>
                <a:gd name="T1" fmla="*/ 10290 h 9525"/>
                <a:gd name="T2" fmla="*/ 54730650 w 9525"/>
                <a:gd name="T3" fmla="*/ 98 h 9525"/>
                <a:gd name="T4" fmla="*/ 6648450 w 9525"/>
                <a:gd name="T5" fmla="*/ 1029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98" y="10290"/>
                  </a:moveTo>
                  <a:cubicBezTo>
                    <a:pt x="2603" y="7242"/>
                    <a:pt x="6032" y="5718"/>
                    <a:pt x="5746" y="98"/>
                  </a:cubicBezTo>
                  <a:cubicBezTo>
                    <a:pt x="889" y="-1140"/>
                    <a:pt x="-1207" y="9719"/>
                    <a:pt x="698" y="10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2" name="Freeform: Shape 1521">
              <a:extLst>
                <a:ext uri="{FF2B5EF4-FFF2-40B4-BE49-F238E27FC236}">
                  <a16:creationId xmlns:a16="http://schemas.microsoft.com/office/drawing/2014/main" id="{0F683015-643D-44DA-85FD-486A7D877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348" y="3686746"/>
              <a:ext cx="9525" cy="9525"/>
            </a:xfrm>
            <a:custGeom>
              <a:avLst/>
              <a:gdLst>
                <a:gd name="T0" fmla="*/ 5423 w 9525"/>
                <a:gd name="T1" fmla="*/ 14478 h 9525"/>
                <a:gd name="T2" fmla="*/ 10947 w 9525"/>
                <a:gd name="T3" fmla="*/ 13621 h 9525"/>
                <a:gd name="T4" fmla="*/ 11614 w 9525"/>
                <a:gd name="T5" fmla="*/ 9049 h 9525"/>
                <a:gd name="T6" fmla="*/ 280 w 9525"/>
                <a:gd name="T7" fmla="*/ 0 h 9525"/>
                <a:gd name="T8" fmla="*/ 5423 w 9525"/>
                <a:gd name="T9" fmla="*/ 1447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423" y="14478"/>
                  </a:moveTo>
                  <a:cubicBezTo>
                    <a:pt x="5994" y="12763"/>
                    <a:pt x="8471" y="13240"/>
                    <a:pt x="10947" y="13621"/>
                  </a:cubicBezTo>
                  <a:cubicBezTo>
                    <a:pt x="11138" y="12097"/>
                    <a:pt x="11424" y="10573"/>
                    <a:pt x="11614" y="9049"/>
                  </a:cubicBezTo>
                  <a:cubicBezTo>
                    <a:pt x="89" y="11049"/>
                    <a:pt x="5613" y="2000"/>
                    <a:pt x="280" y="0"/>
                  </a:cubicBezTo>
                  <a:cubicBezTo>
                    <a:pt x="-578" y="6572"/>
                    <a:pt x="375" y="11906"/>
                    <a:pt x="5423" y="14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3" name="Freeform: Shape 1522">
              <a:extLst>
                <a:ext uri="{FF2B5EF4-FFF2-40B4-BE49-F238E27FC236}">
                  <a16:creationId xmlns:a16="http://schemas.microsoft.com/office/drawing/2014/main" id="{9FFEF7FE-17BD-4D1B-8CC7-81475D30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616" y="4821650"/>
              <a:ext cx="9525" cy="9525"/>
            </a:xfrm>
            <a:custGeom>
              <a:avLst/>
              <a:gdLst>
                <a:gd name="T0" fmla="*/ 7230 w 9525"/>
                <a:gd name="T1" fmla="*/ 857 h 9525"/>
                <a:gd name="T2" fmla="*/ 181 w 9525"/>
                <a:gd name="T3" fmla="*/ 0 h 9525"/>
                <a:gd name="T4" fmla="*/ 11325 w 9525"/>
                <a:gd name="T5" fmla="*/ 10573 h 9525"/>
                <a:gd name="T6" fmla="*/ 7230 w 9525"/>
                <a:gd name="T7" fmla="*/ 8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30" y="857"/>
                  </a:moveTo>
                  <a:cubicBezTo>
                    <a:pt x="4848" y="571"/>
                    <a:pt x="2562" y="286"/>
                    <a:pt x="181" y="0"/>
                  </a:cubicBezTo>
                  <a:cubicBezTo>
                    <a:pt x="-1343" y="5620"/>
                    <a:pt x="7134" y="17526"/>
                    <a:pt x="11325" y="10573"/>
                  </a:cubicBezTo>
                  <a:cubicBezTo>
                    <a:pt x="4848" y="10668"/>
                    <a:pt x="6563" y="5429"/>
                    <a:pt x="7230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4" name="Freeform: Shape 1523">
              <a:extLst>
                <a:ext uri="{FF2B5EF4-FFF2-40B4-BE49-F238E27FC236}">
                  <a16:creationId xmlns:a16="http://schemas.microsoft.com/office/drawing/2014/main" id="{C4C9E0ED-D819-4C19-AB6F-D588DB63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711" y="2898490"/>
              <a:ext cx="9525" cy="9525"/>
            </a:xfrm>
            <a:custGeom>
              <a:avLst/>
              <a:gdLst>
                <a:gd name="T0" fmla="*/ 61036200 w 9525"/>
                <a:gd name="T1" fmla="*/ 75904725 h 9525"/>
                <a:gd name="T2" fmla="*/ 54683025 w 9525"/>
                <a:gd name="T3" fmla="*/ 1504950 h 9525"/>
                <a:gd name="T4" fmla="*/ 610362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08" y="7969"/>
                  </a:moveTo>
                  <a:cubicBezTo>
                    <a:pt x="8408" y="3873"/>
                    <a:pt x="4408" y="3778"/>
                    <a:pt x="5741" y="158"/>
                  </a:cubicBezTo>
                  <a:cubicBezTo>
                    <a:pt x="-2926" y="-1366"/>
                    <a:pt x="-1021" y="8635"/>
                    <a:pt x="640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5" name="Freeform: Shape 1524">
              <a:extLst>
                <a:ext uri="{FF2B5EF4-FFF2-40B4-BE49-F238E27FC236}">
                  <a16:creationId xmlns:a16="http://schemas.microsoft.com/office/drawing/2014/main" id="{5C07D2D7-FEF0-444F-BFC8-AD39BC2AF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542" y="3180073"/>
              <a:ext cx="9525" cy="9525"/>
            </a:xfrm>
            <a:custGeom>
              <a:avLst/>
              <a:gdLst>
                <a:gd name="T0" fmla="*/ 71675625 w 9525"/>
                <a:gd name="T1" fmla="*/ 371475 h 9525"/>
                <a:gd name="T2" fmla="*/ 0 w 9525"/>
                <a:gd name="T3" fmla="*/ 20335875 h 9525"/>
                <a:gd name="T4" fmla="*/ 27222450 w 9525"/>
                <a:gd name="T5" fmla="*/ 67513200 h 9525"/>
                <a:gd name="T6" fmla="*/ 71675625 w 9525"/>
                <a:gd name="T7" fmla="*/ 37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25" y="39"/>
                  </a:moveTo>
                  <a:cubicBezTo>
                    <a:pt x="4191" y="-151"/>
                    <a:pt x="1429" y="325"/>
                    <a:pt x="0" y="2135"/>
                  </a:cubicBezTo>
                  <a:cubicBezTo>
                    <a:pt x="2953" y="2516"/>
                    <a:pt x="381" y="6421"/>
                    <a:pt x="2858" y="7088"/>
                  </a:cubicBezTo>
                  <a:cubicBezTo>
                    <a:pt x="4000" y="4325"/>
                    <a:pt x="8287" y="4992"/>
                    <a:pt x="752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6" name="Freeform: Shape 1525">
              <a:extLst>
                <a:ext uri="{FF2B5EF4-FFF2-40B4-BE49-F238E27FC236}">
                  <a16:creationId xmlns:a16="http://schemas.microsoft.com/office/drawing/2014/main" id="{59D23A7A-7488-4776-96B0-9DC920907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656" y="4095201"/>
              <a:ext cx="9525" cy="9525"/>
            </a:xfrm>
            <a:custGeom>
              <a:avLst/>
              <a:gdLst>
                <a:gd name="T0" fmla="*/ 44110275 w 9525"/>
                <a:gd name="T1" fmla="*/ 15693 h 9525"/>
                <a:gd name="T2" fmla="*/ 81314925 w 9525"/>
                <a:gd name="T3" fmla="*/ 834 h 9525"/>
                <a:gd name="T4" fmla="*/ 44110275 w 9525"/>
                <a:gd name="T5" fmla="*/ 1569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31" y="15693"/>
                  </a:moveTo>
                  <a:cubicBezTo>
                    <a:pt x="5870" y="10645"/>
                    <a:pt x="5012" y="3311"/>
                    <a:pt x="8537" y="834"/>
                  </a:cubicBezTo>
                  <a:cubicBezTo>
                    <a:pt x="-1655" y="-3738"/>
                    <a:pt x="-2417" y="11788"/>
                    <a:pt x="4631" y="156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7" name="Freeform: Shape 1526">
              <a:extLst>
                <a:ext uri="{FF2B5EF4-FFF2-40B4-BE49-F238E27FC236}">
                  <a16:creationId xmlns:a16="http://schemas.microsoft.com/office/drawing/2014/main" id="{B679B7E3-767D-4A83-857C-104F2A39D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188" y="4312361"/>
              <a:ext cx="9525" cy="9525"/>
            </a:xfrm>
            <a:custGeom>
              <a:avLst/>
              <a:gdLst>
                <a:gd name="T0" fmla="*/ 14516100 w 9525"/>
                <a:gd name="T1" fmla="*/ 15704 h 9525"/>
                <a:gd name="T2" fmla="*/ 79838550 w 9525"/>
                <a:gd name="T3" fmla="*/ 5798 h 9525"/>
                <a:gd name="T4" fmla="*/ 0 w 9525"/>
                <a:gd name="T5" fmla="*/ 1702 h 9525"/>
                <a:gd name="T6" fmla="*/ 14516100 w 9525"/>
                <a:gd name="T7" fmla="*/ 1570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5704"/>
                  </a:moveTo>
                  <a:cubicBezTo>
                    <a:pt x="1810" y="10179"/>
                    <a:pt x="7620" y="10846"/>
                    <a:pt x="8382" y="5798"/>
                  </a:cubicBezTo>
                  <a:cubicBezTo>
                    <a:pt x="3334" y="6560"/>
                    <a:pt x="5620" y="-4013"/>
                    <a:pt x="0" y="1702"/>
                  </a:cubicBezTo>
                  <a:cubicBezTo>
                    <a:pt x="7334" y="4941"/>
                    <a:pt x="-3239" y="11703"/>
                    <a:pt x="1524" y="157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8" name="Freeform: Shape 1527">
              <a:extLst>
                <a:ext uri="{FF2B5EF4-FFF2-40B4-BE49-F238E27FC236}">
                  <a16:creationId xmlns:a16="http://schemas.microsoft.com/office/drawing/2014/main" id="{C2B7FE35-8CD2-4ED7-9B7F-6F9CAA35B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197" y="4202906"/>
              <a:ext cx="9525" cy="9525"/>
            </a:xfrm>
            <a:custGeom>
              <a:avLst/>
              <a:gdLst>
                <a:gd name="T0" fmla="*/ 29413200 w 9525"/>
                <a:gd name="T1" fmla="*/ 71675625 h 9525"/>
                <a:gd name="T2" fmla="*/ 39395400 w 9525"/>
                <a:gd name="T3" fmla="*/ 0 h 9525"/>
                <a:gd name="T4" fmla="*/ 4010025 w 9525"/>
                <a:gd name="T5" fmla="*/ 9982200 h 9525"/>
                <a:gd name="T6" fmla="*/ 29413200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88" y="7525"/>
                  </a:moveTo>
                  <a:cubicBezTo>
                    <a:pt x="4231" y="6763"/>
                    <a:pt x="8327" y="857"/>
                    <a:pt x="4136" y="0"/>
                  </a:cubicBezTo>
                  <a:cubicBezTo>
                    <a:pt x="3564" y="1143"/>
                    <a:pt x="2421" y="1619"/>
                    <a:pt x="421" y="1048"/>
                  </a:cubicBezTo>
                  <a:cubicBezTo>
                    <a:pt x="-531" y="4382"/>
                    <a:pt x="40" y="6763"/>
                    <a:pt x="3088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79" name="Freeform: Shape 1528">
              <a:extLst>
                <a:ext uri="{FF2B5EF4-FFF2-40B4-BE49-F238E27FC236}">
                  <a16:creationId xmlns:a16="http://schemas.microsoft.com/office/drawing/2014/main" id="{129D96AC-95D7-4F4E-ADA8-EF86FCCBA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8" y="3493103"/>
              <a:ext cx="9525" cy="9525"/>
            </a:xfrm>
            <a:custGeom>
              <a:avLst/>
              <a:gdLst>
                <a:gd name="T0" fmla="*/ 44453175 w 9525"/>
                <a:gd name="T1" fmla="*/ 0 h 9525"/>
                <a:gd name="T2" fmla="*/ 0 w 9525"/>
                <a:gd name="T3" fmla="*/ 68046600 h 9525"/>
                <a:gd name="T4" fmla="*/ 4445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0"/>
                  </a:moveTo>
                  <a:cubicBezTo>
                    <a:pt x="4381" y="3810"/>
                    <a:pt x="1238" y="4382"/>
                    <a:pt x="0" y="7144"/>
                  </a:cubicBezTo>
                  <a:cubicBezTo>
                    <a:pt x="6667" y="9620"/>
                    <a:pt x="9906" y="667"/>
                    <a:pt x="4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0" name="Freeform: Shape 1529">
              <a:extLst>
                <a:ext uri="{FF2B5EF4-FFF2-40B4-BE49-F238E27FC236}">
                  <a16:creationId xmlns:a16="http://schemas.microsoft.com/office/drawing/2014/main" id="{E54DF7DB-1167-44E4-A79E-85639EF64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769" y="3664077"/>
              <a:ext cx="9525" cy="9525"/>
            </a:xfrm>
            <a:custGeom>
              <a:avLst/>
              <a:gdLst>
                <a:gd name="T0" fmla="*/ 8192 w 9525"/>
                <a:gd name="T1" fmla="*/ 16288 h 9525"/>
                <a:gd name="T2" fmla="*/ 13525 w 9525"/>
                <a:gd name="T3" fmla="*/ 16955 h 9525"/>
                <a:gd name="T4" fmla="*/ 11525 w 9525"/>
                <a:gd name="T5" fmla="*/ 5906 h 9525"/>
                <a:gd name="T6" fmla="*/ 1524 w 9525"/>
                <a:gd name="T7" fmla="*/ 0 h 9525"/>
                <a:gd name="T8" fmla="*/ 0 w 9525"/>
                <a:gd name="T9" fmla="*/ 10573 h 9525"/>
                <a:gd name="T10" fmla="*/ 8192 w 9525"/>
                <a:gd name="T11" fmla="*/ 1628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16288"/>
                  </a:moveTo>
                  <a:cubicBezTo>
                    <a:pt x="10001" y="16478"/>
                    <a:pt x="11716" y="16764"/>
                    <a:pt x="13525" y="16955"/>
                  </a:cubicBezTo>
                  <a:cubicBezTo>
                    <a:pt x="14859" y="7906"/>
                    <a:pt x="7048" y="12192"/>
                    <a:pt x="11525" y="5906"/>
                  </a:cubicBezTo>
                  <a:cubicBezTo>
                    <a:pt x="4858" y="4286"/>
                    <a:pt x="6763" y="3810"/>
                    <a:pt x="1524" y="0"/>
                  </a:cubicBezTo>
                  <a:cubicBezTo>
                    <a:pt x="190" y="6191"/>
                    <a:pt x="2953" y="6191"/>
                    <a:pt x="0" y="10573"/>
                  </a:cubicBezTo>
                  <a:cubicBezTo>
                    <a:pt x="4667" y="9906"/>
                    <a:pt x="9811" y="9811"/>
                    <a:pt x="8192" y="16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1" name="Freeform: Shape 1530">
              <a:extLst>
                <a:ext uri="{FF2B5EF4-FFF2-40B4-BE49-F238E27FC236}">
                  <a16:creationId xmlns:a16="http://schemas.microsoft.com/office/drawing/2014/main" id="{3491C236-0FE8-4B07-8466-4D66E7B9A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828" y="3074299"/>
              <a:ext cx="9525" cy="9525"/>
            </a:xfrm>
            <a:custGeom>
              <a:avLst/>
              <a:gdLst>
                <a:gd name="T0" fmla="*/ 60788550 w 9525"/>
                <a:gd name="T1" fmla="*/ 61598175 h 9525"/>
                <a:gd name="T2" fmla="*/ 68951475 w 9525"/>
                <a:gd name="T3" fmla="*/ 4438650 h 9525"/>
                <a:gd name="T4" fmla="*/ 0 w 9525"/>
                <a:gd name="T5" fmla="*/ 10791825 h 9525"/>
                <a:gd name="T6" fmla="*/ 60788550 w 9525"/>
                <a:gd name="T7" fmla="*/ 61598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6467"/>
                  </a:moveTo>
                  <a:cubicBezTo>
                    <a:pt x="6667" y="4466"/>
                    <a:pt x="6953" y="2371"/>
                    <a:pt x="7239" y="466"/>
                  </a:cubicBezTo>
                  <a:cubicBezTo>
                    <a:pt x="4572" y="371"/>
                    <a:pt x="762" y="-868"/>
                    <a:pt x="0" y="1133"/>
                  </a:cubicBezTo>
                  <a:cubicBezTo>
                    <a:pt x="3429" y="1895"/>
                    <a:pt x="2858" y="5514"/>
                    <a:pt x="6382" y="64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2" name="Freeform: Shape 1531">
              <a:extLst>
                <a:ext uri="{FF2B5EF4-FFF2-40B4-BE49-F238E27FC236}">
                  <a16:creationId xmlns:a16="http://schemas.microsoft.com/office/drawing/2014/main" id="{D7F16E08-3ACE-4DD3-BBA9-2C84C44DF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602" y="2304882"/>
              <a:ext cx="9525" cy="9525"/>
            </a:xfrm>
            <a:custGeom>
              <a:avLst/>
              <a:gdLst>
                <a:gd name="T0" fmla="*/ 6858 w 9525"/>
                <a:gd name="T1" fmla="*/ 17598 h 9525"/>
                <a:gd name="T2" fmla="*/ 9525 w 9525"/>
                <a:gd name="T3" fmla="*/ 11788 h 9525"/>
                <a:gd name="T4" fmla="*/ 2191 w 9525"/>
                <a:gd name="T5" fmla="*/ 72 h 9525"/>
                <a:gd name="T6" fmla="*/ 0 w 9525"/>
                <a:gd name="T7" fmla="*/ 15217 h 9525"/>
                <a:gd name="T8" fmla="*/ 6858 w 9525"/>
                <a:gd name="T9" fmla="*/ 1759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858" y="17598"/>
                  </a:moveTo>
                  <a:cubicBezTo>
                    <a:pt x="7144" y="14931"/>
                    <a:pt x="7906" y="12931"/>
                    <a:pt x="9525" y="11788"/>
                  </a:cubicBezTo>
                  <a:cubicBezTo>
                    <a:pt x="1238" y="11693"/>
                    <a:pt x="12478" y="-1071"/>
                    <a:pt x="2191" y="72"/>
                  </a:cubicBezTo>
                  <a:cubicBezTo>
                    <a:pt x="6572" y="5121"/>
                    <a:pt x="2572" y="9026"/>
                    <a:pt x="0" y="15217"/>
                  </a:cubicBezTo>
                  <a:cubicBezTo>
                    <a:pt x="3429" y="15217"/>
                    <a:pt x="3620" y="17313"/>
                    <a:pt x="6858" y="17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3" name="Freeform: Shape 1532">
              <a:extLst>
                <a:ext uri="{FF2B5EF4-FFF2-40B4-BE49-F238E27FC236}">
                  <a16:creationId xmlns:a16="http://schemas.microsoft.com/office/drawing/2014/main" id="{BD086838-92D1-4273-8DA0-49005BF1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448" y="2942082"/>
              <a:ext cx="9525" cy="9525"/>
            </a:xfrm>
            <a:custGeom>
              <a:avLst/>
              <a:gdLst>
                <a:gd name="T0" fmla="*/ 6287 w 9525"/>
                <a:gd name="T1" fmla="*/ 11716 h 9525"/>
                <a:gd name="T2" fmla="*/ 11525 w 9525"/>
                <a:gd name="T3" fmla="*/ 0 h 9525"/>
                <a:gd name="T4" fmla="*/ 0 w 9525"/>
                <a:gd name="T5" fmla="*/ 4763 h 9525"/>
                <a:gd name="T6" fmla="*/ 6287 w 9525"/>
                <a:gd name="T7" fmla="*/ 1171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11716"/>
                  </a:moveTo>
                  <a:cubicBezTo>
                    <a:pt x="6763" y="7430"/>
                    <a:pt x="16097" y="4096"/>
                    <a:pt x="11525" y="0"/>
                  </a:cubicBezTo>
                  <a:cubicBezTo>
                    <a:pt x="10382" y="7620"/>
                    <a:pt x="3143" y="-1524"/>
                    <a:pt x="0" y="4763"/>
                  </a:cubicBezTo>
                  <a:cubicBezTo>
                    <a:pt x="4572" y="5429"/>
                    <a:pt x="1714" y="10954"/>
                    <a:pt x="6287" y="11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4" name="Freeform: Shape 1533">
              <a:extLst>
                <a:ext uri="{FF2B5EF4-FFF2-40B4-BE49-F238E27FC236}">
                  <a16:creationId xmlns:a16="http://schemas.microsoft.com/office/drawing/2014/main" id="{BBE97AE9-D1F8-4563-9D75-E98216982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60" y="3120644"/>
              <a:ext cx="9525" cy="9525"/>
            </a:xfrm>
            <a:custGeom>
              <a:avLst/>
              <a:gdLst>
                <a:gd name="T0" fmla="*/ 9071 w 9525"/>
                <a:gd name="T1" fmla="*/ 3461 h 9525"/>
                <a:gd name="T2" fmla="*/ 14405 w 9525"/>
                <a:gd name="T3" fmla="*/ 4127 h 9525"/>
                <a:gd name="T4" fmla="*/ 6023 w 9525"/>
                <a:gd name="T5" fmla="*/ 32 h 9525"/>
                <a:gd name="T6" fmla="*/ 22 w 9525"/>
                <a:gd name="T7" fmla="*/ 3937 h 9525"/>
                <a:gd name="T8" fmla="*/ 8023 w 9525"/>
                <a:gd name="T9" fmla="*/ 11081 h 9525"/>
                <a:gd name="T10" fmla="*/ 9071 w 9525"/>
                <a:gd name="T11" fmla="*/ 34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071" y="3461"/>
                  </a:moveTo>
                  <a:cubicBezTo>
                    <a:pt x="9071" y="7080"/>
                    <a:pt x="13357" y="7556"/>
                    <a:pt x="14405" y="4127"/>
                  </a:cubicBezTo>
                  <a:cubicBezTo>
                    <a:pt x="8785" y="4604"/>
                    <a:pt x="11643" y="-445"/>
                    <a:pt x="6023" y="32"/>
                  </a:cubicBezTo>
                  <a:cubicBezTo>
                    <a:pt x="5832" y="3365"/>
                    <a:pt x="3927" y="4699"/>
                    <a:pt x="22" y="3937"/>
                  </a:cubicBezTo>
                  <a:cubicBezTo>
                    <a:pt x="-264" y="8223"/>
                    <a:pt x="2213" y="10795"/>
                    <a:pt x="8023" y="11081"/>
                  </a:cubicBezTo>
                  <a:cubicBezTo>
                    <a:pt x="10881" y="7556"/>
                    <a:pt x="5166" y="3175"/>
                    <a:pt x="9071" y="3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5" name="Freeform: Shape 1534">
              <a:extLst>
                <a:ext uri="{FF2B5EF4-FFF2-40B4-BE49-F238E27FC236}">
                  <a16:creationId xmlns:a16="http://schemas.microsoft.com/office/drawing/2014/main" id="{C84EF71E-62B2-481D-8AE7-54EF90986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02" y="3491736"/>
              <a:ext cx="9525" cy="9525"/>
            </a:xfrm>
            <a:custGeom>
              <a:avLst/>
              <a:gdLst>
                <a:gd name="T0" fmla="*/ 565 w 9525"/>
                <a:gd name="T1" fmla="*/ 2701 h 9525"/>
                <a:gd name="T2" fmla="*/ 2375 w 9525"/>
                <a:gd name="T3" fmla="*/ 15178 h 9525"/>
                <a:gd name="T4" fmla="*/ 4661 w 9525"/>
                <a:gd name="T5" fmla="*/ 10702 h 9525"/>
                <a:gd name="T6" fmla="*/ 3232 w 9525"/>
                <a:gd name="T7" fmla="*/ 34 h 9525"/>
                <a:gd name="T8" fmla="*/ 3137 w 9525"/>
                <a:gd name="T9" fmla="*/ 3939 h 9525"/>
                <a:gd name="T10" fmla="*/ 565 w 9525"/>
                <a:gd name="T11" fmla="*/ 27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65" y="2701"/>
                  </a:moveTo>
                  <a:cubicBezTo>
                    <a:pt x="3232" y="8035"/>
                    <a:pt x="-3244" y="11368"/>
                    <a:pt x="2375" y="15178"/>
                  </a:cubicBezTo>
                  <a:cubicBezTo>
                    <a:pt x="3518" y="14321"/>
                    <a:pt x="4375" y="12607"/>
                    <a:pt x="4661" y="10702"/>
                  </a:cubicBezTo>
                  <a:cubicBezTo>
                    <a:pt x="10186" y="8797"/>
                    <a:pt x="13805" y="-633"/>
                    <a:pt x="3232" y="34"/>
                  </a:cubicBezTo>
                  <a:cubicBezTo>
                    <a:pt x="3518" y="1558"/>
                    <a:pt x="3423" y="2891"/>
                    <a:pt x="3137" y="3939"/>
                  </a:cubicBezTo>
                  <a:cubicBezTo>
                    <a:pt x="2470" y="3367"/>
                    <a:pt x="1708" y="2796"/>
                    <a:pt x="565" y="27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6" name="Freeform: Shape 1535">
              <a:extLst>
                <a:ext uri="{FF2B5EF4-FFF2-40B4-BE49-F238E27FC236}">
                  <a16:creationId xmlns:a16="http://schemas.microsoft.com/office/drawing/2014/main" id="{471D66F8-E6DF-48CD-982A-D0ADE6D32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2879217"/>
              <a:ext cx="9525" cy="9525"/>
            </a:xfrm>
            <a:custGeom>
              <a:avLst/>
              <a:gdLst>
                <a:gd name="T0" fmla="*/ 27212925 w 9525"/>
                <a:gd name="T1" fmla="*/ 0 h 9525"/>
                <a:gd name="T2" fmla="*/ 0 w 9525"/>
                <a:gd name="T3" fmla="*/ 69856350 h 9525"/>
                <a:gd name="T4" fmla="*/ 27212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7" y="0"/>
                  </a:moveTo>
                  <a:cubicBezTo>
                    <a:pt x="1143" y="1619"/>
                    <a:pt x="0" y="3810"/>
                    <a:pt x="0" y="7334"/>
                  </a:cubicBezTo>
                  <a:cubicBezTo>
                    <a:pt x="6286" y="9620"/>
                    <a:pt x="8096" y="857"/>
                    <a:pt x="28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7" name="Freeform: Shape 1536">
              <a:extLst>
                <a:ext uri="{FF2B5EF4-FFF2-40B4-BE49-F238E27FC236}">
                  <a16:creationId xmlns:a16="http://schemas.microsoft.com/office/drawing/2014/main" id="{BA3DE609-CD81-4345-943C-9AC81873D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41" y="1919361"/>
              <a:ext cx="9525" cy="9525"/>
            </a:xfrm>
            <a:custGeom>
              <a:avLst/>
              <a:gdLst>
                <a:gd name="T0" fmla="*/ 34985325 w 9525"/>
                <a:gd name="T1" fmla="*/ 10499 h 9525"/>
                <a:gd name="T2" fmla="*/ 65836800 w 9525"/>
                <a:gd name="T3" fmla="*/ 117 h 9525"/>
                <a:gd name="T4" fmla="*/ 34985325 w 9525"/>
                <a:gd name="T5" fmla="*/ 104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73" y="10499"/>
                  </a:moveTo>
                  <a:cubicBezTo>
                    <a:pt x="6435" y="8880"/>
                    <a:pt x="6340" y="4117"/>
                    <a:pt x="6912" y="117"/>
                  </a:cubicBezTo>
                  <a:cubicBezTo>
                    <a:pt x="-2899" y="-1121"/>
                    <a:pt x="-613" y="7832"/>
                    <a:pt x="3673" y="104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8" name="Freeform: Shape 1537">
              <a:extLst>
                <a:ext uri="{FF2B5EF4-FFF2-40B4-BE49-F238E27FC236}">
                  <a16:creationId xmlns:a16="http://schemas.microsoft.com/office/drawing/2014/main" id="{82C7B5AE-6F1E-46CC-BBAE-24D7185D6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291" y="2863298"/>
              <a:ext cx="9525" cy="9525"/>
            </a:xfrm>
            <a:custGeom>
              <a:avLst/>
              <a:gdLst>
                <a:gd name="T0" fmla="*/ 14658975 w 9525"/>
                <a:gd name="T1" fmla="*/ 123825 h 9525"/>
                <a:gd name="T2" fmla="*/ 6486525 w 9525"/>
                <a:gd name="T3" fmla="*/ 57273825 h 9525"/>
                <a:gd name="T4" fmla="*/ 14658975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9" y="13"/>
                  </a:moveTo>
                  <a:cubicBezTo>
                    <a:pt x="-1795" y="2584"/>
                    <a:pt x="1443" y="1918"/>
                    <a:pt x="681" y="6013"/>
                  </a:cubicBezTo>
                  <a:cubicBezTo>
                    <a:pt x="7254" y="8014"/>
                    <a:pt x="8492" y="-368"/>
                    <a:pt x="153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89" name="Freeform: Shape 1538">
              <a:extLst>
                <a:ext uri="{FF2B5EF4-FFF2-40B4-BE49-F238E27FC236}">
                  <a16:creationId xmlns:a16="http://schemas.microsoft.com/office/drawing/2014/main" id="{D0A1798A-45A8-4543-AFDE-06D13CE85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921" y="3033751"/>
              <a:ext cx="9525" cy="9525"/>
            </a:xfrm>
            <a:custGeom>
              <a:avLst/>
              <a:gdLst>
                <a:gd name="T0" fmla="*/ 5143 w 9525"/>
                <a:gd name="T1" fmla="*/ 4628 h 9525"/>
                <a:gd name="T2" fmla="*/ 0 w 9525"/>
                <a:gd name="T3" fmla="*/ 2438 h 9525"/>
                <a:gd name="T4" fmla="*/ 11525 w 9525"/>
                <a:gd name="T5" fmla="*/ 9962 h 9525"/>
                <a:gd name="T6" fmla="*/ 11049 w 9525"/>
                <a:gd name="T7" fmla="*/ 723 h 9525"/>
                <a:gd name="T8" fmla="*/ 5143 w 9525"/>
                <a:gd name="T9" fmla="*/ 462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43" y="4628"/>
                  </a:moveTo>
                  <a:cubicBezTo>
                    <a:pt x="5048" y="2819"/>
                    <a:pt x="2572" y="2628"/>
                    <a:pt x="0" y="2438"/>
                  </a:cubicBezTo>
                  <a:cubicBezTo>
                    <a:pt x="1810" y="5390"/>
                    <a:pt x="6572" y="13582"/>
                    <a:pt x="11525" y="9962"/>
                  </a:cubicBezTo>
                  <a:cubicBezTo>
                    <a:pt x="6953" y="6724"/>
                    <a:pt x="10382" y="5867"/>
                    <a:pt x="11049" y="723"/>
                  </a:cubicBezTo>
                  <a:cubicBezTo>
                    <a:pt x="5143" y="-2420"/>
                    <a:pt x="9239" y="5771"/>
                    <a:pt x="5143" y="4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0" name="Freeform: Shape 1539">
              <a:extLst>
                <a:ext uri="{FF2B5EF4-FFF2-40B4-BE49-F238E27FC236}">
                  <a16:creationId xmlns:a16="http://schemas.microsoft.com/office/drawing/2014/main" id="{F341B584-880F-4D4D-A6D2-47B8D71E7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634" y="3484205"/>
              <a:ext cx="9525" cy="9525"/>
            </a:xfrm>
            <a:custGeom>
              <a:avLst/>
              <a:gdLst>
                <a:gd name="T0" fmla="*/ 6743700 w 9525"/>
                <a:gd name="T1" fmla="*/ 381000 h 9525"/>
                <a:gd name="T2" fmla="*/ 63903225 w 9525"/>
                <a:gd name="T3" fmla="*/ 80219550 h 9525"/>
                <a:gd name="T4" fmla="*/ 6743700 w 9525"/>
                <a:gd name="T5" fmla="*/ 381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8" y="40"/>
                  </a:moveTo>
                  <a:cubicBezTo>
                    <a:pt x="-1483" y="5565"/>
                    <a:pt x="1660" y="7660"/>
                    <a:pt x="6709" y="8422"/>
                  </a:cubicBezTo>
                  <a:cubicBezTo>
                    <a:pt x="5566" y="5089"/>
                    <a:pt x="7947" y="-531"/>
                    <a:pt x="70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1" name="Freeform: Shape 1540">
              <a:extLst>
                <a:ext uri="{FF2B5EF4-FFF2-40B4-BE49-F238E27FC236}">
                  <a16:creationId xmlns:a16="http://schemas.microsoft.com/office/drawing/2014/main" id="{AE2E1DC4-08B3-497B-8144-8F8B1DE3A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315" y="3492817"/>
              <a:ext cx="9525" cy="9525"/>
            </a:xfrm>
            <a:custGeom>
              <a:avLst/>
              <a:gdLst>
                <a:gd name="T0" fmla="*/ 1609725 w 9525"/>
                <a:gd name="T1" fmla="*/ 0 h 9525"/>
                <a:gd name="T2" fmla="*/ 36090225 w 9525"/>
                <a:gd name="T3" fmla="*/ 12763 h 9525"/>
                <a:gd name="T4" fmla="*/ 90525600 w 9525"/>
                <a:gd name="T5" fmla="*/ 10382 h 9525"/>
                <a:gd name="T6" fmla="*/ 16097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9" y="0"/>
                  </a:moveTo>
                  <a:cubicBezTo>
                    <a:pt x="-1069" y="7811"/>
                    <a:pt x="4932" y="7906"/>
                    <a:pt x="3789" y="12763"/>
                  </a:cubicBezTo>
                  <a:cubicBezTo>
                    <a:pt x="6837" y="13240"/>
                    <a:pt x="8551" y="12192"/>
                    <a:pt x="9504" y="10382"/>
                  </a:cubicBezTo>
                  <a:cubicBezTo>
                    <a:pt x="4170" y="8382"/>
                    <a:pt x="6837" y="1238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2" name="Freeform: Shape 1541">
              <a:extLst>
                <a:ext uri="{FF2B5EF4-FFF2-40B4-BE49-F238E27FC236}">
                  <a16:creationId xmlns:a16="http://schemas.microsoft.com/office/drawing/2014/main" id="{7C8DB0DA-3938-4C73-B350-778DB4AA0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2908899"/>
              <a:ext cx="9525" cy="9525"/>
            </a:xfrm>
            <a:custGeom>
              <a:avLst/>
              <a:gdLst>
                <a:gd name="T0" fmla="*/ 0 w 9525"/>
                <a:gd name="T1" fmla="*/ 48434625 h 9525"/>
                <a:gd name="T2" fmla="*/ 73485375 w 9525"/>
                <a:gd name="T3" fmla="*/ 13049250 h 9525"/>
                <a:gd name="T4" fmla="*/ 6353175 w 9525"/>
                <a:gd name="T5" fmla="*/ 4886325 h 9525"/>
                <a:gd name="T6" fmla="*/ 0 w 9525"/>
                <a:gd name="T7" fmla="*/ 484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85"/>
                  </a:moveTo>
                  <a:cubicBezTo>
                    <a:pt x="4381" y="5942"/>
                    <a:pt x="5810" y="3465"/>
                    <a:pt x="7715" y="1370"/>
                  </a:cubicBezTo>
                  <a:cubicBezTo>
                    <a:pt x="4572" y="-1583"/>
                    <a:pt x="5429" y="1275"/>
                    <a:pt x="667" y="513"/>
                  </a:cubicBezTo>
                  <a:cubicBezTo>
                    <a:pt x="476" y="2037"/>
                    <a:pt x="286" y="3561"/>
                    <a:pt x="0" y="50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3" name="Freeform: Shape 1542">
              <a:extLst>
                <a:ext uri="{FF2B5EF4-FFF2-40B4-BE49-F238E27FC236}">
                  <a16:creationId xmlns:a16="http://schemas.microsoft.com/office/drawing/2014/main" id="{A5BC4857-CF8B-458F-8177-A1B321AC7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443" y="3128772"/>
              <a:ext cx="9525" cy="9525"/>
            </a:xfrm>
            <a:custGeom>
              <a:avLst/>
              <a:gdLst>
                <a:gd name="T0" fmla="*/ 0 w 9525"/>
                <a:gd name="T1" fmla="*/ 8668 h 9525"/>
                <a:gd name="T2" fmla="*/ 82562700 w 9525"/>
                <a:gd name="T3" fmla="*/ 11240 h 9525"/>
                <a:gd name="T4" fmla="*/ 46272450 w 9525"/>
                <a:gd name="T5" fmla="*/ 0 h 9525"/>
                <a:gd name="T6" fmla="*/ 0 w 9525"/>
                <a:gd name="T7" fmla="*/ 8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4191" y="8668"/>
                    <a:pt x="6763" y="9811"/>
                    <a:pt x="8668" y="11240"/>
                  </a:cubicBezTo>
                  <a:cubicBezTo>
                    <a:pt x="7429" y="4477"/>
                    <a:pt x="8668" y="3429"/>
                    <a:pt x="4858" y="0"/>
                  </a:cubicBezTo>
                  <a:cubicBezTo>
                    <a:pt x="4667" y="4572"/>
                    <a:pt x="191" y="4191"/>
                    <a:pt x="0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4" name="Freeform: Shape 1543">
              <a:extLst>
                <a:ext uri="{FF2B5EF4-FFF2-40B4-BE49-F238E27FC236}">
                  <a16:creationId xmlns:a16="http://schemas.microsoft.com/office/drawing/2014/main" id="{A64764A1-5190-477A-9ADA-5820A8128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002" y="4484751"/>
              <a:ext cx="9525" cy="9525"/>
            </a:xfrm>
            <a:custGeom>
              <a:avLst/>
              <a:gdLst>
                <a:gd name="T0" fmla="*/ 42529125 w 9525"/>
                <a:gd name="T1" fmla="*/ 0 h 9525"/>
                <a:gd name="T2" fmla="*/ 800100 w 9525"/>
                <a:gd name="T3" fmla="*/ 53530500 h 9525"/>
                <a:gd name="T4" fmla="*/ 67932300 w 9525"/>
                <a:gd name="T5" fmla="*/ 61693425 h 9525"/>
                <a:gd name="T6" fmla="*/ 425291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65" y="0"/>
                  </a:moveTo>
                  <a:cubicBezTo>
                    <a:pt x="3989" y="2953"/>
                    <a:pt x="-678" y="1334"/>
                    <a:pt x="84" y="5620"/>
                  </a:cubicBezTo>
                  <a:cubicBezTo>
                    <a:pt x="2465" y="5905"/>
                    <a:pt x="4846" y="6191"/>
                    <a:pt x="7132" y="6477"/>
                  </a:cubicBezTo>
                  <a:cubicBezTo>
                    <a:pt x="8180" y="3143"/>
                    <a:pt x="7609" y="762"/>
                    <a:pt x="44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5" name="Freeform: Shape 1544">
              <a:extLst>
                <a:ext uri="{FF2B5EF4-FFF2-40B4-BE49-F238E27FC236}">
                  <a16:creationId xmlns:a16="http://schemas.microsoft.com/office/drawing/2014/main" id="{A8AD63EE-52FF-4B1C-A132-C483DD36D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933" y="2275332"/>
              <a:ext cx="19050" cy="9525"/>
            </a:xfrm>
            <a:custGeom>
              <a:avLst/>
              <a:gdLst>
                <a:gd name="T0" fmla="*/ 0 w 19050"/>
                <a:gd name="T1" fmla="*/ 15526 h 9525"/>
                <a:gd name="T2" fmla="*/ 23622 w 19050"/>
                <a:gd name="T3" fmla="*/ 1524 h 9525"/>
                <a:gd name="T4" fmla="*/ 11239 w 19050"/>
                <a:gd name="T5" fmla="*/ 0 h 9525"/>
                <a:gd name="T6" fmla="*/ 11906 w 19050"/>
                <a:gd name="T7" fmla="*/ 7810 h 9525"/>
                <a:gd name="T8" fmla="*/ 0 w 19050"/>
                <a:gd name="T9" fmla="*/ 1552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15526"/>
                  </a:moveTo>
                  <a:cubicBezTo>
                    <a:pt x="12954" y="19241"/>
                    <a:pt x="13906" y="5905"/>
                    <a:pt x="23622" y="1524"/>
                  </a:cubicBezTo>
                  <a:cubicBezTo>
                    <a:pt x="21050" y="-1524"/>
                    <a:pt x="17526" y="2191"/>
                    <a:pt x="11239" y="0"/>
                  </a:cubicBezTo>
                  <a:cubicBezTo>
                    <a:pt x="9334" y="6572"/>
                    <a:pt x="7810" y="6382"/>
                    <a:pt x="11906" y="7810"/>
                  </a:cubicBezTo>
                  <a:cubicBezTo>
                    <a:pt x="8001" y="10382"/>
                    <a:pt x="5429" y="14478"/>
                    <a:pt x="0" y="15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6" name="Freeform: Shape 1545">
              <a:extLst>
                <a:ext uri="{FF2B5EF4-FFF2-40B4-BE49-F238E27FC236}">
                  <a16:creationId xmlns:a16="http://schemas.microsoft.com/office/drawing/2014/main" id="{133E9440-5C3C-44EC-8C35-8A2C393A3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829" y="2849638"/>
              <a:ext cx="9525" cy="9525"/>
            </a:xfrm>
            <a:custGeom>
              <a:avLst/>
              <a:gdLst>
                <a:gd name="T0" fmla="*/ 0 w 9525"/>
                <a:gd name="T1" fmla="*/ 49482375 h 9525"/>
                <a:gd name="T2" fmla="*/ 75304650 w 9525"/>
                <a:gd name="T3" fmla="*/ 495300 h 9525"/>
                <a:gd name="T4" fmla="*/ 0 w 9525"/>
                <a:gd name="T5" fmla="*/ 49482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195"/>
                  </a:moveTo>
                  <a:cubicBezTo>
                    <a:pt x="4191" y="5195"/>
                    <a:pt x="8477" y="5195"/>
                    <a:pt x="7906" y="52"/>
                  </a:cubicBezTo>
                  <a:cubicBezTo>
                    <a:pt x="3429" y="-329"/>
                    <a:pt x="762" y="1385"/>
                    <a:pt x="0" y="5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7" name="Freeform: Shape 1546">
              <a:extLst>
                <a:ext uri="{FF2B5EF4-FFF2-40B4-BE49-F238E27FC236}">
                  <a16:creationId xmlns:a16="http://schemas.microsoft.com/office/drawing/2014/main" id="{01D86FDB-EAB5-40D0-992F-BB7714F4E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608" y="4560951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88001475 w 9525"/>
                <a:gd name="T3" fmla="*/ 51711225 h 9525"/>
                <a:gd name="T4" fmla="*/ 27222450 w 9525"/>
                <a:gd name="T5" fmla="*/ 0 h 9525"/>
                <a:gd name="T6" fmla="*/ 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4381" y="8096"/>
                    <a:pt x="8572" y="8668"/>
                    <a:pt x="9239" y="5429"/>
                  </a:cubicBezTo>
                  <a:cubicBezTo>
                    <a:pt x="5715" y="4572"/>
                    <a:pt x="6382" y="953"/>
                    <a:pt x="2858" y="0"/>
                  </a:cubicBezTo>
                  <a:cubicBezTo>
                    <a:pt x="2858" y="3524"/>
                    <a:pt x="1714" y="5715"/>
                    <a:pt x="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8" name="Freeform: Shape 1547">
              <a:extLst>
                <a:ext uri="{FF2B5EF4-FFF2-40B4-BE49-F238E27FC236}">
                  <a16:creationId xmlns:a16="http://schemas.microsoft.com/office/drawing/2014/main" id="{CA2B7154-4D03-4728-A256-C3FE38440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918" y="3084576"/>
              <a:ext cx="19050" cy="9525"/>
            </a:xfrm>
            <a:custGeom>
              <a:avLst/>
              <a:gdLst>
                <a:gd name="T0" fmla="*/ 1048 w 19050"/>
                <a:gd name="T1" fmla="*/ 13145 h 9525"/>
                <a:gd name="T2" fmla="*/ 21622 w 19050"/>
                <a:gd name="T3" fmla="*/ 8001 h 9525"/>
                <a:gd name="T4" fmla="*/ 19145 w 19050"/>
                <a:gd name="T5" fmla="*/ 0 h 9525"/>
                <a:gd name="T6" fmla="*/ 9049 w 19050"/>
                <a:gd name="T7" fmla="*/ 7906 h 9525"/>
                <a:gd name="T8" fmla="*/ 4191 w 19050"/>
                <a:gd name="T9" fmla="*/ 4191 h 9525"/>
                <a:gd name="T10" fmla="*/ 0 w 19050"/>
                <a:gd name="T11" fmla="*/ 8287 h 9525"/>
                <a:gd name="T12" fmla="*/ 1048 w 19050"/>
                <a:gd name="T13" fmla="*/ 1314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48" y="13145"/>
                  </a:moveTo>
                  <a:cubicBezTo>
                    <a:pt x="8001" y="11525"/>
                    <a:pt x="14668" y="9620"/>
                    <a:pt x="21622" y="8001"/>
                  </a:cubicBezTo>
                  <a:cubicBezTo>
                    <a:pt x="19621" y="3238"/>
                    <a:pt x="24479" y="2667"/>
                    <a:pt x="19145" y="0"/>
                  </a:cubicBezTo>
                  <a:cubicBezTo>
                    <a:pt x="14764" y="1524"/>
                    <a:pt x="11716" y="4572"/>
                    <a:pt x="9049" y="7906"/>
                  </a:cubicBezTo>
                  <a:cubicBezTo>
                    <a:pt x="6287" y="7429"/>
                    <a:pt x="8192" y="3905"/>
                    <a:pt x="4191" y="4191"/>
                  </a:cubicBezTo>
                  <a:cubicBezTo>
                    <a:pt x="4286" y="7239"/>
                    <a:pt x="1429" y="6858"/>
                    <a:pt x="0" y="8287"/>
                  </a:cubicBezTo>
                  <a:cubicBezTo>
                    <a:pt x="3429" y="9620"/>
                    <a:pt x="3334" y="11144"/>
                    <a:pt x="1048" y="13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699" name="Freeform: Shape 1548">
              <a:extLst>
                <a:ext uri="{FF2B5EF4-FFF2-40B4-BE49-F238E27FC236}">
                  <a16:creationId xmlns:a16="http://schemas.microsoft.com/office/drawing/2014/main" id="{E5567414-46ED-4D46-B951-345957EB1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90" y="3640058"/>
              <a:ext cx="9525" cy="9525"/>
            </a:xfrm>
            <a:custGeom>
              <a:avLst/>
              <a:gdLst>
                <a:gd name="T0" fmla="*/ 0 w 9525"/>
                <a:gd name="T1" fmla="*/ 12849225 h 9525"/>
                <a:gd name="T2" fmla="*/ 10478 w 9525"/>
                <a:gd name="T3" fmla="*/ 40071675 h 9525"/>
                <a:gd name="T4" fmla="*/ 0 w 9525"/>
                <a:gd name="T5" fmla="*/ 12849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49"/>
                  </a:moveTo>
                  <a:cubicBezTo>
                    <a:pt x="1715" y="2683"/>
                    <a:pt x="7334" y="8302"/>
                    <a:pt x="10478" y="4207"/>
                  </a:cubicBezTo>
                  <a:cubicBezTo>
                    <a:pt x="7715" y="3445"/>
                    <a:pt x="3048" y="-2651"/>
                    <a:pt x="0" y="1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0" name="Freeform: Shape 1549">
              <a:extLst>
                <a:ext uri="{FF2B5EF4-FFF2-40B4-BE49-F238E27FC236}">
                  <a16:creationId xmlns:a16="http://schemas.microsoft.com/office/drawing/2014/main" id="{215E284D-C45E-4B2B-A497-43C6B548F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336" y="3721376"/>
              <a:ext cx="9525" cy="9525"/>
            </a:xfrm>
            <a:custGeom>
              <a:avLst/>
              <a:gdLst>
                <a:gd name="T0" fmla="*/ 10001 w 9525"/>
                <a:gd name="T1" fmla="*/ 77504925 h 9525"/>
                <a:gd name="T2" fmla="*/ 14573 w 9525"/>
                <a:gd name="T3" fmla="*/ 9467850 h 9525"/>
                <a:gd name="T4" fmla="*/ 0 w 9525"/>
                <a:gd name="T5" fmla="*/ 21259800 h 9525"/>
                <a:gd name="T6" fmla="*/ 10001 w 9525"/>
                <a:gd name="T7" fmla="*/ 77504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01" y="8137"/>
                  </a:moveTo>
                  <a:cubicBezTo>
                    <a:pt x="10287" y="5375"/>
                    <a:pt x="19812" y="4137"/>
                    <a:pt x="14573" y="994"/>
                  </a:cubicBezTo>
                  <a:cubicBezTo>
                    <a:pt x="9620" y="8328"/>
                    <a:pt x="3905" y="-5007"/>
                    <a:pt x="0" y="2232"/>
                  </a:cubicBezTo>
                  <a:cubicBezTo>
                    <a:pt x="6382" y="2232"/>
                    <a:pt x="7429" y="5661"/>
                    <a:pt x="10001" y="8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1" name="Freeform: Shape 1550">
              <a:extLst>
                <a:ext uri="{FF2B5EF4-FFF2-40B4-BE49-F238E27FC236}">
                  <a16:creationId xmlns:a16="http://schemas.microsoft.com/office/drawing/2014/main" id="{B506B94F-E362-47C4-9ACE-BFD81BEF8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256" y="2862021"/>
              <a:ext cx="9525" cy="9525"/>
            </a:xfrm>
            <a:custGeom>
              <a:avLst/>
              <a:gdLst>
                <a:gd name="T0" fmla="*/ 0 w 9525"/>
                <a:gd name="T1" fmla="*/ 48567975 h 9525"/>
                <a:gd name="T2" fmla="*/ 11240 w 9525"/>
                <a:gd name="T3" fmla="*/ 17716500 h 9525"/>
                <a:gd name="T4" fmla="*/ 0 w 9525"/>
                <a:gd name="T5" fmla="*/ 4856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099"/>
                  </a:moveTo>
                  <a:cubicBezTo>
                    <a:pt x="4477" y="4908"/>
                    <a:pt x="7715" y="3194"/>
                    <a:pt x="11240" y="1860"/>
                  </a:cubicBezTo>
                  <a:cubicBezTo>
                    <a:pt x="7525" y="1098"/>
                    <a:pt x="191" y="-3378"/>
                    <a:pt x="0" y="50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2" name="Freeform: Shape 1551">
              <a:extLst>
                <a:ext uri="{FF2B5EF4-FFF2-40B4-BE49-F238E27FC236}">
                  <a16:creationId xmlns:a16="http://schemas.microsoft.com/office/drawing/2014/main" id="{83523817-D1A6-4390-B85F-307D0BD63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683" y="2925551"/>
              <a:ext cx="9525" cy="9525"/>
            </a:xfrm>
            <a:custGeom>
              <a:avLst/>
              <a:gdLst>
                <a:gd name="T0" fmla="*/ 7049 w 9525"/>
                <a:gd name="T1" fmla="*/ 4244 h 9525"/>
                <a:gd name="T2" fmla="*/ 0 w 9525"/>
                <a:gd name="T3" fmla="*/ 3387 h 9525"/>
                <a:gd name="T4" fmla="*/ 5810 w 9525"/>
                <a:gd name="T5" fmla="*/ 13293 h 9525"/>
                <a:gd name="T6" fmla="*/ 11335 w 9525"/>
                <a:gd name="T7" fmla="*/ 148 h 9525"/>
                <a:gd name="T8" fmla="*/ 7049 w 9525"/>
                <a:gd name="T9" fmla="*/ 42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049" y="4244"/>
                  </a:moveTo>
                  <a:cubicBezTo>
                    <a:pt x="4667" y="3958"/>
                    <a:pt x="2286" y="3673"/>
                    <a:pt x="0" y="3387"/>
                  </a:cubicBezTo>
                  <a:cubicBezTo>
                    <a:pt x="1048" y="7292"/>
                    <a:pt x="381" y="12340"/>
                    <a:pt x="5810" y="13293"/>
                  </a:cubicBezTo>
                  <a:cubicBezTo>
                    <a:pt x="6953" y="8245"/>
                    <a:pt x="11335" y="6625"/>
                    <a:pt x="11335" y="148"/>
                  </a:cubicBezTo>
                  <a:cubicBezTo>
                    <a:pt x="8096" y="-518"/>
                    <a:pt x="6858" y="1101"/>
                    <a:pt x="7049" y="4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3" name="Freeform: Shape 1552">
              <a:extLst>
                <a:ext uri="{FF2B5EF4-FFF2-40B4-BE49-F238E27FC236}">
                  <a16:creationId xmlns:a16="http://schemas.microsoft.com/office/drawing/2014/main" id="{526DDC12-7CB9-443A-9061-EBF2958C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630" y="2976944"/>
              <a:ext cx="9525" cy="9525"/>
            </a:xfrm>
            <a:custGeom>
              <a:avLst/>
              <a:gdLst>
                <a:gd name="T0" fmla="*/ 59921775 w 9525"/>
                <a:gd name="T1" fmla="*/ 80743425 h 9525"/>
                <a:gd name="T2" fmla="*/ 82600800 w 9525"/>
                <a:gd name="T3" fmla="*/ 39014400 h 9525"/>
                <a:gd name="T4" fmla="*/ 2762250 w 9525"/>
                <a:gd name="T5" fmla="*/ 0 h 9525"/>
                <a:gd name="T6" fmla="*/ 59921775 w 9525"/>
                <a:gd name="T7" fmla="*/ 807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91" y="8477"/>
                  </a:moveTo>
                  <a:cubicBezTo>
                    <a:pt x="6672" y="6572"/>
                    <a:pt x="8862" y="6667"/>
                    <a:pt x="8672" y="4096"/>
                  </a:cubicBezTo>
                  <a:cubicBezTo>
                    <a:pt x="4767" y="1905"/>
                    <a:pt x="3909" y="3810"/>
                    <a:pt x="290" y="0"/>
                  </a:cubicBezTo>
                  <a:cubicBezTo>
                    <a:pt x="-853" y="4953"/>
                    <a:pt x="1433" y="7620"/>
                    <a:pt x="6291" y="8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4" name="Freeform: Shape 1553">
              <a:extLst>
                <a:ext uri="{FF2B5EF4-FFF2-40B4-BE49-F238E27FC236}">
                  <a16:creationId xmlns:a16="http://schemas.microsoft.com/office/drawing/2014/main" id="{B528AD4B-EF88-4411-A2B5-02B72F4A8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814" y="3572931"/>
              <a:ext cx="9525" cy="9525"/>
            </a:xfrm>
            <a:custGeom>
              <a:avLst/>
              <a:gdLst>
                <a:gd name="T0" fmla="*/ 0 w 9525"/>
                <a:gd name="T1" fmla="*/ 55264050 h 9525"/>
                <a:gd name="T2" fmla="*/ 68046600 w 9525"/>
                <a:gd name="T3" fmla="*/ 63426975 h 9525"/>
                <a:gd name="T4" fmla="*/ 58969275 w 9525"/>
                <a:gd name="T5" fmla="*/ 3552825 h 9525"/>
                <a:gd name="T6" fmla="*/ 0 w 9525"/>
                <a:gd name="T7" fmla="*/ 55264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802"/>
                  </a:moveTo>
                  <a:cubicBezTo>
                    <a:pt x="2381" y="6088"/>
                    <a:pt x="4763" y="6373"/>
                    <a:pt x="7144" y="6659"/>
                  </a:cubicBezTo>
                  <a:cubicBezTo>
                    <a:pt x="7620" y="3992"/>
                    <a:pt x="7430" y="1897"/>
                    <a:pt x="6191" y="373"/>
                  </a:cubicBezTo>
                  <a:cubicBezTo>
                    <a:pt x="667" y="-1628"/>
                    <a:pt x="3048" y="5040"/>
                    <a:pt x="0" y="58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5" name="Freeform: Shape 1554">
              <a:extLst>
                <a:ext uri="{FF2B5EF4-FFF2-40B4-BE49-F238E27FC236}">
                  <a16:creationId xmlns:a16="http://schemas.microsoft.com/office/drawing/2014/main" id="{21E12B0C-DF70-4AC7-8F1B-4C680F8F2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3" y="2990660"/>
              <a:ext cx="9525" cy="9525"/>
            </a:xfrm>
            <a:custGeom>
              <a:avLst/>
              <a:gdLst>
                <a:gd name="T0" fmla="*/ 29136975 w 9525"/>
                <a:gd name="T1" fmla="*/ 76209525 h 9525"/>
                <a:gd name="T2" fmla="*/ 69056250 w 9525"/>
                <a:gd name="T3" fmla="*/ 37195125 h 9525"/>
                <a:gd name="T4" fmla="*/ 5553075 w 9525"/>
                <a:gd name="T5" fmla="*/ 0 h 9525"/>
                <a:gd name="T6" fmla="*/ 2913697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59" y="8001"/>
                  </a:moveTo>
                  <a:cubicBezTo>
                    <a:pt x="3821" y="5905"/>
                    <a:pt x="6298" y="5810"/>
                    <a:pt x="7250" y="3905"/>
                  </a:cubicBezTo>
                  <a:cubicBezTo>
                    <a:pt x="4774" y="2857"/>
                    <a:pt x="3154" y="1143"/>
                    <a:pt x="583" y="0"/>
                  </a:cubicBezTo>
                  <a:cubicBezTo>
                    <a:pt x="-179" y="3715"/>
                    <a:pt x="-846" y="7239"/>
                    <a:pt x="3059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6" name="Freeform: Shape 1555">
              <a:extLst>
                <a:ext uri="{FF2B5EF4-FFF2-40B4-BE49-F238E27FC236}">
                  <a16:creationId xmlns:a16="http://schemas.microsoft.com/office/drawing/2014/main" id="{D61A0165-6A26-4263-BAEB-FB2DD6044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718" y="3539014"/>
              <a:ext cx="9525" cy="19050"/>
            </a:xfrm>
            <a:custGeom>
              <a:avLst/>
              <a:gdLst>
                <a:gd name="T0" fmla="*/ 0 w 9525"/>
                <a:gd name="T1" fmla="*/ 6667 h 19050"/>
                <a:gd name="T2" fmla="*/ 10668 w 9525"/>
                <a:gd name="T3" fmla="*/ 20288 h 19050"/>
                <a:gd name="T4" fmla="*/ 8192 w 9525"/>
                <a:gd name="T5" fmla="*/ 0 h 19050"/>
                <a:gd name="T6" fmla="*/ 0 w 9525"/>
                <a:gd name="T7" fmla="*/ 6667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6667"/>
                  </a:moveTo>
                  <a:cubicBezTo>
                    <a:pt x="17050" y="5048"/>
                    <a:pt x="4001" y="17526"/>
                    <a:pt x="10668" y="20288"/>
                  </a:cubicBezTo>
                  <a:cubicBezTo>
                    <a:pt x="14097" y="12573"/>
                    <a:pt x="21717" y="2096"/>
                    <a:pt x="8192" y="0"/>
                  </a:cubicBezTo>
                  <a:cubicBezTo>
                    <a:pt x="10001" y="7239"/>
                    <a:pt x="476" y="1905"/>
                    <a:pt x="0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7" name="Freeform: Shape 1556">
              <a:extLst>
                <a:ext uri="{FF2B5EF4-FFF2-40B4-BE49-F238E27FC236}">
                  <a16:creationId xmlns:a16="http://schemas.microsoft.com/office/drawing/2014/main" id="{6DE82269-123F-4772-9A3A-580A055FB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122" y="2326005"/>
              <a:ext cx="9525" cy="9525"/>
            </a:xfrm>
            <a:custGeom>
              <a:avLst/>
              <a:gdLst>
                <a:gd name="T0" fmla="*/ 79838550 w 9525"/>
                <a:gd name="T1" fmla="*/ 0 h 9525"/>
                <a:gd name="T2" fmla="*/ 0 w 9525"/>
                <a:gd name="T3" fmla="*/ 78028800 h 9525"/>
                <a:gd name="T4" fmla="*/ 79838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382" y="0"/>
                  </a:moveTo>
                  <a:cubicBezTo>
                    <a:pt x="3238" y="95"/>
                    <a:pt x="2476" y="5144"/>
                    <a:pt x="0" y="8192"/>
                  </a:cubicBezTo>
                  <a:cubicBezTo>
                    <a:pt x="6858" y="10001"/>
                    <a:pt x="10287" y="2667"/>
                    <a:pt x="8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8" name="Freeform: Shape 1557">
              <a:extLst>
                <a:ext uri="{FF2B5EF4-FFF2-40B4-BE49-F238E27FC236}">
                  <a16:creationId xmlns:a16="http://schemas.microsoft.com/office/drawing/2014/main" id="{3CAC0DDC-E78F-4DE6-9ABC-9CA46DA1E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34" y="3236651"/>
              <a:ext cx="9525" cy="9525"/>
            </a:xfrm>
            <a:custGeom>
              <a:avLst/>
              <a:gdLst>
                <a:gd name="T0" fmla="*/ 3524 w 9525"/>
                <a:gd name="T1" fmla="*/ 39 h 9525"/>
                <a:gd name="T2" fmla="*/ 1048 w 9525"/>
                <a:gd name="T3" fmla="*/ 4326 h 9525"/>
                <a:gd name="T4" fmla="*/ 0 w 9525"/>
                <a:gd name="T5" fmla="*/ 6040 h 9525"/>
                <a:gd name="T6" fmla="*/ 12859 w 9525"/>
                <a:gd name="T7" fmla="*/ 6993 h 9525"/>
                <a:gd name="T8" fmla="*/ 7906 w 9525"/>
                <a:gd name="T9" fmla="*/ 5278 h 9525"/>
                <a:gd name="T10" fmla="*/ 10192 w 9525"/>
                <a:gd name="T11" fmla="*/ 4040 h 9525"/>
                <a:gd name="T12" fmla="*/ 3524 w 9525"/>
                <a:gd name="T13" fmla="*/ 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524" y="39"/>
                  </a:moveTo>
                  <a:cubicBezTo>
                    <a:pt x="2858" y="1659"/>
                    <a:pt x="1429" y="2421"/>
                    <a:pt x="1048" y="4326"/>
                  </a:cubicBezTo>
                  <a:cubicBezTo>
                    <a:pt x="667" y="4707"/>
                    <a:pt x="286" y="5278"/>
                    <a:pt x="0" y="6040"/>
                  </a:cubicBezTo>
                  <a:cubicBezTo>
                    <a:pt x="3143" y="6612"/>
                    <a:pt x="12287" y="14041"/>
                    <a:pt x="12859" y="6993"/>
                  </a:cubicBezTo>
                  <a:cubicBezTo>
                    <a:pt x="11144" y="6897"/>
                    <a:pt x="9430" y="6135"/>
                    <a:pt x="7906" y="5278"/>
                  </a:cubicBezTo>
                  <a:cubicBezTo>
                    <a:pt x="8763" y="4897"/>
                    <a:pt x="9620" y="4611"/>
                    <a:pt x="10192" y="4040"/>
                  </a:cubicBezTo>
                  <a:cubicBezTo>
                    <a:pt x="6667" y="3564"/>
                    <a:pt x="8477" y="-437"/>
                    <a:pt x="352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09" name="Freeform: Shape 1558">
              <a:extLst>
                <a:ext uri="{FF2B5EF4-FFF2-40B4-BE49-F238E27FC236}">
                  <a16:creationId xmlns:a16="http://schemas.microsoft.com/office/drawing/2014/main" id="{0E6B6226-75D5-4280-8A43-16C0818A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858" y="376894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8100000 w 9525"/>
                <a:gd name="T3" fmla="*/ 9716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667" y="5429"/>
                    <a:pt x="-381" y="6667"/>
                    <a:pt x="4000" y="9716"/>
                  </a:cubicBezTo>
                  <a:cubicBezTo>
                    <a:pt x="4667" y="5239"/>
                    <a:pt x="5525" y="57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0" name="Freeform: Shape 1559">
              <a:extLst>
                <a:ext uri="{FF2B5EF4-FFF2-40B4-BE49-F238E27FC236}">
                  <a16:creationId xmlns:a16="http://schemas.microsoft.com/office/drawing/2014/main" id="{FCA9DF82-8559-4943-A0CD-AC2954283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618" y="3497453"/>
              <a:ext cx="19050" cy="9525"/>
            </a:xfrm>
            <a:custGeom>
              <a:avLst/>
              <a:gdLst>
                <a:gd name="T0" fmla="*/ 25436 w 19050"/>
                <a:gd name="T1" fmla="*/ 13906500 h 9525"/>
                <a:gd name="T2" fmla="*/ 18387 w 19050"/>
                <a:gd name="T3" fmla="*/ 5743575 h 9525"/>
                <a:gd name="T4" fmla="*/ 7529 w 19050"/>
                <a:gd name="T5" fmla="*/ 7553325 h 9525"/>
                <a:gd name="T6" fmla="*/ 4 w 19050"/>
                <a:gd name="T7" fmla="*/ 28422600 h 9525"/>
                <a:gd name="T8" fmla="*/ 25436 w 19050"/>
                <a:gd name="T9" fmla="*/ 13906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25436" y="1460"/>
                  </a:moveTo>
                  <a:cubicBezTo>
                    <a:pt x="23055" y="1174"/>
                    <a:pt x="20674" y="889"/>
                    <a:pt x="18387" y="603"/>
                  </a:cubicBezTo>
                  <a:cubicBezTo>
                    <a:pt x="19054" y="7461"/>
                    <a:pt x="9625" y="4603"/>
                    <a:pt x="7529" y="793"/>
                  </a:cubicBezTo>
                  <a:cubicBezTo>
                    <a:pt x="6196" y="5746"/>
                    <a:pt x="-186" y="-4826"/>
                    <a:pt x="4" y="2984"/>
                  </a:cubicBezTo>
                  <a:cubicBezTo>
                    <a:pt x="5624" y="4508"/>
                    <a:pt x="21721" y="14795"/>
                    <a:pt x="25436" y="14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1" name="Freeform: Shape 1560">
              <a:extLst>
                <a:ext uri="{FF2B5EF4-FFF2-40B4-BE49-F238E27FC236}">
                  <a16:creationId xmlns:a16="http://schemas.microsoft.com/office/drawing/2014/main" id="{6E1573D6-6E7E-4663-977F-422712991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979" y="2262483"/>
              <a:ext cx="9525" cy="9525"/>
            </a:xfrm>
            <a:custGeom>
              <a:avLst/>
              <a:gdLst>
                <a:gd name="T0" fmla="*/ 0 w 9525"/>
                <a:gd name="T1" fmla="*/ 12601575 h 9525"/>
                <a:gd name="T2" fmla="*/ 10001 w 9525"/>
                <a:gd name="T3" fmla="*/ 67951350 h 9525"/>
                <a:gd name="T4" fmla="*/ 12382 w 9525"/>
                <a:gd name="T5" fmla="*/ 27117675 h 9525"/>
                <a:gd name="T6" fmla="*/ 0 w 9525"/>
                <a:gd name="T7" fmla="*/ 12601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23"/>
                  </a:moveTo>
                  <a:cubicBezTo>
                    <a:pt x="4667" y="2466"/>
                    <a:pt x="5620" y="5895"/>
                    <a:pt x="10001" y="7134"/>
                  </a:cubicBezTo>
                  <a:cubicBezTo>
                    <a:pt x="10192" y="5038"/>
                    <a:pt x="11335" y="3895"/>
                    <a:pt x="12382" y="2847"/>
                  </a:cubicBezTo>
                  <a:cubicBezTo>
                    <a:pt x="11144" y="1228"/>
                    <a:pt x="1524" y="-1725"/>
                    <a:pt x="0" y="1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2" name="Freeform: Shape 1561">
              <a:extLst>
                <a:ext uri="{FF2B5EF4-FFF2-40B4-BE49-F238E27FC236}">
                  <a16:creationId xmlns:a16="http://schemas.microsoft.com/office/drawing/2014/main" id="{C96F80A9-349F-4185-BCC9-15968EECB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399" y="2716958"/>
              <a:ext cx="9525" cy="9525"/>
            </a:xfrm>
            <a:custGeom>
              <a:avLst/>
              <a:gdLst>
                <a:gd name="T0" fmla="*/ 12668 w 9525"/>
                <a:gd name="T1" fmla="*/ 13154025 h 9525"/>
                <a:gd name="T2" fmla="*/ 0 w 9525"/>
                <a:gd name="T3" fmla="*/ 13154025 h 9525"/>
                <a:gd name="T4" fmla="*/ 12668 w 9525"/>
                <a:gd name="T5" fmla="*/ 1315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668" y="1381"/>
                  </a:moveTo>
                  <a:cubicBezTo>
                    <a:pt x="8858" y="1858"/>
                    <a:pt x="1238" y="-1952"/>
                    <a:pt x="0" y="1381"/>
                  </a:cubicBezTo>
                  <a:cubicBezTo>
                    <a:pt x="5429" y="4048"/>
                    <a:pt x="8477" y="6620"/>
                    <a:pt x="12668" y="1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3" name="Freeform: Shape 1562">
              <a:extLst>
                <a:ext uri="{FF2B5EF4-FFF2-40B4-BE49-F238E27FC236}">
                  <a16:creationId xmlns:a16="http://schemas.microsoft.com/office/drawing/2014/main" id="{35C95E12-2585-4DF8-B598-94898705A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185" y="3553682"/>
              <a:ext cx="9525" cy="9525"/>
            </a:xfrm>
            <a:custGeom>
              <a:avLst/>
              <a:gdLst>
                <a:gd name="T0" fmla="*/ 9620250 w 9525"/>
                <a:gd name="T1" fmla="*/ 0 h 9525"/>
                <a:gd name="T2" fmla="*/ 28670250 w 9525"/>
                <a:gd name="T3" fmla="*/ 11049 h 9525"/>
                <a:gd name="T4" fmla="*/ 96202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0" y="0"/>
                  </a:moveTo>
                  <a:cubicBezTo>
                    <a:pt x="724" y="4286"/>
                    <a:pt x="-2038" y="10192"/>
                    <a:pt x="3010" y="11049"/>
                  </a:cubicBezTo>
                  <a:cubicBezTo>
                    <a:pt x="2439" y="4286"/>
                    <a:pt x="5772" y="2858"/>
                    <a:pt x="1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4" name="Freeform: Shape 1563">
              <a:extLst>
                <a:ext uri="{FF2B5EF4-FFF2-40B4-BE49-F238E27FC236}">
                  <a16:creationId xmlns:a16="http://schemas.microsoft.com/office/drawing/2014/main" id="{7E0FE723-99E4-457E-986D-8233B703F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013" y="3039333"/>
              <a:ext cx="9525" cy="9525"/>
            </a:xfrm>
            <a:custGeom>
              <a:avLst/>
              <a:gdLst>
                <a:gd name="T0" fmla="*/ 42643425 w 9525"/>
                <a:gd name="T1" fmla="*/ 76200000 h 9525"/>
                <a:gd name="T2" fmla="*/ 0 w 9525"/>
                <a:gd name="T3" fmla="*/ 12696825 h 9525"/>
                <a:gd name="T4" fmla="*/ 9077325 w 9525"/>
                <a:gd name="T5" fmla="*/ 72570975 h 9525"/>
                <a:gd name="T6" fmla="*/ 42643425 w 9525"/>
                <a:gd name="T7" fmla="*/ 76200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77" y="8000"/>
                  </a:moveTo>
                  <a:cubicBezTo>
                    <a:pt x="8192" y="7143"/>
                    <a:pt x="4763" y="-3716"/>
                    <a:pt x="0" y="1333"/>
                  </a:cubicBezTo>
                  <a:cubicBezTo>
                    <a:pt x="4000" y="2285"/>
                    <a:pt x="3524" y="5905"/>
                    <a:pt x="953" y="7619"/>
                  </a:cubicBezTo>
                  <a:cubicBezTo>
                    <a:pt x="2096" y="7715"/>
                    <a:pt x="3334" y="7905"/>
                    <a:pt x="4477" y="8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5" name="Freeform: Shape 1564">
              <a:extLst>
                <a:ext uri="{FF2B5EF4-FFF2-40B4-BE49-F238E27FC236}">
                  <a16:creationId xmlns:a16="http://schemas.microsoft.com/office/drawing/2014/main" id="{C67C9626-CC03-4514-B174-DA049C8D7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64" y="3190970"/>
              <a:ext cx="9525" cy="9525"/>
            </a:xfrm>
            <a:custGeom>
              <a:avLst/>
              <a:gdLst>
                <a:gd name="T0" fmla="*/ 15700 w 9525"/>
                <a:gd name="T1" fmla="*/ 59883675 h 9525"/>
                <a:gd name="T2" fmla="*/ 3508 w 9525"/>
                <a:gd name="T3" fmla="*/ 30851475 h 9525"/>
                <a:gd name="T4" fmla="*/ 2174 w 9525"/>
                <a:gd name="T5" fmla="*/ 0 h 9525"/>
                <a:gd name="T6" fmla="*/ 2841 w 9525"/>
                <a:gd name="T7" fmla="*/ 73485375 h 9525"/>
                <a:gd name="T8" fmla="*/ 15700 w 9525"/>
                <a:gd name="T9" fmla="*/ 598836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700" y="6287"/>
                  </a:moveTo>
                  <a:cubicBezTo>
                    <a:pt x="17128" y="-1333"/>
                    <a:pt x="7603" y="2477"/>
                    <a:pt x="3508" y="3239"/>
                  </a:cubicBezTo>
                  <a:cubicBezTo>
                    <a:pt x="3317" y="2000"/>
                    <a:pt x="3889" y="286"/>
                    <a:pt x="2174" y="0"/>
                  </a:cubicBezTo>
                  <a:cubicBezTo>
                    <a:pt x="1126" y="3429"/>
                    <a:pt x="-2493" y="6001"/>
                    <a:pt x="2841" y="7715"/>
                  </a:cubicBezTo>
                  <a:cubicBezTo>
                    <a:pt x="5698" y="5715"/>
                    <a:pt x="10175" y="5429"/>
                    <a:pt x="15700" y="6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6" name="Freeform: Shape 1565">
              <a:extLst>
                <a:ext uri="{FF2B5EF4-FFF2-40B4-BE49-F238E27FC236}">
                  <a16:creationId xmlns:a16="http://schemas.microsoft.com/office/drawing/2014/main" id="{18792DDE-A05A-4880-BB92-142A75E7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595" y="2291628"/>
              <a:ext cx="28575" cy="9525"/>
            </a:xfrm>
            <a:custGeom>
              <a:avLst/>
              <a:gdLst>
                <a:gd name="T0" fmla="*/ 0 w 28575"/>
                <a:gd name="T1" fmla="*/ 7136 h 9525"/>
                <a:gd name="T2" fmla="*/ 24575 w 28575"/>
                <a:gd name="T3" fmla="*/ 11708 h 9525"/>
                <a:gd name="T4" fmla="*/ 29432 w 28575"/>
                <a:gd name="T5" fmla="*/ 3135 h 9525"/>
                <a:gd name="T6" fmla="*/ 18764 w 28575"/>
                <a:gd name="T7" fmla="*/ 1802 h 9525"/>
                <a:gd name="T8" fmla="*/ 12573 w 28575"/>
                <a:gd name="T9" fmla="*/ 7136 h 9525"/>
                <a:gd name="T10" fmla="*/ 13430 w 28575"/>
                <a:gd name="T11" fmla="*/ 1135 h 9525"/>
                <a:gd name="T12" fmla="*/ 0 w 28575"/>
                <a:gd name="T13" fmla="*/ 713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0" y="7136"/>
                  </a:moveTo>
                  <a:cubicBezTo>
                    <a:pt x="7906" y="10565"/>
                    <a:pt x="16764" y="8184"/>
                    <a:pt x="24575" y="11708"/>
                  </a:cubicBezTo>
                  <a:cubicBezTo>
                    <a:pt x="26575" y="9231"/>
                    <a:pt x="30099" y="8469"/>
                    <a:pt x="29432" y="3135"/>
                  </a:cubicBezTo>
                  <a:cubicBezTo>
                    <a:pt x="25908" y="2659"/>
                    <a:pt x="22384" y="2278"/>
                    <a:pt x="18764" y="1802"/>
                  </a:cubicBezTo>
                  <a:cubicBezTo>
                    <a:pt x="18669" y="5802"/>
                    <a:pt x="17240" y="8184"/>
                    <a:pt x="12573" y="7136"/>
                  </a:cubicBezTo>
                  <a:cubicBezTo>
                    <a:pt x="12859" y="5136"/>
                    <a:pt x="13145" y="3135"/>
                    <a:pt x="13430" y="1135"/>
                  </a:cubicBezTo>
                  <a:cubicBezTo>
                    <a:pt x="8287" y="-1437"/>
                    <a:pt x="953" y="278"/>
                    <a:pt x="0" y="7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7" name="Freeform: Shape 1566">
              <a:extLst>
                <a:ext uri="{FF2B5EF4-FFF2-40B4-BE49-F238E27FC236}">
                  <a16:creationId xmlns:a16="http://schemas.microsoft.com/office/drawing/2014/main" id="{1EFD24E1-FAAA-472D-8CED-6E89D3E2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38" y="3440144"/>
              <a:ext cx="9525" cy="9525"/>
            </a:xfrm>
            <a:custGeom>
              <a:avLst/>
              <a:gdLst>
                <a:gd name="T0" fmla="*/ 9335 w 9525"/>
                <a:gd name="T1" fmla="*/ 0 h 9525"/>
                <a:gd name="T2" fmla="*/ 0 w 9525"/>
                <a:gd name="T3" fmla="*/ 18145125 h 9525"/>
                <a:gd name="T4" fmla="*/ 10668 w 9525"/>
                <a:gd name="T5" fmla="*/ 30841950 h 9525"/>
                <a:gd name="T6" fmla="*/ 933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0"/>
                  </a:moveTo>
                  <a:cubicBezTo>
                    <a:pt x="6096" y="476"/>
                    <a:pt x="1905" y="-95"/>
                    <a:pt x="0" y="1905"/>
                  </a:cubicBezTo>
                  <a:cubicBezTo>
                    <a:pt x="2953" y="2762"/>
                    <a:pt x="7715" y="4858"/>
                    <a:pt x="10668" y="3238"/>
                  </a:cubicBezTo>
                  <a:cubicBezTo>
                    <a:pt x="9335" y="2667"/>
                    <a:pt x="8763" y="1715"/>
                    <a:pt x="9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8" name="Freeform: Shape 1567">
              <a:extLst>
                <a:ext uri="{FF2B5EF4-FFF2-40B4-BE49-F238E27FC236}">
                  <a16:creationId xmlns:a16="http://schemas.microsoft.com/office/drawing/2014/main" id="{FE78D0D6-DB12-4AD3-A26C-F54042259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961" y="3240223"/>
              <a:ext cx="9525" cy="9525"/>
            </a:xfrm>
            <a:custGeom>
              <a:avLst/>
              <a:gdLst>
                <a:gd name="T0" fmla="*/ 10192 w 9525"/>
                <a:gd name="T1" fmla="*/ 3543300 h 9525"/>
                <a:gd name="T2" fmla="*/ 0 w 9525"/>
                <a:gd name="T3" fmla="*/ 78847950 h 9525"/>
                <a:gd name="T4" fmla="*/ 9049 w 9525"/>
                <a:gd name="T5" fmla="*/ 75218925 h 9525"/>
                <a:gd name="T6" fmla="*/ 10192 w 9525"/>
                <a:gd name="T7" fmla="*/ 3543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192" y="372"/>
                  </a:moveTo>
                  <a:cubicBezTo>
                    <a:pt x="2857" y="-1342"/>
                    <a:pt x="1143" y="3135"/>
                    <a:pt x="0" y="8278"/>
                  </a:cubicBezTo>
                  <a:cubicBezTo>
                    <a:pt x="2667" y="7802"/>
                    <a:pt x="8953" y="11231"/>
                    <a:pt x="9049" y="7897"/>
                  </a:cubicBezTo>
                  <a:cubicBezTo>
                    <a:pt x="4096" y="5992"/>
                    <a:pt x="11906" y="4468"/>
                    <a:pt x="10192" y="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19" name="Freeform: Shape 1568">
              <a:extLst>
                <a:ext uri="{FF2B5EF4-FFF2-40B4-BE49-F238E27FC236}">
                  <a16:creationId xmlns:a16="http://schemas.microsoft.com/office/drawing/2014/main" id="{F81D7DC1-196F-45B9-920B-9356C401A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754" y="3592154"/>
              <a:ext cx="9525" cy="9525"/>
            </a:xfrm>
            <a:custGeom>
              <a:avLst/>
              <a:gdLst>
                <a:gd name="T0" fmla="*/ 16430625 w 9525"/>
                <a:gd name="T1" fmla="*/ 71761350 h 9525"/>
                <a:gd name="T2" fmla="*/ 49996725 w 9525"/>
                <a:gd name="T3" fmla="*/ 76295250 h 9525"/>
                <a:gd name="T4" fmla="*/ 26412825 w 9525"/>
                <a:gd name="T5" fmla="*/ 85725 h 9525"/>
                <a:gd name="T6" fmla="*/ 16430625 w 9525"/>
                <a:gd name="T7" fmla="*/ 71761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5" y="7534"/>
                  </a:moveTo>
                  <a:cubicBezTo>
                    <a:pt x="2392" y="5724"/>
                    <a:pt x="3820" y="6867"/>
                    <a:pt x="5249" y="8010"/>
                  </a:cubicBezTo>
                  <a:cubicBezTo>
                    <a:pt x="8392" y="6105"/>
                    <a:pt x="9059" y="-276"/>
                    <a:pt x="2773" y="9"/>
                  </a:cubicBezTo>
                  <a:cubicBezTo>
                    <a:pt x="4487" y="4010"/>
                    <a:pt x="-3323" y="5534"/>
                    <a:pt x="1725" y="7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0" name="Freeform: Shape 1569">
              <a:extLst>
                <a:ext uri="{FF2B5EF4-FFF2-40B4-BE49-F238E27FC236}">
                  <a16:creationId xmlns:a16="http://schemas.microsoft.com/office/drawing/2014/main" id="{D915E939-A791-4CED-AD9B-5EA7176C6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483" y="3225355"/>
              <a:ext cx="19050" cy="9525"/>
            </a:xfrm>
            <a:custGeom>
              <a:avLst/>
              <a:gdLst>
                <a:gd name="T0" fmla="*/ 0 w 19050"/>
                <a:gd name="T1" fmla="*/ 9335 h 9525"/>
                <a:gd name="T2" fmla="*/ 19717 w 19050"/>
                <a:gd name="T3" fmla="*/ 10192 h 9525"/>
                <a:gd name="T4" fmla="*/ 12192 w 19050"/>
                <a:gd name="T5" fmla="*/ 0 h 9525"/>
                <a:gd name="T6" fmla="*/ 667 w 19050"/>
                <a:gd name="T7" fmla="*/ 4763 h 9525"/>
                <a:gd name="T8" fmla="*/ 0 w 19050"/>
                <a:gd name="T9" fmla="*/ 93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9335"/>
                  </a:moveTo>
                  <a:cubicBezTo>
                    <a:pt x="10192" y="6572"/>
                    <a:pt x="7715" y="10954"/>
                    <a:pt x="19717" y="10192"/>
                  </a:cubicBezTo>
                  <a:cubicBezTo>
                    <a:pt x="19336" y="5429"/>
                    <a:pt x="14192" y="3715"/>
                    <a:pt x="12192" y="0"/>
                  </a:cubicBezTo>
                  <a:cubicBezTo>
                    <a:pt x="10382" y="3810"/>
                    <a:pt x="8477" y="7429"/>
                    <a:pt x="667" y="4763"/>
                  </a:cubicBezTo>
                  <a:cubicBezTo>
                    <a:pt x="476" y="6382"/>
                    <a:pt x="286" y="7906"/>
                    <a:pt x="0" y="93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1" name="Freeform: Shape 1570">
              <a:extLst>
                <a:ext uri="{FF2B5EF4-FFF2-40B4-BE49-F238E27FC236}">
                  <a16:creationId xmlns:a16="http://schemas.microsoft.com/office/drawing/2014/main" id="{FB3E128C-468E-451D-A737-3A8A6D0AD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49" y="3327559"/>
              <a:ext cx="9525" cy="9525"/>
            </a:xfrm>
            <a:custGeom>
              <a:avLst/>
              <a:gdLst>
                <a:gd name="T0" fmla="*/ 0 w 9525"/>
                <a:gd name="T1" fmla="*/ 8001 h 9525"/>
                <a:gd name="T2" fmla="*/ 7144 w 9525"/>
                <a:gd name="T3" fmla="*/ 8858 h 9525"/>
                <a:gd name="T4" fmla="*/ 10001 w 9525"/>
                <a:gd name="T5" fmla="*/ 13811 h 9525"/>
                <a:gd name="T6" fmla="*/ 10192 w 9525"/>
                <a:gd name="T7" fmla="*/ 0 h 9525"/>
                <a:gd name="T8" fmla="*/ 0 w 9525"/>
                <a:gd name="T9" fmla="*/ 800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8001"/>
                  </a:moveTo>
                  <a:cubicBezTo>
                    <a:pt x="2381" y="8287"/>
                    <a:pt x="4763" y="8572"/>
                    <a:pt x="7144" y="8858"/>
                  </a:cubicBezTo>
                  <a:cubicBezTo>
                    <a:pt x="6953" y="11239"/>
                    <a:pt x="6191" y="14097"/>
                    <a:pt x="10001" y="13811"/>
                  </a:cubicBezTo>
                  <a:cubicBezTo>
                    <a:pt x="10858" y="7525"/>
                    <a:pt x="4953" y="5620"/>
                    <a:pt x="10192" y="0"/>
                  </a:cubicBezTo>
                  <a:cubicBezTo>
                    <a:pt x="5048" y="857"/>
                    <a:pt x="2000" y="3905"/>
                    <a:pt x="0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2" name="Freeform: Shape 1571">
              <a:extLst>
                <a:ext uri="{FF2B5EF4-FFF2-40B4-BE49-F238E27FC236}">
                  <a16:creationId xmlns:a16="http://schemas.microsoft.com/office/drawing/2014/main" id="{E1C58573-7C1C-4461-8C50-89A659D87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482" y="3390424"/>
              <a:ext cx="9525" cy="9525"/>
            </a:xfrm>
            <a:custGeom>
              <a:avLst/>
              <a:gdLst>
                <a:gd name="T0" fmla="*/ 0 w 9525"/>
                <a:gd name="T1" fmla="*/ 5620 h 9525"/>
                <a:gd name="T2" fmla="*/ 6477 w 9525"/>
                <a:gd name="T3" fmla="*/ 11049 h 9525"/>
                <a:gd name="T4" fmla="*/ 11049 w 9525"/>
                <a:gd name="T5" fmla="*/ 3905 h 9525"/>
                <a:gd name="T6" fmla="*/ 9715 w 9525"/>
                <a:gd name="T7" fmla="*/ 667 h 9525"/>
                <a:gd name="T8" fmla="*/ 4381 w 9525"/>
                <a:gd name="T9" fmla="*/ 0 h 9525"/>
                <a:gd name="T10" fmla="*/ 0 w 9525"/>
                <a:gd name="T11" fmla="*/ 5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620"/>
                  </a:moveTo>
                  <a:cubicBezTo>
                    <a:pt x="4763" y="5715"/>
                    <a:pt x="571" y="11621"/>
                    <a:pt x="6477" y="11049"/>
                  </a:cubicBezTo>
                  <a:cubicBezTo>
                    <a:pt x="4763" y="5048"/>
                    <a:pt x="11716" y="8763"/>
                    <a:pt x="11049" y="3905"/>
                  </a:cubicBezTo>
                  <a:cubicBezTo>
                    <a:pt x="9715" y="3429"/>
                    <a:pt x="9144" y="2381"/>
                    <a:pt x="9715" y="667"/>
                  </a:cubicBezTo>
                  <a:cubicBezTo>
                    <a:pt x="7906" y="476"/>
                    <a:pt x="6191" y="191"/>
                    <a:pt x="4381" y="0"/>
                  </a:cubicBezTo>
                  <a:cubicBezTo>
                    <a:pt x="5810" y="5048"/>
                    <a:pt x="1143" y="3334"/>
                    <a:pt x="0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3" name="Freeform: Shape 1572">
              <a:extLst>
                <a:ext uri="{FF2B5EF4-FFF2-40B4-BE49-F238E27FC236}">
                  <a16:creationId xmlns:a16="http://schemas.microsoft.com/office/drawing/2014/main" id="{09467278-45B7-4CEE-A504-961D7FBC4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730" y="2689381"/>
              <a:ext cx="9525" cy="9525"/>
            </a:xfrm>
            <a:custGeom>
              <a:avLst/>
              <a:gdLst>
                <a:gd name="T0" fmla="*/ 14544675 w 9525"/>
                <a:gd name="T1" fmla="*/ 10575 h 9525"/>
                <a:gd name="T2" fmla="*/ 29060775 w 9525"/>
                <a:gd name="T3" fmla="*/ 3 h 9525"/>
                <a:gd name="T4" fmla="*/ 14544675 w 9525"/>
                <a:gd name="T5" fmla="*/ 1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10575"/>
                  </a:moveTo>
                  <a:cubicBezTo>
                    <a:pt x="1241" y="6956"/>
                    <a:pt x="10195" y="193"/>
                    <a:pt x="3051" y="3"/>
                  </a:cubicBezTo>
                  <a:cubicBezTo>
                    <a:pt x="193" y="-188"/>
                    <a:pt x="-1331" y="10004"/>
                    <a:pt x="1527" y="10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4" name="Freeform: Shape 1573">
              <a:extLst>
                <a:ext uri="{FF2B5EF4-FFF2-40B4-BE49-F238E27FC236}">
                  <a16:creationId xmlns:a16="http://schemas.microsoft.com/office/drawing/2014/main" id="{39184E69-DAAA-44F7-8B36-E0F9A6762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873" y="3125946"/>
              <a:ext cx="9525" cy="9525"/>
            </a:xfrm>
            <a:custGeom>
              <a:avLst/>
              <a:gdLst>
                <a:gd name="T0" fmla="*/ 11948 w 9525"/>
                <a:gd name="T1" fmla="*/ 3493 h 9525"/>
                <a:gd name="T2" fmla="*/ 8709 w 9525"/>
                <a:gd name="T3" fmla="*/ 1017 h 9525"/>
                <a:gd name="T4" fmla="*/ 8804 w 9525"/>
                <a:gd name="T5" fmla="*/ 350 h 9525"/>
                <a:gd name="T6" fmla="*/ 3470 w 9525"/>
                <a:gd name="T7" fmla="*/ 1207 h 9525"/>
                <a:gd name="T8" fmla="*/ 613 w 9525"/>
                <a:gd name="T9" fmla="*/ 6732 h 9525"/>
                <a:gd name="T10" fmla="*/ 1851 w 9525"/>
                <a:gd name="T11" fmla="*/ 5589 h 9525"/>
                <a:gd name="T12" fmla="*/ 2613 w 9525"/>
                <a:gd name="T13" fmla="*/ 7779 h 9525"/>
                <a:gd name="T14" fmla="*/ 3280 w 9525"/>
                <a:gd name="T15" fmla="*/ 7684 h 9525"/>
                <a:gd name="T16" fmla="*/ 7280 w 9525"/>
                <a:gd name="T17" fmla="*/ 10637 h 9525"/>
                <a:gd name="T18" fmla="*/ 11948 w 9525"/>
                <a:gd name="T19" fmla="*/ 349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948" y="3493"/>
                  </a:moveTo>
                  <a:cubicBezTo>
                    <a:pt x="11186" y="2160"/>
                    <a:pt x="9947" y="1398"/>
                    <a:pt x="8709" y="1017"/>
                  </a:cubicBezTo>
                  <a:cubicBezTo>
                    <a:pt x="8709" y="826"/>
                    <a:pt x="8804" y="541"/>
                    <a:pt x="8804" y="350"/>
                  </a:cubicBezTo>
                  <a:cubicBezTo>
                    <a:pt x="6328" y="-412"/>
                    <a:pt x="4613" y="159"/>
                    <a:pt x="3470" y="1207"/>
                  </a:cubicBezTo>
                  <a:cubicBezTo>
                    <a:pt x="803" y="2160"/>
                    <a:pt x="-1006" y="4446"/>
                    <a:pt x="613" y="6732"/>
                  </a:cubicBezTo>
                  <a:cubicBezTo>
                    <a:pt x="1089" y="5970"/>
                    <a:pt x="1470" y="5684"/>
                    <a:pt x="1851" y="5589"/>
                  </a:cubicBezTo>
                  <a:cubicBezTo>
                    <a:pt x="1946" y="6541"/>
                    <a:pt x="2232" y="7303"/>
                    <a:pt x="2613" y="7779"/>
                  </a:cubicBezTo>
                  <a:cubicBezTo>
                    <a:pt x="2899" y="7779"/>
                    <a:pt x="2994" y="7684"/>
                    <a:pt x="3280" y="7684"/>
                  </a:cubicBezTo>
                  <a:cubicBezTo>
                    <a:pt x="3851" y="9399"/>
                    <a:pt x="4709" y="11304"/>
                    <a:pt x="7280" y="10637"/>
                  </a:cubicBezTo>
                  <a:cubicBezTo>
                    <a:pt x="6423" y="5589"/>
                    <a:pt x="10709" y="6255"/>
                    <a:pt x="11948" y="3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5" name="Freeform: Shape 1574">
              <a:extLst>
                <a:ext uri="{FF2B5EF4-FFF2-40B4-BE49-F238E27FC236}">
                  <a16:creationId xmlns:a16="http://schemas.microsoft.com/office/drawing/2014/main" id="{6657AD4C-7988-4C54-B924-B248BD69B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3" y="3486402"/>
              <a:ext cx="19050" cy="9525"/>
            </a:xfrm>
            <a:custGeom>
              <a:avLst/>
              <a:gdLst>
                <a:gd name="T0" fmla="*/ 0 w 19050"/>
                <a:gd name="T1" fmla="*/ 5653 h 9525"/>
                <a:gd name="T2" fmla="*/ 19240 w 19050"/>
                <a:gd name="T3" fmla="*/ 9558 h 9525"/>
                <a:gd name="T4" fmla="*/ 24575 w 19050"/>
                <a:gd name="T5" fmla="*/ 10225 h 9525"/>
                <a:gd name="T6" fmla="*/ 25432 w 19050"/>
                <a:gd name="T7" fmla="*/ 4224 h 9525"/>
                <a:gd name="T8" fmla="*/ 0 w 19050"/>
                <a:gd name="T9" fmla="*/ 565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5653"/>
                  </a:moveTo>
                  <a:cubicBezTo>
                    <a:pt x="6667" y="5367"/>
                    <a:pt x="18002" y="795"/>
                    <a:pt x="19240" y="9558"/>
                  </a:cubicBezTo>
                  <a:cubicBezTo>
                    <a:pt x="20383" y="7082"/>
                    <a:pt x="21431" y="10130"/>
                    <a:pt x="24575" y="10225"/>
                  </a:cubicBezTo>
                  <a:cubicBezTo>
                    <a:pt x="24860" y="8225"/>
                    <a:pt x="25146" y="6225"/>
                    <a:pt x="25432" y="4224"/>
                  </a:cubicBezTo>
                  <a:cubicBezTo>
                    <a:pt x="16859" y="3082"/>
                    <a:pt x="6572" y="-5491"/>
                    <a:pt x="0" y="5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6" name="Freeform: Shape 1575">
              <a:extLst>
                <a:ext uri="{FF2B5EF4-FFF2-40B4-BE49-F238E27FC236}">
                  <a16:creationId xmlns:a16="http://schemas.microsoft.com/office/drawing/2014/main" id="{67DEC5A5-C01F-42D4-83B0-8BD78CF7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126" y="1942147"/>
              <a:ext cx="9525" cy="9525"/>
            </a:xfrm>
            <a:custGeom>
              <a:avLst/>
              <a:gdLst>
                <a:gd name="T0" fmla="*/ 39919275 w 9525"/>
                <a:gd name="T1" fmla="*/ 10763 h 9525"/>
                <a:gd name="T2" fmla="*/ 81657825 w 9525"/>
                <a:gd name="T3" fmla="*/ 5143 h 9525"/>
                <a:gd name="T4" fmla="*/ 37195125 w 9525"/>
                <a:gd name="T5" fmla="*/ 0 h 9525"/>
                <a:gd name="T6" fmla="*/ 0 w 9525"/>
                <a:gd name="T7" fmla="*/ 2572 h 9525"/>
                <a:gd name="T8" fmla="*/ 399192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191" y="10763"/>
                  </a:moveTo>
                  <a:cubicBezTo>
                    <a:pt x="2762" y="5620"/>
                    <a:pt x="10096" y="10287"/>
                    <a:pt x="8573" y="5143"/>
                  </a:cubicBezTo>
                  <a:cubicBezTo>
                    <a:pt x="-1048" y="5524"/>
                    <a:pt x="8573" y="1905"/>
                    <a:pt x="3905" y="0"/>
                  </a:cubicBezTo>
                  <a:cubicBezTo>
                    <a:pt x="3334" y="1619"/>
                    <a:pt x="1619" y="2096"/>
                    <a:pt x="0" y="2572"/>
                  </a:cubicBezTo>
                  <a:cubicBezTo>
                    <a:pt x="95" y="6096"/>
                    <a:pt x="857" y="9335"/>
                    <a:pt x="4191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7" name="Freeform: Shape 1576">
              <a:extLst>
                <a:ext uri="{FF2B5EF4-FFF2-40B4-BE49-F238E27FC236}">
                  <a16:creationId xmlns:a16="http://schemas.microsoft.com/office/drawing/2014/main" id="{20F2B4A7-3849-4B15-BF60-F3346FEBB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505" y="1960816"/>
              <a:ext cx="9525" cy="9525"/>
            </a:xfrm>
            <a:custGeom>
              <a:avLst/>
              <a:gdLst>
                <a:gd name="T0" fmla="*/ 14192 w 9525"/>
                <a:gd name="T1" fmla="*/ 16478 h 9525"/>
                <a:gd name="T2" fmla="*/ 5715 w 9525"/>
                <a:gd name="T3" fmla="*/ 0 h 9525"/>
                <a:gd name="T4" fmla="*/ 0 w 9525"/>
                <a:gd name="T5" fmla="*/ 14669 h 9525"/>
                <a:gd name="T6" fmla="*/ 14192 w 9525"/>
                <a:gd name="T7" fmla="*/ 164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192" y="16478"/>
                  </a:moveTo>
                  <a:cubicBezTo>
                    <a:pt x="15526" y="8287"/>
                    <a:pt x="9525" y="4858"/>
                    <a:pt x="5715" y="0"/>
                  </a:cubicBezTo>
                  <a:cubicBezTo>
                    <a:pt x="6096" y="7525"/>
                    <a:pt x="2572" y="10478"/>
                    <a:pt x="0" y="14669"/>
                  </a:cubicBezTo>
                  <a:cubicBezTo>
                    <a:pt x="6858" y="14764"/>
                    <a:pt x="9811" y="10478"/>
                    <a:pt x="14192" y="16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8" name="Freeform: Shape 1577">
              <a:extLst>
                <a:ext uri="{FF2B5EF4-FFF2-40B4-BE49-F238E27FC236}">
                  <a16:creationId xmlns:a16="http://schemas.microsoft.com/office/drawing/2014/main" id="{1432C76F-E1E0-459E-BC3A-4E6C450AE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400" y="2636050"/>
              <a:ext cx="9525" cy="9525"/>
            </a:xfrm>
            <a:custGeom>
              <a:avLst/>
              <a:gdLst>
                <a:gd name="T0" fmla="*/ 0 w 9525"/>
                <a:gd name="T1" fmla="*/ 53473350 h 9525"/>
                <a:gd name="T2" fmla="*/ 58969275 w 9525"/>
                <a:gd name="T3" fmla="*/ 2667000 h 9525"/>
                <a:gd name="T4" fmla="*/ 0 w 9525"/>
                <a:gd name="T5" fmla="*/ 5347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14"/>
                  </a:moveTo>
                  <a:cubicBezTo>
                    <a:pt x="4572" y="6661"/>
                    <a:pt x="6096" y="4280"/>
                    <a:pt x="6191" y="280"/>
                  </a:cubicBezTo>
                  <a:cubicBezTo>
                    <a:pt x="1619" y="-863"/>
                    <a:pt x="95" y="1613"/>
                    <a:pt x="0" y="56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29" name="Freeform: Shape 1578">
              <a:extLst>
                <a:ext uri="{FF2B5EF4-FFF2-40B4-BE49-F238E27FC236}">
                  <a16:creationId xmlns:a16="http://schemas.microsoft.com/office/drawing/2014/main" id="{4C053FA2-24F8-4E10-89B6-14A20471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289" y="3442395"/>
              <a:ext cx="9525" cy="9525"/>
            </a:xfrm>
            <a:custGeom>
              <a:avLst/>
              <a:gdLst>
                <a:gd name="T0" fmla="*/ 0 w 9525"/>
                <a:gd name="T1" fmla="*/ 2607 h 9525"/>
                <a:gd name="T2" fmla="*/ 4477 w 9525"/>
                <a:gd name="T3" fmla="*/ 9369 h 9525"/>
                <a:gd name="T4" fmla="*/ 8001 w 9525"/>
                <a:gd name="T5" fmla="*/ 9846 h 9525"/>
                <a:gd name="T6" fmla="*/ 10668 w 9525"/>
                <a:gd name="T7" fmla="*/ 4035 h 9525"/>
                <a:gd name="T8" fmla="*/ 7144 w 9525"/>
                <a:gd name="T9" fmla="*/ 3559 h 9525"/>
                <a:gd name="T10" fmla="*/ 0 w 9525"/>
                <a:gd name="T11" fmla="*/ 260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2607"/>
                  </a:moveTo>
                  <a:cubicBezTo>
                    <a:pt x="3620" y="3464"/>
                    <a:pt x="857" y="8417"/>
                    <a:pt x="4477" y="9369"/>
                  </a:cubicBezTo>
                  <a:cubicBezTo>
                    <a:pt x="5143" y="7560"/>
                    <a:pt x="6572" y="8703"/>
                    <a:pt x="8001" y="9846"/>
                  </a:cubicBezTo>
                  <a:cubicBezTo>
                    <a:pt x="8858" y="7845"/>
                    <a:pt x="10954" y="7274"/>
                    <a:pt x="10668" y="4035"/>
                  </a:cubicBezTo>
                  <a:cubicBezTo>
                    <a:pt x="9430" y="3845"/>
                    <a:pt x="8287" y="3750"/>
                    <a:pt x="7144" y="3559"/>
                  </a:cubicBezTo>
                  <a:cubicBezTo>
                    <a:pt x="8287" y="-5013"/>
                    <a:pt x="4096" y="4893"/>
                    <a:pt x="0" y="26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0" name="Freeform: Shape 1579">
              <a:extLst>
                <a:ext uri="{FF2B5EF4-FFF2-40B4-BE49-F238E27FC236}">
                  <a16:creationId xmlns:a16="http://schemas.microsoft.com/office/drawing/2014/main" id="{4847CD57-A761-4E0F-A0FF-F95B59AA8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763" y="3598354"/>
              <a:ext cx="9525" cy="9525"/>
            </a:xfrm>
            <a:custGeom>
              <a:avLst/>
              <a:gdLst>
                <a:gd name="T0" fmla="*/ 29032200 w 9525"/>
                <a:gd name="T1" fmla="*/ 0 h 9525"/>
                <a:gd name="T2" fmla="*/ 0 w 9525"/>
                <a:gd name="T3" fmla="*/ 84372450 h 9525"/>
                <a:gd name="T4" fmla="*/ 2903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0"/>
                  </a:moveTo>
                  <a:cubicBezTo>
                    <a:pt x="2762" y="3715"/>
                    <a:pt x="2286" y="7334"/>
                    <a:pt x="0" y="8858"/>
                  </a:cubicBezTo>
                  <a:cubicBezTo>
                    <a:pt x="10001" y="11811"/>
                    <a:pt x="8001" y="1810"/>
                    <a:pt x="3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1" name="Freeform: Shape 1580">
              <a:extLst>
                <a:ext uri="{FF2B5EF4-FFF2-40B4-BE49-F238E27FC236}">
                  <a16:creationId xmlns:a16="http://schemas.microsoft.com/office/drawing/2014/main" id="{A61D208B-84EB-4862-993B-F88C2807E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785" y="2317147"/>
              <a:ext cx="9525" cy="9525"/>
            </a:xfrm>
            <a:custGeom>
              <a:avLst/>
              <a:gdLst>
                <a:gd name="T0" fmla="*/ 11525 w 9525"/>
                <a:gd name="T1" fmla="*/ 0 h 9525"/>
                <a:gd name="T2" fmla="*/ 0 w 9525"/>
                <a:gd name="T3" fmla="*/ 45367575 h 9525"/>
                <a:gd name="T4" fmla="*/ 11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0"/>
                  </a:moveTo>
                  <a:cubicBezTo>
                    <a:pt x="7144" y="952"/>
                    <a:pt x="191" y="-953"/>
                    <a:pt x="0" y="4763"/>
                  </a:cubicBezTo>
                  <a:cubicBezTo>
                    <a:pt x="6477" y="6001"/>
                    <a:pt x="9525" y="3524"/>
                    <a:pt x="11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2" name="Freeform: Shape 1581">
              <a:extLst>
                <a:ext uri="{FF2B5EF4-FFF2-40B4-BE49-F238E27FC236}">
                  <a16:creationId xmlns:a16="http://schemas.microsoft.com/office/drawing/2014/main" id="{86234BD3-E2E6-43AB-B47F-4A354A31C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68" y="2706433"/>
              <a:ext cx="9525" cy="9525"/>
            </a:xfrm>
            <a:custGeom>
              <a:avLst/>
              <a:gdLst>
                <a:gd name="T0" fmla="*/ 46367700 w 9525"/>
                <a:gd name="T1" fmla="*/ 78028800 h 9525"/>
                <a:gd name="T2" fmla="*/ 5543550 w 9525"/>
                <a:gd name="T3" fmla="*/ 0 h 9525"/>
                <a:gd name="T4" fmla="*/ 46367700 w 9525"/>
                <a:gd name="T5" fmla="*/ 78028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8192"/>
                  </a:moveTo>
                  <a:cubicBezTo>
                    <a:pt x="3630" y="5334"/>
                    <a:pt x="6107" y="95"/>
                    <a:pt x="582" y="0"/>
                  </a:cubicBezTo>
                  <a:cubicBezTo>
                    <a:pt x="-370" y="4286"/>
                    <a:pt x="-847" y="8192"/>
                    <a:pt x="4868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3" name="Freeform: Shape 1582">
              <a:extLst>
                <a:ext uri="{FF2B5EF4-FFF2-40B4-BE49-F238E27FC236}">
                  <a16:creationId xmlns:a16="http://schemas.microsoft.com/office/drawing/2014/main" id="{E4ABB73F-6DED-4E21-B375-1020F02FC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01" y="2260092"/>
              <a:ext cx="9525" cy="9525"/>
            </a:xfrm>
            <a:custGeom>
              <a:avLst/>
              <a:gdLst>
                <a:gd name="T0" fmla="*/ 21450300 w 9525"/>
                <a:gd name="T1" fmla="*/ 0 h 9525"/>
                <a:gd name="T2" fmla="*/ 3305175 w 9525"/>
                <a:gd name="T3" fmla="*/ 13621 h 9525"/>
                <a:gd name="T4" fmla="*/ 83143725 w 9525"/>
                <a:gd name="T5" fmla="*/ 5429 h 9525"/>
                <a:gd name="T6" fmla="*/ 33251775 w 9525"/>
                <a:gd name="T7" fmla="*/ 4763 h 9525"/>
                <a:gd name="T8" fmla="*/ 214503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52" y="0"/>
                  </a:moveTo>
                  <a:cubicBezTo>
                    <a:pt x="824" y="6858"/>
                    <a:pt x="-700" y="7049"/>
                    <a:pt x="347" y="13621"/>
                  </a:cubicBezTo>
                  <a:cubicBezTo>
                    <a:pt x="5300" y="13335"/>
                    <a:pt x="7872" y="10382"/>
                    <a:pt x="8729" y="5429"/>
                  </a:cubicBezTo>
                  <a:cubicBezTo>
                    <a:pt x="7015" y="5239"/>
                    <a:pt x="5205" y="4953"/>
                    <a:pt x="3491" y="4763"/>
                  </a:cubicBezTo>
                  <a:cubicBezTo>
                    <a:pt x="3395" y="2953"/>
                    <a:pt x="4348" y="572"/>
                    <a:pt x="2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4" name="Freeform: Shape 1583">
              <a:extLst>
                <a:ext uri="{FF2B5EF4-FFF2-40B4-BE49-F238E27FC236}">
                  <a16:creationId xmlns:a16="http://schemas.microsoft.com/office/drawing/2014/main" id="{1591FC29-0A1A-48B1-B337-E8990F0F0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650" y="2993422"/>
              <a:ext cx="9525" cy="9525"/>
            </a:xfrm>
            <a:custGeom>
              <a:avLst/>
              <a:gdLst>
                <a:gd name="T0" fmla="*/ 17954625 w 9525"/>
                <a:gd name="T1" fmla="*/ 71675625 h 9525"/>
                <a:gd name="T2" fmla="*/ 51530250 w 9525"/>
                <a:gd name="T3" fmla="*/ 76209525 h 9525"/>
                <a:gd name="T4" fmla="*/ 27936825 w 9525"/>
                <a:gd name="T5" fmla="*/ 0 h 9525"/>
                <a:gd name="T6" fmla="*/ 17954625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85" y="7525"/>
                  </a:moveTo>
                  <a:cubicBezTo>
                    <a:pt x="2457" y="5715"/>
                    <a:pt x="3981" y="6858"/>
                    <a:pt x="5410" y="8001"/>
                  </a:cubicBezTo>
                  <a:cubicBezTo>
                    <a:pt x="9505" y="5429"/>
                    <a:pt x="6362" y="1619"/>
                    <a:pt x="2933" y="0"/>
                  </a:cubicBezTo>
                  <a:cubicBezTo>
                    <a:pt x="3600" y="2762"/>
                    <a:pt x="-3163" y="5525"/>
                    <a:pt x="1885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5" name="Freeform: Shape 1584">
              <a:extLst>
                <a:ext uri="{FF2B5EF4-FFF2-40B4-BE49-F238E27FC236}">
                  <a16:creationId xmlns:a16="http://schemas.microsoft.com/office/drawing/2014/main" id="{8DD55873-8145-4098-8D8A-CF030AD24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7459" y="1930908"/>
              <a:ext cx="9525" cy="9525"/>
            </a:xfrm>
            <a:custGeom>
              <a:avLst/>
              <a:gdLst>
                <a:gd name="T0" fmla="*/ 27222450 w 9525"/>
                <a:gd name="T1" fmla="*/ 0 h 9525"/>
                <a:gd name="T2" fmla="*/ 0 w 9525"/>
                <a:gd name="T3" fmla="*/ 69856350 h 9525"/>
                <a:gd name="T4" fmla="*/ 272224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8" y="0"/>
                  </a:moveTo>
                  <a:cubicBezTo>
                    <a:pt x="1143" y="1524"/>
                    <a:pt x="0" y="3715"/>
                    <a:pt x="0" y="7334"/>
                  </a:cubicBezTo>
                  <a:cubicBezTo>
                    <a:pt x="5429" y="8572"/>
                    <a:pt x="8192" y="952"/>
                    <a:pt x="28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6" name="Freeform: Shape 1585">
              <a:extLst>
                <a:ext uri="{FF2B5EF4-FFF2-40B4-BE49-F238E27FC236}">
                  <a16:creationId xmlns:a16="http://schemas.microsoft.com/office/drawing/2014/main" id="{1AC43B5B-48CB-4238-9D41-AB0F2B3B5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977" y="2234915"/>
              <a:ext cx="9525" cy="9525"/>
            </a:xfrm>
            <a:custGeom>
              <a:avLst/>
              <a:gdLst>
                <a:gd name="T0" fmla="*/ 0 w 9525"/>
                <a:gd name="T1" fmla="*/ 46567725 h 9525"/>
                <a:gd name="T2" fmla="*/ 11525 w 9525"/>
                <a:gd name="T3" fmla="*/ 1209675 h 9525"/>
                <a:gd name="T4" fmla="*/ 0 w 9525"/>
                <a:gd name="T5" fmla="*/ 46567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889"/>
                  </a:moveTo>
                  <a:cubicBezTo>
                    <a:pt x="5715" y="5461"/>
                    <a:pt x="9811" y="4127"/>
                    <a:pt x="11525" y="127"/>
                  </a:cubicBezTo>
                  <a:cubicBezTo>
                    <a:pt x="5905" y="-254"/>
                    <a:pt x="762" y="-64"/>
                    <a:pt x="0" y="4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7" name="Freeform: Shape 1586">
              <a:extLst>
                <a:ext uri="{FF2B5EF4-FFF2-40B4-BE49-F238E27FC236}">
                  <a16:creationId xmlns:a16="http://schemas.microsoft.com/office/drawing/2014/main" id="{82220F3F-65E4-4CB9-9130-2D27FEF90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732" y="2625275"/>
              <a:ext cx="9525" cy="9525"/>
            </a:xfrm>
            <a:custGeom>
              <a:avLst/>
              <a:gdLst>
                <a:gd name="T0" fmla="*/ 0 w 9525"/>
                <a:gd name="T1" fmla="*/ 26355675 h 9525"/>
                <a:gd name="T2" fmla="*/ 1333 w 9525"/>
                <a:gd name="T3" fmla="*/ 57207150 h 9525"/>
                <a:gd name="T4" fmla="*/ 12859 w 9525"/>
                <a:gd name="T5" fmla="*/ 11839575 h 9525"/>
                <a:gd name="T6" fmla="*/ 0 w 9525"/>
                <a:gd name="T7" fmla="*/ 2635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767"/>
                  </a:moveTo>
                  <a:cubicBezTo>
                    <a:pt x="1333" y="3244"/>
                    <a:pt x="1905" y="4291"/>
                    <a:pt x="1333" y="6006"/>
                  </a:cubicBezTo>
                  <a:cubicBezTo>
                    <a:pt x="6953" y="6482"/>
                    <a:pt x="12097" y="6292"/>
                    <a:pt x="12859" y="1243"/>
                  </a:cubicBezTo>
                  <a:cubicBezTo>
                    <a:pt x="7620" y="-1709"/>
                    <a:pt x="5048" y="1339"/>
                    <a:pt x="0" y="27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8" name="Freeform: Shape 1587">
              <a:extLst>
                <a:ext uri="{FF2B5EF4-FFF2-40B4-BE49-F238E27FC236}">
                  <a16:creationId xmlns:a16="http://schemas.microsoft.com/office/drawing/2014/main" id="{69BFA5EA-47AA-489C-898E-A1B24E962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626" y="3221585"/>
              <a:ext cx="9525" cy="9525"/>
            </a:xfrm>
            <a:custGeom>
              <a:avLst/>
              <a:gdLst>
                <a:gd name="T0" fmla="*/ 73485375 w 9525"/>
                <a:gd name="T1" fmla="*/ 18678525 h 9525"/>
                <a:gd name="T2" fmla="*/ 58969275 w 9525"/>
                <a:gd name="T3" fmla="*/ 2352675 h 9525"/>
                <a:gd name="T4" fmla="*/ 0 w 9525"/>
                <a:gd name="T5" fmla="*/ 54063900 h 9525"/>
                <a:gd name="T6" fmla="*/ 73485375 w 9525"/>
                <a:gd name="T7" fmla="*/ 18678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961"/>
                  </a:moveTo>
                  <a:cubicBezTo>
                    <a:pt x="6667" y="1771"/>
                    <a:pt x="5620" y="1485"/>
                    <a:pt x="6191" y="247"/>
                  </a:cubicBezTo>
                  <a:cubicBezTo>
                    <a:pt x="1619" y="-801"/>
                    <a:pt x="95" y="1580"/>
                    <a:pt x="0" y="5676"/>
                  </a:cubicBezTo>
                  <a:cubicBezTo>
                    <a:pt x="4572" y="6628"/>
                    <a:pt x="7715" y="5962"/>
                    <a:pt x="7715" y="19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39" name="Freeform: Shape 1588">
              <a:extLst>
                <a:ext uri="{FF2B5EF4-FFF2-40B4-BE49-F238E27FC236}">
                  <a16:creationId xmlns:a16="http://schemas.microsoft.com/office/drawing/2014/main" id="{1C245CF1-302D-4968-8C6A-12F46AAA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963" y="2968362"/>
              <a:ext cx="9525" cy="9525"/>
            </a:xfrm>
            <a:custGeom>
              <a:avLst/>
              <a:gdLst>
                <a:gd name="T0" fmla="*/ 0 w 9525"/>
                <a:gd name="T1" fmla="*/ 23669625 h 9525"/>
                <a:gd name="T2" fmla="*/ 12859 w 9525"/>
                <a:gd name="T3" fmla="*/ 10067925 h 9525"/>
                <a:gd name="T4" fmla="*/ 0 w 9525"/>
                <a:gd name="T5" fmla="*/ 236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85"/>
                  </a:moveTo>
                  <a:cubicBezTo>
                    <a:pt x="4191" y="1914"/>
                    <a:pt x="13430" y="6962"/>
                    <a:pt x="12859" y="1057"/>
                  </a:cubicBezTo>
                  <a:cubicBezTo>
                    <a:pt x="7810" y="676"/>
                    <a:pt x="857" y="-1801"/>
                    <a:pt x="0" y="2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0" name="Freeform: Shape 1589">
              <a:extLst>
                <a:ext uri="{FF2B5EF4-FFF2-40B4-BE49-F238E27FC236}">
                  <a16:creationId xmlns:a16="http://schemas.microsoft.com/office/drawing/2014/main" id="{FAAC0D4F-C52B-46D9-8440-94077715A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768" y="3230880"/>
              <a:ext cx="9525" cy="9525"/>
            </a:xfrm>
            <a:custGeom>
              <a:avLst/>
              <a:gdLst>
                <a:gd name="T0" fmla="*/ 0 w 9525"/>
                <a:gd name="T1" fmla="*/ 8763 h 9525"/>
                <a:gd name="T2" fmla="*/ 14192 w 9525"/>
                <a:gd name="T3" fmla="*/ 10573 h 9525"/>
                <a:gd name="T4" fmla="*/ 3143 w 9525"/>
                <a:gd name="T5" fmla="*/ 0 h 9525"/>
                <a:gd name="T6" fmla="*/ 0 w 9525"/>
                <a:gd name="T7" fmla="*/ 876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763"/>
                  </a:moveTo>
                  <a:cubicBezTo>
                    <a:pt x="3905" y="8382"/>
                    <a:pt x="9430" y="16669"/>
                    <a:pt x="14192" y="10573"/>
                  </a:cubicBezTo>
                  <a:cubicBezTo>
                    <a:pt x="8954" y="8096"/>
                    <a:pt x="9811" y="1524"/>
                    <a:pt x="3143" y="0"/>
                  </a:cubicBezTo>
                  <a:cubicBezTo>
                    <a:pt x="3048" y="6477"/>
                    <a:pt x="8382" y="6858"/>
                    <a:pt x="0" y="8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1" name="Freeform: Shape 1590">
              <a:extLst>
                <a:ext uri="{FF2B5EF4-FFF2-40B4-BE49-F238E27FC236}">
                  <a16:creationId xmlns:a16="http://schemas.microsoft.com/office/drawing/2014/main" id="{4E953719-5204-4288-BF74-1F36AA1B7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019" y="3409664"/>
              <a:ext cx="9525" cy="9525"/>
            </a:xfrm>
            <a:custGeom>
              <a:avLst/>
              <a:gdLst>
                <a:gd name="T0" fmla="*/ 1127 w 9525"/>
                <a:gd name="T1" fmla="*/ 81648300 h 9525"/>
                <a:gd name="T2" fmla="*/ 6366 w 9525"/>
                <a:gd name="T3" fmla="*/ 88001475 h 9525"/>
                <a:gd name="T4" fmla="*/ 13033 w 9525"/>
                <a:gd name="T5" fmla="*/ 8162925 h 9525"/>
                <a:gd name="T6" fmla="*/ 5985 w 9525"/>
                <a:gd name="T7" fmla="*/ 0 h 9525"/>
                <a:gd name="T8" fmla="*/ 1127 w 9525"/>
                <a:gd name="T9" fmla="*/ 816483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7" y="8572"/>
                  </a:moveTo>
                  <a:cubicBezTo>
                    <a:pt x="1889" y="6287"/>
                    <a:pt x="5128" y="8001"/>
                    <a:pt x="6366" y="9239"/>
                  </a:cubicBezTo>
                  <a:cubicBezTo>
                    <a:pt x="7604" y="5429"/>
                    <a:pt x="12271" y="5334"/>
                    <a:pt x="13033" y="857"/>
                  </a:cubicBezTo>
                  <a:cubicBezTo>
                    <a:pt x="10652" y="571"/>
                    <a:pt x="8271" y="286"/>
                    <a:pt x="5985" y="0"/>
                  </a:cubicBezTo>
                  <a:cubicBezTo>
                    <a:pt x="6175" y="3810"/>
                    <a:pt x="-3159" y="6001"/>
                    <a:pt x="1127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2" name="Freeform: Shape 1591">
              <a:extLst>
                <a:ext uri="{FF2B5EF4-FFF2-40B4-BE49-F238E27FC236}">
                  <a16:creationId xmlns:a16="http://schemas.microsoft.com/office/drawing/2014/main" id="{0B83C574-71E3-417D-B2D3-0A8F36BBF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62" y="3728452"/>
              <a:ext cx="9525" cy="9525"/>
            </a:xfrm>
            <a:custGeom>
              <a:avLst/>
              <a:gdLst>
                <a:gd name="T0" fmla="*/ 45 w 9525"/>
                <a:gd name="T1" fmla="*/ 68179950 h 9525"/>
                <a:gd name="T2" fmla="*/ 11570 w 9525"/>
                <a:gd name="T3" fmla="*/ 22812375 h 9525"/>
                <a:gd name="T4" fmla="*/ 4712 w 9525"/>
                <a:gd name="T5" fmla="*/ 133350 h 9525"/>
                <a:gd name="T6" fmla="*/ 45 w 9525"/>
                <a:gd name="T7" fmla="*/ 68179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" y="7158"/>
                  </a:moveTo>
                  <a:cubicBezTo>
                    <a:pt x="5379" y="7253"/>
                    <a:pt x="9189" y="5634"/>
                    <a:pt x="11570" y="2395"/>
                  </a:cubicBezTo>
                  <a:cubicBezTo>
                    <a:pt x="9189" y="1633"/>
                    <a:pt x="8522" y="-177"/>
                    <a:pt x="4712" y="14"/>
                  </a:cubicBezTo>
                  <a:cubicBezTo>
                    <a:pt x="6426" y="6110"/>
                    <a:pt x="-622" y="2395"/>
                    <a:pt x="45" y="7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3" name="Freeform: Shape 1592">
              <a:extLst>
                <a:ext uri="{FF2B5EF4-FFF2-40B4-BE49-F238E27FC236}">
                  <a16:creationId xmlns:a16="http://schemas.microsoft.com/office/drawing/2014/main" id="{1D406044-6E16-40DA-A55E-62FE34B6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253" y="1999865"/>
              <a:ext cx="9525" cy="9525"/>
            </a:xfrm>
            <a:custGeom>
              <a:avLst/>
              <a:gdLst>
                <a:gd name="T0" fmla="*/ 57283350 w 9525"/>
                <a:gd name="T1" fmla="*/ 88953975 h 9525"/>
                <a:gd name="T2" fmla="*/ 69980175 w 9525"/>
                <a:gd name="T3" fmla="*/ 2762250 h 9525"/>
                <a:gd name="T4" fmla="*/ 57283350 w 9525"/>
                <a:gd name="T5" fmla="*/ 88953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14" y="9339"/>
                  </a:moveTo>
                  <a:cubicBezTo>
                    <a:pt x="6681" y="3624"/>
                    <a:pt x="4680" y="4767"/>
                    <a:pt x="7347" y="290"/>
                  </a:cubicBezTo>
                  <a:cubicBezTo>
                    <a:pt x="-939" y="-1996"/>
                    <a:pt x="-3321" y="10005"/>
                    <a:pt x="6014" y="9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4" name="Freeform: Shape 1593">
              <a:extLst>
                <a:ext uri="{FF2B5EF4-FFF2-40B4-BE49-F238E27FC236}">
                  <a16:creationId xmlns:a16="http://schemas.microsoft.com/office/drawing/2014/main" id="{76716C28-EF1A-4303-9EDC-8C796C21A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61" y="3266313"/>
              <a:ext cx="19050" cy="9525"/>
            </a:xfrm>
            <a:custGeom>
              <a:avLst/>
              <a:gdLst>
                <a:gd name="T0" fmla="*/ 20288 w 19050"/>
                <a:gd name="T1" fmla="*/ 4953 h 9525"/>
                <a:gd name="T2" fmla="*/ 17431 w 19050"/>
                <a:gd name="T3" fmla="*/ 0 h 9525"/>
                <a:gd name="T4" fmla="*/ 857 w 19050"/>
                <a:gd name="T5" fmla="*/ 2572 h 9525"/>
                <a:gd name="T6" fmla="*/ 0 w 19050"/>
                <a:gd name="T7" fmla="*/ 8573 h 9525"/>
                <a:gd name="T8" fmla="*/ 12383 w 19050"/>
                <a:gd name="T9" fmla="*/ 10096 h 9525"/>
                <a:gd name="T10" fmla="*/ 20288 w 19050"/>
                <a:gd name="T11" fmla="*/ 49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20288" y="4953"/>
                  </a:moveTo>
                  <a:cubicBezTo>
                    <a:pt x="17050" y="4763"/>
                    <a:pt x="16383" y="2953"/>
                    <a:pt x="17431" y="0"/>
                  </a:cubicBezTo>
                  <a:cubicBezTo>
                    <a:pt x="9049" y="3143"/>
                    <a:pt x="11335" y="6667"/>
                    <a:pt x="857" y="2572"/>
                  </a:cubicBezTo>
                  <a:cubicBezTo>
                    <a:pt x="571" y="4572"/>
                    <a:pt x="286" y="6572"/>
                    <a:pt x="0" y="8573"/>
                  </a:cubicBezTo>
                  <a:cubicBezTo>
                    <a:pt x="4096" y="9049"/>
                    <a:pt x="8287" y="9620"/>
                    <a:pt x="12383" y="10096"/>
                  </a:cubicBezTo>
                  <a:cubicBezTo>
                    <a:pt x="11335" y="1238"/>
                    <a:pt x="18479" y="11430"/>
                    <a:pt x="20288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5" name="Freeform: Shape 1594">
              <a:extLst>
                <a:ext uri="{FF2B5EF4-FFF2-40B4-BE49-F238E27FC236}">
                  <a16:creationId xmlns:a16="http://schemas.microsoft.com/office/drawing/2014/main" id="{F744AC2A-FA81-4F62-B272-EFE65D7DE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382" y="3506410"/>
              <a:ext cx="9525" cy="9525"/>
            </a:xfrm>
            <a:custGeom>
              <a:avLst/>
              <a:gdLst>
                <a:gd name="T0" fmla="*/ 0 w 9525"/>
                <a:gd name="T1" fmla="*/ 2314 h 9525"/>
                <a:gd name="T2" fmla="*/ 4286 w 9525"/>
                <a:gd name="T3" fmla="*/ 10506 h 9525"/>
                <a:gd name="T4" fmla="*/ 10668 w 9525"/>
                <a:gd name="T5" fmla="*/ 3553 h 9525"/>
                <a:gd name="T6" fmla="*/ 0 w 9525"/>
                <a:gd name="T7" fmla="*/ 23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314"/>
                  </a:moveTo>
                  <a:cubicBezTo>
                    <a:pt x="5048" y="2695"/>
                    <a:pt x="4572" y="6696"/>
                    <a:pt x="4286" y="10506"/>
                  </a:cubicBezTo>
                  <a:cubicBezTo>
                    <a:pt x="9525" y="11744"/>
                    <a:pt x="8668" y="6029"/>
                    <a:pt x="10668" y="3553"/>
                  </a:cubicBezTo>
                  <a:cubicBezTo>
                    <a:pt x="3715" y="4410"/>
                    <a:pt x="3524" y="-3877"/>
                    <a:pt x="0" y="2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6" name="Freeform: Shape 1595">
              <a:extLst>
                <a:ext uri="{FF2B5EF4-FFF2-40B4-BE49-F238E27FC236}">
                  <a16:creationId xmlns:a16="http://schemas.microsoft.com/office/drawing/2014/main" id="{CF7997CA-B209-4BAA-93C9-4C967DEDC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477" y="2920079"/>
              <a:ext cx="9525" cy="9525"/>
            </a:xfrm>
            <a:custGeom>
              <a:avLst/>
              <a:gdLst>
                <a:gd name="T0" fmla="*/ 12353925 w 9525"/>
                <a:gd name="T1" fmla="*/ 82562700 h 9525"/>
                <a:gd name="T2" fmla="*/ 66789300 w 9525"/>
                <a:gd name="T3" fmla="*/ 59883675 h 9525"/>
                <a:gd name="T4" fmla="*/ 57711975 w 9525"/>
                <a:gd name="T5" fmla="*/ 0 h 9525"/>
                <a:gd name="T6" fmla="*/ 12353925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7" y="8668"/>
                  </a:moveTo>
                  <a:cubicBezTo>
                    <a:pt x="2059" y="6667"/>
                    <a:pt x="5393" y="7429"/>
                    <a:pt x="7012" y="6287"/>
                  </a:cubicBezTo>
                  <a:cubicBezTo>
                    <a:pt x="7012" y="4000"/>
                    <a:pt x="8441" y="762"/>
                    <a:pt x="6059" y="0"/>
                  </a:cubicBezTo>
                  <a:cubicBezTo>
                    <a:pt x="7679" y="5429"/>
                    <a:pt x="-3751" y="5239"/>
                    <a:pt x="1297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7" name="Freeform: Shape 1596">
              <a:extLst>
                <a:ext uri="{FF2B5EF4-FFF2-40B4-BE49-F238E27FC236}">
                  <a16:creationId xmlns:a16="http://schemas.microsoft.com/office/drawing/2014/main" id="{8F1B9932-5DB5-4214-AA3F-EAB0FF998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585" y="2689955"/>
              <a:ext cx="19050" cy="9525"/>
            </a:xfrm>
            <a:custGeom>
              <a:avLst/>
              <a:gdLst>
                <a:gd name="T0" fmla="*/ 17907 w 19050"/>
                <a:gd name="T1" fmla="*/ 3048 h 9525"/>
                <a:gd name="T2" fmla="*/ 16954 w 19050"/>
                <a:gd name="T3" fmla="*/ 3334 h 9525"/>
                <a:gd name="T4" fmla="*/ 15526 w 19050"/>
                <a:gd name="T5" fmla="*/ 952 h 9525"/>
                <a:gd name="T6" fmla="*/ 2667 w 19050"/>
                <a:gd name="T7" fmla="*/ 0 h 9525"/>
                <a:gd name="T8" fmla="*/ 0 w 19050"/>
                <a:gd name="T9" fmla="*/ 10858 h 9525"/>
                <a:gd name="T10" fmla="*/ 3334 w 19050"/>
                <a:gd name="T11" fmla="*/ 11239 h 9525"/>
                <a:gd name="T12" fmla="*/ 5525 w 19050"/>
                <a:gd name="T13" fmla="*/ 13811 h 9525"/>
                <a:gd name="T14" fmla="*/ 5429 w 19050"/>
                <a:gd name="T15" fmla="*/ 12287 h 9525"/>
                <a:gd name="T16" fmla="*/ 14478 w 19050"/>
                <a:gd name="T17" fmla="*/ 13525 h 9525"/>
                <a:gd name="T18" fmla="*/ 16669 w 19050"/>
                <a:gd name="T19" fmla="*/ 4477 h 9525"/>
                <a:gd name="T20" fmla="*/ 17240 w 19050"/>
                <a:gd name="T21" fmla="*/ 7620 h 9525"/>
                <a:gd name="T22" fmla="*/ 13049 w 19050"/>
                <a:gd name="T23" fmla="*/ 11716 h 9525"/>
                <a:gd name="T24" fmla="*/ 18383 w 19050"/>
                <a:gd name="T25" fmla="*/ 12382 h 9525"/>
                <a:gd name="T26" fmla="*/ 17907 w 19050"/>
                <a:gd name="T27" fmla="*/ 3048 h 95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9525">
                  <a:moveTo>
                    <a:pt x="17907" y="3048"/>
                  </a:moveTo>
                  <a:cubicBezTo>
                    <a:pt x="17335" y="3048"/>
                    <a:pt x="17145" y="3238"/>
                    <a:pt x="16954" y="3334"/>
                  </a:cubicBezTo>
                  <a:cubicBezTo>
                    <a:pt x="17050" y="2572"/>
                    <a:pt x="16764" y="1810"/>
                    <a:pt x="15526" y="952"/>
                  </a:cubicBezTo>
                  <a:cubicBezTo>
                    <a:pt x="10382" y="9334"/>
                    <a:pt x="10096" y="1143"/>
                    <a:pt x="2667" y="0"/>
                  </a:cubicBezTo>
                  <a:cubicBezTo>
                    <a:pt x="-476" y="3905"/>
                    <a:pt x="6477" y="6286"/>
                    <a:pt x="0" y="10858"/>
                  </a:cubicBezTo>
                  <a:cubicBezTo>
                    <a:pt x="1238" y="10668"/>
                    <a:pt x="2381" y="10858"/>
                    <a:pt x="3334" y="11239"/>
                  </a:cubicBezTo>
                  <a:cubicBezTo>
                    <a:pt x="3524" y="12192"/>
                    <a:pt x="4000" y="13144"/>
                    <a:pt x="5525" y="13811"/>
                  </a:cubicBezTo>
                  <a:cubicBezTo>
                    <a:pt x="5429" y="13335"/>
                    <a:pt x="5429" y="12859"/>
                    <a:pt x="5429" y="12287"/>
                  </a:cubicBezTo>
                  <a:cubicBezTo>
                    <a:pt x="8572" y="14192"/>
                    <a:pt x="10954" y="16954"/>
                    <a:pt x="14478" y="13525"/>
                  </a:cubicBezTo>
                  <a:cubicBezTo>
                    <a:pt x="6001" y="10287"/>
                    <a:pt x="14668" y="7620"/>
                    <a:pt x="16669" y="4477"/>
                  </a:cubicBezTo>
                  <a:cubicBezTo>
                    <a:pt x="17050" y="5239"/>
                    <a:pt x="17621" y="6286"/>
                    <a:pt x="17240" y="7620"/>
                  </a:cubicBezTo>
                  <a:cubicBezTo>
                    <a:pt x="14097" y="7048"/>
                    <a:pt x="12859" y="8572"/>
                    <a:pt x="13049" y="11716"/>
                  </a:cubicBezTo>
                  <a:cubicBezTo>
                    <a:pt x="14859" y="11906"/>
                    <a:pt x="16574" y="12192"/>
                    <a:pt x="18383" y="12382"/>
                  </a:cubicBezTo>
                  <a:cubicBezTo>
                    <a:pt x="16383" y="7429"/>
                    <a:pt x="25146" y="3048"/>
                    <a:pt x="17907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8" name="Freeform: Shape 1597">
              <a:extLst>
                <a:ext uri="{FF2B5EF4-FFF2-40B4-BE49-F238E27FC236}">
                  <a16:creationId xmlns:a16="http://schemas.microsoft.com/office/drawing/2014/main" id="{7FF280C6-E57D-4DDB-91A7-05CC271C9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820" y="2964171"/>
              <a:ext cx="9525" cy="9525"/>
            </a:xfrm>
            <a:custGeom>
              <a:avLst/>
              <a:gdLst>
                <a:gd name="T0" fmla="*/ 667 w 9525"/>
                <a:gd name="T1" fmla="*/ 76200 h 9525"/>
                <a:gd name="T2" fmla="*/ 0 w 9525"/>
                <a:gd name="T3" fmla="*/ 43634025 h 9525"/>
                <a:gd name="T4" fmla="*/ 11240 w 9525"/>
                <a:gd name="T5" fmla="*/ 12782550 h 9525"/>
                <a:gd name="T6" fmla="*/ 667 w 9525"/>
                <a:gd name="T7" fmla="*/ 76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7" y="8"/>
                  </a:moveTo>
                  <a:cubicBezTo>
                    <a:pt x="476" y="1533"/>
                    <a:pt x="191" y="3056"/>
                    <a:pt x="0" y="4581"/>
                  </a:cubicBezTo>
                  <a:cubicBezTo>
                    <a:pt x="5906" y="5914"/>
                    <a:pt x="7906" y="2866"/>
                    <a:pt x="11240" y="1342"/>
                  </a:cubicBezTo>
                  <a:cubicBezTo>
                    <a:pt x="8573" y="-1896"/>
                    <a:pt x="6667" y="2009"/>
                    <a:pt x="66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49" name="Freeform: Shape 1598">
              <a:extLst>
                <a:ext uri="{FF2B5EF4-FFF2-40B4-BE49-F238E27FC236}">
                  <a16:creationId xmlns:a16="http://schemas.microsoft.com/office/drawing/2014/main" id="{14AD93D9-525F-489F-BF7D-A79C5A3B3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689" y="2247138"/>
              <a:ext cx="9525" cy="9525"/>
            </a:xfrm>
            <a:custGeom>
              <a:avLst/>
              <a:gdLst>
                <a:gd name="T0" fmla="*/ 4858 w 9525"/>
                <a:gd name="T1" fmla="*/ 68046600 h 9525"/>
                <a:gd name="T2" fmla="*/ 9525 w 9525"/>
                <a:gd name="T3" fmla="*/ 0 h 9525"/>
                <a:gd name="T4" fmla="*/ 0 w 9525"/>
                <a:gd name="T5" fmla="*/ 32661225 h 9525"/>
                <a:gd name="T6" fmla="*/ 4858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58" y="7144"/>
                  </a:moveTo>
                  <a:cubicBezTo>
                    <a:pt x="6001" y="4382"/>
                    <a:pt x="10287" y="5048"/>
                    <a:pt x="9525" y="0"/>
                  </a:cubicBezTo>
                  <a:cubicBezTo>
                    <a:pt x="5334" y="0"/>
                    <a:pt x="1715" y="572"/>
                    <a:pt x="0" y="3429"/>
                  </a:cubicBezTo>
                  <a:cubicBezTo>
                    <a:pt x="2381" y="4096"/>
                    <a:pt x="2572" y="6287"/>
                    <a:pt x="4858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0" name="Freeform: Shape 1599">
              <a:extLst>
                <a:ext uri="{FF2B5EF4-FFF2-40B4-BE49-F238E27FC236}">
                  <a16:creationId xmlns:a16="http://schemas.microsoft.com/office/drawing/2014/main" id="{62B6B549-D660-44FC-B77B-4885DE8EC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023" y="2204752"/>
              <a:ext cx="9525" cy="9525"/>
            </a:xfrm>
            <a:custGeom>
              <a:avLst/>
              <a:gdLst>
                <a:gd name="T0" fmla="*/ 2953 w 9525"/>
                <a:gd name="T1" fmla="*/ 16859 h 9525"/>
                <a:gd name="T2" fmla="*/ 12668 w 9525"/>
                <a:gd name="T3" fmla="*/ 11906 h 9525"/>
                <a:gd name="T4" fmla="*/ 3524 w 9525"/>
                <a:gd name="T5" fmla="*/ 0 h 9525"/>
                <a:gd name="T6" fmla="*/ 0 w 9525"/>
                <a:gd name="T7" fmla="*/ 11906 h 9525"/>
                <a:gd name="T8" fmla="*/ 2953 w 9525"/>
                <a:gd name="T9" fmla="*/ 1685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53" y="16859"/>
                  </a:moveTo>
                  <a:cubicBezTo>
                    <a:pt x="8763" y="14192"/>
                    <a:pt x="8192" y="14573"/>
                    <a:pt x="12668" y="11906"/>
                  </a:cubicBezTo>
                  <a:cubicBezTo>
                    <a:pt x="571" y="11049"/>
                    <a:pt x="14383" y="1715"/>
                    <a:pt x="3524" y="0"/>
                  </a:cubicBezTo>
                  <a:cubicBezTo>
                    <a:pt x="2000" y="3429"/>
                    <a:pt x="0" y="6572"/>
                    <a:pt x="0" y="11906"/>
                  </a:cubicBezTo>
                  <a:cubicBezTo>
                    <a:pt x="3238" y="12097"/>
                    <a:pt x="4000" y="13906"/>
                    <a:pt x="2953" y="16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1" name="Freeform: Shape 1600">
              <a:extLst>
                <a:ext uri="{FF2B5EF4-FFF2-40B4-BE49-F238E27FC236}">
                  <a16:creationId xmlns:a16="http://schemas.microsoft.com/office/drawing/2014/main" id="{E2275D2B-0A03-4776-97DC-C501961DC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948" y="2606516"/>
              <a:ext cx="19050" cy="19050"/>
            </a:xfrm>
            <a:custGeom>
              <a:avLst/>
              <a:gdLst>
                <a:gd name="T0" fmla="*/ 257 w 19050"/>
                <a:gd name="T1" fmla="*/ 6763 h 19050"/>
                <a:gd name="T2" fmla="*/ 8068 w 19050"/>
                <a:gd name="T3" fmla="*/ 15430 h 19050"/>
                <a:gd name="T4" fmla="*/ 9401 w 19050"/>
                <a:gd name="T5" fmla="*/ 18669 h 19050"/>
                <a:gd name="T6" fmla="*/ 9497 w 19050"/>
                <a:gd name="T7" fmla="*/ 18193 h 19050"/>
                <a:gd name="T8" fmla="*/ 18545 w 19050"/>
                <a:gd name="T9" fmla="*/ 19050 h 19050"/>
                <a:gd name="T10" fmla="*/ 9687 w 19050"/>
                <a:gd name="T11" fmla="*/ 16764 h 19050"/>
                <a:gd name="T12" fmla="*/ 19974 w 19050"/>
                <a:gd name="T13" fmla="*/ 7715 h 19050"/>
                <a:gd name="T14" fmla="*/ 7115 w 19050"/>
                <a:gd name="T15" fmla="*/ 9239 h 19050"/>
                <a:gd name="T16" fmla="*/ 6639 w 19050"/>
                <a:gd name="T17" fmla="*/ 0 h 19050"/>
                <a:gd name="T18" fmla="*/ 257 w 19050"/>
                <a:gd name="T19" fmla="*/ 6763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257" y="6763"/>
                  </a:moveTo>
                  <a:cubicBezTo>
                    <a:pt x="-1457" y="12478"/>
                    <a:pt x="5877" y="12287"/>
                    <a:pt x="8068" y="15430"/>
                  </a:cubicBezTo>
                  <a:cubicBezTo>
                    <a:pt x="8258" y="16669"/>
                    <a:pt x="7687" y="18383"/>
                    <a:pt x="9401" y="18669"/>
                  </a:cubicBezTo>
                  <a:cubicBezTo>
                    <a:pt x="9401" y="18478"/>
                    <a:pt x="9497" y="18383"/>
                    <a:pt x="9497" y="18193"/>
                  </a:cubicBezTo>
                  <a:cubicBezTo>
                    <a:pt x="10830" y="21336"/>
                    <a:pt x="19593" y="24098"/>
                    <a:pt x="18545" y="19050"/>
                  </a:cubicBezTo>
                  <a:cubicBezTo>
                    <a:pt x="14164" y="19336"/>
                    <a:pt x="14640" y="16097"/>
                    <a:pt x="9687" y="16764"/>
                  </a:cubicBezTo>
                  <a:cubicBezTo>
                    <a:pt x="11116" y="11430"/>
                    <a:pt x="17688" y="12002"/>
                    <a:pt x="19974" y="7715"/>
                  </a:cubicBezTo>
                  <a:cubicBezTo>
                    <a:pt x="14449" y="6763"/>
                    <a:pt x="13497" y="11049"/>
                    <a:pt x="7115" y="9239"/>
                  </a:cubicBezTo>
                  <a:cubicBezTo>
                    <a:pt x="8353" y="6001"/>
                    <a:pt x="12354" y="1524"/>
                    <a:pt x="6639" y="0"/>
                  </a:cubicBezTo>
                  <a:cubicBezTo>
                    <a:pt x="7687" y="3810"/>
                    <a:pt x="7877" y="8192"/>
                    <a:pt x="257" y="6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2" name="Freeform: Shape 1601">
              <a:extLst>
                <a:ext uri="{FF2B5EF4-FFF2-40B4-BE49-F238E27FC236}">
                  <a16:creationId xmlns:a16="http://schemas.microsoft.com/office/drawing/2014/main" id="{A1188315-46D9-4E13-937A-778CB2D97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628" y="2974753"/>
              <a:ext cx="9525" cy="9525"/>
            </a:xfrm>
            <a:custGeom>
              <a:avLst/>
              <a:gdLst>
                <a:gd name="T0" fmla="*/ 10954 w 9525"/>
                <a:gd name="T1" fmla="*/ 12764 h 9525"/>
                <a:gd name="T2" fmla="*/ 7334 w 9525"/>
                <a:gd name="T3" fmla="*/ 0 h 9525"/>
                <a:gd name="T4" fmla="*/ 0 w 9525"/>
                <a:gd name="T5" fmla="*/ 667 h 9525"/>
                <a:gd name="T6" fmla="*/ 2000 w 9525"/>
                <a:gd name="T7" fmla="*/ 11716 h 9525"/>
                <a:gd name="T8" fmla="*/ 10954 w 9525"/>
                <a:gd name="T9" fmla="*/ 1276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954" y="12764"/>
                  </a:moveTo>
                  <a:cubicBezTo>
                    <a:pt x="3429" y="7429"/>
                    <a:pt x="18479" y="2953"/>
                    <a:pt x="7334" y="0"/>
                  </a:cubicBezTo>
                  <a:cubicBezTo>
                    <a:pt x="10001" y="8287"/>
                    <a:pt x="2762" y="5334"/>
                    <a:pt x="0" y="667"/>
                  </a:cubicBezTo>
                  <a:cubicBezTo>
                    <a:pt x="762" y="4286"/>
                    <a:pt x="476" y="8573"/>
                    <a:pt x="2000" y="11716"/>
                  </a:cubicBezTo>
                  <a:cubicBezTo>
                    <a:pt x="5048" y="12002"/>
                    <a:pt x="8001" y="12383"/>
                    <a:pt x="10954" y="12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3" name="Freeform: Shape 1602">
              <a:extLst>
                <a:ext uri="{FF2B5EF4-FFF2-40B4-BE49-F238E27FC236}">
                  <a16:creationId xmlns:a16="http://schemas.microsoft.com/office/drawing/2014/main" id="{ABA6676F-A23D-4E89-99F3-4115118D6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94" y="1965227"/>
              <a:ext cx="9525" cy="9525"/>
            </a:xfrm>
            <a:custGeom>
              <a:avLst/>
              <a:gdLst>
                <a:gd name="T0" fmla="*/ 47282100 w 9525"/>
                <a:gd name="T1" fmla="*/ 89544525 h 9525"/>
                <a:gd name="T2" fmla="*/ 59978925 w 9525"/>
                <a:gd name="T3" fmla="*/ 3352800 h 9525"/>
                <a:gd name="T4" fmla="*/ 47282100 w 9525"/>
                <a:gd name="T5" fmla="*/ 89544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9401"/>
                  </a:moveTo>
                  <a:cubicBezTo>
                    <a:pt x="5344" y="6353"/>
                    <a:pt x="5821" y="3400"/>
                    <a:pt x="6297" y="352"/>
                  </a:cubicBezTo>
                  <a:cubicBezTo>
                    <a:pt x="-942" y="-2220"/>
                    <a:pt x="-2656" y="10163"/>
                    <a:pt x="4964" y="9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4" name="Freeform: Shape 1603">
              <a:extLst>
                <a:ext uri="{FF2B5EF4-FFF2-40B4-BE49-F238E27FC236}">
                  <a16:creationId xmlns:a16="http://schemas.microsoft.com/office/drawing/2014/main" id="{569BEFF7-05A7-4213-B1BD-5E6CE5B2F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453" y="3338132"/>
              <a:ext cx="9525" cy="9525"/>
            </a:xfrm>
            <a:custGeom>
              <a:avLst/>
              <a:gdLst>
                <a:gd name="T0" fmla="*/ 7789 w 9525"/>
                <a:gd name="T1" fmla="*/ 12954 h 9525"/>
                <a:gd name="T2" fmla="*/ 12170 w 9525"/>
                <a:gd name="T3" fmla="*/ 7334 h 9525"/>
                <a:gd name="T4" fmla="*/ 2360 w 9525"/>
                <a:gd name="T5" fmla="*/ 0 h 9525"/>
                <a:gd name="T6" fmla="*/ 7789 w 9525"/>
                <a:gd name="T7" fmla="*/ 1295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9" y="12954"/>
                  </a:moveTo>
                  <a:cubicBezTo>
                    <a:pt x="7122" y="8668"/>
                    <a:pt x="11789" y="10382"/>
                    <a:pt x="12170" y="7334"/>
                  </a:cubicBezTo>
                  <a:cubicBezTo>
                    <a:pt x="7598" y="5715"/>
                    <a:pt x="6074" y="2191"/>
                    <a:pt x="2360" y="0"/>
                  </a:cubicBezTo>
                  <a:cubicBezTo>
                    <a:pt x="-4022" y="5239"/>
                    <a:pt x="4169" y="10001"/>
                    <a:pt x="7789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5" name="Freeform: Shape 1604">
              <a:extLst>
                <a:ext uri="{FF2B5EF4-FFF2-40B4-BE49-F238E27FC236}">
                  <a16:creationId xmlns:a16="http://schemas.microsoft.com/office/drawing/2014/main" id="{9E286221-2DA7-4992-813B-BBA51741B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192" y="3571303"/>
              <a:ext cx="9525" cy="9525"/>
            </a:xfrm>
            <a:custGeom>
              <a:avLst/>
              <a:gdLst>
                <a:gd name="T0" fmla="*/ 7686675 w 9525"/>
                <a:gd name="T1" fmla="*/ 1819275 h 9525"/>
                <a:gd name="T2" fmla="*/ 50330100 w 9525"/>
                <a:gd name="T3" fmla="*/ 65322450 h 9525"/>
                <a:gd name="T4" fmla="*/ 7686675 w 9525"/>
                <a:gd name="T5" fmla="*/ 181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7" y="191"/>
                  </a:moveTo>
                  <a:cubicBezTo>
                    <a:pt x="-1669" y="4191"/>
                    <a:pt x="2046" y="11049"/>
                    <a:pt x="5284" y="6858"/>
                  </a:cubicBezTo>
                  <a:cubicBezTo>
                    <a:pt x="522" y="6763"/>
                    <a:pt x="8142" y="-1333"/>
                    <a:pt x="80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6" name="Freeform: Shape 1605">
              <a:extLst>
                <a:ext uri="{FF2B5EF4-FFF2-40B4-BE49-F238E27FC236}">
                  <a16:creationId xmlns:a16="http://schemas.microsoft.com/office/drawing/2014/main" id="{A0616C70-48B2-4290-BDE1-DE4E0487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815" y="3155467"/>
              <a:ext cx="9525" cy="9525"/>
            </a:xfrm>
            <a:custGeom>
              <a:avLst/>
              <a:gdLst>
                <a:gd name="T0" fmla="*/ 84372450 w 9525"/>
                <a:gd name="T1" fmla="*/ 35147250 h 9525"/>
                <a:gd name="T2" fmla="*/ 71675625 w 9525"/>
                <a:gd name="T3" fmla="*/ 4295775 h 9525"/>
                <a:gd name="T4" fmla="*/ 0 w 9525"/>
                <a:gd name="T5" fmla="*/ 25165050 h 9525"/>
                <a:gd name="T6" fmla="*/ 84372450 w 9525"/>
                <a:gd name="T7" fmla="*/ 35147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3690"/>
                  </a:moveTo>
                  <a:cubicBezTo>
                    <a:pt x="7525" y="3213"/>
                    <a:pt x="6953" y="2166"/>
                    <a:pt x="7525" y="451"/>
                  </a:cubicBezTo>
                  <a:cubicBezTo>
                    <a:pt x="3524" y="-501"/>
                    <a:pt x="857" y="-25"/>
                    <a:pt x="0" y="2642"/>
                  </a:cubicBezTo>
                  <a:cubicBezTo>
                    <a:pt x="3334" y="2071"/>
                    <a:pt x="6763" y="7881"/>
                    <a:pt x="8858" y="36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7" name="Freeform: Shape 1606">
              <a:extLst>
                <a:ext uri="{FF2B5EF4-FFF2-40B4-BE49-F238E27FC236}">
                  <a16:creationId xmlns:a16="http://schemas.microsoft.com/office/drawing/2014/main" id="{70E191F4-6E92-4360-AEF2-C492CEF58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689" y="2194655"/>
              <a:ext cx="9525" cy="9525"/>
            </a:xfrm>
            <a:custGeom>
              <a:avLst/>
              <a:gdLst>
                <a:gd name="T0" fmla="*/ 9906 w 9525"/>
                <a:gd name="T1" fmla="*/ 0 h 9525"/>
                <a:gd name="T2" fmla="*/ 0 w 9525"/>
                <a:gd name="T3" fmla="*/ 61693425 h 9525"/>
                <a:gd name="T4" fmla="*/ 9906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0"/>
                  </a:moveTo>
                  <a:cubicBezTo>
                    <a:pt x="2762" y="1048"/>
                    <a:pt x="5525" y="2953"/>
                    <a:pt x="0" y="6477"/>
                  </a:cubicBezTo>
                  <a:cubicBezTo>
                    <a:pt x="7620" y="9144"/>
                    <a:pt x="7049" y="2667"/>
                    <a:pt x="9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8" name="Freeform: Shape 1607">
              <a:extLst>
                <a:ext uri="{FF2B5EF4-FFF2-40B4-BE49-F238E27FC236}">
                  <a16:creationId xmlns:a16="http://schemas.microsoft.com/office/drawing/2014/main" id="{6529F387-6BA7-4DE9-A707-708B11FC0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117" y="4666488"/>
              <a:ext cx="28575" cy="28575"/>
            </a:xfrm>
            <a:custGeom>
              <a:avLst/>
              <a:gdLst>
                <a:gd name="T0" fmla="*/ 22098 w 28575"/>
                <a:gd name="T1" fmla="*/ 4381 h 28575"/>
                <a:gd name="T2" fmla="*/ 14192 w 28575"/>
                <a:gd name="T3" fmla="*/ 9525 h 28575"/>
                <a:gd name="T4" fmla="*/ 13525 w 28575"/>
                <a:gd name="T5" fmla="*/ 1714 h 28575"/>
                <a:gd name="T6" fmla="*/ 19050 w 28575"/>
                <a:gd name="T7" fmla="*/ 857 h 28575"/>
                <a:gd name="T8" fmla="*/ 11906 w 28575"/>
                <a:gd name="T9" fmla="*/ 0 h 28575"/>
                <a:gd name="T10" fmla="*/ 11049 w 28575"/>
                <a:gd name="T11" fmla="*/ 6001 h 28575"/>
                <a:gd name="T12" fmla="*/ 0 w 28575"/>
                <a:gd name="T13" fmla="*/ 7715 h 28575"/>
                <a:gd name="T14" fmla="*/ 37719 w 28575"/>
                <a:gd name="T15" fmla="*/ 33909 h 28575"/>
                <a:gd name="T16" fmla="*/ 22098 w 28575"/>
                <a:gd name="T17" fmla="*/ 4381 h 285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75" h="28575">
                  <a:moveTo>
                    <a:pt x="22098" y="4381"/>
                  </a:moveTo>
                  <a:cubicBezTo>
                    <a:pt x="19240" y="5905"/>
                    <a:pt x="18859" y="10096"/>
                    <a:pt x="14192" y="9525"/>
                  </a:cubicBezTo>
                  <a:cubicBezTo>
                    <a:pt x="15240" y="6096"/>
                    <a:pt x="14764" y="3619"/>
                    <a:pt x="13525" y="1714"/>
                  </a:cubicBezTo>
                  <a:cubicBezTo>
                    <a:pt x="15621" y="1714"/>
                    <a:pt x="18478" y="2572"/>
                    <a:pt x="19050" y="857"/>
                  </a:cubicBezTo>
                  <a:cubicBezTo>
                    <a:pt x="16669" y="571"/>
                    <a:pt x="14288" y="286"/>
                    <a:pt x="11906" y="0"/>
                  </a:cubicBezTo>
                  <a:cubicBezTo>
                    <a:pt x="8953" y="3143"/>
                    <a:pt x="15716" y="6286"/>
                    <a:pt x="11049" y="6001"/>
                  </a:cubicBezTo>
                  <a:cubicBezTo>
                    <a:pt x="6477" y="3810"/>
                    <a:pt x="2857" y="4000"/>
                    <a:pt x="0" y="7715"/>
                  </a:cubicBezTo>
                  <a:cubicBezTo>
                    <a:pt x="18764" y="10096"/>
                    <a:pt x="33718" y="14288"/>
                    <a:pt x="37719" y="33909"/>
                  </a:cubicBezTo>
                  <a:cubicBezTo>
                    <a:pt x="40005" y="19240"/>
                    <a:pt x="31337" y="11621"/>
                    <a:pt x="22098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59" name="Freeform: Shape 1608">
              <a:extLst>
                <a:ext uri="{FF2B5EF4-FFF2-40B4-BE49-F238E27FC236}">
                  <a16:creationId xmlns:a16="http://schemas.microsoft.com/office/drawing/2014/main" id="{353C98C3-0064-47B2-9198-99328F207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074" y="2652141"/>
              <a:ext cx="9525" cy="9525"/>
            </a:xfrm>
            <a:custGeom>
              <a:avLst/>
              <a:gdLst>
                <a:gd name="T0" fmla="*/ 72018525 w 9525"/>
                <a:gd name="T1" fmla="*/ 0 h 9525"/>
                <a:gd name="T2" fmla="*/ 342900 w 9525"/>
                <a:gd name="T3" fmla="*/ 2191 h 9525"/>
                <a:gd name="T4" fmla="*/ 55683150 w 9525"/>
                <a:gd name="T5" fmla="*/ 12097 h 9525"/>
                <a:gd name="T6" fmla="*/ 72018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61" y="0"/>
                  </a:moveTo>
                  <a:cubicBezTo>
                    <a:pt x="8227" y="4286"/>
                    <a:pt x="-631" y="-2096"/>
                    <a:pt x="36" y="2191"/>
                  </a:cubicBezTo>
                  <a:cubicBezTo>
                    <a:pt x="3560" y="4477"/>
                    <a:pt x="3274" y="9239"/>
                    <a:pt x="5846" y="12097"/>
                  </a:cubicBezTo>
                  <a:cubicBezTo>
                    <a:pt x="6989" y="5905"/>
                    <a:pt x="10132" y="3810"/>
                    <a:pt x="75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0" name="Freeform: Shape 1609">
              <a:extLst>
                <a:ext uri="{FF2B5EF4-FFF2-40B4-BE49-F238E27FC236}">
                  <a16:creationId xmlns:a16="http://schemas.microsoft.com/office/drawing/2014/main" id="{9D115D58-A60E-4272-9F0C-936CC2E69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933" y="3579216"/>
              <a:ext cx="9525" cy="9525"/>
            </a:xfrm>
            <a:custGeom>
              <a:avLst/>
              <a:gdLst>
                <a:gd name="T0" fmla="*/ 60493275 w 9525"/>
                <a:gd name="T1" fmla="*/ 67065525 h 9525"/>
                <a:gd name="T2" fmla="*/ 79552800 w 9525"/>
                <a:gd name="T3" fmla="*/ 54368700 h 9525"/>
                <a:gd name="T4" fmla="*/ 84086700 w 9525"/>
                <a:gd name="T5" fmla="*/ 25336500 h 9525"/>
                <a:gd name="T6" fmla="*/ 1524000 w 9525"/>
                <a:gd name="T7" fmla="*/ 838200 h 9525"/>
                <a:gd name="T8" fmla="*/ 60493275 w 9525"/>
                <a:gd name="T9" fmla="*/ 67065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51" y="7041"/>
                  </a:moveTo>
                  <a:cubicBezTo>
                    <a:pt x="6542" y="6089"/>
                    <a:pt x="6828" y="5232"/>
                    <a:pt x="8352" y="5708"/>
                  </a:cubicBezTo>
                  <a:cubicBezTo>
                    <a:pt x="8542" y="4660"/>
                    <a:pt x="8637" y="3708"/>
                    <a:pt x="8828" y="2660"/>
                  </a:cubicBezTo>
                  <a:cubicBezTo>
                    <a:pt x="4447" y="2755"/>
                    <a:pt x="5399" y="-578"/>
                    <a:pt x="160" y="88"/>
                  </a:cubicBezTo>
                  <a:cubicBezTo>
                    <a:pt x="-1173" y="4565"/>
                    <a:pt x="6256" y="3422"/>
                    <a:pt x="6351" y="7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1" name="Freeform: Shape 1610">
              <a:extLst>
                <a:ext uri="{FF2B5EF4-FFF2-40B4-BE49-F238E27FC236}">
                  <a16:creationId xmlns:a16="http://schemas.microsoft.com/office/drawing/2014/main" id="{06C526DE-379B-416D-AFC2-316E165C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152" y="3644184"/>
              <a:ext cx="9525" cy="9525"/>
            </a:xfrm>
            <a:custGeom>
              <a:avLst/>
              <a:gdLst>
                <a:gd name="T0" fmla="*/ 14274 w 9525"/>
                <a:gd name="T1" fmla="*/ 25269825 h 9525"/>
                <a:gd name="T2" fmla="*/ 1415 w 9525"/>
                <a:gd name="T3" fmla="*/ 39785925 h 9525"/>
                <a:gd name="T4" fmla="*/ 14274 w 9525"/>
                <a:gd name="T5" fmla="*/ 25269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274" y="2653"/>
                  </a:moveTo>
                  <a:cubicBezTo>
                    <a:pt x="12179" y="-1062"/>
                    <a:pt x="-4966" y="-1157"/>
                    <a:pt x="1415" y="4177"/>
                  </a:cubicBezTo>
                  <a:cubicBezTo>
                    <a:pt x="3797" y="-3062"/>
                    <a:pt x="10464" y="10844"/>
                    <a:pt x="14274" y="2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2" name="Freeform: Shape 1611">
              <a:extLst>
                <a:ext uri="{FF2B5EF4-FFF2-40B4-BE49-F238E27FC236}">
                  <a16:creationId xmlns:a16="http://schemas.microsoft.com/office/drawing/2014/main" id="{56AEE98F-BEE7-4553-97B3-837E49BB8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359" y="1912639"/>
              <a:ext cx="19050" cy="9525"/>
            </a:xfrm>
            <a:custGeom>
              <a:avLst/>
              <a:gdLst>
                <a:gd name="T0" fmla="*/ 20098 w 19050"/>
                <a:gd name="T1" fmla="*/ 15240000 h 9525"/>
                <a:gd name="T2" fmla="*/ 0 w 19050"/>
                <a:gd name="T3" fmla="*/ 35204400 h 9525"/>
                <a:gd name="T4" fmla="*/ 20098 w 19050"/>
                <a:gd name="T5" fmla="*/ 1524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20098" y="1600"/>
                  </a:moveTo>
                  <a:cubicBezTo>
                    <a:pt x="15335" y="3124"/>
                    <a:pt x="1714" y="-4115"/>
                    <a:pt x="0" y="3696"/>
                  </a:cubicBezTo>
                  <a:cubicBezTo>
                    <a:pt x="8382" y="2362"/>
                    <a:pt x="24098" y="8458"/>
                    <a:pt x="20098" y="1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3" name="Freeform: Shape 1612">
              <a:extLst>
                <a:ext uri="{FF2B5EF4-FFF2-40B4-BE49-F238E27FC236}">
                  <a16:creationId xmlns:a16="http://schemas.microsoft.com/office/drawing/2014/main" id="{7A087319-6899-4BC7-9645-F1E3F01CB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09" y="2625330"/>
              <a:ext cx="9525" cy="9525"/>
            </a:xfrm>
            <a:custGeom>
              <a:avLst/>
              <a:gdLst>
                <a:gd name="T0" fmla="*/ 0 w 9525"/>
                <a:gd name="T1" fmla="*/ 8237 h 9525"/>
                <a:gd name="T2" fmla="*/ 14764 w 9525"/>
                <a:gd name="T3" fmla="*/ 5475 h 9525"/>
                <a:gd name="T4" fmla="*/ 8382 w 9525"/>
                <a:gd name="T5" fmla="*/ 46 h 9525"/>
                <a:gd name="T6" fmla="*/ 0 w 9525"/>
                <a:gd name="T7" fmla="*/ 823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237"/>
                  </a:moveTo>
                  <a:cubicBezTo>
                    <a:pt x="4858" y="10333"/>
                    <a:pt x="12573" y="13000"/>
                    <a:pt x="14764" y="5475"/>
                  </a:cubicBezTo>
                  <a:cubicBezTo>
                    <a:pt x="11430" y="4427"/>
                    <a:pt x="14192" y="-526"/>
                    <a:pt x="8382" y="46"/>
                  </a:cubicBezTo>
                  <a:cubicBezTo>
                    <a:pt x="9239" y="6808"/>
                    <a:pt x="1143" y="3665"/>
                    <a:pt x="0" y="82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4" name="Freeform: Shape 1613">
              <a:extLst>
                <a:ext uri="{FF2B5EF4-FFF2-40B4-BE49-F238E27FC236}">
                  <a16:creationId xmlns:a16="http://schemas.microsoft.com/office/drawing/2014/main" id="{7A444371-69B2-4E9C-9262-CBAA02AB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929" y="2065368"/>
              <a:ext cx="9525" cy="9525"/>
            </a:xfrm>
            <a:custGeom>
              <a:avLst/>
              <a:gdLst>
                <a:gd name="T0" fmla="*/ 6667 w 9525"/>
                <a:gd name="T1" fmla="*/ 11559 h 9525"/>
                <a:gd name="T2" fmla="*/ 11716 w 9525"/>
                <a:gd name="T3" fmla="*/ 1462 h 9525"/>
                <a:gd name="T4" fmla="*/ 0 w 9525"/>
                <a:gd name="T5" fmla="*/ 7653 h 9525"/>
                <a:gd name="T6" fmla="*/ 6667 w 9525"/>
                <a:gd name="T7" fmla="*/ 1155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7" y="11559"/>
                  </a:moveTo>
                  <a:cubicBezTo>
                    <a:pt x="8572" y="8415"/>
                    <a:pt x="11239" y="6129"/>
                    <a:pt x="11716" y="1462"/>
                  </a:cubicBezTo>
                  <a:cubicBezTo>
                    <a:pt x="2000" y="-3491"/>
                    <a:pt x="5810" y="5558"/>
                    <a:pt x="0" y="7653"/>
                  </a:cubicBezTo>
                  <a:cubicBezTo>
                    <a:pt x="4953" y="7177"/>
                    <a:pt x="3143" y="11178"/>
                    <a:pt x="6667" y="115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5" name="Freeform: Shape 1614">
              <a:extLst>
                <a:ext uri="{FF2B5EF4-FFF2-40B4-BE49-F238E27FC236}">
                  <a16:creationId xmlns:a16="http://schemas.microsoft.com/office/drawing/2014/main" id="{8D603745-B468-4BBD-BEA5-618B0B620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593" y="2177602"/>
              <a:ext cx="9525" cy="9525"/>
            </a:xfrm>
            <a:custGeom>
              <a:avLst/>
              <a:gdLst>
                <a:gd name="T0" fmla="*/ 86191725 w 9525"/>
                <a:gd name="T1" fmla="*/ 1051 h 9525"/>
                <a:gd name="T2" fmla="*/ 0 w 9525"/>
                <a:gd name="T3" fmla="*/ 1432 h 9525"/>
                <a:gd name="T4" fmla="*/ 39919275 w 9525"/>
                <a:gd name="T5" fmla="*/ 9624 h 9525"/>
                <a:gd name="T6" fmla="*/ 86191725 w 9525"/>
                <a:gd name="T7" fmla="*/ 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49" y="1051"/>
                  </a:moveTo>
                  <a:cubicBezTo>
                    <a:pt x="6382" y="1528"/>
                    <a:pt x="95" y="-1806"/>
                    <a:pt x="0" y="1432"/>
                  </a:cubicBezTo>
                  <a:cubicBezTo>
                    <a:pt x="4096" y="2480"/>
                    <a:pt x="762" y="8195"/>
                    <a:pt x="4191" y="9624"/>
                  </a:cubicBezTo>
                  <a:cubicBezTo>
                    <a:pt x="6191" y="7243"/>
                    <a:pt x="9716" y="6481"/>
                    <a:pt x="9049" y="10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6" name="Freeform: Shape 1615">
              <a:extLst>
                <a:ext uri="{FF2B5EF4-FFF2-40B4-BE49-F238E27FC236}">
                  <a16:creationId xmlns:a16="http://schemas.microsoft.com/office/drawing/2014/main" id="{9CDE67F5-F768-4AF0-85D8-EFC369F43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258" y="2269998"/>
              <a:ext cx="9525" cy="9525"/>
            </a:xfrm>
            <a:custGeom>
              <a:avLst/>
              <a:gdLst>
                <a:gd name="T0" fmla="*/ 4191 w 9525"/>
                <a:gd name="T1" fmla="*/ 0 h 9525"/>
                <a:gd name="T2" fmla="*/ 0 w 9525"/>
                <a:gd name="T3" fmla="*/ 39014400 h 9525"/>
                <a:gd name="T4" fmla="*/ 9239 w 9525"/>
                <a:gd name="T5" fmla="*/ 20869275 h 9525"/>
                <a:gd name="T6" fmla="*/ 4191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4286" y="3048"/>
                    <a:pt x="1334" y="2667"/>
                    <a:pt x="0" y="4096"/>
                  </a:cubicBezTo>
                  <a:cubicBezTo>
                    <a:pt x="1905" y="8096"/>
                    <a:pt x="15240" y="6286"/>
                    <a:pt x="9239" y="2191"/>
                  </a:cubicBezTo>
                  <a:cubicBezTo>
                    <a:pt x="6858" y="6953"/>
                    <a:pt x="6001" y="0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7" name="Freeform: Shape 1616">
              <a:extLst>
                <a:ext uri="{FF2B5EF4-FFF2-40B4-BE49-F238E27FC236}">
                  <a16:creationId xmlns:a16="http://schemas.microsoft.com/office/drawing/2014/main" id="{E6D0B260-2152-4CA9-B65F-3FF14B84A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288" y="3303937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9049 h 9525"/>
                <a:gd name="T4" fmla="*/ 50806350 w 9525"/>
                <a:gd name="T5" fmla="*/ 9716 h 9525"/>
                <a:gd name="T6" fmla="*/ 126968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857" y="3048"/>
                    <a:pt x="476" y="6001"/>
                    <a:pt x="0" y="9049"/>
                  </a:cubicBezTo>
                  <a:cubicBezTo>
                    <a:pt x="1715" y="9239"/>
                    <a:pt x="3524" y="9525"/>
                    <a:pt x="5334" y="9716"/>
                  </a:cubicBezTo>
                  <a:cubicBezTo>
                    <a:pt x="4477" y="6287"/>
                    <a:pt x="5525" y="1429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8" name="Freeform: Shape 1617">
              <a:extLst>
                <a:ext uri="{FF2B5EF4-FFF2-40B4-BE49-F238E27FC236}">
                  <a16:creationId xmlns:a16="http://schemas.microsoft.com/office/drawing/2014/main" id="{52E667D8-32AB-41FD-87CC-31CABCEFE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137" y="3153571"/>
              <a:ext cx="9525" cy="9525"/>
            </a:xfrm>
            <a:custGeom>
              <a:avLst/>
              <a:gdLst>
                <a:gd name="T0" fmla="*/ 3581 w 9525"/>
                <a:gd name="T1" fmla="*/ 37776150 h 9525"/>
                <a:gd name="T2" fmla="*/ 438 w 9525"/>
                <a:gd name="T3" fmla="*/ 5114925 h 9525"/>
                <a:gd name="T4" fmla="*/ 3105 w 9525"/>
                <a:gd name="T5" fmla="*/ 66808350 h 9525"/>
                <a:gd name="T6" fmla="*/ 18345 w 9525"/>
                <a:gd name="T7" fmla="*/ 11468100 h 9525"/>
                <a:gd name="T8" fmla="*/ 3581 w 9525"/>
                <a:gd name="T9" fmla="*/ 37776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81" y="3966"/>
                  </a:moveTo>
                  <a:cubicBezTo>
                    <a:pt x="3676" y="2061"/>
                    <a:pt x="3581" y="347"/>
                    <a:pt x="438" y="537"/>
                  </a:cubicBezTo>
                  <a:cubicBezTo>
                    <a:pt x="-1467" y="4538"/>
                    <a:pt x="3486" y="4061"/>
                    <a:pt x="3105" y="7014"/>
                  </a:cubicBezTo>
                  <a:cubicBezTo>
                    <a:pt x="9010" y="5966"/>
                    <a:pt x="15392" y="5490"/>
                    <a:pt x="18345" y="1204"/>
                  </a:cubicBezTo>
                  <a:cubicBezTo>
                    <a:pt x="14535" y="-2130"/>
                    <a:pt x="7772" y="2347"/>
                    <a:pt x="3581" y="39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69" name="Freeform: Shape 1618">
              <a:extLst>
                <a:ext uri="{FF2B5EF4-FFF2-40B4-BE49-F238E27FC236}">
                  <a16:creationId xmlns:a16="http://schemas.microsoft.com/office/drawing/2014/main" id="{21308989-F2F8-47D3-8401-17D456A3A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763" y="3188399"/>
              <a:ext cx="9525" cy="9525"/>
            </a:xfrm>
            <a:custGeom>
              <a:avLst/>
              <a:gdLst>
                <a:gd name="T0" fmla="*/ 144 w 9525"/>
                <a:gd name="T1" fmla="*/ 11239 h 9525"/>
                <a:gd name="T2" fmla="*/ 13860 w 9525"/>
                <a:gd name="T3" fmla="*/ 16002 h 9525"/>
                <a:gd name="T4" fmla="*/ 9003 w 9525"/>
                <a:gd name="T5" fmla="*/ 0 h 9525"/>
                <a:gd name="T6" fmla="*/ 144 w 9525"/>
                <a:gd name="T7" fmla="*/ 1123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4" y="11239"/>
                  </a:moveTo>
                  <a:cubicBezTo>
                    <a:pt x="6812" y="5143"/>
                    <a:pt x="10050" y="10001"/>
                    <a:pt x="13860" y="16002"/>
                  </a:cubicBezTo>
                  <a:cubicBezTo>
                    <a:pt x="18432" y="11335"/>
                    <a:pt x="15194" y="2000"/>
                    <a:pt x="9003" y="0"/>
                  </a:cubicBezTo>
                  <a:cubicBezTo>
                    <a:pt x="11098" y="9525"/>
                    <a:pt x="-1475" y="2476"/>
                    <a:pt x="144" y="11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0" name="Freeform: Shape 1619">
              <a:extLst>
                <a:ext uri="{FF2B5EF4-FFF2-40B4-BE49-F238E27FC236}">
                  <a16:creationId xmlns:a16="http://schemas.microsoft.com/office/drawing/2014/main" id="{E8917222-CD5C-4621-881F-714A38B4D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536" y="3341084"/>
              <a:ext cx="19050" cy="9525"/>
            </a:xfrm>
            <a:custGeom>
              <a:avLst/>
              <a:gdLst>
                <a:gd name="T0" fmla="*/ 13417 w 19050"/>
                <a:gd name="T1" fmla="*/ 14954 h 9525"/>
                <a:gd name="T2" fmla="*/ 12750 w 19050"/>
                <a:gd name="T3" fmla="*/ 7144 h 9525"/>
                <a:gd name="T4" fmla="*/ 20751 w 19050"/>
                <a:gd name="T5" fmla="*/ 14288 h 9525"/>
                <a:gd name="T6" fmla="*/ 24466 w 19050"/>
                <a:gd name="T7" fmla="*/ 857 h 9525"/>
                <a:gd name="T8" fmla="*/ 4844 w 19050"/>
                <a:gd name="T9" fmla="*/ 0 h 9525"/>
                <a:gd name="T10" fmla="*/ 1796 w 19050"/>
                <a:gd name="T11" fmla="*/ 8858 h 9525"/>
                <a:gd name="T12" fmla="*/ 13417 w 19050"/>
                <a:gd name="T13" fmla="*/ 1495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417" y="14954"/>
                  </a:moveTo>
                  <a:cubicBezTo>
                    <a:pt x="15512" y="10858"/>
                    <a:pt x="11512" y="10763"/>
                    <a:pt x="12750" y="7144"/>
                  </a:cubicBezTo>
                  <a:cubicBezTo>
                    <a:pt x="17132" y="8382"/>
                    <a:pt x="19513" y="10954"/>
                    <a:pt x="20751" y="14288"/>
                  </a:cubicBezTo>
                  <a:cubicBezTo>
                    <a:pt x="24371" y="8382"/>
                    <a:pt x="18751" y="6858"/>
                    <a:pt x="24466" y="857"/>
                  </a:cubicBezTo>
                  <a:cubicBezTo>
                    <a:pt x="18084" y="4000"/>
                    <a:pt x="11321" y="5620"/>
                    <a:pt x="4844" y="0"/>
                  </a:cubicBezTo>
                  <a:cubicBezTo>
                    <a:pt x="5606" y="3905"/>
                    <a:pt x="-3823" y="5239"/>
                    <a:pt x="1796" y="8858"/>
                  </a:cubicBezTo>
                  <a:cubicBezTo>
                    <a:pt x="7321" y="4381"/>
                    <a:pt x="9416" y="13811"/>
                    <a:pt x="13417" y="1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1" name="Freeform: Shape 1620">
              <a:extLst>
                <a:ext uri="{FF2B5EF4-FFF2-40B4-BE49-F238E27FC236}">
                  <a16:creationId xmlns:a16="http://schemas.microsoft.com/office/drawing/2014/main" id="{B99EF488-32DA-4730-89AA-3BEDACE3F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070" y="2044761"/>
              <a:ext cx="19050" cy="19050"/>
            </a:xfrm>
            <a:custGeom>
              <a:avLst/>
              <a:gdLst>
                <a:gd name="T0" fmla="*/ 2286 w 19050"/>
                <a:gd name="T1" fmla="*/ 27022 h 19050"/>
                <a:gd name="T2" fmla="*/ 17050 w 19050"/>
                <a:gd name="T3" fmla="*/ 11973 h 19050"/>
                <a:gd name="T4" fmla="*/ 19907 w 19050"/>
                <a:gd name="T5" fmla="*/ 16926 h 19050"/>
                <a:gd name="T6" fmla="*/ 20479 w 19050"/>
                <a:gd name="T7" fmla="*/ 66 h 19050"/>
                <a:gd name="T8" fmla="*/ 11716 w 19050"/>
                <a:gd name="T9" fmla="*/ 11306 h 19050"/>
                <a:gd name="T10" fmla="*/ 5525 w 19050"/>
                <a:gd name="T11" fmla="*/ 4353 h 19050"/>
                <a:gd name="T12" fmla="*/ 0 w 19050"/>
                <a:gd name="T13" fmla="*/ 17497 h 19050"/>
                <a:gd name="T14" fmla="*/ 2286 w 19050"/>
                <a:gd name="T15" fmla="*/ 27022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286" y="27022"/>
                  </a:moveTo>
                  <a:cubicBezTo>
                    <a:pt x="11906" y="27213"/>
                    <a:pt x="8954" y="13401"/>
                    <a:pt x="17050" y="11973"/>
                  </a:cubicBezTo>
                  <a:cubicBezTo>
                    <a:pt x="17621" y="13878"/>
                    <a:pt x="18479" y="15687"/>
                    <a:pt x="19907" y="16926"/>
                  </a:cubicBezTo>
                  <a:cubicBezTo>
                    <a:pt x="17145" y="8925"/>
                    <a:pt x="20765" y="5781"/>
                    <a:pt x="20479" y="66"/>
                  </a:cubicBezTo>
                  <a:cubicBezTo>
                    <a:pt x="9811" y="-981"/>
                    <a:pt x="20383" y="10734"/>
                    <a:pt x="11716" y="11306"/>
                  </a:cubicBezTo>
                  <a:cubicBezTo>
                    <a:pt x="9335" y="9210"/>
                    <a:pt x="7239" y="6924"/>
                    <a:pt x="5525" y="4353"/>
                  </a:cubicBezTo>
                  <a:cubicBezTo>
                    <a:pt x="3715" y="12354"/>
                    <a:pt x="7525" y="15783"/>
                    <a:pt x="0" y="17497"/>
                  </a:cubicBezTo>
                  <a:cubicBezTo>
                    <a:pt x="9335" y="16830"/>
                    <a:pt x="3238" y="24069"/>
                    <a:pt x="2286" y="270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2" name="Freeform: Shape 1621">
              <a:extLst>
                <a:ext uri="{FF2B5EF4-FFF2-40B4-BE49-F238E27FC236}">
                  <a16:creationId xmlns:a16="http://schemas.microsoft.com/office/drawing/2014/main" id="{E1CE21F0-A311-4ECB-B67C-00F8B8F64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590" y="3380050"/>
              <a:ext cx="9525" cy="9525"/>
            </a:xfrm>
            <a:custGeom>
              <a:avLst/>
              <a:gdLst>
                <a:gd name="T0" fmla="*/ 10602 w 9525"/>
                <a:gd name="T1" fmla="*/ 38023800 h 9525"/>
                <a:gd name="T2" fmla="*/ 29 w 9525"/>
                <a:gd name="T3" fmla="*/ 25326975 h 9525"/>
                <a:gd name="T4" fmla="*/ 10602 w 9525"/>
                <a:gd name="T5" fmla="*/ 38023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2" y="3992"/>
                  </a:moveTo>
                  <a:cubicBezTo>
                    <a:pt x="7744" y="3516"/>
                    <a:pt x="410" y="-3818"/>
                    <a:pt x="29" y="2659"/>
                  </a:cubicBezTo>
                  <a:cubicBezTo>
                    <a:pt x="-638" y="5135"/>
                    <a:pt x="10506" y="6564"/>
                    <a:pt x="10602" y="39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3" name="Freeform: Shape 1622">
              <a:extLst>
                <a:ext uri="{FF2B5EF4-FFF2-40B4-BE49-F238E27FC236}">
                  <a16:creationId xmlns:a16="http://schemas.microsoft.com/office/drawing/2014/main" id="{8B1DF3F1-D989-4B6D-921E-37EE91B64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772" y="4660079"/>
              <a:ext cx="9525" cy="9525"/>
            </a:xfrm>
            <a:custGeom>
              <a:avLst/>
              <a:gdLst>
                <a:gd name="T0" fmla="*/ 1495425 w 9525"/>
                <a:gd name="T1" fmla="*/ 257175 h 9525"/>
                <a:gd name="T2" fmla="*/ 10572750 w 9525"/>
                <a:gd name="T3" fmla="*/ 60140850 h 9525"/>
                <a:gd name="T4" fmla="*/ 82238850 w 9525"/>
                <a:gd name="T5" fmla="*/ 40176450 h 9525"/>
                <a:gd name="T6" fmla="*/ 1495425 w 9525"/>
                <a:gd name="T7" fmla="*/ 257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7" y="27"/>
                  </a:moveTo>
                  <a:cubicBezTo>
                    <a:pt x="-605" y="2790"/>
                    <a:pt x="1681" y="3647"/>
                    <a:pt x="1110" y="6314"/>
                  </a:cubicBezTo>
                  <a:cubicBezTo>
                    <a:pt x="5110" y="7266"/>
                    <a:pt x="7777" y="6790"/>
                    <a:pt x="8634" y="4218"/>
                  </a:cubicBezTo>
                  <a:cubicBezTo>
                    <a:pt x="1586" y="5457"/>
                    <a:pt x="5872" y="-449"/>
                    <a:pt x="15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4" name="Freeform: Shape 1623">
              <a:extLst>
                <a:ext uri="{FF2B5EF4-FFF2-40B4-BE49-F238E27FC236}">
                  <a16:creationId xmlns:a16="http://schemas.microsoft.com/office/drawing/2014/main" id="{258D1DA9-B83F-43E9-8E86-5481133C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005" y="2088452"/>
              <a:ext cx="9525" cy="9525"/>
            </a:xfrm>
            <a:custGeom>
              <a:avLst/>
              <a:gdLst>
                <a:gd name="T0" fmla="*/ 33737550 w 9525"/>
                <a:gd name="T1" fmla="*/ 0 h 9525"/>
                <a:gd name="T2" fmla="*/ 38280975 w 9525"/>
                <a:gd name="T3" fmla="*/ 88001475 h 9525"/>
                <a:gd name="T4" fmla="*/ 33737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42" y="0"/>
                  </a:moveTo>
                  <a:cubicBezTo>
                    <a:pt x="-77" y="1715"/>
                    <a:pt x="-2363" y="7525"/>
                    <a:pt x="4019" y="9239"/>
                  </a:cubicBezTo>
                  <a:cubicBezTo>
                    <a:pt x="3447" y="6477"/>
                    <a:pt x="7448" y="667"/>
                    <a:pt x="3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5" name="Freeform: Shape 1624">
              <a:extLst>
                <a:ext uri="{FF2B5EF4-FFF2-40B4-BE49-F238E27FC236}">
                  <a16:creationId xmlns:a16="http://schemas.microsoft.com/office/drawing/2014/main" id="{AA782CA0-2974-4F26-910E-53C8B8A16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6" y="2098739"/>
              <a:ext cx="9525" cy="9525"/>
            </a:xfrm>
            <a:custGeom>
              <a:avLst/>
              <a:gdLst>
                <a:gd name="T0" fmla="*/ 29051250 w 9525"/>
                <a:gd name="T1" fmla="*/ 74390250 h 9525"/>
                <a:gd name="T2" fmla="*/ 22698075 w 9525"/>
                <a:gd name="T3" fmla="*/ 0 h 9525"/>
                <a:gd name="T4" fmla="*/ 290512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50" y="7810"/>
                  </a:moveTo>
                  <a:cubicBezTo>
                    <a:pt x="4098" y="4381"/>
                    <a:pt x="7812" y="1810"/>
                    <a:pt x="2383" y="0"/>
                  </a:cubicBezTo>
                  <a:cubicBezTo>
                    <a:pt x="-379" y="1619"/>
                    <a:pt x="-1427" y="7048"/>
                    <a:pt x="3050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6" name="Freeform: Shape 1625">
              <a:extLst>
                <a:ext uri="{FF2B5EF4-FFF2-40B4-BE49-F238E27FC236}">
                  <a16:creationId xmlns:a16="http://schemas.microsoft.com/office/drawing/2014/main" id="{4D1D555F-E766-4C02-980E-10709E9C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581" y="2823877"/>
              <a:ext cx="9525" cy="9525"/>
            </a:xfrm>
            <a:custGeom>
              <a:avLst/>
              <a:gdLst>
                <a:gd name="T0" fmla="*/ 0 w 9525"/>
                <a:gd name="T1" fmla="*/ 67132200 h 9525"/>
                <a:gd name="T2" fmla="*/ 10668 w 9525"/>
                <a:gd name="T3" fmla="*/ 79838550 h 9525"/>
                <a:gd name="T4" fmla="*/ 4667 w 9525"/>
                <a:gd name="T5" fmla="*/ 0 h 9525"/>
                <a:gd name="T6" fmla="*/ 0 w 9525"/>
                <a:gd name="T7" fmla="*/ 671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048"/>
                  </a:moveTo>
                  <a:cubicBezTo>
                    <a:pt x="5429" y="6382"/>
                    <a:pt x="5620" y="6382"/>
                    <a:pt x="10668" y="8382"/>
                  </a:cubicBezTo>
                  <a:cubicBezTo>
                    <a:pt x="11239" y="4000"/>
                    <a:pt x="7429" y="2286"/>
                    <a:pt x="4667" y="0"/>
                  </a:cubicBezTo>
                  <a:cubicBezTo>
                    <a:pt x="3429" y="2667"/>
                    <a:pt x="191" y="3238"/>
                    <a:pt x="0" y="7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7" name="Freeform: Shape 1626">
              <a:extLst>
                <a:ext uri="{FF2B5EF4-FFF2-40B4-BE49-F238E27FC236}">
                  <a16:creationId xmlns:a16="http://schemas.microsoft.com/office/drawing/2014/main" id="{6AECDF7B-AED7-48AE-83FE-9A4EFA7CE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147" y="3079242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8192 w 9525"/>
                <a:gd name="T3" fmla="*/ 9049 h 9525"/>
                <a:gd name="T4" fmla="*/ 0 w 9525"/>
                <a:gd name="T5" fmla="*/ 3429 h 9525"/>
                <a:gd name="T6" fmla="*/ 14192 w 9525"/>
                <a:gd name="T7" fmla="*/ 17526 h 9525"/>
                <a:gd name="T8" fmla="*/ 95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3048" y="2476"/>
                    <a:pt x="12192" y="8668"/>
                    <a:pt x="8192" y="9049"/>
                  </a:cubicBezTo>
                  <a:cubicBezTo>
                    <a:pt x="4096" y="8096"/>
                    <a:pt x="5620" y="3429"/>
                    <a:pt x="0" y="3429"/>
                  </a:cubicBezTo>
                  <a:cubicBezTo>
                    <a:pt x="3905" y="8668"/>
                    <a:pt x="4191" y="16288"/>
                    <a:pt x="14192" y="17526"/>
                  </a:cubicBezTo>
                  <a:cubicBezTo>
                    <a:pt x="12192" y="8858"/>
                    <a:pt x="16288" y="4763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8" name="Freeform: Shape 1627">
              <a:extLst>
                <a:ext uri="{FF2B5EF4-FFF2-40B4-BE49-F238E27FC236}">
                  <a16:creationId xmlns:a16="http://schemas.microsoft.com/office/drawing/2014/main" id="{18BE6230-AB3E-4353-96D7-2BD1B88F6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305" y="3438906"/>
              <a:ext cx="9525" cy="9525"/>
            </a:xfrm>
            <a:custGeom>
              <a:avLst/>
              <a:gdLst>
                <a:gd name="T0" fmla="*/ 59226450 w 9525"/>
                <a:gd name="T1" fmla="*/ 66227325 h 9525"/>
                <a:gd name="T2" fmla="*/ 257175 w 9525"/>
                <a:gd name="T3" fmla="*/ 0 h 9525"/>
                <a:gd name="T4" fmla="*/ 59226450 w 9525"/>
                <a:gd name="T5" fmla="*/ 6622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18" y="6953"/>
                  </a:moveTo>
                  <a:cubicBezTo>
                    <a:pt x="7742" y="2286"/>
                    <a:pt x="5646" y="0"/>
                    <a:pt x="27" y="0"/>
                  </a:cubicBezTo>
                  <a:cubicBezTo>
                    <a:pt x="-259" y="3905"/>
                    <a:pt x="1741" y="6191"/>
                    <a:pt x="6218" y="6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79" name="Freeform: Shape 1628">
              <a:extLst>
                <a:ext uri="{FF2B5EF4-FFF2-40B4-BE49-F238E27FC236}">
                  <a16:creationId xmlns:a16="http://schemas.microsoft.com/office/drawing/2014/main" id="{184F3B69-2A00-40FC-BFB6-2A9771D13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653" y="3296126"/>
              <a:ext cx="9525" cy="9525"/>
            </a:xfrm>
            <a:custGeom>
              <a:avLst/>
              <a:gdLst>
                <a:gd name="T0" fmla="*/ 919 w 9525"/>
                <a:gd name="T1" fmla="*/ 10858 h 9525"/>
                <a:gd name="T2" fmla="*/ 10635 w 9525"/>
                <a:gd name="T3" fmla="*/ 5905 h 9525"/>
                <a:gd name="T4" fmla="*/ 633 w 9525"/>
                <a:gd name="T5" fmla="*/ 0 h 9525"/>
                <a:gd name="T6" fmla="*/ 919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9" y="10858"/>
                  </a:moveTo>
                  <a:cubicBezTo>
                    <a:pt x="5396" y="10573"/>
                    <a:pt x="7872" y="8096"/>
                    <a:pt x="10635" y="5905"/>
                  </a:cubicBezTo>
                  <a:cubicBezTo>
                    <a:pt x="8158" y="3334"/>
                    <a:pt x="4158" y="1905"/>
                    <a:pt x="633" y="0"/>
                  </a:cubicBezTo>
                  <a:cubicBezTo>
                    <a:pt x="-1462" y="5143"/>
                    <a:pt x="2443" y="6191"/>
                    <a:pt x="919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0" name="Freeform: Shape 1629">
              <a:extLst>
                <a:ext uri="{FF2B5EF4-FFF2-40B4-BE49-F238E27FC236}">
                  <a16:creationId xmlns:a16="http://schemas.microsoft.com/office/drawing/2014/main" id="{118BD6FF-F4E2-494F-92F0-96E5CB2A2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342" y="2851365"/>
              <a:ext cx="9525" cy="9525"/>
            </a:xfrm>
            <a:custGeom>
              <a:avLst/>
              <a:gdLst>
                <a:gd name="T0" fmla="*/ 44453175 w 9525"/>
                <a:gd name="T1" fmla="*/ 70227825 h 9525"/>
                <a:gd name="T2" fmla="*/ 71675625 w 9525"/>
                <a:gd name="T3" fmla="*/ 371475 h 9525"/>
                <a:gd name="T4" fmla="*/ 0 w 9525"/>
                <a:gd name="T5" fmla="*/ 21240750 h 9525"/>
                <a:gd name="T6" fmla="*/ 44453175 w 9525"/>
                <a:gd name="T7" fmla="*/ 7022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7373"/>
                  </a:moveTo>
                  <a:cubicBezTo>
                    <a:pt x="4477" y="3658"/>
                    <a:pt x="8382" y="4516"/>
                    <a:pt x="7525" y="39"/>
                  </a:cubicBezTo>
                  <a:cubicBezTo>
                    <a:pt x="4191" y="-152"/>
                    <a:pt x="1429" y="325"/>
                    <a:pt x="0" y="2230"/>
                  </a:cubicBezTo>
                  <a:cubicBezTo>
                    <a:pt x="3334" y="2801"/>
                    <a:pt x="476" y="7373"/>
                    <a:pt x="4667" y="73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1" name="Freeform: Shape 1630">
              <a:extLst>
                <a:ext uri="{FF2B5EF4-FFF2-40B4-BE49-F238E27FC236}">
                  <a16:creationId xmlns:a16="http://schemas.microsoft.com/office/drawing/2014/main" id="{C6D0AA41-49EA-48E4-A7E6-52900630A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34" y="2214658"/>
              <a:ext cx="9525" cy="9525"/>
            </a:xfrm>
            <a:custGeom>
              <a:avLst/>
              <a:gdLst>
                <a:gd name="T0" fmla="*/ 10382 w 9525"/>
                <a:gd name="T1" fmla="*/ 0 h 9525"/>
                <a:gd name="T2" fmla="*/ 0 w 9525"/>
                <a:gd name="T3" fmla="*/ 9430 h 9525"/>
                <a:gd name="T4" fmla="*/ 10382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2" y="0"/>
                  </a:moveTo>
                  <a:cubicBezTo>
                    <a:pt x="7906" y="4286"/>
                    <a:pt x="3048" y="5906"/>
                    <a:pt x="0" y="9430"/>
                  </a:cubicBezTo>
                  <a:cubicBezTo>
                    <a:pt x="8192" y="12668"/>
                    <a:pt x="13049" y="3143"/>
                    <a:pt x="10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2" name="Freeform: Shape 1631">
              <a:extLst>
                <a:ext uri="{FF2B5EF4-FFF2-40B4-BE49-F238E27FC236}">
                  <a16:creationId xmlns:a16="http://schemas.microsoft.com/office/drawing/2014/main" id="{6A61AFD4-F4AE-4D2E-979C-F8638B3A3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204" y="2591848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88001475 w 9525"/>
                <a:gd name="T5" fmla="*/ 37195125 h 9525"/>
                <a:gd name="T6" fmla="*/ 254031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3238" y="5334"/>
                    <a:pt x="7429" y="5906"/>
                    <a:pt x="9239" y="3905"/>
                  </a:cubicBezTo>
                  <a:cubicBezTo>
                    <a:pt x="6763" y="2858"/>
                    <a:pt x="5143" y="1143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3" name="Freeform: Shape 1632">
              <a:extLst>
                <a:ext uri="{FF2B5EF4-FFF2-40B4-BE49-F238E27FC236}">
                  <a16:creationId xmlns:a16="http://schemas.microsoft.com/office/drawing/2014/main" id="{32D976B6-F06B-4666-8FE3-2A5F101CB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065" y="3141417"/>
              <a:ext cx="9525" cy="9525"/>
            </a:xfrm>
            <a:custGeom>
              <a:avLst/>
              <a:gdLst>
                <a:gd name="T0" fmla="*/ 6677025 w 9525"/>
                <a:gd name="T1" fmla="*/ 9929 h 9525"/>
                <a:gd name="T2" fmla="*/ 71999475 w 9525"/>
                <a:gd name="T3" fmla="*/ 23 h 9525"/>
                <a:gd name="T4" fmla="*/ 6677025 w 9525"/>
                <a:gd name="T5" fmla="*/ 99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1" y="9929"/>
                  </a:moveTo>
                  <a:cubicBezTo>
                    <a:pt x="10797" y="11549"/>
                    <a:pt x="2796" y="2214"/>
                    <a:pt x="7559" y="23"/>
                  </a:cubicBezTo>
                  <a:cubicBezTo>
                    <a:pt x="-1300" y="-453"/>
                    <a:pt x="-443" y="6500"/>
                    <a:pt x="701" y="99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4" name="Freeform: Shape 1633">
              <a:extLst>
                <a:ext uri="{FF2B5EF4-FFF2-40B4-BE49-F238E27FC236}">
                  <a16:creationId xmlns:a16="http://schemas.microsoft.com/office/drawing/2014/main" id="{6FB69D24-D0D8-436D-BDE5-828A4A91F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957" y="3066658"/>
              <a:ext cx="9525" cy="9525"/>
            </a:xfrm>
            <a:custGeom>
              <a:avLst/>
              <a:gdLst>
                <a:gd name="T0" fmla="*/ 0 w 9525"/>
                <a:gd name="T1" fmla="*/ 37299900 h 9525"/>
                <a:gd name="T2" fmla="*/ 84372450 w 9525"/>
                <a:gd name="T3" fmla="*/ 48186975 h 9525"/>
                <a:gd name="T4" fmla="*/ 0 w 9525"/>
                <a:gd name="T5" fmla="*/ 3729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916"/>
                  </a:moveTo>
                  <a:cubicBezTo>
                    <a:pt x="3334" y="3440"/>
                    <a:pt x="6763" y="9250"/>
                    <a:pt x="8858" y="5059"/>
                  </a:cubicBezTo>
                  <a:cubicBezTo>
                    <a:pt x="7715" y="1535"/>
                    <a:pt x="1143" y="-3704"/>
                    <a:pt x="0" y="39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5" name="Freeform: Shape 1634">
              <a:extLst>
                <a:ext uri="{FF2B5EF4-FFF2-40B4-BE49-F238E27FC236}">
                  <a16:creationId xmlns:a16="http://schemas.microsoft.com/office/drawing/2014/main" id="{C4EBB417-7B0C-47FC-B788-CED050C4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724" y="2724721"/>
              <a:ext cx="9525" cy="9525"/>
            </a:xfrm>
            <a:custGeom>
              <a:avLst/>
              <a:gdLst>
                <a:gd name="T0" fmla="*/ 6668 w 9525"/>
                <a:gd name="T1" fmla="*/ 10763 h 9525"/>
                <a:gd name="T2" fmla="*/ 6382 w 9525"/>
                <a:gd name="T3" fmla="*/ 0 h 9525"/>
                <a:gd name="T4" fmla="*/ 2667 w 9525"/>
                <a:gd name="T5" fmla="*/ 1048 h 9525"/>
                <a:gd name="T6" fmla="*/ 0 w 9525"/>
                <a:gd name="T7" fmla="*/ 6858 h 9525"/>
                <a:gd name="T8" fmla="*/ 6668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68" y="10763"/>
                  </a:moveTo>
                  <a:cubicBezTo>
                    <a:pt x="12383" y="8001"/>
                    <a:pt x="10192" y="3429"/>
                    <a:pt x="6382" y="0"/>
                  </a:cubicBezTo>
                  <a:cubicBezTo>
                    <a:pt x="5810" y="1143"/>
                    <a:pt x="4667" y="1524"/>
                    <a:pt x="2667" y="1048"/>
                  </a:cubicBezTo>
                  <a:cubicBezTo>
                    <a:pt x="2477" y="3715"/>
                    <a:pt x="1619" y="5715"/>
                    <a:pt x="0" y="6858"/>
                  </a:cubicBezTo>
                  <a:cubicBezTo>
                    <a:pt x="5048" y="6382"/>
                    <a:pt x="3143" y="10287"/>
                    <a:pt x="6668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6" name="Freeform: Shape 1635">
              <a:extLst>
                <a:ext uri="{FF2B5EF4-FFF2-40B4-BE49-F238E27FC236}">
                  <a16:creationId xmlns:a16="http://schemas.microsoft.com/office/drawing/2014/main" id="{2BF0870C-025C-4EA5-B783-BD05BB3E1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10" y="3452861"/>
              <a:ext cx="9525" cy="9525"/>
            </a:xfrm>
            <a:custGeom>
              <a:avLst/>
              <a:gdLst>
                <a:gd name="T0" fmla="*/ 5736 w 9525"/>
                <a:gd name="T1" fmla="*/ 62141100 h 9525"/>
                <a:gd name="T2" fmla="*/ 4212 w 9525"/>
                <a:gd name="T3" fmla="*/ 45805725 h 9525"/>
                <a:gd name="T4" fmla="*/ 9927 w 9525"/>
                <a:gd name="T5" fmla="*/ 23126700 h 9525"/>
                <a:gd name="T6" fmla="*/ 2878 w 9525"/>
                <a:gd name="T7" fmla="*/ 14963775 h 9525"/>
                <a:gd name="T8" fmla="*/ 211 w 9525"/>
                <a:gd name="T9" fmla="*/ 70304025 h 9525"/>
                <a:gd name="T10" fmla="*/ 3736 w 9525"/>
                <a:gd name="T11" fmla="*/ 74837925 h 9525"/>
                <a:gd name="T12" fmla="*/ 5736 w 9525"/>
                <a:gd name="T13" fmla="*/ 621411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736" y="6524"/>
                  </a:moveTo>
                  <a:cubicBezTo>
                    <a:pt x="4688" y="6333"/>
                    <a:pt x="3640" y="6048"/>
                    <a:pt x="4212" y="4809"/>
                  </a:cubicBezTo>
                  <a:cubicBezTo>
                    <a:pt x="7260" y="5286"/>
                    <a:pt x="8879" y="4238"/>
                    <a:pt x="9927" y="2428"/>
                  </a:cubicBezTo>
                  <a:cubicBezTo>
                    <a:pt x="6403" y="3476"/>
                    <a:pt x="4688" y="-2811"/>
                    <a:pt x="2878" y="1571"/>
                  </a:cubicBezTo>
                  <a:cubicBezTo>
                    <a:pt x="7927" y="3571"/>
                    <a:pt x="-1503" y="3285"/>
                    <a:pt x="211" y="7381"/>
                  </a:cubicBezTo>
                  <a:cubicBezTo>
                    <a:pt x="1354" y="7476"/>
                    <a:pt x="2593" y="7667"/>
                    <a:pt x="3736" y="7857"/>
                  </a:cubicBezTo>
                  <a:cubicBezTo>
                    <a:pt x="4783" y="7953"/>
                    <a:pt x="5831" y="7857"/>
                    <a:pt x="5736" y="65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7" name="Freeform: Shape 1636">
              <a:extLst>
                <a:ext uri="{FF2B5EF4-FFF2-40B4-BE49-F238E27FC236}">
                  <a16:creationId xmlns:a16="http://schemas.microsoft.com/office/drawing/2014/main" id="{2F948977-D455-4D93-B2F1-6362740EE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00" y="3273341"/>
              <a:ext cx="9525" cy="9525"/>
            </a:xfrm>
            <a:custGeom>
              <a:avLst/>
              <a:gdLst>
                <a:gd name="T0" fmla="*/ 82562700 w 9525"/>
                <a:gd name="T1" fmla="*/ 46472475 h 9525"/>
                <a:gd name="T2" fmla="*/ 88906350 w 9525"/>
                <a:gd name="T3" fmla="*/ 2924175 h 9525"/>
                <a:gd name="T4" fmla="*/ 0 w 9525"/>
                <a:gd name="T5" fmla="*/ 21069300 h 9525"/>
                <a:gd name="T6" fmla="*/ 82562700 w 9525"/>
                <a:gd name="T7" fmla="*/ 46472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4879"/>
                  </a:moveTo>
                  <a:cubicBezTo>
                    <a:pt x="8858" y="3355"/>
                    <a:pt x="9144" y="1831"/>
                    <a:pt x="9334" y="307"/>
                  </a:cubicBezTo>
                  <a:cubicBezTo>
                    <a:pt x="4953" y="-455"/>
                    <a:pt x="1810" y="211"/>
                    <a:pt x="0" y="2212"/>
                  </a:cubicBezTo>
                  <a:cubicBezTo>
                    <a:pt x="5239" y="1735"/>
                    <a:pt x="4286" y="4974"/>
                    <a:pt x="8668" y="48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8" name="Freeform: Shape 1637">
              <a:extLst>
                <a:ext uri="{FF2B5EF4-FFF2-40B4-BE49-F238E27FC236}">
                  <a16:creationId xmlns:a16="http://schemas.microsoft.com/office/drawing/2014/main" id="{31978CB7-4D98-48C7-8694-5A409C265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89" y="2086987"/>
              <a:ext cx="9525" cy="9525"/>
            </a:xfrm>
            <a:custGeom>
              <a:avLst/>
              <a:gdLst>
                <a:gd name="T0" fmla="*/ 14795 w 9525"/>
                <a:gd name="T1" fmla="*/ 27555825 h 9525"/>
                <a:gd name="T2" fmla="*/ 603 w 9525"/>
                <a:gd name="T3" fmla="*/ 10315575 h 9525"/>
                <a:gd name="T4" fmla="*/ 3270 w 9525"/>
                <a:gd name="T5" fmla="*/ 72009000 h 9525"/>
                <a:gd name="T6" fmla="*/ 14795 w 9525"/>
                <a:gd name="T7" fmla="*/ 27555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95" y="2893"/>
                  </a:moveTo>
                  <a:cubicBezTo>
                    <a:pt x="9176" y="8227"/>
                    <a:pt x="5651" y="-3489"/>
                    <a:pt x="603" y="1083"/>
                  </a:cubicBezTo>
                  <a:cubicBezTo>
                    <a:pt x="-2254" y="5751"/>
                    <a:pt x="6127" y="2988"/>
                    <a:pt x="3270" y="7560"/>
                  </a:cubicBezTo>
                  <a:cubicBezTo>
                    <a:pt x="8128" y="8227"/>
                    <a:pt x="19558" y="7275"/>
                    <a:pt x="14795" y="28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89" name="Freeform: Shape 1638">
              <a:extLst>
                <a:ext uri="{FF2B5EF4-FFF2-40B4-BE49-F238E27FC236}">
                  <a16:creationId xmlns:a16="http://schemas.microsoft.com/office/drawing/2014/main" id="{9F2DCB42-14C9-476D-98E1-62B85A07F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879" y="1908331"/>
              <a:ext cx="9525" cy="9525"/>
            </a:xfrm>
            <a:custGeom>
              <a:avLst/>
              <a:gdLst>
                <a:gd name="T0" fmla="*/ 1288 w 9525"/>
                <a:gd name="T1" fmla="*/ 34499550 h 9525"/>
                <a:gd name="T2" fmla="*/ 6145 w 9525"/>
                <a:gd name="T3" fmla="*/ 69884925 h 9525"/>
                <a:gd name="T4" fmla="*/ 10813 w 9525"/>
                <a:gd name="T5" fmla="*/ 1838325 h 9525"/>
                <a:gd name="T6" fmla="*/ 1288 w 9525"/>
                <a:gd name="T7" fmla="*/ 34499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8" y="3622"/>
                  </a:moveTo>
                  <a:cubicBezTo>
                    <a:pt x="3669" y="-855"/>
                    <a:pt x="3764" y="7242"/>
                    <a:pt x="6145" y="7337"/>
                  </a:cubicBezTo>
                  <a:cubicBezTo>
                    <a:pt x="7288" y="4479"/>
                    <a:pt x="11575" y="5241"/>
                    <a:pt x="10813" y="193"/>
                  </a:cubicBezTo>
                  <a:cubicBezTo>
                    <a:pt x="7003" y="-378"/>
                    <a:pt x="-3665" y="193"/>
                    <a:pt x="1288" y="3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0" name="Freeform: Shape 1639">
              <a:extLst>
                <a:ext uri="{FF2B5EF4-FFF2-40B4-BE49-F238E27FC236}">
                  <a16:creationId xmlns:a16="http://schemas.microsoft.com/office/drawing/2014/main" id="{3AA06057-3506-4688-A26B-9C2C001CA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162" y="2194846"/>
              <a:ext cx="9525" cy="9525"/>
            </a:xfrm>
            <a:custGeom>
              <a:avLst/>
              <a:gdLst>
                <a:gd name="T0" fmla="*/ 48987075 w 9525"/>
                <a:gd name="T1" fmla="*/ 11240 h 9525"/>
                <a:gd name="T2" fmla="*/ 12696825 w 9525"/>
                <a:gd name="T3" fmla="*/ 0 h 9525"/>
                <a:gd name="T4" fmla="*/ 0 w 9525"/>
                <a:gd name="T5" fmla="*/ 9049 h 9525"/>
                <a:gd name="T6" fmla="*/ 48987075 w 9525"/>
                <a:gd name="T7" fmla="*/ 1124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3" y="11240"/>
                  </a:moveTo>
                  <a:cubicBezTo>
                    <a:pt x="7334" y="5620"/>
                    <a:pt x="9334" y="1619"/>
                    <a:pt x="1333" y="0"/>
                  </a:cubicBezTo>
                  <a:cubicBezTo>
                    <a:pt x="2667" y="5048"/>
                    <a:pt x="1048" y="3429"/>
                    <a:pt x="0" y="9049"/>
                  </a:cubicBezTo>
                  <a:cubicBezTo>
                    <a:pt x="2572" y="9239"/>
                    <a:pt x="3905" y="10192"/>
                    <a:pt x="5143" y="11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1" name="Freeform: Shape 1640">
              <a:extLst>
                <a:ext uri="{FF2B5EF4-FFF2-40B4-BE49-F238E27FC236}">
                  <a16:creationId xmlns:a16="http://schemas.microsoft.com/office/drawing/2014/main" id="{960C4230-BDE3-4ED9-AB18-631321405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243" y="2964424"/>
              <a:ext cx="9525" cy="9525"/>
            </a:xfrm>
            <a:custGeom>
              <a:avLst/>
              <a:gdLst>
                <a:gd name="T0" fmla="*/ 12383 w 9525"/>
                <a:gd name="T1" fmla="*/ 19450050 h 9525"/>
                <a:gd name="T2" fmla="*/ 0 w 9525"/>
                <a:gd name="T3" fmla="*/ 4933950 h 9525"/>
                <a:gd name="T4" fmla="*/ 12383 w 9525"/>
                <a:gd name="T5" fmla="*/ 19450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3" y="2042"/>
                  </a:moveTo>
                  <a:cubicBezTo>
                    <a:pt x="8668" y="232"/>
                    <a:pt x="3048" y="-625"/>
                    <a:pt x="0" y="518"/>
                  </a:cubicBezTo>
                  <a:cubicBezTo>
                    <a:pt x="2477" y="4137"/>
                    <a:pt x="7715" y="4423"/>
                    <a:pt x="12383" y="20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2" name="Freeform: Shape 1641">
              <a:extLst>
                <a:ext uri="{FF2B5EF4-FFF2-40B4-BE49-F238E27FC236}">
                  <a16:creationId xmlns:a16="http://schemas.microsoft.com/office/drawing/2014/main" id="{6B77BCF1-9F8E-42A7-BEFD-D07B52B66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21" y="2601286"/>
              <a:ext cx="9525" cy="9525"/>
            </a:xfrm>
            <a:custGeom>
              <a:avLst/>
              <a:gdLst>
                <a:gd name="T0" fmla="*/ 40824150 w 9525"/>
                <a:gd name="T1" fmla="*/ 2182 h 9525"/>
                <a:gd name="T2" fmla="*/ 0 w 9525"/>
                <a:gd name="T3" fmla="*/ 3611 h 9525"/>
                <a:gd name="T4" fmla="*/ 30841950 w 9525"/>
                <a:gd name="T5" fmla="*/ 10183 h 9525"/>
                <a:gd name="T6" fmla="*/ 49901475 w 9525"/>
                <a:gd name="T7" fmla="*/ 6373 h 9525"/>
                <a:gd name="T8" fmla="*/ 87096600 w 9525"/>
                <a:gd name="T9" fmla="*/ 6849 h 9525"/>
                <a:gd name="T10" fmla="*/ 78933675 w 9525"/>
                <a:gd name="T11" fmla="*/ 563 h 9525"/>
                <a:gd name="T12" fmla="*/ 40824150 w 9525"/>
                <a:gd name="T13" fmla="*/ 218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286" y="2182"/>
                  </a:moveTo>
                  <a:cubicBezTo>
                    <a:pt x="2762" y="2468"/>
                    <a:pt x="381" y="2087"/>
                    <a:pt x="0" y="3611"/>
                  </a:cubicBezTo>
                  <a:cubicBezTo>
                    <a:pt x="7239" y="4658"/>
                    <a:pt x="-1714" y="8373"/>
                    <a:pt x="3238" y="10183"/>
                  </a:cubicBezTo>
                  <a:cubicBezTo>
                    <a:pt x="3715" y="9611"/>
                    <a:pt x="4477" y="8087"/>
                    <a:pt x="5239" y="6373"/>
                  </a:cubicBezTo>
                  <a:cubicBezTo>
                    <a:pt x="6572" y="6563"/>
                    <a:pt x="7811" y="6659"/>
                    <a:pt x="9144" y="6849"/>
                  </a:cubicBezTo>
                  <a:cubicBezTo>
                    <a:pt x="9620" y="4182"/>
                    <a:pt x="9430" y="2087"/>
                    <a:pt x="8287" y="563"/>
                  </a:cubicBezTo>
                  <a:cubicBezTo>
                    <a:pt x="5334" y="-771"/>
                    <a:pt x="4572" y="467"/>
                    <a:pt x="4286" y="2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3" name="Freeform: Shape 1642">
              <a:extLst>
                <a:ext uri="{FF2B5EF4-FFF2-40B4-BE49-F238E27FC236}">
                  <a16:creationId xmlns:a16="http://schemas.microsoft.com/office/drawing/2014/main" id="{9E92A23D-54A5-4410-9F9E-475EDBDB9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24" y="2704148"/>
              <a:ext cx="9525" cy="9525"/>
            </a:xfrm>
            <a:custGeom>
              <a:avLst/>
              <a:gdLst>
                <a:gd name="T0" fmla="*/ 81648300 w 9525"/>
                <a:gd name="T1" fmla="*/ 63503175 h 9525"/>
                <a:gd name="T2" fmla="*/ 88001475 w 9525"/>
                <a:gd name="T3" fmla="*/ 20869275 h 9525"/>
                <a:gd name="T4" fmla="*/ 39919275 w 9525"/>
                <a:gd name="T5" fmla="*/ 0 h 9525"/>
                <a:gd name="T6" fmla="*/ 0 w 9525"/>
                <a:gd name="T7" fmla="*/ 39014400 h 9525"/>
                <a:gd name="T8" fmla="*/ 81648300 w 9525"/>
                <a:gd name="T9" fmla="*/ 63503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572" y="6667"/>
                  </a:moveTo>
                  <a:cubicBezTo>
                    <a:pt x="8763" y="5144"/>
                    <a:pt x="8954" y="3619"/>
                    <a:pt x="9239" y="2191"/>
                  </a:cubicBezTo>
                  <a:cubicBezTo>
                    <a:pt x="6858" y="2000"/>
                    <a:pt x="5429" y="952"/>
                    <a:pt x="4191" y="0"/>
                  </a:cubicBezTo>
                  <a:cubicBezTo>
                    <a:pt x="3429" y="2096"/>
                    <a:pt x="857" y="2191"/>
                    <a:pt x="0" y="4096"/>
                  </a:cubicBezTo>
                  <a:cubicBezTo>
                    <a:pt x="2667" y="7334"/>
                    <a:pt x="5334" y="2953"/>
                    <a:pt x="8572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4" name="Freeform: Shape 1643">
              <a:extLst>
                <a:ext uri="{FF2B5EF4-FFF2-40B4-BE49-F238E27FC236}">
                  <a16:creationId xmlns:a16="http://schemas.microsoft.com/office/drawing/2014/main" id="{91EB3224-49B5-4F9D-B114-70D4BA648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902" y="3375676"/>
              <a:ext cx="9525" cy="9525"/>
            </a:xfrm>
            <a:custGeom>
              <a:avLst/>
              <a:gdLst>
                <a:gd name="T0" fmla="*/ 11240 w 9525"/>
                <a:gd name="T1" fmla="*/ 16182975 h 9525"/>
                <a:gd name="T2" fmla="*/ 0 w 9525"/>
                <a:gd name="T3" fmla="*/ 47024925 h 9525"/>
                <a:gd name="T4" fmla="*/ 11240 w 9525"/>
                <a:gd name="T5" fmla="*/ 1618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0" y="1699"/>
                  </a:moveTo>
                  <a:cubicBezTo>
                    <a:pt x="7239" y="-2587"/>
                    <a:pt x="2476" y="2270"/>
                    <a:pt x="0" y="4937"/>
                  </a:cubicBezTo>
                  <a:cubicBezTo>
                    <a:pt x="4477" y="4652"/>
                    <a:pt x="10668" y="6271"/>
                    <a:pt x="11240" y="16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5" name="Freeform: Shape 1644">
              <a:extLst>
                <a:ext uri="{FF2B5EF4-FFF2-40B4-BE49-F238E27FC236}">
                  <a16:creationId xmlns:a16="http://schemas.microsoft.com/office/drawing/2014/main" id="{EBEC6186-EEBE-4985-86B8-ECD037D73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26" y="2848816"/>
              <a:ext cx="9525" cy="9525"/>
            </a:xfrm>
            <a:custGeom>
              <a:avLst/>
              <a:gdLst>
                <a:gd name="T0" fmla="*/ 0 w 9525"/>
                <a:gd name="T1" fmla="*/ 24650700 h 9525"/>
                <a:gd name="T2" fmla="*/ 10858 w 9525"/>
                <a:gd name="T3" fmla="*/ 22840950 h 9525"/>
                <a:gd name="T4" fmla="*/ 0 w 9525"/>
                <a:gd name="T5" fmla="*/ 24650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88"/>
                  </a:moveTo>
                  <a:cubicBezTo>
                    <a:pt x="3238" y="2112"/>
                    <a:pt x="10096" y="5731"/>
                    <a:pt x="10858" y="2398"/>
                  </a:cubicBezTo>
                  <a:cubicBezTo>
                    <a:pt x="8858" y="16"/>
                    <a:pt x="571" y="-1603"/>
                    <a:pt x="0" y="2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6" name="Freeform: Shape 1645">
              <a:extLst>
                <a:ext uri="{FF2B5EF4-FFF2-40B4-BE49-F238E27FC236}">
                  <a16:creationId xmlns:a16="http://schemas.microsoft.com/office/drawing/2014/main" id="{A70853BA-0B00-4F34-9D2C-A85F8520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033" y="2981770"/>
              <a:ext cx="9525" cy="9525"/>
            </a:xfrm>
            <a:custGeom>
              <a:avLst/>
              <a:gdLst>
                <a:gd name="T0" fmla="*/ 1543050 w 9525"/>
                <a:gd name="T1" fmla="*/ 41119425 h 9525"/>
                <a:gd name="T2" fmla="*/ 75037950 w 9525"/>
                <a:gd name="T3" fmla="*/ 6648450 h 9525"/>
                <a:gd name="T4" fmla="*/ 1543050 w 9525"/>
                <a:gd name="T5" fmla="*/ 41119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" y="4317"/>
                  </a:moveTo>
                  <a:cubicBezTo>
                    <a:pt x="3687" y="4127"/>
                    <a:pt x="7878" y="4698"/>
                    <a:pt x="7878" y="698"/>
                  </a:cubicBezTo>
                  <a:cubicBezTo>
                    <a:pt x="3306" y="-350"/>
                    <a:pt x="-885" y="-922"/>
                    <a:pt x="162" y="4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7" name="Freeform: Shape 1646">
              <a:extLst>
                <a:ext uri="{FF2B5EF4-FFF2-40B4-BE49-F238E27FC236}">
                  <a16:creationId xmlns:a16="http://schemas.microsoft.com/office/drawing/2014/main" id="{50B8BB77-1787-4965-8B22-506F9CA3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36" y="2673447"/>
              <a:ext cx="38100" cy="19050"/>
            </a:xfrm>
            <a:custGeom>
              <a:avLst/>
              <a:gdLst>
                <a:gd name="T0" fmla="*/ 2673 w 38100"/>
                <a:gd name="T1" fmla="*/ 19461 h 19050"/>
                <a:gd name="T2" fmla="*/ 9531 w 38100"/>
                <a:gd name="T3" fmla="*/ 9555 h 19050"/>
                <a:gd name="T4" fmla="*/ 7722 w 38100"/>
                <a:gd name="T5" fmla="*/ 4888 h 19050"/>
                <a:gd name="T6" fmla="*/ 17723 w 38100"/>
                <a:gd name="T7" fmla="*/ 15080 h 19050"/>
                <a:gd name="T8" fmla="*/ 15056 w 38100"/>
                <a:gd name="T9" fmla="*/ 25938 h 19050"/>
                <a:gd name="T10" fmla="*/ 17628 w 38100"/>
                <a:gd name="T11" fmla="*/ 16699 h 19050"/>
                <a:gd name="T12" fmla="*/ 34677 w 38100"/>
                <a:gd name="T13" fmla="*/ 10032 h 19050"/>
                <a:gd name="T14" fmla="*/ 37154 w 38100"/>
                <a:gd name="T15" fmla="*/ 792 h 19050"/>
                <a:gd name="T16" fmla="*/ 28010 w 38100"/>
                <a:gd name="T17" fmla="*/ 126 h 19050"/>
                <a:gd name="T18" fmla="*/ 18199 w 38100"/>
                <a:gd name="T19" fmla="*/ 8889 h 19050"/>
                <a:gd name="T20" fmla="*/ 7626 w 38100"/>
                <a:gd name="T21" fmla="*/ 1745 h 19050"/>
                <a:gd name="T22" fmla="*/ 7531 w 38100"/>
                <a:gd name="T23" fmla="*/ 3269 h 19050"/>
                <a:gd name="T24" fmla="*/ 1245 w 38100"/>
                <a:gd name="T25" fmla="*/ 3936 h 19050"/>
                <a:gd name="T26" fmla="*/ 2673 w 38100"/>
                <a:gd name="T27" fmla="*/ 1946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100" h="19050">
                  <a:moveTo>
                    <a:pt x="2673" y="19461"/>
                  </a:moveTo>
                  <a:cubicBezTo>
                    <a:pt x="4483" y="15556"/>
                    <a:pt x="7055" y="12699"/>
                    <a:pt x="9531" y="9555"/>
                  </a:cubicBezTo>
                  <a:cubicBezTo>
                    <a:pt x="1245" y="8793"/>
                    <a:pt x="5626" y="7365"/>
                    <a:pt x="7722" y="4888"/>
                  </a:cubicBezTo>
                  <a:cubicBezTo>
                    <a:pt x="9150" y="9746"/>
                    <a:pt x="16961" y="9841"/>
                    <a:pt x="17723" y="15080"/>
                  </a:cubicBezTo>
                  <a:cubicBezTo>
                    <a:pt x="11341" y="14889"/>
                    <a:pt x="15818" y="23748"/>
                    <a:pt x="15056" y="25938"/>
                  </a:cubicBezTo>
                  <a:cubicBezTo>
                    <a:pt x="21152" y="26034"/>
                    <a:pt x="22295" y="18033"/>
                    <a:pt x="17628" y="16699"/>
                  </a:cubicBezTo>
                  <a:cubicBezTo>
                    <a:pt x="28772" y="19938"/>
                    <a:pt x="21628" y="4888"/>
                    <a:pt x="34677" y="10032"/>
                  </a:cubicBezTo>
                  <a:cubicBezTo>
                    <a:pt x="31344" y="3745"/>
                    <a:pt x="42869" y="3840"/>
                    <a:pt x="37154" y="792"/>
                  </a:cubicBezTo>
                  <a:cubicBezTo>
                    <a:pt x="33725" y="7365"/>
                    <a:pt x="35058" y="-1113"/>
                    <a:pt x="28010" y="126"/>
                  </a:cubicBezTo>
                  <a:cubicBezTo>
                    <a:pt x="27057" y="4126"/>
                    <a:pt x="24962" y="6888"/>
                    <a:pt x="18199" y="8889"/>
                  </a:cubicBezTo>
                  <a:cubicBezTo>
                    <a:pt x="13246" y="7555"/>
                    <a:pt x="14103" y="2031"/>
                    <a:pt x="7626" y="1745"/>
                  </a:cubicBezTo>
                  <a:cubicBezTo>
                    <a:pt x="7531" y="2316"/>
                    <a:pt x="7531" y="2793"/>
                    <a:pt x="7531" y="3269"/>
                  </a:cubicBezTo>
                  <a:cubicBezTo>
                    <a:pt x="5150" y="3174"/>
                    <a:pt x="4007" y="4507"/>
                    <a:pt x="1245" y="3936"/>
                  </a:cubicBezTo>
                  <a:cubicBezTo>
                    <a:pt x="768" y="9746"/>
                    <a:pt x="-1994" y="16985"/>
                    <a:pt x="2673" y="19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8" name="Freeform: Shape 1647">
              <a:extLst>
                <a:ext uri="{FF2B5EF4-FFF2-40B4-BE49-F238E27FC236}">
                  <a16:creationId xmlns:a16="http://schemas.microsoft.com/office/drawing/2014/main" id="{F16AC6BA-717D-46EC-9E4B-6B0D6523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898" y="2827880"/>
              <a:ext cx="9525" cy="9525"/>
            </a:xfrm>
            <a:custGeom>
              <a:avLst/>
              <a:gdLst>
                <a:gd name="T0" fmla="*/ 50939700 w 9525"/>
                <a:gd name="T1" fmla="*/ 71647050 h 9525"/>
                <a:gd name="T2" fmla="*/ 76342875 w 9525"/>
                <a:gd name="T3" fmla="*/ 16306800 h 9525"/>
                <a:gd name="T4" fmla="*/ 50939700 w 9525"/>
                <a:gd name="T5" fmla="*/ 71647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348" y="7522"/>
                  </a:moveTo>
                  <a:cubicBezTo>
                    <a:pt x="5348" y="4665"/>
                    <a:pt x="7825" y="4474"/>
                    <a:pt x="8015" y="1712"/>
                  </a:cubicBezTo>
                  <a:cubicBezTo>
                    <a:pt x="-2177" y="-3527"/>
                    <a:pt x="-2177" y="4665"/>
                    <a:pt x="5348" y="75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799" name="Freeform: Shape 1648">
              <a:extLst>
                <a:ext uri="{FF2B5EF4-FFF2-40B4-BE49-F238E27FC236}">
                  <a16:creationId xmlns:a16="http://schemas.microsoft.com/office/drawing/2014/main" id="{E84F28EC-360C-45B6-8446-34BD568F0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040" y="3599680"/>
              <a:ext cx="9525" cy="9525"/>
            </a:xfrm>
            <a:custGeom>
              <a:avLst/>
              <a:gdLst>
                <a:gd name="T0" fmla="*/ 14859 w 9525"/>
                <a:gd name="T1" fmla="*/ 6429375 h 9525"/>
                <a:gd name="T2" fmla="*/ 0 w 9525"/>
                <a:gd name="T3" fmla="*/ 32737425 h 9525"/>
                <a:gd name="T4" fmla="*/ 14859 w 9525"/>
                <a:gd name="T5" fmla="*/ 6429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859" y="675"/>
                  </a:moveTo>
                  <a:cubicBezTo>
                    <a:pt x="8668" y="199"/>
                    <a:pt x="1333" y="-1516"/>
                    <a:pt x="0" y="3437"/>
                  </a:cubicBezTo>
                  <a:cubicBezTo>
                    <a:pt x="5620" y="3246"/>
                    <a:pt x="13430" y="5533"/>
                    <a:pt x="14859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0" name="Freeform: Shape 1649">
              <a:extLst>
                <a:ext uri="{FF2B5EF4-FFF2-40B4-BE49-F238E27FC236}">
                  <a16:creationId xmlns:a16="http://schemas.microsoft.com/office/drawing/2014/main" id="{D379A626-259B-472C-84F7-9E56025F4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814" y="1985582"/>
              <a:ext cx="9525" cy="9525"/>
            </a:xfrm>
            <a:custGeom>
              <a:avLst/>
              <a:gdLst>
                <a:gd name="T0" fmla="*/ 49158525 w 9525"/>
                <a:gd name="T1" fmla="*/ 0 h 9525"/>
                <a:gd name="T2" fmla="*/ 13773150 w 9525"/>
                <a:gd name="T3" fmla="*/ 13430 h 9525"/>
                <a:gd name="T4" fmla="*/ 49158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61" y="0"/>
                  </a:moveTo>
                  <a:cubicBezTo>
                    <a:pt x="4875" y="4477"/>
                    <a:pt x="-3221" y="9144"/>
                    <a:pt x="1446" y="13430"/>
                  </a:cubicBezTo>
                  <a:cubicBezTo>
                    <a:pt x="303" y="6382"/>
                    <a:pt x="12591" y="3334"/>
                    <a:pt x="5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1" name="Freeform: Shape 1650">
              <a:extLst>
                <a:ext uri="{FF2B5EF4-FFF2-40B4-BE49-F238E27FC236}">
                  <a16:creationId xmlns:a16="http://schemas.microsoft.com/office/drawing/2014/main" id="{AC4BE6B4-51B5-48DF-9730-1139B869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847" y="2340102"/>
              <a:ext cx="9525" cy="9525"/>
            </a:xfrm>
            <a:custGeom>
              <a:avLst/>
              <a:gdLst>
                <a:gd name="T0" fmla="*/ 71008875 w 9525"/>
                <a:gd name="T1" fmla="*/ 667 h 9525"/>
                <a:gd name="T2" fmla="*/ 20202525 w 9525"/>
                <a:gd name="T3" fmla="*/ 0 h 9525"/>
                <a:gd name="T4" fmla="*/ 54673500 w 9525"/>
                <a:gd name="T5" fmla="*/ 12764 h 9525"/>
                <a:gd name="T6" fmla="*/ 71008875 w 9525"/>
                <a:gd name="T7" fmla="*/ 66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55" y="667"/>
                  </a:moveTo>
                  <a:cubicBezTo>
                    <a:pt x="5740" y="476"/>
                    <a:pt x="3930" y="191"/>
                    <a:pt x="2121" y="0"/>
                  </a:cubicBezTo>
                  <a:cubicBezTo>
                    <a:pt x="692" y="6668"/>
                    <a:pt x="-3309" y="10858"/>
                    <a:pt x="5740" y="12764"/>
                  </a:cubicBezTo>
                  <a:cubicBezTo>
                    <a:pt x="8693" y="10858"/>
                    <a:pt x="9741" y="3143"/>
                    <a:pt x="7455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2" name="Freeform: Shape 1651">
              <a:extLst>
                <a:ext uri="{FF2B5EF4-FFF2-40B4-BE49-F238E27FC236}">
                  <a16:creationId xmlns:a16="http://schemas.microsoft.com/office/drawing/2014/main" id="{56274D0F-EEA6-494E-8448-B9D884F9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47" y="2536984"/>
              <a:ext cx="9525" cy="9525"/>
            </a:xfrm>
            <a:custGeom>
              <a:avLst/>
              <a:gdLst>
                <a:gd name="T0" fmla="*/ 30880050 w 9525"/>
                <a:gd name="T1" fmla="*/ 0 h 9525"/>
                <a:gd name="T2" fmla="*/ 37233225 w 9525"/>
                <a:gd name="T3" fmla="*/ 74390250 h 9525"/>
                <a:gd name="T4" fmla="*/ 30880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42" y="0"/>
                  </a:moveTo>
                  <a:cubicBezTo>
                    <a:pt x="-1140" y="2667"/>
                    <a:pt x="-1235" y="5239"/>
                    <a:pt x="3909" y="7810"/>
                  </a:cubicBezTo>
                  <a:cubicBezTo>
                    <a:pt x="7052" y="5906"/>
                    <a:pt x="6099" y="1810"/>
                    <a:pt x="3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3" name="Freeform: Shape 1652">
              <a:extLst>
                <a:ext uri="{FF2B5EF4-FFF2-40B4-BE49-F238E27FC236}">
                  <a16:creationId xmlns:a16="http://schemas.microsoft.com/office/drawing/2014/main" id="{A29C8B0F-0CE8-44FC-B302-3404EC3F0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500" y="3299841"/>
              <a:ext cx="9525" cy="9525"/>
            </a:xfrm>
            <a:custGeom>
              <a:avLst/>
              <a:gdLst>
                <a:gd name="T0" fmla="*/ 30146625 w 9525"/>
                <a:gd name="T1" fmla="*/ 61693425 h 9525"/>
                <a:gd name="T2" fmla="*/ 71875650 w 9525"/>
                <a:gd name="T3" fmla="*/ 8162925 h 9525"/>
                <a:gd name="T4" fmla="*/ 3838575 w 9525"/>
                <a:gd name="T5" fmla="*/ 0 h 9525"/>
                <a:gd name="T6" fmla="*/ 30146625 w 9525"/>
                <a:gd name="T7" fmla="*/ 6169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5" y="6477"/>
                  </a:moveTo>
                  <a:cubicBezTo>
                    <a:pt x="4403" y="4381"/>
                    <a:pt x="6308" y="3048"/>
                    <a:pt x="7546" y="857"/>
                  </a:cubicBezTo>
                  <a:cubicBezTo>
                    <a:pt x="5165" y="571"/>
                    <a:pt x="2784" y="286"/>
                    <a:pt x="403" y="0"/>
                  </a:cubicBezTo>
                  <a:cubicBezTo>
                    <a:pt x="-550" y="3334"/>
                    <a:pt x="117" y="5715"/>
                    <a:pt x="3165" y="6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4" name="Freeform: Shape 1653">
              <a:extLst>
                <a:ext uri="{FF2B5EF4-FFF2-40B4-BE49-F238E27FC236}">
                  <a16:creationId xmlns:a16="http://schemas.microsoft.com/office/drawing/2014/main" id="{D14BB116-43C1-460B-91AF-A44AD8512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26" y="1905921"/>
              <a:ext cx="9525" cy="9525"/>
            </a:xfrm>
            <a:custGeom>
              <a:avLst/>
              <a:gdLst>
                <a:gd name="T0" fmla="*/ 15907 w 9525"/>
                <a:gd name="T1" fmla="*/ 39319200 h 9525"/>
                <a:gd name="T2" fmla="*/ 0 w 9525"/>
                <a:gd name="T3" fmla="*/ 20259675 h 9525"/>
                <a:gd name="T4" fmla="*/ 15907 w 9525"/>
                <a:gd name="T5" fmla="*/ 39319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907" y="4128"/>
                  </a:moveTo>
                  <a:cubicBezTo>
                    <a:pt x="12573" y="1365"/>
                    <a:pt x="4477" y="-2445"/>
                    <a:pt x="0" y="2127"/>
                  </a:cubicBezTo>
                  <a:cubicBezTo>
                    <a:pt x="4000" y="3461"/>
                    <a:pt x="11621" y="5366"/>
                    <a:pt x="15907" y="4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5" name="Freeform: Shape 1654">
              <a:extLst>
                <a:ext uri="{FF2B5EF4-FFF2-40B4-BE49-F238E27FC236}">
                  <a16:creationId xmlns:a16="http://schemas.microsoft.com/office/drawing/2014/main" id="{29744101-46C4-444F-B258-6C140B91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453" y="2063673"/>
              <a:ext cx="9525" cy="9525"/>
            </a:xfrm>
            <a:custGeom>
              <a:avLst/>
              <a:gdLst>
                <a:gd name="T0" fmla="*/ 46234350 w 9525"/>
                <a:gd name="T1" fmla="*/ 11062 h 9525"/>
                <a:gd name="T2" fmla="*/ 27174825 w 9525"/>
                <a:gd name="T3" fmla="*/ 13 h 9525"/>
                <a:gd name="T4" fmla="*/ 46234350 w 9525"/>
                <a:gd name="T5" fmla="*/ 1106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54" y="11062"/>
                  </a:moveTo>
                  <a:cubicBezTo>
                    <a:pt x="4092" y="7443"/>
                    <a:pt x="9711" y="-368"/>
                    <a:pt x="2853" y="13"/>
                  </a:cubicBezTo>
                  <a:cubicBezTo>
                    <a:pt x="-1814" y="1823"/>
                    <a:pt x="-480" y="11253"/>
                    <a:pt x="4854" y="110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6" name="Freeform: Shape 1655">
              <a:extLst>
                <a:ext uri="{FF2B5EF4-FFF2-40B4-BE49-F238E27FC236}">
                  <a16:creationId xmlns:a16="http://schemas.microsoft.com/office/drawing/2014/main" id="{6FF35EC6-C393-4373-A2F5-D38AEBA62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063" y="2012785"/>
              <a:ext cx="9525" cy="9525"/>
            </a:xfrm>
            <a:custGeom>
              <a:avLst/>
              <a:gdLst>
                <a:gd name="T0" fmla="*/ 11577 w 9525"/>
                <a:gd name="T1" fmla="*/ 7620000 h 9525"/>
                <a:gd name="T2" fmla="*/ 52 w 9525"/>
                <a:gd name="T3" fmla="*/ 52987575 h 9525"/>
                <a:gd name="T4" fmla="*/ 11577 w 9525"/>
                <a:gd name="T5" fmla="*/ 762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77" y="800"/>
                  </a:moveTo>
                  <a:cubicBezTo>
                    <a:pt x="5290" y="-438"/>
                    <a:pt x="-615" y="-1105"/>
                    <a:pt x="52" y="5563"/>
                  </a:cubicBezTo>
                  <a:cubicBezTo>
                    <a:pt x="3290" y="3372"/>
                    <a:pt x="10243" y="5182"/>
                    <a:pt x="11577" y="8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7" name="Freeform: Shape 1656">
              <a:extLst>
                <a:ext uri="{FF2B5EF4-FFF2-40B4-BE49-F238E27FC236}">
                  <a16:creationId xmlns:a16="http://schemas.microsoft.com/office/drawing/2014/main" id="{3600ABD2-1104-4BEF-BF97-F3A0C0D92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535" y="2025657"/>
              <a:ext cx="9525" cy="9525"/>
            </a:xfrm>
            <a:custGeom>
              <a:avLst/>
              <a:gdLst>
                <a:gd name="T0" fmla="*/ 69484875 w 9525"/>
                <a:gd name="T1" fmla="*/ 228600 h 9525"/>
                <a:gd name="T2" fmla="*/ 23212425 w 9525"/>
                <a:gd name="T3" fmla="*/ 82791300 h 9525"/>
                <a:gd name="T4" fmla="*/ 69484875 w 9525"/>
                <a:gd name="T5" fmla="*/ 228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95" y="24"/>
                  </a:moveTo>
                  <a:cubicBezTo>
                    <a:pt x="3580" y="-547"/>
                    <a:pt x="-3849" y="9168"/>
                    <a:pt x="2437" y="8692"/>
                  </a:cubicBezTo>
                  <a:cubicBezTo>
                    <a:pt x="5771" y="7644"/>
                    <a:pt x="7105" y="4406"/>
                    <a:pt x="729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8" name="Freeform: Shape 1657">
              <a:extLst>
                <a:ext uri="{FF2B5EF4-FFF2-40B4-BE49-F238E27FC236}">
                  <a16:creationId xmlns:a16="http://schemas.microsoft.com/office/drawing/2014/main" id="{E5A42D55-0EA3-4A9D-9201-3BD884FA6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875" y="2892362"/>
              <a:ext cx="9525" cy="9525"/>
            </a:xfrm>
            <a:custGeom>
              <a:avLst/>
              <a:gdLst>
                <a:gd name="T0" fmla="*/ 21193125 w 9525"/>
                <a:gd name="T1" fmla="*/ 45367575 h 9525"/>
                <a:gd name="T2" fmla="*/ 10306050 w 9525"/>
                <a:gd name="T3" fmla="*/ 0 h 9525"/>
                <a:gd name="T4" fmla="*/ 71999475 w 9525"/>
                <a:gd name="T5" fmla="*/ 51711225 h 9525"/>
                <a:gd name="T6" fmla="*/ 21193125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225" y="4763"/>
                  </a:moveTo>
                  <a:cubicBezTo>
                    <a:pt x="2225" y="2953"/>
                    <a:pt x="3082" y="571"/>
                    <a:pt x="1082" y="0"/>
                  </a:cubicBezTo>
                  <a:cubicBezTo>
                    <a:pt x="-3109" y="5239"/>
                    <a:pt x="6130" y="12382"/>
                    <a:pt x="7559" y="5429"/>
                  </a:cubicBezTo>
                  <a:cubicBezTo>
                    <a:pt x="5082" y="4477"/>
                    <a:pt x="4797" y="3238"/>
                    <a:pt x="2225" y="4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09" name="Freeform: Shape 1658">
              <a:extLst>
                <a:ext uri="{FF2B5EF4-FFF2-40B4-BE49-F238E27FC236}">
                  <a16:creationId xmlns:a16="http://schemas.microsoft.com/office/drawing/2014/main" id="{4B364407-F0B9-446E-9C27-B854D7E22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525" y="4625054"/>
              <a:ext cx="9525" cy="9525"/>
            </a:xfrm>
            <a:custGeom>
              <a:avLst/>
              <a:gdLst>
                <a:gd name="T0" fmla="*/ 14258925 w 9525"/>
                <a:gd name="T1" fmla="*/ 13621 h 9525"/>
                <a:gd name="T2" fmla="*/ 32404050 w 9525"/>
                <a:gd name="T3" fmla="*/ 0 h 9525"/>
                <a:gd name="T4" fmla="*/ 142589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13621"/>
                  </a:moveTo>
                  <a:cubicBezTo>
                    <a:pt x="4926" y="9620"/>
                    <a:pt x="4069" y="2667"/>
                    <a:pt x="3402" y="0"/>
                  </a:cubicBezTo>
                  <a:cubicBezTo>
                    <a:pt x="1116" y="1714"/>
                    <a:pt x="-1837" y="11430"/>
                    <a:pt x="1497" y="13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0" name="Freeform: Shape 1659">
              <a:extLst>
                <a:ext uri="{FF2B5EF4-FFF2-40B4-BE49-F238E27FC236}">
                  <a16:creationId xmlns:a16="http://schemas.microsoft.com/office/drawing/2014/main" id="{F460E426-1C5B-4942-BEE5-0F4DC92AA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99" y="2548223"/>
              <a:ext cx="9525" cy="9525"/>
            </a:xfrm>
            <a:custGeom>
              <a:avLst/>
              <a:gdLst>
                <a:gd name="T0" fmla="*/ 578 w 9525"/>
                <a:gd name="T1" fmla="*/ 12668 h 9525"/>
                <a:gd name="T2" fmla="*/ 9627 w 9525"/>
                <a:gd name="T3" fmla="*/ 0 h 9525"/>
                <a:gd name="T4" fmla="*/ 578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8" y="12668"/>
                  </a:moveTo>
                  <a:cubicBezTo>
                    <a:pt x="7531" y="10858"/>
                    <a:pt x="11532" y="7429"/>
                    <a:pt x="9627" y="0"/>
                  </a:cubicBezTo>
                  <a:cubicBezTo>
                    <a:pt x="1054" y="0"/>
                    <a:pt x="-1232" y="5429"/>
                    <a:pt x="578" y="12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1" name="Freeform: Shape 1660">
              <a:extLst>
                <a:ext uri="{FF2B5EF4-FFF2-40B4-BE49-F238E27FC236}">
                  <a16:creationId xmlns:a16="http://schemas.microsoft.com/office/drawing/2014/main" id="{534F3E6B-60E6-44AA-ABC4-1F358792C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999" y="3095530"/>
              <a:ext cx="9525" cy="9525"/>
            </a:xfrm>
            <a:custGeom>
              <a:avLst/>
              <a:gdLst>
                <a:gd name="T0" fmla="*/ 13860 w 9525"/>
                <a:gd name="T1" fmla="*/ 3048 h 9525"/>
                <a:gd name="T2" fmla="*/ 1668 w 9525"/>
                <a:gd name="T3" fmla="*/ 0 h 9525"/>
                <a:gd name="T4" fmla="*/ 2144 w 9525"/>
                <a:gd name="T5" fmla="*/ 9239 h 9525"/>
                <a:gd name="T6" fmla="*/ 9288 w 9525"/>
                <a:gd name="T7" fmla="*/ 10096 h 9525"/>
                <a:gd name="T8" fmla="*/ 8145 w 9525"/>
                <a:gd name="T9" fmla="*/ 5334 h 9525"/>
                <a:gd name="T10" fmla="*/ 13860 w 9525"/>
                <a:gd name="T11" fmla="*/ 304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3860" y="3048"/>
                  </a:moveTo>
                  <a:cubicBezTo>
                    <a:pt x="5097" y="4286"/>
                    <a:pt x="9669" y="1238"/>
                    <a:pt x="1668" y="0"/>
                  </a:cubicBezTo>
                  <a:cubicBezTo>
                    <a:pt x="-3381" y="3143"/>
                    <a:pt x="4906" y="3715"/>
                    <a:pt x="2144" y="9239"/>
                  </a:cubicBezTo>
                  <a:cubicBezTo>
                    <a:pt x="4525" y="9525"/>
                    <a:pt x="6907" y="9811"/>
                    <a:pt x="9288" y="10096"/>
                  </a:cubicBezTo>
                  <a:cubicBezTo>
                    <a:pt x="9669" y="8096"/>
                    <a:pt x="8907" y="6667"/>
                    <a:pt x="8145" y="5334"/>
                  </a:cubicBezTo>
                  <a:cubicBezTo>
                    <a:pt x="11193" y="5905"/>
                    <a:pt x="12812" y="4763"/>
                    <a:pt x="13860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2" name="Freeform: Shape 1661">
              <a:extLst>
                <a:ext uri="{FF2B5EF4-FFF2-40B4-BE49-F238E27FC236}">
                  <a16:creationId xmlns:a16="http://schemas.microsoft.com/office/drawing/2014/main" id="{4C4F9BF8-B30F-4769-96C1-3C23CE803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282" y="3305213"/>
              <a:ext cx="9525" cy="9525"/>
            </a:xfrm>
            <a:custGeom>
              <a:avLst/>
              <a:gdLst>
                <a:gd name="T0" fmla="*/ 13049 w 9525"/>
                <a:gd name="T1" fmla="*/ 4171950 h 9525"/>
                <a:gd name="T2" fmla="*/ 0 w 9525"/>
                <a:gd name="T3" fmla="*/ 33204150 h 9525"/>
                <a:gd name="T4" fmla="*/ 13049 w 9525"/>
                <a:gd name="T5" fmla="*/ 4171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438"/>
                  </a:moveTo>
                  <a:cubicBezTo>
                    <a:pt x="6858" y="-610"/>
                    <a:pt x="2286" y="152"/>
                    <a:pt x="0" y="3486"/>
                  </a:cubicBezTo>
                  <a:cubicBezTo>
                    <a:pt x="4572" y="2629"/>
                    <a:pt x="12192" y="5296"/>
                    <a:pt x="13049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3" name="Freeform: Shape 1662">
              <a:extLst>
                <a:ext uri="{FF2B5EF4-FFF2-40B4-BE49-F238E27FC236}">
                  <a16:creationId xmlns:a16="http://schemas.microsoft.com/office/drawing/2014/main" id="{06D5BDF4-D810-4C0A-A014-6B52B981A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76" y="2567481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69702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031"/>
                  </a:cubicBezTo>
                  <a:cubicBezTo>
                    <a:pt x="5525" y="7984"/>
                    <a:pt x="8763" y="2745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4" name="Freeform: Shape 1663">
              <a:extLst>
                <a:ext uri="{FF2B5EF4-FFF2-40B4-BE49-F238E27FC236}">
                  <a16:creationId xmlns:a16="http://schemas.microsoft.com/office/drawing/2014/main" id="{5D1F6F77-BE0D-41CB-AE7D-36152159E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146" y="3227165"/>
              <a:ext cx="9525" cy="9525"/>
            </a:xfrm>
            <a:custGeom>
              <a:avLst/>
              <a:gdLst>
                <a:gd name="T0" fmla="*/ 77066775 w 9525"/>
                <a:gd name="T1" fmla="*/ 10192 h 9525"/>
                <a:gd name="T2" fmla="*/ 5400675 w 9525"/>
                <a:gd name="T3" fmla="*/ 0 h 9525"/>
                <a:gd name="T4" fmla="*/ 6305550 w 9525"/>
                <a:gd name="T5" fmla="*/ 12287 h 9525"/>
                <a:gd name="T6" fmla="*/ 77066775 w 9525"/>
                <a:gd name="T7" fmla="*/ 1019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91" y="10192"/>
                  </a:moveTo>
                  <a:cubicBezTo>
                    <a:pt x="-2005" y="9716"/>
                    <a:pt x="10568" y="1619"/>
                    <a:pt x="567" y="0"/>
                  </a:cubicBezTo>
                  <a:cubicBezTo>
                    <a:pt x="-1434" y="5429"/>
                    <a:pt x="2662" y="6858"/>
                    <a:pt x="662" y="12287"/>
                  </a:cubicBezTo>
                  <a:cubicBezTo>
                    <a:pt x="4567" y="13335"/>
                    <a:pt x="7329" y="12859"/>
                    <a:pt x="8091" y="10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5" name="Freeform: Shape 1664">
              <a:extLst>
                <a:ext uri="{FF2B5EF4-FFF2-40B4-BE49-F238E27FC236}">
                  <a16:creationId xmlns:a16="http://schemas.microsoft.com/office/drawing/2014/main" id="{31009B24-7005-4E5A-A064-B99B44406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853" y="3378613"/>
              <a:ext cx="9525" cy="9525"/>
            </a:xfrm>
            <a:custGeom>
              <a:avLst/>
              <a:gdLst>
                <a:gd name="T0" fmla="*/ 9982200 w 9525"/>
                <a:gd name="T1" fmla="*/ 0 h 9525"/>
                <a:gd name="T2" fmla="*/ 0 w 9525"/>
                <a:gd name="T3" fmla="*/ 7620 h 9525"/>
                <a:gd name="T4" fmla="*/ 65322450 w 9525"/>
                <a:gd name="T5" fmla="*/ 10001 h 9525"/>
                <a:gd name="T6" fmla="*/ 99822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0"/>
                  </a:moveTo>
                  <a:cubicBezTo>
                    <a:pt x="667" y="2572"/>
                    <a:pt x="286" y="5048"/>
                    <a:pt x="0" y="7620"/>
                  </a:cubicBezTo>
                  <a:cubicBezTo>
                    <a:pt x="3429" y="7715"/>
                    <a:pt x="3619" y="9811"/>
                    <a:pt x="6858" y="10001"/>
                  </a:cubicBezTo>
                  <a:cubicBezTo>
                    <a:pt x="7429" y="4953"/>
                    <a:pt x="5715" y="1524"/>
                    <a:pt x="1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6" name="Freeform: Shape 1665">
              <a:extLst>
                <a:ext uri="{FF2B5EF4-FFF2-40B4-BE49-F238E27FC236}">
                  <a16:creationId xmlns:a16="http://schemas.microsoft.com/office/drawing/2014/main" id="{8BEC0F33-2219-414F-B702-E1A03BCCF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920" y="2226889"/>
              <a:ext cx="9525" cy="9525"/>
            </a:xfrm>
            <a:custGeom>
              <a:avLst/>
              <a:gdLst>
                <a:gd name="T0" fmla="*/ 58969275 w 9525"/>
                <a:gd name="T1" fmla="*/ 2352675 h 9525"/>
                <a:gd name="T2" fmla="*/ 0 w 9525"/>
                <a:gd name="T3" fmla="*/ 53159025 h 9525"/>
                <a:gd name="T4" fmla="*/ 58969275 w 9525"/>
                <a:gd name="T5" fmla="*/ 2352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91" y="247"/>
                  </a:moveTo>
                  <a:cubicBezTo>
                    <a:pt x="1619" y="-801"/>
                    <a:pt x="95" y="1580"/>
                    <a:pt x="0" y="5581"/>
                  </a:cubicBezTo>
                  <a:cubicBezTo>
                    <a:pt x="4763" y="6152"/>
                    <a:pt x="9049" y="3295"/>
                    <a:pt x="619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7" name="Freeform: Shape 1666">
              <a:extLst>
                <a:ext uri="{FF2B5EF4-FFF2-40B4-BE49-F238E27FC236}">
                  <a16:creationId xmlns:a16="http://schemas.microsoft.com/office/drawing/2014/main" id="{05762016-5B38-4FCD-A945-CC971BEA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599" y="2693956"/>
              <a:ext cx="9525" cy="9525"/>
            </a:xfrm>
            <a:custGeom>
              <a:avLst/>
              <a:gdLst>
                <a:gd name="T0" fmla="*/ 38357175 w 9525"/>
                <a:gd name="T1" fmla="*/ 0 h 9525"/>
                <a:gd name="T2" fmla="*/ 28384500 w 9525"/>
                <a:gd name="T3" fmla="*/ 71675625 h 9525"/>
                <a:gd name="T4" fmla="*/ 38357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7" y="0"/>
                  </a:moveTo>
                  <a:cubicBezTo>
                    <a:pt x="1646" y="2000"/>
                    <a:pt x="-3116" y="5620"/>
                    <a:pt x="2980" y="7525"/>
                  </a:cubicBezTo>
                  <a:cubicBezTo>
                    <a:pt x="5361" y="5525"/>
                    <a:pt x="10123" y="1905"/>
                    <a:pt x="4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8" name="Freeform: Shape 1667">
              <a:extLst>
                <a:ext uri="{FF2B5EF4-FFF2-40B4-BE49-F238E27FC236}">
                  <a16:creationId xmlns:a16="http://schemas.microsoft.com/office/drawing/2014/main" id="{B8BC141A-1F4A-4A16-90AC-84FCA5568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558" y="2098457"/>
              <a:ext cx="9525" cy="9525"/>
            </a:xfrm>
            <a:custGeom>
              <a:avLst/>
              <a:gdLst>
                <a:gd name="T0" fmla="*/ 11937 w 9525"/>
                <a:gd name="T1" fmla="*/ 14478000 h 9525"/>
                <a:gd name="T2" fmla="*/ 888 w 9525"/>
                <a:gd name="T3" fmla="*/ 30803850 h 9525"/>
                <a:gd name="T4" fmla="*/ 11937 w 9525"/>
                <a:gd name="T5" fmla="*/ 14478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937" y="1520"/>
                  </a:moveTo>
                  <a:cubicBezTo>
                    <a:pt x="9651" y="-480"/>
                    <a:pt x="-3494" y="-1052"/>
                    <a:pt x="888" y="3234"/>
                  </a:cubicBezTo>
                  <a:cubicBezTo>
                    <a:pt x="2602" y="-480"/>
                    <a:pt x="10413" y="8092"/>
                    <a:pt x="11937" y="15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19" name="Freeform: Shape 1668">
              <a:extLst>
                <a:ext uri="{FF2B5EF4-FFF2-40B4-BE49-F238E27FC236}">
                  <a16:creationId xmlns:a16="http://schemas.microsoft.com/office/drawing/2014/main" id="{85339046-2EB4-4103-963A-41CD2D00D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250" y="3204591"/>
              <a:ext cx="19050" cy="9525"/>
            </a:xfrm>
            <a:custGeom>
              <a:avLst/>
              <a:gdLst>
                <a:gd name="T0" fmla="*/ 2270 w 19050"/>
                <a:gd name="T1" fmla="*/ 8572 h 9525"/>
                <a:gd name="T2" fmla="*/ 7604 w 19050"/>
                <a:gd name="T3" fmla="*/ 9239 h 9525"/>
                <a:gd name="T4" fmla="*/ 10271 w 19050"/>
                <a:gd name="T5" fmla="*/ 3429 h 9525"/>
                <a:gd name="T6" fmla="*/ 21129 w 19050"/>
                <a:gd name="T7" fmla="*/ 3238 h 9525"/>
                <a:gd name="T8" fmla="*/ 7223 w 19050"/>
                <a:gd name="T9" fmla="*/ 0 h 9525"/>
                <a:gd name="T10" fmla="*/ 1698 w 19050"/>
                <a:gd name="T11" fmla="*/ 13145 h 9525"/>
                <a:gd name="T12" fmla="*/ 2270 w 19050"/>
                <a:gd name="T13" fmla="*/ 8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2270" y="8572"/>
                  </a:moveTo>
                  <a:cubicBezTo>
                    <a:pt x="4080" y="8763"/>
                    <a:pt x="5794" y="9049"/>
                    <a:pt x="7604" y="9239"/>
                  </a:cubicBezTo>
                  <a:cubicBezTo>
                    <a:pt x="8270" y="7048"/>
                    <a:pt x="7794" y="3620"/>
                    <a:pt x="10271" y="3429"/>
                  </a:cubicBezTo>
                  <a:cubicBezTo>
                    <a:pt x="9890" y="8192"/>
                    <a:pt x="20653" y="7715"/>
                    <a:pt x="21129" y="3238"/>
                  </a:cubicBezTo>
                  <a:cubicBezTo>
                    <a:pt x="13128" y="4191"/>
                    <a:pt x="13224" y="2667"/>
                    <a:pt x="7223" y="0"/>
                  </a:cubicBezTo>
                  <a:cubicBezTo>
                    <a:pt x="6461" y="4477"/>
                    <a:pt x="-4017" y="7144"/>
                    <a:pt x="1698" y="13145"/>
                  </a:cubicBezTo>
                  <a:cubicBezTo>
                    <a:pt x="1794" y="11621"/>
                    <a:pt x="2079" y="10096"/>
                    <a:pt x="2270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0" name="Freeform: Shape 1669">
              <a:extLst>
                <a:ext uri="{FF2B5EF4-FFF2-40B4-BE49-F238E27FC236}">
                  <a16:creationId xmlns:a16="http://schemas.microsoft.com/office/drawing/2014/main" id="{58488F4A-B48D-44ED-9818-613BB17C4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771" y="2394680"/>
              <a:ext cx="28575" cy="9525"/>
            </a:xfrm>
            <a:custGeom>
              <a:avLst/>
              <a:gdLst>
                <a:gd name="T0" fmla="*/ 22955 w 28575"/>
                <a:gd name="T1" fmla="*/ 0 h 9525"/>
                <a:gd name="T2" fmla="*/ 23908 w 28575"/>
                <a:gd name="T3" fmla="*/ 6286 h 9525"/>
                <a:gd name="T4" fmla="*/ 1333 w 28575"/>
                <a:gd name="T5" fmla="*/ 381 h 9525"/>
                <a:gd name="T6" fmla="*/ 0 w 28575"/>
                <a:gd name="T7" fmla="*/ 9430 h 9525"/>
                <a:gd name="T8" fmla="*/ 15907 w 28575"/>
                <a:gd name="T9" fmla="*/ 11430 h 9525"/>
                <a:gd name="T10" fmla="*/ 20098 w 28575"/>
                <a:gd name="T11" fmla="*/ 7334 h 9525"/>
                <a:gd name="T12" fmla="*/ 31813 w 28575"/>
                <a:gd name="T13" fmla="*/ 13430 h 9525"/>
                <a:gd name="T14" fmla="*/ 22955 w 2857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9525">
                  <a:moveTo>
                    <a:pt x="22955" y="0"/>
                  </a:moveTo>
                  <a:cubicBezTo>
                    <a:pt x="22193" y="2762"/>
                    <a:pt x="24479" y="3620"/>
                    <a:pt x="23908" y="6286"/>
                  </a:cubicBezTo>
                  <a:cubicBezTo>
                    <a:pt x="17907" y="5525"/>
                    <a:pt x="7620" y="-191"/>
                    <a:pt x="1333" y="381"/>
                  </a:cubicBezTo>
                  <a:cubicBezTo>
                    <a:pt x="6096" y="7144"/>
                    <a:pt x="4381" y="2572"/>
                    <a:pt x="0" y="9430"/>
                  </a:cubicBezTo>
                  <a:cubicBezTo>
                    <a:pt x="6382" y="11240"/>
                    <a:pt x="12859" y="6096"/>
                    <a:pt x="15907" y="11430"/>
                  </a:cubicBezTo>
                  <a:cubicBezTo>
                    <a:pt x="17050" y="9811"/>
                    <a:pt x="18288" y="8287"/>
                    <a:pt x="20098" y="7334"/>
                  </a:cubicBezTo>
                  <a:cubicBezTo>
                    <a:pt x="25146" y="8668"/>
                    <a:pt x="24860" y="13335"/>
                    <a:pt x="31813" y="13430"/>
                  </a:cubicBezTo>
                  <a:cubicBezTo>
                    <a:pt x="34862" y="5048"/>
                    <a:pt x="26099" y="4381"/>
                    <a:pt x="229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1" name="Freeform: Shape 1670">
              <a:extLst>
                <a:ext uri="{FF2B5EF4-FFF2-40B4-BE49-F238E27FC236}">
                  <a16:creationId xmlns:a16="http://schemas.microsoft.com/office/drawing/2014/main" id="{0B5040CC-3520-4128-BF30-0338301C4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819" y="2448272"/>
              <a:ext cx="9525" cy="9525"/>
            </a:xfrm>
            <a:custGeom>
              <a:avLst/>
              <a:gdLst>
                <a:gd name="T0" fmla="*/ 16764 w 9525"/>
                <a:gd name="T1" fmla="*/ 20288250 h 9525"/>
                <a:gd name="T2" fmla="*/ 4382 w 9525"/>
                <a:gd name="T3" fmla="*/ 5772150 h 9525"/>
                <a:gd name="T4" fmla="*/ 5525 w 9525"/>
                <a:gd name="T5" fmla="*/ 51130200 h 9525"/>
                <a:gd name="T6" fmla="*/ 0 w 9525"/>
                <a:gd name="T7" fmla="*/ 59302650 h 9525"/>
                <a:gd name="T8" fmla="*/ 8858 w 9525"/>
                <a:gd name="T9" fmla="*/ 70189725 h 9525"/>
                <a:gd name="T10" fmla="*/ 16764 w 9525"/>
                <a:gd name="T11" fmla="*/ 202882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764" y="2130"/>
                  </a:moveTo>
                  <a:cubicBezTo>
                    <a:pt x="11621" y="1273"/>
                    <a:pt x="8382" y="-1109"/>
                    <a:pt x="4382" y="606"/>
                  </a:cubicBezTo>
                  <a:cubicBezTo>
                    <a:pt x="6382" y="1082"/>
                    <a:pt x="6001" y="3273"/>
                    <a:pt x="5525" y="5368"/>
                  </a:cubicBezTo>
                  <a:cubicBezTo>
                    <a:pt x="3429" y="5368"/>
                    <a:pt x="571" y="4511"/>
                    <a:pt x="0" y="6226"/>
                  </a:cubicBezTo>
                  <a:cubicBezTo>
                    <a:pt x="2953" y="6607"/>
                    <a:pt x="5905" y="6988"/>
                    <a:pt x="8858" y="7369"/>
                  </a:cubicBezTo>
                  <a:cubicBezTo>
                    <a:pt x="7049" y="606"/>
                    <a:pt x="18669" y="8797"/>
                    <a:pt x="16764" y="2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2" name="Freeform: Shape 1671">
              <a:extLst>
                <a:ext uri="{FF2B5EF4-FFF2-40B4-BE49-F238E27FC236}">
                  <a16:creationId xmlns:a16="http://schemas.microsoft.com/office/drawing/2014/main" id="{5C708AD2-3E79-40E2-A390-D127BE55A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558" y="2483167"/>
              <a:ext cx="9525" cy="9525"/>
            </a:xfrm>
            <a:custGeom>
              <a:avLst/>
              <a:gdLst>
                <a:gd name="T0" fmla="*/ 165 w 9525"/>
                <a:gd name="T1" fmla="*/ 0 h 9525"/>
                <a:gd name="T2" fmla="*/ 9881 w 9525"/>
                <a:gd name="T3" fmla="*/ 69856350 h 9525"/>
                <a:gd name="T4" fmla="*/ 16072 w 9525"/>
                <a:gd name="T5" fmla="*/ 18145125 h 9525"/>
                <a:gd name="T6" fmla="*/ 16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549" y="5715"/>
                    <a:pt x="10643" y="2286"/>
                    <a:pt x="9881" y="7334"/>
                  </a:cubicBezTo>
                  <a:cubicBezTo>
                    <a:pt x="8071" y="1238"/>
                    <a:pt x="17882" y="8001"/>
                    <a:pt x="16072" y="1905"/>
                  </a:cubicBezTo>
                  <a:cubicBezTo>
                    <a:pt x="10833" y="1333"/>
                    <a:pt x="5499" y="667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3" name="Freeform: Shape 1672">
              <a:extLst>
                <a:ext uri="{FF2B5EF4-FFF2-40B4-BE49-F238E27FC236}">
                  <a16:creationId xmlns:a16="http://schemas.microsoft.com/office/drawing/2014/main" id="{46AA5C7F-43D0-4B95-8FF2-C5D5F1295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08" y="2528792"/>
              <a:ext cx="9525" cy="9525"/>
            </a:xfrm>
            <a:custGeom>
              <a:avLst/>
              <a:gdLst>
                <a:gd name="T0" fmla="*/ 28775025 w 9525"/>
                <a:gd name="T1" fmla="*/ 0 h 9525"/>
                <a:gd name="T2" fmla="*/ 16068675 w 9525"/>
                <a:gd name="T3" fmla="*/ 86191725 h 9525"/>
                <a:gd name="T4" fmla="*/ 287750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21" y="0"/>
                  </a:moveTo>
                  <a:cubicBezTo>
                    <a:pt x="1497" y="857"/>
                    <a:pt x="-2122" y="7906"/>
                    <a:pt x="1687" y="9049"/>
                  </a:cubicBezTo>
                  <a:cubicBezTo>
                    <a:pt x="3307" y="8192"/>
                    <a:pt x="6831" y="1048"/>
                    <a:pt x="3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4" name="Freeform: Shape 1673">
              <a:extLst>
                <a:ext uri="{FF2B5EF4-FFF2-40B4-BE49-F238E27FC236}">
                  <a16:creationId xmlns:a16="http://schemas.microsoft.com/office/drawing/2014/main" id="{834F6BC3-58E7-4B84-B7F1-96B05A2B0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69" y="2555177"/>
              <a:ext cx="9525" cy="9525"/>
            </a:xfrm>
            <a:custGeom>
              <a:avLst/>
              <a:gdLst>
                <a:gd name="T0" fmla="*/ 9365 w 9525"/>
                <a:gd name="T1" fmla="*/ 9982200 h 9525"/>
                <a:gd name="T2" fmla="*/ 507 w 9525"/>
                <a:gd name="T3" fmla="*/ 0 h 9525"/>
                <a:gd name="T4" fmla="*/ 9365 w 9525"/>
                <a:gd name="T5" fmla="*/ 9982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65" y="1048"/>
                  </a:moveTo>
                  <a:cubicBezTo>
                    <a:pt x="6412" y="667"/>
                    <a:pt x="3459" y="286"/>
                    <a:pt x="507" y="0"/>
                  </a:cubicBezTo>
                  <a:cubicBezTo>
                    <a:pt x="-2827" y="4191"/>
                    <a:pt x="11460" y="6001"/>
                    <a:pt x="9365" y="1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5" name="Freeform: Shape 1674">
              <a:extLst>
                <a:ext uri="{FF2B5EF4-FFF2-40B4-BE49-F238E27FC236}">
                  <a16:creationId xmlns:a16="http://schemas.microsoft.com/office/drawing/2014/main" id="{BA5D2E68-7252-4448-8F8A-9BBFD557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243" y="2711996"/>
              <a:ext cx="9525" cy="9525"/>
            </a:xfrm>
            <a:custGeom>
              <a:avLst/>
              <a:gdLst>
                <a:gd name="T0" fmla="*/ 14573 w 9525"/>
                <a:gd name="T1" fmla="*/ 6896100 h 9525"/>
                <a:gd name="T2" fmla="*/ 0 w 9525"/>
                <a:gd name="T3" fmla="*/ 18688050 h 9525"/>
                <a:gd name="T4" fmla="*/ 14573 w 9525"/>
                <a:gd name="T5" fmla="*/ 689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73" y="724"/>
                  </a:moveTo>
                  <a:cubicBezTo>
                    <a:pt x="8668" y="3772"/>
                    <a:pt x="2096" y="-3182"/>
                    <a:pt x="0" y="1962"/>
                  </a:cubicBezTo>
                  <a:cubicBezTo>
                    <a:pt x="2953" y="2057"/>
                    <a:pt x="13049" y="8439"/>
                    <a:pt x="14573" y="7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6" name="Freeform: Shape 1675">
              <a:extLst>
                <a:ext uri="{FF2B5EF4-FFF2-40B4-BE49-F238E27FC236}">
                  <a16:creationId xmlns:a16="http://schemas.microsoft.com/office/drawing/2014/main" id="{1900367F-207F-46A0-8AF2-973CB1669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861" y="2262473"/>
              <a:ext cx="28575" cy="9525"/>
            </a:xfrm>
            <a:custGeom>
              <a:avLst/>
              <a:gdLst>
                <a:gd name="T0" fmla="*/ 14198 w 28575"/>
                <a:gd name="T1" fmla="*/ 8001 h 9525"/>
                <a:gd name="T2" fmla="*/ 11722 w 28575"/>
                <a:gd name="T3" fmla="*/ 0 h 9525"/>
                <a:gd name="T4" fmla="*/ 6 w 28575"/>
                <a:gd name="T5" fmla="*/ 6191 h 9525"/>
                <a:gd name="T6" fmla="*/ 5816 w 28575"/>
                <a:gd name="T7" fmla="*/ 16193 h 9525"/>
                <a:gd name="T8" fmla="*/ 29248 w 28575"/>
                <a:gd name="T9" fmla="*/ 16002 h 9525"/>
                <a:gd name="T10" fmla="*/ 27438 w 28575"/>
                <a:gd name="T11" fmla="*/ 3524 h 9525"/>
                <a:gd name="T12" fmla="*/ 14198 w 28575"/>
                <a:gd name="T13" fmla="*/ 800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14198" y="8001"/>
                  </a:moveTo>
                  <a:cubicBezTo>
                    <a:pt x="14960" y="4286"/>
                    <a:pt x="14198" y="1619"/>
                    <a:pt x="11722" y="0"/>
                  </a:cubicBezTo>
                  <a:cubicBezTo>
                    <a:pt x="8293" y="2667"/>
                    <a:pt x="5912" y="6477"/>
                    <a:pt x="6" y="6191"/>
                  </a:cubicBezTo>
                  <a:cubicBezTo>
                    <a:pt x="-184" y="10954"/>
                    <a:pt x="4102" y="12668"/>
                    <a:pt x="5816" y="16193"/>
                  </a:cubicBezTo>
                  <a:cubicBezTo>
                    <a:pt x="12484" y="13335"/>
                    <a:pt x="21818" y="13335"/>
                    <a:pt x="29248" y="16002"/>
                  </a:cubicBezTo>
                  <a:cubicBezTo>
                    <a:pt x="32963" y="13145"/>
                    <a:pt x="30105" y="6286"/>
                    <a:pt x="27438" y="3524"/>
                  </a:cubicBezTo>
                  <a:cubicBezTo>
                    <a:pt x="25819" y="8096"/>
                    <a:pt x="20104" y="8192"/>
                    <a:pt x="14198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7" name="Freeform: Shape 1676">
              <a:extLst>
                <a:ext uri="{FF2B5EF4-FFF2-40B4-BE49-F238E27FC236}">
                  <a16:creationId xmlns:a16="http://schemas.microsoft.com/office/drawing/2014/main" id="{5A58F8F0-91E9-4D90-ACA3-3B6656A67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776" y="2185702"/>
              <a:ext cx="9525" cy="9525"/>
            </a:xfrm>
            <a:custGeom>
              <a:avLst/>
              <a:gdLst>
                <a:gd name="T0" fmla="*/ 30841950 w 9525"/>
                <a:gd name="T1" fmla="*/ 0 h 9525"/>
                <a:gd name="T2" fmla="*/ 0 w 9525"/>
                <a:gd name="T3" fmla="*/ 10382 h 9525"/>
                <a:gd name="T4" fmla="*/ 3084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38" y="0"/>
                  </a:moveTo>
                  <a:cubicBezTo>
                    <a:pt x="3619" y="5048"/>
                    <a:pt x="1048" y="6858"/>
                    <a:pt x="0" y="10382"/>
                  </a:cubicBezTo>
                  <a:cubicBezTo>
                    <a:pt x="11049" y="13049"/>
                    <a:pt x="7239" y="2381"/>
                    <a:pt x="3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8" name="Freeform: Shape 1677">
              <a:extLst>
                <a:ext uri="{FF2B5EF4-FFF2-40B4-BE49-F238E27FC236}">
                  <a16:creationId xmlns:a16="http://schemas.microsoft.com/office/drawing/2014/main" id="{7151993F-BC49-4469-AE66-66FD86727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672" y="2204371"/>
              <a:ext cx="9525" cy="9525"/>
            </a:xfrm>
            <a:custGeom>
              <a:avLst/>
              <a:gdLst>
                <a:gd name="T0" fmla="*/ 9580 w 9525"/>
                <a:gd name="T1" fmla="*/ 11906 h 9525"/>
                <a:gd name="T2" fmla="*/ 12914 w 9525"/>
                <a:gd name="T3" fmla="*/ 1524 h 9525"/>
                <a:gd name="T4" fmla="*/ 532 w 9525"/>
                <a:gd name="T5" fmla="*/ 0 h 9525"/>
                <a:gd name="T6" fmla="*/ 9580 w 9525"/>
                <a:gd name="T7" fmla="*/ 11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80" y="11906"/>
                  </a:moveTo>
                  <a:cubicBezTo>
                    <a:pt x="9390" y="7048"/>
                    <a:pt x="13581" y="6953"/>
                    <a:pt x="12914" y="1524"/>
                  </a:cubicBezTo>
                  <a:cubicBezTo>
                    <a:pt x="5485" y="6096"/>
                    <a:pt x="9390" y="3143"/>
                    <a:pt x="532" y="0"/>
                  </a:cubicBezTo>
                  <a:cubicBezTo>
                    <a:pt x="-1278" y="7144"/>
                    <a:pt x="1484" y="11240"/>
                    <a:pt x="958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29" name="Freeform: Shape 1678">
              <a:extLst>
                <a:ext uri="{FF2B5EF4-FFF2-40B4-BE49-F238E27FC236}">
                  <a16:creationId xmlns:a16="http://schemas.microsoft.com/office/drawing/2014/main" id="{6FF48867-E592-4E2D-8574-A39E760CF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751" y="2289856"/>
              <a:ext cx="9525" cy="9525"/>
            </a:xfrm>
            <a:custGeom>
              <a:avLst/>
              <a:gdLst>
                <a:gd name="T0" fmla="*/ 10739 w 9525"/>
                <a:gd name="T1" fmla="*/ 19526250 h 9525"/>
                <a:gd name="T2" fmla="*/ 1214 w 9525"/>
                <a:gd name="T3" fmla="*/ 52187475 h 9525"/>
                <a:gd name="T4" fmla="*/ 10739 w 9525"/>
                <a:gd name="T5" fmla="*/ 19526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739" y="2050"/>
                  </a:moveTo>
                  <a:cubicBezTo>
                    <a:pt x="7881" y="-2808"/>
                    <a:pt x="-3739" y="2050"/>
                    <a:pt x="1214" y="5479"/>
                  </a:cubicBezTo>
                  <a:cubicBezTo>
                    <a:pt x="1500" y="1193"/>
                    <a:pt x="12548" y="8717"/>
                    <a:pt x="10739" y="20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0" name="Freeform: Shape 1679">
              <a:extLst>
                <a:ext uri="{FF2B5EF4-FFF2-40B4-BE49-F238E27FC236}">
                  <a16:creationId xmlns:a16="http://schemas.microsoft.com/office/drawing/2014/main" id="{263C11CE-42D7-4246-A7AC-FD421D82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059" y="2379518"/>
              <a:ext cx="9525" cy="9525"/>
            </a:xfrm>
            <a:custGeom>
              <a:avLst/>
              <a:gdLst>
                <a:gd name="T0" fmla="*/ 6143 w 9525"/>
                <a:gd name="T1" fmla="*/ 14686 h 9525"/>
                <a:gd name="T2" fmla="*/ 11858 w 9525"/>
                <a:gd name="T3" fmla="*/ 17 h 9525"/>
                <a:gd name="T4" fmla="*/ 142 w 9525"/>
                <a:gd name="T5" fmla="*/ 6209 h 9525"/>
                <a:gd name="T6" fmla="*/ 6143 w 9525"/>
                <a:gd name="T7" fmla="*/ 146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43" y="14686"/>
                  </a:moveTo>
                  <a:cubicBezTo>
                    <a:pt x="9000" y="10876"/>
                    <a:pt x="11667" y="6875"/>
                    <a:pt x="11858" y="17"/>
                  </a:cubicBezTo>
                  <a:cubicBezTo>
                    <a:pt x="2333" y="-459"/>
                    <a:pt x="11763" y="9066"/>
                    <a:pt x="142" y="6209"/>
                  </a:cubicBezTo>
                  <a:cubicBezTo>
                    <a:pt x="-1001" y="11162"/>
                    <a:pt x="5095" y="11352"/>
                    <a:pt x="6143" y="146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1" name="Freeform: Shape 1680">
              <a:extLst>
                <a:ext uri="{FF2B5EF4-FFF2-40B4-BE49-F238E27FC236}">
                  <a16:creationId xmlns:a16="http://schemas.microsoft.com/office/drawing/2014/main" id="{7883BDA9-94F9-4683-B3A3-6B2F0F2DF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99" y="2489460"/>
              <a:ext cx="9525" cy="9525"/>
            </a:xfrm>
            <a:custGeom>
              <a:avLst/>
              <a:gdLst>
                <a:gd name="T0" fmla="*/ 58969275 w 9525"/>
                <a:gd name="T1" fmla="*/ 1762125 h 9525"/>
                <a:gd name="T2" fmla="*/ 0 w 9525"/>
                <a:gd name="T3" fmla="*/ 53473350 h 9525"/>
                <a:gd name="T4" fmla="*/ 73485375 w 9525"/>
                <a:gd name="T5" fmla="*/ 19002375 h 9525"/>
                <a:gd name="T6" fmla="*/ 58969275 w 9525"/>
                <a:gd name="T7" fmla="*/ 1762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5"/>
                  </a:moveTo>
                  <a:cubicBezTo>
                    <a:pt x="1524" y="-863"/>
                    <a:pt x="1143" y="2757"/>
                    <a:pt x="0" y="5614"/>
                  </a:cubicBezTo>
                  <a:cubicBezTo>
                    <a:pt x="3429" y="5424"/>
                    <a:pt x="7715" y="5995"/>
                    <a:pt x="7715" y="1995"/>
                  </a:cubicBezTo>
                  <a:cubicBezTo>
                    <a:pt x="6668" y="1709"/>
                    <a:pt x="5715" y="1423"/>
                    <a:pt x="6191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2" name="Freeform: Shape 1681">
              <a:extLst>
                <a:ext uri="{FF2B5EF4-FFF2-40B4-BE49-F238E27FC236}">
                  <a16:creationId xmlns:a16="http://schemas.microsoft.com/office/drawing/2014/main" id="{0FD0DFEE-E989-424B-822A-97B654B3F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802731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9716 w 9525"/>
                <a:gd name="T3" fmla="*/ 0 h 9525"/>
                <a:gd name="T4" fmla="*/ 0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5715" y="6096"/>
                    <a:pt x="8763" y="4191"/>
                    <a:pt x="9716" y="0"/>
                  </a:cubicBezTo>
                  <a:cubicBezTo>
                    <a:pt x="5334" y="381"/>
                    <a:pt x="1143" y="1048"/>
                    <a:pt x="0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3" name="Freeform: Shape 1682">
              <a:extLst>
                <a:ext uri="{FF2B5EF4-FFF2-40B4-BE49-F238E27FC236}">
                  <a16:creationId xmlns:a16="http://schemas.microsoft.com/office/drawing/2014/main" id="{1D39BF16-B43E-4520-BFEE-BF33734F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873" y="2044700"/>
              <a:ext cx="9525" cy="9525"/>
            </a:xfrm>
            <a:custGeom>
              <a:avLst/>
              <a:gdLst>
                <a:gd name="T0" fmla="*/ 11239 w 9525"/>
                <a:gd name="T1" fmla="*/ 15725775 h 9525"/>
                <a:gd name="T2" fmla="*/ 0 w 9525"/>
                <a:gd name="T3" fmla="*/ 46567725 h 9525"/>
                <a:gd name="T4" fmla="*/ 11239 w 9525"/>
                <a:gd name="T5" fmla="*/ 15725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39" y="1651"/>
                  </a:moveTo>
                  <a:cubicBezTo>
                    <a:pt x="6763" y="-3207"/>
                    <a:pt x="4286" y="4127"/>
                    <a:pt x="0" y="4889"/>
                  </a:cubicBezTo>
                  <a:cubicBezTo>
                    <a:pt x="5334" y="5651"/>
                    <a:pt x="9144" y="4699"/>
                    <a:pt x="11239" y="16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4" name="Freeform: Shape 1683">
              <a:extLst>
                <a:ext uri="{FF2B5EF4-FFF2-40B4-BE49-F238E27FC236}">
                  <a16:creationId xmlns:a16="http://schemas.microsoft.com/office/drawing/2014/main" id="{9C16944A-BA0D-419F-BFE1-93997DA38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2217229"/>
              <a:ext cx="9525" cy="9525"/>
            </a:xfrm>
            <a:custGeom>
              <a:avLst/>
              <a:gdLst>
                <a:gd name="T0" fmla="*/ 1048 w 9525"/>
                <a:gd name="T1" fmla="*/ 4477 h 9525"/>
                <a:gd name="T2" fmla="*/ 0 w 9525"/>
                <a:gd name="T3" fmla="*/ 12002 h 9525"/>
                <a:gd name="T4" fmla="*/ 14288 w 9525"/>
                <a:gd name="T5" fmla="*/ 0 h 9525"/>
                <a:gd name="T6" fmla="*/ 1048 w 9525"/>
                <a:gd name="T7" fmla="*/ 44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4477"/>
                  </a:moveTo>
                  <a:cubicBezTo>
                    <a:pt x="667" y="6953"/>
                    <a:pt x="286" y="9525"/>
                    <a:pt x="0" y="12002"/>
                  </a:cubicBezTo>
                  <a:cubicBezTo>
                    <a:pt x="5144" y="8382"/>
                    <a:pt x="11716" y="6382"/>
                    <a:pt x="14288" y="0"/>
                  </a:cubicBezTo>
                  <a:cubicBezTo>
                    <a:pt x="9144" y="667"/>
                    <a:pt x="7049" y="4763"/>
                    <a:pt x="1048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5" name="Freeform: Shape 1684">
              <a:extLst>
                <a:ext uri="{FF2B5EF4-FFF2-40B4-BE49-F238E27FC236}">
                  <a16:creationId xmlns:a16="http://schemas.microsoft.com/office/drawing/2014/main" id="{38930056-B186-447E-BD7C-CF7551410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438" y="2334768"/>
              <a:ext cx="9525" cy="9525"/>
            </a:xfrm>
            <a:custGeom>
              <a:avLst/>
              <a:gdLst>
                <a:gd name="T0" fmla="*/ 0 w 9525"/>
                <a:gd name="T1" fmla="*/ 7620 h 9525"/>
                <a:gd name="T2" fmla="*/ 4191 w 9525"/>
                <a:gd name="T3" fmla="*/ 15811 h 9525"/>
                <a:gd name="T4" fmla="*/ 14383 w 9525"/>
                <a:gd name="T5" fmla="*/ 7810 h 9525"/>
                <a:gd name="T6" fmla="*/ 1048 w 9525"/>
                <a:gd name="T7" fmla="*/ 0 h 9525"/>
                <a:gd name="T8" fmla="*/ 0 w 9525"/>
                <a:gd name="T9" fmla="*/ 762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7620"/>
                  </a:moveTo>
                  <a:cubicBezTo>
                    <a:pt x="286" y="11049"/>
                    <a:pt x="3143" y="12859"/>
                    <a:pt x="4191" y="15811"/>
                  </a:cubicBezTo>
                  <a:cubicBezTo>
                    <a:pt x="6191" y="11525"/>
                    <a:pt x="14192" y="14097"/>
                    <a:pt x="14383" y="7810"/>
                  </a:cubicBezTo>
                  <a:cubicBezTo>
                    <a:pt x="11525" y="4191"/>
                    <a:pt x="7620" y="1333"/>
                    <a:pt x="1048" y="0"/>
                  </a:cubicBezTo>
                  <a:cubicBezTo>
                    <a:pt x="-1714" y="4953"/>
                    <a:pt x="11144" y="9239"/>
                    <a:pt x="0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6" name="Freeform: Shape 1685">
              <a:extLst>
                <a:ext uri="{FF2B5EF4-FFF2-40B4-BE49-F238E27FC236}">
                  <a16:creationId xmlns:a16="http://schemas.microsoft.com/office/drawing/2014/main" id="{553EDCDF-E523-4357-9DD6-C174B9A5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744" y="2464944"/>
              <a:ext cx="9525" cy="9525"/>
            </a:xfrm>
            <a:custGeom>
              <a:avLst/>
              <a:gdLst>
                <a:gd name="T0" fmla="*/ 978 w 9525"/>
                <a:gd name="T1" fmla="*/ 31 h 9525"/>
                <a:gd name="T2" fmla="*/ 788 w 9525"/>
                <a:gd name="T3" fmla="*/ 13842 h 9525"/>
                <a:gd name="T4" fmla="*/ 12694 w 9525"/>
                <a:gd name="T5" fmla="*/ 6127 h 9525"/>
                <a:gd name="T6" fmla="*/ 5645 w 9525"/>
                <a:gd name="T7" fmla="*/ 5269 h 9525"/>
                <a:gd name="T8" fmla="*/ 978 w 9525"/>
                <a:gd name="T9" fmla="*/ 3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78" y="31"/>
                  </a:moveTo>
                  <a:cubicBezTo>
                    <a:pt x="2312" y="6698"/>
                    <a:pt x="-1594" y="9556"/>
                    <a:pt x="788" y="13842"/>
                  </a:cubicBezTo>
                  <a:cubicBezTo>
                    <a:pt x="407" y="6412"/>
                    <a:pt x="11932" y="12223"/>
                    <a:pt x="12694" y="6127"/>
                  </a:cubicBezTo>
                  <a:cubicBezTo>
                    <a:pt x="10313" y="5841"/>
                    <a:pt x="8027" y="5555"/>
                    <a:pt x="5645" y="5269"/>
                  </a:cubicBezTo>
                  <a:cubicBezTo>
                    <a:pt x="7265" y="1459"/>
                    <a:pt x="5645" y="-255"/>
                    <a:pt x="97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7" name="Freeform: Shape 1686">
              <a:extLst>
                <a:ext uri="{FF2B5EF4-FFF2-40B4-BE49-F238E27FC236}">
                  <a16:creationId xmlns:a16="http://schemas.microsoft.com/office/drawing/2014/main" id="{94CB1855-3D20-4813-A8DB-D2B714AEF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31" y="2783358"/>
              <a:ext cx="9525" cy="9525"/>
            </a:xfrm>
            <a:custGeom>
              <a:avLst/>
              <a:gdLst>
                <a:gd name="T0" fmla="*/ 12478 w 9525"/>
                <a:gd name="T1" fmla="*/ 62960250 h 9525"/>
                <a:gd name="T2" fmla="*/ 11525 w 9525"/>
                <a:gd name="T3" fmla="*/ 3076575 h 9525"/>
                <a:gd name="T4" fmla="*/ 0 w 9525"/>
                <a:gd name="T5" fmla="*/ 48444150 h 9525"/>
                <a:gd name="T6" fmla="*/ 12478 w 9525"/>
                <a:gd name="T7" fmla="*/ 6296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78" y="6610"/>
                  </a:moveTo>
                  <a:cubicBezTo>
                    <a:pt x="12954" y="4038"/>
                    <a:pt x="12763" y="1847"/>
                    <a:pt x="11525" y="323"/>
                  </a:cubicBezTo>
                  <a:cubicBezTo>
                    <a:pt x="4953" y="-1106"/>
                    <a:pt x="3048" y="2514"/>
                    <a:pt x="0" y="5086"/>
                  </a:cubicBezTo>
                  <a:cubicBezTo>
                    <a:pt x="7239" y="5181"/>
                    <a:pt x="5525" y="4895"/>
                    <a:pt x="12478" y="66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8" name="Freeform: Shape 1687">
              <a:extLst>
                <a:ext uri="{FF2B5EF4-FFF2-40B4-BE49-F238E27FC236}">
                  <a16:creationId xmlns:a16="http://schemas.microsoft.com/office/drawing/2014/main" id="{14D2070D-23B5-47A2-ADDD-F3321713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92" y="2178749"/>
              <a:ext cx="28575" cy="28575"/>
            </a:xfrm>
            <a:custGeom>
              <a:avLst/>
              <a:gdLst>
                <a:gd name="T0" fmla="*/ 21625 w 28575"/>
                <a:gd name="T1" fmla="*/ 21336 h 28575"/>
                <a:gd name="T2" fmla="*/ 22864 w 28575"/>
                <a:gd name="T3" fmla="*/ 0 h 28575"/>
                <a:gd name="T4" fmla="*/ 8957 w 28575"/>
                <a:gd name="T5" fmla="*/ 21336 h 28575"/>
                <a:gd name="T6" fmla="*/ 2099 w 28575"/>
                <a:gd name="T7" fmla="*/ 18955 h 28575"/>
                <a:gd name="T8" fmla="*/ 385 w 28575"/>
                <a:gd name="T9" fmla="*/ 31051 h 28575"/>
                <a:gd name="T10" fmla="*/ 34389 w 28575"/>
                <a:gd name="T11" fmla="*/ 19907 h 28575"/>
                <a:gd name="T12" fmla="*/ 21625 w 28575"/>
                <a:gd name="T13" fmla="*/ 21336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28575">
                  <a:moveTo>
                    <a:pt x="21625" y="21336"/>
                  </a:moveTo>
                  <a:cubicBezTo>
                    <a:pt x="7243" y="17621"/>
                    <a:pt x="32198" y="9049"/>
                    <a:pt x="22864" y="0"/>
                  </a:cubicBezTo>
                  <a:cubicBezTo>
                    <a:pt x="12958" y="7239"/>
                    <a:pt x="15720" y="14383"/>
                    <a:pt x="8957" y="21336"/>
                  </a:cubicBezTo>
                  <a:cubicBezTo>
                    <a:pt x="5528" y="21241"/>
                    <a:pt x="5242" y="19145"/>
                    <a:pt x="2099" y="18955"/>
                  </a:cubicBezTo>
                  <a:cubicBezTo>
                    <a:pt x="9243" y="24860"/>
                    <a:pt x="-2187" y="27241"/>
                    <a:pt x="385" y="31051"/>
                  </a:cubicBezTo>
                  <a:cubicBezTo>
                    <a:pt x="8481" y="23813"/>
                    <a:pt x="23245" y="23813"/>
                    <a:pt x="34389" y="19907"/>
                  </a:cubicBezTo>
                  <a:cubicBezTo>
                    <a:pt x="25912" y="17907"/>
                    <a:pt x="16387" y="11811"/>
                    <a:pt x="21625" y="21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39" name="Freeform: Shape 1688">
              <a:extLst>
                <a:ext uri="{FF2B5EF4-FFF2-40B4-BE49-F238E27FC236}">
                  <a16:creationId xmlns:a16="http://schemas.microsoft.com/office/drawing/2014/main" id="{377AAC22-0606-43C2-B33E-F3E579174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723" y="2408015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048 h 9525"/>
                <a:gd name="T4" fmla="*/ 57159525 w 9525"/>
                <a:gd name="T5" fmla="*/ 95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3143" y="1143"/>
                    <a:pt x="2000" y="1524"/>
                    <a:pt x="0" y="1048"/>
                  </a:cubicBezTo>
                  <a:cubicBezTo>
                    <a:pt x="476" y="4858"/>
                    <a:pt x="381" y="9049"/>
                    <a:pt x="6001" y="9525"/>
                  </a:cubicBezTo>
                  <a:cubicBezTo>
                    <a:pt x="9716" y="7048"/>
                    <a:pt x="7334" y="1715"/>
                    <a:pt x="3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0" name="Freeform: Shape 1689">
              <a:extLst>
                <a:ext uri="{FF2B5EF4-FFF2-40B4-BE49-F238E27FC236}">
                  <a16:creationId xmlns:a16="http://schemas.microsoft.com/office/drawing/2014/main" id="{AD01C5AB-4176-4F2F-B96E-ED9A0D659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477" y="2926367"/>
              <a:ext cx="9525" cy="9525"/>
            </a:xfrm>
            <a:custGeom>
              <a:avLst/>
              <a:gdLst>
                <a:gd name="T0" fmla="*/ 44900850 w 9525"/>
                <a:gd name="T1" fmla="*/ 74380725 h 9525"/>
                <a:gd name="T2" fmla="*/ 72113775 w 9525"/>
                <a:gd name="T3" fmla="*/ 4524375 h 9525"/>
                <a:gd name="T4" fmla="*/ 44900850 w 9525"/>
                <a:gd name="T5" fmla="*/ 74380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14" y="7809"/>
                  </a:moveTo>
                  <a:cubicBezTo>
                    <a:pt x="3856" y="3333"/>
                    <a:pt x="7762" y="4190"/>
                    <a:pt x="7571" y="475"/>
                  </a:cubicBezTo>
                  <a:cubicBezTo>
                    <a:pt x="142" y="-2287"/>
                    <a:pt x="-3573" y="7904"/>
                    <a:pt x="4714" y="78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1" name="Freeform: Shape 1690">
              <a:extLst>
                <a:ext uri="{FF2B5EF4-FFF2-40B4-BE49-F238E27FC236}">
                  <a16:creationId xmlns:a16="http://schemas.microsoft.com/office/drawing/2014/main" id="{C96939AB-5BED-4D99-9AAC-B550518D0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853" y="3137992"/>
              <a:ext cx="9525" cy="9525"/>
            </a:xfrm>
            <a:custGeom>
              <a:avLst/>
              <a:gdLst>
                <a:gd name="T0" fmla="*/ 0 w 9525"/>
                <a:gd name="T1" fmla="*/ 53711475 h 9525"/>
                <a:gd name="T2" fmla="*/ 58969275 w 9525"/>
                <a:gd name="T3" fmla="*/ 1990725 h 9525"/>
                <a:gd name="T4" fmla="*/ 0 w 9525"/>
                <a:gd name="T5" fmla="*/ 5371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39"/>
                  </a:moveTo>
                  <a:cubicBezTo>
                    <a:pt x="4572" y="6686"/>
                    <a:pt x="6096" y="4305"/>
                    <a:pt x="6191" y="209"/>
                  </a:cubicBezTo>
                  <a:cubicBezTo>
                    <a:pt x="1524" y="-743"/>
                    <a:pt x="0" y="1638"/>
                    <a:pt x="0" y="5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2" name="Freeform: Shape 1691">
              <a:extLst>
                <a:ext uri="{FF2B5EF4-FFF2-40B4-BE49-F238E27FC236}">
                  <a16:creationId xmlns:a16="http://schemas.microsoft.com/office/drawing/2014/main" id="{A752D7A7-CD8B-4980-A9BE-9783F9390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508" y="2236558"/>
              <a:ext cx="9525" cy="9525"/>
            </a:xfrm>
            <a:custGeom>
              <a:avLst/>
              <a:gdLst>
                <a:gd name="T0" fmla="*/ 44262675 w 9525"/>
                <a:gd name="T1" fmla="*/ 61769625 h 9525"/>
                <a:gd name="T2" fmla="*/ 69656325 w 9525"/>
                <a:gd name="T3" fmla="*/ 6419850 h 9525"/>
                <a:gd name="T4" fmla="*/ 44262675 w 9525"/>
                <a:gd name="T5" fmla="*/ 617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47" y="6485"/>
                  </a:moveTo>
                  <a:cubicBezTo>
                    <a:pt x="4647" y="3627"/>
                    <a:pt x="7123" y="3437"/>
                    <a:pt x="7313" y="674"/>
                  </a:cubicBezTo>
                  <a:cubicBezTo>
                    <a:pt x="-211" y="-2469"/>
                    <a:pt x="-3259" y="6389"/>
                    <a:pt x="4647" y="6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3" name="Freeform: Shape 1692">
              <a:extLst>
                <a:ext uri="{FF2B5EF4-FFF2-40B4-BE49-F238E27FC236}">
                  <a16:creationId xmlns:a16="http://schemas.microsoft.com/office/drawing/2014/main" id="{8FC74BCB-EC0B-45A2-BFAD-4560EBD52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408" y="2214848"/>
              <a:ext cx="28575" cy="9525"/>
            </a:xfrm>
            <a:custGeom>
              <a:avLst/>
              <a:gdLst>
                <a:gd name="T0" fmla="*/ 363 w 28575"/>
                <a:gd name="T1" fmla="*/ 1333 h 9525"/>
                <a:gd name="T2" fmla="*/ 648 w 28575"/>
                <a:gd name="T3" fmla="*/ 12097 h 9525"/>
                <a:gd name="T4" fmla="*/ 12555 w 28575"/>
                <a:gd name="T5" fmla="*/ 4286 h 9525"/>
                <a:gd name="T6" fmla="*/ 9030 w 28575"/>
                <a:gd name="T7" fmla="*/ 16193 h 9525"/>
                <a:gd name="T8" fmla="*/ 24080 w 28575"/>
                <a:gd name="T9" fmla="*/ 11906 h 9525"/>
                <a:gd name="T10" fmla="*/ 27604 w 28575"/>
                <a:gd name="T11" fmla="*/ 0 h 9525"/>
                <a:gd name="T12" fmla="*/ 363 w 28575"/>
                <a:gd name="T13" fmla="*/ 133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363" y="1333"/>
                  </a:moveTo>
                  <a:cubicBezTo>
                    <a:pt x="-1161" y="6001"/>
                    <a:pt x="2744" y="7049"/>
                    <a:pt x="648" y="12097"/>
                  </a:cubicBezTo>
                  <a:cubicBezTo>
                    <a:pt x="8364" y="13621"/>
                    <a:pt x="6363" y="4572"/>
                    <a:pt x="12555" y="4286"/>
                  </a:cubicBezTo>
                  <a:cubicBezTo>
                    <a:pt x="12269" y="9239"/>
                    <a:pt x="8554" y="10287"/>
                    <a:pt x="9030" y="16193"/>
                  </a:cubicBezTo>
                  <a:cubicBezTo>
                    <a:pt x="14650" y="15431"/>
                    <a:pt x="21413" y="15907"/>
                    <a:pt x="24080" y="11906"/>
                  </a:cubicBezTo>
                  <a:cubicBezTo>
                    <a:pt x="17984" y="6858"/>
                    <a:pt x="32367" y="3905"/>
                    <a:pt x="27604" y="0"/>
                  </a:cubicBezTo>
                  <a:cubicBezTo>
                    <a:pt x="18937" y="4763"/>
                    <a:pt x="12555" y="1143"/>
                    <a:pt x="363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4" name="Freeform: Shape 1693">
              <a:extLst>
                <a:ext uri="{FF2B5EF4-FFF2-40B4-BE49-F238E27FC236}">
                  <a16:creationId xmlns:a16="http://schemas.microsoft.com/office/drawing/2014/main" id="{F9EDDD39-BF4C-42D5-AA6E-8DDD65B0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56" y="2464975"/>
              <a:ext cx="9525" cy="9525"/>
            </a:xfrm>
            <a:custGeom>
              <a:avLst/>
              <a:gdLst>
                <a:gd name="T0" fmla="*/ 75009375 w 9525"/>
                <a:gd name="T1" fmla="*/ 5429 h 9525"/>
                <a:gd name="T2" fmla="*/ 13315950 w 9525"/>
                <a:gd name="T3" fmla="*/ 0 h 9525"/>
                <a:gd name="T4" fmla="*/ 16040100 w 9525"/>
                <a:gd name="T5" fmla="*/ 10763 h 9525"/>
                <a:gd name="T6" fmla="*/ 75009375 w 9525"/>
                <a:gd name="T7" fmla="*/ 5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875" y="5429"/>
                  </a:moveTo>
                  <a:cubicBezTo>
                    <a:pt x="4351" y="4572"/>
                    <a:pt x="5017" y="952"/>
                    <a:pt x="1398" y="0"/>
                  </a:cubicBezTo>
                  <a:cubicBezTo>
                    <a:pt x="1969" y="3238"/>
                    <a:pt x="-2222" y="9620"/>
                    <a:pt x="1684" y="10763"/>
                  </a:cubicBezTo>
                  <a:cubicBezTo>
                    <a:pt x="-31" y="4763"/>
                    <a:pt x="9685" y="11525"/>
                    <a:pt x="7875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5" name="Freeform: Shape 1694">
              <a:extLst>
                <a:ext uri="{FF2B5EF4-FFF2-40B4-BE49-F238E27FC236}">
                  <a16:creationId xmlns:a16="http://schemas.microsoft.com/office/drawing/2014/main" id="{D2C0B6B2-B1C8-46D2-AB9B-14E7A2267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76" y="2547244"/>
              <a:ext cx="9525" cy="9525"/>
            </a:xfrm>
            <a:custGeom>
              <a:avLst/>
              <a:gdLst>
                <a:gd name="T0" fmla="*/ 78028800 w 9525"/>
                <a:gd name="T1" fmla="*/ 257175 h 9525"/>
                <a:gd name="T2" fmla="*/ 0 w 9525"/>
                <a:gd name="T3" fmla="*/ 63760350 h 9525"/>
                <a:gd name="T4" fmla="*/ 78028800 w 9525"/>
                <a:gd name="T5" fmla="*/ 257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92" y="27"/>
                  </a:moveTo>
                  <a:cubicBezTo>
                    <a:pt x="3143" y="-259"/>
                    <a:pt x="286" y="1741"/>
                    <a:pt x="0" y="6694"/>
                  </a:cubicBezTo>
                  <a:cubicBezTo>
                    <a:pt x="5715" y="7742"/>
                    <a:pt x="5048" y="1836"/>
                    <a:pt x="819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6" name="Freeform: Shape 1695">
              <a:extLst>
                <a:ext uri="{FF2B5EF4-FFF2-40B4-BE49-F238E27FC236}">
                  <a16:creationId xmlns:a16="http://schemas.microsoft.com/office/drawing/2014/main" id="{3A09300B-D2FD-4330-8C8C-97FB30F9E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10" y="2483431"/>
              <a:ext cx="9525" cy="9525"/>
            </a:xfrm>
            <a:custGeom>
              <a:avLst/>
              <a:gdLst>
                <a:gd name="T0" fmla="*/ 0 w 9525"/>
                <a:gd name="T1" fmla="*/ 64627125 h 9525"/>
                <a:gd name="T2" fmla="*/ 78028800 w 9525"/>
                <a:gd name="T3" fmla="*/ 1114425 h 9525"/>
                <a:gd name="T4" fmla="*/ 0 w 9525"/>
                <a:gd name="T5" fmla="*/ 64627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785"/>
                  </a:moveTo>
                  <a:cubicBezTo>
                    <a:pt x="6287" y="8499"/>
                    <a:pt x="7429" y="4499"/>
                    <a:pt x="8192" y="117"/>
                  </a:cubicBezTo>
                  <a:cubicBezTo>
                    <a:pt x="2572" y="-740"/>
                    <a:pt x="1524" y="3261"/>
                    <a:pt x="0" y="6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7" name="Freeform: Shape 1696">
              <a:extLst>
                <a:ext uri="{FF2B5EF4-FFF2-40B4-BE49-F238E27FC236}">
                  <a16:creationId xmlns:a16="http://schemas.microsoft.com/office/drawing/2014/main" id="{AB0EF6B6-1476-43A3-80EE-709C5CCA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745" y="2893750"/>
              <a:ext cx="9525" cy="9525"/>
            </a:xfrm>
            <a:custGeom>
              <a:avLst/>
              <a:gdLst>
                <a:gd name="T0" fmla="*/ 78162150 w 9525"/>
                <a:gd name="T1" fmla="*/ 37576125 h 9525"/>
                <a:gd name="T2" fmla="*/ 14658975 w 9525"/>
                <a:gd name="T3" fmla="*/ 381000 h 9525"/>
                <a:gd name="T4" fmla="*/ 6486525 w 9525"/>
                <a:gd name="T5" fmla="*/ 57540525 h 9525"/>
                <a:gd name="T6" fmla="*/ 78162150 w 9525"/>
                <a:gd name="T7" fmla="*/ 37576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06" y="3945"/>
                  </a:moveTo>
                  <a:cubicBezTo>
                    <a:pt x="4682" y="3469"/>
                    <a:pt x="6492" y="-436"/>
                    <a:pt x="1539" y="40"/>
                  </a:cubicBezTo>
                  <a:cubicBezTo>
                    <a:pt x="-1795" y="2707"/>
                    <a:pt x="1443" y="1945"/>
                    <a:pt x="681" y="6041"/>
                  </a:cubicBezTo>
                  <a:cubicBezTo>
                    <a:pt x="4682" y="6993"/>
                    <a:pt x="7349" y="6517"/>
                    <a:pt x="8206" y="3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8" name="Freeform: Shape 1697">
              <a:extLst>
                <a:ext uri="{FF2B5EF4-FFF2-40B4-BE49-F238E27FC236}">
                  <a16:creationId xmlns:a16="http://schemas.microsoft.com/office/drawing/2014/main" id="{29734988-CF98-40EB-9BD8-A3D5A6D18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32" y="2044810"/>
              <a:ext cx="9525" cy="9525"/>
            </a:xfrm>
            <a:custGeom>
              <a:avLst/>
              <a:gdLst>
                <a:gd name="T0" fmla="*/ 13049 w 9525"/>
                <a:gd name="T1" fmla="*/ 16487775 h 9525"/>
                <a:gd name="T2" fmla="*/ 0 w 9525"/>
                <a:gd name="T3" fmla="*/ 45519975 h 9525"/>
                <a:gd name="T4" fmla="*/ 13049 w 9525"/>
                <a:gd name="T5" fmla="*/ 1648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731"/>
                  </a:moveTo>
                  <a:cubicBezTo>
                    <a:pt x="7429" y="779"/>
                    <a:pt x="952" y="-2936"/>
                    <a:pt x="0" y="4779"/>
                  </a:cubicBezTo>
                  <a:cubicBezTo>
                    <a:pt x="4096" y="3446"/>
                    <a:pt x="11430" y="5827"/>
                    <a:pt x="13049" y="17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49" name="Freeform: Shape 1698">
              <a:extLst>
                <a:ext uri="{FF2B5EF4-FFF2-40B4-BE49-F238E27FC236}">
                  <a16:creationId xmlns:a16="http://schemas.microsoft.com/office/drawing/2014/main" id="{E65076F9-BE86-4CCD-8F8C-A57307CB0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203" y="2083361"/>
              <a:ext cx="9525" cy="9525"/>
            </a:xfrm>
            <a:custGeom>
              <a:avLst/>
              <a:gdLst>
                <a:gd name="T0" fmla="*/ 0 w 9525"/>
                <a:gd name="T1" fmla="*/ 13106400 h 9525"/>
                <a:gd name="T2" fmla="*/ 44453175 w 9525"/>
                <a:gd name="T3" fmla="*/ 62103000 h 9525"/>
                <a:gd name="T4" fmla="*/ 0 w 9525"/>
                <a:gd name="T5" fmla="*/ 13106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76"/>
                  </a:moveTo>
                  <a:cubicBezTo>
                    <a:pt x="3334" y="1948"/>
                    <a:pt x="571" y="6520"/>
                    <a:pt x="4667" y="6520"/>
                  </a:cubicBezTo>
                  <a:cubicBezTo>
                    <a:pt x="10382" y="4615"/>
                    <a:pt x="3429" y="-3101"/>
                    <a:pt x="0" y="13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0" name="Freeform: Shape 1699">
              <a:extLst>
                <a:ext uri="{FF2B5EF4-FFF2-40B4-BE49-F238E27FC236}">
                  <a16:creationId xmlns:a16="http://schemas.microsoft.com/office/drawing/2014/main" id="{8A1E7F71-6839-4E08-AE71-216D18F0D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671" y="2488291"/>
              <a:ext cx="9525" cy="9525"/>
            </a:xfrm>
            <a:custGeom>
              <a:avLst/>
              <a:gdLst>
                <a:gd name="T0" fmla="*/ 86191725 w 9525"/>
                <a:gd name="T1" fmla="*/ 32851725 h 9525"/>
                <a:gd name="T2" fmla="*/ 0 w 9525"/>
                <a:gd name="T3" fmla="*/ 36480750 h 9525"/>
                <a:gd name="T4" fmla="*/ 86191725 w 9525"/>
                <a:gd name="T5" fmla="*/ 32851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3449"/>
                  </a:moveTo>
                  <a:cubicBezTo>
                    <a:pt x="6763" y="782"/>
                    <a:pt x="667" y="-2932"/>
                    <a:pt x="0" y="3830"/>
                  </a:cubicBezTo>
                  <a:cubicBezTo>
                    <a:pt x="4000" y="4878"/>
                    <a:pt x="7144" y="8021"/>
                    <a:pt x="9049" y="3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1" name="Freeform: Shape 1700">
              <a:extLst>
                <a:ext uri="{FF2B5EF4-FFF2-40B4-BE49-F238E27FC236}">
                  <a16:creationId xmlns:a16="http://schemas.microsoft.com/office/drawing/2014/main" id="{51158771-11E4-4455-BD92-596680EA7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439" y="212312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4480500 w 9525"/>
                <a:gd name="T3" fmla="*/ 12764 h 9525"/>
                <a:gd name="T4" fmla="*/ 68046600 w 9525"/>
                <a:gd name="T5" fmla="*/ 857 h 9525"/>
                <a:gd name="T6" fmla="*/ 13611225 w 9525"/>
                <a:gd name="T7" fmla="*/ 323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619" y="4001"/>
                    <a:pt x="-2476" y="11716"/>
                    <a:pt x="3620" y="12764"/>
                  </a:cubicBezTo>
                  <a:cubicBezTo>
                    <a:pt x="3048" y="6858"/>
                    <a:pt x="6858" y="5810"/>
                    <a:pt x="7144" y="857"/>
                  </a:cubicBezTo>
                  <a:cubicBezTo>
                    <a:pt x="3715" y="0"/>
                    <a:pt x="3334" y="2477"/>
                    <a:pt x="1429" y="3239"/>
                  </a:cubicBezTo>
                  <a:cubicBezTo>
                    <a:pt x="1143" y="2096"/>
                    <a:pt x="1714" y="28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2" name="Freeform: Shape 1701">
              <a:extLst>
                <a:ext uri="{FF2B5EF4-FFF2-40B4-BE49-F238E27FC236}">
                  <a16:creationId xmlns:a16="http://schemas.microsoft.com/office/drawing/2014/main" id="{729F32C6-BB0F-4FE1-91BF-58E5CC29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2174554"/>
              <a:ext cx="9525" cy="9525"/>
            </a:xfrm>
            <a:custGeom>
              <a:avLst/>
              <a:gdLst>
                <a:gd name="T0" fmla="*/ 67141725 w 9525"/>
                <a:gd name="T1" fmla="*/ 2194 h 9525"/>
                <a:gd name="T2" fmla="*/ 19050000 w 9525"/>
                <a:gd name="T3" fmla="*/ 3 h 9525"/>
                <a:gd name="T4" fmla="*/ 0 w 9525"/>
                <a:gd name="T5" fmla="*/ 13624 h 9525"/>
                <a:gd name="T6" fmla="*/ 67141725 w 9525"/>
                <a:gd name="T7" fmla="*/ 219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9" y="2194"/>
                  </a:moveTo>
                  <a:cubicBezTo>
                    <a:pt x="4763" y="1813"/>
                    <a:pt x="4858" y="-92"/>
                    <a:pt x="2000" y="3"/>
                  </a:cubicBezTo>
                  <a:cubicBezTo>
                    <a:pt x="-1333" y="3909"/>
                    <a:pt x="4763" y="7433"/>
                    <a:pt x="0" y="13624"/>
                  </a:cubicBezTo>
                  <a:cubicBezTo>
                    <a:pt x="6191" y="14100"/>
                    <a:pt x="4382" y="5623"/>
                    <a:pt x="7049" y="2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3" name="Freeform: Shape 1702">
              <a:extLst>
                <a:ext uri="{FF2B5EF4-FFF2-40B4-BE49-F238E27FC236}">
                  <a16:creationId xmlns:a16="http://schemas.microsoft.com/office/drawing/2014/main" id="{C15D621E-1235-4DC7-9630-BC9E9268B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245" y="2268658"/>
              <a:ext cx="9525" cy="9525"/>
            </a:xfrm>
            <a:custGeom>
              <a:avLst/>
              <a:gdLst>
                <a:gd name="T0" fmla="*/ 13049 w 9525"/>
                <a:gd name="T1" fmla="*/ 12763500 h 9525"/>
                <a:gd name="T2" fmla="*/ 0 w 9525"/>
                <a:gd name="T3" fmla="*/ 41795700 h 9525"/>
                <a:gd name="T4" fmla="*/ 13049 w 9525"/>
                <a:gd name="T5" fmla="*/ 12763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340"/>
                  </a:moveTo>
                  <a:cubicBezTo>
                    <a:pt x="11144" y="-279"/>
                    <a:pt x="0" y="-1517"/>
                    <a:pt x="0" y="4388"/>
                  </a:cubicBezTo>
                  <a:cubicBezTo>
                    <a:pt x="3905" y="8103"/>
                    <a:pt x="13621" y="7817"/>
                    <a:pt x="13049" y="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4" name="Freeform: Shape 1703">
              <a:extLst>
                <a:ext uri="{FF2B5EF4-FFF2-40B4-BE49-F238E27FC236}">
                  <a16:creationId xmlns:a16="http://schemas.microsoft.com/office/drawing/2014/main" id="{F5D24335-8C49-4F56-BEFA-1F3FD2E98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2384407"/>
              <a:ext cx="9525" cy="9525"/>
            </a:xfrm>
            <a:custGeom>
              <a:avLst/>
              <a:gdLst>
                <a:gd name="T0" fmla="*/ 88001475 w 9525"/>
                <a:gd name="T1" fmla="*/ 33432750 h 9525"/>
                <a:gd name="T2" fmla="*/ 75304650 w 9525"/>
                <a:gd name="T3" fmla="*/ 2590800 h 9525"/>
                <a:gd name="T4" fmla="*/ 0 w 9525"/>
                <a:gd name="T5" fmla="*/ 51577875 h 9525"/>
                <a:gd name="T6" fmla="*/ 88001475 w 9525"/>
                <a:gd name="T7" fmla="*/ 33432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39" y="3510"/>
                  </a:moveTo>
                  <a:cubicBezTo>
                    <a:pt x="7906" y="3034"/>
                    <a:pt x="7334" y="1986"/>
                    <a:pt x="7906" y="272"/>
                  </a:cubicBezTo>
                  <a:cubicBezTo>
                    <a:pt x="2477" y="-1157"/>
                    <a:pt x="2381" y="3415"/>
                    <a:pt x="0" y="5415"/>
                  </a:cubicBezTo>
                  <a:cubicBezTo>
                    <a:pt x="4286" y="6177"/>
                    <a:pt x="8477" y="6749"/>
                    <a:pt x="9239" y="35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5" name="Freeform: Shape 1704">
              <a:extLst>
                <a:ext uri="{FF2B5EF4-FFF2-40B4-BE49-F238E27FC236}">
                  <a16:creationId xmlns:a16="http://schemas.microsoft.com/office/drawing/2014/main" id="{A391557C-879B-4817-A049-ED84DE8BB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06" y="2079117"/>
              <a:ext cx="9525" cy="9525"/>
            </a:xfrm>
            <a:custGeom>
              <a:avLst/>
              <a:gdLst>
                <a:gd name="T0" fmla="*/ 56245125 w 9525"/>
                <a:gd name="T1" fmla="*/ 12287 h 9525"/>
                <a:gd name="T2" fmla="*/ 56245125 w 9525"/>
                <a:gd name="T3" fmla="*/ 0 h 9525"/>
                <a:gd name="T4" fmla="*/ 0 w 9525"/>
                <a:gd name="T5" fmla="*/ 3905 h 9525"/>
                <a:gd name="T6" fmla="*/ 56245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12287"/>
                  </a:moveTo>
                  <a:cubicBezTo>
                    <a:pt x="4858" y="5810"/>
                    <a:pt x="8572" y="4191"/>
                    <a:pt x="5905" y="0"/>
                  </a:cubicBezTo>
                  <a:cubicBezTo>
                    <a:pt x="3810" y="1143"/>
                    <a:pt x="4572" y="5524"/>
                    <a:pt x="0" y="3905"/>
                  </a:cubicBezTo>
                  <a:cubicBezTo>
                    <a:pt x="381" y="7715"/>
                    <a:pt x="286" y="11811"/>
                    <a:pt x="590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6" name="Freeform: Shape 1705">
              <a:extLst>
                <a:ext uri="{FF2B5EF4-FFF2-40B4-BE49-F238E27FC236}">
                  <a16:creationId xmlns:a16="http://schemas.microsoft.com/office/drawing/2014/main" id="{905F1AAF-3C2C-4E42-B454-2E89F811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995" y="2376237"/>
              <a:ext cx="9525" cy="9525"/>
            </a:xfrm>
            <a:custGeom>
              <a:avLst/>
              <a:gdLst>
                <a:gd name="T0" fmla="*/ 11249 w 9525"/>
                <a:gd name="T1" fmla="*/ 7829550 h 9525"/>
                <a:gd name="T2" fmla="*/ 10 w 9525"/>
                <a:gd name="T3" fmla="*/ 37776150 h 9525"/>
                <a:gd name="T4" fmla="*/ 11249 w 9525"/>
                <a:gd name="T5" fmla="*/ 7829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9" y="822"/>
                  </a:moveTo>
                  <a:cubicBezTo>
                    <a:pt x="5915" y="60"/>
                    <a:pt x="-276" y="-1559"/>
                    <a:pt x="10" y="3966"/>
                  </a:cubicBezTo>
                  <a:cubicBezTo>
                    <a:pt x="5344" y="4823"/>
                    <a:pt x="9153" y="3775"/>
                    <a:pt x="11249" y="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7" name="Freeform: Shape 1706">
              <a:extLst>
                <a:ext uri="{FF2B5EF4-FFF2-40B4-BE49-F238E27FC236}">
                  <a16:creationId xmlns:a16="http://schemas.microsoft.com/office/drawing/2014/main" id="{CE6C92F3-1ADF-4770-8BEE-F02F6FBA7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319" y="2483739"/>
              <a:ext cx="9525" cy="9525"/>
            </a:xfrm>
            <a:custGeom>
              <a:avLst/>
              <a:gdLst>
                <a:gd name="T0" fmla="*/ 68665725 w 9525"/>
                <a:gd name="T1" fmla="*/ 35385375 h 9525"/>
                <a:gd name="T2" fmla="*/ 22393275 w 9525"/>
                <a:gd name="T3" fmla="*/ 0 h 9525"/>
                <a:gd name="T4" fmla="*/ 6866572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09" y="3715"/>
                  </a:moveTo>
                  <a:cubicBezTo>
                    <a:pt x="3685" y="3715"/>
                    <a:pt x="3970" y="1238"/>
                    <a:pt x="2351" y="0"/>
                  </a:cubicBezTo>
                  <a:cubicBezTo>
                    <a:pt x="-4697" y="2191"/>
                    <a:pt x="6257" y="11144"/>
                    <a:pt x="7209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8" name="Freeform: Shape 1707">
              <a:extLst>
                <a:ext uri="{FF2B5EF4-FFF2-40B4-BE49-F238E27FC236}">
                  <a16:creationId xmlns:a16="http://schemas.microsoft.com/office/drawing/2014/main" id="{1615D107-4584-40E1-B475-96D060CF0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37" y="2705097"/>
              <a:ext cx="9525" cy="9525"/>
            </a:xfrm>
            <a:custGeom>
              <a:avLst/>
              <a:gdLst>
                <a:gd name="T0" fmla="*/ 81476850 w 9525"/>
                <a:gd name="T1" fmla="*/ 1432 h 9525"/>
                <a:gd name="T2" fmla="*/ 33385125 w 9525"/>
                <a:gd name="T3" fmla="*/ 11529 h 9525"/>
                <a:gd name="T4" fmla="*/ 81476850 w 9525"/>
                <a:gd name="T5" fmla="*/ 143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54" y="1432"/>
                  </a:moveTo>
                  <a:cubicBezTo>
                    <a:pt x="838" y="-4283"/>
                    <a:pt x="-3448" y="8766"/>
                    <a:pt x="3505" y="11529"/>
                  </a:cubicBezTo>
                  <a:cubicBezTo>
                    <a:pt x="8173" y="6957"/>
                    <a:pt x="-781" y="3432"/>
                    <a:pt x="8554" y="1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59" name="Freeform: Shape 1708">
              <a:extLst>
                <a:ext uri="{FF2B5EF4-FFF2-40B4-BE49-F238E27FC236}">
                  <a16:creationId xmlns:a16="http://schemas.microsoft.com/office/drawing/2014/main" id="{D06C63B3-6D43-4F7F-9428-CDB6447F8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662" y="2917673"/>
              <a:ext cx="9525" cy="9525"/>
            </a:xfrm>
            <a:custGeom>
              <a:avLst/>
              <a:gdLst>
                <a:gd name="T0" fmla="*/ 88915875 w 9525"/>
                <a:gd name="T1" fmla="*/ 16573500 h 9525"/>
                <a:gd name="T2" fmla="*/ 0 w 9525"/>
                <a:gd name="T3" fmla="*/ 34718625 h 9525"/>
                <a:gd name="T4" fmla="*/ 48996600 w 9525"/>
                <a:gd name="T5" fmla="*/ 55578375 h 9525"/>
                <a:gd name="T6" fmla="*/ 88915875 w 9525"/>
                <a:gd name="T7" fmla="*/ 1657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1740"/>
                  </a:moveTo>
                  <a:cubicBezTo>
                    <a:pt x="7144" y="-832"/>
                    <a:pt x="286" y="-832"/>
                    <a:pt x="0" y="3645"/>
                  </a:cubicBezTo>
                  <a:cubicBezTo>
                    <a:pt x="2477" y="3835"/>
                    <a:pt x="3810" y="4883"/>
                    <a:pt x="5144" y="5835"/>
                  </a:cubicBezTo>
                  <a:cubicBezTo>
                    <a:pt x="5048" y="2787"/>
                    <a:pt x="8001" y="3168"/>
                    <a:pt x="9335" y="17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0" name="Freeform: Shape 1709">
              <a:extLst>
                <a:ext uri="{FF2B5EF4-FFF2-40B4-BE49-F238E27FC236}">
                  <a16:creationId xmlns:a16="http://schemas.microsoft.com/office/drawing/2014/main" id="{1A49A206-4111-492F-BB3A-AC7C12878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83" y="2252516"/>
              <a:ext cx="9525" cy="9525"/>
            </a:xfrm>
            <a:custGeom>
              <a:avLst/>
              <a:gdLst>
                <a:gd name="T0" fmla="*/ 3038475 w 9525"/>
                <a:gd name="T1" fmla="*/ 7743825 h 9525"/>
                <a:gd name="T2" fmla="*/ 71085075 w 9525"/>
                <a:gd name="T3" fmla="*/ 15906750 h 9525"/>
                <a:gd name="T4" fmla="*/ 3038475 w 9525"/>
                <a:gd name="T5" fmla="*/ 774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9" y="813"/>
                  </a:moveTo>
                  <a:cubicBezTo>
                    <a:pt x="-1871" y="6433"/>
                    <a:pt x="7940" y="7671"/>
                    <a:pt x="7463" y="1670"/>
                  </a:cubicBezTo>
                  <a:cubicBezTo>
                    <a:pt x="2510" y="1289"/>
                    <a:pt x="4225" y="-1282"/>
                    <a:pt x="319" y="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1" name="Freeform: Shape 1710">
              <a:extLst>
                <a:ext uri="{FF2B5EF4-FFF2-40B4-BE49-F238E27FC236}">
                  <a16:creationId xmlns:a16="http://schemas.microsoft.com/office/drawing/2014/main" id="{350E5651-F5FA-49E0-91B5-4FC11BFDE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320" y="2151616"/>
              <a:ext cx="9525" cy="9525"/>
            </a:xfrm>
            <a:custGeom>
              <a:avLst/>
              <a:gdLst>
                <a:gd name="T0" fmla="*/ 354 w 9525"/>
                <a:gd name="T1" fmla="*/ 8178 h 9525"/>
                <a:gd name="T2" fmla="*/ 16451 w 9525"/>
                <a:gd name="T3" fmla="*/ 8654 h 9525"/>
                <a:gd name="T4" fmla="*/ 3211 w 9525"/>
                <a:gd name="T5" fmla="*/ 844 h 9525"/>
                <a:gd name="T6" fmla="*/ 354 w 9525"/>
                <a:gd name="T7" fmla="*/ 81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54" y="8178"/>
                  </a:moveTo>
                  <a:cubicBezTo>
                    <a:pt x="7117" y="9892"/>
                    <a:pt x="13403" y="15226"/>
                    <a:pt x="16451" y="8654"/>
                  </a:cubicBezTo>
                  <a:cubicBezTo>
                    <a:pt x="13784" y="5797"/>
                    <a:pt x="8736" y="-2681"/>
                    <a:pt x="3211" y="844"/>
                  </a:cubicBezTo>
                  <a:cubicBezTo>
                    <a:pt x="7783" y="2844"/>
                    <a:pt x="-1932" y="3130"/>
                    <a:pt x="354" y="8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2" name="Freeform: Shape 1711">
              <a:extLst>
                <a:ext uri="{FF2B5EF4-FFF2-40B4-BE49-F238E27FC236}">
                  <a16:creationId xmlns:a16="http://schemas.microsoft.com/office/drawing/2014/main" id="{305D615D-7375-439B-A85A-9B4D20AB1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451" y="2227421"/>
              <a:ext cx="9525" cy="9525"/>
            </a:xfrm>
            <a:custGeom>
              <a:avLst/>
              <a:gdLst>
                <a:gd name="T0" fmla="*/ 28889325 w 9525"/>
                <a:gd name="T1" fmla="*/ 76209525 h 9525"/>
                <a:gd name="T2" fmla="*/ 70618350 w 9525"/>
                <a:gd name="T3" fmla="*/ 22679025 h 9525"/>
                <a:gd name="T4" fmla="*/ 5295900 w 9525"/>
                <a:gd name="T5" fmla="*/ 0 h 9525"/>
                <a:gd name="T6" fmla="*/ 2888932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33" y="8001"/>
                  </a:moveTo>
                  <a:cubicBezTo>
                    <a:pt x="2366" y="3715"/>
                    <a:pt x="7033" y="5334"/>
                    <a:pt x="7414" y="2381"/>
                  </a:cubicBezTo>
                  <a:cubicBezTo>
                    <a:pt x="3985" y="2286"/>
                    <a:pt x="3795" y="191"/>
                    <a:pt x="556" y="0"/>
                  </a:cubicBezTo>
                  <a:cubicBezTo>
                    <a:pt x="-206" y="3715"/>
                    <a:pt x="-777" y="7334"/>
                    <a:pt x="3033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3" name="Freeform: Shape 1712">
              <a:extLst>
                <a:ext uri="{FF2B5EF4-FFF2-40B4-BE49-F238E27FC236}">
                  <a16:creationId xmlns:a16="http://schemas.microsoft.com/office/drawing/2014/main" id="{7C5190DC-2DA7-464C-ADA7-E0313F640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838" y="2736913"/>
              <a:ext cx="9525" cy="9525"/>
            </a:xfrm>
            <a:custGeom>
              <a:avLst/>
              <a:gdLst>
                <a:gd name="T0" fmla="*/ 11506200 w 9525"/>
                <a:gd name="T1" fmla="*/ 0 h 9525"/>
                <a:gd name="T2" fmla="*/ 33280350 w 9525"/>
                <a:gd name="T3" fmla="*/ 9525 h 9525"/>
                <a:gd name="T4" fmla="*/ 11506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08" y="0"/>
                  </a:moveTo>
                  <a:cubicBezTo>
                    <a:pt x="1875" y="3239"/>
                    <a:pt x="-3173" y="10097"/>
                    <a:pt x="3494" y="9525"/>
                  </a:cubicBezTo>
                  <a:cubicBezTo>
                    <a:pt x="3970" y="5525"/>
                    <a:pt x="5685" y="762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4" name="Freeform: Shape 1713">
              <a:extLst>
                <a:ext uri="{FF2B5EF4-FFF2-40B4-BE49-F238E27FC236}">
                  <a16:creationId xmlns:a16="http://schemas.microsoft.com/office/drawing/2014/main" id="{4E76CBCB-DF3B-463E-809C-109ED73D7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188" y="2679118"/>
              <a:ext cx="9525" cy="9525"/>
            </a:xfrm>
            <a:custGeom>
              <a:avLst/>
              <a:gdLst>
                <a:gd name="T0" fmla="*/ 0 w 9525"/>
                <a:gd name="T1" fmla="*/ 32461200 h 9525"/>
                <a:gd name="T2" fmla="*/ 12763 w 9525"/>
                <a:gd name="T3" fmla="*/ 18849975 h 9525"/>
                <a:gd name="T4" fmla="*/ 0 w 9525"/>
                <a:gd name="T5" fmla="*/ 32461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408"/>
                  </a:moveTo>
                  <a:cubicBezTo>
                    <a:pt x="6953" y="1979"/>
                    <a:pt x="9906" y="6265"/>
                    <a:pt x="12763" y="1979"/>
                  </a:cubicBezTo>
                  <a:cubicBezTo>
                    <a:pt x="8858" y="-2307"/>
                    <a:pt x="3048" y="1408"/>
                    <a:pt x="0" y="3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5" name="Freeform: Shape 1714">
              <a:extLst>
                <a:ext uri="{FF2B5EF4-FFF2-40B4-BE49-F238E27FC236}">
                  <a16:creationId xmlns:a16="http://schemas.microsoft.com/office/drawing/2014/main" id="{95C2FC55-22B4-4419-84B9-E19E6B47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770" y="2121828"/>
              <a:ext cx="9525" cy="9525"/>
            </a:xfrm>
            <a:custGeom>
              <a:avLst/>
              <a:gdLst>
                <a:gd name="T0" fmla="*/ 0 w 9525"/>
                <a:gd name="T1" fmla="*/ 10629 h 9525"/>
                <a:gd name="T2" fmla="*/ 65322450 w 9525"/>
                <a:gd name="T3" fmla="*/ 723 h 9525"/>
                <a:gd name="T4" fmla="*/ 0 w 9525"/>
                <a:gd name="T5" fmla="*/ 106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629"/>
                  </a:moveTo>
                  <a:cubicBezTo>
                    <a:pt x="9144" y="11105"/>
                    <a:pt x="1619" y="3866"/>
                    <a:pt x="6858" y="723"/>
                  </a:cubicBezTo>
                  <a:cubicBezTo>
                    <a:pt x="-1333" y="-2611"/>
                    <a:pt x="1524" y="6438"/>
                    <a:pt x="0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6" name="Freeform: Shape 1715">
              <a:extLst>
                <a:ext uri="{FF2B5EF4-FFF2-40B4-BE49-F238E27FC236}">
                  <a16:creationId xmlns:a16="http://schemas.microsoft.com/office/drawing/2014/main" id="{2ED0AB6D-7EEB-418C-B420-24BE19685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22" y="2312099"/>
              <a:ext cx="9525" cy="9525"/>
            </a:xfrm>
            <a:custGeom>
              <a:avLst/>
              <a:gdLst>
                <a:gd name="T0" fmla="*/ 70237350 w 9525"/>
                <a:gd name="T1" fmla="*/ 22679025 h 9525"/>
                <a:gd name="T2" fmla="*/ 4914900 w 9525"/>
                <a:gd name="T3" fmla="*/ 0 h 9525"/>
                <a:gd name="T4" fmla="*/ 63884175 w 9525"/>
                <a:gd name="T5" fmla="*/ 66227325 h 9525"/>
                <a:gd name="T6" fmla="*/ 70237350 w 9525"/>
                <a:gd name="T7" fmla="*/ 2267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2381"/>
                  </a:moveTo>
                  <a:cubicBezTo>
                    <a:pt x="4230" y="2095"/>
                    <a:pt x="1944" y="1333"/>
                    <a:pt x="516" y="0"/>
                  </a:cubicBezTo>
                  <a:cubicBezTo>
                    <a:pt x="-1485" y="4953"/>
                    <a:pt x="2706" y="5905"/>
                    <a:pt x="6707" y="6953"/>
                  </a:cubicBezTo>
                  <a:cubicBezTo>
                    <a:pt x="6897" y="5334"/>
                    <a:pt x="7088" y="3810"/>
                    <a:pt x="7374" y="2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7" name="Freeform: Shape 1716">
              <a:extLst>
                <a:ext uri="{FF2B5EF4-FFF2-40B4-BE49-F238E27FC236}">
                  <a16:creationId xmlns:a16="http://schemas.microsoft.com/office/drawing/2014/main" id="{12E2EBFF-8DF7-4DEB-BC7C-FB200B47C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051" y="2201513"/>
              <a:ext cx="19050" cy="28575"/>
            </a:xfrm>
            <a:custGeom>
              <a:avLst/>
              <a:gdLst>
                <a:gd name="T0" fmla="*/ 0 w 19050"/>
                <a:gd name="T1" fmla="*/ 26956 h 28575"/>
                <a:gd name="T2" fmla="*/ 8858 w 19050"/>
                <a:gd name="T3" fmla="*/ 28099 h 28575"/>
                <a:gd name="T4" fmla="*/ 7525 w 19050"/>
                <a:gd name="T5" fmla="*/ 37147 h 28575"/>
                <a:gd name="T6" fmla="*/ 20764 w 19050"/>
                <a:gd name="T7" fmla="*/ 32671 h 28575"/>
                <a:gd name="T8" fmla="*/ 18288 w 19050"/>
                <a:gd name="T9" fmla="*/ 24670 h 28575"/>
                <a:gd name="T10" fmla="*/ 13906 w 19050"/>
                <a:gd name="T11" fmla="*/ 30290 h 28575"/>
                <a:gd name="T12" fmla="*/ 9430 w 19050"/>
                <a:gd name="T13" fmla="*/ 23527 h 28575"/>
                <a:gd name="T14" fmla="*/ 17621 w 19050"/>
                <a:gd name="T15" fmla="*/ 16859 h 28575"/>
                <a:gd name="T16" fmla="*/ 16478 w 19050"/>
                <a:gd name="T17" fmla="*/ 12097 h 28575"/>
                <a:gd name="T18" fmla="*/ 5620 w 19050"/>
                <a:gd name="T19" fmla="*/ 0 h 28575"/>
                <a:gd name="T20" fmla="*/ 3048 w 19050"/>
                <a:gd name="T21" fmla="*/ 18193 h 28575"/>
                <a:gd name="T22" fmla="*/ 10763 w 19050"/>
                <a:gd name="T23" fmla="*/ 14573 h 28575"/>
                <a:gd name="T24" fmla="*/ 0 w 19050"/>
                <a:gd name="T25" fmla="*/ 26956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28575">
                  <a:moveTo>
                    <a:pt x="0" y="26956"/>
                  </a:moveTo>
                  <a:cubicBezTo>
                    <a:pt x="2953" y="30194"/>
                    <a:pt x="4381" y="27718"/>
                    <a:pt x="8858" y="28099"/>
                  </a:cubicBezTo>
                  <a:cubicBezTo>
                    <a:pt x="8382" y="31147"/>
                    <a:pt x="8001" y="34099"/>
                    <a:pt x="7525" y="37147"/>
                  </a:cubicBezTo>
                  <a:cubicBezTo>
                    <a:pt x="14668" y="36100"/>
                    <a:pt x="15145" y="31528"/>
                    <a:pt x="20764" y="32671"/>
                  </a:cubicBezTo>
                  <a:cubicBezTo>
                    <a:pt x="17526" y="32290"/>
                    <a:pt x="25241" y="25527"/>
                    <a:pt x="18288" y="24670"/>
                  </a:cubicBezTo>
                  <a:cubicBezTo>
                    <a:pt x="18288" y="28194"/>
                    <a:pt x="17050" y="30290"/>
                    <a:pt x="13906" y="30290"/>
                  </a:cubicBezTo>
                  <a:cubicBezTo>
                    <a:pt x="10382" y="29432"/>
                    <a:pt x="10954" y="25813"/>
                    <a:pt x="9430" y="23527"/>
                  </a:cubicBezTo>
                  <a:cubicBezTo>
                    <a:pt x="12763" y="22003"/>
                    <a:pt x="16859" y="21241"/>
                    <a:pt x="17621" y="16859"/>
                  </a:cubicBezTo>
                  <a:cubicBezTo>
                    <a:pt x="15621" y="16383"/>
                    <a:pt x="16002" y="14192"/>
                    <a:pt x="16478" y="12097"/>
                  </a:cubicBezTo>
                  <a:cubicBezTo>
                    <a:pt x="3143" y="11430"/>
                    <a:pt x="12192" y="4667"/>
                    <a:pt x="5620" y="0"/>
                  </a:cubicBezTo>
                  <a:cubicBezTo>
                    <a:pt x="4000" y="5715"/>
                    <a:pt x="4477" y="12287"/>
                    <a:pt x="3048" y="18193"/>
                  </a:cubicBezTo>
                  <a:cubicBezTo>
                    <a:pt x="8572" y="20193"/>
                    <a:pt x="7239" y="14764"/>
                    <a:pt x="10763" y="14573"/>
                  </a:cubicBezTo>
                  <a:cubicBezTo>
                    <a:pt x="11049" y="22955"/>
                    <a:pt x="3619" y="22860"/>
                    <a:pt x="0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8" name="Freeform: Shape 1717">
              <a:extLst>
                <a:ext uri="{FF2B5EF4-FFF2-40B4-BE49-F238E27FC236}">
                  <a16:creationId xmlns:a16="http://schemas.microsoft.com/office/drawing/2014/main" id="{52A756CE-0BBD-4E10-B8B3-0D7294278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765" y="2399252"/>
              <a:ext cx="9525" cy="9525"/>
            </a:xfrm>
            <a:custGeom>
              <a:avLst/>
              <a:gdLst>
                <a:gd name="T0" fmla="*/ 9953 w 9525"/>
                <a:gd name="T1" fmla="*/ 39014400 h 9525"/>
                <a:gd name="T2" fmla="*/ 2809 w 9525"/>
                <a:gd name="T3" fmla="*/ 30851475 h 9525"/>
                <a:gd name="T4" fmla="*/ 1476 w 9525"/>
                <a:gd name="T5" fmla="*/ 0 h 9525"/>
                <a:gd name="T6" fmla="*/ 3952 w 9525"/>
                <a:gd name="T7" fmla="*/ 76209525 h 9525"/>
                <a:gd name="T8" fmla="*/ 9953 w 9525"/>
                <a:gd name="T9" fmla="*/ 3901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953" y="4096"/>
                  </a:moveTo>
                  <a:cubicBezTo>
                    <a:pt x="5095" y="3620"/>
                    <a:pt x="6714" y="1143"/>
                    <a:pt x="2809" y="3239"/>
                  </a:cubicBezTo>
                  <a:cubicBezTo>
                    <a:pt x="2619" y="2000"/>
                    <a:pt x="3190" y="286"/>
                    <a:pt x="1476" y="0"/>
                  </a:cubicBezTo>
                  <a:cubicBezTo>
                    <a:pt x="-2334" y="2381"/>
                    <a:pt x="2238" y="5334"/>
                    <a:pt x="3952" y="8001"/>
                  </a:cubicBezTo>
                  <a:cubicBezTo>
                    <a:pt x="4524" y="5144"/>
                    <a:pt x="9953" y="7715"/>
                    <a:pt x="9953" y="4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69" name="Freeform: Shape 1718">
              <a:extLst>
                <a:ext uri="{FF2B5EF4-FFF2-40B4-BE49-F238E27FC236}">
                  <a16:creationId xmlns:a16="http://schemas.microsoft.com/office/drawing/2014/main" id="{047E0D4F-35E0-4F74-962F-2EFEB6FE0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145" y="2410386"/>
              <a:ext cx="9525" cy="9525"/>
            </a:xfrm>
            <a:custGeom>
              <a:avLst/>
              <a:gdLst>
                <a:gd name="T0" fmla="*/ 75304650 w 9525"/>
                <a:gd name="T1" fmla="*/ 1009650 h 9525"/>
                <a:gd name="T2" fmla="*/ 0 w 9525"/>
                <a:gd name="T3" fmla="*/ 50006250 h 9525"/>
                <a:gd name="T4" fmla="*/ 48987075 w 9525"/>
                <a:gd name="T5" fmla="*/ 70866000 h 9525"/>
                <a:gd name="T6" fmla="*/ 75304650 w 9525"/>
                <a:gd name="T7" fmla="*/ 1009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06"/>
                  </a:moveTo>
                  <a:cubicBezTo>
                    <a:pt x="2953" y="-751"/>
                    <a:pt x="2857" y="3821"/>
                    <a:pt x="0" y="5250"/>
                  </a:cubicBezTo>
                  <a:cubicBezTo>
                    <a:pt x="2381" y="5440"/>
                    <a:pt x="3810" y="6488"/>
                    <a:pt x="5143" y="7440"/>
                  </a:cubicBezTo>
                  <a:cubicBezTo>
                    <a:pt x="5334" y="3154"/>
                    <a:pt x="12192" y="4773"/>
                    <a:pt x="79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0" name="Freeform: Shape 1719">
              <a:extLst>
                <a:ext uri="{FF2B5EF4-FFF2-40B4-BE49-F238E27FC236}">
                  <a16:creationId xmlns:a16="http://schemas.microsoft.com/office/drawing/2014/main" id="{4848588C-390B-497C-9784-DB14547FF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279" y="2145915"/>
              <a:ext cx="9525" cy="9525"/>
            </a:xfrm>
            <a:custGeom>
              <a:avLst/>
              <a:gdLst>
                <a:gd name="T0" fmla="*/ 63179325 w 9525"/>
                <a:gd name="T1" fmla="*/ 58712100 h 9525"/>
                <a:gd name="T2" fmla="*/ 69532500 w 9525"/>
                <a:gd name="T3" fmla="*/ 16068675 h 9525"/>
                <a:gd name="T4" fmla="*/ 2400300 w 9525"/>
                <a:gd name="T5" fmla="*/ 7905750 h 9525"/>
                <a:gd name="T6" fmla="*/ 63179325 w 9525"/>
                <a:gd name="T7" fmla="*/ 58712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164"/>
                  </a:moveTo>
                  <a:cubicBezTo>
                    <a:pt x="6824" y="4640"/>
                    <a:pt x="7110" y="3116"/>
                    <a:pt x="7300" y="1687"/>
                  </a:cubicBezTo>
                  <a:cubicBezTo>
                    <a:pt x="2442" y="1211"/>
                    <a:pt x="4062" y="-1266"/>
                    <a:pt x="252" y="830"/>
                  </a:cubicBezTo>
                  <a:cubicBezTo>
                    <a:pt x="-891" y="4640"/>
                    <a:pt x="1966" y="5973"/>
                    <a:pt x="6633" y="6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1" name="Freeform: Shape 1720">
              <a:extLst>
                <a:ext uri="{FF2B5EF4-FFF2-40B4-BE49-F238E27FC236}">
                  <a16:creationId xmlns:a16="http://schemas.microsoft.com/office/drawing/2014/main" id="{A2FD8B6B-8D11-4A46-971B-176C5EAEF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816" y="2163318"/>
              <a:ext cx="9525" cy="9525"/>
            </a:xfrm>
            <a:custGeom>
              <a:avLst/>
              <a:gdLst>
                <a:gd name="T0" fmla="*/ 58969275 w 9525"/>
                <a:gd name="T1" fmla="*/ 34480500 h 9525"/>
                <a:gd name="T2" fmla="*/ 12696825 w 9525"/>
                <a:gd name="T3" fmla="*/ 0 h 9525"/>
                <a:gd name="T4" fmla="*/ 0 w 9525"/>
                <a:gd name="T5" fmla="*/ 86191725 h 9525"/>
                <a:gd name="T6" fmla="*/ 58969275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3620"/>
                  </a:moveTo>
                  <a:cubicBezTo>
                    <a:pt x="3715" y="2953"/>
                    <a:pt x="3524" y="762"/>
                    <a:pt x="1333" y="0"/>
                  </a:cubicBezTo>
                  <a:cubicBezTo>
                    <a:pt x="667" y="5620"/>
                    <a:pt x="2667" y="4572"/>
                    <a:pt x="0" y="9049"/>
                  </a:cubicBezTo>
                  <a:cubicBezTo>
                    <a:pt x="5525" y="11049"/>
                    <a:pt x="3238" y="4382"/>
                    <a:pt x="6191" y="3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2" name="Freeform: Shape 1721">
              <a:extLst>
                <a:ext uri="{FF2B5EF4-FFF2-40B4-BE49-F238E27FC236}">
                  <a16:creationId xmlns:a16="http://schemas.microsoft.com/office/drawing/2014/main" id="{65BB71E7-D938-4B12-90EF-902762019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78" y="2355818"/>
              <a:ext cx="9525" cy="9525"/>
            </a:xfrm>
            <a:custGeom>
              <a:avLst/>
              <a:gdLst>
                <a:gd name="T0" fmla="*/ 8382 w 9525"/>
                <a:gd name="T1" fmla="*/ 5429 h 9525"/>
                <a:gd name="T2" fmla="*/ 12097 w 9525"/>
                <a:gd name="T3" fmla="*/ 4381 h 9525"/>
                <a:gd name="T4" fmla="*/ 1905 w 9525"/>
                <a:gd name="T5" fmla="*/ 0 h 9525"/>
                <a:gd name="T6" fmla="*/ 0 w 9525"/>
                <a:gd name="T7" fmla="*/ 13621 h 9525"/>
                <a:gd name="T8" fmla="*/ 8382 w 9525"/>
                <a:gd name="T9" fmla="*/ 5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382" y="5429"/>
                  </a:moveTo>
                  <a:cubicBezTo>
                    <a:pt x="9811" y="5239"/>
                    <a:pt x="11906" y="5810"/>
                    <a:pt x="12097" y="4381"/>
                  </a:cubicBezTo>
                  <a:cubicBezTo>
                    <a:pt x="5048" y="2953"/>
                    <a:pt x="7906" y="2857"/>
                    <a:pt x="1905" y="0"/>
                  </a:cubicBezTo>
                  <a:cubicBezTo>
                    <a:pt x="3524" y="4572"/>
                    <a:pt x="2762" y="9620"/>
                    <a:pt x="0" y="13621"/>
                  </a:cubicBezTo>
                  <a:cubicBezTo>
                    <a:pt x="6763" y="15240"/>
                    <a:pt x="2762" y="5048"/>
                    <a:pt x="8382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3" name="Freeform: Shape 1722">
              <a:extLst>
                <a:ext uri="{FF2B5EF4-FFF2-40B4-BE49-F238E27FC236}">
                  <a16:creationId xmlns:a16="http://schemas.microsoft.com/office/drawing/2014/main" id="{D94546B2-C4C8-48FF-A0CA-1BFF50CF7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075" y="2091119"/>
              <a:ext cx="9525" cy="9525"/>
            </a:xfrm>
            <a:custGeom>
              <a:avLst/>
              <a:gdLst>
                <a:gd name="T0" fmla="*/ 73 w 9525"/>
                <a:gd name="T1" fmla="*/ 10382 h 9525"/>
                <a:gd name="T2" fmla="*/ 10170 w 9525"/>
                <a:gd name="T3" fmla="*/ 2381 h 9525"/>
                <a:gd name="T4" fmla="*/ 3312 w 9525"/>
                <a:gd name="T5" fmla="*/ 0 h 9525"/>
                <a:gd name="T6" fmla="*/ 73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" y="10382"/>
                  </a:moveTo>
                  <a:cubicBezTo>
                    <a:pt x="6169" y="10763"/>
                    <a:pt x="9694" y="8287"/>
                    <a:pt x="10170" y="2381"/>
                  </a:cubicBezTo>
                  <a:cubicBezTo>
                    <a:pt x="6741" y="2286"/>
                    <a:pt x="6455" y="190"/>
                    <a:pt x="3312" y="0"/>
                  </a:cubicBezTo>
                  <a:cubicBezTo>
                    <a:pt x="3502" y="4858"/>
                    <a:pt x="-593" y="4953"/>
                    <a:pt x="73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4" name="Freeform: Shape 1723">
              <a:extLst>
                <a:ext uri="{FF2B5EF4-FFF2-40B4-BE49-F238E27FC236}">
                  <a16:creationId xmlns:a16="http://schemas.microsoft.com/office/drawing/2014/main" id="{C246BA48-A975-46C0-AD9A-8B499B5F6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659" y="2472785"/>
              <a:ext cx="9525" cy="9525"/>
            </a:xfrm>
            <a:custGeom>
              <a:avLst/>
              <a:gdLst>
                <a:gd name="T0" fmla="*/ 13102 w 9525"/>
                <a:gd name="T1" fmla="*/ 10858 h 9525"/>
                <a:gd name="T2" fmla="*/ 18150 w 9525"/>
                <a:gd name="T3" fmla="*/ 667 h 9525"/>
                <a:gd name="T4" fmla="*/ 10245 w 9525"/>
                <a:gd name="T5" fmla="*/ 5810 h 9525"/>
                <a:gd name="T6" fmla="*/ 5577 w 9525"/>
                <a:gd name="T7" fmla="*/ 667 h 9525"/>
                <a:gd name="T8" fmla="*/ 3387 w 9525"/>
                <a:gd name="T9" fmla="*/ 3429 h 9525"/>
                <a:gd name="T10" fmla="*/ 243 w 9525"/>
                <a:gd name="T11" fmla="*/ 0 h 9525"/>
                <a:gd name="T12" fmla="*/ 1101 w 9525"/>
                <a:gd name="T13" fmla="*/ 6286 h 9525"/>
                <a:gd name="T14" fmla="*/ 13102 w 9525"/>
                <a:gd name="T15" fmla="*/ 1085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102" y="10858"/>
                  </a:moveTo>
                  <a:cubicBezTo>
                    <a:pt x="15007" y="7715"/>
                    <a:pt x="18436" y="6286"/>
                    <a:pt x="18150" y="667"/>
                  </a:cubicBezTo>
                  <a:cubicBezTo>
                    <a:pt x="11959" y="-1619"/>
                    <a:pt x="15674" y="7239"/>
                    <a:pt x="10245" y="5810"/>
                  </a:cubicBezTo>
                  <a:cubicBezTo>
                    <a:pt x="9578" y="3524"/>
                    <a:pt x="8054" y="1810"/>
                    <a:pt x="5577" y="667"/>
                  </a:cubicBezTo>
                  <a:cubicBezTo>
                    <a:pt x="5006" y="1810"/>
                    <a:pt x="5101" y="3619"/>
                    <a:pt x="3387" y="3429"/>
                  </a:cubicBezTo>
                  <a:cubicBezTo>
                    <a:pt x="3291" y="1715"/>
                    <a:pt x="1767" y="857"/>
                    <a:pt x="243" y="0"/>
                  </a:cubicBezTo>
                  <a:cubicBezTo>
                    <a:pt x="-233" y="2572"/>
                    <a:pt x="-42" y="4763"/>
                    <a:pt x="1101" y="6286"/>
                  </a:cubicBezTo>
                  <a:cubicBezTo>
                    <a:pt x="6530" y="4953"/>
                    <a:pt x="10340" y="7048"/>
                    <a:pt x="13102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5" name="Freeform: Shape 1724">
              <a:extLst>
                <a:ext uri="{FF2B5EF4-FFF2-40B4-BE49-F238E27FC236}">
                  <a16:creationId xmlns:a16="http://schemas.microsoft.com/office/drawing/2014/main" id="{12330D6C-CC12-4930-992F-75727913C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358" y="2616613"/>
              <a:ext cx="9525" cy="9525"/>
            </a:xfrm>
            <a:custGeom>
              <a:avLst/>
              <a:gdLst>
                <a:gd name="T0" fmla="*/ 51892200 w 9525"/>
                <a:gd name="T1" fmla="*/ 0 h 9525"/>
                <a:gd name="T2" fmla="*/ 29213175 w 9525"/>
                <a:gd name="T3" fmla="*/ 16669 h 9525"/>
                <a:gd name="T4" fmla="*/ 5189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8" y="0"/>
                  </a:moveTo>
                  <a:cubicBezTo>
                    <a:pt x="2591" y="1905"/>
                    <a:pt x="-3791" y="12287"/>
                    <a:pt x="3067" y="16669"/>
                  </a:cubicBezTo>
                  <a:cubicBezTo>
                    <a:pt x="-1601" y="10477"/>
                    <a:pt x="15068" y="6001"/>
                    <a:pt x="5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6" name="Freeform: Shape 1725">
              <a:extLst>
                <a:ext uri="{FF2B5EF4-FFF2-40B4-BE49-F238E27FC236}">
                  <a16:creationId xmlns:a16="http://schemas.microsoft.com/office/drawing/2014/main" id="{61E41F0D-31CD-499F-9209-414157E68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858" y="2345707"/>
              <a:ext cx="9525" cy="9525"/>
            </a:xfrm>
            <a:custGeom>
              <a:avLst/>
              <a:gdLst>
                <a:gd name="T0" fmla="*/ 82562700 w 9525"/>
                <a:gd name="T1" fmla="*/ 49139475 h 9525"/>
                <a:gd name="T2" fmla="*/ 0 w 9525"/>
                <a:gd name="T3" fmla="*/ 23736300 h 9525"/>
                <a:gd name="T4" fmla="*/ 82562700 w 9525"/>
                <a:gd name="T5" fmla="*/ 49139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5159"/>
                  </a:moveTo>
                  <a:cubicBezTo>
                    <a:pt x="11144" y="-175"/>
                    <a:pt x="857" y="-1890"/>
                    <a:pt x="0" y="2492"/>
                  </a:cubicBezTo>
                  <a:cubicBezTo>
                    <a:pt x="5239" y="1920"/>
                    <a:pt x="4286" y="5254"/>
                    <a:pt x="8668" y="5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7" name="Freeform: Shape 1726">
              <a:extLst>
                <a:ext uri="{FF2B5EF4-FFF2-40B4-BE49-F238E27FC236}">
                  <a16:creationId xmlns:a16="http://schemas.microsoft.com/office/drawing/2014/main" id="{246CC9FE-D364-43FF-A2A5-AE3076B25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522" y="2440484"/>
              <a:ext cx="9525" cy="9525"/>
            </a:xfrm>
            <a:custGeom>
              <a:avLst/>
              <a:gdLst>
                <a:gd name="T0" fmla="*/ 0 w 9525"/>
                <a:gd name="T1" fmla="*/ 5345 h 9525"/>
                <a:gd name="T2" fmla="*/ 11049 w 9525"/>
                <a:gd name="T3" fmla="*/ 15918 h 9525"/>
                <a:gd name="T4" fmla="*/ 13049 w 9525"/>
                <a:gd name="T5" fmla="*/ 14584 h 9525"/>
                <a:gd name="T6" fmla="*/ 13430 w 9525"/>
                <a:gd name="T7" fmla="*/ 11536 h 9525"/>
                <a:gd name="T8" fmla="*/ 11335 w 9525"/>
                <a:gd name="T9" fmla="*/ 487 h 9525"/>
                <a:gd name="T10" fmla="*/ 0 w 9525"/>
                <a:gd name="T11" fmla="*/ 534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345"/>
                  </a:moveTo>
                  <a:cubicBezTo>
                    <a:pt x="8668" y="5726"/>
                    <a:pt x="4096" y="14584"/>
                    <a:pt x="11049" y="15918"/>
                  </a:cubicBezTo>
                  <a:cubicBezTo>
                    <a:pt x="11335" y="14965"/>
                    <a:pt x="11621" y="14108"/>
                    <a:pt x="13049" y="14584"/>
                  </a:cubicBezTo>
                  <a:cubicBezTo>
                    <a:pt x="13144" y="13632"/>
                    <a:pt x="13335" y="12584"/>
                    <a:pt x="13430" y="11536"/>
                  </a:cubicBezTo>
                  <a:cubicBezTo>
                    <a:pt x="4667" y="10584"/>
                    <a:pt x="15430" y="2107"/>
                    <a:pt x="11335" y="487"/>
                  </a:cubicBezTo>
                  <a:cubicBezTo>
                    <a:pt x="4953" y="-846"/>
                    <a:pt x="952" y="487"/>
                    <a:pt x="0" y="5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8" name="Freeform: Shape 1727">
              <a:extLst>
                <a:ext uri="{FF2B5EF4-FFF2-40B4-BE49-F238E27FC236}">
                  <a16:creationId xmlns:a16="http://schemas.microsoft.com/office/drawing/2014/main" id="{859781E4-A724-45D3-AFFE-C0ABE58E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522" y="2067526"/>
              <a:ext cx="9525" cy="9525"/>
            </a:xfrm>
            <a:custGeom>
              <a:avLst/>
              <a:gdLst>
                <a:gd name="T0" fmla="*/ 14582775 w 9525"/>
                <a:gd name="T1" fmla="*/ 10639 h 9525"/>
                <a:gd name="T2" fmla="*/ 62664975 w 9525"/>
                <a:gd name="T3" fmla="*/ 447 h 9525"/>
                <a:gd name="T4" fmla="*/ 14582775 w 9525"/>
                <a:gd name="T5" fmla="*/ 1063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1" y="10639"/>
                  </a:moveTo>
                  <a:cubicBezTo>
                    <a:pt x="2007" y="5876"/>
                    <a:pt x="4769" y="3685"/>
                    <a:pt x="6579" y="447"/>
                  </a:cubicBezTo>
                  <a:cubicBezTo>
                    <a:pt x="293" y="-2315"/>
                    <a:pt x="-1708" y="8543"/>
                    <a:pt x="1531" y="10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79" name="Freeform: Shape 1728">
              <a:extLst>
                <a:ext uri="{FF2B5EF4-FFF2-40B4-BE49-F238E27FC236}">
                  <a16:creationId xmlns:a16="http://schemas.microsoft.com/office/drawing/2014/main" id="{E307BEE5-A650-433E-BB23-656F90025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525" y="2267062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9856350 w 9525"/>
                <a:gd name="T5" fmla="*/ 61531500 h 9525"/>
                <a:gd name="T6" fmla="*/ 60788550 w 9525"/>
                <a:gd name="T7" fmla="*/ 164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127"/>
                  </a:cubicBezTo>
                  <a:cubicBezTo>
                    <a:pt x="3334" y="7889"/>
                    <a:pt x="4191" y="5888"/>
                    <a:pt x="7334" y="6460"/>
                  </a:cubicBezTo>
                  <a:cubicBezTo>
                    <a:pt x="8096" y="3698"/>
                    <a:pt x="5715" y="2936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0" name="Freeform: Shape 1729">
              <a:extLst>
                <a:ext uri="{FF2B5EF4-FFF2-40B4-BE49-F238E27FC236}">
                  <a16:creationId xmlns:a16="http://schemas.microsoft.com/office/drawing/2014/main" id="{44BC125C-6EA4-4C1C-8EA8-771965EBA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2605373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86191725 h 9525"/>
                <a:gd name="T4" fmla="*/ 12696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-857" y="5048"/>
                    <a:pt x="3715" y="6763"/>
                    <a:pt x="0" y="9049"/>
                  </a:cubicBezTo>
                  <a:cubicBezTo>
                    <a:pt x="7715" y="11335"/>
                    <a:pt x="6858" y="667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1" name="Freeform: Shape 1730">
              <a:extLst>
                <a:ext uri="{FF2B5EF4-FFF2-40B4-BE49-F238E27FC236}">
                  <a16:creationId xmlns:a16="http://schemas.microsoft.com/office/drawing/2014/main" id="{93924558-AB53-412D-8D07-0034C38A9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230" y="2029655"/>
              <a:ext cx="9525" cy="9525"/>
            </a:xfrm>
            <a:custGeom>
              <a:avLst/>
              <a:gdLst>
                <a:gd name="T0" fmla="*/ 63179325 w 9525"/>
                <a:gd name="T1" fmla="*/ 61045725 h 9525"/>
                <a:gd name="T2" fmla="*/ 55016400 w 9525"/>
                <a:gd name="T3" fmla="*/ 1162050 h 9525"/>
                <a:gd name="T4" fmla="*/ 2400300 w 9525"/>
                <a:gd name="T5" fmla="*/ 9334500 h 9525"/>
                <a:gd name="T6" fmla="*/ 63179325 w 9525"/>
                <a:gd name="T7" fmla="*/ 6104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409"/>
                  </a:moveTo>
                  <a:cubicBezTo>
                    <a:pt x="7110" y="3742"/>
                    <a:pt x="6919" y="1646"/>
                    <a:pt x="5776" y="122"/>
                  </a:cubicBezTo>
                  <a:cubicBezTo>
                    <a:pt x="3395" y="-259"/>
                    <a:pt x="1776" y="313"/>
                    <a:pt x="252" y="980"/>
                  </a:cubicBezTo>
                  <a:cubicBezTo>
                    <a:pt x="-891" y="4885"/>
                    <a:pt x="1966" y="6218"/>
                    <a:pt x="6633" y="64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2" name="Freeform: Shape 1731">
              <a:extLst>
                <a:ext uri="{FF2B5EF4-FFF2-40B4-BE49-F238E27FC236}">
                  <a16:creationId xmlns:a16="http://schemas.microsoft.com/office/drawing/2014/main" id="{C78D970B-A63A-41C5-9793-8E1378832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924" y="2577941"/>
              <a:ext cx="9525" cy="19050"/>
            </a:xfrm>
            <a:custGeom>
              <a:avLst/>
              <a:gdLst>
                <a:gd name="T0" fmla="*/ 30175200 w 9525"/>
                <a:gd name="T1" fmla="*/ 0 h 19050"/>
                <a:gd name="T2" fmla="*/ 31080075 w 9525"/>
                <a:gd name="T3" fmla="*/ 24575 h 19050"/>
                <a:gd name="T4" fmla="*/ 301752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68" y="0"/>
                  </a:moveTo>
                  <a:cubicBezTo>
                    <a:pt x="-928" y="8763"/>
                    <a:pt x="-1214" y="17240"/>
                    <a:pt x="3263" y="24575"/>
                  </a:cubicBezTo>
                  <a:cubicBezTo>
                    <a:pt x="5454" y="16192"/>
                    <a:pt x="2787" y="8668"/>
                    <a:pt x="3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3" name="Freeform: Shape 1732">
              <a:extLst>
                <a:ext uri="{FF2B5EF4-FFF2-40B4-BE49-F238E27FC236}">
                  <a16:creationId xmlns:a16="http://schemas.microsoft.com/office/drawing/2014/main" id="{65AF19BF-997A-4970-9C99-3C0EFEF1C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11" y="2193893"/>
              <a:ext cx="9525" cy="9525"/>
            </a:xfrm>
            <a:custGeom>
              <a:avLst/>
              <a:gdLst>
                <a:gd name="T0" fmla="*/ 11763375 w 9525"/>
                <a:gd name="T1" fmla="*/ 0 h 9525"/>
                <a:gd name="T2" fmla="*/ 16297275 w 9525"/>
                <a:gd name="T3" fmla="*/ 88001475 h 9525"/>
                <a:gd name="T4" fmla="*/ 1176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5" y="0"/>
                  </a:moveTo>
                  <a:cubicBezTo>
                    <a:pt x="1901" y="2762"/>
                    <a:pt x="-2194" y="8572"/>
                    <a:pt x="1711" y="9239"/>
                  </a:cubicBezTo>
                  <a:cubicBezTo>
                    <a:pt x="5330" y="7525"/>
                    <a:pt x="7617" y="1714"/>
                    <a:pt x="12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4" name="Freeform: Shape 1733">
              <a:extLst>
                <a:ext uri="{FF2B5EF4-FFF2-40B4-BE49-F238E27FC236}">
                  <a16:creationId xmlns:a16="http://schemas.microsoft.com/office/drawing/2014/main" id="{0F905C0F-D4B4-4043-AE1D-30AB52862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047" y="2383267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143" y="-1065"/>
                    <a:pt x="2000" y="4650"/>
                    <a:pt x="0" y="7127"/>
                  </a:cubicBezTo>
                  <a:cubicBezTo>
                    <a:pt x="4953" y="7889"/>
                    <a:pt x="5715" y="3983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5" name="Freeform: Shape 1734">
              <a:extLst>
                <a:ext uri="{FF2B5EF4-FFF2-40B4-BE49-F238E27FC236}">
                  <a16:creationId xmlns:a16="http://schemas.microsoft.com/office/drawing/2014/main" id="{22FD2186-D7B0-4C2A-BA75-50E1A5D6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431" y="2414492"/>
              <a:ext cx="9525" cy="9525"/>
            </a:xfrm>
            <a:custGeom>
              <a:avLst/>
              <a:gdLst>
                <a:gd name="T0" fmla="*/ 25374600 w 9525"/>
                <a:gd name="T1" fmla="*/ 76209525 h 9525"/>
                <a:gd name="T2" fmla="*/ 52587525 w 9525"/>
                <a:gd name="T3" fmla="*/ 6353175 h 9525"/>
                <a:gd name="T4" fmla="*/ 1781175 w 9525"/>
                <a:gd name="T5" fmla="*/ 0 h 9525"/>
                <a:gd name="T6" fmla="*/ 29003625 w 9525"/>
                <a:gd name="T7" fmla="*/ 47177325 h 9525"/>
                <a:gd name="T8" fmla="*/ 25374600 w 9525"/>
                <a:gd name="T9" fmla="*/ 762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664" y="8001"/>
                  </a:moveTo>
                  <a:cubicBezTo>
                    <a:pt x="4378" y="6477"/>
                    <a:pt x="5521" y="4191"/>
                    <a:pt x="5521" y="667"/>
                  </a:cubicBezTo>
                  <a:cubicBezTo>
                    <a:pt x="3807" y="476"/>
                    <a:pt x="1997" y="190"/>
                    <a:pt x="187" y="0"/>
                  </a:cubicBezTo>
                  <a:cubicBezTo>
                    <a:pt x="-765" y="2857"/>
                    <a:pt x="2187" y="3334"/>
                    <a:pt x="3045" y="4953"/>
                  </a:cubicBezTo>
                  <a:cubicBezTo>
                    <a:pt x="1330" y="4763"/>
                    <a:pt x="473" y="7429"/>
                    <a:pt x="2664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6" name="Freeform: Shape 1735">
              <a:extLst>
                <a:ext uri="{FF2B5EF4-FFF2-40B4-BE49-F238E27FC236}">
                  <a16:creationId xmlns:a16="http://schemas.microsoft.com/office/drawing/2014/main" id="{9F36170D-3FC2-491E-B24F-0E5151EEC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187" y="2503456"/>
              <a:ext cx="9525" cy="28575"/>
            </a:xfrm>
            <a:custGeom>
              <a:avLst/>
              <a:gdLst>
                <a:gd name="T0" fmla="*/ 47177325 w 9525"/>
                <a:gd name="T1" fmla="*/ 0 h 28575"/>
                <a:gd name="T2" fmla="*/ 0 w 9525"/>
                <a:gd name="T3" fmla="*/ 34766 h 28575"/>
                <a:gd name="T4" fmla="*/ 47177325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4953" y="0"/>
                  </a:moveTo>
                  <a:cubicBezTo>
                    <a:pt x="5810" y="13335"/>
                    <a:pt x="857" y="26194"/>
                    <a:pt x="0" y="34766"/>
                  </a:cubicBezTo>
                  <a:cubicBezTo>
                    <a:pt x="9144" y="22098"/>
                    <a:pt x="10573" y="9715"/>
                    <a:pt x="4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7" name="Freeform: Shape 1736">
              <a:extLst>
                <a:ext uri="{FF2B5EF4-FFF2-40B4-BE49-F238E27FC236}">
                  <a16:creationId xmlns:a16="http://schemas.microsoft.com/office/drawing/2014/main" id="{A8A9BBBC-9EB9-42D5-BD62-4D4FB707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34" y="2243328"/>
              <a:ext cx="9525" cy="9525"/>
            </a:xfrm>
            <a:custGeom>
              <a:avLst/>
              <a:gdLst>
                <a:gd name="T0" fmla="*/ 59388375 w 9525"/>
                <a:gd name="T1" fmla="*/ 65322450 h 9525"/>
                <a:gd name="T2" fmla="*/ 65741550 w 9525"/>
                <a:gd name="T3" fmla="*/ 22679025 h 9525"/>
                <a:gd name="T4" fmla="*/ 419100 w 9525"/>
                <a:gd name="T5" fmla="*/ 0 h 9525"/>
                <a:gd name="T6" fmla="*/ 59388375 w 9525"/>
                <a:gd name="T7" fmla="*/ 65322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35" y="6858"/>
                  </a:moveTo>
                  <a:cubicBezTo>
                    <a:pt x="6426" y="5334"/>
                    <a:pt x="6616" y="3810"/>
                    <a:pt x="6902" y="2381"/>
                  </a:cubicBezTo>
                  <a:cubicBezTo>
                    <a:pt x="3473" y="2286"/>
                    <a:pt x="3282" y="191"/>
                    <a:pt x="44" y="0"/>
                  </a:cubicBezTo>
                  <a:cubicBezTo>
                    <a:pt x="-337" y="3810"/>
                    <a:pt x="1759" y="6191"/>
                    <a:pt x="6235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8" name="Freeform: Shape 1737">
              <a:extLst>
                <a:ext uri="{FF2B5EF4-FFF2-40B4-BE49-F238E27FC236}">
                  <a16:creationId xmlns:a16="http://schemas.microsoft.com/office/drawing/2014/main" id="{D838B0B0-990B-45F0-886F-0168F901B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630" y="2281276"/>
              <a:ext cx="9525" cy="9525"/>
            </a:xfrm>
            <a:custGeom>
              <a:avLst/>
              <a:gdLst>
                <a:gd name="T0" fmla="*/ 6705600 w 9525"/>
                <a:gd name="T1" fmla="*/ 10629 h 9525"/>
                <a:gd name="T2" fmla="*/ 63865125 w 9525"/>
                <a:gd name="T3" fmla="*/ 6724 h 9525"/>
                <a:gd name="T4" fmla="*/ 54787800 w 9525"/>
                <a:gd name="T5" fmla="*/ 437 h 9525"/>
                <a:gd name="T6" fmla="*/ 6705600 w 9525"/>
                <a:gd name="T7" fmla="*/ 106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" y="10629"/>
                  </a:moveTo>
                  <a:cubicBezTo>
                    <a:pt x="5371" y="12249"/>
                    <a:pt x="4609" y="7962"/>
                    <a:pt x="6705" y="6724"/>
                  </a:cubicBezTo>
                  <a:cubicBezTo>
                    <a:pt x="-629" y="6248"/>
                    <a:pt x="6229" y="3485"/>
                    <a:pt x="5752" y="437"/>
                  </a:cubicBezTo>
                  <a:cubicBezTo>
                    <a:pt x="-4154" y="-2039"/>
                    <a:pt x="2038" y="6629"/>
                    <a:pt x="704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89" name="Freeform: Shape 1738">
              <a:extLst>
                <a:ext uri="{FF2B5EF4-FFF2-40B4-BE49-F238E27FC236}">
                  <a16:creationId xmlns:a16="http://schemas.microsoft.com/office/drawing/2014/main" id="{B29E6C34-1FB0-4EC9-9DD1-A2E0813FB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031" y="2485358"/>
              <a:ext cx="9525" cy="9525"/>
            </a:xfrm>
            <a:custGeom>
              <a:avLst/>
              <a:gdLst>
                <a:gd name="T0" fmla="*/ 28251150 w 9525"/>
                <a:gd name="T1" fmla="*/ 12097 h 9525"/>
                <a:gd name="T2" fmla="*/ 44577000 w 9525"/>
                <a:gd name="T3" fmla="*/ 0 h 9525"/>
                <a:gd name="T4" fmla="*/ 28251150 w 9525"/>
                <a:gd name="T5" fmla="*/ 12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66" y="12097"/>
                  </a:moveTo>
                  <a:cubicBezTo>
                    <a:pt x="3918" y="5810"/>
                    <a:pt x="10110" y="5429"/>
                    <a:pt x="4680" y="0"/>
                  </a:cubicBezTo>
                  <a:cubicBezTo>
                    <a:pt x="2871" y="3143"/>
                    <a:pt x="-3797" y="9811"/>
                    <a:pt x="2966" y="120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0" name="Freeform: Shape 1739">
              <a:extLst>
                <a:ext uri="{FF2B5EF4-FFF2-40B4-BE49-F238E27FC236}">
                  <a16:creationId xmlns:a16="http://schemas.microsoft.com/office/drawing/2014/main" id="{68F27D67-0606-41A8-9545-755DDFC0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733" y="2448115"/>
              <a:ext cx="9525" cy="19050"/>
            </a:xfrm>
            <a:custGeom>
              <a:avLst/>
              <a:gdLst>
                <a:gd name="T0" fmla="*/ 73275825 w 9525"/>
                <a:gd name="T1" fmla="*/ 23813 h 19050"/>
                <a:gd name="T2" fmla="*/ 79629000 w 9525"/>
                <a:gd name="T3" fmla="*/ 19241 h 19050"/>
                <a:gd name="T4" fmla="*/ 19745325 w 9525"/>
                <a:gd name="T5" fmla="*/ 0 h 19050"/>
                <a:gd name="T6" fmla="*/ 22469475 w 9525"/>
                <a:gd name="T7" fmla="*/ 23051 h 19050"/>
                <a:gd name="T8" fmla="*/ 73275825 w 9525"/>
                <a:gd name="T9" fmla="*/ 23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7693" y="23813"/>
                  </a:moveTo>
                  <a:cubicBezTo>
                    <a:pt x="7884" y="22289"/>
                    <a:pt x="8169" y="20765"/>
                    <a:pt x="8360" y="19241"/>
                  </a:cubicBezTo>
                  <a:cubicBezTo>
                    <a:pt x="-5737" y="17621"/>
                    <a:pt x="14742" y="1143"/>
                    <a:pt x="2073" y="0"/>
                  </a:cubicBezTo>
                  <a:cubicBezTo>
                    <a:pt x="1407" y="8192"/>
                    <a:pt x="-2403" y="18479"/>
                    <a:pt x="2359" y="23051"/>
                  </a:cubicBezTo>
                  <a:cubicBezTo>
                    <a:pt x="3502" y="20765"/>
                    <a:pt x="4645" y="23813"/>
                    <a:pt x="7693" y="23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1" name="Freeform: Shape 1740">
              <a:extLst>
                <a:ext uri="{FF2B5EF4-FFF2-40B4-BE49-F238E27FC236}">
                  <a16:creationId xmlns:a16="http://schemas.microsoft.com/office/drawing/2014/main" id="{342DC6A0-89CA-4F2B-87A2-845806B0D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397" y="2215039"/>
              <a:ext cx="9525" cy="9525"/>
            </a:xfrm>
            <a:custGeom>
              <a:avLst/>
              <a:gdLst>
                <a:gd name="T0" fmla="*/ 2128 w 9525"/>
                <a:gd name="T1" fmla="*/ 0 h 9525"/>
                <a:gd name="T2" fmla="*/ 1366 w 9525"/>
                <a:gd name="T3" fmla="*/ 18383 h 9525"/>
                <a:gd name="T4" fmla="*/ 11939 w 9525"/>
                <a:gd name="T5" fmla="*/ 7430 h 9525"/>
                <a:gd name="T6" fmla="*/ 2128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28" y="0"/>
                  </a:moveTo>
                  <a:cubicBezTo>
                    <a:pt x="2509" y="5715"/>
                    <a:pt x="-2254" y="14764"/>
                    <a:pt x="1366" y="18383"/>
                  </a:cubicBezTo>
                  <a:cubicBezTo>
                    <a:pt x="5176" y="11335"/>
                    <a:pt x="7843" y="11906"/>
                    <a:pt x="11939" y="7430"/>
                  </a:cubicBezTo>
                  <a:cubicBezTo>
                    <a:pt x="-825" y="8001"/>
                    <a:pt x="8891" y="1333"/>
                    <a:pt x="21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2" name="Freeform: Shape 1741">
              <a:extLst>
                <a:ext uri="{FF2B5EF4-FFF2-40B4-BE49-F238E27FC236}">
                  <a16:creationId xmlns:a16="http://schemas.microsoft.com/office/drawing/2014/main" id="{3CFCBA96-2FF8-49E0-A311-35632314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010" y="2014780"/>
              <a:ext cx="9525" cy="9525"/>
            </a:xfrm>
            <a:custGeom>
              <a:avLst/>
              <a:gdLst>
                <a:gd name="T0" fmla="*/ 33528000 w 9525"/>
                <a:gd name="T1" fmla="*/ 10901 h 9525"/>
                <a:gd name="T2" fmla="*/ 48034575 w 9525"/>
                <a:gd name="T3" fmla="*/ 329 h 9525"/>
                <a:gd name="T4" fmla="*/ 33528000 w 9525"/>
                <a:gd name="T5" fmla="*/ 109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0" y="10901"/>
                  </a:moveTo>
                  <a:cubicBezTo>
                    <a:pt x="3138" y="7377"/>
                    <a:pt x="1138" y="2710"/>
                    <a:pt x="5043" y="329"/>
                  </a:cubicBezTo>
                  <a:cubicBezTo>
                    <a:pt x="-291" y="-2338"/>
                    <a:pt x="-2291" y="12140"/>
                    <a:pt x="3520" y="109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3" name="Freeform: Shape 1742">
              <a:extLst>
                <a:ext uri="{FF2B5EF4-FFF2-40B4-BE49-F238E27FC236}">
                  <a16:creationId xmlns:a16="http://schemas.microsoft.com/office/drawing/2014/main" id="{521FC427-1E81-40E3-A7F6-6A4234CB7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670" y="2032159"/>
              <a:ext cx="9525" cy="19050"/>
            </a:xfrm>
            <a:custGeom>
              <a:avLst/>
              <a:gdLst>
                <a:gd name="T0" fmla="*/ 10573 w 9525"/>
                <a:gd name="T1" fmla="*/ 27622 h 19050"/>
                <a:gd name="T2" fmla="*/ 10954 w 9525"/>
                <a:gd name="T3" fmla="*/ 0 h 19050"/>
                <a:gd name="T4" fmla="*/ 0 w 9525"/>
                <a:gd name="T5" fmla="*/ 26289 h 19050"/>
                <a:gd name="T6" fmla="*/ 10573 w 9525"/>
                <a:gd name="T7" fmla="*/ 27622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0573" y="27622"/>
                  </a:moveTo>
                  <a:cubicBezTo>
                    <a:pt x="12954" y="16954"/>
                    <a:pt x="18955" y="8668"/>
                    <a:pt x="10954" y="0"/>
                  </a:cubicBezTo>
                  <a:cubicBezTo>
                    <a:pt x="9715" y="11430"/>
                    <a:pt x="6572" y="20860"/>
                    <a:pt x="0" y="26289"/>
                  </a:cubicBezTo>
                  <a:cubicBezTo>
                    <a:pt x="3238" y="30004"/>
                    <a:pt x="5143" y="26098"/>
                    <a:pt x="10573" y="27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4" name="Freeform: Shape 1743">
              <a:extLst>
                <a:ext uri="{FF2B5EF4-FFF2-40B4-BE49-F238E27FC236}">
                  <a16:creationId xmlns:a16="http://schemas.microsoft.com/office/drawing/2014/main" id="{7F15C154-5A31-4C77-8559-B7B3061E6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272" y="2164366"/>
              <a:ext cx="9525" cy="9525"/>
            </a:xfrm>
            <a:custGeom>
              <a:avLst/>
              <a:gdLst>
                <a:gd name="T0" fmla="*/ 10255 w 9525"/>
                <a:gd name="T1" fmla="*/ 42643425 h 9525"/>
                <a:gd name="T2" fmla="*/ 10921 w 9525"/>
                <a:gd name="T3" fmla="*/ 0 h 9525"/>
                <a:gd name="T4" fmla="*/ 1396 w 9525"/>
                <a:gd name="T5" fmla="*/ 32661225 h 9525"/>
                <a:gd name="T6" fmla="*/ 10255 w 9525"/>
                <a:gd name="T7" fmla="*/ 426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255" y="4477"/>
                  </a:moveTo>
                  <a:cubicBezTo>
                    <a:pt x="10445" y="2953"/>
                    <a:pt x="10731" y="1429"/>
                    <a:pt x="10921" y="0"/>
                  </a:cubicBezTo>
                  <a:cubicBezTo>
                    <a:pt x="8350" y="762"/>
                    <a:pt x="-4128" y="-667"/>
                    <a:pt x="1396" y="3429"/>
                  </a:cubicBezTo>
                  <a:cubicBezTo>
                    <a:pt x="2158" y="0"/>
                    <a:pt x="5587" y="5810"/>
                    <a:pt x="10255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5" name="Freeform: Shape 1744">
              <a:extLst>
                <a:ext uri="{FF2B5EF4-FFF2-40B4-BE49-F238E27FC236}">
                  <a16:creationId xmlns:a16="http://schemas.microsoft.com/office/drawing/2014/main" id="{A62DDD2E-C85D-472F-9CBD-71D78402F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2249996"/>
              <a:ext cx="9525" cy="9525"/>
            </a:xfrm>
            <a:custGeom>
              <a:avLst/>
              <a:gdLst>
                <a:gd name="T0" fmla="*/ 12573 w 9525"/>
                <a:gd name="T1" fmla="*/ 13144 h 9525"/>
                <a:gd name="T2" fmla="*/ 14097 w 9525"/>
                <a:gd name="T3" fmla="*/ 2572 h 9525"/>
                <a:gd name="T4" fmla="*/ 5525 w 9525"/>
                <a:gd name="T5" fmla="*/ 0 h 9525"/>
                <a:gd name="T6" fmla="*/ 0 w 9525"/>
                <a:gd name="T7" fmla="*/ 13144 h 9525"/>
                <a:gd name="T8" fmla="*/ 12573 w 9525"/>
                <a:gd name="T9" fmla="*/ 13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573" y="13144"/>
                  </a:moveTo>
                  <a:cubicBezTo>
                    <a:pt x="13049" y="9620"/>
                    <a:pt x="13525" y="6096"/>
                    <a:pt x="14097" y="2572"/>
                  </a:cubicBezTo>
                  <a:cubicBezTo>
                    <a:pt x="9906" y="2572"/>
                    <a:pt x="7334" y="1524"/>
                    <a:pt x="5525" y="0"/>
                  </a:cubicBezTo>
                  <a:cubicBezTo>
                    <a:pt x="2477" y="3048"/>
                    <a:pt x="0" y="6763"/>
                    <a:pt x="0" y="13144"/>
                  </a:cubicBezTo>
                  <a:cubicBezTo>
                    <a:pt x="7334" y="12382"/>
                    <a:pt x="6382" y="7334"/>
                    <a:pt x="12573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6" name="Freeform: Shape 1745">
              <a:extLst>
                <a:ext uri="{FF2B5EF4-FFF2-40B4-BE49-F238E27FC236}">
                  <a16:creationId xmlns:a16="http://schemas.microsoft.com/office/drawing/2014/main" id="{705E86DD-300F-4E37-A5E2-60AC2656A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582" y="2188940"/>
              <a:ext cx="9525" cy="19050"/>
            </a:xfrm>
            <a:custGeom>
              <a:avLst/>
              <a:gdLst>
                <a:gd name="T0" fmla="*/ 34375725 w 9525"/>
                <a:gd name="T1" fmla="*/ 25432 h 19050"/>
                <a:gd name="T2" fmla="*/ 86086950 w 9525"/>
                <a:gd name="T3" fmla="*/ 0 h 19050"/>
                <a:gd name="T4" fmla="*/ 34375725 w 9525"/>
                <a:gd name="T5" fmla="*/ 25432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609" y="25432"/>
                  </a:moveTo>
                  <a:cubicBezTo>
                    <a:pt x="3609" y="14668"/>
                    <a:pt x="5990" y="10287"/>
                    <a:pt x="9038" y="0"/>
                  </a:cubicBezTo>
                  <a:cubicBezTo>
                    <a:pt x="1704" y="667"/>
                    <a:pt x="-4011" y="24574"/>
                    <a:pt x="3609" y="25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7" name="Freeform: Shape 1746">
              <a:extLst>
                <a:ext uri="{FF2B5EF4-FFF2-40B4-BE49-F238E27FC236}">
                  <a16:creationId xmlns:a16="http://schemas.microsoft.com/office/drawing/2014/main" id="{DF9760B1-6582-4FB2-9302-A863EB88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842" y="2215229"/>
              <a:ext cx="9525" cy="9525"/>
            </a:xfrm>
            <a:custGeom>
              <a:avLst/>
              <a:gdLst>
                <a:gd name="T0" fmla="*/ 12392025 w 9525"/>
                <a:gd name="T1" fmla="*/ 10573 h 9525"/>
                <a:gd name="T2" fmla="*/ 26908125 w 9525"/>
                <a:gd name="T3" fmla="*/ 0 h 9525"/>
                <a:gd name="T4" fmla="*/ 12392025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1" y="10573"/>
                  </a:moveTo>
                  <a:cubicBezTo>
                    <a:pt x="4444" y="9144"/>
                    <a:pt x="9111" y="1810"/>
                    <a:pt x="2825" y="0"/>
                  </a:cubicBezTo>
                  <a:cubicBezTo>
                    <a:pt x="4539" y="5048"/>
                    <a:pt x="-2890" y="8573"/>
                    <a:pt x="1301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8" name="Freeform: Shape 1747">
              <a:extLst>
                <a:ext uri="{FF2B5EF4-FFF2-40B4-BE49-F238E27FC236}">
                  <a16:creationId xmlns:a16="http://schemas.microsoft.com/office/drawing/2014/main" id="{5C394AE3-E6DC-43DF-8CFC-5131AEF68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879" y="2333911"/>
              <a:ext cx="9525" cy="9525"/>
            </a:xfrm>
            <a:custGeom>
              <a:avLst/>
              <a:gdLst>
                <a:gd name="T0" fmla="*/ 10887075 w 9525"/>
                <a:gd name="T1" fmla="*/ 4533900 h 9525"/>
                <a:gd name="T2" fmla="*/ 1819275 w 9525"/>
                <a:gd name="T3" fmla="*/ 0 h 9525"/>
                <a:gd name="T4" fmla="*/ 0 w 9525"/>
                <a:gd name="T5" fmla="*/ 10887075 h 9525"/>
                <a:gd name="T6" fmla="*/ 10887075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3" y="476"/>
                  </a:moveTo>
                  <a:cubicBezTo>
                    <a:pt x="762" y="381"/>
                    <a:pt x="476" y="191"/>
                    <a:pt x="191" y="0"/>
                  </a:cubicBezTo>
                  <a:cubicBezTo>
                    <a:pt x="191" y="381"/>
                    <a:pt x="95" y="762"/>
                    <a:pt x="0" y="1143"/>
                  </a:cubicBezTo>
                  <a:cubicBezTo>
                    <a:pt x="476" y="1048"/>
                    <a:pt x="857" y="857"/>
                    <a:pt x="1143" y="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899" name="Freeform: Shape 1748">
              <a:extLst>
                <a:ext uri="{FF2B5EF4-FFF2-40B4-BE49-F238E27FC236}">
                  <a16:creationId xmlns:a16="http://schemas.microsoft.com/office/drawing/2014/main" id="{FD002FE0-9CB9-48F4-86FE-A6DA92F5B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16" y="2370773"/>
              <a:ext cx="19050" cy="9525"/>
            </a:xfrm>
            <a:custGeom>
              <a:avLst/>
              <a:gdLst>
                <a:gd name="T0" fmla="*/ 18687 w 19050"/>
                <a:gd name="T1" fmla="*/ 286 h 9525"/>
                <a:gd name="T2" fmla="*/ 4304 w 19050"/>
                <a:gd name="T3" fmla="*/ 0 h 9525"/>
                <a:gd name="T4" fmla="*/ 113 w 19050"/>
                <a:gd name="T5" fmla="*/ 4096 h 9525"/>
                <a:gd name="T6" fmla="*/ 4780 w 19050"/>
                <a:gd name="T7" fmla="*/ 9239 h 9525"/>
                <a:gd name="T8" fmla="*/ 18687 w 19050"/>
                <a:gd name="T9" fmla="*/ 28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8687" y="286"/>
                  </a:moveTo>
                  <a:cubicBezTo>
                    <a:pt x="16877" y="7334"/>
                    <a:pt x="7447" y="3048"/>
                    <a:pt x="4304" y="0"/>
                  </a:cubicBezTo>
                  <a:cubicBezTo>
                    <a:pt x="2018" y="381"/>
                    <a:pt x="399" y="1524"/>
                    <a:pt x="113" y="4096"/>
                  </a:cubicBezTo>
                  <a:cubicBezTo>
                    <a:pt x="-1125" y="7620"/>
                    <a:pt x="8304" y="4286"/>
                    <a:pt x="4780" y="9239"/>
                  </a:cubicBezTo>
                  <a:cubicBezTo>
                    <a:pt x="14210" y="12478"/>
                    <a:pt x="26021" y="4763"/>
                    <a:pt x="18687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0" name="Freeform: Shape 1749">
              <a:extLst>
                <a:ext uri="{FF2B5EF4-FFF2-40B4-BE49-F238E27FC236}">
                  <a16:creationId xmlns:a16="http://schemas.microsoft.com/office/drawing/2014/main" id="{4ACE2406-F849-48C3-82BA-041E1B4E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56" y="3003994"/>
              <a:ext cx="9525" cy="9525"/>
            </a:xfrm>
            <a:custGeom>
              <a:avLst/>
              <a:gdLst>
                <a:gd name="T0" fmla="*/ 38100000 w 9525"/>
                <a:gd name="T1" fmla="*/ 9716 h 9525"/>
                <a:gd name="T2" fmla="*/ 0 w 9525"/>
                <a:gd name="T3" fmla="*/ 0 h 9525"/>
                <a:gd name="T4" fmla="*/ 38100000 w 9525"/>
                <a:gd name="T5" fmla="*/ 9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00" y="9716"/>
                  </a:moveTo>
                  <a:cubicBezTo>
                    <a:pt x="2000" y="6858"/>
                    <a:pt x="6001" y="191"/>
                    <a:pt x="0" y="0"/>
                  </a:cubicBezTo>
                  <a:cubicBezTo>
                    <a:pt x="1048" y="6001"/>
                    <a:pt x="-286" y="8192"/>
                    <a:pt x="4000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1" name="Freeform: Shape 1750">
              <a:extLst>
                <a:ext uri="{FF2B5EF4-FFF2-40B4-BE49-F238E27FC236}">
                  <a16:creationId xmlns:a16="http://schemas.microsoft.com/office/drawing/2014/main" id="{F4670726-A33B-457E-9CD8-1D2D8E61F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334" y="4773638"/>
              <a:ext cx="9525" cy="9525"/>
            </a:xfrm>
            <a:custGeom>
              <a:avLst/>
              <a:gdLst>
                <a:gd name="T0" fmla="*/ 1781175 w 9525"/>
                <a:gd name="T1" fmla="*/ 7 h 9525"/>
                <a:gd name="T2" fmla="*/ 41700450 w 9525"/>
                <a:gd name="T3" fmla="*/ 8198 h 9525"/>
                <a:gd name="T4" fmla="*/ 1781175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7" y="7"/>
                  </a:moveTo>
                  <a:cubicBezTo>
                    <a:pt x="-860" y="4388"/>
                    <a:pt x="2759" y="5626"/>
                    <a:pt x="4378" y="8198"/>
                  </a:cubicBezTo>
                  <a:cubicBezTo>
                    <a:pt x="6855" y="15913"/>
                    <a:pt x="5997" y="-374"/>
                    <a:pt x="1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2" name="Freeform: Shape 1751">
              <a:extLst>
                <a:ext uri="{FF2B5EF4-FFF2-40B4-BE49-F238E27FC236}">
                  <a16:creationId xmlns:a16="http://schemas.microsoft.com/office/drawing/2014/main" id="{330D9055-3C99-4754-A437-2331A4407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047" y="2490788"/>
              <a:ext cx="19050" cy="19050"/>
            </a:xfrm>
            <a:custGeom>
              <a:avLst/>
              <a:gdLst>
                <a:gd name="T0" fmla="*/ 1238 w 19050"/>
                <a:gd name="T1" fmla="*/ 11621 h 19050"/>
                <a:gd name="T2" fmla="*/ 11240 w 19050"/>
                <a:gd name="T3" fmla="*/ 17526 h 19050"/>
                <a:gd name="T4" fmla="*/ 0 w 19050"/>
                <a:gd name="T5" fmla="*/ 20765 h 19050"/>
                <a:gd name="T6" fmla="*/ 8477 w 19050"/>
                <a:gd name="T7" fmla="*/ 24860 h 19050"/>
                <a:gd name="T8" fmla="*/ 21717 w 19050"/>
                <a:gd name="T9" fmla="*/ 20383 h 19050"/>
                <a:gd name="T10" fmla="*/ 19241 w 19050"/>
                <a:gd name="T11" fmla="*/ 12383 h 19050"/>
                <a:gd name="T12" fmla="*/ 6572 w 19050"/>
                <a:gd name="T13" fmla="*/ 0 h 19050"/>
                <a:gd name="T14" fmla="*/ 1238 w 19050"/>
                <a:gd name="T15" fmla="*/ 1162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238" y="11621"/>
                  </a:moveTo>
                  <a:cubicBezTo>
                    <a:pt x="2000" y="15240"/>
                    <a:pt x="13716" y="11811"/>
                    <a:pt x="11240" y="17526"/>
                  </a:cubicBezTo>
                  <a:cubicBezTo>
                    <a:pt x="7334" y="13335"/>
                    <a:pt x="3048" y="18764"/>
                    <a:pt x="0" y="20765"/>
                  </a:cubicBezTo>
                  <a:cubicBezTo>
                    <a:pt x="2096" y="22574"/>
                    <a:pt x="6287" y="23050"/>
                    <a:pt x="8477" y="24860"/>
                  </a:cubicBezTo>
                  <a:cubicBezTo>
                    <a:pt x="10287" y="17907"/>
                    <a:pt x="17526" y="20860"/>
                    <a:pt x="21717" y="20383"/>
                  </a:cubicBezTo>
                  <a:cubicBezTo>
                    <a:pt x="22479" y="16669"/>
                    <a:pt x="21717" y="14002"/>
                    <a:pt x="19241" y="12383"/>
                  </a:cubicBezTo>
                  <a:cubicBezTo>
                    <a:pt x="11716" y="23527"/>
                    <a:pt x="10763" y="5525"/>
                    <a:pt x="6572" y="0"/>
                  </a:cubicBezTo>
                  <a:cubicBezTo>
                    <a:pt x="6382" y="5620"/>
                    <a:pt x="3429" y="8096"/>
                    <a:pt x="1238" y="11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3" name="Freeform: Shape 1752">
              <a:extLst>
                <a:ext uri="{FF2B5EF4-FFF2-40B4-BE49-F238E27FC236}">
                  <a16:creationId xmlns:a16="http://schemas.microsoft.com/office/drawing/2014/main" id="{4654C541-BDA5-4EDE-8043-9CAD6752B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1281" y="2506637"/>
              <a:ext cx="9525" cy="9525"/>
            </a:xfrm>
            <a:custGeom>
              <a:avLst/>
              <a:gdLst>
                <a:gd name="T0" fmla="*/ 46329600 w 9525"/>
                <a:gd name="T1" fmla="*/ 11201 h 9525"/>
                <a:gd name="T2" fmla="*/ 19116675 w 9525"/>
                <a:gd name="T3" fmla="*/ 6248 h 9525"/>
                <a:gd name="T4" fmla="*/ 71732775 w 9525"/>
                <a:gd name="T5" fmla="*/ 5391 h 9525"/>
                <a:gd name="T6" fmla="*/ 27279600 w 9525"/>
                <a:gd name="T7" fmla="*/ 248 h 9525"/>
                <a:gd name="T8" fmla="*/ 66675 w 9525"/>
                <a:gd name="T9" fmla="*/ 7582 h 9525"/>
                <a:gd name="T10" fmla="*/ 46329600 w 9525"/>
                <a:gd name="T11" fmla="*/ 112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64" y="11201"/>
                  </a:moveTo>
                  <a:cubicBezTo>
                    <a:pt x="5817" y="8344"/>
                    <a:pt x="2959" y="7963"/>
                    <a:pt x="2007" y="6248"/>
                  </a:cubicBezTo>
                  <a:cubicBezTo>
                    <a:pt x="4102" y="6248"/>
                    <a:pt x="6960" y="7106"/>
                    <a:pt x="7531" y="5391"/>
                  </a:cubicBezTo>
                  <a:cubicBezTo>
                    <a:pt x="3150" y="5486"/>
                    <a:pt x="9532" y="-1372"/>
                    <a:pt x="2864" y="248"/>
                  </a:cubicBezTo>
                  <a:cubicBezTo>
                    <a:pt x="3722" y="4629"/>
                    <a:pt x="-184" y="3867"/>
                    <a:pt x="7" y="7582"/>
                  </a:cubicBezTo>
                  <a:cubicBezTo>
                    <a:pt x="2483" y="8153"/>
                    <a:pt x="2578" y="10344"/>
                    <a:pt x="4864" y="112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4" name="Freeform: Shape 1753">
              <a:extLst>
                <a:ext uri="{FF2B5EF4-FFF2-40B4-BE49-F238E27FC236}">
                  <a16:creationId xmlns:a16="http://schemas.microsoft.com/office/drawing/2014/main" id="{F1797FAD-FA48-4B31-B16B-93A92659E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083" y="2971257"/>
              <a:ext cx="9525" cy="9525"/>
            </a:xfrm>
            <a:custGeom>
              <a:avLst/>
              <a:gdLst>
                <a:gd name="T0" fmla="*/ 9716 w 9525"/>
                <a:gd name="T1" fmla="*/ 628650 h 9525"/>
                <a:gd name="T2" fmla="*/ 0 w 9525"/>
                <a:gd name="T3" fmla="*/ 47805975 h 9525"/>
                <a:gd name="T4" fmla="*/ 8858 w 9525"/>
                <a:gd name="T5" fmla="*/ 58693050 h 9525"/>
                <a:gd name="T6" fmla="*/ 9716 w 9525"/>
                <a:gd name="T7" fmla="*/ 628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16" y="66"/>
                  </a:moveTo>
                  <a:cubicBezTo>
                    <a:pt x="4477" y="-505"/>
                    <a:pt x="2667" y="2734"/>
                    <a:pt x="0" y="5019"/>
                  </a:cubicBezTo>
                  <a:cubicBezTo>
                    <a:pt x="4667" y="3591"/>
                    <a:pt x="8096" y="9496"/>
                    <a:pt x="8858" y="6162"/>
                  </a:cubicBezTo>
                  <a:cubicBezTo>
                    <a:pt x="4286" y="5210"/>
                    <a:pt x="11621" y="3781"/>
                    <a:pt x="97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5" name="Freeform: Shape 1754">
              <a:extLst>
                <a:ext uri="{FF2B5EF4-FFF2-40B4-BE49-F238E27FC236}">
                  <a16:creationId xmlns:a16="http://schemas.microsoft.com/office/drawing/2014/main" id="{E9A3874D-188F-4445-95FC-50DC88030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904" y="3575495"/>
              <a:ext cx="9525" cy="9525"/>
            </a:xfrm>
            <a:custGeom>
              <a:avLst/>
              <a:gdLst>
                <a:gd name="T0" fmla="*/ 10096500 w 9525"/>
                <a:gd name="T1" fmla="*/ 13611225 h 9525"/>
                <a:gd name="T2" fmla="*/ 10096500 w 9525"/>
                <a:gd name="T3" fmla="*/ 0 h 9525"/>
                <a:gd name="T4" fmla="*/ 10096500 w 9525"/>
                <a:gd name="T5" fmla="*/ 136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" y="1429"/>
                  </a:moveTo>
                  <a:cubicBezTo>
                    <a:pt x="869" y="952"/>
                    <a:pt x="1060" y="476"/>
                    <a:pt x="1060" y="0"/>
                  </a:cubicBezTo>
                  <a:cubicBezTo>
                    <a:pt x="107" y="0"/>
                    <a:pt x="-750" y="952"/>
                    <a:pt x="1060" y="1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6" name="Freeform: Shape 1755">
              <a:extLst>
                <a:ext uri="{FF2B5EF4-FFF2-40B4-BE49-F238E27FC236}">
                  <a16:creationId xmlns:a16="http://schemas.microsoft.com/office/drawing/2014/main" id="{4E924D6A-68E9-4305-AC64-8BE0189E5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561" y="4887754"/>
              <a:ext cx="9525" cy="9525"/>
            </a:xfrm>
            <a:custGeom>
              <a:avLst/>
              <a:gdLst>
                <a:gd name="T0" fmla="*/ 15338 w 9525"/>
                <a:gd name="T1" fmla="*/ 11049 h 9525"/>
                <a:gd name="T2" fmla="*/ 669 w 9525"/>
                <a:gd name="T3" fmla="*/ 0 h 9525"/>
                <a:gd name="T4" fmla="*/ 4003 w 9525"/>
                <a:gd name="T5" fmla="*/ 14288 h 9525"/>
                <a:gd name="T6" fmla="*/ 10671 w 9525"/>
                <a:gd name="T7" fmla="*/ 5905 h 9525"/>
                <a:gd name="T8" fmla="*/ 15338 w 9525"/>
                <a:gd name="T9" fmla="*/ 1104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338" y="11049"/>
                  </a:moveTo>
                  <a:cubicBezTo>
                    <a:pt x="17338" y="2953"/>
                    <a:pt x="3336" y="5144"/>
                    <a:pt x="669" y="0"/>
                  </a:cubicBezTo>
                  <a:cubicBezTo>
                    <a:pt x="3146" y="5525"/>
                    <a:pt x="-4188" y="11144"/>
                    <a:pt x="4003" y="14288"/>
                  </a:cubicBezTo>
                  <a:cubicBezTo>
                    <a:pt x="6956" y="12287"/>
                    <a:pt x="7432" y="7525"/>
                    <a:pt x="10671" y="5905"/>
                  </a:cubicBezTo>
                  <a:cubicBezTo>
                    <a:pt x="14957" y="5810"/>
                    <a:pt x="8670" y="12668"/>
                    <a:pt x="15338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7" name="Freeform: Shape 1756">
              <a:extLst>
                <a:ext uri="{FF2B5EF4-FFF2-40B4-BE49-F238E27FC236}">
                  <a16:creationId xmlns:a16="http://schemas.microsoft.com/office/drawing/2014/main" id="{D3DC64E5-FD36-43B3-AF94-0F40830A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564" y="4851749"/>
              <a:ext cx="9525" cy="9525"/>
            </a:xfrm>
            <a:custGeom>
              <a:avLst/>
              <a:gdLst>
                <a:gd name="T0" fmla="*/ 9620 w 9525"/>
                <a:gd name="T1" fmla="*/ 0 h 9525"/>
                <a:gd name="T2" fmla="*/ 3048 w 9525"/>
                <a:gd name="T3" fmla="*/ 8477 h 9525"/>
                <a:gd name="T4" fmla="*/ 0 w 9525"/>
                <a:gd name="T5" fmla="*/ 17336 h 9525"/>
                <a:gd name="T6" fmla="*/ 962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620" y="0"/>
                  </a:moveTo>
                  <a:cubicBezTo>
                    <a:pt x="12097" y="10573"/>
                    <a:pt x="571" y="6477"/>
                    <a:pt x="3048" y="8477"/>
                  </a:cubicBezTo>
                  <a:cubicBezTo>
                    <a:pt x="7906" y="11239"/>
                    <a:pt x="1429" y="15907"/>
                    <a:pt x="0" y="17336"/>
                  </a:cubicBezTo>
                  <a:cubicBezTo>
                    <a:pt x="9049" y="18193"/>
                    <a:pt x="16192" y="5715"/>
                    <a:pt x="9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8" name="Freeform: Shape 1757">
              <a:extLst>
                <a:ext uri="{FF2B5EF4-FFF2-40B4-BE49-F238E27FC236}">
                  <a16:creationId xmlns:a16="http://schemas.microsoft.com/office/drawing/2014/main" id="{7DA31720-CA4A-4AF7-B50B-9A7DF51A5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230" y="4824317"/>
              <a:ext cx="9525" cy="9525"/>
            </a:xfrm>
            <a:custGeom>
              <a:avLst/>
              <a:gdLst>
                <a:gd name="T0" fmla="*/ 1333 w 9525"/>
                <a:gd name="T1" fmla="*/ 47177325 h 9525"/>
                <a:gd name="T2" fmla="*/ 14192 w 9525"/>
                <a:gd name="T3" fmla="*/ 32661225 h 9525"/>
                <a:gd name="T4" fmla="*/ 11049 w 9525"/>
                <a:gd name="T5" fmla="*/ 0 h 9525"/>
                <a:gd name="T6" fmla="*/ 0 w 9525"/>
                <a:gd name="T7" fmla="*/ 16335375 h 9525"/>
                <a:gd name="T8" fmla="*/ 1333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33" y="4953"/>
                  </a:moveTo>
                  <a:cubicBezTo>
                    <a:pt x="9049" y="6001"/>
                    <a:pt x="10763" y="8858"/>
                    <a:pt x="14192" y="3429"/>
                  </a:cubicBezTo>
                  <a:cubicBezTo>
                    <a:pt x="12287" y="2858"/>
                    <a:pt x="11716" y="1429"/>
                    <a:pt x="11049" y="0"/>
                  </a:cubicBezTo>
                  <a:cubicBezTo>
                    <a:pt x="5620" y="857"/>
                    <a:pt x="2000" y="1048"/>
                    <a:pt x="0" y="1715"/>
                  </a:cubicBezTo>
                  <a:cubicBezTo>
                    <a:pt x="1333" y="2191"/>
                    <a:pt x="1905" y="3238"/>
                    <a:pt x="1333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09" name="Freeform: Shape 1758">
              <a:extLst>
                <a:ext uri="{FF2B5EF4-FFF2-40B4-BE49-F238E27FC236}">
                  <a16:creationId xmlns:a16="http://schemas.microsoft.com/office/drawing/2014/main" id="{041DBC99-9C26-4A9D-8678-E32140F67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864" y="3814009"/>
              <a:ext cx="9525" cy="9525"/>
            </a:xfrm>
            <a:custGeom>
              <a:avLst/>
              <a:gdLst>
                <a:gd name="T0" fmla="*/ 57197625 w 9525"/>
                <a:gd name="T1" fmla="*/ 2638425 h 9525"/>
                <a:gd name="T2" fmla="*/ 10925175 w 9525"/>
                <a:gd name="T3" fmla="*/ 85201125 h 9525"/>
                <a:gd name="T4" fmla="*/ 57197625 w 9525"/>
                <a:gd name="T5" fmla="*/ 2638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05" y="277"/>
                  </a:moveTo>
                  <a:cubicBezTo>
                    <a:pt x="10577" y="2182"/>
                    <a:pt x="-4092" y="6278"/>
                    <a:pt x="1147" y="8945"/>
                  </a:cubicBezTo>
                  <a:cubicBezTo>
                    <a:pt x="4862" y="8659"/>
                    <a:pt x="14768" y="-1819"/>
                    <a:pt x="6005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0" name="Freeform: Shape 1759">
              <a:extLst>
                <a:ext uri="{FF2B5EF4-FFF2-40B4-BE49-F238E27FC236}">
                  <a16:creationId xmlns:a16="http://schemas.microsoft.com/office/drawing/2014/main" id="{D128945D-950B-426D-A9D1-05EE27968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958" y="4831556"/>
              <a:ext cx="9525" cy="9525"/>
            </a:xfrm>
            <a:custGeom>
              <a:avLst/>
              <a:gdLst>
                <a:gd name="T0" fmla="*/ 558 w 9525"/>
                <a:gd name="T1" fmla="*/ 9144 h 9525"/>
                <a:gd name="T2" fmla="*/ 13226 w 9525"/>
                <a:gd name="T3" fmla="*/ 9144 h 9525"/>
                <a:gd name="T4" fmla="*/ 1891 w 9525"/>
                <a:gd name="T5" fmla="*/ 0 h 9525"/>
                <a:gd name="T6" fmla="*/ 558 w 9525"/>
                <a:gd name="T7" fmla="*/ 9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8" y="9144"/>
                  </a:moveTo>
                  <a:cubicBezTo>
                    <a:pt x="6559" y="8477"/>
                    <a:pt x="15703" y="11335"/>
                    <a:pt x="13226" y="9144"/>
                  </a:cubicBezTo>
                  <a:cubicBezTo>
                    <a:pt x="8845" y="6572"/>
                    <a:pt x="9511" y="571"/>
                    <a:pt x="1891" y="0"/>
                  </a:cubicBezTo>
                  <a:cubicBezTo>
                    <a:pt x="-2395" y="2762"/>
                    <a:pt x="2177" y="4477"/>
                    <a:pt x="558" y="9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1" name="Freeform: Shape 1760">
              <a:extLst>
                <a:ext uri="{FF2B5EF4-FFF2-40B4-BE49-F238E27FC236}">
                  <a16:creationId xmlns:a16="http://schemas.microsoft.com/office/drawing/2014/main" id="{BC0E5F5E-A1AE-4FE5-8F16-976F2F487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30" y="2931876"/>
              <a:ext cx="38100" cy="19050"/>
            </a:xfrm>
            <a:custGeom>
              <a:avLst/>
              <a:gdLst>
                <a:gd name="T0" fmla="*/ 1235 w 38100"/>
                <a:gd name="T1" fmla="*/ 2301 h 19050"/>
                <a:gd name="T2" fmla="*/ 1711 w 38100"/>
                <a:gd name="T3" fmla="*/ 11540 h 19050"/>
                <a:gd name="T4" fmla="*/ 13236 w 38100"/>
                <a:gd name="T5" fmla="*/ 6873 h 19050"/>
                <a:gd name="T6" fmla="*/ 32286 w 38100"/>
                <a:gd name="T7" fmla="*/ 12302 h 19050"/>
                <a:gd name="T8" fmla="*/ 32762 w 38100"/>
                <a:gd name="T9" fmla="*/ 21541 h 19050"/>
                <a:gd name="T10" fmla="*/ 40287 w 38100"/>
                <a:gd name="T11" fmla="*/ 19350 h 19050"/>
                <a:gd name="T12" fmla="*/ 35144 w 38100"/>
                <a:gd name="T13" fmla="*/ 4872 h 19050"/>
                <a:gd name="T14" fmla="*/ 40668 w 38100"/>
                <a:gd name="T15" fmla="*/ 4015 h 19050"/>
                <a:gd name="T16" fmla="*/ 30286 w 38100"/>
                <a:gd name="T17" fmla="*/ 1158 h 19050"/>
                <a:gd name="T18" fmla="*/ 27048 w 38100"/>
                <a:gd name="T19" fmla="*/ 11540 h 19050"/>
                <a:gd name="T20" fmla="*/ 24571 w 38100"/>
                <a:gd name="T21" fmla="*/ 3539 h 19050"/>
                <a:gd name="T22" fmla="*/ 8855 w 38100"/>
                <a:gd name="T23" fmla="*/ 15 h 19050"/>
                <a:gd name="T24" fmla="*/ 1235 w 38100"/>
                <a:gd name="T25" fmla="*/ 2301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100" h="19050">
                  <a:moveTo>
                    <a:pt x="1235" y="2301"/>
                  </a:moveTo>
                  <a:cubicBezTo>
                    <a:pt x="1902" y="5063"/>
                    <a:pt x="-2194" y="10873"/>
                    <a:pt x="1711" y="11540"/>
                  </a:cubicBezTo>
                  <a:cubicBezTo>
                    <a:pt x="5140" y="5634"/>
                    <a:pt x="4664" y="6301"/>
                    <a:pt x="13236" y="6873"/>
                  </a:cubicBezTo>
                  <a:cubicBezTo>
                    <a:pt x="11807" y="13445"/>
                    <a:pt x="27619" y="14016"/>
                    <a:pt x="32286" y="12302"/>
                  </a:cubicBezTo>
                  <a:cubicBezTo>
                    <a:pt x="29238" y="16874"/>
                    <a:pt x="42287" y="21541"/>
                    <a:pt x="32762" y="21541"/>
                  </a:cubicBezTo>
                  <a:cubicBezTo>
                    <a:pt x="30762" y="27161"/>
                    <a:pt x="40287" y="22303"/>
                    <a:pt x="40287" y="19350"/>
                  </a:cubicBezTo>
                  <a:cubicBezTo>
                    <a:pt x="33715" y="14778"/>
                    <a:pt x="36477" y="11064"/>
                    <a:pt x="35144" y="4872"/>
                  </a:cubicBezTo>
                  <a:cubicBezTo>
                    <a:pt x="39144" y="4396"/>
                    <a:pt x="40192" y="9825"/>
                    <a:pt x="40668" y="4015"/>
                  </a:cubicBezTo>
                  <a:cubicBezTo>
                    <a:pt x="40954" y="681"/>
                    <a:pt x="33239" y="2491"/>
                    <a:pt x="30286" y="1158"/>
                  </a:cubicBezTo>
                  <a:cubicBezTo>
                    <a:pt x="28762" y="4206"/>
                    <a:pt x="31048" y="11349"/>
                    <a:pt x="27048" y="11540"/>
                  </a:cubicBezTo>
                  <a:cubicBezTo>
                    <a:pt x="26666" y="8587"/>
                    <a:pt x="22380" y="8206"/>
                    <a:pt x="24571" y="3539"/>
                  </a:cubicBezTo>
                  <a:cubicBezTo>
                    <a:pt x="14379" y="4872"/>
                    <a:pt x="3616" y="4968"/>
                    <a:pt x="8855" y="15"/>
                  </a:cubicBezTo>
                  <a:cubicBezTo>
                    <a:pt x="4092" y="-366"/>
                    <a:pt x="5140" y="6873"/>
                    <a:pt x="1235" y="2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2" name="Freeform: Shape 1761">
              <a:extLst>
                <a:ext uri="{FF2B5EF4-FFF2-40B4-BE49-F238E27FC236}">
                  <a16:creationId xmlns:a16="http://schemas.microsoft.com/office/drawing/2014/main" id="{B8E51B97-6D18-40D6-9F21-48882AE41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396" y="3430333"/>
              <a:ext cx="9525" cy="9525"/>
            </a:xfrm>
            <a:custGeom>
              <a:avLst/>
              <a:gdLst>
                <a:gd name="T0" fmla="*/ 904875 w 9525"/>
                <a:gd name="T1" fmla="*/ 1819275 h 9525"/>
                <a:gd name="T2" fmla="*/ 1819275 w 9525"/>
                <a:gd name="T3" fmla="*/ 904875 h 9525"/>
                <a:gd name="T4" fmla="*/ 0 w 9525"/>
                <a:gd name="T5" fmla="*/ 0 h 9525"/>
                <a:gd name="T6" fmla="*/ 904875 w 9525"/>
                <a:gd name="T7" fmla="*/ 181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191"/>
                  </a:moveTo>
                  <a:cubicBezTo>
                    <a:pt x="95" y="191"/>
                    <a:pt x="191" y="95"/>
                    <a:pt x="191" y="95"/>
                  </a:cubicBezTo>
                  <a:cubicBezTo>
                    <a:pt x="191" y="95"/>
                    <a:pt x="95" y="95"/>
                    <a:pt x="0" y="0"/>
                  </a:cubicBezTo>
                  <a:cubicBezTo>
                    <a:pt x="95" y="0"/>
                    <a:pt x="95" y="95"/>
                    <a:pt x="95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3" name="Freeform: Shape 1762">
              <a:extLst>
                <a:ext uri="{FF2B5EF4-FFF2-40B4-BE49-F238E27FC236}">
                  <a16:creationId xmlns:a16="http://schemas.microsoft.com/office/drawing/2014/main" id="{A7256C25-866D-4E84-9219-8F20C1F2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954846"/>
              <a:ext cx="38100" cy="19050"/>
            </a:xfrm>
            <a:custGeom>
              <a:avLst/>
              <a:gdLst>
                <a:gd name="T0" fmla="*/ 2952 w 38100"/>
                <a:gd name="T1" fmla="*/ 18098 h 19050"/>
                <a:gd name="T2" fmla="*/ 11144 w 38100"/>
                <a:gd name="T3" fmla="*/ 11430 h 19050"/>
                <a:gd name="T4" fmla="*/ 15811 w 38100"/>
                <a:gd name="T5" fmla="*/ 16573 h 19050"/>
                <a:gd name="T6" fmla="*/ 13430 w 38100"/>
                <a:gd name="T7" fmla="*/ 20955 h 19050"/>
                <a:gd name="T8" fmla="*/ 20288 w 38100"/>
                <a:gd name="T9" fmla="*/ 11049 h 19050"/>
                <a:gd name="T10" fmla="*/ 22955 w 38100"/>
                <a:gd name="T11" fmla="*/ 17526 h 19050"/>
                <a:gd name="T12" fmla="*/ 22479 w 38100"/>
                <a:gd name="T13" fmla="*/ 8192 h 19050"/>
                <a:gd name="T14" fmla="*/ 29241 w 38100"/>
                <a:gd name="T15" fmla="*/ 24384 h 19050"/>
                <a:gd name="T16" fmla="*/ 38100 w 38100"/>
                <a:gd name="T17" fmla="*/ 25527 h 19050"/>
                <a:gd name="T18" fmla="*/ 36957 w 38100"/>
                <a:gd name="T19" fmla="*/ 20765 h 19050"/>
                <a:gd name="T20" fmla="*/ 44291 w 38100"/>
                <a:gd name="T21" fmla="*/ 20098 h 19050"/>
                <a:gd name="T22" fmla="*/ 41814 w 38100"/>
                <a:gd name="T23" fmla="*/ 12097 h 19050"/>
                <a:gd name="T24" fmla="*/ 33909 w 38100"/>
                <a:gd name="T25" fmla="*/ 17240 h 19050"/>
                <a:gd name="T26" fmla="*/ 32766 w 38100"/>
                <a:gd name="T27" fmla="*/ 12478 h 19050"/>
                <a:gd name="T28" fmla="*/ 35433 w 38100"/>
                <a:gd name="T29" fmla="*/ 6667 h 19050"/>
                <a:gd name="T30" fmla="*/ 29432 w 38100"/>
                <a:gd name="T31" fmla="*/ 10573 h 19050"/>
                <a:gd name="T32" fmla="*/ 28956 w 38100"/>
                <a:gd name="T33" fmla="*/ 1333 h 19050"/>
                <a:gd name="T34" fmla="*/ 18288 w 38100"/>
                <a:gd name="T35" fmla="*/ 0 h 19050"/>
                <a:gd name="T36" fmla="*/ 21145 w 38100"/>
                <a:gd name="T37" fmla="*/ 4953 h 19050"/>
                <a:gd name="T38" fmla="*/ 17145 w 38100"/>
                <a:gd name="T39" fmla="*/ 7525 h 19050"/>
                <a:gd name="T40" fmla="*/ 2762 w 38100"/>
                <a:gd name="T41" fmla="*/ 7239 h 19050"/>
                <a:gd name="T42" fmla="*/ 3429 w 38100"/>
                <a:gd name="T43" fmla="*/ 14954 h 19050"/>
                <a:gd name="T44" fmla="*/ 2952 w 38100"/>
                <a:gd name="T45" fmla="*/ 18098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100" h="19050">
                  <a:moveTo>
                    <a:pt x="2952" y="18098"/>
                  </a:moveTo>
                  <a:cubicBezTo>
                    <a:pt x="3714" y="13716"/>
                    <a:pt x="7810" y="12954"/>
                    <a:pt x="11144" y="11430"/>
                  </a:cubicBezTo>
                  <a:cubicBezTo>
                    <a:pt x="4762" y="15430"/>
                    <a:pt x="15621" y="13049"/>
                    <a:pt x="15811" y="16573"/>
                  </a:cubicBezTo>
                  <a:cubicBezTo>
                    <a:pt x="13716" y="15811"/>
                    <a:pt x="9048" y="20193"/>
                    <a:pt x="13430" y="20955"/>
                  </a:cubicBezTo>
                  <a:cubicBezTo>
                    <a:pt x="19526" y="18098"/>
                    <a:pt x="17049" y="14859"/>
                    <a:pt x="20288" y="11049"/>
                  </a:cubicBezTo>
                  <a:cubicBezTo>
                    <a:pt x="20097" y="13906"/>
                    <a:pt x="20764" y="16288"/>
                    <a:pt x="22955" y="17526"/>
                  </a:cubicBezTo>
                  <a:cubicBezTo>
                    <a:pt x="27146" y="14859"/>
                    <a:pt x="23336" y="11525"/>
                    <a:pt x="22479" y="8192"/>
                  </a:cubicBezTo>
                  <a:cubicBezTo>
                    <a:pt x="33147" y="8096"/>
                    <a:pt x="26289" y="19431"/>
                    <a:pt x="29241" y="24384"/>
                  </a:cubicBezTo>
                  <a:cubicBezTo>
                    <a:pt x="34956" y="21431"/>
                    <a:pt x="35433" y="28099"/>
                    <a:pt x="38100" y="25527"/>
                  </a:cubicBezTo>
                  <a:cubicBezTo>
                    <a:pt x="36099" y="24955"/>
                    <a:pt x="36480" y="22860"/>
                    <a:pt x="36957" y="20765"/>
                  </a:cubicBezTo>
                  <a:cubicBezTo>
                    <a:pt x="39052" y="23050"/>
                    <a:pt x="43243" y="23622"/>
                    <a:pt x="44291" y="20098"/>
                  </a:cubicBezTo>
                  <a:cubicBezTo>
                    <a:pt x="41529" y="19431"/>
                    <a:pt x="46101" y="14573"/>
                    <a:pt x="41814" y="12097"/>
                  </a:cubicBezTo>
                  <a:cubicBezTo>
                    <a:pt x="38957" y="13525"/>
                    <a:pt x="38862" y="18098"/>
                    <a:pt x="33909" y="17240"/>
                  </a:cubicBezTo>
                  <a:cubicBezTo>
                    <a:pt x="34290" y="15145"/>
                    <a:pt x="33528" y="13811"/>
                    <a:pt x="32766" y="12478"/>
                  </a:cubicBezTo>
                  <a:cubicBezTo>
                    <a:pt x="37242" y="12763"/>
                    <a:pt x="41338" y="8477"/>
                    <a:pt x="35433" y="6667"/>
                  </a:cubicBezTo>
                  <a:cubicBezTo>
                    <a:pt x="35242" y="10001"/>
                    <a:pt x="33242" y="11335"/>
                    <a:pt x="29432" y="10573"/>
                  </a:cubicBezTo>
                  <a:cubicBezTo>
                    <a:pt x="32766" y="8477"/>
                    <a:pt x="32194" y="2953"/>
                    <a:pt x="28956" y="1333"/>
                  </a:cubicBezTo>
                  <a:cubicBezTo>
                    <a:pt x="26574" y="6667"/>
                    <a:pt x="21621" y="2286"/>
                    <a:pt x="18288" y="0"/>
                  </a:cubicBezTo>
                  <a:cubicBezTo>
                    <a:pt x="17335" y="2857"/>
                    <a:pt x="20288" y="3238"/>
                    <a:pt x="21145" y="4953"/>
                  </a:cubicBezTo>
                  <a:cubicBezTo>
                    <a:pt x="20478" y="6572"/>
                    <a:pt x="18859" y="7048"/>
                    <a:pt x="17145" y="7525"/>
                  </a:cubicBezTo>
                  <a:cubicBezTo>
                    <a:pt x="12573" y="5239"/>
                    <a:pt x="7239" y="5048"/>
                    <a:pt x="2762" y="7239"/>
                  </a:cubicBezTo>
                  <a:cubicBezTo>
                    <a:pt x="7143" y="10287"/>
                    <a:pt x="-4382" y="11430"/>
                    <a:pt x="3429" y="14954"/>
                  </a:cubicBezTo>
                  <a:cubicBezTo>
                    <a:pt x="-2286" y="13240"/>
                    <a:pt x="285" y="17812"/>
                    <a:pt x="2952" y="180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4" name="Freeform: Shape 1763">
              <a:extLst>
                <a:ext uri="{FF2B5EF4-FFF2-40B4-BE49-F238E27FC236}">
                  <a16:creationId xmlns:a16="http://schemas.microsoft.com/office/drawing/2014/main" id="{2609D7E8-4201-4C1F-BF08-F03FB199C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3126962"/>
              <a:ext cx="9525" cy="9525"/>
            </a:xfrm>
            <a:custGeom>
              <a:avLst/>
              <a:gdLst>
                <a:gd name="T0" fmla="*/ 33566100 w 9525"/>
                <a:gd name="T1" fmla="*/ 0 h 9525"/>
                <a:gd name="T2" fmla="*/ 0 w 9525"/>
                <a:gd name="T3" fmla="*/ 11906 h 9525"/>
                <a:gd name="T4" fmla="*/ 33566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4" y="0"/>
                  </a:moveTo>
                  <a:cubicBezTo>
                    <a:pt x="4763" y="6858"/>
                    <a:pt x="3048" y="6763"/>
                    <a:pt x="0" y="11906"/>
                  </a:cubicBezTo>
                  <a:cubicBezTo>
                    <a:pt x="6191" y="9811"/>
                    <a:pt x="12478" y="2000"/>
                    <a:pt x="3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5" name="Freeform: Shape 1764">
              <a:extLst>
                <a:ext uri="{FF2B5EF4-FFF2-40B4-BE49-F238E27FC236}">
                  <a16:creationId xmlns:a16="http://schemas.microsoft.com/office/drawing/2014/main" id="{C01A3D55-BAA6-4BD1-AE76-E8928FD0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4" y="4274058"/>
              <a:ext cx="19050" cy="9525"/>
            </a:xfrm>
            <a:custGeom>
              <a:avLst/>
              <a:gdLst>
                <a:gd name="T0" fmla="*/ 18574 w 19050"/>
                <a:gd name="T1" fmla="*/ 4381 h 9525"/>
                <a:gd name="T2" fmla="*/ 20384 w 19050"/>
                <a:gd name="T3" fmla="*/ 4572 h 9525"/>
                <a:gd name="T4" fmla="*/ 8382 w 19050"/>
                <a:gd name="T5" fmla="*/ 0 h 9525"/>
                <a:gd name="T6" fmla="*/ 8858 w 19050"/>
                <a:gd name="T7" fmla="*/ 9335 h 9525"/>
                <a:gd name="T8" fmla="*/ 0 w 19050"/>
                <a:gd name="T9" fmla="*/ 8287 h 9525"/>
                <a:gd name="T10" fmla="*/ 18574 w 19050"/>
                <a:gd name="T11" fmla="*/ 438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8574" y="4381"/>
                  </a:moveTo>
                  <a:cubicBezTo>
                    <a:pt x="18479" y="5239"/>
                    <a:pt x="19812" y="6287"/>
                    <a:pt x="20384" y="4572"/>
                  </a:cubicBezTo>
                  <a:cubicBezTo>
                    <a:pt x="17240" y="2381"/>
                    <a:pt x="11240" y="4858"/>
                    <a:pt x="8382" y="0"/>
                  </a:cubicBezTo>
                  <a:cubicBezTo>
                    <a:pt x="6477" y="4477"/>
                    <a:pt x="9430" y="5810"/>
                    <a:pt x="8858" y="9335"/>
                  </a:cubicBezTo>
                  <a:cubicBezTo>
                    <a:pt x="3334" y="7715"/>
                    <a:pt x="2953" y="11525"/>
                    <a:pt x="0" y="8287"/>
                  </a:cubicBezTo>
                  <a:cubicBezTo>
                    <a:pt x="2381" y="17907"/>
                    <a:pt x="16193" y="9811"/>
                    <a:pt x="18574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6" name="Freeform: Shape 1765">
              <a:extLst>
                <a:ext uri="{FF2B5EF4-FFF2-40B4-BE49-F238E27FC236}">
                  <a16:creationId xmlns:a16="http://schemas.microsoft.com/office/drawing/2014/main" id="{1E793762-8293-44AB-B105-E37F2C302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82" y="2885481"/>
              <a:ext cx="28575" cy="19050"/>
            </a:xfrm>
            <a:custGeom>
              <a:avLst/>
              <a:gdLst>
                <a:gd name="T0" fmla="*/ 6667 w 28575"/>
                <a:gd name="T1" fmla="*/ 12595 h 19050"/>
                <a:gd name="T2" fmla="*/ 15526 w 28575"/>
                <a:gd name="T3" fmla="*/ 13738 h 19050"/>
                <a:gd name="T4" fmla="*/ 0 w 28575"/>
                <a:gd name="T5" fmla="*/ 21073 h 19050"/>
                <a:gd name="T6" fmla="*/ 16574 w 28575"/>
                <a:gd name="T7" fmla="*/ 18501 h 19050"/>
                <a:gd name="T8" fmla="*/ 16288 w 28575"/>
                <a:gd name="T9" fmla="*/ 7738 h 19050"/>
                <a:gd name="T10" fmla="*/ 26956 w 28575"/>
                <a:gd name="T11" fmla="*/ 9071 h 19050"/>
                <a:gd name="T12" fmla="*/ 29623 w 28575"/>
                <a:gd name="T13" fmla="*/ 15548 h 19050"/>
                <a:gd name="T14" fmla="*/ 34862 w 28575"/>
                <a:gd name="T15" fmla="*/ 3928 h 19050"/>
                <a:gd name="T16" fmla="*/ 20955 w 28575"/>
                <a:gd name="T17" fmla="*/ 689 h 19050"/>
                <a:gd name="T18" fmla="*/ 18288 w 28575"/>
                <a:gd name="T19" fmla="*/ 6499 h 19050"/>
                <a:gd name="T20" fmla="*/ 15621 w 28575"/>
                <a:gd name="T21" fmla="*/ 22 h 19050"/>
                <a:gd name="T22" fmla="*/ 5906 w 28575"/>
                <a:gd name="T23" fmla="*/ 4975 h 19050"/>
                <a:gd name="T24" fmla="*/ 6667 w 28575"/>
                <a:gd name="T25" fmla="*/ 12595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575" h="19050">
                  <a:moveTo>
                    <a:pt x="6667" y="12595"/>
                  </a:moveTo>
                  <a:cubicBezTo>
                    <a:pt x="6287" y="6595"/>
                    <a:pt x="14383" y="12310"/>
                    <a:pt x="15526" y="13738"/>
                  </a:cubicBezTo>
                  <a:cubicBezTo>
                    <a:pt x="6763" y="12119"/>
                    <a:pt x="4191" y="17548"/>
                    <a:pt x="0" y="21073"/>
                  </a:cubicBezTo>
                  <a:cubicBezTo>
                    <a:pt x="8858" y="22025"/>
                    <a:pt x="8763" y="14691"/>
                    <a:pt x="16574" y="18501"/>
                  </a:cubicBezTo>
                  <a:cubicBezTo>
                    <a:pt x="18764" y="13453"/>
                    <a:pt x="14764" y="12405"/>
                    <a:pt x="16288" y="7738"/>
                  </a:cubicBezTo>
                  <a:cubicBezTo>
                    <a:pt x="20479" y="12595"/>
                    <a:pt x="20479" y="9452"/>
                    <a:pt x="26956" y="9071"/>
                  </a:cubicBezTo>
                  <a:cubicBezTo>
                    <a:pt x="31528" y="11929"/>
                    <a:pt x="22193" y="15358"/>
                    <a:pt x="29623" y="15548"/>
                  </a:cubicBezTo>
                  <a:cubicBezTo>
                    <a:pt x="31433" y="12310"/>
                    <a:pt x="32480" y="10024"/>
                    <a:pt x="34862" y="3928"/>
                  </a:cubicBezTo>
                  <a:cubicBezTo>
                    <a:pt x="26670" y="11071"/>
                    <a:pt x="28194" y="-3216"/>
                    <a:pt x="20955" y="689"/>
                  </a:cubicBezTo>
                  <a:cubicBezTo>
                    <a:pt x="28480" y="975"/>
                    <a:pt x="19526" y="5071"/>
                    <a:pt x="18288" y="6499"/>
                  </a:cubicBezTo>
                  <a:cubicBezTo>
                    <a:pt x="16002" y="5261"/>
                    <a:pt x="18860" y="689"/>
                    <a:pt x="15621" y="22"/>
                  </a:cubicBezTo>
                  <a:cubicBezTo>
                    <a:pt x="15240" y="4785"/>
                    <a:pt x="10382" y="4690"/>
                    <a:pt x="5906" y="4975"/>
                  </a:cubicBezTo>
                  <a:cubicBezTo>
                    <a:pt x="6667" y="7071"/>
                    <a:pt x="2858" y="12405"/>
                    <a:pt x="6667" y="12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7" name="Freeform: Shape 1766">
              <a:extLst>
                <a:ext uri="{FF2B5EF4-FFF2-40B4-BE49-F238E27FC236}">
                  <a16:creationId xmlns:a16="http://schemas.microsoft.com/office/drawing/2014/main" id="{36697987-D939-4AA4-9A2A-B8E6579BB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309" y="2656755"/>
              <a:ext cx="38100" cy="19050"/>
            </a:xfrm>
            <a:custGeom>
              <a:avLst/>
              <a:gdLst>
                <a:gd name="T0" fmla="*/ 0 w 38100"/>
                <a:gd name="T1" fmla="*/ 8340 h 19050"/>
                <a:gd name="T2" fmla="*/ 9049 w 38100"/>
                <a:gd name="T3" fmla="*/ 7959 h 19050"/>
                <a:gd name="T4" fmla="*/ 5334 w 38100"/>
                <a:gd name="T5" fmla="*/ 21389 h 19050"/>
                <a:gd name="T6" fmla="*/ 14573 w 38100"/>
                <a:gd name="T7" fmla="*/ 7102 h 19050"/>
                <a:gd name="T8" fmla="*/ 28289 w 38100"/>
                <a:gd name="T9" fmla="*/ 11864 h 19050"/>
                <a:gd name="T10" fmla="*/ 30956 w 38100"/>
                <a:gd name="T11" fmla="*/ 18341 h 19050"/>
                <a:gd name="T12" fmla="*/ 36290 w 38100"/>
                <a:gd name="T13" fmla="*/ 19008 h 19050"/>
                <a:gd name="T14" fmla="*/ 36957 w 38100"/>
                <a:gd name="T15" fmla="*/ 7769 h 19050"/>
                <a:gd name="T16" fmla="*/ 39529 w 38100"/>
                <a:gd name="T17" fmla="*/ 3959 h 19050"/>
                <a:gd name="T18" fmla="*/ 38481 w 38100"/>
                <a:gd name="T19" fmla="*/ 3863 h 19050"/>
                <a:gd name="T20" fmla="*/ 40672 w 38100"/>
                <a:gd name="T21" fmla="*/ 1101 h 19050"/>
                <a:gd name="T22" fmla="*/ 35052 w 38100"/>
                <a:gd name="T23" fmla="*/ 3673 h 19050"/>
                <a:gd name="T24" fmla="*/ 33528 w 38100"/>
                <a:gd name="T25" fmla="*/ 3768 h 19050"/>
                <a:gd name="T26" fmla="*/ 31623 w 38100"/>
                <a:gd name="T27" fmla="*/ 1482 h 19050"/>
                <a:gd name="T28" fmla="*/ 31718 w 38100"/>
                <a:gd name="T29" fmla="*/ 4149 h 19050"/>
                <a:gd name="T30" fmla="*/ 28384 w 38100"/>
                <a:gd name="T31" fmla="*/ 6245 h 19050"/>
                <a:gd name="T32" fmla="*/ 31813 w 38100"/>
                <a:gd name="T33" fmla="*/ 6435 h 19050"/>
                <a:gd name="T34" fmla="*/ 34957 w 38100"/>
                <a:gd name="T35" fmla="*/ 15674 h 19050"/>
                <a:gd name="T36" fmla="*/ 26956 w 38100"/>
                <a:gd name="T37" fmla="*/ 8531 h 19050"/>
                <a:gd name="T38" fmla="*/ 23050 w 38100"/>
                <a:gd name="T39" fmla="*/ 11102 h 19050"/>
                <a:gd name="T40" fmla="*/ 8382 w 38100"/>
                <a:gd name="T41" fmla="*/ 53 h 19050"/>
                <a:gd name="T42" fmla="*/ 0 w 38100"/>
                <a:gd name="T43" fmla="*/ 8340 h 190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100" h="19050">
                  <a:moveTo>
                    <a:pt x="0" y="8340"/>
                  </a:moveTo>
                  <a:cubicBezTo>
                    <a:pt x="4191" y="9483"/>
                    <a:pt x="4286" y="6054"/>
                    <a:pt x="9049" y="7959"/>
                  </a:cubicBezTo>
                  <a:cubicBezTo>
                    <a:pt x="6763" y="13388"/>
                    <a:pt x="4858" y="18056"/>
                    <a:pt x="5334" y="21389"/>
                  </a:cubicBezTo>
                  <a:cubicBezTo>
                    <a:pt x="10382" y="17103"/>
                    <a:pt x="13049" y="10912"/>
                    <a:pt x="14573" y="7102"/>
                  </a:cubicBezTo>
                  <a:cubicBezTo>
                    <a:pt x="18097" y="9483"/>
                    <a:pt x="21526" y="15960"/>
                    <a:pt x="28289" y="11864"/>
                  </a:cubicBezTo>
                  <a:cubicBezTo>
                    <a:pt x="27242" y="15293"/>
                    <a:pt x="27908" y="17579"/>
                    <a:pt x="30956" y="18341"/>
                  </a:cubicBezTo>
                  <a:cubicBezTo>
                    <a:pt x="31718" y="16055"/>
                    <a:pt x="35052" y="17770"/>
                    <a:pt x="36290" y="19008"/>
                  </a:cubicBezTo>
                  <a:cubicBezTo>
                    <a:pt x="36671" y="14246"/>
                    <a:pt x="36290" y="10817"/>
                    <a:pt x="36957" y="7769"/>
                  </a:cubicBezTo>
                  <a:cubicBezTo>
                    <a:pt x="38386" y="7864"/>
                    <a:pt x="39243" y="7197"/>
                    <a:pt x="39529" y="3959"/>
                  </a:cubicBezTo>
                  <a:cubicBezTo>
                    <a:pt x="39148" y="3863"/>
                    <a:pt x="38862" y="3863"/>
                    <a:pt x="38481" y="3863"/>
                  </a:cubicBezTo>
                  <a:cubicBezTo>
                    <a:pt x="39052" y="2911"/>
                    <a:pt x="39624" y="2054"/>
                    <a:pt x="40672" y="1101"/>
                  </a:cubicBezTo>
                  <a:cubicBezTo>
                    <a:pt x="35909" y="-42"/>
                    <a:pt x="35338" y="2339"/>
                    <a:pt x="35052" y="3673"/>
                  </a:cubicBezTo>
                  <a:cubicBezTo>
                    <a:pt x="34480" y="3673"/>
                    <a:pt x="34004" y="3673"/>
                    <a:pt x="33528" y="3768"/>
                  </a:cubicBezTo>
                  <a:cubicBezTo>
                    <a:pt x="33052" y="3292"/>
                    <a:pt x="32480" y="2530"/>
                    <a:pt x="31623" y="1482"/>
                  </a:cubicBezTo>
                  <a:cubicBezTo>
                    <a:pt x="31718" y="2339"/>
                    <a:pt x="31718" y="3292"/>
                    <a:pt x="31718" y="4149"/>
                  </a:cubicBezTo>
                  <a:cubicBezTo>
                    <a:pt x="30289" y="4530"/>
                    <a:pt x="29146" y="5197"/>
                    <a:pt x="28384" y="6245"/>
                  </a:cubicBezTo>
                  <a:cubicBezTo>
                    <a:pt x="29718" y="6149"/>
                    <a:pt x="30766" y="6245"/>
                    <a:pt x="31813" y="6435"/>
                  </a:cubicBezTo>
                  <a:cubicBezTo>
                    <a:pt x="31909" y="10150"/>
                    <a:pt x="32099" y="13865"/>
                    <a:pt x="34957" y="15674"/>
                  </a:cubicBezTo>
                  <a:cubicBezTo>
                    <a:pt x="28194" y="15960"/>
                    <a:pt x="31909" y="9388"/>
                    <a:pt x="26956" y="8531"/>
                  </a:cubicBezTo>
                  <a:cubicBezTo>
                    <a:pt x="26384" y="10150"/>
                    <a:pt x="24670" y="10626"/>
                    <a:pt x="23050" y="11102"/>
                  </a:cubicBezTo>
                  <a:cubicBezTo>
                    <a:pt x="24098" y="530"/>
                    <a:pt x="3619" y="11388"/>
                    <a:pt x="8382" y="53"/>
                  </a:cubicBezTo>
                  <a:cubicBezTo>
                    <a:pt x="2572" y="-518"/>
                    <a:pt x="952" y="3578"/>
                    <a:pt x="0" y="8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8" name="Freeform: Shape 1767">
              <a:extLst>
                <a:ext uri="{FF2B5EF4-FFF2-40B4-BE49-F238E27FC236}">
                  <a16:creationId xmlns:a16="http://schemas.microsoft.com/office/drawing/2014/main" id="{0CEC8B3F-3EE3-4EA5-BF1B-D0EEE26B2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093" y="4222909"/>
              <a:ext cx="9525" cy="38100"/>
            </a:xfrm>
            <a:custGeom>
              <a:avLst/>
              <a:gdLst>
                <a:gd name="T0" fmla="*/ 3429 w 9525"/>
                <a:gd name="T1" fmla="*/ 0 h 38100"/>
                <a:gd name="T2" fmla="*/ 0 w 9525"/>
                <a:gd name="T3" fmla="*/ 24193 h 38100"/>
                <a:gd name="T4" fmla="*/ 2191 w 9525"/>
                <a:gd name="T5" fmla="*/ 21431 h 38100"/>
                <a:gd name="T6" fmla="*/ 8668 w 9525"/>
                <a:gd name="T7" fmla="*/ 39148 h 38100"/>
                <a:gd name="T8" fmla="*/ 17240 w 9525"/>
                <a:gd name="T9" fmla="*/ 17145 h 38100"/>
                <a:gd name="T10" fmla="*/ 3524 w 9525"/>
                <a:gd name="T11" fmla="*/ 12382 h 38100"/>
                <a:gd name="T12" fmla="*/ 3429 w 9525"/>
                <a:gd name="T13" fmla="*/ 0 h 38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38100">
                  <a:moveTo>
                    <a:pt x="3429" y="0"/>
                  </a:moveTo>
                  <a:cubicBezTo>
                    <a:pt x="381" y="6858"/>
                    <a:pt x="381" y="17240"/>
                    <a:pt x="0" y="24193"/>
                  </a:cubicBezTo>
                  <a:cubicBezTo>
                    <a:pt x="571" y="23050"/>
                    <a:pt x="476" y="21241"/>
                    <a:pt x="2191" y="21431"/>
                  </a:cubicBezTo>
                  <a:cubicBezTo>
                    <a:pt x="762" y="29623"/>
                    <a:pt x="4667" y="34385"/>
                    <a:pt x="8668" y="39148"/>
                  </a:cubicBezTo>
                  <a:cubicBezTo>
                    <a:pt x="7715" y="30004"/>
                    <a:pt x="15907" y="31051"/>
                    <a:pt x="17240" y="17145"/>
                  </a:cubicBezTo>
                  <a:cubicBezTo>
                    <a:pt x="11335" y="13049"/>
                    <a:pt x="6477" y="12192"/>
                    <a:pt x="3524" y="12382"/>
                  </a:cubicBezTo>
                  <a:cubicBezTo>
                    <a:pt x="7144" y="10001"/>
                    <a:pt x="15716" y="381"/>
                    <a:pt x="3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19" name="Freeform: Shape 1768">
              <a:extLst>
                <a:ext uri="{FF2B5EF4-FFF2-40B4-BE49-F238E27FC236}">
                  <a16:creationId xmlns:a16="http://schemas.microsoft.com/office/drawing/2014/main" id="{C84FA093-72AB-4CB5-9980-9C3CCAAAD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119" y="2715249"/>
              <a:ext cx="9525" cy="9525"/>
            </a:xfrm>
            <a:custGeom>
              <a:avLst/>
              <a:gdLst>
                <a:gd name="T0" fmla="*/ 15716 w 9525"/>
                <a:gd name="T1" fmla="*/ 53025675 h 9525"/>
                <a:gd name="T2" fmla="*/ 0 w 9525"/>
                <a:gd name="T3" fmla="*/ 19459575 h 9525"/>
                <a:gd name="T4" fmla="*/ 15716 w 9525"/>
                <a:gd name="T5" fmla="*/ 53025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16" y="5567"/>
                  </a:moveTo>
                  <a:cubicBezTo>
                    <a:pt x="16097" y="-1386"/>
                    <a:pt x="2381" y="-910"/>
                    <a:pt x="0" y="2043"/>
                  </a:cubicBezTo>
                  <a:cubicBezTo>
                    <a:pt x="7811" y="1090"/>
                    <a:pt x="8382" y="4710"/>
                    <a:pt x="15716" y="55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0" name="Freeform: Shape 1769">
              <a:extLst>
                <a:ext uri="{FF2B5EF4-FFF2-40B4-BE49-F238E27FC236}">
                  <a16:creationId xmlns:a16="http://schemas.microsoft.com/office/drawing/2014/main" id="{6BF1AED5-60F4-47BA-93A1-95BAB5C26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830" y="2274284"/>
              <a:ext cx="9525" cy="9525"/>
            </a:xfrm>
            <a:custGeom>
              <a:avLst/>
              <a:gdLst>
                <a:gd name="T0" fmla="*/ 27765375 w 9525"/>
                <a:gd name="T1" fmla="*/ 10763 h 9525"/>
                <a:gd name="T2" fmla="*/ 67684650 w 9525"/>
                <a:gd name="T3" fmla="*/ 6668 h 9525"/>
                <a:gd name="T4" fmla="*/ 25955625 w 9525"/>
                <a:gd name="T5" fmla="*/ 0 h 9525"/>
                <a:gd name="T6" fmla="*/ 53168550 w 9525"/>
                <a:gd name="T7" fmla="*/ 4953 h 9525"/>
                <a:gd name="T8" fmla="*/ 277653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15" y="10763"/>
                  </a:moveTo>
                  <a:cubicBezTo>
                    <a:pt x="3487" y="8382"/>
                    <a:pt x="3392" y="5524"/>
                    <a:pt x="7106" y="6668"/>
                  </a:cubicBezTo>
                  <a:cubicBezTo>
                    <a:pt x="8154" y="2762"/>
                    <a:pt x="7392" y="95"/>
                    <a:pt x="2725" y="0"/>
                  </a:cubicBezTo>
                  <a:cubicBezTo>
                    <a:pt x="1772" y="2953"/>
                    <a:pt x="4725" y="3334"/>
                    <a:pt x="5582" y="4953"/>
                  </a:cubicBezTo>
                  <a:cubicBezTo>
                    <a:pt x="1201" y="4667"/>
                    <a:pt x="-2990" y="8858"/>
                    <a:pt x="2915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1" name="Freeform: Shape 1770">
              <a:extLst>
                <a:ext uri="{FF2B5EF4-FFF2-40B4-BE49-F238E27FC236}">
                  <a16:creationId xmlns:a16="http://schemas.microsoft.com/office/drawing/2014/main" id="{A3B8D4A0-B2D5-4E50-92BA-8B2D74030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823" y="4461522"/>
              <a:ext cx="9525" cy="9525"/>
            </a:xfrm>
            <a:custGeom>
              <a:avLst/>
              <a:gdLst>
                <a:gd name="T0" fmla="*/ 11742 w 9525"/>
                <a:gd name="T1" fmla="*/ 369 h 9525"/>
                <a:gd name="T2" fmla="*/ 2502 w 9525"/>
                <a:gd name="T3" fmla="*/ 2274 h 9525"/>
                <a:gd name="T4" fmla="*/ 2788 w 9525"/>
                <a:gd name="T5" fmla="*/ 13038 h 9525"/>
                <a:gd name="T6" fmla="*/ 11742 w 9525"/>
                <a:gd name="T7" fmla="*/ 36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2" y="369"/>
                  </a:moveTo>
                  <a:cubicBezTo>
                    <a:pt x="6408" y="-1440"/>
                    <a:pt x="7741" y="4084"/>
                    <a:pt x="2502" y="2274"/>
                  </a:cubicBezTo>
                  <a:cubicBezTo>
                    <a:pt x="-927" y="4465"/>
                    <a:pt x="-832" y="11323"/>
                    <a:pt x="2788" y="13038"/>
                  </a:cubicBezTo>
                  <a:cubicBezTo>
                    <a:pt x="3455" y="8561"/>
                    <a:pt x="5264" y="2751"/>
                    <a:pt x="11742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2" name="Freeform: Shape 1771">
              <a:extLst>
                <a:ext uri="{FF2B5EF4-FFF2-40B4-BE49-F238E27FC236}">
                  <a16:creationId xmlns:a16="http://schemas.microsoft.com/office/drawing/2014/main" id="{2D13048B-E768-47C1-806D-8BE00730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832" y="2300963"/>
              <a:ext cx="28575" cy="19050"/>
            </a:xfrm>
            <a:custGeom>
              <a:avLst/>
              <a:gdLst>
                <a:gd name="T0" fmla="*/ 18769 w 28575"/>
                <a:gd name="T1" fmla="*/ 944 h 19050"/>
                <a:gd name="T2" fmla="*/ 7720 w 28575"/>
                <a:gd name="T3" fmla="*/ 2659 h 19050"/>
                <a:gd name="T4" fmla="*/ 5 w 28575"/>
                <a:gd name="T5" fmla="*/ 18661 h 19050"/>
                <a:gd name="T6" fmla="*/ 11816 w 28575"/>
                <a:gd name="T7" fmla="*/ 12469 h 19050"/>
                <a:gd name="T8" fmla="*/ 16197 w 28575"/>
                <a:gd name="T9" fmla="*/ 19137 h 19050"/>
                <a:gd name="T10" fmla="*/ 24294 w 28575"/>
                <a:gd name="T11" fmla="*/ 12469 h 19050"/>
                <a:gd name="T12" fmla="*/ 13721 w 28575"/>
                <a:gd name="T13" fmla="*/ 11136 h 19050"/>
                <a:gd name="T14" fmla="*/ 12483 w 28575"/>
                <a:gd name="T15" fmla="*/ 11993 h 19050"/>
                <a:gd name="T16" fmla="*/ 18579 w 28575"/>
                <a:gd name="T17" fmla="*/ 2563 h 19050"/>
                <a:gd name="T18" fmla="*/ 27818 w 28575"/>
                <a:gd name="T19" fmla="*/ 658 h 19050"/>
                <a:gd name="T20" fmla="*/ 18769 w 28575"/>
                <a:gd name="T21" fmla="*/ 944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18769" y="944"/>
                  </a:moveTo>
                  <a:cubicBezTo>
                    <a:pt x="15816" y="6754"/>
                    <a:pt x="12578" y="6945"/>
                    <a:pt x="7720" y="2659"/>
                  </a:cubicBezTo>
                  <a:cubicBezTo>
                    <a:pt x="5244" y="8088"/>
                    <a:pt x="-186" y="10183"/>
                    <a:pt x="5" y="18661"/>
                  </a:cubicBezTo>
                  <a:cubicBezTo>
                    <a:pt x="4482" y="17137"/>
                    <a:pt x="8577" y="15041"/>
                    <a:pt x="11816" y="12469"/>
                  </a:cubicBezTo>
                  <a:cubicBezTo>
                    <a:pt x="8673" y="15803"/>
                    <a:pt x="11149" y="21994"/>
                    <a:pt x="16197" y="19137"/>
                  </a:cubicBezTo>
                  <a:cubicBezTo>
                    <a:pt x="10101" y="10088"/>
                    <a:pt x="22674" y="17327"/>
                    <a:pt x="24294" y="12469"/>
                  </a:cubicBezTo>
                  <a:cubicBezTo>
                    <a:pt x="20769" y="11993"/>
                    <a:pt x="17245" y="11612"/>
                    <a:pt x="13721" y="11136"/>
                  </a:cubicBezTo>
                  <a:cubicBezTo>
                    <a:pt x="13245" y="11326"/>
                    <a:pt x="12864" y="11707"/>
                    <a:pt x="12483" y="11993"/>
                  </a:cubicBezTo>
                  <a:cubicBezTo>
                    <a:pt x="15721" y="9326"/>
                    <a:pt x="17912" y="6183"/>
                    <a:pt x="18579" y="2563"/>
                  </a:cubicBezTo>
                  <a:cubicBezTo>
                    <a:pt x="19722" y="5802"/>
                    <a:pt x="33057" y="3992"/>
                    <a:pt x="27818" y="658"/>
                  </a:cubicBezTo>
                  <a:cubicBezTo>
                    <a:pt x="24960" y="4849"/>
                    <a:pt x="21341" y="-2485"/>
                    <a:pt x="18769" y="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3" name="Freeform: Shape 1772">
              <a:extLst>
                <a:ext uri="{FF2B5EF4-FFF2-40B4-BE49-F238E27FC236}">
                  <a16:creationId xmlns:a16="http://schemas.microsoft.com/office/drawing/2014/main" id="{8E3D7DF4-D9DD-47F7-A11F-68D490EF1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86" y="3273552"/>
              <a:ext cx="28575" cy="28575"/>
            </a:xfrm>
            <a:custGeom>
              <a:avLst/>
              <a:gdLst>
                <a:gd name="T0" fmla="*/ 5097 w 28575"/>
                <a:gd name="T1" fmla="*/ 21527 h 28575"/>
                <a:gd name="T2" fmla="*/ 620 w 28575"/>
                <a:gd name="T3" fmla="*/ 14859 h 28575"/>
                <a:gd name="T4" fmla="*/ 3097 w 28575"/>
                <a:gd name="T5" fmla="*/ 22860 h 28575"/>
                <a:gd name="T6" fmla="*/ 8717 w 28575"/>
                <a:gd name="T7" fmla="*/ 21622 h 28575"/>
                <a:gd name="T8" fmla="*/ 9955 w 28575"/>
                <a:gd name="T9" fmla="*/ 22670 h 28575"/>
                <a:gd name="T10" fmla="*/ 13765 w 28575"/>
                <a:gd name="T11" fmla="*/ 21336 h 28575"/>
                <a:gd name="T12" fmla="*/ 16051 w 28575"/>
                <a:gd name="T13" fmla="*/ 15145 h 28575"/>
                <a:gd name="T14" fmla="*/ 25004 w 28575"/>
                <a:gd name="T15" fmla="*/ 18955 h 28575"/>
                <a:gd name="T16" fmla="*/ 22337 w 28575"/>
                <a:gd name="T17" fmla="*/ 17336 h 28575"/>
                <a:gd name="T18" fmla="*/ 28433 w 28575"/>
                <a:gd name="T19" fmla="*/ 19907 h 28575"/>
                <a:gd name="T20" fmla="*/ 26719 w 28575"/>
                <a:gd name="T21" fmla="*/ 20574 h 28575"/>
                <a:gd name="T22" fmla="*/ 29290 w 28575"/>
                <a:gd name="T23" fmla="*/ 22098 h 28575"/>
                <a:gd name="T24" fmla="*/ 22433 w 28575"/>
                <a:gd name="T25" fmla="*/ 25146 h 28575"/>
                <a:gd name="T26" fmla="*/ 26909 w 28575"/>
                <a:gd name="T27" fmla="*/ 31814 h 28575"/>
                <a:gd name="T28" fmla="*/ 30434 w 28575"/>
                <a:gd name="T29" fmla="*/ 24575 h 28575"/>
                <a:gd name="T30" fmla="*/ 33482 w 28575"/>
                <a:gd name="T31" fmla="*/ 29051 h 28575"/>
                <a:gd name="T32" fmla="*/ 37768 w 28575"/>
                <a:gd name="T33" fmla="*/ 19907 h 28575"/>
                <a:gd name="T34" fmla="*/ 31577 w 28575"/>
                <a:gd name="T35" fmla="*/ 19907 h 28575"/>
                <a:gd name="T36" fmla="*/ 31767 w 28575"/>
                <a:gd name="T37" fmla="*/ 16669 h 28575"/>
                <a:gd name="T38" fmla="*/ 34244 w 28575"/>
                <a:gd name="T39" fmla="*/ 18002 h 28575"/>
                <a:gd name="T40" fmla="*/ 30243 w 28575"/>
                <a:gd name="T41" fmla="*/ 11716 h 28575"/>
                <a:gd name="T42" fmla="*/ 29862 w 28575"/>
                <a:gd name="T43" fmla="*/ 10668 h 28575"/>
                <a:gd name="T44" fmla="*/ 29576 w 28575"/>
                <a:gd name="T45" fmla="*/ 10668 h 28575"/>
                <a:gd name="T46" fmla="*/ 29576 w 28575"/>
                <a:gd name="T47" fmla="*/ 6572 h 28575"/>
                <a:gd name="T48" fmla="*/ 35101 w 28575"/>
                <a:gd name="T49" fmla="*/ 6953 h 28575"/>
                <a:gd name="T50" fmla="*/ 26338 w 28575"/>
                <a:gd name="T51" fmla="*/ 0 h 28575"/>
                <a:gd name="T52" fmla="*/ 8907 w 28575"/>
                <a:gd name="T53" fmla="*/ 11335 h 28575"/>
                <a:gd name="T54" fmla="*/ 7574 w 28575"/>
                <a:gd name="T55" fmla="*/ 20098 h 28575"/>
                <a:gd name="T56" fmla="*/ 5097 w 28575"/>
                <a:gd name="T57" fmla="*/ 21527 h 28575"/>
                <a:gd name="T58" fmla="*/ 21861 w 28575"/>
                <a:gd name="T59" fmla="*/ 12478 h 28575"/>
                <a:gd name="T60" fmla="*/ 23194 w 28575"/>
                <a:gd name="T61" fmla="*/ 13335 h 28575"/>
                <a:gd name="T62" fmla="*/ 20909 w 28575"/>
                <a:gd name="T63" fmla="*/ 16002 h 28575"/>
                <a:gd name="T64" fmla="*/ 21861 w 28575"/>
                <a:gd name="T65" fmla="*/ 12478 h 285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75" h="28575">
                  <a:moveTo>
                    <a:pt x="5097" y="21527"/>
                  </a:moveTo>
                  <a:cubicBezTo>
                    <a:pt x="6145" y="17621"/>
                    <a:pt x="5383" y="14954"/>
                    <a:pt x="620" y="14859"/>
                  </a:cubicBezTo>
                  <a:cubicBezTo>
                    <a:pt x="-1570" y="19526"/>
                    <a:pt x="2716" y="19907"/>
                    <a:pt x="3097" y="22860"/>
                  </a:cubicBezTo>
                  <a:cubicBezTo>
                    <a:pt x="4811" y="23432"/>
                    <a:pt x="7193" y="22670"/>
                    <a:pt x="8717" y="21622"/>
                  </a:cubicBezTo>
                  <a:cubicBezTo>
                    <a:pt x="9098" y="22003"/>
                    <a:pt x="9383" y="22289"/>
                    <a:pt x="9955" y="22670"/>
                  </a:cubicBezTo>
                  <a:cubicBezTo>
                    <a:pt x="10431" y="21527"/>
                    <a:pt x="11669" y="20955"/>
                    <a:pt x="13765" y="21336"/>
                  </a:cubicBezTo>
                  <a:cubicBezTo>
                    <a:pt x="14241" y="19050"/>
                    <a:pt x="13479" y="15526"/>
                    <a:pt x="16051" y="15145"/>
                  </a:cubicBezTo>
                  <a:cubicBezTo>
                    <a:pt x="19385" y="15335"/>
                    <a:pt x="21671" y="23622"/>
                    <a:pt x="25004" y="18955"/>
                  </a:cubicBezTo>
                  <a:cubicBezTo>
                    <a:pt x="24338" y="18764"/>
                    <a:pt x="23385" y="18098"/>
                    <a:pt x="22337" y="17336"/>
                  </a:cubicBezTo>
                  <a:cubicBezTo>
                    <a:pt x="25100" y="17717"/>
                    <a:pt x="27290" y="18669"/>
                    <a:pt x="28433" y="19907"/>
                  </a:cubicBezTo>
                  <a:cubicBezTo>
                    <a:pt x="27862" y="20003"/>
                    <a:pt x="27386" y="20193"/>
                    <a:pt x="26719" y="20574"/>
                  </a:cubicBezTo>
                  <a:cubicBezTo>
                    <a:pt x="27957" y="20765"/>
                    <a:pt x="28719" y="21336"/>
                    <a:pt x="29290" y="22098"/>
                  </a:cubicBezTo>
                  <a:cubicBezTo>
                    <a:pt x="28910" y="23432"/>
                    <a:pt x="26909" y="24670"/>
                    <a:pt x="22433" y="25146"/>
                  </a:cubicBezTo>
                  <a:cubicBezTo>
                    <a:pt x="21575" y="28861"/>
                    <a:pt x="24433" y="30194"/>
                    <a:pt x="26909" y="31814"/>
                  </a:cubicBezTo>
                  <a:cubicBezTo>
                    <a:pt x="28338" y="29623"/>
                    <a:pt x="29576" y="27146"/>
                    <a:pt x="30434" y="24575"/>
                  </a:cubicBezTo>
                  <a:cubicBezTo>
                    <a:pt x="31005" y="26384"/>
                    <a:pt x="31481" y="28289"/>
                    <a:pt x="33482" y="29051"/>
                  </a:cubicBezTo>
                  <a:cubicBezTo>
                    <a:pt x="34815" y="25813"/>
                    <a:pt x="38339" y="24860"/>
                    <a:pt x="37768" y="19907"/>
                  </a:cubicBezTo>
                  <a:cubicBezTo>
                    <a:pt x="34910" y="20574"/>
                    <a:pt x="33101" y="20193"/>
                    <a:pt x="31577" y="19907"/>
                  </a:cubicBezTo>
                  <a:cubicBezTo>
                    <a:pt x="31767" y="18860"/>
                    <a:pt x="31862" y="17717"/>
                    <a:pt x="31767" y="16669"/>
                  </a:cubicBezTo>
                  <a:cubicBezTo>
                    <a:pt x="32529" y="17050"/>
                    <a:pt x="33291" y="17336"/>
                    <a:pt x="34244" y="18002"/>
                  </a:cubicBezTo>
                  <a:cubicBezTo>
                    <a:pt x="34910" y="14383"/>
                    <a:pt x="31958" y="13526"/>
                    <a:pt x="30243" y="11716"/>
                  </a:cubicBezTo>
                  <a:cubicBezTo>
                    <a:pt x="30053" y="11430"/>
                    <a:pt x="30053" y="10954"/>
                    <a:pt x="29862" y="10668"/>
                  </a:cubicBezTo>
                  <a:cubicBezTo>
                    <a:pt x="29767" y="10668"/>
                    <a:pt x="29672" y="10668"/>
                    <a:pt x="29576" y="10668"/>
                  </a:cubicBezTo>
                  <a:cubicBezTo>
                    <a:pt x="29005" y="9716"/>
                    <a:pt x="28910" y="8477"/>
                    <a:pt x="29576" y="6572"/>
                  </a:cubicBezTo>
                  <a:cubicBezTo>
                    <a:pt x="32053" y="6953"/>
                    <a:pt x="39482" y="10287"/>
                    <a:pt x="35101" y="6953"/>
                  </a:cubicBezTo>
                  <a:cubicBezTo>
                    <a:pt x="30910" y="5620"/>
                    <a:pt x="30529" y="1429"/>
                    <a:pt x="26338" y="0"/>
                  </a:cubicBezTo>
                  <a:cubicBezTo>
                    <a:pt x="21480" y="4667"/>
                    <a:pt x="19956" y="12764"/>
                    <a:pt x="8907" y="11335"/>
                  </a:cubicBezTo>
                  <a:cubicBezTo>
                    <a:pt x="11860" y="16002"/>
                    <a:pt x="6335" y="17336"/>
                    <a:pt x="7574" y="20098"/>
                  </a:cubicBezTo>
                  <a:cubicBezTo>
                    <a:pt x="7002" y="20860"/>
                    <a:pt x="6050" y="21241"/>
                    <a:pt x="5097" y="21527"/>
                  </a:cubicBezTo>
                  <a:close/>
                  <a:moveTo>
                    <a:pt x="21861" y="12478"/>
                  </a:moveTo>
                  <a:cubicBezTo>
                    <a:pt x="22337" y="12859"/>
                    <a:pt x="22814" y="13049"/>
                    <a:pt x="23194" y="13335"/>
                  </a:cubicBezTo>
                  <a:cubicBezTo>
                    <a:pt x="22337" y="14097"/>
                    <a:pt x="21575" y="15050"/>
                    <a:pt x="20909" y="16002"/>
                  </a:cubicBezTo>
                  <a:cubicBezTo>
                    <a:pt x="19670" y="14573"/>
                    <a:pt x="19289" y="13049"/>
                    <a:pt x="21861" y="12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4" name="Freeform: Shape 1773">
              <a:extLst>
                <a:ext uri="{FF2B5EF4-FFF2-40B4-BE49-F238E27FC236}">
                  <a16:creationId xmlns:a16="http://schemas.microsoft.com/office/drawing/2014/main" id="{A2718986-3E5E-4D9D-A88D-174634B14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967" y="306124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8046600 w 9525"/>
                <a:gd name="T3" fmla="*/ 13240 h 9525"/>
                <a:gd name="T4" fmla="*/ 82562700 w 9525"/>
                <a:gd name="T5" fmla="*/ 2667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048" y="10478"/>
                    <a:pt x="1143" y="6763"/>
                    <a:pt x="7144" y="13240"/>
                  </a:cubicBezTo>
                  <a:cubicBezTo>
                    <a:pt x="10096" y="8858"/>
                    <a:pt x="7239" y="8858"/>
                    <a:pt x="8668" y="2667"/>
                  </a:cubicBezTo>
                  <a:cubicBezTo>
                    <a:pt x="4477" y="2572"/>
                    <a:pt x="1810" y="15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5" name="Freeform: Shape 1774">
              <a:extLst>
                <a:ext uri="{FF2B5EF4-FFF2-40B4-BE49-F238E27FC236}">
                  <a16:creationId xmlns:a16="http://schemas.microsoft.com/office/drawing/2014/main" id="{5DF9ADF3-4A10-4A47-8781-5A83455D1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292" y="3574066"/>
              <a:ext cx="9525" cy="9525"/>
            </a:xfrm>
            <a:custGeom>
              <a:avLst/>
              <a:gdLst>
                <a:gd name="T0" fmla="*/ 60788550 w 9525"/>
                <a:gd name="T1" fmla="*/ 12954 h 9525"/>
                <a:gd name="T2" fmla="*/ 56245125 w 9525"/>
                <a:gd name="T3" fmla="*/ 3620 h 9525"/>
                <a:gd name="T4" fmla="*/ 9982200 w 9525"/>
                <a:gd name="T5" fmla="*/ 0 h 9525"/>
                <a:gd name="T6" fmla="*/ 0 w 9525"/>
                <a:gd name="T7" fmla="*/ 7525 h 9525"/>
                <a:gd name="T8" fmla="*/ 60788550 w 9525"/>
                <a:gd name="T9" fmla="*/ 1295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82" y="12954"/>
                  </a:moveTo>
                  <a:cubicBezTo>
                    <a:pt x="9430" y="3524"/>
                    <a:pt x="953" y="10954"/>
                    <a:pt x="5905" y="3620"/>
                  </a:cubicBezTo>
                  <a:cubicBezTo>
                    <a:pt x="2381" y="3620"/>
                    <a:pt x="2667" y="1143"/>
                    <a:pt x="1048" y="0"/>
                  </a:cubicBezTo>
                  <a:cubicBezTo>
                    <a:pt x="667" y="3810"/>
                    <a:pt x="3715" y="5048"/>
                    <a:pt x="0" y="7525"/>
                  </a:cubicBezTo>
                  <a:cubicBezTo>
                    <a:pt x="3524" y="8382"/>
                    <a:pt x="4286" y="11144"/>
                    <a:pt x="6382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6" name="Freeform: Shape 1775">
              <a:extLst>
                <a:ext uri="{FF2B5EF4-FFF2-40B4-BE49-F238E27FC236}">
                  <a16:creationId xmlns:a16="http://schemas.microsoft.com/office/drawing/2014/main" id="{5D71B00C-1BF0-462D-82DB-D2FC3160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3250128"/>
              <a:ext cx="28575" cy="28575"/>
            </a:xfrm>
            <a:custGeom>
              <a:avLst/>
              <a:gdLst>
                <a:gd name="T0" fmla="*/ 36290 w 28575"/>
                <a:gd name="T1" fmla="*/ 28281 h 28575"/>
                <a:gd name="T2" fmla="*/ 28956 w 28575"/>
                <a:gd name="T3" fmla="*/ 16566 h 28575"/>
                <a:gd name="T4" fmla="*/ 32004 w 28575"/>
                <a:gd name="T5" fmla="*/ 7707 h 28575"/>
                <a:gd name="T6" fmla="*/ 12287 w 28575"/>
                <a:gd name="T7" fmla="*/ 6850 h 28575"/>
                <a:gd name="T8" fmla="*/ 4096 w 28575"/>
                <a:gd name="T9" fmla="*/ 1230 h 28575"/>
                <a:gd name="T10" fmla="*/ 7906 w 28575"/>
                <a:gd name="T11" fmla="*/ 12470 h 28575"/>
                <a:gd name="T12" fmla="*/ 0 w 28575"/>
                <a:gd name="T13" fmla="*/ 17613 h 28575"/>
                <a:gd name="T14" fmla="*/ 8001 w 28575"/>
                <a:gd name="T15" fmla="*/ 24757 h 28575"/>
                <a:gd name="T16" fmla="*/ 22574 w 28575"/>
                <a:gd name="T17" fmla="*/ 11232 h 28575"/>
                <a:gd name="T18" fmla="*/ 27051 w 28575"/>
                <a:gd name="T19" fmla="*/ 30186 h 28575"/>
                <a:gd name="T20" fmla="*/ 36290 w 28575"/>
                <a:gd name="T21" fmla="*/ 28281 h 28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28575">
                  <a:moveTo>
                    <a:pt x="36290" y="28281"/>
                  </a:moveTo>
                  <a:cubicBezTo>
                    <a:pt x="35528" y="23233"/>
                    <a:pt x="33433" y="19137"/>
                    <a:pt x="28956" y="16566"/>
                  </a:cubicBezTo>
                  <a:cubicBezTo>
                    <a:pt x="32861" y="14851"/>
                    <a:pt x="28004" y="11136"/>
                    <a:pt x="32004" y="7707"/>
                  </a:cubicBezTo>
                  <a:cubicBezTo>
                    <a:pt x="24575" y="4659"/>
                    <a:pt x="21050" y="7326"/>
                    <a:pt x="12287" y="6850"/>
                  </a:cubicBezTo>
                  <a:cubicBezTo>
                    <a:pt x="13716" y="3040"/>
                    <a:pt x="7239" y="-2484"/>
                    <a:pt x="4096" y="1230"/>
                  </a:cubicBezTo>
                  <a:cubicBezTo>
                    <a:pt x="8001" y="3231"/>
                    <a:pt x="9049" y="7136"/>
                    <a:pt x="7906" y="12470"/>
                  </a:cubicBezTo>
                  <a:cubicBezTo>
                    <a:pt x="2096" y="10755"/>
                    <a:pt x="1048" y="14184"/>
                    <a:pt x="0" y="17613"/>
                  </a:cubicBezTo>
                  <a:cubicBezTo>
                    <a:pt x="2572" y="19995"/>
                    <a:pt x="4953" y="22566"/>
                    <a:pt x="8001" y="24757"/>
                  </a:cubicBezTo>
                  <a:cubicBezTo>
                    <a:pt x="9334" y="16375"/>
                    <a:pt x="15335" y="13137"/>
                    <a:pt x="22574" y="11232"/>
                  </a:cubicBezTo>
                  <a:cubicBezTo>
                    <a:pt x="31528" y="14661"/>
                    <a:pt x="28766" y="21995"/>
                    <a:pt x="27051" y="30186"/>
                  </a:cubicBezTo>
                  <a:cubicBezTo>
                    <a:pt x="30575" y="34473"/>
                    <a:pt x="32004" y="28472"/>
                    <a:pt x="36290" y="28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7" name="Freeform: Shape 1776">
              <a:extLst>
                <a:ext uri="{FF2B5EF4-FFF2-40B4-BE49-F238E27FC236}">
                  <a16:creationId xmlns:a16="http://schemas.microsoft.com/office/drawing/2014/main" id="{6CE0B586-1C0B-41F1-81BE-A952E20A8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730" y="2986945"/>
              <a:ext cx="9525" cy="9525"/>
            </a:xfrm>
            <a:custGeom>
              <a:avLst/>
              <a:gdLst>
                <a:gd name="T0" fmla="*/ 55340250 w 9525"/>
                <a:gd name="T1" fmla="*/ 10001 h 9525"/>
                <a:gd name="T2" fmla="*/ 0 w 9525"/>
                <a:gd name="T3" fmla="*/ 0 h 9525"/>
                <a:gd name="T4" fmla="*/ 55340250 w 9525"/>
                <a:gd name="T5" fmla="*/ 100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810" y="10001"/>
                  </a:moveTo>
                  <a:cubicBezTo>
                    <a:pt x="6382" y="5048"/>
                    <a:pt x="4667" y="1524"/>
                    <a:pt x="0" y="0"/>
                  </a:cubicBezTo>
                  <a:cubicBezTo>
                    <a:pt x="2667" y="2858"/>
                    <a:pt x="667" y="8763"/>
                    <a:pt x="581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8" name="Freeform: Shape 1777">
              <a:extLst>
                <a:ext uri="{FF2B5EF4-FFF2-40B4-BE49-F238E27FC236}">
                  <a16:creationId xmlns:a16="http://schemas.microsoft.com/office/drawing/2014/main" id="{D22FB746-A9E0-48DA-B8B1-5C81BEEE3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142" y="3633258"/>
              <a:ext cx="47625" cy="28575"/>
            </a:xfrm>
            <a:custGeom>
              <a:avLst/>
              <a:gdLst>
                <a:gd name="T0" fmla="*/ 33909 w 47625"/>
                <a:gd name="T1" fmla="*/ 339 h 28575"/>
                <a:gd name="T2" fmla="*/ 23050 w 47625"/>
                <a:gd name="T3" fmla="*/ 12816 h 28575"/>
                <a:gd name="T4" fmla="*/ 22765 w 47625"/>
                <a:gd name="T5" fmla="*/ 2053 h 28575"/>
                <a:gd name="T6" fmla="*/ 0 w 47625"/>
                <a:gd name="T7" fmla="*/ 9959 h 28575"/>
                <a:gd name="T8" fmla="*/ 18383 w 47625"/>
                <a:gd name="T9" fmla="*/ 7578 h 28575"/>
                <a:gd name="T10" fmla="*/ 25146 w 47625"/>
                <a:gd name="T11" fmla="*/ 23770 h 28575"/>
                <a:gd name="T12" fmla="*/ 27146 w 47625"/>
                <a:gd name="T13" fmla="*/ 34819 h 28575"/>
                <a:gd name="T14" fmla="*/ 31528 w 47625"/>
                <a:gd name="T15" fmla="*/ 29199 h 28575"/>
                <a:gd name="T16" fmla="*/ 43243 w 47625"/>
                <a:gd name="T17" fmla="*/ 35295 h 28575"/>
                <a:gd name="T18" fmla="*/ 44101 w 47625"/>
                <a:gd name="T19" fmla="*/ 29295 h 28575"/>
                <a:gd name="T20" fmla="*/ 35909 w 47625"/>
                <a:gd name="T21" fmla="*/ 23675 h 28575"/>
                <a:gd name="T22" fmla="*/ 49816 w 47625"/>
                <a:gd name="T23" fmla="*/ 26914 h 28575"/>
                <a:gd name="T24" fmla="*/ 53150 w 47625"/>
                <a:gd name="T25" fmla="*/ 16627 h 28575"/>
                <a:gd name="T26" fmla="*/ 42100 w 47625"/>
                <a:gd name="T27" fmla="*/ 18341 h 28575"/>
                <a:gd name="T28" fmla="*/ 45339 w 47625"/>
                <a:gd name="T29" fmla="*/ 7959 h 28575"/>
                <a:gd name="T30" fmla="*/ 33623 w 47625"/>
                <a:gd name="T31" fmla="*/ 14245 h 28575"/>
                <a:gd name="T32" fmla="*/ 33909 w 47625"/>
                <a:gd name="T33" fmla="*/ 339 h 285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625" h="28575">
                  <a:moveTo>
                    <a:pt x="33909" y="339"/>
                  </a:moveTo>
                  <a:cubicBezTo>
                    <a:pt x="24289" y="-2138"/>
                    <a:pt x="27622" y="9673"/>
                    <a:pt x="23050" y="12816"/>
                  </a:cubicBezTo>
                  <a:cubicBezTo>
                    <a:pt x="20955" y="10531"/>
                    <a:pt x="22288" y="6054"/>
                    <a:pt x="22765" y="2053"/>
                  </a:cubicBezTo>
                  <a:cubicBezTo>
                    <a:pt x="15716" y="5292"/>
                    <a:pt x="4763" y="4244"/>
                    <a:pt x="0" y="9959"/>
                  </a:cubicBezTo>
                  <a:cubicBezTo>
                    <a:pt x="6763" y="12435"/>
                    <a:pt x="11621" y="10816"/>
                    <a:pt x="18383" y="7578"/>
                  </a:cubicBezTo>
                  <a:cubicBezTo>
                    <a:pt x="22955" y="11483"/>
                    <a:pt x="20098" y="20246"/>
                    <a:pt x="25146" y="23770"/>
                  </a:cubicBezTo>
                  <a:cubicBezTo>
                    <a:pt x="18669" y="24437"/>
                    <a:pt x="25527" y="33200"/>
                    <a:pt x="27146" y="34819"/>
                  </a:cubicBezTo>
                  <a:cubicBezTo>
                    <a:pt x="31813" y="36439"/>
                    <a:pt x="26860" y="27580"/>
                    <a:pt x="31528" y="29199"/>
                  </a:cubicBezTo>
                  <a:cubicBezTo>
                    <a:pt x="37909" y="29581"/>
                    <a:pt x="37338" y="34534"/>
                    <a:pt x="43243" y="35295"/>
                  </a:cubicBezTo>
                  <a:cubicBezTo>
                    <a:pt x="43529" y="33295"/>
                    <a:pt x="43815" y="31295"/>
                    <a:pt x="44101" y="29295"/>
                  </a:cubicBezTo>
                  <a:cubicBezTo>
                    <a:pt x="38957" y="29009"/>
                    <a:pt x="34385" y="28247"/>
                    <a:pt x="35909" y="23675"/>
                  </a:cubicBezTo>
                  <a:cubicBezTo>
                    <a:pt x="40005" y="25104"/>
                    <a:pt x="43625" y="26818"/>
                    <a:pt x="49816" y="26914"/>
                  </a:cubicBezTo>
                  <a:cubicBezTo>
                    <a:pt x="51816" y="21865"/>
                    <a:pt x="48673" y="23008"/>
                    <a:pt x="53150" y="16627"/>
                  </a:cubicBezTo>
                  <a:cubicBezTo>
                    <a:pt x="47625" y="15198"/>
                    <a:pt x="48482" y="20722"/>
                    <a:pt x="42100" y="18341"/>
                  </a:cubicBezTo>
                  <a:cubicBezTo>
                    <a:pt x="39243" y="12340"/>
                    <a:pt x="45244" y="14722"/>
                    <a:pt x="45339" y="7959"/>
                  </a:cubicBezTo>
                  <a:cubicBezTo>
                    <a:pt x="37719" y="5863"/>
                    <a:pt x="42577" y="17674"/>
                    <a:pt x="33623" y="14245"/>
                  </a:cubicBezTo>
                  <a:cubicBezTo>
                    <a:pt x="36195" y="8340"/>
                    <a:pt x="36290" y="5577"/>
                    <a:pt x="33909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29" name="Freeform: Shape 1778">
              <a:extLst>
                <a:ext uri="{FF2B5EF4-FFF2-40B4-BE49-F238E27FC236}">
                  <a16:creationId xmlns:a16="http://schemas.microsoft.com/office/drawing/2014/main" id="{ABEE62C7-7FE0-416D-9E8A-449E162D6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826" y="3265904"/>
              <a:ext cx="9525" cy="9525"/>
            </a:xfrm>
            <a:custGeom>
              <a:avLst/>
              <a:gdLst>
                <a:gd name="T0" fmla="*/ 7191375 w 9525"/>
                <a:gd name="T1" fmla="*/ 2600 h 9525"/>
                <a:gd name="T2" fmla="*/ 838200 w 9525"/>
                <a:gd name="T3" fmla="*/ 7172 h 9525"/>
                <a:gd name="T4" fmla="*/ 59817000 w 9525"/>
                <a:gd name="T5" fmla="*/ 14030 h 9525"/>
                <a:gd name="T6" fmla="*/ 78867000 w 9525"/>
                <a:gd name="T7" fmla="*/ 409 h 9525"/>
                <a:gd name="T8" fmla="*/ 7191375 w 9525"/>
                <a:gd name="T9" fmla="*/ 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55" y="2600"/>
                  </a:moveTo>
                  <a:cubicBezTo>
                    <a:pt x="3898" y="2505"/>
                    <a:pt x="6089" y="9267"/>
                    <a:pt x="88" y="7172"/>
                  </a:cubicBezTo>
                  <a:cubicBezTo>
                    <a:pt x="-769" y="10601"/>
                    <a:pt x="4851" y="16697"/>
                    <a:pt x="6280" y="14030"/>
                  </a:cubicBezTo>
                  <a:cubicBezTo>
                    <a:pt x="184" y="10125"/>
                    <a:pt x="6756" y="5648"/>
                    <a:pt x="8280" y="409"/>
                  </a:cubicBezTo>
                  <a:cubicBezTo>
                    <a:pt x="4279" y="-448"/>
                    <a:pt x="1517" y="-67"/>
                    <a:pt x="755" y="2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0" name="Freeform: Shape 1779">
              <a:extLst>
                <a:ext uri="{FF2B5EF4-FFF2-40B4-BE49-F238E27FC236}">
                  <a16:creationId xmlns:a16="http://schemas.microsoft.com/office/drawing/2014/main" id="{4AE09453-B7A6-4FAB-8730-AD68C90ED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619" y="4602194"/>
              <a:ext cx="9525" cy="9525"/>
            </a:xfrm>
            <a:custGeom>
              <a:avLst/>
              <a:gdLst>
                <a:gd name="T0" fmla="*/ 18892 w 9525"/>
                <a:gd name="T1" fmla="*/ 0 h 9525"/>
                <a:gd name="T2" fmla="*/ 1461 w 9525"/>
                <a:gd name="T3" fmla="*/ 8572 h 9525"/>
                <a:gd name="T4" fmla="*/ 318 w 9525"/>
                <a:gd name="T5" fmla="*/ 3810 h 9525"/>
                <a:gd name="T6" fmla="*/ 16701 w 9525"/>
                <a:gd name="T7" fmla="*/ 15049 h 9525"/>
                <a:gd name="T8" fmla="*/ 18892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892" y="0"/>
                  </a:moveTo>
                  <a:cubicBezTo>
                    <a:pt x="11367" y="952"/>
                    <a:pt x="9843" y="8572"/>
                    <a:pt x="1461" y="8572"/>
                  </a:cubicBezTo>
                  <a:cubicBezTo>
                    <a:pt x="794" y="5143"/>
                    <a:pt x="7176" y="4381"/>
                    <a:pt x="318" y="3810"/>
                  </a:cubicBezTo>
                  <a:cubicBezTo>
                    <a:pt x="-1873" y="12763"/>
                    <a:pt x="7652" y="17526"/>
                    <a:pt x="16701" y="15049"/>
                  </a:cubicBezTo>
                  <a:cubicBezTo>
                    <a:pt x="12605" y="9144"/>
                    <a:pt x="11462" y="4286"/>
                    <a:pt x="18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1" name="Freeform: Shape 1780">
              <a:extLst>
                <a:ext uri="{FF2B5EF4-FFF2-40B4-BE49-F238E27FC236}">
                  <a16:creationId xmlns:a16="http://schemas.microsoft.com/office/drawing/2014/main" id="{168A00ED-4AD0-4C61-96AC-65C8A19F5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3430048"/>
              <a:ext cx="9525" cy="9525"/>
            </a:xfrm>
            <a:custGeom>
              <a:avLst/>
              <a:gdLst>
                <a:gd name="T0" fmla="*/ 0 w 9525"/>
                <a:gd name="T1" fmla="*/ 52625625 h 9525"/>
                <a:gd name="T2" fmla="*/ 12668 w 9525"/>
                <a:gd name="T3" fmla="*/ 53530500 h 9525"/>
                <a:gd name="T4" fmla="*/ 15050 w 9525"/>
                <a:gd name="T5" fmla="*/ 12696825 h 9525"/>
                <a:gd name="T6" fmla="*/ 4382 w 9525"/>
                <a:gd name="T7" fmla="*/ 0 h 9525"/>
                <a:gd name="T8" fmla="*/ 0 w 9525"/>
                <a:gd name="T9" fmla="*/ 5262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5525" y="1048"/>
                    <a:pt x="7620" y="8001"/>
                    <a:pt x="12668" y="5620"/>
                  </a:cubicBezTo>
                  <a:cubicBezTo>
                    <a:pt x="7620" y="4096"/>
                    <a:pt x="15716" y="3620"/>
                    <a:pt x="15050" y="1333"/>
                  </a:cubicBezTo>
                  <a:cubicBezTo>
                    <a:pt x="9049" y="-667"/>
                    <a:pt x="7144" y="3238"/>
                    <a:pt x="4382" y="0"/>
                  </a:cubicBezTo>
                  <a:cubicBezTo>
                    <a:pt x="5048" y="4191"/>
                    <a:pt x="476" y="2476"/>
                    <a:pt x="0" y="5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2" name="Freeform: Shape 1781">
              <a:extLst>
                <a:ext uri="{FF2B5EF4-FFF2-40B4-BE49-F238E27FC236}">
                  <a16:creationId xmlns:a16="http://schemas.microsoft.com/office/drawing/2014/main" id="{DA4E8844-35DE-4291-9E17-5FBC0BA2A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792" y="1978438"/>
              <a:ext cx="9525" cy="9525"/>
            </a:xfrm>
            <a:custGeom>
              <a:avLst/>
              <a:gdLst>
                <a:gd name="T0" fmla="*/ 5715 w 9525"/>
                <a:gd name="T1" fmla="*/ 1619 h 9525"/>
                <a:gd name="T2" fmla="*/ 0 w 9525"/>
                <a:gd name="T3" fmla="*/ 16288 h 9525"/>
                <a:gd name="T4" fmla="*/ 7715 w 9525"/>
                <a:gd name="T5" fmla="*/ 12668 h 9525"/>
                <a:gd name="T6" fmla="*/ 8668 w 9525"/>
                <a:gd name="T7" fmla="*/ 18955 h 9525"/>
                <a:gd name="T8" fmla="*/ 10668 w 9525"/>
                <a:gd name="T9" fmla="*/ 5334 h 9525"/>
                <a:gd name="T10" fmla="*/ 16002 w 9525"/>
                <a:gd name="T11" fmla="*/ 6001 h 9525"/>
                <a:gd name="T12" fmla="*/ 16859 w 9525"/>
                <a:gd name="T13" fmla="*/ 0 h 9525"/>
                <a:gd name="T14" fmla="*/ 5715 w 9525"/>
                <a:gd name="T15" fmla="*/ 161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5715" y="1619"/>
                  </a:moveTo>
                  <a:cubicBezTo>
                    <a:pt x="8763" y="8191"/>
                    <a:pt x="2381" y="10954"/>
                    <a:pt x="0" y="16288"/>
                  </a:cubicBezTo>
                  <a:cubicBezTo>
                    <a:pt x="6572" y="19526"/>
                    <a:pt x="4191" y="12763"/>
                    <a:pt x="7715" y="12668"/>
                  </a:cubicBezTo>
                  <a:cubicBezTo>
                    <a:pt x="7715" y="14954"/>
                    <a:pt x="6287" y="18098"/>
                    <a:pt x="8668" y="18955"/>
                  </a:cubicBezTo>
                  <a:cubicBezTo>
                    <a:pt x="12192" y="13811"/>
                    <a:pt x="10858" y="11240"/>
                    <a:pt x="10668" y="5334"/>
                  </a:cubicBezTo>
                  <a:cubicBezTo>
                    <a:pt x="12478" y="5524"/>
                    <a:pt x="14192" y="5810"/>
                    <a:pt x="16002" y="6001"/>
                  </a:cubicBezTo>
                  <a:cubicBezTo>
                    <a:pt x="14097" y="2286"/>
                    <a:pt x="21336" y="953"/>
                    <a:pt x="16859" y="0"/>
                  </a:cubicBezTo>
                  <a:cubicBezTo>
                    <a:pt x="13621" y="5143"/>
                    <a:pt x="10858" y="-286"/>
                    <a:pt x="5715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3" name="Freeform: Shape 1782">
              <a:extLst>
                <a:ext uri="{FF2B5EF4-FFF2-40B4-BE49-F238E27FC236}">
                  <a16:creationId xmlns:a16="http://schemas.microsoft.com/office/drawing/2014/main" id="{2EFBD6D6-6CAF-4B2C-AF50-DCAACAE65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720" y="3402139"/>
              <a:ext cx="9525" cy="9525"/>
            </a:xfrm>
            <a:custGeom>
              <a:avLst/>
              <a:gdLst>
                <a:gd name="T0" fmla="*/ 0 w 9525"/>
                <a:gd name="T1" fmla="*/ 12288 h 9525"/>
                <a:gd name="T2" fmla="*/ 12573 w 9525"/>
                <a:gd name="T3" fmla="*/ 1 h 9525"/>
                <a:gd name="T4" fmla="*/ 0 w 9525"/>
                <a:gd name="T5" fmla="*/ 12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2288"/>
                  </a:moveTo>
                  <a:cubicBezTo>
                    <a:pt x="7810" y="12288"/>
                    <a:pt x="8668" y="4477"/>
                    <a:pt x="12573" y="1"/>
                  </a:cubicBezTo>
                  <a:cubicBezTo>
                    <a:pt x="5620" y="-95"/>
                    <a:pt x="1238" y="11907"/>
                    <a:pt x="0" y="12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4" name="Freeform: Shape 1783">
              <a:extLst>
                <a:ext uri="{FF2B5EF4-FFF2-40B4-BE49-F238E27FC236}">
                  <a16:creationId xmlns:a16="http://schemas.microsoft.com/office/drawing/2014/main" id="{1BDF5107-0687-4507-BD84-84768D327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229" y="3344909"/>
              <a:ext cx="9525" cy="9525"/>
            </a:xfrm>
            <a:custGeom>
              <a:avLst/>
              <a:gdLst>
                <a:gd name="T0" fmla="*/ 3872 w 9525"/>
                <a:gd name="T1" fmla="*/ 842 h 9525"/>
                <a:gd name="T2" fmla="*/ 157 w 9525"/>
                <a:gd name="T3" fmla="*/ 1890 h 9525"/>
                <a:gd name="T4" fmla="*/ 1110 w 9525"/>
                <a:gd name="T5" fmla="*/ 8176 h 9525"/>
                <a:gd name="T6" fmla="*/ 13302 w 9525"/>
                <a:gd name="T7" fmla="*/ 11224 h 9525"/>
                <a:gd name="T8" fmla="*/ 5110 w 9525"/>
                <a:gd name="T9" fmla="*/ 5605 h 9525"/>
                <a:gd name="T10" fmla="*/ 3872 w 9525"/>
                <a:gd name="T11" fmla="*/ 84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72" y="842"/>
                  </a:moveTo>
                  <a:cubicBezTo>
                    <a:pt x="3300" y="1985"/>
                    <a:pt x="2158" y="2366"/>
                    <a:pt x="157" y="1890"/>
                  </a:cubicBezTo>
                  <a:cubicBezTo>
                    <a:pt x="-605" y="4747"/>
                    <a:pt x="1681" y="5509"/>
                    <a:pt x="1110" y="8176"/>
                  </a:cubicBezTo>
                  <a:cubicBezTo>
                    <a:pt x="7396" y="7700"/>
                    <a:pt x="7587" y="11320"/>
                    <a:pt x="13302" y="11224"/>
                  </a:cubicBezTo>
                  <a:cubicBezTo>
                    <a:pt x="14921" y="4747"/>
                    <a:pt x="9682" y="4843"/>
                    <a:pt x="5110" y="5605"/>
                  </a:cubicBezTo>
                  <a:cubicBezTo>
                    <a:pt x="1776" y="4271"/>
                    <a:pt x="8254" y="-2301"/>
                    <a:pt x="3872" y="8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5" name="Freeform: Shape 1784">
              <a:extLst>
                <a:ext uri="{FF2B5EF4-FFF2-40B4-BE49-F238E27FC236}">
                  <a16:creationId xmlns:a16="http://schemas.microsoft.com/office/drawing/2014/main" id="{A04AEB20-7F8C-4D12-B6BA-AF2FCCA12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915" y="3515178"/>
              <a:ext cx="28575" cy="19050"/>
            </a:xfrm>
            <a:custGeom>
              <a:avLst/>
              <a:gdLst>
                <a:gd name="T0" fmla="*/ 15562 w 28575"/>
                <a:gd name="T1" fmla="*/ 3261 h 19050"/>
                <a:gd name="T2" fmla="*/ 9561 w 28575"/>
                <a:gd name="T3" fmla="*/ 7167 h 19050"/>
                <a:gd name="T4" fmla="*/ 1561 w 28575"/>
                <a:gd name="T5" fmla="*/ 23 h 19050"/>
                <a:gd name="T6" fmla="*/ 4037 w 28575"/>
                <a:gd name="T7" fmla="*/ 8024 h 19050"/>
                <a:gd name="T8" fmla="*/ 4513 w 28575"/>
                <a:gd name="T9" fmla="*/ 4976 h 19050"/>
                <a:gd name="T10" fmla="*/ 13657 w 28575"/>
                <a:gd name="T11" fmla="*/ 16882 h 19050"/>
                <a:gd name="T12" fmla="*/ 4990 w 28575"/>
                <a:gd name="T13" fmla="*/ 14310 h 19050"/>
                <a:gd name="T14" fmla="*/ 9657 w 28575"/>
                <a:gd name="T15" fmla="*/ 19454 h 19050"/>
                <a:gd name="T16" fmla="*/ 22706 w 28575"/>
                <a:gd name="T17" fmla="*/ 16501 h 19050"/>
                <a:gd name="T18" fmla="*/ 26897 w 28575"/>
                <a:gd name="T19" fmla="*/ 24693 h 19050"/>
                <a:gd name="T20" fmla="*/ 32612 w 28575"/>
                <a:gd name="T21" fmla="*/ 10024 h 19050"/>
                <a:gd name="T22" fmla="*/ 15562 w 28575"/>
                <a:gd name="T23" fmla="*/ 3261 h 190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575" h="19050">
                  <a:moveTo>
                    <a:pt x="15562" y="3261"/>
                  </a:moveTo>
                  <a:cubicBezTo>
                    <a:pt x="14229" y="5262"/>
                    <a:pt x="12229" y="6595"/>
                    <a:pt x="9561" y="7167"/>
                  </a:cubicBezTo>
                  <a:cubicBezTo>
                    <a:pt x="7942" y="4118"/>
                    <a:pt x="8514" y="-358"/>
                    <a:pt x="1561" y="23"/>
                  </a:cubicBezTo>
                  <a:cubicBezTo>
                    <a:pt x="-1868" y="2690"/>
                    <a:pt x="989" y="10691"/>
                    <a:pt x="4037" y="8024"/>
                  </a:cubicBezTo>
                  <a:cubicBezTo>
                    <a:pt x="2227" y="7833"/>
                    <a:pt x="2227" y="5071"/>
                    <a:pt x="4513" y="4976"/>
                  </a:cubicBezTo>
                  <a:cubicBezTo>
                    <a:pt x="11848" y="6119"/>
                    <a:pt x="10990" y="12691"/>
                    <a:pt x="13657" y="16882"/>
                  </a:cubicBezTo>
                  <a:cubicBezTo>
                    <a:pt x="7752" y="18692"/>
                    <a:pt x="7180" y="10310"/>
                    <a:pt x="4990" y="14310"/>
                  </a:cubicBezTo>
                  <a:cubicBezTo>
                    <a:pt x="8323" y="14882"/>
                    <a:pt x="5466" y="19454"/>
                    <a:pt x="9657" y="19454"/>
                  </a:cubicBezTo>
                  <a:cubicBezTo>
                    <a:pt x="11181" y="18406"/>
                    <a:pt x="21944" y="22978"/>
                    <a:pt x="22706" y="16501"/>
                  </a:cubicBezTo>
                  <a:cubicBezTo>
                    <a:pt x="22801" y="20121"/>
                    <a:pt x="23563" y="23264"/>
                    <a:pt x="26897" y="24693"/>
                  </a:cubicBezTo>
                  <a:cubicBezTo>
                    <a:pt x="21087" y="16596"/>
                    <a:pt x="29183" y="16501"/>
                    <a:pt x="32612" y="10024"/>
                  </a:cubicBezTo>
                  <a:cubicBezTo>
                    <a:pt x="26992" y="10977"/>
                    <a:pt x="17277" y="8595"/>
                    <a:pt x="15562" y="3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6" name="Freeform: Shape 1785">
              <a:extLst>
                <a:ext uri="{FF2B5EF4-FFF2-40B4-BE49-F238E27FC236}">
                  <a16:creationId xmlns:a16="http://schemas.microsoft.com/office/drawing/2014/main" id="{D360108A-E18E-4D20-B814-74720308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96" y="3548063"/>
              <a:ext cx="9525" cy="9525"/>
            </a:xfrm>
            <a:custGeom>
              <a:avLst/>
              <a:gdLst>
                <a:gd name="T0" fmla="*/ 9334 w 9525"/>
                <a:gd name="T1" fmla="*/ 14859 h 9525"/>
                <a:gd name="T2" fmla="*/ 16574 w 9525"/>
                <a:gd name="T3" fmla="*/ 1905 h 9525"/>
                <a:gd name="T4" fmla="*/ 14573 w 9525"/>
                <a:gd name="T5" fmla="*/ 3238 h 9525"/>
                <a:gd name="T6" fmla="*/ 13240 w 9525"/>
                <a:gd name="T7" fmla="*/ 0 h 9525"/>
                <a:gd name="T8" fmla="*/ 6858 w 9525"/>
                <a:gd name="T9" fmla="*/ 6858 h 9525"/>
                <a:gd name="T10" fmla="*/ 0 w 9525"/>
                <a:gd name="T11" fmla="*/ 4477 h 9525"/>
                <a:gd name="T12" fmla="*/ 9334 w 9525"/>
                <a:gd name="T13" fmla="*/ 1485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334" y="14859"/>
                  </a:moveTo>
                  <a:cubicBezTo>
                    <a:pt x="9811" y="9430"/>
                    <a:pt x="19050" y="4667"/>
                    <a:pt x="16574" y="1905"/>
                  </a:cubicBezTo>
                  <a:cubicBezTo>
                    <a:pt x="16288" y="2858"/>
                    <a:pt x="16097" y="3620"/>
                    <a:pt x="14573" y="3238"/>
                  </a:cubicBezTo>
                  <a:cubicBezTo>
                    <a:pt x="14383" y="2000"/>
                    <a:pt x="14954" y="191"/>
                    <a:pt x="13240" y="0"/>
                  </a:cubicBezTo>
                  <a:cubicBezTo>
                    <a:pt x="12001" y="3238"/>
                    <a:pt x="8763" y="4382"/>
                    <a:pt x="6858" y="6858"/>
                  </a:cubicBezTo>
                  <a:cubicBezTo>
                    <a:pt x="8001" y="4477"/>
                    <a:pt x="953" y="953"/>
                    <a:pt x="0" y="4477"/>
                  </a:cubicBezTo>
                  <a:cubicBezTo>
                    <a:pt x="4858" y="10478"/>
                    <a:pt x="476" y="9906"/>
                    <a:pt x="9334" y="14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7" name="Freeform: Shape 1786">
              <a:extLst>
                <a:ext uri="{FF2B5EF4-FFF2-40B4-BE49-F238E27FC236}">
                  <a16:creationId xmlns:a16="http://schemas.microsoft.com/office/drawing/2014/main" id="{BD4BEBFA-86A2-4E58-89EA-37CA4DA6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694" y="2645239"/>
              <a:ext cx="9525" cy="19050"/>
            </a:xfrm>
            <a:custGeom>
              <a:avLst/>
              <a:gdLst>
                <a:gd name="T0" fmla="*/ 2418 w 9525"/>
                <a:gd name="T1" fmla="*/ 19476 h 19050"/>
                <a:gd name="T2" fmla="*/ 3942 w 9525"/>
                <a:gd name="T3" fmla="*/ 8903 h 19050"/>
                <a:gd name="T4" fmla="*/ 14134 w 9525"/>
                <a:gd name="T5" fmla="*/ 997 h 19050"/>
                <a:gd name="T6" fmla="*/ 228 w 9525"/>
                <a:gd name="T7" fmla="*/ 10046 h 19050"/>
                <a:gd name="T8" fmla="*/ 2418 w 9525"/>
                <a:gd name="T9" fmla="*/ 1947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2418" y="19476"/>
                  </a:moveTo>
                  <a:cubicBezTo>
                    <a:pt x="5276" y="17761"/>
                    <a:pt x="6133" y="11189"/>
                    <a:pt x="3942" y="8903"/>
                  </a:cubicBezTo>
                  <a:cubicBezTo>
                    <a:pt x="9943" y="9188"/>
                    <a:pt x="11753" y="4712"/>
                    <a:pt x="14134" y="997"/>
                  </a:cubicBezTo>
                  <a:cubicBezTo>
                    <a:pt x="-1392" y="-3099"/>
                    <a:pt x="10800" y="6522"/>
                    <a:pt x="228" y="10046"/>
                  </a:cubicBezTo>
                  <a:cubicBezTo>
                    <a:pt x="4609" y="13094"/>
                    <a:pt x="-3868" y="16904"/>
                    <a:pt x="2418" y="19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8" name="Freeform: Shape 1787">
              <a:extLst>
                <a:ext uri="{FF2B5EF4-FFF2-40B4-BE49-F238E27FC236}">
                  <a16:creationId xmlns:a16="http://schemas.microsoft.com/office/drawing/2014/main" id="{4DA74C01-3EFB-4189-8FB9-DD1E8C744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439" y="2976467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8287 w 9525"/>
                <a:gd name="T3" fmla="*/ 10668 h 9525"/>
                <a:gd name="T4" fmla="*/ 7811 w 9525"/>
                <a:gd name="T5" fmla="*/ 9906 h 9525"/>
                <a:gd name="T6" fmla="*/ 0 w 9525"/>
                <a:gd name="T7" fmla="*/ 15716 h 9525"/>
                <a:gd name="T8" fmla="*/ 7239 w 9525"/>
                <a:gd name="T9" fmla="*/ 17812 h 9525"/>
                <a:gd name="T10" fmla="*/ 9144 w 9525"/>
                <a:gd name="T11" fmla="*/ 12097 h 9525"/>
                <a:gd name="T12" fmla="*/ 13525 w 9525"/>
                <a:gd name="T13" fmla="*/ 12668 h 9525"/>
                <a:gd name="T14" fmla="*/ 16383 w 9525"/>
                <a:gd name="T15" fmla="*/ 5334 h 9525"/>
                <a:gd name="T16" fmla="*/ 15240 w 9525"/>
                <a:gd name="T17" fmla="*/ 572 h 9525"/>
                <a:gd name="T18" fmla="*/ 11716 w 9525"/>
                <a:gd name="T19" fmla="*/ 0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430" y="4477"/>
                    <a:pt x="8477" y="6001"/>
                    <a:pt x="8287" y="10668"/>
                  </a:cubicBezTo>
                  <a:cubicBezTo>
                    <a:pt x="8096" y="10382"/>
                    <a:pt x="8096" y="10192"/>
                    <a:pt x="7811" y="9906"/>
                  </a:cubicBezTo>
                  <a:cubicBezTo>
                    <a:pt x="2096" y="8763"/>
                    <a:pt x="2381" y="13526"/>
                    <a:pt x="0" y="15716"/>
                  </a:cubicBezTo>
                  <a:cubicBezTo>
                    <a:pt x="3429" y="15621"/>
                    <a:pt x="3905" y="17812"/>
                    <a:pt x="7239" y="17812"/>
                  </a:cubicBezTo>
                  <a:cubicBezTo>
                    <a:pt x="7620" y="14954"/>
                    <a:pt x="9430" y="13811"/>
                    <a:pt x="9144" y="12097"/>
                  </a:cubicBezTo>
                  <a:cubicBezTo>
                    <a:pt x="11525" y="12478"/>
                    <a:pt x="12573" y="14573"/>
                    <a:pt x="13525" y="12668"/>
                  </a:cubicBezTo>
                  <a:cubicBezTo>
                    <a:pt x="14002" y="9525"/>
                    <a:pt x="7715" y="5048"/>
                    <a:pt x="16383" y="5334"/>
                  </a:cubicBezTo>
                  <a:cubicBezTo>
                    <a:pt x="16764" y="3239"/>
                    <a:pt x="16002" y="1905"/>
                    <a:pt x="15240" y="572"/>
                  </a:cubicBezTo>
                  <a:cubicBezTo>
                    <a:pt x="14097" y="286"/>
                    <a:pt x="12954" y="191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39" name="Freeform: Shape 1788">
              <a:extLst>
                <a:ext uri="{FF2B5EF4-FFF2-40B4-BE49-F238E27FC236}">
                  <a16:creationId xmlns:a16="http://schemas.microsoft.com/office/drawing/2014/main" id="{416E74D2-0A4A-42CA-9310-3F56D0B34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297" y="3753326"/>
              <a:ext cx="9525" cy="9525"/>
            </a:xfrm>
            <a:custGeom>
              <a:avLst/>
              <a:gdLst>
                <a:gd name="T0" fmla="*/ 12654 w 9525"/>
                <a:gd name="T1" fmla="*/ 49901475 h 9525"/>
                <a:gd name="T2" fmla="*/ 7796 w 9525"/>
                <a:gd name="T3" fmla="*/ 14516100 h 9525"/>
                <a:gd name="T4" fmla="*/ 7987 w 9525"/>
                <a:gd name="T5" fmla="*/ 0 h 9525"/>
                <a:gd name="T6" fmla="*/ 271 w 9525"/>
                <a:gd name="T7" fmla="*/ 34470975 h 9525"/>
                <a:gd name="T8" fmla="*/ 12654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654" y="5239"/>
                  </a:moveTo>
                  <a:cubicBezTo>
                    <a:pt x="9606" y="4953"/>
                    <a:pt x="8272" y="3524"/>
                    <a:pt x="7796" y="1524"/>
                  </a:cubicBezTo>
                  <a:cubicBezTo>
                    <a:pt x="8749" y="1619"/>
                    <a:pt x="9987" y="571"/>
                    <a:pt x="7987" y="0"/>
                  </a:cubicBezTo>
                  <a:cubicBezTo>
                    <a:pt x="7987" y="4096"/>
                    <a:pt x="-1729" y="-2667"/>
                    <a:pt x="271" y="3619"/>
                  </a:cubicBezTo>
                  <a:cubicBezTo>
                    <a:pt x="5986" y="2381"/>
                    <a:pt x="9415" y="9334"/>
                    <a:pt x="12654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0" name="Freeform: Shape 1789">
              <a:extLst>
                <a:ext uri="{FF2B5EF4-FFF2-40B4-BE49-F238E27FC236}">
                  <a16:creationId xmlns:a16="http://schemas.microsoft.com/office/drawing/2014/main" id="{78421DF7-959D-41D4-AAB7-10587CD65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8455" y="1976906"/>
              <a:ext cx="9525" cy="9525"/>
            </a:xfrm>
            <a:custGeom>
              <a:avLst/>
              <a:gdLst>
                <a:gd name="T0" fmla="*/ 5955 w 9525"/>
                <a:gd name="T1" fmla="*/ 15057 h 9525"/>
                <a:gd name="T2" fmla="*/ 15194 w 9525"/>
                <a:gd name="T3" fmla="*/ 13152 h 9525"/>
                <a:gd name="T4" fmla="*/ 16528 w 9525"/>
                <a:gd name="T5" fmla="*/ 4103 h 9525"/>
                <a:gd name="T6" fmla="*/ 9669 w 9525"/>
                <a:gd name="T7" fmla="*/ 1722 h 9525"/>
                <a:gd name="T8" fmla="*/ 8145 w 9525"/>
                <a:gd name="T9" fmla="*/ 7 h 9525"/>
                <a:gd name="T10" fmla="*/ 6431 w 9525"/>
                <a:gd name="T11" fmla="*/ 12104 h 9525"/>
                <a:gd name="T12" fmla="*/ 2907 w 9525"/>
                <a:gd name="T13" fmla="*/ 11628 h 9525"/>
                <a:gd name="T14" fmla="*/ 5764 w 9525"/>
                <a:gd name="T15" fmla="*/ 4294 h 9525"/>
                <a:gd name="T16" fmla="*/ 5955 w 9525"/>
                <a:gd name="T17" fmla="*/ 15057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5955" y="15057"/>
                  </a:moveTo>
                  <a:cubicBezTo>
                    <a:pt x="8622" y="10199"/>
                    <a:pt x="12717" y="16390"/>
                    <a:pt x="15194" y="13152"/>
                  </a:cubicBezTo>
                  <a:cubicBezTo>
                    <a:pt x="11289" y="12009"/>
                    <a:pt x="14908" y="4960"/>
                    <a:pt x="16528" y="4103"/>
                  </a:cubicBezTo>
                  <a:cubicBezTo>
                    <a:pt x="14718" y="103"/>
                    <a:pt x="10812" y="6199"/>
                    <a:pt x="9669" y="1722"/>
                  </a:cubicBezTo>
                  <a:cubicBezTo>
                    <a:pt x="9669" y="769"/>
                    <a:pt x="9669" y="-88"/>
                    <a:pt x="8145" y="7"/>
                  </a:cubicBezTo>
                  <a:cubicBezTo>
                    <a:pt x="8145" y="2865"/>
                    <a:pt x="11289" y="10580"/>
                    <a:pt x="6431" y="12104"/>
                  </a:cubicBezTo>
                  <a:cubicBezTo>
                    <a:pt x="5288" y="12009"/>
                    <a:pt x="4050" y="11818"/>
                    <a:pt x="2907" y="11628"/>
                  </a:cubicBezTo>
                  <a:cubicBezTo>
                    <a:pt x="2811" y="8008"/>
                    <a:pt x="4050" y="5818"/>
                    <a:pt x="5764" y="4294"/>
                  </a:cubicBezTo>
                  <a:cubicBezTo>
                    <a:pt x="-4618" y="3341"/>
                    <a:pt x="1287" y="13723"/>
                    <a:pt x="5955" y="150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1" name="Freeform: Shape 1790">
              <a:extLst>
                <a:ext uri="{FF2B5EF4-FFF2-40B4-BE49-F238E27FC236}">
                  <a16:creationId xmlns:a16="http://schemas.microsoft.com/office/drawing/2014/main" id="{D7CF819B-1AD0-4067-A361-595E31B6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89" y="3037183"/>
              <a:ext cx="9525" cy="9525"/>
            </a:xfrm>
            <a:custGeom>
              <a:avLst/>
              <a:gdLst>
                <a:gd name="T0" fmla="*/ 5260 w 9525"/>
                <a:gd name="T1" fmla="*/ 83981925 h 9525"/>
                <a:gd name="T2" fmla="*/ 10118 w 9525"/>
                <a:gd name="T3" fmla="*/ 1419225 h 9525"/>
                <a:gd name="T4" fmla="*/ 2783 w 9525"/>
                <a:gd name="T5" fmla="*/ 7772400 h 9525"/>
                <a:gd name="T6" fmla="*/ 212 w 9525"/>
                <a:gd name="T7" fmla="*/ 63112650 h 9525"/>
                <a:gd name="T8" fmla="*/ 5260 w 9525"/>
                <a:gd name="T9" fmla="*/ 839819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260" y="8817"/>
                  </a:moveTo>
                  <a:cubicBezTo>
                    <a:pt x="5069" y="3959"/>
                    <a:pt x="11165" y="6055"/>
                    <a:pt x="10118" y="149"/>
                  </a:cubicBezTo>
                  <a:cubicBezTo>
                    <a:pt x="5450" y="1483"/>
                    <a:pt x="4688" y="-1279"/>
                    <a:pt x="2783" y="816"/>
                  </a:cubicBezTo>
                  <a:cubicBezTo>
                    <a:pt x="8975" y="3959"/>
                    <a:pt x="-1598" y="2531"/>
                    <a:pt x="212" y="6626"/>
                  </a:cubicBezTo>
                  <a:cubicBezTo>
                    <a:pt x="2593" y="6912"/>
                    <a:pt x="3926" y="7865"/>
                    <a:pt x="5260" y="88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2" name="Freeform: Shape 1791">
              <a:extLst>
                <a:ext uri="{FF2B5EF4-FFF2-40B4-BE49-F238E27FC236}">
                  <a16:creationId xmlns:a16="http://schemas.microsoft.com/office/drawing/2014/main" id="{DB8A0162-B6FF-43BE-B949-6EB35980A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00" y="2853881"/>
              <a:ext cx="66675" cy="38100"/>
            </a:xfrm>
            <a:custGeom>
              <a:avLst/>
              <a:gdLst>
                <a:gd name="T0" fmla="*/ 0 w 66675"/>
                <a:gd name="T1" fmla="*/ 13049 h 38100"/>
                <a:gd name="T2" fmla="*/ 14669 w 66675"/>
                <a:gd name="T3" fmla="*/ 24098 h 38100"/>
                <a:gd name="T4" fmla="*/ 19526 w 66675"/>
                <a:gd name="T5" fmla="*/ 20669 h 38100"/>
                <a:gd name="T6" fmla="*/ 19336 w 66675"/>
                <a:gd name="T7" fmla="*/ 21145 h 38100"/>
                <a:gd name="T8" fmla="*/ 24765 w 66675"/>
                <a:gd name="T9" fmla="*/ 21241 h 38100"/>
                <a:gd name="T10" fmla="*/ 29432 w 66675"/>
                <a:gd name="T11" fmla="*/ 21336 h 38100"/>
                <a:gd name="T12" fmla="*/ 26765 w 66675"/>
                <a:gd name="T13" fmla="*/ 19050 h 38100"/>
                <a:gd name="T14" fmla="*/ 34576 w 66675"/>
                <a:gd name="T15" fmla="*/ 14383 h 38100"/>
                <a:gd name="T16" fmla="*/ 36195 w 66675"/>
                <a:gd name="T17" fmla="*/ 17717 h 38100"/>
                <a:gd name="T18" fmla="*/ 28194 w 66675"/>
                <a:gd name="T19" fmla="*/ 31718 h 38100"/>
                <a:gd name="T20" fmla="*/ 20193 w 66675"/>
                <a:gd name="T21" fmla="*/ 35623 h 38100"/>
                <a:gd name="T22" fmla="*/ 28861 w 66675"/>
                <a:gd name="T23" fmla="*/ 38290 h 38100"/>
                <a:gd name="T24" fmla="*/ 29432 w 66675"/>
                <a:gd name="T25" fmla="*/ 36671 h 38100"/>
                <a:gd name="T26" fmla="*/ 34290 w 66675"/>
                <a:gd name="T27" fmla="*/ 42863 h 38100"/>
                <a:gd name="T28" fmla="*/ 35338 w 66675"/>
                <a:gd name="T29" fmla="*/ 28765 h 38100"/>
                <a:gd name="T30" fmla="*/ 41434 w 66675"/>
                <a:gd name="T31" fmla="*/ 27908 h 38100"/>
                <a:gd name="T32" fmla="*/ 40958 w 66675"/>
                <a:gd name="T33" fmla="*/ 29051 h 38100"/>
                <a:gd name="T34" fmla="*/ 53150 w 66675"/>
                <a:gd name="T35" fmla="*/ 32099 h 38100"/>
                <a:gd name="T36" fmla="*/ 50673 w 66675"/>
                <a:gd name="T37" fmla="*/ 36195 h 38100"/>
                <a:gd name="T38" fmla="*/ 40291 w 66675"/>
                <a:gd name="T39" fmla="*/ 35433 h 38100"/>
                <a:gd name="T40" fmla="*/ 43434 w 66675"/>
                <a:gd name="T41" fmla="*/ 43529 h 38100"/>
                <a:gd name="T42" fmla="*/ 39624 w 66675"/>
                <a:gd name="T43" fmla="*/ 44863 h 38100"/>
                <a:gd name="T44" fmla="*/ 49340 w 66675"/>
                <a:gd name="T45" fmla="*/ 43148 h 38100"/>
                <a:gd name="T46" fmla="*/ 47434 w 66675"/>
                <a:gd name="T47" fmla="*/ 46768 h 38100"/>
                <a:gd name="T48" fmla="*/ 62675 w 66675"/>
                <a:gd name="T49" fmla="*/ 40957 h 38100"/>
                <a:gd name="T50" fmla="*/ 59817 w 66675"/>
                <a:gd name="T51" fmla="*/ 36004 h 38100"/>
                <a:gd name="T52" fmla="*/ 64199 w 66675"/>
                <a:gd name="T53" fmla="*/ 33338 h 38100"/>
                <a:gd name="T54" fmla="*/ 68390 w 66675"/>
                <a:gd name="T55" fmla="*/ 31242 h 38100"/>
                <a:gd name="T56" fmla="*/ 67246 w 66675"/>
                <a:gd name="T57" fmla="*/ 30766 h 38100"/>
                <a:gd name="T58" fmla="*/ 69533 w 66675"/>
                <a:gd name="T59" fmla="*/ 31051 h 38100"/>
                <a:gd name="T60" fmla="*/ 67151 w 66675"/>
                <a:gd name="T61" fmla="*/ 35433 h 38100"/>
                <a:gd name="T62" fmla="*/ 69533 w 66675"/>
                <a:gd name="T63" fmla="*/ 18764 h 38100"/>
                <a:gd name="T64" fmla="*/ 65246 w 66675"/>
                <a:gd name="T65" fmla="*/ 28480 h 38100"/>
                <a:gd name="T66" fmla="*/ 65246 w 66675"/>
                <a:gd name="T67" fmla="*/ 24670 h 38100"/>
                <a:gd name="T68" fmla="*/ 58198 w 66675"/>
                <a:gd name="T69" fmla="*/ 26384 h 38100"/>
                <a:gd name="T70" fmla="*/ 52483 w 66675"/>
                <a:gd name="T71" fmla="*/ 24289 h 38100"/>
                <a:gd name="T72" fmla="*/ 43720 w 66675"/>
                <a:gd name="T73" fmla="*/ 25336 h 38100"/>
                <a:gd name="T74" fmla="*/ 45149 w 66675"/>
                <a:gd name="T75" fmla="*/ 21622 h 38100"/>
                <a:gd name="T76" fmla="*/ 27623 w 66675"/>
                <a:gd name="T77" fmla="*/ 9334 h 38100"/>
                <a:gd name="T78" fmla="*/ 31051 w 66675"/>
                <a:gd name="T79" fmla="*/ 7048 h 38100"/>
                <a:gd name="T80" fmla="*/ 37624 w 66675"/>
                <a:gd name="T81" fmla="*/ 14859 h 38100"/>
                <a:gd name="T82" fmla="*/ 38671 w 66675"/>
                <a:gd name="T83" fmla="*/ 7334 h 38100"/>
                <a:gd name="T84" fmla="*/ 36386 w 66675"/>
                <a:gd name="T85" fmla="*/ 6667 h 38100"/>
                <a:gd name="T86" fmla="*/ 51625 w 66675"/>
                <a:gd name="T87" fmla="*/ 8001 h 38100"/>
                <a:gd name="T88" fmla="*/ 33719 w 66675"/>
                <a:gd name="T89" fmla="*/ 381 h 38100"/>
                <a:gd name="T90" fmla="*/ 31909 w 66675"/>
                <a:gd name="T91" fmla="*/ 3810 h 38100"/>
                <a:gd name="T92" fmla="*/ 28861 w 66675"/>
                <a:gd name="T93" fmla="*/ 0 h 38100"/>
                <a:gd name="T94" fmla="*/ 29623 w 66675"/>
                <a:gd name="T95" fmla="*/ 4953 h 38100"/>
                <a:gd name="T96" fmla="*/ 23813 w 66675"/>
                <a:gd name="T97" fmla="*/ 9144 h 38100"/>
                <a:gd name="T98" fmla="*/ 27146 w 66675"/>
                <a:gd name="T99" fmla="*/ 14097 h 38100"/>
                <a:gd name="T100" fmla="*/ 20860 w 66675"/>
                <a:gd name="T101" fmla="*/ 17431 h 38100"/>
                <a:gd name="T102" fmla="*/ 13907 w 66675"/>
                <a:gd name="T103" fmla="*/ 16573 h 38100"/>
                <a:gd name="T104" fmla="*/ 9620 w 66675"/>
                <a:gd name="T105" fmla="*/ 8382 h 38100"/>
                <a:gd name="T106" fmla="*/ 0 w 66675"/>
                <a:gd name="T107" fmla="*/ 13049 h 381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675" h="38100">
                  <a:moveTo>
                    <a:pt x="0" y="13049"/>
                  </a:moveTo>
                  <a:cubicBezTo>
                    <a:pt x="9430" y="8858"/>
                    <a:pt x="3524" y="29813"/>
                    <a:pt x="14669" y="24098"/>
                  </a:cubicBezTo>
                  <a:cubicBezTo>
                    <a:pt x="11430" y="21145"/>
                    <a:pt x="16669" y="21336"/>
                    <a:pt x="19526" y="20669"/>
                  </a:cubicBezTo>
                  <a:cubicBezTo>
                    <a:pt x="19526" y="20860"/>
                    <a:pt x="19431" y="20955"/>
                    <a:pt x="19336" y="21145"/>
                  </a:cubicBezTo>
                  <a:cubicBezTo>
                    <a:pt x="21717" y="22955"/>
                    <a:pt x="23336" y="22479"/>
                    <a:pt x="24765" y="21241"/>
                  </a:cubicBezTo>
                  <a:cubicBezTo>
                    <a:pt x="26479" y="22574"/>
                    <a:pt x="28194" y="23527"/>
                    <a:pt x="29432" y="21336"/>
                  </a:cubicBezTo>
                  <a:cubicBezTo>
                    <a:pt x="28766" y="20383"/>
                    <a:pt x="27908" y="19717"/>
                    <a:pt x="26765" y="19050"/>
                  </a:cubicBezTo>
                  <a:cubicBezTo>
                    <a:pt x="28670" y="16669"/>
                    <a:pt x="30766" y="14002"/>
                    <a:pt x="34576" y="14383"/>
                  </a:cubicBezTo>
                  <a:cubicBezTo>
                    <a:pt x="34480" y="16002"/>
                    <a:pt x="35909" y="16383"/>
                    <a:pt x="36195" y="17717"/>
                  </a:cubicBezTo>
                  <a:cubicBezTo>
                    <a:pt x="29432" y="19431"/>
                    <a:pt x="27527" y="25813"/>
                    <a:pt x="28194" y="31718"/>
                  </a:cubicBezTo>
                  <a:cubicBezTo>
                    <a:pt x="25908" y="33433"/>
                    <a:pt x="22384" y="33719"/>
                    <a:pt x="20193" y="35623"/>
                  </a:cubicBezTo>
                  <a:cubicBezTo>
                    <a:pt x="22098" y="37147"/>
                    <a:pt x="24670" y="38195"/>
                    <a:pt x="28861" y="38290"/>
                  </a:cubicBezTo>
                  <a:cubicBezTo>
                    <a:pt x="28956" y="37814"/>
                    <a:pt x="29242" y="37243"/>
                    <a:pt x="29432" y="36671"/>
                  </a:cubicBezTo>
                  <a:cubicBezTo>
                    <a:pt x="30575" y="39624"/>
                    <a:pt x="32290" y="42005"/>
                    <a:pt x="34290" y="42863"/>
                  </a:cubicBezTo>
                  <a:cubicBezTo>
                    <a:pt x="40672" y="39433"/>
                    <a:pt x="36100" y="34671"/>
                    <a:pt x="35338" y="28765"/>
                  </a:cubicBezTo>
                  <a:cubicBezTo>
                    <a:pt x="38291" y="29337"/>
                    <a:pt x="40005" y="28861"/>
                    <a:pt x="41434" y="27908"/>
                  </a:cubicBezTo>
                  <a:cubicBezTo>
                    <a:pt x="41243" y="28289"/>
                    <a:pt x="41053" y="28480"/>
                    <a:pt x="40958" y="29051"/>
                  </a:cubicBezTo>
                  <a:cubicBezTo>
                    <a:pt x="44482" y="30385"/>
                    <a:pt x="52864" y="28670"/>
                    <a:pt x="53150" y="32099"/>
                  </a:cubicBezTo>
                  <a:cubicBezTo>
                    <a:pt x="51721" y="33909"/>
                    <a:pt x="51054" y="35147"/>
                    <a:pt x="50673" y="36195"/>
                  </a:cubicBezTo>
                  <a:cubicBezTo>
                    <a:pt x="46196" y="35147"/>
                    <a:pt x="40100" y="34766"/>
                    <a:pt x="40291" y="35433"/>
                  </a:cubicBezTo>
                  <a:cubicBezTo>
                    <a:pt x="42958" y="36957"/>
                    <a:pt x="42577" y="40672"/>
                    <a:pt x="43434" y="43529"/>
                  </a:cubicBezTo>
                  <a:cubicBezTo>
                    <a:pt x="42005" y="43720"/>
                    <a:pt x="39815" y="43339"/>
                    <a:pt x="39624" y="44863"/>
                  </a:cubicBezTo>
                  <a:cubicBezTo>
                    <a:pt x="44101" y="45529"/>
                    <a:pt x="47054" y="44672"/>
                    <a:pt x="49340" y="43148"/>
                  </a:cubicBezTo>
                  <a:cubicBezTo>
                    <a:pt x="48958" y="44196"/>
                    <a:pt x="48387" y="45244"/>
                    <a:pt x="47434" y="46768"/>
                  </a:cubicBezTo>
                  <a:cubicBezTo>
                    <a:pt x="53150" y="45529"/>
                    <a:pt x="58960" y="44386"/>
                    <a:pt x="62675" y="40957"/>
                  </a:cubicBezTo>
                  <a:cubicBezTo>
                    <a:pt x="60198" y="40291"/>
                    <a:pt x="61150" y="37433"/>
                    <a:pt x="59817" y="36004"/>
                  </a:cubicBezTo>
                  <a:cubicBezTo>
                    <a:pt x="64961" y="39624"/>
                    <a:pt x="63722" y="36195"/>
                    <a:pt x="64199" y="33338"/>
                  </a:cubicBezTo>
                  <a:cubicBezTo>
                    <a:pt x="65437" y="33719"/>
                    <a:pt x="66675" y="33338"/>
                    <a:pt x="68390" y="31242"/>
                  </a:cubicBezTo>
                  <a:cubicBezTo>
                    <a:pt x="67913" y="31147"/>
                    <a:pt x="67628" y="30956"/>
                    <a:pt x="67246" y="30766"/>
                  </a:cubicBezTo>
                  <a:cubicBezTo>
                    <a:pt x="68008" y="30861"/>
                    <a:pt x="68771" y="30956"/>
                    <a:pt x="69533" y="31051"/>
                  </a:cubicBezTo>
                  <a:cubicBezTo>
                    <a:pt x="69342" y="33147"/>
                    <a:pt x="68199" y="34290"/>
                    <a:pt x="67151" y="35433"/>
                  </a:cubicBezTo>
                  <a:cubicBezTo>
                    <a:pt x="79915" y="34671"/>
                    <a:pt x="70866" y="25146"/>
                    <a:pt x="69533" y="18764"/>
                  </a:cubicBezTo>
                  <a:cubicBezTo>
                    <a:pt x="66770" y="20574"/>
                    <a:pt x="67151" y="25813"/>
                    <a:pt x="65246" y="28480"/>
                  </a:cubicBezTo>
                  <a:cubicBezTo>
                    <a:pt x="64961" y="27432"/>
                    <a:pt x="64865" y="26194"/>
                    <a:pt x="65246" y="24670"/>
                  </a:cubicBezTo>
                  <a:cubicBezTo>
                    <a:pt x="61532" y="23908"/>
                    <a:pt x="59246" y="24574"/>
                    <a:pt x="58198" y="26384"/>
                  </a:cubicBezTo>
                  <a:cubicBezTo>
                    <a:pt x="56579" y="25527"/>
                    <a:pt x="54769" y="24765"/>
                    <a:pt x="52483" y="24289"/>
                  </a:cubicBezTo>
                  <a:cubicBezTo>
                    <a:pt x="51054" y="31242"/>
                    <a:pt x="46768" y="24955"/>
                    <a:pt x="43720" y="25336"/>
                  </a:cubicBezTo>
                  <a:cubicBezTo>
                    <a:pt x="44291" y="24194"/>
                    <a:pt x="44767" y="22955"/>
                    <a:pt x="45149" y="21622"/>
                  </a:cubicBezTo>
                  <a:cubicBezTo>
                    <a:pt x="35528" y="19336"/>
                    <a:pt x="37148" y="7525"/>
                    <a:pt x="27623" y="9334"/>
                  </a:cubicBezTo>
                  <a:cubicBezTo>
                    <a:pt x="28384" y="8096"/>
                    <a:pt x="29623" y="7429"/>
                    <a:pt x="31051" y="7048"/>
                  </a:cubicBezTo>
                  <a:cubicBezTo>
                    <a:pt x="32957" y="9811"/>
                    <a:pt x="35624" y="12097"/>
                    <a:pt x="37624" y="14859"/>
                  </a:cubicBezTo>
                  <a:cubicBezTo>
                    <a:pt x="38005" y="12382"/>
                    <a:pt x="38386" y="9811"/>
                    <a:pt x="38671" y="7334"/>
                  </a:cubicBezTo>
                  <a:cubicBezTo>
                    <a:pt x="37719" y="7239"/>
                    <a:pt x="37148" y="6953"/>
                    <a:pt x="36386" y="6667"/>
                  </a:cubicBezTo>
                  <a:cubicBezTo>
                    <a:pt x="43053" y="7334"/>
                    <a:pt x="50768" y="10573"/>
                    <a:pt x="51625" y="8001"/>
                  </a:cubicBezTo>
                  <a:cubicBezTo>
                    <a:pt x="47530" y="4096"/>
                    <a:pt x="42005" y="1238"/>
                    <a:pt x="33719" y="381"/>
                  </a:cubicBezTo>
                  <a:cubicBezTo>
                    <a:pt x="33719" y="2095"/>
                    <a:pt x="32957" y="3048"/>
                    <a:pt x="31909" y="3810"/>
                  </a:cubicBezTo>
                  <a:cubicBezTo>
                    <a:pt x="30861" y="2572"/>
                    <a:pt x="30004" y="1238"/>
                    <a:pt x="28861" y="0"/>
                  </a:cubicBezTo>
                  <a:cubicBezTo>
                    <a:pt x="28670" y="1905"/>
                    <a:pt x="29051" y="3524"/>
                    <a:pt x="29623" y="4953"/>
                  </a:cubicBezTo>
                  <a:cubicBezTo>
                    <a:pt x="27146" y="5905"/>
                    <a:pt x="24479" y="6477"/>
                    <a:pt x="23813" y="9144"/>
                  </a:cubicBezTo>
                  <a:cubicBezTo>
                    <a:pt x="23813" y="11620"/>
                    <a:pt x="28384" y="10763"/>
                    <a:pt x="27146" y="14097"/>
                  </a:cubicBezTo>
                  <a:cubicBezTo>
                    <a:pt x="23527" y="13716"/>
                    <a:pt x="21908" y="15335"/>
                    <a:pt x="20860" y="17431"/>
                  </a:cubicBezTo>
                  <a:cubicBezTo>
                    <a:pt x="18764" y="17050"/>
                    <a:pt x="16478" y="16764"/>
                    <a:pt x="13907" y="16573"/>
                  </a:cubicBezTo>
                  <a:cubicBezTo>
                    <a:pt x="14859" y="12287"/>
                    <a:pt x="15240" y="8382"/>
                    <a:pt x="9620" y="8382"/>
                  </a:cubicBezTo>
                  <a:cubicBezTo>
                    <a:pt x="11144" y="18574"/>
                    <a:pt x="476" y="4763"/>
                    <a:pt x="0" y="13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3" name="Freeform: Shape 1792">
              <a:extLst>
                <a:ext uri="{FF2B5EF4-FFF2-40B4-BE49-F238E27FC236}">
                  <a16:creationId xmlns:a16="http://schemas.microsoft.com/office/drawing/2014/main" id="{D27A1D99-BD02-487C-AE23-F024F648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383" y="3248120"/>
              <a:ext cx="28575" cy="19050"/>
            </a:xfrm>
            <a:custGeom>
              <a:avLst/>
              <a:gdLst>
                <a:gd name="T0" fmla="*/ 21812 w 28575"/>
                <a:gd name="T1" fmla="*/ 0 h 19050"/>
                <a:gd name="T2" fmla="*/ 13907 w 28575"/>
                <a:gd name="T3" fmla="*/ 5144 h 19050"/>
                <a:gd name="T4" fmla="*/ 0 w 28575"/>
                <a:gd name="T5" fmla="*/ 1905 h 19050"/>
                <a:gd name="T6" fmla="*/ 12383 w 28575"/>
                <a:gd name="T7" fmla="*/ 3429 h 19050"/>
                <a:gd name="T8" fmla="*/ 23717 w 28575"/>
                <a:gd name="T9" fmla="*/ 12573 h 19050"/>
                <a:gd name="T10" fmla="*/ 20860 w 28575"/>
                <a:gd name="T11" fmla="*/ 19907 h 19050"/>
                <a:gd name="T12" fmla="*/ 31052 w 28575"/>
                <a:gd name="T13" fmla="*/ 11906 h 19050"/>
                <a:gd name="T14" fmla="*/ 21812 w 2857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19050">
                  <a:moveTo>
                    <a:pt x="21812" y="0"/>
                  </a:moveTo>
                  <a:cubicBezTo>
                    <a:pt x="19812" y="2477"/>
                    <a:pt x="17240" y="4191"/>
                    <a:pt x="13907" y="5144"/>
                  </a:cubicBezTo>
                  <a:cubicBezTo>
                    <a:pt x="14478" y="-1619"/>
                    <a:pt x="4001" y="0"/>
                    <a:pt x="0" y="1905"/>
                  </a:cubicBezTo>
                  <a:cubicBezTo>
                    <a:pt x="3524" y="3143"/>
                    <a:pt x="6858" y="5239"/>
                    <a:pt x="12383" y="3429"/>
                  </a:cubicBezTo>
                  <a:cubicBezTo>
                    <a:pt x="12287" y="11525"/>
                    <a:pt x="22574" y="7620"/>
                    <a:pt x="23717" y="12573"/>
                  </a:cubicBezTo>
                  <a:cubicBezTo>
                    <a:pt x="17431" y="10287"/>
                    <a:pt x="15621" y="19145"/>
                    <a:pt x="20860" y="19907"/>
                  </a:cubicBezTo>
                  <a:cubicBezTo>
                    <a:pt x="22003" y="14764"/>
                    <a:pt x="29909" y="17050"/>
                    <a:pt x="31052" y="11906"/>
                  </a:cubicBezTo>
                  <a:cubicBezTo>
                    <a:pt x="20955" y="9525"/>
                    <a:pt x="26575" y="3905"/>
                    <a:pt x="218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4" name="Freeform: Shape 1793">
              <a:extLst>
                <a:ext uri="{FF2B5EF4-FFF2-40B4-BE49-F238E27FC236}">
                  <a16:creationId xmlns:a16="http://schemas.microsoft.com/office/drawing/2014/main" id="{C50C2937-F3B3-470F-B9C1-AAD77A4FA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2" y="3351943"/>
              <a:ext cx="19050" cy="19050"/>
            </a:xfrm>
            <a:custGeom>
              <a:avLst/>
              <a:gdLst>
                <a:gd name="T0" fmla="*/ 21470 w 19050"/>
                <a:gd name="T1" fmla="*/ 9334 h 19050"/>
                <a:gd name="T2" fmla="*/ 17184 w 19050"/>
                <a:gd name="T3" fmla="*/ 1143 h 19050"/>
                <a:gd name="T4" fmla="*/ 8325 w 19050"/>
                <a:gd name="T5" fmla="*/ 0 h 19050"/>
                <a:gd name="T6" fmla="*/ 134 w 19050"/>
                <a:gd name="T7" fmla="*/ 6667 h 19050"/>
                <a:gd name="T8" fmla="*/ 10516 w 19050"/>
                <a:gd name="T9" fmla="*/ 9525 h 19050"/>
                <a:gd name="T10" fmla="*/ 7278 w 19050"/>
                <a:gd name="T11" fmla="*/ 19907 h 19050"/>
                <a:gd name="T12" fmla="*/ 19946 w 19050"/>
                <a:gd name="T13" fmla="*/ 19907 h 19050"/>
                <a:gd name="T14" fmla="*/ 21470 w 19050"/>
                <a:gd name="T15" fmla="*/ 933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1470" y="9334"/>
                  </a:moveTo>
                  <a:cubicBezTo>
                    <a:pt x="22422" y="5048"/>
                    <a:pt x="22899" y="1143"/>
                    <a:pt x="17184" y="1143"/>
                  </a:cubicBezTo>
                  <a:cubicBezTo>
                    <a:pt x="16517" y="7906"/>
                    <a:pt x="9849" y="1143"/>
                    <a:pt x="8325" y="0"/>
                  </a:cubicBezTo>
                  <a:cubicBezTo>
                    <a:pt x="6611" y="3334"/>
                    <a:pt x="-1104" y="0"/>
                    <a:pt x="134" y="6667"/>
                  </a:cubicBezTo>
                  <a:cubicBezTo>
                    <a:pt x="1563" y="10477"/>
                    <a:pt x="8802" y="4381"/>
                    <a:pt x="10516" y="9525"/>
                  </a:cubicBezTo>
                  <a:cubicBezTo>
                    <a:pt x="11278" y="12001"/>
                    <a:pt x="4039" y="22098"/>
                    <a:pt x="7278" y="19907"/>
                  </a:cubicBezTo>
                  <a:cubicBezTo>
                    <a:pt x="10516" y="12859"/>
                    <a:pt x="15945" y="23527"/>
                    <a:pt x="19946" y="19907"/>
                  </a:cubicBezTo>
                  <a:cubicBezTo>
                    <a:pt x="12421" y="16478"/>
                    <a:pt x="13850" y="-3048"/>
                    <a:pt x="21470" y="9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5" name="Freeform: Shape 1794">
              <a:extLst>
                <a:ext uri="{FF2B5EF4-FFF2-40B4-BE49-F238E27FC236}">
                  <a16:creationId xmlns:a16="http://schemas.microsoft.com/office/drawing/2014/main" id="{BCFE1772-6705-437D-8829-693399E6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285" y="3560350"/>
              <a:ext cx="9525" cy="9525"/>
            </a:xfrm>
            <a:custGeom>
              <a:avLst/>
              <a:gdLst>
                <a:gd name="T0" fmla="*/ 62598300 w 9525"/>
                <a:gd name="T1" fmla="*/ 0 h 9525"/>
                <a:gd name="T2" fmla="*/ 0 w 9525"/>
                <a:gd name="T3" fmla="*/ 8382 h 9525"/>
                <a:gd name="T4" fmla="*/ 15420975 w 9525"/>
                <a:gd name="T5" fmla="*/ 10097 h 9525"/>
                <a:gd name="T6" fmla="*/ 6259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72" y="0"/>
                  </a:moveTo>
                  <a:cubicBezTo>
                    <a:pt x="5429" y="3905"/>
                    <a:pt x="1429" y="4763"/>
                    <a:pt x="0" y="8382"/>
                  </a:cubicBezTo>
                  <a:cubicBezTo>
                    <a:pt x="0" y="9335"/>
                    <a:pt x="0" y="10192"/>
                    <a:pt x="1619" y="10097"/>
                  </a:cubicBezTo>
                  <a:cubicBezTo>
                    <a:pt x="2572" y="5906"/>
                    <a:pt x="14383" y="3620"/>
                    <a:pt x="65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6" name="Freeform: Shape 1795">
              <a:extLst>
                <a:ext uri="{FF2B5EF4-FFF2-40B4-BE49-F238E27FC236}">
                  <a16:creationId xmlns:a16="http://schemas.microsoft.com/office/drawing/2014/main" id="{40478E33-E47A-4A6C-9E22-CECC78F98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213" y="4633341"/>
              <a:ext cx="47625" cy="47625"/>
            </a:xfrm>
            <a:custGeom>
              <a:avLst/>
              <a:gdLst>
                <a:gd name="T0" fmla="*/ 48673 w 47625"/>
                <a:gd name="T1" fmla="*/ 13430 h 47625"/>
                <a:gd name="T2" fmla="*/ 37814 w 47625"/>
                <a:gd name="T3" fmla="*/ 1333 h 47625"/>
                <a:gd name="T4" fmla="*/ 2000 w 47625"/>
                <a:gd name="T5" fmla="*/ 0 h 47625"/>
                <a:gd name="T6" fmla="*/ 11716 w 47625"/>
                <a:gd name="T7" fmla="*/ 7429 h 47625"/>
                <a:gd name="T8" fmla="*/ 4191 w 47625"/>
                <a:gd name="T9" fmla="*/ 9525 h 47625"/>
                <a:gd name="T10" fmla="*/ 8572 w 47625"/>
                <a:gd name="T11" fmla="*/ 16193 h 47625"/>
                <a:gd name="T12" fmla="*/ 0 w 47625"/>
                <a:gd name="T13" fmla="*/ 25908 h 47625"/>
                <a:gd name="T14" fmla="*/ 9049 w 47625"/>
                <a:gd name="T15" fmla="*/ 13145 h 47625"/>
                <a:gd name="T16" fmla="*/ 16573 w 47625"/>
                <a:gd name="T17" fmla="*/ 11049 h 47625"/>
                <a:gd name="T18" fmla="*/ 13049 w 47625"/>
                <a:gd name="T19" fmla="*/ 10573 h 47625"/>
                <a:gd name="T20" fmla="*/ 26575 w 47625"/>
                <a:gd name="T21" fmla="*/ 4572 h 47625"/>
                <a:gd name="T22" fmla="*/ 21907 w 47625"/>
                <a:gd name="T23" fmla="*/ 11716 h 47625"/>
                <a:gd name="T24" fmla="*/ 30289 w 47625"/>
                <a:gd name="T25" fmla="*/ 3524 h 47625"/>
                <a:gd name="T26" fmla="*/ 33623 w 47625"/>
                <a:gd name="T27" fmla="*/ 5429 h 47625"/>
                <a:gd name="T28" fmla="*/ 31242 w 47625"/>
                <a:gd name="T29" fmla="*/ 9811 h 47625"/>
                <a:gd name="T30" fmla="*/ 46292 w 47625"/>
                <a:gd name="T31" fmla="*/ 17812 h 47625"/>
                <a:gd name="T32" fmla="*/ 40195 w 47625"/>
                <a:gd name="T33" fmla="*/ 47815 h 47625"/>
                <a:gd name="T34" fmla="*/ 47339 w 47625"/>
                <a:gd name="T35" fmla="*/ 48673 h 47625"/>
                <a:gd name="T36" fmla="*/ 48673 w 47625"/>
                <a:gd name="T37" fmla="*/ 13430 h 476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625" h="47625">
                  <a:moveTo>
                    <a:pt x="48673" y="13430"/>
                  </a:moveTo>
                  <a:cubicBezTo>
                    <a:pt x="45244" y="9239"/>
                    <a:pt x="34957" y="9620"/>
                    <a:pt x="37814" y="1333"/>
                  </a:cubicBezTo>
                  <a:cubicBezTo>
                    <a:pt x="22955" y="-3334"/>
                    <a:pt x="14002" y="7620"/>
                    <a:pt x="2000" y="0"/>
                  </a:cubicBezTo>
                  <a:cubicBezTo>
                    <a:pt x="3619" y="4667"/>
                    <a:pt x="8953" y="7048"/>
                    <a:pt x="11716" y="7429"/>
                  </a:cubicBezTo>
                  <a:cubicBezTo>
                    <a:pt x="10858" y="10001"/>
                    <a:pt x="8192" y="10478"/>
                    <a:pt x="4191" y="9525"/>
                  </a:cubicBezTo>
                  <a:cubicBezTo>
                    <a:pt x="1905" y="14192"/>
                    <a:pt x="8287" y="13240"/>
                    <a:pt x="8572" y="16193"/>
                  </a:cubicBezTo>
                  <a:cubicBezTo>
                    <a:pt x="5334" y="19050"/>
                    <a:pt x="2476" y="22288"/>
                    <a:pt x="0" y="25908"/>
                  </a:cubicBezTo>
                  <a:cubicBezTo>
                    <a:pt x="11144" y="27432"/>
                    <a:pt x="10287" y="18860"/>
                    <a:pt x="9049" y="13145"/>
                  </a:cubicBezTo>
                  <a:cubicBezTo>
                    <a:pt x="13049" y="16859"/>
                    <a:pt x="19907" y="13716"/>
                    <a:pt x="16573" y="11049"/>
                  </a:cubicBezTo>
                  <a:cubicBezTo>
                    <a:pt x="16383" y="12573"/>
                    <a:pt x="13240" y="12573"/>
                    <a:pt x="13049" y="10573"/>
                  </a:cubicBezTo>
                  <a:cubicBezTo>
                    <a:pt x="13906" y="5620"/>
                    <a:pt x="22669" y="286"/>
                    <a:pt x="26575" y="4572"/>
                  </a:cubicBezTo>
                  <a:cubicBezTo>
                    <a:pt x="25336" y="7334"/>
                    <a:pt x="22193" y="7906"/>
                    <a:pt x="21907" y="11716"/>
                  </a:cubicBezTo>
                  <a:cubicBezTo>
                    <a:pt x="28956" y="13621"/>
                    <a:pt x="26003" y="4572"/>
                    <a:pt x="30289" y="3524"/>
                  </a:cubicBezTo>
                  <a:cubicBezTo>
                    <a:pt x="31623" y="4000"/>
                    <a:pt x="33814" y="4000"/>
                    <a:pt x="33623" y="5429"/>
                  </a:cubicBezTo>
                  <a:cubicBezTo>
                    <a:pt x="33623" y="6953"/>
                    <a:pt x="25527" y="7525"/>
                    <a:pt x="31242" y="9811"/>
                  </a:cubicBezTo>
                  <a:cubicBezTo>
                    <a:pt x="33338" y="5239"/>
                    <a:pt x="46196" y="12478"/>
                    <a:pt x="46292" y="17812"/>
                  </a:cubicBezTo>
                  <a:cubicBezTo>
                    <a:pt x="38005" y="26956"/>
                    <a:pt x="48673" y="36576"/>
                    <a:pt x="40195" y="47815"/>
                  </a:cubicBezTo>
                  <a:cubicBezTo>
                    <a:pt x="44577" y="46196"/>
                    <a:pt x="46292" y="52578"/>
                    <a:pt x="47339" y="48673"/>
                  </a:cubicBezTo>
                  <a:cubicBezTo>
                    <a:pt x="48673" y="35338"/>
                    <a:pt x="45815" y="24765"/>
                    <a:pt x="48673" y="13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7" name="Freeform: Shape 1796">
              <a:extLst>
                <a:ext uri="{FF2B5EF4-FFF2-40B4-BE49-F238E27FC236}">
                  <a16:creationId xmlns:a16="http://schemas.microsoft.com/office/drawing/2014/main" id="{8990746F-CB9E-4201-BE36-0F0DFF55D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620" y="3474768"/>
              <a:ext cx="9525" cy="9525"/>
            </a:xfrm>
            <a:custGeom>
              <a:avLst/>
              <a:gdLst>
                <a:gd name="T0" fmla="*/ 0 w 9525"/>
                <a:gd name="T1" fmla="*/ 14963775 h 9525"/>
                <a:gd name="T2" fmla="*/ 61693425 w 9525"/>
                <a:gd name="T3" fmla="*/ 66675000 h 9525"/>
                <a:gd name="T4" fmla="*/ 68046600 w 9525"/>
                <a:gd name="T5" fmla="*/ 23126700 h 9525"/>
                <a:gd name="T6" fmla="*/ 0 w 9525"/>
                <a:gd name="T7" fmla="*/ 14963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71"/>
                  </a:moveTo>
                  <a:cubicBezTo>
                    <a:pt x="6667" y="1476"/>
                    <a:pt x="-1715" y="11382"/>
                    <a:pt x="6477" y="7000"/>
                  </a:cubicBezTo>
                  <a:cubicBezTo>
                    <a:pt x="3524" y="5952"/>
                    <a:pt x="7144" y="5095"/>
                    <a:pt x="7144" y="2428"/>
                  </a:cubicBezTo>
                  <a:cubicBezTo>
                    <a:pt x="3524" y="3476"/>
                    <a:pt x="1810" y="-2811"/>
                    <a:pt x="0" y="15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8" name="Freeform: Shape 1797">
              <a:extLst>
                <a:ext uri="{FF2B5EF4-FFF2-40B4-BE49-F238E27FC236}">
                  <a16:creationId xmlns:a16="http://schemas.microsoft.com/office/drawing/2014/main" id="{7AD88E87-61BC-429C-9C80-351A067AB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523" y="3660648"/>
              <a:ext cx="9525" cy="9525"/>
            </a:xfrm>
            <a:custGeom>
              <a:avLst/>
              <a:gdLst>
                <a:gd name="T0" fmla="*/ 141 w 9525"/>
                <a:gd name="T1" fmla="*/ 68046600 h 9525"/>
                <a:gd name="T2" fmla="*/ 10999 w 9525"/>
                <a:gd name="T3" fmla="*/ 66227325 h 9525"/>
                <a:gd name="T4" fmla="*/ 4618 w 9525"/>
                <a:gd name="T5" fmla="*/ 14516100 h 9525"/>
                <a:gd name="T6" fmla="*/ 4808 w 9525"/>
                <a:gd name="T7" fmla="*/ 0 h 9525"/>
                <a:gd name="T8" fmla="*/ 141 w 9525"/>
                <a:gd name="T9" fmla="*/ 6804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41" y="7144"/>
                  </a:moveTo>
                  <a:cubicBezTo>
                    <a:pt x="3379" y="6667"/>
                    <a:pt x="10237" y="10287"/>
                    <a:pt x="10999" y="6953"/>
                  </a:cubicBezTo>
                  <a:cubicBezTo>
                    <a:pt x="8904" y="5143"/>
                    <a:pt x="6046" y="3810"/>
                    <a:pt x="4618" y="1524"/>
                  </a:cubicBezTo>
                  <a:cubicBezTo>
                    <a:pt x="5570" y="1619"/>
                    <a:pt x="6808" y="571"/>
                    <a:pt x="4808" y="0"/>
                  </a:cubicBezTo>
                  <a:cubicBezTo>
                    <a:pt x="2522" y="1619"/>
                    <a:pt x="-716" y="2191"/>
                    <a:pt x="141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49" name="Freeform: Shape 1798">
              <a:extLst>
                <a:ext uri="{FF2B5EF4-FFF2-40B4-BE49-F238E27FC236}">
                  <a16:creationId xmlns:a16="http://schemas.microsoft.com/office/drawing/2014/main" id="{C8E9908E-5EEE-4ED1-AB73-65E5C37AD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2" y="2268507"/>
              <a:ext cx="9525" cy="19050"/>
            </a:xfrm>
            <a:custGeom>
              <a:avLst/>
              <a:gdLst>
                <a:gd name="T0" fmla="*/ 8096 w 9525"/>
                <a:gd name="T1" fmla="*/ 1301 h 19050"/>
                <a:gd name="T2" fmla="*/ 5048 w 9525"/>
                <a:gd name="T3" fmla="*/ 22446 h 19050"/>
                <a:gd name="T4" fmla="*/ 0 w 9525"/>
                <a:gd name="T5" fmla="*/ 20256 h 19050"/>
                <a:gd name="T6" fmla="*/ 9715 w 9525"/>
                <a:gd name="T7" fmla="*/ 27590 h 19050"/>
                <a:gd name="T8" fmla="*/ 14573 w 9525"/>
                <a:gd name="T9" fmla="*/ 18922 h 19050"/>
                <a:gd name="T10" fmla="*/ 6096 w 9525"/>
                <a:gd name="T11" fmla="*/ 14826 h 19050"/>
                <a:gd name="T12" fmla="*/ 12763 w 9525"/>
                <a:gd name="T13" fmla="*/ 6444 h 19050"/>
                <a:gd name="T14" fmla="*/ 8096 w 9525"/>
                <a:gd name="T15" fmla="*/ 130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8096" y="1301"/>
                  </a:moveTo>
                  <a:cubicBezTo>
                    <a:pt x="5715" y="8826"/>
                    <a:pt x="6477" y="15588"/>
                    <a:pt x="5048" y="22446"/>
                  </a:cubicBezTo>
                  <a:cubicBezTo>
                    <a:pt x="3238" y="22446"/>
                    <a:pt x="2381" y="15493"/>
                    <a:pt x="0" y="20256"/>
                  </a:cubicBezTo>
                  <a:cubicBezTo>
                    <a:pt x="3524" y="22542"/>
                    <a:pt x="1048" y="28733"/>
                    <a:pt x="9715" y="27590"/>
                  </a:cubicBezTo>
                  <a:cubicBezTo>
                    <a:pt x="9906" y="23113"/>
                    <a:pt x="14383" y="23399"/>
                    <a:pt x="14573" y="18922"/>
                  </a:cubicBezTo>
                  <a:cubicBezTo>
                    <a:pt x="12478" y="17112"/>
                    <a:pt x="8287" y="16636"/>
                    <a:pt x="6096" y="14826"/>
                  </a:cubicBezTo>
                  <a:cubicBezTo>
                    <a:pt x="8096" y="11874"/>
                    <a:pt x="12097" y="11016"/>
                    <a:pt x="12763" y="6444"/>
                  </a:cubicBezTo>
                  <a:cubicBezTo>
                    <a:pt x="5810" y="8921"/>
                    <a:pt x="12383" y="-4033"/>
                    <a:pt x="8096" y="1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0" name="Freeform: Shape 1799">
              <a:extLst>
                <a:ext uri="{FF2B5EF4-FFF2-40B4-BE49-F238E27FC236}">
                  <a16:creationId xmlns:a16="http://schemas.microsoft.com/office/drawing/2014/main" id="{2EC6DFB8-9AF7-4518-9F9D-E8C515F12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095" y="3401224"/>
              <a:ext cx="19050" cy="9525"/>
            </a:xfrm>
            <a:custGeom>
              <a:avLst/>
              <a:gdLst>
                <a:gd name="T0" fmla="*/ 0 w 19050"/>
                <a:gd name="T1" fmla="*/ 16727 h 9525"/>
                <a:gd name="T2" fmla="*/ 27432 w 19050"/>
                <a:gd name="T3" fmla="*/ 1677 h 9525"/>
                <a:gd name="T4" fmla="*/ 0 w 19050"/>
                <a:gd name="T5" fmla="*/ 1672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0" y="16727"/>
                  </a:moveTo>
                  <a:cubicBezTo>
                    <a:pt x="10858" y="9202"/>
                    <a:pt x="14859" y="630"/>
                    <a:pt x="27432" y="1677"/>
                  </a:cubicBezTo>
                  <a:cubicBezTo>
                    <a:pt x="13716" y="-4514"/>
                    <a:pt x="5144" y="7773"/>
                    <a:pt x="0" y="16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1" name="Freeform: Shape 1800">
              <a:extLst>
                <a:ext uri="{FF2B5EF4-FFF2-40B4-BE49-F238E27FC236}">
                  <a16:creationId xmlns:a16="http://schemas.microsoft.com/office/drawing/2014/main" id="{5DB247A4-CD81-4271-A40A-D8E7113B6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362" y="3454413"/>
              <a:ext cx="9525" cy="9525"/>
            </a:xfrm>
            <a:custGeom>
              <a:avLst/>
              <a:gdLst>
                <a:gd name="T0" fmla="*/ 1114 w 9525"/>
                <a:gd name="T1" fmla="*/ 18402 h 9525"/>
                <a:gd name="T2" fmla="*/ 12163 w 9525"/>
                <a:gd name="T3" fmla="*/ 4401 h 9525"/>
                <a:gd name="T4" fmla="*/ 1305 w 9525"/>
                <a:gd name="T5" fmla="*/ 4591 h 9525"/>
                <a:gd name="T6" fmla="*/ 5115 w 9525"/>
                <a:gd name="T7" fmla="*/ 3543 h 9525"/>
                <a:gd name="T8" fmla="*/ 1114 w 9525"/>
                <a:gd name="T9" fmla="*/ 184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" y="18402"/>
                  </a:moveTo>
                  <a:cubicBezTo>
                    <a:pt x="7687" y="12021"/>
                    <a:pt x="4829" y="3258"/>
                    <a:pt x="12163" y="4401"/>
                  </a:cubicBezTo>
                  <a:cubicBezTo>
                    <a:pt x="8544" y="-362"/>
                    <a:pt x="-1743" y="-2553"/>
                    <a:pt x="1305" y="4591"/>
                  </a:cubicBezTo>
                  <a:cubicBezTo>
                    <a:pt x="1876" y="3448"/>
                    <a:pt x="3114" y="2972"/>
                    <a:pt x="5115" y="3543"/>
                  </a:cubicBezTo>
                  <a:cubicBezTo>
                    <a:pt x="9592" y="9639"/>
                    <a:pt x="-3839" y="12592"/>
                    <a:pt x="1114" y="18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2" name="Freeform: Shape 1801">
              <a:extLst>
                <a:ext uri="{FF2B5EF4-FFF2-40B4-BE49-F238E27FC236}">
                  <a16:creationId xmlns:a16="http://schemas.microsoft.com/office/drawing/2014/main" id="{96DFDABD-CFD9-4D91-96BF-CF5F5AC5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453" y="1981009"/>
              <a:ext cx="19050" cy="19050"/>
            </a:xfrm>
            <a:custGeom>
              <a:avLst/>
              <a:gdLst>
                <a:gd name="T0" fmla="*/ 0 w 19050"/>
                <a:gd name="T1" fmla="*/ 15811 h 19050"/>
                <a:gd name="T2" fmla="*/ 11335 w 19050"/>
                <a:gd name="T3" fmla="*/ 24860 h 19050"/>
                <a:gd name="T4" fmla="*/ 11049 w 19050"/>
                <a:gd name="T5" fmla="*/ 14097 h 19050"/>
                <a:gd name="T6" fmla="*/ 15526 w 19050"/>
                <a:gd name="T7" fmla="*/ 20765 h 19050"/>
                <a:gd name="T8" fmla="*/ 17240 w 19050"/>
                <a:gd name="T9" fmla="*/ 8668 h 19050"/>
                <a:gd name="T10" fmla="*/ 22098 w 19050"/>
                <a:gd name="T11" fmla="*/ 0 h 19050"/>
                <a:gd name="T12" fmla="*/ 0 w 19050"/>
                <a:gd name="T13" fmla="*/ 15811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19050">
                  <a:moveTo>
                    <a:pt x="0" y="15811"/>
                  </a:moveTo>
                  <a:cubicBezTo>
                    <a:pt x="7620" y="16288"/>
                    <a:pt x="4763" y="23622"/>
                    <a:pt x="11335" y="24860"/>
                  </a:cubicBezTo>
                  <a:cubicBezTo>
                    <a:pt x="12001" y="20384"/>
                    <a:pt x="1619" y="16193"/>
                    <a:pt x="11049" y="14097"/>
                  </a:cubicBezTo>
                  <a:cubicBezTo>
                    <a:pt x="13716" y="15526"/>
                    <a:pt x="9620" y="21431"/>
                    <a:pt x="15526" y="20765"/>
                  </a:cubicBezTo>
                  <a:cubicBezTo>
                    <a:pt x="18002" y="15621"/>
                    <a:pt x="17907" y="12573"/>
                    <a:pt x="17240" y="8668"/>
                  </a:cubicBezTo>
                  <a:cubicBezTo>
                    <a:pt x="23336" y="10382"/>
                    <a:pt x="28575" y="2096"/>
                    <a:pt x="22098" y="0"/>
                  </a:cubicBezTo>
                  <a:cubicBezTo>
                    <a:pt x="20288" y="7811"/>
                    <a:pt x="8668" y="11144"/>
                    <a:pt x="0" y="15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3" name="Freeform: Shape 1802">
              <a:extLst>
                <a:ext uri="{FF2B5EF4-FFF2-40B4-BE49-F238E27FC236}">
                  <a16:creationId xmlns:a16="http://schemas.microsoft.com/office/drawing/2014/main" id="{3BA70666-73A4-4F2F-B843-79538D578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18" y="2920937"/>
              <a:ext cx="9525" cy="9525"/>
            </a:xfrm>
            <a:custGeom>
              <a:avLst/>
              <a:gdLst>
                <a:gd name="T0" fmla="*/ 7715 w 9525"/>
                <a:gd name="T1" fmla="*/ 12696825 h 9525"/>
                <a:gd name="T2" fmla="*/ 0 w 9525"/>
                <a:gd name="T3" fmla="*/ 47177325 h 9525"/>
                <a:gd name="T4" fmla="*/ 8858 w 9525"/>
                <a:gd name="T5" fmla="*/ 57159525 h 9525"/>
                <a:gd name="T6" fmla="*/ 9716 w 9525"/>
                <a:gd name="T7" fmla="*/ 0 h 9525"/>
                <a:gd name="T8" fmla="*/ 7715 w 9525"/>
                <a:gd name="T9" fmla="*/ 126968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1333"/>
                  </a:moveTo>
                  <a:cubicBezTo>
                    <a:pt x="3334" y="571"/>
                    <a:pt x="1810" y="2953"/>
                    <a:pt x="0" y="4953"/>
                  </a:cubicBezTo>
                  <a:cubicBezTo>
                    <a:pt x="2953" y="5334"/>
                    <a:pt x="5906" y="5715"/>
                    <a:pt x="8858" y="6001"/>
                  </a:cubicBezTo>
                  <a:cubicBezTo>
                    <a:pt x="7525" y="1905"/>
                    <a:pt x="18002" y="1143"/>
                    <a:pt x="9716" y="0"/>
                  </a:cubicBezTo>
                  <a:cubicBezTo>
                    <a:pt x="9525" y="1619"/>
                    <a:pt x="8287" y="3810"/>
                    <a:pt x="7715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4" name="Freeform: Shape 1803">
              <a:extLst>
                <a:ext uri="{FF2B5EF4-FFF2-40B4-BE49-F238E27FC236}">
                  <a16:creationId xmlns:a16="http://schemas.microsoft.com/office/drawing/2014/main" id="{9D0F0348-C0D8-4021-97B6-CE63FCED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965" y="3514725"/>
              <a:ext cx="9525" cy="9525"/>
            </a:xfrm>
            <a:custGeom>
              <a:avLst/>
              <a:gdLst>
                <a:gd name="T0" fmla="*/ 4410075 w 9525"/>
                <a:gd name="T1" fmla="*/ 8162925 h 9525"/>
                <a:gd name="T2" fmla="*/ 29813250 w 9525"/>
                <a:gd name="T3" fmla="*/ 69856350 h 9525"/>
                <a:gd name="T4" fmla="*/ 57026175 w 9525"/>
                <a:gd name="T5" fmla="*/ 0 h 9525"/>
                <a:gd name="T6" fmla="*/ 44100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3" y="857"/>
                  </a:moveTo>
                  <a:cubicBezTo>
                    <a:pt x="-585" y="4286"/>
                    <a:pt x="82" y="6572"/>
                    <a:pt x="3130" y="7334"/>
                  </a:cubicBezTo>
                  <a:cubicBezTo>
                    <a:pt x="3797" y="5429"/>
                    <a:pt x="9321" y="571"/>
                    <a:pt x="5987" y="0"/>
                  </a:cubicBezTo>
                  <a:cubicBezTo>
                    <a:pt x="5416" y="1714"/>
                    <a:pt x="2939" y="1333"/>
                    <a:pt x="463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5" name="Freeform: Shape 1804">
              <a:extLst>
                <a:ext uri="{FF2B5EF4-FFF2-40B4-BE49-F238E27FC236}">
                  <a16:creationId xmlns:a16="http://schemas.microsoft.com/office/drawing/2014/main" id="{2CBE8585-D1CE-4569-9E00-41E1ED0F4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1" y="4645723"/>
              <a:ext cx="9525" cy="9525"/>
            </a:xfrm>
            <a:custGeom>
              <a:avLst/>
              <a:gdLst>
                <a:gd name="T0" fmla="*/ 1526 w 9525"/>
                <a:gd name="T1" fmla="*/ 57159525 h 9525"/>
                <a:gd name="T2" fmla="*/ 12384 w 9525"/>
                <a:gd name="T3" fmla="*/ 55340250 h 9525"/>
                <a:gd name="T4" fmla="*/ 2478 w 9525"/>
                <a:gd name="T5" fmla="*/ 0 h 9525"/>
                <a:gd name="T6" fmla="*/ 1526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6" y="6001"/>
                  </a:moveTo>
                  <a:cubicBezTo>
                    <a:pt x="4669" y="1524"/>
                    <a:pt x="10003" y="9144"/>
                    <a:pt x="12384" y="5810"/>
                  </a:cubicBezTo>
                  <a:cubicBezTo>
                    <a:pt x="13146" y="1238"/>
                    <a:pt x="6765" y="1238"/>
                    <a:pt x="2478" y="0"/>
                  </a:cubicBezTo>
                  <a:cubicBezTo>
                    <a:pt x="4288" y="3715"/>
                    <a:pt x="-3046" y="5048"/>
                    <a:pt x="1526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6" name="Freeform: Shape 1805">
              <a:extLst>
                <a:ext uri="{FF2B5EF4-FFF2-40B4-BE49-F238E27FC236}">
                  <a16:creationId xmlns:a16="http://schemas.microsoft.com/office/drawing/2014/main" id="{0A63622D-4F19-4C17-81B5-19CF8DC1D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3456813"/>
              <a:ext cx="9525" cy="9525"/>
            </a:xfrm>
            <a:custGeom>
              <a:avLst/>
              <a:gdLst>
                <a:gd name="T0" fmla="*/ 13240 w 9525"/>
                <a:gd name="T1" fmla="*/ 0 h 9525"/>
                <a:gd name="T2" fmla="*/ 0 w 9525"/>
                <a:gd name="T3" fmla="*/ 42643425 h 9525"/>
                <a:gd name="T4" fmla="*/ 1324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240" y="0"/>
                  </a:moveTo>
                  <a:cubicBezTo>
                    <a:pt x="8477" y="1143"/>
                    <a:pt x="2858" y="1238"/>
                    <a:pt x="0" y="4477"/>
                  </a:cubicBezTo>
                  <a:cubicBezTo>
                    <a:pt x="5810" y="4477"/>
                    <a:pt x="11144" y="4000"/>
                    <a:pt x="13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7" name="Freeform: Shape 1806">
              <a:extLst>
                <a:ext uri="{FF2B5EF4-FFF2-40B4-BE49-F238E27FC236}">
                  <a16:creationId xmlns:a16="http://schemas.microsoft.com/office/drawing/2014/main" id="{9D73244B-1577-43B1-8413-9C1AED168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024" y="2028356"/>
              <a:ext cx="9525" cy="9525"/>
            </a:xfrm>
            <a:custGeom>
              <a:avLst/>
              <a:gdLst>
                <a:gd name="T0" fmla="*/ 11239 w 9525"/>
                <a:gd name="T1" fmla="*/ 4374 h 9525"/>
                <a:gd name="T2" fmla="*/ 4572 w 9525"/>
                <a:gd name="T3" fmla="*/ 469 h 9525"/>
                <a:gd name="T4" fmla="*/ 0 w 9525"/>
                <a:gd name="T5" fmla="*/ 7613 h 9525"/>
                <a:gd name="T6" fmla="*/ 10382 w 9525"/>
                <a:gd name="T7" fmla="*/ 10470 h 9525"/>
                <a:gd name="T8" fmla="*/ 11239 w 9525"/>
                <a:gd name="T9" fmla="*/ 437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4374"/>
                  </a:moveTo>
                  <a:cubicBezTo>
                    <a:pt x="7239" y="8280"/>
                    <a:pt x="-1524" y="5136"/>
                    <a:pt x="4572" y="469"/>
                  </a:cubicBezTo>
                  <a:cubicBezTo>
                    <a:pt x="-1143" y="-1817"/>
                    <a:pt x="1143" y="4851"/>
                    <a:pt x="0" y="7613"/>
                  </a:cubicBezTo>
                  <a:cubicBezTo>
                    <a:pt x="3429" y="10089"/>
                    <a:pt x="5334" y="7518"/>
                    <a:pt x="10382" y="10470"/>
                  </a:cubicBezTo>
                  <a:cubicBezTo>
                    <a:pt x="8477" y="6660"/>
                    <a:pt x="15811" y="5327"/>
                    <a:pt x="11239" y="4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8" name="Freeform: Shape 1807">
              <a:extLst>
                <a:ext uri="{FF2B5EF4-FFF2-40B4-BE49-F238E27FC236}">
                  <a16:creationId xmlns:a16="http://schemas.microsoft.com/office/drawing/2014/main" id="{AB84CEB4-DE29-4103-8E5A-11B1D75A0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56" y="3111017"/>
              <a:ext cx="9525" cy="9525"/>
            </a:xfrm>
            <a:custGeom>
              <a:avLst/>
              <a:gdLst>
                <a:gd name="T0" fmla="*/ 13716 w 9525"/>
                <a:gd name="T1" fmla="*/ 75666600 h 9525"/>
                <a:gd name="T2" fmla="*/ 16574 w 9525"/>
                <a:gd name="T3" fmla="*/ 5810250 h 9525"/>
                <a:gd name="T4" fmla="*/ 0 w 9525"/>
                <a:gd name="T5" fmla="*/ 30308550 h 9525"/>
                <a:gd name="T6" fmla="*/ 13716 w 9525"/>
                <a:gd name="T7" fmla="*/ 7566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16" y="7944"/>
                  </a:moveTo>
                  <a:cubicBezTo>
                    <a:pt x="7239" y="896"/>
                    <a:pt x="14192" y="4896"/>
                    <a:pt x="16574" y="610"/>
                  </a:cubicBezTo>
                  <a:cubicBezTo>
                    <a:pt x="9430" y="-343"/>
                    <a:pt x="2858" y="-628"/>
                    <a:pt x="0" y="3182"/>
                  </a:cubicBezTo>
                  <a:cubicBezTo>
                    <a:pt x="2096" y="5277"/>
                    <a:pt x="16764" y="11278"/>
                    <a:pt x="13716" y="7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59" name="Freeform: Shape 1808">
              <a:extLst>
                <a:ext uri="{FF2B5EF4-FFF2-40B4-BE49-F238E27FC236}">
                  <a16:creationId xmlns:a16="http://schemas.microsoft.com/office/drawing/2014/main" id="{4D88A109-3315-44BA-9583-2F5689BA6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401" y="2197548"/>
              <a:ext cx="9525" cy="9525"/>
            </a:xfrm>
            <a:custGeom>
              <a:avLst/>
              <a:gdLst>
                <a:gd name="T0" fmla="*/ 75304650 w 9525"/>
                <a:gd name="T1" fmla="*/ 727 h 9525"/>
                <a:gd name="T2" fmla="*/ 0 w 9525"/>
                <a:gd name="T3" fmla="*/ 5870 h 9525"/>
                <a:gd name="T4" fmla="*/ 57159525 w 9525"/>
                <a:gd name="T5" fmla="*/ 14347 h 9525"/>
                <a:gd name="T6" fmla="*/ 75304650 w 9525"/>
                <a:gd name="T7" fmla="*/ 72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727"/>
                  </a:moveTo>
                  <a:cubicBezTo>
                    <a:pt x="1238" y="-2131"/>
                    <a:pt x="2667" y="4251"/>
                    <a:pt x="0" y="5870"/>
                  </a:cubicBezTo>
                  <a:cubicBezTo>
                    <a:pt x="9906" y="5394"/>
                    <a:pt x="-953" y="11585"/>
                    <a:pt x="6001" y="14347"/>
                  </a:cubicBezTo>
                  <a:cubicBezTo>
                    <a:pt x="12763" y="10252"/>
                    <a:pt x="1048" y="4822"/>
                    <a:pt x="7906" y="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0" name="Freeform: Shape 1809">
              <a:extLst>
                <a:ext uri="{FF2B5EF4-FFF2-40B4-BE49-F238E27FC236}">
                  <a16:creationId xmlns:a16="http://schemas.microsoft.com/office/drawing/2014/main" id="{E63E5B5D-6FBA-426B-8503-ADC4B0A92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081" y="4650782"/>
              <a:ext cx="9525" cy="9525"/>
            </a:xfrm>
            <a:custGeom>
              <a:avLst/>
              <a:gdLst>
                <a:gd name="T0" fmla="*/ 2943 w 9525"/>
                <a:gd name="T1" fmla="*/ 14468 h 9525"/>
                <a:gd name="T2" fmla="*/ 13992 w 9525"/>
                <a:gd name="T3" fmla="*/ 466 h 9525"/>
                <a:gd name="T4" fmla="*/ 6658 w 9525"/>
                <a:gd name="T5" fmla="*/ 1133 h 9525"/>
                <a:gd name="T6" fmla="*/ 2943 w 9525"/>
                <a:gd name="T7" fmla="*/ 144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43" y="14468"/>
                  </a:moveTo>
                  <a:cubicBezTo>
                    <a:pt x="2848" y="5609"/>
                    <a:pt x="11801" y="6943"/>
                    <a:pt x="13992" y="466"/>
                  </a:cubicBezTo>
                  <a:cubicBezTo>
                    <a:pt x="11325" y="371"/>
                    <a:pt x="7515" y="-868"/>
                    <a:pt x="6658" y="1133"/>
                  </a:cubicBezTo>
                  <a:cubicBezTo>
                    <a:pt x="12087" y="5514"/>
                    <a:pt x="-7058" y="9991"/>
                    <a:pt x="2943" y="144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1" name="Freeform: Shape 1810">
              <a:extLst>
                <a:ext uri="{FF2B5EF4-FFF2-40B4-BE49-F238E27FC236}">
                  <a16:creationId xmlns:a16="http://schemas.microsoft.com/office/drawing/2014/main" id="{5A599DBF-5FD1-401E-98E0-8382ED215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860" y="3046641"/>
              <a:ext cx="19050" cy="9525"/>
            </a:xfrm>
            <a:custGeom>
              <a:avLst/>
              <a:gdLst>
                <a:gd name="T0" fmla="*/ 11811 w 19050"/>
                <a:gd name="T1" fmla="*/ 11836 h 9525"/>
                <a:gd name="T2" fmla="*/ 9334 w 19050"/>
                <a:gd name="T3" fmla="*/ 3835 h 9525"/>
                <a:gd name="T4" fmla="*/ 20574 w 19050"/>
                <a:gd name="T5" fmla="*/ 597 h 9525"/>
                <a:gd name="T6" fmla="*/ 0 w 19050"/>
                <a:gd name="T7" fmla="*/ 5740 h 9525"/>
                <a:gd name="T8" fmla="*/ 857 w 19050"/>
                <a:gd name="T9" fmla="*/ 12027 h 9525"/>
                <a:gd name="T10" fmla="*/ 11811 w 19050"/>
                <a:gd name="T11" fmla="*/ 1183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1811" y="11836"/>
                  </a:moveTo>
                  <a:cubicBezTo>
                    <a:pt x="15145" y="6407"/>
                    <a:pt x="7334" y="8312"/>
                    <a:pt x="9334" y="3835"/>
                  </a:cubicBezTo>
                  <a:cubicBezTo>
                    <a:pt x="15240" y="6121"/>
                    <a:pt x="24289" y="3168"/>
                    <a:pt x="20574" y="597"/>
                  </a:cubicBezTo>
                  <a:cubicBezTo>
                    <a:pt x="14954" y="-1213"/>
                    <a:pt x="4572" y="1263"/>
                    <a:pt x="0" y="5740"/>
                  </a:cubicBezTo>
                  <a:cubicBezTo>
                    <a:pt x="2572" y="6407"/>
                    <a:pt x="1143" y="9645"/>
                    <a:pt x="857" y="12027"/>
                  </a:cubicBezTo>
                  <a:cubicBezTo>
                    <a:pt x="5143" y="12598"/>
                    <a:pt x="6572" y="10026"/>
                    <a:pt x="11811" y="1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2" name="Freeform: Shape 1811">
              <a:extLst>
                <a:ext uri="{FF2B5EF4-FFF2-40B4-BE49-F238E27FC236}">
                  <a16:creationId xmlns:a16="http://schemas.microsoft.com/office/drawing/2014/main" id="{22C1AF0B-ACF0-41CC-98C5-E6043E472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70" y="2712815"/>
              <a:ext cx="9525" cy="9525"/>
            </a:xfrm>
            <a:custGeom>
              <a:avLst/>
              <a:gdLst>
                <a:gd name="T0" fmla="*/ 1369 w 9525"/>
                <a:gd name="T1" fmla="*/ 63512700 h 9525"/>
                <a:gd name="T2" fmla="*/ 9560 w 9525"/>
                <a:gd name="T3" fmla="*/ 0 h 9525"/>
                <a:gd name="T4" fmla="*/ 512 w 9525"/>
                <a:gd name="T5" fmla="*/ 3629025 h 9525"/>
                <a:gd name="T6" fmla="*/ 1369 w 9525"/>
                <a:gd name="T7" fmla="*/ 6351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69" y="6668"/>
                  </a:moveTo>
                  <a:cubicBezTo>
                    <a:pt x="2036" y="3239"/>
                    <a:pt x="13847" y="3334"/>
                    <a:pt x="9560" y="0"/>
                  </a:cubicBezTo>
                  <a:cubicBezTo>
                    <a:pt x="6417" y="3239"/>
                    <a:pt x="4893" y="1810"/>
                    <a:pt x="512" y="381"/>
                  </a:cubicBezTo>
                  <a:cubicBezTo>
                    <a:pt x="416" y="2667"/>
                    <a:pt x="-1012" y="5906"/>
                    <a:pt x="1369" y="6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3" name="Freeform: Shape 1812">
              <a:extLst>
                <a:ext uri="{FF2B5EF4-FFF2-40B4-BE49-F238E27FC236}">
                  <a16:creationId xmlns:a16="http://schemas.microsoft.com/office/drawing/2014/main" id="{0D4D2E4A-918D-4875-BAAD-F7454468A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487" y="2583847"/>
              <a:ext cx="9525" cy="9525"/>
            </a:xfrm>
            <a:custGeom>
              <a:avLst/>
              <a:gdLst>
                <a:gd name="T0" fmla="*/ 0 w 9525"/>
                <a:gd name="T1" fmla="*/ 10382 h 9525"/>
                <a:gd name="T2" fmla="*/ 3334 w 9525"/>
                <a:gd name="T3" fmla="*/ 0 h 9525"/>
                <a:gd name="T4" fmla="*/ 2286 w 9525"/>
                <a:gd name="T5" fmla="*/ 7620 h 9525"/>
                <a:gd name="T6" fmla="*/ 0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382"/>
                  </a:moveTo>
                  <a:cubicBezTo>
                    <a:pt x="4858" y="19145"/>
                    <a:pt x="16859" y="8096"/>
                    <a:pt x="3334" y="0"/>
                  </a:cubicBezTo>
                  <a:cubicBezTo>
                    <a:pt x="3905" y="4572"/>
                    <a:pt x="8668" y="5239"/>
                    <a:pt x="2286" y="7620"/>
                  </a:cubicBezTo>
                  <a:cubicBezTo>
                    <a:pt x="4667" y="8001"/>
                    <a:pt x="3524" y="11621"/>
                    <a:pt x="0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4" name="Freeform: Shape 1813">
              <a:extLst>
                <a:ext uri="{FF2B5EF4-FFF2-40B4-BE49-F238E27FC236}">
                  <a16:creationId xmlns:a16="http://schemas.microsoft.com/office/drawing/2014/main" id="{5FF2D19D-2756-480F-A329-A09198CA1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705" y="3578447"/>
              <a:ext cx="9525" cy="9525"/>
            </a:xfrm>
            <a:custGeom>
              <a:avLst/>
              <a:gdLst>
                <a:gd name="T0" fmla="*/ 9105900 w 9525"/>
                <a:gd name="T1" fmla="*/ 58969275 h 9525"/>
                <a:gd name="T2" fmla="*/ 82591275 w 9525"/>
                <a:gd name="T3" fmla="*/ 24498300 h 9525"/>
                <a:gd name="T4" fmla="*/ 28575 w 9525"/>
                <a:gd name="T5" fmla="*/ 0 h 9525"/>
                <a:gd name="T6" fmla="*/ 9105900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6" y="6191"/>
                  </a:moveTo>
                  <a:cubicBezTo>
                    <a:pt x="766" y="1905"/>
                    <a:pt x="7719" y="5620"/>
                    <a:pt x="8671" y="2572"/>
                  </a:cubicBezTo>
                  <a:cubicBezTo>
                    <a:pt x="6766" y="1048"/>
                    <a:pt x="4195" y="0"/>
                    <a:pt x="3" y="0"/>
                  </a:cubicBezTo>
                  <a:cubicBezTo>
                    <a:pt x="1813" y="4000"/>
                    <a:pt x="-1521" y="4477"/>
                    <a:pt x="956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5" name="Freeform: Shape 1814">
              <a:extLst>
                <a:ext uri="{FF2B5EF4-FFF2-40B4-BE49-F238E27FC236}">
                  <a16:creationId xmlns:a16="http://schemas.microsoft.com/office/drawing/2014/main" id="{6AB118B8-8DB8-4DFB-BC26-465962EF5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347" y="2356485"/>
              <a:ext cx="9525" cy="9525"/>
            </a:xfrm>
            <a:custGeom>
              <a:avLst/>
              <a:gdLst>
                <a:gd name="T0" fmla="*/ 0 w 9525"/>
                <a:gd name="T1" fmla="*/ 13144 h 9525"/>
                <a:gd name="T2" fmla="*/ 8477 w 9525"/>
                <a:gd name="T3" fmla="*/ 17240 h 9525"/>
                <a:gd name="T4" fmla="*/ 14383 w 9525"/>
                <a:gd name="T5" fmla="*/ 1048 h 9525"/>
                <a:gd name="T6" fmla="*/ 18098 w 9525"/>
                <a:gd name="T7" fmla="*/ 0 h 9525"/>
                <a:gd name="T8" fmla="*/ 476 w 9525"/>
                <a:gd name="T9" fmla="*/ 10096 h 9525"/>
                <a:gd name="T10" fmla="*/ 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13144"/>
                  </a:moveTo>
                  <a:cubicBezTo>
                    <a:pt x="1905" y="15145"/>
                    <a:pt x="2572" y="17907"/>
                    <a:pt x="8477" y="17240"/>
                  </a:cubicBezTo>
                  <a:cubicBezTo>
                    <a:pt x="8763" y="8001"/>
                    <a:pt x="18002" y="10382"/>
                    <a:pt x="14383" y="1048"/>
                  </a:cubicBezTo>
                  <a:cubicBezTo>
                    <a:pt x="15812" y="857"/>
                    <a:pt x="17907" y="1429"/>
                    <a:pt x="18098" y="0"/>
                  </a:cubicBezTo>
                  <a:cubicBezTo>
                    <a:pt x="10097" y="952"/>
                    <a:pt x="5906" y="6191"/>
                    <a:pt x="476" y="10096"/>
                  </a:cubicBezTo>
                  <a:cubicBezTo>
                    <a:pt x="7811" y="11240"/>
                    <a:pt x="667" y="11144"/>
                    <a:pt x="0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6" name="Freeform: Shape 1815">
              <a:extLst>
                <a:ext uri="{FF2B5EF4-FFF2-40B4-BE49-F238E27FC236}">
                  <a16:creationId xmlns:a16="http://schemas.microsoft.com/office/drawing/2014/main" id="{AC685B50-78D9-4B5C-8172-9C7CCA435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96" y="2292323"/>
              <a:ext cx="28575" cy="9525"/>
            </a:xfrm>
            <a:custGeom>
              <a:avLst/>
              <a:gdLst>
                <a:gd name="T0" fmla="*/ 908 w 28575"/>
                <a:gd name="T1" fmla="*/ 10822 h 9525"/>
                <a:gd name="T2" fmla="*/ 7100 w 28575"/>
                <a:gd name="T3" fmla="*/ 5488 h 9525"/>
                <a:gd name="T4" fmla="*/ 28626 w 28575"/>
                <a:gd name="T5" fmla="*/ 6631 h 9525"/>
                <a:gd name="T6" fmla="*/ 25959 w 28575"/>
                <a:gd name="T7" fmla="*/ 154 h 9525"/>
                <a:gd name="T8" fmla="*/ 2242 w 28575"/>
                <a:gd name="T9" fmla="*/ 1869 h 9525"/>
                <a:gd name="T10" fmla="*/ 908 w 28575"/>
                <a:gd name="T11" fmla="*/ 1082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908" y="10822"/>
                  </a:moveTo>
                  <a:cubicBezTo>
                    <a:pt x="9576" y="12537"/>
                    <a:pt x="2528" y="6441"/>
                    <a:pt x="7100" y="5488"/>
                  </a:cubicBezTo>
                  <a:cubicBezTo>
                    <a:pt x="13862" y="11299"/>
                    <a:pt x="18720" y="2821"/>
                    <a:pt x="28626" y="6631"/>
                  </a:cubicBezTo>
                  <a:cubicBezTo>
                    <a:pt x="31484" y="2059"/>
                    <a:pt x="23006" y="4726"/>
                    <a:pt x="25959" y="154"/>
                  </a:cubicBezTo>
                  <a:cubicBezTo>
                    <a:pt x="17101" y="-798"/>
                    <a:pt x="11672" y="3012"/>
                    <a:pt x="2242" y="1869"/>
                  </a:cubicBezTo>
                  <a:cubicBezTo>
                    <a:pt x="2909" y="7108"/>
                    <a:pt x="-1949" y="7679"/>
                    <a:pt x="908" y="10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7" name="Freeform: Shape 1816">
              <a:extLst>
                <a:ext uri="{FF2B5EF4-FFF2-40B4-BE49-F238E27FC236}">
                  <a16:creationId xmlns:a16="http://schemas.microsoft.com/office/drawing/2014/main" id="{038DB459-E35C-4953-AA78-A7A7D18C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294" y="2624233"/>
              <a:ext cx="9525" cy="9525"/>
            </a:xfrm>
            <a:custGeom>
              <a:avLst/>
              <a:gdLst>
                <a:gd name="T0" fmla="*/ 11811000 w 9525"/>
                <a:gd name="T1" fmla="*/ 7334 h 9525"/>
                <a:gd name="T2" fmla="*/ 62617350 w 9525"/>
                <a:gd name="T3" fmla="*/ 8001 h 9525"/>
                <a:gd name="T4" fmla="*/ 39023925 w 9525"/>
                <a:gd name="T5" fmla="*/ 0 h 9525"/>
                <a:gd name="T6" fmla="*/ 11811000 w 9525"/>
                <a:gd name="T7" fmla="*/ 733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0" y="7334"/>
                  </a:moveTo>
                  <a:cubicBezTo>
                    <a:pt x="2573" y="2096"/>
                    <a:pt x="3907" y="14192"/>
                    <a:pt x="6574" y="8001"/>
                  </a:cubicBezTo>
                  <a:cubicBezTo>
                    <a:pt x="2097" y="6191"/>
                    <a:pt x="11527" y="1429"/>
                    <a:pt x="4097" y="0"/>
                  </a:cubicBezTo>
                  <a:cubicBezTo>
                    <a:pt x="6383" y="5144"/>
                    <a:pt x="-3332" y="5334"/>
                    <a:pt x="124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8" name="Freeform: Shape 1817">
              <a:extLst>
                <a:ext uri="{FF2B5EF4-FFF2-40B4-BE49-F238E27FC236}">
                  <a16:creationId xmlns:a16="http://schemas.microsoft.com/office/drawing/2014/main" id="{BAC3A874-A129-428C-BAFE-C609A6304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008" y="2370582"/>
              <a:ext cx="9525" cy="9525"/>
            </a:xfrm>
            <a:custGeom>
              <a:avLst/>
              <a:gdLst>
                <a:gd name="T0" fmla="*/ 99 w 9525"/>
                <a:gd name="T1" fmla="*/ 4858 h 9525"/>
                <a:gd name="T2" fmla="*/ 8958 w 9525"/>
                <a:gd name="T3" fmla="*/ 6001 h 9525"/>
                <a:gd name="T4" fmla="*/ 4100 w 9525"/>
                <a:gd name="T5" fmla="*/ 14668 h 9525"/>
                <a:gd name="T6" fmla="*/ 14958 w 9525"/>
                <a:gd name="T7" fmla="*/ 14478 h 9525"/>
                <a:gd name="T8" fmla="*/ 9815 w 9525"/>
                <a:gd name="T9" fmla="*/ 0 h 9525"/>
                <a:gd name="T10" fmla="*/ 99 w 9525"/>
                <a:gd name="T11" fmla="*/ 485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9" y="4858"/>
                  </a:moveTo>
                  <a:cubicBezTo>
                    <a:pt x="2195" y="9430"/>
                    <a:pt x="8100" y="1905"/>
                    <a:pt x="8958" y="6001"/>
                  </a:cubicBezTo>
                  <a:cubicBezTo>
                    <a:pt x="8672" y="10382"/>
                    <a:pt x="2576" y="8192"/>
                    <a:pt x="4100" y="14668"/>
                  </a:cubicBezTo>
                  <a:cubicBezTo>
                    <a:pt x="9053" y="12192"/>
                    <a:pt x="12006" y="17240"/>
                    <a:pt x="14958" y="14478"/>
                  </a:cubicBezTo>
                  <a:cubicBezTo>
                    <a:pt x="13815" y="8668"/>
                    <a:pt x="10672" y="2095"/>
                    <a:pt x="9815" y="0"/>
                  </a:cubicBezTo>
                  <a:cubicBezTo>
                    <a:pt x="8005" y="3048"/>
                    <a:pt x="-1044" y="-1715"/>
                    <a:pt x="99" y="4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69" name="Freeform: Shape 1818">
              <a:extLst>
                <a:ext uri="{FF2B5EF4-FFF2-40B4-BE49-F238E27FC236}">
                  <a16:creationId xmlns:a16="http://schemas.microsoft.com/office/drawing/2014/main" id="{60455816-8DA8-4888-9F4A-58C613E7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710" y="2355056"/>
              <a:ext cx="38100" cy="19050"/>
            </a:xfrm>
            <a:custGeom>
              <a:avLst/>
              <a:gdLst>
                <a:gd name="T0" fmla="*/ 24823 w 38100"/>
                <a:gd name="T1" fmla="*/ 952 h 19050"/>
                <a:gd name="T2" fmla="*/ 16632 w 38100"/>
                <a:gd name="T3" fmla="*/ 7620 h 19050"/>
                <a:gd name="T4" fmla="*/ 5107 w 38100"/>
                <a:gd name="T5" fmla="*/ 0 h 19050"/>
                <a:gd name="T6" fmla="*/ 154 w 38100"/>
                <a:gd name="T7" fmla="*/ 22479 h 19050"/>
                <a:gd name="T8" fmla="*/ 11393 w 38100"/>
                <a:gd name="T9" fmla="*/ 6953 h 19050"/>
                <a:gd name="T10" fmla="*/ 14060 w 38100"/>
                <a:gd name="T11" fmla="*/ 13430 h 19050"/>
                <a:gd name="T12" fmla="*/ 45493 w 38100"/>
                <a:gd name="T13" fmla="*/ 20383 h 19050"/>
                <a:gd name="T14" fmla="*/ 42159 w 38100"/>
                <a:gd name="T15" fmla="*/ 6096 h 19050"/>
                <a:gd name="T16" fmla="*/ 24823 w 38100"/>
                <a:gd name="T17" fmla="*/ 952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100" h="19050">
                  <a:moveTo>
                    <a:pt x="24823" y="952"/>
                  </a:moveTo>
                  <a:cubicBezTo>
                    <a:pt x="17680" y="-1810"/>
                    <a:pt x="20728" y="6953"/>
                    <a:pt x="16632" y="7620"/>
                  </a:cubicBezTo>
                  <a:cubicBezTo>
                    <a:pt x="12441" y="5334"/>
                    <a:pt x="11584" y="857"/>
                    <a:pt x="5107" y="0"/>
                  </a:cubicBezTo>
                  <a:cubicBezTo>
                    <a:pt x="5583" y="8858"/>
                    <a:pt x="-1085" y="13621"/>
                    <a:pt x="154" y="22479"/>
                  </a:cubicBezTo>
                  <a:cubicBezTo>
                    <a:pt x="8726" y="20765"/>
                    <a:pt x="2535" y="13430"/>
                    <a:pt x="11393" y="6953"/>
                  </a:cubicBezTo>
                  <a:cubicBezTo>
                    <a:pt x="16918" y="6953"/>
                    <a:pt x="17203" y="11525"/>
                    <a:pt x="14060" y="13430"/>
                  </a:cubicBezTo>
                  <a:cubicBezTo>
                    <a:pt x="30538" y="11240"/>
                    <a:pt x="35110" y="25051"/>
                    <a:pt x="45493" y="20383"/>
                  </a:cubicBezTo>
                  <a:cubicBezTo>
                    <a:pt x="44350" y="15621"/>
                    <a:pt x="42349" y="11430"/>
                    <a:pt x="42159" y="6096"/>
                  </a:cubicBezTo>
                  <a:cubicBezTo>
                    <a:pt x="31681" y="1619"/>
                    <a:pt x="24157" y="9239"/>
                    <a:pt x="24823" y="9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0" name="Freeform: Shape 1819">
              <a:extLst>
                <a:ext uri="{FF2B5EF4-FFF2-40B4-BE49-F238E27FC236}">
                  <a16:creationId xmlns:a16="http://schemas.microsoft.com/office/drawing/2014/main" id="{B74C9224-BA22-4FEC-83C6-946B093F7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631" y="2426208"/>
              <a:ext cx="9525" cy="9525"/>
            </a:xfrm>
            <a:custGeom>
              <a:avLst/>
              <a:gdLst>
                <a:gd name="T0" fmla="*/ 10668 w 9525"/>
                <a:gd name="T1" fmla="*/ 53530500 h 9525"/>
                <a:gd name="T2" fmla="*/ 2477 w 9525"/>
                <a:gd name="T3" fmla="*/ 0 h 9525"/>
                <a:gd name="T4" fmla="*/ 476 w 9525"/>
                <a:gd name="T5" fmla="*/ 12696825 h 9525"/>
                <a:gd name="T6" fmla="*/ 0 w 9525"/>
                <a:gd name="T7" fmla="*/ 41729025 h 9525"/>
                <a:gd name="T8" fmla="*/ 10668 w 9525"/>
                <a:gd name="T9" fmla="*/ 53530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668" y="5620"/>
                  </a:moveTo>
                  <a:cubicBezTo>
                    <a:pt x="3429" y="6763"/>
                    <a:pt x="7049" y="667"/>
                    <a:pt x="2477" y="0"/>
                  </a:cubicBezTo>
                  <a:cubicBezTo>
                    <a:pt x="2191" y="952"/>
                    <a:pt x="2000" y="1715"/>
                    <a:pt x="476" y="1333"/>
                  </a:cubicBezTo>
                  <a:cubicBezTo>
                    <a:pt x="286" y="2381"/>
                    <a:pt x="191" y="3334"/>
                    <a:pt x="0" y="4381"/>
                  </a:cubicBezTo>
                  <a:cubicBezTo>
                    <a:pt x="6477" y="3810"/>
                    <a:pt x="6668" y="12192"/>
                    <a:pt x="10668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1" name="Freeform: Shape 1820">
              <a:extLst>
                <a:ext uri="{FF2B5EF4-FFF2-40B4-BE49-F238E27FC236}">
                  <a16:creationId xmlns:a16="http://schemas.microsoft.com/office/drawing/2014/main" id="{474728E9-3B9E-4A65-9DD5-60774AFBD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97" y="2433728"/>
              <a:ext cx="9525" cy="9525"/>
            </a:xfrm>
            <a:custGeom>
              <a:avLst/>
              <a:gdLst>
                <a:gd name="T0" fmla="*/ 271 w 9525"/>
                <a:gd name="T1" fmla="*/ 10577 h 9525"/>
                <a:gd name="T2" fmla="*/ 8938 w 9525"/>
                <a:gd name="T3" fmla="*/ 13149 h 9525"/>
                <a:gd name="T4" fmla="*/ 14463 w 9525"/>
                <a:gd name="T5" fmla="*/ 5 h 9525"/>
                <a:gd name="T6" fmla="*/ 271 w 9525"/>
                <a:gd name="T7" fmla="*/ 105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" y="10577"/>
                  </a:moveTo>
                  <a:cubicBezTo>
                    <a:pt x="5414" y="7148"/>
                    <a:pt x="1604" y="14292"/>
                    <a:pt x="8938" y="13149"/>
                  </a:cubicBezTo>
                  <a:cubicBezTo>
                    <a:pt x="10272" y="7053"/>
                    <a:pt x="17320" y="6101"/>
                    <a:pt x="14463" y="5"/>
                  </a:cubicBezTo>
                  <a:cubicBezTo>
                    <a:pt x="7795" y="-281"/>
                    <a:pt x="-1730" y="12768"/>
                    <a:pt x="271" y="105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2" name="Freeform: Shape 1821">
              <a:extLst>
                <a:ext uri="{FF2B5EF4-FFF2-40B4-BE49-F238E27FC236}">
                  <a16:creationId xmlns:a16="http://schemas.microsoft.com/office/drawing/2014/main" id="{236967BE-4393-48BE-B813-D4ED04B3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919" y="2249519"/>
              <a:ext cx="9525" cy="9525"/>
            </a:xfrm>
            <a:custGeom>
              <a:avLst/>
              <a:gdLst>
                <a:gd name="T0" fmla="*/ 4999 w 9525"/>
                <a:gd name="T1" fmla="*/ 0 h 9525"/>
                <a:gd name="T2" fmla="*/ 141 w 9525"/>
                <a:gd name="T3" fmla="*/ 8668 h 9525"/>
                <a:gd name="T4" fmla="*/ 12333 w 9525"/>
                <a:gd name="T5" fmla="*/ 11716 h 9525"/>
                <a:gd name="T6" fmla="*/ 4999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99" y="0"/>
                  </a:moveTo>
                  <a:cubicBezTo>
                    <a:pt x="5189" y="4858"/>
                    <a:pt x="-1002" y="2762"/>
                    <a:pt x="141" y="8668"/>
                  </a:cubicBezTo>
                  <a:cubicBezTo>
                    <a:pt x="9666" y="6477"/>
                    <a:pt x="7856" y="18764"/>
                    <a:pt x="12333" y="11716"/>
                  </a:cubicBezTo>
                  <a:cubicBezTo>
                    <a:pt x="4903" y="11049"/>
                    <a:pt x="10047" y="2191"/>
                    <a:pt x="49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3" name="Freeform: Shape 1822">
              <a:extLst>
                <a:ext uri="{FF2B5EF4-FFF2-40B4-BE49-F238E27FC236}">
                  <a16:creationId xmlns:a16="http://schemas.microsoft.com/office/drawing/2014/main" id="{E629E62B-0279-4E90-B45C-8FC81B52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365" y="2428303"/>
              <a:ext cx="9525" cy="9525"/>
            </a:xfrm>
            <a:custGeom>
              <a:avLst/>
              <a:gdLst>
                <a:gd name="T0" fmla="*/ 52416075 w 9525"/>
                <a:gd name="T1" fmla="*/ 3715 h 9525"/>
                <a:gd name="T2" fmla="*/ 6143625 w 9525"/>
                <a:gd name="T3" fmla="*/ 0 h 9525"/>
                <a:gd name="T4" fmla="*/ 8867775 w 9525"/>
                <a:gd name="T5" fmla="*/ 10763 h 9525"/>
                <a:gd name="T6" fmla="*/ 52416075 w 9525"/>
                <a:gd name="T7" fmla="*/ 371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03" y="3715"/>
                  </a:moveTo>
                  <a:cubicBezTo>
                    <a:pt x="3026" y="3048"/>
                    <a:pt x="2836" y="857"/>
                    <a:pt x="645" y="0"/>
                  </a:cubicBezTo>
                  <a:cubicBezTo>
                    <a:pt x="3884" y="4382"/>
                    <a:pt x="-2212" y="8382"/>
                    <a:pt x="931" y="10763"/>
                  </a:cubicBezTo>
                  <a:cubicBezTo>
                    <a:pt x="264" y="6001"/>
                    <a:pt x="6170" y="8477"/>
                    <a:pt x="5503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4" name="Freeform: Shape 1823">
              <a:extLst>
                <a:ext uri="{FF2B5EF4-FFF2-40B4-BE49-F238E27FC236}">
                  <a16:creationId xmlns:a16="http://schemas.microsoft.com/office/drawing/2014/main" id="{A2648727-6691-4D60-94D0-0765F7C8B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007" y="2282952"/>
              <a:ext cx="38100" cy="28575"/>
            </a:xfrm>
            <a:custGeom>
              <a:avLst/>
              <a:gdLst>
                <a:gd name="T0" fmla="*/ 40481 w 38100"/>
                <a:gd name="T1" fmla="*/ 4381 h 28575"/>
                <a:gd name="T2" fmla="*/ 30290 w 38100"/>
                <a:gd name="T3" fmla="*/ 0 h 28575"/>
                <a:gd name="T4" fmla="*/ 8192 w 38100"/>
                <a:gd name="T5" fmla="*/ 3429 h 28575"/>
                <a:gd name="T6" fmla="*/ 23241 w 38100"/>
                <a:gd name="T7" fmla="*/ 11430 h 28575"/>
                <a:gd name="T8" fmla="*/ 14859 w 38100"/>
                <a:gd name="T9" fmla="*/ 19622 h 28575"/>
                <a:gd name="T10" fmla="*/ 13716 w 38100"/>
                <a:gd name="T11" fmla="*/ 14859 h 28575"/>
                <a:gd name="T12" fmla="*/ 12668 w 38100"/>
                <a:gd name="T13" fmla="*/ 22479 h 28575"/>
                <a:gd name="T14" fmla="*/ 6953 w 38100"/>
                <a:gd name="T15" fmla="*/ 24860 h 28575"/>
                <a:gd name="T16" fmla="*/ 6858 w 38100"/>
                <a:gd name="T17" fmla="*/ 12573 h 28575"/>
                <a:gd name="T18" fmla="*/ 0 w 38100"/>
                <a:gd name="T19" fmla="*/ 10192 h 28575"/>
                <a:gd name="T20" fmla="*/ 2667 w 38100"/>
                <a:gd name="T21" fmla="*/ 28956 h 28575"/>
                <a:gd name="T22" fmla="*/ 21050 w 38100"/>
                <a:gd name="T23" fmla="*/ 26575 h 28575"/>
                <a:gd name="T24" fmla="*/ 27432 w 38100"/>
                <a:gd name="T25" fmla="*/ 19622 h 28575"/>
                <a:gd name="T26" fmla="*/ 45149 w 38100"/>
                <a:gd name="T27" fmla="*/ 21812 h 28575"/>
                <a:gd name="T28" fmla="*/ 39148 w 38100"/>
                <a:gd name="T29" fmla="*/ 13430 h 28575"/>
                <a:gd name="T30" fmla="*/ 27813 w 38100"/>
                <a:gd name="T31" fmla="*/ 16669 h 28575"/>
                <a:gd name="T32" fmla="*/ 25146 w 38100"/>
                <a:gd name="T33" fmla="*/ 10192 h 28575"/>
                <a:gd name="T34" fmla="*/ 40481 w 38100"/>
                <a:gd name="T35" fmla="*/ 4381 h 28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8100" h="28575">
                  <a:moveTo>
                    <a:pt x="40481" y="4381"/>
                  </a:moveTo>
                  <a:cubicBezTo>
                    <a:pt x="37338" y="2762"/>
                    <a:pt x="34385" y="1048"/>
                    <a:pt x="30290" y="0"/>
                  </a:cubicBezTo>
                  <a:cubicBezTo>
                    <a:pt x="27242" y="8382"/>
                    <a:pt x="15430" y="-1810"/>
                    <a:pt x="8192" y="3429"/>
                  </a:cubicBezTo>
                  <a:cubicBezTo>
                    <a:pt x="16002" y="4286"/>
                    <a:pt x="18098" y="8858"/>
                    <a:pt x="23241" y="11430"/>
                  </a:cubicBezTo>
                  <a:cubicBezTo>
                    <a:pt x="19431" y="12954"/>
                    <a:pt x="19717" y="19145"/>
                    <a:pt x="14859" y="19622"/>
                  </a:cubicBezTo>
                  <a:cubicBezTo>
                    <a:pt x="14764" y="17812"/>
                    <a:pt x="15812" y="15430"/>
                    <a:pt x="13716" y="14859"/>
                  </a:cubicBezTo>
                  <a:cubicBezTo>
                    <a:pt x="10001" y="17335"/>
                    <a:pt x="14383" y="17717"/>
                    <a:pt x="12668" y="22479"/>
                  </a:cubicBezTo>
                  <a:cubicBezTo>
                    <a:pt x="4667" y="20098"/>
                    <a:pt x="10478" y="24574"/>
                    <a:pt x="6953" y="24860"/>
                  </a:cubicBezTo>
                  <a:cubicBezTo>
                    <a:pt x="95" y="19526"/>
                    <a:pt x="5429" y="16288"/>
                    <a:pt x="6858" y="12573"/>
                  </a:cubicBezTo>
                  <a:cubicBezTo>
                    <a:pt x="3429" y="12478"/>
                    <a:pt x="3238" y="10382"/>
                    <a:pt x="0" y="10192"/>
                  </a:cubicBezTo>
                  <a:cubicBezTo>
                    <a:pt x="2858" y="16478"/>
                    <a:pt x="1143" y="20193"/>
                    <a:pt x="2667" y="28956"/>
                  </a:cubicBezTo>
                  <a:cubicBezTo>
                    <a:pt x="9239" y="28670"/>
                    <a:pt x="11240" y="23241"/>
                    <a:pt x="21050" y="26575"/>
                  </a:cubicBezTo>
                  <a:cubicBezTo>
                    <a:pt x="26479" y="24003"/>
                    <a:pt x="21622" y="20860"/>
                    <a:pt x="27432" y="19622"/>
                  </a:cubicBezTo>
                  <a:cubicBezTo>
                    <a:pt x="30480" y="18955"/>
                    <a:pt x="45911" y="25527"/>
                    <a:pt x="45149" y="21812"/>
                  </a:cubicBezTo>
                  <a:cubicBezTo>
                    <a:pt x="38576" y="22003"/>
                    <a:pt x="44005" y="14383"/>
                    <a:pt x="39148" y="13430"/>
                  </a:cubicBezTo>
                  <a:cubicBezTo>
                    <a:pt x="37624" y="20669"/>
                    <a:pt x="30004" y="10097"/>
                    <a:pt x="27813" y="16669"/>
                  </a:cubicBezTo>
                  <a:cubicBezTo>
                    <a:pt x="24765" y="15907"/>
                    <a:pt x="24098" y="13525"/>
                    <a:pt x="25146" y="10192"/>
                  </a:cubicBezTo>
                  <a:cubicBezTo>
                    <a:pt x="33338" y="11621"/>
                    <a:pt x="34957" y="5810"/>
                    <a:pt x="40481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5" name="Freeform: Shape 1824">
              <a:extLst>
                <a:ext uri="{FF2B5EF4-FFF2-40B4-BE49-F238E27FC236}">
                  <a16:creationId xmlns:a16="http://schemas.microsoft.com/office/drawing/2014/main" id="{2B28526E-5480-41C3-9A09-F5DF6E597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726" y="2127123"/>
              <a:ext cx="19050" cy="19050"/>
            </a:xfrm>
            <a:custGeom>
              <a:avLst/>
              <a:gdLst>
                <a:gd name="T0" fmla="*/ 7334 w 19050"/>
                <a:gd name="T1" fmla="*/ 26956 h 19050"/>
                <a:gd name="T2" fmla="*/ 22288 w 19050"/>
                <a:gd name="T3" fmla="*/ 10382 h 19050"/>
                <a:gd name="T4" fmla="*/ 14764 w 19050"/>
                <a:gd name="T5" fmla="*/ 12478 h 19050"/>
                <a:gd name="T6" fmla="*/ 12954 w 19050"/>
                <a:gd name="T7" fmla="*/ 0 h 19050"/>
                <a:gd name="T8" fmla="*/ 0 w 19050"/>
                <a:gd name="T9" fmla="*/ 15335 h 19050"/>
                <a:gd name="T10" fmla="*/ 7334 w 19050"/>
                <a:gd name="T11" fmla="*/ 2695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7334" y="26956"/>
                  </a:moveTo>
                  <a:cubicBezTo>
                    <a:pt x="3905" y="16193"/>
                    <a:pt x="16002" y="15145"/>
                    <a:pt x="22288" y="10382"/>
                  </a:cubicBezTo>
                  <a:cubicBezTo>
                    <a:pt x="17621" y="8668"/>
                    <a:pt x="18288" y="12954"/>
                    <a:pt x="14764" y="12478"/>
                  </a:cubicBezTo>
                  <a:cubicBezTo>
                    <a:pt x="11430" y="7810"/>
                    <a:pt x="15430" y="2477"/>
                    <a:pt x="12954" y="0"/>
                  </a:cubicBezTo>
                  <a:cubicBezTo>
                    <a:pt x="8572" y="2096"/>
                    <a:pt x="13525" y="15716"/>
                    <a:pt x="0" y="15335"/>
                  </a:cubicBezTo>
                  <a:cubicBezTo>
                    <a:pt x="762" y="20288"/>
                    <a:pt x="190" y="26194"/>
                    <a:pt x="7334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6" name="Freeform: Shape 1825">
              <a:extLst>
                <a:ext uri="{FF2B5EF4-FFF2-40B4-BE49-F238E27FC236}">
                  <a16:creationId xmlns:a16="http://schemas.microsoft.com/office/drawing/2014/main" id="{ACE0EA29-41DC-41A1-8584-37A7EE257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98" y="2384177"/>
              <a:ext cx="9525" cy="9525"/>
            </a:xfrm>
            <a:custGeom>
              <a:avLst/>
              <a:gdLst>
                <a:gd name="T0" fmla="*/ 45548550 w 9525"/>
                <a:gd name="T1" fmla="*/ 74637900 h 9525"/>
                <a:gd name="T2" fmla="*/ 53721000 w 9525"/>
                <a:gd name="T3" fmla="*/ 17478375 h 9525"/>
                <a:gd name="T4" fmla="*/ 15611475 w 9525"/>
                <a:gd name="T5" fmla="*/ 41976675 h 9525"/>
                <a:gd name="T6" fmla="*/ 38290500 w 9525"/>
                <a:gd name="T7" fmla="*/ 1152525 h 9525"/>
                <a:gd name="T8" fmla="*/ 45548550 w 9525"/>
                <a:gd name="T9" fmla="*/ 74637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82" y="7836"/>
                  </a:moveTo>
                  <a:cubicBezTo>
                    <a:pt x="5449" y="6979"/>
                    <a:pt x="10021" y="2598"/>
                    <a:pt x="5640" y="1835"/>
                  </a:cubicBezTo>
                  <a:cubicBezTo>
                    <a:pt x="5163" y="3645"/>
                    <a:pt x="4592" y="5360"/>
                    <a:pt x="1639" y="4407"/>
                  </a:cubicBezTo>
                  <a:cubicBezTo>
                    <a:pt x="1830" y="2312"/>
                    <a:pt x="2973" y="1169"/>
                    <a:pt x="4020" y="121"/>
                  </a:cubicBezTo>
                  <a:cubicBezTo>
                    <a:pt x="-3790" y="-1117"/>
                    <a:pt x="1639" y="7550"/>
                    <a:pt x="4782" y="7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7" name="Freeform: Shape 1826">
              <a:extLst>
                <a:ext uri="{FF2B5EF4-FFF2-40B4-BE49-F238E27FC236}">
                  <a16:creationId xmlns:a16="http://schemas.microsoft.com/office/drawing/2014/main" id="{18BE67B0-0BD1-4C22-B1B8-3951AF888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76" y="2248967"/>
              <a:ext cx="9525" cy="9525"/>
            </a:xfrm>
            <a:custGeom>
              <a:avLst/>
              <a:gdLst>
                <a:gd name="T0" fmla="*/ 0 w 9525"/>
                <a:gd name="T1" fmla="*/ 5257800 h 9525"/>
                <a:gd name="T2" fmla="*/ 2858 w 9525"/>
                <a:gd name="T3" fmla="*/ 52435125 h 9525"/>
                <a:gd name="T4" fmla="*/ 12192 w 9525"/>
                <a:gd name="T5" fmla="*/ 34290000 h 9525"/>
                <a:gd name="T6" fmla="*/ 0 w 9525"/>
                <a:gd name="T7" fmla="*/ 525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52"/>
                  </a:moveTo>
                  <a:cubicBezTo>
                    <a:pt x="2191" y="1409"/>
                    <a:pt x="3334" y="2933"/>
                    <a:pt x="2858" y="5505"/>
                  </a:cubicBezTo>
                  <a:cubicBezTo>
                    <a:pt x="7239" y="6267"/>
                    <a:pt x="10287" y="5695"/>
                    <a:pt x="12192" y="3600"/>
                  </a:cubicBezTo>
                  <a:cubicBezTo>
                    <a:pt x="9906" y="2171"/>
                    <a:pt x="286" y="-1353"/>
                    <a:pt x="0" y="5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8" name="Freeform: Shape 1827">
              <a:extLst>
                <a:ext uri="{FF2B5EF4-FFF2-40B4-BE49-F238E27FC236}">
                  <a16:creationId xmlns:a16="http://schemas.microsoft.com/office/drawing/2014/main" id="{53679B76-9DF4-483B-A1EC-F4E8630E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26" y="2157508"/>
              <a:ext cx="9525" cy="19050"/>
            </a:xfrm>
            <a:custGeom>
              <a:avLst/>
              <a:gdLst>
                <a:gd name="T0" fmla="*/ 35052000 w 9525"/>
                <a:gd name="T1" fmla="*/ 21622 h 19050"/>
                <a:gd name="T2" fmla="*/ 78600300 w 9525"/>
                <a:gd name="T3" fmla="*/ 14478 h 19050"/>
                <a:gd name="T4" fmla="*/ 43224450 w 9525"/>
                <a:gd name="T5" fmla="*/ 15526 h 19050"/>
                <a:gd name="T6" fmla="*/ 30518100 w 9525"/>
                <a:gd name="T7" fmla="*/ 0 h 19050"/>
                <a:gd name="T8" fmla="*/ 35052000 w 9525"/>
                <a:gd name="T9" fmla="*/ 2162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680" y="21622"/>
                  </a:moveTo>
                  <a:cubicBezTo>
                    <a:pt x="2442" y="14859"/>
                    <a:pt x="12062" y="19907"/>
                    <a:pt x="8252" y="14478"/>
                  </a:cubicBezTo>
                  <a:cubicBezTo>
                    <a:pt x="7681" y="15621"/>
                    <a:pt x="6538" y="16097"/>
                    <a:pt x="4538" y="15526"/>
                  </a:cubicBezTo>
                  <a:cubicBezTo>
                    <a:pt x="3490" y="8192"/>
                    <a:pt x="8443" y="5048"/>
                    <a:pt x="3204" y="0"/>
                  </a:cubicBezTo>
                  <a:cubicBezTo>
                    <a:pt x="4157" y="9525"/>
                    <a:pt x="-4797" y="18764"/>
                    <a:pt x="3680" y="21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79" name="Freeform: Shape 1828">
              <a:extLst>
                <a:ext uri="{FF2B5EF4-FFF2-40B4-BE49-F238E27FC236}">
                  <a16:creationId xmlns:a16="http://schemas.microsoft.com/office/drawing/2014/main" id="{7858EC69-3C1A-4276-915F-9A7021E1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2326042"/>
              <a:ext cx="28575" cy="9525"/>
            </a:xfrm>
            <a:custGeom>
              <a:avLst/>
              <a:gdLst>
                <a:gd name="T0" fmla="*/ 8668 w 28575"/>
                <a:gd name="T1" fmla="*/ 13870 h 9525"/>
                <a:gd name="T2" fmla="*/ 19336 w 28575"/>
                <a:gd name="T3" fmla="*/ 15203 h 9525"/>
                <a:gd name="T4" fmla="*/ 29432 w 28575"/>
                <a:gd name="T5" fmla="*/ 7202 h 9525"/>
                <a:gd name="T6" fmla="*/ 24955 w 28575"/>
                <a:gd name="T7" fmla="*/ 535 h 9525"/>
                <a:gd name="T8" fmla="*/ 9049 w 28575"/>
                <a:gd name="T9" fmla="*/ 10822 h 9525"/>
                <a:gd name="T10" fmla="*/ 0 w 28575"/>
                <a:gd name="T11" fmla="*/ 11203 h 9525"/>
                <a:gd name="T12" fmla="*/ 8668 w 28575"/>
                <a:gd name="T13" fmla="*/ 1387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8668" y="13870"/>
                  </a:moveTo>
                  <a:cubicBezTo>
                    <a:pt x="11144" y="5012"/>
                    <a:pt x="16002" y="13108"/>
                    <a:pt x="19336" y="15203"/>
                  </a:cubicBezTo>
                  <a:cubicBezTo>
                    <a:pt x="18479" y="7774"/>
                    <a:pt x="28670" y="12822"/>
                    <a:pt x="29432" y="7202"/>
                  </a:cubicBezTo>
                  <a:cubicBezTo>
                    <a:pt x="25813" y="6345"/>
                    <a:pt x="26479" y="2726"/>
                    <a:pt x="24955" y="535"/>
                  </a:cubicBezTo>
                  <a:cubicBezTo>
                    <a:pt x="14669" y="-1561"/>
                    <a:pt x="10096" y="2630"/>
                    <a:pt x="9049" y="10822"/>
                  </a:cubicBezTo>
                  <a:cubicBezTo>
                    <a:pt x="7239" y="8631"/>
                    <a:pt x="2477" y="9393"/>
                    <a:pt x="0" y="11203"/>
                  </a:cubicBezTo>
                  <a:cubicBezTo>
                    <a:pt x="5239" y="10631"/>
                    <a:pt x="4286" y="13965"/>
                    <a:pt x="8668" y="138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0" name="Freeform: Shape 1829">
              <a:extLst>
                <a:ext uri="{FF2B5EF4-FFF2-40B4-BE49-F238E27FC236}">
                  <a16:creationId xmlns:a16="http://schemas.microsoft.com/office/drawing/2014/main" id="{2E7C5B8C-3AA9-4E40-92C2-D2B290A9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002" y="2442496"/>
              <a:ext cx="9525" cy="9525"/>
            </a:xfrm>
            <a:custGeom>
              <a:avLst/>
              <a:gdLst>
                <a:gd name="T0" fmla="*/ 14544675 w 9525"/>
                <a:gd name="T1" fmla="*/ 0 h 9525"/>
                <a:gd name="T2" fmla="*/ 71704200 w 9525"/>
                <a:gd name="T3" fmla="*/ 80743425 h 9525"/>
                <a:gd name="T4" fmla="*/ 145446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0"/>
                  </a:moveTo>
                  <a:cubicBezTo>
                    <a:pt x="-2854" y="1810"/>
                    <a:pt x="3147" y="12668"/>
                    <a:pt x="7528" y="8477"/>
                  </a:cubicBezTo>
                  <a:cubicBezTo>
                    <a:pt x="2670" y="7525"/>
                    <a:pt x="4290" y="2286"/>
                    <a:pt x="1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1" name="Freeform: Shape 1830">
              <a:extLst>
                <a:ext uri="{FF2B5EF4-FFF2-40B4-BE49-F238E27FC236}">
                  <a16:creationId xmlns:a16="http://schemas.microsoft.com/office/drawing/2014/main" id="{B39312EE-1602-4F30-B972-9035B1D9B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645" y="2179796"/>
              <a:ext cx="19050" cy="19050"/>
            </a:xfrm>
            <a:custGeom>
              <a:avLst/>
              <a:gdLst>
                <a:gd name="T0" fmla="*/ 552 w 19050"/>
                <a:gd name="T1" fmla="*/ 25336 h 19050"/>
                <a:gd name="T2" fmla="*/ 23317 w 19050"/>
                <a:gd name="T3" fmla="*/ 17335 h 19050"/>
                <a:gd name="T4" fmla="*/ 7791 w 19050"/>
                <a:gd name="T5" fmla="*/ 0 h 19050"/>
                <a:gd name="T6" fmla="*/ 6076 w 19050"/>
                <a:gd name="T7" fmla="*/ 12097 h 19050"/>
                <a:gd name="T8" fmla="*/ 13125 w 19050"/>
                <a:gd name="T9" fmla="*/ 12954 h 19050"/>
                <a:gd name="T10" fmla="*/ 552 w 19050"/>
                <a:gd name="T11" fmla="*/ 2533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552" y="25336"/>
                  </a:moveTo>
                  <a:cubicBezTo>
                    <a:pt x="7219" y="16478"/>
                    <a:pt x="18078" y="27908"/>
                    <a:pt x="23317" y="17335"/>
                  </a:cubicBezTo>
                  <a:cubicBezTo>
                    <a:pt x="18364" y="13240"/>
                    <a:pt x="11220" y="3524"/>
                    <a:pt x="7791" y="0"/>
                  </a:cubicBezTo>
                  <a:cubicBezTo>
                    <a:pt x="10553" y="7144"/>
                    <a:pt x="4076" y="7715"/>
                    <a:pt x="6076" y="12097"/>
                  </a:cubicBezTo>
                  <a:cubicBezTo>
                    <a:pt x="9124" y="13907"/>
                    <a:pt x="12649" y="8287"/>
                    <a:pt x="13125" y="12954"/>
                  </a:cubicBezTo>
                  <a:cubicBezTo>
                    <a:pt x="9220" y="16955"/>
                    <a:pt x="-2687" y="19050"/>
                    <a:pt x="552" y="25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2" name="Freeform: Shape 1831">
              <a:extLst>
                <a:ext uri="{FF2B5EF4-FFF2-40B4-BE49-F238E27FC236}">
                  <a16:creationId xmlns:a16="http://schemas.microsoft.com/office/drawing/2014/main" id="{DF3C202E-8004-444A-98A3-20ABC8F3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722" y="2121980"/>
              <a:ext cx="9525" cy="19050"/>
            </a:xfrm>
            <a:custGeom>
              <a:avLst/>
              <a:gdLst>
                <a:gd name="T0" fmla="*/ 6572 w 9525"/>
                <a:gd name="T1" fmla="*/ 19240 h 19050"/>
                <a:gd name="T2" fmla="*/ 15335 w 9525"/>
                <a:gd name="T3" fmla="*/ 8001 h 19050"/>
                <a:gd name="T4" fmla="*/ 17145 w 9525"/>
                <a:gd name="T5" fmla="*/ 8191 h 19050"/>
                <a:gd name="T6" fmla="*/ 12954 w 9525"/>
                <a:gd name="T7" fmla="*/ 0 h 19050"/>
                <a:gd name="T8" fmla="*/ 0 w 9525"/>
                <a:gd name="T9" fmla="*/ 15335 h 19050"/>
                <a:gd name="T10" fmla="*/ 6572 w 9525"/>
                <a:gd name="T11" fmla="*/ 1924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6572" y="19240"/>
                  </a:moveTo>
                  <a:cubicBezTo>
                    <a:pt x="12383" y="15526"/>
                    <a:pt x="10573" y="9906"/>
                    <a:pt x="15335" y="8001"/>
                  </a:cubicBezTo>
                  <a:cubicBezTo>
                    <a:pt x="15240" y="8858"/>
                    <a:pt x="16573" y="9906"/>
                    <a:pt x="17145" y="8191"/>
                  </a:cubicBezTo>
                  <a:cubicBezTo>
                    <a:pt x="13716" y="6763"/>
                    <a:pt x="17050" y="952"/>
                    <a:pt x="12954" y="0"/>
                  </a:cubicBezTo>
                  <a:cubicBezTo>
                    <a:pt x="11525" y="8382"/>
                    <a:pt x="1524" y="7144"/>
                    <a:pt x="0" y="15335"/>
                  </a:cubicBezTo>
                  <a:cubicBezTo>
                    <a:pt x="3429" y="15811"/>
                    <a:pt x="1619" y="19812"/>
                    <a:pt x="6572" y="19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3" name="Freeform: Shape 1832">
              <a:extLst>
                <a:ext uri="{FF2B5EF4-FFF2-40B4-BE49-F238E27FC236}">
                  <a16:creationId xmlns:a16="http://schemas.microsoft.com/office/drawing/2014/main" id="{E1A23C95-4C75-4D80-A357-989BAA247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229" y="2078641"/>
              <a:ext cx="9525" cy="9525"/>
            </a:xfrm>
            <a:custGeom>
              <a:avLst/>
              <a:gdLst>
                <a:gd name="T0" fmla="*/ 161925 w 9525"/>
                <a:gd name="T1" fmla="*/ 0 h 9525"/>
                <a:gd name="T2" fmla="*/ 61855350 w 9525"/>
                <a:gd name="T3" fmla="*/ 17717 h 9525"/>
                <a:gd name="T4" fmla="*/ 161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" y="0"/>
                  </a:moveTo>
                  <a:cubicBezTo>
                    <a:pt x="-79" y="4763"/>
                    <a:pt x="17" y="13621"/>
                    <a:pt x="6494" y="17717"/>
                  </a:cubicBezTo>
                  <a:cubicBezTo>
                    <a:pt x="4779" y="11144"/>
                    <a:pt x="6779" y="381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4" name="Freeform: Shape 1833">
              <a:extLst>
                <a:ext uri="{FF2B5EF4-FFF2-40B4-BE49-F238E27FC236}">
                  <a16:creationId xmlns:a16="http://schemas.microsoft.com/office/drawing/2014/main" id="{CC1831D4-6DDC-4626-95AF-84087CE6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809" y="2387275"/>
              <a:ext cx="19050" cy="9525"/>
            </a:xfrm>
            <a:custGeom>
              <a:avLst/>
              <a:gdLst>
                <a:gd name="T0" fmla="*/ 19431 w 19050"/>
                <a:gd name="T1" fmla="*/ 928 h 9525"/>
                <a:gd name="T2" fmla="*/ 0 w 19050"/>
                <a:gd name="T3" fmla="*/ 10834 h 9525"/>
                <a:gd name="T4" fmla="*/ 14192 w 19050"/>
                <a:gd name="T5" fmla="*/ 12548 h 9525"/>
                <a:gd name="T6" fmla="*/ 19431 w 19050"/>
                <a:gd name="T7" fmla="*/ 9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19431" y="928"/>
                  </a:moveTo>
                  <a:cubicBezTo>
                    <a:pt x="11430" y="-3835"/>
                    <a:pt x="9334" y="11310"/>
                    <a:pt x="0" y="10834"/>
                  </a:cubicBezTo>
                  <a:cubicBezTo>
                    <a:pt x="3524" y="11501"/>
                    <a:pt x="12002" y="11024"/>
                    <a:pt x="14192" y="12548"/>
                  </a:cubicBezTo>
                  <a:cubicBezTo>
                    <a:pt x="12668" y="11977"/>
                    <a:pt x="15240" y="1118"/>
                    <a:pt x="19431" y="9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5" name="Freeform: Shape 1834">
              <a:extLst>
                <a:ext uri="{FF2B5EF4-FFF2-40B4-BE49-F238E27FC236}">
                  <a16:creationId xmlns:a16="http://schemas.microsoft.com/office/drawing/2014/main" id="{87597C86-7EDE-43B4-A07A-3CDF6280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340" y="1972395"/>
              <a:ext cx="9525" cy="9525"/>
            </a:xfrm>
            <a:custGeom>
              <a:avLst/>
              <a:gdLst>
                <a:gd name="T0" fmla="*/ 0 w 9525"/>
                <a:gd name="T1" fmla="*/ 9853 h 9525"/>
                <a:gd name="T2" fmla="*/ 6858 w 9525"/>
                <a:gd name="T3" fmla="*/ 12234 h 9525"/>
                <a:gd name="T4" fmla="*/ 11716 w 9525"/>
                <a:gd name="T5" fmla="*/ 3566 h 9525"/>
                <a:gd name="T6" fmla="*/ 1048 w 9525"/>
                <a:gd name="T7" fmla="*/ 2233 h 9525"/>
                <a:gd name="T8" fmla="*/ 7429 w 9525"/>
                <a:gd name="T9" fmla="*/ 7662 h 9525"/>
                <a:gd name="T10" fmla="*/ 0 w 9525"/>
                <a:gd name="T11" fmla="*/ 98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9853"/>
                  </a:moveTo>
                  <a:cubicBezTo>
                    <a:pt x="2381" y="10615"/>
                    <a:pt x="3048" y="12425"/>
                    <a:pt x="6858" y="12234"/>
                  </a:cubicBezTo>
                  <a:cubicBezTo>
                    <a:pt x="5810" y="6329"/>
                    <a:pt x="11906" y="8519"/>
                    <a:pt x="11716" y="3566"/>
                  </a:cubicBezTo>
                  <a:cubicBezTo>
                    <a:pt x="3619" y="5090"/>
                    <a:pt x="4763" y="-4054"/>
                    <a:pt x="1048" y="2233"/>
                  </a:cubicBezTo>
                  <a:cubicBezTo>
                    <a:pt x="5524" y="2519"/>
                    <a:pt x="4858" y="6138"/>
                    <a:pt x="7429" y="7662"/>
                  </a:cubicBezTo>
                  <a:cubicBezTo>
                    <a:pt x="3524" y="6805"/>
                    <a:pt x="857" y="7281"/>
                    <a:pt x="0" y="98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6" name="Freeform: Shape 1835">
              <a:extLst>
                <a:ext uri="{FF2B5EF4-FFF2-40B4-BE49-F238E27FC236}">
                  <a16:creationId xmlns:a16="http://schemas.microsoft.com/office/drawing/2014/main" id="{C54CF849-973D-49BF-9F38-5243B1B81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236" y="2336101"/>
              <a:ext cx="19050" cy="95250"/>
            </a:xfrm>
            <a:custGeom>
              <a:avLst/>
              <a:gdLst>
                <a:gd name="T0" fmla="*/ 14097 w 19050"/>
                <a:gd name="T1" fmla="*/ 54007 h 95250"/>
                <a:gd name="T2" fmla="*/ 8096 w 19050"/>
                <a:gd name="T3" fmla="*/ 57817 h 95250"/>
                <a:gd name="T4" fmla="*/ 8668 w 19050"/>
                <a:gd name="T5" fmla="*/ 28670 h 95250"/>
                <a:gd name="T6" fmla="*/ 19240 w 19050"/>
                <a:gd name="T7" fmla="*/ 30004 h 95250"/>
                <a:gd name="T8" fmla="*/ 7429 w 19050"/>
                <a:gd name="T9" fmla="*/ 11621 h 95250"/>
                <a:gd name="T10" fmla="*/ 18955 w 19050"/>
                <a:gd name="T11" fmla="*/ 6953 h 95250"/>
                <a:gd name="T12" fmla="*/ 12763 w 19050"/>
                <a:gd name="T13" fmla="*/ 0 h 95250"/>
                <a:gd name="T14" fmla="*/ 8953 w 19050"/>
                <a:gd name="T15" fmla="*/ 1048 h 95250"/>
                <a:gd name="T16" fmla="*/ 0 w 19050"/>
                <a:gd name="T17" fmla="*/ 101441 h 95250"/>
                <a:gd name="T18" fmla="*/ 13335 w 19050"/>
                <a:gd name="T19" fmla="*/ 70771 h 95250"/>
                <a:gd name="T20" fmla="*/ 8477 w 19050"/>
                <a:gd name="T21" fmla="*/ 67151 h 95250"/>
                <a:gd name="T22" fmla="*/ 21050 w 19050"/>
                <a:gd name="T23" fmla="*/ 67151 h 95250"/>
                <a:gd name="T24" fmla="*/ 14097 w 19050"/>
                <a:gd name="T25" fmla="*/ 54007 h 95250"/>
                <a:gd name="T26" fmla="*/ 8668 w 19050"/>
                <a:gd name="T27" fmla="*/ 16383 h 95250"/>
                <a:gd name="T28" fmla="*/ 7144 w 19050"/>
                <a:gd name="T29" fmla="*/ 26956 h 95250"/>
                <a:gd name="T30" fmla="*/ 8668 w 19050"/>
                <a:gd name="T31" fmla="*/ 16383 h 95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050" h="95250">
                  <a:moveTo>
                    <a:pt x="14097" y="54007"/>
                  </a:moveTo>
                  <a:cubicBezTo>
                    <a:pt x="8096" y="50864"/>
                    <a:pt x="12287" y="58960"/>
                    <a:pt x="8096" y="57817"/>
                  </a:cubicBezTo>
                  <a:cubicBezTo>
                    <a:pt x="5524" y="50387"/>
                    <a:pt x="13430" y="38957"/>
                    <a:pt x="8668" y="28670"/>
                  </a:cubicBezTo>
                  <a:cubicBezTo>
                    <a:pt x="11430" y="31909"/>
                    <a:pt x="13335" y="28004"/>
                    <a:pt x="19240" y="30004"/>
                  </a:cubicBezTo>
                  <a:cubicBezTo>
                    <a:pt x="15430" y="25051"/>
                    <a:pt x="16002" y="14002"/>
                    <a:pt x="7429" y="11621"/>
                  </a:cubicBezTo>
                  <a:cubicBezTo>
                    <a:pt x="10763" y="10573"/>
                    <a:pt x="23908" y="11430"/>
                    <a:pt x="18955" y="6953"/>
                  </a:cubicBezTo>
                  <a:cubicBezTo>
                    <a:pt x="13049" y="10001"/>
                    <a:pt x="19050" y="1810"/>
                    <a:pt x="12763" y="0"/>
                  </a:cubicBezTo>
                  <a:cubicBezTo>
                    <a:pt x="12192" y="1143"/>
                    <a:pt x="11049" y="1619"/>
                    <a:pt x="8953" y="1048"/>
                  </a:cubicBezTo>
                  <a:cubicBezTo>
                    <a:pt x="-857" y="32099"/>
                    <a:pt x="6858" y="69247"/>
                    <a:pt x="0" y="101441"/>
                  </a:cubicBezTo>
                  <a:cubicBezTo>
                    <a:pt x="14002" y="94298"/>
                    <a:pt x="-1334" y="74581"/>
                    <a:pt x="13335" y="70771"/>
                  </a:cubicBezTo>
                  <a:cubicBezTo>
                    <a:pt x="11335" y="69818"/>
                    <a:pt x="9525" y="68675"/>
                    <a:pt x="8477" y="67151"/>
                  </a:cubicBezTo>
                  <a:cubicBezTo>
                    <a:pt x="13811" y="67437"/>
                    <a:pt x="18669" y="72676"/>
                    <a:pt x="21050" y="67151"/>
                  </a:cubicBezTo>
                  <a:cubicBezTo>
                    <a:pt x="10001" y="70295"/>
                    <a:pt x="16478" y="57626"/>
                    <a:pt x="14097" y="54007"/>
                  </a:cubicBezTo>
                  <a:close/>
                  <a:moveTo>
                    <a:pt x="8668" y="16383"/>
                  </a:moveTo>
                  <a:cubicBezTo>
                    <a:pt x="15907" y="17050"/>
                    <a:pt x="13335" y="27432"/>
                    <a:pt x="7144" y="26956"/>
                  </a:cubicBezTo>
                  <a:cubicBezTo>
                    <a:pt x="7620" y="23527"/>
                    <a:pt x="8096" y="20003"/>
                    <a:pt x="8668" y="16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7" name="Freeform: Shape 1836">
              <a:extLst>
                <a:ext uri="{FF2B5EF4-FFF2-40B4-BE49-F238E27FC236}">
                  <a16:creationId xmlns:a16="http://schemas.microsoft.com/office/drawing/2014/main" id="{2AE21D01-F09C-4CD4-88DA-35B064E6C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525" y="2326576"/>
              <a:ext cx="9525" cy="9525"/>
            </a:xfrm>
            <a:custGeom>
              <a:avLst/>
              <a:gdLst>
                <a:gd name="T0" fmla="*/ 1665 w 9525"/>
                <a:gd name="T1" fmla="*/ 4191 h 9525"/>
                <a:gd name="T2" fmla="*/ 3665 w 9525"/>
                <a:gd name="T3" fmla="*/ 2953 h 9525"/>
                <a:gd name="T4" fmla="*/ 1951 w 9525"/>
                <a:gd name="T5" fmla="*/ 15050 h 9525"/>
                <a:gd name="T6" fmla="*/ 10999 w 9525"/>
                <a:gd name="T7" fmla="*/ 2381 h 9525"/>
                <a:gd name="T8" fmla="*/ 4141 w 9525"/>
                <a:gd name="T9" fmla="*/ 0 h 9525"/>
                <a:gd name="T10" fmla="*/ 1665 w 9525"/>
                <a:gd name="T11" fmla="*/ 419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65" y="4191"/>
                  </a:moveTo>
                  <a:cubicBezTo>
                    <a:pt x="1951" y="3239"/>
                    <a:pt x="2141" y="2477"/>
                    <a:pt x="3665" y="2953"/>
                  </a:cubicBezTo>
                  <a:cubicBezTo>
                    <a:pt x="5856" y="8287"/>
                    <a:pt x="2427" y="8668"/>
                    <a:pt x="1951" y="15050"/>
                  </a:cubicBezTo>
                  <a:cubicBezTo>
                    <a:pt x="8904" y="16288"/>
                    <a:pt x="14524" y="6953"/>
                    <a:pt x="10999" y="2381"/>
                  </a:cubicBezTo>
                  <a:cubicBezTo>
                    <a:pt x="8142" y="8001"/>
                    <a:pt x="6332" y="2191"/>
                    <a:pt x="4141" y="0"/>
                  </a:cubicBezTo>
                  <a:cubicBezTo>
                    <a:pt x="4713" y="2096"/>
                    <a:pt x="-3383" y="2667"/>
                    <a:pt x="1665" y="4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8" name="Freeform: Shape 1837">
              <a:extLst>
                <a:ext uri="{FF2B5EF4-FFF2-40B4-BE49-F238E27FC236}">
                  <a16:creationId xmlns:a16="http://schemas.microsoft.com/office/drawing/2014/main" id="{C33948B2-25C5-4D07-AF0F-02C5862FB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69" y="212283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4669 w 9525"/>
                <a:gd name="T3" fmla="*/ 11049 h 9525"/>
                <a:gd name="T4" fmla="*/ 13525 w 9525"/>
                <a:gd name="T5" fmla="*/ 6286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143" y="5239"/>
                    <a:pt x="10763" y="12192"/>
                    <a:pt x="14669" y="11049"/>
                  </a:cubicBezTo>
                  <a:cubicBezTo>
                    <a:pt x="12668" y="10573"/>
                    <a:pt x="13049" y="8382"/>
                    <a:pt x="13525" y="6286"/>
                  </a:cubicBezTo>
                  <a:cubicBezTo>
                    <a:pt x="5620" y="6382"/>
                    <a:pt x="6287" y="9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89" name="Freeform: Shape 1838">
              <a:extLst>
                <a:ext uri="{FF2B5EF4-FFF2-40B4-BE49-F238E27FC236}">
                  <a16:creationId xmlns:a16="http://schemas.microsoft.com/office/drawing/2014/main" id="{0C3FBB70-66AD-4E7A-86E5-5C9E31DAD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74" y="2270189"/>
              <a:ext cx="9525" cy="57150"/>
            </a:xfrm>
            <a:custGeom>
              <a:avLst/>
              <a:gdLst>
                <a:gd name="T0" fmla="*/ 4582 w 9525"/>
                <a:gd name="T1" fmla="*/ 61150 h 57150"/>
                <a:gd name="T2" fmla="*/ 3915 w 9525"/>
                <a:gd name="T3" fmla="*/ 53340 h 57150"/>
                <a:gd name="T4" fmla="*/ 12773 w 9525"/>
                <a:gd name="T5" fmla="*/ 54483 h 57150"/>
                <a:gd name="T6" fmla="*/ 4582 w 9525"/>
                <a:gd name="T7" fmla="*/ 48863 h 57150"/>
                <a:gd name="T8" fmla="*/ 14488 w 9525"/>
                <a:gd name="T9" fmla="*/ 30099 h 57150"/>
                <a:gd name="T10" fmla="*/ 14393 w 9525"/>
                <a:gd name="T11" fmla="*/ 5429 h 57150"/>
                <a:gd name="T12" fmla="*/ 8011 w 9525"/>
                <a:gd name="T13" fmla="*/ 0 h 57150"/>
                <a:gd name="T14" fmla="*/ 5820 w 9525"/>
                <a:gd name="T15" fmla="*/ 15145 h 57150"/>
                <a:gd name="T16" fmla="*/ 4582 w 9525"/>
                <a:gd name="T17" fmla="*/ 61150 h 57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57150">
                  <a:moveTo>
                    <a:pt x="4582" y="61150"/>
                  </a:moveTo>
                  <a:cubicBezTo>
                    <a:pt x="8202" y="56769"/>
                    <a:pt x="-1133" y="54197"/>
                    <a:pt x="3915" y="53340"/>
                  </a:cubicBezTo>
                  <a:cubicBezTo>
                    <a:pt x="8583" y="51911"/>
                    <a:pt x="12012" y="57817"/>
                    <a:pt x="12773" y="54483"/>
                  </a:cubicBezTo>
                  <a:cubicBezTo>
                    <a:pt x="10392" y="52388"/>
                    <a:pt x="5820" y="51721"/>
                    <a:pt x="4582" y="48863"/>
                  </a:cubicBezTo>
                  <a:cubicBezTo>
                    <a:pt x="6201" y="41529"/>
                    <a:pt x="8106" y="21146"/>
                    <a:pt x="14488" y="30099"/>
                  </a:cubicBezTo>
                  <a:cubicBezTo>
                    <a:pt x="14964" y="20574"/>
                    <a:pt x="4010" y="13621"/>
                    <a:pt x="14393" y="5429"/>
                  </a:cubicBezTo>
                  <a:cubicBezTo>
                    <a:pt x="10869" y="4572"/>
                    <a:pt x="11535" y="952"/>
                    <a:pt x="8011" y="0"/>
                  </a:cubicBezTo>
                  <a:cubicBezTo>
                    <a:pt x="3058" y="3905"/>
                    <a:pt x="6011" y="8763"/>
                    <a:pt x="5820" y="15145"/>
                  </a:cubicBezTo>
                  <a:cubicBezTo>
                    <a:pt x="5535" y="21812"/>
                    <a:pt x="-6277" y="54674"/>
                    <a:pt x="4582" y="6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0" name="Freeform: Shape 1839">
              <a:extLst>
                <a:ext uri="{FF2B5EF4-FFF2-40B4-BE49-F238E27FC236}">
                  <a16:creationId xmlns:a16="http://schemas.microsoft.com/office/drawing/2014/main" id="{A11D35D3-2698-424D-9522-DA7F7A3A6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903" y="2229422"/>
              <a:ext cx="9525" cy="9525"/>
            </a:xfrm>
            <a:custGeom>
              <a:avLst/>
              <a:gdLst>
                <a:gd name="T0" fmla="*/ 59883675 w 9525"/>
                <a:gd name="T1" fmla="*/ 18764 h 9525"/>
                <a:gd name="T2" fmla="*/ 38100000 w 9525"/>
                <a:gd name="T3" fmla="*/ 9239 h 9525"/>
                <a:gd name="T4" fmla="*/ 86191725 w 9525"/>
                <a:gd name="T5" fmla="*/ 11430 h 9525"/>
                <a:gd name="T6" fmla="*/ 33566100 w 9525"/>
                <a:gd name="T7" fmla="*/ 0 h 9525"/>
                <a:gd name="T8" fmla="*/ 0 w 9525"/>
                <a:gd name="T9" fmla="*/ 11906 h 9525"/>
                <a:gd name="T10" fmla="*/ 59883675 w 9525"/>
                <a:gd name="T11" fmla="*/ 18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287" y="18764"/>
                  </a:moveTo>
                  <a:cubicBezTo>
                    <a:pt x="9430" y="13049"/>
                    <a:pt x="953" y="14954"/>
                    <a:pt x="4000" y="9239"/>
                  </a:cubicBezTo>
                  <a:cubicBezTo>
                    <a:pt x="6287" y="9620"/>
                    <a:pt x="6191" y="11430"/>
                    <a:pt x="9049" y="11430"/>
                  </a:cubicBezTo>
                  <a:cubicBezTo>
                    <a:pt x="4191" y="7525"/>
                    <a:pt x="12668" y="2095"/>
                    <a:pt x="3524" y="0"/>
                  </a:cubicBezTo>
                  <a:cubicBezTo>
                    <a:pt x="3524" y="5239"/>
                    <a:pt x="1619" y="8382"/>
                    <a:pt x="0" y="11906"/>
                  </a:cubicBezTo>
                  <a:cubicBezTo>
                    <a:pt x="4572" y="12573"/>
                    <a:pt x="1715" y="18097"/>
                    <a:pt x="6287" y="18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1" name="Freeform: Shape 1840">
              <a:extLst>
                <a:ext uri="{FF2B5EF4-FFF2-40B4-BE49-F238E27FC236}">
                  <a16:creationId xmlns:a16="http://schemas.microsoft.com/office/drawing/2014/main" id="{1BB6267E-153A-447B-A4AA-5C3411732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097" y="4043172"/>
              <a:ext cx="9525" cy="9525"/>
            </a:xfrm>
            <a:custGeom>
              <a:avLst/>
              <a:gdLst>
                <a:gd name="T0" fmla="*/ 7715 w 9525"/>
                <a:gd name="T1" fmla="*/ 1238 h 9525"/>
                <a:gd name="T2" fmla="*/ 9716 w 9525"/>
                <a:gd name="T3" fmla="*/ 0 h 9525"/>
                <a:gd name="T4" fmla="*/ 0 w 9525"/>
                <a:gd name="T5" fmla="*/ 4953 h 9525"/>
                <a:gd name="T6" fmla="*/ 4191 w 9525"/>
                <a:gd name="T7" fmla="*/ 13145 h 9525"/>
                <a:gd name="T8" fmla="*/ 14859 w 9525"/>
                <a:gd name="T9" fmla="*/ 14478 h 9525"/>
                <a:gd name="T10" fmla="*/ 14859 w 9525"/>
                <a:gd name="T11" fmla="*/ 2191 h 9525"/>
                <a:gd name="T12" fmla="*/ 7715 w 9525"/>
                <a:gd name="T13" fmla="*/ 123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715" y="1238"/>
                  </a:moveTo>
                  <a:cubicBezTo>
                    <a:pt x="8858" y="1238"/>
                    <a:pt x="9811" y="1238"/>
                    <a:pt x="9716" y="0"/>
                  </a:cubicBezTo>
                  <a:cubicBezTo>
                    <a:pt x="5239" y="286"/>
                    <a:pt x="2762" y="2762"/>
                    <a:pt x="0" y="4953"/>
                  </a:cubicBezTo>
                  <a:cubicBezTo>
                    <a:pt x="5429" y="5048"/>
                    <a:pt x="2953" y="10287"/>
                    <a:pt x="4191" y="13145"/>
                  </a:cubicBezTo>
                  <a:cubicBezTo>
                    <a:pt x="7810" y="13621"/>
                    <a:pt x="11335" y="14002"/>
                    <a:pt x="14859" y="14478"/>
                  </a:cubicBezTo>
                  <a:cubicBezTo>
                    <a:pt x="18669" y="7715"/>
                    <a:pt x="10477" y="5144"/>
                    <a:pt x="14859" y="2191"/>
                  </a:cubicBezTo>
                  <a:cubicBezTo>
                    <a:pt x="11049" y="-476"/>
                    <a:pt x="7620" y="5144"/>
                    <a:pt x="7715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2" name="Freeform: Shape 1841">
              <a:extLst>
                <a:ext uri="{FF2B5EF4-FFF2-40B4-BE49-F238E27FC236}">
                  <a16:creationId xmlns:a16="http://schemas.microsoft.com/office/drawing/2014/main" id="{270028A4-AC4A-486C-9183-A5E3A324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051" y="4179210"/>
              <a:ext cx="19050" cy="9525"/>
            </a:xfrm>
            <a:custGeom>
              <a:avLst/>
              <a:gdLst>
                <a:gd name="T0" fmla="*/ 16950 w 19050"/>
                <a:gd name="T1" fmla="*/ 2932 h 9525"/>
                <a:gd name="T2" fmla="*/ 1043 w 19050"/>
                <a:gd name="T3" fmla="*/ 932 h 9525"/>
                <a:gd name="T4" fmla="*/ 2853 w 19050"/>
                <a:gd name="T5" fmla="*/ 13505 h 9525"/>
                <a:gd name="T6" fmla="*/ 20569 w 19050"/>
                <a:gd name="T7" fmla="*/ 15696 h 9525"/>
                <a:gd name="T8" fmla="*/ 16950 w 19050"/>
                <a:gd name="T9" fmla="*/ 293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6950" y="2932"/>
                  </a:moveTo>
                  <a:cubicBezTo>
                    <a:pt x="9520" y="6456"/>
                    <a:pt x="8091" y="-2878"/>
                    <a:pt x="1043" y="932"/>
                  </a:cubicBezTo>
                  <a:cubicBezTo>
                    <a:pt x="4472" y="5694"/>
                    <a:pt x="-4196" y="10457"/>
                    <a:pt x="2853" y="13505"/>
                  </a:cubicBezTo>
                  <a:cubicBezTo>
                    <a:pt x="5996" y="7028"/>
                    <a:pt x="15331" y="11790"/>
                    <a:pt x="20569" y="15696"/>
                  </a:cubicBezTo>
                  <a:cubicBezTo>
                    <a:pt x="18760" y="8076"/>
                    <a:pt x="17616" y="8742"/>
                    <a:pt x="16950" y="29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3" name="Freeform: Shape 1842">
              <a:extLst>
                <a:ext uri="{FF2B5EF4-FFF2-40B4-BE49-F238E27FC236}">
                  <a16:creationId xmlns:a16="http://schemas.microsoft.com/office/drawing/2014/main" id="{0A525329-CED1-4B8E-86D0-E5014DC3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3663410"/>
              <a:ext cx="9525" cy="19050"/>
            </a:xfrm>
            <a:custGeom>
              <a:avLst/>
              <a:gdLst>
                <a:gd name="T0" fmla="*/ 14669 w 9525"/>
                <a:gd name="T1" fmla="*/ 11049 h 19050"/>
                <a:gd name="T2" fmla="*/ 0 w 9525"/>
                <a:gd name="T3" fmla="*/ 0 h 19050"/>
                <a:gd name="T4" fmla="*/ 5144 w 9525"/>
                <a:gd name="T5" fmla="*/ 26765 h 19050"/>
                <a:gd name="T6" fmla="*/ 17050 w 9525"/>
                <a:gd name="T7" fmla="*/ 19050 h 19050"/>
                <a:gd name="T8" fmla="*/ 14669 w 9525"/>
                <a:gd name="T9" fmla="*/ 11049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4669" y="11049"/>
                  </a:moveTo>
                  <a:cubicBezTo>
                    <a:pt x="-1048" y="11621"/>
                    <a:pt x="13811" y="667"/>
                    <a:pt x="0" y="0"/>
                  </a:cubicBezTo>
                  <a:cubicBezTo>
                    <a:pt x="4858" y="9049"/>
                    <a:pt x="-4096" y="19717"/>
                    <a:pt x="5144" y="26765"/>
                  </a:cubicBezTo>
                  <a:cubicBezTo>
                    <a:pt x="3905" y="22288"/>
                    <a:pt x="11906" y="21241"/>
                    <a:pt x="17050" y="19050"/>
                  </a:cubicBezTo>
                  <a:cubicBezTo>
                    <a:pt x="10954" y="19907"/>
                    <a:pt x="15145" y="14002"/>
                    <a:pt x="14669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4" name="Freeform: Shape 1843">
              <a:extLst>
                <a:ext uri="{FF2B5EF4-FFF2-40B4-BE49-F238E27FC236}">
                  <a16:creationId xmlns:a16="http://schemas.microsoft.com/office/drawing/2014/main" id="{EAD15FBE-E543-4554-A984-43A197A07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110" y="3005519"/>
              <a:ext cx="9525" cy="9525"/>
            </a:xfrm>
            <a:custGeom>
              <a:avLst/>
              <a:gdLst>
                <a:gd name="T0" fmla="*/ 11335 w 9525"/>
                <a:gd name="T1" fmla="*/ 86191725 h 9525"/>
                <a:gd name="T2" fmla="*/ 14192 w 9525"/>
                <a:gd name="T3" fmla="*/ 16335375 h 9525"/>
                <a:gd name="T4" fmla="*/ 0 w 9525"/>
                <a:gd name="T5" fmla="*/ 0 h 9525"/>
                <a:gd name="T6" fmla="*/ 11335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335" y="9049"/>
                  </a:moveTo>
                  <a:cubicBezTo>
                    <a:pt x="11144" y="5334"/>
                    <a:pt x="15050" y="6191"/>
                    <a:pt x="14192" y="1715"/>
                  </a:cubicBezTo>
                  <a:cubicBezTo>
                    <a:pt x="6858" y="476"/>
                    <a:pt x="5525" y="3143"/>
                    <a:pt x="0" y="0"/>
                  </a:cubicBezTo>
                  <a:cubicBezTo>
                    <a:pt x="381" y="7715"/>
                    <a:pt x="9620" y="4477"/>
                    <a:pt x="11335" y="9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5" name="Freeform: Shape 1844">
              <a:extLst>
                <a:ext uri="{FF2B5EF4-FFF2-40B4-BE49-F238E27FC236}">
                  <a16:creationId xmlns:a16="http://schemas.microsoft.com/office/drawing/2014/main" id="{1D1ECF1B-7F1A-434F-BD73-42BC41540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03601"/>
              <a:ext cx="9525" cy="9525"/>
            </a:xfrm>
            <a:custGeom>
              <a:avLst/>
              <a:gdLst>
                <a:gd name="T0" fmla="*/ 11239 w 9525"/>
                <a:gd name="T1" fmla="*/ 0 h 9525"/>
                <a:gd name="T2" fmla="*/ 0 w 9525"/>
                <a:gd name="T3" fmla="*/ 3239 h 9525"/>
                <a:gd name="T4" fmla="*/ 6001 w 9525"/>
                <a:gd name="T5" fmla="*/ 11716 h 9525"/>
                <a:gd name="T6" fmla="*/ 13335 w 9525"/>
                <a:gd name="T7" fmla="*/ 11144 h 9525"/>
                <a:gd name="T8" fmla="*/ 1123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0"/>
                  </a:moveTo>
                  <a:cubicBezTo>
                    <a:pt x="6667" y="191"/>
                    <a:pt x="3524" y="2000"/>
                    <a:pt x="0" y="3239"/>
                  </a:cubicBezTo>
                  <a:cubicBezTo>
                    <a:pt x="3715" y="4953"/>
                    <a:pt x="3620" y="9144"/>
                    <a:pt x="6001" y="11716"/>
                  </a:cubicBezTo>
                  <a:cubicBezTo>
                    <a:pt x="8668" y="11811"/>
                    <a:pt x="12478" y="13049"/>
                    <a:pt x="13335" y="11144"/>
                  </a:cubicBezTo>
                  <a:cubicBezTo>
                    <a:pt x="4000" y="7430"/>
                    <a:pt x="14954" y="5239"/>
                    <a:pt x="11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6" name="Freeform: Shape 1845">
              <a:extLst>
                <a:ext uri="{FF2B5EF4-FFF2-40B4-BE49-F238E27FC236}">
                  <a16:creationId xmlns:a16="http://schemas.microsoft.com/office/drawing/2014/main" id="{32340F1F-4155-455F-A629-F79F00B84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341" y="3201459"/>
              <a:ext cx="38100" cy="19050"/>
            </a:xfrm>
            <a:custGeom>
              <a:avLst/>
              <a:gdLst>
                <a:gd name="T0" fmla="*/ 18193 w 38100"/>
                <a:gd name="T1" fmla="*/ 21706 h 19050"/>
                <a:gd name="T2" fmla="*/ 17812 w 38100"/>
                <a:gd name="T3" fmla="*/ 25135 h 19050"/>
                <a:gd name="T4" fmla="*/ 28670 w 38100"/>
                <a:gd name="T5" fmla="*/ 27516 h 19050"/>
                <a:gd name="T6" fmla="*/ 37910 w 38100"/>
                <a:gd name="T7" fmla="*/ 26659 h 19050"/>
                <a:gd name="T8" fmla="*/ 37814 w 38100"/>
                <a:gd name="T9" fmla="*/ 25325 h 19050"/>
                <a:gd name="T10" fmla="*/ 42386 w 38100"/>
                <a:gd name="T11" fmla="*/ 18944 h 19050"/>
                <a:gd name="T12" fmla="*/ 42005 w 38100"/>
                <a:gd name="T13" fmla="*/ 19325 h 19050"/>
                <a:gd name="T14" fmla="*/ 35242 w 38100"/>
                <a:gd name="T15" fmla="*/ 12276 h 19050"/>
                <a:gd name="T16" fmla="*/ 45149 w 38100"/>
                <a:gd name="T17" fmla="*/ 3513 h 19050"/>
                <a:gd name="T18" fmla="*/ 39624 w 38100"/>
                <a:gd name="T19" fmla="*/ 3132 h 19050"/>
                <a:gd name="T20" fmla="*/ 31718 w 38100"/>
                <a:gd name="T21" fmla="*/ 10467 h 19050"/>
                <a:gd name="T22" fmla="*/ 23146 w 38100"/>
                <a:gd name="T23" fmla="*/ 1894 h 19050"/>
                <a:gd name="T24" fmla="*/ 27051 w 38100"/>
                <a:gd name="T25" fmla="*/ 8085 h 19050"/>
                <a:gd name="T26" fmla="*/ 19717 w 38100"/>
                <a:gd name="T27" fmla="*/ 13038 h 19050"/>
                <a:gd name="T28" fmla="*/ 10573 w 38100"/>
                <a:gd name="T29" fmla="*/ 1132 h 19050"/>
                <a:gd name="T30" fmla="*/ 4191 w 38100"/>
                <a:gd name="T31" fmla="*/ 8085 h 19050"/>
                <a:gd name="T32" fmla="*/ 1715 w 38100"/>
                <a:gd name="T33" fmla="*/ 84 h 19050"/>
                <a:gd name="T34" fmla="*/ 0 w 38100"/>
                <a:gd name="T35" fmla="*/ 12181 h 19050"/>
                <a:gd name="T36" fmla="*/ 18193 w 38100"/>
                <a:gd name="T37" fmla="*/ 21706 h 19050"/>
                <a:gd name="T38" fmla="*/ 40196 w 38100"/>
                <a:gd name="T39" fmla="*/ 20753 h 19050"/>
                <a:gd name="T40" fmla="*/ 37433 w 38100"/>
                <a:gd name="T41" fmla="*/ 20849 h 19050"/>
                <a:gd name="T42" fmla="*/ 40196 w 38100"/>
                <a:gd name="T43" fmla="*/ 20753 h 19050"/>
                <a:gd name="T44" fmla="*/ 28956 w 38100"/>
                <a:gd name="T45" fmla="*/ 11895 h 19050"/>
                <a:gd name="T46" fmla="*/ 30575 w 38100"/>
                <a:gd name="T47" fmla="*/ 19706 h 19050"/>
                <a:gd name="T48" fmla="*/ 27908 w 38100"/>
                <a:gd name="T49" fmla="*/ 21420 h 19050"/>
                <a:gd name="T50" fmla="*/ 19241 w 38100"/>
                <a:gd name="T51" fmla="*/ 21420 h 19050"/>
                <a:gd name="T52" fmla="*/ 28956 w 38100"/>
                <a:gd name="T53" fmla="*/ 11895 h 190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00" h="19050">
                  <a:moveTo>
                    <a:pt x="18193" y="21706"/>
                  </a:moveTo>
                  <a:cubicBezTo>
                    <a:pt x="16383" y="22468"/>
                    <a:pt x="15716" y="23611"/>
                    <a:pt x="17812" y="25135"/>
                  </a:cubicBezTo>
                  <a:cubicBezTo>
                    <a:pt x="19145" y="19801"/>
                    <a:pt x="29718" y="22563"/>
                    <a:pt x="28670" y="27516"/>
                  </a:cubicBezTo>
                  <a:cubicBezTo>
                    <a:pt x="33052" y="28469"/>
                    <a:pt x="32861" y="24944"/>
                    <a:pt x="37910" y="26659"/>
                  </a:cubicBezTo>
                  <a:cubicBezTo>
                    <a:pt x="37910" y="26088"/>
                    <a:pt x="37814" y="25802"/>
                    <a:pt x="37814" y="25325"/>
                  </a:cubicBezTo>
                  <a:cubicBezTo>
                    <a:pt x="38195" y="21801"/>
                    <a:pt x="48006" y="22754"/>
                    <a:pt x="42386" y="18944"/>
                  </a:cubicBezTo>
                  <a:cubicBezTo>
                    <a:pt x="42291" y="19134"/>
                    <a:pt x="42100" y="19134"/>
                    <a:pt x="42005" y="19325"/>
                  </a:cubicBezTo>
                  <a:cubicBezTo>
                    <a:pt x="41339" y="15800"/>
                    <a:pt x="35147" y="16372"/>
                    <a:pt x="35242" y="12276"/>
                  </a:cubicBezTo>
                  <a:cubicBezTo>
                    <a:pt x="44577" y="15038"/>
                    <a:pt x="43720" y="5323"/>
                    <a:pt x="45149" y="3513"/>
                  </a:cubicBezTo>
                  <a:cubicBezTo>
                    <a:pt x="44482" y="5894"/>
                    <a:pt x="41053" y="4275"/>
                    <a:pt x="39624" y="3132"/>
                  </a:cubicBezTo>
                  <a:cubicBezTo>
                    <a:pt x="38386" y="6847"/>
                    <a:pt x="37433" y="11133"/>
                    <a:pt x="31718" y="10467"/>
                  </a:cubicBezTo>
                  <a:cubicBezTo>
                    <a:pt x="31718" y="5513"/>
                    <a:pt x="28861" y="2656"/>
                    <a:pt x="23146" y="1894"/>
                  </a:cubicBezTo>
                  <a:cubicBezTo>
                    <a:pt x="24670" y="3799"/>
                    <a:pt x="26003" y="5894"/>
                    <a:pt x="27051" y="8085"/>
                  </a:cubicBezTo>
                  <a:cubicBezTo>
                    <a:pt x="24384" y="8276"/>
                    <a:pt x="24670" y="13229"/>
                    <a:pt x="19717" y="13038"/>
                  </a:cubicBezTo>
                  <a:cubicBezTo>
                    <a:pt x="20288" y="6752"/>
                    <a:pt x="12383" y="5894"/>
                    <a:pt x="10573" y="1132"/>
                  </a:cubicBezTo>
                  <a:cubicBezTo>
                    <a:pt x="10287" y="5513"/>
                    <a:pt x="9620" y="9419"/>
                    <a:pt x="4191" y="8085"/>
                  </a:cubicBezTo>
                  <a:cubicBezTo>
                    <a:pt x="3810" y="5132"/>
                    <a:pt x="7906" y="-773"/>
                    <a:pt x="1715" y="84"/>
                  </a:cubicBezTo>
                  <a:cubicBezTo>
                    <a:pt x="1048" y="7038"/>
                    <a:pt x="2381" y="6180"/>
                    <a:pt x="0" y="12181"/>
                  </a:cubicBezTo>
                  <a:cubicBezTo>
                    <a:pt x="6001" y="15515"/>
                    <a:pt x="14573" y="16943"/>
                    <a:pt x="18193" y="21706"/>
                  </a:cubicBezTo>
                  <a:close/>
                  <a:moveTo>
                    <a:pt x="40196" y="20753"/>
                  </a:moveTo>
                  <a:cubicBezTo>
                    <a:pt x="39338" y="20944"/>
                    <a:pt x="38481" y="21039"/>
                    <a:pt x="37433" y="20849"/>
                  </a:cubicBezTo>
                  <a:cubicBezTo>
                    <a:pt x="37338" y="19706"/>
                    <a:pt x="37814" y="20658"/>
                    <a:pt x="40196" y="20753"/>
                  </a:cubicBezTo>
                  <a:close/>
                  <a:moveTo>
                    <a:pt x="28956" y="11895"/>
                  </a:moveTo>
                  <a:cubicBezTo>
                    <a:pt x="29813" y="14276"/>
                    <a:pt x="30385" y="16943"/>
                    <a:pt x="30575" y="19706"/>
                  </a:cubicBezTo>
                  <a:cubicBezTo>
                    <a:pt x="29528" y="19801"/>
                    <a:pt x="28575" y="20277"/>
                    <a:pt x="27908" y="21420"/>
                  </a:cubicBezTo>
                  <a:cubicBezTo>
                    <a:pt x="25241" y="20753"/>
                    <a:pt x="21717" y="20753"/>
                    <a:pt x="19241" y="21420"/>
                  </a:cubicBezTo>
                  <a:cubicBezTo>
                    <a:pt x="22289" y="17896"/>
                    <a:pt x="25717" y="15038"/>
                    <a:pt x="28956" y="118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7" name="Freeform: Shape 1846">
              <a:extLst>
                <a:ext uri="{FF2B5EF4-FFF2-40B4-BE49-F238E27FC236}">
                  <a16:creationId xmlns:a16="http://schemas.microsoft.com/office/drawing/2014/main" id="{5A400FAB-AA3F-4C0F-8168-2A353435E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908" y="3510185"/>
              <a:ext cx="9525" cy="9525"/>
            </a:xfrm>
            <a:custGeom>
              <a:avLst/>
              <a:gdLst>
                <a:gd name="T0" fmla="*/ 0 w 9525"/>
                <a:gd name="T1" fmla="*/ 8763000 h 9525"/>
                <a:gd name="T2" fmla="*/ 6001 w 9525"/>
                <a:gd name="T3" fmla="*/ 89506425 h 9525"/>
                <a:gd name="T4" fmla="*/ 10859 w 9525"/>
                <a:gd name="T5" fmla="*/ 6953250 h 9525"/>
                <a:gd name="T6" fmla="*/ 0 w 9525"/>
                <a:gd name="T7" fmla="*/ 8763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920"/>
                  </a:moveTo>
                  <a:cubicBezTo>
                    <a:pt x="476" y="4730"/>
                    <a:pt x="3334" y="7016"/>
                    <a:pt x="6001" y="9397"/>
                  </a:cubicBezTo>
                  <a:cubicBezTo>
                    <a:pt x="7430" y="6349"/>
                    <a:pt x="11049" y="5683"/>
                    <a:pt x="10859" y="730"/>
                  </a:cubicBezTo>
                  <a:cubicBezTo>
                    <a:pt x="6477" y="-32"/>
                    <a:pt x="2286" y="-509"/>
                    <a:pt x="0" y="9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8" name="Freeform: Shape 1847">
              <a:extLst>
                <a:ext uri="{FF2B5EF4-FFF2-40B4-BE49-F238E27FC236}">
                  <a16:creationId xmlns:a16="http://schemas.microsoft.com/office/drawing/2014/main" id="{8F670534-F0F7-416F-BD47-3D551134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217" y="4232162"/>
              <a:ext cx="9525" cy="9525"/>
            </a:xfrm>
            <a:custGeom>
              <a:avLst/>
              <a:gdLst>
                <a:gd name="T0" fmla="*/ 3095625 w 9525"/>
                <a:gd name="T1" fmla="*/ 11511 h 9525"/>
                <a:gd name="T2" fmla="*/ 73866375 w 9525"/>
                <a:gd name="T3" fmla="*/ 10464 h 9525"/>
                <a:gd name="T4" fmla="*/ 11258550 w 9525"/>
                <a:gd name="T5" fmla="*/ 558 h 9525"/>
                <a:gd name="T6" fmla="*/ 3095625 w 9525"/>
                <a:gd name="T7" fmla="*/ 115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25" y="11511"/>
                  </a:moveTo>
                  <a:cubicBezTo>
                    <a:pt x="3754" y="12083"/>
                    <a:pt x="4516" y="10083"/>
                    <a:pt x="7755" y="10464"/>
                  </a:cubicBezTo>
                  <a:cubicBezTo>
                    <a:pt x="5183" y="6558"/>
                    <a:pt x="5088" y="-2300"/>
                    <a:pt x="1182" y="558"/>
                  </a:cubicBezTo>
                  <a:cubicBezTo>
                    <a:pt x="6421" y="3225"/>
                    <a:pt x="-1675" y="6463"/>
                    <a:pt x="325" y="11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3999" name="Freeform: Shape 1848">
              <a:extLst>
                <a:ext uri="{FF2B5EF4-FFF2-40B4-BE49-F238E27FC236}">
                  <a16:creationId xmlns:a16="http://schemas.microsoft.com/office/drawing/2014/main" id="{56FEF21E-3E1A-499B-9359-750D44857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0972" y="4242721"/>
              <a:ext cx="9525" cy="9525"/>
            </a:xfrm>
            <a:custGeom>
              <a:avLst/>
              <a:gdLst>
                <a:gd name="T0" fmla="*/ 904875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" y="0"/>
                  </a:move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0" name="Freeform: Shape 1849">
              <a:extLst>
                <a:ext uri="{FF2B5EF4-FFF2-40B4-BE49-F238E27FC236}">
                  <a16:creationId xmlns:a16="http://schemas.microsoft.com/office/drawing/2014/main" id="{EA4F9E26-F491-47A4-B151-F40863DE0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52" y="4242721"/>
              <a:ext cx="9525" cy="9525"/>
            </a:xfrm>
            <a:custGeom>
              <a:avLst/>
              <a:gdLst>
                <a:gd name="T0" fmla="*/ 9387 w 9525"/>
                <a:gd name="T1" fmla="*/ 9906 h 9525"/>
                <a:gd name="T2" fmla="*/ 13673 w 9525"/>
                <a:gd name="T3" fmla="*/ 2286 h 9525"/>
                <a:gd name="T4" fmla="*/ 4529 w 9525"/>
                <a:gd name="T5" fmla="*/ 1619 h 9525"/>
                <a:gd name="T6" fmla="*/ 2815 w 9525"/>
                <a:gd name="T7" fmla="*/ 0 h 9525"/>
                <a:gd name="T8" fmla="*/ 9387 w 9525"/>
                <a:gd name="T9" fmla="*/ 9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387" y="9906"/>
                  </a:moveTo>
                  <a:cubicBezTo>
                    <a:pt x="12244" y="8763"/>
                    <a:pt x="13673" y="6287"/>
                    <a:pt x="13673" y="2286"/>
                  </a:cubicBezTo>
                  <a:cubicBezTo>
                    <a:pt x="8149" y="762"/>
                    <a:pt x="10244" y="953"/>
                    <a:pt x="4529" y="1619"/>
                  </a:cubicBezTo>
                  <a:cubicBezTo>
                    <a:pt x="3767" y="1334"/>
                    <a:pt x="3291" y="762"/>
                    <a:pt x="2815" y="0"/>
                  </a:cubicBezTo>
                  <a:cubicBezTo>
                    <a:pt x="-4710" y="4096"/>
                    <a:pt x="4720" y="6763"/>
                    <a:pt x="9387" y="9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1" name="Freeform: Shape 1850">
              <a:extLst>
                <a:ext uri="{FF2B5EF4-FFF2-40B4-BE49-F238E27FC236}">
                  <a16:creationId xmlns:a16="http://schemas.microsoft.com/office/drawing/2014/main" id="{09510448-39D7-4B5F-8E19-ADBC8D709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634" y="4234968"/>
              <a:ext cx="9525" cy="9525"/>
            </a:xfrm>
            <a:custGeom>
              <a:avLst/>
              <a:gdLst>
                <a:gd name="T0" fmla="*/ 97 w 9525"/>
                <a:gd name="T1" fmla="*/ 2514 h 9525"/>
                <a:gd name="T2" fmla="*/ 10479 w 9525"/>
                <a:gd name="T3" fmla="*/ 11182 h 9525"/>
                <a:gd name="T4" fmla="*/ 11050 w 9525"/>
                <a:gd name="T5" fmla="*/ 3371 h 9525"/>
                <a:gd name="T6" fmla="*/ 97 w 9525"/>
                <a:gd name="T7" fmla="*/ 25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" y="2514"/>
                  </a:moveTo>
                  <a:cubicBezTo>
                    <a:pt x="4954" y="4324"/>
                    <a:pt x="6097" y="8896"/>
                    <a:pt x="10479" y="11182"/>
                  </a:cubicBezTo>
                  <a:cubicBezTo>
                    <a:pt x="10669" y="8610"/>
                    <a:pt x="10860" y="5943"/>
                    <a:pt x="11050" y="3371"/>
                  </a:cubicBezTo>
                  <a:cubicBezTo>
                    <a:pt x="8288" y="2895"/>
                    <a:pt x="-1047" y="-3391"/>
                    <a:pt x="97" y="25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2" name="Freeform: Shape 1851">
              <a:extLst>
                <a:ext uri="{FF2B5EF4-FFF2-40B4-BE49-F238E27FC236}">
                  <a16:creationId xmlns:a16="http://schemas.microsoft.com/office/drawing/2014/main" id="{132CC80B-F5A8-4DCF-9650-61BCF979D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491" y="4204240"/>
              <a:ext cx="9525" cy="9525"/>
            </a:xfrm>
            <a:custGeom>
              <a:avLst/>
              <a:gdLst>
                <a:gd name="T0" fmla="*/ 12764 w 9525"/>
                <a:gd name="T1" fmla="*/ 79838550 h 9525"/>
                <a:gd name="T2" fmla="*/ 6001 w 9525"/>
                <a:gd name="T3" fmla="*/ 0 h 9525"/>
                <a:gd name="T4" fmla="*/ 0 w 9525"/>
                <a:gd name="T5" fmla="*/ 56245125 h 9525"/>
                <a:gd name="T6" fmla="*/ 12764 w 9525"/>
                <a:gd name="T7" fmla="*/ 7983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64" y="8382"/>
                  </a:moveTo>
                  <a:cubicBezTo>
                    <a:pt x="12002" y="4477"/>
                    <a:pt x="11811" y="191"/>
                    <a:pt x="6001" y="0"/>
                  </a:cubicBezTo>
                  <a:cubicBezTo>
                    <a:pt x="3429" y="1333"/>
                    <a:pt x="2000" y="3905"/>
                    <a:pt x="0" y="5905"/>
                  </a:cubicBezTo>
                  <a:cubicBezTo>
                    <a:pt x="4286" y="6763"/>
                    <a:pt x="6763" y="8954"/>
                    <a:pt x="12764" y="8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3" name="Freeform: Shape 1852">
              <a:extLst>
                <a:ext uri="{FF2B5EF4-FFF2-40B4-BE49-F238E27FC236}">
                  <a16:creationId xmlns:a16="http://schemas.microsoft.com/office/drawing/2014/main" id="{C44622BC-0276-480B-91BC-AE2CE1176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396" y="4156996"/>
              <a:ext cx="9525" cy="9525"/>
            </a:xfrm>
            <a:custGeom>
              <a:avLst/>
              <a:gdLst>
                <a:gd name="T0" fmla="*/ 5905 w 9525"/>
                <a:gd name="T1" fmla="*/ 0 h 9525"/>
                <a:gd name="T2" fmla="*/ 0 w 9525"/>
                <a:gd name="T3" fmla="*/ 4286 h 9525"/>
                <a:gd name="T4" fmla="*/ 10668 w 9525"/>
                <a:gd name="T5" fmla="*/ 9811 h 9525"/>
                <a:gd name="T6" fmla="*/ 590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0"/>
                  </a:moveTo>
                  <a:cubicBezTo>
                    <a:pt x="6191" y="3620"/>
                    <a:pt x="476" y="1334"/>
                    <a:pt x="0" y="4286"/>
                  </a:cubicBezTo>
                  <a:cubicBezTo>
                    <a:pt x="3810" y="5906"/>
                    <a:pt x="5048" y="9430"/>
                    <a:pt x="10668" y="9811"/>
                  </a:cubicBezTo>
                  <a:cubicBezTo>
                    <a:pt x="10096" y="5810"/>
                    <a:pt x="7715" y="3048"/>
                    <a:pt x="5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4" name="Freeform: Shape 1853">
              <a:extLst>
                <a:ext uri="{FF2B5EF4-FFF2-40B4-BE49-F238E27FC236}">
                  <a16:creationId xmlns:a16="http://schemas.microsoft.com/office/drawing/2014/main" id="{39BA872F-487D-420E-AB4D-AAC0DA0FF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569" y="4260247"/>
              <a:ext cx="9525" cy="9525"/>
            </a:xfrm>
            <a:custGeom>
              <a:avLst/>
              <a:gdLst>
                <a:gd name="T0" fmla="*/ 3790950 w 9525"/>
                <a:gd name="T1" fmla="*/ 0 h 9525"/>
                <a:gd name="T2" fmla="*/ 68199000 w 9525"/>
                <a:gd name="T3" fmla="*/ 79838550 h 9525"/>
                <a:gd name="T4" fmla="*/ 3790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" y="0"/>
                  </a:moveTo>
                  <a:cubicBezTo>
                    <a:pt x="-745" y="5334"/>
                    <a:pt x="302" y="8954"/>
                    <a:pt x="7160" y="8382"/>
                  </a:cubicBezTo>
                  <a:cubicBezTo>
                    <a:pt x="7542" y="3619"/>
                    <a:pt x="4398" y="1524"/>
                    <a:pt x="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5" name="Freeform: Shape 1854">
              <a:extLst>
                <a:ext uri="{FF2B5EF4-FFF2-40B4-BE49-F238E27FC236}">
                  <a16:creationId xmlns:a16="http://schemas.microsoft.com/office/drawing/2014/main" id="{F352E270-F6C0-497E-878C-3BE730E7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468" y="4244560"/>
              <a:ext cx="9525" cy="9525"/>
            </a:xfrm>
            <a:custGeom>
              <a:avLst/>
              <a:gdLst>
                <a:gd name="T0" fmla="*/ 9689 w 9525"/>
                <a:gd name="T1" fmla="*/ 9591 h 9525"/>
                <a:gd name="T2" fmla="*/ 6260 w 9525"/>
                <a:gd name="T3" fmla="*/ 6162 h 9525"/>
                <a:gd name="T4" fmla="*/ 8547 w 9525"/>
                <a:gd name="T5" fmla="*/ 66 h 9525"/>
                <a:gd name="T6" fmla="*/ 546 w 9525"/>
                <a:gd name="T7" fmla="*/ 8924 h 9525"/>
                <a:gd name="T8" fmla="*/ 9689 w 9525"/>
                <a:gd name="T9" fmla="*/ 95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689" y="9591"/>
                  </a:moveTo>
                  <a:cubicBezTo>
                    <a:pt x="7689" y="9115"/>
                    <a:pt x="6927" y="7686"/>
                    <a:pt x="6260" y="6162"/>
                  </a:cubicBezTo>
                  <a:cubicBezTo>
                    <a:pt x="6070" y="3209"/>
                    <a:pt x="8642" y="2828"/>
                    <a:pt x="8547" y="66"/>
                  </a:cubicBezTo>
                  <a:cubicBezTo>
                    <a:pt x="-502" y="-505"/>
                    <a:pt x="-693" y="2638"/>
                    <a:pt x="546" y="8924"/>
                  </a:cubicBezTo>
                  <a:cubicBezTo>
                    <a:pt x="5213" y="7305"/>
                    <a:pt x="7784" y="14163"/>
                    <a:pt x="9689" y="95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6" name="Freeform: Shape 1855">
              <a:extLst>
                <a:ext uri="{FF2B5EF4-FFF2-40B4-BE49-F238E27FC236}">
                  <a16:creationId xmlns:a16="http://schemas.microsoft.com/office/drawing/2014/main" id="{27589F51-BFBB-4E90-AC3F-C0A089218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346" y="4137059"/>
              <a:ext cx="9525" cy="9525"/>
            </a:xfrm>
            <a:custGeom>
              <a:avLst/>
              <a:gdLst>
                <a:gd name="T0" fmla="*/ 86191725 w 9525"/>
                <a:gd name="T1" fmla="*/ 61074300 h 9525"/>
                <a:gd name="T2" fmla="*/ 9525 w 9525"/>
                <a:gd name="T3" fmla="*/ 39300150 h 9525"/>
                <a:gd name="T4" fmla="*/ 86191725 w 9525"/>
                <a:gd name="T5" fmla="*/ 6107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6412"/>
                  </a:moveTo>
                  <a:cubicBezTo>
                    <a:pt x="10478" y="887"/>
                    <a:pt x="-95" y="-3590"/>
                    <a:pt x="1" y="4126"/>
                  </a:cubicBezTo>
                  <a:cubicBezTo>
                    <a:pt x="4477" y="3840"/>
                    <a:pt x="3715" y="7364"/>
                    <a:pt x="9049" y="6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7" name="Freeform: Shape 1856">
              <a:extLst>
                <a:ext uri="{FF2B5EF4-FFF2-40B4-BE49-F238E27FC236}">
                  <a16:creationId xmlns:a16="http://schemas.microsoft.com/office/drawing/2014/main" id="{FF99EB91-C1EB-479B-83A3-86BBE8C1B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389" y="4409114"/>
              <a:ext cx="9525" cy="9525"/>
            </a:xfrm>
            <a:custGeom>
              <a:avLst/>
              <a:gdLst>
                <a:gd name="T0" fmla="*/ 13430 w 9525"/>
                <a:gd name="T1" fmla="*/ 8 h 9525"/>
                <a:gd name="T2" fmla="*/ 0 w 9525"/>
                <a:gd name="T3" fmla="*/ 6962 h 9525"/>
                <a:gd name="T4" fmla="*/ 10573 w 9525"/>
                <a:gd name="T5" fmla="*/ 14010 h 9525"/>
                <a:gd name="T6" fmla="*/ 13430 w 9525"/>
                <a:gd name="T7" fmla="*/ 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430" y="8"/>
                  </a:moveTo>
                  <a:cubicBezTo>
                    <a:pt x="6477" y="-182"/>
                    <a:pt x="2667" y="2866"/>
                    <a:pt x="0" y="6962"/>
                  </a:cubicBezTo>
                  <a:cubicBezTo>
                    <a:pt x="5334" y="8009"/>
                    <a:pt x="7144" y="11629"/>
                    <a:pt x="10573" y="14010"/>
                  </a:cubicBezTo>
                  <a:cubicBezTo>
                    <a:pt x="7239" y="8009"/>
                    <a:pt x="10954" y="4581"/>
                    <a:pt x="134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8" name="Freeform: Shape 1857">
              <a:extLst>
                <a:ext uri="{FF2B5EF4-FFF2-40B4-BE49-F238E27FC236}">
                  <a16:creationId xmlns:a16="http://schemas.microsoft.com/office/drawing/2014/main" id="{917C5F23-11CD-4FA5-A4EC-E94ACABFB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017" y="4356163"/>
              <a:ext cx="9525" cy="9525"/>
            </a:xfrm>
            <a:custGeom>
              <a:avLst/>
              <a:gdLst>
                <a:gd name="T0" fmla="*/ 32118300 w 9525"/>
                <a:gd name="T1" fmla="*/ 76209525 h 9525"/>
                <a:gd name="T2" fmla="*/ 20326350 w 9525"/>
                <a:gd name="T3" fmla="*/ 0 h 9525"/>
                <a:gd name="T4" fmla="*/ 32118300 w 9525"/>
                <a:gd name="T5" fmla="*/ 7620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72" y="8001"/>
                  </a:moveTo>
                  <a:cubicBezTo>
                    <a:pt x="6039" y="6191"/>
                    <a:pt x="6801" y="571"/>
                    <a:pt x="2134" y="0"/>
                  </a:cubicBezTo>
                  <a:cubicBezTo>
                    <a:pt x="-533" y="1810"/>
                    <a:pt x="-1295" y="7429"/>
                    <a:pt x="3372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09" name="Freeform: Shape 1858">
              <a:extLst>
                <a:ext uri="{FF2B5EF4-FFF2-40B4-BE49-F238E27FC236}">
                  <a16:creationId xmlns:a16="http://schemas.microsoft.com/office/drawing/2014/main" id="{CFCE965C-A641-426F-B80B-731E56922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402" y="4407789"/>
              <a:ext cx="9525" cy="9525"/>
            </a:xfrm>
            <a:custGeom>
              <a:avLst/>
              <a:gdLst>
                <a:gd name="T0" fmla="*/ 49320450 w 9525"/>
                <a:gd name="T1" fmla="*/ 77114400 h 9525"/>
                <a:gd name="T2" fmla="*/ 20288250 w 9525"/>
                <a:gd name="T3" fmla="*/ 0 h 9525"/>
                <a:gd name="T4" fmla="*/ 49320450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78" y="8096"/>
                  </a:moveTo>
                  <a:cubicBezTo>
                    <a:pt x="5749" y="4191"/>
                    <a:pt x="6130" y="476"/>
                    <a:pt x="2130" y="0"/>
                  </a:cubicBezTo>
                  <a:cubicBezTo>
                    <a:pt x="-1013" y="2096"/>
                    <a:pt x="-1204" y="8668"/>
                    <a:pt x="5178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0" name="Freeform: Shape 1859">
              <a:extLst>
                <a:ext uri="{FF2B5EF4-FFF2-40B4-BE49-F238E27FC236}">
                  <a16:creationId xmlns:a16="http://schemas.microsoft.com/office/drawing/2014/main" id="{608DEC2C-E26A-44C5-A993-FA0D1560D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293" y="4172493"/>
              <a:ext cx="9525" cy="9525"/>
            </a:xfrm>
            <a:custGeom>
              <a:avLst/>
              <a:gdLst>
                <a:gd name="T0" fmla="*/ 9811 w 9525"/>
                <a:gd name="T1" fmla="*/ 4800600 h 9525"/>
                <a:gd name="T2" fmla="*/ 0 w 9525"/>
                <a:gd name="T3" fmla="*/ 72847200 h 9525"/>
                <a:gd name="T4" fmla="*/ 9811 w 9525"/>
                <a:gd name="T5" fmla="*/ 480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811" y="504"/>
                  </a:moveTo>
                  <a:cubicBezTo>
                    <a:pt x="1810" y="-1877"/>
                    <a:pt x="2858" y="4791"/>
                    <a:pt x="0" y="7648"/>
                  </a:cubicBezTo>
                  <a:cubicBezTo>
                    <a:pt x="7525" y="9458"/>
                    <a:pt x="9715" y="6029"/>
                    <a:pt x="9811" y="5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1" name="Freeform: Shape 1860">
              <a:extLst>
                <a:ext uri="{FF2B5EF4-FFF2-40B4-BE49-F238E27FC236}">
                  <a16:creationId xmlns:a16="http://schemas.microsoft.com/office/drawing/2014/main" id="{23BE9863-5168-4CE6-BA64-1F794F228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817" y="4228803"/>
              <a:ext cx="9525" cy="9525"/>
            </a:xfrm>
            <a:custGeom>
              <a:avLst/>
              <a:gdLst>
                <a:gd name="T0" fmla="*/ 5438775 w 9525"/>
                <a:gd name="T1" fmla="*/ 2828925 h 9525"/>
                <a:gd name="T2" fmla="*/ 0 w 9525"/>
                <a:gd name="T3" fmla="*/ 77228700 h 9525"/>
                <a:gd name="T4" fmla="*/ 53530500 w 9525"/>
                <a:gd name="T5" fmla="*/ 66332100 h 9525"/>
                <a:gd name="T6" fmla="*/ 5438775 w 9525"/>
                <a:gd name="T7" fmla="*/ 2828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1" y="297"/>
                  </a:moveTo>
                  <a:cubicBezTo>
                    <a:pt x="381" y="2869"/>
                    <a:pt x="191" y="5536"/>
                    <a:pt x="0" y="8108"/>
                  </a:cubicBezTo>
                  <a:cubicBezTo>
                    <a:pt x="2191" y="8012"/>
                    <a:pt x="5239" y="8774"/>
                    <a:pt x="5620" y="6964"/>
                  </a:cubicBezTo>
                  <a:cubicBezTo>
                    <a:pt x="762" y="7060"/>
                    <a:pt x="8001" y="-1703"/>
                    <a:pt x="571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2" name="Freeform: Shape 1861">
              <a:extLst>
                <a:ext uri="{FF2B5EF4-FFF2-40B4-BE49-F238E27FC236}">
                  <a16:creationId xmlns:a16="http://schemas.microsoft.com/office/drawing/2014/main" id="{593F2D27-3CE6-4470-A47A-D03407097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285" y="4320064"/>
              <a:ext cx="9525" cy="9525"/>
            </a:xfrm>
            <a:custGeom>
              <a:avLst/>
              <a:gdLst>
                <a:gd name="T0" fmla="*/ 23193375 w 9525"/>
                <a:gd name="T1" fmla="*/ 0 h 9525"/>
                <a:gd name="T2" fmla="*/ 514350 w 9525"/>
                <a:gd name="T3" fmla="*/ 73485375 h 9525"/>
                <a:gd name="T4" fmla="*/ 2319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5" y="0"/>
                  </a:moveTo>
                  <a:cubicBezTo>
                    <a:pt x="3673" y="4477"/>
                    <a:pt x="-518" y="3905"/>
                    <a:pt x="54" y="7715"/>
                  </a:cubicBezTo>
                  <a:cubicBezTo>
                    <a:pt x="6626" y="9620"/>
                    <a:pt x="7864" y="476"/>
                    <a:pt x="2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3" name="Freeform: Shape 1862">
              <a:extLst>
                <a:ext uri="{FF2B5EF4-FFF2-40B4-BE49-F238E27FC236}">
                  <a16:creationId xmlns:a16="http://schemas.microsoft.com/office/drawing/2014/main" id="{0FA7C3C9-55A7-471E-ACB9-EB1A62AA4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164" y="4307597"/>
              <a:ext cx="9525" cy="9525"/>
            </a:xfrm>
            <a:custGeom>
              <a:avLst/>
              <a:gdLst>
                <a:gd name="T0" fmla="*/ 3933825 w 9525"/>
                <a:gd name="T1" fmla="*/ 8752 h 9525"/>
                <a:gd name="T2" fmla="*/ 72885300 w 9525"/>
                <a:gd name="T3" fmla="*/ 10848 h 9525"/>
                <a:gd name="T4" fmla="*/ 10287000 w 9525"/>
                <a:gd name="T5" fmla="*/ 942 h 9525"/>
                <a:gd name="T6" fmla="*/ 3933825 w 9525"/>
                <a:gd name="T7" fmla="*/ 875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3" y="8752"/>
                  </a:moveTo>
                  <a:cubicBezTo>
                    <a:pt x="3842" y="8657"/>
                    <a:pt x="4318" y="10848"/>
                    <a:pt x="7652" y="10848"/>
                  </a:cubicBezTo>
                  <a:cubicBezTo>
                    <a:pt x="4318" y="9324"/>
                    <a:pt x="5842" y="-3535"/>
                    <a:pt x="1080" y="942"/>
                  </a:cubicBezTo>
                  <a:cubicBezTo>
                    <a:pt x="5080" y="1418"/>
                    <a:pt x="-1682" y="4656"/>
                    <a:pt x="413" y="87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4" name="Freeform: Shape 1863">
              <a:extLst>
                <a:ext uri="{FF2B5EF4-FFF2-40B4-BE49-F238E27FC236}">
                  <a16:creationId xmlns:a16="http://schemas.microsoft.com/office/drawing/2014/main" id="{71FF06A6-07FF-48FC-A866-7F36ECC17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83" y="4373880"/>
              <a:ext cx="9525" cy="9525"/>
            </a:xfrm>
            <a:custGeom>
              <a:avLst/>
              <a:gdLst>
                <a:gd name="T0" fmla="*/ 8315325 w 9525"/>
                <a:gd name="T1" fmla="*/ 0 h 9525"/>
                <a:gd name="T2" fmla="*/ 89058750 w 9525"/>
                <a:gd name="T3" fmla="*/ 10096 h 9525"/>
                <a:gd name="T4" fmla="*/ 83153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73" y="0"/>
                  </a:moveTo>
                  <a:cubicBezTo>
                    <a:pt x="-1794" y="2667"/>
                    <a:pt x="1825" y="10287"/>
                    <a:pt x="9350" y="10096"/>
                  </a:cubicBezTo>
                  <a:cubicBezTo>
                    <a:pt x="9064" y="4763"/>
                    <a:pt x="4302" y="2857"/>
                    <a:pt x="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5" name="Freeform: Shape 1864">
              <a:extLst>
                <a:ext uri="{FF2B5EF4-FFF2-40B4-BE49-F238E27FC236}">
                  <a16:creationId xmlns:a16="http://schemas.microsoft.com/office/drawing/2014/main" id="{D08DE538-A739-45FC-9BA4-8F4F9D60B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001" y="4250722"/>
              <a:ext cx="9525" cy="9525"/>
            </a:xfrm>
            <a:custGeom>
              <a:avLst/>
              <a:gdLst>
                <a:gd name="T0" fmla="*/ 13337 w 9525"/>
                <a:gd name="T1" fmla="*/ 68046600 h 9525"/>
                <a:gd name="T2" fmla="*/ 955 w 9525"/>
                <a:gd name="T3" fmla="*/ 0 h 9525"/>
                <a:gd name="T4" fmla="*/ 13337 w 9525"/>
                <a:gd name="T5" fmla="*/ 68046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7" y="7144"/>
                  </a:moveTo>
                  <a:cubicBezTo>
                    <a:pt x="8765" y="5048"/>
                    <a:pt x="4669" y="2667"/>
                    <a:pt x="955" y="0"/>
                  </a:cubicBezTo>
                  <a:cubicBezTo>
                    <a:pt x="-3522" y="7810"/>
                    <a:pt x="8956" y="10763"/>
                    <a:pt x="13337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6" name="Freeform: Shape 1865">
              <a:extLst>
                <a:ext uri="{FF2B5EF4-FFF2-40B4-BE49-F238E27FC236}">
                  <a16:creationId xmlns:a16="http://schemas.microsoft.com/office/drawing/2014/main" id="{6DE7C64C-BB04-4FDF-8C4C-4A7C4E8B4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336" y="4302062"/>
              <a:ext cx="9525" cy="9525"/>
            </a:xfrm>
            <a:custGeom>
              <a:avLst/>
              <a:gdLst>
                <a:gd name="T0" fmla="*/ 0 w 9525"/>
                <a:gd name="T1" fmla="*/ 6096 h 9525"/>
                <a:gd name="T2" fmla="*/ 12382 w 9525"/>
                <a:gd name="T3" fmla="*/ 13335 h 9525"/>
                <a:gd name="T4" fmla="*/ 16383 w 9525"/>
                <a:gd name="T5" fmla="*/ 8858 h 9525"/>
                <a:gd name="T6" fmla="*/ 11430 w 9525"/>
                <a:gd name="T7" fmla="*/ 571 h 9525"/>
                <a:gd name="T8" fmla="*/ 4096 w 9525"/>
                <a:gd name="T9" fmla="*/ 0 h 9525"/>
                <a:gd name="T10" fmla="*/ 0 w 9525"/>
                <a:gd name="T11" fmla="*/ 609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9334" y="2286"/>
                    <a:pt x="-286" y="13335"/>
                    <a:pt x="12382" y="13335"/>
                  </a:cubicBezTo>
                  <a:cubicBezTo>
                    <a:pt x="13049" y="11144"/>
                    <a:pt x="15621" y="10858"/>
                    <a:pt x="16383" y="8858"/>
                  </a:cubicBezTo>
                  <a:cubicBezTo>
                    <a:pt x="11716" y="8287"/>
                    <a:pt x="13906" y="2857"/>
                    <a:pt x="11430" y="571"/>
                  </a:cubicBezTo>
                  <a:cubicBezTo>
                    <a:pt x="6382" y="0"/>
                    <a:pt x="7525" y="2953"/>
                    <a:pt x="4096" y="0"/>
                  </a:cubicBezTo>
                  <a:cubicBezTo>
                    <a:pt x="3048" y="2381"/>
                    <a:pt x="1143" y="3905"/>
                    <a:pt x="0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7" name="Freeform: Shape 1866">
              <a:extLst>
                <a:ext uri="{FF2B5EF4-FFF2-40B4-BE49-F238E27FC236}">
                  <a16:creationId xmlns:a16="http://schemas.microsoft.com/office/drawing/2014/main" id="{74A014AA-E40E-4920-8E24-1B151DB4A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478" y="4373204"/>
              <a:ext cx="9525" cy="9525"/>
            </a:xfrm>
            <a:custGeom>
              <a:avLst/>
              <a:gdLst>
                <a:gd name="T0" fmla="*/ 12287 w 9525"/>
                <a:gd name="T1" fmla="*/ 9630 h 9525"/>
                <a:gd name="T2" fmla="*/ 14573 w 9525"/>
                <a:gd name="T3" fmla="*/ 5058 h 9525"/>
                <a:gd name="T4" fmla="*/ 0 w 9525"/>
                <a:gd name="T5" fmla="*/ 2391 h 9525"/>
                <a:gd name="T6" fmla="*/ 12287 w 9525"/>
                <a:gd name="T7" fmla="*/ 963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287" y="9630"/>
                  </a:moveTo>
                  <a:cubicBezTo>
                    <a:pt x="12383" y="7439"/>
                    <a:pt x="13430" y="6296"/>
                    <a:pt x="14573" y="5058"/>
                  </a:cubicBezTo>
                  <a:cubicBezTo>
                    <a:pt x="5144" y="7439"/>
                    <a:pt x="4191" y="-5039"/>
                    <a:pt x="0" y="2391"/>
                  </a:cubicBezTo>
                  <a:cubicBezTo>
                    <a:pt x="6477" y="3058"/>
                    <a:pt x="4477" y="9916"/>
                    <a:pt x="12287" y="9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8" name="Freeform: Shape 1867">
              <a:extLst>
                <a:ext uri="{FF2B5EF4-FFF2-40B4-BE49-F238E27FC236}">
                  <a16:creationId xmlns:a16="http://schemas.microsoft.com/office/drawing/2014/main" id="{D8B42A8B-A493-42C7-8F83-9D5B3E862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08" y="4340243"/>
              <a:ext cx="9525" cy="9525"/>
            </a:xfrm>
            <a:custGeom>
              <a:avLst/>
              <a:gdLst>
                <a:gd name="T0" fmla="*/ 714375 w 9525"/>
                <a:gd name="T1" fmla="*/ 40957500 h 9525"/>
                <a:gd name="T2" fmla="*/ 70570725 w 9525"/>
                <a:gd name="T3" fmla="*/ 46396275 h 9525"/>
                <a:gd name="T4" fmla="*/ 714375 w 9525"/>
                <a:gd name="T5" fmla="*/ 40957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5" y="4300"/>
                  </a:moveTo>
                  <a:cubicBezTo>
                    <a:pt x="5124" y="4491"/>
                    <a:pt x="3599" y="7158"/>
                    <a:pt x="7409" y="4871"/>
                  </a:cubicBezTo>
                  <a:cubicBezTo>
                    <a:pt x="9314" y="-1129"/>
                    <a:pt x="-972" y="-1891"/>
                    <a:pt x="75" y="4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19" name="Freeform: Shape 1868">
              <a:extLst>
                <a:ext uri="{FF2B5EF4-FFF2-40B4-BE49-F238E27FC236}">
                  <a16:creationId xmlns:a16="http://schemas.microsoft.com/office/drawing/2014/main" id="{127D27A1-EC9E-446F-AB14-4547565B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620" y="4485513"/>
              <a:ext cx="9525" cy="9525"/>
            </a:xfrm>
            <a:custGeom>
              <a:avLst/>
              <a:gdLst>
                <a:gd name="T0" fmla="*/ 0 w 9525"/>
                <a:gd name="T1" fmla="*/ 59874150 h 9525"/>
                <a:gd name="T2" fmla="*/ 88915875 w 9525"/>
                <a:gd name="T3" fmla="*/ 51711225 h 9525"/>
                <a:gd name="T4" fmla="*/ 4533900 w 9525"/>
                <a:gd name="T5" fmla="*/ 0 h 9525"/>
                <a:gd name="T6" fmla="*/ 0 w 9525"/>
                <a:gd name="T7" fmla="*/ 59874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2762" y="5620"/>
                    <a:pt x="9335" y="8858"/>
                    <a:pt x="9335" y="5429"/>
                  </a:cubicBezTo>
                  <a:cubicBezTo>
                    <a:pt x="5620" y="4191"/>
                    <a:pt x="3620" y="1714"/>
                    <a:pt x="476" y="0"/>
                  </a:cubicBezTo>
                  <a:cubicBezTo>
                    <a:pt x="0" y="4286"/>
                    <a:pt x="3238" y="3334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0" name="Freeform: Shape 1869">
              <a:extLst>
                <a:ext uri="{FF2B5EF4-FFF2-40B4-BE49-F238E27FC236}">
                  <a16:creationId xmlns:a16="http://schemas.microsoft.com/office/drawing/2014/main" id="{6FBCF020-F322-470F-9C9D-FFB87DE9B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726" y="4424172"/>
              <a:ext cx="9525" cy="9525"/>
            </a:xfrm>
            <a:custGeom>
              <a:avLst/>
              <a:gdLst>
                <a:gd name="T0" fmla="*/ 67494150 w 9525"/>
                <a:gd name="T1" fmla="*/ 49901475 h 9525"/>
                <a:gd name="T2" fmla="*/ 71123175 w 9525"/>
                <a:gd name="T3" fmla="*/ 5438775 h 9525"/>
                <a:gd name="T4" fmla="*/ 1257300 w 9525"/>
                <a:gd name="T5" fmla="*/ 0 h 9525"/>
                <a:gd name="T6" fmla="*/ 67494150 w 9525"/>
                <a:gd name="T7" fmla="*/ 4990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86" y="5239"/>
                  </a:moveTo>
                  <a:cubicBezTo>
                    <a:pt x="7181" y="3715"/>
                    <a:pt x="7276" y="2096"/>
                    <a:pt x="7467" y="571"/>
                  </a:cubicBezTo>
                  <a:cubicBezTo>
                    <a:pt x="4990" y="381"/>
                    <a:pt x="2514" y="190"/>
                    <a:pt x="132" y="0"/>
                  </a:cubicBezTo>
                  <a:cubicBezTo>
                    <a:pt x="-820" y="4096"/>
                    <a:pt x="3561" y="4381"/>
                    <a:pt x="7086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1" name="Freeform: Shape 1870">
              <a:extLst>
                <a:ext uri="{FF2B5EF4-FFF2-40B4-BE49-F238E27FC236}">
                  <a16:creationId xmlns:a16="http://schemas.microsoft.com/office/drawing/2014/main" id="{21959CAF-956B-4A54-A7EE-9614AC381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001" y="4330383"/>
              <a:ext cx="9525" cy="9525"/>
            </a:xfrm>
            <a:custGeom>
              <a:avLst/>
              <a:gdLst>
                <a:gd name="T0" fmla="*/ 82562700 w 9525"/>
                <a:gd name="T1" fmla="*/ 75904725 h 9525"/>
                <a:gd name="T2" fmla="*/ 0 w 9525"/>
                <a:gd name="T3" fmla="*/ 9677400 h 9525"/>
                <a:gd name="T4" fmla="*/ 825627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7969"/>
                  </a:moveTo>
                  <a:cubicBezTo>
                    <a:pt x="11144" y="2540"/>
                    <a:pt x="2381" y="-2127"/>
                    <a:pt x="0" y="1016"/>
                  </a:cubicBezTo>
                  <a:cubicBezTo>
                    <a:pt x="5048" y="1683"/>
                    <a:pt x="1715" y="8731"/>
                    <a:pt x="866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2" name="Freeform: Shape 1871">
              <a:extLst>
                <a:ext uri="{FF2B5EF4-FFF2-40B4-BE49-F238E27FC236}">
                  <a16:creationId xmlns:a16="http://schemas.microsoft.com/office/drawing/2014/main" id="{34773970-466D-4AE8-8632-F89C7E4EE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83" y="4480274"/>
              <a:ext cx="9525" cy="9525"/>
            </a:xfrm>
            <a:custGeom>
              <a:avLst/>
              <a:gdLst>
                <a:gd name="T0" fmla="*/ 49596675 w 9525"/>
                <a:gd name="T1" fmla="*/ 77114400 h 9525"/>
                <a:gd name="T2" fmla="*/ 20564475 w 9525"/>
                <a:gd name="T3" fmla="*/ 0 h 9525"/>
                <a:gd name="T4" fmla="*/ 49596675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07" y="8096"/>
                  </a:moveTo>
                  <a:cubicBezTo>
                    <a:pt x="5779" y="4191"/>
                    <a:pt x="4731" y="1524"/>
                    <a:pt x="2159" y="0"/>
                  </a:cubicBezTo>
                  <a:cubicBezTo>
                    <a:pt x="-984" y="2096"/>
                    <a:pt x="-1270" y="8763"/>
                    <a:pt x="5207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3" name="Freeform: Shape 1872">
              <a:extLst>
                <a:ext uri="{FF2B5EF4-FFF2-40B4-BE49-F238E27FC236}">
                  <a16:creationId xmlns:a16="http://schemas.microsoft.com/office/drawing/2014/main" id="{ACBB057F-BCAA-4D14-8DB8-C2455DD74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713" y="4451315"/>
              <a:ext cx="9525" cy="9525"/>
            </a:xfrm>
            <a:custGeom>
              <a:avLst/>
              <a:gdLst>
                <a:gd name="T0" fmla="*/ 0 w 9525"/>
                <a:gd name="T1" fmla="*/ 72609075 h 9525"/>
                <a:gd name="T2" fmla="*/ 58064400 w 9525"/>
                <a:gd name="T3" fmla="*/ 1847850 h 9525"/>
                <a:gd name="T4" fmla="*/ 0 w 9525"/>
                <a:gd name="T5" fmla="*/ 72609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23"/>
                  </a:moveTo>
                  <a:cubicBezTo>
                    <a:pt x="5524" y="8576"/>
                    <a:pt x="4191" y="2766"/>
                    <a:pt x="6096" y="194"/>
                  </a:cubicBezTo>
                  <a:cubicBezTo>
                    <a:pt x="476" y="-949"/>
                    <a:pt x="0" y="3147"/>
                    <a:pt x="0" y="7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4" name="Freeform: Shape 1873">
              <a:extLst>
                <a:ext uri="{FF2B5EF4-FFF2-40B4-BE49-F238E27FC236}">
                  <a16:creationId xmlns:a16="http://schemas.microsoft.com/office/drawing/2014/main" id="{7D338D90-A848-4FE8-82AA-B249B8839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187" y="4436224"/>
              <a:ext cx="9525" cy="9525"/>
            </a:xfrm>
            <a:custGeom>
              <a:avLst/>
              <a:gdLst>
                <a:gd name="T0" fmla="*/ 762 w 9525"/>
                <a:gd name="T1" fmla="*/ 997 h 9525"/>
                <a:gd name="T2" fmla="*/ 0 w 9525"/>
                <a:gd name="T3" fmla="*/ 11951 h 9525"/>
                <a:gd name="T4" fmla="*/ 8001 w 9525"/>
                <a:gd name="T5" fmla="*/ 3092 h 9525"/>
                <a:gd name="T6" fmla="*/ 10001 w 9525"/>
                <a:gd name="T7" fmla="*/ 1664 h 9525"/>
                <a:gd name="T8" fmla="*/ 762 w 9525"/>
                <a:gd name="T9" fmla="*/ 99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" y="997"/>
                  </a:moveTo>
                  <a:cubicBezTo>
                    <a:pt x="2858" y="6141"/>
                    <a:pt x="762" y="6236"/>
                    <a:pt x="0" y="11951"/>
                  </a:cubicBezTo>
                  <a:cubicBezTo>
                    <a:pt x="8287" y="14522"/>
                    <a:pt x="3524" y="4140"/>
                    <a:pt x="8001" y="3092"/>
                  </a:cubicBezTo>
                  <a:cubicBezTo>
                    <a:pt x="9144" y="3092"/>
                    <a:pt x="10192" y="3092"/>
                    <a:pt x="10001" y="1664"/>
                  </a:cubicBezTo>
                  <a:cubicBezTo>
                    <a:pt x="4000" y="2140"/>
                    <a:pt x="4477" y="-1765"/>
                    <a:pt x="762" y="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5" name="Freeform: Shape 1874">
              <a:extLst>
                <a:ext uri="{FF2B5EF4-FFF2-40B4-BE49-F238E27FC236}">
                  <a16:creationId xmlns:a16="http://schemas.microsoft.com/office/drawing/2014/main" id="{FA8A4139-A061-4649-8496-7D5D9ED91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664" y="3482340"/>
              <a:ext cx="9525" cy="9525"/>
            </a:xfrm>
            <a:custGeom>
              <a:avLst/>
              <a:gdLst>
                <a:gd name="T0" fmla="*/ 10192 w 9525"/>
                <a:gd name="T1" fmla="*/ 11811 h 9525"/>
                <a:gd name="T2" fmla="*/ 0 w 9525"/>
                <a:gd name="T3" fmla="*/ 0 h 9525"/>
                <a:gd name="T4" fmla="*/ 10192 w 9525"/>
                <a:gd name="T5" fmla="*/ 11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92" y="11811"/>
                  </a:moveTo>
                  <a:cubicBezTo>
                    <a:pt x="12192" y="3905"/>
                    <a:pt x="7049" y="1238"/>
                    <a:pt x="0" y="0"/>
                  </a:cubicBezTo>
                  <a:cubicBezTo>
                    <a:pt x="953" y="5810"/>
                    <a:pt x="3524" y="10287"/>
                    <a:pt x="10192" y="11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6" name="Freeform: Shape 1875">
              <a:extLst>
                <a:ext uri="{FF2B5EF4-FFF2-40B4-BE49-F238E27FC236}">
                  <a16:creationId xmlns:a16="http://schemas.microsoft.com/office/drawing/2014/main" id="{1951DACE-6CB6-4D60-9D65-94CF629C3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4925" y="3501200"/>
              <a:ext cx="9525" cy="9525"/>
            </a:xfrm>
            <a:custGeom>
              <a:avLst/>
              <a:gdLst>
                <a:gd name="T0" fmla="*/ 87325200 w 9525"/>
                <a:gd name="T1" fmla="*/ 51711225 h 9525"/>
                <a:gd name="T2" fmla="*/ 2952750 w 9525"/>
                <a:gd name="T3" fmla="*/ 0 h 9525"/>
                <a:gd name="T4" fmla="*/ 87325200 w 9525"/>
                <a:gd name="T5" fmla="*/ 517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68" y="5429"/>
                  </a:moveTo>
                  <a:cubicBezTo>
                    <a:pt x="10311" y="571"/>
                    <a:pt x="5644" y="95"/>
                    <a:pt x="310" y="0"/>
                  </a:cubicBezTo>
                  <a:cubicBezTo>
                    <a:pt x="-1881" y="5620"/>
                    <a:pt x="8216" y="2191"/>
                    <a:pt x="9168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7" name="Freeform: Shape 1876">
              <a:extLst>
                <a:ext uri="{FF2B5EF4-FFF2-40B4-BE49-F238E27FC236}">
                  <a16:creationId xmlns:a16="http://schemas.microsoft.com/office/drawing/2014/main" id="{5285F43C-41A9-46AA-91EA-1E61EC424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75" y="3560921"/>
              <a:ext cx="9525" cy="9525"/>
            </a:xfrm>
            <a:custGeom>
              <a:avLst/>
              <a:gdLst>
                <a:gd name="T0" fmla="*/ 20869275 w 9525"/>
                <a:gd name="T1" fmla="*/ 0 h 9525"/>
                <a:gd name="T2" fmla="*/ 0 w 9525"/>
                <a:gd name="T3" fmla="*/ 43548300 h 9525"/>
                <a:gd name="T4" fmla="*/ 88001475 w 9525"/>
                <a:gd name="T5" fmla="*/ 34470975 h 9525"/>
                <a:gd name="T6" fmla="*/ 208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0"/>
                  </a:moveTo>
                  <a:cubicBezTo>
                    <a:pt x="2096" y="2191"/>
                    <a:pt x="1048" y="3334"/>
                    <a:pt x="0" y="4572"/>
                  </a:cubicBezTo>
                  <a:cubicBezTo>
                    <a:pt x="2191" y="6858"/>
                    <a:pt x="8858" y="7715"/>
                    <a:pt x="9239" y="3619"/>
                  </a:cubicBezTo>
                  <a:cubicBezTo>
                    <a:pt x="3429" y="5048"/>
                    <a:pt x="5048" y="857"/>
                    <a:pt x="2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8" name="Freeform: Shape 1877">
              <a:extLst>
                <a:ext uri="{FF2B5EF4-FFF2-40B4-BE49-F238E27FC236}">
                  <a16:creationId xmlns:a16="http://schemas.microsoft.com/office/drawing/2014/main" id="{D2485952-E35F-4C03-A4A5-E990BE286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844" y="3544157"/>
              <a:ext cx="9525" cy="9525"/>
            </a:xfrm>
            <a:custGeom>
              <a:avLst/>
              <a:gdLst>
                <a:gd name="T0" fmla="*/ 3720 w 9525"/>
                <a:gd name="T1" fmla="*/ 10668 h 9525"/>
                <a:gd name="T2" fmla="*/ 18864 w 9525"/>
                <a:gd name="T3" fmla="*/ 5525 h 9525"/>
                <a:gd name="T4" fmla="*/ 8197 w 9525"/>
                <a:gd name="T5" fmla="*/ 0 h 9525"/>
                <a:gd name="T6" fmla="*/ 576 w 9525"/>
                <a:gd name="T7" fmla="*/ 4191 h 9525"/>
                <a:gd name="T8" fmla="*/ 3720 w 9525"/>
                <a:gd name="T9" fmla="*/ 1066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20" y="10668"/>
                  </a:moveTo>
                  <a:cubicBezTo>
                    <a:pt x="1243" y="1715"/>
                    <a:pt x="16197" y="13240"/>
                    <a:pt x="18864" y="5525"/>
                  </a:cubicBezTo>
                  <a:cubicBezTo>
                    <a:pt x="14102" y="4572"/>
                    <a:pt x="13721" y="476"/>
                    <a:pt x="8197" y="0"/>
                  </a:cubicBezTo>
                  <a:cubicBezTo>
                    <a:pt x="6768" y="4286"/>
                    <a:pt x="5625" y="1524"/>
                    <a:pt x="576" y="4191"/>
                  </a:cubicBezTo>
                  <a:cubicBezTo>
                    <a:pt x="-757" y="7239"/>
                    <a:pt x="196" y="15907"/>
                    <a:pt x="372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29" name="Freeform: Shape 1878">
              <a:extLst>
                <a:ext uri="{FF2B5EF4-FFF2-40B4-BE49-F238E27FC236}">
                  <a16:creationId xmlns:a16="http://schemas.microsoft.com/office/drawing/2014/main" id="{8076552E-ECFF-48EF-BF21-C2F21CF52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7221" y="3865817"/>
              <a:ext cx="9525" cy="9525"/>
            </a:xfrm>
            <a:custGeom>
              <a:avLst/>
              <a:gdLst>
                <a:gd name="T0" fmla="*/ 17240 w 9525"/>
                <a:gd name="T1" fmla="*/ 0 h 9525"/>
                <a:gd name="T2" fmla="*/ 4286 w 9525"/>
                <a:gd name="T3" fmla="*/ 667 h 9525"/>
                <a:gd name="T4" fmla="*/ 0 w 9525"/>
                <a:gd name="T5" fmla="*/ 8192 h 9525"/>
                <a:gd name="T6" fmla="*/ 18193 w 9525"/>
                <a:gd name="T7" fmla="*/ 11144 h 9525"/>
                <a:gd name="T8" fmla="*/ 1724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40" y="0"/>
                  </a:moveTo>
                  <a:cubicBezTo>
                    <a:pt x="11240" y="0"/>
                    <a:pt x="8477" y="8287"/>
                    <a:pt x="4286" y="667"/>
                  </a:cubicBezTo>
                  <a:cubicBezTo>
                    <a:pt x="3239" y="3620"/>
                    <a:pt x="0" y="4286"/>
                    <a:pt x="0" y="8192"/>
                  </a:cubicBezTo>
                  <a:cubicBezTo>
                    <a:pt x="5239" y="12763"/>
                    <a:pt x="9811" y="11144"/>
                    <a:pt x="18193" y="11144"/>
                  </a:cubicBezTo>
                  <a:cubicBezTo>
                    <a:pt x="18002" y="7429"/>
                    <a:pt x="15907" y="5048"/>
                    <a:pt x="17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0" name="Freeform: Shape 1879">
              <a:extLst>
                <a:ext uri="{FF2B5EF4-FFF2-40B4-BE49-F238E27FC236}">
                  <a16:creationId xmlns:a16="http://schemas.microsoft.com/office/drawing/2014/main" id="{94715403-4C11-4E27-A7A5-2A7F9C85E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62" y="2989612"/>
              <a:ext cx="9525" cy="9525"/>
            </a:xfrm>
            <a:custGeom>
              <a:avLst/>
              <a:gdLst>
                <a:gd name="T0" fmla="*/ 20478750 w 9525"/>
                <a:gd name="T1" fmla="*/ 0 h 9525"/>
                <a:gd name="T2" fmla="*/ 63112650 w 9525"/>
                <a:gd name="T3" fmla="*/ 14478 h 9525"/>
                <a:gd name="T4" fmla="*/ 20478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50" y="0"/>
                  </a:moveTo>
                  <a:cubicBezTo>
                    <a:pt x="-137" y="4381"/>
                    <a:pt x="-2708" y="14669"/>
                    <a:pt x="6626" y="14478"/>
                  </a:cubicBezTo>
                  <a:cubicBezTo>
                    <a:pt x="1864" y="6477"/>
                    <a:pt x="5674" y="4477"/>
                    <a:pt x="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1" name="Freeform: Shape 1880">
              <a:extLst>
                <a:ext uri="{FF2B5EF4-FFF2-40B4-BE49-F238E27FC236}">
                  <a16:creationId xmlns:a16="http://schemas.microsoft.com/office/drawing/2014/main" id="{C0C7E315-33B8-42B5-8F96-867F1997C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360" y="2677359"/>
              <a:ext cx="9525" cy="9525"/>
            </a:xfrm>
            <a:custGeom>
              <a:avLst/>
              <a:gdLst>
                <a:gd name="T0" fmla="*/ 0 w 9525"/>
                <a:gd name="T1" fmla="*/ 27441525 h 9525"/>
                <a:gd name="T2" fmla="*/ 68951475 w 9525"/>
                <a:gd name="T3" fmla="*/ 47396400 h 9525"/>
                <a:gd name="T4" fmla="*/ 72580500 w 9525"/>
                <a:gd name="T5" fmla="*/ 2943225 h 9525"/>
                <a:gd name="T6" fmla="*/ 0 w 9525"/>
                <a:gd name="T7" fmla="*/ 27441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881"/>
                  </a:moveTo>
                  <a:cubicBezTo>
                    <a:pt x="2476" y="3547"/>
                    <a:pt x="3334" y="5357"/>
                    <a:pt x="7239" y="4976"/>
                  </a:cubicBezTo>
                  <a:cubicBezTo>
                    <a:pt x="7334" y="3452"/>
                    <a:pt x="7429" y="1833"/>
                    <a:pt x="7620" y="309"/>
                  </a:cubicBezTo>
                  <a:cubicBezTo>
                    <a:pt x="3429" y="-453"/>
                    <a:pt x="667" y="118"/>
                    <a:pt x="0" y="28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2" name="Freeform: Shape 1881">
              <a:extLst>
                <a:ext uri="{FF2B5EF4-FFF2-40B4-BE49-F238E27FC236}">
                  <a16:creationId xmlns:a16="http://schemas.microsoft.com/office/drawing/2014/main" id="{87B223AD-8BF4-45D7-8372-A450265E4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549122"/>
              <a:ext cx="9525" cy="9525"/>
            </a:xfrm>
            <a:custGeom>
              <a:avLst/>
              <a:gdLst>
                <a:gd name="T0" fmla="*/ 12287 w 9525"/>
                <a:gd name="T1" fmla="*/ 9799 h 9525"/>
                <a:gd name="T2" fmla="*/ 0 w 9525"/>
                <a:gd name="T3" fmla="*/ 1036 h 9525"/>
                <a:gd name="T4" fmla="*/ 12287 w 9525"/>
                <a:gd name="T5" fmla="*/ 97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287" y="9799"/>
                  </a:moveTo>
                  <a:cubicBezTo>
                    <a:pt x="15240" y="1893"/>
                    <a:pt x="5620" y="-2012"/>
                    <a:pt x="0" y="1036"/>
                  </a:cubicBezTo>
                  <a:cubicBezTo>
                    <a:pt x="0" y="7036"/>
                    <a:pt x="8001" y="7132"/>
                    <a:pt x="12287" y="97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3" name="Freeform: Shape 1882">
              <a:extLst>
                <a:ext uri="{FF2B5EF4-FFF2-40B4-BE49-F238E27FC236}">
                  <a16:creationId xmlns:a16="http://schemas.microsoft.com/office/drawing/2014/main" id="{9A78C3C2-21F5-4C82-AF34-3CEA736C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87" y="2356675"/>
              <a:ext cx="9525" cy="9525"/>
            </a:xfrm>
            <a:custGeom>
              <a:avLst/>
              <a:gdLst>
                <a:gd name="T0" fmla="*/ 1847 w 9525"/>
                <a:gd name="T1" fmla="*/ 0 h 9525"/>
                <a:gd name="T2" fmla="*/ 2799 w 9525"/>
                <a:gd name="T3" fmla="*/ 11144 h 9525"/>
                <a:gd name="T4" fmla="*/ 14420 w 9525"/>
                <a:gd name="T5" fmla="*/ 4096 h 9525"/>
                <a:gd name="T6" fmla="*/ 1847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47" y="0"/>
                  </a:moveTo>
                  <a:cubicBezTo>
                    <a:pt x="-439" y="4382"/>
                    <a:pt x="-1106" y="7334"/>
                    <a:pt x="2799" y="11144"/>
                  </a:cubicBezTo>
                  <a:cubicBezTo>
                    <a:pt x="4418" y="6572"/>
                    <a:pt x="13562" y="9430"/>
                    <a:pt x="14420" y="4096"/>
                  </a:cubicBezTo>
                  <a:cubicBezTo>
                    <a:pt x="7847" y="6572"/>
                    <a:pt x="7657" y="1715"/>
                    <a:pt x="1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4" name="Freeform: Shape 1883">
              <a:extLst>
                <a:ext uri="{FF2B5EF4-FFF2-40B4-BE49-F238E27FC236}">
                  <a16:creationId xmlns:a16="http://schemas.microsoft.com/office/drawing/2014/main" id="{D37B81F6-8992-4E75-8719-71F635FB1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064" y="3642511"/>
              <a:ext cx="9525" cy="9525"/>
            </a:xfrm>
            <a:custGeom>
              <a:avLst/>
              <a:gdLst>
                <a:gd name="T0" fmla="*/ 0 w 9525"/>
                <a:gd name="T1" fmla="*/ 54816375 h 9525"/>
                <a:gd name="T2" fmla="*/ 15145 w 9525"/>
                <a:gd name="T3" fmla="*/ 4914900 h 9525"/>
                <a:gd name="T4" fmla="*/ 0 w 9525"/>
                <a:gd name="T5" fmla="*/ 54816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55"/>
                  </a:moveTo>
                  <a:cubicBezTo>
                    <a:pt x="4572" y="3564"/>
                    <a:pt x="12287" y="4517"/>
                    <a:pt x="15145" y="516"/>
                  </a:cubicBezTo>
                  <a:cubicBezTo>
                    <a:pt x="6382" y="-1294"/>
                    <a:pt x="2858" y="1945"/>
                    <a:pt x="0" y="57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5" name="Freeform: Shape 1884">
              <a:extLst>
                <a:ext uri="{FF2B5EF4-FFF2-40B4-BE49-F238E27FC236}">
                  <a16:creationId xmlns:a16="http://schemas.microsoft.com/office/drawing/2014/main" id="{23D775B4-3A29-436B-8293-5A2F994E3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06" y="2683169"/>
              <a:ext cx="9525" cy="9525"/>
            </a:xfrm>
            <a:custGeom>
              <a:avLst/>
              <a:gdLst>
                <a:gd name="T0" fmla="*/ 14058 w 9525"/>
                <a:gd name="T1" fmla="*/ 29260800 h 9525"/>
                <a:gd name="T2" fmla="*/ 914 w 9525"/>
                <a:gd name="T3" fmla="*/ 50120550 h 9525"/>
                <a:gd name="T4" fmla="*/ 4723 w 9525"/>
                <a:gd name="T5" fmla="*/ 38328600 h 9525"/>
                <a:gd name="T6" fmla="*/ 14058 w 9525"/>
                <a:gd name="T7" fmla="*/ 2926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058" y="3072"/>
                  </a:moveTo>
                  <a:cubicBezTo>
                    <a:pt x="10819" y="-2072"/>
                    <a:pt x="-3754" y="-357"/>
                    <a:pt x="914" y="5262"/>
                  </a:cubicBezTo>
                  <a:cubicBezTo>
                    <a:pt x="1390" y="4024"/>
                    <a:pt x="2628" y="3643"/>
                    <a:pt x="4723" y="4024"/>
                  </a:cubicBezTo>
                  <a:cubicBezTo>
                    <a:pt x="4057" y="10882"/>
                    <a:pt x="13963" y="5834"/>
                    <a:pt x="14058" y="30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6" name="Freeform: Shape 1885">
              <a:extLst>
                <a:ext uri="{FF2B5EF4-FFF2-40B4-BE49-F238E27FC236}">
                  <a16:creationId xmlns:a16="http://schemas.microsoft.com/office/drawing/2014/main" id="{3DE71783-D53E-4488-B3C1-AD5799E24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73" y="2324576"/>
              <a:ext cx="9525" cy="9525"/>
            </a:xfrm>
            <a:custGeom>
              <a:avLst/>
              <a:gdLst>
                <a:gd name="T0" fmla="*/ 65351025 w 9525"/>
                <a:gd name="T1" fmla="*/ 65322450 h 9525"/>
                <a:gd name="T2" fmla="*/ 28575 w 9525"/>
                <a:gd name="T3" fmla="*/ 0 h 9525"/>
                <a:gd name="T4" fmla="*/ 65351025 w 9525"/>
                <a:gd name="T5" fmla="*/ 6532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861" y="6858"/>
                  </a:moveTo>
                  <a:cubicBezTo>
                    <a:pt x="8480" y="1715"/>
                    <a:pt x="4194" y="953"/>
                    <a:pt x="3" y="0"/>
                  </a:cubicBezTo>
                  <a:cubicBezTo>
                    <a:pt x="-92" y="4001"/>
                    <a:pt x="2194" y="6286"/>
                    <a:pt x="6861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7" name="Freeform: Shape 1886">
              <a:extLst>
                <a:ext uri="{FF2B5EF4-FFF2-40B4-BE49-F238E27FC236}">
                  <a16:creationId xmlns:a16="http://schemas.microsoft.com/office/drawing/2014/main" id="{AE642304-A929-4559-8A66-8A65E7EF8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635" y="3166015"/>
              <a:ext cx="9525" cy="9525"/>
            </a:xfrm>
            <a:custGeom>
              <a:avLst/>
              <a:gdLst>
                <a:gd name="T0" fmla="*/ 12386 w 9525"/>
                <a:gd name="T1" fmla="*/ 68951475 h 9525"/>
                <a:gd name="T2" fmla="*/ 3 w 9525"/>
                <a:gd name="T3" fmla="*/ 0 h 9525"/>
                <a:gd name="T4" fmla="*/ 12386 w 9525"/>
                <a:gd name="T5" fmla="*/ 6895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6" y="7239"/>
                  </a:moveTo>
                  <a:cubicBezTo>
                    <a:pt x="11624" y="-667"/>
                    <a:pt x="9147" y="1810"/>
                    <a:pt x="3" y="0"/>
                  </a:cubicBezTo>
                  <a:cubicBezTo>
                    <a:pt x="-187" y="5620"/>
                    <a:pt x="7909" y="5143"/>
                    <a:pt x="12386" y="7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8" name="Freeform: Shape 1887">
              <a:extLst>
                <a:ext uri="{FF2B5EF4-FFF2-40B4-BE49-F238E27FC236}">
                  <a16:creationId xmlns:a16="http://schemas.microsoft.com/office/drawing/2014/main" id="{74F3866E-76E9-4CBF-84F7-172DA825F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974" y="2829211"/>
              <a:ext cx="9525" cy="9525"/>
            </a:xfrm>
            <a:custGeom>
              <a:avLst/>
              <a:gdLst>
                <a:gd name="T0" fmla="*/ 12097 w 9525"/>
                <a:gd name="T1" fmla="*/ 9716 h 9525"/>
                <a:gd name="T2" fmla="*/ 12287 w 9525"/>
                <a:gd name="T3" fmla="*/ 9525 h 9525"/>
                <a:gd name="T4" fmla="*/ 13621 w 9525"/>
                <a:gd name="T5" fmla="*/ 11144 h 9525"/>
                <a:gd name="T6" fmla="*/ 12573 w 9525"/>
                <a:gd name="T7" fmla="*/ 2953 h 9525"/>
                <a:gd name="T8" fmla="*/ 9239 w 9525"/>
                <a:gd name="T9" fmla="*/ 0 h 9525"/>
                <a:gd name="T10" fmla="*/ 7620 w 9525"/>
                <a:gd name="T11" fmla="*/ 1810 h 9525"/>
                <a:gd name="T12" fmla="*/ 0 w 9525"/>
                <a:gd name="T13" fmla="*/ 6382 h 9525"/>
                <a:gd name="T14" fmla="*/ 4000 w 9525"/>
                <a:gd name="T15" fmla="*/ 6382 h 9525"/>
                <a:gd name="T16" fmla="*/ 3239 w 9525"/>
                <a:gd name="T17" fmla="*/ 7429 h 9525"/>
                <a:gd name="T18" fmla="*/ 12097 w 9525"/>
                <a:gd name="T19" fmla="*/ 9716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2097" y="9716"/>
                  </a:moveTo>
                  <a:cubicBezTo>
                    <a:pt x="12192" y="9620"/>
                    <a:pt x="12192" y="9525"/>
                    <a:pt x="12287" y="9525"/>
                  </a:cubicBezTo>
                  <a:cubicBezTo>
                    <a:pt x="12668" y="10001"/>
                    <a:pt x="13145" y="10573"/>
                    <a:pt x="13621" y="11144"/>
                  </a:cubicBezTo>
                  <a:cubicBezTo>
                    <a:pt x="17812" y="7525"/>
                    <a:pt x="16002" y="4572"/>
                    <a:pt x="12573" y="2953"/>
                  </a:cubicBezTo>
                  <a:cubicBezTo>
                    <a:pt x="11716" y="1715"/>
                    <a:pt x="10573" y="571"/>
                    <a:pt x="9239" y="0"/>
                  </a:cubicBezTo>
                  <a:cubicBezTo>
                    <a:pt x="8763" y="667"/>
                    <a:pt x="8096" y="1238"/>
                    <a:pt x="7620" y="1810"/>
                  </a:cubicBezTo>
                  <a:cubicBezTo>
                    <a:pt x="4191" y="1810"/>
                    <a:pt x="857" y="3048"/>
                    <a:pt x="0" y="6382"/>
                  </a:cubicBezTo>
                  <a:cubicBezTo>
                    <a:pt x="1619" y="6382"/>
                    <a:pt x="2858" y="6382"/>
                    <a:pt x="4000" y="6382"/>
                  </a:cubicBezTo>
                  <a:cubicBezTo>
                    <a:pt x="3810" y="6763"/>
                    <a:pt x="3429" y="7048"/>
                    <a:pt x="3239" y="7429"/>
                  </a:cubicBezTo>
                  <a:cubicBezTo>
                    <a:pt x="7525" y="7144"/>
                    <a:pt x="6763" y="10668"/>
                    <a:pt x="12097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39" name="Freeform: Shape 1888">
              <a:extLst>
                <a:ext uri="{FF2B5EF4-FFF2-40B4-BE49-F238E27FC236}">
                  <a16:creationId xmlns:a16="http://schemas.microsoft.com/office/drawing/2014/main" id="{D2D66FD8-6A74-40AD-A191-66D5C181C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115" y="3777721"/>
              <a:ext cx="9525" cy="9525"/>
            </a:xfrm>
            <a:custGeom>
              <a:avLst/>
              <a:gdLst>
                <a:gd name="T0" fmla="*/ 48025050 w 9525"/>
                <a:gd name="T1" fmla="*/ 78828900 h 9525"/>
                <a:gd name="T2" fmla="*/ 68894325 w 9525"/>
                <a:gd name="T3" fmla="*/ 35280600 h 9525"/>
                <a:gd name="T4" fmla="*/ 84315300 w 9525"/>
                <a:gd name="T5" fmla="*/ 66122550 h 9525"/>
                <a:gd name="T6" fmla="*/ 88849200 w 9525"/>
                <a:gd name="T7" fmla="*/ 6238875 h 9525"/>
                <a:gd name="T8" fmla="*/ 48025050 w 9525"/>
                <a:gd name="T9" fmla="*/ 78828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042" y="8276"/>
                  </a:moveTo>
                  <a:cubicBezTo>
                    <a:pt x="5423" y="6466"/>
                    <a:pt x="5042" y="3799"/>
                    <a:pt x="7233" y="3704"/>
                  </a:cubicBezTo>
                  <a:cubicBezTo>
                    <a:pt x="7614" y="4942"/>
                    <a:pt x="7042" y="6847"/>
                    <a:pt x="8852" y="6942"/>
                  </a:cubicBezTo>
                  <a:cubicBezTo>
                    <a:pt x="9042" y="4847"/>
                    <a:pt x="9138" y="2751"/>
                    <a:pt x="9328" y="655"/>
                  </a:cubicBezTo>
                  <a:cubicBezTo>
                    <a:pt x="470" y="-2773"/>
                    <a:pt x="-4197" y="8371"/>
                    <a:pt x="5042" y="82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0" name="Freeform: Shape 1889">
              <a:extLst>
                <a:ext uri="{FF2B5EF4-FFF2-40B4-BE49-F238E27FC236}">
                  <a16:creationId xmlns:a16="http://schemas.microsoft.com/office/drawing/2014/main" id="{4E316B93-A7E7-4150-82CC-1117AB4E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727" y="3815355"/>
              <a:ext cx="9525" cy="9525"/>
            </a:xfrm>
            <a:custGeom>
              <a:avLst/>
              <a:gdLst>
                <a:gd name="T0" fmla="*/ 14573 w 9525"/>
                <a:gd name="T1" fmla="*/ 51511200 h 9525"/>
                <a:gd name="T2" fmla="*/ 14954 w 9525"/>
                <a:gd name="T3" fmla="*/ 7058025 h 9525"/>
                <a:gd name="T4" fmla="*/ 0 w 9525"/>
                <a:gd name="T5" fmla="*/ 26108025 h 9525"/>
                <a:gd name="T6" fmla="*/ 5239 w 9525"/>
                <a:gd name="T7" fmla="*/ 60588525 h 9525"/>
                <a:gd name="T8" fmla="*/ 5620 w 9525"/>
                <a:gd name="T9" fmla="*/ 15220950 h 9525"/>
                <a:gd name="T10" fmla="*/ 14573 w 9525"/>
                <a:gd name="T11" fmla="*/ 51511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573" y="5408"/>
                  </a:moveTo>
                  <a:cubicBezTo>
                    <a:pt x="14669" y="3789"/>
                    <a:pt x="14764" y="2265"/>
                    <a:pt x="14954" y="741"/>
                  </a:cubicBezTo>
                  <a:cubicBezTo>
                    <a:pt x="10287" y="3313"/>
                    <a:pt x="2953" y="-3545"/>
                    <a:pt x="0" y="2741"/>
                  </a:cubicBezTo>
                  <a:cubicBezTo>
                    <a:pt x="2572" y="3313"/>
                    <a:pt x="2953" y="5599"/>
                    <a:pt x="5239" y="6361"/>
                  </a:cubicBezTo>
                  <a:cubicBezTo>
                    <a:pt x="6191" y="3694"/>
                    <a:pt x="2858" y="2074"/>
                    <a:pt x="5620" y="1598"/>
                  </a:cubicBezTo>
                  <a:cubicBezTo>
                    <a:pt x="5620" y="5122"/>
                    <a:pt x="10001" y="5313"/>
                    <a:pt x="14573" y="5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1" name="Freeform: Shape 1890">
              <a:extLst>
                <a:ext uri="{FF2B5EF4-FFF2-40B4-BE49-F238E27FC236}">
                  <a16:creationId xmlns:a16="http://schemas.microsoft.com/office/drawing/2014/main" id="{5404BB2D-1B41-44A6-8992-5DFC4F38E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166" y="2702924"/>
              <a:ext cx="9525" cy="9525"/>
            </a:xfrm>
            <a:custGeom>
              <a:avLst/>
              <a:gdLst>
                <a:gd name="T0" fmla="*/ 9620 w 9525"/>
                <a:gd name="T1" fmla="*/ 8748 h 9525"/>
                <a:gd name="T2" fmla="*/ 8287 w 9525"/>
                <a:gd name="T3" fmla="*/ 7796 h 9525"/>
                <a:gd name="T4" fmla="*/ 14097 w 9525"/>
                <a:gd name="T5" fmla="*/ 176 h 9525"/>
                <a:gd name="T6" fmla="*/ 6858 w 9525"/>
                <a:gd name="T7" fmla="*/ 747 h 9525"/>
                <a:gd name="T8" fmla="*/ 5906 w 9525"/>
                <a:gd name="T9" fmla="*/ 7129 h 9525"/>
                <a:gd name="T10" fmla="*/ 0 w 9525"/>
                <a:gd name="T11" fmla="*/ 14273 h 9525"/>
                <a:gd name="T12" fmla="*/ 9620 w 9525"/>
                <a:gd name="T13" fmla="*/ 874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620" y="8748"/>
                  </a:moveTo>
                  <a:cubicBezTo>
                    <a:pt x="9144" y="8367"/>
                    <a:pt x="8763" y="8082"/>
                    <a:pt x="8287" y="7796"/>
                  </a:cubicBezTo>
                  <a:cubicBezTo>
                    <a:pt x="10668" y="5700"/>
                    <a:pt x="12287" y="2843"/>
                    <a:pt x="14097" y="176"/>
                  </a:cubicBezTo>
                  <a:cubicBezTo>
                    <a:pt x="10858" y="-586"/>
                    <a:pt x="10001" y="1414"/>
                    <a:pt x="6858" y="747"/>
                  </a:cubicBezTo>
                  <a:cubicBezTo>
                    <a:pt x="7334" y="2367"/>
                    <a:pt x="5620" y="5415"/>
                    <a:pt x="5906" y="7129"/>
                  </a:cubicBezTo>
                  <a:cubicBezTo>
                    <a:pt x="2858" y="7320"/>
                    <a:pt x="476" y="10939"/>
                    <a:pt x="0" y="14273"/>
                  </a:cubicBezTo>
                  <a:cubicBezTo>
                    <a:pt x="3524" y="12844"/>
                    <a:pt x="8573" y="12749"/>
                    <a:pt x="9620" y="8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2" name="Freeform: Shape 1891">
              <a:extLst>
                <a:ext uri="{FF2B5EF4-FFF2-40B4-BE49-F238E27FC236}">
                  <a16:creationId xmlns:a16="http://schemas.microsoft.com/office/drawing/2014/main" id="{DC0A00B2-DF02-4D73-BC05-65F96548F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75" y="2719695"/>
              <a:ext cx="19050" cy="9525"/>
            </a:xfrm>
            <a:custGeom>
              <a:avLst/>
              <a:gdLst>
                <a:gd name="T0" fmla="*/ 10858 w 19050"/>
                <a:gd name="T1" fmla="*/ 71466075 h 9525"/>
                <a:gd name="T2" fmla="*/ 10763 w 19050"/>
                <a:gd name="T3" fmla="*/ 36985575 h 9525"/>
                <a:gd name="T4" fmla="*/ 19241 w 19050"/>
                <a:gd name="T5" fmla="*/ 18840450 h 9525"/>
                <a:gd name="T6" fmla="*/ 10382 w 19050"/>
                <a:gd name="T7" fmla="*/ 30641925 h 9525"/>
                <a:gd name="T8" fmla="*/ 9430 w 19050"/>
                <a:gd name="T9" fmla="*/ 11582400 h 9525"/>
                <a:gd name="T10" fmla="*/ 0 w 19050"/>
                <a:gd name="T11" fmla="*/ 35175825 h 9525"/>
                <a:gd name="T12" fmla="*/ 10858 w 19050"/>
                <a:gd name="T13" fmla="*/ 7146607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858" y="7503"/>
                  </a:moveTo>
                  <a:cubicBezTo>
                    <a:pt x="11049" y="6169"/>
                    <a:pt x="11049" y="4931"/>
                    <a:pt x="10763" y="3883"/>
                  </a:cubicBezTo>
                  <a:cubicBezTo>
                    <a:pt x="14669" y="4455"/>
                    <a:pt x="17621" y="3883"/>
                    <a:pt x="19241" y="1978"/>
                  </a:cubicBezTo>
                  <a:cubicBezTo>
                    <a:pt x="16288" y="-1451"/>
                    <a:pt x="11811" y="-22"/>
                    <a:pt x="10382" y="3217"/>
                  </a:cubicBezTo>
                  <a:cubicBezTo>
                    <a:pt x="10097" y="2455"/>
                    <a:pt x="9906" y="1693"/>
                    <a:pt x="9430" y="1216"/>
                  </a:cubicBezTo>
                  <a:cubicBezTo>
                    <a:pt x="6096" y="1883"/>
                    <a:pt x="1715" y="1502"/>
                    <a:pt x="0" y="3693"/>
                  </a:cubicBezTo>
                  <a:cubicBezTo>
                    <a:pt x="5239" y="3693"/>
                    <a:pt x="3239" y="9122"/>
                    <a:pt x="10858" y="7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3" name="Freeform: Shape 1892">
              <a:extLst>
                <a:ext uri="{FF2B5EF4-FFF2-40B4-BE49-F238E27FC236}">
                  <a16:creationId xmlns:a16="http://schemas.microsoft.com/office/drawing/2014/main" id="{BE6E9EDD-B1D1-4AD6-B15F-B83F52EE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3756755"/>
              <a:ext cx="9525" cy="19050"/>
            </a:xfrm>
            <a:custGeom>
              <a:avLst/>
              <a:gdLst>
                <a:gd name="T0" fmla="*/ 12097 w 9525"/>
                <a:gd name="T1" fmla="*/ 0 h 19050"/>
                <a:gd name="T2" fmla="*/ 0 w 9525"/>
                <a:gd name="T3" fmla="*/ 13335 h 19050"/>
                <a:gd name="T4" fmla="*/ 8668 w 9525"/>
                <a:gd name="T5" fmla="*/ 20288 h 19050"/>
                <a:gd name="T6" fmla="*/ 17907 w 9525"/>
                <a:gd name="T7" fmla="*/ 19431 h 19050"/>
                <a:gd name="T8" fmla="*/ 12097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2097" y="0"/>
                  </a:moveTo>
                  <a:cubicBezTo>
                    <a:pt x="8287" y="4953"/>
                    <a:pt x="7239" y="8858"/>
                    <a:pt x="0" y="13335"/>
                  </a:cubicBezTo>
                  <a:cubicBezTo>
                    <a:pt x="6763" y="16954"/>
                    <a:pt x="14097" y="11811"/>
                    <a:pt x="8668" y="20288"/>
                  </a:cubicBezTo>
                  <a:cubicBezTo>
                    <a:pt x="12668" y="24479"/>
                    <a:pt x="12287" y="18193"/>
                    <a:pt x="17907" y="19431"/>
                  </a:cubicBezTo>
                  <a:cubicBezTo>
                    <a:pt x="10478" y="10858"/>
                    <a:pt x="19241" y="8668"/>
                    <a:pt x="1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4" name="Freeform: Shape 1893">
              <a:extLst>
                <a:ext uri="{FF2B5EF4-FFF2-40B4-BE49-F238E27FC236}">
                  <a16:creationId xmlns:a16="http://schemas.microsoft.com/office/drawing/2014/main" id="{5E7F4201-278B-437D-A948-B0487C24E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537" y="2633464"/>
              <a:ext cx="9525" cy="19050"/>
            </a:xfrm>
            <a:custGeom>
              <a:avLst/>
              <a:gdLst>
                <a:gd name="T0" fmla="*/ 12725 w 9525"/>
                <a:gd name="T1" fmla="*/ 5151 h 19050"/>
                <a:gd name="T2" fmla="*/ 7486 w 9525"/>
                <a:gd name="T3" fmla="*/ 8 h 19050"/>
                <a:gd name="T4" fmla="*/ 7105 w 9525"/>
                <a:gd name="T5" fmla="*/ 1151 h 19050"/>
                <a:gd name="T6" fmla="*/ 152 w 9525"/>
                <a:gd name="T7" fmla="*/ 2008 h 19050"/>
                <a:gd name="T8" fmla="*/ 4628 w 9525"/>
                <a:gd name="T9" fmla="*/ 8771 h 19050"/>
                <a:gd name="T10" fmla="*/ 4914 w 9525"/>
                <a:gd name="T11" fmla="*/ 8390 h 19050"/>
                <a:gd name="T12" fmla="*/ 914 w 9525"/>
                <a:gd name="T13" fmla="*/ 15343 h 19050"/>
                <a:gd name="T14" fmla="*/ 11486 w 9525"/>
                <a:gd name="T15" fmla="*/ 22392 h 19050"/>
                <a:gd name="T16" fmla="*/ 12058 w 9525"/>
                <a:gd name="T17" fmla="*/ 14581 h 19050"/>
                <a:gd name="T18" fmla="*/ 6724 w 9525"/>
                <a:gd name="T19" fmla="*/ 11057 h 19050"/>
                <a:gd name="T20" fmla="*/ 12725 w 9525"/>
                <a:gd name="T21" fmla="*/ 515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19050">
                  <a:moveTo>
                    <a:pt x="12725" y="5151"/>
                  </a:moveTo>
                  <a:cubicBezTo>
                    <a:pt x="5962" y="7152"/>
                    <a:pt x="11963" y="-278"/>
                    <a:pt x="7486" y="8"/>
                  </a:cubicBezTo>
                  <a:cubicBezTo>
                    <a:pt x="7295" y="389"/>
                    <a:pt x="7295" y="770"/>
                    <a:pt x="7105" y="1151"/>
                  </a:cubicBezTo>
                  <a:cubicBezTo>
                    <a:pt x="4343" y="961"/>
                    <a:pt x="3485" y="2961"/>
                    <a:pt x="152" y="2008"/>
                  </a:cubicBezTo>
                  <a:cubicBezTo>
                    <a:pt x="-706" y="5818"/>
                    <a:pt x="2247" y="7057"/>
                    <a:pt x="4628" y="8771"/>
                  </a:cubicBezTo>
                  <a:cubicBezTo>
                    <a:pt x="4724" y="8580"/>
                    <a:pt x="4819" y="8485"/>
                    <a:pt x="4914" y="8390"/>
                  </a:cubicBezTo>
                  <a:cubicBezTo>
                    <a:pt x="4152" y="10486"/>
                    <a:pt x="3200" y="12581"/>
                    <a:pt x="914" y="15343"/>
                  </a:cubicBezTo>
                  <a:cubicBezTo>
                    <a:pt x="5771" y="16677"/>
                    <a:pt x="4914" y="22297"/>
                    <a:pt x="11486" y="22392"/>
                  </a:cubicBezTo>
                  <a:cubicBezTo>
                    <a:pt x="11677" y="19820"/>
                    <a:pt x="11867" y="17153"/>
                    <a:pt x="12058" y="14581"/>
                  </a:cubicBezTo>
                  <a:cubicBezTo>
                    <a:pt x="9200" y="14200"/>
                    <a:pt x="5676" y="14296"/>
                    <a:pt x="6724" y="11057"/>
                  </a:cubicBezTo>
                  <a:cubicBezTo>
                    <a:pt x="7772" y="8009"/>
                    <a:pt x="13963" y="10295"/>
                    <a:pt x="12725" y="5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5" name="Freeform: Shape 1894">
              <a:extLst>
                <a:ext uri="{FF2B5EF4-FFF2-40B4-BE49-F238E27FC236}">
                  <a16:creationId xmlns:a16="http://schemas.microsoft.com/office/drawing/2014/main" id="{8D841AD8-AC0A-4AEF-8F40-99E713BA5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874" y="3191959"/>
              <a:ext cx="9525" cy="9525"/>
            </a:xfrm>
            <a:custGeom>
              <a:avLst/>
              <a:gdLst>
                <a:gd name="T0" fmla="*/ 3524 w 9525"/>
                <a:gd name="T1" fmla="*/ 23250525 h 9525"/>
                <a:gd name="T2" fmla="*/ 6096 w 9525"/>
                <a:gd name="T3" fmla="*/ 79495650 h 9525"/>
                <a:gd name="T4" fmla="*/ 8096 w 9525"/>
                <a:gd name="T5" fmla="*/ 54997350 h 9525"/>
                <a:gd name="T6" fmla="*/ 11049 w 9525"/>
                <a:gd name="T7" fmla="*/ 61350525 h 9525"/>
                <a:gd name="T8" fmla="*/ 11430 w 9525"/>
                <a:gd name="T9" fmla="*/ 16897350 h 9525"/>
                <a:gd name="T10" fmla="*/ 3620 w 9525"/>
                <a:gd name="T11" fmla="*/ 4191000 h 9525"/>
                <a:gd name="T12" fmla="*/ 0 w 9525"/>
                <a:gd name="T13" fmla="*/ 14173200 h 9525"/>
                <a:gd name="T14" fmla="*/ 2667 w 9525"/>
                <a:gd name="T15" fmla="*/ 16897350 h 9525"/>
                <a:gd name="T16" fmla="*/ 2286 w 9525"/>
                <a:gd name="T17" fmla="*/ 25965150 h 9525"/>
                <a:gd name="T18" fmla="*/ 3524 w 9525"/>
                <a:gd name="T19" fmla="*/ 23250525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3524" y="2441"/>
                  </a:moveTo>
                  <a:cubicBezTo>
                    <a:pt x="4858" y="4155"/>
                    <a:pt x="3715" y="7394"/>
                    <a:pt x="6096" y="8346"/>
                  </a:cubicBezTo>
                  <a:cubicBezTo>
                    <a:pt x="6667" y="7394"/>
                    <a:pt x="7429" y="6632"/>
                    <a:pt x="8096" y="5774"/>
                  </a:cubicBezTo>
                  <a:cubicBezTo>
                    <a:pt x="8668" y="6346"/>
                    <a:pt x="9525" y="6632"/>
                    <a:pt x="11049" y="6441"/>
                  </a:cubicBezTo>
                  <a:cubicBezTo>
                    <a:pt x="11144" y="4917"/>
                    <a:pt x="11335" y="3298"/>
                    <a:pt x="11430" y="1774"/>
                  </a:cubicBezTo>
                  <a:cubicBezTo>
                    <a:pt x="8192" y="1107"/>
                    <a:pt x="5429" y="-798"/>
                    <a:pt x="3620" y="440"/>
                  </a:cubicBezTo>
                  <a:cubicBezTo>
                    <a:pt x="2286" y="-226"/>
                    <a:pt x="1143" y="-322"/>
                    <a:pt x="0" y="1488"/>
                  </a:cubicBezTo>
                  <a:cubicBezTo>
                    <a:pt x="1238" y="1393"/>
                    <a:pt x="2000" y="1488"/>
                    <a:pt x="2667" y="1774"/>
                  </a:cubicBezTo>
                  <a:cubicBezTo>
                    <a:pt x="2477" y="2060"/>
                    <a:pt x="2381" y="2345"/>
                    <a:pt x="2286" y="2726"/>
                  </a:cubicBezTo>
                  <a:cubicBezTo>
                    <a:pt x="2572" y="2536"/>
                    <a:pt x="3048" y="2536"/>
                    <a:pt x="3524" y="24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6" name="Freeform: Shape 1895">
              <a:extLst>
                <a:ext uri="{FF2B5EF4-FFF2-40B4-BE49-F238E27FC236}">
                  <a16:creationId xmlns:a16="http://schemas.microsoft.com/office/drawing/2014/main" id="{C15825B3-8C02-4665-A9E6-F27AF2D75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953" y="3121208"/>
              <a:ext cx="9525" cy="9525"/>
            </a:xfrm>
            <a:custGeom>
              <a:avLst/>
              <a:gdLst>
                <a:gd name="T0" fmla="*/ 88620600 w 9525"/>
                <a:gd name="T1" fmla="*/ 6516 h 9525"/>
                <a:gd name="T2" fmla="*/ 42348150 w 9525"/>
                <a:gd name="T3" fmla="*/ 4135 h 9525"/>
                <a:gd name="T4" fmla="*/ 45072300 w 9525"/>
                <a:gd name="T5" fmla="*/ 2611 h 9525"/>
                <a:gd name="T6" fmla="*/ 83172300 w 9525"/>
                <a:gd name="T7" fmla="*/ 39 h 9525"/>
                <a:gd name="T8" fmla="*/ 11506200 w 9525"/>
                <a:gd name="T9" fmla="*/ 2135 h 9525"/>
                <a:gd name="T10" fmla="*/ 14220825 w 9525"/>
                <a:gd name="T11" fmla="*/ 2706 h 9525"/>
                <a:gd name="T12" fmla="*/ 4248150 w 9525"/>
                <a:gd name="T13" fmla="*/ 2611 h 9525"/>
                <a:gd name="T14" fmla="*/ 88620600 w 9525"/>
                <a:gd name="T15" fmla="*/ 651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304" y="6516"/>
                  </a:moveTo>
                  <a:cubicBezTo>
                    <a:pt x="6065" y="6897"/>
                    <a:pt x="5399" y="5468"/>
                    <a:pt x="4446" y="4135"/>
                  </a:cubicBezTo>
                  <a:cubicBezTo>
                    <a:pt x="4541" y="3659"/>
                    <a:pt x="4637" y="3278"/>
                    <a:pt x="4732" y="2611"/>
                  </a:cubicBezTo>
                  <a:cubicBezTo>
                    <a:pt x="6923" y="2706"/>
                    <a:pt x="9018" y="2706"/>
                    <a:pt x="8732" y="39"/>
                  </a:cubicBezTo>
                  <a:cubicBezTo>
                    <a:pt x="5399" y="-151"/>
                    <a:pt x="2732" y="325"/>
                    <a:pt x="1208" y="2135"/>
                  </a:cubicBezTo>
                  <a:cubicBezTo>
                    <a:pt x="1303" y="2325"/>
                    <a:pt x="1398" y="2516"/>
                    <a:pt x="1493" y="2706"/>
                  </a:cubicBezTo>
                  <a:cubicBezTo>
                    <a:pt x="1112" y="2706"/>
                    <a:pt x="922" y="2516"/>
                    <a:pt x="446" y="2611"/>
                  </a:cubicBezTo>
                  <a:cubicBezTo>
                    <a:pt x="-2317" y="7373"/>
                    <a:pt x="8637" y="13565"/>
                    <a:pt x="9304" y="6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7" name="Freeform: Shape 1896">
              <a:extLst>
                <a:ext uri="{FF2B5EF4-FFF2-40B4-BE49-F238E27FC236}">
                  <a16:creationId xmlns:a16="http://schemas.microsoft.com/office/drawing/2014/main" id="{49D4AC7F-11A9-4A2E-8B11-06B9930F8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086" y="3793712"/>
              <a:ext cx="9525" cy="9525"/>
            </a:xfrm>
            <a:custGeom>
              <a:avLst/>
              <a:gdLst>
                <a:gd name="T0" fmla="*/ 4733925 w 9525"/>
                <a:gd name="T1" fmla="*/ 0 h 9525"/>
                <a:gd name="T2" fmla="*/ 69151500 w 9525"/>
                <a:gd name="T3" fmla="*/ 79838550 h 9525"/>
                <a:gd name="T4" fmla="*/ 473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" y="0"/>
                  </a:moveTo>
                  <a:cubicBezTo>
                    <a:pt x="-1313" y="5715"/>
                    <a:pt x="2021" y="7811"/>
                    <a:pt x="7260" y="8382"/>
                  </a:cubicBezTo>
                  <a:cubicBezTo>
                    <a:pt x="6498" y="4477"/>
                    <a:pt x="6212" y="95"/>
                    <a:pt x="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8" name="Freeform: Shape 1897">
              <a:extLst>
                <a:ext uri="{FF2B5EF4-FFF2-40B4-BE49-F238E27FC236}">
                  <a16:creationId xmlns:a16="http://schemas.microsoft.com/office/drawing/2014/main" id="{31B44101-4DD6-4539-9049-9F2B630BE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69" y="3092125"/>
              <a:ext cx="9525" cy="9525"/>
            </a:xfrm>
            <a:custGeom>
              <a:avLst/>
              <a:gdLst>
                <a:gd name="T0" fmla="*/ 0 w 9525"/>
                <a:gd name="T1" fmla="*/ 15192375 h 9525"/>
                <a:gd name="T2" fmla="*/ 14516100 w 9525"/>
                <a:gd name="T3" fmla="*/ 61464825 h 9525"/>
                <a:gd name="T4" fmla="*/ 86191725 w 9525"/>
                <a:gd name="T5" fmla="*/ 36966525 h 9525"/>
                <a:gd name="T6" fmla="*/ 0 w 9525"/>
                <a:gd name="T7" fmla="*/ 15192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95"/>
                  </a:moveTo>
                  <a:cubicBezTo>
                    <a:pt x="2096" y="1976"/>
                    <a:pt x="1810" y="4262"/>
                    <a:pt x="1524" y="6453"/>
                  </a:cubicBezTo>
                  <a:cubicBezTo>
                    <a:pt x="4763" y="6358"/>
                    <a:pt x="10573" y="8739"/>
                    <a:pt x="9049" y="3881"/>
                  </a:cubicBezTo>
                  <a:cubicBezTo>
                    <a:pt x="4286" y="5215"/>
                    <a:pt x="3143" y="-3453"/>
                    <a:pt x="0" y="1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49" name="Freeform: Shape 1898">
              <a:extLst>
                <a:ext uri="{FF2B5EF4-FFF2-40B4-BE49-F238E27FC236}">
                  <a16:creationId xmlns:a16="http://schemas.microsoft.com/office/drawing/2014/main" id="{0CF54B10-4390-4837-8F41-D1909604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257" y="3756755"/>
              <a:ext cx="9525" cy="9525"/>
            </a:xfrm>
            <a:custGeom>
              <a:avLst/>
              <a:gdLst>
                <a:gd name="T0" fmla="*/ 371475 w 9525"/>
                <a:gd name="T1" fmla="*/ 0 h 9525"/>
                <a:gd name="T2" fmla="*/ 27584400 w 9525"/>
                <a:gd name="T3" fmla="*/ 11239 h 9525"/>
                <a:gd name="T4" fmla="*/ 84743925 w 9525"/>
                <a:gd name="T5" fmla="*/ 5334 h 9525"/>
                <a:gd name="T6" fmla="*/ 3714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" y="0"/>
                  </a:moveTo>
                  <a:cubicBezTo>
                    <a:pt x="-533" y="4858"/>
                    <a:pt x="5468" y="4858"/>
                    <a:pt x="2896" y="11239"/>
                  </a:cubicBezTo>
                  <a:cubicBezTo>
                    <a:pt x="8706" y="13049"/>
                    <a:pt x="5849" y="6287"/>
                    <a:pt x="8897" y="5334"/>
                  </a:cubicBezTo>
                  <a:cubicBezTo>
                    <a:pt x="3944" y="5048"/>
                    <a:pt x="5182" y="190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0" name="Freeform: Shape 1899">
              <a:extLst>
                <a:ext uri="{FF2B5EF4-FFF2-40B4-BE49-F238E27FC236}">
                  <a16:creationId xmlns:a16="http://schemas.microsoft.com/office/drawing/2014/main" id="{FD982B07-55E0-46A5-91C0-91BC49AF0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924" y="2734190"/>
              <a:ext cx="9525" cy="9525"/>
            </a:xfrm>
            <a:custGeom>
              <a:avLst/>
              <a:gdLst>
                <a:gd name="T0" fmla="*/ 0 w 9525"/>
                <a:gd name="T1" fmla="*/ 15049500 h 9525"/>
                <a:gd name="T2" fmla="*/ 82562700 w 9525"/>
                <a:gd name="T3" fmla="*/ 81286350 h 9525"/>
                <a:gd name="T4" fmla="*/ 0 w 9525"/>
                <a:gd name="T5" fmla="*/ 15049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580"/>
                  </a:moveTo>
                  <a:cubicBezTo>
                    <a:pt x="4000" y="3009"/>
                    <a:pt x="3524" y="7867"/>
                    <a:pt x="8668" y="8534"/>
                  </a:cubicBezTo>
                  <a:cubicBezTo>
                    <a:pt x="10954" y="3295"/>
                    <a:pt x="4382" y="-2992"/>
                    <a:pt x="0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1" name="Freeform: Shape 1900">
              <a:extLst>
                <a:ext uri="{FF2B5EF4-FFF2-40B4-BE49-F238E27FC236}">
                  <a16:creationId xmlns:a16="http://schemas.microsoft.com/office/drawing/2014/main" id="{E91645E5-7C6F-48C2-B1B9-C15034DB7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38" y="3747611"/>
              <a:ext cx="9525" cy="9525"/>
            </a:xfrm>
            <a:custGeom>
              <a:avLst/>
              <a:gdLst>
                <a:gd name="T0" fmla="*/ 60436125 w 9525"/>
                <a:gd name="T1" fmla="*/ 0 h 9525"/>
                <a:gd name="T2" fmla="*/ 19602450 w 9525"/>
                <a:gd name="T3" fmla="*/ 72580500 h 9525"/>
                <a:gd name="T4" fmla="*/ 604361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45" y="0"/>
                  </a:moveTo>
                  <a:cubicBezTo>
                    <a:pt x="6154" y="2762"/>
                    <a:pt x="-4323" y="3810"/>
                    <a:pt x="2058" y="7620"/>
                  </a:cubicBezTo>
                  <a:cubicBezTo>
                    <a:pt x="2344" y="4858"/>
                    <a:pt x="12822" y="3810"/>
                    <a:pt x="6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2" name="Freeform: Shape 1901">
              <a:extLst>
                <a:ext uri="{FF2B5EF4-FFF2-40B4-BE49-F238E27FC236}">
                  <a16:creationId xmlns:a16="http://schemas.microsoft.com/office/drawing/2014/main" id="{EE924328-733E-4CDF-85DC-5535F4058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056" y="3803873"/>
              <a:ext cx="9525" cy="9525"/>
            </a:xfrm>
            <a:custGeom>
              <a:avLst/>
              <a:gdLst>
                <a:gd name="T0" fmla="*/ 64427100 w 9525"/>
                <a:gd name="T1" fmla="*/ 76504800 h 9525"/>
                <a:gd name="T2" fmla="*/ 52625625 w 9525"/>
                <a:gd name="T3" fmla="*/ 295275 h 9525"/>
                <a:gd name="T4" fmla="*/ 64427100 w 9525"/>
                <a:gd name="T5" fmla="*/ 76504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64" y="8032"/>
                  </a:moveTo>
                  <a:cubicBezTo>
                    <a:pt x="7621" y="4413"/>
                    <a:pt x="6954" y="2031"/>
                    <a:pt x="5525" y="31"/>
                  </a:cubicBezTo>
                  <a:cubicBezTo>
                    <a:pt x="-1618" y="-636"/>
                    <a:pt x="-2476" y="9651"/>
                    <a:pt x="6764" y="80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3" name="Freeform: Shape 1902">
              <a:extLst>
                <a:ext uri="{FF2B5EF4-FFF2-40B4-BE49-F238E27FC236}">
                  <a16:creationId xmlns:a16="http://schemas.microsoft.com/office/drawing/2014/main" id="{3389812C-CF10-4F50-8CA1-AB26A7902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467" y="3517868"/>
              <a:ext cx="9525" cy="9525"/>
            </a:xfrm>
            <a:custGeom>
              <a:avLst/>
              <a:gdLst>
                <a:gd name="T0" fmla="*/ 81848325 w 9525"/>
                <a:gd name="T1" fmla="*/ 10096 h 9525"/>
                <a:gd name="T2" fmla="*/ 1104900 w 9525"/>
                <a:gd name="T3" fmla="*/ 0 h 9525"/>
                <a:gd name="T4" fmla="*/ 81848325 w 9525"/>
                <a:gd name="T5" fmla="*/ 1009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93" y="10096"/>
                  </a:moveTo>
                  <a:cubicBezTo>
                    <a:pt x="9641" y="3810"/>
                    <a:pt x="6688" y="571"/>
                    <a:pt x="116" y="0"/>
                  </a:cubicBezTo>
                  <a:cubicBezTo>
                    <a:pt x="-1027" y="6191"/>
                    <a:pt x="6593" y="6096"/>
                    <a:pt x="8593" y="10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4" name="Freeform: Shape 1903">
              <a:extLst>
                <a:ext uri="{FF2B5EF4-FFF2-40B4-BE49-F238E27FC236}">
                  <a16:creationId xmlns:a16="http://schemas.microsoft.com/office/drawing/2014/main" id="{2955D7EE-2FE8-4160-8023-108482206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961" y="3784246"/>
              <a:ext cx="9525" cy="9525"/>
            </a:xfrm>
            <a:custGeom>
              <a:avLst/>
              <a:gdLst>
                <a:gd name="T0" fmla="*/ 0 w 9525"/>
                <a:gd name="T1" fmla="*/ 4513 h 9525"/>
                <a:gd name="T2" fmla="*/ 10763 w 9525"/>
                <a:gd name="T3" fmla="*/ 8513 h 9525"/>
                <a:gd name="T4" fmla="*/ 4763 w 9525"/>
                <a:gd name="T5" fmla="*/ 14419 h 9525"/>
                <a:gd name="T6" fmla="*/ 14764 w 9525"/>
                <a:gd name="T7" fmla="*/ 4132 h 9525"/>
                <a:gd name="T8" fmla="*/ 2096 w 9525"/>
                <a:gd name="T9" fmla="*/ 36 h 9525"/>
                <a:gd name="T10" fmla="*/ 0 w 9525"/>
                <a:gd name="T11" fmla="*/ 451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513"/>
                  </a:moveTo>
                  <a:cubicBezTo>
                    <a:pt x="1048" y="7751"/>
                    <a:pt x="10192" y="4894"/>
                    <a:pt x="10763" y="8513"/>
                  </a:cubicBezTo>
                  <a:cubicBezTo>
                    <a:pt x="7906" y="9656"/>
                    <a:pt x="3524" y="9275"/>
                    <a:pt x="4763" y="14419"/>
                  </a:cubicBezTo>
                  <a:cubicBezTo>
                    <a:pt x="10287" y="18610"/>
                    <a:pt x="15050" y="10799"/>
                    <a:pt x="14764" y="4132"/>
                  </a:cubicBezTo>
                  <a:cubicBezTo>
                    <a:pt x="8954" y="3941"/>
                    <a:pt x="8954" y="-440"/>
                    <a:pt x="2096" y="36"/>
                  </a:cubicBezTo>
                  <a:cubicBezTo>
                    <a:pt x="2096" y="2132"/>
                    <a:pt x="1048" y="3275"/>
                    <a:pt x="0" y="45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5" name="Freeform: Shape 1904">
              <a:extLst>
                <a:ext uri="{FF2B5EF4-FFF2-40B4-BE49-F238E27FC236}">
                  <a16:creationId xmlns:a16="http://schemas.microsoft.com/office/drawing/2014/main" id="{421564CC-185A-4E05-9BAB-85FBEAD76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237" y="3097192"/>
              <a:ext cx="19050" cy="19050"/>
            </a:xfrm>
            <a:custGeom>
              <a:avLst/>
              <a:gdLst>
                <a:gd name="T0" fmla="*/ 24064 w 19050"/>
                <a:gd name="T1" fmla="*/ 18531 h 19050"/>
                <a:gd name="T2" fmla="*/ 25493 w 19050"/>
                <a:gd name="T3" fmla="*/ 17198 h 19050"/>
                <a:gd name="T4" fmla="*/ 15777 w 19050"/>
                <a:gd name="T5" fmla="*/ 2624 h 19050"/>
                <a:gd name="T6" fmla="*/ 15777 w 19050"/>
                <a:gd name="T7" fmla="*/ 1577 h 19050"/>
                <a:gd name="T8" fmla="*/ 6443 w 19050"/>
                <a:gd name="T9" fmla="*/ 2434 h 19050"/>
                <a:gd name="T10" fmla="*/ 15587 w 19050"/>
                <a:gd name="T11" fmla="*/ 3672 h 19050"/>
                <a:gd name="T12" fmla="*/ 4728 w 19050"/>
                <a:gd name="T13" fmla="*/ 11578 h 19050"/>
                <a:gd name="T14" fmla="*/ 3014 w 19050"/>
                <a:gd name="T15" fmla="*/ 23675 h 19050"/>
                <a:gd name="T16" fmla="*/ 15777 w 19050"/>
                <a:gd name="T17" fmla="*/ 9863 h 19050"/>
                <a:gd name="T18" fmla="*/ 16635 w 19050"/>
                <a:gd name="T19" fmla="*/ 16150 h 19050"/>
                <a:gd name="T20" fmla="*/ 23683 w 19050"/>
                <a:gd name="T21" fmla="*/ 18626 h 19050"/>
                <a:gd name="T22" fmla="*/ 15873 w 19050"/>
                <a:gd name="T23" fmla="*/ 23770 h 19050"/>
                <a:gd name="T24" fmla="*/ 27207 w 19050"/>
                <a:gd name="T25" fmla="*/ 19865 h 19050"/>
                <a:gd name="T26" fmla="*/ 24064 w 19050"/>
                <a:gd name="T27" fmla="*/ 1853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24064" y="18531"/>
                  </a:moveTo>
                  <a:cubicBezTo>
                    <a:pt x="24540" y="18436"/>
                    <a:pt x="25017" y="18150"/>
                    <a:pt x="25493" y="17198"/>
                  </a:cubicBezTo>
                  <a:cubicBezTo>
                    <a:pt x="19302" y="8720"/>
                    <a:pt x="23969" y="8816"/>
                    <a:pt x="15777" y="2624"/>
                  </a:cubicBezTo>
                  <a:cubicBezTo>
                    <a:pt x="15777" y="2339"/>
                    <a:pt x="15873" y="2053"/>
                    <a:pt x="15777" y="1577"/>
                  </a:cubicBezTo>
                  <a:cubicBezTo>
                    <a:pt x="9872" y="1958"/>
                    <a:pt x="8539" y="-2710"/>
                    <a:pt x="6443" y="2434"/>
                  </a:cubicBezTo>
                  <a:cubicBezTo>
                    <a:pt x="7395" y="3577"/>
                    <a:pt x="14158" y="6149"/>
                    <a:pt x="15587" y="3672"/>
                  </a:cubicBezTo>
                  <a:cubicBezTo>
                    <a:pt x="16730" y="8911"/>
                    <a:pt x="9301" y="9387"/>
                    <a:pt x="4728" y="11578"/>
                  </a:cubicBezTo>
                  <a:cubicBezTo>
                    <a:pt x="8253" y="13102"/>
                    <a:pt x="-5939" y="20912"/>
                    <a:pt x="3014" y="23675"/>
                  </a:cubicBezTo>
                  <a:cubicBezTo>
                    <a:pt x="8253" y="17769"/>
                    <a:pt x="6062" y="12245"/>
                    <a:pt x="15777" y="9863"/>
                  </a:cubicBezTo>
                  <a:cubicBezTo>
                    <a:pt x="16063" y="11959"/>
                    <a:pt x="17873" y="13007"/>
                    <a:pt x="16635" y="16150"/>
                  </a:cubicBezTo>
                  <a:cubicBezTo>
                    <a:pt x="20064" y="15102"/>
                    <a:pt x="22064" y="18341"/>
                    <a:pt x="23683" y="18626"/>
                  </a:cubicBezTo>
                  <a:cubicBezTo>
                    <a:pt x="20540" y="18817"/>
                    <a:pt x="17206" y="21293"/>
                    <a:pt x="15873" y="23770"/>
                  </a:cubicBezTo>
                  <a:cubicBezTo>
                    <a:pt x="20540" y="23294"/>
                    <a:pt x="26922" y="24627"/>
                    <a:pt x="27207" y="19865"/>
                  </a:cubicBezTo>
                  <a:cubicBezTo>
                    <a:pt x="26445" y="18912"/>
                    <a:pt x="25302" y="18531"/>
                    <a:pt x="24064" y="185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6" name="Freeform: Shape 1905">
              <a:extLst>
                <a:ext uri="{FF2B5EF4-FFF2-40B4-BE49-F238E27FC236}">
                  <a16:creationId xmlns:a16="http://schemas.microsoft.com/office/drawing/2014/main" id="{4CA57837-438B-4A7F-8595-4389337B6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015" y="3019005"/>
              <a:ext cx="9525" cy="9525"/>
            </a:xfrm>
            <a:custGeom>
              <a:avLst/>
              <a:gdLst>
                <a:gd name="T0" fmla="*/ 12859 w 9525"/>
                <a:gd name="T1" fmla="*/ 20335875 h 9525"/>
                <a:gd name="T2" fmla="*/ 0 w 9525"/>
                <a:gd name="T3" fmla="*/ 11258550 h 9525"/>
                <a:gd name="T4" fmla="*/ 12573 w 9525"/>
                <a:gd name="T5" fmla="*/ 65693925 h 9525"/>
                <a:gd name="T6" fmla="*/ 12859 w 9525"/>
                <a:gd name="T7" fmla="*/ 20335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59" y="2135"/>
                  </a:moveTo>
                  <a:cubicBezTo>
                    <a:pt x="6858" y="3849"/>
                    <a:pt x="2000" y="-2532"/>
                    <a:pt x="0" y="1182"/>
                  </a:cubicBezTo>
                  <a:cubicBezTo>
                    <a:pt x="4382" y="2992"/>
                    <a:pt x="4382" y="7850"/>
                    <a:pt x="12573" y="6897"/>
                  </a:cubicBezTo>
                  <a:cubicBezTo>
                    <a:pt x="12573" y="5278"/>
                    <a:pt x="12763" y="3754"/>
                    <a:pt x="12859" y="2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7" name="Freeform: Shape 1906">
              <a:extLst>
                <a:ext uri="{FF2B5EF4-FFF2-40B4-BE49-F238E27FC236}">
                  <a16:creationId xmlns:a16="http://schemas.microsoft.com/office/drawing/2014/main" id="{8405F651-1689-4BC3-B1FD-281C3886F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097" y="3823763"/>
              <a:ext cx="9525" cy="9525"/>
            </a:xfrm>
            <a:custGeom>
              <a:avLst/>
              <a:gdLst>
                <a:gd name="T0" fmla="*/ 25012650 w 9525"/>
                <a:gd name="T1" fmla="*/ 49 h 9525"/>
                <a:gd name="T2" fmla="*/ 52235100 w 9525"/>
                <a:gd name="T3" fmla="*/ 11288 h 9525"/>
                <a:gd name="T4" fmla="*/ 25012650 w 9525"/>
                <a:gd name="T5" fmla="*/ 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26" y="49"/>
                  </a:moveTo>
                  <a:cubicBezTo>
                    <a:pt x="-1088" y="1478"/>
                    <a:pt x="-1469" y="12812"/>
                    <a:pt x="5484" y="11288"/>
                  </a:cubicBezTo>
                  <a:cubicBezTo>
                    <a:pt x="4436" y="7669"/>
                    <a:pt x="9770" y="-713"/>
                    <a:pt x="262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8" name="Freeform: Shape 1907">
              <a:extLst>
                <a:ext uri="{FF2B5EF4-FFF2-40B4-BE49-F238E27FC236}">
                  <a16:creationId xmlns:a16="http://schemas.microsoft.com/office/drawing/2014/main" id="{BA8EF834-1B8F-43B0-9274-C7FA98ACD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960" y="3842719"/>
              <a:ext cx="9525" cy="9525"/>
            </a:xfrm>
            <a:custGeom>
              <a:avLst/>
              <a:gdLst>
                <a:gd name="T0" fmla="*/ 0 w 9525"/>
                <a:gd name="T1" fmla="*/ 22221825 h 9525"/>
                <a:gd name="T2" fmla="*/ 13049 w 9525"/>
                <a:gd name="T3" fmla="*/ 15878175 h 9525"/>
                <a:gd name="T4" fmla="*/ 0 w 9525"/>
                <a:gd name="T5" fmla="*/ 2222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333"/>
                  </a:moveTo>
                  <a:cubicBezTo>
                    <a:pt x="4001" y="3476"/>
                    <a:pt x="11621" y="7001"/>
                    <a:pt x="13049" y="1667"/>
                  </a:cubicBezTo>
                  <a:cubicBezTo>
                    <a:pt x="6763" y="1095"/>
                    <a:pt x="3524" y="-2143"/>
                    <a:pt x="0" y="2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59" name="Freeform: Shape 1908">
              <a:extLst>
                <a:ext uri="{FF2B5EF4-FFF2-40B4-BE49-F238E27FC236}">
                  <a16:creationId xmlns:a16="http://schemas.microsoft.com/office/drawing/2014/main" id="{474E03A1-3B43-4BBC-9A92-7A1EDF805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445" y="2725960"/>
              <a:ext cx="9525" cy="9525"/>
            </a:xfrm>
            <a:custGeom>
              <a:avLst/>
              <a:gdLst>
                <a:gd name="T0" fmla="*/ 27241500 w 9525"/>
                <a:gd name="T1" fmla="*/ 9525 h 9525"/>
                <a:gd name="T2" fmla="*/ 16354425 w 9525"/>
                <a:gd name="T3" fmla="*/ 0 h 9525"/>
                <a:gd name="T4" fmla="*/ 272415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0" y="9525"/>
                  </a:moveTo>
                  <a:cubicBezTo>
                    <a:pt x="6193" y="7239"/>
                    <a:pt x="5146" y="1619"/>
                    <a:pt x="1717" y="0"/>
                  </a:cubicBezTo>
                  <a:cubicBezTo>
                    <a:pt x="2" y="3905"/>
                    <a:pt x="-1522" y="6953"/>
                    <a:pt x="2860" y="9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0" name="Freeform: Shape 1909">
              <a:extLst>
                <a:ext uri="{FF2B5EF4-FFF2-40B4-BE49-F238E27FC236}">
                  <a16:creationId xmlns:a16="http://schemas.microsoft.com/office/drawing/2014/main" id="{0371A063-66A7-44EE-A33F-7AF69D02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443" y="3741983"/>
              <a:ext cx="9525" cy="9525"/>
            </a:xfrm>
            <a:custGeom>
              <a:avLst/>
              <a:gdLst>
                <a:gd name="T0" fmla="*/ 9662 w 9525"/>
                <a:gd name="T1" fmla="*/ 76200 h 9525"/>
                <a:gd name="T2" fmla="*/ 327 w 9525"/>
                <a:gd name="T3" fmla="*/ 8239125 h 9525"/>
                <a:gd name="T4" fmla="*/ 5280 w 9525"/>
                <a:gd name="T5" fmla="*/ 87172800 h 9525"/>
                <a:gd name="T6" fmla="*/ 9185 w 9525"/>
                <a:gd name="T7" fmla="*/ 59959875 h 9525"/>
                <a:gd name="T8" fmla="*/ 14805 w 9525"/>
                <a:gd name="T9" fmla="*/ 49072800 h 9525"/>
                <a:gd name="T10" fmla="*/ 9662 w 9525"/>
                <a:gd name="T11" fmla="*/ 76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662" y="8"/>
                  </a:moveTo>
                  <a:cubicBezTo>
                    <a:pt x="9185" y="4009"/>
                    <a:pt x="2518" y="3247"/>
                    <a:pt x="327" y="865"/>
                  </a:cubicBezTo>
                  <a:cubicBezTo>
                    <a:pt x="-340" y="5342"/>
                    <a:pt x="-530" y="9438"/>
                    <a:pt x="5280" y="9152"/>
                  </a:cubicBezTo>
                  <a:cubicBezTo>
                    <a:pt x="7662" y="9247"/>
                    <a:pt x="7090" y="6485"/>
                    <a:pt x="9185" y="6295"/>
                  </a:cubicBezTo>
                  <a:cubicBezTo>
                    <a:pt x="10805" y="7342"/>
                    <a:pt x="15662" y="10390"/>
                    <a:pt x="14805" y="5152"/>
                  </a:cubicBezTo>
                  <a:cubicBezTo>
                    <a:pt x="8138" y="7057"/>
                    <a:pt x="14138" y="-278"/>
                    <a:pt x="966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1" name="Freeform: Shape 1910">
              <a:extLst>
                <a:ext uri="{FF2B5EF4-FFF2-40B4-BE49-F238E27FC236}">
                  <a16:creationId xmlns:a16="http://schemas.microsoft.com/office/drawing/2014/main" id="{7FE79BBC-E684-4355-9090-92F9A3D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923" y="2662523"/>
              <a:ext cx="9525" cy="9525"/>
            </a:xfrm>
            <a:custGeom>
              <a:avLst/>
              <a:gdLst>
                <a:gd name="T0" fmla="*/ 667 w 9525"/>
                <a:gd name="T1" fmla="*/ 0 h 9525"/>
                <a:gd name="T2" fmla="*/ 0 w 9525"/>
                <a:gd name="T3" fmla="*/ 9430 h 9525"/>
                <a:gd name="T4" fmla="*/ 7144 w 9525"/>
                <a:gd name="T5" fmla="*/ 13145 h 9525"/>
                <a:gd name="T6" fmla="*/ 11144 w 9525"/>
                <a:gd name="T7" fmla="*/ 8668 h 9525"/>
                <a:gd name="T8" fmla="*/ 6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7" y="0"/>
                  </a:moveTo>
                  <a:cubicBezTo>
                    <a:pt x="476" y="3143"/>
                    <a:pt x="190" y="6287"/>
                    <a:pt x="0" y="9430"/>
                  </a:cubicBezTo>
                  <a:cubicBezTo>
                    <a:pt x="5905" y="8096"/>
                    <a:pt x="4286" y="12192"/>
                    <a:pt x="7144" y="13145"/>
                  </a:cubicBezTo>
                  <a:cubicBezTo>
                    <a:pt x="7715" y="10858"/>
                    <a:pt x="10287" y="10668"/>
                    <a:pt x="11144" y="8668"/>
                  </a:cubicBezTo>
                  <a:cubicBezTo>
                    <a:pt x="-1905" y="10573"/>
                    <a:pt x="11049" y="1143"/>
                    <a:pt x="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2" name="Freeform: Shape 1911">
              <a:extLst>
                <a:ext uri="{FF2B5EF4-FFF2-40B4-BE49-F238E27FC236}">
                  <a16:creationId xmlns:a16="http://schemas.microsoft.com/office/drawing/2014/main" id="{DCCE696C-CD87-4D9E-884B-0CA7F0C9A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24" y="3074765"/>
              <a:ext cx="9525" cy="9525"/>
            </a:xfrm>
            <a:custGeom>
              <a:avLst/>
              <a:gdLst>
                <a:gd name="T0" fmla="*/ 12368 w 9525"/>
                <a:gd name="T1" fmla="*/ 84372450 h 9525"/>
                <a:gd name="T2" fmla="*/ 80 w 9525"/>
                <a:gd name="T3" fmla="*/ 0 h 9525"/>
                <a:gd name="T4" fmla="*/ 12368 w 9525"/>
                <a:gd name="T5" fmla="*/ 8437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68" y="8858"/>
                  </a:moveTo>
                  <a:cubicBezTo>
                    <a:pt x="13225" y="2286"/>
                    <a:pt x="3986" y="3143"/>
                    <a:pt x="80" y="0"/>
                  </a:cubicBezTo>
                  <a:cubicBezTo>
                    <a:pt x="-872" y="9430"/>
                    <a:pt x="6843" y="3715"/>
                    <a:pt x="12368" y="8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3" name="Freeform: Shape 1912">
              <a:extLst>
                <a:ext uri="{FF2B5EF4-FFF2-40B4-BE49-F238E27FC236}">
                  <a16:creationId xmlns:a16="http://schemas.microsoft.com/office/drawing/2014/main" id="{79D76E01-5C06-4F3A-B9CD-316C0374F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293" y="3818287"/>
              <a:ext cx="9525" cy="9525"/>
            </a:xfrm>
            <a:custGeom>
              <a:avLst/>
              <a:gdLst>
                <a:gd name="T0" fmla="*/ 11430 w 9525"/>
                <a:gd name="T1" fmla="*/ 10001 h 9525"/>
                <a:gd name="T2" fmla="*/ 10096 w 9525"/>
                <a:gd name="T3" fmla="*/ 3524 h 9525"/>
                <a:gd name="T4" fmla="*/ 4858 w 9525"/>
                <a:gd name="T5" fmla="*/ 0 h 9525"/>
                <a:gd name="T6" fmla="*/ 667 w 9525"/>
                <a:gd name="T7" fmla="*/ 7525 h 9525"/>
                <a:gd name="T8" fmla="*/ 0 w 9525"/>
                <a:gd name="T9" fmla="*/ 16954 h 9525"/>
                <a:gd name="T10" fmla="*/ 11430 w 9525"/>
                <a:gd name="T11" fmla="*/ 100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430" y="10001"/>
                  </a:moveTo>
                  <a:cubicBezTo>
                    <a:pt x="5525" y="7906"/>
                    <a:pt x="6287" y="6858"/>
                    <a:pt x="10096" y="3524"/>
                  </a:cubicBezTo>
                  <a:cubicBezTo>
                    <a:pt x="6477" y="3715"/>
                    <a:pt x="6572" y="1143"/>
                    <a:pt x="4858" y="0"/>
                  </a:cubicBezTo>
                  <a:cubicBezTo>
                    <a:pt x="5810" y="4953"/>
                    <a:pt x="-381" y="2667"/>
                    <a:pt x="667" y="7525"/>
                  </a:cubicBezTo>
                  <a:cubicBezTo>
                    <a:pt x="9525" y="11716"/>
                    <a:pt x="1714" y="11240"/>
                    <a:pt x="0" y="16954"/>
                  </a:cubicBezTo>
                  <a:cubicBezTo>
                    <a:pt x="6001" y="16859"/>
                    <a:pt x="8192" y="12859"/>
                    <a:pt x="1143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4" name="Freeform: Shape 1913">
              <a:extLst>
                <a:ext uri="{FF2B5EF4-FFF2-40B4-BE49-F238E27FC236}">
                  <a16:creationId xmlns:a16="http://schemas.microsoft.com/office/drawing/2014/main" id="{5AD6FBC8-3F63-4F6F-B1F6-376CE606A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343" y="3111246"/>
              <a:ext cx="9525" cy="9525"/>
            </a:xfrm>
            <a:custGeom>
              <a:avLst/>
              <a:gdLst>
                <a:gd name="T0" fmla="*/ 23164800 w 9525"/>
                <a:gd name="T1" fmla="*/ 10573 h 9525"/>
                <a:gd name="T2" fmla="*/ 83953350 w 9525"/>
                <a:gd name="T3" fmla="*/ 0 h 9525"/>
                <a:gd name="T4" fmla="*/ 23164800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2" y="10573"/>
                  </a:moveTo>
                  <a:cubicBezTo>
                    <a:pt x="6147" y="8668"/>
                    <a:pt x="6337" y="3238"/>
                    <a:pt x="8814" y="0"/>
                  </a:cubicBezTo>
                  <a:cubicBezTo>
                    <a:pt x="5004" y="1810"/>
                    <a:pt x="-4426" y="8572"/>
                    <a:pt x="2432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5" name="Freeform: Shape 1914">
              <a:extLst>
                <a:ext uri="{FF2B5EF4-FFF2-40B4-BE49-F238E27FC236}">
                  <a16:creationId xmlns:a16="http://schemas.microsoft.com/office/drawing/2014/main" id="{FF3B9C1D-7C2F-4B15-83AB-89B944618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7" y="3510309"/>
              <a:ext cx="9525" cy="9525"/>
            </a:xfrm>
            <a:custGeom>
              <a:avLst/>
              <a:gdLst>
                <a:gd name="T0" fmla="*/ 51254025 w 9525"/>
                <a:gd name="T1" fmla="*/ 11845 h 9525"/>
                <a:gd name="T2" fmla="*/ 43995975 w 9525"/>
                <a:gd name="T3" fmla="*/ 4797 h 9525"/>
                <a:gd name="T4" fmla="*/ 41271825 w 9525"/>
                <a:gd name="T5" fmla="*/ 320 h 9525"/>
                <a:gd name="T6" fmla="*/ 10429875 w 9525"/>
                <a:gd name="T7" fmla="*/ 6702 h 9525"/>
                <a:gd name="T8" fmla="*/ 51254025 w 9525"/>
                <a:gd name="T9" fmla="*/ 118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381" y="11845"/>
                  </a:moveTo>
                  <a:cubicBezTo>
                    <a:pt x="5762" y="8988"/>
                    <a:pt x="6048" y="6225"/>
                    <a:pt x="4619" y="4797"/>
                  </a:cubicBezTo>
                  <a:cubicBezTo>
                    <a:pt x="5476" y="3368"/>
                    <a:pt x="6143" y="2415"/>
                    <a:pt x="4333" y="320"/>
                  </a:cubicBezTo>
                  <a:cubicBezTo>
                    <a:pt x="-525" y="-1395"/>
                    <a:pt x="-810" y="4225"/>
                    <a:pt x="1095" y="6702"/>
                  </a:cubicBezTo>
                  <a:cubicBezTo>
                    <a:pt x="47" y="9369"/>
                    <a:pt x="-48" y="11655"/>
                    <a:pt x="5381" y="11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6" name="Freeform: Shape 1915">
              <a:extLst>
                <a:ext uri="{FF2B5EF4-FFF2-40B4-BE49-F238E27FC236}">
                  <a16:creationId xmlns:a16="http://schemas.microsoft.com/office/drawing/2014/main" id="{9D0635E4-2071-470C-98CE-CF3FA8990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155" y="3046952"/>
              <a:ext cx="9525" cy="9525"/>
            </a:xfrm>
            <a:custGeom>
              <a:avLst/>
              <a:gdLst>
                <a:gd name="T0" fmla="*/ 18764 w 9525"/>
                <a:gd name="T1" fmla="*/ 28127325 h 9525"/>
                <a:gd name="T2" fmla="*/ 476 w 9525"/>
                <a:gd name="T3" fmla="*/ 0 h 9525"/>
                <a:gd name="T4" fmla="*/ 0 w 9525"/>
                <a:gd name="T5" fmla="*/ 59883675 h 9525"/>
                <a:gd name="T6" fmla="*/ 18764 w 9525"/>
                <a:gd name="T7" fmla="*/ 2812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764" y="2953"/>
                  </a:moveTo>
                  <a:cubicBezTo>
                    <a:pt x="10477" y="3619"/>
                    <a:pt x="7906" y="95"/>
                    <a:pt x="476" y="0"/>
                  </a:cubicBezTo>
                  <a:cubicBezTo>
                    <a:pt x="286" y="2096"/>
                    <a:pt x="190" y="4191"/>
                    <a:pt x="0" y="6287"/>
                  </a:cubicBezTo>
                  <a:cubicBezTo>
                    <a:pt x="3524" y="8096"/>
                    <a:pt x="13525" y="4667"/>
                    <a:pt x="18764" y="2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7" name="Freeform: Shape 1916">
              <a:extLst>
                <a:ext uri="{FF2B5EF4-FFF2-40B4-BE49-F238E27FC236}">
                  <a16:creationId xmlns:a16="http://schemas.microsoft.com/office/drawing/2014/main" id="{23E5FFD6-0517-4996-94AD-1C5E3A23F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51" y="3009424"/>
              <a:ext cx="9525" cy="9525"/>
            </a:xfrm>
            <a:custGeom>
              <a:avLst/>
              <a:gdLst>
                <a:gd name="T0" fmla="*/ 4477 w 9525"/>
                <a:gd name="T1" fmla="*/ 6382 h 9525"/>
                <a:gd name="T2" fmla="*/ 0 w 9525"/>
                <a:gd name="T3" fmla="*/ 17050 h 9525"/>
                <a:gd name="T4" fmla="*/ 17050 w 9525"/>
                <a:gd name="T5" fmla="*/ 10382 h 9525"/>
                <a:gd name="T6" fmla="*/ 16764 w 9525"/>
                <a:gd name="T7" fmla="*/ 5810 h 9525"/>
                <a:gd name="T8" fmla="*/ 17812 w 9525"/>
                <a:gd name="T9" fmla="*/ 2191 h 9525"/>
                <a:gd name="T10" fmla="*/ 12668 w 9525"/>
                <a:gd name="T11" fmla="*/ 0 h 9525"/>
                <a:gd name="T12" fmla="*/ 11335 w 9525"/>
                <a:gd name="T13" fmla="*/ 5239 h 9525"/>
                <a:gd name="T14" fmla="*/ 4477 w 9525"/>
                <a:gd name="T15" fmla="*/ 6382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477" y="6382"/>
                  </a:moveTo>
                  <a:cubicBezTo>
                    <a:pt x="8668" y="13240"/>
                    <a:pt x="1810" y="12097"/>
                    <a:pt x="0" y="17050"/>
                  </a:cubicBezTo>
                  <a:cubicBezTo>
                    <a:pt x="9811" y="18955"/>
                    <a:pt x="6001" y="7334"/>
                    <a:pt x="17050" y="10382"/>
                  </a:cubicBezTo>
                  <a:cubicBezTo>
                    <a:pt x="17335" y="8573"/>
                    <a:pt x="17145" y="7049"/>
                    <a:pt x="16764" y="5810"/>
                  </a:cubicBezTo>
                  <a:cubicBezTo>
                    <a:pt x="17717" y="5334"/>
                    <a:pt x="18383" y="4477"/>
                    <a:pt x="17812" y="2191"/>
                  </a:cubicBezTo>
                  <a:cubicBezTo>
                    <a:pt x="15335" y="1905"/>
                    <a:pt x="14002" y="1048"/>
                    <a:pt x="12668" y="0"/>
                  </a:cubicBezTo>
                  <a:cubicBezTo>
                    <a:pt x="10668" y="1238"/>
                    <a:pt x="10477" y="3429"/>
                    <a:pt x="11335" y="5239"/>
                  </a:cubicBezTo>
                  <a:cubicBezTo>
                    <a:pt x="8763" y="5525"/>
                    <a:pt x="5334" y="4667"/>
                    <a:pt x="4477" y="6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8" name="Freeform: Shape 1917">
              <a:extLst>
                <a:ext uri="{FF2B5EF4-FFF2-40B4-BE49-F238E27FC236}">
                  <a16:creationId xmlns:a16="http://schemas.microsoft.com/office/drawing/2014/main" id="{7C08780C-B85C-4CC3-BC8B-21982C134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069" y="3791045"/>
              <a:ext cx="9525" cy="19050"/>
            </a:xfrm>
            <a:custGeom>
              <a:avLst/>
              <a:gdLst>
                <a:gd name="T0" fmla="*/ 1604 w 9525"/>
                <a:gd name="T1" fmla="*/ 24479 h 19050"/>
                <a:gd name="T2" fmla="*/ 15034 w 9525"/>
                <a:gd name="T3" fmla="*/ 17526 h 19050"/>
                <a:gd name="T4" fmla="*/ 12653 w 9525"/>
                <a:gd name="T5" fmla="*/ 0 h 19050"/>
                <a:gd name="T6" fmla="*/ 2461 w 9525"/>
                <a:gd name="T7" fmla="*/ 13430 h 19050"/>
                <a:gd name="T8" fmla="*/ 11986 w 9525"/>
                <a:gd name="T9" fmla="*/ 9335 h 19050"/>
                <a:gd name="T10" fmla="*/ 13414 w 9525"/>
                <a:gd name="T11" fmla="*/ 15716 h 19050"/>
                <a:gd name="T12" fmla="*/ 2556 w 9525"/>
                <a:gd name="T13" fmla="*/ 13335 h 19050"/>
                <a:gd name="T14" fmla="*/ 1604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604" y="24479"/>
                  </a:moveTo>
                  <a:cubicBezTo>
                    <a:pt x="3604" y="19717"/>
                    <a:pt x="9224" y="18479"/>
                    <a:pt x="15034" y="17526"/>
                  </a:cubicBezTo>
                  <a:cubicBezTo>
                    <a:pt x="16177" y="10478"/>
                    <a:pt x="19034" y="4286"/>
                    <a:pt x="12653" y="0"/>
                  </a:cubicBezTo>
                  <a:cubicBezTo>
                    <a:pt x="11414" y="5810"/>
                    <a:pt x="-6397" y="8192"/>
                    <a:pt x="2461" y="13430"/>
                  </a:cubicBezTo>
                  <a:cubicBezTo>
                    <a:pt x="4366" y="7049"/>
                    <a:pt x="7033" y="11906"/>
                    <a:pt x="11986" y="9335"/>
                  </a:cubicBezTo>
                  <a:cubicBezTo>
                    <a:pt x="11605" y="12097"/>
                    <a:pt x="12081" y="14288"/>
                    <a:pt x="13414" y="15716"/>
                  </a:cubicBezTo>
                  <a:cubicBezTo>
                    <a:pt x="7700" y="16478"/>
                    <a:pt x="6842" y="13621"/>
                    <a:pt x="2556" y="13335"/>
                  </a:cubicBezTo>
                  <a:cubicBezTo>
                    <a:pt x="6842" y="18383"/>
                    <a:pt x="-2873" y="20860"/>
                    <a:pt x="1604" y="244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69" name="Freeform: Shape 1918">
              <a:extLst>
                <a:ext uri="{FF2B5EF4-FFF2-40B4-BE49-F238E27FC236}">
                  <a16:creationId xmlns:a16="http://schemas.microsoft.com/office/drawing/2014/main" id="{F158B0F2-6B3E-4021-87C0-A69181DE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919" y="2944434"/>
              <a:ext cx="9525" cy="9525"/>
            </a:xfrm>
            <a:custGeom>
              <a:avLst/>
              <a:gdLst>
                <a:gd name="T0" fmla="*/ 0 w 9525"/>
                <a:gd name="T1" fmla="*/ 71951850 h 9525"/>
                <a:gd name="T2" fmla="*/ 58064400 w 9525"/>
                <a:gd name="T3" fmla="*/ 1190625 h 9525"/>
                <a:gd name="T4" fmla="*/ 0 w 9525"/>
                <a:gd name="T5" fmla="*/ 71951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554"/>
                  </a:moveTo>
                  <a:cubicBezTo>
                    <a:pt x="7049" y="10031"/>
                    <a:pt x="5810" y="4221"/>
                    <a:pt x="6096" y="125"/>
                  </a:cubicBezTo>
                  <a:cubicBezTo>
                    <a:pt x="571" y="-923"/>
                    <a:pt x="1905" y="4887"/>
                    <a:pt x="0" y="7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0" name="Freeform: Shape 1919">
              <a:extLst>
                <a:ext uri="{FF2B5EF4-FFF2-40B4-BE49-F238E27FC236}">
                  <a16:creationId xmlns:a16="http://schemas.microsoft.com/office/drawing/2014/main" id="{7507D697-A478-438E-9AF7-EFE405B87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37" y="3815937"/>
              <a:ext cx="9525" cy="38100"/>
            </a:xfrm>
            <a:custGeom>
              <a:avLst/>
              <a:gdLst>
                <a:gd name="T0" fmla="*/ 15389 w 9525"/>
                <a:gd name="T1" fmla="*/ 27115 h 38100"/>
                <a:gd name="T2" fmla="*/ 10246 w 9525"/>
                <a:gd name="T3" fmla="*/ 21971 h 38100"/>
                <a:gd name="T4" fmla="*/ 7865 w 9525"/>
                <a:gd name="T5" fmla="*/ 29686 h 38100"/>
                <a:gd name="T6" fmla="*/ 4531 w 9525"/>
                <a:gd name="T7" fmla="*/ 24733 h 38100"/>
                <a:gd name="T8" fmla="*/ 14723 w 9525"/>
                <a:gd name="T9" fmla="*/ 11303 h 38100"/>
                <a:gd name="T10" fmla="*/ 10246 w 9525"/>
                <a:gd name="T11" fmla="*/ 12065 h 38100"/>
                <a:gd name="T12" fmla="*/ 13389 w 9525"/>
                <a:gd name="T13" fmla="*/ 7493 h 38100"/>
                <a:gd name="T14" fmla="*/ 7674 w 9525"/>
                <a:gd name="T15" fmla="*/ 12541 h 38100"/>
                <a:gd name="T16" fmla="*/ 5483 w 9525"/>
                <a:gd name="T17" fmla="*/ 12256 h 38100"/>
                <a:gd name="T18" fmla="*/ 5960 w 9525"/>
                <a:gd name="T19" fmla="*/ 5969 h 38100"/>
                <a:gd name="T20" fmla="*/ 13770 w 9525"/>
                <a:gd name="T21" fmla="*/ 254 h 38100"/>
                <a:gd name="T22" fmla="*/ 626 w 9525"/>
                <a:gd name="T23" fmla="*/ 3969 h 38100"/>
                <a:gd name="T24" fmla="*/ 1388 w 9525"/>
                <a:gd name="T25" fmla="*/ 43498 h 38100"/>
                <a:gd name="T26" fmla="*/ 5864 w 9525"/>
                <a:gd name="T27" fmla="*/ 32734 h 38100"/>
                <a:gd name="T28" fmla="*/ 11103 w 9525"/>
                <a:gd name="T29" fmla="*/ 36259 h 38100"/>
                <a:gd name="T30" fmla="*/ 15389 w 9525"/>
                <a:gd name="T31" fmla="*/ 27115 h 38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25" h="38100">
                  <a:moveTo>
                    <a:pt x="15389" y="27115"/>
                  </a:moveTo>
                  <a:cubicBezTo>
                    <a:pt x="8627" y="29115"/>
                    <a:pt x="14723" y="21685"/>
                    <a:pt x="10246" y="21971"/>
                  </a:cubicBezTo>
                  <a:cubicBezTo>
                    <a:pt x="5007" y="23971"/>
                    <a:pt x="13008" y="28639"/>
                    <a:pt x="7865" y="29686"/>
                  </a:cubicBezTo>
                  <a:cubicBezTo>
                    <a:pt x="5293" y="29115"/>
                    <a:pt x="6055" y="26067"/>
                    <a:pt x="4531" y="24733"/>
                  </a:cubicBezTo>
                  <a:cubicBezTo>
                    <a:pt x="9674" y="21971"/>
                    <a:pt x="10436" y="14923"/>
                    <a:pt x="14723" y="11303"/>
                  </a:cubicBezTo>
                  <a:cubicBezTo>
                    <a:pt x="12437" y="10827"/>
                    <a:pt x="11389" y="11494"/>
                    <a:pt x="10246" y="12065"/>
                  </a:cubicBezTo>
                  <a:cubicBezTo>
                    <a:pt x="10246" y="10351"/>
                    <a:pt x="10627" y="9589"/>
                    <a:pt x="13389" y="7493"/>
                  </a:cubicBezTo>
                  <a:cubicBezTo>
                    <a:pt x="7865" y="5398"/>
                    <a:pt x="6817" y="9208"/>
                    <a:pt x="7674" y="12541"/>
                  </a:cubicBezTo>
                  <a:cubicBezTo>
                    <a:pt x="7007" y="12541"/>
                    <a:pt x="6436" y="12541"/>
                    <a:pt x="5483" y="12256"/>
                  </a:cubicBezTo>
                  <a:cubicBezTo>
                    <a:pt x="5674" y="10160"/>
                    <a:pt x="5769" y="8065"/>
                    <a:pt x="5960" y="5969"/>
                  </a:cubicBezTo>
                  <a:cubicBezTo>
                    <a:pt x="9579" y="4159"/>
                    <a:pt x="13961" y="8350"/>
                    <a:pt x="13770" y="254"/>
                  </a:cubicBezTo>
                  <a:cubicBezTo>
                    <a:pt x="6912" y="-984"/>
                    <a:pt x="4912" y="2635"/>
                    <a:pt x="626" y="3969"/>
                  </a:cubicBezTo>
                  <a:cubicBezTo>
                    <a:pt x="6817" y="20257"/>
                    <a:pt x="-3565" y="30829"/>
                    <a:pt x="1388" y="43498"/>
                  </a:cubicBezTo>
                  <a:cubicBezTo>
                    <a:pt x="5483" y="42450"/>
                    <a:pt x="1483" y="33401"/>
                    <a:pt x="5864" y="32734"/>
                  </a:cubicBezTo>
                  <a:cubicBezTo>
                    <a:pt x="3959" y="35782"/>
                    <a:pt x="10055" y="40069"/>
                    <a:pt x="11103" y="36259"/>
                  </a:cubicBezTo>
                  <a:cubicBezTo>
                    <a:pt x="4436" y="31877"/>
                    <a:pt x="18152" y="33496"/>
                    <a:pt x="15389" y="27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1" name="Freeform: Shape 1920">
              <a:extLst>
                <a:ext uri="{FF2B5EF4-FFF2-40B4-BE49-F238E27FC236}">
                  <a16:creationId xmlns:a16="http://schemas.microsoft.com/office/drawing/2014/main" id="{A3DB5FB9-3416-48D5-A51C-11D766635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62" y="3766661"/>
              <a:ext cx="9525" cy="9525"/>
            </a:xfrm>
            <a:custGeom>
              <a:avLst/>
              <a:gdLst>
                <a:gd name="T0" fmla="*/ 1949 w 9525"/>
                <a:gd name="T1" fmla="*/ 7906 h 9525"/>
                <a:gd name="T2" fmla="*/ 14903 w 9525"/>
                <a:gd name="T3" fmla="*/ 7334 h 9525"/>
                <a:gd name="T4" fmla="*/ 711 w 9525"/>
                <a:gd name="T5" fmla="*/ 0 h 9525"/>
                <a:gd name="T6" fmla="*/ 1949 w 9525"/>
                <a:gd name="T7" fmla="*/ 7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49" y="7906"/>
                  </a:moveTo>
                  <a:cubicBezTo>
                    <a:pt x="2997" y="3429"/>
                    <a:pt x="13379" y="16669"/>
                    <a:pt x="14903" y="7334"/>
                  </a:cubicBezTo>
                  <a:cubicBezTo>
                    <a:pt x="8902" y="5810"/>
                    <a:pt x="5568" y="2286"/>
                    <a:pt x="711" y="0"/>
                  </a:cubicBezTo>
                  <a:cubicBezTo>
                    <a:pt x="1473" y="2286"/>
                    <a:pt x="-2052" y="7906"/>
                    <a:pt x="1949" y="7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2" name="Freeform: Shape 1921">
              <a:extLst>
                <a:ext uri="{FF2B5EF4-FFF2-40B4-BE49-F238E27FC236}">
                  <a16:creationId xmlns:a16="http://schemas.microsoft.com/office/drawing/2014/main" id="{E8CF2BE4-77A2-4DEE-847E-237ECF26B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09" y="2901261"/>
              <a:ext cx="9525" cy="9525"/>
            </a:xfrm>
            <a:custGeom>
              <a:avLst/>
              <a:gdLst>
                <a:gd name="T0" fmla="*/ 0 w 9525"/>
                <a:gd name="T1" fmla="*/ 15935325 h 9525"/>
                <a:gd name="T2" fmla="*/ 65322450 w 9525"/>
                <a:gd name="T3" fmla="*/ 81257775 h 9525"/>
                <a:gd name="T4" fmla="*/ 69856350 w 9525"/>
                <a:gd name="T5" fmla="*/ 21383625 h 9525"/>
                <a:gd name="T6" fmla="*/ 0 w 9525"/>
                <a:gd name="T7" fmla="*/ 15935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673"/>
                  </a:moveTo>
                  <a:cubicBezTo>
                    <a:pt x="3143" y="3388"/>
                    <a:pt x="2572" y="7674"/>
                    <a:pt x="6858" y="8531"/>
                  </a:cubicBezTo>
                  <a:cubicBezTo>
                    <a:pt x="7049" y="6436"/>
                    <a:pt x="7144" y="4340"/>
                    <a:pt x="7334" y="2245"/>
                  </a:cubicBezTo>
                  <a:cubicBezTo>
                    <a:pt x="3715" y="3483"/>
                    <a:pt x="1524" y="-2899"/>
                    <a:pt x="0" y="16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3" name="Freeform: Shape 1922">
              <a:extLst>
                <a:ext uri="{FF2B5EF4-FFF2-40B4-BE49-F238E27FC236}">
                  <a16:creationId xmlns:a16="http://schemas.microsoft.com/office/drawing/2014/main" id="{05853CC9-D0CA-47C2-A6A4-B15B709D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807" y="3781520"/>
              <a:ext cx="9525" cy="9525"/>
            </a:xfrm>
            <a:custGeom>
              <a:avLst/>
              <a:gdLst>
                <a:gd name="T0" fmla="*/ 54968775 w 9525"/>
                <a:gd name="T1" fmla="*/ 0 h 9525"/>
                <a:gd name="T2" fmla="*/ 1447800 w 9525"/>
                <a:gd name="T3" fmla="*/ 1143 h 9525"/>
                <a:gd name="T4" fmla="*/ 28660725 w 9525"/>
                <a:gd name="T5" fmla="*/ 12383 h 9525"/>
                <a:gd name="T6" fmla="*/ 549687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71" y="0"/>
                  </a:moveTo>
                  <a:cubicBezTo>
                    <a:pt x="5295" y="1810"/>
                    <a:pt x="2723" y="1524"/>
                    <a:pt x="152" y="1143"/>
                  </a:cubicBezTo>
                  <a:cubicBezTo>
                    <a:pt x="2342" y="7049"/>
                    <a:pt x="-3087" y="9335"/>
                    <a:pt x="3009" y="12383"/>
                  </a:cubicBezTo>
                  <a:cubicBezTo>
                    <a:pt x="56" y="5334"/>
                    <a:pt x="10534" y="3239"/>
                    <a:pt x="5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4" name="Freeform: Shape 1923">
              <a:extLst>
                <a:ext uri="{FF2B5EF4-FFF2-40B4-BE49-F238E27FC236}">
                  <a16:creationId xmlns:a16="http://schemas.microsoft.com/office/drawing/2014/main" id="{3FE55BDB-0FC7-4787-876D-716EB2816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774" y="3006566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38100000 h 9525"/>
                <a:gd name="T4" fmla="*/ 9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8573" y="1810"/>
                    <a:pt x="1619" y="-952"/>
                    <a:pt x="0" y="4000"/>
                  </a:cubicBezTo>
                  <a:cubicBezTo>
                    <a:pt x="5334" y="5810"/>
                    <a:pt x="15050" y="3524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5" name="Freeform: Shape 1924">
              <a:extLst>
                <a:ext uri="{FF2B5EF4-FFF2-40B4-BE49-F238E27FC236}">
                  <a16:creationId xmlns:a16="http://schemas.microsoft.com/office/drawing/2014/main" id="{1ACCE53C-0A1D-46CC-9CB7-A3F99F5D5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05" y="2926366"/>
              <a:ext cx="9525" cy="9525"/>
            </a:xfrm>
            <a:custGeom>
              <a:avLst/>
              <a:gdLst>
                <a:gd name="T0" fmla="*/ 19183350 w 9525"/>
                <a:gd name="T1" fmla="*/ 74390250 h 9525"/>
                <a:gd name="T2" fmla="*/ 24622125 w 9525"/>
                <a:gd name="T3" fmla="*/ 0 h 9525"/>
                <a:gd name="T4" fmla="*/ 191833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14" y="7810"/>
                  </a:moveTo>
                  <a:cubicBezTo>
                    <a:pt x="4300" y="5620"/>
                    <a:pt x="8967" y="1715"/>
                    <a:pt x="2585" y="0"/>
                  </a:cubicBezTo>
                  <a:cubicBezTo>
                    <a:pt x="1442" y="857"/>
                    <a:pt x="-2273" y="7144"/>
                    <a:pt x="2014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6" name="Freeform: Shape 1925">
              <a:extLst>
                <a:ext uri="{FF2B5EF4-FFF2-40B4-BE49-F238E27FC236}">
                  <a16:creationId xmlns:a16="http://schemas.microsoft.com/office/drawing/2014/main" id="{B61D6A97-920A-4E9B-869C-4668CE827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43" y="2946449"/>
              <a:ext cx="9525" cy="9525"/>
            </a:xfrm>
            <a:custGeom>
              <a:avLst/>
              <a:gdLst>
                <a:gd name="T0" fmla="*/ 76200 w 9525"/>
                <a:gd name="T1" fmla="*/ 42776775 h 9525"/>
                <a:gd name="T2" fmla="*/ 73561575 w 9525"/>
                <a:gd name="T3" fmla="*/ 2857500 h 9525"/>
                <a:gd name="T4" fmla="*/ 76200 w 9525"/>
                <a:gd name="T5" fmla="*/ 42776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91"/>
                  </a:moveTo>
                  <a:cubicBezTo>
                    <a:pt x="4771" y="5253"/>
                    <a:pt x="8009" y="4491"/>
                    <a:pt x="7723" y="300"/>
                  </a:cubicBezTo>
                  <a:cubicBezTo>
                    <a:pt x="2961" y="-557"/>
                    <a:pt x="-182" y="300"/>
                    <a:pt x="8" y="44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7" name="Freeform: Shape 1926">
              <a:extLst>
                <a:ext uri="{FF2B5EF4-FFF2-40B4-BE49-F238E27FC236}">
                  <a16:creationId xmlns:a16="http://schemas.microsoft.com/office/drawing/2014/main" id="{0BEBC52A-C554-49D6-99A2-C17E81DE8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392" y="3018375"/>
              <a:ext cx="9525" cy="9525"/>
            </a:xfrm>
            <a:custGeom>
              <a:avLst/>
              <a:gdLst>
                <a:gd name="T0" fmla="*/ 15335 w 9525"/>
                <a:gd name="T1" fmla="*/ 31775400 h 9525"/>
                <a:gd name="T2" fmla="*/ 9811 w 9525"/>
                <a:gd name="T3" fmla="*/ 18164175 h 9525"/>
                <a:gd name="T4" fmla="*/ 13716 w 9525"/>
                <a:gd name="T5" fmla="*/ 19050 h 9525"/>
                <a:gd name="T6" fmla="*/ 0 w 9525"/>
                <a:gd name="T7" fmla="*/ 71694675 h 9525"/>
                <a:gd name="T8" fmla="*/ 4096 w 9525"/>
                <a:gd name="T9" fmla="*/ 57178575 h 9525"/>
                <a:gd name="T10" fmla="*/ 3810 w 9525"/>
                <a:gd name="T11" fmla="*/ 68065650 h 9525"/>
                <a:gd name="T12" fmla="*/ 15335 w 9525"/>
                <a:gd name="T13" fmla="*/ 317754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335" y="3336"/>
                  </a:moveTo>
                  <a:cubicBezTo>
                    <a:pt x="14002" y="2098"/>
                    <a:pt x="11906" y="1717"/>
                    <a:pt x="9811" y="1907"/>
                  </a:cubicBezTo>
                  <a:cubicBezTo>
                    <a:pt x="10954" y="1145"/>
                    <a:pt x="12192" y="383"/>
                    <a:pt x="13716" y="2"/>
                  </a:cubicBezTo>
                  <a:cubicBezTo>
                    <a:pt x="6763" y="-93"/>
                    <a:pt x="2858" y="3145"/>
                    <a:pt x="0" y="7527"/>
                  </a:cubicBezTo>
                  <a:cubicBezTo>
                    <a:pt x="1619" y="7336"/>
                    <a:pt x="2858" y="6765"/>
                    <a:pt x="4096" y="6003"/>
                  </a:cubicBezTo>
                  <a:cubicBezTo>
                    <a:pt x="4000" y="6384"/>
                    <a:pt x="3905" y="6765"/>
                    <a:pt x="3810" y="7146"/>
                  </a:cubicBezTo>
                  <a:cubicBezTo>
                    <a:pt x="8096" y="6289"/>
                    <a:pt x="14002" y="7051"/>
                    <a:pt x="1533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8" name="Freeform: Shape 1927">
              <a:extLst>
                <a:ext uri="{FF2B5EF4-FFF2-40B4-BE49-F238E27FC236}">
                  <a16:creationId xmlns:a16="http://schemas.microsoft.com/office/drawing/2014/main" id="{DCA046A6-81B0-4E3C-985C-10B4E5450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864" y="3048952"/>
              <a:ext cx="38100" cy="66675"/>
            </a:xfrm>
            <a:custGeom>
              <a:avLst/>
              <a:gdLst>
                <a:gd name="T0" fmla="*/ 17240 w 38100"/>
                <a:gd name="T1" fmla="*/ 67247 h 66675"/>
                <a:gd name="T2" fmla="*/ 28099 w 38100"/>
                <a:gd name="T3" fmla="*/ 69628 h 66675"/>
                <a:gd name="T4" fmla="*/ 30671 w 38100"/>
                <a:gd name="T5" fmla="*/ 60389 h 66675"/>
                <a:gd name="T6" fmla="*/ 27146 w 38100"/>
                <a:gd name="T7" fmla="*/ 63056 h 66675"/>
                <a:gd name="T8" fmla="*/ 32099 w 38100"/>
                <a:gd name="T9" fmla="*/ 57912 h 66675"/>
                <a:gd name="T10" fmla="*/ 40100 w 38100"/>
                <a:gd name="T11" fmla="*/ 65056 h 66675"/>
                <a:gd name="T12" fmla="*/ 36481 w 38100"/>
                <a:gd name="T13" fmla="*/ 53435 h 66675"/>
                <a:gd name="T14" fmla="*/ 36767 w 38100"/>
                <a:gd name="T15" fmla="*/ 53054 h 66675"/>
                <a:gd name="T16" fmla="*/ 36481 w 38100"/>
                <a:gd name="T17" fmla="*/ 52959 h 66675"/>
                <a:gd name="T18" fmla="*/ 36481 w 38100"/>
                <a:gd name="T19" fmla="*/ 52388 h 66675"/>
                <a:gd name="T20" fmla="*/ 42672 w 38100"/>
                <a:gd name="T21" fmla="*/ 47053 h 66675"/>
                <a:gd name="T22" fmla="*/ 33147 w 38100"/>
                <a:gd name="T23" fmla="*/ 50482 h 66675"/>
                <a:gd name="T24" fmla="*/ 32671 w 38100"/>
                <a:gd name="T25" fmla="*/ 49625 h 66675"/>
                <a:gd name="T26" fmla="*/ 32861 w 38100"/>
                <a:gd name="T27" fmla="*/ 47244 h 66675"/>
                <a:gd name="T28" fmla="*/ 34004 w 38100"/>
                <a:gd name="T29" fmla="*/ 44386 h 66675"/>
                <a:gd name="T30" fmla="*/ 33623 w 38100"/>
                <a:gd name="T31" fmla="*/ 44386 h 66675"/>
                <a:gd name="T32" fmla="*/ 28385 w 38100"/>
                <a:gd name="T33" fmla="*/ 41434 h 66675"/>
                <a:gd name="T34" fmla="*/ 29813 w 38100"/>
                <a:gd name="T35" fmla="*/ 43815 h 66675"/>
                <a:gd name="T36" fmla="*/ 20955 w 38100"/>
                <a:gd name="T37" fmla="*/ 47435 h 66675"/>
                <a:gd name="T38" fmla="*/ 19812 w 38100"/>
                <a:gd name="T39" fmla="*/ 42672 h 66675"/>
                <a:gd name="T40" fmla="*/ 34671 w 38100"/>
                <a:gd name="T41" fmla="*/ 39910 h 66675"/>
                <a:gd name="T42" fmla="*/ 36576 w 38100"/>
                <a:gd name="T43" fmla="*/ 26289 h 66675"/>
                <a:gd name="T44" fmla="*/ 23813 w 38100"/>
                <a:gd name="T45" fmla="*/ 27813 h 66675"/>
                <a:gd name="T46" fmla="*/ 22670 w 38100"/>
                <a:gd name="T47" fmla="*/ 23051 h 66675"/>
                <a:gd name="T48" fmla="*/ 29051 w 38100"/>
                <a:gd name="T49" fmla="*/ 16193 h 66675"/>
                <a:gd name="T50" fmla="*/ 22289 w 38100"/>
                <a:gd name="T51" fmla="*/ 0 h 66675"/>
                <a:gd name="T52" fmla="*/ 19241 w 38100"/>
                <a:gd name="T53" fmla="*/ 8858 h 66675"/>
                <a:gd name="T54" fmla="*/ 24289 w 38100"/>
                <a:gd name="T55" fmla="*/ 11049 h 66675"/>
                <a:gd name="T56" fmla="*/ 17907 w 38100"/>
                <a:gd name="T57" fmla="*/ 30290 h 66675"/>
                <a:gd name="T58" fmla="*/ 0 w 38100"/>
                <a:gd name="T59" fmla="*/ 29623 h 66675"/>
                <a:gd name="T60" fmla="*/ 11811 w 38100"/>
                <a:gd name="T61" fmla="*/ 48006 h 66675"/>
                <a:gd name="T62" fmla="*/ 18002 w 38100"/>
                <a:gd name="T63" fmla="*/ 42672 h 66675"/>
                <a:gd name="T64" fmla="*/ 17145 w 38100"/>
                <a:gd name="T65" fmla="*/ 48673 h 66675"/>
                <a:gd name="T66" fmla="*/ 7430 w 38100"/>
                <a:gd name="T67" fmla="*/ 53626 h 66675"/>
                <a:gd name="T68" fmla="*/ 21908 w 38100"/>
                <a:gd name="T69" fmla="*/ 64389 h 66675"/>
                <a:gd name="T70" fmla="*/ 17240 w 38100"/>
                <a:gd name="T71" fmla="*/ 67247 h 666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100" h="66675">
                  <a:moveTo>
                    <a:pt x="17240" y="67247"/>
                  </a:moveTo>
                  <a:cubicBezTo>
                    <a:pt x="19907" y="70390"/>
                    <a:pt x="24575" y="65532"/>
                    <a:pt x="28099" y="69628"/>
                  </a:cubicBezTo>
                  <a:cubicBezTo>
                    <a:pt x="29528" y="68009"/>
                    <a:pt x="35814" y="62960"/>
                    <a:pt x="30671" y="60389"/>
                  </a:cubicBezTo>
                  <a:cubicBezTo>
                    <a:pt x="30099" y="61913"/>
                    <a:pt x="28766" y="62579"/>
                    <a:pt x="27146" y="63056"/>
                  </a:cubicBezTo>
                  <a:cubicBezTo>
                    <a:pt x="28385" y="60865"/>
                    <a:pt x="29147" y="58102"/>
                    <a:pt x="32099" y="57912"/>
                  </a:cubicBezTo>
                  <a:cubicBezTo>
                    <a:pt x="34004" y="60769"/>
                    <a:pt x="34862" y="64294"/>
                    <a:pt x="40100" y="65056"/>
                  </a:cubicBezTo>
                  <a:cubicBezTo>
                    <a:pt x="39529" y="60769"/>
                    <a:pt x="35624" y="58674"/>
                    <a:pt x="36481" y="53435"/>
                  </a:cubicBezTo>
                  <a:cubicBezTo>
                    <a:pt x="36576" y="53245"/>
                    <a:pt x="36767" y="53149"/>
                    <a:pt x="36767" y="53054"/>
                  </a:cubicBezTo>
                  <a:cubicBezTo>
                    <a:pt x="36671" y="53054"/>
                    <a:pt x="36671" y="52959"/>
                    <a:pt x="36481" y="52959"/>
                  </a:cubicBezTo>
                  <a:cubicBezTo>
                    <a:pt x="36481" y="52769"/>
                    <a:pt x="36481" y="52578"/>
                    <a:pt x="36481" y="52388"/>
                  </a:cubicBezTo>
                  <a:cubicBezTo>
                    <a:pt x="41243" y="52864"/>
                    <a:pt x="45530" y="50006"/>
                    <a:pt x="42672" y="47053"/>
                  </a:cubicBezTo>
                  <a:cubicBezTo>
                    <a:pt x="36290" y="44577"/>
                    <a:pt x="39053" y="52388"/>
                    <a:pt x="33147" y="50482"/>
                  </a:cubicBezTo>
                  <a:cubicBezTo>
                    <a:pt x="32861" y="50102"/>
                    <a:pt x="32861" y="49911"/>
                    <a:pt x="32671" y="49625"/>
                  </a:cubicBezTo>
                  <a:cubicBezTo>
                    <a:pt x="32576" y="48863"/>
                    <a:pt x="32671" y="48101"/>
                    <a:pt x="32861" y="47244"/>
                  </a:cubicBezTo>
                  <a:cubicBezTo>
                    <a:pt x="33338" y="46768"/>
                    <a:pt x="33909" y="46006"/>
                    <a:pt x="34004" y="44386"/>
                  </a:cubicBezTo>
                  <a:cubicBezTo>
                    <a:pt x="33909" y="44386"/>
                    <a:pt x="33719" y="44386"/>
                    <a:pt x="33623" y="44386"/>
                  </a:cubicBezTo>
                  <a:cubicBezTo>
                    <a:pt x="34385" y="41624"/>
                    <a:pt x="34481" y="39815"/>
                    <a:pt x="28385" y="41434"/>
                  </a:cubicBezTo>
                  <a:cubicBezTo>
                    <a:pt x="29432" y="42291"/>
                    <a:pt x="29813" y="43053"/>
                    <a:pt x="29813" y="43815"/>
                  </a:cubicBezTo>
                  <a:cubicBezTo>
                    <a:pt x="25718" y="43815"/>
                    <a:pt x="23432" y="45625"/>
                    <a:pt x="20955" y="47435"/>
                  </a:cubicBezTo>
                  <a:cubicBezTo>
                    <a:pt x="21146" y="45434"/>
                    <a:pt x="18955" y="45053"/>
                    <a:pt x="19812" y="42672"/>
                  </a:cubicBezTo>
                  <a:cubicBezTo>
                    <a:pt x="23813" y="37148"/>
                    <a:pt x="29813" y="41910"/>
                    <a:pt x="34671" y="39910"/>
                  </a:cubicBezTo>
                  <a:cubicBezTo>
                    <a:pt x="35052" y="36290"/>
                    <a:pt x="36386" y="29337"/>
                    <a:pt x="36576" y="26289"/>
                  </a:cubicBezTo>
                  <a:cubicBezTo>
                    <a:pt x="30194" y="24479"/>
                    <a:pt x="29337" y="28765"/>
                    <a:pt x="23813" y="27813"/>
                  </a:cubicBezTo>
                  <a:cubicBezTo>
                    <a:pt x="24194" y="25718"/>
                    <a:pt x="23432" y="24384"/>
                    <a:pt x="22670" y="23051"/>
                  </a:cubicBezTo>
                  <a:cubicBezTo>
                    <a:pt x="23717" y="19526"/>
                    <a:pt x="29242" y="20955"/>
                    <a:pt x="29051" y="16193"/>
                  </a:cubicBezTo>
                  <a:cubicBezTo>
                    <a:pt x="22384" y="13430"/>
                    <a:pt x="31147" y="3620"/>
                    <a:pt x="22289" y="0"/>
                  </a:cubicBezTo>
                  <a:cubicBezTo>
                    <a:pt x="20003" y="1524"/>
                    <a:pt x="19526" y="5048"/>
                    <a:pt x="19241" y="8858"/>
                  </a:cubicBezTo>
                  <a:cubicBezTo>
                    <a:pt x="21241" y="9335"/>
                    <a:pt x="24289" y="9239"/>
                    <a:pt x="24289" y="11049"/>
                  </a:cubicBezTo>
                  <a:cubicBezTo>
                    <a:pt x="18669" y="15431"/>
                    <a:pt x="23051" y="24670"/>
                    <a:pt x="17907" y="30290"/>
                  </a:cubicBezTo>
                  <a:cubicBezTo>
                    <a:pt x="14954" y="23241"/>
                    <a:pt x="11240" y="33433"/>
                    <a:pt x="0" y="29623"/>
                  </a:cubicBezTo>
                  <a:cubicBezTo>
                    <a:pt x="6096" y="37148"/>
                    <a:pt x="-1619" y="45244"/>
                    <a:pt x="11811" y="48006"/>
                  </a:cubicBezTo>
                  <a:cubicBezTo>
                    <a:pt x="13907" y="46196"/>
                    <a:pt x="14288" y="42577"/>
                    <a:pt x="18002" y="42672"/>
                  </a:cubicBezTo>
                  <a:cubicBezTo>
                    <a:pt x="17621" y="46768"/>
                    <a:pt x="14669" y="45339"/>
                    <a:pt x="17145" y="48673"/>
                  </a:cubicBezTo>
                  <a:cubicBezTo>
                    <a:pt x="12764" y="48959"/>
                    <a:pt x="7811" y="48863"/>
                    <a:pt x="7430" y="53626"/>
                  </a:cubicBezTo>
                  <a:cubicBezTo>
                    <a:pt x="18479" y="53531"/>
                    <a:pt x="26099" y="59531"/>
                    <a:pt x="21908" y="64389"/>
                  </a:cubicBezTo>
                  <a:cubicBezTo>
                    <a:pt x="19812" y="64389"/>
                    <a:pt x="17812" y="65151"/>
                    <a:pt x="17240" y="67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79" name="Freeform: Shape 1928">
              <a:extLst>
                <a:ext uri="{FF2B5EF4-FFF2-40B4-BE49-F238E27FC236}">
                  <a16:creationId xmlns:a16="http://schemas.microsoft.com/office/drawing/2014/main" id="{8ED220F0-6DC8-4A5C-AB80-1BC968AC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316" y="2951026"/>
              <a:ext cx="9525" cy="9525"/>
            </a:xfrm>
            <a:custGeom>
              <a:avLst/>
              <a:gdLst>
                <a:gd name="T0" fmla="*/ 1181100 w 9525"/>
                <a:gd name="T1" fmla="*/ 10011 h 9525"/>
                <a:gd name="T2" fmla="*/ 24765000 w 9525"/>
                <a:gd name="T3" fmla="*/ 772 h 9525"/>
                <a:gd name="T4" fmla="*/ 40185975 w 9525"/>
                <a:gd name="T5" fmla="*/ 4010 h 9525"/>
                <a:gd name="T6" fmla="*/ 1181100 w 9525"/>
                <a:gd name="T7" fmla="*/ 100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" y="10011"/>
                  </a:moveTo>
                  <a:cubicBezTo>
                    <a:pt x="7839" y="10868"/>
                    <a:pt x="9649" y="-3419"/>
                    <a:pt x="2600" y="772"/>
                  </a:cubicBezTo>
                  <a:cubicBezTo>
                    <a:pt x="4029" y="1248"/>
                    <a:pt x="4696" y="2200"/>
                    <a:pt x="4219" y="4010"/>
                  </a:cubicBezTo>
                  <a:cubicBezTo>
                    <a:pt x="4029" y="7153"/>
                    <a:pt x="-829" y="5629"/>
                    <a:pt x="124" y="10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0" name="Freeform: Shape 1929">
              <a:extLst>
                <a:ext uri="{FF2B5EF4-FFF2-40B4-BE49-F238E27FC236}">
                  <a16:creationId xmlns:a16="http://schemas.microsoft.com/office/drawing/2014/main" id="{E03E8793-0AE3-4379-85BA-2B64116B4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083" y="2914044"/>
              <a:ext cx="9525" cy="9525"/>
            </a:xfrm>
            <a:custGeom>
              <a:avLst/>
              <a:gdLst>
                <a:gd name="T0" fmla="*/ 46948725 w 9525"/>
                <a:gd name="T1" fmla="*/ 76533375 h 9525"/>
                <a:gd name="T2" fmla="*/ 52397025 w 9525"/>
                <a:gd name="T3" fmla="*/ 2143125 h 9525"/>
                <a:gd name="T4" fmla="*/ 46948725 w 9525"/>
                <a:gd name="T5" fmla="*/ 76533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29" y="8035"/>
                  </a:moveTo>
                  <a:cubicBezTo>
                    <a:pt x="5120" y="5464"/>
                    <a:pt x="5310" y="2797"/>
                    <a:pt x="5501" y="225"/>
                  </a:cubicBezTo>
                  <a:cubicBezTo>
                    <a:pt x="-2119" y="-1585"/>
                    <a:pt x="-1357" y="8131"/>
                    <a:pt x="4929" y="80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1" name="Freeform: Shape 1930">
              <a:extLst>
                <a:ext uri="{FF2B5EF4-FFF2-40B4-BE49-F238E27FC236}">
                  <a16:creationId xmlns:a16="http://schemas.microsoft.com/office/drawing/2014/main" id="{99F43604-A7EB-4675-A4E6-E869325D8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153" y="3026265"/>
              <a:ext cx="9525" cy="9525"/>
            </a:xfrm>
            <a:custGeom>
              <a:avLst/>
              <a:gdLst>
                <a:gd name="T0" fmla="*/ 5048 w 9525"/>
                <a:gd name="T1" fmla="*/ 79105125 h 9525"/>
                <a:gd name="T2" fmla="*/ 11049 w 9525"/>
                <a:gd name="T3" fmla="*/ 23764875 h 9525"/>
                <a:gd name="T4" fmla="*/ 0 w 9525"/>
                <a:gd name="T5" fmla="*/ 16497300 h 9525"/>
                <a:gd name="T6" fmla="*/ 5048 w 9525"/>
                <a:gd name="T7" fmla="*/ 7910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8305"/>
                  </a:moveTo>
                  <a:cubicBezTo>
                    <a:pt x="7715" y="6971"/>
                    <a:pt x="9049" y="4399"/>
                    <a:pt x="11049" y="2495"/>
                  </a:cubicBezTo>
                  <a:cubicBezTo>
                    <a:pt x="7810" y="2685"/>
                    <a:pt x="2191" y="-2649"/>
                    <a:pt x="0" y="1732"/>
                  </a:cubicBezTo>
                  <a:cubicBezTo>
                    <a:pt x="2953" y="2209"/>
                    <a:pt x="-3524" y="8876"/>
                    <a:pt x="5048" y="8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2" name="Freeform: Shape 1931">
              <a:extLst>
                <a:ext uri="{FF2B5EF4-FFF2-40B4-BE49-F238E27FC236}">
                  <a16:creationId xmlns:a16="http://schemas.microsoft.com/office/drawing/2014/main" id="{A4C71921-24BB-43F6-85C0-92D774280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08" y="2688050"/>
              <a:ext cx="9525" cy="9525"/>
            </a:xfrm>
            <a:custGeom>
              <a:avLst/>
              <a:gdLst>
                <a:gd name="T0" fmla="*/ 8215 w 9525"/>
                <a:gd name="T1" fmla="*/ 0 h 9525"/>
                <a:gd name="T2" fmla="*/ 309 w 9525"/>
                <a:gd name="T3" fmla="*/ 69856350 h 9525"/>
                <a:gd name="T4" fmla="*/ 9453 w 9525"/>
                <a:gd name="T5" fmla="*/ 76209525 h 9525"/>
                <a:gd name="T6" fmla="*/ 82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15" y="0"/>
                  </a:moveTo>
                  <a:cubicBezTo>
                    <a:pt x="5834" y="2762"/>
                    <a:pt x="-1596" y="381"/>
                    <a:pt x="309" y="7334"/>
                  </a:cubicBezTo>
                  <a:cubicBezTo>
                    <a:pt x="3357" y="7525"/>
                    <a:pt x="6405" y="7810"/>
                    <a:pt x="9453" y="8001"/>
                  </a:cubicBezTo>
                  <a:cubicBezTo>
                    <a:pt x="8596" y="5620"/>
                    <a:pt x="12215" y="95"/>
                    <a:pt x="8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3" name="Freeform: Shape 1932">
              <a:extLst>
                <a:ext uri="{FF2B5EF4-FFF2-40B4-BE49-F238E27FC236}">
                  <a16:creationId xmlns:a16="http://schemas.microsoft.com/office/drawing/2014/main" id="{1DFCAF00-281C-4510-B49E-7B451F939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154" y="2703576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0 w 9525"/>
                <a:gd name="T3" fmla="*/ 8573 h 9525"/>
                <a:gd name="T4" fmla="*/ 11240 w 9525"/>
                <a:gd name="T5" fmla="*/ 6287 h 9525"/>
                <a:gd name="T6" fmla="*/ 8858 w 9525"/>
                <a:gd name="T7" fmla="*/ 12383 h 9525"/>
                <a:gd name="T8" fmla="*/ 11716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906" y="6953"/>
                    <a:pt x="1524" y="3334"/>
                    <a:pt x="0" y="8573"/>
                  </a:cubicBezTo>
                  <a:cubicBezTo>
                    <a:pt x="7239" y="11335"/>
                    <a:pt x="6096" y="5620"/>
                    <a:pt x="11240" y="6287"/>
                  </a:cubicBezTo>
                  <a:cubicBezTo>
                    <a:pt x="11144" y="9049"/>
                    <a:pt x="10478" y="11144"/>
                    <a:pt x="8858" y="12383"/>
                  </a:cubicBezTo>
                  <a:cubicBezTo>
                    <a:pt x="15907" y="13240"/>
                    <a:pt x="16478" y="2667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4" name="Freeform: Shape 1933">
              <a:extLst>
                <a:ext uri="{FF2B5EF4-FFF2-40B4-BE49-F238E27FC236}">
                  <a16:creationId xmlns:a16="http://schemas.microsoft.com/office/drawing/2014/main" id="{141F2D86-C998-4DE6-8912-2B7C5365C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79" y="2896526"/>
              <a:ext cx="9525" cy="9525"/>
            </a:xfrm>
            <a:custGeom>
              <a:avLst/>
              <a:gdLst>
                <a:gd name="T0" fmla="*/ 76200 w 9525"/>
                <a:gd name="T1" fmla="*/ 41986200 h 9525"/>
                <a:gd name="T2" fmla="*/ 73561575 w 9525"/>
                <a:gd name="T3" fmla="*/ 2981325 h 9525"/>
                <a:gd name="T4" fmla="*/ 76200 w 9525"/>
                <a:gd name="T5" fmla="*/ 41986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08"/>
                  </a:moveTo>
                  <a:cubicBezTo>
                    <a:pt x="2961" y="7456"/>
                    <a:pt x="7247" y="4504"/>
                    <a:pt x="7723" y="313"/>
                  </a:cubicBezTo>
                  <a:cubicBezTo>
                    <a:pt x="2961" y="-545"/>
                    <a:pt x="-182" y="217"/>
                    <a:pt x="8" y="4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5" name="Freeform: Shape 1934">
              <a:extLst>
                <a:ext uri="{FF2B5EF4-FFF2-40B4-BE49-F238E27FC236}">
                  <a16:creationId xmlns:a16="http://schemas.microsoft.com/office/drawing/2014/main" id="{9C145F26-9309-4E0B-9BF8-E1A4DE031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47" y="2999886"/>
              <a:ext cx="9525" cy="9525"/>
            </a:xfrm>
            <a:custGeom>
              <a:avLst/>
              <a:gdLst>
                <a:gd name="T0" fmla="*/ 0 w 9525"/>
                <a:gd name="T1" fmla="*/ 5728 h 9525"/>
                <a:gd name="T2" fmla="*/ 10573 w 9525"/>
                <a:gd name="T3" fmla="*/ 12872 h 9525"/>
                <a:gd name="T4" fmla="*/ 7810 w 9525"/>
                <a:gd name="T5" fmla="*/ 13 h 9525"/>
                <a:gd name="T6" fmla="*/ 0 w 9525"/>
                <a:gd name="T7" fmla="*/ 57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728"/>
                  </a:moveTo>
                  <a:cubicBezTo>
                    <a:pt x="8477" y="1918"/>
                    <a:pt x="3620" y="11729"/>
                    <a:pt x="10573" y="12872"/>
                  </a:cubicBezTo>
                  <a:cubicBezTo>
                    <a:pt x="13335" y="5919"/>
                    <a:pt x="6001" y="6300"/>
                    <a:pt x="7810" y="13"/>
                  </a:cubicBezTo>
                  <a:cubicBezTo>
                    <a:pt x="3143" y="-177"/>
                    <a:pt x="476" y="1727"/>
                    <a:pt x="0" y="57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6" name="Freeform: Shape 1935">
              <a:extLst>
                <a:ext uri="{FF2B5EF4-FFF2-40B4-BE49-F238E27FC236}">
                  <a16:creationId xmlns:a16="http://schemas.microsoft.com/office/drawing/2014/main" id="{A7A2A147-BDD3-4F48-8F4C-BA6E1C502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88" y="2614129"/>
              <a:ext cx="9525" cy="9525"/>
            </a:xfrm>
            <a:custGeom>
              <a:avLst/>
              <a:gdLst>
                <a:gd name="T0" fmla="*/ 0 w 9525"/>
                <a:gd name="T1" fmla="*/ 7324725 h 9525"/>
                <a:gd name="T2" fmla="*/ 12478 w 9525"/>
                <a:gd name="T3" fmla="*/ 60855225 h 9525"/>
                <a:gd name="T4" fmla="*/ 0 w 9525"/>
                <a:gd name="T5" fmla="*/ 732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9"/>
                  </a:moveTo>
                  <a:cubicBezTo>
                    <a:pt x="5239" y="1817"/>
                    <a:pt x="5334" y="6675"/>
                    <a:pt x="12478" y="6389"/>
                  </a:cubicBezTo>
                  <a:cubicBezTo>
                    <a:pt x="14288" y="960"/>
                    <a:pt x="1524" y="-1326"/>
                    <a:pt x="0" y="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7" name="Freeform: Shape 1936">
              <a:extLst>
                <a:ext uri="{FF2B5EF4-FFF2-40B4-BE49-F238E27FC236}">
                  <a16:creationId xmlns:a16="http://schemas.microsoft.com/office/drawing/2014/main" id="{E6650C36-8285-49CF-8B51-0142D4A7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832203"/>
              <a:ext cx="9525" cy="9525"/>
            </a:xfrm>
            <a:custGeom>
              <a:avLst/>
              <a:gdLst>
                <a:gd name="T0" fmla="*/ 76209525 w 9525"/>
                <a:gd name="T1" fmla="*/ 1580 h 9525"/>
                <a:gd name="T2" fmla="*/ 0 w 9525"/>
                <a:gd name="T3" fmla="*/ 10438 h 9525"/>
                <a:gd name="T4" fmla="*/ 53530500 w 9525"/>
                <a:gd name="T5" fmla="*/ 9295 h 9525"/>
                <a:gd name="T6" fmla="*/ 39919275 w 9525"/>
                <a:gd name="T7" fmla="*/ 4437 h 9525"/>
                <a:gd name="T8" fmla="*/ 76209525 w 9525"/>
                <a:gd name="T9" fmla="*/ 158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001" y="1580"/>
                  </a:moveTo>
                  <a:cubicBezTo>
                    <a:pt x="-1143" y="-3659"/>
                    <a:pt x="3334" y="5390"/>
                    <a:pt x="0" y="10438"/>
                  </a:cubicBezTo>
                  <a:cubicBezTo>
                    <a:pt x="2572" y="10724"/>
                    <a:pt x="4096" y="10057"/>
                    <a:pt x="5620" y="9295"/>
                  </a:cubicBezTo>
                  <a:cubicBezTo>
                    <a:pt x="5905" y="7104"/>
                    <a:pt x="5048" y="5771"/>
                    <a:pt x="4191" y="4437"/>
                  </a:cubicBezTo>
                  <a:cubicBezTo>
                    <a:pt x="4191" y="2342"/>
                    <a:pt x="7334" y="3199"/>
                    <a:pt x="8001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8" name="Freeform: Shape 1937">
              <a:extLst>
                <a:ext uri="{FF2B5EF4-FFF2-40B4-BE49-F238E27FC236}">
                  <a16:creationId xmlns:a16="http://schemas.microsoft.com/office/drawing/2014/main" id="{F6BFE812-6BA7-4987-A74C-91F77BE55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436" y="3106198"/>
              <a:ext cx="9525" cy="9525"/>
            </a:xfrm>
            <a:custGeom>
              <a:avLst/>
              <a:gdLst>
                <a:gd name="T0" fmla="*/ 19973925 w 9525"/>
                <a:gd name="T1" fmla="*/ 0 h 9525"/>
                <a:gd name="T2" fmla="*/ 48101250 w 9525"/>
                <a:gd name="T3" fmla="*/ 9716 h 9525"/>
                <a:gd name="T4" fmla="*/ 1997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97" y="0"/>
                  </a:moveTo>
                  <a:cubicBezTo>
                    <a:pt x="478" y="3620"/>
                    <a:pt x="-2856" y="9620"/>
                    <a:pt x="5050" y="9716"/>
                  </a:cubicBezTo>
                  <a:cubicBezTo>
                    <a:pt x="5716" y="5239"/>
                    <a:pt x="5145" y="1714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89" name="Freeform: Shape 1938">
              <a:extLst>
                <a:ext uri="{FF2B5EF4-FFF2-40B4-BE49-F238E27FC236}">
                  <a16:creationId xmlns:a16="http://schemas.microsoft.com/office/drawing/2014/main" id="{8DA0CB72-202E-44C6-AF20-8DAD820D1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021" y="2698442"/>
              <a:ext cx="9525" cy="9525"/>
            </a:xfrm>
            <a:custGeom>
              <a:avLst/>
              <a:gdLst>
                <a:gd name="T0" fmla="*/ 51625500 w 9525"/>
                <a:gd name="T1" fmla="*/ 1724025 h 9525"/>
                <a:gd name="T2" fmla="*/ 28946475 w 9525"/>
                <a:gd name="T3" fmla="*/ 75218925 h 9525"/>
                <a:gd name="T4" fmla="*/ 51625500 w 9525"/>
                <a:gd name="T5" fmla="*/ 17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20" y="181"/>
                  </a:moveTo>
                  <a:cubicBezTo>
                    <a:pt x="-1914" y="-1247"/>
                    <a:pt x="-866" y="6182"/>
                    <a:pt x="3039" y="7897"/>
                  </a:cubicBezTo>
                  <a:cubicBezTo>
                    <a:pt x="2563" y="3991"/>
                    <a:pt x="6659" y="4753"/>
                    <a:pt x="542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0" name="Freeform: Shape 1939">
              <a:extLst>
                <a:ext uri="{FF2B5EF4-FFF2-40B4-BE49-F238E27FC236}">
                  <a16:creationId xmlns:a16="http://schemas.microsoft.com/office/drawing/2014/main" id="{6F584F06-23E6-4274-BF26-750CF8502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439" y="2845308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5322450 w 9525"/>
                <a:gd name="T3" fmla="*/ 65322450 h 9525"/>
                <a:gd name="T4" fmla="*/ 87096600 w 9525"/>
                <a:gd name="T5" fmla="*/ 6353175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381" y="3715"/>
                    <a:pt x="667" y="7525"/>
                    <a:pt x="6858" y="6858"/>
                  </a:cubicBezTo>
                  <a:cubicBezTo>
                    <a:pt x="6667" y="3905"/>
                    <a:pt x="9144" y="3524"/>
                    <a:pt x="9144" y="667"/>
                  </a:cubicBezTo>
                  <a:cubicBezTo>
                    <a:pt x="3334" y="-667"/>
                    <a:pt x="3238" y="32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1" name="Freeform: Shape 1940">
              <a:extLst>
                <a:ext uri="{FF2B5EF4-FFF2-40B4-BE49-F238E27FC236}">
                  <a16:creationId xmlns:a16="http://schemas.microsoft.com/office/drawing/2014/main" id="{9D9DE97D-E885-4F85-9F7A-3CE7DE4F1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167" y="2945845"/>
              <a:ext cx="9525" cy="9525"/>
            </a:xfrm>
            <a:custGeom>
              <a:avLst/>
              <a:gdLst>
                <a:gd name="T0" fmla="*/ 15735300 w 9525"/>
                <a:gd name="T1" fmla="*/ 447675 h 9525"/>
                <a:gd name="T2" fmla="*/ 11201400 w 9525"/>
                <a:gd name="T3" fmla="*/ 60331350 h 9525"/>
                <a:gd name="T4" fmla="*/ 15735300 w 9525"/>
                <a:gd name="T5" fmla="*/ 447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2" y="47"/>
                  </a:moveTo>
                  <a:cubicBezTo>
                    <a:pt x="1556" y="4333"/>
                    <a:pt x="-1682" y="3000"/>
                    <a:pt x="1176" y="6334"/>
                  </a:cubicBezTo>
                  <a:cubicBezTo>
                    <a:pt x="8129" y="8048"/>
                    <a:pt x="8796" y="-715"/>
                    <a:pt x="165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2" name="Freeform: Shape 1941">
              <a:extLst>
                <a:ext uri="{FF2B5EF4-FFF2-40B4-BE49-F238E27FC236}">
                  <a16:creationId xmlns:a16="http://schemas.microsoft.com/office/drawing/2014/main" id="{CA0331CD-CAEB-4A74-BE60-5E968FC9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2994394"/>
              <a:ext cx="9525" cy="9525"/>
            </a:xfrm>
            <a:custGeom>
              <a:avLst/>
              <a:gdLst>
                <a:gd name="T0" fmla="*/ 0 w 9525"/>
                <a:gd name="T1" fmla="*/ 38823900 h 9525"/>
                <a:gd name="T2" fmla="*/ 10763 w 9525"/>
                <a:gd name="T3" fmla="*/ 76933425 h 9525"/>
                <a:gd name="T4" fmla="*/ 14954 w 9525"/>
                <a:gd name="T5" fmla="*/ 19773900 h 9525"/>
                <a:gd name="T6" fmla="*/ 0 w 9525"/>
                <a:gd name="T7" fmla="*/ 3882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076"/>
                  </a:moveTo>
                  <a:cubicBezTo>
                    <a:pt x="6953" y="2933"/>
                    <a:pt x="4953" y="8363"/>
                    <a:pt x="10763" y="8077"/>
                  </a:cubicBezTo>
                  <a:cubicBezTo>
                    <a:pt x="8858" y="2838"/>
                    <a:pt x="16764" y="7315"/>
                    <a:pt x="14954" y="2076"/>
                  </a:cubicBezTo>
                  <a:cubicBezTo>
                    <a:pt x="10477" y="1409"/>
                    <a:pt x="1238" y="-3258"/>
                    <a:pt x="0" y="40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3" name="Freeform: Shape 1942">
              <a:extLst>
                <a:ext uri="{FF2B5EF4-FFF2-40B4-BE49-F238E27FC236}">
                  <a16:creationId xmlns:a16="http://schemas.microsoft.com/office/drawing/2014/main" id="{E58F0AED-974F-4422-83B6-68AD83ACC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20" y="2875883"/>
              <a:ext cx="9525" cy="9525"/>
            </a:xfrm>
            <a:custGeom>
              <a:avLst/>
              <a:gdLst>
                <a:gd name="T0" fmla="*/ 98 w 9525"/>
                <a:gd name="T1" fmla="*/ 58064400 h 9525"/>
                <a:gd name="T2" fmla="*/ 7241 w 9525"/>
                <a:gd name="T3" fmla="*/ 78028800 h 9525"/>
                <a:gd name="T4" fmla="*/ 10861 w 9525"/>
                <a:gd name="T5" fmla="*/ 80743425 h 9525"/>
                <a:gd name="T6" fmla="*/ 12956 w 9525"/>
                <a:gd name="T7" fmla="*/ 52625625 h 9525"/>
                <a:gd name="T8" fmla="*/ 2288 w 9525"/>
                <a:gd name="T9" fmla="*/ 0 h 9525"/>
                <a:gd name="T10" fmla="*/ 98 w 9525"/>
                <a:gd name="T11" fmla="*/ 5806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8" y="6096"/>
                  </a:moveTo>
                  <a:cubicBezTo>
                    <a:pt x="4384" y="6286"/>
                    <a:pt x="8289" y="-571"/>
                    <a:pt x="7241" y="8192"/>
                  </a:cubicBezTo>
                  <a:cubicBezTo>
                    <a:pt x="8480" y="8287"/>
                    <a:pt x="9718" y="8382"/>
                    <a:pt x="10861" y="8477"/>
                  </a:cubicBezTo>
                  <a:cubicBezTo>
                    <a:pt x="10956" y="6858"/>
                    <a:pt x="12480" y="6763"/>
                    <a:pt x="12956" y="5525"/>
                  </a:cubicBezTo>
                  <a:cubicBezTo>
                    <a:pt x="10289" y="3048"/>
                    <a:pt x="6003" y="1619"/>
                    <a:pt x="2288" y="0"/>
                  </a:cubicBezTo>
                  <a:cubicBezTo>
                    <a:pt x="1622" y="2096"/>
                    <a:pt x="-474" y="2858"/>
                    <a:pt x="98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4" name="Freeform: Shape 1943">
              <a:extLst>
                <a:ext uri="{FF2B5EF4-FFF2-40B4-BE49-F238E27FC236}">
                  <a16:creationId xmlns:a16="http://schemas.microsoft.com/office/drawing/2014/main" id="{FCD80773-6130-4140-9E01-6B09D0324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66" y="2884967"/>
              <a:ext cx="9525" cy="9525"/>
            </a:xfrm>
            <a:custGeom>
              <a:avLst/>
              <a:gdLst>
                <a:gd name="T0" fmla="*/ 49625250 w 9525"/>
                <a:gd name="T1" fmla="*/ 79505175 h 9525"/>
                <a:gd name="T2" fmla="*/ 55064025 w 9525"/>
                <a:gd name="T3" fmla="*/ 5114925 h 9525"/>
                <a:gd name="T4" fmla="*/ 49625250 w 9525"/>
                <a:gd name="T5" fmla="*/ 7950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10" y="8347"/>
                  </a:moveTo>
                  <a:cubicBezTo>
                    <a:pt x="5400" y="5776"/>
                    <a:pt x="5591" y="3109"/>
                    <a:pt x="5781" y="537"/>
                  </a:cubicBezTo>
                  <a:cubicBezTo>
                    <a:pt x="-3172" y="-2606"/>
                    <a:pt x="-410" y="9109"/>
                    <a:pt x="5210" y="83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5" name="Freeform: Shape 1944">
              <a:extLst>
                <a:ext uri="{FF2B5EF4-FFF2-40B4-BE49-F238E27FC236}">
                  <a16:creationId xmlns:a16="http://schemas.microsoft.com/office/drawing/2014/main" id="{F5FC0831-D619-41F0-A40D-5A98F36BE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690" y="2606095"/>
              <a:ext cx="9525" cy="9525"/>
            </a:xfrm>
            <a:custGeom>
              <a:avLst/>
              <a:gdLst>
                <a:gd name="T0" fmla="*/ 8486775 w 9525"/>
                <a:gd name="T1" fmla="*/ 10363200 h 9525"/>
                <a:gd name="T2" fmla="*/ 3952875 w 9525"/>
                <a:gd name="T3" fmla="*/ 70246875 h 9525"/>
                <a:gd name="T4" fmla="*/ 8486775 w 9525"/>
                <a:gd name="T5" fmla="*/ 10363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1" y="1088"/>
                  </a:moveTo>
                  <a:cubicBezTo>
                    <a:pt x="5654" y="1850"/>
                    <a:pt x="-1776" y="3565"/>
                    <a:pt x="415" y="7375"/>
                  </a:cubicBezTo>
                  <a:cubicBezTo>
                    <a:pt x="12798" y="10899"/>
                    <a:pt x="6035" y="-4055"/>
                    <a:pt x="891" y="10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6" name="Freeform: Shape 1945">
              <a:extLst>
                <a:ext uri="{FF2B5EF4-FFF2-40B4-BE49-F238E27FC236}">
                  <a16:creationId xmlns:a16="http://schemas.microsoft.com/office/drawing/2014/main" id="{E87CEFA2-84A6-4239-8620-B0C5DF33F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56" y="2737850"/>
              <a:ext cx="9525" cy="9525"/>
            </a:xfrm>
            <a:custGeom>
              <a:avLst/>
              <a:gdLst>
                <a:gd name="T0" fmla="*/ 11240 w 9525"/>
                <a:gd name="T1" fmla="*/ 152400 h 9525"/>
                <a:gd name="T2" fmla="*/ 0 w 9525"/>
                <a:gd name="T3" fmla="*/ 22831425 h 9525"/>
                <a:gd name="T4" fmla="*/ 3429 w 9525"/>
                <a:gd name="T5" fmla="*/ 55492650 h 9525"/>
                <a:gd name="T6" fmla="*/ 11240 w 9525"/>
                <a:gd name="T7" fmla="*/ 152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240" y="16"/>
                  </a:moveTo>
                  <a:cubicBezTo>
                    <a:pt x="4191" y="1349"/>
                    <a:pt x="2953" y="-2080"/>
                    <a:pt x="0" y="2397"/>
                  </a:cubicBezTo>
                  <a:cubicBezTo>
                    <a:pt x="2191" y="2778"/>
                    <a:pt x="4286" y="3159"/>
                    <a:pt x="3429" y="5826"/>
                  </a:cubicBezTo>
                  <a:cubicBezTo>
                    <a:pt x="8096" y="5921"/>
                    <a:pt x="10763" y="4016"/>
                    <a:pt x="1124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7" name="Freeform: Shape 1946">
              <a:extLst>
                <a:ext uri="{FF2B5EF4-FFF2-40B4-BE49-F238E27FC236}">
                  <a16:creationId xmlns:a16="http://schemas.microsoft.com/office/drawing/2014/main" id="{8B8555E1-268F-4CDE-A4B5-C11B32EF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13" y="2720460"/>
              <a:ext cx="9525" cy="9525"/>
            </a:xfrm>
            <a:custGeom>
              <a:avLst/>
              <a:gdLst>
                <a:gd name="T0" fmla="*/ 75304650 w 9525"/>
                <a:gd name="T1" fmla="*/ 666750 h 9525"/>
                <a:gd name="T2" fmla="*/ 0 w 9525"/>
                <a:gd name="T3" fmla="*/ 70532625 h 9525"/>
                <a:gd name="T4" fmla="*/ 75304650 w 9525"/>
                <a:gd name="T5" fmla="*/ 666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70"/>
                  </a:moveTo>
                  <a:cubicBezTo>
                    <a:pt x="2096" y="-596"/>
                    <a:pt x="1238" y="3595"/>
                    <a:pt x="0" y="7405"/>
                  </a:cubicBezTo>
                  <a:cubicBezTo>
                    <a:pt x="5144" y="7500"/>
                    <a:pt x="8763" y="6071"/>
                    <a:pt x="7906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8" name="Freeform: Shape 1947">
              <a:extLst>
                <a:ext uri="{FF2B5EF4-FFF2-40B4-BE49-F238E27FC236}">
                  <a16:creationId xmlns:a16="http://schemas.microsoft.com/office/drawing/2014/main" id="{0609E454-71D0-41C8-8C3A-773EB6327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92" y="2636909"/>
              <a:ext cx="19050" cy="9525"/>
            </a:xfrm>
            <a:custGeom>
              <a:avLst/>
              <a:gdLst>
                <a:gd name="T0" fmla="*/ 7264 w 19050"/>
                <a:gd name="T1" fmla="*/ 8946 h 9525"/>
                <a:gd name="T2" fmla="*/ 4882 w 19050"/>
                <a:gd name="T3" fmla="*/ 13804 h 9525"/>
                <a:gd name="T4" fmla="*/ 13931 w 19050"/>
                <a:gd name="T5" fmla="*/ 13423 h 9525"/>
                <a:gd name="T6" fmla="*/ 8407 w 19050"/>
                <a:gd name="T7" fmla="*/ 8470 h 9525"/>
                <a:gd name="T8" fmla="*/ 20694 w 19050"/>
                <a:gd name="T9" fmla="*/ 1516 h 9525"/>
                <a:gd name="T10" fmla="*/ 7835 w 19050"/>
                <a:gd name="T11" fmla="*/ 564 h 9525"/>
                <a:gd name="T12" fmla="*/ 1263 w 19050"/>
                <a:gd name="T13" fmla="*/ 14280 h 9525"/>
                <a:gd name="T14" fmla="*/ 7264 w 19050"/>
                <a:gd name="T15" fmla="*/ 894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7264" y="8946"/>
                  </a:moveTo>
                  <a:cubicBezTo>
                    <a:pt x="6883" y="11041"/>
                    <a:pt x="6216" y="12851"/>
                    <a:pt x="4882" y="13804"/>
                  </a:cubicBezTo>
                  <a:cubicBezTo>
                    <a:pt x="9264" y="15137"/>
                    <a:pt x="10788" y="16566"/>
                    <a:pt x="13931" y="13423"/>
                  </a:cubicBezTo>
                  <a:cubicBezTo>
                    <a:pt x="8693" y="13994"/>
                    <a:pt x="10312" y="10089"/>
                    <a:pt x="8407" y="8470"/>
                  </a:cubicBezTo>
                  <a:cubicBezTo>
                    <a:pt x="12407" y="7041"/>
                    <a:pt x="17074" y="6088"/>
                    <a:pt x="20694" y="1516"/>
                  </a:cubicBezTo>
                  <a:cubicBezTo>
                    <a:pt x="15169" y="-3151"/>
                    <a:pt x="13931" y="4850"/>
                    <a:pt x="7835" y="564"/>
                  </a:cubicBezTo>
                  <a:cubicBezTo>
                    <a:pt x="7073" y="5517"/>
                    <a:pt x="-3595" y="9327"/>
                    <a:pt x="1263" y="14280"/>
                  </a:cubicBezTo>
                  <a:cubicBezTo>
                    <a:pt x="2692" y="11422"/>
                    <a:pt x="4787" y="9994"/>
                    <a:pt x="7264" y="89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099" name="Freeform: Shape 1948">
              <a:extLst>
                <a:ext uri="{FF2B5EF4-FFF2-40B4-BE49-F238E27FC236}">
                  <a16:creationId xmlns:a16="http://schemas.microsoft.com/office/drawing/2014/main" id="{C08C520A-0C07-43EB-B65A-10A57C24C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522" y="2800540"/>
              <a:ext cx="9525" cy="9525"/>
            </a:xfrm>
            <a:custGeom>
              <a:avLst/>
              <a:gdLst>
                <a:gd name="T0" fmla="*/ 8 w 9525"/>
                <a:gd name="T1" fmla="*/ 1 h 9525"/>
                <a:gd name="T2" fmla="*/ 12010 w 9525"/>
                <a:gd name="T3" fmla="*/ 11907 h 9525"/>
                <a:gd name="T4" fmla="*/ 8 w 9525"/>
                <a:gd name="T5" fmla="*/ 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1"/>
                  </a:moveTo>
                  <a:cubicBezTo>
                    <a:pt x="-278" y="6192"/>
                    <a:pt x="7057" y="14479"/>
                    <a:pt x="12010" y="11907"/>
                  </a:cubicBezTo>
                  <a:cubicBezTo>
                    <a:pt x="4104" y="10859"/>
                    <a:pt x="9628" y="-95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00" name="Freeform: Shape 1949">
              <a:extLst>
                <a:ext uri="{FF2B5EF4-FFF2-40B4-BE49-F238E27FC236}">
                  <a16:creationId xmlns:a16="http://schemas.microsoft.com/office/drawing/2014/main" id="{DAE543CE-FF95-4ADC-A9E5-4992DB22D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387" y="2655760"/>
              <a:ext cx="9525" cy="9525"/>
            </a:xfrm>
            <a:custGeom>
              <a:avLst/>
              <a:gdLst>
                <a:gd name="T0" fmla="*/ 42643425 w 9525"/>
                <a:gd name="T1" fmla="*/ 0 h 9525"/>
                <a:gd name="T2" fmla="*/ 0 w 9525"/>
                <a:gd name="T3" fmla="*/ 10763 h 9525"/>
                <a:gd name="T4" fmla="*/ 42643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0"/>
                  </a:moveTo>
                  <a:cubicBezTo>
                    <a:pt x="3810" y="4381"/>
                    <a:pt x="667" y="6287"/>
                    <a:pt x="0" y="10763"/>
                  </a:cubicBezTo>
                  <a:cubicBezTo>
                    <a:pt x="4858" y="11430"/>
                    <a:pt x="7525" y="1524"/>
                    <a:pt x="4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01" name="Freeform: Shape 1950">
              <a:extLst>
                <a:ext uri="{FF2B5EF4-FFF2-40B4-BE49-F238E27FC236}">
                  <a16:creationId xmlns:a16="http://schemas.microsoft.com/office/drawing/2014/main" id="{322940D3-5E8A-4E5D-BBB6-37856E1D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91" y="2801288"/>
              <a:ext cx="9525" cy="9525"/>
            </a:xfrm>
            <a:custGeom>
              <a:avLst/>
              <a:gdLst>
                <a:gd name="T0" fmla="*/ 37604700 w 9525"/>
                <a:gd name="T1" fmla="*/ 79076550 h 9525"/>
                <a:gd name="T2" fmla="*/ 43053000 w 9525"/>
                <a:gd name="T3" fmla="*/ 3771900 h 9525"/>
                <a:gd name="T4" fmla="*/ 37604700 w 9525"/>
                <a:gd name="T5" fmla="*/ 79076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48" y="8302"/>
                  </a:moveTo>
                  <a:cubicBezTo>
                    <a:pt x="4139" y="5635"/>
                    <a:pt x="4329" y="3063"/>
                    <a:pt x="4520" y="396"/>
                  </a:cubicBezTo>
                  <a:cubicBezTo>
                    <a:pt x="-909" y="-2366"/>
                    <a:pt x="-1862" y="10302"/>
                    <a:pt x="3948" y="8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02" name="Freeform: Shape 1951">
              <a:extLst>
                <a:ext uri="{FF2B5EF4-FFF2-40B4-BE49-F238E27FC236}">
                  <a16:creationId xmlns:a16="http://schemas.microsoft.com/office/drawing/2014/main" id="{D9C53682-F557-404F-A1FD-82CE2DF4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75" y="2721197"/>
              <a:ext cx="9525" cy="9525"/>
            </a:xfrm>
            <a:custGeom>
              <a:avLst/>
              <a:gdLst>
                <a:gd name="T0" fmla="*/ 8207 w 9525"/>
                <a:gd name="T1" fmla="*/ 0 h 9525"/>
                <a:gd name="T2" fmla="*/ 4397 w 9525"/>
                <a:gd name="T3" fmla="*/ 1238 h 9525"/>
                <a:gd name="T4" fmla="*/ 1825 w 9525"/>
                <a:gd name="T5" fmla="*/ 10573 h 9525"/>
                <a:gd name="T6" fmla="*/ 11350 w 9525"/>
                <a:gd name="T7" fmla="*/ 6477 h 9525"/>
                <a:gd name="T8" fmla="*/ 820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07" y="0"/>
                  </a:moveTo>
                  <a:cubicBezTo>
                    <a:pt x="8112" y="2953"/>
                    <a:pt x="6588" y="3238"/>
                    <a:pt x="4397" y="1238"/>
                  </a:cubicBezTo>
                  <a:cubicBezTo>
                    <a:pt x="3730" y="3619"/>
                    <a:pt x="-3223" y="8001"/>
                    <a:pt x="1825" y="10573"/>
                  </a:cubicBezTo>
                  <a:cubicBezTo>
                    <a:pt x="3730" y="7906"/>
                    <a:pt x="5635" y="5334"/>
                    <a:pt x="11350" y="6477"/>
                  </a:cubicBezTo>
                  <a:cubicBezTo>
                    <a:pt x="12208" y="3048"/>
                    <a:pt x="11446" y="667"/>
                    <a:pt x="8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03" name="Freeform: Shape 1952">
              <a:extLst>
                <a:ext uri="{FF2B5EF4-FFF2-40B4-BE49-F238E27FC236}">
                  <a16:creationId xmlns:a16="http://schemas.microsoft.com/office/drawing/2014/main" id="{2F630647-07A7-41F0-9904-F37515527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573" y="2780538"/>
              <a:ext cx="9525" cy="9525"/>
            </a:xfrm>
            <a:custGeom>
              <a:avLst/>
              <a:gdLst>
                <a:gd name="T0" fmla="*/ 19050 w 9525"/>
                <a:gd name="T1" fmla="*/ 1238 h 9525"/>
                <a:gd name="T2" fmla="*/ 47196375 w 9525"/>
                <a:gd name="T3" fmla="*/ 9525 h 9525"/>
                <a:gd name="T4" fmla="*/ 36309300 w 9525"/>
                <a:gd name="T5" fmla="*/ 0 h 9525"/>
                <a:gd name="T6" fmla="*/ 19050 w 9525"/>
                <a:gd name="T7" fmla="*/ 123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1238"/>
                  </a:moveTo>
                  <a:cubicBezTo>
                    <a:pt x="-93" y="5239"/>
                    <a:pt x="2955" y="6953"/>
                    <a:pt x="4955" y="9525"/>
                  </a:cubicBezTo>
                  <a:cubicBezTo>
                    <a:pt x="6574" y="5715"/>
                    <a:pt x="7241" y="3239"/>
                    <a:pt x="3812" y="0"/>
                  </a:cubicBezTo>
                  <a:cubicBezTo>
                    <a:pt x="3336" y="1143"/>
                    <a:pt x="2193" y="1715"/>
                    <a:pt x="2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04" name="Freeform: Shape 1953">
              <a:extLst>
                <a:ext uri="{FF2B5EF4-FFF2-40B4-BE49-F238E27FC236}">
                  <a16:creationId xmlns:a16="http://schemas.microsoft.com/office/drawing/2014/main" id="{621763C3-EF16-4756-948D-B96971CB9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002" y="2754535"/>
              <a:ext cx="9525" cy="9525"/>
            </a:xfrm>
            <a:custGeom>
              <a:avLst/>
              <a:gdLst>
                <a:gd name="T0" fmla="*/ 8954 w 9525"/>
                <a:gd name="T1" fmla="*/ 72580500 h 9525"/>
                <a:gd name="T2" fmla="*/ 13145 w 9525"/>
                <a:gd name="T3" fmla="*/ 0 h 9525"/>
                <a:gd name="T4" fmla="*/ 0 w 9525"/>
                <a:gd name="T5" fmla="*/ 35385375 h 9525"/>
                <a:gd name="T6" fmla="*/ 8954 w 9525"/>
                <a:gd name="T7" fmla="*/ 725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954" y="7620"/>
                  </a:moveTo>
                  <a:cubicBezTo>
                    <a:pt x="9906" y="4667"/>
                    <a:pt x="13145" y="4000"/>
                    <a:pt x="13145" y="0"/>
                  </a:cubicBezTo>
                  <a:cubicBezTo>
                    <a:pt x="8668" y="1143"/>
                    <a:pt x="4096" y="2191"/>
                    <a:pt x="0" y="3715"/>
                  </a:cubicBezTo>
                  <a:cubicBezTo>
                    <a:pt x="3524" y="4763"/>
                    <a:pt x="3048" y="8572"/>
                    <a:pt x="8954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4B226177-4D06-4686-A064-0014F4FFD38E}"/>
                </a:ext>
              </a:extLst>
            </p:cNvPr>
            <p:cNvSpPr/>
            <p:nvPr/>
          </p:nvSpPr>
          <p:spPr>
            <a:xfrm>
              <a:off x="5225686" y="1838325"/>
              <a:ext cx="1581487" cy="3181350"/>
            </a:xfrm>
            <a:custGeom>
              <a:avLst/>
              <a:gdLst>
                <a:gd name="connsiteX0" fmla="*/ 1561599 w 1581150"/>
                <a:gd name="connsiteY0" fmla="*/ 1989124 h 3181350"/>
                <a:gd name="connsiteX1" fmla="*/ 1565599 w 1581150"/>
                <a:gd name="connsiteY1" fmla="*/ 1910543 h 3181350"/>
                <a:gd name="connsiteX2" fmla="*/ 1573314 w 1581150"/>
                <a:gd name="connsiteY2" fmla="*/ 1731377 h 3181350"/>
                <a:gd name="connsiteX3" fmla="*/ 1575600 w 1581150"/>
                <a:gd name="connsiteY3" fmla="*/ 1674799 h 3181350"/>
                <a:gd name="connsiteX4" fmla="*/ 1581696 w 1581150"/>
                <a:gd name="connsiteY4" fmla="*/ 1667369 h 3181350"/>
                <a:gd name="connsiteX5" fmla="*/ 1577982 w 1581150"/>
                <a:gd name="connsiteY5" fmla="*/ 1592979 h 3181350"/>
                <a:gd name="connsiteX6" fmla="*/ 1582268 w 1581150"/>
                <a:gd name="connsiteY6" fmla="*/ 1585455 h 3181350"/>
                <a:gd name="connsiteX7" fmla="*/ 1577220 w 1581150"/>
                <a:gd name="connsiteY7" fmla="*/ 1578787 h 3181350"/>
                <a:gd name="connsiteX8" fmla="*/ 1574172 w 1581150"/>
                <a:gd name="connsiteY8" fmla="*/ 1471345 h 3181350"/>
                <a:gd name="connsiteX9" fmla="*/ 1571695 w 1581150"/>
                <a:gd name="connsiteY9" fmla="*/ 1430197 h 3181350"/>
                <a:gd name="connsiteX10" fmla="*/ 1567695 w 1581150"/>
                <a:gd name="connsiteY10" fmla="*/ 1384191 h 3181350"/>
                <a:gd name="connsiteX11" fmla="*/ 1572743 w 1581150"/>
                <a:gd name="connsiteY11" fmla="*/ 1365618 h 3181350"/>
                <a:gd name="connsiteX12" fmla="*/ 1566266 w 1581150"/>
                <a:gd name="connsiteY12" fmla="*/ 1354092 h 3181350"/>
                <a:gd name="connsiteX13" fmla="*/ 1570266 w 1581150"/>
                <a:gd name="connsiteY13" fmla="*/ 1349711 h 3181350"/>
                <a:gd name="connsiteX14" fmla="*/ 1569695 w 1581150"/>
                <a:gd name="connsiteY14" fmla="*/ 1281893 h 3181350"/>
                <a:gd name="connsiteX15" fmla="*/ 1570076 w 1581150"/>
                <a:gd name="connsiteY15" fmla="*/ 1251984 h 3181350"/>
                <a:gd name="connsiteX16" fmla="*/ 1563789 w 1581150"/>
                <a:gd name="connsiteY16" fmla="*/ 1237316 h 3181350"/>
                <a:gd name="connsiteX17" fmla="*/ 1565123 w 1581150"/>
                <a:gd name="connsiteY17" fmla="*/ 1218456 h 3181350"/>
                <a:gd name="connsiteX18" fmla="*/ 1563599 w 1581150"/>
                <a:gd name="connsiteY18" fmla="*/ 1164735 h 3181350"/>
                <a:gd name="connsiteX19" fmla="*/ 1560360 w 1581150"/>
                <a:gd name="connsiteY19" fmla="*/ 1008430 h 3181350"/>
                <a:gd name="connsiteX20" fmla="*/ 1564647 w 1581150"/>
                <a:gd name="connsiteY20" fmla="*/ 1000810 h 3181350"/>
                <a:gd name="connsiteX21" fmla="*/ 1556931 w 1581150"/>
                <a:gd name="connsiteY21" fmla="*/ 829931 h 3181350"/>
                <a:gd name="connsiteX22" fmla="*/ 1556074 w 1581150"/>
                <a:gd name="connsiteY22" fmla="*/ 766781 h 3181350"/>
                <a:gd name="connsiteX23" fmla="*/ 1546645 w 1581150"/>
                <a:gd name="connsiteY23" fmla="*/ 595807 h 3181350"/>
                <a:gd name="connsiteX24" fmla="*/ 1541501 w 1581150"/>
                <a:gd name="connsiteY24" fmla="*/ 590663 h 3181350"/>
                <a:gd name="connsiteX25" fmla="*/ 1539024 w 1581150"/>
                <a:gd name="connsiteY25" fmla="*/ 524274 h 3181350"/>
                <a:gd name="connsiteX26" fmla="*/ 1534262 w 1581150"/>
                <a:gd name="connsiteY26" fmla="*/ 489222 h 3181350"/>
                <a:gd name="connsiteX27" fmla="*/ 1511878 w 1581150"/>
                <a:gd name="connsiteY27" fmla="*/ 268337 h 3181350"/>
                <a:gd name="connsiteX28" fmla="*/ 1521594 w 1581150"/>
                <a:gd name="connsiteY28" fmla="*/ 261194 h 3181350"/>
                <a:gd name="connsiteX29" fmla="*/ 1504258 w 1581150"/>
                <a:gd name="connsiteY29" fmla="*/ 220522 h 3181350"/>
                <a:gd name="connsiteX30" fmla="*/ 1499115 w 1581150"/>
                <a:gd name="connsiteY30" fmla="*/ 141274 h 3181350"/>
                <a:gd name="connsiteX31" fmla="*/ 1474731 w 1581150"/>
                <a:gd name="connsiteY31" fmla="*/ 71646 h 3181350"/>
                <a:gd name="connsiteX32" fmla="*/ 1457776 w 1581150"/>
                <a:gd name="connsiteY32" fmla="*/ 26212 h 3181350"/>
                <a:gd name="connsiteX33" fmla="*/ 1335189 w 1581150"/>
                <a:gd name="connsiteY33" fmla="*/ 37642 h 3181350"/>
                <a:gd name="connsiteX34" fmla="*/ 1285088 w 1581150"/>
                <a:gd name="connsiteY34" fmla="*/ 41833 h 3181350"/>
                <a:gd name="connsiteX35" fmla="*/ 1206030 w 1581150"/>
                <a:gd name="connsiteY35" fmla="*/ 62788 h 3181350"/>
                <a:gd name="connsiteX36" fmla="*/ 1157834 w 1581150"/>
                <a:gd name="connsiteY36" fmla="*/ 90791 h 3181350"/>
                <a:gd name="connsiteX37" fmla="*/ 1039343 w 1581150"/>
                <a:gd name="connsiteY37" fmla="*/ 146608 h 3181350"/>
                <a:gd name="connsiteX38" fmla="*/ 1026960 w 1581150"/>
                <a:gd name="connsiteY38" fmla="*/ 139464 h 3181350"/>
                <a:gd name="connsiteX39" fmla="*/ 1007434 w 1581150"/>
                <a:gd name="connsiteY39" fmla="*/ 178993 h 3181350"/>
                <a:gd name="connsiteX40" fmla="*/ 939045 w 1581150"/>
                <a:gd name="connsiteY40" fmla="*/ 205472 h 3181350"/>
                <a:gd name="connsiteX41" fmla="*/ 933044 w 1581150"/>
                <a:gd name="connsiteY41" fmla="*/ 211378 h 3181350"/>
                <a:gd name="connsiteX42" fmla="*/ 890562 w 1581150"/>
                <a:gd name="connsiteY42" fmla="*/ 236619 h 3181350"/>
                <a:gd name="connsiteX43" fmla="*/ 878751 w 1581150"/>
                <a:gd name="connsiteY43" fmla="*/ 221570 h 3181350"/>
                <a:gd name="connsiteX44" fmla="*/ 826078 w 1581150"/>
                <a:gd name="connsiteY44" fmla="*/ 235000 h 3181350"/>
                <a:gd name="connsiteX45" fmla="*/ 812934 w 1581150"/>
                <a:gd name="connsiteY45" fmla="*/ 263956 h 3181350"/>
                <a:gd name="connsiteX46" fmla="*/ 804552 w 1581150"/>
                <a:gd name="connsiteY46" fmla="*/ 277481 h 3181350"/>
                <a:gd name="connsiteX47" fmla="*/ 794265 w 1581150"/>
                <a:gd name="connsiteY47" fmla="*/ 304723 h 3181350"/>
                <a:gd name="connsiteX48" fmla="*/ 795312 w 1581150"/>
                <a:gd name="connsiteY48" fmla="*/ 298722 h 3181350"/>
                <a:gd name="connsiteX49" fmla="*/ 787311 w 1581150"/>
                <a:gd name="connsiteY49" fmla="*/ 291578 h 3181350"/>
                <a:gd name="connsiteX50" fmla="*/ 795217 w 1581150"/>
                <a:gd name="connsiteY50" fmla="*/ 274052 h 3181350"/>
                <a:gd name="connsiteX51" fmla="*/ 788264 w 1581150"/>
                <a:gd name="connsiteY51" fmla="*/ 247001 h 3181350"/>
                <a:gd name="connsiteX52" fmla="*/ 784073 w 1581150"/>
                <a:gd name="connsiteY52" fmla="*/ 251097 h 3181350"/>
                <a:gd name="connsiteX53" fmla="*/ 790264 w 1581150"/>
                <a:gd name="connsiteY53" fmla="*/ 245763 h 3181350"/>
                <a:gd name="connsiteX54" fmla="*/ 787978 w 1581150"/>
                <a:gd name="connsiteY54" fmla="*/ 236238 h 3181350"/>
                <a:gd name="connsiteX55" fmla="*/ 778072 w 1581150"/>
                <a:gd name="connsiteY55" fmla="*/ 242715 h 3181350"/>
                <a:gd name="connsiteX56" fmla="*/ 788550 w 1581150"/>
                <a:gd name="connsiteY56" fmla="*/ 207092 h 3181350"/>
                <a:gd name="connsiteX57" fmla="*/ 774643 w 1581150"/>
                <a:gd name="connsiteY57" fmla="*/ 140798 h 3181350"/>
                <a:gd name="connsiteX58" fmla="*/ 773691 w 1581150"/>
                <a:gd name="connsiteY58" fmla="*/ 134511 h 3181350"/>
                <a:gd name="connsiteX59" fmla="*/ 758641 w 1581150"/>
                <a:gd name="connsiteY59" fmla="*/ 126510 h 3181350"/>
                <a:gd name="connsiteX60" fmla="*/ 757784 w 1581150"/>
                <a:gd name="connsiteY60" fmla="*/ 120224 h 3181350"/>
                <a:gd name="connsiteX61" fmla="*/ 738924 w 1581150"/>
                <a:gd name="connsiteY61" fmla="*/ 113270 h 3181350"/>
                <a:gd name="connsiteX62" fmla="*/ 741306 w 1581150"/>
                <a:gd name="connsiteY62" fmla="*/ 96602 h 3181350"/>
                <a:gd name="connsiteX63" fmla="*/ 729114 w 1581150"/>
                <a:gd name="connsiteY63" fmla="*/ 93554 h 3181350"/>
                <a:gd name="connsiteX64" fmla="*/ 722160 w 1581150"/>
                <a:gd name="connsiteY64" fmla="*/ 78885 h 3181350"/>
                <a:gd name="connsiteX65" fmla="*/ 733209 w 1581150"/>
                <a:gd name="connsiteY65" fmla="*/ 64883 h 3181350"/>
                <a:gd name="connsiteX66" fmla="*/ 724923 w 1581150"/>
                <a:gd name="connsiteY66" fmla="*/ 34594 h 3181350"/>
                <a:gd name="connsiteX67" fmla="*/ 717017 w 1581150"/>
                <a:gd name="connsiteY67" fmla="*/ 39737 h 3181350"/>
                <a:gd name="connsiteX68" fmla="*/ 723399 w 1581150"/>
                <a:gd name="connsiteY68" fmla="*/ 45167 h 3181350"/>
                <a:gd name="connsiteX69" fmla="*/ 720160 w 1581150"/>
                <a:gd name="connsiteY69" fmla="*/ 55549 h 3181350"/>
                <a:gd name="connsiteX70" fmla="*/ 715302 w 1581150"/>
                <a:gd name="connsiteY70" fmla="*/ 51834 h 3181350"/>
                <a:gd name="connsiteX71" fmla="*/ 715112 w 1581150"/>
                <a:gd name="connsiteY71" fmla="*/ 53358 h 3181350"/>
                <a:gd name="connsiteX72" fmla="*/ 710635 w 1581150"/>
                <a:gd name="connsiteY72" fmla="*/ 46691 h 3181350"/>
                <a:gd name="connsiteX73" fmla="*/ 715398 w 1581150"/>
                <a:gd name="connsiteY73" fmla="*/ 25736 h 3181350"/>
                <a:gd name="connsiteX74" fmla="*/ 710730 w 1581150"/>
                <a:gd name="connsiteY74" fmla="*/ 20497 h 3181350"/>
                <a:gd name="connsiteX75" fmla="*/ 693681 w 1581150"/>
                <a:gd name="connsiteY75" fmla="*/ 26117 h 3181350"/>
                <a:gd name="connsiteX76" fmla="*/ 702444 w 1581150"/>
                <a:gd name="connsiteY76" fmla="*/ 14877 h 3181350"/>
                <a:gd name="connsiteX77" fmla="*/ 679203 w 1581150"/>
                <a:gd name="connsiteY77" fmla="*/ 13544 h 3181350"/>
                <a:gd name="connsiteX78" fmla="*/ 684918 w 1581150"/>
                <a:gd name="connsiteY78" fmla="*/ 11162 h 3181350"/>
                <a:gd name="connsiteX79" fmla="*/ 676536 w 1581150"/>
                <a:gd name="connsiteY79" fmla="*/ 7067 h 3181350"/>
                <a:gd name="connsiteX80" fmla="*/ 674631 w 1581150"/>
                <a:gd name="connsiteY80" fmla="*/ 20687 h 3181350"/>
                <a:gd name="connsiteX81" fmla="*/ 663963 w 1581150"/>
                <a:gd name="connsiteY81" fmla="*/ 19354 h 3181350"/>
                <a:gd name="connsiteX82" fmla="*/ 662629 w 1581150"/>
                <a:gd name="connsiteY82" fmla="*/ 16115 h 3181350"/>
                <a:gd name="connsiteX83" fmla="*/ 663486 w 1581150"/>
                <a:gd name="connsiteY83" fmla="*/ 10019 h 3181350"/>
                <a:gd name="connsiteX84" fmla="*/ 655009 w 1581150"/>
                <a:gd name="connsiteY84" fmla="*/ 5924 h 3181350"/>
                <a:gd name="connsiteX85" fmla="*/ 668725 w 1581150"/>
                <a:gd name="connsiteY85" fmla="*/ 10686 h 3181350"/>
                <a:gd name="connsiteX86" fmla="*/ 671773 w 1581150"/>
                <a:gd name="connsiteY86" fmla="*/ 1828 h 3181350"/>
                <a:gd name="connsiteX87" fmla="*/ 589668 w 1581150"/>
                <a:gd name="connsiteY87" fmla="*/ 8591 h 3181350"/>
                <a:gd name="connsiteX88" fmla="*/ 535947 w 1581150"/>
                <a:gd name="connsiteY88" fmla="*/ 18878 h 3181350"/>
                <a:gd name="connsiteX89" fmla="*/ 491084 w 1581150"/>
                <a:gd name="connsiteY89" fmla="*/ 42500 h 3181350"/>
                <a:gd name="connsiteX90" fmla="*/ 465176 w 1581150"/>
                <a:gd name="connsiteY90" fmla="*/ 46976 h 3181350"/>
                <a:gd name="connsiteX91" fmla="*/ 415265 w 1581150"/>
                <a:gd name="connsiteY91" fmla="*/ 56120 h 3181350"/>
                <a:gd name="connsiteX92" fmla="*/ 407550 w 1581150"/>
                <a:gd name="connsiteY92" fmla="*/ 72122 h 3181350"/>
                <a:gd name="connsiteX93" fmla="*/ 417456 w 1581150"/>
                <a:gd name="connsiteY93" fmla="*/ 78028 h 3181350"/>
                <a:gd name="connsiteX94" fmla="*/ 405835 w 1581150"/>
                <a:gd name="connsiteY94" fmla="*/ 96602 h 3181350"/>
                <a:gd name="connsiteX95" fmla="*/ 401358 w 1581150"/>
                <a:gd name="connsiteY95" fmla="*/ 89934 h 3181350"/>
                <a:gd name="connsiteX96" fmla="*/ 403835 w 1581150"/>
                <a:gd name="connsiteY96" fmla="*/ 97935 h 3181350"/>
                <a:gd name="connsiteX97" fmla="*/ 396501 w 1581150"/>
                <a:gd name="connsiteY97" fmla="*/ 98602 h 3181350"/>
                <a:gd name="connsiteX98" fmla="*/ 377070 w 1581150"/>
                <a:gd name="connsiteY98" fmla="*/ 120795 h 3181350"/>
                <a:gd name="connsiteX99" fmla="*/ 367545 w 1581150"/>
                <a:gd name="connsiteY99" fmla="*/ 124224 h 3181350"/>
                <a:gd name="connsiteX100" fmla="*/ 370212 w 1581150"/>
                <a:gd name="connsiteY100" fmla="*/ 130701 h 3181350"/>
                <a:gd name="connsiteX101" fmla="*/ 376879 w 1581150"/>
                <a:gd name="connsiteY101" fmla="*/ 134606 h 3181350"/>
                <a:gd name="connsiteX102" fmla="*/ 367640 w 1581150"/>
                <a:gd name="connsiteY102" fmla="*/ 148799 h 3181350"/>
                <a:gd name="connsiteX103" fmla="*/ 366497 w 1581150"/>
                <a:gd name="connsiteY103" fmla="*/ 144036 h 3181350"/>
                <a:gd name="connsiteX104" fmla="*/ 361639 w 1581150"/>
                <a:gd name="connsiteY104" fmla="*/ 152704 h 3181350"/>
                <a:gd name="connsiteX105" fmla="*/ 368307 w 1581150"/>
                <a:gd name="connsiteY105" fmla="*/ 156609 h 3181350"/>
                <a:gd name="connsiteX106" fmla="*/ 362592 w 1581150"/>
                <a:gd name="connsiteY106" fmla="*/ 158990 h 3181350"/>
                <a:gd name="connsiteX107" fmla="*/ 373164 w 1581150"/>
                <a:gd name="connsiteY107" fmla="*/ 160324 h 3181350"/>
                <a:gd name="connsiteX108" fmla="*/ 373831 w 1581150"/>
                <a:gd name="connsiteY108" fmla="*/ 155752 h 3181350"/>
                <a:gd name="connsiteX109" fmla="*/ 382213 w 1581150"/>
                <a:gd name="connsiteY109" fmla="*/ 159848 h 3181350"/>
                <a:gd name="connsiteX110" fmla="*/ 370878 w 1581150"/>
                <a:gd name="connsiteY110" fmla="*/ 163086 h 3181350"/>
                <a:gd name="connsiteX111" fmla="*/ 373355 w 1581150"/>
                <a:gd name="connsiteY111" fmla="*/ 171087 h 3181350"/>
                <a:gd name="connsiteX112" fmla="*/ 361258 w 1581150"/>
                <a:gd name="connsiteY112" fmla="*/ 180326 h 3181350"/>
                <a:gd name="connsiteX113" fmla="*/ 357448 w 1581150"/>
                <a:gd name="connsiteY113" fmla="*/ 169087 h 3181350"/>
                <a:gd name="connsiteX114" fmla="*/ 351447 w 1581150"/>
                <a:gd name="connsiteY114" fmla="*/ 172992 h 3181350"/>
                <a:gd name="connsiteX115" fmla="*/ 350781 w 1581150"/>
                <a:gd name="connsiteY115" fmla="*/ 165277 h 3181350"/>
                <a:gd name="connsiteX116" fmla="*/ 344875 w 1581150"/>
                <a:gd name="connsiteY116" fmla="*/ 181469 h 3181350"/>
                <a:gd name="connsiteX117" fmla="*/ 358877 w 1581150"/>
                <a:gd name="connsiteY117" fmla="*/ 184708 h 3181350"/>
                <a:gd name="connsiteX118" fmla="*/ 359544 w 1581150"/>
                <a:gd name="connsiteY118" fmla="*/ 192518 h 3181350"/>
                <a:gd name="connsiteX119" fmla="*/ 349828 w 1581150"/>
                <a:gd name="connsiteY119" fmla="*/ 197471 h 3181350"/>
                <a:gd name="connsiteX120" fmla="*/ 349352 w 1581150"/>
                <a:gd name="connsiteY120" fmla="*/ 188232 h 3181350"/>
                <a:gd name="connsiteX121" fmla="*/ 341637 w 1581150"/>
                <a:gd name="connsiteY121" fmla="*/ 191852 h 3181350"/>
                <a:gd name="connsiteX122" fmla="*/ 341541 w 1581150"/>
                <a:gd name="connsiteY122" fmla="*/ 179564 h 3181350"/>
                <a:gd name="connsiteX123" fmla="*/ 332683 w 1581150"/>
                <a:gd name="connsiteY123" fmla="*/ 178421 h 3181350"/>
                <a:gd name="connsiteX124" fmla="*/ 326682 w 1581150"/>
                <a:gd name="connsiteY124" fmla="*/ 182231 h 3181350"/>
                <a:gd name="connsiteX125" fmla="*/ 329159 w 1581150"/>
                <a:gd name="connsiteY125" fmla="*/ 190232 h 3181350"/>
                <a:gd name="connsiteX126" fmla="*/ 331540 w 1581150"/>
                <a:gd name="connsiteY126" fmla="*/ 185946 h 3181350"/>
                <a:gd name="connsiteX127" fmla="*/ 335255 w 1581150"/>
                <a:gd name="connsiteY127" fmla="*/ 184898 h 3181350"/>
                <a:gd name="connsiteX128" fmla="*/ 331921 w 1581150"/>
                <a:gd name="connsiteY128" fmla="*/ 195281 h 3181350"/>
                <a:gd name="connsiteX129" fmla="*/ 327063 w 1581150"/>
                <a:gd name="connsiteY129" fmla="*/ 191566 h 3181350"/>
                <a:gd name="connsiteX130" fmla="*/ 315538 w 1581150"/>
                <a:gd name="connsiteY130" fmla="*/ 196328 h 3181350"/>
                <a:gd name="connsiteX131" fmla="*/ 317253 w 1581150"/>
                <a:gd name="connsiteY131" fmla="*/ 184232 h 3181350"/>
                <a:gd name="connsiteX132" fmla="*/ 313347 w 1581150"/>
                <a:gd name="connsiteY132" fmla="*/ 186803 h 3181350"/>
                <a:gd name="connsiteX133" fmla="*/ 317348 w 1581150"/>
                <a:gd name="connsiteY133" fmla="*/ 208806 h 3181350"/>
                <a:gd name="connsiteX134" fmla="*/ 307823 w 1581150"/>
                <a:gd name="connsiteY134" fmla="*/ 212235 h 3181350"/>
                <a:gd name="connsiteX135" fmla="*/ 318015 w 1581150"/>
                <a:gd name="connsiteY135" fmla="*/ 216617 h 3181350"/>
                <a:gd name="connsiteX136" fmla="*/ 308775 w 1581150"/>
                <a:gd name="connsiteY136" fmla="*/ 218522 h 3181350"/>
                <a:gd name="connsiteX137" fmla="*/ 312395 w 1581150"/>
                <a:gd name="connsiteY137" fmla="*/ 231285 h 3181350"/>
                <a:gd name="connsiteX138" fmla="*/ 317729 w 1581150"/>
                <a:gd name="connsiteY138" fmla="*/ 231952 h 3181350"/>
                <a:gd name="connsiteX139" fmla="*/ 320967 w 1581150"/>
                <a:gd name="connsiteY139" fmla="*/ 221570 h 3181350"/>
                <a:gd name="connsiteX140" fmla="*/ 317634 w 1581150"/>
                <a:gd name="connsiteY140" fmla="*/ 219569 h 3181350"/>
                <a:gd name="connsiteX141" fmla="*/ 318967 w 1581150"/>
                <a:gd name="connsiteY141" fmla="*/ 210521 h 3181350"/>
                <a:gd name="connsiteX142" fmla="*/ 328968 w 1581150"/>
                <a:gd name="connsiteY142" fmla="*/ 216331 h 3181350"/>
                <a:gd name="connsiteX143" fmla="*/ 324587 w 1581150"/>
                <a:gd name="connsiteY143" fmla="*/ 221951 h 3181350"/>
                <a:gd name="connsiteX144" fmla="*/ 346018 w 1581150"/>
                <a:gd name="connsiteY144" fmla="*/ 223094 h 3181350"/>
                <a:gd name="connsiteX145" fmla="*/ 335922 w 1581150"/>
                <a:gd name="connsiteY145" fmla="*/ 231095 h 3181350"/>
                <a:gd name="connsiteX146" fmla="*/ 333255 w 1581150"/>
                <a:gd name="connsiteY146" fmla="*/ 224618 h 3181350"/>
                <a:gd name="connsiteX147" fmla="*/ 322206 w 1581150"/>
                <a:gd name="connsiteY147" fmla="*/ 226332 h 3181350"/>
                <a:gd name="connsiteX148" fmla="*/ 329540 w 1581150"/>
                <a:gd name="connsiteY148" fmla="*/ 237953 h 3181350"/>
                <a:gd name="connsiteX149" fmla="*/ 336398 w 1581150"/>
                <a:gd name="connsiteY149" fmla="*/ 240334 h 3181350"/>
                <a:gd name="connsiteX150" fmla="*/ 326397 w 1581150"/>
                <a:gd name="connsiteY150" fmla="*/ 234524 h 3181350"/>
                <a:gd name="connsiteX151" fmla="*/ 326873 w 1581150"/>
                <a:gd name="connsiteY151" fmla="*/ 243763 h 3181350"/>
                <a:gd name="connsiteX152" fmla="*/ 322872 w 1581150"/>
                <a:gd name="connsiteY152" fmla="*/ 258717 h 3181350"/>
                <a:gd name="connsiteX153" fmla="*/ 331445 w 1581150"/>
                <a:gd name="connsiteY153" fmla="*/ 249002 h 3181350"/>
                <a:gd name="connsiteX154" fmla="*/ 319920 w 1581150"/>
                <a:gd name="connsiteY154" fmla="*/ 253764 h 3181350"/>
                <a:gd name="connsiteX155" fmla="*/ 322587 w 1581150"/>
                <a:gd name="connsiteY155" fmla="*/ 260241 h 3181350"/>
                <a:gd name="connsiteX156" fmla="*/ 317062 w 1581150"/>
                <a:gd name="connsiteY156" fmla="*/ 261098 h 3181350"/>
                <a:gd name="connsiteX157" fmla="*/ 316586 w 1581150"/>
                <a:gd name="connsiteY157" fmla="*/ 251764 h 3181350"/>
                <a:gd name="connsiteX158" fmla="*/ 326778 w 1581150"/>
                <a:gd name="connsiteY158" fmla="*/ 243763 h 3181350"/>
                <a:gd name="connsiteX159" fmla="*/ 320110 w 1581150"/>
                <a:gd name="connsiteY159" fmla="*/ 239858 h 3181350"/>
                <a:gd name="connsiteX160" fmla="*/ 315729 w 1581150"/>
                <a:gd name="connsiteY160" fmla="*/ 245477 h 3181350"/>
                <a:gd name="connsiteX161" fmla="*/ 314776 w 1581150"/>
                <a:gd name="connsiteY161" fmla="*/ 239191 h 3181350"/>
                <a:gd name="connsiteX162" fmla="*/ 302394 w 1581150"/>
                <a:gd name="connsiteY162" fmla="*/ 237667 h 3181350"/>
                <a:gd name="connsiteX163" fmla="*/ 306585 w 1581150"/>
                <a:gd name="connsiteY163" fmla="*/ 245858 h 3181350"/>
                <a:gd name="connsiteX164" fmla="*/ 309252 w 1581150"/>
                <a:gd name="connsiteY164" fmla="*/ 240048 h 3181350"/>
                <a:gd name="connsiteX165" fmla="*/ 311728 w 1581150"/>
                <a:gd name="connsiteY165" fmla="*/ 248049 h 3181350"/>
                <a:gd name="connsiteX166" fmla="*/ 302298 w 1581150"/>
                <a:gd name="connsiteY166" fmla="*/ 263765 h 3181350"/>
                <a:gd name="connsiteX167" fmla="*/ 266675 w 1581150"/>
                <a:gd name="connsiteY167" fmla="*/ 273195 h 3181350"/>
                <a:gd name="connsiteX168" fmla="*/ 264770 w 1581150"/>
                <a:gd name="connsiteY168" fmla="*/ 286816 h 3181350"/>
                <a:gd name="connsiteX169" fmla="*/ 256578 w 1581150"/>
                <a:gd name="connsiteY169" fmla="*/ 281196 h 3181350"/>
                <a:gd name="connsiteX170" fmla="*/ 244863 w 1581150"/>
                <a:gd name="connsiteY170" fmla="*/ 287483 h 3181350"/>
                <a:gd name="connsiteX171" fmla="*/ 250006 w 1581150"/>
                <a:gd name="connsiteY171" fmla="*/ 301961 h 3181350"/>
                <a:gd name="connsiteX172" fmla="*/ 239148 w 1581150"/>
                <a:gd name="connsiteY172" fmla="*/ 302151 h 3181350"/>
                <a:gd name="connsiteX173" fmla="*/ 236481 w 1581150"/>
                <a:gd name="connsiteY173" fmla="*/ 295674 h 3181350"/>
                <a:gd name="connsiteX174" fmla="*/ 238671 w 1581150"/>
                <a:gd name="connsiteY174" fmla="*/ 305199 h 3181350"/>
                <a:gd name="connsiteX175" fmla="*/ 249720 w 1581150"/>
                <a:gd name="connsiteY175" fmla="*/ 303485 h 3181350"/>
                <a:gd name="connsiteX176" fmla="*/ 248006 w 1581150"/>
                <a:gd name="connsiteY176" fmla="*/ 315581 h 3181350"/>
                <a:gd name="connsiteX177" fmla="*/ 240672 w 1581150"/>
                <a:gd name="connsiteY177" fmla="*/ 316248 h 3181350"/>
                <a:gd name="connsiteX178" fmla="*/ 240957 w 1581150"/>
                <a:gd name="connsiteY178" fmla="*/ 327011 h 3181350"/>
                <a:gd name="connsiteX179" fmla="*/ 230575 w 1581150"/>
                <a:gd name="connsiteY179" fmla="*/ 324154 h 3181350"/>
                <a:gd name="connsiteX180" fmla="*/ 240100 w 1581150"/>
                <a:gd name="connsiteY180" fmla="*/ 308342 h 3181350"/>
                <a:gd name="connsiteX181" fmla="*/ 231051 w 1581150"/>
                <a:gd name="connsiteY181" fmla="*/ 308723 h 3181350"/>
                <a:gd name="connsiteX182" fmla="*/ 221622 w 1581150"/>
                <a:gd name="connsiteY182" fmla="*/ 324440 h 3181350"/>
                <a:gd name="connsiteX183" fmla="*/ 231623 w 1581150"/>
                <a:gd name="connsiteY183" fmla="*/ 330250 h 3181350"/>
                <a:gd name="connsiteX184" fmla="*/ 226575 w 1581150"/>
                <a:gd name="connsiteY184" fmla="*/ 340442 h 3181350"/>
                <a:gd name="connsiteX185" fmla="*/ 246006 w 1581150"/>
                <a:gd name="connsiteY185" fmla="*/ 330536 h 3181350"/>
                <a:gd name="connsiteX186" fmla="*/ 248673 w 1581150"/>
                <a:gd name="connsiteY186" fmla="*/ 337013 h 3181350"/>
                <a:gd name="connsiteX187" fmla="*/ 238767 w 1581150"/>
                <a:gd name="connsiteY187" fmla="*/ 343490 h 3181350"/>
                <a:gd name="connsiteX188" fmla="*/ 249816 w 1581150"/>
                <a:gd name="connsiteY188" fmla="*/ 341775 h 3181350"/>
                <a:gd name="connsiteX189" fmla="*/ 240957 w 1581150"/>
                <a:gd name="connsiteY189" fmla="*/ 353015 h 3181350"/>
                <a:gd name="connsiteX190" fmla="*/ 232575 w 1581150"/>
                <a:gd name="connsiteY190" fmla="*/ 348919 h 3181350"/>
                <a:gd name="connsiteX191" fmla="*/ 235719 w 1581150"/>
                <a:gd name="connsiteY191" fmla="*/ 364730 h 3181350"/>
                <a:gd name="connsiteX192" fmla="*/ 228384 w 1581150"/>
                <a:gd name="connsiteY192" fmla="*/ 365397 h 3181350"/>
                <a:gd name="connsiteX193" fmla="*/ 232861 w 1581150"/>
                <a:gd name="connsiteY193" fmla="*/ 384352 h 3181350"/>
                <a:gd name="connsiteX194" fmla="*/ 241910 w 1581150"/>
                <a:gd name="connsiteY194" fmla="*/ 383971 h 3181350"/>
                <a:gd name="connsiteX195" fmla="*/ 236385 w 1581150"/>
                <a:gd name="connsiteY195" fmla="*/ 397115 h 3181350"/>
                <a:gd name="connsiteX196" fmla="*/ 245529 w 1581150"/>
                <a:gd name="connsiteY196" fmla="*/ 409022 h 3181350"/>
                <a:gd name="connsiteX197" fmla="*/ 237624 w 1581150"/>
                <a:gd name="connsiteY197" fmla="*/ 414165 h 3181350"/>
                <a:gd name="connsiteX198" fmla="*/ 227622 w 1581150"/>
                <a:gd name="connsiteY198" fmla="*/ 408355 h 3181350"/>
                <a:gd name="connsiteX199" fmla="*/ 237338 w 1581150"/>
                <a:gd name="connsiteY199" fmla="*/ 403402 h 3181350"/>
                <a:gd name="connsiteX200" fmla="*/ 233147 w 1581150"/>
                <a:gd name="connsiteY200" fmla="*/ 395210 h 3181350"/>
                <a:gd name="connsiteX201" fmla="*/ 213240 w 1581150"/>
                <a:gd name="connsiteY201" fmla="*/ 408164 h 3181350"/>
                <a:gd name="connsiteX202" fmla="*/ 222288 w 1581150"/>
                <a:gd name="connsiteY202" fmla="*/ 407783 h 3181350"/>
                <a:gd name="connsiteX203" fmla="*/ 225622 w 1581150"/>
                <a:gd name="connsiteY203" fmla="*/ 409688 h 3181350"/>
                <a:gd name="connsiteX204" fmla="*/ 223908 w 1581150"/>
                <a:gd name="connsiteY204" fmla="*/ 421785 h 3181350"/>
                <a:gd name="connsiteX205" fmla="*/ 218383 w 1581150"/>
                <a:gd name="connsiteY205" fmla="*/ 422642 h 3181350"/>
                <a:gd name="connsiteX206" fmla="*/ 241624 w 1581150"/>
                <a:gd name="connsiteY206" fmla="*/ 436358 h 3181350"/>
                <a:gd name="connsiteX207" fmla="*/ 234480 w 1581150"/>
                <a:gd name="connsiteY207" fmla="*/ 435501 h 3181350"/>
                <a:gd name="connsiteX208" fmla="*/ 246006 w 1581150"/>
                <a:gd name="connsiteY208" fmla="*/ 443121 h 3181350"/>
                <a:gd name="connsiteX209" fmla="*/ 259245 w 1581150"/>
                <a:gd name="connsiteY209" fmla="*/ 438644 h 3181350"/>
                <a:gd name="connsiteX210" fmla="*/ 263913 w 1581150"/>
                <a:gd name="connsiteY210" fmla="*/ 443788 h 3181350"/>
                <a:gd name="connsiteX211" fmla="*/ 265246 w 1581150"/>
                <a:gd name="connsiteY211" fmla="*/ 434739 h 3181350"/>
                <a:gd name="connsiteX212" fmla="*/ 250863 w 1581150"/>
                <a:gd name="connsiteY212" fmla="*/ 434453 h 3181350"/>
                <a:gd name="connsiteX213" fmla="*/ 274485 w 1581150"/>
                <a:gd name="connsiteY213" fmla="*/ 420452 h 3181350"/>
                <a:gd name="connsiteX214" fmla="*/ 277343 w 1581150"/>
                <a:gd name="connsiteY214" fmla="*/ 425405 h 3181350"/>
                <a:gd name="connsiteX215" fmla="*/ 279819 w 1581150"/>
                <a:gd name="connsiteY215" fmla="*/ 421118 h 3181350"/>
                <a:gd name="connsiteX216" fmla="*/ 284487 w 1581150"/>
                <a:gd name="connsiteY216" fmla="*/ 426262 h 3181350"/>
                <a:gd name="connsiteX217" fmla="*/ 274771 w 1581150"/>
                <a:gd name="connsiteY217" fmla="*/ 418928 h 3181350"/>
                <a:gd name="connsiteX218" fmla="*/ 270104 w 1581150"/>
                <a:gd name="connsiteY218" fmla="*/ 413784 h 3181350"/>
                <a:gd name="connsiteX219" fmla="*/ 265722 w 1581150"/>
                <a:gd name="connsiteY219" fmla="*/ 419404 h 3181350"/>
                <a:gd name="connsiteX220" fmla="*/ 273628 w 1581150"/>
                <a:gd name="connsiteY220" fmla="*/ 401878 h 3181350"/>
                <a:gd name="connsiteX221" fmla="*/ 271056 w 1581150"/>
                <a:gd name="connsiteY221" fmla="*/ 407688 h 3181350"/>
                <a:gd name="connsiteX222" fmla="*/ 280581 w 1581150"/>
                <a:gd name="connsiteY222" fmla="*/ 404259 h 3181350"/>
                <a:gd name="connsiteX223" fmla="*/ 281915 w 1581150"/>
                <a:gd name="connsiteY223" fmla="*/ 407498 h 3181350"/>
                <a:gd name="connsiteX224" fmla="*/ 285153 w 1581150"/>
                <a:gd name="connsiteY224" fmla="*/ 384828 h 3181350"/>
                <a:gd name="connsiteX225" fmla="*/ 267056 w 1581150"/>
                <a:gd name="connsiteY225" fmla="*/ 385590 h 3181350"/>
                <a:gd name="connsiteX226" fmla="*/ 265341 w 1581150"/>
                <a:gd name="connsiteY226" fmla="*/ 397687 h 3181350"/>
                <a:gd name="connsiteX227" fmla="*/ 254292 w 1581150"/>
                <a:gd name="connsiteY227" fmla="*/ 399401 h 3181350"/>
                <a:gd name="connsiteX228" fmla="*/ 257340 w 1581150"/>
                <a:gd name="connsiteY228" fmla="*/ 390543 h 3181350"/>
                <a:gd name="connsiteX229" fmla="*/ 244958 w 1581150"/>
                <a:gd name="connsiteY229" fmla="*/ 389019 h 3181350"/>
                <a:gd name="connsiteX230" fmla="*/ 254007 w 1581150"/>
                <a:gd name="connsiteY230" fmla="*/ 376256 h 3181350"/>
                <a:gd name="connsiteX231" fmla="*/ 234099 w 1581150"/>
                <a:gd name="connsiteY231" fmla="*/ 376827 h 3181350"/>
                <a:gd name="connsiteX232" fmla="*/ 229623 w 1581150"/>
                <a:gd name="connsiteY232" fmla="*/ 370160 h 3181350"/>
                <a:gd name="connsiteX233" fmla="*/ 233433 w 1581150"/>
                <a:gd name="connsiteY233" fmla="*/ 369112 h 3181350"/>
                <a:gd name="connsiteX234" fmla="*/ 242958 w 1581150"/>
                <a:gd name="connsiteY234" fmla="*/ 365683 h 3181350"/>
                <a:gd name="connsiteX235" fmla="*/ 242672 w 1581150"/>
                <a:gd name="connsiteY235" fmla="*/ 354920 h 3181350"/>
                <a:gd name="connsiteX236" fmla="*/ 249816 w 1581150"/>
                <a:gd name="connsiteY236" fmla="*/ 355777 h 3181350"/>
                <a:gd name="connsiteX237" fmla="*/ 256388 w 1581150"/>
                <a:gd name="connsiteY237" fmla="*/ 347395 h 3181350"/>
                <a:gd name="connsiteX238" fmla="*/ 259531 w 1581150"/>
                <a:gd name="connsiteY238" fmla="*/ 350824 h 3181350"/>
                <a:gd name="connsiteX239" fmla="*/ 262198 w 1581150"/>
                <a:gd name="connsiteY239" fmla="*/ 345014 h 3181350"/>
                <a:gd name="connsiteX240" fmla="*/ 263151 w 1581150"/>
                <a:gd name="connsiteY240" fmla="*/ 351300 h 3181350"/>
                <a:gd name="connsiteX241" fmla="*/ 273819 w 1581150"/>
                <a:gd name="connsiteY241" fmla="*/ 352634 h 3181350"/>
                <a:gd name="connsiteX242" fmla="*/ 255816 w 1581150"/>
                <a:gd name="connsiteY242" fmla="*/ 339584 h 3181350"/>
                <a:gd name="connsiteX243" fmla="*/ 254483 w 1581150"/>
                <a:gd name="connsiteY243" fmla="*/ 336346 h 3181350"/>
                <a:gd name="connsiteX244" fmla="*/ 275914 w 1581150"/>
                <a:gd name="connsiteY244" fmla="*/ 337489 h 3181350"/>
                <a:gd name="connsiteX245" fmla="*/ 292011 w 1581150"/>
                <a:gd name="connsiteY245" fmla="*/ 325678 h 3181350"/>
                <a:gd name="connsiteX246" fmla="*/ 290868 w 1581150"/>
                <a:gd name="connsiteY246" fmla="*/ 320915 h 3181350"/>
                <a:gd name="connsiteX247" fmla="*/ 276771 w 1581150"/>
                <a:gd name="connsiteY247" fmla="*/ 319106 h 3181350"/>
                <a:gd name="connsiteX248" fmla="*/ 275628 w 1581150"/>
                <a:gd name="connsiteY248" fmla="*/ 314343 h 3181350"/>
                <a:gd name="connsiteX249" fmla="*/ 291726 w 1581150"/>
                <a:gd name="connsiteY249" fmla="*/ 314819 h 3181350"/>
                <a:gd name="connsiteX250" fmla="*/ 294393 w 1581150"/>
                <a:gd name="connsiteY250" fmla="*/ 309009 h 3181350"/>
                <a:gd name="connsiteX251" fmla="*/ 286011 w 1581150"/>
                <a:gd name="connsiteY251" fmla="*/ 304913 h 3181350"/>
                <a:gd name="connsiteX252" fmla="*/ 291345 w 1581150"/>
                <a:gd name="connsiteY252" fmla="*/ 305580 h 3181350"/>
                <a:gd name="connsiteX253" fmla="*/ 276676 w 1581150"/>
                <a:gd name="connsiteY253" fmla="*/ 294531 h 3181350"/>
                <a:gd name="connsiteX254" fmla="*/ 279057 w 1581150"/>
                <a:gd name="connsiteY254" fmla="*/ 290245 h 3181350"/>
                <a:gd name="connsiteX255" fmla="*/ 301632 w 1581150"/>
                <a:gd name="connsiteY255" fmla="*/ 296150 h 3181350"/>
                <a:gd name="connsiteX256" fmla="*/ 308680 w 1581150"/>
                <a:gd name="connsiteY256" fmla="*/ 284720 h 3181350"/>
                <a:gd name="connsiteX257" fmla="*/ 316681 w 1581150"/>
                <a:gd name="connsiteY257" fmla="*/ 291864 h 3181350"/>
                <a:gd name="connsiteX258" fmla="*/ 306013 w 1581150"/>
                <a:gd name="connsiteY258" fmla="*/ 290531 h 3181350"/>
                <a:gd name="connsiteX259" fmla="*/ 297250 w 1581150"/>
                <a:gd name="connsiteY259" fmla="*/ 301770 h 3181350"/>
                <a:gd name="connsiteX260" fmla="*/ 306108 w 1581150"/>
                <a:gd name="connsiteY260" fmla="*/ 302913 h 3181350"/>
                <a:gd name="connsiteX261" fmla="*/ 307251 w 1581150"/>
                <a:gd name="connsiteY261" fmla="*/ 307676 h 3181350"/>
                <a:gd name="connsiteX262" fmla="*/ 301536 w 1581150"/>
                <a:gd name="connsiteY262" fmla="*/ 310057 h 3181350"/>
                <a:gd name="connsiteX263" fmla="*/ 317253 w 1581150"/>
                <a:gd name="connsiteY263" fmla="*/ 313581 h 3181350"/>
                <a:gd name="connsiteX264" fmla="*/ 305727 w 1581150"/>
                <a:gd name="connsiteY264" fmla="*/ 318344 h 3181350"/>
                <a:gd name="connsiteX265" fmla="*/ 306204 w 1581150"/>
                <a:gd name="connsiteY265" fmla="*/ 339965 h 3181350"/>
                <a:gd name="connsiteX266" fmla="*/ 299536 w 1581150"/>
                <a:gd name="connsiteY266" fmla="*/ 336060 h 3181350"/>
                <a:gd name="connsiteX267" fmla="*/ 299822 w 1581150"/>
                <a:gd name="connsiteY267" fmla="*/ 346823 h 3181350"/>
                <a:gd name="connsiteX268" fmla="*/ 312204 w 1581150"/>
                <a:gd name="connsiteY268" fmla="*/ 348347 h 3181350"/>
                <a:gd name="connsiteX269" fmla="*/ 314586 w 1581150"/>
                <a:gd name="connsiteY269" fmla="*/ 331774 h 3181350"/>
                <a:gd name="connsiteX270" fmla="*/ 324301 w 1581150"/>
                <a:gd name="connsiteY270" fmla="*/ 339108 h 3181350"/>
                <a:gd name="connsiteX271" fmla="*/ 320967 w 1581150"/>
                <a:gd name="connsiteY271" fmla="*/ 349490 h 3181350"/>
                <a:gd name="connsiteX272" fmla="*/ 312585 w 1581150"/>
                <a:gd name="connsiteY272" fmla="*/ 357682 h 3181350"/>
                <a:gd name="connsiteX273" fmla="*/ 323444 w 1581150"/>
                <a:gd name="connsiteY273" fmla="*/ 357491 h 3181350"/>
                <a:gd name="connsiteX274" fmla="*/ 319062 w 1581150"/>
                <a:gd name="connsiteY274" fmla="*/ 363111 h 3181350"/>
                <a:gd name="connsiteX275" fmla="*/ 308013 w 1581150"/>
                <a:gd name="connsiteY275" fmla="*/ 364826 h 3181350"/>
                <a:gd name="connsiteX276" fmla="*/ 307156 w 1581150"/>
                <a:gd name="connsiteY276" fmla="*/ 358539 h 3181350"/>
                <a:gd name="connsiteX277" fmla="*/ 303822 w 1581150"/>
                <a:gd name="connsiteY277" fmla="*/ 356634 h 3181350"/>
                <a:gd name="connsiteX278" fmla="*/ 306108 w 1581150"/>
                <a:gd name="connsiteY278" fmla="*/ 378446 h 3181350"/>
                <a:gd name="connsiteX279" fmla="*/ 310490 w 1581150"/>
                <a:gd name="connsiteY279" fmla="*/ 372827 h 3181350"/>
                <a:gd name="connsiteX280" fmla="*/ 316872 w 1581150"/>
                <a:gd name="connsiteY280" fmla="*/ 378256 h 3181350"/>
                <a:gd name="connsiteX281" fmla="*/ 299441 w 1581150"/>
                <a:gd name="connsiteY281" fmla="*/ 386828 h 3181350"/>
                <a:gd name="connsiteX282" fmla="*/ 314967 w 1581150"/>
                <a:gd name="connsiteY282" fmla="*/ 391781 h 3181350"/>
                <a:gd name="connsiteX283" fmla="*/ 320015 w 1581150"/>
                <a:gd name="connsiteY283" fmla="*/ 381685 h 3181350"/>
                <a:gd name="connsiteX284" fmla="*/ 343065 w 1581150"/>
                <a:gd name="connsiteY284" fmla="*/ 396830 h 3181350"/>
                <a:gd name="connsiteX285" fmla="*/ 356115 w 1581150"/>
                <a:gd name="connsiteY285" fmla="*/ 393877 h 3181350"/>
                <a:gd name="connsiteX286" fmla="*/ 356591 w 1581150"/>
                <a:gd name="connsiteY286" fmla="*/ 403116 h 3181350"/>
                <a:gd name="connsiteX287" fmla="*/ 343161 w 1581150"/>
                <a:gd name="connsiteY287" fmla="*/ 409117 h 3181350"/>
                <a:gd name="connsiteX288" fmla="*/ 351066 w 1581150"/>
                <a:gd name="connsiteY288" fmla="*/ 403973 h 3181350"/>
                <a:gd name="connsiteX289" fmla="*/ 351733 w 1581150"/>
                <a:gd name="connsiteY289" fmla="*/ 411689 h 3181350"/>
                <a:gd name="connsiteX290" fmla="*/ 330683 w 1581150"/>
                <a:gd name="connsiteY290" fmla="*/ 407498 h 3181350"/>
                <a:gd name="connsiteX291" fmla="*/ 324015 w 1581150"/>
                <a:gd name="connsiteY291" fmla="*/ 415880 h 3181350"/>
                <a:gd name="connsiteX292" fmla="*/ 338208 w 1581150"/>
                <a:gd name="connsiteY292" fmla="*/ 417594 h 3181350"/>
                <a:gd name="connsiteX293" fmla="*/ 334017 w 1581150"/>
                <a:gd name="connsiteY293" fmla="*/ 421690 h 3181350"/>
                <a:gd name="connsiteX294" fmla="*/ 341541 w 1581150"/>
                <a:gd name="connsiteY294" fmla="*/ 419499 h 3181350"/>
                <a:gd name="connsiteX295" fmla="*/ 342018 w 1581150"/>
                <a:gd name="connsiteY295" fmla="*/ 428834 h 3181350"/>
                <a:gd name="connsiteX296" fmla="*/ 349542 w 1581150"/>
                <a:gd name="connsiteY296" fmla="*/ 426738 h 3181350"/>
                <a:gd name="connsiteX297" fmla="*/ 344399 w 1581150"/>
                <a:gd name="connsiteY297" fmla="*/ 412260 h 3181350"/>
                <a:gd name="connsiteX298" fmla="*/ 351066 w 1581150"/>
                <a:gd name="connsiteY298" fmla="*/ 416165 h 3181350"/>
                <a:gd name="connsiteX299" fmla="*/ 354305 w 1581150"/>
                <a:gd name="connsiteY299" fmla="*/ 405783 h 3181350"/>
                <a:gd name="connsiteX300" fmla="*/ 368878 w 1581150"/>
                <a:gd name="connsiteY300" fmla="*/ 404545 h 3181350"/>
                <a:gd name="connsiteX301" fmla="*/ 373164 w 1581150"/>
                <a:gd name="connsiteY301" fmla="*/ 412736 h 3181350"/>
                <a:gd name="connsiteX302" fmla="*/ 368021 w 1581150"/>
                <a:gd name="connsiteY302" fmla="*/ 410546 h 3181350"/>
                <a:gd name="connsiteX303" fmla="*/ 372117 w 1581150"/>
                <a:gd name="connsiteY303" fmla="*/ 432548 h 3181350"/>
                <a:gd name="connsiteX304" fmla="*/ 373260 w 1581150"/>
                <a:gd name="connsiteY304" fmla="*/ 437311 h 3181350"/>
                <a:gd name="connsiteX305" fmla="*/ 363925 w 1581150"/>
                <a:gd name="connsiteY305" fmla="*/ 439216 h 3181350"/>
                <a:gd name="connsiteX306" fmla="*/ 368211 w 1581150"/>
                <a:gd name="connsiteY306" fmla="*/ 447407 h 3181350"/>
                <a:gd name="connsiteX307" fmla="*/ 353829 w 1581150"/>
                <a:gd name="connsiteY307" fmla="*/ 459504 h 3181350"/>
                <a:gd name="connsiteX308" fmla="*/ 371545 w 1581150"/>
                <a:gd name="connsiteY308" fmla="*/ 449408 h 3181350"/>
                <a:gd name="connsiteX309" fmla="*/ 375355 w 1581150"/>
                <a:gd name="connsiteY309" fmla="*/ 460647 h 3181350"/>
                <a:gd name="connsiteX310" fmla="*/ 367830 w 1581150"/>
                <a:gd name="connsiteY310" fmla="*/ 462743 h 3181350"/>
                <a:gd name="connsiteX311" fmla="*/ 369164 w 1581150"/>
                <a:gd name="connsiteY311" fmla="*/ 465981 h 3181350"/>
                <a:gd name="connsiteX312" fmla="*/ 376212 w 1581150"/>
                <a:gd name="connsiteY312" fmla="*/ 466838 h 3181350"/>
                <a:gd name="connsiteX313" fmla="*/ 373831 w 1581150"/>
                <a:gd name="connsiteY313" fmla="*/ 471125 h 3181350"/>
                <a:gd name="connsiteX314" fmla="*/ 365163 w 1581150"/>
                <a:gd name="connsiteY314" fmla="*/ 468553 h 3181350"/>
                <a:gd name="connsiteX315" fmla="*/ 362115 w 1581150"/>
                <a:gd name="connsiteY315" fmla="*/ 489698 h 3181350"/>
                <a:gd name="connsiteX316" fmla="*/ 370116 w 1581150"/>
                <a:gd name="connsiteY316" fmla="*/ 496842 h 3181350"/>
                <a:gd name="connsiteX317" fmla="*/ 364592 w 1581150"/>
                <a:gd name="connsiteY317" fmla="*/ 497699 h 3181350"/>
                <a:gd name="connsiteX318" fmla="*/ 353257 w 1581150"/>
                <a:gd name="connsiteY318" fmla="*/ 488555 h 3181350"/>
                <a:gd name="connsiteX319" fmla="*/ 350781 w 1581150"/>
                <a:gd name="connsiteY319" fmla="*/ 492937 h 3181350"/>
                <a:gd name="connsiteX320" fmla="*/ 353448 w 1581150"/>
                <a:gd name="connsiteY320" fmla="*/ 499414 h 3181350"/>
                <a:gd name="connsiteX321" fmla="*/ 358782 w 1581150"/>
                <a:gd name="connsiteY321" fmla="*/ 500081 h 3181350"/>
                <a:gd name="connsiteX322" fmla="*/ 352590 w 1581150"/>
                <a:gd name="connsiteY322" fmla="*/ 517797 h 3181350"/>
                <a:gd name="connsiteX323" fmla="*/ 359258 w 1581150"/>
                <a:gd name="connsiteY323" fmla="*/ 509415 h 3181350"/>
                <a:gd name="connsiteX324" fmla="*/ 366497 w 1581150"/>
                <a:gd name="connsiteY324" fmla="*/ 508748 h 3181350"/>
                <a:gd name="connsiteX325" fmla="*/ 379832 w 1581150"/>
                <a:gd name="connsiteY325" fmla="*/ 516559 h 3181350"/>
                <a:gd name="connsiteX326" fmla="*/ 379641 w 1581150"/>
                <a:gd name="connsiteY326" fmla="*/ 530370 h 3181350"/>
                <a:gd name="connsiteX327" fmla="*/ 373641 w 1581150"/>
                <a:gd name="connsiteY327" fmla="*/ 534275 h 3181350"/>
                <a:gd name="connsiteX328" fmla="*/ 363639 w 1581150"/>
                <a:gd name="connsiteY328" fmla="*/ 528465 h 3181350"/>
                <a:gd name="connsiteX329" fmla="*/ 362401 w 1581150"/>
                <a:gd name="connsiteY329" fmla="*/ 528275 h 3181350"/>
                <a:gd name="connsiteX330" fmla="*/ 364878 w 1581150"/>
                <a:gd name="connsiteY330" fmla="*/ 525893 h 3181350"/>
                <a:gd name="connsiteX331" fmla="*/ 357734 w 1581150"/>
                <a:gd name="connsiteY331" fmla="*/ 522179 h 3181350"/>
                <a:gd name="connsiteX332" fmla="*/ 357639 w 1581150"/>
                <a:gd name="connsiteY332" fmla="*/ 530180 h 3181350"/>
                <a:gd name="connsiteX333" fmla="*/ 354495 w 1581150"/>
                <a:gd name="connsiteY333" fmla="*/ 528941 h 3181350"/>
                <a:gd name="connsiteX334" fmla="*/ 349828 w 1581150"/>
                <a:gd name="connsiteY334" fmla="*/ 536085 h 3181350"/>
                <a:gd name="connsiteX335" fmla="*/ 352019 w 1581150"/>
                <a:gd name="connsiteY335" fmla="*/ 536466 h 3181350"/>
                <a:gd name="connsiteX336" fmla="*/ 347256 w 1581150"/>
                <a:gd name="connsiteY336" fmla="*/ 538847 h 3181350"/>
                <a:gd name="connsiteX337" fmla="*/ 351638 w 1581150"/>
                <a:gd name="connsiteY337" fmla="*/ 529703 h 3181350"/>
                <a:gd name="connsiteX338" fmla="*/ 346399 w 1581150"/>
                <a:gd name="connsiteY338" fmla="*/ 526179 h 3181350"/>
                <a:gd name="connsiteX339" fmla="*/ 339732 w 1581150"/>
                <a:gd name="connsiteY339" fmla="*/ 541419 h 3181350"/>
                <a:gd name="connsiteX340" fmla="*/ 327444 w 1581150"/>
                <a:gd name="connsiteY340" fmla="*/ 532561 h 3181350"/>
                <a:gd name="connsiteX341" fmla="*/ 328397 w 1581150"/>
                <a:gd name="connsiteY341" fmla="*/ 531513 h 3181350"/>
                <a:gd name="connsiteX342" fmla="*/ 328778 w 1581150"/>
                <a:gd name="connsiteY342" fmla="*/ 531894 h 3181350"/>
                <a:gd name="connsiteX343" fmla="*/ 328873 w 1581150"/>
                <a:gd name="connsiteY343" fmla="*/ 531418 h 3181350"/>
                <a:gd name="connsiteX344" fmla="*/ 333064 w 1581150"/>
                <a:gd name="connsiteY344" fmla="*/ 531513 h 3181350"/>
                <a:gd name="connsiteX345" fmla="*/ 320872 w 1581150"/>
                <a:gd name="connsiteY345" fmla="*/ 521131 h 3181350"/>
                <a:gd name="connsiteX346" fmla="*/ 310776 w 1581150"/>
                <a:gd name="connsiteY346" fmla="*/ 532942 h 3181350"/>
                <a:gd name="connsiteX347" fmla="*/ 315919 w 1581150"/>
                <a:gd name="connsiteY347" fmla="*/ 538085 h 3181350"/>
                <a:gd name="connsiteX348" fmla="*/ 309823 w 1581150"/>
                <a:gd name="connsiteY348" fmla="*/ 545515 h 3181350"/>
                <a:gd name="connsiteX349" fmla="*/ 287535 w 1581150"/>
                <a:gd name="connsiteY349" fmla="*/ 543229 h 3181350"/>
                <a:gd name="connsiteX350" fmla="*/ 284772 w 1581150"/>
                <a:gd name="connsiteY350" fmla="*/ 537228 h 3181350"/>
                <a:gd name="connsiteX351" fmla="*/ 281820 w 1581150"/>
                <a:gd name="connsiteY351" fmla="*/ 542181 h 3181350"/>
                <a:gd name="connsiteX352" fmla="*/ 275057 w 1581150"/>
                <a:gd name="connsiteY352" fmla="*/ 541419 h 3181350"/>
                <a:gd name="connsiteX353" fmla="*/ 274676 w 1581150"/>
                <a:gd name="connsiteY353" fmla="*/ 543800 h 3181350"/>
                <a:gd name="connsiteX354" fmla="*/ 266389 w 1581150"/>
                <a:gd name="connsiteY354" fmla="*/ 539609 h 3181350"/>
                <a:gd name="connsiteX355" fmla="*/ 259341 w 1581150"/>
                <a:gd name="connsiteY355" fmla="*/ 538752 h 3181350"/>
                <a:gd name="connsiteX356" fmla="*/ 262484 w 1581150"/>
                <a:gd name="connsiteY356" fmla="*/ 554564 h 3181350"/>
                <a:gd name="connsiteX357" fmla="*/ 225527 w 1581150"/>
                <a:gd name="connsiteY357" fmla="*/ 548468 h 3181350"/>
                <a:gd name="connsiteX358" fmla="*/ 229718 w 1581150"/>
                <a:gd name="connsiteY358" fmla="*/ 544372 h 3181350"/>
                <a:gd name="connsiteX359" fmla="*/ 238767 w 1581150"/>
                <a:gd name="connsiteY359" fmla="*/ 543991 h 3181350"/>
                <a:gd name="connsiteX360" fmla="*/ 238100 w 1581150"/>
                <a:gd name="connsiteY360" fmla="*/ 536180 h 3181350"/>
                <a:gd name="connsiteX361" fmla="*/ 247625 w 1581150"/>
                <a:gd name="connsiteY361" fmla="*/ 532751 h 3181350"/>
                <a:gd name="connsiteX362" fmla="*/ 247625 w 1581150"/>
                <a:gd name="connsiteY362" fmla="*/ 545039 h 3181350"/>
                <a:gd name="connsiteX363" fmla="*/ 257150 w 1581150"/>
                <a:gd name="connsiteY363" fmla="*/ 541610 h 3181350"/>
                <a:gd name="connsiteX364" fmla="*/ 263436 w 1581150"/>
                <a:gd name="connsiteY364" fmla="*/ 510082 h 3181350"/>
                <a:gd name="connsiteX365" fmla="*/ 255531 w 1581150"/>
                <a:gd name="connsiteY365" fmla="*/ 527513 h 3181350"/>
                <a:gd name="connsiteX366" fmla="*/ 262389 w 1581150"/>
                <a:gd name="connsiteY366" fmla="*/ 529894 h 3181350"/>
                <a:gd name="connsiteX367" fmla="*/ 275247 w 1581150"/>
                <a:gd name="connsiteY367" fmla="*/ 528370 h 3181350"/>
                <a:gd name="connsiteX368" fmla="*/ 278010 w 1581150"/>
                <a:gd name="connsiteY368" fmla="*/ 508748 h 3181350"/>
                <a:gd name="connsiteX369" fmla="*/ 266294 w 1581150"/>
                <a:gd name="connsiteY369" fmla="*/ 514940 h 3181350"/>
                <a:gd name="connsiteX370" fmla="*/ 270390 w 1581150"/>
                <a:gd name="connsiteY370" fmla="*/ 498557 h 3181350"/>
                <a:gd name="connsiteX371" fmla="*/ 280772 w 1581150"/>
                <a:gd name="connsiteY371" fmla="*/ 494461 h 3181350"/>
                <a:gd name="connsiteX372" fmla="*/ 274390 w 1581150"/>
                <a:gd name="connsiteY372" fmla="*/ 495985 h 3181350"/>
                <a:gd name="connsiteX373" fmla="*/ 266865 w 1581150"/>
                <a:gd name="connsiteY373" fmla="*/ 485793 h 3181350"/>
                <a:gd name="connsiteX374" fmla="*/ 280962 w 1581150"/>
                <a:gd name="connsiteY374" fmla="*/ 493318 h 3181350"/>
                <a:gd name="connsiteX375" fmla="*/ 285630 w 1581150"/>
                <a:gd name="connsiteY375" fmla="*/ 480459 h 3181350"/>
                <a:gd name="connsiteX376" fmla="*/ 282772 w 1581150"/>
                <a:gd name="connsiteY376" fmla="*/ 475506 h 3181350"/>
                <a:gd name="connsiteX377" fmla="*/ 263055 w 1581150"/>
                <a:gd name="connsiteY377" fmla="*/ 474649 h 3181350"/>
                <a:gd name="connsiteX378" fmla="*/ 272390 w 1581150"/>
                <a:gd name="connsiteY378" fmla="*/ 472744 h 3181350"/>
                <a:gd name="connsiteX379" fmla="*/ 262579 w 1581150"/>
                <a:gd name="connsiteY379" fmla="*/ 465410 h 3181350"/>
                <a:gd name="connsiteX380" fmla="*/ 272485 w 1581150"/>
                <a:gd name="connsiteY380" fmla="*/ 446645 h 3181350"/>
                <a:gd name="connsiteX381" fmla="*/ 265437 w 1581150"/>
                <a:gd name="connsiteY381" fmla="*/ 445788 h 3181350"/>
                <a:gd name="connsiteX382" fmla="*/ 258864 w 1581150"/>
                <a:gd name="connsiteY382" fmla="*/ 454170 h 3181350"/>
                <a:gd name="connsiteX383" fmla="*/ 253054 w 1581150"/>
                <a:gd name="connsiteY383" fmla="*/ 444264 h 3181350"/>
                <a:gd name="connsiteX384" fmla="*/ 258579 w 1581150"/>
                <a:gd name="connsiteY384" fmla="*/ 443407 h 3181350"/>
                <a:gd name="connsiteX385" fmla="*/ 244863 w 1581150"/>
                <a:gd name="connsiteY385" fmla="*/ 450932 h 3181350"/>
                <a:gd name="connsiteX386" fmla="*/ 241815 w 1581150"/>
                <a:gd name="connsiteY386" fmla="*/ 472077 h 3181350"/>
                <a:gd name="connsiteX387" fmla="*/ 248673 w 1581150"/>
                <a:gd name="connsiteY387" fmla="*/ 474458 h 3181350"/>
                <a:gd name="connsiteX388" fmla="*/ 233623 w 1581150"/>
                <a:gd name="connsiteY388" fmla="*/ 478745 h 3181350"/>
                <a:gd name="connsiteX389" fmla="*/ 233337 w 1581150"/>
                <a:gd name="connsiteY389" fmla="*/ 467886 h 3181350"/>
                <a:gd name="connsiteX390" fmla="*/ 228289 w 1581150"/>
                <a:gd name="connsiteY390" fmla="*/ 465695 h 3181350"/>
                <a:gd name="connsiteX391" fmla="*/ 225622 w 1581150"/>
                <a:gd name="connsiteY391" fmla="*/ 471601 h 3181350"/>
                <a:gd name="connsiteX392" fmla="*/ 216573 w 1581150"/>
                <a:gd name="connsiteY392" fmla="*/ 471982 h 3181350"/>
                <a:gd name="connsiteX393" fmla="*/ 211716 w 1581150"/>
                <a:gd name="connsiteY393" fmla="*/ 468267 h 3181350"/>
                <a:gd name="connsiteX394" fmla="*/ 225432 w 1581150"/>
                <a:gd name="connsiteY394" fmla="*/ 473030 h 3181350"/>
                <a:gd name="connsiteX395" fmla="*/ 227241 w 1581150"/>
                <a:gd name="connsiteY395" fmla="*/ 485603 h 3181350"/>
                <a:gd name="connsiteX396" fmla="*/ 235433 w 1581150"/>
                <a:gd name="connsiteY396" fmla="*/ 491222 h 3181350"/>
                <a:gd name="connsiteX397" fmla="*/ 212192 w 1581150"/>
                <a:gd name="connsiteY397" fmla="*/ 489889 h 3181350"/>
                <a:gd name="connsiteX398" fmla="*/ 207525 w 1581150"/>
                <a:gd name="connsiteY398" fmla="*/ 497033 h 3181350"/>
                <a:gd name="connsiteX399" fmla="*/ 216192 w 1581150"/>
                <a:gd name="connsiteY399" fmla="*/ 499604 h 3181350"/>
                <a:gd name="connsiteX400" fmla="*/ 218859 w 1581150"/>
                <a:gd name="connsiteY400" fmla="*/ 493794 h 3181350"/>
                <a:gd name="connsiteX401" fmla="*/ 225527 w 1581150"/>
                <a:gd name="connsiteY401" fmla="*/ 497699 h 3181350"/>
                <a:gd name="connsiteX402" fmla="*/ 236576 w 1581150"/>
                <a:gd name="connsiteY402" fmla="*/ 495985 h 3181350"/>
                <a:gd name="connsiteX403" fmla="*/ 248673 w 1581150"/>
                <a:gd name="connsiteY403" fmla="*/ 486746 h 3181350"/>
                <a:gd name="connsiteX404" fmla="*/ 240005 w 1581150"/>
                <a:gd name="connsiteY404" fmla="*/ 484079 h 3181350"/>
                <a:gd name="connsiteX405" fmla="*/ 258102 w 1581150"/>
                <a:gd name="connsiteY405" fmla="*/ 470934 h 3181350"/>
                <a:gd name="connsiteX406" fmla="*/ 264103 w 1581150"/>
                <a:gd name="connsiteY406" fmla="*/ 479411 h 3181350"/>
                <a:gd name="connsiteX407" fmla="*/ 257245 w 1581150"/>
                <a:gd name="connsiteY407" fmla="*/ 477030 h 3181350"/>
                <a:gd name="connsiteX408" fmla="*/ 258864 w 1581150"/>
                <a:gd name="connsiteY408" fmla="*/ 491032 h 3181350"/>
                <a:gd name="connsiteX409" fmla="*/ 260674 w 1581150"/>
                <a:gd name="connsiteY409" fmla="*/ 503605 h 3181350"/>
                <a:gd name="connsiteX410" fmla="*/ 249625 w 1581150"/>
                <a:gd name="connsiteY410" fmla="*/ 505319 h 3181350"/>
                <a:gd name="connsiteX411" fmla="*/ 242767 w 1581150"/>
                <a:gd name="connsiteY411" fmla="*/ 515225 h 3181350"/>
                <a:gd name="connsiteX412" fmla="*/ 239910 w 1581150"/>
                <a:gd name="connsiteY412" fmla="*/ 510272 h 3181350"/>
                <a:gd name="connsiteX413" fmla="*/ 245910 w 1581150"/>
                <a:gd name="connsiteY413" fmla="*/ 518654 h 3181350"/>
                <a:gd name="connsiteX414" fmla="*/ 232004 w 1581150"/>
                <a:gd name="connsiteY414" fmla="*/ 527703 h 3181350"/>
                <a:gd name="connsiteX415" fmla="*/ 231813 w 1581150"/>
                <a:gd name="connsiteY415" fmla="*/ 541514 h 3181350"/>
                <a:gd name="connsiteX416" fmla="*/ 219621 w 1581150"/>
                <a:gd name="connsiteY416" fmla="*/ 550754 h 3181350"/>
                <a:gd name="connsiteX417" fmla="*/ 241338 w 1581150"/>
                <a:gd name="connsiteY417" fmla="*/ 562660 h 3181350"/>
                <a:gd name="connsiteX418" fmla="*/ 253530 w 1581150"/>
                <a:gd name="connsiteY418" fmla="*/ 565708 h 3181350"/>
                <a:gd name="connsiteX419" fmla="*/ 250863 w 1581150"/>
                <a:gd name="connsiteY419" fmla="*/ 559231 h 3181350"/>
                <a:gd name="connsiteX420" fmla="*/ 256388 w 1581150"/>
                <a:gd name="connsiteY420" fmla="*/ 558374 h 3181350"/>
                <a:gd name="connsiteX421" fmla="*/ 255531 w 1581150"/>
                <a:gd name="connsiteY421" fmla="*/ 564470 h 3181350"/>
                <a:gd name="connsiteX422" fmla="*/ 260293 w 1581150"/>
                <a:gd name="connsiteY422" fmla="*/ 564184 h 3181350"/>
                <a:gd name="connsiteX423" fmla="*/ 259912 w 1581150"/>
                <a:gd name="connsiteY423" fmla="*/ 595521 h 3181350"/>
                <a:gd name="connsiteX424" fmla="*/ 239529 w 1581150"/>
                <a:gd name="connsiteY424" fmla="*/ 584758 h 3181350"/>
                <a:gd name="connsiteX425" fmla="*/ 249435 w 1581150"/>
                <a:gd name="connsiteY425" fmla="*/ 582186 h 3181350"/>
                <a:gd name="connsiteX426" fmla="*/ 250768 w 1581150"/>
                <a:gd name="connsiteY426" fmla="*/ 573137 h 3181350"/>
                <a:gd name="connsiteX427" fmla="*/ 243053 w 1581150"/>
                <a:gd name="connsiteY427" fmla="*/ 576757 h 3181350"/>
                <a:gd name="connsiteX428" fmla="*/ 239719 w 1581150"/>
                <a:gd name="connsiteY428" fmla="*/ 574757 h 3181350"/>
                <a:gd name="connsiteX429" fmla="*/ 231242 w 1581150"/>
                <a:gd name="connsiteY429" fmla="*/ 558278 h 3181350"/>
                <a:gd name="connsiteX430" fmla="*/ 226479 w 1581150"/>
                <a:gd name="connsiteY430" fmla="*/ 566946 h 3181350"/>
                <a:gd name="connsiteX431" fmla="*/ 236481 w 1581150"/>
                <a:gd name="connsiteY431" fmla="*/ 572852 h 3181350"/>
                <a:gd name="connsiteX432" fmla="*/ 227813 w 1581150"/>
                <a:gd name="connsiteY432" fmla="*/ 570280 h 3181350"/>
                <a:gd name="connsiteX433" fmla="*/ 214573 w 1581150"/>
                <a:gd name="connsiteY433" fmla="*/ 574757 h 3181350"/>
                <a:gd name="connsiteX434" fmla="*/ 215240 w 1581150"/>
                <a:gd name="connsiteY434" fmla="*/ 570185 h 3181350"/>
                <a:gd name="connsiteX435" fmla="*/ 202857 w 1581150"/>
                <a:gd name="connsiteY435" fmla="*/ 568661 h 3181350"/>
                <a:gd name="connsiteX436" fmla="*/ 199524 w 1581150"/>
                <a:gd name="connsiteY436" fmla="*/ 579043 h 3181350"/>
                <a:gd name="connsiteX437" fmla="*/ 211049 w 1581150"/>
                <a:gd name="connsiteY437" fmla="*/ 574376 h 3181350"/>
                <a:gd name="connsiteX438" fmla="*/ 213811 w 1581150"/>
                <a:gd name="connsiteY438" fmla="*/ 583710 h 3181350"/>
                <a:gd name="connsiteX439" fmla="*/ 209334 w 1581150"/>
                <a:gd name="connsiteY439" fmla="*/ 582472 h 3181350"/>
                <a:gd name="connsiteX440" fmla="*/ 221526 w 1581150"/>
                <a:gd name="connsiteY440" fmla="*/ 592854 h 3181350"/>
                <a:gd name="connsiteX441" fmla="*/ 222479 w 1581150"/>
                <a:gd name="connsiteY441" fmla="*/ 580281 h 3181350"/>
                <a:gd name="connsiteX442" fmla="*/ 215335 w 1581150"/>
                <a:gd name="connsiteY442" fmla="*/ 583139 h 3181350"/>
                <a:gd name="connsiteX443" fmla="*/ 223336 w 1581150"/>
                <a:gd name="connsiteY443" fmla="*/ 577519 h 3181350"/>
                <a:gd name="connsiteX444" fmla="*/ 227813 w 1581150"/>
                <a:gd name="connsiteY444" fmla="*/ 584186 h 3181350"/>
                <a:gd name="connsiteX445" fmla="*/ 228670 w 1581150"/>
                <a:gd name="connsiteY445" fmla="*/ 578186 h 3181350"/>
                <a:gd name="connsiteX446" fmla="*/ 237909 w 1581150"/>
                <a:gd name="connsiteY446" fmla="*/ 576281 h 3181350"/>
                <a:gd name="connsiteX447" fmla="*/ 235433 w 1581150"/>
                <a:gd name="connsiteY447" fmla="*/ 583139 h 3181350"/>
                <a:gd name="connsiteX448" fmla="*/ 229813 w 1581150"/>
                <a:gd name="connsiteY448" fmla="*/ 580948 h 3181350"/>
                <a:gd name="connsiteX449" fmla="*/ 229432 w 1581150"/>
                <a:gd name="connsiteY449" fmla="*/ 591140 h 3181350"/>
                <a:gd name="connsiteX450" fmla="*/ 226860 w 1581150"/>
                <a:gd name="connsiteY450" fmla="*/ 590378 h 3181350"/>
                <a:gd name="connsiteX451" fmla="*/ 228194 w 1581150"/>
                <a:gd name="connsiteY451" fmla="*/ 593807 h 3181350"/>
                <a:gd name="connsiteX452" fmla="*/ 225241 w 1581150"/>
                <a:gd name="connsiteY452" fmla="*/ 596188 h 3181350"/>
                <a:gd name="connsiteX453" fmla="*/ 225051 w 1581150"/>
                <a:gd name="connsiteY453" fmla="*/ 596474 h 3181350"/>
                <a:gd name="connsiteX454" fmla="*/ 228099 w 1581150"/>
                <a:gd name="connsiteY454" fmla="*/ 598188 h 3181350"/>
                <a:gd name="connsiteX455" fmla="*/ 228861 w 1581150"/>
                <a:gd name="connsiteY455" fmla="*/ 601236 h 3181350"/>
                <a:gd name="connsiteX456" fmla="*/ 228765 w 1581150"/>
                <a:gd name="connsiteY456" fmla="*/ 601236 h 3181350"/>
                <a:gd name="connsiteX457" fmla="*/ 216478 w 1581150"/>
                <a:gd name="connsiteY457" fmla="*/ 599712 h 3181350"/>
                <a:gd name="connsiteX458" fmla="*/ 211620 w 1581150"/>
                <a:gd name="connsiteY458" fmla="*/ 608380 h 3181350"/>
                <a:gd name="connsiteX459" fmla="*/ 216478 w 1581150"/>
                <a:gd name="connsiteY459" fmla="*/ 612095 h 3181350"/>
                <a:gd name="connsiteX460" fmla="*/ 215907 w 1581150"/>
                <a:gd name="connsiteY460" fmla="*/ 612761 h 3181350"/>
                <a:gd name="connsiteX461" fmla="*/ 214954 w 1581150"/>
                <a:gd name="connsiteY461" fmla="*/ 613333 h 3181350"/>
                <a:gd name="connsiteX462" fmla="*/ 210668 w 1581150"/>
                <a:gd name="connsiteY462" fmla="*/ 614571 h 3181350"/>
                <a:gd name="connsiteX463" fmla="*/ 210858 w 1581150"/>
                <a:gd name="connsiteY463" fmla="*/ 616952 h 3181350"/>
                <a:gd name="connsiteX464" fmla="*/ 208477 w 1581150"/>
                <a:gd name="connsiteY464" fmla="*/ 618858 h 3181350"/>
                <a:gd name="connsiteX465" fmla="*/ 197333 w 1581150"/>
                <a:gd name="connsiteY465" fmla="*/ 619619 h 3181350"/>
                <a:gd name="connsiteX466" fmla="*/ 208191 w 1581150"/>
                <a:gd name="connsiteY466" fmla="*/ 622001 h 3181350"/>
                <a:gd name="connsiteX467" fmla="*/ 202476 w 1581150"/>
                <a:gd name="connsiteY467" fmla="*/ 624763 h 3181350"/>
                <a:gd name="connsiteX468" fmla="*/ 207239 w 1581150"/>
                <a:gd name="connsiteY468" fmla="*/ 634574 h 3181350"/>
                <a:gd name="connsiteX469" fmla="*/ 199524 w 1581150"/>
                <a:gd name="connsiteY469" fmla="*/ 638765 h 3181350"/>
                <a:gd name="connsiteX470" fmla="*/ 198381 w 1581150"/>
                <a:gd name="connsiteY470" fmla="*/ 654481 h 3181350"/>
                <a:gd name="connsiteX471" fmla="*/ 204762 w 1581150"/>
                <a:gd name="connsiteY471" fmla="*/ 667625 h 3181350"/>
                <a:gd name="connsiteX472" fmla="*/ 195047 w 1581150"/>
                <a:gd name="connsiteY472" fmla="*/ 674769 h 3181350"/>
                <a:gd name="connsiteX473" fmla="*/ 197142 w 1581150"/>
                <a:gd name="connsiteY473" fmla="*/ 697058 h 3181350"/>
                <a:gd name="connsiteX474" fmla="*/ 208096 w 1581150"/>
                <a:gd name="connsiteY474" fmla="*/ 697820 h 3181350"/>
                <a:gd name="connsiteX475" fmla="*/ 210858 w 1581150"/>
                <a:gd name="connsiteY475" fmla="*/ 707631 h 3181350"/>
                <a:gd name="connsiteX476" fmla="*/ 202762 w 1581150"/>
                <a:gd name="connsiteY476" fmla="*/ 719822 h 3181350"/>
                <a:gd name="connsiteX477" fmla="*/ 208096 w 1581150"/>
                <a:gd name="connsiteY477" fmla="*/ 720489 h 3181350"/>
                <a:gd name="connsiteX478" fmla="*/ 212478 w 1581150"/>
                <a:gd name="connsiteY478" fmla="*/ 714869 h 3181350"/>
                <a:gd name="connsiteX479" fmla="*/ 215526 w 1581150"/>
                <a:gd name="connsiteY479" fmla="*/ 721061 h 3181350"/>
                <a:gd name="connsiteX480" fmla="*/ 215526 w 1581150"/>
                <a:gd name="connsiteY480" fmla="*/ 722013 h 3181350"/>
                <a:gd name="connsiteX481" fmla="*/ 230004 w 1581150"/>
                <a:gd name="connsiteY481" fmla="*/ 727538 h 3181350"/>
                <a:gd name="connsiteX482" fmla="*/ 228480 w 1581150"/>
                <a:gd name="connsiteY482" fmla="*/ 729252 h 3181350"/>
                <a:gd name="connsiteX483" fmla="*/ 233147 w 1581150"/>
                <a:gd name="connsiteY483" fmla="*/ 728681 h 3181350"/>
                <a:gd name="connsiteX484" fmla="*/ 244005 w 1581150"/>
                <a:gd name="connsiteY484" fmla="*/ 736777 h 3181350"/>
                <a:gd name="connsiteX485" fmla="*/ 243624 w 1581150"/>
                <a:gd name="connsiteY485" fmla="*/ 737253 h 3181350"/>
                <a:gd name="connsiteX486" fmla="*/ 243624 w 1581150"/>
                <a:gd name="connsiteY486" fmla="*/ 737253 h 3181350"/>
                <a:gd name="connsiteX487" fmla="*/ 239148 w 1581150"/>
                <a:gd name="connsiteY487" fmla="*/ 738968 h 3181350"/>
                <a:gd name="connsiteX488" fmla="*/ 229337 w 1581150"/>
                <a:gd name="connsiteY488" fmla="*/ 735634 h 3181350"/>
                <a:gd name="connsiteX489" fmla="*/ 230956 w 1581150"/>
                <a:gd name="connsiteY489" fmla="*/ 737634 h 3181350"/>
                <a:gd name="connsiteX490" fmla="*/ 222479 w 1581150"/>
                <a:gd name="connsiteY490" fmla="*/ 746778 h 3181350"/>
                <a:gd name="connsiteX491" fmla="*/ 235242 w 1581150"/>
                <a:gd name="connsiteY491" fmla="*/ 745349 h 3181350"/>
                <a:gd name="connsiteX492" fmla="*/ 236195 w 1581150"/>
                <a:gd name="connsiteY492" fmla="*/ 742016 h 3181350"/>
                <a:gd name="connsiteX493" fmla="*/ 247339 w 1581150"/>
                <a:gd name="connsiteY493" fmla="*/ 741635 h 3181350"/>
                <a:gd name="connsiteX494" fmla="*/ 248863 w 1581150"/>
                <a:gd name="connsiteY494" fmla="*/ 748683 h 3181350"/>
                <a:gd name="connsiteX495" fmla="*/ 245625 w 1581150"/>
                <a:gd name="connsiteY495" fmla="*/ 748207 h 3181350"/>
                <a:gd name="connsiteX496" fmla="*/ 249625 w 1581150"/>
                <a:gd name="connsiteY496" fmla="*/ 757922 h 3181350"/>
                <a:gd name="connsiteX497" fmla="*/ 254673 w 1581150"/>
                <a:gd name="connsiteY497" fmla="*/ 755827 h 3181350"/>
                <a:gd name="connsiteX498" fmla="*/ 269913 w 1581150"/>
                <a:gd name="connsiteY498" fmla="*/ 765066 h 3181350"/>
                <a:gd name="connsiteX499" fmla="*/ 265532 w 1581150"/>
                <a:gd name="connsiteY499" fmla="*/ 769352 h 3181350"/>
                <a:gd name="connsiteX500" fmla="*/ 265627 w 1581150"/>
                <a:gd name="connsiteY500" fmla="*/ 768210 h 3181350"/>
                <a:gd name="connsiteX501" fmla="*/ 258293 w 1581150"/>
                <a:gd name="connsiteY501" fmla="*/ 767638 h 3181350"/>
                <a:gd name="connsiteX502" fmla="*/ 257817 w 1581150"/>
                <a:gd name="connsiteY502" fmla="*/ 773924 h 3181350"/>
                <a:gd name="connsiteX503" fmla="*/ 248863 w 1581150"/>
                <a:gd name="connsiteY503" fmla="*/ 770114 h 3181350"/>
                <a:gd name="connsiteX504" fmla="*/ 261341 w 1581150"/>
                <a:gd name="connsiteY504" fmla="*/ 775734 h 3181350"/>
                <a:gd name="connsiteX505" fmla="*/ 261912 w 1581150"/>
                <a:gd name="connsiteY505" fmla="*/ 773829 h 3181350"/>
                <a:gd name="connsiteX506" fmla="*/ 276486 w 1581150"/>
                <a:gd name="connsiteY506" fmla="*/ 784211 h 3181350"/>
                <a:gd name="connsiteX507" fmla="*/ 281439 w 1581150"/>
                <a:gd name="connsiteY507" fmla="*/ 783831 h 3181350"/>
                <a:gd name="connsiteX508" fmla="*/ 279438 w 1581150"/>
                <a:gd name="connsiteY508" fmla="*/ 788402 h 3181350"/>
                <a:gd name="connsiteX509" fmla="*/ 279534 w 1581150"/>
                <a:gd name="connsiteY509" fmla="*/ 787736 h 3181350"/>
                <a:gd name="connsiteX510" fmla="*/ 270675 w 1581150"/>
                <a:gd name="connsiteY510" fmla="*/ 786593 h 3181350"/>
                <a:gd name="connsiteX511" fmla="*/ 270961 w 1581150"/>
                <a:gd name="connsiteY511" fmla="*/ 797356 h 3181350"/>
                <a:gd name="connsiteX512" fmla="*/ 278676 w 1581150"/>
                <a:gd name="connsiteY512" fmla="*/ 793736 h 3181350"/>
                <a:gd name="connsiteX513" fmla="*/ 279248 w 1581150"/>
                <a:gd name="connsiteY513" fmla="*/ 789641 h 3181350"/>
                <a:gd name="connsiteX514" fmla="*/ 282391 w 1581150"/>
                <a:gd name="connsiteY514" fmla="*/ 789927 h 3181350"/>
                <a:gd name="connsiteX515" fmla="*/ 284296 w 1581150"/>
                <a:gd name="connsiteY515" fmla="*/ 788498 h 3181350"/>
                <a:gd name="connsiteX516" fmla="*/ 285534 w 1581150"/>
                <a:gd name="connsiteY516" fmla="*/ 783831 h 3181350"/>
                <a:gd name="connsiteX517" fmla="*/ 296298 w 1581150"/>
                <a:gd name="connsiteY517" fmla="*/ 783640 h 3181350"/>
                <a:gd name="connsiteX518" fmla="*/ 296583 w 1581150"/>
                <a:gd name="connsiteY518" fmla="*/ 782021 h 3181350"/>
                <a:gd name="connsiteX519" fmla="*/ 299631 w 1581150"/>
                <a:gd name="connsiteY519" fmla="*/ 781735 h 3181350"/>
                <a:gd name="connsiteX520" fmla="*/ 304203 w 1581150"/>
                <a:gd name="connsiteY520" fmla="*/ 794689 h 3181350"/>
                <a:gd name="connsiteX521" fmla="*/ 300108 w 1581150"/>
                <a:gd name="connsiteY521" fmla="*/ 800690 h 3181350"/>
                <a:gd name="connsiteX522" fmla="*/ 290678 w 1581150"/>
                <a:gd name="connsiteY522" fmla="*/ 803166 h 3181350"/>
                <a:gd name="connsiteX523" fmla="*/ 313728 w 1581150"/>
                <a:gd name="connsiteY523" fmla="*/ 790688 h 3181350"/>
                <a:gd name="connsiteX524" fmla="*/ 314776 w 1581150"/>
                <a:gd name="connsiteY524" fmla="*/ 801833 h 3181350"/>
                <a:gd name="connsiteX525" fmla="*/ 305727 w 1581150"/>
                <a:gd name="connsiteY525" fmla="*/ 799642 h 3181350"/>
                <a:gd name="connsiteX526" fmla="*/ 299631 w 1581150"/>
                <a:gd name="connsiteY526" fmla="*/ 807071 h 3181350"/>
                <a:gd name="connsiteX527" fmla="*/ 308490 w 1581150"/>
                <a:gd name="connsiteY527" fmla="*/ 812501 h 3181350"/>
                <a:gd name="connsiteX528" fmla="*/ 300774 w 1581150"/>
                <a:gd name="connsiteY528" fmla="*/ 816692 h 3181350"/>
                <a:gd name="connsiteX529" fmla="*/ 321444 w 1581150"/>
                <a:gd name="connsiteY529" fmla="*/ 811929 h 3181350"/>
                <a:gd name="connsiteX530" fmla="*/ 320301 w 1581150"/>
                <a:gd name="connsiteY530" fmla="*/ 800690 h 3181350"/>
                <a:gd name="connsiteX531" fmla="*/ 321063 w 1581150"/>
                <a:gd name="connsiteY531" fmla="*/ 800785 h 3181350"/>
                <a:gd name="connsiteX532" fmla="*/ 320872 w 1581150"/>
                <a:gd name="connsiteY532" fmla="*/ 800023 h 3181350"/>
                <a:gd name="connsiteX533" fmla="*/ 322491 w 1581150"/>
                <a:gd name="connsiteY533" fmla="*/ 797927 h 3181350"/>
                <a:gd name="connsiteX534" fmla="*/ 320110 w 1581150"/>
                <a:gd name="connsiteY534" fmla="*/ 805643 h 3181350"/>
                <a:gd name="connsiteX535" fmla="*/ 337541 w 1581150"/>
                <a:gd name="connsiteY535" fmla="*/ 819549 h 3181350"/>
                <a:gd name="connsiteX536" fmla="*/ 334588 w 1581150"/>
                <a:gd name="connsiteY536" fmla="*/ 836694 h 3181350"/>
                <a:gd name="connsiteX537" fmla="*/ 333826 w 1581150"/>
                <a:gd name="connsiteY537" fmla="*/ 837933 h 3181350"/>
                <a:gd name="connsiteX538" fmla="*/ 334588 w 1581150"/>
                <a:gd name="connsiteY538" fmla="*/ 837933 h 3181350"/>
                <a:gd name="connsiteX539" fmla="*/ 333826 w 1581150"/>
                <a:gd name="connsiteY539" fmla="*/ 848981 h 3181350"/>
                <a:gd name="connsiteX540" fmla="*/ 329445 w 1581150"/>
                <a:gd name="connsiteY540" fmla="*/ 855744 h 3181350"/>
                <a:gd name="connsiteX541" fmla="*/ 348018 w 1581150"/>
                <a:gd name="connsiteY541" fmla="*/ 864221 h 3181350"/>
                <a:gd name="connsiteX542" fmla="*/ 338684 w 1581150"/>
                <a:gd name="connsiteY542" fmla="*/ 865841 h 3181350"/>
                <a:gd name="connsiteX543" fmla="*/ 337636 w 1581150"/>
                <a:gd name="connsiteY543" fmla="*/ 866793 h 3181350"/>
                <a:gd name="connsiteX544" fmla="*/ 336207 w 1581150"/>
                <a:gd name="connsiteY544" fmla="*/ 862031 h 3181350"/>
                <a:gd name="connsiteX545" fmla="*/ 321253 w 1581150"/>
                <a:gd name="connsiteY545" fmla="*/ 864031 h 3181350"/>
                <a:gd name="connsiteX546" fmla="*/ 322301 w 1581150"/>
                <a:gd name="connsiteY546" fmla="*/ 866888 h 3181350"/>
                <a:gd name="connsiteX547" fmla="*/ 319634 w 1581150"/>
                <a:gd name="connsiteY547" fmla="*/ 872604 h 3181350"/>
                <a:gd name="connsiteX548" fmla="*/ 310109 w 1581150"/>
                <a:gd name="connsiteY548" fmla="*/ 866317 h 3181350"/>
                <a:gd name="connsiteX549" fmla="*/ 317253 w 1581150"/>
                <a:gd name="connsiteY549" fmla="*/ 870032 h 3181350"/>
                <a:gd name="connsiteX550" fmla="*/ 312300 w 1581150"/>
                <a:gd name="connsiteY550" fmla="*/ 861745 h 3181350"/>
                <a:gd name="connsiteX551" fmla="*/ 304203 w 1581150"/>
                <a:gd name="connsiteY551" fmla="*/ 872222 h 3181350"/>
                <a:gd name="connsiteX552" fmla="*/ 318491 w 1581150"/>
                <a:gd name="connsiteY552" fmla="*/ 878033 h 3181350"/>
                <a:gd name="connsiteX553" fmla="*/ 320110 w 1581150"/>
                <a:gd name="connsiteY553" fmla="*/ 876033 h 3181350"/>
                <a:gd name="connsiteX554" fmla="*/ 332207 w 1581150"/>
                <a:gd name="connsiteY554" fmla="*/ 874508 h 3181350"/>
                <a:gd name="connsiteX555" fmla="*/ 329921 w 1581150"/>
                <a:gd name="connsiteY555" fmla="*/ 871841 h 3181350"/>
                <a:gd name="connsiteX556" fmla="*/ 345256 w 1581150"/>
                <a:gd name="connsiteY556" fmla="*/ 871651 h 3181350"/>
                <a:gd name="connsiteX557" fmla="*/ 343256 w 1581150"/>
                <a:gd name="connsiteY557" fmla="*/ 872889 h 3181350"/>
                <a:gd name="connsiteX558" fmla="*/ 348685 w 1581150"/>
                <a:gd name="connsiteY558" fmla="*/ 873556 h 3181350"/>
                <a:gd name="connsiteX559" fmla="*/ 346399 w 1581150"/>
                <a:gd name="connsiteY559" fmla="*/ 881557 h 3181350"/>
                <a:gd name="connsiteX560" fmla="*/ 341637 w 1581150"/>
                <a:gd name="connsiteY560" fmla="*/ 882224 h 3181350"/>
                <a:gd name="connsiteX561" fmla="*/ 333064 w 1581150"/>
                <a:gd name="connsiteY561" fmla="*/ 880795 h 3181350"/>
                <a:gd name="connsiteX562" fmla="*/ 332683 w 1581150"/>
                <a:gd name="connsiteY562" fmla="*/ 885462 h 3181350"/>
                <a:gd name="connsiteX563" fmla="*/ 341541 w 1581150"/>
                <a:gd name="connsiteY563" fmla="*/ 890891 h 3181350"/>
                <a:gd name="connsiteX564" fmla="*/ 343256 w 1581150"/>
                <a:gd name="connsiteY564" fmla="*/ 885081 h 3181350"/>
                <a:gd name="connsiteX565" fmla="*/ 343827 w 1581150"/>
                <a:gd name="connsiteY565" fmla="*/ 885272 h 3181350"/>
                <a:gd name="connsiteX566" fmla="*/ 345066 w 1581150"/>
                <a:gd name="connsiteY566" fmla="*/ 888606 h 3181350"/>
                <a:gd name="connsiteX567" fmla="*/ 342875 w 1581150"/>
                <a:gd name="connsiteY567" fmla="*/ 888320 h 3181350"/>
                <a:gd name="connsiteX568" fmla="*/ 343637 w 1581150"/>
                <a:gd name="connsiteY568" fmla="*/ 893939 h 3181350"/>
                <a:gd name="connsiteX569" fmla="*/ 341160 w 1581150"/>
                <a:gd name="connsiteY569" fmla="*/ 895559 h 3181350"/>
                <a:gd name="connsiteX570" fmla="*/ 342399 w 1581150"/>
                <a:gd name="connsiteY570" fmla="*/ 896130 h 3181350"/>
                <a:gd name="connsiteX571" fmla="*/ 328778 w 1581150"/>
                <a:gd name="connsiteY571" fmla="*/ 898797 h 3181350"/>
                <a:gd name="connsiteX572" fmla="*/ 332397 w 1581150"/>
                <a:gd name="connsiteY572" fmla="*/ 901655 h 3181350"/>
                <a:gd name="connsiteX573" fmla="*/ 321444 w 1581150"/>
                <a:gd name="connsiteY573" fmla="*/ 913085 h 3181350"/>
                <a:gd name="connsiteX574" fmla="*/ 326873 w 1581150"/>
                <a:gd name="connsiteY574" fmla="*/ 912323 h 3181350"/>
                <a:gd name="connsiteX575" fmla="*/ 326873 w 1581150"/>
                <a:gd name="connsiteY575" fmla="*/ 912513 h 3181350"/>
                <a:gd name="connsiteX576" fmla="*/ 327730 w 1581150"/>
                <a:gd name="connsiteY576" fmla="*/ 912323 h 3181350"/>
                <a:gd name="connsiteX577" fmla="*/ 330588 w 1581150"/>
                <a:gd name="connsiteY577" fmla="*/ 915371 h 3181350"/>
                <a:gd name="connsiteX578" fmla="*/ 305156 w 1581150"/>
                <a:gd name="connsiteY578" fmla="*/ 910322 h 3181350"/>
                <a:gd name="connsiteX579" fmla="*/ 309156 w 1581150"/>
                <a:gd name="connsiteY579" fmla="*/ 905941 h 3181350"/>
                <a:gd name="connsiteX580" fmla="*/ 304203 w 1581150"/>
                <a:gd name="connsiteY580" fmla="*/ 897654 h 3181350"/>
                <a:gd name="connsiteX581" fmla="*/ 288487 w 1581150"/>
                <a:gd name="connsiteY581" fmla="*/ 910704 h 3181350"/>
                <a:gd name="connsiteX582" fmla="*/ 296964 w 1581150"/>
                <a:gd name="connsiteY582" fmla="*/ 895559 h 3181350"/>
                <a:gd name="connsiteX583" fmla="*/ 286201 w 1581150"/>
                <a:gd name="connsiteY583" fmla="*/ 891654 h 3181350"/>
                <a:gd name="connsiteX584" fmla="*/ 289725 w 1581150"/>
                <a:gd name="connsiteY584" fmla="*/ 893463 h 3181350"/>
                <a:gd name="connsiteX585" fmla="*/ 292392 w 1581150"/>
                <a:gd name="connsiteY585" fmla="*/ 907846 h 3181350"/>
                <a:gd name="connsiteX586" fmla="*/ 281058 w 1581150"/>
                <a:gd name="connsiteY586" fmla="*/ 911751 h 3181350"/>
                <a:gd name="connsiteX587" fmla="*/ 268294 w 1581150"/>
                <a:gd name="connsiteY587" fmla="*/ 909275 h 3181350"/>
                <a:gd name="connsiteX588" fmla="*/ 267627 w 1581150"/>
                <a:gd name="connsiteY588" fmla="*/ 918704 h 3181350"/>
                <a:gd name="connsiteX589" fmla="*/ 260103 w 1581150"/>
                <a:gd name="connsiteY589" fmla="*/ 917085 h 3181350"/>
                <a:gd name="connsiteX590" fmla="*/ 256959 w 1581150"/>
                <a:gd name="connsiteY590" fmla="*/ 911656 h 3181350"/>
                <a:gd name="connsiteX591" fmla="*/ 257245 w 1581150"/>
                <a:gd name="connsiteY591" fmla="*/ 910037 h 3181350"/>
                <a:gd name="connsiteX592" fmla="*/ 254388 w 1581150"/>
                <a:gd name="connsiteY592" fmla="*/ 909941 h 3181350"/>
                <a:gd name="connsiteX593" fmla="*/ 253530 w 1581150"/>
                <a:gd name="connsiteY593" fmla="*/ 909656 h 3181350"/>
                <a:gd name="connsiteX594" fmla="*/ 253721 w 1581150"/>
                <a:gd name="connsiteY594" fmla="*/ 910132 h 3181350"/>
                <a:gd name="connsiteX595" fmla="*/ 242196 w 1581150"/>
                <a:gd name="connsiteY595" fmla="*/ 913656 h 3181350"/>
                <a:gd name="connsiteX596" fmla="*/ 246006 w 1581150"/>
                <a:gd name="connsiteY596" fmla="*/ 910227 h 3181350"/>
                <a:gd name="connsiteX597" fmla="*/ 247720 w 1581150"/>
                <a:gd name="connsiteY597" fmla="*/ 912037 h 3181350"/>
                <a:gd name="connsiteX598" fmla="*/ 253435 w 1581150"/>
                <a:gd name="connsiteY598" fmla="*/ 909656 h 3181350"/>
                <a:gd name="connsiteX599" fmla="*/ 253149 w 1581150"/>
                <a:gd name="connsiteY599" fmla="*/ 886510 h 3181350"/>
                <a:gd name="connsiteX600" fmla="*/ 240767 w 1581150"/>
                <a:gd name="connsiteY600" fmla="*/ 884986 h 3181350"/>
                <a:gd name="connsiteX601" fmla="*/ 240291 w 1581150"/>
                <a:gd name="connsiteY601" fmla="*/ 888415 h 3181350"/>
                <a:gd name="connsiteX602" fmla="*/ 236862 w 1581150"/>
                <a:gd name="connsiteY602" fmla="*/ 886510 h 3181350"/>
                <a:gd name="connsiteX603" fmla="*/ 240862 w 1581150"/>
                <a:gd name="connsiteY603" fmla="*/ 882033 h 3181350"/>
                <a:gd name="connsiteX604" fmla="*/ 236195 w 1581150"/>
                <a:gd name="connsiteY604" fmla="*/ 895844 h 3181350"/>
                <a:gd name="connsiteX605" fmla="*/ 234576 w 1581150"/>
                <a:gd name="connsiteY605" fmla="*/ 897368 h 3181350"/>
                <a:gd name="connsiteX606" fmla="*/ 227622 w 1581150"/>
                <a:gd name="connsiteY606" fmla="*/ 889463 h 3181350"/>
                <a:gd name="connsiteX607" fmla="*/ 224860 w 1581150"/>
                <a:gd name="connsiteY607" fmla="*/ 890606 h 3181350"/>
                <a:gd name="connsiteX608" fmla="*/ 222479 w 1581150"/>
                <a:gd name="connsiteY608" fmla="*/ 889558 h 3181350"/>
                <a:gd name="connsiteX609" fmla="*/ 225813 w 1581150"/>
                <a:gd name="connsiteY609" fmla="*/ 876985 h 3181350"/>
                <a:gd name="connsiteX610" fmla="*/ 220383 w 1581150"/>
                <a:gd name="connsiteY610" fmla="*/ 888796 h 3181350"/>
                <a:gd name="connsiteX611" fmla="*/ 216573 w 1581150"/>
                <a:gd name="connsiteY611" fmla="*/ 888129 h 3181350"/>
                <a:gd name="connsiteX612" fmla="*/ 219526 w 1581150"/>
                <a:gd name="connsiteY612" fmla="*/ 897845 h 3181350"/>
                <a:gd name="connsiteX613" fmla="*/ 212001 w 1581150"/>
                <a:gd name="connsiteY613" fmla="*/ 898797 h 3181350"/>
                <a:gd name="connsiteX614" fmla="*/ 214097 w 1581150"/>
                <a:gd name="connsiteY614" fmla="*/ 888415 h 3181350"/>
                <a:gd name="connsiteX615" fmla="*/ 217335 w 1581150"/>
                <a:gd name="connsiteY615" fmla="*/ 885177 h 3181350"/>
                <a:gd name="connsiteX616" fmla="*/ 206286 w 1581150"/>
                <a:gd name="connsiteY616" fmla="*/ 874604 h 3181350"/>
                <a:gd name="connsiteX617" fmla="*/ 204286 w 1581150"/>
                <a:gd name="connsiteY617" fmla="*/ 875842 h 3181350"/>
                <a:gd name="connsiteX618" fmla="*/ 202095 w 1581150"/>
                <a:gd name="connsiteY618" fmla="*/ 878699 h 3181350"/>
                <a:gd name="connsiteX619" fmla="*/ 205239 w 1581150"/>
                <a:gd name="connsiteY619" fmla="*/ 894416 h 3181350"/>
                <a:gd name="connsiteX620" fmla="*/ 208477 w 1581150"/>
                <a:gd name="connsiteY620" fmla="*/ 893177 h 3181350"/>
                <a:gd name="connsiteX621" fmla="*/ 196571 w 1581150"/>
                <a:gd name="connsiteY621" fmla="*/ 907084 h 3181350"/>
                <a:gd name="connsiteX622" fmla="*/ 184950 w 1581150"/>
                <a:gd name="connsiteY622" fmla="*/ 914133 h 3181350"/>
                <a:gd name="connsiteX623" fmla="*/ 187903 w 1581150"/>
                <a:gd name="connsiteY623" fmla="*/ 923753 h 3181350"/>
                <a:gd name="connsiteX624" fmla="*/ 198095 w 1581150"/>
                <a:gd name="connsiteY624" fmla="*/ 910322 h 3181350"/>
                <a:gd name="connsiteX625" fmla="*/ 205524 w 1581150"/>
                <a:gd name="connsiteY625" fmla="*/ 909275 h 3181350"/>
                <a:gd name="connsiteX626" fmla="*/ 207048 w 1581150"/>
                <a:gd name="connsiteY626" fmla="*/ 914133 h 3181350"/>
                <a:gd name="connsiteX627" fmla="*/ 199143 w 1581150"/>
                <a:gd name="connsiteY627" fmla="*/ 921371 h 3181350"/>
                <a:gd name="connsiteX628" fmla="*/ 199809 w 1581150"/>
                <a:gd name="connsiteY628" fmla="*/ 937183 h 3181350"/>
                <a:gd name="connsiteX629" fmla="*/ 201333 w 1581150"/>
                <a:gd name="connsiteY629" fmla="*/ 939945 h 3181350"/>
                <a:gd name="connsiteX630" fmla="*/ 200381 w 1581150"/>
                <a:gd name="connsiteY630" fmla="*/ 939850 h 3181350"/>
                <a:gd name="connsiteX631" fmla="*/ 206763 w 1581150"/>
                <a:gd name="connsiteY631" fmla="*/ 945279 h 3181350"/>
                <a:gd name="connsiteX632" fmla="*/ 207429 w 1581150"/>
                <a:gd name="connsiteY632" fmla="*/ 940707 h 3181350"/>
                <a:gd name="connsiteX633" fmla="*/ 202572 w 1581150"/>
                <a:gd name="connsiteY633" fmla="*/ 940136 h 3181350"/>
                <a:gd name="connsiteX634" fmla="*/ 211049 w 1581150"/>
                <a:gd name="connsiteY634" fmla="*/ 934897 h 3181350"/>
                <a:gd name="connsiteX635" fmla="*/ 213716 w 1581150"/>
                <a:gd name="connsiteY635" fmla="*/ 924038 h 3181350"/>
                <a:gd name="connsiteX636" fmla="*/ 220860 w 1581150"/>
                <a:gd name="connsiteY636" fmla="*/ 927753 h 3181350"/>
                <a:gd name="connsiteX637" fmla="*/ 215145 w 1581150"/>
                <a:gd name="connsiteY637" fmla="*/ 930515 h 3181350"/>
                <a:gd name="connsiteX638" fmla="*/ 225527 w 1581150"/>
                <a:gd name="connsiteY638" fmla="*/ 939183 h 3181350"/>
                <a:gd name="connsiteX639" fmla="*/ 215526 w 1581150"/>
                <a:gd name="connsiteY639" fmla="*/ 940231 h 3181350"/>
                <a:gd name="connsiteX640" fmla="*/ 209525 w 1581150"/>
                <a:gd name="connsiteY640" fmla="*/ 939469 h 3181350"/>
                <a:gd name="connsiteX641" fmla="*/ 214002 w 1581150"/>
                <a:gd name="connsiteY641" fmla="*/ 946232 h 3181350"/>
                <a:gd name="connsiteX642" fmla="*/ 215716 w 1581150"/>
                <a:gd name="connsiteY642" fmla="*/ 941660 h 3181350"/>
                <a:gd name="connsiteX643" fmla="*/ 219621 w 1581150"/>
                <a:gd name="connsiteY643" fmla="*/ 944993 h 3181350"/>
                <a:gd name="connsiteX644" fmla="*/ 229146 w 1581150"/>
                <a:gd name="connsiteY644" fmla="*/ 940993 h 3181350"/>
                <a:gd name="connsiteX645" fmla="*/ 224384 w 1581150"/>
                <a:gd name="connsiteY645" fmla="*/ 954804 h 3181350"/>
                <a:gd name="connsiteX646" fmla="*/ 191904 w 1581150"/>
                <a:gd name="connsiteY646" fmla="*/ 944517 h 3181350"/>
                <a:gd name="connsiteX647" fmla="*/ 200381 w 1581150"/>
                <a:gd name="connsiteY647" fmla="*/ 954614 h 3181350"/>
                <a:gd name="connsiteX648" fmla="*/ 191713 w 1581150"/>
                <a:gd name="connsiteY648" fmla="*/ 947660 h 3181350"/>
                <a:gd name="connsiteX649" fmla="*/ 189713 w 1581150"/>
                <a:gd name="connsiteY649" fmla="*/ 949089 h 3181350"/>
                <a:gd name="connsiteX650" fmla="*/ 187808 w 1581150"/>
                <a:gd name="connsiteY650" fmla="*/ 950518 h 3181350"/>
                <a:gd name="connsiteX651" fmla="*/ 188284 w 1581150"/>
                <a:gd name="connsiteY651" fmla="*/ 955757 h 3181350"/>
                <a:gd name="connsiteX652" fmla="*/ 183998 w 1581150"/>
                <a:gd name="connsiteY652" fmla="*/ 950232 h 3181350"/>
                <a:gd name="connsiteX653" fmla="*/ 184188 w 1581150"/>
                <a:gd name="connsiteY653" fmla="*/ 948613 h 3181350"/>
                <a:gd name="connsiteX654" fmla="*/ 178664 w 1581150"/>
                <a:gd name="connsiteY654" fmla="*/ 948232 h 3181350"/>
                <a:gd name="connsiteX655" fmla="*/ 186760 w 1581150"/>
                <a:gd name="connsiteY655" fmla="*/ 937850 h 3181350"/>
                <a:gd name="connsiteX656" fmla="*/ 191999 w 1581150"/>
                <a:gd name="connsiteY656" fmla="*/ 941374 h 3181350"/>
                <a:gd name="connsiteX657" fmla="*/ 183236 w 1581150"/>
                <a:gd name="connsiteY657" fmla="*/ 934421 h 3181350"/>
                <a:gd name="connsiteX658" fmla="*/ 167424 w 1581150"/>
                <a:gd name="connsiteY658" fmla="*/ 948994 h 3181350"/>
                <a:gd name="connsiteX659" fmla="*/ 169710 w 1581150"/>
                <a:gd name="connsiteY659" fmla="*/ 942898 h 3181350"/>
                <a:gd name="connsiteX660" fmla="*/ 161900 w 1581150"/>
                <a:gd name="connsiteY660" fmla="*/ 948613 h 3181350"/>
                <a:gd name="connsiteX661" fmla="*/ 159328 w 1581150"/>
                <a:gd name="connsiteY661" fmla="*/ 946803 h 3181350"/>
                <a:gd name="connsiteX662" fmla="*/ 159138 w 1581150"/>
                <a:gd name="connsiteY662" fmla="*/ 937850 h 3181350"/>
                <a:gd name="connsiteX663" fmla="*/ 155518 w 1581150"/>
                <a:gd name="connsiteY663" fmla="*/ 942231 h 3181350"/>
                <a:gd name="connsiteX664" fmla="*/ 155137 w 1581150"/>
                <a:gd name="connsiteY664" fmla="*/ 940231 h 3181350"/>
                <a:gd name="connsiteX665" fmla="*/ 166567 w 1581150"/>
                <a:gd name="connsiteY665" fmla="*/ 934802 h 3181350"/>
                <a:gd name="connsiteX666" fmla="*/ 155804 w 1581150"/>
                <a:gd name="connsiteY666" fmla="*/ 930896 h 3181350"/>
                <a:gd name="connsiteX667" fmla="*/ 146279 w 1581150"/>
                <a:gd name="connsiteY667" fmla="*/ 934897 h 3181350"/>
                <a:gd name="connsiteX668" fmla="*/ 152089 w 1581150"/>
                <a:gd name="connsiteY668" fmla="*/ 943469 h 3181350"/>
                <a:gd name="connsiteX669" fmla="*/ 148470 w 1581150"/>
                <a:gd name="connsiteY669" fmla="*/ 948899 h 3181350"/>
                <a:gd name="connsiteX670" fmla="*/ 158852 w 1581150"/>
                <a:gd name="connsiteY670" fmla="*/ 951756 h 3181350"/>
                <a:gd name="connsiteX671" fmla="*/ 158757 w 1581150"/>
                <a:gd name="connsiteY671" fmla="*/ 949375 h 3181350"/>
                <a:gd name="connsiteX672" fmla="*/ 164281 w 1581150"/>
                <a:gd name="connsiteY672" fmla="*/ 956614 h 3181350"/>
                <a:gd name="connsiteX673" fmla="*/ 161328 w 1581150"/>
                <a:gd name="connsiteY673" fmla="*/ 959757 h 3181350"/>
                <a:gd name="connsiteX674" fmla="*/ 165043 w 1581150"/>
                <a:gd name="connsiteY674" fmla="*/ 960233 h 3181350"/>
                <a:gd name="connsiteX675" fmla="*/ 164281 w 1581150"/>
                <a:gd name="connsiteY675" fmla="*/ 964710 h 3181350"/>
                <a:gd name="connsiteX676" fmla="*/ 169520 w 1581150"/>
                <a:gd name="connsiteY676" fmla="*/ 960805 h 3181350"/>
                <a:gd name="connsiteX677" fmla="*/ 170187 w 1581150"/>
                <a:gd name="connsiteY677" fmla="*/ 960900 h 3181350"/>
                <a:gd name="connsiteX678" fmla="*/ 168948 w 1581150"/>
                <a:gd name="connsiteY678" fmla="*/ 956138 h 3181350"/>
                <a:gd name="connsiteX679" fmla="*/ 168948 w 1581150"/>
                <a:gd name="connsiteY679" fmla="*/ 952518 h 3181350"/>
                <a:gd name="connsiteX680" fmla="*/ 176378 w 1581150"/>
                <a:gd name="connsiteY680" fmla="*/ 951470 h 3181350"/>
                <a:gd name="connsiteX681" fmla="*/ 176759 w 1581150"/>
                <a:gd name="connsiteY681" fmla="*/ 957662 h 3181350"/>
                <a:gd name="connsiteX682" fmla="*/ 175902 w 1581150"/>
                <a:gd name="connsiteY682" fmla="*/ 958519 h 3181350"/>
                <a:gd name="connsiteX683" fmla="*/ 177235 w 1581150"/>
                <a:gd name="connsiteY683" fmla="*/ 958614 h 3181350"/>
                <a:gd name="connsiteX684" fmla="*/ 181045 w 1581150"/>
                <a:gd name="connsiteY684" fmla="*/ 962710 h 3181350"/>
                <a:gd name="connsiteX685" fmla="*/ 171901 w 1581150"/>
                <a:gd name="connsiteY685" fmla="*/ 962043 h 3181350"/>
                <a:gd name="connsiteX686" fmla="*/ 173235 w 1581150"/>
                <a:gd name="connsiteY686" fmla="*/ 963853 h 3181350"/>
                <a:gd name="connsiteX687" fmla="*/ 171711 w 1581150"/>
                <a:gd name="connsiteY687" fmla="*/ 962519 h 3181350"/>
                <a:gd name="connsiteX688" fmla="*/ 172663 w 1581150"/>
                <a:gd name="connsiteY688" fmla="*/ 965472 h 3181350"/>
                <a:gd name="connsiteX689" fmla="*/ 171520 w 1581150"/>
                <a:gd name="connsiteY689" fmla="*/ 966710 h 3181350"/>
                <a:gd name="connsiteX690" fmla="*/ 173044 w 1581150"/>
                <a:gd name="connsiteY690" fmla="*/ 966901 h 3181350"/>
                <a:gd name="connsiteX691" fmla="*/ 179331 w 1581150"/>
                <a:gd name="connsiteY691" fmla="*/ 972711 h 3181350"/>
                <a:gd name="connsiteX692" fmla="*/ 175616 w 1581150"/>
                <a:gd name="connsiteY692" fmla="*/ 967091 h 3181350"/>
                <a:gd name="connsiteX693" fmla="*/ 190189 w 1581150"/>
                <a:gd name="connsiteY693" fmla="*/ 964996 h 3181350"/>
                <a:gd name="connsiteX694" fmla="*/ 182379 w 1581150"/>
                <a:gd name="connsiteY694" fmla="*/ 970711 h 3181350"/>
                <a:gd name="connsiteX695" fmla="*/ 193618 w 1581150"/>
                <a:gd name="connsiteY695" fmla="*/ 968425 h 3181350"/>
                <a:gd name="connsiteX696" fmla="*/ 199905 w 1581150"/>
                <a:gd name="connsiteY696" fmla="*/ 957852 h 3181350"/>
                <a:gd name="connsiteX697" fmla="*/ 199143 w 1581150"/>
                <a:gd name="connsiteY697" fmla="*/ 959852 h 3181350"/>
                <a:gd name="connsiteX698" fmla="*/ 202762 w 1581150"/>
                <a:gd name="connsiteY698" fmla="*/ 959662 h 3181350"/>
                <a:gd name="connsiteX699" fmla="*/ 207525 w 1581150"/>
                <a:gd name="connsiteY699" fmla="*/ 980522 h 3181350"/>
                <a:gd name="connsiteX700" fmla="*/ 192380 w 1581150"/>
                <a:gd name="connsiteY700" fmla="*/ 985760 h 3181350"/>
                <a:gd name="connsiteX701" fmla="*/ 210763 w 1581150"/>
                <a:gd name="connsiteY701" fmla="*/ 987094 h 3181350"/>
                <a:gd name="connsiteX702" fmla="*/ 215240 w 1581150"/>
                <a:gd name="connsiteY702" fmla="*/ 976331 h 3181350"/>
                <a:gd name="connsiteX703" fmla="*/ 231909 w 1581150"/>
                <a:gd name="connsiteY703" fmla="*/ 976045 h 3181350"/>
                <a:gd name="connsiteX704" fmla="*/ 218669 w 1581150"/>
                <a:gd name="connsiteY704" fmla="*/ 979760 h 3181350"/>
                <a:gd name="connsiteX705" fmla="*/ 216192 w 1581150"/>
                <a:gd name="connsiteY705" fmla="*/ 988999 h 3181350"/>
                <a:gd name="connsiteX706" fmla="*/ 223431 w 1581150"/>
                <a:gd name="connsiteY706" fmla="*/ 992142 h 3181350"/>
                <a:gd name="connsiteX707" fmla="*/ 224098 w 1581150"/>
                <a:gd name="connsiteY707" fmla="*/ 995666 h 3181350"/>
                <a:gd name="connsiteX708" fmla="*/ 212573 w 1581150"/>
                <a:gd name="connsiteY708" fmla="*/ 988713 h 3181350"/>
                <a:gd name="connsiteX709" fmla="*/ 202953 w 1581150"/>
                <a:gd name="connsiteY709" fmla="*/ 994333 h 3181350"/>
                <a:gd name="connsiteX710" fmla="*/ 208001 w 1581150"/>
                <a:gd name="connsiteY710" fmla="*/ 1001000 h 3181350"/>
                <a:gd name="connsiteX711" fmla="*/ 214002 w 1581150"/>
                <a:gd name="connsiteY711" fmla="*/ 998810 h 3181350"/>
                <a:gd name="connsiteX712" fmla="*/ 210668 w 1581150"/>
                <a:gd name="connsiteY712" fmla="*/ 1005572 h 3181350"/>
                <a:gd name="connsiteX713" fmla="*/ 198666 w 1581150"/>
                <a:gd name="connsiteY713" fmla="*/ 1001858 h 3181350"/>
                <a:gd name="connsiteX714" fmla="*/ 205239 w 1581150"/>
                <a:gd name="connsiteY714" fmla="*/ 1008144 h 3181350"/>
                <a:gd name="connsiteX715" fmla="*/ 209334 w 1581150"/>
                <a:gd name="connsiteY715" fmla="*/ 1016431 h 3181350"/>
                <a:gd name="connsiteX716" fmla="*/ 217145 w 1581150"/>
                <a:gd name="connsiteY716" fmla="*/ 1004144 h 3181350"/>
                <a:gd name="connsiteX717" fmla="*/ 231337 w 1581150"/>
                <a:gd name="connsiteY717" fmla="*/ 1010621 h 3181350"/>
                <a:gd name="connsiteX718" fmla="*/ 237338 w 1581150"/>
                <a:gd name="connsiteY718" fmla="*/ 1004810 h 3181350"/>
                <a:gd name="connsiteX719" fmla="*/ 230099 w 1581150"/>
                <a:gd name="connsiteY719" fmla="*/ 1002715 h 3181350"/>
                <a:gd name="connsiteX720" fmla="*/ 218193 w 1581150"/>
                <a:gd name="connsiteY720" fmla="*/ 1003382 h 3181350"/>
                <a:gd name="connsiteX721" fmla="*/ 220574 w 1581150"/>
                <a:gd name="connsiteY721" fmla="*/ 1001000 h 3181350"/>
                <a:gd name="connsiteX722" fmla="*/ 217526 w 1581150"/>
                <a:gd name="connsiteY722" fmla="*/ 998619 h 3181350"/>
                <a:gd name="connsiteX723" fmla="*/ 224574 w 1581150"/>
                <a:gd name="connsiteY723" fmla="*/ 999095 h 3181350"/>
                <a:gd name="connsiteX724" fmla="*/ 224193 w 1581150"/>
                <a:gd name="connsiteY724" fmla="*/ 1001381 h 3181350"/>
                <a:gd name="connsiteX725" fmla="*/ 228956 w 1581150"/>
                <a:gd name="connsiteY725" fmla="*/ 999858 h 3181350"/>
                <a:gd name="connsiteX726" fmla="*/ 239433 w 1581150"/>
                <a:gd name="connsiteY726" fmla="*/ 1001762 h 3181350"/>
                <a:gd name="connsiteX727" fmla="*/ 239148 w 1581150"/>
                <a:gd name="connsiteY727" fmla="*/ 1000334 h 3181350"/>
                <a:gd name="connsiteX728" fmla="*/ 239624 w 1581150"/>
                <a:gd name="connsiteY728" fmla="*/ 1000334 h 3181350"/>
                <a:gd name="connsiteX729" fmla="*/ 241529 w 1581150"/>
                <a:gd name="connsiteY729" fmla="*/ 1001762 h 3181350"/>
                <a:gd name="connsiteX730" fmla="*/ 238100 w 1581150"/>
                <a:gd name="connsiteY730" fmla="*/ 1004715 h 3181350"/>
                <a:gd name="connsiteX731" fmla="*/ 242958 w 1581150"/>
                <a:gd name="connsiteY731" fmla="*/ 1007096 h 3181350"/>
                <a:gd name="connsiteX732" fmla="*/ 236385 w 1581150"/>
                <a:gd name="connsiteY732" fmla="*/ 1017383 h 3181350"/>
                <a:gd name="connsiteX733" fmla="*/ 243624 w 1581150"/>
                <a:gd name="connsiteY733" fmla="*/ 1019479 h 3181350"/>
                <a:gd name="connsiteX734" fmla="*/ 247530 w 1581150"/>
                <a:gd name="connsiteY734" fmla="*/ 1009954 h 3181350"/>
                <a:gd name="connsiteX735" fmla="*/ 250292 w 1581150"/>
                <a:gd name="connsiteY735" fmla="*/ 1007763 h 3181350"/>
                <a:gd name="connsiteX736" fmla="*/ 247911 w 1581150"/>
                <a:gd name="connsiteY736" fmla="*/ 1007382 h 3181350"/>
                <a:gd name="connsiteX737" fmla="*/ 247720 w 1581150"/>
                <a:gd name="connsiteY737" fmla="*/ 1000619 h 3181350"/>
                <a:gd name="connsiteX738" fmla="*/ 253149 w 1581150"/>
                <a:gd name="connsiteY738" fmla="*/ 1000334 h 3181350"/>
                <a:gd name="connsiteX739" fmla="*/ 255816 w 1581150"/>
                <a:gd name="connsiteY739" fmla="*/ 994523 h 3181350"/>
                <a:gd name="connsiteX740" fmla="*/ 246672 w 1581150"/>
                <a:gd name="connsiteY740" fmla="*/ 997190 h 3181350"/>
                <a:gd name="connsiteX741" fmla="*/ 243815 w 1581150"/>
                <a:gd name="connsiteY741" fmla="*/ 992523 h 3181350"/>
                <a:gd name="connsiteX742" fmla="*/ 247625 w 1581150"/>
                <a:gd name="connsiteY742" fmla="*/ 991190 h 3181350"/>
                <a:gd name="connsiteX743" fmla="*/ 256293 w 1581150"/>
                <a:gd name="connsiteY743" fmla="*/ 992523 h 3181350"/>
                <a:gd name="connsiteX744" fmla="*/ 260579 w 1581150"/>
                <a:gd name="connsiteY744" fmla="*/ 999667 h 3181350"/>
                <a:gd name="connsiteX745" fmla="*/ 267151 w 1581150"/>
                <a:gd name="connsiteY745" fmla="*/ 991190 h 3181350"/>
                <a:gd name="connsiteX746" fmla="*/ 262389 w 1581150"/>
                <a:gd name="connsiteY746" fmla="*/ 990618 h 3181350"/>
                <a:gd name="connsiteX747" fmla="*/ 266199 w 1581150"/>
                <a:gd name="connsiteY747" fmla="*/ 989475 h 3181350"/>
                <a:gd name="connsiteX748" fmla="*/ 278010 w 1581150"/>
                <a:gd name="connsiteY748" fmla="*/ 979283 h 3181350"/>
                <a:gd name="connsiteX749" fmla="*/ 272866 w 1581150"/>
                <a:gd name="connsiteY749" fmla="*/ 974140 h 3181350"/>
                <a:gd name="connsiteX750" fmla="*/ 259245 w 1581150"/>
                <a:gd name="connsiteY750" fmla="*/ 984046 h 3181350"/>
                <a:gd name="connsiteX751" fmla="*/ 259150 w 1581150"/>
                <a:gd name="connsiteY751" fmla="*/ 984141 h 3181350"/>
                <a:gd name="connsiteX752" fmla="*/ 251816 w 1581150"/>
                <a:gd name="connsiteY752" fmla="*/ 985189 h 3181350"/>
                <a:gd name="connsiteX753" fmla="*/ 258674 w 1581150"/>
                <a:gd name="connsiteY753" fmla="*/ 975092 h 3181350"/>
                <a:gd name="connsiteX754" fmla="*/ 258483 w 1581150"/>
                <a:gd name="connsiteY754" fmla="*/ 976235 h 3181350"/>
                <a:gd name="connsiteX755" fmla="*/ 264484 w 1581150"/>
                <a:gd name="connsiteY755" fmla="*/ 972425 h 3181350"/>
                <a:gd name="connsiteX756" fmla="*/ 280677 w 1581150"/>
                <a:gd name="connsiteY756" fmla="*/ 968425 h 3181350"/>
                <a:gd name="connsiteX757" fmla="*/ 281915 w 1581150"/>
                <a:gd name="connsiteY757" fmla="*/ 976426 h 3181350"/>
                <a:gd name="connsiteX758" fmla="*/ 295917 w 1581150"/>
                <a:gd name="connsiteY758" fmla="*/ 961758 h 3181350"/>
                <a:gd name="connsiteX759" fmla="*/ 304680 w 1581150"/>
                <a:gd name="connsiteY759" fmla="*/ 963948 h 3181350"/>
                <a:gd name="connsiteX760" fmla="*/ 304203 w 1581150"/>
                <a:gd name="connsiteY760" fmla="*/ 971283 h 3181350"/>
                <a:gd name="connsiteX761" fmla="*/ 298107 w 1581150"/>
                <a:gd name="connsiteY761" fmla="*/ 973092 h 3181350"/>
                <a:gd name="connsiteX762" fmla="*/ 287058 w 1581150"/>
                <a:gd name="connsiteY762" fmla="*/ 981569 h 3181350"/>
                <a:gd name="connsiteX763" fmla="*/ 296869 w 1581150"/>
                <a:gd name="connsiteY763" fmla="*/ 976521 h 3181350"/>
                <a:gd name="connsiteX764" fmla="*/ 302965 w 1581150"/>
                <a:gd name="connsiteY764" fmla="*/ 982903 h 3181350"/>
                <a:gd name="connsiteX765" fmla="*/ 296202 w 1581150"/>
                <a:gd name="connsiteY765" fmla="*/ 983856 h 3181350"/>
                <a:gd name="connsiteX766" fmla="*/ 303346 w 1581150"/>
                <a:gd name="connsiteY766" fmla="*/ 985951 h 3181350"/>
                <a:gd name="connsiteX767" fmla="*/ 304775 w 1581150"/>
                <a:gd name="connsiteY767" fmla="*/ 990809 h 3181350"/>
                <a:gd name="connsiteX768" fmla="*/ 308585 w 1581150"/>
                <a:gd name="connsiteY768" fmla="*/ 989475 h 3181350"/>
                <a:gd name="connsiteX769" fmla="*/ 305823 w 1581150"/>
                <a:gd name="connsiteY769" fmla="*/ 985284 h 3181350"/>
                <a:gd name="connsiteX770" fmla="*/ 307442 w 1581150"/>
                <a:gd name="connsiteY770" fmla="*/ 973187 h 3181350"/>
                <a:gd name="connsiteX771" fmla="*/ 313443 w 1581150"/>
                <a:gd name="connsiteY771" fmla="*/ 967091 h 3181350"/>
                <a:gd name="connsiteX772" fmla="*/ 319348 w 1581150"/>
                <a:gd name="connsiteY772" fmla="*/ 966710 h 3181350"/>
                <a:gd name="connsiteX773" fmla="*/ 319158 w 1581150"/>
                <a:gd name="connsiteY773" fmla="*/ 966901 h 3181350"/>
                <a:gd name="connsiteX774" fmla="*/ 325825 w 1581150"/>
                <a:gd name="connsiteY774" fmla="*/ 970806 h 3181350"/>
                <a:gd name="connsiteX775" fmla="*/ 323158 w 1581150"/>
                <a:gd name="connsiteY775" fmla="*/ 976331 h 3181350"/>
                <a:gd name="connsiteX776" fmla="*/ 321348 w 1581150"/>
                <a:gd name="connsiteY776" fmla="*/ 976331 h 3181350"/>
                <a:gd name="connsiteX777" fmla="*/ 318681 w 1581150"/>
                <a:gd name="connsiteY777" fmla="*/ 969854 h 3181350"/>
                <a:gd name="connsiteX778" fmla="*/ 315157 w 1581150"/>
                <a:gd name="connsiteY778" fmla="*/ 981760 h 3181350"/>
                <a:gd name="connsiteX779" fmla="*/ 307442 w 1581150"/>
                <a:gd name="connsiteY779" fmla="*/ 985379 h 3181350"/>
                <a:gd name="connsiteX780" fmla="*/ 307061 w 1581150"/>
                <a:gd name="connsiteY780" fmla="*/ 1000715 h 3181350"/>
                <a:gd name="connsiteX781" fmla="*/ 318777 w 1581150"/>
                <a:gd name="connsiteY781" fmla="*/ 994428 h 3181350"/>
                <a:gd name="connsiteX782" fmla="*/ 318967 w 1581150"/>
                <a:gd name="connsiteY782" fmla="*/ 978902 h 3181350"/>
                <a:gd name="connsiteX783" fmla="*/ 321539 w 1581150"/>
                <a:gd name="connsiteY783" fmla="*/ 986999 h 3181350"/>
                <a:gd name="connsiteX784" fmla="*/ 322396 w 1581150"/>
                <a:gd name="connsiteY784" fmla="*/ 986141 h 3181350"/>
                <a:gd name="connsiteX785" fmla="*/ 322301 w 1581150"/>
                <a:gd name="connsiteY785" fmla="*/ 994809 h 3181350"/>
                <a:gd name="connsiteX786" fmla="*/ 333159 w 1581150"/>
                <a:gd name="connsiteY786" fmla="*/ 994619 h 3181350"/>
                <a:gd name="connsiteX787" fmla="*/ 334302 w 1581150"/>
                <a:gd name="connsiteY787" fmla="*/ 999381 h 3181350"/>
                <a:gd name="connsiteX788" fmla="*/ 317348 w 1581150"/>
                <a:gd name="connsiteY788" fmla="*/ 1005001 h 3181350"/>
                <a:gd name="connsiteX789" fmla="*/ 319824 w 1581150"/>
                <a:gd name="connsiteY789" fmla="*/ 1013002 h 3181350"/>
                <a:gd name="connsiteX790" fmla="*/ 327540 w 1581150"/>
                <a:gd name="connsiteY790" fmla="*/ 1009287 h 3181350"/>
                <a:gd name="connsiteX791" fmla="*/ 316300 w 1581150"/>
                <a:gd name="connsiteY791" fmla="*/ 1024813 h 3181350"/>
                <a:gd name="connsiteX792" fmla="*/ 313157 w 1581150"/>
                <a:gd name="connsiteY792" fmla="*/ 1021384 h 3181350"/>
                <a:gd name="connsiteX793" fmla="*/ 314681 w 1581150"/>
                <a:gd name="connsiteY793" fmla="*/ 1010811 h 3181350"/>
                <a:gd name="connsiteX794" fmla="*/ 304680 w 1581150"/>
                <a:gd name="connsiteY794" fmla="*/ 1005001 h 3181350"/>
                <a:gd name="connsiteX795" fmla="*/ 290964 w 1581150"/>
                <a:gd name="connsiteY795" fmla="*/ 1012526 h 3181350"/>
                <a:gd name="connsiteX796" fmla="*/ 295440 w 1581150"/>
                <a:gd name="connsiteY796" fmla="*/ 1019193 h 3181350"/>
                <a:gd name="connsiteX797" fmla="*/ 300298 w 1581150"/>
                <a:gd name="connsiteY797" fmla="*/ 1010621 h 3181350"/>
                <a:gd name="connsiteX798" fmla="*/ 302965 w 1581150"/>
                <a:gd name="connsiteY798" fmla="*/ 1017098 h 3181350"/>
                <a:gd name="connsiteX799" fmla="*/ 299155 w 1581150"/>
                <a:gd name="connsiteY799" fmla="*/ 1018145 h 3181350"/>
                <a:gd name="connsiteX800" fmla="*/ 297822 w 1581150"/>
                <a:gd name="connsiteY800" fmla="*/ 1014907 h 3181350"/>
                <a:gd name="connsiteX801" fmla="*/ 306013 w 1581150"/>
                <a:gd name="connsiteY801" fmla="*/ 1020527 h 3181350"/>
                <a:gd name="connsiteX802" fmla="*/ 308680 w 1581150"/>
                <a:gd name="connsiteY802" fmla="*/ 1014716 h 3181350"/>
                <a:gd name="connsiteX803" fmla="*/ 303632 w 1581150"/>
                <a:gd name="connsiteY803" fmla="*/ 1024813 h 3181350"/>
                <a:gd name="connsiteX804" fmla="*/ 315824 w 1581150"/>
                <a:gd name="connsiteY804" fmla="*/ 1027861 h 3181350"/>
                <a:gd name="connsiteX805" fmla="*/ 299727 w 1581150"/>
                <a:gd name="connsiteY805" fmla="*/ 1039767 h 3181350"/>
                <a:gd name="connsiteX806" fmla="*/ 306394 w 1581150"/>
                <a:gd name="connsiteY806" fmla="*/ 1043672 h 3181350"/>
                <a:gd name="connsiteX807" fmla="*/ 312395 w 1581150"/>
                <a:gd name="connsiteY807" fmla="*/ 1039767 h 3181350"/>
                <a:gd name="connsiteX808" fmla="*/ 313538 w 1581150"/>
                <a:gd name="connsiteY808" fmla="*/ 1044530 h 3181350"/>
                <a:gd name="connsiteX809" fmla="*/ 309347 w 1581150"/>
                <a:gd name="connsiteY809" fmla="*/ 1048625 h 3181350"/>
                <a:gd name="connsiteX810" fmla="*/ 319348 w 1581150"/>
                <a:gd name="connsiteY810" fmla="*/ 1054436 h 3181350"/>
                <a:gd name="connsiteX811" fmla="*/ 325349 w 1581150"/>
                <a:gd name="connsiteY811" fmla="*/ 1048530 h 3181350"/>
                <a:gd name="connsiteX812" fmla="*/ 327825 w 1581150"/>
                <a:gd name="connsiteY812" fmla="*/ 1053674 h 3181350"/>
                <a:gd name="connsiteX813" fmla="*/ 329445 w 1581150"/>
                <a:gd name="connsiteY813" fmla="*/ 1050721 h 3181350"/>
                <a:gd name="connsiteX814" fmla="*/ 330111 w 1581150"/>
                <a:gd name="connsiteY814" fmla="*/ 1054245 h 3181350"/>
                <a:gd name="connsiteX815" fmla="*/ 320586 w 1581150"/>
                <a:gd name="connsiteY815" fmla="*/ 1057674 h 3181350"/>
                <a:gd name="connsiteX816" fmla="*/ 306870 w 1581150"/>
                <a:gd name="connsiteY816" fmla="*/ 1052912 h 3181350"/>
                <a:gd name="connsiteX817" fmla="*/ 278676 w 1581150"/>
                <a:gd name="connsiteY817" fmla="*/ 1074057 h 3181350"/>
                <a:gd name="connsiteX818" fmla="*/ 274009 w 1581150"/>
                <a:gd name="connsiteY818" fmla="*/ 1068914 h 3181350"/>
                <a:gd name="connsiteX819" fmla="*/ 266770 w 1581150"/>
                <a:gd name="connsiteY819" fmla="*/ 1069485 h 3181350"/>
                <a:gd name="connsiteX820" fmla="*/ 254864 w 1581150"/>
                <a:gd name="connsiteY820" fmla="*/ 1077200 h 3181350"/>
                <a:gd name="connsiteX821" fmla="*/ 271914 w 1581150"/>
                <a:gd name="connsiteY821" fmla="*/ 1096250 h 3181350"/>
                <a:gd name="connsiteX822" fmla="*/ 278962 w 1581150"/>
                <a:gd name="connsiteY822" fmla="*/ 1084821 h 3181350"/>
                <a:gd name="connsiteX823" fmla="*/ 292488 w 1581150"/>
                <a:gd name="connsiteY823" fmla="*/ 1091107 h 3181350"/>
                <a:gd name="connsiteX824" fmla="*/ 295059 w 1581150"/>
                <a:gd name="connsiteY824" fmla="*/ 1085297 h 3181350"/>
                <a:gd name="connsiteX825" fmla="*/ 288201 w 1581150"/>
                <a:gd name="connsiteY825" fmla="*/ 1082915 h 3181350"/>
                <a:gd name="connsiteX826" fmla="*/ 300393 w 1581150"/>
                <a:gd name="connsiteY826" fmla="*/ 1085963 h 3181350"/>
                <a:gd name="connsiteX827" fmla="*/ 299346 w 1581150"/>
                <a:gd name="connsiteY827" fmla="*/ 1093488 h 3181350"/>
                <a:gd name="connsiteX828" fmla="*/ 308204 w 1581150"/>
                <a:gd name="connsiteY828" fmla="*/ 1094631 h 3181350"/>
                <a:gd name="connsiteX829" fmla="*/ 318777 w 1581150"/>
                <a:gd name="connsiteY829" fmla="*/ 1083677 h 3181350"/>
                <a:gd name="connsiteX830" fmla="*/ 325444 w 1581150"/>
                <a:gd name="connsiteY830" fmla="*/ 1087583 h 3181350"/>
                <a:gd name="connsiteX831" fmla="*/ 326873 w 1581150"/>
                <a:gd name="connsiteY831" fmla="*/ 1081773 h 3181350"/>
                <a:gd name="connsiteX832" fmla="*/ 328968 w 1581150"/>
                <a:gd name="connsiteY832" fmla="*/ 1083106 h 3181350"/>
                <a:gd name="connsiteX833" fmla="*/ 328016 w 1581150"/>
                <a:gd name="connsiteY833" fmla="*/ 1092726 h 3181350"/>
                <a:gd name="connsiteX834" fmla="*/ 328587 w 1581150"/>
                <a:gd name="connsiteY834" fmla="*/ 1095965 h 3181350"/>
                <a:gd name="connsiteX835" fmla="*/ 330778 w 1581150"/>
                <a:gd name="connsiteY835" fmla="*/ 1100632 h 3181350"/>
                <a:gd name="connsiteX836" fmla="*/ 338112 w 1581150"/>
                <a:gd name="connsiteY836" fmla="*/ 1099965 h 3181350"/>
                <a:gd name="connsiteX837" fmla="*/ 338493 w 1581150"/>
                <a:gd name="connsiteY837" fmla="*/ 1097489 h 3181350"/>
                <a:gd name="connsiteX838" fmla="*/ 343065 w 1581150"/>
                <a:gd name="connsiteY838" fmla="*/ 1097584 h 3181350"/>
                <a:gd name="connsiteX839" fmla="*/ 338017 w 1581150"/>
                <a:gd name="connsiteY839" fmla="*/ 1090917 h 3181350"/>
                <a:gd name="connsiteX840" fmla="*/ 336493 w 1581150"/>
                <a:gd name="connsiteY840" fmla="*/ 1090821 h 3181350"/>
                <a:gd name="connsiteX841" fmla="*/ 339636 w 1581150"/>
                <a:gd name="connsiteY841" fmla="*/ 1089392 h 3181350"/>
                <a:gd name="connsiteX842" fmla="*/ 340779 w 1581150"/>
                <a:gd name="connsiteY842" fmla="*/ 1094155 h 3181350"/>
                <a:gd name="connsiteX843" fmla="*/ 344113 w 1581150"/>
                <a:gd name="connsiteY843" fmla="*/ 1093869 h 3181350"/>
                <a:gd name="connsiteX844" fmla="*/ 346875 w 1581150"/>
                <a:gd name="connsiteY844" fmla="*/ 1097775 h 3181350"/>
                <a:gd name="connsiteX845" fmla="*/ 352971 w 1581150"/>
                <a:gd name="connsiteY845" fmla="*/ 1098441 h 3181350"/>
                <a:gd name="connsiteX846" fmla="*/ 352876 w 1581150"/>
                <a:gd name="connsiteY846" fmla="*/ 1098632 h 3181350"/>
                <a:gd name="connsiteX847" fmla="*/ 354114 w 1581150"/>
                <a:gd name="connsiteY847" fmla="*/ 1099965 h 3181350"/>
                <a:gd name="connsiteX848" fmla="*/ 353067 w 1581150"/>
                <a:gd name="connsiteY848" fmla="*/ 1105966 h 3181350"/>
                <a:gd name="connsiteX849" fmla="*/ 351638 w 1581150"/>
                <a:gd name="connsiteY849" fmla="*/ 1107681 h 3181350"/>
                <a:gd name="connsiteX850" fmla="*/ 358496 w 1581150"/>
                <a:gd name="connsiteY850" fmla="*/ 1110062 h 3181350"/>
                <a:gd name="connsiteX851" fmla="*/ 358782 w 1581150"/>
                <a:gd name="connsiteY851" fmla="*/ 1100918 h 3181350"/>
                <a:gd name="connsiteX852" fmla="*/ 362496 w 1581150"/>
                <a:gd name="connsiteY852" fmla="*/ 1099680 h 3181350"/>
                <a:gd name="connsiteX853" fmla="*/ 363354 w 1581150"/>
                <a:gd name="connsiteY853" fmla="*/ 1101394 h 3181350"/>
                <a:gd name="connsiteX854" fmla="*/ 371259 w 1581150"/>
                <a:gd name="connsiteY854" fmla="*/ 1096250 h 3181350"/>
                <a:gd name="connsiteX855" fmla="*/ 367926 w 1581150"/>
                <a:gd name="connsiteY855" fmla="*/ 1104061 h 3181350"/>
                <a:gd name="connsiteX856" fmla="*/ 361068 w 1581150"/>
                <a:gd name="connsiteY856" fmla="*/ 1106633 h 3181350"/>
                <a:gd name="connsiteX857" fmla="*/ 368688 w 1581150"/>
                <a:gd name="connsiteY857" fmla="*/ 1109109 h 3181350"/>
                <a:gd name="connsiteX858" fmla="*/ 372498 w 1581150"/>
                <a:gd name="connsiteY858" fmla="*/ 1113205 h 3181350"/>
                <a:gd name="connsiteX859" fmla="*/ 372688 w 1581150"/>
                <a:gd name="connsiteY859" fmla="*/ 1113110 h 3181350"/>
                <a:gd name="connsiteX860" fmla="*/ 377070 w 1581150"/>
                <a:gd name="connsiteY860" fmla="*/ 1115586 h 3181350"/>
                <a:gd name="connsiteX861" fmla="*/ 374879 w 1581150"/>
                <a:gd name="connsiteY861" fmla="*/ 1120158 h 3181350"/>
                <a:gd name="connsiteX862" fmla="*/ 392881 w 1581150"/>
                <a:gd name="connsiteY862" fmla="*/ 1126254 h 3181350"/>
                <a:gd name="connsiteX863" fmla="*/ 394310 w 1581150"/>
                <a:gd name="connsiteY863" fmla="*/ 1123968 h 3181350"/>
                <a:gd name="connsiteX864" fmla="*/ 404406 w 1581150"/>
                <a:gd name="connsiteY864" fmla="*/ 1135494 h 3181350"/>
                <a:gd name="connsiteX865" fmla="*/ 390595 w 1581150"/>
                <a:gd name="connsiteY865" fmla="*/ 1141399 h 3181350"/>
                <a:gd name="connsiteX866" fmla="*/ 390119 w 1581150"/>
                <a:gd name="connsiteY866" fmla="*/ 1141590 h 3181350"/>
                <a:gd name="connsiteX867" fmla="*/ 390405 w 1581150"/>
                <a:gd name="connsiteY867" fmla="*/ 1141590 h 3181350"/>
                <a:gd name="connsiteX868" fmla="*/ 380118 w 1581150"/>
                <a:gd name="connsiteY868" fmla="*/ 1150543 h 3181350"/>
                <a:gd name="connsiteX869" fmla="*/ 376879 w 1581150"/>
                <a:gd name="connsiteY869" fmla="*/ 1143971 h 3181350"/>
                <a:gd name="connsiteX870" fmla="*/ 384309 w 1581150"/>
                <a:gd name="connsiteY870" fmla="*/ 1142923 h 3181350"/>
                <a:gd name="connsiteX871" fmla="*/ 375450 w 1581150"/>
                <a:gd name="connsiteY871" fmla="*/ 1139113 h 3181350"/>
                <a:gd name="connsiteX872" fmla="*/ 376593 w 1581150"/>
                <a:gd name="connsiteY872" fmla="*/ 1135208 h 3181350"/>
                <a:gd name="connsiteX873" fmla="*/ 370116 w 1581150"/>
                <a:gd name="connsiteY873" fmla="*/ 1135684 h 3181350"/>
                <a:gd name="connsiteX874" fmla="*/ 347923 w 1581150"/>
                <a:gd name="connsiteY874" fmla="*/ 1135398 h 3181350"/>
                <a:gd name="connsiteX875" fmla="*/ 347923 w 1581150"/>
                <a:gd name="connsiteY875" fmla="*/ 1135589 h 3181350"/>
                <a:gd name="connsiteX876" fmla="*/ 346209 w 1581150"/>
                <a:gd name="connsiteY876" fmla="*/ 1132922 h 3181350"/>
                <a:gd name="connsiteX877" fmla="*/ 349923 w 1581150"/>
                <a:gd name="connsiteY877" fmla="*/ 1119492 h 3181350"/>
                <a:gd name="connsiteX878" fmla="*/ 344589 w 1581150"/>
                <a:gd name="connsiteY878" fmla="*/ 1118825 h 3181350"/>
                <a:gd name="connsiteX879" fmla="*/ 340589 w 1581150"/>
                <a:gd name="connsiteY879" fmla="*/ 1121396 h 3181350"/>
                <a:gd name="connsiteX880" fmla="*/ 337922 w 1581150"/>
                <a:gd name="connsiteY880" fmla="*/ 1114919 h 3181350"/>
                <a:gd name="connsiteX881" fmla="*/ 326016 w 1581150"/>
                <a:gd name="connsiteY881" fmla="*/ 1110348 h 3181350"/>
                <a:gd name="connsiteX882" fmla="*/ 319443 w 1581150"/>
                <a:gd name="connsiteY882" fmla="*/ 1118730 h 3181350"/>
                <a:gd name="connsiteX883" fmla="*/ 333159 w 1581150"/>
                <a:gd name="connsiteY883" fmla="*/ 1123492 h 3181350"/>
                <a:gd name="connsiteX884" fmla="*/ 330302 w 1581150"/>
                <a:gd name="connsiteY884" fmla="*/ 1130826 h 3181350"/>
                <a:gd name="connsiteX885" fmla="*/ 337827 w 1581150"/>
                <a:gd name="connsiteY885" fmla="*/ 1128636 h 3181350"/>
                <a:gd name="connsiteX886" fmla="*/ 339160 w 1581150"/>
                <a:gd name="connsiteY886" fmla="*/ 1131874 h 3181350"/>
                <a:gd name="connsiteX887" fmla="*/ 334779 w 1581150"/>
                <a:gd name="connsiteY887" fmla="*/ 1137494 h 3181350"/>
                <a:gd name="connsiteX888" fmla="*/ 317538 w 1581150"/>
                <a:gd name="connsiteY888" fmla="*/ 1132255 h 3181350"/>
                <a:gd name="connsiteX889" fmla="*/ 318205 w 1581150"/>
                <a:gd name="connsiteY889" fmla="*/ 1127683 h 3181350"/>
                <a:gd name="connsiteX890" fmla="*/ 305632 w 1581150"/>
                <a:gd name="connsiteY890" fmla="*/ 1127683 h 3181350"/>
                <a:gd name="connsiteX891" fmla="*/ 313157 w 1581150"/>
                <a:gd name="connsiteY891" fmla="*/ 1137875 h 3181350"/>
                <a:gd name="connsiteX892" fmla="*/ 306489 w 1581150"/>
                <a:gd name="connsiteY892" fmla="*/ 1146257 h 3181350"/>
                <a:gd name="connsiteX893" fmla="*/ 339446 w 1581150"/>
                <a:gd name="connsiteY893" fmla="*/ 1142637 h 3181350"/>
                <a:gd name="connsiteX894" fmla="*/ 340398 w 1581150"/>
                <a:gd name="connsiteY894" fmla="*/ 1148924 h 3181350"/>
                <a:gd name="connsiteX895" fmla="*/ 348114 w 1581150"/>
                <a:gd name="connsiteY895" fmla="*/ 1145304 h 3181350"/>
                <a:gd name="connsiteX896" fmla="*/ 348780 w 1581150"/>
                <a:gd name="connsiteY896" fmla="*/ 1138256 h 3181350"/>
                <a:gd name="connsiteX897" fmla="*/ 362115 w 1581150"/>
                <a:gd name="connsiteY897" fmla="*/ 1142637 h 3181350"/>
                <a:gd name="connsiteX898" fmla="*/ 365354 w 1581150"/>
                <a:gd name="connsiteY898" fmla="*/ 1149210 h 3181350"/>
                <a:gd name="connsiteX899" fmla="*/ 360782 w 1581150"/>
                <a:gd name="connsiteY899" fmla="*/ 1136256 h 3181350"/>
                <a:gd name="connsiteX900" fmla="*/ 366973 w 1581150"/>
                <a:gd name="connsiteY900" fmla="*/ 1138923 h 3181350"/>
                <a:gd name="connsiteX901" fmla="*/ 373164 w 1581150"/>
                <a:gd name="connsiteY901" fmla="*/ 1146923 h 3181350"/>
                <a:gd name="connsiteX902" fmla="*/ 365830 w 1581150"/>
                <a:gd name="connsiteY902" fmla="*/ 1147590 h 3181350"/>
                <a:gd name="connsiteX903" fmla="*/ 366306 w 1581150"/>
                <a:gd name="connsiteY903" fmla="*/ 1151496 h 3181350"/>
                <a:gd name="connsiteX904" fmla="*/ 357734 w 1581150"/>
                <a:gd name="connsiteY904" fmla="*/ 1151877 h 3181350"/>
                <a:gd name="connsiteX905" fmla="*/ 359067 w 1581150"/>
                <a:gd name="connsiteY905" fmla="*/ 1156353 h 3181350"/>
                <a:gd name="connsiteX906" fmla="*/ 337541 w 1581150"/>
                <a:gd name="connsiteY906" fmla="*/ 1168640 h 3181350"/>
                <a:gd name="connsiteX907" fmla="*/ 334398 w 1581150"/>
                <a:gd name="connsiteY907" fmla="*/ 1165211 h 3181350"/>
                <a:gd name="connsiteX908" fmla="*/ 337446 w 1581150"/>
                <a:gd name="connsiteY908" fmla="*/ 1156353 h 3181350"/>
                <a:gd name="connsiteX909" fmla="*/ 324873 w 1581150"/>
                <a:gd name="connsiteY909" fmla="*/ 1156353 h 3181350"/>
                <a:gd name="connsiteX910" fmla="*/ 332874 w 1581150"/>
                <a:gd name="connsiteY910" fmla="*/ 1163497 h 3181350"/>
                <a:gd name="connsiteX911" fmla="*/ 329826 w 1581150"/>
                <a:gd name="connsiteY911" fmla="*/ 1172355 h 3181350"/>
                <a:gd name="connsiteX912" fmla="*/ 337160 w 1581150"/>
                <a:gd name="connsiteY912" fmla="*/ 1171784 h 3181350"/>
                <a:gd name="connsiteX913" fmla="*/ 340113 w 1581150"/>
                <a:gd name="connsiteY913" fmla="*/ 1176737 h 3181350"/>
                <a:gd name="connsiteX914" fmla="*/ 332588 w 1581150"/>
                <a:gd name="connsiteY914" fmla="*/ 1178832 h 3181350"/>
                <a:gd name="connsiteX915" fmla="*/ 323730 w 1581150"/>
                <a:gd name="connsiteY915" fmla="*/ 1177689 h 3181350"/>
                <a:gd name="connsiteX916" fmla="*/ 319443 w 1581150"/>
                <a:gd name="connsiteY916" fmla="*/ 1169498 h 3181350"/>
                <a:gd name="connsiteX917" fmla="*/ 315633 w 1581150"/>
                <a:gd name="connsiteY917" fmla="*/ 1170546 h 3181350"/>
                <a:gd name="connsiteX918" fmla="*/ 308585 w 1581150"/>
                <a:gd name="connsiteY918" fmla="*/ 1181975 h 3181350"/>
                <a:gd name="connsiteX919" fmla="*/ 303727 w 1581150"/>
                <a:gd name="connsiteY919" fmla="*/ 1178261 h 3181350"/>
                <a:gd name="connsiteX920" fmla="*/ 301060 w 1581150"/>
                <a:gd name="connsiteY920" fmla="*/ 1184071 h 3181350"/>
                <a:gd name="connsiteX921" fmla="*/ 297917 w 1581150"/>
                <a:gd name="connsiteY921" fmla="*/ 1180642 h 3181350"/>
                <a:gd name="connsiteX922" fmla="*/ 305346 w 1581150"/>
                <a:gd name="connsiteY922" fmla="*/ 1166164 h 3181350"/>
                <a:gd name="connsiteX923" fmla="*/ 308013 w 1581150"/>
                <a:gd name="connsiteY923" fmla="*/ 1160354 h 3181350"/>
                <a:gd name="connsiteX924" fmla="*/ 299155 w 1581150"/>
                <a:gd name="connsiteY924" fmla="*/ 1159211 h 3181350"/>
                <a:gd name="connsiteX925" fmla="*/ 294107 w 1581150"/>
                <a:gd name="connsiteY925" fmla="*/ 1169402 h 3181350"/>
                <a:gd name="connsiteX926" fmla="*/ 281248 w 1581150"/>
                <a:gd name="connsiteY926" fmla="*/ 1170927 h 3181350"/>
                <a:gd name="connsiteX927" fmla="*/ 289249 w 1581150"/>
                <a:gd name="connsiteY927" fmla="*/ 1178070 h 3181350"/>
                <a:gd name="connsiteX928" fmla="*/ 288297 w 1581150"/>
                <a:gd name="connsiteY928" fmla="*/ 1171784 h 3181350"/>
                <a:gd name="connsiteX929" fmla="*/ 297345 w 1581150"/>
                <a:gd name="connsiteY929" fmla="*/ 1171403 h 3181350"/>
                <a:gd name="connsiteX930" fmla="*/ 292488 w 1581150"/>
                <a:gd name="connsiteY930" fmla="*/ 1180071 h 3181350"/>
                <a:gd name="connsiteX931" fmla="*/ 300298 w 1581150"/>
                <a:gd name="connsiteY931" fmla="*/ 1188738 h 3181350"/>
                <a:gd name="connsiteX932" fmla="*/ 288773 w 1581150"/>
                <a:gd name="connsiteY932" fmla="*/ 1193501 h 3181350"/>
                <a:gd name="connsiteX933" fmla="*/ 307442 w 1581150"/>
                <a:gd name="connsiteY933" fmla="*/ 1214265 h 3181350"/>
                <a:gd name="connsiteX934" fmla="*/ 297917 w 1581150"/>
                <a:gd name="connsiteY934" fmla="*/ 1217694 h 3181350"/>
                <a:gd name="connsiteX935" fmla="*/ 306585 w 1581150"/>
                <a:gd name="connsiteY935" fmla="*/ 1220361 h 3181350"/>
                <a:gd name="connsiteX936" fmla="*/ 309918 w 1581150"/>
                <a:gd name="connsiteY936" fmla="*/ 1234649 h 3181350"/>
                <a:gd name="connsiteX937" fmla="*/ 299060 w 1581150"/>
                <a:gd name="connsiteY937" fmla="*/ 1234839 h 3181350"/>
                <a:gd name="connsiteX938" fmla="*/ 299536 w 1581150"/>
                <a:gd name="connsiteY938" fmla="*/ 1244078 h 3181350"/>
                <a:gd name="connsiteX939" fmla="*/ 311728 w 1581150"/>
                <a:gd name="connsiteY939" fmla="*/ 1247127 h 3181350"/>
                <a:gd name="connsiteX940" fmla="*/ 304013 w 1581150"/>
                <a:gd name="connsiteY940" fmla="*/ 1250746 h 3181350"/>
                <a:gd name="connsiteX941" fmla="*/ 307156 w 1581150"/>
                <a:gd name="connsiteY941" fmla="*/ 1254270 h 3181350"/>
                <a:gd name="connsiteX942" fmla="*/ 317157 w 1581150"/>
                <a:gd name="connsiteY942" fmla="*/ 1260081 h 3181350"/>
                <a:gd name="connsiteX943" fmla="*/ 326206 w 1581150"/>
                <a:gd name="connsiteY943" fmla="*/ 1259699 h 3181350"/>
                <a:gd name="connsiteX944" fmla="*/ 323920 w 1581150"/>
                <a:gd name="connsiteY944" fmla="*/ 1250174 h 3181350"/>
                <a:gd name="connsiteX945" fmla="*/ 339351 w 1581150"/>
                <a:gd name="connsiteY945" fmla="*/ 1242840 h 3181350"/>
                <a:gd name="connsiteX946" fmla="*/ 335160 w 1581150"/>
                <a:gd name="connsiteY946" fmla="*/ 1235792 h 3181350"/>
                <a:gd name="connsiteX947" fmla="*/ 341637 w 1581150"/>
                <a:gd name="connsiteY947" fmla="*/ 1239030 h 3181350"/>
                <a:gd name="connsiteX948" fmla="*/ 342494 w 1581150"/>
                <a:gd name="connsiteY948" fmla="*/ 1246365 h 3181350"/>
                <a:gd name="connsiteX949" fmla="*/ 348876 w 1581150"/>
                <a:gd name="connsiteY949" fmla="*/ 1251794 h 3181350"/>
                <a:gd name="connsiteX950" fmla="*/ 356210 w 1581150"/>
                <a:gd name="connsiteY950" fmla="*/ 1251127 h 3181350"/>
                <a:gd name="connsiteX951" fmla="*/ 349066 w 1581150"/>
                <a:gd name="connsiteY951" fmla="*/ 1237887 h 3181350"/>
                <a:gd name="connsiteX952" fmla="*/ 351924 w 1581150"/>
                <a:gd name="connsiteY952" fmla="*/ 1237697 h 3181350"/>
                <a:gd name="connsiteX953" fmla="*/ 351066 w 1581150"/>
                <a:gd name="connsiteY953" fmla="*/ 1238268 h 3181350"/>
                <a:gd name="connsiteX954" fmla="*/ 355162 w 1581150"/>
                <a:gd name="connsiteY954" fmla="*/ 1238744 h 3181350"/>
                <a:gd name="connsiteX955" fmla="*/ 352114 w 1581150"/>
                <a:gd name="connsiteY955" fmla="*/ 1241507 h 3181350"/>
                <a:gd name="connsiteX956" fmla="*/ 354972 w 1581150"/>
                <a:gd name="connsiteY956" fmla="*/ 1246460 h 3181350"/>
                <a:gd name="connsiteX957" fmla="*/ 360115 w 1581150"/>
                <a:gd name="connsiteY957" fmla="*/ 1248651 h 3181350"/>
                <a:gd name="connsiteX958" fmla="*/ 368116 w 1581150"/>
                <a:gd name="connsiteY958" fmla="*/ 1243507 h 3181350"/>
                <a:gd name="connsiteX959" fmla="*/ 374022 w 1581150"/>
                <a:gd name="connsiteY959" fmla="*/ 1250365 h 3181350"/>
                <a:gd name="connsiteX960" fmla="*/ 369926 w 1581150"/>
                <a:gd name="connsiteY960" fmla="*/ 1258652 h 3181350"/>
                <a:gd name="connsiteX961" fmla="*/ 372498 w 1581150"/>
                <a:gd name="connsiteY961" fmla="*/ 1259509 h 3181350"/>
                <a:gd name="connsiteX962" fmla="*/ 356400 w 1581150"/>
                <a:gd name="connsiteY962" fmla="*/ 1262081 h 3181350"/>
                <a:gd name="connsiteX963" fmla="*/ 357258 w 1581150"/>
                <a:gd name="connsiteY963" fmla="*/ 1268367 h 3181350"/>
                <a:gd name="connsiteX964" fmla="*/ 351828 w 1581150"/>
                <a:gd name="connsiteY964" fmla="*/ 1263890 h 3181350"/>
                <a:gd name="connsiteX965" fmla="*/ 351447 w 1581150"/>
                <a:gd name="connsiteY965" fmla="*/ 1257318 h 3181350"/>
                <a:gd name="connsiteX966" fmla="*/ 342684 w 1581150"/>
                <a:gd name="connsiteY966" fmla="*/ 1260366 h 3181350"/>
                <a:gd name="connsiteX967" fmla="*/ 335255 w 1581150"/>
                <a:gd name="connsiteY967" fmla="*/ 1257985 h 3181350"/>
                <a:gd name="connsiteX968" fmla="*/ 321539 w 1581150"/>
                <a:gd name="connsiteY968" fmla="*/ 1265510 h 3181350"/>
                <a:gd name="connsiteX969" fmla="*/ 318681 w 1581150"/>
                <a:gd name="connsiteY969" fmla="*/ 1260557 h 3181350"/>
                <a:gd name="connsiteX970" fmla="*/ 310585 w 1581150"/>
                <a:gd name="connsiteY970" fmla="*/ 1267224 h 3181350"/>
                <a:gd name="connsiteX971" fmla="*/ 304013 w 1581150"/>
                <a:gd name="connsiteY971" fmla="*/ 1275606 h 3181350"/>
                <a:gd name="connsiteX972" fmla="*/ 306585 w 1581150"/>
                <a:gd name="connsiteY972" fmla="*/ 1269796 h 3181350"/>
                <a:gd name="connsiteX973" fmla="*/ 299060 w 1581150"/>
                <a:gd name="connsiteY973" fmla="*/ 1271987 h 3181350"/>
                <a:gd name="connsiteX974" fmla="*/ 300774 w 1581150"/>
                <a:gd name="connsiteY974" fmla="*/ 1259890 h 3181350"/>
                <a:gd name="connsiteX975" fmla="*/ 293916 w 1581150"/>
                <a:gd name="connsiteY975" fmla="*/ 1257509 h 3181350"/>
                <a:gd name="connsiteX976" fmla="*/ 284868 w 1581150"/>
                <a:gd name="connsiteY976" fmla="*/ 1270272 h 3181350"/>
                <a:gd name="connsiteX977" fmla="*/ 298203 w 1581150"/>
                <a:gd name="connsiteY977" fmla="*/ 1278083 h 3181350"/>
                <a:gd name="connsiteX978" fmla="*/ 298869 w 1581150"/>
                <a:gd name="connsiteY978" fmla="*/ 1285893 h 3181350"/>
                <a:gd name="connsiteX979" fmla="*/ 306775 w 1581150"/>
                <a:gd name="connsiteY979" fmla="*/ 1280750 h 3181350"/>
                <a:gd name="connsiteX980" fmla="*/ 307728 w 1581150"/>
                <a:gd name="connsiteY980" fmla="*/ 1287036 h 3181350"/>
                <a:gd name="connsiteX981" fmla="*/ 296488 w 1581150"/>
                <a:gd name="connsiteY981" fmla="*/ 1290275 h 3181350"/>
                <a:gd name="connsiteX982" fmla="*/ 288297 w 1581150"/>
                <a:gd name="connsiteY982" fmla="*/ 1296942 h 3181350"/>
                <a:gd name="connsiteX983" fmla="*/ 281629 w 1581150"/>
                <a:gd name="connsiteY983" fmla="*/ 1293037 h 3181350"/>
                <a:gd name="connsiteX984" fmla="*/ 287439 w 1581150"/>
                <a:gd name="connsiteY984" fmla="*/ 1302943 h 3181350"/>
                <a:gd name="connsiteX985" fmla="*/ 300298 w 1581150"/>
                <a:gd name="connsiteY985" fmla="*/ 1301419 h 3181350"/>
                <a:gd name="connsiteX986" fmla="*/ 306299 w 1581150"/>
                <a:gd name="connsiteY986" fmla="*/ 1309896 h 3181350"/>
                <a:gd name="connsiteX987" fmla="*/ 317348 w 1581150"/>
                <a:gd name="connsiteY987" fmla="*/ 1308182 h 3181350"/>
                <a:gd name="connsiteX988" fmla="*/ 321348 w 1581150"/>
                <a:gd name="connsiteY988" fmla="*/ 1317897 h 3181350"/>
                <a:gd name="connsiteX989" fmla="*/ 326206 w 1581150"/>
                <a:gd name="connsiteY989" fmla="*/ 1309230 h 3181350"/>
                <a:gd name="connsiteX990" fmla="*/ 327159 w 1581150"/>
                <a:gd name="connsiteY990" fmla="*/ 1315516 h 3181350"/>
                <a:gd name="connsiteX991" fmla="*/ 344208 w 1581150"/>
                <a:gd name="connsiteY991" fmla="*/ 1309991 h 3181350"/>
                <a:gd name="connsiteX992" fmla="*/ 339732 w 1581150"/>
                <a:gd name="connsiteY992" fmla="*/ 1303229 h 3181350"/>
                <a:gd name="connsiteX993" fmla="*/ 348971 w 1581150"/>
                <a:gd name="connsiteY993" fmla="*/ 1301324 h 3181350"/>
                <a:gd name="connsiteX994" fmla="*/ 354210 w 1581150"/>
                <a:gd name="connsiteY994" fmla="*/ 1289703 h 3181350"/>
                <a:gd name="connsiteX995" fmla="*/ 363925 w 1581150"/>
                <a:gd name="connsiteY995" fmla="*/ 1284750 h 3181350"/>
                <a:gd name="connsiteX996" fmla="*/ 365068 w 1581150"/>
                <a:gd name="connsiteY996" fmla="*/ 1301800 h 3181350"/>
                <a:gd name="connsiteX997" fmla="*/ 368402 w 1581150"/>
                <a:gd name="connsiteY997" fmla="*/ 1303800 h 3181350"/>
                <a:gd name="connsiteX998" fmla="*/ 354686 w 1581150"/>
                <a:gd name="connsiteY998" fmla="*/ 1299038 h 3181350"/>
                <a:gd name="connsiteX999" fmla="*/ 345828 w 1581150"/>
                <a:gd name="connsiteY999" fmla="*/ 1310277 h 3181350"/>
                <a:gd name="connsiteX1000" fmla="*/ 361163 w 1581150"/>
                <a:gd name="connsiteY1000" fmla="*/ 1316754 h 3181350"/>
                <a:gd name="connsiteX1001" fmla="*/ 354305 w 1581150"/>
                <a:gd name="connsiteY1001" fmla="*/ 1326660 h 3181350"/>
                <a:gd name="connsiteX1002" fmla="*/ 330207 w 1581150"/>
                <a:gd name="connsiteY1002" fmla="*/ 1319040 h 3181350"/>
                <a:gd name="connsiteX1003" fmla="*/ 337350 w 1581150"/>
                <a:gd name="connsiteY1003" fmla="*/ 1332185 h 3181350"/>
                <a:gd name="connsiteX1004" fmla="*/ 323730 w 1581150"/>
                <a:gd name="connsiteY1004" fmla="*/ 1339710 h 3181350"/>
                <a:gd name="connsiteX1005" fmla="*/ 323634 w 1581150"/>
                <a:gd name="connsiteY1005" fmla="*/ 1327422 h 3181350"/>
                <a:gd name="connsiteX1006" fmla="*/ 314300 w 1581150"/>
                <a:gd name="connsiteY1006" fmla="*/ 1329327 h 3181350"/>
                <a:gd name="connsiteX1007" fmla="*/ 309633 w 1581150"/>
                <a:gd name="connsiteY1007" fmla="*/ 1324089 h 3181350"/>
                <a:gd name="connsiteX1008" fmla="*/ 308966 w 1581150"/>
                <a:gd name="connsiteY1008" fmla="*/ 1316373 h 3181350"/>
                <a:gd name="connsiteX1009" fmla="*/ 306585 w 1581150"/>
                <a:gd name="connsiteY1009" fmla="*/ 1332947 h 3181350"/>
                <a:gd name="connsiteX1010" fmla="*/ 293535 w 1581150"/>
                <a:gd name="connsiteY1010" fmla="*/ 1335995 h 3181350"/>
                <a:gd name="connsiteX1011" fmla="*/ 298869 w 1581150"/>
                <a:gd name="connsiteY1011" fmla="*/ 1348949 h 3181350"/>
                <a:gd name="connsiteX1012" fmla="*/ 288201 w 1581150"/>
                <a:gd name="connsiteY1012" fmla="*/ 1347615 h 3181350"/>
                <a:gd name="connsiteX1013" fmla="*/ 285344 w 1581150"/>
                <a:gd name="connsiteY1013" fmla="*/ 1354949 h 3181350"/>
                <a:gd name="connsiteX1014" fmla="*/ 295726 w 1581150"/>
                <a:gd name="connsiteY1014" fmla="*/ 1357807 h 3181350"/>
                <a:gd name="connsiteX1015" fmla="*/ 300298 w 1581150"/>
                <a:gd name="connsiteY1015" fmla="*/ 1350663 h 3181350"/>
                <a:gd name="connsiteX1016" fmla="*/ 305632 w 1581150"/>
                <a:gd name="connsiteY1016" fmla="*/ 1351330 h 3181350"/>
                <a:gd name="connsiteX1017" fmla="*/ 299060 w 1581150"/>
                <a:gd name="connsiteY1017" fmla="*/ 1359712 h 3181350"/>
                <a:gd name="connsiteX1018" fmla="*/ 305537 w 1581150"/>
                <a:gd name="connsiteY1018" fmla="*/ 1365141 h 3181350"/>
                <a:gd name="connsiteX1019" fmla="*/ 312776 w 1581150"/>
                <a:gd name="connsiteY1019" fmla="*/ 1352187 h 3181350"/>
                <a:gd name="connsiteX1020" fmla="*/ 308204 w 1581150"/>
                <a:gd name="connsiteY1020" fmla="*/ 1371618 h 3181350"/>
                <a:gd name="connsiteX1021" fmla="*/ 291630 w 1581150"/>
                <a:gd name="connsiteY1021" fmla="*/ 1374190 h 3181350"/>
                <a:gd name="connsiteX1022" fmla="*/ 293154 w 1581150"/>
                <a:gd name="connsiteY1022" fmla="*/ 1375905 h 3181350"/>
                <a:gd name="connsiteX1023" fmla="*/ 294678 w 1581150"/>
                <a:gd name="connsiteY1023" fmla="*/ 1377619 h 3181350"/>
                <a:gd name="connsiteX1024" fmla="*/ 305918 w 1581150"/>
                <a:gd name="connsiteY1024" fmla="*/ 1374381 h 3181350"/>
                <a:gd name="connsiteX1025" fmla="*/ 308775 w 1581150"/>
                <a:gd name="connsiteY1025" fmla="*/ 1379429 h 3181350"/>
                <a:gd name="connsiteX1026" fmla="*/ 307347 w 1581150"/>
                <a:gd name="connsiteY1026" fmla="*/ 1402289 h 3181350"/>
                <a:gd name="connsiteX1027" fmla="*/ 312204 w 1581150"/>
                <a:gd name="connsiteY1027" fmla="*/ 1406003 h 3181350"/>
                <a:gd name="connsiteX1028" fmla="*/ 300203 w 1581150"/>
                <a:gd name="connsiteY1028" fmla="*/ 1401432 h 3181350"/>
                <a:gd name="connsiteX1029" fmla="*/ 302584 w 1581150"/>
                <a:gd name="connsiteY1029" fmla="*/ 1384763 h 3181350"/>
                <a:gd name="connsiteX1030" fmla="*/ 294202 w 1581150"/>
                <a:gd name="connsiteY1030" fmla="*/ 1380667 h 3181350"/>
                <a:gd name="connsiteX1031" fmla="*/ 288487 w 1581150"/>
                <a:gd name="connsiteY1031" fmla="*/ 1383048 h 3181350"/>
                <a:gd name="connsiteX1032" fmla="*/ 280486 w 1581150"/>
                <a:gd name="connsiteY1032" fmla="*/ 1388192 h 3181350"/>
                <a:gd name="connsiteX1033" fmla="*/ 275438 w 1581150"/>
                <a:gd name="connsiteY1033" fmla="*/ 1398288 h 3181350"/>
                <a:gd name="connsiteX1034" fmla="*/ 280486 w 1581150"/>
                <a:gd name="connsiteY1034" fmla="*/ 1400479 h 3181350"/>
                <a:gd name="connsiteX1035" fmla="*/ 295250 w 1581150"/>
                <a:gd name="connsiteY1035" fmla="*/ 1385430 h 3181350"/>
                <a:gd name="connsiteX1036" fmla="*/ 299250 w 1581150"/>
                <a:gd name="connsiteY1036" fmla="*/ 1395145 h 3181350"/>
                <a:gd name="connsiteX1037" fmla="*/ 281820 w 1581150"/>
                <a:gd name="connsiteY1037" fmla="*/ 1403718 h 3181350"/>
                <a:gd name="connsiteX1038" fmla="*/ 276581 w 1581150"/>
                <a:gd name="connsiteY1038" fmla="*/ 1415338 h 3181350"/>
                <a:gd name="connsiteX1039" fmla="*/ 270390 w 1581150"/>
                <a:gd name="connsiteY1039" fmla="*/ 1408385 h 3181350"/>
                <a:gd name="connsiteX1040" fmla="*/ 266008 w 1581150"/>
                <a:gd name="connsiteY1040" fmla="*/ 1414005 h 3181350"/>
                <a:gd name="connsiteX1041" fmla="*/ 272485 w 1581150"/>
                <a:gd name="connsiteY1041" fmla="*/ 1419434 h 3181350"/>
                <a:gd name="connsiteX1042" fmla="*/ 271342 w 1581150"/>
                <a:gd name="connsiteY1042" fmla="*/ 1414671 h 3181350"/>
                <a:gd name="connsiteX1043" fmla="*/ 269818 w 1581150"/>
                <a:gd name="connsiteY1043" fmla="*/ 1425244 h 3181350"/>
                <a:gd name="connsiteX1044" fmla="*/ 263151 w 1581150"/>
                <a:gd name="connsiteY1044" fmla="*/ 1421339 h 3181350"/>
                <a:gd name="connsiteX1045" fmla="*/ 266294 w 1581150"/>
                <a:gd name="connsiteY1045" fmla="*/ 1424863 h 3181350"/>
                <a:gd name="connsiteX1046" fmla="*/ 259626 w 1581150"/>
                <a:gd name="connsiteY1046" fmla="*/ 1420958 h 3181350"/>
                <a:gd name="connsiteX1047" fmla="*/ 254959 w 1581150"/>
                <a:gd name="connsiteY1047" fmla="*/ 1428102 h 3181350"/>
                <a:gd name="connsiteX1048" fmla="*/ 250959 w 1581150"/>
                <a:gd name="connsiteY1048" fmla="*/ 1414862 h 3181350"/>
                <a:gd name="connsiteX1049" fmla="*/ 252864 w 1581150"/>
                <a:gd name="connsiteY1049" fmla="*/ 1415719 h 3181350"/>
                <a:gd name="connsiteX1050" fmla="*/ 251244 w 1581150"/>
                <a:gd name="connsiteY1050" fmla="*/ 1412385 h 3181350"/>
                <a:gd name="connsiteX1051" fmla="*/ 257721 w 1581150"/>
                <a:gd name="connsiteY1051" fmla="*/ 1408480 h 3181350"/>
                <a:gd name="connsiteX1052" fmla="*/ 264389 w 1581150"/>
                <a:gd name="connsiteY1052" fmla="*/ 1412385 h 3181350"/>
                <a:gd name="connsiteX1053" fmla="*/ 263722 w 1581150"/>
                <a:gd name="connsiteY1053" fmla="*/ 1404670 h 3181350"/>
                <a:gd name="connsiteX1054" fmla="*/ 258579 w 1581150"/>
                <a:gd name="connsiteY1054" fmla="*/ 1402479 h 3181350"/>
                <a:gd name="connsiteX1055" fmla="*/ 264103 w 1581150"/>
                <a:gd name="connsiteY1055" fmla="*/ 1401622 h 3181350"/>
                <a:gd name="connsiteX1056" fmla="*/ 256293 w 1581150"/>
                <a:gd name="connsiteY1056" fmla="*/ 1392954 h 3181350"/>
                <a:gd name="connsiteX1057" fmla="*/ 262008 w 1581150"/>
                <a:gd name="connsiteY1057" fmla="*/ 1390573 h 3181350"/>
                <a:gd name="connsiteX1058" fmla="*/ 255150 w 1581150"/>
                <a:gd name="connsiteY1058" fmla="*/ 1388192 h 3181350"/>
                <a:gd name="connsiteX1059" fmla="*/ 263151 w 1581150"/>
                <a:gd name="connsiteY1059" fmla="*/ 1383048 h 3181350"/>
                <a:gd name="connsiteX1060" fmla="*/ 255626 w 1581150"/>
                <a:gd name="connsiteY1060" fmla="*/ 1385239 h 3181350"/>
                <a:gd name="connsiteX1061" fmla="*/ 255340 w 1581150"/>
                <a:gd name="connsiteY1061" fmla="*/ 1374476 h 3181350"/>
                <a:gd name="connsiteX1062" fmla="*/ 243624 w 1581150"/>
                <a:gd name="connsiteY1062" fmla="*/ 1380667 h 3181350"/>
                <a:gd name="connsiteX1063" fmla="*/ 238957 w 1581150"/>
                <a:gd name="connsiteY1063" fmla="*/ 1375523 h 3181350"/>
                <a:gd name="connsiteX1064" fmla="*/ 231432 w 1581150"/>
                <a:gd name="connsiteY1064" fmla="*/ 1377714 h 3181350"/>
                <a:gd name="connsiteX1065" fmla="*/ 229432 w 1581150"/>
                <a:gd name="connsiteY1065" fmla="*/ 1391240 h 3181350"/>
                <a:gd name="connsiteX1066" fmla="*/ 218574 w 1581150"/>
                <a:gd name="connsiteY1066" fmla="*/ 1391430 h 3181350"/>
                <a:gd name="connsiteX1067" fmla="*/ 222669 w 1581150"/>
                <a:gd name="connsiteY1067" fmla="*/ 1382382 h 3181350"/>
                <a:gd name="connsiteX1068" fmla="*/ 231242 w 1581150"/>
                <a:gd name="connsiteY1068" fmla="*/ 1381143 h 3181350"/>
                <a:gd name="connsiteX1069" fmla="*/ 221241 w 1581150"/>
                <a:gd name="connsiteY1069" fmla="*/ 1369713 h 3181350"/>
                <a:gd name="connsiteX1070" fmla="*/ 222003 w 1581150"/>
                <a:gd name="connsiteY1070" fmla="*/ 1367237 h 3181350"/>
                <a:gd name="connsiteX1071" fmla="*/ 228670 w 1581150"/>
                <a:gd name="connsiteY1071" fmla="*/ 1371142 h 3181350"/>
                <a:gd name="connsiteX1072" fmla="*/ 233242 w 1581150"/>
                <a:gd name="connsiteY1072" fmla="*/ 1363998 h 3181350"/>
                <a:gd name="connsiteX1073" fmla="*/ 227432 w 1581150"/>
                <a:gd name="connsiteY1073" fmla="*/ 1360950 h 3181350"/>
                <a:gd name="connsiteX1074" fmla="*/ 227337 w 1581150"/>
                <a:gd name="connsiteY1074" fmla="*/ 1355616 h 3181350"/>
                <a:gd name="connsiteX1075" fmla="*/ 232671 w 1581150"/>
                <a:gd name="connsiteY1075" fmla="*/ 1354759 h 3181350"/>
                <a:gd name="connsiteX1076" fmla="*/ 235338 w 1581150"/>
                <a:gd name="connsiteY1076" fmla="*/ 1361236 h 3181350"/>
                <a:gd name="connsiteX1077" fmla="*/ 235719 w 1581150"/>
                <a:gd name="connsiteY1077" fmla="*/ 1359902 h 3181350"/>
                <a:gd name="connsiteX1078" fmla="*/ 237814 w 1581150"/>
                <a:gd name="connsiteY1078" fmla="*/ 1365998 h 3181350"/>
                <a:gd name="connsiteX1079" fmla="*/ 238481 w 1581150"/>
                <a:gd name="connsiteY1079" fmla="*/ 1356569 h 3181350"/>
                <a:gd name="connsiteX1080" fmla="*/ 236004 w 1581150"/>
                <a:gd name="connsiteY1080" fmla="*/ 1356378 h 3181350"/>
                <a:gd name="connsiteX1081" fmla="*/ 233337 w 1581150"/>
                <a:gd name="connsiteY1081" fmla="*/ 1350282 h 3181350"/>
                <a:gd name="connsiteX1082" fmla="*/ 240386 w 1581150"/>
                <a:gd name="connsiteY1082" fmla="*/ 1351140 h 3181350"/>
                <a:gd name="connsiteX1083" fmla="*/ 240386 w 1581150"/>
                <a:gd name="connsiteY1083" fmla="*/ 1338852 h 3181350"/>
                <a:gd name="connsiteX1084" fmla="*/ 232290 w 1581150"/>
                <a:gd name="connsiteY1084" fmla="*/ 1347806 h 3181350"/>
                <a:gd name="connsiteX1085" fmla="*/ 224003 w 1581150"/>
                <a:gd name="connsiteY1085" fmla="*/ 1346186 h 3181350"/>
                <a:gd name="connsiteX1086" fmla="*/ 231528 w 1581150"/>
                <a:gd name="connsiteY1086" fmla="*/ 1337805 h 3181350"/>
                <a:gd name="connsiteX1087" fmla="*/ 220098 w 1581150"/>
                <a:gd name="connsiteY1087" fmla="*/ 1340090 h 3181350"/>
                <a:gd name="connsiteX1088" fmla="*/ 208953 w 1581150"/>
                <a:gd name="connsiteY1088" fmla="*/ 1333994 h 3181350"/>
                <a:gd name="connsiteX1089" fmla="*/ 212668 w 1581150"/>
                <a:gd name="connsiteY1089" fmla="*/ 1330851 h 3181350"/>
                <a:gd name="connsiteX1090" fmla="*/ 202667 w 1581150"/>
                <a:gd name="connsiteY1090" fmla="*/ 1325041 h 3181350"/>
                <a:gd name="connsiteX1091" fmla="*/ 200381 w 1581150"/>
                <a:gd name="connsiteY1091" fmla="*/ 1332090 h 3181350"/>
                <a:gd name="connsiteX1092" fmla="*/ 194190 w 1581150"/>
                <a:gd name="connsiteY1092" fmla="*/ 1331327 h 3181350"/>
                <a:gd name="connsiteX1093" fmla="*/ 199047 w 1581150"/>
                <a:gd name="connsiteY1093" fmla="*/ 1336376 h 3181350"/>
                <a:gd name="connsiteX1094" fmla="*/ 195237 w 1581150"/>
                <a:gd name="connsiteY1094" fmla="*/ 1339519 h 3181350"/>
                <a:gd name="connsiteX1095" fmla="*/ 194761 w 1581150"/>
                <a:gd name="connsiteY1095" fmla="*/ 1330185 h 3181350"/>
                <a:gd name="connsiteX1096" fmla="*/ 190856 w 1581150"/>
                <a:gd name="connsiteY1096" fmla="*/ 1331042 h 3181350"/>
                <a:gd name="connsiteX1097" fmla="*/ 190761 w 1581150"/>
                <a:gd name="connsiteY1097" fmla="*/ 1327898 h 3181350"/>
                <a:gd name="connsiteX1098" fmla="*/ 188189 w 1581150"/>
                <a:gd name="connsiteY1098" fmla="*/ 1327803 h 3181350"/>
                <a:gd name="connsiteX1099" fmla="*/ 193999 w 1581150"/>
                <a:gd name="connsiteY1099" fmla="*/ 1322374 h 3181350"/>
                <a:gd name="connsiteX1100" fmla="*/ 182474 w 1581150"/>
                <a:gd name="connsiteY1100" fmla="*/ 1314849 h 3181350"/>
                <a:gd name="connsiteX1101" fmla="*/ 183331 w 1581150"/>
                <a:gd name="connsiteY1101" fmla="*/ 1312182 h 3181350"/>
                <a:gd name="connsiteX1102" fmla="*/ 186093 w 1581150"/>
                <a:gd name="connsiteY1102" fmla="*/ 1316564 h 3181350"/>
                <a:gd name="connsiteX1103" fmla="*/ 186855 w 1581150"/>
                <a:gd name="connsiteY1103" fmla="*/ 1309801 h 3181350"/>
                <a:gd name="connsiteX1104" fmla="*/ 187141 w 1581150"/>
                <a:gd name="connsiteY1104" fmla="*/ 1307801 h 3181350"/>
                <a:gd name="connsiteX1105" fmla="*/ 180950 w 1581150"/>
                <a:gd name="connsiteY1105" fmla="*/ 1300848 h 3181350"/>
                <a:gd name="connsiteX1106" fmla="*/ 179616 w 1581150"/>
                <a:gd name="connsiteY1106" fmla="*/ 1308753 h 3181350"/>
                <a:gd name="connsiteX1107" fmla="*/ 177616 w 1581150"/>
                <a:gd name="connsiteY1107" fmla="*/ 1310658 h 3181350"/>
                <a:gd name="connsiteX1108" fmla="*/ 173901 w 1581150"/>
                <a:gd name="connsiteY1108" fmla="*/ 1312277 h 3181350"/>
                <a:gd name="connsiteX1109" fmla="*/ 157995 w 1581150"/>
                <a:gd name="connsiteY1109" fmla="*/ 1310277 h 3181350"/>
                <a:gd name="connsiteX1110" fmla="*/ 173044 w 1581150"/>
                <a:gd name="connsiteY1110" fmla="*/ 1318278 h 3181350"/>
                <a:gd name="connsiteX1111" fmla="*/ 180759 w 1581150"/>
                <a:gd name="connsiteY1111" fmla="*/ 1314659 h 3181350"/>
                <a:gd name="connsiteX1112" fmla="*/ 186570 w 1581150"/>
                <a:gd name="connsiteY1112" fmla="*/ 1328851 h 3181350"/>
                <a:gd name="connsiteX1113" fmla="*/ 184379 w 1581150"/>
                <a:gd name="connsiteY1113" fmla="*/ 1330470 h 3181350"/>
                <a:gd name="connsiteX1114" fmla="*/ 182379 w 1581150"/>
                <a:gd name="connsiteY1114" fmla="*/ 1328756 h 3181350"/>
                <a:gd name="connsiteX1115" fmla="*/ 172187 w 1581150"/>
                <a:gd name="connsiteY1115" fmla="*/ 1324374 h 3181350"/>
                <a:gd name="connsiteX1116" fmla="*/ 157137 w 1581150"/>
                <a:gd name="connsiteY1116" fmla="*/ 1328661 h 3181350"/>
                <a:gd name="connsiteX1117" fmla="*/ 179331 w 1581150"/>
                <a:gd name="connsiteY1117" fmla="*/ 1337614 h 3181350"/>
                <a:gd name="connsiteX1118" fmla="*/ 177807 w 1581150"/>
                <a:gd name="connsiteY1118" fmla="*/ 1348187 h 3181350"/>
                <a:gd name="connsiteX1119" fmla="*/ 183141 w 1581150"/>
                <a:gd name="connsiteY1119" fmla="*/ 1348853 h 3181350"/>
                <a:gd name="connsiteX1120" fmla="*/ 186379 w 1581150"/>
                <a:gd name="connsiteY1120" fmla="*/ 1338471 h 3181350"/>
                <a:gd name="connsiteX1121" fmla="*/ 182474 w 1581150"/>
                <a:gd name="connsiteY1121" fmla="*/ 1336185 h 3181350"/>
                <a:gd name="connsiteX1122" fmla="*/ 186379 w 1581150"/>
                <a:gd name="connsiteY1122" fmla="*/ 1337138 h 3181350"/>
                <a:gd name="connsiteX1123" fmla="*/ 189903 w 1581150"/>
                <a:gd name="connsiteY1123" fmla="*/ 1332185 h 3181350"/>
                <a:gd name="connsiteX1124" fmla="*/ 185427 w 1581150"/>
                <a:gd name="connsiteY1124" fmla="*/ 1344472 h 3181350"/>
                <a:gd name="connsiteX1125" fmla="*/ 199809 w 1581150"/>
                <a:gd name="connsiteY1125" fmla="*/ 1344758 h 3181350"/>
                <a:gd name="connsiteX1126" fmla="*/ 200762 w 1581150"/>
                <a:gd name="connsiteY1126" fmla="*/ 1347425 h 3181350"/>
                <a:gd name="connsiteX1127" fmla="*/ 205524 w 1581150"/>
                <a:gd name="connsiteY1127" fmla="*/ 1349139 h 3181350"/>
                <a:gd name="connsiteX1128" fmla="*/ 206572 w 1581150"/>
                <a:gd name="connsiteY1128" fmla="*/ 1352854 h 3181350"/>
                <a:gd name="connsiteX1129" fmla="*/ 203619 w 1581150"/>
                <a:gd name="connsiteY1129" fmla="*/ 1352664 h 3181350"/>
                <a:gd name="connsiteX1130" fmla="*/ 208572 w 1581150"/>
                <a:gd name="connsiteY1130" fmla="*/ 1358760 h 3181350"/>
                <a:gd name="connsiteX1131" fmla="*/ 216097 w 1581150"/>
                <a:gd name="connsiteY1131" fmla="*/ 1368285 h 3181350"/>
                <a:gd name="connsiteX1132" fmla="*/ 216002 w 1581150"/>
                <a:gd name="connsiteY1132" fmla="*/ 1368761 h 3181350"/>
                <a:gd name="connsiteX1133" fmla="*/ 210763 w 1581150"/>
                <a:gd name="connsiteY1133" fmla="*/ 1369237 h 3181350"/>
                <a:gd name="connsiteX1134" fmla="*/ 204858 w 1581150"/>
                <a:gd name="connsiteY1134" fmla="*/ 1397717 h 3181350"/>
                <a:gd name="connsiteX1135" fmla="*/ 212859 w 1581150"/>
                <a:gd name="connsiteY1135" fmla="*/ 1404861 h 3181350"/>
                <a:gd name="connsiteX1136" fmla="*/ 216383 w 1581150"/>
                <a:gd name="connsiteY1136" fmla="*/ 1392954 h 3181350"/>
                <a:gd name="connsiteX1137" fmla="*/ 223050 w 1581150"/>
                <a:gd name="connsiteY1137" fmla="*/ 1396860 h 3181350"/>
                <a:gd name="connsiteX1138" fmla="*/ 216097 w 1581150"/>
                <a:gd name="connsiteY1138" fmla="*/ 1414290 h 3181350"/>
                <a:gd name="connsiteX1139" fmla="*/ 212192 w 1581150"/>
                <a:gd name="connsiteY1139" fmla="*/ 1413147 h 3181350"/>
                <a:gd name="connsiteX1140" fmla="*/ 214383 w 1581150"/>
                <a:gd name="connsiteY1140" fmla="*/ 1420482 h 3181350"/>
                <a:gd name="connsiteX1141" fmla="*/ 219431 w 1581150"/>
                <a:gd name="connsiteY1141" fmla="*/ 1422577 h 3181350"/>
                <a:gd name="connsiteX1142" fmla="*/ 210382 w 1581150"/>
                <a:gd name="connsiteY1142" fmla="*/ 1435340 h 3181350"/>
                <a:gd name="connsiteX1143" fmla="*/ 219526 w 1581150"/>
                <a:gd name="connsiteY1143" fmla="*/ 1434960 h 3181350"/>
                <a:gd name="connsiteX1144" fmla="*/ 222669 w 1581150"/>
                <a:gd name="connsiteY1144" fmla="*/ 1428482 h 3181350"/>
                <a:gd name="connsiteX1145" fmla="*/ 227337 w 1581150"/>
                <a:gd name="connsiteY1145" fmla="*/ 1433245 h 3181350"/>
                <a:gd name="connsiteX1146" fmla="*/ 234480 w 1581150"/>
                <a:gd name="connsiteY1146" fmla="*/ 1428768 h 3181350"/>
                <a:gd name="connsiteX1147" fmla="*/ 233528 w 1581150"/>
                <a:gd name="connsiteY1147" fmla="*/ 1438198 h 3181350"/>
                <a:gd name="connsiteX1148" fmla="*/ 239529 w 1581150"/>
                <a:gd name="connsiteY1148" fmla="*/ 1434293 h 3181350"/>
                <a:gd name="connsiteX1149" fmla="*/ 251054 w 1581150"/>
                <a:gd name="connsiteY1149" fmla="*/ 1441913 h 3181350"/>
                <a:gd name="connsiteX1150" fmla="*/ 250387 w 1581150"/>
                <a:gd name="connsiteY1150" fmla="*/ 1434102 h 3181350"/>
                <a:gd name="connsiteX1151" fmla="*/ 252292 w 1581150"/>
                <a:gd name="connsiteY1151" fmla="*/ 1433626 h 3181350"/>
                <a:gd name="connsiteX1152" fmla="*/ 251244 w 1581150"/>
                <a:gd name="connsiteY1152" fmla="*/ 1434960 h 3181350"/>
                <a:gd name="connsiteX1153" fmla="*/ 268199 w 1581150"/>
                <a:gd name="connsiteY1153" fmla="*/ 1429911 h 3181350"/>
                <a:gd name="connsiteX1154" fmla="*/ 266675 w 1581150"/>
                <a:gd name="connsiteY1154" fmla="*/ 1429911 h 3181350"/>
                <a:gd name="connsiteX1155" fmla="*/ 269342 w 1581150"/>
                <a:gd name="connsiteY1155" fmla="*/ 1427244 h 3181350"/>
                <a:gd name="connsiteX1156" fmla="*/ 272199 w 1581150"/>
                <a:gd name="connsiteY1156" fmla="*/ 1430578 h 3181350"/>
                <a:gd name="connsiteX1157" fmla="*/ 271723 w 1581150"/>
                <a:gd name="connsiteY1157" fmla="*/ 1431721 h 3181350"/>
                <a:gd name="connsiteX1158" fmla="*/ 278486 w 1581150"/>
                <a:gd name="connsiteY1158" fmla="*/ 1430673 h 3181350"/>
                <a:gd name="connsiteX1159" fmla="*/ 289249 w 1581150"/>
                <a:gd name="connsiteY1159" fmla="*/ 1438865 h 3181350"/>
                <a:gd name="connsiteX1160" fmla="*/ 293631 w 1581150"/>
                <a:gd name="connsiteY1160" fmla="*/ 1433245 h 3181350"/>
                <a:gd name="connsiteX1161" fmla="*/ 295917 w 1581150"/>
                <a:gd name="connsiteY1161" fmla="*/ 1442770 h 3181350"/>
                <a:gd name="connsiteX1162" fmla="*/ 291249 w 1581150"/>
                <a:gd name="connsiteY1162" fmla="*/ 1437627 h 3181350"/>
                <a:gd name="connsiteX1163" fmla="*/ 288011 w 1581150"/>
                <a:gd name="connsiteY1163" fmla="*/ 1448009 h 3181350"/>
                <a:gd name="connsiteX1164" fmla="*/ 294012 w 1581150"/>
                <a:gd name="connsiteY1164" fmla="*/ 1456391 h 3181350"/>
                <a:gd name="connsiteX1165" fmla="*/ 270771 w 1581150"/>
                <a:gd name="connsiteY1165" fmla="*/ 1455057 h 3181350"/>
                <a:gd name="connsiteX1166" fmla="*/ 263246 w 1581150"/>
                <a:gd name="connsiteY1166" fmla="*/ 1457153 h 3181350"/>
                <a:gd name="connsiteX1167" fmla="*/ 279915 w 1581150"/>
                <a:gd name="connsiteY1167" fmla="*/ 1466964 h 3181350"/>
                <a:gd name="connsiteX1168" fmla="*/ 286106 w 1581150"/>
                <a:gd name="connsiteY1168" fmla="*/ 1461534 h 3181350"/>
                <a:gd name="connsiteX1169" fmla="*/ 304489 w 1581150"/>
                <a:gd name="connsiteY1169" fmla="*/ 1471536 h 3181350"/>
                <a:gd name="connsiteX1170" fmla="*/ 300489 w 1581150"/>
                <a:gd name="connsiteY1170" fmla="*/ 1474107 h 3181350"/>
                <a:gd name="connsiteX1171" fmla="*/ 289440 w 1581150"/>
                <a:gd name="connsiteY1171" fmla="*/ 1475822 h 3181350"/>
                <a:gd name="connsiteX1172" fmla="*/ 296774 w 1581150"/>
                <a:gd name="connsiteY1172" fmla="*/ 1475155 h 3181350"/>
                <a:gd name="connsiteX1173" fmla="*/ 286392 w 1581150"/>
                <a:gd name="connsiteY1173" fmla="*/ 1484585 h 3181350"/>
                <a:gd name="connsiteX1174" fmla="*/ 295250 w 1581150"/>
                <a:gd name="connsiteY1174" fmla="*/ 1485728 h 3181350"/>
                <a:gd name="connsiteX1175" fmla="*/ 296393 w 1581150"/>
                <a:gd name="connsiteY1175" fmla="*/ 1490490 h 3181350"/>
                <a:gd name="connsiteX1176" fmla="*/ 278676 w 1581150"/>
                <a:gd name="connsiteY1176" fmla="*/ 1488299 h 3181350"/>
                <a:gd name="connsiteX1177" fmla="*/ 278676 w 1581150"/>
                <a:gd name="connsiteY1177" fmla="*/ 1500587 h 3181350"/>
                <a:gd name="connsiteX1178" fmla="*/ 283153 w 1581150"/>
                <a:gd name="connsiteY1178" fmla="*/ 1495634 h 3181350"/>
                <a:gd name="connsiteX1179" fmla="*/ 285820 w 1581150"/>
                <a:gd name="connsiteY1179" fmla="*/ 1498682 h 3181350"/>
                <a:gd name="connsiteX1180" fmla="*/ 284677 w 1581150"/>
                <a:gd name="connsiteY1180" fmla="*/ 1509064 h 3181350"/>
                <a:gd name="connsiteX1181" fmla="*/ 290392 w 1581150"/>
                <a:gd name="connsiteY1181" fmla="*/ 1506683 h 3181350"/>
                <a:gd name="connsiteX1182" fmla="*/ 292011 w 1581150"/>
                <a:gd name="connsiteY1182" fmla="*/ 1502397 h 3181350"/>
                <a:gd name="connsiteX1183" fmla="*/ 292297 w 1581150"/>
                <a:gd name="connsiteY1183" fmla="*/ 1502587 h 3181350"/>
                <a:gd name="connsiteX1184" fmla="*/ 292297 w 1581150"/>
                <a:gd name="connsiteY1184" fmla="*/ 1500396 h 3181350"/>
                <a:gd name="connsiteX1185" fmla="*/ 292488 w 1581150"/>
                <a:gd name="connsiteY1185" fmla="*/ 1494015 h 3181350"/>
                <a:gd name="connsiteX1186" fmla="*/ 293059 w 1581150"/>
                <a:gd name="connsiteY1186" fmla="*/ 1493157 h 3181350"/>
                <a:gd name="connsiteX1187" fmla="*/ 292583 w 1581150"/>
                <a:gd name="connsiteY1187" fmla="*/ 1492967 h 3181350"/>
                <a:gd name="connsiteX1188" fmla="*/ 292583 w 1581150"/>
                <a:gd name="connsiteY1188" fmla="*/ 1491538 h 3181350"/>
                <a:gd name="connsiteX1189" fmla="*/ 299250 w 1581150"/>
                <a:gd name="connsiteY1189" fmla="*/ 1495443 h 3181350"/>
                <a:gd name="connsiteX1190" fmla="*/ 296393 w 1581150"/>
                <a:gd name="connsiteY1190" fmla="*/ 1502777 h 3181350"/>
                <a:gd name="connsiteX1191" fmla="*/ 313633 w 1581150"/>
                <a:gd name="connsiteY1191" fmla="*/ 1495634 h 3181350"/>
                <a:gd name="connsiteX1192" fmla="*/ 314395 w 1581150"/>
                <a:gd name="connsiteY1192" fmla="*/ 1497824 h 3181350"/>
                <a:gd name="connsiteX1193" fmla="*/ 313062 w 1581150"/>
                <a:gd name="connsiteY1193" fmla="*/ 1497729 h 3181350"/>
                <a:gd name="connsiteX1194" fmla="*/ 311061 w 1581150"/>
                <a:gd name="connsiteY1194" fmla="*/ 1500968 h 3181350"/>
                <a:gd name="connsiteX1195" fmla="*/ 307061 w 1581150"/>
                <a:gd name="connsiteY1195" fmla="*/ 1504016 h 3181350"/>
                <a:gd name="connsiteX1196" fmla="*/ 325063 w 1581150"/>
                <a:gd name="connsiteY1196" fmla="*/ 1513827 h 3181350"/>
                <a:gd name="connsiteX1197" fmla="*/ 324777 w 1581150"/>
                <a:gd name="connsiteY1197" fmla="*/ 1518494 h 3181350"/>
                <a:gd name="connsiteX1198" fmla="*/ 315919 w 1581150"/>
                <a:gd name="connsiteY1198" fmla="*/ 1517351 h 3181350"/>
                <a:gd name="connsiteX1199" fmla="*/ 316586 w 1581150"/>
                <a:gd name="connsiteY1199" fmla="*/ 1525161 h 3181350"/>
                <a:gd name="connsiteX1200" fmla="*/ 309728 w 1581150"/>
                <a:gd name="connsiteY1200" fmla="*/ 1522780 h 3181350"/>
                <a:gd name="connsiteX1201" fmla="*/ 293535 w 1581150"/>
                <a:gd name="connsiteY1201" fmla="*/ 1510016 h 3181350"/>
                <a:gd name="connsiteX1202" fmla="*/ 295345 w 1581150"/>
                <a:gd name="connsiteY1202" fmla="*/ 1522494 h 3181350"/>
                <a:gd name="connsiteX1203" fmla="*/ 291345 w 1581150"/>
                <a:gd name="connsiteY1203" fmla="*/ 1525066 h 3181350"/>
                <a:gd name="connsiteX1204" fmla="*/ 284677 w 1581150"/>
                <a:gd name="connsiteY1204" fmla="*/ 1521161 h 3181350"/>
                <a:gd name="connsiteX1205" fmla="*/ 261912 w 1581150"/>
                <a:gd name="connsiteY1205" fmla="*/ 1529066 h 3181350"/>
                <a:gd name="connsiteX1206" fmla="*/ 253816 w 1581150"/>
                <a:gd name="connsiteY1206" fmla="*/ 1520018 h 3181350"/>
                <a:gd name="connsiteX1207" fmla="*/ 274390 w 1581150"/>
                <a:gd name="connsiteY1207" fmla="*/ 1519923 h 3181350"/>
                <a:gd name="connsiteX1208" fmla="*/ 248958 w 1581150"/>
                <a:gd name="connsiteY1208" fmla="*/ 1514874 h 3181350"/>
                <a:gd name="connsiteX1209" fmla="*/ 243815 w 1581150"/>
                <a:gd name="connsiteY1209" fmla="*/ 1520399 h 3181350"/>
                <a:gd name="connsiteX1210" fmla="*/ 239910 w 1581150"/>
                <a:gd name="connsiteY1210" fmla="*/ 1519446 h 3181350"/>
                <a:gd name="connsiteX1211" fmla="*/ 235338 w 1581150"/>
                <a:gd name="connsiteY1211" fmla="*/ 1516017 h 3181350"/>
                <a:gd name="connsiteX1212" fmla="*/ 238100 w 1581150"/>
                <a:gd name="connsiteY1212" fmla="*/ 1512493 h 3181350"/>
                <a:gd name="connsiteX1213" fmla="*/ 243910 w 1581150"/>
                <a:gd name="connsiteY1213" fmla="*/ 1509921 h 3181350"/>
                <a:gd name="connsiteX1214" fmla="*/ 244863 w 1581150"/>
                <a:gd name="connsiteY1214" fmla="*/ 1509921 h 3181350"/>
                <a:gd name="connsiteX1215" fmla="*/ 244767 w 1581150"/>
                <a:gd name="connsiteY1215" fmla="*/ 1509636 h 3181350"/>
                <a:gd name="connsiteX1216" fmla="*/ 251530 w 1581150"/>
                <a:gd name="connsiteY1216" fmla="*/ 1505540 h 3181350"/>
                <a:gd name="connsiteX1217" fmla="*/ 260103 w 1581150"/>
                <a:gd name="connsiteY1217" fmla="*/ 1514112 h 3181350"/>
                <a:gd name="connsiteX1218" fmla="*/ 266961 w 1581150"/>
                <a:gd name="connsiteY1218" fmla="*/ 1511064 h 3181350"/>
                <a:gd name="connsiteX1219" fmla="*/ 278391 w 1581150"/>
                <a:gd name="connsiteY1219" fmla="*/ 1514112 h 3181350"/>
                <a:gd name="connsiteX1220" fmla="*/ 274962 w 1581150"/>
                <a:gd name="connsiteY1220" fmla="*/ 1510493 h 3181350"/>
                <a:gd name="connsiteX1221" fmla="*/ 275057 w 1581150"/>
                <a:gd name="connsiteY1221" fmla="*/ 1510398 h 3181350"/>
                <a:gd name="connsiteX1222" fmla="*/ 274771 w 1581150"/>
                <a:gd name="connsiteY1222" fmla="*/ 1510302 h 3181350"/>
                <a:gd name="connsiteX1223" fmla="*/ 267818 w 1581150"/>
                <a:gd name="connsiteY1223" fmla="*/ 1506587 h 3181350"/>
                <a:gd name="connsiteX1224" fmla="*/ 261627 w 1581150"/>
                <a:gd name="connsiteY1224" fmla="*/ 1497253 h 3181350"/>
                <a:gd name="connsiteX1225" fmla="*/ 264389 w 1581150"/>
                <a:gd name="connsiteY1225" fmla="*/ 1498491 h 3181350"/>
                <a:gd name="connsiteX1226" fmla="*/ 258864 w 1581150"/>
                <a:gd name="connsiteY1226" fmla="*/ 1491919 h 3181350"/>
                <a:gd name="connsiteX1227" fmla="*/ 256769 w 1581150"/>
                <a:gd name="connsiteY1227" fmla="*/ 1489061 h 3181350"/>
                <a:gd name="connsiteX1228" fmla="*/ 258007 w 1581150"/>
                <a:gd name="connsiteY1228" fmla="*/ 1487157 h 3181350"/>
                <a:gd name="connsiteX1229" fmla="*/ 264294 w 1581150"/>
                <a:gd name="connsiteY1229" fmla="*/ 1481251 h 3181350"/>
                <a:gd name="connsiteX1230" fmla="*/ 258769 w 1581150"/>
                <a:gd name="connsiteY1230" fmla="*/ 1482203 h 3181350"/>
                <a:gd name="connsiteX1231" fmla="*/ 259626 w 1581150"/>
                <a:gd name="connsiteY1231" fmla="*/ 1481061 h 3181350"/>
                <a:gd name="connsiteX1232" fmla="*/ 256769 w 1581150"/>
                <a:gd name="connsiteY1232" fmla="*/ 1479822 h 3181350"/>
                <a:gd name="connsiteX1233" fmla="*/ 259722 w 1581150"/>
                <a:gd name="connsiteY1233" fmla="*/ 1468392 h 3181350"/>
                <a:gd name="connsiteX1234" fmla="*/ 252387 w 1581150"/>
                <a:gd name="connsiteY1234" fmla="*/ 1467821 h 3181350"/>
                <a:gd name="connsiteX1235" fmla="*/ 249244 w 1581150"/>
                <a:gd name="connsiteY1235" fmla="*/ 1459724 h 3181350"/>
                <a:gd name="connsiteX1236" fmla="*/ 256483 w 1581150"/>
                <a:gd name="connsiteY1236" fmla="*/ 1461820 h 3181350"/>
                <a:gd name="connsiteX1237" fmla="*/ 249339 w 1581150"/>
                <a:gd name="connsiteY1237" fmla="*/ 1458105 h 3181350"/>
                <a:gd name="connsiteX1238" fmla="*/ 247530 w 1581150"/>
                <a:gd name="connsiteY1238" fmla="*/ 1457819 h 3181350"/>
                <a:gd name="connsiteX1239" fmla="*/ 248863 w 1581150"/>
                <a:gd name="connsiteY1239" fmla="*/ 1455152 h 3181350"/>
                <a:gd name="connsiteX1240" fmla="*/ 244196 w 1581150"/>
                <a:gd name="connsiteY1240" fmla="*/ 1453628 h 3181350"/>
                <a:gd name="connsiteX1241" fmla="*/ 244196 w 1581150"/>
                <a:gd name="connsiteY1241" fmla="*/ 1451533 h 3181350"/>
                <a:gd name="connsiteX1242" fmla="*/ 249339 w 1581150"/>
                <a:gd name="connsiteY1242" fmla="*/ 1452105 h 3181350"/>
                <a:gd name="connsiteX1243" fmla="*/ 244482 w 1581150"/>
                <a:gd name="connsiteY1243" fmla="*/ 1448485 h 3181350"/>
                <a:gd name="connsiteX1244" fmla="*/ 244482 w 1581150"/>
                <a:gd name="connsiteY1244" fmla="*/ 1448390 h 3181350"/>
                <a:gd name="connsiteX1245" fmla="*/ 244386 w 1581150"/>
                <a:gd name="connsiteY1245" fmla="*/ 1448390 h 3181350"/>
                <a:gd name="connsiteX1246" fmla="*/ 243720 w 1581150"/>
                <a:gd name="connsiteY1246" fmla="*/ 1440674 h 3181350"/>
                <a:gd name="connsiteX1247" fmla="*/ 236385 w 1581150"/>
                <a:gd name="connsiteY1247" fmla="*/ 1441341 h 3181350"/>
                <a:gd name="connsiteX1248" fmla="*/ 240386 w 1581150"/>
                <a:gd name="connsiteY1248" fmla="*/ 1449628 h 3181350"/>
                <a:gd name="connsiteX1249" fmla="*/ 234861 w 1581150"/>
                <a:gd name="connsiteY1249" fmla="*/ 1452390 h 3181350"/>
                <a:gd name="connsiteX1250" fmla="*/ 242481 w 1581150"/>
                <a:gd name="connsiteY1250" fmla="*/ 1455724 h 3181350"/>
                <a:gd name="connsiteX1251" fmla="*/ 242862 w 1581150"/>
                <a:gd name="connsiteY1251" fmla="*/ 1459058 h 3181350"/>
                <a:gd name="connsiteX1252" fmla="*/ 244482 w 1581150"/>
                <a:gd name="connsiteY1252" fmla="*/ 1459248 h 3181350"/>
                <a:gd name="connsiteX1253" fmla="*/ 248768 w 1581150"/>
                <a:gd name="connsiteY1253" fmla="*/ 1464487 h 3181350"/>
                <a:gd name="connsiteX1254" fmla="*/ 250006 w 1581150"/>
                <a:gd name="connsiteY1254" fmla="*/ 1472488 h 3181350"/>
                <a:gd name="connsiteX1255" fmla="*/ 246101 w 1581150"/>
                <a:gd name="connsiteY1255" fmla="*/ 1475155 h 3181350"/>
                <a:gd name="connsiteX1256" fmla="*/ 233528 w 1581150"/>
                <a:gd name="connsiteY1256" fmla="*/ 1474488 h 3181350"/>
                <a:gd name="connsiteX1257" fmla="*/ 228099 w 1581150"/>
                <a:gd name="connsiteY1257" fmla="*/ 1470869 h 3181350"/>
                <a:gd name="connsiteX1258" fmla="*/ 230766 w 1581150"/>
                <a:gd name="connsiteY1258" fmla="*/ 1478298 h 3181350"/>
                <a:gd name="connsiteX1259" fmla="*/ 232671 w 1581150"/>
                <a:gd name="connsiteY1259" fmla="*/ 1483156 h 3181350"/>
                <a:gd name="connsiteX1260" fmla="*/ 232575 w 1581150"/>
                <a:gd name="connsiteY1260" fmla="*/ 1483823 h 3181350"/>
                <a:gd name="connsiteX1261" fmla="*/ 224098 w 1581150"/>
                <a:gd name="connsiteY1261" fmla="*/ 1473822 h 3181350"/>
                <a:gd name="connsiteX1262" fmla="*/ 214764 w 1581150"/>
                <a:gd name="connsiteY1262" fmla="*/ 1474679 h 3181350"/>
                <a:gd name="connsiteX1263" fmla="*/ 213430 w 1581150"/>
                <a:gd name="connsiteY1263" fmla="*/ 1468297 h 3181350"/>
                <a:gd name="connsiteX1264" fmla="*/ 224479 w 1581150"/>
                <a:gd name="connsiteY1264" fmla="*/ 1469154 h 3181350"/>
                <a:gd name="connsiteX1265" fmla="*/ 212573 w 1581150"/>
                <a:gd name="connsiteY1265" fmla="*/ 1455724 h 3181350"/>
                <a:gd name="connsiteX1266" fmla="*/ 210192 w 1581150"/>
                <a:gd name="connsiteY1266" fmla="*/ 1463439 h 3181350"/>
                <a:gd name="connsiteX1267" fmla="*/ 201524 w 1581150"/>
                <a:gd name="connsiteY1267" fmla="*/ 1459248 h 3181350"/>
                <a:gd name="connsiteX1268" fmla="*/ 200286 w 1581150"/>
                <a:gd name="connsiteY1268" fmla="*/ 1459153 h 3181350"/>
                <a:gd name="connsiteX1269" fmla="*/ 196380 w 1581150"/>
                <a:gd name="connsiteY1269" fmla="*/ 1458105 h 3181350"/>
                <a:gd name="connsiteX1270" fmla="*/ 191618 w 1581150"/>
                <a:gd name="connsiteY1270" fmla="*/ 1452962 h 3181350"/>
                <a:gd name="connsiteX1271" fmla="*/ 193237 w 1581150"/>
                <a:gd name="connsiteY1271" fmla="*/ 1456391 h 3181350"/>
                <a:gd name="connsiteX1272" fmla="*/ 192380 w 1581150"/>
                <a:gd name="connsiteY1272" fmla="*/ 1455819 h 3181350"/>
                <a:gd name="connsiteX1273" fmla="*/ 193142 w 1581150"/>
                <a:gd name="connsiteY1273" fmla="*/ 1460868 h 3181350"/>
                <a:gd name="connsiteX1274" fmla="*/ 186760 w 1581150"/>
                <a:gd name="connsiteY1274" fmla="*/ 1461630 h 3181350"/>
                <a:gd name="connsiteX1275" fmla="*/ 183331 w 1581150"/>
                <a:gd name="connsiteY1275" fmla="*/ 1449533 h 3181350"/>
                <a:gd name="connsiteX1276" fmla="*/ 183141 w 1581150"/>
                <a:gd name="connsiteY1276" fmla="*/ 1448961 h 3181350"/>
                <a:gd name="connsiteX1277" fmla="*/ 182569 w 1581150"/>
                <a:gd name="connsiteY1277" fmla="*/ 1441056 h 3181350"/>
                <a:gd name="connsiteX1278" fmla="*/ 171901 w 1581150"/>
                <a:gd name="connsiteY1278" fmla="*/ 1439722 h 3181350"/>
                <a:gd name="connsiteX1279" fmla="*/ 164186 w 1581150"/>
                <a:gd name="connsiteY1279" fmla="*/ 1443341 h 3181350"/>
                <a:gd name="connsiteX1280" fmla="*/ 154756 w 1581150"/>
                <a:gd name="connsiteY1280" fmla="*/ 1459058 h 3181350"/>
                <a:gd name="connsiteX1281" fmla="*/ 169329 w 1581150"/>
                <a:gd name="connsiteY1281" fmla="*/ 1457819 h 3181350"/>
                <a:gd name="connsiteX1282" fmla="*/ 169044 w 1581150"/>
                <a:gd name="connsiteY1282" fmla="*/ 1447056 h 3181350"/>
                <a:gd name="connsiteX1283" fmla="*/ 175711 w 1581150"/>
                <a:gd name="connsiteY1283" fmla="*/ 1450961 h 3181350"/>
                <a:gd name="connsiteX1284" fmla="*/ 173520 w 1581150"/>
                <a:gd name="connsiteY1284" fmla="*/ 1451723 h 3181350"/>
                <a:gd name="connsiteX1285" fmla="*/ 172282 w 1581150"/>
                <a:gd name="connsiteY1285" fmla="*/ 1452771 h 3181350"/>
                <a:gd name="connsiteX1286" fmla="*/ 173139 w 1581150"/>
                <a:gd name="connsiteY1286" fmla="*/ 1453152 h 3181350"/>
                <a:gd name="connsiteX1287" fmla="*/ 168663 w 1581150"/>
                <a:gd name="connsiteY1287" fmla="*/ 1462391 h 3181350"/>
                <a:gd name="connsiteX1288" fmla="*/ 171330 w 1581150"/>
                <a:gd name="connsiteY1288" fmla="*/ 1468869 h 3181350"/>
                <a:gd name="connsiteX1289" fmla="*/ 164948 w 1581150"/>
                <a:gd name="connsiteY1289" fmla="*/ 1475727 h 3181350"/>
                <a:gd name="connsiteX1290" fmla="*/ 162281 w 1581150"/>
                <a:gd name="connsiteY1290" fmla="*/ 1469249 h 3181350"/>
                <a:gd name="connsiteX1291" fmla="*/ 150756 w 1581150"/>
                <a:gd name="connsiteY1291" fmla="*/ 1473917 h 3181350"/>
                <a:gd name="connsiteX1292" fmla="*/ 153613 w 1581150"/>
                <a:gd name="connsiteY1292" fmla="*/ 1478870 h 3181350"/>
                <a:gd name="connsiteX1293" fmla="*/ 158947 w 1581150"/>
                <a:gd name="connsiteY1293" fmla="*/ 1479536 h 3181350"/>
                <a:gd name="connsiteX1294" fmla="*/ 155423 w 1581150"/>
                <a:gd name="connsiteY1294" fmla="*/ 1491443 h 3181350"/>
                <a:gd name="connsiteX1295" fmla="*/ 161138 w 1581150"/>
                <a:gd name="connsiteY1295" fmla="*/ 1489061 h 3181350"/>
                <a:gd name="connsiteX1296" fmla="*/ 163995 w 1581150"/>
                <a:gd name="connsiteY1296" fmla="*/ 1481727 h 3181350"/>
                <a:gd name="connsiteX1297" fmla="*/ 173520 w 1581150"/>
                <a:gd name="connsiteY1297" fmla="*/ 1490586 h 3181350"/>
                <a:gd name="connsiteX1298" fmla="*/ 169044 w 1581150"/>
                <a:gd name="connsiteY1298" fmla="*/ 1483918 h 3181350"/>
                <a:gd name="connsiteX1299" fmla="*/ 176378 w 1581150"/>
                <a:gd name="connsiteY1299" fmla="*/ 1483251 h 3181350"/>
                <a:gd name="connsiteX1300" fmla="*/ 175902 w 1581150"/>
                <a:gd name="connsiteY1300" fmla="*/ 1473917 h 3181350"/>
                <a:gd name="connsiteX1301" fmla="*/ 178092 w 1581150"/>
                <a:gd name="connsiteY1301" fmla="*/ 1473536 h 3181350"/>
                <a:gd name="connsiteX1302" fmla="*/ 182760 w 1581150"/>
                <a:gd name="connsiteY1302" fmla="*/ 1484966 h 3181350"/>
                <a:gd name="connsiteX1303" fmla="*/ 190665 w 1581150"/>
                <a:gd name="connsiteY1303" fmla="*/ 1477632 h 3181350"/>
                <a:gd name="connsiteX1304" fmla="*/ 184760 w 1581150"/>
                <a:gd name="connsiteY1304" fmla="*/ 1473536 h 3181350"/>
                <a:gd name="connsiteX1305" fmla="*/ 184950 w 1581150"/>
                <a:gd name="connsiteY1305" fmla="*/ 1473440 h 3181350"/>
                <a:gd name="connsiteX1306" fmla="*/ 185617 w 1581150"/>
                <a:gd name="connsiteY1306" fmla="*/ 1468869 h 3181350"/>
                <a:gd name="connsiteX1307" fmla="*/ 189332 w 1581150"/>
                <a:gd name="connsiteY1307" fmla="*/ 1467821 h 3181350"/>
                <a:gd name="connsiteX1308" fmla="*/ 197428 w 1581150"/>
                <a:gd name="connsiteY1308" fmla="*/ 1469726 h 3181350"/>
                <a:gd name="connsiteX1309" fmla="*/ 198381 w 1581150"/>
                <a:gd name="connsiteY1309" fmla="*/ 1471916 h 3181350"/>
                <a:gd name="connsiteX1310" fmla="*/ 192761 w 1581150"/>
                <a:gd name="connsiteY1310" fmla="*/ 1473060 h 3181350"/>
                <a:gd name="connsiteX1311" fmla="*/ 194952 w 1581150"/>
                <a:gd name="connsiteY1311" fmla="*/ 1478965 h 3181350"/>
                <a:gd name="connsiteX1312" fmla="*/ 194856 w 1581150"/>
                <a:gd name="connsiteY1312" fmla="*/ 1479346 h 3181350"/>
                <a:gd name="connsiteX1313" fmla="*/ 195142 w 1581150"/>
                <a:gd name="connsiteY1313" fmla="*/ 1479346 h 3181350"/>
                <a:gd name="connsiteX1314" fmla="*/ 197238 w 1581150"/>
                <a:gd name="connsiteY1314" fmla="*/ 1483918 h 3181350"/>
                <a:gd name="connsiteX1315" fmla="*/ 194666 w 1581150"/>
                <a:gd name="connsiteY1315" fmla="*/ 1483727 h 3181350"/>
                <a:gd name="connsiteX1316" fmla="*/ 190284 w 1581150"/>
                <a:gd name="connsiteY1316" fmla="*/ 1482203 h 3181350"/>
                <a:gd name="connsiteX1317" fmla="*/ 191618 w 1581150"/>
                <a:gd name="connsiteY1317" fmla="*/ 1485728 h 3181350"/>
                <a:gd name="connsiteX1318" fmla="*/ 178854 w 1581150"/>
                <a:gd name="connsiteY1318" fmla="*/ 1491062 h 3181350"/>
                <a:gd name="connsiteX1319" fmla="*/ 185998 w 1581150"/>
                <a:gd name="connsiteY1319" fmla="*/ 1504206 h 3181350"/>
                <a:gd name="connsiteX1320" fmla="*/ 189427 w 1581150"/>
                <a:gd name="connsiteY1320" fmla="*/ 1503920 h 3181350"/>
                <a:gd name="connsiteX1321" fmla="*/ 202953 w 1581150"/>
                <a:gd name="connsiteY1321" fmla="*/ 1511445 h 3181350"/>
                <a:gd name="connsiteX1322" fmla="*/ 195809 w 1581150"/>
                <a:gd name="connsiteY1322" fmla="*/ 1509350 h 3181350"/>
                <a:gd name="connsiteX1323" fmla="*/ 194380 w 1581150"/>
                <a:gd name="connsiteY1323" fmla="*/ 1516398 h 3181350"/>
                <a:gd name="connsiteX1324" fmla="*/ 193523 w 1581150"/>
                <a:gd name="connsiteY1324" fmla="*/ 1515827 h 3181350"/>
                <a:gd name="connsiteX1325" fmla="*/ 172092 w 1581150"/>
                <a:gd name="connsiteY1325" fmla="*/ 1526971 h 3181350"/>
                <a:gd name="connsiteX1326" fmla="*/ 182664 w 1581150"/>
                <a:gd name="connsiteY1326" fmla="*/ 1516017 h 3181350"/>
                <a:gd name="connsiteX1327" fmla="*/ 187522 w 1581150"/>
                <a:gd name="connsiteY1327" fmla="*/ 1519732 h 3181350"/>
                <a:gd name="connsiteX1328" fmla="*/ 190761 w 1581150"/>
                <a:gd name="connsiteY1328" fmla="*/ 1509350 h 3181350"/>
                <a:gd name="connsiteX1329" fmla="*/ 183236 w 1581150"/>
                <a:gd name="connsiteY1329" fmla="*/ 1511445 h 3181350"/>
                <a:gd name="connsiteX1330" fmla="*/ 176759 w 1581150"/>
                <a:gd name="connsiteY1330" fmla="*/ 1493729 h 3181350"/>
                <a:gd name="connsiteX1331" fmla="*/ 172377 w 1581150"/>
                <a:gd name="connsiteY1331" fmla="*/ 1499348 h 3181350"/>
                <a:gd name="connsiteX1332" fmla="*/ 174663 w 1581150"/>
                <a:gd name="connsiteY1332" fmla="*/ 1508873 h 3181350"/>
                <a:gd name="connsiteX1333" fmla="*/ 181712 w 1581150"/>
                <a:gd name="connsiteY1333" fmla="*/ 1509731 h 3181350"/>
                <a:gd name="connsiteX1334" fmla="*/ 176664 w 1581150"/>
                <a:gd name="connsiteY1334" fmla="*/ 1519827 h 3181350"/>
                <a:gd name="connsiteX1335" fmla="*/ 169139 w 1581150"/>
                <a:gd name="connsiteY1335" fmla="*/ 1522018 h 3181350"/>
                <a:gd name="connsiteX1336" fmla="*/ 171520 w 1581150"/>
                <a:gd name="connsiteY1336" fmla="*/ 1517732 h 3181350"/>
                <a:gd name="connsiteX1337" fmla="*/ 165996 w 1581150"/>
                <a:gd name="connsiteY1337" fmla="*/ 1518589 h 3181350"/>
                <a:gd name="connsiteX1338" fmla="*/ 164853 w 1581150"/>
                <a:gd name="connsiteY1338" fmla="*/ 1513827 h 3181350"/>
                <a:gd name="connsiteX1339" fmla="*/ 166662 w 1581150"/>
                <a:gd name="connsiteY1339" fmla="*/ 1526399 h 3181350"/>
                <a:gd name="connsiteX1340" fmla="*/ 162281 w 1581150"/>
                <a:gd name="connsiteY1340" fmla="*/ 1532019 h 3181350"/>
                <a:gd name="connsiteX1341" fmla="*/ 147612 w 1581150"/>
                <a:gd name="connsiteY1341" fmla="*/ 1520970 h 3181350"/>
                <a:gd name="connsiteX1342" fmla="*/ 141231 w 1581150"/>
                <a:gd name="connsiteY1342" fmla="*/ 1527923 h 3181350"/>
                <a:gd name="connsiteX1343" fmla="*/ 152565 w 1581150"/>
                <a:gd name="connsiteY1343" fmla="*/ 1549355 h 3181350"/>
                <a:gd name="connsiteX1344" fmla="*/ 160566 w 1581150"/>
                <a:gd name="connsiteY1344" fmla="*/ 1544211 h 3181350"/>
                <a:gd name="connsiteX1345" fmla="*/ 182950 w 1581150"/>
                <a:gd name="connsiteY1345" fmla="*/ 1563928 h 3181350"/>
                <a:gd name="connsiteX1346" fmla="*/ 174378 w 1581150"/>
                <a:gd name="connsiteY1346" fmla="*/ 1573644 h 3181350"/>
                <a:gd name="connsiteX1347" fmla="*/ 173044 w 1581150"/>
                <a:gd name="connsiteY1347" fmla="*/ 1570405 h 3181350"/>
                <a:gd name="connsiteX1348" fmla="*/ 175711 w 1581150"/>
                <a:gd name="connsiteY1348" fmla="*/ 1564595 h 3181350"/>
                <a:gd name="connsiteX1349" fmla="*/ 170377 w 1581150"/>
                <a:gd name="connsiteY1349" fmla="*/ 1563928 h 3181350"/>
                <a:gd name="connsiteX1350" fmla="*/ 166472 w 1581150"/>
                <a:gd name="connsiteY1350" fmla="*/ 1566500 h 3181350"/>
                <a:gd name="connsiteX1351" fmla="*/ 169329 w 1581150"/>
                <a:gd name="connsiteY1351" fmla="*/ 1571453 h 3181350"/>
                <a:gd name="connsiteX1352" fmla="*/ 156280 w 1581150"/>
                <a:gd name="connsiteY1352" fmla="*/ 1574406 h 3181350"/>
                <a:gd name="connsiteX1353" fmla="*/ 158947 w 1581150"/>
                <a:gd name="connsiteY1353" fmla="*/ 1580882 h 3181350"/>
                <a:gd name="connsiteX1354" fmla="*/ 148565 w 1581150"/>
                <a:gd name="connsiteY1354" fmla="*/ 1578025 h 3181350"/>
                <a:gd name="connsiteX1355" fmla="*/ 150946 w 1581150"/>
                <a:gd name="connsiteY1355" fmla="*/ 1586026 h 3181350"/>
                <a:gd name="connsiteX1356" fmla="*/ 165329 w 1581150"/>
                <a:gd name="connsiteY1356" fmla="*/ 1586312 h 3181350"/>
                <a:gd name="connsiteX1357" fmla="*/ 168186 w 1581150"/>
                <a:gd name="connsiteY1357" fmla="*/ 1591265 h 3181350"/>
                <a:gd name="connsiteX1358" fmla="*/ 174282 w 1581150"/>
                <a:gd name="connsiteY1358" fmla="*/ 1586978 h 3181350"/>
                <a:gd name="connsiteX1359" fmla="*/ 181140 w 1581150"/>
                <a:gd name="connsiteY1359" fmla="*/ 1589360 h 3181350"/>
                <a:gd name="connsiteX1360" fmla="*/ 187427 w 1581150"/>
                <a:gd name="connsiteY1360" fmla="*/ 1595170 h 3181350"/>
                <a:gd name="connsiteX1361" fmla="*/ 185998 w 1581150"/>
                <a:gd name="connsiteY1361" fmla="*/ 1605266 h 3181350"/>
                <a:gd name="connsiteX1362" fmla="*/ 178378 w 1581150"/>
                <a:gd name="connsiteY1362" fmla="*/ 1593265 h 3181350"/>
                <a:gd name="connsiteX1363" fmla="*/ 181807 w 1581150"/>
                <a:gd name="connsiteY1363" fmla="*/ 1604600 h 3181350"/>
                <a:gd name="connsiteX1364" fmla="*/ 175044 w 1581150"/>
                <a:gd name="connsiteY1364" fmla="*/ 1605933 h 3181350"/>
                <a:gd name="connsiteX1365" fmla="*/ 179235 w 1581150"/>
                <a:gd name="connsiteY1365" fmla="*/ 1601837 h 3181350"/>
                <a:gd name="connsiteX1366" fmla="*/ 168091 w 1581150"/>
                <a:gd name="connsiteY1366" fmla="*/ 1591169 h 3181350"/>
                <a:gd name="connsiteX1367" fmla="*/ 160757 w 1581150"/>
                <a:gd name="connsiteY1367" fmla="*/ 1591836 h 3181350"/>
                <a:gd name="connsiteX1368" fmla="*/ 159423 w 1581150"/>
                <a:gd name="connsiteY1368" fmla="*/ 1600885 h 3181350"/>
                <a:gd name="connsiteX1369" fmla="*/ 166758 w 1581150"/>
                <a:gd name="connsiteY1369" fmla="*/ 1600218 h 3181350"/>
                <a:gd name="connsiteX1370" fmla="*/ 168091 w 1581150"/>
                <a:gd name="connsiteY1370" fmla="*/ 1615839 h 3181350"/>
                <a:gd name="connsiteX1371" fmla="*/ 164948 w 1581150"/>
                <a:gd name="connsiteY1371" fmla="*/ 1612315 h 3181350"/>
                <a:gd name="connsiteX1372" fmla="*/ 167329 w 1581150"/>
                <a:gd name="connsiteY1372" fmla="*/ 1608029 h 3181350"/>
                <a:gd name="connsiteX1373" fmla="*/ 154280 w 1581150"/>
                <a:gd name="connsiteY1373" fmla="*/ 1611077 h 3181350"/>
                <a:gd name="connsiteX1374" fmla="*/ 156661 w 1581150"/>
                <a:gd name="connsiteY1374" fmla="*/ 1606695 h 3181350"/>
                <a:gd name="connsiteX1375" fmla="*/ 150946 w 1581150"/>
                <a:gd name="connsiteY1375" fmla="*/ 1609077 h 3181350"/>
                <a:gd name="connsiteX1376" fmla="*/ 151327 w 1581150"/>
                <a:gd name="connsiteY1376" fmla="*/ 1632127 h 3181350"/>
                <a:gd name="connsiteX1377" fmla="*/ 140278 w 1581150"/>
                <a:gd name="connsiteY1377" fmla="*/ 1633841 h 3181350"/>
                <a:gd name="connsiteX1378" fmla="*/ 140278 w 1581150"/>
                <a:gd name="connsiteY1378" fmla="*/ 1646129 h 3181350"/>
                <a:gd name="connsiteX1379" fmla="*/ 163995 w 1581150"/>
                <a:gd name="connsiteY1379" fmla="*/ 1656797 h 3181350"/>
                <a:gd name="connsiteX1380" fmla="*/ 164948 w 1581150"/>
                <a:gd name="connsiteY1380" fmla="*/ 1663083 h 3181350"/>
                <a:gd name="connsiteX1381" fmla="*/ 166472 w 1581150"/>
                <a:gd name="connsiteY1381" fmla="*/ 1652511 h 3181350"/>
                <a:gd name="connsiteX1382" fmla="*/ 152280 w 1581150"/>
                <a:gd name="connsiteY1382" fmla="*/ 1650796 h 3181350"/>
                <a:gd name="connsiteX1383" fmla="*/ 147993 w 1581150"/>
                <a:gd name="connsiteY1383" fmla="*/ 1642605 h 3181350"/>
                <a:gd name="connsiteX1384" fmla="*/ 161519 w 1581150"/>
                <a:gd name="connsiteY1384" fmla="*/ 1636604 h 3181350"/>
                <a:gd name="connsiteX1385" fmla="*/ 167996 w 1581150"/>
                <a:gd name="connsiteY1385" fmla="*/ 1642033 h 3181350"/>
                <a:gd name="connsiteX1386" fmla="*/ 167805 w 1581150"/>
                <a:gd name="connsiteY1386" fmla="*/ 1643557 h 3181350"/>
                <a:gd name="connsiteX1387" fmla="*/ 156661 w 1581150"/>
                <a:gd name="connsiteY1387" fmla="*/ 1620602 h 3181350"/>
                <a:gd name="connsiteX1388" fmla="*/ 164186 w 1581150"/>
                <a:gd name="connsiteY1388" fmla="*/ 1618506 h 3181350"/>
                <a:gd name="connsiteX1389" fmla="*/ 174187 w 1581150"/>
                <a:gd name="connsiteY1389" fmla="*/ 1624316 h 3181350"/>
                <a:gd name="connsiteX1390" fmla="*/ 178092 w 1581150"/>
                <a:gd name="connsiteY1390" fmla="*/ 1609457 h 3181350"/>
                <a:gd name="connsiteX1391" fmla="*/ 182950 w 1581150"/>
                <a:gd name="connsiteY1391" fmla="*/ 1608981 h 3181350"/>
                <a:gd name="connsiteX1392" fmla="*/ 179807 w 1581150"/>
                <a:gd name="connsiteY1392" fmla="*/ 1623364 h 3181350"/>
                <a:gd name="connsiteX1393" fmla="*/ 184760 w 1581150"/>
                <a:gd name="connsiteY1393" fmla="*/ 1626793 h 3181350"/>
                <a:gd name="connsiteX1394" fmla="*/ 174854 w 1581150"/>
                <a:gd name="connsiteY1394" fmla="*/ 1644414 h 3181350"/>
                <a:gd name="connsiteX1395" fmla="*/ 182569 w 1581150"/>
                <a:gd name="connsiteY1395" fmla="*/ 1641557 h 3181350"/>
                <a:gd name="connsiteX1396" fmla="*/ 183331 w 1581150"/>
                <a:gd name="connsiteY1396" fmla="*/ 1648891 h 3181350"/>
                <a:gd name="connsiteX1397" fmla="*/ 200667 w 1581150"/>
                <a:gd name="connsiteY1397" fmla="*/ 1639176 h 3181350"/>
                <a:gd name="connsiteX1398" fmla="*/ 202286 w 1581150"/>
                <a:gd name="connsiteY1398" fmla="*/ 1642509 h 3181350"/>
                <a:gd name="connsiteX1399" fmla="*/ 200000 w 1581150"/>
                <a:gd name="connsiteY1399" fmla="*/ 1648605 h 3181350"/>
                <a:gd name="connsiteX1400" fmla="*/ 209049 w 1581150"/>
                <a:gd name="connsiteY1400" fmla="*/ 1650891 h 3181350"/>
                <a:gd name="connsiteX1401" fmla="*/ 202000 w 1581150"/>
                <a:gd name="connsiteY1401" fmla="*/ 1670894 h 3181350"/>
                <a:gd name="connsiteX1402" fmla="*/ 193142 w 1581150"/>
                <a:gd name="connsiteY1402" fmla="*/ 1667084 h 3181350"/>
                <a:gd name="connsiteX1403" fmla="*/ 209049 w 1581150"/>
                <a:gd name="connsiteY1403" fmla="*/ 1676132 h 3181350"/>
                <a:gd name="connsiteX1404" fmla="*/ 213335 w 1581150"/>
                <a:gd name="connsiteY1404" fmla="*/ 1668608 h 3181350"/>
                <a:gd name="connsiteX1405" fmla="*/ 219907 w 1581150"/>
                <a:gd name="connsiteY1405" fmla="*/ 1678609 h 3181350"/>
                <a:gd name="connsiteX1406" fmla="*/ 227527 w 1581150"/>
                <a:gd name="connsiteY1406" fmla="*/ 1675942 h 3181350"/>
                <a:gd name="connsiteX1407" fmla="*/ 224955 w 1581150"/>
                <a:gd name="connsiteY1407" fmla="*/ 1671751 h 3181350"/>
                <a:gd name="connsiteX1408" fmla="*/ 229623 w 1581150"/>
                <a:gd name="connsiteY1408" fmla="*/ 1675752 h 3181350"/>
                <a:gd name="connsiteX1409" fmla="*/ 229337 w 1581150"/>
                <a:gd name="connsiteY1409" fmla="*/ 1676132 h 3181350"/>
                <a:gd name="connsiteX1410" fmla="*/ 234671 w 1581150"/>
                <a:gd name="connsiteY1410" fmla="*/ 1678419 h 3181350"/>
                <a:gd name="connsiteX1411" fmla="*/ 236004 w 1581150"/>
                <a:gd name="connsiteY1411" fmla="*/ 1682990 h 3181350"/>
                <a:gd name="connsiteX1412" fmla="*/ 239910 w 1581150"/>
                <a:gd name="connsiteY1412" fmla="*/ 1677752 h 3181350"/>
                <a:gd name="connsiteX1413" fmla="*/ 242196 w 1581150"/>
                <a:gd name="connsiteY1413" fmla="*/ 1677085 h 3181350"/>
                <a:gd name="connsiteX1414" fmla="*/ 247339 w 1581150"/>
                <a:gd name="connsiteY1414" fmla="*/ 1682228 h 3181350"/>
                <a:gd name="connsiteX1415" fmla="*/ 241434 w 1581150"/>
                <a:gd name="connsiteY1415" fmla="*/ 1686515 h 3181350"/>
                <a:gd name="connsiteX1416" fmla="*/ 242958 w 1581150"/>
                <a:gd name="connsiteY1416" fmla="*/ 1691373 h 3181350"/>
                <a:gd name="connsiteX1417" fmla="*/ 261722 w 1581150"/>
                <a:gd name="connsiteY1417" fmla="*/ 1686419 h 3181350"/>
                <a:gd name="connsiteX1418" fmla="*/ 263246 w 1581150"/>
                <a:gd name="connsiteY1418" fmla="*/ 1691277 h 3181350"/>
                <a:gd name="connsiteX1419" fmla="*/ 255531 w 1581150"/>
                <a:gd name="connsiteY1419" fmla="*/ 1695373 h 3181350"/>
                <a:gd name="connsiteX1420" fmla="*/ 261817 w 1581150"/>
                <a:gd name="connsiteY1420" fmla="*/ 1702898 h 3181350"/>
                <a:gd name="connsiteX1421" fmla="*/ 256674 w 1581150"/>
                <a:gd name="connsiteY1421" fmla="*/ 1702517 h 3181350"/>
                <a:gd name="connsiteX1422" fmla="*/ 266008 w 1581150"/>
                <a:gd name="connsiteY1422" fmla="*/ 1709375 h 3181350"/>
                <a:gd name="connsiteX1423" fmla="*/ 268675 w 1581150"/>
                <a:gd name="connsiteY1423" fmla="*/ 1723757 h 3181350"/>
                <a:gd name="connsiteX1424" fmla="*/ 264294 w 1581150"/>
                <a:gd name="connsiteY1424" fmla="*/ 1724996 h 3181350"/>
                <a:gd name="connsiteX1425" fmla="*/ 271152 w 1581150"/>
                <a:gd name="connsiteY1425" fmla="*/ 1739760 h 3181350"/>
                <a:gd name="connsiteX1426" fmla="*/ 269628 w 1581150"/>
                <a:gd name="connsiteY1426" fmla="*/ 1747380 h 3181350"/>
                <a:gd name="connsiteX1427" fmla="*/ 264579 w 1581150"/>
                <a:gd name="connsiteY1427" fmla="*/ 1747475 h 3181350"/>
                <a:gd name="connsiteX1428" fmla="*/ 264675 w 1581150"/>
                <a:gd name="connsiteY1428" fmla="*/ 1734330 h 3181350"/>
                <a:gd name="connsiteX1429" fmla="*/ 260769 w 1581150"/>
                <a:gd name="connsiteY1429" fmla="*/ 1733187 h 3181350"/>
                <a:gd name="connsiteX1430" fmla="*/ 236671 w 1581150"/>
                <a:gd name="connsiteY1430" fmla="*/ 1719376 h 3181350"/>
                <a:gd name="connsiteX1431" fmla="*/ 240576 w 1581150"/>
                <a:gd name="connsiteY1431" fmla="*/ 1714423 h 3181350"/>
                <a:gd name="connsiteX1432" fmla="*/ 237528 w 1581150"/>
                <a:gd name="connsiteY1432" fmla="*/ 1712613 h 3181350"/>
                <a:gd name="connsiteX1433" fmla="*/ 237052 w 1581150"/>
                <a:gd name="connsiteY1433" fmla="*/ 1706517 h 3181350"/>
                <a:gd name="connsiteX1434" fmla="*/ 246577 w 1581150"/>
                <a:gd name="connsiteY1434" fmla="*/ 1710518 h 3181350"/>
                <a:gd name="connsiteX1435" fmla="*/ 254483 w 1581150"/>
                <a:gd name="connsiteY1435" fmla="*/ 1705374 h 3181350"/>
                <a:gd name="connsiteX1436" fmla="*/ 240957 w 1581150"/>
                <a:gd name="connsiteY1436" fmla="*/ 1699088 h 3181350"/>
                <a:gd name="connsiteX1437" fmla="*/ 235242 w 1581150"/>
                <a:gd name="connsiteY1437" fmla="*/ 1701469 h 3181350"/>
                <a:gd name="connsiteX1438" fmla="*/ 234671 w 1581150"/>
                <a:gd name="connsiteY1438" fmla="*/ 1705279 h 3181350"/>
                <a:gd name="connsiteX1439" fmla="*/ 232766 w 1581150"/>
                <a:gd name="connsiteY1439" fmla="*/ 1704898 h 3181350"/>
                <a:gd name="connsiteX1440" fmla="*/ 234766 w 1581150"/>
                <a:gd name="connsiteY1440" fmla="*/ 1712327 h 3181350"/>
                <a:gd name="connsiteX1441" fmla="*/ 230289 w 1581150"/>
                <a:gd name="connsiteY1441" fmla="*/ 1714328 h 3181350"/>
                <a:gd name="connsiteX1442" fmla="*/ 230289 w 1581150"/>
                <a:gd name="connsiteY1442" fmla="*/ 1714232 h 3181350"/>
                <a:gd name="connsiteX1443" fmla="*/ 229337 w 1581150"/>
                <a:gd name="connsiteY1443" fmla="*/ 1714137 h 3181350"/>
                <a:gd name="connsiteX1444" fmla="*/ 231051 w 1581150"/>
                <a:gd name="connsiteY1444" fmla="*/ 1705660 h 3181350"/>
                <a:gd name="connsiteX1445" fmla="*/ 226003 w 1581150"/>
                <a:gd name="connsiteY1445" fmla="*/ 1714899 h 3181350"/>
                <a:gd name="connsiteX1446" fmla="*/ 225336 w 1581150"/>
                <a:gd name="connsiteY1446" fmla="*/ 1715661 h 3181350"/>
                <a:gd name="connsiteX1447" fmla="*/ 219812 w 1581150"/>
                <a:gd name="connsiteY1447" fmla="*/ 1717852 h 3181350"/>
                <a:gd name="connsiteX1448" fmla="*/ 218002 w 1581150"/>
                <a:gd name="connsiteY1448" fmla="*/ 1714804 h 3181350"/>
                <a:gd name="connsiteX1449" fmla="*/ 219431 w 1581150"/>
                <a:gd name="connsiteY1449" fmla="*/ 1711947 h 3181350"/>
                <a:gd name="connsiteX1450" fmla="*/ 217621 w 1581150"/>
                <a:gd name="connsiteY1450" fmla="*/ 1712137 h 3181350"/>
                <a:gd name="connsiteX1451" fmla="*/ 217621 w 1581150"/>
                <a:gd name="connsiteY1451" fmla="*/ 1711756 h 3181350"/>
                <a:gd name="connsiteX1452" fmla="*/ 224765 w 1581150"/>
                <a:gd name="connsiteY1452" fmla="*/ 1715471 h 3181350"/>
                <a:gd name="connsiteX1453" fmla="*/ 221812 w 1581150"/>
                <a:gd name="connsiteY1453" fmla="*/ 1705755 h 3181350"/>
                <a:gd name="connsiteX1454" fmla="*/ 219621 w 1581150"/>
                <a:gd name="connsiteY1454" fmla="*/ 1710327 h 3181350"/>
                <a:gd name="connsiteX1455" fmla="*/ 216383 w 1581150"/>
                <a:gd name="connsiteY1455" fmla="*/ 1698421 h 3181350"/>
                <a:gd name="connsiteX1456" fmla="*/ 225622 w 1581150"/>
                <a:gd name="connsiteY1456" fmla="*/ 1694230 h 3181350"/>
                <a:gd name="connsiteX1457" fmla="*/ 214859 w 1581150"/>
                <a:gd name="connsiteY1457" fmla="*/ 1695754 h 3181350"/>
                <a:gd name="connsiteX1458" fmla="*/ 205905 w 1581150"/>
                <a:gd name="connsiteY1458" fmla="*/ 1695087 h 3181350"/>
                <a:gd name="connsiteX1459" fmla="*/ 213525 w 1581150"/>
                <a:gd name="connsiteY1459" fmla="*/ 1692515 h 3181350"/>
                <a:gd name="connsiteX1460" fmla="*/ 206286 w 1581150"/>
                <a:gd name="connsiteY1460" fmla="*/ 1690420 h 3181350"/>
                <a:gd name="connsiteX1461" fmla="*/ 202381 w 1581150"/>
                <a:gd name="connsiteY1461" fmla="*/ 1693277 h 3181350"/>
                <a:gd name="connsiteX1462" fmla="*/ 198762 w 1581150"/>
                <a:gd name="connsiteY1462" fmla="*/ 1691468 h 3181350"/>
                <a:gd name="connsiteX1463" fmla="*/ 197809 w 1581150"/>
                <a:gd name="connsiteY1463" fmla="*/ 1704041 h 3181350"/>
                <a:gd name="connsiteX1464" fmla="*/ 199619 w 1581150"/>
                <a:gd name="connsiteY1464" fmla="*/ 1705089 h 3181350"/>
                <a:gd name="connsiteX1465" fmla="*/ 196285 w 1581150"/>
                <a:gd name="connsiteY1465" fmla="*/ 1709184 h 3181350"/>
                <a:gd name="connsiteX1466" fmla="*/ 175711 w 1581150"/>
                <a:gd name="connsiteY1466" fmla="*/ 1702040 h 3181350"/>
                <a:gd name="connsiteX1467" fmla="*/ 165996 w 1581150"/>
                <a:gd name="connsiteY1467" fmla="*/ 1706994 h 3181350"/>
                <a:gd name="connsiteX1468" fmla="*/ 161519 w 1581150"/>
                <a:gd name="connsiteY1468" fmla="*/ 1700326 h 3181350"/>
                <a:gd name="connsiteX1469" fmla="*/ 168853 w 1581150"/>
                <a:gd name="connsiteY1469" fmla="*/ 1699659 h 3181350"/>
                <a:gd name="connsiteX1470" fmla="*/ 169234 w 1581150"/>
                <a:gd name="connsiteY1470" fmla="*/ 1684324 h 3181350"/>
                <a:gd name="connsiteX1471" fmla="*/ 162186 w 1581150"/>
                <a:gd name="connsiteY1471" fmla="*/ 1683467 h 3181350"/>
                <a:gd name="connsiteX1472" fmla="*/ 171425 w 1581150"/>
                <a:gd name="connsiteY1472" fmla="*/ 1681562 h 3181350"/>
                <a:gd name="connsiteX1473" fmla="*/ 172949 w 1581150"/>
                <a:gd name="connsiteY1473" fmla="*/ 1679752 h 3181350"/>
                <a:gd name="connsiteX1474" fmla="*/ 169710 w 1581150"/>
                <a:gd name="connsiteY1474" fmla="*/ 1684800 h 3181350"/>
                <a:gd name="connsiteX1475" fmla="*/ 176568 w 1581150"/>
                <a:gd name="connsiteY1475" fmla="*/ 1691563 h 3181350"/>
                <a:gd name="connsiteX1476" fmla="*/ 187617 w 1581150"/>
                <a:gd name="connsiteY1476" fmla="*/ 1692325 h 3181350"/>
                <a:gd name="connsiteX1477" fmla="*/ 190761 w 1581150"/>
                <a:gd name="connsiteY1477" fmla="*/ 1700421 h 3181350"/>
                <a:gd name="connsiteX1478" fmla="*/ 191427 w 1581150"/>
                <a:gd name="connsiteY1478" fmla="*/ 1690991 h 3181350"/>
                <a:gd name="connsiteX1479" fmla="*/ 193237 w 1581150"/>
                <a:gd name="connsiteY1479" fmla="*/ 1691087 h 3181350"/>
                <a:gd name="connsiteX1480" fmla="*/ 181426 w 1581150"/>
                <a:gd name="connsiteY1480" fmla="*/ 1676037 h 3181350"/>
                <a:gd name="connsiteX1481" fmla="*/ 173044 w 1581150"/>
                <a:gd name="connsiteY1481" fmla="*/ 1679466 h 3181350"/>
                <a:gd name="connsiteX1482" fmla="*/ 162281 w 1581150"/>
                <a:gd name="connsiteY1482" fmla="*/ 1669560 h 3181350"/>
                <a:gd name="connsiteX1483" fmla="*/ 146565 w 1581150"/>
                <a:gd name="connsiteY1483" fmla="*/ 1678419 h 3181350"/>
                <a:gd name="connsiteX1484" fmla="*/ 147041 w 1581150"/>
                <a:gd name="connsiteY1484" fmla="*/ 1687658 h 3181350"/>
                <a:gd name="connsiteX1485" fmla="*/ 156090 w 1581150"/>
                <a:gd name="connsiteY1485" fmla="*/ 1687277 h 3181350"/>
                <a:gd name="connsiteX1486" fmla="*/ 158757 w 1581150"/>
                <a:gd name="connsiteY1486" fmla="*/ 1693754 h 3181350"/>
                <a:gd name="connsiteX1487" fmla="*/ 148184 w 1581150"/>
                <a:gd name="connsiteY1487" fmla="*/ 1692420 h 3181350"/>
                <a:gd name="connsiteX1488" fmla="*/ 161043 w 1581150"/>
                <a:gd name="connsiteY1488" fmla="*/ 1703279 h 3181350"/>
                <a:gd name="connsiteX1489" fmla="*/ 156375 w 1581150"/>
                <a:gd name="connsiteY1489" fmla="*/ 1710423 h 3181350"/>
                <a:gd name="connsiteX1490" fmla="*/ 165900 w 1581150"/>
                <a:gd name="connsiteY1490" fmla="*/ 1719281 h 3181350"/>
                <a:gd name="connsiteX1491" fmla="*/ 175425 w 1581150"/>
                <a:gd name="connsiteY1491" fmla="*/ 1715852 h 3181350"/>
                <a:gd name="connsiteX1492" fmla="*/ 168567 w 1581150"/>
                <a:gd name="connsiteY1492" fmla="*/ 1713470 h 3181350"/>
                <a:gd name="connsiteX1493" fmla="*/ 175140 w 1581150"/>
                <a:gd name="connsiteY1493" fmla="*/ 1705089 h 3181350"/>
                <a:gd name="connsiteX1494" fmla="*/ 182379 w 1581150"/>
                <a:gd name="connsiteY1494" fmla="*/ 1716614 h 3181350"/>
                <a:gd name="connsiteX1495" fmla="*/ 181902 w 1581150"/>
                <a:gd name="connsiteY1495" fmla="*/ 1717185 h 3181350"/>
                <a:gd name="connsiteX1496" fmla="*/ 182855 w 1581150"/>
                <a:gd name="connsiteY1496" fmla="*/ 1717566 h 3181350"/>
                <a:gd name="connsiteX1497" fmla="*/ 184379 w 1581150"/>
                <a:gd name="connsiteY1497" fmla="*/ 1722424 h 3181350"/>
                <a:gd name="connsiteX1498" fmla="*/ 182855 w 1581150"/>
                <a:gd name="connsiteY1498" fmla="*/ 1724519 h 3181350"/>
                <a:gd name="connsiteX1499" fmla="*/ 172758 w 1581150"/>
                <a:gd name="connsiteY1499" fmla="*/ 1721662 h 3181350"/>
                <a:gd name="connsiteX1500" fmla="*/ 161519 w 1581150"/>
                <a:gd name="connsiteY1500" fmla="*/ 1724901 h 3181350"/>
                <a:gd name="connsiteX1501" fmla="*/ 162186 w 1581150"/>
                <a:gd name="connsiteY1501" fmla="*/ 1732711 h 3181350"/>
                <a:gd name="connsiteX1502" fmla="*/ 169044 w 1581150"/>
                <a:gd name="connsiteY1502" fmla="*/ 1735092 h 3181350"/>
                <a:gd name="connsiteX1503" fmla="*/ 169329 w 1581150"/>
                <a:gd name="connsiteY1503" fmla="*/ 1758143 h 3181350"/>
                <a:gd name="connsiteX1504" fmla="*/ 151708 w 1581150"/>
                <a:gd name="connsiteY1504" fmla="*/ 1768335 h 3181350"/>
                <a:gd name="connsiteX1505" fmla="*/ 154375 w 1581150"/>
                <a:gd name="connsiteY1505" fmla="*/ 1762524 h 3181350"/>
                <a:gd name="connsiteX1506" fmla="*/ 146469 w 1581150"/>
                <a:gd name="connsiteY1506" fmla="*/ 1767668 h 3181350"/>
                <a:gd name="connsiteX1507" fmla="*/ 138659 w 1581150"/>
                <a:gd name="connsiteY1507" fmla="*/ 1759000 h 3181350"/>
                <a:gd name="connsiteX1508" fmla="*/ 142278 w 1581150"/>
                <a:gd name="connsiteY1508" fmla="*/ 1771764 h 3181350"/>
                <a:gd name="connsiteX1509" fmla="*/ 123990 w 1581150"/>
                <a:gd name="connsiteY1509" fmla="*/ 1786432 h 3181350"/>
                <a:gd name="connsiteX1510" fmla="*/ 145422 w 1581150"/>
                <a:gd name="connsiteY1510" fmla="*/ 1787575 h 3181350"/>
                <a:gd name="connsiteX1511" fmla="*/ 148089 w 1581150"/>
                <a:gd name="connsiteY1511" fmla="*/ 1781765 h 3181350"/>
                <a:gd name="connsiteX1512" fmla="*/ 156471 w 1581150"/>
                <a:gd name="connsiteY1512" fmla="*/ 1785861 h 3181350"/>
                <a:gd name="connsiteX1513" fmla="*/ 157804 w 1581150"/>
                <a:gd name="connsiteY1513" fmla="*/ 1789099 h 3181350"/>
                <a:gd name="connsiteX1514" fmla="*/ 154470 w 1581150"/>
                <a:gd name="connsiteY1514" fmla="*/ 1787099 h 3181350"/>
                <a:gd name="connsiteX1515" fmla="*/ 165138 w 1581150"/>
                <a:gd name="connsiteY1515" fmla="*/ 1800719 h 3181350"/>
                <a:gd name="connsiteX1516" fmla="*/ 156280 w 1581150"/>
                <a:gd name="connsiteY1516" fmla="*/ 1811959 h 3181350"/>
                <a:gd name="connsiteX1517" fmla="*/ 167805 w 1581150"/>
                <a:gd name="connsiteY1517" fmla="*/ 1819484 h 3181350"/>
                <a:gd name="connsiteX1518" fmla="*/ 175330 w 1581150"/>
                <a:gd name="connsiteY1518" fmla="*/ 1817388 h 3181350"/>
                <a:gd name="connsiteX1519" fmla="*/ 178188 w 1581150"/>
                <a:gd name="connsiteY1519" fmla="*/ 1810054 h 3181350"/>
                <a:gd name="connsiteX1520" fmla="*/ 167139 w 1581150"/>
                <a:gd name="connsiteY1520" fmla="*/ 1811769 h 3181350"/>
                <a:gd name="connsiteX1521" fmla="*/ 166472 w 1581150"/>
                <a:gd name="connsiteY1521" fmla="*/ 1803958 h 3181350"/>
                <a:gd name="connsiteX1522" fmla="*/ 178283 w 1581150"/>
                <a:gd name="connsiteY1522" fmla="*/ 1815007 h 3181350"/>
                <a:gd name="connsiteX1523" fmla="*/ 183998 w 1581150"/>
                <a:gd name="connsiteY1523" fmla="*/ 1819960 h 3181350"/>
                <a:gd name="connsiteX1524" fmla="*/ 186474 w 1581150"/>
                <a:gd name="connsiteY1524" fmla="*/ 1827961 h 3181350"/>
                <a:gd name="connsiteX1525" fmla="*/ 178759 w 1581150"/>
                <a:gd name="connsiteY1525" fmla="*/ 1831581 h 3181350"/>
                <a:gd name="connsiteX1526" fmla="*/ 185617 w 1581150"/>
                <a:gd name="connsiteY1526" fmla="*/ 1833962 h 3181350"/>
                <a:gd name="connsiteX1527" fmla="*/ 190665 w 1581150"/>
                <a:gd name="connsiteY1527" fmla="*/ 1823770 h 3181350"/>
                <a:gd name="connsiteX1528" fmla="*/ 201619 w 1581150"/>
                <a:gd name="connsiteY1528" fmla="*/ 1821579 h 3181350"/>
                <a:gd name="connsiteX1529" fmla="*/ 201810 w 1581150"/>
                <a:gd name="connsiteY1529" fmla="*/ 1822532 h 3181350"/>
                <a:gd name="connsiteX1530" fmla="*/ 204286 w 1581150"/>
                <a:gd name="connsiteY1530" fmla="*/ 1822246 h 3181350"/>
                <a:gd name="connsiteX1531" fmla="*/ 204286 w 1581150"/>
                <a:gd name="connsiteY1531" fmla="*/ 1828532 h 3181350"/>
                <a:gd name="connsiteX1532" fmla="*/ 208953 w 1581150"/>
                <a:gd name="connsiteY1532" fmla="*/ 1821484 h 3181350"/>
                <a:gd name="connsiteX1533" fmla="*/ 206477 w 1581150"/>
                <a:gd name="connsiteY1533" fmla="*/ 1820722 h 3181350"/>
                <a:gd name="connsiteX1534" fmla="*/ 212954 w 1581150"/>
                <a:gd name="connsiteY1534" fmla="*/ 1820246 h 3181350"/>
                <a:gd name="connsiteX1535" fmla="*/ 207715 w 1581150"/>
                <a:gd name="connsiteY1535" fmla="*/ 1814245 h 3181350"/>
                <a:gd name="connsiteX1536" fmla="*/ 210382 w 1581150"/>
                <a:gd name="connsiteY1536" fmla="*/ 1810816 h 3181350"/>
                <a:gd name="connsiteX1537" fmla="*/ 214668 w 1581150"/>
                <a:gd name="connsiteY1537" fmla="*/ 1819103 h 3181350"/>
                <a:gd name="connsiteX1538" fmla="*/ 225336 w 1581150"/>
                <a:gd name="connsiteY1538" fmla="*/ 1820436 h 3181350"/>
                <a:gd name="connsiteX1539" fmla="*/ 234004 w 1581150"/>
                <a:gd name="connsiteY1539" fmla="*/ 1815007 h 3181350"/>
                <a:gd name="connsiteX1540" fmla="*/ 235242 w 1581150"/>
                <a:gd name="connsiteY1540" fmla="*/ 1818722 h 3181350"/>
                <a:gd name="connsiteX1541" fmla="*/ 240767 w 1581150"/>
                <a:gd name="connsiteY1541" fmla="*/ 1819103 h 3181350"/>
                <a:gd name="connsiteX1542" fmla="*/ 245053 w 1581150"/>
                <a:gd name="connsiteY1542" fmla="*/ 1811578 h 3181350"/>
                <a:gd name="connsiteX1543" fmla="*/ 236385 w 1581150"/>
                <a:gd name="connsiteY1543" fmla="*/ 1812435 h 3181350"/>
                <a:gd name="connsiteX1544" fmla="*/ 225146 w 1581150"/>
                <a:gd name="connsiteY1544" fmla="*/ 1809578 h 3181350"/>
                <a:gd name="connsiteX1545" fmla="*/ 236862 w 1581150"/>
                <a:gd name="connsiteY1545" fmla="*/ 1803386 h 3181350"/>
                <a:gd name="connsiteX1546" fmla="*/ 222288 w 1581150"/>
                <a:gd name="connsiteY1546" fmla="*/ 1804625 h 3181350"/>
                <a:gd name="connsiteX1547" fmla="*/ 218478 w 1581150"/>
                <a:gd name="connsiteY1547" fmla="*/ 1801672 h 3181350"/>
                <a:gd name="connsiteX1548" fmla="*/ 221812 w 1581150"/>
                <a:gd name="connsiteY1548" fmla="*/ 1801958 h 3181350"/>
                <a:gd name="connsiteX1549" fmla="*/ 220383 w 1581150"/>
                <a:gd name="connsiteY1549" fmla="*/ 1798338 h 3181350"/>
                <a:gd name="connsiteX1550" fmla="*/ 225527 w 1581150"/>
                <a:gd name="connsiteY1550" fmla="*/ 1794338 h 3181350"/>
                <a:gd name="connsiteX1551" fmla="*/ 220669 w 1581150"/>
                <a:gd name="connsiteY1551" fmla="*/ 1790623 h 3181350"/>
                <a:gd name="connsiteX1552" fmla="*/ 223622 w 1581150"/>
                <a:gd name="connsiteY1552" fmla="*/ 1795576 h 3181350"/>
                <a:gd name="connsiteX1553" fmla="*/ 217716 w 1581150"/>
                <a:gd name="connsiteY1553" fmla="*/ 1796243 h 3181350"/>
                <a:gd name="connsiteX1554" fmla="*/ 206858 w 1581150"/>
                <a:gd name="connsiteY1554" fmla="*/ 1791194 h 3181350"/>
                <a:gd name="connsiteX1555" fmla="*/ 214668 w 1581150"/>
                <a:gd name="connsiteY1555" fmla="*/ 1786146 h 3181350"/>
                <a:gd name="connsiteX1556" fmla="*/ 222955 w 1581150"/>
                <a:gd name="connsiteY1556" fmla="*/ 1786337 h 3181350"/>
                <a:gd name="connsiteX1557" fmla="*/ 220002 w 1581150"/>
                <a:gd name="connsiteY1557" fmla="*/ 1784051 h 3181350"/>
                <a:gd name="connsiteX1558" fmla="*/ 223146 w 1581150"/>
                <a:gd name="connsiteY1558" fmla="*/ 1781193 h 3181350"/>
                <a:gd name="connsiteX1559" fmla="*/ 222860 w 1581150"/>
                <a:gd name="connsiteY1559" fmla="*/ 1786337 h 3181350"/>
                <a:gd name="connsiteX1560" fmla="*/ 222955 w 1581150"/>
                <a:gd name="connsiteY1560" fmla="*/ 1786337 h 3181350"/>
                <a:gd name="connsiteX1561" fmla="*/ 232956 w 1581150"/>
                <a:gd name="connsiteY1561" fmla="*/ 1782432 h 3181350"/>
                <a:gd name="connsiteX1562" fmla="*/ 241624 w 1581150"/>
                <a:gd name="connsiteY1562" fmla="*/ 1781479 h 3181350"/>
                <a:gd name="connsiteX1563" fmla="*/ 248101 w 1581150"/>
                <a:gd name="connsiteY1563" fmla="*/ 1769382 h 3181350"/>
                <a:gd name="connsiteX1564" fmla="*/ 238576 w 1581150"/>
                <a:gd name="connsiteY1564" fmla="*/ 1773383 h 3181350"/>
                <a:gd name="connsiteX1565" fmla="*/ 237433 w 1581150"/>
                <a:gd name="connsiteY1565" fmla="*/ 1763858 h 3181350"/>
                <a:gd name="connsiteX1566" fmla="*/ 244767 w 1581150"/>
                <a:gd name="connsiteY1566" fmla="*/ 1764429 h 3181350"/>
                <a:gd name="connsiteX1567" fmla="*/ 230385 w 1581150"/>
                <a:gd name="connsiteY1567" fmla="*/ 1760238 h 3181350"/>
                <a:gd name="connsiteX1568" fmla="*/ 241434 w 1581150"/>
                <a:gd name="connsiteY1568" fmla="*/ 1761000 h 3181350"/>
                <a:gd name="connsiteX1569" fmla="*/ 234385 w 1581150"/>
                <a:gd name="connsiteY1569" fmla="*/ 1779574 h 3181350"/>
                <a:gd name="connsiteX1570" fmla="*/ 233814 w 1581150"/>
                <a:gd name="connsiteY1570" fmla="*/ 1773954 h 3181350"/>
                <a:gd name="connsiteX1571" fmla="*/ 227527 w 1581150"/>
                <a:gd name="connsiteY1571" fmla="*/ 1781574 h 3181350"/>
                <a:gd name="connsiteX1572" fmla="*/ 224098 w 1581150"/>
                <a:gd name="connsiteY1572" fmla="*/ 1773764 h 3181350"/>
                <a:gd name="connsiteX1573" fmla="*/ 226289 w 1581150"/>
                <a:gd name="connsiteY1573" fmla="*/ 1763858 h 3181350"/>
                <a:gd name="connsiteX1574" fmla="*/ 205239 w 1581150"/>
                <a:gd name="connsiteY1574" fmla="*/ 1759667 h 3181350"/>
                <a:gd name="connsiteX1575" fmla="*/ 204000 w 1581150"/>
                <a:gd name="connsiteY1575" fmla="*/ 1761953 h 3181350"/>
                <a:gd name="connsiteX1576" fmla="*/ 201048 w 1581150"/>
                <a:gd name="connsiteY1576" fmla="*/ 1758048 h 3181350"/>
                <a:gd name="connsiteX1577" fmla="*/ 196666 w 1581150"/>
                <a:gd name="connsiteY1577" fmla="*/ 1765382 h 3181350"/>
                <a:gd name="connsiteX1578" fmla="*/ 184855 w 1581150"/>
                <a:gd name="connsiteY1578" fmla="*/ 1764524 h 3181350"/>
                <a:gd name="connsiteX1579" fmla="*/ 185998 w 1581150"/>
                <a:gd name="connsiteY1579" fmla="*/ 1761667 h 3181350"/>
                <a:gd name="connsiteX1580" fmla="*/ 176473 w 1581150"/>
                <a:gd name="connsiteY1580" fmla="*/ 1765668 h 3181350"/>
                <a:gd name="connsiteX1581" fmla="*/ 182379 w 1581150"/>
                <a:gd name="connsiteY1581" fmla="*/ 1766334 h 3181350"/>
                <a:gd name="connsiteX1582" fmla="*/ 172949 w 1581150"/>
                <a:gd name="connsiteY1582" fmla="*/ 1771002 h 3181350"/>
                <a:gd name="connsiteX1583" fmla="*/ 168758 w 1581150"/>
                <a:gd name="connsiteY1583" fmla="*/ 1762715 h 3181350"/>
                <a:gd name="connsiteX1584" fmla="*/ 179331 w 1581150"/>
                <a:gd name="connsiteY1584" fmla="*/ 1751761 h 3181350"/>
                <a:gd name="connsiteX1585" fmla="*/ 171044 w 1581150"/>
                <a:gd name="connsiteY1585" fmla="*/ 1746236 h 3181350"/>
                <a:gd name="connsiteX1586" fmla="*/ 178283 w 1581150"/>
                <a:gd name="connsiteY1586" fmla="*/ 1742045 h 3181350"/>
                <a:gd name="connsiteX1587" fmla="*/ 174854 w 1581150"/>
                <a:gd name="connsiteY1587" fmla="*/ 1738616 h 3181350"/>
                <a:gd name="connsiteX1588" fmla="*/ 171425 w 1581150"/>
                <a:gd name="connsiteY1588" fmla="*/ 1741093 h 3181350"/>
                <a:gd name="connsiteX1589" fmla="*/ 169996 w 1581150"/>
                <a:gd name="connsiteY1589" fmla="*/ 1728901 h 3181350"/>
                <a:gd name="connsiteX1590" fmla="*/ 184188 w 1581150"/>
                <a:gd name="connsiteY1590" fmla="*/ 1730711 h 3181350"/>
                <a:gd name="connsiteX1591" fmla="*/ 190284 w 1581150"/>
                <a:gd name="connsiteY1591" fmla="*/ 1734426 h 3181350"/>
                <a:gd name="connsiteX1592" fmla="*/ 192189 w 1581150"/>
                <a:gd name="connsiteY1592" fmla="*/ 1735664 h 3181350"/>
                <a:gd name="connsiteX1593" fmla="*/ 192189 w 1581150"/>
                <a:gd name="connsiteY1593" fmla="*/ 1736426 h 3181350"/>
                <a:gd name="connsiteX1594" fmla="*/ 192475 w 1581150"/>
                <a:gd name="connsiteY1594" fmla="*/ 1736426 h 3181350"/>
                <a:gd name="connsiteX1595" fmla="*/ 192380 w 1581150"/>
                <a:gd name="connsiteY1595" fmla="*/ 1735759 h 3181350"/>
                <a:gd name="connsiteX1596" fmla="*/ 198666 w 1581150"/>
                <a:gd name="connsiteY1596" fmla="*/ 1743569 h 3181350"/>
                <a:gd name="connsiteX1597" fmla="*/ 185903 w 1581150"/>
                <a:gd name="connsiteY1597" fmla="*/ 1741093 h 3181350"/>
                <a:gd name="connsiteX1598" fmla="*/ 191332 w 1581150"/>
                <a:gd name="connsiteY1598" fmla="*/ 1750427 h 3181350"/>
                <a:gd name="connsiteX1599" fmla="*/ 189713 w 1581150"/>
                <a:gd name="connsiteY1599" fmla="*/ 1756047 h 3181350"/>
                <a:gd name="connsiteX1600" fmla="*/ 194571 w 1581150"/>
                <a:gd name="connsiteY1600" fmla="*/ 1759762 h 3181350"/>
                <a:gd name="connsiteX1601" fmla="*/ 204096 w 1581150"/>
                <a:gd name="connsiteY1601" fmla="*/ 1756333 h 3181350"/>
                <a:gd name="connsiteX1602" fmla="*/ 204572 w 1581150"/>
                <a:gd name="connsiteY1602" fmla="*/ 1754523 h 3181350"/>
                <a:gd name="connsiteX1603" fmla="*/ 215907 w 1581150"/>
                <a:gd name="connsiteY1603" fmla="*/ 1752047 h 3181350"/>
                <a:gd name="connsiteX1604" fmla="*/ 217145 w 1581150"/>
                <a:gd name="connsiteY1604" fmla="*/ 1753380 h 3181350"/>
                <a:gd name="connsiteX1605" fmla="*/ 216669 w 1581150"/>
                <a:gd name="connsiteY1605" fmla="*/ 1751952 h 3181350"/>
                <a:gd name="connsiteX1606" fmla="*/ 229242 w 1581150"/>
                <a:gd name="connsiteY1606" fmla="*/ 1753857 h 3181350"/>
                <a:gd name="connsiteX1607" fmla="*/ 216383 w 1581150"/>
                <a:gd name="connsiteY1607" fmla="*/ 1746332 h 3181350"/>
                <a:gd name="connsiteX1608" fmla="*/ 213430 w 1581150"/>
                <a:gd name="connsiteY1608" fmla="*/ 1742236 h 3181350"/>
                <a:gd name="connsiteX1609" fmla="*/ 213430 w 1581150"/>
                <a:gd name="connsiteY1609" fmla="*/ 1741569 h 3181350"/>
                <a:gd name="connsiteX1610" fmla="*/ 205620 w 1581150"/>
                <a:gd name="connsiteY1610" fmla="*/ 1748523 h 3181350"/>
                <a:gd name="connsiteX1611" fmla="*/ 205239 w 1581150"/>
                <a:gd name="connsiteY1611" fmla="*/ 1744617 h 3181350"/>
                <a:gd name="connsiteX1612" fmla="*/ 207810 w 1581150"/>
                <a:gd name="connsiteY1612" fmla="*/ 1741474 h 3181350"/>
                <a:gd name="connsiteX1613" fmla="*/ 207906 w 1581150"/>
                <a:gd name="connsiteY1613" fmla="*/ 1741474 h 3181350"/>
                <a:gd name="connsiteX1614" fmla="*/ 199714 w 1581150"/>
                <a:gd name="connsiteY1614" fmla="*/ 1735854 h 3181350"/>
                <a:gd name="connsiteX1615" fmla="*/ 202000 w 1581150"/>
                <a:gd name="connsiteY1615" fmla="*/ 1738331 h 3181350"/>
                <a:gd name="connsiteX1616" fmla="*/ 201333 w 1581150"/>
                <a:gd name="connsiteY1616" fmla="*/ 1731282 h 3181350"/>
                <a:gd name="connsiteX1617" fmla="*/ 197809 w 1581150"/>
                <a:gd name="connsiteY1617" fmla="*/ 1731187 h 3181350"/>
                <a:gd name="connsiteX1618" fmla="*/ 207620 w 1581150"/>
                <a:gd name="connsiteY1618" fmla="*/ 1731759 h 3181350"/>
                <a:gd name="connsiteX1619" fmla="*/ 217526 w 1581150"/>
                <a:gd name="connsiteY1619" fmla="*/ 1737093 h 3181350"/>
                <a:gd name="connsiteX1620" fmla="*/ 218002 w 1581150"/>
                <a:gd name="connsiteY1620" fmla="*/ 1730806 h 3181350"/>
                <a:gd name="connsiteX1621" fmla="*/ 214764 w 1581150"/>
                <a:gd name="connsiteY1621" fmla="*/ 1729091 h 3181350"/>
                <a:gd name="connsiteX1622" fmla="*/ 210573 w 1581150"/>
                <a:gd name="connsiteY1622" fmla="*/ 1723186 h 3181350"/>
                <a:gd name="connsiteX1623" fmla="*/ 213335 w 1581150"/>
                <a:gd name="connsiteY1623" fmla="*/ 1723757 h 3181350"/>
                <a:gd name="connsiteX1624" fmla="*/ 214573 w 1581150"/>
                <a:gd name="connsiteY1624" fmla="*/ 1725758 h 3181350"/>
                <a:gd name="connsiteX1625" fmla="*/ 216192 w 1581150"/>
                <a:gd name="connsiteY1625" fmla="*/ 1724043 h 3181350"/>
                <a:gd name="connsiteX1626" fmla="*/ 219717 w 1581150"/>
                <a:gd name="connsiteY1626" fmla="*/ 1724139 h 3181350"/>
                <a:gd name="connsiteX1627" fmla="*/ 222669 w 1581150"/>
                <a:gd name="connsiteY1627" fmla="*/ 1740522 h 3181350"/>
                <a:gd name="connsiteX1628" fmla="*/ 239624 w 1581150"/>
                <a:gd name="connsiteY1628" fmla="*/ 1736997 h 3181350"/>
                <a:gd name="connsiteX1629" fmla="*/ 237338 w 1581150"/>
                <a:gd name="connsiteY1629" fmla="*/ 1741569 h 3181350"/>
                <a:gd name="connsiteX1630" fmla="*/ 244958 w 1581150"/>
                <a:gd name="connsiteY1630" fmla="*/ 1738998 h 3181350"/>
                <a:gd name="connsiteX1631" fmla="*/ 247625 w 1581150"/>
                <a:gd name="connsiteY1631" fmla="*/ 1744046 h 3181350"/>
                <a:gd name="connsiteX1632" fmla="*/ 236004 w 1581150"/>
                <a:gd name="connsiteY1632" fmla="*/ 1743665 h 3181350"/>
                <a:gd name="connsiteX1633" fmla="*/ 233718 w 1581150"/>
                <a:gd name="connsiteY1633" fmla="*/ 1741284 h 3181350"/>
                <a:gd name="connsiteX1634" fmla="*/ 232099 w 1581150"/>
                <a:gd name="connsiteY1634" fmla="*/ 1742807 h 3181350"/>
                <a:gd name="connsiteX1635" fmla="*/ 231147 w 1581150"/>
                <a:gd name="connsiteY1635" fmla="*/ 1742617 h 3181350"/>
                <a:gd name="connsiteX1636" fmla="*/ 231242 w 1581150"/>
                <a:gd name="connsiteY1636" fmla="*/ 1743855 h 3181350"/>
                <a:gd name="connsiteX1637" fmla="*/ 231623 w 1581150"/>
                <a:gd name="connsiteY1637" fmla="*/ 1746998 h 3181350"/>
                <a:gd name="connsiteX1638" fmla="*/ 238481 w 1581150"/>
                <a:gd name="connsiteY1638" fmla="*/ 1754333 h 3181350"/>
                <a:gd name="connsiteX1639" fmla="*/ 241624 w 1581150"/>
                <a:gd name="connsiteY1639" fmla="*/ 1751475 h 3181350"/>
                <a:gd name="connsiteX1640" fmla="*/ 247339 w 1581150"/>
                <a:gd name="connsiteY1640" fmla="*/ 1756523 h 3181350"/>
                <a:gd name="connsiteX1641" fmla="*/ 249435 w 1581150"/>
                <a:gd name="connsiteY1641" fmla="*/ 1753571 h 3181350"/>
                <a:gd name="connsiteX1642" fmla="*/ 258483 w 1581150"/>
                <a:gd name="connsiteY1642" fmla="*/ 1771382 h 3181350"/>
                <a:gd name="connsiteX1643" fmla="*/ 258007 w 1581150"/>
                <a:gd name="connsiteY1643" fmla="*/ 1776716 h 3181350"/>
                <a:gd name="connsiteX1644" fmla="*/ 256769 w 1581150"/>
                <a:gd name="connsiteY1644" fmla="*/ 1777860 h 3181350"/>
                <a:gd name="connsiteX1645" fmla="*/ 257912 w 1581150"/>
                <a:gd name="connsiteY1645" fmla="*/ 1777955 h 3181350"/>
                <a:gd name="connsiteX1646" fmla="*/ 258864 w 1581150"/>
                <a:gd name="connsiteY1646" fmla="*/ 1787765 h 3181350"/>
                <a:gd name="connsiteX1647" fmla="*/ 252387 w 1581150"/>
                <a:gd name="connsiteY1647" fmla="*/ 1787003 h 3181350"/>
                <a:gd name="connsiteX1648" fmla="*/ 252387 w 1581150"/>
                <a:gd name="connsiteY1648" fmla="*/ 1787003 h 3181350"/>
                <a:gd name="connsiteX1649" fmla="*/ 252387 w 1581150"/>
                <a:gd name="connsiteY1649" fmla="*/ 1787003 h 3181350"/>
                <a:gd name="connsiteX1650" fmla="*/ 246768 w 1581150"/>
                <a:gd name="connsiteY1650" fmla="*/ 1792242 h 3181350"/>
                <a:gd name="connsiteX1651" fmla="*/ 242672 w 1581150"/>
                <a:gd name="connsiteY1651" fmla="*/ 1794147 h 3181350"/>
                <a:gd name="connsiteX1652" fmla="*/ 230289 w 1581150"/>
                <a:gd name="connsiteY1652" fmla="*/ 1786908 h 3181350"/>
                <a:gd name="connsiteX1653" fmla="*/ 231528 w 1581150"/>
                <a:gd name="connsiteY1653" fmla="*/ 1794909 h 3181350"/>
                <a:gd name="connsiteX1654" fmla="*/ 255054 w 1581150"/>
                <a:gd name="connsiteY1654" fmla="*/ 1796528 h 3181350"/>
                <a:gd name="connsiteX1655" fmla="*/ 258674 w 1581150"/>
                <a:gd name="connsiteY1655" fmla="*/ 1801958 h 3181350"/>
                <a:gd name="connsiteX1656" fmla="*/ 253149 w 1581150"/>
                <a:gd name="connsiteY1656" fmla="*/ 1802815 h 3181350"/>
                <a:gd name="connsiteX1657" fmla="*/ 257912 w 1581150"/>
                <a:gd name="connsiteY1657" fmla="*/ 1812626 h 3181350"/>
                <a:gd name="connsiteX1658" fmla="*/ 252673 w 1581150"/>
                <a:gd name="connsiteY1658" fmla="*/ 1809102 h 3181350"/>
                <a:gd name="connsiteX1659" fmla="*/ 250101 w 1581150"/>
                <a:gd name="connsiteY1659" fmla="*/ 1818341 h 3181350"/>
                <a:gd name="connsiteX1660" fmla="*/ 244767 w 1581150"/>
                <a:gd name="connsiteY1660" fmla="*/ 1816340 h 3181350"/>
                <a:gd name="connsiteX1661" fmla="*/ 229527 w 1581150"/>
                <a:gd name="connsiteY1661" fmla="*/ 1823103 h 3181350"/>
                <a:gd name="connsiteX1662" fmla="*/ 229718 w 1581150"/>
                <a:gd name="connsiteY1662" fmla="*/ 1823770 h 3181350"/>
                <a:gd name="connsiteX1663" fmla="*/ 224574 w 1581150"/>
                <a:gd name="connsiteY1663" fmla="*/ 1826437 h 3181350"/>
                <a:gd name="connsiteX1664" fmla="*/ 224193 w 1581150"/>
                <a:gd name="connsiteY1664" fmla="*/ 1829485 h 3181350"/>
                <a:gd name="connsiteX1665" fmla="*/ 231337 w 1581150"/>
                <a:gd name="connsiteY1665" fmla="*/ 1831771 h 3181350"/>
                <a:gd name="connsiteX1666" fmla="*/ 230575 w 1581150"/>
                <a:gd name="connsiteY1666" fmla="*/ 1834152 h 3181350"/>
                <a:gd name="connsiteX1667" fmla="*/ 234385 w 1581150"/>
                <a:gd name="connsiteY1667" fmla="*/ 1832723 h 3181350"/>
                <a:gd name="connsiteX1668" fmla="*/ 240576 w 1581150"/>
                <a:gd name="connsiteY1668" fmla="*/ 1834438 h 3181350"/>
                <a:gd name="connsiteX1669" fmla="*/ 241434 w 1581150"/>
                <a:gd name="connsiteY1669" fmla="*/ 1836534 h 3181350"/>
                <a:gd name="connsiteX1670" fmla="*/ 220002 w 1581150"/>
                <a:gd name="connsiteY1670" fmla="*/ 1827104 h 3181350"/>
                <a:gd name="connsiteX1671" fmla="*/ 225813 w 1581150"/>
                <a:gd name="connsiteY1671" fmla="*/ 1824341 h 3181350"/>
                <a:gd name="connsiteX1672" fmla="*/ 214573 w 1581150"/>
                <a:gd name="connsiteY1672" fmla="*/ 1826627 h 3181350"/>
                <a:gd name="connsiteX1673" fmla="*/ 209715 w 1581150"/>
                <a:gd name="connsiteY1673" fmla="*/ 1842058 h 3181350"/>
                <a:gd name="connsiteX1674" fmla="*/ 202953 w 1581150"/>
                <a:gd name="connsiteY1674" fmla="*/ 1833676 h 3181350"/>
                <a:gd name="connsiteX1675" fmla="*/ 188189 w 1581150"/>
                <a:gd name="connsiteY1675" fmla="*/ 1834152 h 3181350"/>
                <a:gd name="connsiteX1676" fmla="*/ 193904 w 1581150"/>
                <a:gd name="connsiteY1676" fmla="*/ 1841201 h 3181350"/>
                <a:gd name="connsiteX1677" fmla="*/ 189713 w 1581150"/>
                <a:gd name="connsiteY1677" fmla="*/ 1843677 h 3181350"/>
                <a:gd name="connsiteX1678" fmla="*/ 192761 w 1581150"/>
                <a:gd name="connsiteY1678" fmla="*/ 1847106 h 3181350"/>
                <a:gd name="connsiteX1679" fmla="*/ 192761 w 1581150"/>
                <a:gd name="connsiteY1679" fmla="*/ 1847106 h 3181350"/>
                <a:gd name="connsiteX1680" fmla="*/ 192761 w 1581150"/>
                <a:gd name="connsiteY1680" fmla="*/ 1847106 h 3181350"/>
                <a:gd name="connsiteX1681" fmla="*/ 194380 w 1581150"/>
                <a:gd name="connsiteY1681" fmla="*/ 1848821 h 3181350"/>
                <a:gd name="connsiteX1682" fmla="*/ 199905 w 1581150"/>
                <a:gd name="connsiteY1682" fmla="*/ 1847964 h 3181350"/>
                <a:gd name="connsiteX1683" fmla="*/ 200190 w 1581150"/>
                <a:gd name="connsiteY1683" fmla="*/ 1846154 h 3181350"/>
                <a:gd name="connsiteX1684" fmla="*/ 200476 w 1581150"/>
                <a:gd name="connsiteY1684" fmla="*/ 1843963 h 3181350"/>
                <a:gd name="connsiteX1685" fmla="*/ 200571 w 1581150"/>
                <a:gd name="connsiteY1685" fmla="*/ 1843487 h 3181350"/>
                <a:gd name="connsiteX1686" fmla="*/ 199714 w 1581150"/>
                <a:gd name="connsiteY1686" fmla="*/ 1843201 h 3181350"/>
                <a:gd name="connsiteX1687" fmla="*/ 196857 w 1581150"/>
                <a:gd name="connsiteY1687" fmla="*/ 1841106 h 3181350"/>
                <a:gd name="connsiteX1688" fmla="*/ 208001 w 1581150"/>
                <a:gd name="connsiteY1688" fmla="*/ 1840344 h 3181350"/>
                <a:gd name="connsiteX1689" fmla="*/ 212954 w 1581150"/>
                <a:gd name="connsiteY1689" fmla="*/ 1848535 h 3181350"/>
                <a:gd name="connsiteX1690" fmla="*/ 209620 w 1581150"/>
                <a:gd name="connsiteY1690" fmla="*/ 1848440 h 3181350"/>
                <a:gd name="connsiteX1691" fmla="*/ 201429 w 1581150"/>
                <a:gd name="connsiteY1691" fmla="*/ 1849583 h 3181350"/>
                <a:gd name="connsiteX1692" fmla="*/ 200000 w 1581150"/>
                <a:gd name="connsiteY1692" fmla="*/ 1849107 h 3181350"/>
                <a:gd name="connsiteX1693" fmla="*/ 199809 w 1581150"/>
                <a:gd name="connsiteY1693" fmla="*/ 1849392 h 3181350"/>
                <a:gd name="connsiteX1694" fmla="*/ 199714 w 1581150"/>
                <a:gd name="connsiteY1694" fmla="*/ 1849392 h 3181350"/>
                <a:gd name="connsiteX1695" fmla="*/ 199714 w 1581150"/>
                <a:gd name="connsiteY1695" fmla="*/ 1849583 h 3181350"/>
                <a:gd name="connsiteX1696" fmla="*/ 195714 w 1581150"/>
                <a:gd name="connsiteY1696" fmla="*/ 1856727 h 3181350"/>
                <a:gd name="connsiteX1697" fmla="*/ 198857 w 1581150"/>
                <a:gd name="connsiteY1697" fmla="*/ 1857393 h 3181350"/>
                <a:gd name="connsiteX1698" fmla="*/ 199143 w 1581150"/>
                <a:gd name="connsiteY1698" fmla="*/ 1860918 h 3181350"/>
                <a:gd name="connsiteX1699" fmla="*/ 198952 w 1581150"/>
                <a:gd name="connsiteY1699" fmla="*/ 1863203 h 3181350"/>
                <a:gd name="connsiteX1700" fmla="*/ 200381 w 1581150"/>
                <a:gd name="connsiteY1700" fmla="*/ 1864251 h 3181350"/>
                <a:gd name="connsiteX1701" fmla="*/ 204000 w 1581150"/>
                <a:gd name="connsiteY1701" fmla="*/ 1869871 h 3181350"/>
                <a:gd name="connsiteX1702" fmla="*/ 198000 w 1581150"/>
                <a:gd name="connsiteY1702" fmla="*/ 1873776 h 3181350"/>
                <a:gd name="connsiteX1703" fmla="*/ 207048 w 1581150"/>
                <a:gd name="connsiteY1703" fmla="*/ 1875491 h 3181350"/>
                <a:gd name="connsiteX1704" fmla="*/ 207144 w 1581150"/>
                <a:gd name="connsiteY1704" fmla="*/ 1876443 h 3181350"/>
                <a:gd name="connsiteX1705" fmla="*/ 194285 w 1581150"/>
                <a:gd name="connsiteY1705" fmla="*/ 1875491 h 3181350"/>
                <a:gd name="connsiteX1706" fmla="*/ 197428 w 1581150"/>
                <a:gd name="connsiteY1706" fmla="*/ 1883587 h 3181350"/>
                <a:gd name="connsiteX1707" fmla="*/ 189618 w 1581150"/>
                <a:gd name="connsiteY1707" fmla="*/ 1889302 h 3181350"/>
                <a:gd name="connsiteX1708" fmla="*/ 202857 w 1581150"/>
                <a:gd name="connsiteY1708" fmla="*/ 1883968 h 3181350"/>
                <a:gd name="connsiteX1709" fmla="*/ 185522 w 1581150"/>
                <a:gd name="connsiteY1709" fmla="*/ 1893779 h 3181350"/>
                <a:gd name="connsiteX1710" fmla="*/ 192570 w 1581150"/>
                <a:gd name="connsiteY1710" fmla="*/ 1899018 h 3181350"/>
                <a:gd name="connsiteX1711" fmla="*/ 186760 w 1581150"/>
                <a:gd name="connsiteY1711" fmla="*/ 1903304 h 3181350"/>
                <a:gd name="connsiteX1712" fmla="*/ 198000 w 1581150"/>
                <a:gd name="connsiteY1712" fmla="*/ 1901018 h 3181350"/>
                <a:gd name="connsiteX1713" fmla="*/ 197523 w 1581150"/>
                <a:gd name="connsiteY1713" fmla="*/ 1907304 h 3181350"/>
                <a:gd name="connsiteX1714" fmla="*/ 206953 w 1581150"/>
                <a:gd name="connsiteY1714" fmla="*/ 1904828 h 3181350"/>
                <a:gd name="connsiteX1715" fmla="*/ 211716 w 1581150"/>
                <a:gd name="connsiteY1715" fmla="*/ 1914639 h 3181350"/>
                <a:gd name="connsiteX1716" fmla="*/ 227241 w 1581150"/>
                <a:gd name="connsiteY1716" fmla="*/ 1904732 h 3181350"/>
                <a:gd name="connsiteX1717" fmla="*/ 232099 w 1581150"/>
                <a:gd name="connsiteY1717" fmla="*/ 1912924 h 3181350"/>
                <a:gd name="connsiteX1718" fmla="*/ 238862 w 1581150"/>
                <a:gd name="connsiteY1718" fmla="*/ 1913686 h 3181350"/>
                <a:gd name="connsiteX1719" fmla="*/ 237528 w 1581150"/>
                <a:gd name="connsiteY1719" fmla="*/ 1912543 h 3181350"/>
                <a:gd name="connsiteX1720" fmla="*/ 238957 w 1581150"/>
                <a:gd name="connsiteY1720" fmla="*/ 1915210 h 3181350"/>
                <a:gd name="connsiteX1721" fmla="*/ 237433 w 1581150"/>
                <a:gd name="connsiteY1721" fmla="*/ 1916544 h 3181350"/>
                <a:gd name="connsiteX1722" fmla="*/ 239814 w 1581150"/>
                <a:gd name="connsiteY1722" fmla="*/ 1916258 h 3181350"/>
                <a:gd name="connsiteX1723" fmla="*/ 249816 w 1581150"/>
                <a:gd name="connsiteY1723" fmla="*/ 1922830 h 3181350"/>
                <a:gd name="connsiteX1724" fmla="*/ 241815 w 1581150"/>
                <a:gd name="connsiteY1724" fmla="*/ 1932736 h 3181350"/>
                <a:gd name="connsiteX1725" fmla="*/ 243339 w 1581150"/>
                <a:gd name="connsiteY1725" fmla="*/ 1932736 h 3181350"/>
                <a:gd name="connsiteX1726" fmla="*/ 238195 w 1581150"/>
                <a:gd name="connsiteY1726" fmla="*/ 1934260 h 3181350"/>
                <a:gd name="connsiteX1727" fmla="*/ 235052 w 1581150"/>
                <a:gd name="connsiteY1727" fmla="*/ 1943118 h 3181350"/>
                <a:gd name="connsiteX1728" fmla="*/ 236766 w 1581150"/>
                <a:gd name="connsiteY1728" fmla="*/ 1943785 h 3181350"/>
                <a:gd name="connsiteX1729" fmla="*/ 235528 w 1581150"/>
                <a:gd name="connsiteY1729" fmla="*/ 1943309 h 3181350"/>
                <a:gd name="connsiteX1730" fmla="*/ 224193 w 1581150"/>
                <a:gd name="connsiteY1730" fmla="*/ 1947214 h 3181350"/>
                <a:gd name="connsiteX1731" fmla="*/ 212478 w 1581150"/>
                <a:gd name="connsiteY1731" fmla="*/ 1955786 h 3181350"/>
                <a:gd name="connsiteX1732" fmla="*/ 217621 w 1581150"/>
                <a:gd name="connsiteY1732" fmla="*/ 1960930 h 3181350"/>
                <a:gd name="connsiteX1733" fmla="*/ 225432 w 1581150"/>
                <a:gd name="connsiteY1733" fmla="*/ 1955215 h 3181350"/>
                <a:gd name="connsiteX1734" fmla="*/ 234480 w 1581150"/>
                <a:gd name="connsiteY1734" fmla="*/ 1957501 h 3181350"/>
                <a:gd name="connsiteX1735" fmla="*/ 232290 w 1581150"/>
                <a:gd name="connsiteY1735" fmla="*/ 1962073 h 3181350"/>
                <a:gd name="connsiteX1736" fmla="*/ 245910 w 1581150"/>
                <a:gd name="connsiteY1736" fmla="*/ 1977218 h 3181350"/>
                <a:gd name="connsiteX1737" fmla="*/ 243243 w 1581150"/>
                <a:gd name="connsiteY1737" fmla="*/ 1979790 h 3181350"/>
                <a:gd name="connsiteX1738" fmla="*/ 238767 w 1581150"/>
                <a:gd name="connsiteY1738" fmla="*/ 1980647 h 3181350"/>
                <a:gd name="connsiteX1739" fmla="*/ 238290 w 1581150"/>
                <a:gd name="connsiteY1739" fmla="*/ 1979790 h 3181350"/>
                <a:gd name="connsiteX1740" fmla="*/ 242481 w 1581150"/>
                <a:gd name="connsiteY1740" fmla="*/ 1973789 h 3181350"/>
                <a:gd name="connsiteX1741" fmla="*/ 239243 w 1581150"/>
                <a:gd name="connsiteY1741" fmla="*/ 1967216 h 3181350"/>
                <a:gd name="connsiteX1742" fmla="*/ 227813 w 1581150"/>
                <a:gd name="connsiteY1742" fmla="*/ 1972646 h 3181350"/>
                <a:gd name="connsiteX1743" fmla="*/ 223050 w 1581150"/>
                <a:gd name="connsiteY1743" fmla="*/ 1962835 h 3181350"/>
                <a:gd name="connsiteX1744" fmla="*/ 208096 w 1581150"/>
                <a:gd name="connsiteY1744" fmla="*/ 1964835 h 3181350"/>
                <a:gd name="connsiteX1745" fmla="*/ 209811 w 1581150"/>
                <a:gd name="connsiteY1745" fmla="*/ 1966550 h 3181350"/>
                <a:gd name="connsiteX1746" fmla="*/ 213430 w 1581150"/>
                <a:gd name="connsiteY1746" fmla="*/ 1968360 h 3181350"/>
                <a:gd name="connsiteX1747" fmla="*/ 215526 w 1581150"/>
                <a:gd name="connsiteY1747" fmla="*/ 1965311 h 3181350"/>
                <a:gd name="connsiteX1748" fmla="*/ 216669 w 1581150"/>
                <a:gd name="connsiteY1748" fmla="*/ 1974836 h 3181350"/>
                <a:gd name="connsiteX1749" fmla="*/ 229242 w 1581150"/>
                <a:gd name="connsiteY1749" fmla="*/ 1978932 h 3181350"/>
                <a:gd name="connsiteX1750" fmla="*/ 238767 w 1581150"/>
                <a:gd name="connsiteY1750" fmla="*/ 1974932 h 3181350"/>
                <a:gd name="connsiteX1751" fmla="*/ 228480 w 1581150"/>
                <a:gd name="connsiteY1751" fmla="*/ 1989981 h 3181350"/>
                <a:gd name="connsiteX1752" fmla="*/ 239719 w 1581150"/>
                <a:gd name="connsiteY1752" fmla="*/ 1987600 h 3181350"/>
                <a:gd name="connsiteX1753" fmla="*/ 240100 w 1581150"/>
                <a:gd name="connsiteY1753" fmla="*/ 1992172 h 3181350"/>
                <a:gd name="connsiteX1754" fmla="*/ 238862 w 1581150"/>
                <a:gd name="connsiteY1754" fmla="*/ 1992648 h 3181350"/>
                <a:gd name="connsiteX1755" fmla="*/ 240291 w 1581150"/>
                <a:gd name="connsiteY1755" fmla="*/ 1992648 h 3181350"/>
                <a:gd name="connsiteX1756" fmla="*/ 237243 w 1581150"/>
                <a:gd name="connsiteY1756" fmla="*/ 1995315 h 3181350"/>
                <a:gd name="connsiteX1757" fmla="*/ 226575 w 1581150"/>
                <a:gd name="connsiteY1757" fmla="*/ 1989791 h 3181350"/>
                <a:gd name="connsiteX1758" fmla="*/ 215430 w 1581150"/>
                <a:gd name="connsiteY1758" fmla="*/ 1990553 h 3181350"/>
                <a:gd name="connsiteX1759" fmla="*/ 220479 w 1581150"/>
                <a:gd name="connsiteY1759" fmla="*/ 1997220 h 3181350"/>
                <a:gd name="connsiteX1760" fmla="*/ 195237 w 1581150"/>
                <a:gd name="connsiteY1760" fmla="*/ 1989029 h 3181350"/>
                <a:gd name="connsiteX1761" fmla="*/ 211049 w 1581150"/>
                <a:gd name="connsiteY1761" fmla="*/ 1999697 h 3181350"/>
                <a:gd name="connsiteX1762" fmla="*/ 222288 w 1581150"/>
                <a:gd name="connsiteY1762" fmla="*/ 1997697 h 3181350"/>
                <a:gd name="connsiteX1763" fmla="*/ 221526 w 1581150"/>
                <a:gd name="connsiteY1763" fmla="*/ 2001602 h 3181350"/>
                <a:gd name="connsiteX1764" fmla="*/ 214668 w 1581150"/>
                <a:gd name="connsiteY1764" fmla="*/ 2001507 h 3181350"/>
                <a:gd name="connsiteX1765" fmla="*/ 217716 w 1581150"/>
                <a:gd name="connsiteY1765" fmla="*/ 2009603 h 3181350"/>
                <a:gd name="connsiteX1766" fmla="*/ 229718 w 1581150"/>
                <a:gd name="connsiteY1766" fmla="*/ 2010460 h 3181350"/>
                <a:gd name="connsiteX1767" fmla="*/ 236004 w 1581150"/>
                <a:gd name="connsiteY1767" fmla="*/ 2009889 h 3181350"/>
                <a:gd name="connsiteX1768" fmla="*/ 236004 w 1581150"/>
                <a:gd name="connsiteY1768" fmla="*/ 2012079 h 3181350"/>
                <a:gd name="connsiteX1769" fmla="*/ 231718 w 1581150"/>
                <a:gd name="connsiteY1769" fmla="*/ 2017604 h 3181350"/>
                <a:gd name="connsiteX1770" fmla="*/ 224670 w 1581150"/>
                <a:gd name="connsiteY1770" fmla="*/ 2016365 h 3181350"/>
                <a:gd name="connsiteX1771" fmla="*/ 239052 w 1581150"/>
                <a:gd name="connsiteY1771" fmla="*/ 2022176 h 3181350"/>
                <a:gd name="connsiteX1772" fmla="*/ 232290 w 1581150"/>
                <a:gd name="connsiteY1772" fmla="*/ 2018080 h 3181350"/>
                <a:gd name="connsiteX1773" fmla="*/ 243434 w 1581150"/>
                <a:gd name="connsiteY1773" fmla="*/ 2023890 h 3181350"/>
                <a:gd name="connsiteX1774" fmla="*/ 248482 w 1581150"/>
                <a:gd name="connsiteY1774" fmla="*/ 2013794 h 3181350"/>
                <a:gd name="connsiteX1775" fmla="*/ 256674 w 1581150"/>
                <a:gd name="connsiteY1775" fmla="*/ 2019414 h 3181350"/>
                <a:gd name="connsiteX1776" fmla="*/ 259245 w 1581150"/>
                <a:gd name="connsiteY1776" fmla="*/ 2013603 h 3181350"/>
                <a:gd name="connsiteX1777" fmla="*/ 261150 w 1581150"/>
                <a:gd name="connsiteY1777" fmla="*/ 2014651 h 3181350"/>
                <a:gd name="connsiteX1778" fmla="*/ 261341 w 1581150"/>
                <a:gd name="connsiteY1778" fmla="*/ 2015413 h 3181350"/>
                <a:gd name="connsiteX1779" fmla="*/ 265722 w 1581150"/>
                <a:gd name="connsiteY1779" fmla="*/ 2019032 h 3181350"/>
                <a:gd name="connsiteX1780" fmla="*/ 265722 w 1581150"/>
                <a:gd name="connsiteY1780" fmla="*/ 2015223 h 3181350"/>
                <a:gd name="connsiteX1781" fmla="*/ 268866 w 1581150"/>
                <a:gd name="connsiteY1781" fmla="*/ 2010460 h 3181350"/>
                <a:gd name="connsiteX1782" fmla="*/ 273247 w 1581150"/>
                <a:gd name="connsiteY1782" fmla="*/ 2020747 h 3181350"/>
                <a:gd name="connsiteX1783" fmla="*/ 263151 w 1581150"/>
                <a:gd name="connsiteY1783" fmla="*/ 2019414 h 3181350"/>
                <a:gd name="connsiteX1784" fmla="*/ 252959 w 1581150"/>
                <a:gd name="connsiteY1784" fmla="*/ 2027034 h 3181350"/>
                <a:gd name="connsiteX1785" fmla="*/ 252102 w 1581150"/>
                <a:gd name="connsiteY1785" fmla="*/ 2026652 h 3181350"/>
                <a:gd name="connsiteX1786" fmla="*/ 252197 w 1581150"/>
                <a:gd name="connsiteY1786" fmla="*/ 2027224 h 3181350"/>
                <a:gd name="connsiteX1787" fmla="*/ 249720 w 1581150"/>
                <a:gd name="connsiteY1787" fmla="*/ 2027891 h 3181350"/>
                <a:gd name="connsiteX1788" fmla="*/ 248101 w 1581150"/>
                <a:gd name="connsiteY1788" fmla="*/ 2024557 h 3181350"/>
                <a:gd name="connsiteX1789" fmla="*/ 251435 w 1581150"/>
                <a:gd name="connsiteY1789" fmla="*/ 2030272 h 3181350"/>
                <a:gd name="connsiteX1790" fmla="*/ 250197 w 1581150"/>
                <a:gd name="connsiteY1790" fmla="*/ 2031701 h 3181350"/>
                <a:gd name="connsiteX1791" fmla="*/ 245815 w 1581150"/>
                <a:gd name="connsiteY1791" fmla="*/ 2032272 h 3181350"/>
                <a:gd name="connsiteX1792" fmla="*/ 236385 w 1581150"/>
                <a:gd name="connsiteY1792" fmla="*/ 2043321 h 3181350"/>
                <a:gd name="connsiteX1793" fmla="*/ 233528 w 1581150"/>
                <a:gd name="connsiteY1793" fmla="*/ 2044178 h 3181350"/>
                <a:gd name="connsiteX1794" fmla="*/ 236576 w 1581150"/>
                <a:gd name="connsiteY1794" fmla="*/ 2033130 h 3181350"/>
                <a:gd name="connsiteX1795" fmla="*/ 229432 w 1581150"/>
                <a:gd name="connsiteY1795" fmla="*/ 2029510 h 3181350"/>
                <a:gd name="connsiteX1796" fmla="*/ 230194 w 1581150"/>
                <a:gd name="connsiteY1796" fmla="*/ 2043798 h 3181350"/>
                <a:gd name="connsiteX1797" fmla="*/ 218574 w 1581150"/>
                <a:gd name="connsiteY1797" fmla="*/ 2042845 h 3181350"/>
                <a:gd name="connsiteX1798" fmla="*/ 221336 w 1581150"/>
                <a:gd name="connsiteY1798" fmla="*/ 2041416 h 3181350"/>
                <a:gd name="connsiteX1799" fmla="*/ 210668 w 1581150"/>
                <a:gd name="connsiteY1799" fmla="*/ 2040083 h 3181350"/>
                <a:gd name="connsiteX1800" fmla="*/ 211335 w 1581150"/>
                <a:gd name="connsiteY1800" fmla="*/ 2043226 h 3181350"/>
                <a:gd name="connsiteX1801" fmla="*/ 208572 w 1581150"/>
                <a:gd name="connsiteY1801" fmla="*/ 2037511 h 3181350"/>
                <a:gd name="connsiteX1802" fmla="*/ 187046 w 1581150"/>
                <a:gd name="connsiteY1802" fmla="*/ 2029605 h 3181350"/>
                <a:gd name="connsiteX1803" fmla="*/ 193332 w 1581150"/>
                <a:gd name="connsiteY1803" fmla="*/ 2044274 h 3181350"/>
                <a:gd name="connsiteX1804" fmla="*/ 201048 w 1581150"/>
                <a:gd name="connsiteY1804" fmla="*/ 2040083 h 3181350"/>
                <a:gd name="connsiteX1805" fmla="*/ 208572 w 1581150"/>
                <a:gd name="connsiteY1805" fmla="*/ 2045893 h 3181350"/>
                <a:gd name="connsiteX1806" fmla="*/ 208001 w 1581150"/>
                <a:gd name="connsiteY1806" fmla="*/ 2047417 h 3181350"/>
                <a:gd name="connsiteX1807" fmla="*/ 224860 w 1581150"/>
                <a:gd name="connsiteY1807" fmla="*/ 2055609 h 3181350"/>
                <a:gd name="connsiteX1808" fmla="*/ 219431 w 1581150"/>
                <a:gd name="connsiteY1808" fmla="*/ 2048465 h 3181350"/>
                <a:gd name="connsiteX1809" fmla="*/ 220860 w 1581150"/>
                <a:gd name="connsiteY1809" fmla="*/ 2046560 h 3181350"/>
                <a:gd name="connsiteX1810" fmla="*/ 222193 w 1581150"/>
                <a:gd name="connsiteY1810" fmla="*/ 2049512 h 3181350"/>
                <a:gd name="connsiteX1811" fmla="*/ 220669 w 1581150"/>
                <a:gd name="connsiteY1811" fmla="*/ 2049417 h 3181350"/>
                <a:gd name="connsiteX1812" fmla="*/ 230194 w 1581150"/>
                <a:gd name="connsiteY1812" fmla="*/ 2056847 h 3181350"/>
                <a:gd name="connsiteX1813" fmla="*/ 223908 w 1581150"/>
                <a:gd name="connsiteY1813" fmla="*/ 2061705 h 3181350"/>
                <a:gd name="connsiteX1814" fmla="*/ 223050 w 1581150"/>
                <a:gd name="connsiteY1814" fmla="*/ 2067801 h 3181350"/>
                <a:gd name="connsiteX1815" fmla="*/ 234099 w 1581150"/>
                <a:gd name="connsiteY1815" fmla="*/ 2068182 h 3181350"/>
                <a:gd name="connsiteX1816" fmla="*/ 233909 w 1581150"/>
                <a:gd name="connsiteY1816" fmla="*/ 2069420 h 3181350"/>
                <a:gd name="connsiteX1817" fmla="*/ 232766 w 1581150"/>
                <a:gd name="connsiteY1817" fmla="*/ 2071134 h 3181350"/>
                <a:gd name="connsiteX1818" fmla="*/ 226765 w 1581150"/>
                <a:gd name="connsiteY1818" fmla="*/ 2071134 h 3181350"/>
                <a:gd name="connsiteX1819" fmla="*/ 226479 w 1581150"/>
                <a:gd name="connsiteY1819" fmla="*/ 2070468 h 3181350"/>
                <a:gd name="connsiteX1820" fmla="*/ 225813 w 1581150"/>
                <a:gd name="connsiteY1820" fmla="*/ 2071420 h 3181350"/>
                <a:gd name="connsiteX1821" fmla="*/ 220288 w 1581150"/>
                <a:gd name="connsiteY1821" fmla="*/ 2076754 h 3181350"/>
                <a:gd name="connsiteX1822" fmla="*/ 218383 w 1581150"/>
                <a:gd name="connsiteY1822" fmla="*/ 2079326 h 3181350"/>
                <a:gd name="connsiteX1823" fmla="*/ 209430 w 1581150"/>
                <a:gd name="connsiteY1823" fmla="*/ 2075516 h 3181350"/>
                <a:gd name="connsiteX1824" fmla="*/ 216097 w 1581150"/>
                <a:gd name="connsiteY1824" fmla="*/ 2085517 h 3181350"/>
                <a:gd name="connsiteX1825" fmla="*/ 202191 w 1581150"/>
                <a:gd name="connsiteY1825" fmla="*/ 2073420 h 3181350"/>
                <a:gd name="connsiteX1826" fmla="*/ 194285 w 1581150"/>
                <a:gd name="connsiteY1826" fmla="*/ 2080755 h 3181350"/>
                <a:gd name="connsiteX1827" fmla="*/ 187332 w 1581150"/>
                <a:gd name="connsiteY1827" fmla="*/ 2075516 h 3181350"/>
                <a:gd name="connsiteX1828" fmla="*/ 184284 w 1581150"/>
                <a:gd name="connsiteY1828" fmla="*/ 2067419 h 3181350"/>
                <a:gd name="connsiteX1829" fmla="*/ 193332 w 1581150"/>
                <a:gd name="connsiteY1829" fmla="*/ 2069706 h 3181350"/>
                <a:gd name="connsiteX1830" fmla="*/ 192189 w 1581150"/>
                <a:gd name="connsiteY1830" fmla="*/ 2060181 h 3181350"/>
                <a:gd name="connsiteX1831" fmla="*/ 195999 w 1581150"/>
                <a:gd name="connsiteY1831" fmla="*/ 2058942 h 3181350"/>
                <a:gd name="connsiteX1832" fmla="*/ 210001 w 1581150"/>
                <a:gd name="connsiteY1832" fmla="*/ 2069420 h 3181350"/>
                <a:gd name="connsiteX1833" fmla="*/ 221050 w 1581150"/>
                <a:gd name="connsiteY1833" fmla="*/ 2070182 h 3181350"/>
                <a:gd name="connsiteX1834" fmla="*/ 221526 w 1581150"/>
                <a:gd name="connsiteY1834" fmla="*/ 2063895 h 3181350"/>
                <a:gd name="connsiteX1835" fmla="*/ 209430 w 1581150"/>
                <a:gd name="connsiteY1835" fmla="*/ 2053513 h 3181350"/>
                <a:gd name="connsiteX1836" fmla="*/ 200476 w 1581150"/>
                <a:gd name="connsiteY1836" fmla="*/ 2049703 h 3181350"/>
                <a:gd name="connsiteX1837" fmla="*/ 200000 w 1581150"/>
                <a:gd name="connsiteY1837" fmla="*/ 2055990 h 3181350"/>
                <a:gd name="connsiteX1838" fmla="*/ 187332 w 1581150"/>
                <a:gd name="connsiteY1838" fmla="*/ 2053418 h 3181350"/>
                <a:gd name="connsiteX1839" fmla="*/ 182283 w 1581150"/>
                <a:gd name="connsiteY1839" fmla="*/ 2046750 h 3181350"/>
                <a:gd name="connsiteX1840" fmla="*/ 187903 w 1581150"/>
                <a:gd name="connsiteY1840" fmla="*/ 2045607 h 3181350"/>
                <a:gd name="connsiteX1841" fmla="*/ 186284 w 1581150"/>
                <a:gd name="connsiteY1841" fmla="*/ 2042369 h 3181350"/>
                <a:gd name="connsiteX1842" fmla="*/ 174282 w 1581150"/>
                <a:gd name="connsiteY1842" fmla="*/ 2054085 h 3181350"/>
                <a:gd name="connsiteX1843" fmla="*/ 159900 w 1581150"/>
                <a:gd name="connsiteY1843" fmla="*/ 2049894 h 3181350"/>
                <a:gd name="connsiteX1844" fmla="*/ 152184 w 1581150"/>
                <a:gd name="connsiteY1844" fmla="*/ 2079231 h 3181350"/>
                <a:gd name="connsiteX1845" fmla="*/ 147422 w 1581150"/>
                <a:gd name="connsiteY1845" fmla="*/ 2168766 h 3181350"/>
                <a:gd name="connsiteX1846" fmla="*/ 154470 w 1581150"/>
                <a:gd name="connsiteY1846" fmla="*/ 2172480 h 3181350"/>
                <a:gd name="connsiteX1847" fmla="*/ 154375 w 1581150"/>
                <a:gd name="connsiteY1847" fmla="*/ 2273350 h 3181350"/>
                <a:gd name="connsiteX1848" fmla="*/ 157709 w 1581150"/>
                <a:gd name="connsiteY1848" fmla="*/ 2278303 h 3181350"/>
                <a:gd name="connsiteX1849" fmla="*/ 158757 w 1581150"/>
                <a:gd name="connsiteY1849" fmla="*/ 2314689 h 3181350"/>
                <a:gd name="connsiteX1850" fmla="*/ 151041 w 1581150"/>
                <a:gd name="connsiteY1850" fmla="*/ 2318880 h 3181350"/>
                <a:gd name="connsiteX1851" fmla="*/ 151899 w 1581150"/>
                <a:gd name="connsiteY1851" fmla="*/ 2333167 h 3181350"/>
                <a:gd name="connsiteX1852" fmla="*/ 149327 w 1581150"/>
                <a:gd name="connsiteY1852" fmla="*/ 2332596 h 3181350"/>
                <a:gd name="connsiteX1853" fmla="*/ 143136 w 1581150"/>
                <a:gd name="connsiteY1853" fmla="*/ 2338025 h 3181350"/>
                <a:gd name="connsiteX1854" fmla="*/ 150851 w 1581150"/>
                <a:gd name="connsiteY1854" fmla="*/ 2334405 h 3181350"/>
                <a:gd name="connsiteX1855" fmla="*/ 152089 w 1581150"/>
                <a:gd name="connsiteY1855" fmla="*/ 2337739 h 3181350"/>
                <a:gd name="connsiteX1856" fmla="*/ 152375 w 1581150"/>
                <a:gd name="connsiteY1856" fmla="*/ 2342978 h 3181350"/>
                <a:gd name="connsiteX1857" fmla="*/ 141135 w 1581150"/>
                <a:gd name="connsiteY1857" fmla="*/ 2339358 h 3181350"/>
                <a:gd name="connsiteX1858" fmla="*/ 139897 w 1581150"/>
                <a:gd name="connsiteY1858" fmla="*/ 2348407 h 3181350"/>
                <a:gd name="connsiteX1859" fmla="*/ 152470 w 1581150"/>
                <a:gd name="connsiteY1859" fmla="*/ 2344502 h 3181350"/>
                <a:gd name="connsiteX1860" fmla="*/ 153137 w 1581150"/>
                <a:gd name="connsiteY1860" fmla="*/ 2363171 h 3181350"/>
                <a:gd name="connsiteX1861" fmla="*/ 152089 w 1581150"/>
                <a:gd name="connsiteY1861" fmla="*/ 2363742 h 3181350"/>
                <a:gd name="connsiteX1862" fmla="*/ 153137 w 1581150"/>
                <a:gd name="connsiteY1862" fmla="*/ 2364314 h 3181350"/>
                <a:gd name="connsiteX1863" fmla="*/ 153613 w 1581150"/>
                <a:gd name="connsiteY1863" fmla="*/ 2384412 h 3181350"/>
                <a:gd name="connsiteX1864" fmla="*/ 139707 w 1581150"/>
                <a:gd name="connsiteY1864" fmla="*/ 2386793 h 3181350"/>
                <a:gd name="connsiteX1865" fmla="*/ 150756 w 1581150"/>
                <a:gd name="connsiteY1865" fmla="*/ 2385078 h 3181350"/>
                <a:gd name="connsiteX1866" fmla="*/ 153708 w 1581150"/>
                <a:gd name="connsiteY1866" fmla="*/ 2388603 h 3181350"/>
                <a:gd name="connsiteX1867" fmla="*/ 153994 w 1581150"/>
                <a:gd name="connsiteY1867" fmla="*/ 2406129 h 3181350"/>
                <a:gd name="connsiteX1868" fmla="*/ 148374 w 1581150"/>
                <a:gd name="connsiteY1868" fmla="*/ 2401747 h 3181350"/>
                <a:gd name="connsiteX1869" fmla="*/ 145517 w 1581150"/>
                <a:gd name="connsiteY1869" fmla="*/ 2409081 h 3181350"/>
                <a:gd name="connsiteX1870" fmla="*/ 149708 w 1581150"/>
                <a:gd name="connsiteY1870" fmla="*/ 2404986 h 3181350"/>
                <a:gd name="connsiteX1871" fmla="*/ 154089 w 1581150"/>
                <a:gd name="connsiteY1871" fmla="*/ 2412129 h 3181350"/>
                <a:gd name="connsiteX1872" fmla="*/ 154566 w 1581150"/>
                <a:gd name="connsiteY1872" fmla="*/ 2444514 h 3181350"/>
                <a:gd name="connsiteX1873" fmla="*/ 153232 w 1581150"/>
                <a:gd name="connsiteY1873" fmla="*/ 2443847 h 3181350"/>
                <a:gd name="connsiteX1874" fmla="*/ 154661 w 1581150"/>
                <a:gd name="connsiteY1874" fmla="*/ 2446991 h 3181350"/>
                <a:gd name="connsiteX1875" fmla="*/ 155232 w 1581150"/>
                <a:gd name="connsiteY1875" fmla="*/ 2470994 h 3181350"/>
                <a:gd name="connsiteX1876" fmla="*/ 152946 w 1581150"/>
                <a:gd name="connsiteY1876" fmla="*/ 2471470 h 3181350"/>
                <a:gd name="connsiteX1877" fmla="*/ 144469 w 1581150"/>
                <a:gd name="connsiteY1877" fmla="*/ 2467374 h 3181350"/>
                <a:gd name="connsiteX1878" fmla="*/ 139611 w 1581150"/>
                <a:gd name="connsiteY1878" fmla="*/ 2475947 h 3181350"/>
                <a:gd name="connsiteX1879" fmla="*/ 155232 w 1581150"/>
                <a:gd name="connsiteY1879" fmla="*/ 2474804 h 3181350"/>
                <a:gd name="connsiteX1880" fmla="*/ 155423 w 1581150"/>
                <a:gd name="connsiteY1880" fmla="*/ 2478995 h 3181350"/>
                <a:gd name="connsiteX1881" fmla="*/ 155137 w 1581150"/>
                <a:gd name="connsiteY1881" fmla="*/ 2480995 h 3181350"/>
                <a:gd name="connsiteX1882" fmla="*/ 155518 w 1581150"/>
                <a:gd name="connsiteY1882" fmla="*/ 2481090 h 3181350"/>
                <a:gd name="connsiteX1883" fmla="*/ 156185 w 1581150"/>
                <a:gd name="connsiteY1883" fmla="*/ 2497378 h 3181350"/>
                <a:gd name="connsiteX1884" fmla="*/ 151327 w 1581150"/>
                <a:gd name="connsiteY1884" fmla="*/ 2637396 h 3181350"/>
                <a:gd name="connsiteX1885" fmla="*/ 157328 w 1581150"/>
                <a:gd name="connsiteY1885" fmla="*/ 2656731 h 3181350"/>
                <a:gd name="connsiteX1886" fmla="*/ 159328 w 1581150"/>
                <a:gd name="connsiteY1886" fmla="*/ 2665113 h 3181350"/>
                <a:gd name="connsiteX1887" fmla="*/ 157614 w 1581150"/>
                <a:gd name="connsiteY1887" fmla="*/ 2665780 h 3181350"/>
                <a:gd name="connsiteX1888" fmla="*/ 160281 w 1581150"/>
                <a:gd name="connsiteY1888" fmla="*/ 2670733 h 3181350"/>
                <a:gd name="connsiteX1889" fmla="*/ 162186 w 1581150"/>
                <a:gd name="connsiteY1889" fmla="*/ 2685783 h 3181350"/>
                <a:gd name="connsiteX1890" fmla="*/ 158566 w 1581150"/>
                <a:gd name="connsiteY1890" fmla="*/ 2684354 h 3181350"/>
                <a:gd name="connsiteX1891" fmla="*/ 156852 w 1581150"/>
                <a:gd name="connsiteY1891" fmla="*/ 2696451 h 3181350"/>
                <a:gd name="connsiteX1892" fmla="*/ 151041 w 1581150"/>
                <a:gd name="connsiteY1892" fmla="*/ 2686545 h 3181350"/>
                <a:gd name="connsiteX1893" fmla="*/ 149327 w 1581150"/>
                <a:gd name="connsiteY1893" fmla="*/ 2698641 h 3181350"/>
                <a:gd name="connsiteX1894" fmla="*/ 142278 w 1581150"/>
                <a:gd name="connsiteY1894" fmla="*/ 2697784 h 3181350"/>
                <a:gd name="connsiteX1895" fmla="*/ 145898 w 1581150"/>
                <a:gd name="connsiteY1895" fmla="*/ 2710547 h 3181350"/>
                <a:gd name="connsiteX1896" fmla="*/ 135706 w 1581150"/>
                <a:gd name="connsiteY1896" fmla="*/ 2706166 h 3181350"/>
                <a:gd name="connsiteX1897" fmla="*/ 136373 w 1581150"/>
                <a:gd name="connsiteY1897" fmla="*/ 2713977 h 3181350"/>
                <a:gd name="connsiteX1898" fmla="*/ 122181 w 1581150"/>
                <a:gd name="connsiteY1898" fmla="*/ 2712262 h 3181350"/>
                <a:gd name="connsiteX1899" fmla="*/ 119514 w 1581150"/>
                <a:gd name="connsiteY1899" fmla="*/ 2718072 h 3181350"/>
                <a:gd name="connsiteX1900" fmla="*/ 126372 w 1581150"/>
                <a:gd name="connsiteY1900" fmla="*/ 2720454 h 3181350"/>
                <a:gd name="connsiteX1901" fmla="*/ 124181 w 1581150"/>
                <a:gd name="connsiteY1901" fmla="*/ 2735503 h 3181350"/>
                <a:gd name="connsiteX1902" fmla="*/ 113513 w 1581150"/>
                <a:gd name="connsiteY1902" fmla="*/ 2734170 h 3181350"/>
                <a:gd name="connsiteX1903" fmla="*/ 109131 w 1581150"/>
                <a:gd name="connsiteY1903" fmla="*/ 2739789 h 3181350"/>
                <a:gd name="connsiteX1904" fmla="*/ 104464 w 1581150"/>
                <a:gd name="connsiteY1904" fmla="*/ 2734551 h 3181350"/>
                <a:gd name="connsiteX1905" fmla="*/ 93415 w 1581150"/>
                <a:gd name="connsiteY1905" fmla="*/ 2736265 h 3181350"/>
                <a:gd name="connsiteX1906" fmla="*/ 84843 w 1581150"/>
                <a:gd name="connsiteY1906" fmla="*/ 2745980 h 3181350"/>
                <a:gd name="connsiteX1907" fmla="*/ 85700 w 1581150"/>
                <a:gd name="connsiteY1907" fmla="*/ 2739980 h 3181350"/>
                <a:gd name="connsiteX1908" fmla="*/ 78366 w 1581150"/>
                <a:gd name="connsiteY1908" fmla="*/ 2740646 h 3181350"/>
                <a:gd name="connsiteX1909" fmla="*/ 77032 w 1581150"/>
                <a:gd name="connsiteY1909" fmla="*/ 2749695 h 3181350"/>
                <a:gd name="connsiteX1910" fmla="*/ 83509 w 1581150"/>
                <a:gd name="connsiteY1910" fmla="*/ 2755125 h 3181350"/>
                <a:gd name="connsiteX1911" fmla="*/ 66936 w 1581150"/>
                <a:gd name="connsiteY1911" fmla="*/ 2757696 h 3181350"/>
                <a:gd name="connsiteX1912" fmla="*/ 64078 w 1581150"/>
                <a:gd name="connsiteY1912" fmla="*/ 2752743 h 3181350"/>
                <a:gd name="connsiteX1913" fmla="*/ 73603 w 1581150"/>
                <a:gd name="connsiteY1913" fmla="*/ 2749314 h 3181350"/>
                <a:gd name="connsiteX1914" fmla="*/ 68936 w 1581150"/>
                <a:gd name="connsiteY1914" fmla="*/ 2744171 h 3181350"/>
                <a:gd name="connsiteX1915" fmla="*/ 54363 w 1581150"/>
                <a:gd name="connsiteY1915" fmla="*/ 2745409 h 3181350"/>
                <a:gd name="connsiteX1916" fmla="*/ 60744 w 1581150"/>
                <a:gd name="connsiteY1916" fmla="*/ 2750838 h 3181350"/>
                <a:gd name="connsiteX1917" fmla="*/ 51219 w 1581150"/>
                <a:gd name="connsiteY1917" fmla="*/ 2754267 h 3181350"/>
                <a:gd name="connsiteX1918" fmla="*/ 46362 w 1581150"/>
                <a:gd name="connsiteY1918" fmla="*/ 2750553 h 3181350"/>
                <a:gd name="connsiteX1919" fmla="*/ 47695 w 1581150"/>
                <a:gd name="connsiteY1919" fmla="*/ 2766078 h 3181350"/>
                <a:gd name="connsiteX1920" fmla="*/ 37980 w 1581150"/>
                <a:gd name="connsiteY1920" fmla="*/ 2758744 h 3181350"/>
                <a:gd name="connsiteX1921" fmla="*/ 13215 w 1581150"/>
                <a:gd name="connsiteY1921" fmla="*/ 2767983 h 3181350"/>
                <a:gd name="connsiteX1922" fmla="*/ 16548 w 1581150"/>
                <a:gd name="connsiteY1922" fmla="*/ 2782271 h 3181350"/>
                <a:gd name="connsiteX1923" fmla="*/ 2356 w 1581150"/>
                <a:gd name="connsiteY1923" fmla="*/ 2818942 h 3181350"/>
                <a:gd name="connsiteX1924" fmla="*/ 4547 w 1581150"/>
                <a:gd name="connsiteY1924" fmla="*/ 2816180 h 3181350"/>
                <a:gd name="connsiteX1925" fmla="*/ 7500 w 1581150"/>
                <a:gd name="connsiteY1925" fmla="*/ 2833420 h 3181350"/>
                <a:gd name="connsiteX1926" fmla="*/ 15405 w 1581150"/>
                <a:gd name="connsiteY1926" fmla="*/ 2828277 h 3181350"/>
                <a:gd name="connsiteX1927" fmla="*/ 22740 w 1581150"/>
                <a:gd name="connsiteY1927" fmla="*/ 2839992 h 3181350"/>
                <a:gd name="connsiteX1928" fmla="*/ 36646 w 1581150"/>
                <a:gd name="connsiteY1928" fmla="*/ 2843231 h 3181350"/>
                <a:gd name="connsiteX1929" fmla="*/ 35503 w 1581150"/>
                <a:gd name="connsiteY1929" fmla="*/ 2850755 h 3181350"/>
                <a:gd name="connsiteX1930" fmla="*/ 31598 w 1581150"/>
                <a:gd name="connsiteY1930" fmla="*/ 2853327 h 3181350"/>
                <a:gd name="connsiteX1931" fmla="*/ 38932 w 1581150"/>
                <a:gd name="connsiteY1931" fmla="*/ 2852661 h 3181350"/>
                <a:gd name="connsiteX1932" fmla="*/ 44742 w 1581150"/>
                <a:gd name="connsiteY1932" fmla="*/ 2862567 h 3181350"/>
                <a:gd name="connsiteX1933" fmla="*/ 49886 w 1581150"/>
                <a:gd name="connsiteY1933" fmla="*/ 2877045 h 3181350"/>
                <a:gd name="connsiteX1934" fmla="*/ 54934 w 1581150"/>
                <a:gd name="connsiteY1934" fmla="*/ 2866948 h 3181350"/>
                <a:gd name="connsiteX1935" fmla="*/ 59125 w 1581150"/>
                <a:gd name="connsiteY1935" fmla="*/ 2875139 h 3181350"/>
                <a:gd name="connsiteX1936" fmla="*/ 70841 w 1581150"/>
                <a:gd name="connsiteY1936" fmla="*/ 2868948 h 3181350"/>
                <a:gd name="connsiteX1937" fmla="*/ 73127 w 1581150"/>
                <a:gd name="connsiteY1937" fmla="*/ 2878473 h 3181350"/>
                <a:gd name="connsiteX1938" fmla="*/ 80842 w 1581150"/>
                <a:gd name="connsiteY1938" fmla="*/ 2874854 h 3181350"/>
                <a:gd name="connsiteX1939" fmla="*/ 81699 w 1581150"/>
                <a:gd name="connsiteY1939" fmla="*/ 2881140 h 3181350"/>
                <a:gd name="connsiteX1940" fmla="*/ 76651 w 1581150"/>
                <a:gd name="connsiteY1940" fmla="*/ 2891237 h 3181350"/>
                <a:gd name="connsiteX1941" fmla="*/ 95987 w 1581150"/>
                <a:gd name="connsiteY1941" fmla="*/ 2907525 h 3181350"/>
                <a:gd name="connsiteX1942" fmla="*/ 92653 w 1581150"/>
                <a:gd name="connsiteY1942" fmla="*/ 2917907 h 3181350"/>
                <a:gd name="connsiteX1943" fmla="*/ 83128 w 1581150"/>
                <a:gd name="connsiteY1943" fmla="*/ 2921336 h 3181350"/>
                <a:gd name="connsiteX1944" fmla="*/ 93796 w 1581150"/>
                <a:gd name="connsiteY1944" fmla="*/ 2934957 h 3181350"/>
                <a:gd name="connsiteX1945" fmla="*/ 90558 w 1581150"/>
                <a:gd name="connsiteY1945" fmla="*/ 2945339 h 3181350"/>
                <a:gd name="connsiteX1946" fmla="*/ 100464 w 1581150"/>
                <a:gd name="connsiteY1946" fmla="*/ 2951149 h 3181350"/>
                <a:gd name="connsiteX1947" fmla="*/ 103797 w 1581150"/>
                <a:gd name="connsiteY1947" fmla="*/ 2953149 h 3181350"/>
                <a:gd name="connsiteX1948" fmla="*/ 93606 w 1581150"/>
                <a:gd name="connsiteY1948" fmla="*/ 2948863 h 3181350"/>
                <a:gd name="connsiteX1949" fmla="*/ 119799 w 1581150"/>
                <a:gd name="connsiteY1949" fmla="*/ 2967532 h 3181350"/>
                <a:gd name="connsiteX1950" fmla="*/ 123609 w 1581150"/>
                <a:gd name="connsiteY1950" fmla="*/ 2991059 h 3181350"/>
                <a:gd name="connsiteX1951" fmla="*/ 133611 w 1581150"/>
                <a:gd name="connsiteY1951" fmla="*/ 2996869 h 3181350"/>
                <a:gd name="connsiteX1952" fmla="*/ 109798 w 1581150"/>
                <a:gd name="connsiteY1952" fmla="*/ 3000012 h 3181350"/>
                <a:gd name="connsiteX1953" fmla="*/ 114370 w 1581150"/>
                <a:gd name="connsiteY1953" fmla="*/ 2992869 h 3181350"/>
                <a:gd name="connsiteX1954" fmla="*/ 101988 w 1581150"/>
                <a:gd name="connsiteY1954" fmla="*/ 2991345 h 3181350"/>
                <a:gd name="connsiteX1955" fmla="*/ 93796 w 1581150"/>
                <a:gd name="connsiteY1955" fmla="*/ 2998012 h 3181350"/>
                <a:gd name="connsiteX1956" fmla="*/ 96463 w 1581150"/>
                <a:gd name="connsiteY1956" fmla="*/ 2992202 h 3181350"/>
                <a:gd name="connsiteX1957" fmla="*/ 88462 w 1581150"/>
                <a:gd name="connsiteY1957" fmla="*/ 2985058 h 3181350"/>
                <a:gd name="connsiteX1958" fmla="*/ 79604 w 1581150"/>
                <a:gd name="connsiteY1958" fmla="*/ 2983915 h 3181350"/>
                <a:gd name="connsiteX1959" fmla="*/ 73032 w 1581150"/>
                <a:gd name="connsiteY1959" fmla="*/ 2992297 h 3181350"/>
                <a:gd name="connsiteX1960" fmla="*/ 61506 w 1581150"/>
                <a:gd name="connsiteY1960" fmla="*/ 2984772 h 3181350"/>
                <a:gd name="connsiteX1961" fmla="*/ 59982 w 1581150"/>
                <a:gd name="connsiteY1961" fmla="*/ 2995345 h 3181350"/>
                <a:gd name="connsiteX1962" fmla="*/ 67317 w 1581150"/>
                <a:gd name="connsiteY1962" fmla="*/ 2994678 h 3181350"/>
                <a:gd name="connsiteX1963" fmla="*/ 73317 w 1581150"/>
                <a:gd name="connsiteY1963" fmla="*/ 3003155 h 3181350"/>
                <a:gd name="connsiteX1964" fmla="*/ 56934 w 1581150"/>
                <a:gd name="connsiteY1964" fmla="*/ 3004203 h 3181350"/>
                <a:gd name="connsiteX1965" fmla="*/ 54934 w 1581150"/>
                <a:gd name="connsiteY1965" fmla="*/ 3005442 h 3181350"/>
                <a:gd name="connsiteX1966" fmla="*/ 54077 w 1581150"/>
                <a:gd name="connsiteY1966" fmla="*/ 3011442 h 3181350"/>
                <a:gd name="connsiteX1967" fmla="*/ 65983 w 1581150"/>
                <a:gd name="connsiteY1967" fmla="*/ 3016014 h 3181350"/>
                <a:gd name="connsiteX1968" fmla="*/ 69984 w 1581150"/>
                <a:gd name="connsiteY1968" fmla="*/ 3013443 h 3181350"/>
                <a:gd name="connsiteX1969" fmla="*/ 84366 w 1581150"/>
                <a:gd name="connsiteY1969" fmla="*/ 3013728 h 3181350"/>
                <a:gd name="connsiteX1970" fmla="*/ 77699 w 1581150"/>
                <a:gd name="connsiteY1970" fmla="*/ 3022110 h 3181350"/>
                <a:gd name="connsiteX1971" fmla="*/ 78366 w 1581150"/>
                <a:gd name="connsiteY1971" fmla="*/ 3017538 h 3181350"/>
                <a:gd name="connsiteX1972" fmla="*/ 69031 w 1581150"/>
                <a:gd name="connsiteY1972" fmla="*/ 3019443 h 3181350"/>
                <a:gd name="connsiteX1973" fmla="*/ 63792 w 1581150"/>
                <a:gd name="connsiteY1973" fmla="*/ 3031064 h 3181350"/>
                <a:gd name="connsiteX1974" fmla="*/ 71317 w 1581150"/>
                <a:gd name="connsiteY1974" fmla="*/ 3041255 h 3181350"/>
                <a:gd name="connsiteX1975" fmla="*/ 62459 w 1581150"/>
                <a:gd name="connsiteY1975" fmla="*/ 3040113 h 3181350"/>
                <a:gd name="connsiteX1976" fmla="*/ 63126 w 1581150"/>
                <a:gd name="connsiteY1976" fmla="*/ 3047828 h 3181350"/>
                <a:gd name="connsiteX1977" fmla="*/ 67126 w 1581150"/>
                <a:gd name="connsiteY1977" fmla="*/ 3045256 h 3181350"/>
                <a:gd name="connsiteX1978" fmla="*/ 57982 w 1581150"/>
                <a:gd name="connsiteY1978" fmla="*/ 3071831 h 3181350"/>
                <a:gd name="connsiteX1979" fmla="*/ 66174 w 1581150"/>
                <a:gd name="connsiteY1979" fmla="*/ 3077451 h 3181350"/>
                <a:gd name="connsiteX1980" fmla="*/ 57792 w 1581150"/>
                <a:gd name="connsiteY1980" fmla="*/ 3085642 h 3181350"/>
                <a:gd name="connsiteX1981" fmla="*/ 52648 w 1581150"/>
                <a:gd name="connsiteY1981" fmla="*/ 3083451 h 3181350"/>
                <a:gd name="connsiteX1982" fmla="*/ 48457 w 1581150"/>
                <a:gd name="connsiteY1982" fmla="*/ 3075260 h 3181350"/>
                <a:gd name="connsiteX1983" fmla="*/ 42742 w 1581150"/>
                <a:gd name="connsiteY1983" fmla="*/ 3089928 h 3181350"/>
                <a:gd name="connsiteX1984" fmla="*/ 48076 w 1581150"/>
                <a:gd name="connsiteY1984" fmla="*/ 3090595 h 3181350"/>
                <a:gd name="connsiteX1985" fmla="*/ 55982 w 1581150"/>
                <a:gd name="connsiteY1985" fmla="*/ 3085452 h 3181350"/>
                <a:gd name="connsiteX1986" fmla="*/ 62649 w 1581150"/>
                <a:gd name="connsiteY1986" fmla="*/ 3089357 h 3181350"/>
                <a:gd name="connsiteX1987" fmla="*/ 65983 w 1581150"/>
                <a:gd name="connsiteY1987" fmla="*/ 3103644 h 3181350"/>
                <a:gd name="connsiteX1988" fmla="*/ 82652 w 1581150"/>
                <a:gd name="connsiteY1988" fmla="*/ 3113360 h 3181350"/>
                <a:gd name="connsiteX1989" fmla="*/ 83509 w 1581150"/>
                <a:gd name="connsiteY1989" fmla="*/ 3107359 h 3181350"/>
                <a:gd name="connsiteX1990" fmla="*/ 78366 w 1581150"/>
                <a:gd name="connsiteY1990" fmla="*/ 3105168 h 3181350"/>
                <a:gd name="connsiteX1991" fmla="*/ 85224 w 1581150"/>
                <a:gd name="connsiteY1991" fmla="*/ 3095262 h 3181350"/>
                <a:gd name="connsiteX1992" fmla="*/ 102559 w 1581150"/>
                <a:gd name="connsiteY1992" fmla="*/ 3112788 h 3181350"/>
                <a:gd name="connsiteX1993" fmla="*/ 94177 w 1581150"/>
                <a:gd name="connsiteY1993" fmla="*/ 3108693 h 3181350"/>
                <a:gd name="connsiteX1994" fmla="*/ 107512 w 1581150"/>
                <a:gd name="connsiteY1994" fmla="*/ 3116503 h 3181350"/>
                <a:gd name="connsiteX1995" fmla="*/ 116370 w 1581150"/>
                <a:gd name="connsiteY1995" fmla="*/ 3129933 h 3181350"/>
                <a:gd name="connsiteX1996" fmla="*/ 120752 w 1581150"/>
                <a:gd name="connsiteY1996" fmla="*/ 3124313 h 3181350"/>
                <a:gd name="connsiteX1997" fmla="*/ 140754 w 1581150"/>
                <a:gd name="connsiteY1997" fmla="*/ 3136029 h 3181350"/>
                <a:gd name="connsiteX1998" fmla="*/ 136278 w 1581150"/>
                <a:gd name="connsiteY1998" fmla="*/ 3129362 h 3181350"/>
                <a:gd name="connsiteX1999" fmla="*/ 188094 w 1581150"/>
                <a:gd name="connsiteY1999" fmla="*/ 3145078 h 3181350"/>
                <a:gd name="connsiteX2000" fmla="*/ 198857 w 1581150"/>
                <a:gd name="connsiteY2000" fmla="*/ 3132600 h 3181350"/>
                <a:gd name="connsiteX2001" fmla="*/ 197523 w 1581150"/>
                <a:gd name="connsiteY2001" fmla="*/ 3141649 h 3181350"/>
                <a:gd name="connsiteX2002" fmla="*/ 216764 w 1581150"/>
                <a:gd name="connsiteY2002" fmla="*/ 3145554 h 3181350"/>
                <a:gd name="connsiteX2003" fmla="*/ 216097 w 1581150"/>
                <a:gd name="connsiteY2003" fmla="*/ 3137744 h 3181350"/>
                <a:gd name="connsiteX2004" fmla="*/ 223908 w 1581150"/>
                <a:gd name="connsiteY2004" fmla="*/ 3146412 h 3181350"/>
                <a:gd name="connsiteX2005" fmla="*/ 228099 w 1581150"/>
                <a:gd name="connsiteY2005" fmla="*/ 3142316 h 3181350"/>
                <a:gd name="connsiteX2006" fmla="*/ 276581 w 1581150"/>
                <a:gd name="connsiteY2006" fmla="*/ 3156032 h 3181350"/>
                <a:gd name="connsiteX2007" fmla="*/ 289440 w 1581150"/>
                <a:gd name="connsiteY2007" fmla="*/ 3166795 h 3181350"/>
                <a:gd name="connsiteX2008" fmla="*/ 299346 w 1581150"/>
                <a:gd name="connsiteY2008" fmla="*/ 3160413 h 3181350"/>
                <a:gd name="connsiteX2009" fmla="*/ 306013 w 1581150"/>
                <a:gd name="connsiteY2009" fmla="*/ 3164319 h 3181350"/>
                <a:gd name="connsiteX2010" fmla="*/ 318491 w 1581150"/>
                <a:gd name="connsiteY2010" fmla="*/ 3178130 h 3181350"/>
                <a:gd name="connsiteX2011" fmla="*/ 335064 w 1581150"/>
                <a:gd name="connsiteY2011" fmla="*/ 3175558 h 3181350"/>
                <a:gd name="connsiteX2012" fmla="*/ 339255 w 1581150"/>
                <a:gd name="connsiteY2012" fmla="*/ 3183750 h 3181350"/>
                <a:gd name="connsiteX2013" fmla="*/ 343827 w 1581150"/>
                <a:gd name="connsiteY2013" fmla="*/ 3176701 h 3181350"/>
                <a:gd name="connsiteX2014" fmla="*/ 390976 w 1581150"/>
                <a:gd name="connsiteY2014" fmla="*/ 3174891 h 3181350"/>
                <a:gd name="connsiteX2015" fmla="*/ 432981 w 1581150"/>
                <a:gd name="connsiteY2015" fmla="*/ 3158508 h 3181350"/>
                <a:gd name="connsiteX2016" fmla="*/ 439363 w 1581150"/>
                <a:gd name="connsiteY2016" fmla="*/ 3151650 h 3181350"/>
                <a:gd name="connsiteX2017" fmla="*/ 466605 w 1581150"/>
                <a:gd name="connsiteY2017" fmla="*/ 3099644 h 3181350"/>
                <a:gd name="connsiteX2018" fmla="*/ 479178 w 1581150"/>
                <a:gd name="connsiteY2018" fmla="*/ 3087357 h 3181350"/>
                <a:gd name="connsiteX2019" fmla="*/ 500704 w 1581150"/>
                <a:gd name="connsiteY2019" fmla="*/ 2974676 h 3181350"/>
                <a:gd name="connsiteX2020" fmla="*/ 506419 w 1581150"/>
                <a:gd name="connsiteY2020" fmla="*/ 2960007 h 3181350"/>
                <a:gd name="connsiteX2021" fmla="*/ 529184 w 1581150"/>
                <a:gd name="connsiteY2021" fmla="*/ 2952102 h 3181350"/>
                <a:gd name="connsiteX2022" fmla="*/ 571761 w 1581150"/>
                <a:gd name="connsiteY2022" fmla="*/ 2918954 h 3181350"/>
                <a:gd name="connsiteX2023" fmla="*/ 575475 w 1581150"/>
                <a:gd name="connsiteY2023" fmla="*/ 2917907 h 3181350"/>
                <a:gd name="connsiteX2024" fmla="*/ 590334 w 1581150"/>
                <a:gd name="connsiteY2024" fmla="*/ 2876663 h 3181350"/>
                <a:gd name="connsiteX2025" fmla="*/ 599574 w 1581150"/>
                <a:gd name="connsiteY2025" fmla="*/ 2849803 h 3181350"/>
                <a:gd name="connsiteX2026" fmla="*/ 627196 w 1581150"/>
                <a:gd name="connsiteY2026" fmla="*/ 2860376 h 3181350"/>
                <a:gd name="connsiteX2027" fmla="*/ 628815 w 1581150"/>
                <a:gd name="connsiteY2027" fmla="*/ 2988201 h 3181350"/>
                <a:gd name="connsiteX2028" fmla="*/ 633768 w 1581150"/>
                <a:gd name="connsiteY2028" fmla="*/ 3021634 h 3181350"/>
                <a:gd name="connsiteX2029" fmla="*/ 667011 w 1581150"/>
                <a:gd name="connsiteY2029" fmla="*/ 3071354 h 3181350"/>
                <a:gd name="connsiteX2030" fmla="*/ 772738 w 1581150"/>
                <a:gd name="connsiteY2030" fmla="*/ 3113836 h 3181350"/>
                <a:gd name="connsiteX2031" fmla="*/ 777786 w 1581150"/>
                <a:gd name="connsiteY2031" fmla="*/ 3120504 h 3181350"/>
                <a:gd name="connsiteX2032" fmla="*/ 788931 w 1581150"/>
                <a:gd name="connsiteY2032" fmla="*/ 3119742 h 3181350"/>
                <a:gd name="connsiteX2033" fmla="*/ 824745 w 1581150"/>
                <a:gd name="connsiteY2033" fmla="*/ 3133458 h 3181350"/>
                <a:gd name="connsiteX2034" fmla="*/ 935901 w 1581150"/>
                <a:gd name="connsiteY2034" fmla="*/ 3127457 h 3181350"/>
                <a:gd name="connsiteX2035" fmla="*/ 1022769 w 1581150"/>
                <a:gd name="connsiteY2035" fmla="*/ 3149650 h 3181350"/>
                <a:gd name="connsiteX2036" fmla="*/ 1046010 w 1581150"/>
                <a:gd name="connsiteY2036" fmla="*/ 3160794 h 3181350"/>
                <a:gd name="connsiteX2037" fmla="*/ 1068966 w 1581150"/>
                <a:gd name="connsiteY2037" fmla="*/ 3149936 h 3181350"/>
                <a:gd name="connsiteX2038" fmla="*/ 1110304 w 1581150"/>
                <a:gd name="connsiteY2038" fmla="*/ 3115170 h 3181350"/>
                <a:gd name="connsiteX2039" fmla="*/ 1116781 w 1581150"/>
                <a:gd name="connsiteY2039" fmla="*/ 3102978 h 3181350"/>
                <a:gd name="connsiteX2040" fmla="*/ 1170502 w 1581150"/>
                <a:gd name="connsiteY2040" fmla="*/ 3100596 h 3181350"/>
                <a:gd name="connsiteX2041" fmla="*/ 1168312 w 1581150"/>
                <a:gd name="connsiteY2041" fmla="*/ 3054686 h 3181350"/>
                <a:gd name="connsiteX2042" fmla="*/ 1257275 w 1581150"/>
                <a:gd name="connsiteY2042" fmla="*/ 3073926 h 3181350"/>
                <a:gd name="connsiteX2043" fmla="*/ 1360145 w 1581150"/>
                <a:gd name="connsiteY2043" fmla="*/ 3079927 h 3181350"/>
                <a:gd name="connsiteX2044" fmla="*/ 1387672 w 1581150"/>
                <a:gd name="connsiteY2044" fmla="*/ 3056686 h 3181350"/>
                <a:gd name="connsiteX2045" fmla="*/ 1389577 w 1581150"/>
                <a:gd name="connsiteY2045" fmla="*/ 3031635 h 3181350"/>
                <a:gd name="connsiteX2046" fmla="*/ 1416628 w 1581150"/>
                <a:gd name="connsiteY2046" fmla="*/ 2964294 h 3181350"/>
                <a:gd name="connsiteX2047" fmla="*/ 1424248 w 1581150"/>
                <a:gd name="connsiteY2047" fmla="*/ 2961722 h 3181350"/>
                <a:gd name="connsiteX2048" fmla="*/ 1449585 w 1581150"/>
                <a:gd name="connsiteY2048" fmla="*/ 2818561 h 3181350"/>
                <a:gd name="connsiteX2049" fmla="*/ 1463110 w 1581150"/>
                <a:gd name="connsiteY2049" fmla="*/ 2784843 h 3181350"/>
                <a:gd name="connsiteX2050" fmla="*/ 1464158 w 1581150"/>
                <a:gd name="connsiteY2050" fmla="*/ 2770746 h 3181350"/>
                <a:gd name="connsiteX2051" fmla="*/ 1453299 w 1581150"/>
                <a:gd name="connsiteY2051" fmla="*/ 2768364 h 3181350"/>
                <a:gd name="connsiteX2052" fmla="*/ 1464348 w 1581150"/>
                <a:gd name="connsiteY2052" fmla="*/ 2769221 h 3181350"/>
                <a:gd name="connsiteX2053" fmla="*/ 1464825 w 1581150"/>
                <a:gd name="connsiteY2053" fmla="*/ 2737694 h 3181350"/>
                <a:gd name="connsiteX2054" fmla="*/ 1472254 w 1581150"/>
                <a:gd name="connsiteY2054" fmla="*/ 2736646 h 3181350"/>
                <a:gd name="connsiteX2055" fmla="*/ 1481493 w 1581150"/>
                <a:gd name="connsiteY2055" fmla="*/ 2686830 h 3181350"/>
                <a:gd name="connsiteX2056" fmla="*/ 1488447 w 1581150"/>
                <a:gd name="connsiteY2056" fmla="*/ 2617964 h 3181350"/>
                <a:gd name="connsiteX2057" fmla="*/ 1496162 w 1581150"/>
                <a:gd name="connsiteY2057" fmla="*/ 2613774 h 3181350"/>
                <a:gd name="connsiteX2058" fmla="*/ 1513116 w 1581150"/>
                <a:gd name="connsiteY2058" fmla="*/ 2509379 h 3181350"/>
                <a:gd name="connsiteX2059" fmla="*/ 1515974 w 1581150"/>
                <a:gd name="connsiteY2059" fmla="*/ 2495378 h 3181350"/>
                <a:gd name="connsiteX2060" fmla="*/ 1509402 w 1581150"/>
                <a:gd name="connsiteY2060" fmla="*/ 2483853 h 3181350"/>
                <a:gd name="connsiteX2061" fmla="*/ 1518260 w 1581150"/>
                <a:gd name="connsiteY2061" fmla="*/ 2438799 h 3181350"/>
                <a:gd name="connsiteX2062" fmla="*/ 1523880 w 1581150"/>
                <a:gd name="connsiteY2062" fmla="*/ 2437656 h 3181350"/>
                <a:gd name="connsiteX2063" fmla="*/ 1534071 w 1581150"/>
                <a:gd name="connsiteY2063" fmla="*/ 2350122 h 3181350"/>
                <a:gd name="connsiteX2064" fmla="*/ 1545882 w 1581150"/>
                <a:gd name="connsiteY2064" fmla="*/ 2240679 h 3181350"/>
                <a:gd name="connsiteX2065" fmla="*/ 1547692 w 1581150"/>
                <a:gd name="connsiteY2065" fmla="*/ 2191911 h 3181350"/>
                <a:gd name="connsiteX2066" fmla="*/ 1561599 w 1581150"/>
                <a:gd name="connsiteY2066" fmla="*/ 1989124 h 3181350"/>
                <a:gd name="connsiteX2067" fmla="*/ 322872 w 1581150"/>
                <a:gd name="connsiteY2067" fmla="*/ 200138 h 3181350"/>
                <a:gd name="connsiteX2068" fmla="*/ 336303 w 1581150"/>
                <a:gd name="connsiteY2068" fmla="*/ 194138 h 3181350"/>
                <a:gd name="connsiteX2069" fmla="*/ 338303 w 1581150"/>
                <a:gd name="connsiteY2069" fmla="*/ 205187 h 3181350"/>
                <a:gd name="connsiteX2070" fmla="*/ 322872 w 1581150"/>
                <a:gd name="connsiteY2070" fmla="*/ 200138 h 3181350"/>
                <a:gd name="connsiteX2071" fmla="*/ 344018 w 1581150"/>
                <a:gd name="connsiteY2071" fmla="*/ 216617 h 3181350"/>
                <a:gd name="connsiteX2072" fmla="*/ 331826 w 1581150"/>
                <a:gd name="connsiteY2072" fmla="*/ 213569 h 3181350"/>
                <a:gd name="connsiteX2073" fmla="*/ 338208 w 1581150"/>
                <a:gd name="connsiteY2073" fmla="*/ 206711 h 3181350"/>
                <a:gd name="connsiteX2074" fmla="*/ 344018 w 1581150"/>
                <a:gd name="connsiteY2074" fmla="*/ 216617 h 3181350"/>
                <a:gd name="connsiteX2075" fmla="*/ 259055 w 1581150"/>
                <a:gd name="connsiteY2075" fmla="*/ 407593 h 3181350"/>
                <a:gd name="connsiteX2076" fmla="*/ 257531 w 1581150"/>
                <a:gd name="connsiteY2076" fmla="*/ 418166 h 3181350"/>
                <a:gd name="connsiteX2077" fmla="*/ 259055 w 1581150"/>
                <a:gd name="connsiteY2077" fmla="*/ 407593 h 3181350"/>
                <a:gd name="connsiteX2078" fmla="*/ 367354 w 1581150"/>
                <a:gd name="connsiteY2078" fmla="*/ 507129 h 3181350"/>
                <a:gd name="connsiteX2079" fmla="*/ 360306 w 1581150"/>
                <a:gd name="connsiteY2079" fmla="*/ 506272 h 3181350"/>
                <a:gd name="connsiteX2080" fmla="*/ 366687 w 1581150"/>
                <a:gd name="connsiteY2080" fmla="*/ 499414 h 3181350"/>
                <a:gd name="connsiteX2081" fmla="*/ 367354 w 1581150"/>
                <a:gd name="connsiteY2081" fmla="*/ 507129 h 3181350"/>
                <a:gd name="connsiteX2082" fmla="*/ 253530 w 1581150"/>
                <a:gd name="connsiteY2082" fmla="*/ 459218 h 3181350"/>
                <a:gd name="connsiteX2083" fmla="*/ 256388 w 1581150"/>
                <a:gd name="connsiteY2083" fmla="*/ 451884 h 3181350"/>
                <a:gd name="connsiteX2084" fmla="*/ 253530 w 1581150"/>
                <a:gd name="connsiteY2084" fmla="*/ 459218 h 3181350"/>
                <a:gd name="connsiteX2085" fmla="*/ 179235 w 1581150"/>
                <a:gd name="connsiteY2085" fmla="*/ 951852 h 3181350"/>
                <a:gd name="connsiteX2086" fmla="*/ 182950 w 1581150"/>
                <a:gd name="connsiteY2086" fmla="*/ 950708 h 3181350"/>
                <a:gd name="connsiteX2087" fmla="*/ 181712 w 1581150"/>
                <a:gd name="connsiteY2087" fmla="*/ 952613 h 3181350"/>
                <a:gd name="connsiteX2088" fmla="*/ 179235 w 1581150"/>
                <a:gd name="connsiteY2088" fmla="*/ 951852 h 3181350"/>
                <a:gd name="connsiteX2089" fmla="*/ 302775 w 1581150"/>
                <a:gd name="connsiteY2089" fmla="*/ 1072914 h 3181350"/>
                <a:gd name="connsiteX2090" fmla="*/ 307347 w 1581150"/>
                <a:gd name="connsiteY2090" fmla="*/ 1065771 h 3181350"/>
                <a:gd name="connsiteX2091" fmla="*/ 302775 w 1581150"/>
                <a:gd name="connsiteY2091" fmla="*/ 1072914 h 3181350"/>
                <a:gd name="connsiteX2092" fmla="*/ 223146 w 1581150"/>
                <a:gd name="connsiteY2092" fmla="*/ 1354092 h 3181350"/>
                <a:gd name="connsiteX2093" fmla="*/ 223146 w 1581150"/>
                <a:gd name="connsiteY2093" fmla="*/ 1354378 h 3181350"/>
                <a:gd name="connsiteX2094" fmla="*/ 221050 w 1581150"/>
                <a:gd name="connsiteY2094" fmla="*/ 1355045 h 3181350"/>
                <a:gd name="connsiteX2095" fmla="*/ 221050 w 1581150"/>
                <a:gd name="connsiteY2095" fmla="*/ 1354473 h 3181350"/>
                <a:gd name="connsiteX2096" fmla="*/ 223146 w 1581150"/>
                <a:gd name="connsiteY2096" fmla="*/ 1354092 h 3181350"/>
                <a:gd name="connsiteX2097" fmla="*/ 219717 w 1581150"/>
                <a:gd name="connsiteY2097" fmla="*/ 1339805 h 3181350"/>
                <a:gd name="connsiteX2098" fmla="*/ 217812 w 1581150"/>
                <a:gd name="connsiteY2098" fmla="*/ 1341329 h 3181350"/>
                <a:gd name="connsiteX2099" fmla="*/ 214954 w 1581150"/>
                <a:gd name="connsiteY2099" fmla="*/ 1340852 h 3181350"/>
                <a:gd name="connsiteX2100" fmla="*/ 215335 w 1581150"/>
                <a:gd name="connsiteY2100" fmla="*/ 1345044 h 3181350"/>
                <a:gd name="connsiteX2101" fmla="*/ 215335 w 1581150"/>
                <a:gd name="connsiteY2101" fmla="*/ 1345044 h 3181350"/>
                <a:gd name="connsiteX2102" fmla="*/ 209430 w 1581150"/>
                <a:gd name="connsiteY2102" fmla="*/ 1336090 h 3181350"/>
                <a:gd name="connsiteX2103" fmla="*/ 219717 w 1581150"/>
                <a:gd name="connsiteY2103" fmla="*/ 1339805 h 3181350"/>
                <a:gd name="connsiteX2104" fmla="*/ 215907 w 1581150"/>
                <a:gd name="connsiteY2104" fmla="*/ 1359331 h 3181350"/>
                <a:gd name="connsiteX2105" fmla="*/ 219050 w 1581150"/>
                <a:gd name="connsiteY2105" fmla="*/ 1359998 h 3181350"/>
                <a:gd name="connsiteX2106" fmla="*/ 215621 w 1581150"/>
                <a:gd name="connsiteY2106" fmla="*/ 1356950 h 3181350"/>
                <a:gd name="connsiteX2107" fmla="*/ 215049 w 1581150"/>
                <a:gd name="connsiteY2107" fmla="*/ 1354187 h 3181350"/>
                <a:gd name="connsiteX2108" fmla="*/ 218574 w 1581150"/>
                <a:gd name="connsiteY2108" fmla="*/ 1354664 h 3181350"/>
                <a:gd name="connsiteX2109" fmla="*/ 221526 w 1581150"/>
                <a:gd name="connsiteY2109" fmla="*/ 1364284 h 3181350"/>
                <a:gd name="connsiteX2110" fmla="*/ 215907 w 1581150"/>
                <a:gd name="connsiteY2110" fmla="*/ 1359331 h 3181350"/>
                <a:gd name="connsiteX2111" fmla="*/ 213240 w 1581150"/>
                <a:gd name="connsiteY2111" fmla="*/ 1384763 h 3181350"/>
                <a:gd name="connsiteX2112" fmla="*/ 219050 w 1581150"/>
                <a:gd name="connsiteY2112" fmla="*/ 1376000 h 3181350"/>
                <a:gd name="connsiteX2113" fmla="*/ 217621 w 1581150"/>
                <a:gd name="connsiteY2113" fmla="*/ 1378857 h 3181350"/>
                <a:gd name="connsiteX2114" fmla="*/ 220955 w 1581150"/>
                <a:gd name="connsiteY2114" fmla="*/ 1379810 h 3181350"/>
                <a:gd name="connsiteX2115" fmla="*/ 213240 w 1581150"/>
                <a:gd name="connsiteY2115" fmla="*/ 1384763 h 3181350"/>
                <a:gd name="connsiteX2116" fmla="*/ 255054 w 1581150"/>
                <a:gd name="connsiteY2116" fmla="*/ 1394573 h 3181350"/>
                <a:gd name="connsiteX2117" fmla="*/ 250863 w 1581150"/>
                <a:gd name="connsiteY2117" fmla="*/ 1409432 h 3181350"/>
                <a:gd name="connsiteX2118" fmla="*/ 244577 w 1581150"/>
                <a:gd name="connsiteY2118" fmla="*/ 1403432 h 3181350"/>
                <a:gd name="connsiteX2119" fmla="*/ 250863 w 1581150"/>
                <a:gd name="connsiteY2119" fmla="*/ 1398669 h 3181350"/>
                <a:gd name="connsiteX2120" fmla="*/ 250387 w 1581150"/>
                <a:gd name="connsiteY2120" fmla="*/ 1389430 h 3181350"/>
                <a:gd name="connsiteX2121" fmla="*/ 255054 w 1581150"/>
                <a:gd name="connsiteY2121" fmla="*/ 1394573 h 3181350"/>
                <a:gd name="connsiteX2122" fmla="*/ 239433 w 1581150"/>
                <a:gd name="connsiteY2122" fmla="*/ 1404956 h 3181350"/>
                <a:gd name="connsiteX2123" fmla="*/ 238957 w 1581150"/>
                <a:gd name="connsiteY2123" fmla="*/ 1394097 h 3181350"/>
                <a:gd name="connsiteX2124" fmla="*/ 244291 w 1581150"/>
                <a:gd name="connsiteY2124" fmla="*/ 1394764 h 3181350"/>
                <a:gd name="connsiteX2125" fmla="*/ 244005 w 1581150"/>
                <a:gd name="connsiteY2125" fmla="*/ 1402956 h 3181350"/>
                <a:gd name="connsiteX2126" fmla="*/ 241815 w 1581150"/>
                <a:gd name="connsiteY2126" fmla="*/ 1401241 h 3181350"/>
                <a:gd name="connsiteX2127" fmla="*/ 239433 w 1581150"/>
                <a:gd name="connsiteY2127" fmla="*/ 1404956 h 3181350"/>
                <a:gd name="connsiteX2128" fmla="*/ 236862 w 1581150"/>
                <a:gd name="connsiteY2128" fmla="*/ 1383144 h 3181350"/>
                <a:gd name="connsiteX2129" fmla="*/ 239052 w 1581150"/>
                <a:gd name="connsiteY2129" fmla="*/ 1384668 h 3181350"/>
                <a:gd name="connsiteX2130" fmla="*/ 237243 w 1581150"/>
                <a:gd name="connsiteY2130" fmla="*/ 1388192 h 3181350"/>
                <a:gd name="connsiteX2131" fmla="*/ 246768 w 1581150"/>
                <a:gd name="connsiteY2131" fmla="*/ 1387430 h 3181350"/>
                <a:gd name="connsiteX2132" fmla="*/ 235528 w 1581150"/>
                <a:gd name="connsiteY2132" fmla="*/ 1392097 h 3181350"/>
                <a:gd name="connsiteX2133" fmla="*/ 236862 w 1581150"/>
                <a:gd name="connsiteY2133" fmla="*/ 1383144 h 3181350"/>
                <a:gd name="connsiteX2134" fmla="*/ 216478 w 1581150"/>
                <a:gd name="connsiteY2134" fmla="*/ 1415719 h 3181350"/>
                <a:gd name="connsiteX2135" fmla="*/ 215811 w 1581150"/>
                <a:gd name="connsiteY2135" fmla="*/ 1418005 h 3181350"/>
                <a:gd name="connsiteX2136" fmla="*/ 216478 w 1581150"/>
                <a:gd name="connsiteY2136" fmla="*/ 1415719 h 3181350"/>
                <a:gd name="connsiteX2137" fmla="*/ 230670 w 1581150"/>
                <a:gd name="connsiteY2137" fmla="*/ 1427149 h 3181350"/>
                <a:gd name="connsiteX2138" fmla="*/ 227432 w 1581150"/>
                <a:gd name="connsiteY2138" fmla="*/ 1422958 h 3181350"/>
                <a:gd name="connsiteX2139" fmla="*/ 231337 w 1581150"/>
                <a:gd name="connsiteY2139" fmla="*/ 1422386 h 3181350"/>
                <a:gd name="connsiteX2140" fmla="*/ 239910 w 1581150"/>
                <a:gd name="connsiteY2140" fmla="*/ 1412671 h 3181350"/>
                <a:gd name="connsiteX2141" fmla="*/ 239624 w 1581150"/>
                <a:gd name="connsiteY2141" fmla="*/ 1408290 h 3181350"/>
                <a:gd name="connsiteX2142" fmla="*/ 249530 w 1581150"/>
                <a:gd name="connsiteY2142" fmla="*/ 1412290 h 3181350"/>
                <a:gd name="connsiteX2143" fmla="*/ 241624 w 1581150"/>
                <a:gd name="connsiteY2143" fmla="*/ 1412861 h 3181350"/>
                <a:gd name="connsiteX2144" fmla="*/ 237719 w 1581150"/>
                <a:gd name="connsiteY2144" fmla="*/ 1421339 h 3181350"/>
                <a:gd name="connsiteX2145" fmla="*/ 230670 w 1581150"/>
                <a:gd name="connsiteY2145" fmla="*/ 1427149 h 3181350"/>
                <a:gd name="connsiteX2146" fmla="*/ 245720 w 1581150"/>
                <a:gd name="connsiteY2146" fmla="*/ 1422672 h 3181350"/>
                <a:gd name="connsiteX2147" fmla="*/ 247339 w 1581150"/>
                <a:gd name="connsiteY2147" fmla="*/ 1425244 h 3181350"/>
                <a:gd name="connsiteX2148" fmla="*/ 245244 w 1581150"/>
                <a:gd name="connsiteY2148" fmla="*/ 1425911 h 3181350"/>
                <a:gd name="connsiteX2149" fmla="*/ 245720 w 1581150"/>
                <a:gd name="connsiteY2149" fmla="*/ 1422672 h 3181350"/>
                <a:gd name="connsiteX2150" fmla="*/ 245910 w 1581150"/>
                <a:gd name="connsiteY2150" fmla="*/ 1433436 h 3181350"/>
                <a:gd name="connsiteX2151" fmla="*/ 243148 w 1581150"/>
                <a:gd name="connsiteY2151" fmla="*/ 1430578 h 3181350"/>
                <a:gd name="connsiteX2152" fmla="*/ 247434 w 1581150"/>
                <a:gd name="connsiteY2152" fmla="*/ 1425625 h 3181350"/>
                <a:gd name="connsiteX2153" fmla="*/ 245910 w 1581150"/>
                <a:gd name="connsiteY2153" fmla="*/ 1433436 h 3181350"/>
                <a:gd name="connsiteX2154" fmla="*/ 282296 w 1581150"/>
                <a:gd name="connsiteY2154" fmla="*/ 1429149 h 3181350"/>
                <a:gd name="connsiteX2155" fmla="*/ 279915 w 1581150"/>
                <a:gd name="connsiteY2155" fmla="*/ 1427340 h 3181350"/>
                <a:gd name="connsiteX2156" fmla="*/ 284582 w 1581150"/>
                <a:gd name="connsiteY2156" fmla="*/ 1415243 h 3181350"/>
                <a:gd name="connsiteX2157" fmla="*/ 294107 w 1581150"/>
                <a:gd name="connsiteY2157" fmla="*/ 1424101 h 3181350"/>
                <a:gd name="connsiteX2158" fmla="*/ 282296 w 1581150"/>
                <a:gd name="connsiteY2158" fmla="*/ 1429149 h 3181350"/>
                <a:gd name="connsiteX2159" fmla="*/ 158280 w 1581150"/>
                <a:gd name="connsiteY2159" fmla="*/ 1782527 h 3181350"/>
                <a:gd name="connsiteX2160" fmla="*/ 152946 w 1581150"/>
                <a:gd name="connsiteY2160" fmla="*/ 1781860 h 3181350"/>
                <a:gd name="connsiteX2161" fmla="*/ 161995 w 1581150"/>
                <a:gd name="connsiteY2161" fmla="*/ 1769192 h 3181350"/>
                <a:gd name="connsiteX2162" fmla="*/ 158280 w 1581150"/>
                <a:gd name="connsiteY2162" fmla="*/ 1782527 h 3181350"/>
                <a:gd name="connsiteX2163" fmla="*/ 188951 w 1581150"/>
                <a:gd name="connsiteY2163" fmla="*/ 1806911 h 3181350"/>
                <a:gd name="connsiteX2164" fmla="*/ 189046 w 1581150"/>
                <a:gd name="connsiteY2164" fmla="*/ 1808530 h 3181350"/>
                <a:gd name="connsiteX2165" fmla="*/ 187141 w 1581150"/>
                <a:gd name="connsiteY2165" fmla="*/ 1807577 h 3181350"/>
                <a:gd name="connsiteX2166" fmla="*/ 188951 w 1581150"/>
                <a:gd name="connsiteY2166" fmla="*/ 1806911 h 3181350"/>
                <a:gd name="connsiteX2167" fmla="*/ 198000 w 1581150"/>
                <a:gd name="connsiteY2167" fmla="*/ 1780907 h 3181350"/>
                <a:gd name="connsiteX2168" fmla="*/ 201143 w 1581150"/>
                <a:gd name="connsiteY2168" fmla="*/ 1776812 h 3181350"/>
                <a:gd name="connsiteX2169" fmla="*/ 200667 w 1581150"/>
                <a:gd name="connsiteY2169" fmla="*/ 1781955 h 3181350"/>
                <a:gd name="connsiteX2170" fmla="*/ 197047 w 1581150"/>
                <a:gd name="connsiteY2170" fmla="*/ 1782527 h 3181350"/>
                <a:gd name="connsiteX2171" fmla="*/ 198000 w 1581150"/>
                <a:gd name="connsiteY2171" fmla="*/ 1780907 h 3181350"/>
                <a:gd name="connsiteX2172" fmla="*/ 200286 w 1581150"/>
                <a:gd name="connsiteY2172" fmla="*/ 1812816 h 3181350"/>
                <a:gd name="connsiteX2173" fmla="*/ 201714 w 1581150"/>
                <a:gd name="connsiteY2173" fmla="*/ 1811673 h 3181350"/>
                <a:gd name="connsiteX2174" fmla="*/ 200571 w 1581150"/>
                <a:gd name="connsiteY2174" fmla="*/ 1813293 h 3181350"/>
                <a:gd name="connsiteX2175" fmla="*/ 200286 w 1581150"/>
                <a:gd name="connsiteY2175" fmla="*/ 1812816 h 3181350"/>
                <a:gd name="connsiteX2176" fmla="*/ 207334 w 1581150"/>
                <a:gd name="connsiteY2176" fmla="*/ 1804244 h 3181350"/>
                <a:gd name="connsiteX2177" fmla="*/ 205143 w 1581150"/>
                <a:gd name="connsiteY2177" fmla="*/ 1803482 h 3181350"/>
                <a:gd name="connsiteX2178" fmla="*/ 207429 w 1581150"/>
                <a:gd name="connsiteY2178" fmla="*/ 1803958 h 3181350"/>
                <a:gd name="connsiteX2179" fmla="*/ 207334 w 1581150"/>
                <a:gd name="connsiteY2179" fmla="*/ 1804244 h 3181350"/>
                <a:gd name="connsiteX2180" fmla="*/ 202381 w 1581150"/>
                <a:gd name="connsiteY2180" fmla="*/ 1801958 h 3181350"/>
                <a:gd name="connsiteX2181" fmla="*/ 201238 w 1581150"/>
                <a:gd name="connsiteY2181" fmla="*/ 1800148 h 3181350"/>
                <a:gd name="connsiteX2182" fmla="*/ 203619 w 1581150"/>
                <a:gd name="connsiteY2182" fmla="*/ 1799957 h 3181350"/>
                <a:gd name="connsiteX2183" fmla="*/ 202381 w 1581150"/>
                <a:gd name="connsiteY2183" fmla="*/ 1801958 h 3181350"/>
                <a:gd name="connsiteX2184" fmla="*/ 199905 w 1581150"/>
                <a:gd name="connsiteY2184" fmla="*/ 1793861 h 3181350"/>
                <a:gd name="connsiteX2185" fmla="*/ 200190 w 1581150"/>
                <a:gd name="connsiteY2185" fmla="*/ 1789861 h 3181350"/>
                <a:gd name="connsiteX2186" fmla="*/ 205143 w 1581150"/>
                <a:gd name="connsiteY2186" fmla="*/ 1791480 h 3181350"/>
                <a:gd name="connsiteX2187" fmla="*/ 199905 w 1581150"/>
                <a:gd name="connsiteY2187" fmla="*/ 1793861 h 3181350"/>
                <a:gd name="connsiteX2188" fmla="*/ 195809 w 1581150"/>
                <a:gd name="connsiteY2188" fmla="*/ 1799862 h 3181350"/>
                <a:gd name="connsiteX2189" fmla="*/ 199333 w 1581150"/>
                <a:gd name="connsiteY2189" fmla="*/ 1801672 h 3181350"/>
                <a:gd name="connsiteX2190" fmla="*/ 197142 w 1581150"/>
                <a:gd name="connsiteY2190" fmla="*/ 1806244 h 3181350"/>
                <a:gd name="connsiteX2191" fmla="*/ 195999 w 1581150"/>
                <a:gd name="connsiteY2191" fmla="*/ 1796719 h 3181350"/>
                <a:gd name="connsiteX2192" fmla="*/ 195809 w 1581150"/>
                <a:gd name="connsiteY2192" fmla="*/ 1799862 h 3181350"/>
                <a:gd name="connsiteX2193" fmla="*/ 191808 w 1581150"/>
                <a:gd name="connsiteY2193" fmla="*/ 1813864 h 3181350"/>
                <a:gd name="connsiteX2194" fmla="*/ 192951 w 1581150"/>
                <a:gd name="connsiteY2194" fmla="*/ 1813102 h 3181350"/>
                <a:gd name="connsiteX2195" fmla="*/ 196952 w 1581150"/>
                <a:gd name="connsiteY2195" fmla="*/ 1812435 h 3181350"/>
                <a:gd name="connsiteX2196" fmla="*/ 198476 w 1581150"/>
                <a:gd name="connsiteY2196" fmla="*/ 1812721 h 3181350"/>
                <a:gd name="connsiteX2197" fmla="*/ 199333 w 1581150"/>
                <a:gd name="connsiteY2197" fmla="*/ 1815293 h 3181350"/>
                <a:gd name="connsiteX2198" fmla="*/ 197904 w 1581150"/>
                <a:gd name="connsiteY2198" fmla="*/ 1819769 h 3181350"/>
                <a:gd name="connsiteX2199" fmla="*/ 191808 w 1581150"/>
                <a:gd name="connsiteY2199" fmla="*/ 1813864 h 3181350"/>
                <a:gd name="connsiteX2200" fmla="*/ 206096 w 1581150"/>
                <a:gd name="connsiteY2200" fmla="*/ 1817769 h 3181350"/>
                <a:gd name="connsiteX2201" fmla="*/ 205334 w 1581150"/>
                <a:gd name="connsiteY2201" fmla="*/ 1816912 h 3181350"/>
                <a:gd name="connsiteX2202" fmla="*/ 204381 w 1581150"/>
                <a:gd name="connsiteY2202" fmla="*/ 1815578 h 3181350"/>
                <a:gd name="connsiteX2203" fmla="*/ 201143 w 1581150"/>
                <a:gd name="connsiteY2203" fmla="*/ 1813959 h 3181350"/>
                <a:gd name="connsiteX2204" fmla="*/ 201048 w 1581150"/>
                <a:gd name="connsiteY2204" fmla="*/ 1813864 h 3181350"/>
                <a:gd name="connsiteX2205" fmla="*/ 207906 w 1581150"/>
                <a:gd name="connsiteY2205" fmla="*/ 1813007 h 3181350"/>
                <a:gd name="connsiteX2206" fmla="*/ 206096 w 1581150"/>
                <a:gd name="connsiteY2206" fmla="*/ 1817769 h 3181350"/>
                <a:gd name="connsiteX2207" fmla="*/ 212287 w 1581150"/>
                <a:gd name="connsiteY2207" fmla="*/ 1801005 h 3181350"/>
                <a:gd name="connsiteX2208" fmla="*/ 212859 w 1581150"/>
                <a:gd name="connsiteY2208" fmla="*/ 1801101 h 3181350"/>
                <a:gd name="connsiteX2209" fmla="*/ 213144 w 1581150"/>
                <a:gd name="connsiteY2209" fmla="*/ 1801672 h 3181350"/>
                <a:gd name="connsiteX2210" fmla="*/ 212287 w 1581150"/>
                <a:gd name="connsiteY2210" fmla="*/ 1801005 h 3181350"/>
                <a:gd name="connsiteX2211" fmla="*/ 212192 w 1581150"/>
                <a:gd name="connsiteY2211" fmla="*/ 1801005 h 3181350"/>
                <a:gd name="connsiteX2212" fmla="*/ 209144 w 1581150"/>
                <a:gd name="connsiteY2212" fmla="*/ 1798052 h 3181350"/>
                <a:gd name="connsiteX2213" fmla="*/ 212192 w 1581150"/>
                <a:gd name="connsiteY2213" fmla="*/ 1801005 h 3181350"/>
                <a:gd name="connsiteX2214" fmla="*/ 202476 w 1581150"/>
                <a:gd name="connsiteY2214" fmla="*/ 1775669 h 3181350"/>
                <a:gd name="connsiteX2215" fmla="*/ 207810 w 1581150"/>
                <a:gd name="connsiteY2215" fmla="*/ 1771002 h 3181350"/>
                <a:gd name="connsiteX2216" fmla="*/ 212573 w 1581150"/>
                <a:gd name="connsiteY2216" fmla="*/ 1772716 h 3181350"/>
                <a:gd name="connsiteX2217" fmla="*/ 208668 w 1581150"/>
                <a:gd name="connsiteY2217" fmla="*/ 1775573 h 3181350"/>
                <a:gd name="connsiteX2218" fmla="*/ 215811 w 1581150"/>
                <a:gd name="connsiteY2218" fmla="*/ 1777669 h 3181350"/>
                <a:gd name="connsiteX2219" fmla="*/ 215049 w 1581150"/>
                <a:gd name="connsiteY2219" fmla="*/ 1778907 h 3181350"/>
                <a:gd name="connsiteX2220" fmla="*/ 202476 w 1581150"/>
                <a:gd name="connsiteY2220" fmla="*/ 1775669 h 3181350"/>
                <a:gd name="connsiteX2221" fmla="*/ 223622 w 1581150"/>
                <a:gd name="connsiteY2221" fmla="*/ 1773954 h 3181350"/>
                <a:gd name="connsiteX2222" fmla="*/ 224479 w 1581150"/>
                <a:gd name="connsiteY2222" fmla="*/ 1777955 h 3181350"/>
                <a:gd name="connsiteX2223" fmla="*/ 222955 w 1581150"/>
                <a:gd name="connsiteY2223" fmla="*/ 1777002 h 3181350"/>
                <a:gd name="connsiteX2224" fmla="*/ 223336 w 1581150"/>
                <a:gd name="connsiteY2224" fmla="*/ 1776621 h 3181350"/>
                <a:gd name="connsiteX2225" fmla="*/ 222860 w 1581150"/>
                <a:gd name="connsiteY2225" fmla="*/ 1776431 h 3181350"/>
                <a:gd name="connsiteX2226" fmla="*/ 223622 w 1581150"/>
                <a:gd name="connsiteY2226" fmla="*/ 1773954 h 3181350"/>
                <a:gd name="connsiteX2227" fmla="*/ 215811 w 1581150"/>
                <a:gd name="connsiteY2227" fmla="*/ 1772049 h 3181350"/>
                <a:gd name="connsiteX2228" fmla="*/ 212478 w 1581150"/>
                <a:gd name="connsiteY2228" fmla="*/ 1767668 h 3181350"/>
                <a:gd name="connsiteX2229" fmla="*/ 218383 w 1581150"/>
                <a:gd name="connsiteY2229" fmla="*/ 1765382 h 3181350"/>
                <a:gd name="connsiteX2230" fmla="*/ 215811 w 1581150"/>
                <a:gd name="connsiteY2230" fmla="*/ 1772049 h 3181350"/>
                <a:gd name="connsiteX2231" fmla="*/ 201048 w 1581150"/>
                <a:gd name="connsiteY2231" fmla="*/ 1776526 h 3181350"/>
                <a:gd name="connsiteX2232" fmla="*/ 198000 w 1581150"/>
                <a:gd name="connsiteY2232" fmla="*/ 1774145 h 3181350"/>
                <a:gd name="connsiteX2233" fmla="*/ 197619 w 1581150"/>
                <a:gd name="connsiteY2233" fmla="*/ 1771954 h 3181350"/>
                <a:gd name="connsiteX2234" fmla="*/ 201048 w 1581150"/>
                <a:gd name="connsiteY2234" fmla="*/ 1776526 h 3181350"/>
                <a:gd name="connsiteX2235" fmla="*/ 180188 w 1581150"/>
                <a:gd name="connsiteY2235" fmla="*/ 1780622 h 3181350"/>
                <a:gd name="connsiteX2236" fmla="*/ 177997 w 1581150"/>
                <a:gd name="connsiteY2236" fmla="*/ 1771097 h 3181350"/>
                <a:gd name="connsiteX2237" fmla="*/ 181712 w 1581150"/>
                <a:gd name="connsiteY2237" fmla="*/ 1770049 h 3181350"/>
                <a:gd name="connsiteX2238" fmla="*/ 179997 w 1581150"/>
                <a:gd name="connsiteY2238" fmla="*/ 1782146 h 3181350"/>
                <a:gd name="connsiteX2239" fmla="*/ 184379 w 1581150"/>
                <a:gd name="connsiteY2239" fmla="*/ 1784336 h 3181350"/>
                <a:gd name="connsiteX2240" fmla="*/ 183712 w 1581150"/>
                <a:gd name="connsiteY2240" fmla="*/ 1787956 h 3181350"/>
                <a:gd name="connsiteX2241" fmla="*/ 186665 w 1581150"/>
                <a:gd name="connsiteY2241" fmla="*/ 1787670 h 3181350"/>
                <a:gd name="connsiteX2242" fmla="*/ 183331 w 1581150"/>
                <a:gd name="connsiteY2242" fmla="*/ 1796433 h 3181350"/>
                <a:gd name="connsiteX2243" fmla="*/ 190284 w 1581150"/>
                <a:gd name="connsiteY2243" fmla="*/ 1794528 h 3181350"/>
                <a:gd name="connsiteX2244" fmla="*/ 190665 w 1581150"/>
                <a:gd name="connsiteY2244" fmla="*/ 1794719 h 3181350"/>
                <a:gd name="connsiteX2245" fmla="*/ 190856 w 1581150"/>
                <a:gd name="connsiteY2245" fmla="*/ 1794338 h 3181350"/>
                <a:gd name="connsiteX2246" fmla="*/ 196095 w 1581150"/>
                <a:gd name="connsiteY2246" fmla="*/ 1794814 h 3181350"/>
                <a:gd name="connsiteX2247" fmla="*/ 196190 w 1581150"/>
                <a:gd name="connsiteY2247" fmla="*/ 1795100 h 3181350"/>
                <a:gd name="connsiteX2248" fmla="*/ 189427 w 1581150"/>
                <a:gd name="connsiteY2248" fmla="*/ 1797576 h 3181350"/>
                <a:gd name="connsiteX2249" fmla="*/ 188665 w 1581150"/>
                <a:gd name="connsiteY2249" fmla="*/ 1797005 h 3181350"/>
                <a:gd name="connsiteX2250" fmla="*/ 177235 w 1581150"/>
                <a:gd name="connsiteY2250" fmla="*/ 1801767 h 3181350"/>
                <a:gd name="connsiteX2251" fmla="*/ 161233 w 1581150"/>
                <a:gd name="connsiteY2251" fmla="*/ 1787480 h 3181350"/>
                <a:gd name="connsiteX2252" fmla="*/ 167234 w 1581150"/>
                <a:gd name="connsiteY2252" fmla="*/ 1783574 h 3181350"/>
                <a:gd name="connsiteX2253" fmla="*/ 167424 w 1581150"/>
                <a:gd name="connsiteY2253" fmla="*/ 1769763 h 3181350"/>
                <a:gd name="connsiteX2254" fmla="*/ 180188 w 1581150"/>
                <a:gd name="connsiteY2254" fmla="*/ 1780622 h 3181350"/>
                <a:gd name="connsiteX2255" fmla="*/ 203238 w 1581150"/>
                <a:gd name="connsiteY2255" fmla="*/ 1748237 h 3181350"/>
                <a:gd name="connsiteX2256" fmla="*/ 203429 w 1581150"/>
                <a:gd name="connsiteY2256" fmla="*/ 1748332 h 3181350"/>
                <a:gd name="connsiteX2257" fmla="*/ 203238 w 1581150"/>
                <a:gd name="connsiteY2257" fmla="*/ 1748332 h 3181350"/>
                <a:gd name="connsiteX2258" fmla="*/ 203238 w 1581150"/>
                <a:gd name="connsiteY2258" fmla="*/ 1748237 h 3181350"/>
                <a:gd name="connsiteX2259" fmla="*/ 232766 w 1581150"/>
                <a:gd name="connsiteY2259" fmla="*/ 1714804 h 3181350"/>
                <a:gd name="connsiteX2260" fmla="*/ 233718 w 1581150"/>
                <a:gd name="connsiteY2260" fmla="*/ 1721090 h 3181350"/>
                <a:gd name="connsiteX2261" fmla="*/ 229718 w 1581150"/>
                <a:gd name="connsiteY2261" fmla="*/ 1720614 h 3181350"/>
                <a:gd name="connsiteX2262" fmla="*/ 227718 w 1581150"/>
                <a:gd name="connsiteY2262" fmla="*/ 1717090 h 3181350"/>
                <a:gd name="connsiteX2263" fmla="*/ 233052 w 1581150"/>
                <a:gd name="connsiteY2263" fmla="*/ 1719090 h 3181350"/>
                <a:gd name="connsiteX2264" fmla="*/ 232004 w 1581150"/>
                <a:gd name="connsiteY2264" fmla="*/ 1714804 h 3181350"/>
                <a:gd name="connsiteX2265" fmla="*/ 232766 w 1581150"/>
                <a:gd name="connsiteY2265" fmla="*/ 1714804 h 3181350"/>
                <a:gd name="connsiteX2266" fmla="*/ 212382 w 1581150"/>
                <a:gd name="connsiteY2266" fmla="*/ 1710041 h 3181350"/>
                <a:gd name="connsiteX2267" fmla="*/ 212763 w 1581150"/>
                <a:gd name="connsiteY2267" fmla="*/ 1710518 h 3181350"/>
                <a:gd name="connsiteX2268" fmla="*/ 212382 w 1581150"/>
                <a:gd name="connsiteY2268" fmla="*/ 1710041 h 3181350"/>
                <a:gd name="connsiteX2269" fmla="*/ 197619 w 1581150"/>
                <a:gd name="connsiteY2269" fmla="*/ 1721281 h 3181350"/>
                <a:gd name="connsiteX2270" fmla="*/ 197619 w 1581150"/>
                <a:gd name="connsiteY2270" fmla="*/ 1721281 h 3181350"/>
                <a:gd name="connsiteX2271" fmla="*/ 197714 w 1581150"/>
                <a:gd name="connsiteY2271" fmla="*/ 1720710 h 3181350"/>
                <a:gd name="connsiteX2272" fmla="*/ 202000 w 1581150"/>
                <a:gd name="connsiteY2272" fmla="*/ 1715185 h 3181350"/>
                <a:gd name="connsiteX2273" fmla="*/ 198285 w 1581150"/>
                <a:gd name="connsiteY2273" fmla="*/ 1713280 h 3181350"/>
                <a:gd name="connsiteX2274" fmla="*/ 206191 w 1581150"/>
                <a:gd name="connsiteY2274" fmla="*/ 1711565 h 3181350"/>
                <a:gd name="connsiteX2275" fmla="*/ 206572 w 1581150"/>
                <a:gd name="connsiteY2275" fmla="*/ 1706041 h 3181350"/>
                <a:gd name="connsiteX2276" fmla="*/ 210668 w 1581150"/>
                <a:gd name="connsiteY2276" fmla="*/ 1708327 h 3181350"/>
                <a:gd name="connsiteX2277" fmla="*/ 212001 w 1581150"/>
                <a:gd name="connsiteY2277" fmla="*/ 1714423 h 3181350"/>
                <a:gd name="connsiteX2278" fmla="*/ 212478 w 1581150"/>
                <a:gd name="connsiteY2278" fmla="*/ 1718423 h 3181350"/>
                <a:gd name="connsiteX2279" fmla="*/ 197619 w 1581150"/>
                <a:gd name="connsiteY2279" fmla="*/ 1721281 h 3181350"/>
                <a:gd name="connsiteX2280" fmla="*/ 226670 w 1581150"/>
                <a:gd name="connsiteY2280" fmla="*/ 1731187 h 3181350"/>
                <a:gd name="connsiteX2281" fmla="*/ 225051 w 1581150"/>
                <a:gd name="connsiteY2281" fmla="*/ 1727948 h 3181350"/>
                <a:gd name="connsiteX2282" fmla="*/ 228765 w 1581150"/>
                <a:gd name="connsiteY2282" fmla="*/ 1723186 h 3181350"/>
                <a:gd name="connsiteX2283" fmla="*/ 236481 w 1581150"/>
                <a:gd name="connsiteY2283" fmla="*/ 1726044 h 3181350"/>
                <a:gd name="connsiteX2284" fmla="*/ 226670 w 1581150"/>
                <a:gd name="connsiteY2284" fmla="*/ 1731187 h 3181350"/>
                <a:gd name="connsiteX2285" fmla="*/ 236576 w 1581150"/>
                <a:gd name="connsiteY2285" fmla="*/ 1725758 h 3181350"/>
                <a:gd name="connsiteX2286" fmla="*/ 236671 w 1581150"/>
                <a:gd name="connsiteY2286" fmla="*/ 1720805 h 3181350"/>
                <a:gd name="connsiteX2287" fmla="*/ 236576 w 1581150"/>
                <a:gd name="connsiteY2287" fmla="*/ 1725758 h 3181350"/>
                <a:gd name="connsiteX2288" fmla="*/ 27788 w 1581150"/>
                <a:gd name="connsiteY2288" fmla="*/ 2772270 h 3181350"/>
                <a:gd name="connsiteX2289" fmla="*/ 18263 w 1581150"/>
                <a:gd name="connsiteY2289" fmla="*/ 2775699 h 3181350"/>
                <a:gd name="connsiteX2290" fmla="*/ 27788 w 1581150"/>
                <a:gd name="connsiteY2290" fmla="*/ 2772270 h 3181350"/>
                <a:gd name="connsiteX2291" fmla="*/ 10357 w 1581150"/>
                <a:gd name="connsiteY2291" fmla="*/ 2805512 h 3181350"/>
                <a:gd name="connsiteX2292" fmla="*/ 17691 w 1581150"/>
                <a:gd name="connsiteY2292" fmla="*/ 2817228 h 3181350"/>
                <a:gd name="connsiteX2293" fmla="*/ 10357 w 1581150"/>
                <a:gd name="connsiteY2293" fmla="*/ 2805512 h 3181350"/>
                <a:gd name="connsiteX2294" fmla="*/ 25978 w 1581150"/>
                <a:gd name="connsiteY2294" fmla="*/ 2784366 h 3181350"/>
                <a:gd name="connsiteX2295" fmla="*/ 16929 w 1581150"/>
                <a:gd name="connsiteY2295" fmla="*/ 2784747 h 3181350"/>
                <a:gd name="connsiteX2296" fmla="*/ 27121 w 1581150"/>
                <a:gd name="connsiteY2296" fmla="*/ 2776746 h 3181350"/>
                <a:gd name="connsiteX2297" fmla="*/ 25978 w 1581150"/>
                <a:gd name="connsiteY2297" fmla="*/ 2784366 h 3181350"/>
                <a:gd name="connsiteX2298" fmla="*/ 55029 w 1581150"/>
                <a:gd name="connsiteY2298" fmla="*/ 2783319 h 3181350"/>
                <a:gd name="connsiteX2299" fmla="*/ 45504 w 1581150"/>
                <a:gd name="connsiteY2299" fmla="*/ 2774460 h 3181350"/>
                <a:gd name="connsiteX2300" fmla="*/ 55029 w 1581150"/>
                <a:gd name="connsiteY2300" fmla="*/ 2783319 h 3181350"/>
                <a:gd name="connsiteX2301" fmla="*/ 56744 w 1581150"/>
                <a:gd name="connsiteY2301" fmla="*/ 2783509 h 3181350"/>
                <a:gd name="connsiteX2302" fmla="*/ 58077 w 1581150"/>
                <a:gd name="connsiteY2302" fmla="*/ 2774460 h 3181350"/>
                <a:gd name="connsiteX2303" fmla="*/ 63602 w 1581150"/>
                <a:gd name="connsiteY2303" fmla="*/ 2773603 h 3181350"/>
                <a:gd name="connsiteX2304" fmla="*/ 56744 w 1581150"/>
                <a:gd name="connsiteY2304" fmla="*/ 2783509 h 3181350"/>
                <a:gd name="connsiteX2305" fmla="*/ 72079 w 1581150"/>
                <a:gd name="connsiteY2305" fmla="*/ 3030016 h 3181350"/>
                <a:gd name="connsiteX2306" fmla="*/ 72746 w 1581150"/>
                <a:gd name="connsiteY2306" fmla="*/ 3025444 h 3181350"/>
                <a:gd name="connsiteX2307" fmla="*/ 76746 w 1581150"/>
                <a:gd name="connsiteY2307" fmla="*/ 3022872 h 3181350"/>
                <a:gd name="connsiteX2308" fmla="*/ 79223 w 1581150"/>
                <a:gd name="connsiteY2308" fmla="*/ 3030873 h 3181350"/>
                <a:gd name="connsiteX2309" fmla="*/ 72079 w 1581150"/>
                <a:gd name="connsiteY2309" fmla="*/ 3030016 h 3181350"/>
                <a:gd name="connsiteX2310" fmla="*/ 83223 w 1581150"/>
                <a:gd name="connsiteY2310" fmla="*/ 3077546 h 3181350"/>
                <a:gd name="connsiteX2311" fmla="*/ 90081 w 1581150"/>
                <a:gd name="connsiteY2311" fmla="*/ 3067640 h 3181350"/>
                <a:gd name="connsiteX2312" fmla="*/ 83223 w 1581150"/>
                <a:gd name="connsiteY2312" fmla="*/ 3077546 h 3181350"/>
                <a:gd name="connsiteX2313" fmla="*/ 111989 w 1581150"/>
                <a:gd name="connsiteY2313" fmla="*/ 3014967 h 3181350"/>
                <a:gd name="connsiteX2314" fmla="*/ 107798 w 1581150"/>
                <a:gd name="connsiteY2314" fmla="*/ 3006775 h 3181350"/>
                <a:gd name="connsiteX2315" fmla="*/ 113132 w 1581150"/>
                <a:gd name="connsiteY2315" fmla="*/ 3007442 h 3181350"/>
                <a:gd name="connsiteX2316" fmla="*/ 111989 w 1581150"/>
                <a:gd name="connsiteY2316" fmla="*/ 3014967 h 3181350"/>
                <a:gd name="connsiteX2317" fmla="*/ 1039438 w 1581150"/>
                <a:gd name="connsiteY2317" fmla="*/ 2489758 h 3181350"/>
                <a:gd name="connsiteX2318" fmla="*/ 1026865 w 1581150"/>
                <a:gd name="connsiteY2318" fmla="*/ 2485662 h 3181350"/>
                <a:gd name="connsiteX2319" fmla="*/ 1045725 w 1581150"/>
                <a:gd name="connsiteY2319" fmla="*/ 2480804 h 3181350"/>
                <a:gd name="connsiteX2320" fmla="*/ 1039438 w 1581150"/>
                <a:gd name="connsiteY2320" fmla="*/ 2489758 h 3181350"/>
                <a:gd name="connsiteX2321" fmla="*/ 1038962 w 1581150"/>
                <a:gd name="connsiteY2321" fmla="*/ 2445562 h 3181350"/>
                <a:gd name="connsiteX2322" fmla="*/ 1039629 w 1581150"/>
                <a:gd name="connsiteY2322" fmla="*/ 2436132 h 3181350"/>
                <a:gd name="connsiteX2323" fmla="*/ 1046772 w 1581150"/>
                <a:gd name="connsiteY2323" fmla="*/ 2439847 h 3181350"/>
                <a:gd name="connsiteX2324" fmla="*/ 1038962 w 1581150"/>
                <a:gd name="connsiteY2324" fmla="*/ 2445562 h 3181350"/>
                <a:gd name="connsiteX2325" fmla="*/ 1022960 w 1581150"/>
                <a:gd name="connsiteY2325" fmla="*/ 2338787 h 3181350"/>
                <a:gd name="connsiteX2326" fmla="*/ 1020293 w 1581150"/>
                <a:gd name="connsiteY2326" fmla="*/ 2349550 h 3181350"/>
                <a:gd name="connsiteX2327" fmla="*/ 1019340 w 1581150"/>
                <a:gd name="connsiteY2327" fmla="*/ 2336882 h 3181350"/>
                <a:gd name="connsiteX2328" fmla="*/ 1025151 w 1581150"/>
                <a:gd name="connsiteY2328" fmla="*/ 2334120 h 3181350"/>
                <a:gd name="connsiteX2329" fmla="*/ 1034199 w 1581150"/>
                <a:gd name="connsiteY2329" fmla="*/ 2336406 h 3181350"/>
                <a:gd name="connsiteX2330" fmla="*/ 1027437 w 1581150"/>
                <a:gd name="connsiteY2330" fmla="*/ 2328024 h 3181350"/>
                <a:gd name="connsiteX2331" fmla="*/ 1023341 w 1581150"/>
                <a:gd name="connsiteY2331" fmla="*/ 2334024 h 3181350"/>
                <a:gd name="connsiteX2332" fmla="*/ 1020007 w 1581150"/>
                <a:gd name="connsiteY2332" fmla="*/ 2329071 h 3181350"/>
                <a:gd name="connsiteX2333" fmla="*/ 1010482 w 1581150"/>
                <a:gd name="connsiteY2333" fmla="*/ 2333072 h 3181350"/>
                <a:gd name="connsiteX2334" fmla="*/ 1016673 w 1581150"/>
                <a:gd name="connsiteY2334" fmla="*/ 2324023 h 3181350"/>
                <a:gd name="connsiteX2335" fmla="*/ 1038486 w 1581150"/>
                <a:gd name="connsiteY2335" fmla="*/ 2328786 h 3181350"/>
                <a:gd name="connsiteX2336" fmla="*/ 1039914 w 1581150"/>
                <a:gd name="connsiteY2336" fmla="*/ 2335167 h 3181350"/>
                <a:gd name="connsiteX2337" fmla="*/ 1035723 w 1581150"/>
                <a:gd name="connsiteY2337" fmla="*/ 2341168 h 3181350"/>
                <a:gd name="connsiteX2338" fmla="*/ 1028675 w 1581150"/>
                <a:gd name="connsiteY2338" fmla="*/ 2337453 h 3181350"/>
                <a:gd name="connsiteX2339" fmla="*/ 1022960 w 1581150"/>
                <a:gd name="connsiteY2339" fmla="*/ 2338787 h 3181350"/>
                <a:gd name="connsiteX2340" fmla="*/ 1035723 w 1581150"/>
                <a:gd name="connsiteY2340" fmla="*/ 2314498 h 3181350"/>
                <a:gd name="connsiteX2341" fmla="*/ 1045153 w 1581150"/>
                <a:gd name="connsiteY2341" fmla="*/ 2312022 h 3181350"/>
                <a:gd name="connsiteX2342" fmla="*/ 1042772 w 1581150"/>
                <a:gd name="connsiteY2342" fmla="*/ 2319737 h 3181350"/>
                <a:gd name="connsiteX2343" fmla="*/ 1035723 w 1581150"/>
                <a:gd name="connsiteY2343" fmla="*/ 2314498 h 3181350"/>
                <a:gd name="connsiteX2344" fmla="*/ 1020864 w 1581150"/>
                <a:gd name="connsiteY2344" fmla="*/ 2291257 h 3181350"/>
                <a:gd name="connsiteX2345" fmla="*/ 1018388 w 1581150"/>
                <a:gd name="connsiteY2345" fmla="*/ 2298972 h 3181350"/>
                <a:gd name="connsiteX2346" fmla="*/ 1021245 w 1581150"/>
                <a:gd name="connsiteY2346" fmla="*/ 2284971 h 3181350"/>
                <a:gd name="connsiteX2347" fmla="*/ 1006577 w 1581150"/>
                <a:gd name="connsiteY2347" fmla="*/ 2283923 h 3181350"/>
                <a:gd name="connsiteX2348" fmla="*/ 1018007 w 1581150"/>
                <a:gd name="connsiteY2348" fmla="*/ 2278398 h 3181350"/>
                <a:gd name="connsiteX2349" fmla="*/ 1027532 w 1581150"/>
                <a:gd name="connsiteY2349" fmla="*/ 2299639 h 3181350"/>
                <a:gd name="connsiteX2350" fmla="*/ 1029818 w 1581150"/>
                <a:gd name="connsiteY2350" fmla="*/ 2293543 h 3181350"/>
                <a:gd name="connsiteX2351" fmla="*/ 1020864 w 1581150"/>
                <a:gd name="connsiteY2351" fmla="*/ 2291257 h 3181350"/>
                <a:gd name="connsiteX2352" fmla="*/ 1014959 w 1581150"/>
                <a:gd name="connsiteY2352" fmla="*/ 2221439 h 3181350"/>
                <a:gd name="connsiteX2353" fmla="*/ 1010101 w 1581150"/>
                <a:gd name="connsiteY2353" fmla="*/ 2213247 h 3181350"/>
                <a:gd name="connsiteX2354" fmla="*/ 1022484 w 1581150"/>
                <a:gd name="connsiteY2354" fmla="*/ 2220486 h 3181350"/>
                <a:gd name="connsiteX2355" fmla="*/ 1014959 w 1581150"/>
                <a:gd name="connsiteY2355" fmla="*/ 2221439 h 3181350"/>
                <a:gd name="connsiteX2356" fmla="*/ 1018388 w 1581150"/>
                <a:gd name="connsiteY2356" fmla="*/ 2275350 h 3181350"/>
                <a:gd name="connsiteX2357" fmla="*/ 1007053 w 1581150"/>
                <a:gd name="connsiteY2357" fmla="*/ 2279256 h 3181350"/>
                <a:gd name="connsiteX2358" fmla="*/ 1018388 w 1581150"/>
                <a:gd name="connsiteY2358" fmla="*/ 2275350 h 3181350"/>
                <a:gd name="connsiteX2359" fmla="*/ 1030485 w 1581150"/>
                <a:gd name="connsiteY2359" fmla="*/ 2285733 h 3181350"/>
                <a:gd name="connsiteX2360" fmla="*/ 1023722 w 1581150"/>
                <a:gd name="connsiteY2360" fmla="*/ 2277351 h 3181350"/>
                <a:gd name="connsiteX2361" fmla="*/ 1036390 w 1581150"/>
                <a:gd name="connsiteY2361" fmla="*/ 2281446 h 3181350"/>
                <a:gd name="connsiteX2362" fmla="*/ 1030485 w 1581150"/>
                <a:gd name="connsiteY2362" fmla="*/ 2285733 h 3181350"/>
                <a:gd name="connsiteX2363" fmla="*/ 1029532 w 1581150"/>
                <a:gd name="connsiteY2363" fmla="*/ 2224106 h 3181350"/>
                <a:gd name="connsiteX2364" fmla="*/ 1026865 w 1581150"/>
                <a:gd name="connsiteY2364" fmla="*/ 2234964 h 3181350"/>
                <a:gd name="connsiteX2365" fmla="*/ 1029532 w 1581150"/>
                <a:gd name="connsiteY2365" fmla="*/ 2224106 h 3181350"/>
                <a:gd name="connsiteX2366" fmla="*/ 1042867 w 1581150"/>
                <a:gd name="connsiteY2366" fmla="*/ 2292972 h 3181350"/>
                <a:gd name="connsiteX2367" fmla="*/ 1037057 w 1581150"/>
                <a:gd name="connsiteY2367" fmla="*/ 2297258 h 3181350"/>
                <a:gd name="connsiteX2368" fmla="*/ 1035723 w 1581150"/>
                <a:gd name="connsiteY2368" fmla="*/ 2290781 h 3181350"/>
                <a:gd name="connsiteX2369" fmla="*/ 1042867 w 1581150"/>
                <a:gd name="connsiteY2369" fmla="*/ 2292972 h 3181350"/>
                <a:gd name="connsiteX2370" fmla="*/ 1031437 w 1581150"/>
                <a:gd name="connsiteY2370" fmla="*/ 2273160 h 3181350"/>
                <a:gd name="connsiteX2371" fmla="*/ 1049058 w 1581150"/>
                <a:gd name="connsiteY2371" fmla="*/ 2283923 h 3181350"/>
                <a:gd name="connsiteX2372" fmla="*/ 1031437 w 1581150"/>
                <a:gd name="connsiteY2372" fmla="*/ 2273160 h 3181350"/>
                <a:gd name="connsiteX2373" fmla="*/ 1040962 w 1581150"/>
                <a:gd name="connsiteY2373" fmla="*/ 2243918 h 3181350"/>
                <a:gd name="connsiteX2374" fmla="*/ 1036962 w 1581150"/>
                <a:gd name="connsiteY2374" fmla="*/ 2248299 h 3181350"/>
                <a:gd name="connsiteX2375" fmla="*/ 1044105 w 1581150"/>
                <a:gd name="connsiteY2375" fmla="*/ 2252014 h 3181350"/>
                <a:gd name="connsiteX2376" fmla="*/ 1039248 w 1581150"/>
                <a:gd name="connsiteY2376" fmla="*/ 2267445 h 3181350"/>
                <a:gd name="connsiteX2377" fmla="*/ 1041724 w 1581150"/>
                <a:gd name="connsiteY2377" fmla="*/ 2258205 h 3181350"/>
                <a:gd name="connsiteX2378" fmla="*/ 1032961 w 1581150"/>
                <a:gd name="connsiteY2378" fmla="*/ 2252871 h 3181350"/>
                <a:gd name="connsiteX2379" fmla="*/ 1030485 w 1581150"/>
                <a:gd name="connsiteY2379" fmla="*/ 2236869 h 3181350"/>
                <a:gd name="connsiteX2380" fmla="*/ 1040962 w 1581150"/>
                <a:gd name="connsiteY2380" fmla="*/ 2243918 h 3181350"/>
                <a:gd name="connsiteX2381" fmla="*/ 1030675 w 1581150"/>
                <a:gd name="connsiteY2381" fmla="*/ 2134380 h 3181350"/>
                <a:gd name="connsiteX2382" fmla="*/ 1039629 w 1581150"/>
                <a:gd name="connsiteY2382" fmla="*/ 2138190 h 3181350"/>
                <a:gd name="connsiteX2383" fmla="*/ 1030675 w 1581150"/>
                <a:gd name="connsiteY2383" fmla="*/ 2134380 h 3181350"/>
                <a:gd name="connsiteX2384" fmla="*/ 1039438 w 1581150"/>
                <a:gd name="connsiteY2384" fmla="*/ 2090851 h 3181350"/>
                <a:gd name="connsiteX2385" fmla="*/ 1028675 w 1581150"/>
                <a:gd name="connsiteY2385" fmla="*/ 2086851 h 3181350"/>
                <a:gd name="connsiteX2386" fmla="*/ 1039438 w 1581150"/>
                <a:gd name="connsiteY2386" fmla="*/ 2090851 h 3181350"/>
                <a:gd name="connsiteX2387" fmla="*/ 1019531 w 1581150"/>
                <a:gd name="connsiteY2387" fmla="*/ 2209247 h 3181350"/>
                <a:gd name="connsiteX2388" fmla="*/ 1023150 w 1581150"/>
                <a:gd name="connsiteY2388" fmla="*/ 2209533 h 3181350"/>
                <a:gd name="connsiteX2389" fmla="*/ 1020198 w 1581150"/>
                <a:gd name="connsiteY2389" fmla="*/ 2199817 h 3181350"/>
                <a:gd name="connsiteX2390" fmla="*/ 1030770 w 1581150"/>
                <a:gd name="connsiteY2390" fmla="*/ 2206866 h 3181350"/>
                <a:gd name="connsiteX2391" fmla="*/ 1022865 w 1581150"/>
                <a:gd name="connsiteY2391" fmla="*/ 2214105 h 3181350"/>
                <a:gd name="connsiteX2392" fmla="*/ 1008958 w 1581150"/>
                <a:gd name="connsiteY2392" fmla="*/ 2202008 h 3181350"/>
                <a:gd name="connsiteX2393" fmla="*/ 1019531 w 1581150"/>
                <a:gd name="connsiteY2393" fmla="*/ 2209247 h 3181350"/>
                <a:gd name="connsiteX2394" fmla="*/ 1008006 w 1581150"/>
                <a:gd name="connsiteY2394" fmla="*/ 2216200 h 3181350"/>
                <a:gd name="connsiteX2395" fmla="*/ 997338 w 1581150"/>
                <a:gd name="connsiteY2395" fmla="*/ 2210676 h 3181350"/>
                <a:gd name="connsiteX2396" fmla="*/ 1005434 w 1581150"/>
                <a:gd name="connsiteY2396" fmla="*/ 2200293 h 3181350"/>
                <a:gd name="connsiteX2397" fmla="*/ 999624 w 1581150"/>
                <a:gd name="connsiteY2397" fmla="*/ 2204580 h 3181350"/>
                <a:gd name="connsiteX2398" fmla="*/ 1008006 w 1581150"/>
                <a:gd name="connsiteY2398" fmla="*/ 2216200 h 3181350"/>
                <a:gd name="connsiteX2399" fmla="*/ 998290 w 1581150"/>
                <a:gd name="connsiteY2399" fmla="*/ 2272302 h 3181350"/>
                <a:gd name="connsiteX2400" fmla="*/ 983907 w 1581150"/>
                <a:gd name="connsiteY2400" fmla="*/ 2266587 h 3181350"/>
                <a:gd name="connsiteX2401" fmla="*/ 998957 w 1581150"/>
                <a:gd name="connsiteY2401" fmla="*/ 2262968 h 3181350"/>
                <a:gd name="connsiteX2402" fmla="*/ 995052 w 1581150"/>
                <a:gd name="connsiteY2402" fmla="*/ 2265825 h 3181350"/>
                <a:gd name="connsiteX2403" fmla="*/ 998290 w 1581150"/>
                <a:gd name="connsiteY2403" fmla="*/ 2272302 h 3181350"/>
                <a:gd name="connsiteX2404" fmla="*/ 994480 w 1581150"/>
                <a:gd name="connsiteY2404" fmla="*/ 2224677 h 3181350"/>
                <a:gd name="connsiteX2405" fmla="*/ 1006005 w 1581150"/>
                <a:gd name="connsiteY2405" fmla="*/ 2219248 h 3181350"/>
                <a:gd name="connsiteX2406" fmla="*/ 1007053 w 1581150"/>
                <a:gd name="connsiteY2406" fmla="*/ 2230297 h 3181350"/>
                <a:gd name="connsiteX2407" fmla="*/ 994480 w 1581150"/>
                <a:gd name="connsiteY2407" fmla="*/ 2224677 h 3181350"/>
                <a:gd name="connsiteX2408" fmla="*/ 1005434 w 1581150"/>
                <a:gd name="connsiteY2408" fmla="*/ 2151430 h 3181350"/>
                <a:gd name="connsiteX2409" fmla="*/ 996004 w 1581150"/>
                <a:gd name="connsiteY2409" fmla="*/ 2153907 h 3181350"/>
                <a:gd name="connsiteX2410" fmla="*/ 1005434 w 1581150"/>
                <a:gd name="connsiteY2410" fmla="*/ 2151430 h 3181350"/>
                <a:gd name="connsiteX2411" fmla="*/ 997528 w 1581150"/>
                <a:gd name="connsiteY2411" fmla="*/ 2232869 h 3181350"/>
                <a:gd name="connsiteX2412" fmla="*/ 986670 w 1581150"/>
                <a:gd name="connsiteY2412" fmla="*/ 2230488 h 3181350"/>
                <a:gd name="connsiteX2413" fmla="*/ 997528 w 1581150"/>
                <a:gd name="connsiteY2413" fmla="*/ 2232869 h 3181350"/>
                <a:gd name="connsiteX2414" fmla="*/ 981431 w 1581150"/>
                <a:gd name="connsiteY2414" fmla="*/ 2250585 h 3181350"/>
                <a:gd name="connsiteX2415" fmla="*/ 988384 w 1581150"/>
                <a:gd name="connsiteY2415" fmla="*/ 2255824 h 3181350"/>
                <a:gd name="connsiteX2416" fmla="*/ 980955 w 1581150"/>
                <a:gd name="connsiteY2416" fmla="*/ 2256872 h 3181350"/>
                <a:gd name="connsiteX2417" fmla="*/ 981431 w 1581150"/>
                <a:gd name="connsiteY2417" fmla="*/ 2250585 h 3181350"/>
                <a:gd name="connsiteX2418" fmla="*/ 977430 w 1581150"/>
                <a:gd name="connsiteY2418" fmla="*/ 2280208 h 3181350"/>
                <a:gd name="connsiteX2419" fmla="*/ 978288 w 1581150"/>
                <a:gd name="connsiteY2419" fmla="*/ 2269254 h 3181350"/>
                <a:gd name="connsiteX2420" fmla="*/ 977430 w 1581150"/>
                <a:gd name="connsiteY2420" fmla="*/ 2280208 h 3181350"/>
                <a:gd name="connsiteX2421" fmla="*/ 978478 w 1581150"/>
                <a:gd name="connsiteY2421" fmla="*/ 2240870 h 3181350"/>
                <a:gd name="connsiteX2422" fmla="*/ 978097 w 1581150"/>
                <a:gd name="connsiteY2422" fmla="*/ 2245632 h 3181350"/>
                <a:gd name="connsiteX2423" fmla="*/ 970858 w 1581150"/>
                <a:gd name="connsiteY2423" fmla="*/ 2243537 h 3181350"/>
                <a:gd name="connsiteX2424" fmla="*/ 978478 w 1581150"/>
                <a:gd name="connsiteY2424" fmla="*/ 2240870 h 3181350"/>
                <a:gd name="connsiteX2425" fmla="*/ 970191 w 1581150"/>
                <a:gd name="connsiteY2425" fmla="*/ 2202389 h 3181350"/>
                <a:gd name="connsiteX2426" fmla="*/ 975811 w 1581150"/>
                <a:gd name="connsiteY2426" fmla="*/ 2201246 h 3181350"/>
                <a:gd name="connsiteX2427" fmla="*/ 975335 w 1581150"/>
                <a:gd name="connsiteY2427" fmla="*/ 2207532 h 3181350"/>
                <a:gd name="connsiteX2428" fmla="*/ 969906 w 1581150"/>
                <a:gd name="connsiteY2428" fmla="*/ 2205532 h 3181350"/>
                <a:gd name="connsiteX2429" fmla="*/ 970191 w 1581150"/>
                <a:gd name="connsiteY2429" fmla="*/ 2202389 h 3181350"/>
                <a:gd name="connsiteX2430" fmla="*/ 950284 w 1581150"/>
                <a:gd name="connsiteY2430" fmla="*/ 2222963 h 3181350"/>
                <a:gd name="connsiteX2431" fmla="*/ 960666 w 1581150"/>
                <a:gd name="connsiteY2431" fmla="*/ 2231631 h 3181350"/>
                <a:gd name="connsiteX2432" fmla="*/ 958952 w 1581150"/>
                <a:gd name="connsiteY2432" fmla="*/ 2229916 h 3181350"/>
                <a:gd name="connsiteX2433" fmla="*/ 949332 w 1581150"/>
                <a:gd name="connsiteY2433" fmla="*/ 2235536 h 3181350"/>
                <a:gd name="connsiteX2434" fmla="*/ 950284 w 1581150"/>
                <a:gd name="connsiteY2434" fmla="*/ 2222963 h 3181350"/>
                <a:gd name="connsiteX2435" fmla="*/ 948570 w 1581150"/>
                <a:gd name="connsiteY2435" fmla="*/ 2271731 h 3181350"/>
                <a:gd name="connsiteX2436" fmla="*/ 957714 w 1581150"/>
                <a:gd name="connsiteY2436" fmla="*/ 2272398 h 3181350"/>
                <a:gd name="connsiteX2437" fmla="*/ 948570 w 1581150"/>
                <a:gd name="connsiteY2437" fmla="*/ 2271731 h 3181350"/>
                <a:gd name="connsiteX2438" fmla="*/ 937425 w 1581150"/>
                <a:gd name="connsiteY2438" fmla="*/ 2247347 h 3181350"/>
                <a:gd name="connsiteX2439" fmla="*/ 940188 w 1581150"/>
                <a:gd name="connsiteY2439" fmla="*/ 2260110 h 3181350"/>
                <a:gd name="connsiteX2440" fmla="*/ 934758 w 1581150"/>
                <a:gd name="connsiteY2440" fmla="*/ 2258110 h 3181350"/>
                <a:gd name="connsiteX2441" fmla="*/ 937425 w 1581150"/>
                <a:gd name="connsiteY2441" fmla="*/ 2247347 h 3181350"/>
                <a:gd name="connsiteX2442" fmla="*/ 934473 w 1581150"/>
                <a:gd name="connsiteY2442" fmla="*/ 2237631 h 3181350"/>
                <a:gd name="connsiteX2443" fmla="*/ 934092 w 1581150"/>
                <a:gd name="connsiteY2443" fmla="*/ 2242299 h 3181350"/>
                <a:gd name="connsiteX2444" fmla="*/ 928567 w 1581150"/>
                <a:gd name="connsiteY2444" fmla="*/ 2241918 h 3181350"/>
                <a:gd name="connsiteX2445" fmla="*/ 928377 w 1581150"/>
                <a:gd name="connsiteY2445" fmla="*/ 2245061 h 3181350"/>
                <a:gd name="connsiteX2446" fmla="*/ 934473 w 1581150"/>
                <a:gd name="connsiteY2446" fmla="*/ 2237631 h 3181350"/>
                <a:gd name="connsiteX2447" fmla="*/ 933234 w 1581150"/>
                <a:gd name="connsiteY2447" fmla="*/ 2278494 h 3181350"/>
                <a:gd name="connsiteX2448" fmla="*/ 924281 w 1581150"/>
                <a:gd name="connsiteY2448" fmla="*/ 2274684 h 3181350"/>
                <a:gd name="connsiteX2449" fmla="*/ 924662 w 1581150"/>
                <a:gd name="connsiteY2449" fmla="*/ 2270016 h 3181350"/>
                <a:gd name="connsiteX2450" fmla="*/ 933234 w 1581150"/>
                <a:gd name="connsiteY2450" fmla="*/ 2278494 h 3181350"/>
                <a:gd name="connsiteX2451" fmla="*/ 895706 w 1581150"/>
                <a:gd name="connsiteY2451" fmla="*/ 2412891 h 3181350"/>
                <a:gd name="connsiteX2452" fmla="*/ 885514 w 1581150"/>
                <a:gd name="connsiteY2452" fmla="*/ 2401080 h 3181350"/>
                <a:gd name="connsiteX2453" fmla="*/ 900183 w 1581150"/>
                <a:gd name="connsiteY2453" fmla="*/ 2402128 h 3181350"/>
                <a:gd name="connsiteX2454" fmla="*/ 903516 w 1581150"/>
                <a:gd name="connsiteY2454" fmla="*/ 2407081 h 3181350"/>
                <a:gd name="connsiteX2455" fmla="*/ 902469 w 1581150"/>
                <a:gd name="connsiteY2455" fmla="*/ 2395937 h 3181350"/>
                <a:gd name="connsiteX2456" fmla="*/ 898468 w 1581150"/>
                <a:gd name="connsiteY2456" fmla="*/ 2400414 h 3181350"/>
                <a:gd name="connsiteX2457" fmla="*/ 889896 w 1581150"/>
                <a:gd name="connsiteY2457" fmla="*/ 2391936 h 3181350"/>
                <a:gd name="connsiteX2458" fmla="*/ 894372 w 1581150"/>
                <a:gd name="connsiteY2458" fmla="*/ 2381268 h 3181350"/>
                <a:gd name="connsiteX2459" fmla="*/ 901707 w 1581150"/>
                <a:gd name="connsiteY2459" fmla="*/ 2381840 h 3181350"/>
                <a:gd name="connsiteX2460" fmla="*/ 911422 w 1581150"/>
                <a:gd name="connsiteY2460" fmla="*/ 2351074 h 3181350"/>
                <a:gd name="connsiteX2461" fmla="*/ 920566 w 1581150"/>
                <a:gd name="connsiteY2461" fmla="*/ 2351741 h 3181350"/>
                <a:gd name="connsiteX2462" fmla="*/ 913232 w 1581150"/>
                <a:gd name="connsiteY2462" fmla="*/ 2325928 h 3181350"/>
                <a:gd name="connsiteX2463" fmla="*/ 924281 w 1581150"/>
                <a:gd name="connsiteY2463" fmla="*/ 2326785 h 3181350"/>
                <a:gd name="connsiteX2464" fmla="*/ 925424 w 1581150"/>
                <a:gd name="connsiteY2464" fmla="*/ 2311164 h 3181350"/>
                <a:gd name="connsiteX2465" fmla="*/ 929615 w 1581150"/>
                <a:gd name="connsiteY2465" fmla="*/ 2305164 h 3181350"/>
                <a:gd name="connsiteX2466" fmla="*/ 932949 w 1581150"/>
                <a:gd name="connsiteY2466" fmla="*/ 2310117 h 3181350"/>
                <a:gd name="connsiteX2467" fmla="*/ 940473 w 1581150"/>
                <a:gd name="connsiteY2467" fmla="*/ 2307545 h 3181350"/>
                <a:gd name="connsiteX2468" fmla="*/ 927805 w 1581150"/>
                <a:gd name="connsiteY2468" fmla="*/ 2303449 h 3181350"/>
                <a:gd name="connsiteX2469" fmla="*/ 928377 w 1581150"/>
                <a:gd name="connsiteY2469" fmla="*/ 2295639 h 3181350"/>
                <a:gd name="connsiteX2470" fmla="*/ 935044 w 1581150"/>
                <a:gd name="connsiteY2470" fmla="*/ 2280399 h 3181350"/>
                <a:gd name="connsiteX2471" fmla="*/ 954475 w 1581150"/>
                <a:gd name="connsiteY2471" fmla="*/ 2292876 h 3181350"/>
                <a:gd name="connsiteX2472" fmla="*/ 943712 w 1581150"/>
                <a:gd name="connsiteY2472" fmla="*/ 2288876 h 3181350"/>
                <a:gd name="connsiteX2473" fmla="*/ 944950 w 1581150"/>
                <a:gd name="connsiteY2473" fmla="*/ 2296877 h 3181350"/>
                <a:gd name="connsiteX2474" fmla="*/ 957809 w 1581150"/>
                <a:gd name="connsiteY2474" fmla="*/ 2297829 h 3181350"/>
                <a:gd name="connsiteX2475" fmla="*/ 959047 w 1581150"/>
                <a:gd name="connsiteY2475" fmla="*/ 2305830 h 3181350"/>
                <a:gd name="connsiteX2476" fmla="*/ 974668 w 1581150"/>
                <a:gd name="connsiteY2476" fmla="*/ 2294400 h 3181350"/>
                <a:gd name="connsiteX2477" fmla="*/ 971334 w 1581150"/>
                <a:gd name="connsiteY2477" fmla="*/ 2289447 h 3181350"/>
                <a:gd name="connsiteX2478" fmla="*/ 956475 w 1581150"/>
                <a:gd name="connsiteY2478" fmla="*/ 2291543 h 3181350"/>
                <a:gd name="connsiteX2479" fmla="*/ 955332 w 1581150"/>
                <a:gd name="connsiteY2479" fmla="*/ 2282018 h 3181350"/>
                <a:gd name="connsiteX2480" fmla="*/ 963143 w 1581150"/>
                <a:gd name="connsiteY2480" fmla="*/ 2276303 h 3181350"/>
                <a:gd name="connsiteX2481" fmla="*/ 976764 w 1581150"/>
                <a:gd name="connsiteY2481" fmla="*/ 2291448 h 3181350"/>
                <a:gd name="connsiteX2482" fmla="*/ 1000481 w 1581150"/>
                <a:gd name="connsiteY2482" fmla="*/ 2294781 h 3181350"/>
                <a:gd name="connsiteX2483" fmla="*/ 992766 w 1581150"/>
                <a:gd name="connsiteY2483" fmla="*/ 2298877 h 3181350"/>
                <a:gd name="connsiteX2484" fmla="*/ 994290 w 1581150"/>
                <a:gd name="connsiteY2484" fmla="*/ 2303735 h 3181350"/>
                <a:gd name="connsiteX2485" fmla="*/ 1009815 w 1581150"/>
                <a:gd name="connsiteY2485" fmla="*/ 2293829 h 3181350"/>
                <a:gd name="connsiteX2486" fmla="*/ 1009244 w 1581150"/>
                <a:gd name="connsiteY2486" fmla="*/ 2301639 h 3181350"/>
                <a:gd name="connsiteX2487" fmla="*/ 1001719 w 1581150"/>
                <a:gd name="connsiteY2487" fmla="*/ 2304211 h 3181350"/>
                <a:gd name="connsiteX2488" fmla="*/ 1020293 w 1581150"/>
                <a:gd name="connsiteY2488" fmla="*/ 2302401 h 3181350"/>
                <a:gd name="connsiteX2489" fmla="*/ 1025055 w 1581150"/>
                <a:gd name="connsiteY2489" fmla="*/ 2312212 h 3181350"/>
                <a:gd name="connsiteX2490" fmla="*/ 1032485 w 1581150"/>
                <a:gd name="connsiteY2490" fmla="*/ 2311164 h 3181350"/>
                <a:gd name="connsiteX2491" fmla="*/ 1025532 w 1581150"/>
                <a:gd name="connsiteY2491" fmla="*/ 2305926 h 3181350"/>
                <a:gd name="connsiteX2492" fmla="*/ 1040295 w 1581150"/>
                <a:gd name="connsiteY2492" fmla="*/ 2305449 h 3181350"/>
                <a:gd name="connsiteX2493" fmla="*/ 1026389 w 1581150"/>
                <a:gd name="connsiteY2493" fmla="*/ 2318689 h 3181350"/>
                <a:gd name="connsiteX2494" fmla="*/ 1011625 w 1581150"/>
                <a:gd name="connsiteY2494" fmla="*/ 2319165 h 3181350"/>
                <a:gd name="connsiteX2495" fmla="*/ 1006863 w 1581150"/>
                <a:gd name="connsiteY2495" fmla="*/ 2309355 h 3181350"/>
                <a:gd name="connsiteX2496" fmla="*/ 999433 w 1581150"/>
                <a:gd name="connsiteY2496" fmla="*/ 2310402 h 3181350"/>
                <a:gd name="connsiteX2497" fmla="*/ 1006577 w 1581150"/>
                <a:gd name="connsiteY2497" fmla="*/ 2314117 h 3181350"/>
                <a:gd name="connsiteX2498" fmla="*/ 999147 w 1581150"/>
                <a:gd name="connsiteY2498" fmla="*/ 2315165 h 3181350"/>
                <a:gd name="connsiteX2499" fmla="*/ 1000576 w 1581150"/>
                <a:gd name="connsiteY2499" fmla="*/ 2321547 h 3181350"/>
                <a:gd name="connsiteX2500" fmla="*/ 1008006 w 1581150"/>
                <a:gd name="connsiteY2500" fmla="*/ 2320499 h 3181350"/>
                <a:gd name="connsiteX2501" fmla="*/ 1005053 w 1581150"/>
                <a:gd name="connsiteY2501" fmla="*/ 2336025 h 3181350"/>
                <a:gd name="connsiteX2502" fmla="*/ 994480 w 1581150"/>
                <a:gd name="connsiteY2502" fmla="*/ 2328881 h 3181350"/>
                <a:gd name="connsiteX2503" fmla="*/ 981050 w 1581150"/>
                <a:gd name="connsiteY2503" fmla="*/ 2335834 h 3181350"/>
                <a:gd name="connsiteX2504" fmla="*/ 982669 w 1581150"/>
                <a:gd name="connsiteY2504" fmla="*/ 2339073 h 3181350"/>
                <a:gd name="connsiteX2505" fmla="*/ 995814 w 1581150"/>
                <a:gd name="connsiteY2505" fmla="*/ 2335263 h 3181350"/>
                <a:gd name="connsiteX2506" fmla="*/ 1002576 w 1581150"/>
                <a:gd name="connsiteY2506" fmla="*/ 2343645 h 3181350"/>
                <a:gd name="connsiteX2507" fmla="*/ 1012006 w 1581150"/>
                <a:gd name="connsiteY2507" fmla="*/ 2341168 h 3181350"/>
                <a:gd name="connsiteX2508" fmla="*/ 1002386 w 1581150"/>
                <a:gd name="connsiteY2508" fmla="*/ 2346788 h 3181350"/>
                <a:gd name="connsiteX2509" fmla="*/ 1005720 w 1581150"/>
                <a:gd name="connsiteY2509" fmla="*/ 2351741 h 3181350"/>
                <a:gd name="connsiteX2510" fmla="*/ 996290 w 1581150"/>
                <a:gd name="connsiteY2510" fmla="*/ 2354217 h 3181350"/>
                <a:gd name="connsiteX2511" fmla="*/ 1006101 w 1581150"/>
                <a:gd name="connsiteY2511" fmla="*/ 2370696 h 3181350"/>
                <a:gd name="connsiteX2512" fmla="*/ 1015911 w 1581150"/>
                <a:gd name="connsiteY2512" fmla="*/ 2363552 h 3181350"/>
                <a:gd name="connsiteX2513" fmla="*/ 1015340 w 1581150"/>
                <a:gd name="connsiteY2513" fmla="*/ 2371458 h 3181350"/>
                <a:gd name="connsiteX2514" fmla="*/ 1028389 w 1581150"/>
                <a:gd name="connsiteY2514" fmla="*/ 2369267 h 3181350"/>
                <a:gd name="connsiteX2515" fmla="*/ 1019626 w 1581150"/>
                <a:gd name="connsiteY2515" fmla="*/ 2363933 h 3181350"/>
                <a:gd name="connsiteX2516" fmla="*/ 1018483 w 1581150"/>
                <a:gd name="connsiteY2516" fmla="*/ 2354408 h 3181350"/>
                <a:gd name="connsiteX2517" fmla="*/ 1033152 w 1581150"/>
                <a:gd name="connsiteY2517" fmla="*/ 2355456 h 3181350"/>
                <a:gd name="connsiteX2518" fmla="*/ 1024579 w 1581150"/>
                <a:gd name="connsiteY2518" fmla="*/ 2372124 h 3181350"/>
                <a:gd name="connsiteX2519" fmla="*/ 1036962 w 1581150"/>
                <a:gd name="connsiteY2519" fmla="*/ 2379363 h 3181350"/>
                <a:gd name="connsiteX2520" fmla="*/ 1044867 w 1581150"/>
                <a:gd name="connsiteY2520" fmla="*/ 2372029 h 3181350"/>
                <a:gd name="connsiteX2521" fmla="*/ 1049630 w 1581150"/>
                <a:gd name="connsiteY2521" fmla="*/ 2383364 h 3181350"/>
                <a:gd name="connsiteX2522" fmla="*/ 1045344 w 1581150"/>
                <a:gd name="connsiteY2522" fmla="*/ 2390984 h 3181350"/>
                <a:gd name="connsiteX2523" fmla="*/ 1042296 w 1581150"/>
                <a:gd name="connsiteY2523" fmla="*/ 2382888 h 3181350"/>
                <a:gd name="connsiteX2524" fmla="*/ 1025817 w 1581150"/>
                <a:gd name="connsiteY2524" fmla="*/ 2381649 h 3181350"/>
                <a:gd name="connsiteX2525" fmla="*/ 1028865 w 1581150"/>
                <a:gd name="connsiteY2525" fmla="*/ 2391365 h 3181350"/>
                <a:gd name="connsiteX2526" fmla="*/ 1039724 w 1581150"/>
                <a:gd name="connsiteY2526" fmla="*/ 2393746 h 3181350"/>
                <a:gd name="connsiteX2527" fmla="*/ 1034295 w 1581150"/>
                <a:gd name="connsiteY2527" fmla="*/ 2391746 h 3181350"/>
                <a:gd name="connsiteX2528" fmla="*/ 1033723 w 1581150"/>
                <a:gd name="connsiteY2528" fmla="*/ 2399556 h 3181350"/>
                <a:gd name="connsiteX2529" fmla="*/ 1045153 w 1581150"/>
                <a:gd name="connsiteY2529" fmla="*/ 2394127 h 3181350"/>
                <a:gd name="connsiteX2530" fmla="*/ 1038581 w 1581150"/>
                <a:gd name="connsiteY2530" fmla="*/ 2407843 h 3181350"/>
                <a:gd name="connsiteX2531" fmla="*/ 1046201 w 1581150"/>
                <a:gd name="connsiteY2531" fmla="*/ 2405271 h 3181350"/>
                <a:gd name="connsiteX2532" fmla="*/ 1037724 w 1581150"/>
                <a:gd name="connsiteY2532" fmla="*/ 2420416 h 3181350"/>
                <a:gd name="connsiteX2533" fmla="*/ 1046106 w 1581150"/>
                <a:gd name="connsiteY2533" fmla="*/ 2432037 h 3181350"/>
                <a:gd name="connsiteX2534" fmla="*/ 1034580 w 1581150"/>
                <a:gd name="connsiteY2534" fmla="*/ 2437466 h 3181350"/>
                <a:gd name="connsiteX2535" fmla="*/ 1014197 w 1581150"/>
                <a:gd name="connsiteY2535" fmla="*/ 2413844 h 3181350"/>
                <a:gd name="connsiteX2536" fmla="*/ 1022769 w 1581150"/>
                <a:gd name="connsiteY2536" fmla="*/ 2422321 h 3181350"/>
                <a:gd name="connsiteX2537" fmla="*/ 1018864 w 1581150"/>
                <a:gd name="connsiteY2537" fmla="*/ 2425179 h 3181350"/>
                <a:gd name="connsiteX2538" fmla="*/ 1011625 w 1581150"/>
                <a:gd name="connsiteY2538" fmla="*/ 2423083 h 3181350"/>
                <a:gd name="connsiteX2539" fmla="*/ 1010482 w 1581150"/>
                <a:gd name="connsiteY2539" fmla="*/ 2438799 h 3181350"/>
                <a:gd name="connsiteX2540" fmla="*/ 1002767 w 1581150"/>
                <a:gd name="connsiteY2540" fmla="*/ 2442990 h 3181350"/>
                <a:gd name="connsiteX2541" fmla="*/ 1009530 w 1581150"/>
                <a:gd name="connsiteY2541" fmla="*/ 2451372 h 3181350"/>
                <a:gd name="connsiteX2542" fmla="*/ 1019055 w 1581150"/>
                <a:gd name="connsiteY2542" fmla="*/ 2447372 h 3181350"/>
                <a:gd name="connsiteX2543" fmla="*/ 1034961 w 1581150"/>
                <a:gd name="connsiteY2543" fmla="*/ 2456421 h 3181350"/>
                <a:gd name="connsiteX2544" fmla="*/ 1028770 w 1581150"/>
                <a:gd name="connsiteY2544" fmla="*/ 2465374 h 3181350"/>
                <a:gd name="connsiteX2545" fmla="*/ 1018578 w 1581150"/>
                <a:gd name="connsiteY2545" fmla="*/ 2453563 h 3181350"/>
                <a:gd name="connsiteX2546" fmla="*/ 1003529 w 1581150"/>
                <a:gd name="connsiteY2546" fmla="*/ 2457183 h 3181350"/>
                <a:gd name="connsiteX2547" fmla="*/ 989622 w 1581150"/>
                <a:gd name="connsiteY2547" fmla="*/ 2446705 h 3181350"/>
                <a:gd name="connsiteX2548" fmla="*/ 975906 w 1581150"/>
                <a:gd name="connsiteY2548" fmla="*/ 2456706 h 3181350"/>
                <a:gd name="connsiteX2549" fmla="*/ 982764 w 1581150"/>
                <a:gd name="connsiteY2549" fmla="*/ 2463564 h 3181350"/>
                <a:gd name="connsiteX2550" fmla="*/ 993909 w 1581150"/>
                <a:gd name="connsiteY2550" fmla="*/ 2462802 h 3181350"/>
                <a:gd name="connsiteX2551" fmla="*/ 996766 w 1581150"/>
                <a:gd name="connsiteY2551" fmla="*/ 2474042 h 3181350"/>
                <a:gd name="connsiteX2552" fmla="*/ 994099 w 1581150"/>
                <a:gd name="connsiteY2552" fmla="*/ 2459659 h 3181350"/>
                <a:gd name="connsiteX2553" fmla="*/ 1004767 w 1581150"/>
                <a:gd name="connsiteY2553" fmla="*/ 2465184 h 3181350"/>
                <a:gd name="connsiteX2554" fmla="*/ 1014578 w 1581150"/>
                <a:gd name="connsiteY2554" fmla="*/ 2458040 h 3181350"/>
                <a:gd name="connsiteX2555" fmla="*/ 1017912 w 1581150"/>
                <a:gd name="connsiteY2555" fmla="*/ 2462993 h 3181350"/>
                <a:gd name="connsiteX2556" fmla="*/ 1012387 w 1581150"/>
                <a:gd name="connsiteY2556" fmla="*/ 2462612 h 3181350"/>
                <a:gd name="connsiteX2557" fmla="*/ 1010006 w 1581150"/>
                <a:gd name="connsiteY2557" fmla="*/ 2470327 h 3181350"/>
                <a:gd name="connsiteX2558" fmla="*/ 1022198 w 1581150"/>
                <a:gd name="connsiteY2558" fmla="*/ 2480709 h 3181350"/>
                <a:gd name="connsiteX2559" fmla="*/ 1019531 w 1581150"/>
                <a:gd name="connsiteY2559" fmla="*/ 2466327 h 3181350"/>
                <a:gd name="connsiteX2560" fmla="*/ 1027532 w 1581150"/>
                <a:gd name="connsiteY2560" fmla="*/ 2482710 h 3181350"/>
                <a:gd name="connsiteX2561" fmla="*/ 1005148 w 1581150"/>
                <a:gd name="connsiteY2561" fmla="*/ 2485758 h 3181350"/>
                <a:gd name="connsiteX2562" fmla="*/ 1000386 w 1581150"/>
                <a:gd name="connsiteY2562" fmla="*/ 2475947 h 3181350"/>
                <a:gd name="connsiteX2563" fmla="*/ 982288 w 1581150"/>
                <a:gd name="connsiteY2563" fmla="*/ 2471470 h 3181350"/>
                <a:gd name="connsiteX2564" fmla="*/ 993813 w 1581150"/>
                <a:gd name="connsiteY2564" fmla="*/ 2489663 h 3181350"/>
                <a:gd name="connsiteX2565" fmla="*/ 987336 w 1581150"/>
                <a:gd name="connsiteY2565" fmla="*/ 2501760 h 3181350"/>
                <a:gd name="connsiteX2566" fmla="*/ 994671 w 1581150"/>
                <a:gd name="connsiteY2566" fmla="*/ 2502331 h 3181350"/>
                <a:gd name="connsiteX2567" fmla="*/ 999147 w 1581150"/>
                <a:gd name="connsiteY2567" fmla="*/ 2491663 h 3181350"/>
                <a:gd name="connsiteX2568" fmla="*/ 1007625 w 1581150"/>
                <a:gd name="connsiteY2568" fmla="*/ 2501760 h 3181350"/>
                <a:gd name="connsiteX2569" fmla="*/ 1020769 w 1581150"/>
                <a:gd name="connsiteY2569" fmla="*/ 2499569 h 3181350"/>
                <a:gd name="connsiteX2570" fmla="*/ 1019340 w 1581150"/>
                <a:gd name="connsiteY2570" fmla="*/ 2493187 h 3181350"/>
                <a:gd name="connsiteX2571" fmla="*/ 1031628 w 1581150"/>
                <a:gd name="connsiteY2571" fmla="*/ 2501950 h 3181350"/>
                <a:gd name="connsiteX2572" fmla="*/ 1045915 w 1581150"/>
                <a:gd name="connsiteY2572" fmla="*/ 2507760 h 3181350"/>
                <a:gd name="connsiteX2573" fmla="*/ 1041438 w 1581150"/>
                <a:gd name="connsiteY2573" fmla="*/ 2518428 h 3181350"/>
                <a:gd name="connsiteX2574" fmla="*/ 1019436 w 1581150"/>
                <a:gd name="connsiteY2574" fmla="*/ 2516809 h 3181350"/>
                <a:gd name="connsiteX2575" fmla="*/ 1021722 w 1581150"/>
                <a:gd name="connsiteY2575" fmla="*/ 2510713 h 3181350"/>
                <a:gd name="connsiteX2576" fmla="*/ 1012006 w 1581150"/>
                <a:gd name="connsiteY2576" fmla="*/ 2517857 h 3181350"/>
                <a:gd name="connsiteX2577" fmla="*/ 1017054 w 1581150"/>
                <a:gd name="connsiteY2577" fmla="*/ 2524524 h 3181350"/>
                <a:gd name="connsiteX2578" fmla="*/ 1011816 w 1581150"/>
                <a:gd name="connsiteY2578" fmla="*/ 2521000 h 3181350"/>
                <a:gd name="connsiteX2579" fmla="*/ 1002386 w 1581150"/>
                <a:gd name="connsiteY2579" fmla="*/ 2523477 h 3181350"/>
                <a:gd name="connsiteX2580" fmla="*/ 1022293 w 1581150"/>
                <a:gd name="connsiteY2580" fmla="*/ 2528049 h 3181350"/>
                <a:gd name="connsiteX2581" fmla="*/ 1011339 w 1581150"/>
                <a:gd name="connsiteY2581" fmla="*/ 2527287 h 3181350"/>
                <a:gd name="connsiteX2582" fmla="*/ 1007529 w 1581150"/>
                <a:gd name="connsiteY2582" fmla="*/ 2528620 h 3181350"/>
                <a:gd name="connsiteX2583" fmla="*/ 1008482 w 1581150"/>
                <a:gd name="connsiteY2583" fmla="*/ 2541288 h 3181350"/>
                <a:gd name="connsiteX2584" fmla="*/ 1006386 w 1581150"/>
                <a:gd name="connsiteY2584" fmla="*/ 2544241 h 3181350"/>
                <a:gd name="connsiteX2585" fmla="*/ 995337 w 1581150"/>
                <a:gd name="connsiteY2585" fmla="*/ 2543479 h 3181350"/>
                <a:gd name="connsiteX2586" fmla="*/ 990384 w 1581150"/>
                <a:gd name="connsiteY2586" fmla="*/ 2535192 h 3181350"/>
                <a:gd name="connsiteX2587" fmla="*/ 984765 w 1581150"/>
                <a:gd name="connsiteY2587" fmla="*/ 2536335 h 3181350"/>
                <a:gd name="connsiteX2588" fmla="*/ 989718 w 1581150"/>
                <a:gd name="connsiteY2588" fmla="*/ 2544527 h 3181350"/>
                <a:gd name="connsiteX2589" fmla="*/ 978669 w 1581150"/>
                <a:gd name="connsiteY2589" fmla="*/ 2543765 h 3181350"/>
                <a:gd name="connsiteX2590" fmla="*/ 981050 w 1581150"/>
                <a:gd name="connsiteY2590" fmla="*/ 2536050 h 3181350"/>
                <a:gd name="connsiteX2591" fmla="*/ 977621 w 1581150"/>
                <a:gd name="connsiteY2591" fmla="*/ 2532621 h 3181350"/>
                <a:gd name="connsiteX2592" fmla="*/ 960285 w 1581150"/>
                <a:gd name="connsiteY2592" fmla="*/ 2542336 h 3181350"/>
                <a:gd name="connsiteX2593" fmla="*/ 965334 w 1581150"/>
                <a:gd name="connsiteY2593" fmla="*/ 2549099 h 3181350"/>
                <a:gd name="connsiteX2594" fmla="*/ 957999 w 1581150"/>
                <a:gd name="connsiteY2594" fmla="*/ 2548527 h 3181350"/>
                <a:gd name="connsiteX2595" fmla="*/ 961047 w 1581150"/>
                <a:gd name="connsiteY2595" fmla="*/ 2556624 h 3181350"/>
                <a:gd name="connsiteX2596" fmla="*/ 953237 w 1581150"/>
                <a:gd name="connsiteY2596" fmla="*/ 2562338 h 3181350"/>
                <a:gd name="connsiteX2597" fmla="*/ 950284 w 1581150"/>
                <a:gd name="connsiteY2597" fmla="*/ 2552623 h 3181350"/>
                <a:gd name="connsiteX2598" fmla="*/ 935520 w 1581150"/>
                <a:gd name="connsiteY2598" fmla="*/ 2553099 h 3181350"/>
                <a:gd name="connsiteX2599" fmla="*/ 963143 w 1581150"/>
                <a:gd name="connsiteY2599" fmla="*/ 2578817 h 3181350"/>
                <a:gd name="connsiteX2600" fmla="*/ 955428 w 1581150"/>
                <a:gd name="connsiteY2600" fmla="*/ 2583008 h 3181350"/>
                <a:gd name="connsiteX2601" fmla="*/ 952570 w 1581150"/>
                <a:gd name="connsiteY2601" fmla="*/ 2597010 h 3181350"/>
                <a:gd name="connsiteX2602" fmla="*/ 969525 w 1581150"/>
                <a:gd name="connsiteY2602" fmla="*/ 2591961 h 3181350"/>
                <a:gd name="connsiteX2603" fmla="*/ 968858 w 1581150"/>
                <a:gd name="connsiteY2603" fmla="*/ 2601296 h 3181350"/>
                <a:gd name="connsiteX2604" fmla="*/ 961333 w 1581150"/>
                <a:gd name="connsiteY2604" fmla="*/ 2603963 h 3181350"/>
                <a:gd name="connsiteX2605" fmla="*/ 954189 w 1581150"/>
                <a:gd name="connsiteY2605" fmla="*/ 2600248 h 3181350"/>
                <a:gd name="connsiteX2606" fmla="*/ 948379 w 1581150"/>
                <a:gd name="connsiteY2606" fmla="*/ 2603010 h 3181350"/>
                <a:gd name="connsiteX2607" fmla="*/ 954761 w 1581150"/>
                <a:gd name="connsiteY2607" fmla="*/ 2616155 h 3181350"/>
                <a:gd name="connsiteX2608" fmla="*/ 963905 w 1581150"/>
                <a:gd name="connsiteY2608" fmla="*/ 2616821 h 3181350"/>
                <a:gd name="connsiteX2609" fmla="*/ 963619 w 1581150"/>
                <a:gd name="connsiteY2609" fmla="*/ 2619965 h 3181350"/>
                <a:gd name="connsiteX2610" fmla="*/ 947427 w 1581150"/>
                <a:gd name="connsiteY2610" fmla="*/ 2614059 h 3181350"/>
                <a:gd name="connsiteX2611" fmla="*/ 941997 w 1581150"/>
                <a:gd name="connsiteY2611" fmla="*/ 2612059 h 3181350"/>
                <a:gd name="connsiteX2612" fmla="*/ 932568 w 1581150"/>
                <a:gd name="connsiteY2612" fmla="*/ 2614536 h 3181350"/>
                <a:gd name="connsiteX2613" fmla="*/ 927424 w 1581150"/>
                <a:gd name="connsiteY2613" fmla="*/ 2609392 h 3181350"/>
                <a:gd name="connsiteX2614" fmla="*/ 908565 w 1581150"/>
                <a:gd name="connsiteY2614" fmla="*/ 2614345 h 3181350"/>
                <a:gd name="connsiteX2615" fmla="*/ 913327 w 1581150"/>
                <a:gd name="connsiteY2615" fmla="*/ 2624156 h 3181350"/>
                <a:gd name="connsiteX2616" fmla="*/ 926757 w 1581150"/>
                <a:gd name="connsiteY2616" fmla="*/ 2642444 h 3181350"/>
                <a:gd name="connsiteX2617" fmla="*/ 921233 w 1581150"/>
                <a:gd name="connsiteY2617" fmla="*/ 2642063 h 3181350"/>
                <a:gd name="connsiteX2618" fmla="*/ 925900 w 1581150"/>
                <a:gd name="connsiteY2618" fmla="*/ 2653397 h 3181350"/>
                <a:gd name="connsiteX2619" fmla="*/ 916375 w 1581150"/>
                <a:gd name="connsiteY2619" fmla="*/ 2657493 h 3181350"/>
                <a:gd name="connsiteX2620" fmla="*/ 918661 w 1581150"/>
                <a:gd name="connsiteY2620" fmla="*/ 2651302 h 3181350"/>
                <a:gd name="connsiteX2621" fmla="*/ 901897 w 1581150"/>
                <a:gd name="connsiteY2621" fmla="*/ 2653207 h 3181350"/>
                <a:gd name="connsiteX2622" fmla="*/ 886657 w 1581150"/>
                <a:gd name="connsiteY2622" fmla="*/ 2634729 h 3181350"/>
                <a:gd name="connsiteX2623" fmla="*/ 880752 w 1581150"/>
                <a:gd name="connsiteY2623" fmla="*/ 2640634 h 3181350"/>
                <a:gd name="connsiteX2624" fmla="*/ 887610 w 1581150"/>
                <a:gd name="connsiteY2624" fmla="*/ 2647492 h 3181350"/>
                <a:gd name="connsiteX2625" fmla="*/ 897039 w 1581150"/>
                <a:gd name="connsiteY2625" fmla="*/ 2645016 h 3181350"/>
                <a:gd name="connsiteX2626" fmla="*/ 907231 w 1581150"/>
                <a:gd name="connsiteY2626" fmla="*/ 2656827 h 3181350"/>
                <a:gd name="connsiteX2627" fmla="*/ 904945 w 1581150"/>
                <a:gd name="connsiteY2627" fmla="*/ 2662922 h 3181350"/>
                <a:gd name="connsiteX2628" fmla="*/ 917232 w 1581150"/>
                <a:gd name="connsiteY2628" fmla="*/ 2671686 h 3181350"/>
                <a:gd name="connsiteX2629" fmla="*/ 911517 w 1581150"/>
                <a:gd name="connsiteY2629" fmla="*/ 2674448 h 3181350"/>
                <a:gd name="connsiteX2630" fmla="*/ 912565 w 1581150"/>
                <a:gd name="connsiteY2630" fmla="*/ 2685592 h 3181350"/>
                <a:gd name="connsiteX2631" fmla="*/ 914946 w 1581150"/>
                <a:gd name="connsiteY2631" fmla="*/ 2677877 h 3181350"/>
                <a:gd name="connsiteX2632" fmla="*/ 924090 w 1581150"/>
                <a:gd name="connsiteY2632" fmla="*/ 2678544 h 3181350"/>
                <a:gd name="connsiteX2633" fmla="*/ 921709 w 1581150"/>
                <a:gd name="connsiteY2633" fmla="*/ 2686259 h 3181350"/>
                <a:gd name="connsiteX2634" fmla="*/ 910374 w 1581150"/>
                <a:gd name="connsiteY2634" fmla="*/ 2690164 h 3181350"/>
                <a:gd name="connsiteX2635" fmla="*/ 894849 w 1581150"/>
                <a:gd name="connsiteY2635" fmla="*/ 2676353 h 3181350"/>
                <a:gd name="connsiteX2636" fmla="*/ 895515 w 1581150"/>
                <a:gd name="connsiteY2636" fmla="*/ 2666923 h 3181350"/>
                <a:gd name="connsiteX2637" fmla="*/ 900945 w 1581150"/>
                <a:gd name="connsiteY2637" fmla="*/ 2667304 h 3181350"/>
                <a:gd name="connsiteX2638" fmla="*/ 892563 w 1581150"/>
                <a:gd name="connsiteY2638" fmla="*/ 2655684 h 3181350"/>
                <a:gd name="connsiteX2639" fmla="*/ 888657 w 1581150"/>
                <a:gd name="connsiteY2639" fmla="*/ 2658541 h 3181350"/>
                <a:gd name="connsiteX2640" fmla="*/ 895611 w 1581150"/>
                <a:gd name="connsiteY2640" fmla="*/ 2663780 h 3181350"/>
                <a:gd name="connsiteX2641" fmla="*/ 891229 w 1581150"/>
                <a:gd name="connsiteY2641" fmla="*/ 2672924 h 3181350"/>
                <a:gd name="connsiteX2642" fmla="*/ 883609 w 1581150"/>
                <a:gd name="connsiteY2642" fmla="*/ 2675496 h 3181350"/>
                <a:gd name="connsiteX2643" fmla="*/ 876465 w 1581150"/>
                <a:gd name="connsiteY2643" fmla="*/ 2673400 h 3181350"/>
                <a:gd name="connsiteX2644" fmla="*/ 883133 w 1581150"/>
                <a:gd name="connsiteY2644" fmla="*/ 2683306 h 3181350"/>
                <a:gd name="connsiteX2645" fmla="*/ 873989 w 1581150"/>
                <a:gd name="connsiteY2645" fmla="*/ 2682639 h 3181350"/>
                <a:gd name="connsiteX2646" fmla="*/ 870941 w 1581150"/>
                <a:gd name="connsiteY2646" fmla="*/ 2674543 h 3181350"/>
                <a:gd name="connsiteX2647" fmla="*/ 853224 w 1581150"/>
                <a:gd name="connsiteY2647" fmla="*/ 2663780 h 3181350"/>
                <a:gd name="connsiteX2648" fmla="*/ 843699 w 1581150"/>
                <a:gd name="connsiteY2648" fmla="*/ 2667780 h 3181350"/>
                <a:gd name="connsiteX2649" fmla="*/ 848557 w 1581150"/>
                <a:gd name="connsiteY2649" fmla="*/ 2676067 h 3181350"/>
                <a:gd name="connsiteX2650" fmla="*/ 831317 w 1581150"/>
                <a:gd name="connsiteY2650" fmla="*/ 2660637 h 3181350"/>
                <a:gd name="connsiteX2651" fmla="*/ 844271 w 1581150"/>
                <a:gd name="connsiteY2651" fmla="*/ 2659970 h 3181350"/>
                <a:gd name="connsiteX2652" fmla="*/ 830174 w 1581150"/>
                <a:gd name="connsiteY2652" fmla="*/ 2651016 h 3181350"/>
                <a:gd name="connsiteX2653" fmla="*/ 832746 w 1581150"/>
                <a:gd name="connsiteY2653" fmla="*/ 2641682 h 3181350"/>
                <a:gd name="connsiteX2654" fmla="*/ 834460 w 1581150"/>
                <a:gd name="connsiteY2654" fmla="*/ 2643396 h 3181350"/>
                <a:gd name="connsiteX2655" fmla="*/ 838080 w 1581150"/>
                <a:gd name="connsiteY2655" fmla="*/ 2643682 h 3181350"/>
                <a:gd name="connsiteX2656" fmla="*/ 843128 w 1581150"/>
                <a:gd name="connsiteY2656" fmla="*/ 2650350 h 3181350"/>
                <a:gd name="connsiteX2657" fmla="*/ 850176 w 1581150"/>
                <a:gd name="connsiteY2657" fmla="*/ 2653969 h 3181350"/>
                <a:gd name="connsiteX2658" fmla="*/ 855510 w 1581150"/>
                <a:gd name="connsiteY2658" fmla="*/ 2657588 h 3181350"/>
                <a:gd name="connsiteX2659" fmla="*/ 861225 w 1581150"/>
                <a:gd name="connsiteY2659" fmla="*/ 2654826 h 3181350"/>
                <a:gd name="connsiteX2660" fmla="*/ 859035 w 1581150"/>
                <a:gd name="connsiteY2660" fmla="*/ 2635776 h 3181350"/>
                <a:gd name="connsiteX2661" fmla="*/ 847986 w 1581150"/>
                <a:gd name="connsiteY2661" fmla="*/ 2635014 h 3181350"/>
                <a:gd name="connsiteX2662" fmla="*/ 847509 w 1581150"/>
                <a:gd name="connsiteY2662" fmla="*/ 2641301 h 3181350"/>
                <a:gd name="connsiteX2663" fmla="*/ 838270 w 1581150"/>
                <a:gd name="connsiteY2663" fmla="*/ 2640634 h 3181350"/>
                <a:gd name="connsiteX2664" fmla="*/ 845604 w 1581150"/>
                <a:gd name="connsiteY2664" fmla="*/ 2641205 h 3181350"/>
                <a:gd name="connsiteX2665" fmla="*/ 830269 w 1581150"/>
                <a:gd name="connsiteY2665" fmla="*/ 2624251 h 3181350"/>
                <a:gd name="connsiteX2666" fmla="*/ 843699 w 1581150"/>
                <a:gd name="connsiteY2666" fmla="*/ 2617393 h 3181350"/>
                <a:gd name="connsiteX2667" fmla="*/ 834936 w 1581150"/>
                <a:gd name="connsiteY2667" fmla="*/ 2611964 h 3181350"/>
                <a:gd name="connsiteX2668" fmla="*/ 830079 w 1581150"/>
                <a:gd name="connsiteY2668" fmla="*/ 2602153 h 3181350"/>
                <a:gd name="connsiteX2669" fmla="*/ 835698 w 1581150"/>
                <a:gd name="connsiteY2669" fmla="*/ 2601010 h 3181350"/>
                <a:gd name="connsiteX2670" fmla="*/ 825030 w 1581150"/>
                <a:gd name="connsiteY2670" fmla="*/ 2595486 h 3181350"/>
                <a:gd name="connsiteX2671" fmla="*/ 853510 w 1581150"/>
                <a:gd name="connsiteY2671" fmla="*/ 2584913 h 3181350"/>
                <a:gd name="connsiteX2672" fmla="*/ 840842 w 1581150"/>
                <a:gd name="connsiteY2672" fmla="*/ 2582436 h 3181350"/>
                <a:gd name="connsiteX2673" fmla="*/ 843795 w 1581150"/>
                <a:gd name="connsiteY2673" fmla="*/ 2566911 h 3181350"/>
                <a:gd name="connsiteX2674" fmla="*/ 857796 w 1581150"/>
                <a:gd name="connsiteY2674" fmla="*/ 2577388 h 3181350"/>
                <a:gd name="connsiteX2675" fmla="*/ 853129 w 1581150"/>
                <a:gd name="connsiteY2675" fmla="*/ 2565958 h 3181350"/>
                <a:gd name="connsiteX2676" fmla="*/ 859892 w 1581150"/>
                <a:gd name="connsiteY2676" fmla="*/ 2574340 h 3181350"/>
                <a:gd name="connsiteX2677" fmla="*/ 875418 w 1581150"/>
                <a:gd name="connsiteY2677" fmla="*/ 2564434 h 3181350"/>
                <a:gd name="connsiteX2678" fmla="*/ 872084 w 1581150"/>
                <a:gd name="connsiteY2678" fmla="*/ 2559481 h 3181350"/>
                <a:gd name="connsiteX2679" fmla="*/ 857415 w 1581150"/>
                <a:gd name="connsiteY2679" fmla="*/ 2558433 h 3181350"/>
                <a:gd name="connsiteX2680" fmla="*/ 874179 w 1581150"/>
                <a:gd name="connsiteY2680" fmla="*/ 2556528 h 3181350"/>
                <a:gd name="connsiteX2681" fmla="*/ 875132 w 1581150"/>
                <a:gd name="connsiteY2681" fmla="*/ 2543955 h 3181350"/>
                <a:gd name="connsiteX2682" fmla="*/ 876561 w 1581150"/>
                <a:gd name="connsiteY2682" fmla="*/ 2548813 h 3181350"/>
                <a:gd name="connsiteX2683" fmla="*/ 883895 w 1581150"/>
                <a:gd name="connsiteY2683" fmla="*/ 2549385 h 3181350"/>
                <a:gd name="connsiteX2684" fmla="*/ 875608 w 1581150"/>
                <a:gd name="connsiteY2684" fmla="*/ 2536145 h 3181350"/>
                <a:gd name="connsiteX2685" fmla="*/ 864464 w 1581150"/>
                <a:gd name="connsiteY2685" fmla="*/ 2536907 h 3181350"/>
                <a:gd name="connsiteX2686" fmla="*/ 867131 w 1581150"/>
                <a:gd name="connsiteY2686" fmla="*/ 2526048 h 3181350"/>
                <a:gd name="connsiteX2687" fmla="*/ 862083 w 1581150"/>
                <a:gd name="connsiteY2687" fmla="*/ 2519381 h 3181350"/>
                <a:gd name="connsiteX2688" fmla="*/ 869607 w 1581150"/>
                <a:gd name="connsiteY2688" fmla="*/ 2516714 h 3181350"/>
                <a:gd name="connsiteX2689" fmla="*/ 866464 w 1581150"/>
                <a:gd name="connsiteY2689" fmla="*/ 2510142 h 3181350"/>
                <a:gd name="connsiteX2690" fmla="*/ 868845 w 1581150"/>
                <a:gd name="connsiteY2690" fmla="*/ 2502426 h 3181350"/>
                <a:gd name="connsiteX2691" fmla="*/ 871322 w 1581150"/>
                <a:gd name="connsiteY2691" fmla="*/ 2493092 h 3181350"/>
                <a:gd name="connsiteX2692" fmla="*/ 863321 w 1581150"/>
                <a:gd name="connsiteY2692" fmla="*/ 2476709 h 3181350"/>
                <a:gd name="connsiteX2693" fmla="*/ 870655 w 1581150"/>
                <a:gd name="connsiteY2693" fmla="*/ 2477280 h 3181350"/>
                <a:gd name="connsiteX2694" fmla="*/ 873798 w 1581150"/>
                <a:gd name="connsiteY2694" fmla="*/ 2483853 h 3181350"/>
                <a:gd name="connsiteX2695" fmla="*/ 889038 w 1581150"/>
                <a:gd name="connsiteY2695" fmla="*/ 2477090 h 3181350"/>
                <a:gd name="connsiteX2696" fmla="*/ 887514 w 1581150"/>
                <a:gd name="connsiteY2696" fmla="*/ 2472232 h 3181350"/>
                <a:gd name="connsiteX2697" fmla="*/ 879799 w 1581150"/>
                <a:gd name="connsiteY2697" fmla="*/ 2476423 h 3181350"/>
                <a:gd name="connsiteX2698" fmla="*/ 869512 w 1581150"/>
                <a:gd name="connsiteY2698" fmla="*/ 2466231 h 3181350"/>
                <a:gd name="connsiteX2699" fmla="*/ 866655 w 1581150"/>
                <a:gd name="connsiteY2699" fmla="*/ 2454992 h 3181350"/>
                <a:gd name="connsiteX2700" fmla="*/ 866083 w 1581150"/>
                <a:gd name="connsiteY2700" fmla="*/ 2462897 h 3181350"/>
                <a:gd name="connsiteX2701" fmla="*/ 857225 w 1581150"/>
                <a:gd name="connsiteY2701" fmla="*/ 2457563 h 3181350"/>
                <a:gd name="connsiteX2702" fmla="*/ 863321 w 1581150"/>
                <a:gd name="connsiteY2702" fmla="*/ 2450134 h 3181350"/>
                <a:gd name="connsiteX2703" fmla="*/ 892467 w 1581150"/>
                <a:gd name="connsiteY2703" fmla="*/ 2455468 h 3181350"/>
                <a:gd name="connsiteX2704" fmla="*/ 872465 w 1581150"/>
                <a:gd name="connsiteY2704" fmla="*/ 2452420 h 3181350"/>
                <a:gd name="connsiteX2705" fmla="*/ 874656 w 1581150"/>
                <a:gd name="connsiteY2705" fmla="*/ 2447848 h 3181350"/>
                <a:gd name="connsiteX2706" fmla="*/ 865797 w 1581150"/>
                <a:gd name="connsiteY2706" fmla="*/ 2442419 h 3181350"/>
                <a:gd name="connsiteX2707" fmla="*/ 863607 w 1581150"/>
                <a:gd name="connsiteY2707" fmla="*/ 2446991 h 3181350"/>
                <a:gd name="connsiteX2708" fmla="*/ 856272 w 1581150"/>
                <a:gd name="connsiteY2708" fmla="*/ 2446419 h 3181350"/>
                <a:gd name="connsiteX2709" fmla="*/ 875037 w 1581150"/>
                <a:gd name="connsiteY2709" fmla="*/ 2441466 h 3181350"/>
                <a:gd name="connsiteX2710" fmla="*/ 870274 w 1581150"/>
                <a:gd name="connsiteY2710" fmla="*/ 2431656 h 3181350"/>
                <a:gd name="connsiteX2711" fmla="*/ 862940 w 1581150"/>
                <a:gd name="connsiteY2711" fmla="*/ 2431084 h 3181350"/>
                <a:gd name="connsiteX2712" fmla="*/ 876561 w 1581150"/>
                <a:gd name="connsiteY2712" fmla="*/ 2421083 h 3181350"/>
                <a:gd name="connsiteX2713" fmla="*/ 895039 w 1581150"/>
                <a:gd name="connsiteY2713" fmla="*/ 2420892 h 3181350"/>
                <a:gd name="connsiteX2714" fmla="*/ 895706 w 1581150"/>
                <a:gd name="connsiteY2714" fmla="*/ 2412891 h 3181350"/>
                <a:gd name="connsiteX2715" fmla="*/ 1022769 w 1581150"/>
                <a:gd name="connsiteY2715" fmla="*/ 2439657 h 3181350"/>
                <a:gd name="connsiteX2716" fmla="*/ 1013530 w 1581150"/>
                <a:gd name="connsiteY2716" fmla="*/ 2440514 h 3181350"/>
                <a:gd name="connsiteX2717" fmla="*/ 1014006 w 1581150"/>
                <a:gd name="connsiteY2717" fmla="*/ 2434227 h 3181350"/>
                <a:gd name="connsiteX2718" fmla="*/ 1021341 w 1581150"/>
                <a:gd name="connsiteY2718" fmla="*/ 2434799 h 3181350"/>
                <a:gd name="connsiteX2719" fmla="*/ 1023627 w 1581150"/>
                <a:gd name="connsiteY2719" fmla="*/ 2428608 h 3181350"/>
                <a:gd name="connsiteX2720" fmla="*/ 1028675 w 1581150"/>
                <a:gd name="connsiteY2720" fmla="*/ 2435275 h 3181350"/>
                <a:gd name="connsiteX2721" fmla="*/ 1021341 w 1581150"/>
                <a:gd name="connsiteY2721" fmla="*/ 2434704 h 3181350"/>
                <a:gd name="connsiteX2722" fmla="*/ 1022769 w 1581150"/>
                <a:gd name="connsiteY2722" fmla="*/ 2439657 h 3181350"/>
                <a:gd name="connsiteX2723" fmla="*/ 1042772 w 1581150"/>
                <a:gd name="connsiteY2723" fmla="*/ 2543670 h 3181350"/>
                <a:gd name="connsiteX2724" fmla="*/ 1035438 w 1581150"/>
                <a:gd name="connsiteY2724" fmla="*/ 2543098 h 3181350"/>
                <a:gd name="connsiteX2725" fmla="*/ 1041438 w 1581150"/>
                <a:gd name="connsiteY2725" fmla="*/ 2537193 h 3181350"/>
                <a:gd name="connsiteX2726" fmla="*/ 1042772 w 1581150"/>
                <a:gd name="connsiteY2726" fmla="*/ 2543670 h 3181350"/>
                <a:gd name="connsiteX2727" fmla="*/ 1021531 w 1581150"/>
                <a:gd name="connsiteY2727" fmla="*/ 2581484 h 3181350"/>
                <a:gd name="connsiteX2728" fmla="*/ 1010673 w 1581150"/>
                <a:gd name="connsiteY2728" fmla="*/ 2579103 h 3181350"/>
                <a:gd name="connsiteX2729" fmla="*/ 1015149 w 1581150"/>
                <a:gd name="connsiteY2729" fmla="*/ 2568435 h 3181350"/>
                <a:gd name="connsiteX2730" fmla="*/ 1009625 w 1581150"/>
                <a:gd name="connsiteY2730" fmla="*/ 2568054 h 3181350"/>
                <a:gd name="connsiteX2731" fmla="*/ 1009244 w 1581150"/>
                <a:gd name="connsiteY2731" fmla="*/ 2572721 h 3181350"/>
                <a:gd name="connsiteX2732" fmla="*/ 1004577 w 1581150"/>
                <a:gd name="connsiteY2732" fmla="*/ 2561291 h 3181350"/>
                <a:gd name="connsiteX2733" fmla="*/ 991908 w 1581150"/>
                <a:gd name="connsiteY2733" fmla="*/ 2557195 h 3181350"/>
                <a:gd name="connsiteX2734" fmla="*/ 1006577 w 1581150"/>
                <a:gd name="connsiteY2734" fmla="*/ 2558243 h 3181350"/>
                <a:gd name="connsiteX2735" fmla="*/ 1022198 w 1581150"/>
                <a:gd name="connsiteY2735" fmla="*/ 2546813 h 3181350"/>
                <a:gd name="connsiteX2736" fmla="*/ 1012197 w 1581150"/>
                <a:gd name="connsiteY2736" fmla="*/ 2557100 h 3181350"/>
                <a:gd name="connsiteX2737" fmla="*/ 1018578 w 1581150"/>
                <a:gd name="connsiteY2737" fmla="*/ 2570149 h 3181350"/>
                <a:gd name="connsiteX2738" fmla="*/ 1025913 w 1581150"/>
                <a:gd name="connsiteY2738" fmla="*/ 2570721 h 3181350"/>
                <a:gd name="connsiteX2739" fmla="*/ 1021531 w 1581150"/>
                <a:gd name="connsiteY2739" fmla="*/ 2581484 h 3181350"/>
                <a:gd name="connsiteX2740" fmla="*/ 993909 w 1581150"/>
                <a:gd name="connsiteY2740" fmla="*/ 2705595 h 3181350"/>
                <a:gd name="connsiteX2741" fmla="*/ 992861 w 1581150"/>
                <a:gd name="connsiteY2741" fmla="*/ 2694450 h 3181350"/>
                <a:gd name="connsiteX2742" fmla="*/ 978383 w 1581150"/>
                <a:gd name="connsiteY2742" fmla="*/ 2690259 h 3181350"/>
                <a:gd name="connsiteX2743" fmla="*/ 977621 w 1581150"/>
                <a:gd name="connsiteY2743" fmla="*/ 2676067 h 3181350"/>
                <a:gd name="connsiteX2744" fmla="*/ 988670 w 1581150"/>
                <a:gd name="connsiteY2744" fmla="*/ 2676829 h 3181350"/>
                <a:gd name="connsiteX2745" fmla="*/ 987527 w 1581150"/>
                <a:gd name="connsiteY2745" fmla="*/ 2667304 h 3181350"/>
                <a:gd name="connsiteX2746" fmla="*/ 994861 w 1581150"/>
                <a:gd name="connsiteY2746" fmla="*/ 2667876 h 3181350"/>
                <a:gd name="connsiteX2747" fmla="*/ 992670 w 1581150"/>
                <a:gd name="connsiteY2747" fmla="*/ 2672447 h 3181350"/>
                <a:gd name="connsiteX2748" fmla="*/ 1003434 w 1581150"/>
                <a:gd name="connsiteY2748" fmla="*/ 2676353 h 3181350"/>
                <a:gd name="connsiteX2749" fmla="*/ 994385 w 1581150"/>
                <a:gd name="connsiteY2749" fmla="*/ 2674067 h 3181350"/>
                <a:gd name="connsiteX2750" fmla="*/ 998862 w 1581150"/>
                <a:gd name="connsiteY2750" fmla="*/ 2688545 h 3181350"/>
                <a:gd name="connsiteX2751" fmla="*/ 993909 w 1581150"/>
                <a:gd name="connsiteY2751" fmla="*/ 2680258 h 3181350"/>
                <a:gd name="connsiteX2752" fmla="*/ 991718 w 1581150"/>
                <a:gd name="connsiteY2752" fmla="*/ 2684830 h 3181350"/>
                <a:gd name="connsiteX2753" fmla="*/ 988098 w 1581150"/>
                <a:gd name="connsiteY2753" fmla="*/ 2683020 h 3181350"/>
                <a:gd name="connsiteX2754" fmla="*/ 1000290 w 1581150"/>
                <a:gd name="connsiteY2754" fmla="*/ 2693307 h 3181350"/>
                <a:gd name="connsiteX2755" fmla="*/ 1005053 w 1581150"/>
                <a:gd name="connsiteY2755" fmla="*/ 2702928 h 3181350"/>
                <a:gd name="connsiteX2756" fmla="*/ 993909 w 1581150"/>
                <a:gd name="connsiteY2756" fmla="*/ 2705595 h 3181350"/>
                <a:gd name="connsiteX2757" fmla="*/ 994385 w 1581150"/>
                <a:gd name="connsiteY2757" fmla="*/ 2724549 h 3181350"/>
                <a:gd name="connsiteX2758" fmla="*/ 1000386 w 1581150"/>
                <a:gd name="connsiteY2758" fmla="*/ 2718644 h 3181350"/>
                <a:gd name="connsiteX2759" fmla="*/ 994385 w 1581150"/>
                <a:gd name="connsiteY2759" fmla="*/ 2724549 h 3181350"/>
                <a:gd name="connsiteX2760" fmla="*/ 992385 w 1581150"/>
                <a:gd name="connsiteY2760" fmla="*/ 2700737 h 3181350"/>
                <a:gd name="connsiteX2761" fmla="*/ 990003 w 1581150"/>
                <a:gd name="connsiteY2761" fmla="*/ 2708452 h 3181350"/>
                <a:gd name="connsiteX2762" fmla="*/ 982764 w 1581150"/>
                <a:gd name="connsiteY2762" fmla="*/ 2706357 h 3181350"/>
                <a:gd name="connsiteX2763" fmla="*/ 992385 w 1581150"/>
                <a:gd name="connsiteY2763" fmla="*/ 2700737 h 3181350"/>
                <a:gd name="connsiteX2764" fmla="*/ 911994 w 1581150"/>
                <a:gd name="connsiteY2764" fmla="*/ 2740551 h 3181350"/>
                <a:gd name="connsiteX2765" fmla="*/ 903897 w 1581150"/>
                <a:gd name="connsiteY2765" fmla="*/ 2725788 h 3181350"/>
                <a:gd name="connsiteX2766" fmla="*/ 922376 w 1581150"/>
                <a:gd name="connsiteY2766" fmla="*/ 2725597 h 3181350"/>
                <a:gd name="connsiteX2767" fmla="*/ 911994 w 1581150"/>
                <a:gd name="connsiteY2767" fmla="*/ 2740551 h 3181350"/>
                <a:gd name="connsiteX2768" fmla="*/ 903231 w 1581150"/>
                <a:gd name="connsiteY2768" fmla="*/ 2735122 h 3181350"/>
                <a:gd name="connsiteX2769" fmla="*/ 895611 w 1581150"/>
                <a:gd name="connsiteY2769" fmla="*/ 2737694 h 3181350"/>
                <a:gd name="connsiteX2770" fmla="*/ 887800 w 1581150"/>
                <a:gd name="connsiteY2770" fmla="*/ 2718168 h 3181350"/>
                <a:gd name="connsiteX2771" fmla="*/ 885895 w 1581150"/>
                <a:gd name="connsiteY2771" fmla="*/ 2719596 h 3181350"/>
                <a:gd name="connsiteX2772" fmla="*/ 882466 w 1581150"/>
                <a:gd name="connsiteY2772" fmla="*/ 2716167 h 3181350"/>
                <a:gd name="connsiteX2773" fmla="*/ 872179 w 1581150"/>
                <a:gd name="connsiteY2773" fmla="*/ 2729597 h 3181350"/>
                <a:gd name="connsiteX2774" fmla="*/ 872941 w 1581150"/>
                <a:gd name="connsiteY2774" fmla="*/ 2718644 h 3181350"/>
                <a:gd name="connsiteX2775" fmla="*/ 867321 w 1581150"/>
                <a:gd name="connsiteY2775" fmla="*/ 2719787 h 3181350"/>
                <a:gd name="connsiteX2776" fmla="*/ 866845 w 1581150"/>
                <a:gd name="connsiteY2776" fmla="*/ 2726073 h 3181350"/>
                <a:gd name="connsiteX2777" fmla="*/ 863416 w 1581150"/>
                <a:gd name="connsiteY2777" fmla="*/ 2722644 h 3181350"/>
                <a:gd name="connsiteX2778" fmla="*/ 869226 w 1581150"/>
                <a:gd name="connsiteY2778" fmla="*/ 2718358 h 3181350"/>
                <a:gd name="connsiteX2779" fmla="*/ 860273 w 1581150"/>
                <a:gd name="connsiteY2779" fmla="*/ 2714548 h 3181350"/>
                <a:gd name="connsiteX2780" fmla="*/ 867702 w 1581150"/>
                <a:gd name="connsiteY2780" fmla="*/ 2713500 h 3181350"/>
                <a:gd name="connsiteX2781" fmla="*/ 857796 w 1581150"/>
                <a:gd name="connsiteY2781" fmla="*/ 2697022 h 3181350"/>
                <a:gd name="connsiteX2782" fmla="*/ 850843 w 1581150"/>
                <a:gd name="connsiteY2782" fmla="*/ 2717025 h 3181350"/>
                <a:gd name="connsiteX2783" fmla="*/ 829888 w 1581150"/>
                <a:gd name="connsiteY2783" fmla="*/ 2701308 h 3181350"/>
                <a:gd name="connsiteX2784" fmla="*/ 832460 w 1581150"/>
                <a:gd name="connsiteY2784" fmla="*/ 2692069 h 3181350"/>
                <a:gd name="connsiteX2785" fmla="*/ 835508 w 1581150"/>
                <a:gd name="connsiteY2785" fmla="*/ 2700165 h 3181350"/>
                <a:gd name="connsiteX2786" fmla="*/ 839604 w 1581150"/>
                <a:gd name="connsiteY2786" fmla="*/ 2694164 h 3181350"/>
                <a:gd name="connsiteX2787" fmla="*/ 844747 w 1581150"/>
                <a:gd name="connsiteY2787" fmla="*/ 2699308 h 3181350"/>
                <a:gd name="connsiteX2788" fmla="*/ 837222 w 1581150"/>
                <a:gd name="connsiteY2788" fmla="*/ 2700356 h 3181350"/>
                <a:gd name="connsiteX2789" fmla="*/ 842366 w 1581150"/>
                <a:gd name="connsiteY2789" fmla="*/ 2705404 h 3181350"/>
                <a:gd name="connsiteX2790" fmla="*/ 861892 w 1581150"/>
                <a:gd name="connsiteY2790" fmla="*/ 2691117 h 3181350"/>
                <a:gd name="connsiteX2791" fmla="*/ 855415 w 1581150"/>
                <a:gd name="connsiteY2791" fmla="*/ 2679591 h 3181350"/>
                <a:gd name="connsiteX2792" fmla="*/ 846081 w 1581150"/>
                <a:gd name="connsiteY2792" fmla="*/ 2680449 h 3181350"/>
                <a:gd name="connsiteX2793" fmla="*/ 852272 w 1581150"/>
                <a:gd name="connsiteY2793" fmla="*/ 2671495 h 3181350"/>
                <a:gd name="connsiteX2794" fmla="*/ 857606 w 1581150"/>
                <a:gd name="connsiteY2794" fmla="*/ 2673495 h 3181350"/>
                <a:gd name="connsiteX2795" fmla="*/ 864369 w 1581150"/>
                <a:gd name="connsiteY2795" fmla="*/ 2681877 h 3181350"/>
                <a:gd name="connsiteX2796" fmla="*/ 861511 w 1581150"/>
                <a:gd name="connsiteY2796" fmla="*/ 2695879 h 3181350"/>
                <a:gd name="connsiteX2797" fmla="*/ 872179 w 1581150"/>
                <a:gd name="connsiteY2797" fmla="*/ 2701404 h 3181350"/>
                <a:gd name="connsiteX2798" fmla="*/ 876180 w 1581150"/>
                <a:gd name="connsiteY2798" fmla="*/ 2697022 h 3181350"/>
                <a:gd name="connsiteX2799" fmla="*/ 881037 w 1581150"/>
                <a:gd name="connsiteY2799" fmla="*/ 2705213 h 3181350"/>
                <a:gd name="connsiteX2800" fmla="*/ 871322 w 1581150"/>
                <a:gd name="connsiteY2800" fmla="*/ 2712357 h 3181350"/>
                <a:gd name="connsiteX2801" fmla="*/ 880466 w 1581150"/>
                <a:gd name="connsiteY2801" fmla="*/ 2713024 h 3181350"/>
                <a:gd name="connsiteX2802" fmla="*/ 877132 w 1581150"/>
                <a:gd name="connsiteY2802" fmla="*/ 2708071 h 3181350"/>
                <a:gd name="connsiteX2803" fmla="*/ 885895 w 1581150"/>
                <a:gd name="connsiteY2803" fmla="*/ 2715024 h 3181350"/>
                <a:gd name="connsiteX2804" fmla="*/ 894944 w 1581150"/>
                <a:gd name="connsiteY2804" fmla="*/ 2717310 h 3181350"/>
                <a:gd name="connsiteX2805" fmla="*/ 903421 w 1581150"/>
                <a:gd name="connsiteY2805" fmla="*/ 2702166 h 3181350"/>
                <a:gd name="connsiteX2806" fmla="*/ 892372 w 1581150"/>
                <a:gd name="connsiteY2806" fmla="*/ 2701308 h 3181350"/>
                <a:gd name="connsiteX2807" fmla="*/ 896277 w 1581150"/>
                <a:gd name="connsiteY2807" fmla="*/ 2698451 h 3181350"/>
                <a:gd name="connsiteX2808" fmla="*/ 894944 w 1581150"/>
                <a:gd name="connsiteY2808" fmla="*/ 2692069 h 3181350"/>
                <a:gd name="connsiteX2809" fmla="*/ 907326 w 1581150"/>
                <a:gd name="connsiteY2809" fmla="*/ 2699308 h 3181350"/>
                <a:gd name="connsiteX2810" fmla="*/ 906088 w 1581150"/>
                <a:gd name="connsiteY2810" fmla="*/ 2716548 h 3181350"/>
                <a:gd name="connsiteX2811" fmla="*/ 892658 w 1581150"/>
                <a:gd name="connsiteY2811" fmla="*/ 2723406 h 3181350"/>
                <a:gd name="connsiteX2812" fmla="*/ 903231 w 1581150"/>
                <a:gd name="connsiteY2812" fmla="*/ 2735122 h 3181350"/>
                <a:gd name="connsiteX2813" fmla="*/ 854844 w 1581150"/>
                <a:gd name="connsiteY2813" fmla="*/ 2715786 h 3181350"/>
                <a:gd name="connsiteX2814" fmla="*/ 862178 w 1581150"/>
                <a:gd name="connsiteY2814" fmla="*/ 2716358 h 3181350"/>
                <a:gd name="connsiteX2815" fmla="*/ 859987 w 1581150"/>
                <a:gd name="connsiteY2815" fmla="*/ 2720930 h 3181350"/>
                <a:gd name="connsiteX2816" fmla="*/ 856272 w 1581150"/>
                <a:gd name="connsiteY2816" fmla="*/ 2720644 h 3181350"/>
                <a:gd name="connsiteX2817" fmla="*/ 854844 w 1581150"/>
                <a:gd name="connsiteY2817" fmla="*/ 2715786 h 3181350"/>
                <a:gd name="connsiteX2818" fmla="*/ 868083 w 1581150"/>
                <a:gd name="connsiteY2818" fmla="*/ 2735694 h 3181350"/>
                <a:gd name="connsiteX2819" fmla="*/ 863035 w 1581150"/>
                <a:gd name="connsiteY2819" fmla="*/ 2729026 h 3181350"/>
                <a:gd name="connsiteX2820" fmla="*/ 875322 w 1581150"/>
                <a:gd name="connsiteY2820" fmla="*/ 2737884 h 3181350"/>
                <a:gd name="connsiteX2821" fmla="*/ 874941 w 1581150"/>
                <a:gd name="connsiteY2821" fmla="*/ 2742552 h 3181350"/>
                <a:gd name="connsiteX2822" fmla="*/ 865702 w 1581150"/>
                <a:gd name="connsiteY2822" fmla="*/ 2743409 h 3181350"/>
                <a:gd name="connsiteX2823" fmla="*/ 860559 w 1581150"/>
                <a:gd name="connsiteY2823" fmla="*/ 2738265 h 3181350"/>
                <a:gd name="connsiteX2824" fmla="*/ 868083 w 1581150"/>
                <a:gd name="connsiteY2824" fmla="*/ 2735694 h 3181350"/>
                <a:gd name="connsiteX2825" fmla="*/ 847700 w 1581150"/>
                <a:gd name="connsiteY2825" fmla="*/ 2737313 h 3181350"/>
                <a:gd name="connsiteX2826" fmla="*/ 828650 w 1581150"/>
                <a:gd name="connsiteY2826" fmla="*/ 2720168 h 3181350"/>
                <a:gd name="connsiteX2827" fmla="*/ 844652 w 1581150"/>
                <a:gd name="connsiteY2827" fmla="*/ 2727693 h 3181350"/>
                <a:gd name="connsiteX2828" fmla="*/ 847700 w 1581150"/>
                <a:gd name="connsiteY2828" fmla="*/ 2737313 h 3181350"/>
                <a:gd name="connsiteX2829" fmla="*/ 823602 w 1581150"/>
                <a:gd name="connsiteY2829" fmla="*/ 2688259 h 3181350"/>
                <a:gd name="connsiteX2830" fmla="*/ 825983 w 1581150"/>
                <a:gd name="connsiteY2830" fmla="*/ 2680544 h 3181350"/>
                <a:gd name="connsiteX2831" fmla="*/ 823602 w 1581150"/>
                <a:gd name="connsiteY2831" fmla="*/ 2688259 h 3181350"/>
                <a:gd name="connsiteX2832" fmla="*/ 824078 w 1581150"/>
                <a:gd name="connsiteY2832" fmla="*/ 2707214 h 3181350"/>
                <a:gd name="connsiteX2833" fmla="*/ 817506 w 1581150"/>
                <a:gd name="connsiteY2833" fmla="*/ 2695688 h 3181350"/>
                <a:gd name="connsiteX2834" fmla="*/ 824078 w 1581150"/>
                <a:gd name="connsiteY2834" fmla="*/ 2707214 h 3181350"/>
                <a:gd name="connsiteX2835" fmla="*/ 810267 w 1581150"/>
                <a:gd name="connsiteY2835" fmla="*/ 2669971 h 3181350"/>
                <a:gd name="connsiteX2836" fmla="*/ 814743 w 1581150"/>
                <a:gd name="connsiteY2836" fmla="*/ 2659303 h 3181350"/>
                <a:gd name="connsiteX2837" fmla="*/ 829221 w 1581150"/>
                <a:gd name="connsiteY2837" fmla="*/ 2661970 h 3181350"/>
                <a:gd name="connsiteX2838" fmla="*/ 834174 w 1581150"/>
                <a:gd name="connsiteY2838" fmla="*/ 2670257 h 3181350"/>
                <a:gd name="connsiteX2839" fmla="*/ 810267 w 1581150"/>
                <a:gd name="connsiteY2839" fmla="*/ 2669971 h 3181350"/>
                <a:gd name="connsiteX2840" fmla="*/ 791312 w 1581150"/>
                <a:gd name="connsiteY2840" fmla="*/ 2701594 h 3181350"/>
                <a:gd name="connsiteX2841" fmla="*/ 801980 w 1581150"/>
                <a:gd name="connsiteY2841" fmla="*/ 2707119 h 3181350"/>
                <a:gd name="connsiteX2842" fmla="*/ 791312 w 1581150"/>
                <a:gd name="connsiteY2842" fmla="*/ 2701594 h 3181350"/>
                <a:gd name="connsiteX2843" fmla="*/ 800837 w 1581150"/>
                <a:gd name="connsiteY2843" fmla="*/ 2722835 h 3181350"/>
                <a:gd name="connsiteX2844" fmla="*/ 793122 w 1581150"/>
                <a:gd name="connsiteY2844" fmla="*/ 2727026 h 3181350"/>
                <a:gd name="connsiteX2845" fmla="*/ 800837 w 1581150"/>
                <a:gd name="connsiteY2845" fmla="*/ 2722835 h 3181350"/>
                <a:gd name="connsiteX2846" fmla="*/ 850843 w 1581150"/>
                <a:gd name="connsiteY2846" fmla="*/ 1747380 h 3181350"/>
                <a:gd name="connsiteX2847" fmla="*/ 843795 w 1581150"/>
                <a:gd name="connsiteY2847" fmla="*/ 1742141 h 3181350"/>
                <a:gd name="connsiteX2848" fmla="*/ 850557 w 1581150"/>
                <a:gd name="connsiteY2848" fmla="*/ 1750523 h 3181350"/>
                <a:gd name="connsiteX2849" fmla="*/ 849891 w 1581150"/>
                <a:gd name="connsiteY2849" fmla="*/ 1759952 h 3181350"/>
                <a:gd name="connsiteX2850" fmla="*/ 829126 w 1581150"/>
                <a:gd name="connsiteY2850" fmla="*/ 1766239 h 3181350"/>
                <a:gd name="connsiteX2851" fmla="*/ 834936 w 1581150"/>
                <a:gd name="connsiteY2851" fmla="*/ 1761953 h 3181350"/>
                <a:gd name="connsiteX2852" fmla="*/ 811886 w 1581150"/>
                <a:gd name="connsiteY2852" fmla="*/ 1749189 h 3181350"/>
                <a:gd name="connsiteX2853" fmla="*/ 814172 w 1581150"/>
                <a:gd name="connsiteY2853" fmla="*/ 1742998 h 3181350"/>
                <a:gd name="connsiteX2854" fmla="*/ 829983 w 1581150"/>
                <a:gd name="connsiteY2854" fmla="*/ 1753666 h 3181350"/>
                <a:gd name="connsiteX2855" fmla="*/ 839508 w 1581150"/>
                <a:gd name="connsiteY2855" fmla="*/ 1749665 h 3181350"/>
                <a:gd name="connsiteX2856" fmla="*/ 831412 w 1581150"/>
                <a:gd name="connsiteY2856" fmla="*/ 1734902 h 3181350"/>
                <a:gd name="connsiteX2857" fmla="*/ 839127 w 1581150"/>
                <a:gd name="connsiteY2857" fmla="*/ 1730711 h 3181350"/>
                <a:gd name="connsiteX2858" fmla="*/ 840556 w 1581150"/>
                <a:gd name="connsiteY2858" fmla="*/ 1735569 h 3181350"/>
                <a:gd name="connsiteX2859" fmla="*/ 864654 w 1581150"/>
                <a:gd name="connsiteY2859" fmla="*/ 1734235 h 3181350"/>
                <a:gd name="connsiteX2860" fmla="*/ 850843 w 1581150"/>
                <a:gd name="connsiteY2860" fmla="*/ 1747380 h 3181350"/>
                <a:gd name="connsiteX2861" fmla="*/ 834651 w 1581150"/>
                <a:gd name="connsiteY2861" fmla="*/ 1815483 h 3181350"/>
                <a:gd name="connsiteX2862" fmla="*/ 836841 w 1581150"/>
                <a:gd name="connsiteY2862" fmla="*/ 1811007 h 3181350"/>
                <a:gd name="connsiteX2863" fmla="*/ 816363 w 1581150"/>
                <a:gd name="connsiteY2863" fmla="*/ 1814150 h 3181350"/>
                <a:gd name="connsiteX2864" fmla="*/ 804456 w 1581150"/>
                <a:gd name="connsiteY2864" fmla="*/ 1800719 h 3181350"/>
                <a:gd name="connsiteX2865" fmla="*/ 798741 w 1581150"/>
                <a:gd name="connsiteY2865" fmla="*/ 1803482 h 3181350"/>
                <a:gd name="connsiteX2866" fmla="*/ 805695 w 1581150"/>
                <a:gd name="connsiteY2866" fmla="*/ 1808720 h 3181350"/>
                <a:gd name="connsiteX2867" fmla="*/ 796170 w 1581150"/>
                <a:gd name="connsiteY2867" fmla="*/ 1812721 h 3181350"/>
                <a:gd name="connsiteX2868" fmla="*/ 799218 w 1581150"/>
                <a:gd name="connsiteY2868" fmla="*/ 1820817 h 3181350"/>
                <a:gd name="connsiteX2869" fmla="*/ 788359 w 1581150"/>
                <a:gd name="connsiteY2869" fmla="*/ 1818436 h 3181350"/>
                <a:gd name="connsiteX2870" fmla="*/ 789312 w 1581150"/>
                <a:gd name="connsiteY2870" fmla="*/ 1831104 h 3181350"/>
                <a:gd name="connsiteX2871" fmla="*/ 798265 w 1581150"/>
                <a:gd name="connsiteY2871" fmla="*/ 1834914 h 3181350"/>
                <a:gd name="connsiteX2872" fmla="*/ 777024 w 1581150"/>
                <a:gd name="connsiteY2872" fmla="*/ 1847582 h 3181350"/>
                <a:gd name="connsiteX2873" fmla="*/ 796455 w 1581150"/>
                <a:gd name="connsiteY2873" fmla="*/ 1858441 h 3181350"/>
                <a:gd name="connsiteX2874" fmla="*/ 774834 w 1581150"/>
                <a:gd name="connsiteY2874" fmla="*/ 1852155 h 3181350"/>
                <a:gd name="connsiteX2875" fmla="*/ 759784 w 1581150"/>
                <a:gd name="connsiteY2875" fmla="*/ 1855774 h 3181350"/>
                <a:gd name="connsiteX2876" fmla="*/ 777120 w 1581150"/>
                <a:gd name="connsiteY2876" fmla="*/ 1846059 h 3181350"/>
                <a:gd name="connsiteX2877" fmla="*/ 774072 w 1581150"/>
                <a:gd name="connsiteY2877" fmla="*/ 1837962 h 3181350"/>
                <a:gd name="connsiteX2878" fmla="*/ 781501 w 1581150"/>
                <a:gd name="connsiteY2878" fmla="*/ 1837010 h 3181350"/>
                <a:gd name="connsiteX2879" fmla="*/ 784835 w 1581150"/>
                <a:gd name="connsiteY2879" fmla="*/ 1816722 h 3181350"/>
                <a:gd name="connsiteX2880" fmla="*/ 768166 w 1581150"/>
                <a:gd name="connsiteY2880" fmla="*/ 1817007 h 3181350"/>
                <a:gd name="connsiteX2881" fmla="*/ 772167 w 1581150"/>
                <a:gd name="connsiteY2881" fmla="*/ 1812626 h 3181350"/>
                <a:gd name="connsiteX2882" fmla="*/ 765309 w 1581150"/>
                <a:gd name="connsiteY2882" fmla="*/ 1805768 h 3181350"/>
                <a:gd name="connsiteX2883" fmla="*/ 759403 w 1581150"/>
                <a:gd name="connsiteY2883" fmla="*/ 1810054 h 3181350"/>
                <a:gd name="connsiteX2884" fmla="*/ 750354 w 1581150"/>
                <a:gd name="connsiteY2884" fmla="*/ 1807863 h 3181350"/>
                <a:gd name="connsiteX2885" fmla="*/ 757974 w 1581150"/>
                <a:gd name="connsiteY2885" fmla="*/ 1803672 h 3181350"/>
                <a:gd name="connsiteX2886" fmla="*/ 751212 w 1581150"/>
                <a:gd name="connsiteY2886" fmla="*/ 1795290 h 3181350"/>
                <a:gd name="connsiteX2887" fmla="*/ 777691 w 1581150"/>
                <a:gd name="connsiteY2887" fmla="*/ 1811483 h 3181350"/>
                <a:gd name="connsiteX2888" fmla="*/ 790645 w 1581150"/>
                <a:gd name="connsiteY2888" fmla="*/ 1810911 h 3181350"/>
                <a:gd name="connsiteX2889" fmla="*/ 781692 w 1581150"/>
                <a:gd name="connsiteY2889" fmla="*/ 1807101 h 3181350"/>
                <a:gd name="connsiteX2890" fmla="*/ 784263 w 1581150"/>
                <a:gd name="connsiteY2890" fmla="*/ 1797767 h 3181350"/>
                <a:gd name="connsiteX2891" fmla="*/ 794836 w 1581150"/>
                <a:gd name="connsiteY2891" fmla="*/ 1804911 h 3181350"/>
                <a:gd name="connsiteX2892" fmla="*/ 789693 w 1581150"/>
                <a:gd name="connsiteY2892" fmla="*/ 1799767 h 3181350"/>
                <a:gd name="connsiteX2893" fmla="*/ 797503 w 1581150"/>
                <a:gd name="connsiteY2893" fmla="*/ 1794052 h 3181350"/>
                <a:gd name="connsiteX2894" fmla="*/ 789597 w 1581150"/>
                <a:gd name="connsiteY2894" fmla="*/ 1776145 h 3181350"/>
                <a:gd name="connsiteX2895" fmla="*/ 802456 w 1581150"/>
                <a:gd name="connsiteY2895" fmla="*/ 1777098 h 3181350"/>
                <a:gd name="connsiteX2896" fmla="*/ 803694 w 1581150"/>
                <a:gd name="connsiteY2896" fmla="*/ 1785098 h 3181350"/>
                <a:gd name="connsiteX2897" fmla="*/ 814553 w 1581150"/>
                <a:gd name="connsiteY2897" fmla="*/ 1787480 h 3181350"/>
                <a:gd name="connsiteX2898" fmla="*/ 810933 w 1581150"/>
                <a:gd name="connsiteY2898" fmla="*/ 1787194 h 3181350"/>
                <a:gd name="connsiteX2899" fmla="*/ 804742 w 1581150"/>
                <a:gd name="connsiteY2899" fmla="*/ 1796243 h 3181350"/>
                <a:gd name="connsiteX2900" fmla="*/ 840556 w 1581150"/>
                <a:gd name="connsiteY2900" fmla="*/ 1809959 h 3181350"/>
                <a:gd name="connsiteX2901" fmla="*/ 834651 w 1581150"/>
                <a:gd name="connsiteY2901" fmla="*/ 1815483 h 3181350"/>
                <a:gd name="connsiteX2902" fmla="*/ 776739 w 1581150"/>
                <a:gd name="connsiteY2902" fmla="*/ 2699022 h 3181350"/>
                <a:gd name="connsiteX2903" fmla="*/ 767404 w 1581150"/>
                <a:gd name="connsiteY2903" fmla="*/ 2701499 h 3181350"/>
                <a:gd name="connsiteX2904" fmla="*/ 776739 w 1581150"/>
                <a:gd name="connsiteY2904" fmla="*/ 2699022 h 3181350"/>
                <a:gd name="connsiteX2905" fmla="*/ 821887 w 1581150"/>
                <a:gd name="connsiteY2905" fmla="*/ 1888731 h 3181350"/>
                <a:gd name="connsiteX2906" fmla="*/ 810648 w 1581150"/>
                <a:gd name="connsiteY2906" fmla="*/ 1891112 h 3181350"/>
                <a:gd name="connsiteX2907" fmla="*/ 816267 w 1581150"/>
                <a:gd name="connsiteY2907" fmla="*/ 1889969 h 3181350"/>
                <a:gd name="connsiteX2908" fmla="*/ 814743 w 1581150"/>
                <a:gd name="connsiteY2908" fmla="*/ 1885111 h 3181350"/>
                <a:gd name="connsiteX2909" fmla="*/ 800075 w 1581150"/>
                <a:gd name="connsiteY2909" fmla="*/ 1884063 h 3181350"/>
                <a:gd name="connsiteX2910" fmla="*/ 786168 w 1581150"/>
                <a:gd name="connsiteY2910" fmla="*/ 1871966 h 3181350"/>
                <a:gd name="connsiteX2911" fmla="*/ 792455 w 1581150"/>
                <a:gd name="connsiteY2911" fmla="*/ 1861394 h 3181350"/>
                <a:gd name="connsiteX2912" fmla="*/ 793407 w 1581150"/>
                <a:gd name="connsiteY2912" fmla="*/ 1874062 h 3181350"/>
                <a:gd name="connsiteX2913" fmla="*/ 797027 w 1581150"/>
                <a:gd name="connsiteY2913" fmla="*/ 1874348 h 3181350"/>
                <a:gd name="connsiteX2914" fmla="*/ 802456 w 1581150"/>
                <a:gd name="connsiteY2914" fmla="*/ 1876348 h 3181350"/>
                <a:gd name="connsiteX2915" fmla="*/ 806361 w 1581150"/>
                <a:gd name="connsiteY2915" fmla="*/ 1873490 h 3181350"/>
                <a:gd name="connsiteX2916" fmla="*/ 815029 w 1581150"/>
                <a:gd name="connsiteY2916" fmla="*/ 1880444 h 3181350"/>
                <a:gd name="connsiteX2917" fmla="*/ 810076 w 1581150"/>
                <a:gd name="connsiteY2917" fmla="*/ 1872157 h 3181350"/>
                <a:gd name="connsiteX2918" fmla="*/ 824364 w 1581150"/>
                <a:gd name="connsiteY2918" fmla="*/ 1877967 h 3181350"/>
                <a:gd name="connsiteX2919" fmla="*/ 821887 w 1581150"/>
                <a:gd name="connsiteY2919" fmla="*/ 1888731 h 3181350"/>
                <a:gd name="connsiteX2920" fmla="*/ 824173 w 1581150"/>
                <a:gd name="connsiteY2920" fmla="*/ 1857298 h 3181350"/>
                <a:gd name="connsiteX2921" fmla="*/ 815220 w 1581150"/>
                <a:gd name="connsiteY2921" fmla="*/ 1853488 h 3181350"/>
                <a:gd name="connsiteX2922" fmla="*/ 812553 w 1581150"/>
                <a:gd name="connsiteY2922" fmla="*/ 1864347 h 3181350"/>
                <a:gd name="connsiteX2923" fmla="*/ 821697 w 1581150"/>
                <a:gd name="connsiteY2923" fmla="*/ 1865013 h 3181350"/>
                <a:gd name="connsiteX2924" fmla="*/ 802742 w 1581150"/>
                <a:gd name="connsiteY2924" fmla="*/ 1871490 h 3181350"/>
                <a:gd name="connsiteX2925" fmla="*/ 800170 w 1581150"/>
                <a:gd name="connsiteY2925" fmla="*/ 1857107 h 3181350"/>
                <a:gd name="connsiteX2926" fmla="*/ 803504 w 1581150"/>
                <a:gd name="connsiteY2926" fmla="*/ 1862061 h 3181350"/>
                <a:gd name="connsiteX2927" fmla="*/ 812838 w 1581150"/>
                <a:gd name="connsiteY2927" fmla="*/ 1861108 h 3181350"/>
                <a:gd name="connsiteX2928" fmla="*/ 811600 w 1581150"/>
                <a:gd name="connsiteY2928" fmla="*/ 1853202 h 3181350"/>
                <a:gd name="connsiteX2929" fmla="*/ 795789 w 1581150"/>
                <a:gd name="connsiteY2929" fmla="*/ 1842534 h 3181350"/>
                <a:gd name="connsiteX2930" fmla="*/ 809219 w 1581150"/>
                <a:gd name="connsiteY2930" fmla="*/ 1835676 h 3181350"/>
                <a:gd name="connsiteX2931" fmla="*/ 811981 w 1581150"/>
                <a:gd name="connsiteY2931" fmla="*/ 1848535 h 3181350"/>
                <a:gd name="connsiteX2932" fmla="*/ 819506 w 1581150"/>
                <a:gd name="connsiteY2932" fmla="*/ 1847487 h 3181350"/>
                <a:gd name="connsiteX2933" fmla="*/ 819982 w 1581150"/>
                <a:gd name="connsiteY2933" fmla="*/ 1841201 h 3181350"/>
                <a:gd name="connsiteX2934" fmla="*/ 824173 w 1581150"/>
                <a:gd name="connsiteY2934" fmla="*/ 1857298 h 3181350"/>
                <a:gd name="connsiteX2935" fmla="*/ 802170 w 1581150"/>
                <a:gd name="connsiteY2935" fmla="*/ 1832057 h 3181350"/>
                <a:gd name="connsiteX2936" fmla="*/ 818934 w 1581150"/>
                <a:gd name="connsiteY2936" fmla="*/ 1830152 h 3181350"/>
                <a:gd name="connsiteX2937" fmla="*/ 818458 w 1581150"/>
                <a:gd name="connsiteY2937" fmla="*/ 1836438 h 3181350"/>
                <a:gd name="connsiteX2938" fmla="*/ 802170 w 1581150"/>
                <a:gd name="connsiteY2938" fmla="*/ 1832057 h 3181350"/>
                <a:gd name="connsiteX2939" fmla="*/ 775977 w 1581150"/>
                <a:gd name="connsiteY2939" fmla="*/ 1910543 h 3181350"/>
                <a:gd name="connsiteX2940" fmla="*/ 776453 w 1581150"/>
                <a:gd name="connsiteY2940" fmla="*/ 1929498 h 3181350"/>
                <a:gd name="connsiteX2941" fmla="*/ 775977 w 1581150"/>
                <a:gd name="connsiteY2941" fmla="*/ 1910543 h 3181350"/>
                <a:gd name="connsiteX2942" fmla="*/ 776262 w 1581150"/>
                <a:gd name="connsiteY2942" fmla="*/ 1981504 h 3181350"/>
                <a:gd name="connsiteX2943" fmla="*/ 765499 w 1581150"/>
                <a:gd name="connsiteY2943" fmla="*/ 1977599 h 3181350"/>
                <a:gd name="connsiteX2944" fmla="*/ 765880 w 1581150"/>
                <a:gd name="connsiteY2944" fmla="*/ 1972836 h 3181350"/>
                <a:gd name="connsiteX2945" fmla="*/ 775024 w 1581150"/>
                <a:gd name="connsiteY2945" fmla="*/ 1973503 h 3181350"/>
                <a:gd name="connsiteX2946" fmla="*/ 776262 w 1581150"/>
                <a:gd name="connsiteY2946" fmla="*/ 1981504 h 3181350"/>
                <a:gd name="connsiteX2947" fmla="*/ 787978 w 1581150"/>
                <a:gd name="connsiteY2947" fmla="*/ 2023414 h 3181350"/>
                <a:gd name="connsiteX2948" fmla="*/ 783787 w 1581150"/>
                <a:gd name="connsiteY2948" fmla="*/ 2029415 h 3181350"/>
                <a:gd name="connsiteX2949" fmla="*/ 773119 w 1581150"/>
                <a:gd name="connsiteY2949" fmla="*/ 2023890 h 3181350"/>
                <a:gd name="connsiteX2950" fmla="*/ 770928 w 1581150"/>
                <a:gd name="connsiteY2950" fmla="*/ 2028462 h 3181350"/>
                <a:gd name="connsiteX2951" fmla="*/ 760927 w 1581150"/>
                <a:gd name="connsiteY2951" fmla="*/ 2013508 h 3181350"/>
                <a:gd name="connsiteX2952" fmla="*/ 773976 w 1581150"/>
                <a:gd name="connsiteY2952" fmla="*/ 2011317 h 3181350"/>
                <a:gd name="connsiteX2953" fmla="*/ 784835 w 1581150"/>
                <a:gd name="connsiteY2953" fmla="*/ 2013698 h 3181350"/>
                <a:gd name="connsiteX2954" fmla="*/ 787978 w 1581150"/>
                <a:gd name="connsiteY2954" fmla="*/ 2023414 h 3181350"/>
                <a:gd name="connsiteX2955" fmla="*/ 759689 w 1581150"/>
                <a:gd name="connsiteY2955" fmla="*/ 2032272 h 3181350"/>
                <a:gd name="connsiteX2956" fmla="*/ 742353 w 1581150"/>
                <a:gd name="connsiteY2956" fmla="*/ 2042083 h 3181350"/>
                <a:gd name="connsiteX2957" fmla="*/ 724637 w 1581150"/>
                <a:gd name="connsiteY2957" fmla="*/ 2032844 h 3181350"/>
                <a:gd name="connsiteX2958" fmla="*/ 728637 w 1581150"/>
                <a:gd name="connsiteY2958" fmla="*/ 2028462 h 3181350"/>
                <a:gd name="connsiteX2959" fmla="*/ 720732 w 1581150"/>
                <a:gd name="connsiteY2959" fmla="*/ 2018842 h 3181350"/>
                <a:gd name="connsiteX2960" fmla="*/ 720446 w 1581150"/>
                <a:gd name="connsiteY2960" fmla="*/ 2014461 h 3181350"/>
                <a:gd name="connsiteX2961" fmla="*/ 736734 w 1581150"/>
                <a:gd name="connsiteY2961" fmla="*/ 2017985 h 3181350"/>
                <a:gd name="connsiteX2962" fmla="*/ 730257 w 1581150"/>
                <a:gd name="connsiteY2962" fmla="*/ 2006460 h 3181350"/>
                <a:gd name="connsiteX2963" fmla="*/ 746163 w 1581150"/>
                <a:gd name="connsiteY2963" fmla="*/ 2015508 h 3181350"/>
                <a:gd name="connsiteX2964" fmla="*/ 765594 w 1581150"/>
                <a:gd name="connsiteY2964" fmla="*/ 2026367 h 3181350"/>
                <a:gd name="connsiteX2965" fmla="*/ 765118 w 1581150"/>
                <a:gd name="connsiteY2965" fmla="*/ 2032653 h 3181350"/>
                <a:gd name="connsiteX2966" fmla="*/ 752259 w 1581150"/>
                <a:gd name="connsiteY2966" fmla="*/ 2031701 h 3181350"/>
                <a:gd name="connsiteX2967" fmla="*/ 759689 w 1581150"/>
                <a:gd name="connsiteY2967" fmla="*/ 2032272 h 3181350"/>
                <a:gd name="connsiteX2968" fmla="*/ 737972 w 1581150"/>
                <a:gd name="connsiteY2968" fmla="*/ 2051227 h 3181350"/>
                <a:gd name="connsiteX2969" fmla="*/ 726732 w 1581150"/>
                <a:gd name="connsiteY2969" fmla="*/ 2053513 h 3181350"/>
                <a:gd name="connsiteX2970" fmla="*/ 732924 w 1581150"/>
                <a:gd name="connsiteY2970" fmla="*/ 2044464 h 3181350"/>
                <a:gd name="connsiteX2971" fmla="*/ 737972 w 1581150"/>
                <a:gd name="connsiteY2971" fmla="*/ 2051227 h 3181350"/>
                <a:gd name="connsiteX2972" fmla="*/ 720160 w 1581150"/>
                <a:gd name="connsiteY2972" fmla="*/ 2092470 h 3181350"/>
                <a:gd name="connsiteX2973" fmla="*/ 727971 w 1581150"/>
                <a:gd name="connsiteY2973" fmla="*/ 2086755 h 3181350"/>
                <a:gd name="connsiteX2974" fmla="*/ 718827 w 1581150"/>
                <a:gd name="connsiteY2974" fmla="*/ 2086089 h 3181350"/>
                <a:gd name="connsiteX2975" fmla="*/ 739877 w 1581150"/>
                <a:gd name="connsiteY2975" fmla="*/ 2100281 h 3181350"/>
                <a:gd name="connsiteX2976" fmla="*/ 731209 w 1581150"/>
                <a:gd name="connsiteY2976" fmla="*/ 2093327 h 3181350"/>
                <a:gd name="connsiteX2977" fmla="*/ 725399 w 1581150"/>
                <a:gd name="connsiteY2977" fmla="*/ 2097614 h 3181350"/>
                <a:gd name="connsiteX2978" fmla="*/ 711778 w 1581150"/>
                <a:gd name="connsiteY2978" fmla="*/ 2082469 h 3181350"/>
                <a:gd name="connsiteX2979" fmla="*/ 714921 w 1581150"/>
                <a:gd name="connsiteY2979" fmla="*/ 2089041 h 3181350"/>
                <a:gd name="connsiteX2980" fmla="*/ 720160 w 1581150"/>
                <a:gd name="connsiteY2980" fmla="*/ 2092470 h 3181350"/>
                <a:gd name="connsiteX2981" fmla="*/ 717017 w 1581150"/>
                <a:gd name="connsiteY2981" fmla="*/ 2134761 h 3181350"/>
                <a:gd name="connsiteX2982" fmla="*/ 722827 w 1581150"/>
                <a:gd name="connsiteY2982" fmla="*/ 2155716 h 3181350"/>
                <a:gd name="connsiteX2983" fmla="*/ 714064 w 1581150"/>
                <a:gd name="connsiteY2983" fmla="*/ 2150287 h 3181350"/>
                <a:gd name="connsiteX2984" fmla="*/ 717017 w 1581150"/>
                <a:gd name="connsiteY2984" fmla="*/ 2134761 h 3181350"/>
                <a:gd name="connsiteX2985" fmla="*/ 722446 w 1581150"/>
                <a:gd name="connsiteY2985" fmla="*/ 2111520 h 3181350"/>
                <a:gd name="connsiteX2986" fmla="*/ 718446 w 1581150"/>
                <a:gd name="connsiteY2986" fmla="*/ 2115902 h 3181350"/>
                <a:gd name="connsiteX2987" fmla="*/ 708635 w 1581150"/>
                <a:gd name="connsiteY2987" fmla="*/ 2110663 h 3181350"/>
                <a:gd name="connsiteX2988" fmla="*/ 711207 w 1581150"/>
                <a:gd name="connsiteY2988" fmla="*/ 2099614 h 3181350"/>
                <a:gd name="connsiteX2989" fmla="*/ 740734 w 1581150"/>
                <a:gd name="connsiteY2989" fmla="*/ 2114473 h 3181350"/>
                <a:gd name="connsiteX2990" fmla="*/ 742925 w 1581150"/>
                <a:gd name="connsiteY2990" fmla="*/ 2109901 h 3181350"/>
                <a:gd name="connsiteX2991" fmla="*/ 722446 w 1581150"/>
                <a:gd name="connsiteY2991" fmla="*/ 2111520 h 3181350"/>
                <a:gd name="connsiteX2992" fmla="*/ 717969 w 1581150"/>
                <a:gd name="connsiteY2992" fmla="*/ 2221629 h 3181350"/>
                <a:gd name="connsiteX2993" fmla="*/ 707206 w 1581150"/>
                <a:gd name="connsiteY2993" fmla="*/ 2217629 h 3181350"/>
                <a:gd name="connsiteX2994" fmla="*/ 718827 w 1581150"/>
                <a:gd name="connsiteY2994" fmla="*/ 2210580 h 3181350"/>
                <a:gd name="connsiteX2995" fmla="*/ 717969 w 1581150"/>
                <a:gd name="connsiteY2995" fmla="*/ 2221629 h 3181350"/>
                <a:gd name="connsiteX2996" fmla="*/ 710064 w 1581150"/>
                <a:gd name="connsiteY2996" fmla="*/ 2203627 h 3181350"/>
                <a:gd name="connsiteX2997" fmla="*/ 704634 w 1581150"/>
                <a:gd name="connsiteY2997" fmla="*/ 2201722 h 3181350"/>
                <a:gd name="connsiteX2998" fmla="*/ 710349 w 1581150"/>
                <a:gd name="connsiteY2998" fmla="*/ 2198960 h 3181350"/>
                <a:gd name="connsiteX2999" fmla="*/ 703682 w 1581150"/>
                <a:gd name="connsiteY2999" fmla="*/ 2189054 h 3181350"/>
                <a:gd name="connsiteX3000" fmla="*/ 719779 w 1581150"/>
                <a:gd name="connsiteY3000" fmla="*/ 2194959 h 3181350"/>
                <a:gd name="connsiteX3001" fmla="*/ 710064 w 1581150"/>
                <a:gd name="connsiteY3001" fmla="*/ 2203627 h 3181350"/>
                <a:gd name="connsiteX3002" fmla="*/ 770547 w 1581150"/>
                <a:gd name="connsiteY3002" fmla="*/ 1709946 h 3181350"/>
                <a:gd name="connsiteX3003" fmla="*/ 772738 w 1581150"/>
                <a:gd name="connsiteY3003" fmla="*/ 1705374 h 3181350"/>
                <a:gd name="connsiteX3004" fmla="*/ 776358 w 1581150"/>
                <a:gd name="connsiteY3004" fmla="*/ 1705660 h 3181350"/>
                <a:gd name="connsiteX3005" fmla="*/ 777882 w 1581150"/>
                <a:gd name="connsiteY3005" fmla="*/ 1710518 h 3181350"/>
                <a:gd name="connsiteX3006" fmla="*/ 768357 w 1581150"/>
                <a:gd name="connsiteY3006" fmla="*/ 1714518 h 3181350"/>
                <a:gd name="connsiteX3007" fmla="*/ 765499 w 1581150"/>
                <a:gd name="connsiteY3007" fmla="*/ 1703279 h 3181350"/>
                <a:gd name="connsiteX3008" fmla="*/ 761594 w 1581150"/>
                <a:gd name="connsiteY3008" fmla="*/ 1702326 h 3181350"/>
                <a:gd name="connsiteX3009" fmla="*/ 761975 w 1581150"/>
                <a:gd name="connsiteY3009" fmla="*/ 1699564 h 3181350"/>
                <a:gd name="connsiteX3010" fmla="*/ 771405 w 1581150"/>
                <a:gd name="connsiteY3010" fmla="*/ 1697278 h 3181350"/>
                <a:gd name="connsiteX3011" fmla="*/ 767118 w 1581150"/>
                <a:gd name="connsiteY3011" fmla="*/ 1704803 h 3181350"/>
                <a:gd name="connsiteX3012" fmla="*/ 770547 w 1581150"/>
                <a:gd name="connsiteY3012" fmla="*/ 1709946 h 3181350"/>
                <a:gd name="connsiteX3013" fmla="*/ 783216 w 1581150"/>
                <a:gd name="connsiteY3013" fmla="*/ 1762810 h 3181350"/>
                <a:gd name="connsiteX3014" fmla="*/ 783882 w 1581150"/>
                <a:gd name="connsiteY3014" fmla="*/ 1778622 h 3181350"/>
                <a:gd name="connsiteX3015" fmla="*/ 757212 w 1581150"/>
                <a:gd name="connsiteY3015" fmla="*/ 1765668 h 3181350"/>
                <a:gd name="connsiteX3016" fmla="*/ 782549 w 1581150"/>
                <a:gd name="connsiteY3016" fmla="*/ 1772240 h 3181350"/>
                <a:gd name="connsiteX3017" fmla="*/ 783216 w 1581150"/>
                <a:gd name="connsiteY3017" fmla="*/ 1762810 h 3181350"/>
                <a:gd name="connsiteX3018" fmla="*/ 766833 w 1581150"/>
                <a:gd name="connsiteY3018" fmla="*/ 1785289 h 3181350"/>
                <a:gd name="connsiteX3019" fmla="*/ 769119 w 1581150"/>
                <a:gd name="connsiteY3019" fmla="*/ 1779098 h 3181350"/>
                <a:gd name="connsiteX3020" fmla="*/ 785597 w 1581150"/>
                <a:gd name="connsiteY3020" fmla="*/ 1780336 h 3181350"/>
                <a:gd name="connsiteX3021" fmla="*/ 785216 w 1581150"/>
                <a:gd name="connsiteY3021" fmla="*/ 1785003 h 3181350"/>
                <a:gd name="connsiteX3022" fmla="*/ 770166 w 1581150"/>
                <a:gd name="connsiteY3022" fmla="*/ 1788623 h 3181350"/>
                <a:gd name="connsiteX3023" fmla="*/ 766833 w 1581150"/>
                <a:gd name="connsiteY3023" fmla="*/ 1785289 h 3181350"/>
                <a:gd name="connsiteX3024" fmla="*/ 775691 w 1581150"/>
                <a:gd name="connsiteY3024" fmla="*/ 1765477 h 3181350"/>
                <a:gd name="connsiteX3025" fmla="*/ 761880 w 1581150"/>
                <a:gd name="connsiteY3025" fmla="*/ 1753380 h 3181350"/>
                <a:gd name="connsiteX3026" fmla="*/ 767690 w 1581150"/>
                <a:gd name="connsiteY3026" fmla="*/ 1749094 h 3181350"/>
                <a:gd name="connsiteX3027" fmla="*/ 755307 w 1581150"/>
                <a:gd name="connsiteY3027" fmla="*/ 1741855 h 3181350"/>
                <a:gd name="connsiteX3028" fmla="*/ 755307 w 1581150"/>
                <a:gd name="connsiteY3028" fmla="*/ 1741474 h 3181350"/>
                <a:gd name="connsiteX3029" fmla="*/ 755593 w 1581150"/>
                <a:gd name="connsiteY3029" fmla="*/ 1739664 h 3181350"/>
                <a:gd name="connsiteX3030" fmla="*/ 761308 w 1581150"/>
                <a:gd name="connsiteY3030" fmla="*/ 1735949 h 3181350"/>
                <a:gd name="connsiteX3031" fmla="*/ 756641 w 1581150"/>
                <a:gd name="connsiteY3031" fmla="*/ 1733473 h 3181350"/>
                <a:gd name="connsiteX3032" fmla="*/ 757308 w 1581150"/>
                <a:gd name="connsiteY3032" fmla="*/ 1729473 h 3181350"/>
                <a:gd name="connsiteX3033" fmla="*/ 765499 w 1581150"/>
                <a:gd name="connsiteY3033" fmla="*/ 1728425 h 3181350"/>
                <a:gd name="connsiteX3034" fmla="*/ 779977 w 1581150"/>
                <a:gd name="connsiteY3034" fmla="*/ 1757857 h 3181350"/>
                <a:gd name="connsiteX3035" fmla="*/ 775691 w 1581150"/>
                <a:gd name="connsiteY3035" fmla="*/ 1765477 h 3181350"/>
                <a:gd name="connsiteX3036" fmla="*/ 762832 w 1581150"/>
                <a:gd name="connsiteY3036" fmla="*/ 1889016 h 3181350"/>
                <a:gd name="connsiteX3037" fmla="*/ 753021 w 1581150"/>
                <a:gd name="connsiteY3037" fmla="*/ 1896160 h 3181350"/>
                <a:gd name="connsiteX3038" fmla="*/ 758832 w 1581150"/>
                <a:gd name="connsiteY3038" fmla="*/ 1893398 h 3181350"/>
                <a:gd name="connsiteX3039" fmla="*/ 751688 w 1581150"/>
                <a:gd name="connsiteY3039" fmla="*/ 1889683 h 3181350"/>
                <a:gd name="connsiteX3040" fmla="*/ 762832 w 1581150"/>
                <a:gd name="connsiteY3040" fmla="*/ 1889016 h 3181350"/>
                <a:gd name="connsiteX3041" fmla="*/ 756641 w 1581150"/>
                <a:gd name="connsiteY3041" fmla="*/ 1847582 h 3181350"/>
                <a:gd name="connsiteX3042" fmla="*/ 756831 w 1581150"/>
                <a:gd name="connsiteY3042" fmla="*/ 1844439 h 3181350"/>
                <a:gd name="connsiteX3043" fmla="*/ 764166 w 1581150"/>
                <a:gd name="connsiteY3043" fmla="*/ 1845011 h 3181350"/>
                <a:gd name="connsiteX3044" fmla="*/ 763975 w 1581150"/>
                <a:gd name="connsiteY3044" fmla="*/ 1848154 h 3181350"/>
                <a:gd name="connsiteX3045" fmla="*/ 756641 w 1581150"/>
                <a:gd name="connsiteY3045" fmla="*/ 1847582 h 3181350"/>
                <a:gd name="connsiteX3046" fmla="*/ 749021 w 1581150"/>
                <a:gd name="connsiteY3046" fmla="*/ 1951119 h 3181350"/>
                <a:gd name="connsiteX3047" fmla="*/ 761403 w 1581150"/>
                <a:gd name="connsiteY3047" fmla="*/ 1958358 h 3181350"/>
                <a:gd name="connsiteX3048" fmla="*/ 746068 w 1581150"/>
                <a:gd name="connsiteY3048" fmla="*/ 1966645 h 3181350"/>
                <a:gd name="connsiteX3049" fmla="*/ 744925 w 1581150"/>
                <a:gd name="connsiteY3049" fmla="*/ 1957120 h 3181350"/>
                <a:gd name="connsiteX3050" fmla="*/ 730352 w 1581150"/>
                <a:gd name="connsiteY3050" fmla="*/ 1954453 h 3181350"/>
                <a:gd name="connsiteX3051" fmla="*/ 749021 w 1581150"/>
                <a:gd name="connsiteY3051" fmla="*/ 1951119 h 3181350"/>
                <a:gd name="connsiteX3052" fmla="*/ 767214 w 1581150"/>
                <a:gd name="connsiteY3052" fmla="*/ 1905114 h 3181350"/>
                <a:gd name="connsiteX3053" fmla="*/ 766261 w 1581150"/>
                <a:gd name="connsiteY3053" fmla="*/ 1917686 h 3181350"/>
                <a:gd name="connsiteX3054" fmla="*/ 767214 w 1581150"/>
                <a:gd name="connsiteY3054" fmla="*/ 1905114 h 3181350"/>
                <a:gd name="connsiteX3055" fmla="*/ 766261 w 1581150"/>
                <a:gd name="connsiteY3055" fmla="*/ 1942928 h 3181350"/>
                <a:gd name="connsiteX3056" fmla="*/ 761975 w 1581150"/>
                <a:gd name="connsiteY3056" fmla="*/ 1950452 h 3181350"/>
                <a:gd name="connsiteX3057" fmla="*/ 766261 w 1581150"/>
                <a:gd name="connsiteY3057" fmla="*/ 1942928 h 3181350"/>
                <a:gd name="connsiteX3058" fmla="*/ 759784 w 1581150"/>
                <a:gd name="connsiteY3058" fmla="*/ 2005507 h 3181350"/>
                <a:gd name="connsiteX3059" fmla="*/ 753783 w 1581150"/>
                <a:gd name="connsiteY3059" fmla="*/ 2011317 h 3181350"/>
                <a:gd name="connsiteX3060" fmla="*/ 748640 w 1581150"/>
                <a:gd name="connsiteY3060" fmla="*/ 2006174 h 3181350"/>
                <a:gd name="connsiteX3061" fmla="*/ 759784 w 1581150"/>
                <a:gd name="connsiteY3061" fmla="*/ 2005507 h 3181350"/>
                <a:gd name="connsiteX3062" fmla="*/ 747878 w 1581150"/>
                <a:gd name="connsiteY3062" fmla="*/ 1966740 h 3181350"/>
                <a:gd name="connsiteX3063" fmla="*/ 753402 w 1581150"/>
                <a:gd name="connsiteY3063" fmla="*/ 1967121 h 3181350"/>
                <a:gd name="connsiteX3064" fmla="*/ 754736 w 1581150"/>
                <a:gd name="connsiteY3064" fmla="*/ 1973503 h 3181350"/>
                <a:gd name="connsiteX3065" fmla="*/ 750926 w 1581150"/>
                <a:gd name="connsiteY3065" fmla="*/ 1974836 h 3181350"/>
                <a:gd name="connsiteX3066" fmla="*/ 747878 w 1581150"/>
                <a:gd name="connsiteY3066" fmla="*/ 1966740 h 3181350"/>
                <a:gd name="connsiteX3067" fmla="*/ 734448 w 1581150"/>
                <a:gd name="connsiteY3067" fmla="*/ 1924830 h 3181350"/>
                <a:gd name="connsiteX3068" fmla="*/ 734257 w 1581150"/>
                <a:gd name="connsiteY3068" fmla="*/ 1924735 h 3181350"/>
                <a:gd name="connsiteX3069" fmla="*/ 734352 w 1581150"/>
                <a:gd name="connsiteY3069" fmla="*/ 1924068 h 3181350"/>
                <a:gd name="connsiteX3070" fmla="*/ 734448 w 1581150"/>
                <a:gd name="connsiteY3070" fmla="*/ 1924830 h 3181350"/>
                <a:gd name="connsiteX3071" fmla="*/ 737781 w 1581150"/>
                <a:gd name="connsiteY3071" fmla="*/ 1876157 h 3181350"/>
                <a:gd name="connsiteX3072" fmla="*/ 739782 w 1581150"/>
                <a:gd name="connsiteY3072" fmla="*/ 1876348 h 3181350"/>
                <a:gd name="connsiteX3073" fmla="*/ 737686 w 1581150"/>
                <a:gd name="connsiteY3073" fmla="*/ 1881015 h 3181350"/>
                <a:gd name="connsiteX3074" fmla="*/ 737781 w 1581150"/>
                <a:gd name="connsiteY3074" fmla="*/ 1876157 h 3181350"/>
                <a:gd name="connsiteX3075" fmla="*/ 727018 w 1581150"/>
                <a:gd name="connsiteY3075" fmla="*/ 1980456 h 3181350"/>
                <a:gd name="connsiteX3076" fmla="*/ 731971 w 1581150"/>
                <a:gd name="connsiteY3076" fmla="*/ 1981409 h 3181350"/>
                <a:gd name="connsiteX3077" fmla="*/ 725970 w 1581150"/>
                <a:gd name="connsiteY3077" fmla="*/ 1985409 h 3181350"/>
                <a:gd name="connsiteX3078" fmla="*/ 727018 w 1581150"/>
                <a:gd name="connsiteY3078" fmla="*/ 1980456 h 3181350"/>
                <a:gd name="connsiteX3079" fmla="*/ 736448 w 1581150"/>
                <a:gd name="connsiteY3079" fmla="*/ 1906828 h 3181350"/>
                <a:gd name="connsiteX3080" fmla="*/ 737305 w 1581150"/>
                <a:gd name="connsiteY3080" fmla="*/ 1910828 h 3181350"/>
                <a:gd name="connsiteX3081" fmla="*/ 736067 w 1581150"/>
                <a:gd name="connsiteY3081" fmla="*/ 1910543 h 3181350"/>
                <a:gd name="connsiteX3082" fmla="*/ 736448 w 1581150"/>
                <a:gd name="connsiteY3082" fmla="*/ 1906828 h 3181350"/>
                <a:gd name="connsiteX3083" fmla="*/ 737210 w 1581150"/>
                <a:gd name="connsiteY3083" fmla="*/ 1897017 h 3181350"/>
                <a:gd name="connsiteX3084" fmla="*/ 737496 w 1581150"/>
                <a:gd name="connsiteY3084" fmla="*/ 1892922 h 3181350"/>
                <a:gd name="connsiteX3085" fmla="*/ 738829 w 1581150"/>
                <a:gd name="connsiteY3085" fmla="*/ 1890445 h 3181350"/>
                <a:gd name="connsiteX3086" fmla="*/ 737210 w 1581150"/>
                <a:gd name="connsiteY3086" fmla="*/ 1897017 h 3181350"/>
                <a:gd name="connsiteX3087" fmla="*/ 743782 w 1581150"/>
                <a:gd name="connsiteY3087" fmla="*/ 1845011 h 3181350"/>
                <a:gd name="connsiteX3088" fmla="*/ 743973 w 1581150"/>
                <a:gd name="connsiteY3088" fmla="*/ 1845106 h 3181350"/>
                <a:gd name="connsiteX3089" fmla="*/ 743782 w 1581150"/>
                <a:gd name="connsiteY3089" fmla="*/ 1845201 h 3181350"/>
                <a:gd name="connsiteX3090" fmla="*/ 743782 w 1581150"/>
                <a:gd name="connsiteY3090" fmla="*/ 1845011 h 3181350"/>
                <a:gd name="connsiteX3091" fmla="*/ 745116 w 1581150"/>
                <a:gd name="connsiteY3091" fmla="*/ 1827866 h 3181350"/>
                <a:gd name="connsiteX3092" fmla="*/ 745211 w 1581150"/>
                <a:gd name="connsiteY3092" fmla="*/ 1827580 h 3181350"/>
                <a:gd name="connsiteX3093" fmla="*/ 745211 w 1581150"/>
                <a:gd name="connsiteY3093" fmla="*/ 1827770 h 3181350"/>
                <a:gd name="connsiteX3094" fmla="*/ 745116 w 1581150"/>
                <a:gd name="connsiteY3094" fmla="*/ 1827866 h 3181350"/>
                <a:gd name="connsiteX3095" fmla="*/ 720827 w 1581150"/>
                <a:gd name="connsiteY3095" fmla="*/ 2007317 h 3181350"/>
                <a:gd name="connsiteX3096" fmla="*/ 726066 w 1581150"/>
                <a:gd name="connsiteY3096" fmla="*/ 2012460 h 3181350"/>
                <a:gd name="connsiteX3097" fmla="*/ 720446 w 1581150"/>
                <a:gd name="connsiteY3097" fmla="*/ 2010460 h 3181350"/>
                <a:gd name="connsiteX3098" fmla="*/ 720827 w 1581150"/>
                <a:gd name="connsiteY3098" fmla="*/ 2007317 h 3181350"/>
                <a:gd name="connsiteX3099" fmla="*/ 721779 w 1581150"/>
                <a:gd name="connsiteY3099" fmla="*/ 2003411 h 3181350"/>
                <a:gd name="connsiteX3100" fmla="*/ 723018 w 1581150"/>
                <a:gd name="connsiteY3100" fmla="*/ 1999030 h 3181350"/>
                <a:gd name="connsiteX3101" fmla="*/ 731209 w 1581150"/>
                <a:gd name="connsiteY3101" fmla="*/ 1993886 h 3181350"/>
                <a:gd name="connsiteX3102" fmla="*/ 738353 w 1581150"/>
                <a:gd name="connsiteY3102" fmla="*/ 1997601 h 3181350"/>
                <a:gd name="connsiteX3103" fmla="*/ 721779 w 1581150"/>
                <a:gd name="connsiteY3103" fmla="*/ 2003411 h 3181350"/>
                <a:gd name="connsiteX3104" fmla="*/ 731876 w 1581150"/>
                <a:gd name="connsiteY3104" fmla="*/ 1959311 h 3181350"/>
                <a:gd name="connsiteX3105" fmla="*/ 742068 w 1581150"/>
                <a:gd name="connsiteY3105" fmla="*/ 1971122 h 3181350"/>
                <a:gd name="connsiteX3106" fmla="*/ 731876 w 1581150"/>
                <a:gd name="connsiteY3106" fmla="*/ 1959311 h 3181350"/>
                <a:gd name="connsiteX3107" fmla="*/ 748449 w 1581150"/>
                <a:gd name="connsiteY3107" fmla="*/ 1859584 h 3181350"/>
                <a:gd name="connsiteX3108" fmla="*/ 743877 w 1581150"/>
                <a:gd name="connsiteY3108" fmla="*/ 1857869 h 3181350"/>
                <a:gd name="connsiteX3109" fmla="*/ 743973 w 1581150"/>
                <a:gd name="connsiteY3109" fmla="*/ 1853012 h 3181350"/>
                <a:gd name="connsiteX3110" fmla="*/ 748449 w 1581150"/>
                <a:gd name="connsiteY3110" fmla="*/ 1859584 h 3181350"/>
                <a:gd name="connsiteX3111" fmla="*/ 752926 w 1581150"/>
                <a:gd name="connsiteY3111" fmla="*/ 1758714 h 3181350"/>
                <a:gd name="connsiteX3112" fmla="*/ 753402 w 1581150"/>
                <a:gd name="connsiteY3112" fmla="*/ 1753952 h 3181350"/>
                <a:gd name="connsiteX3113" fmla="*/ 756355 w 1581150"/>
                <a:gd name="connsiteY3113" fmla="*/ 1751380 h 3181350"/>
                <a:gd name="connsiteX3114" fmla="*/ 752926 w 1581150"/>
                <a:gd name="connsiteY3114" fmla="*/ 1758714 h 3181350"/>
                <a:gd name="connsiteX3115" fmla="*/ 702348 w 1581150"/>
                <a:gd name="connsiteY3115" fmla="*/ 2258301 h 3181350"/>
                <a:gd name="connsiteX3116" fmla="*/ 695014 w 1581150"/>
                <a:gd name="connsiteY3116" fmla="*/ 2257729 h 3181350"/>
                <a:gd name="connsiteX3117" fmla="*/ 688156 w 1581150"/>
                <a:gd name="connsiteY3117" fmla="*/ 2250871 h 3181350"/>
                <a:gd name="connsiteX3118" fmla="*/ 702348 w 1581150"/>
                <a:gd name="connsiteY3118" fmla="*/ 2258301 h 3181350"/>
                <a:gd name="connsiteX3119" fmla="*/ 703872 w 1581150"/>
                <a:gd name="connsiteY3119" fmla="*/ 2137428 h 3181350"/>
                <a:gd name="connsiteX3120" fmla="*/ 704920 w 1581150"/>
                <a:gd name="connsiteY3120" fmla="*/ 2127713 h 3181350"/>
                <a:gd name="connsiteX3121" fmla="*/ 713588 w 1581150"/>
                <a:gd name="connsiteY3121" fmla="*/ 2131332 h 3181350"/>
                <a:gd name="connsiteX3122" fmla="*/ 703872 w 1581150"/>
                <a:gd name="connsiteY3122" fmla="*/ 2137428 h 3181350"/>
                <a:gd name="connsiteX3123" fmla="*/ 774357 w 1581150"/>
                <a:gd name="connsiteY3123" fmla="*/ 2033415 h 3181350"/>
                <a:gd name="connsiteX3124" fmla="*/ 784549 w 1581150"/>
                <a:gd name="connsiteY3124" fmla="*/ 2045226 h 3181350"/>
                <a:gd name="connsiteX3125" fmla="*/ 764928 w 1581150"/>
                <a:gd name="connsiteY3125" fmla="*/ 2035892 h 3181350"/>
                <a:gd name="connsiteX3126" fmla="*/ 774357 w 1581150"/>
                <a:gd name="connsiteY3126" fmla="*/ 2033415 h 3181350"/>
                <a:gd name="connsiteX3127" fmla="*/ 774357 w 1581150"/>
                <a:gd name="connsiteY3127" fmla="*/ 2008174 h 3181350"/>
                <a:gd name="connsiteX3128" fmla="*/ 765118 w 1581150"/>
                <a:gd name="connsiteY3128" fmla="*/ 2009031 h 3181350"/>
                <a:gd name="connsiteX3129" fmla="*/ 763499 w 1581150"/>
                <a:gd name="connsiteY3129" fmla="*/ 2005793 h 3181350"/>
                <a:gd name="connsiteX3130" fmla="*/ 773119 w 1581150"/>
                <a:gd name="connsiteY3130" fmla="*/ 2000173 h 3181350"/>
                <a:gd name="connsiteX3131" fmla="*/ 774357 w 1581150"/>
                <a:gd name="connsiteY3131" fmla="*/ 2008174 h 3181350"/>
                <a:gd name="connsiteX3132" fmla="*/ 769785 w 1581150"/>
                <a:gd name="connsiteY3132" fmla="*/ 1995220 h 3181350"/>
                <a:gd name="connsiteX3133" fmla="*/ 766452 w 1581150"/>
                <a:gd name="connsiteY3133" fmla="*/ 1990267 h 3181350"/>
                <a:gd name="connsiteX3134" fmla="*/ 761308 w 1581150"/>
                <a:gd name="connsiteY3134" fmla="*/ 1985123 h 3181350"/>
                <a:gd name="connsiteX3135" fmla="*/ 767118 w 1581150"/>
                <a:gd name="connsiteY3135" fmla="*/ 1980837 h 3181350"/>
                <a:gd name="connsiteX3136" fmla="*/ 781406 w 1581150"/>
                <a:gd name="connsiteY3136" fmla="*/ 1988172 h 3181350"/>
                <a:gd name="connsiteX3137" fmla="*/ 769785 w 1581150"/>
                <a:gd name="connsiteY3137" fmla="*/ 1995220 h 3181350"/>
                <a:gd name="connsiteX3138" fmla="*/ 758832 w 1581150"/>
                <a:gd name="connsiteY3138" fmla="*/ 1969217 h 3181350"/>
                <a:gd name="connsiteX3139" fmla="*/ 765023 w 1581150"/>
                <a:gd name="connsiteY3139" fmla="*/ 1960263 h 3181350"/>
                <a:gd name="connsiteX3140" fmla="*/ 758832 w 1581150"/>
                <a:gd name="connsiteY3140" fmla="*/ 1969217 h 3181350"/>
                <a:gd name="connsiteX3141" fmla="*/ 770643 w 1581150"/>
                <a:gd name="connsiteY3141" fmla="*/ 1858060 h 3181350"/>
                <a:gd name="connsiteX3142" fmla="*/ 782930 w 1581150"/>
                <a:gd name="connsiteY3142" fmla="*/ 1866918 h 3181350"/>
                <a:gd name="connsiteX3143" fmla="*/ 773405 w 1581150"/>
                <a:gd name="connsiteY3143" fmla="*/ 1870919 h 3181350"/>
                <a:gd name="connsiteX3144" fmla="*/ 770643 w 1581150"/>
                <a:gd name="connsiteY3144" fmla="*/ 1858060 h 3181350"/>
                <a:gd name="connsiteX3145" fmla="*/ 767499 w 1581150"/>
                <a:gd name="connsiteY3145" fmla="*/ 1826342 h 3181350"/>
                <a:gd name="connsiteX3146" fmla="*/ 778644 w 1581150"/>
                <a:gd name="connsiteY3146" fmla="*/ 1825580 h 3181350"/>
                <a:gd name="connsiteX3147" fmla="*/ 777977 w 1581150"/>
                <a:gd name="connsiteY3147" fmla="*/ 1835010 h 3181350"/>
                <a:gd name="connsiteX3148" fmla="*/ 767499 w 1581150"/>
                <a:gd name="connsiteY3148" fmla="*/ 1826342 h 3181350"/>
                <a:gd name="connsiteX3149" fmla="*/ 804361 w 1581150"/>
                <a:gd name="connsiteY3149" fmla="*/ 1751761 h 3181350"/>
                <a:gd name="connsiteX3150" fmla="*/ 808933 w 1581150"/>
                <a:gd name="connsiteY3150" fmla="*/ 1764715 h 3181350"/>
                <a:gd name="connsiteX3151" fmla="*/ 796360 w 1581150"/>
                <a:gd name="connsiteY3151" fmla="*/ 1760715 h 3181350"/>
                <a:gd name="connsiteX3152" fmla="*/ 800456 w 1581150"/>
                <a:gd name="connsiteY3152" fmla="*/ 1754714 h 3181350"/>
                <a:gd name="connsiteX3153" fmla="*/ 793312 w 1581150"/>
                <a:gd name="connsiteY3153" fmla="*/ 1750999 h 3181350"/>
                <a:gd name="connsiteX3154" fmla="*/ 792074 w 1581150"/>
                <a:gd name="connsiteY3154" fmla="*/ 1742998 h 3181350"/>
                <a:gd name="connsiteX3155" fmla="*/ 793788 w 1581150"/>
                <a:gd name="connsiteY3155" fmla="*/ 1744712 h 3181350"/>
                <a:gd name="connsiteX3156" fmla="*/ 804361 w 1581150"/>
                <a:gd name="connsiteY3156" fmla="*/ 1751761 h 3181350"/>
                <a:gd name="connsiteX3157" fmla="*/ 812553 w 1581150"/>
                <a:gd name="connsiteY3157" fmla="*/ 1766620 h 3181350"/>
                <a:gd name="connsiteX3158" fmla="*/ 812172 w 1581150"/>
                <a:gd name="connsiteY3158" fmla="*/ 1771287 h 3181350"/>
                <a:gd name="connsiteX3159" fmla="*/ 804933 w 1581150"/>
                <a:gd name="connsiteY3159" fmla="*/ 1769192 h 3181350"/>
                <a:gd name="connsiteX3160" fmla="*/ 812553 w 1581150"/>
                <a:gd name="connsiteY3160" fmla="*/ 1766620 h 3181350"/>
                <a:gd name="connsiteX3161" fmla="*/ 828555 w 1581150"/>
                <a:gd name="connsiteY3161" fmla="*/ 1774049 h 3181350"/>
                <a:gd name="connsiteX3162" fmla="*/ 815696 w 1581150"/>
                <a:gd name="connsiteY3162" fmla="*/ 1773097 h 3181350"/>
                <a:gd name="connsiteX3163" fmla="*/ 819982 w 1581150"/>
                <a:gd name="connsiteY3163" fmla="*/ 1765477 h 3181350"/>
                <a:gd name="connsiteX3164" fmla="*/ 825411 w 1581150"/>
                <a:gd name="connsiteY3164" fmla="*/ 1767477 h 3181350"/>
                <a:gd name="connsiteX3165" fmla="*/ 823221 w 1581150"/>
                <a:gd name="connsiteY3165" fmla="*/ 1772049 h 3181350"/>
                <a:gd name="connsiteX3166" fmla="*/ 828555 w 1581150"/>
                <a:gd name="connsiteY3166" fmla="*/ 1774049 h 3181350"/>
                <a:gd name="connsiteX3167" fmla="*/ 815124 w 1581150"/>
                <a:gd name="connsiteY3167" fmla="*/ 1755761 h 3181350"/>
                <a:gd name="connsiteX3168" fmla="*/ 823792 w 1581150"/>
                <a:gd name="connsiteY3168" fmla="*/ 1762715 h 3181350"/>
                <a:gd name="connsiteX3169" fmla="*/ 815124 w 1581150"/>
                <a:gd name="connsiteY3169" fmla="*/ 1755761 h 3181350"/>
                <a:gd name="connsiteX3170" fmla="*/ 810171 w 1581150"/>
                <a:gd name="connsiteY3170" fmla="*/ 1797957 h 3181350"/>
                <a:gd name="connsiteX3171" fmla="*/ 814267 w 1581150"/>
                <a:gd name="connsiteY3171" fmla="*/ 1791957 h 3181350"/>
                <a:gd name="connsiteX3172" fmla="*/ 810171 w 1581150"/>
                <a:gd name="connsiteY3172" fmla="*/ 1797957 h 3181350"/>
                <a:gd name="connsiteX3173" fmla="*/ 839318 w 1581150"/>
                <a:gd name="connsiteY3173" fmla="*/ 1803291 h 3181350"/>
                <a:gd name="connsiteX3174" fmla="*/ 819411 w 1581150"/>
                <a:gd name="connsiteY3174" fmla="*/ 1798624 h 3181350"/>
                <a:gd name="connsiteX3175" fmla="*/ 819887 w 1581150"/>
                <a:gd name="connsiteY3175" fmla="*/ 1792337 h 3181350"/>
                <a:gd name="connsiteX3176" fmla="*/ 827316 w 1581150"/>
                <a:gd name="connsiteY3176" fmla="*/ 1792052 h 3181350"/>
                <a:gd name="connsiteX3177" fmla="*/ 815029 w 1581150"/>
                <a:gd name="connsiteY3177" fmla="*/ 1784146 h 3181350"/>
                <a:gd name="connsiteX3178" fmla="*/ 830174 w 1581150"/>
                <a:gd name="connsiteY3178" fmla="*/ 1778907 h 3181350"/>
                <a:gd name="connsiteX3179" fmla="*/ 835222 w 1581150"/>
                <a:gd name="connsiteY3179" fmla="*/ 1785575 h 3181350"/>
                <a:gd name="connsiteX3180" fmla="*/ 832555 w 1581150"/>
                <a:gd name="connsiteY3180" fmla="*/ 1796433 h 3181350"/>
                <a:gd name="connsiteX3181" fmla="*/ 844366 w 1581150"/>
                <a:gd name="connsiteY3181" fmla="*/ 1786241 h 3181350"/>
                <a:gd name="connsiteX3182" fmla="*/ 845509 w 1581150"/>
                <a:gd name="connsiteY3182" fmla="*/ 1795766 h 3181350"/>
                <a:gd name="connsiteX3183" fmla="*/ 839318 w 1581150"/>
                <a:gd name="connsiteY3183" fmla="*/ 1803291 h 3181350"/>
                <a:gd name="connsiteX3184" fmla="*/ 837032 w 1581150"/>
                <a:gd name="connsiteY3184" fmla="*/ 1784146 h 3181350"/>
                <a:gd name="connsiteX3185" fmla="*/ 837508 w 1581150"/>
                <a:gd name="connsiteY3185" fmla="*/ 1777860 h 3181350"/>
                <a:gd name="connsiteX3186" fmla="*/ 844842 w 1581150"/>
                <a:gd name="connsiteY3186" fmla="*/ 1778431 h 3181350"/>
                <a:gd name="connsiteX3187" fmla="*/ 837794 w 1581150"/>
                <a:gd name="connsiteY3187" fmla="*/ 1773192 h 3181350"/>
                <a:gd name="connsiteX3188" fmla="*/ 847033 w 1581150"/>
                <a:gd name="connsiteY3188" fmla="*/ 1773859 h 3181350"/>
                <a:gd name="connsiteX3189" fmla="*/ 837032 w 1581150"/>
                <a:gd name="connsiteY3189" fmla="*/ 1784146 h 3181350"/>
                <a:gd name="connsiteX3190" fmla="*/ 876656 w 1581150"/>
                <a:gd name="connsiteY3190" fmla="*/ 1597932 h 3181350"/>
                <a:gd name="connsiteX3191" fmla="*/ 874560 w 1581150"/>
                <a:gd name="connsiteY3191" fmla="*/ 1600885 h 3181350"/>
                <a:gd name="connsiteX3192" fmla="*/ 865416 w 1581150"/>
                <a:gd name="connsiteY3192" fmla="*/ 1600218 h 3181350"/>
                <a:gd name="connsiteX3193" fmla="*/ 866083 w 1581150"/>
                <a:gd name="connsiteY3193" fmla="*/ 1590789 h 3181350"/>
                <a:gd name="connsiteX3194" fmla="*/ 875799 w 1581150"/>
                <a:gd name="connsiteY3194" fmla="*/ 1583645 h 3181350"/>
                <a:gd name="connsiteX3195" fmla="*/ 866750 w 1581150"/>
                <a:gd name="connsiteY3195" fmla="*/ 1581359 h 3181350"/>
                <a:gd name="connsiteX3196" fmla="*/ 871131 w 1581150"/>
                <a:gd name="connsiteY3196" fmla="*/ 1572215 h 3181350"/>
                <a:gd name="connsiteX3197" fmla="*/ 881895 w 1581150"/>
                <a:gd name="connsiteY3197" fmla="*/ 1576120 h 3181350"/>
                <a:gd name="connsiteX3198" fmla="*/ 877989 w 1581150"/>
                <a:gd name="connsiteY3198" fmla="*/ 1578977 h 3181350"/>
                <a:gd name="connsiteX3199" fmla="*/ 883133 w 1581150"/>
                <a:gd name="connsiteY3199" fmla="*/ 1584121 h 3181350"/>
                <a:gd name="connsiteX3200" fmla="*/ 883133 w 1581150"/>
                <a:gd name="connsiteY3200" fmla="*/ 1558880 h 3181350"/>
                <a:gd name="connsiteX3201" fmla="*/ 893896 w 1581150"/>
                <a:gd name="connsiteY3201" fmla="*/ 1562785 h 3181350"/>
                <a:gd name="connsiteX3202" fmla="*/ 896182 w 1581150"/>
                <a:gd name="connsiteY3202" fmla="*/ 1581835 h 3181350"/>
                <a:gd name="connsiteX3203" fmla="*/ 890277 w 1581150"/>
                <a:gd name="connsiteY3203" fmla="*/ 1587740 h 3181350"/>
                <a:gd name="connsiteX3204" fmla="*/ 881228 w 1581150"/>
                <a:gd name="connsiteY3204" fmla="*/ 1585455 h 3181350"/>
                <a:gd name="connsiteX3205" fmla="*/ 873608 w 1581150"/>
                <a:gd name="connsiteY3205" fmla="*/ 1589645 h 3181350"/>
                <a:gd name="connsiteX3206" fmla="*/ 876656 w 1581150"/>
                <a:gd name="connsiteY3206" fmla="*/ 1597932 h 3181350"/>
                <a:gd name="connsiteX3207" fmla="*/ 901135 w 1581150"/>
                <a:gd name="connsiteY3207" fmla="*/ 1117206 h 3181350"/>
                <a:gd name="connsiteX3208" fmla="*/ 893706 w 1581150"/>
                <a:gd name="connsiteY3208" fmla="*/ 1118253 h 3181350"/>
                <a:gd name="connsiteX3209" fmla="*/ 899802 w 1581150"/>
                <a:gd name="connsiteY3209" fmla="*/ 1110824 h 3181350"/>
                <a:gd name="connsiteX3210" fmla="*/ 901135 w 1581150"/>
                <a:gd name="connsiteY3210" fmla="*/ 1117206 h 3181350"/>
                <a:gd name="connsiteX3211" fmla="*/ 895420 w 1581150"/>
                <a:gd name="connsiteY3211" fmla="*/ 1518875 h 3181350"/>
                <a:gd name="connsiteX3212" fmla="*/ 886562 w 1581150"/>
                <a:gd name="connsiteY3212" fmla="*/ 1513445 h 3181350"/>
                <a:gd name="connsiteX3213" fmla="*/ 887610 w 1581150"/>
                <a:gd name="connsiteY3213" fmla="*/ 1499348 h 3181350"/>
                <a:gd name="connsiteX3214" fmla="*/ 903802 w 1581150"/>
                <a:gd name="connsiteY3214" fmla="*/ 1505254 h 3181350"/>
                <a:gd name="connsiteX3215" fmla="*/ 895420 w 1581150"/>
                <a:gd name="connsiteY3215" fmla="*/ 1518875 h 3181350"/>
                <a:gd name="connsiteX3216" fmla="*/ 882657 w 1581150"/>
                <a:gd name="connsiteY3216" fmla="*/ 1541544 h 3181350"/>
                <a:gd name="connsiteX3217" fmla="*/ 886086 w 1581150"/>
                <a:gd name="connsiteY3217" fmla="*/ 1544973 h 3181350"/>
                <a:gd name="connsiteX3218" fmla="*/ 874751 w 1581150"/>
                <a:gd name="connsiteY3218" fmla="*/ 1548878 h 3181350"/>
                <a:gd name="connsiteX3219" fmla="*/ 882657 w 1581150"/>
                <a:gd name="connsiteY3219" fmla="*/ 1541544 h 3181350"/>
                <a:gd name="connsiteX3220" fmla="*/ 878656 w 1581150"/>
                <a:gd name="connsiteY3220" fmla="*/ 1445056 h 3181350"/>
                <a:gd name="connsiteX3221" fmla="*/ 891515 w 1581150"/>
                <a:gd name="connsiteY3221" fmla="*/ 1446009 h 3181350"/>
                <a:gd name="connsiteX3222" fmla="*/ 878656 w 1581150"/>
                <a:gd name="connsiteY3222" fmla="*/ 1445056 h 3181350"/>
                <a:gd name="connsiteX3223" fmla="*/ 894753 w 1581150"/>
                <a:gd name="connsiteY3223" fmla="*/ 1477822 h 3181350"/>
                <a:gd name="connsiteX3224" fmla="*/ 887038 w 1581150"/>
                <a:gd name="connsiteY3224" fmla="*/ 1482013 h 3181350"/>
                <a:gd name="connsiteX3225" fmla="*/ 894753 w 1581150"/>
                <a:gd name="connsiteY3225" fmla="*/ 1477822 h 3181350"/>
                <a:gd name="connsiteX3226" fmla="*/ 885895 w 1581150"/>
                <a:gd name="connsiteY3226" fmla="*/ 1548116 h 3181350"/>
                <a:gd name="connsiteX3227" fmla="*/ 887133 w 1581150"/>
                <a:gd name="connsiteY3227" fmla="*/ 1556022 h 3181350"/>
                <a:gd name="connsiteX3228" fmla="*/ 874275 w 1581150"/>
                <a:gd name="connsiteY3228" fmla="*/ 1555070 h 3181350"/>
                <a:gd name="connsiteX3229" fmla="*/ 885895 w 1581150"/>
                <a:gd name="connsiteY3229" fmla="*/ 1548116 h 3181350"/>
                <a:gd name="connsiteX3230" fmla="*/ 893325 w 1581150"/>
                <a:gd name="connsiteY3230" fmla="*/ 1496586 h 3181350"/>
                <a:gd name="connsiteX3231" fmla="*/ 899516 w 1581150"/>
                <a:gd name="connsiteY3231" fmla="*/ 1487633 h 3181350"/>
                <a:gd name="connsiteX3232" fmla="*/ 902945 w 1581150"/>
                <a:gd name="connsiteY3232" fmla="*/ 1491062 h 3181350"/>
                <a:gd name="connsiteX3233" fmla="*/ 893325 w 1581150"/>
                <a:gd name="connsiteY3233" fmla="*/ 1496586 h 3181350"/>
                <a:gd name="connsiteX3234" fmla="*/ 898754 w 1581150"/>
                <a:gd name="connsiteY3234" fmla="*/ 1473345 h 3181350"/>
                <a:gd name="connsiteX3235" fmla="*/ 886467 w 1581150"/>
                <a:gd name="connsiteY3235" fmla="*/ 1464582 h 3181350"/>
                <a:gd name="connsiteX3236" fmla="*/ 901040 w 1581150"/>
                <a:gd name="connsiteY3236" fmla="*/ 1467249 h 3181350"/>
                <a:gd name="connsiteX3237" fmla="*/ 898754 w 1581150"/>
                <a:gd name="connsiteY3237" fmla="*/ 1473345 h 3181350"/>
                <a:gd name="connsiteX3238" fmla="*/ 885514 w 1581150"/>
                <a:gd name="connsiteY3238" fmla="*/ 1377810 h 3181350"/>
                <a:gd name="connsiteX3239" fmla="*/ 896182 w 1581150"/>
                <a:gd name="connsiteY3239" fmla="*/ 1383334 h 3181350"/>
                <a:gd name="connsiteX3240" fmla="*/ 885514 w 1581150"/>
                <a:gd name="connsiteY3240" fmla="*/ 1377810 h 3181350"/>
                <a:gd name="connsiteX3241" fmla="*/ 889134 w 1581150"/>
                <a:gd name="connsiteY3241" fmla="*/ 1403336 h 3181350"/>
                <a:gd name="connsiteX3242" fmla="*/ 884943 w 1581150"/>
                <a:gd name="connsiteY3242" fmla="*/ 1410861 h 3181350"/>
                <a:gd name="connsiteX3243" fmla="*/ 879704 w 1581150"/>
                <a:gd name="connsiteY3243" fmla="*/ 1407337 h 3181350"/>
                <a:gd name="connsiteX3244" fmla="*/ 889134 w 1581150"/>
                <a:gd name="connsiteY3244" fmla="*/ 1403336 h 3181350"/>
                <a:gd name="connsiteX3245" fmla="*/ 814172 w 1581150"/>
                <a:gd name="connsiteY3245" fmla="*/ 2616631 h 3181350"/>
                <a:gd name="connsiteX3246" fmla="*/ 814648 w 1581150"/>
                <a:gd name="connsiteY3246" fmla="*/ 2610345 h 3181350"/>
                <a:gd name="connsiteX3247" fmla="*/ 822173 w 1581150"/>
                <a:gd name="connsiteY3247" fmla="*/ 2607773 h 3181350"/>
                <a:gd name="connsiteX3248" fmla="*/ 832746 w 1581150"/>
                <a:gd name="connsiteY3248" fmla="*/ 2614821 h 3181350"/>
                <a:gd name="connsiteX3249" fmla="*/ 828078 w 1581150"/>
                <a:gd name="connsiteY3249" fmla="*/ 2628633 h 3181350"/>
                <a:gd name="connsiteX3250" fmla="*/ 811981 w 1581150"/>
                <a:gd name="connsiteY3250" fmla="*/ 2621108 h 3181350"/>
                <a:gd name="connsiteX3251" fmla="*/ 805123 w 1581150"/>
                <a:gd name="connsiteY3251" fmla="*/ 2614345 h 3181350"/>
                <a:gd name="connsiteX3252" fmla="*/ 814172 w 1581150"/>
                <a:gd name="connsiteY3252" fmla="*/ 2616631 h 3181350"/>
                <a:gd name="connsiteX3253" fmla="*/ 973049 w 1581150"/>
                <a:gd name="connsiteY3253" fmla="*/ 1042148 h 3181350"/>
                <a:gd name="connsiteX3254" fmla="*/ 973811 w 1581150"/>
                <a:gd name="connsiteY3254" fmla="*/ 1031195 h 3181350"/>
                <a:gd name="connsiteX3255" fmla="*/ 973049 w 1581150"/>
                <a:gd name="connsiteY3255" fmla="*/ 1042148 h 3181350"/>
                <a:gd name="connsiteX3256" fmla="*/ 970382 w 1581150"/>
                <a:gd name="connsiteY3256" fmla="*/ 1054531 h 3181350"/>
                <a:gd name="connsiteX3257" fmla="*/ 951237 w 1581150"/>
                <a:gd name="connsiteY3257" fmla="*/ 1064151 h 3181350"/>
                <a:gd name="connsiteX3258" fmla="*/ 970382 w 1581150"/>
                <a:gd name="connsiteY3258" fmla="*/ 1054531 h 3181350"/>
                <a:gd name="connsiteX3259" fmla="*/ 952380 w 1581150"/>
                <a:gd name="connsiteY3259" fmla="*/ 1097394 h 3181350"/>
                <a:gd name="connsiteX3260" fmla="*/ 954761 w 1581150"/>
                <a:gd name="connsiteY3260" fmla="*/ 1114919 h 3181350"/>
                <a:gd name="connsiteX3261" fmla="*/ 952380 w 1581150"/>
                <a:gd name="connsiteY3261" fmla="*/ 1097394 h 3181350"/>
                <a:gd name="connsiteX3262" fmla="*/ 956666 w 1581150"/>
                <a:gd name="connsiteY3262" fmla="*/ 1089773 h 3181350"/>
                <a:gd name="connsiteX3263" fmla="*/ 963143 w 1581150"/>
                <a:gd name="connsiteY3263" fmla="*/ 1077677 h 3181350"/>
                <a:gd name="connsiteX3264" fmla="*/ 965905 w 1581150"/>
                <a:gd name="connsiteY3264" fmla="*/ 1088916 h 3181350"/>
                <a:gd name="connsiteX3265" fmla="*/ 956666 w 1581150"/>
                <a:gd name="connsiteY3265" fmla="*/ 1089773 h 3181350"/>
                <a:gd name="connsiteX3266" fmla="*/ 951808 w 1581150"/>
                <a:gd name="connsiteY3266" fmla="*/ 1130445 h 3181350"/>
                <a:gd name="connsiteX3267" fmla="*/ 949522 w 1581150"/>
                <a:gd name="connsiteY3267" fmla="*/ 1136541 h 3181350"/>
                <a:gd name="connsiteX3268" fmla="*/ 945903 w 1581150"/>
                <a:gd name="connsiteY3268" fmla="*/ 1136256 h 3181350"/>
                <a:gd name="connsiteX3269" fmla="*/ 944379 w 1581150"/>
                <a:gd name="connsiteY3269" fmla="*/ 1131398 h 3181350"/>
                <a:gd name="connsiteX3270" fmla="*/ 951808 w 1581150"/>
                <a:gd name="connsiteY3270" fmla="*/ 1130445 h 3181350"/>
                <a:gd name="connsiteX3271" fmla="*/ 943426 w 1581150"/>
                <a:gd name="connsiteY3271" fmla="*/ 1243412 h 3181350"/>
                <a:gd name="connsiteX3272" fmla="*/ 939426 w 1581150"/>
                <a:gd name="connsiteY3272" fmla="*/ 1247793 h 3181350"/>
                <a:gd name="connsiteX3273" fmla="*/ 930663 w 1581150"/>
                <a:gd name="connsiteY3273" fmla="*/ 1240840 h 3181350"/>
                <a:gd name="connsiteX3274" fmla="*/ 943426 w 1581150"/>
                <a:gd name="connsiteY3274" fmla="*/ 1243412 h 3181350"/>
                <a:gd name="connsiteX3275" fmla="*/ 947522 w 1581150"/>
                <a:gd name="connsiteY3275" fmla="*/ 1163211 h 3181350"/>
                <a:gd name="connsiteX3276" fmla="*/ 936854 w 1581150"/>
                <a:gd name="connsiteY3276" fmla="*/ 1157687 h 3181350"/>
                <a:gd name="connsiteX3277" fmla="*/ 947522 w 1581150"/>
                <a:gd name="connsiteY3277" fmla="*/ 1163211 h 3181350"/>
                <a:gd name="connsiteX3278" fmla="*/ 928186 w 1581150"/>
                <a:gd name="connsiteY3278" fmla="*/ 1275320 h 3181350"/>
                <a:gd name="connsiteX3279" fmla="*/ 933806 w 1581150"/>
                <a:gd name="connsiteY3279" fmla="*/ 1274177 h 3181350"/>
                <a:gd name="connsiteX3280" fmla="*/ 933139 w 1581150"/>
                <a:gd name="connsiteY3280" fmla="*/ 1283607 h 3181350"/>
                <a:gd name="connsiteX3281" fmla="*/ 924757 w 1581150"/>
                <a:gd name="connsiteY3281" fmla="*/ 1271987 h 3181350"/>
                <a:gd name="connsiteX3282" fmla="*/ 928186 w 1581150"/>
                <a:gd name="connsiteY3282" fmla="*/ 1275320 h 3181350"/>
                <a:gd name="connsiteX3283" fmla="*/ 941045 w 1581150"/>
                <a:gd name="connsiteY3283" fmla="*/ 1251032 h 3181350"/>
                <a:gd name="connsiteX3284" fmla="*/ 934949 w 1581150"/>
                <a:gd name="connsiteY3284" fmla="*/ 1258461 h 3181350"/>
                <a:gd name="connsiteX3285" fmla="*/ 941045 w 1581150"/>
                <a:gd name="connsiteY3285" fmla="*/ 1251032 h 3181350"/>
                <a:gd name="connsiteX3286" fmla="*/ 936568 w 1581150"/>
                <a:gd name="connsiteY3286" fmla="*/ 1361045 h 3181350"/>
                <a:gd name="connsiteX3287" fmla="*/ 929234 w 1581150"/>
                <a:gd name="connsiteY3287" fmla="*/ 1360474 h 3181350"/>
                <a:gd name="connsiteX3288" fmla="*/ 936568 w 1581150"/>
                <a:gd name="connsiteY3288" fmla="*/ 1361045 h 3181350"/>
                <a:gd name="connsiteX3289" fmla="*/ 862559 w 1581150"/>
                <a:gd name="connsiteY3289" fmla="*/ 2511380 h 3181350"/>
                <a:gd name="connsiteX3290" fmla="*/ 852939 w 1581150"/>
                <a:gd name="connsiteY3290" fmla="*/ 2491758 h 3181350"/>
                <a:gd name="connsiteX3291" fmla="*/ 862559 w 1581150"/>
                <a:gd name="connsiteY3291" fmla="*/ 2511380 h 3181350"/>
                <a:gd name="connsiteX3292" fmla="*/ 858749 w 1581150"/>
                <a:gd name="connsiteY3292" fmla="*/ 2463755 h 3181350"/>
                <a:gd name="connsiteX3293" fmla="*/ 863416 w 1581150"/>
                <a:gd name="connsiteY3293" fmla="*/ 2475185 h 3181350"/>
                <a:gd name="connsiteX3294" fmla="*/ 856177 w 1581150"/>
                <a:gd name="connsiteY3294" fmla="*/ 2473089 h 3181350"/>
                <a:gd name="connsiteX3295" fmla="*/ 858749 w 1581150"/>
                <a:gd name="connsiteY3295" fmla="*/ 2463755 h 3181350"/>
                <a:gd name="connsiteX3296" fmla="*/ 866655 w 1581150"/>
                <a:gd name="connsiteY3296" fmla="*/ 2555862 h 3181350"/>
                <a:gd name="connsiteX3297" fmla="*/ 857701 w 1581150"/>
                <a:gd name="connsiteY3297" fmla="*/ 2552052 h 3181350"/>
                <a:gd name="connsiteX3298" fmla="*/ 864178 w 1581150"/>
                <a:gd name="connsiteY3298" fmla="*/ 2539955 h 3181350"/>
                <a:gd name="connsiteX3299" fmla="*/ 866655 w 1581150"/>
                <a:gd name="connsiteY3299" fmla="*/ 2555862 h 3181350"/>
                <a:gd name="connsiteX3300" fmla="*/ 847128 w 1581150"/>
                <a:gd name="connsiteY3300" fmla="*/ 2544908 h 3181350"/>
                <a:gd name="connsiteX3301" fmla="*/ 851415 w 1581150"/>
                <a:gd name="connsiteY3301" fmla="*/ 2537288 h 3181350"/>
                <a:gd name="connsiteX3302" fmla="*/ 850272 w 1581150"/>
                <a:gd name="connsiteY3302" fmla="*/ 2553004 h 3181350"/>
                <a:gd name="connsiteX3303" fmla="*/ 847128 w 1581150"/>
                <a:gd name="connsiteY3303" fmla="*/ 2544908 h 3181350"/>
                <a:gd name="connsiteX3304" fmla="*/ 853605 w 1581150"/>
                <a:gd name="connsiteY3304" fmla="*/ 2532811 h 3181350"/>
                <a:gd name="connsiteX3305" fmla="*/ 843128 w 1581150"/>
                <a:gd name="connsiteY3305" fmla="*/ 2524143 h 3181350"/>
                <a:gd name="connsiteX3306" fmla="*/ 843699 w 1581150"/>
                <a:gd name="connsiteY3306" fmla="*/ 2516238 h 3181350"/>
                <a:gd name="connsiteX3307" fmla="*/ 857987 w 1581150"/>
                <a:gd name="connsiteY3307" fmla="*/ 2522048 h 3181350"/>
                <a:gd name="connsiteX3308" fmla="*/ 853605 w 1581150"/>
                <a:gd name="connsiteY3308" fmla="*/ 2532811 h 3181350"/>
                <a:gd name="connsiteX3309" fmla="*/ 849224 w 1581150"/>
                <a:gd name="connsiteY3309" fmla="*/ 2467851 h 3181350"/>
                <a:gd name="connsiteX3310" fmla="*/ 846462 w 1581150"/>
                <a:gd name="connsiteY3310" fmla="*/ 2454992 h 3181350"/>
                <a:gd name="connsiteX3311" fmla="*/ 849224 w 1581150"/>
                <a:gd name="connsiteY3311" fmla="*/ 2467851 h 3181350"/>
                <a:gd name="connsiteX3312" fmla="*/ 919423 w 1581150"/>
                <a:gd name="connsiteY3312" fmla="*/ 1392954 h 3181350"/>
                <a:gd name="connsiteX3313" fmla="*/ 917232 w 1581150"/>
                <a:gd name="connsiteY3313" fmla="*/ 1397526 h 3181350"/>
                <a:gd name="connsiteX3314" fmla="*/ 910470 w 1581150"/>
                <a:gd name="connsiteY3314" fmla="*/ 1389144 h 3181350"/>
                <a:gd name="connsiteX3315" fmla="*/ 925043 w 1581150"/>
                <a:gd name="connsiteY3315" fmla="*/ 1391811 h 3181350"/>
                <a:gd name="connsiteX3316" fmla="*/ 919423 w 1581150"/>
                <a:gd name="connsiteY3316" fmla="*/ 1392954 h 3181350"/>
                <a:gd name="connsiteX3317" fmla="*/ 919995 w 1581150"/>
                <a:gd name="connsiteY3317" fmla="*/ 1435531 h 3181350"/>
                <a:gd name="connsiteX3318" fmla="*/ 910374 w 1581150"/>
                <a:gd name="connsiteY3318" fmla="*/ 1441056 h 3181350"/>
                <a:gd name="connsiteX3319" fmla="*/ 907231 w 1581150"/>
                <a:gd name="connsiteY3319" fmla="*/ 1432959 h 3181350"/>
                <a:gd name="connsiteX3320" fmla="*/ 919995 w 1581150"/>
                <a:gd name="connsiteY3320" fmla="*/ 1435531 h 3181350"/>
                <a:gd name="connsiteX3321" fmla="*/ 835508 w 1581150"/>
                <a:gd name="connsiteY3321" fmla="*/ 2553576 h 3181350"/>
                <a:gd name="connsiteX3322" fmla="*/ 830460 w 1581150"/>
                <a:gd name="connsiteY3322" fmla="*/ 2546908 h 3181350"/>
                <a:gd name="connsiteX3323" fmla="*/ 835508 w 1581150"/>
                <a:gd name="connsiteY3323" fmla="*/ 2553576 h 3181350"/>
                <a:gd name="connsiteX3324" fmla="*/ 819887 w 1581150"/>
                <a:gd name="connsiteY3324" fmla="*/ 2639110 h 3181350"/>
                <a:gd name="connsiteX3325" fmla="*/ 813029 w 1581150"/>
                <a:gd name="connsiteY3325" fmla="*/ 2632347 h 3181350"/>
                <a:gd name="connsiteX3326" fmla="*/ 822173 w 1581150"/>
                <a:gd name="connsiteY3326" fmla="*/ 2633014 h 3181350"/>
                <a:gd name="connsiteX3327" fmla="*/ 820173 w 1581150"/>
                <a:gd name="connsiteY3327" fmla="*/ 2634443 h 3181350"/>
                <a:gd name="connsiteX3328" fmla="*/ 819887 w 1581150"/>
                <a:gd name="connsiteY3328" fmla="*/ 2639110 h 3181350"/>
                <a:gd name="connsiteX3329" fmla="*/ 808457 w 1581150"/>
                <a:gd name="connsiteY3329" fmla="*/ 2644539 h 3181350"/>
                <a:gd name="connsiteX3330" fmla="*/ 807695 w 1581150"/>
                <a:gd name="connsiteY3330" fmla="*/ 2655493 h 3181350"/>
                <a:gd name="connsiteX3331" fmla="*/ 803980 w 1581150"/>
                <a:gd name="connsiteY3331" fmla="*/ 2655207 h 3181350"/>
                <a:gd name="connsiteX3332" fmla="*/ 804742 w 1581150"/>
                <a:gd name="connsiteY3332" fmla="*/ 2644254 h 3181350"/>
                <a:gd name="connsiteX3333" fmla="*/ 808457 w 1581150"/>
                <a:gd name="connsiteY3333" fmla="*/ 2644539 h 3181350"/>
                <a:gd name="connsiteX3334" fmla="*/ 805695 w 1581150"/>
                <a:gd name="connsiteY3334" fmla="*/ 2631776 h 3181350"/>
                <a:gd name="connsiteX3335" fmla="*/ 797217 w 1581150"/>
                <a:gd name="connsiteY3335" fmla="*/ 2621679 h 3181350"/>
                <a:gd name="connsiteX3336" fmla="*/ 805695 w 1581150"/>
                <a:gd name="connsiteY3336" fmla="*/ 2631776 h 3181350"/>
                <a:gd name="connsiteX3337" fmla="*/ 787788 w 1581150"/>
                <a:gd name="connsiteY3337" fmla="*/ 2674543 h 3181350"/>
                <a:gd name="connsiteX3338" fmla="*/ 798741 w 1581150"/>
                <a:gd name="connsiteY3338" fmla="*/ 2676924 h 3181350"/>
                <a:gd name="connsiteX3339" fmla="*/ 798360 w 1581150"/>
                <a:gd name="connsiteY3339" fmla="*/ 2681687 h 3181350"/>
                <a:gd name="connsiteX3340" fmla="*/ 789026 w 1581150"/>
                <a:gd name="connsiteY3340" fmla="*/ 2682544 h 3181350"/>
                <a:gd name="connsiteX3341" fmla="*/ 787788 w 1581150"/>
                <a:gd name="connsiteY3341" fmla="*/ 2674543 h 3181350"/>
                <a:gd name="connsiteX3342" fmla="*/ 805790 w 1581150"/>
                <a:gd name="connsiteY3342" fmla="*/ 2704261 h 3181350"/>
                <a:gd name="connsiteX3343" fmla="*/ 814743 w 1581150"/>
                <a:gd name="connsiteY3343" fmla="*/ 2708071 h 3181350"/>
                <a:gd name="connsiteX3344" fmla="*/ 808362 w 1581150"/>
                <a:gd name="connsiteY3344" fmla="*/ 2720168 h 3181350"/>
                <a:gd name="connsiteX3345" fmla="*/ 801504 w 1581150"/>
                <a:gd name="connsiteY3345" fmla="*/ 2713310 h 3181350"/>
                <a:gd name="connsiteX3346" fmla="*/ 805790 w 1581150"/>
                <a:gd name="connsiteY3346" fmla="*/ 2704261 h 3181350"/>
                <a:gd name="connsiteX3347" fmla="*/ 807790 w 1581150"/>
                <a:gd name="connsiteY3347" fmla="*/ 2728074 h 3181350"/>
                <a:gd name="connsiteX3348" fmla="*/ 813219 w 1581150"/>
                <a:gd name="connsiteY3348" fmla="*/ 2729979 h 3181350"/>
                <a:gd name="connsiteX3349" fmla="*/ 805314 w 1581150"/>
                <a:gd name="connsiteY3349" fmla="*/ 2737313 h 3181350"/>
                <a:gd name="connsiteX3350" fmla="*/ 807790 w 1581150"/>
                <a:gd name="connsiteY3350" fmla="*/ 2728074 h 3181350"/>
                <a:gd name="connsiteX3351" fmla="*/ 802742 w 1581150"/>
                <a:gd name="connsiteY3351" fmla="*/ 2696165 h 3181350"/>
                <a:gd name="connsiteX3352" fmla="*/ 805504 w 1581150"/>
                <a:gd name="connsiteY3352" fmla="*/ 2683782 h 3181350"/>
                <a:gd name="connsiteX3353" fmla="*/ 814172 w 1581150"/>
                <a:gd name="connsiteY3353" fmla="*/ 2690736 h 3181350"/>
                <a:gd name="connsiteX3354" fmla="*/ 806933 w 1581150"/>
                <a:gd name="connsiteY3354" fmla="*/ 2688640 h 3181350"/>
                <a:gd name="connsiteX3355" fmla="*/ 808457 w 1581150"/>
                <a:gd name="connsiteY3355" fmla="*/ 2693498 h 3181350"/>
                <a:gd name="connsiteX3356" fmla="*/ 815982 w 1581150"/>
                <a:gd name="connsiteY3356" fmla="*/ 2690926 h 3181350"/>
                <a:gd name="connsiteX3357" fmla="*/ 802742 w 1581150"/>
                <a:gd name="connsiteY3357" fmla="*/ 2696165 h 3181350"/>
                <a:gd name="connsiteX3358" fmla="*/ 847224 w 1581150"/>
                <a:gd name="connsiteY3358" fmla="*/ 2693117 h 3181350"/>
                <a:gd name="connsiteX3359" fmla="*/ 840270 w 1581150"/>
                <a:gd name="connsiteY3359" fmla="*/ 2687878 h 3181350"/>
                <a:gd name="connsiteX3360" fmla="*/ 838270 w 1581150"/>
                <a:gd name="connsiteY3360" fmla="*/ 2689307 h 3181350"/>
                <a:gd name="connsiteX3361" fmla="*/ 847224 w 1581150"/>
                <a:gd name="connsiteY3361" fmla="*/ 2693117 h 3181350"/>
                <a:gd name="connsiteX3362" fmla="*/ 914184 w 1581150"/>
                <a:gd name="connsiteY3362" fmla="*/ 2710738 h 3181350"/>
                <a:gd name="connsiteX3363" fmla="*/ 913803 w 1581150"/>
                <a:gd name="connsiteY3363" fmla="*/ 2715501 h 3181350"/>
                <a:gd name="connsiteX3364" fmla="*/ 906945 w 1581150"/>
                <a:gd name="connsiteY3364" fmla="*/ 2708643 h 3181350"/>
                <a:gd name="connsiteX3365" fmla="*/ 914184 w 1581150"/>
                <a:gd name="connsiteY3365" fmla="*/ 2710738 h 3181350"/>
                <a:gd name="connsiteX3366" fmla="*/ 913422 w 1581150"/>
                <a:gd name="connsiteY3366" fmla="*/ 2696451 h 3181350"/>
                <a:gd name="connsiteX3367" fmla="*/ 924376 w 1581150"/>
                <a:gd name="connsiteY3367" fmla="*/ 2698832 h 3181350"/>
                <a:gd name="connsiteX3368" fmla="*/ 927424 w 1581150"/>
                <a:gd name="connsiteY3368" fmla="*/ 2706928 h 3181350"/>
                <a:gd name="connsiteX3369" fmla="*/ 913422 w 1581150"/>
                <a:gd name="connsiteY3369" fmla="*/ 2696451 h 3181350"/>
                <a:gd name="connsiteX3370" fmla="*/ 924567 w 1581150"/>
                <a:gd name="connsiteY3370" fmla="*/ 2620060 h 3181350"/>
                <a:gd name="connsiteX3371" fmla="*/ 937330 w 1581150"/>
                <a:gd name="connsiteY3371" fmla="*/ 2622632 h 3181350"/>
                <a:gd name="connsiteX3372" fmla="*/ 927615 w 1581150"/>
                <a:gd name="connsiteY3372" fmla="*/ 2629776 h 3181350"/>
                <a:gd name="connsiteX3373" fmla="*/ 924567 w 1581150"/>
                <a:gd name="connsiteY3373" fmla="*/ 2620060 h 3181350"/>
                <a:gd name="connsiteX3374" fmla="*/ 941426 w 1581150"/>
                <a:gd name="connsiteY3374" fmla="*/ 2641777 h 3181350"/>
                <a:gd name="connsiteX3375" fmla="*/ 939426 w 1581150"/>
                <a:gd name="connsiteY3375" fmla="*/ 2643206 h 3181350"/>
                <a:gd name="connsiteX3376" fmla="*/ 939140 w 1581150"/>
                <a:gd name="connsiteY3376" fmla="*/ 2646349 h 3181350"/>
                <a:gd name="connsiteX3377" fmla="*/ 940759 w 1581150"/>
                <a:gd name="connsiteY3377" fmla="*/ 2624442 h 3181350"/>
                <a:gd name="connsiteX3378" fmla="*/ 932472 w 1581150"/>
                <a:gd name="connsiteY3378" fmla="*/ 2636443 h 3181350"/>
                <a:gd name="connsiteX3379" fmla="*/ 941426 w 1581150"/>
                <a:gd name="connsiteY3379" fmla="*/ 2641777 h 3181350"/>
                <a:gd name="connsiteX3380" fmla="*/ 932568 w 1581150"/>
                <a:gd name="connsiteY3380" fmla="*/ 2686830 h 3181350"/>
                <a:gd name="connsiteX3381" fmla="*/ 932187 w 1581150"/>
                <a:gd name="connsiteY3381" fmla="*/ 2691593 h 3181350"/>
                <a:gd name="connsiteX3382" fmla="*/ 925233 w 1581150"/>
                <a:gd name="connsiteY3382" fmla="*/ 2686354 h 3181350"/>
                <a:gd name="connsiteX3383" fmla="*/ 932568 w 1581150"/>
                <a:gd name="connsiteY3383" fmla="*/ 2686830 h 3181350"/>
                <a:gd name="connsiteX3384" fmla="*/ 926186 w 1581150"/>
                <a:gd name="connsiteY3384" fmla="*/ 2673781 h 3181350"/>
                <a:gd name="connsiteX3385" fmla="*/ 916185 w 1581150"/>
                <a:gd name="connsiteY3385" fmla="*/ 2658827 h 3181350"/>
                <a:gd name="connsiteX3386" fmla="*/ 926186 w 1581150"/>
                <a:gd name="connsiteY3386" fmla="*/ 2673781 h 3181350"/>
                <a:gd name="connsiteX3387" fmla="*/ 928281 w 1581150"/>
                <a:gd name="connsiteY3387" fmla="*/ 2719692 h 3181350"/>
                <a:gd name="connsiteX3388" fmla="*/ 923424 w 1581150"/>
                <a:gd name="connsiteY3388" fmla="*/ 2711405 h 3181350"/>
                <a:gd name="connsiteX3389" fmla="*/ 928281 w 1581150"/>
                <a:gd name="connsiteY3389" fmla="*/ 2719692 h 3181350"/>
                <a:gd name="connsiteX3390" fmla="*/ 929901 w 1581150"/>
                <a:gd name="connsiteY3390" fmla="*/ 2722930 h 3181350"/>
                <a:gd name="connsiteX3391" fmla="*/ 929139 w 1581150"/>
                <a:gd name="connsiteY3391" fmla="*/ 2733884 h 3181350"/>
                <a:gd name="connsiteX3392" fmla="*/ 929901 w 1581150"/>
                <a:gd name="connsiteY3392" fmla="*/ 2722930 h 3181350"/>
                <a:gd name="connsiteX3393" fmla="*/ 928853 w 1581150"/>
                <a:gd name="connsiteY3393" fmla="*/ 2737027 h 3181350"/>
                <a:gd name="connsiteX3394" fmla="*/ 933615 w 1581150"/>
                <a:gd name="connsiteY3394" fmla="*/ 2746838 h 3181350"/>
                <a:gd name="connsiteX3395" fmla="*/ 928186 w 1581150"/>
                <a:gd name="connsiteY3395" fmla="*/ 2744838 h 3181350"/>
                <a:gd name="connsiteX3396" fmla="*/ 928853 w 1581150"/>
                <a:gd name="connsiteY3396" fmla="*/ 2737027 h 3181350"/>
                <a:gd name="connsiteX3397" fmla="*/ 932663 w 1581150"/>
                <a:gd name="connsiteY3397" fmla="*/ 2735694 h 3181350"/>
                <a:gd name="connsiteX3398" fmla="*/ 936949 w 1581150"/>
                <a:gd name="connsiteY3398" fmla="*/ 2728074 h 3181350"/>
                <a:gd name="connsiteX3399" fmla="*/ 932663 w 1581150"/>
                <a:gd name="connsiteY3399" fmla="*/ 2735694 h 3181350"/>
                <a:gd name="connsiteX3400" fmla="*/ 934187 w 1581150"/>
                <a:gd name="connsiteY3400" fmla="*/ 2690069 h 3181350"/>
                <a:gd name="connsiteX3401" fmla="*/ 942855 w 1581150"/>
                <a:gd name="connsiteY3401" fmla="*/ 2698546 h 3181350"/>
                <a:gd name="connsiteX3402" fmla="*/ 934187 w 1581150"/>
                <a:gd name="connsiteY3402" fmla="*/ 2690069 h 3181350"/>
                <a:gd name="connsiteX3403" fmla="*/ 973144 w 1581150"/>
                <a:gd name="connsiteY3403" fmla="*/ 2562148 h 3181350"/>
                <a:gd name="connsiteX3404" fmla="*/ 968667 w 1581150"/>
                <a:gd name="connsiteY3404" fmla="*/ 2572911 h 3181350"/>
                <a:gd name="connsiteX3405" fmla="*/ 973144 w 1581150"/>
                <a:gd name="connsiteY3405" fmla="*/ 2562148 h 3181350"/>
                <a:gd name="connsiteX3406" fmla="*/ 982193 w 1581150"/>
                <a:gd name="connsiteY3406" fmla="*/ 2564339 h 3181350"/>
                <a:gd name="connsiteX3407" fmla="*/ 995147 w 1581150"/>
                <a:gd name="connsiteY3407" fmla="*/ 2563672 h 3181350"/>
                <a:gd name="connsiteX3408" fmla="*/ 997814 w 1581150"/>
                <a:gd name="connsiteY3408" fmla="*/ 2578055 h 3181350"/>
                <a:gd name="connsiteX3409" fmla="*/ 984479 w 1581150"/>
                <a:gd name="connsiteY3409" fmla="*/ 2583389 h 3181350"/>
                <a:gd name="connsiteX3410" fmla="*/ 977621 w 1581150"/>
                <a:gd name="connsiteY3410" fmla="*/ 2576531 h 3181350"/>
                <a:gd name="connsiteX3411" fmla="*/ 982193 w 1581150"/>
                <a:gd name="connsiteY3411" fmla="*/ 2564339 h 3181350"/>
                <a:gd name="connsiteX3412" fmla="*/ 984384 w 1581150"/>
                <a:gd name="connsiteY3412" fmla="*/ 2585008 h 3181350"/>
                <a:gd name="connsiteX3413" fmla="*/ 981717 w 1581150"/>
                <a:gd name="connsiteY3413" fmla="*/ 2595867 h 3181350"/>
                <a:gd name="connsiteX3414" fmla="*/ 984384 w 1581150"/>
                <a:gd name="connsiteY3414" fmla="*/ 2585008 h 3181350"/>
                <a:gd name="connsiteX3415" fmla="*/ 978859 w 1581150"/>
                <a:gd name="connsiteY3415" fmla="*/ 2635110 h 3181350"/>
                <a:gd name="connsiteX3416" fmla="*/ 971906 w 1581150"/>
                <a:gd name="connsiteY3416" fmla="*/ 2629871 h 3181350"/>
                <a:gd name="connsiteX3417" fmla="*/ 978859 w 1581150"/>
                <a:gd name="connsiteY3417" fmla="*/ 2635110 h 3181350"/>
                <a:gd name="connsiteX3418" fmla="*/ 981621 w 1581150"/>
                <a:gd name="connsiteY3418" fmla="*/ 2597486 h 3181350"/>
                <a:gd name="connsiteX3419" fmla="*/ 985431 w 1581150"/>
                <a:gd name="connsiteY3419" fmla="*/ 2596152 h 3181350"/>
                <a:gd name="connsiteX3420" fmla="*/ 981621 w 1581150"/>
                <a:gd name="connsiteY3420" fmla="*/ 2597486 h 3181350"/>
                <a:gd name="connsiteX3421" fmla="*/ 987813 w 1581150"/>
                <a:gd name="connsiteY3421" fmla="*/ 2613678 h 3181350"/>
                <a:gd name="connsiteX3422" fmla="*/ 990194 w 1581150"/>
                <a:gd name="connsiteY3422" fmla="*/ 2631204 h 3181350"/>
                <a:gd name="connsiteX3423" fmla="*/ 979907 w 1581150"/>
                <a:gd name="connsiteY3423" fmla="*/ 2621013 h 3181350"/>
                <a:gd name="connsiteX3424" fmla="*/ 987813 w 1581150"/>
                <a:gd name="connsiteY3424" fmla="*/ 2613678 h 3181350"/>
                <a:gd name="connsiteX3425" fmla="*/ 1004958 w 1581150"/>
                <a:gd name="connsiteY3425" fmla="*/ 2655969 h 3181350"/>
                <a:gd name="connsiteX3426" fmla="*/ 998481 w 1581150"/>
                <a:gd name="connsiteY3426" fmla="*/ 2668161 h 3181350"/>
                <a:gd name="connsiteX3427" fmla="*/ 988289 w 1581150"/>
                <a:gd name="connsiteY3427" fmla="*/ 2656350 h 3181350"/>
                <a:gd name="connsiteX3428" fmla="*/ 1004958 w 1581150"/>
                <a:gd name="connsiteY3428" fmla="*/ 2655969 h 3181350"/>
                <a:gd name="connsiteX3429" fmla="*/ 1002005 w 1581150"/>
                <a:gd name="connsiteY3429" fmla="*/ 2646254 h 3181350"/>
                <a:gd name="connsiteX3430" fmla="*/ 990861 w 1581150"/>
                <a:gd name="connsiteY3430" fmla="*/ 2647016 h 3181350"/>
                <a:gd name="connsiteX3431" fmla="*/ 1002005 w 1581150"/>
                <a:gd name="connsiteY3431" fmla="*/ 2646254 h 3181350"/>
                <a:gd name="connsiteX3432" fmla="*/ 1000957 w 1581150"/>
                <a:gd name="connsiteY3432" fmla="*/ 2635110 h 3181350"/>
                <a:gd name="connsiteX3433" fmla="*/ 1004767 w 1581150"/>
                <a:gd name="connsiteY3433" fmla="*/ 2633871 h 3181350"/>
                <a:gd name="connsiteX3434" fmla="*/ 1008768 w 1581150"/>
                <a:gd name="connsiteY3434" fmla="*/ 2629395 h 3181350"/>
                <a:gd name="connsiteX3435" fmla="*/ 1009815 w 1581150"/>
                <a:gd name="connsiteY3435" fmla="*/ 2640539 h 3181350"/>
                <a:gd name="connsiteX3436" fmla="*/ 1000957 w 1581150"/>
                <a:gd name="connsiteY3436" fmla="*/ 2635110 h 3181350"/>
                <a:gd name="connsiteX3437" fmla="*/ 1008577 w 1581150"/>
                <a:gd name="connsiteY3437" fmla="*/ 2582055 h 3181350"/>
                <a:gd name="connsiteX3438" fmla="*/ 1015340 w 1581150"/>
                <a:gd name="connsiteY3438" fmla="*/ 2590437 h 3181350"/>
                <a:gd name="connsiteX3439" fmla="*/ 1008577 w 1581150"/>
                <a:gd name="connsiteY3439" fmla="*/ 2582055 h 3181350"/>
                <a:gd name="connsiteX3440" fmla="*/ 1007815 w 1581150"/>
                <a:gd name="connsiteY3440" fmla="*/ 2618250 h 3181350"/>
                <a:gd name="connsiteX3441" fmla="*/ 1003719 w 1581150"/>
                <a:gd name="connsiteY3441" fmla="*/ 2624251 h 3181350"/>
                <a:gd name="connsiteX3442" fmla="*/ 1000481 w 1581150"/>
                <a:gd name="connsiteY3442" fmla="*/ 2617679 h 3181350"/>
                <a:gd name="connsiteX3443" fmla="*/ 992766 w 1581150"/>
                <a:gd name="connsiteY3443" fmla="*/ 2621870 h 3181350"/>
                <a:gd name="connsiteX3444" fmla="*/ 997433 w 1581150"/>
                <a:gd name="connsiteY3444" fmla="*/ 2609583 h 3181350"/>
                <a:gd name="connsiteX3445" fmla="*/ 999052 w 1581150"/>
                <a:gd name="connsiteY3445" fmla="*/ 2612821 h 3181350"/>
                <a:gd name="connsiteX3446" fmla="*/ 1007815 w 1581150"/>
                <a:gd name="connsiteY3446" fmla="*/ 2618250 h 3181350"/>
                <a:gd name="connsiteX3447" fmla="*/ 997433 w 1581150"/>
                <a:gd name="connsiteY3447" fmla="*/ 2608059 h 3181350"/>
                <a:gd name="connsiteX3448" fmla="*/ 990194 w 1581150"/>
                <a:gd name="connsiteY3448" fmla="*/ 2605963 h 3181350"/>
                <a:gd name="connsiteX3449" fmla="*/ 997433 w 1581150"/>
                <a:gd name="connsiteY3449" fmla="*/ 2608059 h 3181350"/>
                <a:gd name="connsiteX3450" fmla="*/ 968096 w 1581150"/>
                <a:gd name="connsiteY3450" fmla="*/ 2580722 h 3181350"/>
                <a:gd name="connsiteX3451" fmla="*/ 973239 w 1581150"/>
                <a:gd name="connsiteY3451" fmla="*/ 2585865 h 3181350"/>
                <a:gd name="connsiteX3452" fmla="*/ 978859 w 1581150"/>
                <a:gd name="connsiteY3452" fmla="*/ 2584722 h 3181350"/>
                <a:gd name="connsiteX3453" fmla="*/ 968096 w 1581150"/>
                <a:gd name="connsiteY3453" fmla="*/ 2580722 h 3181350"/>
                <a:gd name="connsiteX3454" fmla="*/ 972382 w 1581150"/>
                <a:gd name="connsiteY3454" fmla="*/ 2647206 h 3181350"/>
                <a:gd name="connsiteX3455" fmla="*/ 966667 w 1581150"/>
                <a:gd name="connsiteY3455" fmla="*/ 2649969 h 3181350"/>
                <a:gd name="connsiteX3456" fmla="*/ 981336 w 1581150"/>
                <a:gd name="connsiteY3456" fmla="*/ 2651112 h 3181350"/>
                <a:gd name="connsiteX3457" fmla="*/ 984384 w 1581150"/>
                <a:gd name="connsiteY3457" fmla="*/ 2659208 h 3181350"/>
                <a:gd name="connsiteX3458" fmla="*/ 961714 w 1581150"/>
                <a:gd name="connsiteY3458" fmla="*/ 2641777 h 3181350"/>
                <a:gd name="connsiteX3459" fmla="*/ 961143 w 1581150"/>
                <a:gd name="connsiteY3459" fmla="*/ 2649683 h 3181350"/>
                <a:gd name="connsiteX3460" fmla="*/ 972382 w 1581150"/>
                <a:gd name="connsiteY3460" fmla="*/ 2647206 h 3181350"/>
                <a:gd name="connsiteX3461" fmla="*/ 965048 w 1581150"/>
                <a:gd name="connsiteY3461" fmla="*/ 2697117 h 3181350"/>
                <a:gd name="connsiteX3462" fmla="*/ 974001 w 1581150"/>
                <a:gd name="connsiteY3462" fmla="*/ 2700927 h 3181350"/>
                <a:gd name="connsiteX3463" fmla="*/ 968096 w 1581150"/>
                <a:gd name="connsiteY3463" fmla="*/ 2705213 h 3181350"/>
                <a:gd name="connsiteX3464" fmla="*/ 965048 w 1581150"/>
                <a:gd name="connsiteY3464" fmla="*/ 2697117 h 3181350"/>
                <a:gd name="connsiteX3465" fmla="*/ 967905 w 1581150"/>
                <a:gd name="connsiteY3465" fmla="*/ 2683116 h 3181350"/>
                <a:gd name="connsiteX3466" fmla="*/ 974668 w 1581150"/>
                <a:gd name="connsiteY3466" fmla="*/ 2691497 h 3181350"/>
                <a:gd name="connsiteX3467" fmla="*/ 967905 w 1581150"/>
                <a:gd name="connsiteY3467" fmla="*/ 2683116 h 3181350"/>
                <a:gd name="connsiteX3468" fmla="*/ 974954 w 1581150"/>
                <a:gd name="connsiteY3468" fmla="*/ 2663113 h 3181350"/>
                <a:gd name="connsiteX3469" fmla="*/ 968858 w 1581150"/>
                <a:gd name="connsiteY3469" fmla="*/ 2670543 h 3181350"/>
                <a:gd name="connsiteX3470" fmla="*/ 974954 w 1581150"/>
                <a:gd name="connsiteY3470" fmla="*/ 2663113 h 3181350"/>
                <a:gd name="connsiteX3471" fmla="*/ 961619 w 1581150"/>
                <a:gd name="connsiteY3471" fmla="*/ 2668542 h 3181350"/>
                <a:gd name="connsiteX3472" fmla="*/ 964095 w 1581150"/>
                <a:gd name="connsiteY3472" fmla="*/ 2684449 h 3181350"/>
                <a:gd name="connsiteX3473" fmla="*/ 955237 w 1581150"/>
                <a:gd name="connsiteY3473" fmla="*/ 2680639 h 3181350"/>
                <a:gd name="connsiteX3474" fmla="*/ 961619 w 1581150"/>
                <a:gd name="connsiteY3474" fmla="*/ 2668542 h 3181350"/>
                <a:gd name="connsiteX3475" fmla="*/ 949998 w 1581150"/>
                <a:gd name="connsiteY3475" fmla="*/ 2626632 h 3181350"/>
                <a:gd name="connsiteX3476" fmla="*/ 962190 w 1581150"/>
                <a:gd name="connsiteY3476" fmla="*/ 2635395 h 3181350"/>
                <a:gd name="connsiteX3477" fmla="*/ 949998 w 1581150"/>
                <a:gd name="connsiteY3477" fmla="*/ 2626632 h 3181350"/>
                <a:gd name="connsiteX3478" fmla="*/ 953237 w 1581150"/>
                <a:gd name="connsiteY3478" fmla="*/ 2656827 h 3181350"/>
                <a:gd name="connsiteX3479" fmla="*/ 946950 w 1581150"/>
                <a:gd name="connsiteY3479" fmla="*/ 2667399 h 3181350"/>
                <a:gd name="connsiteX3480" fmla="*/ 943712 w 1581150"/>
                <a:gd name="connsiteY3480" fmla="*/ 2660827 h 3181350"/>
                <a:gd name="connsiteX3481" fmla="*/ 953237 w 1581150"/>
                <a:gd name="connsiteY3481" fmla="*/ 2656827 h 3181350"/>
                <a:gd name="connsiteX3482" fmla="*/ 942093 w 1581150"/>
                <a:gd name="connsiteY3482" fmla="*/ 2682830 h 3181350"/>
                <a:gd name="connsiteX3483" fmla="*/ 965715 w 1581150"/>
                <a:gd name="connsiteY3483" fmla="*/ 2687688 h 3181350"/>
                <a:gd name="connsiteX3484" fmla="*/ 952475 w 1581150"/>
                <a:gd name="connsiteY3484" fmla="*/ 2691497 h 3181350"/>
                <a:gd name="connsiteX3485" fmla="*/ 942093 w 1581150"/>
                <a:gd name="connsiteY3485" fmla="*/ 2682830 h 3181350"/>
                <a:gd name="connsiteX3486" fmla="*/ 958952 w 1581150"/>
                <a:gd name="connsiteY3486" fmla="*/ 2704547 h 3181350"/>
                <a:gd name="connsiteX3487" fmla="*/ 967620 w 1581150"/>
                <a:gd name="connsiteY3487" fmla="*/ 2711500 h 3181350"/>
                <a:gd name="connsiteX3488" fmla="*/ 963619 w 1581150"/>
                <a:gd name="connsiteY3488" fmla="*/ 2715882 h 3181350"/>
                <a:gd name="connsiteX3489" fmla="*/ 949427 w 1581150"/>
                <a:gd name="connsiteY3489" fmla="*/ 2708547 h 3181350"/>
                <a:gd name="connsiteX3490" fmla="*/ 958952 w 1581150"/>
                <a:gd name="connsiteY3490" fmla="*/ 2704547 h 3181350"/>
                <a:gd name="connsiteX3491" fmla="*/ 965429 w 1581150"/>
                <a:gd name="connsiteY3491" fmla="*/ 2741313 h 3181350"/>
                <a:gd name="connsiteX3492" fmla="*/ 970382 w 1581150"/>
                <a:gd name="connsiteY3492" fmla="*/ 2749600 h 3181350"/>
                <a:gd name="connsiteX3493" fmla="*/ 961428 w 1581150"/>
                <a:gd name="connsiteY3493" fmla="*/ 2745790 h 3181350"/>
                <a:gd name="connsiteX3494" fmla="*/ 965429 w 1581150"/>
                <a:gd name="connsiteY3494" fmla="*/ 2741313 h 3181350"/>
                <a:gd name="connsiteX3495" fmla="*/ 966858 w 1581150"/>
                <a:gd name="connsiteY3495" fmla="*/ 2722454 h 3181350"/>
                <a:gd name="connsiteX3496" fmla="*/ 976383 w 1581150"/>
                <a:gd name="connsiteY3496" fmla="*/ 2718453 h 3181350"/>
                <a:gd name="connsiteX3497" fmla="*/ 966858 w 1581150"/>
                <a:gd name="connsiteY3497" fmla="*/ 2722454 h 3181350"/>
                <a:gd name="connsiteX3498" fmla="*/ 974859 w 1581150"/>
                <a:gd name="connsiteY3498" fmla="*/ 2738837 h 3181350"/>
                <a:gd name="connsiteX3499" fmla="*/ 977907 w 1581150"/>
                <a:gd name="connsiteY3499" fmla="*/ 2746933 h 3181350"/>
                <a:gd name="connsiteX3500" fmla="*/ 974859 w 1581150"/>
                <a:gd name="connsiteY3500" fmla="*/ 2738837 h 3181350"/>
                <a:gd name="connsiteX3501" fmla="*/ 1001338 w 1581150"/>
                <a:gd name="connsiteY3501" fmla="*/ 2729788 h 3181350"/>
                <a:gd name="connsiteX3502" fmla="*/ 1008101 w 1581150"/>
                <a:gd name="connsiteY3502" fmla="*/ 2738170 h 3181350"/>
                <a:gd name="connsiteX3503" fmla="*/ 1001338 w 1581150"/>
                <a:gd name="connsiteY3503" fmla="*/ 2729788 h 3181350"/>
                <a:gd name="connsiteX3504" fmla="*/ 1017245 w 1581150"/>
                <a:gd name="connsiteY3504" fmla="*/ 2540145 h 3181350"/>
                <a:gd name="connsiteX3505" fmla="*/ 1012863 w 1581150"/>
                <a:gd name="connsiteY3505" fmla="*/ 2549289 h 3181350"/>
                <a:gd name="connsiteX3506" fmla="*/ 1017245 w 1581150"/>
                <a:gd name="connsiteY3506" fmla="*/ 2540145 h 3181350"/>
                <a:gd name="connsiteX3507" fmla="*/ 1024484 w 1581150"/>
                <a:gd name="connsiteY3507" fmla="*/ 2591104 h 3181350"/>
                <a:gd name="connsiteX3508" fmla="*/ 1023150 w 1581150"/>
                <a:gd name="connsiteY3508" fmla="*/ 2584722 h 3181350"/>
                <a:gd name="connsiteX3509" fmla="*/ 1029151 w 1581150"/>
                <a:gd name="connsiteY3509" fmla="*/ 2578817 h 3181350"/>
                <a:gd name="connsiteX3510" fmla="*/ 1036962 w 1581150"/>
                <a:gd name="connsiteY3510" fmla="*/ 2598343 h 3181350"/>
                <a:gd name="connsiteX3511" fmla="*/ 1024484 w 1581150"/>
                <a:gd name="connsiteY3511" fmla="*/ 2591104 h 3181350"/>
                <a:gd name="connsiteX3512" fmla="*/ 1020769 w 1581150"/>
                <a:gd name="connsiteY3512" fmla="*/ 2666542 h 3181350"/>
                <a:gd name="connsiteX3513" fmla="*/ 1017626 w 1581150"/>
                <a:gd name="connsiteY3513" fmla="*/ 2658446 h 3181350"/>
                <a:gd name="connsiteX3514" fmla="*/ 1022960 w 1581150"/>
                <a:gd name="connsiteY3514" fmla="*/ 2660446 h 3181350"/>
                <a:gd name="connsiteX3515" fmla="*/ 1020769 w 1581150"/>
                <a:gd name="connsiteY3515" fmla="*/ 2666542 h 3181350"/>
                <a:gd name="connsiteX3516" fmla="*/ 1032771 w 1581150"/>
                <a:gd name="connsiteY3516" fmla="*/ 2579103 h 3181350"/>
                <a:gd name="connsiteX3517" fmla="*/ 1033818 w 1581150"/>
                <a:gd name="connsiteY3517" fmla="*/ 2565005 h 3181350"/>
                <a:gd name="connsiteX3518" fmla="*/ 1038962 w 1581150"/>
                <a:gd name="connsiteY3518" fmla="*/ 2570149 h 3181350"/>
                <a:gd name="connsiteX3519" fmla="*/ 1032771 w 1581150"/>
                <a:gd name="connsiteY3519" fmla="*/ 2579103 h 3181350"/>
                <a:gd name="connsiteX3520" fmla="*/ 977335 w 1581150"/>
                <a:gd name="connsiteY3520" fmla="*/ 1009383 h 3181350"/>
                <a:gd name="connsiteX3521" fmla="*/ 978573 w 1581150"/>
                <a:gd name="connsiteY3521" fmla="*/ 1017288 h 3181350"/>
                <a:gd name="connsiteX3522" fmla="*/ 968001 w 1581150"/>
                <a:gd name="connsiteY3522" fmla="*/ 1010240 h 3181350"/>
                <a:gd name="connsiteX3523" fmla="*/ 977335 w 1581150"/>
                <a:gd name="connsiteY3523" fmla="*/ 1009383 h 3181350"/>
                <a:gd name="connsiteX3524" fmla="*/ 972858 w 1581150"/>
                <a:gd name="connsiteY3524" fmla="*/ 994809 h 3181350"/>
                <a:gd name="connsiteX3525" fmla="*/ 976097 w 1581150"/>
                <a:gd name="connsiteY3525" fmla="*/ 1001286 h 3181350"/>
                <a:gd name="connsiteX3526" fmla="*/ 973906 w 1581150"/>
                <a:gd name="connsiteY3526" fmla="*/ 1005858 h 3181350"/>
                <a:gd name="connsiteX3527" fmla="*/ 963429 w 1581150"/>
                <a:gd name="connsiteY3527" fmla="*/ 997190 h 3181350"/>
                <a:gd name="connsiteX3528" fmla="*/ 972858 w 1581150"/>
                <a:gd name="connsiteY3528" fmla="*/ 994809 h 3181350"/>
                <a:gd name="connsiteX3529" fmla="*/ 958380 w 1581150"/>
                <a:gd name="connsiteY3529" fmla="*/ 1041006 h 3181350"/>
                <a:gd name="connsiteX3530" fmla="*/ 961428 w 1581150"/>
                <a:gd name="connsiteY3530" fmla="*/ 1049102 h 3181350"/>
                <a:gd name="connsiteX3531" fmla="*/ 944760 w 1581150"/>
                <a:gd name="connsiteY3531" fmla="*/ 1049483 h 3181350"/>
                <a:gd name="connsiteX3532" fmla="*/ 958380 w 1581150"/>
                <a:gd name="connsiteY3532" fmla="*/ 1041006 h 3181350"/>
                <a:gd name="connsiteX3533" fmla="*/ 942474 w 1581150"/>
                <a:gd name="connsiteY3533" fmla="*/ 1031957 h 3181350"/>
                <a:gd name="connsiteX3534" fmla="*/ 951618 w 1581150"/>
                <a:gd name="connsiteY3534" fmla="*/ 1032623 h 3181350"/>
                <a:gd name="connsiteX3535" fmla="*/ 940092 w 1581150"/>
                <a:gd name="connsiteY3535" fmla="*/ 1038148 h 3181350"/>
                <a:gd name="connsiteX3536" fmla="*/ 942474 w 1581150"/>
                <a:gd name="connsiteY3536" fmla="*/ 1031957 h 3181350"/>
                <a:gd name="connsiteX3537" fmla="*/ 941902 w 1581150"/>
                <a:gd name="connsiteY3537" fmla="*/ 1065009 h 3181350"/>
                <a:gd name="connsiteX3538" fmla="*/ 935711 w 1581150"/>
                <a:gd name="connsiteY3538" fmla="*/ 1073962 h 3181350"/>
                <a:gd name="connsiteX3539" fmla="*/ 941902 w 1581150"/>
                <a:gd name="connsiteY3539" fmla="*/ 1065009 h 3181350"/>
                <a:gd name="connsiteX3540" fmla="*/ 933425 w 1581150"/>
                <a:gd name="connsiteY3540" fmla="*/ 1304086 h 3181350"/>
                <a:gd name="connsiteX3541" fmla="*/ 917804 w 1581150"/>
                <a:gd name="connsiteY3541" fmla="*/ 1315611 h 3181350"/>
                <a:gd name="connsiteX3542" fmla="*/ 933425 w 1581150"/>
                <a:gd name="connsiteY3542" fmla="*/ 1304086 h 3181350"/>
                <a:gd name="connsiteX3543" fmla="*/ 930663 w 1581150"/>
                <a:gd name="connsiteY3543" fmla="*/ 1042148 h 3181350"/>
                <a:gd name="connsiteX3544" fmla="*/ 930186 w 1581150"/>
                <a:gd name="connsiteY3544" fmla="*/ 1048435 h 3181350"/>
                <a:gd name="connsiteX3545" fmla="*/ 930663 w 1581150"/>
                <a:gd name="connsiteY3545" fmla="*/ 1042148 h 3181350"/>
                <a:gd name="connsiteX3546" fmla="*/ 907231 w 1581150"/>
                <a:gd name="connsiteY3546" fmla="*/ 1458296 h 3181350"/>
                <a:gd name="connsiteX3547" fmla="*/ 899802 w 1581150"/>
                <a:gd name="connsiteY3547" fmla="*/ 1459344 h 3181350"/>
                <a:gd name="connsiteX3548" fmla="*/ 896658 w 1581150"/>
                <a:gd name="connsiteY3548" fmla="*/ 1451247 h 3181350"/>
                <a:gd name="connsiteX3549" fmla="*/ 907231 w 1581150"/>
                <a:gd name="connsiteY3549" fmla="*/ 1458296 h 3181350"/>
                <a:gd name="connsiteX3550" fmla="*/ 927900 w 1581150"/>
                <a:gd name="connsiteY3550" fmla="*/ 1004144 h 3181350"/>
                <a:gd name="connsiteX3551" fmla="*/ 923614 w 1581150"/>
                <a:gd name="connsiteY3551" fmla="*/ 1011764 h 3181350"/>
                <a:gd name="connsiteX3552" fmla="*/ 907898 w 1581150"/>
                <a:gd name="connsiteY3552" fmla="*/ 999572 h 3181350"/>
                <a:gd name="connsiteX3553" fmla="*/ 927900 w 1581150"/>
                <a:gd name="connsiteY3553" fmla="*/ 1004144 h 3181350"/>
                <a:gd name="connsiteX3554" fmla="*/ 904278 w 1581150"/>
                <a:gd name="connsiteY3554" fmla="*/ 1049673 h 3181350"/>
                <a:gd name="connsiteX3555" fmla="*/ 911708 w 1581150"/>
                <a:gd name="connsiteY3555" fmla="*/ 1048625 h 3181350"/>
                <a:gd name="connsiteX3556" fmla="*/ 900278 w 1581150"/>
                <a:gd name="connsiteY3556" fmla="*/ 1054055 h 3181350"/>
                <a:gd name="connsiteX3557" fmla="*/ 897135 w 1581150"/>
                <a:gd name="connsiteY3557" fmla="*/ 1045958 h 3181350"/>
                <a:gd name="connsiteX3558" fmla="*/ 904278 w 1581150"/>
                <a:gd name="connsiteY3558" fmla="*/ 1049673 h 3181350"/>
                <a:gd name="connsiteX3559" fmla="*/ 900564 w 1581150"/>
                <a:gd name="connsiteY3559" fmla="*/ 1125111 h 3181350"/>
                <a:gd name="connsiteX3560" fmla="*/ 892848 w 1581150"/>
                <a:gd name="connsiteY3560" fmla="*/ 1129302 h 3181350"/>
                <a:gd name="connsiteX3561" fmla="*/ 891515 w 1581150"/>
                <a:gd name="connsiteY3561" fmla="*/ 1122921 h 3181350"/>
                <a:gd name="connsiteX3562" fmla="*/ 900564 w 1581150"/>
                <a:gd name="connsiteY3562" fmla="*/ 1125111 h 3181350"/>
                <a:gd name="connsiteX3563" fmla="*/ 850748 w 1581150"/>
                <a:gd name="connsiteY3563" fmla="*/ 1599170 h 3181350"/>
                <a:gd name="connsiteX3564" fmla="*/ 844747 w 1581150"/>
                <a:gd name="connsiteY3564" fmla="*/ 1605076 h 3181350"/>
                <a:gd name="connsiteX3565" fmla="*/ 850748 w 1581150"/>
                <a:gd name="connsiteY3565" fmla="*/ 1599170 h 3181350"/>
                <a:gd name="connsiteX3566" fmla="*/ 836175 w 1581150"/>
                <a:gd name="connsiteY3566" fmla="*/ 1596503 h 3181350"/>
                <a:gd name="connsiteX3567" fmla="*/ 850081 w 1581150"/>
                <a:gd name="connsiteY3567" fmla="*/ 1583359 h 3181350"/>
                <a:gd name="connsiteX3568" fmla="*/ 836175 w 1581150"/>
                <a:gd name="connsiteY3568" fmla="*/ 1596503 h 3181350"/>
                <a:gd name="connsiteX3569" fmla="*/ 854748 w 1581150"/>
                <a:gd name="connsiteY3569" fmla="*/ 1544211 h 3181350"/>
                <a:gd name="connsiteX3570" fmla="*/ 853701 w 1581150"/>
                <a:gd name="connsiteY3570" fmla="*/ 1533067 h 3181350"/>
                <a:gd name="connsiteX3571" fmla="*/ 863797 w 1581150"/>
                <a:gd name="connsiteY3571" fmla="*/ 1546402 h 3181350"/>
                <a:gd name="connsiteX3572" fmla="*/ 854748 w 1581150"/>
                <a:gd name="connsiteY3572" fmla="*/ 1544211 h 3181350"/>
                <a:gd name="connsiteX3573" fmla="*/ 855701 w 1581150"/>
                <a:gd name="connsiteY3573" fmla="*/ 1605838 h 3181350"/>
                <a:gd name="connsiteX3574" fmla="*/ 857415 w 1581150"/>
                <a:gd name="connsiteY3574" fmla="*/ 1607552 h 3181350"/>
                <a:gd name="connsiteX3575" fmla="*/ 864940 w 1581150"/>
                <a:gd name="connsiteY3575" fmla="*/ 1604886 h 3181350"/>
                <a:gd name="connsiteX3576" fmla="*/ 857130 w 1581150"/>
                <a:gd name="connsiteY3576" fmla="*/ 1610601 h 3181350"/>
                <a:gd name="connsiteX3577" fmla="*/ 855415 w 1581150"/>
                <a:gd name="connsiteY3577" fmla="*/ 1608886 h 3181350"/>
                <a:gd name="connsiteX3578" fmla="*/ 855701 w 1581150"/>
                <a:gd name="connsiteY3578" fmla="*/ 1605838 h 3181350"/>
                <a:gd name="connsiteX3579" fmla="*/ 861797 w 1581150"/>
                <a:gd name="connsiteY3579" fmla="*/ 1499063 h 3181350"/>
                <a:gd name="connsiteX3580" fmla="*/ 854272 w 1581150"/>
                <a:gd name="connsiteY3580" fmla="*/ 1501635 h 3181350"/>
                <a:gd name="connsiteX3581" fmla="*/ 852748 w 1581150"/>
                <a:gd name="connsiteY3581" fmla="*/ 1496777 h 3181350"/>
                <a:gd name="connsiteX3582" fmla="*/ 861797 w 1581150"/>
                <a:gd name="connsiteY3582" fmla="*/ 1499063 h 3181350"/>
                <a:gd name="connsiteX3583" fmla="*/ 845128 w 1581150"/>
                <a:gd name="connsiteY3583" fmla="*/ 1575072 h 3181350"/>
                <a:gd name="connsiteX3584" fmla="*/ 842842 w 1581150"/>
                <a:gd name="connsiteY3584" fmla="*/ 1581264 h 3181350"/>
                <a:gd name="connsiteX3585" fmla="*/ 835698 w 1581150"/>
                <a:gd name="connsiteY3585" fmla="*/ 1577549 h 3181350"/>
                <a:gd name="connsiteX3586" fmla="*/ 845128 w 1581150"/>
                <a:gd name="connsiteY3586" fmla="*/ 1575072 h 3181350"/>
                <a:gd name="connsiteX3587" fmla="*/ 819506 w 1581150"/>
                <a:gd name="connsiteY3587" fmla="*/ 1622031 h 3181350"/>
                <a:gd name="connsiteX3588" fmla="*/ 821697 w 1581150"/>
                <a:gd name="connsiteY3588" fmla="*/ 1617459 h 3181350"/>
                <a:gd name="connsiteX3589" fmla="*/ 830650 w 1581150"/>
                <a:gd name="connsiteY3589" fmla="*/ 1621269 h 3181350"/>
                <a:gd name="connsiteX3590" fmla="*/ 819506 w 1581150"/>
                <a:gd name="connsiteY3590" fmla="*/ 1622031 h 3181350"/>
                <a:gd name="connsiteX3591" fmla="*/ 829793 w 1581150"/>
                <a:gd name="connsiteY3591" fmla="*/ 1632318 h 3181350"/>
                <a:gd name="connsiteX3592" fmla="*/ 820744 w 1581150"/>
                <a:gd name="connsiteY3592" fmla="*/ 1630032 h 3181350"/>
                <a:gd name="connsiteX3593" fmla="*/ 824935 w 1581150"/>
                <a:gd name="connsiteY3593" fmla="*/ 1624031 h 3181350"/>
                <a:gd name="connsiteX3594" fmla="*/ 829793 w 1581150"/>
                <a:gd name="connsiteY3594" fmla="*/ 1632318 h 3181350"/>
                <a:gd name="connsiteX3595" fmla="*/ 824554 w 1581150"/>
                <a:gd name="connsiteY3595" fmla="*/ 1603552 h 3181350"/>
                <a:gd name="connsiteX3596" fmla="*/ 828936 w 1581150"/>
                <a:gd name="connsiteY3596" fmla="*/ 1594408 h 3181350"/>
                <a:gd name="connsiteX3597" fmla="*/ 824554 w 1581150"/>
                <a:gd name="connsiteY3597" fmla="*/ 1603552 h 3181350"/>
                <a:gd name="connsiteX3598" fmla="*/ 823221 w 1581150"/>
                <a:gd name="connsiteY3598" fmla="*/ 1521447 h 3181350"/>
                <a:gd name="connsiteX3599" fmla="*/ 830460 w 1581150"/>
                <a:gd name="connsiteY3599" fmla="*/ 1523542 h 3181350"/>
                <a:gd name="connsiteX3600" fmla="*/ 822840 w 1581150"/>
                <a:gd name="connsiteY3600" fmla="*/ 1526114 h 3181350"/>
                <a:gd name="connsiteX3601" fmla="*/ 823221 w 1581150"/>
                <a:gd name="connsiteY3601" fmla="*/ 1521447 h 3181350"/>
                <a:gd name="connsiteX3602" fmla="*/ 824840 w 1581150"/>
                <a:gd name="connsiteY3602" fmla="*/ 1575168 h 3181350"/>
                <a:gd name="connsiteX3603" fmla="*/ 826459 w 1581150"/>
                <a:gd name="connsiteY3603" fmla="*/ 1578406 h 3181350"/>
                <a:gd name="connsiteX3604" fmla="*/ 817220 w 1581150"/>
                <a:gd name="connsiteY3604" fmla="*/ 1577739 h 3181350"/>
                <a:gd name="connsiteX3605" fmla="*/ 824840 w 1581150"/>
                <a:gd name="connsiteY3605" fmla="*/ 1575168 h 3181350"/>
                <a:gd name="connsiteX3606" fmla="*/ 817601 w 1581150"/>
                <a:gd name="connsiteY3606" fmla="*/ 1623459 h 3181350"/>
                <a:gd name="connsiteX3607" fmla="*/ 814172 w 1581150"/>
                <a:gd name="connsiteY3607" fmla="*/ 1620030 h 3181350"/>
                <a:gd name="connsiteX3608" fmla="*/ 810267 w 1581150"/>
                <a:gd name="connsiteY3608" fmla="*/ 1622888 h 3181350"/>
                <a:gd name="connsiteX3609" fmla="*/ 810362 w 1581150"/>
                <a:gd name="connsiteY3609" fmla="*/ 1621269 h 3181350"/>
                <a:gd name="connsiteX3610" fmla="*/ 805123 w 1581150"/>
                <a:gd name="connsiteY3610" fmla="*/ 1617744 h 3181350"/>
                <a:gd name="connsiteX3611" fmla="*/ 814648 w 1581150"/>
                <a:gd name="connsiteY3611" fmla="*/ 1613744 h 3181350"/>
                <a:gd name="connsiteX3612" fmla="*/ 817601 w 1581150"/>
                <a:gd name="connsiteY3612" fmla="*/ 1623459 h 3181350"/>
                <a:gd name="connsiteX3613" fmla="*/ 801980 w 1581150"/>
                <a:gd name="connsiteY3613" fmla="*/ 1559261 h 3181350"/>
                <a:gd name="connsiteX3614" fmla="*/ 812838 w 1581150"/>
                <a:gd name="connsiteY3614" fmla="*/ 1563166 h 3181350"/>
                <a:gd name="connsiteX3615" fmla="*/ 801980 w 1581150"/>
                <a:gd name="connsiteY3615" fmla="*/ 1559261 h 3181350"/>
                <a:gd name="connsiteX3616" fmla="*/ 796170 w 1581150"/>
                <a:gd name="connsiteY3616" fmla="*/ 1612410 h 3181350"/>
                <a:gd name="connsiteX3617" fmla="*/ 803504 w 1581150"/>
                <a:gd name="connsiteY3617" fmla="*/ 1612982 h 3181350"/>
                <a:gd name="connsiteX3618" fmla="*/ 795789 w 1581150"/>
                <a:gd name="connsiteY3618" fmla="*/ 1617173 h 3181350"/>
                <a:gd name="connsiteX3619" fmla="*/ 796170 w 1581150"/>
                <a:gd name="connsiteY3619" fmla="*/ 1612410 h 3181350"/>
                <a:gd name="connsiteX3620" fmla="*/ 794931 w 1581150"/>
                <a:gd name="connsiteY3620" fmla="*/ 1654892 h 3181350"/>
                <a:gd name="connsiteX3621" fmla="*/ 780263 w 1581150"/>
                <a:gd name="connsiteY3621" fmla="*/ 1653844 h 3181350"/>
                <a:gd name="connsiteX3622" fmla="*/ 780834 w 1581150"/>
                <a:gd name="connsiteY3622" fmla="*/ 1646034 h 3181350"/>
                <a:gd name="connsiteX3623" fmla="*/ 784930 w 1581150"/>
                <a:gd name="connsiteY3623" fmla="*/ 1640033 h 3181350"/>
                <a:gd name="connsiteX3624" fmla="*/ 792169 w 1581150"/>
                <a:gd name="connsiteY3624" fmla="*/ 1642128 h 3181350"/>
                <a:gd name="connsiteX3625" fmla="*/ 786359 w 1581150"/>
                <a:gd name="connsiteY3625" fmla="*/ 1646415 h 3181350"/>
                <a:gd name="connsiteX3626" fmla="*/ 797313 w 1581150"/>
                <a:gd name="connsiteY3626" fmla="*/ 1647177 h 3181350"/>
                <a:gd name="connsiteX3627" fmla="*/ 794931 w 1581150"/>
                <a:gd name="connsiteY3627" fmla="*/ 1654892 h 3181350"/>
                <a:gd name="connsiteX3628" fmla="*/ 782454 w 1581150"/>
                <a:gd name="connsiteY3628" fmla="*/ 1674513 h 3181350"/>
                <a:gd name="connsiteX3629" fmla="*/ 780263 w 1581150"/>
                <a:gd name="connsiteY3629" fmla="*/ 1679085 h 3181350"/>
                <a:gd name="connsiteX3630" fmla="*/ 779501 w 1581150"/>
                <a:gd name="connsiteY3630" fmla="*/ 1664798 h 3181350"/>
                <a:gd name="connsiteX3631" fmla="*/ 782454 w 1581150"/>
                <a:gd name="connsiteY3631" fmla="*/ 1674513 h 3181350"/>
                <a:gd name="connsiteX3632" fmla="*/ 792264 w 1581150"/>
                <a:gd name="connsiteY3632" fmla="*/ 1541163 h 3181350"/>
                <a:gd name="connsiteX3633" fmla="*/ 799503 w 1581150"/>
                <a:gd name="connsiteY3633" fmla="*/ 1543259 h 3181350"/>
                <a:gd name="connsiteX3634" fmla="*/ 792264 w 1581150"/>
                <a:gd name="connsiteY3634" fmla="*/ 1541163 h 3181350"/>
                <a:gd name="connsiteX3635" fmla="*/ 780168 w 1581150"/>
                <a:gd name="connsiteY3635" fmla="*/ 1630127 h 3181350"/>
                <a:gd name="connsiteX3636" fmla="*/ 791407 w 1581150"/>
                <a:gd name="connsiteY3636" fmla="*/ 1627841 h 3181350"/>
                <a:gd name="connsiteX3637" fmla="*/ 783406 w 1581150"/>
                <a:gd name="connsiteY3637" fmla="*/ 1636699 h 3181350"/>
                <a:gd name="connsiteX3638" fmla="*/ 780168 w 1581150"/>
                <a:gd name="connsiteY3638" fmla="*/ 1630127 h 3181350"/>
                <a:gd name="connsiteX3639" fmla="*/ 774167 w 1581150"/>
                <a:gd name="connsiteY3639" fmla="*/ 1636032 h 3181350"/>
                <a:gd name="connsiteX3640" fmla="*/ 779596 w 1581150"/>
                <a:gd name="connsiteY3640" fmla="*/ 1638032 h 3181350"/>
                <a:gd name="connsiteX3641" fmla="*/ 777310 w 1581150"/>
                <a:gd name="connsiteY3641" fmla="*/ 1644128 h 3181350"/>
                <a:gd name="connsiteX3642" fmla="*/ 774167 w 1581150"/>
                <a:gd name="connsiteY3642" fmla="*/ 1636032 h 3181350"/>
                <a:gd name="connsiteX3643" fmla="*/ 771024 w 1581150"/>
                <a:gd name="connsiteY3643" fmla="*/ 1678419 h 3181350"/>
                <a:gd name="connsiteX3644" fmla="*/ 779310 w 1581150"/>
                <a:gd name="connsiteY3644" fmla="*/ 1691658 h 3181350"/>
                <a:gd name="connsiteX3645" fmla="*/ 793026 w 1581150"/>
                <a:gd name="connsiteY3645" fmla="*/ 1680038 h 3181350"/>
                <a:gd name="connsiteX3646" fmla="*/ 792074 w 1581150"/>
                <a:gd name="connsiteY3646" fmla="*/ 1692611 h 3181350"/>
                <a:gd name="connsiteX3647" fmla="*/ 816839 w 1581150"/>
                <a:gd name="connsiteY3647" fmla="*/ 1681848 h 3181350"/>
                <a:gd name="connsiteX3648" fmla="*/ 817506 w 1581150"/>
                <a:gd name="connsiteY3648" fmla="*/ 1672418 h 3181350"/>
                <a:gd name="connsiteX3649" fmla="*/ 807885 w 1581150"/>
                <a:gd name="connsiteY3649" fmla="*/ 1678037 h 3181350"/>
                <a:gd name="connsiteX3650" fmla="*/ 787407 w 1581150"/>
                <a:gd name="connsiteY3650" fmla="*/ 1679657 h 3181350"/>
                <a:gd name="connsiteX3651" fmla="*/ 786740 w 1581150"/>
                <a:gd name="connsiteY3651" fmla="*/ 1663845 h 3181350"/>
                <a:gd name="connsiteX3652" fmla="*/ 806838 w 1581150"/>
                <a:gd name="connsiteY3652" fmla="*/ 1666893 h 3181350"/>
                <a:gd name="connsiteX3653" fmla="*/ 802837 w 1581150"/>
                <a:gd name="connsiteY3653" fmla="*/ 1671370 h 3181350"/>
                <a:gd name="connsiteX3654" fmla="*/ 811981 w 1581150"/>
                <a:gd name="connsiteY3654" fmla="*/ 1672037 h 3181350"/>
                <a:gd name="connsiteX3655" fmla="*/ 810648 w 1581150"/>
                <a:gd name="connsiteY3655" fmla="*/ 1665655 h 3181350"/>
                <a:gd name="connsiteX3656" fmla="*/ 821316 w 1581150"/>
                <a:gd name="connsiteY3656" fmla="*/ 1671180 h 3181350"/>
                <a:gd name="connsiteX3657" fmla="*/ 824459 w 1581150"/>
                <a:gd name="connsiteY3657" fmla="*/ 1652511 h 3181350"/>
                <a:gd name="connsiteX3658" fmla="*/ 810838 w 1581150"/>
                <a:gd name="connsiteY3658" fmla="*/ 1662512 h 3181350"/>
                <a:gd name="connsiteX3659" fmla="*/ 815029 w 1581150"/>
                <a:gd name="connsiteY3659" fmla="*/ 1656511 h 3181350"/>
                <a:gd name="connsiteX3660" fmla="*/ 803885 w 1581150"/>
                <a:gd name="connsiteY3660" fmla="*/ 1657273 h 3181350"/>
                <a:gd name="connsiteX3661" fmla="*/ 802932 w 1581150"/>
                <a:gd name="connsiteY3661" fmla="*/ 1644605 h 3181350"/>
                <a:gd name="connsiteX3662" fmla="*/ 814743 w 1581150"/>
                <a:gd name="connsiteY3662" fmla="*/ 1634413 h 3181350"/>
                <a:gd name="connsiteX3663" fmla="*/ 823506 w 1581150"/>
                <a:gd name="connsiteY3663" fmla="*/ 1641366 h 3181350"/>
                <a:gd name="connsiteX3664" fmla="*/ 816267 w 1581150"/>
                <a:gd name="connsiteY3664" fmla="*/ 1639271 h 3181350"/>
                <a:gd name="connsiteX3665" fmla="*/ 838080 w 1581150"/>
                <a:gd name="connsiteY3665" fmla="*/ 1644033 h 3181350"/>
                <a:gd name="connsiteX3666" fmla="*/ 829126 w 1581150"/>
                <a:gd name="connsiteY3666" fmla="*/ 1640223 h 3181350"/>
                <a:gd name="connsiteX3667" fmla="*/ 829507 w 1581150"/>
                <a:gd name="connsiteY3667" fmla="*/ 1635556 h 3181350"/>
                <a:gd name="connsiteX3668" fmla="*/ 838461 w 1581150"/>
                <a:gd name="connsiteY3668" fmla="*/ 1639366 h 3181350"/>
                <a:gd name="connsiteX3669" fmla="*/ 849605 w 1581150"/>
                <a:gd name="connsiteY3669" fmla="*/ 1638604 h 3181350"/>
                <a:gd name="connsiteX3670" fmla="*/ 840747 w 1581150"/>
                <a:gd name="connsiteY3670" fmla="*/ 1633175 h 3181350"/>
                <a:gd name="connsiteX3671" fmla="*/ 855225 w 1581150"/>
                <a:gd name="connsiteY3671" fmla="*/ 1637366 h 3181350"/>
                <a:gd name="connsiteX3672" fmla="*/ 857415 w 1581150"/>
                <a:gd name="connsiteY3672" fmla="*/ 1632794 h 3181350"/>
                <a:gd name="connsiteX3673" fmla="*/ 847128 w 1581150"/>
                <a:gd name="connsiteY3673" fmla="*/ 1622602 h 3181350"/>
                <a:gd name="connsiteX3674" fmla="*/ 839318 w 1581150"/>
                <a:gd name="connsiteY3674" fmla="*/ 1628317 h 3181350"/>
                <a:gd name="connsiteX3675" fmla="*/ 831126 w 1581150"/>
                <a:gd name="connsiteY3675" fmla="*/ 1615077 h 3181350"/>
                <a:gd name="connsiteX3676" fmla="*/ 833508 w 1581150"/>
                <a:gd name="connsiteY3676" fmla="*/ 1607362 h 3181350"/>
                <a:gd name="connsiteX3677" fmla="*/ 835222 w 1581150"/>
                <a:gd name="connsiteY3677" fmla="*/ 1609077 h 3181350"/>
                <a:gd name="connsiteX3678" fmla="*/ 838842 w 1581150"/>
                <a:gd name="connsiteY3678" fmla="*/ 1609362 h 3181350"/>
                <a:gd name="connsiteX3679" fmla="*/ 840080 w 1581150"/>
                <a:gd name="connsiteY3679" fmla="*/ 1617363 h 3181350"/>
                <a:gd name="connsiteX3680" fmla="*/ 838461 w 1581150"/>
                <a:gd name="connsiteY3680" fmla="*/ 1614125 h 3181350"/>
                <a:gd name="connsiteX3681" fmla="*/ 847890 w 1581150"/>
                <a:gd name="connsiteY3681" fmla="*/ 1611648 h 3181350"/>
                <a:gd name="connsiteX3682" fmla="*/ 849224 w 1581150"/>
                <a:gd name="connsiteY3682" fmla="*/ 1618030 h 3181350"/>
                <a:gd name="connsiteX3683" fmla="*/ 858749 w 1581150"/>
                <a:gd name="connsiteY3683" fmla="*/ 1614030 h 3181350"/>
                <a:gd name="connsiteX3684" fmla="*/ 869226 w 1581150"/>
                <a:gd name="connsiteY3684" fmla="*/ 1622697 h 3181350"/>
                <a:gd name="connsiteX3685" fmla="*/ 876180 w 1581150"/>
                <a:gd name="connsiteY3685" fmla="*/ 1627936 h 3181350"/>
                <a:gd name="connsiteX3686" fmla="*/ 868274 w 1581150"/>
                <a:gd name="connsiteY3686" fmla="*/ 1635270 h 3181350"/>
                <a:gd name="connsiteX3687" fmla="*/ 873703 w 1581150"/>
                <a:gd name="connsiteY3687" fmla="*/ 1662416 h 3181350"/>
                <a:gd name="connsiteX3688" fmla="*/ 864750 w 1581150"/>
                <a:gd name="connsiteY3688" fmla="*/ 1658607 h 3181350"/>
                <a:gd name="connsiteX3689" fmla="*/ 871512 w 1581150"/>
                <a:gd name="connsiteY3689" fmla="*/ 1666989 h 3181350"/>
                <a:gd name="connsiteX3690" fmla="*/ 862178 w 1581150"/>
                <a:gd name="connsiteY3690" fmla="*/ 1693087 h 3181350"/>
                <a:gd name="connsiteX3691" fmla="*/ 856939 w 1581150"/>
                <a:gd name="connsiteY3691" fmla="*/ 1689563 h 3181350"/>
                <a:gd name="connsiteX3692" fmla="*/ 854748 w 1581150"/>
                <a:gd name="connsiteY3692" fmla="*/ 1694135 h 3181350"/>
                <a:gd name="connsiteX3693" fmla="*/ 860082 w 1581150"/>
                <a:gd name="connsiteY3693" fmla="*/ 1696135 h 3181350"/>
                <a:gd name="connsiteX3694" fmla="*/ 847986 w 1581150"/>
                <a:gd name="connsiteY3694" fmla="*/ 1709470 h 3181350"/>
                <a:gd name="connsiteX3695" fmla="*/ 849986 w 1581150"/>
                <a:gd name="connsiteY3695" fmla="*/ 1708041 h 3181350"/>
                <a:gd name="connsiteX3696" fmla="*/ 843128 w 1581150"/>
                <a:gd name="connsiteY3696" fmla="*/ 1701183 h 3181350"/>
                <a:gd name="connsiteX3697" fmla="*/ 828078 w 1581150"/>
                <a:gd name="connsiteY3697" fmla="*/ 1704803 h 3181350"/>
                <a:gd name="connsiteX3698" fmla="*/ 829698 w 1581150"/>
                <a:gd name="connsiteY3698" fmla="*/ 1708136 h 3181350"/>
                <a:gd name="connsiteX3699" fmla="*/ 842747 w 1581150"/>
                <a:gd name="connsiteY3699" fmla="*/ 1705946 h 3181350"/>
                <a:gd name="connsiteX3700" fmla="*/ 835032 w 1581150"/>
                <a:gd name="connsiteY3700" fmla="*/ 1710137 h 3181350"/>
                <a:gd name="connsiteX3701" fmla="*/ 858082 w 1581150"/>
                <a:gd name="connsiteY3701" fmla="*/ 1722900 h 3181350"/>
                <a:gd name="connsiteX3702" fmla="*/ 854082 w 1581150"/>
                <a:gd name="connsiteY3702" fmla="*/ 1727377 h 3181350"/>
                <a:gd name="connsiteX3703" fmla="*/ 829412 w 1581150"/>
                <a:gd name="connsiteY3703" fmla="*/ 1736521 h 3181350"/>
                <a:gd name="connsiteX3704" fmla="*/ 820268 w 1581150"/>
                <a:gd name="connsiteY3704" fmla="*/ 1735854 h 3181350"/>
                <a:gd name="connsiteX3705" fmla="*/ 809886 w 1581150"/>
                <a:gd name="connsiteY3705" fmla="*/ 1727186 h 3181350"/>
                <a:gd name="connsiteX3706" fmla="*/ 817506 w 1581150"/>
                <a:gd name="connsiteY3706" fmla="*/ 1724615 h 3181350"/>
                <a:gd name="connsiteX3707" fmla="*/ 819982 w 1581150"/>
                <a:gd name="connsiteY3707" fmla="*/ 1715376 h 3181350"/>
                <a:gd name="connsiteX3708" fmla="*/ 810552 w 1581150"/>
                <a:gd name="connsiteY3708" fmla="*/ 1717852 h 3181350"/>
                <a:gd name="connsiteX3709" fmla="*/ 810267 w 1581150"/>
                <a:gd name="connsiteY3709" fmla="*/ 1720995 h 3181350"/>
                <a:gd name="connsiteX3710" fmla="*/ 794169 w 1581150"/>
                <a:gd name="connsiteY3710" fmla="*/ 1713470 h 3181350"/>
                <a:gd name="connsiteX3711" fmla="*/ 798075 w 1581150"/>
                <a:gd name="connsiteY3711" fmla="*/ 1710613 h 3181350"/>
                <a:gd name="connsiteX3712" fmla="*/ 794646 w 1581150"/>
                <a:gd name="connsiteY3712" fmla="*/ 1707184 h 3181350"/>
                <a:gd name="connsiteX3713" fmla="*/ 786645 w 1581150"/>
                <a:gd name="connsiteY3713" fmla="*/ 1716042 h 3181350"/>
                <a:gd name="connsiteX3714" fmla="*/ 798837 w 1581150"/>
                <a:gd name="connsiteY3714" fmla="*/ 1726424 h 3181350"/>
                <a:gd name="connsiteX3715" fmla="*/ 789788 w 1581150"/>
                <a:gd name="connsiteY3715" fmla="*/ 1724234 h 3181350"/>
                <a:gd name="connsiteX3716" fmla="*/ 794455 w 1581150"/>
                <a:gd name="connsiteY3716" fmla="*/ 1735569 h 3181350"/>
                <a:gd name="connsiteX3717" fmla="*/ 803885 w 1581150"/>
                <a:gd name="connsiteY3717" fmla="*/ 1733092 h 3181350"/>
                <a:gd name="connsiteX3718" fmla="*/ 796551 w 1581150"/>
                <a:gd name="connsiteY3718" fmla="*/ 1732520 h 3181350"/>
                <a:gd name="connsiteX3719" fmla="*/ 801027 w 1581150"/>
                <a:gd name="connsiteY3719" fmla="*/ 1721852 h 3181350"/>
                <a:gd name="connsiteX3720" fmla="*/ 815029 w 1581150"/>
                <a:gd name="connsiteY3720" fmla="*/ 1732330 h 3181350"/>
                <a:gd name="connsiteX3721" fmla="*/ 812743 w 1581150"/>
                <a:gd name="connsiteY3721" fmla="*/ 1738426 h 3181350"/>
                <a:gd name="connsiteX3722" fmla="*/ 803313 w 1581150"/>
                <a:gd name="connsiteY3722" fmla="*/ 1740902 h 3181350"/>
                <a:gd name="connsiteX3723" fmla="*/ 806361 w 1581150"/>
                <a:gd name="connsiteY3723" fmla="*/ 1748999 h 3181350"/>
                <a:gd name="connsiteX3724" fmla="*/ 784930 w 1581150"/>
                <a:gd name="connsiteY3724" fmla="*/ 1739474 h 3181350"/>
                <a:gd name="connsiteX3725" fmla="*/ 791026 w 1581150"/>
                <a:gd name="connsiteY3725" fmla="*/ 1732044 h 3181350"/>
                <a:gd name="connsiteX3726" fmla="*/ 781787 w 1581150"/>
                <a:gd name="connsiteY3726" fmla="*/ 1732902 h 3181350"/>
                <a:gd name="connsiteX3727" fmla="*/ 787692 w 1581150"/>
                <a:gd name="connsiteY3727" fmla="*/ 1727091 h 3181350"/>
                <a:gd name="connsiteX3728" fmla="*/ 763880 w 1581150"/>
                <a:gd name="connsiteY3728" fmla="*/ 1725282 h 3181350"/>
                <a:gd name="connsiteX3729" fmla="*/ 767976 w 1581150"/>
                <a:gd name="connsiteY3729" fmla="*/ 1719281 h 3181350"/>
                <a:gd name="connsiteX3730" fmla="*/ 788169 w 1581150"/>
                <a:gd name="connsiteY3730" fmla="*/ 1720805 h 3181350"/>
                <a:gd name="connsiteX3731" fmla="*/ 775691 w 1581150"/>
                <a:gd name="connsiteY3731" fmla="*/ 1715185 h 3181350"/>
                <a:gd name="connsiteX3732" fmla="*/ 766547 w 1581150"/>
                <a:gd name="connsiteY3732" fmla="*/ 1689277 h 3181350"/>
                <a:gd name="connsiteX3733" fmla="*/ 763118 w 1581150"/>
                <a:gd name="connsiteY3733" fmla="*/ 1691087 h 3181350"/>
                <a:gd name="connsiteX3734" fmla="*/ 764070 w 1581150"/>
                <a:gd name="connsiteY3734" fmla="*/ 1682990 h 3181350"/>
                <a:gd name="connsiteX3735" fmla="*/ 771024 w 1581150"/>
                <a:gd name="connsiteY3735" fmla="*/ 1678419 h 3181350"/>
                <a:gd name="connsiteX3736" fmla="*/ 796836 w 1581150"/>
                <a:gd name="connsiteY3736" fmla="*/ 1678704 h 3181350"/>
                <a:gd name="connsiteX3737" fmla="*/ 805885 w 1581150"/>
                <a:gd name="connsiteY3737" fmla="*/ 1680990 h 3181350"/>
                <a:gd name="connsiteX3738" fmla="*/ 794455 w 1581150"/>
                <a:gd name="connsiteY3738" fmla="*/ 1686419 h 3181350"/>
                <a:gd name="connsiteX3739" fmla="*/ 796836 w 1581150"/>
                <a:gd name="connsiteY3739" fmla="*/ 1678704 h 3181350"/>
                <a:gd name="connsiteX3740" fmla="*/ 184665 w 1581150"/>
                <a:gd name="connsiteY3740" fmla="*/ 2784080 h 3181350"/>
                <a:gd name="connsiteX3741" fmla="*/ 187141 w 1581150"/>
                <a:gd name="connsiteY3741" fmla="*/ 2792082 h 3181350"/>
                <a:gd name="connsiteX3742" fmla="*/ 183617 w 1581150"/>
                <a:gd name="connsiteY3742" fmla="*/ 2791605 h 3181350"/>
                <a:gd name="connsiteX3743" fmla="*/ 184665 w 1581150"/>
                <a:gd name="connsiteY3743" fmla="*/ 2784080 h 3181350"/>
                <a:gd name="connsiteX3744" fmla="*/ 175044 w 1581150"/>
                <a:gd name="connsiteY3744" fmla="*/ 2813608 h 3181350"/>
                <a:gd name="connsiteX3745" fmla="*/ 179616 w 1581150"/>
                <a:gd name="connsiteY3745" fmla="*/ 2806560 h 3181350"/>
                <a:gd name="connsiteX3746" fmla="*/ 175044 w 1581150"/>
                <a:gd name="connsiteY3746" fmla="*/ 2813608 h 3181350"/>
                <a:gd name="connsiteX3747" fmla="*/ 173616 w 1581150"/>
                <a:gd name="connsiteY3747" fmla="*/ 2861138 h 3181350"/>
                <a:gd name="connsiteX3748" fmla="*/ 163900 w 1581150"/>
                <a:gd name="connsiteY3748" fmla="*/ 2866091 h 3181350"/>
                <a:gd name="connsiteX3749" fmla="*/ 158757 w 1581150"/>
                <a:gd name="connsiteY3749" fmla="*/ 2851613 h 3181350"/>
                <a:gd name="connsiteX3750" fmla="*/ 167805 w 1581150"/>
                <a:gd name="connsiteY3750" fmla="*/ 2851232 h 3181350"/>
                <a:gd name="connsiteX3751" fmla="*/ 163614 w 1581150"/>
                <a:gd name="connsiteY3751" fmla="*/ 2855328 h 3181350"/>
                <a:gd name="connsiteX3752" fmla="*/ 173616 w 1581150"/>
                <a:gd name="connsiteY3752" fmla="*/ 2861138 h 3181350"/>
                <a:gd name="connsiteX3753" fmla="*/ 162376 w 1581150"/>
                <a:gd name="connsiteY3753" fmla="*/ 2750457 h 3181350"/>
                <a:gd name="connsiteX3754" fmla="*/ 175235 w 1581150"/>
                <a:gd name="connsiteY3754" fmla="*/ 2749029 h 3181350"/>
                <a:gd name="connsiteX3755" fmla="*/ 162376 w 1581150"/>
                <a:gd name="connsiteY3755" fmla="*/ 2750457 h 3181350"/>
                <a:gd name="connsiteX3756" fmla="*/ 168853 w 1581150"/>
                <a:gd name="connsiteY3756" fmla="*/ 2087898 h 3181350"/>
                <a:gd name="connsiteX3757" fmla="*/ 178188 w 1581150"/>
                <a:gd name="connsiteY3757" fmla="*/ 2087041 h 3181350"/>
                <a:gd name="connsiteX3758" fmla="*/ 172187 w 1581150"/>
                <a:gd name="connsiteY3758" fmla="*/ 2092947 h 3181350"/>
                <a:gd name="connsiteX3759" fmla="*/ 167996 w 1581150"/>
                <a:gd name="connsiteY3759" fmla="*/ 2100471 h 3181350"/>
                <a:gd name="connsiteX3760" fmla="*/ 170091 w 1581150"/>
                <a:gd name="connsiteY3760" fmla="*/ 2097519 h 3181350"/>
                <a:gd name="connsiteX3761" fmla="*/ 162852 w 1581150"/>
                <a:gd name="connsiteY3761" fmla="*/ 2095423 h 3181350"/>
                <a:gd name="connsiteX3762" fmla="*/ 168853 w 1581150"/>
                <a:gd name="connsiteY3762" fmla="*/ 2087898 h 3181350"/>
                <a:gd name="connsiteX3763" fmla="*/ 160947 w 1581150"/>
                <a:gd name="connsiteY3763" fmla="*/ 2071611 h 3181350"/>
                <a:gd name="connsiteX3764" fmla="*/ 166948 w 1581150"/>
                <a:gd name="connsiteY3764" fmla="*/ 2065800 h 3181350"/>
                <a:gd name="connsiteX3765" fmla="*/ 160947 w 1581150"/>
                <a:gd name="connsiteY3765" fmla="*/ 2071611 h 3181350"/>
                <a:gd name="connsiteX3766" fmla="*/ 185712 w 1581150"/>
                <a:gd name="connsiteY3766" fmla="*/ 2109711 h 3181350"/>
                <a:gd name="connsiteX3767" fmla="*/ 177711 w 1581150"/>
                <a:gd name="connsiteY3767" fmla="*/ 2093423 h 3181350"/>
                <a:gd name="connsiteX3768" fmla="*/ 188951 w 1581150"/>
                <a:gd name="connsiteY3768" fmla="*/ 2091041 h 3181350"/>
                <a:gd name="connsiteX3769" fmla="*/ 184950 w 1581150"/>
                <a:gd name="connsiteY3769" fmla="*/ 2095518 h 3181350"/>
                <a:gd name="connsiteX3770" fmla="*/ 185712 w 1581150"/>
                <a:gd name="connsiteY3770" fmla="*/ 2109711 h 3181350"/>
                <a:gd name="connsiteX3771" fmla="*/ 175616 w 1581150"/>
                <a:gd name="connsiteY3771" fmla="*/ 2121522 h 3181350"/>
                <a:gd name="connsiteX3772" fmla="*/ 169996 w 1581150"/>
                <a:gd name="connsiteY3772" fmla="*/ 2122665 h 3181350"/>
                <a:gd name="connsiteX3773" fmla="*/ 183045 w 1581150"/>
                <a:gd name="connsiteY3773" fmla="*/ 2122093 h 3181350"/>
                <a:gd name="connsiteX3774" fmla="*/ 171425 w 1581150"/>
                <a:gd name="connsiteY3774" fmla="*/ 2129142 h 3181350"/>
                <a:gd name="connsiteX3775" fmla="*/ 166281 w 1581150"/>
                <a:gd name="connsiteY3775" fmla="*/ 2123998 h 3181350"/>
                <a:gd name="connsiteX3776" fmla="*/ 175616 w 1581150"/>
                <a:gd name="connsiteY3776" fmla="*/ 2121522 h 3181350"/>
                <a:gd name="connsiteX3777" fmla="*/ 183141 w 1581150"/>
                <a:gd name="connsiteY3777" fmla="*/ 2144191 h 3181350"/>
                <a:gd name="connsiteX3778" fmla="*/ 184379 w 1581150"/>
                <a:gd name="connsiteY3778" fmla="*/ 2152192 h 3181350"/>
                <a:gd name="connsiteX3779" fmla="*/ 175806 w 1581150"/>
                <a:gd name="connsiteY3779" fmla="*/ 2143715 h 3181350"/>
                <a:gd name="connsiteX3780" fmla="*/ 183141 w 1581150"/>
                <a:gd name="connsiteY3780" fmla="*/ 2144191 h 3181350"/>
                <a:gd name="connsiteX3781" fmla="*/ 215049 w 1581150"/>
                <a:gd name="connsiteY3781" fmla="*/ 2113235 h 3181350"/>
                <a:gd name="connsiteX3782" fmla="*/ 215811 w 1581150"/>
                <a:gd name="connsiteY3782" fmla="*/ 2122093 h 3181350"/>
                <a:gd name="connsiteX3783" fmla="*/ 209811 w 1581150"/>
                <a:gd name="connsiteY3783" fmla="*/ 2120855 h 3181350"/>
                <a:gd name="connsiteX3784" fmla="*/ 209525 w 1581150"/>
                <a:gd name="connsiteY3784" fmla="*/ 2119807 h 3181350"/>
                <a:gd name="connsiteX3785" fmla="*/ 215049 w 1581150"/>
                <a:gd name="connsiteY3785" fmla="*/ 2113235 h 3181350"/>
                <a:gd name="connsiteX3786" fmla="*/ 227527 w 1581150"/>
                <a:gd name="connsiteY3786" fmla="*/ 2077897 h 3181350"/>
                <a:gd name="connsiteX3787" fmla="*/ 230480 w 1581150"/>
                <a:gd name="connsiteY3787" fmla="*/ 2081326 h 3181350"/>
                <a:gd name="connsiteX3788" fmla="*/ 226670 w 1581150"/>
                <a:gd name="connsiteY3788" fmla="*/ 2079611 h 3181350"/>
                <a:gd name="connsiteX3789" fmla="*/ 227527 w 1581150"/>
                <a:gd name="connsiteY3789" fmla="*/ 2077897 h 3181350"/>
                <a:gd name="connsiteX3790" fmla="*/ 233242 w 1581150"/>
                <a:gd name="connsiteY3790" fmla="*/ 2077897 h 3181350"/>
                <a:gd name="connsiteX3791" fmla="*/ 236766 w 1581150"/>
                <a:gd name="connsiteY3791" fmla="*/ 2081040 h 3181350"/>
                <a:gd name="connsiteX3792" fmla="*/ 233814 w 1581150"/>
                <a:gd name="connsiteY3792" fmla="*/ 2080469 h 3181350"/>
                <a:gd name="connsiteX3793" fmla="*/ 233242 w 1581150"/>
                <a:gd name="connsiteY3793" fmla="*/ 2077897 h 3181350"/>
                <a:gd name="connsiteX3794" fmla="*/ 246101 w 1581150"/>
                <a:gd name="connsiteY3794" fmla="*/ 2061038 h 3181350"/>
                <a:gd name="connsiteX3795" fmla="*/ 251721 w 1581150"/>
                <a:gd name="connsiteY3795" fmla="*/ 2061705 h 3181350"/>
                <a:gd name="connsiteX3796" fmla="*/ 244958 w 1581150"/>
                <a:gd name="connsiteY3796" fmla="*/ 2064276 h 3181350"/>
                <a:gd name="connsiteX3797" fmla="*/ 246101 w 1581150"/>
                <a:gd name="connsiteY3797" fmla="*/ 2061038 h 3181350"/>
                <a:gd name="connsiteX3798" fmla="*/ 265246 w 1581150"/>
                <a:gd name="connsiteY3798" fmla="*/ 2004936 h 3181350"/>
                <a:gd name="connsiteX3799" fmla="*/ 264198 w 1581150"/>
                <a:gd name="connsiteY3799" fmla="*/ 2000935 h 3181350"/>
                <a:gd name="connsiteX3800" fmla="*/ 264579 w 1581150"/>
                <a:gd name="connsiteY3800" fmla="*/ 1999506 h 3181350"/>
                <a:gd name="connsiteX3801" fmla="*/ 265246 w 1581150"/>
                <a:gd name="connsiteY3801" fmla="*/ 2004936 h 3181350"/>
                <a:gd name="connsiteX3802" fmla="*/ 256388 w 1581150"/>
                <a:gd name="connsiteY3802" fmla="*/ 2003888 h 3181350"/>
                <a:gd name="connsiteX3803" fmla="*/ 256388 w 1581150"/>
                <a:gd name="connsiteY3803" fmla="*/ 2003697 h 3181350"/>
                <a:gd name="connsiteX3804" fmla="*/ 256864 w 1581150"/>
                <a:gd name="connsiteY3804" fmla="*/ 2003888 h 3181350"/>
                <a:gd name="connsiteX3805" fmla="*/ 256388 w 1581150"/>
                <a:gd name="connsiteY3805" fmla="*/ 2003888 h 3181350"/>
                <a:gd name="connsiteX3806" fmla="*/ 248768 w 1581150"/>
                <a:gd name="connsiteY3806" fmla="*/ 1986076 h 3181350"/>
                <a:gd name="connsiteX3807" fmla="*/ 251911 w 1581150"/>
                <a:gd name="connsiteY3807" fmla="*/ 1981409 h 3181350"/>
                <a:gd name="connsiteX3808" fmla="*/ 252292 w 1581150"/>
                <a:gd name="connsiteY3808" fmla="*/ 1981790 h 3181350"/>
                <a:gd name="connsiteX3809" fmla="*/ 254578 w 1581150"/>
                <a:gd name="connsiteY3809" fmla="*/ 1977599 h 3181350"/>
                <a:gd name="connsiteX3810" fmla="*/ 258483 w 1581150"/>
                <a:gd name="connsiteY3810" fmla="*/ 1980361 h 3181350"/>
                <a:gd name="connsiteX3811" fmla="*/ 253721 w 1581150"/>
                <a:gd name="connsiteY3811" fmla="*/ 1984933 h 3181350"/>
                <a:gd name="connsiteX3812" fmla="*/ 250197 w 1581150"/>
                <a:gd name="connsiteY3812" fmla="*/ 1986743 h 3181350"/>
                <a:gd name="connsiteX3813" fmla="*/ 253816 w 1581150"/>
                <a:gd name="connsiteY3813" fmla="*/ 1987028 h 3181350"/>
                <a:gd name="connsiteX3814" fmla="*/ 251435 w 1581150"/>
                <a:gd name="connsiteY3814" fmla="*/ 1991029 h 3181350"/>
                <a:gd name="connsiteX3815" fmla="*/ 248768 w 1581150"/>
                <a:gd name="connsiteY3815" fmla="*/ 1986076 h 3181350"/>
                <a:gd name="connsiteX3816" fmla="*/ 248292 w 1581150"/>
                <a:gd name="connsiteY3816" fmla="*/ 1991505 h 3181350"/>
                <a:gd name="connsiteX3817" fmla="*/ 247625 w 1581150"/>
                <a:gd name="connsiteY3817" fmla="*/ 1991410 h 3181350"/>
                <a:gd name="connsiteX3818" fmla="*/ 248292 w 1581150"/>
                <a:gd name="connsiteY3818" fmla="*/ 1991505 h 3181350"/>
                <a:gd name="connsiteX3819" fmla="*/ 263055 w 1581150"/>
                <a:gd name="connsiteY3819" fmla="*/ 1976932 h 3181350"/>
                <a:gd name="connsiteX3820" fmla="*/ 265056 w 1581150"/>
                <a:gd name="connsiteY3820" fmla="*/ 1976741 h 3181350"/>
                <a:gd name="connsiteX3821" fmla="*/ 267342 w 1581150"/>
                <a:gd name="connsiteY3821" fmla="*/ 1978551 h 3181350"/>
                <a:gd name="connsiteX3822" fmla="*/ 263055 w 1581150"/>
                <a:gd name="connsiteY3822" fmla="*/ 1976932 h 3181350"/>
                <a:gd name="connsiteX3823" fmla="*/ 237338 w 1581150"/>
                <a:gd name="connsiteY3823" fmla="*/ 1854250 h 3181350"/>
                <a:gd name="connsiteX3824" fmla="*/ 237719 w 1581150"/>
                <a:gd name="connsiteY3824" fmla="*/ 1856917 h 3181350"/>
                <a:gd name="connsiteX3825" fmla="*/ 264960 w 1581150"/>
                <a:gd name="connsiteY3825" fmla="*/ 1855679 h 3181350"/>
                <a:gd name="connsiteX3826" fmla="*/ 266103 w 1581150"/>
                <a:gd name="connsiteY3826" fmla="*/ 1861013 h 3181350"/>
                <a:gd name="connsiteX3827" fmla="*/ 261627 w 1581150"/>
                <a:gd name="connsiteY3827" fmla="*/ 1858251 h 3181350"/>
                <a:gd name="connsiteX3828" fmla="*/ 262293 w 1581150"/>
                <a:gd name="connsiteY3828" fmla="*/ 1861203 h 3181350"/>
                <a:gd name="connsiteX3829" fmla="*/ 253721 w 1581150"/>
                <a:gd name="connsiteY3829" fmla="*/ 1871205 h 3181350"/>
                <a:gd name="connsiteX3830" fmla="*/ 252959 w 1581150"/>
                <a:gd name="connsiteY3830" fmla="*/ 1867394 h 3181350"/>
                <a:gd name="connsiteX3831" fmla="*/ 253435 w 1581150"/>
                <a:gd name="connsiteY3831" fmla="*/ 1867109 h 3181350"/>
                <a:gd name="connsiteX3832" fmla="*/ 250101 w 1581150"/>
                <a:gd name="connsiteY3832" fmla="*/ 1862156 h 3181350"/>
                <a:gd name="connsiteX3833" fmla="*/ 238957 w 1581150"/>
                <a:gd name="connsiteY3833" fmla="*/ 1862918 h 3181350"/>
                <a:gd name="connsiteX3834" fmla="*/ 237338 w 1581150"/>
                <a:gd name="connsiteY3834" fmla="*/ 1854250 h 3181350"/>
                <a:gd name="connsiteX3835" fmla="*/ 250578 w 1581150"/>
                <a:gd name="connsiteY3835" fmla="*/ 1833866 h 3181350"/>
                <a:gd name="connsiteX3836" fmla="*/ 251054 w 1581150"/>
                <a:gd name="connsiteY3836" fmla="*/ 1838629 h 3181350"/>
                <a:gd name="connsiteX3837" fmla="*/ 246768 w 1581150"/>
                <a:gd name="connsiteY3837" fmla="*/ 1833581 h 3181350"/>
                <a:gd name="connsiteX3838" fmla="*/ 250578 w 1581150"/>
                <a:gd name="connsiteY3838" fmla="*/ 1833866 h 3181350"/>
                <a:gd name="connsiteX3839" fmla="*/ 192189 w 1581150"/>
                <a:gd name="connsiteY3839" fmla="*/ 1624698 h 3181350"/>
                <a:gd name="connsiteX3840" fmla="*/ 194094 w 1581150"/>
                <a:gd name="connsiteY3840" fmla="*/ 1624412 h 3181350"/>
                <a:gd name="connsiteX3841" fmla="*/ 197714 w 1581150"/>
                <a:gd name="connsiteY3841" fmla="*/ 1628317 h 3181350"/>
                <a:gd name="connsiteX3842" fmla="*/ 195999 w 1581150"/>
                <a:gd name="connsiteY3842" fmla="*/ 1630508 h 3181350"/>
                <a:gd name="connsiteX3843" fmla="*/ 192189 w 1581150"/>
                <a:gd name="connsiteY3843" fmla="*/ 1624698 h 3181350"/>
                <a:gd name="connsiteX3844" fmla="*/ 197714 w 1581150"/>
                <a:gd name="connsiteY3844" fmla="*/ 1590312 h 3181350"/>
                <a:gd name="connsiteX3845" fmla="*/ 198285 w 1581150"/>
                <a:gd name="connsiteY3845" fmla="*/ 1590312 h 3181350"/>
                <a:gd name="connsiteX3846" fmla="*/ 198190 w 1581150"/>
                <a:gd name="connsiteY3846" fmla="*/ 1590979 h 3181350"/>
                <a:gd name="connsiteX3847" fmla="*/ 197714 w 1581150"/>
                <a:gd name="connsiteY3847" fmla="*/ 1590312 h 3181350"/>
                <a:gd name="connsiteX3848" fmla="*/ 192094 w 1581150"/>
                <a:gd name="connsiteY3848" fmla="*/ 1595932 h 3181350"/>
                <a:gd name="connsiteX3849" fmla="*/ 191904 w 1581150"/>
                <a:gd name="connsiteY3849" fmla="*/ 1594694 h 3181350"/>
                <a:gd name="connsiteX3850" fmla="*/ 195904 w 1581150"/>
                <a:gd name="connsiteY3850" fmla="*/ 1590884 h 3181350"/>
                <a:gd name="connsiteX3851" fmla="*/ 192094 w 1581150"/>
                <a:gd name="connsiteY3851" fmla="*/ 1595932 h 3181350"/>
                <a:gd name="connsiteX3852" fmla="*/ 200095 w 1581150"/>
                <a:gd name="connsiteY3852" fmla="*/ 1553165 h 3181350"/>
                <a:gd name="connsiteX3853" fmla="*/ 203048 w 1581150"/>
                <a:gd name="connsiteY3853" fmla="*/ 1552784 h 3181350"/>
                <a:gd name="connsiteX3854" fmla="*/ 204667 w 1581150"/>
                <a:gd name="connsiteY3854" fmla="*/ 1556022 h 3181350"/>
                <a:gd name="connsiteX3855" fmla="*/ 203524 w 1581150"/>
                <a:gd name="connsiteY3855" fmla="*/ 1556975 h 3181350"/>
                <a:gd name="connsiteX3856" fmla="*/ 200095 w 1581150"/>
                <a:gd name="connsiteY3856" fmla="*/ 1553165 h 3181350"/>
                <a:gd name="connsiteX3857" fmla="*/ 191046 w 1581150"/>
                <a:gd name="connsiteY3857" fmla="*/ 1539353 h 3181350"/>
                <a:gd name="connsiteX3858" fmla="*/ 190665 w 1581150"/>
                <a:gd name="connsiteY3858" fmla="*/ 1540782 h 3181350"/>
                <a:gd name="connsiteX3859" fmla="*/ 186855 w 1581150"/>
                <a:gd name="connsiteY3859" fmla="*/ 1537448 h 3181350"/>
                <a:gd name="connsiteX3860" fmla="*/ 196571 w 1581150"/>
                <a:gd name="connsiteY3860" fmla="*/ 1539830 h 3181350"/>
                <a:gd name="connsiteX3861" fmla="*/ 195142 w 1581150"/>
                <a:gd name="connsiteY3861" fmla="*/ 1533448 h 3181350"/>
                <a:gd name="connsiteX3862" fmla="*/ 195333 w 1581150"/>
                <a:gd name="connsiteY3862" fmla="*/ 1533448 h 3181350"/>
                <a:gd name="connsiteX3863" fmla="*/ 200000 w 1581150"/>
                <a:gd name="connsiteY3863" fmla="*/ 1540211 h 3181350"/>
                <a:gd name="connsiteX3864" fmla="*/ 195618 w 1581150"/>
                <a:gd name="connsiteY3864" fmla="*/ 1541354 h 3181350"/>
                <a:gd name="connsiteX3865" fmla="*/ 191046 w 1581150"/>
                <a:gd name="connsiteY3865" fmla="*/ 1539353 h 3181350"/>
                <a:gd name="connsiteX3866" fmla="*/ 220288 w 1581150"/>
                <a:gd name="connsiteY3866" fmla="*/ 1542973 h 3181350"/>
                <a:gd name="connsiteX3867" fmla="*/ 217812 w 1581150"/>
                <a:gd name="connsiteY3867" fmla="*/ 1542211 h 3181350"/>
                <a:gd name="connsiteX3868" fmla="*/ 216478 w 1581150"/>
                <a:gd name="connsiteY3868" fmla="*/ 1551260 h 3181350"/>
                <a:gd name="connsiteX3869" fmla="*/ 208001 w 1581150"/>
                <a:gd name="connsiteY3869" fmla="*/ 1554308 h 3181350"/>
                <a:gd name="connsiteX3870" fmla="*/ 206953 w 1581150"/>
                <a:gd name="connsiteY3870" fmla="*/ 1548307 h 3181350"/>
                <a:gd name="connsiteX3871" fmla="*/ 214478 w 1581150"/>
                <a:gd name="connsiteY3871" fmla="*/ 1545735 h 3181350"/>
                <a:gd name="connsiteX3872" fmla="*/ 208858 w 1581150"/>
                <a:gd name="connsiteY3872" fmla="*/ 1544211 h 3181350"/>
                <a:gd name="connsiteX3873" fmla="*/ 218002 w 1581150"/>
                <a:gd name="connsiteY3873" fmla="*/ 1536306 h 3181350"/>
                <a:gd name="connsiteX3874" fmla="*/ 220669 w 1581150"/>
                <a:gd name="connsiteY3874" fmla="*/ 1536782 h 3181350"/>
                <a:gd name="connsiteX3875" fmla="*/ 221241 w 1581150"/>
                <a:gd name="connsiteY3875" fmla="*/ 1535448 h 3181350"/>
                <a:gd name="connsiteX3876" fmla="*/ 224003 w 1581150"/>
                <a:gd name="connsiteY3876" fmla="*/ 1535544 h 3181350"/>
                <a:gd name="connsiteX3877" fmla="*/ 220288 w 1581150"/>
                <a:gd name="connsiteY3877" fmla="*/ 1542973 h 3181350"/>
                <a:gd name="connsiteX3878" fmla="*/ 220383 w 1581150"/>
                <a:gd name="connsiteY3878" fmla="*/ 1542973 h 3181350"/>
                <a:gd name="connsiteX3879" fmla="*/ 231337 w 1581150"/>
                <a:gd name="connsiteY3879" fmla="*/ 1540877 h 3181350"/>
                <a:gd name="connsiteX3880" fmla="*/ 220383 w 1581150"/>
                <a:gd name="connsiteY3880" fmla="*/ 1542973 h 3181350"/>
                <a:gd name="connsiteX3881" fmla="*/ 269056 w 1581150"/>
                <a:gd name="connsiteY3881" fmla="*/ 1557641 h 3181350"/>
                <a:gd name="connsiteX3882" fmla="*/ 270961 w 1581150"/>
                <a:gd name="connsiteY3882" fmla="*/ 1554403 h 3181350"/>
                <a:gd name="connsiteX3883" fmla="*/ 273438 w 1581150"/>
                <a:gd name="connsiteY3883" fmla="*/ 1556784 h 3181350"/>
                <a:gd name="connsiteX3884" fmla="*/ 269342 w 1581150"/>
                <a:gd name="connsiteY3884" fmla="*/ 1560023 h 3181350"/>
                <a:gd name="connsiteX3885" fmla="*/ 267151 w 1581150"/>
                <a:gd name="connsiteY3885" fmla="*/ 1559070 h 3181350"/>
                <a:gd name="connsiteX3886" fmla="*/ 264579 w 1581150"/>
                <a:gd name="connsiteY3886" fmla="*/ 1562023 h 3181350"/>
                <a:gd name="connsiteX3887" fmla="*/ 261627 w 1581150"/>
                <a:gd name="connsiteY3887" fmla="*/ 1559165 h 3181350"/>
                <a:gd name="connsiteX3888" fmla="*/ 261817 w 1581150"/>
                <a:gd name="connsiteY3888" fmla="*/ 1557165 h 3181350"/>
                <a:gd name="connsiteX3889" fmla="*/ 269056 w 1581150"/>
                <a:gd name="connsiteY3889" fmla="*/ 1557641 h 3181350"/>
                <a:gd name="connsiteX3890" fmla="*/ 291249 w 1581150"/>
                <a:gd name="connsiteY3890" fmla="*/ 1545164 h 3181350"/>
                <a:gd name="connsiteX3891" fmla="*/ 296583 w 1581150"/>
                <a:gd name="connsiteY3891" fmla="*/ 1545831 h 3181350"/>
                <a:gd name="connsiteX3892" fmla="*/ 290202 w 1581150"/>
                <a:gd name="connsiteY3892" fmla="*/ 1552689 h 3181350"/>
                <a:gd name="connsiteX3893" fmla="*/ 291249 w 1581150"/>
                <a:gd name="connsiteY3893" fmla="*/ 1545164 h 3181350"/>
                <a:gd name="connsiteX3894" fmla="*/ 296202 w 1581150"/>
                <a:gd name="connsiteY3894" fmla="*/ 1561166 h 3181350"/>
                <a:gd name="connsiteX3895" fmla="*/ 291154 w 1581150"/>
                <a:gd name="connsiteY3895" fmla="*/ 1571357 h 3181350"/>
                <a:gd name="connsiteX3896" fmla="*/ 283629 w 1581150"/>
                <a:gd name="connsiteY3896" fmla="*/ 1573453 h 3181350"/>
                <a:gd name="connsiteX3897" fmla="*/ 286677 w 1581150"/>
                <a:gd name="connsiteY3897" fmla="*/ 1564595 h 3181350"/>
                <a:gd name="connsiteX3898" fmla="*/ 274962 w 1581150"/>
                <a:gd name="connsiteY3898" fmla="*/ 1558499 h 3181350"/>
                <a:gd name="connsiteX3899" fmla="*/ 276295 w 1581150"/>
                <a:gd name="connsiteY3899" fmla="*/ 1549450 h 3181350"/>
                <a:gd name="connsiteX3900" fmla="*/ 296202 w 1581150"/>
                <a:gd name="connsiteY3900" fmla="*/ 1561166 h 3181350"/>
                <a:gd name="connsiteX3901" fmla="*/ 302394 w 1581150"/>
                <a:gd name="connsiteY3901" fmla="*/ 1580406 h 3181350"/>
                <a:gd name="connsiteX3902" fmla="*/ 291535 w 1581150"/>
                <a:gd name="connsiteY3902" fmla="*/ 1580597 h 3181350"/>
                <a:gd name="connsiteX3903" fmla="*/ 292869 w 1581150"/>
                <a:gd name="connsiteY3903" fmla="*/ 1571548 h 3181350"/>
                <a:gd name="connsiteX3904" fmla="*/ 301727 w 1581150"/>
                <a:gd name="connsiteY3904" fmla="*/ 1572691 h 3181350"/>
                <a:gd name="connsiteX3905" fmla="*/ 302394 w 1581150"/>
                <a:gd name="connsiteY3905" fmla="*/ 1580406 h 3181350"/>
                <a:gd name="connsiteX3906" fmla="*/ 328587 w 1581150"/>
                <a:gd name="connsiteY3906" fmla="*/ 1485252 h 3181350"/>
                <a:gd name="connsiteX3907" fmla="*/ 333255 w 1581150"/>
                <a:gd name="connsiteY3907" fmla="*/ 1478108 h 3181350"/>
                <a:gd name="connsiteX3908" fmla="*/ 343446 w 1581150"/>
                <a:gd name="connsiteY3908" fmla="*/ 1482489 h 3181350"/>
                <a:gd name="connsiteX3909" fmla="*/ 336588 w 1581150"/>
                <a:gd name="connsiteY3909" fmla="*/ 1492395 h 3181350"/>
                <a:gd name="connsiteX3910" fmla="*/ 333255 w 1581150"/>
                <a:gd name="connsiteY3910" fmla="*/ 1490395 h 3181350"/>
                <a:gd name="connsiteX3911" fmla="*/ 335445 w 1581150"/>
                <a:gd name="connsiteY3911" fmla="*/ 1487633 h 3181350"/>
                <a:gd name="connsiteX3912" fmla="*/ 328587 w 1581150"/>
                <a:gd name="connsiteY3912" fmla="*/ 1485252 h 3181350"/>
                <a:gd name="connsiteX3913" fmla="*/ 330588 w 1581150"/>
                <a:gd name="connsiteY3913" fmla="*/ 1408575 h 3181350"/>
                <a:gd name="connsiteX3914" fmla="*/ 328302 w 1581150"/>
                <a:gd name="connsiteY3914" fmla="*/ 1399050 h 3181350"/>
                <a:gd name="connsiteX3915" fmla="*/ 318967 w 1581150"/>
                <a:gd name="connsiteY3915" fmla="*/ 1388668 h 3181350"/>
                <a:gd name="connsiteX3916" fmla="*/ 332302 w 1581150"/>
                <a:gd name="connsiteY3916" fmla="*/ 1396478 h 3181350"/>
                <a:gd name="connsiteX3917" fmla="*/ 330588 w 1581150"/>
                <a:gd name="connsiteY3917" fmla="*/ 1408575 h 3181350"/>
                <a:gd name="connsiteX3918" fmla="*/ 330588 w 1581150"/>
                <a:gd name="connsiteY3918" fmla="*/ 1420862 h 3181350"/>
                <a:gd name="connsiteX3919" fmla="*/ 343446 w 1581150"/>
                <a:gd name="connsiteY3919" fmla="*/ 1431721 h 3181350"/>
                <a:gd name="connsiteX3920" fmla="*/ 342780 w 1581150"/>
                <a:gd name="connsiteY3920" fmla="*/ 1436293 h 3181350"/>
                <a:gd name="connsiteX3921" fmla="*/ 338684 w 1581150"/>
                <a:gd name="connsiteY3921" fmla="*/ 1434388 h 3181350"/>
                <a:gd name="connsiteX3922" fmla="*/ 340970 w 1581150"/>
                <a:gd name="connsiteY3922" fmla="*/ 1432102 h 3181350"/>
                <a:gd name="connsiteX3923" fmla="*/ 328111 w 1581150"/>
                <a:gd name="connsiteY3923" fmla="*/ 1427340 h 3181350"/>
                <a:gd name="connsiteX3924" fmla="*/ 330588 w 1581150"/>
                <a:gd name="connsiteY3924" fmla="*/ 1420862 h 3181350"/>
                <a:gd name="connsiteX3925" fmla="*/ 326873 w 1581150"/>
                <a:gd name="connsiteY3925" fmla="*/ 1374285 h 3181350"/>
                <a:gd name="connsiteX3926" fmla="*/ 326778 w 1581150"/>
                <a:gd name="connsiteY3926" fmla="*/ 1375047 h 3181350"/>
                <a:gd name="connsiteX3927" fmla="*/ 325349 w 1581150"/>
                <a:gd name="connsiteY3927" fmla="*/ 1369427 h 3181350"/>
                <a:gd name="connsiteX3928" fmla="*/ 332397 w 1581150"/>
                <a:gd name="connsiteY3928" fmla="*/ 1375714 h 3181350"/>
                <a:gd name="connsiteX3929" fmla="*/ 326873 w 1581150"/>
                <a:gd name="connsiteY3929" fmla="*/ 1374285 h 3181350"/>
                <a:gd name="connsiteX3930" fmla="*/ 327349 w 1581150"/>
                <a:gd name="connsiteY3930" fmla="*/ 1368189 h 3181350"/>
                <a:gd name="connsiteX3931" fmla="*/ 326016 w 1581150"/>
                <a:gd name="connsiteY3931" fmla="*/ 1364951 h 3181350"/>
                <a:gd name="connsiteX3932" fmla="*/ 338398 w 1581150"/>
                <a:gd name="connsiteY3932" fmla="*/ 1366475 h 3181350"/>
                <a:gd name="connsiteX3933" fmla="*/ 327349 w 1581150"/>
                <a:gd name="connsiteY3933" fmla="*/ 1368189 h 3181350"/>
                <a:gd name="connsiteX3934" fmla="*/ 346113 w 1581150"/>
                <a:gd name="connsiteY3934" fmla="*/ 1362855 h 3181350"/>
                <a:gd name="connsiteX3935" fmla="*/ 341541 w 1581150"/>
                <a:gd name="connsiteY3935" fmla="*/ 1369999 h 3181350"/>
                <a:gd name="connsiteX3936" fmla="*/ 346113 w 1581150"/>
                <a:gd name="connsiteY3936" fmla="*/ 1362855 h 3181350"/>
                <a:gd name="connsiteX3937" fmla="*/ 351447 w 1581150"/>
                <a:gd name="connsiteY3937" fmla="*/ 1426577 h 3181350"/>
                <a:gd name="connsiteX3938" fmla="*/ 354781 w 1581150"/>
                <a:gd name="connsiteY3938" fmla="*/ 1440865 h 3181350"/>
                <a:gd name="connsiteX3939" fmla="*/ 347923 w 1581150"/>
                <a:gd name="connsiteY3939" fmla="*/ 1438484 h 3181350"/>
                <a:gd name="connsiteX3940" fmla="*/ 349733 w 1581150"/>
                <a:gd name="connsiteY3940" fmla="*/ 1450961 h 3181350"/>
                <a:gd name="connsiteX3941" fmla="*/ 351447 w 1581150"/>
                <a:gd name="connsiteY3941" fmla="*/ 1426577 h 3181350"/>
                <a:gd name="connsiteX3942" fmla="*/ 364592 w 1581150"/>
                <a:gd name="connsiteY3942" fmla="*/ 1392573 h 3181350"/>
                <a:gd name="connsiteX3943" fmla="*/ 362782 w 1581150"/>
                <a:gd name="connsiteY3943" fmla="*/ 1397240 h 3181350"/>
                <a:gd name="connsiteX3944" fmla="*/ 359639 w 1581150"/>
                <a:gd name="connsiteY3944" fmla="*/ 1396860 h 3181350"/>
                <a:gd name="connsiteX3945" fmla="*/ 360306 w 1581150"/>
                <a:gd name="connsiteY3945" fmla="*/ 1395716 h 3181350"/>
                <a:gd name="connsiteX3946" fmla="*/ 364592 w 1581150"/>
                <a:gd name="connsiteY3946" fmla="*/ 1392573 h 3181350"/>
                <a:gd name="connsiteX3947" fmla="*/ 384213 w 1581150"/>
                <a:gd name="connsiteY3947" fmla="*/ 1184547 h 3181350"/>
                <a:gd name="connsiteX3948" fmla="*/ 385166 w 1581150"/>
                <a:gd name="connsiteY3948" fmla="*/ 1184452 h 3181350"/>
                <a:gd name="connsiteX3949" fmla="*/ 385166 w 1581150"/>
                <a:gd name="connsiteY3949" fmla="*/ 1184738 h 3181350"/>
                <a:gd name="connsiteX3950" fmla="*/ 392119 w 1581150"/>
                <a:gd name="connsiteY3950" fmla="*/ 1189977 h 3181350"/>
                <a:gd name="connsiteX3951" fmla="*/ 384594 w 1581150"/>
                <a:gd name="connsiteY3951" fmla="*/ 1188071 h 3181350"/>
                <a:gd name="connsiteX3952" fmla="*/ 384213 w 1581150"/>
                <a:gd name="connsiteY3952" fmla="*/ 1184547 h 3181350"/>
                <a:gd name="connsiteX3953" fmla="*/ 398691 w 1581150"/>
                <a:gd name="connsiteY3953" fmla="*/ 1102442 h 3181350"/>
                <a:gd name="connsiteX3954" fmla="*/ 401168 w 1581150"/>
                <a:gd name="connsiteY3954" fmla="*/ 1100061 h 3181350"/>
                <a:gd name="connsiteX3955" fmla="*/ 406026 w 1581150"/>
                <a:gd name="connsiteY3955" fmla="*/ 1102727 h 3181350"/>
                <a:gd name="connsiteX3956" fmla="*/ 400311 w 1581150"/>
                <a:gd name="connsiteY3956" fmla="*/ 1105394 h 3181350"/>
                <a:gd name="connsiteX3957" fmla="*/ 398691 w 1581150"/>
                <a:gd name="connsiteY3957" fmla="*/ 1102442 h 3181350"/>
                <a:gd name="connsiteX3958" fmla="*/ 377260 w 1581150"/>
                <a:gd name="connsiteY3958" fmla="*/ 1075296 h 3181350"/>
                <a:gd name="connsiteX3959" fmla="*/ 378975 w 1581150"/>
                <a:gd name="connsiteY3959" fmla="*/ 1078725 h 3181350"/>
                <a:gd name="connsiteX3960" fmla="*/ 374784 w 1581150"/>
                <a:gd name="connsiteY3960" fmla="*/ 1075105 h 3181350"/>
                <a:gd name="connsiteX3961" fmla="*/ 377260 w 1581150"/>
                <a:gd name="connsiteY3961" fmla="*/ 1075296 h 3181350"/>
                <a:gd name="connsiteX3962" fmla="*/ 411074 w 1581150"/>
                <a:gd name="connsiteY3962" fmla="*/ 1082535 h 3181350"/>
                <a:gd name="connsiteX3963" fmla="*/ 408121 w 1581150"/>
                <a:gd name="connsiteY3963" fmla="*/ 1090536 h 3181350"/>
                <a:gd name="connsiteX3964" fmla="*/ 402597 w 1581150"/>
                <a:gd name="connsiteY3964" fmla="*/ 1090155 h 3181350"/>
                <a:gd name="connsiteX3965" fmla="*/ 403644 w 1581150"/>
                <a:gd name="connsiteY3965" fmla="*/ 1085106 h 3181350"/>
                <a:gd name="connsiteX3966" fmla="*/ 396405 w 1581150"/>
                <a:gd name="connsiteY3966" fmla="*/ 1087678 h 3181350"/>
                <a:gd name="connsiteX3967" fmla="*/ 385071 w 1581150"/>
                <a:gd name="connsiteY3967" fmla="*/ 1080725 h 3181350"/>
                <a:gd name="connsiteX3968" fmla="*/ 387547 w 1581150"/>
                <a:gd name="connsiteY3968" fmla="*/ 1079201 h 3181350"/>
                <a:gd name="connsiteX3969" fmla="*/ 386880 w 1581150"/>
                <a:gd name="connsiteY3969" fmla="*/ 1078725 h 3181350"/>
                <a:gd name="connsiteX3970" fmla="*/ 392119 w 1581150"/>
                <a:gd name="connsiteY3970" fmla="*/ 1079391 h 3181350"/>
                <a:gd name="connsiteX3971" fmla="*/ 391833 w 1581150"/>
                <a:gd name="connsiteY3971" fmla="*/ 1077963 h 3181350"/>
                <a:gd name="connsiteX3972" fmla="*/ 390976 w 1581150"/>
                <a:gd name="connsiteY3972" fmla="*/ 1082630 h 3181350"/>
                <a:gd name="connsiteX3973" fmla="*/ 411074 w 1581150"/>
                <a:gd name="connsiteY3973" fmla="*/ 1082535 h 3181350"/>
                <a:gd name="connsiteX3974" fmla="*/ 335826 w 1581150"/>
                <a:gd name="connsiteY3974" fmla="*/ 1034433 h 3181350"/>
                <a:gd name="connsiteX3975" fmla="*/ 339065 w 1581150"/>
                <a:gd name="connsiteY3975" fmla="*/ 1034624 h 3181350"/>
                <a:gd name="connsiteX3976" fmla="*/ 337922 w 1581150"/>
                <a:gd name="connsiteY3976" fmla="*/ 1030242 h 3181350"/>
                <a:gd name="connsiteX3977" fmla="*/ 346399 w 1581150"/>
                <a:gd name="connsiteY3977" fmla="*/ 1032147 h 3181350"/>
                <a:gd name="connsiteX3978" fmla="*/ 336969 w 1581150"/>
                <a:gd name="connsiteY3978" fmla="*/ 1047863 h 3181350"/>
                <a:gd name="connsiteX3979" fmla="*/ 335826 w 1581150"/>
                <a:gd name="connsiteY3979" fmla="*/ 1034433 h 3181350"/>
                <a:gd name="connsiteX3980" fmla="*/ 360401 w 1581150"/>
                <a:gd name="connsiteY3980" fmla="*/ 970044 h 3181350"/>
                <a:gd name="connsiteX3981" fmla="*/ 360020 w 1581150"/>
                <a:gd name="connsiteY3981" fmla="*/ 970806 h 3181350"/>
                <a:gd name="connsiteX3982" fmla="*/ 354781 w 1581150"/>
                <a:gd name="connsiteY3982" fmla="*/ 973568 h 3181350"/>
                <a:gd name="connsiteX3983" fmla="*/ 349066 w 1581150"/>
                <a:gd name="connsiteY3983" fmla="*/ 972425 h 3181350"/>
                <a:gd name="connsiteX3984" fmla="*/ 351352 w 1581150"/>
                <a:gd name="connsiteY3984" fmla="*/ 968520 h 3181350"/>
                <a:gd name="connsiteX3985" fmla="*/ 360401 w 1581150"/>
                <a:gd name="connsiteY3985" fmla="*/ 970044 h 3181350"/>
                <a:gd name="connsiteX3986" fmla="*/ 327159 w 1581150"/>
                <a:gd name="connsiteY3986" fmla="*/ 950232 h 3181350"/>
                <a:gd name="connsiteX3987" fmla="*/ 329730 w 1581150"/>
                <a:gd name="connsiteY3987" fmla="*/ 948518 h 3181350"/>
                <a:gd name="connsiteX3988" fmla="*/ 327159 w 1581150"/>
                <a:gd name="connsiteY3988" fmla="*/ 950232 h 3181350"/>
                <a:gd name="connsiteX3989" fmla="*/ 328016 w 1581150"/>
                <a:gd name="connsiteY3989" fmla="*/ 946803 h 3181350"/>
                <a:gd name="connsiteX3990" fmla="*/ 320015 w 1581150"/>
                <a:gd name="connsiteY3990" fmla="*/ 939660 h 3181350"/>
                <a:gd name="connsiteX3991" fmla="*/ 320967 w 1581150"/>
                <a:gd name="connsiteY3991" fmla="*/ 938135 h 3181350"/>
                <a:gd name="connsiteX3992" fmla="*/ 329540 w 1581150"/>
                <a:gd name="connsiteY3992" fmla="*/ 937850 h 3181350"/>
                <a:gd name="connsiteX3993" fmla="*/ 326778 w 1581150"/>
                <a:gd name="connsiteY3993" fmla="*/ 932992 h 3181350"/>
                <a:gd name="connsiteX3994" fmla="*/ 332207 w 1581150"/>
                <a:gd name="connsiteY3994" fmla="*/ 934230 h 3181350"/>
                <a:gd name="connsiteX3995" fmla="*/ 332207 w 1581150"/>
                <a:gd name="connsiteY3995" fmla="*/ 940802 h 3181350"/>
                <a:gd name="connsiteX3996" fmla="*/ 328016 w 1581150"/>
                <a:gd name="connsiteY3996" fmla="*/ 946803 h 3181350"/>
                <a:gd name="connsiteX3997" fmla="*/ 355734 w 1581150"/>
                <a:gd name="connsiteY3997" fmla="*/ 904131 h 3181350"/>
                <a:gd name="connsiteX3998" fmla="*/ 357543 w 1581150"/>
                <a:gd name="connsiteY3998" fmla="*/ 902988 h 3181350"/>
                <a:gd name="connsiteX3999" fmla="*/ 357543 w 1581150"/>
                <a:gd name="connsiteY3999" fmla="*/ 905941 h 3181350"/>
                <a:gd name="connsiteX4000" fmla="*/ 355353 w 1581150"/>
                <a:gd name="connsiteY4000" fmla="*/ 906893 h 3181350"/>
                <a:gd name="connsiteX4001" fmla="*/ 352400 w 1581150"/>
                <a:gd name="connsiteY4001" fmla="*/ 904703 h 3181350"/>
                <a:gd name="connsiteX4002" fmla="*/ 349923 w 1581150"/>
                <a:gd name="connsiteY4002" fmla="*/ 913942 h 3181350"/>
                <a:gd name="connsiteX4003" fmla="*/ 354019 w 1581150"/>
                <a:gd name="connsiteY4003" fmla="*/ 898797 h 3181350"/>
                <a:gd name="connsiteX4004" fmla="*/ 355734 w 1581150"/>
                <a:gd name="connsiteY4004" fmla="*/ 904131 h 3181350"/>
                <a:gd name="connsiteX4005" fmla="*/ 271914 w 1581150"/>
                <a:gd name="connsiteY4005" fmla="*/ 551420 h 3181350"/>
                <a:gd name="connsiteX4006" fmla="*/ 273152 w 1581150"/>
                <a:gd name="connsiteY4006" fmla="*/ 553516 h 3181350"/>
                <a:gd name="connsiteX4007" fmla="*/ 268294 w 1581150"/>
                <a:gd name="connsiteY4007" fmla="*/ 555611 h 3181350"/>
                <a:gd name="connsiteX4008" fmla="*/ 271914 w 1581150"/>
                <a:gd name="connsiteY4008" fmla="*/ 551420 h 3181350"/>
                <a:gd name="connsiteX4009" fmla="*/ 351162 w 1581150"/>
                <a:gd name="connsiteY4009" fmla="*/ 571994 h 3181350"/>
                <a:gd name="connsiteX4010" fmla="*/ 351638 w 1581150"/>
                <a:gd name="connsiteY4010" fmla="*/ 571518 h 3181350"/>
                <a:gd name="connsiteX4011" fmla="*/ 351447 w 1581150"/>
                <a:gd name="connsiteY4011" fmla="*/ 571994 h 3181350"/>
                <a:gd name="connsiteX4012" fmla="*/ 351162 w 1581150"/>
                <a:gd name="connsiteY4012" fmla="*/ 571994 h 3181350"/>
                <a:gd name="connsiteX4013" fmla="*/ 373545 w 1581150"/>
                <a:gd name="connsiteY4013" fmla="*/ 566756 h 3181350"/>
                <a:gd name="connsiteX4014" fmla="*/ 383356 w 1581150"/>
                <a:gd name="connsiteY4014" fmla="*/ 572280 h 3181350"/>
                <a:gd name="connsiteX4015" fmla="*/ 378879 w 1581150"/>
                <a:gd name="connsiteY4015" fmla="*/ 571613 h 3181350"/>
                <a:gd name="connsiteX4016" fmla="*/ 378975 w 1581150"/>
                <a:gd name="connsiteY4016" fmla="*/ 570851 h 3181350"/>
                <a:gd name="connsiteX4017" fmla="*/ 373545 w 1581150"/>
                <a:gd name="connsiteY4017" fmla="*/ 566756 h 3181350"/>
                <a:gd name="connsiteX4018" fmla="*/ 387261 w 1581150"/>
                <a:gd name="connsiteY4018" fmla="*/ 569613 h 3181350"/>
                <a:gd name="connsiteX4019" fmla="*/ 392119 w 1581150"/>
                <a:gd name="connsiteY4019" fmla="*/ 560945 h 3181350"/>
                <a:gd name="connsiteX4020" fmla="*/ 387261 w 1581150"/>
                <a:gd name="connsiteY4020" fmla="*/ 569613 h 3181350"/>
                <a:gd name="connsiteX4021" fmla="*/ 391452 w 1581150"/>
                <a:gd name="connsiteY4021" fmla="*/ 594759 h 3181350"/>
                <a:gd name="connsiteX4022" fmla="*/ 397834 w 1581150"/>
                <a:gd name="connsiteY4022" fmla="*/ 597045 h 3181350"/>
                <a:gd name="connsiteX4023" fmla="*/ 396310 w 1581150"/>
                <a:gd name="connsiteY4023" fmla="*/ 599141 h 3181350"/>
                <a:gd name="connsiteX4024" fmla="*/ 383451 w 1581150"/>
                <a:gd name="connsiteY4024" fmla="*/ 601808 h 3181350"/>
                <a:gd name="connsiteX4025" fmla="*/ 382880 w 1581150"/>
                <a:gd name="connsiteY4025" fmla="*/ 601331 h 3181350"/>
                <a:gd name="connsiteX4026" fmla="*/ 382689 w 1581150"/>
                <a:gd name="connsiteY4026" fmla="*/ 601712 h 3181350"/>
                <a:gd name="connsiteX4027" fmla="*/ 378689 w 1581150"/>
                <a:gd name="connsiteY4027" fmla="*/ 600760 h 3181350"/>
                <a:gd name="connsiteX4028" fmla="*/ 378498 w 1581150"/>
                <a:gd name="connsiteY4028" fmla="*/ 595331 h 3181350"/>
                <a:gd name="connsiteX4029" fmla="*/ 382023 w 1581150"/>
                <a:gd name="connsiteY4029" fmla="*/ 595045 h 3181350"/>
                <a:gd name="connsiteX4030" fmla="*/ 378879 w 1581150"/>
                <a:gd name="connsiteY4030" fmla="*/ 591521 h 3181350"/>
                <a:gd name="connsiteX4031" fmla="*/ 379356 w 1581150"/>
                <a:gd name="connsiteY4031" fmla="*/ 591330 h 3181350"/>
                <a:gd name="connsiteX4032" fmla="*/ 391452 w 1581150"/>
                <a:gd name="connsiteY4032" fmla="*/ 594759 h 3181350"/>
                <a:gd name="connsiteX4033" fmla="*/ 409550 w 1581150"/>
                <a:gd name="connsiteY4033" fmla="*/ 578376 h 3181350"/>
                <a:gd name="connsiteX4034" fmla="*/ 407454 w 1581150"/>
                <a:gd name="connsiteY4034" fmla="*/ 584091 h 3181350"/>
                <a:gd name="connsiteX4035" fmla="*/ 411455 w 1581150"/>
                <a:gd name="connsiteY4035" fmla="*/ 582758 h 3181350"/>
                <a:gd name="connsiteX4036" fmla="*/ 410312 w 1581150"/>
                <a:gd name="connsiteY4036" fmla="*/ 584853 h 3181350"/>
                <a:gd name="connsiteX4037" fmla="*/ 403263 w 1581150"/>
                <a:gd name="connsiteY4037" fmla="*/ 583996 h 3181350"/>
                <a:gd name="connsiteX4038" fmla="*/ 406978 w 1581150"/>
                <a:gd name="connsiteY4038" fmla="*/ 582948 h 3181350"/>
                <a:gd name="connsiteX4039" fmla="*/ 409550 w 1581150"/>
                <a:gd name="connsiteY4039" fmla="*/ 578376 h 3181350"/>
                <a:gd name="connsiteX4040" fmla="*/ 421075 w 1581150"/>
                <a:gd name="connsiteY4040" fmla="*/ 573995 h 3181350"/>
                <a:gd name="connsiteX4041" fmla="*/ 425076 w 1581150"/>
                <a:gd name="connsiteY4041" fmla="*/ 572375 h 3181350"/>
                <a:gd name="connsiteX4042" fmla="*/ 420885 w 1581150"/>
                <a:gd name="connsiteY4042" fmla="*/ 586187 h 3181350"/>
                <a:gd name="connsiteX4043" fmla="*/ 413741 w 1581150"/>
                <a:gd name="connsiteY4043" fmla="*/ 585329 h 3181350"/>
                <a:gd name="connsiteX4044" fmla="*/ 414122 w 1581150"/>
                <a:gd name="connsiteY4044" fmla="*/ 582186 h 3181350"/>
                <a:gd name="connsiteX4045" fmla="*/ 416789 w 1581150"/>
                <a:gd name="connsiteY4045" fmla="*/ 580091 h 3181350"/>
                <a:gd name="connsiteX4046" fmla="*/ 415836 w 1581150"/>
                <a:gd name="connsiteY4046" fmla="*/ 580186 h 3181350"/>
                <a:gd name="connsiteX4047" fmla="*/ 415074 w 1581150"/>
                <a:gd name="connsiteY4047" fmla="*/ 576281 h 3181350"/>
                <a:gd name="connsiteX4048" fmla="*/ 413169 w 1581150"/>
                <a:gd name="connsiteY4048" fmla="*/ 577900 h 3181350"/>
                <a:gd name="connsiteX4049" fmla="*/ 413741 w 1581150"/>
                <a:gd name="connsiteY4049" fmla="*/ 571899 h 3181350"/>
                <a:gd name="connsiteX4050" fmla="*/ 411741 w 1581150"/>
                <a:gd name="connsiteY4050" fmla="*/ 571709 h 3181350"/>
                <a:gd name="connsiteX4051" fmla="*/ 410598 w 1581150"/>
                <a:gd name="connsiteY4051" fmla="*/ 569518 h 3181350"/>
                <a:gd name="connsiteX4052" fmla="*/ 423837 w 1581150"/>
                <a:gd name="connsiteY4052" fmla="*/ 565041 h 3181350"/>
                <a:gd name="connsiteX4053" fmla="*/ 424790 w 1581150"/>
                <a:gd name="connsiteY4053" fmla="*/ 568184 h 3181350"/>
                <a:gd name="connsiteX4054" fmla="*/ 413836 w 1581150"/>
                <a:gd name="connsiteY4054" fmla="*/ 570375 h 3181350"/>
                <a:gd name="connsiteX4055" fmla="*/ 421075 w 1581150"/>
                <a:gd name="connsiteY4055" fmla="*/ 573995 h 3181350"/>
                <a:gd name="connsiteX4056" fmla="*/ 428695 w 1581150"/>
                <a:gd name="connsiteY4056" fmla="*/ 596283 h 3181350"/>
                <a:gd name="connsiteX4057" fmla="*/ 428695 w 1581150"/>
                <a:gd name="connsiteY4057" fmla="*/ 596569 h 3181350"/>
                <a:gd name="connsiteX4058" fmla="*/ 428600 w 1581150"/>
                <a:gd name="connsiteY4058" fmla="*/ 596378 h 3181350"/>
                <a:gd name="connsiteX4059" fmla="*/ 428695 w 1581150"/>
                <a:gd name="connsiteY4059" fmla="*/ 596283 h 3181350"/>
                <a:gd name="connsiteX4060" fmla="*/ 435744 w 1581150"/>
                <a:gd name="connsiteY4060" fmla="*/ 603046 h 3181350"/>
                <a:gd name="connsiteX4061" fmla="*/ 437649 w 1581150"/>
                <a:gd name="connsiteY4061" fmla="*/ 598950 h 3181350"/>
                <a:gd name="connsiteX4062" fmla="*/ 435744 w 1581150"/>
                <a:gd name="connsiteY4062" fmla="*/ 603046 h 3181350"/>
                <a:gd name="connsiteX4063" fmla="*/ 449650 w 1581150"/>
                <a:gd name="connsiteY4063" fmla="*/ 612761 h 3181350"/>
                <a:gd name="connsiteX4064" fmla="*/ 447459 w 1581150"/>
                <a:gd name="connsiteY4064" fmla="*/ 615524 h 3181350"/>
                <a:gd name="connsiteX4065" fmla="*/ 452317 w 1581150"/>
                <a:gd name="connsiteY4065" fmla="*/ 619238 h 3181350"/>
                <a:gd name="connsiteX4066" fmla="*/ 453555 w 1581150"/>
                <a:gd name="connsiteY4066" fmla="*/ 619048 h 3181350"/>
                <a:gd name="connsiteX4067" fmla="*/ 445078 w 1581150"/>
                <a:gd name="connsiteY4067" fmla="*/ 624668 h 3181350"/>
                <a:gd name="connsiteX4068" fmla="*/ 444602 w 1581150"/>
                <a:gd name="connsiteY4068" fmla="*/ 619810 h 3181350"/>
                <a:gd name="connsiteX4069" fmla="*/ 445364 w 1581150"/>
                <a:gd name="connsiteY4069" fmla="*/ 618381 h 3181350"/>
                <a:gd name="connsiteX4070" fmla="*/ 444888 w 1581150"/>
                <a:gd name="connsiteY4070" fmla="*/ 618381 h 3181350"/>
                <a:gd name="connsiteX4071" fmla="*/ 446126 w 1581150"/>
                <a:gd name="connsiteY4071" fmla="*/ 612095 h 3181350"/>
                <a:gd name="connsiteX4072" fmla="*/ 441554 w 1581150"/>
                <a:gd name="connsiteY4072" fmla="*/ 611047 h 3181350"/>
                <a:gd name="connsiteX4073" fmla="*/ 447745 w 1581150"/>
                <a:gd name="connsiteY4073" fmla="*/ 601712 h 3181350"/>
                <a:gd name="connsiteX4074" fmla="*/ 451269 w 1581150"/>
                <a:gd name="connsiteY4074" fmla="*/ 602189 h 3181350"/>
                <a:gd name="connsiteX4075" fmla="*/ 449650 w 1581150"/>
                <a:gd name="connsiteY4075" fmla="*/ 612761 h 3181350"/>
                <a:gd name="connsiteX4076" fmla="*/ 502038 w 1581150"/>
                <a:gd name="connsiteY4076" fmla="*/ 737729 h 3181350"/>
                <a:gd name="connsiteX4077" fmla="*/ 502704 w 1581150"/>
                <a:gd name="connsiteY4077" fmla="*/ 745540 h 3181350"/>
                <a:gd name="connsiteX4078" fmla="*/ 515944 w 1581150"/>
                <a:gd name="connsiteY4078" fmla="*/ 741063 h 3181350"/>
                <a:gd name="connsiteX4079" fmla="*/ 517373 w 1581150"/>
                <a:gd name="connsiteY4079" fmla="*/ 756589 h 3181350"/>
                <a:gd name="connsiteX4080" fmla="*/ 503466 w 1581150"/>
                <a:gd name="connsiteY4080" fmla="*/ 765638 h 3181350"/>
                <a:gd name="connsiteX4081" fmla="*/ 496608 w 1581150"/>
                <a:gd name="connsiteY4081" fmla="*/ 763256 h 3181350"/>
                <a:gd name="connsiteX4082" fmla="*/ 496418 w 1581150"/>
                <a:gd name="connsiteY4082" fmla="*/ 763542 h 3181350"/>
                <a:gd name="connsiteX4083" fmla="*/ 489655 w 1581150"/>
                <a:gd name="connsiteY4083" fmla="*/ 744683 h 3181350"/>
                <a:gd name="connsiteX4084" fmla="*/ 490798 w 1581150"/>
                <a:gd name="connsiteY4084" fmla="*/ 738110 h 3181350"/>
                <a:gd name="connsiteX4085" fmla="*/ 492798 w 1581150"/>
                <a:gd name="connsiteY4085" fmla="*/ 739730 h 3181350"/>
                <a:gd name="connsiteX4086" fmla="*/ 502038 w 1581150"/>
                <a:gd name="connsiteY4086" fmla="*/ 737729 h 3181350"/>
                <a:gd name="connsiteX4087" fmla="*/ 494227 w 1581150"/>
                <a:gd name="connsiteY4087" fmla="*/ 729062 h 3181350"/>
                <a:gd name="connsiteX4088" fmla="*/ 496894 w 1581150"/>
                <a:gd name="connsiteY4088" fmla="*/ 723252 h 3181350"/>
                <a:gd name="connsiteX4089" fmla="*/ 505276 w 1581150"/>
                <a:gd name="connsiteY4089" fmla="*/ 727347 h 3181350"/>
                <a:gd name="connsiteX4090" fmla="*/ 506419 w 1581150"/>
                <a:gd name="connsiteY4090" fmla="*/ 732110 h 3181350"/>
                <a:gd name="connsiteX4091" fmla="*/ 494227 w 1581150"/>
                <a:gd name="connsiteY4091" fmla="*/ 729062 h 3181350"/>
                <a:gd name="connsiteX4092" fmla="*/ 536994 w 1581150"/>
                <a:gd name="connsiteY4092" fmla="*/ 682008 h 3181350"/>
                <a:gd name="connsiteX4093" fmla="*/ 537471 w 1581150"/>
                <a:gd name="connsiteY4093" fmla="*/ 691343 h 3181350"/>
                <a:gd name="connsiteX4094" fmla="*/ 525945 w 1581150"/>
                <a:gd name="connsiteY4094" fmla="*/ 696105 h 3181350"/>
                <a:gd name="connsiteX4095" fmla="*/ 512420 w 1581150"/>
                <a:gd name="connsiteY4095" fmla="*/ 689819 h 3181350"/>
                <a:gd name="connsiteX4096" fmla="*/ 511563 w 1581150"/>
                <a:gd name="connsiteY4096" fmla="*/ 683532 h 3181350"/>
                <a:gd name="connsiteX4097" fmla="*/ 536994 w 1581150"/>
                <a:gd name="connsiteY4097" fmla="*/ 682008 h 3181350"/>
                <a:gd name="connsiteX4098" fmla="*/ 525374 w 1581150"/>
                <a:gd name="connsiteY4098" fmla="*/ 649814 h 3181350"/>
                <a:gd name="connsiteX4099" fmla="*/ 538614 w 1581150"/>
                <a:gd name="connsiteY4099" fmla="*/ 645337 h 3181350"/>
                <a:gd name="connsiteX4100" fmla="*/ 525374 w 1581150"/>
                <a:gd name="connsiteY4100" fmla="*/ 649814 h 3181350"/>
                <a:gd name="connsiteX4101" fmla="*/ 186284 w 1581150"/>
                <a:gd name="connsiteY4101" fmla="*/ 2127046 h 3181350"/>
                <a:gd name="connsiteX4102" fmla="*/ 191046 w 1581150"/>
                <a:gd name="connsiteY4102" fmla="*/ 2138476 h 3181350"/>
                <a:gd name="connsiteX4103" fmla="*/ 186284 w 1581150"/>
                <a:gd name="connsiteY4103" fmla="*/ 2127046 h 3181350"/>
                <a:gd name="connsiteX4104" fmla="*/ 241148 w 1581150"/>
                <a:gd name="connsiteY4104" fmla="*/ 2123522 h 3181350"/>
                <a:gd name="connsiteX4105" fmla="*/ 241815 w 1581150"/>
                <a:gd name="connsiteY4105" fmla="*/ 2123617 h 3181350"/>
                <a:gd name="connsiteX4106" fmla="*/ 241338 w 1581150"/>
                <a:gd name="connsiteY4106" fmla="*/ 2124189 h 3181350"/>
                <a:gd name="connsiteX4107" fmla="*/ 241148 w 1581150"/>
                <a:gd name="connsiteY4107" fmla="*/ 2123522 h 3181350"/>
                <a:gd name="connsiteX4108" fmla="*/ 254197 w 1581150"/>
                <a:gd name="connsiteY4108" fmla="*/ 2081993 h 3181350"/>
                <a:gd name="connsiteX4109" fmla="*/ 254864 w 1581150"/>
                <a:gd name="connsiteY4109" fmla="*/ 2081326 h 3181350"/>
                <a:gd name="connsiteX4110" fmla="*/ 257721 w 1581150"/>
                <a:gd name="connsiteY4110" fmla="*/ 2083422 h 3181350"/>
                <a:gd name="connsiteX4111" fmla="*/ 256769 w 1581150"/>
                <a:gd name="connsiteY4111" fmla="*/ 2079897 h 3181350"/>
                <a:gd name="connsiteX4112" fmla="*/ 270485 w 1581150"/>
                <a:gd name="connsiteY4112" fmla="*/ 2080850 h 3181350"/>
                <a:gd name="connsiteX4113" fmla="*/ 267246 w 1581150"/>
                <a:gd name="connsiteY4113" fmla="*/ 2082564 h 3181350"/>
                <a:gd name="connsiteX4114" fmla="*/ 266961 w 1581150"/>
                <a:gd name="connsiteY4114" fmla="*/ 2082374 h 3181350"/>
                <a:gd name="connsiteX4115" fmla="*/ 266580 w 1581150"/>
                <a:gd name="connsiteY4115" fmla="*/ 2082850 h 3181350"/>
                <a:gd name="connsiteX4116" fmla="*/ 262008 w 1581150"/>
                <a:gd name="connsiteY4116" fmla="*/ 2087994 h 3181350"/>
                <a:gd name="connsiteX4117" fmla="*/ 261246 w 1581150"/>
                <a:gd name="connsiteY4117" fmla="*/ 2089422 h 3181350"/>
                <a:gd name="connsiteX4118" fmla="*/ 253435 w 1581150"/>
                <a:gd name="connsiteY4118" fmla="*/ 2089232 h 3181350"/>
                <a:gd name="connsiteX4119" fmla="*/ 253340 w 1581150"/>
                <a:gd name="connsiteY4119" fmla="*/ 2089136 h 3181350"/>
                <a:gd name="connsiteX4120" fmla="*/ 254197 w 1581150"/>
                <a:gd name="connsiteY4120" fmla="*/ 2081993 h 3181350"/>
                <a:gd name="connsiteX4121" fmla="*/ 266865 w 1581150"/>
                <a:gd name="connsiteY4121" fmla="*/ 2066181 h 3181350"/>
                <a:gd name="connsiteX4122" fmla="*/ 269247 w 1581150"/>
                <a:gd name="connsiteY4122" fmla="*/ 2064562 h 3181350"/>
                <a:gd name="connsiteX4123" fmla="*/ 269056 w 1581150"/>
                <a:gd name="connsiteY4123" fmla="*/ 2066943 h 3181350"/>
                <a:gd name="connsiteX4124" fmla="*/ 266865 w 1581150"/>
                <a:gd name="connsiteY4124" fmla="*/ 2066181 h 3181350"/>
                <a:gd name="connsiteX4125" fmla="*/ 303537 w 1581150"/>
                <a:gd name="connsiteY4125" fmla="*/ 2014270 h 3181350"/>
                <a:gd name="connsiteX4126" fmla="*/ 303441 w 1581150"/>
                <a:gd name="connsiteY4126" fmla="*/ 2014461 h 3181350"/>
                <a:gd name="connsiteX4127" fmla="*/ 297917 w 1581150"/>
                <a:gd name="connsiteY4127" fmla="*/ 2013889 h 3181350"/>
                <a:gd name="connsiteX4128" fmla="*/ 297726 w 1581150"/>
                <a:gd name="connsiteY4128" fmla="*/ 2019128 h 3181350"/>
                <a:gd name="connsiteX4129" fmla="*/ 292392 w 1581150"/>
                <a:gd name="connsiteY4129" fmla="*/ 2016080 h 3181350"/>
                <a:gd name="connsiteX4130" fmla="*/ 303537 w 1581150"/>
                <a:gd name="connsiteY4130" fmla="*/ 2014270 h 3181350"/>
                <a:gd name="connsiteX4131" fmla="*/ 291535 w 1581150"/>
                <a:gd name="connsiteY4131" fmla="*/ 1975598 h 3181350"/>
                <a:gd name="connsiteX4132" fmla="*/ 292107 w 1581150"/>
                <a:gd name="connsiteY4132" fmla="*/ 1975313 h 3181350"/>
                <a:gd name="connsiteX4133" fmla="*/ 292107 w 1581150"/>
                <a:gd name="connsiteY4133" fmla="*/ 1976361 h 3181350"/>
                <a:gd name="connsiteX4134" fmla="*/ 291535 w 1581150"/>
                <a:gd name="connsiteY4134" fmla="*/ 1975598 h 3181350"/>
                <a:gd name="connsiteX4135" fmla="*/ 262293 w 1581150"/>
                <a:gd name="connsiteY4135" fmla="*/ 1915782 h 3181350"/>
                <a:gd name="connsiteX4136" fmla="*/ 262484 w 1581150"/>
                <a:gd name="connsiteY4136" fmla="*/ 1901113 h 3181350"/>
                <a:gd name="connsiteX4137" fmla="*/ 262960 w 1581150"/>
                <a:gd name="connsiteY4137" fmla="*/ 1900351 h 3181350"/>
                <a:gd name="connsiteX4138" fmla="*/ 265437 w 1581150"/>
                <a:gd name="connsiteY4138" fmla="*/ 1901399 h 3181350"/>
                <a:gd name="connsiteX4139" fmla="*/ 272199 w 1581150"/>
                <a:gd name="connsiteY4139" fmla="*/ 1905780 h 3181350"/>
                <a:gd name="connsiteX4140" fmla="*/ 267532 w 1581150"/>
                <a:gd name="connsiteY4140" fmla="*/ 1914829 h 3181350"/>
                <a:gd name="connsiteX4141" fmla="*/ 263817 w 1581150"/>
                <a:gd name="connsiteY4141" fmla="*/ 1926259 h 3181350"/>
                <a:gd name="connsiteX4142" fmla="*/ 263913 w 1581150"/>
                <a:gd name="connsiteY4142" fmla="*/ 1926259 h 3181350"/>
                <a:gd name="connsiteX4143" fmla="*/ 263817 w 1581150"/>
                <a:gd name="connsiteY4143" fmla="*/ 1926354 h 3181350"/>
                <a:gd name="connsiteX4144" fmla="*/ 263532 w 1581150"/>
                <a:gd name="connsiteY4144" fmla="*/ 1915496 h 3181350"/>
                <a:gd name="connsiteX4145" fmla="*/ 262293 w 1581150"/>
                <a:gd name="connsiteY4145" fmla="*/ 1915782 h 3181350"/>
                <a:gd name="connsiteX4146" fmla="*/ 266770 w 1581150"/>
                <a:gd name="connsiteY4146" fmla="*/ 1813007 h 3181350"/>
                <a:gd name="connsiteX4147" fmla="*/ 270199 w 1581150"/>
                <a:gd name="connsiteY4147" fmla="*/ 1815483 h 3181350"/>
                <a:gd name="connsiteX4148" fmla="*/ 266199 w 1581150"/>
                <a:gd name="connsiteY4148" fmla="*/ 1817960 h 3181350"/>
                <a:gd name="connsiteX4149" fmla="*/ 266770 w 1581150"/>
                <a:gd name="connsiteY4149" fmla="*/ 1813007 h 3181350"/>
                <a:gd name="connsiteX4150" fmla="*/ 290297 w 1581150"/>
                <a:gd name="connsiteY4150" fmla="*/ 1746713 h 3181350"/>
                <a:gd name="connsiteX4151" fmla="*/ 287249 w 1581150"/>
                <a:gd name="connsiteY4151" fmla="*/ 1745474 h 3181350"/>
                <a:gd name="connsiteX4152" fmla="*/ 291726 w 1581150"/>
                <a:gd name="connsiteY4152" fmla="*/ 1743760 h 3181350"/>
                <a:gd name="connsiteX4153" fmla="*/ 290297 w 1581150"/>
                <a:gd name="connsiteY4153" fmla="*/ 1746713 h 3181350"/>
                <a:gd name="connsiteX4154" fmla="*/ 286868 w 1581150"/>
                <a:gd name="connsiteY4154" fmla="*/ 1745856 h 3181350"/>
                <a:gd name="connsiteX4155" fmla="*/ 289154 w 1581150"/>
                <a:gd name="connsiteY4155" fmla="*/ 1749285 h 3181350"/>
                <a:gd name="connsiteX4156" fmla="*/ 289059 w 1581150"/>
                <a:gd name="connsiteY4156" fmla="*/ 1749570 h 3181350"/>
                <a:gd name="connsiteX4157" fmla="*/ 289344 w 1581150"/>
                <a:gd name="connsiteY4157" fmla="*/ 1749570 h 3181350"/>
                <a:gd name="connsiteX4158" fmla="*/ 303727 w 1581150"/>
                <a:gd name="connsiteY4158" fmla="*/ 1752237 h 3181350"/>
                <a:gd name="connsiteX4159" fmla="*/ 303060 w 1581150"/>
                <a:gd name="connsiteY4159" fmla="*/ 1752904 h 3181350"/>
                <a:gd name="connsiteX4160" fmla="*/ 305918 w 1581150"/>
                <a:gd name="connsiteY4160" fmla="*/ 1752618 h 3181350"/>
                <a:gd name="connsiteX4161" fmla="*/ 308109 w 1581150"/>
                <a:gd name="connsiteY4161" fmla="*/ 1753094 h 3181350"/>
                <a:gd name="connsiteX4162" fmla="*/ 309633 w 1581150"/>
                <a:gd name="connsiteY4162" fmla="*/ 1751094 h 3181350"/>
                <a:gd name="connsiteX4163" fmla="*/ 309347 w 1581150"/>
                <a:gd name="connsiteY4163" fmla="*/ 1759857 h 3181350"/>
                <a:gd name="connsiteX4164" fmla="*/ 303441 w 1581150"/>
                <a:gd name="connsiteY4164" fmla="*/ 1761572 h 3181350"/>
                <a:gd name="connsiteX4165" fmla="*/ 301727 w 1581150"/>
                <a:gd name="connsiteY4165" fmla="*/ 1761095 h 3181350"/>
                <a:gd name="connsiteX4166" fmla="*/ 298679 w 1581150"/>
                <a:gd name="connsiteY4166" fmla="*/ 1758524 h 3181350"/>
                <a:gd name="connsiteX4167" fmla="*/ 296393 w 1581150"/>
                <a:gd name="connsiteY4167" fmla="*/ 1760715 h 3181350"/>
                <a:gd name="connsiteX4168" fmla="*/ 294107 w 1581150"/>
                <a:gd name="connsiteY4168" fmla="*/ 1761095 h 3181350"/>
                <a:gd name="connsiteX4169" fmla="*/ 293535 w 1581150"/>
                <a:gd name="connsiteY4169" fmla="*/ 1756333 h 3181350"/>
                <a:gd name="connsiteX4170" fmla="*/ 290678 w 1581150"/>
                <a:gd name="connsiteY4170" fmla="*/ 1757000 h 3181350"/>
                <a:gd name="connsiteX4171" fmla="*/ 282963 w 1581150"/>
                <a:gd name="connsiteY4171" fmla="*/ 1748713 h 3181350"/>
                <a:gd name="connsiteX4172" fmla="*/ 286868 w 1581150"/>
                <a:gd name="connsiteY4172" fmla="*/ 1745856 h 3181350"/>
                <a:gd name="connsiteX4173" fmla="*/ 300108 w 1581150"/>
                <a:gd name="connsiteY4173" fmla="*/ 1735473 h 3181350"/>
                <a:gd name="connsiteX4174" fmla="*/ 294774 w 1581150"/>
                <a:gd name="connsiteY4174" fmla="*/ 1737569 h 3181350"/>
                <a:gd name="connsiteX4175" fmla="*/ 292678 w 1581150"/>
                <a:gd name="connsiteY4175" fmla="*/ 1736045 h 3181350"/>
                <a:gd name="connsiteX4176" fmla="*/ 294107 w 1581150"/>
                <a:gd name="connsiteY4176" fmla="*/ 1732711 h 3181350"/>
                <a:gd name="connsiteX4177" fmla="*/ 294107 w 1581150"/>
                <a:gd name="connsiteY4177" fmla="*/ 1732520 h 3181350"/>
                <a:gd name="connsiteX4178" fmla="*/ 293059 w 1581150"/>
                <a:gd name="connsiteY4178" fmla="*/ 1730520 h 3181350"/>
                <a:gd name="connsiteX4179" fmla="*/ 297726 w 1581150"/>
                <a:gd name="connsiteY4179" fmla="*/ 1725948 h 3181350"/>
                <a:gd name="connsiteX4180" fmla="*/ 302203 w 1581150"/>
                <a:gd name="connsiteY4180" fmla="*/ 1732711 h 3181350"/>
                <a:gd name="connsiteX4181" fmla="*/ 309347 w 1581150"/>
                <a:gd name="connsiteY4181" fmla="*/ 1731092 h 3181350"/>
                <a:gd name="connsiteX4182" fmla="*/ 312776 w 1581150"/>
                <a:gd name="connsiteY4182" fmla="*/ 1737569 h 3181350"/>
                <a:gd name="connsiteX4183" fmla="*/ 316681 w 1581150"/>
                <a:gd name="connsiteY4183" fmla="*/ 1728330 h 3181350"/>
                <a:gd name="connsiteX4184" fmla="*/ 317253 w 1581150"/>
                <a:gd name="connsiteY4184" fmla="*/ 1728425 h 3181350"/>
                <a:gd name="connsiteX4185" fmla="*/ 317538 w 1581150"/>
                <a:gd name="connsiteY4185" fmla="*/ 1739188 h 3181350"/>
                <a:gd name="connsiteX4186" fmla="*/ 304584 w 1581150"/>
                <a:gd name="connsiteY4186" fmla="*/ 1740045 h 3181350"/>
                <a:gd name="connsiteX4187" fmla="*/ 298584 w 1581150"/>
                <a:gd name="connsiteY4187" fmla="*/ 1739188 h 3181350"/>
                <a:gd name="connsiteX4188" fmla="*/ 300108 w 1581150"/>
                <a:gd name="connsiteY4188" fmla="*/ 1735473 h 3181350"/>
                <a:gd name="connsiteX4189" fmla="*/ 281153 w 1581150"/>
                <a:gd name="connsiteY4189" fmla="*/ 1642128 h 3181350"/>
                <a:gd name="connsiteX4190" fmla="*/ 282772 w 1581150"/>
                <a:gd name="connsiteY4190" fmla="*/ 1642700 h 3181350"/>
                <a:gd name="connsiteX4191" fmla="*/ 281343 w 1581150"/>
                <a:gd name="connsiteY4191" fmla="*/ 1642986 h 3181350"/>
                <a:gd name="connsiteX4192" fmla="*/ 281153 w 1581150"/>
                <a:gd name="connsiteY4192" fmla="*/ 1642128 h 3181350"/>
                <a:gd name="connsiteX4193" fmla="*/ 288963 w 1581150"/>
                <a:gd name="connsiteY4193" fmla="*/ 1649558 h 3181350"/>
                <a:gd name="connsiteX4194" fmla="*/ 296488 w 1581150"/>
                <a:gd name="connsiteY4194" fmla="*/ 1647367 h 3181350"/>
                <a:gd name="connsiteX4195" fmla="*/ 291345 w 1581150"/>
                <a:gd name="connsiteY4195" fmla="*/ 1632889 h 3181350"/>
                <a:gd name="connsiteX4196" fmla="*/ 296679 w 1581150"/>
                <a:gd name="connsiteY4196" fmla="*/ 1633556 h 3181350"/>
                <a:gd name="connsiteX4197" fmla="*/ 294012 w 1581150"/>
                <a:gd name="connsiteY4197" fmla="*/ 1639366 h 3181350"/>
                <a:gd name="connsiteX4198" fmla="*/ 298203 w 1581150"/>
                <a:gd name="connsiteY4198" fmla="*/ 1635270 h 3181350"/>
                <a:gd name="connsiteX4199" fmla="*/ 309252 w 1581150"/>
                <a:gd name="connsiteY4199" fmla="*/ 1645843 h 3181350"/>
                <a:gd name="connsiteX4200" fmla="*/ 303727 w 1581150"/>
                <a:gd name="connsiteY4200" fmla="*/ 1646700 h 3181350"/>
                <a:gd name="connsiteX4201" fmla="*/ 311442 w 1581150"/>
                <a:gd name="connsiteY4201" fmla="*/ 1655368 h 3181350"/>
                <a:gd name="connsiteX4202" fmla="*/ 292869 w 1581150"/>
                <a:gd name="connsiteY4202" fmla="*/ 1659273 h 3181350"/>
                <a:gd name="connsiteX4203" fmla="*/ 290868 w 1581150"/>
                <a:gd name="connsiteY4203" fmla="*/ 1657844 h 3181350"/>
                <a:gd name="connsiteX4204" fmla="*/ 291059 w 1581150"/>
                <a:gd name="connsiteY4204" fmla="*/ 1657082 h 3181350"/>
                <a:gd name="connsiteX4205" fmla="*/ 290392 w 1581150"/>
                <a:gd name="connsiteY4205" fmla="*/ 1657082 h 3181350"/>
                <a:gd name="connsiteX4206" fmla="*/ 288963 w 1581150"/>
                <a:gd name="connsiteY4206" fmla="*/ 1649558 h 3181350"/>
                <a:gd name="connsiteX4207" fmla="*/ 271152 w 1581150"/>
                <a:gd name="connsiteY4207" fmla="*/ 1603552 h 3181350"/>
                <a:gd name="connsiteX4208" fmla="*/ 269151 w 1581150"/>
                <a:gd name="connsiteY4208" fmla="*/ 1603457 h 3181350"/>
                <a:gd name="connsiteX4209" fmla="*/ 270390 w 1581150"/>
                <a:gd name="connsiteY4209" fmla="*/ 1597361 h 3181350"/>
                <a:gd name="connsiteX4210" fmla="*/ 273438 w 1581150"/>
                <a:gd name="connsiteY4210" fmla="*/ 1597456 h 3181350"/>
                <a:gd name="connsiteX4211" fmla="*/ 271533 w 1581150"/>
                <a:gd name="connsiteY4211" fmla="*/ 1598885 h 3181350"/>
                <a:gd name="connsiteX4212" fmla="*/ 271152 w 1581150"/>
                <a:gd name="connsiteY4212" fmla="*/ 1603552 h 3181350"/>
                <a:gd name="connsiteX4213" fmla="*/ 241148 w 1581150"/>
                <a:gd name="connsiteY4213" fmla="*/ 1594884 h 3181350"/>
                <a:gd name="connsiteX4214" fmla="*/ 234290 w 1581150"/>
                <a:gd name="connsiteY4214" fmla="*/ 1590407 h 3181350"/>
                <a:gd name="connsiteX4215" fmla="*/ 231242 w 1581150"/>
                <a:gd name="connsiteY4215" fmla="*/ 1593646 h 3181350"/>
                <a:gd name="connsiteX4216" fmla="*/ 232099 w 1581150"/>
                <a:gd name="connsiteY4216" fmla="*/ 1589550 h 3181350"/>
                <a:gd name="connsiteX4217" fmla="*/ 232575 w 1581150"/>
                <a:gd name="connsiteY4217" fmla="*/ 1587550 h 3181350"/>
                <a:gd name="connsiteX4218" fmla="*/ 238671 w 1581150"/>
                <a:gd name="connsiteY4218" fmla="*/ 1579073 h 3181350"/>
                <a:gd name="connsiteX4219" fmla="*/ 248863 w 1581150"/>
                <a:gd name="connsiteY4219" fmla="*/ 1588026 h 3181350"/>
                <a:gd name="connsiteX4220" fmla="*/ 238576 w 1581150"/>
                <a:gd name="connsiteY4220" fmla="*/ 1593265 h 3181350"/>
                <a:gd name="connsiteX4221" fmla="*/ 241148 w 1581150"/>
                <a:gd name="connsiteY4221" fmla="*/ 1594884 h 3181350"/>
                <a:gd name="connsiteX4222" fmla="*/ 252959 w 1581150"/>
                <a:gd name="connsiteY4222" fmla="*/ 1574501 h 3181350"/>
                <a:gd name="connsiteX4223" fmla="*/ 258198 w 1581150"/>
                <a:gd name="connsiteY4223" fmla="*/ 1574882 h 3181350"/>
                <a:gd name="connsiteX4224" fmla="*/ 242958 w 1581150"/>
                <a:gd name="connsiteY4224" fmla="*/ 1580692 h 3181350"/>
                <a:gd name="connsiteX4225" fmla="*/ 250768 w 1581150"/>
                <a:gd name="connsiteY4225" fmla="*/ 1575358 h 3181350"/>
                <a:gd name="connsiteX4226" fmla="*/ 253054 w 1581150"/>
                <a:gd name="connsiteY4226" fmla="*/ 1575358 h 3181350"/>
                <a:gd name="connsiteX4227" fmla="*/ 252959 w 1581150"/>
                <a:gd name="connsiteY4227" fmla="*/ 1574501 h 3181350"/>
                <a:gd name="connsiteX4228" fmla="*/ 334588 w 1581150"/>
                <a:gd name="connsiteY4228" fmla="*/ 1532115 h 3181350"/>
                <a:gd name="connsiteX4229" fmla="*/ 340589 w 1581150"/>
                <a:gd name="connsiteY4229" fmla="*/ 1528209 h 3181350"/>
                <a:gd name="connsiteX4230" fmla="*/ 341922 w 1581150"/>
                <a:gd name="connsiteY4230" fmla="*/ 1531448 h 3181350"/>
                <a:gd name="connsiteX4231" fmla="*/ 339255 w 1581150"/>
                <a:gd name="connsiteY4231" fmla="*/ 1537258 h 3181350"/>
                <a:gd name="connsiteX4232" fmla="*/ 334588 w 1581150"/>
                <a:gd name="connsiteY4232" fmla="*/ 1532115 h 3181350"/>
                <a:gd name="connsiteX4233" fmla="*/ 341160 w 1581150"/>
                <a:gd name="connsiteY4233" fmla="*/ 1586788 h 3181350"/>
                <a:gd name="connsiteX4234" fmla="*/ 337636 w 1581150"/>
                <a:gd name="connsiteY4234" fmla="*/ 1598694 h 3181350"/>
                <a:gd name="connsiteX4235" fmla="*/ 341160 w 1581150"/>
                <a:gd name="connsiteY4235" fmla="*/ 1586788 h 3181350"/>
                <a:gd name="connsiteX4236" fmla="*/ 350304 w 1581150"/>
                <a:gd name="connsiteY4236" fmla="*/ 1598694 h 3181350"/>
                <a:gd name="connsiteX4237" fmla="*/ 347447 w 1581150"/>
                <a:gd name="connsiteY4237" fmla="*/ 1606028 h 3181350"/>
                <a:gd name="connsiteX4238" fmla="*/ 341732 w 1581150"/>
                <a:gd name="connsiteY4238" fmla="*/ 1608410 h 3181350"/>
                <a:gd name="connsiteX4239" fmla="*/ 332683 w 1581150"/>
                <a:gd name="connsiteY4239" fmla="*/ 1596503 h 3181350"/>
                <a:gd name="connsiteX4240" fmla="*/ 350304 w 1581150"/>
                <a:gd name="connsiteY4240" fmla="*/ 1598694 h 3181350"/>
                <a:gd name="connsiteX4241" fmla="*/ 352114 w 1581150"/>
                <a:gd name="connsiteY4241" fmla="*/ 1485061 h 3181350"/>
                <a:gd name="connsiteX4242" fmla="*/ 355638 w 1581150"/>
                <a:gd name="connsiteY4242" fmla="*/ 1489919 h 3181350"/>
                <a:gd name="connsiteX4243" fmla="*/ 353352 w 1581150"/>
                <a:gd name="connsiteY4243" fmla="*/ 1489728 h 3181350"/>
                <a:gd name="connsiteX4244" fmla="*/ 355734 w 1581150"/>
                <a:gd name="connsiteY4244" fmla="*/ 1494300 h 3181350"/>
                <a:gd name="connsiteX4245" fmla="*/ 350781 w 1581150"/>
                <a:gd name="connsiteY4245" fmla="*/ 1494015 h 3181350"/>
                <a:gd name="connsiteX4246" fmla="*/ 352114 w 1581150"/>
                <a:gd name="connsiteY4246" fmla="*/ 1485061 h 3181350"/>
                <a:gd name="connsiteX4247" fmla="*/ 374974 w 1581150"/>
                <a:gd name="connsiteY4247" fmla="*/ 1400289 h 3181350"/>
                <a:gd name="connsiteX4248" fmla="*/ 363258 w 1581150"/>
                <a:gd name="connsiteY4248" fmla="*/ 1406480 h 3181350"/>
                <a:gd name="connsiteX4249" fmla="*/ 366592 w 1581150"/>
                <a:gd name="connsiteY4249" fmla="*/ 1396098 h 3181350"/>
                <a:gd name="connsiteX4250" fmla="*/ 374974 w 1581150"/>
                <a:gd name="connsiteY4250" fmla="*/ 1400289 h 3181350"/>
                <a:gd name="connsiteX4251" fmla="*/ 363830 w 1581150"/>
                <a:gd name="connsiteY4251" fmla="*/ 1190262 h 3181350"/>
                <a:gd name="connsiteX4252" fmla="*/ 364497 w 1581150"/>
                <a:gd name="connsiteY4252" fmla="*/ 1191024 h 3181350"/>
                <a:gd name="connsiteX4253" fmla="*/ 363449 w 1581150"/>
                <a:gd name="connsiteY4253" fmla="*/ 1191119 h 3181350"/>
                <a:gd name="connsiteX4254" fmla="*/ 363830 w 1581150"/>
                <a:gd name="connsiteY4254" fmla="*/ 1190262 h 3181350"/>
                <a:gd name="connsiteX4255" fmla="*/ 368307 w 1581150"/>
                <a:gd name="connsiteY4255" fmla="*/ 1207121 h 3181350"/>
                <a:gd name="connsiteX4256" fmla="*/ 367640 w 1581150"/>
                <a:gd name="connsiteY4256" fmla="*/ 1205598 h 3181350"/>
                <a:gd name="connsiteX4257" fmla="*/ 369259 w 1581150"/>
                <a:gd name="connsiteY4257" fmla="*/ 1206074 h 3181350"/>
                <a:gd name="connsiteX4258" fmla="*/ 368307 w 1581150"/>
                <a:gd name="connsiteY4258" fmla="*/ 1207121 h 3181350"/>
                <a:gd name="connsiteX4259" fmla="*/ 378308 w 1581150"/>
                <a:gd name="connsiteY4259" fmla="*/ 1218742 h 3181350"/>
                <a:gd name="connsiteX4260" fmla="*/ 378975 w 1581150"/>
                <a:gd name="connsiteY4260" fmla="*/ 1218266 h 3181350"/>
                <a:gd name="connsiteX4261" fmla="*/ 378308 w 1581150"/>
                <a:gd name="connsiteY4261" fmla="*/ 1218742 h 3181350"/>
                <a:gd name="connsiteX4262" fmla="*/ 369164 w 1581150"/>
                <a:gd name="connsiteY4262" fmla="*/ 1199597 h 3181350"/>
                <a:gd name="connsiteX4263" fmla="*/ 370116 w 1581150"/>
                <a:gd name="connsiteY4263" fmla="*/ 1197501 h 3181350"/>
                <a:gd name="connsiteX4264" fmla="*/ 371355 w 1581150"/>
                <a:gd name="connsiteY4264" fmla="*/ 1196263 h 3181350"/>
                <a:gd name="connsiteX4265" fmla="*/ 373926 w 1581150"/>
                <a:gd name="connsiteY4265" fmla="*/ 1202550 h 3181350"/>
                <a:gd name="connsiteX4266" fmla="*/ 373926 w 1581150"/>
                <a:gd name="connsiteY4266" fmla="*/ 1206264 h 3181350"/>
                <a:gd name="connsiteX4267" fmla="*/ 373069 w 1581150"/>
                <a:gd name="connsiteY4267" fmla="*/ 1206074 h 3181350"/>
                <a:gd name="connsiteX4268" fmla="*/ 369164 w 1581150"/>
                <a:gd name="connsiteY4268" fmla="*/ 1199597 h 3181350"/>
                <a:gd name="connsiteX4269" fmla="*/ 390595 w 1581150"/>
                <a:gd name="connsiteY4269" fmla="*/ 1177594 h 3181350"/>
                <a:gd name="connsiteX4270" fmla="*/ 390976 w 1581150"/>
                <a:gd name="connsiteY4270" fmla="*/ 1177404 h 3181350"/>
                <a:gd name="connsiteX4271" fmla="*/ 390595 w 1581150"/>
                <a:gd name="connsiteY4271" fmla="*/ 1177594 h 3181350"/>
                <a:gd name="connsiteX4272" fmla="*/ 390595 w 1581150"/>
                <a:gd name="connsiteY4272" fmla="*/ 1177594 h 3181350"/>
                <a:gd name="connsiteX4273" fmla="*/ 405073 w 1581150"/>
                <a:gd name="connsiteY4273" fmla="*/ 1115205 h 3181350"/>
                <a:gd name="connsiteX4274" fmla="*/ 406216 w 1581150"/>
                <a:gd name="connsiteY4274" fmla="*/ 1114824 h 3181350"/>
                <a:gd name="connsiteX4275" fmla="*/ 405740 w 1581150"/>
                <a:gd name="connsiteY4275" fmla="*/ 1115300 h 3181350"/>
                <a:gd name="connsiteX4276" fmla="*/ 405073 w 1581150"/>
                <a:gd name="connsiteY4276" fmla="*/ 1115205 h 3181350"/>
                <a:gd name="connsiteX4277" fmla="*/ 409074 w 1581150"/>
                <a:gd name="connsiteY4277" fmla="*/ 1113300 h 3181350"/>
                <a:gd name="connsiteX4278" fmla="*/ 409359 w 1581150"/>
                <a:gd name="connsiteY4278" fmla="*/ 1106061 h 3181350"/>
                <a:gd name="connsiteX4279" fmla="*/ 412884 w 1581150"/>
                <a:gd name="connsiteY4279" fmla="*/ 1113110 h 3181350"/>
                <a:gd name="connsiteX4280" fmla="*/ 409074 w 1581150"/>
                <a:gd name="connsiteY4280" fmla="*/ 1113300 h 3181350"/>
                <a:gd name="connsiteX4281" fmla="*/ 375450 w 1581150"/>
                <a:gd name="connsiteY4281" fmla="*/ 1038243 h 3181350"/>
                <a:gd name="connsiteX4282" fmla="*/ 378022 w 1581150"/>
                <a:gd name="connsiteY4282" fmla="*/ 1035767 h 3181350"/>
                <a:gd name="connsiteX4283" fmla="*/ 375450 w 1581150"/>
                <a:gd name="connsiteY4283" fmla="*/ 1038243 h 3181350"/>
                <a:gd name="connsiteX4284" fmla="*/ 363258 w 1581150"/>
                <a:gd name="connsiteY4284" fmla="*/ 1031671 h 3181350"/>
                <a:gd name="connsiteX4285" fmla="*/ 355543 w 1581150"/>
                <a:gd name="connsiteY4285" fmla="*/ 1035195 h 3181350"/>
                <a:gd name="connsiteX4286" fmla="*/ 357258 w 1581150"/>
                <a:gd name="connsiteY4286" fmla="*/ 1019669 h 3181350"/>
                <a:gd name="connsiteX4287" fmla="*/ 360877 w 1581150"/>
                <a:gd name="connsiteY4287" fmla="*/ 1027480 h 3181350"/>
                <a:gd name="connsiteX4288" fmla="*/ 359829 w 1581150"/>
                <a:gd name="connsiteY4288" fmla="*/ 1028242 h 3181350"/>
                <a:gd name="connsiteX4289" fmla="*/ 363258 w 1581150"/>
                <a:gd name="connsiteY4289" fmla="*/ 1031671 h 3181350"/>
                <a:gd name="connsiteX4290" fmla="*/ 349352 w 1581150"/>
                <a:gd name="connsiteY4290" fmla="*/ 1047387 h 3181350"/>
                <a:gd name="connsiteX4291" fmla="*/ 349638 w 1581150"/>
                <a:gd name="connsiteY4291" fmla="*/ 1052721 h 3181350"/>
                <a:gd name="connsiteX4292" fmla="*/ 349352 w 1581150"/>
                <a:gd name="connsiteY4292" fmla="*/ 1047387 h 3181350"/>
                <a:gd name="connsiteX4293" fmla="*/ 338017 w 1581150"/>
                <a:gd name="connsiteY4293" fmla="*/ 964996 h 3181350"/>
                <a:gd name="connsiteX4294" fmla="*/ 340684 w 1581150"/>
                <a:gd name="connsiteY4294" fmla="*/ 964043 h 3181350"/>
                <a:gd name="connsiteX4295" fmla="*/ 340303 w 1581150"/>
                <a:gd name="connsiteY4295" fmla="*/ 966996 h 3181350"/>
                <a:gd name="connsiteX4296" fmla="*/ 338970 w 1581150"/>
                <a:gd name="connsiteY4296" fmla="*/ 967187 h 3181350"/>
                <a:gd name="connsiteX4297" fmla="*/ 338017 w 1581150"/>
                <a:gd name="connsiteY4297" fmla="*/ 964996 h 3181350"/>
                <a:gd name="connsiteX4298" fmla="*/ 346113 w 1581150"/>
                <a:gd name="connsiteY4298" fmla="*/ 969854 h 3181350"/>
                <a:gd name="connsiteX4299" fmla="*/ 348304 w 1581150"/>
                <a:gd name="connsiteY4299" fmla="*/ 968139 h 3181350"/>
                <a:gd name="connsiteX4300" fmla="*/ 346113 w 1581150"/>
                <a:gd name="connsiteY4300" fmla="*/ 969854 h 3181350"/>
                <a:gd name="connsiteX4301" fmla="*/ 339446 w 1581150"/>
                <a:gd name="connsiteY4301" fmla="*/ 975664 h 3181350"/>
                <a:gd name="connsiteX4302" fmla="*/ 352495 w 1581150"/>
                <a:gd name="connsiteY4302" fmla="*/ 978807 h 3181350"/>
                <a:gd name="connsiteX4303" fmla="*/ 350400 w 1581150"/>
                <a:gd name="connsiteY4303" fmla="*/ 986618 h 3181350"/>
                <a:gd name="connsiteX4304" fmla="*/ 341732 w 1581150"/>
                <a:gd name="connsiteY4304" fmla="*/ 989952 h 3181350"/>
                <a:gd name="connsiteX4305" fmla="*/ 339446 w 1581150"/>
                <a:gd name="connsiteY4305" fmla="*/ 975664 h 3181350"/>
                <a:gd name="connsiteX4306" fmla="*/ 513753 w 1581150"/>
                <a:gd name="connsiteY4306" fmla="*/ 794498 h 3181350"/>
                <a:gd name="connsiteX4307" fmla="*/ 506705 w 1581150"/>
                <a:gd name="connsiteY4307" fmla="*/ 797927 h 3181350"/>
                <a:gd name="connsiteX4308" fmla="*/ 500037 w 1581150"/>
                <a:gd name="connsiteY4308" fmla="*/ 774401 h 3181350"/>
                <a:gd name="connsiteX4309" fmla="*/ 507657 w 1581150"/>
                <a:gd name="connsiteY4309" fmla="*/ 773639 h 3181350"/>
                <a:gd name="connsiteX4310" fmla="*/ 504800 w 1581150"/>
                <a:gd name="connsiteY4310" fmla="*/ 780973 h 3181350"/>
                <a:gd name="connsiteX4311" fmla="*/ 513753 w 1581150"/>
                <a:gd name="connsiteY4311" fmla="*/ 794498 h 3181350"/>
                <a:gd name="connsiteX4312" fmla="*/ 513944 w 1581150"/>
                <a:gd name="connsiteY4312" fmla="*/ 849553 h 3181350"/>
                <a:gd name="connsiteX4313" fmla="*/ 513277 w 1581150"/>
                <a:gd name="connsiteY4313" fmla="*/ 848791 h 3181350"/>
                <a:gd name="connsiteX4314" fmla="*/ 512991 w 1581150"/>
                <a:gd name="connsiteY4314" fmla="*/ 839171 h 3181350"/>
                <a:gd name="connsiteX4315" fmla="*/ 514706 w 1581150"/>
                <a:gd name="connsiteY4315" fmla="*/ 837742 h 3181350"/>
                <a:gd name="connsiteX4316" fmla="*/ 518040 w 1581150"/>
                <a:gd name="connsiteY4316" fmla="*/ 839647 h 3181350"/>
                <a:gd name="connsiteX4317" fmla="*/ 513944 w 1581150"/>
                <a:gd name="connsiteY4317" fmla="*/ 849553 h 3181350"/>
                <a:gd name="connsiteX4318" fmla="*/ 183903 w 1581150"/>
                <a:gd name="connsiteY4318" fmla="*/ 2658255 h 3181350"/>
                <a:gd name="connsiteX4319" fmla="*/ 189618 w 1581150"/>
                <a:gd name="connsiteY4319" fmla="*/ 2655493 h 3181350"/>
                <a:gd name="connsiteX4320" fmla="*/ 191142 w 1581150"/>
                <a:gd name="connsiteY4320" fmla="*/ 2659494 h 3181350"/>
                <a:gd name="connsiteX4321" fmla="*/ 191142 w 1581150"/>
                <a:gd name="connsiteY4321" fmla="*/ 2659589 h 3181350"/>
                <a:gd name="connsiteX4322" fmla="*/ 189046 w 1581150"/>
                <a:gd name="connsiteY4322" fmla="*/ 2663304 h 3181350"/>
                <a:gd name="connsiteX4323" fmla="*/ 183903 w 1581150"/>
                <a:gd name="connsiteY4323" fmla="*/ 2658255 h 3181350"/>
                <a:gd name="connsiteX4324" fmla="*/ 219907 w 1581150"/>
                <a:gd name="connsiteY4324" fmla="*/ 2126665 h 3181350"/>
                <a:gd name="connsiteX4325" fmla="*/ 222765 w 1581150"/>
                <a:gd name="connsiteY4325" fmla="*/ 2125903 h 3181350"/>
                <a:gd name="connsiteX4326" fmla="*/ 222288 w 1581150"/>
                <a:gd name="connsiteY4326" fmla="*/ 2129237 h 3181350"/>
                <a:gd name="connsiteX4327" fmla="*/ 219907 w 1581150"/>
                <a:gd name="connsiteY4327" fmla="*/ 2126665 h 3181350"/>
                <a:gd name="connsiteX4328" fmla="*/ 253149 w 1581150"/>
                <a:gd name="connsiteY4328" fmla="*/ 2140381 h 3181350"/>
                <a:gd name="connsiteX4329" fmla="*/ 253149 w 1581150"/>
                <a:gd name="connsiteY4329" fmla="*/ 2140381 h 3181350"/>
                <a:gd name="connsiteX4330" fmla="*/ 246672 w 1581150"/>
                <a:gd name="connsiteY4330" fmla="*/ 2134761 h 3181350"/>
                <a:gd name="connsiteX4331" fmla="*/ 251244 w 1581150"/>
                <a:gd name="connsiteY4331" fmla="*/ 2133999 h 3181350"/>
                <a:gd name="connsiteX4332" fmla="*/ 253149 w 1581150"/>
                <a:gd name="connsiteY4332" fmla="*/ 2140381 h 3181350"/>
                <a:gd name="connsiteX4333" fmla="*/ 259245 w 1581150"/>
                <a:gd name="connsiteY4333" fmla="*/ 2110377 h 3181350"/>
                <a:gd name="connsiteX4334" fmla="*/ 265056 w 1581150"/>
                <a:gd name="connsiteY4334" fmla="*/ 2111711 h 3181350"/>
                <a:gd name="connsiteX4335" fmla="*/ 260579 w 1581150"/>
                <a:gd name="connsiteY4335" fmla="*/ 2111520 h 3181350"/>
                <a:gd name="connsiteX4336" fmla="*/ 259245 w 1581150"/>
                <a:gd name="connsiteY4336" fmla="*/ 2110377 h 3181350"/>
                <a:gd name="connsiteX4337" fmla="*/ 284391 w 1581150"/>
                <a:gd name="connsiteY4337" fmla="*/ 1960073 h 3181350"/>
                <a:gd name="connsiteX4338" fmla="*/ 285153 w 1581150"/>
                <a:gd name="connsiteY4338" fmla="*/ 1960835 h 3181350"/>
                <a:gd name="connsiteX4339" fmla="*/ 284106 w 1581150"/>
                <a:gd name="connsiteY4339" fmla="*/ 1961216 h 3181350"/>
                <a:gd name="connsiteX4340" fmla="*/ 284391 w 1581150"/>
                <a:gd name="connsiteY4340" fmla="*/ 1960073 h 3181350"/>
                <a:gd name="connsiteX4341" fmla="*/ 282582 w 1581150"/>
                <a:gd name="connsiteY4341" fmla="*/ 1773097 h 3181350"/>
                <a:gd name="connsiteX4342" fmla="*/ 287630 w 1581150"/>
                <a:gd name="connsiteY4342" fmla="*/ 1772907 h 3181350"/>
                <a:gd name="connsiteX4343" fmla="*/ 287154 w 1581150"/>
                <a:gd name="connsiteY4343" fmla="*/ 1775383 h 3181350"/>
                <a:gd name="connsiteX4344" fmla="*/ 282582 w 1581150"/>
                <a:gd name="connsiteY4344" fmla="*/ 1773192 h 3181350"/>
                <a:gd name="connsiteX4345" fmla="*/ 282582 w 1581150"/>
                <a:gd name="connsiteY4345" fmla="*/ 1773097 h 3181350"/>
                <a:gd name="connsiteX4346" fmla="*/ 305156 w 1581150"/>
                <a:gd name="connsiteY4346" fmla="*/ 1776145 h 3181350"/>
                <a:gd name="connsiteX4347" fmla="*/ 311823 w 1581150"/>
                <a:gd name="connsiteY4347" fmla="*/ 1780050 h 3181350"/>
                <a:gd name="connsiteX4348" fmla="*/ 309156 w 1581150"/>
                <a:gd name="connsiteY4348" fmla="*/ 1782051 h 3181350"/>
                <a:gd name="connsiteX4349" fmla="*/ 305156 w 1581150"/>
                <a:gd name="connsiteY4349" fmla="*/ 1779765 h 3181350"/>
                <a:gd name="connsiteX4350" fmla="*/ 305156 w 1581150"/>
                <a:gd name="connsiteY4350" fmla="*/ 1776145 h 3181350"/>
                <a:gd name="connsiteX4351" fmla="*/ 305537 w 1581150"/>
                <a:gd name="connsiteY4351" fmla="*/ 1744332 h 3181350"/>
                <a:gd name="connsiteX4352" fmla="*/ 306108 w 1581150"/>
                <a:gd name="connsiteY4352" fmla="*/ 1743951 h 3181350"/>
                <a:gd name="connsiteX4353" fmla="*/ 308299 w 1581150"/>
                <a:gd name="connsiteY4353" fmla="*/ 1746808 h 3181350"/>
                <a:gd name="connsiteX4354" fmla="*/ 305537 w 1581150"/>
                <a:gd name="connsiteY4354" fmla="*/ 1744332 h 3181350"/>
                <a:gd name="connsiteX4355" fmla="*/ 316967 w 1581150"/>
                <a:gd name="connsiteY4355" fmla="*/ 1756047 h 3181350"/>
                <a:gd name="connsiteX4356" fmla="*/ 323444 w 1581150"/>
                <a:gd name="connsiteY4356" fmla="*/ 1761477 h 3181350"/>
                <a:gd name="connsiteX4357" fmla="*/ 312585 w 1581150"/>
                <a:gd name="connsiteY4357" fmla="*/ 1761667 h 3181350"/>
                <a:gd name="connsiteX4358" fmla="*/ 317634 w 1581150"/>
                <a:gd name="connsiteY4358" fmla="*/ 1763858 h 3181350"/>
                <a:gd name="connsiteX4359" fmla="*/ 307061 w 1581150"/>
                <a:gd name="connsiteY4359" fmla="*/ 1762524 h 3181350"/>
                <a:gd name="connsiteX4360" fmla="*/ 316967 w 1581150"/>
                <a:gd name="connsiteY4360" fmla="*/ 1756047 h 3181350"/>
                <a:gd name="connsiteX4361" fmla="*/ 294297 w 1581150"/>
                <a:gd name="connsiteY4361" fmla="*/ 1713280 h 3181350"/>
                <a:gd name="connsiteX4362" fmla="*/ 296679 w 1581150"/>
                <a:gd name="connsiteY4362" fmla="*/ 1709470 h 3181350"/>
                <a:gd name="connsiteX4363" fmla="*/ 303441 w 1581150"/>
                <a:gd name="connsiteY4363" fmla="*/ 1708232 h 3181350"/>
                <a:gd name="connsiteX4364" fmla="*/ 304203 w 1581150"/>
                <a:gd name="connsiteY4364" fmla="*/ 1708327 h 3181350"/>
                <a:gd name="connsiteX4365" fmla="*/ 305632 w 1581150"/>
                <a:gd name="connsiteY4365" fmla="*/ 1708518 h 3181350"/>
                <a:gd name="connsiteX4366" fmla="*/ 302775 w 1581150"/>
                <a:gd name="connsiteY4366" fmla="*/ 1715852 h 3181350"/>
                <a:gd name="connsiteX4367" fmla="*/ 294297 w 1581150"/>
                <a:gd name="connsiteY4367" fmla="*/ 1713280 h 3181350"/>
                <a:gd name="connsiteX4368" fmla="*/ 305632 w 1581150"/>
                <a:gd name="connsiteY4368" fmla="*/ 1671561 h 3181350"/>
                <a:gd name="connsiteX4369" fmla="*/ 309633 w 1581150"/>
                <a:gd name="connsiteY4369" fmla="*/ 1681276 h 3181350"/>
                <a:gd name="connsiteX4370" fmla="*/ 299631 w 1581150"/>
                <a:gd name="connsiteY4370" fmla="*/ 1675466 h 3181350"/>
                <a:gd name="connsiteX4371" fmla="*/ 305632 w 1581150"/>
                <a:gd name="connsiteY4371" fmla="*/ 1671561 h 3181350"/>
                <a:gd name="connsiteX4372" fmla="*/ 362973 w 1581150"/>
                <a:gd name="connsiteY4372" fmla="*/ 1497253 h 3181350"/>
                <a:gd name="connsiteX4373" fmla="*/ 364116 w 1581150"/>
                <a:gd name="connsiteY4373" fmla="*/ 1498491 h 3181350"/>
                <a:gd name="connsiteX4374" fmla="*/ 363735 w 1581150"/>
                <a:gd name="connsiteY4374" fmla="*/ 1498491 h 3181350"/>
                <a:gd name="connsiteX4375" fmla="*/ 364116 w 1581150"/>
                <a:gd name="connsiteY4375" fmla="*/ 1498491 h 3181350"/>
                <a:gd name="connsiteX4376" fmla="*/ 362306 w 1581150"/>
                <a:gd name="connsiteY4376" fmla="*/ 1501730 h 3181350"/>
                <a:gd name="connsiteX4377" fmla="*/ 365068 w 1581150"/>
                <a:gd name="connsiteY4377" fmla="*/ 1503444 h 3181350"/>
                <a:gd name="connsiteX4378" fmla="*/ 365449 w 1581150"/>
                <a:gd name="connsiteY4378" fmla="*/ 1504587 h 3181350"/>
                <a:gd name="connsiteX4379" fmla="*/ 358591 w 1581150"/>
                <a:gd name="connsiteY4379" fmla="*/ 1502682 h 3181350"/>
                <a:gd name="connsiteX4380" fmla="*/ 362973 w 1581150"/>
                <a:gd name="connsiteY4380" fmla="*/ 1497253 h 3181350"/>
                <a:gd name="connsiteX4381" fmla="*/ 382785 w 1581150"/>
                <a:gd name="connsiteY4381" fmla="*/ 1006715 h 3181350"/>
                <a:gd name="connsiteX4382" fmla="*/ 383928 w 1581150"/>
                <a:gd name="connsiteY4382" fmla="*/ 1001667 h 3181350"/>
                <a:gd name="connsiteX4383" fmla="*/ 387357 w 1581150"/>
                <a:gd name="connsiteY4383" fmla="*/ 1005096 h 3181350"/>
                <a:gd name="connsiteX4384" fmla="*/ 386595 w 1581150"/>
                <a:gd name="connsiteY4384" fmla="*/ 1007096 h 3181350"/>
                <a:gd name="connsiteX4385" fmla="*/ 382785 w 1581150"/>
                <a:gd name="connsiteY4385" fmla="*/ 1006715 h 3181350"/>
                <a:gd name="connsiteX4386" fmla="*/ 183331 w 1581150"/>
                <a:gd name="connsiteY4386" fmla="*/ 2615679 h 3181350"/>
                <a:gd name="connsiteX4387" fmla="*/ 197619 w 1581150"/>
                <a:gd name="connsiteY4387" fmla="*/ 2621489 h 3181350"/>
                <a:gd name="connsiteX4388" fmla="*/ 183331 w 1581150"/>
                <a:gd name="connsiteY4388" fmla="*/ 2615679 h 3181350"/>
                <a:gd name="connsiteX4389" fmla="*/ 310204 w 1581150"/>
                <a:gd name="connsiteY4389" fmla="*/ 1967502 h 3181350"/>
                <a:gd name="connsiteX4390" fmla="*/ 313347 w 1581150"/>
                <a:gd name="connsiteY4390" fmla="*/ 1970836 h 3181350"/>
                <a:gd name="connsiteX4391" fmla="*/ 310585 w 1581150"/>
                <a:gd name="connsiteY4391" fmla="*/ 1971027 h 3181350"/>
                <a:gd name="connsiteX4392" fmla="*/ 310204 w 1581150"/>
                <a:gd name="connsiteY4392" fmla="*/ 1967502 h 3181350"/>
                <a:gd name="connsiteX4393" fmla="*/ 289725 w 1581150"/>
                <a:gd name="connsiteY4393" fmla="*/ 1959692 h 3181350"/>
                <a:gd name="connsiteX4394" fmla="*/ 297726 w 1581150"/>
                <a:gd name="connsiteY4394" fmla="*/ 1955596 h 3181350"/>
                <a:gd name="connsiteX4395" fmla="*/ 298012 w 1581150"/>
                <a:gd name="connsiteY4395" fmla="*/ 1957025 h 3181350"/>
                <a:gd name="connsiteX4396" fmla="*/ 295250 w 1581150"/>
                <a:gd name="connsiteY4396" fmla="*/ 1963407 h 3181350"/>
                <a:gd name="connsiteX4397" fmla="*/ 294583 w 1581150"/>
                <a:gd name="connsiteY4397" fmla="*/ 1963978 h 3181350"/>
                <a:gd name="connsiteX4398" fmla="*/ 289725 w 1581150"/>
                <a:gd name="connsiteY4398" fmla="*/ 1959692 h 3181350"/>
                <a:gd name="connsiteX4399" fmla="*/ 284582 w 1581150"/>
                <a:gd name="connsiteY4399" fmla="*/ 1885968 h 3181350"/>
                <a:gd name="connsiteX4400" fmla="*/ 285249 w 1581150"/>
                <a:gd name="connsiteY4400" fmla="*/ 1886826 h 3181350"/>
                <a:gd name="connsiteX4401" fmla="*/ 284677 w 1581150"/>
                <a:gd name="connsiteY4401" fmla="*/ 1888445 h 3181350"/>
                <a:gd name="connsiteX4402" fmla="*/ 284582 w 1581150"/>
                <a:gd name="connsiteY4402" fmla="*/ 1885968 h 3181350"/>
                <a:gd name="connsiteX4403" fmla="*/ 300965 w 1581150"/>
                <a:gd name="connsiteY4403" fmla="*/ 1780241 h 3181350"/>
                <a:gd name="connsiteX4404" fmla="*/ 294678 w 1581150"/>
                <a:gd name="connsiteY4404" fmla="*/ 1783956 h 3181350"/>
                <a:gd name="connsiteX4405" fmla="*/ 296298 w 1581150"/>
                <a:gd name="connsiteY4405" fmla="*/ 1778431 h 3181350"/>
                <a:gd name="connsiteX4406" fmla="*/ 300965 w 1581150"/>
                <a:gd name="connsiteY4406" fmla="*/ 1780241 h 3181350"/>
                <a:gd name="connsiteX4407" fmla="*/ 311538 w 1581150"/>
                <a:gd name="connsiteY4407" fmla="*/ 1769192 h 3181350"/>
                <a:gd name="connsiteX4408" fmla="*/ 315824 w 1581150"/>
                <a:gd name="connsiteY4408" fmla="*/ 1777383 h 3181350"/>
                <a:gd name="connsiteX4409" fmla="*/ 307442 w 1581150"/>
                <a:gd name="connsiteY4409" fmla="*/ 1773192 h 3181350"/>
                <a:gd name="connsiteX4410" fmla="*/ 314967 w 1581150"/>
                <a:gd name="connsiteY4410" fmla="*/ 1771097 h 3181350"/>
                <a:gd name="connsiteX4411" fmla="*/ 311538 w 1581150"/>
                <a:gd name="connsiteY4411" fmla="*/ 1769192 h 3181350"/>
                <a:gd name="connsiteX4412" fmla="*/ 324111 w 1581150"/>
                <a:gd name="connsiteY4412" fmla="*/ 1718519 h 3181350"/>
                <a:gd name="connsiteX4413" fmla="*/ 332588 w 1581150"/>
                <a:gd name="connsiteY4413" fmla="*/ 1734902 h 3181350"/>
                <a:gd name="connsiteX4414" fmla="*/ 319729 w 1581150"/>
                <a:gd name="connsiteY4414" fmla="*/ 1724043 h 3181350"/>
                <a:gd name="connsiteX4415" fmla="*/ 324111 w 1581150"/>
                <a:gd name="connsiteY4415" fmla="*/ 1718519 h 3181350"/>
                <a:gd name="connsiteX4416" fmla="*/ 388309 w 1581150"/>
                <a:gd name="connsiteY4416" fmla="*/ 1335423 h 3181350"/>
                <a:gd name="connsiteX4417" fmla="*/ 387738 w 1581150"/>
                <a:gd name="connsiteY4417" fmla="*/ 1340376 h 3181350"/>
                <a:gd name="connsiteX4418" fmla="*/ 388309 w 1581150"/>
                <a:gd name="connsiteY4418" fmla="*/ 1335423 h 3181350"/>
                <a:gd name="connsiteX4419" fmla="*/ 405835 w 1581150"/>
                <a:gd name="connsiteY4419" fmla="*/ 1031671 h 3181350"/>
                <a:gd name="connsiteX4420" fmla="*/ 407931 w 1581150"/>
                <a:gd name="connsiteY4420" fmla="*/ 1030528 h 3181350"/>
                <a:gd name="connsiteX4421" fmla="*/ 407835 w 1581150"/>
                <a:gd name="connsiteY4421" fmla="*/ 1030147 h 3181350"/>
                <a:gd name="connsiteX4422" fmla="*/ 412788 w 1581150"/>
                <a:gd name="connsiteY4422" fmla="*/ 1034529 h 3181350"/>
                <a:gd name="connsiteX4423" fmla="*/ 411074 w 1581150"/>
                <a:gd name="connsiteY4423" fmla="*/ 1033862 h 3181350"/>
                <a:gd name="connsiteX4424" fmla="*/ 410026 w 1581150"/>
                <a:gd name="connsiteY4424" fmla="*/ 1035005 h 3181350"/>
                <a:gd name="connsiteX4425" fmla="*/ 405835 w 1581150"/>
                <a:gd name="connsiteY4425" fmla="*/ 1031671 h 3181350"/>
                <a:gd name="connsiteX4426" fmla="*/ 394500 w 1581150"/>
                <a:gd name="connsiteY4426" fmla="*/ 1001286 h 3181350"/>
                <a:gd name="connsiteX4427" fmla="*/ 392310 w 1581150"/>
                <a:gd name="connsiteY4427" fmla="*/ 997286 h 3181350"/>
                <a:gd name="connsiteX4428" fmla="*/ 392024 w 1581150"/>
                <a:gd name="connsiteY4428" fmla="*/ 995857 h 3181350"/>
                <a:gd name="connsiteX4429" fmla="*/ 393262 w 1581150"/>
                <a:gd name="connsiteY4429" fmla="*/ 994428 h 3181350"/>
                <a:gd name="connsiteX4430" fmla="*/ 397263 w 1581150"/>
                <a:gd name="connsiteY4430" fmla="*/ 994714 h 3181350"/>
                <a:gd name="connsiteX4431" fmla="*/ 396691 w 1581150"/>
                <a:gd name="connsiteY4431" fmla="*/ 1002524 h 3181350"/>
                <a:gd name="connsiteX4432" fmla="*/ 394500 w 1581150"/>
                <a:gd name="connsiteY4432" fmla="*/ 1001286 h 3181350"/>
                <a:gd name="connsiteX4433" fmla="*/ 215716 w 1581150"/>
                <a:gd name="connsiteY4433" fmla="*/ 2163051 h 3181350"/>
                <a:gd name="connsiteX4434" fmla="*/ 215811 w 1581150"/>
                <a:gd name="connsiteY4434" fmla="*/ 2161812 h 3181350"/>
                <a:gd name="connsiteX4435" fmla="*/ 222479 w 1581150"/>
                <a:gd name="connsiteY4435" fmla="*/ 2165718 h 3181350"/>
                <a:gd name="connsiteX4436" fmla="*/ 222098 w 1581150"/>
                <a:gd name="connsiteY4436" fmla="*/ 2168575 h 3181350"/>
                <a:gd name="connsiteX4437" fmla="*/ 218288 w 1581150"/>
                <a:gd name="connsiteY4437" fmla="*/ 2168766 h 3181350"/>
                <a:gd name="connsiteX4438" fmla="*/ 219336 w 1581150"/>
                <a:gd name="connsiteY4438" fmla="*/ 2169432 h 3181350"/>
                <a:gd name="connsiteX4439" fmla="*/ 216097 w 1581150"/>
                <a:gd name="connsiteY4439" fmla="*/ 2166099 h 3181350"/>
                <a:gd name="connsiteX4440" fmla="*/ 215716 w 1581150"/>
                <a:gd name="connsiteY4440" fmla="*/ 2163051 h 3181350"/>
                <a:gd name="connsiteX4441" fmla="*/ 299250 w 1581150"/>
                <a:gd name="connsiteY4441" fmla="*/ 2056847 h 3181350"/>
                <a:gd name="connsiteX4442" fmla="*/ 309156 w 1581150"/>
                <a:gd name="connsiteY4442" fmla="*/ 2050370 h 3181350"/>
                <a:gd name="connsiteX4443" fmla="*/ 306394 w 1581150"/>
                <a:gd name="connsiteY4443" fmla="*/ 2054656 h 3181350"/>
                <a:gd name="connsiteX4444" fmla="*/ 306013 w 1581150"/>
                <a:gd name="connsiteY4444" fmla="*/ 2053894 h 3181350"/>
                <a:gd name="connsiteX4445" fmla="*/ 305251 w 1581150"/>
                <a:gd name="connsiteY4445" fmla="*/ 2055227 h 3181350"/>
                <a:gd name="connsiteX4446" fmla="*/ 299250 w 1581150"/>
                <a:gd name="connsiteY4446" fmla="*/ 2056847 h 3181350"/>
                <a:gd name="connsiteX4447" fmla="*/ 285630 w 1581150"/>
                <a:gd name="connsiteY4447" fmla="*/ 1899875 h 3181350"/>
                <a:gd name="connsiteX4448" fmla="*/ 285249 w 1581150"/>
                <a:gd name="connsiteY4448" fmla="*/ 1901113 h 3181350"/>
                <a:gd name="connsiteX4449" fmla="*/ 283058 w 1581150"/>
                <a:gd name="connsiteY4449" fmla="*/ 1899875 h 3181350"/>
                <a:gd name="connsiteX4450" fmla="*/ 285630 w 1581150"/>
                <a:gd name="connsiteY4450" fmla="*/ 1899875 h 3181350"/>
                <a:gd name="connsiteX4451" fmla="*/ 283058 w 1581150"/>
                <a:gd name="connsiteY4451" fmla="*/ 1845201 h 3181350"/>
                <a:gd name="connsiteX4452" fmla="*/ 285439 w 1581150"/>
                <a:gd name="connsiteY4452" fmla="*/ 1841868 h 3181350"/>
                <a:gd name="connsiteX4453" fmla="*/ 286487 w 1581150"/>
                <a:gd name="connsiteY4453" fmla="*/ 1844439 h 3181350"/>
                <a:gd name="connsiteX4454" fmla="*/ 288297 w 1581150"/>
                <a:gd name="connsiteY4454" fmla="*/ 1843677 h 3181350"/>
                <a:gd name="connsiteX4455" fmla="*/ 291154 w 1581150"/>
                <a:gd name="connsiteY4455" fmla="*/ 1848249 h 3181350"/>
                <a:gd name="connsiteX4456" fmla="*/ 288201 w 1581150"/>
                <a:gd name="connsiteY4456" fmla="*/ 1850631 h 3181350"/>
                <a:gd name="connsiteX4457" fmla="*/ 283058 w 1581150"/>
                <a:gd name="connsiteY4457" fmla="*/ 1845201 h 3181350"/>
                <a:gd name="connsiteX4458" fmla="*/ 290392 w 1581150"/>
                <a:gd name="connsiteY4458" fmla="*/ 1842820 h 3181350"/>
                <a:gd name="connsiteX4459" fmla="*/ 292773 w 1581150"/>
                <a:gd name="connsiteY4459" fmla="*/ 1842248 h 3181350"/>
                <a:gd name="connsiteX4460" fmla="*/ 295155 w 1581150"/>
                <a:gd name="connsiteY4460" fmla="*/ 1850821 h 3181350"/>
                <a:gd name="connsiteX4461" fmla="*/ 293535 w 1581150"/>
                <a:gd name="connsiteY4461" fmla="*/ 1851107 h 3181350"/>
                <a:gd name="connsiteX4462" fmla="*/ 290392 w 1581150"/>
                <a:gd name="connsiteY4462" fmla="*/ 1842820 h 3181350"/>
                <a:gd name="connsiteX4463" fmla="*/ 314681 w 1581150"/>
                <a:gd name="connsiteY4463" fmla="*/ 1835772 h 3181350"/>
                <a:gd name="connsiteX4464" fmla="*/ 313919 w 1581150"/>
                <a:gd name="connsiteY4464" fmla="*/ 1827961 h 3181350"/>
                <a:gd name="connsiteX4465" fmla="*/ 324301 w 1581150"/>
                <a:gd name="connsiteY4465" fmla="*/ 1830819 h 3181350"/>
                <a:gd name="connsiteX4466" fmla="*/ 323634 w 1581150"/>
                <a:gd name="connsiteY4466" fmla="*/ 1835390 h 3181350"/>
                <a:gd name="connsiteX4467" fmla="*/ 314681 w 1581150"/>
                <a:gd name="connsiteY4467" fmla="*/ 1835772 h 3181350"/>
                <a:gd name="connsiteX4468" fmla="*/ 292011 w 1581150"/>
                <a:gd name="connsiteY4468" fmla="*/ 1794433 h 3181350"/>
                <a:gd name="connsiteX4469" fmla="*/ 292107 w 1581150"/>
                <a:gd name="connsiteY4469" fmla="*/ 1799672 h 3181350"/>
                <a:gd name="connsiteX4470" fmla="*/ 289059 w 1581150"/>
                <a:gd name="connsiteY4470" fmla="*/ 1800243 h 3181350"/>
                <a:gd name="connsiteX4471" fmla="*/ 292011 w 1581150"/>
                <a:gd name="connsiteY4471" fmla="*/ 1794433 h 3181350"/>
                <a:gd name="connsiteX4472" fmla="*/ 303251 w 1581150"/>
                <a:gd name="connsiteY4472" fmla="*/ 1870728 h 3181350"/>
                <a:gd name="connsiteX4473" fmla="*/ 304870 w 1581150"/>
                <a:gd name="connsiteY4473" fmla="*/ 1870919 h 3181350"/>
                <a:gd name="connsiteX4474" fmla="*/ 304299 w 1581150"/>
                <a:gd name="connsiteY4474" fmla="*/ 1869014 h 3181350"/>
                <a:gd name="connsiteX4475" fmla="*/ 306585 w 1581150"/>
                <a:gd name="connsiteY4475" fmla="*/ 1867014 h 3181350"/>
                <a:gd name="connsiteX4476" fmla="*/ 309918 w 1581150"/>
                <a:gd name="connsiteY4476" fmla="*/ 1869014 h 3181350"/>
                <a:gd name="connsiteX4477" fmla="*/ 309442 w 1581150"/>
                <a:gd name="connsiteY4477" fmla="*/ 1872062 h 3181350"/>
                <a:gd name="connsiteX4478" fmla="*/ 303918 w 1581150"/>
                <a:gd name="connsiteY4478" fmla="*/ 1872919 h 3181350"/>
                <a:gd name="connsiteX4479" fmla="*/ 303251 w 1581150"/>
                <a:gd name="connsiteY4479" fmla="*/ 1870728 h 3181350"/>
                <a:gd name="connsiteX4480" fmla="*/ 334779 w 1581150"/>
                <a:gd name="connsiteY4480" fmla="*/ 1782908 h 3181350"/>
                <a:gd name="connsiteX4481" fmla="*/ 339160 w 1581150"/>
                <a:gd name="connsiteY4481" fmla="*/ 1789670 h 3181350"/>
                <a:gd name="connsiteX4482" fmla="*/ 335160 w 1581150"/>
                <a:gd name="connsiteY4482" fmla="*/ 1792242 h 3181350"/>
                <a:gd name="connsiteX4483" fmla="*/ 334779 w 1581150"/>
                <a:gd name="connsiteY4483" fmla="*/ 1782908 h 3181350"/>
                <a:gd name="connsiteX4484" fmla="*/ 367068 w 1581150"/>
                <a:gd name="connsiteY4484" fmla="*/ 1657654 h 3181350"/>
                <a:gd name="connsiteX4485" fmla="*/ 364878 w 1581150"/>
                <a:gd name="connsiteY4485" fmla="*/ 1660416 h 3181350"/>
                <a:gd name="connsiteX4486" fmla="*/ 361353 w 1581150"/>
                <a:gd name="connsiteY4486" fmla="*/ 1659940 h 3181350"/>
                <a:gd name="connsiteX4487" fmla="*/ 356877 w 1581150"/>
                <a:gd name="connsiteY4487" fmla="*/ 1653273 h 3181350"/>
                <a:gd name="connsiteX4488" fmla="*/ 367068 w 1581150"/>
                <a:gd name="connsiteY4488" fmla="*/ 1657654 h 3181350"/>
                <a:gd name="connsiteX4489" fmla="*/ 373069 w 1581150"/>
                <a:gd name="connsiteY4489" fmla="*/ 1540020 h 3181350"/>
                <a:gd name="connsiteX4490" fmla="*/ 366687 w 1581150"/>
                <a:gd name="connsiteY4490" fmla="*/ 1546878 h 3181350"/>
                <a:gd name="connsiteX4491" fmla="*/ 373069 w 1581150"/>
                <a:gd name="connsiteY4491" fmla="*/ 1540020 h 3181350"/>
                <a:gd name="connsiteX4492" fmla="*/ 297060 w 1581150"/>
                <a:gd name="connsiteY4492" fmla="*/ 2577007 h 3181350"/>
                <a:gd name="connsiteX4493" fmla="*/ 297060 w 1581150"/>
                <a:gd name="connsiteY4493" fmla="*/ 2576531 h 3181350"/>
                <a:gd name="connsiteX4494" fmla="*/ 297155 w 1581150"/>
                <a:gd name="connsiteY4494" fmla="*/ 2576531 h 3181350"/>
                <a:gd name="connsiteX4495" fmla="*/ 297060 w 1581150"/>
                <a:gd name="connsiteY4495" fmla="*/ 2577007 h 3181350"/>
                <a:gd name="connsiteX4496" fmla="*/ 289440 w 1581150"/>
                <a:gd name="connsiteY4496" fmla="*/ 2127046 h 3181350"/>
                <a:gd name="connsiteX4497" fmla="*/ 293154 w 1581150"/>
                <a:gd name="connsiteY4497" fmla="*/ 2128665 h 3181350"/>
                <a:gd name="connsiteX4498" fmla="*/ 292583 w 1581150"/>
                <a:gd name="connsiteY4498" fmla="*/ 2125522 h 3181350"/>
                <a:gd name="connsiteX4499" fmla="*/ 298203 w 1581150"/>
                <a:gd name="connsiteY4499" fmla="*/ 2127522 h 3181350"/>
                <a:gd name="connsiteX4500" fmla="*/ 290392 w 1581150"/>
                <a:gd name="connsiteY4500" fmla="*/ 2130856 h 3181350"/>
                <a:gd name="connsiteX4501" fmla="*/ 288678 w 1581150"/>
                <a:gd name="connsiteY4501" fmla="*/ 2130761 h 3181350"/>
                <a:gd name="connsiteX4502" fmla="*/ 289440 w 1581150"/>
                <a:gd name="connsiteY4502" fmla="*/ 2127046 h 3181350"/>
                <a:gd name="connsiteX4503" fmla="*/ 380880 w 1581150"/>
                <a:gd name="connsiteY4503" fmla="*/ 1422482 h 3181350"/>
                <a:gd name="connsiteX4504" fmla="*/ 381737 w 1581150"/>
                <a:gd name="connsiteY4504" fmla="*/ 1422386 h 3181350"/>
                <a:gd name="connsiteX4505" fmla="*/ 384118 w 1581150"/>
                <a:gd name="connsiteY4505" fmla="*/ 1424196 h 3181350"/>
                <a:gd name="connsiteX4506" fmla="*/ 380784 w 1581150"/>
                <a:gd name="connsiteY4506" fmla="*/ 1428292 h 3181350"/>
                <a:gd name="connsiteX4507" fmla="*/ 380880 w 1581150"/>
                <a:gd name="connsiteY4507" fmla="*/ 1422482 h 3181350"/>
                <a:gd name="connsiteX4508" fmla="*/ 420313 w 1581150"/>
                <a:gd name="connsiteY4508" fmla="*/ 1213694 h 3181350"/>
                <a:gd name="connsiteX4509" fmla="*/ 426123 w 1581150"/>
                <a:gd name="connsiteY4509" fmla="*/ 1213313 h 3181350"/>
                <a:gd name="connsiteX4510" fmla="*/ 431172 w 1581150"/>
                <a:gd name="connsiteY4510" fmla="*/ 1213980 h 3181350"/>
                <a:gd name="connsiteX4511" fmla="*/ 425933 w 1581150"/>
                <a:gd name="connsiteY4511" fmla="*/ 1220457 h 3181350"/>
                <a:gd name="connsiteX4512" fmla="*/ 419646 w 1581150"/>
                <a:gd name="connsiteY4512" fmla="*/ 1214361 h 3181350"/>
                <a:gd name="connsiteX4513" fmla="*/ 420313 w 1581150"/>
                <a:gd name="connsiteY4513" fmla="*/ 1213694 h 3181350"/>
                <a:gd name="connsiteX4514" fmla="*/ 414408 w 1581150"/>
                <a:gd name="connsiteY4514" fmla="*/ 1247698 h 3181350"/>
                <a:gd name="connsiteX4515" fmla="*/ 416884 w 1581150"/>
                <a:gd name="connsiteY4515" fmla="*/ 1245507 h 3181350"/>
                <a:gd name="connsiteX4516" fmla="*/ 418408 w 1581150"/>
                <a:gd name="connsiteY4516" fmla="*/ 1249508 h 3181350"/>
                <a:gd name="connsiteX4517" fmla="*/ 413455 w 1581150"/>
                <a:gd name="connsiteY4517" fmla="*/ 1251508 h 3181350"/>
                <a:gd name="connsiteX4518" fmla="*/ 414408 w 1581150"/>
                <a:gd name="connsiteY4518" fmla="*/ 1247698 h 3181350"/>
                <a:gd name="connsiteX4519" fmla="*/ 439839 w 1581150"/>
                <a:gd name="connsiteY4519" fmla="*/ 1652891 h 3181350"/>
                <a:gd name="connsiteX4520" fmla="*/ 433648 w 1581150"/>
                <a:gd name="connsiteY4520" fmla="*/ 1653558 h 3181350"/>
                <a:gd name="connsiteX4521" fmla="*/ 438220 w 1581150"/>
                <a:gd name="connsiteY4521" fmla="*/ 1651177 h 3181350"/>
                <a:gd name="connsiteX4522" fmla="*/ 439839 w 1581150"/>
                <a:gd name="connsiteY4522" fmla="*/ 1652891 h 3181350"/>
                <a:gd name="connsiteX4523" fmla="*/ 330873 w 1581150"/>
                <a:gd name="connsiteY4523" fmla="*/ 2565291 h 3181350"/>
                <a:gd name="connsiteX4524" fmla="*/ 328968 w 1581150"/>
                <a:gd name="connsiteY4524" fmla="*/ 2568054 h 3181350"/>
                <a:gd name="connsiteX4525" fmla="*/ 329349 w 1581150"/>
                <a:gd name="connsiteY4525" fmla="*/ 2565196 h 3181350"/>
                <a:gd name="connsiteX4526" fmla="*/ 330873 w 1581150"/>
                <a:gd name="connsiteY4526" fmla="*/ 2565291 h 3181350"/>
                <a:gd name="connsiteX4527" fmla="*/ 270485 w 1581150"/>
                <a:gd name="connsiteY4527" fmla="*/ 2556338 h 3181350"/>
                <a:gd name="connsiteX4528" fmla="*/ 273628 w 1581150"/>
                <a:gd name="connsiteY4528" fmla="*/ 2561100 h 3181350"/>
                <a:gd name="connsiteX4529" fmla="*/ 270485 w 1581150"/>
                <a:gd name="connsiteY4529" fmla="*/ 2556338 h 3181350"/>
                <a:gd name="connsiteX4530" fmla="*/ 371259 w 1581150"/>
                <a:gd name="connsiteY4530" fmla="*/ 1830437 h 3181350"/>
                <a:gd name="connsiteX4531" fmla="*/ 361925 w 1581150"/>
                <a:gd name="connsiteY4531" fmla="*/ 1832343 h 3181350"/>
                <a:gd name="connsiteX4532" fmla="*/ 371259 w 1581150"/>
                <a:gd name="connsiteY4532" fmla="*/ 1830437 h 3181350"/>
                <a:gd name="connsiteX4533" fmla="*/ 276390 w 1581150"/>
                <a:gd name="connsiteY4533" fmla="*/ 2532335 h 3181350"/>
                <a:gd name="connsiteX4534" fmla="*/ 274676 w 1581150"/>
                <a:gd name="connsiteY4534" fmla="*/ 2532144 h 3181350"/>
                <a:gd name="connsiteX4535" fmla="*/ 278105 w 1581150"/>
                <a:gd name="connsiteY4535" fmla="*/ 2529858 h 3181350"/>
                <a:gd name="connsiteX4536" fmla="*/ 276390 w 1581150"/>
                <a:gd name="connsiteY4536" fmla="*/ 2532335 h 3181350"/>
                <a:gd name="connsiteX4537" fmla="*/ 261055 w 1581150"/>
                <a:gd name="connsiteY4537" fmla="*/ 2563101 h 3181350"/>
                <a:gd name="connsiteX4538" fmla="*/ 259531 w 1581150"/>
                <a:gd name="connsiteY4538" fmla="*/ 2562148 h 3181350"/>
                <a:gd name="connsiteX4539" fmla="*/ 260007 w 1581150"/>
                <a:gd name="connsiteY4539" fmla="*/ 2559671 h 3181350"/>
                <a:gd name="connsiteX4540" fmla="*/ 261531 w 1581150"/>
                <a:gd name="connsiteY4540" fmla="*/ 2561386 h 3181350"/>
                <a:gd name="connsiteX4541" fmla="*/ 262008 w 1581150"/>
                <a:gd name="connsiteY4541" fmla="*/ 2560338 h 3181350"/>
                <a:gd name="connsiteX4542" fmla="*/ 261055 w 1581150"/>
                <a:gd name="connsiteY4542" fmla="*/ 2563101 h 3181350"/>
                <a:gd name="connsiteX4543" fmla="*/ 353352 w 1581150"/>
                <a:gd name="connsiteY4543" fmla="*/ 2145144 h 3181350"/>
                <a:gd name="connsiteX4544" fmla="*/ 347352 w 1581150"/>
                <a:gd name="connsiteY4544" fmla="*/ 2149049 h 3181350"/>
                <a:gd name="connsiteX4545" fmla="*/ 346209 w 1581150"/>
                <a:gd name="connsiteY4545" fmla="*/ 2144286 h 3181350"/>
                <a:gd name="connsiteX4546" fmla="*/ 353352 w 1581150"/>
                <a:gd name="connsiteY4546" fmla="*/ 2145144 h 3181350"/>
                <a:gd name="connsiteX4547" fmla="*/ 343637 w 1581150"/>
                <a:gd name="connsiteY4547" fmla="*/ 2150097 h 3181350"/>
                <a:gd name="connsiteX4548" fmla="*/ 344113 w 1581150"/>
                <a:gd name="connsiteY4548" fmla="*/ 2159431 h 3181350"/>
                <a:gd name="connsiteX4549" fmla="*/ 343637 w 1581150"/>
                <a:gd name="connsiteY4549" fmla="*/ 2150097 h 3181350"/>
                <a:gd name="connsiteX4550" fmla="*/ 277152 w 1581150"/>
                <a:gd name="connsiteY4550" fmla="*/ 2492330 h 3181350"/>
                <a:gd name="connsiteX4551" fmla="*/ 273723 w 1581150"/>
                <a:gd name="connsiteY4551" fmla="*/ 2491472 h 3181350"/>
                <a:gd name="connsiteX4552" fmla="*/ 275152 w 1581150"/>
                <a:gd name="connsiteY4552" fmla="*/ 2489949 h 3181350"/>
                <a:gd name="connsiteX4553" fmla="*/ 278962 w 1581150"/>
                <a:gd name="connsiteY4553" fmla="*/ 2489663 h 3181350"/>
                <a:gd name="connsiteX4554" fmla="*/ 277152 w 1581150"/>
                <a:gd name="connsiteY4554" fmla="*/ 2492330 h 3181350"/>
                <a:gd name="connsiteX4555" fmla="*/ 252959 w 1581150"/>
                <a:gd name="connsiteY4555" fmla="*/ 2550528 h 3181350"/>
                <a:gd name="connsiteX4556" fmla="*/ 253721 w 1581150"/>
                <a:gd name="connsiteY4556" fmla="*/ 2550432 h 3181350"/>
                <a:gd name="connsiteX4557" fmla="*/ 257340 w 1581150"/>
                <a:gd name="connsiteY4557" fmla="*/ 2553004 h 3181350"/>
                <a:gd name="connsiteX4558" fmla="*/ 254388 w 1581150"/>
                <a:gd name="connsiteY4558" fmla="*/ 2556338 h 3181350"/>
                <a:gd name="connsiteX4559" fmla="*/ 252959 w 1581150"/>
                <a:gd name="connsiteY4559" fmla="*/ 2550528 h 3181350"/>
                <a:gd name="connsiteX4560" fmla="*/ 409836 w 1581150"/>
                <a:gd name="connsiteY4560" fmla="*/ 1642986 h 3181350"/>
                <a:gd name="connsiteX4561" fmla="*/ 409836 w 1581150"/>
                <a:gd name="connsiteY4561" fmla="*/ 1639747 h 3181350"/>
                <a:gd name="connsiteX4562" fmla="*/ 409836 w 1581150"/>
                <a:gd name="connsiteY4562" fmla="*/ 1642986 h 3181350"/>
                <a:gd name="connsiteX4563" fmla="*/ 395739 w 1581150"/>
                <a:gd name="connsiteY4563" fmla="*/ 1747380 h 3181350"/>
                <a:gd name="connsiteX4564" fmla="*/ 398406 w 1581150"/>
                <a:gd name="connsiteY4564" fmla="*/ 1753857 h 3181350"/>
                <a:gd name="connsiteX4565" fmla="*/ 391357 w 1581150"/>
                <a:gd name="connsiteY4565" fmla="*/ 1752999 h 3181350"/>
                <a:gd name="connsiteX4566" fmla="*/ 395739 w 1581150"/>
                <a:gd name="connsiteY4566" fmla="*/ 1747380 h 3181350"/>
                <a:gd name="connsiteX4567" fmla="*/ 296488 w 1581150"/>
                <a:gd name="connsiteY4567" fmla="*/ 2269731 h 3181350"/>
                <a:gd name="connsiteX4568" fmla="*/ 296869 w 1581150"/>
                <a:gd name="connsiteY4568" fmla="*/ 2271255 h 3181350"/>
                <a:gd name="connsiteX4569" fmla="*/ 295440 w 1581150"/>
                <a:gd name="connsiteY4569" fmla="*/ 2272398 h 3181350"/>
                <a:gd name="connsiteX4570" fmla="*/ 292583 w 1581150"/>
                <a:gd name="connsiteY4570" fmla="*/ 2268969 h 3181350"/>
                <a:gd name="connsiteX4571" fmla="*/ 292964 w 1581150"/>
                <a:gd name="connsiteY4571" fmla="*/ 2265349 h 3181350"/>
                <a:gd name="connsiteX4572" fmla="*/ 295155 w 1581150"/>
                <a:gd name="connsiteY4572" fmla="*/ 2265635 h 3181350"/>
                <a:gd name="connsiteX4573" fmla="*/ 296488 w 1581150"/>
                <a:gd name="connsiteY4573" fmla="*/ 2269731 h 3181350"/>
                <a:gd name="connsiteX4574" fmla="*/ 269151 w 1581150"/>
                <a:gd name="connsiteY4574" fmla="*/ 2546622 h 3181350"/>
                <a:gd name="connsiteX4575" fmla="*/ 271437 w 1581150"/>
                <a:gd name="connsiteY4575" fmla="*/ 2545384 h 3181350"/>
                <a:gd name="connsiteX4576" fmla="*/ 269151 w 1581150"/>
                <a:gd name="connsiteY4576" fmla="*/ 2546622 h 3181350"/>
                <a:gd name="connsiteX4577" fmla="*/ 405359 w 1581150"/>
                <a:gd name="connsiteY4577" fmla="*/ 1410194 h 3181350"/>
                <a:gd name="connsiteX4578" fmla="*/ 404978 w 1581150"/>
                <a:gd name="connsiteY4578" fmla="*/ 1414766 h 3181350"/>
                <a:gd name="connsiteX4579" fmla="*/ 401835 w 1581150"/>
                <a:gd name="connsiteY4579" fmla="*/ 1414005 h 3181350"/>
                <a:gd name="connsiteX4580" fmla="*/ 405359 w 1581150"/>
                <a:gd name="connsiteY4580" fmla="*/ 1410194 h 3181350"/>
                <a:gd name="connsiteX4581" fmla="*/ 347161 w 1581150"/>
                <a:gd name="connsiteY4581" fmla="*/ 1885968 h 3181350"/>
                <a:gd name="connsiteX4582" fmla="*/ 348018 w 1581150"/>
                <a:gd name="connsiteY4582" fmla="*/ 1879968 h 3181350"/>
                <a:gd name="connsiteX4583" fmla="*/ 347161 w 1581150"/>
                <a:gd name="connsiteY4583" fmla="*/ 1885968 h 3181350"/>
                <a:gd name="connsiteX4584" fmla="*/ 300298 w 1581150"/>
                <a:gd name="connsiteY4584" fmla="*/ 2213914 h 3181350"/>
                <a:gd name="connsiteX4585" fmla="*/ 283344 w 1581150"/>
                <a:gd name="connsiteY4585" fmla="*/ 2219534 h 3181350"/>
                <a:gd name="connsiteX4586" fmla="*/ 280677 w 1581150"/>
                <a:gd name="connsiteY4586" fmla="*/ 2213057 h 3181350"/>
                <a:gd name="connsiteX4587" fmla="*/ 300298 w 1581150"/>
                <a:gd name="connsiteY4587" fmla="*/ 2213914 h 3181350"/>
                <a:gd name="connsiteX4588" fmla="*/ 276295 w 1581150"/>
                <a:gd name="connsiteY4588" fmla="*/ 2557481 h 3181350"/>
                <a:gd name="connsiteX4589" fmla="*/ 276962 w 1581150"/>
                <a:gd name="connsiteY4589" fmla="*/ 2558433 h 3181350"/>
                <a:gd name="connsiteX4590" fmla="*/ 276390 w 1581150"/>
                <a:gd name="connsiteY4590" fmla="*/ 2558529 h 3181350"/>
                <a:gd name="connsiteX4591" fmla="*/ 276295 w 1581150"/>
                <a:gd name="connsiteY4591" fmla="*/ 2557481 h 3181350"/>
                <a:gd name="connsiteX4592" fmla="*/ 279915 w 1581150"/>
                <a:gd name="connsiteY4592" fmla="*/ 2558147 h 3181350"/>
                <a:gd name="connsiteX4593" fmla="*/ 278486 w 1581150"/>
                <a:gd name="connsiteY4593" fmla="*/ 2552623 h 3181350"/>
                <a:gd name="connsiteX4594" fmla="*/ 281439 w 1581150"/>
                <a:gd name="connsiteY4594" fmla="*/ 2548432 h 3181350"/>
                <a:gd name="connsiteX4595" fmla="*/ 282201 w 1581150"/>
                <a:gd name="connsiteY4595" fmla="*/ 2558052 h 3181350"/>
                <a:gd name="connsiteX4596" fmla="*/ 279915 w 1581150"/>
                <a:gd name="connsiteY4596" fmla="*/ 2558147 h 3181350"/>
                <a:gd name="connsiteX4597" fmla="*/ 279819 w 1581150"/>
                <a:gd name="connsiteY4597" fmla="*/ 2546622 h 3181350"/>
                <a:gd name="connsiteX4598" fmla="*/ 278962 w 1581150"/>
                <a:gd name="connsiteY4598" fmla="*/ 2542622 h 3181350"/>
                <a:gd name="connsiteX4599" fmla="*/ 279724 w 1581150"/>
                <a:gd name="connsiteY4599" fmla="*/ 2539860 h 3181350"/>
                <a:gd name="connsiteX4600" fmla="*/ 275628 w 1581150"/>
                <a:gd name="connsiteY4600" fmla="*/ 2538336 h 3181350"/>
                <a:gd name="connsiteX4601" fmla="*/ 275438 w 1581150"/>
                <a:gd name="connsiteY4601" fmla="*/ 2536430 h 3181350"/>
                <a:gd name="connsiteX4602" fmla="*/ 277629 w 1581150"/>
                <a:gd name="connsiteY4602" fmla="*/ 2532906 h 3181350"/>
                <a:gd name="connsiteX4603" fmla="*/ 283058 w 1581150"/>
                <a:gd name="connsiteY4603" fmla="*/ 2535669 h 3181350"/>
                <a:gd name="connsiteX4604" fmla="*/ 281915 w 1581150"/>
                <a:gd name="connsiteY4604" fmla="*/ 2543670 h 3181350"/>
                <a:gd name="connsiteX4605" fmla="*/ 285058 w 1581150"/>
                <a:gd name="connsiteY4605" fmla="*/ 2541669 h 3181350"/>
                <a:gd name="connsiteX4606" fmla="*/ 284487 w 1581150"/>
                <a:gd name="connsiteY4606" fmla="*/ 2546051 h 3181350"/>
                <a:gd name="connsiteX4607" fmla="*/ 279819 w 1581150"/>
                <a:gd name="connsiteY4607" fmla="*/ 2546622 h 3181350"/>
                <a:gd name="connsiteX4608" fmla="*/ 380022 w 1581150"/>
                <a:gd name="connsiteY4608" fmla="*/ 1571739 h 3181350"/>
                <a:gd name="connsiteX4609" fmla="*/ 375736 w 1581150"/>
                <a:gd name="connsiteY4609" fmla="*/ 1570215 h 3181350"/>
                <a:gd name="connsiteX4610" fmla="*/ 380308 w 1581150"/>
                <a:gd name="connsiteY4610" fmla="*/ 1565547 h 3181350"/>
                <a:gd name="connsiteX4611" fmla="*/ 380022 w 1581150"/>
                <a:gd name="connsiteY4611" fmla="*/ 1571739 h 3181350"/>
                <a:gd name="connsiteX4612" fmla="*/ 287344 w 1581150"/>
                <a:gd name="connsiteY4612" fmla="*/ 2546337 h 3181350"/>
                <a:gd name="connsiteX4613" fmla="*/ 290583 w 1581150"/>
                <a:gd name="connsiteY4613" fmla="*/ 2543384 h 3181350"/>
                <a:gd name="connsiteX4614" fmla="*/ 292583 w 1581150"/>
                <a:gd name="connsiteY4614" fmla="*/ 2545194 h 3181350"/>
                <a:gd name="connsiteX4615" fmla="*/ 287344 w 1581150"/>
                <a:gd name="connsiteY4615" fmla="*/ 2546337 h 3181350"/>
                <a:gd name="connsiteX4616" fmla="*/ 334112 w 1581150"/>
                <a:gd name="connsiteY4616" fmla="*/ 2568530 h 3181350"/>
                <a:gd name="connsiteX4617" fmla="*/ 332397 w 1581150"/>
                <a:gd name="connsiteY4617" fmla="*/ 2571102 h 3181350"/>
                <a:gd name="connsiteX4618" fmla="*/ 334112 w 1581150"/>
                <a:gd name="connsiteY4618" fmla="*/ 2568530 h 3181350"/>
                <a:gd name="connsiteX4619" fmla="*/ 435363 w 1581150"/>
                <a:gd name="connsiteY4619" fmla="*/ 1165973 h 3181350"/>
                <a:gd name="connsiteX4620" fmla="*/ 435458 w 1581150"/>
                <a:gd name="connsiteY4620" fmla="*/ 1166259 h 3181350"/>
                <a:gd name="connsiteX4621" fmla="*/ 433743 w 1581150"/>
                <a:gd name="connsiteY4621" fmla="*/ 1166640 h 3181350"/>
                <a:gd name="connsiteX4622" fmla="*/ 435363 w 1581150"/>
                <a:gd name="connsiteY4622" fmla="*/ 1165973 h 3181350"/>
                <a:gd name="connsiteX4623" fmla="*/ 375260 w 1581150"/>
                <a:gd name="connsiteY4623" fmla="*/ 1570500 h 3181350"/>
                <a:gd name="connsiteX4624" fmla="*/ 377736 w 1581150"/>
                <a:gd name="connsiteY4624" fmla="*/ 1572977 h 3181350"/>
                <a:gd name="connsiteX4625" fmla="*/ 371926 w 1581150"/>
                <a:gd name="connsiteY4625" fmla="*/ 1573644 h 3181350"/>
                <a:gd name="connsiteX4626" fmla="*/ 375260 w 1581150"/>
                <a:gd name="connsiteY4626" fmla="*/ 1570500 h 3181350"/>
                <a:gd name="connsiteX4627" fmla="*/ 372498 w 1581150"/>
                <a:gd name="connsiteY4627" fmla="*/ 1619840 h 3181350"/>
                <a:gd name="connsiteX4628" fmla="*/ 378689 w 1581150"/>
                <a:gd name="connsiteY4628" fmla="*/ 1626793 h 3181350"/>
                <a:gd name="connsiteX4629" fmla="*/ 367640 w 1581150"/>
                <a:gd name="connsiteY4629" fmla="*/ 1628507 h 3181350"/>
                <a:gd name="connsiteX4630" fmla="*/ 366687 w 1581150"/>
                <a:gd name="connsiteY4630" fmla="*/ 1622221 h 3181350"/>
                <a:gd name="connsiteX4631" fmla="*/ 372498 w 1581150"/>
                <a:gd name="connsiteY4631" fmla="*/ 1619840 h 3181350"/>
                <a:gd name="connsiteX4632" fmla="*/ 372593 w 1581150"/>
                <a:gd name="connsiteY4632" fmla="*/ 1656797 h 3181350"/>
                <a:gd name="connsiteX4633" fmla="*/ 378784 w 1581150"/>
                <a:gd name="connsiteY4633" fmla="*/ 1663750 h 3181350"/>
                <a:gd name="connsiteX4634" fmla="*/ 365925 w 1581150"/>
                <a:gd name="connsiteY4634" fmla="*/ 1665274 h 3181350"/>
                <a:gd name="connsiteX4635" fmla="*/ 371259 w 1581150"/>
                <a:gd name="connsiteY4635" fmla="*/ 1665941 h 3181350"/>
                <a:gd name="connsiteX4636" fmla="*/ 372593 w 1581150"/>
                <a:gd name="connsiteY4636" fmla="*/ 1656797 h 3181350"/>
                <a:gd name="connsiteX4637" fmla="*/ 364592 w 1581150"/>
                <a:gd name="connsiteY4637" fmla="*/ 1751190 h 3181350"/>
                <a:gd name="connsiteX4638" fmla="*/ 368592 w 1581150"/>
                <a:gd name="connsiteY4638" fmla="*/ 1748618 h 3181350"/>
                <a:gd name="connsiteX4639" fmla="*/ 363544 w 1581150"/>
                <a:gd name="connsiteY4639" fmla="*/ 1758714 h 3181350"/>
                <a:gd name="connsiteX4640" fmla="*/ 362115 w 1581150"/>
                <a:gd name="connsiteY4640" fmla="*/ 1749951 h 3181350"/>
                <a:gd name="connsiteX4641" fmla="*/ 363735 w 1581150"/>
                <a:gd name="connsiteY4641" fmla="*/ 1749189 h 3181350"/>
                <a:gd name="connsiteX4642" fmla="*/ 361830 w 1581150"/>
                <a:gd name="connsiteY4642" fmla="*/ 1748808 h 3181350"/>
                <a:gd name="connsiteX4643" fmla="*/ 364592 w 1581150"/>
                <a:gd name="connsiteY4643" fmla="*/ 1751190 h 3181350"/>
                <a:gd name="connsiteX4644" fmla="*/ 317919 w 1581150"/>
                <a:gd name="connsiteY4644" fmla="*/ 2203818 h 3181350"/>
                <a:gd name="connsiteX4645" fmla="*/ 316872 w 1581150"/>
                <a:gd name="connsiteY4645" fmla="*/ 2211342 h 3181350"/>
                <a:gd name="connsiteX4646" fmla="*/ 312014 w 1581150"/>
                <a:gd name="connsiteY4646" fmla="*/ 2207628 h 3181350"/>
                <a:gd name="connsiteX4647" fmla="*/ 317919 w 1581150"/>
                <a:gd name="connsiteY4647" fmla="*/ 2203818 h 3181350"/>
                <a:gd name="connsiteX4648" fmla="*/ 246768 w 1581150"/>
                <a:gd name="connsiteY4648" fmla="*/ 2257443 h 3181350"/>
                <a:gd name="connsiteX4649" fmla="*/ 246482 w 1581150"/>
                <a:gd name="connsiteY4649" fmla="*/ 2257729 h 3181350"/>
                <a:gd name="connsiteX4650" fmla="*/ 243720 w 1581150"/>
                <a:gd name="connsiteY4650" fmla="*/ 2257253 h 3181350"/>
                <a:gd name="connsiteX4651" fmla="*/ 246958 w 1581150"/>
                <a:gd name="connsiteY4651" fmla="*/ 2254776 h 3181350"/>
                <a:gd name="connsiteX4652" fmla="*/ 246768 w 1581150"/>
                <a:gd name="connsiteY4652" fmla="*/ 2257443 h 3181350"/>
                <a:gd name="connsiteX4653" fmla="*/ 220002 w 1581150"/>
                <a:gd name="connsiteY4653" fmla="*/ 2473375 h 3181350"/>
                <a:gd name="connsiteX4654" fmla="*/ 216954 w 1581150"/>
                <a:gd name="connsiteY4654" fmla="*/ 2472518 h 3181350"/>
                <a:gd name="connsiteX4655" fmla="*/ 218574 w 1581150"/>
                <a:gd name="connsiteY4655" fmla="*/ 2471375 h 3181350"/>
                <a:gd name="connsiteX4656" fmla="*/ 220002 w 1581150"/>
                <a:gd name="connsiteY4656" fmla="*/ 2473375 h 3181350"/>
                <a:gd name="connsiteX4657" fmla="*/ 278486 w 1581150"/>
                <a:gd name="connsiteY4657" fmla="*/ 2577007 h 3181350"/>
                <a:gd name="connsiteX4658" fmla="*/ 282201 w 1581150"/>
                <a:gd name="connsiteY4658" fmla="*/ 2578817 h 3181350"/>
                <a:gd name="connsiteX4659" fmla="*/ 274485 w 1581150"/>
                <a:gd name="connsiteY4659" fmla="*/ 2579103 h 3181350"/>
                <a:gd name="connsiteX4660" fmla="*/ 278486 w 1581150"/>
                <a:gd name="connsiteY4660" fmla="*/ 2577007 h 3181350"/>
                <a:gd name="connsiteX4661" fmla="*/ 283248 w 1581150"/>
                <a:gd name="connsiteY4661" fmla="*/ 2579674 h 3181350"/>
                <a:gd name="connsiteX4662" fmla="*/ 284201 w 1581150"/>
                <a:gd name="connsiteY4662" fmla="*/ 2580627 h 3181350"/>
                <a:gd name="connsiteX4663" fmla="*/ 283820 w 1581150"/>
                <a:gd name="connsiteY4663" fmla="*/ 2581008 h 3181350"/>
                <a:gd name="connsiteX4664" fmla="*/ 283248 w 1581150"/>
                <a:gd name="connsiteY4664" fmla="*/ 2579674 h 3181350"/>
                <a:gd name="connsiteX4665" fmla="*/ 445650 w 1581150"/>
                <a:gd name="connsiteY4665" fmla="*/ 1702707 h 3181350"/>
                <a:gd name="connsiteX4666" fmla="*/ 444792 w 1581150"/>
                <a:gd name="connsiteY4666" fmla="*/ 1699945 h 3181350"/>
                <a:gd name="connsiteX4667" fmla="*/ 450793 w 1581150"/>
                <a:gd name="connsiteY4667" fmla="*/ 1702422 h 3181350"/>
                <a:gd name="connsiteX4668" fmla="*/ 445650 w 1581150"/>
                <a:gd name="connsiteY4668" fmla="*/ 1702707 h 3181350"/>
                <a:gd name="connsiteX4669" fmla="*/ 437077 w 1581150"/>
                <a:gd name="connsiteY4669" fmla="*/ 1128255 h 3181350"/>
                <a:gd name="connsiteX4670" fmla="*/ 433362 w 1581150"/>
                <a:gd name="connsiteY4670" fmla="*/ 1130636 h 3181350"/>
                <a:gd name="connsiteX4671" fmla="*/ 432791 w 1581150"/>
                <a:gd name="connsiteY4671" fmla="*/ 1129017 h 3181350"/>
                <a:gd name="connsiteX4672" fmla="*/ 432029 w 1581150"/>
                <a:gd name="connsiteY4672" fmla="*/ 1125016 h 3181350"/>
                <a:gd name="connsiteX4673" fmla="*/ 437077 w 1581150"/>
                <a:gd name="connsiteY4673" fmla="*/ 1128255 h 3181350"/>
                <a:gd name="connsiteX4674" fmla="*/ 422123 w 1581150"/>
                <a:gd name="connsiteY4674" fmla="*/ 1184261 h 3181350"/>
                <a:gd name="connsiteX4675" fmla="*/ 427076 w 1581150"/>
                <a:gd name="connsiteY4675" fmla="*/ 1178737 h 3181350"/>
                <a:gd name="connsiteX4676" fmla="*/ 431648 w 1581150"/>
                <a:gd name="connsiteY4676" fmla="*/ 1178927 h 3181350"/>
                <a:gd name="connsiteX4677" fmla="*/ 430791 w 1581150"/>
                <a:gd name="connsiteY4677" fmla="*/ 1181594 h 3181350"/>
                <a:gd name="connsiteX4678" fmla="*/ 422790 w 1581150"/>
                <a:gd name="connsiteY4678" fmla="*/ 1184547 h 3181350"/>
                <a:gd name="connsiteX4679" fmla="*/ 422123 w 1581150"/>
                <a:gd name="connsiteY4679" fmla="*/ 1184261 h 3181350"/>
                <a:gd name="connsiteX4680" fmla="*/ 418313 w 1581150"/>
                <a:gd name="connsiteY4680" fmla="*/ 1233411 h 3181350"/>
                <a:gd name="connsiteX4681" fmla="*/ 412884 w 1581150"/>
                <a:gd name="connsiteY4681" fmla="*/ 1234077 h 3181350"/>
                <a:gd name="connsiteX4682" fmla="*/ 413836 w 1581150"/>
                <a:gd name="connsiteY4682" fmla="*/ 1230648 h 3181350"/>
                <a:gd name="connsiteX4683" fmla="*/ 415551 w 1581150"/>
                <a:gd name="connsiteY4683" fmla="*/ 1229886 h 3181350"/>
                <a:gd name="connsiteX4684" fmla="*/ 418313 w 1581150"/>
                <a:gd name="connsiteY4684" fmla="*/ 1233411 h 3181350"/>
                <a:gd name="connsiteX4685" fmla="*/ 413931 w 1581150"/>
                <a:gd name="connsiteY4685" fmla="*/ 1240459 h 3181350"/>
                <a:gd name="connsiteX4686" fmla="*/ 413741 w 1581150"/>
                <a:gd name="connsiteY4686" fmla="*/ 1241983 h 3181350"/>
                <a:gd name="connsiteX4687" fmla="*/ 410026 w 1581150"/>
                <a:gd name="connsiteY4687" fmla="*/ 1239126 h 3181350"/>
                <a:gd name="connsiteX4688" fmla="*/ 413931 w 1581150"/>
                <a:gd name="connsiteY4688" fmla="*/ 1240459 h 3181350"/>
                <a:gd name="connsiteX4689" fmla="*/ 349066 w 1581150"/>
                <a:gd name="connsiteY4689" fmla="*/ 1746141 h 3181350"/>
                <a:gd name="connsiteX4690" fmla="*/ 349352 w 1581150"/>
                <a:gd name="connsiteY4690" fmla="*/ 1756905 h 3181350"/>
                <a:gd name="connsiteX4691" fmla="*/ 351733 w 1581150"/>
                <a:gd name="connsiteY4691" fmla="*/ 1752618 h 3181350"/>
                <a:gd name="connsiteX4692" fmla="*/ 346018 w 1581150"/>
                <a:gd name="connsiteY4692" fmla="*/ 1754999 h 3181350"/>
                <a:gd name="connsiteX4693" fmla="*/ 343351 w 1581150"/>
                <a:gd name="connsiteY4693" fmla="*/ 1748523 h 3181350"/>
                <a:gd name="connsiteX4694" fmla="*/ 349066 w 1581150"/>
                <a:gd name="connsiteY4694" fmla="*/ 1746141 h 3181350"/>
                <a:gd name="connsiteX4695" fmla="*/ 311728 w 1581150"/>
                <a:gd name="connsiteY4695" fmla="*/ 1893874 h 3181350"/>
                <a:gd name="connsiteX4696" fmla="*/ 311157 w 1581150"/>
                <a:gd name="connsiteY4696" fmla="*/ 1894731 h 3181350"/>
                <a:gd name="connsiteX4697" fmla="*/ 311538 w 1581150"/>
                <a:gd name="connsiteY4697" fmla="*/ 1893874 h 3181350"/>
                <a:gd name="connsiteX4698" fmla="*/ 311728 w 1581150"/>
                <a:gd name="connsiteY4698" fmla="*/ 1893874 h 3181350"/>
                <a:gd name="connsiteX4699" fmla="*/ 305442 w 1581150"/>
                <a:gd name="connsiteY4699" fmla="*/ 1906066 h 3181350"/>
                <a:gd name="connsiteX4700" fmla="*/ 308204 w 1581150"/>
                <a:gd name="connsiteY4700" fmla="*/ 1905685 h 3181350"/>
                <a:gd name="connsiteX4701" fmla="*/ 309347 w 1581150"/>
                <a:gd name="connsiteY4701" fmla="*/ 1910448 h 3181350"/>
                <a:gd name="connsiteX4702" fmla="*/ 307537 w 1581150"/>
                <a:gd name="connsiteY4702" fmla="*/ 1910257 h 3181350"/>
                <a:gd name="connsiteX4703" fmla="*/ 305346 w 1581150"/>
                <a:gd name="connsiteY4703" fmla="*/ 1913019 h 3181350"/>
                <a:gd name="connsiteX4704" fmla="*/ 303060 w 1581150"/>
                <a:gd name="connsiteY4704" fmla="*/ 1906828 h 3181350"/>
                <a:gd name="connsiteX4705" fmla="*/ 305442 w 1581150"/>
                <a:gd name="connsiteY4705" fmla="*/ 1906066 h 3181350"/>
                <a:gd name="connsiteX4706" fmla="*/ 313157 w 1581150"/>
                <a:gd name="connsiteY4706" fmla="*/ 1921687 h 3181350"/>
                <a:gd name="connsiteX4707" fmla="*/ 312300 w 1581150"/>
                <a:gd name="connsiteY4707" fmla="*/ 1927783 h 3181350"/>
                <a:gd name="connsiteX4708" fmla="*/ 313157 w 1581150"/>
                <a:gd name="connsiteY4708" fmla="*/ 1921687 h 3181350"/>
                <a:gd name="connsiteX4709" fmla="*/ 308585 w 1581150"/>
                <a:gd name="connsiteY4709" fmla="*/ 2105710 h 3181350"/>
                <a:gd name="connsiteX4710" fmla="*/ 302775 w 1581150"/>
                <a:gd name="connsiteY4710" fmla="*/ 2095709 h 3181350"/>
                <a:gd name="connsiteX4711" fmla="*/ 308585 w 1581150"/>
                <a:gd name="connsiteY4711" fmla="*/ 2105710 h 3181350"/>
                <a:gd name="connsiteX4712" fmla="*/ 275247 w 1581150"/>
                <a:gd name="connsiteY4712" fmla="*/ 2212295 h 3181350"/>
                <a:gd name="connsiteX4713" fmla="*/ 264198 w 1581150"/>
                <a:gd name="connsiteY4713" fmla="*/ 2201722 h 3181350"/>
                <a:gd name="connsiteX4714" fmla="*/ 276581 w 1581150"/>
                <a:gd name="connsiteY4714" fmla="*/ 2203246 h 3181350"/>
                <a:gd name="connsiteX4715" fmla="*/ 275247 w 1581150"/>
                <a:gd name="connsiteY4715" fmla="*/ 2212295 h 3181350"/>
                <a:gd name="connsiteX4716" fmla="*/ 233528 w 1581150"/>
                <a:gd name="connsiteY4716" fmla="*/ 2218581 h 3181350"/>
                <a:gd name="connsiteX4717" fmla="*/ 233147 w 1581150"/>
                <a:gd name="connsiteY4717" fmla="*/ 2217343 h 3181350"/>
                <a:gd name="connsiteX4718" fmla="*/ 242196 w 1581150"/>
                <a:gd name="connsiteY4718" fmla="*/ 2212104 h 3181350"/>
                <a:gd name="connsiteX4719" fmla="*/ 233528 w 1581150"/>
                <a:gd name="connsiteY4719" fmla="*/ 2218581 h 3181350"/>
                <a:gd name="connsiteX4720" fmla="*/ 240100 w 1581150"/>
                <a:gd name="connsiteY4720" fmla="*/ 2182577 h 3181350"/>
                <a:gd name="connsiteX4721" fmla="*/ 236862 w 1581150"/>
                <a:gd name="connsiteY4721" fmla="*/ 2176576 h 3181350"/>
                <a:gd name="connsiteX4722" fmla="*/ 237243 w 1581150"/>
                <a:gd name="connsiteY4722" fmla="*/ 2175338 h 3181350"/>
                <a:gd name="connsiteX4723" fmla="*/ 243434 w 1581150"/>
                <a:gd name="connsiteY4723" fmla="*/ 2182291 h 3181350"/>
                <a:gd name="connsiteX4724" fmla="*/ 240100 w 1581150"/>
                <a:gd name="connsiteY4724" fmla="*/ 2182577 h 3181350"/>
                <a:gd name="connsiteX4725" fmla="*/ 227813 w 1581150"/>
                <a:gd name="connsiteY4725" fmla="*/ 2178767 h 3181350"/>
                <a:gd name="connsiteX4726" fmla="*/ 227337 w 1581150"/>
                <a:gd name="connsiteY4726" fmla="*/ 2178767 h 3181350"/>
                <a:gd name="connsiteX4727" fmla="*/ 226194 w 1581150"/>
                <a:gd name="connsiteY4727" fmla="*/ 2175243 h 3181350"/>
                <a:gd name="connsiteX4728" fmla="*/ 228194 w 1581150"/>
                <a:gd name="connsiteY4728" fmla="*/ 2175719 h 3181350"/>
                <a:gd name="connsiteX4729" fmla="*/ 227813 w 1581150"/>
                <a:gd name="connsiteY4729" fmla="*/ 2178767 h 3181350"/>
                <a:gd name="connsiteX4730" fmla="*/ 218097 w 1581150"/>
                <a:gd name="connsiteY4730" fmla="*/ 2174195 h 3181350"/>
                <a:gd name="connsiteX4731" fmla="*/ 215716 w 1581150"/>
                <a:gd name="connsiteY4731" fmla="*/ 2175052 h 3181350"/>
                <a:gd name="connsiteX4732" fmla="*/ 218097 w 1581150"/>
                <a:gd name="connsiteY4732" fmla="*/ 2174195 h 3181350"/>
                <a:gd name="connsiteX4733" fmla="*/ 272009 w 1581150"/>
                <a:gd name="connsiteY4733" fmla="*/ 2639586 h 3181350"/>
                <a:gd name="connsiteX4734" fmla="*/ 272009 w 1581150"/>
                <a:gd name="connsiteY4734" fmla="*/ 2640539 h 3181350"/>
                <a:gd name="connsiteX4735" fmla="*/ 271056 w 1581150"/>
                <a:gd name="connsiteY4735" fmla="*/ 2639396 h 3181350"/>
                <a:gd name="connsiteX4736" fmla="*/ 272009 w 1581150"/>
                <a:gd name="connsiteY4736" fmla="*/ 2639586 h 3181350"/>
                <a:gd name="connsiteX4737" fmla="*/ 279057 w 1581150"/>
                <a:gd name="connsiteY4737" fmla="*/ 2594343 h 3181350"/>
                <a:gd name="connsiteX4738" fmla="*/ 278200 w 1581150"/>
                <a:gd name="connsiteY4738" fmla="*/ 2599296 h 3181350"/>
                <a:gd name="connsiteX4739" fmla="*/ 273438 w 1581150"/>
                <a:gd name="connsiteY4739" fmla="*/ 2601582 h 3181350"/>
                <a:gd name="connsiteX4740" fmla="*/ 271247 w 1581150"/>
                <a:gd name="connsiteY4740" fmla="*/ 2600058 h 3181350"/>
                <a:gd name="connsiteX4741" fmla="*/ 270199 w 1581150"/>
                <a:gd name="connsiteY4741" fmla="*/ 2589009 h 3181350"/>
                <a:gd name="connsiteX4742" fmla="*/ 271818 w 1581150"/>
                <a:gd name="connsiteY4742" fmla="*/ 2589866 h 3181350"/>
                <a:gd name="connsiteX4743" fmla="*/ 271533 w 1581150"/>
                <a:gd name="connsiteY4743" fmla="*/ 2591866 h 3181350"/>
                <a:gd name="connsiteX4744" fmla="*/ 274009 w 1581150"/>
                <a:gd name="connsiteY4744" fmla="*/ 2591009 h 3181350"/>
                <a:gd name="connsiteX4745" fmla="*/ 277343 w 1581150"/>
                <a:gd name="connsiteY4745" fmla="*/ 2592723 h 3181350"/>
                <a:gd name="connsiteX4746" fmla="*/ 276771 w 1581150"/>
                <a:gd name="connsiteY4746" fmla="*/ 2587961 h 3181350"/>
                <a:gd name="connsiteX4747" fmla="*/ 276676 w 1581150"/>
                <a:gd name="connsiteY4747" fmla="*/ 2581674 h 3181350"/>
                <a:gd name="connsiteX4748" fmla="*/ 285058 w 1581150"/>
                <a:gd name="connsiteY4748" fmla="*/ 2585770 h 3181350"/>
                <a:gd name="connsiteX4749" fmla="*/ 282391 w 1581150"/>
                <a:gd name="connsiteY4749" fmla="*/ 2591580 h 3181350"/>
                <a:gd name="connsiteX4750" fmla="*/ 285439 w 1581150"/>
                <a:gd name="connsiteY4750" fmla="*/ 2595009 h 3181350"/>
                <a:gd name="connsiteX4751" fmla="*/ 289154 w 1581150"/>
                <a:gd name="connsiteY4751" fmla="*/ 2581103 h 3181350"/>
                <a:gd name="connsiteX4752" fmla="*/ 292202 w 1581150"/>
                <a:gd name="connsiteY4752" fmla="*/ 2580341 h 3181350"/>
                <a:gd name="connsiteX4753" fmla="*/ 292392 w 1581150"/>
                <a:gd name="connsiteY4753" fmla="*/ 2580341 h 3181350"/>
                <a:gd name="connsiteX4754" fmla="*/ 296774 w 1581150"/>
                <a:gd name="connsiteY4754" fmla="*/ 2577864 h 3181350"/>
                <a:gd name="connsiteX4755" fmla="*/ 299536 w 1581150"/>
                <a:gd name="connsiteY4755" fmla="*/ 2582246 h 3181350"/>
                <a:gd name="connsiteX4756" fmla="*/ 301155 w 1581150"/>
                <a:gd name="connsiteY4756" fmla="*/ 2592914 h 3181350"/>
                <a:gd name="connsiteX4757" fmla="*/ 307347 w 1581150"/>
                <a:gd name="connsiteY4757" fmla="*/ 2592342 h 3181350"/>
                <a:gd name="connsiteX4758" fmla="*/ 302013 w 1581150"/>
                <a:gd name="connsiteY4758" fmla="*/ 2604915 h 3181350"/>
                <a:gd name="connsiteX4759" fmla="*/ 295536 w 1581150"/>
                <a:gd name="connsiteY4759" fmla="*/ 2587199 h 3181350"/>
                <a:gd name="connsiteX4760" fmla="*/ 281724 w 1581150"/>
                <a:gd name="connsiteY4760" fmla="*/ 2598248 h 3181350"/>
                <a:gd name="connsiteX4761" fmla="*/ 279057 w 1581150"/>
                <a:gd name="connsiteY4761" fmla="*/ 2594343 h 3181350"/>
                <a:gd name="connsiteX4762" fmla="*/ 308299 w 1581150"/>
                <a:gd name="connsiteY4762" fmla="*/ 2599391 h 3181350"/>
                <a:gd name="connsiteX4763" fmla="*/ 312490 w 1581150"/>
                <a:gd name="connsiteY4763" fmla="*/ 2607582 h 3181350"/>
                <a:gd name="connsiteX4764" fmla="*/ 308299 w 1581150"/>
                <a:gd name="connsiteY4764" fmla="*/ 2599391 h 3181350"/>
                <a:gd name="connsiteX4765" fmla="*/ 390881 w 1581150"/>
                <a:gd name="connsiteY4765" fmla="*/ 958043 h 3181350"/>
                <a:gd name="connsiteX4766" fmla="*/ 393834 w 1581150"/>
                <a:gd name="connsiteY4766" fmla="*/ 959567 h 3181350"/>
                <a:gd name="connsiteX4767" fmla="*/ 391548 w 1581150"/>
                <a:gd name="connsiteY4767" fmla="*/ 967568 h 3181350"/>
                <a:gd name="connsiteX4768" fmla="*/ 390214 w 1581150"/>
                <a:gd name="connsiteY4768" fmla="*/ 967472 h 3181350"/>
                <a:gd name="connsiteX4769" fmla="*/ 390881 w 1581150"/>
                <a:gd name="connsiteY4769" fmla="*/ 958043 h 3181350"/>
                <a:gd name="connsiteX4770" fmla="*/ 400692 w 1581150"/>
                <a:gd name="connsiteY4770" fmla="*/ 980427 h 3181350"/>
                <a:gd name="connsiteX4771" fmla="*/ 402501 w 1581150"/>
                <a:gd name="connsiteY4771" fmla="*/ 975473 h 3181350"/>
                <a:gd name="connsiteX4772" fmla="*/ 407550 w 1581150"/>
                <a:gd name="connsiteY4772" fmla="*/ 981379 h 3181350"/>
                <a:gd name="connsiteX4773" fmla="*/ 402597 w 1581150"/>
                <a:gd name="connsiteY4773" fmla="*/ 981665 h 3181350"/>
                <a:gd name="connsiteX4774" fmla="*/ 400692 w 1581150"/>
                <a:gd name="connsiteY4774" fmla="*/ 980427 h 3181350"/>
                <a:gd name="connsiteX4775" fmla="*/ 383070 w 1581150"/>
                <a:gd name="connsiteY4775" fmla="*/ 995857 h 3181350"/>
                <a:gd name="connsiteX4776" fmla="*/ 382785 w 1581150"/>
                <a:gd name="connsiteY4776" fmla="*/ 992047 h 3181350"/>
                <a:gd name="connsiteX4777" fmla="*/ 386690 w 1581150"/>
                <a:gd name="connsiteY4777" fmla="*/ 990809 h 3181350"/>
                <a:gd name="connsiteX4778" fmla="*/ 383070 w 1581150"/>
                <a:gd name="connsiteY4778" fmla="*/ 995857 h 3181350"/>
                <a:gd name="connsiteX4779" fmla="*/ 410788 w 1581150"/>
                <a:gd name="connsiteY4779" fmla="*/ 1237030 h 3181350"/>
                <a:gd name="connsiteX4780" fmla="*/ 409645 w 1581150"/>
                <a:gd name="connsiteY4780" fmla="*/ 1236649 h 3181350"/>
                <a:gd name="connsiteX4781" fmla="*/ 410217 w 1581150"/>
                <a:gd name="connsiteY4781" fmla="*/ 1234363 h 3181350"/>
                <a:gd name="connsiteX4782" fmla="*/ 410788 w 1581150"/>
                <a:gd name="connsiteY4782" fmla="*/ 1237030 h 3181350"/>
                <a:gd name="connsiteX4783" fmla="*/ 394977 w 1581150"/>
                <a:gd name="connsiteY4783" fmla="*/ 1327422 h 3181350"/>
                <a:gd name="connsiteX4784" fmla="*/ 400596 w 1581150"/>
                <a:gd name="connsiteY4784" fmla="*/ 1331327 h 3181350"/>
                <a:gd name="connsiteX4785" fmla="*/ 394500 w 1581150"/>
                <a:gd name="connsiteY4785" fmla="*/ 1330947 h 3181350"/>
                <a:gd name="connsiteX4786" fmla="*/ 393167 w 1581150"/>
                <a:gd name="connsiteY4786" fmla="*/ 1328184 h 3181350"/>
                <a:gd name="connsiteX4787" fmla="*/ 394977 w 1581150"/>
                <a:gd name="connsiteY4787" fmla="*/ 1327422 h 3181350"/>
                <a:gd name="connsiteX4788" fmla="*/ 378213 w 1581150"/>
                <a:gd name="connsiteY4788" fmla="*/ 1491443 h 3181350"/>
                <a:gd name="connsiteX4789" fmla="*/ 372021 w 1581150"/>
                <a:gd name="connsiteY4789" fmla="*/ 1496777 h 3181350"/>
                <a:gd name="connsiteX4790" fmla="*/ 378213 w 1581150"/>
                <a:gd name="connsiteY4790" fmla="*/ 1491443 h 3181350"/>
                <a:gd name="connsiteX4791" fmla="*/ 368211 w 1581150"/>
                <a:gd name="connsiteY4791" fmla="*/ 1548593 h 3181350"/>
                <a:gd name="connsiteX4792" fmla="*/ 368021 w 1581150"/>
                <a:gd name="connsiteY4792" fmla="*/ 1550307 h 3181350"/>
                <a:gd name="connsiteX4793" fmla="*/ 367259 w 1581150"/>
                <a:gd name="connsiteY4793" fmla="*/ 1550688 h 3181350"/>
                <a:gd name="connsiteX4794" fmla="*/ 368021 w 1581150"/>
                <a:gd name="connsiteY4794" fmla="*/ 1550498 h 3181350"/>
                <a:gd name="connsiteX4795" fmla="*/ 365163 w 1581150"/>
                <a:gd name="connsiteY4795" fmla="*/ 1557356 h 3181350"/>
                <a:gd name="connsiteX4796" fmla="*/ 368211 w 1581150"/>
                <a:gd name="connsiteY4796" fmla="*/ 1548593 h 3181350"/>
                <a:gd name="connsiteX4797" fmla="*/ 363639 w 1581150"/>
                <a:gd name="connsiteY4797" fmla="*/ 1631079 h 3181350"/>
                <a:gd name="connsiteX4798" fmla="*/ 356781 w 1581150"/>
                <a:gd name="connsiteY4798" fmla="*/ 1640985 h 3181350"/>
                <a:gd name="connsiteX4799" fmla="*/ 363639 w 1581150"/>
                <a:gd name="connsiteY4799" fmla="*/ 1631079 h 3181350"/>
                <a:gd name="connsiteX4800" fmla="*/ 341160 w 1581150"/>
                <a:gd name="connsiteY4800" fmla="*/ 1712899 h 3181350"/>
                <a:gd name="connsiteX4801" fmla="*/ 343351 w 1581150"/>
                <a:gd name="connsiteY4801" fmla="*/ 1710041 h 3181350"/>
                <a:gd name="connsiteX4802" fmla="*/ 337541 w 1581150"/>
                <a:gd name="connsiteY4802" fmla="*/ 1700136 h 3181350"/>
                <a:gd name="connsiteX4803" fmla="*/ 348114 w 1581150"/>
                <a:gd name="connsiteY4803" fmla="*/ 1701469 h 3181350"/>
                <a:gd name="connsiteX4804" fmla="*/ 341160 w 1581150"/>
                <a:gd name="connsiteY4804" fmla="*/ 1712899 h 3181350"/>
                <a:gd name="connsiteX4805" fmla="*/ 333826 w 1581150"/>
                <a:gd name="connsiteY4805" fmla="*/ 1815102 h 3181350"/>
                <a:gd name="connsiteX4806" fmla="*/ 325635 w 1581150"/>
                <a:gd name="connsiteY4806" fmla="*/ 1809482 h 3181350"/>
                <a:gd name="connsiteX4807" fmla="*/ 307537 w 1581150"/>
                <a:gd name="connsiteY4807" fmla="*/ 1822627 h 3181350"/>
                <a:gd name="connsiteX4808" fmla="*/ 311919 w 1581150"/>
                <a:gd name="connsiteY4808" fmla="*/ 1817007 h 3181350"/>
                <a:gd name="connsiteX4809" fmla="*/ 311157 w 1581150"/>
                <a:gd name="connsiteY4809" fmla="*/ 1816722 h 3181350"/>
                <a:gd name="connsiteX4810" fmla="*/ 318396 w 1581150"/>
                <a:gd name="connsiteY4810" fmla="*/ 1813673 h 3181350"/>
                <a:gd name="connsiteX4811" fmla="*/ 316967 w 1581150"/>
                <a:gd name="connsiteY4811" fmla="*/ 1811292 h 3181350"/>
                <a:gd name="connsiteX4812" fmla="*/ 320682 w 1581150"/>
                <a:gd name="connsiteY4812" fmla="*/ 1805768 h 3181350"/>
                <a:gd name="connsiteX4813" fmla="*/ 333826 w 1581150"/>
                <a:gd name="connsiteY4813" fmla="*/ 1815102 h 3181350"/>
                <a:gd name="connsiteX4814" fmla="*/ 328778 w 1581150"/>
                <a:gd name="connsiteY4814" fmla="*/ 1762143 h 3181350"/>
                <a:gd name="connsiteX4815" fmla="*/ 322587 w 1581150"/>
                <a:gd name="connsiteY4815" fmla="*/ 1767573 h 3181350"/>
                <a:gd name="connsiteX4816" fmla="*/ 328778 w 1581150"/>
                <a:gd name="connsiteY4816" fmla="*/ 1762143 h 3181350"/>
                <a:gd name="connsiteX4817" fmla="*/ 302584 w 1581150"/>
                <a:gd name="connsiteY4817" fmla="*/ 1794243 h 3181350"/>
                <a:gd name="connsiteX4818" fmla="*/ 299060 w 1581150"/>
                <a:gd name="connsiteY4818" fmla="*/ 1794719 h 3181350"/>
                <a:gd name="connsiteX4819" fmla="*/ 299536 w 1581150"/>
                <a:gd name="connsiteY4819" fmla="*/ 1793290 h 3181350"/>
                <a:gd name="connsiteX4820" fmla="*/ 300584 w 1581150"/>
                <a:gd name="connsiteY4820" fmla="*/ 1793004 h 3181350"/>
                <a:gd name="connsiteX4821" fmla="*/ 302584 w 1581150"/>
                <a:gd name="connsiteY4821" fmla="*/ 1794243 h 3181350"/>
                <a:gd name="connsiteX4822" fmla="*/ 280010 w 1581150"/>
                <a:gd name="connsiteY4822" fmla="*/ 1825485 h 3181350"/>
                <a:gd name="connsiteX4823" fmla="*/ 280010 w 1581150"/>
                <a:gd name="connsiteY4823" fmla="*/ 1825294 h 3181350"/>
                <a:gd name="connsiteX4824" fmla="*/ 280962 w 1581150"/>
                <a:gd name="connsiteY4824" fmla="*/ 1825675 h 3181350"/>
                <a:gd name="connsiteX4825" fmla="*/ 280010 w 1581150"/>
                <a:gd name="connsiteY4825" fmla="*/ 1825485 h 3181350"/>
                <a:gd name="connsiteX4826" fmla="*/ 287154 w 1581150"/>
                <a:gd name="connsiteY4826" fmla="*/ 1836534 h 3181350"/>
                <a:gd name="connsiteX4827" fmla="*/ 286392 w 1581150"/>
                <a:gd name="connsiteY4827" fmla="*/ 1840439 h 3181350"/>
                <a:gd name="connsiteX4828" fmla="*/ 282772 w 1581150"/>
                <a:gd name="connsiteY4828" fmla="*/ 1837486 h 3181350"/>
                <a:gd name="connsiteX4829" fmla="*/ 287154 w 1581150"/>
                <a:gd name="connsiteY4829" fmla="*/ 1836534 h 3181350"/>
                <a:gd name="connsiteX4830" fmla="*/ 296869 w 1581150"/>
                <a:gd name="connsiteY4830" fmla="*/ 1871966 h 3181350"/>
                <a:gd name="connsiteX4831" fmla="*/ 306013 w 1581150"/>
                <a:gd name="connsiteY4831" fmla="*/ 1883873 h 3181350"/>
                <a:gd name="connsiteX4832" fmla="*/ 306013 w 1581150"/>
                <a:gd name="connsiteY4832" fmla="*/ 1883873 h 3181350"/>
                <a:gd name="connsiteX4833" fmla="*/ 298679 w 1581150"/>
                <a:gd name="connsiteY4833" fmla="*/ 1879968 h 3181350"/>
                <a:gd name="connsiteX4834" fmla="*/ 299727 w 1581150"/>
                <a:gd name="connsiteY4834" fmla="*/ 1885206 h 3181350"/>
                <a:gd name="connsiteX4835" fmla="*/ 298488 w 1581150"/>
                <a:gd name="connsiteY4835" fmla="*/ 1886064 h 3181350"/>
                <a:gd name="connsiteX4836" fmla="*/ 302489 w 1581150"/>
                <a:gd name="connsiteY4836" fmla="*/ 1888064 h 3181350"/>
                <a:gd name="connsiteX4837" fmla="*/ 303346 w 1581150"/>
                <a:gd name="connsiteY4837" fmla="*/ 1889588 h 3181350"/>
                <a:gd name="connsiteX4838" fmla="*/ 303346 w 1581150"/>
                <a:gd name="connsiteY4838" fmla="*/ 1889873 h 3181350"/>
                <a:gd name="connsiteX4839" fmla="*/ 297631 w 1581150"/>
                <a:gd name="connsiteY4839" fmla="*/ 1890445 h 3181350"/>
                <a:gd name="connsiteX4840" fmla="*/ 295631 w 1581150"/>
                <a:gd name="connsiteY4840" fmla="*/ 1885206 h 3181350"/>
                <a:gd name="connsiteX4841" fmla="*/ 294869 w 1581150"/>
                <a:gd name="connsiteY4841" fmla="*/ 1882920 h 3181350"/>
                <a:gd name="connsiteX4842" fmla="*/ 294393 w 1581150"/>
                <a:gd name="connsiteY4842" fmla="*/ 1882825 h 3181350"/>
                <a:gd name="connsiteX4843" fmla="*/ 296869 w 1581150"/>
                <a:gd name="connsiteY4843" fmla="*/ 1871966 h 3181350"/>
                <a:gd name="connsiteX4844" fmla="*/ 291249 w 1581150"/>
                <a:gd name="connsiteY4844" fmla="*/ 1883397 h 3181350"/>
                <a:gd name="connsiteX4845" fmla="*/ 290678 w 1581150"/>
                <a:gd name="connsiteY4845" fmla="*/ 1886159 h 3181350"/>
                <a:gd name="connsiteX4846" fmla="*/ 287154 w 1581150"/>
                <a:gd name="connsiteY4846" fmla="*/ 1887016 h 3181350"/>
                <a:gd name="connsiteX4847" fmla="*/ 287058 w 1581150"/>
                <a:gd name="connsiteY4847" fmla="*/ 1887016 h 3181350"/>
                <a:gd name="connsiteX4848" fmla="*/ 289725 w 1581150"/>
                <a:gd name="connsiteY4848" fmla="*/ 1881396 h 3181350"/>
                <a:gd name="connsiteX4849" fmla="*/ 291249 w 1581150"/>
                <a:gd name="connsiteY4849" fmla="*/ 1883397 h 3181350"/>
                <a:gd name="connsiteX4850" fmla="*/ 280296 w 1581150"/>
                <a:gd name="connsiteY4850" fmla="*/ 1903780 h 3181350"/>
                <a:gd name="connsiteX4851" fmla="*/ 280010 w 1581150"/>
                <a:gd name="connsiteY4851" fmla="*/ 1905304 h 3181350"/>
                <a:gd name="connsiteX4852" fmla="*/ 276581 w 1581150"/>
                <a:gd name="connsiteY4852" fmla="*/ 1900351 h 3181350"/>
                <a:gd name="connsiteX4853" fmla="*/ 280296 w 1581150"/>
                <a:gd name="connsiteY4853" fmla="*/ 1903780 h 3181350"/>
                <a:gd name="connsiteX4854" fmla="*/ 314967 w 1581150"/>
                <a:gd name="connsiteY4854" fmla="*/ 1975598 h 3181350"/>
                <a:gd name="connsiteX4855" fmla="*/ 315348 w 1581150"/>
                <a:gd name="connsiteY4855" fmla="*/ 1977885 h 3181350"/>
                <a:gd name="connsiteX4856" fmla="*/ 314967 w 1581150"/>
                <a:gd name="connsiteY4856" fmla="*/ 1975598 h 3181350"/>
                <a:gd name="connsiteX4857" fmla="*/ 318586 w 1581150"/>
                <a:gd name="connsiteY4857" fmla="*/ 2009031 h 3181350"/>
                <a:gd name="connsiteX4858" fmla="*/ 318586 w 1581150"/>
                <a:gd name="connsiteY4858" fmla="*/ 2009031 h 3181350"/>
                <a:gd name="connsiteX4859" fmla="*/ 318777 w 1581150"/>
                <a:gd name="connsiteY4859" fmla="*/ 2008936 h 3181350"/>
                <a:gd name="connsiteX4860" fmla="*/ 326111 w 1581150"/>
                <a:gd name="connsiteY4860" fmla="*/ 2007793 h 3181350"/>
                <a:gd name="connsiteX4861" fmla="*/ 312681 w 1581150"/>
                <a:gd name="connsiteY4861" fmla="*/ 2013794 h 3181350"/>
                <a:gd name="connsiteX4862" fmla="*/ 318586 w 1581150"/>
                <a:gd name="connsiteY4862" fmla="*/ 2009031 h 3181350"/>
                <a:gd name="connsiteX4863" fmla="*/ 317729 w 1581150"/>
                <a:gd name="connsiteY4863" fmla="*/ 2028367 h 3181350"/>
                <a:gd name="connsiteX4864" fmla="*/ 308394 w 1581150"/>
                <a:gd name="connsiteY4864" fmla="*/ 2030272 h 3181350"/>
                <a:gd name="connsiteX4865" fmla="*/ 310109 w 1581150"/>
                <a:gd name="connsiteY4865" fmla="*/ 2018175 h 3181350"/>
                <a:gd name="connsiteX4866" fmla="*/ 317729 w 1581150"/>
                <a:gd name="connsiteY4866" fmla="*/ 2028367 h 3181350"/>
                <a:gd name="connsiteX4867" fmla="*/ 235528 w 1581150"/>
                <a:gd name="connsiteY4867" fmla="*/ 2175052 h 3181350"/>
                <a:gd name="connsiteX4868" fmla="*/ 232956 w 1581150"/>
                <a:gd name="connsiteY4868" fmla="*/ 2172957 h 3181350"/>
                <a:gd name="connsiteX4869" fmla="*/ 235719 w 1581150"/>
                <a:gd name="connsiteY4869" fmla="*/ 2172195 h 3181350"/>
                <a:gd name="connsiteX4870" fmla="*/ 235528 w 1581150"/>
                <a:gd name="connsiteY4870" fmla="*/ 2175052 h 3181350"/>
                <a:gd name="connsiteX4871" fmla="*/ 228956 w 1581150"/>
                <a:gd name="connsiteY4871" fmla="*/ 2172290 h 3181350"/>
                <a:gd name="connsiteX4872" fmla="*/ 232004 w 1581150"/>
                <a:gd name="connsiteY4872" fmla="*/ 2168194 h 3181350"/>
                <a:gd name="connsiteX4873" fmla="*/ 232575 w 1581150"/>
                <a:gd name="connsiteY4873" fmla="*/ 2172576 h 3181350"/>
                <a:gd name="connsiteX4874" fmla="*/ 230670 w 1581150"/>
                <a:gd name="connsiteY4874" fmla="*/ 2171433 h 3181350"/>
                <a:gd name="connsiteX4875" fmla="*/ 234576 w 1581150"/>
                <a:gd name="connsiteY4875" fmla="*/ 2176100 h 3181350"/>
                <a:gd name="connsiteX4876" fmla="*/ 232480 w 1581150"/>
                <a:gd name="connsiteY4876" fmla="*/ 2176195 h 3181350"/>
                <a:gd name="connsiteX4877" fmla="*/ 231909 w 1581150"/>
                <a:gd name="connsiteY4877" fmla="*/ 2177719 h 3181350"/>
                <a:gd name="connsiteX4878" fmla="*/ 228670 w 1581150"/>
                <a:gd name="connsiteY4878" fmla="*/ 2172671 h 3181350"/>
                <a:gd name="connsiteX4879" fmla="*/ 228765 w 1581150"/>
                <a:gd name="connsiteY4879" fmla="*/ 2172480 h 3181350"/>
                <a:gd name="connsiteX4880" fmla="*/ 229051 w 1581150"/>
                <a:gd name="connsiteY4880" fmla="*/ 2172766 h 3181350"/>
                <a:gd name="connsiteX4881" fmla="*/ 228956 w 1581150"/>
                <a:gd name="connsiteY4881" fmla="*/ 2172290 h 3181350"/>
                <a:gd name="connsiteX4882" fmla="*/ 427838 w 1581150"/>
                <a:gd name="connsiteY4882" fmla="*/ 632859 h 3181350"/>
                <a:gd name="connsiteX4883" fmla="*/ 420027 w 1581150"/>
                <a:gd name="connsiteY4883" fmla="*/ 638574 h 3181350"/>
                <a:gd name="connsiteX4884" fmla="*/ 418408 w 1581150"/>
                <a:gd name="connsiteY4884" fmla="*/ 635336 h 3181350"/>
                <a:gd name="connsiteX4885" fmla="*/ 427838 w 1581150"/>
                <a:gd name="connsiteY4885" fmla="*/ 632859 h 3181350"/>
                <a:gd name="connsiteX4886" fmla="*/ 412026 w 1581150"/>
                <a:gd name="connsiteY4886" fmla="*/ 609142 h 3181350"/>
                <a:gd name="connsiteX4887" fmla="*/ 409264 w 1581150"/>
                <a:gd name="connsiteY4887" fmla="*/ 609428 h 3181350"/>
                <a:gd name="connsiteX4888" fmla="*/ 410693 w 1581150"/>
                <a:gd name="connsiteY4888" fmla="*/ 607999 h 3181350"/>
                <a:gd name="connsiteX4889" fmla="*/ 412407 w 1581150"/>
                <a:gd name="connsiteY4889" fmla="*/ 608189 h 3181350"/>
                <a:gd name="connsiteX4890" fmla="*/ 412026 w 1581150"/>
                <a:gd name="connsiteY4890" fmla="*/ 609142 h 3181350"/>
                <a:gd name="connsiteX4891" fmla="*/ 371545 w 1581150"/>
                <a:gd name="connsiteY4891" fmla="*/ 982998 h 3181350"/>
                <a:gd name="connsiteX4892" fmla="*/ 367735 w 1581150"/>
                <a:gd name="connsiteY4892" fmla="*/ 984046 h 3181350"/>
                <a:gd name="connsiteX4893" fmla="*/ 366211 w 1581150"/>
                <a:gd name="connsiteY4893" fmla="*/ 983665 h 3181350"/>
                <a:gd name="connsiteX4894" fmla="*/ 371545 w 1581150"/>
                <a:gd name="connsiteY4894" fmla="*/ 982998 h 3181350"/>
                <a:gd name="connsiteX4895" fmla="*/ 371545 w 1581150"/>
                <a:gd name="connsiteY4895" fmla="*/ 982998 h 3181350"/>
                <a:gd name="connsiteX4896" fmla="*/ 358020 w 1581150"/>
                <a:gd name="connsiteY4896" fmla="*/ 1002906 h 3181350"/>
                <a:gd name="connsiteX4897" fmla="*/ 356877 w 1581150"/>
                <a:gd name="connsiteY4897" fmla="*/ 1004144 h 3181350"/>
                <a:gd name="connsiteX4898" fmla="*/ 356686 w 1581150"/>
                <a:gd name="connsiteY4898" fmla="*/ 999381 h 3181350"/>
                <a:gd name="connsiteX4899" fmla="*/ 358020 w 1581150"/>
                <a:gd name="connsiteY4899" fmla="*/ 1002906 h 3181350"/>
                <a:gd name="connsiteX4900" fmla="*/ 370878 w 1581150"/>
                <a:gd name="connsiteY4900" fmla="*/ 991285 h 3181350"/>
                <a:gd name="connsiteX4901" fmla="*/ 369545 w 1581150"/>
                <a:gd name="connsiteY4901" fmla="*/ 992618 h 3181350"/>
                <a:gd name="connsiteX4902" fmla="*/ 362592 w 1581150"/>
                <a:gd name="connsiteY4902" fmla="*/ 989666 h 3181350"/>
                <a:gd name="connsiteX4903" fmla="*/ 369354 w 1581150"/>
                <a:gd name="connsiteY4903" fmla="*/ 985760 h 3181350"/>
                <a:gd name="connsiteX4904" fmla="*/ 371545 w 1581150"/>
                <a:gd name="connsiteY4904" fmla="*/ 990237 h 3181350"/>
                <a:gd name="connsiteX4905" fmla="*/ 370878 w 1581150"/>
                <a:gd name="connsiteY4905" fmla="*/ 991285 h 3181350"/>
                <a:gd name="connsiteX4906" fmla="*/ 402216 w 1581150"/>
                <a:gd name="connsiteY4906" fmla="*/ 1020622 h 3181350"/>
                <a:gd name="connsiteX4907" fmla="*/ 402692 w 1581150"/>
                <a:gd name="connsiteY4907" fmla="*/ 1020431 h 3181350"/>
                <a:gd name="connsiteX4908" fmla="*/ 402311 w 1581150"/>
                <a:gd name="connsiteY4908" fmla="*/ 1021670 h 3181350"/>
                <a:gd name="connsiteX4909" fmla="*/ 402216 w 1581150"/>
                <a:gd name="connsiteY4909" fmla="*/ 1020622 h 3181350"/>
                <a:gd name="connsiteX4910" fmla="*/ 425266 w 1581150"/>
                <a:gd name="connsiteY4910" fmla="*/ 1149590 h 3181350"/>
                <a:gd name="connsiteX4911" fmla="*/ 424504 w 1581150"/>
                <a:gd name="connsiteY4911" fmla="*/ 1151210 h 3181350"/>
                <a:gd name="connsiteX4912" fmla="*/ 422504 w 1581150"/>
                <a:gd name="connsiteY4912" fmla="*/ 1153019 h 3181350"/>
                <a:gd name="connsiteX4913" fmla="*/ 421075 w 1581150"/>
                <a:gd name="connsiteY4913" fmla="*/ 1153591 h 3181350"/>
                <a:gd name="connsiteX4914" fmla="*/ 419742 w 1581150"/>
                <a:gd name="connsiteY4914" fmla="*/ 1150734 h 3181350"/>
                <a:gd name="connsiteX4915" fmla="*/ 422218 w 1581150"/>
                <a:gd name="connsiteY4915" fmla="*/ 1147400 h 3181350"/>
                <a:gd name="connsiteX4916" fmla="*/ 425266 w 1581150"/>
                <a:gd name="connsiteY4916" fmla="*/ 1149590 h 3181350"/>
                <a:gd name="connsiteX4917" fmla="*/ 418218 w 1581150"/>
                <a:gd name="connsiteY4917" fmla="*/ 1160259 h 3181350"/>
                <a:gd name="connsiteX4918" fmla="*/ 418218 w 1581150"/>
                <a:gd name="connsiteY4918" fmla="*/ 1161878 h 3181350"/>
                <a:gd name="connsiteX4919" fmla="*/ 412503 w 1581150"/>
                <a:gd name="connsiteY4919" fmla="*/ 1161497 h 3181350"/>
                <a:gd name="connsiteX4920" fmla="*/ 418218 w 1581150"/>
                <a:gd name="connsiteY4920" fmla="*/ 1160259 h 3181350"/>
                <a:gd name="connsiteX4921" fmla="*/ 352781 w 1581150"/>
                <a:gd name="connsiteY4921" fmla="*/ 1618982 h 3181350"/>
                <a:gd name="connsiteX4922" fmla="*/ 358305 w 1581150"/>
                <a:gd name="connsiteY4922" fmla="*/ 1618125 h 3181350"/>
                <a:gd name="connsiteX4923" fmla="*/ 348304 w 1581150"/>
                <a:gd name="connsiteY4923" fmla="*/ 1612220 h 3181350"/>
                <a:gd name="connsiteX4924" fmla="*/ 352781 w 1581150"/>
                <a:gd name="connsiteY4924" fmla="*/ 1618982 h 3181350"/>
                <a:gd name="connsiteX4925" fmla="*/ 335541 w 1581150"/>
                <a:gd name="connsiteY4925" fmla="*/ 1676799 h 3181350"/>
                <a:gd name="connsiteX4926" fmla="*/ 342018 w 1581150"/>
                <a:gd name="connsiteY4926" fmla="*/ 1682228 h 3181350"/>
                <a:gd name="connsiteX4927" fmla="*/ 325254 w 1581150"/>
                <a:gd name="connsiteY4927" fmla="*/ 1686324 h 3181350"/>
                <a:gd name="connsiteX4928" fmla="*/ 332969 w 1581150"/>
                <a:gd name="connsiteY4928" fmla="*/ 1682610 h 3181350"/>
                <a:gd name="connsiteX4929" fmla="*/ 330683 w 1581150"/>
                <a:gd name="connsiteY4929" fmla="*/ 1673085 h 3181350"/>
                <a:gd name="connsiteX4930" fmla="*/ 313157 w 1581150"/>
                <a:gd name="connsiteY4930" fmla="*/ 1669370 h 3181350"/>
                <a:gd name="connsiteX4931" fmla="*/ 320872 w 1581150"/>
                <a:gd name="connsiteY4931" fmla="*/ 1665750 h 3181350"/>
                <a:gd name="connsiteX4932" fmla="*/ 345637 w 1581150"/>
                <a:gd name="connsiteY4932" fmla="*/ 1668798 h 3181350"/>
                <a:gd name="connsiteX4933" fmla="*/ 335541 w 1581150"/>
                <a:gd name="connsiteY4933" fmla="*/ 1676799 h 3181350"/>
                <a:gd name="connsiteX4934" fmla="*/ 294583 w 1581150"/>
                <a:gd name="connsiteY4934" fmla="*/ 1685562 h 3181350"/>
                <a:gd name="connsiteX4935" fmla="*/ 303251 w 1581150"/>
                <a:gd name="connsiteY4935" fmla="*/ 1688134 h 3181350"/>
                <a:gd name="connsiteX4936" fmla="*/ 300393 w 1581150"/>
                <a:gd name="connsiteY4936" fmla="*/ 1695468 h 3181350"/>
                <a:gd name="connsiteX4937" fmla="*/ 297726 w 1581150"/>
                <a:gd name="connsiteY4937" fmla="*/ 1694325 h 3181350"/>
                <a:gd name="connsiteX4938" fmla="*/ 292297 w 1581150"/>
                <a:gd name="connsiteY4938" fmla="*/ 1684991 h 3181350"/>
                <a:gd name="connsiteX4939" fmla="*/ 291345 w 1581150"/>
                <a:gd name="connsiteY4939" fmla="*/ 1683562 h 3181350"/>
                <a:gd name="connsiteX4940" fmla="*/ 290964 w 1581150"/>
                <a:gd name="connsiteY4940" fmla="*/ 1683752 h 3181350"/>
                <a:gd name="connsiteX4941" fmla="*/ 289535 w 1581150"/>
                <a:gd name="connsiteY4941" fmla="*/ 1682800 h 3181350"/>
                <a:gd name="connsiteX4942" fmla="*/ 297441 w 1581150"/>
                <a:gd name="connsiteY4942" fmla="*/ 1678133 h 3181350"/>
                <a:gd name="connsiteX4943" fmla="*/ 294583 w 1581150"/>
                <a:gd name="connsiteY4943" fmla="*/ 1685562 h 3181350"/>
                <a:gd name="connsiteX4944" fmla="*/ 303918 w 1581150"/>
                <a:gd name="connsiteY4944" fmla="*/ 1784146 h 3181350"/>
                <a:gd name="connsiteX4945" fmla="*/ 299536 w 1581150"/>
                <a:gd name="connsiteY4945" fmla="*/ 1787765 h 3181350"/>
                <a:gd name="connsiteX4946" fmla="*/ 302965 w 1581150"/>
                <a:gd name="connsiteY4946" fmla="*/ 1783003 h 3181350"/>
                <a:gd name="connsiteX4947" fmla="*/ 303918 w 1581150"/>
                <a:gd name="connsiteY4947" fmla="*/ 1784146 h 3181350"/>
                <a:gd name="connsiteX4948" fmla="*/ 280200 w 1581150"/>
                <a:gd name="connsiteY4948" fmla="*/ 1857298 h 3181350"/>
                <a:gd name="connsiteX4949" fmla="*/ 277152 w 1581150"/>
                <a:gd name="connsiteY4949" fmla="*/ 1858822 h 3181350"/>
                <a:gd name="connsiteX4950" fmla="*/ 278295 w 1581150"/>
                <a:gd name="connsiteY4950" fmla="*/ 1854917 h 3181350"/>
                <a:gd name="connsiteX4951" fmla="*/ 280200 w 1581150"/>
                <a:gd name="connsiteY4951" fmla="*/ 1857298 h 3181350"/>
                <a:gd name="connsiteX4952" fmla="*/ 279915 w 1581150"/>
                <a:gd name="connsiteY4952" fmla="*/ 1889873 h 3181350"/>
                <a:gd name="connsiteX4953" fmla="*/ 280010 w 1581150"/>
                <a:gd name="connsiteY4953" fmla="*/ 1896351 h 3181350"/>
                <a:gd name="connsiteX4954" fmla="*/ 277152 w 1581150"/>
                <a:gd name="connsiteY4954" fmla="*/ 1897303 h 3181350"/>
                <a:gd name="connsiteX4955" fmla="*/ 273628 w 1581150"/>
                <a:gd name="connsiteY4955" fmla="*/ 1890636 h 3181350"/>
                <a:gd name="connsiteX4956" fmla="*/ 279915 w 1581150"/>
                <a:gd name="connsiteY4956" fmla="*/ 1889873 h 3181350"/>
                <a:gd name="connsiteX4957" fmla="*/ 286011 w 1581150"/>
                <a:gd name="connsiteY4957" fmla="*/ 1953310 h 3181350"/>
                <a:gd name="connsiteX4958" fmla="*/ 290011 w 1581150"/>
                <a:gd name="connsiteY4958" fmla="*/ 1951215 h 3181350"/>
                <a:gd name="connsiteX4959" fmla="*/ 292583 w 1581150"/>
                <a:gd name="connsiteY4959" fmla="*/ 1954644 h 3181350"/>
                <a:gd name="connsiteX4960" fmla="*/ 285630 w 1581150"/>
                <a:gd name="connsiteY4960" fmla="*/ 1956263 h 3181350"/>
                <a:gd name="connsiteX4961" fmla="*/ 285630 w 1581150"/>
                <a:gd name="connsiteY4961" fmla="*/ 1954739 h 3181350"/>
                <a:gd name="connsiteX4962" fmla="*/ 286011 w 1581150"/>
                <a:gd name="connsiteY4962" fmla="*/ 1953310 h 3181350"/>
                <a:gd name="connsiteX4963" fmla="*/ 296774 w 1581150"/>
                <a:gd name="connsiteY4963" fmla="*/ 1966931 h 3181350"/>
                <a:gd name="connsiteX4964" fmla="*/ 297726 w 1581150"/>
                <a:gd name="connsiteY4964" fmla="*/ 1968169 h 3181350"/>
                <a:gd name="connsiteX4965" fmla="*/ 292964 w 1581150"/>
                <a:gd name="connsiteY4965" fmla="*/ 1967312 h 3181350"/>
                <a:gd name="connsiteX4966" fmla="*/ 296774 w 1581150"/>
                <a:gd name="connsiteY4966" fmla="*/ 1966931 h 3181350"/>
                <a:gd name="connsiteX4967" fmla="*/ 315348 w 1581150"/>
                <a:gd name="connsiteY4967" fmla="*/ 1980361 h 3181350"/>
                <a:gd name="connsiteX4968" fmla="*/ 315348 w 1581150"/>
                <a:gd name="connsiteY4968" fmla="*/ 1981980 h 3181350"/>
                <a:gd name="connsiteX4969" fmla="*/ 314681 w 1581150"/>
                <a:gd name="connsiteY4969" fmla="*/ 1980837 h 3181350"/>
                <a:gd name="connsiteX4970" fmla="*/ 315348 w 1581150"/>
                <a:gd name="connsiteY4970" fmla="*/ 1980361 h 3181350"/>
                <a:gd name="connsiteX4971" fmla="*/ 239624 w 1581150"/>
                <a:gd name="connsiteY4971" fmla="*/ 2140381 h 3181350"/>
                <a:gd name="connsiteX4972" fmla="*/ 239243 w 1581150"/>
                <a:gd name="connsiteY4972" fmla="*/ 2137619 h 3181350"/>
                <a:gd name="connsiteX4973" fmla="*/ 239624 w 1581150"/>
                <a:gd name="connsiteY4973" fmla="*/ 2140381 h 3181350"/>
                <a:gd name="connsiteX4974" fmla="*/ 227051 w 1581150"/>
                <a:gd name="connsiteY4974" fmla="*/ 2143239 h 3181350"/>
                <a:gd name="connsiteX4975" fmla="*/ 207239 w 1581150"/>
                <a:gd name="connsiteY4975" fmla="*/ 2140476 h 3181350"/>
                <a:gd name="connsiteX4976" fmla="*/ 227051 w 1581150"/>
                <a:gd name="connsiteY4976" fmla="*/ 2143239 h 3181350"/>
                <a:gd name="connsiteX4977" fmla="*/ 207715 w 1581150"/>
                <a:gd name="connsiteY4977" fmla="*/ 2630823 h 3181350"/>
                <a:gd name="connsiteX4978" fmla="*/ 211716 w 1581150"/>
                <a:gd name="connsiteY4978" fmla="*/ 2631966 h 3181350"/>
                <a:gd name="connsiteX4979" fmla="*/ 205810 w 1581150"/>
                <a:gd name="connsiteY4979" fmla="*/ 2636253 h 3181350"/>
                <a:gd name="connsiteX4980" fmla="*/ 204477 w 1581150"/>
                <a:gd name="connsiteY4980" fmla="*/ 2629871 h 3181350"/>
                <a:gd name="connsiteX4981" fmla="*/ 207715 w 1581150"/>
                <a:gd name="connsiteY4981" fmla="*/ 2630823 h 3181350"/>
                <a:gd name="connsiteX4982" fmla="*/ 512896 w 1581150"/>
                <a:gd name="connsiteY4982" fmla="*/ 834789 h 3181350"/>
                <a:gd name="connsiteX4983" fmla="*/ 512229 w 1581150"/>
                <a:gd name="connsiteY4983" fmla="*/ 828027 h 3181350"/>
                <a:gd name="connsiteX4984" fmla="*/ 515944 w 1581150"/>
                <a:gd name="connsiteY4984" fmla="*/ 830122 h 3181350"/>
                <a:gd name="connsiteX4985" fmla="*/ 512896 w 1581150"/>
                <a:gd name="connsiteY4985" fmla="*/ 834789 h 3181350"/>
                <a:gd name="connsiteX4986" fmla="*/ 514611 w 1581150"/>
                <a:gd name="connsiteY4986" fmla="*/ 826883 h 3181350"/>
                <a:gd name="connsiteX4987" fmla="*/ 511944 w 1581150"/>
                <a:gd name="connsiteY4987" fmla="*/ 825264 h 3181350"/>
                <a:gd name="connsiteX4988" fmla="*/ 510801 w 1581150"/>
                <a:gd name="connsiteY4988" fmla="*/ 817549 h 3181350"/>
                <a:gd name="connsiteX4989" fmla="*/ 515944 w 1581150"/>
                <a:gd name="connsiteY4989" fmla="*/ 817739 h 3181350"/>
                <a:gd name="connsiteX4990" fmla="*/ 514611 w 1581150"/>
                <a:gd name="connsiteY4990" fmla="*/ 826883 h 3181350"/>
                <a:gd name="connsiteX4991" fmla="*/ 509658 w 1581150"/>
                <a:gd name="connsiteY4991" fmla="*/ 760208 h 3181350"/>
                <a:gd name="connsiteX4992" fmla="*/ 516516 w 1581150"/>
                <a:gd name="connsiteY4992" fmla="*/ 762590 h 3181350"/>
                <a:gd name="connsiteX4993" fmla="*/ 509658 w 1581150"/>
                <a:gd name="connsiteY4993" fmla="*/ 772496 h 3181350"/>
                <a:gd name="connsiteX4994" fmla="*/ 509658 w 1581150"/>
                <a:gd name="connsiteY4994" fmla="*/ 760208 h 3181350"/>
                <a:gd name="connsiteX4995" fmla="*/ 371831 w 1581150"/>
                <a:gd name="connsiteY4995" fmla="*/ 611333 h 3181350"/>
                <a:gd name="connsiteX4996" fmla="*/ 370497 w 1581150"/>
                <a:gd name="connsiteY4996" fmla="*/ 611809 h 3181350"/>
                <a:gd name="connsiteX4997" fmla="*/ 369545 w 1581150"/>
                <a:gd name="connsiteY4997" fmla="*/ 611999 h 3181350"/>
                <a:gd name="connsiteX4998" fmla="*/ 367545 w 1581150"/>
                <a:gd name="connsiteY4998" fmla="*/ 609047 h 3181350"/>
                <a:gd name="connsiteX4999" fmla="*/ 370593 w 1581150"/>
                <a:gd name="connsiteY4999" fmla="*/ 606475 h 3181350"/>
                <a:gd name="connsiteX5000" fmla="*/ 376117 w 1581150"/>
                <a:gd name="connsiteY5000" fmla="*/ 608475 h 3181350"/>
                <a:gd name="connsiteX5001" fmla="*/ 376308 w 1581150"/>
                <a:gd name="connsiteY5001" fmla="*/ 609237 h 3181350"/>
                <a:gd name="connsiteX5002" fmla="*/ 371831 w 1581150"/>
                <a:gd name="connsiteY5002" fmla="*/ 611333 h 3181350"/>
                <a:gd name="connsiteX5003" fmla="*/ 354591 w 1581150"/>
                <a:gd name="connsiteY5003" fmla="*/ 600569 h 3181350"/>
                <a:gd name="connsiteX5004" fmla="*/ 354591 w 1581150"/>
                <a:gd name="connsiteY5004" fmla="*/ 600569 h 3181350"/>
                <a:gd name="connsiteX5005" fmla="*/ 354591 w 1581150"/>
                <a:gd name="connsiteY5005" fmla="*/ 600569 h 3181350"/>
                <a:gd name="connsiteX5006" fmla="*/ 354591 w 1581150"/>
                <a:gd name="connsiteY5006" fmla="*/ 600569 h 3181350"/>
                <a:gd name="connsiteX5007" fmla="*/ 346590 w 1581150"/>
                <a:gd name="connsiteY5007" fmla="*/ 994904 h 3181350"/>
                <a:gd name="connsiteX5008" fmla="*/ 346875 w 1581150"/>
                <a:gd name="connsiteY5008" fmla="*/ 994904 h 3181350"/>
                <a:gd name="connsiteX5009" fmla="*/ 346304 w 1581150"/>
                <a:gd name="connsiteY5009" fmla="*/ 995190 h 3181350"/>
                <a:gd name="connsiteX5010" fmla="*/ 346590 w 1581150"/>
                <a:gd name="connsiteY5010" fmla="*/ 994904 h 3181350"/>
                <a:gd name="connsiteX5011" fmla="*/ 410121 w 1581150"/>
                <a:gd name="connsiteY5011" fmla="*/ 1071486 h 3181350"/>
                <a:gd name="connsiteX5012" fmla="*/ 411550 w 1581150"/>
                <a:gd name="connsiteY5012" fmla="*/ 1076248 h 3181350"/>
                <a:gd name="connsiteX5013" fmla="*/ 405740 w 1581150"/>
                <a:gd name="connsiteY5013" fmla="*/ 1080534 h 3181350"/>
                <a:gd name="connsiteX5014" fmla="*/ 410121 w 1581150"/>
                <a:gd name="connsiteY5014" fmla="*/ 1071486 h 3181350"/>
                <a:gd name="connsiteX5015" fmla="*/ 415551 w 1581150"/>
                <a:gd name="connsiteY5015" fmla="*/ 1147495 h 3181350"/>
                <a:gd name="connsiteX5016" fmla="*/ 415551 w 1581150"/>
                <a:gd name="connsiteY5016" fmla="*/ 1149114 h 3181350"/>
                <a:gd name="connsiteX5017" fmla="*/ 410407 w 1581150"/>
                <a:gd name="connsiteY5017" fmla="*/ 1152353 h 3181350"/>
                <a:gd name="connsiteX5018" fmla="*/ 407073 w 1581150"/>
                <a:gd name="connsiteY5018" fmla="*/ 1147209 h 3181350"/>
                <a:gd name="connsiteX5019" fmla="*/ 415551 w 1581150"/>
                <a:gd name="connsiteY5019" fmla="*/ 1147495 h 3181350"/>
                <a:gd name="connsiteX5020" fmla="*/ 408121 w 1581150"/>
                <a:gd name="connsiteY5020" fmla="*/ 1173784 h 3181350"/>
                <a:gd name="connsiteX5021" fmla="*/ 405740 w 1581150"/>
                <a:gd name="connsiteY5021" fmla="*/ 1173879 h 3181350"/>
                <a:gd name="connsiteX5022" fmla="*/ 403930 w 1581150"/>
                <a:gd name="connsiteY5022" fmla="*/ 1173117 h 3181350"/>
                <a:gd name="connsiteX5023" fmla="*/ 404216 w 1581150"/>
                <a:gd name="connsiteY5023" fmla="*/ 1173879 h 3181350"/>
                <a:gd name="connsiteX5024" fmla="*/ 398787 w 1581150"/>
                <a:gd name="connsiteY5024" fmla="*/ 1176261 h 3181350"/>
                <a:gd name="connsiteX5025" fmla="*/ 401358 w 1581150"/>
                <a:gd name="connsiteY5025" fmla="*/ 1167021 h 3181350"/>
                <a:gd name="connsiteX5026" fmla="*/ 408121 w 1581150"/>
                <a:gd name="connsiteY5026" fmla="*/ 1173784 h 3181350"/>
                <a:gd name="connsiteX5027" fmla="*/ 388119 w 1581150"/>
                <a:gd name="connsiteY5027" fmla="*/ 1192834 h 3181350"/>
                <a:gd name="connsiteX5028" fmla="*/ 388214 w 1581150"/>
                <a:gd name="connsiteY5028" fmla="*/ 1192739 h 3181350"/>
                <a:gd name="connsiteX5029" fmla="*/ 388214 w 1581150"/>
                <a:gd name="connsiteY5029" fmla="*/ 1192834 h 3181350"/>
                <a:gd name="connsiteX5030" fmla="*/ 388119 w 1581150"/>
                <a:gd name="connsiteY5030" fmla="*/ 1192834 h 3181350"/>
                <a:gd name="connsiteX5031" fmla="*/ 385071 w 1581150"/>
                <a:gd name="connsiteY5031" fmla="*/ 1324946 h 3181350"/>
                <a:gd name="connsiteX5032" fmla="*/ 382023 w 1581150"/>
                <a:gd name="connsiteY5032" fmla="*/ 1326374 h 3181350"/>
                <a:gd name="connsiteX5033" fmla="*/ 381832 w 1581150"/>
                <a:gd name="connsiteY5033" fmla="*/ 1325517 h 3181350"/>
                <a:gd name="connsiteX5034" fmla="*/ 385071 w 1581150"/>
                <a:gd name="connsiteY5034" fmla="*/ 1324946 h 3181350"/>
                <a:gd name="connsiteX5035" fmla="*/ 378498 w 1581150"/>
                <a:gd name="connsiteY5035" fmla="*/ 1330375 h 3181350"/>
                <a:gd name="connsiteX5036" fmla="*/ 377641 w 1581150"/>
                <a:gd name="connsiteY5036" fmla="*/ 1331423 h 3181350"/>
                <a:gd name="connsiteX5037" fmla="*/ 376308 w 1581150"/>
                <a:gd name="connsiteY5037" fmla="*/ 1329137 h 3181350"/>
                <a:gd name="connsiteX5038" fmla="*/ 378498 w 1581150"/>
                <a:gd name="connsiteY5038" fmla="*/ 1330375 h 3181350"/>
                <a:gd name="connsiteX5039" fmla="*/ 378594 w 1581150"/>
                <a:gd name="connsiteY5039" fmla="*/ 1362284 h 3181350"/>
                <a:gd name="connsiteX5040" fmla="*/ 377546 w 1581150"/>
                <a:gd name="connsiteY5040" fmla="*/ 1369999 h 3181350"/>
                <a:gd name="connsiteX5041" fmla="*/ 375069 w 1581150"/>
                <a:gd name="connsiteY5041" fmla="*/ 1370570 h 3181350"/>
                <a:gd name="connsiteX5042" fmla="*/ 378594 w 1581150"/>
                <a:gd name="connsiteY5042" fmla="*/ 1362284 h 3181350"/>
                <a:gd name="connsiteX5043" fmla="*/ 375546 w 1581150"/>
                <a:gd name="connsiteY5043" fmla="*/ 1358760 h 3181350"/>
                <a:gd name="connsiteX5044" fmla="*/ 371545 w 1581150"/>
                <a:gd name="connsiteY5044" fmla="*/ 1352282 h 3181350"/>
                <a:gd name="connsiteX5045" fmla="*/ 372688 w 1581150"/>
                <a:gd name="connsiteY5045" fmla="*/ 1352473 h 3181350"/>
                <a:gd name="connsiteX5046" fmla="*/ 372688 w 1581150"/>
                <a:gd name="connsiteY5046" fmla="*/ 1350377 h 3181350"/>
                <a:gd name="connsiteX5047" fmla="*/ 375546 w 1581150"/>
                <a:gd name="connsiteY5047" fmla="*/ 1358760 h 3181350"/>
                <a:gd name="connsiteX5048" fmla="*/ 373641 w 1581150"/>
                <a:gd name="connsiteY5048" fmla="*/ 1447818 h 3181350"/>
                <a:gd name="connsiteX5049" fmla="*/ 372593 w 1581150"/>
                <a:gd name="connsiteY5049" fmla="*/ 1455343 h 3181350"/>
                <a:gd name="connsiteX5050" fmla="*/ 361925 w 1581150"/>
                <a:gd name="connsiteY5050" fmla="*/ 1454010 h 3181350"/>
                <a:gd name="connsiteX5051" fmla="*/ 373641 w 1581150"/>
                <a:gd name="connsiteY5051" fmla="*/ 1447818 h 3181350"/>
                <a:gd name="connsiteX5052" fmla="*/ 367926 w 1581150"/>
                <a:gd name="connsiteY5052" fmla="*/ 1462391 h 3181350"/>
                <a:gd name="connsiteX5053" fmla="*/ 365544 w 1581150"/>
                <a:gd name="connsiteY5053" fmla="*/ 1466678 h 3181350"/>
                <a:gd name="connsiteX5054" fmla="*/ 361734 w 1581150"/>
                <a:gd name="connsiteY5054" fmla="*/ 1455438 h 3181350"/>
                <a:gd name="connsiteX5055" fmla="*/ 367926 w 1581150"/>
                <a:gd name="connsiteY5055" fmla="*/ 1462391 h 3181350"/>
                <a:gd name="connsiteX5056" fmla="*/ 332778 w 1581150"/>
                <a:gd name="connsiteY5056" fmla="*/ 1607267 h 3181350"/>
                <a:gd name="connsiteX5057" fmla="*/ 334493 w 1581150"/>
                <a:gd name="connsiteY5057" fmla="*/ 1612696 h 3181350"/>
                <a:gd name="connsiteX5058" fmla="*/ 331350 w 1581150"/>
                <a:gd name="connsiteY5058" fmla="*/ 1609077 h 3181350"/>
                <a:gd name="connsiteX5059" fmla="*/ 332778 w 1581150"/>
                <a:gd name="connsiteY5059" fmla="*/ 1607267 h 3181350"/>
                <a:gd name="connsiteX5060" fmla="*/ 329159 w 1581150"/>
                <a:gd name="connsiteY5060" fmla="*/ 1611934 h 3181350"/>
                <a:gd name="connsiteX5061" fmla="*/ 333159 w 1581150"/>
                <a:gd name="connsiteY5061" fmla="*/ 1616601 h 3181350"/>
                <a:gd name="connsiteX5062" fmla="*/ 333159 w 1581150"/>
                <a:gd name="connsiteY5062" fmla="*/ 1618030 h 3181350"/>
                <a:gd name="connsiteX5063" fmla="*/ 324301 w 1581150"/>
                <a:gd name="connsiteY5063" fmla="*/ 1616887 h 3181350"/>
                <a:gd name="connsiteX5064" fmla="*/ 323253 w 1581150"/>
                <a:gd name="connsiteY5064" fmla="*/ 1624507 h 3181350"/>
                <a:gd name="connsiteX5065" fmla="*/ 339541 w 1581150"/>
                <a:gd name="connsiteY5065" fmla="*/ 1611077 h 3181350"/>
                <a:gd name="connsiteX5066" fmla="*/ 348018 w 1581150"/>
                <a:gd name="connsiteY5066" fmla="*/ 1627555 h 3181350"/>
                <a:gd name="connsiteX5067" fmla="*/ 340684 w 1581150"/>
                <a:gd name="connsiteY5067" fmla="*/ 1628127 h 3181350"/>
                <a:gd name="connsiteX5068" fmla="*/ 335826 w 1581150"/>
                <a:gd name="connsiteY5068" fmla="*/ 1624412 h 3181350"/>
                <a:gd name="connsiteX5069" fmla="*/ 332778 w 1581150"/>
                <a:gd name="connsiteY5069" fmla="*/ 1633270 h 3181350"/>
                <a:gd name="connsiteX5070" fmla="*/ 316586 w 1581150"/>
                <a:gd name="connsiteY5070" fmla="*/ 1632794 h 3181350"/>
                <a:gd name="connsiteX5071" fmla="*/ 316586 w 1581150"/>
                <a:gd name="connsiteY5071" fmla="*/ 1645081 h 3181350"/>
                <a:gd name="connsiteX5072" fmla="*/ 324587 w 1581150"/>
                <a:gd name="connsiteY5072" fmla="*/ 1639937 h 3181350"/>
                <a:gd name="connsiteX5073" fmla="*/ 329064 w 1581150"/>
                <a:gd name="connsiteY5073" fmla="*/ 1646700 h 3181350"/>
                <a:gd name="connsiteX5074" fmla="*/ 333445 w 1581150"/>
                <a:gd name="connsiteY5074" fmla="*/ 1641081 h 3181350"/>
                <a:gd name="connsiteX5075" fmla="*/ 354495 w 1581150"/>
                <a:gd name="connsiteY5075" fmla="*/ 1645272 h 3181350"/>
                <a:gd name="connsiteX5076" fmla="*/ 351733 w 1581150"/>
                <a:gd name="connsiteY5076" fmla="*/ 1648891 h 3181350"/>
                <a:gd name="connsiteX5077" fmla="*/ 350876 w 1581150"/>
                <a:gd name="connsiteY5077" fmla="*/ 1648796 h 3181350"/>
                <a:gd name="connsiteX5078" fmla="*/ 350971 w 1581150"/>
                <a:gd name="connsiteY5078" fmla="*/ 1649082 h 3181350"/>
                <a:gd name="connsiteX5079" fmla="*/ 340398 w 1581150"/>
                <a:gd name="connsiteY5079" fmla="*/ 1655844 h 3181350"/>
                <a:gd name="connsiteX5080" fmla="*/ 314205 w 1581150"/>
                <a:gd name="connsiteY5080" fmla="*/ 1649558 h 3181350"/>
                <a:gd name="connsiteX5081" fmla="*/ 312109 w 1581150"/>
                <a:gd name="connsiteY5081" fmla="*/ 1626222 h 3181350"/>
                <a:gd name="connsiteX5082" fmla="*/ 317443 w 1581150"/>
                <a:gd name="connsiteY5082" fmla="*/ 1626888 h 3181350"/>
                <a:gd name="connsiteX5083" fmla="*/ 312776 w 1581150"/>
                <a:gd name="connsiteY5083" fmla="*/ 1621745 h 3181350"/>
                <a:gd name="connsiteX5084" fmla="*/ 329159 w 1581150"/>
                <a:gd name="connsiteY5084" fmla="*/ 1611934 h 3181350"/>
                <a:gd name="connsiteX5085" fmla="*/ 318491 w 1581150"/>
                <a:gd name="connsiteY5085" fmla="*/ 1606981 h 3181350"/>
                <a:gd name="connsiteX5086" fmla="*/ 309823 w 1581150"/>
                <a:gd name="connsiteY5086" fmla="*/ 1604409 h 3181350"/>
                <a:gd name="connsiteX5087" fmla="*/ 319062 w 1581150"/>
                <a:gd name="connsiteY5087" fmla="*/ 1602504 h 3181350"/>
                <a:gd name="connsiteX5088" fmla="*/ 318491 w 1581150"/>
                <a:gd name="connsiteY5088" fmla="*/ 1606981 h 3181350"/>
                <a:gd name="connsiteX5089" fmla="*/ 285534 w 1581150"/>
                <a:gd name="connsiteY5089" fmla="*/ 1609362 h 3181350"/>
                <a:gd name="connsiteX5090" fmla="*/ 287820 w 1581150"/>
                <a:gd name="connsiteY5090" fmla="*/ 1603171 h 3181350"/>
                <a:gd name="connsiteX5091" fmla="*/ 288297 w 1581150"/>
                <a:gd name="connsiteY5091" fmla="*/ 1603266 h 3181350"/>
                <a:gd name="connsiteX5092" fmla="*/ 291345 w 1581150"/>
                <a:gd name="connsiteY5092" fmla="*/ 1610124 h 3181350"/>
                <a:gd name="connsiteX5093" fmla="*/ 285534 w 1581150"/>
                <a:gd name="connsiteY5093" fmla="*/ 1609362 h 3181350"/>
                <a:gd name="connsiteX5094" fmla="*/ 297822 w 1581150"/>
                <a:gd name="connsiteY5094" fmla="*/ 1612982 h 3181350"/>
                <a:gd name="connsiteX5095" fmla="*/ 298107 w 1581150"/>
                <a:gd name="connsiteY5095" fmla="*/ 1610696 h 3181350"/>
                <a:gd name="connsiteX5096" fmla="*/ 300298 w 1581150"/>
                <a:gd name="connsiteY5096" fmla="*/ 1610696 h 3181350"/>
                <a:gd name="connsiteX5097" fmla="*/ 302394 w 1581150"/>
                <a:gd name="connsiteY5097" fmla="*/ 1611744 h 3181350"/>
                <a:gd name="connsiteX5098" fmla="*/ 304680 w 1581150"/>
                <a:gd name="connsiteY5098" fmla="*/ 1614601 h 3181350"/>
                <a:gd name="connsiteX5099" fmla="*/ 301727 w 1581150"/>
                <a:gd name="connsiteY5099" fmla="*/ 1615744 h 3181350"/>
                <a:gd name="connsiteX5100" fmla="*/ 297822 w 1581150"/>
                <a:gd name="connsiteY5100" fmla="*/ 1612982 h 3181350"/>
                <a:gd name="connsiteX5101" fmla="*/ 284106 w 1581150"/>
                <a:gd name="connsiteY5101" fmla="*/ 1597170 h 3181350"/>
                <a:gd name="connsiteX5102" fmla="*/ 287535 w 1581150"/>
                <a:gd name="connsiteY5102" fmla="*/ 1597075 h 3181350"/>
                <a:gd name="connsiteX5103" fmla="*/ 287535 w 1581150"/>
                <a:gd name="connsiteY5103" fmla="*/ 1597265 h 3181350"/>
                <a:gd name="connsiteX5104" fmla="*/ 284106 w 1581150"/>
                <a:gd name="connsiteY5104" fmla="*/ 1597170 h 3181350"/>
                <a:gd name="connsiteX5105" fmla="*/ 278295 w 1581150"/>
                <a:gd name="connsiteY5105" fmla="*/ 1585169 h 3181350"/>
                <a:gd name="connsiteX5106" fmla="*/ 278010 w 1581150"/>
                <a:gd name="connsiteY5106" fmla="*/ 1585169 h 3181350"/>
                <a:gd name="connsiteX5107" fmla="*/ 278295 w 1581150"/>
                <a:gd name="connsiteY5107" fmla="*/ 1584407 h 3181350"/>
                <a:gd name="connsiteX5108" fmla="*/ 278295 w 1581150"/>
                <a:gd name="connsiteY5108" fmla="*/ 1585169 h 3181350"/>
                <a:gd name="connsiteX5109" fmla="*/ 277629 w 1581150"/>
                <a:gd name="connsiteY5109" fmla="*/ 1577358 h 3181350"/>
                <a:gd name="connsiteX5110" fmla="*/ 277438 w 1581150"/>
                <a:gd name="connsiteY5110" fmla="*/ 1578120 h 3181350"/>
                <a:gd name="connsiteX5111" fmla="*/ 276771 w 1581150"/>
                <a:gd name="connsiteY5111" fmla="*/ 1577168 h 3181350"/>
                <a:gd name="connsiteX5112" fmla="*/ 272771 w 1581150"/>
                <a:gd name="connsiteY5112" fmla="*/ 1581549 h 3181350"/>
                <a:gd name="connsiteX5113" fmla="*/ 273152 w 1581150"/>
                <a:gd name="connsiteY5113" fmla="*/ 1576787 h 3181350"/>
                <a:gd name="connsiteX5114" fmla="*/ 277629 w 1581150"/>
                <a:gd name="connsiteY5114" fmla="*/ 1577358 h 3181350"/>
                <a:gd name="connsiteX5115" fmla="*/ 270580 w 1581150"/>
                <a:gd name="connsiteY5115" fmla="*/ 1586216 h 3181350"/>
                <a:gd name="connsiteX5116" fmla="*/ 268485 w 1581150"/>
                <a:gd name="connsiteY5116" fmla="*/ 1589169 h 3181350"/>
                <a:gd name="connsiteX5117" fmla="*/ 269818 w 1581150"/>
                <a:gd name="connsiteY5117" fmla="*/ 1594694 h 3181350"/>
                <a:gd name="connsiteX5118" fmla="*/ 266484 w 1581150"/>
                <a:gd name="connsiteY5118" fmla="*/ 1590122 h 3181350"/>
                <a:gd name="connsiteX5119" fmla="*/ 266770 w 1581150"/>
                <a:gd name="connsiteY5119" fmla="*/ 1587455 h 3181350"/>
                <a:gd name="connsiteX5120" fmla="*/ 270580 w 1581150"/>
                <a:gd name="connsiteY5120" fmla="*/ 1586216 h 3181350"/>
                <a:gd name="connsiteX5121" fmla="*/ 259341 w 1581150"/>
                <a:gd name="connsiteY5121" fmla="*/ 1592027 h 3181350"/>
                <a:gd name="connsiteX5122" fmla="*/ 255340 w 1581150"/>
                <a:gd name="connsiteY5122" fmla="*/ 1592027 h 3181350"/>
                <a:gd name="connsiteX5123" fmla="*/ 253340 w 1581150"/>
                <a:gd name="connsiteY5123" fmla="*/ 1590122 h 3181350"/>
                <a:gd name="connsiteX5124" fmla="*/ 255340 w 1581150"/>
                <a:gd name="connsiteY5124" fmla="*/ 1588312 h 3181350"/>
                <a:gd name="connsiteX5125" fmla="*/ 257531 w 1581150"/>
                <a:gd name="connsiteY5125" fmla="*/ 1588407 h 3181350"/>
                <a:gd name="connsiteX5126" fmla="*/ 255912 w 1581150"/>
                <a:gd name="connsiteY5126" fmla="*/ 1587550 h 3181350"/>
                <a:gd name="connsiteX5127" fmla="*/ 260484 w 1581150"/>
                <a:gd name="connsiteY5127" fmla="*/ 1584502 h 3181350"/>
                <a:gd name="connsiteX5128" fmla="*/ 259341 w 1581150"/>
                <a:gd name="connsiteY5128" fmla="*/ 1592027 h 3181350"/>
                <a:gd name="connsiteX5129" fmla="*/ 247720 w 1581150"/>
                <a:gd name="connsiteY5129" fmla="*/ 1595551 h 3181350"/>
                <a:gd name="connsiteX5130" fmla="*/ 249720 w 1581150"/>
                <a:gd name="connsiteY5130" fmla="*/ 1594027 h 3181350"/>
                <a:gd name="connsiteX5131" fmla="*/ 247911 w 1581150"/>
                <a:gd name="connsiteY5131" fmla="*/ 1595741 h 3181350"/>
                <a:gd name="connsiteX5132" fmla="*/ 247720 w 1581150"/>
                <a:gd name="connsiteY5132" fmla="*/ 1595551 h 3181350"/>
                <a:gd name="connsiteX5133" fmla="*/ 252959 w 1581150"/>
                <a:gd name="connsiteY5133" fmla="*/ 1598885 h 3181350"/>
                <a:gd name="connsiteX5134" fmla="*/ 256769 w 1581150"/>
                <a:gd name="connsiteY5134" fmla="*/ 1598694 h 3181350"/>
                <a:gd name="connsiteX5135" fmla="*/ 256293 w 1581150"/>
                <a:gd name="connsiteY5135" fmla="*/ 1605171 h 3181350"/>
                <a:gd name="connsiteX5136" fmla="*/ 252959 w 1581150"/>
                <a:gd name="connsiteY5136" fmla="*/ 1598885 h 3181350"/>
                <a:gd name="connsiteX5137" fmla="*/ 265437 w 1581150"/>
                <a:gd name="connsiteY5137" fmla="*/ 1599552 h 3181350"/>
                <a:gd name="connsiteX5138" fmla="*/ 265341 w 1581150"/>
                <a:gd name="connsiteY5138" fmla="*/ 1603171 h 3181350"/>
                <a:gd name="connsiteX5139" fmla="*/ 263817 w 1581150"/>
                <a:gd name="connsiteY5139" fmla="*/ 1603076 h 3181350"/>
                <a:gd name="connsiteX5140" fmla="*/ 265437 w 1581150"/>
                <a:gd name="connsiteY5140" fmla="*/ 1599552 h 3181350"/>
                <a:gd name="connsiteX5141" fmla="*/ 288582 w 1581150"/>
                <a:gd name="connsiteY5141" fmla="*/ 1617459 h 3181350"/>
                <a:gd name="connsiteX5142" fmla="*/ 288868 w 1581150"/>
                <a:gd name="connsiteY5142" fmla="*/ 1618125 h 3181350"/>
                <a:gd name="connsiteX5143" fmla="*/ 288487 w 1581150"/>
                <a:gd name="connsiteY5143" fmla="*/ 1618220 h 3181350"/>
                <a:gd name="connsiteX5144" fmla="*/ 288582 w 1581150"/>
                <a:gd name="connsiteY5144" fmla="*/ 1617459 h 3181350"/>
                <a:gd name="connsiteX5145" fmla="*/ 280486 w 1581150"/>
                <a:gd name="connsiteY5145" fmla="*/ 1651558 h 3181350"/>
                <a:gd name="connsiteX5146" fmla="*/ 280772 w 1581150"/>
                <a:gd name="connsiteY5146" fmla="*/ 1651653 h 3181350"/>
                <a:gd name="connsiteX5147" fmla="*/ 280486 w 1581150"/>
                <a:gd name="connsiteY5147" fmla="*/ 1651653 h 3181350"/>
                <a:gd name="connsiteX5148" fmla="*/ 280486 w 1581150"/>
                <a:gd name="connsiteY5148" fmla="*/ 1651558 h 3181350"/>
                <a:gd name="connsiteX5149" fmla="*/ 292107 w 1581150"/>
                <a:gd name="connsiteY5149" fmla="*/ 1665274 h 3181350"/>
                <a:gd name="connsiteX5150" fmla="*/ 284963 w 1581150"/>
                <a:gd name="connsiteY5150" fmla="*/ 1668608 h 3181350"/>
                <a:gd name="connsiteX5151" fmla="*/ 288106 w 1581150"/>
                <a:gd name="connsiteY5151" fmla="*/ 1664226 h 3181350"/>
                <a:gd name="connsiteX5152" fmla="*/ 292107 w 1581150"/>
                <a:gd name="connsiteY5152" fmla="*/ 1665274 h 3181350"/>
                <a:gd name="connsiteX5153" fmla="*/ 279819 w 1581150"/>
                <a:gd name="connsiteY5153" fmla="*/ 1688324 h 3181350"/>
                <a:gd name="connsiteX5154" fmla="*/ 277533 w 1581150"/>
                <a:gd name="connsiteY5154" fmla="*/ 1688229 h 3181350"/>
                <a:gd name="connsiteX5155" fmla="*/ 279629 w 1581150"/>
                <a:gd name="connsiteY5155" fmla="*/ 1688134 h 3181350"/>
                <a:gd name="connsiteX5156" fmla="*/ 279819 w 1581150"/>
                <a:gd name="connsiteY5156" fmla="*/ 1688324 h 3181350"/>
                <a:gd name="connsiteX5157" fmla="*/ 270104 w 1581150"/>
                <a:gd name="connsiteY5157" fmla="*/ 1685848 h 3181350"/>
                <a:gd name="connsiteX5158" fmla="*/ 277438 w 1581150"/>
                <a:gd name="connsiteY5158" fmla="*/ 1688324 h 3181350"/>
                <a:gd name="connsiteX5159" fmla="*/ 276295 w 1581150"/>
                <a:gd name="connsiteY5159" fmla="*/ 1691658 h 3181350"/>
                <a:gd name="connsiteX5160" fmla="*/ 269342 w 1581150"/>
                <a:gd name="connsiteY5160" fmla="*/ 1686515 h 3181350"/>
                <a:gd name="connsiteX5161" fmla="*/ 270104 w 1581150"/>
                <a:gd name="connsiteY5161" fmla="*/ 1685848 h 3181350"/>
                <a:gd name="connsiteX5162" fmla="*/ 286582 w 1581150"/>
                <a:gd name="connsiteY5162" fmla="*/ 1763572 h 3181350"/>
                <a:gd name="connsiteX5163" fmla="*/ 288582 w 1581150"/>
                <a:gd name="connsiteY5163" fmla="*/ 1765763 h 3181350"/>
                <a:gd name="connsiteX5164" fmla="*/ 286868 w 1581150"/>
                <a:gd name="connsiteY5164" fmla="*/ 1767001 h 3181350"/>
                <a:gd name="connsiteX5165" fmla="*/ 286201 w 1581150"/>
                <a:gd name="connsiteY5165" fmla="*/ 1767477 h 3181350"/>
                <a:gd name="connsiteX5166" fmla="*/ 278962 w 1581150"/>
                <a:gd name="connsiteY5166" fmla="*/ 1772907 h 3181350"/>
                <a:gd name="connsiteX5167" fmla="*/ 278772 w 1581150"/>
                <a:gd name="connsiteY5167" fmla="*/ 1772907 h 3181350"/>
                <a:gd name="connsiteX5168" fmla="*/ 277819 w 1581150"/>
                <a:gd name="connsiteY5168" fmla="*/ 1771954 h 3181350"/>
                <a:gd name="connsiteX5169" fmla="*/ 277724 w 1581150"/>
                <a:gd name="connsiteY5169" fmla="*/ 1765477 h 3181350"/>
                <a:gd name="connsiteX5170" fmla="*/ 279629 w 1581150"/>
                <a:gd name="connsiteY5170" fmla="*/ 1763953 h 3181350"/>
                <a:gd name="connsiteX5171" fmla="*/ 286582 w 1581150"/>
                <a:gd name="connsiteY5171" fmla="*/ 1763572 h 3181350"/>
                <a:gd name="connsiteX5172" fmla="*/ 278581 w 1581150"/>
                <a:gd name="connsiteY5172" fmla="*/ 1851678 h 3181350"/>
                <a:gd name="connsiteX5173" fmla="*/ 278200 w 1581150"/>
                <a:gd name="connsiteY5173" fmla="*/ 1854726 h 3181350"/>
                <a:gd name="connsiteX5174" fmla="*/ 276200 w 1581150"/>
                <a:gd name="connsiteY5174" fmla="*/ 1851583 h 3181350"/>
                <a:gd name="connsiteX5175" fmla="*/ 278581 w 1581150"/>
                <a:gd name="connsiteY5175" fmla="*/ 1851678 h 3181350"/>
                <a:gd name="connsiteX5176" fmla="*/ 276676 w 1581150"/>
                <a:gd name="connsiteY5176" fmla="*/ 1869681 h 3181350"/>
                <a:gd name="connsiteX5177" fmla="*/ 272295 w 1581150"/>
                <a:gd name="connsiteY5177" fmla="*/ 1862156 h 3181350"/>
                <a:gd name="connsiteX5178" fmla="*/ 271818 w 1581150"/>
                <a:gd name="connsiteY5178" fmla="*/ 1862346 h 3181350"/>
                <a:gd name="connsiteX5179" fmla="*/ 273533 w 1581150"/>
                <a:gd name="connsiteY5179" fmla="*/ 1858251 h 3181350"/>
                <a:gd name="connsiteX5180" fmla="*/ 276676 w 1581150"/>
                <a:gd name="connsiteY5180" fmla="*/ 1869681 h 3181350"/>
                <a:gd name="connsiteX5181" fmla="*/ 285344 w 1581150"/>
                <a:gd name="connsiteY5181" fmla="*/ 1876729 h 3181350"/>
                <a:gd name="connsiteX5182" fmla="*/ 281820 w 1581150"/>
                <a:gd name="connsiteY5182" fmla="*/ 1876253 h 3181350"/>
                <a:gd name="connsiteX5183" fmla="*/ 281248 w 1581150"/>
                <a:gd name="connsiteY5183" fmla="*/ 1880253 h 3181350"/>
                <a:gd name="connsiteX5184" fmla="*/ 280391 w 1581150"/>
                <a:gd name="connsiteY5184" fmla="*/ 1880158 h 3181350"/>
                <a:gd name="connsiteX5185" fmla="*/ 271056 w 1581150"/>
                <a:gd name="connsiteY5185" fmla="*/ 1876443 h 3181350"/>
                <a:gd name="connsiteX5186" fmla="*/ 272295 w 1581150"/>
                <a:gd name="connsiteY5186" fmla="*/ 1872157 h 3181350"/>
                <a:gd name="connsiteX5187" fmla="*/ 285344 w 1581150"/>
                <a:gd name="connsiteY5187" fmla="*/ 1876729 h 3181350"/>
                <a:gd name="connsiteX5188" fmla="*/ 268294 w 1581150"/>
                <a:gd name="connsiteY5188" fmla="*/ 1933022 h 3181350"/>
                <a:gd name="connsiteX5189" fmla="*/ 268389 w 1581150"/>
                <a:gd name="connsiteY5189" fmla="*/ 1933117 h 3181350"/>
                <a:gd name="connsiteX5190" fmla="*/ 268294 w 1581150"/>
                <a:gd name="connsiteY5190" fmla="*/ 1933022 h 3181350"/>
                <a:gd name="connsiteX5191" fmla="*/ 268294 w 1581150"/>
                <a:gd name="connsiteY5191" fmla="*/ 1933022 h 3181350"/>
                <a:gd name="connsiteX5192" fmla="*/ 276009 w 1581150"/>
                <a:gd name="connsiteY5192" fmla="*/ 1933022 h 3181350"/>
                <a:gd name="connsiteX5193" fmla="*/ 278772 w 1581150"/>
                <a:gd name="connsiteY5193" fmla="*/ 1935879 h 3181350"/>
                <a:gd name="connsiteX5194" fmla="*/ 276009 w 1581150"/>
                <a:gd name="connsiteY5194" fmla="*/ 1936260 h 3181350"/>
                <a:gd name="connsiteX5195" fmla="*/ 276009 w 1581150"/>
                <a:gd name="connsiteY5195" fmla="*/ 1933022 h 3181350"/>
                <a:gd name="connsiteX5196" fmla="*/ 287820 w 1581150"/>
                <a:gd name="connsiteY5196" fmla="*/ 1935498 h 3181350"/>
                <a:gd name="connsiteX5197" fmla="*/ 288487 w 1581150"/>
                <a:gd name="connsiteY5197" fmla="*/ 1943309 h 3181350"/>
                <a:gd name="connsiteX5198" fmla="*/ 285534 w 1581150"/>
                <a:gd name="connsiteY5198" fmla="*/ 1944261 h 3181350"/>
                <a:gd name="connsiteX5199" fmla="*/ 277533 w 1581150"/>
                <a:gd name="connsiteY5199" fmla="*/ 1941594 h 3181350"/>
                <a:gd name="connsiteX5200" fmla="*/ 277629 w 1581150"/>
                <a:gd name="connsiteY5200" fmla="*/ 1945214 h 3181350"/>
                <a:gd name="connsiteX5201" fmla="*/ 273819 w 1581150"/>
                <a:gd name="connsiteY5201" fmla="*/ 1944642 h 3181350"/>
                <a:gd name="connsiteX5202" fmla="*/ 287820 w 1581150"/>
                <a:gd name="connsiteY5202" fmla="*/ 1935498 h 3181350"/>
                <a:gd name="connsiteX5203" fmla="*/ 277248 w 1581150"/>
                <a:gd name="connsiteY5203" fmla="*/ 1958739 h 3181350"/>
                <a:gd name="connsiteX5204" fmla="*/ 278010 w 1581150"/>
                <a:gd name="connsiteY5204" fmla="*/ 1959692 h 3181350"/>
                <a:gd name="connsiteX5205" fmla="*/ 277057 w 1581150"/>
                <a:gd name="connsiteY5205" fmla="*/ 1959311 h 3181350"/>
                <a:gd name="connsiteX5206" fmla="*/ 277248 w 1581150"/>
                <a:gd name="connsiteY5206" fmla="*/ 1958739 h 3181350"/>
                <a:gd name="connsiteX5207" fmla="*/ 282963 w 1581150"/>
                <a:gd name="connsiteY5207" fmla="*/ 1976456 h 3181350"/>
                <a:gd name="connsiteX5208" fmla="*/ 280486 w 1581150"/>
                <a:gd name="connsiteY5208" fmla="*/ 1974741 h 3181350"/>
                <a:gd name="connsiteX5209" fmla="*/ 281820 w 1581150"/>
                <a:gd name="connsiteY5209" fmla="*/ 1963597 h 3181350"/>
                <a:gd name="connsiteX5210" fmla="*/ 287916 w 1581150"/>
                <a:gd name="connsiteY5210" fmla="*/ 1966550 h 3181350"/>
                <a:gd name="connsiteX5211" fmla="*/ 286582 w 1581150"/>
                <a:gd name="connsiteY5211" fmla="*/ 1967407 h 3181350"/>
                <a:gd name="connsiteX5212" fmla="*/ 292392 w 1581150"/>
                <a:gd name="connsiteY5212" fmla="*/ 1970741 h 3181350"/>
                <a:gd name="connsiteX5213" fmla="*/ 291630 w 1581150"/>
                <a:gd name="connsiteY5213" fmla="*/ 1971312 h 3181350"/>
                <a:gd name="connsiteX5214" fmla="*/ 291726 w 1581150"/>
                <a:gd name="connsiteY5214" fmla="*/ 1972455 h 3181350"/>
                <a:gd name="connsiteX5215" fmla="*/ 282963 w 1581150"/>
                <a:gd name="connsiteY5215" fmla="*/ 1976456 h 3181350"/>
                <a:gd name="connsiteX5216" fmla="*/ 296774 w 1581150"/>
                <a:gd name="connsiteY5216" fmla="*/ 1973503 h 3181350"/>
                <a:gd name="connsiteX5217" fmla="*/ 303632 w 1581150"/>
                <a:gd name="connsiteY5217" fmla="*/ 1975884 h 3181350"/>
                <a:gd name="connsiteX5218" fmla="*/ 301155 w 1581150"/>
                <a:gd name="connsiteY5218" fmla="*/ 1980170 h 3181350"/>
                <a:gd name="connsiteX5219" fmla="*/ 296298 w 1581150"/>
                <a:gd name="connsiteY5219" fmla="*/ 1976170 h 3181350"/>
                <a:gd name="connsiteX5220" fmla="*/ 296393 w 1581150"/>
                <a:gd name="connsiteY5220" fmla="*/ 1975218 h 3181350"/>
                <a:gd name="connsiteX5221" fmla="*/ 296774 w 1581150"/>
                <a:gd name="connsiteY5221" fmla="*/ 1973503 h 3181350"/>
                <a:gd name="connsiteX5222" fmla="*/ 297250 w 1581150"/>
                <a:gd name="connsiteY5222" fmla="*/ 1989219 h 3181350"/>
                <a:gd name="connsiteX5223" fmla="*/ 305061 w 1581150"/>
                <a:gd name="connsiteY5223" fmla="*/ 1985409 h 3181350"/>
                <a:gd name="connsiteX5224" fmla="*/ 307442 w 1581150"/>
                <a:gd name="connsiteY5224" fmla="*/ 1987124 h 3181350"/>
                <a:gd name="connsiteX5225" fmla="*/ 300870 w 1581150"/>
                <a:gd name="connsiteY5225" fmla="*/ 1995506 h 3181350"/>
                <a:gd name="connsiteX5226" fmla="*/ 297250 w 1581150"/>
                <a:gd name="connsiteY5226" fmla="*/ 1989219 h 3181350"/>
                <a:gd name="connsiteX5227" fmla="*/ 251435 w 1581150"/>
                <a:gd name="connsiteY5227" fmla="*/ 2119236 h 3181350"/>
                <a:gd name="connsiteX5228" fmla="*/ 250387 w 1581150"/>
                <a:gd name="connsiteY5228" fmla="*/ 2112759 h 3181350"/>
                <a:gd name="connsiteX5229" fmla="*/ 250863 w 1581150"/>
                <a:gd name="connsiteY5229" fmla="*/ 2106186 h 3181350"/>
                <a:gd name="connsiteX5230" fmla="*/ 256864 w 1581150"/>
                <a:gd name="connsiteY5230" fmla="*/ 2114664 h 3181350"/>
                <a:gd name="connsiteX5231" fmla="*/ 259626 w 1581150"/>
                <a:gd name="connsiteY5231" fmla="*/ 2112949 h 3181350"/>
                <a:gd name="connsiteX5232" fmla="*/ 268199 w 1581150"/>
                <a:gd name="connsiteY5232" fmla="*/ 2118950 h 3181350"/>
                <a:gd name="connsiteX5233" fmla="*/ 269723 w 1581150"/>
                <a:gd name="connsiteY5233" fmla="*/ 2125427 h 3181350"/>
                <a:gd name="connsiteX5234" fmla="*/ 269532 w 1581150"/>
                <a:gd name="connsiteY5234" fmla="*/ 2127046 h 3181350"/>
                <a:gd name="connsiteX5235" fmla="*/ 262198 w 1581150"/>
                <a:gd name="connsiteY5235" fmla="*/ 2115330 h 3181350"/>
                <a:gd name="connsiteX5236" fmla="*/ 251625 w 1581150"/>
                <a:gd name="connsiteY5236" fmla="*/ 2123427 h 3181350"/>
                <a:gd name="connsiteX5237" fmla="*/ 246863 w 1581150"/>
                <a:gd name="connsiteY5237" fmla="*/ 2121141 h 3181350"/>
                <a:gd name="connsiteX5238" fmla="*/ 244863 w 1581150"/>
                <a:gd name="connsiteY5238" fmla="*/ 2118093 h 3181350"/>
                <a:gd name="connsiteX5239" fmla="*/ 251435 w 1581150"/>
                <a:gd name="connsiteY5239" fmla="*/ 2119236 h 3181350"/>
                <a:gd name="connsiteX5240" fmla="*/ 220860 w 1581150"/>
                <a:gd name="connsiteY5240" fmla="*/ 2119331 h 3181350"/>
                <a:gd name="connsiteX5241" fmla="*/ 220574 w 1581150"/>
                <a:gd name="connsiteY5241" fmla="*/ 2118569 h 3181350"/>
                <a:gd name="connsiteX5242" fmla="*/ 220860 w 1581150"/>
                <a:gd name="connsiteY5242" fmla="*/ 2119331 h 3181350"/>
                <a:gd name="connsiteX5243" fmla="*/ 221812 w 1581150"/>
                <a:gd name="connsiteY5243" fmla="*/ 2132190 h 3181350"/>
                <a:gd name="connsiteX5244" fmla="*/ 223431 w 1581150"/>
                <a:gd name="connsiteY5244" fmla="*/ 2133618 h 3181350"/>
                <a:gd name="connsiteX5245" fmla="*/ 222288 w 1581150"/>
                <a:gd name="connsiteY5245" fmla="*/ 2135142 h 3181350"/>
                <a:gd name="connsiteX5246" fmla="*/ 220764 w 1581150"/>
                <a:gd name="connsiteY5246" fmla="*/ 2134380 h 3181350"/>
                <a:gd name="connsiteX5247" fmla="*/ 220860 w 1581150"/>
                <a:gd name="connsiteY5247" fmla="*/ 2135809 h 3181350"/>
                <a:gd name="connsiteX5248" fmla="*/ 214383 w 1581150"/>
                <a:gd name="connsiteY5248" fmla="*/ 2133999 h 3181350"/>
                <a:gd name="connsiteX5249" fmla="*/ 215240 w 1581150"/>
                <a:gd name="connsiteY5249" fmla="*/ 2132571 h 3181350"/>
                <a:gd name="connsiteX5250" fmla="*/ 221812 w 1581150"/>
                <a:gd name="connsiteY5250" fmla="*/ 2132190 h 3181350"/>
                <a:gd name="connsiteX5251" fmla="*/ 208572 w 1581150"/>
                <a:gd name="connsiteY5251" fmla="*/ 2134285 h 3181350"/>
                <a:gd name="connsiteX5252" fmla="*/ 206763 w 1581150"/>
                <a:gd name="connsiteY5252" fmla="*/ 2140191 h 3181350"/>
                <a:gd name="connsiteX5253" fmla="*/ 205715 w 1581150"/>
                <a:gd name="connsiteY5253" fmla="*/ 2139524 h 3181350"/>
                <a:gd name="connsiteX5254" fmla="*/ 208572 w 1581150"/>
                <a:gd name="connsiteY5254" fmla="*/ 2134285 h 3181350"/>
                <a:gd name="connsiteX5255" fmla="*/ 201619 w 1581150"/>
                <a:gd name="connsiteY5255" fmla="*/ 2150478 h 3181350"/>
                <a:gd name="connsiteX5256" fmla="*/ 202476 w 1581150"/>
                <a:gd name="connsiteY5256" fmla="*/ 2153907 h 3181350"/>
                <a:gd name="connsiteX5257" fmla="*/ 200857 w 1581150"/>
                <a:gd name="connsiteY5257" fmla="*/ 2155050 h 3181350"/>
                <a:gd name="connsiteX5258" fmla="*/ 200190 w 1581150"/>
                <a:gd name="connsiteY5258" fmla="*/ 2155050 h 3181350"/>
                <a:gd name="connsiteX5259" fmla="*/ 197619 w 1581150"/>
                <a:gd name="connsiteY5259" fmla="*/ 2150287 h 3181350"/>
                <a:gd name="connsiteX5260" fmla="*/ 201619 w 1581150"/>
                <a:gd name="connsiteY5260" fmla="*/ 2150478 h 3181350"/>
                <a:gd name="connsiteX5261" fmla="*/ 207620 w 1581150"/>
                <a:gd name="connsiteY5261" fmla="*/ 2156193 h 3181350"/>
                <a:gd name="connsiteX5262" fmla="*/ 206382 w 1581150"/>
                <a:gd name="connsiteY5262" fmla="*/ 2167242 h 3181350"/>
                <a:gd name="connsiteX5263" fmla="*/ 199905 w 1581150"/>
                <a:gd name="connsiteY5263" fmla="*/ 2169051 h 3181350"/>
                <a:gd name="connsiteX5264" fmla="*/ 201810 w 1581150"/>
                <a:gd name="connsiteY5264" fmla="*/ 2158860 h 3181350"/>
                <a:gd name="connsiteX5265" fmla="*/ 207620 w 1581150"/>
                <a:gd name="connsiteY5265" fmla="*/ 2156193 h 3181350"/>
                <a:gd name="connsiteX5266" fmla="*/ 181426 w 1581150"/>
                <a:gd name="connsiteY5266" fmla="*/ 2209152 h 3181350"/>
                <a:gd name="connsiteX5267" fmla="*/ 184188 w 1581150"/>
                <a:gd name="connsiteY5267" fmla="*/ 2211152 h 3181350"/>
                <a:gd name="connsiteX5268" fmla="*/ 182950 w 1581150"/>
                <a:gd name="connsiteY5268" fmla="*/ 2214676 h 3181350"/>
                <a:gd name="connsiteX5269" fmla="*/ 184569 w 1581150"/>
                <a:gd name="connsiteY5269" fmla="*/ 2215057 h 3181350"/>
                <a:gd name="connsiteX5270" fmla="*/ 183236 w 1581150"/>
                <a:gd name="connsiteY5270" fmla="*/ 2216676 h 3181350"/>
                <a:gd name="connsiteX5271" fmla="*/ 176473 w 1581150"/>
                <a:gd name="connsiteY5271" fmla="*/ 2208294 h 3181350"/>
                <a:gd name="connsiteX5272" fmla="*/ 179235 w 1581150"/>
                <a:gd name="connsiteY5272" fmla="*/ 2208485 h 3181350"/>
                <a:gd name="connsiteX5273" fmla="*/ 178188 w 1581150"/>
                <a:gd name="connsiteY5273" fmla="*/ 2209437 h 3181350"/>
                <a:gd name="connsiteX5274" fmla="*/ 181426 w 1581150"/>
                <a:gd name="connsiteY5274" fmla="*/ 2209152 h 3181350"/>
                <a:gd name="connsiteX5275" fmla="*/ 520707 w 1581150"/>
                <a:gd name="connsiteY5275" fmla="*/ 821549 h 3181350"/>
                <a:gd name="connsiteX5276" fmla="*/ 522231 w 1581150"/>
                <a:gd name="connsiteY5276" fmla="*/ 823264 h 3181350"/>
                <a:gd name="connsiteX5277" fmla="*/ 523564 w 1581150"/>
                <a:gd name="connsiteY5277" fmla="*/ 814215 h 3181350"/>
                <a:gd name="connsiteX5278" fmla="*/ 528422 w 1581150"/>
                <a:gd name="connsiteY5278" fmla="*/ 817930 h 3181350"/>
                <a:gd name="connsiteX5279" fmla="*/ 520707 w 1581150"/>
                <a:gd name="connsiteY5279" fmla="*/ 821549 h 3181350"/>
                <a:gd name="connsiteX5280" fmla="*/ 490798 w 1581150"/>
                <a:gd name="connsiteY5280" fmla="*/ 736110 h 3181350"/>
                <a:gd name="connsiteX5281" fmla="*/ 490322 w 1581150"/>
                <a:gd name="connsiteY5281" fmla="*/ 732681 h 3181350"/>
                <a:gd name="connsiteX5282" fmla="*/ 492036 w 1581150"/>
                <a:gd name="connsiteY5282" fmla="*/ 731824 h 3181350"/>
                <a:gd name="connsiteX5283" fmla="*/ 490798 w 1581150"/>
                <a:gd name="connsiteY5283" fmla="*/ 736110 h 3181350"/>
                <a:gd name="connsiteX5284" fmla="*/ 379641 w 1581150"/>
                <a:gd name="connsiteY5284" fmla="*/ 585615 h 3181350"/>
                <a:gd name="connsiteX5285" fmla="*/ 379451 w 1581150"/>
                <a:gd name="connsiteY5285" fmla="*/ 586568 h 3181350"/>
                <a:gd name="connsiteX5286" fmla="*/ 372021 w 1581150"/>
                <a:gd name="connsiteY5286" fmla="*/ 589330 h 3181350"/>
                <a:gd name="connsiteX5287" fmla="*/ 371545 w 1581150"/>
                <a:gd name="connsiteY5287" fmla="*/ 586282 h 3181350"/>
                <a:gd name="connsiteX5288" fmla="*/ 379641 w 1581150"/>
                <a:gd name="connsiteY5288" fmla="*/ 585615 h 3181350"/>
                <a:gd name="connsiteX5289" fmla="*/ 362401 w 1581150"/>
                <a:gd name="connsiteY5289" fmla="*/ 594950 h 3181350"/>
                <a:gd name="connsiteX5290" fmla="*/ 361734 w 1581150"/>
                <a:gd name="connsiteY5290" fmla="*/ 597236 h 3181350"/>
                <a:gd name="connsiteX5291" fmla="*/ 354781 w 1581150"/>
                <a:gd name="connsiteY5291" fmla="*/ 597617 h 3181350"/>
                <a:gd name="connsiteX5292" fmla="*/ 353162 w 1581150"/>
                <a:gd name="connsiteY5292" fmla="*/ 595807 h 3181350"/>
                <a:gd name="connsiteX5293" fmla="*/ 362401 w 1581150"/>
                <a:gd name="connsiteY5293" fmla="*/ 594950 h 3181350"/>
                <a:gd name="connsiteX5294" fmla="*/ 280200 w 1581150"/>
                <a:gd name="connsiteY5294" fmla="*/ 558850 h 3181350"/>
                <a:gd name="connsiteX5295" fmla="*/ 268485 w 1581150"/>
                <a:gd name="connsiteY5295" fmla="*/ 567422 h 3181350"/>
                <a:gd name="connsiteX5296" fmla="*/ 280200 w 1581150"/>
                <a:gd name="connsiteY5296" fmla="*/ 558850 h 3181350"/>
                <a:gd name="connsiteX5297" fmla="*/ 314014 w 1581150"/>
                <a:gd name="connsiteY5297" fmla="*/ 774210 h 3181350"/>
                <a:gd name="connsiteX5298" fmla="*/ 313919 w 1581150"/>
                <a:gd name="connsiteY5298" fmla="*/ 774782 h 3181350"/>
                <a:gd name="connsiteX5299" fmla="*/ 310585 w 1581150"/>
                <a:gd name="connsiteY5299" fmla="*/ 774306 h 3181350"/>
                <a:gd name="connsiteX5300" fmla="*/ 314014 w 1581150"/>
                <a:gd name="connsiteY5300" fmla="*/ 774210 h 3181350"/>
                <a:gd name="connsiteX5301" fmla="*/ 357639 w 1581150"/>
                <a:gd name="connsiteY5301" fmla="*/ 894320 h 3181350"/>
                <a:gd name="connsiteX5302" fmla="*/ 357448 w 1581150"/>
                <a:gd name="connsiteY5302" fmla="*/ 893082 h 3181350"/>
                <a:gd name="connsiteX5303" fmla="*/ 357639 w 1581150"/>
                <a:gd name="connsiteY5303" fmla="*/ 894320 h 3181350"/>
                <a:gd name="connsiteX5304" fmla="*/ 348114 w 1581150"/>
                <a:gd name="connsiteY5304" fmla="*/ 912323 h 3181350"/>
                <a:gd name="connsiteX5305" fmla="*/ 352114 w 1581150"/>
                <a:gd name="connsiteY5305" fmla="*/ 918609 h 3181350"/>
                <a:gd name="connsiteX5306" fmla="*/ 352971 w 1581150"/>
                <a:gd name="connsiteY5306" fmla="*/ 921371 h 3181350"/>
                <a:gd name="connsiteX5307" fmla="*/ 352876 w 1581150"/>
                <a:gd name="connsiteY5307" fmla="*/ 922133 h 3181350"/>
                <a:gd name="connsiteX5308" fmla="*/ 340970 w 1581150"/>
                <a:gd name="connsiteY5308" fmla="*/ 917371 h 3181350"/>
                <a:gd name="connsiteX5309" fmla="*/ 346685 w 1581150"/>
                <a:gd name="connsiteY5309" fmla="*/ 916799 h 3181350"/>
                <a:gd name="connsiteX5310" fmla="*/ 344208 w 1581150"/>
                <a:gd name="connsiteY5310" fmla="*/ 913466 h 3181350"/>
                <a:gd name="connsiteX5311" fmla="*/ 348114 w 1581150"/>
                <a:gd name="connsiteY5311" fmla="*/ 912323 h 3181350"/>
                <a:gd name="connsiteX5312" fmla="*/ 339541 w 1581150"/>
                <a:gd name="connsiteY5312" fmla="*/ 908322 h 3181350"/>
                <a:gd name="connsiteX5313" fmla="*/ 339827 w 1581150"/>
                <a:gd name="connsiteY5313" fmla="*/ 908322 h 3181350"/>
                <a:gd name="connsiteX5314" fmla="*/ 339541 w 1581150"/>
                <a:gd name="connsiteY5314" fmla="*/ 908322 h 3181350"/>
                <a:gd name="connsiteX5315" fmla="*/ 332588 w 1581150"/>
                <a:gd name="connsiteY5315" fmla="*/ 922229 h 3181350"/>
                <a:gd name="connsiteX5316" fmla="*/ 339827 w 1581150"/>
                <a:gd name="connsiteY5316" fmla="*/ 924324 h 3181350"/>
                <a:gd name="connsiteX5317" fmla="*/ 338112 w 1581150"/>
                <a:gd name="connsiteY5317" fmla="*/ 927086 h 3181350"/>
                <a:gd name="connsiteX5318" fmla="*/ 338112 w 1581150"/>
                <a:gd name="connsiteY5318" fmla="*/ 926515 h 3181350"/>
                <a:gd name="connsiteX5319" fmla="*/ 334779 w 1581150"/>
                <a:gd name="connsiteY5319" fmla="*/ 924610 h 3181350"/>
                <a:gd name="connsiteX5320" fmla="*/ 330588 w 1581150"/>
                <a:gd name="connsiteY5320" fmla="*/ 925372 h 3181350"/>
                <a:gd name="connsiteX5321" fmla="*/ 332588 w 1581150"/>
                <a:gd name="connsiteY5321" fmla="*/ 922229 h 3181350"/>
                <a:gd name="connsiteX5322" fmla="*/ 344685 w 1581150"/>
                <a:gd name="connsiteY5322" fmla="*/ 934135 h 3181350"/>
                <a:gd name="connsiteX5323" fmla="*/ 340398 w 1581150"/>
                <a:gd name="connsiteY5323" fmla="*/ 933373 h 3181350"/>
                <a:gd name="connsiteX5324" fmla="*/ 339351 w 1581150"/>
                <a:gd name="connsiteY5324" fmla="*/ 931849 h 3181350"/>
                <a:gd name="connsiteX5325" fmla="*/ 350495 w 1581150"/>
                <a:gd name="connsiteY5325" fmla="*/ 929849 h 3181350"/>
                <a:gd name="connsiteX5326" fmla="*/ 353924 w 1581150"/>
                <a:gd name="connsiteY5326" fmla="*/ 923467 h 3181350"/>
                <a:gd name="connsiteX5327" fmla="*/ 355162 w 1581150"/>
                <a:gd name="connsiteY5327" fmla="*/ 926420 h 3181350"/>
                <a:gd name="connsiteX5328" fmla="*/ 352019 w 1581150"/>
                <a:gd name="connsiteY5328" fmla="*/ 935945 h 3181350"/>
                <a:gd name="connsiteX5329" fmla="*/ 349638 w 1581150"/>
                <a:gd name="connsiteY5329" fmla="*/ 937564 h 3181350"/>
                <a:gd name="connsiteX5330" fmla="*/ 346780 w 1581150"/>
                <a:gd name="connsiteY5330" fmla="*/ 937373 h 3181350"/>
                <a:gd name="connsiteX5331" fmla="*/ 343161 w 1581150"/>
                <a:gd name="connsiteY5331" fmla="*/ 935278 h 3181350"/>
                <a:gd name="connsiteX5332" fmla="*/ 344685 w 1581150"/>
                <a:gd name="connsiteY5332" fmla="*/ 934135 h 3181350"/>
                <a:gd name="connsiteX5333" fmla="*/ 345066 w 1581150"/>
                <a:gd name="connsiteY5333" fmla="*/ 941755 h 3181350"/>
                <a:gd name="connsiteX5334" fmla="*/ 345447 w 1581150"/>
                <a:gd name="connsiteY5334" fmla="*/ 944231 h 3181350"/>
                <a:gd name="connsiteX5335" fmla="*/ 343923 w 1581150"/>
                <a:gd name="connsiteY5335" fmla="*/ 943660 h 3181350"/>
                <a:gd name="connsiteX5336" fmla="*/ 345066 w 1581150"/>
                <a:gd name="connsiteY5336" fmla="*/ 941755 h 3181350"/>
                <a:gd name="connsiteX5337" fmla="*/ 349733 w 1581150"/>
                <a:gd name="connsiteY5337" fmla="*/ 942041 h 3181350"/>
                <a:gd name="connsiteX5338" fmla="*/ 352876 w 1581150"/>
                <a:gd name="connsiteY5338" fmla="*/ 943850 h 3181350"/>
                <a:gd name="connsiteX5339" fmla="*/ 354400 w 1581150"/>
                <a:gd name="connsiteY5339" fmla="*/ 945470 h 3181350"/>
                <a:gd name="connsiteX5340" fmla="*/ 348018 w 1581150"/>
                <a:gd name="connsiteY5340" fmla="*/ 945374 h 3181350"/>
                <a:gd name="connsiteX5341" fmla="*/ 349733 w 1581150"/>
                <a:gd name="connsiteY5341" fmla="*/ 942041 h 3181350"/>
                <a:gd name="connsiteX5342" fmla="*/ 344589 w 1581150"/>
                <a:gd name="connsiteY5342" fmla="*/ 1007287 h 3181350"/>
                <a:gd name="connsiteX5343" fmla="*/ 351638 w 1581150"/>
                <a:gd name="connsiteY5343" fmla="*/ 1008144 h 3181350"/>
                <a:gd name="connsiteX5344" fmla="*/ 351066 w 1581150"/>
                <a:gd name="connsiteY5344" fmla="*/ 1025004 h 3181350"/>
                <a:gd name="connsiteX5345" fmla="*/ 346875 w 1581150"/>
                <a:gd name="connsiteY5345" fmla="*/ 1016812 h 3181350"/>
                <a:gd name="connsiteX5346" fmla="*/ 342208 w 1581150"/>
                <a:gd name="connsiteY5346" fmla="*/ 1023956 h 3181350"/>
                <a:gd name="connsiteX5347" fmla="*/ 335826 w 1581150"/>
                <a:gd name="connsiteY5347" fmla="*/ 1018527 h 3181350"/>
                <a:gd name="connsiteX5348" fmla="*/ 344589 w 1581150"/>
                <a:gd name="connsiteY5348" fmla="*/ 1007287 h 3181350"/>
                <a:gd name="connsiteX5349" fmla="*/ 342780 w 1581150"/>
                <a:gd name="connsiteY5349" fmla="*/ 1057865 h 3181350"/>
                <a:gd name="connsiteX5350" fmla="*/ 342780 w 1581150"/>
                <a:gd name="connsiteY5350" fmla="*/ 1057865 h 3181350"/>
                <a:gd name="connsiteX5351" fmla="*/ 342780 w 1581150"/>
                <a:gd name="connsiteY5351" fmla="*/ 1057865 h 3181350"/>
                <a:gd name="connsiteX5352" fmla="*/ 342780 w 1581150"/>
                <a:gd name="connsiteY5352" fmla="*/ 1057865 h 3181350"/>
                <a:gd name="connsiteX5353" fmla="*/ 352781 w 1581150"/>
                <a:gd name="connsiteY5353" fmla="*/ 1048244 h 3181350"/>
                <a:gd name="connsiteX5354" fmla="*/ 365830 w 1581150"/>
                <a:gd name="connsiteY5354" fmla="*/ 1046054 h 3181350"/>
                <a:gd name="connsiteX5355" fmla="*/ 360306 w 1581150"/>
                <a:gd name="connsiteY5355" fmla="*/ 1055198 h 3181350"/>
                <a:gd name="connsiteX5356" fmla="*/ 354114 w 1581150"/>
                <a:gd name="connsiteY5356" fmla="*/ 1054531 h 3181350"/>
                <a:gd name="connsiteX5357" fmla="*/ 352781 w 1581150"/>
                <a:gd name="connsiteY5357" fmla="*/ 1048244 h 3181350"/>
                <a:gd name="connsiteX5358" fmla="*/ 358496 w 1581150"/>
                <a:gd name="connsiteY5358" fmla="*/ 1065294 h 3181350"/>
                <a:gd name="connsiteX5359" fmla="*/ 355448 w 1581150"/>
                <a:gd name="connsiteY5359" fmla="*/ 1062627 h 3181350"/>
                <a:gd name="connsiteX5360" fmla="*/ 354305 w 1581150"/>
                <a:gd name="connsiteY5360" fmla="*/ 1056722 h 3181350"/>
                <a:gd name="connsiteX5361" fmla="*/ 360591 w 1581150"/>
                <a:gd name="connsiteY5361" fmla="*/ 1060056 h 3181350"/>
                <a:gd name="connsiteX5362" fmla="*/ 360687 w 1581150"/>
                <a:gd name="connsiteY5362" fmla="*/ 1059103 h 3181350"/>
                <a:gd name="connsiteX5363" fmla="*/ 361068 w 1581150"/>
                <a:gd name="connsiteY5363" fmla="*/ 1063199 h 3181350"/>
                <a:gd name="connsiteX5364" fmla="*/ 358496 w 1581150"/>
                <a:gd name="connsiteY5364" fmla="*/ 1065294 h 3181350"/>
                <a:gd name="connsiteX5365" fmla="*/ 370593 w 1581150"/>
                <a:gd name="connsiteY5365" fmla="*/ 1059675 h 3181350"/>
                <a:gd name="connsiteX5366" fmla="*/ 372402 w 1581150"/>
                <a:gd name="connsiteY5366" fmla="*/ 1057579 h 3181350"/>
                <a:gd name="connsiteX5367" fmla="*/ 374403 w 1581150"/>
                <a:gd name="connsiteY5367" fmla="*/ 1061294 h 3181350"/>
                <a:gd name="connsiteX5368" fmla="*/ 370593 w 1581150"/>
                <a:gd name="connsiteY5368" fmla="*/ 1059675 h 3181350"/>
                <a:gd name="connsiteX5369" fmla="*/ 372498 w 1581150"/>
                <a:gd name="connsiteY5369" fmla="*/ 1065485 h 3181350"/>
                <a:gd name="connsiteX5370" fmla="*/ 369545 w 1581150"/>
                <a:gd name="connsiteY5370" fmla="*/ 1065675 h 3181350"/>
                <a:gd name="connsiteX5371" fmla="*/ 372498 w 1581150"/>
                <a:gd name="connsiteY5371" fmla="*/ 1065485 h 3181350"/>
                <a:gd name="connsiteX5372" fmla="*/ 359067 w 1581150"/>
                <a:gd name="connsiteY5372" fmla="*/ 1039291 h 3181350"/>
                <a:gd name="connsiteX5373" fmla="*/ 349161 w 1581150"/>
                <a:gd name="connsiteY5373" fmla="*/ 1045768 h 3181350"/>
                <a:gd name="connsiteX5374" fmla="*/ 348971 w 1581150"/>
                <a:gd name="connsiteY5374" fmla="*/ 1039577 h 3181350"/>
                <a:gd name="connsiteX5375" fmla="*/ 353352 w 1581150"/>
                <a:gd name="connsiteY5375" fmla="*/ 1037481 h 3181350"/>
                <a:gd name="connsiteX5376" fmla="*/ 356496 w 1581150"/>
                <a:gd name="connsiteY5376" fmla="*/ 1037958 h 3181350"/>
                <a:gd name="connsiteX5377" fmla="*/ 356305 w 1581150"/>
                <a:gd name="connsiteY5377" fmla="*/ 1037195 h 3181350"/>
                <a:gd name="connsiteX5378" fmla="*/ 368783 w 1581150"/>
                <a:gd name="connsiteY5378" fmla="*/ 1031957 h 3181350"/>
                <a:gd name="connsiteX5379" fmla="*/ 365830 w 1581150"/>
                <a:gd name="connsiteY5379" fmla="*/ 1022336 h 3181350"/>
                <a:gd name="connsiteX5380" fmla="*/ 362687 w 1581150"/>
                <a:gd name="connsiteY5380" fmla="*/ 1026146 h 3181350"/>
                <a:gd name="connsiteX5381" fmla="*/ 367354 w 1581150"/>
                <a:gd name="connsiteY5381" fmla="*/ 1019384 h 3181350"/>
                <a:gd name="connsiteX5382" fmla="*/ 367926 w 1581150"/>
                <a:gd name="connsiteY5382" fmla="*/ 1019288 h 3181350"/>
                <a:gd name="connsiteX5383" fmla="*/ 366592 w 1581150"/>
                <a:gd name="connsiteY5383" fmla="*/ 1012907 h 3181350"/>
                <a:gd name="connsiteX5384" fmla="*/ 369545 w 1581150"/>
                <a:gd name="connsiteY5384" fmla="*/ 1011668 h 3181350"/>
                <a:gd name="connsiteX5385" fmla="*/ 380213 w 1581150"/>
                <a:gd name="connsiteY5385" fmla="*/ 1011668 h 3181350"/>
                <a:gd name="connsiteX5386" fmla="*/ 375450 w 1581150"/>
                <a:gd name="connsiteY5386" fmla="*/ 1016717 h 3181350"/>
                <a:gd name="connsiteX5387" fmla="*/ 382594 w 1581150"/>
                <a:gd name="connsiteY5387" fmla="*/ 1020431 h 3181350"/>
                <a:gd name="connsiteX5388" fmla="*/ 372974 w 1581150"/>
                <a:gd name="connsiteY5388" fmla="*/ 1026051 h 3181350"/>
                <a:gd name="connsiteX5389" fmla="*/ 383642 w 1581150"/>
                <a:gd name="connsiteY5389" fmla="*/ 1031576 h 3181350"/>
                <a:gd name="connsiteX5390" fmla="*/ 372593 w 1581150"/>
                <a:gd name="connsiteY5390" fmla="*/ 1030814 h 3181350"/>
                <a:gd name="connsiteX5391" fmla="*/ 372879 w 1581150"/>
                <a:gd name="connsiteY5391" fmla="*/ 1037005 h 3181350"/>
                <a:gd name="connsiteX5392" fmla="*/ 372879 w 1581150"/>
                <a:gd name="connsiteY5392" fmla="*/ 1037005 h 3181350"/>
                <a:gd name="connsiteX5393" fmla="*/ 377832 w 1581150"/>
                <a:gd name="connsiteY5393" fmla="*/ 1043577 h 3181350"/>
                <a:gd name="connsiteX5394" fmla="*/ 375069 w 1581150"/>
                <a:gd name="connsiteY5394" fmla="*/ 1046816 h 3181350"/>
                <a:gd name="connsiteX5395" fmla="*/ 359067 w 1581150"/>
                <a:gd name="connsiteY5395" fmla="*/ 1039291 h 3181350"/>
                <a:gd name="connsiteX5396" fmla="*/ 374784 w 1581150"/>
                <a:gd name="connsiteY5396" fmla="*/ 1038529 h 3181350"/>
                <a:gd name="connsiteX5397" fmla="*/ 374403 w 1581150"/>
                <a:gd name="connsiteY5397" fmla="*/ 1038719 h 3181350"/>
                <a:gd name="connsiteX5398" fmla="*/ 374307 w 1581150"/>
                <a:gd name="connsiteY5398" fmla="*/ 1038338 h 3181350"/>
                <a:gd name="connsiteX5399" fmla="*/ 374784 w 1581150"/>
                <a:gd name="connsiteY5399" fmla="*/ 1038529 h 3181350"/>
                <a:gd name="connsiteX5400" fmla="*/ 398120 w 1581150"/>
                <a:gd name="connsiteY5400" fmla="*/ 1034243 h 3181350"/>
                <a:gd name="connsiteX5401" fmla="*/ 388595 w 1581150"/>
                <a:gd name="connsiteY5401" fmla="*/ 1038338 h 3181350"/>
                <a:gd name="connsiteX5402" fmla="*/ 398120 w 1581150"/>
                <a:gd name="connsiteY5402" fmla="*/ 1034243 h 3181350"/>
                <a:gd name="connsiteX5403" fmla="*/ 386499 w 1581150"/>
                <a:gd name="connsiteY5403" fmla="*/ 1092536 h 3181350"/>
                <a:gd name="connsiteX5404" fmla="*/ 396882 w 1581150"/>
                <a:gd name="connsiteY5404" fmla="*/ 1095393 h 3181350"/>
                <a:gd name="connsiteX5405" fmla="*/ 394405 w 1581150"/>
                <a:gd name="connsiteY5405" fmla="*/ 1098632 h 3181350"/>
                <a:gd name="connsiteX5406" fmla="*/ 391262 w 1581150"/>
                <a:gd name="connsiteY5406" fmla="*/ 1101680 h 3181350"/>
                <a:gd name="connsiteX5407" fmla="*/ 386595 w 1581150"/>
                <a:gd name="connsiteY5407" fmla="*/ 1097489 h 3181350"/>
                <a:gd name="connsiteX5408" fmla="*/ 386499 w 1581150"/>
                <a:gd name="connsiteY5408" fmla="*/ 1092536 h 3181350"/>
                <a:gd name="connsiteX5409" fmla="*/ 413646 w 1581150"/>
                <a:gd name="connsiteY5409" fmla="*/ 1118253 h 3181350"/>
                <a:gd name="connsiteX5410" fmla="*/ 414027 w 1581150"/>
                <a:gd name="connsiteY5410" fmla="*/ 1119015 h 3181350"/>
                <a:gd name="connsiteX5411" fmla="*/ 412407 w 1581150"/>
                <a:gd name="connsiteY5411" fmla="*/ 1117967 h 3181350"/>
                <a:gd name="connsiteX5412" fmla="*/ 413646 w 1581150"/>
                <a:gd name="connsiteY5412" fmla="*/ 1118253 h 3181350"/>
                <a:gd name="connsiteX5413" fmla="*/ 390024 w 1581150"/>
                <a:gd name="connsiteY5413" fmla="*/ 1176261 h 3181350"/>
                <a:gd name="connsiteX5414" fmla="*/ 389452 w 1581150"/>
                <a:gd name="connsiteY5414" fmla="*/ 1176356 h 3181350"/>
                <a:gd name="connsiteX5415" fmla="*/ 390024 w 1581150"/>
                <a:gd name="connsiteY5415" fmla="*/ 1176261 h 3181350"/>
                <a:gd name="connsiteX5416" fmla="*/ 370021 w 1581150"/>
                <a:gd name="connsiteY5416" fmla="*/ 1189881 h 3181350"/>
                <a:gd name="connsiteX5417" fmla="*/ 368211 w 1581150"/>
                <a:gd name="connsiteY5417" fmla="*/ 1186643 h 3181350"/>
                <a:gd name="connsiteX5418" fmla="*/ 376212 w 1581150"/>
                <a:gd name="connsiteY5418" fmla="*/ 1189405 h 3181350"/>
                <a:gd name="connsiteX5419" fmla="*/ 370021 w 1581150"/>
                <a:gd name="connsiteY5419" fmla="*/ 1189881 h 3181350"/>
                <a:gd name="connsiteX5420" fmla="*/ 361925 w 1581150"/>
                <a:gd name="connsiteY5420" fmla="*/ 1214075 h 3181350"/>
                <a:gd name="connsiteX5421" fmla="*/ 369545 w 1581150"/>
                <a:gd name="connsiteY5421" fmla="*/ 1217409 h 3181350"/>
                <a:gd name="connsiteX5422" fmla="*/ 373736 w 1581150"/>
                <a:gd name="connsiteY5422" fmla="*/ 1218932 h 3181350"/>
                <a:gd name="connsiteX5423" fmla="*/ 367926 w 1581150"/>
                <a:gd name="connsiteY5423" fmla="*/ 1222552 h 3181350"/>
                <a:gd name="connsiteX5424" fmla="*/ 361925 w 1581150"/>
                <a:gd name="connsiteY5424" fmla="*/ 1214075 h 3181350"/>
                <a:gd name="connsiteX5425" fmla="*/ 372593 w 1581150"/>
                <a:gd name="connsiteY5425" fmla="*/ 1267891 h 3181350"/>
                <a:gd name="connsiteX5426" fmla="*/ 372974 w 1581150"/>
                <a:gd name="connsiteY5426" fmla="*/ 1267891 h 3181350"/>
                <a:gd name="connsiteX5427" fmla="*/ 372593 w 1581150"/>
                <a:gd name="connsiteY5427" fmla="*/ 1267891 h 3181350"/>
                <a:gd name="connsiteX5428" fmla="*/ 376879 w 1581150"/>
                <a:gd name="connsiteY5428" fmla="*/ 1265700 h 3181350"/>
                <a:gd name="connsiteX5429" fmla="*/ 384594 w 1581150"/>
                <a:gd name="connsiteY5429" fmla="*/ 1266081 h 3181350"/>
                <a:gd name="connsiteX5430" fmla="*/ 383547 w 1581150"/>
                <a:gd name="connsiteY5430" fmla="*/ 1267986 h 3181350"/>
                <a:gd name="connsiteX5431" fmla="*/ 378498 w 1581150"/>
                <a:gd name="connsiteY5431" fmla="*/ 1269129 h 3181350"/>
                <a:gd name="connsiteX5432" fmla="*/ 376879 w 1581150"/>
                <a:gd name="connsiteY5432" fmla="*/ 1265700 h 3181350"/>
                <a:gd name="connsiteX5433" fmla="*/ 365259 w 1581150"/>
                <a:gd name="connsiteY5433" fmla="*/ 1342091 h 3181350"/>
                <a:gd name="connsiteX5434" fmla="*/ 366497 w 1581150"/>
                <a:gd name="connsiteY5434" fmla="*/ 1341995 h 3181350"/>
                <a:gd name="connsiteX5435" fmla="*/ 367735 w 1581150"/>
                <a:gd name="connsiteY5435" fmla="*/ 1344186 h 3181350"/>
                <a:gd name="connsiteX5436" fmla="*/ 368307 w 1581150"/>
                <a:gd name="connsiteY5436" fmla="*/ 1341995 h 3181350"/>
                <a:gd name="connsiteX5437" fmla="*/ 378022 w 1581150"/>
                <a:gd name="connsiteY5437" fmla="*/ 1340662 h 3181350"/>
                <a:gd name="connsiteX5438" fmla="*/ 368116 w 1581150"/>
                <a:gd name="connsiteY5438" fmla="*/ 1349044 h 3181350"/>
                <a:gd name="connsiteX5439" fmla="*/ 366878 w 1581150"/>
                <a:gd name="connsiteY5439" fmla="*/ 1349044 h 3181350"/>
                <a:gd name="connsiteX5440" fmla="*/ 365259 w 1581150"/>
                <a:gd name="connsiteY5440" fmla="*/ 1342091 h 3181350"/>
                <a:gd name="connsiteX5441" fmla="*/ 365163 w 1581150"/>
                <a:gd name="connsiteY5441" fmla="*/ 1368285 h 3181350"/>
                <a:gd name="connsiteX5442" fmla="*/ 367545 w 1581150"/>
                <a:gd name="connsiteY5442" fmla="*/ 1375523 h 3181350"/>
                <a:gd name="connsiteX5443" fmla="*/ 367354 w 1581150"/>
                <a:gd name="connsiteY5443" fmla="*/ 1375714 h 3181350"/>
                <a:gd name="connsiteX5444" fmla="*/ 371450 w 1581150"/>
                <a:gd name="connsiteY5444" fmla="*/ 1381239 h 3181350"/>
                <a:gd name="connsiteX5445" fmla="*/ 359544 w 1581150"/>
                <a:gd name="connsiteY5445" fmla="*/ 1382858 h 3181350"/>
                <a:gd name="connsiteX5446" fmla="*/ 365163 w 1581150"/>
                <a:gd name="connsiteY5446" fmla="*/ 1368285 h 3181350"/>
                <a:gd name="connsiteX5447" fmla="*/ 366116 w 1581150"/>
                <a:gd name="connsiteY5447" fmla="*/ 1433816 h 3181350"/>
                <a:gd name="connsiteX5448" fmla="*/ 365925 w 1581150"/>
                <a:gd name="connsiteY5448" fmla="*/ 1434769 h 3181350"/>
                <a:gd name="connsiteX5449" fmla="*/ 360115 w 1581150"/>
                <a:gd name="connsiteY5449" fmla="*/ 1416862 h 3181350"/>
                <a:gd name="connsiteX5450" fmla="*/ 366116 w 1581150"/>
                <a:gd name="connsiteY5450" fmla="*/ 1433816 h 3181350"/>
                <a:gd name="connsiteX5451" fmla="*/ 343923 w 1581150"/>
                <a:gd name="connsiteY5451" fmla="*/ 1479441 h 3181350"/>
                <a:gd name="connsiteX5452" fmla="*/ 353638 w 1581150"/>
                <a:gd name="connsiteY5452" fmla="*/ 1474488 h 3181350"/>
                <a:gd name="connsiteX5453" fmla="*/ 350590 w 1581150"/>
                <a:gd name="connsiteY5453" fmla="*/ 1483347 h 3181350"/>
                <a:gd name="connsiteX5454" fmla="*/ 340398 w 1581150"/>
                <a:gd name="connsiteY5454" fmla="*/ 1478965 h 3181350"/>
                <a:gd name="connsiteX5455" fmla="*/ 336398 w 1581150"/>
                <a:gd name="connsiteY5455" fmla="*/ 1469249 h 3181350"/>
                <a:gd name="connsiteX5456" fmla="*/ 343923 w 1581150"/>
                <a:gd name="connsiteY5456" fmla="*/ 1479441 h 3181350"/>
                <a:gd name="connsiteX5457" fmla="*/ 337541 w 1581150"/>
                <a:gd name="connsiteY5457" fmla="*/ 1549450 h 3181350"/>
                <a:gd name="connsiteX5458" fmla="*/ 332683 w 1581150"/>
                <a:gd name="connsiteY5458" fmla="*/ 1545735 h 3181350"/>
                <a:gd name="connsiteX5459" fmla="*/ 332874 w 1581150"/>
                <a:gd name="connsiteY5459" fmla="*/ 1544211 h 3181350"/>
                <a:gd name="connsiteX5460" fmla="*/ 332207 w 1581150"/>
                <a:gd name="connsiteY5460" fmla="*/ 1536401 h 3181350"/>
                <a:gd name="connsiteX5461" fmla="*/ 337541 w 1581150"/>
                <a:gd name="connsiteY5461" fmla="*/ 1549450 h 3181350"/>
                <a:gd name="connsiteX5462" fmla="*/ 332493 w 1581150"/>
                <a:gd name="connsiteY5462" fmla="*/ 1584216 h 3181350"/>
                <a:gd name="connsiteX5463" fmla="*/ 328111 w 1581150"/>
                <a:gd name="connsiteY5463" fmla="*/ 1589836 h 3181350"/>
                <a:gd name="connsiteX5464" fmla="*/ 325825 w 1581150"/>
                <a:gd name="connsiteY5464" fmla="*/ 1588407 h 3181350"/>
                <a:gd name="connsiteX5465" fmla="*/ 325825 w 1581150"/>
                <a:gd name="connsiteY5465" fmla="*/ 1587169 h 3181350"/>
                <a:gd name="connsiteX5466" fmla="*/ 323063 w 1581150"/>
                <a:gd name="connsiteY5466" fmla="*/ 1587455 h 3181350"/>
                <a:gd name="connsiteX5467" fmla="*/ 325635 w 1581150"/>
                <a:gd name="connsiteY5467" fmla="*/ 1581835 h 3181350"/>
                <a:gd name="connsiteX5468" fmla="*/ 332493 w 1581150"/>
                <a:gd name="connsiteY5468" fmla="*/ 1584216 h 3181350"/>
                <a:gd name="connsiteX5469" fmla="*/ 320967 w 1581150"/>
                <a:gd name="connsiteY5469" fmla="*/ 1589169 h 3181350"/>
                <a:gd name="connsiteX5470" fmla="*/ 320301 w 1581150"/>
                <a:gd name="connsiteY5470" fmla="*/ 1593551 h 3181350"/>
                <a:gd name="connsiteX5471" fmla="*/ 323634 w 1581150"/>
                <a:gd name="connsiteY5471" fmla="*/ 1595361 h 3181350"/>
                <a:gd name="connsiteX5472" fmla="*/ 323253 w 1581150"/>
                <a:gd name="connsiteY5472" fmla="*/ 1598409 h 3181350"/>
                <a:gd name="connsiteX5473" fmla="*/ 321253 w 1581150"/>
                <a:gd name="connsiteY5473" fmla="*/ 1599742 h 3181350"/>
                <a:gd name="connsiteX5474" fmla="*/ 317729 w 1581150"/>
                <a:gd name="connsiteY5474" fmla="*/ 1599266 h 3181350"/>
                <a:gd name="connsiteX5475" fmla="*/ 316586 w 1581150"/>
                <a:gd name="connsiteY5475" fmla="*/ 1594503 h 3181350"/>
                <a:gd name="connsiteX5476" fmla="*/ 308109 w 1581150"/>
                <a:gd name="connsiteY5476" fmla="*/ 1601742 h 3181350"/>
                <a:gd name="connsiteX5477" fmla="*/ 308204 w 1581150"/>
                <a:gd name="connsiteY5477" fmla="*/ 1600028 h 3181350"/>
                <a:gd name="connsiteX5478" fmla="*/ 301822 w 1581150"/>
                <a:gd name="connsiteY5478" fmla="*/ 1600980 h 3181350"/>
                <a:gd name="connsiteX5479" fmla="*/ 305061 w 1581150"/>
                <a:gd name="connsiteY5479" fmla="*/ 1586883 h 3181350"/>
                <a:gd name="connsiteX5480" fmla="*/ 309823 w 1581150"/>
                <a:gd name="connsiteY5480" fmla="*/ 1585264 h 3181350"/>
                <a:gd name="connsiteX5481" fmla="*/ 312300 w 1581150"/>
                <a:gd name="connsiteY5481" fmla="*/ 1588312 h 3181350"/>
                <a:gd name="connsiteX5482" fmla="*/ 315348 w 1581150"/>
                <a:gd name="connsiteY5482" fmla="*/ 1589169 h 3181350"/>
                <a:gd name="connsiteX5483" fmla="*/ 317062 w 1581150"/>
                <a:gd name="connsiteY5483" fmla="*/ 1588598 h 3181350"/>
                <a:gd name="connsiteX5484" fmla="*/ 321063 w 1581150"/>
                <a:gd name="connsiteY5484" fmla="*/ 1588979 h 3181350"/>
                <a:gd name="connsiteX5485" fmla="*/ 320967 w 1581150"/>
                <a:gd name="connsiteY5485" fmla="*/ 1589169 h 3181350"/>
                <a:gd name="connsiteX5486" fmla="*/ 312490 w 1581150"/>
                <a:gd name="connsiteY5486" fmla="*/ 1584026 h 3181350"/>
                <a:gd name="connsiteX5487" fmla="*/ 310585 w 1581150"/>
                <a:gd name="connsiteY5487" fmla="*/ 1583264 h 3181350"/>
                <a:gd name="connsiteX5488" fmla="*/ 309537 w 1581150"/>
                <a:gd name="connsiteY5488" fmla="*/ 1582787 h 3181350"/>
                <a:gd name="connsiteX5489" fmla="*/ 309537 w 1581150"/>
                <a:gd name="connsiteY5489" fmla="*/ 1582978 h 3181350"/>
                <a:gd name="connsiteX5490" fmla="*/ 309252 w 1581150"/>
                <a:gd name="connsiteY5490" fmla="*/ 1582883 h 3181350"/>
                <a:gd name="connsiteX5491" fmla="*/ 316967 w 1581150"/>
                <a:gd name="connsiteY5491" fmla="*/ 1579168 h 3181350"/>
                <a:gd name="connsiteX5492" fmla="*/ 314490 w 1581150"/>
                <a:gd name="connsiteY5492" fmla="*/ 1584883 h 3181350"/>
                <a:gd name="connsiteX5493" fmla="*/ 312490 w 1581150"/>
                <a:gd name="connsiteY5493" fmla="*/ 1584026 h 3181350"/>
                <a:gd name="connsiteX5494" fmla="*/ 266294 w 1581150"/>
                <a:gd name="connsiteY5494" fmla="*/ 1568214 h 3181350"/>
                <a:gd name="connsiteX5495" fmla="*/ 266103 w 1581150"/>
                <a:gd name="connsiteY5495" fmla="*/ 1566786 h 3181350"/>
                <a:gd name="connsiteX5496" fmla="*/ 270104 w 1581150"/>
                <a:gd name="connsiteY5496" fmla="*/ 1567166 h 3181350"/>
                <a:gd name="connsiteX5497" fmla="*/ 270294 w 1581150"/>
                <a:gd name="connsiteY5497" fmla="*/ 1565452 h 3181350"/>
                <a:gd name="connsiteX5498" fmla="*/ 270485 w 1581150"/>
                <a:gd name="connsiteY5498" fmla="*/ 1571739 h 3181350"/>
                <a:gd name="connsiteX5499" fmla="*/ 269723 w 1581150"/>
                <a:gd name="connsiteY5499" fmla="*/ 1571929 h 3181350"/>
                <a:gd name="connsiteX5500" fmla="*/ 269913 w 1581150"/>
                <a:gd name="connsiteY5500" fmla="*/ 1572691 h 3181350"/>
                <a:gd name="connsiteX5501" fmla="*/ 266961 w 1581150"/>
                <a:gd name="connsiteY5501" fmla="*/ 1576120 h 3181350"/>
                <a:gd name="connsiteX5502" fmla="*/ 269628 w 1581150"/>
                <a:gd name="connsiteY5502" fmla="*/ 1577453 h 3181350"/>
                <a:gd name="connsiteX5503" fmla="*/ 264675 w 1581150"/>
                <a:gd name="connsiteY5503" fmla="*/ 1587550 h 3181350"/>
                <a:gd name="connsiteX5504" fmla="*/ 262008 w 1581150"/>
                <a:gd name="connsiteY5504" fmla="*/ 1572405 h 3181350"/>
                <a:gd name="connsiteX5505" fmla="*/ 252578 w 1581150"/>
                <a:gd name="connsiteY5505" fmla="*/ 1568690 h 3181350"/>
                <a:gd name="connsiteX5506" fmla="*/ 256007 w 1581150"/>
                <a:gd name="connsiteY5506" fmla="*/ 1567738 h 3181350"/>
                <a:gd name="connsiteX5507" fmla="*/ 266294 w 1581150"/>
                <a:gd name="connsiteY5507" fmla="*/ 1568214 h 3181350"/>
                <a:gd name="connsiteX5508" fmla="*/ 236957 w 1581150"/>
                <a:gd name="connsiteY5508" fmla="*/ 1572310 h 3181350"/>
                <a:gd name="connsiteX5509" fmla="*/ 236957 w 1581150"/>
                <a:gd name="connsiteY5509" fmla="*/ 1573548 h 3181350"/>
                <a:gd name="connsiteX5510" fmla="*/ 236481 w 1581150"/>
                <a:gd name="connsiteY5510" fmla="*/ 1574120 h 3181350"/>
                <a:gd name="connsiteX5511" fmla="*/ 234195 w 1581150"/>
                <a:gd name="connsiteY5511" fmla="*/ 1572024 h 3181350"/>
                <a:gd name="connsiteX5512" fmla="*/ 236957 w 1581150"/>
                <a:gd name="connsiteY5512" fmla="*/ 1572310 h 3181350"/>
                <a:gd name="connsiteX5513" fmla="*/ 232385 w 1581150"/>
                <a:gd name="connsiteY5513" fmla="*/ 1578597 h 3181350"/>
                <a:gd name="connsiteX5514" fmla="*/ 227622 w 1581150"/>
                <a:gd name="connsiteY5514" fmla="*/ 1589455 h 3181350"/>
                <a:gd name="connsiteX5515" fmla="*/ 227337 w 1581150"/>
                <a:gd name="connsiteY5515" fmla="*/ 1589645 h 3181350"/>
                <a:gd name="connsiteX5516" fmla="*/ 227622 w 1581150"/>
                <a:gd name="connsiteY5516" fmla="*/ 1589741 h 3181350"/>
                <a:gd name="connsiteX5517" fmla="*/ 227908 w 1581150"/>
                <a:gd name="connsiteY5517" fmla="*/ 1592884 h 3181350"/>
                <a:gd name="connsiteX5518" fmla="*/ 227241 w 1581150"/>
                <a:gd name="connsiteY5518" fmla="*/ 1589741 h 3181350"/>
                <a:gd name="connsiteX5519" fmla="*/ 217621 w 1581150"/>
                <a:gd name="connsiteY5519" fmla="*/ 1597551 h 3181350"/>
                <a:gd name="connsiteX5520" fmla="*/ 212001 w 1581150"/>
                <a:gd name="connsiteY5520" fmla="*/ 1593265 h 3181350"/>
                <a:gd name="connsiteX5521" fmla="*/ 216669 w 1581150"/>
                <a:gd name="connsiteY5521" fmla="*/ 1588312 h 3181350"/>
                <a:gd name="connsiteX5522" fmla="*/ 209049 w 1581150"/>
                <a:gd name="connsiteY5522" fmla="*/ 1584597 h 3181350"/>
                <a:gd name="connsiteX5523" fmla="*/ 228289 w 1581150"/>
                <a:gd name="connsiteY5523" fmla="*/ 1584693 h 3181350"/>
                <a:gd name="connsiteX5524" fmla="*/ 220288 w 1581150"/>
                <a:gd name="connsiteY5524" fmla="*/ 1579168 h 3181350"/>
                <a:gd name="connsiteX5525" fmla="*/ 227813 w 1581150"/>
                <a:gd name="connsiteY5525" fmla="*/ 1573644 h 3181350"/>
                <a:gd name="connsiteX5526" fmla="*/ 232385 w 1581150"/>
                <a:gd name="connsiteY5526" fmla="*/ 1578597 h 3181350"/>
                <a:gd name="connsiteX5527" fmla="*/ 206953 w 1581150"/>
                <a:gd name="connsiteY5527" fmla="*/ 1542402 h 3181350"/>
                <a:gd name="connsiteX5528" fmla="*/ 206763 w 1581150"/>
                <a:gd name="connsiteY5528" fmla="*/ 1543735 h 3181350"/>
                <a:gd name="connsiteX5529" fmla="*/ 205524 w 1581150"/>
                <a:gd name="connsiteY5529" fmla="*/ 1543449 h 3181350"/>
                <a:gd name="connsiteX5530" fmla="*/ 204572 w 1581150"/>
                <a:gd name="connsiteY5530" fmla="*/ 1545354 h 3181350"/>
                <a:gd name="connsiteX5531" fmla="*/ 199428 w 1581150"/>
                <a:gd name="connsiteY5531" fmla="*/ 1544497 h 3181350"/>
                <a:gd name="connsiteX5532" fmla="*/ 206953 w 1581150"/>
                <a:gd name="connsiteY5532" fmla="*/ 1542402 h 3181350"/>
                <a:gd name="connsiteX5533" fmla="*/ 220383 w 1581150"/>
                <a:gd name="connsiteY5533" fmla="*/ 1574882 h 3181350"/>
                <a:gd name="connsiteX5534" fmla="*/ 219145 w 1581150"/>
                <a:gd name="connsiteY5534" fmla="*/ 1574501 h 3181350"/>
                <a:gd name="connsiteX5535" fmla="*/ 220193 w 1581150"/>
                <a:gd name="connsiteY5535" fmla="*/ 1574596 h 3181350"/>
                <a:gd name="connsiteX5536" fmla="*/ 220383 w 1581150"/>
                <a:gd name="connsiteY5536" fmla="*/ 1574882 h 3181350"/>
                <a:gd name="connsiteX5537" fmla="*/ 218002 w 1581150"/>
                <a:gd name="connsiteY5537" fmla="*/ 1574406 h 3181350"/>
                <a:gd name="connsiteX5538" fmla="*/ 218193 w 1581150"/>
                <a:gd name="connsiteY5538" fmla="*/ 1574406 h 3181350"/>
                <a:gd name="connsiteX5539" fmla="*/ 218002 w 1581150"/>
                <a:gd name="connsiteY5539" fmla="*/ 1574406 h 3181350"/>
                <a:gd name="connsiteX5540" fmla="*/ 218002 w 1581150"/>
                <a:gd name="connsiteY5540" fmla="*/ 1574406 h 3181350"/>
                <a:gd name="connsiteX5541" fmla="*/ 223241 w 1581150"/>
                <a:gd name="connsiteY5541" fmla="*/ 1567548 h 3181350"/>
                <a:gd name="connsiteX5542" fmla="*/ 221717 w 1581150"/>
                <a:gd name="connsiteY5542" fmla="*/ 1565547 h 3181350"/>
                <a:gd name="connsiteX5543" fmla="*/ 224289 w 1581150"/>
                <a:gd name="connsiteY5543" fmla="*/ 1565452 h 3181350"/>
                <a:gd name="connsiteX5544" fmla="*/ 224670 w 1581150"/>
                <a:gd name="connsiteY5544" fmla="*/ 1566119 h 3181350"/>
                <a:gd name="connsiteX5545" fmla="*/ 223241 w 1581150"/>
                <a:gd name="connsiteY5545" fmla="*/ 1567548 h 3181350"/>
                <a:gd name="connsiteX5546" fmla="*/ 203238 w 1581150"/>
                <a:gd name="connsiteY5546" fmla="*/ 1549164 h 3181350"/>
                <a:gd name="connsiteX5547" fmla="*/ 199428 w 1581150"/>
                <a:gd name="connsiteY5547" fmla="*/ 1550974 h 3181350"/>
                <a:gd name="connsiteX5548" fmla="*/ 198000 w 1581150"/>
                <a:gd name="connsiteY5548" fmla="*/ 1545164 h 3181350"/>
                <a:gd name="connsiteX5549" fmla="*/ 203238 w 1581150"/>
                <a:gd name="connsiteY5549" fmla="*/ 1549164 h 3181350"/>
                <a:gd name="connsiteX5550" fmla="*/ 210573 w 1581150"/>
                <a:gd name="connsiteY5550" fmla="*/ 1567452 h 3181350"/>
                <a:gd name="connsiteX5551" fmla="*/ 210192 w 1581150"/>
                <a:gd name="connsiteY5551" fmla="*/ 1568500 h 3181350"/>
                <a:gd name="connsiteX5552" fmla="*/ 205429 w 1581150"/>
                <a:gd name="connsiteY5552" fmla="*/ 1568881 h 3181350"/>
                <a:gd name="connsiteX5553" fmla="*/ 210573 w 1581150"/>
                <a:gd name="connsiteY5553" fmla="*/ 1567452 h 3181350"/>
                <a:gd name="connsiteX5554" fmla="*/ 212478 w 1581150"/>
                <a:gd name="connsiteY5554" fmla="*/ 1599266 h 3181350"/>
                <a:gd name="connsiteX5555" fmla="*/ 218002 w 1581150"/>
                <a:gd name="connsiteY5555" fmla="*/ 1599647 h 3181350"/>
                <a:gd name="connsiteX5556" fmla="*/ 217907 w 1581150"/>
                <a:gd name="connsiteY5556" fmla="*/ 1598790 h 3181350"/>
                <a:gd name="connsiteX5557" fmla="*/ 220002 w 1581150"/>
                <a:gd name="connsiteY5557" fmla="*/ 1598218 h 3181350"/>
                <a:gd name="connsiteX5558" fmla="*/ 222860 w 1581150"/>
                <a:gd name="connsiteY5558" fmla="*/ 1602885 h 3181350"/>
                <a:gd name="connsiteX5559" fmla="*/ 221336 w 1581150"/>
                <a:gd name="connsiteY5559" fmla="*/ 1607648 h 3181350"/>
                <a:gd name="connsiteX5560" fmla="*/ 210287 w 1581150"/>
                <a:gd name="connsiteY5560" fmla="*/ 1605266 h 3181350"/>
                <a:gd name="connsiteX5561" fmla="*/ 212478 w 1581150"/>
                <a:gd name="connsiteY5561" fmla="*/ 1599266 h 3181350"/>
                <a:gd name="connsiteX5562" fmla="*/ 235719 w 1581150"/>
                <a:gd name="connsiteY5562" fmla="*/ 1605933 h 3181350"/>
                <a:gd name="connsiteX5563" fmla="*/ 232290 w 1581150"/>
                <a:gd name="connsiteY5563" fmla="*/ 1605457 h 3181350"/>
                <a:gd name="connsiteX5564" fmla="*/ 232290 w 1581150"/>
                <a:gd name="connsiteY5564" fmla="*/ 1605362 h 3181350"/>
                <a:gd name="connsiteX5565" fmla="*/ 235719 w 1581150"/>
                <a:gd name="connsiteY5565" fmla="*/ 1605933 h 3181350"/>
                <a:gd name="connsiteX5566" fmla="*/ 242005 w 1581150"/>
                <a:gd name="connsiteY5566" fmla="*/ 1596027 h 3181350"/>
                <a:gd name="connsiteX5567" fmla="*/ 243624 w 1581150"/>
                <a:gd name="connsiteY5567" fmla="*/ 1601552 h 3181350"/>
                <a:gd name="connsiteX5568" fmla="*/ 235719 w 1581150"/>
                <a:gd name="connsiteY5568" fmla="*/ 1605933 h 3181350"/>
                <a:gd name="connsiteX5569" fmla="*/ 242005 w 1581150"/>
                <a:gd name="connsiteY5569" fmla="*/ 1596027 h 3181350"/>
                <a:gd name="connsiteX5570" fmla="*/ 257340 w 1581150"/>
                <a:gd name="connsiteY5570" fmla="*/ 1615173 h 3181350"/>
                <a:gd name="connsiteX5571" fmla="*/ 258674 w 1581150"/>
                <a:gd name="connsiteY5571" fmla="*/ 1609934 h 3181350"/>
                <a:gd name="connsiteX5572" fmla="*/ 264960 w 1581150"/>
                <a:gd name="connsiteY5572" fmla="*/ 1612601 h 3181350"/>
                <a:gd name="connsiteX5573" fmla="*/ 257340 w 1581150"/>
                <a:gd name="connsiteY5573" fmla="*/ 1615173 h 3181350"/>
                <a:gd name="connsiteX5574" fmla="*/ 264865 w 1581150"/>
                <a:gd name="connsiteY5574" fmla="*/ 1606505 h 3181350"/>
                <a:gd name="connsiteX5575" fmla="*/ 265437 w 1581150"/>
                <a:gd name="connsiteY5575" fmla="*/ 1606219 h 3181350"/>
                <a:gd name="connsiteX5576" fmla="*/ 286868 w 1581150"/>
                <a:gd name="connsiteY5576" fmla="*/ 1615649 h 3181350"/>
                <a:gd name="connsiteX5577" fmla="*/ 282963 w 1581150"/>
                <a:gd name="connsiteY5577" fmla="*/ 1618506 h 3181350"/>
                <a:gd name="connsiteX5578" fmla="*/ 283153 w 1581150"/>
                <a:gd name="connsiteY5578" fmla="*/ 1619459 h 3181350"/>
                <a:gd name="connsiteX5579" fmla="*/ 280581 w 1581150"/>
                <a:gd name="connsiteY5579" fmla="*/ 1620126 h 3181350"/>
                <a:gd name="connsiteX5580" fmla="*/ 275914 w 1581150"/>
                <a:gd name="connsiteY5580" fmla="*/ 1613363 h 3181350"/>
                <a:gd name="connsiteX5581" fmla="*/ 265722 w 1581150"/>
                <a:gd name="connsiteY5581" fmla="*/ 1612315 h 3181350"/>
                <a:gd name="connsiteX5582" fmla="*/ 264865 w 1581150"/>
                <a:gd name="connsiteY5582" fmla="*/ 1606505 h 3181350"/>
                <a:gd name="connsiteX5583" fmla="*/ 271247 w 1581150"/>
                <a:gd name="connsiteY5583" fmla="*/ 1621173 h 3181350"/>
                <a:gd name="connsiteX5584" fmla="*/ 271247 w 1581150"/>
                <a:gd name="connsiteY5584" fmla="*/ 1622793 h 3181350"/>
                <a:gd name="connsiteX5585" fmla="*/ 269913 w 1581150"/>
                <a:gd name="connsiteY5585" fmla="*/ 1620887 h 3181350"/>
                <a:gd name="connsiteX5586" fmla="*/ 271247 w 1581150"/>
                <a:gd name="connsiteY5586" fmla="*/ 1621173 h 3181350"/>
                <a:gd name="connsiteX5587" fmla="*/ 284963 w 1581150"/>
                <a:gd name="connsiteY5587" fmla="*/ 1627936 h 3181350"/>
                <a:gd name="connsiteX5588" fmla="*/ 286868 w 1581150"/>
                <a:gd name="connsiteY5588" fmla="*/ 1627460 h 3181350"/>
                <a:gd name="connsiteX5589" fmla="*/ 288297 w 1581150"/>
                <a:gd name="connsiteY5589" fmla="*/ 1641747 h 3181350"/>
                <a:gd name="connsiteX5590" fmla="*/ 285249 w 1581150"/>
                <a:gd name="connsiteY5590" fmla="*/ 1642605 h 3181350"/>
                <a:gd name="connsiteX5591" fmla="*/ 279724 w 1581150"/>
                <a:gd name="connsiteY5591" fmla="*/ 1637366 h 3181350"/>
                <a:gd name="connsiteX5592" fmla="*/ 285439 w 1581150"/>
                <a:gd name="connsiteY5592" fmla="*/ 1634603 h 3181350"/>
                <a:gd name="connsiteX5593" fmla="*/ 282201 w 1581150"/>
                <a:gd name="connsiteY5593" fmla="*/ 1629365 h 3181350"/>
                <a:gd name="connsiteX5594" fmla="*/ 284963 w 1581150"/>
                <a:gd name="connsiteY5594" fmla="*/ 1627936 h 3181350"/>
                <a:gd name="connsiteX5595" fmla="*/ 281915 w 1581150"/>
                <a:gd name="connsiteY5595" fmla="*/ 1668703 h 3181350"/>
                <a:gd name="connsiteX5596" fmla="*/ 280867 w 1581150"/>
                <a:gd name="connsiteY5596" fmla="*/ 1668512 h 3181350"/>
                <a:gd name="connsiteX5597" fmla="*/ 280962 w 1581150"/>
                <a:gd name="connsiteY5597" fmla="*/ 1668227 h 3181350"/>
                <a:gd name="connsiteX5598" fmla="*/ 281915 w 1581150"/>
                <a:gd name="connsiteY5598" fmla="*/ 1668703 h 3181350"/>
                <a:gd name="connsiteX5599" fmla="*/ 275533 w 1581150"/>
                <a:gd name="connsiteY5599" fmla="*/ 1680514 h 3181350"/>
                <a:gd name="connsiteX5600" fmla="*/ 271437 w 1581150"/>
                <a:gd name="connsiteY5600" fmla="*/ 1680228 h 3181350"/>
                <a:gd name="connsiteX5601" fmla="*/ 269247 w 1581150"/>
                <a:gd name="connsiteY5601" fmla="*/ 1677180 h 3181350"/>
                <a:gd name="connsiteX5602" fmla="*/ 269723 w 1581150"/>
                <a:gd name="connsiteY5602" fmla="*/ 1673370 h 3181350"/>
                <a:gd name="connsiteX5603" fmla="*/ 276676 w 1581150"/>
                <a:gd name="connsiteY5603" fmla="*/ 1672608 h 3181350"/>
                <a:gd name="connsiteX5604" fmla="*/ 275533 w 1581150"/>
                <a:gd name="connsiteY5604" fmla="*/ 1680514 h 3181350"/>
                <a:gd name="connsiteX5605" fmla="*/ 298679 w 1581150"/>
                <a:gd name="connsiteY5605" fmla="*/ 1744998 h 3181350"/>
                <a:gd name="connsiteX5606" fmla="*/ 299441 w 1581150"/>
                <a:gd name="connsiteY5606" fmla="*/ 1746713 h 3181350"/>
                <a:gd name="connsiteX5607" fmla="*/ 292964 w 1581150"/>
                <a:gd name="connsiteY5607" fmla="*/ 1747189 h 3181350"/>
                <a:gd name="connsiteX5608" fmla="*/ 295440 w 1581150"/>
                <a:gd name="connsiteY5608" fmla="*/ 1743569 h 3181350"/>
                <a:gd name="connsiteX5609" fmla="*/ 298679 w 1581150"/>
                <a:gd name="connsiteY5609" fmla="*/ 1744998 h 3181350"/>
                <a:gd name="connsiteX5610" fmla="*/ 273914 w 1581150"/>
                <a:gd name="connsiteY5610" fmla="*/ 1755285 h 3181350"/>
                <a:gd name="connsiteX5611" fmla="*/ 275533 w 1581150"/>
                <a:gd name="connsiteY5611" fmla="*/ 1753285 h 3181350"/>
                <a:gd name="connsiteX5612" fmla="*/ 282296 w 1581150"/>
                <a:gd name="connsiteY5612" fmla="*/ 1752618 h 3181350"/>
                <a:gd name="connsiteX5613" fmla="*/ 279248 w 1581150"/>
                <a:gd name="connsiteY5613" fmla="*/ 1756333 h 3181350"/>
                <a:gd name="connsiteX5614" fmla="*/ 273914 w 1581150"/>
                <a:gd name="connsiteY5614" fmla="*/ 1755285 h 3181350"/>
                <a:gd name="connsiteX5615" fmla="*/ 276676 w 1581150"/>
                <a:gd name="connsiteY5615" fmla="*/ 1808625 h 3181350"/>
                <a:gd name="connsiteX5616" fmla="*/ 272485 w 1581150"/>
                <a:gd name="connsiteY5616" fmla="*/ 1810149 h 3181350"/>
                <a:gd name="connsiteX5617" fmla="*/ 271152 w 1581150"/>
                <a:gd name="connsiteY5617" fmla="*/ 1808149 h 3181350"/>
                <a:gd name="connsiteX5618" fmla="*/ 276676 w 1581150"/>
                <a:gd name="connsiteY5618" fmla="*/ 1808625 h 3181350"/>
                <a:gd name="connsiteX5619" fmla="*/ 249911 w 1581150"/>
                <a:gd name="connsiteY5619" fmla="*/ 1868061 h 3181350"/>
                <a:gd name="connsiteX5620" fmla="*/ 249435 w 1581150"/>
                <a:gd name="connsiteY5620" fmla="*/ 1870728 h 3181350"/>
                <a:gd name="connsiteX5621" fmla="*/ 244101 w 1581150"/>
                <a:gd name="connsiteY5621" fmla="*/ 1869681 h 3181350"/>
                <a:gd name="connsiteX5622" fmla="*/ 249911 w 1581150"/>
                <a:gd name="connsiteY5622" fmla="*/ 1868061 h 3181350"/>
                <a:gd name="connsiteX5623" fmla="*/ 260579 w 1581150"/>
                <a:gd name="connsiteY5623" fmla="*/ 1922449 h 3181350"/>
                <a:gd name="connsiteX5624" fmla="*/ 261912 w 1581150"/>
                <a:gd name="connsiteY5624" fmla="*/ 1927593 h 3181350"/>
                <a:gd name="connsiteX5625" fmla="*/ 257150 w 1581150"/>
                <a:gd name="connsiteY5625" fmla="*/ 1927688 h 3181350"/>
                <a:gd name="connsiteX5626" fmla="*/ 260579 w 1581150"/>
                <a:gd name="connsiteY5626" fmla="*/ 1922449 h 3181350"/>
                <a:gd name="connsiteX5627" fmla="*/ 275724 w 1581150"/>
                <a:gd name="connsiteY5627" fmla="*/ 1962549 h 3181350"/>
                <a:gd name="connsiteX5628" fmla="*/ 274962 w 1581150"/>
                <a:gd name="connsiteY5628" fmla="*/ 1972646 h 3181350"/>
                <a:gd name="connsiteX5629" fmla="*/ 269913 w 1581150"/>
                <a:gd name="connsiteY5629" fmla="*/ 1971693 h 3181350"/>
                <a:gd name="connsiteX5630" fmla="*/ 275724 w 1581150"/>
                <a:gd name="connsiteY5630" fmla="*/ 1962549 h 3181350"/>
                <a:gd name="connsiteX5631" fmla="*/ 279057 w 1581150"/>
                <a:gd name="connsiteY5631" fmla="*/ 1983599 h 3181350"/>
                <a:gd name="connsiteX5632" fmla="*/ 279153 w 1581150"/>
                <a:gd name="connsiteY5632" fmla="*/ 1985600 h 3181350"/>
                <a:gd name="connsiteX5633" fmla="*/ 278200 w 1581150"/>
                <a:gd name="connsiteY5633" fmla="*/ 1984266 h 3181350"/>
                <a:gd name="connsiteX5634" fmla="*/ 279057 w 1581150"/>
                <a:gd name="connsiteY5634" fmla="*/ 1983599 h 3181350"/>
                <a:gd name="connsiteX5635" fmla="*/ 286201 w 1581150"/>
                <a:gd name="connsiteY5635" fmla="*/ 1984457 h 3181350"/>
                <a:gd name="connsiteX5636" fmla="*/ 287535 w 1581150"/>
                <a:gd name="connsiteY5636" fmla="*/ 1987695 h 3181350"/>
                <a:gd name="connsiteX5637" fmla="*/ 287058 w 1581150"/>
                <a:gd name="connsiteY5637" fmla="*/ 1987695 h 3181350"/>
                <a:gd name="connsiteX5638" fmla="*/ 280677 w 1581150"/>
                <a:gd name="connsiteY5638" fmla="*/ 1986457 h 3181350"/>
                <a:gd name="connsiteX5639" fmla="*/ 286201 w 1581150"/>
                <a:gd name="connsiteY5639" fmla="*/ 1984457 h 3181350"/>
                <a:gd name="connsiteX5640" fmla="*/ 288201 w 1581150"/>
                <a:gd name="connsiteY5640" fmla="*/ 1983219 h 3181350"/>
                <a:gd name="connsiteX5641" fmla="*/ 285534 w 1581150"/>
                <a:gd name="connsiteY5641" fmla="*/ 1978647 h 3181350"/>
                <a:gd name="connsiteX5642" fmla="*/ 287725 w 1581150"/>
                <a:gd name="connsiteY5642" fmla="*/ 1978551 h 3181350"/>
                <a:gd name="connsiteX5643" fmla="*/ 288963 w 1581150"/>
                <a:gd name="connsiteY5643" fmla="*/ 1982552 h 3181350"/>
                <a:gd name="connsiteX5644" fmla="*/ 288201 w 1581150"/>
                <a:gd name="connsiteY5644" fmla="*/ 1983219 h 3181350"/>
                <a:gd name="connsiteX5645" fmla="*/ 293059 w 1581150"/>
                <a:gd name="connsiteY5645" fmla="*/ 2011127 h 3181350"/>
                <a:gd name="connsiteX5646" fmla="*/ 293154 w 1581150"/>
                <a:gd name="connsiteY5646" fmla="*/ 2011508 h 3181350"/>
                <a:gd name="connsiteX5647" fmla="*/ 291916 w 1581150"/>
                <a:gd name="connsiteY5647" fmla="*/ 2011794 h 3181350"/>
                <a:gd name="connsiteX5648" fmla="*/ 293059 w 1581150"/>
                <a:gd name="connsiteY5648" fmla="*/ 2011127 h 3181350"/>
                <a:gd name="connsiteX5649" fmla="*/ 284963 w 1581150"/>
                <a:gd name="connsiteY5649" fmla="*/ 2068944 h 3181350"/>
                <a:gd name="connsiteX5650" fmla="*/ 275724 w 1581150"/>
                <a:gd name="connsiteY5650" fmla="*/ 2068944 h 3181350"/>
                <a:gd name="connsiteX5651" fmla="*/ 279629 w 1581150"/>
                <a:gd name="connsiteY5651" fmla="*/ 2063038 h 3181350"/>
                <a:gd name="connsiteX5652" fmla="*/ 273628 w 1581150"/>
                <a:gd name="connsiteY5652" fmla="*/ 2068372 h 3181350"/>
                <a:gd name="connsiteX5653" fmla="*/ 270771 w 1581150"/>
                <a:gd name="connsiteY5653" fmla="*/ 2067229 h 3181350"/>
                <a:gd name="connsiteX5654" fmla="*/ 275152 w 1581150"/>
                <a:gd name="connsiteY5654" fmla="*/ 2061609 h 3181350"/>
                <a:gd name="connsiteX5655" fmla="*/ 284963 w 1581150"/>
                <a:gd name="connsiteY5655" fmla="*/ 2068944 h 3181350"/>
                <a:gd name="connsiteX5656" fmla="*/ 266389 w 1581150"/>
                <a:gd name="connsiteY5656" fmla="*/ 2060466 h 3181350"/>
                <a:gd name="connsiteX5657" fmla="*/ 264198 w 1581150"/>
                <a:gd name="connsiteY5657" fmla="*/ 2059037 h 3181350"/>
                <a:gd name="connsiteX5658" fmla="*/ 266961 w 1581150"/>
                <a:gd name="connsiteY5658" fmla="*/ 2059037 h 3181350"/>
                <a:gd name="connsiteX5659" fmla="*/ 262103 w 1581150"/>
                <a:gd name="connsiteY5659" fmla="*/ 2055037 h 3181350"/>
                <a:gd name="connsiteX5660" fmla="*/ 262293 w 1581150"/>
                <a:gd name="connsiteY5660" fmla="*/ 2051608 h 3181350"/>
                <a:gd name="connsiteX5661" fmla="*/ 269247 w 1581150"/>
                <a:gd name="connsiteY5661" fmla="*/ 2053513 h 3181350"/>
                <a:gd name="connsiteX5662" fmla="*/ 269247 w 1581150"/>
                <a:gd name="connsiteY5662" fmla="*/ 2059514 h 3181350"/>
                <a:gd name="connsiteX5663" fmla="*/ 263436 w 1581150"/>
                <a:gd name="connsiteY5663" fmla="*/ 2065991 h 3181350"/>
                <a:gd name="connsiteX5664" fmla="*/ 253816 w 1581150"/>
                <a:gd name="connsiteY5664" fmla="*/ 2073039 h 3181350"/>
                <a:gd name="connsiteX5665" fmla="*/ 266389 w 1581150"/>
                <a:gd name="connsiteY5665" fmla="*/ 2060466 h 3181350"/>
                <a:gd name="connsiteX5666" fmla="*/ 250101 w 1581150"/>
                <a:gd name="connsiteY5666" fmla="*/ 2087803 h 3181350"/>
                <a:gd name="connsiteX5667" fmla="*/ 248292 w 1581150"/>
                <a:gd name="connsiteY5667" fmla="*/ 2085993 h 3181350"/>
                <a:gd name="connsiteX5668" fmla="*/ 248482 w 1581150"/>
                <a:gd name="connsiteY5668" fmla="*/ 2085803 h 3181350"/>
                <a:gd name="connsiteX5669" fmla="*/ 250101 w 1581150"/>
                <a:gd name="connsiteY5669" fmla="*/ 2087803 h 3181350"/>
                <a:gd name="connsiteX5670" fmla="*/ 230480 w 1581150"/>
                <a:gd name="connsiteY5670" fmla="*/ 2109901 h 3181350"/>
                <a:gd name="connsiteX5671" fmla="*/ 231528 w 1581150"/>
                <a:gd name="connsiteY5671" fmla="*/ 2112092 h 3181350"/>
                <a:gd name="connsiteX5672" fmla="*/ 231623 w 1581150"/>
                <a:gd name="connsiteY5672" fmla="*/ 2113044 h 3181350"/>
                <a:gd name="connsiteX5673" fmla="*/ 231909 w 1581150"/>
                <a:gd name="connsiteY5673" fmla="*/ 2113044 h 3181350"/>
                <a:gd name="connsiteX5674" fmla="*/ 236195 w 1581150"/>
                <a:gd name="connsiteY5674" fmla="*/ 2118093 h 3181350"/>
                <a:gd name="connsiteX5675" fmla="*/ 234766 w 1581150"/>
                <a:gd name="connsiteY5675" fmla="*/ 2119617 h 3181350"/>
                <a:gd name="connsiteX5676" fmla="*/ 240767 w 1581150"/>
                <a:gd name="connsiteY5676" fmla="*/ 2118855 h 3181350"/>
                <a:gd name="connsiteX5677" fmla="*/ 241719 w 1581150"/>
                <a:gd name="connsiteY5677" fmla="*/ 2118950 h 3181350"/>
                <a:gd name="connsiteX5678" fmla="*/ 227146 w 1581150"/>
                <a:gd name="connsiteY5678" fmla="*/ 2119617 h 3181350"/>
                <a:gd name="connsiteX5679" fmla="*/ 229813 w 1581150"/>
                <a:gd name="connsiteY5679" fmla="*/ 2109901 h 3181350"/>
                <a:gd name="connsiteX5680" fmla="*/ 230480 w 1581150"/>
                <a:gd name="connsiteY5680" fmla="*/ 2109901 h 3181350"/>
                <a:gd name="connsiteX5681" fmla="*/ 206572 w 1581150"/>
                <a:gd name="connsiteY5681" fmla="*/ 2126951 h 3181350"/>
                <a:gd name="connsiteX5682" fmla="*/ 197333 w 1581150"/>
                <a:gd name="connsiteY5682" fmla="*/ 2127808 h 3181350"/>
                <a:gd name="connsiteX5683" fmla="*/ 197619 w 1581150"/>
                <a:gd name="connsiteY5683" fmla="*/ 2125236 h 3181350"/>
                <a:gd name="connsiteX5684" fmla="*/ 206763 w 1581150"/>
                <a:gd name="connsiteY5684" fmla="*/ 2123903 h 3181350"/>
                <a:gd name="connsiteX5685" fmla="*/ 206572 w 1581150"/>
                <a:gd name="connsiteY5685" fmla="*/ 2126951 h 3181350"/>
                <a:gd name="connsiteX5686" fmla="*/ 198857 w 1581150"/>
                <a:gd name="connsiteY5686" fmla="*/ 2142858 h 3181350"/>
                <a:gd name="connsiteX5687" fmla="*/ 200286 w 1581150"/>
                <a:gd name="connsiteY5687" fmla="*/ 2144572 h 3181350"/>
                <a:gd name="connsiteX5688" fmla="*/ 200667 w 1581150"/>
                <a:gd name="connsiteY5688" fmla="*/ 2142381 h 3181350"/>
                <a:gd name="connsiteX5689" fmla="*/ 205524 w 1581150"/>
                <a:gd name="connsiteY5689" fmla="*/ 2142667 h 3181350"/>
                <a:gd name="connsiteX5690" fmla="*/ 201238 w 1581150"/>
                <a:gd name="connsiteY5690" fmla="*/ 2147239 h 3181350"/>
                <a:gd name="connsiteX5691" fmla="*/ 195333 w 1581150"/>
                <a:gd name="connsiteY5691" fmla="*/ 2150287 h 3181350"/>
                <a:gd name="connsiteX5692" fmla="*/ 198857 w 1581150"/>
                <a:gd name="connsiteY5692" fmla="*/ 2142858 h 3181350"/>
                <a:gd name="connsiteX5693" fmla="*/ 709206 w 1581150"/>
                <a:gd name="connsiteY5693" fmla="*/ 31260 h 3181350"/>
                <a:gd name="connsiteX5694" fmla="*/ 698824 w 1581150"/>
                <a:gd name="connsiteY5694" fmla="*/ 40690 h 3181350"/>
                <a:gd name="connsiteX5695" fmla="*/ 709206 w 1581150"/>
                <a:gd name="connsiteY5695" fmla="*/ 31260 h 3181350"/>
                <a:gd name="connsiteX5696" fmla="*/ 694633 w 1581150"/>
                <a:gd name="connsiteY5696" fmla="*/ 20211 h 3181350"/>
                <a:gd name="connsiteX5697" fmla="*/ 684537 w 1581150"/>
                <a:gd name="connsiteY5697" fmla="*/ 28212 h 3181350"/>
                <a:gd name="connsiteX5698" fmla="*/ 683203 w 1581150"/>
                <a:gd name="connsiteY5698" fmla="*/ 24974 h 3181350"/>
                <a:gd name="connsiteX5699" fmla="*/ 694633 w 1581150"/>
                <a:gd name="connsiteY5699" fmla="*/ 20211 h 3181350"/>
                <a:gd name="connsiteX5700" fmla="*/ 563188 w 1581150"/>
                <a:gd name="connsiteY5700" fmla="*/ 523798 h 3181350"/>
                <a:gd name="connsiteX5701" fmla="*/ 554997 w 1581150"/>
                <a:gd name="connsiteY5701" fmla="*/ 530465 h 3181350"/>
                <a:gd name="connsiteX5702" fmla="*/ 563188 w 1581150"/>
                <a:gd name="connsiteY5702" fmla="*/ 523798 h 3181350"/>
                <a:gd name="connsiteX5703" fmla="*/ 551377 w 1581150"/>
                <a:gd name="connsiteY5703" fmla="*/ 543896 h 3181350"/>
                <a:gd name="connsiteX5704" fmla="*/ 546519 w 1581150"/>
                <a:gd name="connsiteY5704" fmla="*/ 552563 h 3181350"/>
                <a:gd name="connsiteX5705" fmla="*/ 551377 w 1581150"/>
                <a:gd name="connsiteY5705" fmla="*/ 543896 h 3181350"/>
                <a:gd name="connsiteX5706" fmla="*/ 512229 w 1581150"/>
                <a:gd name="connsiteY5706" fmla="*/ 540562 h 3181350"/>
                <a:gd name="connsiteX5707" fmla="*/ 519754 w 1581150"/>
                <a:gd name="connsiteY5707" fmla="*/ 538466 h 3181350"/>
                <a:gd name="connsiteX5708" fmla="*/ 529470 w 1581150"/>
                <a:gd name="connsiteY5708" fmla="*/ 545801 h 3181350"/>
                <a:gd name="connsiteX5709" fmla="*/ 535185 w 1581150"/>
                <a:gd name="connsiteY5709" fmla="*/ 543419 h 3181350"/>
                <a:gd name="connsiteX5710" fmla="*/ 538709 w 1581150"/>
                <a:gd name="connsiteY5710" fmla="*/ 543896 h 3181350"/>
                <a:gd name="connsiteX5711" fmla="*/ 535851 w 1581150"/>
                <a:gd name="connsiteY5711" fmla="*/ 551230 h 3181350"/>
                <a:gd name="connsiteX5712" fmla="*/ 538042 w 1581150"/>
                <a:gd name="connsiteY5712" fmla="*/ 548372 h 3181350"/>
                <a:gd name="connsiteX5713" fmla="*/ 534899 w 1581150"/>
                <a:gd name="connsiteY5713" fmla="*/ 544943 h 3181350"/>
                <a:gd name="connsiteX5714" fmla="*/ 521469 w 1581150"/>
                <a:gd name="connsiteY5714" fmla="*/ 550944 h 3181350"/>
                <a:gd name="connsiteX5715" fmla="*/ 520516 w 1581150"/>
                <a:gd name="connsiteY5715" fmla="*/ 544658 h 3181350"/>
                <a:gd name="connsiteX5716" fmla="*/ 509753 w 1581150"/>
                <a:gd name="connsiteY5716" fmla="*/ 544848 h 3181350"/>
                <a:gd name="connsiteX5717" fmla="*/ 512229 w 1581150"/>
                <a:gd name="connsiteY5717" fmla="*/ 540562 h 3181350"/>
                <a:gd name="connsiteX5718" fmla="*/ 538804 w 1581150"/>
                <a:gd name="connsiteY5718" fmla="*/ 556088 h 3181350"/>
                <a:gd name="connsiteX5719" fmla="*/ 525945 w 1581150"/>
                <a:gd name="connsiteY5719" fmla="*/ 557612 h 3181350"/>
                <a:gd name="connsiteX5720" fmla="*/ 538804 w 1581150"/>
                <a:gd name="connsiteY5720" fmla="*/ 556088 h 3181350"/>
                <a:gd name="connsiteX5721" fmla="*/ 473463 w 1581150"/>
                <a:gd name="connsiteY5721" fmla="*/ 546467 h 3181350"/>
                <a:gd name="connsiteX5722" fmla="*/ 464128 w 1581150"/>
                <a:gd name="connsiteY5722" fmla="*/ 536085 h 3181350"/>
                <a:gd name="connsiteX5723" fmla="*/ 473463 w 1581150"/>
                <a:gd name="connsiteY5723" fmla="*/ 546467 h 3181350"/>
                <a:gd name="connsiteX5724" fmla="*/ 460032 w 1581150"/>
                <a:gd name="connsiteY5724" fmla="*/ 552468 h 3181350"/>
                <a:gd name="connsiteX5725" fmla="*/ 465366 w 1581150"/>
                <a:gd name="connsiteY5725" fmla="*/ 565422 h 3181350"/>
                <a:gd name="connsiteX5726" fmla="*/ 460032 w 1581150"/>
                <a:gd name="connsiteY5726" fmla="*/ 552468 h 3181350"/>
                <a:gd name="connsiteX5727" fmla="*/ 446126 w 1581150"/>
                <a:gd name="connsiteY5727" fmla="*/ 561517 h 3181350"/>
                <a:gd name="connsiteX5728" fmla="*/ 446602 w 1581150"/>
                <a:gd name="connsiteY5728" fmla="*/ 570851 h 3181350"/>
                <a:gd name="connsiteX5729" fmla="*/ 439744 w 1581150"/>
                <a:gd name="connsiteY5729" fmla="*/ 568470 h 3181350"/>
                <a:gd name="connsiteX5730" fmla="*/ 439554 w 1581150"/>
                <a:gd name="connsiteY5730" fmla="*/ 572280 h 3181350"/>
                <a:gd name="connsiteX5731" fmla="*/ 436125 w 1581150"/>
                <a:gd name="connsiteY5731" fmla="*/ 570375 h 3181350"/>
                <a:gd name="connsiteX5732" fmla="*/ 440887 w 1581150"/>
                <a:gd name="connsiteY5732" fmla="*/ 580186 h 3181350"/>
                <a:gd name="connsiteX5733" fmla="*/ 440220 w 1581150"/>
                <a:gd name="connsiteY5733" fmla="*/ 578662 h 3181350"/>
                <a:gd name="connsiteX5734" fmla="*/ 441649 w 1581150"/>
                <a:gd name="connsiteY5734" fmla="*/ 579424 h 3181350"/>
                <a:gd name="connsiteX5735" fmla="*/ 435458 w 1581150"/>
                <a:gd name="connsiteY5735" fmla="*/ 584758 h 3181350"/>
                <a:gd name="connsiteX5736" fmla="*/ 450507 w 1581150"/>
                <a:gd name="connsiteY5736" fmla="*/ 580472 h 3181350"/>
                <a:gd name="connsiteX5737" fmla="*/ 464223 w 1581150"/>
                <a:gd name="connsiteY5737" fmla="*/ 585234 h 3181350"/>
                <a:gd name="connsiteX5738" fmla="*/ 469843 w 1581150"/>
                <a:gd name="connsiteY5738" fmla="*/ 558278 h 3181350"/>
                <a:gd name="connsiteX5739" fmla="*/ 473844 w 1581150"/>
                <a:gd name="connsiteY5739" fmla="*/ 567994 h 3181350"/>
                <a:gd name="connsiteX5740" fmla="*/ 488988 w 1581150"/>
                <a:gd name="connsiteY5740" fmla="*/ 549896 h 3181350"/>
                <a:gd name="connsiteX5741" fmla="*/ 477463 w 1581150"/>
                <a:gd name="connsiteY5741" fmla="*/ 554659 h 3181350"/>
                <a:gd name="connsiteX5742" fmla="*/ 472320 w 1581150"/>
                <a:gd name="connsiteY5742" fmla="*/ 552468 h 3181350"/>
                <a:gd name="connsiteX5743" fmla="*/ 488226 w 1581150"/>
                <a:gd name="connsiteY5743" fmla="*/ 542181 h 3181350"/>
                <a:gd name="connsiteX5744" fmla="*/ 493751 w 1581150"/>
                <a:gd name="connsiteY5744" fmla="*/ 553611 h 3181350"/>
                <a:gd name="connsiteX5745" fmla="*/ 483845 w 1581150"/>
                <a:gd name="connsiteY5745" fmla="*/ 572375 h 3181350"/>
                <a:gd name="connsiteX5746" fmla="*/ 489179 w 1581150"/>
                <a:gd name="connsiteY5746" fmla="*/ 573042 h 3181350"/>
                <a:gd name="connsiteX5747" fmla="*/ 485655 w 1581150"/>
                <a:gd name="connsiteY5747" fmla="*/ 584948 h 3181350"/>
                <a:gd name="connsiteX5748" fmla="*/ 502419 w 1581150"/>
                <a:gd name="connsiteY5748" fmla="*/ 580853 h 3181350"/>
                <a:gd name="connsiteX5749" fmla="*/ 492036 w 1581150"/>
                <a:gd name="connsiteY5749" fmla="*/ 578090 h 3181350"/>
                <a:gd name="connsiteX5750" fmla="*/ 493084 w 1581150"/>
                <a:gd name="connsiteY5750" fmla="*/ 570566 h 3181350"/>
                <a:gd name="connsiteX5751" fmla="*/ 502323 w 1581150"/>
                <a:gd name="connsiteY5751" fmla="*/ 556278 h 3181350"/>
                <a:gd name="connsiteX5752" fmla="*/ 517563 w 1581150"/>
                <a:gd name="connsiteY5752" fmla="*/ 550468 h 3181350"/>
                <a:gd name="connsiteX5753" fmla="*/ 501466 w 1581150"/>
                <a:gd name="connsiteY5753" fmla="*/ 574661 h 3181350"/>
                <a:gd name="connsiteX5754" fmla="*/ 521850 w 1581150"/>
                <a:gd name="connsiteY5754" fmla="*/ 571042 h 3181350"/>
                <a:gd name="connsiteX5755" fmla="*/ 546138 w 1581150"/>
                <a:gd name="connsiteY5755" fmla="*/ 564851 h 3181350"/>
                <a:gd name="connsiteX5756" fmla="*/ 539757 w 1581150"/>
                <a:gd name="connsiteY5756" fmla="*/ 571804 h 3181350"/>
                <a:gd name="connsiteX5757" fmla="*/ 540423 w 1581150"/>
                <a:gd name="connsiteY5757" fmla="*/ 579614 h 3181350"/>
                <a:gd name="connsiteX5758" fmla="*/ 553092 w 1581150"/>
                <a:gd name="connsiteY5758" fmla="*/ 579614 h 3181350"/>
                <a:gd name="connsiteX5759" fmla="*/ 552234 w 1581150"/>
                <a:gd name="connsiteY5759" fmla="*/ 585615 h 3181350"/>
                <a:gd name="connsiteX5760" fmla="*/ 546043 w 1581150"/>
                <a:gd name="connsiteY5760" fmla="*/ 590949 h 3181350"/>
                <a:gd name="connsiteX5761" fmla="*/ 534994 w 1581150"/>
                <a:gd name="connsiteY5761" fmla="*/ 592664 h 3181350"/>
                <a:gd name="connsiteX5762" fmla="*/ 534327 w 1581150"/>
                <a:gd name="connsiteY5762" fmla="*/ 597236 h 3181350"/>
                <a:gd name="connsiteX5763" fmla="*/ 531184 w 1581150"/>
                <a:gd name="connsiteY5763" fmla="*/ 593711 h 3181350"/>
                <a:gd name="connsiteX5764" fmla="*/ 530517 w 1581150"/>
                <a:gd name="connsiteY5764" fmla="*/ 598283 h 3181350"/>
                <a:gd name="connsiteX5765" fmla="*/ 516611 w 1581150"/>
                <a:gd name="connsiteY5765" fmla="*/ 595045 h 3181350"/>
                <a:gd name="connsiteX5766" fmla="*/ 521278 w 1581150"/>
                <a:gd name="connsiteY5766" fmla="*/ 600188 h 3181350"/>
                <a:gd name="connsiteX5767" fmla="*/ 544329 w 1581150"/>
                <a:gd name="connsiteY5767" fmla="*/ 603046 h 3181350"/>
                <a:gd name="connsiteX5768" fmla="*/ 550615 w 1581150"/>
                <a:gd name="connsiteY5768" fmla="*/ 634574 h 3181350"/>
                <a:gd name="connsiteX5769" fmla="*/ 560045 w 1581150"/>
                <a:gd name="connsiteY5769" fmla="*/ 631145 h 3181350"/>
                <a:gd name="connsiteX5770" fmla="*/ 545472 w 1581150"/>
                <a:gd name="connsiteY5770" fmla="*/ 632383 h 3181350"/>
                <a:gd name="connsiteX5771" fmla="*/ 538899 w 1581150"/>
                <a:gd name="connsiteY5771" fmla="*/ 640765 h 3181350"/>
                <a:gd name="connsiteX5772" fmla="*/ 506514 w 1581150"/>
                <a:gd name="connsiteY5772" fmla="*/ 627525 h 3181350"/>
                <a:gd name="connsiteX5773" fmla="*/ 532803 w 1581150"/>
                <a:gd name="connsiteY5773" fmla="*/ 620000 h 3181350"/>
                <a:gd name="connsiteX5774" fmla="*/ 535280 w 1581150"/>
                <a:gd name="connsiteY5774" fmla="*/ 628002 h 3181350"/>
                <a:gd name="connsiteX5775" fmla="*/ 533661 w 1581150"/>
                <a:gd name="connsiteY5775" fmla="*/ 614000 h 3181350"/>
                <a:gd name="connsiteX5776" fmla="*/ 524517 w 1581150"/>
                <a:gd name="connsiteY5776" fmla="*/ 602093 h 3181350"/>
                <a:gd name="connsiteX5777" fmla="*/ 518516 w 1581150"/>
                <a:gd name="connsiteY5777" fmla="*/ 605903 h 3181350"/>
                <a:gd name="connsiteX5778" fmla="*/ 515373 w 1581150"/>
                <a:gd name="connsiteY5778" fmla="*/ 602474 h 3181350"/>
                <a:gd name="connsiteX5779" fmla="*/ 518040 w 1581150"/>
                <a:gd name="connsiteY5779" fmla="*/ 596664 h 3181350"/>
                <a:gd name="connsiteX5780" fmla="*/ 502133 w 1581150"/>
                <a:gd name="connsiteY5780" fmla="*/ 594664 h 3181350"/>
                <a:gd name="connsiteX5781" fmla="*/ 510610 w 1581150"/>
                <a:gd name="connsiteY5781" fmla="*/ 611047 h 3181350"/>
                <a:gd name="connsiteX5782" fmla="*/ 495084 w 1581150"/>
                <a:gd name="connsiteY5782" fmla="*/ 605999 h 3181350"/>
                <a:gd name="connsiteX5783" fmla="*/ 497942 w 1581150"/>
                <a:gd name="connsiteY5783" fmla="*/ 598664 h 3181350"/>
                <a:gd name="connsiteX5784" fmla="*/ 491751 w 1581150"/>
                <a:gd name="connsiteY5784" fmla="*/ 591711 h 3181350"/>
                <a:gd name="connsiteX5785" fmla="*/ 485369 w 1581150"/>
                <a:gd name="connsiteY5785" fmla="*/ 610952 h 3181350"/>
                <a:gd name="connsiteX5786" fmla="*/ 496894 w 1581150"/>
                <a:gd name="connsiteY5786" fmla="*/ 618572 h 3181350"/>
                <a:gd name="connsiteX5787" fmla="*/ 492703 w 1581150"/>
                <a:gd name="connsiteY5787" fmla="*/ 622667 h 3181350"/>
                <a:gd name="connsiteX5788" fmla="*/ 488893 w 1581150"/>
                <a:gd name="connsiteY5788" fmla="*/ 623715 h 3181350"/>
                <a:gd name="connsiteX5789" fmla="*/ 479654 w 1581150"/>
                <a:gd name="connsiteY5789" fmla="*/ 625620 h 3181350"/>
                <a:gd name="connsiteX5790" fmla="*/ 474796 w 1581150"/>
                <a:gd name="connsiteY5790" fmla="*/ 621906 h 3181350"/>
                <a:gd name="connsiteX5791" fmla="*/ 476606 w 1581150"/>
                <a:gd name="connsiteY5791" fmla="*/ 634383 h 3181350"/>
                <a:gd name="connsiteX5792" fmla="*/ 482797 w 1581150"/>
                <a:gd name="connsiteY5792" fmla="*/ 629049 h 3181350"/>
                <a:gd name="connsiteX5793" fmla="*/ 497656 w 1581150"/>
                <a:gd name="connsiteY5793" fmla="*/ 638574 h 3181350"/>
                <a:gd name="connsiteX5794" fmla="*/ 489941 w 1581150"/>
                <a:gd name="connsiteY5794" fmla="*/ 642194 h 3181350"/>
                <a:gd name="connsiteX5795" fmla="*/ 502704 w 1581150"/>
                <a:gd name="connsiteY5795" fmla="*/ 640765 h 3181350"/>
                <a:gd name="connsiteX5796" fmla="*/ 506324 w 1581150"/>
                <a:gd name="connsiteY5796" fmla="*/ 653529 h 3181350"/>
                <a:gd name="connsiteX5797" fmla="*/ 516516 w 1581150"/>
                <a:gd name="connsiteY5797" fmla="*/ 657910 h 3181350"/>
                <a:gd name="connsiteX5798" fmla="*/ 513468 w 1581150"/>
                <a:gd name="connsiteY5798" fmla="*/ 666768 h 3181350"/>
                <a:gd name="connsiteX5799" fmla="*/ 521373 w 1581150"/>
                <a:gd name="connsiteY5799" fmla="*/ 661625 h 3181350"/>
                <a:gd name="connsiteX5800" fmla="*/ 521850 w 1581150"/>
                <a:gd name="connsiteY5800" fmla="*/ 670864 h 3181350"/>
                <a:gd name="connsiteX5801" fmla="*/ 514801 w 1581150"/>
                <a:gd name="connsiteY5801" fmla="*/ 670007 h 3181350"/>
                <a:gd name="connsiteX5802" fmla="*/ 503752 w 1581150"/>
                <a:gd name="connsiteY5802" fmla="*/ 684008 h 3181350"/>
                <a:gd name="connsiteX5803" fmla="*/ 500228 w 1581150"/>
                <a:gd name="connsiteY5803" fmla="*/ 695819 h 3181350"/>
                <a:gd name="connsiteX5804" fmla="*/ 509086 w 1581150"/>
                <a:gd name="connsiteY5804" fmla="*/ 696962 h 3181350"/>
                <a:gd name="connsiteX5805" fmla="*/ 517944 w 1581150"/>
                <a:gd name="connsiteY5805" fmla="*/ 710393 h 3181350"/>
                <a:gd name="connsiteX5806" fmla="*/ 488512 w 1581150"/>
                <a:gd name="connsiteY5806" fmla="*/ 714488 h 3181350"/>
                <a:gd name="connsiteX5807" fmla="*/ 488703 w 1581150"/>
                <a:gd name="connsiteY5807" fmla="*/ 727728 h 3181350"/>
                <a:gd name="connsiteX5808" fmla="*/ 476511 w 1581150"/>
                <a:gd name="connsiteY5808" fmla="*/ 690009 h 3181350"/>
                <a:gd name="connsiteX5809" fmla="*/ 486036 w 1581150"/>
                <a:gd name="connsiteY5809" fmla="*/ 686009 h 3181350"/>
                <a:gd name="connsiteX5810" fmla="*/ 476987 w 1581150"/>
                <a:gd name="connsiteY5810" fmla="*/ 683723 h 3181350"/>
                <a:gd name="connsiteX5811" fmla="*/ 481464 w 1581150"/>
                <a:gd name="connsiteY5811" fmla="*/ 673055 h 3181350"/>
                <a:gd name="connsiteX5812" fmla="*/ 476130 w 1581150"/>
                <a:gd name="connsiteY5812" fmla="*/ 660386 h 3181350"/>
                <a:gd name="connsiteX5813" fmla="*/ 478225 w 1581150"/>
                <a:gd name="connsiteY5813" fmla="*/ 660958 h 3181350"/>
                <a:gd name="connsiteX5814" fmla="*/ 480606 w 1581150"/>
                <a:gd name="connsiteY5814" fmla="*/ 656672 h 3181350"/>
                <a:gd name="connsiteX5815" fmla="*/ 475749 w 1581150"/>
                <a:gd name="connsiteY5815" fmla="*/ 655529 h 3181350"/>
                <a:gd name="connsiteX5816" fmla="*/ 472224 w 1581150"/>
                <a:gd name="connsiteY5816" fmla="*/ 633145 h 3181350"/>
                <a:gd name="connsiteX5817" fmla="*/ 470986 w 1581150"/>
                <a:gd name="connsiteY5817" fmla="*/ 623239 h 3181350"/>
                <a:gd name="connsiteX5818" fmla="*/ 468510 w 1581150"/>
                <a:gd name="connsiteY5818" fmla="*/ 628478 h 3181350"/>
                <a:gd name="connsiteX5819" fmla="*/ 468224 w 1581150"/>
                <a:gd name="connsiteY5819" fmla="*/ 628097 h 3181350"/>
                <a:gd name="connsiteX5820" fmla="*/ 467557 w 1581150"/>
                <a:gd name="connsiteY5820" fmla="*/ 629049 h 3181350"/>
                <a:gd name="connsiteX5821" fmla="*/ 457746 w 1581150"/>
                <a:gd name="connsiteY5821" fmla="*/ 630097 h 3181350"/>
                <a:gd name="connsiteX5822" fmla="*/ 457365 w 1581150"/>
                <a:gd name="connsiteY5822" fmla="*/ 625715 h 3181350"/>
                <a:gd name="connsiteX5823" fmla="*/ 462890 w 1581150"/>
                <a:gd name="connsiteY5823" fmla="*/ 616476 h 3181350"/>
                <a:gd name="connsiteX5824" fmla="*/ 463080 w 1581150"/>
                <a:gd name="connsiteY5824" fmla="*/ 616190 h 3181350"/>
                <a:gd name="connsiteX5825" fmla="*/ 462699 w 1581150"/>
                <a:gd name="connsiteY5825" fmla="*/ 616095 h 3181350"/>
                <a:gd name="connsiteX5826" fmla="*/ 454889 w 1581150"/>
                <a:gd name="connsiteY5826" fmla="*/ 609809 h 3181350"/>
                <a:gd name="connsiteX5827" fmla="*/ 455460 w 1581150"/>
                <a:gd name="connsiteY5827" fmla="*/ 614285 h 3181350"/>
                <a:gd name="connsiteX5828" fmla="*/ 450031 w 1581150"/>
                <a:gd name="connsiteY5828" fmla="*/ 606856 h 3181350"/>
                <a:gd name="connsiteX5829" fmla="*/ 458413 w 1581150"/>
                <a:gd name="connsiteY5829" fmla="*/ 598664 h 3181350"/>
                <a:gd name="connsiteX5830" fmla="*/ 470796 w 1581150"/>
                <a:gd name="connsiteY5830" fmla="*/ 600188 h 3181350"/>
                <a:gd name="connsiteX5831" fmla="*/ 471462 w 1581150"/>
                <a:gd name="connsiteY5831" fmla="*/ 607999 h 3181350"/>
                <a:gd name="connsiteX5832" fmla="*/ 486702 w 1581150"/>
                <a:gd name="connsiteY5832" fmla="*/ 602189 h 3181350"/>
                <a:gd name="connsiteX5833" fmla="*/ 487560 w 1581150"/>
                <a:gd name="connsiteY5833" fmla="*/ 596093 h 3181350"/>
                <a:gd name="connsiteX5834" fmla="*/ 478511 w 1581150"/>
                <a:gd name="connsiteY5834" fmla="*/ 596474 h 3181350"/>
                <a:gd name="connsiteX5835" fmla="*/ 474320 w 1581150"/>
                <a:gd name="connsiteY5835" fmla="*/ 600569 h 3181350"/>
                <a:gd name="connsiteX5836" fmla="*/ 468700 w 1581150"/>
                <a:gd name="connsiteY5836" fmla="*/ 589139 h 3181350"/>
                <a:gd name="connsiteX5837" fmla="*/ 456984 w 1581150"/>
                <a:gd name="connsiteY5837" fmla="*/ 595426 h 3181350"/>
                <a:gd name="connsiteX5838" fmla="*/ 461175 w 1581150"/>
                <a:gd name="connsiteY5838" fmla="*/ 591330 h 3181350"/>
                <a:gd name="connsiteX5839" fmla="*/ 440411 w 1581150"/>
                <a:gd name="connsiteY5839" fmla="*/ 597998 h 3181350"/>
                <a:gd name="connsiteX5840" fmla="*/ 434410 w 1581150"/>
                <a:gd name="connsiteY5840" fmla="*/ 589520 h 3181350"/>
                <a:gd name="connsiteX5841" fmla="*/ 437077 w 1581150"/>
                <a:gd name="connsiteY5841" fmla="*/ 599045 h 3181350"/>
                <a:gd name="connsiteX5842" fmla="*/ 431076 w 1581150"/>
                <a:gd name="connsiteY5842" fmla="*/ 595521 h 3181350"/>
                <a:gd name="connsiteX5843" fmla="*/ 433743 w 1581150"/>
                <a:gd name="connsiteY5843" fmla="*/ 593997 h 3181350"/>
                <a:gd name="connsiteX5844" fmla="*/ 431076 w 1581150"/>
                <a:gd name="connsiteY5844" fmla="*/ 587520 h 3181350"/>
                <a:gd name="connsiteX5845" fmla="*/ 422980 w 1581150"/>
                <a:gd name="connsiteY5845" fmla="*/ 596283 h 3181350"/>
                <a:gd name="connsiteX5846" fmla="*/ 420408 w 1581150"/>
                <a:gd name="connsiteY5846" fmla="*/ 595140 h 3181350"/>
                <a:gd name="connsiteX5847" fmla="*/ 425361 w 1581150"/>
                <a:gd name="connsiteY5847" fmla="*/ 590378 h 3181350"/>
                <a:gd name="connsiteX5848" fmla="*/ 428886 w 1581150"/>
                <a:gd name="connsiteY5848" fmla="*/ 587330 h 3181350"/>
                <a:gd name="connsiteX5849" fmla="*/ 427171 w 1581150"/>
                <a:gd name="connsiteY5849" fmla="*/ 587139 h 3181350"/>
                <a:gd name="connsiteX5850" fmla="*/ 425361 w 1581150"/>
                <a:gd name="connsiteY5850" fmla="*/ 577519 h 3181350"/>
                <a:gd name="connsiteX5851" fmla="*/ 433077 w 1581150"/>
                <a:gd name="connsiteY5851" fmla="*/ 561517 h 3181350"/>
                <a:gd name="connsiteX5852" fmla="*/ 446126 w 1581150"/>
                <a:gd name="connsiteY5852" fmla="*/ 561517 h 3181350"/>
                <a:gd name="connsiteX5853" fmla="*/ 495180 w 1581150"/>
                <a:gd name="connsiteY5853" fmla="*/ 558374 h 3181350"/>
                <a:gd name="connsiteX5854" fmla="*/ 488988 w 1581150"/>
                <a:gd name="connsiteY5854" fmla="*/ 563708 h 3181350"/>
                <a:gd name="connsiteX5855" fmla="*/ 495180 w 1581150"/>
                <a:gd name="connsiteY5855" fmla="*/ 558374 h 3181350"/>
                <a:gd name="connsiteX5856" fmla="*/ 506038 w 1581150"/>
                <a:gd name="connsiteY5856" fmla="*/ 621239 h 3181350"/>
                <a:gd name="connsiteX5857" fmla="*/ 518611 w 1581150"/>
                <a:gd name="connsiteY5857" fmla="*/ 621334 h 3181350"/>
                <a:gd name="connsiteX5858" fmla="*/ 514420 w 1581150"/>
                <a:gd name="connsiteY5858" fmla="*/ 625430 h 3181350"/>
                <a:gd name="connsiteX5859" fmla="*/ 506038 w 1581150"/>
                <a:gd name="connsiteY5859" fmla="*/ 621239 h 3181350"/>
                <a:gd name="connsiteX5860" fmla="*/ 518897 w 1581150"/>
                <a:gd name="connsiteY5860" fmla="*/ 619810 h 3181350"/>
                <a:gd name="connsiteX5861" fmla="*/ 525088 w 1581150"/>
                <a:gd name="connsiteY5861" fmla="*/ 614381 h 3181350"/>
                <a:gd name="connsiteX5862" fmla="*/ 518897 w 1581150"/>
                <a:gd name="connsiteY5862" fmla="*/ 619810 h 3181350"/>
                <a:gd name="connsiteX5863" fmla="*/ 428695 w 1581150"/>
                <a:gd name="connsiteY5863" fmla="*/ 531704 h 3181350"/>
                <a:gd name="connsiteX5864" fmla="*/ 422504 w 1581150"/>
                <a:gd name="connsiteY5864" fmla="*/ 524750 h 3181350"/>
                <a:gd name="connsiteX5865" fmla="*/ 428695 w 1581150"/>
                <a:gd name="connsiteY5865" fmla="*/ 531704 h 3181350"/>
                <a:gd name="connsiteX5866" fmla="*/ 422885 w 1581150"/>
                <a:gd name="connsiteY5866" fmla="*/ 497128 h 3181350"/>
                <a:gd name="connsiteX5867" fmla="*/ 425552 w 1581150"/>
                <a:gd name="connsiteY5867" fmla="*/ 503605 h 3181350"/>
                <a:gd name="connsiteX5868" fmla="*/ 422885 w 1581150"/>
                <a:gd name="connsiteY5868" fmla="*/ 497128 h 3181350"/>
                <a:gd name="connsiteX5869" fmla="*/ 410883 w 1581150"/>
                <a:gd name="connsiteY5869" fmla="*/ 531037 h 3181350"/>
                <a:gd name="connsiteX5870" fmla="*/ 419075 w 1581150"/>
                <a:gd name="connsiteY5870" fmla="*/ 536657 h 3181350"/>
                <a:gd name="connsiteX5871" fmla="*/ 416884 w 1581150"/>
                <a:gd name="connsiteY5871" fmla="*/ 539419 h 3181350"/>
                <a:gd name="connsiteX5872" fmla="*/ 413360 w 1581150"/>
                <a:gd name="connsiteY5872" fmla="*/ 538943 h 3181350"/>
                <a:gd name="connsiteX5873" fmla="*/ 410883 w 1581150"/>
                <a:gd name="connsiteY5873" fmla="*/ 531037 h 3181350"/>
                <a:gd name="connsiteX5874" fmla="*/ 404121 w 1581150"/>
                <a:gd name="connsiteY5874" fmla="*/ 565613 h 3181350"/>
                <a:gd name="connsiteX5875" fmla="*/ 406502 w 1581150"/>
                <a:gd name="connsiteY5875" fmla="*/ 574280 h 3181350"/>
                <a:gd name="connsiteX5876" fmla="*/ 406407 w 1581150"/>
                <a:gd name="connsiteY5876" fmla="*/ 574566 h 3181350"/>
                <a:gd name="connsiteX5877" fmla="*/ 406597 w 1581150"/>
                <a:gd name="connsiteY5877" fmla="*/ 574661 h 3181350"/>
                <a:gd name="connsiteX5878" fmla="*/ 404121 w 1581150"/>
                <a:gd name="connsiteY5878" fmla="*/ 579519 h 3181350"/>
                <a:gd name="connsiteX5879" fmla="*/ 404121 w 1581150"/>
                <a:gd name="connsiteY5879" fmla="*/ 565613 h 3181350"/>
                <a:gd name="connsiteX5880" fmla="*/ 399930 w 1581150"/>
                <a:gd name="connsiteY5880" fmla="*/ 581996 h 3181350"/>
                <a:gd name="connsiteX5881" fmla="*/ 391452 w 1581150"/>
                <a:gd name="connsiteY5881" fmla="*/ 593902 h 3181350"/>
                <a:gd name="connsiteX5882" fmla="*/ 384690 w 1581150"/>
                <a:gd name="connsiteY5882" fmla="*/ 591140 h 3181350"/>
                <a:gd name="connsiteX5883" fmla="*/ 387642 w 1581150"/>
                <a:gd name="connsiteY5883" fmla="*/ 592759 h 3181350"/>
                <a:gd name="connsiteX5884" fmla="*/ 391167 w 1581150"/>
                <a:gd name="connsiteY5884" fmla="*/ 580853 h 3181350"/>
                <a:gd name="connsiteX5885" fmla="*/ 399930 w 1581150"/>
                <a:gd name="connsiteY5885" fmla="*/ 581996 h 3181350"/>
                <a:gd name="connsiteX5886" fmla="*/ 393072 w 1581150"/>
                <a:gd name="connsiteY5886" fmla="*/ 579614 h 3181350"/>
                <a:gd name="connsiteX5887" fmla="*/ 388404 w 1581150"/>
                <a:gd name="connsiteY5887" fmla="*/ 574471 h 3181350"/>
                <a:gd name="connsiteX5888" fmla="*/ 388785 w 1581150"/>
                <a:gd name="connsiteY5888" fmla="*/ 571423 h 3181350"/>
                <a:gd name="connsiteX5889" fmla="*/ 390786 w 1581150"/>
                <a:gd name="connsiteY5889" fmla="*/ 570089 h 3181350"/>
                <a:gd name="connsiteX5890" fmla="*/ 397453 w 1581150"/>
                <a:gd name="connsiteY5890" fmla="*/ 573995 h 3181350"/>
                <a:gd name="connsiteX5891" fmla="*/ 393072 w 1581150"/>
                <a:gd name="connsiteY5891" fmla="*/ 579614 h 3181350"/>
                <a:gd name="connsiteX5892" fmla="*/ 403073 w 1581150"/>
                <a:gd name="connsiteY5892" fmla="*/ 459314 h 3181350"/>
                <a:gd name="connsiteX5893" fmla="*/ 404311 w 1581150"/>
                <a:gd name="connsiteY5893" fmla="*/ 450265 h 3181350"/>
                <a:gd name="connsiteX5894" fmla="*/ 403073 w 1581150"/>
                <a:gd name="connsiteY5894" fmla="*/ 459314 h 3181350"/>
                <a:gd name="connsiteX5895" fmla="*/ 405645 w 1581150"/>
                <a:gd name="connsiteY5895" fmla="*/ 315010 h 3181350"/>
                <a:gd name="connsiteX5896" fmla="*/ 412503 w 1581150"/>
                <a:gd name="connsiteY5896" fmla="*/ 317391 h 3181350"/>
                <a:gd name="connsiteX5897" fmla="*/ 409836 w 1581150"/>
                <a:gd name="connsiteY5897" fmla="*/ 323201 h 3181350"/>
                <a:gd name="connsiteX5898" fmla="*/ 405645 w 1581150"/>
                <a:gd name="connsiteY5898" fmla="*/ 315010 h 3181350"/>
                <a:gd name="connsiteX5899" fmla="*/ 401073 w 1581150"/>
                <a:gd name="connsiteY5899" fmla="*/ 397496 h 3181350"/>
                <a:gd name="connsiteX5900" fmla="*/ 398406 w 1581150"/>
                <a:gd name="connsiteY5900" fmla="*/ 403307 h 3181350"/>
                <a:gd name="connsiteX5901" fmla="*/ 393548 w 1581150"/>
                <a:gd name="connsiteY5901" fmla="*/ 399592 h 3181350"/>
                <a:gd name="connsiteX5902" fmla="*/ 401073 w 1581150"/>
                <a:gd name="connsiteY5902" fmla="*/ 397496 h 3181350"/>
                <a:gd name="connsiteX5903" fmla="*/ 389738 w 1581150"/>
                <a:gd name="connsiteY5903" fmla="*/ 439216 h 3181350"/>
                <a:gd name="connsiteX5904" fmla="*/ 392976 w 1581150"/>
                <a:gd name="connsiteY5904" fmla="*/ 428834 h 3181350"/>
                <a:gd name="connsiteX5905" fmla="*/ 389738 w 1581150"/>
                <a:gd name="connsiteY5905" fmla="*/ 439216 h 3181350"/>
                <a:gd name="connsiteX5906" fmla="*/ 411741 w 1581150"/>
                <a:gd name="connsiteY5906" fmla="*/ 95840 h 3181350"/>
                <a:gd name="connsiteX5907" fmla="*/ 418599 w 1581150"/>
                <a:gd name="connsiteY5907" fmla="*/ 98221 h 3181350"/>
                <a:gd name="connsiteX5908" fmla="*/ 411074 w 1581150"/>
                <a:gd name="connsiteY5908" fmla="*/ 100316 h 3181350"/>
                <a:gd name="connsiteX5909" fmla="*/ 411741 w 1581150"/>
                <a:gd name="connsiteY5909" fmla="*/ 95840 h 3181350"/>
                <a:gd name="connsiteX5910" fmla="*/ 391071 w 1581150"/>
                <a:gd name="connsiteY5910" fmla="*/ 316248 h 3181350"/>
                <a:gd name="connsiteX5911" fmla="*/ 390024 w 1581150"/>
                <a:gd name="connsiteY5911" fmla="*/ 323773 h 3181350"/>
                <a:gd name="connsiteX5912" fmla="*/ 391071 w 1581150"/>
                <a:gd name="connsiteY5912" fmla="*/ 316248 h 3181350"/>
                <a:gd name="connsiteX5913" fmla="*/ 389357 w 1581150"/>
                <a:gd name="connsiteY5913" fmla="*/ 340727 h 3181350"/>
                <a:gd name="connsiteX5914" fmla="*/ 375641 w 1581150"/>
                <a:gd name="connsiteY5914" fmla="*/ 348252 h 3181350"/>
                <a:gd name="connsiteX5915" fmla="*/ 376974 w 1581150"/>
                <a:gd name="connsiteY5915" fmla="*/ 339203 h 3181350"/>
                <a:gd name="connsiteX5916" fmla="*/ 389357 w 1581150"/>
                <a:gd name="connsiteY5916" fmla="*/ 340727 h 3181350"/>
                <a:gd name="connsiteX5917" fmla="*/ 373069 w 1581150"/>
                <a:gd name="connsiteY5917" fmla="*/ 366350 h 3181350"/>
                <a:gd name="connsiteX5918" fmla="*/ 374593 w 1581150"/>
                <a:gd name="connsiteY5918" fmla="*/ 355777 h 3181350"/>
                <a:gd name="connsiteX5919" fmla="*/ 373069 w 1581150"/>
                <a:gd name="connsiteY5919" fmla="*/ 366350 h 3181350"/>
                <a:gd name="connsiteX5920" fmla="*/ 385356 w 1581150"/>
                <a:gd name="connsiteY5920" fmla="*/ 267861 h 3181350"/>
                <a:gd name="connsiteX5921" fmla="*/ 377641 w 1581150"/>
                <a:gd name="connsiteY5921" fmla="*/ 271481 h 3181350"/>
                <a:gd name="connsiteX5922" fmla="*/ 385356 w 1581150"/>
                <a:gd name="connsiteY5922" fmla="*/ 267861 h 3181350"/>
                <a:gd name="connsiteX5923" fmla="*/ 380689 w 1581150"/>
                <a:gd name="connsiteY5923" fmla="*/ 136607 h 3181350"/>
                <a:gd name="connsiteX5924" fmla="*/ 388595 w 1581150"/>
                <a:gd name="connsiteY5924" fmla="*/ 119081 h 3181350"/>
                <a:gd name="connsiteX5925" fmla="*/ 394786 w 1581150"/>
                <a:gd name="connsiteY5925" fmla="*/ 126034 h 3181350"/>
                <a:gd name="connsiteX5926" fmla="*/ 393929 w 1581150"/>
                <a:gd name="connsiteY5926" fmla="*/ 132130 h 3181350"/>
                <a:gd name="connsiteX5927" fmla="*/ 387261 w 1581150"/>
                <a:gd name="connsiteY5927" fmla="*/ 128225 h 3181350"/>
                <a:gd name="connsiteX5928" fmla="*/ 387738 w 1581150"/>
                <a:gd name="connsiteY5928" fmla="*/ 137464 h 3181350"/>
                <a:gd name="connsiteX5929" fmla="*/ 380689 w 1581150"/>
                <a:gd name="connsiteY5929" fmla="*/ 136607 h 3181350"/>
                <a:gd name="connsiteX5930" fmla="*/ 385642 w 1581150"/>
                <a:gd name="connsiteY5930" fmla="*/ 177183 h 3181350"/>
                <a:gd name="connsiteX5931" fmla="*/ 374307 w 1581150"/>
                <a:gd name="connsiteY5931" fmla="*/ 180422 h 3181350"/>
                <a:gd name="connsiteX5932" fmla="*/ 385642 w 1581150"/>
                <a:gd name="connsiteY5932" fmla="*/ 177183 h 3181350"/>
                <a:gd name="connsiteX5933" fmla="*/ 373545 w 1581150"/>
                <a:gd name="connsiteY5933" fmla="*/ 249478 h 3181350"/>
                <a:gd name="connsiteX5934" fmla="*/ 369354 w 1581150"/>
                <a:gd name="connsiteY5934" fmla="*/ 253574 h 3181350"/>
                <a:gd name="connsiteX5935" fmla="*/ 357639 w 1581150"/>
                <a:gd name="connsiteY5935" fmla="*/ 259765 h 3181350"/>
                <a:gd name="connsiteX5936" fmla="*/ 355638 w 1581150"/>
                <a:gd name="connsiteY5936" fmla="*/ 248716 h 3181350"/>
                <a:gd name="connsiteX5937" fmla="*/ 373545 w 1581150"/>
                <a:gd name="connsiteY5937" fmla="*/ 249478 h 3181350"/>
                <a:gd name="connsiteX5938" fmla="*/ 365449 w 1581150"/>
                <a:gd name="connsiteY5938" fmla="*/ 268528 h 3181350"/>
                <a:gd name="connsiteX5939" fmla="*/ 358782 w 1581150"/>
                <a:gd name="connsiteY5939" fmla="*/ 264623 h 3181350"/>
                <a:gd name="connsiteX5940" fmla="*/ 365449 w 1581150"/>
                <a:gd name="connsiteY5940" fmla="*/ 268528 h 3181350"/>
                <a:gd name="connsiteX5941" fmla="*/ 353067 w 1581150"/>
                <a:gd name="connsiteY5941" fmla="*/ 330059 h 3181350"/>
                <a:gd name="connsiteX5942" fmla="*/ 352400 w 1581150"/>
                <a:gd name="connsiteY5942" fmla="*/ 334536 h 3181350"/>
                <a:gd name="connsiteX5943" fmla="*/ 338208 w 1581150"/>
                <a:gd name="connsiteY5943" fmla="*/ 332726 h 3181350"/>
                <a:gd name="connsiteX5944" fmla="*/ 334398 w 1581150"/>
                <a:gd name="connsiteY5944" fmla="*/ 333774 h 3181350"/>
                <a:gd name="connsiteX5945" fmla="*/ 337731 w 1581150"/>
                <a:gd name="connsiteY5945" fmla="*/ 335774 h 3181350"/>
                <a:gd name="connsiteX5946" fmla="*/ 335350 w 1581150"/>
                <a:gd name="connsiteY5946" fmla="*/ 340061 h 3181350"/>
                <a:gd name="connsiteX5947" fmla="*/ 328206 w 1581150"/>
                <a:gd name="connsiteY5947" fmla="*/ 326916 h 3181350"/>
                <a:gd name="connsiteX5948" fmla="*/ 336112 w 1581150"/>
                <a:gd name="connsiteY5948" fmla="*/ 321773 h 3181350"/>
                <a:gd name="connsiteX5949" fmla="*/ 338779 w 1581150"/>
                <a:gd name="connsiteY5949" fmla="*/ 328250 h 3181350"/>
                <a:gd name="connsiteX5950" fmla="*/ 349828 w 1581150"/>
                <a:gd name="connsiteY5950" fmla="*/ 326535 h 3181350"/>
                <a:gd name="connsiteX5951" fmla="*/ 353067 w 1581150"/>
                <a:gd name="connsiteY5951" fmla="*/ 330059 h 3181350"/>
                <a:gd name="connsiteX5952" fmla="*/ 340970 w 1581150"/>
                <a:gd name="connsiteY5952" fmla="*/ 300818 h 3181350"/>
                <a:gd name="connsiteX5953" fmla="*/ 347828 w 1581150"/>
                <a:gd name="connsiteY5953" fmla="*/ 315486 h 3181350"/>
                <a:gd name="connsiteX5954" fmla="*/ 340970 w 1581150"/>
                <a:gd name="connsiteY5954" fmla="*/ 300818 h 3181350"/>
                <a:gd name="connsiteX5955" fmla="*/ 353924 w 1581150"/>
                <a:gd name="connsiteY5955" fmla="*/ 260908 h 3181350"/>
                <a:gd name="connsiteX5956" fmla="*/ 350876 w 1581150"/>
                <a:gd name="connsiteY5956" fmla="*/ 269766 h 3181350"/>
                <a:gd name="connsiteX5957" fmla="*/ 345732 w 1581150"/>
                <a:gd name="connsiteY5957" fmla="*/ 267575 h 3181350"/>
                <a:gd name="connsiteX5958" fmla="*/ 353924 w 1581150"/>
                <a:gd name="connsiteY5958" fmla="*/ 260908 h 3181350"/>
                <a:gd name="connsiteX5959" fmla="*/ 351828 w 1581150"/>
                <a:gd name="connsiteY5959" fmla="*/ 237572 h 3181350"/>
                <a:gd name="connsiteX5960" fmla="*/ 354210 w 1581150"/>
                <a:gd name="connsiteY5960" fmla="*/ 233285 h 3181350"/>
                <a:gd name="connsiteX5961" fmla="*/ 362401 w 1581150"/>
                <a:gd name="connsiteY5961" fmla="*/ 238905 h 3181350"/>
                <a:gd name="connsiteX5962" fmla="*/ 351828 w 1581150"/>
                <a:gd name="connsiteY5962" fmla="*/ 237572 h 3181350"/>
                <a:gd name="connsiteX5963" fmla="*/ 349542 w 1581150"/>
                <a:gd name="connsiteY5963" fmla="*/ 291197 h 3181350"/>
                <a:gd name="connsiteX5964" fmla="*/ 349733 w 1581150"/>
                <a:gd name="connsiteY5964" fmla="*/ 277386 h 3181350"/>
                <a:gd name="connsiteX5965" fmla="*/ 349542 w 1581150"/>
                <a:gd name="connsiteY5965" fmla="*/ 291197 h 3181350"/>
                <a:gd name="connsiteX5966" fmla="*/ 373736 w 1581150"/>
                <a:gd name="connsiteY5966" fmla="*/ 184898 h 3181350"/>
                <a:gd name="connsiteX5967" fmla="*/ 364020 w 1581150"/>
                <a:gd name="connsiteY5967" fmla="*/ 189851 h 3181350"/>
                <a:gd name="connsiteX5968" fmla="*/ 373736 w 1581150"/>
                <a:gd name="connsiteY5968" fmla="*/ 184898 h 3181350"/>
                <a:gd name="connsiteX5969" fmla="*/ 354591 w 1581150"/>
                <a:gd name="connsiteY5969" fmla="*/ 205663 h 3181350"/>
                <a:gd name="connsiteX5970" fmla="*/ 362401 w 1581150"/>
                <a:gd name="connsiteY5970" fmla="*/ 214331 h 3181350"/>
                <a:gd name="connsiteX5971" fmla="*/ 354876 w 1581150"/>
                <a:gd name="connsiteY5971" fmla="*/ 216426 h 3181350"/>
                <a:gd name="connsiteX5972" fmla="*/ 355924 w 1581150"/>
                <a:gd name="connsiteY5972" fmla="*/ 208901 h 3181350"/>
                <a:gd name="connsiteX5973" fmla="*/ 350590 w 1581150"/>
                <a:gd name="connsiteY5973" fmla="*/ 208235 h 3181350"/>
                <a:gd name="connsiteX5974" fmla="*/ 354591 w 1581150"/>
                <a:gd name="connsiteY5974" fmla="*/ 205663 h 3181350"/>
                <a:gd name="connsiteX5975" fmla="*/ 353733 w 1581150"/>
                <a:gd name="connsiteY5975" fmla="*/ 211664 h 3181350"/>
                <a:gd name="connsiteX5976" fmla="*/ 350876 w 1581150"/>
                <a:gd name="connsiteY5976" fmla="*/ 218998 h 3181350"/>
                <a:gd name="connsiteX5977" fmla="*/ 353733 w 1581150"/>
                <a:gd name="connsiteY5977" fmla="*/ 211664 h 3181350"/>
                <a:gd name="connsiteX5978" fmla="*/ 336874 w 1581150"/>
                <a:gd name="connsiteY5978" fmla="*/ 266528 h 3181350"/>
                <a:gd name="connsiteX5979" fmla="*/ 342399 w 1581150"/>
                <a:gd name="connsiteY5979" fmla="*/ 277958 h 3181350"/>
                <a:gd name="connsiteX5980" fmla="*/ 331731 w 1581150"/>
                <a:gd name="connsiteY5980" fmla="*/ 276624 h 3181350"/>
                <a:gd name="connsiteX5981" fmla="*/ 336874 w 1581150"/>
                <a:gd name="connsiteY5981" fmla="*/ 266528 h 3181350"/>
                <a:gd name="connsiteX5982" fmla="*/ 276105 w 1581150"/>
                <a:gd name="connsiteY5982" fmla="*/ 288149 h 3181350"/>
                <a:gd name="connsiteX5983" fmla="*/ 266199 w 1581150"/>
                <a:gd name="connsiteY5983" fmla="*/ 294626 h 3181350"/>
                <a:gd name="connsiteX5984" fmla="*/ 276105 w 1581150"/>
                <a:gd name="connsiteY5984" fmla="*/ 288149 h 3181350"/>
                <a:gd name="connsiteX5985" fmla="*/ 247244 w 1581150"/>
                <a:gd name="connsiteY5985" fmla="*/ 326154 h 3181350"/>
                <a:gd name="connsiteX5986" fmla="*/ 256769 w 1581150"/>
                <a:gd name="connsiteY5986" fmla="*/ 322725 h 3181350"/>
                <a:gd name="connsiteX5987" fmla="*/ 254578 w 1581150"/>
                <a:gd name="connsiteY5987" fmla="*/ 313200 h 3181350"/>
                <a:gd name="connsiteX5988" fmla="*/ 261722 w 1581150"/>
                <a:gd name="connsiteY5988" fmla="*/ 326440 h 3181350"/>
                <a:gd name="connsiteX5989" fmla="*/ 247244 w 1581150"/>
                <a:gd name="connsiteY5989" fmla="*/ 326154 h 3181350"/>
                <a:gd name="connsiteX5990" fmla="*/ 254769 w 1581150"/>
                <a:gd name="connsiteY5990" fmla="*/ 311676 h 3181350"/>
                <a:gd name="connsiteX5991" fmla="*/ 256102 w 1581150"/>
                <a:gd name="connsiteY5991" fmla="*/ 302627 h 3181350"/>
                <a:gd name="connsiteX5992" fmla="*/ 263436 w 1581150"/>
                <a:gd name="connsiteY5992" fmla="*/ 314343 h 3181350"/>
                <a:gd name="connsiteX5993" fmla="*/ 254769 w 1581150"/>
                <a:gd name="connsiteY5993" fmla="*/ 311676 h 3181350"/>
                <a:gd name="connsiteX5994" fmla="*/ 263055 w 1581150"/>
                <a:gd name="connsiteY5994" fmla="*/ 303485 h 3181350"/>
                <a:gd name="connsiteX5995" fmla="*/ 271723 w 1581150"/>
                <a:gd name="connsiteY5995" fmla="*/ 306056 h 3181350"/>
                <a:gd name="connsiteX5996" fmla="*/ 263055 w 1581150"/>
                <a:gd name="connsiteY5996" fmla="*/ 303485 h 3181350"/>
                <a:gd name="connsiteX5997" fmla="*/ 278486 w 1581150"/>
                <a:gd name="connsiteY5997" fmla="*/ 322344 h 3181350"/>
                <a:gd name="connsiteX5998" fmla="*/ 278962 w 1581150"/>
                <a:gd name="connsiteY5998" fmla="*/ 331583 h 3181350"/>
                <a:gd name="connsiteX5999" fmla="*/ 268770 w 1581150"/>
                <a:gd name="connsiteY5999" fmla="*/ 327297 h 3181350"/>
                <a:gd name="connsiteX6000" fmla="*/ 269628 w 1581150"/>
                <a:gd name="connsiteY6000" fmla="*/ 321201 h 3181350"/>
                <a:gd name="connsiteX6001" fmla="*/ 278486 w 1581150"/>
                <a:gd name="connsiteY6001" fmla="*/ 322344 h 3181350"/>
                <a:gd name="connsiteX6002" fmla="*/ 312776 w 1581150"/>
                <a:gd name="connsiteY6002" fmla="*/ 283482 h 3181350"/>
                <a:gd name="connsiteX6003" fmla="*/ 290487 w 1581150"/>
                <a:gd name="connsiteY6003" fmla="*/ 288435 h 3181350"/>
                <a:gd name="connsiteX6004" fmla="*/ 274581 w 1581150"/>
                <a:gd name="connsiteY6004" fmla="*/ 286435 h 3181350"/>
                <a:gd name="connsiteX6005" fmla="*/ 294202 w 1581150"/>
                <a:gd name="connsiteY6005" fmla="*/ 275005 h 3181350"/>
                <a:gd name="connsiteX6006" fmla="*/ 293154 w 1581150"/>
                <a:gd name="connsiteY6006" fmla="*/ 282530 h 3181350"/>
                <a:gd name="connsiteX6007" fmla="*/ 311728 w 1581150"/>
                <a:gd name="connsiteY6007" fmla="*/ 278720 h 3181350"/>
                <a:gd name="connsiteX6008" fmla="*/ 316395 w 1581150"/>
                <a:gd name="connsiteY6008" fmla="*/ 271576 h 3181350"/>
                <a:gd name="connsiteX6009" fmla="*/ 319253 w 1581150"/>
                <a:gd name="connsiteY6009" fmla="*/ 276529 h 3181350"/>
                <a:gd name="connsiteX6010" fmla="*/ 323444 w 1581150"/>
                <a:gd name="connsiteY6010" fmla="*/ 272433 h 3181350"/>
                <a:gd name="connsiteX6011" fmla="*/ 318967 w 1581150"/>
                <a:gd name="connsiteY6011" fmla="*/ 265766 h 3181350"/>
                <a:gd name="connsiteX6012" fmla="*/ 314586 w 1581150"/>
                <a:gd name="connsiteY6012" fmla="*/ 271385 h 3181350"/>
                <a:gd name="connsiteX6013" fmla="*/ 310109 w 1581150"/>
                <a:gd name="connsiteY6013" fmla="*/ 264718 h 3181350"/>
                <a:gd name="connsiteX6014" fmla="*/ 330207 w 1581150"/>
                <a:gd name="connsiteY6014" fmla="*/ 262622 h 3181350"/>
                <a:gd name="connsiteX6015" fmla="*/ 334683 w 1581150"/>
                <a:gd name="connsiteY6015" fmla="*/ 269290 h 3181350"/>
                <a:gd name="connsiteX6016" fmla="*/ 326301 w 1581150"/>
                <a:gd name="connsiteY6016" fmla="*/ 277481 h 3181350"/>
                <a:gd name="connsiteX6017" fmla="*/ 318396 w 1581150"/>
                <a:gd name="connsiteY6017" fmla="*/ 282625 h 3181350"/>
                <a:gd name="connsiteX6018" fmla="*/ 312776 w 1581150"/>
                <a:gd name="connsiteY6018" fmla="*/ 283482 h 3181350"/>
                <a:gd name="connsiteX6019" fmla="*/ 317729 w 1581150"/>
                <a:gd name="connsiteY6019" fmla="*/ 299484 h 3181350"/>
                <a:gd name="connsiteX6020" fmla="*/ 319920 w 1581150"/>
                <a:gd name="connsiteY6020" fmla="*/ 284339 h 3181350"/>
                <a:gd name="connsiteX6021" fmla="*/ 336969 w 1581150"/>
                <a:gd name="connsiteY6021" fmla="*/ 278815 h 3181350"/>
                <a:gd name="connsiteX6022" fmla="*/ 317729 w 1581150"/>
                <a:gd name="connsiteY6022" fmla="*/ 299484 h 3181350"/>
                <a:gd name="connsiteX6023" fmla="*/ 322206 w 1581150"/>
                <a:gd name="connsiteY6023" fmla="*/ 318534 h 3181350"/>
                <a:gd name="connsiteX6024" fmla="*/ 332207 w 1581150"/>
                <a:gd name="connsiteY6024" fmla="*/ 324440 h 3181350"/>
                <a:gd name="connsiteX6025" fmla="*/ 322206 w 1581150"/>
                <a:gd name="connsiteY6025" fmla="*/ 318534 h 3181350"/>
                <a:gd name="connsiteX6026" fmla="*/ 324206 w 1581150"/>
                <a:gd name="connsiteY6026" fmla="*/ 380256 h 3181350"/>
                <a:gd name="connsiteX6027" fmla="*/ 321063 w 1581150"/>
                <a:gd name="connsiteY6027" fmla="*/ 376827 h 3181350"/>
                <a:gd name="connsiteX6028" fmla="*/ 333826 w 1581150"/>
                <a:gd name="connsiteY6028" fmla="*/ 363016 h 3181350"/>
                <a:gd name="connsiteX6029" fmla="*/ 339160 w 1581150"/>
                <a:gd name="connsiteY6029" fmla="*/ 363683 h 3181350"/>
                <a:gd name="connsiteX6030" fmla="*/ 340017 w 1581150"/>
                <a:gd name="connsiteY6030" fmla="*/ 369969 h 3181350"/>
                <a:gd name="connsiteX6031" fmla="*/ 334493 w 1581150"/>
                <a:gd name="connsiteY6031" fmla="*/ 370826 h 3181350"/>
                <a:gd name="connsiteX6032" fmla="*/ 341160 w 1581150"/>
                <a:gd name="connsiteY6032" fmla="*/ 387019 h 3181350"/>
                <a:gd name="connsiteX6033" fmla="*/ 324206 w 1581150"/>
                <a:gd name="connsiteY6033" fmla="*/ 380256 h 3181350"/>
                <a:gd name="connsiteX6034" fmla="*/ 328397 w 1581150"/>
                <a:gd name="connsiteY6034" fmla="*/ 363873 h 3181350"/>
                <a:gd name="connsiteX6035" fmla="*/ 335255 w 1581150"/>
                <a:gd name="connsiteY6035" fmla="*/ 353967 h 3181350"/>
                <a:gd name="connsiteX6036" fmla="*/ 327730 w 1581150"/>
                <a:gd name="connsiteY6036" fmla="*/ 356063 h 3181350"/>
                <a:gd name="connsiteX6037" fmla="*/ 329730 w 1581150"/>
                <a:gd name="connsiteY6037" fmla="*/ 342442 h 3181350"/>
                <a:gd name="connsiteX6038" fmla="*/ 336779 w 1581150"/>
                <a:gd name="connsiteY6038" fmla="*/ 343299 h 3181350"/>
                <a:gd name="connsiteX6039" fmla="*/ 342113 w 1581150"/>
                <a:gd name="connsiteY6039" fmla="*/ 343966 h 3181350"/>
                <a:gd name="connsiteX6040" fmla="*/ 335445 w 1581150"/>
                <a:gd name="connsiteY6040" fmla="*/ 352348 h 3181350"/>
                <a:gd name="connsiteX6041" fmla="*/ 338779 w 1581150"/>
                <a:gd name="connsiteY6041" fmla="*/ 354348 h 3181350"/>
                <a:gd name="connsiteX6042" fmla="*/ 347352 w 1581150"/>
                <a:gd name="connsiteY6042" fmla="*/ 344633 h 3181350"/>
                <a:gd name="connsiteX6043" fmla="*/ 344970 w 1581150"/>
                <a:gd name="connsiteY6043" fmla="*/ 348919 h 3181350"/>
                <a:gd name="connsiteX6044" fmla="*/ 350495 w 1581150"/>
                <a:gd name="connsiteY6044" fmla="*/ 348062 h 3181350"/>
                <a:gd name="connsiteX6045" fmla="*/ 352495 w 1581150"/>
                <a:gd name="connsiteY6045" fmla="*/ 359111 h 3181350"/>
                <a:gd name="connsiteX6046" fmla="*/ 328397 w 1581150"/>
                <a:gd name="connsiteY6046" fmla="*/ 363873 h 3181350"/>
                <a:gd name="connsiteX6047" fmla="*/ 359639 w 1581150"/>
                <a:gd name="connsiteY6047" fmla="*/ 321582 h 3181350"/>
                <a:gd name="connsiteX6048" fmla="*/ 351638 w 1581150"/>
                <a:gd name="connsiteY6048" fmla="*/ 314438 h 3181350"/>
                <a:gd name="connsiteX6049" fmla="*/ 351162 w 1581150"/>
                <a:gd name="connsiteY6049" fmla="*/ 305104 h 3181350"/>
                <a:gd name="connsiteX6050" fmla="*/ 373069 w 1581150"/>
                <a:gd name="connsiteY6050" fmla="*/ 303199 h 3181350"/>
                <a:gd name="connsiteX6051" fmla="*/ 359639 w 1581150"/>
                <a:gd name="connsiteY6051" fmla="*/ 321582 h 3181350"/>
                <a:gd name="connsiteX6052" fmla="*/ 367735 w 1581150"/>
                <a:gd name="connsiteY6052" fmla="*/ 377970 h 3181350"/>
                <a:gd name="connsiteX6053" fmla="*/ 372593 w 1581150"/>
                <a:gd name="connsiteY6053" fmla="*/ 369302 h 3181350"/>
                <a:gd name="connsiteX6054" fmla="*/ 376593 w 1581150"/>
                <a:gd name="connsiteY6054" fmla="*/ 379018 h 3181350"/>
                <a:gd name="connsiteX6055" fmla="*/ 367735 w 1581150"/>
                <a:gd name="connsiteY6055" fmla="*/ 377970 h 3181350"/>
                <a:gd name="connsiteX6056" fmla="*/ 383356 w 1581150"/>
                <a:gd name="connsiteY6056" fmla="*/ 395306 h 3181350"/>
                <a:gd name="connsiteX6057" fmla="*/ 374974 w 1581150"/>
                <a:gd name="connsiteY6057" fmla="*/ 391210 h 3181350"/>
                <a:gd name="connsiteX6058" fmla="*/ 381832 w 1581150"/>
                <a:gd name="connsiteY6058" fmla="*/ 393591 h 3181350"/>
                <a:gd name="connsiteX6059" fmla="*/ 385737 w 1581150"/>
                <a:gd name="connsiteY6059" fmla="*/ 378732 h 3181350"/>
                <a:gd name="connsiteX6060" fmla="*/ 383356 w 1581150"/>
                <a:gd name="connsiteY6060" fmla="*/ 395306 h 3181350"/>
                <a:gd name="connsiteX6061" fmla="*/ 381070 w 1581150"/>
                <a:gd name="connsiteY6061" fmla="*/ 511987 h 3181350"/>
                <a:gd name="connsiteX6062" fmla="*/ 384975 w 1581150"/>
                <a:gd name="connsiteY6062" fmla="*/ 497128 h 3181350"/>
                <a:gd name="connsiteX6063" fmla="*/ 384785 w 1581150"/>
                <a:gd name="connsiteY6063" fmla="*/ 510939 h 3181350"/>
                <a:gd name="connsiteX6064" fmla="*/ 381070 w 1581150"/>
                <a:gd name="connsiteY6064" fmla="*/ 511987 h 3181350"/>
                <a:gd name="connsiteX6065" fmla="*/ 348399 w 1581150"/>
                <a:gd name="connsiteY6065" fmla="*/ 559136 h 3181350"/>
                <a:gd name="connsiteX6066" fmla="*/ 350495 w 1581150"/>
                <a:gd name="connsiteY6066" fmla="*/ 556183 h 3181350"/>
                <a:gd name="connsiteX6067" fmla="*/ 347256 w 1581150"/>
                <a:gd name="connsiteY6067" fmla="*/ 549706 h 3181350"/>
                <a:gd name="connsiteX6068" fmla="*/ 360782 w 1581150"/>
                <a:gd name="connsiteY6068" fmla="*/ 541229 h 3181350"/>
                <a:gd name="connsiteX6069" fmla="*/ 357924 w 1581150"/>
                <a:gd name="connsiteY6069" fmla="*/ 535990 h 3181350"/>
                <a:gd name="connsiteX6070" fmla="*/ 359163 w 1581150"/>
                <a:gd name="connsiteY6070" fmla="*/ 535799 h 3181350"/>
                <a:gd name="connsiteX6071" fmla="*/ 359353 w 1581150"/>
                <a:gd name="connsiteY6071" fmla="*/ 536371 h 3181350"/>
                <a:gd name="connsiteX6072" fmla="*/ 361449 w 1581150"/>
                <a:gd name="connsiteY6072" fmla="*/ 535704 h 3181350"/>
                <a:gd name="connsiteX6073" fmla="*/ 361544 w 1581150"/>
                <a:gd name="connsiteY6073" fmla="*/ 535704 h 3181350"/>
                <a:gd name="connsiteX6074" fmla="*/ 368021 w 1581150"/>
                <a:gd name="connsiteY6074" fmla="*/ 541133 h 3181350"/>
                <a:gd name="connsiteX6075" fmla="*/ 362973 w 1581150"/>
                <a:gd name="connsiteY6075" fmla="*/ 551325 h 3181350"/>
                <a:gd name="connsiteX6076" fmla="*/ 377546 w 1581150"/>
                <a:gd name="connsiteY6076" fmla="*/ 537800 h 3181350"/>
                <a:gd name="connsiteX6077" fmla="*/ 380689 w 1581150"/>
                <a:gd name="connsiteY6077" fmla="*/ 541229 h 3181350"/>
                <a:gd name="connsiteX6078" fmla="*/ 375641 w 1581150"/>
                <a:gd name="connsiteY6078" fmla="*/ 551420 h 3181350"/>
                <a:gd name="connsiteX6079" fmla="*/ 374307 w 1581150"/>
                <a:gd name="connsiteY6079" fmla="*/ 548182 h 3181350"/>
                <a:gd name="connsiteX6080" fmla="*/ 367926 w 1581150"/>
                <a:gd name="connsiteY6080" fmla="*/ 555135 h 3181350"/>
                <a:gd name="connsiteX6081" fmla="*/ 371069 w 1581150"/>
                <a:gd name="connsiteY6081" fmla="*/ 558564 h 3181350"/>
                <a:gd name="connsiteX6082" fmla="*/ 386118 w 1581150"/>
                <a:gd name="connsiteY6082" fmla="*/ 554278 h 3181350"/>
                <a:gd name="connsiteX6083" fmla="*/ 381451 w 1581150"/>
                <a:gd name="connsiteY6083" fmla="*/ 561422 h 3181350"/>
                <a:gd name="connsiteX6084" fmla="*/ 369164 w 1581150"/>
                <a:gd name="connsiteY6084" fmla="*/ 563993 h 3181350"/>
                <a:gd name="connsiteX6085" fmla="*/ 363639 w 1581150"/>
                <a:gd name="connsiteY6085" fmla="*/ 555802 h 3181350"/>
                <a:gd name="connsiteX6086" fmla="*/ 359353 w 1581150"/>
                <a:gd name="connsiteY6086" fmla="*/ 563422 h 3181350"/>
                <a:gd name="connsiteX6087" fmla="*/ 369545 w 1581150"/>
                <a:gd name="connsiteY6087" fmla="*/ 575233 h 3181350"/>
                <a:gd name="connsiteX6088" fmla="*/ 374974 w 1581150"/>
                <a:gd name="connsiteY6088" fmla="*/ 575138 h 3181350"/>
                <a:gd name="connsiteX6089" fmla="*/ 374498 w 1581150"/>
                <a:gd name="connsiteY6089" fmla="*/ 585329 h 3181350"/>
                <a:gd name="connsiteX6090" fmla="*/ 368973 w 1581150"/>
                <a:gd name="connsiteY6090" fmla="*/ 581615 h 3181350"/>
                <a:gd name="connsiteX6091" fmla="*/ 369069 w 1581150"/>
                <a:gd name="connsiteY6091" fmla="*/ 581615 h 3181350"/>
                <a:gd name="connsiteX6092" fmla="*/ 366783 w 1581150"/>
                <a:gd name="connsiteY6092" fmla="*/ 575804 h 3181350"/>
                <a:gd name="connsiteX6093" fmla="*/ 365544 w 1581150"/>
                <a:gd name="connsiteY6093" fmla="*/ 573423 h 3181350"/>
                <a:gd name="connsiteX6094" fmla="*/ 364592 w 1581150"/>
                <a:gd name="connsiteY6094" fmla="*/ 568661 h 3181350"/>
                <a:gd name="connsiteX6095" fmla="*/ 356115 w 1581150"/>
                <a:gd name="connsiteY6095" fmla="*/ 571232 h 3181350"/>
                <a:gd name="connsiteX6096" fmla="*/ 356972 w 1581150"/>
                <a:gd name="connsiteY6096" fmla="*/ 569423 h 3181350"/>
                <a:gd name="connsiteX6097" fmla="*/ 354019 w 1581150"/>
                <a:gd name="connsiteY6097" fmla="*/ 569613 h 3181350"/>
                <a:gd name="connsiteX6098" fmla="*/ 357448 w 1581150"/>
                <a:gd name="connsiteY6098" fmla="*/ 565041 h 3181350"/>
                <a:gd name="connsiteX6099" fmla="*/ 339922 w 1581150"/>
                <a:gd name="connsiteY6099" fmla="*/ 558088 h 3181350"/>
                <a:gd name="connsiteX6100" fmla="*/ 340113 w 1581150"/>
                <a:gd name="connsiteY6100" fmla="*/ 557135 h 3181350"/>
                <a:gd name="connsiteX6101" fmla="*/ 348399 w 1581150"/>
                <a:gd name="connsiteY6101" fmla="*/ 559136 h 3181350"/>
                <a:gd name="connsiteX6102" fmla="*/ 345732 w 1581150"/>
                <a:gd name="connsiteY6102" fmla="*/ 544753 h 3181350"/>
                <a:gd name="connsiteX6103" fmla="*/ 341446 w 1581150"/>
                <a:gd name="connsiteY6103" fmla="*/ 552373 h 3181350"/>
                <a:gd name="connsiteX6104" fmla="*/ 339541 w 1581150"/>
                <a:gd name="connsiteY6104" fmla="*/ 553516 h 3181350"/>
                <a:gd name="connsiteX6105" fmla="*/ 339351 w 1581150"/>
                <a:gd name="connsiteY6105" fmla="*/ 551420 h 3181350"/>
                <a:gd name="connsiteX6106" fmla="*/ 336398 w 1581150"/>
                <a:gd name="connsiteY6106" fmla="*/ 549134 h 3181350"/>
                <a:gd name="connsiteX6107" fmla="*/ 345732 w 1581150"/>
                <a:gd name="connsiteY6107" fmla="*/ 544753 h 3181350"/>
                <a:gd name="connsiteX6108" fmla="*/ 336493 w 1581150"/>
                <a:gd name="connsiteY6108" fmla="*/ 545705 h 3181350"/>
                <a:gd name="connsiteX6109" fmla="*/ 327540 w 1581150"/>
                <a:gd name="connsiteY6109" fmla="*/ 541895 h 3181350"/>
                <a:gd name="connsiteX6110" fmla="*/ 336493 w 1581150"/>
                <a:gd name="connsiteY6110" fmla="*/ 545705 h 3181350"/>
                <a:gd name="connsiteX6111" fmla="*/ 258960 w 1581150"/>
                <a:gd name="connsiteY6111" fmla="*/ 746492 h 3181350"/>
                <a:gd name="connsiteX6112" fmla="*/ 268104 w 1581150"/>
                <a:gd name="connsiteY6112" fmla="*/ 747159 h 3181350"/>
                <a:gd name="connsiteX6113" fmla="*/ 271723 w 1581150"/>
                <a:gd name="connsiteY6113" fmla="*/ 753922 h 3181350"/>
                <a:gd name="connsiteX6114" fmla="*/ 272485 w 1581150"/>
                <a:gd name="connsiteY6114" fmla="*/ 755256 h 3181350"/>
                <a:gd name="connsiteX6115" fmla="*/ 272676 w 1581150"/>
                <a:gd name="connsiteY6115" fmla="*/ 754017 h 3181350"/>
                <a:gd name="connsiteX6116" fmla="*/ 278581 w 1581150"/>
                <a:gd name="connsiteY6116" fmla="*/ 754303 h 3181350"/>
                <a:gd name="connsiteX6117" fmla="*/ 279629 w 1581150"/>
                <a:gd name="connsiteY6117" fmla="*/ 756113 h 3181350"/>
                <a:gd name="connsiteX6118" fmla="*/ 279629 w 1581150"/>
                <a:gd name="connsiteY6118" fmla="*/ 754779 h 3181350"/>
                <a:gd name="connsiteX6119" fmla="*/ 282105 w 1581150"/>
                <a:gd name="connsiteY6119" fmla="*/ 757541 h 3181350"/>
                <a:gd name="connsiteX6120" fmla="*/ 265627 w 1581150"/>
                <a:gd name="connsiteY6120" fmla="*/ 756303 h 3181350"/>
                <a:gd name="connsiteX6121" fmla="*/ 258960 w 1581150"/>
                <a:gd name="connsiteY6121" fmla="*/ 746492 h 3181350"/>
                <a:gd name="connsiteX6122" fmla="*/ 273819 w 1581150"/>
                <a:gd name="connsiteY6122" fmla="*/ 770877 h 3181350"/>
                <a:gd name="connsiteX6123" fmla="*/ 272866 w 1581150"/>
                <a:gd name="connsiteY6123" fmla="*/ 765352 h 3181350"/>
                <a:gd name="connsiteX6124" fmla="*/ 277343 w 1581150"/>
                <a:gd name="connsiteY6124" fmla="*/ 767447 h 3181350"/>
                <a:gd name="connsiteX6125" fmla="*/ 273819 w 1581150"/>
                <a:gd name="connsiteY6125" fmla="*/ 770877 h 3181350"/>
                <a:gd name="connsiteX6126" fmla="*/ 286868 w 1581150"/>
                <a:gd name="connsiteY6126" fmla="*/ 782783 h 3181350"/>
                <a:gd name="connsiteX6127" fmla="*/ 287725 w 1581150"/>
                <a:gd name="connsiteY6127" fmla="*/ 780211 h 3181350"/>
                <a:gd name="connsiteX6128" fmla="*/ 285915 w 1581150"/>
                <a:gd name="connsiteY6128" fmla="*/ 779544 h 3181350"/>
                <a:gd name="connsiteX6129" fmla="*/ 288868 w 1581150"/>
                <a:gd name="connsiteY6129" fmla="*/ 778877 h 3181350"/>
                <a:gd name="connsiteX6130" fmla="*/ 286868 w 1581150"/>
                <a:gd name="connsiteY6130" fmla="*/ 782783 h 3181350"/>
                <a:gd name="connsiteX6131" fmla="*/ 295726 w 1581150"/>
                <a:gd name="connsiteY6131" fmla="*/ 772877 h 3181350"/>
                <a:gd name="connsiteX6132" fmla="*/ 308490 w 1581150"/>
                <a:gd name="connsiteY6132" fmla="*/ 774401 h 3181350"/>
                <a:gd name="connsiteX6133" fmla="*/ 311061 w 1581150"/>
                <a:gd name="connsiteY6133" fmla="*/ 778782 h 3181350"/>
                <a:gd name="connsiteX6134" fmla="*/ 295726 w 1581150"/>
                <a:gd name="connsiteY6134" fmla="*/ 772877 h 3181350"/>
                <a:gd name="connsiteX6135" fmla="*/ 342970 w 1581150"/>
                <a:gd name="connsiteY6135" fmla="*/ 854887 h 3181350"/>
                <a:gd name="connsiteX6136" fmla="*/ 343065 w 1581150"/>
                <a:gd name="connsiteY6136" fmla="*/ 854315 h 3181350"/>
                <a:gd name="connsiteX6137" fmla="*/ 348495 w 1581150"/>
                <a:gd name="connsiteY6137" fmla="*/ 853744 h 3181350"/>
                <a:gd name="connsiteX6138" fmla="*/ 342970 w 1581150"/>
                <a:gd name="connsiteY6138" fmla="*/ 854887 h 3181350"/>
                <a:gd name="connsiteX6139" fmla="*/ 349733 w 1581150"/>
                <a:gd name="connsiteY6139" fmla="*/ 864507 h 3181350"/>
                <a:gd name="connsiteX6140" fmla="*/ 349828 w 1581150"/>
                <a:gd name="connsiteY6140" fmla="*/ 865174 h 3181350"/>
                <a:gd name="connsiteX6141" fmla="*/ 348780 w 1581150"/>
                <a:gd name="connsiteY6141" fmla="*/ 864793 h 3181350"/>
                <a:gd name="connsiteX6142" fmla="*/ 349733 w 1581150"/>
                <a:gd name="connsiteY6142" fmla="*/ 864507 h 3181350"/>
                <a:gd name="connsiteX6143" fmla="*/ 349542 w 1581150"/>
                <a:gd name="connsiteY6143" fmla="*/ 884891 h 3181350"/>
                <a:gd name="connsiteX6144" fmla="*/ 349923 w 1581150"/>
                <a:gd name="connsiteY6144" fmla="*/ 881843 h 3181350"/>
                <a:gd name="connsiteX6145" fmla="*/ 354876 w 1581150"/>
                <a:gd name="connsiteY6145" fmla="*/ 882510 h 3181350"/>
                <a:gd name="connsiteX6146" fmla="*/ 354972 w 1581150"/>
                <a:gd name="connsiteY6146" fmla="*/ 884033 h 3181350"/>
                <a:gd name="connsiteX6147" fmla="*/ 355353 w 1581150"/>
                <a:gd name="connsiteY6147" fmla="*/ 883557 h 3181350"/>
                <a:gd name="connsiteX6148" fmla="*/ 355638 w 1581150"/>
                <a:gd name="connsiteY6148" fmla="*/ 884605 h 3181350"/>
                <a:gd name="connsiteX6149" fmla="*/ 350019 w 1581150"/>
                <a:gd name="connsiteY6149" fmla="*/ 885748 h 3181350"/>
                <a:gd name="connsiteX6150" fmla="*/ 356686 w 1581150"/>
                <a:gd name="connsiteY6150" fmla="*/ 891082 h 3181350"/>
                <a:gd name="connsiteX6151" fmla="*/ 353638 w 1581150"/>
                <a:gd name="connsiteY6151" fmla="*/ 893177 h 3181350"/>
                <a:gd name="connsiteX6152" fmla="*/ 350971 w 1581150"/>
                <a:gd name="connsiteY6152" fmla="*/ 886700 h 3181350"/>
                <a:gd name="connsiteX6153" fmla="*/ 348685 w 1581150"/>
                <a:gd name="connsiteY6153" fmla="*/ 887843 h 3181350"/>
                <a:gd name="connsiteX6154" fmla="*/ 350019 w 1581150"/>
                <a:gd name="connsiteY6154" fmla="*/ 885748 h 3181350"/>
                <a:gd name="connsiteX6155" fmla="*/ 348876 w 1581150"/>
                <a:gd name="connsiteY6155" fmla="*/ 884891 h 3181350"/>
                <a:gd name="connsiteX6156" fmla="*/ 349542 w 1581150"/>
                <a:gd name="connsiteY6156" fmla="*/ 884891 h 3181350"/>
                <a:gd name="connsiteX6157" fmla="*/ 345161 w 1581150"/>
                <a:gd name="connsiteY6157" fmla="*/ 896130 h 3181350"/>
                <a:gd name="connsiteX6158" fmla="*/ 337255 w 1581150"/>
                <a:gd name="connsiteY6158" fmla="*/ 899845 h 3181350"/>
                <a:gd name="connsiteX6159" fmla="*/ 345161 w 1581150"/>
                <a:gd name="connsiteY6159" fmla="*/ 896130 h 3181350"/>
                <a:gd name="connsiteX6160" fmla="*/ 333159 w 1581150"/>
                <a:gd name="connsiteY6160" fmla="*/ 898226 h 3181350"/>
                <a:gd name="connsiteX6161" fmla="*/ 335350 w 1581150"/>
                <a:gd name="connsiteY6161" fmla="*/ 899369 h 3181350"/>
                <a:gd name="connsiteX6162" fmla="*/ 334398 w 1581150"/>
                <a:gd name="connsiteY6162" fmla="*/ 899940 h 3181350"/>
                <a:gd name="connsiteX6163" fmla="*/ 333159 w 1581150"/>
                <a:gd name="connsiteY6163" fmla="*/ 898226 h 3181350"/>
                <a:gd name="connsiteX6164" fmla="*/ 326111 w 1581150"/>
                <a:gd name="connsiteY6164" fmla="*/ 926515 h 3181350"/>
                <a:gd name="connsiteX6165" fmla="*/ 323634 w 1581150"/>
                <a:gd name="connsiteY6165" fmla="*/ 926324 h 3181350"/>
                <a:gd name="connsiteX6166" fmla="*/ 326111 w 1581150"/>
                <a:gd name="connsiteY6166" fmla="*/ 926515 h 3181350"/>
                <a:gd name="connsiteX6167" fmla="*/ 321348 w 1581150"/>
                <a:gd name="connsiteY6167" fmla="*/ 925086 h 3181350"/>
                <a:gd name="connsiteX6168" fmla="*/ 320396 w 1581150"/>
                <a:gd name="connsiteY6168" fmla="*/ 924324 h 3181350"/>
                <a:gd name="connsiteX6169" fmla="*/ 321539 w 1581150"/>
                <a:gd name="connsiteY6169" fmla="*/ 928229 h 3181350"/>
                <a:gd name="connsiteX6170" fmla="*/ 315538 w 1581150"/>
                <a:gd name="connsiteY6170" fmla="*/ 928801 h 3181350"/>
                <a:gd name="connsiteX6171" fmla="*/ 308966 w 1581150"/>
                <a:gd name="connsiteY6171" fmla="*/ 917276 h 3181350"/>
                <a:gd name="connsiteX6172" fmla="*/ 321348 w 1581150"/>
                <a:gd name="connsiteY6172" fmla="*/ 925086 h 3181350"/>
                <a:gd name="connsiteX6173" fmla="*/ 305442 w 1581150"/>
                <a:gd name="connsiteY6173" fmla="*/ 915466 h 3181350"/>
                <a:gd name="connsiteX6174" fmla="*/ 294202 w 1581150"/>
                <a:gd name="connsiteY6174" fmla="*/ 917752 h 3181350"/>
                <a:gd name="connsiteX6175" fmla="*/ 305442 w 1581150"/>
                <a:gd name="connsiteY6175" fmla="*/ 915466 h 3181350"/>
                <a:gd name="connsiteX6176" fmla="*/ 268580 w 1581150"/>
                <a:gd name="connsiteY6176" fmla="*/ 939564 h 3181350"/>
                <a:gd name="connsiteX6177" fmla="*/ 258293 w 1581150"/>
                <a:gd name="connsiteY6177" fmla="*/ 954614 h 3181350"/>
                <a:gd name="connsiteX6178" fmla="*/ 253245 w 1581150"/>
                <a:gd name="connsiteY6178" fmla="*/ 947946 h 3181350"/>
                <a:gd name="connsiteX6179" fmla="*/ 243815 w 1581150"/>
                <a:gd name="connsiteY6179" fmla="*/ 950423 h 3181350"/>
                <a:gd name="connsiteX6180" fmla="*/ 238671 w 1581150"/>
                <a:gd name="connsiteY6180" fmla="*/ 945279 h 3181350"/>
                <a:gd name="connsiteX6181" fmla="*/ 246577 w 1581150"/>
                <a:gd name="connsiteY6181" fmla="*/ 938040 h 3181350"/>
                <a:gd name="connsiteX6182" fmla="*/ 250006 w 1581150"/>
                <a:gd name="connsiteY6182" fmla="*/ 941469 h 3181350"/>
                <a:gd name="connsiteX6183" fmla="*/ 250673 w 1581150"/>
                <a:gd name="connsiteY6183" fmla="*/ 932039 h 3181350"/>
                <a:gd name="connsiteX6184" fmla="*/ 258483 w 1581150"/>
                <a:gd name="connsiteY6184" fmla="*/ 926324 h 3181350"/>
                <a:gd name="connsiteX6185" fmla="*/ 259912 w 1581150"/>
                <a:gd name="connsiteY6185" fmla="*/ 932706 h 3181350"/>
                <a:gd name="connsiteX6186" fmla="*/ 255912 w 1581150"/>
                <a:gd name="connsiteY6186" fmla="*/ 937088 h 3181350"/>
                <a:gd name="connsiteX6187" fmla="*/ 268580 w 1581150"/>
                <a:gd name="connsiteY6187" fmla="*/ 939564 h 3181350"/>
                <a:gd name="connsiteX6188" fmla="*/ 277819 w 1581150"/>
                <a:gd name="connsiteY6188" fmla="*/ 940231 h 3181350"/>
                <a:gd name="connsiteX6189" fmla="*/ 268294 w 1581150"/>
                <a:gd name="connsiteY6189" fmla="*/ 944231 h 3181350"/>
                <a:gd name="connsiteX6190" fmla="*/ 277819 w 1581150"/>
                <a:gd name="connsiteY6190" fmla="*/ 940231 h 3181350"/>
                <a:gd name="connsiteX6191" fmla="*/ 250197 w 1581150"/>
                <a:gd name="connsiteY6191" fmla="*/ 964996 h 3181350"/>
                <a:gd name="connsiteX6192" fmla="*/ 245148 w 1581150"/>
                <a:gd name="connsiteY6192" fmla="*/ 958329 h 3181350"/>
                <a:gd name="connsiteX6193" fmla="*/ 250197 w 1581150"/>
                <a:gd name="connsiteY6193" fmla="*/ 964996 h 3181350"/>
                <a:gd name="connsiteX6194" fmla="*/ 255531 w 1581150"/>
                <a:gd name="connsiteY6194" fmla="*/ 911751 h 3181350"/>
                <a:gd name="connsiteX6195" fmla="*/ 254578 w 1581150"/>
                <a:gd name="connsiteY6195" fmla="*/ 914894 h 3181350"/>
                <a:gd name="connsiteX6196" fmla="*/ 254007 w 1581150"/>
                <a:gd name="connsiteY6196" fmla="*/ 913275 h 3181350"/>
                <a:gd name="connsiteX6197" fmla="*/ 255531 w 1581150"/>
                <a:gd name="connsiteY6197" fmla="*/ 911751 h 3181350"/>
                <a:gd name="connsiteX6198" fmla="*/ 247530 w 1581150"/>
                <a:gd name="connsiteY6198" fmla="*/ 925372 h 3181350"/>
                <a:gd name="connsiteX6199" fmla="*/ 236385 w 1581150"/>
                <a:gd name="connsiteY6199" fmla="*/ 926134 h 3181350"/>
                <a:gd name="connsiteX6200" fmla="*/ 247530 w 1581150"/>
                <a:gd name="connsiteY6200" fmla="*/ 925372 h 3181350"/>
                <a:gd name="connsiteX6201" fmla="*/ 235147 w 1581150"/>
                <a:gd name="connsiteY6201" fmla="*/ 903560 h 3181350"/>
                <a:gd name="connsiteX6202" fmla="*/ 233433 w 1581150"/>
                <a:gd name="connsiteY6202" fmla="*/ 903655 h 3181350"/>
                <a:gd name="connsiteX6203" fmla="*/ 235147 w 1581150"/>
                <a:gd name="connsiteY6203" fmla="*/ 903560 h 3181350"/>
                <a:gd name="connsiteX6204" fmla="*/ 241434 w 1581150"/>
                <a:gd name="connsiteY6204" fmla="*/ 907560 h 3181350"/>
                <a:gd name="connsiteX6205" fmla="*/ 240576 w 1581150"/>
                <a:gd name="connsiteY6205" fmla="*/ 904798 h 3181350"/>
                <a:gd name="connsiteX6206" fmla="*/ 245529 w 1581150"/>
                <a:gd name="connsiteY6206" fmla="*/ 905274 h 3181350"/>
                <a:gd name="connsiteX6207" fmla="*/ 241434 w 1581150"/>
                <a:gd name="connsiteY6207" fmla="*/ 907560 h 3181350"/>
                <a:gd name="connsiteX6208" fmla="*/ 248482 w 1581150"/>
                <a:gd name="connsiteY6208" fmla="*/ 907274 h 3181350"/>
                <a:gd name="connsiteX6209" fmla="*/ 248958 w 1581150"/>
                <a:gd name="connsiteY6209" fmla="*/ 904988 h 3181350"/>
                <a:gd name="connsiteX6210" fmla="*/ 248482 w 1581150"/>
                <a:gd name="connsiteY6210" fmla="*/ 904893 h 3181350"/>
                <a:gd name="connsiteX6211" fmla="*/ 249244 w 1581150"/>
                <a:gd name="connsiteY6211" fmla="*/ 904798 h 3181350"/>
                <a:gd name="connsiteX6212" fmla="*/ 248482 w 1581150"/>
                <a:gd name="connsiteY6212" fmla="*/ 907274 h 3181350"/>
                <a:gd name="connsiteX6213" fmla="*/ 247720 w 1581150"/>
                <a:gd name="connsiteY6213" fmla="*/ 890701 h 3181350"/>
                <a:gd name="connsiteX6214" fmla="*/ 247149 w 1581150"/>
                <a:gd name="connsiteY6214" fmla="*/ 893082 h 3181350"/>
                <a:gd name="connsiteX6215" fmla="*/ 244482 w 1581150"/>
                <a:gd name="connsiteY6215" fmla="*/ 890606 h 3181350"/>
                <a:gd name="connsiteX6216" fmla="*/ 247720 w 1581150"/>
                <a:gd name="connsiteY6216" fmla="*/ 890701 h 3181350"/>
                <a:gd name="connsiteX6217" fmla="*/ 242481 w 1581150"/>
                <a:gd name="connsiteY6217" fmla="*/ 893463 h 3181350"/>
                <a:gd name="connsiteX6218" fmla="*/ 247530 w 1581150"/>
                <a:gd name="connsiteY6218" fmla="*/ 898226 h 3181350"/>
                <a:gd name="connsiteX6219" fmla="*/ 248006 w 1581150"/>
                <a:gd name="connsiteY6219" fmla="*/ 901464 h 3181350"/>
                <a:gd name="connsiteX6220" fmla="*/ 244101 w 1581150"/>
                <a:gd name="connsiteY6220" fmla="*/ 904036 h 3181350"/>
                <a:gd name="connsiteX6221" fmla="*/ 237052 w 1581150"/>
                <a:gd name="connsiteY6221" fmla="*/ 897749 h 3181350"/>
                <a:gd name="connsiteX6222" fmla="*/ 242481 w 1581150"/>
                <a:gd name="connsiteY6222" fmla="*/ 893463 h 3181350"/>
                <a:gd name="connsiteX6223" fmla="*/ 212763 w 1581150"/>
                <a:gd name="connsiteY6223" fmla="*/ 921181 h 3181350"/>
                <a:gd name="connsiteX6224" fmla="*/ 220574 w 1581150"/>
                <a:gd name="connsiteY6224" fmla="*/ 915466 h 3181350"/>
                <a:gd name="connsiteX6225" fmla="*/ 212763 w 1581150"/>
                <a:gd name="connsiteY6225" fmla="*/ 921181 h 3181350"/>
                <a:gd name="connsiteX6226" fmla="*/ 215240 w 1581150"/>
                <a:gd name="connsiteY6226" fmla="*/ 913561 h 3181350"/>
                <a:gd name="connsiteX6227" fmla="*/ 227051 w 1581150"/>
                <a:gd name="connsiteY6227" fmla="*/ 903369 h 3181350"/>
                <a:gd name="connsiteX6228" fmla="*/ 215240 w 1581150"/>
                <a:gd name="connsiteY6228" fmla="*/ 913561 h 3181350"/>
                <a:gd name="connsiteX6229" fmla="*/ 227813 w 1581150"/>
                <a:gd name="connsiteY6229" fmla="*/ 896130 h 3181350"/>
                <a:gd name="connsiteX6230" fmla="*/ 228289 w 1581150"/>
                <a:gd name="connsiteY6230" fmla="*/ 901083 h 3181350"/>
                <a:gd name="connsiteX6231" fmla="*/ 227146 w 1581150"/>
                <a:gd name="connsiteY6231" fmla="*/ 901750 h 3181350"/>
                <a:gd name="connsiteX6232" fmla="*/ 227813 w 1581150"/>
                <a:gd name="connsiteY6232" fmla="*/ 896130 h 3181350"/>
                <a:gd name="connsiteX6233" fmla="*/ 224479 w 1581150"/>
                <a:gd name="connsiteY6233" fmla="*/ 963091 h 3181350"/>
                <a:gd name="connsiteX6234" fmla="*/ 206858 w 1581150"/>
                <a:gd name="connsiteY6234" fmla="*/ 955090 h 3181350"/>
                <a:gd name="connsiteX6235" fmla="*/ 208191 w 1581150"/>
                <a:gd name="connsiteY6235" fmla="*/ 953375 h 3181350"/>
                <a:gd name="connsiteX6236" fmla="*/ 205524 w 1581150"/>
                <a:gd name="connsiteY6236" fmla="*/ 953090 h 3181350"/>
                <a:gd name="connsiteX6237" fmla="*/ 204953 w 1581150"/>
                <a:gd name="connsiteY6237" fmla="*/ 952137 h 3181350"/>
                <a:gd name="connsiteX6238" fmla="*/ 218002 w 1581150"/>
                <a:gd name="connsiteY6238" fmla="*/ 949946 h 3181350"/>
                <a:gd name="connsiteX6239" fmla="*/ 224479 w 1581150"/>
                <a:gd name="connsiteY6239" fmla="*/ 963091 h 3181350"/>
                <a:gd name="connsiteX6240" fmla="*/ 226670 w 1581150"/>
                <a:gd name="connsiteY6240" fmla="*/ 958519 h 3181350"/>
                <a:gd name="connsiteX6241" fmla="*/ 242005 w 1581150"/>
                <a:gd name="connsiteY6241" fmla="*/ 950232 h 3181350"/>
                <a:gd name="connsiteX6242" fmla="*/ 241434 w 1581150"/>
                <a:gd name="connsiteY6242" fmla="*/ 958043 h 3181350"/>
                <a:gd name="connsiteX6243" fmla="*/ 233623 w 1581150"/>
                <a:gd name="connsiteY6243" fmla="*/ 963758 h 3181350"/>
                <a:gd name="connsiteX6244" fmla="*/ 226670 w 1581150"/>
                <a:gd name="connsiteY6244" fmla="*/ 958519 h 3181350"/>
                <a:gd name="connsiteX6245" fmla="*/ 238481 w 1581150"/>
                <a:gd name="connsiteY6245" fmla="*/ 991094 h 3181350"/>
                <a:gd name="connsiteX6246" fmla="*/ 237433 w 1581150"/>
                <a:gd name="connsiteY6246" fmla="*/ 987856 h 3181350"/>
                <a:gd name="connsiteX6247" fmla="*/ 235433 w 1581150"/>
                <a:gd name="connsiteY6247" fmla="*/ 987570 h 3181350"/>
                <a:gd name="connsiteX6248" fmla="*/ 241148 w 1581150"/>
                <a:gd name="connsiteY6248" fmla="*/ 986427 h 3181350"/>
                <a:gd name="connsiteX6249" fmla="*/ 238481 w 1581150"/>
                <a:gd name="connsiteY6249" fmla="*/ 991094 h 3181350"/>
                <a:gd name="connsiteX6250" fmla="*/ 238005 w 1581150"/>
                <a:gd name="connsiteY6250" fmla="*/ 979855 h 3181350"/>
                <a:gd name="connsiteX6251" fmla="*/ 238767 w 1581150"/>
                <a:gd name="connsiteY6251" fmla="*/ 968901 h 3181350"/>
                <a:gd name="connsiteX6252" fmla="*/ 260007 w 1581150"/>
                <a:gd name="connsiteY6252" fmla="*/ 956328 h 3181350"/>
                <a:gd name="connsiteX6253" fmla="*/ 268485 w 1581150"/>
                <a:gd name="connsiteY6253" fmla="*/ 966425 h 3181350"/>
                <a:gd name="connsiteX6254" fmla="*/ 238005 w 1581150"/>
                <a:gd name="connsiteY6254" fmla="*/ 979855 h 3181350"/>
                <a:gd name="connsiteX6255" fmla="*/ 283248 w 1581150"/>
                <a:gd name="connsiteY6255" fmla="*/ 965853 h 3181350"/>
                <a:gd name="connsiteX6256" fmla="*/ 278105 w 1581150"/>
                <a:gd name="connsiteY6256" fmla="*/ 960710 h 3181350"/>
                <a:gd name="connsiteX6257" fmla="*/ 275819 w 1581150"/>
                <a:gd name="connsiteY6257" fmla="*/ 966806 h 3181350"/>
                <a:gd name="connsiteX6258" fmla="*/ 268675 w 1581150"/>
                <a:gd name="connsiteY6258" fmla="*/ 964710 h 3181350"/>
                <a:gd name="connsiteX6259" fmla="*/ 267532 w 1581150"/>
                <a:gd name="connsiteY6259" fmla="*/ 955185 h 3181350"/>
                <a:gd name="connsiteX6260" fmla="*/ 283534 w 1581150"/>
                <a:gd name="connsiteY6260" fmla="*/ 962710 h 3181350"/>
                <a:gd name="connsiteX6261" fmla="*/ 293059 w 1581150"/>
                <a:gd name="connsiteY6261" fmla="*/ 958710 h 3181350"/>
                <a:gd name="connsiteX6262" fmla="*/ 283248 w 1581150"/>
                <a:gd name="connsiteY6262" fmla="*/ 965853 h 3181350"/>
                <a:gd name="connsiteX6263" fmla="*/ 296107 w 1581150"/>
                <a:gd name="connsiteY6263" fmla="*/ 941564 h 3181350"/>
                <a:gd name="connsiteX6264" fmla="*/ 290678 w 1581150"/>
                <a:gd name="connsiteY6264" fmla="*/ 939564 h 3181350"/>
                <a:gd name="connsiteX6265" fmla="*/ 289154 w 1581150"/>
                <a:gd name="connsiteY6265" fmla="*/ 934706 h 3181350"/>
                <a:gd name="connsiteX6266" fmla="*/ 279819 w 1581150"/>
                <a:gd name="connsiteY6266" fmla="*/ 935564 h 3181350"/>
                <a:gd name="connsiteX6267" fmla="*/ 269532 w 1581150"/>
                <a:gd name="connsiteY6267" fmla="*/ 925372 h 3181350"/>
                <a:gd name="connsiteX6268" fmla="*/ 271723 w 1581150"/>
                <a:gd name="connsiteY6268" fmla="*/ 920800 h 3181350"/>
                <a:gd name="connsiteX6269" fmla="*/ 289630 w 1581150"/>
                <a:gd name="connsiteY6269" fmla="*/ 928420 h 3181350"/>
                <a:gd name="connsiteX6270" fmla="*/ 296107 w 1581150"/>
                <a:gd name="connsiteY6270" fmla="*/ 941564 h 3181350"/>
                <a:gd name="connsiteX6271" fmla="*/ 284677 w 1581150"/>
                <a:gd name="connsiteY6271" fmla="*/ 921848 h 3181350"/>
                <a:gd name="connsiteX6272" fmla="*/ 306204 w 1581150"/>
                <a:gd name="connsiteY6272" fmla="*/ 929754 h 3181350"/>
                <a:gd name="connsiteX6273" fmla="*/ 284677 w 1581150"/>
                <a:gd name="connsiteY6273" fmla="*/ 921848 h 3181350"/>
                <a:gd name="connsiteX6274" fmla="*/ 301536 w 1581150"/>
                <a:gd name="connsiteY6274" fmla="*/ 943565 h 3181350"/>
                <a:gd name="connsiteX6275" fmla="*/ 308680 w 1581150"/>
                <a:gd name="connsiteY6275" fmla="*/ 945660 h 3181350"/>
                <a:gd name="connsiteX6276" fmla="*/ 313157 w 1581150"/>
                <a:gd name="connsiteY6276" fmla="*/ 934897 h 3181350"/>
                <a:gd name="connsiteX6277" fmla="*/ 319539 w 1581150"/>
                <a:gd name="connsiteY6277" fmla="*/ 937278 h 3181350"/>
                <a:gd name="connsiteX6278" fmla="*/ 314681 w 1581150"/>
                <a:gd name="connsiteY6278" fmla="*/ 951185 h 3181350"/>
                <a:gd name="connsiteX6279" fmla="*/ 313824 w 1581150"/>
                <a:gd name="connsiteY6279" fmla="*/ 951089 h 3181350"/>
                <a:gd name="connsiteX6280" fmla="*/ 313919 w 1581150"/>
                <a:gd name="connsiteY6280" fmla="*/ 949089 h 3181350"/>
                <a:gd name="connsiteX6281" fmla="*/ 306680 w 1581150"/>
                <a:gd name="connsiteY6281" fmla="*/ 946994 h 3181350"/>
                <a:gd name="connsiteX6282" fmla="*/ 305061 w 1581150"/>
                <a:gd name="connsiteY6282" fmla="*/ 951566 h 3181350"/>
                <a:gd name="connsiteX6283" fmla="*/ 303822 w 1581150"/>
                <a:gd name="connsiteY6283" fmla="*/ 951375 h 3181350"/>
                <a:gd name="connsiteX6284" fmla="*/ 302679 w 1581150"/>
                <a:gd name="connsiteY6284" fmla="*/ 946613 h 3181350"/>
                <a:gd name="connsiteX6285" fmla="*/ 304299 w 1581150"/>
                <a:gd name="connsiteY6285" fmla="*/ 952899 h 3181350"/>
                <a:gd name="connsiteX6286" fmla="*/ 302394 w 1581150"/>
                <a:gd name="connsiteY6286" fmla="*/ 954518 h 3181350"/>
                <a:gd name="connsiteX6287" fmla="*/ 301536 w 1581150"/>
                <a:gd name="connsiteY6287" fmla="*/ 943565 h 3181350"/>
                <a:gd name="connsiteX6288" fmla="*/ 320586 w 1581150"/>
                <a:gd name="connsiteY6288" fmla="*/ 961281 h 3181350"/>
                <a:gd name="connsiteX6289" fmla="*/ 321825 w 1581150"/>
                <a:gd name="connsiteY6289" fmla="*/ 962329 h 3181350"/>
                <a:gd name="connsiteX6290" fmla="*/ 315252 w 1581150"/>
                <a:gd name="connsiteY6290" fmla="*/ 962329 h 3181350"/>
                <a:gd name="connsiteX6291" fmla="*/ 317253 w 1581150"/>
                <a:gd name="connsiteY6291" fmla="*/ 959281 h 3181350"/>
                <a:gd name="connsiteX6292" fmla="*/ 310204 w 1581150"/>
                <a:gd name="connsiteY6292" fmla="*/ 958424 h 3181350"/>
                <a:gd name="connsiteX6293" fmla="*/ 318586 w 1581150"/>
                <a:gd name="connsiteY6293" fmla="*/ 950232 h 3181350"/>
                <a:gd name="connsiteX6294" fmla="*/ 323253 w 1581150"/>
                <a:gd name="connsiteY6294" fmla="*/ 955471 h 3181350"/>
                <a:gd name="connsiteX6295" fmla="*/ 325158 w 1581150"/>
                <a:gd name="connsiteY6295" fmla="*/ 952518 h 3181350"/>
                <a:gd name="connsiteX6296" fmla="*/ 330207 w 1581150"/>
                <a:gd name="connsiteY6296" fmla="*/ 956804 h 3181350"/>
                <a:gd name="connsiteX6297" fmla="*/ 334493 w 1581150"/>
                <a:gd name="connsiteY6297" fmla="*/ 949280 h 3181350"/>
                <a:gd name="connsiteX6298" fmla="*/ 332112 w 1581150"/>
                <a:gd name="connsiteY6298" fmla="*/ 947851 h 3181350"/>
                <a:gd name="connsiteX6299" fmla="*/ 342684 w 1581150"/>
                <a:gd name="connsiteY6299" fmla="*/ 943279 h 3181350"/>
                <a:gd name="connsiteX6300" fmla="*/ 338017 w 1581150"/>
                <a:gd name="connsiteY6300" fmla="*/ 951089 h 3181350"/>
                <a:gd name="connsiteX6301" fmla="*/ 345542 w 1581150"/>
                <a:gd name="connsiteY6301" fmla="*/ 948518 h 3181350"/>
                <a:gd name="connsiteX6302" fmla="*/ 346971 w 1581150"/>
                <a:gd name="connsiteY6302" fmla="*/ 954899 h 3181350"/>
                <a:gd name="connsiteX6303" fmla="*/ 361830 w 1581150"/>
                <a:gd name="connsiteY6303" fmla="*/ 952899 h 3181350"/>
                <a:gd name="connsiteX6304" fmla="*/ 362592 w 1581150"/>
                <a:gd name="connsiteY6304" fmla="*/ 947089 h 3181350"/>
                <a:gd name="connsiteX6305" fmla="*/ 364592 w 1581150"/>
                <a:gd name="connsiteY6305" fmla="*/ 947184 h 3181350"/>
                <a:gd name="connsiteX6306" fmla="*/ 367449 w 1581150"/>
                <a:gd name="connsiteY6306" fmla="*/ 950423 h 3181350"/>
                <a:gd name="connsiteX6307" fmla="*/ 361639 w 1581150"/>
                <a:gd name="connsiteY6307" fmla="*/ 954995 h 3181350"/>
                <a:gd name="connsiteX6308" fmla="*/ 354210 w 1581150"/>
                <a:gd name="connsiteY6308" fmla="*/ 955471 h 3181350"/>
                <a:gd name="connsiteX6309" fmla="*/ 361068 w 1581150"/>
                <a:gd name="connsiteY6309" fmla="*/ 962329 h 3181350"/>
                <a:gd name="connsiteX6310" fmla="*/ 357734 w 1581150"/>
                <a:gd name="connsiteY6310" fmla="*/ 962615 h 3181350"/>
                <a:gd name="connsiteX6311" fmla="*/ 356686 w 1581150"/>
                <a:gd name="connsiteY6311" fmla="*/ 961281 h 3181350"/>
                <a:gd name="connsiteX6312" fmla="*/ 349257 w 1581150"/>
                <a:gd name="connsiteY6312" fmla="*/ 962138 h 3181350"/>
                <a:gd name="connsiteX6313" fmla="*/ 343827 w 1581150"/>
                <a:gd name="connsiteY6313" fmla="*/ 960329 h 3181350"/>
                <a:gd name="connsiteX6314" fmla="*/ 336493 w 1581150"/>
                <a:gd name="connsiteY6314" fmla="*/ 951089 h 3181350"/>
                <a:gd name="connsiteX6315" fmla="*/ 332874 w 1581150"/>
                <a:gd name="connsiteY6315" fmla="*/ 957090 h 3181350"/>
                <a:gd name="connsiteX6316" fmla="*/ 331921 w 1581150"/>
                <a:gd name="connsiteY6316" fmla="*/ 956995 h 3181350"/>
                <a:gd name="connsiteX6317" fmla="*/ 331921 w 1581150"/>
                <a:gd name="connsiteY6317" fmla="*/ 957376 h 3181350"/>
                <a:gd name="connsiteX6318" fmla="*/ 320586 w 1581150"/>
                <a:gd name="connsiteY6318" fmla="*/ 961281 h 3181350"/>
                <a:gd name="connsiteX6319" fmla="*/ 325254 w 1581150"/>
                <a:gd name="connsiteY6319" fmla="*/ 981474 h 3181350"/>
                <a:gd name="connsiteX6320" fmla="*/ 324206 w 1581150"/>
                <a:gd name="connsiteY6320" fmla="*/ 976712 h 3181350"/>
                <a:gd name="connsiteX6321" fmla="*/ 327063 w 1581150"/>
                <a:gd name="connsiteY6321" fmla="*/ 978998 h 3181350"/>
                <a:gd name="connsiteX6322" fmla="*/ 325254 w 1581150"/>
                <a:gd name="connsiteY6322" fmla="*/ 981474 h 3181350"/>
                <a:gd name="connsiteX6323" fmla="*/ 327159 w 1581150"/>
                <a:gd name="connsiteY6323" fmla="*/ 1015955 h 3181350"/>
                <a:gd name="connsiteX6324" fmla="*/ 332493 w 1581150"/>
                <a:gd name="connsiteY6324" fmla="*/ 1016621 h 3181350"/>
                <a:gd name="connsiteX6325" fmla="*/ 332588 w 1581150"/>
                <a:gd name="connsiteY6325" fmla="*/ 1026432 h 3181350"/>
                <a:gd name="connsiteX6326" fmla="*/ 330492 w 1581150"/>
                <a:gd name="connsiteY6326" fmla="*/ 1026146 h 3181350"/>
                <a:gd name="connsiteX6327" fmla="*/ 330492 w 1581150"/>
                <a:gd name="connsiteY6327" fmla="*/ 1027194 h 3181350"/>
                <a:gd name="connsiteX6328" fmla="*/ 325920 w 1581150"/>
                <a:gd name="connsiteY6328" fmla="*/ 1025004 h 3181350"/>
                <a:gd name="connsiteX6329" fmla="*/ 327159 w 1581150"/>
                <a:gd name="connsiteY6329" fmla="*/ 1015955 h 3181350"/>
                <a:gd name="connsiteX6330" fmla="*/ 317729 w 1581150"/>
                <a:gd name="connsiteY6330" fmla="*/ 1043958 h 3181350"/>
                <a:gd name="connsiteX6331" fmla="*/ 323634 w 1581150"/>
                <a:gd name="connsiteY6331" fmla="*/ 1027766 h 3181350"/>
                <a:gd name="connsiteX6332" fmla="*/ 321253 w 1581150"/>
                <a:gd name="connsiteY6332" fmla="*/ 1044339 h 3181350"/>
                <a:gd name="connsiteX6333" fmla="*/ 325444 w 1581150"/>
                <a:gd name="connsiteY6333" fmla="*/ 1040243 h 3181350"/>
                <a:gd name="connsiteX6334" fmla="*/ 326587 w 1581150"/>
                <a:gd name="connsiteY6334" fmla="*/ 1044720 h 3181350"/>
                <a:gd name="connsiteX6335" fmla="*/ 325349 w 1581150"/>
                <a:gd name="connsiteY6335" fmla="*/ 1044625 h 3181350"/>
                <a:gd name="connsiteX6336" fmla="*/ 325730 w 1581150"/>
                <a:gd name="connsiteY6336" fmla="*/ 1046625 h 3181350"/>
                <a:gd name="connsiteX6337" fmla="*/ 317729 w 1581150"/>
                <a:gd name="connsiteY6337" fmla="*/ 1043958 h 3181350"/>
                <a:gd name="connsiteX6338" fmla="*/ 329635 w 1581150"/>
                <a:gd name="connsiteY6338" fmla="*/ 1047006 h 3181350"/>
                <a:gd name="connsiteX6339" fmla="*/ 330016 w 1581150"/>
                <a:gd name="connsiteY6339" fmla="*/ 1047006 h 3181350"/>
                <a:gd name="connsiteX6340" fmla="*/ 329921 w 1581150"/>
                <a:gd name="connsiteY6340" fmla="*/ 1048435 h 3181350"/>
                <a:gd name="connsiteX6341" fmla="*/ 329635 w 1581150"/>
                <a:gd name="connsiteY6341" fmla="*/ 1047006 h 3181350"/>
                <a:gd name="connsiteX6342" fmla="*/ 313443 w 1581150"/>
                <a:gd name="connsiteY6342" fmla="*/ 1061865 h 3181350"/>
                <a:gd name="connsiteX6343" fmla="*/ 321634 w 1581150"/>
                <a:gd name="connsiteY6343" fmla="*/ 1073105 h 3181350"/>
                <a:gd name="connsiteX6344" fmla="*/ 323825 w 1581150"/>
                <a:gd name="connsiteY6344" fmla="*/ 1077200 h 3181350"/>
                <a:gd name="connsiteX6345" fmla="*/ 323634 w 1581150"/>
                <a:gd name="connsiteY6345" fmla="*/ 1078534 h 3181350"/>
                <a:gd name="connsiteX6346" fmla="*/ 313443 w 1581150"/>
                <a:gd name="connsiteY6346" fmla="*/ 1061865 h 3181350"/>
                <a:gd name="connsiteX6347" fmla="*/ 340875 w 1581150"/>
                <a:gd name="connsiteY6347" fmla="*/ 1083773 h 3181350"/>
                <a:gd name="connsiteX6348" fmla="*/ 336874 w 1581150"/>
                <a:gd name="connsiteY6348" fmla="*/ 1074057 h 3181350"/>
                <a:gd name="connsiteX6349" fmla="*/ 330873 w 1581150"/>
                <a:gd name="connsiteY6349" fmla="*/ 1079201 h 3181350"/>
                <a:gd name="connsiteX6350" fmla="*/ 326016 w 1581150"/>
                <a:gd name="connsiteY6350" fmla="*/ 1074152 h 3181350"/>
                <a:gd name="connsiteX6351" fmla="*/ 328397 w 1581150"/>
                <a:gd name="connsiteY6351" fmla="*/ 1069866 h 3181350"/>
                <a:gd name="connsiteX6352" fmla="*/ 335922 w 1581150"/>
                <a:gd name="connsiteY6352" fmla="*/ 1067675 h 3181350"/>
                <a:gd name="connsiteX6353" fmla="*/ 337065 w 1581150"/>
                <a:gd name="connsiteY6353" fmla="*/ 1069676 h 3181350"/>
                <a:gd name="connsiteX6354" fmla="*/ 336303 w 1581150"/>
                <a:gd name="connsiteY6354" fmla="*/ 1070628 h 3181350"/>
                <a:gd name="connsiteX6355" fmla="*/ 342494 w 1581150"/>
                <a:gd name="connsiteY6355" fmla="*/ 1071486 h 3181350"/>
                <a:gd name="connsiteX6356" fmla="*/ 342589 w 1581150"/>
                <a:gd name="connsiteY6356" fmla="*/ 1071581 h 3181350"/>
                <a:gd name="connsiteX6357" fmla="*/ 344589 w 1581150"/>
                <a:gd name="connsiteY6357" fmla="*/ 1082630 h 3181350"/>
                <a:gd name="connsiteX6358" fmla="*/ 340875 w 1581150"/>
                <a:gd name="connsiteY6358" fmla="*/ 1083773 h 3181350"/>
                <a:gd name="connsiteX6359" fmla="*/ 349257 w 1581150"/>
                <a:gd name="connsiteY6359" fmla="*/ 1089773 h 3181350"/>
                <a:gd name="connsiteX6360" fmla="*/ 343827 w 1581150"/>
                <a:gd name="connsiteY6360" fmla="*/ 1088726 h 3181350"/>
                <a:gd name="connsiteX6361" fmla="*/ 350590 w 1581150"/>
                <a:gd name="connsiteY6361" fmla="*/ 1073676 h 3181350"/>
                <a:gd name="connsiteX6362" fmla="*/ 358305 w 1581150"/>
                <a:gd name="connsiteY6362" fmla="*/ 1073962 h 3181350"/>
                <a:gd name="connsiteX6363" fmla="*/ 360210 w 1581150"/>
                <a:gd name="connsiteY6363" fmla="*/ 1070533 h 3181350"/>
                <a:gd name="connsiteX6364" fmla="*/ 362401 w 1581150"/>
                <a:gd name="connsiteY6364" fmla="*/ 1072629 h 3181350"/>
                <a:gd name="connsiteX6365" fmla="*/ 352209 w 1581150"/>
                <a:gd name="connsiteY6365" fmla="*/ 1080534 h 3181350"/>
                <a:gd name="connsiteX6366" fmla="*/ 354781 w 1581150"/>
                <a:gd name="connsiteY6366" fmla="*/ 1083963 h 3181350"/>
                <a:gd name="connsiteX6367" fmla="*/ 353733 w 1581150"/>
                <a:gd name="connsiteY6367" fmla="*/ 1086154 h 3181350"/>
                <a:gd name="connsiteX6368" fmla="*/ 354781 w 1581150"/>
                <a:gd name="connsiteY6368" fmla="*/ 1086725 h 3181350"/>
                <a:gd name="connsiteX6369" fmla="*/ 352686 w 1581150"/>
                <a:gd name="connsiteY6369" fmla="*/ 1089773 h 3181350"/>
                <a:gd name="connsiteX6370" fmla="*/ 357543 w 1581150"/>
                <a:gd name="connsiteY6370" fmla="*/ 1087583 h 3181350"/>
                <a:gd name="connsiteX6371" fmla="*/ 361449 w 1581150"/>
                <a:gd name="connsiteY6371" fmla="*/ 1086630 h 3181350"/>
                <a:gd name="connsiteX6372" fmla="*/ 361925 w 1581150"/>
                <a:gd name="connsiteY6372" fmla="*/ 1095488 h 3181350"/>
                <a:gd name="connsiteX6373" fmla="*/ 349257 w 1581150"/>
                <a:gd name="connsiteY6373" fmla="*/ 1089773 h 3181350"/>
                <a:gd name="connsiteX6374" fmla="*/ 362592 w 1581150"/>
                <a:gd name="connsiteY6374" fmla="*/ 1084916 h 3181350"/>
                <a:gd name="connsiteX6375" fmla="*/ 363068 w 1581150"/>
                <a:gd name="connsiteY6375" fmla="*/ 1083677 h 3181350"/>
                <a:gd name="connsiteX6376" fmla="*/ 361449 w 1581150"/>
                <a:gd name="connsiteY6376" fmla="*/ 1082725 h 3181350"/>
                <a:gd name="connsiteX6377" fmla="*/ 369450 w 1581150"/>
                <a:gd name="connsiteY6377" fmla="*/ 1068247 h 3181350"/>
                <a:gd name="connsiteX6378" fmla="*/ 389738 w 1581150"/>
                <a:gd name="connsiteY6378" fmla="*/ 1073010 h 3181350"/>
                <a:gd name="connsiteX6379" fmla="*/ 392119 w 1581150"/>
                <a:gd name="connsiteY6379" fmla="*/ 1065294 h 3181350"/>
                <a:gd name="connsiteX6380" fmla="*/ 377546 w 1581150"/>
                <a:gd name="connsiteY6380" fmla="*/ 1062627 h 3181350"/>
                <a:gd name="connsiteX6381" fmla="*/ 374593 w 1581150"/>
                <a:gd name="connsiteY6381" fmla="*/ 1053007 h 3181350"/>
                <a:gd name="connsiteX6382" fmla="*/ 382499 w 1581150"/>
                <a:gd name="connsiteY6382" fmla="*/ 1045673 h 3181350"/>
                <a:gd name="connsiteX6383" fmla="*/ 383737 w 1581150"/>
                <a:gd name="connsiteY6383" fmla="*/ 1050911 h 3181350"/>
                <a:gd name="connsiteX6384" fmla="*/ 380118 w 1581150"/>
                <a:gd name="connsiteY6384" fmla="*/ 1057198 h 3181350"/>
                <a:gd name="connsiteX6385" fmla="*/ 379737 w 1581150"/>
                <a:gd name="connsiteY6385" fmla="*/ 1058055 h 3181350"/>
                <a:gd name="connsiteX6386" fmla="*/ 380403 w 1581150"/>
                <a:gd name="connsiteY6386" fmla="*/ 1057865 h 3181350"/>
                <a:gd name="connsiteX6387" fmla="*/ 384023 w 1581150"/>
                <a:gd name="connsiteY6387" fmla="*/ 1059770 h 3181350"/>
                <a:gd name="connsiteX6388" fmla="*/ 386499 w 1581150"/>
                <a:gd name="connsiteY6388" fmla="*/ 1057293 h 3181350"/>
                <a:gd name="connsiteX6389" fmla="*/ 397453 w 1581150"/>
                <a:gd name="connsiteY6389" fmla="*/ 1068819 h 3181350"/>
                <a:gd name="connsiteX6390" fmla="*/ 389738 w 1581150"/>
                <a:gd name="connsiteY6390" fmla="*/ 1073010 h 3181350"/>
                <a:gd name="connsiteX6391" fmla="*/ 390309 w 1581150"/>
                <a:gd name="connsiteY6391" fmla="*/ 1075581 h 3181350"/>
                <a:gd name="connsiteX6392" fmla="*/ 377546 w 1581150"/>
                <a:gd name="connsiteY6392" fmla="*/ 1075200 h 3181350"/>
                <a:gd name="connsiteX6393" fmla="*/ 382213 w 1581150"/>
                <a:gd name="connsiteY6393" fmla="*/ 1074057 h 3181350"/>
                <a:gd name="connsiteX6394" fmla="*/ 363258 w 1581150"/>
                <a:gd name="connsiteY6394" fmla="*/ 1080534 h 3181350"/>
                <a:gd name="connsiteX6395" fmla="*/ 364973 w 1581150"/>
                <a:gd name="connsiteY6395" fmla="*/ 1082249 h 3181350"/>
                <a:gd name="connsiteX6396" fmla="*/ 366687 w 1581150"/>
                <a:gd name="connsiteY6396" fmla="*/ 1083963 h 3181350"/>
                <a:gd name="connsiteX6397" fmla="*/ 367164 w 1581150"/>
                <a:gd name="connsiteY6397" fmla="*/ 1083677 h 3181350"/>
                <a:gd name="connsiteX6398" fmla="*/ 362592 w 1581150"/>
                <a:gd name="connsiteY6398" fmla="*/ 1084916 h 3181350"/>
                <a:gd name="connsiteX6399" fmla="*/ 371640 w 1581150"/>
                <a:gd name="connsiteY6399" fmla="*/ 1082915 h 3181350"/>
                <a:gd name="connsiteX6400" fmla="*/ 369259 w 1581150"/>
                <a:gd name="connsiteY6400" fmla="*/ 1082630 h 3181350"/>
                <a:gd name="connsiteX6401" fmla="*/ 371545 w 1581150"/>
                <a:gd name="connsiteY6401" fmla="*/ 1081963 h 3181350"/>
                <a:gd name="connsiteX6402" fmla="*/ 371640 w 1581150"/>
                <a:gd name="connsiteY6402" fmla="*/ 1082915 h 3181350"/>
                <a:gd name="connsiteX6403" fmla="*/ 369069 w 1581150"/>
                <a:gd name="connsiteY6403" fmla="*/ 1088821 h 3181350"/>
                <a:gd name="connsiteX6404" fmla="*/ 374117 w 1581150"/>
                <a:gd name="connsiteY6404" fmla="*/ 1091012 h 3181350"/>
                <a:gd name="connsiteX6405" fmla="*/ 373926 w 1581150"/>
                <a:gd name="connsiteY6405" fmla="*/ 1081773 h 3181350"/>
                <a:gd name="connsiteX6406" fmla="*/ 379165 w 1581150"/>
                <a:gd name="connsiteY6406" fmla="*/ 1082249 h 3181350"/>
                <a:gd name="connsiteX6407" fmla="*/ 371831 w 1581150"/>
                <a:gd name="connsiteY6407" fmla="*/ 1093774 h 3181350"/>
                <a:gd name="connsiteX6408" fmla="*/ 369069 w 1581150"/>
                <a:gd name="connsiteY6408" fmla="*/ 1088821 h 3181350"/>
                <a:gd name="connsiteX6409" fmla="*/ 388785 w 1581150"/>
                <a:gd name="connsiteY6409" fmla="*/ 1110824 h 3181350"/>
                <a:gd name="connsiteX6410" fmla="*/ 395834 w 1581150"/>
                <a:gd name="connsiteY6410" fmla="*/ 1116063 h 3181350"/>
                <a:gd name="connsiteX6411" fmla="*/ 394024 w 1581150"/>
                <a:gd name="connsiteY6411" fmla="*/ 1119206 h 3181350"/>
                <a:gd name="connsiteX6412" fmla="*/ 392310 w 1581150"/>
                <a:gd name="connsiteY6412" fmla="*/ 1120349 h 3181350"/>
                <a:gd name="connsiteX6413" fmla="*/ 388785 w 1581150"/>
                <a:gd name="connsiteY6413" fmla="*/ 1110824 h 3181350"/>
                <a:gd name="connsiteX6414" fmla="*/ 398215 w 1581150"/>
                <a:gd name="connsiteY6414" fmla="*/ 1115586 h 3181350"/>
                <a:gd name="connsiteX6415" fmla="*/ 401644 w 1581150"/>
                <a:gd name="connsiteY6415" fmla="*/ 1111871 h 3181350"/>
                <a:gd name="connsiteX6416" fmla="*/ 403549 w 1581150"/>
                <a:gd name="connsiteY6416" fmla="*/ 1120730 h 3181350"/>
                <a:gd name="connsiteX6417" fmla="*/ 398215 w 1581150"/>
                <a:gd name="connsiteY6417" fmla="*/ 1115586 h 3181350"/>
                <a:gd name="connsiteX6418" fmla="*/ 401644 w 1581150"/>
                <a:gd name="connsiteY6418" fmla="*/ 1125111 h 3181350"/>
                <a:gd name="connsiteX6419" fmla="*/ 403835 w 1581150"/>
                <a:gd name="connsiteY6419" fmla="*/ 1124540 h 3181350"/>
                <a:gd name="connsiteX6420" fmla="*/ 404978 w 1581150"/>
                <a:gd name="connsiteY6420" fmla="*/ 1129779 h 3181350"/>
                <a:gd name="connsiteX6421" fmla="*/ 401644 w 1581150"/>
                <a:gd name="connsiteY6421" fmla="*/ 1125111 h 3181350"/>
                <a:gd name="connsiteX6422" fmla="*/ 386976 w 1581150"/>
                <a:gd name="connsiteY6422" fmla="*/ 1150638 h 3181350"/>
                <a:gd name="connsiteX6423" fmla="*/ 387166 w 1581150"/>
                <a:gd name="connsiteY6423" fmla="*/ 1151019 h 3181350"/>
                <a:gd name="connsiteX6424" fmla="*/ 390595 w 1581150"/>
                <a:gd name="connsiteY6424" fmla="*/ 1148924 h 3181350"/>
                <a:gd name="connsiteX6425" fmla="*/ 391548 w 1581150"/>
                <a:gd name="connsiteY6425" fmla="*/ 1148829 h 3181350"/>
                <a:gd name="connsiteX6426" fmla="*/ 394881 w 1581150"/>
                <a:gd name="connsiteY6426" fmla="*/ 1153782 h 3181350"/>
                <a:gd name="connsiteX6427" fmla="*/ 394310 w 1581150"/>
                <a:gd name="connsiteY6427" fmla="*/ 1159306 h 3181350"/>
                <a:gd name="connsiteX6428" fmla="*/ 391071 w 1581150"/>
                <a:gd name="connsiteY6428" fmla="*/ 1162259 h 3181350"/>
                <a:gd name="connsiteX6429" fmla="*/ 394310 w 1581150"/>
                <a:gd name="connsiteY6429" fmla="*/ 1163973 h 3181350"/>
                <a:gd name="connsiteX6430" fmla="*/ 394119 w 1581150"/>
                <a:gd name="connsiteY6430" fmla="*/ 1164831 h 3181350"/>
                <a:gd name="connsiteX6431" fmla="*/ 390881 w 1581150"/>
                <a:gd name="connsiteY6431" fmla="*/ 1158258 h 3181350"/>
                <a:gd name="connsiteX6432" fmla="*/ 385452 w 1581150"/>
                <a:gd name="connsiteY6432" fmla="*/ 1156258 h 3181350"/>
                <a:gd name="connsiteX6433" fmla="*/ 386976 w 1581150"/>
                <a:gd name="connsiteY6433" fmla="*/ 1150638 h 3181350"/>
                <a:gd name="connsiteX6434" fmla="*/ 380118 w 1581150"/>
                <a:gd name="connsiteY6434" fmla="*/ 1177975 h 3181350"/>
                <a:gd name="connsiteX6435" fmla="*/ 386880 w 1581150"/>
                <a:gd name="connsiteY6435" fmla="*/ 1177689 h 3181350"/>
                <a:gd name="connsiteX6436" fmla="*/ 388119 w 1581150"/>
                <a:gd name="connsiteY6436" fmla="*/ 1179118 h 3181350"/>
                <a:gd name="connsiteX6437" fmla="*/ 386404 w 1581150"/>
                <a:gd name="connsiteY6437" fmla="*/ 1180071 h 3181350"/>
                <a:gd name="connsiteX6438" fmla="*/ 372117 w 1581150"/>
                <a:gd name="connsiteY6438" fmla="*/ 1179880 h 3181350"/>
                <a:gd name="connsiteX6439" fmla="*/ 370974 w 1581150"/>
                <a:gd name="connsiteY6439" fmla="*/ 1175117 h 3181350"/>
                <a:gd name="connsiteX6440" fmla="*/ 376308 w 1581150"/>
                <a:gd name="connsiteY6440" fmla="*/ 1175784 h 3181350"/>
                <a:gd name="connsiteX6441" fmla="*/ 371640 w 1581150"/>
                <a:gd name="connsiteY6441" fmla="*/ 1170546 h 3181350"/>
                <a:gd name="connsiteX6442" fmla="*/ 375450 w 1581150"/>
                <a:gd name="connsiteY6442" fmla="*/ 1166736 h 3181350"/>
                <a:gd name="connsiteX6443" fmla="*/ 377070 w 1581150"/>
                <a:gd name="connsiteY6443" fmla="*/ 1168260 h 3181350"/>
                <a:gd name="connsiteX6444" fmla="*/ 380118 w 1581150"/>
                <a:gd name="connsiteY6444" fmla="*/ 1177975 h 3181350"/>
                <a:gd name="connsiteX6445" fmla="*/ 378308 w 1581150"/>
                <a:gd name="connsiteY6445" fmla="*/ 1152638 h 3181350"/>
                <a:gd name="connsiteX6446" fmla="*/ 377832 w 1581150"/>
                <a:gd name="connsiteY6446" fmla="*/ 1158925 h 3181350"/>
                <a:gd name="connsiteX6447" fmla="*/ 375260 w 1581150"/>
                <a:gd name="connsiteY6447" fmla="*/ 1158830 h 3181350"/>
                <a:gd name="connsiteX6448" fmla="*/ 375260 w 1581150"/>
                <a:gd name="connsiteY6448" fmla="*/ 1158830 h 3181350"/>
                <a:gd name="connsiteX6449" fmla="*/ 375260 w 1581150"/>
                <a:gd name="connsiteY6449" fmla="*/ 1158830 h 3181350"/>
                <a:gd name="connsiteX6450" fmla="*/ 370593 w 1581150"/>
                <a:gd name="connsiteY6450" fmla="*/ 1156830 h 3181350"/>
                <a:gd name="connsiteX6451" fmla="*/ 378308 w 1581150"/>
                <a:gd name="connsiteY6451" fmla="*/ 1152638 h 3181350"/>
                <a:gd name="connsiteX6452" fmla="*/ 374879 w 1581150"/>
                <a:gd name="connsiteY6452" fmla="*/ 1147400 h 3181350"/>
                <a:gd name="connsiteX6453" fmla="*/ 374974 w 1581150"/>
                <a:gd name="connsiteY6453" fmla="*/ 1147590 h 3181350"/>
                <a:gd name="connsiteX6454" fmla="*/ 374784 w 1581150"/>
                <a:gd name="connsiteY6454" fmla="*/ 1147590 h 3181350"/>
                <a:gd name="connsiteX6455" fmla="*/ 374879 w 1581150"/>
                <a:gd name="connsiteY6455" fmla="*/ 1147400 h 3181350"/>
                <a:gd name="connsiteX6456" fmla="*/ 364497 w 1581150"/>
                <a:gd name="connsiteY6456" fmla="*/ 1164259 h 3181350"/>
                <a:gd name="connsiteX6457" fmla="*/ 371450 w 1581150"/>
                <a:gd name="connsiteY6457" fmla="*/ 1164069 h 3181350"/>
                <a:gd name="connsiteX6458" fmla="*/ 368592 w 1581150"/>
                <a:gd name="connsiteY6458" fmla="*/ 1167212 h 3181350"/>
                <a:gd name="connsiteX6459" fmla="*/ 360306 w 1581150"/>
                <a:gd name="connsiteY6459" fmla="*/ 1156353 h 3181350"/>
                <a:gd name="connsiteX6460" fmla="*/ 364497 w 1581150"/>
                <a:gd name="connsiteY6460" fmla="*/ 1164259 h 3181350"/>
                <a:gd name="connsiteX6461" fmla="*/ 365735 w 1581150"/>
                <a:gd name="connsiteY6461" fmla="*/ 1174546 h 3181350"/>
                <a:gd name="connsiteX6462" fmla="*/ 358020 w 1581150"/>
                <a:gd name="connsiteY6462" fmla="*/ 1178165 h 3181350"/>
                <a:gd name="connsiteX6463" fmla="*/ 355353 w 1581150"/>
                <a:gd name="connsiteY6463" fmla="*/ 1171688 h 3181350"/>
                <a:gd name="connsiteX6464" fmla="*/ 365735 w 1581150"/>
                <a:gd name="connsiteY6464" fmla="*/ 1174546 h 3181350"/>
                <a:gd name="connsiteX6465" fmla="*/ 342399 w 1581150"/>
                <a:gd name="connsiteY6465" fmla="*/ 1187024 h 3181350"/>
                <a:gd name="connsiteX6466" fmla="*/ 343256 w 1581150"/>
                <a:gd name="connsiteY6466" fmla="*/ 1180928 h 3181350"/>
                <a:gd name="connsiteX6467" fmla="*/ 352305 w 1581150"/>
                <a:gd name="connsiteY6467" fmla="*/ 1180547 h 3181350"/>
                <a:gd name="connsiteX6468" fmla="*/ 351352 w 1581150"/>
                <a:gd name="connsiteY6468" fmla="*/ 1193310 h 3181350"/>
                <a:gd name="connsiteX6469" fmla="*/ 351257 w 1581150"/>
                <a:gd name="connsiteY6469" fmla="*/ 1193310 h 3181350"/>
                <a:gd name="connsiteX6470" fmla="*/ 349733 w 1581150"/>
                <a:gd name="connsiteY6470" fmla="*/ 1196073 h 3181350"/>
                <a:gd name="connsiteX6471" fmla="*/ 345256 w 1581150"/>
                <a:gd name="connsiteY6471" fmla="*/ 1204359 h 3181350"/>
                <a:gd name="connsiteX6472" fmla="*/ 338208 w 1581150"/>
                <a:gd name="connsiteY6472" fmla="*/ 1203502 h 3181350"/>
                <a:gd name="connsiteX6473" fmla="*/ 333350 w 1581150"/>
                <a:gd name="connsiteY6473" fmla="*/ 1199787 h 3181350"/>
                <a:gd name="connsiteX6474" fmla="*/ 342399 w 1581150"/>
                <a:gd name="connsiteY6474" fmla="*/ 1187024 h 3181350"/>
                <a:gd name="connsiteX6475" fmla="*/ 334302 w 1581150"/>
                <a:gd name="connsiteY6475" fmla="*/ 1205979 h 3181350"/>
                <a:gd name="connsiteX6476" fmla="*/ 344494 w 1581150"/>
                <a:gd name="connsiteY6476" fmla="*/ 1210265 h 3181350"/>
                <a:gd name="connsiteX6477" fmla="*/ 338398 w 1581150"/>
                <a:gd name="connsiteY6477" fmla="*/ 1227981 h 3181350"/>
                <a:gd name="connsiteX6478" fmla="*/ 328397 w 1581150"/>
                <a:gd name="connsiteY6478" fmla="*/ 1222076 h 3181350"/>
                <a:gd name="connsiteX6479" fmla="*/ 334302 w 1581150"/>
                <a:gd name="connsiteY6479" fmla="*/ 1205979 h 3181350"/>
                <a:gd name="connsiteX6480" fmla="*/ 311061 w 1581150"/>
                <a:gd name="connsiteY6480" fmla="*/ 1204645 h 3181350"/>
                <a:gd name="connsiteX6481" fmla="*/ 317253 w 1581150"/>
                <a:gd name="connsiteY6481" fmla="*/ 1199216 h 3181350"/>
                <a:gd name="connsiteX6482" fmla="*/ 314586 w 1581150"/>
                <a:gd name="connsiteY6482" fmla="*/ 1192739 h 3181350"/>
                <a:gd name="connsiteX6483" fmla="*/ 306585 w 1581150"/>
                <a:gd name="connsiteY6483" fmla="*/ 1197882 h 3181350"/>
                <a:gd name="connsiteX6484" fmla="*/ 313443 w 1581150"/>
                <a:gd name="connsiteY6484" fmla="*/ 1187976 h 3181350"/>
                <a:gd name="connsiteX6485" fmla="*/ 319158 w 1581150"/>
                <a:gd name="connsiteY6485" fmla="*/ 1185595 h 3181350"/>
                <a:gd name="connsiteX6486" fmla="*/ 328206 w 1581150"/>
                <a:gd name="connsiteY6486" fmla="*/ 1185214 h 3181350"/>
                <a:gd name="connsiteX6487" fmla="*/ 331159 w 1581150"/>
                <a:gd name="connsiteY6487" fmla="*/ 1190167 h 3181350"/>
                <a:gd name="connsiteX6488" fmla="*/ 326778 w 1581150"/>
                <a:gd name="connsiteY6488" fmla="*/ 1195787 h 3181350"/>
                <a:gd name="connsiteX6489" fmla="*/ 331254 w 1581150"/>
                <a:gd name="connsiteY6489" fmla="*/ 1202454 h 3181350"/>
                <a:gd name="connsiteX6490" fmla="*/ 324873 w 1581150"/>
                <a:gd name="connsiteY6490" fmla="*/ 1209312 h 3181350"/>
                <a:gd name="connsiteX6491" fmla="*/ 311061 w 1581150"/>
                <a:gd name="connsiteY6491" fmla="*/ 1204645 h 3181350"/>
                <a:gd name="connsiteX6492" fmla="*/ 316681 w 1581150"/>
                <a:gd name="connsiteY6492" fmla="*/ 1240745 h 3181350"/>
                <a:gd name="connsiteX6493" fmla="*/ 310299 w 1581150"/>
                <a:gd name="connsiteY6493" fmla="*/ 1235315 h 3181350"/>
                <a:gd name="connsiteX6494" fmla="*/ 317348 w 1581150"/>
                <a:gd name="connsiteY6494" fmla="*/ 1236173 h 3181350"/>
                <a:gd name="connsiteX6495" fmla="*/ 316681 w 1581150"/>
                <a:gd name="connsiteY6495" fmla="*/ 1240745 h 3181350"/>
                <a:gd name="connsiteX6496" fmla="*/ 331540 w 1581150"/>
                <a:gd name="connsiteY6496" fmla="*/ 1237982 h 3181350"/>
                <a:gd name="connsiteX6497" fmla="*/ 322682 w 1581150"/>
                <a:gd name="connsiteY6497" fmla="*/ 1236840 h 3181350"/>
                <a:gd name="connsiteX6498" fmla="*/ 325349 w 1581150"/>
                <a:gd name="connsiteY6498" fmla="*/ 1231029 h 3181350"/>
                <a:gd name="connsiteX6499" fmla="*/ 320967 w 1581150"/>
                <a:gd name="connsiteY6499" fmla="*/ 1236649 h 3181350"/>
                <a:gd name="connsiteX6500" fmla="*/ 314586 w 1581150"/>
                <a:gd name="connsiteY6500" fmla="*/ 1231220 h 3181350"/>
                <a:gd name="connsiteX6501" fmla="*/ 333159 w 1581150"/>
                <a:gd name="connsiteY6501" fmla="*/ 1227410 h 3181350"/>
                <a:gd name="connsiteX6502" fmla="*/ 331540 w 1581150"/>
                <a:gd name="connsiteY6502" fmla="*/ 1237982 h 3181350"/>
                <a:gd name="connsiteX6503" fmla="*/ 350304 w 1581150"/>
                <a:gd name="connsiteY6503" fmla="*/ 1229791 h 3181350"/>
                <a:gd name="connsiteX6504" fmla="*/ 350495 w 1581150"/>
                <a:gd name="connsiteY6504" fmla="*/ 1229410 h 3181350"/>
                <a:gd name="connsiteX6505" fmla="*/ 350209 w 1581150"/>
                <a:gd name="connsiteY6505" fmla="*/ 1229505 h 3181350"/>
                <a:gd name="connsiteX6506" fmla="*/ 345161 w 1581150"/>
                <a:gd name="connsiteY6506" fmla="*/ 1218075 h 3181350"/>
                <a:gd name="connsiteX6507" fmla="*/ 359258 w 1581150"/>
                <a:gd name="connsiteY6507" fmla="*/ 1207502 h 3181350"/>
                <a:gd name="connsiteX6508" fmla="*/ 351066 w 1581150"/>
                <a:gd name="connsiteY6508" fmla="*/ 1214170 h 3181350"/>
                <a:gd name="connsiteX6509" fmla="*/ 353448 w 1581150"/>
                <a:gd name="connsiteY6509" fmla="*/ 1229601 h 3181350"/>
                <a:gd name="connsiteX6510" fmla="*/ 354305 w 1581150"/>
                <a:gd name="connsiteY6510" fmla="*/ 1231506 h 3181350"/>
                <a:gd name="connsiteX6511" fmla="*/ 350304 w 1581150"/>
                <a:gd name="connsiteY6511" fmla="*/ 1229791 h 3181350"/>
                <a:gd name="connsiteX6512" fmla="*/ 366687 w 1581150"/>
                <a:gd name="connsiteY6512" fmla="*/ 1231601 h 3181350"/>
                <a:gd name="connsiteX6513" fmla="*/ 369164 w 1581150"/>
                <a:gd name="connsiteY6513" fmla="*/ 1239602 h 3181350"/>
                <a:gd name="connsiteX6514" fmla="*/ 363735 w 1581150"/>
                <a:gd name="connsiteY6514" fmla="*/ 1237506 h 3181350"/>
                <a:gd name="connsiteX6515" fmla="*/ 362877 w 1581150"/>
                <a:gd name="connsiteY6515" fmla="*/ 1236744 h 3181350"/>
                <a:gd name="connsiteX6516" fmla="*/ 362782 w 1581150"/>
                <a:gd name="connsiteY6516" fmla="*/ 1236840 h 3181350"/>
                <a:gd name="connsiteX6517" fmla="*/ 358210 w 1581150"/>
                <a:gd name="connsiteY6517" fmla="*/ 1232553 h 3181350"/>
                <a:gd name="connsiteX6518" fmla="*/ 358115 w 1581150"/>
                <a:gd name="connsiteY6518" fmla="*/ 1231982 h 3181350"/>
                <a:gd name="connsiteX6519" fmla="*/ 373355 w 1581150"/>
                <a:gd name="connsiteY6519" fmla="*/ 1226934 h 3181350"/>
                <a:gd name="connsiteX6520" fmla="*/ 376212 w 1581150"/>
                <a:gd name="connsiteY6520" fmla="*/ 1231506 h 3181350"/>
                <a:gd name="connsiteX6521" fmla="*/ 379927 w 1581150"/>
                <a:gd name="connsiteY6521" fmla="*/ 1227219 h 3181350"/>
                <a:gd name="connsiteX6522" fmla="*/ 382785 w 1581150"/>
                <a:gd name="connsiteY6522" fmla="*/ 1219885 h 3181350"/>
                <a:gd name="connsiteX6523" fmla="*/ 388119 w 1581150"/>
                <a:gd name="connsiteY6523" fmla="*/ 1220552 h 3181350"/>
                <a:gd name="connsiteX6524" fmla="*/ 388309 w 1581150"/>
                <a:gd name="connsiteY6524" fmla="*/ 1225314 h 3181350"/>
                <a:gd name="connsiteX6525" fmla="*/ 383832 w 1581150"/>
                <a:gd name="connsiteY6525" fmla="*/ 1227410 h 3181350"/>
                <a:gd name="connsiteX6526" fmla="*/ 384594 w 1581150"/>
                <a:gd name="connsiteY6526" fmla="*/ 1227791 h 3181350"/>
                <a:gd name="connsiteX6527" fmla="*/ 380594 w 1581150"/>
                <a:gd name="connsiteY6527" fmla="*/ 1235030 h 3181350"/>
                <a:gd name="connsiteX6528" fmla="*/ 366687 w 1581150"/>
                <a:gd name="connsiteY6528" fmla="*/ 1231601 h 3181350"/>
                <a:gd name="connsiteX6529" fmla="*/ 376022 w 1581150"/>
                <a:gd name="connsiteY6529" fmla="*/ 1247127 h 3181350"/>
                <a:gd name="connsiteX6530" fmla="*/ 379356 w 1581150"/>
                <a:gd name="connsiteY6530" fmla="*/ 1243888 h 3181350"/>
                <a:gd name="connsiteX6531" fmla="*/ 377927 w 1581150"/>
                <a:gd name="connsiteY6531" fmla="*/ 1247412 h 3181350"/>
                <a:gd name="connsiteX6532" fmla="*/ 376022 w 1581150"/>
                <a:gd name="connsiteY6532" fmla="*/ 1247127 h 3181350"/>
                <a:gd name="connsiteX6533" fmla="*/ 349066 w 1581150"/>
                <a:gd name="connsiteY6533" fmla="*/ 1261414 h 3181350"/>
                <a:gd name="connsiteX6534" fmla="*/ 344970 w 1581150"/>
                <a:gd name="connsiteY6534" fmla="*/ 1270368 h 3181350"/>
                <a:gd name="connsiteX6535" fmla="*/ 345066 w 1581150"/>
                <a:gd name="connsiteY6535" fmla="*/ 1260557 h 3181350"/>
                <a:gd name="connsiteX6536" fmla="*/ 349066 w 1581150"/>
                <a:gd name="connsiteY6536" fmla="*/ 1261414 h 3181350"/>
                <a:gd name="connsiteX6537" fmla="*/ 317919 w 1581150"/>
                <a:gd name="connsiteY6537" fmla="*/ 1270082 h 3181350"/>
                <a:gd name="connsiteX6538" fmla="*/ 324587 w 1581150"/>
                <a:gd name="connsiteY6538" fmla="*/ 1273987 h 3181350"/>
                <a:gd name="connsiteX6539" fmla="*/ 318586 w 1581150"/>
                <a:gd name="connsiteY6539" fmla="*/ 1277892 h 3181350"/>
                <a:gd name="connsiteX6540" fmla="*/ 317919 w 1581150"/>
                <a:gd name="connsiteY6540" fmla="*/ 1270082 h 3181350"/>
                <a:gd name="connsiteX6541" fmla="*/ 320872 w 1581150"/>
                <a:gd name="connsiteY6541" fmla="*/ 1299705 h 3181350"/>
                <a:gd name="connsiteX6542" fmla="*/ 310014 w 1581150"/>
                <a:gd name="connsiteY6542" fmla="*/ 1299895 h 3181350"/>
                <a:gd name="connsiteX6543" fmla="*/ 309061 w 1581150"/>
                <a:gd name="connsiteY6543" fmla="*/ 1293609 h 3181350"/>
                <a:gd name="connsiteX6544" fmla="*/ 318110 w 1581150"/>
                <a:gd name="connsiteY6544" fmla="*/ 1293227 h 3181350"/>
                <a:gd name="connsiteX6545" fmla="*/ 320872 w 1581150"/>
                <a:gd name="connsiteY6545" fmla="*/ 1299705 h 3181350"/>
                <a:gd name="connsiteX6546" fmla="*/ 317919 w 1581150"/>
                <a:gd name="connsiteY6546" fmla="*/ 1282369 h 3181350"/>
                <a:gd name="connsiteX6547" fmla="*/ 326778 w 1581150"/>
                <a:gd name="connsiteY6547" fmla="*/ 1283512 h 3181350"/>
                <a:gd name="connsiteX6548" fmla="*/ 328587 w 1581150"/>
                <a:gd name="connsiteY6548" fmla="*/ 1296085 h 3181350"/>
                <a:gd name="connsiteX6549" fmla="*/ 317919 w 1581150"/>
                <a:gd name="connsiteY6549" fmla="*/ 1282369 h 3181350"/>
                <a:gd name="connsiteX6550" fmla="*/ 328778 w 1581150"/>
                <a:gd name="connsiteY6550" fmla="*/ 1269986 h 3181350"/>
                <a:gd name="connsiteX6551" fmla="*/ 344494 w 1581150"/>
                <a:gd name="connsiteY6551" fmla="*/ 1273415 h 3181350"/>
                <a:gd name="connsiteX6552" fmla="*/ 343637 w 1581150"/>
                <a:gd name="connsiteY6552" fmla="*/ 1279416 h 3181350"/>
                <a:gd name="connsiteX6553" fmla="*/ 336303 w 1581150"/>
                <a:gd name="connsiteY6553" fmla="*/ 1280083 h 3181350"/>
                <a:gd name="connsiteX6554" fmla="*/ 328778 w 1581150"/>
                <a:gd name="connsiteY6554" fmla="*/ 1269986 h 3181350"/>
                <a:gd name="connsiteX6555" fmla="*/ 330588 w 1581150"/>
                <a:gd name="connsiteY6555" fmla="*/ 1294752 h 3181350"/>
                <a:gd name="connsiteX6556" fmla="*/ 332969 w 1581150"/>
                <a:gd name="connsiteY6556" fmla="*/ 1290465 h 3181350"/>
                <a:gd name="connsiteX6557" fmla="*/ 338112 w 1581150"/>
                <a:gd name="connsiteY6557" fmla="*/ 1292656 h 3181350"/>
                <a:gd name="connsiteX6558" fmla="*/ 336112 w 1581150"/>
                <a:gd name="connsiteY6558" fmla="*/ 1281607 h 3181350"/>
                <a:gd name="connsiteX6559" fmla="*/ 344113 w 1581150"/>
                <a:gd name="connsiteY6559" fmla="*/ 1288751 h 3181350"/>
                <a:gd name="connsiteX6560" fmla="*/ 330588 w 1581150"/>
                <a:gd name="connsiteY6560" fmla="*/ 1294752 h 3181350"/>
                <a:gd name="connsiteX6561" fmla="*/ 346018 w 1581150"/>
                <a:gd name="connsiteY6561" fmla="*/ 1275130 h 3181350"/>
                <a:gd name="connsiteX6562" fmla="*/ 354210 w 1581150"/>
                <a:gd name="connsiteY6562" fmla="*/ 1268462 h 3181350"/>
                <a:gd name="connsiteX6563" fmla="*/ 357543 w 1581150"/>
                <a:gd name="connsiteY6563" fmla="*/ 1270653 h 3181350"/>
                <a:gd name="connsiteX6564" fmla="*/ 356496 w 1581150"/>
                <a:gd name="connsiteY6564" fmla="*/ 1272368 h 3181350"/>
                <a:gd name="connsiteX6565" fmla="*/ 357162 w 1581150"/>
                <a:gd name="connsiteY6565" fmla="*/ 1272749 h 3181350"/>
                <a:gd name="connsiteX6566" fmla="*/ 356877 w 1581150"/>
                <a:gd name="connsiteY6566" fmla="*/ 1274844 h 3181350"/>
                <a:gd name="connsiteX6567" fmla="*/ 346018 w 1581150"/>
                <a:gd name="connsiteY6567" fmla="*/ 1275130 h 3181350"/>
                <a:gd name="connsiteX6568" fmla="*/ 351638 w 1581150"/>
                <a:gd name="connsiteY6568" fmla="*/ 1286560 h 3181350"/>
                <a:gd name="connsiteX6569" fmla="*/ 361353 w 1581150"/>
                <a:gd name="connsiteY6569" fmla="*/ 1281607 h 3181350"/>
                <a:gd name="connsiteX6570" fmla="*/ 351638 w 1581150"/>
                <a:gd name="connsiteY6570" fmla="*/ 1286560 h 3181350"/>
                <a:gd name="connsiteX6571" fmla="*/ 369926 w 1581150"/>
                <a:gd name="connsiteY6571" fmla="*/ 1271891 h 3181350"/>
                <a:gd name="connsiteX6572" fmla="*/ 369926 w 1581150"/>
                <a:gd name="connsiteY6572" fmla="*/ 1271891 h 3181350"/>
                <a:gd name="connsiteX6573" fmla="*/ 369926 w 1581150"/>
                <a:gd name="connsiteY6573" fmla="*/ 1271891 h 3181350"/>
                <a:gd name="connsiteX6574" fmla="*/ 369926 w 1581150"/>
                <a:gd name="connsiteY6574" fmla="*/ 1271891 h 3181350"/>
                <a:gd name="connsiteX6575" fmla="*/ 364116 w 1581150"/>
                <a:gd name="connsiteY6575" fmla="*/ 1312754 h 3181350"/>
                <a:gd name="connsiteX6576" fmla="*/ 368783 w 1581150"/>
                <a:gd name="connsiteY6576" fmla="*/ 1317897 h 3181350"/>
                <a:gd name="connsiteX6577" fmla="*/ 364782 w 1581150"/>
                <a:gd name="connsiteY6577" fmla="*/ 1320469 h 3181350"/>
                <a:gd name="connsiteX6578" fmla="*/ 364116 w 1581150"/>
                <a:gd name="connsiteY6578" fmla="*/ 1312754 h 3181350"/>
                <a:gd name="connsiteX6579" fmla="*/ 362115 w 1581150"/>
                <a:gd name="connsiteY6579" fmla="*/ 1389716 h 3181350"/>
                <a:gd name="connsiteX6580" fmla="*/ 358972 w 1581150"/>
                <a:gd name="connsiteY6580" fmla="*/ 1389335 h 3181350"/>
                <a:gd name="connsiteX6581" fmla="*/ 358591 w 1581150"/>
                <a:gd name="connsiteY6581" fmla="*/ 1390764 h 3181350"/>
                <a:gd name="connsiteX6582" fmla="*/ 357448 w 1581150"/>
                <a:gd name="connsiteY6582" fmla="*/ 1384286 h 3181350"/>
                <a:gd name="connsiteX6583" fmla="*/ 362115 w 1581150"/>
                <a:gd name="connsiteY6583" fmla="*/ 1389716 h 3181350"/>
                <a:gd name="connsiteX6584" fmla="*/ 362592 w 1581150"/>
                <a:gd name="connsiteY6584" fmla="*/ 1398765 h 3181350"/>
                <a:gd name="connsiteX6585" fmla="*/ 354400 w 1581150"/>
                <a:gd name="connsiteY6585" fmla="*/ 1405432 h 3181350"/>
                <a:gd name="connsiteX6586" fmla="*/ 353733 w 1581150"/>
                <a:gd name="connsiteY6586" fmla="*/ 1397717 h 3181350"/>
                <a:gd name="connsiteX6587" fmla="*/ 362592 w 1581150"/>
                <a:gd name="connsiteY6587" fmla="*/ 1398765 h 3181350"/>
                <a:gd name="connsiteX6588" fmla="*/ 354495 w 1581150"/>
                <a:gd name="connsiteY6588" fmla="*/ 1354664 h 3181350"/>
                <a:gd name="connsiteX6589" fmla="*/ 351828 w 1581150"/>
                <a:gd name="connsiteY6589" fmla="*/ 1348187 h 3181350"/>
                <a:gd name="connsiteX6590" fmla="*/ 355543 w 1581150"/>
                <a:gd name="connsiteY6590" fmla="*/ 1347139 h 3181350"/>
                <a:gd name="connsiteX6591" fmla="*/ 354495 w 1581150"/>
                <a:gd name="connsiteY6591" fmla="*/ 1354664 h 3181350"/>
                <a:gd name="connsiteX6592" fmla="*/ 354591 w 1581150"/>
                <a:gd name="connsiteY6592" fmla="*/ 1328470 h 3181350"/>
                <a:gd name="connsiteX6593" fmla="*/ 355734 w 1581150"/>
                <a:gd name="connsiteY6593" fmla="*/ 1333232 h 3181350"/>
                <a:gd name="connsiteX6594" fmla="*/ 343542 w 1581150"/>
                <a:gd name="connsiteY6594" fmla="*/ 1330185 h 3181350"/>
                <a:gd name="connsiteX6595" fmla="*/ 354591 w 1581150"/>
                <a:gd name="connsiteY6595" fmla="*/ 1328470 h 3181350"/>
                <a:gd name="connsiteX6596" fmla="*/ 335826 w 1581150"/>
                <a:gd name="connsiteY6596" fmla="*/ 1333899 h 3181350"/>
                <a:gd name="connsiteX6597" fmla="*/ 348209 w 1581150"/>
                <a:gd name="connsiteY6597" fmla="*/ 1335423 h 3181350"/>
                <a:gd name="connsiteX6598" fmla="*/ 338493 w 1581150"/>
                <a:gd name="connsiteY6598" fmla="*/ 1340376 h 3181350"/>
                <a:gd name="connsiteX6599" fmla="*/ 338017 w 1581150"/>
                <a:gd name="connsiteY6599" fmla="*/ 1343424 h 3181350"/>
                <a:gd name="connsiteX6600" fmla="*/ 338493 w 1581150"/>
                <a:gd name="connsiteY6600" fmla="*/ 1340376 h 3181350"/>
                <a:gd name="connsiteX6601" fmla="*/ 335826 w 1581150"/>
                <a:gd name="connsiteY6601" fmla="*/ 1333899 h 3181350"/>
                <a:gd name="connsiteX6602" fmla="*/ 323253 w 1581150"/>
                <a:gd name="connsiteY6602" fmla="*/ 1346091 h 3181350"/>
                <a:gd name="connsiteX6603" fmla="*/ 332778 w 1581150"/>
                <a:gd name="connsiteY6603" fmla="*/ 1342662 h 3181350"/>
                <a:gd name="connsiteX6604" fmla="*/ 339255 w 1581150"/>
                <a:gd name="connsiteY6604" fmla="*/ 1360379 h 3181350"/>
                <a:gd name="connsiteX6605" fmla="*/ 332016 w 1581150"/>
                <a:gd name="connsiteY6605" fmla="*/ 1361045 h 3181350"/>
                <a:gd name="connsiteX6606" fmla="*/ 325825 w 1581150"/>
                <a:gd name="connsiteY6606" fmla="*/ 1354092 h 3181350"/>
                <a:gd name="connsiteX6607" fmla="*/ 331350 w 1581150"/>
                <a:gd name="connsiteY6607" fmla="*/ 1353235 h 3181350"/>
                <a:gd name="connsiteX6608" fmla="*/ 318110 w 1581150"/>
                <a:gd name="connsiteY6608" fmla="*/ 1357712 h 3181350"/>
                <a:gd name="connsiteX6609" fmla="*/ 323253 w 1581150"/>
                <a:gd name="connsiteY6609" fmla="*/ 1346091 h 3181350"/>
                <a:gd name="connsiteX6610" fmla="*/ 313443 w 1581150"/>
                <a:gd name="connsiteY6610" fmla="*/ 1377238 h 3181350"/>
                <a:gd name="connsiteX6611" fmla="*/ 326587 w 1581150"/>
                <a:gd name="connsiteY6611" fmla="*/ 1377810 h 3181350"/>
                <a:gd name="connsiteX6612" fmla="*/ 326492 w 1581150"/>
                <a:gd name="connsiteY6612" fmla="*/ 1379048 h 3181350"/>
                <a:gd name="connsiteX6613" fmla="*/ 333921 w 1581150"/>
                <a:gd name="connsiteY6613" fmla="*/ 1376762 h 3181350"/>
                <a:gd name="connsiteX6614" fmla="*/ 336874 w 1581150"/>
                <a:gd name="connsiteY6614" fmla="*/ 1377143 h 3181350"/>
                <a:gd name="connsiteX6615" fmla="*/ 322968 w 1581150"/>
                <a:gd name="connsiteY6615" fmla="*/ 1386191 h 3181350"/>
                <a:gd name="connsiteX6616" fmla="*/ 325635 w 1581150"/>
                <a:gd name="connsiteY6616" fmla="*/ 1380381 h 3181350"/>
                <a:gd name="connsiteX6617" fmla="*/ 317919 w 1581150"/>
                <a:gd name="connsiteY6617" fmla="*/ 1384001 h 3181350"/>
                <a:gd name="connsiteX6618" fmla="*/ 313443 w 1581150"/>
                <a:gd name="connsiteY6618" fmla="*/ 1377238 h 3181350"/>
                <a:gd name="connsiteX6619" fmla="*/ 309347 w 1581150"/>
                <a:gd name="connsiteY6619" fmla="*/ 1405908 h 3181350"/>
                <a:gd name="connsiteX6620" fmla="*/ 312871 w 1581150"/>
                <a:gd name="connsiteY6620" fmla="*/ 1406385 h 3181350"/>
                <a:gd name="connsiteX6621" fmla="*/ 315729 w 1581150"/>
                <a:gd name="connsiteY6621" fmla="*/ 1411337 h 3181350"/>
                <a:gd name="connsiteX6622" fmla="*/ 310871 w 1581150"/>
                <a:gd name="connsiteY6622" fmla="*/ 1420005 h 3181350"/>
                <a:gd name="connsiteX6623" fmla="*/ 306870 w 1581150"/>
                <a:gd name="connsiteY6623" fmla="*/ 1410290 h 3181350"/>
                <a:gd name="connsiteX6624" fmla="*/ 309347 w 1581150"/>
                <a:gd name="connsiteY6624" fmla="*/ 1405908 h 3181350"/>
                <a:gd name="connsiteX6625" fmla="*/ 306013 w 1581150"/>
                <a:gd name="connsiteY6625" fmla="*/ 1479346 h 3181350"/>
                <a:gd name="connsiteX6626" fmla="*/ 312204 w 1581150"/>
                <a:gd name="connsiteY6626" fmla="*/ 1474012 h 3181350"/>
                <a:gd name="connsiteX6627" fmla="*/ 306013 w 1581150"/>
                <a:gd name="connsiteY6627" fmla="*/ 1479346 h 3181350"/>
                <a:gd name="connsiteX6628" fmla="*/ 313252 w 1581150"/>
                <a:gd name="connsiteY6628" fmla="*/ 1441818 h 3181350"/>
                <a:gd name="connsiteX6629" fmla="*/ 308109 w 1581150"/>
                <a:gd name="connsiteY6629" fmla="*/ 1427340 h 3181350"/>
                <a:gd name="connsiteX6630" fmla="*/ 318015 w 1581150"/>
                <a:gd name="connsiteY6630" fmla="*/ 1420862 h 3181350"/>
                <a:gd name="connsiteX6631" fmla="*/ 316681 w 1581150"/>
                <a:gd name="connsiteY6631" fmla="*/ 1429911 h 3181350"/>
                <a:gd name="connsiteX6632" fmla="*/ 324396 w 1581150"/>
                <a:gd name="connsiteY6632" fmla="*/ 1429911 h 3181350"/>
                <a:gd name="connsiteX6633" fmla="*/ 328111 w 1581150"/>
                <a:gd name="connsiteY6633" fmla="*/ 1433912 h 3181350"/>
                <a:gd name="connsiteX6634" fmla="*/ 327254 w 1581150"/>
                <a:gd name="connsiteY6634" fmla="*/ 1443437 h 3181350"/>
                <a:gd name="connsiteX6635" fmla="*/ 313252 w 1581150"/>
                <a:gd name="connsiteY6635" fmla="*/ 1441818 h 3181350"/>
                <a:gd name="connsiteX6636" fmla="*/ 318872 w 1581150"/>
                <a:gd name="connsiteY6636" fmla="*/ 1477917 h 3181350"/>
                <a:gd name="connsiteX6637" fmla="*/ 326397 w 1581150"/>
                <a:gd name="connsiteY6637" fmla="*/ 1475727 h 3181350"/>
                <a:gd name="connsiteX6638" fmla="*/ 327349 w 1581150"/>
                <a:gd name="connsiteY6638" fmla="*/ 1482013 h 3181350"/>
                <a:gd name="connsiteX6639" fmla="*/ 318872 w 1581150"/>
                <a:gd name="connsiteY6639" fmla="*/ 1477917 h 3181350"/>
                <a:gd name="connsiteX6640" fmla="*/ 318491 w 1581150"/>
                <a:gd name="connsiteY6640" fmla="*/ 1543926 h 3181350"/>
                <a:gd name="connsiteX6641" fmla="*/ 326016 w 1581150"/>
                <a:gd name="connsiteY6641" fmla="*/ 1541830 h 3181350"/>
                <a:gd name="connsiteX6642" fmla="*/ 330016 w 1581150"/>
                <a:gd name="connsiteY6642" fmla="*/ 1551545 h 3181350"/>
                <a:gd name="connsiteX6643" fmla="*/ 315443 w 1581150"/>
                <a:gd name="connsiteY6643" fmla="*/ 1552784 h 3181350"/>
                <a:gd name="connsiteX6644" fmla="*/ 318491 w 1581150"/>
                <a:gd name="connsiteY6644" fmla="*/ 1543926 h 3181350"/>
                <a:gd name="connsiteX6645" fmla="*/ 316776 w 1581150"/>
                <a:gd name="connsiteY6645" fmla="*/ 1568310 h 3181350"/>
                <a:gd name="connsiteX6646" fmla="*/ 314776 w 1581150"/>
                <a:gd name="connsiteY6646" fmla="*/ 1569643 h 3181350"/>
                <a:gd name="connsiteX6647" fmla="*/ 313824 w 1581150"/>
                <a:gd name="connsiteY6647" fmla="*/ 1571072 h 3181350"/>
                <a:gd name="connsiteX6648" fmla="*/ 310490 w 1581150"/>
                <a:gd name="connsiteY6648" fmla="*/ 1570215 h 3181350"/>
                <a:gd name="connsiteX6649" fmla="*/ 308871 w 1581150"/>
                <a:gd name="connsiteY6649" fmla="*/ 1572501 h 3181350"/>
                <a:gd name="connsiteX6650" fmla="*/ 305918 w 1581150"/>
                <a:gd name="connsiteY6650" fmla="*/ 1568595 h 3181350"/>
                <a:gd name="connsiteX6651" fmla="*/ 316776 w 1581150"/>
                <a:gd name="connsiteY6651" fmla="*/ 1568310 h 3181350"/>
                <a:gd name="connsiteX6652" fmla="*/ 312014 w 1581150"/>
                <a:gd name="connsiteY6652" fmla="*/ 1550879 h 3181350"/>
                <a:gd name="connsiteX6653" fmla="*/ 301346 w 1581150"/>
                <a:gd name="connsiteY6653" fmla="*/ 1549545 h 3181350"/>
                <a:gd name="connsiteX6654" fmla="*/ 312014 w 1581150"/>
                <a:gd name="connsiteY6654" fmla="*/ 1550879 h 3181350"/>
                <a:gd name="connsiteX6655" fmla="*/ 266199 w 1581150"/>
                <a:gd name="connsiteY6655" fmla="*/ 1531352 h 3181350"/>
                <a:gd name="connsiteX6656" fmla="*/ 285153 w 1581150"/>
                <a:gd name="connsiteY6656" fmla="*/ 1524494 h 3181350"/>
                <a:gd name="connsiteX6657" fmla="*/ 302870 w 1581150"/>
                <a:gd name="connsiteY6657" fmla="*/ 1538973 h 3181350"/>
                <a:gd name="connsiteX6658" fmla="*/ 284010 w 1581150"/>
                <a:gd name="connsiteY6658" fmla="*/ 1532019 h 3181350"/>
                <a:gd name="connsiteX6659" fmla="*/ 274104 w 1581150"/>
                <a:gd name="connsiteY6659" fmla="*/ 1538496 h 3181350"/>
                <a:gd name="connsiteX6660" fmla="*/ 283629 w 1581150"/>
                <a:gd name="connsiteY6660" fmla="*/ 1535067 h 3181350"/>
                <a:gd name="connsiteX6661" fmla="*/ 284296 w 1581150"/>
                <a:gd name="connsiteY6661" fmla="*/ 1542878 h 3181350"/>
                <a:gd name="connsiteX6662" fmla="*/ 291821 w 1581150"/>
                <a:gd name="connsiteY6662" fmla="*/ 1540687 h 3181350"/>
                <a:gd name="connsiteX6663" fmla="*/ 285439 w 1581150"/>
                <a:gd name="connsiteY6663" fmla="*/ 1547640 h 3181350"/>
                <a:gd name="connsiteX6664" fmla="*/ 272771 w 1581150"/>
                <a:gd name="connsiteY6664" fmla="*/ 1548498 h 3181350"/>
                <a:gd name="connsiteX6665" fmla="*/ 256293 w 1581150"/>
                <a:gd name="connsiteY6665" fmla="*/ 1553641 h 3181350"/>
                <a:gd name="connsiteX6666" fmla="*/ 254578 w 1581150"/>
                <a:gd name="connsiteY6666" fmla="*/ 1556594 h 3181350"/>
                <a:gd name="connsiteX6667" fmla="*/ 241719 w 1581150"/>
                <a:gd name="connsiteY6667" fmla="*/ 1554498 h 3181350"/>
                <a:gd name="connsiteX6668" fmla="*/ 239719 w 1581150"/>
                <a:gd name="connsiteY6668" fmla="*/ 1553927 h 3181350"/>
                <a:gd name="connsiteX6669" fmla="*/ 239814 w 1581150"/>
                <a:gd name="connsiteY6669" fmla="*/ 1554212 h 3181350"/>
                <a:gd name="connsiteX6670" fmla="*/ 239433 w 1581150"/>
                <a:gd name="connsiteY6670" fmla="*/ 1554117 h 3181350"/>
                <a:gd name="connsiteX6671" fmla="*/ 233814 w 1581150"/>
                <a:gd name="connsiteY6671" fmla="*/ 1560499 h 3181350"/>
                <a:gd name="connsiteX6672" fmla="*/ 230004 w 1581150"/>
                <a:gd name="connsiteY6672" fmla="*/ 1559547 h 3181350"/>
                <a:gd name="connsiteX6673" fmla="*/ 230004 w 1581150"/>
                <a:gd name="connsiteY6673" fmla="*/ 1559642 h 3181350"/>
                <a:gd name="connsiteX6674" fmla="*/ 227908 w 1581150"/>
                <a:gd name="connsiteY6674" fmla="*/ 1558880 h 3181350"/>
                <a:gd name="connsiteX6675" fmla="*/ 226003 w 1581150"/>
                <a:gd name="connsiteY6675" fmla="*/ 1564404 h 3181350"/>
                <a:gd name="connsiteX6676" fmla="*/ 220860 w 1581150"/>
                <a:gd name="connsiteY6676" fmla="*/ 1558880 h 3181350"/>
                <a:gd name="connsiteX6677" fmla="*/ 228480 w 1581150"/>
                <a:gd name="connsiteY6677" fmla="*/ 1554689 h 3181350"/>
                <a:gd name="connsiteX6678" fmla="*/ 219050 w 1581150"/>
                <a:gd name="connsiteY6678" fmla="*/ 1555832 h 3181350"/>
                <a:gd name="connsiteX6679" fmla="*/ 217907 w 1581150"/>
                <a:gd name="connsiteY6679" fmla="*/ 1552974 h 3181350"/>
                <a:gd name="connsiteX6680" fmla="*/ 224479 w 1581150"/>
                <a:gd name="connsiteY6680" fmla="*/ 1550974 h 3181350"/>
                <a:gd name="connsiteX6681" fmla="*/ 228765 w 1581150"/>
                <a:gd name="connsiteY6681" fmla="*/ 1548974 h 3181350"/>
                <a:gd name="connsiteX6682" fmla="*/ 233433 w 1581150"/>
                <a:gd name="connsiteY6682" fmla="*/ 1540973 h 3181350"/>
                <a:gd name="connsiteX6683" fmla="*/ 238576 w 1581150"/>
                <a:gd name="connsiteY6683" fmla="*/ 1542782 h 3181350"/>
                <a:gd name="connsiteX6684" fmla="*/ 240957 w 1581150"/>
                <a:gd name="connsiteY6684" fmla="*/ 1535067 h 3181350"/>
                <a:gd name="connsiteX6685" fmla="*/ 227908 w 1581150"/>
                <a:gd name="connsiteY6685" fmla="*/ 1537258 h 3181350"/>
                <a:gd name="connsiteX6686" fmla="*/ 228384 w 1581150"/>
                <a:gd name="connsiteY6686" fmla="*/ 1536686 h 3181350"/>
                <a:gd name="connsiteX6687" fmla="*/ 230861 w 1581150"/>
                <a:gd name="connsiteY6687" fmla="*/ 1537639 h 3181350"/>
                <a:gd name="connsiteX6688" fmla="*/ 230670 w 1581150"/>
                <a:gd name="connsiteY6688" fmla="*/ 1536115 h 3181350"/>
                <a:gd name="connsiteX6689" fmla="*/ 233433 w 1581150"/>
                <a:gd name="connsiteY6689" fmla="*/ 1537544 h 3181350"/>
                <a:gd name="connsiteX6690" fmla="*/ 230861 w 1581150"/>
                <a:gd name="connsiteY6690" fmla="*/ 1532495 h 3181350"/>
                <a:gd name="connsiteX6691" fmla="*/ 231909 w 1581150"/>
                <a:gd name="connsiteY6691" fmla="*/ 1530019 h 3181350"/>
                <a:gd name="connsiteX6692" fmla="*/ 230670 w 1581150"/>
                <a:gd name="connsiteY6692" fmla="*/ 1529828 h 3181350"/>
                <a:gd name="connsiteX6693" fmla="*/ 232385 w 1581150"/>
                <a:gd name="connsiteY6693" fmla="*/ 1526495 h 3181350"/>
                <a:gd name="connsiteX6694" fmla="*/ 223431 w 1581150"/>
                <a:gd name="connsiteY6694" fmla="*/ 1522685 h 3181350"/>
                <a:gd name="connsiteX6695" fmla="*/ 224765 w 1581150"/>
                <a:gd name="connsiteY6695" fmla="*/ 1529066 h 3181350"/>
                <a:gd name="connsiteX6696" fmla="*/ 216192 w 1581150"/>
                <a:gd name="connsiteY6696" fmla="*/ 1525447 h 3181350"/>
                <a:gd name="connsiteX6697" fmla="*/ 216573 w 1581150"/>
                <a:gd name="connsiteY6697" fmla="*/ 1523542 h 3181350"/>
                <a:gd name="connsiteX6698" fmla="*/ 229432 w 1581150"/>
                <a:gd name="connsiteY6698" fmla="*/ 1522018 h 3181350"/>
                <a:gd name="connsiteX6699" fmla="*/ 232480 w 1581150"/>
                <a:gd name="connsiteY6699" fmla="*/ 1523352 h 3181350"/>
                <a:gd name="connsiteX6700" fmla="*/ 233242 w 1581150"/>
                <a:gd name="connsiteY6700" fmla="*/ 1523066 h 3181350"/>
                <a:gd name="connsiteX6701" fmla="*/ 266199 w 1581150"/>
                <a:gd name="connsiteY6701" fmla="*/ 1531352 h 3181350"/>
                <a:gd name="connsiteX6702" fmla="*/ 236957 w 1581150"/>
                <a:gd name="connsiteY6702" fmla="*/ 1519446 h 3181350"/>
                <a:gd name="connsiteX6703" fmla="*/ 237814 w 1581150"/>
                <a:gd name="connsiteY6703" fmla="*/ 1519351 h 3181350"/>
                <a:gd name="connsiteX6704" fmla="*/ 237147 w 1581150"/>
                <a:gd name="connsiteY6704" fmla="*/ 1520113 h 3181350"/>
                <a:gd name="connsiteX6705" fmla="*/ 236957 w 1581150"/>
                <a:gd name="connsiteY6705" fmla="*/ 1519446 h 3181350"/>
                <a:gd name="connsiteX6706" fmla="*/ 252578 w 1581150"/>
                <a:gd name="connsiteY6706" fmla="*/ 1519161 h 3181350"/>
                <a:gd name="connsiteX6707" fmla="*/ 251530 w 1581150"/>
                <a:gd name="connsiteY6707" fmla="*/ 1519827 h 3181350"/>
                <a:gd name="connsiteX6708" fmla="*/ 252578 w 1581150"/>
                <a:gd name="connsiteY6708" fmla="*/ 1519161 h 3181350"/>
                <a:gd name="connsiteX6709" fmla="*/ 262770 w 1581150"/>
                <a:gd name="connsiteY6709" fmla="*/ 1492395 h 3181350"/>
                <a:gd name="connsiteX6710" fmla="*/ 262674 w 1581150"/>
                <a:gd name="connsiteY6710" fmla="*/ 1495729 h 3181350"/>
                <a:gd name="connsiteX6711" fmla="*/ 261341 w 1581150"/>
                <a:gd name="connsiteY6711" fmla="*/ 1492967 h 3181350"/>
                <a:gd name="connsiteX6712" fmla="*/ 262770 w 1581150"/>
                <a:gd name="connsiteY6712" fmla="*/ 1492395 h 3181350"/>
                <a:gd name="connsiteX6713" fmla="*/ 242862 w 1581150"/>
                <a:gd name="connsiteY6713" fmla="*/ 1482870 h 3181350"/>
                <a:gd name="connsiteX6714" fmla="*/ 247815 w 1581150"/>
                <a:gd name="connsiteY6714" fmla="*/ 1494681 h 3181350"/>
                <a:gd name="connsiteX6715" fmla="*/ 260579 w 1581150"/>
                <a:gd name="connsiteY6715" fmla="*/ 1497253 h 3181350"/>
                <a:gd name="connsiteX6716" fmla="*/ 256578 w 1581150"/>
                <a:gd name="connsiteY6716" fmla="*/ 1501730 h 3181350"/>
                <a:gd name="connsiteX6717" fmla="*/ 245434 w 1581150"/>
                <a:gd name="connsiteY6717" fmla="*/ 1502492 h 3181350"/>
                <a:gd name="connsiteX6718" fmla="*/ 244196 w 1581150"/>
                <a:gd name="connsiteY6718" fmla="*/ 1499825 h 3181350"/>
                <a:gd name="connsiteX6719" fmla="*/ 244386 w 1581150"/>
                <a:gd name="connsiteY6719" fmla="*/ 1494967 h 3181350"/>
                <a:gd name="connsiteX6720" fmla="*/ 243148 w 1581150"/>
                <a:gd name="connsiteY6720" fmla="*/ 1496015 h 3181350"/>
                <a:gd name="connsiteX6721" fmla="*/ 244577 w 1581150"/>
                <a:gd name="connsiteY6721" fmla="*/ 1488299 h 3181350"/>
                <a:gd name="connsiteX6722" fmla="*/ 241815 w 1581150"/>
                <a:gd name="connsiteY6722" fmla="*/ 1487442 h 3181350"/>
                <a:gd name="connsiteX6723" fmla="*/ 241910 w 1581150"/>
                <a:gd name="connsiteY6723" fmla="*/ 1486966 h 3181350"/>
                <a:gd name="connsiteX6724" fmla="*/ 241434 w 1581150"/>
                <a:gd name="connsiteY6724" fmla="*/ 1487252 h 3181350"/>
                <a:gd name="connsiteX6725" fmla="*/ 237719 w 1581150"/>
                <a:gd name="connsiteY6725" fmla="*/ 1482489 h 3181350"/>
                <a:gd name="connsiteX6726" fmla="*/ 242862 w 1581150"/>
                <a:gd name="connsiteY6726" fmla="*/ 1482870 h 3181350"/>
                <a:gd name="connsiteX6727" fmla="*/ 211430 w 1581150"/>
                <a:gd name="connsiteY6727" fmla="*/ 1463535 h 3181350"/>
                <a:gd name="connsiteX6728" fmla="*/ 212954 w 1581150"/>
                <a:gd name="connsiteY6728" fmla="*/ 1468392 h 3181350"/>
                <a:gd name="connsiteX6729" fmla="*/ 212573 w 1581150"/>
                <a:gd name="connsiteY6729" fmla="*/ 1473060 h 3181350"/>
                <a:gd name="connsiteX6730" fmla="*/ 207048 w 1581150"/>
                <a:gd name="connsiteY6730" fmla="*/ 1472678 h 3181350"/>
                <a:gd name="connsiteX6731" fmla="*/ 201048 w 1581150"/>
                <a:gd name="connsiteY6731" fmla="*/ 1465059 h 3181350"/>
                <a:gd name="connsiteX6732" fmla="*/ 202191 w 1581150"/>
                <a:gd name="connsiteY6732" fmla="*/ 1462391 h 3181350"/>
                <a:gd name="connsiteX6733" fmla="*/ 211430 w 1581150"/>
                <a:gd name="connsiteY6733" fmla="*/ 1463535 h 3181350"/>
                <a:gd name="connsiteX6734" fmla="*/ 201048 w 1581150"/>
                <a:gd name="connsiteY6734" fmla="*/ 1503730 h 3181350"/>
                <a:gd name="connsiteX6735" fmla="*/ 196380 w 1581150"/>
                <a:gd name="connsiteY6735" fmla="*/ 1501825 h 3181350"/>
                <a:gd name="connsiteX6736" fmla="*/ 198666 w 1581150"/>
                <a:gd name="connsiteY6736" fmla="*/ 1499825 h 3181350"/>
                <a:gd name="connsiteX6737" fmla="*/ 193809 w 1581150"/>
                <a:gd name="connsiteY6737" fmla="*/ 1496205 h 3181350"/>
                <a:gd name="connsiteX6738" fmla="*/ 199047 w 1581150"/>
                <a:gd name="connsiteY6738" fmla="*/ 1497729 h 3181350"/>
                <a:gd name="connsiteX6739" fmla="*/ 201048 w 1581150"/>
                <a:gd name="connsiteY6739" fmla="*/ 1503730 h 3181350"/>
                <a:gd name="connsiteX6740" fmla="*/ 205048 w 1581150"/>
                <a:gd name="connsiteY6740" fmla="*/ 1496872 h 3181350"/>
                <a:gd name="connsiteX6741" fmla="*/ 216573 w 1581150"/>
                <a:gd name="connsiteY6741" fmla="*/ 1488204 h 3181350"/>
                <a:gd name="connsiteX6742" fmla="*/ 201333 w 1581150"/>
                <a:gd name="connsiteY6742" fmla="*/ 1482870 h 3181350"/>
                <a:gd name="connsiteX6743" fmla="*/ 210573 w 1581150"/>
                <a:gd name="connsiteY6743" fmla="*/ 1476107 h 3181350"/>
                <a:gd name="connsiteX6744" fmla="*/ 218002 w 1581150"/>
                <a:gd name="connsiteY6744" fmla="*/ 1475060 h 3181350"/>
                <a:gd name="connsiteX6745" fmla="*/ 213906 w 1581150"/>
                <a:gd name="connsiteY6745" fmla="*/ 1481061 h 3181350"/>
                <a:gd name="connsiteX6746" fmla="*/ 228384 w 1581150"/>
                <a:gd name="connsiteY6746" fmla="*/ 1485252 h 3181350"/>
                <a:gd name="connsiteX6747" fmla="*/ 229337 w 1581150"/>
                <a:gd name="connsiteY6747" fmla="*/ 1494586 h 3181350"/>
                <a:gd name="connsiteX6748" fmla="*/ 223908 w 1581150"/>
                <a:gd name="connsiteY6748" fmla="*/ 1496967 h 3181350"/>
                <a:gd name="connsiteX6749" fmla="*/ 214764 w 1581150"/>
                <a:gd name="connsiteY6749" fmla="*/ 1493729 h 3181350"/>
                <a:gd name="connsiteX6750" fmla="*/ 216002 w 1581150"/>
                <a:gd name="connsiteY6750" fmla="*/ 1501730 h 3181350"/>
                <a:gd name="connsiteX6751" fmla="*/ 219907 w 1581150"/>
                <a:gd name="connsiteY6751" fmla="*/ 1502873 h 3181350"/>
                <a:gd name="connsiteX6752" fmla="*/ 219240 w 1581150"/>
                <a:gd name="connsiteY6752" fmla="*/ 1506111 h 3181350"/>
                <a:gd name="connsiteX6753" fmla="*/ 212097 w 1581150"/>
                <a:gd name="connsiteY6753" fmla="*/ 1504682 h 3181350"/>
                <a:gd name="connsiteX6754" fmla="*/ 213525 w 1581150"/>
                <a:gd name="connsiteY6754" fmla="*/ 1511064 h 3181350"/>
                <a:gd name="connsiteX6755" fmla="*/ 222955 w 1581150"/>
                <a:gd name="connsiteY6755" fmla="*/ 1508588 h 3181350"/>
                <a:gd name="connsiteX6756" fmla="*/ 221050 w 1581150"/>
                <a:gd name="connsiteY6756" fmla="*/ 1507254 h 3181350"/>
                <a:gd name="connsiteX6757" fmla="*/ 221145 w 1581150"/>
                <a:gd name="connsiteY6757" fmla="*/ 1507254 h 3181350"/>
                <a:gd name="connsiteX6758" fmla="*/ 222288 w 1581150"/>
                <a:gd name="connsiteY6758" fmla="*/ 1503444 h 3181350"/>
                <a:gd name="connsiteX6759" fmla="*/ 235338 w 1581150"/>
                <a:gd name="connsiteY6759" fmla="*/ 1508683 h 3181350"/>
                <a:gd name="connsiteX6760" fmla="*/ 235242 w 1581150"/>
                <a:gd name="connsiteY6760" fmla="*/ 1508969 h 3181350"/>
                <a:gd name="connsiteX6761" fmla="*/ 229623 w 1581150"/>
                <a:gd name="connsiteY6761" fmla="*/ 1512398 h 3181350"/>
                <a:gd name="connsiteX6762" fmla="*/ 224479 w 1581150"/>
                <a:gd name="connsiteY6762" fmla="*/ 1511731 h 3181350"/>
                <a:gd name="connsiteX6763" fmla="*/ 223336 w 1581150"/>
                <a:gd name="connsiteY6763" fmla="*/ 1515351 h 3181350"/>
                <a:gd name="connsiteX6764" fmla="*/ 216383 w 1581150"/>
                <a:gd name="connsiteY6764" fmla="*/ 1514303 h 3181350"/>
                <a:gd name="connsiteX6765" fmla="*/ 216288 w 1581150"/>
                <a:gd name="connsiteY6765" fmla="*/ 1515732 h 3181350"/>
                <a:gd name="connsiteX6766" fmla="*/ 208858 w 1581150"/>
                <a:gd name="connsiteY6766" fmla="*/ 1497920 h 3181350"/>
                <a:gd name="connsiteX6767" fmla="*/ 205048 w 1581150"/>
                <a:gd name="connsiteY6767" fmla="*/ 1496872 h 3181350"/>
                <a:gd name="connsiteX6768" fmla="*/ 227813 w 1581150"/>
                <a:gd name="connsiteY6768" fmla="*/ 1499825 h 3181350"/>
                <a:gd name="connsiteX6769" fmla="*/ 225241 w 1581150"/>
                <a:gd name="connsiteY6769" fmla="*/ 1500873 h 3181350"/>
                <a:gd name="connsiteX6770" fmla="*/ 225241 w 1581150"/>
                <a:gd name="connsiteY6770" fmla="*/ 1500873 h 3181350"/>
                <a:gd name="connsiteX6771" fmla="*/ 227813 w 1581150"/>
                <a:gd name="connsiteY6771" fmla="*/ 1499825 h 3181350"/>
                <a:gd name="connsiteX6772" fmla="*/ 206858 w 1581150"/>
                <a:gd name="connsiteY6772" fmla="*/ 1524685 h 3181350"/>
                <a:gd name="connsiteX6773" fmla="*/ 203524 w 1581150"/>
                <a:gd name="connsiteY6773" fmla="*/ 1529543 h 3181350"/>
                <a:gd name="connsiteX6774" fmla="*/ 200952 w 1581150"/>
                <a:gd name="connsiteY6774" fmla="*/ 1530114 h 3181350"/>
                <a:gd name="connsiteX6775" fmla="*/ 201048 w 1581150"/>
                <a:gd name="connsiteY6775" fmla="*/ 1529066 h 3181350"/>
                <a:gd name="connsiteX6776" fmla="*/ 195237 w 1581150"/>
                <a:gd name="connsiteY6776" fmla="*/ 1527638 h 3181350"/>
                <a:gd name="connsiteX6777" fmla="*/ 200857 w 1581150"/>
                <a:gd name="connsiteY6777" fmla="*/ 1519732 h 3181350"/>
                <a:gd name="connsiteX6778" fmla="*/ 201714 w 1581150"/>
                <a:gd name="connsiteY6778" fmla="*/ 1519637 h 3181350"/>
                <a:gd name="connsiteX6779" fmla="*/ 206858 w 1581150"/>
                <a:gd name="connsiteY6779" fmla="*/ 1524685 h 3181350"/>
                <a:gd name="connsiteX6780" fmla="*/ 175330 w 1581150"/>
                <a:gd name="connsiteY6780" fmla="*/ 1549260 h 3181350"/>
                <a:gd name="connsiteX6781" fmla="*/ 181902 w 1581150"/>
                <a:gd name="connsiteY6781" fmla="*/ 1540877 h 3181350"/>
                <a:gd name="connsiteX6782" fmla="*/ 187141 w 1581150"/>
                <a:gd name="connsiteY6782" fmla="*/ 1548116 h 3181350"/>
                <a:gd name="connsiteX6783" fmla="*/ 186570 w 1581150"/>
                <a:gd name="connsiteY6783" fmla="*/ 1550022 h 3181350"/>
                <a:gd name="connsiteX6784" fmla="*/ 196095 w 1581150"/>
                <a:gd name="connsiteY6784" fmla="*/ 1546021 h 3181350"/>
                <a:gd name="connsiteX6785" fmla="*/ 197142 w 1581150"/>
                <a:gd name="connsiteY6785" fmla="*/ 1551927 h 3181350"/>
                <a:gd name="connsiteX6786" fmla="*/ 175330 w 1581150"/>
                <a:gd name="connsiteY6786" fmla="*/ 1549260 h 3181350"/>
                <a:gd name="connsiteX6787" fmla="*/ 169234 w 1581150"/>
                <a:gd name="connsiteY6787" fmla="*/ 1579263 h 3181350"/>
                <a:gd name="connsiteX6788" fmla="*/ 175902 w 1581150"/>
                <a:gd name="connsiteY6788" fmla="*/ 1582502 h 3181350"/>
                <a:gd name="connsiteX6789" fmla="*/ 175521 w 1581150"/>
                <a:gd name="connsiteY6789" fmla="*/ 1583169 h 3181350"/>
                <a:gd name="connsiteX6790" fmla="*/ 169234 w 1581150"/>
                <a:gd name="connsiteY6790" fmla="*/ 1579263 h 3181350"/>
                <a:gd name="connsiteX6791" fmla="*/ 178283 w 1581150"/>
                <a:gd name="connsiteY6791" fmla="*/ 1579168 h 3181350"/>
                <a:gd name="connsiteX6792" fmla="*/ 177140 w 1581150"/>
                <a:gd name="connsiteY6792" fmla="*/ 1574024 h 3181350"/>
                <a:gd name="connsiteX6793" fmla="*/ 186189 w 1581150"/>
                <a:gd name="connsiteY6793" fmla="*/ 1561261 h 3181350"/>
                <a:gd name="connsiteX6794" fmla="*/ 194952 w 1581150"/>
                <a:gd name="connsiteY6794" fmla="*/ 1558213 h 3181350"/>
                <a:gd name="connsiteX6795" fmla="*/ 195142 w 1581150"/>
                <a:gd name="connsiteY6795" fmla="*/ 1558403 h 3181350"/>
                <a:gd name="connsiteX6796" fmla="*/ 195428 w 1581150"/>
                <a:gd name="connsiteY6796" fmla="*/ 1558118 h 3181350"/>
                <a:gd name="connsiteX6797" fmla="*/ 199428 w 1581150"/>
                <a:gd name="connsiteY6797" fmla="*/ 1556784 h 3181350"/>
                <a:gd name="connsiteX6798" fmla="*/ 200381 w 1581150"/>
                <a:gd name="connsiteY6798" fmla="*/ 1558403 h 3181350"/>
                <a:gd name="connsiteX6799" fmla="*/ 200381 w 1581150"/>
                <a:gd name="connsiteY6799" fmla="*/ 1561928 h 3181350"/>
                <a:gd name="connsiteX6800" fmla="*/ 201238 w 1581150"/>
                <a:gd name="connsiteY6800" fmla="*/ 1560975 h 3181350"/>
                <a:gd name="connsiteX6801" fmla="*/ 201238 w 1581150"/>
                <a:gd name="connsiteY6801" fmla="*/ 1568881 h 3181350"/>
                <a:gd name="connsiteX6802" fmla="*/ 191046 w 1581150"/>
                <a:gd name="connsiteY6802" fmla="*/ 1562690 h 3181350"/>
                <a:gd name="connsiteX6803" fmla="*/ 187808 w 1581150"/>
                <a:gd name="connsiteY6803" fmla="*/ 1572596 h 3181350"/>
                <a:gd name="connsiteX6804" fmla="*/ 192666 w 1581150"/>
                <a:gd name="connsiteY6804" fmla="*/ 1578882 h 3181350"/>
                <a:gd name="connsiteX6805" fmla="*/ 181521 w 1581150"/>
                <a:gd name="connsiteY6805" fmla="*/ 1581168 h 3181350"/>
                <a:gd name="connsiteX6806" fmla="*/ 178283 w 1581150"/>
                <a:gd name="connsiteY6806" fmla="*/ 1579168 h 3181350"/>
                <a:gd name="connsiteX6807" fmla="*/ 183807 w 1581150"/>
                <a:gd name="connsiteY6807" fmla="*/ 1586312 h 3181350"/>
                <a:gd name="connsiteX6808" fmla="*/ 183903 w 1581150"/>
                <a:gd name="connsiteY6808" fmla="*/ 1586026 h 3181350"/>
                <a:gd name="connsiteX6809" fmla="*/ 182093 w 1581150"/>
                <a:gd name="connsiteY6809" fmla="*/ 1583740 h 3181350"/>
                <a:gd name="connsiteX6810" fmla="*/ 189999 w 1581150"/>
                <a:gd name="connsiteY6810" fmla="*/ 1584883 h 3181350"/>
                <a:gd name="connsiteX6811" fmla="*/ 196380 w 1581150"/>
                <a:gd name="connsiteY6811" fmla="*/ 1578025 h 3181350"/>
                <a:gd name="connsiteX6812" fmla="*/ 202762 w 1581150"/>
                <a:gd name="connsiteY6812" fmla="*/ 1579644 h 3181350"/>
                <a:gd name="connsiteX6813" fmla="*/ 198857 w 1581150"/>
                <a:gd name="connsiteY6813" fmla="*/ 1583264 h 3181350"/>
                <a:gd name="connsiteX6814" fmla="*/ 191904 w 1581150"/>
                <a:gd name="connsiteY6814" fmla="*/ 1586216 h 3181350"/>
                <a:gd name="connsiteX6815" fmla="*/ 185522 w 1581150"/>
                <a:gd name="connsiteY6815" fmla="*/ 1586312 h 3181350"/>
                <a:gd name="connsiteX6816" fmla="*/ 189903 w 1581150"/>
                <a:gd name="connsiteY6816" fmla="*/ 1590789 h 3181350"/>
                <a:gd name="connsiteX6817" fmla="*/ 183807 w 1581150"/>
                <a:gd name="connsiteY6817" fmla="*/ 1586312 h 3181350"/>
                <a:gd name="connsiteX6818" fmla="*/ 191904 w 1581150"/>
                <a:gd name="connsiteY6818" fmla="*/ 1609743 h 3181350"/>
                <a:gd name="connsiteX6819" fmla="*/ 191046 w 1581150"/>
                <a:gd name="connsiteY6819" fmla="*/ 1603457 h 3181350"/>
                <a:gd name="connsiteX6820" fmla="*/ 197333 w 1581150"/>
                <a:gd name="connsiteY6820" fmla="*/ 1604314 h 3181350"/>
                <a:gd name="connsiteX6821" fmla="*/ 194952 w 1581150"/>
                <a:gd name="connsiteY6821" fmla="*/ 1612029 h 3181350"/>
                <a:gd name="connsiteX6822" fmla="*/ 190094 w 1581150"/>
                <a:gd name="connsiteY6822" fmla="*/ 1608029 h 3181350"/>
                <a:gd name="connsiteX6823" fmla="*/ 191904 w 1581150"/>
                <a:gd name="connsiteY6823" fmla="*/ 1609743 h 3181350"/>
                <a:gd name="connsiteX6824" fmla="*/ 186379 w 1581150"/>
                <a:gd name="connsiteY6824" fmla="*/ 1636032 h 3181350"/>
                <a:gd name="connsiteX6825" fmla="*/ 187141 w 1581150"/>
                <a:gd name="connsiteY6825" fmla="*/ 1630698 h 3181350"/>
                <a:gd name="connsiteX6826" fmla="*/ 193142 w 1581150"/>
                <a:gd name="connsiteY6826" fmla="*/ 1635747 h 3181350"/>
                <a:gd name="connsiteX6827" fmla="*/ 186379 w 1581150"/>
                <a:gd name="connsiteY6827" fmla="*/ 1636032 h 3181350"/>
                <a:gd name="connsiteX6828" fmla="*/ 206001 w 1581150"/>
                <a:gd name="connsiteY6828" fmla="*/ 1636604 h 3181350"/>
                <a:gd name="connsiteX6829" fmla="*/ 202953 w 1581150"/>
                <a:gd name="connsiteY6829" fmla="*/ 1628507 h 3181350"/>
                <a:gd name="connsiteX6830" fmla="*/ 214287 w 1581150"/>
                <a:gd name="connsiteY6830" fmla="*/ 1624602 h 3181350"/>
                <a:gd name="connsiteX6831" fmla="*/ 213906 w 1581150"/>
                <a:gd name="connsiteY6831" fmla="*/ 1629365 h 3181350"/>
                <a:gd name="connsiteX6832" fmla="*/ 219907 w 1581150"/>
                <a:gd name="connsiteY6832" fmla="*/ 1623459 h 3181350"/>
                <a:gd name="connsiteX6833" fmla="*/ 202095 w 1581150"/>
                <a:gd name="connsiteY6833" fmla="*/ 1614315 h 3181350"/>
                <a:gd name="connsiteX6834" fmla="*/ 206001 w 1581150"/>
                <a:gd name="connsiteY6834" fmla="*/ 1611458 h 3181350"/>
                <a:gd name="connsiteX6835" fmla="*/ 199143 w 1581150"/>
                <a:gd name="connsiteY6835" fmla="*/ 1604409 h 3181350"/>
                <a:gd name="connsiteX6836" fmla="*/ 200095 w 1581150"/>
                <a:gd name="connsiteY6836" fmla="*/ 1603171 h 3181350"/>
                <a:gd name="connsiteX6837" fmla="*/ 198857 w 1581150"/>
                <a:gd name="connsiteY6837" fmla="*/ 1599170 h 3181350"/>
                <a:gd name="connsiteX6838" fmla="*/ 216669 w 1581150"/>
                <a:gd name="connsiteY6838" fmla="*/ 1616982 h 3181350"/>
                <a:gd name="connsiteX6839" fmla="*/ 224955 w 1581150"/>
                <a:gd name="connsiteY6839" fmla="*/ 1613839 h 3181350"/>
                <a:gd name="connsiteX6840" fmla="*/ 225527 w 1581150"/>
                <a:gd name="connsiteY6840" fmla="*/ 1614030 h 3181350"/>
                <a:gd name="connsiteX6841" fmla="*/ 227432 w 1581150"/>
                <a:gd name="connsiteY6841" fmla="*/ 1611553 h 3181350"/>
                <a:gd name="connsiteX6842" fmla="*/ 232099 w 1581150"/>
                <a:gd name="connsiteY6842" fmla="*/ 1608695 h 3181350"/>
                <a:gd name="connsiteX6843" fmla="*/ 243243 w 1581150"/>
                <a:gd name="connsiteY6843" fmla="*/ 1613839 h 3181350"/>
                <a:gd name="connsiteX6844" fmla="*/ 243339 w 1581150"/>
                <a:gd name="connsiteY6844" fmla="*/ 1616315 h 3181350"/>
                <a:gd name="connsiteX6845" fmla="*/ 247434 w 1581150"/>
                <a:gd name="connsiteY6845" fmla="*/ 1615173 h 3181350"/>
                <a:gd name="connsiteX6846" fmla="*/ 249339 w 1581150"/>
                <a:gd name="connsiteY6846" fmla="*/ 1625745 h 3181350"/>
                <a:gd name="connsiteX6847" fmla="*/ 241529 w 1581150"/>
                <a:gd name="connsiteY6847" fmla="*/ 1631460 h 3181350"/>
                <a:gd name="connsiteX6848" fmla="*/ 237814 w 1581150"/>
                <a:gd name="connsiteY6848" fmla="*/ 1629460 h 3181350"/>
                <a:gd name="connsiteX6849" fmla="*/ 229908 w 1581150"/>
                <a:gd name="connsiteY6849" fmla="*/ 1631460 h 3181350"/>
                <a:gd name="connsiteX6850" fmla="*/ 221526 w 1581150"/>
                <a:gd name="connsiteY6850" fmla="*/ 1626888 h 3181350"/>
                <a:gd name="connsiteX6851" fmla="*/ 225813 w 1581150"/>
                <a:gd name="connsiteY6851" fmla="*/ 1633651 h 3181350"/>
                <a:gd name="connsiteX6852" fmla="*/ 224384 w 1581150"/>
                <a:gd name="connsiteY6852" fmla="*/ 1636509 h 3181350"/>
                <a:gd name="connsiteX6853" fmla="*/ 217621 w 1581150"/>
                <a:gd name="connsiteY6853" fmla="*/ 1631365 h 3181350"/>
                <a:gd name="connsiteX6854" fmla="*/ 206001 w 1581150"/>
                <a:gd name="connsiteY6854" fmla="*/ 1636604 h 3181350"/>
                <a:gd name="connsiteX6855" fmla="*/ 220383 w 1581150"/>
                <a:gd name="connsiteY6855" fmla="*/ 1666036 h 3181350"/>
                <a:gd name="connsiteX6856" fmla="*/ 220002 w 1581150"/>
                <a:gd name="connsiteY6856" fmla="*/ 1662512 h 3181350"/>
                <a:gd name="connsiteX6857" fmla="*/ 221907 w 1581150"/>
                <a:gd name="connsiteY6857" fmla="*/ 1651939 h 3181350"/>
                <a:gd name="connsiteX6858" fmla="*/ 219431 w 1581150"/>
                <a:gd name="connsiteY6858" fmla="*/ 1658892 h 3181350"/>
                <a:gd name="connsiteX6859" fmla="*/ 214573 w 1581150"/>
                <a:gd name="connsiteY6859" fmla="*/ 1645081 h 3181350"/>
                <a:gd name="connsiteX6860" fmla="*/ 228384 w 1581150"/>
                <a:gd name="connsiteY6860" fmla="*/ 1658702 h 3181350"/>
                <a:gd name="connsiteX6861" fmla="*/ 234195 w 1581150"/>
                <a:gd name="connsiteY6861" fmla="*/ 1654415 h 3181350"/>
                <a:gd name="connsiteX6862" fmla="*/ 224574 w 1581150"/>
                <a:gd name="connsiteY6862" fmla="*/ 1636794 h 3181350"/>
                <a:gd name="connsiteX6863" fmla="*/ 231337 w 1581150"/>
                <a:gd name="connsiteY6863" fmla="*/ 1636223 h 3181350"/>
                <a:gd name="connsiteX6864" fmla="*/ 235242 w 1581150"/>
                <a:gd name="connsiteY6864" fmla="*/ 1640319 h 3181350"/>
                <a:gd name="connsiteX6865" fmla="*/ 243148 w 1581150"/>
                <a:gd name="connsiteY6865" fmla="*/ 1658226 h 3181350"/>
                <a:gd name="connsiteX6866" fmla="*/ 252864 w 1581150"/>
                <a:gd name="connsiteY6866" fmla="*/ 1651082 h 3181350"/>
                <a:gd name="connsiteX6867" fmla="*/ 253816 w 1581150"/>
                <a:gd name="connsiteY6867" fmla="*/ 1638509 h 3181350"/>
                <a:gd name="connsiteX6868" fmla="*/ 244672 w 1581150"/>
                <a:gd name="connsiteY6868" fmla="*/ 1638985 h 3181350"/>
                <a:gd name="connsiteX6869" fmla="*/ 241719 w 1581150"/>
                <a:gd name="connsiteY6869" fmla="*/ 1631365 h 3181350"/>
                <a:gd name="connsiteX6870" fmla="*/ 252197 w 1581150"/>
                <a:gd name="connsiteY6870" fmla="*/ 1636890 h 3181350"/>
                <a:gd name="connsiteX6871" fmla="*/ 254388 w 1581150"/>
                <a:gd name="connsiteY6871" fmla="*/ 1632318 h 3181350"/>
                <a:gd name="connsiteX6872" fmla="*/ 263246 w 1581150"/>
                <a:gd name="connsiteY6872" fmla="*/ 1637747 h 3181350"/>
                <a:gd name="connsiteX6873" fmla="*/ 263055 w 1581150"/>
                <a:gd name="connsiteY6873" fmla="*/ 1637747 h 3181350"/>
                <a:gd name="connsiteX6874" fmla="*/ 262103 w 1581150"/>
                <a:gd name="connsiteY6874" fmla="*/ 1636985 h 3181350"/>
                <a:gd name="connsiteX6875" fmla="*/ 261817 w 1581150"/>
                <a:gd name="connsiteY6875" fmla="*/ 1637652 h 3181350"/>
                <a:gd name="connsiteX6876" fmla="*/ 260865 w 1581150"/>
                <a:gd name="connsiteY6876" fmla="*/ 1638223 h 3181350"/>
                <a:gd name="connsiteX6877" fmla="*/ 260103 w 1581150"/>
                <a:gd name="connsiteY6877" fmla="*/ 1638318 h 3181350"/>
                <a:gd name="connsiteX6878" fmla="*/ 254769 w 1581150"/>
                <a:gd name="connsiteY6878" fmla="*/ 1637652 h 3181350"/>
                <a:gd name="connsiteX6879" fmla="*/ 253721 w 1581150"/>
                <a:gd name="connsiteY6879" fmla="*/ 1645176 h 3181350"/>
                <a:gd name="connsiteX6880" fmla="*/ 260579 w 1581150"/>
                <a:gd name="connsiteY6880" fmla="*/ 1647557 h 3181350"/>
                <a:gd name="connsiteX6881" fmla="*/ 262484 w 1581150"/>
                <a:gd name="connsiteY6881" fmla="*/ 1645081 h 3181350"/>
                <a:gd name="connsiteX6882" fmla="*/ 267913 w 1581150"/>
                <a:gd name="connsiteY6882" fmla="*/ 1649082 h 3181350"/>
                <a:gd name="connsiteX6883" fmla="*/ 265151 w 1581150"/>
                <a:gd name="connsiteY6883" fmla="*/ 1636318 h 3181350"/>
                <a:gd name="connsiteX6884" fmla="*/ 276295 w 1581150"/>
                <a:gd name="connsiteY6884" fmla="*/ 1635556 h 3181350"/>
                <a:gd name="connsiteX6885" fmla="*/ 277629 w 1581150"/>
                <a:gd name="connsiteY6885" fmla="*/ 1641938 h 3181350"/>
                <a:gd name="connsiteX6886" fmla="*/ 270199 w 1581150"/>
                <a:gd name="connsiteY6886" fmla="*/ 1642986 h 3181350"/>
                <a:gd name="connsiteX6887" fmla="*/ 275057 w 1581150"/>
                <a:gd name="connsiteY6887" fmla="*/ 1651368 h 3181350"/>
                <a:gd name="connsiteX6888" fmla="*/ 276676 w 1581150"/>
                <a:gd name="connsiteY6888" fmla="*/ 1663940 h 3181350"/>
                <a:gd name="connsiteX6889" fmla="*/ 270675 w 1581150"/>
                <a:gd name="connsiteY6889" fmla="*/ 1661940 h 3181350"/>
                <a:gd name="connsiteX6890" fmla="*/ 274390 w 1581150"/>
                <a:gd name="connsiteY6890" fmla="*/ 1666322 h 3181350"/>
                <a:gd name="connsiteX6891" fmla="*/ 264865 w 1581150"/>
                <a:gd name="connsiteY6891" fmla="*/ 1668132 h 3181350"/>
                <a:gd name="connsiteX6892" fmla="*/ 266199 w 1581150"/>
                <a:gd name="connsiteY6892" fmla="*/ 1671751 h 3181350"/>
                <a:gd name="connsiteX6893" fmla="*/ 259055 w 1581150"/>
                <a:gd name="connsiteY6893" fmla="*/ 1662321 h 3181350"/>
                <a:gd name="connsiteX6894" fmla="*/ 261150 w 1581150"/>
                <a:gd name="connsiteY6894" fmla="*/ 1660226 h 3181350"/>
                <a:gd name="connsiteX6895" fmla="*/ 265151 w 1581150"/>
                <a:gd name="connsiteY6895" fmla="*/ 1661464 h 3181350"/>
                <a:gd name="connsiteX6896" fmla="*/ 265437 w 1581150"/>
                <a:gd name="connsiteY6896" fmla="*/ 1658607 h 3181350"/>
                <a:gd name="connsiteX6897" fmla="*/ 270104 w 1581150"/>
                <a:gd name="connsiteY6897" fmla="*/ 1656416 h 3181350"/>
                <a:gd name="connsiteX6898" fmla="*/ 261436 w 1581150"/>
                <a:gd name="connsiteY6898" fmla="*/ 1654987 h 3181350"/>
                <a:gd name="connsiteX6899" fmla="*/ 260103 w 1581150"/>
                <a:gd name="connsiteY6899" fmla="*/ 1654797 h 3181350"/>
                <a:gd name="connsiteX6900" fmla="*/ 260007 w 1581150"/>
                <a:gd name="connsiteY6900" fmla="*/ 1658130 h 3181350"/>
                <a:gd name="connsiteX6901" fmla="*/ 257055 w 1581150"/>
                <a:gd name="connsiteY6901" fmla="*/ 1659749 h 3181350"/>
                <a:gd name="connsiteX6902" fmla="*/ 254483 w 1581150"/>
                <a:gd name="connsiteY6902" fmla="*/ 1657654 h 3181350"/>
                <a:gd name="connsiteX6903" fmla="*/ 252387 w 1581150"/>
                <a:gd name="connsiteY6903" fmla="*/ 1654225 h 3181350"/>
                <a:gd name="connsiteX6904" fmla="*/ 251054 w 1581150"/>
                <a:gd name="connsiteY6904" fmla="*/ 1657559 h 3181350"/>
                <a:gd name="connsiteX6905" fmla="*/ 248958 w 1581150"/>
                <a:gd name="connsiteY6905" fmla="*/ 1657178 h 3181350"/>
                <a:gd name="connsiteX6906" fmla="*/ 249625 w 1581150"/>
                <a:gd name="connsiteY6906" fmla="*/ 1660511 h 3181350"/>
                <a:gd name="connsiteX6907" fmla="*/ 247434 w 1581150"/>
                <a:gd name="connsiteY6907" fmla="*/ 1664417 h 3181350"/>
                <a:gd name="connsiteX6908" fmla="*/ 245910 w 1581150"/>
                <a:gd name="connsiteY6908" fmla="*/ 1664226 h 3181350"/>
                <a:gd name="connsiteX6909" fmla="*/ 246768 w 1581150"/>
                <a:gd name="connsiteY6909" fmla="*/ 1663274 h 3181350"/>
                <a:gd name="connsiteX6910" fmla="*/ 243720 w 1581150"/>
                <a:gd name="connsiteY6910" fmla="*/ 1662893 h 3181350"/>
                <a:gd name="connsiteX6911" fmla="*/ 239624 w 1581150"/>
                <a:gd name="connsiteY6911" fmla="*/ 1661464 h 3181350"/>
                <a:gd name="connsiteX6912" fmla="*/ 238005 w 1581150"/>
                <a:gd name="connsiteY6912" fmla="*/ 1657940 h 3181350"/>
                <a:gd name="connsiteX6913" fmla="*/ 220383 w 1581150"/>
                <a:gd name="connsiteY6913" fmla="*/ 1666036 h 3181350"/>
                <a:gd name="connsiteX6914" fmla="*/ 228194 w 1581150"/>
                <a:gd name="connsiteY6914" fmla="*/ 1671180 h 3181350"/>
                <a:gd name="connsiteX6915" fmla="*/ 228289 w 1581150"/>
                <a:gd name="connsiteY6915" fmla="*/ 1667941 h 3181350"/>
                <a:gd name="connsiteX6916" fmla="*/ 229527 w 1581150"/>
                <a:gd name="connsiteY6916" fmla="*/ 1666703 h 3181350"/>
                <a:gd name="connsiteX6917" fmla="*/ 232385 w 1581150"/>
                <a:gd name="connsiteY6917" fmla="*/ 1671180 h 3181350"/>
                <a:gd name="connsiteX6918" fmla="*/ 228194 w 1581150"/>
                <a:gd name="connsiteY6918" fmla="*/ 1671180 h 3181350"/>
                <a:gd name="connsiteX6919" fmla="*/ 245625 w 1581150"/>
                <a:gd name="connsiteY6919" fmla="*/ 1674227 h 3181350"/>
                <a:gd name="connsiteX6920" fmla="*/ 243720 w 1581150"/>
                <a:gd name="connsiteY6920" fmla="*/ 1674227 h 3181350"/>
                <a:gd name="connsiteX6921" fmla="*/ 244291 w 1581150"/>
                <a:gd name="connsiteY6921" fmla="*/ 1671656 h 3181350"/>
                <a:gd name="connsiteX6922" fmla="*/ 242291 w 1581150"/>
                <a:gd name="connsiteY6922" fmla="*/ 1672989 h 3181350"/>
                <a:gd name="connsiteX6923" fmla="*/ 237433 w 1581150"/>
                <a:gd name="connsiteY6923" fmla="*/ 1669274 h 3181350"/>
                <a:gd name="connsiteX6924" fmla="*/ 236671 w 1581150"/>
                <a:gd name="connsiteY6924" fmla="*/ 1671465 h 3181350"/>
                <a:gd name="connsiteX6925" fmla="*/ 235338 w 1581150"/>
                <a:gd name="connsiteY6925" fmla="*/ 1663940 h 3181350"/>
                <a:gd name="connsiteX6926" fmla="*/ 239910 w 1581150"/>
                <a:gd name="connsiteY6926" fmla="*/ 1666512 h 3181350"/>
                <a:gd name="connsiteX6927" fmla="*/ 244577 w 1581150"/>
                <a:gd name="connsiteY6927" fmla="*/ 1670132 h 3181350"/>
                <a:gd name="connsiteX6928" fmla="*/ 245815 w 1581150"/>
                <a:gd name="connsiteY6928" fmla="*/ 1669084 h 3181350"/>
                <a:gd name="connsiteX6929" fmla="*/ 245625 w 1581150"/>
                <a:gd name="connsiteY6929" fmla="*/ 1674227 h 3181350"/>
                <a:gd name="connsiteX6930" fmla="*/ 254197 w 1581150"/>
                <a:gd name="connsiteY6930" fmla="*/ 1682705 h 3181350"/>
                <a:gd name="connsiteX6931" fmla="*/ 263817 w 1581150"/>
                <a:gd name="connsiteY6931" fmla="*/ 1677085 h 3181350"/>
                <a:gd name="connsiteX6932" fmla="*/ 254197 w 1581150"/>
                <a:gd name="connsiteY6932" fmla="*/ 1682705 h 3181350"/>
                <a:gd name="connsiteX6933" fmla="*/ 254673 w 1581150"/>
                <a:gd name="connsiteY6933" fmla="*/ 1676418 h 3181350"/>
                <a:gd name="connsiteX6934" fmla="*/ 246863 w 1581150"/>
                <a:gd name="connsiteY6934" fmla="*/ 1668227 h 3181350"/>
                <a:gd name="connsiteX6935" fmla="*/ 253054 w 1581150"/>
                <a:gd name="connsiteY6935" fmla="*/ 1665655 h 3181350"/>
                <a:gd name="connsiteX6936" fmla="*/ 264103 w 1581150"/>
                <a:gd name="connsiteY6936" fmla="*/ 1673942 h 3181350"/>
                <a:gd name="connsiteX6937" fmla="*/ 254673 w 1581150"/>
                <a:gd name="connsiteY6937" fmla="*/ 1676418 h 3181350"/>
                <a:gd name="connsiteX6938" fmla="*/ 272866 w 1581150"/>
                <a:gd name="connsiteY6938" fmla="*/ 1748903 h 3181350"/>
                <a:gd name="connsiteX6939" fmla="*/ 272961 w 1581150"/>
                <a:gd name="connsiteY6939" fmla="*/ 1748999 h 3181350"/>
                <a:gd name="connsiteX6940" fmla="*/ 269247 w 1581150"/>
                <a:gd name="connsiteY6940" fmla="*/ 1753952 h 3181350"/>
                <a:gd name="connsiteX6941" fmla="*/ 272866 w 1581150"/>
                <a:gd name="connsiteY6941" fmla="*/ 1748903 h 3181350"/>
                <a:gd name="connsiteX6942" fmla="*/ 256674 w 1581150"/>
                <a:gd name="connsiteY6942" fmla="*/ 1749189 h 3181350"/>
                <a:gd name="connsiteX6943" fmla="*/ 257245 w 1581150"/>
                <a:gd name="connsiteY6943" fmla="*/ 1748237 h 3181350"/>
                <a:gd name="connsiteX6944" fmla="*/ 258864 w 1581150"/>
                <a:gd name="connsiteY6944" fmla="*/ 1747380 h 3181350"/>
                <a:gd name="connsiteX6945" fmla="*/ 257817 w 1581150"/>
                <a:gd name="connsiteY6945" fmla="*/ 1747189 h 3181350"/>
                <a:gd name="connsiteX6946" fmla="*/ 261055 w 1581150"/>
                <a:gd name="connsiteY6946" fmla="*/ 1741093 h 3181350"/>
                <a:gd name="connsiteX6947" fmla="*/ 261912 w 1581150"/>
                <a:gd name="connsiteY6947" fmla="*/ 1746903 h 3181350"/>
                <a:gd name="connsiteX6948" fmla="*/ 256674 w 1581150"/>
                <a:gd name="connsiteY6948" fmla="*/ 1749189 h 3181350"/>
                <a:gd name="connsiteX6949" fmla="*/ 261436 w 1581150"/>
                <a:gd name="connsiteY6949" fmla="*/ 1761381 h 3181350"/>
                <a:gd name="connsiteX6950" fmla="*/ 263532 w 1581150"/>
                <a:gd name="connsiteY6950" fmla="*/ 1750713 h 3181350"/>
                <a:gd name="connsiteX6951" fmla="*/ 263627 w 1581150"/>
                <a:gd name="connsiteY6951" fmla="*/ 1750904 h 3181350"/>
                <a:gd name="connsiteX6952" fmla="*/ 263913 w 1581150"/>
                <a:gd name="connsiteY6952" fmla="*/ 1749856 h 3181350"/>
                <a:gd name="connsiteX6953" fmla="*/ 264008 w 1581150"/>
                <a:gd name="connsiteY6953" fmla="*/ 1749665 h 3181350"/>
                <a:gd name="connsiteX6954" fmla="*/ 268770 w 1581150"/>
                <a:gd name="connsiteY6954" fmla="*/ 1754714 h 3181350"/>
                <a:gd name="connsiteX6955" fmla="*/ 271914 w 1581150"/>
                <a:gd name="connsiteY6955" fmla="*/ 1763572 h 3181350"/>
                <a:gd name="connsiteX6956" fmla="*/ 271533 w 1581150"/>
                <a:gd name="connsiteY6956" fmla="*/ 1763953 h 3181350"/>
                <a:gd name="connsiteX6957" fmla="*/ 261436 w 1581150"/>
                <a:gd name="connsiteY6957" fmla="*/ 1761381 h 3181350"/>
                <a:gd name="connsiteX6958" fmla="*/ 256007 w 1581150"/>
                <a:gd name="connsiteY6958" fmla="*/ 1793195 h 3181350"/>
                <a:gd name="connsiteX6959" fmla="*/ 255245 w 1581150"/>
                <a:gd name="connsiteY6959" fmla="*/ 1789670 h 3181350"/>
                <a:gd name="connsiteX6960" fmla="*/ 265532 w 1581150"/>
                <a:gd name="connsiteY6960" fmla="*/ 1786337 h 3181350"/>
                <a:gd name="connsiteX6961" fmla="*/ 269913 w 1581150"/>
                <a:gd name="connsiteY6961" fmla="*/ 1786908 h 3181350"/>
                <a:gd name="connsiteX6962" fmla="*/ 271628 w 1581150"/>
                <a:gd name="connsiteY6962" fmla="*/ 1788909 h 3181350"/>
                <a:gd name="connsiteX6963" fmla="*/ 270961 w 1581150"/>
                <a:gd name="connsiteY6963" fmla="*/ 1789956 h 3181350"/>
                <a:gd name="connsiteX6964" fmla="*/ 256007 w 1581150"/>
                <a:gd name="connsiteY6964" fmla="*/ 1793195 h 3181350"/>
                <a:gd name="connsiteX6965" fmla="*/ 249530 w 1581150"/>
                <a:gd name="connsiteY6965" fmla="*/ 1821103 h 3181350"/>
                <a:gd name="connsiteX6966" fmla="*/ 256769 w 1581150"/>
                <a:gd name="connsiteY6966" fmla="*/ 1823198 h 3181350"/>
                <a:gd name="connsiteX6967" fmla="*/ 254483 w 1581150"/>
                <a:gd name="connsiteY6967" fmla="*/ 1829294 h 3181350"/>
                <a:gd name="connsiteX6968" fmla="*/ 243434 w 1581150"/>
                <a:gd name="connsiteY6968" fmla="*/ 1828532 h 3181350"/>
                <a:gd name="connsiteX6969" fmla="*/ 249530 w 1581150"/>
                <a:gd name="connsiteY6969" fmla="*/ 1821103 h 3181350"/>
                <a:gd name="connsiteX6970" fmla="*/ 244101 w 1581150"/>
                <a:gd name="connsiteY6970" fmla="*/ 1844344 h 3181350"/>
                <a:gd name="connsiteX6971" fmla="*/ 237052 w 1581150"/>
                <a:gd name="connsiteY6971" fmla="*/ 1839105 h 3181350"/>
                <a:gd name="connsiteX6972" fmla="*/ 270009 w 1581150"/>
                <a:gd name="connsiteY6972" fmla="*/ 1850916 h 3181350"/>
                <a:gd name="connsiteX6973" fmla="*/ 267056 w 1581150"/>
                <a:gd name="connsiteY6973" fmla="*/ 1852821 h 3181350"/>
                <a:gd name="connsiteX6974" fmla="*/ 255340 w 1581150"/>
                <a:gd name="connsiteY6974" fmla="*/ 1846820 h 3181350"/>
                <a:gd name="connsiteX6975" fmla="*/ 256197 w 1581150"/>
                <a:gd name="connsiteY6975" fmla="*/ 1853107 h 3181350"/>
                <a:gd name="connsiteX6976" fmla="*/ 238100 w 1581150"/>
                <a:gd name="connsiteY6976" fmla="*/ 1851773 h 3181350"/>
                <a:gd name="connsiteX6977" fmla="*/ 236576 w 1581150"/>
                <a:gd name="connsiteY6977" fmla="*/ 1845392 h 3181350"/>
                <a:gd name="connsiteX6978" fmla="*/ 244101 w 1581150"/>
                <a:gd name="connsiteY6978" fmla="*/ 1844344 h 3181350"/>
                <a:gd name="connsiteX6979" fmla="*/ 235052 w 1581150"/>
                <a:gd name="connsiteY6979" fmla="*/ 1842153 h 3181350"/>
                <a:gd name="connsiteX6980" fmla="*/ 229527 w 1581150"/>
                <a:gd name="connsiteY6980" fmla="*/ 1843106 h 3181350"/>
                <a:gd name="connsiteX6981" fmla="*/ 232385 w 1581150"/>
                <a:gd name="connsiteY6981" fmla="*/ 1843963 h 3181350"/>
                <a:gd name="connsiteX6982" fmla="*/ 227908 w 1581150"/>
                <a:gd name="connsiteY6982" fmla="*/ 1837105 h 3181350"/>
                <a:gd name="connsiteX6983" fmla="*/ 228099 w 1581150"/>
                <a:gd name="connsiteY6983" fmla="*/ 1836915 h 3181350"/>
                <a:gd name="connsiteX6984" fmla="*/ 235052 w 1581150"/>
                <a:gd name="connsiteY6984" fmla="*/ 1842153 h 3181350"/>
                <a:gd name="connsiteX6985" fmla="*/ 230480 w 1581150"/>
                <a:gd name="connsiteY6985" fmla="*/ 1854440 h 3181350"/>
                <a:gd name="connsiteX6986" fmla="*/ 237338 w 1581150"/>
                <a:gd name="connsiteY6986" fmla="*/ 1861298 h 3181350"/>
                <a:gd name="connsiteX6987" fmla="*/ 237052 w 1581150"/>
                <a:gd name="connsiteY6987" fmla="*/ 1864347 h 3181350"/>
                <a:gd name="connsiteX6988" fmla="*/ 235147 w 1581150"/>
                <a:gd name="connsiteY6988" fmla="*/ 1865775 h 3181350"/>
                <a:gd name="connsiteX6989" fmla="*/ 216002 w 1581150"/>
                <a:gd name="connsiteY6989" fmla="*/ 1850154 h 3181350"/>
                <a:gd name="connsiteX6990" fmla="*/ 230480 w 1581150"/>
                <a:gd name="connsiteY6990" fmla="*/ 1854440 h 3181350"/>
                <a:gd name="connsiteX6991" fmla="*/ 217907 w 1581150"/>
                <a:gd name="connsiteY6991" fmla="*/ 1872728 h 3181350"/>
                <a:gd name="connsiteX6992" fmla="*/ 215335 w 1581150"/>
                <a:gd name="connsiteY6992" fmla="*/ 1869109 h 3181350"/>
                <a:gd name="connsiteX6993" fmla="*/ 220002 w 1581150"/>
                <a:gd name="connsiteY6993" fmla="*/ 1871014 h 3181350"/>
                <a:gd name="connsiteX6994" fmla="*/ 218383 w 1581150"/>
                <a:gd name="connsiteY6994" fmla="*/ 1867776 h 3181350"/>
                <a:gd name="connsiteX6995" fmla="*/ 217907 w 1581150"/>
                <a:gd name="connsiteY6995" fmla="*/ 1872728 h 3181350"/>
                <a:gd name="connsiteX6996" fmla="*/ 209334 w 1581150"/>
                <a:gd name="connsiteY6996" fmla="*/ 1848916 h 3181350"/>
                <a:gd name="connsiteX6997" fmla="*/ 206763 w 1581150"/>
                <a:gd name="connsiteY6997" fmla="*/ 1851107 h 3181350"/>
                <a:gd name="connsiteX6998" fmla="*/ 205905 w 1581150"/>
                <a:gd name="connsiteY6998" fmla="*/ 1849773 h 3181350"/>
                <a:gd name="connsiteX6999" fmla="*/ 209334 w 1581150"/>
                <a:gd name="connsiteY6999" fmla="*/ 1848916 h 3181350"/>
                <a:gd name="connsiteX7000" fmla="*/ 234195 w 1581150"/>
                <a:gd name="connsiteY7000" fmla="*/ 1903590 h 3181350"/>
                <a:gd name="connsiteX7001" fmla="*/ 219812 w 1581150"/>
                <a:gd name="connsiteY7001" fmla="*/ 1899303 h 3181350"/>
                <a:gd name="connsiteX7002" fmla="*/ 217431 w 1581150"/>
                <a:gd name="connsiteY7002" fmla="*/ 1907019 h 3181350"/>
                <a:gd name="connsiteX7003" fmla="*/ 219717 w 1581150"/>
                <a:gd name="connsiteY7003" fmla="*/ 1900923 h 3181350"/>
                <a:gd name="connsiteX7004" fmla="*/ 210477 w 1581150"/>
                <a:gd name="connsiteY7004" fmla="*/ 1901780 h 3181350"/>
                <a:gd name="connsiteX7005" fmla="*/ 207620 w 1581150"/>
                <a:gd name="connsiteY7005" fmla="*/ 1890540 h 3181350"/>
                <a:gd name="connsiteX7006" fmla="*/ 224860 w 1581150"/>
                <a:gd name="connsiteY7006" fmla="*/ 1882349 h 3181350"/>
                <a:gd name="connsiteX7007" fmla="*/ 216192 w 1581150"/>
                <a:gd name="connsiteY7007" fmla="*/ 1875395 h 3181350"/>
                <a:gd name="connsiteX7008" fmla="*/ 221431 w 1581150"/>
                <a:gd name="connsiteY7008" fmla="*/ 1878920 h 3181350"/>
                <a:gd name="connsiteX7009" fmla="*/ 229527 w 1581150"/>
                <a:gd name="connsiteY7009" fmla="*/ 1868442 h 3181350"/>
                <a:gd name="connsiteX7010" fmla="*/ 227146 w 1581150"/>
                <a:gd name="connsiteY7010" fmla="*/ 1876157 h 3181350"/>
                <a:gd name="connsiteX7011" fmla="*/ 238290 w 1581150"/>
                <a:gd name="connsiteY7011" fmla="*/ 1875395 h 3181350"/>
                <a:gd name="connsiteX7012" fmla="*/ 239624 w 1581150"/>
                <a:gd name="connsiteY7012" fmla="*/ 1881777 h 3181350"/>
                <a:gd name="connsiteX7013" fmla="*/ 251911 w 1581150"/>
                <a:gd name="connsiteY7013" fmla="*/ 1883397 h 3181350"/>
                <a:gd name="connsiteX7014" fmla="*/ 251911 w 1581150"/>
                <a:gd name="connsiteY7014" fmla="*/ 1884825 h 3181350"/>
                <a:gd name="connsiteX7015" fmla="*/ 256293 w 1581150"/>
                <a:gd name="connsiteY7015" fmla="*/ 1887969 h 3181350"/>
                <a:gd name="connsiteX7016" fmla="*/ 255816 w 1581150"/>
                <a:gd name="connsiteY7016" fmla="*/ 1887873 h 3181350"/>
                <a:gd name="connsiteX7017" fmla="*/ 254959 w 1581150"/>
                <a:gd name="connsiteY7017" fmla="*/ 1894445 h 3181350"/>
                <a:gd name="connsiteX7018" fmla="*/ 247530 w 1581150"/>
                <a:gd name="connsiteY7018" fmla="*/ 1894350 h 3181350"/>
                <a:gd name="connsiteX7019" fmla="*/ 232194 w 1581150"/>
                <a:gd name="connsiteY7019" fmla="*/ 1884540 h 3181350"/>
                <a:gd name="connsiteX7020" fmla="*/ 230194 w 1581150"/>
                <a:gd name="connsiteY7020" fmla="*/ 1887587 h 3181350"/>
                <a:gd name="connsiteX7021" fmla="*/ 246196 w 1581150"/>
                <a:gd name="connsiteY7021" fmla="*/ 1894541 h 3181350"/>
                <a:gd name="connsiteX7022" fmla="*/ 232766 w 1581150"/>
                <a:gd name="connsiteY7022" fmla="*/ 1893398 h 3181350"/>
                <a:gd name="connsiteX7023" fmla="*/ 231718 w 1581150"/>
                <a:gd name="connsiteY7023" fmla="*/ 1900923 h 3181350"/>
                <a:gd name="connsiteX7024" fmla="*/ 235719 w 1581150"/>
                <a:gd name="connsiteY7024" fmla="*/ 1897779 h 3181350"/>
                <a:gd name="connsiteX7025" fmla="*/ 234195 w 1581150"/>
                <a:gd name="connsiteY7025" fmla="*/ 1903590 h 3181350"/>
                <a:gd name="connsiteX7026" fmla="*/ 248101 w 1581150"/>
                <a:gd name="connsiteY7026" fmla="*/ 1910543 h 3181350"/>
                <a:gd name="connsiteX7027" fmla="*/ 247149 w 1581150"/>
                <a:gd name="connsiteY7027" fmla="*/ 1910448 h 3181350"/>
                <a:gd name="connsiteX7028" fmla="*/ 243148 w 1581150"/>
                <a:gd name="connsiteY7028" fmla="*/ 1899113 h 3181350"/>
                <a:gd name="connsiteX7029" fmla="*/ 252768 w 1581150"/>
                <a:gd name="connsiteY7029" fmla="*/ 1903780 h 3181350"/>
                <a:gd name="connsiteX7030" fmla="*/ 254197 w 1581150"/>
                <a:gd name="connsiteY7030" fmla="*/ 1915591 h 3181350"/>
                <a:gd name="connsiteX7031" fmla="*/ 248101 w 1581150"/>
                <a:gd name="connsiteY7031" fmla="*/ 1910543 h 3181350"/>
                <a:gd name="connsiteX7032" fmla="*/ 252102 w 1581150"/>
                <a:gd name="connsiteY7032" fmla="*/ 1937118 h 3181350"/>
                <a:gd name="connsiteX7033" fmla="*/ 250292 w 1581150"/>
                <a:gd name="connsiteY7033" fmla="*/ 1937498 h 3181350"/>
                <a:gd name="connsiteX7034" fmla="*/ 252102 w 1581150"/>
                <a:gd name="connsiteY7034" fmla="*/ 1937118 h 3181350"/>
                <a:gd name="connsiteX7035" fmla="*/ 239433 w 1581150"/>
                <a:gd name="connsiteY7035" fmla="*/ 1957596 h 3181350"/>
                <a:gd name="connsiteX7036" fmla="*/ 245625 w 1581150"/>
                <a:gd name="connsiteY7036" fmla="*/ 1948548 h 3181350"/>
                <a:gd name="connsiteX7037" fmla="*/ 245148 w 1581150"/>
                <a:gd name="connsiteY7037" fmla="*/ 1948166 h 3181350"/>
                <a:gd name="connsiteX7038" fmla="*/ 248006 w 1581150"/>
                <a:gd name="connsiteY7038" fmla="*/ 1948928 h 3181350"/>
                <a:gd name="connsiteX7039" fmla="*/ 244005 w 1581150"/>
                <a:gd name="connsiteY7039" fmla="*/ 1939213 h 3181350"/>
                <a:gd name="connsiteX7040" fmla="*/ 248577 w 1581150"/>
                <a:gd name="connsiteY7040" fmla="*/ 1939308 h 3181350"/>
                <a:gd name="connsiteX7041" fmla="*/ 252768 w 1581150"/>
                <a:gd name="connsiteY7041" fmla="*/ 1939594 h 3181350"/>
                <a:gd name="connsiteX7042" fmla="*/ 259722 w 1581150"/>
                <a:gd name="connsiteY7042" fmla="*/ 1942737 h 3181350"/>
                <a:gd name="connsiteX7043" fmla="*/ 258674 w 1581150"/>
                <a:gd name="connsiteY7043" fmla="*/ 1950262 h 3181350"/>
                <a:gd name="connsiteX7044" fmla="*/ 267056 w 1581150"/>
                <a:gd name="connsiteY7044" fmla="*/ 1954358 h 3181350"/>
                <a:gd name="connsiteX7045" fmla="*/ 271437 w 1581150"/>
                <a:gd name="connsiteY7045" fmla="*/ 1948738 h 3181350"/>
                <a:gd name="connsiteX7046" fmla="*/ 274104 w 1581150"/>
                <a:gd name="connsiteY7046" fmla="*/ 1955215 h 3181350"/>
                <a:gd name="connsiteX7047" fmla="*/ 266580 w 1581150"/>
                <a:gd name="connsiteY7047" fmla="*/ 1957311 h 3181350"/>
                <a:gd name="connsiteX7048" fmla="*/ 267246 w 1581150"/>
                <a:gd name="connsiteY7048" fmla="*/ 1969312 h 3181350"/>
                <a:gd name="connsiteX7049" fmla="*/ 266199 w 1581150"/>
                <a:gd name="connsiteY7049" fmla="*/ 1968836 h 3181350"/>
                <a:gd name="connsiteX7050" fmla="*/ 264484 w 1581150"/>
                <a:gd name="connsiteY7050" fmla="*/ 1973503 h 3181350"/>
                <a:gd name="connsiteX7051" fmla="*/ 262389 w 1581150"/>
                <a:gd name="connsiteY7051" fmla="*/ 1976265 h 3181350"/>
                <a:gd name="connsiteX7052" fmla="*/ 255150 w 1581150"/>
                <a:gd name="connsiteY7052" fmla="*/ 1974265 h 3181350"/>
                <a:gd name="connsiteX7053" fmla="*/ 258579 w 1581150"/>
                <a:gd name="connsiteY7053" fmla="*/ 1962454 h 3181350"/>
                <a:gd name="connsiteX7054" fmla="*/ 256102 w 1581150"/>
                <a:gd name="connsiteY7054" fmla="*/ 1962930 h 3181350"/>
                <a:gd name="connsiteX7055" fmla="*/ 259626 w 1581150"/>
                <a:gd name="connsiteY7055" fmla="*/ 1958835 h 3181350"/>
                <a:gd name="connsiteX7056" fmla="*/ 239433 w 1581150"/>
                <a:gd name="connsiteY7056" fmla="*/ 1957596 h 3181350"/>
                <a:gd name="connsiteX7057" fmla="*/ 230766 w 1581150"/>
                <a:gd name="connsiteY7057" fmla="*/ 1995315 h 3181350"/>
                <a:gd name="connsiteX7058" fmla="*/ 229051 w 1581150"/>
                <a:gd name="connsiteY7058" fmla="*/ 1993506 h 3181350"/>
                <a:gd name="connsiteX7059" fmla="*/ 230766 w 1581150"/>
                <a:gd name="connsiteY7059" fmla="*/ 1995315 h 3181350"/>
                <a:gd name="connsiteX7060" fmla="*/ 224955 w 1581150"/>
                <a:gd name="connsiteY7060" fmla="*/ 2002078 h 3181350"/>
                <a:gd name="connsiteX7061" fmla="*/ 226098 w 1581150"/>
                <a:gd name="connsiteY7061" fmla="*/ 2001316 h 3181350"/>
                <a:gd name="connsiteX7062" fmla="*/ 225051 w 1581150"/>
                <a:gd name="connsiteY7062" fmla="*/ 2002269 h 3181350"/>
                <a:gd name="connsiteX7063" fmla="*/ 224955 w 1581150"/>
                <a:gd name="connsiteY7063" fmla="*/ 2002078 h 3181350"/>
                <a:gd name="connsiteX7064" fmla="*/ 229337 w 1581150"/>
                <a:gd name="connsiteY7064" fmla="*/ 1998649 h 3181350"/>
                <a:gd name="connsiteX7065" fmla="*/ 231051 w 1581150"/>
                <a:gd name="connsiteY7065" fmla="*/ 1997125 h 3181350"/>
                <a:gd name="connsiteX7066" fmla="*/ 230766 w 1581150"/>
                <a:gd name="connsiteY7066" fmla="*/ 1999506 h 3181350"/>
                <a:gd name="connsiteX7067" fmla="*/ 229337 w 1581150"/>
                <a:gd name="connsiteY7067" fmla="*/ 1998649 h 3181350"/>
                <a:gd name="connsiteX7068" fmla="*/ 241053 w 1581150"/>
                <a:gd name="connsiteY7068" fmla="*/ 2009698 h 3181350"/>
                <a:gd name="connsiteX7069" fmla="*/ 241053 w 1581150"/>
                <a:gd name="connsiteY7069" fmla="*/ 2009603 h 3181350"/>
                <a:gd name="connsiteX7070" fmla="*/ 241053 w 1581150"/>
                <a:gd name="connsiteY7070" fmla="*/ 2009698 h 3181350"/>
                <a:gd name="connsiteX7071" fmla="*/ 241053 w 1581150"/>
                <a:gd name="connsiteY7071" fmla="*/ 2009698 h 3181350"/>
                <a:gd name="connsiteX7072" fmla="*/ 243339 w 1581150"/>
                <a:gd name="connsiteY7072" fmla="*/ 2006840 h 3181350"/>
                <a:gd name="connsiteX7073" fmla="*/ 242386 w 1581150"/>
                <a:gd name="connsiteY7073" fmla="*/ 2000554 h 3181350"/>
                <a:gd name="connsiteX7074" fmla="*/ 241719 w 1581150"/>
                <a:gd name="connsiteY7074" fmla="*/ 2001983 h 3181350"/>
                <a:gd name="connsiteX7075" fmla="*/ 234576 w 1581150"/>
                <a:gd name="connsiteY7075" fmla="*/ 1996553 h 3181350"/>
                <a:gd name="connsiteX7076" fmla="*/ 251625 w 1581150"/>
                <a:gd name="connsiteY7076" fmla="*/ 1994839 h 3181350"/>
                <a:gd name="connsiteX7077" fmla="*/ 252102 w 1581150"/>
                <a:gd name="connsiteY7077" fmla="*/ 1995601 h 3181350"/>
                <a:gd name="connsiteX7078" fmla="*/ 252102 w 1581150"/>
                <a:gd name="connsiteY7078" fmla="*/ 1994648 h 3181350"/>
                <a:gd name="connsiteX7079" fmla="*/ 255340 w 1581150"/>
                <a:gd name="connsiteY7079" fmla="*/ 1991886 h 3181350"/>
                <a:gd name="connsiteX7080" fmla="*/ 263913 w 1581150"/>
                <a:gd name="connsiteY7080" fmla="*/ 2000364 h 3181350"/>
                <a:gd name="connsiteX7081" fmla="*/ 256483 w 1581150"/>
                <a:gd name="connsiteY7081" fmla="*/ 2001983 h 3181350"/>
                <a:gd name="connsiteX7082" fmla="*/ 255245 w 1581150"/>
                <a:gd name="connsiteY7082" fmla="*/ 1999125 h 3181350"/>
                <a:gd name="connsiteX7083" fmla="*/ 245339 w 1581150"/>
                <a:gd name="connsiteY7083" fmla="*/ 2005602 h 3181350"/>
                <a:gd name="connsiteX7084" fmla="*/ 254864 w 1581150"/>
                <a:gd name="connsiteY7084" fmla="*/ 2002173 h 3181350"/>
                <a:gd name="connsiteX7085" fmla="*/ 254959 w 1581150"/>
                <a:gd name="connsiteY7085" fmla="*/ 2002554 h 3181350"/>
                <a:gd name="connsiteX7086" fmla="*/ 254483 w 1581150"/>
                <a:gd name="connsiteY7086" fmla="*/ 2002840 h 3181350"/>
                <a:gd name="connsiteX7087" fmla="*/ 255054 w 1581150"/>
                <a:gd name="connsiteY7087" fmla="*/ 2003126 h 3181350"/>
                <a:gd name="connsiteX7088" fmla="*/ 255721 w 1581150"/>
                <a:gd name="connsiteY7088" fmla="*/ 2008460 h 3181350"/>
                <a:gd name="connsiteX7089" fmla="*/ 252578 w 1581150"/>
                <a:gd name="connsiteY7089" fmla="*/ 2007317 h 3181350"/>
                <a:gd name="connsiteX7090" fmla="*/ 248768 w 1581150"/>
                <a:gd name="connsiteY7090" fmla="*/ 2005698 h 3181350"/>
                <a:gd name="connsiteX7091" fmla="*/ 248387 w 1581150"/>
                <a:gd name="connsiteY7091" fmla="*/ 2007317 h 3181350"/>
                <a:gd name="connsiteX7092" fmla="*/ 243339 w 1581150"/>
                <a:gd name="connsiteY7092" fmla="*/ 2006840 h 3181350"/>
                <a:gd name="connsiteX7093" fmla="*/ 272104 w 1581150"/>
                <a:gd name="connsiteY7093" fmla="*/ 2007317 h 3181350"/>
                <a:gd name="connsiteX7094" fmla="*/ 265056 w 1581150"/>
                <a:gd name="connsiteY7094" fmla="*/ 1995791 h 3181350"/>
                <a:gd name="connsiteX7095" fmla="*/ 264579 w 1581150"/>
                <a:gd name="connsiteY7095" fmla="*/ 1990934 h 3181350"/>
                <a:gd name="connsiteX7096" fmla="*/ 279343 w 1581150"/>
                <a:gd name="connsiteY7096" fmla="*/ 1990457 h 3181350"/>
                <a:gd name="connsiteX7097" fmla="*/ 278676 w 1581150"/>
                <a:gd name="connsiteY7097" fmla="*/ 1999887 h 3181350"/>
                <a:gd name="connsiteX7098" fmla="*/ 274581 w 1581150"/>
                <a:gd name="connsiteY7098" fmla="*/ 2005888 h 3181350"/>
                <a:gd name="connsiteX7099" fmla="*/ 289916 w 1581150"/>
                <a:gd name="connsiteY7099" fmla="*/ 1997601 h 3181350"/>
                <a:gd name="connsiteX7100" fmla="*/ 280962 w 1581150"/>
                <a:gd name="connsiteY7100" fmla="*/ 1993791 h 3181350"/>
                <a:gd name="connsiteX7101" fmla="*/ 284963 w 1581150"/>
                <a:gd name="connsiteY7101" fmla="*/ 1993315 h 3181350"/>
                <a:gd name="connsiteX7102" fmla="*/ 291440 w 1581150"/>
                <a:gd name="connsiteY7102" fmla="*/ 1997506 h 3181350"/>
                <a:gd name="connsiteX7103" fmla="*/ 288392 w 1581150"/>
                <a:gd name="connsiteY7103" fmla="*/ 2002269 h 3181350"/>
                <a:gd name="connsiteX7104" fmla="*/ 284010 w 1581150"/>
                <a:gd name="connsiteY7104" fmla="*/ 2001983 h 3181350"/>
                <a:gd name="connsiteX7105" fmla="*/ 281629 w 1581150"/>
                <a:gd name="connsiteY7105" fmla="*/ 2009698 h 3181350"/>
                <a:gd name="connsiteX7106" fmla="*/ 289630 w 1581150"/>
                <a:gd name="connsiteY7106" fmla="*/ 2013032 h 3181350"/>
                <a:gd name="connsiteX7107" fmla="*/ 287344 w 1581150"/>
                <a:gd name="connsiteY7107" fmla="*/ 2013984 h 3181350"/>
                <a:gd name="connsiteX7108" fmla="*/ 279534 w 1581150"/>
                <a:gd name="connsiteY7108" fmla="*/ 2005316 h 3181350"/>
                <a:gd name="connsiteX7109" fmla="*/ 272104 w 1581150"/>
                <a:gd name="connsiteY7109" fmla="*/ 2007317 h 3181350"/>
                <a:gd name="connsiteX7110" fmla="*/ 276581 w 1581150"/>
                <a:gd name="connsiteY7110" fmla="*/ 2014080 h 3181350"/>
                <a:gd name="connsiteX7111" fmla="*/ 283915 w 1581150"/>
                <a:gd name="connsiteY7111" fmla="*/ 2013413 h 3181350"/>
                <a:gd name="connsiteX7112" fmla="*/ 285058 w 1581150"/>
                <a:gd name="connsiteY7112" fmla="*/ 2021890 h 3181350"/>
                <a:gd name="connsiteX7113" fmla="*/ 280962 w 1581150"/>
                <a:gd name="connsiteY7113" fmla="*/ 2019509 h 3181350"/>
                <a:gd name="connsiteX7114" fmla="*/ 281343 w 1581150"/>
                <a:gd name="connsiteY7114" fmla="*/ 2019223 h 3181350"/>
                <a:gd name="connsiteX7115" fmla="*/ 280772 w 1581150"/>
                <a:gd name="connsiteY7115" fmla="*/ 2019128 h 3181350"/>
                <a:gd name="connsiteX7116" fmla="*/ 279534 w 1581150"/>
                <a:gd name="connsiteY7116" fmla="*/ 2015699 h 3181350"/>
                <a:gd name="connsiteX7117" fmla="*/ 277819 w 1581150"/>
                <a:gd name="connsiteY7117" fmla="*/ 2017318 h 3181350"/>
                <a:gd name="connsiteX7118" fmla="*/ 276581 w 1581150"/>
                <a:gd name="connsiteY7118" fmla="*/ 2014080 h 3181350"/>
                <a:gd name="connsiteX7119" fmla="*/ 280772 w 1581150"/>
                <a:gd name="connsiteY7119" fmla="*/ 2022081 h 3181350"/>
                <a:gd name="connsiteX7120" fmla="*/ 285249 w 1581150"/>
                <a:gd name="connsiteY7120" fmla="*/ 2025890 h 3181350"/>
                <a:gd name="connsiteX7121" fmla="*/ 287058 w 1581150"/>
                <a:gd name="connsiteY7121" fmla="*/ 2029129 h 3181350"/>
                <a:gd name="connsiteX7122" fmla="*/ 283915 w 1581150"/>
                <a:gd name="connsiteY7122" fmla="*/ 2032844 h 3181350"/>
                <a:gd name="connsiteX7123" fmla="*/ 278105 w 1581150"/>
                <a:gd name="connsiteY7123" fmla="*/ 2034463 h 3181350"/>
                <a:gd name="connsiteX7124" fmla="*/ 282677 w 1581150"/>
                <a:gd name="connsiteY7124" fmla="*/ 2035701 h 3181350"/>
                <a:gd name="connsiteX7125" fmla="*/ 271914 w 1581150"/>
                <a:gd name="connsiteY7125" fmla="*/ 2048751 h 3181350"/>
                <a:gd name="connsiteX7126" fmla="*/ 271723 w 1581150"/>
                <a:gd name="connsiteY7126" fmla="*/ 2048751 h 3181350"/>
                <a:gd name="connsiteX7127" fmla="*/ 271152 w 1581150"/>
                <a:gd name="connsiteY7127" fmla="*/ 2038940 h 3181350"/>
                <a:gd name="connsiteX7128" fmla="*/ 268770 w 1581150"/>
                <a:gd name="connsiteY7128" fmla="*/ 2033891 h 3181350"/>
                <a:gd name="connsiteX7129" fmla="*/ 268389 w 1581150"/>
                <a:gd name="connsiteY7129" fmla="*/ 2037797 h 3181350"/>
                <a:gd name="connsiteX7130" fmla="*/ 265722 w 1581150"/>
                <a:gd name="connsiteY7130" fmla="*/ 2039226 h 3181350"/>
                <a:gd name="connsiteX7131" fmla="*/ 265722 w 1581150"/>
                <a:gd name="connsiteY7131" fmla="*/ 2030653 h 3181350"/>
                <a:gd name="connsiteX7132" fmla="*/ 279915 w 1581150"/>
                <a:gd name="connsiteY7132" fmla="*/ 2028367 h 3181350"/>
                <a:gd name="connsiteX7133" fmla="*/ 274200 w 1581150"/>
                <a:gd name="connsiteY7133" fmla="*/ 2028462 h 3181350"/>
                <a:gd name="connsiteX7134" fmla="*/ 271056 w 1581150"/>
                <a:gd name="connsiteY7134" fmla="*/ 2027605 h 3181350"/>
                <a:gd name="connsiteX7135" fmla="*/ 271437 w 1581150"/>
                <a:gd name="connsiteY7135" fmla="*/ 2024176 h 3181350"/>
                <a:gd name="connsiteX7136" fmla="*/ 268104 w 1581150"/>
                <a:gd name="connsiteY7136" fmla="*/ 2025319 h 3181350"/>
                <a:gd name="connsiteX7137" fmla="*/ 267627 w 1581150"/>
                <a:gd name="connsiteY7137" fmla="*/ 2024271 h 3181350"/>
                <a:gd name="connsiteX7138" fmla="*/ 280772 w 1581150"/>
                <a:gd name="connsiteY7138" fmla="*/ 2022081 h 3181350"/>
                <a:gd name="connsiteX7139" fmla="*/ 254292 w 1581150"/>
                <a:gd name="connsiteY7139" fmla="*/ 2031320 h 3181350"/>
                <a:gd name="connsiteX7140" fmla="*/ 254292 w 1581150"/>
                <a:gd name="connsiteY7140" fmla="*/ 2031891 h 3181350"/>
                <a:gd name="connsiteX7141" fmla="*/ 253721 w 1581150"/>
                <a:gd name="connsiteY7141" fmla="*/ 2031510 h 3181350"/>
                <a:gd name="connsiteX7142" fmla="*/ 254292 w 1581150"/>
                <a:gd name="connsiteY7142" fmla="*/ 2031320 h 3181350"/>
                <a:gd name="connsiteX7143" fmla="*/ 251244 w 1581150"/>
                <a:gd name="connsiteY7143" fmla="*/ 2046750 h 3181350"/>
                <a:gd name="connsiteX7144" fmla="*/ 253149 w 1581150"/>
                <a:gd name="connsiteY7144" fmla="*/ 2039226 h 3181350"/>
                <a:gd name="connsiteX7145" fmla="*/ 252673 w 1581150"/>
                <a:gd name="connsiteY7145" fmla="*/ 2046941 h 3181350"/>
                <a:gd name="connsiteX7146" fmla="*/ 250959 w 1581150"/>
                <a:gd name="connsiteY7146" fmla="*/ 2049894 h 3181350"/>
                <a:gd name="connsiteX7147" fmla="*/ 250959 w 1581150"/>
                <a:gd name="connsiteY7147" fmla="*/ 2049894 h 3181350"/>
                <a:gd name="connsiteX7148" fmla="*/ 246291 w 1581150"/>
                <a:gd name="connsiteY7148" fmla="*/ 2048751 h 3181350"/>
                <a:gd name="connsiteX7149" fmla="*/ 240100 w 1581150"/>
                <a:gd name="connsiteY7149" fmla="*/ 2058561 h 3181350"/>
                <a:gd name="connsiteX7150" fmla="*/ 234195 w 1581150"/>
                <a:gd name="connsiteY7150" fmla="*/ 2051798 h 3181350"/>
                <a:gd name="connsiteX7151" fmla="*/ 239338 w 1581150"/>
                <a:gd name="connsiteY7151" fmla="*/ 2049322 h 3181350"/>
                <a:gd name="connsiteX7152" fmla="*/ 244291 w 1581150"/>
                <a:gd name="connsiteY7152" fmla="*/ 2050084 h 3181350"/>
                <a:gd name="connsiteX7153" fmla="*/ 246196 w 1581150"/>
                <a:gd name="connsiteY7153" fmla="*/ 2042178 h 3181350"/>
                <a:gd name="connsiteX7154" fmla="*/ 251244 w 1581150"/>
                <a:gd name="connsiteY7154" fmla="*/ 2046750 h 3181350"/>
                <a:gd name="connsiteX7155" fmla="*/ 223908 w 1581150"/>
                <a:gd name="connsiteY7155" fmla="*/ 2043131 h 3181350"/>
                <a:gd name="connsiteX7156" fmla="*/ 226575 w 1581150"/>
                <a:gd name="connsiteY7156" fmla="*/ 2044083 h 3181350"/>
                <a:gd name="connsiteX7157" fmla="*/ 222669 w 1581150"/>
                <a:gd name="connsiteY7157" fmla="*/ 2044178 h 3181350"/>
                <a:gd name="connsiteX7158" fmla="*/ 223908 w 1581150"/>
                <a:gd name="connsiteY7158" fmla="*/ 2043131 h 3181350"/>
                <a:gd name="connsiteX7159" fmla="*/ 228480 w 1581150"/>
                <a:gd name="connsiteY7159" fmla="*/ 2048179 h 3181350"/>
                <a:gd name="connsiteX7160" fmla="*/ 229908 w 1581150"/>
                <a:gd name="connsiteY7160" fmla="*/ 2046655 h 3181350"/>
                <a:gd name="connsiteX7161" fmla="*/ 230861 w 1581150"/>
                <a:gd name="connsiteY7161" fmla="*/ 2048369 h 3181350"/>
                <a:gd name="connsiteX7162" fmla="*/ 228480 w 1581150"/>
                <a:gd name="connsiteY7162" fmla="*/ 2048179 h 3181350"/>
                <a:gd name="connsiteX7163" fmla="*/ 232194 w 1581150"/>
                <a:gd name="connsiteY7163" fmla="*/ 2072373 h 3181350"/>
                <a:gd name="connsiteX7164" fmla="*/ 245625 w 1581150"/>
                <a:gd name="connsiteY7164" fmla="*/ 2073135 h 3181350"/>
                <a:gd name="connsiteX7165" fmla="*/ 245529 w 1581150"/>
                <a:gd name="connsiteY7165" fmla="*/ 2066562 h 3181350"/>
                <a:gd name="connsiteX7166" fmla="*/ 253245 w 1581150"/>
                <a:gd name="connsiteY7166" fmla="*/ 2074468 h 3181350"/>
                <a:gd name="connsiteX7167" fmla="*/ 251149 w 1581150"/>
                <a:gd name="connsiteY7167" fmla="*/ 2073611 h 3181350"/>
                <a:gd name="connsiteX7168" fmla="*/ 245815 w 1581150"/>
                <a:gd name="connsiteY7168" fmla="*/ 2077230 h 3181350"/>
                <a:gd name="connsiteX7169" fmla="*/ 244005 w 1581150"/>
                <a:gd name="connsiteY7169" fmla="*/ 2077802 h 3181350"/>
                <a:gd name="connsiteX7170" fmla="*/ 244101 w 1581150"/>
                <a:gd name="connsiteY7170" fmla="*/ 2077897 h 3181350"/>
                <a:gd name="connsiteX7171" fmla="*/ 240195 w 1581150"/>
                <a:gd name="connsiteY7171" fmla="*/ 2079611 h 3181350"/>
                <a:gd name="connsiteX7172" fmla="*/ 242481 w 1581150"/>
                <a:gd name="connsiteY7172" fmla="*/ 2075992 h 3181350"/>
                <a:gd name="connsiteX7173" fmla="*/ 230099 w 1581150"/>
                <a:gd name="connsiteY7173" fmla="*/ 2074468 h 3181350"/>
                <a:gd name="connsiteX7174" fmla="*/ 232194 w 1581150"/>
                <a:gd name="connsiteY7174" fmla="*/ 2072373 h 3181350"/>
                <a:gd name="connsiteX7175" fmla="*/ 210763 w 1581150"/>
                <a:gd name="connsiteY7175" fmla="*/ 2095804 h 3181350"/>
                <a:gd name="connsiteX7176" fmla="*/ 217050 w 1581150"/>
                <a:gd name="connsiteY7176" fmla="*/ 2085231 h 3181350"/>
                <a:gd name="connsiteX7177" fmla="*/ 216478 w 1581150"/>
                <a:gd name="connsiteY7177" fmla="*/ 2093042 h 3181350"/>
                <a:gd name="connsiteX7178" fmla="*/ 227622 w 1581150"/>
                <a:gd name="connsiteY7178" fmla="*/ 2092280 h 3181350"/>
                <a:gd name="connsiteX7179" fmla="*/ 229242 w 1581150"/>
                <a:gd name="connsiteY7179" fmla="*/ 2097042 h 3181350"/>
                <a:gd name="connsiteX7180" fmla="*/ 226575 w 1581150"/>
                <a:gd name="connsiteY7180" fmla="*/ 2101329 h 3181350"/>
                <a:gd name="connsiteX7181" fmla="*/ 216859 w 1581150"/>
                <a:gd name="connsiteY7181" fmla="*/ 2104281 h 3181350"/>
                <a:gd name="connsiteX7182" fmla="*/ 216764 w 1581150"/>
                <a:gd name="connsiteY7182" fmla="*/ 2104281 h 3181350"/>
                <a:gd name="connsiteX7183" fmla="*/ 213716 w 1581150"/>
                <a:gd name="connsiteY7183" fmla="*/ 2105424 h 3181350"/>
                <a:gd name="connsiteX7184" fmla="*/ 219812 w 1581150"/>
                <a:gd name="connsiteY7184" fmla="*/ 2097995 h 3181350"/>
                <a:gd name="connsiteX7185" fmla="*/ 205429 w 1581150"/>
                <a:gd name="connsiteY7185" fmla="*/ 2093804 h 3181350"/>
                <a:gd name="connsiteX7186" fmla="*/ 210763 w 1581150"/>
                <a:gd name="connsiteY7186" fmla="*/ 2095804 h 3181350"/>
                <a:gd name="connsiteX7187" fmla="*/ 203143 w 1581150"/>
                <a:gd name="connsiteY7187" fmla="*/ 2122188 h 3181350"/>
                <a:gd name="connsiteX7188" fmla="*/ 199524 w 1581150"/>
                <a:gd name="connsiteY7188" fmla="*/ 2124474 h 3181350"/>
                <a:gd name="connsiteX7189" fmla="*/ 199047 w 1581150"/>
                <a:gd name="connsiteY7189" fmla="*/ 2123427 h 3181350"/>
                <a:gd name="connsiteX7190" fmla="*/ 203143 w 1581150"/>
                <a:gd name="connsiteY7190" fmla="*/ 2122188 h 3181350"/>
                <a:gd name="connsiteX7191" fmla="*/ 204477 w 1581150"/>
                <a:gd name="connsiteY7191" fmla="*/ 2081136 h 3181350"/>
                <a:gd name="connsiteX7192" fmla="*/ 202000 w 1581150"/>
                <a:gd name="connsiteY7192" fmla="*/ 2088851 h 3181350"/>
                <a:gd name="connsiteX7193" fmla="*/ 199047 w 1581150"/>
                <a:gd name="connsiteY7193" fmla="*/ 2079135 h 3181350"/>
                <a:gd name="connsiteX7194" fmla="*/ 204477 w 1581150"/>
                <a:gd name="connsiteY7194" fmla="*/ 2081136 h 3181350"/>
                <a:gd name="connsiteX7195" fmla="*/ 192380 w 1581150"/>
                <a:gd name="connsiteY7195" fmla="*/ 2119617 h 3181350"/>
                <a:gd name="connsiteX7196" fmla="*/ 201619 w 1581150"/>
                <a:gd name="connsiteY7196" fmla="*/ 2118759 h 3181350"/>
                <a:gd name="connsiteX7197" fmla="*/ 192094 w 1581150"/>
                <a:gd name="connsiteY7197" fmla="*/ 2122760 h 3181350"/>
                <a:gd name="connsiteX7198" fmla="*/ 180188 w 1581150"/>
                <a:gd name="connsiteY7198" fmla="*/ 2109234 h 3181350"/>
                <a:gd name="connsiteX7199" fmla="*/ 193523 w 1581150"/>
                <a:gd name="connsiteY7199" fmla="*/ 2103900 h 3181350"/>
                <a:gd name="connsiteX7200" fmla="*/ 192380 w 1581150"/>
                <a:gd name="connsiteY7200" fmla="*/ 2119617 h 3181350"/>
                <a:gd name="connsiteX7201" fmla="*/ 156185 w 1581150"/>
                <a:gd name="connsiteY7201" fmla="*/ 2060181 h 3181350"/>
                <a:gd name="connsiteX7202" fmla="*/ 187617 w 1581150"/>
                <a:gd name="connsiteY7202" fmla="*/ 2059323 h 3181350"/>
                <a:gd name="connsiteX7203" fmla="*/ 179331 w 1581150"/>
                <a:gd name="connsiteY7203" fmla="*/ 2071325 h 3181350"/>
                <a:gd name="connsiteX7204" fmla="*/ 184093 w 1581150"/>
                <a:gd name="connsiteY7204" fmla="*/ 2081136 h 3181350"/>
                <a:gd name="connsiteX7205" fmla="*/ 197047 w 1581150"/>
                <a:gd name="connsiteY7205" fmla="*/ 2080469 h 3181350"/>
                <a:gd name="connsiteX7206" fmla="*/ 185522 w 1581150"/>
                <a:gd name="connsiteY7206" fmla="*/ 2085898 h 3181350"/>
                <a:gd name="connsiteX7207" fmla="*/ 172854 w 1581150"/>
                <a:gd name="connsiteY7207" fmla="*/ 2081802 h 3181350"/>
                <a:gd name="connsiteX7208" fmla="*/ 168186 w 1581150"/>
                <a:gd name="connsiteY7208" fmla="*/ 2070372 h 3181350"/>
                <a:gd name="connsiteX7209" fmla="*/ 179426 w 1581150"/>
                <a:gd name="connsiteY7209" fmla="*/ 2068086 h 3181350"/>
                <a:gd name="connsiteX7210" fmla="*/ 165519 w 1581150"/>
                <a:gd name="connsiteY7210" fmla="*/ 2057609 h 3181350"/>
                <a:gd name="connsiteX7211" fmla="*/ 156185 w 1581150"/>
                <a:gd name="connsiteY7211" fmla="*/ 2060181 h 3181350"/>
                <a:gd name="connsiteX7212" fmla="*/ 155613 w 1581150"/>
                <a:gd name="connsiteY7212" fmla="*/ 2118474 h 3181350"/>
                <a:gd name="connsiteX7213" fmla="*/ 164376 w 1581150"/>
                <a:gd name="connsiteY7213" fmla="*/ 2125427 h 3181350"/>
                <a:gd name="connsiteX7214" fmla="*/ 155613 w 1581150"/>
                <a:gd name="connsiteY7214" fmla="*/ 2118474 h 3181350"/>
                <a:gd name="connsiteX7215" fmla="*/ 162281 w 1581150"/>
                <a:gd name="connsiteY7215" fmla="*/ 2177338 h 3181350"/>
                <a:gd name="connsiteX7216" fmla="*/ 171330 w 1581150"/>
                <a:gd name="connsiteY7216" fmla="*/ 2179624 h 3181350"/>
                <a:gd name="connsiteX7217" fmla="*/ 162281 w 1581150"/>
                <a:gd name="connsiteY7217" fmla="*/ 2177338 h 3181350"/>
                <a:gd name="connsiteX7218" fmla="*/ 153327 w 1581150"/>
                <a:gd name="connsiteY7218" fmla="*/ 2864757 h 3181350"/>
                <a:gd name="connsiteX7219" fmla="*/ 151137 w 1581150"/>
                <a:gd name="connsiteY7219" fmla="*/ 2855232 h 3181350"/>
                <a:gd name="connsiteX7220" fmla="*/ 153327 w 1581150"/>
                <a:gd name="connsiteY7220" fmla="*/ 2864757 h 3181350"/>
                <a:gd name="connsiteX7221" fmla="*/ 151994 w 1581150"/>
                <a:gd name="connsiteY7221" fmla="*/ 2735313 h 3181350"/>
                <a:gd name="connsiteX7222" fmla="*/ 159138 w 1581150"/>
                <a:gd name="connsiteY7222" fmla="*/ 2748552 h 3181350"/>
                <a:gd name="connsiteX7223" fmla="*/ 151994 w 1581150"/>
                <a:gd name="connsiteY7223" fmla="*/ 2735313 h 3181350"/>
                <a:gd name="connsiteX7224" fmla="*/ 137516 w 1581150"/>
                <a:gd name="connsiteY7224" fmla="*/ 2848946 h 3181350"/>
                <a:gd name="connsiteX7225" fmla="*/ 147041 w 1581150"/>
                <a:gd name="connsiteY7225" fmla="*/ 2845517 h 3181350"/>
                <a:gd name="connsiteX7226" fmla="*/ 137516 w 1581150"/>
                <a:gd name="connsiteY7226" fmla="*/ 2848946 h 3181350"/>
                <a:gd name="connsiteX7227" fmla="*/ 139135 w 1581150"/>
                <a:gd name="connsiteY7227" fmla="*/ 2926003 h 3181350"/>
                <a:gd name="connsiteX7228" fmla="*/ 129991 w 1581150"/>
                <a:gd name="connsiteY7228" fmla="*/ 2914097 h 3181350"/>
                <a:gd name="connsiteX7229" fmla="*/ 139135 w 1581150"/>
                <a:gd name="connsiteY7229" fmla="*/ 2926003 h 3181350"/>
                <a:gd name="connsiteX7230" fmla="*/ 151327 w 1581150"/>
                <a:gd name="connsiteY7230" fmla="*/ 2752172 h 3181350"/>
                <a:gd name="connsiteX7231" fmla="*/ 148470 w 1581150"/>
                <a:gd name="connsiteY7231" fmla="*/ 2759506 h 3181350"/>
                <a:gd name="connsiteX7232" fmla="*/ 151327 w 1581150"/>
                <a:gd name="connsiteY7232" fmla="*/ 2752172 h 3181350"/>
                <a:gd name="connsiteX7233" fmla="*/ 141040 w 1581150"/>
                <a:gd name="connsiteY7233" fmla="*/ 2786367 h 3181350"/>
                <a:gd name="connsiteX7234" fmla="*/ 145517 w 1581150"/>
                <a:gd name="connsiteY7234" fmla="*/ 2793034 h 3181350"/>
                <a:gd name="connsiteX7235" fmla="*/ 144469 w 1581150"/>
                <a:gd name="connsiteY7235" fmla="*/ 2800559 h 3181350"/>
                <a:gd name="connsiteX7236" fmla="*/ 141040 w 1581150"/>
                <a:gd name="connsiteY7236" fmla="*/ 2786367 h 3181350"/>
                <a:gd name="connsiteX7237" fmla="*/ 135706 w 1581150"/>
                <a:gd name="connsiteY7237" fmla="*/ 2824086 h 3181350"/>
                <a:gd name="connsiteX7238" fmla="*/ 131896 w 1581150"/>
                <a:gd name="connsiteY7238" fmla="*/ 2812846 h 3181350"/>
                <a:gd name="connsiteX7239" fmla="*/ 137897 w 1581150"/>
                <a:gd name="connsiteY7239" fmla="*/ 2808941 h 3181350"/>
                <a:gd name="connsiteX7240" fmla="*/ 135706 w 1581150"/>
                <a:gd name="connsiteY7240" fmla="*/ 2824086 h 3181350"/>
                <a:gd name="connsiteX7241" fmla="*/ 142850 w 1581150"/>
                <a:gd name="connsiteY7241" fmla="*/ 2723502 h 3181350"/>
                <a:gd name="connsiteX7242" fmla="*/ 128848 w 1581150"/>
                <a:gd name="connsiteY7242" fmla="*/ 2720263 h 3181350"/>
                <a:gd name="connsiteX7243" fmla="*/ 142850 w 1581150"/>
                <a:gd name="connsiteY7243" fmla="*/ 2723502 h 3181350"/>
                <a:gd name="connsiteX7244" fmla="*/ 108655 w 1581150"/>
                <a:gd name="connsiteY7244" fmla="*/ 2748457 h 3181350"/>
                <a:gd name="connsiteX7245" fmla="*/ 100940 w 1581150"/>
                <a:gd name="connsiteY7245" fmla="*/ 2752077 h 3181350"/>
                <a:gd name="connsiteX7246" fmla="*/ 108655 w 1581150"/>
                <a:gd name="connsiteY7246" fmla="*/ 2748457 h 3181350"/>
                <a:gd name="connsiteX7247" fmla="*/ 109703 w 1581150"/>
                <a:gd name="connsiteY7247" fmla="*/ 2803988 h 3181350"/>
                <a:gd name="connsiteX7248" fmla="*/ 111036 w 1581150"/>
                <a:gd name="connsiteY7248" fmla="*/ 2807226 h 3181350"/>
                <a:gd name="connsiteX7249" fmla="*/ 105512 w 1581150"/>
                <a:gd name="connsiteY7249" fmla="*/ 2808084 h 3181350"/>
                <a:gd name="connsiteX7250" fmla="*/ 103131 w 1581150"/>
                <a:gd name="connsiteY7250" fmla="*/ 2812370 h 3181350"/>
                <a:gd name="connsiteX7251" fmla="*/ 96273 w 1581150"/>
                <a:gd name="connsiteY7251" fmla="*/ 2809988 h 3181350"/>
                <a:gd name="connsiteX7252" fmla="*/ 109703 w 1581150"/>
                <a:gd name="connsiteY7252" fmla="*/ 2803988 h 3181350"/>
                <a:gd name="connsiteX7253" fmla="*/ 95130 w 1581150"/>
                <a:gd name="connsiteY7253" fmla="*/ 2817513 h 3181350"/>
                <a:gd name="connsiteX7254" fmla="*/ 93796 w 1581150"/>
                <a:gd name="connsiteY7254" fmla="*/ 2826562 h 3181350"/>
                <a:gd name="connsiteX7255" fmla="*/ 89415 w 1581150"/>
                <a:gd name="connsiteY7255" fmla="*/ 2819895 h 3181350"/>
                <a:gd name="connsiteX7256" fmla="*/ 95130 w 1581150"/>
                <a:gd name="connsiteY7256" fmla="*/ 2817513 h 3181350"/>
                <a:gd name="connsiteX7257" fmla="*/ 91796 w 1581150"/>
                <a:gd name="connsiteY7257" fmla="*/ 2803226 h 3181350"/>
                <a:gd name="connsiteX7258" fmla="*/ 91129 w 1581150"/>
                <a:gd name="connsiteY7258" fmla="*/ 2807798 h 3181350"/>
                <a:gd name="connsiteX7259" fmla="*/ 83985 w 1581150"/>
                <a:gd name="connsiteY7259" fmla="*/ 2806941 h 3181350"/>
                <a:gd name="connsiteX7260" fmla="*/ 91796 w 1581150"/>
                <a:gd name="connsiteY7260" fmla="*/ 2803226 h 3181350"/>
                <a:gd name="connsiteX7261" fmla="*/ 88272 w 1581150"/>
                <a:gd name="connsiteY7261" fmla="*/ 2815132 h 3181350"/>
                <a:gd name="connsiteX7262" fmla="*/ 85224 w 1581150"/>
                <a:gd name="connsiteY7262" fmla="*/ 2823990 h 3181350"/>
                <a:gd name="connsiteX7263" fmla="*/ 88272 w 1581150"/>
                <a:gd name="connsiteY7263" fmla="*/ 2815132 h 3181350"/>
                <a:gd name="connsiteX7264" fmla="*/ 81223 w 1581150"/>
                <a:gd name="connsiteY7264" fmla="*/ 2826562 h 3181350"/>
                <a:gd name="connsiteX7265" fmla="*/ 84938 w 1581150"/>
                <a:gd name="connsiteY7265" fmla="*/ 2825514 h 3181350"/>
                <a:gd name="connsiteX7266" fmla="*/ 88081 w 1581150"/>
                <a:gd name="connsiteY7266" fmla="*/ 2828943 h 3181350"/>
                <a:gd name="connsiteX7267" fmla="*/ 80556 w 1581150"/>
                <a:gd name="connsiteY7267" fmla="*/ 2831039 h 3181350"/>
                <a:gd name="connsiteX7268" fmla="*/ 75889 w 1581150"/>
                <a:gd name="connsiteY7268" fmla="*/ 2825895 h 3181350"/>
                <a:gd name="connsiteX7269" fmla="*/ 81223 w 1581150"/>
                <a:gd name="connsiteY7269" fmla="*/ 2826562 h 3181350"/>
                <a:gd name="connsiteX7270" fmla="*/ 75984 w 1581150"/>
                <a:gd name="connsiteY7270" fmla="*/ 2838183 h 3181350"/>
                <a:gd name="connsiteX7271" fmla="*/ 76175 w 1581150"/>
                <a:gd name="connsiteY7271" fmla="*/ 2836659 h 3181350"/>
                <a:gd name="connsiteX7272" fmla="*/ 70555 w 1581150"/>
                <a:gd name="connsiteY7272" fmla="*/ 2825133 h 3181350"/>
                <a:gd name="connsiteX7273" fmla="*/ 80271 w 1581150"/>
                <a:gd name="connsiteY7273" fmla="*/ 2832468 h 3181350"/>
                <a:gd name="connsiteX7274" fmla="*/ 75984 w 1581150"/>
                <a:gd name="connsiteY7274" fmla="*/ 2838183 h 3181350"/>
                <a:gd name="connsiteX7275" fmla="*/ 98178 w 1581150"/>
                <a:gd name="connsiteY7275" fmla="*/ 2859423 h 3181350"/>
                <a:gd name="connsiteX7276" fmla="*/ 84938 w 1581150"/>
                <a:gd name="connsiteY7276" fmla="*/ 2863900 h 3181350"/>
                <a:gd name="connsiteX7277" fmla="*/ 87605 w 1581150"/>
                <a:gd name="connsiteY7277" fmla="*/ 2858090 h 3181350"/>
                <a:gd name="connsiteX7278" fmla="*/ 76746 w 1581150"/>
                <a:gd name="connsiteY7278" fmla="*/ 2858280 h 3181350"/>
                <a:gd name="connsiteX7279" fmla="*/ 79413 w 1581150"/>
                <a:gd name="connsiteY7279" fmla="*/ 2852470 h 3181350"/>
                <a:gd name="connsiteX7280" fmla="*/ 100654 w 1581150"/>
                <a:gd name="connsiteY7280" fmla="*/ 2855137 h 3181350"/>
                <a:gd name="connsiteX7281" fmla="*/ 98178 w 1581150"/>
                <a:gd name="connsiteY7281" fmla="*/ 2859423 h 3181350"/>
                <a:gd name="connsiteX7282" fmla="*/ 106655 w 1581150"/>
                <a:gd name="connsiteY7282" fmla="*/ 2875902 h 3181350"/>
                <a:gd name="connsiteX7283" fmla="*/ 105036 w 1581150"/>
                <a:gd name="connsiteY7283" fmla="*/ 2861900 h 3181350"/>
                <a:gd name="connsiteX7284" fmla="*/ 111036 w 1581150"/>
                <a:gd name="connsiteY7284" fmla="*/ 2870377 h 3181350"/>
                <a:gd name="connsiteX7285" fmla="*/ 106655 w 1581150"/>
                <a:gd name="connsiteY7285" fmla="*/ 2875902 h 3181350"/>
                <a:gd name="connsiteX7286" fmla="*/ 105417 w 1581150"/>
                <a:gd name="connsiteY7286" fmla="*/ 2834182 h 3181350"/>
                <a:gd name="connsiteX7287" fmla="*/ 101226 w 1581150"/>
                <a:gd name="connsiteY7287" fmla="*/ 2838278 h 3181350"/>
                <a:gd name="connsiteX7288" fmla="*/ 106560 w 1581150"/>
                <a:gd name="connsiteY7288" fmla="*/ 2838945 h 3181350"/>
                <a:gd name="connsiteX7289" fmla="*/ 101892 w 1581150"/>
                <a:gd name="connsiteY7289" fmla="*/ 2846088 h 3181350"/>
                <a:gd name="connsiteX7290" fmla="*/ 97130 w 1581150"/>
                <a:gd name="connsiteY7290" fmla="*/ 2828562 h 3181350"/>
                <a:gd name="connsiteX7291" fmla="*/ 107322 w 1581150"/>
                <a:gd name="connsiteY7291" fmla="*/ 2832944 h 3181350"/>
                <a:gd name="connsiteX7292" fmla="*/ 99130 w 1581150"/>
                <a:gd name="connsiteY7292" fmla="*/ 2827324 h 3181350"/>
                <a:gd name="connsiteX7293" fmla="*/ 120180 w 1581150"/>
                <a:gd name="connsiteY7293" fmla="*/ 2831420 h 3181350"/>
                <a:gd name="connsiteX7294" fmla="*/ 117323 w 1581150"/>
                <a:gd name="connsiteY7294" fmla="*/ 2838754 h 3181350"/>
                <a:gd name="connsiteX7295" fmla="*/ 105417 w 1581150"/>
                <a:gd name="connsiteY7295" fmla="*/ 2834182 h 3181350"/>
                <a:gd name="connsiteX7296" fmla="*/ 120085 w 1581150"/>
                <a:gd name="connsiteY7296" fmla="*/ 2845231 h 3181350"/>
                <a:gd name="connsiteX7297" fmla="*/ 119418 w 1581150"/>
                <a:gd name="connsiteY7297" fmla="*/ 2837421 h 3181350"/>
                <a:gd name="connsiteX7298" fmla="*/ 120085 w 1581150"/>
                <a:gd name="connsiteY7298" fmla="*/ 2845231 h 3181350"/>
                <a:gd name="connsiteX7299" fmla="*/ 124848 w 1581150"/>
                <a:gd name="connsiteY7299" fmla="*/ 2836563 h 3181350"/>
                <a:gd name="connsiteX7300" fmla="*/ 132753 w 1581150"/>
                <a:gd name="connsiteY7300" fmla="*/ 2831420 h 3181350"/>
                <a:gd name="connsiteX7301" fmla="*/ 135039 w 1581150"/>
                <a:gd name="connsiteY7301" fmla="*/ 2840850 h 3181350"/>
                <a:gd name="connsiteX7302" fmla="*/ 124848 w 1581150"/>
                <a:gd name="connsiteY7302" fmla="*/ 2836563 h 3181350"/>
                <a:gd name="connsiteX7303" fmla="*/ 124657 w 1581150"/>
                <a:gd name="connsiteY7303" fmla="*/ 2901143 h 3181350"/>
                <a:gd name="connsiteX7304" fmla="*/ 129229 w 1581150"/>
                <a:gd name="connsiteY7304" fmla="*/ 2893999 h 3181350"/>
                <a:gd name="connsiteX7305" fmla="*/ 124657 w 1581150"/>
                <a:gd name="connsiteY7305" fmla="*/ 2901143 h 3181350"/>
                <a:gd name="connsiteX7306" fmla="*/ 122943 w 1581150"/>
                <a:gd name="connsiteY7306" fmla="*/ 2976295 h 3181350"/>
                <a:gd name="connsiteX7307" fmla="*/ 135706 w 1581150"/>
                <a:gd name="connsiteY7307" fmla="*/ 2962484 h 3181350"/>
                <a:gd name="connsiteX7308" fmla="*/ 135801 w 1581150"/>
                <a:gd name="connsiteY7308" fmla="*/ 2987058 h 3181350"/>
                <a:gd name="connsiteX7309" fmla="*/ 122943 w 1581150"/>
                <a:gd name="connsiteY7309" fmla="*/ 2976295 h 3181350"/>
                <a:gd name="connsiteX7310" fmla="*/ 146946 w 1581150"/>
                <a:gd name="connsiteY7310" fmla="*/ 3010109 h 3181350"/>
                <a:gd name="connsiteX7311" fmla="*/ 133801 w 1581150"/>
                <a:gd name="connsiteY7311" fmla="*/ 3000774 h 3181350"/>
                <a:gd name="connsiteX7312" fmla="*/ 147803 w 1581150"/>
                <a:gd name="connsiteY7312" fmla="*/ 3004013 h 3181350"/>
                <a:gd name="connsiteX7313" fmla="*/ 146946 w 1581150"/>
                <a:gd name="connsiteY7313" fmla="*/ 3010109 h 3181350"/>
                <a:gd name="connsiteX7314" fmla="*/ 148470 w 1581150"/>
                <a:gd name="connsiteY7314" fmla="*/ 2987249 h 3181350"/>
                <a:gd name="connsiteX7315" fmla="*/ 150946 w 1581150"/>
                <a:gd name="connsiteY7315" fmla="*/ 2995250 h 3181350"/>
                <a:gd name="connsiteX7316" fmla="*/ 148470 w 1581150"/>
                <a:gd name="connsiteY7316" fmla="*/ 2987249 h 3181350"/>
                <a:gd name="connsiteX7317" fmla="*/ 151422 w 1581150"/>
                <a:gd name="connsiteY7317" fmla="*/ 3016776 h 3181350"/>
                <a:gd name="connsiteX7318" fmla="*/ 150470 w 1581150"/>
                <a:gd name="connsiteY7318" fmla="*/ 3010490 h 3181350"/>
                <a:gd name="connsiteX7319" fmla="*/ 157995 w 1581150"/>
                <a:gd name="connsiteY7319" fmla="*/ 3008299 h 3181350"/>
                <a:gd name="connsiteX7320" fmla="*/ 163995 w 1581150"/>
                <a:gd name="connsiteY7320" fmla="*/ 3016776 h 3181350"/>
                <a:gd name="connsiteX7321" fmla="*/ 151422 w 1581150"/>
                <a:gd name="connsiteY7321" fmla="*/ 3016776 h 3181350"/>
                <a:gd name="connsiteX7322" fmla="*/ 170663 w 1581150"/>
                <a:gd name="connsiteY7322" fmla="*/ 3008394 h 3181350"/>
                <a:gd name="connsiteX7323" fmla="*/ 178569 w 1581150"/>
                <a:gd name="connsiteY7323" fmla="*/ 3003251 h 3181350"/>
                <a:gd name="connsiteX7324" fmla="*/ 170663 w 1581150"/>
                <a:gd name="connsiteY7324" fmla="*/ 3008394 h 3181350"/>
                <a:gd name="connsiteX7325" fmla="*/ 271437 w 1581150"/>
                <a:gd name="connsiteY7325" fmla="*/ 2870187 h 3181350"/>
                <a:gd name="connsiteX7326" fmla="*/ 259436 w 1581150"/>
                <a:gd name="connsiteY7326" fmla="*/ 2865614 h 3181350"/>
                <a:gd name="connsiteX7327" fmla="*/ 271437 w 1581150"/>
                <a:gd name="connsiteY7327" fmla="*/ 2870187 h 3181350"/>
                <a:gd name="connsiteX7328" fmla="*/ 279248 w 1581150"/>
                <a:gd name="connsiteY7328" fmla="*/ 2840373 h 3181350"/>
                <a:gd name="connsiteX7329" fmla="*/ 287439 w 1581150"/>
                <a:gd name="connsiteY7329" fmla="*/ 2833706 h 3181350"/>
                <a:gd name="connsiteX7330" fmla="*/ 279248 w 1581150"/>
                <a:gd name="connsiteY7330" fmla="*/ 2840373 h 3181350"/>
                <a:gd name="connsiteX7331" fmla="*/ 302203 w 1581150"/>
                <a:gd name="connsiteY7331" fmla="*/ 2881712 h 3181350"/>
                <a:gd name="connsiteX7332" fmla="*/ 309537 w 1581150"/>
                <a:gd name="connsiteY7332" fmla="*/ 2881045 h 3181350"/>
                <a:gd name="connsiteX7333" fmla="*/ 310395 w 1581150"/>
                <a:gd name="connsiteY7333" fmla="*/ 2887332 h 3181350"/>
                <a:gd name="connsiteX7334" fmla="*/ 302203 w 1581150"/>
                <a:gd name="connsiteY7334" fmla="*/ 2881712 h 3181350"/>
                <a:gd name="connsiteX7335" fmla="*/ 397358 w 1581150"/>
                <a:gd name="connsiteY7335" fmla="*/ 2871996 h 3181350"/>
                <a:gd name="connsiteX7336" fmla="*/ 402692 w 1581150"/>
                <a:gd name="connsiteY7336" fmla="*/ 2872663 h 3181350"/>
                <a:gd name="connsiteX7337" fmla="*/ 403835 w 1581150"/>
                <a:gd name="connsiteY7337" fmla="*/ 2877426 h 3181350"/>
                <a:gd name="connsiteX7338" fmla="*/ 403168 w 1581150"/>
                <a:gd name="connsiteY7338" fmla="*/ 2881997 h 3181350"/>
                <a:gd name="connsiteX7339" fmla="*/ 397358 w 1581150"/>
                <a:gd name="connsiteY7339" fmla="*/ 2871996 h 3181350"/>
                <a:gd name="connsiteX7340" fmla="*/ 400311 w 1581150"/>
                <a:gd name="connsiteY7340" fmla="*/ 2913906 h 3181350"/>
                <a:gd name="connsiteX7341" fmla="*/ 407835 w 1581150"/>
                <a:gd name="connsiteY7341" fmla="*/ 2911716 h 3181350"/>
                <a:gd name="connsiteX7342" fmla="*/ 409169 w 1581150"/>
                <a:gd name="connsiteY7342" fmla="*/ 2914954 h 3181350"/>
                <a:gd name="connsiteX7343" fmla="*/ 400311 w 1581150"/>
                <a:gd name="connsiteY7343" fmla="*/ 2913906 h 3181350"/>
                <a:gd name="connsiteX7344" fmla="*/ 505371 w 1581150"/>
                <a:gd name="connsiteY7344" fmla="*/ 2897714 h 3181350"/>
                <a:gd name="connsiteX7345" fmla="*/ 509848 w 1581150"/>
                <a:gd name="connsiteY7345" fmla="*/ 2904381 h 3181350"/>
                <a:gd name="connsiteX7346" fmla="*/ 505371 w 1581150"/>
                <a:gd name="connsiteY7346" fmla="*/ 2897714 h 3181350"/>
                <a:gd name="connsiteX7347" fmla="*/ 513944 w 1581150"/>
                <a:gd name="connsiteY7347" fmla="*/ 2951054 h 3181350"/>
                <a:gd name="connsiteX7348" fmla="*/ 504228 w 1581150"/>
                <a:gd name="connsiteY7348" fmla="*/ 2943720 h 3181350"/>
                <a:gd name="connsiteX7349" fmla="*/ 515087 w 1581150"/>
                <a:gd name="connsiteY7349" fmla="*/ 2943529 h 3181350"/>
                <a:gd name="connsiteX7350" fmla="*/ 513944 w 1581150"/>
                <a:gd name="connsiteY7350" fmla="*/ 2951054 h 3181350"/>
                <a:gd name="connsiteX7351" fmla="*/ 676726 w 1581150"/>
                <a:gd name="connsiteY7351" fmla="*/ 2310498 h 3181350"/>
                <a:gd name="connsiteX7352" fmla="*/ 676917 w 1581150"/>
                <a:gd name="connsiteY7352" fmla="*/ 2305830 h 3181350"/>
                <a:gd name="connsiteX7353" fmla="*/ 678536 w 1581150"/>
                <a:gd name="connsiteY7353" fmla="*/ 2306878 h 3181350"/>
                <a:gd name="connsiteX7354" fmla="*/ 676726 w 1581150"/>
                <a:gd name="connsiteY7354" fmla="*/ 2310498 h 3181350"/>
                <a:gd name="connsiteX7355" fmla="*/ 684537 w 1581150"/>
                <a:gd name="connsiteY7355" fmla="*/ 2274303 h 3181350"/>
                <a:gd name="connsiteX7356" fmla="*/ 687299 w 1581150"/>
                <a:gd name="connsiteY7356" fmla="*/ 2287161 h 3181350"/>
                <a:gd name="connsiteX7357" fmla="*/ 678631 w 1581150"/>
                <a:gd name="connsiteY7357" fmla="*/ 2283447 h 3181350"/>
                <a:gd name="connsiteX7358" fmla="*/ 679107 w 1581150"/>
                <a:gd name="connsiteY7358" fmla="*/ 2281637 h 3181350"/>
                <a:gd name="connsiteX7359" fmla="*/ 679965 w 1581150"/>
                <a:gd name="connsiteY7359" fmla="*/ 2278398 h 3181350"/>
                <a:gd name="connsiteX7360" fmla="*/ 682727 w 1581150"/>
                <a:gd name="connsiteY7360" fmla="*/ 2265254 h 3181350"/>
                <a:gd name="connsiteX7361" fmla="*/ 683394 w 1581150"/>
                <a:gd name="connsiteY7361" fmla="*/ 2264682 h 3181350"/>
                <a:gd name="connsiteX7362" fmla="*/ 693490 w 1581150"/>
                <a:gd name="connsiteY7362" fmla="*/ 2278017 h 3181350"/>
                <a:gd name="connsiteX7363" fmla="*/ 684537 w 1581150"/>
                <a:gd name="connsiteY7363" fmla="*/ 2274303 h 3181350"/>
                <a:gd name="connsiteX7364" fmla="*/ 692347 w 1581150"/>
                <a:gd name="connsiteY7364" fmla="*/ 2293829 h 3181350"/>
                <a:gd name="connsiteX7365" fmla="*/ 701301 w 1581150"/>
                <a:gd name="connsiteY7365" fmla="*/ 2297639 h 3181350"/>
                <a:gd name="connsiteX7366" fmla="*/ 692347 w 1581150"/>
                <a:gd name="connsiteY7366" fmla="*/ 2293829 h 3181350"/>
                <a:gd name="connsiteX7367" fmla="*/ 703777 w 1581150"/>
                <a:gd name="connsiteY7367" fmla="*/ 2288400 h 3181350"/>
                <a:gd name="connsiteX7368" fmla="*/ 709778 w 1581150"/>
                <a:gd name="connsiteY7368" fmla="*/ 2282494 h 3181350"/>
                <a:gd name="connsiteX7369" fmla="*/ 703777 w 1581150"/>
                <a:gd name="connsiteY7369" fmla="*/ 2288400 h 3181350"/>
                <a:gd name="connsiteX7370" fmla="*/ 711873 w 1581150"/>
                <a:gd name="connsiteY7370" fmla="*/ 2279446 h 3181350"/>
                <a:gd name="connsiteX7371" fmla="*/ 706254 w 1581150"/>
                <a:gd name="connsiteY7371" fmla="*/ 2280589 h 3181350"/>
                <a:gd name="connsiteX7372" fmla="*/ 701682 w 1581150"/>
                <a:gd name="connsiteY7372" fmla="*/ 2267635 h 3181350"/>
                <a:gd name="connsiteX7373" fmla="*/ 689394 w 1581150"/>
                <a:gd name="connsiteY7373" fmla="*/ 2258872 h 3181350"/>
                <a:gd name="connsiteX7374" fmla="*/ 707587 w 1581150"/>
                <a:gd name="connsiteY7374" fmla="*/ 2261825 h 3181350"/>
                <a:gd name="connsiteX7375" fmla="*/ 711873 w 1581150"/>
                <a:gd name="connsiteY7375" fmla="*/ 2279446 h 3181350"/>
                <a:gd name="connsiteX7376" fmla="*/ 726351 w 1581150"/>
                <a:gd name="connsiteY7376" fmla="*/ 2208009 h 3181350"/>
                <a:gd name="connsiteX7377" fmla="*/ 727018 w 1581150"/>
                <a:gd name="connsiteY7377" fmla="*/ 2198674 h 3181350"/>
                <a:gd name="connsiteX7378" fmla="*/ 726351 w 1581150"/>
                <a:gd name="connsiteY7378" fmla="*/ 2208009 h 3181350"/>
                <a:gd name="connsiteX7379" fmla="*/ 731400 w 1581150"/>
                <a:gd name="connsiteY7379" fmla="*/ 2189435 h 3181350"/>
                <a:gd name="connsiteX7380" fmla="*/ 718731 w 1581150"/>
                <a:gd name="connsiteY7380" fmla="*/ 2186958 h 3181350"/>
                <a:gd name="connsiteX7381" fmla="*/ 719208 w 1581150"/>
                <a:gd name="connsiteY7381" fmla="*/ 2180672 h 3181350"/>
                <a:gd name="connsiteX7382" fmla="*/ 711778 w 1581150"/>
                <a:gd name="connsiteY7382" fmla="*/ 2181720 h 3181350"/>
                <a:gd name="connsiteX7383" fmla="*/ 706635 w 1581150"/>
                <a:gd name="connsiteY7383" fmla="*/ 2176576 h 3181350"/>
                <a:gd name="connsiteX7384" fmla="*/ 711016 w 1581150"/>
                <a:gd name="connsiteY7384" fmla="*/ 2167432 h 3181350"/>
                <a:gd name="connsiteX7385" fmla="*/ 717779 w 1581150"/>
                <a:gd name="connsiteY7385" fmla="*/ 2175814 h 3181350"/>
                <a:gd name="connsiteX7386" fmla="*/ 730733 w 1581150"/>
                <a:gd name="connsiteY7386" fmla="*/ 2175147 h 3181350"/>
                <a:gd name="connsiteX7387" fmla="*/ 732352 w 1581150"/>
                <a:gd name="connsiteY7387" fmla="*/ 2178481 h 3181350"/>
                <a:gd name="connsiteX7388" fmla="*/ 731400 w 1581150"/>
                <a:gd name="connsiteY7388" fmla="*/ 2189435 h 3181350"/>
                <a:gd name="connsiteX7389" fmla="*/ 726351 w 1581150"/>
                <a:gd name="connsiteY7389" fmla="*/ 2157526 h 3181350"/>
                <a:gd name="connsiteX7390" fmla="*/ 735781 w 1581150"/>
                <a:gd name="connsiteY7390" fmla="*/ 2155050 h 3181350"/>
                <a:gd name="connsiteX7391" fmla="*/ 737019 w 1581150"/>
                <a:gd name="connsiteY7391" fmla="*/ 2163051 h 3181350"/>
                <a:gd name="connsiteX7392" fmla="*/ 726351 w 1581150"/>
                <a:gd name="connsiteY7392" fmla="*/ 2157526 h 3181350"/>
                <a:gd name="connsiteX7393" fmla="*/ 766547 w 1581150"/>
                <a:gd name="connsiteY7393" fmla="*/ 2087994 h 3181350"/>
                <a:gd name="connsiteX7394" fmla="*/ 761880 w 1581150"/>
                <a:gd name="connsiteY7394" fmla="*/ 2125522 h 3181350"/>
                <a:gd name="connsiteX7395" fmla="*/ 754450 w 1581150"/>
                <a:gd name="connsiteY7395" fmla="*/ 2126570 h 3181350"/>
                <a:gd name="connsiteX7396" fmla="*/ 751116 w 1581150"/>
                <a:gd name="connsiteY7396" fmla="*/ 2146858 h 3181350"/>
                <a:gd name="connsiteX7397" fmla="*/ 744925 w 1581150"/>
                <a:gd name="connsiteY7397" fmla="*/ 2155812 h 3181350"/>
                <a:gd name="connsiteX7398" fmla="*/ 737877 w 1581150"/>
                <a:gd name="connsiteY7398" fmla="*/ 2150573 h 3181350"/>
                <a:gd name="connsiteX7399" fmla="*/ 740353 w 1581150"/>
                <a:gd name="connsiteY7399" fmla="*/ 2142858 h 3181350"/>
                <a:gd name="connsiteX7400" fmla="*/ 729114 w 1581150"/>
                <a:gd name="connsiteY7400" fmla="*/ 2145239 h 3181350"/>
                <a:gd name="connsiteX7401" fmla="*/ 729495 w 1581150"/>
                <a:gd name="connsiteY7401" fmla="*/ 2140572 h 3181350"/>
                <a:gd name="connsiteX7402" fmla="*/ 744258 w 1581150"/>
                <a:gd name="connsiteY7402" fmla="*/ 2140095 h 3181350"/>
                <a:gd name="connsiteX7403" fmla="*/ 736353 w 1581150"/>
                <a:gd name="connsiteY7403" fmla="*/ 2122188 h 3181350"/>
                <a:gd name="connsiteX7404" fmla="*/ 745306 w 1581150"/>
                <a:gd name="connsiteY7404" fmla="*/ 2125998 h 3181350"/>
                <a:gd name="connsiteX7405" fmla="*/ 749116 w 1581150"/>
                <a:gd name="connsiteY7405" fmla="*/ 2124665 h 3181350"/>
                <a:gd name="connsiteX7406" fmla="*/ 746068 w 1581150"/>
                <a:gd name="connsiteY7406" fmla="*/ 2116569 h 3181350"/>
                <a:gd name="connsiteX7407" fmla="*/ 755117 w 1581150"/>
                <a:gd name="connsiteY7407" fmla="*/ 2118759 h 3181350"/>
                <a:gd name="connsiteX7408" fmla="*/ 741401 w 1581150"/>
                <a:gd name="connsiteY7408" fmla="*/ 2105139 h 3181350"/>
                <a:gd name="connsiteX7409" fmla="*/ 740258 w 1581150"/>
                <a:gd name="connsiteY7409" fmla="*/ 2095614 h 3181350"/>
                <a:gd name="connsiteX7410" fmla="*/ 747592 w 1581150"/>
                <a:gd name="connsiteY7410" fmla="*/ 2096185 h 3181350"/>
                <a:gd name="connsiteX7411" fmla="*/ 742544 w 1581150"/>
                <a:gd name="connsiteY7411" fmla="*/ 2089518 h 3181350"/>
                <a:gd name="connsiteX7412" fmla="*/ 755403 w 1581150"/>
                <a:gd name="connsiteY7412" fmla="*/ 2090470 h 3181350"/>
                <a:gd name="connsiteX7413" fmla="*/ 757689 w 1581150"/>
                <a:gd name="connsiteY7413" fmla="*/ 2084374 h 3181350"/>
                <a:gd name="connsiteX7414" fmla="*/ 770643 w 1581150"/>
                <a:gd name="connsiteY7414" fmla="*/ 2083707 h 3181350"/>
                <a:gd name="connsiteX7415" fmla="*/ 774072 w 1581150"/>
                <a:gd name="connsiteY7415" fmla="*/ 2087136 h 3181350"/>
                <a:gd name="connsiteX7416" fmla="*/ 766547 w 1581150"/>
                <a:gd name="connsiteY7416" fmla="*/ 2087994 h 3181350"/>
                <a:gd name="connsiteX7417" fmla="*/ 773119 w 1581150"/>
                <a:gd name="connsiteY7417" fmla="*/ 2074277 h 3181350"/>
                <a:gd name="connsiteX7418" fmla="*/ 765975 w 1581150"/>
                <a:gd name="connsiteY7418" fmla="*/ 2070563 h 3181350"/>
                <a:gd name="connsiteX7419" fmla="*/ 772548 w 1581150"/>
                <a:gd name="connsiteY7419" fmla="*/ 2082088 h 3181350"/>
                <a:gd name="connsiteX7420" fmla="*/ 765118 w 1581150"/>
                <a:gd name="connsiteY7420" fmla="*/ 2083136 h 3181350"/>
                <a:gd name="connsiteX7421" fmla="*/ 763689 w 1581150"/>
                <a:gd name="connsiteY7421" fmla="*/ 2076754 h 3181350"/>
                <a:gd name="connsiteX7422" fmla="*/ 757689 w 1581150"/>
                <a:gd name="connsiteY7422" fmla="*/ 2082660 h 3181350"/>
                <a:gd name="connsiteX7423" fmla="*/ 750831 w 1581150"/>
                <a:gd name="connsiteY7423" fmla="*/ 2075802 h 3181350"/>
                <a:gd name="connsiteX7424" fmla="*/ 744639 w 1581150"/>
                <a:gd name="connsiteY7424" fmla="*/ 2084755 h 3181350"/>
                <a:gd name="connsiteX7425" fmla="*/ 743401 w 1581150"/>
                <a:gd name="connsiteY7425" fmla="*/ 2076849 h 3181350"/>
                <a:gd name="connsiteX7426" fmla="*/ 734543 w 1581150"/>
                <a:gd name="connsiteY7426" fmla="*/ 2071420 h 3181350"/>
                <a:gd name="connsiteX7427" fmla="*/ 732257 w 1581150"/>
                <a:gd name="connsiteY7427" fmla="*/ 2077516 h 3181350"/>
                <a:gd name="connsiteX7428" fmla="*/ 719779 w 1581150"/>
                <a:gd name="connsiteY7428" fmla="*/ 2071801 h 3181350"/>
                <a:gd name="connsiteX7429" fmla="*/ 723780 w 1581150"/>
                <a:gd name="connsiteY7429" fmla="*/ 2067419 h 3181350"/>
                <a:gd name="connsiteX7430" fmla="*/ 722160 w 1581150"/>
                <a:gd name="connsiteY7430" fmla="*/ 2064181 h 3181350"/>
                <a:gd name="connsiteX7431" fmla="*/ 714540 w 1581150"/>
                <a:gd name="connsiteY7431" fmla="*/ 2066753 h 3181350"/>
                <a:gd name="connsiteX7432" fmla="*/ 712254 w 1581150"/>
                <a:gd name="connsiteY7432" fmla="*/ 2072944 h 3181350"/>
                <a:gd name="connsiteX7433" fmla="*/ 711873 w 1581150"/>
                <a:gd name="connsiteY7433" fmla="*/ 2072753 h 3181350"/>
                <a:gd name="connsiteX7434" fmla="*/ 713397 w 1581150"/>
                <a:gd name="connsiteY7434" fmla="*/ 2066657 h 3181350"/>
                <a:gd name="connsiteX7435" fmla="*/ 714445 w 1581150"/>
                <a:gd name="connsiteY7435" fmla="*/ 2066753 h 3181350"/>
                <a:gd name="connsiteX7436" fmla="*/ 714159 w 1581150"/>
                <a:gd name="connsiteY7436" fmla="*/ 2063514 h 3181350"/>
                <a:gd name="connsiteX7437" fmla="*/ 715017 w 1581150"/>
                <a:gd name="connsiteY7437" fmla="*/ 2059990 h 3181350"/>
                <a:gd name="connsiteX7438" fmla="*/ 727209 w 1581150"/>
                <a:gd name="connsiteY7438" fmla="*/ 2067705 h 3181350"/>
                <a:gd name="connsiteX7439" fmla="*/ 743496 w 1581150"/>
                <a:gd name="connsiteY7439" fmla="*/ 2072087 h 3181350"/>
                <a:gd name="connsiteX7440" fmla="*/ 747306 w 1581150"/>
                <a:gd name="connsiteY7440" fmla="*/ 2070753 h 3181350"/>
                <a:gd name="connsiteX7441" fmla="*/ 744258 w 1581150"/>
                <a:gd name="connsiteY7441" fmla="*/ 2062657 h 3181350"/>
                <a:gd name="connsiteX7442" fmla="*/ 760260 w 1581150"/>
                <a:gd name="connsiteY7442" fmla="*/ 2070086 h 3181350"/>
                <a:gd name="connsiteX7443" fmla="*/ 756165 w 1581150"/>
                <a:gd name="connsiteY7443" fmla="*/ 2050846 h 3181350"/>
                <a:gd name="connsiteX7444" fmla="*/ 763689 w 1581150"/>
                <a:gd name="connsiteY7444" fmla="*/ 2048274 h 3181350"/>
                <a:gd name="connsiteX7445" fmla="*/ 761308 w 1581150"/>
                <a:gd name="connsiteY7445" fmla="*/ 2055990 h 3181350"/>
                <a:gd name="connsiteX7446" fmla="*/ 775786 w 1581150"/>
                <a:gd name="connsiteY7446" fmla="*/ 2060181 h 3181350"/>
                <a:gd name="connsiteX7447" fmla="*/ 777024 w 1581150"/>
                <a:gd name="connsiteY7447" fmla="*/ 2068182 h 3181350"/>
                <a:gd name="connsiteX7448" fmla="*/ 773119 w 1581150"/>
                <a:gd name="connsiteY7448" fmla="*/ 2074277 h 3181350"/>
                <a:gd name="connsiteX7449" fmla="*/ 769500 w 1581150"/>
                <a:gd name="connsiteY7449" fmla="*/ 2048846 h 3181350"/>
                <a:gd name="connsiteX7450" fmla="*/ 782358 w 1581150"/>
                <a:gd name="connsiteY7450" fmla="*/ 2049798 h 3181350"/>
                <a:gd name="connsiteX7451" fmla="*/ 769500 w 1581150"/>
                <a:gd name="connsiteY7451" fmla="*/ 2048846 h 3181350"/>
                <a:gd name="connsiteX7452" fmla="*/ 740448 w 1581150"/>
                <a:gd name="connsiteY7452" fmla="*/ 2615869 h 3181350"/>
                <a:gd name="connsiteX7453" fmla="*/ 747402 w 1581150"/>
                <a:gd name="connsiteY7453" fmla="*/ 2621108 h 3181350"/>
                <a:gd name="connsiteX7454" fmla="*/ 740448 w 1581150"/>
                <a:gd name="connsiteY7454" fmla="*/ 2615869 h 3181350"/>
                <a:gd name="connsiteX7455" fmla="*/ 785406 w 1581150"/>
                <a:gd name="connsiteY7455" fmla="*/ 2007412 h 3181350"/>
                <a:gd name="connsiteX7456" fmla="*/ 791407 w 1581150"/>
                <a:gd name="connsiteY7456" fmla="*/ 2001507 h 3181350"/>
                <a:gd name="connsiteX7457" fmla="*/ 790931 w 1581150"/>
                <a:gd name="connsiteY7457" fmla="*/ 2007793 h 3181350"/>
                <a:gd name="connsiteX7458" fmla="*/ 794550 w 1581150"/>
                <a:gd name="connsiteY7458" fmla="*/ 2008079 h 3181350"/>
                <a:gd name="connsiteX7459" fmla="*/ 785406 w 1581150"/>
                <a:gd name="connsiteY7459" fmla="*/ 2007412 h 3181350"/>
                <a:gd name="connsiteX7460" fmla="*/ 794265 w 1581150"/>
                <a:gd name="connsiteY7460" fmla="*/ 1987600 h 3181350"/>
                <a:gd name="connsiteX7461" fmla="*/ 789312 w 1581150"/>
                <a:gd name="connsiteY7461" fmla="*/ 1979313 h 3181350"/>
                <a:gd name="connsiteX7462" fmla="*/ 794931 w 1581150"/>
                <a:gd name="connsiteY7462" fmla="*/ 1978170 h 3181350"/>
                <a:gd name="connsiteX7463" fmla="*/ 803599 w 1581150"/>
                <a:gd name="connsiteY7463" fmla="*/ 1986648 h 3181350"/>
                <a:gd name="connsiteX7464" fmla="*/ 794265 w 1581150"/>
                <a:gd name="connsiteY7464" fmla="*/ 1987600 h 3181350"/>
                <a:gd name="connsiteX7465" fmla="*/ 758736 w 1581150"/>
                <a:gd name="connsiteY7465" fmla="*/ 2667685 h 3181350"/>
                <a:gd name="connsiteX7466" fmla="*/ 752736 w 1581150"/>
                <a:gd name="connsiteY7466" fmla="*/ 2673591 h 3181350"/>
                <a:gd name="connsiteX7467" fmla="*/ 758736 w 1581150"/>
                <a:gd name="connsiteY7467" fmla="*/ 2667685 h 3181350"/>
                <a:gd name="connsiteX7468" fmla="*/ 749497 w 1581150"/>
                <a:gd name="connsiteY7468" fmla="*/ 2693784 h 3181350"/>
                <a:gd name="connsiteX7469" fmla="*/ 760260 w 1581150"/>
                <a:gd name="connsiteY7469" fmla="*/ 2697689 h 3181350"/>
                <a:gd name="connsiteX7470" fmla="*/ 749497 w 1581150"/>
                <a:gd name="connsiteY7470" fmla="*/ 2693784 h 3181350"/>
                <a:gd name="connsiteX7471" fmla="*/ 751497 w 1581150"/>
                <a:gd name="connsiteY7471" fmla="*/ 2715977 h 3181350"/>
                <a:gd name="connsiteX7472" fmla="*/ 761213 w 1581150"/>
                <a:gd name="connsiteY7472" fmla="*/ 2708833 h 3181350"/>
                <a:gd name="connsiteX7473" fmla="*/ 762356 w 1581150"/>
                <a:gd name="connsiteY7473" fmla="*/ 2718358 h 3181350"/>
                <a:gd name="connsiteX7474" fmla="*/ 751497 w 1581150"/>
                <a:gd name="connsiteY7474" fmla="*/ 2715977 h 3181350"/>
                <a:gd name="connsiteX7475" fmla="*/ 812648 w 1581150"/>
                <a:gd name="connsiteY7475" fmla="*/ 1914829 h 3181350"/>
                <a:gd name="connsiteX7476" fmla="*/ 807885 w 1581150"/>
                <a:gd name="connsiteY7476" fmla="*/ 1905018 h 3181350"/>
                <a:gd name="connsiteX7477" fmla="*/ 813315 w 1581150"/>
                <a:gd name="connsiteY7477" fmla="*/ 1907019 h 3181350"/>
                <a:gd name="connsiteX7478" fmla="*/ 797503 w 1581150"/>
                <a:gd name="connsiteY7478" fmla="*/ 1896351 h 3181350"/>
                <a:gd name="connsiteX7479" fmla="*/ 804552 w 1581150"/>
                <a:gd name="connsiteY7479" fmla="*/ 1901589 h 3181350"/>
                <a:gd name="connsiteX7480" fmla="*/ 802075 w 1581150"/>
                <a:gd name="connsiteY7480" fmla="*/ 1909305 h 3181350"/>
                <a:gd name="connsiteX7481" fmla="*/ 796836 w 1581150"/>
                <a:gd name="connsiteY7481" fmla="*/ 1905780 h 3181350"/>
                <a:gd name="connsiteX7482" fmla="*/ 796360 w 1581150"/>
                <a:gd name="connsiteY7482" fmla="*/ 1912067 h 3181350"/>
                <a:gd name="connsiteX7483" fmla="*/ 807504 w 1581150"/>
                <a:gd name="connsiteY7483" fmla="*/ 1911305 h 3181350"/>
                <a:gd name="connsiteX7484" fmla="*/ 815982 w 1581150"/>
                <a:gd name="connsiteY7484" fmla="*/ 1921401 h 3181350"/>
                <a:gd name="connsiteX7485" fmla="*/ 806457 w 1581150"/>
                <a:gd name="connsiteY7485" fmla="*/ 1925402 h 3181350"/>
                <a:gd name="connsiteX7486" fmla="*/ 806838 w 1581150"/>
                <a:gd name="connsiteY7486" fmla="*/ 1920735 h 3181350"/>
                <a:gd name="connsiteX7487" fmla="*/ 797217 w 1581150"/>
                <a:gd name="connsiteY7487" fmla="*/ 1926354 h 3181350"/>
                <a:gd name="connsiteX7488" fmla="*/ 807409 w 1581150"/>
                <a:gd name="connsiteY7488" fmla="*/ 1938165 h 3181350"/>
                <a:gd name="connsiteX7489" fmla="*/ 796170 w 1581150"/>
                <a:gd name="connsiteY7489" fmla="*/ 1940451 h 3181350"/>
                <a:gd name="connsiteX7490" fmla="*/ 799122 w 1581150"/>
                <a:gd name="connsiteY7490" fmla="*/ 1950072 h 3181350"/>
                <a:gd name="connsiteX7491" fmla="*/ 812457 w 1581150"/>
                <a:gd name="connsiteY7491" fmla="*/ 1944737 h 3181350"/>
                <a:gd name="connsiteX7492" fmla="*/ 791026 w 1581150"/>
                <a:gd name="connsiteY7492" fmla="*/ 1960549 h 3181350"/>
                <a:gd name="connsiteX7493" fmla="*/ 794360 w 1581150"/>
                <a:gd name="connsiteY7493" fmla="*/ 1965502 h 3181350"/>
                <a:gd name="connsiteX7494" fmla="*/ 778929 w 1581150"/>
                <a:gd name="connsiteY7494" fmla="*/ 1973789 h 3181350"/>
                <a:gd name="connsiteX7495" fmla="*/ 770166 w 1581150"/>
                <a:gd name="connsiteY7495" fmla="*/ 1966836 h 3181350"/>
                <a:gd name="connsiteX7496" fmla="*/ 775215 w 1581150"/>
                <a:gd name="connsiteY7496" fmla="*/ 1948262 h 3181350"/>
                <a:gd name="connsiteX7497" fmla="*/ 779215 w 1581150"/>
                <a:gd name="connsiteY7497" fmla="*/ 1969026 h 3181350"/>
                <a:gd name="connsiteX7498" fmla="*/ 782930 w 1581150"/>
                <a:gd name="connsiteY7498" fmla="*/ 1969312 h 3181350"/>
                <a:gd name="connsiteX7499" fmla="*/ 791407 w 1581150"/>
                <a:gd name="connsiteY7499" fmla="*/ 1954167 h 3181350"/>
                <a:gd name="connsiteX7500" fmla="*/ 792360 w 1581150"/>
                <a:gd name="connsiteY7500" fmla="*/ 1941594 h 3181350"/>
                <a:gd name="connsiteX7501" fmla="*/ 784930 w 1581150"/>
                <a:gd name="connsiteY7501" fmla="*/ 1942642 h 3181350"/>
                <a:gd name="connsiteX7502" fmla="*/ 796551 w 1581150"/>
                <a:gd name="connsiteY7502" fmla="*/ 1935594 h 3181350"/>
                <a:gd name="connsiteX7503" fmla="*/ 782168 w 1581150"/>
                <a:gd name="connsiteY7503" fmla="*/ 1929783 h 3181350"/>
                <a:gd name="connsiteX7504" fmla="*/ 782739 w 1581150"/>
                <a:gd name="connsiteY7504" fmla="*/ 1921973 h 3181350"/>
                <a:gd name="connsiteX7505" fmla="*/ 781692 w 1581150"/>
                <a:gd name="connsiteY7505" fmla="*/ 1910828 h 3181350"/>
                <a:gd name="connsiteX7506" fmla="*/ 789597 w 1581150"/>
                <a:gd name="connsiteY7506" fmla="*/ 1903494 h 3181350"/>
                <a:gd name="connsiteX7507" fmla="*/ 782549 w 1581150"/>
                <a:gd name="connsiteY7507" fmla="*/ 1898256 h 3181350"/>
                <a:gd name="connsiteX7508" fmla="*/ 791979 w 1581150"/>
                <a:gd name="connsiteY7508" fmla="*/ 1895779 h 3181350"/>
                <a:gd name="connsiteX7509" fmla="*/ 787311 w 1581150"/>
                <a:gd name="connsiteY7509" fmla="*/ 1884349 h 3181350"/>
                <a:gd name="connsiteX7510" fmla="*/ 786930 w 1581150"/>
                <a:gd name="connsiteY7510" fmla="*/ 1889111 h 3181350"/>
                <a:gd name="connsiteX7511" fmla="*/ 776548 w 1581150"/>
                <a:gd name="connsiteY7511" fmla="*/ 1878920 h 3181350"/>
                <a:gd name="connsiteX7512" fmla="*/ 781787 w 1581150"/>
                <a:gd name="connsiteY7512" fmla="*/ 1883968 h 3181350"/>
                <a:gd name="connsiteX7513" fmla="*/ 777024 w 1581150"/>
                <a:gd name="connsiteY7513" fmla="*/ 1872633 h 3181350"/>
                <a:gd name="connsiteX7514" fmla="*/ 792550 w 1581150"/>
                <a:gd name="connsiteY7514" fmla="*/ 1887969 h 3181350"/>
                <a:gd name="connsiteX7515" fmla="*/ 794741 w 1581150"/>
                <a:gd name="connsiteY7515" fmla="*/ 1883397 h 3181350"/>
                <a:gd name="connsiteX7516" fmla="*/ 804837 w 1581150"/>
                <a:gd name="connsiteY7516" fmla="*/ 1896732 h 3181350"/>
                <a:gd name="connsiteX7517" fmla="*/ 817887 w 1581150"/>
                <a:gd name="connsiteY7517" fmla="*/ 1894541 h 3181350"/>
                <a:gd name="connsiteX7518" fmla="*/ 811981 w 1581150"/>
                <a:gd name="connsiteY7518" fmla="*/ 1898827 h 3181350"/>
                <a:gd name="connsiteX7519" fmla="*/ 819125 w 1581150"/>
                <a:gd name="connsiteY7519" fmla="*/ 1902447 h 3181350"/>
                <a:gd name="connsiteX7520" fmla="*/ 812648 w 1581150"/>
                <a:gd name="connsiteY7520" fmla="*/ 1914829 h 3181350"/>
                <a:gd name="connsiteX7521" fmla="*/ 766166 w 1581150"/>
                <a:gd name="connsiteY7521" fmla="*/ 2717120 h 3181350"/>
                <a:gd name="connsiteX7522" fmla="*/ 769785 w 1581150"/>
                <a:gd name="connsiteY7522" fmla="*/ 2717405 h 3181350"/>
                <a:gd name="connsiteX7523" fmla="*/ 771214 w 1581150"/>
                <a:gd name="connsiteY7523" fmla="*/ 2723787 h 3181350"/>
                <a:gd name="connsiteX7524" fmla="*/ 766166 w 1581150"/>
                <a:gd name="connsiteY7524" fmla="*/ 2717120 h 3181350"/>
                <a:gd name="connsiteX7525" fmla="*/ 776072 w 1581150"/>
                <a:gd name="connsiteY7525" fmla="*/ 2733598 h 3181350"/>
                <a:gd name="connsiteX7526" fmla="*/ 767023 w 1581150"/>
                <a:gd name="connsiteY7526" fmla="*/ 2731312 h 3181350"/>
                <a:gd name="connsiteX7527" fmla="*/ 776453 w 1581150"/>
                <a:gd name="connsiteY7527" fmla="*/ 2728836 h 3181350"/>
                <a:gd name="connsiteX7528" fmla="*/ 776072 w 1581150"/>
                <a:gd name="connsiteY7528" fmla="*/ 2733598 h 3181350"/>
                <a:gd name="connsiteX7529" fmla="*/ 775596 w 1581150"/>
                <a:gd name="connsiteY7529" fmla="*/ 2689402 h 3181350"/>
                <a:gd name="connsiteX7530" fmla="*/ 786168 w 1581150"/>
                <a:gd name="connsiteY7530" fmla="*/ 2696546 h 3181350"/>
                <a:gd name="connsiteX7531" fmla="*/ 775596 w 1581150"/>
                <a:gd name="connsiteY7531" fmla="*/ 2689402 h 3181350"/>
                <a:gd name="connsiteX7532" fmla="*/ 785692 w 1581150"/>
                <a:gd name="connsiteY7532" fmla="*/ 2727978 h 3181350"/>
                <a:gd name="connsiteX7533" fmla="*/ 796455 w 1581150"/>
                <a:gd name="connsiteY7533" fmla="*/ 2731979 h 3181350"/>
                <a:gd name="connsiteX7534" fmla="*/ 784930 w 1581150"/>
                <a:gd name="connsiteY7534" fmla="*/ 2739027 h 3181350"/>
                <a:gd name="connsiteX7535" fmla="*/ 785692 w 1581150"/>
                <a:gd name="connsiteY7535" fmla="*/ 2727978 h 3181350"/>
                <a:gd name="connsiteX7536" fmla="*/ 797884 w 1581150"/>
                <a:gd name="connsiteY7536" fmla="*/ 2787224 h 3181350"/>
                <a:gd name="connsiteX7537" fmla="*/ 803885 w 1581150"/>
                <a:gd name="connsiteY7537" fmla="*/ 2781318 h 3181350"/>
                <a:gd name="connsiteX7538" fmla="*/ 805695 w 1581150"/>
                <a:gd name="connsiteY7538" fmla="*/ 2783033 h 3181350"/>
                <a:gd name="connsiteX7539" fmla="*/ 797884 w 1581150"/>
                <a:gd name="connsiteY7539" fmla="*/ 2787224 h 3181350"/>
                <a:gd name="connsiteX7540" fmla="*/ 803313 w 1581150"/>
                <a:gd name="connsiteY7540" fmla="*/ 2763983 h 3181350"/>
                <a:gd name="connsiteX7541" fmla="*/ 811410 w 1581150"/>
                <a:gd name="connsiteY7541" fmla="*/ 2778746 h 3181350"/>
                <a:gd name="connsiteX7542" fmla="*/ 793503 w 1581150"/>
                <a:gd name="connsiteY7542" fmla="*/ 2771127 h 3181350"/>
                <a:gd name="connsiteX7543" fmla="*/ 788550 w 1581150"/>
                <a:gd name="connsiteY7543" fmla="*/ 2762840 h 3181350"/>
                <a:gd name="connsiteX7544" fmla="*/ 800265 w 1581150"/>
                <a:gd name="connsiteY7544" fmla="*/ 2754267 h 3181350"/>
                <a:gd name="connsiteX7545" fmla="*/ 816077 w 1581150"/>
                <a:gd name="connsiteY7545" fmla="*/ 2764935 h 3181350"/>
                <a:gd name="connsiteX7546" fmla="*/ 803313 w 1581150"/>
                <a:gd name="connsiteY7546" fmla="*/ 2763983 h 3181350"/>
                <a:gd name="connsiteX7547" fmla="*/ 818553 w 1581150"/>
                <a:gd name="connsiteY7547" fmla="*/ 2757220 h 3181350"/>
                <a:gd name="connsiteX7548" fmla="*/ 829793 w 1581150"/>
                <a:gd name="connsiteY7548" fmla="*/ 2754934 h 3181350"/>
                <a:gd name="connsiteX7549" fmla="*/ 825602 w 1581150"/>
                <a:gd name="connsiteY7549" fmla="*/ 2762459 h 3181350"/>
                <a:gd name="connsiteX7550" fmla="*/ 818553 w 1581150"/>
                <a:gd name="connsiteY7550" fmla="*/ 2757220 h 3181350"/>
                <a:gd name="connsiteX7551" fmla="*/ 822459 w 1581150"/>
                <a:gd name="connsiteY7551" fmla="*/ 2779604 h 3181350"/>
                <a:gd name="connsiteX7552" fmla="*/ 829031 w 1581150"/>
                <a:gd name="connsiteY7552" fmla="*/ 2791129 h 3181350"/>
                <a:gd name="connsiteX7553" fmla="*/ 822459 w 1581150"/>
                <a:gd name="connsiteY7553" fmla="*/ 2779604 h 3181350"/>
                <a:gd name="connsiteX7554" fmla="*/ 843890 w 1581150"/>
                <a:gd name="connsiteY7554" fmla="*/ 2789034 h 3181350"/>
                <a:gd name="connsiteX7555" fmla="*/ 840175 w 1581150"/>
                <a:gd name="connsiteY7555" fmla="*/ 2788748 h 3181350"/>
                <a:gd name="connsiteX7556" fmla="*/ 834365 w 1581150"/>
                <a:gd name="connsiteY7556" fmla="*/ 2767793 h 3181350"/>
                <a:gd name="connsiteX7557" fmla="*/ 851986 w 1581150"/>
                <a:gd name="connsiteY7557" fmla="*/ 2778556 h 3181350"/>
                <a:gd name="connsiteX7558" fmla="*/ 845033 w 1581150"/>
                <a:gd name="connsiteY7558" fmla="*/ 2773317 h 3181350"/>
                <a:gd name="connsiteX7559" fmla="*/ 847795 w 1581150"/>
                <a:gd name="connsiteY7559" fmla="*/ 2786176 h 3181350"/>
                <a:gd name="connsiteX7560" fmla="*/ 843890 w 1581150"/>
                <a:gd name="connsiteY7560" fmla="*/ 2789034 h 3181350"/>
                <a:gd name="connsiteX7561" fmla="*/ 847700 w 1581150"/>
                <a:gd name="connsiteY7561" fmla="*/ 2811417 h 3181350"/>
                <a:gd name="connsiteX7562" fmla="*/ 849986 w 1581150"/>
                <a:gd name="connsiteY7562" fmla="*/ 2805321 h 3181350"/>
                <a:gd name="connsiteX7563" fmla="*/ 847700 w 1581150"/>
                <a:gd name="connsiteY7563" fmla="*/ 2811417 h 3181350"/>
                <a:gd name="connsiteX7564" fmla="*/ 860178 w 1581150"/>
                <a:gd name="connsiteY7564" fmla="*/ 2742933 h 3181350"/>
                <a:gd name="connsiteX7565" fmla="*/ 870369 w 1581150"/>
                <a:gd name="connsiteY7565" fmla="*/ 2754744 h 3181350"/>
                <a:gd name="connsiteX7566" fmla="*/ 860178 w 1581150"/>
                <a:gd name="connsiteY7566" fmla="*/ 2742933 h 3181350"/>
                <a:gd name="connsiteX7567" fmla="*/ 856558 w 1581150"/>
                <a:gd name="connsiteY7567" fmla="*/ 2766364 h 3181350"/>
                <a:gd name="connsiteX7568" fmla="*/ 866274 w 1581150"/>
                <a:gd name="connsiteY7568" fmla="*/ 2759220 h 3181350"/>
                <a:gd name="connsiteX7569" fmla="*/ 864464 w 1581150"/>
                <a:gd name="connsiteY7569" fmla="*/ 2759125 h 3181350"/>
                <a:gd name="connsiteX7570" fmla="*/ 863511 w 1581150"/>
                <a:gd name="connsiteY7570" fmla="*/ 2771698 h 3181350"/>
                <a:gd name="connsiteX7571" fmla="*/ 856558 w 1581150"/>
                <a:gd name="connsiteY7571" fmla="*/ 2766364 h 3181350"/>
                <a:gd name="connsiteX7572" fmla="*/ 864845 w 1581150"/>
                <a:gd name="connsiteY7572" fmla="*/ 2830086 h 3181350"/>
                <a:gd name="connsiteX7573" fmla="*/ 859892 w 1581150"/>
                <a:gd name="connsiteY7573" fmla="*/ 2821800 h 3181350"/>
                <a:gd name="connsiteX7574" fmla="*/ 864845 w 1581150"/>
                <a:gd name="connsiteY7574" fmla="*/ 2830086 h 3181350"/>
                <a:gd name="connsiteX7575" fmla="*/ 868179 w 1581150"/>
                <a:gd name="connsiteY7575" fmla="*/ 2759316 h 3181350"/>
                <a:gd name="connsiteX7576" fmla="*/ 877132 w 1581150"/>
                <a:gd name="connsiteY7576" fmla="*/ 2763126 h 3181350"/>
                <a:gd name="connsiteX7577" fmla="*/ 868179 w 1581150"/>
                <a:gd name="connsiteY7577" fmla="*/ 2759316 h 3181350"/>
                <a:gd name="connsiteX7578" fmla="*/ 869131 w 1581150"/>
                <a:gd name="connsiteY7578" fmla="*/ 2746838 h 3181350"/>
                <a:gd name="connsiteX7579" fmla="*/ 888562 w 1581150"/>
                <a:gd name="connsiteY7579" fmla="*/ 2759316 h 3181350"/>
                <a:gd name="connsiteX7580" fmla="*/ 869131 w 1581150"/>
                <a:gd name="connsiteY7580" fmla="*/ 2746838 h 3181350"/>
                <a:gd name="connsiteX7581" fmla="*/ 886752 w 1581150"/>
                <a:gd name="connsiteY7581" fmla="*/ 2782747 h 3181350"/>
                <a:gd name="connsiteX7582" fmla="*/ 887133 w 1581150"/>
                <a:gd name="connsiteY7582" fmla="*/ 2778080 h 3181350"/>
                <a:gd name="connsiteX7583" fmla="*/ 894468 w 1581150"/>
                <a:gd name="connsiteY7583" fmla="*/ 2778651 h 3181350"/>
                <a:gd name="connsiteX7584" fmla="*/ 886752 w 1581150"/>
                <a:gd name="connsiteY7584" fmla="*/ 2782747 h 3181350"/>
                <a:gd name="connsiteX7585" fmla="*/ 907707 w 1581150"/>
                <a:gd name="connsiteY7585" fmla="*/ 2773317 h 3181350"/>
                <a:gd name="connsiteX7586" fmla="*/ 891324 w 1581150"/>
                <a:gd name="connsiteY7586" fmla="*/ 2770555 h 3181350"/>
                <a:gd name="connsiteX7587" fmla="*/ 890086 w 1581150"/>
                <a:gd name="connsiteY7587" fmla="*/ 2762554 h 3181350"/>
                <a:gd name="connsiteX7588" fmla="*/ 901326 w 1581150"/>
                <a:gd name="connsiteY7588" fmla="*/ 2760268 h 3181350"/>
                <a:gd name="connsiteX7589" fmla="*/ 900564 w 1581150"/>
                <a:gd name="connsiteY7589" fmla="*/ 2771222 h 3181350"/>
                <a:gd name="connsiteX7590" fmla="*/ 907993 w 1581150"/>
                <a:gd name="connsiteY7590" fmla="*/ 2770174 h 3181350"/>
                <a:gd name="connsiteX7591" fmla="*/ 907707 w 1581150"/>
                <a:gd name="connsiteY7591" fmla="*/ 2773317 h 3181350"/>
                <a:gd name="connsiteX7592" fmla="*/ 906279 w 1581150"/>
                <a:gd name="connsiteY7592" fmla="*/ 2768460 h 3181350"/>
                <a:gd name="connsiteX7593" fmla="*/ 905517 w 1581150"/>
                <a:gd name="connsiteY7593" fmla="*/ 2754267 h 3181350"/>
                <a:gd name="connsiteX7594" fmla="*/ 917994 w 1581150"/>
                <a:gd name="connsiteY7594" fmla="*/ 2759887 h 3181350"/>
                <a:gd name="connsiteX7595" fmla="*/ 919328 w 1581150"/>
                <a:gd name="connsiteY7595" fmla="*/ 2766269 h 3181350"/>
                <a:gd name="connsiteX7596" fmla="*/ 914946 w 1581150"/>
                <a:gd name="connsiteY7596" fmla="*/ 2775413 h 3181350"/>
                <a:gd name="connsiteX7597" fmla="*/ 906279 w 1581150"/>
                <a:gd name="connsiteY7597" fmla="*/ 2768460 h 3181350"/>
                <a:gd name="connsiteX7598" fmla="*/ 912946 w 1581150"/>
                <a:gd name="connsiteY7598" fmla="*/ 2778461 h 3181350"/>
                <a:gd name="connsiteX7599" fmla="*/ 914661 w 1581150"/>
                <a:gd name="connsiteY7599" fmla="*/ 2780175 h 3181350"/>
                <a:gd name="connsiteX7600" fmla="*/ 918375 w 1581150"/>
                <a:gd name="connsiteY7600" fmla="*/ 2780461 h 3181350"/>
                <a:gd name="connsiteX7601" fmla="*/ 915708 w 1581150"/>
                <a:gd name="connsiteY7601" fmla="*/ 2791320 h 3181350"/>
                <a:gd name="connsiteX7602" fmla="*/ 912946 w 1581150"/>
                <a:gd name="connsiteY7602" fmla="*/ 2778461 h 3181350"/>
                <a:gd name="connsiteX7603" fmla="*/ 909898 w 1581150"/>
                <a:gd name="connsiteY7603" fmla="*/ 2819133 h 3181350"/>
                <a:gd name="connsiteX7604" fmla="*/ 918852 w 1581150"/>
                <a:gd name="connsiteY7604" fmla="*/ 2822943 h 3181350"/>
                <a:gd name="connsiteX7605" fmla="*/ 909898 w 1581150"/>
                <a:gd name="connsiteY7605" fmla="*/ 2819133 h 3181350"/>
                <a:gd name="connsiteX7606" fmla="*/ 912851 w 1581150"/>
                <a:gd name="connsiteY7606" fmla="*/ 2854089 h 3181350"/>
                <a:gd name="connsiteX7607" fmla="*/ 920757 w 1581150"/>
                <a:gd name="connsiteY7607" fmla="*/ 2846755 h 3181350"/>
                <a:gd name="connsiteX7608" fmla="*/ 912851 w 1581150"/>
                <a:gd name="connsiteY7608" fmla="*/ 2854089 h 3181350"/>
                <a:gd name="connsiteX7609" fmla="*/ 933330 w 1581150"/>
                <a:gd name="connsiteY7609" fmla="*/ 2751600 h 3181350"/>
                <a:gd name="connsiteX7610" fmla="*/ 927043 w 1581150"/>
                <a:gd name="connsiteY7610" fmla="*/ 2762173 h 3181350"/>
                <a:gd name="connsiteX7611" fmla="*/ 933330 w 1581150"/>
                <a:gd name="connsiteY7611" fmla="*/ 2751600 h 3181350"/>
                <a:gd name="connsiteX7612" fmla="*/ 925710 w 1581150"/>
                <a:gd name="connsiteY7612" fmla="*/ 2804654 h 3181350"/>
                <a:gd name="connsiteX7613" fmla="*/ 936949 w 1581150"/>
                <a:gd name="connsiteY7613" fmla="*/ 2802273 h 3181350"/>
                <a:gd name="connsiteX7614" fmla="*/ 925710 w 1581150"/>
                <a:gd name="connsiteY7614" fmla="*/ 2804654 h 3181350"/>
                <a:gd name="connsiteX7615" fmla="*/ 948284 w 1581150"/>
                <a:gd name="connsiteY7615" fmla="*/ 2798368 h 3181350"/>
                <a:gd name="connsiteX7616" fmla="*/ 939616 w 1581150"/>
                <a:gd name="connsiteY7616" fmla="*/ 2791415 h 3181350"/>
                <a:gd name="connsiteX7617" fmla="*/ 948284 w 1581150"/>
                <a:gd name="connsiteY7617" fmla="*/ 2798368 h 3181350"/>
                <a:gd name="connsiteX7618" fmla="*/ 952475 w 1581150"/>
                <a:gd name="connsiteY7618" fmla="*/ 2741980 h 3181350"/>
                <a:gd name="connsiteX7619" fmla="*/ 949903 w 1581150"/>
                <a:gd name="connsiteY7619" fmla="*/ 2725978 h 3181350"/>
                <a:gd name="connsiteX7620" fmla="*/ 961809 w 1581150"/>
                <a:gd name="connsiteY7620" fmla="*/ 2739504 h 3181350"/>
                <a:gd name="connsiteX7621" fmla="*/ 952475 w 1581150"/>
                <a:gd name="connsiteY7621" fmla="*/ 2741980 h 3181350"/>
                <a:gd name="connsiteX7622" fmla="*/ 947236 w 1581150"/>
                <a:gd name="connsiteY7622" fmla="*/ 2862947 h 3181350"/>
                <a:gd name="connsiteX7623" fmla="*/ 961714 w 1581150"/>
                <a:gd name="connsiteY7623" fmla="*/ 2867138 h 3181350"/>
                <a:gd name="connsiteX7624" fmla="*/ 947236 w 1581150"/>
                <a:gd name="connsiteY7624" fmla="*/ 2862947 h 3181350"/>
                <a:gd name="connsiteX7625" fmla="*/ 964381 w 1581150"/>
                <a:gd name="connsiteY7625" fmla="*/ 2780652 h 3181350"/>
                <a:gd name="connsiteX7626" fmla="*/ 963143 w 1581150"/>
                <a:gd name="connsiteY7626" fmla="*/ 2772651 h 3181350"/>
                <a:gd name="connsiteX7627" fmla="*/ 972668 w 1581150"/>
                <a:gd name="connsiteY7627" fmla="*/ 2768650 h 3181350"/>
                <a:gd name="connsiteX7628" fmla="*/ 964381 w 1581150"/>
                <a:gd name="connsiteY7628" fmla="*/ 2780652 h 3181350"/>
                <a:gd name="connsiteX7629" fmla="*/ 962762 w 1581150"/>
                <a:gd name="connsiteY7629" fmla="*/ 2752172 h 3181350"/>
                <a:gd name="connsiteX7630" fmla="*/ 971906 w 1581150"/>
                <a:gd name="connsiteY7630" fmla="*/ 2752838 h 3181350"/>
                <a:gd name="connsiteX7631" fmla="*/ 976859 w 1581150"/>
                <a:gd name="connsiteY7631" fmla="*/ 2761030 h 3181350"/>
                <a:gd name="connsiteX7632" fmla="*/ 962762 w 1581150"/>
                <a:gd name="connsiteY7632" fmla="*/ 2752172 h 3181350"/>
                <a:gd name="connsiteX7633" fmla="*/ 995337 w 1581150"/>
                <a:gd name="connsiteY7633" fmla="*/ 2760839 h 3181350"/>
                <a:gd name="connsiteX7634" fmla="*/ 975621 w 1581150"/>
                <a:gd name="connsiteY7634" fmla="*/ 2753029 h 3181350"/>
                <a:gd name="connsiteX7635" fmla="*/ 999719 w 1581150"/>
                <a:gd name="connsiteY7635" fmla="*/ 2751696 h 3181350"/>
                <a:gd name="connsiteX7636" fmla="*/ 995337 w 1581150"/>
                <a:gd name="connsiteY7636" fmla="*/ 2760839 h 3181350"/>
                <a:gd name="connsiteX7637" fmla="*/ 1005815 w 1581150"/>
                <a:gd name="connsiteY7637" fmla="*/ 2769507 h 3181350"/>
                <a:gd name="connsiteX7638" fmla="*/ 1014864 w 1581150"/>
                <a:gd name="connsiteY7638" fmla="*/ 2771698 h 3181350"/>
                <a:gd name="connsiteX7639" fmla="*/ 1005815 w 1581150"/>
                <a:gd name="connsiteY7639" fmla="*/ 2769507 h 3181350"/>
                <a:gd name="connsiteX7640" fmla="*/ 1016483 w 1581150"/>
                <a:gd name="connsiteY7640" fmla="*/ 2749791 h 3181350"/>
                <a:gd name="connsiteX7641" fmla="*/ 1010577 w 1581150"/>
                <a:gd name="connsiteY7641" fmla="*/ 2754077 h 3181350"/>
                <a:gd name="connsiteX7642" fmla="*/ 1017150 w 1581150"/>
                <a:gd name="connsiteY7642" fmla="*/ 2740361 h 3181350"/>
                <a:gd name="connsiteX7643" fmla="*/ 1016483 w 1581150"/>
                <a:gd name="connsiteY7643" fmla="*/ 2749791 h 3181350"/>
                <a:gd name="connsiteX7644" fmla="*/ 1018674 w 1581150"/>
                <a:gd name="connsiteY7644" fmla="*/ 2719977 h 3181350"/>
                <a:gd name="connsiteX7645" fmla="*/ 1032866 w 1581150"/>
                <a:gd name="connsiteY7645" fmla="*/ 2727312 h 3181350"/>
                <a:gd name="connsiteX7646" fmla="*/ 1018674 w 1581150"/>
                <a:gd name="connsiteY7646" fmla="*/ 2719977 h 3181350"/>
                <a:gd name="connsiteX7647" fmla="*/ 1047439 w 1581150"/>
                <a:gd name="connsiteY7647" fmla="*/ 2531382 h 3181350"/>
                <a:gd name="connsiteX7648" fmla="*/ 1040676 w 1581150"/>
                <a:gd name="connsiteY7648" fmla="*/ 2523000 h 3181350"/>
                <a:gd name="connsiteX7649" fmla="*/ 1047915 w 1581150"/>
                <a:gd name="connsiteY7649" fmla="*/ 2525096 h 3181350"/>
                <a:gd name="connsiteX7650" fmla="*/ 1047439 w 1581150"/>
                <a:gd name="connsiteY7650" fmla="*/ 2531382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</a:cxnLst>
              <a:rect l="l" t="t" r="r" b="b"/>
              <a:pathLst>
                <a:path w="1581150" h="3181350">
                  <a:moveTo>
                    <a:pt x="1561599" y="1989124"/>
                  </a:moveTo>
                  <a:cubicBezTo>
                    <a:pt x="1571409" y="1965121"/>
                    <a:pt x="1564266" y="1933212"/>
                    <a:pt x="1565599" y="1910543"/>
                  </a:cubicBezTo>
                  <a:cubicBezTo>
                    <a:pt x="1568933" y="1850631"/>
                    <a:pt x="1580458" y="1785003"/>
                    <a:pt x="1573314" y="1731377"/>
                  </a:cubicBezTo>
                  <a:cubicBezTo>
                    <a:pt x="1581696" y="1713090"/>
                    <a:pt x="1579791" y="1688039"/>
                    <a:pt x="1575600" y="1674799"/>
                  </a:cubicBezTo>
                  <a:cubicBezTo>
                    <a:pt x="1576458" y="1671180"/>
                    <a:pt x="1582268" y="1672418"/>
                    <a:pt x="1581696" y="1667369"/>
                  </a:cubicBezTo>
                  <a:cubicBezTo>
                    <a:pt x="1577887" y="1645938"/>
                    <a:pt x="1581030" y="1616125"/>
                    <a:pt x="1577982" y="1592979"/>
                  </a:cubicBezTo>
                  <a:cubicBezTo>
                    <a:pt x="1577029" y="1588026"/>
                    <a:pt x="1583221" y="1590312"/>
                    <a:pt x="1582268" y="1585455"/>
                  </a:cubicBezTo>
                  <a:cubicBezTo>
                    <a:pt x="1579696" y="1583835"/>
                    <a:pt x="1576648" y="1582692"/>
                    <a:pt x="1577220" y="1578787"/>
                  </a:cubicBezTo>
                  <a:cubicBezTo>
                    <a:pt x="1587126" y="1553641"/>
                    <a:pt x="1565218" y="1508111"/>
                    <a:pt x="1574172" y="1471345"/>
                  </a:cubicBezTo>
                  <a:cubicBezTo>
                    <a:pt x="1565695" y="1458391"/>
                    <a:pt x="1572076" y="1443818"/>
                    <a:pt x="1571695" y="1430197"/>
                  </a:cubicBezTo>
                  <a:cubicBezTo>
                    <a:pt x="1571314" y="1416005"/>
                    <a:pt x="1565790" y="1398574"/>
                    <a:pt x="1567695" y="1384191"/>
                  </a:cubicBezTo>
                  <a:cubicBezTo>
                    <a:pt x="1568552" y="1377714"/>
                    <a:pt x="1573410" y="1371332"/>
                    <a:pt x="1572743" y="1365618"/>
                  </a:cubicBezTo>
                  <a:cubicBezTo>
                    <a:pt x="1572267" y="1361998"/>
                    <a:pt x="1566552" y="1357712"/>
                    <a:pt x="1566266" y="1354092"/>
                  </a:cubicBezTo>
                  <a:cubicBezTo>
                    <a:pt x="1566266" y="1354187"/>
                    <a:pt x="1570076" y="1351711"/>
                    <a:pt x="1570266" y="1349711"/>
                  </a:cubicBezTo>
                  <a:cubicBezTo>
                    <a:pt x="1571981" y="1332090"/>
                    <a:pt x="1569409" y="1305801"/>
                    <a:pt x="1569695" y="1281893"/>
                  </a:cubicBezTo>
                  <a:cubicBezTo>
                    <a:pt x="1569790" y="1272463"/>
                    <a:pt x="1571219" y="1259985"/>
                    <a:pt x="1570076" y="1251984"/>
                  </a:cubicBezTo>
                  <a:cubicBezTo>
                    <a:pt x="1569409" y="1246841"/>
                    <a:pt x="1564171" y="1242364"/>
                    <a:pt x="1563789" y="1237316"/>
                  </a:cubicBezTo>
                  <a:cubicBezTo>
                    <a:pt x="1563313" y="1231410"/>
                    <a:pt x="1565313" y="1224266"/>
                    <a:pt x="1565123" y="1218456"/>
                  </a:cubicBezTo>
                  <a:cubicBezTo>
                    <a:pt x="1564647" y="1196454"/>
                    <a:pt x="1563789" y="1180737"/>
                    <a:pt x="1563599" y="1164735"/>
                  </a:cubicBezTo>
                  <a:cubicBezTo>
                    <a:pt x="1562837" y="1111490"/>
                    <a:pt x="1570171" y="1060817"/>
                    <a:pt x="1560360" y="1008430"/>
                  </a:cubicBezTo>
                  <a:cubicBezTo>
                    <a:pt x="1559408" y="1003477"/>
                    <a:pt x="1565599" y="1005763"/>
                    <a:pt x="1564647" y="1000810"/>
                  </a:cubicBezTo>
                  <a:cubicBezTo>
                    <a:pt x="1563504" y="938707"/>
                    <a:pt x="1558551" y="885558"/>
                    <a:pt x="1556931" y="829931"/>
                  </a:cubicBezTo>
                  <a:cubicBezTo>
                    <a:pt x="1556360" y="811358"/>
                    <a:pt x="1555122" y="783545"/>
                    <a:pt x="1556074" y="766781"/>
                  </a:cubicBezTo>
                  <a:cubicBezTo>
                    <a:pt x="1559027" y="713250"/>
                    <a:pt x="1541977" y="655624"/>
                    <a:pt x="1546645" y="595807"/>
                  </a:cubicBezTo>
                  <a:cubicBezTo>
                    <a:pt x="1544073" y="594759"/>
                    <a:pt x="1542358" y="593045"/>
                    <a:pt x="1541501" y="590663"/>
                  </a:cubicBezTo>
                  <a:cubicBezTo>
                    <a:pt x="1549026" y="574090"/>
                    <a:pt x="1539405" y="545705"/>
                    <a:pt x="1539024" y="524274"/>
                  </a:cubicBezTo>
                  <a:cubicBezTo>
                    <a:pt x="1538739" y="507701"/>
                    <a:pt x="1535119" y="500747"/>
                    <a:pt x="1534262" y="489222"/>
                  </a:cubicBezTo>
                  <a:cubicBezTo>
                    <a:pt x="1528928" y="418832"/>
                    <a:pt x="1525023" y="344728"/>
                    <a:pt x="1511878" y="268337"/>
                  </a:cubicBezTo>
                  <a:cubicBezTo>
                    <a:pt x="1515783" y="266623"/>
                    <a:pt x="1521403" y="266528"/>
                    <a:pt x="1521594" y="261194"/>
                  </a:cubicBezTo>
                  <a:cubicBezTo>
                    <a:pt x="1503877" y="256431"/>
                    <a:pt x="1512831" y="232047"/>
                    <a:pt x="1504258" y="220522"/>
                  </a:cubicBezTo>
                  <a:cubicBezTo>
                    <a:pt x="1511021" y="193852"/>
                    <a:pt x="1495495" y="169754"/>
                    <a:pt x="1499115" y="141274"/>
                  </a:cubicBezTo>
                  <a:cubicBezTo>
                    <a:pt x="1472540" y="129272"/>
                    <a:pt x="1485399" y="92411"/>
                    <a:pt x="1474731" y="71646"/>
                  </a:cubicBezTo>
                  <a:cubicBezTo>
                    <a:pt x="1494543" y="50024"/>
                    <a:pt x="1450347" y="43643"/>
                    <a:pt x="1457776" y="26212"/>
                  </a:cubicBezTo>
                  <a:cubicBezTo>
                    <a:pt x="1414342" y="11829"/>
                    <a:pt x="1372432" y="66788"/>
                    <a:pt x="1335189" y="37642"/>
                  </a:cubicBezTo>
                  <a:cubicBezTo>
                    <a:pt x="1323093" y="48691"/>
                    <a:pt x="1304900" y="40976"/>
                    <a:pt x="1285088" y="41833"/>
                  </a:cubicBezTo>
                  <a:cubicBezTo>
                    <a:pt x="1254798" y="42976"/>
                    <a:pt x="1232986" y="60026"/>
                    <a:pt x="1206030" y="62788"/>
                  </a:cubicBezTo>
                  <a:cubicBezTo>
                    <a:pt x="1194124" y="76218"/>
                    <a:pt x="1168692" y="76218"/>
                    <a:pt x="1157834" y="90791"/>
                  </a:cubicBezTo>
                  <a:cubicBezTo>
                    <a:pt x="1109733" y="100793"/>
                    <a:pt x="1083348" y="132511"/>
                    <a:pt x="1039343" y="146608"/>
                  </a:cubicBezTo>
                  <a:cubicBezTo>
                    <a:pt x="1036104" y="143560"/>
                    <a:pt x="1031056" y="141845"/>
                    <a:pt x="1026960" y="139464"/>
                  </a:cubicBezTo>
                  <a:cubicBezTo>
                    <a:pt x="1013244" y="145465"/>
                    <a:pt x="1010577" y="162419"/>
                    <a:pt x="1007434" y="178993"/>
                  </a:cubicBezTo>
                  <a:cubicBezTo>
                    <a:pt x="986003" y="189185"/>
                    <a:pt x="963048" y="197757"/>
                    <a:pt x="939045" y="205472"/>
                  </a:cubicBezTo>
                  <a:cubicBezTo>
                    <a:pt x="937044" y="207473"/>
                    <a:pt x="936854" y="211187"/>
                    <a:pt x="933044" y="211378"/>
                  </a:cubicBezTo>
                  <a:cubicBezTo>
                    <a:pt x="912279" y="213188"/>
                    <a:pt x="912089" y="235476"/>
                    <a:pt x="890562" y="236619"/>
                  </a:cubicBezTo>
                  <a:cubicBezTo>
                    <a:pt x="883704" y="233762"/>
                    <a:pt x="884847" y="224999"/>
                    <a:pt x="878751" y="221570"/>
                  </a:cubicBezTo>
                  <a:cubicBezTo>
                    <a:pt x="862749" y="226523"/>
                    <a:pt x="839794" y="233285"/>
                    <a:pt x="826078" y="235000"/>
                  </a:cubicBezTo>
                  <a:cubicBezTo>
                    <a:pt x="815124" y="240524"/>
                    <a:pt x="817315" y="252526"/>
                    <a:pt x="812934" y="263956"/>
                  </a:cubicBezTo>
                  <a:cubicBezTo>
                    <a:pt x="811219" y="268337"/>
                    <a:pt x="806076" y="272052"/>
                    <a:pt x="804552" y="277481"/>
                  </a:cubicBezTo>
                  <a:cubicBezTo>
                    <a:pt x="801504" y="287959"/>
                    <a:pt x="806361" y="303485"/>
                    <a:pt x="794265" y="304723"/>
                  </a:cubicBezTo>
                  <a:cubicBezTo>
                    <a:pt x="794646" y="302723"/>
                    <a:pt x="794836" y="300627"/>
                    <a:pt x="795312" y="298722"/>
                  </a:cubicBezTo>
                  <a:cubicBezTo>
                    <a:pt x="791979" y="296817"/>
                    <a:pt x="788169" y="295198"/>
                    <a:pt x="787311" y="291578"/>
                  </a:cubicBezTo>
                  <a:cubicBezTo>
                    <a:pt x="787597" y="283101"/>
                    <a:pt x="794455" y="282053"/>
                    <a:pt x="795217" y="274052"/>
                  </a:cubicBezTo>
                  <a:cubicBezTo>
                    <a:pt x="784644" y="270433"/>
                    <a:pt x="790455" y="256145"/>
                    <a:pt x="788264" y="247001"/>
                  </a:cubicBezTo>
                  <a:cubicBezTo>
                    <a:pt x="787121" y="248716"/>
                    <a:pt x="785883" y="250240"/>
                    <a:pt x="784073" y="251097"/>
                  </a:cubicBezTo>
                  <a:cubicBezTo>
                    <a:pt x="784168" y="247097"/>
                    <a:pt x="785692" y="244715"/>
                    <a:pt x="790264" y="245763"/>
                  </a:cubicBezTo>
                  <a:cubicBezTo>
                    <a:pt x="791312" y="241477"/>
                    <a:pt x="790931" y="238048"/>
                    <a:pt x="787978" y="236238"/>
                  </a:cubicBezTo>
                  <a:cubicBezTo>
                    <a:pt x="786359" y="240239"/>
                    <a:pt x="784930" y="244525"/>
                    <a:pt x="778072" y="242715"/>
                  </a:cubicBezTo>
                  <a:cubicBezTo>
                    <a:pt x="790740" y="235667"/>
                    <a:pt x="787788" y="220331"/>
                    <a:pt x="788550" y="207092"/>
                  </a:cubicBezTo>
                  <a:cubicBezTo>
                    <a:pt x="789883" y="184898"/>
                    <a:pt x="793884" y="153847"/>
                    <a:pt x="774643" y="140798"/>
                  </a:cubicBezTo>
                  <a:cubicBezTo>
                    <a:pt x="777501" y="141750"/>
                    <a:pt x="775310" y="135083"/>
                    <a:pt x="773691" y="134511"/>
                  </a:cubicBezTo>
                  <a:cubicBezTo>
                    <a:pt x="765975" y="139464"/>
                    <a:pt x="765404" y="118223"/>
                    <a:pt x="758641" y="126510"/>
                  </a:cubicBezTo>
                  <a:cubicBezTo>
                    <a:pt x="759213" y="123843"/>
                    <a:pt x="758927" y="121748"/>
                    <a:pt x="757784" y="120224"/>
                  </a:cubicBezTo>
                  <a:cubicBezTo>
                    <a:pt x="749402" y="119271"/>
                    <a:pt x="740925" y="118319"/>
                    <a:pt x="738924" y="113270"/>
                  </a:cubicBezTo>
                  <a:cubicBezTo>
                    <a:pt x="741210" y="105746"/>
                    <a:pt x="736924" y="101745"/>
                    <a:pt x="741306" y="96602"/>
                  </a:cubicBezTo>
                  <a:cubicBezTo>
                    <a:pt x="735591" y="96602"/>
                    <a:pt x="735495" y="93077"/>
                    <a:pt x="729114" y="93554"/>
                  </a:cubicBezTo>
                  <a:cubicBezTo>
                    <a:pt x="728256" y="87743"/>
                    <a:pt x="723018" y="84791"/>
                    <a:pt x="722160" y="78885"/>
                  </a:cubicBezTo>
                  <a:cubicBezTo>
                    <a:pt x="725208" y="73456"/>
                    <a:pt x="729876" y="69932"/>
                    <a:pt x="733209" y="64883"/>
                  </a:cubicBezTo>
                  <a:cubicBezTo>
                    <a:pt x="729399" y="54977"/>
                    <a:pt x="729304" y="46310"/>
                    <a:pt x="724923" y="34594"/>
                  </a:cubicBezTo>
                  <a:cubicBezTo>
                    <a:pt x="720351" y="34213"/>
                    <a:pt x="717779" y="35927"/>
                    <a:pt x="717017" y="39737"/>
                  </a:cubicBezTo>
                  <a:cubicBezTo>
                    <a:pt x="719112" y="41547"/>
                    <a:pt x="723399" y="42023"/>
                    <a:pt x="723399" y="45167"/>
                  </a:cubicBezTo>
                  <a:cubicBezTo>
                    <a:pt x="721875" y="48215"/>
                    <a:pt x="724161" y="55358"/>
                    <a:pt x="720160" y="55549"/>
                  </a:cubicBezTo>
                  <a:cubicBezTo>
                    <a:pt x="722160" y="52596"/>
                    <a:pt x="715112" y="49072"/>
                    <a:pt x="715302" y="51834"/>
                  </a:cubicBezTo>
                  <a:cubicBezTo>
                    <a:pt x="716255" y="51929"/>
                    <a:pt x="717112" y="53358"/>
                    <a:pt x="715112" y="53358"/>
                  </a:cubicBezTo>
                  <a:cubicBezTo>
                    <a:pt x="715017" y="50215"/>
                    <a:pt x="712159" y="48881"/>
                    <a:pt x="710635" y="46691"/>
                  </a:cubicBezTo>
                  <a:cubicBezTo>
                    <a:pt x="716064" y="42309"/>
                    <a:pt x="709111" y="31165"/>
                    <a:pt x="715398" y="25736"/>
                  </a:cubicBezTo>
                  <a:cubicBezTo>
                    <a:pt x="706254" y="27260"/>
                    <a:pt x="714350" y="25069"/>
                    <a:pt x="710730" y="20497"/>
                  </a:cubicBezTo>
                  <a:cubicBezTo>
                    <a:pt x="702158" y="18020"/>
                    <a:pt x="699586" y="31451"/>
                    <a:pt x="693681" y="26117"/>
                  </a:cubicBezTo>
                  <a:cubicBezTo>
                    <a:pt x="697205" y="23069"/>
                    <a:pt x="702253" y="21640"/>
                    <a:pt x="702444" y="14877"/>
                  </a:cubicBezTo>
                  <a:cubicBezTo>
                    <a:pt x="692633" y="11258"/>
                    <a:pt x="682917" y="21354"/>
                    <a:pt x="679203" y="13544"/>
                  </a:cubicBezTo>
                  <a:cubicBezTo>
                    <a:pt x="681393" y="13067"/>
                    <a:pt x="683394" y="12496"/>
                    <a:pt x="684918" y="11162"/>
                  </a:cubicBezTo>
                  <a:cubicBezTo>
                    <a:pt x="681679" y="10115"/>
                    <a:pt x="682346" y="6400"/>
                    <a:pt x="676536" y="7067"/>
                  </a:cubicBezTo>
                  <a:cubicBezTo>
                    <a:pt x="673583" y="12877"/>
                    <a:pt x="669868" y="14877"/>
                    <a:pt x="674631" y="20687"/>
                  </a:cubicBezTo>
                  <a:cubicBezTo>
                    <a:pt x="671392" y="16973"/>
                    <a:pt x="669487" y="20878"/>
                    <a:pt x="663963" y="19354"/>
                  </a:cubicBezTo>
                  <a:cubicBezTo>
                    <a:pt x="664153" y="17830"/>
                    <a:pt x="662820" y="17354"/>
                    <a:pt x="662629" y="16115"/>
                  </a:cubicBezTo>
                  <a:cubicBezTo>
                    <a:pt x="661296" y="13067"/>
                    <a:pt x="668630" y="11734"/>
                    <a:pt x="663486" y="10019"/>
                  </a:cubicBezTo>
                  <a:cubicBezTo>
                    <a:pt x="661581" y="13353"/>
                    <a:pt x="652342" y="10115"/>
                    <a:pt x="655009" y="5924"/>
                  </a:cubicBezTo>
                  <a:cubicBezTo>
                    <a:pt x="663201" y="4781"/>
                    <a:pt x="664439" y="6686"/>
                    <a:pt x="668725" y="10686"/>
                  </a:cubicBezTo>
                  <a:cubicBezTo>
                    <a:pt x="668154" y="5924"/>
                    <a:pt x="672440" y="6590"/>
                    <a:pt x="671773" y="1828"/>
                  </a:cubicBezTo>
                  <a:cubicBezTo>
                    <a:pt x="643008" y="8019"/>
                    <a:pt x="608527" y="-9793"/>
                    <a:pt x="589668" y="8591"/>
                  </a:cubicBezTo>
                  <a:cubicBezTo>
                    <a:pt x="565950" y="5543"/>
                    <a:pt x="556902" y="18782"/>
                    <a:pt x="535947" y="18878"/>
                  </a:cubicBezTo>
                  <a:cubicBezTo>
                    <a:pt x="529565" y="36213"/>
                    <a:pt x="498704" y="26402"/>
                    <a:pt x="491084" y="42500"/>
                  </a:cubicBezTo>
                  <a:cubicBezTo>
                    <a:pt x="480130" y="41357"/>
                    <a:pt x="478320" y="50501"/>
                    <a:pt x="465176" y="46976"/>
                  </a:cubicBezTo>
                  <a:cubicBezTo>
                    <a:pt x="458223" y="55073"/>
                    <a:pt x="429933" y="62788"/>
                    <a:pt x="415265" y="56120"/>
                  </a:cubicBezTo>
                  <a:cubicBezTo>
                    <a:pt x="410788" y="59359"/>
                    <a:pt x="407550" y="63836"/>
                    <a:pt x="407550" y="72122"/>
                  </a:cubicBezTo>
                  <a:cubicBezTo>
                    <a:pt x="411836" y="73456"/>
                    <a:pt x="414408" y="75932"/>
                    <a:pt x="417456" y="78028"/>
                  </a:cubicBezTo>
                  <a:cubicBezTo>
                    <a:pt x="408121" y="78218"/>
                    <a:pt x="418027" y="93649"/>
                    <a:pt x="405835" y="96602"/>
                  </a:cubicBezTo>
                  <a:cubicBezTo>
                    <a:pt x="403930" y="94030"/>
                    <a:pt x="396882" y="92696"/>
                    <a:pt x="401358" y="89934"/>
                  </a:cubicBezTo>
                  <a:cubicBezTo>
                    <a:pt x="390119" y="90982"/>
                    <a:pt x="398691" y="97840"/>
                    <a:pt x="403835" y="97935"/>
                  </a:cubicBezTo>
                  <a:cubicBezTo>
                    <a:pt x="402787" y="101364"/>
                    <a:pt x="398596" y="100888"/>
                    <a:pt x="396501" y="98602"/>
                  </a:cubicBezTo>
                  <a:cubicBezTo>
                    <a:pt x="397929" y="111651"/>
                    <a:pt x="382404" y="110603"/>
                    <a:pt x="377070" y="120795"/>
                  </a:cubicBezTo>
                  <a:cubicBezTo>
                    <a:pt x="376974" y="114032"/>
                    <a:pt x="372212" y="121843"/>
                    <a:pt x="367545" y="124224"/>
                  </a:cubicBezTo>
                  <a:cubicBezTo>
                    <a:pt x="373069" y="123367"/>
                    <a:pt x="370212" y="127939"/>
                    <a:pt x="370212" y="130701"/>
                  </a:cubicBezTo>
                  <a:cubicBezTo>
                    <a:pt x="372879" y="133940"/>
                    <a:pt x="375927" y="129272"/>
                    <a:pt x="376879" y="134606"/>
                  </a:cubicBezTo>
                  <a:cubicBezTo>
                    <a:pt x="375927" y="141655"/>
                    <a:pt x="375641" y="149656"/>
                    <a:pt x="367640" y="148799"/>
                  </a:cubicBezTo>
                  <a:cubicBezTo>
                    <a:pt x="367640" y="146989"/>
                    <a:pt x="368497" y="144512"/>
                    <a:pt x="366497" y="144036"/>
                  </a:cubicBezTo>
                  <a:cubicBezTo>
                    <a:pt x="364973" y="147084"/>
                    <a:pt x="361544" y="147846"/>
                    <a:pt x="361639" y="152704"/>
                  </a:cubicBezTo>
                  <a:cubicBezTo>
                    <a:pt x="365735" y="152799"/>
                    <a:pt x="368211" y="153847"/>
                    <a:pt x="368307" y="156609"/>
                  </a:cubicBezTo>
                  <a:cubicBezTo>
                    <a:pt x="365449" y="156419"/>
                    <a:pt x="362211" y="155657"/>
                    <a:pt x="362592" y="158990"/>
                  </a:cubicBezTo>
                  <a:cubicBezTo>
                    <a:pt x="364687" y="160705"/>
                    <a:pt x="368307" y="160419"/>
                    <a:pt x="373164" y="160324"/>
                  </a:cubicBezTo>
                  <a:cubicBezTo>
                    <a:pt x="374212" y="157847"/>
                    <a:pt x="371069" y="156133"/>
                    <a:pt x="373831" y="155752"/>
                  </a:cubicBezTo>
                  <a:cubicBezTo>
                    <a:pt x="375069" y="161181"/>
                    <a:pt x="380784" y="156133"/>
                    <a:pt x="382213" y="159848"/>
                  </a:cubicBezTo>
                  <a:cubicBezTo>
                    <a:pt x="379165" y="161657"/>
                    <a:pt x="374879" y="162134"/>
                    <a:pt x="370878" y="163086"/>
                  </a:cubicBezTo>
                  <a:cubicBezTo>
                    <a:pt x="368688" y="167753"/>
                    <a:pt x="371640" y="168992"/>
                    <a:pt x="373355" y="171087"/>
                  </a:cubicBezTo>
                  <a:cubicBezTo>
                    <a:pt x="364687" y="168992"/>
                    <a:pt x="365449" y="177469"/>
                    <a:pt x="361258" y="180326"/>
                  </a:cubicBezTo>
                  <a:cubicBezTo>
                    <a:pt x="356115" y="179088"/>
                    <a:pt x="361068" y="171278"/>
                    <a:pt x="357448" y="169087"/>
                  </a:cubicBezTo>
                  <a:cubicBezTo>
                    <a:pt x="355353" y="170325"/>
                    <a:pt x="356115" y="174611"/>
                    <a:pt x="351447" y="172992"/>
                  </a:cubicBezTo>
                  <a:cubicBezTo>
                    <a:pt x="348971" y="168801"/>
                    <a:pt x="354210" y="167944"/>
                    <a:pt x="350781" y="165277"/>
                  </a:cubicBezTo>
                  <a:cubicBezTo>
                    <a:pt x="345828" y="172706"/>
                    <a:pt x="353829" y="176421"/>
                    <a:pt x="344875" y="181469"/>
                  </a:cubicBezTo>
                  <a:cubicBezTo>
                    <a:pt x="349161" y="180803"/>
                    <a:pt x="354972" y="181660"/>
                    <a:pt x="358877" y="184708"/>
                  </a:cubicBezTo>
                  <a:cubicBezTo>
                    <a:pt x="356686" y="188899"/>
                    <a:pt x="355924" y="189661"/>
                    <a:pt x="359544" y="192518"/>
                  </a:cubicBezTo>
                  <a:cubicBezTo>
                    <a:pt x="357162" y="195090"/>
                    <a:pt x="356400" y="199567"/>
                    <a:pt x="349828" y="197471"/>
                  </a:cubicBezTo>
                  <a:cubicBezTo>
                    <a:pt x="356686" y="192328"/>
                    <a:pt x="342970" y="193852"/>
                    <a:pt x="349352" y="188232"/>
                  </a:cubicBezTo>
                  <a:cubicBezTo>
                    <a:pt x="343827" y="186232"/>
                    <a:pt x="345161" y="191756"/>
                    <a:pt x="341637" y="191852"/>
                  </a:cubicBezTo>
                  <a:cubicBezTo>
                    <a:pt x="340113" y="187280"/>
                    <a:pt x="339065" y="183374"/>
                    <a:pt x="341541" y="179564"/>
                  </a:cubicBezTo>
                  <a:cubicBezTo>
                    <a:pt x="336207" y="179945"/>
                    <a:pt x="335636" y="183946"/>
                    <a:pt x="332683" y="178421"/>
                  </a:cubicBezTo>
                  <a:cubicBezTo>
                    <a:pt x="328968" y="180612"/>
                    <a:pt x="335064" y="184041"/>
                    <a:pt x="326682" y="182231"/>
                  </a:cubicBezTo>
                  <a:cubicBezTo>
                    <a:pt x="329826" y="186422"/>
                    <a:pt x="322777" y="189661"/>
                    <a:pt x="329159" y="190232"/>
                  </a:cubicBezTo>
                  <a:cubicBezTo>
                    <a:pt x="335445" y="190804"/>
                    <a:pt x="326111" y="184803"/>
                    <a:pt x="331540" y="185946"/>
                  </a:cubicBezTo>
                  <a:cubicBezTo>
                    <a:pt x="333350" y="186137"/>
                    <a:pt x="333826" y="184994"/>
                    <a:pt x="335255" y="184898"/>
                  </a:cubicBezTo>
                  <a:cubicBezTo>
                    <a:pt x="336303" y="188994"/>
                    <a:pt x="336874" y="193852"/>
                    <a:pt x="331921" y="195281"/>
                  </a:cubicBezTo>
                  <a:cubicBezTo>
                    <a:pt x="328397" y="195281"/>
                    <a:pt x="328683" y="192804"/>
                    <a:pt x="327063" y="191566"/>
                  </a:cubicBezTo>
                  <a:cubicBezTo>
                    <a:pt x="325825" y="195471"/>
                    <a:pt x="321348" y="193947"/>
                    <a:pt x="315538" y="196328"/>
                  </a:cubicBezTo>
                  <a:cubicBezTo>
                    <a:pt x="317062" y="192899"/>
                    <a:pt x="323063" y="185470"/>
                    <a:pt x="317253" y="184232"/>
                  </a:cubicBezTo>
                  <a:cubicBezTo>
                    <a:pt x="316776" y="186041"/>
                    <a:pt x="316205" y="187756"/>
                    <a:pt x="313347" y="186803"/>
                  </a:cubicBezTo>
                  <a:cubicBezTo>
                    <a:pt x="314205" y="197376"/>
                    <a:pt x="315824" y="200424"/>
                    <a:pt x="317348" y="208806"/>
                  </a:cubicBezTo>
                  <a:cubicBezTo>
                    <a:pt x="313538" y="210235"/>
                    <a:pt x="309918" y="206234"/>
                    <a:pt x="307823" y="212235"/>
                  </a:cubicBezTo>
                  <a:cubicBezTo>
                    <a:pt x="314300" y="214807"/>
                    <a:pt x="316110" y="211759"/>
                    <a:pt x="318015" y="216617"/>
                  </a:cubicBezTo>
                  <a:cubicBezTo>
                    <a:pt x="314014" y="218998"/>
                    <a:pt x="310204" y="217093"/>
                    <a:pt x="308775" y="218522"/>
                  </a:cubicBezTo>
                  <a:cubicBezTo>
                    <a:pt x="314776" y="222427"/>
                    <a:pt x="307061" y="226904"/>
                    <a:pt x="312395" y="231285"/>
                  </a:cubicBezTo>
                  <a:cubicBezTo>
                    <a:pt x="313443" y="228809"/>
                    <a:pt x="314586" y="231952"/>
                    <a:pt x="317729" y="231952"/>
                  </a:cubicBezTo>
                  <a:cubicBezTo>
                    <a:pt x="318015" y="228618"/>
                    <a:pt x="324015" y="222808"/>
                    <a:pt x="320967" y="221570"/>
                  </a:cubicBezTo>
                  <a:cubicBezTo>
                    <a:pt x="320205" y="223856"/>
                    <a:pt x="318015" y="221474"/>
                    <a:pt x="317634" y="219569"/>
                  </a:cubicBezTo>
                  <a:cubicBezTo>
                    <a:pt x="323253" y="216045"/>
                    <a:pt x="319634" y="215950"/>
                    <a:pt x="318967" y="210521"/>
                  </a:cubicBezTo>
                  <a:cubicBezTo>
                    <a:pt x="325444" y="212235"/>
                    <a:pt x="325254" y="211568"/>
                    <a:pt x="328968" y="216331"/>
                  </a:cubicBezTo>
                  <a:cubicBezTo>
                    <a:pt x="330302" y="221284"/>
                    <a:pt x="325730" y="219665"/>
                    <a:pt x="324587" y="221951"/>
                  </a:cubicBezTo>
                  <a:cubicBezTo>
                    <a:pt x="330397" y="222522"/>
                    <a:pt x="343065" y="214235"/>
                    <a:pt x="346018" y="223094"/>
                  </a:cubicBezTo>
                  <a:cubicBezTo>
                    <a:pt x="340398" y="217664"/>
                    <a:pt x="339541" y="228809"/>
                    <a:pt x="335922" y="231095"/>
                  </a:cubicBezTo>
                  <a:cubicBezTo>
                    <a:pt x="333731" y="229761"/>
                    <a:pt x="333064" y="227475"/>
                    <a:pt x="333255" y="224618"/>
                  </a:cubicBezTo>
                  <a:cubicBezTo>
                    <a:pt x="328206" y="223665"/>
                    <a:pt x="324206" y="223856"/>
                    <a:pt x="322206" y="226332"/>
                  </a:cubicBezTo>
                  <a:cubicBezTo>
                    <a:pt x="330683" y="231761"/>
                    <a:pt x="323634" y="227475"/>
                    <a:pt x="329540" y="237953"/>
                  </a:cubicBezTo>
                  <a:cubicBezTo>
                    <a:pt x="334017" y="238334"/>
                    <a:pt x="335541" y="235762"/>
                    <a:pt x="336398" y="240334"/>
                  </a:cubicBezTo>
                  <a:cubicBezTo>
                    <a:pt x="329064" y="241001"/>
                    <a:pt x="328873" y="237000"/>
                    <a:pt x="326397" y="234524"/>
                  </a:cubicBezTo>
                  <a:cubicBezTo>
                    <a:pt x="322396" y="239572"/>
                    <a:pt x="326111" y="239000"/>
                    <a:pt x="326873" y="243763"/>
                  </a:cubicBezTo>
                  <a:cubicBezTo>
                    <a:pt x="341827" y="240048"/>
                    <a:pt x="336969" y="262051"/>
                    <a:pt x="322872" y="258717"/>
                  </a:cubicBezTo>
                  <a:cubicBezTo>
                    <a:pt x="320872" y="250049"/>
                    <a:pt x="332778" y="256812"/>
                    <a:pt x="331445" y="249002"/>
                  </a:cubicBezTo>
                  <a:cubicBezTo>
                    <a:pt x="323825" y="246430"/>
                    <a:pt x="326397" y="255002"/>
                    <a:pt x="319920" y="253764"/>
                  </a:cubicBezTo>
                  <a:cubicBezTo>
                    <a:pt x="318015" y="257765"/>
                    <a:pt x="322968" y="257288"/>
                    <a:pt x="322587" y="260241"/>
                  </a:cubicBezTo>
                  <a:cubicBezTo>
                    <a:pt x="320205" y="259860"/>
                    <a:pt x="318586" y="260432"/>
                    <a:pt x="317062" y="261098"/>
                  </a:cubicBezTo>
                  <a:cubicBezTo>
                    <a:pt x="319824" y="256812"/>
                    <a:pt x="318300" y="256050"/>
                    <a:pt x="316586" y="251764"/>
                  </a:cubicBezTo>
                  <a:cubicBezTo>
                    <a:pt x="320967" y="250240"/>
                    <a:pt x="326873" y="250335"/>
                    <a:pt x="326778" y="243763"/>
                  </a:cubicBezTo>
                  <a:cubicBezTo>
                    <a:pt x="320967" y="244811"/>
                    <a:pt x="322777" y="240810"/>
                    <a:pt x="320110" y="239858"/>
                  </a:cubicBezTo>
                  <a:cubicBezTo>
                    <a:pt x="319443" y="242620"/>
                    <a:pt x="318205" y="244715"/>
                    <a:pt x="315729" y="245477"/>
                  </a:cubicBezTo>
                  <a:cubicBezTo>
                    <a:pt x="315443" y="243382"/>
                    <a:pt x="313633" y="242239"/>
                    <a:pt x="314776" y="239191"/>
                  </a:cubicBezTo>
                  <a:cubicBezTo>
                    <a:pt x="308204" y="235381"/>
                    <a:pt x="308966" y="241477"/>
                    <a:pt x="302394" y="237667"/>
                  </a:cubicBezTo>
                  <a:cubicBezTo>
                    <a:pt x="302489" y="241286"/>
                    <a:pt x="303251" y="244430"/>
                    <a:pt x="306585" y="245858"/>
                  </a:cubicBezTo>
                  <a:cubicBezTo>
                    <a:pt x="307251" y="243668"/>
                    <a:pt x="306775" y="240239"/>
                    <a:pt x="309252" y="240048"/>
                  </a:cubicBezTo>
                  <a:cubicBezTo>
                    <a:pt x="313062" y="240715"/>
                    <a:pt x="312490" y="244334"/>
                    <a:pt x="311728" y="248049"/>
                  </a:cubicBezTo>
                  <a:cubicBezTo>
                    <a:pt x="303727" y="246716"/>
                    <a:pt x="302870" y="255669"/>
                    <a:pt x="302298" y="263765"/>
                  </a:cubicBezTo>
                  <a:cubicBezTo>
                    <a:pt x="290011" y="264908"/>
                    <a:pt x="274962" y="284244"/>
                    <a:pt x="266675" y="273195"/>
                  </a:cubicBezTo>
                  <a:cubicBezTo>
                    <a:pt x="265437" y="277291"/>
                    <a:pt x="270294" y="284435"/>
                    <a:pt x="264770" y="286816"/>
                  </a:cubicBezTo>
                  <a:cubicBezTo>
                    <a:pt x="259150" y="286816"/>
                    <a:pt x="260674" y="282149"/>
                    <a:pt x="256578" y="281196"/>
                  </a:cubicBezTo>
                  <a:cubicBezTo>
                    <a:pt x="254864" y="290054"/>
                    <a:pt x="253721" y="287578"/>
                    <a:pt x="244863" y="287483"/>
                  </a:cubicBezTo>
                  <a:cubicBezTo>
                    <a:pt x="247911" y="293579"/>
                    <a:pt x="245339" y="295960"/>
                    <a:pt x="250006" y="301961"/>
                  </a:cubicBezTo>
                  <a:cubicBezTo>
                    <a:pt x="244767" y="300151"/>
                    <a:pt x="243339" y="302723"/>
                    <a:pt x="239148" y="302151"/>
                  </a:cubicBezTo>
                  <a:cubicBezTo>
                    <a:pt x="239338" y="299294"/>
                    <a:pt x="238671" y="297008"/>
                    <a:pt x="236481" y="295674"/>
                  </a:cubicBezTo>
                  <a:cubicBezTo>
                    <a:pt x="234290" y="300722"/>
                    <a:pt x="237528" y="302342"/>
                    <a:pt x="238671" y="305199"/>
                  </a:cubicBezTo>
                  <a:cubicBezTo>
                    <a:pt x="244196" y="306628"/>
                    <a:pt x="245910" y="303866"/>
                    <a:pt x="249720" y="303485"/>
                  </a:cubicBezTo>
                  <a:cubicBezTo>
                    <a:pt x="247434" y="309485"/>
                    <a:pt x="248673" y="308723"/>
                    <a:pt x="248006" y="315581"/>
                  </a:cubicBezTo>
                  <a:cubicBezTo>
                    <a:pt x="244958" y="315105"/>
                    <a:pt x="242386" y="315200"/>
                    <a:pt x="240672" y="316248"/>
                  </a:cubicBezTo>
                  <a:cubicBezTo>
                    <a:pt x="239148" y="320915"/>
                    <a:pt x="243053" y="321963"/>
                    <a:pt x="240957" y="327011"/>
                  </a:cubicBezTo>
                  <a:cubicBezTo>
                    <a:pt x="235623" y="322344"/>
                    <a:pt x="232575" y="330917"/>
                    <a:pt x="230575" y="324154"/>
                  </a:cubicBezTo>
                  <a:cubicBezTo>
                    <a:pt x="233242" y="318439"/>
                    <a:pt x="239148" y="316153"/>
                    <a:pt x="240100" y="308342"/>
                  </a:cubicBezTo>
                  <a:cubicBezTo>
                    <a:pt x="234385" y="308438"/>
                    <a:pt x="233337" y="303961"/>
                    <a:pt x="231051" y="308723"/>
                  </a:cubicBezTo>
                  <a:cubicBezTo>
                    <a:pt x="237528" y="315200"/>
                    <a:pt x="223050" y="316915"/>
                    <a:pt x="221622" y="324440"/>
                  </a:cubicBezTo>
                  <a:cubicBezTo>
                    <a:pt x="228765" y="325297"/>
                    <a:pt x="227813" y="330536"/>
                    <a:pt x="231623" y="330250"/>
                  </a:cubicBezTo>
                  <a:cubicBezTo>
                    <a:pt x="232004" y="334917"/>
                    <a:pt x="223622" y="338632"/>
                    <a:pt x="226575" y="340442"/>
                  </a:cubicBezTo>
                  <a:cubicBezTo>
                    <a:pt x="232575" y="329774"/>
                    <a:pt x="242196" y="339108"/>
                    <a:pt x="246006" y="330536"/>
                  </a:cubicBezTo>
                  <a:cubicBezTo>
                    <a:pt x="246577" y="332917"/>
                    <a:pt x="248101" y="334631"/>
                    <a:pt x="248673" y="337013"/>
                  </a:cubicBezTo>
                  <a:cubicBezTo>
                    <a:pt x="244291" y="341108"/>
                    <a:pt x="239529" y="334631"/>
                    <a:pt x="238767" y="343490"/>
                  </a:cubicBezTo>
                  <a:cubicBezTo>
                    <a:pt x="245529" y="346347"/>
                    <a:pt x="243148" y="339013"/>
                    <a:pt x="249816" y="341775"/>
                  </a:cubicBezTo>
                  <a:cubicBezTo>
                    <a:pt x="248863" y="347681"/>
                    <a:pt x="244196" y="349586"/>
                    <a:pt x="240957" y="353015"/>
                  </a:cubicBezTo>
                  <a:cubicBezTo>
                    <a:pt x="238862" y="351205"/>
                    <a:pt x="234671" y="350729"/>
                    <a:pt x="232575" y="348919"/>
                  </a:cubicBezTo>
                  <a:cubicBezTo>
                    <a:pt x="230861" y="355872"/>
                    <a:pt x="225336" y="364064"/>
                    <a:pt x="235719" y="364730"/>
                  </a:cubicBezTo>
                  <a:cubicBezTo>
                    <a:pt x="231718" y="366921"/>
                    <a:pt x="232385" y="363206"/>
                    <a:pt x="228384" y="365397"/>
                  </a:cubicBezTo>
                  <a:cubicBezTo>
                    <a:pt x="223812" y="374255"/>
                    <a:pt x="227337" y="378923"/>
                    <a:pt x="232861" y="384352"/>
                  </a:cubicBezTo>
                  <a:cubicBezTo>
                    <a:pt x="234861" y="381018"/>
                    <a:pt x="239529" y="381971"/>
                    <a:pt x="241910" y="383971"/>
                  </a:cubicBezTo>
                  <a:cubicBezTo>
                    <a:pt x="233814" y="386638"/>
                    <a:pt x="244577" y="393401"/>
                    <a:pt x="236385" y="397115"/>
                  </a:cubicBezTo>
                  <a:cubicBezTo>
                    <a:pt x="244482" y="402545"/>
                    <a:pt x="234195" y="408641"/>
                    <a:pt x="245529" y="409022"/>
                  </a:cubicBezTo>
                  <a:cubicBezTo>
                    <a:pt x="242291" y="410069"/>
                    <a:pt x="241243" y="413594"/>
                    <a:pt x="237624" y="414165"/>
                  </a:cubicBezTo>
                  <a:cubicBezTo>
                    <a:pt x="235147" y="411593"/>
                    <a:pt x="229623" y="411117"/>
                    <a:pt x="227622" y="408355"/>
                  </a:cubicBezTo>
                  <a:cubicBezTo>
                    <a:pt x="230194" y="402735"/>
                    <a:pt x="233242" y="404354"/>
                    <a:pt x="237338" y="403402"/>
                  </a:cubicBezTo>
                  <a:cubicBezTo>
                    <a:pt x="237243" y="399782"/>
                    <a:pt x="236481" y="396639"/>
                    <a:pt x="233147" y="395210"/>
                  </a:cubicBezTo>
                  <a:cubicBezTo>
                    <a:pt x="227146" y="400259"/>
                    <a:pt x="219621" y="403497"/>
                    <a:pt x="213240" y="408164"/>
                  </a:cubicBezTo>
                  <a:cubicBezTo>
                    <a:pt x="218097" y="409974"/>
                    <a:pt x="218097" y="406640"/>
                    <a:pt x="222288" y="407783"/>
                  </a:cubicBezTo>
                  <a:cubicBezTo>
                    <a:pt x="221812" y="410546"/>
                    <a:pt x="223146" y="411117"/>
                    <a:pt x="225622" y="409688"/>
                  </a:cubicBezTo>
                  <a:cubicBezTo>
                    <a:pt x="220288" y="415118"/>
                    <a:pt x="223336" y="415403"/>
                    <a:pt x="223908" y="421785"/>
                  </a:cubicBezTo>
                  <a:cubicBezTo>
                    <a:pt x="219907" y="422261"/>
                    <a:pt x="218859" y="416832"/>
                    <a:pt x="218383" y="422642"/>
                  </a:cubicBezTo>
                  <a:cubicBezTo>
                    <a:pt x="226956" y="432167"/>
                    <a:pt x="242862" y="420928"/>
                    <a:pt x="241624" y="436358"/>
                  </a:cubicBezTo>
                  <a:cubicBezTo>
                    <a:pt x="238100" y="437406"/>
                    <a:pt x="236385" y="431024"/>
                    <a:pt x="234480" y="435501"/>
                  </a:cubicBezTo>
                  <a:cubicBezTo>
                    <a:pt x="238767" y="437692"/>
                    <a:pt x="243815" y="439502"/>
                    <a:pt x="246006" y="443121"/>
                  </a:cubicBezTo>
                  <a:cubicBezTo>
                    <a:pt x="252864" y="444359"/>
                    <a:pt x="252292" y="437311"/>
                    <a:pt x="259245" y="438644"/>
                  </a:cubicBezTo>
                  <a:cubicBezTo>
                    <a:pt x="260960" y="440264"/>
                    <a:pt x="258960" y="444264"/>
                    <a:pt x="263913" y="443788"/>
                  </a:cubicBezTo>
                  <a:cubicBezTo>
                    <a:pt x="267723" y="440454"/>
                    <a:pt x="259912" y="439883"/>
                    <a:pt x="265246" y="434739"/>
                  </a:cubicBezTo>
                  <a:cubicBezTo>
                    <a:pt x="258102" y="432167"/>
                    <a:pt x="256483" y="432263"/>
                    <a:pt x="250863" y="434453"/>
                  </a:cubicBezTo>
                  <a:cubicBezTo>
                    <a:pt x="256102" y="422928"/>
                    <a:pt x="271914" y="426929"/>
                    <a:pt x="274485" y="420452"/>
                  </a:cubicBezTo>
                  <a:cubicBezTo>
                    <a:pt x="278486" y="423023"/>
                    <a:pt x="275152" y="423595"/>
                    <a:pt x="277343" y="425405"/>
                  </a:cubicBezTo>
                  <a:cubicBezTo>
                    <a:pt x="281629" y="423690"/>
                    <a:pt x="275628" y="421404"/>
                    <a:pt x="279819" y="421118"/>
                  </a:cubicBezTo>
                  <a:cubicBezTo>
                    <a:pt x="283153" y="421690"/>
                    <a:pt x="280296" y="426262"/>
                    <a:pt x="284487" y="426262"/>
                  </a:cubicBezTo>
                  <a:cubicBezTo>
                    <a:pt x="289725" y="420642"/>
                    <a:pt x="282772" y="419404"/>
                    <a:pt x="274771" y="418928"/>
                  </a:cubicBezTo>
                  <a:cubicBezTo>
                    <a:pt x="279343" y="415403"/>
                    <a:pt x="273247" y="410927"/>
                    <a:pt x="270104" y="413784"/>
                  </a:cubicBezTo>
                  <a:cubicBezTo>
                    <a:pt x="273914" y="414927"/>
                    <a:pt x="271152" y="422928"/>
                    <a:pt x="265722" y="419404"/>
                  </a:cubicBezTo>
                  <a:cubicBezTo>
                    <a:pt x="271247" y="415403"/>
                    <a:pt x="258198" y="400163"/>
                    <a:pt x="273628" y="401878"/>
                  </a:cubicBezTo>
                  <a:cubicBezTo>
                    <a:pt x="273628" y="404831"/>
                    <a:pt x="271152" y="405021"/>
                    <a:pt x="271056" y="407688"/>
                  </a:cubicBezTo>
                  <a:cubicBezTo>
                    <a:pt x="276962" y="409593"/>
                    <a:pt x="274200" y="401783"/>
                    <a:pt x="280581" y="404259"/>
                  </a:cubicBezTo>
                  <a:cubicBezTo>
                    <a:pt x="280867" y="405497"/>
                    <a:pt x="280200" y="407212"/>
                    <a:pt x="281915" y="407498"/>
                  </a:cubicBezTo>
                  <a:cubicBezTo>
                    <a:pt x="278867" y="397592"/>
                    <a:pt x="288392" y="392924"/>
                    <a:pt x="285153" y="384828"/>
                  </a:cubicBezTo>
                  <a:cubicBezTo>
                    <a:pt x="279153" y="384923"/>
                    <a:pt x="272580" y="390543"/>
                    <a:pt x="267056" y="385590"/>
                  </a:cubicBezTo>
                  <a:cubicBezTo>
                    <a:pt x="263151" y="388924"/>
                    <a:pt x="257626" y="395877"/>
                    <a:pt x="265341" y="397687"/>
                  </a:cubicBezTo>
                  <a:cubicBezTo>
                    <a:pt x="264579" y="401497"/>
                    <a:pt x="258960" y="399973"/>
                    <a:pt x="254292" y="399401"/>
                  </a:cubicBezTo>
                  <a:cubicBezTo>
                    <a:pt x="256578" y="397877"/>
                    <a:pt x="257055" y="394353"/>
                    <a:pt x="257340" y="390543"/>
                  </a:cubicBezTo>
                  <a:cubicBezTo>
                    <a:pt x="249911" y="390067"/>
                    <a:pt x="250768" y="387686"/>
                    <a:pt x="244958" y="389019"/>
                  </a:cubicBezTo>
                  <a:cubicBezTo>
                    <a:pt x="241624" y="381971"/>
                    <a:pt x="247434" y="377303"/>
                    <a:pt x="254007" y="376256"/>
                  </a:cubicBezTo>
                  <a:cubicBezTo>
                    <a:pt x="252768" y="363111"/>
                    <a:pt x="241529" y="367588"/>
                    <a:pt x="234099" y="376827"/>
                  </a:cubicBezTo>
                  <a:cubicBezTo>
                    <a:pt x="233814" y="373779"/>
                    <a:pt x="227432" y="374732"/>
                    <a:pt x="229623" y="370160"/>
                  </a:cubicBezTo>
                  <a:cubicBezTo>
                    <a:pt x="234671" y="372255"/>
                    <a:pt x="235242" y="375208"/>
                    <a:pt x="233433" y="369112"/>
                  </a:cubicBezTo>
                  <a:cubicBezTo>
                    <a:pt x="238862" y="370541"/>
                    <a:pt x="240957" y="368159"/>
                    <a:pt x="242958" y="365683"/>
                  </a:cubicBezTo>
                  <a:cubicBezTo>
                    <a:pt x="241053" y="364635"/>
                    <a:pt x="245339" y="358539"/>
                    <a:pt x="242672" y="354920"/>
                  </a:cubicBezTo>
                  <a:cubicBezTo>
                    <a:pt x="246958" y="353300"/>
                    <a:pt x="248768" y="359682"/>
                    <a:pt x="249816" y="355777"/>
                  </a:cubicBezTo>
                  <a:cubicBezTo>
                    <a:pt x="249530" y="353491"/>
                    <a:pt x="250292" y="350538"/>
                    <a:pt x="256388" y="347395"/>
                  </a:cubicBezTo>
                  <a:cubicBezTo>
                    <a:pt x="256578" y="349109"/>
                    <a:pt x="258007" y="349967"/>
                    <a:pt x="259531" y="350824"/>
                  </a:cubicBezTo>
                  <a:cubicBezTo>
                    <a:pt x="260103" y="348633"/>
                    <a:pt x="259722" y="345204"/>
                    <a:pt x="262198" y="345014"/>
                  </a:cubicBezTo>
                  <a:cubicBezTo>
                    <a:pt x="262484" y="347109"/>
                    <a:pt x="264294" y="348157"/>
                    <a:pt x="263151" y="351300"/>
                  </a:cubicBezTo>
                  <a:cubicBezTo>
                    <a:pt x="268580" y="350538"/>
                    <a:pt x="268770" y="350633"/>
                    <a:pt x="273819" y="352634"/>
                  </a:cubicBezTo>
                  <a:cubicBezTo>
                    <a:pt x="271152" y="345871"/>
                    <a:pt x="262579" y="346061"/>
                    <a:pt x="255816" y="339584"/>
                  </a:cubicBezTo>
                  <a:cubicBezTo>
                    <a:pt x="256102" y="338060"/>
                    <a:pt x="254673" y="337584"/>
                    <a:pt x="254483" y="336346"/>
                  </a:cubicBezTo>
                  <a:cubicBezTo>
                    <a:pt x="262674" y="333869"/>
                    <a:pt x="265246" y="335965"/>
                    <a:pt x="275914" y="337489"/>
                  </a:cubicBezTo>
                  <a:cubicBezTo>
                    <a:pt x="278105" y="329964"/>
                    <a:pt x="289821" y="333107"/>
                    <a:pt x="292011" y="325678"/>
                  </a:cubicBezTo>
                  <a:cubicBezTo>
                    <a:pt x="286296" y="322630"/>
                    <a:pt x="283915" y="323011"/>
                    <a:pt x="290868" y="320915"/>
                  </a:cubicBezTo>
                  <a:cubicBezTo>
                    <a:pt x="287154" y="315486"/>
                    <a:pt x="283153" y="318725"/>
                    <a:pt x="276771" y="319106"/>
                  </a:cubicBezTo>
                  <a:cubicBezTo>
                    <a:pt x="277152" y="317010"/>
                    <a:pt x="276390" y="315677"/>
                    <a:pt x="275628" y="314343"/>
                  </a:cubicBezTo>
                  <a:cubicBezTo>
                    <a:pt x="282391" y="315962"/>
                    <a:pt x="284677" y="312724"/>
                    <a:pt x="291726" y="314819"/>
                  </a:cubicBezTo>
                  <a:cubicBezTo>
                    <a:pt x="291726" y="311962"/>
                    <a:pt x="294202" y="311771"/>
                    <a:pt x="294393" y="309009"/>
                  </a:cubicBezTo>
                  <a:cubicBezTo>
                    <a:pt x="290011" y="308723"/>
                    <a:pt x="285820" y="308247"/>
                    <a:pt x="286011" y="304913"/>
                  </a:cubicBezTo>
                  <a:cubicBezTo>
                    <a:pt x="289154" y="304723"/>
                    <a:pt x="290202" y="307676"/>
                    <a:pt x="291345" y="305580"/>
                  </a:cubicBezTo>
                  <a:cubicBezTo>
                    <a:pt x="287820" y="301008"/>
                    <a:pt x="282867" y="297389"/>
                    <a:pt x="276676" y="294531"/>
                  </a:cubicBezTo>
                  <a:cubicBezTo>
                    <a:pt x="277248" y="292817"/>
                    <a:pt x="276962" y="290245"/>
                    <a:pt x="279057" y="290245"/>
                  </a:cubicBezTo>
                  <a:cubicBezTo>
                    <a:pt x="284201" y="294912"/>
                    <a:pt x="293916" y="296722"/>
                    <a:pt x="301632" y="296150"/>
                  </a:cubicBezTo>
                  <a:cubicBezTo>
                    <a:pt x="301632" y="289769"/>
                    <a:pt x="306108" y="288245"/>
                    <a:pt x="308680" y="284720"/>
                  </a:cubicBezTo>
                  <a:cubicBezTo>
                    <a:pt x="312014" y="286721"/>
                    <a:pt x="315919" y="288245"/>
                    <a:pt x="316681" y="291864"/>
                  </a:cubicBezTo>
                  <a:cubicBezTo>
                    <a:pt x="313157" y="291388"/>
                    <a:pt x="309537" y="291007"/>
                    <a:pt x="306013" y="290531"/>
                  </a:cubicBezTo>
                  <a:cubicBezTo>
                    <a:pt x="305346" y="296817"/>
                    <a:pt x="300393" y="298246"/>
                    <a:pt x="297250" y="301770"/>
                  </a:cubicBezTo>
                  <a:cubicBezTo>
                    <a:pt x="300203" y="305009"/>
                    <a:pt x="301632" y="302437"/>
                    <a:pt x="306108" y="302913"/>
                  </a:cubicBezTo>
                  <a:cubicBezTo>
                    <a:pt x="305727" y="305009"/>
                    <a:pt x="306489" y="306342"/>
                    <a:pt x="307251" y="307676"/>
                  </a:cubicBezTo>
                  <a:cubicBezTo>
                    <a:pt x="304394" y="307485"/>
                    <a:pt x="301155" y="306723"/>
                    <a:pt x="301536" y="310057"/>
                  </a:cubicBezTo>
                  <a:cubicBezTo>
                    <a:pt x="305632" y="312914"/>
                    <a:pt x="315157" y="310819"/>
                    <a:pt x="317253" y="313581"/>
                  </a:cubicBezTo>
                  <a:cubicBezTo>
                    <a:pt x="315919" y="317963"/>
                    <a:pt x="309061" y="316058"/>
                    <a:pt x="305727" y="318344"/>
                  </a:cubicBezTo>
                  <a:cubicBezTo>
                    <a:pt x="306680" y="325868"/>
                    <a:pt x="306870" y="332345"/>
                    <a:pt x="306204" y="339965"/>
                  </a:cubicBezTo>
                  <a:cubicBezTo>
                    <a:pt x="300203" y="341108"/>
                    <a:pt x="305537" y="334917"/>
                    <a:pt x="299536" y="336060"/>
                  </a:cubicBezTo>
                  <a:cubicBezTo>
                    <a:pt x="300108" y="339299"/>
                    <a:pt x="295917" y="345776"/>
                    <a:pt x="299822" y="346823"/>
                  </a:cubicBezTo>
                  <a:cubicBezTo>
                    <a:pt x="305918" y="341775"/>
                    <a:pt x="306870" y="344442"/>
                    <a:pt x="312204" y="348347"/>
                  </a:cubicBezTo>
                  <a:cubicBezTo>
                    <a:pt x="318300" y="342061"/>
                    <a:pt x="310966" y="335203"/>
                    <a:pt x="314586" y="331774"/>
                  </a:cubicBezTo>
                  <a:cubicBezTo>
                    <a:pt x="317253" y="334631"/>
                    <a:pt x="322110" y="336060"/>
                    <a:pt x="324301" y="339108"/>
                  </a:cubicBezTo>
                  <a:cubicBezTo>
                    <a:pt x="317634" y="339394"/>
                    <a:pt x="313252" y="347585"/>
                    <a:pt x="320967" y="349490"/>
                  </a:cubicBezTo>
                  <a:cubicBezTo>
                    <a:pt x="315919" y="349586"/>
                    <a:pt x="304299" y="353396"/>
                    <a:pt x="312585" y="357682"/>
                  </a:cubicBezTo>
                  <a:cubicBezTo>
                    <a:pt x="310299" y="350252"/>
                    <a:pt x="324587" y="353586"/>
                    <a:pt x="323444" y="357491"/>
                  </a:cubicBezTo>
                  <a:cubicBezTo>
                    <a:pt x="322777" y="360254"/>
                    <a:pt x="321539" y="362349"/>
                    <a:pt x="319062" y="363111"/>
                  </a:cubicBezTo>
                  <a:cubicBezTo>
                    <a:pt x="313157" y="361206"/>
                    <a:pt x="311347" y="363873"/>
                    <a:pt x="308013" y="364826"/>
                  </a:cubicBezTo>
                  <a:cubicBezTo>
                    <a:pt x="306299" y="360730"/>
                    <a:pt x="309633" y="360158"/>
                    <a:pt x="307156" y="358539"/>
                  </a:cubicBezTo>
                  <a:cubicBezTo>
                    <a:pt x="305918" y="361111"/>
                    <a:pt x="305346" y="357682"/>
                    <a:pt x="303822" y="356634"/>
                  </a:cubicBezTo>
                  <a:cubicBezTo>
                    <a:pt x="297441" y="368731"/>
                    <a:pt x="304680" y="371017"/>
                    <a:pt x="306108" y="378446"/>
                  </a:cubicBezTo>
                  <a:cubicBezTo>
                    <a:pt x="306108" y="374922"/>
                    <a:pt x="307347" y="372827"/>
                    <a:pt x="310490" y="372827"/>
                  </a:cubicBezTo>
                  <a:cubicBezTo>
                    <a:pt x="312585" y="374636"/>
                    <a:pt x="316872" y="375017"/>
                    <a:pt x="316872" y="378256"/>
                  </a:cubicBezTo>
                  <a:cubicBezTo>
                    <a:pt x="312490" y="383971"/>
                    <a:pt x="303918" y="378923"/>
                    <a:pt x="299441" y="386828"/>
                  </a:cubicBezTo>
                  <a:cubicBezTo>
                    <a:pt x="307823" y="388448"/>
                    <a:pt x="305442" y="393972"/>
                    <a:pt x="314967" y="391781"/>
                  </a:cubicBezTo>
                  <a:cubicBezTo>
                    <a:pt x="315443" y="387114"/>
                    <a:pt x="316967" y="383495"/>
                    <a:pt x="320015" y="381685"/>
                  </a:cubicBezTo>
                  <a:cubicBezTo>
                    <a:pt x="319824" y="391877"/>
                    <a:pt x="338493" y="389781"/>
                    <a:pt x="343065" y="396830"/>
                  </a:cubicBezTo>
                  <a:cubicBezTo>
                    <a:pt x="347161" y="395496"/>
                    <a:pt x="351638" y="394734"/>
                    <a:pt x="356115" y="393877"/>
                  </a:cubicBezTo>
                  <a:cubicBezTo>
                    <a:pt x="354210" y="398354"/>
                    <a:pt x="358496" y="398735"/>
                    <a:pt x="356591" y="403116"/>
                  </a:cubicBezTo>
                  <a:cubicBezTo>
                    <a:pt x="351828" y="398354"/>
                    <a:pt x="337922" y="402830"/>
                    <a:pt x="343161" y="409117"/>
                  </a:cubicBezTo>
                  <a:cubicBezTo>
                    <a:pt x="349352" y="411403"/>
                    <a:pt x="345637" y="402545"/>
                    <a:pt x="351066" y="403973"/>
                  </a:cubicBezTo>
                  <a:cubicBezTo>
                    <a:pt x="352305" y="405878"/>
                    <a:pt x="352781" y="408260"/>
                    <a:pt x="351733" y="411689"/>
                  </a:cubicBezTo>
                  <a:cubicBezTo>
                    <a:pt x="340303" y="409974"/>
                    <a:pt x="336779" y="413498"/>
                    <a:pt x="330683" y="407498"/>
                  </a:cubicBezTo>
                  <a:cubicBezTo>
                    <a:pt x="329349" y="411308"/>
                    <a:pt x="324777" y="411403"/>
                    <a:pt x="324015" y="415880"/>
                  </a:cubicBezTo>
                  <a:cubicBezTo>
                    <a:pt x="327444" y="414546"/>
                    <a:pt x="337065" y="411212"/>
                    <a:pt x="338208" y="417594"/>
                  </a:cubicBezTo>
                  <a:cubicBezTo>
                    <a:pt x="337446" y="419690"/>
                    <a:pt x="334969" y="419785"/>
                    <a:pt x="334017" y="421690"/>
                  </a:cubicBezTo>
                  <a:cubicBezTo>
                    <a:pt x="339351" y="424071"/>
                    <a:pt x="338684" y="419880"/>
                    <a:pt x="341541" y="419499"/>
                  </a:cubicBezTo>
                  <a:cubicBezTo>
                    <a:pt x="343256" y="423690"/>
                    <a:pt x="344780" y="424547"/>
                    <a:pt x="342018" y="428834"/>
                  </a:cubicBezTo>
                  <a:cubicBezTo>
                    <a:pt x="345351" y="429024"/>
                    <a:pt x="348018" y="428548"/>
                    <a:pt x="349542" y="426738"/>
                  </a:cubicBezTo>
                  <a:cubicBezTo>
                    <a:pt x="349447" y="420833"/>
                    <a:pt x="344875" y="417880"/>
                    <a:pt x="344399" y="412260"/>
                  </a:cubicBezTo>
                  <a:cubicBezTo>
                    <a:pt x="349352" y="411784"/>
                    <a:pt x="347542" y="415689"/>
                    <a:pt x="351066" y="416165"/>
                  </a:cubicBezTo>
                  <a:cubicBezTo>
                    <a:pt x="352876" y="411212"/>
                    <a:pt x="356972" y="411593"/>
                    <a:pt x="354305" y="405783"/>
                  </a:cubicBezTo>
                  <a:cubicBezTo>
                    <a:pt x="359829" y="406069"/>
                    <a:pt x="364592" y="405497"/>
                    <a:pt x="368878" y="404545"/>
                  </a:cubicBezTo>
                  <a:cubicBezTo>
                    <a:pt x="366211" y="409974"/>
                    <a:pt x="371926" y="409879"/>
                    <a:pt x="373164" y="412736"/>
                  </a:cubicBezTo>
                  <a:cubicBezTo>
                    <a:pt x="368688" y="415213"/>
                    <a:pt x="371259" y="412070"/>
                    <a:pt x="368021" y="410546"/>
                  </a:cubicBezTo>
                  <a:cubicBezTo>
                    <a:pt x="373069" y="416737"/>
                    <a:pt x="362592" y="434453"/>
                    <a:pt x="372117" y="432548"/>
                  </a:cubicBezTo>
                  <a:cubicBezTo>
                    <a:pt x="371736" y="434644"/>
                    <a:pt x="372498" y="435977"/>
                    <a:pt x="373260" y="437311"/>
                  </a:cubicBezTo>
                  <a:cubicBezTo>
                    <a:pt x="369735" y="437501"/>
                    <a:pt x="369450" y="441216"/>
                    <a:pt x="363925" y="439216"/>
                  </a:cubicBezTo>
                  <a:cubicBezTo>
                    <a:pt x="361258" y="444645"/>
                    <a:pt x="366973" y="444550"/>
                    <a:pt x="368211" y="447407"/>
                  </a:cubicBezTo>
                  <a:cubicBezTo>
                    <a:pt x="360591" y="447217"/>
                    <a:pt x="347923" y="455789"/>
                    <a:pt x="353829" y="459504"/>
                  </a:cubicBezTo>
                  <a:cubicBezTo>
                    <a:pt x="360401" y="449122"/>
                    <a:pt x="364687" y="457028"/>
                    <a:pt x="371545" y="449408"/>
                  </a:cubicBezTo>
                  <a:cubicBezTo>
                    <a:pt x="371926" y="455027"/>
                    <a:pt x="371259" y="455789"/>
                    <a:pt x="375355" y="460647"/>
                  </a:cubicBezTo>
                  <a:cubicBezTo>
                    <a:pt x="371355" y="459695"/>
                    <a:pt x="368688" y="460171"/>
                    <a:pt x="367830" y="462743"/>
                  </a:cubicBezTo>
                  <a:cubicBezTo>
                    <a:pt x="369164" y="463219"/>
                    <a:pt x="369735" y="464267"/>
                    <a:pt x="369164" y="465981"/>
                  </a:cubicBezTo>
                  <a:cubicBezTo>
                    <a:pt x="371640" y="470934"/>
                    <a:pt x="375260" y="462552"/>
                    <a:pt x="376212" y="466838"/>
                  </a:cubicBezTo>
                  <a:cubicBezTo>
                    <a:pt x="375736" y="468553"/>
                    <a:pt x="375927" y="471125"/>
                    <a:pt x="373831" y="471125"/>
                  </a:cubicBezTo>
                  <a:cubicBezTo>
                    <a:pt x="371926" y="469601"/>
                    <a:pt x="369354" y="468553"/>
                    <a:pt x="365163" y="468553"/>
                  </a:cubicBezTo>
                  <a:cubicBezTo>
                    <a:pt x="362687" y="479030"/>
                    <a:pt x="369259" y="482555"/>
                    <a:pt x="362115" y="489698"/>
                  </a:cubicBezTo>
                  <a:cubicBezTo>
                    <a:pt x="365449" y="491794"/>
                    <a:pt x="370497" y="489984"/>
                    <a:pt x="370116" y="496842"/>
                  </a:cubicBezTo>
                  <a:cubicBezTo>
                    <a:pt x="367830" y="496652"/>
                    <a:pt x="367354" y="498461"/>
                    <a:pt x="364592" y="497699"/>
                  </a:cubicBezTo>
                  <a:cubicBezTo>
                    <a:pt x="364211" y="492461"/>
                    <a:pt x="359544" y="489984"/>
                    <a:pt x="353257" y="488555"/>
                  </a:cubicBezTo>
                  <a:cubicBezTo>
                    <a:pt x="353067" y="490651"/>
                    <a:pt x="351924" y="491794"/>
                    <a:pt x="350781" y="492937"/>
                  </a:cubicBezTo>
                  <a:cubicBezTo>
                    <a:pt x="359829" y="492937"/>
                    <a:pt x="347637" y="498176"/>
                    <a:pt x="353448" y="499414"/>
                  </a:cubicBezTo>
                  <a:cubicBezTo>
                    <a:pt x="354495" y="495985"/>
                    <a:pt x="358686" y="496461"/>
                    <a:pt x="358782" y="500081"/>
                  </a:cubicBezTo>
                  <a:cubicBezTo>
                    <a:pt x="357162" y="506939"/>
                    <a:pt x="347542" y="512368"/>
                    <a:pt x="352590" y="517797"/>
                  </a:cubicBezTo>
                  <a:cubicBezTo>
                    <a:pt x="354495" y="514559"/>
                    <a:pt x="354781" y="509701"/>
                    <a:pt x="359258" y="509415"/>
                  </a:cubicBezTo>
                  <a:cubicBezTo>
                    <a:pt x="362306" y="509891"/>
                    <a:pt x="364782" y="509796"/>
                    <a:pt x="366497" y="508748"/>
                  </a:cubicBezTo>
                  <a:cubicBezTo>
                    <a:pt x="369259" y="514178"/>
                    <a:pt x="370402" y="518654"/>
                    <a:pt x="379832" y="516559"/>
                  </a:cubicBezTo>
                  <a:cubicBezTo>
                    <a:pt x="378594" y="525131"/>
                    <a:pt x="372783" y="525227"/>
                    <a:pt x="379641" y="530370"/>
                  </a:cubicBezTo>
                  <a:cubicBezTo>
                    <a:pt x="373641" y="527227"/>
                    <a:pt x="377832" y="535323"/>
                    <a:pt x="373641" y="534275"/>
                  </a:cubicBezTo>
                  <a:cubicBezTo>
                    <a:pt x="372117" y="528656"/>
                    <a:pt x="362306" y="533609"/>
                    <a:pt x="363639" y="528465"/>
                  </a:cubicBezTo>
                  <a:cubicBezTo>
                    <a:pt x="363163" y="528370"/>
                    <a:pt x="362782" y="528370"/>
                    <a:pt x="362401" y="528275"/>
                  </a:cubicBezTo>
                  <a:cubicBezTo>
                    <a:pt x="362877" y="527322"/>
                    <a:pt x="363544" y="526370"/>
                    <a:pt x="364878" y="525893"/>
                  </a:cubicBezTo>
                  <a:cubicBezTo>
                    <a:pt x="358782" y="527417"/>
                    <a:pt x="363830" y="520750"/>
                    <a:pt x="357734" y="522179"/>
                  </a:cubicBezTo>
                  <a:cubicBezTo>
                    <a:pt x="358877" y="525036"/>
                    <a:pt x="358020" y="527513"/>
                    <a:pt x="357639" y="530180"/>
                  </a:cubicBezTo>
                  <a:cubicBezTo>
                    <a:pt x="356781" y="530561"/>
                    <a:pt x="355924" y="530561"/>
                    <a:pt x="354495" y="528941"/>
                  </a:cubicBezTo>
                  <a:cubicBezTo>
                    <a:pt x="356210" y="534942"/>
                    <a:pt x="349257" y="531227"/>
                    <a:pt x="349828" y="536085"/>
                  </a:cubicBezTo>
                  <a:cubicBezTo>
                    <a:pt x="350685" y="536371"/>
                    <a:pt x="351352" y="536466"/>
                    <a:pt x="352019" y="536466"/>
                  </a:cubicBezTo>
                  <a:cubicBezTo>
                    <a:pt x="350495" y="539133"/>
                    <a:pt x="349447" y="541895"/>
                    <a:pt x="347256" y="538847"/>
                  </a:cubicBezTo>
                  <a:cubicBezTo>
                    <a:pt x="347066" y="534275"/>
                    <a:pt x="351733" y="534275"/>
                    <a:pt x="351638" y="529703"/>
                  </a:cubicBezTo>
                  <a:cubicBezTo>
                    <a:pt x="348018" y="529894"/>
                    <a:pt x="348209" y="527322"/>
                    <a:pt x="346399" y="526179"/>
                  </a:cubicBezTo>
                  <a:cubicBezTo>
                    <a:pt x="348876" y="531894"/>
                    <a:pt x="345351" y="539038"/>
                    <a:pt x="339732" y="541419"/>
                  </a:cubicBezTo>
                  <a:cubicBezTo>
                    <a:pt x="339541" y="532180"/>
                    <a:pt x="331254" y="532656"/>
                    <a:pt x="327444" y="532561"/>
                  </a:cubicBezTo>
                  <a:cubicBezTo>
                    <a:pt x="327540" y="531989"/>
                    <a:pt x="328016" y="531704"/>
                    <a:pt x="328397" y="531513"/>
                  </a:cubicBezTo>
                  <a:cubicBezTo>
                    <a:pt x="328492" y="531608"/>
                    <a:pt x="328683" y="531704"/>
                    <a:pt x="328778" y="531894"/>
                  </a:cubicBezTo>
                  <a:cubicBezTo>
                    <a:pt x="328873" y="531704"/>
                    <a:pt x="328778" y="531608"/>
                    <a:pt x="328873" y="531418"/>
                  </a:cubicBezTo>
                  <a:cubicBezTo>
                    <a:pt x="329921" y="531132"/>
                    <a:pt x="331445" y="531323"/>
                    <a:pt x="333064" y="531513"/>
                  </a:cubicBezTo>
                  <a:cubicBezTo>
                    <a:pt x="333255" y="524941"/>
                    <a:pt x="323920" y="525322"/>
                    <a:pt x="320872" y="521131"/>
                  </a:cubicBezTo>
                  <a:cubicBezTo>
                    <a:pt x="320110" y="527703"/>
                    <a:pt x="311728" y="526655"/>
                    <a:pt x="310776" y="532942"/>
                  </a:cubicBezTo>
                  <a:cubicBezTo>
                    <a:pt x="314776" y="532942"/>
                    <a:pt x="316491" y="534656"/>
                    <a:pt x="315919" y="538085"/>
                  </a:cubicBezTo>
                  <a:cubicBezTo>
                    <a:pt x="315062" y="541705"/>
                    <a:pt x="313538" y="544658"/>
                    <a:pt x="309823" y="545515"/>
                  </a:cubicBezTo>
                  <a:cubicBezTo>
                    <a:pt x="301346" y="546944"/>
                    <a:pt x="294964" y="544943"/>
                    <a:pt x="287535" y="543229"/>
                  </a:cubicBezTo>
                  <a:cubicBezTo>
                    <a:pt x="288487" y="540467"/>
                    <a:pt x="288392" y="537800"/>
                    <a:pt x="284772" y="537228"/>
                  </a:cubicBezTo>
                  <a:cubicBezTo>
                    <a:pt x="282391" y="537323"/>
                    <a:pt x="282486" y="540086"/>
                    <a:pt x="281820" y="542181"/>
                  </a:cubicBezTo>
                  <a:cubicBezTo>
                    <a:pt x="279724" y="541800"/>
                    <a:pt x="277438" y="541514"/>
                    <a:pt x="275057" y="541419"/>
                  </a:cubicBezTo>
                  <a:cubicBezTo>
                    <a:pt x="275057" y="542372"/>
                    <a:pt x="274962" y="543134"/>
                    <a:pt x="274676" y="543800"/>
                  </a:cubicBezTo>
                  <a:cubicBezTo>
                    <a:pt x="269723" y="543896"/>
                    <a:pt x="265722" y="545801"/>
                    <a:pt x="266389" y="539609"/>
                  </a:cubicBezTo>
                  <a:cubicBezTo>
                    <a:pt x="262484" y="541705"/>
                    <a:pt x="264198" y="539228"/>
                    <a:pt x="259341" y="538752"/>
                  </a:cubicBezTo>
                  <a:cubicBezTo>
                    <a:pt x="257626" y="545801"/>
                    <a:pt x="265627" y="546563"/>
                    <a:pt x="262484" y="554564"/>
                  </a:cubicBezTo>
                  <a:cubicBezTo>
                    <a:pt x="253149" y="540276"/>
                    <a:pt x="236195" y="559707"/>
                    <a:pt x="225527" y="548468"/>
                  </a:cubicBezTo>
                  <a:cubicBezTo>
                    <a:pt x="228480" y="548849"/>
                    <a:pt x="227146" y="544467"/>
                    <a:pt x="229718" y="544372"/>
                  </a:cubicBezTo>
                  <a:cubicBezTo>
                    <a:pt x="232385" y="543896"/>
                    <a:pt x="238576" y="547325"/>
                    <a:pt x="238767" y="543991"/>
                  </a:cubicBezTo>
                  <a:cubicBezTo>
                    <a:pt x="234861" y="543800"/>
                    <a:pt x="238767" y="538562"/>
                    <a:pt x="238100" y="536180"/>
                  </a:cubicBezTo>
                  <a:cubicBezTo>
                    <a:pt x="241434" y="535228"/>
                    <a:pt x="243815" y="533228"/>
                    <a:pt x="247625" y="532751"/>
                  </a:cubicBezTo>
                  <a:cubicBezTo>
                    <a:pt x="248196" y="536466"/>
                    <a:pt x="243815" y="543419"/>
                    <a:pt x="247625" y="545039"/>
                  </a:cubicBezTo>
                  <a:cubicBezTo>
                    <a:pt x="248673" y="541514"/>
                    <a:pt x="255531" y="544562"/>
                    <a:pt x="257150" y="541610"/>
                  </a:cubicBezTo>
                  <a:cubicBezTo>
                    <a:pt x="247149" y="535228"/>
                    <a:pt x="249530" y="512939"/>
                    <a:pt x="263436" y="510082"/>
                  </a:cubicBezTo>
                  <a:cubicBezTo>
                    <a:pt x="263055" y="518750"/>
                    <a:pt x="258102" y="518369"/>
                    <a:pt x="255531" y="527513"/>
                  </a:cubicBezTo>
                  <a:cubicBezTo>
                    <a:pt x="258674" y="527798"/>
                    <a:pt x="260960" y="528560"/>
                    <a:pt x="262389" y="529894"/>
                  </a:cubicBezTo>
                  <a:cubicBezTo>
                    <a:pt x="261055" y="520750"/>
                    <a:pt x="275819" y="521893"/>
                    <a:pt x="275247" y="528370"/>
                  </a:cubicBezTo>
                  <a:cubicBezTo>
                    <a:pt x="281629" y="525512"/>
                    <a:pt x="279438" y="514559"/>
                    <a:pt x="278010" y="508748"/>
                  </a:cubicBezTo>
                  <a:cubicBezTo>
                    <a:pt x="273438" y="509034"/>
                    <a:pt x="271818" y="521607"/>
                    <a:pt x="266294" y="514940"/>
                  </a:cubicBezTo>
                  <a:cubicBezTo>
                    <a:pt x="275533" y="512654"/>
                    <a:pt x="269818" y="505415"/>
                    <a:pt x="270390" y="498557"/>
                  </a:cubicBezTo>
                  <a:cubicBezTo>
                    <a:pt x="278200" y="497985"/>
                    <a:pt x="280200" y="496652"/>
                    <a:pt x="280772" y="494461"/>
                  </a:cubicBezTo>
                  <a:cubicBezTo>
                    <a:pt x="277533" y="494747"/>
                    <a:pt x="270866" y="487508"/>
                    <a:pt x="274390" y="495985"/>
                  </a:cubicBezTo>
                  <a:cubicBezTo>
                    <a:pt x="267246" y="495604"/>
                    <a:pt x="265246" y="491889"/>
                    <a:pt x="266865" y="485793"/>
                  </a:cubicBezTo>
                  <a:cubicBezTo>
                    <a:pt x="276867" y="484936"/>
                    <a:pt x="276105" y="490937"/>
                    <a:pt x="280962" y="493318"/>
                  </a:cubicBezTo>
                  <a:cubicBezTo>
                    <a:pt x="281153" y="490270"/>
                    <a:pt x="279915" y="485984"/>
                    <a:pt x="285630" y="480459"/>
                  </a:cubicBezTo>
                  <a:cubicBezTo>
                    <a:pt x="283248" y="479792"/>
                    <a:pt x="284106" y="476840"/>
                    <a:pt x="282772" y="475506"/>
                  </a:cubicBezTo>
                  <a:cubicBezTo>
                    <a:pt x="275247" y="473030"/>
                    <a:pt x="267342" y="479221"/>
                    <a:pt x="263055" y="474649"/>
                  </a:cubicBezTo>
                  <a:cubicBezTo>
                    <a:pt x="265246" y="469124"/>
                    <a:pt x="269247" y="475316"/>
                    <a:pt x="272390" y="472744"/>
                  </a:cubicBezTo>
                  <a:cubicBezTo>
                    <a:pt x="276771" y="464171"/>
                    <a:pt x="263055" y="467315"/>
                    <a:pt x="262579" y="465410"/>
                  </a:cubicBezTo>
                  <a:cubicBezTo>
                    <a:pt x="266961" y="457980"/>
                    <a:pt x="279343" y="457409"/>
                    <a:pt x="272485" y="446645"/>
                  </a:cubicBezTo>
                  <a:cubicBezTo>
                    <a:pt x="270104" y="446360"/>
                    <a:pt x="267818" y="446074"/>
                    <a:pt x="265437" y="445788"/>
                  </a:cubicBezTo>
                  <a:cubicBezTo>
                    <a:pt x="262103" y="447312"/>
                    <a:pt x="264103" y="454837"/>
                    <a:pt x="258864" y="454170"/>
                  </a:cubicBezTo>
                  <a:cubicBezTo>
                    <a:pt x="259245" y="449312"/>
                    <a:pt x="252959" y="448836"/>
                    <a:pt x="253054" y="444264"/>
                  </a:cubicBezTo>
                  <a:cubicBezTo>
                    <a:pt x="254578" y="445407"/>
                    <a:pt x="259055" y="448646"/>
                    <a:pt x="258579" y="443407"/>
                  </a:cubicBezTo>
                  <a:cubicBezTo>
                    <a:pt x="249816" y="441216"/>
                    <a:pt x="249244" y="448169"/>
                    <a:pt x="244863" y="450932"/>
                  </a:cubicBezTo>
                  <a:cubicBezTo>
                    <a:pt x="246291" y="454551"/>
                    <a:pt x="250768" y="469315"/>
                    <a:pt x="241815" y="472077"/>
                  </a:cubicBezTo>
                  <a:cubicBezTo>
                    <a:pt x="246291" y="472458"/>
                    <a:pt x="247815" y="469886"/>
                    <a:pt x="248673" y="474458"/>
                  </a:cubicBezTo>
                  <a:cubicBezTo>
                    <a:pt x="243624" y="475792"/>
                    <a:pt x="241434" y="480364"/>
                    <a:pt x="233623" y="478745"/>
                  </a:cubicBezTo>
                  <a:cubicBezTo>
                    <a:pt x="235909" y="475506"/>
                    <a:pt x="233718" y="470934"/>
                    <a:pt x="233337" y="467886"/>
                  </a:cubicBezTo>
                  <a:cubicBezTo>
                    <a:pt x="230766" y="472839"/>
                    <a:pt x="233433" y="463600"/>
                    <a:pt x="228289" y="465695"/>
                  </a:cubicBezTo>
                  <a:cubicBezTo>
                    <a:pt x="227622" y="467886"/>
                    <a:pt x="228099" y="471315"/>
                    <a:pt x="225622" y="471601"/>
                  </a:cubicBezTo>
                  <a:cubicBezTo>
                    <a:pt x="221717" y="467124"/>
                    <a:pt x="220383" y="468648"/>
                    <a:pt x="216573" y="471982"/>
                  </a:cubicBezTo>
                  <a:cubicBezTo>
                    <a:pt x="216097" y="469982"/>
                    <a:pt x="214764" y="468648"/>
                    <a:pt x="211716" y="468267"/>
                  </a:cubicBezTo>
                  <a:cubicBezTo>
                    <a:pt x="212478" y="472934"/>
                    <a:pt x="223622" y="477221"/>
                    <a:pt x="225432" y="473030"/>
                  </a:cubicBezTo>
                  <a:cubicBezTo>
                    <a:pt x="229432" y="476459"/>
                    <a:pt x="236862" y="485031"/>
                    <a:pt x="227241" y="485603"/>
                  </a:cubicBezTo>
                  <a:cubicBezTo>
                    <a:pt x="231337" y="486555"/>
                    <a:pt x="234671" y="488079"/>
                    <a:pt x="235433" y="491222"/>
                  </a:cubicBezTo>
                  <a:cubicBezTo>
                    <a:pt x="228480" y="491603"/>
                    <a:pt x="220955" y="491413"/>
                    <a:pt x="212192" y="489889"/>
                  </a:cubicBezTo>
                  <a:cubicBezTo>
                    <a:pt x="211049" y="492651"/>
                    <a:pt x="207810" y="493223"/>
                    <a:pt x="207525" y="497033"/>
                  </a:cubicBezTo>
                  <a:cubicBezTo>
                    <a:pt x="209430" y="498557"/>
                    <a:pt x="212001" y="499604"/>
                    <a:pt x="216192" y="499604"/>
                  </a:cubicBezTo>
                  <a:cubicBezTo>
                    <a:pt x="216859" y="497414"/>
                    <a:pt x="216383" y="493985"/>
                    <a:pt x="218859" y="493794"/>
                  </a:cubicBezTo>
                  <a:cubicBezTo>
                    <a:pt x="219717" y="495985"/>
                    <a:pt x="222193" y="497033"/>
                    <a:pt x="225527" y="497699"/>
                  </a:cubicBezTo>
                  <a:cubicBezTo>
                    <a:pt x="224670" y="492080"/>
                    <a:pt x="232861" y="496461"/>
                    <a:pt x="236576" y="495985"/>
                  </a:cubicBezTo>
                  <a:cubicBezTo>
                    <a:pt x="237243" y="489127"/>
                    <a:pt x="247720" y="493223"/>
                    <a:pt x="248673" y="486746"/>
                  </a:cubicBezTo>
                  <a:cubicBezTo>
                    <a:pt x="244005" y="486936"/>
                    <a:pt x="242196" y="487984"/>
                    <a:pt x="240005" y="484079"/>
                  </a:cubicBezTo>
                  <a:cubicBezTo>
                    <a:pt x="247339" y="481031"/>
                    <a:pt x="254007" y="477506"/>
                    <a:pt x="258102" y="470934"/>
                  </a:cubicBezTo>
                  <a:cubicBezTo>
                    <a:pt x="256864" y="475792"/>
                    <a:pt x="264484" y="475030"/>
                    <a:pt x="264103" y="479411"/>
                  </a:cubicBezTo>
                  <a:cubicBezTo>
                    <a:pt x="260769" y="479316"/>
                    <a:pt x="260484" y="477221"/>
                    <a:pt x="257245" y="477030"/>
                  </a:cubicBezTo>
                  <a:cubicBezTo>
                    <a:pt x="253721" y="487127"/>
                    <a:pt x="251530" y="492461"/>
                    <a:pt x="258864" y="491032"/>
                  </a:cubicBezTo>
                  <a:cubicBezTo>
                    <a:pt x="252768" y="495318"/>
                    <a:pt x="260198" y="499319"/>
                    <a:pt x="260674" y="503605"/>
                  </a:cubicBezTo>
                  <a:cubicBezTo>
                    <a:pt x="257436" y="508177"/>
                    <a:pt x="256197" y="506939"/>
                    <a:pt x="249625" y="505319"/>
                  </a:cubicBezTo>
                  <a:cubicBezTo>
                    <a:pt x="247149" y="508367"/>
                    <a:pt x="247911" y="515035"/>
                    <a:pt x="242767" y="515225"/>
                  </a:cubicBezTo>
                  <a:cubicBezTo>
                    <a:pt x="242196" y="513320"/>
                    <a:pt x="241338" y="511511"/>
                    <a:pt x="239910" y="510272"/>
                  </a:cubicBezTo>
                  <a:cubicBezTo>
                    <a:pt x="234099" y="514178"/>
                    <a:pt x="244767" y="515130"/>
                    <a:pt x="245910" y="518654"/>
                  </a:cubicBezTo>
                  <a:cubicBezTo>
                    <a:pt x="244482" y="525227"/>
                    <a:pt x="241243" y="529703"/>
                    <a:pt x="232004" y="527703"/>
                  </a:cubicBezTo>
                  <a:cubicBezTo>
                    <a:pt x="230194" y="533418"/>
                    <a:pt x="234099" y="535514"/>
                    <a:pt x="231813" y="541514"/>
                  </a:cubicBezTo>
                  <a:cubicBezTo>
                    <a:pt x="223336" y="539705"/>
                    <a:pt x="226289" y="550563"/>
                    <a:pt x="219621" y="550754"/>
                  </a:cubicBezTo>
                  <a:cubicBezTo>
                    <a:pt x="225241" y="556754"/>
                    <a:pt x="240195" y="551897"/>
                    <a:pt x="241338" y="562660"/>
                  </a:cubicBezTo>
                  <a:cubicBezTo>
                    <a:pt x="248292" y="561041"/>
                    <a:pt x="252864" y="567803"/>
                    <a:pt x="253530" y="565708"/>
                  </a:cubicBezTo>
                  <a:cubicBezTo>
                    <a:pt x="253911" y="562755"/>
                    <a:pt x="248958" y="563136"/>
                    <a:pt x="250863" y="559231"/>
                  </a:cubicBezTo>
                  <a:cubicBezTo>
                    <a:pt x="253340" y="559612"/>
                    <a:pt x="254864" y="559040"/>
                    <a:pt x="256388" y="558374"/>
                  </a:cubicBezTo>
                  <a:cubicBezTo>
                    <a:pt x="256102" y="560374"/>
                    <a:pt x="255816" y="562374"/>
                    <a:pt x="255531" y="564470"/>
                  </a:cubicBezTo>
                  <a:cubicBezTo>
                    <a:pt x="257531" y="564851"/>
                    <a:pt x="258960" y="564565"/>
                    <a:pt x="260293" y="564184"/>
                  </a:cubicBezTo>
                  <a:cubicBezTo>
                    <a:pt x="260579" y="575614"/>
                    <a:pt x="269056" y="588187"/>
                    <a:pt x="259912" y="595521"/>
                  </a:cubicBezTo>
                  <a:cubicBezTo>
                    <a:pt x="252768" y="592187"/>
                    <a:pt x="246577" y="588187"/>
                    <a:pt x="239529" y="584758"/>
                  </a:cubicBezTo>
                  <a:cubicBezTo>
                    <a:pt x="243243" y="582662"/>
                    <a:pt x="246577" y="579805"/>
                    <a:pt x="249435" y="582186"/>
                  </a:cubicBezTo>
                  <a:cubicBezTo>
                    <a:pt x="248387" y="576281"/>
                    <a:pt x="258102" y="576281"/>
                    <a:pt x="250768" y="573137"/>
                  </a:cubicBezTo>
                  <a:cubicBezTo>
                    <a:pt x="252387" y="578090"/>
                    <a:pt x="244482" y="581043"/>
                    <a:pt x="243053" y="576757"/>
                  </a:cubicBezTo>
                  <a:cubicBezTo>
                    <a:pt x="246196" y="572661"/>
                    <a:pt x="244672" y="575233"/>
                    <a:pt x="239719" y="574757"/>
                  </a:cubicBezTo>
                  <a:cubicBezTo>
                    <a:pt x="240100" y="569613"/>
                    <a:pt x="235528" y="562660"/>
                    <a:pt x="231242" y="558278"/>
                  </a:cubicBezTo>
                  <a:cubicBezTo>
                    <a:pt x="234576" y="564851"/>
                    <a:pt x="227908" y="561707"/>
                    <a:pt x="226479" y="566946"/>
                  </a:cubicBezTo>
                  <a:cubicBezTo>
                    <a:pt x="228861" y="569518"/>
                    <a:pt x="234385" y="569994"/>
                    <a:pt x="236481" y="572852"/>
                  </a:cubicBezTo>
                  <a:cubicBezTo>
                    <a:pt x="231528" y="576185"/>
                    <a:pt x="230575" y="574376"/>
                    <a:pt x="227813" y="570280"/>
                  </a:cubicBezTo>
                  <a:cubicBezTo>
                    <a:pt x="226765" y="575519"/>
                    <a:pt x="219240" y="573614"/>
                    <a:pt x="214573" y="574757"/>
                  </a:cubicBezTo>
                  <a:cubicBezTo>
                    <a:pt x="214764" y="573233"/>
                    <a:pt x="214954" y="571709"/>
                    <a:pt x="215240" y="570185"/>
                  </a:cubicBezTo>
                  <a:cubicBezTo>
                    <a:pt x="209811" y="568946"/>
                    <a:pt x="206286" y="572661"/>
                    <a:pt x="202857" y="568661"/>
                  </a:cubicBezTo>
                  <a:cubicBezTo>
                    <a:pt x="202667" y="571518"/>
                    <a:pt x="198381" y="576947"/>
                    <a:pt x="199524" y="579043"/>
                  </a:cubicBezTo>
                  <a:cubicBezTo>
                    <a:pt x="201333" y="575233"/>
                    <a:pt x="208287" y="577043"/>
                    <a:pt x="211049" y="574376"/>
                  </a:cubicBezTo>
                  <a:cubicBezTo>
                    <a:pt x="212954" y="575519"/>
                    <a:pt x="213049" y="581519"/>
                    <a:pt x="213811" y="583710"/>
                  </a:cubicBezTo>
                  <a:cubicBezTo>
                    <a:pt x="212763" y="583901"/>
                    <a:pt x="211430" y="583710"/>
                    <a:pt x="209334" y="582472"/>
                  </a:cubicBezTo>
                  <a:cubicBezTo>
                    <a:pt x="211811" y="586091"/>
                    <a:pt x="218955" y="594092"/>
                    <a:pt x="221526" y="592854"/>
                  </a:cubicBezTo>
                  <a:cubicBezTo>
                    <a:pt x="221336" y="587425"/>
                    <a:pt x="220479" y="586853"/>
                    <a:pt x="222479" y="580281"/>
                  </a:cubicBezTo>
                  <a:cubicBezTo>
                    <a:pt x="218383" y="580091"/>
                    <a:pt x="216954" y="582091"/>
                    <a:pt x="215335" y="583139"/>
                  </a:cubicBezTo>
                  <a:cubicBezTo>
                    <a:pt x="215716" y="578757"/>
                    <a:pt x="220764" y="579424"/>
                    <a:pt x="223336" y="577519"/>
                  </a:cubicBezTo>
                  <a:cubicBezTo>
                    <a:pt x="221145" y="582186"/>
                    <a:pt x="225432" y="582567"/>
                    <a:pt x="227813" y="584186"/>
                  </a:cubicBezTo>
                  <a:cubicBezTo>
                    <a:pt x="228099" y="582186"/>
                    <a:pt x="228384" y="580186"/>
                    <a:pt x="228670" y="578186"/>
                  </a:cubicBezTo>
                  <a:cubicBezTo>
                    <a:pt x="233052" y="578948"/>
                    <a:pt x="234480" y="576471"/>
                    <a:pt x="237909" y="576281"/>
                  </a:cubicBezTo>
                  <a:cubicBezTo>
                    <a:pt x="237147" y="578662"/>
                    <a:pt x="236481" y="581043"/>
                    <a:pt x="235433" y="583139"/>
                  </a:cubicBezTo>
                  <a:cubicBezTo>
                    <a:pt x="233623" y="582377"/>
                    <a:pt x="231813" y="581519"/>
                    <a:pt x="229813" y="580948"/>
                  </a:cubicBezTo>
                  <a:cubicBezTo>
                    <a:pt x="229527" y="586091"/>
                    <a:pt x="229908" y="588949"/>
                    <a:pt x="229432" y="591140"/>
                  </a:cubicBezTo>
                  <a:cubicBezTo>
                    <a:pt x="228861" y="590759"/>
                    <a:pt x="228194" y="590378"/>
                    <a:pt x="226860" y="590378"/>
                  </a:cubicBezTo>
                  <a:cubicBezTo>
                    <a:pt x="226289" y="592187"/>
                    <a:pt x="227241" y="593045"/>
                    <a:pt x="228194" y="593807"/>
                  </a:cubicBezTo>
                  <a:cubicBezTo>
                    <a:pt x="227527" y="594569"/>
                    <a:pt x="226575" y="595331"/>
                    <a:pt x="225241" y="596188"/>
                  </a:cubicBezTo>
                  <a:cubicBezTo>
                    <a:pt x="224860" y="596283"/>
                    <a:pt x="224860" y="596378"/>
                    <a:pt x="225051" y="596474"/>
                  </a:cubicBezTo>
                  <a:cubicBezTo>
                    <a:pt x="225432" y="598474"/>
                    <a:pt x="226670" y="598569"/>
                    <a:pt x="228099" y="598188"/>
                  </a:cubicBezTo>
                  <a:cubicBezTo>
                    <a:pt x="228670" y="598855"/>
                    <a:pt x="229146" y="599807"/>
                    <a:pt x="228861" y="601236"/>
                  </a:cubicBezTo>
                  <a:cubicBezTo>
                    <a:pt x="228861" y="601236"/>
                    <a:pt x="228861" y="601236"/>
                    <a:pt x="228765" y="601236"/>
                  </a:cubicBezTo>
                  <a:cubicBezTo>
                    <a:pt x="223527" y="598569"/>
                    <a:pt x="222955" y="600188"/>
                    <a:pt x="216478" y="599712"/>
                  </a:cubicBezTo>
                  <a:cubicBezTo>
                    <a:pt x="218097" y="606094"/>
                    <a:pt x="212001" y="603998"/>
                    <a:pt x="211620" y="608380"/>
                  </a:cubicBezTo>
                  <a:cubicBezTo>
                    <a:pt x="211239" y="610856"/>
                    <a:pt x="216383" y="609809"/>
                    <a:pt x="216478" y="612095"/>
                  </a:cubicBezTo>
                  <a:cubicBezTo>
                    <a:pt x="216383" y="612476"/>
                    <a:pt x="216097" y="612571"/>
                    <a:pt x="215907" y="612761"/>
                  </a:cubicBezTo>
                  <a:cubicBezTo>
                    <a:pt x="215621" y="612952"/>
                    <a:pt x="215240" y="613047"/>
                    <a:pt x="214954" y="613333"/>
                  </a:cubicBezTo>
                  <a:cubicBezTo>
                    <a:pt x="213430" y="613619"/>
                    <a:pt x="211144" y="613047"/>
                    <a:pt x="210668" y="614571"/>
                  </a:cubicBezTo>
                  <a:cubicBezTo>
                    <a:pt x="212382" y="615047"/>
                    <a:pt x="211906" y="616000"/>
                    <a:pt x="210858" y="616952"/>
                  </a:cubicBezTo>
                  <a:cubicBezTo>
                    <a:pt x="210096" y="617619"/>
                    <a:pt x="209334" y="618286"/>
                    <a:pt x="208477" y="618858"/>
                  </a:cubicBezTo>
                  <a:cubicBezTo>
                    <a:pt x="207620" y="615524"/>
                    <a:pt x="196761" y="616000"/>
                    <a:pt x="197333" y="619619"/>
                  </a:cubicBezTo>
                  <a:cubicBezTo>
                    <a:pt x="199047" y="623525"/>
                    <a:pt x="206096" y="616857"/>
                    <a:pt x="208191" y="622001"/>
                  </a:cubicBezTo>
                  <a:cubicBezTo>
                    <a:pt x="208191" y="626382"/>
                    <a:pt x="204953" y="627144"/>
                    <a:pt x="202476" y="624763"/>
                  </a:cubicBezTo>
                  <a:cubicBezTo>
                    <a:pt x="201048" y="630192"/>
                    <a:pt x="208668" y="629049"/>
                    <a:pt x="207239" y="634574"/>
                  </a:cubicBezTo>
                  <a:cubicBezTo>
                    <a:pt x="204667" y="636002"/>
                    <a:pt x="203334" y="638574"/>
                    <a:pt x="199524" y="638765"/>
                  </a:cubicBezTo>
                  <a:cubicBezTo>
                    <a:pt x="195523" y="647242"/>
                    <a:pt x="205429" y="652481"/>
                    <a:pt x="198381" y="654481"/>
                  </a:cubicBezTo>
                  <a:cubicBezTo>
                    <a:pt x="206477" y="657719"/>
                    <a:pt x="199619" y="662672"/>
                    <a:pt x="204762" y="667625"/>
                  </a:cubicBezTo>
                  <a:cubicBezTo>
                    <a:pt x="199428" y="667911"/>
                    <a:pt x="196190" y="670292"/>
                    <a:pt x="195047" y="674769"/>
                  </a:cubicBezTo>
                  <a:cubicBezTo>
                    <a:pt x="202095" y="678579"/>
                    <a:pt x="199238" y="688104"/>
                    <a:pt x="197142" y="697058"/>
                  </a:cubicBezTo>
                  <a:cubicBezTo>
                    <a:pt x="204000" y="697439"/>
                    <a:pt x="202476" y="695724"/>
                    <a:pt x="208096" y="697820"/>
                  </a:cubicBezTo>
                  <a:cubicBezTo>
                    <a:pt x="207048" y="702011"/>
                    <a:pt x="208858" y="704773"/>
                    <a:pt x="210858" y="707631"/>
                  </a:cubicBezTo>
                  <a:cubicBezTo>
                    <a:pt x="205715" y="708964"/>
                    <a:pt x="204762" y="714965"/>
                    <a:pt x="202762" y="719822"/>
                  </a:cubicBezTo>
                  <a:cubicBezTo>
                    <a:pt x="205905" y="719632"/>
                    <a:pt x="206953" y="722585"/>
                    <a:pt x="208096" y="720489"/>
                  </a:cubicBezTo>
                  <a:cubicBezTo>
                    <a:pt x="204762" y="719918"/>
                    <a:pt x="210001" y="714679"/>
                    <a:pt x="212478" y="714869"/>
                  </a:cubicBezTo>
                  <a:cubicBezTo>
                    <a:pt x="213525" y="716870"/>
                    <a:pt x="214097" y="719251"/>
                    <a:pt x="215526" y="721061"/>
                  </a:cubicBezTo>
                  <a:cubicBezTo>
                    <a:pt x="215526" y="721346"/>
                    <a:pt x="215526" y="721632"/>
                    <a:pt x="215526" y="722013"/>
                  </a:cubicBezTo>
                  <a:cubicBezTo>
                    <a:pt x="219717" y="724299"/>
                    <a:pt x="225051" y="725823"/>
                    <a:pt x="230004" y="727538"/>
                  </a:cubicBezTo>
                  <a:cubicBezTo>
                    <a:pt x="229432" y="728014"/>
                    <a:pt x="228861" y="728585"/>
                    <a:pt x="228480" y="729252"/>
                  </a:cubicBezTo>
                  <a:cubicBezTo>
                    <a:pt x="230194" y="729538"/>
                    <a:pt x="231718" y="729157"/>
                    <a:pt x="233147" y="728681"/>
                  </a:cubicBezTo>
                  <a:cubicBezTo>
                    <a:pt x="237909" y="730586"/>
                    <a:pt x="242005" y="732872"/>
                    <a:pt x="244005" y="736777"/>
                  </a:cubicBezTo>
                  <a:cubicBezTo>
                    <a:pt x="243910" y="736967"/>
                    <a:pt x="243720" y="737063"/>
                    <a:pt x="243624" y="737253"/>
                  </a:cubicBezTo>
                  <a:cubicBezTo>
                    <a:pt x="243624" y="737253"/>
                    <a:pt x="243624" y="737253"/>
                    <a:pt x="243624" y="737253"/>
                  </a:cubicBezTo>
                  <a:cubicBezTo>
                    <a:pt x="242005" y="737825"/>
                    <a:pt x="240576" y="738491"/>
                    <a:pt x="239148" y="738968"/>
                  </a:cubicBezTo>
                  <a:cubicBezTo>
                    <a:pt x="236671" y="737253"/>
                    <a:pt x="235052" y="734967"/>
                    <a:pt x="229337" y="735634"/>
                  </a:cubicBezTo>
                  <a:cubicBezTo>
                    <a:pt x="229813" y="736301"/>
                    <a:pt x="230289" y="736967"/>
                    <a:pt x="230956" y="737634"/>
                  </a:cubicBezTo>
                  <a:cubicBezTo>
                    <a:pt x="230575" y="743444"/>
                    <a:pt x="223336" y="741539"/>
                    <a:pt x="222479" y="746778"/>
                  </a:cubicBezTo>
                  <a:cubicBezTo>
                    <a:pt x="227146" y="746778"/>
                    <a:pt x="228099" y="742587"/>
                    <a:pt x="235242" y="745349"/>
                  </a:cubicBezTo>
                  <a:cubicBezTo>
                    <a:pt x="234766" y="743730"/>
                    <a:pt x="235338" y="742778"/>
                    <a:pt x="236195" y="742016"/>
                  </a:cubicBezTo>
                  <a:cubicBezTo>
                    <a:pt x="239624" y="743921"/>
                    <a:pt x="243529" y="744492"/>
                    <a:pt x="247339" y="741635"/>
                  </a:cubicBezTo>
                  <a:cubicBezTo>
                    <a:pt x="247339" y="744206"/>
                    <a:pt x="247911" y="746588"/>
                    <a:pt x="248863" y="748683"/>
                  </a:cubicBezTo>
                  <a:cubicBezTo>
                    <a:pt x="248006" y="748397"/>
                    <a:pt x="246958" y="748207"/>
                    <a:pt x="245625" y="748207"/>
                  </a:cubicBezTo>
                  <a:cubicBezTo>
                    <a:pt x="245910" y="752112"/>
                    <a:pt x="247149" y="755446"/>
                    <a:pt x="249625" y="757922"/>
                  </a:cubicBezTo>
                  <a:cubicBezTo>
                    <a:pt x="250387" y="756303"/>
                    <a:pt x="252673" y="756208"/>
                    <a:pt x="254673" y="755827"/>
                  </a:cubicBezTo>
                  <a:cubicBezTo>
                    <a:pt x="258864" y="759542"/>
                    <a:pt x="264389" y="762494"/>
                    <a:pt x="269913" y="765066"/>
                  </a:cubicBezTo>
                  <a:cubicBezTo>
                    <a:pt x="269056" y="766685"/>
                    <a:pt x="267342" y="768114"/>
                    <a:pt x="265532" y="769352"/>
                  </a:cubicBezTo>
                  <a:cubicBezTo>
                    <a:pt x="265532" y="768971"/>
                    <a:pt x="265627" y="768590"/>
                    <a:pt x="265627" y="768210"/>
                  </a:cubicBezTo>
                  <a:cubicBezTo>
                    <a:pt x="263151" y="768019"/>
                    <a:pt x="260674" y="767829"/>
                    <a:pt x="258293" y="767638"/>
                  </a:cubicBezTo>
                  <a:cubicBezTo>
                    <a:pt x="256293" y="770400"/>
                    <a:pt x="263436" y="773353"/>
                    <a:pt x="257817" y="773924"/>
                  </a:cubicBezTo>
                  <a:cubicBezTo>
                    <a:pt x="254388" y="772972"/>
                    <a:pt x="253530" y="770210"/>
                    <a:pt x="248863" y="770114"/>
                  </a:cubicBezTo>
                  <a:cubicBezTo>
                    <a:pt x="246291" y="776020"/>
                    <a:pt x="261246" y="776687"/>
                    <a:pt x="261341" y="775734"/>
                  </a:cubicBezTo>
                  <a:cubicBezTo>
                    <a:pt x="259531" y="774401"/>
                    <a:pt x="260388" y="774020"/>
                    <a:pt x="261912" y="773829"/>
                  </a:cubicBezTo>
                  <a:cubicBezTo>
                    <a:pt x="269342" y="776972"/>
                    <a:pt x="272390" y="781449"/>
                    <a:pt x="276486" y="784211"/>
                  </a:cubicBezTo>
                  <a:cubicBezTo>
                    <a:pt x="278962" y="784973"/>
                    <a:pt x="280391" y="784592"/>
                    <a:pt x="281439" y="783831"/>
                  </a:cubicBezTo>
                  <a:cubicBezTo>
                    <a:pt x="281820" y="784878"/>
                    <a:pt x="280677" y="786212"/>
                    <a:pt x="279438" y="788402"/>
                  </a:cubicBezTo>
                  <a:cubicBezTo>
                    <a:pt x="279438" y="788212"/>
                    <a:pt x="279534" y="788021"/>
                    <a:pt x="279534" y="787736"/>
                  </a:cubicBezTo>
                  <a:cubicBezTo>
                    <a:pt x="275152" y="787355"/>
                    <a:pt x="273628" y="789927"/>
                    <a:pt x="270675" y="786593"/>
                  </a:cubicBezTo>
                  <a:cubicBezTo>
                    <a:pt x="269818" y="789069"/>
                    <a:pt x="265151" y="794403"/>
                    <a:pt x="270961" y="797356"/>
                  </a:cubicBezTo>
                  <a:cubicBezTo>
                    <a:pt x="272771" y="795356"/>
                    <a:pt x="274295" y="792879"/>
                    <a:pt x="278676" y="793736"/>
                  </a:cubicBezTo>
                  <a:cubicBezTo>
                    <a:pt x="278867" y="792403"/>
                    <a:pt x="279057" y="791069"/>
                    <a:pt x="279248" y="789641"/>
                  </a:cubicBezTo>
                  <a:cubicBezTo>
                    <a:pt x="280296" y="789736"/>
                    <a:pt x="281343" y="789831"/>
                    <a:pt x="282391" y="789927"/>
                  </a:cubicBezTo>
                  <a:cubicBezTo>
                    <a:pt x="283534" y="789927"/>
                    <a:pt x="284582" y="789831"/>
                    <a:pt x="284296" y="788498"/>
                  </a:cubicBezTo>
                  <a:cubicBezTo>
                    <a:pt x="283153" y="787164"/>
                    <a:pt x="284487" y="785640"/>
                    <a:pt x="285534" y="783831"/>
                  </a:cubicBezTo>
                  <a:cubicBezTo>
                    <a:pt x="290678" y="785450"/>
                    <a:pt x="291059" y="781830"/>
                    <a:pt x="296298" y="783640"/>
                  </a:cubicBezTo>
                  <a:cubicBezTo>
                    <a:pt x="296488" y="783068"/>
                    <a:pt x="296488" y="782592"/>
                    <a:pt x="296583" y="782021"/>
                  </a:cubicBezTo>
                  <a:cubicBezTo>
                    <a:pt x="297441" y="781735"/>
                    <a:pt x="298298" y="781544"/>
                    <a:pt x="299631" y="781735"/>
                  </a:cubicBezTo>
                  <a:cubicBezTo>
                    <a:pt x="294297" y="788117"/>
                    <a:pt x="304584" y="787926"/>
                    <a:pt x="304203" y="794689"/>
                  </a:cubicBezTo>
                  <a:cubicBezTo>
                    <a:pt x="295631" y="793260"/>
                    <a:pt x="301441" y="795832"/>
                    <a:pt x="300108" y="800690"/>
                  </a:cubicBezTo>
                  <a:cubicBezTo>
                    <a:pt x="295536" y="800118"/>
                    <a:pt x="291249" y="799737"/>
                    <a:pt x="290678" y="803166"/>
                  </a:cubicBezTo>
                  <a:cubicBezTo>
                    <a:pt x="302108" y="808977"/>
                    <a:pt x="304489" y="792498"/>
                    <a:pt x="313728" y="790688"/>
                  </a:cubicBezTo>
                  <a:cubicBezTo>
                    <a:pt x="312300" y="795641"/>
                    <a:pt x="314395" y="798118"/>
                    <a:pt x="314776" y="801833"/>
                  </a:cubicBezTo>
                  <a:cubicBezTo>
                    <a:pt x="309537" y="802785"/>
                    <a:pt x="310204" y="799261"/>
                    <a:pt x="305727" y="799642"/>
                  </a:cubicBezTo>
                  <a:cubicBezTo>
                    <a:pt x="306680" y="805071"/>
                    <a:pt x="298107" y="801071"/>
                    <a:pt x="299631" y="807071"/>
                  </a:cubicBezTo>
                  <a:cubicBezTo>
                    <a:pt x="306013" y="806310"/>
                    <a:pt x="307632" y="809167"/>
                    <a:pt x="308490" y="812501"/>
                  </a:cubicBezTo>
                  <a:cubicBezTo>
                    <a:pt x="303727" y="811739"/>
                    <a:pt x="299346" y="811262"/>
                    <a:pt x="300774" y="816692"/>
                  </a:cubicBezTo>
                  <a:cubicBezTo>
                    <a:pt x="309061" y="813739"/>
                    <a:pt x="313728" y="816501"/>
                    <a:pt x="321444" y="811929"/>
                  </a:cubicBezTo>
                  <a:cubicBezTo>
                    <a:pt x="320205" y="807452"/>
                    <a:pt x="318396" y="804214"/>
                    <a:pt x="320301" y="800690"/>
                  </a:cubicBezTo>
                  <a:cubicBezTo>
                    <a:pt x="320586" y="800690"/>
                    <a:pt x="320777" y="800785"/>
                    <a:pt x="321063" y="800785"/>
                  </a:cubicBezTo>
                  <a:cubicBezTo>
                    <a:pt x="320872" y="800404"/>
                    <a:pt x="320967" y="800309"/>
                    <a:pt x="320872" y="800023"/>
                  </a:cubicBezTo>
                  <a:cubicBezTo>
                    <a:pt x="321348" y="799356"/>
                    <a:pt x="321634" y="798594"/>
                    <a:pt x="322491" y="797927"/>
                  </a:cubicBezTo>
                  <a:cubicBezTo>
                    <a:pt x="328111" y="801356"/>
                    <a:pt x="324015" y="803642"/>
                    <a:pt x="320110" y="805643"/>
                  </a:cubicBezTo>
                  <a:cubicBezTo>
                    <a:pt x="327159" y="809358"/>
                    <a:pt x="331445" y="815072"/>
                    <a:pt x="337541" y="819549"/>
                  </a:cubicBezTo>
                  <a:cubicBezTo>
                    <a:pt x="334112" y="826407"/>
                    <a:pt x="334398" y="830789"/>
                    <a:pt x="334588" y="836694"/>
                  </a:cubicBezTo>
                  <a:cubicBezTo>
                    <a:pt x="334302" y="837075"/>
                    <a:pt x="334017" y="837361"/>
                    <a:pt x="333826" y="837933"/>
                  </a:cubicBezTo>
                  <a:cubicBezTo>
                    <a:pt x="334207" y="837933"/>
                    <a:pt x="334302" y="837933"/>
                    <a:pt x="334588" y="837933"/>
                  </a:cubicBezTo>
                  <a:cubicBezTo>
                    <a:pt x="334588" y="840981"/>
                    <a:pt x="334493" y="844600"/>
                    <a:pt x="333826" y="848981"/>
                  </a:cubicBezTo>
                  <a:cubicBezTo>
                    <a:pt x="332397" y="850315"/>
                    <a:pt x="331254" y="852125"/>
                    <a:pt x="329445" y="855744"/>
                  </a:cubicBezTo>
                  <a:cubicBezTo>
                    <a:pt x="336493" y="856220"/>
                    <a:pt x="346399" y="858792"/>
                    <a:pt x="348018" y="864221"/>
                  </a:cubicBezTo>
                  <a:cubicBezTo>
                    <a:pt x="344685" y="864507"/>
                    <a:pt x="338017" y="861078"/>
                    <a:pt x="338684" y="865841"/>
                  </a:cubicBezTo>
                  <a:cubicBezTo>
                    <a:pt x="338303" y="866127"/>
                    <a:pt x="337922" y="866317"/>
                    <a:pt x="337636" y="866793"/>
                  </a:cubicBezTo>
                  <a:cubicBezTo>
                    <a:pt x="333731" y="864221"/>
                    <a:pt x="340303" y="863174"/>
                    <a:pt x="336207" y="862031"/>
                  </a:cubicBezTo>
                  <a:cubicBezTo>
                    <a:pt x="334112" y="865460"/>
                    <a:pt x="327540" y="864698"/>
                    <a:pt x="321253" y="864031"/>
                  </a:cubicBezTo>
                  <a:cubicBezTo>
                    <a:pt x="321348" y="865174"/>
                    <a:pt x="321825" y="866031"/>
                    <a:pt x="322301" y="866888"/>
                  </a:cubicBezTo>
                  <a:cubicBezTo>
                    <a:pt x="320777" y="868127"/>
                    <a:pt x="319920" y="870127"/>
                    <a:pt x="319634" y="872604"/>
                  </a:cubicBezTo>
                  <a:cubicBezTo>
                    <a:pt x="316014" y="874223"/>
                    <a:pt x="308966" y="870317"/>
                    <a:pt x="310109" y="866317"/>
                  </a:cubicBezTo>
                  <a:cubicBezTo>
                    <a:pt x="316205" y="864793"/>
                    <a:pt x="311157" y="871556"/>
                    <a:pt x="317253" y="870032"/>
                  </a:cubicBezTo>
                  <a:cubicBezTo>
                    <a:pt x="317919" y="865555"/>
                    <a:pt x="318110" y="861554"/>
                    <a:pt x="312300" y="861745"/>
                  </a:cubicBezTo>
                  <a:cubicBezTo>
                    <a:pt x="309728" y="865364"/>
                    <a:pt x="303918" y="865745"/>
                    <a:pt x="304203" y="872222"/>
                  </a:cubicBezTo>
                  <a:cubicBezTo>
                    <a:pt x="309442" y="873746"/>
                    <a:pt x="310776" y="878223"/>
                    <a:pt x="318491" y="878033"/>
                  </a:cubicBezTo>
                  <a:cubicBezTo>
                    <a:pt x="318491" y="877366"/>
                    <a:pt x="319253" y="876699"/>
                    <a:pt x="320110" y="876033"/>
                  </a:cubicBezTo>
                  <a:cubicBezTo>
                    <a:pt x="324587" y="875937"/>
                    <a:pt x="332778" y="880128"/>
                    <a:pt x="332207" y="874508"/>
                  </a:cubicBezTo>
                  <a:cubicBezTo>
                    <a:pt x="330969" y="873937"/>
                    <a:pt x="330397" y="872889"/>
                    <a:pt x="329921" y="871841"/>
                  </a:cubicBezTo>
                  <a:cubicBezTo>
                    <a:pt x="334779" y="872794"/>
                    <a:pt x="340589" y="872222"/>
                    <a:pt x="345256" y="871651"/>
                  </a:cubicBezTo>
                  <a:cubicBezTo>
                    <a:pt x="344494" y="871937"/>
                    <a:pt x="343827" y="872318"/>
                    <a:pt x="343256" y="872889"/>
                  </a:cubicBezTo>
                  <a:cubicBezTo>
                    <a:pt x="345447" y="873461"/>
                    <a:pt x="347161" y="873651"/>
                    <a:pt x="348685" y="873556"/>
                  </a:cubicBezTo>
                  <a:cubicBezTo>
                    <a:pt x="347161" y="876413"/>
                    <a:pt x="347352" y="878699"/>
                    <a:pt x="346399" y="881557"/>
                  </a:cubicBezTo>
                  <a:cubicBezTo>
                    <a:pt x="344685" y="881652"/>
                    <a:pt x="342970" y="881747"/>
                    <a:pt x="341637" y="882224"/>
                  </a:cubicBezTo>
                  <a:cubicBezTo>
                    <a:pt x="338589" y="881176"/>
                    <a:pt x="335350" y="880795"/>
                    <a:pt x="333064" y="880795"/>
                  </a:cubicBezTo>
                  <a:cubicBezTo>
                    <a:pt x="336112" y="881652"/>
                    <a:pt x="332493" y="882795"/>
                    <a:pt x="332683" y="885462"/>
                  </a:cubicBezTo>
                  <a:cubicBezTo>
                    <a:pt x="339065" y="884795"/>
                    <a:pt x="334588" y="892035"/>
                    <a:pt x="341541" y="890891"/>
                  </a:cubicBezTo>
                  <a:cubicBezTo>
                    <a:pt x="342018" y="888796"/>
                    <a:pt x="341541" y="885938"/>
                    <a:pt x="343256" y="885081"/>
                  </a:cubicBezTo>
                  <a:cubicBezTo>
                    <a:pt x="343446" y="885177"/>
                    <a:pt x="343637" y="885177"/>
                    <a:pt x="343827" y="885272"/>
                  </a:cubicBezTo>
                  <a:cubicBezTo>
                    <a:pt x="343637" y="886891"/>
                    <a:pt x="344208" y="888034"/>
                    <a:pt x="345066" y="888606"/>
                  </a:cubicBezTo>
                  <a:cubicBezTo>
                    <a:pt x="344304" y="888510"/>
                    <a:pt x="343542" y="888320"/>
                    <a:pt x="342875" y="888320"/>
                  </a:cubicBezTo>
                  <a:cubicBezTo>
                    <a:pt x="341351" y="891368"/>
                    <a:pt x="343161" y="892225"/>
                    <a:pt x="343637" y="893939"/>
                  </a:cubicBezTo>
                  <a:cubicBezTo>
                    <a:pt x="342875" y="894511"/>
                    <a:pt x="342018" y="895083"/>
                    <a:pt x="341160" y="895559"/>
                  </a:cubicBezTo>
                  <a:cubicBezTo>
                    <a:pt x="341637" y="895749"/>
                    <a:pt x="341922" y="895940"/>
                    <a:pt x="342399" y="896130"/>
                  </a:cubicBezTo>
                  <a:cubicBezTo>
                    <a:pt x="337350" y="896702"/>
                    <a:pt x="332969" y="894130"/>
                    <a:pt x="328778" y="898797"/>
                  </a:cubicBezTo>
                  <a:cubicBezTo>
                    <a:pt x="330969" y="899750"/>
                    <a:pt x="332112" y="900702"/>
                    <a:pt x="332397" y="901655"/>
                  </a:cubicBezTo>
                  <a:cubicBezTo>
                    <a:pt x="327921" y="904608"/>
                    <a:pt x="324396" y="908608"/>
                    <a:pt x="321444" y="913085"/>
                  </a:cubicBezTo>
                  <a:cubicBezTo>
                    <a:pt x="323444" y="912989"/>
                    <a:pt x="325349" y="912418"/>
                    <a:pt x="326873" y="912323"/>
                  </a:cubicBezTo>
                  <a:cubicBezTo>
                    <a:pt x="326873" y="912418"/>
                    <a:pt x="326873" y="912418"/>
                    <a:pt x="326873" y="912513"/>
                  </a:cubicBezTo>
                  <a:cubicBezTo>
                    <a:pt x="327254" y="912418"/>
                    <a:pt x="327444" y="912418"/>
                    <a:pt x="327730" y="912323"/>
                  </a:cubicBezTo>
                  <a:cubicBezTo>
                    <a:pt x="329159" y="912418"/>
                    <a:pt x="330111" y="913085"/>
                    <a:pt x="330588" y="915371"/>
                  </a:cubicBezTo>
                  <a:cubicBezTo>
                    <a:pt x="321920" y="916228"/>
                    <a:pt x="311157" y="911275"/>
                    <a:pt x="305156" y="910322"/>
                  </a:cubicBezTo>
                  <a:cubicBezTo>
                    <a:pt x="305537" y="907846"/>
                    <a:pt x="305251" y="904893"/>
                    <a:pt x="309156" y="905941"/>
                  </a:cubicBezTo>
                  <a:cubicBezTo>
                    <a:pt x="309252" y="901940"/>
                    <a:pt x="306204" y="900226"/>
                    <a:pt x="304203" y="897654"/>
                  </a:cubicBezTo>
                  <a:cubicBezTo>
                    <a:pt x="307251" y="909465"/>
                    <a:pt x="295726" y="916228"/>
                    <a:pt x="288487" y="910704"/>
                  </a:cubicBezTo>
                  <a:cubicBezTo>
                    <a:pt x="294869" y="910227"/>
                    <a:pt x="299155" y="898892"/>
                    <a:pt x="296964" y="895559"/>
                  </a:cubicBezTo>
                  <a:cubicBezTo>
                    <a:pt x="296774" y="898416"/>
                    <a:pt x="290106" y="885938"/>
                    <a:pt x="286201" y="891654"/>
                  </a:cubicBezTo>
                  <a:cubicBezTo>
                    <a:pt x="287630" y="892035"/>
                    <a:pt x="289821" y="891939"/>
                    <a:pt x="289725" y="893463"/>
                  </a:cubicBezTo>
                  <a:cubicBezTo>
                    <a:pt x="283439" y="900512"/>
                    <a:pt x="292773" y="901083"/>
                    <a:pt x="292392" y="907846"/>
                  </a:cubicBezTo>
                  <a:cubicBezTo>
                    <a:pt x="285439" y="906227"/>
                    <a:pt x="282772" y="910418"/>
                    <a:pt x="281058" y="911751"/>
                  </a:cubicBezTo>
                  <a:cubicBezTo>
                    <a:pt x="276676" y="905084"/>
                    <a:pt x="275343" y="914037"/>
                    <a:pt x="268294" y="909275"/>
                  </a:cubicBezTo>
                  <a:cubicBezTo>
                    <a:pt x="267056" y="914133"/>
                    <a:pt x="271818" y="915656"/>
                    <a:pt x="267627" y="918704"/>
                  </a:cubicBezTo>
                  <a:cubicBezTo>
                    <a:pt x="265818" y="916323"/>
                    <a:pt x="262865" y="916704"/>
                    <a:pt x="260103" y="917085"/>
                  </a:cubicBezTo>
                  <a:cubicBezTo>
                    <a:pt x="259150" y="915085"/>
                    <a:pt x="258198" y="913085"/>
                    <a:pt x="256959" y="911656"/>
                  </a:cubicBezTo>
                  <a:cubicBezTo>
                    <a:pt x="257245" y="911275"/>
                    <a:pt x="257340" y="910799"/>
                    <a:pt x="257245" y="910037"/>
                  </a:cubicBezTo>
                  <a:cubicBezTo>
                    <a:pt x="256102" y="909846"/>
                    <a:pt x="255150" y="909846"/>
                    <a:pt x="254388" y="909941"/>
                  </a:cubicBezTo>
                  <a:cubicBezTo>
                    <a:pt x="254102" y="909846"/>
                    <a:pt x="253816" y="909656"/>
                    <a:pt x="253530" y="909656"/>
                  </a:cubicBezTo>
                  <a:cubicBezTo>
                    <a:pt x="253626" y="909846"/>
                    <a:pt x="253626" y="909941"/>
                    <a:pt x="253721" y="910132"/>
                  </a:cubicBezTo>
                  <a:cubicBezTo>
                    <a:pt x="248768" y="911465"/>
                    <a:pt x="249149" y="918133"/>
                    <a:pt x="242196" y="913656"/>
                  </a:cubicBezTo>
                  <a:cubicBezTo>
                    <a:pt x="242672" y="911656"/>
                    <a:pt x="244482" y="911085"/>
                    <a:pt x="246006" y="910227"/>
                  </a:cubicBezTo>
                  <a:cubicBezTo>
                    <a:pt x="245625" y="910894"/>
                    <a:pt x="245815" y="911465"/>
                    <a:pt x="247720" y="912037"/>
                  </a:cubicBezTo>
                  <a:cubicBezTo>
                    <a:pt x="248482" y="909941"/>
                    <a:pt x="251816" y="910799"/>
                    <a:pt x="253435" y="909656"/>
                  </a:cubicBezTo>
                  <a:cubicBezTo>
                    <a:pt x="248292" y="902702"/>
                    <a:pt x="253626" y="889177"/>
                    <a:pt x="253149" y="886510"/>
                  </a:cubicBezTo>
                  <a:cubicBezTo>
                    <a:pt x="248863" y="893368"/>
                    <a:pt x="248673" y="883652"/>
                    <a:pt x="240767" y="884986"/>
                  </a:cubicBezTo>
                  <a:cubicBezTo>
                    <a:pt x="240576" y="886129"/>
                    <a:pt x="240481" y="887272"/>
                    <a:pt x="240291" y="888415"/>
                  </a:cubicBezTo>
                  <a:cubicBezTo>
                    <a:pt x="239338" y="887653"/>
                    <a:pt x="238290" y="886986"/>
                    <a:pt x="236862" y="886510"/>
                  </a:cubicBezTo>
                  <a:cubicBezTo>
                    <a:pt x="240100" y="886986"/>
                    <a:pt x="241243" y="885272"/>
                    <a:pt x="240862" y="882033"/>
                  </a:cubicBezTo>
                  <a:cubicBezTo>
                    <a:pt x="234099" y="884129"/>
                    <a:pt x="231718" y="891463"/>
                    <a:pt x="236195" y="895844"/>
                  </a:cubicBezTo>
                  <a:cubicBezTo>
                    <a:pt x="235719" y="896416"/>
                    <a:pt x="235052" y="896892"/>
                    <a:pt x="234576" y="897368"/>
                  </a:cubicBezTo>
                  <a:cubicBezTo>
                    <a:pt x="232385" y="895368"/>
                    <a:pt x="230289" y="893177"/>
                    <a:pt x="227622" y="889463"/>
                  </a:cubicBezTo>
                  <a:cubicBezTo>
                    <a:pt x="227146" y="890415"/>
                    <a:pt x="226194" y="890701"/>
                    <a:pt x="224860" y="890606"/>
                  </a:cubicBezTo>
                  <a:cubicBezTo>
                    <a:pt x="224003" y="890225"/>
                    <a:pt x="223241" y="889844"/>
                    <a:pt x="222479" y="889558"/>
                  </a:cubicBezTo>
                  <a:cubicBezTo>
                    <a:pt x="224098" y="885462"/>
                    <a:pt x="229051" y="874223"/>
                    <a:pt x="225813" y="876985"/>
                  </a:cubicBezTo>
                  <a:cubicBezTo>
                    <a:pt x="221717" y="878509"/>
                    <a:pt x="217716" y="884795"/>
                    <a:pt x="220383" y="888796"/>
                  </a:cubicBezTo>
                  <a:cubicBezTo>
                    <a:pt x="218955" y="888320"/>
                    <a:pt x="217526" y="888034"/>
                    <a:pt x="216573" y="888129"/>
                  </a:cubicBezTo>
                  <a:cubicBezTo>
                    <a:pt x="217621" y="892130"/>
                    <a:pt x="218478" y="891558"/>
                    <a:pt x="219526" y="897845"/>
                  </a:cubicBezTo>
                  <a:cubicBezTo>
                    <a:pt x="216097" y="897178"/>
                    <a:pt x="215335" y="899273"/>
                    <a:pt x="212001" y="898797"/>
                  </a:cubicBezTo>
                  <a:cubicBezTo>
                    <a:pt x="212287" y="895559"/>
                    <a:pt x="215145" y="891177"/>
                    <a:pt x="214097" y="888415"/>
                  </a:cubicBezTo>
                  <a:cubicBezTo>
                    <a:pt x="215145" y="887272"/>
                    <a:pt x="216192" y="886129"/>
                    <a:pt x="217335" y="885177"/>
                  </a:cubicBezTo>
                  <a:cubicBezTo>
                    <a:pt x="206667" y="889463"/>
                    <a:pt x="211525" y="877652"/>
                    <a:pt x="206286" y="874604"/>
                  </a:cubicBezTo>
                  <a:cubicBezTo>
                    <a:pt x="206096" y="875461"/>
                    <a:pt x="205810" y="876318"/>
                    <a:pt x="204286" y="875842"/>
                  </a:cubicBezTo>
                  <a:cubicBezTo>
                    <a:pt x="204096" y="877366"/>
                    <a:pt x="202572" y="877461"/>
                    <a:pt x="202095" y="878699"/>
                  </a:cubicBezTo>
                  <a:cubicBezTo>
                    <a:pt x="208191" y="880700"/>
                    <a:pt x="204096" y="889367"/>
                    <a:pt x="205239" y="894416"/>
                  </a:cubicBezTo>
                  <a:cubicBezTo>
                    <a:pt x="206477" y="894225"/>
                    <a:pt x="207525" y="893749"/>
                    <a:pt x="208477" y="893177"/>
                  </a:cubicBezTo>
                  <a:cubicBezTo>
                    <a:pt x="209620" y="901179"/>
                    <a:pt x="212954" y="911085"/>
                    <a:pt x="196571" y="907084"/>
                  </a:cubicBezTo>
                  <a:cubicBezTo>
                    <a:pt x="192761" y="909465"/>
                    <a:pt x="193047" y="915942"/>
                    <a:pt x="184950" y="914133"/>
                  </a:cubicBezTo>
                  <a:cubicBezTo>
                    <a:pt x="187903" y="918990"/>
                    <a:pt x="187046" y="919657"/>
                    <a:pt x="187903" y="923753"/>
                  </a:cubicBezTo>
                  <a:cubicBezTo>
                    <a:pt x="193904" y="921848"/>
                    <a:pt x="198476" y="918609"/>
                    <a:pt x="198095" y="910322"/>
                  </a:cubicBezTo>
                  <a:cubicBezTo>
                    <a:pt x="201524" y="910894"/>
                    <a:pt x="202286" y="908798"/>
                    <a:pt x="205524" y="909275"/>
                  </a:cubicBezTo>
                  <a:cubicBezTo>
                    <a:pt x="205524" y="911275"/>
                    <a:pt x="207810" y="911656"/>
                    <a:pt x="207048" y="914133"/>
                  </a:cubicBezTo>
                  <a:cubicBezTo>
                    <a:pt x="204953" y="917085"/>
                    <a:pt x="198762" y="916037"/>
                    <a:pt x="199143" y="921371"/>
                  </a:cubicBezTo>
                  <a:cubicBezTo>
                    <a:pt x="207810" y="926420"/>
                    <a:pt x="206763" y="931373"/>
                    <a:pt x="199809" y="937183"/>
                  </a:cubicBezTo>
                  <a:cubicBezTo>
                    <a:pt x="201048" y="937564"/>
                    <a:pt x="201524" y="938516"/>
                    <a:pt x="201333" y="939945"/>
                  </a:cubicBezTo>
                  <a:cubicBezTo>
                    <a:pt x="201048" y="939945"/>
                    <a:pt x="200762" y="939850"/>
                    <a:pt x="200381" y="939850"/>
                  </a:cubicBezTo>
                  <a:cubicBezTo>
                    <a:pt x="199238" y="943755"/>
                    <a:pt x="202095" y="945089"/>
                    <a:pt x="206763" y="945279"/>
                  </a:cubicBezTo>
                  <a:cubicBezTo>
                    <a:pt x="206953" y="943755"/>
                    <a:pt x="207144" y="942231"/>
                    <a:pt x="207429" y="940707"/>
                  </a:cubicBezTo>
                  <a:cubicBezTo>
                    <a:pt x="205810" y="940517"/>
                    <a:pt x="204191" y="940326"/>
                    <a:pt x="202572" y="940136"/>
                  </a:cubicBezTo>
                  <a:cubicBezTo>
                    <a:pt x="206191" y="939183"/>
                    <a:pt x="206572" y="934992"/>
                    <a:pt x="211049" y="934897"/>
                  </a:cubicBezTo>
                  <a:cubicBezTo>
                    <a:pt x="206858" y="929944"/>
                    <a:pt x="213811" y="927086"/>
                    <a:pt x="213716" y="924038"/>
                  </a:cubicBezTo>
                  <a:cubicBezTo>
                    <a:pt x="217145" y="924515"/>
                    <a:pt x="219717" y="925467"/>
                    <a:pt x="220860" y="927753"/>
                  </a:cubicBezTo>
                  <a:cubicBezTo>
                    <a:pt x="217716" y="927467"/>
                    <a:pt x="216097" y="928610"/>
                    <a:pt x="215145" y="930515"/>
                  </a:cubicBezTo>
                  <a:cubicBezTo>
                    <a:pt x="223622" y="929658"/>
                    <a:pt x="223241" y="935468"/>
                    <a:pt x="225527" y="939183"/>
                  </a:cubicBezTo>
                  <a:cubicBezTo>
                    <a:pt x="221336" y="937373"/>
                    <a:pt x="218002" y="937659"/>
                    <a:pt x="215526" y="940231"/>
                  </a:cubicBezTo>
                  <a:cubicBezTo>
                    <a:pt x="213525" y="939945"/>
                    <a:pt x="211525" y="939755"/>
                    <a:pt x="209525" y="939469"/>
                  </a:cubicBezTo>
                  <a:cubicBezTo>
                    <a:pt x="208477" y="943374"/>
                    <a:pt x="209239" y="946041"/>
                    <a:pt x="214002" y="946232"/>
                  </a:cubicBezTo>
                  <a:cubicBezTo>
                    <a:pt x="214192" y="944231"/>
                    <a:pt x="214859" y="942803"/>
                    <a:pt x="215716" y="941660"/>
                  </a:cubicBezTo>
                  <a:cubicBezTo>
                    <a:pt x="218193" y="941945"/>
                    <a:pt x="220574" y="942231"/>
                    <a:pt x="219621" y="944993"/>
                  </a:cubicBezTo>
                  <a:cubicBezTo>
                    <a:pt x="225813" y="946613"/>
                    <a:pt x="222384" y="938802"/>
                    <a:pt x="229146" y="940993"/>
                  </a:cubicBezTo>
                  <a:cubicBezTo>
                    <a:pt x="223622" y="945374"/>
                    <a:pt x="228480" y="950232"/>
                    <a:pt x="224384" y="954804"/>
                  </a:cubicBezTo>
                  <a:cubicBezTo>
                    <a:pt x="216288" y="944041"/>
                    <a:pt x="202000" y="948327"/>
                    <a:pt x="191904" y="944517"/>
                  </a:cubicBezTo>
                  <a:cubicBezTo>
                    <a:pt x="195999" y="946041"/>
                    <a:pt x="203048" y="953090"/>
                    <a:pt x="200381" y="954614"/>
                  </a:cubicBezTo>
                  <a:cubicBezTo>
                    <a:pt x="189522" y="955471"/>
                    <a:pt x="198666" y="947089"/>
                    <a:pt x="191713" y="947660"/>
                  </a:cubicBezTo>
                  <a:cubicBezTo>
                    <a:pt x="191523" y="948613"/>
                    <a:pt x="191332" y="949470"/>
                    <a:pt x="189713" y="949089"/>
                  </a:cubicBezTo>
                  <a:cubicBezTo>
                    <a:pt x="188570" y="949089"/>
                    <a:pt x="187522" y="949185"/>
                    <a:pt x="187808" y="950518"/>
                  </a:cubicBezTo>
                  <a:cubicBezTo>
                    <a:pt x="192666" y="951185"/>
                    <a:pt x="191237" y="953756"/>
                    <a:pt x="188284" y="955757"/>
                  </a:cubicBezTo>
                  <a:cubicBezTo>
                    <a:pt x="188094" y="953375"/>
                    <a:pt x="186665" y="950994"/>
                    <a:pt x="183998" y="950232"/>
                  </a:cubicBezTo>
                  <a:cubicBezTo>
                    <a:pt x="184093" y="949756"/>
                    <a:pt x="184379" y="949375"/>
                    <a:pt x="184188" y="948613"/>
                  </a:cubicBezTo>
                  <a:cubicBezTo>
                    <a:pt x="181045" y="947756"/>
                    <a:pt x="179331" y="950613"/>
                    <a:pt x="178664" y="948232"/>
                  </a:cubicBezTo>
                  <a:cubicBezTo>
                    <a:pt x="180950" y="944422"/>
                    <a:pt x="182664" y="939945"/>
                    <a:pt x="186760" y="937850"/>
                  </a:cubicBezTo>
                  <a:cubicBezTo>
                    <a:pt x="187332" y="939850"/>
                    <a:pt x="188856" y="941183"/>
                    <a:pt x="191999" y="941374"/>
                  </a:cubicBezTo>
                  <a:cubicBezTo>
                    <a:pt x="191618" y="937183"/>
                    <a:pt x="187522" y="935754"/>
                    <a:pt x="183236" y="934421"/>
                  </a:cubicBezTo>
                  <a:cubicBezTo>
                    <a:pt x="177330" y="938612"/>
                    <a:pt x="175997" y="947375"/>
                    <a:pt x="167424" y="948994"/>
                  </a:cubicBezTo>
                  <a:cubicBezTo>
                    <a:pt x="167234" y="945946"/>
                    <a:pt x="169806" y="945660"/>
                    <a:pt x="169710" y="942898"/>
                  </a:cubicBezTo>
                  <a:cubicBezTo>
                    <a:pt x="158280" y="940326"/>
                    <a:pt x="162662" y="948327"/>
                    <a:pt x="161900" y="948613"/>
                  </a:cubicBezTo>
                  <a:cubicBezTo>
                    <a:pt x="161043" y="947946"/>
                    <a:pt x="160185" y="947375"/>
                    <a:pt x="159328" y="946803"/>
                  </a:cubicBezTo>
                  <a:cubicBezTo>
                    <a:pt x="160662" y="942422"/>
                    <a:pt x="163710" y="939088"/>
                    <a:pt x="159138" y="937850"/>
                  </a:cubicBezTo>
                  <a:cubicBezTo>
                    <a:pt x="159328" y="940136"/>
                    <a:pt x="157614" y="941374"/>
                    <a:pt x="155518" y="942231"/>
                  </a:cubicBezTo>
                  <a:cubicBezTo>
                    <a:pt x="155328" y="941564"/>
                    <a:pt x="155137" y="940993"/>
                    <a:pt x="155137" y="940231"/>
                  </a:cubicBezTo>
                  <a:cubicBezTo>
                    <a:pt x="157995" y="933849"/>
                    <a:pt x="164567" y="939945"/>
                    <a:pt x="166567" y="934802"/>
                  </a:cubicBezTo>
                  <a:cubicBezTo>
                    <a:pt x="161900" y="931754"/>
                    <a:pt x="159519" y="935373"/>
                    <a:pt x="155804" y="930896"/>
                  </a:cubicBezTo>
                  <a:cubicBezTo>
                    <a:pt x="155042" y="936707"/>
                    <a:pt x="151899" y="937659"/>
                    <a:pt x="146279" y="934897"/>
                  </a:cubicBezTo>
                  <a:cubicBezTo>
                    <a:pt x="147231" y="938231"/>
                    <a:pt x="149517" y="940993"/>
                    <a:pt x="152089" y="943469"/>
                  </a:cubicBezTo>
                  <a:cubicBezTo>
                    <a:pt x="148660" y="944517"/>
                    <a:pt x="145707" y="945470"/>
                    <a:pt x="148470" y="948899"/>
                  </a:cubicBezTo>
                  <a:cubicBezTo>
                    <a:pt x="151994" y="940517"/>
                    <a:pt x="153804" y="952423"/>
                    <a:pt x="158852" y="951756"/>
                  </a:cubicBezTo>
                  <a:cubicBezTo>
                    <a:pt x="158661" y="950994"/>
                    <a:pt x="158661" y="950137"/>
                    <a:pt x="158757" y="949375"/>
                  </a:cubicBezTo>
                  <a:cubicBezTo>
                    <a:pt x="161233" y="951566"/>
                    <a:pt x="163233" y="953947"/>
                    <a:pt x="164281" y="956614"/>
                  </a:cubicBezTo>
                  <a:cubicBezTo>
                    <a:pt x="162567" y="956804"/>
                    <a:pt x="160852" y="957090"/>
                    <a:pt x="161328" y="959757"/>
                  </a:cubicBezTo>
                  <a:cubicBezTo>
                    <a:pt x="162567" y="959948"/>
                    <a:pt x="163805" y="960043"/>
                    <a:pt x="165043" y="960233"/>
                  </a:cubicBezTo>
                  <a:cubicBezTo>
                    <a:pt x="165043" y="961662"/>
                    <a:pt x="164853" y="963091"/>
                    <a:pt x="164281" y="964710"/>
                  </a:cubicBezTo>
                  <a:cubicBezTo>
                    <a:pt x="168567" y="964424"/>
                    <a:pt x="169520" y="962996"/>
                    <a:pt x="169520" y="960805"/>
                  </a:cubicBezTo>
                  <a:cubicBezTo>
                    <a:pt x="169710" y="960805"/>
                    <a:pt x="169996" y="960900"/>
                    <a:pt x="170187" y="960900"/>
                  </a:cubicBezTo>
                  <a:cubicBezTo>
                    <a:pt x="170282" y="958995"/>
                    <a:pt x="169806" y="957376"/>
                    <a:pt x="168948" y="956138"/>
                  </a:cubicBezTo>
                  <a:cubicBezTo>
                    <a:pt x="168758" y="954995"/>
                    <a:pt x="168758" y="953756"/>
                    <a:pt x="168948" y="952518"/>
                  </a:cubicBezTo>
                  <a:cubicBezTo>
                    <a:pt x="173520" y="956900"/>
                    <a:pt x="170568" y="950137"/>
                    <a:pt x="176378" y="951470"/>
                  </a:cubicBezTo>
                  <a:cubicBezTo>
                    <a:pt x="175711" y="954137"/>
                    <a:pt x="175997" y="956042"/>
                    <a:pt x="176759" y="957662"/>
                  </a:cubicBezTo>
                  <a:cubicBezTo>
                    <a:pt x="176473" y="957947"/>
                    <a:pt x="176187" y="958233"/>
                    <a:pt x="175902" y="958519"/>
                  </a:cubicBezTo>
                  <a:cubicBezTo>
                    <a:pt x="176473" y="958519"/>
                    <a:pt x="176759" y="958614"/>
                    <a:pt x="177235" y="958614"/>
                  </a:cubicBezTo>
                  <a:cubicBezTo>
                    <a:pt x="178283" y="960233"/>
                    <a:pt x="179616" y="961472"/>
                    <a:pt x="181045" y="962710"/>
                  </a:cubicBezTo>
                  <a:cubicBezTo>
                    <a:pt x="177711" y="963377"/>
                    <a:pt x="173806" y="957566"/>
                    <a:pt x="171901" y="962043"/>
                  </a:cubicBezTo>
                  <a:cubicBezTo>
                    <a:pt x="173139" y="962329"/>
                    <a:pt x="173425" y="963091"/>
                    <a:pt x="173235" y="963853"/>
                  </a:cubicBezTo>
                  <a:cubicBezTo>
                    <a:pt x="172758" y="963377"/>
                    <a:pt x="172377" y="962900"/>
                    <a:pt x="171711" y="962519"/>
                  </a:cubicBezTo>
                  <a:cubicBezTo>
                    <a:pt x="171996" y="963186"/>
                    <a:pt x="172282" y="964234"/>
                    <a:pt x="172663" y="965472"/>
                  </a:cubicBezTo>
                  <a:cubicBezTo>
                    <a:pt x="172282" y="965948"/>
                    <a:pt x="171901" y="966425"/>
                    <a:pt x="171520" y="966710"/>
                  </a:cubicBezTo>
                  <a:cubicBezTo>
                    <a:pt x="172092" y="966806"/>
                    <a:pt x="172568" y="966806"/>
                    <a:pt x="173044" y="966901"/>
                  </a:cubicBezTo>
                  <a:cubicBezTo>
                    <a:pt x="174092" y="970902"/>
                    <a:pt x="175616" y="975283"/>
                    <a:pt x="179331" y="972711"/>
                  </a:cubicBezTo>
                  <a:cubicBezTo>
                    <a:pt x="177330" y="971283"/>
                    <a:pt x="176568" y="969187"/>
                    <a:pt x="175616" y="967091"/>
                  </a:cubicBezTo>
                  <a:cubicBezTo>
                    <a:pt x="181617" y="966806"/>
                    <a:pt x="185903" y="963567"/>
                    <a:pt x="190189" y="964996"/>
                  </a:cubicBezTo>
                  <a:cubicBezTo>
                    <a:pt x="187808" y="967091"/>
                    <a:pt x="182760" y="966520"/>
                    <a:pt x="182379" y="970711"/>
                  </a:cubicBezTo>
                  <a:cubicBezTo>
                    <a:pt x="188094" y="971854"/>
                    <a:pt x="189713" y="968996"/>
                    <a:pt x="193618" y="968425"/>
                  </a:cubicBezTo>
                  <a:cubicBezTo>
                    <a:pt x="192570" y="961758"/>
                    <a:pt x="196476" y="960043"/>
                    <a:pt x="199905" y="957852"/>
                  </a:cubicBezTo>
                  <a:cubicBezTo>
                    <a:pt x="199619" y="958519"/>
                    <a:pt x="199428" y="959186"/>
                    <a:pt x="199143" y="959852"/>
                  </a:cubicBezTo>
                  <a:cubicBezTo>
                    <a:pt x="200762" y="960233"/>
                    <a:pt x="201810" y="960043"/>
                    <a:pt x="202762" y="959662"/>
                  </a:cubicBezTo>
                  <a:cubicBezTo>
                    <a:pt x="207525" y="964234"/>
                    <a:pt x="205620" y="973759"/>
                    <a:pt x="207525" y="980522"/>
                  </a:cubicBezTo>
                  <a:cubicBezTo>
                    <a:pt x="201429" y="981474"/>
                    <a:pt x="194666" y="978045"/>
                    <a:pt x="192380" y="985760"/>
                  </a:cubicBezTo>
                  <a:cubicBezTo>
                    <a:pt x="205429" y="984998"/>
                    <a:pt x="207048" y="978902"/>
                    <a:pt x="210763" y="987094"/>
                  </a:cubicBezTo>
                  <a:cubicBezTo>
                    <a:pt x="214668" y="982141"/>
                    <a:pt x="213716" y="982236"/>
                    <a:pt x="215240" y="976331"/>
                  </a:cubicBezTo>
                  <a:cubicBezTo>
                    <a:pt x="222288" y="978617"/>
                    <a:pt x="230004" y="962996"/>
                    <a:pt x="231909" y="976045"/>
                  </a:cubicBezTo>
                  <a:cubicBezTo>
                    <a:pt x="218669" y="972235"/>
                    <a:pt x="228861" y="981188"/>
                    <a:pt x="218669" y="979760"/>
                  </a:cubicBezTo>
                  <a:cubicBezTo>
                    <a:pt x="218669" y="983665"/>
                    <a:pt x="218383" y="987380"/>
                    <a:pt x="216192" y="988999"/>
                  </a:cubicBezTo>
                  <a:cubicBezTo>
                    <a:pt x="217621" y="989666"/>
                    <a:pt x="221050" y="990904"/>
                    <a:pt x="223431" y="992142"/>
                  </a:cubicBezTo>
                  <a:cubicBezTo>
                    <a:pt x="223431" y="993476"/>
                    <a:pt x="223717" y="994619"/>
                    <a:pt x="224098" y="995666"/>
                  </a:cubicBezTo>
                  <a:cubicBezTo>
                    <a:pt x="216669" y="993571"/>
                    <a:pt x="218669" y="992333"/>
                    <a:pt x="212573" y="988713"/>
                  </a:cubicBezTo>
                  <a:cubicBezTo>
                    <a:pt x="206858" y="988904"/>
                    <a:pt x="211620" y="999762"/>
                    <a:pt x="202953" y="994333"/>
                  </a:cubicBezTo>
                  <a:cubicBezTo>
                    <a:pt x="203905" y="999381"/>
                    <a:pt x="208763" y="997857"/>
                    <a:pt x="208001" y="1001000"/>
                  </a:cubicBezTo>
                  <a:cubicBezTo>
                    <a:pt x="209715" y="999762"/>
                    <a:pt x="211811" y="999191"/>
                    <a:pt x="214002" y="998810"/>
                  </a:cubicBezTo>
                  <a:cubicBezTo>
                    <a:pt x="212001" y="1001096"/>
                    <a:pt x="211525" y="1003763"/>
                    <a:pt x="210668" y="1005572"/>
                  </a:cubicBezTo>
                  <a:cubicBezTo>
                    <a:pt x="209049" y="1001477"/>
                    <a:pt x="202667" y="1004048"/>
                    <a:pt x="198666" y="1001858"/>
                  </a:cubicBezTo>
                  <a:cubicBezTo>
                    <a:pt x="197428" y="1007477"/>
                    <a:pt x="201333" y="1007954"/>
                    <a:pt x="205239" y="1008144"/>
                  </a:cubicBezTo>
                  <a:cubicBezTo>
                    <a:pt x="204953" y="1011954"/>
                    <a:pt x="206191" y="1014812"/>
                    <a:pt x="209334" y="1016431"/>
                  </a:cubicBezTo>
                  <a:cubicBezTo>
                    <a:pt x="209239" y="1009383"/>
                    <a:pt x="213335" y="1007001"/>
                    <a:pt x="217145" y="1004144"/>
                  </a:cubicBezTo>
                  <a:cubicBezTo>
                    <a:pt x="217431" y="1009573"/>
                    <a:pt x="226098" y="1008811"/>
                    <a:pt x="231337" y="1010621"/>
                  </a:cubicBezTo>
                  <a:cubicBezTo>
                    <a:pt x="232861" y="1009097"/>
                    <a:pt x="242672" y="1007573"/>
                    <a:pt x="237338" y="1004810"/>
                  </a:cubicBezTo>
                  <a:cubicBezTo>
                    <a:pt x="233433" y="1011478"/>
                    <a:pt x="228956" y="1004620"/>
                    <a:pt x="230099" y="1002715"/>
                  </a:cubicBezTo>
                  <a:cubicBezTo>
                    <a:pt x="229146" y="1005954"/>
                    <a:pt x="222384" y="1003382"/>
                    <a:pt x="218193" y="1003382"/>
                  </a:cubicBezTo>
                  <a:cubicBezTo>
                    <a:pt x="219050" y="1002620"/>
                    <a:pt x="219907" y="1001953"/>
                    <a:pt x="220574" y="1001000"/>
                  </a:cubicBezTo>
                  <a:cubicBezTo>
                    <a:pt x="218955" y="1000619"/>
                    <a:pt x="218383" y="999477"/>
                    <a:pt x="217526" y="998619"/>
                  </a:cubicBezTo>
                  <a:cubicBezTo>
                    <a:pt x="219812" y="998619"/>
                    <a:pt x="222193" y="998810"/>
                    <a:pt x="224574" y="999095"/>
                  </a:cubicBezTo>
                  <a:cubicBezTo>
                    <a:pt x="224479" y="999858"/>
                    <a:pt x="224574" y="1000524"/>
                    <a:pt x="224193" y="1001381"/>
                  </a:cubicBezTo>
                  <a:cubicBezTo>
                    <a:pt x="226575" y="1001762"/>
                    <a:pt x="227813" y="1000810"/>
                    <a:pt x="228956" y="999858"/>
                  </a:cubicBezTo>
                  <a:cubicBezTo>
                    <a:pt x="232956" y="1000619"/>
                    <a:pt x="236671" y="1001572"/>
                    <a:pt x="239433" y="1001762"/>
                  </a:cubicBezTo>
                  <a:cubicBezTo>
                    <a:pt x="238481" y="1001762"/>
                    <a:pt x="237719" y="1000619"/>
                    <a:pt x="239148" y="1000334"/>
                  </a:cubicBezTo>
                  <a:cubicBezTo>
                    <a:pt x="239338" y="1000334"/>
                    <a:pt x="239433" y="1000334"/>
                    <a:pt x="239624" y="1000334"/>
                  </a:cubicBezTo>
                  <a:cubicBezTo>
                    <a:pt x="240386" y="1000810"/>
                    <a:pt x="241053" y="1001286"/>
                    <a:pt x="241529" y="1001762"/>
                  </a:cubicBezTo>
                  <a:cubicBezTo>
                    <a:pt x="240481" y="1002810"/>
                    <a:pt x="238767" y="1003191"/>
                    <a:pt x="238100" y="1004715"/>
                  </a:cubicBezTo>
                  <a:cubicBezTo>
                    <a:pt x="240005" y="1004810"/>
                    <a:pt x="241529" y="1005954"/>
                    <a:pt x="242958" y="1007096"/>
                  </a:cubicBezTo>
                  <a:cubicBezTo>
                    <a:pt x="241910" y="1010335"/>
                    <a:pt x="238576" y="1013859"/>
                    <a:pt x="236385" y="1017383"/>
                  </a:cubicBezTo>
                  <a:cubicBezTo>
                    <a:pt x="238862" y="1018050"/>
                    <a:pt x="239719" y="1019860"/>
                    <a:pt x="243624" y="1019479"/>
                  </a:cubicBezTo>
                  <a:cubicBezTo>
                    <a:pt x="245244" y="1016526"/>
                    <a:pt x="246672" y="1013288"/>
                    <a:pt x="247530" y="1009954"/>
                  </a:cubicBezTo>
                  <a:cubicBezTo>
                    <a:pt x="248482" y="1009954"/>
                    <a:pt x="249339" y="1009383"/>
                    <a:pt x="250292" y="1007763"/>
                  </a:cubicBezTo>
                  <a:cubicBezTo>
                    <a:pt x="249530" y="1007573"/>
                    <a:pt x="248768" y="1007477"/>
                    <a:pt x="247911" y="1007382"/>
                  </a:cubicBezTo>
                  <a:cubicBezTo>
                    <a:pt x="248292" y="1005096"/>
                    <a:pt x="248196" y="1002810"/>
                    <a:pt x="247720" y="1000619"/>
                  </a:cubicBezTo>
                  <a:cubicBezTo>
                    <a:pt x="248958" y="999953"/>
                    <a:pt x="250482" y="999572"/>
                    <a:pt x="253149" y="1000334"/>
                  </a:cubicBezTo>
                  <a:cubicBezTo>
                    <a:pt x="253435" y="997667"/>
                    <a:pt x="254197" y="995666"/>
                    <a:pt x="255816" y="994523"/>
                  </a:cubicBezTo>
                  <a:cubicBezTo>
                    <a:pt x="250101" y="992523"/>
                    <a:pt x="248673" y="995190"/>
                    <a:pt x="246672" y="997190"/>
                  </a:cubicBezTo>
                  <a:cubicBezTo>
                    <a:pt x="246006" y="995571"/>
                    <a:pt x="245053" y="994047"/>
                    <a:pt x="243815" y="992523"/>
                  </a:cubicBezTo>
                  <a:cubicBezTo>
                    <a:pt x="245625" y="992618"/>
                    <a:pt x="246101" y="991380"/>
                    <a:pt x="247625" y="991190"/>
                  </a:cubicBezTo>
                  <a:cubicBezTo>
                    <a:pt x="250768" y="992999"/>
                    <a:pt x="253530" y="992999"/>
                    <a:pt x="256293" y="992523"/>
                  </a:cubicBezTo>
                  <a:cubicBezTo>
                    <a:pt x="258007" y="994714"/>
                    <a:pt x="260007" y="996714"/>
                    <a:pt x="260579" y="999667"/>
                  </a:cubicBezTo>
                  <a:cubicBezTo>
                    <a:pt x="258960" y="992618"/>
                    <a:pt x="267151" y="996429"/>
                    <a:pt x="267151" y="991190"/>
                  </a:cubicBezTo>
                  <a:cubicBezTo>
                    <a:pt x="266008" y="990713"/>
                    <a:pt x="264198" y="990713"/>
                    <a:pt x="262389" y="990618"/>
                  </a:cubicBezTo>
                  <a:cubicBezTo>
                    <a:pt x="263627" y="990142"/>
                    <a:pt x="264960" y="989761"/>
                    <a:pt x="266199" y="989475"/>
                  </a:cubicBezTo>
                  <a:cubicBezTo>
                    <a:pt x="264389" y="986999"/>
                    <a:pt x="273914" y="981474"/>
                    <a:pt x="278010" y="979283"/>
                  </a:cubicBezTo>
                  <a:cubicBezTo>
                    <a:pt x="273723" y="979474"/>
                    <a:pt x="276295" y="974521"/>
                    <a:pt x="272866" y="974140"/>
                  </a:cubicBezTo>
                  <a:cubicBezTo>
                    <a:pt x="272676" y="982331"/>
                    <a:pt x="253149" y="974616"/>
                    <a:pt x="259245" y="984046"/>
                  </a:cubicBezTo>
                  <a:cubicBezTo>
                    <a:pt x="259245" y="984046"/>
                    <a:pt x="259150" y="984046"/>
                    <a:pt x="259150" y="984141"/>
                  </a:cubicBezTo>
                  <a:cubicBezTo>
                    <a:pt x="255816" y="983665"/>
                    <a:pt x="255054" y="985570"/>
                    <a:pt x="251816" y="985189"/>
                  </a:cubicBezTo>
                  <a:cubicBezTo>
                    <a:pt x="252768" y="980236"/>
                    <a:pt x="255340" y="977188"/>
                    <a:pt x="258674" y="975092"/>
                  </a:cubicBezTo>
                  <a:cubicBezTo>
                    <a:pt x="258674" y="975473"/>
                    <a:pt x="258579" y="975759"/>
                    <a:pt x="258483" y="976235"/>
                  </a:cubicBezTo>
                  <a:cubicBezTo>
                    <a:pt x="262389" y="977188"/>
                    <a:pt x="264008" y="975473"/>
                    <a:pt x="264484" y="972425"/>
                  </a:cubicBezTo>
                  <a:cubicBezTo>
                    <a:pt x="269818" y="970711"/>
                    <a:pt x="275914" y="970139"/>
                    <a:pt x="280677" y="968425"/>
                  </a:cubicBezTo>
                  <a:cubicBezTo>
                    <a:pt x="281534" y="970806"/>
                    <a:pt x="277914" y="976331"/>
                    <a:pt x="281915" y="976426"/>
                  </a:cubicBezTo>
                  <a:cubicBezTo>
                    <a:pt x="286106" y="971092"/>
                    <a:pt x="288773" y="964139"/>
                    <a:pt x="295917" y="961758"/>
                  </a:cubicBezTo>
                  <a:cubicBezTo>
                    <a:pt x="297917" y="963186"/>
                    <a:pt x="300584" y="964043"/>
                    <a:pt x="304680" y="963948"/>
                  </a:cubicBezTo>
                  <a:cubicBezTo>
                    <a:pt x="304108" y="966044"/>
                    <a:pt x="303918" y="968235"/>
                    <a:pt x="304203" y="971283"/>
                  </a:cubicBezTo>
                  <a:cubicBezTo>
                    <a:pt x="301441" y="971092"/>
                    <a:pt x="299441" y="971759"/>
                    <a:pt x="298107" y="973092"/>
                  </a:cubicBezTo>
                  <a:cubicBezTo>
                    <a:pt x="291535" y="972997"/>
                    <a:pt x="289440" y="977474"/>
                    <a:pt x="287058" y="981569"/>
                  </a:cubicBezTo>
                  <a:cubicBezTo>
                    <a:pt x="292869" y="982427"/>
                    <a:pt x="295059" y="979664"/>
                    <a:pt x="296869" y="976521"/>
                  </a:cubicBezTo>
                  <a:cubicBezTo>
                    <a:pt x="304965" y="976902"/>
                    <a:pt x="300489" y="979474"/>
                    <a:pt x="302965" y="982903"/>
                  </a:cubicBezTo>
                  <a:cubicBezTo>
                    <a:pt x="300203" y="981284"/>
                    <a:pt x="297345" y="980903"/>
                    <a:pt x="296202" y="983856"/>
                  </a:cubicBezTo>
                  <a:cubicBezTo>
                    <a:pt x="298869" y="984332"/>
                    <a:pt x="302965" y="983760"/>
                    <a:pt x="303346" y="985951"/>
                  </a:cubicBezTo>
                  <a:cubicBezTo>
                    <a:pt x="303537" y="987856"/>
                    <a:pt x="302679" y="990428"/>
                    <a:pt x="304775" y="990809"/>
                  </a:cubicBezTo>
                  <a:cubicBezTo>
                    <a:pt x="305251" y="989570"/>
                    <a:pt x="306394" y="989094"/>
                    <a:pt x="308585" y="989475"/>
                  </a:cubicBezTo>
                  <a:cubicBezTo>
                    <a:pt x="308299" y="988237"/>
                    <a:pt x="307251" y="986713"/>
                    <a:pt x="305823" y="985284"/>
                  </a:cubicBezTo>
                  <a:cubicBezTo>
                    <a:pt x="311919" y="982236"/>
                    <a:pt x="308966" y="978140"/>
                    <a:pt x="307442" y="973187"/>
                  </a:cubicBezTo>
                  <a:cubicBezTo>
                    <a:pt x="311538" y="973568"/>
                    <a:pt x="312585" y="970425"/>
                    <a:pt x="313443" y="967091"/>
                  </a:cubicBezTo>
                  <a:cubicBezTo>
                    <a:pt x="314967" y="966710"/>
                    <a:pt x="317157" y="967282"/>
                    <a:pt x="319348" y="966710"/>
                  </a:cubicBezTo>
                  <a:cubicBezTo>
                    <a:pt x="319253" y="966806"/>
                    <a:pt x="319253" y="966901"/>
                    <a:pt x="319158" y="966901"/>
                  </a:cubicBezTo>
                  <a:cubicBezTo>
                    <a:pt x="319920" y="969092"/>
                    <a:pt x="325920" y="967949"/>
                    <a:pt x="325825" y="970806"/>
                  </a:cubicBezTo>
                  <a:cubicBezTo>
                    <a:pt x="323920" y="972330"/>
                    <a:pt x="323158" y="974521"/>
                    <a:pt x="323158" y="976331"/>
                  </a:cubicBezTo>
                  <a:cubicBezTo>
                    <a:pt x="322491" y="976331"/>
                    <a:pt x="321825" y="976235"/>
                    <a:pt x="321348" y="976331"/>
                  </a:cubicBezTo>
                  <a:cubicBezTo>
                    <a:pt x="319062" y="975092"/>
                    <a:pt x="321920" y="970520"/>
                    <a:pt x="318681" y="969854"/>
                  </a:cubicBezTo>
                  <a:cubicBezTo>
                    <a:pt x="314776" y="973187"/>
                    <a:pt x="309823" y="977283"/>
                    <a:pt x="315157" y="981760"/>
                  </a:cubicBezTo>
                  <a:cubicBezTo>
                    <a:pt x="312585" y="982998"/>
                    <a:pt x="308394" y="982331"/>
                    <a:pt x="307442" y="985379"/>
                  </a:cubicBezTo>
                  <a:cubicBezTo>
                    <a:pt x="317538" y="990618"/>
                    <a:pt x="297726" y="995762"/>
                    <a:pt x="307061" y="1000715"/>
                  </a:cubicBezTo>
                  <a:cubicBezTo>
                    <a:pt x="307537" y="992333"/>
                    <a:pt x="311061" y="991094"/>
                    <a:pt x="318777" y="994428"/>
                  </a:cubicBezTo>
                  <a:cubicBezTo>
                    <a:pt x="318872" y="987570"/>
                    <a:pt x="315729" y="983474"/>
                    <a:pt x="318967" y="978902"/>
                  </a:cubicBezTo>
                  <a:cubicBezTo>
                    <a:pt x="318586" y="981569"/>
                    <a:pt x="320396" y="985284"/>
                    <a:pt x="321539" y="986999"/>
                  </a:cubicBezTo>
                  <a:cubicBezTo>
                    <a:pt x="321729" y="986618"/>
                    <a:pt x="322110" y="986427"/>
                    <a:pt x="322396" y="986141"/>
                  </a:cubicBezTo>
                  <a:cubicBezTo>
                    <a:pt x="321634" y="988523"/>
                    <a:pt x="321539" y="991190"/>
                    <a:pt x="322301" y="994809"/>
                  </a:cubicBezTo>
                  <a:cubicBezTo>
                    <a:pt x="327540" y="996524"/>
                    <a:pt x="327825" y="992809"/>
                    <a:pt x="333159" y="994619"/>
                  </a:cubicBezTo>
                  <a:cubicBezTo>
                    <a:pt x="332778" y="996714"/>
                    <a:pt x="333540" y="998048"/>
                    <a:pt x="334302" y="999381"/>
                  </a:cubicBezTo>
                  <a:cubicBezTo>
                    <a:pt x="329064" y="1001762"/>
                    <a:pt x="317919" y="997476"/>
                    <a:pt x="317348" y="1005001"/>
                  </a:cubicBezTo>
                  <a:cubicBezTo>
                    <a:pt x="327635" y="1006430"/>
                    <a:pt x="315919" y="1007573"/>
                    <a:pt x="319824" y="1013002"/>
                  </a:cubicBezTo>
                  <a:cubicBezTo>
                    <a:pt x="323444" y="1015002"/>
                    <a:pt x="322682" y="1006239"/>
                    <a:pt x="327540" y="1009287"/>
                  </a:cubicBezTo>
                  <a:cubicBezTo>
                    <a:pt x="324777" y="1015574"/>
                    <a:pt x="318491" y="1017860"/>
                    <a:pt x="316300" y="1024813"/>
                  </a:cubicBezTo>
                  <a:cubicBezTo>
                    <a:pt x="314395" y="1024241"/>
                    <a:pt x="313824" y="1022813"/>
                    <a:pt x="313157" y="1021384"/>
                  </a:cubicBezTo>
                  <a:cubicBezTo>
                    <a:pt x="316300" y="1019955"/>
                    <a:pt x="320967" y="1012621"/>
                    <a:pt x="314681" y="1010811"/>
                  </a:cubicBezTo>
                  <a:cubicBezTo>
                    <a:pt x="313347" y="1017288"/>
                    <a:pt x="299822" y="1011287"/>
                    <a:pt x="304680" y="1005001"/>
                  </a:cubicBezTo>
                  <a:cubicBezTo>
                    <a:pt x="298869" y="1006144"/>
                    <a:pt x="292773" y="1006906"/>
                    <a:pt x="290964" y="1012526"/>
                  </a:cubicBezTo>
                  <a:cubicBezTo>
                    <a:pt x="292392" y="1014716"/>
                    <a:pt x="293250" y="1017479"/>
                    <a:pt x="295440" y="1019193"/>
                  </a:cubicBezTo>
                  <a:cubicBezTo>
                    <a:pt x="295726" y="1014812"/>
                    <a:pt x="296964" y="1011573"/>
                    <a:pt x="300298" y="1010621"/>
                  </a:cubicBezTo>
                  <a:cubicBezTo>
                    <a:pt x="303346" y="1011383"/>
                    <a:pt x="303918" y="1013669"/>
                    <a:pt x="302965" y="1017098"/>
                  </a:cubicBezTo>
                  <a:cubicBezTo>
                    <a:pt x="301251" y="1016907"/>
                    <a:pt x="300679" y="1018050"/>
                    <a:pt x="299155" y="1018145"/>
                  </a:cubicBezTo>
                  <a:cubicBezTo>
                    <a:pt x="298965" y="1016907"/>
                    <a:pt x="299536" y="1015097"/>
                    <a:pt x="297822" y="1014907"/>
                  </a:cubicBezTo>
                  <a:cubicBezTo>
                    <a:pt x="296393" y="1019479"/>
                    <a:pt x="300965" y="1020241"/>
                    <a:pt x="306013" y="1020527"/>
                  </a:cubicBezTo>
                  <a:cubicBezTo>
                    <a:pt x="306394" y="1016717"/>
                    <a:pt x="303251" y="1015383"/>
                    <a:pt x="308680" y="1014716"/>
                  </a:cubicBezTo>
                  <a:cubicBezTo>
                    <a:pt x="308585" y="1019765"/>
                    <a:pt x="307632" y="1024051"/>
                    <a:pt x="303632" y="1024813"/>
                  </a:cubicBezTo>
                  <a:cubicBezTo>
                    <a:pt x="307251" y="1026146"/>
                    <a:pt x="315538" y="1024432"/>
                    <a:pt x="315824" y="1027861"/>
                  </a:cubicBezTo>
                  <a:cubicBezTo>
                    <a:pt x="307823" y="1032433"/>
                    <a:pt x="302870" y="1029766"/>
                    <a:pt x="299727" y="1039767"/>
                  </a:cubicBezTo>
                  <a:cubicBezTo>
                    <a:pt x="302298" y="1040910"/>
                    <a:pt x="303918" y="1042529"/>
                    <a:pt x="306394" y="1043672"/>
                  </a:cubicBezTo>
                  <a:cubicBezTo>
                    <a:pt x="306585" y="1040339"/>
                    <a:pt x="308490" y="1039100"/>
                    <a:pt x="312395" y="1039767"/>
                  </a:cubicBezTo>
                  <a:cubicBezTo>
                    <a:pt x="309537" y="1046054"/>
                    <a:pt x="311252" y="1041577"/>
                    <a:pt x="313538" y="1044530"/>
                  </a:cubicBezTo>
                  <a:cubicBezTo>
                    <a:pt x="313062" y="1046911"/>
                    <a:pt x="308871" y="1045196"/>
                    <a:pt x="309347" y="1048625"/>
                  </a:cubicBezTo>
                  <a:cubicBezTo>
                    <a:pt x="314776" y="1049197"/>
                    <a:pt x="315824" y="1052626"/>
                    <a:pt x="319348" y="1054436"/>
                  </a:cubicBezTo>
                  <a:cubicBezTo>
                    <a:pt x="320301" y="1051388"/>
                    <a:pt x="322396" y="1049483"/>
                    <a:pt x="325349" y="1048530"/>
                  </a:cubicBezTo>
                  <a:cubicBezTo>
                    <a:pt x="325730" y="1050626"/>
                    <a:pt x="326111" y="1052626"/>
                    <a:pt x="327825" y="1053674"/>
                  </a:cubicBezTo>
                  <a:cubicBezTo>
                    <a:pt x="329349" y="1052626"/>
                    <a:pt x="329635" y="1051578"/>
                    <a:pt x="329445" y="1050721"/>
                  </a:cubicBezTo>
                  <a:cubicBezTo>
                    <a:pt x="329921" y="1051769"/>
                    <a:pt x="330492" y="1052721"/>
                    <a:pt x="330111" y="1054245"/>
                  </a:cubicBezTo>
                  <a:cubicBezTo>
                    <a:pt x="326778" y="1055293"/>
                    <a:pt x="324396" y="1057293"/>
                    <a:pt x="320586" y="1057674"/>
                  </a:cubicBezTo>
                  <a:cubicBezTo>
                    <a:pt x="316586" y="1054531"/>
                    <a:pt x="312681" y="1051292"/>
                    <a:pt x="306870" y="1052912"/>
                  </a:cubicBezTo>
                  <a:cubicBezTo>
                    <a:pt x="302584" y="1066533"/>
                    <a:pt x="292583" y="1076058"/>
                    <a:pt x="278676" y="1074057"/>
                  </a:cubicBezTo>
                  <a:cubicBezTo>
                    <a:pt x="279915" y="1071200"/>
                    <a:pt x="274962" y="1065771"/>
                    <a:pt x="274009" y="1068914"/>
                  </a:cubicBezTo>
                  <a:cubicBezTo>
                    <a:pt x="279534" y="1071390"/>
                    <a:pt x="269056" y="1070057"/>
                    <a:pt x="266770" y="1069485"/>
                  </a:cubicBezTo>
                  <a:cubicBezTo>
                    <a:pt x="268580" y="1078439"/>
                    <a:pt x="258674" y="1074534"/>
                    <a:pt x="254864" y="1077200"/>
                  </a:cubicBezTo>
                  <a:cubicBezTo>
                    <a:pt x="265627" y="1079391"/>
                    <a:pt x="268104" y="1094155"/>
                    <a:pt x="271914" y="1096250"/>
                  </a:cubicBezTo>
                  <a:cubicBezTo>
                    <a:pt x="273819" y="1091964"/>
                    <a:pt x="273914" y="1085583"/>
                    <a:pt x="278962" y="1084821"/>
                  </a:cubicBezTo>
                  <a:cubicBezTo>
                    <a:pt x="284201" y="1086344"/>
                    <a:pt x="287725" y="1089202"/>
                    <a:pt x="292488" y="1091107"/>
                  </a:cubicBezTo>
                  <a:cubicBezTo>
                    <a:pt x="292773" y="1088440"/>
                    <a:pt x="293535" y="1086440"/>
                    <a:pt x="295059" y="1085297"/>
                  </a:cubicBezTo>
                  <a:cubicBezTo>
                    <a:pt x="292488" y="1084725"/>
                    <a:pt x="288487" y="1085011"/>
                    <a:pt x="288201" y="1082915"/>
                  </a:cubicBezTo>
                  <a:cubicBezTo>
                    <a:pt x="289059" y="1078344"/>
                    <a:pt x="299631" y="1082439"/>
                    <a:pt x="300393" y="1085963"/>
                  </a:cubicBezTo>
                  <a:cubicBezTo>
                    <a:pt x="297631" y="1084916"/>
                    <a:pt x="296298" y="1093869"/>
                    <a:pt x="299346" y="1093488"/>
                  </a:cubicBezTo>
                  <a:cubicBezTo>
                    <a:pt x="301441" y="1089202"/>
                    <a:pt x="304965" y="1095108"/>
                    <a:pt x="308204" y="1094631"/>
                  </a:cubicBezTo>
                  <a:cubicBezTo>
                    <a:pt x="308299" y="1081296"/>
                    <a:pt x="316681" y="1095203"/>
                    <a:pt x="318777" y="1083677"/>
                  </a:cubicBezTo>
                  <a:cubicBezTo>
                    <a:pt x="321444" y="1084630"/>
                    <a:pt x="319634" y="1088631"/>
                    <a:pt x="325444" y="1087583"/>
                  </a:cubicBezTo>
                  <a:cubicBezTo>
                    <a:pt x="326682" y="1085583"/>
                    <a:pt x="326968" y="1083582"/>
                    <a:pt x="326873" y="1081773"/>
                  </a:cubicBezTo>
                  <a:cubicBezTo>
                    <a:pt x="327540" y="1082249"/>
                    <a:pt x="328302" y="1082725"/>
                    <a:pt x="328968" y="1083106"/>
                  </a:cubicBezTo>
                  <a:cubicBezTo>
                    <a:pt x="327921" y="1086154"/>
                    <a:pt x="327730" y="1089583"/>
                    <a:pt x="328016" y="1092726"/>
                  </a:cubicBezTo>
                  <a:cubicBezTo>
                    <a:pt x="327254" y="1094250"/>
                    <a:pt x="326682" y="1095012"/>
                    <a:pt x="328587" y="1095965"/>
                  </a:cubicBezTo>
                  <a:cubicBezTo>
                    <a:pt x="329064" y="1097870"/>
                    <a:pt x="329826" y="1099489"/>
                    <a:pt x="330778" y="1100632"/>
                  </a:cubicBezTo>
                  <a:cubicBezTo>
                    <a:pt x="333731" y="1097489"/>
                    <a:pt x="335350" y="1094631"/>
                    <a:pt x="338112" y="1099965"/>
                  </a:cubicBezTo>
                  <a:cubicBezTo>
                    <a:pt x="338493" y="1099108"/>
                    <a:pt x="338589" y="1098251"/>
                    <a:pt x="338493" y="1097489"/>
                  </a:cubicBezTo>
                  <a:cubicBezTo>
                    <a:pt x="340589" y="1098632"/>
                    <a:pt x="342494" y="1099298"/>
                    <a:pt x="343065" y="1097584"/>
                  </a:cubicBezTo>
                  <a:cubicBezTo>
                    <a:pt x="340494" y="1096060"/>
                    <a:pt x="337446" y="1094822"/>
                    <a:pt x="338017" y="1090917"/>
                  </a:cubicBezTo>
                  <a:cubicBezTo>
                    <a:pt x="337446" y="1090917"/>
                    <a:pt x="336969" y="1090821"/>
                    <a:pt x="336493" y="1090821"/>
                  </a:cubicBezTo>
                  <a:cubicBezTo>
                    <a:pt x="336779" y="1090155"/>
                    <a:pt x="337636" y="1089678"/>
                    <a:pt x="339636" y="1089392"/>
                  </a:cubicBezTo>
                  <a:cubicBezTo>
                    <a:pt x="339255" y="1091488"/>
                    <a:pt x="340017" y="1092821"/>
                    <a:pt x="340779" y="1094155"/>
                  </a:cubicBezTo>
                  <a:cubicBezTo>
                    <a:pt x="341827" y="1094060"/>
                    <a:pt x="342970" y="1093965"/>
                    <a:pt x="344113" y="1093869"/>
                  </a:cubicBezTo>
                  <a:cubicBezTo>
                    <a:pt x="344494" y="1095488"/>
                    <a:pt x="345256" y="1097013"/>
                    <a:pt x="346875" y="1097775"/>
                  </a:cubicBezTo>
                  <a:cubicBezTo>
                    <a:pt x="347447" y="1095012"/>
                    <a:pt x="350971" y="1096822"/>
                    <a:pt x="352971" y="1098441"/>
                  </a:cubicBezTo>
                  <a:cubicBezTo>
                    <a:pt x="352971" y="1098536"/>
                    <a:pt x="352876" y="1098536"/>
                    <a:pt x="352876" y="1098632"/>
                  </a:cubicBezTo>
                  <a:cubicBezTo>
                    <a:pt x="353543" y="1098822"/>
                    <a:pt x="353829" y="1099394"/>
                    <a:pt x="354114" y="1099965"/>
                  </a:cubicBezTo>
                  <a:cubicBezTo>
                    <a:pt x="350590" y="1100918"/>
                    <a:pt x="348971" y="1104823"/>
                    <a:pt x="353067" y="1105966"/>
                  </a:cubicBezTo>
                  <a:cubicBezTo>
                    <a:pt x="352590" y="1106823"/>
                    <a:pt x="352019" y="1107490"/>
                    <a:pt x="351638" y="1107681"/>
                  </a:cubicBezTo>
                  <a:cubicBezTo>
                    <a:pt x="354019" y="1108442"/>
                    <a:pt x="354686" y="1110252"/>
                    <a:pt x="358496" y="1110062"/>
                  </a:cubicBezTo>
                  <a:cubicBezTo>
                    <a:pt x="358210" y="1107109"/>
                    <a:pt x="356877" y="1103490"/>
                    <a:pt x="358782" y="1100918"/>
                  </a:cubicBezTo>
                  <a:cubicBezTo>
                    <a:pt x="360115" y="1100632"/>
                    <a:pt x="361544" y="1100442"/>
                    <a:pt x="362496" y="1099680"/>
                  </a:cubicBezTo>
                  <a:cubicBezTo>
                    <a:pt x="362782" y="1100251"/>
                    <a:pt x="362973" y="1100823"/>
                    <a:pt x="363354" y="1101394"/>
                  </a:cubicBezTo>
                  <a:cubicBezTo>
                    <a:pt x="365735" y="1099394"/>
                    <a:pt x="365830" y="1094822"/>
                    <a:pt x="371259" y="1096250"/>
                  </a:cubicBezTo>
                  <a:cubicBezTo>
                    <a:pt x="369164" y="1100156"/>
                    <a:pt x="368688" y="1102061"/>
                    <a:pt x="367926" y="1104061"/>
                  </a:cubicBezTo>
                  <a:cubicBezTo>
                    <a:pt x="365068" y="1104061"/>
                    <a:pt x="362306" y="1104728"/>
                    <a:pt x="361068" y="1106633"/>
                  </a:cubicBezTo>
                  <a:cubicBezTo>
                    <a:pt x="364497" y="1109490"/>
                    <a:pt x="364973" y="1109395"/>
                    <a:pt x="368688" y="1109109"/>
                  </a:cubicBezTo>
                  <a:cubicBezTo>
                    <a:pt x="369831" y="1110252"/>
                    <a:pt x="369450" y="1111776"/>
                    <a:pt x="372498" y="1113205"/>
                  </a:cubicBezTo>
                  <a:cubicBezTo>
                    <a:pt x="372593" y="1113205"/>
                    <a:pt x="372593" y="1113110"/>
                    <a:pt x="372688" y="1113110"/>
                  </a:cubicBezTo>
                  <a:cubicBezTo>
                    <a:pt x="374307" y="1113777"/>
                    <a:pt x="376784" y="1113872"/>
                    <a:pt x="377070" y="1115586"/>
                  </a:cubicBezTo>
                  <a:cubicBezTo>
                    <a:pt x="377165" y="1117206"/>
                    <a:pt x="368878" y="1118158"/>
                    <a:pt x="374879" y="1120158"/>
                  </a:cubicBezTo>
                  <a:cubicBezTo>
                    <a:pt x="380022" y="1116920"/>
                    <a:pt x="386785" y="1125207"/>
                    <a:pt x="392881" y="1126254"/>
                  </a:cubicBezTo>
                  <a:cubicBezTo>
                    <a:pt x="393453" y="1125588"/>
                    <a:pt x="393929" y="1124730"/>
                    <a:pt x="394310" y="1123968"/>
                  </a:cubicBezTo>
                  <a:cubicBezTo>
                    <a:pt x="398406" y="1127397"/>
                    <a:pt x="400311" y="1132065"/>
                    <a:pt x="404406" y="1135494"/>
                  </a:cubicBezTo>
                  <a:cubicBezTo>
                    <a:pt x="398501" y="1136160"/>
                    <a:pt x="394310" y="1138542"/>
                    <a:pt x="390595" y="1141399"/>
                  </a:cubicBezTo>
                  <a:cubicBezTo>
                    <a:pt x="390500" y="1141494"/>
                    <a:pt x="390214" y="1141494"/>
                    <a:pt x="390119" y="1141590"/>
                  </a:cubicBezTo>
                  <a:cubicBezTo>
                    <a:pt x="390214" y="1141590"/>
                    <a:pt x="390309" y="1141590"/>
                    <a:pt x="390405" y="1141590"/>
                  </a:cubicBezTo>
                  <a:cubicBezTo>
                    <a:pt x="386880" y="1144447"/>
                    <a:pt x="383737" y="1147781"/>
                    <a:pt x="380118" y="1150543"/>
                  </a:cubicBezTo>
                  <a:cubicBezTo>
                    <a:pt x="376879" y="1149876"/>
                    <a:pt x="376117" y="1147495"/>
                    <a:pt x="376879" y="1143971"/>
                  </a:cubicBezTo>
                  <a:cubicBezTo>
                    <a:pt x="379641" y="1143875"/>
                    <a:pt x="383642" y="1145019"/>
                    <a:pt x="384309" y="1142923"/>
                  </a:cubicBezTo>
                  <a:cubicBezTo>
                    <a:pt x="382880" y="1141018"/>
                    <a:pt x="379165" y="1139399"/>
                    <a:pt x="375450" y="1139113"/>
                  </a:cubicBezTo>
                  <a:cubicBezTo>
                    <a:pt x="375641" y="1137875"/>
                    <a:pt x="375927" y="1136541"/>
                    <a:pt x="376593" y="1135208"/>
                  </a:cubicBezTo>
                  <a:cubicBezTo>
                    <a:pt x="372974" y="1133779"/>
                    <a:pt x="372021" y="1135303"/>
                    <a:pt x="370116" y="1135684"/>
                  </a:cubicBezTo>
                  <a:cubicBezTo>
                    <a:pt x="365354" y="1129493"/>
                    <a:pt x="354210" y="1134350"/>
                    <a:pt x="347923" y="1135398"/>
                  </a:cubicBezTo>
                  <a:cubicBezTo>
                    <a:pt x="347923" y="1135494"/>
                    <a:pt x="347923" y="1135494"/>
                    <a:pt x="347923" y="1135589"/>
                  </a:cubicBezTo>
                  <a:cubicBezTo>
                    <a:pt x="346780" y="1135113"/>
                    <a:pt x="345828" y="1134446"/>
                    <a:pt x="346209" y="1132922"/>
                  </a:cubicBezTo>
                  <a:cubicBezTo>
                    <a:pt x="354972" y="1131874"/>
                    <a:pt x="340684" y="1122349"/>
                    <a:pt x="349923" y="1119492"/>
                  </a:cubicBezTo>
                  <a:cubicBezTo>
                    <a:pt x="346780" y="1119777"/>
                    <a:pt x="345732" y="1116729"/>
                    <a:pt x="344589" y="1118825"/>
                  </a:cubicBezTo>
                  <a:cubicBezTo>
                    <a:pt x="348780" y="1119396"/>
                    <a:pt x="343351" y="1122825"/>
                    <a:pt x="340589" y="1121396"/>
                  </a:cubicBezTo>
                  <a:cubicBezTo>
                    <a:pt x="340779" y="1118539"/>
                    <a:pt x="340113" y="1116158"/>
                    <a:pt x="337922" y="1114919"/>
                  </a:cubicBezTo>
                  <a:cubicBezTo>
                    <a:pt x="332016" y="1119968"/>
                    <a:pt x="330302" y="1110919"/>
                    <a:pt x="326016" y="1110348"/>
                  </a:cubicBezTo>
                  <a:cubicBezTo>
                    <a:pt x="330397" y="1118063"/>
                    <a:pt x="319348" y="1111586"/>
                    <a:pt x="319443" y="1118730"/>
                  </a:cubicBezTo>
                  <a:cubicBezTo>
                    <a:pt x="324682" y="1119873"/>
                    <a:pt x="333445" y="1118730"/>
                    <a:pt x="333159" y="1123492"/>
                  </a:cubicBezTo>
                  <a:cubicBezTo>
                    <a:pt x="333350" y="1127207"/>
                    <a:pt x="329445" y="1126350"/>
                    <a:pt x="330302" y="1130826"/>
                  </a:cubicBezTo>
                  <a:cubicBezTo>
                    <a:pt x="335731" y="1133398"/>
                    <a:pt x="332302" y="1126064"/>
                    <a:pt x="337827" y="1128636"/>
                  </a:cubicBezTo>
                  <a:cubicBezTo>
                    <a:pt x="337636" y="1130160"/>
                    <a:pt x="338970" y="1130636"/>
                    <a:pt x="339160" y="1131874"/>
                  </a:cubicBezTo>
                  <a:cubicBezTo>
                    <a:pt x="336588" y="1132446"/>
                    <a:pt x="338017" y="1137684"/>
                    <a:pt x="334779" y="1137494"/>
                  </a:cubicBezTo>
                  <a:cubicBezTo>
                    <a:pt x="332778" y="1131493"/>
                    <a:pt x="326301" y="1129207"/>
                    <a:pt x="317538" y="1132255"/>
                  </a:cubicBezTo>
                  <a:cubicBezTo>
                    <a:pt x="317729" y="1130731"/>
                    <a:pt x="318015" y="1129207"/>
                    <a:pt x="318205" y="1127683"/>
                  </a:cubicBezTo>
                  <a:cubicBezTo>
                    <a:pt x="310585" y="1126064"/>
                    <a:pt x="311728" y="1131588"/>
                    <a:pt x="305632" y="1127683"/>
                  </a:cubicBezTo>
                  <a:cubicBezTo>
                    <a:pt x="304108" y="1133684"/>
                    <a:pt x="315538" y="1131302"/>
                    <a:pt x="313157" y="1137875"/>
                  </a:cubicBezTo>
                  <a:cubicBezTo>
                    <a:pt x="306966" y="1136160"/>
                    <a:pt x="307156" y="1141685"/>
                    <a:pt x="306489" y="1146257"/>
                  </a:cubicBezTo>
                  <a:cubicBezTo>
                    <a:pt x="320015" y="1146161"/>
                    <a:pt x="328016" y="1140732"/>
                    <a:pt x="339446" y="1142637"/>
                  </a:cubicBezTo>
                  <a:cubicBezTo>
                    <a:pt x="339446" y="1144923"/>
                    <a:pt x="338017" y="1148162"/>
                    <a:pt x="340398" y="1148924"/>
                  </a:cubicBezTo>
                  <a:cubicBezTo>
                    <a:pt x="342970" y="1143780"/>
                    <a:pt x="343923" y="1146542"/>
                    <a:pt x="348114" y="1145304"/>
                  </a:cubicBezTo>
                  <a:cubicBezTo>
                    <a:pt x="347828" y="1142733"/>
                    <a:pt x="346209" y="1137303"/>
                    <a:pt x="348780" y="1138256"/>
                  </a:cubicBezTo>
                  <a:cubicBezTo>
                    <a:pt x="350685" y="1141590"/>
                    <a:pt x="356115" y="1142352"/>
                    <a:pt x="362115" y="1142637"/>
                  </a:cubicBezTo>
                  <a:cubicBezTo>
                    <a:pt x="359067" y="1144733"/>
                    <a:pt x="359544" y="1149495"/>
                    <a:pt x="365354" y="1149210"/>
                  </a:cubicBezTo>
                  <a:cubicBezTo>
                    <a:pt x="367068" y="1142542"/>
                    <a:pt x="362877" y="1140161"/>
                    <a:pt x="360782" y="1136256"/>
                  </a:cubicBezTo>
                  <a:cubicBezTo>
                    <a:pt x="362782" y="1136922"/>
                    <a:pt x="364973" y="1138256"/>
                    <a:pt x="366973" y="1138923"/>
                  </a:cubicBezTo>
                  <a:cubicBezTo>
                    <a:pt x="366973" y="1142923"/>
                    <a:pt x="370116" y="1144828"/>
                    <a:pt x="373164" y="1146923"/>
                  </a:cubicBezTo>
                  <a:cubicBezTo>
                    <a:pt x="369831" y="1146161"/>
                    <a:pt x="368973" y="1148162"/>
                    <a:pt x="365830" y="1147590"/>
                  </a:cubicBezTo>
                  <a:cubicBezTo>
                    <a:pt x="365735" y="1149019"/>
                    <a:pt x="365925" y="1150352"/>
                    <a:pt x="366306" y="1151496"/>
                  </a:cubicBezTo>
                  <a:cubicBezTo>
                    <a:pt x="364211" y="1152353"/>
                    <a:pt x="361734" y="1152924"/>
                    <a:pt x="357734" y="1151877"/>
                  </a:cubicBezTo>
                  <a:cubicBezTo>
                    <a:pt x="357162" y="1153972"/>
                    <a:pt x="357829" y="1155306"/>
                    <a:pt x="359067" y="1156353"/>
                  </a:cubicBezTo>
                  <a:cubicBezTo>
                    <a:pt x="358877" y="1166259"/>
                    <a:pt x="348114" y="1166355"/>
                    <a:pt x="337541" y="1168640"/>
                  </a:cubicBezTo>
                  <a:cubicBezTo>
                    <a:pt x="337827" y="1166640"/>
                    <a:pt x="334588" y="1166831"/>
                    <a:pt x="334398" y="1165211"/>
                  </a:cubicBezTo>
                  <a:cubicBezTo>
                    <a:pt x="342494" y="1166259"/>
                    <a:pt x="335255" y="1159877"/>
                    <a:pt x="337446" y="1156353"/>
                  </a:cubicBezTo>
                  <a:cubicBezTo>
                    <a:pt x="328111" y="1159973"/>
                    <a:pt x="332588" y="1159782"/>
                    <a:pt x="324873" y="1156353"/>
                  </a:cubicBezTo>
                  <a:cubicBezTo>
                    <a:pt x="323825" y="1161306"/>
                    <a:pt x="328492" y="1166164"/>
                    <a:pt x="332874" y="1163497"/>
                  </a:cubicBezTo>
                  <a:cubicBezTo>
                    <a:pt x="329254" y="1165402"/>
                    <a:pt x="334588" y="1169688"/>
                    <a:pt x="329826" y="1172355"/>
                  </a:cubicBezTo>
                  <a:cubicBezTo>
                    <a:pt x="333159" y="1173117"/>
                    <a:pt x="334017" y="1171117"/>
                    <a:pt x="337160" y="1171784"/>
                  </a:cubicBezTo>
                  <a:cubicBezTo>
                    <a:pt x="336207" y="1174641"/>
                    <a:pt x="339160" y="1175022"/>
                    <a:pt x="340113" y="1176737"/>
                  </a:cubicBezTo>
                  <a:cubicBezTo>
                    <a:pt x="336588" y="1176356"/>
                    <a:pt x="337255" y="1180547"/>
                    <a:pt x="332588" y="1178832"/>
                  </a:cubicBezTo>
                  <a:cubicBezTo>
                    <a:pt x="330873" y="1169879"/>
                    <a:pt x="331540" y="1178546"/>
                    <a:pt x="323730" y="1177689"/>
                  </a:cubicBezTo>
                  <a:cubicBezTo>
                    <a:pt x="325254" y="1173022"/>
                    <a:pt x="322396" y="1171212"/>
                    <a:pt x="319443" y="1169498"/>
                  </a:cubicBezTo>
                  <a:cubicBezTo>
                    <a:pt x="318872" y="1170641"/>
                    <a:pt x="317729" y="1171022"/>
                    <a:pt x="315633" y="1170546"/>
                  </a:cubicBezTo>
                  <a:cubicBezTo>
                    <a:pt x="312966" y="1177594"/>
                    <a:pt x="315062" y="1179118"/>
                    <a:pt x="308585" y="1181975"/>
                  </a:cubicBezTo>
                  <a:cubicBezTo>
                    <a:pt x="305823" y="1181499"/>
                    <a:pt x="307728" y="1177975"/>
                    <a:pt x="303727" y="1178261"/>
                  </a:cubicBezTo>
                  <a:cubicBezTo>
                    <a:pt x="303060" y="1180547"/>
                    <a:pt x="303537" y="1183881"/>
                    <a:pt x="301060" y="1184071"/>
                  </a:cubicBezTo>
                  <a:cubicBezTo>
                    <a:pt x="301346" y="1182071"/>
                    <a:pt x="298107" y="1182261"/>
                    <a:pt x="297917" y="1180642"/>
                  </a:cubicBezTo>
                  <a:cubicBezTo>
                    <a:pt x="303060" y="1177689"/>
                    <a:pt x="321348" y="1167021"/>
                    <a:pt x="305346" y="1166164"/>
                  </a:cubicBezTo>
                  <a:cubicBezTo>
                    <a:pt x="306775" y="1163211"/>
                    <a:pt x="311061" y="1163878"/>
                    <a:pt x="308013" y="1160354"/>
                  </a:cubicBezTo>
                  <a:cubicBezTo>
                    <a:pt x="305061" y="1159973"/>
                    <a:pt x="302108" y="1159592"/>
                    <a:pt x="299155" y="1159211"/>
                  </a:cubicBezTo>
                  <a:cubicBezTo>
                    <a:pt x="297917" y="1163116"/>
                    <a:pt x="297060" y="1167402"/>
                    <a:pt x="294107" y="1169402"/>
                  </a:cubicBezTo>
                  <a:cubicBezTo>
                    <a:pt x="290868" y="1160640"/>
                    <a:pt x="290487" y="1175689"/>
                    <a:pt x="281248" y="1170927"/>
                  </a:cubicBezTo>
                  <a:cubicBezTo>
                    <a:pt x="280867" y="1175308"/>
                    <a:pt x="282486" y="1178356"/>
                    <a:pt x="289249" y="1178070"/>
                  </a:cubicBezTo>
                  <a:cubicBezTo>
                    <a:pt x="290106" y="1175308"/>
                    <a:pt x="287725" y="1174451"/>
                    <a:pt x="288297" y="1171784"/>
                  </a:cubicBezTo>
                  <a:cubicBezTo>
                    <a:pt x="293154" y="1173689"/>
                    <a:pt x="293250" y="1170260"/>
                    <a:pt x="297345" y="1171403"/>
                  </a:cubicBezTo>
                  <a:cubicBezTo>
                    <a:pt x="298012" y="1176832"/>
                    <a:pt x="294488" y="1177499"/>
                    <a:pt x="292488" y="1180071"/>
                  </a:cubicBezTo>
                  <a:cubicBezTo>
                    <a:pt x="295917" y="1182452"/>
                    <a:pt x="301155" y="1183595"/>
                    <a:pt x="300298" y="1188738"/>
                  </a:cubicBezTo>
                  <a:cubicBezTo>
                    <a:pt x="297155" y="1185690"/>
                    <a:pt x="290964" y="1189977"/>
                    <a:pt x="288773" y="1193501"/>
                  </a:cubicBezTo>
                  <a:cubicBezTo>
                    <a:pt x="309633" y="1192644"/>
                    <a:pt x="297917" y="1206550"/>
                    <a:pt x="307442" y="1214265"/>
                  </a:cubicBezTo>
                  <a:cubicBezTo>
                    <a:pt x="302394" y="1213313"/>
                    <a:pt x="297822" y="1212836"/>
                    <a:pt x="297917" y="1217694"/>
                  </a:cubicBezTo>
                  <a:cubicBezTo>
                    <a:pt x="308871" y="1215218"/>
                    <a:pt x="295917" y="1223219"/>
                    <a:pt x="306585" y="1220361"/>
                  </a:cubicBezTo>
                  <a:cubicBezTo>
                    <a:pt x="304108" y="1227410"/>
                    <a:pt x="311442" y="1228172"/>
                    <a:pt x="309918" y="1234649"/>
                  </a:cubicBezTo>
                  <a:cubicBezTo>
                    <a:pt x="306680" y="1235125"/>
                    <a:pt x="299727" y="1231506"/>
                    <a:pt x="299060" y="1234839"/>
                  </a:cubicBezTo>
                  <a:cubicBezTo>
                    <a:pt x="302108" y="1238173"/>
                    <a:pt x="301346" y="1240459"/>
                    <a:pt x="299536" y="1244078"/>
                  </a:cubicBezTo>
                  <a:cubicBezTo>
                    <a:pt x="305823" y="1245507"/>
                    <a:pt x="310109" y="1245888"/>
                    <a:pt x="311728" y="1247127"/>
                  </a:cubicBezTo>
                  <a:cubicBezTo>
                    <a:pt x="309156" y="1248365"/>
                    <a:pt x="306013" y="1248936"/>
                    <a:pt x="304013" y="1250746"/>
                  </a:cubicBezTo>
                  <a:cubicBezTo>
                    <a:pt x="310204" y="1249317"/>
                    <a:pt x="312681" y="1252080"/>
                    <a:pt x="307156" y="1254270"/>
                  </a:cubicBezTo>
                  <a:cubicBezTo>
                    <a:pt x="315443" y="1249984"/>
                    <a:pt x="318205" y="1255699"/>
                    <a:pt x="317157" y="1260081"/>
                  </a:cubicBezTo>
                  <a:cubicBezTo>
                    <a:pt x="317919" y="1256270"/>
                    <a:pt x="324301" y="1257318"/>
                    <a:pt x="326206" y="1259699"/>
                  </a:cubicBezTo>
                  <a:cubicBezTo>
                    <a:pt x="329540" y="1253127"/>
                    <a:pt x="326682" y="1254937"/>
                    <a:pt x="323920" y="1250174"/>
                  </a:cubicBezTo>
                  <a:cubicBezTo>
                    <a:pt x="333540" y="1252746"/>
                    <a:pt x="337922" y="1249412"/>
                    <a:pt x="339351" y="1242840"/>
                  </a:cubicBezTo>
                  <a:cubicBezTo>
                    <a:pt x="339351" y="1239602"/>
                    <a:pt x="334969" y="1239126"/>
                    <a:pt x="335160" y="1235792"/>
                  </a:cubicBezTo>
                  <a:cubicBezTo>
                    <a:pt x="337160" y="1236935"/>
                    <a:pt x="340017" y="1237506"/>
                    <a:pt x="341637" y="1239030"/>
                  </a:cubicBezTo>
                  <a:cubicBezTo>
                    <a:pt x="341922" y="1241507"/>
                    <a:pt x="343637" y="1243031"/>
                    <a:pt x="342494" y="1246365"/>
                  </a:cubicBezTo>
                  <a:cubicBezTo>
                    <a:pt x="352590" y="1245984"/>
                    <a:pt x="345732" y="1249127"/>
                    <a:pt x="348876" y="1251794"/>
                  </a:cubicBezTo>
                  <a:cubicBezTo>
                    <a:pt x="348780" y="1247412"/>
                    <a:pt x="354972" y="1256366"/>
                    <a:pt x="356210" y="1251127"/>
                  </a:cubicBezTo>
                  <a:cubicBezTo>
                    <a:pt x="350971" y="1248651"/>
                    <a:pt x="351352" y="1242364"/>
                    <a:pt x="349066" y="1237887"/>
                  </a:cubicBezTo>
                  <a:cubicBezTo>
                    <a:pt x="350400" y="1237792"/>
                    <a:pt x="351257" y="1237697"/>
                    <a:pt x="351924" y="1237697"/>
                  </a:cubicBezTo>
                  <a:cubicBezTo>
                    <a:pt x="351638" y="1237887"/>
                    <a:pt x="351447" y="1238078"/>
                    <a:pt x="351066" y="1238268"/>
                  </a:cubicBezTo>
                  <a:cubicBezTo>
                    <a:pt x="352971" y="1237982"/>
                    <a:pt x="354210" y="1238268"/>
                    <a:pt x="355162" y="1238744"/>
                  </a:cubicBezTo>
                  <a:cubicBezTo>
                    <a:pt x="354019" y="1239507"/>
                    <a:pt x="352686" y="1240078"/>
                    <a:pt x="352114" y="1241507"/>
                  </a:cubicBezTo>
                  <a:cubicBezTo>
                    <a:pt x="355353" y="1241697"/>
                    <a:pt x="356019" y="1243507"/>
                    <a:pt x="354972" y="1246460"/>
                  </a:cubicBezTo>
                  <a:cubicBezTo>
                    <a:pt x="359925" y="1247412"/>
                    <a:pt x="360972" y="1240554"/>
                    <a:pt x="360115" y="1248651"/>
                  </a:cubicBezTo>
                  <a:cubicBezTo>
                    <a:pt x="366021" y="1250556"/>
                    <a:pt x="363830" y="1243412"/>
                    <a:pt x="368116" y="1243507"/>
                  </a:cubicBezTo>
                  <a:cubicBezTo>
                    <a:pt x="373355" y="1245984"/>
                    <a:pt x="366402" y="1248936"/>
                    <a:pt x="374022" y="1250365"/>
                  </a:cubicBezTo>
                  <a:cubicBezTo>
                    <a:pt x="373736" y="1254937"/>
                    <a:pt x="376308" y="1256080"/>
                    <a:pt x="369926" y="1258652"/>
                  </a:cubicBezTo>
                  <a:cubicBezTo>
                    <a:pt x="370783" y="1259033"/>
                    <a:pt x="371640" y="1259223"/>
                    <a:pt x="372498" y="1259509"/>
                  </a:cubicBezTo>
                  <a:cubicBezTo>
                    <a:pt x="369926" y="1262557"/>
                    <a:pt x="365640" y="1263890"/>
                    <a:pt x="356400" y="1262081"/>
                  </a:cubicBezTo>
                  <a:cubicBezTo>
                    <a:pt x="353448" y="1265605"/>
                    <a:pt x="362687" y="1267701"/>
                    <a:pt x="357258" y="1268367"/>
                  </a:cubicBezTo>
                  <a:cubicBezTo>
                    <a:pt x="357067" y="1265795"/>
                    <a:pt x="354114" y="1265034"/>
                    <a:pt x="351828" y="1263890"/>
                  </a:cubicBezTo>
                  <a:cubicBezTo>
                    <a:pt x="352876" y="1261605"/>
                    <a:pt x="353924" y="1259604"/>
                    <a:pt x="351447" y="1257318"/>
                  </a:cubicBezTo>
                  <a:cubicBezTo>
                    <a:pt x="346494" y="1256270"/>
                    <a:pt x="344399" y="1258176"/>
                    <a:pt x="342684" y="1260366"/>
                  </a:cubicBezTo>
                  <a:cubicBezTo>
                    <a:pt x="339351" y="1260176"/>
                    <a:pt x="336969" y="1259319"/>
                    <a:pt x="335255" y="1257985"/>
                  </a:cubicBezTo>
                  <a:cubicBezTo>
                    <a:pt x="335255" y="1267034"/>
                    <a:pt x="328968" y="1262462"/>
                    <a:pt x="321539" y="1265510"/>
                  </a:cubicBezTo>
                  <a:cubicBezTo>
                    <a:pt x="322015" y="1262938"/>
                    <a:pt x="320777" y="1261509"/>
                    <a:pt x="318681" y="1260557"/>
                  </a:cubicBezTo>
                  <a:cubicBezTo>
                    <a:pt x="319253" y="1266367"/>
                    <a:pt x="313347" y="1265034"/>
                    <a:pt x="310585" y="1267224"/>
                  </a:cubicBezTo>
                  <a:cubicBezTo>
                    <a:pt x="312490" y="1272082"/>
                    <a:pt x="310776" y="1276178"/>
                    <a:pt x="304013" y="1275606"/>
                  </a:cubicBezTo>
                  <a:cubicBezTo>
                    <a:pt x="304299" y="1272939"/>
                    <a:pt x="305061" y="1270939"/>
                    <a:pt x="306585" y="1269796"/>
                  </a:cubicBezTo>
                  <a:cubicBezTo>
                    <a:pt x="301155" y="1267224"/>
                    <a:pt x="304584" y="1274559"/>
                    <a:pt x="299060" y="1271987"/>
                  </a:cubicBezTo>
                  <a:cubicBezTo>
                    <a:pt x="299155" y="1266462"/>
                    <a:pt x="297345" y="1264367"/>
                    <a:pt x="300774" y="1259890"/>
                  </a:cubicBezTo>
                  <a:cubicBezTo>
                    <a:pt x="297631" y="1259604"/>
                    <a:pt x="295345" y="1258842"/>
                    <a:pt x="293916" y="1257509"/>
                  </a:cubicBezTo>
                  <a:cubicBezTo>
                    <a:pt x="293059" y="1264176"/>
                    <a:pt x="286868" y="1264843"/>
                    <a:pt x="284868" y="1270272"/>
                  </a:cubicBezTo>
                  <a:cubicBezTo>
                    <a:pt x="295440" y="1267129"/>
                    <a:pt x="290202" y="1279988"/>
                    <a:pt x="298203" y="1278083"/>
                  </a:cubicBezTo>
                  <a:cubicBezTo>
                    <a:pt x="294107" y="1281512"/>
                    <a:pt x="293059" y="1288179"/>
                    <a:pt x="298869" y="1285893"/>
                  </a:cubicBezTo>
                  <a:cubicBezTo>
                    <a:pt x="294774" y="1283417"/>
                    <a:pt x="301822" y="1278749"/>
                    <a:pt x="306775" y="1280750"/>
                  </a:cubicBezTo>
                  <a:cubicBezTo>
                    <a:pt x="305918" y="1283512"/>
                    <a:pt x="308299" y="1284274"/>
                    <a:pt x="307728" y="1287036"/>
                  </a:cubicBezTo>
                  <a:cubicBezTo>
                    <a:pt x="305442" y="1289989"/>
                    <a:pt x="299536" y="1293513"/>
                    <a:pt x="296488" y="1290275"/>
                  </a:cubicBezTo>
                  <a:cubicBezTo>
                    <a:pt x="299441" y="1299323"/>
                    <a:pt x="292107" y="1292085"/>
                    <a:pt x="288297" y="1296942"/>
                  </a:cubicBezTo>
                  <a:cubicBezTo>
                    <a:pt x="285439" y="1295132"/>
                    <a:pt x="285630" y="1290370"/>
                    <a:pt x="281629" y="1293037"/>
                  </a:cubicBezTo>
                  <a:cubicBezTo>
                    <a:pt x="280010" y="1298657"/>
                    <a:pt x="292773" y="1294942"/>
                    <a:pt x="287439" y="1302943"/>
                  </a:cubicBezTo>
                  <a:cubicBezTo>
                    <a:pt x="293250" y="1304181"/>
                    <a:pt x="298298" y="1304467"/>
                    <a:pt x="300298" y="1301419"/>
                  </a:cubicBezTo>
                  <a:cubicBezTo>
                    <a:pt x="302108" y="1304372"/>
                    <a:pt x="305156" y="1306467"/>
                    <a:pt x="306299" y="1309896"/>
                  </a:cubicBezTo>
                  <a:cubicBezTo>
                    <a:pt x="308775" y="1307991"/>
                    <a:pt x="312776" y="1307801"/>
                    <a:pt x="317348" y="1308182"/>
                  </a:cubicBezTo>
                  <a:cubicBezTo>
                    <a:pt x="316776" y="1312659"/>
                    <a:pt x="315824" y="1317326"/>
                    <a:pt x="321348" y="1317897"/>
                  </a:cubicBezTo>
                  <a:cubicBezTo>
                    <a:pt x="320491" y="1313992"/>
                    <a:pt x="319539" y="1308753"/>
                    <a:pt x="326206" y="1309230"/>
                  </a:cubicBezTo>
                  <a:cubicBezTo>
                    <a:pt x="331635" y="1312563"/>
                    <a:pt x="318491" y="1314278"/>
                    <a:pt x="327159" y="1315516"/>
                  </a:cubicBezTo>
                  <a:cubicBezTo>
                    <a:pt x="330492" y="1309325"/>
                    <a:pt x="339446" y="1310182"/>
                    <a:pt x="344208" y="1309991"/>
                  </a:cubicBezTo>
                  <a:cubicBezTo>
                    <a:pt x="346494" y="1305324"/>
                    <a:pt x="340017" y="1306277"/>
                    <a:pt x="339732" y="1303229"/>
                  </a:cubicBezTo>
                  <a:cubicBezTo>
                    <a:pt x="344304" y="1300371"/>
                    <a:pt x="344685" y="1302467"/>
                    <a:pt x="348971" y="1301324"/>
                  </a:cubicBezTo>
                  <a:cubicBezTo>
                    <a:pt x="349828" y="1296371"/>
                    <a:pt x="351162" y="1292180"/>
                    <a:pt x="354210" y="1289703"/>
                  </a:cubicBezTo>
                  <a:cubicBezTo>
                    <a:pt x="362877" y="1296085"/>
                    <a:pt x="357829" y="1286655"/>
                    <a:pt x="363925" y="1284750"/>
                  </a:cubicBezTo>
                  <a:cubicBezTo>
                    <a:pt x="368878" y="1287989"/>
                    <a:pt x="368402" y="1297037"/>
                    <a:pt x="365068" y="1301800"/>
                  </a:cubicBezTo>
                  <a:cubicBezTo>
                    <a:pt x="366402" y="1302276"/>
                    <a:pt x="368592" y="1302276"/>
                    <a:pt x="368402" y="1303800"/>
                  </a:cubicBezTo>
                  <a:cubicBezTo>
                    <a:pt x="359258" y="1303895"/>
                    <a:pt x="359353" y="1303419"/>
                    <a:pt x="354686" y="1299038"/>
                  </a:cubicBezTo>
                  <a:cubicBezTo>
                    <a:pt x="353162" y="1304277"/>
                    <a:pt x="347733" y="1305324"/>
                    <a:pt x="345828" y="1310277"/>
                  </a:cubicBezTo>
                  <a:cubicBezTo>
                    <a:pt x="355543" y="1310182"/>
                    <a:pt x="357162" y="1316945"/>
                    <a:pt x="361163" y="1316754"/>
                  </a:cubicBezTo>
                  <a:cubicBezTo>
                    <a:pt x="361163" y="1322660"/>
                    <a:pt x="359067" y="1326089"/>
                    <a:pt x="354305" y="1326660"/>
                  </a:cubicBezTo>
                  <a:cubicBezTo>
                    <a:pt x="345732" y="1324469"/>
                    <a:pt x="339065" y="1321040"/>
                    <a:pt x="330207" y="1319040"/>
                  </a:cubicBezTo>
                  <a:cubicBezTo>
                    <a:pt x="327063" y="1327041"/>
                    <a:pt x="339160" y="1325041"/>
                    <a:pt x="337350" y="1332185"/>
                  </a:cubicBezTo>
                  <a:cubicBezTo>
                    <a:pt x="325349" y="1327803"/>
                    <a:pt x="335826" y="1341995"/>
                    <a:pt x="323730" y="1339710"/>
                  </a:cubicBezTo>
                  <a:cubicBezTo>
                    <a:pt x="324777" y="1337233"/>
                    <a:pt x="322777" y="1331042"/>
                    <a:pt x="323634" y="1327422"/>
                  </a:cubicBezTo>
                  <a:cubicBezTo>
                    <a:pt x="318205" y="1325422"/>
                    <a:pt x="317824" y="1329137"/>
                    <a:pt x="314300" y="1329327"/>
                  </a:cubicBezTo>
                  <a:cubicBezTo>
                    <a:pt x="316395" y="1324279"/>
                    <a:pt x="313728" y="1321326"/>
                    <a:pt x="309633" y="1324089"/>
                  </a:cubicBezTo>
                  <a:cubicBezTo>
                    <a:pt x="308966" y="1321802"/>
                    <a:pt x="312871" y="1316564"/>
                    <a:pt x="308966" y="1316373"/>
                  </a:cubicBezTo>
                  <a:cubicBezTo>
                    <a:pt x="303632" y="1320469"/>
                    <a:pt x="300203" y="1328565"/>
                    <a:pt x="306585" y="1332947"/>
                  </a:cubicBezTo>
                  <a:cubicBezTo>
                    <a:pt x="299346" y="1330089"/>
                    <a:pt x="297536" y="1331709"/>
                    <a:pt x="293535" y="1335995"/>
                  </a:cubicBezTo>
                  <a:cubicBezTo>
                    <a:pt x="302203" y="1337995"/>
                    <a:pt x="299346" y="1346091"/>
                    <a:pt x="298869" y="1348949"/>
                  </a:cubicBezTo>
                  <a:cubicBezTo>
                    <a:pt x="299631" y="1341805"/>
                    <a:pt x="294393" y="1351520"/>
                    <a:pt x="288201" y="1347615"/>
                  </a:cubicBezTo>
                  <a:cubicBezTo>
                    <a:pt x="288297" y="1351235"/>
                    <a:pt x="287058" y="1353426"/>
                    <a:pt x="285344" y="1354949"/>
                  </a:cubicBezTo>
                  <a:cubicBezTo>
                    <a:pt x="290868" y="1354473"/>
                    <a:pt x="291535" y="1357331"/>
                    <a:pt x="295726" y="1357807"/>
                  </a:cubicBezTo>
                  <a:cubicBezTo>
                    <a:pt x="297060" y="1355235"/>
                    <a:pt x="297536" y="1351616"/>
                    <a:pt x="300298" y="1350663"/>
                  </a:cubicBezTo>
                  <a:cubicBezTo>
                    <a:pt x="303251" y="1351616"/>
                    <a:pt x="305156" y="1348949"/>
                    <a:pt x="305632" y="1351330"/>
                  </a:cubicBezTo>
                  <a:cubicBezTo>
                    <a:pt x="305823" y="1356855"/>
                    <a:pt x="298869" y="1354283"/>
                    <a:pt x="299060" y="1359712"/>
                  </a:cubicBezTo>
                  <a:cubicBezTo>
                    <a:pt x="300679" y="1361141"/>
                    <a:pt x="302203" y="1369332"/>
                    <a:pt x="305537" y="1365141"/>
                  </a:cubicBezTo>
                  <a:cubicBezTo>
                    <a:pt x="301822" y="1360855"/>
                    <a:pt x="308013" y="1352854"/>
                    <a:pt x="312776" y="1352187"/>
                  </a:cubicBezTo>
                  <a:cubicBezTo>
                    <a:pt x="311347" y="1359426"/>
                    <a:pt x="305823" y="1363332"/>
                    <a:pt x="308204" y="1371618"/>
                  </a:cubicBezTo>
                  <a:cubicBezTo>
                    <a:pt x="302870" y="1372666"/>
                    <a:pt x="295536" y="1370666"/>
                    <a:pt x="291630" y="1374190"/>
                  </a:cubicBezTo>
                  <a:cubicBezTo>
                    <a:pt x="292678" y="1374381"/>
                    <a:pt x="293726" y="1374666"/>
                    <a:pt x="293154" y="1375905"/>
                  </a:cubicBezTo>
                  <a:cubicBezTo>
                    <a:pt x="293154" y="1376857"/>
                    <a:pt x="293154" y="1377714"/>
                    <a:pt x="294678" y="1377619"/>
                  </a:cubicBezTo>
                  <a:cubicBezTo>
                    <a:pt x="297441" y="1375428"/>
                    <a:pt x="302870" y="1376190"/>
                    <a:pt x="305918" y="1374381"/>
                  </a:cubicBezTo>
                  <a:cubicBezTo>
                    <a:pt x="300012" y="1379334"/>
                    <a:pt x="308204" y="1377714"/>
                    <a:pt x="308775" y="1379429"/>
                  </a:cubicBezTo>
                  <a:cubicBezTo>
                    <a:pt x="305727" y="1391335"/>
                    <a:pt x="308871" y="1392573"/>
                    <a:pt x="307347" y="1402289"/>
                  </a:cubicBezTo>
                  <a:cubicBezTo>
                    <a:pt x="309347" y="1403336"/>
                    <a:pt x="311061" y="1404384"/>
                    <a:pt x="312204" y="1406003"/>
                  </a:cubicBezTo>
                  <a:cubicBezTo>
                    <a:pt x="301346" y="1404480"/>
                    <a:pt x="309823" y="1394002"/>
                    <a:pt x="300203" y="1401432"/>
                  </a:cubicBezTo>
                  <a:cubicBezTo>
                    <a:pt x="303727" y="1395050"/>
                    <a:pt x="301441" y="1392573"/>
                    <a:pt x="302584" y="1384763"/>
                  </a:cubicBezTo>
                  <a:cubicBezTo>
                    <a:pt x="296774" y="1385334"/>
                    <a:pt x="297441" y="1381715"/>
                    <a:pt x="294202" y="1380667"/>
                  </a:cubicBezTo>
                  <a:cubicBezTo>
                    <a:pt x="293154" y="1382477"/>
                    <a:pt x="291440" y="1383524"/>
                    <a:pt x="288487" y="1383048"/>
                  </a:cubicBezTo>
                  <a:cubicBezTo>
                    <a:pt x="289916" y="1390192"/>
                    <a:pt x="287630" y="1391621"/>
                    <a:pt x="280486" y="1388192"/>
                  </a:cubicBezTo>
                  <a:cubicBezTo>
                    <a:pt x="279248" y="1392097"/>
                    <a:pt x="274200" y="1391716"/>
                    <a:pt x="275438" y="1398288"/>
                  </a:cubicBezTo>
                  <a:cubicBezTo>
                    <a:pt x="277819" y="1398574"/>
                    <a:pt x="279153" y="1399527"/>
                    <a:pt x="280486" y="1400479"/>
                  </a:cubicBezTo>
                  <a:cubicBezTo>
                    <a:pt x="285915" y="1396002"/>
                    <a:pt x="289821" y="1389811"/>
                    <a:pt x="295250" y="1385430"/>
                  </a:cubicBezTo>
                  <a:cubicBezTo>
                    <a:pt x="298869" y="1387144"/>
                    <a:pt x="297155" y="1392383"/>
                    <a:pt x="299250" y="1395145"/>
                  </a:cubicBezTo>
                  <a:cubicBezTo>
                    <a:pt x="288487" y="1390573"/>
                    <a:pt x="293059" y="1409337"/>
                    <a:pt x="281820" y="1403718"/>
                  </a:cubicBezTo>
                  <a:cubicBezTo>
                    <a:pt x="285153" y="1406480"/>
                    <a:pt x="282391" y="1417052"/>
                    <a:pt x="276581" y="1415338"/>
                  </a:cubicBezTo>
                  <a:cubicBezTo>
                    <a:pt x="270866" y="1415433"/>
                    <a:pt x="276962" y="1407813"/>
                    <a:pt x="270390" y="1408385"/>
                  </a:cubicBezTo>
                  <a:cubicBezTo>
                    <a:pt x="271723" y="1413433"/>
                    <a:pt x="267151" y="1411719"/>
                    <a:pt x="266008" y="1414005"/>
                  </a:cubicBezTo>
                  <a:cubicBezTo>
                    <a:pt x="269056" y="1414481"/>
                    <a:pt x="268199" y="1424291"/>
                    <a:pt x="272485" y="1419434"/>
                  </a:cubicBezTo>
                  <a:cubicBezTo>
                    <a:pt x="271056" y="1419148"/>
                    <a:pt x="267818" y="1413814"/>
                    <a:pt x="271342" y="1414671"/>
                  </a:cubicBezTo>
                  <a:cubicBezTo>
                    <a:pt x="273723" y="1416957"/>
                    <a:pt x="276105" y="1425244"/>
                    <a:pt x="269818" y="1425244"/>
                  </a:cubicBezTo>
                  <a:cubicBezTo>
                    <a:pt x="270104" y="1423053"/>
                    <a:pt x="265913" y="1417052"/>
                    <a:pt x="263151" y="1421339"/>
                  </a:cubicBezTo>
                  <a:cubicBezTo>
                    <a:pt x="265246" y="1421815"/>
                    <a:pt x="267246" y="1422291"/>
                    <a:pt x="266294" y="1424863"/>
                  </a:cubicBezTo>
                  <a:cubicBezTo>
                    <a:pt x="262770" y="1424387"/>
                    <a:pt x="264675" y="1420482"/>
                    <a:pt x="259626" y="1420958"/>
                  </a:cubicBezTo>
                  <a:cubicBezTo>
                    <a:pt x="256388" y="1421529"/>
                    <a:pt x="258769" y="1428197"/>
                    <a:pt x="254959" y="1428102"/>
                  </a:cubicBezTo>
                  <a:cubicBezTo>
                    <a:pt x="252768" y="1424291"/>
                    <a:pt x="252197" y="1419339"/>
                    <a:pt x="250959" y="1414862"/>
                  </a:cubicBezTo>
                  <a:cubicBezTo>
                    <a:pt x="251530" y="1415148"/>
                    <a:pt x="252197" y="1415433"/>
                    <a:pt x="252864" y="1415719"/>
                  </a:cubicBezTo>
                  <a:cubicBezTo>
                    <a:pt x="252483" y="1414481"/>
                    <a:pt x="251911" y="1413433"/>
                    <a:pt x="251244" y="1412385"/>
                  </a:cubicBezTo>
                  <a:cubicBezTo>
                    <a:pt x="255054" y="1412957"/>
                    <a:pt x="253530" y="1407527"/>
                    <a:pt x="257721" y="1408480"/>
                  </a:cubicBezTo>
                  <a:cubicBezTo>
                    <a:pt x="259245" y="1409528"/>
                    <a:pt x="263341" y="1415528"/>
                    <a:pt x="264389" y="1412385"/>
                  </a:cubicBezTo>
                  <a:cubicBezTo>
                    <a:pt x="260484" y="1412195"/>
                    <a:pt x="264389" y="1406956"/>
                    <a:pt x="263722" y="1404670"/>
                  </a:cubicBezTo>
                  <a:cubicBezTo>
                    <a:pt x="261627" y="1400955"/>
                    <a:pt x="259150" y="1406003"/>
                    <a:pt x="258579" y="1402479"/>
                  </a:cubicBezTo>
                  <a:cubicBezTo>
                    <a:pt x="259150" y="1400765"/>
                    <a:pt x="261627" y="1401146"/>
                    <a:pt x="264103" y="1401622"/>
                  </a:cubicBezTo>
                  <a:cubicBezTo>
                    <a:pt x="266961" y="1394002"/>
                    <a:pt x="257912" y="1394193"/>
                    <a:pt x="256293" y="1392954"/>
                  </a:cubicBezTo>
                  <a:cubicBezTo>
                    <a:pt x="256674" y="1390478"/>
                    <a:pt x="261341" y="1392764"/>
                    <a:pt x="262008" y="1390573"/>
                  </a:cubicBezTo>
                  <a:cubicBezTo>
                    <a:pt x="260198" y="1386573"/>
                    <a:pt x="256293" y="1392669"/>
                    <a:pt x="255150" y="1388192"/>
                  </a:cubicBezTo>
                  <a:cubicBezTo>
                    <a:pt x="256197" y="1384668"/>
                    <a:pt x="263627" y="1388287"/>
                    <a:pt x="263151" y="1383048"/>
                  </a:cubicBezTo>
                  <a:cubicBezTo>
                    <a:pt x="257721" y="1380477"/>
                    <a:pt x="261055" y="1387811"/>
                    <a:pt x="255626" y="1385239"/>
                  </a:cubicBezTo>
                  <a:cubicBezTo>
                    <a:pt x="256007" y="1380953"/>
                    <a:pt x="249816" y="1378000"/>
                    <a:pt x="255340" y="1374476"/>
                  </a:cubicBezTo>
                  <a:cubicBezTo>
                    <a:pt x="248292" y="1373047"/>
                    <a:pt x="251340" y="1382858"/>
                    <a:pt x="243624" y="1380667"/>
                  </a:cubicBezTo>
                  <a:cubicBezTo>
                    <a:pt x="239433" y="1380667"/>
                    <a:pt x="242291" y="1376095"/>
                    <a:pt x="238957" y="1375523"/>
                  </a:cubicBezTo>
                  <a:cubicBezTo>
                    <a:pt x="238290" y="1378286"/>
                    <a:pt x="232766" y="1375714"/>
                    <a:pt x="231432" y="1377714"/>
                  </a:cubicBezTo>
                  <a:cubicBezTo>
                    <a:pt x="236195" y="1383524"/>
                    <a:pt x="230099" y="1382953"/>
                    <a:pt x="229432" y="1391240"/>
                  </a:cubicBezTo>
                  <a:cubicBezTo>
                    <a:pt x="224193" y="1389525"/>
                    <a:pt x="222765" y="1392002"/>
                    <a:pt x="218574" y="1391430"/>
                  </a:cubicBezTo>
                  <a:cubicBezTo>
                    <a:pt x="218955" y="1387430"/>
                    <a:pt x="220383" y="1384382"/>
                    <a:pt x="222669" y="1382382"/>
                  </a:cubicBezTo>
                  <a:cubicBezTo>
                    <a:pt x="226384" y="1384286"/>
                    <a:pt x="230099" y="1386001"/>
                    <a:pt x="231242" y="1381143"/>
                  </a:cubicBezTo>
                  <a:cubicBezTo>
                    <a:pt x="223622" y="1380762"/>
                    <a:pt x="224860" y="1375143"/>
                    <a:pt x="221241" y="1369713"/>
                  </a:cubicBezTo>
                  <a:cubicBezTo>
                    <a:pt x="221526" y="1368856"/>
                    <a:pt x="221812" y="1368094"/>
                    <a:pt x="222003" y="1367237"/>
                  </a:cubicBezTo>
                  <a:cubicBezTo>
                    <a:pt x="225527" y="1367713"/>
                    <a:pt x="223622" y="1371618"/>
                    <a:pt x="228670" y="1371142"/>
                  </a:cubicBezTo>
                  <a:cubicBezTo>
                    <a:pt x="228956" y="1367332"/>
                    <a:pt x="232099" y="1366761"/>
                    <a:pt x="233242" y="1363998"/>
                  </a:cubicBezTo>
                  <a:cubicBezTo>
                    <a:pt x="229623" y="1364094"/>
                    <a:pt x="228099" y="1362760"/>
                    <a:pt x="227432" y="1360950"/>
                  </a:cubicBezTo>
                  <a:cubicBezTo>
                    <a:pt x="228289" y="1358474"/>
                    <a:pt x="227527" y="1356759"/>
                    <a:pt x="227337" y="1355616"/>
                  </a:cubicBezTo>
                  <a:cubicBezTo>
                    <a:pt x="229623" y="1355997"/>
                    <a:pt x="231242" y="1355331"/>
                    <a:pt x="232671" y="1354759"/>
                  </a:cubicBezTo>
                  <a:cubicBezTo>
                    <a:pt x="231242" y="1358474"/>
                    <a:pt x="228861" y="1360284"/>
                    <a:pt x="235338" y="1361236"/>
                  </a:cubicBezTo>
                  <a:cubicBezTo>
                    <a:pt x="235623" y="1360665"/>
                    <a:pt x="235528" y="1360379"/>
                    <a:pt x="235719" y="1359902"/>
                  </a:cubicBezTo>
                  <a:cubicBezTo>
                    <a:pt x="239052" y="1361903"/>
                    <a:pt x="234099" y="1368951"/>
                    <a:pt x="237814" y="1365998"/>
                  </a:cubicBezTo>
                  <a:cubicBezTo>
                    <a:pt x="241434" y="1363427"/>
                    <a:pt x="236576" y="1361903"/>
                    <a:pt x="238481" y="1356569"/>
                  </a:cubicBezTo>
                  <a:cubicBezTo>
                    <a:pt x="237624" y="1356473"/>
                    <a:pt x="236766" y="1356473"/>
                    <a:pt x="236004" y="1356378"/>
                  </a:cubicBezTo>
                  <a:cubicBezTo>
                    <a:pt x="235338" y="1354187"/>
                    <a:pt x="233433" y="1352854"/>
                    <a:pt x="233337" y="1350282"/>
                  </a:cubicBezTo>
                  <a:cubicBezTo>
                    <a:pt x="236481" y="1353235"/>
                    <a:pt x="235623" y="1350377"/>
                    <a:pt x="240386" y="1351140"/>
                  </a:cubicBezTo>
                  <a:cubicBezTo>
                    <a:pt x="239243" y="1344948"/>
                    <a:pt x="247244" y="1341329"/>
                    <a:pt x="240386" y="1338852"/>
                  </a:cubicBezTo>
                  <a:cubicBezTo>
                    <a:pt x="239433" y="1345901"/>
                    <a:pt x="237433" y="1348473"/>
                    <a:pt x="232290" y="1347806"/>
                  </a:cubicBezTo>
                  <a:cubicBezTo>
                    <a:pt x="230766" y="1345139"/>
                    <a:pt x="227337" y="1345044"/>
                    <a:pt x="224003" y="1346186"/>
                  </a:cubicBezTo>
                  <a:cubicBezTo>
                    <a:pt x="228003" y="1343234"/>
                    <a:pt x="232956" y="1341805"/>
                    <a:pt x="231528" y="1337805"/>
                  </a:cubicBezTo>
                  <a:cubicBezTo>
                    <a:pt x="227051" y="1337328"/>
                    <a:pt x="223146" y="1338471"/>
                    <a:pt x="220098" y="1340090"/>
                  </a:cubicBezTo>
                  <a:cubicBezTo>
                    <a:pt x="217240" y="1337423"/>
                    <a:pt x="213525" y="1335328"/>
                    <a:pt x="208953" y="1333994"/>
                  </a:cubicBezTo>
                  <a:cubicBezTo>
                    <a:pt x="209715" y="1332756"/>
                    <a:pt x="210954" y="1331709"/>
                    <a:pt x="212668" y="1330851"/>
                  </a:cubicBezTo>
                  <a:cubicBezTo>
                    <a:pt x="209525" y="1328756"/>
                    <a:pt x="206953" y="1326279"/>
                    <a:pt x="202667" y="1325041"/>
                  </a:cubicBezTo>
                  <a:cubicBezTo>
                    <a:pt x="201429" y="1326851"/>
                    <a:pt x="200952" y="1329518"/>
                    <a:pt x="200381" y="1332090"/>
                  </a:cubicBezTo>
                  <a:cubicBezTo>
                    <a:pt x="198381" y="1331804"/>
                    <a:pt x="196380" y="1331423"/>
                    <a:pt x="194190" y="1331327"/>
                  </a:cubicBezTo>
                  <a:cubicBezTo>
                    <a:pt x="195047" y="1333994"/>
                    <a:pt x="197333" y="1335233"/>
                    <a:pt x="199047" y="1336376"/>
                  </a:cubicBezTo>
                  <a:cubicBezTo>
                    <a:pt x="198285" y="1337995"/>
                    <a:pt x="197142" y="1339233"/>
                    <a:pt x="195237" y="1339519"/>
                  </a:cubicBezTo>
                  <a:cubicBezTo>
                    <a:pt x="195428" y="1334090"/>
                    <a:pt x="190856" y="1335137"/>
                    <a:pt x="194761" y="1330185"/>
                  </a:cubicBezTo>
                  <a:cubicBezTo>
                    <a:pt x="192761" y="1329994"/>
                    <a:pt x="191618" y="1330375"/>
                    <a:pt x="190856" y="1331042"/>
                  </a:cubicBezTo>
                  <a:cubicBezTo>
                    <a:pt x="191332" y="1330280"/>
                    <a:pt x="191427" y="1329232"/>
                    <a:pt x="190761" y="1327898"/>
                  </a:cubicBezTo>
                  <a:cubicBezTo>
                    <a:pt x="189618" y="1327518"/>
                    <a:pt x="188856" y="1327613"/>
                    <a:pt x="188189" y="1327803"/>
                  </a:cubicBezTo>
                  <a:cubicBezTo>
                    <a:pt x="188189" y="1325041"/>
                    <a:pt x="192570" y="1326184"/>
                    <a:pt x="193999" y="1322374"/>
                  </a:cubicBezTo>
                  <a:cubicBezTo>
                    <a:pt x="190761" y="1319516"/>
                    <a:pt x="183998" y="1318850"/>
                    <a:pt x="182474" y="1314849"/>
                  </a:cubicBezTo>
                  <a:cubicBezTo>
                    <a:pt x="182283" y="1313420"/>
                    <a:pt x="182664" y="1312659"/>
                    <a:pt x="183331" y="1312182"/>
                  </a:cubicBezTo>
                  <a:cubicBezTo>
                    <a:pt x="183045" y="1313325"/>
                    <a:pt x="182855" y="1314944"/>
                    <a:pt x="186093" y="1316564"/>
                  </a:cubicBezTo>
                  <a:cubicBezTo>
                    <a:pt x="189332" y="1314182"/>
                    <a:pt x="187332" y="1312849"/>
                    <a:pt x="186855" y="1309801"/>
                  </a:cubicBezTo>
                  <a:cubicBezTo>
                    <a:pt x="187141" y="1309325"/>
                    <a:pt x="187332" y="1308658"/>
                    <a:pt x="187141" y="1307801"/>
                  </a:cubicBezTo>
                  <a:cubicBezTo>
                    <a:pt x="181426" y="1307801"/>
                    <a:pt x="187522" y="1300181"/>
                    <a:pt x="180950" y="1300848"/>
                  </a:cubicBezTo>
                  <a:cubicBezTo>
                    <a:pt x="181617" y="1304467"/>
                    <a:pt x="181140" y="1306944"/>
                    <a:pt x="179616" y="1308753"/>
                  </a:cubicBezTo>
                  <a:cubicBezTo>
                    <a:pt x="178664" y="1309039"/>
                    <a:pt x="177902" y="1309706"/>
                    <a:pt x="177616" y="1310658"/>
                  </a:cubicBezTo>
                  <a:cubicBezTo>
                    <a:pt x="176568" y="1311230"/>
                    <a:pt x="175425" y="1311801"/>
                    <a:pt x="173901" y="1312277"/>
                  </a:cubicBezTo>
                  <a:cubicBezTo>
                    <a:pt x="170187" y="1310373"/>
                    <a:pt x="160852" y="1304467"/>
                    <a:pt x="157995" y="1310277"/>
                  </a:cubicBezTo>
                  <a:cubicBezTo>
                    <a:pt x="163138" y="1312849"/>
                    <a:pt x="167615" y="1315897"/>
                    <a:pt x="173044" y="1318278"/>
                  </a:cubicBezTo>
                  <a:cubicBezTo>
                    <a:pt x="174854" y="1316278"/>
                    <a:pt x="175235" y="1312563"/>
                    <a:pt x="180759" y="1314659"/>
                  </a:cubicBezTo>
                  <a:cubicBezTo>
                    <a:pt x="181902" y="1321422"/>
                    <a:pt x="180950" y="1323707"/>
                    <a:pt x="186570" y="1328851"/>
                  </a:cubicBezTo>
                  <a:cubicBezTo>
                    <a:pt x="185903" y="1329518"/>
                    <a:pt x="185331" y="1330089"/>
                    <a:pt x="184379" y="1330470"/>
                  </a:cubicBezTo>
                  <a:cubicBezTo>
                    <a:pt x="183998" y="1329899"/>
                    <a:pt x="183426" y="1329327"/>
                    <a:pt x="182379" y="1328756"/>
                  </a:cubicBezTo>
                  <a:cubicBezTo>
                    <a:pt x="180474" y="1329232"/>
                    <a:pt x="177235" y="1327041"/>
                    <a:pt x="172187" y="1324374"/>
                  </a:cubicBezTo>
                  <a:cubicBezTo>
                    <a:pt x="172092" y="1329518"/>
                    <a:pt x="159519" y="1321993"/>
                    <a:pt x="157137" y="1328661"/>
                  </a:cubicBezTo>
                  <a:cubicBezTo>
                    <a:pt x="170187" y="1330375"/>
                    <a:pt x="173997" y="1341615"/>
                    <a:pt x="179331" y="1337614"/>
                  </a:cubicBezTo>
                  <a:cubicBezTo>
                    <a:pt x="179807" y="1343710"/>
                    <a:pt x="180093" y="1342377"/>
                    <a:pt x="177807" y="1348187"/>
                  </a:cubicBezTo>
                  <a:cubicBezTo>
                    <a:pt x="179616" y="1348377"/>
                    <a:pt x="181331" y="1348663"/>
                    <a:pt x="183141" y="1348853"/>
                  </a:cubicBezTo>
                  <a:cubicBezTo>
                    <a:pt x="180378" y="1342567"/>
                    <a:pt x="181140" y="1342567"/>
                    <a:pt x="186379" y="1338471"/>
                  </a:cubicBezTo>
                  <a:cubicBezTo>
                    <a:pt x="182093" y="1338281"/>
                    <a:pt x="181807" y="1337423"/>
                    <a:pt x="182474" y="1336185"/>
                  </a:cubicBezTo>
                  <a:cubicBezTo>
                    <a:pt x="183807" y="1337995"/>
                    <a:pt x="185712" y="1338852"/>
                    <a:pt x="186379" y="1337138"/>
                  </a:cubicBezTo>
                  <a:cubicBezTo>
                    <a:pt x="182188" y="1334376"/>
                    <a:pt x="187332" y="1334280"/>
                    <a:pt x="189903" y="1332185"/>
                  </a:cubicBezTo>
                  <a:cubicBezTo>
                    <a:pt x="188379" y="1335614"/>
                    <a:pt x="191427" y="1342567"/>
                    <a:pt x="185427" y="1344472"/>
                  </a:cubicBezTo>
                  <a:cubicBezTo>
                    <a:pt x="191046" y="1345520"/>
                    <a:pt x="193332" y="1342757"/>
                    <a:pt x="199809" y="1344758"/>
                  </a:cubicBezTo>
                  <a:cubicBezTo>
                    <a:pt x="199238" y="1347806"/>
                    <a:pt x="199619" y="1347806"/>
                    <a:pt x="200762" y="1347425"/>
                  </a:cubicBezTo>
                  <a:cubicBezTo>
                    <a:pt x="201429" y="1349139"/>
                    <a:pt x="203429" y="1349235"/>
                    <a:pt x="205524" y="1349139"/>
                  </a:cubicBezTo>
                  <a:cubicBezTo>
                    <a:pt x="205905" y="1350377"/>
                    <a:pt x="206191" y="1351616"/>
                    <a:pt x="206572" y="1352854"/>
                  </a:cubicBezTo>
                  <a:cubicBezTo>
                    <a:pt x="205620" y="1352759"/>
                    <a:pt x="204572" y="1352759"/>
                    <a:pt x="203619" y="1352664"/>
                  </a:cubicBezTo>
                  <a:cubicBezTo>
                    <a:pt x="205239" y="1355711"/>
                    <a:pt x="206286" y="1357426"/>
                    <a:pt x="208572" y="1358760"/>
                  </a:cubicBezTo>
                  <a:cubicBezTo>
                    <a:pt x="210382" y="1363522"/>
                    <a:pt x="212763" y="1367523"/>
                    <a:pt x="216097" y="1368285"/>
                  </a:cubicBezTo>
                  <a:cubicBezTo>
                    <a:pt x="216002" y="1368475"/>
                    <a:pt x="216002" y="1368570"/>
                    <a:pt x="216002" y="1368761"/>
                  </a:cubicBezTo>
                  <a:cubicBezTo>
                    <a:pt x="215145" y="1369904"/>
                    <a:pt x="213049" y="1369618"/>
                    <a:pt x="210763" y="1369237"/>
                  </a:cubicBezTo>
                  <a:cubicBezTo>
                    <a:pt x="215811" y="1379619"/>
                    <a:pt x="207810" y="1387049"/>
                    <a:pt x="204858" y="1397717"/>
                  </a:cubicBezTo>
                  <a:cubicBezTo>
                    <a:pt x="211144" y="1397717"/>
                    <a:pt x="210477" y="1402289"/>
                    <a:pt x="212859" y="1404861"/>
                  </a:cubicBezTo>
                  <a:cubicBezTo>
                    <a:pt x="218383" y="1401241"/>
                    <a:pt x="207525" y="1395526"/>
                    <a:pt x="216383" y="1392954"/>
                  </a:cubicBezTo>
                  <a:cubicBezTo>
                    <a:pt x="222860" y="1396193"/>
                    <a:pt x="212954" y="1400574"/>
                    <a:pt x="223050" y="1396860"/>
                  </a:cubicBezTo>
                  <a:cubicBezTo>
                    <a:pt x="221526" y="1403527"/>
                    <a:pt x="218288" y="1408385"/>
                    <a:pt x="216097" y="1414290"/>
                  </a:cubicBezTo>
                  <a:cubicBezTo>
                    <a:pt x="215049" y="1414100"/>
                    <a:pt x="213906" y="1413719"/>
                    <a:pt x="212192" y="1413147"/>
                  </a:cubicBezTo>
                  <a:cubicBezTo>
                    <a:pt x="208763" y="1414005"/>
                    <a:pt x="212192" y="1420862"/>
                    <a:pt x="214383" y="1420482"/>
                  </a:cubicBezTo>
                  <a:cubicBezTo>
                    <a:pt x="216478" y="1423911"/>
                    <a:pt x="218859" y="1419053"/>
                    <a:pt x="219431" y="1422577"/>
                  </a:cubicBezTo>
                  <a:cubicBezTo>
                    <a:pt x="217716" y="1428197"/>
                    <a:pt x="212478" y="1430007"/>
                    <a:pt x="210382" y="1435340"/>
                  </a:cubicBezTo>
                  <a:cubicBezTo>
                    <a:pt x="216383" y="1434102"/>
                    <a:pt x="219145" y="1429149"/>
                    <a:pt x="219526" y="1434960"/>
                  </a:cubicBezTo>
                  <a:cubicBezTo>
                    <a:pt x="221431" y="1432483"/>
                    <a:pt x="222003" y="1430292"/>
                    <a:pt x="222669" y="1428482"/>
                  </a:cubicBezTo>
                  <a:cubicBezTo>
                    <a:pt x="223431" y="1430673"/>
                    <a:pt x="224670" y="1432483"/>
                    <a:pt x="227337" y="1433245"/>
                  </a:cubicBezTo>
                  <a:cubicBezTo>
                    <a:pt x="228765" y="1430769"/>
                    <a:pt x="231813" y="1430007"/>
                    <a:pt x="234480" y="1428768"/>
                  </a:cubicBezTo>
                  <a:cubicBezTo>
                    <a:pt x="233718" y="1431626"/>
                    <a:pt x="233147" y="1434769"/>
                    <a:pt x="233528" y="1438198"/>
                  </a:cubicBezTo>
                  <a:cubicBezTo>
                    <a:pt x="239529" y="1441341"/>
                    <a:pt x="235338" y="1433150"/>
                    <a:pt x="239529" y="1434293"/>
                  </a:cubicBezTo>
                  <a:cubicBezTo>
                    <a:pt x="239243" y="1442961"/>
                    <a:pt x="249625" y="1435150"/>
                    <a:pt x="251054" y="1441913"/>
                  </a:cubicBezTo>
                  <a:cubicBezTo>
                    <a:pt x="253149" y="1437817"/>
                    <a:pt x="249149" y="1437627"/>
                    <a:pt x="250387" y="1434102"/>
                  </a:cubicBezTo>
                  <a:cubicBezTo>
                    <a:pt x="251054" y="1433912"/>
                    <a:pt x="251721" y="1433721"/>
                    <a:pt x="252292" y="1433626"/>
                  </a:cubicBezTo>
                  <a:cubicBezTo>
                    <a:pt x="252006" y="1434102"/>
                    <a:pt x="251435" y="1434388"/>
                    <a:pt x="251244" y="1434960"/>
                  </a:cubicBezTo>
                  <a:cubicBezTo>
                    <a:pt x="254007" y="1430387"/>
                    <a:pt x="266770" y="1435817"/>
                    <a:pt x="268199" y="1429911"/>
                  </a:cubicBezTo>
                  <a:cubicBezTo>
                    <a:pt x="267723" y="1429911"/>
                    <a:pt x="267151" y="1429911"/>
                    <a:pt x="266675" y="1429911"/>
                  </a:cubicBezTo>
                  <a:cubicBezTo>
                    <a:pt x="267532" y="1429244"/>
                    <a:pt x="268485" y="1428387"/>
                    <a:pt x="269342" y="1427244"/>
                  </a:cubicBezTo>
                  <a:cubicBezTo>
                    <a:pt x="271437" y="1427625"/>
                    <a:pt x="270866" y="1429721"/>
                    <a:pt x="272199" y="1430578"/>
                  </a:cubicBezTo>
                  <a:cubicBezTo>
                    <a:pt x="272009" y="1430959"/>
                    <a:pt x="271818" y="1431245"/>
                    <a:pt x="271723" y="1431721"/>
                  </a:cubicBezTo>
                  <a:cubicBezTo>
                    <a:pt x="274866" y="1432293"/>
                    <a:pt x="275819" y="1430673"/>
                    <a:pt x="278486" y="1430673"/>
                  </a:cubicBezTo>
                  <a:cubicBezTo>
                    <a:pt x="280486" y="1434483"/>
                    <a:pt x="284963" y="1436579"/>
                    <a:pt x="289249" y="1438865"/>
                  </a:cubicBezTo>
                  <a:cubicBezTo>
                    <a:pt x="289916" y="1436102"/>
                    <a:pt x="291154" y="1433912"/>
                    <a:pt x="293631" y="1433245"/>
                  </a:cubicBezTo>
                  <a:cubicBezTo>
                    <a:pt x="297060" y="1433912"/>
                    <a:pt x="301060" y="1441056"/>
                    <a:pt x="295917" y="1442770"/>
                  </a:cubicBezTo>
                  <a:cubicBezTo>
                    <a:pt x="292583" y="1442198"/>
                    <a:pt x="295345" y="1437627"/>
                    <a:pt x="291249" y="1437627"/>
                  </a:cubicBezTo>
                  <a:cubicBezTo>
                    <a:pt x="288582" y="1439246"/>
                    <a:pt x="288582" y="1443913"/>
                    <a:pt x="288011" y="1448009"/>
                  </a:cubicBezTo>
                  <a:cubicBezTo>
                    <a:pt x="292678" y="1449152"/>
                    <a:pt x="293440" y="1452771"/>
                    <a:pt x="294012" y="1456391"/>
                  </a:cubicBezTo>
                  <a:cubicBezTo>
                    <a:pt x="289440" y="1457724"/>
                    <a:pt x="271723" y="1461058"/>
                    <a:pt x="270771" y="1455057"/>
                  </a:cubicBezTo>
                  <a:cubicBezTo>
                    <a:pt x="267437" y="1454867"/>
                    <a:pt x="264770" y="1455343"/>
                    <a:pt x="263246" y="1457153"/>
                  </a:cubicBezTo>
                  <a:cubicBezTo>
                    <a:pt x="273247" y="1457534"/>
                    <a:pt x="273533" y="1464201"/>
                    <a:pt x="279915" y="1466964"/>
                  </a:cubicBezTo>
                  <a:cubicBezTo>
                    <a:pt x="282010" y="1465154"/>
                    <a:pt x="282391" y="1461534"/>
                    <a:pt x="286106" y="1461534"/>
                  </a:cubicBezTo>
                  <a:cubicBezTo>
                    <a:pt x="288582" y="1464582"/>
                    <a:pt x="300203" y="1466011"/>
                    <a:pt x="304489" y="1471536"/>
                  </a:cubicBezTo>
                  <a:cubicBezTo>
                    <a:pt x="302108" y="1471250"/>
                    <a:pt x="302489" y="1474012"/>
                    <a:pt x="300489" y="1474107"/>
                  </a:cubicBezTo>
                  <a:cubicBezTo>
                    <a:pt x="297536" y="1469631"/>
                    <a:pt x="291821" y="1470869"/>
                    <a:pt x="289440" y="1475822"/>
                  </a:cubicBezTo>
                  <a:cubicBezTo>
                    <a:pt x="293631" y="1478394"/>
                    <a:pt x="295821" y="1470488"/>
                    <a:pt x="296774" y="1475155"/>
                  </a:cubicBezTo>
                  <a:cubicBezTo>
                    <a:pt x="288582" y="1476869"/>
                    <a:pt x="294393" y="1484490"/>
                    <a:pt x="286392" y="1484585"/>
                  </a:cubicBezTo>
                  <a:cubicBezTo>
                    <a:pt x="291726" y="1486394"/>
                    <a:pt x="289630" y="1486109"/>
                    <a:pt x="295250" y="1485728"/>
                  </a:cubicBezTo>
                  <a:cubicBezTo>
                    <a:pt x="294869" y="1487823"/>
                    <a:pt x="295631" y="1489157"/>
                    <a:pt x="296393" y="1490490"/>
                  </a:cubicBezTo>
                  <a:cubicBezTo>
                    <a:pt x="288773" y="1489919"/>
                    <a:pt x="283820" y="1482680"/>
                    <a:pt x="278676" y="1488299"/>
                  </a:cubicBezTo>
                  <a:cubicBezTo>
                    <a:pt x="282963" y="1491728"/>
                    <a:pt x="274104" y="1495443"/>
                    <a:pt x="278676" y="1500587"/>
                  </a:cubicBezTo>
                  <a:cubicBezTo>
                    <a:pt x="280391" y="1499158"/>
                    <a:pt x="281058" y="1496586"/>
                    <a:pt x="283153" y="1495634"/>
                  </a:cubicBezTo>
                  <a:cubicBezTo>
                    <a:pt x="283820" y="1496777"/>
                    <a:pt x="284677" y="1497824"/>
                    <a:pt x="285820" y="1498682"/>
                  </a:cubicBezTo>
                  <a:cubicBezTo>
                    <a:pt x="285153" y="1502492"/>
                    <a:pt x="279629" y="1505921"/>
                    <a:pt x="284677" y="1509064"/>
                  </a:cubicBezTo>
                  <a:cubicBezTo>
                    <a:pt x="284868" y="1506302"/>
                    <a:pt x="286963" y="1505730"/>
                    <a:pt x="290392" y="1506683"/>
                  </a:cubicBezTo>
                  <a:cubicBezTo>
                    <a:pt x="291249" y="1504968"/>
                    <a:pt x="291726" y="1503635"/>
                    <a:pt x="292011" y="1502397"/>
                  </a:cubicBezTo>
                  <a:cubicBezTo>
                    <a:pt x="292107" y="1502492"/>
                    <a:pt x="292202" y="1502492"/>
                    <a:pt x="292297" y="1502587"/>
                  </a:cubicBezTo>
                  <a:cubicBezTo>
                    <a:pt x="292678" y="1501539"/>
                    <a:pt x="292583" y="1500968"/>
                    <a:pt x="292297" y="1500396"/>
                  </a:cubicBezTo>
                  <a:cubicBezTo>
                    <a:pt x="292488" y="1498586"/>
                    <a:pt x="292488" y="1496586"/>
                    <a:pt x="292488" y="1494015"/>
                  </a:cubicBezTo>
                  <a:cubicBezTo>
                    <a:pt x="292773" y="1493824"/>
                    <a:pt x="292964" y="1493634"/>
                    <a:pt x="293059" y="1493157"/>
                  </a:cubicBezTo>
                  <a:cubicBezTo>
                    <a:pt x="292869" y="1493062"/>
                    <a:pt x="292678" y="1493062"/>
                    <a:pt x="292583" y="1492967"/>
                  </a:cubicBezTo>
                  <a:cubicBezTo>
                    <a:pt x="292583" y="1492490"/>
                    <a:pt x="292583" y="1492110"/>
                    <a:pt x="292583" y="1491538"/>
                  </a:cubicBezTo>
                  <a:cubicBezTo>
                    <a:pt x="293345" y="1493824"/>
                    <a:pt x="299346" y="1492586"/>
                    <a:pt x="299250" y="1495443"/>
                  </a:cubicBezTo>
                  <a:cubicBezTo>
                    <a:pt x="300584" y="1499539"/>
                    <a:pt x="290868" y="1499730"/>
                    <a:pt x="296393" y="1502777"/>
                  </a:cubicBezTo>
                  <a:cubicBezTo>
                    <a:pt x="304203" y="1502777"/>
                    <a:pt x="305442" y="1495348"/>
                    <a:pt x="313633" y="1495634"/>
                  </a:cubicBezTo>
                  <a:cubicBezTo>
                    <a:pt x="313443" y="1496682"/>
                    <a:pt x="313919" y="1497253"/>
                    <a:pt x="314395" y="1497824"/>
                  </a:cubicBezTo>
                  <a:cubicBezTo>
                    <a:pt x="313919" y="1497824"/>
                    <a:pt x="313538" y="1497729"/>
                    <a:pt x="313062" y="1497729"/>
                  </a:cubicBezTo>
                  <a:cubicBezTo>
                    <a:pt x="312871" y="1499253"/>
                    <a:pt x="311442" y="1499634"/>
                    <a:pt x="311061" y="1500968"/>
                  </a:cubicBezTo>
                  <a:cubicBezTo>
                    <a:pt x="309347" y="1501539"/>
                    <a:pt x="307632" y="1502206"/>
                    <a:pt x="307061" y="1504016"/>
                  </a:cubicBezTo>
                  <a:cubicBezTo>
                    <a:pt x="320205" y="1503159"/>
                    <a:pt x="319824" y="1512017"/>
                    <a:pt x="325063" y="1513827"/>
                  </a:cubicBezTo>
                  <a:cubicBezTo>
                    <a:pt x="322301" y="1513827"/>
                    <a:pt x="324015" y="1517256"/>
                    <a:pt x="324777" y="1518494"/>
                  </a:cubicBezTo>
                  <a:cubicBezTo>
                    <a:pt x="321825" y="1515255"/>
                    <a:pt x="321444" y="1518970"/>
                    <a:pt x="315919" y="1517351"/>
                  </a:cubicBezTo>
                  <a:cubicBezTo>
                    <a:pt x="313824" y="1521447"/>
                    <a:pt x="317919" y="1521637"/>
                    <a:pt x="316586" y="1525161"/>
                  </a:cubicBezTo>
                  <a:cubicBezTo>
                    <a:pt x="314014" y="1524590"/>
                    <a:pt x="310014" y="1524876"/>
                    <a:pt x="309728" y="1522780"/>
                  </a:cubicBezTo>
                  <a:cubicBezTo>
                    <a:pt x="311157" y="1518970"/>
                    <a:pt x="300584" y="1512684"/>
                    <a:pt x="293535" y="1510016"/>
                  </a:cubicBezTo>
                  <a:cubicBezTo>
                    <a:pt x="290964" y="1515446"/>
                    <a:pt x="302489" y="1518684"/>
                    <a:pt x="295345" y="1522494"/>
                  </a:cubicBezTo>
                  <a:cubicBezTo>
                    <a:pt x="292583" y="1513922"/>
                    <a:pt x="293631" y="1524780"/>
                    <a:pt x="291345" y="1525066"/>
                  </a:cubicBezTo>
                  <a:cubicBezTo>
                    <a:pt x="286392" y="1525542"/>
                    <a:pt x="288201" y="1521637"/>
                    <a:pt x="284677" y="1521161"/>
                  </a:cubicBezTo>
                  <a:cubicBezTo>
                    <a:pt x="279248" y="1526209"/>
                    <a:pt x="268866" y="1525733"/>
                    <a:pt x="261912" y="1529066"/>
                  </a:cubicBezTo>
                  <a:cubicBezTo>
                    <a:pt x="264484" y="1522590"/>
                    <a:pt x="257150" y="1522590"/>
                    <a:pt x="253816" y="1520018"/>
                  </a:cubicBezTo>
                  <a:cubicBezTo>
                    <a:pt x="259150" y="1520589"/>
                    <a:pt x="269342" y="1519923"/>
                    <a:pt x="274390" y="1519923"/>
                  </a:cubicBezTo>
                  <a:cubicBezTo>
                    <a:pt x="266580" y="1512398"/>
                    <a:pt x="257436" y="1521161"/>
                    <a:pt x="248958" y="1514874"/>
                  </a:cubicBezTo>
                  <a:cubicBezTo>
                    <a:pt x="249625" y="1519065"/>
                    <a:pt x="247053" y="1520113"/>
                    <a:pt x="243815" y="1520399"/>
                  </a:cubicBezTo>
                  <a:cubicBezTo>
                    <a:pt x="242481" y="1520018"/>
                    <a:pt x="241148" y="1519637"/>
                    <a:pt x="239910" y="1519446"/>
                  </a:cubicBezTo>
                  <a:cubicBezTo>
                    <a:pt x="238576" y="1518113"/>
                    <a:pt x="237052" y="1516970"/>
                    <a:pt x="235338" y="1516017"/>
                  </a:cubicBezTo>
                  <a:cubicBezTo>
                    <a:pt x="235814" y="1514684"/>
                    <a:pt x="236862" y="1513445"/>
                    <a:pt x="238100" y="1512493"/>
                  </a:cubicBezTo>
                  <a:cubicBezTo>
                    <a:pt x="239529" y="1511160"/>
                    <a:pt x="241719" y="1510493"/>
                    <a:pt x="243910" y="1509921"/>
                  </a:cubicBezTo>
                  <a:cubicBezTo>
                    <a:pt x="244291" y="1509921"/>
                    <a:pt x="244577" y="1509921"/>
                    <a:pt x="244863" y="1509921"/>
                  </a:cubicBezTo>
                  <a:cubicBezTo>
                    <a:pt x="244767" y="1509826"/>
                    <a:pt x="244767" y="1509731"/>
                    <a:pt x="244767" y="1509636"/>
                  </a:cubicBezTo>
                  <a:cubicBezTo>
                    <a:pt x="247625" y="1508873"/>
                    <a:pt x="250387" y="1508016"/>
                    <a:pt x="251530" y="1505540"/>
                  </a:cubicBezTo>
                  <a:cubicBezTo>
                    <a:pt x="259055" y="1504968"/>
                    <a:pt x="257340" y="1511160"/>
                    <a:pt x="260103" y="1514112"/>
                  </a:cubicBezTo>
                  <a:cubicBezTo>
                    <a:pt x="261341" y="1511445"/>
                    <a:pt x="264103" y="1511064"/>
                    <a:pt x="266961" y="1511064"/>
                  </a:cubicBezTo>
                  <a:cubicBezTo>
                    <a:pt x="271342" y="1513255"/>
                    <a:pt x="278010" y="1514017"/>
                    <a:pt x="278391" y="1514112"/>
                  </a:cubicBezTo>
                  <a:cubicBezTo>
                    <a:pt x="277152" y="1512969"/>
                    <a:pt x="276105" y="1511731"/>
                    <a:pt x="274962" y="1510493"/>
                  </a:cubicBezTo>
                  <a:cubicBezTo>
                    <a:pt x="274962" y="1510493"/>
                    <a:pt x="275057" y="1510493"/>
                    <a:pt x="275057" y="1510398"/>
                  </a:cubicBezTo>
                  <a:cubicBezTo>
                    <a:pt x="274962" y="1510398"/>
                    <a:pt x="274866" y="1510302"/>
                    <a:pt x="274771" y="1510302"/>
                  </a:cubicBezTo>
                  <a:cubicBezTo>
                    <a:pt x="273057" y="1508683"/>
                    <a:pt x="270961" y="1507254"/>
                    <a:pt x="267818" y="1506587"/>
                  </a:cubicBezTo>
                  <a:cubicBezTo>
                    <a:pt x="264579" y="1503920"/>
                    <a:pt x="263151" y="1500682"/>
                    <a:pt x="261627" y="1497253"/>
                  </a:cubicBezTo>
                  <a:cubicBezTo>
                    <a:pt x="262008" y="1498015"/>
                    <a:pt x="262674" y="1498586"/>
                    <a:pt x="264389" y="1498491"/>
                  </a:cubicBezTo>
                  <a:cubicBezTo>
                    <a:pt x="264484" y="1491824"/>
                    <a:pt x="261627" y="1492205"/>
                    <a:pt x="258864" y="1491919"/>
                  </a:cubicBezTo>
                  <a:cubicBezTo>
                    <a:pt x="258293" y="1490966"/>
                    <a:pt x="257531" y="1490014"/>
                    <a:pt x="256769" y="1489061"/>
                  </a:cubicBezTo>
                  <a:cubicBezTo>
                    <a:pt x="257721" y="1488585"/>
                    <a:pt x="258007" y="1487919"/>
                    <a:pt x="258007" y="1487157"/>
                  </a:cubicBezTo>
                  <a:cubicBezTo>
                    <a:pt x="262293" y="1487347"/>
                    <a:pt x="264960" y="1486014"/>
                    <a:pt x="264294" y="1481251"/>
                  </a:cubicBezTo>
                  <a:cubicBezTo>
                    <a:pt x="262484" y="1480965"/>
                    <a:pt x="260579" y="1481441"/>
                    <a:pt x="258769" y="1482203"/>
                  </a:cubicBezTo>
                  <a:cubicBezTo>
                    <a:pt x="259055" y="1481823"/>
                    <a:pt x="259245" y="1481441"/>
                    <a:pt x="259626" y="1481061"/>
                  </a:cubicBezTo>
                  <a:cubicBezTo>
                    <a:pt x="258388" y="1480394"/>
                    <a:pt x="257531" y="1480013"/>
                    <a:pt x="256769" y="1479822"/>
                  </a:cubicBezTo>
                  <a:cubicBezTo>
                    <a:pt x="256102" y="1474679"/>
                    <a:pt x="256483" y="1472869"/>
                    <a:pt x="259722" y="1468392"/>
                  </a:cubicBezTo>
                  <a:cubicBezTo>
                    <a:pt x="256197" y="1465535"/>
                    <a:pt x="257340" y="1468392"/>
                    <a:pt x="252387" y="1467821"/>
                  </a:cubicBezTo>
                  <a:cubicBezTo>
                    <a:pt x="254102" y="1463058"/>
                    <a:pt x="247530" y="1464487"/>
                    <a:pt x="249244" y="1459724"/>
                  </a:cubicBezTo>
                  <a:cubicBezTo>
                    <a:pt x="254007" y="1458010"/>
                    <a:pt x="254483" y="1466392"/>
                    <a:pt x="256483" y="1461820"/>
                  </a:cubicBezTo>
                  <a:cubicBezTo>
                    <a:pt x="258674" y="1457153"/>
                    <a:pt x="250197" y="1449057"/>
                    <a:pt x="249339" y="1458105"/>
                  </a:cubicBezTo>
                  <a:cubicBezTo>
                    <a:pt x="248482" y="1458105"/>
                    <a:pt x="248196" y="1457915"/>
                    <a:pt x="247530" y="1457819"/>
                  </a:cubicBezTo>
                  <a:cubicBezTo>
                    <a:pt x="248196" y="1457153"/>
                    <a:pt x="248958" y="1456581"/>
                    <a:pt x="248863" y="1455152"/>
                  </a:cubicBezTo>
                  <a:cubicBezTo>
                    <a:pt x="247053" y="1454867"/>
                    <a:pt x="244958" y="1454581"/>
                    <a:pt x="244196" y="1453628"/>
                  </a:cubicBezTo>
                  <a:cubicBezTo>
                    <a:pt x="244196" y="1452962"/>
                    <a:pt x="244101" y="1452295"/>
                    <a:pt x="244196" y="1451533"/>
                  </a:cubicBezTo>
                  <a:cubicBezTo>
                    <a:pt x="246196" y="1452105"/>
                    <a:pt x="247720" y="1454581"/>
                    <a:pt x="249339" y="1452105"/>
                  </a:cubicBezTo>
                  <a:cubicBezTo>
                    <a:pt x="247149" y="1451247"/>
                    <a:pt x="245529" y="1450009"/>
                    <a:pt x="244482" y="1448485"/>
                  </a:cubicBezTo>
                  <a:cubicBezTo>
                    <a:pt x="244482" y="1448485"/>
                    <a:pt x="244482" y="1448390"/>
                    <a:pt x="244482" y="1448390"/>
                  </a:cubicBezTo>
                  <a:cubicBezTo>
                    <a:pt x="244482" y="1448390"/>
                    <a:pt x="244482" y="1448390"/>
                    <a:pt x="244386" y="1448390"/>
                  </a:cubicBezTo>
                  <a:cubicBezTo>
                    <a:pt x="243148" y="1446485"/>
                    <a:pt x="242767" y="1444008"/>
                    <a:pt x="243720" y="1440674"/>
                  </a:cubicBezTo>
                  <a:cubicBezTo>
                    <a:pt x="240672" y="1440198"/>
                    <a:pt x="238195" y="1440294"/>
                    <a:pt x="236385" y="1441341"/>
                  </a:cubicBezTo>
                  <a:cubicBezTo>
                    <a:pt x="237719" y="1444103"/>
                    <a:pt x="239148" y="1446961"/>
                    <a:pt x="240386" y="1449628"/>
                  </a:cubicBezTo>
                  <a:cubicBezTo>
                    <a:pt x="238576" y="1450581"/>
                    <a:pt x="236957" y="1451723"/>
                    <a:pt x="234861" y="1452390"/>
                  </a:cubicBezTo>
                  <a:cubicBezTo>
                    <a:pt x="238957" y="1452390"/>
                    <a:pt x="241053" y="1453819"/>
                    <a:pt x="242481" y="1455724"/>
                  </a:cubicBezTo>
                  <a:cubicBezTo>
                    <a:pt x="242767" y="1456867"/>
                    <a:pt x="242958" y="1458010"/>
                    <a:pt x="242862" y="1459058"/>
                  </a:cubicBezTo>
                  <a:cubicBezTo>
                    <a:pt x="243434" y="1459153"/>
                    <a:pt x="243910" y="1459248"/>
                    <a:pt x="244482" y="1459248"/>
                  </a:cubicBezTo>
                  <a:cubicBezTo>
                    <a:pt x="245529" y="1461248"/>
                    <a:pt x="246577" y="1463249"/>
                    <a:pt x="248768" y="1464487"/>
                  </a:cubicBezTo>
                  <a:cubicBezTo>
                    <a:pt x="244577" y="1467440"/>
                    <a:pt x="248673" y="1469535"/>
                    <a:pt x="250006" y="1472488"/>
                  </a:cubicBezTo>
                  <a:cubicBezTo>
                    <a:pt x="248673" y="1474012"/>
                    <a:pt x="247339" y="1474679"/>
                    <a:pt x="246101" y="1475155"/>
                  </a:cubicBezTo>
                  <a:cubicBezTo>
                    <a:pt x="244005" y="1472583"/>
                    <a:pt x="238862" y="1475822"/>
                    <a:pt x="233528" y="1474488"/>
                  </a:cubicBezTo>
                  <a:cubicBezTo>
                    <a:pt x="232480" y="1472678"/>
                    <a:pt x="230861" y="1471345"/>
                    <a:pt x="228099" y="1470869"/>
                  </a:cubicBezTo>
                  <a:cubicBezTo>
                    <a:pt x="226575" y="1475060"/>
                    <a:pt x="228861" y="1476584"/>
                    <a:pt x="230766" y="1478298"/>
                  </a:cubicBezTo>
                  <a:cubicBezTo>
                    <a:pt x="230766" y="1480298"/>
                    <a:pt x="231242" y="1482108"/>
                    <a:pt x="232671" y="1483156"/>
                  </a:cubicBezTo>
                  <a:cubicBezTo>
                    <a:pt x="232671" y="1483347"/>
                    <a:pt x="232671" y="1483537"/>
                    <a:pt x="232575" y="1483823"/>
                  </a:cubicBezTo>
                  <a:cubicBezTo>
                    <a:pt x="225813" y="1483061"/>
                    <a:pt x="217335" y="1475631"/>
                    <a:pt x="224098" y="1473822"/>
                  </a:cubicBezTo>
                  <a:cubicBezTo>
                    <a:pt x="219717" y="1472869"/>
                    <a:pt x="219907" y="1476393"/>
                    <a:pt x="214764" y="1474679"/>
                  </a:cubicBezTo>
                  <a:cubicBezTo>
                    <a:pt x="215430" y="1471726"/>
                    <a:pt x="212954" y="1471059"/>
                    <a:pt x="213430" y="1468297"/>
                  </a:cubicBezTo>
                  <a:cubicBezTo>
                    <a:pt x="217240" y="1469535"/>
                    <a:pt x="223050" y="1474488"/>
                    <a:pt x="224479" y="1469154"/>
                  </a:cubicBezTo>
                  <a:cubicBezTo>
                    <a:pt x="215049" y="1465059"/>
                    <a:pt x="222193" y="1459629"/>
                    <a:pt x="212573" y="1455724"/>
                  </a:cubicBezTo>
                  <a:cubicBezTo>
                    <a:pt x="213240" y="1459820"/>
                    <a:pt x="214573" y="1461439"/>
                    <a:pt x="210192" y="1463439"/>
                  </a:cubicBezTo>
                  <a:cubicBezTo>
                    <a:pt x="207620" y="1459058"/>
                    <a:pt x="204953" y="1459439"/>
                    <a:pt x="201524" y="1459248"/>
                  </a:cubicBezTo>
                  <a:cubicBezTo>
                    <a:pt x="201048" y="1459058"/>
                    <a:pt x="200667" y="1459058"/>
                    <a:pt x="200286" y="1459153"/>
                  </a:cubicBezTo>
                  <a:cubicBezTo>
                    <a:pt x="199143" y="1459058"/>
                    <a:pt x="197809" y="1458677"/>
                    <a:pt x="196380" y="1458105"/>
                  </a:cubicBezTo>
                  <a:cubicBezTo>
                    <a:pt x="196666" y="1455152"/>
                    <a:pt x="195809" y="1452962"/>
                    <a:pt x="191618" y="1452962"/>
                  </a:cubicBezTo>
                  <a:cubicBezTo>
                    <a:pt x="192380" y="1453819"/>
                    <a:pt x="192951" y="1455057"/>
                    <a:pt x="193237" y="1456391"/>
                  </a:cubicBezTo>
                  <a:cubicBezTo>
                    <a:pt x="192951" y="1456200"/>
                    <a:pt x="192666" y="1456105"/>
                    <a:pt x="192380" y="1455819"/>
                  </a:cubicBezTo>
                  <a:cubicBezTo>
                    <a:pt x="192285" y="1457724"/>
                    <a:pt x="192570" y="1459344"/>
                    <a:pt x="193142" y="1460868"/>
                  </a:cubicBezTo>
                  <a:cubicBezTo>
                    <a:pt x="192285" y="1463249"/>
                    <a:pt x="190189" y="1464392"/>
                    <a:pt x="186760" y="1461630"/>
                  </a:cubicBezTo>
                  <a:cubicBezTo>
                    <a:pt x="189522" y="1457915"/>
                    <a:pt x="185522" y="1454200"/>
                    <a:pt x="183331" y="1449533"/>
                  </a:cubicBezTo>
                  <a:cubicBezTo>
                    <a:pt x="183331" y="1449342"/>
                    <a:pt x="183236" y="1449152"/>
                    <a:pt x="183141" y="1448961"/>
                  </a:cubicBezTo>
                  <a:cubicBezTo>
                    <a:pt x="182093" y="1446580"/>
                    <a:pt x="181521" y="1444103"/>
                    <a:pt x="182569" y="1441056"/>
                  </a:cubicBezTo>
                  <a:cubicBezTo>
                    <a:pt x="177140" y="1441818"/>
                    <a:pt x="176949" y="1441722"/>
                    <a:pt x="171901" y="1439722"/>
                  </a:cubicBezTo>
                  <a:cubicBezTo>
                    <a:pt x="171901" y="1443818"/>
                    <a:pt x="167615" y="1443151"/>
                    <a:pt x="164186" y="1443341"/>
                  </a:cubicBezTo>
                  <a:cubicBezTo>
                    <a:pt x="167043" y="1454105"/>
                    <a:pt x="149803" y="1451723"/>
                    <a:pt x="154756" y="1459058"/>
                  </a:cubicBezTo>
                  <a:cubicBezTo>
                    <a:pt x="157233" y="1451152"/>
                    <a:pt x="167234" y="1459344"/>
                    <a:pt x="169329" y="1457819"/>
                  </a:cubicBezTo>
                  <a:cubicBezTo>
                    <a:pt x="165900" y="1453152"/>
                    <a:pt x="168758" y="1451533"/>
                    <a:pt x="169044" y="1447056"/>
                  </a:cubicBezTo>
                  <a:cubicBezTo>
                    <a:pt x="170091" y="1451628"/>
                    <a:pt x="174759" y="1448771"/>
                    <a:pt x="175711" y="1450961"/>
                  </a:cubicBezTo>
                  <a:cubicBezTo>
                    <a:pt x="174473" y="1450961"/>
                    <a:pt x="173901" y="1451247"/>
                    <a:pt x="173520" y="1451723"/>
                  </a:cubicBezTo>
                  <a:cubicBezTo>
                    <a:pt x="172949" y="1451914"/>
                    <a:pt x="172377" y="1452105"/>
                    <a:pt x="172282" y="1452771"/>
                  </a:cubicBezTo>
                  <a:cubicBezTo>
                    <a:pt x="172663" y="1452771"/>
                    <a:pt x="172854" y="1453057"/>
                    <a:pt x="173139" y="1453152"/>
                  </a:cubicBezTo>
                  <a:cubicBezTo>
                    <a:pt x="173520" y="1456200"/>
                    <a:pt x="177521" y="1461534"/>
                    <a:pt x="168663" y="1462391"/>
                  </a:cubicBezTo>
                  <a:cubicBezTo>
                    <a:pt x="165805" y="1466964"/>
                    <a:pt x="174187" y="1464201"/>
                    <a:pt x="171330" y="1468869"/>
                  </a:cubicBezTo>
                  <a:cubicBezTo>
                    <a:pt x="168472" y="1470297"/>
                    <a:pt x="167710" y="1474298"/>
                    <a:pt x="164948" y="1475727"/>
                  </a:cubicBezTo>
                  <a:cubicBezTo>
                    <a:pt x="161709" y="1475060"/>
                    <a:pt x="164662" y="1470488"/>
                    <a:pt x="162281" y="1469249"/>
                  </a:cubicBezTo>
                  <a:cubicBezTo>
                    <a:pt x="157328" y="1469535"/>
                    <a:pt x="153613" y="1471250"/>
                    <a:pt x="150756" y="1473917"/>
                  </a:cubicBezTo>
                  <a:cubicBezTo>
                    <a:pt x="153708" y="1474298"/>
                    <a:pt x="151137" y="1478298"/>
                    <a:pt x="153613" y="1478870"/>
                  </a:cubicBezTo>
                  <a:cubicBezTo>
                    <a:pt x="153899" y="1476869"/>
                    <a:pt x="158757" y="1477536"/>
                    <a:pt x="158947" y="1479536"/>
                  </a:cubicBezTo>
                  <a:cubicBezTo>
                    <a:pt x="157423" y="1483251"/>
                    <a:pt x="147898" y="1488109"/>
                    <a:pt x="155423" y="1491443"/>
                  </a:cubicBezTo>
                  <a:cubicBezTo>
                    <a:pt x="155613" y="1488681"/>
                    <a:pt x="157709" y="1488109"/>
                    <a:pt x="161138" y="1489061"/>
                  </a:cubicBezTo>
                  <a:cubicBezTo>
                    <a:pt x="162376" y="1486966"/>
                    <a:pt x="160185" y="1480965"/>
                    <a:pt x="163995" y="1481727"/>
                  </a:cubicBezTo>
                  <a:cubicBezTo>
                    <a:pt x="170853" y="1482299"/>
                    <a:pt x="166758" y="1490014"/>
                    <a:pt x="173520" y="1490586"/>
                  </a:cubicBezTo>
                  <a:cubicBezTo>
                    <a:pt x="175806" y="1485918"/>
                    <a:pt x="169329" y="1486871"/>
                    <a:pt x="169044" y="1483918"/>
                  </a:cubicBezTo>
                  <a:cubicBezTo>
                    <a:pt x="171711" y="1482299"/>
                    <a:pt x="173139" y="1479822"/>
                    <a:pt x="176378" y="1483251"/>
                  </a:cubicBezTo>
                  <a:cubicBezTo>
                    <a:pt x="175997" y="1477251"/>
                    <a:pt x="177140" y="1477822"/>
                    <a:pt x="175902" y="1473917"/>
                  </a:cubicBezTo>
                  <a:cubicBezTo>
                    <a:pt x="176664" y="1473631"/>
                    <a:pt x="177330" y="1473631"/>
                    <a:pt x="178092" y="1473536"/>
                  </a:cubicBezTo>
                  <a:cubicBezTo>
                    <a:pt x="187236" y="1474202"/>
                    <a:pt x="184569" y="1479156"/>
                    <a:pt x="182760" y="1484966"/>
                  </a:cubicBezTo>
                  <a:cubicBezTo>
                    <a:pt x="187522" y="1484680"/>
                    <a:pt x="188379" y="1480489"/>
                    <a:pt x="190665" y="1477632"/>
                  </a:cubicBezTo>
                  <a:cubicBezTo>
                    <a:pt x="189046" y="1476965"/>
                    <a:pt x="187046" y="1474965"/>
                    <a:pt x="184760" y="1473536"/>
                  </a:cubicBezTo>
                  <a:cubicBezTo>
                    <a:pt x="184760" y="1473440"/>
                    <a:pt x="184855" y="1473536"/>
                    <a:pt x="184950" y="1473440"/>
                  </a:cubicBezTo>
                  <a:cubicBezTo>
                    <a:pt x="182664" y="1473155"/>
                    <a:pt x="183331" y="1468964"/>
                    <a:pt x="185617" y="1468869"/>
                  </a:cubicBezTo>
                  <a:cubicBezTo>
                    <a:pt x="185522" y="1476489"/>
                    <a:pt x="186760" y="1467440"/>
                    <a:pt x="189332" y="1467821"/>
                  </a:cubicBezTo>
                  <a:cubicBezTo>
                    <a:pt x="194475" y="1469249"/>
                    <a:pt x="195428" y="1468964"/>
                    <a:pt x="197428" y="1469726"/>
                  </a:cubicBezTo>
                  <a:cubicBezTo>
                    <a:pt x="197809" y="1470393"/>
                    <a:pt x="198190" y="1471059"/>
                    <a:pt x="198381" y="1471916"/>
                  </a:cubicBezTo>
                  <a:cubicBezTo>
                    <a:pt x="196190" y="1472012"/>
                    <a:pt x="193142" y="1471250"/>
                    <a:pt x="192761" y="1473060"/>
                  </a:cubicBezTo>
                  <a:cubicBezTo>
                    <a:pt x="193809" y="1474774"/>
                    <a:pt x="194380" y="1476965"/>
                    <a:pt x="194952" y="1478965"/>
                  </a:cubicBezTo>
                  <a:cubicBezTo>
                    <a:pt x="194952" y="1479156"/>
                    <a:pt x="194856" y="1479156"/>
                    <a:pt x="194856" y="1479346"/>
                  </a:cubicBezTo>
                  <a:cubicBezTo>
                    <a:pt x="194952" y="1479346"/>
                    <a:pt x="195047" y="1479346"/>
                    <a:pt x="195142" y="1479346"/>
                  </a:cubicBezTo>
                  <a:cubicBezTo>
                    <a:pt x="195618" y="1481061"/>
                    <a:pt x="196285" y="1482680"/>
                    <a:pt x="197238" y="1483918"/>
                  </a:cubicBezTo>
                  <a:cubicBezTo>
                    <a:pt x="196380" y="1483823"/>
                    <a:pt x="195523" y="1483823"/>
                    <a:pt x="194666" y="1483727"/>
                  </a:cubicBezTo>
                  <a:cubicBezTo>
                    <a:pt x="193332" y="1483156"/>
                    <a:pt x="192380" y="1482299"/>
                    <a:pt x="190284" y="1482203"/>
                  </a:cubicBezTo>
                  <a:cubicBezTo>
                    <a:pt x="190475" y="1483537"/>
                    <a:pt x="191046" y="1484585"/>
                    <a:pt x="191618" y="1485728"/>
                  </a:cubicBezTo>
                  <a:cubicBezTo>
                    <a:pt x="188951" y="1489252"/>
                    <a:pt x="181140" y="1487157"/>
                    <a:pt x="178854" y="1491062"/>
                  </a:cubicBezTo>
                  <a:cubicBezTo>
                    <a:pt x="187522" y="1493729"/>
                    <a:pt x="185522" y="1498872"/>
                    <a:pt x="185998" y="1504206"/>
                  </a:cubicBezTo>
                  <a:cubicBezTo>
                    <a:pt x="187046" y="1504016"/>
                    <a:pt x="188284" y="1503920"/>
                    <a:pt x="189427" y="1503920"/>
                  </a:cubicBezTo>
                  <a:cubicBezTo>
                    <a:pt x="192094" y="1509921"/>
                    <a:pt x="203810" y="1502682"/>
                    <a:pt x="202953" y="1511445"/>
                  </a:cubicBezTo>
                  <a:cubicBezTo>
                    <a:pt x="199428" y="1511540"/>
                    <a:pt x="199047" y="1509350"/>
                    <a:pt x="195809" y="1509350"/>
                  </a:cubicBezTo>
                  <a:cubicBezTo>
                    <a:pt x="195904" y="1510778"/>
                    <a:pt x="195142" y="1513636"/>
                    <a:pt x="194380" y="1516398"/>
                  </a:cubicBezTo>
                  <a:cubicBezTo>
                    <a:pt x="194094" y="1516208"/>
                    <a:pt x="193713" y="1516112"/>
                    <a:pt x="193523" y="1515827"/>
                  </a:cubicBezTo>
                  <a:cubicBezTo>
                    <a:pt x="188189" y="1526019"/>
                    <a:pt x="178378" y="1530686"/>
                    <a:pt x="172092" y="1526971"/>
                  </a:cubicBezTo>
                  <a:cubicBezTo>
                    <a:pt x="174854" y="1522399"/>
                    <a:pt x="179140" y="1519637"/>
                    <a:pt x="182664" y="1516017"/>
                  </a:cubicBezTo>
                  <a:cubicBezTo>
                    <a:pt x="185427" y="1516494"/>
                    <a:pt x="183522" y="1520018"/>
                    <a:pt x="187522" y="1519732"/>
                  </a:cubicBezTo>
                  <a:cubicBezTo>
                    <a:pt x="186093" y="1514493"/>
                    <a:pt x="196666" y="1508397"/>
                    <a:pt x="190761" y="1509350"/>
                  </a:cubicBezTo>
                  <a:cubicBezTo>
                    <a:pt x="191904" y="1514112"/>
                    <a:pt x="186379" y="1511540"/>
                    <a:pt x="183236" y="1511445"/>
                  </a:cubicBezTo>
                  <a:cubicBezTo>
                    <a:pt x="178664" y="1506111"/>
                    <a:pt x="187141" y="1497158"/>
                    <a:pt x="176759" y="1493729"/>
                  </a:cubicBezTo>
                  <a:cubicBezTo>
                    <a:pt x="175997" y="1496396"/>
                    <a:pt x="177426" y="1501539"/>
                    <a:pt x="172377" y="1499348"/>
                  </a:cubicBezTo>
                  <a:cubicBezTo>
                    <a:pt x="173616" y="1502206"/>
                    <a:pt x="171901" y="1506969"/>
                    <a:pt x="174663" y="1508873"/>
                  </a:cubicBezTo>
                  <a:cubicBezTo>
                    <a:pt x="176664" y="1506492"/>
                    <a:pt x="181807" y="1505540"/>
                    <a:pt x="181712" y="1509731"/>
                  </a:cubicBezTo>
                  <a:cubicBezTo>
                    <a:pt x="175616" y="1510588"/>
                    <a:pt x="171139" y="1515255"/>
                    <a:pt x="176664" y="1519827"/>
                  </a:cubicBezTo>
                  <a:cubicBezTo>
                    <a:pt x="173901" y="1520303"/>
                    <a:pt x="171901" y="1521542"/>
                    <a:pt x="169139" y="1522018"/>
                  </a:cubicBezTo>
                  <a:cubicBezTo>
                    <a:pt x="169329" y="1519923"/>
                    <a:pt x="170472" y="1518780"/>
                    <a:pt x="171520" y="1517732"/>
                  </a:cubicBezTo>
                  <a:cubicBezTo>
                    <a:pt x="169044" y="1517351"/>
                    <a:pt x="167520" y="1517922"/>
                    <a:pt x="165996" y="1518589"/>
                  </a:cubicBezTo>
                  <a:cubicBezTo>
                    <a:pt x="165996" y="1516779"/>
                    <a:pt x="166948" y="1514303"/>
                    <a:pt x="164853" y="1513827"/>
                  </a:cubicBezTo>
                  <a:cubicBezTo>
                    <a:pt x="161995" y="1520303"/>
                    <a:pt x="166758" y="1521732"/>
                    <a:pt x="166662" y="1526399"/>
                  </a:cubicBezTo>
                  <a:cubicBezTo>
                    <a:pt x="158376" y="1523923"/>
                    <a:pt x="166567" y="1533353"/>
                    <a:pt x="162281" y="1532019"/>
                  </a:cubicBezTo>
                  <a:cubicBezTo>
                    <a:pt x="160376" y="1526399"/>
                    <a:pt x="152565" y="1524590"/>
                    <a:pt x="147612" y="1520970"/>
                  </a:cubicBezTo>
                  <a:cubicBezTo>
                    <a:pt x="147327" y="1524399"/>
                    <a:pt x="135516" y="1523637"/>
                    <a:pt x="141231" y="1527923"/>
                  </a:cubicBezTo>
                  <a:cubicBezTo>
                    <a:pt x="146946" y="1528590"/>
                    <a:pt x="153899" y="1543640"/>
                    <a:pt x="152565" y="1549355"/>
                  </a:cubicBezTo>
                  <a:cubicBezTo>
                    <a:pt x="157614" y="1548116"/>
                    <a:pt x="159995" y="1546497"/>
                    <a:pt x="160566" y="1544211"/>
                  </a:cubicBezTo>
                  <a:cubicBezTo>
                    <a:pt x="165710" y="1553927"/>
                    <a:pt x="173616" y="1560213"/>
                    <a:pt x="182950" y="1563928"/>
                  </a:cubicBezTo>
                  <a:cubicBezTo>
                    <a:pt x="179807" y="1566881"/>
                    <a:pt x="179616" y="1573072"/>
                    <a:pt x="174378" y="1573644"/>
                  </a:cubicBezTo>
                  <a:cubicBezTo>
                    <a:pt x="174568" y="1572119"/>
                    <a:pt x="173235" y="1571643"/>
                    <a:pt x="173044" y="1570405"/>
                  </a:cubicBezTo>
                  <a:cubicBezTo>
                    <a:pt x="174187" y="1569548"/>
                    <a:pt x="180855" y="1566690"/>
                    <a:pt x="175711" y="1564595"/>
                  </a:cubicBezTo>
                  <a:cubicBezTo>
                    <a:pt x="174473" y="1569834"/>
                    <a:pt x="171711" y="1558689"/>
                    <a:pt x="170377" y="1563928"/>
                  </a:cubicBezTo>
                  <a:cubicBezTo>
                    <a:pt x="175997" y="1569072"/>
                    <a:pt x="165805" y="1564404"/>
                    <a:pt x="166472" y="1566500"/>
                  </a:cubicBezTo>
                  <a:cubicBezTo>
                    <a:pt x="168567" y="1567357"/>
                    <a:pt x="169806" y="1568881"/>
                    <a:pt x="169329" y="1571453"/>
                  </a:cubicBezTo>
                  <a:cubicBezTo>
                    <a:pt x="163710" y="1571072"/>
                    <a:pt x="162662" y="1575739"/>
                    <a:pt x="156280" y="1574406"/>
                  </a:cubicBezTo>
                  <a:cubicBezTo>
                    <a:pt x="153423" y="1578977"/>
                    <a:pt x="161805" y="1576215"/>
                    <a:pt x="158947" y="1580882"/>
                  </a:cubicBezTo>
                  <a:cubicBezTo>
                    <a:pt x="154756" y="1580406"/>
                    <a:pt x="154089" y="1577644"/>
                    <a:pt x="148565" y="1578025"/>
                  </a:cubicBezTo>
                  <a:cubicBezTo>
                    <a:pt x="149136" y="1580787"/>
                    <a:pt x="148565" y="1584407"/>
                    <a:pt x="150946" y="1586026"/>
                  </a:cubicBezTo>
                  <a:cubicBezTo>
                    <a:pt x="153708" y="1583931"/>
                    <a:pt x="165710" y="1593360"/>
                    <a:pt x="165329" y="1586312"/>
                  </a:cubicBezTo>
                  <a:cubicBezTo>
                    <a:pt x="167424" y="1587264"/>
                    <a:pt x="168663" y="1588693"/>
                    <a:pt x="168186" y="1591265"/>
                  </a:cubicBezTo>
                  <a:cubicBezTo>
                    <a:pt x="173425" y="1593456"/>
                    <a:pt x="173997" y="1590407"/>
                    <a:pt x="174282" y="1586978"/>
                  </a:cubicBezTo>
                  <a:cubicBezTo>
                    <a:pt x="176759" y="1588217"/>
                    <a:pt x="179331" y="1590407"/>
                    <a:pt x="181140" y="1589360"/>
                  </a:cubicBezTo>
                  <a:cubicBezTo>
                    <a:pt x="183522" y="1591074"/>
                    <a:pt x="186760" y="1592312"/>
                    <a:pt x="187427" y="1595170"/>
                  </a:cubicBezTo>
                  <a:cubicBezTo>
                    <a:pt x="186189" y="1597742"/>
                    <a:pt x="187141" y="1602599"/>
                    <a:pt x="185998" y="1605266"/>
                  </a:cubicBezTo>
                  <a:cubicBezTo>
                    <a:pt x="184093" y="1601361"/>
                    <a:pt x="183141" y="1597265"/>
                    <a:pt x="178378" y="1593265"/>
                  </a:cubicBezTo>
                  <a:cubicBezTo>
                    <a:pt x="178188" y="1596313"/>
                    <a:pt x="180283" y="1600218"/>
                    <a:pt x="181807" y="1604600"/>
                  </a:cubicBezTo>
                  <a:cubicBezTo>
                    <a:pt x="180759" y="1604505"/>
                    <a:pt x="180093" y="1607267"/>
                    <a:pt x="175044" y="1605933"/>
                  </a:cubicBezTo>
                  <a:cubicBezTo>
                    <a:pt x="175806" y="1603838"/>
                    <a:pt x="178283" y="1603743"/>
                    <a:pt x="179235" y="1601837"/>
                  </a:cubicBezTo>
                  <a:cubicBezTo>
                    <a:pt x="170091" y="1601837"/>
                    <a:pt x="175330" y="1592408"/>
                    <a:pt x="168091" y="1591169"/>
                  </a:cubicBezTo>
                  <a:cubicBezTo>
                    <a:pt x="165615" y="1591360"/>
                    <a:pt x="164376" y="1592884"/>
                    <a:pt x="160757" y="1591836"/>
                  </a:cubicBezTo>
                  <a:cubicBezTo>
                    <a:pt x="161424" y="1597265"/>
                    <a:pt x="156566" y="1597837"/>
                    <a:pt x="159423" y="1600885"/>
                  </a:cubicBezTo>
                  <a:cubicBezTo>
                    <a:pt x="162662" y="1601647"/>
                    <a:pt x="163519" y="1599647"/>
                    <a:pt x="166758" y="1600218"/>
                  </a:cubicBezTo>
                  <a:cubicBezTo>
                    <a:pt x="168282" y="1606886"/>
                    <a:pt x="171901" y="1611553"/>
                    <a:pt x="168091" y="1615839"/>
                  </a:cubicBezTo>
                  <a:cubicBezTo>
                    <a:pt x="168377" y="1613839"/>
                    <a:pt x="165234" y="1614030"/>
                    <a:pt x="164948" y="1612315"/>
                  </a:cubicBezTo>
                  <a:cubicBezTo>
                    <a:pt x="165138" y="1610219"/>
                    <a:pt x="166281" y="1609077"/>
                    <a:pt x="167329" y="1608029"/>
                  </a:cubicBezTo>
                  <a:cubicBezTo>
                    <a:pt x="160376" y="1607838"/>
                    <a:pt x="160185" y="1608029"/>
                    <a:pt x="154280" y="1611077"/>
                  </a:cubicBezTo>
                  <a:cubicBezTo>
                    <a:pt x="154661" y="1609172"/>
                    <a:pt x="156852" y="1609267"/>
                    <a:pt x="156661" y="1606695"/>
                  </a:cubicBezTo>
                  <a:cubicBezTo>
                    <a:pt x="153232" y="1605838"/>
                    <a:pt x="152851" y="1608315"/>
                    <a:pt x="150946" y="1609077"/>
                  </a:cubicBezTo>
                  <a:cubicBezTo>
                    <a:pt x="155423" y="1616982"/>
                    <a:pt x="149803" y="1623745"/>
                    <a:pt x="151327" y="1632127"/>
                  </a:cubicBezTo>
                  <a:cubicBezTo>
                    <a:pt x="146565" y="1631556"/>
                    <a:pt x="141040" y="1630032"/>
                    <a:pt x="140278" y="1633841"/>
                  </a:cubicBezTo>
                  <a:cubicBezTo>
                    <a:pt x="155518" y="1635556"/>
                    <a:pt x="140183" y="1640699"/>
                    <a:pt x="140278" y="1646129"/>
                  </a:cubicBezTo>
                  <a:cubicBezTo>
                    <a:pt x="146279" y="1646700"/>
                    <a:pt x="154947" y="1658702"/>
                    <a:pt x="163995" y="1656797"/>
                  </a:cubicBezTo>
                  <a:cubicBezTo>
                    <a:pt x="162567" y="1657749"/>
                    <a:pt x="158566" y="1663655"/>
                    <a:pt x="164948" y="1663083"/>
                  </a:cubicBezTo>
                  <a:cubicBezTo>
                    <a:pt x="165424" y="1659559"/>
                    <a:pt x="165996" y="1656035"/>
                    <a:pt x="166472" y="1652511"/>
                  </a:cubicBezTo>
                  <a:cubicBezTo>
                    <a:pt x="158566" y="1651748"/>
                    <a:pt x="157804" y="1646224"/>
                    <a:pt x="152280" y="1650796"/>
                  </a:cubicBezTo>
                  <a:cubicBezTo>
                    <a:pt x="151041" y="1645462"/>
                    <a:pt x="153899" y="1642986"/>
                    <a:pt x="147993" y="1642605"/>
                  </a:cubicBezTo>
                  <a:cubicBezTo>
                    <a:pt x="149803" y="1635651"/>
                    <a:pt x="156280" y="1641652"/>
                    <a:pt x="161519" y="1636604"/>
                  </a:cubicBezTo>
                  <a:cubicBezTo>
                    <a:pt x="161519" y="1639747"/>
                    <a:pt x="167901" y="1638794"/>
                    <a:pt x="167996" y="1642033"/>
                  </a:cubicBezTo>
                  <a:cubicBezTo>
                    <a:pt x="167043" y="1641938"/>
                    <a:pt x="165805" y="1642986"/>
                    <a:pt x="167805" y="1643557"/>
                  </a:cubicBezTo>
                  <a:cubicBezTo>
                    <a:pt x="172282" y="1635651"/>
                    <a:pt x="163995" y="1625269"/>
                    <a:pt x="156661" y="1620602"/>
                  </a:cubicBezTo>
                  <a:cubicBezTo>
                    <a:pt x="158090" y="1618697"/>
                    <a:pt x="160852" y="1618220"/>
                    <a:pt x="164186" y="1618506"/>
                  </a:cubicBezTo>
                  <a:cubicBezTo>
                    <a:pt x="168377" y="1619935"/>
                    <a:pt x="167139" y="1624793"/>
                    <a:pt x="174187" y="1624316"/>
                  </a:cubicBezTo>
                  <a:cubicBezTo>
                    <a:pt x="176092" y="1615363"/>
                    <a:pt x="176187" y="1612220"/>
                    <a:pt x="178092" y="1609457"/>
                  </a:cubicBezTo>
                  <a:cubicBezTo>
                    <a:pt x="177807" y="1610410"/>
                    <a:pt x="180188" y="1609457"/>
                    <a:pt x="182950" y="1608981"/>
                  </a:cubicBezTo>
                  <a:cubicBezTo>
                    <a:pt x="183807" y="1613363"/>
                    <a:pt x="183522" y="1618220"/>
                    <a:pt x="179807" y="1623364"/>
                  </a:cubicBezTo>
                  <a:cubicBezTo>
                    <a:pt x="185046" y="1622888"/>
                    <a:pt x="185427" y="1624602"/>
                    <a:pt x="184760" y="1626793"/>
                  </a:cubicBezTo>
                  <a:cubicBezTo>
                    <a:pt x="177426" y="1630698"/>
                    <a:pt x="171996" y="1638794"/>
                    <a:pt x="174854" y="1644414"/>
                  </a:cubicBezTo>
                  <a:cubicBezTo>
                    <a:pt x="175425" y="1641271"/>
                    <a:pt x="179616" y="1642128"/>
                    <a:pt x="182569" y="1641557"/>
                  </a:cubicBezTo>
                  <a:cubicBezTo>
                    <a:pt x="185236" y="1643938"/>
                    <a:pt x="188665" y="1643271"/>
                    <a:pt x="183331" y="1648891"/>
                  </a:cubicBezTo>
                  <a:cubicBezTo>
                    <a:pt x="193047" y="1649558"/>
                    <a:pt x="188094" y="1635747"/>
                    <a:pt x="200667" y="1639176"/>
                  </a:cubicBezTo>
                  <a:cubicBezTo>
                    <a:pt x="200571" y="1640699"/>
                    <a:pt x="202000" y="1641176"/>
                    <a:pt x="202286" y="1642509"/>
                  </a:cubicBezTo>
                  <a:cubicBezTo>
                    <a:pt x="200571" y="1642795"/>
                    <a:pt x="195714" y="1647843"/>
                    <a:pt x="200000" y="1648605"/>
                  </a:cubicBezTo>
                  <a:cubicBezTo>
                    <a:pt x="199047" y="1642509"/>
                    <a:pt x="212192" y="1646129"/>
                    <a:pt x="209049" y="1650891"/>
                  </a:cubicBezTo>
                  <a:cubicBezTo>
                    <a:pt x="196190" y="1649272"/>
                    <a:pt x="212287" y="1669179"/>
                    <a:pt x="202000" y="1670894"/>
                  </a:cubicBezTo>
                  <a:cubicBezTo>
                    <a:pt x="198666" y="1670703"/>
                    <a:pt x="196380" y="1662416"/>
                    <a:pt x="193142" y="1667084"/>
                  </a:cubicBezTo>
                  <a:cubicBezTo>
                    <a:pt x="192094" y="1670894"/>
                    <a:pt x="199905" y="1675466"/>
                    <a:pt x="209049" y="1676132"/>
                  </a:cubicBezTo>
                  <a:cubicBezTo>
                    <a:pt x="209049" y="1672227"/>
                    <a:pt x="210477" y="1669751"/>
                    <a:pt x="213335" y="1668608"/>
                  </a:cubicBezTo>
                  <a:cubicBezTo>
                    <a:pt x="219526" y="1670227"/>
                    <a:pt x="223336" y="1673656"/>
                    <a:pt x="219907" y="1678609"/>
                  </a:cubicBezTo>
                  <a:cubicBezTo>
                    <a:pt x="223336" y="1678609"/>
                    <a:pt x="226194" y="1678037"/>
                    <a:pt x="227527" y="1675942"/>
                  </a:cubicBezTo>
                  <a:cubicBezTo>
                    <a:pt x="223336" y="1676323"/>
                    <a:pt x="223717" y="1673942"/>
                    <a:pt x="224955" y="1671751"/>
                  </a:cubicBezTo>
                  <a:cubicBezTo>
                    <a:pt x="226098" y="1673656"/>
                    <a:pt x="227718" y="1674894"/>
                    <a:pt x="229623" y="1675752"/>
                  </a:cubicBezTo>
                  <a:cubicBezTo>
                    <a:pt x="229527" y="1675847"/>
                    <a:pt x="229527" y="1676037"/>
                    <a:pt x="229337" y="1676132"/>
                  </a:cubicBezTo>
                  <a:cubicBezTo>
                    <a:pt x="232099" y="1677371"/>
                    <a:pt x="233528" y="1678133"/>
                    <a:pt x="234671" y="1678419"/>
                  </a:cubicBezTo>
                  <a:cubicBezTo>
                    <a:pt x="235909" y="1679371"/>
                    <a:pt x="236576" y="1680705"/>
                    <a:pt x="236004" y="1682990"/>
                  </a:cubicBezTo>
                  <a:cubicBezTo>
                    <a:pt x="236195" y="1680990"/>
                    <a:pt x="238005" y="1679276"/>
                    <a:pt x="239910" y="1677752"/>
                  </a:cubicBezTo>
                  <a:cubicBezTo>
                    <a:pt x="240576" y="1677561"/>
                    <a:pt x="241338" y="1677371"/>
                    <a:pt x="242196" y="1677085"/>
                  </a:cubicBezTo>
                  <a:cubicBezTo>
                    <a:pt x="238957" y="1682419"/>
                    <a:pt x="248387" y="1678514"/>
                    <a:pt x="247339" y="1682228"/>
                  </a:cubicBezTo>
                  <a:cubicBezTo>
                    <a:pt x="245434" y="1683752"/>
                    <a:pt x="240576" y="1682228"/>
                    <a:pt x="241434" y="1686515"/>
                  </a:cubicBezTo>
                  <a:cubicBezTo>
                    <a:pt x="241434" y="1688515"/>
                    <a:pt x="243624" y="1688896"/>
                    <a:pt x="242958" y="1691373"/>
                  </a:cubicBezTo>
                  <a:cubicBezTo>
                    <a:pt x="252292" y="1692801"/>
                    <a:pt x="254578" y="1687182"/>
                    <a:pt x="261722" y="1686419"/>
                  </a:cubicBezTo>
                  <a:cubicBezTo>
                    <a:pt x="261627" y="1688420"/>
                    <a:pt x="263913" y="1688706"/>
                    <a:pt x="263246" y="1691277"/>
                  </a:cubicBezTo>
                  <a:cubicBezTo>
                    <a:pt x="257436" y="1689468"/>
                    <a:pt x="257340" y="1693277"/>
                    <a:pt x="255531" y="1695373"/>
                  </a:cubicBezTo>
                  <a:cubicBezTo>
                    <a:pt x="257531" y="1697659"/>
                    <a:pt x="259722" y="1700231"/>
                    <a:pt x="261817" y="1702898"/>
                  </a:cubicBezTo>
                  <a:cubicBezTo>
                    <a:pt x="260674" y="1703374"/>
                    <a:pt x="259150" y="1703374"/>
                    <a:pt x="256674" y="1702517"/>
                  </a:cubicBezTo>
                  <a:cubicBezTo>
                    <a:pt x="257055" y="1708041"/>
                    <a:pt x="262198" y="1708422"/>
                    <a:pt x="266008" y="1709375"/>
                  </a:cubicBezTo>
                  <a:cubicBezTo>
                    <a:pt x="268104" y="1713470"/>
                    <a:pt x="269247" y="1718233"/>
                    <a:pt x="268675" y="1723757"/>
                  </a:cubicBezTo>
                  <a:cubicBezTo>
                    <a:pt x="267151" y="1722424"/>
                    <a:pt x="265818" y="1721852"/>
                    <a:pt x="264294" y="1724996"/>
                  </a:cubicBezTo>
                  <a:cubicBezTo>
                    <a:pt x="266484" y="1730044"/>
                    <a:pt x="268866" y="1734807"/>
                    <a:pt x="271152" y="1739760"/>
                  </a:cubicBezTo>
                  <a:cubicBezTo>
                    <a:pt x="266103" y="1740045"/>
                    <a:pt x="267818" y="1744141"/>
                    <a:pt x="269628" y="1747380"/>
                  </a:cubicBezTo>
                  <a:cubicBezTo>
                    <a:pt x="268104" y="1747380"/>
                    <a:pt x="266389" y="1747380"/>
                    <a:pt x="264579" y="1747475"/>
                  </a:cubicBezTo>
                  <a:cubicBezTo>
                    <a:pt x="259626" y="1744522"/>
                    <a:pt x="264103" y="1739855"/>
                    <a:pt x="264675" y="1734330"/>
                  </a:cubicBezTo>
                  <a:cubicBezTo>
                    <a:pt x="263532" y="1734044"/>
                    <a:pt x="262198" y="1733568"/>
                    <a:pt x="260769" y="1733187"/>
                  </a:cubicBezTo>
                  <a:cubicBezTo>
                    <a:pt x="251054" y="1728234"/>
                    <a:pt x="245625" y="1724901"/>
                    <a:pt x="236671" y="1719376"/>
                  </a:cubicBezTo>
                  <a:cubicBezTo>
                    <a:pt x="237909" y="1717757"/>
                    <a:pt x="239338" y="1716137"/>
                    <a:pt x="240576" y="1714423"/>
                  </a:cubicBezTo>
                  <a:cubicBezTo>
                    <a:pt x="239814" y="1713470"/>
                    <a:pt x="238671" y="1712994"/>
                    <a:pt x="237528" y="1712613"/>
                  </a:cubicBezTo>
                  <a:cubicBezTo>
                    <a:pt x="236290" y="1709756"/>
                    <a:pt x="237909" y="1707851"/>
                    <a:pt x="237052" y="1706517"/>
                  </a:cubicBezTo>
                  <a:cubicBezTo>
                    <a:pt x="241243" y="1705279"/>
                    <a:pt x="246482" y="1704803"/>
                    <a:pt x="246577" y="1710518"/>
                  </a:cubicBezTo>
                  <a:cubicBezTo>
                    <a:pt x="252006" y="1711947"/>
                    <a:pt x="252102" y="1707374"/>
                    <a:pt x="254483" y="1705374"/>
                  </a:cubicBezTo>
                  <a:cubicBezTo>
                    <a:pt x="250863" y="1699850"/>
                    <a:pt x="244577" y="1704612"/>
                    <a:pt x="240957" y="1699088"/>
                  </a:cubicBezTo>
                  <a:cubicBezTo>
                    <a:pt x="240767" y="1701850"/>
                    <a:pt x="238671" y="1702422"/>
                    <a:pt x="235242" y="1701469"/>
                  </a:cubicBezTo>
                  <a:cubicBezTo>
                    <a:pt x="235052" y="1702707"/>
                    <a:pt x="234861" y="1703945"/>
                    <a:pt x="234671" y="1705279"/>
                  </a:cubicBezTo>
                  <a:cubicBezTo>
                    <a:pt x="234099" y="1705089"/>
                    <a:pt x="233528" y="1704993"/>
                    <a:pt x="232766" y="1704898"/>
                  </a:cubicBezTo>
                  <a:cubicBezTo>
                    <a:pt x="233909" y="1706994"/>
                    <a:pt x="232956" y="1710708"/>
                    <a:pt x="234766" y="1712327"/>
                  </a:cubicBezTo>
                  <a:cubicBezTo>
                    <a:pt x="232861" y="1712423"/>
                    <a:pt x="231242" y="1713185"/>
                    <a:pt x="230289" y="1714328"/>
                  </a:cubicBezTo>
                  <a:cubicBezTo>
                    <a:pt x="230289" y="1714328"/>
                    <a:pt x="230289" y="1714232"/>
                    <a:pt x="230289" y="1714232"/>
                  </a:cubicBezTo>
                  <a:cubicBezTo>
                    <a:pt x="229908" y="1714137"/>
                    <a:pt x="229718" y="1714137"/>
                    <a:pt x="229337" y="1714137"/>
                  </a:cubicBezTo>
                  <a:cubicBezTo>
                    <a:pt x="227051" y="1710994"/>
                    <a:pt x="231242" y="1710232"/>
                    <a:pt x="231051" y="1705660"/>
                  </a:cubicBezTo>
                  <a:cubicBezTo>
                    <a:pt x="224289" y="1706136"/>
                    <a:pt x="226194" y="1710327"/>
                    <a:pt x="226003" y="1714899"/>
                  </a:cubicBezTo>
                  <a:cubicBezTo>
                    <a:pt x="225717" y="1715185"/>
                    <a:pt x="225527" y="1715376"/>
                    <a:pt x="225336" y="1715661"/>
                  </a:cubicBezTo>
                  <a:cubicBezTo>
                    <a:pt x="222193" y="1714899"/>
                    <a:pt x="221622" y="1717090"/>
                    <a:pt x="219812" y="1717852"/>
                  </a:cubicBezTo>
                  <a:cubicBezTo>
                    <a:pt x="219240" y="1716804"/>
                    <a:pt x="218478" y="1715852"/>
                    <a:pt x="218002" y="1714804"/>
                  </a:cubicBezTo>
                  <a:cubicBezTo>
                    <a:pt x="218669" y="1714042"/>
                    <a:pt x="219336" y="1713280"/>
                    <a:pt x="219431" y="1711947"/>
                  </a:cubicBezTo>
                  <a:cubicBezTo>
                    <a:pt x="218955" y="1711947"/>
                    <a:pt x="218288" y="1712042"/>
                    <a:pt x="217621" y="1712137"/>
                  </a:cubicBezTo>
                  <a:cubicBezTo>
                    <a:pt x="217621" y="1712042"/>
                    <a:pt x="217621" y="1711947"/>
                    <a:pt x="217621" y="1711756"/>
                  </a:cubicBezTo>
                  <a:cubicBezTo>
                    <a:pt x="222765" y="1710994"/>
                    <a:pt x="221050" y="1715185"/>
                    <a:pt x="224765" y="1715471"/>
                  </a:cubicBezTo>
                  <a:cubicBezTo>
                    <a:pt x="225527" y="1710994"/>
                    <a:pt x="224860" y="1707470"/>
                    <a:pt x="221812" y="1705755"/>
                  </a:cubicBezTo>
                  <a:cubicBezTo>
                    <a:pt x="221431" y="1707565"/>
                    <a:pt x="221812" y="1710232"/>
                    <a:pt x="219621" y="1710327"/>
                  </a:cubicBezTo>
                  <a:cubicBezTo>
                    <a:pt x="213621" y="1708136"/>
                    <a:pt x="215145" y="1702517"/>
                    <a:pt x="216383" y="1698421"/>
                  </a:cubicBezTo>
                  <a:cubicBezTo>
                    <a:pt x="219431" y="1698993"/>
                    <a:pt x="223431" y="1696040"/>
                    <a:pt x="225622" y="1694230"/>
                  </a:cubicBezTo>
                  <a:cubicBezTo>
                    <a:pt x="221050" y="1696040"/>
                    <a:pt x="216859" y="1691277"/>
                    <a:pt x="214859" y="1695754"/>
                  </a:cubicBezTo>
                  <a:cubicBezTo>
                    <a:pt x="211716" y="1697087"/>
                    <a:pt x="207334" y="1695849"/>
                    <a:pt x="205905" y="1695087"/>
                  </a:cubicBezTo>
                  <a:cubicBezTo>
                    <a:pt x="207144" y="1692992"/>
                    <a:pt x="213049" y="1695373"/>
                    <a:pt x="213525" y="1692515"/>
                  </a:cubicBezTo>
                  <a:cubicBezTo>
                    <a:pt x="210001" y="1692611"/>
                    <a:pt x="209620" y="1690420"/>
                    <a:pt x="206286" y="1690420"/>
                  </a:cubicBezTo>
                  <a:cubicBezTo>
                    <a:pt x="205905" y="1692325"/>
                    <a:pt x="205429" y="1694040"/>
                    <a:pt x="202381" y="1693277"/>
                  </a:cubicBezTo>
                  <a:cubicBezTo>
                    <a:pt x="199809" y="1693277"/>
                    <a:pt x="200571" y="1688610"/>
                    <a:pt x="198762" y="1691468"/>
                  </a:cubicBezTo>
                  <a:cubicBezTo>
                    <a:pt x="205905" y="1696040"/>
                    <a:pt x="202191" y="1698802"/>
                    <a:pt x="197809" y="1704041"/>
                  </a:cubicBezTo>
                  <a:cubicBezTo>
                    <a:pt x="198381" y="1704422"/>
                    <a:pt x="199047" y="1704707"/>
                    <a:pt x="199619" y="1705089"/>
                  </a:cubicBezTo>
                  <a:cubicBezTo>
                    <a:pt x="198857" y="1706898"/>
                    <a:pt x="198095" y="1708613"/>
                    <a:pt x="196285" y="1709184"/>
                  </a:cubicBezTo>
                  <a:cubicBezTo>
                    <a:pt x="189427" y="1700898"/>
                    <a:pt x="179902" y="1710518"/>
                    <a:pt x="175711" y="1702040"/>
                  </a:cubicBezTo>
                  <a:cubicBezTo>
                    <a:pt x="171996" y="1703088"/>
                    <a:pt x="171996" y="1708422"/>
                    <a:pt x="165996" y="1706994"/>
                  </a:cubicBezTo>
                  <a:cubicBezTo>
                    <a:pt x="169615" y="1701469"/>
                    <a:pt x="161805" y="1703279"/>
                    <a:pt x="161519" y="1700326"/>
                  </a:cubicBezTo>
                  <a:cubicBezTo>
                    <a:pt x="164376" y="1696897"/>
                    <a:pt x="166472" y="1703660"/>
                    <a:pt x="168853" y="1699659"/>
                  </a:cubicBezTo>
                  <a:cubicBezTo>
                    <a:pt x="158566" y="1696135"/>
                    <a:pt x="169710" y="1691658"/>
                    <a:pt x="169234" y="1684324"/>
                  </a:cubicBezTo>
                  <a:cubicBezTo>
                    <a:pt x="166091" y="1682419"/>
                    <a:pt x="162662" y="1688134"/>
                    <a:pt x="162186" y="1683467"/>
                  </a:cubicBezTo>
                  <a:cubicBezTo>
                    <a:pt x="162852" y="1678037"/>
                    <a:pt x="169901" y="1676418"/>
                    <a:pt x="171425" y="1681562"/>
                  </a:cubicBezTo>
                  <a:cubicBezTo>
                    <a:pt x="172187" y="1680895"/>
                    <a:pt x="172663" y="1680323"/>
                    <a:pt x="172949" y="1679752"/>
                  </a:cubicBezTo>
                  <a:cubicBezTo>
                    <a:pt x="171996" y="1681562"/>
                    <a:pt x="171139" y="1683467"/>
                    <a:pt x="169710" y="1684800"/>
                  </a:cubicBezTo>
                  <a:cubicBezTo>
                    <a:pt x="176283" y="1682419"/>
                    <a:pt x="178283" y="1684515"/>
                    <a:pt x="176568" y="1691563"/>
                  </a:cubicBezTo>
                  <a:cubicBezTo>
                    <a:pt x="181331" y="1693754"/>
                    <a:pt x="187617" y="1689372"/>
                    <a:pt x="187617" y="1692325"/>
                  </a:cubicBezTo>
                  <a:cubicBezTo>
                    <a:pt x="181140" y="1694135"/>
                    <a:pt x="187713" y="1697469"/>
                    <a:pt x="190761" y="1700421"/>
                  </a:cubicBezTo>
                  <a:cubicBezTo>
                    <a:pt x="197428" y="1697373"/>
                    <a:pt x="185331" y="1693087"/>
                    <a:pt x="191427" y="1690991"/>
                  </a:cubicBezTo>
                  <a:cubicBezTo>
                    <a:pt x="191332" y="1691849"/>
                    <a:pt x="192761" y="1692897"/>
                    <a:pt x="193237" y="1691087"/>
                  </a:cubicBezTo>
                  <a:cubicBezTo>
                    <a:pt x="190094" y="1681943"/>
                    <a:pt x="174949" y="1688610"/>
                    <a:pt x="181426" y="1676037"/>
                  </a:cubicBezTo>
                  <a:cubicBezTo>
                    <a:pt x="176378" y="1674894"/>
                    <a:pt x="174473" y="1676990"/>
                    <a:pt x="173044" y="1679466"/>
                  </a:cubicBezTo>
                  <a:cubicBezTo>
                    <a:pt x="174854" y="1675180"/>
                    <a:pt x="164567" y="1672989"/>
                    <a:pt x="162281" y="1669560"/>
                  </a:cubicBezTo>
                  <a:cubicBezTo>
                    <a:pt x="162471" y="1677180"/>
                    <a:pt x="156375" y="1678037"/>
                    <a:pt x="146565" y="1678419"/>
                  </a:cubicBezTo>
                  <a:cubicBezTo>
                    <a:pt x="151422" y="1678990"/>
                    <a:pt x="149708" y="1686039"/>
                    <a:pt x="147041" y="1687658"/>
                  </a:cubicBezTo>
                  <a:cubicBezTo>
                    <a:pt x="151232" y="1688801"/>
                    <a:pt x="151232" y="1685372"/>
                    <a:pt x="156090" y="1687277"/>
                  </a:cubicBezTo>
                  <a:cubicBezTo>
                    <a:pt x="155709" y="1690325"/>
                    <a:pt x="160662" y="1689848"/>
                    <a:pt x="158757" y="1693754"/>
                  </a:cubicBezTo>
                  <a:cubicBezTo>
                    <a:pt x="155804" y="1692897"/>
                    <a:pt x="151041" y="1690706"/>
                    <a:pt x="148184" y="1692420"/>
                  </a:cubicBezTo>
                  <a:cubicBezTo>
                    <a:pt x="150470" y="1697373"/>
                    <a:pt x="158090" y="1698802"/>
                    <a:pt x="161043" y="1703279"/>
                  </a:cubicBezTo>
                  <a:cubicBezTo>
                    <a:pt x="161709" y="1708136"/>
                    <a:pt x="155709" y="1705565"/>
                    <a:pt x="156375" y="1710423"/>
                  </a:cubicBezTo>
                  <a:cubicBezTo>
                    <a:pt x="166758" y="1710708"/>
                    <a:pt x="165234" y="1715661"/>
                    <a:pt x="165900" y="1719281"/>
                  </a:cubicBezTo>
                  <a:cubicBezTo>
                    <a:pt x="171901" y="1721281"/>
                    <a:pt x="173901" y="1718805"/>
                    <a:pt x="175425" y="1715852"/>
                  </a:cubicBezTo>
                  <a:cubicBezTo>
                    <a:pt x="172854" y="1715280"/>
                    <a:pt x="168853" y="1715566"/>
                    <a:pt x="168567" y="1713470"/>
                  </a:cubicBezTo>
                  <a:cubicBezTo>
                    <a:pt x="168663" y="1708327"/>
                    <a:pt x="172568" y="1707374"/>
                    <a:pt x="175140" y="1705089"/>
                  </a:cubicBezTo>
                  <a:cubicBezTo>
                    <a:pt x="177711" y="1708898"/>
                    <a:pt x="180378" y="1712518"/>
                    <a:pt x="182379" y="1716614"/>
                  </a:cubicBezTo>
                  <a:cubicBezTo>
                    <a:pt x="182188" y="1716804"/>
                    <a:pt x="181998" y="1716995"/>
                    <a:pt x="181902" y="1717185"/>
                  </a:cubicBezTo>
                  <a:cubicBezTo>
                    <a:pt x="182283" y="1717281"/>
                    <a:pt x="182474" y="1717471"/>
                    <a:pt x="182855" y="1717566"/>
                  </a:cubicBezTo>
                  <a:cubicBezTo>
                    <a:pt x="183522" y="1719090"/>
                    <a:pt x="183998" y="1720710"/>
                    <a:pt x="184379" y="1722424"/>
                  </a:cubicBezTo>
                  <a:cubicBezTo>
                    <a:pt x="183903" y="1723186"/>
                    <a:pt x="183331" y="1723853"/>
                    <a:pt x="182855" y="1724519"/>
                  </a:cubicBezTo>
                  <a:cubicBezTo>
                    <a:pt x="178664" y="1724139"/>
                    <a:pt x="174473" y="1723757"/>
                    <a:pt x="172758" y="1721662"/>
                  </a:cubicBezTo>
                  <a:cubicBezTo>
                    <a:pt x="168282" y="1725758"/>
                    <a:pt x="167520" y="1731092"/>
                    <a:pt x="161519" y="1724901"/>
                  </a:cubicBezTo>
                  <a:cubicBezTo>
                    <a:pt x="160566" y="1729091"/>
                    <a:pt x="167710" y="1729282"/>
                    <a:pt x="162186" y="1732711"/>
                  </a:cubicBezTo>
                  <a:cubicBezTo>
                    <a:pt x="164757" y="1733282"/>
                    <a:pt x="168758" y="1732997"/>
                    <a:pt x="169044" y="1735092"/>
                  </a:cubicBezTo>
                  <a:cubicBezTo>
                    <a:pt x="167329" y="1743951"/>
                    <a:pt x="169615" y="1750237"/>
                    <a:pt x="169329" y="1758143"/>
                  </a:cubicBezTo>
                  <a:cubicBezTo>
                    <a:pt x="157804" y="1755285"/>
                    <a:pt x="161709" y="1769477"/>
                    <a:pt x="151708" y="1768335"/>
                  </a:cubicBezTo>
                  <a:cubicBezTo>
                    <a:pt x="151708" y="1765382"/>
                    <a:pt x="154185" y="1765191"/>
                    <a:pt x="154375" y="1762524"/>
                  </a:cubicBezTo>
                  <a:cubicBezTo>
                    <a:pt x="147993" y="1760143"/>
                    <a:pt x="150184" y="1767191"/>
                    <a:pt x="146469" y="1767668"/>
                  </a:cubicBezTo>
                  <a:cubicBezTo>
                    <a:pt x="144279" y="1764524"/>
                    <a:pt x="141421" y="1761857"/>
                    <a:pt x="138659" y="1759000"/>
                  </a:cubicBezTo>
                  <a:cubicBezTo>
                    <a:pt x="134563" y="1764906"/>
                    <a:pt x="140469" y="1765286"/>
                    <a:pt x="142278" y="1771764"/>
                  </a:cubicBezTo>
                  <a:cubicBezTo>
                    <a:pt x="131515" y="1771382"/>
                    <a:pt x="129324" y="1780622"/>
                    <a:pt x="123990" y="1786432"/>
                  </a:cubicBezTo>
                  <a:cubicBezTo>
                    <a:pt x="132277" y="1788051"/>
                    <a:pt x="138849" y="1787765"/>
                    <a:pt x="145422" y="1787575"/>
                  </a:cubicBezTo>
                  <a:cubicBezTo>
                    <a:pt x="146088" y="1785384"/>
                    <a:pt x="145612" y="1781955"/>
                    <a:pt x="148089" y="1781765"/>
                  </a:cubicBezTo>
                  <a:cubicBezTo>
                    <a:pt x="147041" y="1789575"/>
                    <a:pt x="151994" y="1787385"/>
                    <a:pt x="156471" y="1785861"/>
                  </a:cubicBezTo>
                  <a:cubicBezTo>
                    <a:pt x="156280" y="1787385"/>
                    <a:pt x="157614" y="1787861"/>
                    <a:pt x="157804" y="1789099"/>
                  </a:cubicBezTo>
                  <a:cubicBezTo>
                    <a:pt x="155994" y="1788909"/>
                    <a:pt x="155899" y="1787575"/>
                    <a:pt x="154470" y="1787099"/>
                  </a:cubicBezTo>
                  <a:cubicBezTo>
                    <a:pt x="159519" y="1794909"/>
                    <a:pt x="158376" y="1799386"/>
                    <a:pt x="165138" y="1800719"/>
                  </a:cubicBezTo>
                  <a:cubicBezTo>
                    <a:pt x="158947" y="1800815"/>
                    <a:pt x="156090" y="1804625"/>
                    <a:pt x="156280" y="1811959"/>
                  </a:cubicBezTo>
                  <a:cubicBezTo>
                    <a:pt x="166472" y="1809387"/>
                    <a:pt x="163995" y="1815007"/>
                    <a:pt x="167805" y="1819484"/>
                  </a:cubicBezTo>
                  <a:cubicBezTo>
                    <a:pt x="167139" y="1815198"/>
                    <a:pt x="175997" y="1821579"/>
                    <a:pt x="175330" y="1817388"/>
                  </a:cubicBezTo>
                  <a:cubicBezTo>
                    <a:pt x="164567" y="1814055"/>
                    <a:pt x="184569" y="1807959"/>
                    <a:pt x="178188" y="1810054"/>
                  </a:cubicBezTo>
                  <a:cubicBezTo>
                    <a:pt x="172663" y="1808625"/>
                    <a:pt x="173520" y="1814150"/>
                    <a:pt x="167139" y="1811769"/>
                  </a:cubicBezTo>
                  <a:cubicBezTo>
                    <a:pt x="168186" y="1808340"/>
                    <a:pt x="167710" y="1805958"/>
                    <a:pt x="166472" y="1803958"/>
                  </a:cubicBezTo>
                  <a:cubicBezTo>
                    <a:pt x="176568" y="1806815"/>
                    <a:pt x="186189" y="1807006"/>
                    <a:pt x="178283" y="1815007"/>
                  </a:cubicBezTo>
                  <a:cubicBezTo>
                    <a:pt x="180569" y="1813673"/>
                    <a:pt x="183712" y="1818436"/>
                    <a:pt x="183998" y="1819960"/>
                  </a:cubicBezTo>
                  <a:cubicBezTo>
                    <a:pt x="176759" y="1821960"/>
                    <a:pt x="183998" y="1824723"/>
                    <a:pt x="186474" y="1827961"/>
                  </a:cubicBezTo>
                  <a:cubicBezTo>
                    <a:pt x="183903" y="1829199"/>
                    <a:pt x="179712" y="1828628"/>
                    <a:pt x="178759" y="1831581"/>
                  </a:cubicBezTo>
                  <a:cubicBezTo>
                    <a:pt x="181140" y="1831676"/>
                    <a:pt x="184665" y="1837486"/>
                    <a:pt x="185617" y="1833962"/>
                  </a:cubicBezTo>
                  <a:cubicBezTo>
                    <a:pt x="181236" y="1830628"/>
                    <a:pt x="189903" y="1827104"/>
                    <a:pt x="190665" y="1823770"/>
                  </a:cubicBezTo>
                  <a:cubicBezTo>
                    <a:pt x="195999" y="1828914"/>
                    <a:pt x="200476" y="1824151"/>
                    <a:pt x="201619" y="1821579"/>
                  </a:cubicBezTo>
                  <a:cubicBezTo>
                    <a:pt x="201619" y="1821960"/>
                    <a:pt x="201905" y="1822151"/>
                    <a:pt x="201810" y="1822532"/>
                  </a:cubicBezTo>
                  <a:cubicBezTo>
                    <a:pt x="202953" y="1822627"/>
                    <a:pt x="203619" y="1822532"/>
                    <a:pt x="204286" y="1822246"/>
                  </a:cubicBezTo>
                  <a:cubicBezTo>
                    <a:pt x="205143" y="1823770"/>
                    <a:pt x="204858" y="1826056"/>
                    <a:pt x="204286" y="1828532"/>
                  </a:cubicBezTo>
                  <a:cubicBezTo>
                    <a:pt x="210001" y="1830819"/>
                    <a:pt x="207715" y="1824151"/>
                    <a:pt x="208953" y="1821484"/>
                  </a:cubicBezTo>
                  <a:cubicBezTo>
                    <a:pt x="208001" y="1821294"/>
                    <a:pt x="207144" y="1821008"/>
                    <a:pt x="206477" y="1820722"/>
                  </a:cubicBezTo>
                  <a:cubicBezTo>
                    <a:pt x="207715" y="1819674"/>
                    <a:pt x="209239" y="1818912"/>
                    <a:pt x="212954" y="1820246"/>
                  </a:cubicBezTo>
                  <a:cubicBezTo>
                    <a:pt x="213906" y="1816245"/>
                    <a:pt x="210477" y="1815578"/>
                    <a:pt x="207715" y="1814245"/>
                  </a:cubicBezTo>
                  <a:cubicBezTo>
                    <a:pt x="209715" y="1813673"/>
                    <a:pt x="210858" y="1812626"/>
                    <a:pt x="210382" y="1810816"/>
                  </a:cubicBezTo>
                  <a:cubicBezTo>
                    <a:pt x="214478" y="1811864"/>
                    <a:pt x="211144" y="1817674"/>
                    <a:pt x="214668" y="1819103"/>
                  </a:cubicBezTo>
                  <a:cubicBezTo>
                    <a:pt x="216669" y="1813864"/>
                    <a:pt x="223241" y="1817960"/>
                    <a:pt x="225336" y="1820436"/>
                  </a:cubicBezTo>
                  <a:cubicBezTo>
                    <a:pt x="226384" y="1816626"/>
                    <a:pt x="229146" y="1814626"/>
                    <a:pt x="234004" y="1815007"/>
                  </a:cubicBezTo>
                  <a:cubicBezTo>
                    <a:pt x="233528" y="1816245"/>
                    <a:pt x="233814" y="1817579"/>
                    <a:pt x="235242" y="1818722"/>
                  </a:cubicBezTo>
                  <a:cubicBezTo>
                    <a:pt x="235909" y="1816340"/>
                    <a:pt x="239338" y="1817960"/>
                    <a:pt x="240767" y="1819103"/>
                  </a:cubicBezTo>
                  <a:cubicBezTo>
                    <a:pt x="241719" y="1816150"/>
                    <a:pt x="245053" y="1815483"/>
                    <a:pt x="245053" y="1811578"/>
                  </a:cubicBezTo>
                  <a:cubicBezTo>
                    <a:pt x="241815" y="1810530"/>
                    <a:pt x="238576" y="1811102"/>
                    <a:pt x="236385" y="1812435"/>
                  </a:cubicBezTo>
                  <a:cubicBezTo>
                    <a:pt x="232671" y="1810626"/>
                    <a:pt x="225717" y="1812149"/>
                    <a:pt x="225146" y="1809578"/>
                  </a:cubicBezTo>
                  <a:cubicBezTo>
                    <a:pt x="228194" y="1806530"/>
                    <a:pt x="235052" y="1807768"/>
                    <a:pt x="236862" y="1803386"/>
                  </a:cubicBezTo>
                  <a:cubicBezTo>
                    <a:pt x="229432" y="1800910"/>
                    <a:pt x="226860" y="1803863"/>
                    <a:pt x="222288" y="1804625"/>
                  </a:cubicBezTo>
                  <a:cubicBezTo>
                    <a:pt x="219907" y="1803577"/>
                    <a:pt x="218859" y="1802529"/>
                    <a:pt x="218478" y="1801672"/>
                  </a:cubicBezTo>
                  <a:cubicBezTo>
                    <a:pt x="219336" y="1801577"/>
                    <a:pt x="220383" y="1801577"/>
                    <a:pt x="221812" y="1801958"/>
                  </a:cubicBezTo>
                  <a:cubicBezTo>
                    <a:pt x="221907" y="1800434"/>
                    <a:pt x="221241" y="1799291"/>
                    <a:pt x="220383" y="1798338"/>
                  </a:cubicBezTo>
                  <a:cubicBezTo>
                    <a:pt x="222003" y="1797100"/>
                    <a:pt x="224098" y="1795766"/>
                    <a:pt x="225527" y="1794338"/>
                  </a:cubicBezTo>
                  <a:cubicBezTo>
                    <a:pt x="222765" y="1793861"/>
                    <a:pt x="224670" y="1790337"/>
                    <a:pt x="220669" y="1790623"/>
                  </a:cubicBezTo>
                  <a:cubicBezTo>
                    <a:pt x="219717" y="1793481"/>
                    <a:pt x="222669" y="1793861"/>
                    <a:pt x="223622" y="1795576"/>
                  </a:cubicBezTo>
                  <a:cubicBezTo>
                    <a:pt x="221431" y="1795481"/>
                    <a:pt x="219431" y="1795766"/>
                    <a:pt x="217716" y="1796243"/>
                  </a:cubicBezTo>
                  <a:cubicBezTo>
                    <a:pt x="214097" y="1794243"/>
                    <a:pt x="209239" y="1793099"/>
                    <a:pt x="206858" y="1791194"/>
                  </a:cubicBezTo>
                  <a:cubicBezTo>
                    <a:pt x="208477" y="1788432"/>
                    <a:pt x="211525" y="1787194"/>
                    <a:pt x="214668" y="1786146"/>
                  </a:cubicBezTo>
                  <a:cubicBezTo>
                    <a:pt x="217621" y="1787670"/>
                    <a:pt x="220955" y="1788909"/>
                    <a:pt x="222955" y="1786337"/>
                  </a:cubicBezTo>
                  <a:cubicBezTo>
                    <a:pt x="221241" y="1786146"/>
                    <a:pt x="220479" y="1785194"/>
                    <a:pt x="220002" y="1784051"/>
                  </a:cubicBezTo>
                  <a:cubicBezTo>
                    <a:pt x="221336" y="1783384"/>
                    <a:pt x="222384" y="1782432"/>
                    <a:pt x="223146" y="1781193"/>
                  </a:cubicBezTo>
                  <a:cubicBezTo>
                    <a:pt x="223336" y="1782622"/>
                    <a:pt x="223431" y="1784241"/>
                    <a:pt x="222860" y="1786337"/>
                  </a:cubicBezTo>
                  <a:cubicBezTo>
                    <a:pt x="222955" y="1786337"/>
                    <a:pt x="222955" y="1786337"/>
                    <a:pt x="222955" y="1786337"/>
                  </a:cubicBezTo>
                  <a:cubicBezTo>
                    <a:pt x="226003" y="1789194"/>
                    <a:pt x="230480" y="1786337"/>
                    <a:pt x="232956" y="1782432"/>
                  </a:cubicBezTo>
                  <a:cubicBezTo>
                    <a:pt x="236100" y="1782432"/>
                    <a:pt x="237147" y="1780145"/>
                    <a:pt x="241624" y="1781479"/>
                  </a:cubicBezTo>
                  <a:cubicBezTo>
                    <a:pt x="238767" y="1773573"/>
                    <a:pt x="255912" y="1776716"/>
                    <a:pt x="248101" y="1769382"/>
                  </a:cubicBezTo>
                  <a:cubicBezTo>
                    <a:pt x="246577" y="1772335"/>
                    <a:pt x="242862" y="1773192"/>
                    <a:pt x="238576" y="1773383"/>
                  </a:cubicBezTo>
                  <a:cubicBezTo>
                    <a:pt x="240195" y="1768715"/>
                    <a:pt x="237147" y="1767477"/>
                    <a:pt x="237433" y="1763858"/>
                  </a:cubicBezTo>
                  <a:cubicBezTo>
                    <a:pt x="239910" y="1764048"/>
                    <a:pt x="242291" y="1764239"/>
                    <a:pt x="244767" y="1764429"/>
                  </a:cubicBezTo>
                  <a:cubicBezTo>
                    <a:pt x="246291" y="1758238"/>
                    <a:pt x="231623" y="1750904"/>
                    <a:pt x="230385" y="1760238"/>
                  </a:cubicBezTo>
                  <a:cubicBezTo>
                    <a:pt x="233147" y="1765096"/>
                    <a:pt x="238957" y="1755952"/>
                    <a:pt x="241434" y="1761000"/>
                  </a:cubicBezTo>
                  <a:cubicBezTo>
                    <a:pt x="228575" y="1762048"/>
                    <a:pt x="238100" y="1773573"/>
                    <a:pt x="234385" y="1779574"/>
                  </a:cubicBezTo>
                  <a:cubicBezTo>
                    <a:pt x="234957" y="1777574"/>
                    <a:pt x="234957" y="1775478"/>
                    <a:pt x="233814" y="1773954"/>
                  </a:cubicBezTo>
                  <a:cubicBezTo>
                    <a:pt x="232099" y="1776907"/>
                    <a:pt x="229813" y="1779193"/>
                    <a:pt x="227527" y="1781574"/>
                  </a:cubicBezTo>
                  <a:cubicBezTo>
                    <a:pt x="226860" y="1779002"/>
                    <a:pt x="225432" y="1776050"/>
                    <a:pt x="224098" y="1773764"/>
                  </a:cubicBezTo>
                  <a:cubicBezTo>
                    <a:pt x="227146" y="1770906"/>
                    <a:pt x="230670" y="1767668"/>
                    <a:pt x="226289" y="1763858"/>
                  </a:cubicBezTo>
                  <a:cubicBezTo>
                    <a:pt x="219526" y="1774335"/>
                    <a:pt x="214097" y="1760048"/>
                    <a:pt x="205239" y="1759667"/>
                  </a:cubicBezTo>
                  <a:cubicBezTo>
                    <a:pt x="204858" y="1760619"/>
                    <a:pt x="204477" y="1761286"/>
                    <a:pt x="204000" y="1761953"/>
                  </a:cubicBezTo>
                  <a:cubicBezTo>
                    <a:pt x="203048" y="1760715"/>
                    <a:pt x="202095" y="1759381"/>
                    <a:pt x="201048" y="1758048"/>
                  </a:cubicBezTo>
                  <a:cubicBezTo>
                    <a:pt x="199905" y="1759286"/>
                    <a:pt x="195809" y="1762715"/>
                    <a:pt x="196666" y="1765382"/>
                  </a:cubicBezTo>
                  <a:cubicBezTo>
                    <a:pt x="193142" y="1765477"/>
                    <a:pt x="188951" y="1764620"/>
                    <a:pt x="184855" y="1764524"/>
                  </a:cubicBezTo>
                  <a:cubicBezTo>
                    <a:pt x="185522" y="1763762"/>
                    <a:pt x="185998" y="1762810"/>
                    <a:pt x="185998" y="1761667"/>
                  </a:cubicBezTo>
                  <a:cubicBezTo>
                    <a:pt x="180855" y="1759286"/>
                    <a:pt x="177616" y="1760238"/>
                    <a:pt x="176473" y="1765668"/>
                  </a:cubicBezTo>
                  <a:cubicBezTo>
                    <a:pt x="177807" y="1767001"/>
                    <a:pt x="180188" y="1767096"/>
                    <a:pt x="182379" y="1766334"/>
                  </a:cubicBezTo>
                  <a:cubicBezTo>
                    <a:pt x="181140" y="1770049"/>
                    <a:pt x="176949" y="1770430"/>
                    <a:pt x="172949" y="1771002"/>
                  </a:cubicBezTo>
                  <a:cubicBezTo>
                    <a:pt x="175616" y="1765572"/>
                    <a:pt x="169901" y="1765668"/>
                    <a:pt x="168758" y="1762715"/>
                  </a:cubicBezTo>
                  <a:cubicBezTo>
                    <a:pt x="171520" y="1758238"/>
                    <a:pt x="176949" y="1756714"/>
                    <a:pt x="179331" y="1751761"/>
                  </a:cubicBezTo>
                  <a:cubicBezTo>
                    <a:pt x="173044" y="1751952"/>
                    <a:pt x="171234" y="1749570"/>
                    <a:pt x="171044" y="1746236"/>
                  </a:cubicBezTo>
                  <a:cubicBezTo>
                    <a:pt x="175235" y="1746618"/>
                    <a:pt x="176568" y="1744236"/>
                    <a:pt x="178283" y="1742045"/>
                  </a:cubicBezTo>
                  <a:cubicBezTo>
                    <a:pt x="175806" y="1741855"/>
                    <a:pt x="176854" y="1739188"/>
                    <a:pt x="174854" y="1738616"/>
                  </a:cubicBezTo>
                  <a:cubicBezTo>
                    <a:pt x="173806" y="1739474"/>
                    <a:pt x="172377" y="1740140"/>
                    <a:pt x="171425" y="1741093"/>
                  </a:cubicBezTo>
                  <a:cubicBezTo>
                    <a:pt x="172187" y="1736521"/>
                    <a:pt x="173235" y="1731663"/>
                    <a:pt x="169996" y="1728901"/>
                  </a:cubicBezTo>
                  <a:cubicBezTo>
                    <a:pt x="175997" y="1734616"/>
                    <a:pt x="175140" y="1729091"/>
                    <a:pt x="184188" y="1730711"/>
                  </a:cubicBezTo>
                  <a:cubicBezTo>
                    <a:pt x="181712" y="1734902"/>
                    <a:pt x="187046" y="1733949"/>
                    <a:pt x="190284" y="1734426"/>
                  </a:cubicBezTo>
                  <a:cubicBezTo>
                    <a:pt x="190951" y="1734807"/>
                    <a:pt x="191618" y="1735187"/>
                    <a:pt x="192189" y="1735664"/>
                  </a:cubicBezTo>
                  <a:cubicBezTo>
                    <a:pt x="192189" y="1735949"/>
                    <a:pt x="192189" y="1736140"/>
                    <a:pt x="192189" y="1736426"/>
                  </a:cubicBezTo>
                  <a:cubicBezTo>
                    <a:pt x="192285" y="1736426"/>
                    <a:pt x="192380" y="1736426"/>
                    <a:pt x="192475" y="1736426"/>
                  </a:cubicBezTo>
                  <a:cubicBezTo>
                    <a:pt x="192570" y="1736140"/>
                    <a:pt x="192380" y="1735949"/>
                    <a:pt x="192380" y="1735759"/>
                  </a:cubicBezTo>
                  <a:cubicBezTo>
                    <a:pt x="195237" y="1737759"/>
                    <a:pt x="197619" y="1740140"/>
                    <a:pt x="198666" y="1743569"/>
                  </a:cubicBezTo>
                  <a:cubicBezTo>
                    <a:pt x="193047" y="1743379"/>
                    <a:pt x="190856" y="1737473"/>
                    <a:pt x="185903" y="1741093"/>
                  </a:cubicBezTo>
                  <a:cubicBezTo>
                    <a:pt x="186379" y="1745189"/>
                    <a:pt x="188951" y="1747761"/>
                    <a:pt x="191332" y="1750427"/>
                  </a:cubicBezTo>
                  <a:cubicBezTo>
                    <a:pt x="191808" y="1751570"/>
                    <a:pt x="191618" y="1752999"/>
                    <a:pt x="189713" y="1756047"/>
                  </a:cubicBezTo>
                  <a:cubicBezTo>
                    <a:pt x="193237" y="1756047"/>
                    <a:pt x="192951" y="1758524"/>
                    <a:pt x="194571" y="1759762"/>
                  </a:cubicBezTo>
                  <a:cubicBezTo>
                    <a:pt x="196190" y="1756905"/>
                    <a:pt x="199809" y="1756333"/>
                    <a:pt x="204096" y="1756333"/>
                  </a:cubicBezTo>
                  <a:cubicBezTo>
                    <a:pt x="204667" y="1755476"/>
                    <a:pt x="204667" y="1754999"/>
                    <a:pt x="204572" y="1754523"/>
                  </a:cubicBezTo>
                  <a:cubicBezTo>
                    <a:pt x="208953" y="1753952"/>
                    <a:pt x="212287" y="1752618"/>
                    <a:pt x="215907" y="1752047"/>
                  </a:cubicBezTo>
                  <a:cubicBezTo>
                    <a:pt x="216002" y="1752714"/>
                    <a:pt x="216288" y="1753285"/>
                    <a:pt x="217145" y="1753380"/>
                  </a:cubicBezTo>
                  <a:cubicBezTo>
                    <a:pt x="216954" y="1752904"/>
                    <a:pt x="216764" y="1752428"/>
                    <a:pt x="216669" y="1751952"/>
                  </a:cubicBezTo>
                  <a:cubicBezTo>
                    <a:pt x="220193" y="1751380"/>
                    <a:pt x="224003" y="1751570"/>
                    <a:pt x="229242" y="1753857"/>
                  </a:cubicBezTo>
                  <a:cubicBezTo>
                    <a:pt x="228670" y="1746618"/>
                    <a:pt x="222669" y="1745189"/>
                    <a:pt x="216383" y="1746332"/>
                  </a:cubicBezTo>
                  <a:cubicBezTo>
                    <a:pt x="216192" y="1744427"/>
                    <a:pt x="215526" y="1742903"/>
                    <a:pt x="213430" y="1742236"/>
                  </a:cubicBezTo>
                  <a:cubicBezTo>
                    <a:pt x="213430" y="1742045"/>
                    <a:pt x="213525" y="1741855"/>
                    <a:pt x="213430" y="1741569"/>
                  </a:cubicBezTo>
                  <a:cubicBezTo>
                    <a:pt x="207048" y="1740140"/>
                    <a:pt x="207620" y="1745665"/>
                    <a:pt x="205620" y="1748523"/>
                  </a:cubicBezTo>
                  <a:cubicBezTo>
                    <a:pt x="205905" y="1747189"/>
                    <a:pt x="205620" y="1745760"/>
                    <a:pt x="205239" y="1744617"/>
                  </a:cubicBezTo>
                  <a:cubicBezTo>
                    <a:pt x="206477" y="1743951"/>
                    <a:pt x="207525" y="1743093"/>
                    <a:pt x="207810" y="1741474"/>
                  </a:cubicBezTo>
                  <a:cubicBezTo>
                    <a:pt x="207810" y="1741474"/>
                    <a:pt x="207810" y="1741474"/>
                    <a:pt x="207906" y="1741474"/>
                  </a:cubicBezTo>
                  <a:cubicBezTo>
                    <a:pt x="209811" y="1737378"/>
                    <a:pt x="203334" y="1731854"/>
                    <a:pt x="199714" y="1735854"/>
                  </a:cubicBezTo>
                  <a:cubicBezTo>
                    <a:pt x="201429" y="1736426"/>
                    <a:pt x="202000" y="1737283"/>
                    <a:pt x="202000" y="1738331"/>
                  </a:cubicBezTo>
                  <a:cubicBezTo>
                    <a:pt x="198381" y="1736711"/>
                    <a:pt x="196190" y="1735092"/>
                    <a:pt x="201333" y="1731282"/>
                  </a:cubicBezTo>
                  <a:cubicBezTo>
                    <a:pt x="200000" y="1731377"/>
                    <a:pt x="198857" y="1731377"/>
                    <a:pt x="197809" y="1731187"/>
                  </a:cubicBezTo>
                  <a:cubicBezTo>
                    <a:pt x="201048" y="1730235"/>
                    <a:pt x="204953" y="1730330"/>
                    <a:pt x="207620" y="1731759"/>
                  </a:cubicBezTo>
                  <a:cubicBezTo>
                    <a:pt x="209620" y="1736140"/>
                    <a:pt x="214287" y="1738807"/>
                    <a:pt x="217526" y="1737093"/>
                  </a:cubicBezTo>
                  <a:cubicBezTo>
                    <a:pt x="212954" y="1736521"/>
                    <a:pt x="217431" y="1731759"/>
                    <a:pt x="218002" y="1730806"/>
                  </a:cubicBezTo>
                  <a:cubicBezTo>
                    <a:pt x="216859" y="1730235"/>
                    <a:pt x="215811" y="1729663"/>
                    <a:pt x="214764" y="1729091"/>
                  </a:cubicBezTo>
                  <a:cubicBezTo>
                    <a:pt x="214668" y="1726710"/>
                    <a:pt x="213335" y="1724329"/>
                    <a:pt x="210573" y="1723186"/>
                  </a:cubicBezTo>
                  <a:cubicBezTo>
                    <a:pt x="211525" y="1723472"/>
                    <a:pt x="212478" y="1723567"/>
                    <a:pt x="213335" y="1723757"/>
                  </a:cubicBezTo>
                  <a:cubicBezTo>
                    <a:pt x="213811" y="1724424"/>
                    <a:pt x="214192" y="1725091"/>
                    <a:pt x="214573" y="1725758"/>
                  </a:cubicBezTo>
                  <a:cubicBezTo>
                    <a:pt x="214954" y="1724996"/>
                    <a:pt x="215526" y="1724519"/>
                    <a:pt x="216192" y="1724043"/>
                  </a:cubicBezTo>
                  <a:cubicBezTo>
                    <a:pt x="217335" y="1724139"/>
                    <a:pt x="218574" y="1724139"/>
                    <a:pt x="219717" y="1724139"/>
                  </a:cubicBezTo>
                  <a:cubicBezTo>
                    <a:pt x="215716" y="1731187"/>
                    <a:pt x="225336" y="1736235"/>
                    <a:pt x="222669" y="1740522"/>
                  </a:cubicBezTo>
                  <a:cubicBezTo>
                    <a:pt x="229432" y="1740522"/>
                    <a:pt x="233147" y="1737378"/>
                    <a:pt x="239624" y="1736997"/>
                  </a:cubicBezTo>
                  <a:cubicBezTo>
                    <a:pt x="239338" y="1738998"/>
                    <a:pt x="237052" y="1738998"/>
                    <a:pt x="237338" y="1741569"/>
                  </a:cubicBezTo>
                  <a:cubicBezTo>
                    <a:pt x="242291" y="1743093"/>
                    <a:pt x="241243" y="1738712"/>
                    <a:pt x="244958" y="1738998"/>
                  </a:cubicBezTo>
                  <a:cubicBezTo>
                    <a:pt x="245339" y="1740998"/>
                    <a:pt x="246863" y="1742331"/>
                    <a:pt x="247625" y="1744046"/>
                  </a:cubicBezTo>
                  <a:cubicBezTo>
                    <a:pt x="244005" y="1744522"/>
                    <a:pt x="240767" y="1744522"/>
                    <a:pt x="236004" y="1743665"/>
                  </a:cubicBezTo>
                  <a:cubicBezTo>
                    <a:pt x="235623" y="1742903"/>
                    <a:pt x="235052" y="1742236"/>
                    <a:pt x="233718" y="1741284"/>
                  </a:cubicBezTo>
                  <a:cubicBezTo>
                    <a:pt x="232956" y="1741760"/>
                    <a:pt x="232575" y="1742331"/>
                    <a:pt x="232099" y="1742807"/>
                  </a:cubicBezTo>
                  <a:cubicBezTo>
                    <a:pt x="231718" y="1742712"/>
                    <a:pt x="231528" y="1742712"/>
                    <a:pt x="231147" y="1742617"/>
                  </a:cubicBezTo>
                  <a:cubicBezTo>
                    <a:pt x="231147" y="1743093"/>
                    <a:pt x="231242" y="1743474"/>
                    <a:pt x="231242" y="1743855"/>
                  </a:cubicBezTo>
                  <a:cubicBezTo>
                    <a:pt x="230670" y="1744903"/>
                    <a:pt x="230766" y="1745951"/>
                    <a:pt x="231623" y="1746998"/>
                  </a:cubicBezTo>
                  <a:cubicBezTo>
                    <a:pt x="232385" y="1750427"/>
                    <a:pt x="234290" y="1753094"/>
                    <a:pt x="238481" y="1754333"/>
                  </a:cubicBezTo>
                  <a:cubicBezTo>
                    <a:pt x="239433" y="1752904"/>
                    <a:pt x="240481" y="1752142"/>
                    <a:pt x="241624" y="1751475"/>
                  </a:cubicBezTo>
                  <a:cubicBezTo>
                    <a:pt x="243434" y="1753285"/>
                    <a:pt x="244482" y="1755571"/>
                    <a:pt x="247339" y="1756523"/>
                  </a:cubicBezTo>
                  <a:cubicBezTo>
                    <a:pt x="247815" y="1755381"/>
                    <a:pt x="247625" y="1753380"/>
                    <a:pt x="249435" y="1753571"/>
                  </a:cubicBezTo>
                  <a:cubicBezTo>
                    <a:pt x="258960" y="1757095"/>
                    <a:pt x="251340" y="1769001"/>
                    <a:pt x="258483" y="1771382"/>
                  </a:cubicBezTo>
                  <a:cubicBezTo>
                    <a:pt x="258293" y="1773097"/>
                    <a:pt x="258198" y="1774907"/>
                    <a:pt x="258007" y="1776716"/>
                  </a:cubicBezTo>
                  <a:cubicBezTo>
                    <a:pt x="257626" y="1777098"/>
                    <a:pt x="257245" y="1777478"/>
                    <a:pt x="256769" y="1777860"/>
                  </a:cubicBezTo>
                  <a:cubicBezTo>
                    <a:pt x="257245" y="1777955"/>
                    <a:pt x="257531" y="1777860"/>
                    <a:pt x="257912" y="1777955"/>
                  </a:cubicBezTo>
                  <a:cubicBezTo>
                    <a:pt x="257721" y="1781098"/>
                    <a:pt x="257817" y="1784336"/>
                    <a:pt x="258864" y="1787765"/>
                  </a:cubicBezTo>
                  <a:cubicBezTo>
                    <a:pt x="257150" y="1786146"/>
                    <a:pt x="254673" y="1786241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49625" y="1788051"/>
                    <a:pt x="247244" y="1790147"/>
                    <a:pt x="246768" y="1792242"/>
                  </a:cubicBezTo>
                  <a:cubicBezTo>
                    <a:pt x="245434" y="1792909"/>
                    <a:pt x="244005" y="1793481"/>
                    <a:pt x="242672" y="1794147"/>
                  </a:cubicBezTo>
                  <a:cubicBezTo>
                    <a:pt x="239338" y="1791099"/>
                    <a:pt x="233623" y="1789861"/>
                    <a:pt x="230289" y="1786908"/>
                  </a:cubicBezTo>
                  <a:cubicBezTo>
                    <a:pt x="229432" y="1790528"/>
                    <a:pt x="230099" y="1792909"/>
                    <a:pt x="231528" y="1794909"/>
                  </a:cubicBezTo>
                  <a:cubicBezTo>
                    <a:pt x="240100" y="1792814"/>
                    <a:pt x="247149" y="1800148"/>
                    <a:pt x="255054" y="1796528"/>
                  </a:cubicBezTo>
                  <a:cubicBezTo>
                    <a:pt x="258102" y="1797195"/>
                    <a:pt x="259245" y="1799005"/>
                    <a:pt x="258674" y="1801958"/>
                  </a:cubicBezTo>
                  <a:cubicBezTo>
                    <a:pt x="257340" y="1802529"/>
                    <a:pt x="255816" y="1802815"/>
                    <a:pt x="253149" y="1802815"/>
                  </a:cubicBezTo>
                  <a:cubicBezTo>
                    <a:pt x="251816" y="1808244"/>
                    <a:pt x="259341" y="1807101"/>
                    <a:pt x="257912" y="1812626"/>
                  </a:cubicBezTo>
                  <a:cubicBezTo>
                    <a:pt x="255340" y="1812054"/>
                    <a:pt x="255054" y="1809768"/>
                    <a:pt x="252673" y="1809102"/>
                  </a:cubicBezTo>
                  <a:cubicBezTo>
                    <a:pt x="250768" y="1813769"/>
                    <a:pt x="251911" y="1817102"/>
                    <a:pt x="250101" y="1818341"/>
                  </a:cubicBezTo>
                  <a:cubicBezTo>
                    <a:pt x="250006" y="1816436"/>
                    <a:pt x="247339" y="1816436"/>
                    <a:pt x="244767" y="1816340"/>
                  </a:cubicBezTo>
                  <a:cubicBezTo>
                    <a:pt x="247720" y="1824437"/>
                    <a:pt x="234385" y="1821484"/>
                    <a:pt x="229527" y="1823103"/>
                  </a:cubicBezTo>
                  <a:cubicBezTo>
                    <a:pt x="229623" y="1823389"/>
                    <a:pt x="229623" y="1823580"/>
                    <a:pt x="229718" y="1823770"/>
                  </a:cubicBezTo>
                  <a:cubicBezTo>
                    <a:pt x="227813" y="1824437"/>
                    <a:pt x="226194" y="1825389"/>
                    <a:pt x="224574" y="1826437"/>
                  </a:cubicBezTo>
                  <a:cubicBezTo>
                    <a:pt x="226670" y="1827009"/>
                    <a:pt x="225432" y="1828247"/>
                    <a:pt x="224193" y="1829485"/>
                  </a:cubicBezTo>
                  <a:cubicBezTo>
                    <a:pt x="227432" y="1830437"/>
                    <a:pt x="229432" y="1831104"/>
                    <a:pt x="231337" y="1831771"/>
                  </a:cubicBezTo>
                  <a:cubicBezTo>
                    <a:pt x="231147" y="1832438"/>
                    <a:pt x="230861" y="1833200"/>
                    <a:pt x="230575" y="1834152"/>
                  </a:cubicBezTo>
                  <a:cubicBezTo>
                    <a:pt x="233052" y="1834914"/>
                    <a:pt x="233909" y="1834057"/>
                    <a:pt x="234385" y="1832723"/>
                  </a:cubicBezTo>
                  <a:cubicBezTo>
                    <a:pt x="236004" y="1833200"/>
                    <a:pt x="237909" y="1833771"/>
                    <a:pt x="240576" y="1834438"/>
                  </a:cubicBezTo>
                  <a:cubicBezTo>
                    <a:pt x="241148" y="1835010"/>
                    <a:pt x="241529" y="1835676"/>
                    <a:pt x="241434" y="1836534"/>
                  </a:cubicBezTo>
                  <a:cubicBezTo>
                    <a:pt x="237814" y="1836819"/>
                    <a:pt x="223146" y="1835200"/>
                    <a:pt x="220002" y="1827104"/>
                  </a:cubicBezTo>
                  <a:cubicBezTo>
                    <a:pt x="220193" y="1824532"/>
                    <a:pt x="225146" y="1826627"/>
                    <a:pt x="225813" y="1824341"/>
                  </a:cubicBezTo>
                  <a:cubicBezTo>
                    <a:pt x="221050" y="1819579"/>
                    <a:pt x="219621" y="1826818"/>
                    <a:pt x="214573" y="1826627"/>
                  </a:cubicBezTo>
                  <a:cubicBezTo>
                    <a:pt x="214478" y="1832723"/>
                    <a:pt x="218669" y="1841486"/>
                    <a:pt x="209715" y="1842058"/>
                  </a:cubicBezTo>
                  <a:cubicBezTo>
                    <a:pt x="215430" y="1835581"/>
                    <a:pt x="204286" y="1838724"/>
                    <a:pt x="202953" y="1833676"/>
                  </a:cubicBezTo>
                  <a:cubicBezTo>
                    <a:pt x="200571" y="1838629"/>
                    <a:pt x="191427" y="1828532"/>
                    <a:pt x="188189" y="1834152"/>
                  </a:cubicBezTo>
                  <a:cubicBezTo>
                    <a:pt x="191713" y="1837200"/>
                    <a:pt x="193809" y="1838343"/>
                    <a:pt x="193904" y="1841201"/>
                  </a:cubicBezTo>
                  <a:cubicBezTo>
                    <a:pt x="192094" y="1840915"/>
                    <a:pt x="190475" y="1841391"/>
                    <a:pt x="189713" y="1843677"/>
                  </a:cubicBezTo>
                  <a:cubicBezTo>
                    <a:pt x="194094" y="1842630"/>
                    <a:pt x="192856" y="1845201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666" y="1848059"/>
                    <a:pt x="192951" y="1848821"/>
                    <a:pt x="194380" y="1848821"/>
                  </a:cubicBezTo>
                  <a:cubicBezTo>
                    <a:pt x="194952" y="1847106"/>
                    <a:pt x="197428" y="1847487"/>
                    <a:pt x="199905" y="1847964"/>
                  </a:cubicBezTo>
                  <a:cubicBezTo>
                    <a:pt x="200000" y="1847392"/>
                    <a:pt x="200095" y="1846725"/>
                    <a:pt x="200190" y="1846154"/>
                  </a:cubicBezTo>
                  <a:cubicBezTo>
                    <a:pt x="201238" y="1845582"/>
                    <a:pt x="201143" y="1844820"/>
                    <a:pt x="200476" y="1843963"/>
                  </a:cubicBezTo>
                  <a:cubicBezTo>
                    <a:pt x="200476" y="1843773"/>
                    <a:pt x="200571" y="1843677"/>
                    <a:pt x="200571" y="1843487"/>
                  </a:cubicBezTo>
                  <a:cubicBezTo>
                    <a:pt x="200286" y="1843391"/>
                    <a:pt x="200000" y="1843296"/>
                    <a:pt x="199714" y="1843201"/>
                  </a:cubicBezTo>
                  <a:cubicBezTo>
                    <a:pt x="198952" y="1842534"/>
                    <a:pt x="197904" y="1841868"/>
                    <a:pt x="196857" y="1841106"/>
                  </a:cubicBezTo>
                  <a:cubicBezTo>
                    <a:pt x="199143" y="1839486"/>
                    <a:pt x="203429" y="1839867"/>
                    <a:pt x="208001" y="1840344"/>
                  </a:cubicBezTo>
                  <a:cubicBezTo>
                    <a:pt x="209239" y="1843296"/>
                    <a:pt x="209906" y="1846820"/>
                    <a:pt x="212954" y="1848535"/>
                  </a:cubicBezTo>
                  <a:cubicBezTo>
                    <a:pt x="211430" y="1848059"/>
                    <a:pt x="210382" y="1848154"/>
                    <a:pt x="209620" y="1848440"/>
                  </a:cubicBezTo>
                  <a:cubicBezTo>
                    <a:pt x="207144" y="1846630"/>
                    <a:pt x="205048" y="1849487"/>
                    <a:pt x="201429" y="1849583"/>
                  </a:cubicBezTo>
                  <a:cubicBezTo>
                    <a:pt x="200952" y="1849487"/>
                    <a:pt x="200571" y="1849202"/>
                    <a:pt x="200000" y="1849107"/>
                  </a:cubicBezTo>
                  <a:cubicBezTo>
                    <a:pt x="200000" y="1849202"/>
                    <a:pt x="199905" y="1849297"/>
                    <a:pt x="199809" y="1849392"/>
                  </a:cubicBezTo>
                  <a:cubicBezTo>
                    <a:pt x="199809" y="1849392"/>
                    <a:pt x="199714" y="1849392"/>
                    <a:pt x="199714" y="1849392"/>
                  </a:cubicBezTo>
                  <a:cubicBezTo>
                    <a:pt x="199714" y="1849487"/>
                    <a:pt x="199714" y="1849487"/>
                    <a:pt x="199714" y="1849583"/>
                  </a:cubicBezTo>
                  <a:cubicBezTo>
                    <a:pt x="198476" y="1852059"/>
                    <a:pt x="195809" y="1853012"/>
                    <a:pt x="195714" y="1856727"/>
                  </a:cubicBezTo>
                  <a:cubicBezTo>
                    <a:pt x="197619" y="1856345"/>
                    <a:pt x="198381" y="1856727"/>
                    <a:pt x="198857" y="1857393"/>
                  </a:cubicBezTo>
                  <a:cubicBezTo>
                    <a:pt x="198857" y="1858727"/>
                    <a:pt x="198952" y="1859870"/>
                    <a:pt x="199143" y="1860918"/>
                  </a:cubicBezTo>
                  <a:cubicBezTo>
                    <a:pt x="199047" y="1861680"/>
                    <a:pt x="198857" y="1862537"/>
                    <a:pt x="198952" y="1863203"/>
                  </a:cubicBezTo>
                  <a:cubicBezTo>
                    <a:pt x="199143" y="1863775"/>
                    <a:pt x="199714" y="1864061"/>
                    <a:pt x="200381" y="1864251"/>
                  </a:cubicBezTo>
                  <a:cubicBezTo>
                    <a:pt x="201238" y="1865870"/>
                    <a:pt x="202381" y="1867585"/>
                    <a:pt x="204000" y="1869871"/>
                  </a:cubicBezTo>
                  <a:cubicBezTo>
                    <a:pt x="199428" y="1868252"/>
                    <a:pt x="200095" y="1872538"/>
                    <a:pt x="198000" y="1873776"/>
                  </a:cubicBezTo>
                  <a:cubicBezTo>
                    <a:pt x="201714" y="1875300"/>
                    <a:pt x="204286" y="1875491"/>
                    <a:pt x="207048" y="1875491"/>
                  </a:cubicBezTo>
                  <a:cubicBezTo>
                    <a:pt x="207048" y="1875777"/>
                    <a:pt x="207144" y="1876062"/>
                    <a:pt x="207144" y="1876443"/>
                  </a:cubicBezTo>
                  <a:cubicBezTo>
                    <a:pt x="201238" y="1878158"/>
                    <a:pt x="200952" y="1876348"/>
                    <a:pt x="194285" y="1875491"/>
                  </a:cubicBezTo>
                  <a:cubicBezTo>
                    <a:pt x="191237" y="1881206"/>
                    <a:pt x="199143" y="1878824"/>
                    <a:pt x="197428" y="1883587"/>
                  </a:cubicBezTo>
                  <a:cubicBezTo>
                    <a:pt x="189618" y="1880444"/>
                    <a:pt x="194285" y="1884254"/>
                    <a:pt x="189618" y="1889302"/>
                  </a:cubicBezTo>
                  <a:cubicBezTo>
                    <a:pt x="197714" y="1891207"/>
                    <a:pt x="198095" y="1885397"/>
                    <a:pt x="202857" y="1883968"/>
                  </a:cubicBezTo>
                  <a:cubicBezTo>
                    <a:pt x="213144" y="1895493"/>
                    <a:pt x="190475" y="1896160"/>
                    <a:pt x="185522" y="1893779"/>
                  </a:cubicBezTo>
                  <a:cubicBezTo>
                    <a:pt x="187903" y="1895493"/>
                    <a:pt x="190951" y="1896827"/>
                    <a:pt x="192570" y="1899018"/>
                  </a:cubicBezTo>
                  <a:cubicBezTo>
                    <a:pt x="190761" y="1900541"/>
                    <a:pt x="185808" y="1899018"/>
                    <a:pt x="186760" y="1903304"/>
                  </a:cubicBezTo>
                  <a:cubicBezTo>
                    <a:pt x="192475" y="1904542"/>
                    <a:pt x="191237" y="1898732"/>
                    <a:pt x="198000" y="1901018"/>
                  </a:cubicBezTo>
                  <a:cubicBezTo>
                    <a:pt x="197809" y="1903113"/>
                    <a:pt x="197714" y="1905209"/>
                    <a:pt x="197523" y="1907304"/>
                  </a:cubicBezTo>
                  <a:cubicBezTo>
                    <a:pt x="203048" y="1908923"/>
                    <a:pt x="201333" y="1903304"/>
                    <a:pt x="206953" y="1904828"/>
                  </a:cubicBezTo>
                  <a:cubicBezTo>
                    <a:pt x="206286" y="1909876"/>
                    <a:pt x="217050" y="1910638"/>
                    <a:pt x="211716" y="1914639"/>
                  </a:cubicBezTo>
                  <a:cubicBezTo>
                    <a:pt x="225908" y="1917210"/>
                    <a:pt x="224955" y="1911305"/>
                    <a:pt x="227241" y="1904732"/>
                  </a:cubicBezTo>
                  <a:cubicBezTo>
                    <a:pt x="233052" y="1904352"/>
                    <a:pt x="228099" y="1911972"/>
                    <a:pt x="232099" y="1912924"/>
                  </a:cubicBezTo>
                  <a:cubicBezTo>
                    <a:pt x="233623" y="1910162"/>
                    <a:pt x="237719" y="1911686"/>
                    <a:pt x="238862" y="1913686"/>
                  </a:cubicBezTo>
                  <a:cubicBezTo>
                    <a:pt x="238481" y="1913400"/>
                    <a:pt x="238100" y="1913115"/>
                    <a:pt x="237528" y="1912543"/>
                  </a:cubicBezTo>
                  <a:cubicBezTo>
                    <a:pt x="237814" y="1913400"/>
                    <a:pt x="238290" y="1914257"/>
                    <a:pt x="238957" y="1915210"/>
                  </a:cubicBezTo>
                  <a:cubicBezTo>
                    <a:pt x="238767" y="1915686"/>
                    <a:pt x="238386" y="1916162"/>
                    <a:pt x="237433" y="1916544"/>
                  </a:cubicBezTo>
                  <a:cubicBezTo>
                    <a:pt x="238290" y="1916448"/>
                    <a:pt x="239052" y="1916353"/>
                    <a:pt x="239814" y="1916258"/>
                  </a:cubicBezTo>
                  <a:cubicBezTo>
                    <a:pt x="242196" y="1919115"/>
                    <a:pt x="245910" y="1921782"/>
                    <a:pt x="249816" y="1922830"/>
                  </a:cubicBezTo>
                  <a:cubicBezTo>
                    <a:pt x="244958" y="1923973"/>
                    <a:pt x="242958" y="1927973"/>
                    <a:pt x="241815" y="1932736"/>
                  </a:cubicBezTo>
                  <a:cubicBezTo>
                    <a:pt x="242386" y="1932831"/>
                    <a:pt x="242767" y="1932736"/>
                    <a:pt x="243339" y="1932736"/>
                  </a:cubicBezTo>
                  <a:cubicBezTo>
                    <a:pt x="242481" y="1934165"/>
                    <a:pt x="240862" y="1934832"/>
                    <a:pt x="238195" y="1934260"/>
                  </a:cubicBezTo>
                  <a:cubicBezTo>
                    <a:pt x="239910" y="1940165"/>
                    <a:pt x="241719" y="1940547"/>
                    <a:pt x="235052" y="1943118"/>
                  </a:cubicBezTo>
                  <a:cubicBezTo>
                    <a:pt x="236195" y="1943023"/>
                    <a:pt x="236576" y="1943309"/>
                    <a:pt x="236766" y="1943785"/>
                  </a:cubicBezTo>
                  <a:cubicBezTo>
                    <a:pt x="236290" y="1943594"/>
                    <a:pt x="236100" y="1943404"/>
                    <a:pt x="235528" y="1943309"/>
                  </a:cubicBezTo>
                  <a:cubicBezTo>
                    <a:pt x="232575" y="1948548"/>
                    <a:pt x="231813" y="1949595"/>
                    <a:pt x="224193" y="1947214"/>
                  </a:cubicBezTo>
                  <a:cubicBezTo>
                    <a:pt x="224955" y="1957025"/>
                    <a:pt x="218669" y="1948928"/>
                    <a:pt x="212478" y="1955786"/>
                  </a:cubicBezTo>
                  <a:cubicBezTo>
                    <a:pt x="215526" y="1959025"/>
                    <a:pt x="219050" y="1953501"/>
                    <a:pt x="217621" y="1960930"/>
                  </a:cubicBezTo>
                  <a:cubicBezTo>
                    <a:pt x="224289" y="1963026"/>
                    <a:pt x="221622" y="1955882"/>
                    <a:pt x="225432" y="1955215"/>
                  </a:cubicBezTo>
                  <a:cubicBezTo>
                    <a:pt x="230194" y="1954739"/>
                    <a:pt x="232004" y="1953596"/>
                    <a:pt x="234480" y="1957501"/>
                  </a:cubicBezTo>
                  <a:cubicBezTo>
                    <a:pt x="234195" y="1959501"/>
                    <a:pt x="231909" y="1959501"/>
                    <a:pt x="232290" y="1962073"/>
                  </a:cubicBezTo>
                  <a:cubicBezTo>
                    <a:pt x="241053" y="1963978"/>
                    <a:pt x="244386" y="1970074"/>
                    <a:pt x="245910" y="1977218"/>
                  </a:cubicBezTo>
                  <a:cubicBezTo>
                    <a:pt x="245815" y="1978075"/>
                    <a:pt x="244577" y="1979027"/>
                    <a:pt x="243243" y="1979790"/>
                  </a:cubicBezTo>
                  <a:cubicBezTo>
                    <a:pt x="241434" y="1979790"/>
                    <a:pt x="239910" y="1980075"/>
                    <a:pt x="238767" y="1980647"/>
                  </a:cubicBezTo>
                  <a:cubicBezTo>
                    <a:pt x="238481" y="1980456"/>
                    <a:pt x="238290" y="1980170"/>
                    <a:pt x="238290" y="1979790"/>
                  </a:cubicBezTo>
                  <a:cubicBezTo>
                    <a:pt x="238576" y="1976646"/>
                    <a:pt x="243434" y="1978170"/>
                    <a:pt x="242481" y="1973789"/>
                  </a:cubicBezTo>
                  <a:cubicBezTo>
                    <a:pt x="236766" y="1974170"/>
                    <a:pt x="236195" y="1969407"/>
                    <a:pt x="239243" y="1967216"/>
                  </a:cubicBezTo>
                  <a:cubicBezTo>
                    <a:pt x="231718" y="1965311"/>
                    <a:pt x="231718" y="1970931"/>
                    <a:pt x="227813" y="1972646"/>
                  </a:cubicBezTo>
                  <a:cubicBezTo>
                    <a:pt x="227146" y="1968645"/>
                    <a:pt x="224860" y="1965978"/>
                    <a:pt x="223050" y="1962835"/>
                  </a:cubicBezTo>
                  <a:cubicBezTo>
                    <a:pt x="219526" y="1966836"/>
                    <a:pt x="212573" y="1961692"/>
                    <a:pt x="208096" y="1964835"/>
                  </a:cubicBezTo>
                  <a:cubicBezTo>
                    <a:pt x="209239" y="1965026"/>
                    <a:pt x="210192" y="1965216"/>
                    <a:pt x="209811" y="1966550"/>
                  </a:cubicBezTo>
                  <a:cubicBezTo>
                    <a:pt x="211716" y="1966645"/>
                    <a:pt x="211906" y="1967978"/>
                    <a:pt x="213430" y="1968360"/>
                  </a:cubicBezTo>
                  <a:cubicBezTo>
                    <a:pt x="213906" y="1967121"/>
                    <a:pt x="213716" y="1965311"/>
                    <a:pt x="215526" y="1965311"/>
                  </a:cubicBezTo>
                  <a:cubicBezTo>
                    <a:pt x="216573" y="1968645"/>
                    <a:pt x="220764" y="1971979"/>
                    <a:pt x="216669" y="1974836"/>
                  </a:cubicBezTo>
                  <a:cubicBezTo>
                    <a:pt x="224860" y="1971122"/>
                    <a:pt x="222193" y="1978075"/>
                    <a:pt x="229242" y="1978932"/>
                  </a:cubicBezTo>
                  <a:cubicBezTo>
                    <a:pt x="234004" y="1979123"/>
                    <a:pt x="231623" y="1972360"/>
                    <a:pt x="238767" y="1974932"/>
                  </a:cubicBezTo>
                  <a:cubicBezTo>
                    <a:pt x="233242" y="1982647"/>
                    <a:pt x="233528" y="1987314"/>
                    <a:pt x="228480" y="1989981"/>
                  </a:cubicBezTo>
                  <a:cubicBezTo>
                    <a:pt x="234195" y="1991219"/>
                    <a:pt x="235814" y="1988267"/>
                    <a:pt x="239719" y="1987600"/>
                  </a:cubicBezTo>
                  <a:cubicBezTo>
                    <a:pt x="239243" y="1989600"/>
                    <a:pt x="239719" y="1991029"/>
                    <a:pt x="240100" y="1992172"/>
                  </a:cubicBezTo>
                  <a:cubicBezTo>
                    <a:pt x="239719" y="1992362"/>
                    <a:pt x="239433" y="1992553"/>
                    <a:pt x="238862" y="1992648"/>
                  </a:cubicBezTo>
                  <a:cubicBezTo>
                    <a:pt x="239433" y="1992648"/>
                    <a:pt x="239719" y="1992648"/>
                    <a:pt x="240291" y="1992648"/>
                  </a:cubicBezTo>
                  <a:cubicBezTo>
                    <a:pt x="240767" y="1993982"/>
                    <a:pt x="240576" y="1994744"/>
                    <a:pt x="237243" y="1995315"/>
                  </a:cubicBezTo>
                  <a:cubicBezTo>
                    <a:pt x="234766" y="1989410"/>
                    <a:pt x="226289" y="1996458"/>
                    <a:pt x="226575" y="1989791"/>
                  </a:cubicBezTo>
                  <a:cubicBezTo>
                    <a:pt x="220955" y="1990648"/>
                    <a:pt x="217240" y="1989315"/>
                    <a:pt x="215430" y="1990553"/>
                  </a:cubicBezTo>
                  <a:cubicBezTo>
                    <a:pt x="218002" y="1992077"/>
                    <a:pt x="221050" y="1993315"/>
                    <a:pt x="220479" y="1997220"/>
                  </a:cubicBezTo>
                  <a:cubicBezTo>
                    <a:pt x="209906" y="1997030"/>
                    <a:pt x="205048" y="1984838"/>
                    <a:pt x="195237" y="1989029"/>
                  </a:cubicBezTo>
                  <a:cubicBezTo>
                    <a:pt x="204381" y="1993029"/>
                    <a:pt x="206286" y="1993315"/>
                    <a:pt x="211049" y="1999697"/>
                  </a:cubicBezTo>
                  <a:cubicBezTo>
                    <a:pt x="211906" y="1995601"/>
                    <a:pt x="218002" y="1998459"/>
                    <a:pt x="222288" y="1997697"/>
                  </a:cubicBezTo>
                  <a:cubicBezTo>
                    <a:pt x="222288" y="1999411"/>
                    <a:pt x="222193" y="2000649"/>
                    <a:pt x="221526" y="2001602"/>
                  </a:cubicBezTo>
                  <a:cubicBezTo>
                    <a:pt x="219145" y="2000078"/>
                    <a:pt x="215621" y="1999030"/>
                    <a:pt x="214668" y="2001507"/>
                  </a:cubicBezTo>
                  <a:cubicBezTo>
                    <a:pt x="218478" y="2002173"/>
                    <a:pt x="214668" y="2008460"/>
                    <a:pt x="217716" y="2009603"/>
                  </a:cubicBezTo>
                  <a:cubicBezTo>
                    <a:pt x="223050" y="2011984"/>
                    <a:pt x="223050" y="2009793"/>
                    <a:pt x="229718" y="2010460"/>
                  </a:cubicBezTo>
                  <a:cubicBezTo>
                    <a:pt x="231242" y="2012174"/>
                    <a:pt x="233718" y="2010651"/>
                    <a:pt x="236004" y="2009889"/>
                  </a:cubicBezTo>
                  <a:cubicBezTo>
                    <a:pt x="235814" y="2010651"/>
                    <a:pt x="235719" y="2011317"/>
                    <a:pt x="236004" y="2012079"/>
                  </a:cubicBezTo>
                  <a:cubicBezTo>
                    <a:pt x="233718" y="2012936"/>
                    <a:pt x="232004" y="2014556"/>
                    <a:pt x="231718" y="2017604"/>
                  </a:cubicBezTo>
                  <a:cubicBezTo>
                    <a:pt x="229337" y="2015794"/>
                    <a:pt x="226956" y="2014461"/>
                    <a:pt x="224670" y="2016365"/>
                  </a:cubicBezTo>
                  <a:cubicBezTo>
                    <a:pt x="230861" y="2016365"/>
                    <a:pt x="234766" y="2025700"/>
                    <a:pt x="239052" y="2022176"/>
                  </a:cubicBezTo>
                  <a:cubicBezTo>
                    <a:pt x="236671" y="2021795"/>
                    <a:pt x="234480" y="2019794"/>
                    <a:pt x="232290" y="2018080"/>
                  </a:cubicBezTo>
                  <a:cubicBezTo>
                    <a:pt x="237814" y="2020842"/>
                    <a:pt x="242862" y="2014556"/>
                    <a:pt x="243434" y="2023890"/>
                  </a:cubicBezTo>
                  <a:cubicBezTo>
                    <a:pt x="246768" y="2018747"/>
                    <a:pt x="242100" y="2015508"/>
                    <a:pt x="248482" y="2013794"/>
                  </a:cubicBezTo>
                  <a:cubicBezTo>
                    <a:pt x="250101" y="2015603"/>
                    <a:pt x="253911" y="2022843"/>
                    <a:pt x="256674" y="2019414"/>
                  </a:cubicBezTo>
                  <a:cubicBezTo>
                    <a:pt x="250006" y="2014556"/>
                    <a:pt x="261246" y="2018937"/>
                    <a:pt x="259245" y="2013603"/>
                  </a:cubicBezTo>
                  <a:cubicBezTo>
                    <a:pt x="259341" y="2014841"/>
                    <a:pt x="260103" y="2014937"/>
                    <a:pt x="261150" y="2014651"/>
                  </a:cubicBezTo>
                  <a:cubicBezTo>
                    <a:pt x="261246" y="2014937"/>
                    <a:pt x="261246" y="2015223"/>
                    <a:pt x="261341" y="2015413"/>
                  </a:cubicBezTo>
                  <a:cubicBezTo>
                    <a:pt x="260579" y="2016937"/>
                    <a:pt x="263627" y="2017509"/>
                    <a:pt x="265722" y="2019032"/>
                  </a:cubicBezTo>
                  <a:cubicBezTo>
                    <a:pt x="266103" y="2017604"/>
                    <a:pt x="265913" y="2016365"/>
                    <a:pt x="265722" y="2015223"/>
                  </a:cubicBezTo>
                  <a:cubicBezTo>
                    <a:pt x="267342" y="2014175"/>
                    <a:pt x="268199" y="2012460"/>
                    <a:pt x="268866" y="2010460"/>
                  </a:cubicBezTo>
                  <a:cubicBezTo>
                    <a:pt x="269628" y="2013032"/>
                    <a:pt x="271152" y="2017890"/>
                    <a:pt x="273247" y="2020747"/>
                  </a:cubicBezTo>
                  <a:cubicBezTo>
                    <a:pt x="269628" y="2022461"/>
                    <a:pt x="265532" y="2022843"/>
                    <a:pt x="263151" y="2019414"/>
                  </a:cubicBezTo>
                  <a:cubicBezTo>
                    <a:pt x="260484" y="2025986"/>
                    <a:pt x="258198" y="2025890"/>
                    <a:pt x="252959" y="2027034"/>
                  </a:cubicBezTo>
                  <a:cubicBezTo>
                    <a:pt x="252578" y="2026938"/>
                    <a:pt x="252483" y="2026652"/>
                    <a:pt x="252102" y="2026652"/>
                  </a:cubicBezTo>
                  <a:cubicBezTo>
                    <a:pt x="252197" y="2026843"/>
                    <a:pt x="252102" y="2027034"/>
                    <a:pt x="252197" y="2027224"/>
                  </a:cubicBezTo>
                  <a:cubicBezTo>
                    <a:pt x="251435" y="2027415"/>
                    <a:pt x="250578" y="2027605"/>
                    <a:pt x="249720" y="2027891"/>
                  </a:cubicBezTo>
                  <a:cubicBezTo>
                    <a:pt x="249435" y="2026652"/>
                    <a:pt x="249911" y="2024748"/>
                    <a:pt x="248101" y="2024557"/>
                  </a:cubicBezTo>
                  <a:cubicBezTo>
                    <a:pt x="246291" y="2028557"/>
                    <a:pt x="248673" y="2029510"/>
                    <a:pt x="251435" y="2030272"/>
                  </a:cubicBezTo>
                  <a:cubicBezTo>
                    <a:pt x="251054" y="2030748"/>
                    <a:pt x="250673" y="2031224"/>
                    <a:pt x="250197" y="2031701"/>
                  </a:cubicBezTo>
                  <a:cubicBezTo>
                    <a:pt x="249339" y="2031415"/>
                    <a:pt x="248101" y="2031415"/>
                    <a:pt x="245815" y="2032272"/>
                  </a:cubicBezTo>
                  <a:cubicBezTo>
                    <a:pt x="239433" y="2038654"/>
                    <a:pt x="239624" y="2040273"/>
                    <a:pt x="236385" y="2043321"/>
                  </a:cubicBezTo>
                  <a:cubicBezTo>
                    <a:pt x="235433" y="2043607"/>
                    <a:pt x="234385" y="2043893"/>
                    <a:pt x="233528" y="2044178"/>
                  </a:cubicBezTo>
                  <a:cubicBezTo>
                    <a:pt x="232480" y="2038844"/>
                    <a:pt x="233052" y="2037130"/>
                    <a:pt x="236576" y="2033130"/>
                  </a:cubicBezTo>
                  <a:cubicBezTo>
                    <a:pt x="230480" y="2034653"/>
                    <a:pt x="235528" y="2027986"/>
                    <a:pt x="229432" y="2029510"/>
                  </a:cubicBezTo>
                  <a:cubicBezTo>
                    <a:pt x="224193" y="2033796"/>
                    <a:pt x="229146" y="2039607"/>
                    <a:pt x="230194" y="2043798"/>
                  </a:cubicBezTo>
                  <a:cubicBezTo>
                    <a:pt x="223431" y="2042464"/>
                    <a:pt x="224479" y="2042559"/>
                    <a:pt x="218574" y="2042845"/>
                  </a:cubicBezTo>
                  <a:cubicBezTo>
                    <a:pt x="219145" y="2042369"/>
                    <a:pt x="220098" y="2041893"/>
                    <a:pt x="221336" y="2041416"/>
                  </a:cubicBezTo>
                  <a:cubicBezTo>
                    <a:pt x="215526" y="2042369"/>
                    <a:pt x="217335" y="2041035"/>
                    <a:pt x="210668" y="2040083"/>
                  </a:cubicBezTo>
                  <a:cubicBezTo>
                    <a:pt x="211335" y="2041702"/>
                    <a:pt x="211430" y="2042655"/>
                    <a:pt x="211335" y="2043226"/>
                  </a:cubicBezTo>
                  <a:cubicBezTo>
                    <a:pt x="210573" y="2041226"/>
                    <a:pt x="209049" y="2039702"/>
                    <a:pt x="208572" y="2037511"/>
                  </a:cubicBezTo>
                  <a:cubicBezTo>
                    <a:pt x="200286" y="2033606"/>
                    <a:pt x="194571" y="2035320"/>
                    <a:pt x="187046" y="2029605"/>
                  </a:cubicBezTo>
                  <a:cubicBezTo>
                    <a:pt x="188951" y="2035320"/>
                    <a:pt x="195237" y="2039987"/>
                    <a:pt x="193332" y="2044274"/>
                  </a:cubicBezTo>
                  <a:cubicBezTo>
                    <a:pt x="194094" y="2041035"/>
                    <a:pt x="198476" y="2041511"/>
                    <a:pt x="201048" y="2040083"/>
                  </a:cubicBezTo>
                  <a:cubicBezTo>
                    <a:pt x="202953" y="2042369"/>
                    <a:pt x="204477" y="2043988"/>
                    <a:pt x="208572" y="2045893"/>
                  </a:cubicBezTo>
                  <a:cubicBezTo>
                    <a:pt x="208382" y="2046274"/>
                    <a:pt x="208096" y="2046750"/>
                    <a:pt x="208001" y="2047417"/>
                  </a:cubicBezTo>
                  <a:cubicBezTo>
                    <a:pt x="212763" y="2051798"/>
                    <a:pt x="220098" y="2054751"/>
                    <a:pt x="224860" y="2055609"/>
                  </a:cubicBezTo>
                  <a:cubicBezTo>
                    <a:pt x="224384" y="2053323"/>
                    <a:pt x="221431" y="2050846"/>
                    <a:pt x="219431" y="2048465"/>
                  </a:cubicBezTo>
                  <a:cubicBezTo>
                    <a:pt x="219907" y="2047798"/>
                    <a:pt x="220288" y="2047131"/>
                    <a:pt x="220860" y="2046560"/>
                  </a:cubicBezTo>
                  <a:cubicBezTo>
                    <a:pt x="220669" y="2047893"/>
                    <a:pt x="221241" y="2048941"/>
                    <a:pt x="222193" y="2049512"/>
                  </a:cubicBezTo>
                  <a:cubicBezTo>
                    <a:pt x="221717" y="2049512"/>
                    <a:pt x="221241" y="2049417"/>
                    <a:pt x="220669" y="2049417"/>
                  </a:cubicBezTo>
                  <a:cubicBezTo>
                    <a:pt x="223527" y="2051989"/>
                    <a:pt x="227337" y="2054085"/>
                    <a:pt x="230194" y="2056847"/>
                  </a:cubicBezTo>
                  <a:cubicBezTo>
                    <a:pt x="231528" y="2062276"/>
                    <a:pt x="225051" y="2058942"/>
                    <a:pt x="223908" y="2061705"/>
                  </a:cubicBezTo>
                  <a:cubicBezTo>
                    <a:pt x="229623" y="2063800"/>
                    <a:pt x="224955" y="2065324"/>
                    <a:pt x="223050" y="2067801"/>
                  </a:cubicBezTo>
                  <a:cubicBezTo>
                    <a:pt x="226194" y="2069324"/>
                    <a:pt x="230194" y="2069134"/>
                    <a:pt x="234099" y="2068182"/>
                  </a:cubicBezTo>
                  <a:cubicBezTo>
                    <a:pt x="234004" y="2068562"/>
                    <a:pt x="234099" y="2068944"/>
                    <a:pt x="233909" y="2069420"/>
                  </a:cubicBezTo>
                  <a:cubicBezTo>
                    <a:pt x="233718" y="2070182"/>
                    <a:pt x="233242" y="2070658"/>
                    <a:pt x="232766" y="2071134"/>
                  </a:cubicBezTo>
                  <a:cubicBezTo>
                    <a:pt x="230861" y="2070372"/>
                    <a:pt x="228765" y="2070563"/>
                    <a:pt x="226765" y="2071134"/>
                  </a:cubicBezTo>
                  <a:cubicBezTo>
                    <a:pt x="226670" y="2070944"/>
                    <a:pt x="226575" y="2070658"/>
                    <a:pt x="226479" y="2070468"/>
                  </a:cubicBezTo>
                  <a:cubicBezTo>
                    <a:pt x="226289" y="2070848"/>
                    <a:pt x="226003" y="2071134"/>
                    <a:pt x="225813" y="2071420"/>
                  </a:cubicBezTo>
                  <a:cubicBezTo>
                    <a:pt x="223336" y="2072468"/>
                    <a:pt x="221336" y="2074373"/>
                    <a:pt x="220288" y="2076754"/>
                  </a:cubicBezTo>
                  <a:cubicBezTo>
                    <a:pt x="219526" y="2077516"/>
                    <a:pt x="218859" y="2078278"/>
                    <a:pt x="218383" y="2079326"/>
                  </a:cubicBezTo>
                  <a:cubicBezTo>
                    <a:pt x="214192" y="2078278"/>
                    <a:pt x="213906" y="2071991"/>
                    <a:pt x="209430" y="2075516"/>
                  </a:cubicBezTo>
                  <a:cubicBezTo>
                    <a:pt x="205715" y="2083231"/>
                    <a:pt x="217145" y="2079802"/>
                    <a:pt x="216097" y="2085517"/>
                  </a:cubicBezTo>
                  <a:cubicBezTo>
                    <a:pt x="207239" y="2084565"/>
                    <a:pt x="207715" y="2076754"/>
                    <a:pt x="202191" y="2073420"/>
                  </a:cubicBezTo>
                  <a:cubicBezTo>
                    <a:pt x="205143" y="2079040"/>
                    <a:pt x="200667" y="2080183"/>
                    <a:pt x="194285" y="2080755"/>
                  </a:cubicBezTo>
                  <a:cubicBezTo>
                    <a:pt x="196476" y="2075611"/>
                    <a:pt x="192094" y="2075420"/>
                    <a:pt x="187332" y="2075516"/>
                  </a:cubicBezTo>
                  <a:cubicBezTo>
                    <a:pt x="192951" y="2071515"/>
                    <a:pt x="184855" y="2071039"/>
                    <a:pt x="184284" y="2067419"/>
                  </a:cubicBezTo>
                  <a:cubicBezTo>
                    <a:pt x="188856" y="2063895"/>
                    <a:pt x="187522" y="2069991"/>
                    <a:pt x="193332" y="2069706"/>
                  </a:cubicBezTo>
                  <a:cubicBezTo>
                    <a:pt x="198285" y="2066181"/>
                    <a:pt x="189713" y="2066086"/>
                    <a:pt x="192189" y="2060181"/>
                  </a:cubicBezTo>
                  <a:cubicBezTo>
                    <a:pt x="193999" y="2060276"/>
                    <a:pt x="194475" y="2059037"/>
                    <a:pt x="195999" y="2058942"/>
                  </a:cubicBezTo>
                  <a:cubicBezTo>
                    <a:pt x="196857" y="2065229"/>
                    <a:pt x="208287" y="2063705"/>
                    <a:pt x="210001" y="2069420"/>
                  </a:cubicBezTo>
                  <a:cubicBezTo>
                    <a:pt x="215716" y="2070658"/>
                    <a:pt x="217431" y="2066562"/>
                    <a:pt x="221050" y="2070182"/>
                  </a:cubicBezTo>
                  <a:cubicBezTo>
                    <a:pt x="221241" y="2068086"/>
                    <a:pt x="221336" y="2065991"/>
                    <a:pt x="221526" y="2063895"/>
                  </a:cubicBezTo>
                  <a:cubicBezTo>
                    <a:pt x="214954" y="2065895"/>
                    <a:pt x="207525" y="2061990"/>
                    <a:pt x="209430" y="2053513"/>
                  </a:cubicBezTo>
                  <a:cubicBezTo>
                    <a:pt x="201238" y="2056847"/>
                    <a:pt x="207334" y="2050370"/>
                    <a:pt x="200476" y="2049703"/>
                  </a:cubicBezTo>
                  <a:cubicBezTo>
                    <a:pt x="198476" y="2052465"/>
                    <a:pt x="205620" y="2055323"/>
                    <a:pt x="200000" y="2055990"/>
                  </a:cubicBezTo>
                  <a:cubicBezTo>
                    <a:pt x="193999" y="2054561"/>
                    <a:pt x="194094" y="2050941"/>
                    <a:pt x="187332" y="2053418"/>
                  </a:cubicBezTo>
                  <a:cubicBezTo>
                    <a:pt x="189237" y="2048465"/>
                    <a:pt x="182760" y="2049798"/>
                    <a:pt x="182283" y="2046750"/>
                  </a:cubicBezTo>
                  <a:cubicBezTo>
                    <a:pt x="184474" y="2046750"/>
                    <a:pt x="187522" y="2047417"/>
                    <a:pt x="187903" y="2045607"/>
                  </a:cubicBezTo>
                  <a:cubicBezTo>
                    <a:pt x="186474" y="2045131"/>
                    <a:pt x="185808" y="2044083"/>
                    <a:pt x="186284" y="2042369"/>
                  </a:cubicBezTo>
                  <a:cubicBezTo>
                    <a:pt x="177807" y="2042369"/>
                    <a:pt x="175044" y="2051227"/>
                    <a:pt x="174282" y="2054085"/>
                  </a:cubicBezTo>
                  <a:cubicBezTo>
                    <a:pt x="169615" y="2051227"/>
                    <a:pt x="165138" y="2054085"/>
                    <a:pt x="159900" y="2049894"/>
                  </a:cubicBezTo>
                  <a:cubicBezTo>
                    <a:pt x="162090" y="2058657"/>
                    <a:pt x="137230" y="2068182"/>
                    <a:pt x="152184" y="2079231"/>
                  </a:cubicBezTo>
                  <a:cubicBezTo>
                    <a:pt x="144755" y="2107520"/>
                    <a:pt x="158471" y="2141048"/>
                    <a:pt x="147422" y="2168766"/>
                  </a:cubicBezTo>
                  <a:cubicBezTo>
                    <a:pt x="148374" y="2171052"/>
                    <a:pt x="154470" y="2169528"/>
                    <a:pt x="154470" y="2172480"/>
                  </a:cubicBezTo>
                  <a:cubicBezTo>
                    <a:pt x="141802" y="2202675"/>
                    <a:pt x="163614" y="2235345"/>
                    <a:pt x="154375" y="2273350"/>
                  </a:cubicBezTo>
                  <a:cubicBezTo>
                    <a:pt x="154375" y="2275827"/>
                    <a:pt x="158947" y="2274874"/>
                    <a:pt x="157709" y="2278303"/>
                  </a:cubicBezTo>
                  <a:cubicBezTo>
                    <a:pt x="152851" y="2289162"/>
                    <a:pt x="154661" y="2305640"/>
                    <a:pt x="158757" y="2314689"/>
                  </a:cubicBezTo>
                  <a:cubicBezTo>
                    <a:pt x="156756" y="2316689"/>
                    <a:pt x="153613" y="2317451"/>
                    <a:pt x="151041" y="2318880"/>
                  </a:cubicBezTo>
                  <a:cubicBezTo>
                    <a:pt x="151327" y="2323642"/>
                    <a:pt x="151613" y="2328405"/>
                    <a:pt x="151899" y="2333167"/>
                  </a:cubicBezTo>
                  <a:cubicBezTo>
                    <a:pt x="151137" y="2332881"/>
                    <a:pt x="150375" y="2332691"/>
                    <a:pt x="149327" y="2332596"/>
                  </a:cubicBezTo>
                  <a:cubicBezTo>
                    <a:pt x="148374" y="2335644"/>
                    <a:pt x="144183" y="2334977"/>
                    <a:pt x="143136" y="2338025"/>
                  </a:cubicBezTo>
                  <a:cubicBezTo>
                    <a:pt x="148660" y="2340025"/>
                    <a:pt x="147422" y="2334596"/>
                    <a:pt x="150851" y="2334405"/>
                  </a:cubicBezTo>
                  <a:cubicBezTo>
                    <a:pt x="150756" y="2335263"/>
                    <a:pt x="151232" y="2336596"/>
                    <a:pt x="152089" y="2337739"/>
                  </a:cubicBezTo>
                  <a:cubicBezTo>
                    <a:pt x="152184" y="2339454"/>
                    <a:pt x="152280" y="2341168"/>
                    <a:pt x="152375" y="2342978"/>
                  </a:cubicBezTo>
                  <a:cubicBezTo>
                    <a:pt x="147803" y="2343549"/>
                    <a:pt x="142183" y="2343264"/>
                    <a:pt x="141135" y="2339358"/>
                  </a:cubicBezTo>
                  <a:cubicBezTo>
                    <a:pt x="140659" y="2342406"/>
                    <a:pt x="140278" y="2345454"/>
                    <a:pt x="139897" y="2348407"/>
                  </a:cubicBezTo>
                  <a:cubicBezTo>
                    <a:pt x="142659" y="2345550"/>
                    <a:pt x="148565" y="2346121"/>
                    <a:pt x="152470" y="2344502"/>
                  </a:cubicBezTo>
                  <a:cubicBezTo>
                    <a:pt x="152756" y="2350788"/>
                    <a:pt x="153042" y="2356980"/>
                    <a:pt x="153137" y="2363171"/>
                  </a:cubicBezTo>
                  <a:cubicBezTo>
                    <a:pt x="152756" y="2363361"/>
                    <a:pt x="152470" y="2363647"/>
                    <a:pt x="152089" y="2363742"/>
                  </a:cubicBezTo>
                  <a:cubicBezTo>
                    <a:pt x="152565" y="2363838"/>
                    <a:pt x="152851" y="2364028"/>
                    <a:pt x="153137" y="2364314"/>
                  </a:cubicBezTo>
                  <a:cubicBezTo>
                    <a:pt x="153327" y="2371077"/>
                    <a:pt x="153518" y="2377744"/>
                    <a:pt x="153613" y="2384412"/>
                  </a:cubicBezTo>
                  <a:cubicBezTo>
                    <a:pt x="147422" y="2382602"/>
                    <a:pt x="140088" y="2380125"/>
                    <a:pt x="139707" y="2386793"/>
                  </a:cubicBezTo>
                  <a:cubicBezTo>
                    <a:pt x="145993" y="2385269"/>
                    <a:pt x="147231" y="2388888"/>
                    <a:pt x="150756" y="2385078"/>
                  </a:cubicBezTo>
                  <a:cubicBezTo>
                    <a:pt x="152184" y="2386221"/>
                    <a:pt x="153042" y="2387364"/>
                    <a:pt x="153708" y="2388603"/>
                  </a:cubicBezTo>
                  <a:cubicBezTo>
                    <a:pt x="153804" y="2394508"/>
                    <a:pt x="153899" y="2400318"/>
                    <a:pt x="153994" y="2406129"/>
                  </a:cubicBezTo>
                  <a:cubicBezTo>
                    <a:pt x="151708" y="2405176"/>
                    <a:pt x="149517" y="2403366"/>
                    <a:pt x="148374" y="2401747"/>
                  </a:cubicBezTo>
                  <a:cubicBezTo>
                    <a:pt x="146469" y="2404319"/>
                    <a:pt x="138087" y="2405843"/>
                    <a:pt x="145517" y="2409081"/>
                  </a:cubicBezTo>
                  <a:cubicBezTo>
                    <a:pt x="145993" y="2406700"/>
                    <a:pt x="145993" y="2403843"/>
                    <a:pt x="149708" y="2404986"/>
                  </a:cubicBezTo>
                  <a:cubicBezTo>
                    <a:pt x="149327" y="2408605"/>
                    <a:pt x="151708" y="2410320"/>
                    <a:pt x="154089" y="2412129"/>
                  </a:cubicBezTo>
                  <a:cubicBezTo>
                    <a:pt x="154185" y="2423083"/>
                    <a:pt x="154375" y="2433846"/>
                    <a:pt x="154566" y="2444514"/>
                  </a:cubicBezTo>
                  <a:cubicBezTo>
                    <a:pt x="154089" y="2444324"/>
                    <a:pt x="153613" y="2444133"/>
                    <a:pt x="153232" y="2443847"/>
                  </a:cubicBezTo>
                  <a:cubicBezTo>
                    <a:pt x="153518" y="2444991"/>
                    <a:pt x="154089" y="2446038"/>
                    <a:pt x="154661" y="2446991"/>
                  </a:cubicBezTo>
                  <a:cubicBezTo>
                    <a:pt x="154851" y="2455087"/>
                    <a:pt x="154947" y="2463088"/>
                    <a:pt x="155232" y="2470994"/>
                  </a:cubicBezTo>
                  <a:cubicBezTo>
                    <a:pt x="154756" y="2471184"/>
                    <a:pt x="154089" y="2471375"/>
                    <a:pt x="152946" y="2471470"/>
                  </a:cubicBezTo>
                  <a:cubicBezTo>
                    <a:pt x="149708" y="2470422"/>
                    <a:pt x="148946" y="2467660"/>
                    <a:pt x="144469" y="2467374"/>
                  </a:cubicBezTo>
                  <a:cubicBezTo>
                    <a:pt x="146088" y="2473756"/>
                    <a:pt x="139992" y="2471661"/>
                    <a:pt x="139611" y="2475947"/>
                  </a:cubicBezTo>
                  <a:cubicBezTo>
                    <a:pt x="143898" y="2474518"/>
                    <a:pt x="147993" y="2472994"/>
                    <a:pt x="155232" y="2474804"/>
                  </a:cubicBezTo>
                  <a:cubicBezTo>
                    <a:pt x="155232" y="2476233"/>
                    <a:pt x="155328" y="2477566"/>
                    <a:pt x="155423" y="2478995"/>
                  </a:cubicBezTo>
                  <a:cubicBezTo>
                    <a:pt x="155328" y="2479662"/>
                    <a:pt x="155232" y="2480328"/>
                    <a:pt x="155137" y="2480995"/>
                  </a:cubicBezTo>
                  <a:cubicBezTo>
                    <a:pt x="155328" y="2481090"/>
                    <a:pt x="155328" y="2480995"/>
                    <a:pt x="155518" y="2481090"/>
                  </a:cubicBezTo>
                  <a:cubicBezTo>
                    <a:pt x="155709" y="2486615"/>
                    <a:pt x="155899" y="2492044"/>
                    <a:pt x="156185" y="2497378"/>
                  </a:cubicBezTo>
                  <a:cubicBezTo>
                    <a:pt x="151422" y="2536430"/>
                    <a:pt x="147612" y="2594438"/>
                    <a:pt x="151327" y="2637396"/>
                  </a:cubicBezTo>
                  <a:cubicBezTo>
                    <a:pt x="152184" y="2647016"/>
                    <a:pt x="155137" y="2649588"/>
                    <a:pt x="157328" y="2656731"/>
                  </a:cubicBezTo>
                  <a:cubicBezTo>
                    <a:pt x="158090" y="2659113"/>
                    <a:pt x="158661" y="2662065"/>
                    <a:pt x="159328" y="2665113"/>
                  </a:cubicBezTo>
                  <a:cubicBezTo>
                    <a:pt x="158757" y="2665304"/>
                    <a:pt x="158185" y="2665494"/>
                    <a:pt x="157614" y="2665780"/>
                  </a:cubicBezTo>
                  <a:cubicBezTo>
                    <a:pt x="158185" y="2667590"/>
                    <a:pt x="159328" y="2669209"/>
                    <a:pt x="160281" y="2670733"/>
                  </a:cubicBezTo>
                  <a:cubicBezTo>
                    <a:pt x="161043" y="2675686"/>
                    <a:pt x="161614" y="2680925"/>
                    <a:pt x="162186" y="2685783"/>
                  </a:cubicBezTo>
                  <a:cubicBezTo>
                    <a:pt x="161138" y="2685687"/>
                    <a:pt x="159900" y="2685306"/>
                    <a:pt x="158566" y="2684354"/>
                  </a:cubicBezTo>
                  <a:cubicBezTo>
                    <a:pt x="158566" y="2687211"/>
                    <a:pt x="161709" y="2694927"/>
                    <a:pt x="156852" y="2696451"/>
                  </a:cubicBezTo>
                  <a:cubicBezTo>
                    <a:pt x="154470" y="2692164"/>
                    <a:pt x="160090" y="2688164"/>
                    <a:pt x="151041" y="2686545"/>
                  </a:cubicBezTo>
                  <a:cubicBezTo>
                    <a:pt x="147231" y="2690831"/>
                    <a:pt x="148851" y="2695688"/>
                    <a:pt x="149327" y="2698641"/>
                  </a:cubicBezTo>
                  <a:cubicBezTo>
                    <a:pt x="146946" y="2698355"/>
                    <a:pt x="144660" y="2698070"/>
                    <a:pt x="142278" y="2697784"/>
                  </a:cubicBezTo>
                  <a:cubicBezTo>
                    <a:pt x="138564" y="2705309"/>
                    <a:pt x="145422" y="2705785"/>
                    <a:pt x="145898" y="2710547"/>
                  </a:cubicBezTo>
                  <a:cubicBezTo>
                    <a:pt x="142945" y="2708833"/>
                    <a:pt x="141993" y="2705785"/>
                    <a:pt x="135706" y="2706166"/>
                  </a:cubicBezTo>
                  <a:cubicBezTo>
                    <a:pt x="133706" y="2710262"/>
                    <a:pt x="137611" y="2710357"/>
                    <a:pt x="136373" y="2713977"/>
                  </a:cubicBezTo>
                  <a:cubicBezTo>
                    <a:pt x="127324" y="2707690"/>
                    <a:pt x="130372" y="2717596"/>
                    <a:pt x="122181" y="2712262"/>
                  </a:cubicBezTo>
                  <a:cubicBezTo>
                    <a:pt x="122943" y="2717310"/>
                    <a:pt x="123228" y="2715596"/>
                    <a:pt x="119514" y="2718072"/>
                  </a:cubicBezTo>
                  <a:cubicBezTo>
                    <a:pt x="123705" y="2720549"/>
                    <a:pt x="125133" y="2717977"/>
                    <a:pt x="126372" y="2720454"/>
                  </a:cubicBezTo>
                  <a:cubicBezTo>
                    <a:pt x="119037" y="2722263"/>
                    <a:pt x="127610" y="2728264"/>
                    <a:pt x="124181" y="2735503"/>
                  </a:cubicBezTo>
                  <a:cubicBezTo>
                    <a:pt x="118847" y="2738361"/>
                    <a:pt x="116275" y="2740456"/>
                    <a:pt x="113513" y="2734170"/>
                  </a:cubicBezTo>
                  <a:cubicBezTo>
                    <a:pt x="110941" y="2734741"/>
                    <a:pt x="112465" y="2739980"/>
                    <a:pt x="109131" y="2739789"/>
                  </a:cubicBezTo>
                  <a:cubicBezTo>
                    <a:pt x="109893" y="2736551"/>
                    <a:pt x="108369" y="2734836"/>
                    <a:pt x="104464" y="2734551"/>
                  </a:cubicBezTo>
                  <a:cubicBezTo>
                    <a:pt x="103416" y="2740932"/>
                    <a:pt x="96273" y="2740742"/>
                    <a:pt x="93415" y="2736265"/>
                  </a:cubicBezTo>
                  <a:cubicBezTo>
                    <a:pt x="92653" y="2741789"/>
                    <a:pt x="88748" y="2743980"/>
                    <a:pt x="84843" y="2745980"/>
                  </a:cubicBezTo>
                  <a:cubicBezTo>
                    <a:pt x="83128" y="2743504"/>
                    <a:pt x="83319" y="2741885"/>
                    <a:pt x="85700" y="2739980"/>
                  </a:cubicBezTo>
                  <a:cubicBezTo>
                    <a:pt x="82366" y="2739218"/>
                    <a:pt x="81509" y="2741218"/>
                    <a:pt x="78366" y="2740646"/>
                  </a:cubicBezTo>
                  <a:cubicBezTo>
                    <a:pt x="78461" y="2744266"/>
                    <a:pt x="80937" y="2747314"/>
                    <a:pt x="77032" y="2749695"/>
                  </a:cubicBezTo>
                  <a:cubicBezTo>
                    <a:pt x="81699" y="2749886"/>
                    <a:pt x="84557" y="2751219"/>
                    <a:pt x="83509" y="2755125"/>
                  </a:cubicBezTo>
                  <a:cubicBezTo>
                    <a:pt x="77032" y="2758744"/>
                    <a:pt x="69126" y="2749886"/>
                    <a:pt x="66936" y="2757696"/>
                  </a:cubicBezTo>
                  <a:cubicBezTo>
                    <a:pt x="67888" y="2754839"/>
                    <a:pt x="64935" y="2754458"/>
                    <a:pt x="64078" y="2752743"/>
                  </a:cubicBezTo>
                  <a:cubicBezTo>
                    <a:pt x="63888" y="2747886"/>
                    <a:pt x="72365" y="2752648"/>
                    <a:pt x="73603" y="2749314"/>
                  </a:cubicBezTo>
                  <a:cubicBezTo>
                    <a:pt x="70936" y="2746076"/>
                    <a:pt x="67031" y="2751219"/>
                    <a:pt x="68936" y="2744171"/>
                  </a:cubicBezTo>
                  <a:cubicBezTo>
                    <a:pt x="65316" y="2745980"/>
                    <a:pt x="57125" y="2742742"/>
                    <a:pt x="54363" y="2745409"/>
                  </a:cubicBezTo>
                  <a:cubicBezTo>
                    <a:pt x="55315" y="2747981"/>
                    <a:pt x="63126" y="2746171"/>
                    <a:pt x="60744" y="2750838"/>
                  </a:cubicBezTo>
                  <a:cubicBezTo>
                    <a:pt x="57887" y="2752267"/>
                    <a:pt x="55791" y="2754648"/>
                    <a:pt x="51219" y="2754267"/>
                  </a:cubicBezTo>
                  <a:cubicBezTo>
                    <a:pt x="53220" y="2751314"/>
                    <a:pt x="47600" y="2746933"/>
                    <a:pt x="46362" y="2750553"/>
                  </a:cubicBezTo>
                  <a:cubicBezTo>
                    <a:pt x="50648" y="2752838"/>
                    <a:pt x="54553" y="2765126"/>
                    <a:pt x="47695" y="2766078"/>
                  </a:cubicBezTo>
                  <a:cubicBezTo>
                    <a:pt x="45981" y="2762649"/>
                    <a:pt x="41504" y="2761030"/>
                    <a:pt x="37980" y="2758744"/>
                  </a:cubicBezTo>
                  <a:cubicBezTo>
                    <a:pt x="39313" y="2766840"/>
                    <a:pt x="26931" y="2771127"/>
                    <a:pt x="13215" y="2767983"/>
                  </a:cubicBezTo>
                  <a:cubicBezTo>
                    <a:pt x="10357" y="2775318"/>
                    <a:pt x="15596" y="2777413"/>
                    <a:pt x="16548" y="2782271"/>
                  </a:cubicBezTo>
                  <a:cubicBezTo>
                    <a:pt x="-5550" y="2786747"/>
                    <a:pt x="70" y="2805893"/>
                    <a:pt x="2356" y="2818942"/>
                  </a:cubicBezTo>
                  <a:cubicBezTo>
                    <a:pt x="2928" y="2817799"/>
                    <a:pt x="2832" y="2815989"/>
                    <a:pt x="4547" y="2816180"/>
                  </a:cubicBezTo>
                  <a:cubicBezTo>
                    <a:pt x="2070" y="2824657"/>
                    <a:pt x="15691" y="2825324"/>
                    <a:pt x="7500" y="2833420"/>
                  </a:cubicBezTo>
                  <a:cubicBezTo>
                    <a:pt x="13405" y="2835325"/>
                    <a:pt x="11214" y="2828181"/>
                    <a:pt x="15405" y="2828277"/>
                  </a:cubicBezTo>
                  <a:cubicBezTo>
                    <a:pt x="18739" y="2831610"/>
                    <a:pt x="24168" y="2833611"/>
                    <a:pt x="22740" y="2839992"/>
                  </a:cubicBezTo>
                  <a:cubicBezTo>
                    <a:pt x="32455" y="2839230"/>
                    <a:pt x="29788" y="2845612"/>
                    <a:pt x="36646" y="2843231"/>
                  </a:cubicBezTo>
                  <a:cubicBezTo>
                    <a:pt x="36265" y="2845707"/>
                    <a:pt x="35884" y="2848279"/>
                    <a:pt x="35503" y="2850755"/>
                  </a:cubicBezTo>
                  <a:cubicBezTo>
                    <a:pt x="32169" y="2848565"/>
                    <a:pt x="26740" y="2852089"/>
                    <a:pt x="31598" y="2853327"/>
                  </a:cubicBezTo>
                  <a:cubicBezTo>
                    <a:pt x="32265" y="2851137"/>
                    <a:pt x="36075" y="2852470"/>
                    <a:pt x="38932" y="2852661"/>
                  </a:cubicBezTo>
                  <a:cubicBezTo>
                    <a:pt x="35598" y="2862281"/>
                    <a:pt x="43504" y="2857518"/>
                    <a:pt x="44742" y="2862567"/>
                  </a:cubicBezTo>
                  <a:cubicBezTo>
                    <a:pt x="40361" y="2866758"/>
                    <a:pt x="45123" y="2874473"/>
                    <a:pt x="49886" y="2877045"/>
                  </a:cubicBezTo>
                  <a:cubicBezTo>
                    <a:pt x="54172" y="2874187"/>
                    <a:pt x="48171" y="2868567"/>
                    <a:pt x="54934" y="2866948"/>
                  </a:cubicBezTo>
                  <a:cubicBezTo>
                    <a:pt x="54553" y="2870853"/>
                    <a:pt x="54172" y="2874759"/>
                    <a:pt x="59125" y="2875139"/>
                  </a:cubicBezTo>
                  <a:cubicBezTo>
                    <a:pt x="62268" y="2872187"/>
                    <a:pt x="66459" y="2870472"/>
                    <a:pt x="70841" y="2868948"/>
                  </a:cubicBezTo>
                  <a:cubicBezTo>
                    <a:pt x="77699" y="2873520"/>
                    <a:pt x="65983" y="2875139"/>
                    <a:pt x="73127" y="2878473"/>
                  </a:cubicBezTo>
                  <a:cubicBezTo>
                    <a:pt x="73127" y="2874378"/>
                    <a:pt x="76270" y="2873806"/>
                    <a:pt x="80842" y="2874854"/>
                  </a:cubicBezTo>
                  <a:cubicBezTo>
                    <a:pt x="75984" y="2878473"/>
                    <a:pt x="77508" y="2877997"/>
                    <a:pt x="81699" y="2881140"/>
                  </a:cubicBezTo>
                  <a:cubicBezTo>
                    <a:pt x="73032" y="2882855"/>
                    <a:pt x="85509" y="2888379"/>
                    <a:pt x="76651" y="2891237"/>
                  </a:cubicBezTo>
                  <a:cubicBezTo>
                    <a:pt x="88653" y="2893046"/>
                    <a:pt x="85795" y="2904572"/>
                    <a:pt x="95987" y="2907525"/>
                  </a:cubicBezTo>
                  <a:cubicBezTo>
                    <a:pt x="82080" y="2905334"/>
                    <a:pt x="89129" y="2913906"/>
                    <a:pt x="92653" y="2917907"/>
                  </a:cubicBezTo>
                  <a:cubicBezTo>
                    <a:pt x="88843" y="2918288"/>
                    <a:pt x="86462" y="2920383"/>
                    <a:pt x="83128" y="2921336"/>
                  </a:cubicBezTo>
                  <a:cubicBezTo>
                    <a:pt x="79318" y="2933718"/>
                    <a:pt x="87891" y="2935338"/>
                    <a:pt x="93796" y="2934957"/>
                  </a:cubicBezTo>
                  <a:cubicBezTo>
                    <a:pt x="90462" y="2937719"/>
                    <a:pt x="84366" y="2941243"/>
                    <a:pt x="90558" y="2945339"/>
                  </a:cubicBezTo>
                  <a:cubicBezTo>
                    <a:pt x="96558" y="2943148"/>
                    <a:pt x="98082" y="2947434"/>
                    <a:pt x="100464" y="2951149"/>
                  </a:cubicBezTo>
                  <a:cubicBezTo>
                    <a:pt x="100940" y="2949054"/>
                    <a:pt x="105226" y="2950101"/>
                    <a:pt x="103797" y="2953149"/>
                  </a:cubicBezTo>
                  <a:cubicBezTo>
                    <a:pt x="98082" y="2953245"/>
                    <a:pt x="97130" y="2950101"/>
                    <a:pt x="93606" y="2948863"/>
                  </a:cubicBezTo>
                  <a:cubicBezTo>
                    <a:pt x="94368" y="2960198"/>
                    <a:pt x="108084" y="2963151"/>
                    <a:pt x="119799" y="2967532"/>
                  </a:cubicBezTo>
                  <a:cubicBezTo>
                    <a:pt x="118656" y="2976962"/>
                    <a:pt x="121419" y="2981438"/>
                    <a:pt x="123609" y="2991059"/>
                  </a:cubicBezTo>
                  <a:cubicBezTo>
                    <a:pt x="127324" y="2992678"/>
                    <a:pt x="133134" y="2993154"/>
                    <a:pt x="133611" y="2996869"/>
                  </a:cubicBezTo>
                  <a:cubicBezTo>
                    <a:pt x="126562" y="2998964"/>
                    <a:pt x="119704" y="3001251"/>
                    <a:pt x="109798" y="3000012"/>
                  </a:cubicBezTo>
                  <a:cubicBezTo>
                    <a:pt x="111894" y="2998298"/>
                    <a:pt x="112275" y="2994678"/>
                    <a:pt x="114370" y="2992869"/>
                  </a:cubicBezTo>
                  <a:cubicBezTo>
                    <a:pt x="108560" y="2994202"/>
                    <a:pt x="109417" y="2991821"/>
                    <a:pt x="101988" y="2991345"/>
                  </a:cubicBezTo>
                  <a:cubicBezTo>
                    <a:pt x="102559" y="2997250"/>
                    <a:pt x="97416" y="2996679"/>
                    <a:pt x="93796" y="2998012"/>
                  </a:cubicBezTo>
                  <a:cubicBezTo>
                    <a:pt x="90653" y="2994488"/>
                    <a:pt x="95034" y="2995154"/>
                    <a:pt x="96463" y="2992202"/>
                  </a:cubicBezTo>
                  <a:cubicBezTo>
                    <a:pt x="90177" y="2992202"/>
                    <a:pt x="85414" y="2991154"/>
                    <a:pt x="88462" y="2985058"/>
                  </a:cubicBezTo>
                  <a:cubicBezTo>
                    <a:pt x="82461" y="2985915"/>
                    <a:pt x="84176" y="2988392"/>
                    <a:pt x="79604" y="2983915"/>
                  </a:cubicBezTo>
                  <a:cubicBezTo>
                    <a:pt x="78175" y="2988868"/>
                    <a:pt x="81033" y="2989439"/>
                    <a:pt x="73032" y="2992297"/>
                  </a:cubicBezTo>
                  <a:cubicBezTo>
                    <a:pt x="66364" y="2990963"/>
                    <a:pt x="65031" y="2990297"/>
                    <a:pt x="61506" y="2984772"/>
                  </a:cubicBezTo>
                  <a:cubicBezTo>
                    <a:pt x="63316" y="2989821"/>
                    <a:pt x="55791" y="2993345"/>
                    <a:pt x="59982" y="2995345"/>
                  </a:cubicBezTo>
                  <a:cubicBezTo>
                    <a:pt x="60649" y="2993154"/>
                    <a:pt x="64459" y="2994488"/>
                    <a:pt x="67317" y="2994678"/>
                  </a:cubicBezTo>
                  <a:cubicBezTo>
                    <a:pt x="68650" y="2997917"/>
                    <a:pt x="71031" y="3000488"/>
                    <a:pt x="73317" y="3003155"/>
                  </a:cubicBezTo>
                  <a:cubicBezTo>
                    <a:pt x="70555" y="3006489"/>
                    <a:pt x="59506" y="3000584"/>
                    <a:pt x="56934" y="3004203"/>
                  </a:cubicBezTo>
                  <a:cubicBezTo>
                    <a:pt x="58744" y="3004489"/>
                    <a:pt x="58077" y="3006299"/>
                    <a:pt x="54934" y="3005442"/>
                  </a:cubicBezTo>
                  <a:cubicBezTo>
                    <a:pt x="54172" y="3009537"/>
                    <a:pt x="57411" y="3008871"/>
                    <a:pt x="54077" y="3011442"/>
                  </a:cubicBezTo>
                  <a:cubicBezTo>
                    <a:pt x="61602" y="3008775"/>
                    <a:pt x="59125" y="3014967"/>
                    <a:pt x="65983" y="3016014"/>
                  </a:cubicBezTo>
                  <a:cubicBezTo>
                    <a:pt x="66459" y="3014204"/>
                    <a:pt x="67031" y="3012490"/>
                    <a:pt x="69984" y="3013443"/>
                  </a:cubicBezTo>
                  <a:cubicBezTo>
                    <a:pt x="64364" y="3018872"/>
                    <a:pt x="80080" y="3013443"/>
                    <a:pt x="84366" y="3013728"/>
                  </a:cubicBezTo>
                  <a:cubicBezTo>
                    <a:pt x="86271" y="3018586"/>
                    <a:pt x="84557" y="3022587"/>
                    <a:pt x="77699" y="3022110"/>
                  </a:cubicBezTo>
                  <a:cubicBezTo>
                    <a:pt x="78175" y="3020396"/>
                    <a:pt x="81318" y="3019062"/>
                    <a:pt x="78366" y="3017538"/>
                  </a:cubicBezTo>
                  <a:cubicBezTo>
                    <a:pt x="77699" y="3023634"/>
                    <a:pt x="73222" y="3020967"/>
                    <a:pt x="69031" y="3019443"/>
                  </a:cubicBezTo>
                  <a:cubicBezTo>
                    <a:pt x="63697" y="3024587"/>
                    <a:pt x="70079" y="3024587"/>
                    <a:pt x="63792" y="3031064"/>
                  </a:cubicBezTo>
                  <a:cubicBezTo>
                    <a:pt x="71508" y="3031064"/>
                    <a:pt x="69603" y="3037350"/>
                    <a:pt x="71317" y="3041255"/>
                  </a:cubicBezTo>
                  <a:cubicBezTo>
                    <a:pt x="68364" y="3038017"/>
                    <a:pt x="66936" y="3040494"/>
                    <a:pt x="62459" y="3040113"/>
                  </a:cubicBezTo>
                  <a:cubicBezTo>
                    <a:pt x="63126" y="3042399"/>
                    <a:pt x="59316" y="3047637"/>
                    <a:pt x="63126" y="3047828"/>
                  </a:cubicBezTo>
                  <a:cubicBezTo>
                    <a:pt x="63602" y="3046018"/>
                    <a:pt x="64173" y="3044304"/>
                    <a:pt x="67126" y="3045256"/>
                  </a:cubicBezTo>
                  <a:cubicBezTo>
                    <a:pt x="62364" y="3056781"/>
                    <a:pt x="66555" y="3063258"/>
                    <a:pt x="57982" y="3071831"/>
                  </a:cubicBezTo>
                  <a:cubicBezTo>
                    <a:pt x="64269" y="3071354"/>
                    <a:pt x="65602" y="3074212"/>
                    <a:pt x="66174" y="3077451"/>
                  </a:cubicBezTo>
                  <a:cubicBezTo>
                    <a:pt x="52362" y="3075546"/>
                    <a:pt x="66078" y="3083832"/>
                    <a:pt x="57792" y="3085642"/>
                  </a:cubicBezTo>
                  <a:cubicBezTo>
                    <a:pt x="55696" y="3082022"/>
                    <a:pt x="53220" y="3086976"/>
                    <a:pt x="52648" y="3083451"/>
                  </a:cubicBezTo>
                  <a:cubicBezTo>
                    <a:pt x="53124" y="3079451"/>
                    <a:pt x="55696" y="3074212"/>
                    <a:pt x="48457" y="3075260"/>
                  </a:cubicBezTo>
                  <a:cubicBezTo>
                    <a:pt x="50838" y="3083166"/>
                    <a:pt x="45790" y="3084118"/>
                    <a:pt x="42742" y="3089928"/>
                  </a:cubicBezTo>
                  <a:cubicBezTo>
                    <a:pt x="47981" y="3091547"/>
                    <a:pt x="48552" y="3080879"/>
                    <a:pt x="48076" y="3090595"/>
                  </a:cubicBezTo>
                  <a:cubicBezTo>
                    <a:pt x="54458" y="3092976"/>
                    <a:pt x="52267" y="3085928"/>
                    <a:pt x="55982" y="3085452"/>
                  </a:cubicBezTo>
                  <a:cubicBezTo>
                    <a:pt x="52839" y="3095072"/>
                    <a:pt x="62745" y="3085547"/>
                    <a:pt x="62649" y="3089357"/>
                  </a:cubicBezTo>
                  <a:cubicBezTo>
                    <a:pt x="61887" y="3095358"/>
                    <a:pt x="65316" y="3098596"/>
                    <a:pt x="65983" y="3103644"/>
                  </a:cubicBezTo>
                  <a:cubicBezTo>
                    <a:pt x="80271" y="3099072"/>
                    <a:pt x="73603" y="3116122"/>
                    <a:pt x="82652" y="3113360"/>
                  </a:cubicBezTo>
                  <a:cubicBezTo>
                    <a:pt x="76937" y="3111264"/>
                    <a:pt x="81604" y="3109836"/>
                    <a:pt x="83509" y="3107359"/>
                  </a:cubicBezTo>
                  <a:cubicBezTo>
                    <a:pt x="81414" y="3106883"/>
                    <a:pt x="78461" y="3106978"/>
                    <a:pt x="78366" y="3105168"/>
                  </a:cubicBezTo>
                  <a:cubicBezTo>
                    <a:pt x="84938" y="3106597"/>
                    <a:pt x="80461" y="3095834"/>
                    <a:pt x="85224" y="3095262"/>
                  </a:cubicBezTo>
                  <a:cubicBezTo>
                    <a:pt x="91224" y="3100882"/>
                    <a:pt x="100273" y="3104597"/>
                    <a:pt x="102559" y="3112788"/>
                  </a:cubicBezTo>
                  <a:cubicBezTo>
                    <a:pt x="99321" y="3111741"/>
                    <a:pt x="99987" y="3108121"/>
                    <a:pt x="94177" y="3108693"/>
                  </a:cubicBezTo>
                  <a:cubicBezTo>
                    <a:pt x="91415" y="3115741"/>
                    <a:pt x="102083" y="3118979"/>
                    <a:pt x="107512" y="3116503"/>
                  </a:cubicBezTo>
                  <a:cubicBezTo>
                    <a:pt x="109608" y="3121551"/>
                    <a:pt x="114084" y="3124980"/>
                    <a:pt x="116370" y="3129933"/>
                  </a:cubicBezTo>
                  <a:cubicBezTo>
                    <a:pt x="118942" y="3129362"/>
                    <a:pt x="117513" y="3124123"/>
                    <a:pt x="120752" y="3124313"/>
                  </a:cubicBezTo>
                  <a:cubicBezTo>
                    <a:pt x="120561" y="3132696"/>
                    <a:pt x="128562" y="3135648"/>
                    <a:pt x="140754" y="3136029"/>
                  </a:cubicBezTo>
                  <a:cubicBezTo>
                    <a:pt x="143326" y="3129076"/>
                    <a:pt x="137040" y="3131362"/>
                    <a:pt x="136278" y="3129362"/>
                  </a:cubicBezTo>
                  <a:cubicBezTo>
                    <a:pt x="148374" y="3132505"/>
                    <a:pt x="167710" y="3142792"/>
                    <a:pt x="188094" y="3145078"/>
                  </a:cubicBezTo>
                  <a:cubicBezTo>
                    <a:pt x="192094" y="3135934"/>
                    <a:pt x="194285" y="3140506"/>
                    <a:pt x="198857" y="3132600"/>
                  </a:cubicBezTo>
                  <a:cubicBezTo>
                    <a:pt x="196952" y="3136125"/>
                    <a:pt x="206096" y="3142411"/>
                    <a:pt x="197523" y="3141649"/>
                  </a:cubicBezTo>
                  <a:cubicBezTo>
                    <a:pt x="195523" y="3146983"/>
                    <a:pt x="212382" y="3138887"/>
                    <a:pt x="216764" y="3145554"/>
                  </a:cubicBezTo>
                  <a:cubicBezTo>
                    <a:pt x="219240" y="3141935"/>
                    <a:pt x="209906" y="3139363"/>
                    <a:pt x="216097" y="3137744"/>
                  </a:cubicBezTo>
                  <a:cubicBezTo>
                    <a:pt x="221145" y="3139077"/>
                    <a:pt x="219336" y="3144792"/>
                    <a:pt x="223908" y="3146412"/>
                  </a:cubicBezTo>
                  <a:cubicBezTo>
                    <a:pt x="225051" y="3144792"/>
                    <a:pt x="226289" y="3143268"/>
                    <a:pt x="228099" y="3142316"/>
                  </a:cubicBezTo>
                  <a:cubicBezTo>
                    <a:pt x="244005" y="3151079"/>
                    <a:pt x="258579" y="3157937"/>
                    <a:pt x="276581" y="3156032"/>
                  </a:cubicBezTo>
                  <a:cubicBezTo>
                    <a:pt x="277629" y="3161747"/>
                    <a:pt x="290583" y="3159746"/>
                    <a:pt x="289440" y="3166795"/>
                  </a:cubicBezTo>
                  <a:cubicBezTo>
                    <a:pt x="288773" y="3160318"/>
                    <a:pt x="296012" y="3162509"/>
                    <a:pt x="299346" y="3160413"/>
                  </a:cubicBezTo>
                  <a:cubicBezTo>
                    <a:pt x="297536" y="3167462"/>
                    <a:pt x="300584" y="3162890"/>
                    <a:pt x="306013" y="3164319"/>
                  </a:cubicBezTo>
                  <a:cubicBezTo>
                    <a:pt x="303727" y="3173082"/>
                    <a:pt x="320682" y="3169367"/>
                    <a:pt x="318491" y="3178130"/>
                  </a:cubicBezTo>
                  <a:cubicBezTo>
                    <a:pt x="326873" y="3180511"/>
                    <a:pt x="325158" y="3171558"/>
                    <a:pt x="335064" y="3175558"/>
                  </a:cubicBezTo>
                  <a:cubicBezTo>
                    <a:pt x="336303" y="3178416"/>
                    <a:pt x="333826" y="3183654"/>
                    <a:pt x="339255" y="3183750"/>
                  </a:cubicBezTo>
                  <a:cubicBezTo>
                    <a:pt x="339541" y="3180035"/>
                    <a:pt x="339922" y="3176415"/>
                    <a:pt x="343827" y="3176701"/>
                  </a:cubicBezTo>
                  <a:cubicBezTo>
                    <a:pt x="361353" y="3182797"/>
                    <a:pt x="373355" y="3169748"/>
                    <a:pt x="390976" y="3174891"/>
                  </a:cubicBezTo>
                  <a:cubicBezTo>
                    <a:pt x="402406" y="3166604"/>
                    <a:pt x="417265" y="3162033"/>
                    <a:pt x="432981" y="3158508"/>
                  </a:cubicBezTo>
                  <a:cubicBezTo>
                    <a:pt x="429457" y="3151364"/>
                    <a:pt x="431743" y="3153079"/>
                    <a:pt x="439363" y="3151650"/>
                  </a:cubicBezTo>
                  <a:cubicBezTo>
                    <a:pt x="442792" y="3126885"/>
                    <a:pt x="456222" y="3115170"/>
                    <a:pt x="466605" y="3099644"/>
                  </a:cubicBezTo>
                  <a:cubicBezTo>
                    <a:pt x="470796" y="3093357"/>
                    <a:pt x="470224" y="3085737"/>
                    <a:pt x="479178" y="3087357"/>
                  </a:cubicBezTo>
                  <a:cubicBezTo>
                    <a:pt x="477368" y="3043446"/>
                    <a:pt x="502704" y="3009442"/>
                    <a:pt x="500704" y="2974676"/>
                  </a:cubicBezTo>
                  <a:cubicBezTo>
                    <a:pt x="507753" y="2972295"/>
                    <a:pt x="509848" y="2965437"/>
                    <a:pt x="506419" y="2960007"/>
                  </a:cubicBezTo>
                  <a:cubicBezTo>
                    <a:pt x="512325" y="2955530"/>
                    <a:pt x="523945" y="2957245"/>
                    <a:pt x="529184" y="2952102"/>
                  </a:cubicBezTo>
                  <a:cubicBezTo>
                    <a:pt x="526517" y="2926765"/>
                    <a:pt x="545376" y="2908763"/>
                    <a:pt x="571761" y="2918954"/>
                  </a:cubicBezTo>
                  <a:cubicBezTo>
                    <a:pt x="572332" y="2917812"/>
                    <a:pt x="573475" y="2917335"/>
                    <a:pt x="575475" y="2917907"/>
                  </a:cubicBezTo>
                  <a:cubicBezTo>
                    <a:pt x="579952" y="2902191"/>
                    <a:pt x="606146" y="2896666"/>
                    <a:pt x="590334" y="2876663"/>
                  </a:cubicBezTo>
                  <a:cubicBezTo>
                    <a:pt x="594049" y="2867901"/>
                    <a:pt x="596621" y="2858280"/>
                    <a:pt x="599574" y="2849803"/>
                  </a:cubicBezTo>
                  <a:cubicBezTo>
                    <a:pt x="609289" y="2852946"/>
                    <a:pt x="618719" y="2856280"/>
                    <a:pt x="627196" y="2860376"/>
                  </a:cubicBezTo>
                  <a:cubicBezTo>
                    <a:pt x="623481" y="2907239"/>
                    <a:pt x="627196" y="2952863"/>
                    <a:pt x="628815" y="2988201"/>
                  </a:cubicBezTo>
                  <a:cubicBezTo>
                    <a:pt x="635673" y="2995536"/>
                    <a:pt x="635578" y="3007918"/>
                    <a:pt x="633768" y="3021634"/>
                  </a:cubicBezTo>
                  <a:cubicBezTo>
                    <a:pt x="647865" y="3036017"/>
                    <a:pt x="652628" y="3057258"/>
                    <a:pt x="667011" y="3071354"/>
                  </a:cubicBezTo>
                  <a:cubicBezTo>
                    <a:pt x="705015" y="3083451"/>
                    <a:pt x="728161" y="3106502"/>
                    <a:pt x="772738" y="3113836"/>
                  </a:cubicBezTo>
                  <a:cubicBezTo>
                    <a:pt x="770738" y="3118789"/>
                    <a:pt x="778644" y="3116503"/>
                    <a:pt x="777786" y="3120504"/>
                  </a:cubicBezTo>
                  <a:cubicBezTo>
                    <a:pt x="782263" y="3121075"/>
                    <a:pt x="786645" y="3121361"/>
                    <a:pt x="788931" y="3119742"/>
                  </a:cubicBezTo>
                  <a:cubicBezTo>
                    <a:pt x="797979" y="3127457"/>
                    <a:pt x="808266" y="3135172"/>
                    <a:pt x="824745" y="3133458"/>
                  </a:cubicBezTo>
                  <a:cubicBezTo>
                    <a:pt x="851224" y="3112788"/>
                    <a:pt x="904945" y="3120218"/>
                    <a:pt x="935901" y="3127457"/>
                  </a:cubicBezTo>
                  <a:cubicBezTo>
                    <a:pt x="969429" y="3135267"/>
                    <a:pt x="998100" y="3139554"/>
                    <a:pt x="1022769" y="3149650"/>
                  </a:cubicBezTo>
                  <a:cubicBezTo>
                    <a:pt x="1033914" y="3154222"/>
                    <a:pt x="1036676" y="3160699"/>
                    <a:pt x="1046010" y="3160794"/>
                  </a:cubicBezTo>
                  <a:cubicBezTo>
                    <a:pt x="1053249" y="3160889"/>
                    <a:pt x="1062013" y="3153079"/>
                    <a:pt x="1068966" y="3149936"/>
                  </a:cubicBezTo>
                  <a:cubicBezTo>
                    <a:pt x="1085349" y="3142316"/>
                    <a:pt x="1115448" y="3134220"/>
                    <a:pt x="1110304" y="3115170"/>
                  </a:cubicBezTo>
                  <a:cubicBezTo>
                    <a:pt x="1117162" y="3115741"/>
                    <a:pt x="1116114" y="3108597"/>
                    <a:pt x="1116781" y="3102978"/>
                  </a:cubicBezTo>
                  <a:cubicBezTo>
                    <a:pt x="1131831" y="3097548"/>
                    <a:pt x="1153929" y="3102787"/>
                    <a:pt x="1170502" y="3100596"/>
                  </a:cubicBezTo>
                  <a:cubicBezTo>
                    <a:pt x="1172121" y="3084594"/>
                    <a:pt x="1161263" y="3069830"/>
                    <a:pt x="1168312" y="3054686"/>
                  </a:cubicBezTo>
                  <a:cubicBezTo>
                    <a:pt x="1195363" y="3065830"/>
                    <a:pt x="1223080" y="3074403"/>
                    <a:pt x="1257275" y="3073926"/>
                  </a:cubicBezTo>
                  <a:cubicBezTo>
                    <a:pt x="1286707" y="3093167"/>
                    <a:pt x="1328141" y="3091547"/>
                    <a:pt x="1360145" y="3079927"/>
                  </a:cubicBezTo>
                  <a:cubicBezTo>
                    <a:pt x="1370146" y="3072974"/>
                    <a:pt x="1376623" y="3062592"/>
                    <a:pt x="1387672" y="3056686"/>
                  </a:cubicBezTo>
                  <a:cubicBezTo>
                    <a:pt x="1389768" y="3044780"/>
                    <a:pt x="1399388" y="3039160"/>
                    <a:pt x="1389577" y="3031635"/>
                  </a:cubicBezTo>
                  <a:cubicBezTo>
                    <a:pt x="1408151" y="3018300"/>
                    <a:pt x="1423486" y="2993440"/>
                    <a:pt x="1416628" y="2964294"/>
                  </a:cubicBezTo>
                  <a:cubicBezTo>
                    <a:pt x="1419390" y="2963627"/>
                    <a:pt x="1421391" y="2962293"/>
                    <a:pt x="1424248" y="2961722"/>
                  </a:cubicBezTo>
                  <a:cubicBezTo>
                    <a:pt x="1429201" y="2914097"/>
                    <a:pt x="1452538" y="2854756"/>
                    <a:pt x="1449585" y="2818561"/>
                  </a:cubicBezTo>
                  <a:cubicBezTo>
                    <a:pt x="1463872" y="2815799"/>
                    <a:pt x="1451013" y="2776365"/>
                    <a:pt x="1463110" y="2784843"/>
                  </a:cubicBezTo>
                  <a:cubicBezTo>
                    <a:pt x="1462634" y="2779223"/>
                    <a:pt x="1460824" y="2775603"/>
                    <a:pt x="1464158" y="2770746"/>
                  </a:cubicBezTo>
                  <a:cubicBezTo>
                    <a:pt x="1461015" y="2769603"/>
                    <a:pt x="1453204" y="2771888"/>
                    <a:pt x="1453299" y="2768364"/>
                  </a:cubicBezTo>
                  <a:cubicBezTo>
                    <a:pt x="1456919" y="2765507"/>
                    <a:pt x="1460062" y="2768364"/>
                    <a:pt x="1464348" y="2769221"/>
                  </a:cubicBezTo>
                  <a:cubicBezTo>
                    <a:pt x="1469587" y="2758839"/>
                    <a:pt x="1471206" y="2748743"/>
                    <a:pt x="1464825" y="2737694"/>
                  </a:cubicBezTo>
                  <a:cubicBezTo>
                    <a:pt x="1467968" y="2738075"/>
                    <a:pt x="1470540" y="2737789"/>
                    <a:pt x="1472254" y="2736646"/>
                  </a:cubicBezTo>
                  <a:cubicBezTo>
                    <a:pt x="1474445" y="2716072"/>
                    <a:pt x="1473683" y="2702356"/>
                    <a:pt x="1481493" y="2686830"/>
                  </a:cubicBezTo>
                  <a:cubicBezTo>
                    <a:pt x="1476255" y="2665589"/>
                    <a:pt x="1498353" y="2640253"/>
                    <a:pt x="1488447" y="2617964"/>
                  </a:cubicBezTo>
                  <a:cubicBezTo>
                    <a:pt x="1491018" y="2616536"/>
                    <a:pt x="1495305" y="2617012"/>
                    <a:pt x="1496162" y="2613774"/>
                  </a:cubicBezTo>
                  <a:cubicBezTo>
                    <a:pt x="1497210" y="2587866"/>
                    <a:pt x="1505973" y="2541860"/>
                    <a:pt x="1513116" y="2509379"/>
                  </a:cubicBezTo>
                  <a:cubicBezTo>
                    <a:pt x="1514164" y="2504522"/>
                    <a:pt x="1509021" y="2498235"/>
                    <a:pt x="1515974" y="2495378"/>
                  </a:cubicBezTo>
                  <a:cubicBezTo>
                    <a:pt x="1513212" y="2491949"/>
                    <a:pt x="1512735" y="2486901"/>
                    <a:pt x="1509402" y="2483853"/>
                  </a:cubicBezTo>
                  <a:cubicBezTo>
                    <a:pt x="1518736" y="2472232"/>
                    <a:pt x="1522451" y="2455087"/>
                    <a:pt x="1518260" y="2438799"/>
                  </a:cubicBezTo>
                  <a:cubicBezTo>
                    <a:pt x="1520832" y="2439085"/>
                    <a:pt x="1522356" y="2438323"/>
                    <a:pt x="1523880" y="2437656"/>
                  </a:cubicBezTo>
                  <a:cubicBezTo>
                    <a:pt x="1521879" y="2407557"/>
                    <a:pt x="1530547" y="2379459"/>
                    <a:pt x="1534071" y="2350122"/>
                  </a:cubicBezTo>
                  <a:cubicBezTo>
                    <a:pt x="1538263" y="2315070"/>
                    <a:pt x="1538263" y="2268778"/>
                    <a:pt x="1545882" y="2240679"/>
                  </a:cubicBezTo>
                  <a:cubicBezTo>
                    <a:pt x="1550169" y="2224773"/>
                    <a:pt x="1546168" y="2207913"/>
                    <a:pt x="1547692" y="2191911"/>
                  </a:cubicBezTo>
                  <a:cubicBezTo>
                    <a:pt x="1554646" y="2126284"/>
                    <a:pt x="1565885" y="2051798"/>
                    <a:pt x="1561599" y="1989124"/>
                  </a:cubicBezTo>
                  <a:close/>
                  <a:moveTo>
                    <a:pt x="322872" y="200138"/>
                  </a:moveTo>
                  <a:cubicBezTo>
                    <a:pt x="329159" y="201948"/>
                    <a:pt x="332397" y="201948"/>
                    <a:pt x="336303" y="194138"/>
                  </a:cubicBezTo>
                  <a:cubicBezTo>
                    <a:pt x="339255" y="196328"/>
                    <a:pt x="336588" y="202234"/>
                    <a:pt x="338303" y="205187"/>
                  </a:cubicBezTo>
                  <a:cubicBezTo>
                    <a:pt x="332969" y="201186"/>
                    <a:pt x="324968" y="208997"/>
                    <a:pt x="322872" y="200138"/>
                  </a:cubicBezTo>
                  <a:close/>
                  <a:moveTo>
                    <a:pt x="344018" y="216617"/>
                  </a:moveTo>
                  <a:cubicBezTo>
                    <a:pt x="339255" y="216045"/>
                    <a:pt x="333826" y="215950"/>
                    <a:pt x="331826" y="213569"/>
                  </a:cubicBezTo>
                  <a:cubicBezTo>
                    <a:pt x="333731" y="208806"/>
                    <a:pt x="342018" y="213759"/>
                    <a:pt x="338208" y="206711"/>
                  </a:cubicBezTo>
                  <a:cubicBezTo>
                    <a:pt x="345447" y="206520"/>
                    <a:pt x="344780" y="211568"/>
                    <a:pt x="344018" y="216617"/>
                  </a:cubicBezTo>
                  <a:close/>
                  <a:moveTo>
                    <a:pt x="259055" y="407593"/>
                  </a:moveTo>
                  <a:cubicBezTo>
                    <a:pt x="255912" y="412070"/>
                    <a:pt x="257912" y="412546"/>
                    <a:pt x="257531" y="418166"/>
                  </a:cubicBezTo>
                  <a:cubicBezTo>
                    <a:pt x="251435" y="418356"/>
                    <a:pt x="250768" y="405688"/>
                    <a:pt x="259055" y="407593"/>
                  </a:cubicBezTo>
                  <a:close/>
                  <a:moveTo>
                    <a:pt x="367354" y="507129"/>
                  </a:moveTo>
                  <a:cubicBezTo>
                    <a:pt x="364973" y="506843"/>
                    <a:pt x="362592" y="506558"/>
                    <a:pt x="360306" y="506272"/>
                  </a:cubicBezTo>
                  <a:cubicBezTo>
                    <a:pt x="361830" y="503224"/>
                    <a:pt x="364687" y="501890"/>
                    <a:pt x="366687" y="499414"/>
                  </a:cubicBezTo>
                  <a:cubicBezTo>
                    <a:pt x="370593" y="499604"/>
                    <a:pt x="366687" y="504843"/>
                    <a:pt x="367354" y="507129"/>
                  </a:cubicBezTo>
                  <a:close/>
                  <a:moveTo>
                    <a:pt x="253530" y="459218"/>
                  </a:moveTo>
                  <a:cubicBezTo>
                    <a:pt x="250578" y="459123"/>
                    <a:pt x="251340" y="448836"/>
                    <a:pt x="256388" y="451884"/>
                  </a:cubicBezTo>
                  <a:cubicBezTo>
                    <a:pt x="259245" y="454932"/>
                    <a:pt x="254959" y="456170"/>
                    <a:pt x="253530" y="459218"/>
                  </a:cubicBezTo>
                  <a:close/>
                  <a:moveTo>
                    <a:pt x="179235" y="951852"/>
                  </a:moveTo>
                  <a:cubicBezTo>
                    <a:pt x="180093" y="951089"/>
                    <a:pt x="181617" y="951089"/>
                    <a:pt x="182950" y="950708"/>
                  </a:cubicBezTo>
                  <a:cubicBezTo>
                    <a:pt x="182664" y="951470"/>
                    <a:pt x="182188" y="952137"/>
                    <a:pt x="181712" y="952613"/>
                  </a:cubicBezTo>
                  <a:cubicBezTo>
                    <a:pt x="180569" y="952613"/>
                    <a:pt x="179426" y="952423"/>
                    <a:pt x="179235" y="951852"/>
                  </a:cubicBezTo>
                  <a:close/>
                  <a:moveTo>
                    <a:pt x="302775" y="1072914"/>
                  </a:moveTo>
                  <a:cubicBezTo>
                    <a:pt x="301917" y="1067866"/>
                    <a:pt x="306204" y="1068628"/>
                    <a:pt x="307347" y="1065771"/>
                  </a:cubicBezTo>
                  <a:cubicBezTo>
                    <a:pt x="311252" y="1067390"/>
                    <a:pt x="307061" y="1074534"/>
                    <a:pt x="302775" y="1072914"/>
                  </a:cubicBezTo>
                  <a:close/>
                  <a:moveTo>
                    <a:pt x="223146" y="1354092"/>
                  </a:moveTo>
                  <a:cubicBezTo>
                    <a:pt x="223146" y="1354187"/>
                    <a:pt x="223146" y="1354283"/>
                    <a:pt x="223146" y="1354378"/>
                  </a:cubicBezTo>
                  <a:cubicBezTo>
                    <a:pt x="222574" y="1354664"/>
                    <a:pt x="221907" y="1354854"/>
                    <a:pt x="221050" y="1355045"/>
                  </a:cubicBezTo>
                  <a:cubicBezTo>
                    <a:pt x="221050" y="1354759"/>
                    <a:pt x="221050" y="1354664"/>
                    <a:pt x="221050" y="1354473"/>
                  </a:cubicBezTo>
                  <a:cubicBezTo>
                    <a:pt x="221717" y="1354283"/>
                    <a:pt x="222288" y="1354187"/>
                    <a:pt x="223146" y="1354092"/>
                  </a:cubicBezTo>
                  <a:close/>
                  <a:moveTo>
                    <a:pt x="219717" y="1339805"/>
                  </a:moveTo>
                  <a:cubicBezTo>
                    <a:pt x="218955" y="1340281"/>
                    <a:pt x="218383" y="1340852"/>
                    <a:pt x="217812" y="1341329"/>
                  </a:cubicBezTo>
                  <a:cubicBezTo>
                    <a:pt x="217050" y="1341043"/>
                    <a:pt x="216192" y="1340852"/>
                    <a:pt x="214954" y="1340852"/>
                  </a:cubicBezTo>
                  <a:cubicBezTo>
                    <a:pt x="213621" y="1342472"/>
                    <a:pt x="214478" y="1343901"/>
                    <a:pt x="215335" y="1345044"/>
                  </a:cubicBezTo>
                  <a:cubicBezTo>
                    <a:pt x="215335" y="1345044"/>
                    <a:pt x="215335" y="1345044"/>
                    <a:pt x="215335" y="1345044"/>
                  </a:cubicBezTo>
                  <a:cubicBezTo>
                    <a:pt x="211620" y="1342567"/>
                    <a:pt x="209430" y="1339138"/>
                    <a:pt x="209430" y="1336090"/>
                  </a:cubicBezTo>
                  <a:cubicBezTo>
                    <a:pt x="212763" y="1336376"/>
                    <a:pt x="216192" y="1338186"/>
                    <a:pt x="219717" y="1339805"/>
                  </a:cubicBezTo>
                  <a:close/>
                  <a:moveTo>
                    <a:pt x="215907" y="1359331"/>
                  </a:moveTo>
                  <a:cubicBezTo>
                    <a:pt x="216859" y="1359522"/>
                    <a:pt x="217907" y="1359807"/>
                    <a:pt x="219050" y="1359998"/>
                  </a:cubicBezTo>
                  <a:cubicBezTo>
                    <a:pt x="219431" y="1357045"/>
                    <a:pt x="217526" y="1357236"/>
                    <a:pt x="215621" y="1356950"/>
                  </a:cubicBezTo>
                  <a:cubicBezTo>
                    <a:pt x="215526" y="1355997"/>
                    <a:pt x="215335" y="1355045"/>
                    <a:pt x="215049" y="1354187"/>
                  </a:cubicBezTo>
                  <a:cubicBezTo>
                    <a:pt x="216383" y="1354569"/>
                    <a:pt x="217431" y="1354664"/>
                    <a:pt x="218574" y="1354664"/>
                  </a:cubicBezTo>
                  <a:cubicBezTo>
                    <a:pt x="222003" y="1357045"/>
                    <a:pt x="221431" y="1360093"/>
                    <a:pt x="221526" y="1364284"/>
                  </a:cubicBezTo>
                  <a:cubicBezTo>
                    <a:pt x="217335" y="1364189"/>
                    <a:pt x="216383" y="1361903"/>
                    <a:pt x="215907" y="1359331"/>
                  </a:cubicBezTo>
                  <a:close/>
                  <a:moveTo>
                    <a:pt x="213240" y="1384763"/>
                  </a:moveTo>
                  <a:cubicBezTo>
                    <a:pt x="215145" y="1381810"/>
                    <a:pt x="217240" y="1379048"/>
                    <a:pt x="219050" y="1376000"/>
                  </a:cubicBezTo>
                  <a:cubicBezTo>
                    <a:pt x="218859" y="1376857"/>
                    <a:pt x="218478" y="1377714"/>
                    <a:pt x="217621" y="1378857"/>
                  </a:cubicBezTo>
                  <a:cubicBezTo>
                    <a:pt x="218574" y="1378857"/>
                    <a:pt x="219717" y="1379238"/>
                    <a:pt x="220955" y="1379810"/>
                  </a:cubicBezTo>
                  <a:cubicBezTo>
                    <a:pt x="219621" y="1382096"/>
                    <a:pt x="221336" y="1386477"/>
                    <a:pt x="213240" y="1384763"/>
                  </a:cubicBezTo>
                  <a:close/>
                  <a:moveTo>
                    <a:pt x="255054" y="1394573"/>
                  </a:moveTo>
                  <a:cubicBezTo>
                    <a:pt x="251911" y="1395621"/>
                    <a:pt x="252578" y="1404003"/>
                    <a:pt x="250863" y="1409432"/>
                  </a:cubicBezTo>
                  <a:cubicBezTo>
                    <a:pt x="249054" y="1407242"/>
                    <a:pt x="246863" y="1405241"/>
                    <a:pt x="244577" y="1403432"/>
                  </a:cubicBezTo>
                  <a:cubicBezTo>
                    <a:pt x="245339" y="1403051"/>
                    <a:pt x="247053" y="1401336"/>
                    <a:pt x="250863" y="1398669"/>
                  </a:cubicBezTo>
                  <a:cubicBezTo>
                    <a:pt x="252673" y="1395050"/>
                    <a:pt x="244005" y="1391526"/>
                    <a:pt x="250387" y="1389430"/>
                  </a:cubicBezTo>
                  <a:cubicBezTo>
                    <a:pt x="252864" y="1390573"/>
                    <a:pt x="254388" y="1392287"/>
                    <a:pt x="255054" y="1394573"/>
                  </a:cubicBezTo>
                  <a:close/>
                  <a:moveTo>
                    <a:pt x="239433" y="1404956"/>
                  </a:moveTo>
                  <a:cubicBezTo>
                    <a:pt x="239338" y="1401717"/>
                    <a:pt x="239243" y="1398574"/>
                    <a:pt x="238957" y="1394097"/>
                  </a:cubicBezTo>
                  <a:cubicBezTo>
                    <a:pt x="241434" y="1394955"/>
                    <a:pt x="241719" y="1396288"/>
                    <a:pt x="244291" y="1394764"/>
                  </a:cubicBezTo>
                  <a:cubicBezTo>
                    <a:pt x="244291" y="1399241"/>
                    <a:pt x="244005" y="1401812"/>
                    <a:pt x="244005" y="1402956"/>
                  </a:cubicBezTo>
                  <a:cubicBezTo>
                    <a:pt x="243243" y="1402384"/>
                    <a:pt x="242577" y="1401812"/>
                    <a:pt x="241815" y="1401241"/>
                  </a:cubicBezTo>
                  <a:cubicBezTo>
                    <a:pt x="242577" y="1403908"/>
                    <a:pt x="241053" y="1404575"/>
                    <a:pt x="239433" y="1404956"/>
                  </a:cubicBezTo>
                  <a:close/>
                  <a:moveTo>
                    <a:pt x="236862" y="1383144"/>
                  </a:moveTo>
                  <a:cubicBezTo>
                    <a:pt x="237528" y="1384001"/>
                    <a:pt x="238290" y="1384477"/>
                    <a:pt x="239052" y="1384668"/>
                  </a:cubicBezTo>
                  <a:cubicBezTo>
                    <a:pt x="238100" y="1385525"/>
                    <a:pt x="237338" y="1386573"/>
                    <a:pt x="237243" y="1388192"/>
                  </a:cubicBezTo>
                  <a:cubicBezTo>
                    <a:pt x="239243" y="1386858"/>
                    <a:pt x="243624" y="1387715"/>
                    <a:pt x="246768" y="1387430"/>
                  </a:cubicBezTo>
                  <a:cubicBezTo>
                    <a:pt x="244863" y="1392192"/>
                    <a:pt x="238576" y="1386001"/>
                    <a:pt x="235528" y="1392097"/>
                  </a:cubicBezTo>
                  <a:cubicBezTo>
                    <a:pt x="230861" y="1390002"/>
                    <a:pt x="237052" y="1385811"/>
                    <a:pt x="236862" y="1383144"/>
                  </a:cubicBezTo>
                  <a:close/>
                  <a:moveTo>
                    <a:pt x="216478" y="1415719"/>
                  </a:moveTo>
                  <a:cubicBezTo>
                    <a:pt x="216288" y="1416481"/>
                    <a:pt x="216002" y="1417148"/>
                    <a:pt x="215811" y="1418005"/>
                  </a:cubicBezTo>
                  <a:cubicBezTo>
                    <a:pt x="214478" y="1417624"/>
                    <a:pt x="215145" y="1416481"/>
                    <a:pt x="216478" y="1415719"/>
                  </a:cubicBezTo>
                  <a:close/>
                  <a:moveTo>
                    <a:pt x="230670" y="1427149"/>
                  </a:moveTo>
                  <a:cubicBezTo>
                    <a:pt x="229242" y="1425911"/>
                    <a:pt x="228289" y="1424482"/>
                    <a:pt x="227432" y="1422958"/>
                  </a:cubicBezTo>
                  <a:cubicBezTo>
                    <a:pt x="228384" y="1422672"/>
                    <a:pt x="229623" y="1422386"/>
                    <a:pt x="231337" y="1422386"/>
                  </a:cubicBezTo>
                  <a:cubicBezTo>
                    <a:pt x="227622" y="1414195"/>
                    <a:pt x="236100" y="1405146"/>
                    <a:pt x="239910" y="1412671"/>
                  </a:cubicBezTo>
                  <a:cubicBezTo>
                    <a:pt x="239814" y="1411052"/>
                    <a:pt x="239624" y="1409623"/>
                    <a:pt x="239624" y="1408290"/>
                  </a:cubicBezTo>
                  <a:cubicBezTo>
                    <a:pt x="244672" y="1408385"/>
                    <a:pt x="246958" y="1410385"/>
                    <a:pt x="249530" y="1412290"/>
                  </a:cubicBezTo>
                  <a:cubicBezTo>
                    <a:pt x="248101" y="1414195"/>
                    <a:pt x="245720" y="1414862"/>
                    <a:pt x="241624" y="1412861"/>
                  </a:cubicBezTo>
                  <a:cubicBezTo>
                    <a:pt x="240386" y="1415719"/>
                    <a:pt x="238957" y="1418481"/>
                    <a:pt x="237719" y="1421339"/>
                  </a:cubicBezTo>
                  <a:cubicBezTo>
                    <a:pt x="234195" y="1422101"/>
                    <a:pt x="235052" y="1427244"/>
                    <a:pt x="230670" y="1427149"/>
                  </a:cubicBezTo>
                  <a:close/>
                  <a:moveTo>
                    <a:pt x="245720" y="1422672"/>
                  </a:moveTo>
                  <a:cubicBezTo>
                    <a:pt x="246387" y="1423339"/>
                    <a:pt x="246863" y="1424196"/>
                    <a:pt x="247339" y="1425244"/>
                  </a:cubicBezTo>
                  <a:cubicBezTo>
                    <a:pt x="246482" y="1425339"/>
                    <a:pt x="246006" y="1425720"/>
                    <a:pt x="245244" y="1425911"/>
                  </a:cubicBezTo>
                  <a:cubicBezTo>
                    <a:pt x="245625" y="1424958"/>
                    <a:pt x="245815" y="1423911"/>
                    <a:pt x="245720" y="1422672"/>
                  </a:cubicBezTo>
                  <a:close/>
                  <a:moveTo>
                    <a:pt x="245910" y="1433436"/>
                  </a:moveTo>
                  <a:cubicBezTo>
                    <a:pt x="243529" y="1432578"/>
                    <a:pt x="242958" y="1431721"/>
                    <a:pt x="243148" y="1430578"/>
                  </a:cubicBezTo>
                  <a:cubicBezTo>
                    <a:pt x="245815" y="1430197"/>
                    <a:pt x="247815" y="1429054"/>
                    <a:pt x="247434" y="1425625"/>
                  </a:cubicBezTo>
                  <a:cubicBezTo>
                    <a:pt x="248482" y="1428387"/>
                    <a:pt x="248482" y="1431816"/>
                    <a:pt x="245910" y="1433436"/>
                  </a:cubicBezTo>
                  <a:close/>
                  <a:moveTo>
                    <a:pt x="282296" y="1429149"/>
                  </a:moveTo>
                  <a:cubicBezTo>
                    <a:pt x="281534" y="1428482"/>
                    <a:pt x="280772" y="1427816"/>
                    <a:pt x="279915" y="1427340"/>
                  </a:cubicBezTo>
                  <a:cubicBezTo>
                    <a:pt x="282486" y="1423911"/>
                    <a:pt x="279438" y="1417338"/>
                    <a:pt x="284582" y="1415243"/>
                  </a:cubicBezTo>
                  <a:cubicBezTo>
                    <a:pt x="286868" y="1421529"/>
                    <a:pt x="291726" y="1419910"/>
                    <a:pt x="294107" y="1424101"/>
                  </a:cubicBezTo>
                  <a:cubicBezTo>
                    <a:pt x="288487" y="1423911"/>
                    <a:pt x="288392" y="1429816"/>
                    <a:pt x="282296" y="1429149"/>
                  </a:cubicBezTo>
                  <a:close/>
                  <a:moveTo>
                    <a:pt x="158280" y="1782527"/>
                  </a:moveTo>
                  <a:cubicBezTo>
                    <a:pt x="156566" y="1782336"/>
                    <a:pt x="154756" y="1782051"/>
                    <a:pt x="152946" y="1781860"/>
                  </a:cubicBezTo>
                  <a:cubicBezTo>
                    <a:pt x="149708" y="1776526"/>
                    <a:pt x="156566" y="1770430"/>
                    <a:pt x="161995" y="1769192"/>
                  </a:cubicBezTo>
                  <a:cubicBezTo>
                    <a:pt x="158280" y="1774716"/>
                    <a:pt x="162376" y="1778050"/>
                    <a:pt x="158280" y="1782527"/>
                  </a:cubicBezTo>
                  <a:close/>
                  <a:moveTo>
                    <a:pt x="188951" y="1806911"/>
                  </a:moveTo>
                  <a:cubicBezTo>
                    <a:pt x="188951" y="1807482"/>
                    <a:pt x="189046" y="1807959"/>
                    <a:pt x="189046" y="1808530"/>
                  </a:cubicBezTo>
                  <a:cubicBezTo>
                    <a:pt x="188379" y="1808340"/>
                    <a:pt x="187713" y="1808054"/>
                    <a:pt x="187141" y="1807577"/>
                  </a:cubicBezTo>
                  <a:cubicBezTo>
                    <a:pt x="187808" y="1807482"/>
                    <a:pt x="188379" y="1807292"/>
                    <a:pt x="188951" y="1806911"/>
                  </a:cubicBezTo>
                  <a:close/>
                  <a:moveTo>
                    <a:pt x="198000" y="1780907"/>
                  </a:moveTo>
                  <a:cubicBezTo>
                    <a:pt x="199428" y="1779860"/>
                    <a:pt x="201619" y="1779669"/>
                    <a:pt x="201143" y="1776812"/>
                  </a:cubicBezTo>
                  <a:cubicBezTo>
                    <a:pt x="201619" y="1778622"/>
                    <a:pt x="201524" y="1780527"/>
                    <a:pt x="200667" y="1781955"/>
                  </a:cubicBezTo>
                  <a:cubicBezTo>
                    <a:pt x="199619" y="1782336"/>
                    <a:pt x="198666" y="1782717"/>
                    <a:pt x="197047" y="1782527"/>
                  </a:cubicBezTo>
                  <a:cubicBezTo>
                    <a:pt x="197523" y="1782051"/>
                    <a:pt x="197809" y="1781479"/>
                    <a:pt x="198000" y="1780907"/>
                  </a:cubicBezTo>
                  <a:close/>
                  <a:moveTo>
                    <a:pt x="200286" y="1812816"/>
                  </a:moveTo>
                  <a:cubicBezTo>
                    <a:pt x="200857" y="1812435"/>
                    <a:pt x="201238" y="1812054"/>
                    <a:pt x="201714" y="1811673"/>
                  </a:cubicBezTo>
                  <a:cubicBezTo>
                    <a:pt x="201333" y="1812149"/>
                    <a:pt x="200952" y="1812816"/>
                    <a:pt x="200571" y="1813293"/>
                  </a:cubicBezTo>
                  <a:cubicBezTo>
                    <a:pt x="200571" y="1813102"/>
                    <a:pt x="200286" y="1813007"/>
                    <a:pt x="200286" y="1812816"/>
                  </a:cubicBezTo>
                  <a:close/>
                  <a:moveTo>
                    <a:pt x="207334" y="1804244"/>
                  </a:moveTo>
                  <a:cubicBezTo>
                    <a:pt x="206572" y="1803958"/>
                    <a:pt x="205905" y="1803768"/>
                    <a:pt x="205143" y="1803482"/>
                  </a:cubicBezTo>
                  <a:cubicBezTo>
                    <a:pt x="206096" y="1802815"/>
                    <a:pt x="207239" y="1802624"/>
                    <a:pt x="207429" y="1803958"/>
                  </a:cubicBezTo>
                  <a:cubicBezTo>
                    <a:pt x="207429" y="1804053"/>
                    <a:pt x="207334" y="1804148"/>
                    <a:pt x="207334" y="1804244"/>
                  </a:cubicBezTo>
                  <a:close/>
                  <a:moveTo>
                    <a:pt x="202381" y="1801958"/>
                  </a:moveTo>
                  <a:cubicBezTo>
                    <a:pt x="201810" y="1801482"/>
                    <a:pt x="201429" y="1800910"/>
                    <a:pt x="201238" y="1800148"/>
                  </a:cubicBezTo>
                  <a:cubicBezTo>
                    <a:pt x="202095" y="1800148"/>
                    <a:pt x="202857" y="1800053"/>
                    <a:pt x="203619" y="1799957"/>
                  </a:cubicBezTo>
                  <a:cubicBezTo>
                    <a:pt x="203143" y="1800719"/>
                    <a:pt x="202667" y="1801386"/>
                    <a:pt x="202381" y="1801958"/>
                  </a:cubicBezTo>
                  <a:close/>
                  <a:moveTo>
                    <a:pt x="199905" y="1793861"/>
                  </a:moveTo>
                  <a:cubicBezTo>
                    <a:pt x="200000" y="1792528"/>
                    <a:pt x="200095" y="1791194"/>
                    <a:pt x="200190" y="1789861"/>
                  </a:cubicBezTo>
                  <a:cubicBezTo>
                    <a:pt x="201619" y="1790623"/>
                    <a:pt x="203048" y="1791290"/>
                    <a:pt x="205143" y="1791480"/>
                  </a:cubicBezTo>
                  <a:cubicBezTo>
                    <a:pt x="205048" y="1793099"/>
                    <a:pt x="203524" y="1794338"/>
                    <a:pt x="199905" y="1793861"/>
                  </a:cubicBezTo>
                  <a:close/>
                  <a:moveTo>
                    <a:pt x="195809" y="1799862"/>
                  </a:moveTo>
                  <a:cubicBezTo>
                    <a:pt x="195714" y="1801386"/>
                    <a:pt x="198000" y="1801196"/>
                    <a:pt x="199333" y="1801672"/>
                  </a:cubicBezTo>
                  <a:cubicBezTo>
                    <a:pt x="199619" y="1804244"/>
                    <a:pt x="197428" y="1804244"/>
                    <a:pt x="197142" y="1806244"/>
                  </a:cubicBezTo>
                  <a:cubicBezTo>
                    <a:pt x="192094" y="1805863"/>
                    <a:pt x="193332" y="1798529"/>
                    <a:pt x="195999" y="1796719"/>
                  </a:cubicBezTo>
                  <a:cubicBezTo>
                    <a:pt x="198285" y="1797195"/>
                    <a:pt x="197619" y="1799862"/>
                    <a:pt x="195809" y="1799862"/>
                  </a:cubicBezTo>
                  <a:close/>
                  <a:moveTo>
                    <a:pt x="191808" y="1813864"/>
                  </a:moveTo>
                  <a:cubicBezTo>
                    <a:pt x="192189" y="1813578"/>
                    <a:pt x="192570" y="1813293"/>
                    <a:pt x="192951" y="1813102"/>
                  </a:cubicBezTo>
                  <a:cubicBezTo>
                    <a:pt x="194856" y="1813578"/>
                    <a:pt x="196190" y="1813293"/>
                    <a:pt x="196952" y="1812435"/>
                  </a:cubicBezTo>
                  <a:cubicBezTo>
                    <a:pt x="197428" y="1812531"/>
                    <a:pt x="197904" y="1812531"/>
                    <a:pt x="198476" y="1812721"/>
                  </a:cubicBezTo>
                  <a:cubicBezTo>
                    <a:pt x="198381" y="1813864"/>
                    <a:pt x="198762" y="1814626"/>
                    <a:pt x="199333" y="1815293"/>
                  </a:cubicBezTo>
                  <a:cubicBezTo>
                    <a:pt x="198666" y="1816626"/>
                    <a:pt x="198095" y="1818055"/>
                    <a:pt x="197904" y="1819769"/>
                  </a:cubicBezTo>
                  <a:cubicBezTo>
                    <a:pt x="193904" y="1819103"/>
                    <a:pt x="191999" y="1817007"/>
                    <a:pt x="191808" y="1813864"/>
                  </a:cubicBezTo>
                  <a:close/>
                  <a:moveTo>
                    <a:pt x="206096" y="1817769"/>
                  </a:moveTo>
                  <a:cubicBezTo>
                    <a:pt x="205810" y="1817484"/>
                    <a:pt x="205524" y="1817198"/>
                    <a:pt x="205334" y="1816912"/>
                  </a:cubicBezTo>
                  <a:cubicBezTo>
                    <a:pt x="205143" y="1816340"/>
                    <a:pt x="204858" y="1815864"/>
                    <a:pt x="204381" y="1815578"/>
                  </a:cubicBezTo>
                  <a:cubicBezTo>
                    <a:pt x="203810" y="1814816"/>
                    <a:pt x="202953" y="1814245"/>
                    <a:pt x="201143" y="1813959"/>
                  </a:cubicBezTo>
                  <a:cubicBezTo>
                    <a:pt x="201143" y="1813959"/>
                    <a:pt x="201143" y="1813864"/>
                    <a:pt x="201048" y="1813864"/>
                  </a:cubicBezTo>
                  <a:cubicBezTo>
                    <a:pt x="203429" y="1813578"/>
                    <a:pt x="205905" y="1813388"/>
                    <a:pt x="207906" y="1813007"/>
                  </a:cubicBezTo>
                  <a:cubicBezTo>
                    <a:pt x="208287" y="1815769"/>
                    <a:pt x="210001" y="1816912"/>
                    <a:pt x="206096" y="1817769"/>
                  </a:cubicBezTo>
                  <a:close/>
                  <a:moveTo>
                    <a:pt x="212287" y="1801005"/>
                  </a:moveTo>
                  <a:cubicBezTo>
                    <a:pt x="212573" y="1801101"/>
                    <a:pt x="212668" y="1801005"/>
                    <a:pt x="212859" y="1801101"/>
                  </a:cubicBezTo>
                  <a:cubicBezTo>
                    <a:pt x="212954" y="1801291"/>
                    <a:pt x="212954" y="1801482"/>
                    <a:pt x="213144" y="1801672"/>
                  </a:cubicBezTo>
                  <a:cubicBezTo>
                    <a:pt x="212859" y="1801482"/>
                    <a:pt x="212573" y="1801196"/>
                    <a:pt x="212287" y="1801005"/>
                  </a:cubicBezTo>
                  <a:close/>
                  <a:moveTo>
                    <a:pt x="212192" y="1801005"/>
                  </a:moveTo>
                  <a:cubicBezTo>
                    <a:pt x="210858" y="1800243"/>
                    <a:pt x="209906" y="1799195"/>
                    <a:pt x="209144" y="1798052"/>
                  </a:cubicBezTo>
                  <a:cubicBezTo>
                    <a:pt x="211525" y="1796719"/>
                    <a:pt x="212287" y="1796243"/>
                    <a:pt x="212192" y="1801005"/>
                  </a:cubicBezTo>
                  <a:close/>
                  <a:moveTo>
                    <a:pt x="202476" y="1775669"/>
                  </a:moveTo>
                  <a:cubicBezTo>
                    <a:pt x="204286" y="1774145"/>
                    <a:pt x="206001" y="1772526"/>
                    <a:pt x="207810" y="1771002"/>
                  </a:cubicBezTo>
                  <a:cubicBezTo>
                    <a:pt x="209334" y="1772526"/>
                    <a:pt x="210858" y="1773573"/>
                    <a:pt x="212573" y="1772716"/>
                  </a:cubicBezTo>
                  <a:cubicBezTo>
                    <a:pt x="212382" y="1774811"/>
                    <a:pt x="209239" y="1773954"/>
                    <a:pt x="208668" y="1775573"/>
                  </a:cubicBezTo>
                  <a:cubicBezTo>
                    <a:pt x="210763" y="1779574"/>
                    <a:pt x="215621" y="1774335"/>
                    <a:pt x="215811" y="1777669"/>
                  </a:cubicBezTo>
                  <a:cubicBezTo>
                    <a:pt x="215621" y="1778240"/>
                    <a:pt x="215430" y="1778622"/>
                    <a:pt x="215049" y="1778907"/>
                  </a:cubicBezTo>
                  <a:cubicBezTo>
                    <a:pt x="210096" y="1778336"/>
                    <a:pt x="207334" y="1776336"/>
                    <a:pt x="202476" y="1775669"/>
                  </a:cubicBezTo>
                  <a:close/>
                  <a:moveTo>
                    <a:pt x="223622" y="1773954"/>
                  </a:moveTo>
                  <a:cubicBezTo>
                    <a:pt x="223812" y="1775288"/>
                    <a:pt x="224098" y="1776621"/>
                    <a:pt x="224479" y="1777955"/>
                  </a:cubicBezTo>
                  <a:cubicBezTo>
                    <a:pt x="223908" y="1777669"/>
                    <a:pt x="223241" y="1777383"/>
                    <a:pt x="222955" y="1777002"/>
                  </a:cubicBezTo>
                  <a:cubicBezTo>
                    <a:pt x="223050" y="1776907"/>
                    <a:pt x="223146" y="1776716"/>
                    <a:pt x="223336" y="1776621"/>
                  </a:cubicBezTo>
                  <a:cubicBezTo>
                    <a:pt x="223241" y="1776621"/>
                    <a:pt x="223050" y="1776526"/>
                    <a:pt x="222860" y="1776431"/>
                  </a:cubicBezTo>
                  <a:cubicBezTo>
                    <a:pt x="222669" y="1775669"/>
                    <a:pt x="222955" y="1774811"/>
                    <a:pt x="223622" y="1773954"/>
                  </a:cubicBezTo>
                  <a:close/>
                  <a:moveTo>
                    <a:pt x="215811" y="1772049"/>
                  </a:moveTo>
                  <a:cubicBezTo>
                    <a:pt x="214097" y="1770620"/>
                    <a:pt x="212859" y="1769097"/>
                    <a:pt x="212478" y="1767668"/>
                  </a:cubicBezTo>
                  <a:cubicBezTo>
                    <a:pt x="214192" y="1766715"/>
                    <a:pt x="216097" y="1765763"/>
                    <a:pt x="218383" y="1765382"/>
                  </a:cubicBezTo>
                  <a:cubicBezTo>
                    <a:pt x="214859" y="1768525"/>
                    <a:pt x="214954" y="1770144"/>
                    <a:pt x="215811" y="1772049"/>
                  </a:cubicBezTo>
                  <a:close/>
                  <a:moveTo>
                    <a:pt x="201048" y="1776526"/>
                  </a:moveTo>
                  <a:cubicBezTo>
                    <a:pt x="199238" y="1776336"/>
                    <a:pt x="198762" y="1775193"/>
                    <a:pt x="198000" y="1774145"/>
                  </a:cubicBezTo>
                  <a:cubicBezTo>
                    <a:pt x="197904" y="1773383"/>
                    <a:pt x="197714" y="1772621"/>
                    <a:pt x="197619" y="1771954"/>
                  </a:cubicBezTo>
                  <a:cubicBezTo>
                    <a:pt x="199143" y="1772716"/>
                    <a:pt x="200381" y="1774526"/>
                    <a:pt x="201048" y="1776526"/>
                  </a:cubicBezTo>
                  <a:close/>
                  <a:moveTo>
                    <a:pt x="180188" y="1780622"/>
                  </a:moveTo>
                  <a:cubicBezTo>
                    <a:pt x="181712" y="1775955"/>
                    <a:pt x="178473" y="1774431"/>
                    <a:pt x="177997" y="1771097"/>
                  </a:cubicBezTo>
                  <a:cubicBezTo>
                    <a:pt x="179807" y="1771287"/>
                    <a:pt x="180283" y="1770144"/>
                    <a:pt x="181712" y="1770049"/>
                  </a:cubicBezTo>
                  <a:cubicBezTo>
                    <a:pt x="187998" y="1771859"/>
                    <a:pt x="183426" y="1780812"/>
                    <a:pt x="179997" y="1782146"/>
                  </a:cubicBezTo>
                  <a:cubicBezTo>
                    <a:pt x="181807" y="1782527"/>
                    <a:pt x="183331" y="1783289"/>
                    <a:pt x="184379" y="1784336"/>
                  </a:cubicBezTo>
                  <a:cubicBezTo>
                    <a:pt x="183807" y="1785194"/>
                    <a:pt x="183426" y="1786241"/>
                    <a:pt x="183712" y="1787956"/>
                  </a:cubicBezTo>
                  <a:cubicBezTo>
                    <a:pt x="185046" y="1787575"/>
                    <a:pt x="185903" y="1787575"/>
                    <a:pt x="186665" y="1787670"/>
                  </a:cubicBezTo>
                  <a:cubicBezTo>
                    <a:pt x="187713" y="1790718"/>
                    <a:pt x="186570" y="1794338"/>
                    <a:pt x="183331" y="1796433"/>
                  </a:cubicBezTo>
                  <a:cubicBezTo>
                    <a:pt x="186665" y="1796910"/>
                    <a:pt x="188094" y="1795290"/>
                    <a:pt x="190284" y="1794528"/>
                  </a:cubicBezTo>
                  <a:cubicBezTo>
                    <a:pt x="190380" y="1794528"/>
                    <a:pt x="190475" y="1794719"/>
                    <a:pt x="190665" y="1794719"/>
                  </a:cubicBezTo>
                  <a:cubicBezTo>
                    <a:pt x="190665" y="1794528"/>
                    <a:pt x="190856" y="1794528"/>
                    <a:pt x="190856" y="1794338"/>
                  </a:cubicBezTo>
                  <a:cubicBezTo>
                    <a:pt x="192189" y="1794052"/>
                    <a:pt x="193713" y="1793957"/>
                    <a:pt x="196095" y="1794814"/>
                  </a:cubicBezTo>
                  <a:cubicBezTo>
                    <a:pt x="196095" y="1794909"/>
                    <a:pt x="196190" y="1794909"/>
                    <a:pt x="196190" y="1795100"/>
                  </a:cubicBezTo>
                  <a:cubicBezTo>
                    <a:pt x="192094" y="1794719"/>
                    <a:pt x="190284" y="1795862"/>
                    <a:pt x="189427" y="1797576"/>
                  </a:cubicBezTo>
                  <a:cubicBezTo>
                    <a:pt x="189141" y="1797386"/>
                    <a:pt x="188951" y="1797195"/>
                    <a:pt x="188665" y="1797005"/>
                  </a:cubicBezTo>
                  <a:cubicBezTo>
                    <a:pt x="188951" y="1804720"/>
                    <a:pt x="182379" y="1797957"/>
                    <a:pt x="177235" y="1801767"/>
                  </a:cubicBezTo>
                  <a:cubicBezTo>
                    <a:pt x="172568" y="1795100"/>
                    <a:pt x="169139" y="1788623"/>
                    <a:pt x="161233" y="1787480"/>
                  </a:cubicBezTo>
                  <a:cubicBezTo>
                    <a:pt x="161233" y="1783956"/>
                    <a:pt x="166567" y="1786432"/>
                    <a:pt x="167234" y="1783574"/>
                  </a:cubicBezTo>
                  <a:cubicBezTo>
                    <a:pt x="156375" y="1781384"/>
                    <a:pt x="167139" y="1771478"/>
                    <a:pt x="167424" y="1769763"/>
                  </a:cubicBezTo>
                  <a:cubicBezTo>
                    <a:pt x="171520" y="1773097"/>
                    <a:pt x="173520" y="1783194"/>
                    <a:pt x="180188" y="1780622"/>
                  </a:cubicBezTo>
                  <a:close/>
                  <a:moveTo>
                    <a:pt x="203238" y="1748237"/>
                  </a:moveTo>
                  <a:cubicBezTo>
                    <a:pt x="203334" y="1748332"/>
                    <a:pt x="203429" y="1748332"/>
                    <a:pt x="203429" y="1748332"/>
                  </a:cubicBezTo>
                  <a:cubicBezTo>
                    <a:pt x="203334" y="1748332"/>
                    <a:pt x="203334" y="1748332"/>
                    <a:pt x="203238" y="1748332"/>
                  </a:cubicBezTo>
                  <a:cubicBezTo>
                    <a:pt x="203238" y="1748332"/>
                    <a:pt x="203238" y="1748237"/>
                    <a:pt x="203238" y="1748237"/>
                  </a:cubicBezTo>
                  <a:close/>
                  <a:moveTo>
                    <a:pt x="232766" y="1714804"/>
                  </a:moveTo>
                  <a:cubicBezTo>
                    <a:pt x="233909" y="1716328"/>
                    <a:pt x="234195" y="1718423"/>
                    <a:pt x="233718" y="1721090"/>
                  </a:cubicBezTo>
                  <a:cubicBezTo>
                    <a:pt x="232385" y="1720900"/>
                    <a:pt x="231051" y="1720710"/>
                    <a:pt x="229718" y="1720614"/>
                  </a:cubicBezTo>
                  <a:cubicBezTo>
                    <a:pt x="229527" y="1719757"/>
                    <a:pt x="229051" y="1718614"/>
                    <a:pt x="227718" y="1717090"/>
                  </a:cubicBezTo>
                  <a:cubicBezTo>
                    <a:pt x="230099" y="1717281"/>
                    <a:pt x="230099" y="1719281"/>
                    <a:pt x="233052" y="1719090"/>
                  </a:cubicBezTo>
                  <a:cubicBezTo>
                    <a:pt x="233528" y="1717090"/>
                    <a:pt x="232575" y="1716137"/>
                    <a:pt x="232004" y="1714804"/>
                  </a:cubicBezTo>
                  <a:cubicBezTo>
                    <a:pt x="232290" y="1714804"/>
                    <a:pt x="232480" y="1714804"/>
                    <a:pt x="232766" y="1714804"/>
                  </a:cubicBezTo>
                  <a:close/>
                  <a:moveTo>
                    <a:pt x="212382" y="1710041"/>
                  </a:moveTo>
                  <a:cubicBezTo>
                    <a:pt x="212478" y="1710232"/>
                    <a:pt x="212668" y="1710327"/>
                    <a:pt x="212763" y="1710518"/>
                  </a:cubicBezTo>
                  <a:cubicBezTo>
                    <a:pt x="212573" y="1710423"/>
                    <a:pt x="212382" y="1710232"/>
                    <a:pt x="212382" y="1710041"/>
                  </a:cubicBezTo>
                  <a:close/>
                  <a:moveTo>
                    <a:pt x="197619" y="1721281"/>
                  </a:moveTo>
                  <a:cubicBezTo>
                    <a:pt x="197619" y="1721186"/>
                    <a:pt x="197619" y="1721186"/>
                    <a:pt x="197619" y="1721281"/>
                  </a:cubicBezTo>
                  <a:cubicBezTo>
                    <a:pt x="197714" y="1720995"/>
                    <a:pt x="197714" y="1720900"/>
                    <a:pt x="197714" y="1720710"/>
                  </a:cubicBezTo>
                  <a:cubicBezTo>
                    <a:pt x="198476" y="1718233"/>
                    <a:pt x="200667" y="1717090"/>
                    <a:pt x="202000" y="1715185"/>
                  </a:cubicBezTo>
                  <a:cubicBezTo>
                    <a:pt x="200952" y="1714518"/>
                    <a:pt x="199619" y="1713852"/>
                    <a:pt x="198285" y="1713280"/>
                  </a:cubicBezTo>
                  <a:cubicBezTo>
                    <a:pt x="201429" y="1713280"/>
                    <a:pt x="204286" y="1712994"/>
                    <a:pt x="206191" y="1711565"/>
                  </a:cubicBezTo>
                  <a:cubicBezTo>
                    <a:pt x="201905" y="1708708"/>
                    <a:pt x="204953" y="1708422"/>
                    <a:pt x="206572" y="1706041"/>
                  </a:cubicBezTo>
                  <a:cubicBezTo>
                    <a:pt x="208096" y="1706708"/>
                    <a:pt x="209430" y="1707374"/>
                    <a:pt x="210668" y="1708327"/>
                  </a:cubicBezTo>
                  <a:cubicBezTo>
                    <a:pt x="206667" y="1709280"/>
                    <a:pt x="209049" y="1712042"/>
                    <a:pt x="212001" y="1714423"/>
                  </a:cubicBezTo>
                  <a:cubicBezTo>
                    <a:pt x="211716" y="1715852"/>
                    <a:pt x="211906" y="1717185"/>
                    <a:pt x="212478" y="1718423"/>
                  </a:cubicBezTo>
                  <a:cubicBezTo>
                    <a:pt x="208287" y="1720043"/>
                    <a:pt x="205524" y="1723472"/>
                    <a:pt x="197619" y="1721281"/>
                  </a:cubicBezTo>
                  <a:close/>
                  <a:moveTo>
                    <a:pt x="226670" y="1731187"/>
                  </a:moveTo>
                  <a:cubicBezTo>
                    <a:pt x="226765" y="1729568"/>
                    <a:pt x="225336" y="1729187"/>
                    <a:pt x="225051" y="1727948"/>
                  </a:cubicBezTo>
                  <a:cubicBezTo>
                    <a:pt x="226479" y="1725662"/>
                    <a:pt x="227908" y="1724329"/>
                    <a:pt x="228765" y="1723186"/>
                  </a:cubicBezTo>
                  <a:cubicBezTo>
                    <a:pt x="231242" y="1723662"/>
                    <a:pt x="233718" y="1724519"/>
                    <a:pt x="236481" y="1726044"/>
                  </a:cubicBezTo>
                  <a:cubicBezTo>
                    <a:pt x="235528" y="1728901"/>
                    <a:pt x="232671" y="1730901"/>
                    <a:pt x="226670" y="1731187"/>
                  </a:cubicBezTo>
                  <a:close/>
                  <a:moveTo>
                    <a:pt x="236576" y="1725758"/>
                  </a:moveTo>
                  <a:cubicBezTo>
                    <a:pt x="235909" y="1723948"/>
                    <a:pt x="236100" y="1722329"/>
                    <a:pt x="236671" y="1720805"/>
                  </a:cubicBezTo>
                  <a:cubicBezTo>
                    <a:pt x="236957" y="1722615"/>
                    <a:pt x="236957" y="1724329"/>
                    <a:pt x="236576" y="1725758"/>
                  </a:cubicBezTo>
                  <a:close/>
                  <a:moveTo>
                    <a:pt x="27788" y="2772270"/>
                  </a:moveTo>
                  <a:cubicBezTo>
                    <a:pt x="27883" y="2777127"/>
                    <a:pt x="23311" y="2776651"/>
                    <a:pt x="18263" y="2775699"/>
                  </a:cubicBezTo>
                  <a:cubicBezTo>
                    <a:pt x="18263" y="2771031"/>
                    <a:pt x="24454" y="2773222"/>
                    <a:pt x="27788" y="2772270"/>
                  </a:cubicBezTo>
                  <a:close/>
                  <a:moveTo>
                    <a:pt x="10357" y="2805512"/>
                  </a:moveTo>
                  <a:cubicBezTo>
                    <a:pt x="14929" y="2807988"/>
                    <a:pt x="18263" y="2811322"/>
                    <a:pt x="17691" y="2817228"/>
                  </a:cubicBezTo>
                  <a:cubicBezTo>
                    <a:pt x="14548" y="2813799"/>
                    <a:pt x="7309" y="2812941"/>
                    <a:pt x="10357" y="2805512"/>
                  </a:cubicBezTo>
                  <a:close/>
                  <a:moveTo>
                    <a:pt x="25978" y="2784366"/>
                  </a:moveTo>
                  <a:cubicBezTo>
                    <a:pt x="23311" y="2784938"/>
                    <a:pt x="17120" y="2781509"/>
                    <a:pt x="16929" y="2784747"/>
                  </a:cubicBezTo>
                  <a:cubicBezTo>
                    <a:pt x="12262" y="2779985"/>
                    <a:pt x="28264" y="2783509"/>
                    <a:pt x="27121" y="2776746"/>
                  </a:cubicBezTo>
                  <a:cubicBezTo>
                    <a:pt x="29312" y="2779032"/>
                    <a:pt x="27121" y="2779985"/>
                    <a:pt x="25978" y="2784366"/>
                  </a:cubicBezTo>
                  <a:close/>
                  <a:moveTo>
                    <a:pt x="55029" y="2783319"/>
                  </a:moveTo>
                  <a:cubicBezTo>
                    <a:pt x="50743" y="2781128"/>
                    <a:pt x="53505" y="2774270"/>
                    <a:pt x="45504" y="2774460"/>
                  </a:cubicBezTo>
                  <a:cubicBezTo>
                    <a:pt x="49410" y="2768174"/>
                    <a:pt x="56649" y="2777413"/>
                    <a:pt x="55029" y="2783319"/>
                  </a:cubicBezTo>
                  <a:close/>
                  <a:moveTo>
                    <a:pt x="56744" y="2783509"/>
                  </a:moveTo>
                  <a:cubicBezTo>
                    <a:pt x="57125" y="2780461"/>
                    <a:pt x="57601" y="2777508"/>
                    <a:pt x="58077" y="2774460"/>
                  </a:cubicBezTo>
                  <a:cubicBezTo>
                    <a:pt x="60554" y="2774937"/>
                    <a:pt x="63030" y="2775318"/>
                    <a:pt x="63602" y="2773603"/>
                  </a:cubicBezTo>
                  <a:cubicBezTo>
                    <a:pt x="67412" y="2776842"/>
                    <a:pt x="62364" y="2784938"/>
                    <a:pt x="56744" y="2783509"/>
                  </a:cubicBezTo>
                  <a:close/>
                  <a:moveTo>
                    <a:pt x="72079" y="3030016"/>
                  </a:moveTo>
                  <a:cubicBezTo>
                    <a:pt x="72079" y="3027349"/>
                    <a:pt x="75699" y="3026492"/>
                    <a:pt x="72746" y="3025444"/>
                  </a:cubicBezTo>
                  <a:cubicBezTo>
                    <a:pt x="73413" y="3023825"/>
                    <a:pt x="76365" y="3024872"/>
                    <a:pt x="76746" y="3022872"/>
                  </a:cubicBezTo>
                  <a:cubicBezTo>
                    <a:pt x="79032" y="3021063"/>
                    <a:pt x="76556" y="3027159"/>
                    <a:pt x="79223" y="3030873"/>
                  </a:cubicBezTo>
                  <a:cubicBezTo>
                    <a:pt x="76746" y="3030588"/>
                    <a:pt x="74365" y="3030302"/>
                    <a:pt x="72079" y="3030016"/>
                  </a:cubicBezTo>
                  <a:close/>
                  <a:moveTo>
                    <a:pt x="83223" y="3077546"/>
                  </a:moveTo>
                  <a:cubicBezTo>
                    <a:pt x="85986" y="3074879"/>
                    <a:pt x="87605" y="3070783"/>
                    <a:pt x="90081" y="3067640"/>
                  </a:cubicBezTo>
                  <a:cubicBezTo>
                    <a:pt x="93606" y="3070593"/>
                    <a:pt x="87986" y="3078022"/>
                    <a:pt x="83223" y="3077546"/>
                  </a:cubicBezTo>
                  <a:close/>
                  <a:moveTo>
                    <a:pt x="111989" y="3014967"/>
                  </a:moveTo>
                  <a:cubicBezTo>
                    <a:pt x="105131" y="3018205"/>
                    <a:pt x="108750" y="3010204"/>
                    <a:pt x="107798" y="3006775"/>
                  </a:cubicBezTo>
                  <a:cubicBezTo>
                    <a:pt x="109608" y="3006966"/>
                    <a:pt x="111322" y="3007251"/>
                    <a:pt x="113132" y="3007442"/>
                  </a:cubicBezTo>
                  <a:cubicBezTo>
                    <a:pt x="111513" y="3010299"/>
                    <a:pt x="106083" y="3013157"/>
                    <a:pt x="111989" y="3014967"/>
                  </a:cubicBezTo>
                  <a:close/>
                  <a:moveTo>
                    <a:pt x="1039438" y="2489758"/>
                  </a:moveTo>
                  <a:cubicBezTo>
                    <a:pt x="1036295" y="2487567"/>
                    <a:pt x="1028770" y="2488710"/>
                    <a:pt x="1026865" y="2485662"/>
                  </a:cubicBezTo>
                  <a:cubicBezTo>
                    <a:pt x="1031628" y="2479090"/>
                    <a:pt x="1037438" y="2481281"/>
                    <a:pt x="1045725" y="2480804"/>
                  </a:cubicBezTo>
                  <a:cubicBezTo>
                    <a:pt x="1046772" y="2486996"/>
                    <a:pt x="1037438" y="2482710"/>
                    <a:pt x="1039438" y="2489758"/>
                  </a:cubicBezTo>
                  <a:close/>
                  <a:moveTo>
                    <a:pt x="1038962" y="2445562"/>
                  </a:moveTo>
                  <a:cubicBezTo>
                    <a:pt x="1039248" y="2442419"/>
                    <a:pt x="1039438" y="2439276"/>
                    <a:pt x="1039629" y="2436132"/>
                  </a:cubicBezTo>
                  <a:cubicBezTo>
                    <a:pt x="1045725" y="2434608"/>
                    <a:pt x="1040676" y="2441276"/>
                    <a:pt x="1046772" y="2439847"/>
                  </a:cubicBezTo>
                  <a:cubicBezTo>
                    <a:pt x="1045915" y="2443467"/>
                    <a:pt x="1045058" y="2447086"/>
                    <a:pt x="1038962" y="2445562"/>
                  </a:cubicBezTo>
                  <a:close/>
                  <a:moveTo>
                    <a:pt x="1022960" y="2338787"/>
                  </a:moveTo>
                  <a:cubicBezTo>
                    <a:pt x="1016769" y="2340882"/>
                    <a:pt x="1025722" y="2347550"/>
                    <a:pt x="1020293" y="2349550"/>
                  </a:cubicBezTo>
                  <a:cubicBezTo>
                    <a:pt x="1016197" y="2348121"/>
                    <a:pt x="1020198" y="2340692"/>
                    <a:pt x="1019340" y="2336882"/>
                  </a:cubicBezTo>
                  <a:cubicBezTo>
                    <a:pt x="1022484" y="2337168"/>
                    <a:pt x="1024198" y="2336120"/>
                    <a:pt x="1025151" y="2334120"/>
                  </a:cubicBezTo>
                  <a:cubicBezTo>
                    <a:pt x="1029627" y="2333834"/>
                    <a:pt x="1028961" y="2337263"/>
                    <a:pt x="1034199" y="2336406"/>
                  </a:cubicBezTo>
                  <a:cubicBezTo>
                    <a:pt x="1033247" y="2332691"/>
                    <a:pt x="1028389" y="2331738"/>
                    <a:pt x="1027437" y="2328024"/>
                  </a:cubicBezTo>
                  <a:cubicBezTo>
                    <a:pt x="1024008" y="2328024"/>
                    <a:pt x="1025913" y="2333262"/>
                    <a:pt x="1023341" y="2334024"/>
                  </a:cubicBezTo>
                  <a:cubicBezTo>
                    <a:pt x="1021150" y="2333167"/>
                    <a:pt x="1019721" y="2331738"/>
                    <a:pt x="1020007" y="2329071"/>
                  </a:cubicBezTo>
                  <a:cubicBezTo>
                    <a:pt x="1017054" y="2330595"/>
                    <a:pt x="1015816" y="2333834"/>
                    <a:pt x="1010482" y="2333072"/>
                  </a:cubicBezTo>
                  <a:cubicBezTo>
                    <a:pt x="1010958" y="2328500"/>
                    <a:pt x="1017721" y="2330119"/>
                    <a:pt x="1016673" y="2324023"/>
                  </a:cubicBezTo>
                  <a:cubicBezTo>
                    <a:pt x="1023531" y="2328786"/>
                    <a:pt x="1028961" y="2325642"/>
                    <a:pt x="1038486" y="2328786"/>
                  </a:cubicBezTo>
                  <a:cubicBezTo>
                    <a:pt x="1035819" y="2331262"/>
                    <a:pt x="1032104" y="2334501"/>
                    <a:pt x="1039914" y="2335167"/>
                  </a:cubicBezTo>
                  <a:cubicBezTo>
                    <a:pt x="1040867" y="2339549"/>
                    <a:pt x="1036009" y="2338025"/>
                    <a:pt x="1035723" y="2341168"/>
                  </a:cubicBezTo>
                  <a:cubicBezTo>
                    <a:pt x="1030675" y="2341930"/>
                    <a:pt x="1032294" y="2337739"/>
                    <a:pt x="1028675" y="2337453"/>
                  </a:cubicBezTo>
                  <a:cubicBezTo>
                    <a:pt x="1027818" y="2340597"/>
                    <a:pt x="1030389" y="2344502"/>
                    <a:pt x="1022960" y="2338787"/>
                  </a:cubicBezTo>
                  <a:close/>
                  <a:moveTo>
                    <a:pt x="1035723" y="2314498"/>
                  </a:moveTo>
                  <a:cubicBezTo>
                    <a:pt x="1037438" y="2312212"/>
                    <a:pt x="1040581" y="2311450"/>
                    <a:pt x="1045153" y="2312022"/>
                  </a:cubicBezTo>
                  <a:cubicBezTo>
                    <a:pt x="1045439" y="2315641"/>
                    <a:pt x="1044391" y="2318022"/>
                    <a:pt x="1042772" y="2319737"/>
                  </a:cubicBezTo>
                  <a:cubicBezTo>
                    <a:pt x="1039248" y="2318784"/>
                    <a:pt x="1041724" y="2313546"/>
                    <a:pt x="1035723" y="2314498"/>
                  </a:cubicBezTo>
                  <a:close/>
                  <a:moveTo>
                    <a:pt x="1020864" y="2291257"/>
                  </a:moveTo>
                  <a:cubicBezTo>
                    <a:pt x="1021912" y="2294972"/>
                    <a:pt x="1027627" y="2299068"/>
                    <a:pt x="1018388" y="2298972"/>
                  </a:cubicBezTo>
                  <a:cubicBezTo>
                    <a:pt x="1016959" y="2290400"/>
                    <a:pt x="1019436" y="2292495"/>
                    <a:pt x="1021245" y="2284971"/>
                  </a:cubicBezTo>
                  <a:cubicBezTo>
                    <a:pt x="1013435" y="2284494"/>
                    <a:pt x="1011530" y="2289924"/>
                    <a:pt x="1006577" y="2283923"/>
                  </a:cubicBezTo>
                  <a:cubicBezTo>
                    <a:pt x="1008863" y="2280589"/>
                    <a:pt x="1015816" y="2281827"/>
                    <a:pt x="1018007" y="2278398"/>
                  </a:cubicBezTo>
                  <a:cubicBezTo>
                    <a:pt x="1020864" y="2284875"/>
                    <a:pt x="1042772" y="2293734"/>
                    <a:pt x="1027532" y="2299639"/>
                  </a:cubicBezTo>
                  <a:cubicBezTo>
                    <a:pt x="1029056" y="2298401"/>
                    <a:pt x="1029723" y="2296305"/>
                    <a:pt x="1029818" y="2293543"/>
                  </a:cubicBezTo>
                  <a:cubicBezTo>
                    <a:pt x="1027913" y="2291162"/>
                    <a:pt x="1023150" y="2289447"/>
                    <a:pt x="1020864" y="2291257"/>
                  </a:cubicBezTo>
                  <a:close/>
                  <a:moveTo>
                    <a:pt x="1014959" y="2221439"/>
                  </a:moveTo>
                  <a:cubicBezTo>
                    <a:pt x="1011435" y="2220105"/>
                    <a:pt x="1010387" y="2216867"/>
                    <a:pt x="1010101" y="2213247"/>
                  </a:cubicBezTo>
                  <a:cubicBezTo>
                    <a:pt x="1014768" y="2215248"/>
                    <a:pt x="1016483" y="2219439"/>
                    <a:pt x="1022484" y="2220486"/>
                  </a:cubicBezTo>
                  <a:cubicBezTo>
                    <a:pt x="1021531" y="2225916"/>
                    <a:pt x="1014483" y="2217057"/>
                    <a:pt x="1014959" y="2221439"/>
                  </a:cubicBezTo>
                  <a:close/>
                  <a:moveTo>
                    <a:pt x="1018388" y="2275350"/>
                  </a:moveTo>
                  <a:cubicBezTo>
                    <a:pt x="1016483" y="2278494"/>
                    <a:pt x="1012673" y="2279732"/>
                    <a:pt x="1007053" y="2279256"/>
                  </a:cubicBezTo>
                  <a:cubicBezTo>
                    <a:pt x="1006291" y="2273541"/>
                    <a:pt x="1012768" y="2274874"/>
                    <a:pt x="1018388" y="2275350"/>
                  </a:cubicBezTo>
                  <a:close/>
                  <a:moveTo>
                    <a:pt x="1030485" y="2285733"/>
                  </a:moveTo>
                  <a:cubicBezTo>
                    <a:pt x="1032294" y="2279922"/>
                    <a:pt x="1020769" y="2283923"/>
                    <a:pt x="1023722" y="2277351"/>
                  </a:cubicBezTo>
                  <a:cubicBezTo>
                    <a:pt x="1030294" y="2279732"/>
                    <a:pt x="1031818" y="2280113"/>
                    <a:pt x="1036390" y="2281446"/>
                  </a:cubicBezTo>
                  <a:cubicBezTo>
                    <a:pt x="1036390" y="2284875"/>
                    <a:pt x="1034485" y="2286304"/>
                    <a:pt x="1030485" y="2285733"/>
                  </a:cubicBezTo>
                  <a:close/>
                  <a:moveTo>
                    <a:pt x="1029532" y="2224106"/>
                  </a:moveTo>
                  <a:cubicBezTo>
                    <a:pt x="1033437" y="2227916"/>
                    <a:pt x="1028770" y="2231916"/>
                    <a:pt x="1026865" y="2234964"/>
                  </a:cubicBezTo>
                  <a:cubicBezTo>
                    <a:pt x="1023722" y="2231916"/>
                    <a:pt x="1021722" y="2223915"/>
                    <a:pt x="1029532" y="2224106"/>
                  </a:cubicBezTo>
                  <a:close/>
                  <a:moveTo>
                    <a:pt x="1042867" y="2292972"/>
                  </a:moveTo>
                  <a:cubicBezTo>
                    <a:pt x="1042962" y="2296401"/>
                    <a:pt x="1040962" y="2297829"/>
                    <a:pt x="1037057" y="2297258"/>
                  </a:cubicBezTo>
                  <a:cubicBezTo>
                    <a:pt x="1037438" y="2294496"/>
                    <a:pt x="1035057" y="2293734"/>
                    <a:pt x="1035723" y="2290781"/>
                  </a:cubicBezTo>
                  <a:cubicBezTo>
                    <a:pt x="1037247" y="2292114"/>
                    <a:pt x="1039724" y="2292781"/>
                    <a:pt x="1042867" y="2292972"/>
                  </a:cubicBezTo>
                  <a:close/>
                  <a:moveTo>
                    <a:pt x="1031437" y="2273160"/>
                  </a:moveTo>
                  <a:cubicBezTo>
                    <a:pt x="1039248" y="2275350"/>
                    <a:pt x="1044105" y="2279732"/>
                    <a:pt x="1049058" y="2283923"/>
                  </a:cubicBezTo>
                  <a:cubicBezTo>
                    <a:pt x="1045344" y="2284590"/>
                    <a:pt x="1031723" y="2279922"/>
                    <a:pt x="1031437" y="2273160"/>
                  </a:cubicBezTo>
                  <a:close/>
                  <a:moveTo>
                    <a:pt x="1040962" y="2243918"/>
                  </a:moveTo>
                  <a:cubicBezTo>
                    <a:pt x="1040867" y="2246585"/>
                    <a:pt x="1039248" y="2247823"/>
                    <a:pt x="1036962" y="2248299"/>
                  </a:cubicBezTo>
                  <a:cubicBezTo>
                    <a:pt x="1037247" y="2251062"/>
                    <a:pt x="1039819" y="2252109"/>
                    <a:pt x="1044105" y="2252014"/>
                  </a:cubicBezTo>
                  <a:cubicBezTo>
                    <a:pt x="1042581" y="2260015"/>
                    <a:pt x="1049058" y="2264682"/>
                    <a:pt x="1039248" y="2267445"/>
                  </a:cubicBezTo>
                  <a:cubicBezTo>
                    <a:pt x="1042486" y="2264206"/>
                    <a:pt x="1039533" y="2258872"/>
                    <a:pt x="1041724" y="2258205"/>
                  </a:cubicBezTo>
                  <a:cubicBezTo>
                    <a:pt x="1040105" y="2255443"/>
                    <a:pt x="1033342" y="2256491"/>
                    <a:pt x="1032961" y="2252871"/>
                  </a:cubicBezTo>
                  <a:cubicBezTo>
                    <a:pt x="1038962" y="2244108"/>
                    <a:pt x="1034580" y="2244204"/>
                    <a:pt x="1030485" y="2236869"/>
                  </a:cubicBezTo>
                  <a:cubicBezTo>
                    <a:pt x="1037438" y="2236679"/>
                    <a:pt x="1038581" y="2240775"/>
                    <a:pt x="1040962" y="2243918"/>
                  </a:cubicBezTo>
                  <a:close/>
                  <a:moveTo>
                    <a:pt x="1030675" y="2134380"/>
                  </a:moveTo>
                  <a:cubicBezTo>
                    <a:pt x="1036676" y="2133523"/>
                    <a:pt x="1036200" y="2137238"/>
                    <a:pt x="1039629" y="2138190"/>
                  </a:cubicBezTo>
                  <a:cubicBezTo>
                    <a:pt x="1038105" y="2143620"/>
                    <a:pt x="1030866" y="2138286"/>
                    <a:pt x="1030675" y="2134380"/>
                  </a:cubicBezTo>
                  <a:close/>
                  <a:moveTo>
                    <a:pt x="1039438" y="2090851"/>
                  </a:moveTo>
                  <a:cubicBezTo>
                    <a:pt x="1033628" y="2091232"/>
                    <a:pt x="1035628" y="2085707"/>
                    <a:pt x="1028675" y="2086851"/>
                  </a:cubicBezTo>
                  <a:cubicBezTo>
                    <a:pt x="1031056" y="2080659"/>
                    <a:pt x="1039724" y="2086279"/>
                    <a:pt x="1039438" y="2090851"/>
                  </a:cubicBezTo>
                  <a:close/>
                  <a:moveTo>
                    <a:pt x="1019531" y="2209247"/>
                  </a:moveTo>
                  <a:cubicBezTo>
                    <a:pt x="1020769" y="2209342"/>
                    <a:pt x="1022007" y="2209437"/>
                    <a:pt x="1023150" y="2209533"/>
                  </a:cubicBezTo>
                  <a:cubicBezTo>
                    <a:pt x="1024674" y="2204103"/>
                    <a:pt x="1014864" y="2203722"/>
                    <a:pt x="1020198" y="2199817"/>
                  </a:cubicBezTo>
                  <a:cubicBezTo>
                    <a:pt x="1030866" y="2200198"/>
                    <a:pt x="1017912" y="2208675"/>
                    <a:pt x="1030770" y="2206866"/>
                  </a:cubicBezTo>
                  <a:cubicBezTo>
                    <a:pt x="1029246" y="2210390"/>
                    <a:pt x="1024389" y="2210580"/>
                    <a:pt x="1022865" y="2214105"/>
                  </a:cubicBezTo>
                  <a:cubicBezTo>
                    <a:pt x="1018388" y="2210009"/>
                    <a:pt x="1015626" y="2204580"/>
                    <a:pt x="1008958" y="2202008"/>
                  </a:cubicBezTo>
                  <a:cubicBezTo>
                    <a:pt x="1013816" y="2197817"/>
                    <a:pt x="1018578" y="2205818"/>
                    <a:pt x="1019531" y="2209247"/>
                  </a:cubicBezTo>
                  <a:close/>
                  <a:moveTo>
                    <a:pt x="1008006" y="2216200"/>
                  </a:moveTo>
                  <a:cubicBezTo>
                    <a:pt x="1000957" y="2216962"/>
                    <a:pt x="1002672" y="2211247"/>
                    <a:pt x="997338" y="2210676"/>
                  </a:cubicBezTo>
                  <a:cubicBezTo>
                    <a:pt x="997719" y="2204865"/>
                    <a:pt x="998957" y="2199912"/>
                    <a:pt x="1005434" y="2200293"/>
                  </a:cubicBezTo>
                  <a:cubicBezTo>
                    <a:pt x="1005529" y="2203722"/>
                    <a:pt x="1003624" y="2205151"/>
                    <a:pt x="999624" y="2204580"/>
                  </a:cubicBezTo>
                  <a:cubicBezTo>
                    <a:pt x="1004862" y="2209914"/>
                    <a:pt x="1006672" y="2208580"/>
                    <a:pt x="1008006" y="2216200"/>
                  </a:cubicBezTo>
                  <a:close/>
                  <a:moveTo>
                    <a:pt x="998290" y="2272302"/>
                  </a:moveTo>
                  <a:cubicBezTo>
                    <a:pt x="992766" y="2270969"/>
                    <a:pt x="993528" y="2264873"/>
                    <a:pt x="983907" y="2266587"/>
                  </a:cubicBezTo>
                  <a:cubicBezTo>
                    <a:pt x="985050" y="2261539"/>
                    <a:pt x="993242" y="2263444"/>
                    <a:pt x="998957" y="2262968"/>
                  </a:cubicBezTo>
                  <a:cubicBezTo>
                    <a:pt x="998004" y="2264301"/>
                    <a:pt x="997147" y="2265635"/>
                    <a:pt x="995052" y="2265825"/>
                  </a:cubicBezTo>
                  <a:cubicBezTo>
                    <a:pt x="995718" y="2268302"/>
                    <a:pt x="1000767" y="2267540"/>
                    <a:pt x="998290" y="2272302"/>
                  </a:cubicBezTo>
                  <a:close/>
                  <a:moveTo>
                    <a:pt x="994480" y="2224677"/>
                  </a:moveTo>
                  <a:cubicBezTo>
                    <a:pt x="996480" y="2219439"/>
                    <a:pt x="1003910" y="2226392"/>
                    <a:pt x="1006005" y="2219248"/>
                  </a:cubicBezTo>
                  <a:cubicBezTo>
                    <a:pt x="1008672" y="2222106"/>
                    <a:pt x="1004958" y="2224868"/>
                    <a:pt x="1007053" y="2230297"/>
                  </a:cubicBezTo>
                  <a:cubicBezTo>
                    <a:pt x="1000290" y="2230297"/>
                    <a:pt x="1000576" y="2225154"/>
                    <a:pt x="994480" y="2224677"/>
                  </a:cubicBezTo>
                  <a:close/>
                  <a:moveTo>
                    <a:pt x="1005434" y="2151430"/>
                  </a:moveTo>
                  <a:cubicBezTo>
                    <a:pt x="1006291" y="2156955"/>
                    <a:pt x="998576" y="2156574"/>
                    <a:pt x="996004" y="2153907"/>
                  </a:cubicBezTo>
                  <a:cubicBezTo>
                    <a:pt x="997719" y="2150859"/>
                    <a:pt x="1002862" y="2148668"/>
                    <a:pt x="1005434" y="2151430"/>
                  </a:cubicBezTo>
                  <a:close/>
                  <a:moveTo>
                    <a:pt x="997528" y="2232869"/>
                  </a:moveTo>
                  <a:cubicBezTo>
                    <a:pt x="994766" y="2235250"/>
                    <a:pt x="985146" y="2237441"/>
                    <a:pt x="986670" y="2230488"/>
                  </a:cubicBezTo>
                  <a:cubicBezTo>
                    <a:pt x="992289" y="2229726"/>
                    <a:pt x="991908" y="2233536"/>
                    <a:pt x="997528" y="2232869"/>
                  </a:cubicBezTo>
                  <a:close/>
                  <a:moveTo>
                    <a:pt x="981431" y="2250585"/>
                  </a:moveTo>
                  <a:cubicBezTo>
                    <a:pt x="985146" y="2251347"/>
                    <a:pt x="986098" y="2254110"/>
                    <a:pt x="988384" y="2255824"/>
                  </a:cubicBezTo>
                  <a:cubicBezTo>
                    <a:pt x="987622" y="2257920"/>
                    <a:pt x="983717" y="2256777"/>
                    <a:pt x="980955" y="2256872"/>
                  </a:cubicBezTo>
                  <a:cubicBezTo>
                    <a:pt x="981526" y="2252586"/>
                    <a:pt x="978192" y="2253443"/>
                    <a:pt x="981431" y="2250585"/>
                  </a:cubicBezTo>
                  <a:close/>
                  <a:moveTo>
                    <a:pt x="977430" y="2280208"/>
                  </a:moveTo>
                  <a:cubicBezTo>
                    <a:pt x="975049" y="2278303"/>
                    <a:pt x="968477" y="2269635"/>
                    <a:pt x="978288" y="2269254"/>
                  </a:cubicBezTo>
                  <a:cubicBezTo>
                    <a:pt x="976192" y="2274779"/>
                    <a:pt x="980859" y="2277827"/>
                    <a:pt x="977430" y="2280208"/>
                  </a:cubicBezTo>
                  <a:close/>
                  <a:moveTo>
                    <a:pt x="978478" y="2240870"/>
                  </a:moveTo>
                  <a:cubicBezTo>
                    <a:pt x="978383" y="2242394"/>
                    <a:pt x="978192" y="2244013"/>
                    <a:pt x="978097" y="2245632"/>
                  </a:cubicBezTo>
                  <a:cubicBezTo>
                    <a:pt x="974192" y="2246013"/>
                    <a:pt x="973335" y="2244204"/>
                    <a:pt x="970858" y="2243537"/>
                  </a:cubicBezTo>
                  <a:cubicBezTo>
                    <a:pt x="971620" y="2240775"/>
                    <a:pt x="974382" y="2240108"/>
                    <a:pt x="978478" y="2240870"/>
                  </a:cubicBezTo>
                  <a:close/>
                  <a:moveTo>
                    <a:pt x="970191" y="2202389"/>
                  </a:moveTo>
                  <a:cubicBezTo>
                    <a:pt x="971811" y="2201627"/>
                    <a:pt x="973335" y="2200960"/>
                    <a:pt x="975811" y="2201246"/>
                  </a:cubicBezTo>
                  <a:cubicBezTo>
                    <a:pt x="975335" y="2205532"/>
                    <a:pt x="978669" y="2204580"/>
                    <a:pt x="975335" y="2207532"/>
                  </a:cubicBezTo>
                  <a:cubicBezTo>
                    <a:pt x="973906" y="2206675"/>
                    <a:pt x="972477" y="2205723"/>
                    <a:pt x="969906" y="2205532"/>
                  </a:cubicBezTo>
                  <a:cubicBezTo>
                    <a:pt x="970096" y="2204484"/>
                    <a:pt x="970191" y="2203437"/>
                    <a:pt x="970191" y="2202389"/>
                  </a:cubicBezTo>
                  <a:close/>
                  <a:moveTo>
                    <a:pt x="950284" y="2222963"/>
                  </a:moveTo>
                  <a:cubicBezTo>
                    <a:pt x="953999" y="2225630"/>
                    <a:pt x="958952" y="2227440"/>
                    <a:pt x="960666" y="2231631"/>
                  </a:cubicBezTo>
                  <a:cubicBezTo>
                    <a:pt x="959047" y="2231821"/>
                    <a:pt x="958952" y="2230869"/>
                    <a:pt x="958952" y="2229916"/>
                  </a:cubicBezTo>
                  <a:cubicBezTo>
                    <a:pt x="955428" y="2231440"/>
                    <a:pt x="957047" y="2238108"/>
                    <a:pt x="949332" y="2235536"/>
                  </a:cubicBezTo>
                  <a:cubicBezTo>
                    <a:pt x="949427" y="2226868"/>
                    <a:pt x="955332" y="2229059"/>
                    <a:pt x="950284" y="2222963"/>
                  </a:cubicBezTo>
                  <a:close/>
                  <a:moveTo>
                    <a:pt x="948570" y="2271731"/>
                  </a:moveTo>
                  <a:cubicBezTo>
                    <a:pt x="951618" y="2271921"/>
                    <a:pt x="954666" y="2272207"/>
                    <a:pt x="957714" y="2272398"/>
                  </a:cubicBezTo>
                  <a:cubicBezTo>
                    <a:pt x="960190" y="2277446"/>
                    <a:pt x="945331" y="2276398"/>
                    <a:pt x="948570" y="2271731"/>
                  </a:cubicBezTo>
                  <a:close/>
                  <a:moveTo>
                    <a:pt x="937425" y="2247347"/>
                  </a:moveTo>
                  <a:cubicBezTo>
                    <a:pt x="947331" y="2248299"/>
                    <a:pt x="938759" y="2253538"/>
                    <a:pt x="940188" y="2260110"/>
                  </a:cubicBezTo>
                  <a:cubicBezTo>
                    <a:pt x="937521" y="2260777"/>
                    <a:pt x="936187" y="2253729"/>
                    <a:pt x="934758" y="2258110"/>
                  </a:cubicBezTo>
                  <a:cubicBezTo>
                    <a:pt x="931234" y="2256681"/>
                    <a:pt x="940092" y="2253538"/>
                    <a:pt x="937425" y="2247347"/>
                  </a:cubicBezTo>
                  <a:close/>
                  <a:moveTo>
                    <a:pt x="934473" y="2237631"/>
                  </a:moveTo>
                  <a:cubicBezTo>
                    <a:pt x="934377" y="2239155"/>
                    <a:pt x="934282" y="2240775"/>
                    <a:pt x="934092" y="2242299"/>
                  </a:cubicBezTo>
                  <a:cubicBezTo>
                    <a:pt x="931520" y="2244013"/>
                    <a:pt x="931139" y="2242680"/>
                    <a:pt x="928567" y="2241918"/>
                  </a:cubicBezTo>
                  <a:cubicBezTo>
                    <a:pt x="928472" y="2242965"/>
                    <a:pt x="928377" y="2244013"/>
                    <a:pt x="928377" y="2245061"/>
                  </a:cubicBezTo>
                  <a:cubicBezTo>
                    <a:pt x="924662" y="2243346"/>
                    <a:pt x="929615" y="2236298"/>
                    <a:pt x="934473" y="2237631"/>
                  </a:cubicBezTo>
                  <a:close/>
                  <a:moveTo>
                    <a:pt x="933234" y="2278494"/>
                  </a:moveTo>
                  <a:cubicBezTo>
                    <a:pt x="928662" y="2278398"/>
                    <a:pt x="927710" y="2275636"/>
                    <a:pt x="924281" y="2274684"/>
                  </a:cubicBezTo>
                  <a:cubicBezTo>
                    <a:pt x="925138" y="2271445"/>
                    <a:pt x="935235" y="2270683"/>
                    <a:pt x="924662" y="2270016"/>
                  </a:cubicBezTo>
                  <a:cubicBezTo>
                    <a:pt x="922471" y="2265921"/>
                    <a:pt x="938568" y="2270778"/>
                    <a:pt x="933234" y="2278494"/>
                  </a:cubicBezTo>
                  <a:close/>
                  <a:moveTo>
                    <a:pt x="895706" y="2412891"/>
                  </a:moveTo>
                  <a:cubicBezTo>
                    <a:pt x="892658" y="2405652"/>
                    <a:pt x="887229" y="2409272"/>
                    <a:pt x="885514" y="2401080"/>
                  </a:cubicBezTo>
                  <a:cubicBezTo>
                    <a:pt x="891515" y="2397366"/>
                    <a:pt x="892944" y="2406033"/>
                    <a:pt x="900183" y="2402128"/>
                  </a:cubicBezTo>
                  <a:cubicBezTo>
                    <a:pt x="897420" y="2404224"/>
                    <a:pt x="898373" y="2406986"/>
                    <a:pt x="903516" y="2407081"/>
                  </a:cubicBezTo>
                  <a:cubicBezTo>
                    <a:pt x="907231" y="2406224"/>
                    <a:pt x="898944" y="2401747"/>
                    <a:pt x="902469" y="2395937"/>
                  </a:cubicBezTo>
                  <a:cubicBezTo>
                    <a:pt x="900183" y="2396508"/>
                    <a:pt x="898563" y="2397651"/>
                    <a:pt x="898468" y="2400414"/>
                  </a:cubicBezTo>
                  <a:cubicBezTo>
                    <a:pt x="895230" y="2397842"/>
                    <a:pt x="892372" y="2394984"/>
                    <a:pt x="889896" y="2391936"/>
                  </a:cubicBezTo>
                  <a:cubicBezTo>
                    <a:pt x="890753" y="2385936"/>
                    <a:pt x="898849" y="2388317"/>
                    <a:pt x="894372" y="2381268"/>
                  </a:cubicBezTo>
                  <a:cubicBezTo>
                    <a:pt x="897230" y="2379649"/>
                    <a:pt x="899135" y="2379744"/>
                    <a:pt x="901707" y="2381840"/>
                  </a:cubicBezTo>
                  <a:cubicBezTo>
                    <a:pt x="901707" y="2370029"/>
                    <a:pt x="907707" y="2362980"/>
                    <a:pt x="911422" y="2351074"/>
                  </a:cubicBezTo>
                  <a:cubicBezTo>
                    <a:pt x="915994" y="2351550"/>
                    <a:pt x="916851" y="2354408"/>
                    <a:pt x="920566" y="2351741"/>
                  </a:cubicBezTo>
                  <a:cubicBezTo>
                    <a:pt x="912756" y="2341359"/>
                    <a:pt x="929805" y="2330405"/>
                    <a:pt x="913232" y="2325928"/>
                  </a:cubicBezTo>
                  <a:cubicBezTo>
                    <a:pt x="916185" y="2324309"/>
                    <a:pt x="924281" y="2322023"/>
                    <a:pt x="924281" y="2326785"/>
                  </a:cubicBezTo>
                  <a:cubicBezTo>
                    <a:pt x="929615" y="2325357"/>
                    <a:pt x="934758" y="2312688"/>
                    <a:pt x="925424" y="2311164"/>
                  </a:cubicBezTo>
                  <a:cubicBezTo>
                    <a:pt x="925900" y="2308307"/>
                    <a:pt x="927043" y="2306021"/>
                    <a:pt x="929615" y="2305164"/>
                  </a:cubicBezTo>
                  <a:cubicBezTo>
                    <a:pt x="933520" y="2304687"/>
                    <a:pt x="932949" y="2307640"/>
                    <a:pt x="932949" y="2310117"/>
                  </a:cubicBezTo>
                  <a:cubicBezTo>
                    <a:pt x="935711" y="2309450"/>
                    <a:pt x="937711" y="2308116"/>
                    <a:pt x="940473" y="2307545"/>
                  </a:cubicBezTo>
                  <a:cubicBezTo>
                    <a:pt x="938473" y="2302592"/>
                    <a:pt x="934568" y="2306307"/>
                    <a:pt x="927805" y="2303449"/>
                  </a:cubicBezTo>
                  <a:cubicBezTo>
                    <a:pt x="932853" y="2299258"/>
                    <a:pt x="929901" y="2300877"/>
                    <a:pt x="928377" y="2295639"/>
                  </a:cubicBezTo>
                  <a:cubicBezTo>
                    <a:pt x="939711" y="2295448"/>
                    <a:pt x="934282" y="2287638"/>
                    <a:pt x="935044" y="2280399"/>
                  </a:cubicBezTo>
                  <a:cubicBezTo>
                    <a:pt x="945045" y="2282018"/>
                    <a:pt x="948379" y="2288400"/>
                    <a:pt x="954475" y="2292876"/>
                  </a:cubicBezTo>
                  <a:cubicBezTo>
                    <a:pt x="951618" y="2299353"/>
                    <a:pt x="947236" y="2290686"/>
                    <a:pt x="943712" y="2288876"/>
                  </a:cubicBezTo>
                  <a:cubicBezTo>
                    <a:pt x="938568" y="2289924"/>
                    <a:pt x="948379" y="2292210"/>
                    <a:pt x="944950" y="2296877"/>
                  </a:cubicBezTo>
                  <a:cubicBezTo>
                    <a:pt x="952570" y="2296972"/>
                    <a:pt x="951903" y="2299449"/>
                    <a:pt x="957809" y="2297829"/>
                  </a:cubicBezTo>
                  <a:cubicBezTo>
                    <a:pt x="958571" y="2301163"/>
                    <a:pt x="962667" y="2303259"/>
                    <a:pt x="959047" y="2305830"/>
                  </a:cubicBezTo>
                  <a:cubicBezTo>
                    <a:pt x="964857" y="2303163"/>
                    <a:pt x="968572" y="2291257"/>
                    <a:pt x="974668" y="2294400"/>
                  </a:cubicBezTo>
                  <a:cubicBezTo>
                    <a:pt x="974192" y="2292305"/>
                    <a:pt x="971620" y="2291733"/>
                    <a:pt x="971334" y="2289447"/>
                  </a:cubicBezTo>
                  <a:cubicBezTo>
                    <a:pt x="965810" y="2289543"/>
                    <a:pt x="964476" y="2293829"/>
                    <a:pt x="956475" y="2291543"/>
                  </a:cubicBezTo>
                  <a:cubicBezTo>
                    <a:pt x="956761" y="2287828"/>
                    <a:pt x="953618" y="2286685"/>
                    <a:pt x="955332" y="2282018"/>
                  </a:cubicBezTo>
                  <a:cubicBezTo>
                    <a:pt x="961524" y="2283732"/>
                    <a:pt x="964191" y="2281827"/>
                    <a:pt x="963143" y="2276303"/>
                  </a:cubicBezTo>
                  <a:cubicBezTo>
                    <a:pt x="969715" y="2279922"/>
                    <a:pt x="975906" y="2283732"/>
                    <a:pt x="976764" y="2291448"/>
                  </a:cubicBezTo>
                  <a:cubicBezTo>
                    <a:pt x="982669" y="2287447"/>
                    <a:pt x="996099" y="2289447"/>
                    <a:pt x="1000481" y="2294781"/>
                  </a:cubicBezTo>
                  <a:cubicBezTo>
                    <a:pt x="999719" y="2297925"/>
                    <a:pt x="992289" y="2294496"/>
                    <a:pt x="992766" y="2298877"/>
                  </a:cubicBezTo>
                  <a:cubicBezTo>
                    <a:pt x="992099" y="2301354"/>
                    <a:pt x="994290" y="2301735"/>
                    <a:pt x="994290" y="2303735"/>
                  </a:cubicBezTo>
                  <a:cubicBezTo>
                    <a:pt x="998957" y="2299925"/>
                    <a:pt x="1003719" y="2296210"/>
                    <a:pt x="1009815" y="2293829"/>
                  </a:cubicBezTo>
                  <a:cubicBezTo>
                    <a:pt x="1008196" y="2298591"/>
                    <a:pt x="1008291" y="2296782"/>
                    <a:pt x="1009244" y="2301639"/>
                  </a:cubicBezTo>
                  <a:cubicBezTo>
                    <a:pt x="1005815" y="2304306"/>
                    <a:pt x="1003719" y="2299068"/>
                    <a:pt x="1001719" y="2304211"/>
                  </a:cubicBezTo>
                  <a:cubicBezTo>
                    <a:pt x="1004100" y="2304306"/>
                    <a:pt x="1019436" y="2310879"/>
                    <a:pt x="1020293" y="2302401"/>
                  </a:cubicBezTo>
                  <a:cubicBezTo>
                    <a:pt x="1025722" y="2302878"/>
                    <a:pt x="1022103" y="2309926"/>
                    <a:pt x="1025055" y="2312212"/>
                  </a:cubicBezTo>
                  <a:cubicBezTo>
                    <a:pt x="1028294" y="2312688"/>
                    <a:pt x="1029056" y="2310593"/>
                    <a:pt x="1032485" y="2311164"/>
                  </a:cubicBezTo>
                  <a:cubicBezTo>
                    <a:pt x="1030866" y="2308878"/>
                    <a:pt x="1027818" y="2307640"/>
                    <a:pt x="1025532" y="2305926"/>
                  </a:cubicBezTo>
                  <a:cubicBezTo>
                    <a:pt x="1028961" y="2301163"/>
                    <a:pt x="1034199" y="2304592"/>
                    <a:pt x="1040295" y="2305449"/>
                  </a:cubicBezTo>
                  <a:cubicBezTo>
                    <a:pt x="1038771" y="2312879"/>
                    <a:pt x="1026865" y="2310117"/>
                    <a:pt x="1026389" y="2318689"/>
                  </a:cubicBezTo>
                  <a:cubicBezTo>
                    <a:pt x="1018483" y="2319356"/>
                    <a:pt x="1018959" y="2317927"/>
                    <a:pt x="1011625" y="2319165"/>
                  </a:cubicBezTo>
                  <a:cubicBezTo>
                    <a:pt x="1013054" y="2313641"/>
                    <a:pt x="1005434" y="2314879"/>
                    <a:pt x="1006863" y="2309355"/>
                  </a:cubicBezTo>
                  <a:cubicBezTo>
                    <a:pt x="1005148" y="2310498"/>
                    <a:pt x="1002576" y="2310783"/>
                    <a:pt x="999433" y="2310402"/>
                  </a:cubicBezTo>
                  <a:cubicBezTo>
                    <a:pt x="997814" y="2314593"/>
                    <a:pt x="1008196" y="2309926"/>
                    <a:pt x="1006577" y="2314117"/>
                  </a:cubicBezTo>
                  <a:cubicBezTo>
                    <a:pt x="1006672" y="2320594"/>
                    <a:pt x="1004005" y="2313641"/>
                    <a:pt x="999147" y="2315165"/>
                  </a:cubicBezTo>
                  <a:cubicBezTo>
                    <a:pt x="1000005" y="2318403"/>
                    <a:pt x="1004481" y="2318594"/>
                    <a:pt x="1000576" y="2321547"/>
                  </a:cubicBezTo>
                  <a:cubicBezTo>
                    <a:pt x="1003815" y="2321928"/>
                    <a:pt x="1004577" y="2319927"/>
                    <a:pt x="1008006" y="2320499"/>
                  </a:cubicBezTo>
                  <a:cubicBezTo>
                    <a:pt x="1012673" y="2329929"/>
                    <a:pt x="1003815" y="2329071"/>
                    <a:pt x="1005053" y="2336025"/>
                  </a:cubicBezTo>
                  <a:cubicBezTo>
                    <a:pt x="1001338" y="2333834"/>
                    <a:pt x="998195" y="2331167"/>
                    <a:pt x="994480" y="2328881"/>
                  </a:cubicBezTo>
                  <a:cubicBezTo>
                    <a:pt x="987527" y="2328786"/>
                    <a:pt x="983717" y="2331738"/>
                    <a:pt x="981050" y="2335834"/>
                  </a:cubicBezTo>
                  <a:cubicBezTo>
                    <a:pt x="981240" y="2337072"/>
                    <a:pt x="982764" y="2337549"/>
                    <a:pt x="982669" y="2339073"/>
                  </a:cubicBezTo>
                  <a:cubicBezTo>
                    <a:pt x="988765" y="2339549"/>
                    <a:pt x="989337" y="2334405"/>
                    <a:pt x="995814" y="2335263"/>
                  </a:cubicBezTo>
                  <a:cubicBezTo>
                    <a:pt x="996957" y="2338882"/>
                    <a:pt x="1002576" y="2339263"/>
                    <a:pt x="1002576" y="2343645"/>
                  </a:cubicBezTo>
                  <a:cubicBezTo>
                    <a:pt x="1006101" y="2343264"/>
                    <a:pt x="1006196" y="2339454"/>
                    <a:pt x="1012006" y="2341168"/>
                  </a:cubicBezTo>
                  <a:cubicBezTo>
                    <a:pt x="1012863" y="2347074"/>
                    <a:pt x="1005339" y="2344597"/>
                    <a:pt x="1002386" y="2346788"/>
                  </a:cubicBezTo>
                  <a:cubicBezTo>
                    <a:pt x="1002100" y="2349455"/>
                    <a:pt x="1003434" y="2350884"/>
                    <a:pt x="1005720" y="2351741"/>
                  </a:cubicBezTo>
                  <a:cubicBezTo>
                    <a:pt x="1005243" y="2355170"/>
                    <a:pt x="1000862" y="2354789"/>
                    <a:pt x="996290" y="2354217"/>
                  </a:cubicBezTo>
                  <a:cubicBezTo>
                    <a:pt x="996195" y="2362123"/>
                    <a:pt x="1011054" y="2359170"/>
                    <a:pt x="1006101" y="2370696"/>
                  </a:cubicBezTo>
                  <a:cubicBezTo>
                    <a:pt x="1013721" y="2372696"/>
                    <a:pt x="1008672" y="2361933"/>
                    <a:pt x="1015911" y="2363552"/>
                  </a:cubicBezTo>
                  <a:cubicBezTo>
                    <a:pt x="1019150" y="2366790"/>
                    <a:pt x="1014578" y="2366314"/>
                    <a:pt x="1015340" y="2371458"/>
                  </a:cubicBezTo>
                  <a:cubicBezTo>
                    <a:pt x="1021817" y="2370505"/>
                    <a:pt x="1022484" y="2361933"/>
                    <a:pt x="1028389" y="2369267"/>
                  </a:cubicBezTo>
                  <a:cubicBezTo>
                    <a:pt x="1029532" y="2362599"/>
                    <a:pt x="1024293" y="2362885"/>
                    <a:pt x="1019626" y="2363933"/>
                  </a:cubicBezTo>
                  <a:cubicBezTo>
                    <a:pt x="1026484" y="2359551"/>
                    <a:pt x="1019817" y="2359742"/>
                    <a:pt x="1018483" y="2354408"/>
                  </a:cubicBezTo>
                  <a:cubicBezTo>
                    <a:pt x="1025246" y="2351360"/>
                    <a:pt x="1024674" y="2358218"/>
                    <a:pt x="1033152" y="2355456"/>
                  </a:cubicBezTo>
                  <a:cubicBezTo>
                    <a:pt x="1037057" y="2363457"/>
                    <a:pt x="1032199" y="2367743"/>
                    <a:pt x="1024579" y="2372124"/>
                  </a:cubicBezTo>
                  <a:cubicBezTo>
                    <a:pt x="1027532" y="2375363"/>
                    <a:pt x="1037247" y="2373648"/>
                    <a:pt x="1036962" y="2379363"/>
                  </a:cubicBezTo>
                  <a:cubicBezTo>
                    <a:pt x="1041057" y="2378411"/>
                    <a:pt x="1037343" y="2369648"/>
                    <a:pt x="1044867" y="2372029"/>
                  </a:cubicBezTo>
                  <a:cubicBezTo>
                    <a:pt x="1047439" y="2378030"/>
                    <a:pt x="1039629" y="2379744"/>
                    <a:pt x="1049630" y="2383364"/>
                  </a:cubicBezTo>
                  <a:cubicBezTo>
                    <a:pt x="1043915" y="2385364"/>
                    <a:pt x="1048296" y="2388031"/>
                    <a:pt x="1045344" y="2390984"/>
                  </a:cubicBezTo>
                  <a:cubicBezTo>
                    <a:pt x="1038676" y="2389365"/>
                    <a:pt x="1046487" y="2386317"/>
                    <a:pt x="1042296" y="2382888"/>
                  </a:cubicBezTo>
                  <a:cubicBezTo>
                    <a:pt x="1035723" y="2385840"/>
                    <a:pt x="1034580" y="2378506"/>
                    <a:pt x="1025817" y="2381649"/>
                  </a:cubicBezTo>
                  <a:cubicBezTo>
                    <a:pt x="1026198" y="2385364"/>
                    <a:pt x="1027532" y="2388317"/>
                    <a:pt x="1028865" y="2391365"/>
                  </a:cubicBezTo>
                  <a:cubicBezTo>
                    <a:pt x="1030389" y="2387364"/>
                    <a:pt x="1039629" y="2388603"/>
                    <a:pt x="1039724" y="2393746"/>
                  </a:cubicBezTo>
                  <a:cubicBezTo>
                    <a:pt x="1036676" y="2393937"/>
                    <a:pt x="1036676" y="2392032"/>
                    <a:pt x="1034295" y="2391746"/>
                  </a:cubicBezTo>
                  <a:cubicBezTo>
                    <a:pt x="1034104" y="2394318"/>
                    <a:pt x="1033914" y="2396889"/>
                    <a:pt x="1033723" y="2399556"/>
                  </a:cubicBezTo>
                  <a:cubicBezTo>
                    <a:pt x="1038771" y="2398985"/>
                    <a:pt x="1038771" y="2393365"/>
                    <a:pt x="1045153" y="2394127"/>
                  </a:cubicBezTo>
                  <a:cubicBezTo>
                    <a:pt x="1041438" y="2400318"/>
                    <a:pt x="1038867" y="2401080"/>
                    <a:pt x="1038581" y="2407843"/>
                  </a:cubicBezTo>
                  <a:cubicBezTo>
                    <a:pt x="1044391" y="2410224"/>
                    <a:pt x="1040391" y="2402890"/>
                    <a:pt x="1046201" y="2405271"/>
                  </a:cubicBezTo>
                  <a:cubicBezTo>
                    <a:pt x="1046868" y="2408034"/>
                    <a:pt x="1042486" y="2417749"/>
                    <a:pt x="1037724" y="2420416"/>
                  </a:cubicBezTo>
                  <a:cubicBezTo>
                    <a:pt x="1041629" y="2423464"/>
                    <a:pt x="1048868" y="2424131"/>
                    <a:pt x="1046106" y="2432037"/>
                  </a:cubicBezTo>
                  <a:cubicBezTo>
                    <a:pt x="1037057" y="2430608"/>
                    <a:pt x="1042962" y="2434989"/>
                    <a:pt x="1034580" y="2437466"/>
                  </a:cubicBezTo>
                  <a:cubicBezTo>
                    <a:pt x="1029246" y="2425560"/>
                    <a:pt x="1027913" y="2417273"/>
                    <a:pt x="1014197" y="2413844"/>
                  </a:cubicBezTo>
                  <a:cubicBezTo>
                    <a:pt x="1014578" y="2418511"/>
                    <a:pt x="1020102" y="2419368"/>
                    <a:pt x="1022769" y="2422321"/>
                  </a:cubicBezTo>
                  <a:cubicBezTo>
                    <a:pt x="1024293" y="2425369"/>
                    <a:pt x="1012197" y="2422512"/>
                    <a:pt x="1018864" y="2425179"/>
                  </a:cubicBezTo>
                  <a:cubicBezTo>
                    <a:pt x="1018102" y="2428893"/>
                    <a:pt x="1010673" y="2425560"/>
                    <a:pt x="1011625" y="2423083"/>
                  </a:cubicBezTo>
                  <a:cubicBezTo>
                    <a:pt x="1001052" y="2426607"/>
                    <a:pt x="1012292" y="2433465"/>
                    <a:pt x="1010482" y="2438799"/>
                  </a:cubicBezTo>
                  <a:cubicBezTo>
                    <a:pt x="1008482" y="2440800"/>
                    <a:pt x="1005339" y="2441562"/>
                    <a:pt x="1002767" y="2442990"/>
                  </a:cubicBezTo>
                  <a:cubicBezTo>
                    <a:pt x="1002672" y="2447467"/>
                    <a:pt x="1010387" y="2446324"/>
                    <a:pt x="1009530" y="2451372"/>
                  </a:cubicBezTo>
                  <a:cubicBezTo>
                    <a:pt x="1014864" y="2452134"/>
                    <a:pt x="1016102" y="2448896"/>
                    <a:pt x="1019055" y="2447372"/>
                  </a:cubicBezTo>
                  <a:cubicBezTo>
                    <a:pt x="1026484" y="2448801"/>
                    <a:pt x="1026008" y="2456135"/>
                    <a:pt x="1034961" y="2456421"/>
                  </a:cubicBezTo>
                  <a:cubicBezTo>
                    <a:pt x="1032104" y="2458707"/>
                    <a:pt x="1032009" y="2463564"/>
                    <a:pt x="1028770" y="2465374"/>
                  </a:cubicBezTo>
                  <a:cubicBezTo>
                    <a:pt x="1025341" y="2458135"/>
                    <a:pt x="1021245" y="2460326"/>
                    <a:pt x="1018578" y="2453563"/>
                  </a:cubicBezTo>
                  <a:cubicBezTo>
                    <a:pt x="1014387" y="2455563"/>
                    <a:pt x="1010387" y="2457754"/>
                    <a:pt x="1003529" y="2457183"/>
                  </a:cubicBezTo>
                  <a:cubicBezTo>
                    <a:pt x="1011149" y="2448515"/>
                    <a:pt x="992004" y="2452325"/>
                    <a:pt x="989622" y="2446705"/>
                  </a:cubicBezTo>
                  <a:cubicBezTo>
                    <a:pt x="984193" y="2449944"/>
                    <a:pt x="988098" y="2457563"/>
                    <a:pt x="975906" y="2456706"/>
                  </a:cubicBezTo>
                  <a:cubicBezTo>
                    <a:pt x="975335" y="2461088"/>
                    <a:pt x="980764" y="2461088"/>
                    <a:pt x="982764" y="2463564"/>
                  </a:cubicBezTo>
                  <a:cubicBezTo>
                    <a:pt x="988289" y="2465088"/>
                    <a:pt x="989622" y="2462517"/>
                    <a:pt x="993909" y="2462802"/>
                  </a:cubicBezTo>
                  <a:cubicBezTo>
                    <a:pt x="988765" y="2466708"/>
                    <a:pt x="996385" y="2469660"/>
                    <a:pt x="996766" y="2474042"/>
                  </a:cubicBezTo>
                  <a:cubicBezTo>
                    <a:pt x="1002100" y="2474137"/>
                    <a:pt x="1000671" y="2460040"/>
                    <a:pt x="994099" y="2459659"/>
                  </a:cubicBezTo>
                  <a:cubicBezTo>
                    <a:pt x="998290" y="2455278"/>
                    <a:pt x="1003434" y="2462612"/>
                    <a:pt x="1004767" y="2465184"/>
                  </a:cubicBezTo>
                  <a:cubicBezTo>
                    <a:pt x="1008387" y="2463183"/>
                    <a:pt x="1007625" y="2456802"/>
                    <a:pt x="1014578" y="2458040"/>
                  </a:cubicBezTo>
                  <a:cubicBezTo>
                    <a:pt x="1014292" y="2460707"/>
                    <a:pt x="1015626" y="2462231"/>
                    <a:pt x="1017912" y="2462993"/>
                  </a:cubicBezTo>
                  <a:cubicBezTo>
                    <a:pt x="1016959" y="2465279"/>
                    <a:pt x="1015626" y="2462231"/>
                    <a:pt x="1012387" y="2462612"/>
                  </a:cubicBezTo>
                  <a:cubicBezTo>
                    <a:pt x="1012863" y="2465660"/>
                    <a:pt x="1020579" y="2471756"/>
                    <a:pt x="1010006" y="2470327"/>
                  </a:cubicBezTo>
                  <a:cubicBezTo>
                    <a:pt x="1012673" y="2474804"/>
                    <a:pt x="1013816" y="2480328"/>
                    <a:pt x="1022198" y="2480709"/>
                  </a:cubicBezTo>
                  <a:cubicBezTo>
                    <a:pt x="1021722" y="2475566"/>
                    <a:pt x="1019245" y="2471946"/>
                    <a:pt x="1019531" y="2466327"/>
                  </a:cubicBezTo>
                  <a:cubicBezTo>
                    <a:pt x="1026770" y="2468422"/>
                    <a:pt x="1028580" y="2474518"/>
                    <a:pt x="1027532" y="2482710"/>
                  </a:cubicBezTo>
                  <a:cubicBezTo>
                    <a:pt x="1018388" y="2488805"/>
                    <a:pt x="1010196" y="2478138"/>
                    <a:pt x="1005148" y="2485758"/>
                  </a:cubicBezTo>
                  <a:cubicBezTo>
                    <a:pt x="999147" y="2485567"/>
                    <a:pt x="996766" y="2478709"/>
                    <a:pt x="1000386" y="2475947"/>
                  </a:cubicBezTo>
                  <a:cubicBezTo>
                    <a:pt x="994099" y="2479566"/>
                    <a:pt x="988956" y="2472327"/>
                    <a:pt x="982288" y="2471470"/>
                  </a:cubicBezTo>
                  <a:cubicBezTo>
                    <a:pt x="990956" y="2476804"/>
                    <a:pt x="983907" y="2487758"/>
                    <a:pt x="993813" y="2489663"/>
                  </a:cubicBezTo>
                  <a:cubicBezTo>
                    <a:pt x="991908" y="2493949"/>
                    <a:pt x="988860" y="2497092"/>
                    <a:pt x="987336" y="2501760"/>
                  </a:cubicBezTo>
                  <a:cubicBezTo>
                    <a:pt x="987432" y="2505855"/>
                    <a:pt x="990670" y="2499854"/>
                    <a:pt x="994671" y="2502331"/>
                  </a:cubicBezTo>
                  <a:cubicBezTo>
                    <a:pt x="991337" y="2496330"/>
                    <a:pt x="996004" y="2495378"/>
                    <a:pt x="999147" y="2491663"/>
                  </a:cubicBezTo>
                  <a:cubicBezTo>
                    <a:pt x="1002862" y="2494425"/>
                    <a:pt x="1010387" y="2494235"/>
                    <a:pt x="1007625" y="2501760"/>
                  </a:cubicBezTo>
                  <a:cubicBezTo>
                    <a:pt x="1013054" y="2498426"/>
                    <a:pt x="1014292" y="2493759"/>
                    <a:pt x="1020769" y="2499569"/>
                  </a:cubicBezTo>
                  <a:cubicBezTo>
                    <a:pt x="1025055" y="2499474"/>
                    <a:pt x="1022388" y="2492711"/>
                    <a:pt x="1019340" y="2493187"/>
                  </a:cubicBezTo>
                  <a:cubicBezTo>
                    <a:pt x="1022293" y="2492996"/>
                    <a:pt x="1032009" y="2493378"/>
                    <a:pt x="1031628" y="2501950"/>
                  </a:cubicBezTo>
                  <a:cubicBezTo>
                    <a:pt x="1041153" y="2497759"/>
                    <a:pt x="1034961" y="2507379"/>
                    <a:pt x="1045915" y="2507760"/>
                  </a:cubicBezTo>
                  <a:cubicBezTo>
                    <a:pt x="1047249" y="2514142"/>
                    <a:pt x="1040105" y="2512046"/>
                    <a:pt x="1041438" y="2518428"/>
                  </a:cubicBezTo>
                  <a:cubicBezTo>
                    <a:pt x="1030866" y="2518428"/>
                    <a:pt x="1027627" y="2515190"/>
                    <a:pt x="1019436" y="2516809"/>
                  </a:cubicBezTo>
                  <a:cubicBezTo>
                    <a:pt x="1019436" y="2514047"/>
                    <a:pt x="1021912" y="2513666"/>
                    <a:pt x="1021722" y="2510713"/>
                  </a:cubicBezTo>
                  <a:cubicBezTo>
                    <a:pt x="1011911" y="2510237"/>
                    <a:pt x="1018197" y="2516904"/>
                    <a:pt x="1012006" y="2517857"/>
                  </a:cubicBezTo>
                  <a:cubicBezTo>
                    <a:pt x="1012482" y="2520905"/>
                    <a:pt x="1019055" y="2519571"/>
                    <a:pt x="1017054" y="2524524"/>
                  </a:cubicBezTo>
                  <a:cubicBezTo>
                    <a:pt x="1014197" y="2526525"/>
                    <a:pt x="1011149" y="2525286"/>
                    <a:pt x="1011816" y="2521000"/>
                  </a:cubicBezTo>
                  <a:cubicBezTo>
                    <a:pt x="1008482" y="2521571"/>
                    <a:pt x="1004100" y="2521286"/>
                    <a:pt x="1002386" y="2523477"/>
                  </a:cubicBezTo>
                  <a:cubicBezTo>
                    <a:pt x="1008768" y="2524905"/>
                    <a:pt x="1011149" y="2527382"/>
                    <a:pt x="1022293" y="2528049"/>
                  </a:cubicBezTo>
                  <a:cubicBezTo>
                    <a:pt x="1021722" y="2530335"/>
                    <a:pt x="1009815" y="2533478"/>
                    <a:pt x="1011339" y="2527287"/>
                  </a:cubicBezTo>
                  <a:cubicBezTo>
                    <a:pt x="1009815" y="2527477"/>
                    <a:pt x="1009339" y="2528715"/>
                    <a:pt x="1007529" y="2528620"/>
                  </a:cubicBezTo>
                  <a:cubicBezTo>
                    <a:pt x="1008387" y="2532525"/>
                    <a:pt x="1009625" y="2535954"/>
                    <a:pt x="1008482" y="2541288"/>
                  </a:cubicBezTo>
                  <a:cubicBezTo>
                    <a:pt x="1004767" y="2540145"/>
                    <a:pt x="1003910" y="2543955"/>
                    <a:pt x="1006386" y="2544241"/>
                  </a:cubicBezTo>
                  <a:cubicBezTo>
                    <a:pt x="1005910" y="2547194"/>
                    <a:pt x="1000386" y="2541955"/>
                    <a:pt x="995337" y="2543479"/>
                  </a:cubicBezTo>
                  <a:cubicBezTo>
                    <a:pt x="996576" y="2538621"/>
                    <a:pt x="993528" y="2536907"/>
                    <a:pt x="990384" y="2535192"/>
                  </a:cubicBezTo>
                  <a:cubicBezTo>
                    <a:pt x="988860" y="2535954"/>
                    <a:pt x="987241" y="2536621"/>
                    <a:pt x="984765" y="2536335"/>
                  </a:cubicBezTo>
                  <a:cubicBezTo>
                    <a:pt x="987336" y="2538336"/>
                    <a:pt x="987146" y="2542431"/>
                    <a:pt x="989718" y="2544527"/>
                  </a:cubicBezTo>
                  <a:cubicBezTo>
                    <a:pt x="986574" y="2548718"/>
                    <a:pt x="981526" y="2546813"/>
                    <a:pt x="978669" y="2543765"/>
                  </a:cubicBezTo>
                  <a:cubicBezTo>
                    <a:pt x="978288" y="2540050"/>
                    <a:pt x="979431" y="2537764"/>
                    <a:pt x="981050" y="2536050"/>
                  </a:cubicBezTo>
                  <a:cubicBezTo>
                    <a:pt x="980383" y="2534621"/>
                    <a:pt x="979621" y="2533097"/>
                    <a:pt x="977621" y="2532621"/>
                  </a:cubicBezTo>
                  <a:cubicBezTo>
                    <a:pt x="978192" y="2543003"/>
                    <a:pt x="965810" y="2533478"/>
                    <a:pt x="960285" y="2542336"/>
                  </a:cubicBezTo>
                  <a:cubicBezTo>
                    <a:pt x="962762" y="2545670"/>
                    <a:pt x="967810" y="2540431"/>
                    <a:pt x="965334" y="2549099"/>
                  </a:cubicBezTo>
                  <a:cubicBezTo>
                    <a:pt x="961428" y="2551385"/>
                    <a:pt x="962952" y="2548718"/>
                    <a:pt x="957999" y="2548527"/>
                  </a:cubicBezTo>
                  <a:cubicBezTo>
                    <a:pt x="956094" y="2553385"/>
                    <a:pt x="959142" y="2554623"/>
                    <a:pt x="961047" y="2556624"/>
                  </a:cubicBezTo>
                  <a:cubicBezTo>
                    <a:pt x="960571" y="2560624"/>
                    <a:pt x="957904" y="2562529"/>
                    <a:pt x="953237" y="2562338"/>
                  </a:cubicBezTo>
                  <a:cubicBezTo>
                    <a:pt x="951427" y="2556719"/>
                    <a:pt x="950951" y="2557004"/>
                    <a:pt x="950284" y="2552623"/>
                  </a:cubicBezTo>
                  <a:cubicBezTo>
                    <a:pt x="945807" y="2553195"/>
                    <a:pt x="941712" y="2554242"/>
                    <a:pt x="935520" y="2553099"/>
                  </a:cubicBezTo>
                  <a:cubicBezTo>
                    <a:pt x="943331" y="2558433"/>
                    <a:pt x="958476" y="2566720"/>
                    <a:pt x="963143" y="2578817"/>
                  </a:cubicBezTo>
                  <a:cubicBezTo>
                    <a:pt x="962381" y="2582055"/>
                    <a:pt x="957999" y="2581579"/>
                    <a:pt x="955428" y="2583008"/>
                  </a:cubicBezTo>
                  <a:cubicBezTo>
                    <a:pt x="960381" y="2591676"/>
                    <a:pt x="954475" y="2588723"/>
                    <a:pt x="952570" y="2597010"/>
                  </a:cubicBezTo>
                  <a:cubicBezTo>
                    <a:pt x="958952" y="2603963"/>
                    <a:pt x="965048" y="2596057"/>
                    <a:pt x="969525" y="2591961"/>
                  </a:cubicBezTo>
                  <a:cubicBezTo>
                    <a:pt x="977335" y="2594819"/>
                    <a:pt x="967334" y="2595295"/>
                    <a:pt x="968858" y="2601296"/>
                  </a:cubicBezTo>
                  <a:cubicBezTo>
                    <a:pt x="964762" y="2600629"/>
                    <a:pt x="961905" y="2601201"/>
                    <a:pt x="961333" y="2603963"/>
                  </a:cubicBezTo>
                  <a:cubicBezTo>
                    <a:pt x="956190" y="2604725"/>
                    <a:pt x="957809" y="2600534"/>
                    <a:pt x="954189" y="2600248"/>
                  </a:cubicBezTo>
                  <a:cubicBezTo>
                    <a:pt x="957999" y="2606439"/>
                    <a:pt x="950951" y="2600153"/>
                    <a:pt x="948379" y="2603010"/>
                  </a:cubicBezTo>
                  <a:cubicBezTo>
                    <a:pt x="949617" y="2608059"/>
                    <a:pt x="953618" y="2611011"/>
                    <a:pt x="954761" y="2616155"/>
                  </a:cubicBezTo>
                  <a:cubicBezTo>
                    <a:pt x="958476" y="2613488"/>
                    <a:pt x="959333" y="2616345"/>
                    <a:pt x="963905" y="2616821"/>
                  </a:cubicBezTo>
                  <a:cubicBezTo>
                    <a:pt x="962667" y="2618155"/>
                    <a:pt x="961524" y="2619488"/>
                    <a:pt x="963619" y="2619965"/>
                  </a:cubicBezTo>
                  <a:cubicBezTo>
                    <a:pt x="958476" y="2622441"/>
                    <a:pt x="944188" y="2616726"/>
                    <a:pt x="947427" y="2614059"/>
                  </a:cubicBezTo>
                  <a:cubicBezTo>
                    <a:pt x="943521" y="2612726"/>
                    <a:pt x="941331" y="2618060"/>
                    <a:pt x="941997" y="2612059"/>
                  </a:cubicBezTo>
                  <a:cubicBezTo>
                    <a:pt x="936473" y="2610440"/>
                    <a:pt x="938187" y="2616155"/>
                    <a:pt x="932568" y="2614536"/>
                  </a:cubicBezTo>
                  <a:cubicBezTo>
                    <a:pt x="934092" y="2610440"/>
                    <a:pt x="928948" y="2611202"/>
                    <a:pt x="927424" y="2609392"/>
                  </a:cubicBezTo>
                  <a:cubicBezTo>
                    <a:pt x="919995" y="2609963"/>
                    <a:pt x="917232" y="2615012"/>
                    <a:pt x="908565" y="2614345"/>
                  </a:cubicBezTo>
                  <a:cubicBezTo>
                    <a:pt x="909422" y="2618155"/>
                    <a:pt x="916375" y="2617488"/>
                    <a:pt x="913327" y="2624156"/>
                  </a:cubicBezTo>
                  <a:cubicBezTo>
                    <a:pt x="928567" y="2624442"/>
                    <a:pt x="925614" y="2635110"/>
                    <a:pt x="926757" y="2642444"/>
                  </a:cubicBezTo>
                  <a:cubicBezTo>
                    <a:pt x="924186" y="2644158"/>
                    <a:pt x="923805" y="2642825"/>
                    <a:pt x="921233" y="2642063"/>
                  </a:cubicBezTo>
                  <a:cubicBezTo>
                    <a:pt x="920566" y="2647492"/>
                    <a:pt x="924186" y="2649683"/>
                    <a:pt x="925900" y="2653397"/>
                  </a:cubicBezTo>
                  <a:cubicBezTo>
                    <a:pt x="922376" y="2657303"/>
                    <a:pt x="921995" y="2654731"/>
                    <a:pt x="916375" y="2657493"/>
                  </a:cubicBezTo>
                  <a:cubicBezTo>
                    <a:pt x="916375" y="2654636"/>
                    <a:pt x="918852" y="2654350"/>
                    <a:pt x="918661" y="2651302"/>
                  </a:cubicBezTo>
                  <a:cubicBezTo>
                    <a:pt x="912375" y="2651207"/>
                    <a:pt x="909517" y="2654636"/>
                    <a:pt x="901897" y="2653207"/>
                  </a:cubicBezTo>
                  <a:cubicBezTo>
                    <a:pt x="903040" y="2642539"/>
                    <a:pt x="894849" y="2638634"/>
                    <a:pt x="886657" y="2634729"/>
                  </a:cubicBezTo>
                  <a:cubicBezTo>
                    <a:pt x="884085" y="2636062"/>
                    <a:pt x="883895" y="2639872"/>
                    <a:pt x="880752" y="2640634"/>
                  </a:cubicBezTo>
                  <a:cubicBezTo>
                    <a:pt x="881037" y="2644349"/>
                    <a:pt x="889419" y="2642158"/>
                    <a:pt x="887610" y="2647492"/>
                  </a:cubicBezTo>
                  <a:cubicBezTo>
                    <a:pt x="893134" y="2649111"/>
                    <a:pt x="890181" y="2642253"/>
                    <a:pt x="897039" y="2645016"/>
                  </a:cubicBezTo>
                  <a:cubicBezTo>
                    <a:pt x="891420" y="2650635"/>
                    <a:pt x="901040" y="2655207"/>
                    <a:pt x="907231" y="2656827"/>
                  </a:cubicBezTo>
                  <a:cubicBezTo>
                    <a:pt x="907803" y="2660160"/>
                    <a:pt x="905707" y="2660827"/>
                    <a:pt x="904945" y="2662922"/>
                  </a:cubicBezTo>
                  <a:cubicBezTo>
                    <a:pt x="913232" y="2661303"/>
                    <a:pt x="910089" y="2671304"/>
                    <a:pt x="917232" y="2671686"/>
                  </a:cubicBezTo>
                  <a:cubicBezTo>
                    <a:pt x="915804" y="2673019"/>
                    <a:pt x="913708" y="2673781"/>
                    <a:pt x="911517" y="2674448"/>
                  </a:cubicBezTo>
                  <a:cubicBezTo>
                    <a:pt x="913041" y="2679877"/>
                    <a:pt x="910565" y="2679782"/>
                    <a:pt x="912565" y="2685592"/>
                  </a:cubicBezTo>
                  <a:cubicBezTo>
                    <a:pt x="916566" y="2686163"/>
                    <a:pt x="913803" y="2680068"/>
                    <a:pt x="914946" y="2677877"/>
                  </a:cubicBezTo>
                  <a:cubicBezTo>
                    <a:pt x="917994" y="2678067"/>
                    <a:pt x="921042" y="2678353"/>
                    <a:pt x="924090" y="2678544"/>
                  </a:cubicBezTo>
                  <a:cubicBezTo>
                    <a:pt x="924567" y="2682354"/>
                    <a:pt x="920471" y="2681687"/>
                    <a:pt x="921709" y="2686259"/>
                  </a:cubicBezTo>
                  <a:cubicBezTo>
                    <a:pt x="914089" y="2687592"/>
                    <a:pt x="910374" y="2682830"/>
                    <a:pt x="910374" y="2690164"/>
                  </a:cubicBezTo>
                  <a:cubicBezTo>
                    <a:pt x="898563" y="2690354"/>
                    <a:pt x="906469" y="2676258"/>
                    <a:pt x="894849" y="2676353"/>
                  </a:cubicBezTo>
                  <a:cubicBezTo>
                    <a:pt x="897230" y="2671590"/>
                    <a:pt x="895230" y="2672829"/>
                    <a:pt x="895515" y="2666923"/>
                  </a:cubicBezTo>
                  <a:cubicBezTo>
                    <a:pt x="897325" y="2667018"/>
                    <a:pt x="899135" y="2667209"/>
                    <a:pt x="900945" y="2667304"/>
                  </a:cubicBezTo>
                  <a:cubicBezTo>
                    <a:pt x="901992" y="2660637"/>
                    <a:pt x="896182" y="2658922"/>
                    <a:pt x="892563" y="2655684"/>
                  </a:cubicBezTo>
                  <a:cubicBezTo>
                    <a:pt x="890848" y="2656255"/>
                    <a:pt x="889229" y="2656827"/>
                    <a:pt x="888657" y="2658541"/>
                  </a:cubicBezTo>
                  <a:cubicBezTo>
                    <a:pt x="890277" y="2660827"/>
                    <a:pt x="893325" y="2662065"/>
                    <a:pt x="895611" y="2663780"/>
                  </a:cubicBezTo>
                  <a:cubicBezTo>
                    <a:pt x="893801" y="2666447"/>
                    <a:pt x="890181" y="2667399"/>
                    <a:pt x="891229" y="2672924"/>
                  </a:cubicBezTo>
                  <a:cubicBezTo>
                    <a:pt x="887705" y="2669209"/>
                    <a:pt x="885038" y="2672352"/>
                    <a:pt x="883609" y="2675496"/>
                  </a:cubicBezTo>
                  <a:cubicBezTo>
                    <a:pt x="879990" y="2674257"/>
                    <a:pt x="880371" y="2670447"/>
                    <a:pt x="876465" y="2673400"/>
                  </a:cubicBezTo>
                  <a:cubicBezTo>
                    <a:pt x="881133" y="2674924"/>
                    <a:pt x="880847" y="2680068"/>
                    <a:pt x="883133" y="2683306"/>
                  </a:cubicBezTo>
                  <a:cubicBezTo>
                    <a:pt x="882657" y="2686830"/>
                    <a:pt x="878656" y="2680925"/>
                    <a:pt x="873989" y="2682639"/>
                  </a:cubicBezTo>
                  <a:cubicBezTo>
                    <a:pt x="872274" y="2680449"/>
                    <a:pt x="872655" y="2676734"/>
                    <a:pt x="870941" y="2674543"/>
                  </a:cubicBezTo>
                  <a:cubicBezTo>
                    <a:pt x="862083" y="2678353"/>
                    <a:pt x="857225" y="2668257"/>
                    <a:pt x="853224" y="2663780"/>
                  </a:cubicBezTo>
                  <a:cubicBezTo>
                    <a:pt x="850462" y="2669019"/>
                    <a:pt x="848176" y="2666828"/>
                    <a:pt x="843699" y="2667780"/>
                  </a:cubicBezTo>
                  <a:cubicBezTo>
                    <a:pt x="843509" y="2671876"/>
                    <a:pt x="851415" y="2670066"/>
                    <a:pt x="848557" y="2676067"/>
                  </a:cubicBezTo>
                  <a:cubicBezTo>
                    <a:pt x="839794" y="2678544"/>
                    <a:pt x="838651" y="2663875"/>
                    <a:pt x="831317" y="2660637"/>
                  </a:cubicBezTo>
                  <a:cubicBezTo>
                    <a:pt x="837222" y="2661970"/>
                    <a:pt x="839985" y="2660160"/>
                    <a:pt x="844271" y="2659970"/>
                  </a:cubicBezTo>
                  <a:cubicBezTo>
                    <a:pt x="841985" y="2655207"/>
                    <a:pt x="834555" y="2654255"/>
                    <a:pt x="830174" y="2651016"/>
                  </a:cubicBezTo>
                  <a:cubicBezTo>
                    <a:pt x="832460" y="2649302"/>
                    <a:pt x="832650" y="2645587"/>
                    <a:pt x="832746" y="2641682"/>
                  </a:cubicBezTo>
                  <a:cubicBezTo>
                    <a:pt x="834365" y="2641491"/>
                    <a:pt x="834460" y="2642444"/>
                    <a:pt x="834460" y="2643396"/>
                  </a:cubicBezTo>
                  <a:cubicBezTo>
                    <a:pt x="835603" y="2643492"/>
                    <a:pt x="836841" y="2643587"/>
                    <a:pt x="838080" y="2643682"/>
                  </a:cubicBezTo>
                  <a:cubicBezTo>
                    <a:pt x="831698" y="2645492"/>
                    <a:pt x="834555" y="2651397"/>
                    <a:pt x="843128" y="2650350"/>
                  </a:cubicBezTo>
                  <a:cubicBezTo>
                    <a:pt x="834174" y="2640825"/>
                    <a:pt x="856177" y="2648063"/>
                    <a:pt x="850176" y="2653969"/>
                  </a:cubicBezTo>
                  <a:cubicBezTo>
                    <a:pt x="850462" y="2656255"/>
                    <a:pt x="855606" y="2654921"/>
                    <a:pt x="855510" y="2657588"/>
                  </a:cubicBezTo>
                  <a:cubicBezTo>
                    <a:pt x="859320" y="2657017"/>
                    <a:pt x="856463" y="2650254"/>
                    <a:pt x="861225" y="2654826"/>
                  </a:cubicBezTo>
                  <a:cubicBezTo>
                    <a:pt x="861130" y="2646635"/>
                    <a:pt x="848462" y="2639682"/>
                    <a:pt x="859035" y="2635776"/>
                  </a:cubicBezTo>
                  <a:cubicBezTo>
                    <a:pt x="859035" y="2632728"/>
                    <a:pt x="852748" y="2637110"/>
                    <a:pt x="847986" y="2635014"/>
                  </a:cubicBezTo>
                  <a:cubicBezTo>
                    <a:pt x="843223" y="2635014"/>
                    <a:pt x="850272" y="2637872"/>
                    <a:pt x="847509" y="2641301"/>
                  </a:cubicBezTo>
                  <a:cubicBezTo>
                    <a:pt x="844938" y="2643111"/>
                    <a:pt x="840556" y="2642825"/>
                    <a:pt x="838270" y="2640634"/>
                  </a:cubicBezTo>
                  <a:cubicBezTo>
                    <a:pt x="839794" y="2636062"/>
                    <a:pt x="842080" y="2642444"/>
                    <a:pt x="845604" y="2641205"/>
                  </a:cubicBezTo>
                  <a:cubicBezTo>
                    <a:pt x="839604" y="2636062"/>
                    <a:pt x="842556" y="2622632"/>
                    <a:pt x="830269" y="2624251"/>
                  </a:cubicBezTo>
                  <a:cubicBezTo>
                    <a:pt x="831603" y="2616726"/>
                    <a:pt x="839699" y="2618441"/>
                    <a:pt x="843699" y="2617393"/>
                  </a:cubicBezTo>
                  <a:cubicBezTo>
                    <a:pt x="844938" y="2613393"/>
                    <a:pt x="837889" y="2607963"/>
                    <a:pt x="834936" y="2611964"/>
                  </a:cubicBezTo>
                  <a:cubicBezTo>
                    <a:pt x="828269" y="2609297"/>
                    <a:pt x="837413" y="2604344"/>
                    <a:pt x="830079" y="2602153"/>
                  </a:cubicBezTo>
                  <a:cubicBezTo>
                    <a:pt x="830555" y="2600343"/>
                    <a:pt x="833508" y="2601105"/>
                    <a:pt x="835698" y="2601010"/>
                  </a:cubicBezTo>
                  <a:cubicBezTo>
                    <a:pt x="832746" y="2598724"/>
                    <a:pt x="832269" y="2594628"/>
                    <a:pt x="825030" y="2595486"/>
                  </a:cubicBezTo>
                  <a:cubicBezTo>
                    <a:pt x="834746" y="2594724"/>
                    <a:pt x="842842" y="2589009"/>
                    <a:pt x="853510" y="2584913"/>
                  </a:cubicBezTo>
                  <a:cubicBezTo>
                    <a:pt x="849510" y="2581293"/>
                    <a:pt x="846938" y="2585103"/>
                    <a:pt x="840842" y="2582436"/>
                  </a:cubicBezTo>
                  <a:cubicBezTo>
                    <a:pt x="846938" y="2575959"/>
                    <a:pt x="845319" y="2575578"/>
                    <a:pt x="843795" y="2566911"/>
                  </a:cubicBezTo>
                  <a:cubicBezTo>
                    <a:pt x="852177" y="2567292"/>
                    <a:pt x="848557" y="2582341"/>
                    <a:pt x="857796" y="2577388"/>
                  </a:cubicBezTo>
                  <a:cubicBezTo>
                    <a:pt x="858463" y="2571959"/>
                    <a:pt x="853796" y="2570435"/>
                    <a:pt x="853129" y="2565958"/>
                  </a:cubicBezTo>
                  <a:cubicBezTo>
                    <a:pt x="860463" y="2565005"/>
                    <a:pt x="858463" y="2570911"/>
                    <a:pt x="859892" y="2574340"/>
                  </a:cubicBezTo>
                  <a:cubicBezTo>
                    <a:pt x="864750" y="2570625"/>
                    <a:pt x="869417" y="2566911"/>
                    <a:pt x="875418" y="2564434"/>
                  </a:cubicBezTo>
                  <a:cubicBezTo>
                    <a:pt x="874656" y="2561100"/>
                    <a:pt x="866750" y="2563386"/>
                    <a:pt x="872084" y="2559481"/>
                  </a:cubicBezTo>
                  <a:cubicBezTo>
                    <a:pt x="867226" y="2559100"/>
                    <a:pt x="862273" y="2558719"/>
                    <a:pt x="857415" y="2558433"/>
                  </a:cubicBezTo>
                  <a:cubicBezTo>
                    <a:pt x="859035" y="2553004"/>
                    <a:pt x="868274" y="2560243"/>
                    <a:pt x="874179" y="2556528"/>
                  </a:cubicBezTo>
                  <a:cubicBezTo>
                    <a:pt x="878656" y="2549766"/>
                    <a:pt x="869703" y="2549861"/>
                    <a:pt x="875132" y="2543955"/>
                  </a:cubicBezTo>
                  <a:cubicBezTo>
                    <a:pt x="878847" y="2545098"/>
                    <a:pt x="878847" y="2546718"/>
                    <a:pt x="876561" y="2548813"/>
                  </a:cubicBezTo>
                  <a:cubicBezTo>
                    <a:pt x="880371" y="2546432"/>
                    <a:pt x="878942" y="2549099"/>
                    <a:pt x="883895" y="2549385"/>
                  </a:cubicBezTo>
                  <a:cubicBezTo>
                    <a:pt x="885514" y="2541764"/>
                    <a:pt x="876846" y="2541669"/>
                    <a:pt x="875608" y="2536145"/>
                  </a:cubicBezTo>
                  <a:cubicBezTo>
                    <a:pt x="870084" y="2534621"/>
                    <a:pt x="868845" y="2537288"/>
                    <a:pt x="864464" y="2536907"/>
                  </a:cubicBezTo>
                  <a:cubicBezTo>
                    <a:pt x="870465" y="2532525"/>
                    <a:pt x="854177" y="2527668"/>
                    <a:pt x="867131" y="2526048"/>
                  </a:cubicBezTo>
                  <a:cubicBezTo>
                    <a:pt x="865416" y="2523858"/>
                    <a:pt x="864464" y="2521095"/>
                    <a:pt x="862083" y="2519381"/>
                  </a:cubicBezTo>
                  <a:cubicBezTo>
                    <a:pt x="862749" y="2516619"/>
                    <a:pt x="865512" y="2516047"/>
                    <a:pt x="869607" y="2516714"/>
                  </a:cubicBezTo>
                  <a:cubicBezTo>
                    <a:pt x="867893" y="2512142"/>
                    <a:pt x="874179" y="2504331"/>
                    <a:pt x="866464" y="2510142"/>
                  </a:cubicBezTo>
                  <a:cubicBezTo>
                    <a:pt x="862940" y="2509379"/>
                    <a:pt x="864750" y="2496235"/>
                    <a:pt x="868845" y="2502426"/>
                  </a:cubicBezTo>
                  <a:cubicBezTo>
                    <a:pt x="868464" y="2498235"/>
                    <a:pt x="861606" y="2492901"/>
                    <a:pt x="871322" y="2493092"/>
                  </a:cubicBezTo>
                  <a:cubicBezTo>
                    <a:pt x="861035" y="2490044"/>
                    <a:pt x="868369" y="2481947"/>
                    <a:pt x="863321" y="2476709"/>
                  </a:cubicBezTo>
                  <a:cubicBezTo>
                    <a:pt x="865797" y="2476899"/>
                    <a:pt x="868274" y="2477090"/>
                    <a:pt x="870655" y="2477280"/>
                  </a:cubicBezTo>
                  <a:cubicBezTo>
                    <a:pt x="866464" y="2480233"/>
                    <a:pt x="870179" y="2482614"/>
                    <a:pt x="873798" y="2483853"/>
                  </a:cubicBezTo>
                  <a:cubicBezTo>
                    <a:pt x="882085" y="2484710"/>
                    <a:pt x="879037" y="2474423"/>
                    <a:pt x="889038" y="2477090"/>
                  </a:cubicBezTo>
                  <a:cubicBezTo>
                    <a:pt x="889705" y="2474613"/>
                    <a:pt x="887514" y="2474232"/>
                    <a:pt x="887514" y="2472232"/>
                  </a:cubicBezTo>
                  <a:cubicBezTo>
                    <a:pt x="882752" y="2471375"/>
                    <a:pt x="885609" y="2478233"/>
                    <a:pt x="879799" y="2476423"/>
                  </a:cubicBezTo>
                  <a:cubicBezTo>
                    <a:pt x="879704" y="2467755"/>
                    <a:pt x="874370" y="2468803"/>
                    <a:pt x="869512" y="2466231"/>
                  </a:cubicBezTo>
                  <a:cubicBezTo>
                    <a:pt x="869131" y="2462136"/>
                    <a:pt x="869226" y="2457563"/>
                    <a:pt x="866655" y="2454992"/>
                  </a:cubicBezTo>
                  <a:cubicBezTo>
                    <a:pt x="861130" y="2455944"/>
                    <a:pt x="867321" y="2460135"/>
                    <a:pt x="866083" y="2462897"/>
                  </a:cubicBezTo>
                  <a:cubicBezTo>
                    <a:pt x="862940" y="2461278"/>
                    <a:pt x="861035" y="2458707"/>
                    <a:pt x="857225" y="2457563"/>
                  </a:cubicBezTo>
                  <a:cubicBezTo>
                    <a:pt x="858082" y="2453849"/>
                    <a:pt x="863797" y="2455087"/>
                    <a:pt x="863321" y="2450134"/>
                  </a:cubicBezTo>
                  <a:cubicBezTo>
                    <a:pt x="870369" y="2455944"/>
                    <a:pt x="882657" y="2462897"/>
                    <a:pt x="892467" y="2455468"/>
                  </a:cubicBezTo>
                  <a:cubicBezTo>
                    <a:pt x="887705" y="2458516"/>
                    <a:pt x="881133" y="2449848"/>
                    <a:pt x="872465" y="2452420"/>
                  </a:cubicBezTo>
                  <a:cubicBezTo>
                    <a:pt x="872179" y="2449848"/>
                    <a:pt x="874465" y="2449848"/>
                    <a:pt x="874656" y="2447848"/>
                  </a:cubicBezTo>
                  <a:cubicBezTo>
                    <a:pt x="873798" y="2444610"/>
                    <a:pt x="866178" y="2446134"/>
                    <a:pt x="865797" y="2442419"/>
                  </a:cubicBezTo>
                  <a:cubicBezTo>
                    <a:pt x="863607" y="2442514"/>
                    <a:pt x="864083" y="2445181"/>
                    <a:pt x="863607" y="2446991"/>
                  </a:cubicBezTo>
                  <a:cubicBezTo>
                    <a:pt x="860082" y="2448229"/>
                    <a:pt x="857796" y="2441847"/>
                    <a:pt x="856272" y="2446419"/>
                  </a:cubicBezTo>
                  <a:cubicBezTo>
                    <a:pt x="852558" y="2437942"/>
                    <a:pt x="864940" y="2439466"/>
                    <a:pt x="875037" y="2441466"/>
                  </a:cubicBezTo>
                  <a:cubicBezTo>
                    <a:pt x="872560" y="2438799"/>
                    <a:pt x="871608" y="2435085"/>
                    <a:pt x="870274" y="2431656"/>
                  </a:cubicBezTo>
                  <a:cubicBezTo>
                    <a:pt x="867512" y="2433275"/>
                    <a:pt x="865512" y="2433084"/>
                    <a:pt x="862940" y="2431084"/>
                  </a:cubicBezTo>
                  <a:cubicBezTo>
                    <a:pt x="863416" y="2423750"/>
                    <a:pt x="876275" y="2428608"/>
                    <a:pt x="876561" y="2421083"/>
                  </a:cubicBezTo>
                  <a:cubicBezTo>
                    <a:pt x="883609" y="2421940"/>
                    <a:pt x="890086" y="2422131"/>
                    <a:pt x="895039" y="2420892"/>
                  </a:cubicBezTo>
                  <a:cubicBezTo>
                    <a:pt x="892372" y="2415177"/>
                    <a:pt x="887895" y="2416701"/>
                    <a:pt x="895706" y="2412891"/>
                  </a:cubicBezTo>
                  <a:close/>
                  <a:moveTo>
                    <a:pt x="1022769" y="2439657"/>
                  </a:moveTo>
                  <a:cubicBezTo>
                    <a:pt x="1020579" y="2440800"/>
                    <a:pt x="1017721" y="2441371"/>
                    <a:pt x="1013530" y="2440514"/>
                  </a:cubicBezTo>
                  <a:cubicBezTo>
                    <a:pt x="1013721" y="2438418"/>
                    <a:pt x="1013816" y="2436323"/>
                    <a:pt x="1014006" y="2434227"/>
                  </a:cubicBezTo>
                  <a:cubicBezTo>
                    <a:pt x="1016483" y="2434418"/>
                    <a:pt x="1018959" y="2434608"/>
                    <a:pt x="1021341" y="2434799"/>
                  </a:cubicBezTo>
                  <a:cubicBezTo>
                    <a:pt x="1020769" y="2431465"/>
                    <a:pt x="1022865" y="2430703"/>
                    <a:pt x="1023627" y="2428608"/>
                  </a:cubicBezTo>
                  <a:cubicBezTo>
                    <a:pt x="1026198" y="2430132"/>
                    <a:pt x="1030675" y="2430417"/>
                    <a:pt x="1028675" y="2435275"/>
                  </a:cubicBezTo>
                  <a:cubicBezTo>
                    <a:pt x="1026198" y="2435085"/>
                    <a:pt x="1023817" y="2434894"/>
                    <a:pt x="1021341" y="2434704"/>
                  </a:cubicBezTo>
                  <a:cubicBezTo>
                    <a:pt x="1022198" y="2436132"/>
                    <a:pt x="1023055" y="2437561"/>
                    <a:pt x="1022769" y="2439657"/>
                  </a:cubicBezTo>
                  <a:close/>
                  <a:moveTo>
                    <a:pt x="1042772" y="2543670"/>
                  </a:moveTo>
                  <a:cubicBezTo>
                    <a:pt x="1042200" y="2547575"/>
                    <a:pt x="1036581" y="2543670"/>
                    <a:pt x="1035438" y="2543098"/>
                  </a:cubicBezTo>
                  <a:cubicBezTo>
                    <a:pt x="1036200" y="2539955"/>
                    <a:pt x="1040676" y="2540431"/>
                    <a:pt x="1041438" y="2537193"/>
                  </a:cubicBezTo>
                  <a:cubicBezTo>
                    <a:pt x="1047820" y="2538145"/>
                    <a:pt x="1037628" y="2543955"/>
                    <a:pt x="1042772" y="2543670"/>
                  </a:cubicBezTo>
                  <a:close/>
                  <a:moveTo>
                    <a:pt x="1021531" y="2581484"/>
                  </a:moveTo>
                  <a:cubicBezTo>
                    <a:pt x="1018864" y="2578341"/>
                    <a:pt x="1014197" y="2583198"/>
                    <a:pt x="1010673" y="2579103"/>
                  </a:cubicBezTo>
                  <a:cubicBezTo>
                    <a:pt x="1010006" y="2573388"/>
                    <a:pt x="1013340" y="2571673"/>
                    <a:pt x="1015149" y="2568435"/>
                  </a:cubicBezTo>
                  <a:cubicBezTo>
                    <a:pt x="1014483" y="2566053"/>
                    <a:pt x="1012768" y="2568911"/>
                    <a:pt x="1009625" y="2568054"/>
                  </a:cubicBezTo>
                  <a:cubicBezTo>
                    <a:pt x="1009053" y="2570721"/>
                    <a:pt x="1012482" y="2572340"/>
                    <a:pt x="1009244" y="2572721"/>
                  </a:cubicBezTo>
                  <a:cubicBezTo>
                    <a:pt x="1003338" y="2572054"/>
                    <a:pt x="1002291" y="2563386"/>
                    <a:pt x="1004577" y="2561291"/>
                  </a:cubicBezTo>
                  <a:cubicBezTo>
                    <a:pt x="997623" y="2564053"/>
                    <a:pt x="996385" y="2559957"/>
                    <a:pt x="991908" y="2557195"/>
                  </a:cubicBezTo>
                  <a:cubicBezTo>
                    <a:pt x="995242" y="2553004"/>
                    <a:pt x="1000005" y="2560053"/>
                    <a:pt x="1006577" y="2558243"/>
                  </a:cubicBezTo>
                  <a:cubicBezTo>
                    <a:pt x="1011625" y="2554242"/>
                    <a:pt x="1015721" y="2549385"/>
                    <a:pt x="1022198" y="2546813"/>
                  </a:cubicBezTo>
                  <a:cubicBezTo>
                    <a:pt x="1020293" y="2551671"/>
                    <a:pt x="1015816" y="2553957"/>
                    <a:pt x="1012197" y="2557100"/>
                  </a:cubicBezTo>
                  <a:cubicBezTo>
                    <a:pt x="1016007" y="2559957"/>
                    <a:pt x="1022293" y="2566339"/>
                    <a:pt x="1018578" y="2570149"/>
                  </a:cubicBezTo>
                  <a:cubicBezTo>
                    <a:pt x="1020007" y="2573007"/>
                    <a:pt x="1025055" y="2574912"/>
                    <a:pt x="1025913" y="2570721"/>
                  </a:cubicBezTo>
                  <a:cubicBezTo>
                    <a:pt x="1032104" y="2575293"/>
                    <a:pt x="1018007" y="2573864"/>
                    <a:pt x="1021531" y="2581484"/>
                  </a:cubicBezTo>
                  <a:close/>
                  <a:moveTo>
                    <a:pt x="993909" y="2705595"/>
                  </a:moveTo>
                  <a:cubicBezTo>
                    <a:pt x="1000576" y="2699308"/>
                    <a:pt x="987813" y="2698927"/>
                    <a:pt x="992861" y="2694450"/>
                  </a:cubicBezTo>
                  <a:cubicBezTo>
                    <a:pt x="985146" y="2695212"/>
                    <a:pt x="984479" y="2690736"/>
                    <a:pt x="978383" y="2690259"/>
                  </a:cubicBezTo>
                  <a:cubicBezTo>
                    <a:pt x="986955" y="2685402"/>
                    <a:pt x="975906" y="2683878"/>
                    <a:pt x="977621" y="2676067"/>
                  </a:cubicBezTo>
                  <a:cubicBezTo>
                    <a:pt x="984193" y="2680544"/>
                    <a:pt x="984288" y="2673591"/>
                    <a:pt x="988670" y="2676829"/>
                  </a:cubicBezTo>
                  <a:cubicBezTo>
                    <a:pt x="987527" y="2671971"/>
                    <a:pt x="989051" y="2668828"/>
                    <a:pt x="987527" y="2667304"/>
                  </a:cubicBezTo>
                  <a:cubicBezTo>
                    <a:pt x="989051" y="2662732"/>
                    <a:pt x="991337" y="2669114"/>
                    <a:pt x="994861" y="2667876"/>
                  </a:cubicBezTo>
                  <a:cubicBezTo>
                    <a:pt x="995147" y="2670447"/>
                    <a:pt x="992861" y="2670447"/>
                    <a:pt x="992670" y="2672447"/>
                  </a:cubicBezTo>
                  <a:cubicBezTo>
                    <a:pt x="999433" y="2673971"/>
                    <a:pt x="1003815" y="2668923"/>
                    <a:pt x="1003434" y="2676353"/>
                  </a:cubicBezTo>
                  <a:cubicBezTo>
                    <a:pt x="998766" y="2679877"/>
                    <a:pt x="1000195" y="2673781"/>
                    <a:pt x="994385" y="2674067"/>
                  </a:cubicBezTo>
                  <a:cubicBezTo>
                    <a:pt x="993813" y="2680258"/>
                    <a:pt x="1004481" y="2683401"/>
                    <a:pt x="998862" y="2688545"/>
                  </a:cubicBezTo>
                  <a:cubicBezTo>
                    <a:pt x="993051" y="2688830"/>
                    <a:pt x="993242" y="2684735"/>
                    <a:pt x="993909" y="2680258"/>
                  </a:cubicBezTo>
                  <a:cubicBezTo>
                    <a:pt x="991718" y="2680353"/>
                    <a:pt x="992194" y="2683020"/>
                    <a:pt x="991718" y="2684830"/>
                  </a:cubicBezTo>
                  <a:cubicBezTo>
                    <a:pt x="990289" y="2684449"/>
                    <a:pt x="990003" y="2683211"/>
                    <a:pt x="988098" y="2683020"/>
                  </a:cubicBezTo>
                  <a:cubicBezTo>
                    <a:pt x="989051" y="2688735"/>
                    <a:pt x="990956" y="2693784"/>
                    <a:pt x="1000290" y="2693307"/>
                  </a:cubicBezTo>
                  <a:cubicBezTo>
                    <a:pt x="997338" y="2699879"/>
                    <a:pt x="1003910" y="2699403"/>
                    <a:pt x="1005053" y="2702928"/>
                  </a:cubicBezTo>
                  <a:cubicBezTo>
                    <a:pt x="1003910" y="2702832"/>
                    <a:pt x="998766" y="2703023"/>
                    <a:pt x="993909" y="2705595"/>
                  </a:cubicBezTo>
                  <a:close/>
                  <a:moveTo>
                    <a:pt x="994385" y="2724549"/>
                  </a:moveTo>
                  <a:cubicBezTo>
                    <a:pt x="994099" y="2720454"/>
                    <a:pt x="995528" y="2717882"/>
                    <a:pt x="1000386" y="2718644"/>
                  </a:cubicBezTo>
                  <a:cubicBezTo>
                    <a:pt x="1000576" y="2722835"/>
                    <a:pt x="999147" y="2725311"/>
                    <a:pt x="994385" y="2724549"/>
                  </a:cubicBezTo>
                  <a:close/>
                  <a:moveTo>
                    <a:pt x="992385" y="2700737"/>
                  </a:moveTo>
                  <a:cubicBezTo>
                    <a:pt x="990765" y="2702451"/>
                    <a:pt x="989622" y="2704737"/>
                    <a:pt x="990003" y="2708452"/>
                  </a:cubicBezTo>
                  <a:cubicBezTo>
                    <a:pt x="986098" y="2708833"/>
                    <a:pt x="985241" y="2707023"/>
                    <a:pt x="982764" y="2706357"/>
                  </a:cubicBezTo>
                  <a:cubicBezTo>
                    <a:pt x="983431" y="2701975"/>
                    <a:pt x="986479" y="2699879"/>
                    <a:pt x="992385" y="2700737"/>
                  </a:cubicBezTo>
                  <a:close/>
                  <a:moveTo>
                    <a:pt x="911994" y="2740551"/>
                  </a:moveTo>
                  <a:cubicBezTo>
                    <a:pt x="909993" y="2733122"/>
                    <a:pt x="915232" y="2727597"/>
                    <a:pt x="903897" y="2725788"/>
                  </a:cubicBezTo>
                  <a:cubicBezTo>
                    <a:pt x="910470" y="2721596"/>
                    <a:pt x="912660" y="2726073"/>
                    <a:pt x="922376" y="2725597"/>
                  </a:cubicBezTo>
                  <a:cubicBezTo>
                    <a:pt x="909993" y="2729121"/>
                    <a:pt x="922852" y="2738075"/>
                    <a:pt x="911994" y="2740551"/>
                  </a:cubicBezTo>
                  <a:close/>
                  <a:moveTo>
                    <a:pt x="903231" y="2735122"/>
                  </a:moveTo>
                  <a:cubicBezTo>
                    <a:pt x="897611" y="2732836"/>
                    <a:pt x="898563" y="2737218"/>
                    <a:pt x="895611" y="2737694"/>
                  </a:cubicBezTo>
                  <a:cubicBezTo>
                    <a:pt x="887038" y="2735598"/>
                    <a:pt x="889134" y="2725692"/>
                    <a:pt x="887800" y="2718168"/>
                  </a:cubicBezTo>
                  <a:cubicBezTo>
                    <a:pt x="884562" y="2717501"/>
                    <a:pt x="883990" y="2719406"/>
                    <a:pt x="885895" y="2719596"/>
                  </a:cubicBezTo>
                  <a:cubicBezTo>
                    <a:pt x="885609" y="2723311"/>
                    <a:pt x="880942" y="2718644"/>
                    <a:pt x="882466" y="2716167"/>
                  </a:cubicBezTo>
                  <a:cubicBezTo>
                    <a:pt x="879513" y="2718453"/>
                    <a:pt x="883323" y="2731121"/>
                    <a:pt x="872179" y="2729597"/>
                  </a:cubicBezTo>
                  <a:cubicBezTo>
                    <a:pt x="874465" y="2725311"/>
                    <a:pt x="874560" y="2723216"/>
                    <a:pt x="872941" y="2718644"/>
                  </a:cubicBezTo>
                  <a:cubicBezTo>
                    <a:pt x="871417" y="2719311"/>
                    <a:pt x="869798" y="2720072"/>
                    <a:pt x="867321" y="2719787"/>
                  </a:cubicBezTo>
                  <a:cubicBezTo>
                    <a:pt x="869322" y="2722263"/>
                    <a:pt x="869131" y="2723883"/>
                    <a:pt x="866845" y="2726073"/>
                  </a:cubicBezTo>
                  <a:cubicBezTo>
                    <a:pt x="861702" y="2725692"/>
                    <a:pt x="871512" y="2722073"/>
                    <a:pt x="863416" y="2722644"/>
                  </a:cubicBezTo>
                  <a:cubicBezTo>
                    <a:pt x="862464" y="2718358"/>
                    <a:pt x="867512" y="2719882"/>
                    <a:pt x="869226" y="2718358"/>
                  </a:cubicBezTo>
                  <a:cubicBezTo>
                    <a:pt x="867893" y="2715882"/>
                    <a:pt x="864845" y="2714643"/>
                    <a:pt x="860273" y="2714548"/>
                  </a:cubicBezTo>
                  <a:cubicBezTo>
                    <a:pt x="861035" y="2710929"/>
                    <a:pt x="865416" y="2711310"/>
                    <a:pt x="867702" y="2713500"/>
                  </a:cubicBezTo>
                  <a:cubicBezTo>
                    <a:pt x="865702" y="2707023"/>
                    <a:pt x="864273" y="2700261"/>
                    <a:pt x="857796" y="2697022"/>
                  </a:cubicBezTo>
                  <a:cubicBezTo>
                    <a:pt x="849033" y="2700642"/>
                    <a:pt x="850557" y="2712548"/>
                    <a:pt x="850843" y="2717025"/>
                  </a:cubicBezTo>
                  <a:cubicBezTo>
                    <a:pt x="841318" y="2713691"/>
                    <a:pt x="844652" y="2700737"/>
                    <a:pt x="829888" y="2701308"/>
                  </a:cubicBezTo>
                  <a:cubicBezTo>
                    <a:pt x="829888" y="2697498"/>
                    <a:pt x="830174" y="2693784"/>
                    <a:pt x="832460" y="2692069"/>
                  </a:cubicBezTo>
                  <a:cubicBezTo>
                    <a:pt x="836460" y="2692641"/>
                    <a:pt x="836079" y="2696355"/>
                    <a:pt x="835508" y="2700165"/>
                  </a:cubicBezTo>
                  <a:cubicBezTo>
                    <a:pt x="841794" y="2699213"/>
                    <a:pt x="835984" y="2696641"/>
                    <a:pt x="839604" y="2694164"/>
                  </a:cubicBezTo>
                  <a:cubicBezTo>
                    <a:pt x="843128" y="2694641"/>
                    <a:pt x="840461" y="2699403"/>
                    <a:pt x="844747" y="2699308"/>
                  </a:cubicBezTo>
                  <a:cubicBezTo>
                    <a:pt x="842937" y="2701499"/>
                    <a:pt x="841985" y="2698641"/>
                    <a:pt x="837222" y="2700356"/>
                  </a:cubicBezTo>
                  <a:cubicBezTo>
                    <a:pt x="836270" y="2704071"/>
                    <a:pt x="845700" y="2700070"/>
                    <a:pt x="842366" y="2705404"/>
                  </a:cubicBezTo>
                  <a:cubicBezTo>
                    <a:pt x="850272" y="2702070"/>
                    <a:pt x="853796" y="2694355"/>
                    <a:pt x="861892" y="2691117"/>
                  </a:cubicBezTo>
                  <a:cubicBezTo>
                    <a:pt x="863416" y="2684544"/>
                    <a:pt x="852177" y="2687307"/>
                    <a:pt x="855415" y="2679591"/>
                  </a:cubicBezTo>
                  <a:cubicBezTo>
                    <a:pt x="851034" y="2678639"/>
                    <a:pt x="851224" y="2682163"/>
                    <a:pt x="846081" y="2680449"/>
                  </a:cubicBezTo>
                  <a:cubicBezTo>
                    <a:pt x="846462" y="2675781"/>
                    <a:pt x="851224" y="2675496"/>
                    <a:pt x="852272" y="2671495"/>
                  </a:cubicBezTo>
                  <a:cubicBezTo>
                    <a:pt x="853701" y="2672447"/>
                    <a:pt x="855129" y="2673305"/>
                    <a:pt x="857606" y="2673495"/>
                  </a:cubicBezTo>
                  <a:cubicBezTo>
                    <a:pt x="852748" y="2679496"/>
                    <a:pt x="861606" y="2677877"/>
                    <a:pt x="864369" y="2681877"/>
                  </a:cubicBezTo>
                  <a:cubicBezTo>
                    <a:pt x="859797" y="2685973"/>
                    <a:pt x="866083" y="2691117"/>
                    <a:pt x="861511" y="2695879"/>
                  </a:cubicBezTo>
                  <a:cubicBezTo>
                    <a:pt x="863416" y="2696832"/>
                    <a:pt x="871131" y="2696165"/>
                    <a:pt x="872179" y="2701404"/>
                  </a:cubicBezTo>
                  <a:cubicBezTo>
                    <a:pt x="875894" y="2703023"/>
                    <a:pt x="880752" y="2697975"/>
                    <a:pt x="876180" y="2697022"/>
                  </a:cubicBezTo>
                  <a:cubicBezTo>
                    <a:pt x="879894" y="2692545"/>
                    <a:pt x="881418" y="2701880"/>
                    <a:pt x="881037" y="2705213"/>
                  </a:cubicBezTo>
                  <a:cubicBezTo>
                    <a:pt x="875037" y="2701975"/>
                    <a:pt x="872465" y="2706452"/>
                    <a:pt x="871322" y="2712357"/>
                  </a:cubicBezTo>
                  <a:cubicBezTo>
                    <a:pt x="871512" y="2716072"/>
                    <a:pt x="879323" y="2713881"/>
                    <a:pt x="880466" y="2713024"/>
                  </a:cubicBezTo>
                  <a:cubicBezTo>
                    <a:pt x="879418" y="2711310"/>
                    <a:pt x="876370" y="2711119"/>
                    <a:pt x="877132" y="2708071"/>
                  </a:cubicBezTo>
                  <a:cubicBezTo>
                    <a:pt x="878656" y="2711405"/>
                    <a:pt x="886562" y="2710071"/>
                    <a:pt x="885895" y="2715024"/>
                  </a:cubicBezTo>
                  <a:cubicBezTo>
                    <a:pt x="889896" y="2712738"/>
                    <a:pt x="896182" y="2707690"/>
                    <a:pt x="894944" y="2717310"/>
                  </a:cubicBezTo>
                  <a:cubicBezTo>
                    <a:pt x="898563" y="2713024"/>
                    <a:pt x="896468" y="2703213"/>
                    <a:pt x="903421" y="2702166"/>
                  </a:cubicBezTo>
                  <a:cubicBezTo>
                    <a:pt x="901516" y="2697213"/>
                    <a:pt x="897039" y="2703404"/>
                    <a:pt x="892372" y="2701308"/>
                  </a:cubicBezTo>
                  <a:cubicBezTo>
                    <a:pt x="891896" y="2698546"/>
                    <a:pt x="893991" y="2698451"/>
                    <a:pt x="896277" y="2698451"/>
                  </a:cubicBezTo>
                  <a:cubicBezTo>
                    <a:pt x="896754" y="2695688"/>
                    <a:pt x="894277" y="2695022"/>
                    <a:pt x="894944" y="2692069"/>
                  </a:cubicBezTo>
                  <a:cubicBezTo>
                    <a:pt x="901135" y="2692926"/>
                    <a:pt x="900754" y="2698641"/>
                    <a:pt x="907326" y="2699308"/>
                  </a:cubicBezTo>
                  <a:cubicBezTo>
                    <a:pt x="904469" y="2706261"/>
                    <a:pt x="901802" y="2710547"/>
                    <a:pt x="906088" y="2716548"/>
                  </a:cubicBezTo>
                  <a:cubicBezTo>
                    <a:pt x="900183" y="2718358"/>
                    <a:pt x="902278" y="2729979"/>
                    <a:pt x="892658" y="2723406"/>
                  </a:cubicBezTo>
                  <a:cubicBezTo>
                    <a:pt x="889324" y="2732455"/>
                    <a:pt x="904183" y="2727978"/>
                    <a:pt x="903231" y="2735122"/>
                  </a:cubicBezTo>
                  <a:close/>
                  <a:moveTo>
                    <a:pt x="854844" y="2715786"/>
                  </a:moveTo>
                  <a:cubicBezTo>
                    <a:pt x="856368" y="2711214"/>
                    <a:pt x="858654" y="2717596"/>
                    <a:pt x="862178" y="2716358"/>
                  </a:cubicBezTo>
                  <a:cubicBezTo>
                    <a:pt x="862178" y="2718549"/>
                    <a:pt x="862178" y="2720835"/>
                    <a:pt x="859987" y="2720930"/>
                  </a:cubicBezTo>
                  <a:cubicBezTo>
                    <a:pt x="858749" y="2720835"/>
                    <a:pt x="857511" y="2720739"/>
                    <a:pt x="856272" y="2720644"/>
                  </a:cubicBezTo>
                  <a:cubicBezTo>
                    <a:pt x="856653" y="2718453"/>
                    <a:pt x="856939" y="2716263"/>
                    <a:pt x="854844" y="2715786"/>
                  </a:cubicBezTo>
                  <a:close/>
                  <a:moveTo>
                    <a:pt x="868083" y="2735694"/>
                  </a:moveTo>
                  <a:cubicBezTo>
                    <a:pt x="867607" y="2732646"/>
                    <a:pt x="861035" y="2733884"/>
                    <a:pt x="863035" y="2729026"/>
                  </a:cubicBezTo>
                  <a:cubicBezTo>
                    <a:pt x="872846" y="2727788"/>
                    <a:pt x="867798" y="2737408"/>
                    <a:pt x="875322" y="2737884"/>
                  </a:cubicBezTo>
                  <a:cubicBezTo>
                    <a:pt x="875227" y="2739408"/>
                    <a:pt x="875037" y="2741028"/>
                    <a:pt x="874941" y="2742552"/>
                  </a:cubicBezTo>
                  <a:cubicBezTo>
                    <a:pt x="868274" y="2743980"/>
                    <a:pt x="865893" y="2733979"/>
                    <a:pt x="865702" y="2743409"/>
                  </a:cubicBezTo>
                  <a:cubicBezTo>
                    <a:pt x="862273" y="2743028"/>
                    <a:pt x="864845" y="2738170"/>
                    <a:pt x="860559" y="2738265"/>
                  </a:cubicBezTo>
                  <a:cubicBezTo>
                    <a:pt x="861892" y="2736265"/>
                    <a:pt x="864654" y="2735694"/>
                    <a:pt x="868083" y="2735694"/>
                  </a:cubicBezTo>
                  <a:close/>
                  <a:moveTo>
                    <a:pt x="847700" y="2737313"/>
                  </a:moveTo>
                  <a:cubicBezTo>
                    <a:pt x="838651" y="2738075"/>
                    <a:pt x="835603" y="2727693"/>
                    <a:pt x="828650" y="2720168"/>
                  </a:cubicBezTo>
                  <a:cubicBezTo>
                    <a:pt x="838365" y="2719501"/>
                    <a:pt x="834936" y="2728359"/>
                    <a:pt x="844652" y="2727693"/>
                  </a:cubicBezTo>
                  <a:cubicBezTo>
                    <a:pt x="838746" y="2731026"/>
                    <a:pt x="842842" y="2734455"/>
                    <a:pt x="847700" y="2737313"/>
                  </a:cubicBezTo>
                  <a:close/>
                  <a:moveTo>
                    <a:pt x="823602" y="2688259"/>
                  </a:moveTo>
                  <a:cubicBezTo>
                    <a:pt x="826554" y="2684735"/>
                    <a:pt x="827697" y="2685592"/>
                    <a:pt x="825983" y="2680544"/>
                  </a:cubicBezTo>
                  <a:cubicBezTo>
                    <a:pt x="832555" y="2679210"/>
                    <a:pt x="830650" y="2692355"/>
                    <a:pt x="823602" y="2688259"/>
                  </a:cubicBezTo>
                  <a:close/>
                  <a:moveTo>
                    <a:pt x="824078" y="2707214"/>
                  </a:moveTo>
                  <a:cubicBezTo>
                    <a:pt x="817696" y="2705499"/>
                    <a:pt x="814743" y="2700261"/>
                    <a:pt x="817506" y="2695688"/>
                  </a:cubicBezTo>
                  <a:cubicBezTo>
                    <a:pt x="821030" y="2698546"/>
                    <a:pt x="824459" y="2701499"/>
                    <a:pt x="824078" y="2707214"/>
                  </a:cubicBezTo>
                  <a:close/>
                  <a:moveTo>
                    <a:pt x="810267" y="2669971"/>
                  </a:moveTo>
                  <a:cubicBezTo>
                    <a:pt x="813886" y="2664732"/>
                    <a:pt x="812267" y="2664066"/>
                    <a:pt x="814743" y="2659303"/>
                  </a:cubicBezTo>
                  <a:cubicBezTo>
                    <a:pt x="815791" y="2666161"/>
                    <a:pt x="822173" y="2662351"/>
                    <a:pt x="829221" y="2661970"/>
                  </a:cubicBezTo>
                  <a:cubicBezTo>
                    <a:pt x="829507" y="2665685"/>
                    <a:pt x="835413" y="2665304"/>
                    <a:pt x="834174" y="2670257"/>
                  </a:cubicBezTo>
                  <a:cubicBezTo>
                    <a:pt x="824935" y="2663875"/>
                    <a:pt x="821506" y="2669971"/>
                    <a:pt x="810267" y="2669971"/>
                  </a:cubicBezTo>
                  <a:close/>
                  <a:moveTo>
                    <a:pt x="791312" y="2701594"/>
                  </a:moveTo>
                  <a:cubicBezTo>
                    <a:pt x="796741" y="2702070"/>
                    <a:pt x="797217" y="2706166"/>
                    <a:pt x="801980" y="2707119"/>
                  </a:cubicBezTo>
                  <a:cubicBezTo>
                    <a:pt x="799027" y="2710643"/>
                    <a:pt x="787692" y="2707880"/>
                    <a:pt x="791312" y="2701594"/>
                  </a:cubicBezTo>
                  <a:close/>
                  <a:moveTo>
                    <a:pt x="800837" y="2722835"/>
                  </a:moveTo>
                  <a:cubicBezTo>
                    <a:pt x="801027" y="2727026"/>
                    <a:pt x="797884" y="2727788"/>
                    <a:pt x="793122" y="2727026"/>
                  </a:cubicBezTo>
                  <a:cubicBezTo>
                    <a:pt x="792836" y="2722835"/>
                    <a:pt x="796074" y="2722073"/>
                    <a:pt x="800837" y="2722835"/>
                  </a:cubicBezTo>
                  <a:close/>
                  <a:moveTo>
                    <a:pt x="850843" y="1747380"/>
                  </a:moveTo>
                  <a:cubicBezTo>
                    <a:pt x="847033" y="1746618"/>
                    <a:pt x="847509" y="1742807"/>
                    <a:pt x="843795" y="1742141"/>
                  </a:cubicBezTo>
                  <a:cubicBezTo>
                    <a:pt x="837127" y="1745760"/>
                    <a:pt x="847890" y="1748903"/>
                    <a:pt x="850557" y="1750523"/>
                  </a:cubicBezTo>
                  <a:cubicBezTo>
                    <a:pt x="848557" y="1754999"/>
                    <a:pt x="848557" y="1755190"/>
                    <a:pt x="849891" y="1759952"/>
                  </a:cubicBezTo>
                  <a:cubicBezTo>
                    <a:pt x="840270" y="1759476"/>
                    <a:pt x="841413" y="1769477"/>
                    <a:pt x="829126" y="1766239"/>
                  </a:cubicBezTo>
                  <a:cubicBezTo>
                    <a:pt x="830364" y="1764048"/>
                    <a:pt x="832269" y="1762619"/>
                    <a:pt x="834936" y="1761953"/>
                  </a:cubicBezTo>
                  <a:cubicBezTo>
                    <a:pt x="828745" y="1756619"/>
                    <a:pt x="822840" y="1750999"/>
                    <a:pt x="811886" y="1749189"/>
                  </a:cubicBezTo>
                  <a:cubicBezTo>
                    <a:pt x="811886" y="1746332"/>
                    <a:pt x="814362" y="1746046"/>
                    <a:pt x="814172" y="1742998"/>
                  </a:cubicBezTo>
                  <a:cubicBezTo>
                    <a:pt x="825221" y="1742331"/>
                    <a:pt x="827316" y="1748141"/>
                    <a:pt x="829983" y="1753666"/>
                  </a:cubicBezTo>
                  <a:cubicBezTo>
                    <a:pt x="832460" y="1751666"/>
                    <a:pt x="839032" y="1753666"/>
                    <a:pt x="839508" y="1749665"/>
                  </a:cubicBezTo>
                  <a:cubicBezTo>
                    <a:pt x="833127" y="1746141"/>
                    <a:pt x="836079" y="1743474"/>
                    <a:pt x="831412" y="1734902"/>
                  </a:cubicBezTo>
                  <a:cubicBezTo>
                    <a:pt x="836175" y="1735664"/>
                    <a:pt x="839318" y="1734902"/>
                    <a:pt x="839127" y="1730711"/>
                  </a:cubicBezTo>
                  <a:cubicBezTo>
                    <a:pt x="842842" y="1731854"/>
                    <a:pt x="842842" y="1733473"/>
                    <a:pt x="840556" y="1735569"/>
                  </a:cubicBezTo>
                  <a:cubicBezTo>
                    <a:pt x="848176" y="1733378"/>
                    <a:pt x="855034" y="1738426"/>
                    <a:pt x="864654" y="1734235"/>
                  </a:cubicBezTo>
                  <a:cubicBezTo>
                    <a:pt x="864083" y="1742522"/>
                    <a:pt x="848843" y="1736426"/>
                    <a:pt x="850843" y="1747380"/>
                  </a:cubicBezTo>
                  <a:close/>
                  <a:moveTo>
                    <a:pt x="834651" y="1815483"/>
                  </a:moveTo>
                  <a:cubicBezTo>
                    <a:pt x="835698" y="1814340"/>
                    <a:pt x="836746" y="1813102"/>
                    <a:pt x="836841" y="1811007"/>
                  </a:cubicBezTo>
                  <a:cubicBezTo>
                    <a:pt x="828269" y="1813483"/>
                    <a:pt x="825983" y="1812245"/>
                    <a:pt x="816363" y="1814150"/>
                  </a:cubicBezTo>
                  <a:cubicBezTo>
                    <a:pt x="814077" y="1808435"/>
                    <a:pt x="805218" y="1807482"/>
                    <a:pt x="804456" y="1800719"/>
                  </a:cubicBezTo>
                  <a:cubicBezTo>
                    <a:pt x="801980" y="1801101"/>
                    <a:pt x="801408" y="1803291"/>
                    <a:pt x="798741" y="1803482"/>
                  </a:cubicBezTo>
                  <a:cubicBezTo>
                    <a:pt x="800361" y="1805768"/>
                    <a:pt x="804742" y="1805958"/>
                    <a:pt x="805695" y="1808720"/>
                  </a:cubicBezTo>
                  <a:cubicBezTo>
                    <a:pt x="803028" y="1811007"/>
                    <a:pt x="800742" y="1817293"/>
                    <a:pt x="796170" y="1812721"/>
                  </a:cubicBezTo>
                  <a:cubicBezTo>
                    <a:pt x="794455" y="1817484"/>
                    <a:pt x="802361" y="1815102"/>
                    <a:pt x="799218" y="1820817"/>
                  </a:cubicBezTo>
                  <a:cubicBezTo>
                    <a:pt x="793598" y="1821484"/>
                    <a:pt x="792645" y="1818722"/>
                    <a:pt x="788359" y="1818436"/>
                  </a:cubicBezTo>
                  <a:cubicBezTo>
                    <a:pt x="781501" y="1822151"/>
                    <a:pt x="791598" y="1825865"/>
                    <a:pt x="789312" y="1831104"/>
                  </a:cubicBezTo>
                  <a:cubicBezTo>
                    <a:pt x="790645" y="1832819"/>
                    <a:pt x="795789" y="1831009"/>
                    <a:pt x="798265" y="1834914"/>
                  </a:cubicBezTo>
                  <a:cubicBezTo>
                    <a:pt x="795408" y="1843296"/>
                    <a:pt x="783406" y="1842534"/>
                    <a:pt x="777024" y="1847582"/>
                  </a:cubicBezTo>
                  <a:cubicBezTo>
                    <a:pt x="779596" y="1855965"/>
                    <a:pt x="793026" y="1846725"/>
                    <a:pt x="796455" y="1858441"/>
                  </a:cubicBezTo>
                  <a:cubicBezTo>
                    <a:pt x="785787" y="1857489"/>
                    <a:pt x="777501" y="1860822"/>
                    <a:pt x="774834" y="1852155"/>
                  </a:cubicBezTo>
                  <a:cubicBezTo>
                    <a:pt x="768547" y="1852059"/>
                    <a:pt x="764642" y="1854345"/>
                    <a:pt x="759784" y="1855774"/>
                  </a:cubicBezTo>
                  <a:cubicBezTo>
                    <a:pt x="760737" y="1847678"/>
                    <a:pt x="770071" y="1847964"/>
                    <a:pt x="777120" y="1846059"/>
                  </a:cubicBezTo>
                  <a:cubicBezTo>
                    <a:pt x="775215" y="1843963"/>
                    <a:pt x="772071" y="1842820"/>
                    <a:pt x="774072" y="1837962"/>
                  </a:cubicBezTo>
                  <a:cubicBezTo>
                    <a:pt x="775786" y="1836915"/>
                    <a:pt x="778358" y="1836629"/>
                    <a:pt x="781501" y="1837010"/>
                  </a:cubicBezTo>
                  <a:cubicBezTo>
                    <a:pt x="783216" y="1827485"/>
                    <a:pt x="782168" y="1822818"/>
                    <a:pt x="784835" y="1816722"/>
                  </a:cubicBezTo>
                  <a:cubicBezTo>
                    <a:pt x="778358" y="1808054"/>
                    <a:pt x="773881" y="1821294"/>
                    <a:pt x="768166" y="1817007"/>
                  </a:cubicBezTo>
                  <a:cubicBezTo>
                    <a:pt x="767785" y="1813769"/>
                    <a:pt x="768928" y="1812149"/>
                    <a:pt x="772167" y="1812626"/>
                  </a:cubicBezTo>
                  <a:cubicBezTo>
                    <a:pt x="769595" y="1810530"/>
                    <a:pt x="767309" y="1808244"/>
                    <a:pt x="765309" y="1805768"/>
                  </a:cubicBezTo>
                  <a:cubicBezTo>
                    <a:pt x="760451" y="1804339"/>
                    <a:pt x="761499" y="1808720"/>
                    <a:pt x="759403" y="1810054"/>
                  </a:cubicBezTo>
                  <a:cubicBezTo>
                    <a:pt x="757403" y="1808625"/>
                    <a:pt x="754641" y="1807673"/>
                    <a:pt x="750354" y="1807863"/>
                  </a:cubicBezTo>
                  <a:cubicBezTo>
                    <a:pt x="752831" y="1802910"/>
                    <a:pt x="755117" y="1808244"/>
                    <a:pt x="757974" y="1803672"/>
                  </a:cubicBezTo>
                  <a:cubicBezTo>
                    <a:pt x="757022" y="1799957"/>
                    <a:pt x="748449" y="1801767"/>
                    <a:pt x="751212" y="1795290"/>
                  </a:cubicBezTo>
                  <a:cubicBezTo>
                    <a:pt x="759498" y="1801101"/>
                    <a:pt x="772548" y="1803386"/>
                    <a:pt x="777691" y="1811483"/>
                  </a:cubicBezTo>
                  <a:cubicBezTo>
                    <a:pt x="782358" y="1808720"/>
                    <a:pt x="786359" y="1814912"/>
                    <a:pt x="790645" y="1810911"/>
                  </a:cubicBezTo>
                  <a:cubicBezTo>
                    <a:pt x="786835" y="1808625"/>
                    <a:pt x="786645" y="1810244"/>
                    <a:pt x="781692" y="1807101"/>
                  </a:cubicBezTo>
                  <a:cubicBezTo>
                    <a:pt x="780739" y="1802148"/>
                    <a:pt x="784073" y="1801482"/>
                    <a:pt x="784263" y="1797767"/>
                  </a:cubicBezTo>
                  <a:cubicBezTo>
                    <a:pt x="791883" y="1797100"/>
                    <a:pt x="787121" y="1805577"/>
                    <a:pt x="794836" y="1804911"/>
                  </a:cubicBezTo>
                  <a:cubicBezTo>
                    <a:pt x="798741" y="1804720"/>
                    <a:pt x="793312" y="1799291"/>
                    <a:pt x="789693" y="1799767"/>
                  </a:cubicBezTo>
                  <a:cubicBezTo>
                    <a:pt x="790264" y="1795766"/>
                    <a:pt x="792836" y="1793861"/>
                    <a:pt x="797503" y="1794052"/>
                  </a:cubicBezTo>
                  <a:cubicBezTo>
                    <a:pt x="792645" y="1789670"/>
                    <a:pt x="788931" y="1784527"/>
                    <a:pt x="789597" y="1776145"/>
                  </a:cubicBezTo>
                  <a:cubicBezTo>
                    <a:pt x="796646" y="1779288"/>
                    <a:pt x="795027" y="1779193"/>
                    <a:pt x="802456" y="1777098"/>
                  </a:cubicBezTo>
                  <a:cubicBezTo>
                    <a:pt x="801599" y="1780717"/>
                    <a:pt x="802361" y="1783098"/>
                    <a:pt x="803694" y="1785098"/>
                  </a:cubicBezTo>
                  <a:cubicBezTo>
                    <a:pt x="807790" y="1781955"/>
                    <a:pt x="808933" y="1787480"/>
                    <a:pt x="814553" y="1787480"/>
                  </a:cubicBezTo>
                  <a:cubicBezTo>
                    <a:pt x="813981" y="1789385"/>
                    <a:pt x="810838" y="1788813"/>
                    <a:pt x="810933" y="1787194"/>
                  </a:cubicBezTo>
                  <a:cubicBezTo>
                    <a:pt x="809790" y="1788813"/>
                    <a:pt x="810838" y="1795481"/>
                    <a:pt x="804742" y="1796243"/>
                  </a:cubicBezTo>
                  <a:cubicBezTo>
                    <a:pt x="812267" y="1808340"/>
                    <a:pt x="827412" y="1805768"/>
                    <a:pt x="840556" y="1809959"/>
                  </a:cubicBezTo>
                  <a:cubicBezTo>
                    <a:pt x="839699" y="1812626"/>
                    <a:pt x="839508" y="1816340"/>
                    <a:pt x="834651" y="1815483"/>
                  </a:cubicBezTo>
                  <a:close/>
                  <a:moveTo>
                    <a:pt x="776739" y="2699022"/>
                  </a:moveTo>
                  <a:cubicBezTo>
                    <a:pt x="778263" y="2704452"/>
                    <a:pt x="770833" y="2701022"/>
                    <a:pt x="767404" y="2701499"/>
                  </a:cubicBezTo>
                  <a:cubicBezTo>
                    <a:pt x="767595" y="2695117"/>
                    <a:pt x="772357" y="2697594"/>
                    <a:pt x="776739" y="2699022"/>
                  </a:cubicBezTo>
                  <a:close/>
                  <a:moveTo>
                    <a:pt x="821887" y="1888731"/>
                  </a:moveTo>
                  <a:cubicBezTo>
                    <a:pt x="819411" y="1889873"/>
                    <a:pt x="811219" y="1893588"/>
                    <a:pt x="810648" y="1891112"/>
                  </a:cubicBezTo>
                  <a:cubicBezTo>
                    <a:pt x="810743" y="1885111"/>
                    <a:pt x="812172" y="1890636"/>
                    <a:pt x="816267" y="1889969"/>
                  </a:cubicBezTo>
                  <a:cubicBezTo>
                    <a:pt x="815410" y="1888635"/>
                    <a:pt x="814553" y="1887207"/>
                    <a:pt x="814743" y="1885111"/>
                  </a:cubicBezTo>
                  <a:cubicBezTo>
                    <a:pt x="807028" y="1884920"/>
                    <a:pt x="806266" y="1881873"/>
                    <a:pt x="800075" y="1884063"/>
                  </a:cubicBezTo>
                  <a:cubicBezTo>
                    <a:pt x="807123" y="1875491"/>
                    <a:pt x="792169" y="1875395"/>
                    <a:pt x="786168" y="1871966"/>
                  </a:cubicBezTo>
                  <a:cubicBezTo>
                    <a:pt x="792169" y="1868537"/>
                    <a:pt x="782358" y="1860060"/>
                    <a:pt x="792455" y="1861394"/>
                  </a:cubicBezTo>
                  <a:cubicBezTo>
                    <a:pt x="791693" y="1866347"/>
                    <a:pt x="795217" y="1868252"/>
                    <a:pt x="793407" y="1874062"/>
                  </a:cubicBezTo>
                  <a:cubicBezTo>
                    <a:pt x="794646" y="1874157"/>
                    <a:pt x="795884" y="1874252"/>
                    <a:pt x="797027" y="1874348"/>
                  </a:cubicBezTo>
                  <a:cubicBezTo>
                    <a:pt x="798075" y="1871014"/>
                    <a:pt x="799313" y="1871205"/>
                    <a:pt x="802456" y="1876348"/>
                  </a:cubicBezTo>
                  <a:cubicBezTo>
                    <a:pt x="804171" y="1875777"/>
                    <a:pt x="805790" y="1875205"/>
                    <a:pt x="806361" y="1873490"/>
                  </a:cubicBezTo>
                  <a:cubicBezTo>
                    <a:pt x="809886" y="1875300"/>
                    <a:pt x="808743" y="1880634"/>
                    <a:pt x="815029" y="1880444"/>
                  </a:cubicBezTo>
                  <a:cubicBezTo>
                    <a:pt x="813600" y="1877586"/>
                    <a:pt x="807695" y="1877872"/>
                    <a:pt x="810076" y="1872157"/>
                  </a:cubicBezTo>
                  <a:cubicBezTo>
                    <a:pt x="816648" y="1872728"/>
                    <a:pt x="818649" y="1876729"/>
                    <a:pt x="824364" y="1877967"/>
                  </a:cubicBezTo>
                  <a:cubicBezTo>
                    <a:pt x="825126" y="1881968"/>
                    <a:pt x="817410" y="1886254"/>
                    <a:pt x="821887" y="1888731"/>
                  </a:cubicBezTo>
                  <a:close/>
                  <a:moveTo>
                    <a:pt x="824173" y="1857298"/>
                  </a:moveTo>
                  <a:cubicBezTo>
                    <a:pt x="818172" y="1858251"/>
                    <a:pt x="818744" y="1854440"/>
                    <a:pt x="815220" y="1853488"/>
                  </a:cubicBezTo>
                  <a:cubicBezTo>
                    <a:pt x="819030" y="1858251"/>
                    <a:pt x="818458" y="1861489"/>
                    <a:pt x="812553" y="1864347"/>
                  </a:cubicBezTo>
                  <a:cubicBezTo>
                    <a:pt x="813600" y="1868347"/>
                    <a:pt x="818458" y="1859584"/>
                    <a:pt x="821697" y="1865013"/>
                  </a:cubicBezTo>
                  <a:cubicBezTo>
                    <a:pt x="818458" y="1872919"/>
                    <a:pt x="809028" y="1865585"/>
                    <a:pt x="802742" y="1871490"/>
                  </a:cubicBezTo>
                  <a:cubicBezTo>
                    <a:pt x="810076" y="1866156"/>
                    <a:pt x="801313" y="1863965"/>
                    <a:pt x="800170" y="1857107"/>
                  </a:cubicBezTo>
                  <a:cubicBezTo>
                    <a:pt x="806647" y="1856155"/>
                    <a:pt x="806266" y="1859965"/>
                    <a:pt x="803504" y="1862061"/>
                  </a:cubicBezTo>
                  <a:cubicBezTo>
                    <a:pt x="808552" y="1863680"/>
                    <a:pt x="808457" y="1860156"/>
                    <a:pt x="812838" y="1861108"/>
                  </a:cubicBezTo>
                  <a:cubicBezTo>
                    <a:pt x="809028" y="1857584"/>
                    <a:pt x="814839" y="1856155"/>
                    <a:pt x="811600" y="1853202"/>
                  </a:cubicBezTo>
                  <a:cubicBezTo>
                    <a:pt x="803599" y="1865680"/>
                    <a:pt x="808933" y="1842820"/>
                    <a:pt x="795789" y="1842534"/>
                  </a:cubicBezTo>
                  <a:cubicBezTo>
                    <a:pt x="801408" y="1841391"/>
                    <a:pt x="801408" y="1834724"/>
                    <a:pt x="809219" y="1835676"/>
                  </a:cubicBezTo>
                  <a:cubicBezTo>
                    <a:pt x="801027" y="1843582"/>
                    <a:pt x="813029" y="1839201"/>
                    <a:pt x="811981" y="1848535"/>
                  </a:cubicBezTo>
                  <a:cubicBezTo>
                    <a:pt x="813696" y="1847487"/>
                    <a:pt x="816267" y="1847106"/>
                    <a:pt x="819506" y="1847487"/>
                  </a:cubicBezTo>
                  <a:cubicBezTo>
                    <a:pt x="819696" y="1845392"/>
                    <a:pt x="819792" y="1843296"/>
                    <a:pt x="819982" y="1841201"/>
                  </a:cubicBezTo>
                  <a:cubicBezTo>
                    <a:pt x="832841" y="1842534"/>
                    <a:pt x="830079" y="1852059"/>
                    <a:pt x="824173" y="1857298"/>
                  </a:cubicBezTo>
                  <a:close/>
                  <a:moveTo>
                    <a:pt x="802170" y="1832057"/>
                  </a:moveTo>
                  <a:cubicBezTo>
                    <a:pt x="801980" y="1825675"/>
                    <a:pt x="813791" y="1831199"/>
                    <a:pt x="818934" y="1830152"/>
                  </a:cubicBezTo>
                  <a:cubicBezTo>
                    <a:pt x="818744" y="1832247"/>
                    <a:pt x="818649" y="1834343"/>
                    <a:pt x="818458" y="1836438"/>
                  </a:cubicBezTo>
                  <a:cubicBezTo>
                    <a:pt x="809886" y="1835105"/>
                    <a:pt x="812362" y="1828914"/>
                    <a:pt x="802170" y="1832057"/>
                  </a:cubicBezTo>
                  <a:close/>
                  <a:moveTo>
                    <a:pt x="775977" y="1910543"/>
                  </a:moveTo>
                  <a:cubicBezTo>
                    <a:pt x="786549" y="1918830"/>
                    <a:pt x="774929" y="1922354"/>
                    <a:pt x="776453" y="1929498"/>
                  </a:cubicBezTo>
                  <a:cubicBezTo>
                    <a:pt x="760260" y="1927021"/>
                    <a:pt x="776739" y="1917782"/>
                    <a:pt x="775977" y="1910543"/>
                  </a:cubicBezTo>
                  <a:close/>
                  <a:moveTo>
                    <a:pt x="776262" y="1981504"/>
                  </a:moveTo>
                  <a:cubicBezTo>
                    <a:pt x="772738" y="1977123"/>
                    <a:pt x="769214" y="1979599"/>
                    <a:pt x="765499" y="1977599"/>
                  </a:cubicBezTo>
                  <a:cubicBezTo>
                    <a:pt x="765594" y="1975980"/>
                    <a:pt x="765785" y="1974456"/>
                    <a:pt x="765880" y="1972836"/>
                  </a:cubicBezTo>
                  <a:cubicBezTo>
                    <a:pt x="768928" y="1973027"/>
                    <a:pt x="771976" y="1973312"/>
                    <a:pt x="775024" y="1973503"/>
                  </a:cubicBezTo>
                  <a:cubicBezTo>
                    <a:pt x="773214" y="1977885"/>
                    <a:pt x="777310" y="1977789"/>
                    <a:pt x="776262" y="1981504"/>
                  </a:cubicBezTo>
                  <a:close/>
                  <a:moveTo>
                    <a:pt x="787978" y="2023414"/>
                  </a:moveTo>
                  <a:cubicBezTo>
                    <a:pt x="787026" y="2025795"/>
                    <a:pt x="782073" y="2024271"/>
                    <a:pt x="783787" y="2029415"/>
                  </a:cubicBezTo>
                  <a:cubicBezTo>
                    <a:pt x="777596" y="2029510"/>
                    <a:pt x="776167" y="2026081"/>
                    <a:pt x="773119" y="2023890"/>
                  </a:cubicBezTo>
                  <a:cubicBezTo>
                    <a:pt x="770928" y="2023223"/>
                    <a:pt x="766452" y="2027986"/>
                    <a:pt x="770928" y="2028462"/>
                  </a:cubicBezTo>
                  <a:cubicBezTo>
                    <a:pt x="765880" y="2030653"/>
                    <a:pt x="765880" y="2016365"/>
                    <a:pt x="760927" y="2013508"/>
                  </a:cubicBezTo>
                  <a:cubicBezTo>
                    <a:pt x="766642" y="2014175"/>
                    <a:pt x="767404" y="2009793"/>
                    <a:pt x="773976" y="2011317"/>
                  </a:cubicBezTo>
                  <a:cubicBezTo>
                    <a:pt x="772357" y="2020652"/>
                    <a:pt x="780072" y="2012746"/>
                    <a:pt x="784835" y="2013698"/>
                  </a:cubicBezTo>
                  <a:cubicBezTo>
                    <a:pt x="783406" y="2017604"/>
                    <a:pt x="775596" y="2023986"/>
                    <a:pt x="787978" y="2023414"/>
                  </a:cubicBezTo>
                  <a:close/>
                  <a:moveTo>
                    <a:pt x="759689" y="2032272"/>
                  </a:moveTo>
                  <a:cubicBezTo>
                    <a:pt x="756069" y="2037702"/>
                    <a:pt x="744639" y="2035320"/>
                    <a:pt x="742353" y="2042083"/>
                  </a:cubicBezTo>
                  <a:cubicBezTo>
                    <a:pt x="734067" y="2040749"/>
                    <a:pt x="730257" y="2036177"/>
                    <a:pt x="724637" y="2032844"/>
                  </a:cubicBezTo>
                  <a:cubicBezTo>
                    <a:pt x="724732" y="2030177"/>
                    <a:pt x="726256" y="2028939"/>
                    <a:pt x="728637" y="2028462"/>
                  </a:cubicBezTo>
                  <a:cubicBezTo>
                    <a:pt x="726542" y="2024843"/>
                    <a:pt x="723303" y="2022081"/>
                    <a:pt x="720732" y="2018842"/>
                  </a:cubicBezTo>
                  <a:cubicBezTo>
                    <a:pt x="720636" y="2017318"/>
                    <a:pt x="720541" y="2015889"/>
                    <a:pt x="720446" y="2014461"/>
                  </a:cubicBezTo>
                  <a:cubicBezTo>
                    <a:pt x="725018" y="2017318"/>
                    <a:pt x="730923" y="2018461"/>
                    <a:pt x="736734" y="2017985"/>
                  </a:cubicBezTo>
                  <a:cubicBezTo>
                    <a:pt x="735876" y="2013222"/>
                    <a:pt x="735210" y="2008174"/>
                    <a:pt x="730257" y="2006460"/>
                  </a:cubicBezTo>
                  <a:cubicBezTo>
                    <a:pt x="736543" y="2007031"/>
                    <a:pt x="741020" y="2009889"/>
                    <a:pt x="746163" y="2015508"/>
                  </a:cubicBezTo>
                  <a:cubicBezTo>
                    <a:pt x="734162" y="2011794"/>
                    <a:pt x="755212" y="2032082"/>
                    <a:pt x="765594" y="2026367"/>
                  </a:cubicBezTo>
                  <a:cubicBezTo>
                    <a:pt x="765404" y="2028462"/>
                    <a:pt x="765309" y="2030558"/>
                    <a:pt x="765118" y="2032653"/>
                  </a:cubicBezTo>
                  <a:cubicBezTo>
                    <a:pt x="761880" y="2029224"/>
                    <a:pt x="756546" y="2031320"/>
                    <a:pt x="752259" y="2031701"/>
                  </a:cubicBezTo>
                  <a:cubicBezTo>
                    <a:pt x="753212" y="2036559"/>
                    <a:pt x="756355" y="2030558"/>
                    <a:pt x="759689" y="2032272"/>
                  </a:cubicBezTo>
                  <a:close/>
                  <a:moveTo>
                    <a:pt x="737972" y="2051227"/>
                  </a:moveTo>
                  <a:cubicBezTo>
                    <a:pt x="737496" y="2055227"/>
                    <a:pt x="731590" y="2053894"/>
                    <a:pt x="726732" y="2053513"/>
                  </a:cubicBezTo>
                  <a:cubicBezTo>
                    <a:pt x="727590" y="2049227"/>
                    <a:pt x="729685" y="2046274"/>
                    <a:pt x="732924" y="2044464"/>
                  </a:cubicBezTo>
                  <a:cubicBezTo>
                    <a:pt x="736638" y="2045226"/>
                    <a:pt x="732828" y="2051513"/>
                    <a:pt x="737972" y="2051227"/>
                  </a:cubicBezTo>
                  <a:close/>
                  <a:moveTo>
                    <a:pt x="720160" y="2092470"/>
                  </a:moveTo>
                  <a:cubicBezTo>
                    <a:pt x="724827" y="2092661"/>
                    <a:pt x="727399" y="2090756"/>
                    <a:pt x="727971" y="2086755"/>
                  </a:cubicBezTo>
                  <a:cubicBezTo>
                    <a:pt x="726828" y="2081993"/>
                    <a:pt x="723208" y="2088470"/>
                    <a:pt x="718827" y="2086089"/>
                  </a:cubicBezTo>
                  <a:cubicBezTo>
                    <a:pt x="726351" y="2074659"/>
                    <a:pt x="737115" y="2093899"/>
                    <a:pt x="739877" y="2100281"/>
                  </a:cubicBezTo>
                  <a:cubicBezTo>
                    <a:pt x="734543" y="2099709"/>
                    <a:pt x="733305" y="2096185"/>
                    <a:pt x="731209" y="2093327"/>
                  </a:cubicBezTo>
                  <a:cubicBezTo>
                    <a:pt x="727018" y="2092565"/>
                    <a:pt x="728828" y="2097709"/>
                    <a:pt x="725399" y="2097614"/>
                  </a:cubicBezTo>
                  <a:cubicBezTo>
                    <a:pt x="716541" y="2093232"/>
                    <a:pt x="713493" y="2092851"/>
                    <a:pt x="711778" y="2082469"/>
                  </a:cubicBezTo>
                  <a:cubicBezTo>
                    <a:pt x="717398" y="2081326"/>
                    <a:pt x="714731" y="2086184"/>
                    <a:pt x="714921" y="2089041"/>
                  </a:cubicBezTo>
                  <a:cubicBezTo>
                    <a:pt x="719684" y="2088851"/>
                    <a:pt x="721113" y="2086089"/>
                    <a:pt x="720160" y="2092470"/>
                  </a:cubicBezTo>
                  <a:close/>
                  <a:moveTo>
                    <a:pt x="717017" y="2134761"/>
                  </a:moveTo>
                  <a:cubicBezTo>
                    <a:pt x="717493" y="2142286"/>
                    <a:pt x="728447" y="2148573"/>
                    <a:pt x="722827" y="2155716"/>
                  </a:cubicBezTo>
                  <a:cubicBezTo>
                    <a:pt x="718160" y="2155240"/>
                    <a:pt x="721398" y="2148858"/>
                    <a:pt x="714064" y="2150287"/>
                  </a:cubicBezTo>
                  <a:cubicBezTo>
                    <a:pt x="717588" y="2144382"/>
                    <a:pt x="714064" y="2138952"/>
                    <a:pt x="717017" y="2134761"/>
                  </a:cubicBezTo>
                  <a:close/>
                  <a:moveTo>
                    <a:pt x="722446" y="2111520"/>
                  </a:moveTo>
                  <a:cubicBezTo>
                    <a:pt x="720160" y="2112092"/>
                    <a:pt x="718541" y="2113235"/>
                    <a:pt x="718446" y="2115902"/>
                  </a:cubicBezTo>
                  <a:cubicBezTo>
                    <a:pt x="715874" y="2110377"/>
                    <a:pt x="713112" y="2109806"/>
                    <a:pt x="708635" y="2110663"/>
                  </a:cubicBezTo>
                  <a:cubicBezTo>
                    <a:pt x="709683" y="2107234"/>
                    <a:pt x="710730" y="2103424"/>
                    <a:pt x="711207" y="2099614"/>
                  </a:cubicBezTo>
                  <a:cubicBezTo>
                    <a:pt x="721113" y="2106567"/>
                    <a:pt x="726732" y="2111330"/>
                    <a:pt x="740734" y="2114473"/>
                  </a:cubicBezTo>
                  <a:cubicBezTo>
                    <a:pt x="742925" y="2114378"/>
                    <a:pt x="742449" y="2111711"/>
                    <a:pt x="742925" y="2109901"/>
                  </a:cubicBezTo>
                  <a:cubicBezTo>
                    <a:pt x="747402" y="2118569"/>
                    <a:pt x="729114" y="2120950"/>
                    <a:pt x="722446" y="2111520"/>
                  </a:cubicBezTo>
                  <a:close/>
                  <a:moveTo>
                    <a:pt x="717969" y="2221629"/>
                  </a:moveTo>
                  <a:cubicBezTo>
                    <a:pt x="712826" y="2221534"/>
                    <a:pt x="714826" y="2216105"/>
                    <a:pt x="707206" y="2217629"/>
                  </a:cubicBezTo>
                  <a:cubicBezTo>
                    <a:pt x="711207" y="2215343"/>
                    <a:pt x="711397" y="2209437"/>
                    <a:pt x="718827" y="2210580"/>
                  </a:cubicBezTo>
                  <a:cubicBezTo>
                    <a:pt x="715588" y="2216295"/>
                    <a:pt x="714159" y="2216010"/>
                    <a:pt x="717969" y="2221629"/>
                  </a:cubicBezTo>
                  <a:close/>
                  <a:moveTo>
                    <a:pt x="710064" y="2203627"/>
                  </a:moveTo>
                  <a:cubicBezTo>
                    <a:pt x="707873" y="2208675"/>
                    <a:pt x="706539" y="2201627"/>
                    <a:pt x="704634" y="2201722"/>
                  </a:cubicBezTo>
                  <a:cubicBezTo>
                    <a:pt x="705587" y="2199817"/>
                    <a:pt x="707206" y="2198674"/>
                    <a:pt x="710349" y="2198960"/>
                  </a:cubicBezTo>
                  <a:cubicBezTo>
                    <a:pt x="712254" y="2192578"/>
                    <a:pt x="701777" y="2195436"/>
                    <a:pt x="703682" y="2189054"/>
                  </a:cubicBezTo>
                  <a:cubicBezTo>
                    <a:pt x="709683" y="2193245"/>
                    <a:pt x="714350" y="2189816"/>
                    <a:pt x="719779" y="2194959"/>
                  </a:cubicBezTo>
                  <a:cubicBezTo>
                    <a:pt x="720922" y="2201055"/>
                    <a:pt x="705873" y="2200008"/>
                    <a:pt x="710064" y="2203627"/>
                  </a:cubicBezTo>
                  <a:close/>
                  <a:moveTo>
                    <a:pt x="770547" y="1709946"/>
                  </a:moveTo>
                  <a:cubicBezTo>
                    <a:pt x="772738" y="1709851"/>
                    <a:pt x="772262" y="1707184"/>
                    <a:pt x="772738" y="1705374"/>
                  </a:cubicBezTo>
                  <a:cubicBezTo>
                    <a:pt x="773976" y="1705469"/>
                    <a:pt x="775215" y="1705565"/>
                    <a:pt x="776358" y="1705660"/>
                  </a:cubicBezTo>
                  <a:cubicBezTo>
                    <a:pt x="777215" y="1706994"/>
                    <a:pt x="778072" y="1708327"/>
                    <a:pt x="777882" y="1710518"/>
                  </a:cubicBezTo>
                  <a:cubicBezTo>
                    <a:pt x="772167" y="1709280"/>
                    <a:pt x="770166" y="1711851"/>
                    <a:pt x="768357" y="1714518"/>
                  </a:cubicBezTo>
                  <a:cubicBezTo>
                    <a:pt x="765785" y="1708994"/>
                    <a:pt x="764356" y="1706994"/>
                    <a:pt x="765499" y="1703279"/>
                  </a:cubicBezTo>
                  <a:cubicBezTo>
                    <a:pt x="765404" y="1702040"/>
                    <a:pt x="763499" y="1702422"/>
                    <a:pt x="761594" y="1702326"/>
                  </a:cubicBezTo>
                  <a:cubicBezTo>
                    <a:pt x="761784" y="1701469"/>
                    <a:pt x="761880" y="1700516"/>
                    <a:pt x="761975" y="1699564"/>
                  </a:cubicBezTo>
                  <a:cubicBezTo>
                    <a:pt x="764451" y="1699278"/>
                    <a:pt x="766452" y="1695849"/>
                    <a:pt x="771405" y="1697278"/>
                  </a:cubicBezTo>
                  <a:cubicBezTo>
                    <a:pt x="772643" y="1702422"/>
                    <a:pt x="768166" y="1701945"/>
                    <a:pt x="767118" y="1704803"/>
                  </a:cubicBezTo>
                  <a:cubicBezTo>
                    <a:pt x="767785" y="1706994"/>
                    <a:pt x="770262" y="1707660"/>
                    <a:pt x="770547" y="1709946"/>
                  </a:cubicBezTo>
                  <a:close/>
                  <a:moveTo>
                    <a:pt x="783216" y="1762810"/>
                  </a:moveTo>
                  <a:cubicBezTo>
                    <a:pt x="792931" y="1768620"/>
                    <a:pt x="787311" y="1772907"/>
                    <a:pt x="783882" y="1778622"/>
                  </a:cubicBezTo>
                  <a:cubicBezTo>
                    <a:pt x="772833" y="1773478"/>
                    <a:pt x="766833" y="1772716"/>
                    <a:pt x="757212" y="1765668"/>
                  </a:cubicBezTo>
                  <a:cubicBezTo>
                    <a:pt x="764642" y="1769097"/>
                    <a:pt x="776548" y="1765953"/>
                    <a:pt x="782549" y="1772240"/>
                  </a:cubicBezTo>
                  <a:cubicBezTo>
                    <a:pt x="781311" y="1767573"/>
                    <a:pt x="781311" y="1767287"/>
                    <a:pt x="783216" y="1762810"/>
                  </a:cubicBezTo>
                  <a:close/>
                  <a:moveTo>
                    <a:pt x="766833" y="1785289"/>
                  </a:moveTo>
                  <a:cubicBezTo>
                    <a:pt x="766833" y="1782432"/>
                    <a:pt x="769309" y="1782146"/>
                    <a:pt x="769119" y="1779098"/>
                  </a:cubicBezTo>
                  <a:cubicBezTo>
                    <a:pt x="778929" y="1780431"/>
                    <a:pt x="777215" y="1784241"/>
                    <a:pt x="785597" y="1780336"/>
                  </a:cubicBezTo>
                  <a:cubicBezTo>
                    <a:pt x="785502" y="1781860"/>
                    <a:pt x="785406" y="1783479"/>
                    <a:pt x="785216" y="1785003"/>
                  </a:cubicBezTo>
                  <a:cubicBezTo>
                    <a:pt x="776358" y="1782432"/>
                    <a:pt x="777691" y="1789861"/>
                    <a:pt x="770166" y="1788623"/>
                  </a:cubicBezTo>
                  <a:cubicBezTo>
                    <a:pt x="771119" y="1786051"/>
                    <a:pt x="769119" y="1785670"/>
                    <a:pt x="766833" y="1785289"/>
                  </a:cubicBezTo>
                  <a:close/>
                  <a:moveTo>
                    <a:pt x="775691" y="1765477"/>
                  </a:moveTo>
                  <a:cubicBezTo>
                    <a:pt x="771119" y="1761381"/>
                    <a:pt x="767023" y="1757000"/>
                    <a:pt x="761880" y="1753380"/>
                  </a:cubicBezTo>
                  <a:cubicBezTo>
                    <a:pt x="761784" y="1749951"/>
                    <a:pt x="763785" y="1748523"/>
                    <a:pt x="767690" y="1749094"/>
                  </a:cubicBezTo>
                  <a:cubicBezTo>
                    <a:pt x="763213" y="1746903"/>
                    <a:pt x="759784" y="1744046"/>
                    <a:pt x="755307" y="1741855"/>
                  </a:cubicBezTo>
                  <a:cubicBezTo>
                    <a:pt x="755307" y="1741665"/>
                    <a:pt x="755307" y="1741569"/>
                    <a:pt x="755307" y="1741474"/>
                  </a:cubicBezTo>
                  <a:cubicBezTo>
                    <a:pt x="755403" y="1740902"/>
                    <a:pt x="755498" y="1740236"/>
                    <a:pt x="755593" y="1739664"/>
                  </a:cubicBezTo>
                  <a:cubicBezTo>
                    <a:pt x="756927" y="1737855"/>
                    <a:pt x="761499" y="1739283"/>
                    <a:pt x="761308" y="1735949"/>
                  </a:cubicBezTo>
                  <a:cubicBezTo>
                    <a:pt x="760832" y="1734330"/>
                    <a:pt x="758546" y="1734044"/>
                    <a:pt x="756641" y="1733473"/>
                  </a:cubicBezTo>
                  <a:cubicBezTo>
                    <a:pt x="756831" y="1732140"/>
                    <a:pt x="757117" y="1730806"/>
                    <a:pt x="757308" y="1729473"/>
                  </a:cubicBezTo>
                  <a:cubicBezTo>
                    <a:pt x="760165" y="1729187"/>
                    <a:pt x="761213" y="1727186"/>
                    <a:pt x="765499" y="1728425"/>
                  </a:cubicBezTo>
                  <a:cubicBezTo>
                    <a:pt x="769023" y="1738616"/>
                    <a:pt x="775500" y="1757666"/>
                    <a:pt x="779977" y="1757857"/>
                  </a:cubicBezTo>
                  <a:cubicBezTo>
                    <a:pt x="785406" y="1760715"/>
                    <a:pt x="774929" y="1761762"/>
                    <a:pt x="775691" y="1765477"/>
                  </a:cubicBezTo>
                  <a:close/>
                  <a:moveTo>
                    <a:pt x="762832" y="1889016"/>
                  </a:moveTo>
                  <a:cubicBezTo>
                    <a:pt x="761022" y="1892922"/>
                    <a:pt x="759784" y="1897303"/>
                    <a:pt x="753021" y="1896160"/>
                  </a:cubicBezTo>
                  <a:cubicBezTo>
                    <a:pt x="752450" y="1892731"/>
                    <a:pt x="755879" y="1893398"/>
                    <a:pt x="758832" y="1893398"/>
                  </a:cubicBezTo>
                  <a:cubicBezTo>
                    <a:pt x="758736" y="1890540"/>
                    <a:pt x="752640" y="1891969"/>
                    <a:pt x="751688" y="1889683"/>
                  </a:cubicBezTo>
                  <a:cubicBezTo>
                    <a:pt x="753117" y="1884730"/>
                    <a:pt x="758832" y="1888064"/>
                    <a:pt x="762832" y="1889016"/>
                  </a:cubicBezTo>
                  <a:close/>
                  <a:moveTo>
                    <a:pt x="756641" y="1847582"/>
                  </a:moveTo>
                  <a:cubicBezTo>
                    <a:pt x="756736" y="1846535"/>
                    <a:pt x="756831" y="1845487"/>
                    <a:pt x="756831" y="1844439"/>
                  </a:cubicBezTo>
                  <a:cubicBezTo>
                    <a:pt x="761880" y="1844915"/>
                    <a:pt x="760737" y="1842058"/>
                    <a:pt x="764166" y="1845011"/>
                  </a:cubicBezTo>
                  <a:cubicBezTo>
                    <a:pt x="764070" y="1846059"/>
                    <a:pt x="763975" y="1847106"/>
                    <a:pt x="763975" y="1848154"/>
                  </a:cubicBezTo>
                  <a:cubicBezTo>
                    <a:pt x="760260" y="1850535"/>
                    <a:pt x="761784" y="1847868"/>
                    <a:pt x="756641" y="1847582"/>
                  </a:cubicBezTo>
                  <a:close/>
                  <a:moveTo>
                    <a:pt x="749021" y="1951119"/>
                  </a:moveTo>
                  <a:cubicBezTo>
                    <a:pt x="750926" y="1958453"/>
                    <a:pt x="758260" y="1953119"/>
                    <a:pt x="761403" y="1958358"/>
                  </a:cubicBezTo>
                  <a:cubicBezTo>
                    <a:pt x="758927" y="1967407"/>
                    <a:pt x="745878" y="1955596"/>
                    <a:pt x="746068" y="1966645"/>
                  </a:cubicBezTo>
                  <a:cubicBezTo>
                    <a:pt x="740067" y="1965311"/>
                    <a:pt x="743877" y="1960549"/>
                    <a:pt x="744925" y="1957120"/>
                  </a:cubicBezTo>
                  <a:cubicBezTo>
                    <a:pt x="744068" y="1955406"/>
                    <a:pt x="734162" y="1957691"/>
                    <a:pt x="730352" y="1954453"/>
                  </a:cubicBezTo>
                  <a:cubicBezTo>
                    <a:pt x="737115" y="1949405"/>
                    <a:pt x="740829" y="1957596"/>
                    <a:pt x="749021" y="1951119"/>
                  </a:cubicBezTo>
                  <a:close/>
                  <a:moveTo>
                    <a:pt x="767214" y="1905114"/>
                  </a:moveTo>
                  <a:cubicBezTo>
                    <a:pt x="774262" y="1907209"/>
                    <a:pt x="767976" y="1914353"/>
                    <a:pt x="766261" y="1917686"/>
                  </a:cubicBezTo>
                  <a:cubicBezTo>
                    <a:pt x="760832" y="1914353"/>
                    <a:pt x="768928" y="1910352"/>
                    <a:pt x="767214" y="1905114"/>
                  </a:cubicBezTo>
                  <a:close/>
                  <a:moveTo>
                    <a:pt x="766261" y="1942928"/>
                  </a:moveTo>
                  <a:cubicBezTo>
                    <a:pt x="767499" y="1947976"/>
                    <a:pt x="763023" y="1947595"/>
                    <a:pt x="761975" y="1950452"/>
                  </a:cubicBezTo>
                  <a:cubicBezTo>
                    <a:pt x="757974" y="1949024"/>
                    <a:pt x="761784" y="1941499"/>
                    <a:pt x="766261" y="1942928"/>
                  </a:cubicBezTo>
                  <a:close/>
                  <a:moveTo>
                    <a:pt x="759784" y="2005507"/>
                  </a:moveTo>
                  <a:cubicBezTo>
                    <a:pt x="761022" y="2010651"/>
                    <a:pt x="753593" y="2007222"/>
                    <a:pt x="753783" y="2011317"/>
                  </a:cubicBezTo>
                  <a:cubicBezTo>
                    <a:pt x="750354" y="2010841"/>
                    <a:pt x="752926" y="2006078"/>
                    <a:pt x="748640" y="2006174"/>
                  </a:cubicBezTo>
                  <a:cubicBezTo>
                    <a:pt x="749116" y="2002840"/>
                    <a:pt x="756546" y="2006174"/>
                    <a:pt x="759784" y="2005507"/>
                  </a:cubicBezTo>
                  <a:close/>
                  <a:moveTo>
                    <a:pt x="747878" y="1966740"/>
                  </a:moveTo>
                  <a:cubicBezTo>
                    <a:pt x="749688" y="1966836"/>
                    <a:pt x="751593" y="1967026"/>
                    <a:pt x="753402" y="1967121"/>
                  </a:cubicBezTo>
                  <a:cubicBezTo>
                    <a:pt x="752926" y="1969884"/>
                    <a:pt x="755403" y="1970550"/>
                    <a:pt x="754736" y="1973503"/>
                  </a:cubicBezTo>
                  <a:cubicBezTo>
                    <a:pt x="752640" y="1973122"/>
                    <a:pt x="751497" y="1973598"/>
                    <a:pt x="750926" y="1974836"/>
                  </a:cubicBezTo>
                  <a:cubicBezTo>
                    <a:pt x="748354" y="1973408"/>
                    <a:pt x="748735" y="1969693"/>
                    <a:pt x="747878" y="1966740"/>
                  </a:cubicBezTo>
                  <a:close/>
                  <a:moveTo>
                    <a:pt x="734448" y="1924830"/>
                  </a:moveTo>
                  <a:cubicBezTo>
                    <a:pt x="734352" y="1924830"/>
                    <a:pt x="734257" y="1924735"/>
                    <a:pt x="734257" y="1924735"/>
                  </a:cubicBezTo>
                  <a:cubicBezTo>
                    <a:pt x="734257" y="1924544"/>
                    <a:pt x="734352" y="1924259"/>
                    <a:pt x="734352" y="1924068"/>
                  </a:cubicBezTo>
                  <a:cubicBezTo>
                    <a:pt x="734352" y="1924354"/>
                    <a:pt x="734352" y="1924544"/>
                    <a:pt x="734448" y="1924830"/>
                  </a:cubicBezTo>
                  <a:close/>
                  <a:moveTo>
                    <a:pt x="737781" y="1876157"/>
                  </a:moveTo>
                  <a:cubicBezTo>
                    <a:pt x="738448" y="1876253"/>
                    <a:pt x="739115" y="1876253"/>
                    <a:pt x="739782" y="1876348"/>
                  </a:cubicBezTo>
                  <a:cubicBezTo>
                    <a:pt x="738543" y="1877396"/>
                    <a:pt x="737972" y="1879015"/>
                    <a:pt x="737686" y="1881015"/>
                  </a:cubicBezTo>
                  <a:cubicBezTo>
                    <a:pt x="737781" y="1879396"/>
                    <a:pt x="737781" y="1877682"/>
                    <a:pt x="737781" y="1876157"/>
                  </a:cubicBezTo>
                  <a:close/>
                  <a:moveTo>
                    <a:pt x="727018" y="1980456"/>
                  </a:moveTo>
                  <a:cubicBezTo>
                    <a:pt x="728542" y="1981218"/>
                    <a:pt x="730161" y="1981885"/>
                    <a:pt x="731971" y="1981409"/>
                  </a:cubicBezTo>
                  <a:cubicBezTo>
                    <a:pt x="732162" y="1984933"/>
                    <a:pt x="729114" y="1985219"/>
                    <a:pt x="725970" y="1985409"/>
                  </a:cubicBezTo>
                  <a:cubicBezTo>
                    <a:pt x="726447" y="1983790"/>
                    <a:pt x="726732" y="1982171"/>
                    <a:pt x="727018" y="1980456"/>
                  </a:cubicBezTo>
                  <a:close/>
                  <a:moveTo>
                    <a:pt x="736448" y="1906828"/>
                  </a:moveTo>
                  <a:cubicBezTo>
                    <a:pt x="736924" y="1908066"/>
                    <a:pt x="737210" y="1909400"/>
                    <a:pt x="737305" y="1910828"/>
                  </a:cubicBezTo>
                  <a:cubicBezTo>
                    <a:pt x="736829" y="1910733"/>
                    <a:pt x="736543" y="1910638"/>
                    <a:pt x="736067" y="1910543"/>
                  </a:cubicBezTo>
                  <a:cubicBezTo>
                    <a:pt x="736162" y="1909305"/>
                    <a:pt x="736257" y="1908066"/>
                    <a:pt x="736448" y="1906828"/>
                  </a:cubicBezTo>
                  <a:close/>
                  <a:moveTo>
                    <a:pt x="737210" y="1897017"/>
                  </a:moveTo>
                  <a:cubicBezTo>
                    <a:pt x="737305" y="1895589"/>
                    <a:pt x="737400" y="1894255"/>
                    <a:pt x="737496" y="1892922"/>
                  </a:cubicBezTo>
                  <a:cubicBezTo>
                    <a:pt x="738162" y="1892350"/>
                    <a:pt x="738734" y="1891588"/>
                    <a:pt x="738829" y="1890445"/>
                  </a:cubicBezTo>
                  <a:cubicBezTo>
                    <a:pt x="744544" y="1892445"/>
                    <a:pt x="741306" y="1895493"/>
                    <a:pt x="737210" y="1897017"/>
                  </a:cubicBezTo>
                  <a:close/>
                  <a:moveTo>
                    <a:pt x="743782" y="1845011"/>
                  </a:moveTo>
                  <a:cubicBezTo>
                    <a:pt x="743877" y="1845011"/>
                    <a:pt x="743877" y="1845106"/>
                    <a:pt x="743973" y="1845106"/>
                  </a:cubicBezTo>
                  <a:cubicBezTo>
                    <a:pt x="743877" y="1845106"/>
                    <a:pt x="743877" y="1845106"/>
                    <a:pt x="743782" y="1845201"/>
                  </a:cubicBezTo>
                  <a:cubicBezTo>
                    <a:pt x="743782" y="1845106"/>
                    <a:pt x="743782" y="1845106"/>
                    <a:pt x="743782" y="1845011"/>
                  </a:cubicBezTo>
                  <a:close/>
                  <a:moveTo>
                    <a:pt x="745116" y="1827866"/>
                  </a:moveTo>
                  <a:cubicBezTo>
                    <a:pt x="745116" y="1827770"/>
                    <a:pt x="745211" y="1827675"/>
                    <a:pt x="745211" y="1827580"/>
                  </a:cubicBezTo>
                  <a:cubicBezTo>
                    <a:pt x="745211" y="1827675"/>
                    <a:pt x="745211" y="1827675"/>
                    <a:pt x="745211" y="1827770"/>
                  </a:cubicBezTo>
                  <a:cubicBezTo>
                    <a:pt x="745211" y="1827866"/>
                    <a:pt x="745211" y="1827866"/>
                    <a:pt x="745116" y="1827866"/>
                  </a:cubicBezTo>
                  <a:close/>
                  <a:moveTo>
                    <a:pt x="720827" y="2007317"/>
                  </a:moveTo>
                  <a:cubicBezTo>
                    <a:pt x="724351" y="2007698"/>
                    <a:pt x="728542" y="2007602"/>
                    <a:pt x="726066" y="2012460"/>
                  </a:cubicBezTo>
                  <a:cubicBezTo>
                    <a:pt x="723684" y="2011889"/>
                    <a:pt x="721970" y="2011222"/>
                    <a:pt x="720446" y="2010460"/>
                  </a:cubicBezTo>
                  <a:cubicBezTo>
                    <a:pt x="720541" y="2009412"/>
                    <a:pt x="720636" y="2008269"/>
                    <a:pt x="720827" y="2007317"/>
                  </a:cubicBezTo>
                  <a:close/>
                  <a:moveTo>
                    <a:pt x="721779" y="2003411"/>
                  </a:moveTo>
                  <a:cubicBezTo>
                    <a:pt x="722160" y="2001983"/>
                    <a:pt x="722541" y="2000649"/>
                    <a:pt x="723018" y="1999030"/>
                  </a:cubicBezTo>
                  <a:cubicBezTo>
                    <a:pt x="726256" y="1998173"/>
                    <a:pt x="729209" y="1996744"/>
                    <a:pt x="731209" y="1993886"/>
                  </a:cubicBezTo>
                  <a:cubicBezTo>
                    <a:pt x="733876" y="1994934"/>
                    <a:pt x="735686" y="1996553"/>
                    <a:pt x="738353" y="1997601"/>
                  </a:cubicBezTo>
                  <a:cubicBezTo>
                    <a:pt x="731971" y="1995601"/>
                    <a:pt x="728256" y="2003507"/>
                    <a:pt x="721779" y="2003411"/>
                  </a:cubicBezTo>
                  <a:close/>
                  <a:moveTo>
                    <a:pt x="731876" y="1959311"/>
                  </a:moveTo>
                  <a:cubicBezTo>
                    <a:pt x="737781" y="1961406"/>
                    <a:pt x="743496" y="1963692"/>
                    <a:pt x="742068" y="1971122"/>
                  </a:cubicBezTo>
                  <a:cubicBezTo>
                    <a:pt x="737496" y="1967978"/>
                    <a:pt x="733781" y="1964264"/>
                    <a:pt x="731876" y="1959311"/>
                  </a:cubicBezTo>
                  <a:close/>
                  <a:moveTo>
                    <a:pt x="748449" y="1859584"/>
                  </a:moveTo>
                  <a:cubicBezTo>
                    <a:pt x="746068" y="1859584"/>
                    <a:pt x="744639" y="1859012"/>
                    <a:pt x="743877" y="1857869"/>
                  </a:cubicBezTo>
                  <a:cubicBezTo>
                    <a:pt x="743973" y="1856250"/>
                    <a:pt x="743973" y="1854631"/>
                    <a:pt x="743973" y="1853012"/>
                  </a:cubicBezTo>
                  <a:cubicBezTo>
                    <a:pt x="748259" y="1853107"/>
                    <a:pt x="749211" y="1855774"/>
                    <a:pt x="748449" y="1859584"/>
                  </a:cubicBezTo>
                  <a:close/>
                  <a:moveTo>
                    <a:pt x="752926" y="1758714"/>
                  </a:moveTo>
                  <a:cubicBezTo>
                    <a:pt x="753117" y="1757095"/>
                    <a:pt x="753212" y="1755571"/>
                    <a:pt x="753402" y="1753952"/>
                  </a:cubicBezTo>
                  <a:cubicBezTo>
                    <a:pt x="754831" y="1753571"/>
                    <a:pt x="756165" y="1753094"/>
                    <a:pt x="756355" y="1751380"/>
                  </a:cubicBezTo>
                  <a:cubicBezTo>
                    <a:pt x="759498" y="1752809"/>
                    <a:pt x="756736" y="1757666"/>
                    <a:pt x="752926" y="1758714"/>
                  </a:cubicBezTo>
                  <a:close/>
                  <a:moveTo>
                    <a:pt x="702348" y="2258301"/>
                  </a:moveTo>
                  <a:cubicBezTo>
                    <a:pt x="699872" y="2258110"/>
                    <a:pt x="697395" y="2257920"/>
                    <a:pt x="695014" y="2257729"/>
                  </a:cubicBezTo>
                  <a:cubicBezTo>
                    <a:pt x="694728" y="2252014"/>
                    <a:pt x="694728" y="2252014"/>
                    <a:pt x="688156" y="2250871"/>
                  </a:cubicBezTo>
                  <a:cubicBezTo>
                    <a:pt x="691680" y="2240203"/>
                    <a:pt x="702444" y="2252681"/>
                    <a:pt x="702348" y="2258301"/>
                  </a:cubicBezTo>
                  <a:close/>
                  <a:moveTo>
                    <a:pt x="703872" y="2137428"/>
                  </a:moveTo>
                  <a:cubicBezTo>
                    <a:pt x="704158" y="2133999"/>
                    <a:pt x="704444" y="2130761"/>
                    <a:pt x="704920" y="2127713"/>
                  </a:cubicBezTo>
                  <a:cubicBezTo>
                    <a:pt x="707206" y="2128951"/>
                    <a:pt x="709397" y="2132475"/>
                    <a:pt x="713588" y="2131332"/>
                  </a:cubicBezTo>
                  <a:cubicBezTo>
                    <a:pt x="711492" y="2135047"/>
                    <a:pt x="708063" y="2136952"/>
                    <a:pt x="703872" y="2137428"/>
                  </a:cubicBezTo>
                  <a:close/>
                  <a:moveTo>
                    <a:pt x="774357" y="2033415"/>
                  </a:moveTo>
                  <a:cubicBezTo>
                    <a:pt x="767690" y="2040940"/>
                    <a:pt x="785978" y="2034653"/>
                    <a:pt x="784549" y="2045226"/>
                  </a:cubicBezTo>
                  <a:cubicBezTo>
                    <a:pt x="776358" y="2048560"/>
                    <a:pt x="770643" y="2039130"/>
                    <a:pt x="764928" y="2035892"/>
                  </a:cubicBezTo>
                  <a:cubicBezTo>
                    <a:pt x="765404" y="2032463"/>
                    <a:pt x="769785" y="2032844"/>
                    <a:pt x="774357" y="2033415"/>
                  </a:cubicBezTo>
                  <a:close/>
                  <a:moveTo>
                    <a:pt x="774357" y="2008174"/>
                  </a:moveTo>
                  <a:cubicBezTo>
                    <a:pt x="771405" y="2011317"/>
                    <a:pt x="769976" y="2006745"/>
                    <a:pt x="765118" y="2009031"/>
                  </a:cubicBezTo>
                  <a:cubicBezTo>
                    <a:pt x="765594" y="2007222"/>
                    <a:pt x="764928" y="2006174"/>
                    <a:pt x="763499" y="2005793"/>
                  </a:cubicBezTo>
                  <a:cubicBezTo>
                    <a:pt x="768452" y="2005602"/>
                    <a:pt x="768166" y="2000268"/>
                    <a:pt x="773119" y="2000173"/>
                  </a:cubicBezTo>
                  <a:cubicBezTo>
                    <a:pt x="771786" y="2004173"/>
                    <a:pt x="770262" y="2005507"/>
                    <a:pt x="774357" y="2008174"/>
                  </a:cubicBezTo>
                  <a:close/>
                  <a:moveTo>
                    <a:pt x="769785" y="1995220"/>
                  </a:moveTo>
                  <a:cubicBezTo>
                    <a:pt x="765785" y="1995601"/>
                    <a:pt x="766452" y="1992744"/>
                    <a:pt x="766452" y="1990267"/>
                  </a:cubicBezTo>
                  <a:cubicBezTo>
                    <a:pt x="767499" y="1986552"/>
                    <a:pt x="757974" y="1990553"/>
                    <a:pt x="761308" y="1985123"/>
                  </a:cubicBezTo>
                  <a:cubicBezTo>
                    <a:pt x="770357" y="1986266"/>
                    <a:pt x="767118" y="1988648"/>
                    <a:pt x="767118" y="1980837"/>
                  </a:cubicBezTo>
                  <a:cubicBezTo>
                    <a:pt x="777024" y="1979504"/>
                    <a:pt x="772262" y="1988934"/>
                    <a:pt x="781406" y="1988172"/>
                  </a:cubicBezTo>
                  <a:cubicBezTo>
                    <a:pt x="778167" y="1994934"/>
                    <a:pt x="771881" y="1988648"/>
                    <a:pt x="769785" y="1995220"/>
                  </a:cubicBezTo>
                  <a:close/>
                  <a:moveTo>
                    <a:pt x="758832" y="1969217"/>
                  </a:moveTo>
                  <a:cubicBezTo>
                    <a:pt x="759784" y="1965026"/>
                    <a:pt x="763785" y="1964073"/>
                    <a:pt x="765023" y="1960263"/>
                  </a:cubicBezTo>
                  <a:cubicBezTo>
                    <a:pt x="772167" y="1962454"/>
                    <a:pt x="766547" y="1971598"/>
                    <a:pt x="758832" y="1969217"/>
                  </a:cubicBezTo>
                  <a:close/>
                  <a:moveTo>
                    <a:pt x="770643" y="1858060"/>
                  </a:moveTo>
                  <a:cubicBezTo>
                    <a:pt x="777882" y="1858727"/>
                    <a:pt x="774929" y="1866823"/>
                    <a:pt x="782930" y="1866918"/>
                  </a:cubicBezTo>
                  <a:cubicBezTo>
                    <a:pt x="780072" y="1868537"/>
                    <a:pt x="778072" y="1871109"/>
                    <a:pt x="773405" y="1870919"/>
                  </a:cubicBezTo>
                  <a:cubicBezTo>
                    <a:pt x="771119" y="1867680"/>
                    <a:pt x="772357" y="1861870"/>
                    <a:pt x="770643" y="1858060"/>
                  </a:cubicBezTo>
                  <a:close/>
                  <a:moveTo>
                    <a:pt x="767499" y="1826342"/>
                  </a:moveTo>
                  <a:cubicBezTo>
                    <a:pt x="773024" y="1827866"/>
                    <a:pt x="774262" y="1825294"/>
                    <a:pt x="778644" y="1825580"/>
                  </a:cubicBezTo>
                  <a:cubicBezTo>
                    <a:pt x="779977" y="1830342"/>
                    <a:pt x="779977" y="1830533"/>
                    <a:pt x="777977" y="1835010"/>
                  </a:cubicBezTo>
                  <a:cubicBezTo>
                    <a:pt x="775024" y="1828342"/>
                    <a:pt x="767976" y="1833581"/>
                    <a:pt x="767499" y="1826342"/>
                  </a:cubicBezTo>
                  <a:close/>
                  <a:moveTo>
                    <a:pt x="804361" y="1751761"/>
                  </a:moveTo>
                  <a:cubicBezTo>
                    <a:pt x="797313" y="1759381"/>
                    <a:pt x="810838" y="1756905"/>
                    <a:pt x="808933" y="1764715"/>
                  </a:cubicBezTo>
                  <a:cubicBezTo>
                    <a:pt x="797884" y="1766048"/>
                    <a:pt x="803790" y="1755952"/>
                    <a:pt x="796360" y="1760715"/>
                  </a:cubicBezTo>
                  <a:cubicBezTo>
                    <a:pt x="792455" y="1759857"/>
                    <a:pt x="799313" y="1756047"/>
                    <a:pt x="800456" y="1754714"/>
                  </a:cubicBezTo>
                  <a:cubicBezTo>
                    <a:pt x="800265" y="1751952"/>
                    <a:pt x="797598" y="1750904"/>
                    <a:pt x="793312" y="1750999"/>
                  </a:cubicBezTo>
                  <a:cubicBezTo>
                    <a:pt x="795217" y="1746618"/>
                    <a:pt x="791026" y="1746713"/>
                    <a:pt x="792074" y="1742998"/>
                  </a:cubicBezTo>
                  <a:cubicBezTo>
                    <a:pt x="795408" y="1742807"/>
                    <a:pt x="795693" y="1744808"/>
                    <a:pt x="793788" y="1744712"/>
                  </a:cubicBezTo>
                  <a:cubicBezTo>
                    <a:pt x="796360" y="1747761"/>
                    <a:pt x="801504" y="1748999"/>
                    <a:pt x="804361" y="1751761"/>
                  </a:cubicBezTo>
                  <a:close/>
                  <a:moveTo>
                    <a:pt x="812553" y="1766620"/>
                  </a:moveTo>
                  <a:cubicBezTo>
                    <a:pt x="812457" y="1768239"/>
                    <a:pt x="812267" y="1769763"/>
                    <a:pt x="812172" y="1771287"/>
                  </a:cubicBezTo>
                  <a:cubicBezTo>
                    <a:pt x="808266" y="1771668"/>
                    <a:pt x="807409" y="1769859"/>
                    <a:pt x="804933" y="1769192"/>
                  </a:cubicBezTo>
                  <a:cubicBezTo>
                    <a:pt x="805599" y="1766430"/>
                    <a:pt x="808362" y="1765858"/>
                    <a:pt x="812553" y="1766620"/>
                  </a:cubicBezTo>
                  <a:close/>
                  <a:moveTo>
                    <a:pt x="828555" y="1774049"/>
                  </a:moveTo>
                  <a:cubicBezTo>
                    <a:pt x="827126" y="1777288"/>
                    <a:pt x="817125" y="1774716"/>
                    <a:pt x="815696" y="1773097"/>
                  </a:cubicBezTo>
                  <a:cubicBezTo>
                    <a:pt x="815696" y="1769192"/>
                    <a:pt x="818934" y="1768430"/>
                    <a:pt x="819982" y="1765477"/>
                  </a:cubicBezTo>
                  <a:cubicBezTo>
                    <a:pt x="821411" y="1766430"/>
                    <a:pt x="822840" y="1767382"/>
                    <a:pt x="825411" y="1767477"/>
                  </a:cubicBezTo>
                  <a:cubicBezTo>
                    <a:pt x="825697" y="1770049"/>
                    <a:pt x="823506" y="1770049"/>
                    <a:pt x="823221" y="1772049"/>
                  </a:cubicBezTo>
                  <a:cubicBezTo>
                    <a:pt x="826173" y="1771954"/>
                    <a:pt x="826173" y="1773859"/>
                    <a:pt x="828555" y="1774049"/>
                  </a:cubicBezTo>
                  <a:close/>
                  <a:moveTo>
                    <a:pt x="815124" y="1755761"/>
                  </a:moveTo>
                  <a:cubicBezTo>
                    <a:pt x="821411" y="1755571"/>
                    <a:pt x="825507" y="1757000"/>
                    <a:pt x="823792" y="1762715"/>
                  </a:cubicBezTo>
                  <a:cubicBezTo>
                    <a:pt x="819601" y="1761381"/>
                    <a:pt x="815505" y="1759952"/>
                    <a:pt x="815124" y="1755761"/>
                  </a:cubicBezTo>
                  <a:close/>
                  <a:moveTo>
                    <a:pt x="810171" y="1797957"/>
                  </a:moveTo>
                  <a:cubicBezTo>
                    <a:pt x="811314" y="1795671"/>
                    <a:pt x="813219" y="1794147"/>
                    <a:pt x="814267" y="1791957"/>
                  </a:cubicBezTo>
                  <a:cubicBezTo>
                    <a:pt x="820458" y="1793195"/>
                    <a:pt x="817220" y="1800434"/>
                    <a:pt x="810171" y="1797957"/>
                  </a:cubicBezTo>
                  <a:close/>
                  <a:moveTo>
                    <a:pt x="839318" y="1803291"/>
                  </a:moveTo>
                  <a:cubicBezTo>
                    <a:pt x="830079" y="1796433"/>
                    <a:pt x="826745" y="1801291"/>
                    <a:pt x="819411" y="1798624"/>
                  </a:cubicBezTo>
                  <a:cubicBezTo>
                    <a:pt x="825126" y="1797100"/>
                    <a:pt x="825888" y="1795195"/>
                    <a:pt x="819887" y="1792337"/>
                  </a:cubicBezTo>
                  <a:cubicBezTo>
                    <a:pt x="818934" y="1790052"/>
                    <a:pt x="826269" y="1790337"/>
                    <a:pt x="827316" y="1792052"/>
                  </a:cubicBezTo>
                  <a:cubicBezTo>
                    <a:pt x="826745" y="1789099"/>
                    <a:pt x="821125" y="1780717"/>
                    <a:pt x="815029" y="1784146"/>
                  </a:cubicBezTo>
                  <a:cubicBezTo>
                    <a:pt x="817791" y="1776526"/>
                    <a:pt x="822554" y="1780050"/>
                    <a:pt x="830174" y="1778907"/>
                  </a:cubicBezTo>
                  <a:cubicBezTo>
                    <a:pt x="835222" y="1781955"/>
                    <a:pt x="829031" y="1785003"/>
                    <a:pt x="835222" y="1785575"/>
                  </a:cubicBezTo>
                  <a:cubicBezTo>
                    <a:pt x="836270" y="1791099"/>
                    <a:pt x="831984" y="1791385"/>
                    <a:pt x="832555" y="1796433"/>
                  </a:cubicBezTo>
                  <a:cubicBezTo>
                    <a:pt x="837984" y="1794528"/>
                    <a:pt x="836270" y="1785480"/>
                    <a:pt x="844366" y="1786241"/>
                  </a:cubicBezTo>
                  <a:cubicBezTo>
                    <a:pt x="842652" y="1790909"/>
                    <a:pt x="845795" y="1792147"/>
                    <a:pt x="845509" y="1795766"/>
                  </a:cubicBezTo>
                  <a:cubicBezTo>
                    <a:pt x="836270" y="1788051"/>
                    <a:pt x="842461" y="1800434"/>
                    <a:pt x="839318" y="1803291"/>
                  </a:cubicBezTo>
                  <a:close/>
                  <a:moveTo>
                    <a:pt x="837032" y="1784146"/>
                  </a:moveTo>
                  <a:cubicBezTo>
                    <a:pt x="837222" y="1782051"/>
                    <a:pt x="837318" y="1779955"/>
                    <a:pt x="837508" y="1777860"/>
                  </a:cubicBezTo>
                  <a:cubicBezTo>
                    <a:pt x="839985" y="1778050"/>
                    <a:pt x="842461" y="1778240"/>
                    <a:pt x="844842" y="1778431"/>
                  </a:cubicBezTo>
                  <a:cubicBezTo>
                    <a:pt x="844557" y="1775193"/>
                    <a:pt x="840175" y="1774907"/>
                    <a:pt x="837794" y="1773192"/>
                  </a:cubicBezTo>
                  <a:cubicBezTo>
                    <a:pt x="838556" y="1769573"/>
                    <a:pt x="845985" y="1772907"/>
                    <a:pt x="847033" y="1773859"/>
                  </a:cubicBezTo>
                  <a:cubicBezTo>
                    <a:pt x="847319" y="1780907"/>
                    <a:pt x="845128" y="1785480"/>
                    <a:pt x="837032" y="1784146"/>
                  </a:cubicBezTo>
                  <a:close/>
                  <a:moveTo>
                    <a:pt x="876656" y="1597932"/>
                  </a:moveTo>
                  <a:cubicBezTo>
                    <a:pt x="874846" y="1597837"/>
                    <a:pt x="875132" y="1599742"/>
                    <a:pt x="874560" y="1600885"/>
                  </a:cubicBezTo>
                  <a:cubicBezTo>
                    <a:pt x="871512" y="1600694"/>
                    <a:pt x="868464" y="1600409"/>
                    <a:pt x="865416" y="1600218"/>
                  </a:cubicBezTo>
                  <a:cubicBezTo>
                    <a:pt x="867798" y="1596027"/>
                    <a:pt x="875418" y="1593360"/>
                    <a:pt x="866083" y="1590789"/>
                  </a:cubicBezTo>
                  <a:cubicBezTo>
                    <a:pt x="869036" y="1588122"/>
                    <a:pt x="872274" y="1585740"/>
                    <a:pt x="875799" y="1583645"/>
                  </a:cubicBezTo>
                  <a:cubicBezTo>
                    <a:pt x="875799" y="1580597"/>
                    <a:pt x="868750" y="1585550"/>
                    <a:pt x="866750" y="1581359"/>
                  </a:cubicBezTo>
                  <a:cubicBezTo>
                    <a:pt x="866750" y="1576882"/>
                    <a:pt x="873132" y="1578787"/>
                    <a:pt x="871131" y="1572215"/>
                  </a:cubicBezTo>
                  <a:cubicBezTo>
                    <a:pt x="874275" y="1579549"/>
                    <a:pt x="877132" y="1573548"/>
                    <a:pt x="881895" y="1576120"/>
                  </a:cubicBezTo>
                  <a:cubicBezTo>
                    <a:pt x="882371" y="1578882"/>
                    <a:pt x="880275" y="1578977"/>
                    <a:pt x="877989" y="1578977"/>
                  </a:cubicBezTo>
                  <a:cubicBezTo>
                    <a:pt x="877132" y="1582597"/>
                    <a:pt x="883133" y="1581073"/>
                    <a:pt x="883133" y="1584121"/>
                  </a:cubicBezTo>
                  <a:cubicBezTo>
                    <a:pt x="894372" y="1575739"/>
                    <a:pt x="883704" y="1567262"/>
                    <a:pt x="883133" y="1558880"/>
                  </a:cubicBezTo>
                  <a:cubicBezTo>
                    <a:pt x="888943" y="1558499"/>
                    <a:pt x="886943" y="1564023"/>
                    <a:pt x="893896" y="1562785"/>
                  </a:cubicBezTo>
                  <a:cubicBezTo>
                    <a:pt x="893515" y="1573167"/>
                    <a:pt x="895325" y="1572786"/>
                    <a:pt x="896182" y="1581835"/>
                  </a:cubicBezTo>
                  <a:cubicBezTo>
                    <a:pt x="890086" y="1582311"/>
                    <a:pt x="888181" y="1582597"/>
                    <a:pt x="890277" y="1587740"/>
                  </a:cubicBezTo>
                  <a:cubicBezTo>
                    <a:pt x="885990" y="1587931"/>
                    <a:pt x="883228" y="1586978"/>
                    <a:pt x="881228" y="1585455"/>
                  </a:cubicBezTo>
                  <a:cubicBezTo>
                    <a:pt x="878656" y="1586883"/>
                    <a:pt x="877323" y="1589455"/>
                    <a:pt x="873608" y="1589645"/>
                  </a:cubicBezTo>
                  <a:cubicBezTo>
                    <a:pt x="871798" y="1594503"/>
                    <a:pt x="878370" y="1593170"/>
                    <a:pt x="876656" y="1597932"/>
                  </a:cubicBezTo>
                  <a:close/>
                  <a:moveTo>
                    <a:pt x="901135" y="1117206"/>
                  </a:moveTo>
                  <a:cubicBezTo>
                    <a:pt x="899421" y="1118253"/>
                    <a:pt x="896849" y="1118539"/>
                    <a:pt x="893706" y="1118253"/>
                  </a:cubicBezTo>
                  <a:cubicBezTo>
                    <a:pt x="893229" y="1113300"/>
                    <a:pt x="898944" y="1114443"/>
                    <a:pt x="899802" y="1110824"/>
                  </a:cubicBezTo>
                  <a:cubicBezTo>
                    <a:pt x="902469" y="1112348"/>
                    <a:pt x="899040" y="1113110"/>
                    <a:pt x="901135" y="1117206"/>
                  </a:cubicBezTo>
                  <a:close/>
                  <a:moveTo>
                    <a:pt x="895420" y="1518875"/>
                  </a:moveTo>
                  <a:cubicBezTo>
                    <a:pt x="891134" y="1518018"/>
                    <a:pt x="887610" y="1516684"/>
                    <a:pt x="886562" y="1513445"/>
                  </a:cubicBezTo>
                  <a:cubicBezTo>
                    <a:pt x="891896" y="1509064"/>
                    <a:pt x="889038" y="1505921"/>
                    <a:pt x="887610" y="1499348"/>
                  </a:cubicBezTo>
                  <a:cubicBezTo>
                    <a:pt x="893134" y="1501349"/>
                    <a:pt x="897135" y="1504206"/>
                    <a:pt x="903802" y="1505254"/>
                  </a:cubicBezTo>
                  <a:cubicBezTo>
                    <a:pt x="901802" y="1511350"/>
                    <a:pt x="890277" y="1510588"/>
                    <a:pt x="895420" y="1518875"/>
                  </a:cubicBezTo>
                  <a:close/>
                  <a:moveTo>
                    <a:pt x="882657" y="1541544"/>
                  </a:moveTo>
                  <a:cubicBezTo>
                    <a:pt x="881799" y="1544116"/>
                    <a:pt x="883895" y="1544592"/>
                    <a:pt x="886086" y="1544973"/>
                  </a:cubicBezTo>
                  <a:cubicBezTo>
                    <a:pt x="883895" y="1551355"/>
                    <a:pt x="875799" y="1541354"/>
                    <a:pt x="874751" y="1548878"/>
                  </a:cubicBezTo>
                  <a:cubicBezTo>
                    <a:pt x="867988" y="1547069"/>
                    <a:pt x="874465" y="1538687"/>
                    <a:pt x="882657" y="1541544"/>
                  </a:cubicBezTo>
                  <a:close/>
                  <a:moveTo>
                    <a:pt x="878656" y="1445056"/>
                  </a:moveTo>
                  <a:cubicBezTo>
                    <a:pt x="881799" y="1440484"/>
                    <a:pt x="886657" y="1446961"/>
                    <a:pt x="891515" y="1446009"/>
                  </a:cubicBezTo>
                  <a:cubicBezTo>
                    <a:pt x="889705" y="1451819"/>
                    <a:pt x="882561" y="1446390"/>
                    <a:pt x="878656" y="1445056"/>
                  </a:cubicBezTo>
                  <a:close/>
                  <a:moveTo>
                    <a:pt x="894753" y="1477822"/>
                  </a:moveTo>
                  <a:cubicBezTo>
                    <a:pt x="892944" y="1480013"/>
                    <a:pt x="892848" y="1483823"/>
                    <a:pt x="887038" y="1482013"/>
                  </a:cubicBezTo>
                  <a:cubicBezTo>
                    <a:pt x="883228" y="1476393"/>
                    <a:pt x="890086" y="1474107"/>
                    <a:pt x="894753" y="1477822"/>
                  </a:cubicBezTo>
                  <a:close/>
                  <a:moveTo>
                    <a:pt x="885895" y="1548116"/>
                  </a:moveTo>
                  <a:cubicBezTo>
                    <a:pt x="895134" y="1549450"/>
                    <a:pt x="887800" y="1551545"/>
                    <a:pt x="887133" y="1556022"/>
                  </a:cubicBezTo>
                  <a:cubicBezTo>
                    <a:pt x="882847" y="1555736"/>
                    <a:pt x="878561" y="1555356"/>
                    <a:pt x="874275" y="1555070"/>
                  </a:cubicBezTo>
                  <a:cubicBezTo>
                    <a:pt x="877418" y="1547831"/>
                    <a:pt x="889515" y="1557356"/>
                    <a:pt x="885895" y="1548116"/>
                  </a:cubicBezTo>
                  <a:close/>
                  <a:moveTo>
                    <a:pt x="893325" y="1496586"/>
                  </a:moveTo>
                  <a:cubicBezTo>
                    <a:pt x="893610" y="1491824"/>
                    <a:pt x="897611" y="1490776"/>
                    <a:pt x="899516" y="1487633"/>
                  </a:cubicBezTo>
                  <a:cubicBezTo>
                    <a:pt x="901516" y="1488204"/>
                    <a:pt x="900564" y="1490871"/>
                    <a:pt x="902945" y="1491062"/>
                  </a:cubicBezTo>
                  <a:cubicBezTo>
                    <a:pt x="902850" y="1496015"/>
                    <a:pt x="897897" y="1496110"/>
                    <a:pt x="893325" y="1496586"/>
                  </a:cubicBezTo>
                  <a:close/>
                  <a:moveTo>
                    <a:pt x="898754" y="1473345"/>
                  </a:moveTo>
                  <a:cubicBezTo>
                    <a:pt x="894087" y="1470869"/>
                    <a:pt x="892277" y="1466202"/>
                    <a:pt x="886467" y="1464582"/>
                  </a:cubicBezTo>
                  <a:cubicBezTo>
                    <a:pt x="890943" y="1456962"/>
                    <a:pt x="890658" y="1470297"/>
                    <a:pt x="901040" y="1467249"/>
                  </a:cubicBezTo>
                  <a:cubicBezTo>
                    <a:pt x="899516" y="1468583"/>
                    <a:pt x="898754" y="1470678"/>
                    <a:pt x="898754" y="1473345"/>
                  </a:cubicBezTo>
                  <a:close/>
                  <a:moveTo>
                    <a:pt x="885514" y="1377810"/>
                  </a:moveTo>
                  <a:cubicBezTo>
                    <a:pt x="888276" y="1380191"/>
                    <a:pt x="889610" y="1383715"/>
                    <a:pt x="896182" y="1383334"/>
                  </a:cubicBezTo>
                  <a:cubicBezTo>
                    <a:pt x="896563" y="1389716"/>
                    <a:pt x="877227" y="1382191"/>
                    <a:pt x="885514" y="1377810"/>
                  </a:cubicBezTo>
                  <a:close/>
                  <a:moveTo>
                    <a:pt x="889134" y="1403336"/>
                  </a:moveTo>
                  <a:cubicBezTo>
                    <a:pt x="888181" y="1406289"/>
                    <a:pt x="884943" y="1406956"/>
                    <a:pt x="884943" y="1410861"/>
                  </a:cubicBezTo>
                  <a:cubicBezTo>
                    <a:pt x="882561" y="1410099"/>
                    <a:pt x="882276" y="1407909"/>
                    <a:pt x="879704" y="1407337"/>
                  </a:cubicBezTo>
                  <a:cubicBezTo>
                    <a:pt x="881133" y="1404289"/>
                    <a:pt x="884847" y="1403527"/>
                    <a:pt x="889134" y="1403336"/>
                  </a:cubicBezTo>
                  <a:close/>
                  <a:moveTo>
                    <a:pt x="814172" y="2616631"/>
                  </a:moveTo>
                  <a:cubicBezTo>
                    <a:pt x="819696" y="2615964"/>
                    <a:pt x="812648" y="2613107"/>
                    <a:pt x="814648" y="2610345"/>
                  </a:cubicBezTo>
                  <a:cubicBezTo>
                    <a:pt x="818077" y="2607678"/>
                    <a:pt x="820173" y="2612916"/>
                    <a:pt x="822173" y="2607773"/>
                  </a:cubicBezTo>
                  <a:cubicBezTo>
                    <a:pt x="825792" y="2609202"/>
                    <a:pt x="829698" y="2617964"/>
                    <a:pt x="832746" y="2614821"/>
                  </a:cubicBezTo>
                  <a:cubicBezTo>
                    <a:pt x="833698" y="2618155"/>
                    <a:pt x="827507" y="2623394"/>
                    <a:pt x="828078" y="2628633"/>
                  </a:cubicBezTo>
                  <a:cubicBezTo>
                    <a:pt x="825126" y="2625299"/>
                    <a:pt x="819411" y="2616345"/>
                    <a:pt x="811981" y="2621108"/>
                  </a:cubicBezTo>
                  <a:cubicBezTo>
                    <a:pt x="808838" y="2619488"/>
                    <a:pt x="809409" y="2615107"/>
                    <a:pt x="805123" y="2614345"/>
                  </a:cubicBezTo>
                  <a:cubicBezTo>
                    <a:pt x="805028" y="2611773"/>
                    <a:pt x="817315" y="2612059"/>
                    <a:pt x="814172" y="2616631"/>
                  </a:cubicBezTo>
                  <a:close/>
                  <a:moveTo>
                    <a:pt x="973049" y="1042148"/>
                  </a:moveTo>
                  <a:cubicBezTo>
                    <a:pt x="964000" y="1040243"/>
                    <a:pt x="970763" y="1034243"/>
                    <a:pt x="973811" y="1031195"/>
                  </a:cubicBezTo>
                  <a:cubicBezTo>
                    <a:pt x="978288" y="1033004"/>
                    <a:pt x="970953" y="1037005"/>
                    <a:pt x="973049" y="1042148"/>
                  </a:cubicBezTo>
                  <a:close/>
                  <a:moveTo>
                    <a:pt x="970382" y="1054531"/>
                  </a:moveTo>
                  <a:cubicBezTo>
                    <a:pt x="964286" y="1058055"/>
                    <a:pt x="960000" y="1063294"/>
                    <a:pt x="951237" y="1064151"/>
                  </a:cubicBezTo>
                  <a:cubicBezTo>
                    <a:pt x="957237" y="1060532"/>
                    <a:pt x="960190" y="1049102"/>
                    <a:pt x="970382" y="1054531"/>
                  </a:cubicBezTo>
                  <a:close/>
                  <a:moveTo>
                    <a:pt x="952380" y="1097394"/>
                  </a:moveTo>
                  <a:cubicBezTo>
                    <a:pt x="968382" y="1096822"/>
                    <a:pt x="966000" y="1119682"/>
                    <a:pt x="954761" y="1114919"/>
                  </a:cubicBezTo>
                  <a:cubicBezTo>
                    <a:pt x="957618" y="1105966"/>
                    <a:pt x="957809" y="1104156"/>
                    <a:pt x="952380" y="1097394"/>
                  </a:cubicBezTo>
                  <a:close/>
                  <a:moveTo>
                    <a:pt x="956666" y="1089773"/>
                  </a:moveTo>
                  <a:cubicBezTo>
                    <a:pt x="961047" y="1087964"/>
                    <a:pt x="960190" y="1080915"/>
                    <a:pt x="963143" y="1077677"/>
                  </a:cubicBezTo>
                  <a:cubicBezTo>
                    <a:pt x="970001" y="1080153"/>
                    <a:pt x="962381" y="1084059"/>
                    <a:pt x="965905" y="1088916"/>
                  </a:cubicBezTo>
                  <a:cubicBezTo>
                    <a:pt x="963714" y="1090059"/>
                    <a:pt x="960857" y="1090631"/>
                    <a:pt x="956666" y="1089773"/>
                  </a:cubicBezTo>
                  <a:close/>
                  <a:moveTo>
                    <a:pt x="951808" y="1130445"/>
                  </a:moveTo>
                  <a:cubicBezTo>
                    <a:pt x="957142" y="1132160"/>
                    <a:pt x="947331" y="1132446"/>
                    <a:pt x="949522" y="1136541"/>
                  </a:cubicBezTo>
                  <a:cubicBezTo>
                    <a:pt x="948284" y="1136446"/>
                    <a:pt x="947046" y="1136351"/>
                    <a:pt x="945903" y="1136256"/>
                  </a:cubicBezTo>
                  <a:cubicBezTo>
                    <a:pt x="945045" y="1134922"/>
                    <a:pt x="944188" y="1133588"/>
                    <a:pt x="944379" y="1131398"/>
                  </a:cubicBezTo>
                  <a:cubicBezTo>
                    <a:pt x="947236" y="1131493"/>
                    <a:pt x="951237" y="1132731"/>
                    <a:pt x="951808" y="1130445"/>
                  </a:cubicBezTo>
                  <a:close/>
                  <a:moveTo>
                    <a:pt x="943426" y="1243412"/>
                  </a:moveTo>
                  <a:cubicBezTo>
                    <a:pt x="944188" y="1246936"/>
                    <a:pt x="939711" y="1245317"/>
                    <a:pt x="939426" y="1247793"/>
                  </a:cubicBezTo>
                  <a:cubicBezTo>
                    <a:pt x="935139" y="1246460"/>
                    <a:pt x="931044" y="1245031"/>
                    <a:pt x="930663" y="1240840"/>
                  </a:cubicBezTo>
                  <a:cubicBezTo>
                    <a:pt x="937711" y="1242936"/>
                    <a:pt x="938378" y="1240554"/>
                    <a:pt x="943426" y="1243412"/>
                  </a:cubicBezTo>
                  <a:close/>
                  <a:moveTo>
                    <a:pt x="947522" y="1163211"/>
                  </a:moveTo>
                  <a:cubicBezTo>
                    <a:pt x="945712" y="1168926"/>
                    <a:pt x="934282" y="1164164"/>
                    <a:pt x="936854" y="1157687"/>
                  </a:cubicBezTo>
                  <a:cubicBezTo>
                    <a:pt x="940664" y="1159401"/>
                    <a:pt x="941902" y="1162830"/>
                    <a:pt x="947522" y="1163211"/>
                  </a:cubicBezTo>
                  <a:close/>
                  <a:moveTo>
                    <a:pt x="928186" y="1275320"/>
                  </a:moveTo>
                  <a:cubicBezTo>
                    <a:pt x="929710" y="1274559"/>
                    <a:pt x="931329" y="1273892"/>
                    <a:pt x="933806" y="1274177"/>
                  </a:cubicBezTo>
                  <a:cubicBezTo>
                    <a:pt x="933520" y="1277321"/>
                    <a:pt x="933330" y="1280464"/>
                    <a:pt x="933139" y="1283607"/>
                  </a:cubicBezTo>
                  <a:cubicBezTo>
                    <a:pt x="929043" y="1280655"/>
                    <a:pt x="925424" y="1277416"/>
                    <a:pt x="924757" y="1271987"/>
                  </a:cubicBezTo>
                  <a:cubicBezTo>
                    <a:pt x="926662" y="1272463"/>
                    <a:pt x="925805" y="1275130"/>
                    <a:pt x="928186" y="1275320"/>
                  </a:cubicBezTo>
                  <a:close/>
                  <a:moveTo>
                    <a:pt x="941045" y="1251032"/>
                  </a:moveTo>
                  <a:cubicBezTo>
                    <a:pt x="940569" y="1255032"/>
                    <a:pt x="940092" y="1259033"/>
                    <a:pt x="934949" y="1258461"/>
                  </a:cubicBezTo>
                  <a:cubicBezTo>
                    <a:pt x="934949" y="1253985"/>
                    <a:pt x="935330" y="1249889"/>
                    <a:pt x="941045" y="1251032"/>
                  </a:cubicBezTo>
                  <a:close/>
                  <a:moveTo>
                    <a:pt x="936568" y="1361045"/>
                  </a:moveTo>
                  <a:cubicBezTo>
                    <a:pt x="931615" y="1360569"/>
                    <a:pt x="932758" y="1363427"/>
                    <a:pt x="929234" y="1360474"/>
                  </a:cubicBezTo>
                  <a:cubicBezTo>
                    <a:pt x="928281" y="1354378"/>
                    <a:pt x="938473" y="1355140"/>
                    <a:pt x="936568" y="1361045"/>
                  </a:cubicBezTo>
                  <a:close/>
                  <a:moveTo>
                    <a:pt x="862559" y="2511380"/>
                  </a:moveTo>
                  <a:cubicBezTo>
                    <a:pt x="856368" y="2510999"/>
                    <a:pt x="848271" y="2501569"/>
                    <a:pt x="852939" y="2491758"/>
                  </a:cubicBezTo>
                  <a:cubicBezTo>
                    <a:pt x="855320" y="2500236"/>
                    <a:pt x="858273" y="2502426"/>
                    <a:pt x="862559" y="2511380"/>
                  </a:cubicBezTo>
                  <a:close/>
                  <a:moveTo>
                    <a:pt x="858749" y="2463755"/>
                  </a:moveTo>
                  <a:cubicBezTo>
                    <a:pt x="861130" y="2466993"/>
                    <a:pt x="862464" y="2470899"/>
                    <a:pt x="863416" y="2475185"/>
                  </a:cubicBezTo>
                  <a:cubicBezTo>
                    <a:pt x="861892" y="2473851"/>
                    <a:pt x="859416" y="2473185"/>
                    <a:pt x="856177" y="2473089"/>
                  </a:cubicBezTo>
                  <a:cubicBezTo>
                    <a:pt x="856177" y="2469184"/>
                    <a:pt x="856463" y="2465469"/>
                    <a:pt x="858749" y="2463755"/>
                  </a:cubicBezTo>
                  <a:close/>
                  <a:moveTo>
                    <a:pt x="866655" y="2555862"/>
                  </a:moveTo>
                  <a:cubicBezTo>
                    <a:pt x="860940" y="2556624"/>
                    <a:pt x="863416" y="2551289"/>
                    <a:pt x="857701" y="2552052"/>
                  </a:cubicBezTo>
                  <a:cubicBezTo>
                    <a:pt x="861321" y="2545955"/>
                    <a:pt x="855606" y="2541098"/>
                    <a:pt x="864178" y="2539955"/>
                  </a:cubicBezTo>
                  <a:cubicBezTo>
                    <a:pt x="861892" y="2547289"/>
                    <a:pt x="871798" y="2550909"/>
                    <a:pt x="866655" y="2555862"/>
                  </a:cubicBezTo>
                  <a:close/>
                  <a:moveTo>
                    <a:pt x="847128" y="2544908"/>
                  </a:moveTo>
                  <a:cubicBezTo>
                    <a:pt x="843033" y="2543384"/>
                    <a:pt x="846081" y="2535002"/>
                    <a:pt x="851415" y="2537288"/>
                  </a:cubicBezTo>
                  <a:cubicBezTo>
                    <a:pt x="849129" y="2542812"/>
                    <a:pt x="860749" y="2551004"/>
                    <a:pt x="850272" y="2553004"/>
                  </a:cubicBezTo>
                  <a:cubicBezTo>
                    <a:pt x="853605" y="2550051"/>
                    <a:pt x="850081" y="2542050"/>
                    <a:pt x="847128" y="2544908"/>
                  </a:cubicBezTo>
                  <a:close/>
                  <a:moveTo>
                    <a:pt x="853605" y="2532811"/>
                  </a:moveTo>
                  <a:cubicBezTo>
                    <a:pt x="846843" y="2532335"/>
                    <a:pt x="851986" y="2523096"/>
                    <a:pt x="843128" y="2524143"/>
                  </a:cubicBezTo>
                  <a:cubicBezTo>
                    <a:pt x="846843" y="2521381"/>
                    <a:pt x="843604" y="2520143"/>
                    <a:pt x="843699" y="2516238"/>
                  </a:cubicBezTo>
                  <a:cubicBezTo>
                    <a:pt x="850938" y="2516428"/>
                    <a:pt x="850653" y="2522048"/>
                    <a:pt x="857987" y="2522048"/>
                  </a:cubicBezTo>
                  <a:cubicBezTo>
                    <a:pt x="857892" y="2527001"/>
                    <a:pt x="855320" y="2529382"/>
                    <a:pt x="853605" y="2532811"/>
                  </a:cubicBezTo>
                  <a:close/>
                  <a:moveTo>
                    <a:pt x="849224" y="2467851"/>
                  </a:moveTo>
                  <a:cubicBezTo>
                    <a:pt x="841890" y="2468232"/>
                    <a:pt x="847700" y="2459088"/>
                    <a:pt x="846462" y="2454992"/>
                  </a:cubicBezTo>
                  <a:cubicBezTo>
                    <a:pt x="847795" y="2458992"/>
                    <a:pt x="852081" y="2465184"/>
                    <a:pt x="849224" y="2467851"/>
                  </a:cubicBezTo>
                  <a:close/>
                  <a:moveTo>
                    <a:pt x="919423" y="1392954"/>
                  </a:moveTo>
                  <a:cubicBezTo>
                    <a:pt x="913708" y="1392097"/>
                    <a:pt x="923709" y="1397812"/>
                    <a:pt x="917232" y="1397526"/>
                  </a:cubicBezTo>
                  <a:cubicBezTo>
                    <a:pt x="909803" y="1398574"/>
                    <a:pt x="917137" y="1388763"/>
                    <a:pt x="910470" y="1389144"/>
                  </a:cubicBezTo>
                  <a:cubicBezTo>
                    <a:pt x="913899" y="1385334"/>
                    <a:pt x="923424" y="1389430"/>
                    <a:pt x="925043" y="1391811"/>
                  </a:cubicBezTo>
                  <a:cubicBezTo>
                    <a:pt x="924662" y="1393621"/>
                    <a:pt x="921614" y="1392859"/>
                    <a:pt x="919423" y="1392954"/>
                  </a:cubicBezTo>
                  <a:close/>
                  <a:moveTo>
                    <a:pt x="919995" y="1435531"/>
                  </a:moveTo>
                  <a:cubicBezTo>
                    <a:pt x="915899" y="1436484"/>
                    <a:pt x="915518" y="1441151"/>
                    <a:pt x="910374" y="1441056"/>
                  </a:cubicBezTo>
                  <a:cubicBezTo>
                    <a:pt x="912089" y="1436293"/>
                    <a:pt x="905517" y="1437722"/>
                    <a:pt x="907231" y="1432959"/>
                  </a:cubicBezTo>
                  <a:cubicBezTo>
                    <a:pt x="913803" y="1432293"/>
                    <a:pt x="914184" y="1435912"/>
                    <a:pt x="919995" y="1435531"/>
                  </a:cubicBezTo>
                  <a:close/>
                  <a:moveTo>
                    <a:pt x="835508" y="2553576"/>
                  </a:moveTo>
                  <a:cubicBezTo>
                    <a:pt x="830650" y="2553671"/>
                    <a:pt x="829602" y="2551004"/>
                    <a:pt x="830460" y="2546908"/>
                  </a:cubicBezTo>
                  <a:cubicBezTo>
                    <a:pt x="835317" y="2546718"/>
                    <a:pt x="836270" y="2549480"/>
                    <a:pt x="835508" y="2553576"/>
                  </a:cubicBezTo>
                  <a:close/>
                  <a:moveTo>
                    <a:pt x="819887" y="2639110"/>
                  </a:moveTo>
                  <a:cubicBezTo>
                    <a:pt x="817315" y="2637014"/>
                    <a:pt x="811791" y="2637110"/>
                    <a:pt x="813029" y="2632347"/>
                  </a:cubicBezTo>
                  <a:cubicBezTo>
                    <a:pt x="816744" y="2629680"/>
                    <a:pt x="817601" y="2632443"/>
                    <a:pt x="822173" y="2633014"/>
                  </a:cubicBezTo>
                  <a:cubicBezTo>
                    <a:pt x="822459" y="2634347"/>
                    <a:pt x="821316" y="2634443"/>
                    <a:pt x="820173" y="2634443"/>
                  </a:cubicBezTo>
                  <a:cubicBezTo>
                    <a:pt x="817506" y="2634824"/>
                    <a:pt x="820839" y="2636443"/>
                    <a:pt x="819887" y="2639110"/>
                  </a:cubicBezTo>
                  <a:close/>
                  <a:moveTo>
                    <a:pt x="808457" y="2644539"/>
                  </a:moveTo>
                  <a:cubicBezTo>
                    <a:pt x="808171" y="2648254"/>
                    <a:pt x="807885" y="2651874"/>
                    <a:pt x="807695" y="2655493"/>
                  </a:cubicBezTo>
                  <a:cubicBezTo>
                    <a:pt x="806457" y="2655398"/>
                    <a:pt x="805218" y="2655303"/>
                    <a:pt x="803980" y="2655207"/>
                  </a:cubicBezTo>
                  <a:cubicBezTo>
                    <a:pt x="804266" y="2651588"/>
                    <a:pt x="804552" y="2647873"/>
                    <a:pt x="804742" y="2644254"/>
                  </a:cubicBezTo>
                  <a:cubicBezTo>
                    <a:pt x="805980" y="2644349"/>
                    <a:pt x="807219" y="2644444"/>
                    <a:pt x="808457" y="2644539"/>
                  </a:cubicBezTo>
                  <a:close/>
                  <a:moveTo>
                    <a:pt x="805695" y="2631776"/>
                  </a:moveTo>
                  <a:cubicBezTo>
                    <a:pt x="801599" y="2629299"/>
                    <a:pt x="801980" y="2623584"/>
                    <a:pt x="797217" y="2621679"/>
                  </a:cubicBezTo>
                  <a:cubicBezTo>
                    <a:pt x="799789" y="2619393"/>
                    <a:pt x="808647" y="2625013"/>
                    <a:pt x="805695" y="2631776"/>
                  </a:cubicBezTo>
                  <a:close/>
                  <a:moveTo>
                    <a:pt x="787788" y="2674543"/>
                  </a:moveTo>
                  <a:cubicBezTo>
                    <a:pt x="793503" y="2673781"/>
                    <a:pt x="793026" y="2677686"/>
                    <a:pt x="798741" y="2676924"/>
                  </a:cubicBezTo>
                  <a:cubicBezTo>
                    <a:pt x="797408" y="2678067"/>
                    <a:pt x="795598" y="2681020"/>
                    <a:pt x="798360" y="2681687"/>
                  </a:cubicBezTo>
                  <a:cubicBezTo>
                    <a:pt x="798360" y="2685116"/>
                    <a:pt x="791788" y="2681877"/>
                    <a:pt x="789026" y="2682544"/>
                  </a:cubicBezTo>
                  <a:cubicBezTo>
                    <a:pt x="789978" y="2678829"/>
                    <a:pt x="785883" y="2678829"/>
                    <a:pt x="787788" y="2674543"/>
                  </a:cubicBezTo>
                  <a:close/>
                  <a:moveTo>
                    <a:pt x="805790" y="2704261"/>
                  </a:moveTo>
                  <a:cubicBezTo>
                    <a:pt x="809124" y="2699594"/>
                    <a:pt x="811410" y="2707976"/>
                    <a:pt x="814743" y="2708071"/>
                  </a:cubicBezTo>
                  <a:cubicBezTo>
                    <a:pt x="810648" y="2712548"/>
                    <a:pt x="809124" y="2715977"/>
                    <a:pt x="808362" y="2720168"/>
                  </a:cubicBezTo>
                  <a:cubicBezTo>
                    <a:pt x="802551" y="2720549"/>
                    <a:pt x="808266" y="2712357"/>
                    <a:pt x="801504" y="2713310"/>
                  </a:cubicBezTo>
                  <a:cubicBezTo>
                    <a:pt x="803790" y="2712262"/>
                    <a:pt x="814553" y="2705690"/>
                    <a:pt x="805790" y="2704261"/>
                  </a:cubicBezTo>
                  <a:close/>
                  <a:moveTo>
                    <a:pt x="807790" y="2728074"/>
                  </a:moveTo>
                  <a:cubicBezTo>
                    <a:pt x="809219" y="2728931"/>
                    <a:pt x="810648" y="2729883"/>
                    <a:pt x="813219" y="2729979"/>
                  </a:cubicBezTo>
                  <a:cubicBezTo>
                    <a:pt x="813600" y="2735408"/>
                    <a:pt x="811981" y="2738837"/>
                    <a:pt x="805314" y="2737313"/>
                  </a:cubicBezTo>
                  <a:cubicBezTo>
                    <a:pt x="805504" y="2733598"/>
                    <a:pt x="808743" y="2732931"/>
                    <a:pt x="807790" y="2728074"/>
                  </a:cubicBezTo>
                  <a:close/>
                  <a:moveTo>
                    <a:pt x="802742" y="2696165"/>
                  </a:moveTo>
                  <a:cubicBezTo>
                    <a:pt x="800361" y="2691593"/>
                    <a:pt x="804647" y="2689402"/>
                    <a:pt x="805504" y="2683782"/>
                  </a:cubicBezTo>
                  <a:cubicBezTo>
                    <a:pt x="811410" y="2683878"/>
                    <a:pt x="813219" y="2687021"/>
                    <a:pt x="814172" y="2690736"/>
                  </a:cubicBezTo>
                  <a:cubicBezTo>
                    <a:pt x="810267" y="2691117"/>
                    <a:pt x="809409" y="2689307"/>
                    <a:pt x="806933" y="2688640"/>
                  </a:cubicBezTo>
                  <a:cubicBezTo>
                    <a:pt x="806266" y="2691212"/>
                    <a:pt x="808457" y="2691497"/>
                    <a:pt x="808457" y="2693498"/>
                  </a:cubicBezTo>
                  <a:cubicBezTo>
                    <a:pt x="811886" y="2693498"/>
                    <a:pt x="814648" y="2692926"/>
                    <a:pt x="815982" y="2690926"/>
                  </a:cubicBezTo>
                  <a:cubicBezTo>
                    <a:pt x="819506" y="2699784"/>
                    <a:pt x="804171" y="2691974"/>
                    <a:pt x="802742" y="2696165"/>
                  </a:cubicBezTo>
                  <a:close/>
                  <a:moveTo>
                    <a:pt x="847224" y="2693117"/>
                  </a:moveTo>
                  <a:cubicBezTo>
                    <a:pt x="841223" y="2694069"/>
                    <a:pt x="843795" y="2688735"/>
                    <a:pt x="840270" y="2687878"/>
                  </a:cubicBezTo>
                  <a:cubicBezTo>
                    <a:pt x="838746" y="2687497"/>
                    <a:pt x="838461" y="2688354"/>
                    <a:pt x="838270" y="2689307"/>
                  </a:cubicBezTo>
                  <a:cubicBezTo>
                    <a:pt x="832746" y="2685306"/>
                    <a:pt x="852558" y="2684639"/>
                    <a:pt x="847224" y="2693117"/>
                  </a:cubicBezTo>
                  <a:close/>
                  <a:moveTo>
                    <a:pt x="914184" y="2710738"/>
                  </a:moveTo>
                  <a:cubicBezTo>
                    <a:pt x="914089" y="2712262"/>
                    <a:pt x="913994" y="2713881"/>
                    <a:pt x="913803" y="2715501"/>
                  </a:cubicBezTo>
                  <a:cubicBezTo>
                    <a:pt x="909136" y="2714929"/>
                    <a:pt x="906850" y="2712643"/>
                    <a:pt x="906945" y="2708643"/>
                  </a:cubicBezTo>
                  <a:cubicBezTo>
                    <a:pt x="910279" y="2708643"/>
                    <a:pt x="910755" y="2710833"/>
                    <a:pt x="914184" y="2710738"/>
                  </a:cubicBezTo>
                  <a:close/>
                  <a:moveTo>
                    <a:pt x="913422" y="2696451"/>
                  </a:moveTo>
                  <a:cubicBezTo>
                    <a:pt x="918185" y="2695593"/>
                    <a:pt x="921423" y="2703213"/>
                    <a:pt x="924376" y="2698832"/>
                  </a:cubicBezTo>
                  <a:cubicBezTo>
                    <a:pt x="927043" y="2700356"/>
                    <a:pt x="927996" y="2703118"/>
                    <a:pt x="927424" y="2706928"/>
                  </a:cubicBezTo>
                  <a:cubicBezTo>
                    <a:pt x="920376" y="2705213"/>
                    <a:pt x="915327" y="2701975"/>
                    <a:pt x="913422" y="2696451"/>
                  </a:cubicBezTo>
                  <a:close/>
                  <a:moveTo>
                    <a:pt x="924567" y="2620060"/>
                  </a:moveTo>
                  <a:cubicBezTo>
                    <a:pt x="933044" y="2618250"/>
                    <a:pt x="933711" y="2629680"/>
                    <a:pt x="937330" y="2622632"/>
                  </a:cubicBezTo>
                  <a:cubicBezTo>
                    <a:pt x="939997" y="2624251"/>
                    <a:pt x="932377" y="2629966"/>
                    <a:pt x="927615" y="2629776"/>
                  </a:cubicBezTo>
                  <a:cubicBezTo>
                    <a:pt x="929996" y="2623965"/>
                    <a:pt x="923424" y="2624918"/>
                    <a:pt x="924567" y="2620060"/>
                  </a:cubicBezTo>
                  <a:close/>
                  <a:moveTo>
                    <a:pt x="941426" y="2641777"/>
                  </a:moveTo>
                  <a:cubicBezTo>
                    <a:pt x="941712" y="2643111"/>
                    <a:pt x="940569" y="2643206"/>
                    <a:pt x="939426" y="2643206"/>
                  </a:cubicBezTo>
                  <a:cubicBezTo>
                    <a:pt x="939330" y="2644254"/>
                    <a:pt x="939235" y="2645301"/>
                    <a:pt x="939140" y="2646349"/>
                  </a:cubicBezTo>
                  <a:cubicBezTo>
                    <a:pt x="923328" y="2642634"/>
                    <a:pt x="934092" y="2629013"/>
                    <a:pt x="940759" y="2624442"/>
                  </a:cubicBezTo>
                  <a:cubicBezTo>
                    <a:pt x="941331" y="2628347"/>
                    <a:pt x="939045" y="2636443"/>
                    <a:pt x="932472" y="2636443"/>
                  </a:cubicBezTo>
                  <a:cubicBezTo>
                    <a:pt x="932091" y="2640729"/>
                    <a:pt x="936759" y="2641205"/>
                    <a:pt x="941426" y="2641777"/>
                  </a:cubicBezTo>
                  <a:close/>
                  <a:moveTo>
                    <a:pt x="932568" y="2686830"/>
                  </a:moveTo>
                  <a:cubicBezTo>
                    <a:pt x="932472" y="2688450"/>
                    <a:pt x="932282" y="2689974"/>
                    <a:pt x="932187" y="2691593"/>
                  </a:cubicBezTo>
                  <a:cubicBezTo>
                    <a:pt x="927424" y="2691688"/>
                    <a:pt x="924281" y="2690450"/>
                    <a:pt x="925233" y="2686354"/>
                  </a:cubicBezTo>
                  <a:cubicBezTo>
                    <a:pt x="927710" y="2686449"/>
                    <a:pt x="930186" y="2686640"/>
                    <a:pt x="932568" y="2686830"/>
                  </a:cubicBezTo>
                  <a:close/>
                  <a:moveTo>
                    <a:pt x="926186" y="2673781"/>
                  </a:moveTo>
                  <a:cubicBezTo>
                    <a:pt x="922185" y="2669304"/>
                    <a:pt x="915708" y="2666637"/>
                    <a:pt x="916185" y="2658827"/>
                  </a:cubicBezTo>
                  <a:cubicBezTo>
                    <a:pt x="922566" y="2661589"/>
                    <a:pt x="926662" y="2665971"/>
                    <a:pt x="926186" y="2673781"/>
                  </a:cubicBezTo>
                  <a:close/>
                  <a:moveTo>
                    <a:pt x="928281" y="2719692"/>
                  </a:moveTo>
                  <a:cubicBezTo>
                    <a:pt x="922662" y="2719882"/>
                    <a:pt x="924852" y="2714262"/>
                    <a:pt x="923424" y="2711405"/>
                  </a:cubicBezTo>
                  <a:cubicBezTo>
                    <a:pt x="928567" y="2711595"/>
                    <a:pt x="928377" y="2715596"/>
                    <a:pt x="928281" y="2719692"/>
                  </a:cubicBezTo>
                  <a:close/>
                  <a:moveTo>
                    <a:pt x="929901" y="2722930"/>
                  </a:moveTo>
                  <a:cubicBezTo>
                    <a:pt x="932472" y="2726645"/>
                    <a:pt x="930663" y="2730264"/>
                    <a:pt x="929139" y="2733884"/>
                  </a:cubicBezTo>
                  <a:cubicBezTo>
                    <a:pt x="925233" y="2732646"/>
                    <a:pt x="928091" y="2724073"/>
                    <a:pt x="929901" y="2722930"/>
                  </a:cubicBezTo>
                  <a:close/>
                  <a:moveTo>
                    <a:pt x="928853" y="2737027"/>
                  </a:moveTo>
                  <a:cubicBezTo>
                    <a:pt x="930948" y="2739885"/>
                    <a:pt x="934758" y="2741599"/>
                    <a:pt x="933615" y="2746838"/>
                  </a:cubicBezTo>
                  <a:cubicBezTo>
                    <a:pt x="932187" y="2745885"/>
                    <a:pt x="930758" y="2744933"/>
                    <a:pt x="928186" y="2744838"/>
                  </a:cubicBezTo>
                  <a:cubicBezTo>
                    <a:pt x="928472" y="2742266"/>
                    <a:pt x="928662" y="2739599"/>
                    <a:pt x="928853" y="2737027"/>
                  </a:cubicBezTo>
                  <a:close/>
                  <a:moveTo>
                    <a:pt x="932663" y="2735694"/>
                  </a:moveTo>
                  <a:cubicBezTo>
                    <a:pt x="932663" y="2731788"/>
                    <a:pt x="935901" y="2731026"/>
                    <a:pt x="936949" y="2728074"/>
                  </a:cubicBezTo>
                  <a:cubicBezTo>
                    <a:pt x="941045" y="2729693"/>
                    <a:pt x="937997" y="2737979"/>
                    <a:pt x="932663" y="2735694"/>
                  </a:cubicBezTo>
                  <a:close/>
                  <a:moveTo>
                    <a:pt x="934187" y="2690069"/>
                  </a:moveTo>
                  <a:cubicBezTo>
                    <a:pt x="941426" y="2689688"/>
                    <a:pt x="938378" y="2696832"/>
                    <a:pt x="942855" y="2698546"/>
                  </a:cubicBezTo>
                  <a:cubicBezTo>
                    <a:pt x="941616" y="2700356"/>
                    <a:pt x="932758" y="2695212"/>
                    <a:pt x="934187" y="2690069"/>
                  </a:cubicBezTo>
                  <a:close/>
                  <a:moveTo>
                    <a:pt x="973144" y="2562148"/>
                  </a:moveTo>
                  <a:cubicBezTo>
                    <a:pt x="981240" y="2553861"/>
                    <a:pt x="982764" y="2576817"/>
                    <a:pt x="968667" y="2572911"/>
                  </a:cubicBezTo>
                  <a:cubicBezTo>
                    <a:pt x="966191" y="2566434"/>
                    <a:pt x="983812" y="2565768"/>
                    <a:pt x="973144" y="2562148"/>
                  </a:cubicBezTo>
                  <a:close/>
                  <a:moveTo>
                    <a:pt x="982193" y="2564339"/>
                  </a:moveTo>
                  <a:cubicBezTo>
                    <a:pt x="987908" y="2565482"/>
                    <a:pt x="988860" y="2561958"/>
                    <a:pt x="995147" y="2563672"/>
                  </a:cubicBezTo>
                  <a:cubicBezTo>
                    <a:pt x="990480" y="2569863"/>
                    <a:pt x="986193" y="2575388"/>
                    <a:pt x="997814" y="2578055"/>
                  </a:cubicBezTo>
                  <a:cubicBezTo>
                    <a:pt x="993528" y="2579960"/>
                    <a:pt x="988003" y="2580722"/>
                    <a:pt x="984479" y="2583389"/>
                  </a:cubicBezTo>
                  <a:cubicBezTo>
                    <a:pt x="982955" y="2578531"/>
                    <a:pt x="984384" y="2577483"/>
                    <a:pt x="977621" y="2576531"/>
                  </a:cubicBezTo>
                  <a:cubicBezTo>
                    <a:pt x="978478" y="2571959"/>
                    <a:pt x="983717" y="2571483"/>
                    <a:pt x="982193" y="2564339"/>
                  </a:cubicBezTo>
                  <a:close/>
                  <a:moveTo>
                    <a:pt x="984384" y="2585008"/>
                  </a:moveTo>
                  <a:cubicBezTo>
                    <a:pt x="990575" y="2588532"/>
                    <a:pt x="984669" y="2592533"/>
                    <a:pt x="981717" y="2595867"/>
                  </a:cubicBezTo>
                  <a:cubicBezTo>
                    <a:pt x="976573" y="2592819"/>
                    <a:pt x="986384" y="2590437"/>
                    <a:pt x="984384" y="2585008"/>
                  </a:cubicBezTo>
                  <a:close/>
                  <a:moveTo>
                    <a:pt x="978859" y="2635110"/>
                  </a:moveTo>
                  <a:cubicBezTo>
                    <a:pt x="974001" y="2635205"/>
                    <a:pt x="970953" y="2633967"/>
                    <a:pt x="971906" y="2629871"/>
                  </a:cubicBezTo>
                  <a:cubicBezTo>
                    <a:pt x="976668" y="2629776"/>
                    <a:pt x="979716" y="2631014"/>
                    <a:pt x="978859" y="2635110"/>
                  </a:cubicBezTo>
                  <a:close/>
                  <a:moveTo>
                    <a:pt x="981621" y="2597486"/>
                  </a:moveTo>
                  <a:cubicBezTo>
                    <a:pt x="983717" y="2597867"/>
                    <a:pt x="984955" y="2597391"/>
                    <a:pt x="985431" y="2596152"/>
                  </a:cubicBezTo>
                  <a:cubicBezTo>
                    <a:pt x="994099" y="2599962"/>
                    <a:pt x="980859" y="2606725"/>
                    <a:pt x="981621" y="2597486"/>
                  </a:cubicBezTo>
                  <a:close/>
                  <a:moveTo>
                    <a:pt x="987813" y="2613678"/>
                  </a:moveTo>
                  <a:cubicBezTo>
                    <a:pt x="987813" y="2619774"/>
                    <a:pt x="994194" y="2626823"/>
                    <a:pt x="990194" y="2631204"/>
                  </a:cubicBezTo>
                  <a:cubicBezTo>
                    <a:pt x="980859" y="2629395"/>
                    <a:pt x="989146" y="2620346"/>
                    <a:pt x="979907" y="2621013"/>
                  </a:cubicBezTo>
                  <a:cubicBezTo>
                    <a:pt x="982860" y="2618822"/>
                    <a:pt x="981145" y="2612059"/>
                    <a:pt x="987813" y="2613678"/>
                  </a:cubicBezTo>
                  <a:close/>
                  <a:moveTo>
                    <a:pt x="1004958" y="2655969"/>
                  </a:moveTo>
                  <a:cubicBezTo>
                    <a:pt x="1010292" y="2660827"/>
                    <a:pt x="998862" y="2663208"/>
                    <a:pt x="998481" y="2668161"/>
                  </a:cubicBezTo>
                  <a:cubicBezTo>
                    <a:pt x="991337" y="2666923"/>
                    <a:pt x="996099" y="2657112"/>
                    <a:pt x="988289" y="2656350"/>
                  </a:cubicBezTo>
                  <a:cubicBezTo>
                    <a:pt x="990575" y="2648445"/>
                    <a:pt x="999528" y="2666066"/>
                    <a:pt x="1004958" y="2655969"/>
                  </a:cubicBezTo>
                  <a:close/>
                  <a:moveTo>
                    <a:pt x="1002005" y="2646254"/>
                  </a:moveTo>
                  <a:cubicBezTo>
                    <a:pt x="998195" y="2649969"/>
                    <a:pt x="995718" y="2644349"/>
                    <a:pt x="990861" y="2647016"/>
                  </a:cubicBezTo>
                  <a:cubicBezTo>
                    <a:pt x="989622" y="2641110"/>
                    <a:pt x="1000767" y="2644825"/>
                    <a:pt x="1002005" y="2646254"/>
                  </a:cubicBezTo>
                  <a:close/>
                  <a:moveTo>
                    <a:pt x="1000957" y="2635110"/>
                  </a:moveTo>
                  <a:cubicBezTo>
                    <a:pt x="1001719" y="2633395"/>
                    <a:pt x="1004481" y="2631395"/>
                    <a:pt x="1004767" y="2633871"/>
                  </a:cubicBezTo>
                  <a:cubicBezTo>
                    <a:pt x="1007053" y="2633395"/>
                    <a:pt x="1008672" y="2632157"/>
                    <a:pt x="1008768" y="2629395"/>
                  </a:cubicBezTo>
                  <a:cubicBezTo>
                    <a:pt x="1012292" y="2634729"/>
                    <a:pt x="1004386" y="2634062"/>
                    <a:pt x="1009815" y="2640539"/>
                  </a:cubicBezTo>
                  <a:cubicBezTo>
                    <a:pt x="1003053" y="2641587"/>
                    <a:pt x="1009530" y="2632824"/>
                    <a:pt x="1000957" y="2635110"/>
                  </a:cubicBezTo>
                  <a:close/>
                  <a:moveTo>
                    <a:pt x="1008577" y="2582055"/>
                  </a:moveTo>
                  <a:cubicBezTo>
                    <a:pt x="1016007" y="2581103"/>
                    <a:pt x="1013911" y="2587008"/>
                    <a:pt x="1015340" y="2590437"/>
                  </a:cubicBezTo>
                  <a:cubicBezTo>
                    <a:pt x="1010482" y="2589580"/>
                    <a:pt x="1009434" y="2585865"/>
                    <a:pt x="1008577" y="2582055"/>
                  </a:cubicBezTo>
                  <a:close/>
                  <a:moveTo>
                    <a:pt x="1007815" y="2618250"/>
                  </a:moveTo>
                  <a:cubicBezTo>
                    <a:pt x="1009720" y="2623489"/>
                    <a:pt x="1001814" y="2619012"/>
                    <a:pt x="1003719" y="2624251"/>
                  </a:cubicBezTo>
                  <a:cubicBezTo>
                    <a:pt x="1000290" y="2623775"/>
                    <a:pt x="1002957" y="2618822"/>
                    <a:pt x="1000481" y="2617679"/>
                  </a:cubicBezTo>
                  <a:cubicBezTo>
                    <a:pt x="996861" y="2618060"/>
                    <a:pt x="998576" y="2623679"/>
                    <a:pt x="992766" y="2621870"/>
                  </a:cubicBezTo>
                  <a:cubicBezTo>
                    <a:pt x="987241" y="2615869"/>
                    <a:pt x="998957" y="2616821"/>
                    <a:pt x="997433" y="2609583"/>
                  </a:cubicBezTo>
                  <a:cubicBezTo>
                    <a:pt x="999243" y="2609773"/>
                    <a:pt x="998671" y="2611583"/>
                    <a:pt x="999052" y="2612821"/>
                  </a:cubicBezTo>
                  <a:cubicBezTo>
                    <a:pt x="1000005" y="2616060"/>
                    <a:pt x="1003529" y="2617393"/>
                    <a:pt x="1007815" y="2618250"/>
                  </a:cubicBezTo>
                  <a:close/>
                  <a:moveTo>
                    <a:pt x="997433" y="2608059"/>
                  </a:moveTo>
                  <a:cubicBezTo>
                    <a:pt x="994099" y="2607963"/>
                    <a:pt x="993718" y="2605868"/>
                    <a:pt x="990194" y="2605963"/>
                  </a:cubicBezTo>
                  <a:cubicBezTo>
                    <a:pt x="992004" y="2601296"/>
                    <a:pt x="999433" y="2600153"/>
                    <a:pt x="997433" y="2608059"/>
                  </a:cubicBezTo>
                  <a:close/>
                  <a:moveTo>
                    <a:pt x="968096" y="2580722"/>
                  </a:moveTo>
                  <a:cubicBezTo>
                    <a:pt x="973144" y="2580055"/>
                    <a:pt x="971430" y="2584246"/>
                    <a:pt x="973239" y="2585865"/>
                  </a:cubicBezTo>
                  <a:cubicBezTo>
                    <a:pt x="974859" y="2585103"/>
                    <a:pt x="976287" y="2584437"/>
                    <a:pt x="978859" y="2584722"/>
                  </a:cubicBezTo>
                  <a:cubicBezTo>
                    <a:pt x="978097" y="2591580"/>
                    <a:pt x="965905" y="2585389"/>
                    <a:pt x="968096" y="2580722"/>
                  </a:cubicBezTo>
                  <a:close/>
                  <a:moveTo>
                    <a:pt x="972382" y="2647206"/>
                  </a:moveTo>
                  <a:cubicBezTo>
                    <a:pt x="973049" y="2650635"/>
                    <a:pt x="969525" y="2650064"/>
                    <a:pt x="966667" y="2649969"/>
                  </a:cubicBezTo>
                  <a:cubicBezTo>
                    <a:pt x="969525" y="2654826"/>
                    <a:pt x="976478" y="2649778"/>
                    <a:pt x="981336" y="2651112"/>
                  </a:cubicBezTo>
                  <a:cubicBezTo>
                    <a:pt x="979621" y="2655874"/>
                    <a:pt x="986193" y="2654445"/>
                    <a:pt x="984384" y="2659208"/>
                  </a:cubicBezTo>
                  <a:cubicBezTo>
                    <a:pt x="974001" y="2660446"/>
                    <a:pt x="947427" y="2653493"/>
                    <a:pt x="961714" y="2641777"/>
                  </a:cubicBezTo>
                  <a:cubicBezTo>
                    <a:pt x="961524" y="2644444"/>
                    <a:pt x="961333" y="2647016"/>
                    <a:pt x="961143" y="2649683"/>
                  </a:cubicBezTo>
                  <a:cubicBezTo>
                    <a:pt x="966477" y="2650350"/>
                    <a:pt x="967048" y="2646444"/>
                    <a:pt x="972382" y="2647206"/>
                  </a:cubicBezTo>
                  <a:close/>
                  <a:moveTo>
                    <a:pt x="965048" y="2697117"/>
                  </a:moveTo>
                  <a:cubicBezTo>
                    <a:pt x="970763" y="2696355"/>
                    <a:pt x="968286" y="2701689"/>
                    <a:pt x="974001" y="2700927"/>
                  </a:cubicBezTo>
                  <a:cubicBezTo>
                    <a:pt x="974097" y="2704356"/>
                    <a:pt x="972096" y="2705785"/>
                    <a:pt x="968096" y="2705213"/>
                  </a:cubicBezTo>
                  <a:cubicBezTo>
                    <a:pt x="969810" y="2700546"/>
                    <a:pt x="961905" y="2702832"/>
                    <a:pt x="965048" y="2697117"/>
                  </a:cubicBezTo>
                  <a:close/>
                  <a:moveTo>
                    <a:pt x="967905" y="2683116"/>
                  </a:moveTo>
                  <a:cubicBezTo>
                    <a:pt x="973049" y="2683782"/>
                    <a:pt x="975525" y="2686449"/>
                    <a:pt x="974668" y="2691497"/>
                  </a:cubicBezTo>
                  <a:cubicBezTo>
                    <a:pt x="971715" y="2689307"/>
                    <a:pt x="967715" y="2687783"/>
                    <a:pt x="967905" y="2683116"/>
                  </a:cubicBezTo>
                  <a:close/>
                  <a:moveTo>
                    <a:pt x="974954" y="2663113"/>
                  </a:moveTo>
                  <a:cubicBezTo>
                    <a:pt x="971715" y="2664351"/>
                    <a:pt x="970572" y="2667780"/>
                    <a:pt x="968858" y="2670543"/>
                  </a:cubicBezTo>
                  <a:cubicBezTo>
                    <a:pt x="964191" y="2668066"/>
                    <a:pt x="971620" y="2658255"/>
                    <a:pt x="974954" y="2663113"/>
                  </a:cubicBezTo>
                  <a:close/>
                  <a:moveTo>
                    <a:pt x="961619" y="2668542"/>
                  </a:moveTo>
                  <a:cubicBezTo>
                    <a:pt x="968477" y="2673114"/>
                    <a:pt x="960190" y="2677782"/>
                    <a:pt x="964095" y="2684449"/>
                  </a:cubicBezTo>
                  <a:cubicBezTo>
                    <a:pt x="960666" y="2683496"/>
                    <a:pt x="961143" y="2679782"/>
                    <a:pt x="955237" y="2680639"/>
                  </a:cubicBezTo>
                  <a:cubicBezTo>
                    <a:pt x="957714" y="2675781"/>
                    <a:pt x="964286" y="2673971"/>
                    <a:pt x="961619" y="2668542"/>
                  </a:cubicBezTo>
                  <a:close/>
                  <a:moveTo>
                    <a:pt x="949998" y="2626632"/>
                  </a:moveTo>
                  <a:cubicBezTo>
                    <a:pt x="956952" y="2627489"/>
                    <a:pt x="961905" y="2629776"/>
                    <a:pt x="962190" y="2635395"/>
                  </a:cubicBezTo>
                  <a:cubicBezTo>
                    <a:pt x="953999" y="2635586"/>
                    <a:pt x="952380" y="2630728"/>
                    <a:pt x="949998" y="2626632"/>
                  </a:cubicBezTo>
                  <a:close/>
                  <a:moveTo>
                    <a:pt x="953237" y="2656827"/>
                  </a:moveTo>
                  <a:cubicBezTo>
                    <a:pt x="958952" y="2661494"/>
                    <a:pt x="947617" y="2663494"/>
                    <a:pt x="946950" y="2667399"/>
                  </a:cubicBezTo>
                  <a:cubicBezTo>
                    <a:pt x="941331" y="2668542"/>
                    <a:pt x="943902" y="2663685"/>
                    <a:pt x="943712" y="2660827"/>
                  </a:cubicBezTo>
                  <a:cubicBezTo>
                    <a:pt x="949427" y="2662065"/>
                    <a:pt x="951332" y="2659494"/>
                    <a:pt x="953237" y="2656827"/>
                  </a:cubicBezTo>
                  <a:close/>
                  <a:moveTo>
                    <a:pt x="942093" y="2682830"/>
                  </a:moveTo>
                  <a:cubicBezTo>
                    <a:pt x="951141" y="2675877"/>
                    <a:pt x="954570" y="2687688"/>
                    <a:pt x="965715" y="2687688"/>
                  </a:cubicBezTo>
                  <a:cubicBezTo>
                    <a:pt x="961809" y="2693021"/>
                    <a:pt x="958476" y="2690164"/>
                    <a:pt x="952475" y="2691497"/>
                  </a:cubicBezTo>
                  <a:cubicBezTo>
                    <a:pt x="951046" y="2687116"/>
                    <a:pt x="948474" y="2683592"/>
                    <a:pt x="942093" y="2682830"/>
                  </a:cubicBezTo>
                  <a:close/>
                  <a:moveTo>
                    <a:pt x="958952" y="2704547"/>
                  </a:moveTo>
                  <a:cubicBezTo>
                    <a:pt x="960000" y="2708166"/>
                    <a:pt x="964095" y="2709595"/>
                    <a:pt x="967620" y="2711500"/>
                  </a:cubicBezTo>
                  <a:cubicBezTo>
                    <a:pt x="966858" y="2713500"/>
                    <a:pt x="964191" y="2713786"/>
                    <a:pt x="963619" y="2715882"/>
                  </a:cubicBezTo>
                  <a:cubicBezTo>
                    <a:pt x="959619" y="2712834"/>
                    <a:pt x="957523" y="2708547"/>
                    <a:pt x="949427" y="2708547"/>
                  </a:cubicBezTo>
                  <a:cubicBezTo>
                    <a:pt x="952284" y="2706928"/>
                    <a:pt x="954285" y="2704356"/>
                    <a:pt x="958952" y="2704547"/>
                  </a:cubicBezTo>
                  <a:close/>
                  <a:moveTo>
                    <a:pt x="965429" y="2741313"/>
                  </a:moveTo>
                  <a:cubicBezTo>
                    <a:pt x="968572" y="2742933"/>
                    <a:pt x="971620" y="2744742"/>
                    <a:pt x="970382" y="2749600"/>
                  </a:cubicBezTo>
                  <a:cubicBezTo>
                    <a:pt x="968096" y="2747790"/>
                    <a:pt x="963714" y="2747600"/>
                    <a:pt x="961428" y="2745790"/>
                  </a:cubicBezTo>
                  <a:cubicBezTo>
                    <a:pt x="962286" y="2743695"/>
                    <a:pt x="964857" y="2743504"/>
                    <a:pt x="965429" y="2741313"/>
                  </a:cubicBezTo>
                  <a:close/>
                  <a:moveTo>
                    <a:pt x="966858" y="2722454"/>
                  </a:moveTo>
                  <a:cubicBezTo>
                    <a:pt x="966667" y="2717310"/>
                    <a:pt x="972382" y="2714453"/>
                    <a:pt x="976383" y="2718453"/>
                  </a:cubicBezTo>
                  <a:cubicBezTo>
                    <a:pt x="973049" y="2719692"/>
                    <a:pt x="972954" y="2724073"/>
                    <a:pt x="966858" y="2722454"/>
                  </a:cubicBezTo>
                  <a:close/>
                  <a:moveTo>
                    <a:pt x="974859" y="2738837"/>
                  </a:moveTo>
                  <a:cubicBezTo>
                    <a:pt x="981336" y="2739885"/>
                    <a:pt x="979240" y="2743218"/>
                    <a:pt x="977907" y="2746933"/>
                  </a:cubicBezTo>
                  <a:cubicBezTo>
                    <a:pt x="974001" y="2746457"/>
                    <a:pt x="974287" y="2742742"/>
                    <a:pt x="974859" y="2738837"/>
                  </a:cubicBezTo>
                  <a:close/>
                  <a:moveTo>
                    <a:pt x="1001338" y="2729788"/>
                  </a:moveTo>
                  <a:cubicBezTo>
                    <a:pt x="1004386" y="2732074"/>
                    <a:pt x="1008387" y="2733598"/>
                    <a:pt x="1008101" y="2738170"/>
                  </a:cubicBezTo>
                  <a:cubicBezTo>
                    <a:pt x="999243" y="2738646"/>
                    <a:pt x="998671" y="2734074"/>
                    <a:pt x="1001338" y="2729788"/>
                  </a:cubicBezTo>
                  <a:close/>
                  <a:moveTo>
                    <a:pt x="1017245" y="2540145"/>
                  </a:moveTo>
                  <a:cubicBezTo>
                    <a:pt x="1016388" y="2543765"/>
                    <a:pt x="1014483" y="2546432"/>
                    <a:pt x="1012863" y="2549289"/>
                  </a:cubicBezTo>
                  <a:cubicBezTo>
                    <a:pt x="1006672" y="2548242"/>
                    <a:pt x="1008863" y="2536812"/>
                    <a:pt x="1017245" y="2540145"/>
                  </a:cubicBezTo>
                  <a:close/>
                  <a:moveTo>
                    <a:pt x="1024484" y="2591104"/>
                  </a:moveTo>
                  <a:cubicBezTo>
                    <a:pt x="1024103" y="2586627"/>
                    <a:pt x="1033342" y="2585103"/>
                    <a:pt x="1023150" y="2584722"/>
                  </a:cubicBezTo>
                  <a:cubicBezTo>
                    <a:pt x="1023912" y="2581579"/>
                    <a:pt x="1028389" y="2582055"/>
                    <a:pt x="1029151" y="2578817"/>
                  </a:cubicBezTo>
                  <a:cubicBezTo>
                    <a:pt x="1031151" y="2585294"/>
                    <a:pt x="1040581" y="2592533"/>
                    <a:pt x="1036962" y="2598343"/>
                  </a:cubicBezTo>
                  <a:cubicBezTo>
                    <a:pt x="1032199" y="2596438"/>
                    <a:pt x="1034771" y="2589104"/>
                    <a:pt x="1024484" y="2591104"/>
                  </a:cubicBezTo>
                  <a:close/>
                  <a:moveTo>
                    <a:pt x="1020769" y="2666542"/>
                  </a:moveTo>
                  <a:cubicBezTo>
                    <a:pt x="1018102" y="2665018"/>
                    <a:pt x="1017150" y="2662351"/>
                    <a:pt x="1017626" y="2658446"/>
                  </a:cubicBezTo>
                  <a:cubicBezTo>
                    <a:pt x="1019055" y="2659398"/>
                    <a:pt x="1020483" y="2660351"/>
                    <a:pt x="1022960" y="2660446"/>
                  </a:cubicBezTo>
                  <a:cubicBezTo>
                    <a:pt x="1023627" y="2663780"/>
                    <a:pt x="1021531" y="2664446"/>
                    <a:pt x="1020769" y="2666542"/>
                  </a:cubicBezTo>
                  <a:close/>
                  <a:moveTo>
                    <a:pt x="1032771" y="2579103"/>
                  </a:moveTo>
                  <a:cubicBezTo>
                    <a:pt x="1038581" y="2572626"/>
                    <a:pt x="1032390" y="2574530"/>
                    <a:pt x="1033818" y="2565005"/>
                  </a:cubicBezTo>
                  <a:cubicBezTo>
                    <a:pt x="1042962" y="2563482"/>
                    <a:pt x="1035342" y="2574626"/>
                    <a:pt x="1038962" y="2570149"/>
                  </a:cubicBezTo>
                  <a:cubicBezTo>
                    <a:pt x="1042010" y="2571578"/>
                    <a:pt x="1038390" y="2580722"/>
                    <a:pt x="1032771" y="2579103"/>
                  </a:cubicBezTo>
                  <a:close/>
                  <a:moveTo>
                    <a:pt x="977335" y="1009383"/>
                  </a:moveTo>
                  <a:cubicBezTo>
                    <a:pt x="976287" y="1013097"/>
                    <a:pt x="980478" y="1013002"/>
                    <a:pt x="978573" y="1017288"/>
                  </a:cubicBezTo>
                  <a:cubicBezTo>
                    <a:pt x="974001" y="1015764"/>
                    <a:pt x="971144" y="1012811"/>
                    <a:pt x="968001" y="1010240"/>
                  </a:cubicBezTo>
                  <a:cubicBezTo>
                    <a:pt x="969906" y="1008620"/>
                    <a:pt x="971525" y="1009954"/>
                    <a:pt x="977335" y="1009383"/>
                  </a:cubicBezTo>
                  <a:close/>
                  <a:moveTo>
                    <a:pt x="972858" y="994809"/>
                  </a:moveTo>
                  <a:cubicBezTo>
                    <a:pt x="973144" y="997571"/>
                    <a:pt x="970477" y="1002524"/>
                    <a:pt x="976097" y="1001286"/>
                  </a:cubicBezTo>
                  <a:cubicBezTo>
                    <a:pt x="976478" y="1003858"/>
                    <a:pt x="974192" y="1003858"/>
                    <a:pt x="973906" y="1005858"/>
                  </a:cubicBezTo>
                  <a:cubicBezTo>
                    <a:pt x="966572" y="1005858"/>
                    <a:pt x="969429" y="998238"/>
                    <a:pt x="963429" y="997190"/>
                  </a:cubicBezTo>
                  <a:cubicBezTo>
                    <a:pt x="964000" y="993857"/>
                    <a:pt x="968382" y="994238"/>
                    <a:pt x="972858" y="994809"/>
                  </a:cubicBezTo>
                  <a:close/>
                  <a:moveTo>
                    <a:pt x="958380" y="1041006"/>
                  </a:moveTo>
                  <a:cubicBezTo>
                    <a:pt x="957237" y="1046911"/>
                    <a:pt x="955332" y="1046911"/>
                    <a:pt x="961428" y="1049102"/>
                  </a:cubicBezTo>
                  <a:cubicBezTo>
                    <a:pt x="958952" y="1055769"/>
                    <a:pt x="947427" y="1048911"/>
                    <a:pt x="944760" y="1049483"/>
                  </a:cubicBezTo>
                  <a:cubicBezTo>
                    <a:pt x="948855" y="1046149"/>
                    <a:pt x="951618" y="1041577"/>
                    <a:pt x="958380" y="1041006"/>
                  </a:cubicBezTo>
                  <a:close/>
                  <a:moveTo>
                    <a:pt x="942474" y="1031957"/>
                  </a:moveTo>
                  <a:cubicBezTo>
                    <a:pt x="944379" y="1027480"/>
                    <a:pt x="946950" y="1034338"/>
                    <a:pt x="951618" y="1032623"/>
                  </a:cubicBezTo>
                  <a:cubicBezTo>
                    <a:pt x="949427" y="1036148"/>
                    <a:pt x="946093" y="1043482"/>
                    <a:pt x="940092" y="1038148"/>
                  </a:cubicBezTo>
                  <a:cubicBezTo>
                    <a:pt x="940092" y="1036052"/>
                    <a:pt x="947998" y="1033957"/>
                    <a:pt x="942474" y="1031957"/>
                  </a:cubicBezTo>
                  <a:close/>
                  <a:moveTo>
                    <a:pt x="941902" y="1065009"/>
                  </a:moveTo>
                  <a:cubicBezTo>
                    <a:pt x="943807" y="1065390"/>
                    <a:pt x="940378" y="1074534"/>
                    <a:pt x="935711" y="1073962"/>
                  </a:cubicBezTo>
                  <a:cubicBezTo>
                    <a:pt x="934568" y="1067866"/>
                    <a:pt x="940569" y="1068819"/>
                    <a:pt x="941902" y="1065009"/>
                  </a:cubicBezTo>
                  <a:close/>
                  <a:moveTo>
                    <a:pt x="933425" y="1304086"/>
                  </a:moveTo>
                  <a:cubicBezTo>
                    <a:pt x="931139" y="1310849"/>
                    <a:pt x="926186" y="1314849"/>
                    <a:pt x="917804" y="1315611"/>
                  </a:cubicBezTo>
                  <a:cubicBezTo>
                    <a:pt x="922566" y="1311325"/>
                    <a:pt x="926376" y="1306086"/>
                    <a:pt x="933425" y="1304086"/>
                  </a:cubicBezTo>
                  <a:close/>
                  <a:moveTo>
                    <a:pt x="930663" y="1042148"/>
                  </a:moveTo>
                  <a:cubicBezTo>
                    <a:pt x="939235" y="1041386"/>
                    <a:pt x="939426" y="1051197"/>
                    <a:pt x="930186" y="1048435"/>
                  </a:cubicBezTo>
                  <a:cubicBezTo>
                    <a:pt x="930377" y="1046339"/>
                    <a:pt x="930567" y="1044244"/>
                    <a:pt x="930663" y="1042148"/>
                  </a:cubicBezTo>
                  <a:close/>
                  <a:moveTo>
                    <a:pt x="907231" y="1458296"/>
                  </a:moveTo>
                  <a:cubicBezTo>
                    <a:pt x="906469" y="1460391"/>
                    <a:pt x="902564" y="1459248"/>
                    <a:pt x="899802" y="1459344"/>
                  </a:cubicBezTo>
                  <a:cubicBezTo>
                    <a:pt x="899230" y="1456295"/>
                    <a:pt x="896087" y="1455152"/>
                    <a:pt x="896658" y="1451247"/>
                  </a:cubicBezTo>
                  <a:cubicBezTo>
                    <a:pt x="903135" y="1451343"/>
                    <a:pt x="902373" y="1456867"/>
                    <a:pt x="907231" y="1458296"/>
                  </a:cubicBezTo>
                  <a:close/>
                  <a:moveTo>
                    <a:pt x="927900" y="1004144"/>
                  </a:moveTo>
                  <a:cubicBezTo>
                    <a:pt x="929139" y="1009287"/>
                    <a:pt x="925900" y="1009954"/>
                    <a:pt x="923614" y="1011764"/>
                  </a:cubicBezTo>
                  <a:cubicBezTo>
                    <a:pt x="919709" y="1006715"/>
                    <a:pt x="916947" y="1000810"/>
                    <a:pt x="907898" y="999572"/>
                  </a:cubicBezTo>
                  <a:cubicBezTo>
                    <a:pt x="913327" y="992047"/>
                    <a:pt x="920661" y="1003572"/>
                    <a:pt x="927900" y="1004144"/>
                  </a:cubicBezTo>
                  <a:close/>
                  <a:moveTo>
                    <a:pt x="904278" y="1049673"/>
                  </a:moveTo>
                  <a:cubicBezTo>
                    <a:pt x="907517" y="1050150"/>
                    <a:pt x="908279" y="1048054"/>
                    <a:pt x="911708" y="1048625"/>
                  </a:cubicBezTo>
                  <a:cubicBezTo>
                    <a:pt x="909041" y="1051673"/>
                    <a:pt x="905326" y="1053483"/>
                    <a:pt x="900278" y="1054055"/>
                  </a:cubicBezTo>
                  <a:cubicBezTo>
                    <a:pt x="901992" y="1049292"/>
                    <a:pt x="895420" y="1050721"/>
                    <a:pt x="897135" y="1045958"/>
                  </a:cubicBezTo>
                  <a:cubicBezTo>
                    <a:pt x="902278" y="1045196"/>
                    <a:pt x="900659" y="1049388"/>
                    <a:pt x="904278" y="1049673"/>
                  </a:cubicBezTo>
                  <a:close/>
                  <a:moveTo>
                    <a:pt x="900564" y="1125111"/>
                  </a:moveTo>
                  <a:cubicBezTo>
                    <a:pt x="898754" y="1127302"/>
                    <a:pt x="897420" y="1129874"/>
                    <a:pt x="892848" y="1129302"/>
                  </a:cubicBezTo>
                  <a:cubicBezTo>
                    <a:pt x="891515" y="1127778"/>
                    <a:pt x="891134" y="1125588"/>
                    <a:pt x="891515" y="1122921"/>
                  </a:cubicBezTo>
                  <a:cubicBezTo>
                    <a:pt x="893515" y="1124254"/>
                    <a:pt x="896277" y="1125207"/>
                    <a:pt x="900564" y="1125111"/>
                  </a:cubicBezTo>
                  <a:close/>
                  <a:moveTo>
                    <a:pt x="850748" y="1599170"/>
                  </a:moveTo>
                  <a:cubicBezTo>
                    <a:pt x="850938" y="1603266"/>
                    <a:pt x="849605" y="1605838"/>
                    <a:pt x="844747" y="1605076"/>
                  </a:cubicBezTo>
                  <a:cubicBezTo>
                    <a:pt x="844557" y="1600885"/>
                    <a:pt x="844652" y="1597075"/>
                    <a:pt x="850748" y="1599170"/>
                  </a:cubicBezTo>
                  <a:close/>
                  <a:moveTo>
                    <a:pt x="836175" y="1596503"/>
                  </a:moveTo>
                  <a:cubicBezTo>
                    <a:pt x="837984" y="1589360"/>
                    <a:pt x="841985" y="1584311"/>
                    <a:pt x="850081" y="1583359"/>
                  </a:cubicBezTo>
                  <a:cubicBezTo>
                    <a:pt x="849129" y="1591360"/>
                    <a:pt x="843128" y="1594408"/>
                    <a:pt x="836175" y="1596503"/>
                  </a:cubicBezTo>
                  <a:close/>
                  <a:moveTo>
                    <a:pt x="854748" y="1544211"/>
                  </a:moveTo>
                  <a:cubicBezTo>
                    <a:pt x="858273" y="1539258"/>
                    <a:pt x="853986" y="1538782"/>
                    <a:pt x="853701" y="1533067"/>
                  </a:cubicBezTo>
                  <a:cubicBezTo>
                    <a:pt x="860559" y="1534877"/>
                    <a:pt x="861987" y="1540782"/>
                    <a:pt x="863797" y="1546402"/>
                  </a:cubicBezTo>
                  <a:cubicBezTo>
                    <a:pt x="859416" y="1546783"/>
                    <a:pt x="860082" y="1543354"/>
                    <a:pt x="854748" y="1544211"/>
                  </a:cubicBezTo>
                  <a:close/>
                  <a:moveTo>
                    <a:pt x="855701" y="1605838"/>
                  </a:moveTo>
                  <a:cubicBezTo>
                    <a:pt x="857320" y="1605648"/>
                    <a:pt x="857415" y="1606600"/>
                    <a:pt x="857415" y="1607552"/>
                  </a:cubicBezTo>
                  <a:cubicBezTo>
                    <a:pt x="860749" y="1606410"/>
                    <a:pt x="860940" y="1600790"/>
                    <a:pt x="864940" y="1604886"/>
                  </a:cubicBezTo>
                  <a:cubicBezTo>
                    <a:pt x="864464" y="1608886"/>
                    <a:pt x="857606" y="1606600"/>
                    <a:pt x="857130" y="1610601"/>
                  </a:cubicBezTo>
                  <a:cubicBezTo>
                    <a:pt x="855510" y="1610791"/>
                    <a:pt x="855510" y="1609839"/>
                    <a:pt x="855415" y="1608886"/>
                  </a:cubicBezTo>
                  <a:cubicBezTo>
                    <a:pt x="855606" y="1607934"/>
                    <a:pt x="855701" y="1606886"/>
                    <a:pt x="855701" y="1605838"/>
                  </a:cubicBezTo>
                  <a:close/>
                  <a:moveTo>
                    <a:pt x="861797" y="1499063"/>
                  </a:moveTo>
                  <a:cubicBezTo>
                    <a:pt x="860463" y="1501063"/>
                    <a:pt x="857701" y="1501635"/>
                    <a:pt x="854272" y="1501635"/>
                  </a:cubicBezTo>
                  <a:cubicBezTo>
                    <a:pt x="854558" y="1499444"/>
                    <a:pt x="854939" y="1497253"/>
                    <a:pt x="852748" y="1496777"/>
                  </a:cubicBezTo>
                  <a:cubicBezTo>
                    <a:pt x="853129" y="1493824"/>
                    <a:pt x="859511" y="1498586"/>
                    <a:pt x="861797" y="1499063"/>
                  </a:cubicBezTo>
                  <a:close/>
                  <a:moveTo>
                    <a:pt x="845128" y="1575072"/>
                  </a:moveTo>
                  <a:cubicBezTo>
                    <a:pt x="845128" y="1577835"/>
                    <a:pt x="842652" y="1578215"/>
                    <a:pt x="842842" y="1581264"/>
                  </a:cubicBezTo>
                  <a:cubicBezTo>
                    <a:pt x="839985" y="1580406"/>
                    <a:pt x="841604" y="1576215"/>
                    <a:pt x="835698" y="1577549"/>
                  </a:cubicBezTo>
                  <a:cubicBezTo>
                    <a:pt x="836556" y="1570691"/>
                    <a:pt x="839127" y="1574882"/>
                    <a:pt x="845128" y="1575072"/>
                  </a:cubicBezTo>
                  <a:close/>
                  <a:moveTo>
                    <a:pt x="819506" y="1622031"/>
                  </a:moveTo>
                  <a:cubicBezTo>
                    <a:pt x="820554" y="1620887"/>
                    <a:pt x="821601" y="1619649"/>
                    <a:pt x="821697" y="1617459"/>
                  </a:cubicBezTo>
                  <a:cubicBezTo>
                    <a:pt x="827697" y="1616601"/>
                    <a:pt x="827221" y="1620316"/>
                    <a:pt x="830650" y="1621269"/>
                  </a:cubicBezTo>
                  <a:cubicBezTo>
                    <a:pt x="833317" y="1623555"/>
                    <a:pt x="825602" y="1621364"/>
                    <a:pt x="819506" y="1622031"/>
                  </a:cubicBezTo>
                  <a:close/>
                  <a:moveTo>
                    <a:pt x="829793" y="1632318"/>
                  </a:moveTo>
                  <a:cubicBezTo>
                    <a:pt x="827793" y="1630889"/>
                    <a:pt x="825030" y="1629936"/>
                    <a:pt x="820744" y="1630032"/>
                  </a:cubicBezTo>
                  <a:cubicBezTo>
                    <a:pt x="819696" y="1625650"/>
                    <a:pt x="824649" y="1627174"/>
                    <a:pt x="824935" y="1624031"/>
                  </a:cubicBezTo>
                  <a:cubicBezTo>
                    <a:pt x="826840" y="1626507"/>
                    <a:pt x="829888" y="1628222"/>
                    <a:pt x="829793" y="1632318"/>
                  </a:cubicBezTo>
                  <a:close/>
                  <a:moveTo>
                    <a:pt x="824554" y="1603552"/>
                  </a:moveTo>
                  <a:cubicBezTo>
                    <a:pt x="825411" y="1599932"/>
                    <a:pt x="827221" y="1597265"/>
                    <a:pt x="828936" y="1594408"/>
                  </a:cubicBezTo>
                  <a:cubicBezTo>
                    <a:pt x="832555" y="1597361"/>
                    <a:pt x="833412" y="1605171"/>
                    <a:pt x="824554" y="1603552"/>
                  </a:cubicBezTo>
                  <a:close/>
                  <a:moveTo>
                    <a:pt x="823221" y="1521447"/>
                  </a:moveTo>
                  <a:cubicBezTo>
                    <a:pt x="827126" y="1521065"/>
                    <a:pt x="827983" y="1522875"/>
                    <a:pt x="830460" y="1523542"/>
                  </a:cubicBezTo>
                  <a:cubicBezTo>
                    <a:pt x="831984" y="1528400"/>
                    <a:pt x="826173" y="1526019"/>
                    <a:pt x="822840" y="1526114"/>
                  </a:cubicBezTo>
                  <a:cubicBezTo>
                    <a:pt x="823030" y="1524590"/>
                    <a:pt x="823125" y="1522970"/>
                    <a:pt x="823221" y="1521447"/>
                  </a:cubicBezTo>
                  <a:close/>
                  <a:moveTo>
                    <a:pt x="824840" y="1575168"/>
                  </a:moveTo>
                  <a:cubicBezTo>
                    <a:pt x="824364" y="1576977"/>
                    <a:pt x="825030" y="1578025"/>
                    <a:pt x="826459" y="1578406"/>
                  </a:cubicBezTo>
                  <a:cubicBezTo>
                    <a:pt x="823602" y="1584502"/>
                    <a:pt x="822744" y="1577644"/>
                    <a:pt x="817220" y="1577739"/>
                  </a:cubicBezTo>
                  <a:cubicBezTo>
                    <a:pt x="817887" y="1574977"/>
                    <a:pt x="820649" y="1574406"/>
                    <a:pt x="824840" y="1575168"/>
                  </a:cubicBezTo>
                  <a:close/>
                  <a:moveTo>
                    <a:pt x="817601" y="1623459"/>
                  </a:moveTo>
                  <a:cubicBezTo>
                    <a:pt x="815982" y="1622602"/>
                    <a:pt x="814458" y="1621840"/>
                    <a:pt x="814172" y="1620030"/>
                  </a:cubicBezTo>
                  <a:cubicBezTo>
                    <a:pt x="812553" y="1620602"/>
                    <a:pt x="810838" y="1621173"/>
                    <a:pt x="810267" y="1622888"/>
                  </a:cubicBezTo>
                  <a:cubicBezTo>
                    <a:pt x="808171" y="1622411"/>
                    <a:pt x="809409" y="1621173"/>
                    <a:pt x="810362" y="1621269"/>
                  </a:cubicBezTo>
                  <a:cubicBezTo>
                    <a:pt x="809695" y="1619364"/>
                    <a:pt x="808266" y="1617935"/>
                    <a:pt x="805123" y="1617744"/>
                  </a:cubicBezTo>
                  <a:cubicBezTo>
                    <a:pt x="806647" y="1614791"/>
                    <a:pt x="810362" y="1613934"/>
                    <a:pt x="814648" y="1613744"/>
                  </a:cubicBezTo>
                  <a:cubicBezTo>
                    <a:pt x="813791" y="1618316"/>
                    <a:pt x="818363" y="1618887"/>
                    <a:pt x="817601" y="1623459"/>
                  </a:cubicBezTo>
                  <a:close/>
                  <a:moveTo>
                    <a:pt x="801980" y="1559261"/>
                  </a:moveTo>
                  <a:cubicBezTo>
                    <a:pt x="807885" y="1558880"/>
                    <a:pt x="805790" y="1564404"/>
                    <a:pt x="812838" y="1563166"/>
                  </a:cubicBezTo>
                  <a:cubicBezTo>
                    <a:pt x="813981" y="1568690"/>
                    <a:pt x="798741" y="1564785"/>
                    <a:pt x="801980" y="1559261"/>
                  </a:cubicBezTo>
                  <a:close/>
                  <a:moveTo>
                    <a:pt x="796170" y="1612410"/>
                  </a:moveTo>
                  <a:cubicBezTo>
                    <a:pt x="798646" y="1612601"/>
                    <a:pt x="801123" y="1612791"/>
                    <a:pt x="803504" y="1612982"/>
                  </a:cubicBezTo>
                  <a:cubicBezTo>
                    <a:pt x="803790" y="1617173"/>
                    <a:pt x="800551" y="1617935"/>
                    <a:pt x="795789" y="1617173"/>
                  </a:cubicBezTo>
                  <a:cubicBezTo>
                    <a:pt x="795979" y="1615553"/>
                    <a:pt x="796074" y="1614030"/>
                    <a:pt x="796170" y="1612410"/>
                  </a:cubicBezTo>
                  <a:close/>
                  <a:moveTo>
                    <a:pt x="794931" y="1654892"/>
                  </a:moveTo>
                  <a:cubicBezTo>
                    <a:pt x="784168" y="1652034"/>
                    <a:pt x="789883" y="1649367"/>
                    <a:pt x="780263" y="1653844"/>
                  </a:cubicBezTo>
                  <a:cubicBezTo>
                    <a:pt x="777501" y="1648510"/>
                    <a:pt x="789597" y="1646986"/>
                    <a:pt x="780834" y="1646034"/>
                  </a:cubicBezTo>
                  <a:cubicBezTo>
                    <a:pt x="781025" y="1642890"/>
                    <a:pt x="785978" y="1644414"/>
                    <a:pt x="784930" y="1640033"/>
                  </a:cubicBezTo>
                  <a:cubicBezTo>
                    <a:pt x="786454" y="1641366"/>
                    <a:pt x="788931" y="1642033"/>
                    <a:pt x="792169" y="1642128"/>
                  </a:cubicBezTo>
                  <a:cubicBezTo>
                    <a:pt x="790264" y="1643557"/>
                    <a:pt x="788264" y="1644986"/>
                    <a:pt x="786359" y="1646415"/>
                  </a:cubicBezTo>
                  <a:cubicBezTo>
                    <a:pt x="788264" y="1651368"/>
                    <a:pt x="792836" y="1645176"/>
                    <a:pt x="797313" y="1647177"/>
                  </a:cubicBezTo>
                  <a:cubicBezTo>
                    <a:pt x="797789" y="1651082"/>
                    <a:pt x="793788" y="1650415"/>
                    <a:pt x="794931" y="1654892"/>
                  </a:cubicBezTo>
                  <a:close/>
                  <a:moveTo>
                    <a:pt x="782454" y="1674513"/>
                  </a:moveTo>
                  <a:cubicBezTo>
                    <a:pt x="781406" y="1675656"/>
                    <a:pt x="780358" y="1676894"/>
                    <a:pt x="780263" y="1679085"/>
                  </a:cubicBezTo>
                  <a:cubicBezTo>
                    <a:pt x="772643" y="1680895"/>
                    <a:pt x="773024" y="1663750"/>
                    <a:pt x="779501" y="1664798"/>
                  </a:cubicBezTo>
                  <a:cubicBezTo>
                    <a:pt x="781025" y="1670227"/>
                    <a:pt x="772167" y="1674799"/>
                    <a:pt x="782454" y="1674513"/>
                  </a:cubicBezTo>
                  <a:close/>
                  <a:moveTo>
                    <a:pt x="792264" y="1541163"/>
                  </a:moveTo>
                  <a:cubicBezTo>
                    <a:pt x="795598" y="1541163"/>
                    <a:pt x="795979" y="1543354"/>
                    <a:pt x="799503" y="1543259"/>
                  </a:cubicBezTo>
                  <a:cubicBezTo>
                    <a:pt x="801123" y="1548974"/>
                    <a:pt x="787978" y="1546688"/>
                    <a:pt x="792264" y="1541163"/>
                  </a:cubicBezTo>
                  <a:close/>
                  <a:moveTo>
                    <a:pt x="780168" y="1630127"/>
                  </a:moveTo>
                  <a:cubicBezTo>
                    <a:pt x="786930" y="1632318"/>
                    <a:pt x="785692" y="1626602"/>
                    <a:pt x="791407" y="1627841"/>
                  </a:cubicBezTo>
                  <a:cubicBezTo>
                    <a:pt x="787883" y="1630032"/>
                    <a:pt x="785502" y="1633175"/>
                    <a:pt x="783406" y="1636699"/>
                  </a:cubicBezTo>
                  <a:cubicBezTo>
                    <a:pt x="777786" y="1637842"/>
                    <a:pt x="780358" y="1632984"/>
                    <a:pt x="780168" y="1630127"/>
                  </a:cubicBezTo>
                  <a:close/>
                  <a:moveTo>
                    <a:pt x="774167" y="1636032"/>
                  </a:moveTo>
                  <a:cubicBezTo>
                    <a:pt x="775596" y="1636985"/>
                    <a:pt x="777024" y="1637937"/>
                    <a:pt x="779596" y="1638032"/>
                  </a:cubicBezTo>
                  <a:cubicBezTo>
                    <a:pt x="780168" y="1641366"/>
                    <a:pt x="778072" y="1642128"/>
                    <a:pt x="777310" y="1644128"/>
                  </a:cubicBezTo>
                  <a:cubicBezTo>
                    <a:pt x="773310" y="1643652"/>
                    <a:pt x="773595" y="1639937"/>
                    <a:pt x="774167" y="1636032"/>
                  </a:cubicBezTo>
                  <a:close/>
                  <a:moveTo>
                    <a:pt x="771024" y="1678419"/>
                  </a:moveTo>
                  <a:cubicBezTo>
                    <a:pt x="766928" y="1690420"/>
                    <a:pt x="781406" y="1683943"/>
                    <a:pt x="779310" y="1691658"/>
                  </a:cubicBezTo>
                  <a:cubicBezTo>
                    <a:pt x="789121" y="1692992"/>
                    <a:pt x="782644" y="1678133"/>
                    <a:pt x="793026" y="1680038"/>
                  </a:cubicBezTo>
                  <a:cubicBezTo>
                    <a:pt x="789121" y="1685657"/>
                    <a:pt x="789026" y="1686419"/>
                    <a:pt x="792074" y="1692611"/>
                  </a:cubicBezTo>
                  <a:cubicBezTo>
                    <a:pt x="807695" y="1695087"/>
                    <a:pt x="809314" y="1682895"/>
                    <a:pt x="816839" y="1681848"/>
                  </a:cubicBezTo>
                  <a:cubicBezTo>
                    <a:pt x="818172" y="1676990"/>
                    <a:pt x="813315" y="1675466"/>
                    <a:pt x="817506" y="1672418"/>
                  </a:cubicBezTo>
                  <a:cubicBezTo>
                    <a:pt x="810743" y="1670703"/>
                    <a:pt x="811029" y="1676037"/>
                    <a:pt x="807885" y="1678037"/>
                  </a:cubicBezTo>
                  <a:cubicBezTo>
                    <a:pt x="799313" y="1673465"/>
                    <a:pt x="791026" y="1671941"/>
                    <a:pt x="787407" y="1679657"/>
                  </a:cubicBezTo>
                  <a:cubicBezTo>
                    <a:pt x="779120" y="1672418"/>
                    <a:pt x="794265" y="1672418"/>
                    <a:pt x="786740" y="1663845"/>
                  </a:cubicBezTo>
                  <a:cubicBezTo>
                    <a:pt x="795693" y="1665179"/>
                    <a:pt x="799503" y="1672418"/>
                    <a:pt x="806838" y="1666893"/>
                  </a:cubicBezTo>
                  <a:cubicBezTo>
                    <a:pt x="809314" y="1669370"/>
                    <a:pt x="807885" y="1672037"/>
                    <a:pt x="802837" y="1671370"/>
                  </a:cubicBezTo>
                  <a:cubicBezTo>
                    <a:pt x="803028" y="1675085"/>
                    <a:pt x="810838" y="1672894"/>
                    <a:pt x="811981" y="1672037"/>
                  </a:cubicBezTo>
                  <a:cubicBezTo>
                    <a:pt x="810648" y="1670513"/>
                    <a:pt x="810267" y="1668322"/>
                    <a:pt x="810648" y="1665655"/>
                  </a:cubicBezTo>
                  <a:cubicBezTo>
                    <a:pt x="816267" y="1666036"/>
                    <a:pt x="817506" y="1669465"/>
                    <a:pt x="821316" y="1671180"/>
                  </a:cubicBezTo>
                  <a:cubicBezTo>
                    <a:pt x="829412" y="1664131"/>
                    <a:pt x="819982" y="1662226"/>
                    <a:pt x="824459" y="1652511"/>
                  </a:cubicBezTo>
                  <a:cubicBezTo>
                    <a:pt x="816077" y="1652034"/>
                    <a:pt x="822078" y="1665845"/>
                    <a:pt x="810838" y="1662512"/>
                  </a:cubicBezTo>
                  <a:cubicBezTo>
                    <a:pt x="809790" y="1658130"/>
                    <a:pt x="814743" y="1659654"/>
                    <a:pt x="815029" y="1656511"/>
                  </a:cubicBezTo>
                  <a:cubicBezTo>
                    <a:pt x="811981" y="1650986"/>
                    <a:pt x="808362" y="1658702"/>
                    <a:pt x="803885" y="1657273"/>
                  </a:cubicBezTo>
                  <a:cubicBezTo>
                    <a:pt x="807314" y="1650129"/>
                    <a:pt x="802742" y="1651939"/>
                    <a:pt x="802932" y="1644605"/>
                  </a:cubicBezTo>
                  <a:cubicBezTo>
                    <a:pt x="809981" y="1644224"/>
                    <a:pt x="810933" y="1637937"/>
                    <a:pt x="814743" y="1634413"/>
                  </a:cubicBezTo>
                  <a:cubicBezTo>
                    <a:pt x="820744" y="1634413"/>
                    <a:pt x="823411" y="1636890"/>
                    <a:pt x="823506" y="1641366"/>
                  </a:cubicBezTo>
                  <a:cubicBezTo>
                    <a:pt x="821982" y="1640033"/>
                    <a:pt x="819411" y="1639366"/>
                    <a:pt x="816267" y="1639271"/>
                  </a:cubicBezTo>
                  <a:cubicBezTo>
                    <a:pt x="818077" y="1652130"/>
                    <a:pt x="830555" y="1639937"/>
                    <a:pt x="838080" y="1644033"/>
                  </a:cubicBezTo>
                  <a:cubicBezTo>
                    <a:pt x="840366" y="1638890"/>
                    <a:pt x="832555" y="1641176"/>
                    <a:pt x="829126" y="1640223"/>
                  </a:cubicBezTo>
                  <a:cubicBezTo>
                    <a:pt x="829221" y="1638699"/>
                    <a:pt x="829317" y="1637080"/>
                    <a:pt x="829507" y="1635556"/>
                  </a:cubicBezTo>
                  <a:cubicBezTo>
                    <a:pt x="833031" y="1632794"/>
                    <a:pt x="835603" y="1637366"/>
                    <a:pt x="838461" y="1639366"/>
                  </a:cubicBezTo>
                  <a:cubicBezTo>
                    <a:pt x="844938" y="1639271"/>
                    <a:pt x="843223" y="1635365"/>
                    <a:pt x="849605" y="1638604"/>
                  </a:cubicBezTo>
                  <a:cubicBezTo>
                    <a:pt x="848081" y="1633841"/>
                    <a:pt x="846462" y="1631460"/>
                    <a:pt x="840747" y="1633175"/>
                  </a:cubicBezTo>
                  <a:cubicBezTo>
                    <a:pt x="845890" y="1625269"/>
                    <a:pt x="848557" y="1637461"/>
                    <a:pt x="855225" y="1637366"/>
                  </a:cubicBezTo>
                  <a:cubicBezTo>
                    <a:pt x="857415" y="1637270"/>
                    <a:pt x="856939" y="1634603"/>
                    <a:pt x="857415" y="1632794"/>
                  </a:cubicBezTo>
                  <a:cubicBezTo>
                    <a:pt x="846176" y="1628984"/>
                    <a:pt x="859130" y="1624793"/>
                    <a:pt x="847128" y="1622602"/>
                  </a:cubicBezTo>
                  <a:cubicBezTo>
                    <a:pt x="843318" y="1623269"/>
                    <a:pt x="845985" y="1630508"/>
                    <a:pt x="839318" y="1628317"/>
                  </a:cubicBezTo>
                  <a:cubicBezTo>
                    <a:pt x="839985" y="1621364"/>
                    <a:pt x="836175" y="1617840"/>
                    <a:pt x="831126" y="1615077"/>
                  </a:cubicBezTo>
                  <a:cubicBezTo>
                    <a:pt x="832746" y="1613363"/>
                    <a:pt x="833793" y="1611077"/>
                    <a:pt x="833508" y="1607362"/>
                  </a:cubicBezTo>
                  <a:cubicBezTo>
                    <a:pt x="835127" y="1607172"/>
                    <a:pt x="835222" y="1608124"/>
                    <a:pt x="835222" y="1609077"/>
                  </a:cubicBezTo>
                  <a:cubicBezTo>
                    <a:pt x="836460" y="1609172"/>
                    <a:pt x="837699" y="1609267"/>
                    <a:pt x="838842" y="1609362"/>
                  </a:cubicBezTo>
                  <a:cubicBezTo>
                    <a:pt x="837603" y="1613268"/>
                    <a:pt x="835984" y="1614696"/>
                    <a:pt x="840080" y="1617363"/>
                  </a:cubicBezTo>
                  <a:cubicBezTo>
                    <a:pt x="843223" y="1616601"/>
                    <a:pt x="841509" y="1613839"/>
                    <a:pt x="838461" y="1614125"/>
                  </a:cubicBezTo>
                  <a:cubicBezTo>
                    <a:pt x="840175" y="1611934"/>
                    <a:pt x="844557" y="1612220"/>
                    <a:pt x="847890" y="1611648"/>
                  </a:cubicBezTo>
                  <a:cubicBezTo>
                    <a:pt x="846843" y="1614791"/>
                    <a:pt x="848843" y="1615839"/>
                    <a:pt x="849224" y="1618030"/>
                  </a:cubicBezTo>
                  <a:cubicBezTo>
                    <a:pt x="853605" y="1617840"/>
                    <a:pt x="853034" y="1612886"/>
                    <a:pt x="858749" y="1614030"/>
                  </a:cubicBezTo>
                  <a:cubicBezTo>
                    <a:pt x="858368" y="1618602"/>
                    <a:pt x="861130" y="1626412"/>
                    <a:pt x="869226" y="1622697"/>
                  </a:cubicBezTo>
                  <a:cubicBezTo>
                    <a:pt x="871989" y="1627365"/>
                    <a:pt x="871227" y="1626507"/>
                    <a:pt x="876180" y="1627936"/>
                  </a:cubicBezTo>
                  <a:cubicBezTo>
                    <a:pt x="876084" y="1632889"/>
                    <a:pt x="865893" y="1627841"/>
                    <a:pt x="868274" y="1635270"/>
                  </a:cubicBezTo>
                  <a:cubicBezTo>
                    <a:pt x="879228" y="1640128"/>
                    <a:pt x="877608" y="1656511"/>
                    <a:pt x="873703" y="1662416"/>
                  </a:cubicBezTo>
                  <a:cubicBezTo>
                    <a:pt x="870179" y="1661464"/>
                    <a:pt x="869322" y="1658702"/>
                    <a:pt x="864750" y="1658607"/>
                  </a:cubicBezTo>
                  <a:cubicBezTo>
                    <a:pt x="862368" y="1659083"/>
                    <a:pt x="866464" y="1667084"/>
                    <a:pt x="871512" y="1666989"/>
                  </a:cubicBezTo>
                  <a:cubicBezTo>
                    <a:pt x="868369" y="1671656"/>
                    <a:pt x="873608" y="1689086"/>
                    <a:pt x="862178" y="1693087"/>
                  </a:cubicBezTo>
                  <a:cubicBezTo>
                    <a:pt x="857987" y="1693659"/>
                    <a:pt x="859797" y="1689944"/>
                    <a:pt x="856939" y="1689563"/>
                  </a:cubicBezTo>
                  <a:cubicBezTo>
                    <a:pt x="850367" y="1689277"/>
                    <a:pt x="860463" y="1694992"/>
                    <a:pt x="854748" y="1694135"/>
                  </a:cubicBezTo>
                  <a:cubicBezTo>
                    <a:pt x="854844" y="1695944"/>
                    <a:pt x="857987" y="1695659"/>
                    <a:pt x="860082" y="1696135"/>
                  </a:cubicBezTo>
                  <a:cubicBezTo>
                    <a:pt x="855701" y="1700136"/>
                    <a:pt x="858844" y="1711661"/>
                    <a:pt x="847986" y="1709470"/>
                  </a:cubicBezTo>
                  <a:cubicBezTo>
                    <a:pt x="847795" y="1708136"/>
                    <a:pt x="848843" y="1708041"/>
                    <a:pt x="849986" y="1708041"/>
                  </a:cubicBezTo>
                  <a:cubicBezTo>
                    <a:pt x="848938" y="1706327"/>
                    <a:pt x="842366" y="1707660"/>
                    <a:pt x="843128" y="1701183"/>
                  </a:cubicBezTo>
                  <a:cubicBezTo>
                    <a:pt x="837318" y="1702517"/>
                    <a:pt x="831888" y="1698993"/>
                    <a:pt x="828078" y="1704803"/>
                  </a:cubicBezTo>
                  <a:cubicBezTo>
                    <a:pt x="828364" y="1706136"/>
                    <a:pt x="829793" y="1706517"/>
                    <a:pt x="829698" y="1708136"/>
                  </a:cubicBezTo>
                  <a:cubicBezTo>
                    <a:pt x="837222" y="1710518"/>
                    <a:pt x="837032" y="1705374"/>
                    <a:pt x="842747" y="1705946"/>
                  </a:cubicBezTo>
                  <a:cubicBezTo>
                    <a:pt x="843509" y="1714423"/>
                    <a:pt x="837889" y="1707089"/>
                    <a:pt x="835032" y="1710137"/>
                  </a:cubicBezTo>
                  <a:cubicBezTo>
                    <a:pt x="836175" y="1719186"/>
                    <a:pt x="855034" y="1715185"/>
                    <a:pt x="858082" y="1722900"/>
                  </a:cubicBezTo>
                  <a:cubicBezTo>
                    <a:pt x="856749" y="1724424"/>
                    <a:pt x="853701" y="1724234"/>
                    <a:pt x="854082" y="1727377"/>
                  </a:cubicBezTo>
                  <a:cubicBezTo>
                    <a:pt x="844080" y="1724424"/>
                    <a:pt x="833793" y="1729091"/>
                    <a:pt x="829412" y="1736521"/>
                  </a:cubicBezTo>
                  <a:cubicBezTo>
                    <a:pt x="825983" y="1728901"/>
                    <a:pt x="826269" y="1733949"/>
                    <a:pt x="820268" y="1735854"/>
                  </a:cubicBezTo>
                  <a:cubicBezTo>
                    <a:pt x="825030" y="1731568"/>
                    <a:pt x="817220" y="1727186"/>
                    <a:pt x="809886" y="1727186"/>
                  </a:cubicBezTo>
                  <a:cubicBezTo>
                    <a:pt x="810457" y="1724519"/>
                    <a:pt x="813315" y="1723853"/>
                    <a:pt x="817506" y="1724615"/>
                  </a:cubicBezTo>
                  <a:cubicBezTo>
                    <a:pt x="816458" y="1719757"/>
                    <a:pt x="819792" y="1718995"/>
                    <a:pt x="819982" y="1715376"/>
                  </a:cubicBezTo>
                  <a:cubicBezTo>
                    <a:pt x="817220" y="1717281"/>
                    <a:pt x="814839" y="1722234"/>
                    <a:pt x="810552" y="1717852"/>
                  </a:cubicBezTo>
                  <a:cubicBezTo>
                    <a:pt x="808171" y="1718043"/>
                    <a:pt x="808457" y="1720805"/>
                    <a:pt x="810267" y="1720995"/>
                  </a:cubicBezTo>
                  <a:cubicBezTo>
                    <a:pt x="803980" y="1724996"/>
                    <a:pt x="799218" y="1715280"/>
                    <a:pt x="794169" y="1713470"/>
                  </a:cubicBezTo>
                  <a:cubicBezTo>
                    <a:pt x="793693" y="1710803"/>
                    <a:pt x="795789" y="1710613"/>
                    <a:pt x="798075" y="1710613"/>
                  </a:cubicBezTo>
                  <a:cubicBezTo>
                    <a:pt x="797694" y="1708898"/>
                    <a:pt x="794455" y="1709280"/>
                    <a:pt x="794646" y="1707184"/>
                  </a:cubicBezTo>
                  <a:cubicBezTo>
                    <a:pt x="792074" y="1710327"/>
                    <a:pt x="789693" y="1713470"/>
                    <a:pt x="786645" y="1716042"/>
                  </a:cubicBezTo>
                  <a:cubicBezTo>
                    <a:pt x="791026" y="1714137"/>
                    <a:pt x="796265" y="1719376"/>
                    <a:pt x="798837" y="1726424"/>
                  </a:cubicBezTo>
                  <a:cubicBezTo>
                    <a:pt x="796836" y="1724996"/>
                    <a:pt x="794074" y="1724043"/>
                    <a:pt x="789788" y="1724234"/>
                  </a:cubicBezTo>
                  <a:cubicBezTo>
                    <a:pt x="791788" y="1727758"/>
                    <a:pt x="797313" y="1728520"/>
                    <a:pt x="794455" y="1735569"/>
                  </a:cubicBezTo>
                  <a:cubicBezTo>
                    <a:pt x="799027" y="1736140"/>
                    <a:pt x="802170" y="1735283"/>
                    <a:pt x="803885" y="1733092"/>
                  </a:cubicBezTo>
                  <a:cubicBezTo>
                    <a:pt x="803694" y="1728996"/>
                    <a:pt x="800551" y="1734997"/>
                    <a:pt x="796551" y="1732520"/>
                  </a:cubicBezTo>
                  <a:cubicBezTo>
                    <a:pt x="795312" y="1724424"/>
                    <a:pt x="805409" y="1728901"/>
                    <a:pt x="801027" y="1721852"/>
                  </a:cubicBezTo>
                  <a:cubicBezTo>
                    <a:pt x="806457" y="1724805"/>
                    <a:pt x="808266" y="1730330"/>
                    <a:pt x="815029" y="1732330"/>
                  </a:cubicBezTo>
                  <a:cubicBezTo>
                    <a:pt x="813505" y="1733568"/>
                    <a:pt x="812743" y="1735664"/>
                    <a:pt x="812743" y="1738426"/>
                  </a:cubicBezTo>
                  <a:cubicBezTo>
                    <a:pt x="809790" y="1741284"/>
                    <a:pt x="805218" y="1735092"/>
                    <a:pt x="803313" y="1740902"/>
                  </a:cubicBezTo>
                  <a:cubicBezTo>
                    <a:pt x="801599" y="1745665"/>
                    <a:pt x="809505" y="1743284"/>
                    <a:pt x="806361" y="1748999"/>
                  </a:cubicBezTo>
                  <a:cubicBezTo>
                    <a:pt x="800932" y="1744522"/>
                    <a:pt x="795789" y="1739950"/>
                    <a:pt x="784930" y="1739474"/>
                  </a:cubicBezTo>
                  <a:cubicBezTo>
                    <a:pt x="783978" y="1734044"/>
                    <a:pt x="792550" y="1738045"/>
                    <a:pt x="791026" y="1732044"/>
                  </a:cubicBezTo>
                  <a:cubicBezTo>
                    <a:pt x="789026" y="1734521"/>
                    <a:pt x="784930" y="1736235"/>
                    <a:pt x="781787" y="1732902"/>
                  </a:cubicBezTo>
                  <a:cubicBezTo>
                    <a:pt x="780549" y="1727758"/>
                    <a:pt x="787978" y="1731187"/>
                    <a:pt x="787692" y="1727091"/>
                  </a:cubicBezTo>
                  <a:cubicBezTo>
                    <a:pt x="784835" y="1723567"/>
                    <a:pt x="769023" y="1722138"/>
                    <a:pt x="763880" y="1725282"/>
                  </a:cubicBezTo>
                  <a:cubicBezTo>
                    <a:pt x="761975" y="1720043"/>
                    <a:pt x="769881" y="1724519"/>
                    <a:pt x="767976" y="1719281"/>
                  </a:cubicBezTo>
                  <a:cubicBezTo>
                    <a:pt x="774643" y="1718900"/>
                    <a:pt x="782835" y="1725091"/>
                    <a:pt x="788169" y="1720805"/>
                  </a:cubicBezTo>
                  <a:cubicBezTo>
                    <a:pt x="780930" y="1719471"/>
                    <a:pt x="783787" y="1718805"/>
                    <a:pt x="775691" y="1715185"/>
                  </a:cubicBezTo>
                  <a:cubicBezTo>
                    <a:pt x="788740" y="1708518"/>
                    <a:pt x="776358" y="1692706"/>
                    <a:pt x="766547" y="1689277"/>
                  </a:cubicBezTo>
                  <a:cubicBezTo>
                    <a:pt x="764832" y="1689372"/>
                    <a:pt x="763785" y="1690039"/>
                    <a:pt x="763118" y="1691087"/>
                  </a:cubicBezTo>
                  <a:cubicBezTo>
                    <a:pt x="763499" y="1688324"/>
                    <a:pt x="763785" y="1685657"/>
                    <a:pt x="764070" y="1682990"/>
                  </a:cubicBezTo>
                  <a:cubicBezTo>
                    <a:pt x="766071" y="1680800"/>
                    <a:pt x="768547" y="1679181"/>
                    <a:pt x="771024" y="1678419"/>
                  </a:cubicBezTo>
                  <a:close/>
                  <a:moveTo>
                    <a:pt x="796836" y="1678704"/>
                  </a:moveTo>
                  <a:cubicBezTo>
                    <a:pt x="801313" y="1678419"/>
                    <a:pt x="800551" y="1681848"/>
                    <a:pt x="805885" y="1680990"/>
                  </a:cubicBezTo>
                  <a:cubicBezTo>
                    <a:pt x="805314" y="1685943"/>
                    <a:pt x="801218" y="1687562"/>
                    <a:pt x="794455" y="1686419"/>
                  </a:cubicBezTo>
                  <a:cubicBezTo>
                    <a:pt x="793217" y="1681943"/>
                    <a:pt x="797313" y="1682514"/>
                    <a:pt x="796836" y="1678704"/>
                  </a:cubicBezTo>
                  <a:close/>
                  <a:moveTo>
                    <a:pt x="184665" y="2784080"/>
                  </a:moveTo>
                  <a:cubicBezTo>
                    <a:pt x="185617" y="2785890"/>
                    <a:pt x="191999" y="2790938"/>
                    <a:pt x="187141" y="2792082"/>
                  </a:cubicBezTo>
                  <a:cubicBezTo>
                    <a:pt x="185998" y="2791891"/>
                    <a:pt x="184760" y="2791796"/>
                    <a:pt x="183617" y="2791605"/>
                  </a:cubicBezTo>
                  <a:cubicBezTo>
                    <a:pt x="183903" y="2789034"/>
                    <a:pt x="184284" y="2786557"/>
                    <a:pt x="184665" y="2784080"/>
                  </a:cubicBezTo>
                  <a:close/>
                  <a:moveTo>
                    <a:pt x="175044" y="2813608"/>
                  </a:moveTo>
                  <a:cubicBezTo>
                    <a:pt x="171139" y="2811989"/>
                    <a:pt x="174663" y="2804083"/>
                    <a:pt x="179616" y="2806560"/>
                  </a:cubicBezTo>
                  <a:cubicBezTo>
                    <a:pt x="183617" y="2810846"/>
                    <a:pt x="177711" y="2811703"/>
                    <a:pt x="175044" y="2813608"/>
                  </a:cubicBezTo>
                  <a:close/>
                  <a:moveTo>
                    <a:pt x="173616" y="2861138"/>
                  </a:moveTo>
                  <a:cubicBezTo>
                    <a:pt x="171330" y="2862757"/>
                    <a:pt x="159233" y="2862471"/>
                    <a:pt x="163900" y="2866091"/>
                  </a:cubicBezTo>
                  <a:cubicBezTo>
                    <a:pt x="156375" y="2867520"/>
                    <a:pt x="159804" y="2857423"/>
                    <a:pt x="158757" y="2851613"/>
                  </a:cubicBezTo>
                  <a:cubicBezTo>
                    <a:pt x="162090" y="2850660"/>
                    <a:pt x="164567" y="2847517"/>
                    <a:pt x="167805" y="2851232"/>
                  </a:cubicBezTo>
                  <a:cubicBezTo>
                    <a:pt x="168282" y="2854756"/>
                    <a:pt x="164091" y="2852946"/>
                    <a:pt x="163614" y="2855328"/>
                  </a:cubicBezTo>
                  <a:cubicBezTo>
                    <a:pt x="166091" y="2855899"/>
                    <a:pt x="170758" y="2857423"/>
                    <a:pt x="173616" y="2861138"/>
                  </a:cubicBezTo>
                  <a:close/>
                  <a:moveTo>
                    <a:pt x="162376" y="2750457"/>
                  </a:moveTo>
                  <a:cubicBezTo>
                    <a:pt x="163519" y="2744076"/>
                    <a:pt x="170853" y="2747790"/>
                    <a:pt x="175235" y="2749029"/>
                  </a:cubicBezTo>
                  <a:cubicBezTo>
                    <a:pt x="172377" y="2751314"/>
                    <a:pt x="164853" y="2753029"/>
                    <a:pt x="162376" y="2750457"/>
                  </a:cubicBezTo>
                  <a:close/>
                  <a:moveTo>
                    <a:pt x="168853" y="2087898"/>
                  </a:moveTo>
                  <a:cubicBezTo>
                    <a:pt x="173901" y="2087612"/>
                    <a:pt x="183141" y="2092565"/>
                    <a:pt x="178188" y="2087041"/>
                  </a:cubicBezTo>
                  <a:cubicBezTo>
                    <a:pt x="189427" y="2083612"/>
                    <a:pt x="179045" y="2094566"/>
                    <a:pt x="172187" y="2092947"/>
                  </a:cubicBezTo>
                  <a:cubicBezTo>
                    <a:pt x="174949" y="2095518"/>
                    <a:pt x="174187" y="2102091"/>
                    <a:pt x="167996" y="2100471"/>
                  </a:cubicBezTo>
                  <a:cubicBezTo>
                    <a:pt x="167805" y="2098662"/>
                    <a:pt x="168567" y="2097709"/>
                    <a:pt x="170091" y="2097519"/>
                  </a:cubicBezTo>
                  <a:cubicBezTo>
                    <a:pt x="169710" y="2095328"/>
                    <a:pt x="165615" y="2095899"/>
                    <a:pt x="162852" y="2095423"/>
                  </a:cubicBezTo>
                  <a:cubicBezTo>
                    <a:pt x="162852" y="2090946"/>
                    <a:pt x="168567" y="2092089"/>
                    <a:pt x="168853" y="2087898"/>
                  </a:cubicBezTo>
                  <a:close/>
                  <a:moveTo>
                    <a:pt x="160947" y="2071611"/>
                  </a:moveTo>
                  <a:cubicBezTo>
                    <a:pt x="160757" y="2067515"/>
                    <a:pt x="162090" y="2064943"/>
                    <a:pt x="166948" y="2065800"/>
                  </a:cubicBezTo>
                  <a:cubicBezTo>
                    <a:pt x="167139" y="2069896"/>
                    <a:pt x="165710" y="2072373"/>
                    <a:pt x="160947" y="2071611"/>
                  </a:cubicBezTo>
                  <a:close/>
                  <a:moveTo>
                    <a:pt x="185712" y="2109711"/>
                  </a:moveTo>
                  <a:cubicBezTo>
                    <a:pt x="189046" y="2099900"/>
                    <a:pt x="178473" y="2100186"/>
                    <a:pt x="177711" y="2093423"/>
                  </a:cubicBezTo>
                  <a:cubicBezTo>
                    <a:pt x="182569" y="2093709"/>
                    <a:pt x="188475" y="2095042"/>
                    <a:pt x="188951" y="2091041"/>
                  </a:cubicBezTo>
                  <a:cubicBezTo>
                    <a:pt x="193809" y="2095899"/>
                    <a:pt x="187903" y="2094661"/>
                    <a:pt x="184950" y="2095518"/>
                  </a:cubicBezTo>
                  <a:cubicBezTo>
                    <a:pt x="188856" y="2096471"/>
                    <a:pt x="194190" y="2109234"/>
                    <a:pt x="185712" y="2109711"/>
                  </a:cubicBezTo>
                  <a:close/>
                  <a:moveTo>
                    <a:pt x="175616" y="2121522"/>
                  </a:moveTo>
                  <a:cubicBezTo>
                    <a:pt x="173044" y="2121141"/>
                    <a:pt x="170377" y="2120855"/>
                    <a:pt x="169996" y="2122665"/>
                  </a:cubicBezTo>
                  <a:cubicBezTo>
                    <a:pt x="173425" y="2128094"/>
                    <a:pt x="179616" y="2122188"/>
                    <a:pt x="183045" y="2122093"/>
                  </a:cubicBezTo>
                  <a:cubicBezTo>
                    <a:pt x="181045" y="2129808"/>
                    <a:pt x="178473" y="2126379"/>
                    <a:pt x="171425" y="2129142"/>
                  </a:cubicBezTo>
                  <a:cubicBezTo>
                    <a:pt x="172949" y="2124951"/>
                    <a:pt x="167805" y="2125808"/>
                    <a:pt x="166281" y="2123998"/>
                  </a:cubicBezTo>
                  <a:cubicBezTo>
                    <a:pt x="166472" y="2119045"/>
                    <a:pt x="175711" y="2112473"/>
                    <a:pt x="175616" y="2121522"/>
                  </a:cubicBezTo>
                  <a:close/>
                  <a:moveTo>
                    <a:pt x="183141" y="2144191"/>
                  </a:moveTo>
                  <a:cubicBezTo>
                    <a:pt x="181331" y="2148477"/>
                    <a:pt x="185427" y="2148477"/>
                    <a:pt x="184379" y="2152192"/>
                  </a:cubicBezTo>
                  <a:cubicBezTo>
                    <a:pt x="181902" y="2149049"/>
                    <a:pt x="175140" y="2149144"/>
                    <a:pt x="175806" y="2143715"/>
                  </a:cubicBezTo>
                  <a:cubicBezTo>
                    <a:pt x="179712" y="2141334"/>
                    <a:pt x="178188" y="2143905"/>
                    <a:pt x="183141" y="2144191"/>
                  </a:cubicBezTo>
                  <a:close/>
                  <a:moveTo>
                    <a:pt x="215049" y="2113235"/>
                  </a:moveTo>
                  <a:cubicBezTo>
                    <a:pt x="215621" y="2116188"/>
                    <a:pt x="216383" y="2119331"/>
                    <a:pt x="215811" y="2122093"/>
                  </a:cubicBezTo>
                  <a:cubicBezTo>
                    <a:pt x="214287" y="2121426"/>
                    <a:pt x="212382" y="2120760"/>
                    <a:pt x="209811" y="2120855"/>
                  </a:cubicBezTo>
                  <a:cubicBezTo>
                    <a:pt x="209715" y="2120474"/>
                    <a:pt x="209620" y="2120188"/>
                    <a:pt x="209525" y="2119807"/>
                  </a:cubicBezTo>
                  <a:cubicBezTo>
                    <a:pt x="212001" y="2115997"/>
                    <a:pt x="213335" y="2115426"/>
                    <a:pt x="215049" y="2113235"/>
                  </a:cubicBezTo>
                  <a:close/>
                  <a:moveTo>
                    <a:pt x="227527" y="2077897"/>
                  </a:moveTo>
                  <a:cubicBezTo>
                    <a:pt x="228765" y="2078754"/>
                    <a:pt x="229623" y="2079993"/>
                    <a:pt x="230480" y="2081326"/>
                  </a:cubicBezTo>
                  <a:cubicBezTo>
                    <a:pt x="228861" y="2081612"/>
                    <a:pt x="227527" y="2081516"/>
                    <a:pt x="226670" y="2079611"/>
                  </a:cubicBezTo>
                  <a:cubicBezTo>
                    <a:pt x="227146" y="2079040"/>
                    <a:pt x="227337" y="2078469"/>
                    <a:pt x="227527" y="2077897"/>
                  </a:cubicBezTo>
                  <a:close/>
                  <a:moveTo>
                    <a:pt x="233242" y="2077897"/>
                  </a:moveTo>
                  <a:cubicBezTo>
                    <a:pt x="235242" y="2078373"/>
                    <a:pt x="236004" y="2079802"/>
                    <a:pt x="236766" y="2081040"/>
                  </a:cubicBezTo>
                  <a:cubicBezTo>
                    <a:pt x="235909" y="2080373"/>
                    <a:pt x="234957" y="2080278"/>
                    <a:pt x="233814" y="2080469"/>
                  </a:cubicBezTo>
                  <a:cubicBezTo>
                    <a:pt x="233528" y="2079611"/>
                    <a:pt x="233337" y="2078754"/>
                    <a:pt x="233242" y="2077897"/>
                  </a:cubicBezTo>
                  <a:close/>
                  <a:moveTo>
                    <a:pt x="246101" y="2061038"/>
                  </a:moveTo>
                  <a:cubicBezTo>
                    <a:pt x="248006" y="2061228"/>
                    <a:pt x="249816" y="2061514"/>
                    <a:pt x="251721" y="2061705"/>
                  </a:cubicBezTo>
                  <a:cubicBezTo>
                    <a:pt x="252102" y="2066181"/>
                    <a:pt x="246768" y="2066562"/>
                    <a:pt x="244958" y="2064276"/>
                  </a:cubicBezTo>
                  <a:cubicBezTo>
                    <a:pt x="244767" y="2063133"/>
                    <a:pt x="245053" y="2062086"/>
                    <a:pt x="246101" y="2061038"/>
                  </a:cubicBezTo>
                  <a:close/>
                  <a:moveTo>
                    <a:pt x="265246" y="2004936"/>
                  </a:moveTo>
                  <a:cubicBezTo>
                    <a:pt x="265151" y="2002078"/>
                    <a:pt x="264770" y="2001126"/>
                    <a:pt x="264198" y="2000935"/>
                  </a:cubicBezTo>
                  <a:cubicBezTo>
                    <a:pt x="264389" y="2000459"/>
                    <a:pt x="264484" y="1999982"/>
                    <a:pt x="264579" y="1999506"/>
                  </a:cubicBezTo>
                  <a:cubicBezTo>
                    <a:pt x="266008" y="2001983"/>
                    <a:pt x="269437" y="2003697"/>
                    <a:pt x="265246" y="2004936"/>
                  </a:cubicBezTo>
                  <a:close/>
                  <a:moveTo>
                    <a:pt x="256388" y="2003888"/>
                  </a:moveTo>
                  <a:cubicBezTo>
                    <a:pt x="256388" y="2003793"/>
                    <a:pt x="256388" y="2003793"/>
                    <a:pt x="256388" y="2003697"/>
                  </a:cubicBezTo>
                  <a:cubicBezTo>
                    <a:pt x="256578" y="2003793"/>
                    <a:pt x="256674" y="2003888"/>
                    <a:pt x="256864" y="2003888"/>
                  </a:cubicBezTo>
                  <a:cubicBezTo>
                    <a:pt x="256674" y="2003888"/>
                    <a:pt x="256578" y="2003888"/>
                    <a:pt x="256388" y="2003888"/>
                  </a:cubicBezTo>
                  <a:close/>
                  <a:moveTo>
                    <a:pt x="248768" y="1986076"/>
                  </a:moveTo>
                  <a:cubicBezTo>
                    <a:pt x="250673" y="1985314"/>
                    <a:pt x="251244" y="1983314"/>
                    <a:pt x="251911" y="1981409"/>
                  </a:cubicBezTo>
                  <a:cubicBezTo>
                    <a:pt x="252102" y="1981504"/>
                    <a:pt x="252102" y="1981694"/>
                    <a:pt x="252292" y="1981790"/>
                  </a:cubicBezTo>
                  <a:cubicBezTo>
                    <a:pt x="253435" y="1980837"/>
                    <a:pt x="254102" y="1979313"/>
                    <a:pt x="254578" y="1977599"/>
                  </a:cubicBezTo>
                  <a:cubicBezTo>
                    <a:pt x="256007" y="1978456"/>
                    <a:pt x="257436" y="1979218"/>
                    <a:pt x="258483" y="1980361"/>
                  </a:cubicBezTo>
                  <a:cubicBezTo>
                    <a:pt x="256388" y="1980266"/>
                    <a:pt x="254292" y="1981599"/>
                    <a:pt x="253721" y="1984933"/>
                  </a:cubicBezTo>
                  <a:cubicBezTo>
                    <a:pt x="252673" y="1985695"/>
                    <a:pt x="251816" y="1986552"/>
                    <a:pt x="250197" y="1986743"/>
                  </a:cubicBezTo>
                  <a:cubicBezTo>
                    <a:pt x="250482" y="1988743"/>
                    <a:pt x="253721" y="1988648"/>
                    <a:pt x="253816" y="1987028"/>
                  </a:cubicBezTo>
                  <a:cubicBezTo>
                    <a:pt x="256197" y="1987790"/>
                    <a:pt x="254292" y="1989981"/>
                    <a:pt x="251435" y="1991029"/>
                  </a:cubicBezTo>
                  <a:cubicBezTo>
                    <a:pt x="250768" y="1989219"/>
                    <a:pt x="249720" y="1987695"/>
                    <a:pt x="248768" y="1986076"/>
                  </a:cubicBezTo>
                  <a:close/>
                  <a:moveTo>
                    <a:pt x="248292" y="1991505"/>
                  </a:moveTo>
                  <a:cubicBezTo>
                    <a:pt x="248101" y="1991505"/>
                    <a:pt x="247815" y="1991505"/>
                    <a:pt x="247625" y="1991410"/>
                  </a:cubicBezTo>
                  <a:cubicBezTo>
                    <a:pt x="247815" y="1991505"/>
                    <a:pt x="248101" y="1991505"/>
                    <a:pt x="248292" y="1991505"/>
                  </a:cubicBezTo>
                  <a:close/>
                  <a:moveTo>
                    <a:pt x="263055" y="1976932"/>
                  </a:moveTo>
                  <a:cubicBezTo>
                    <a:pt x="263817" y="1976932"/>
                    <a:pt x="264484" y="1976837"/>
                    <a:pt x="265056" y="1976741"/>
                  </a:cubicBezTo>
                  <a:cubicBezTo>
                    <a:pt x="265532" y="1977408"/>
                    <a:pt x="266294" y="1977980"/>
                    <a:pt x="267342" y="1978551"/>
                  </a:cubicBezTo>
                  <a:cubicBezTo>
                    <a:pt x="265341" y="1978456"/>
                    <a:pt x="264103" y="1977694"/>
                    <a:pt x="263055" y="1976932"/>
                  </a:cubicBezTo>
                  <a:close/>
                  <a:moveTo>
                    <a:pt x="237338" y="1854250"/>
                  </a:moveTo>
                  <a:cubicBezTo>
                    <a:pt x="237624" y="1855012"/>
                    <a:pt x="237909" y="1855774"/>
                    <a:pt x="237719" y="1856917"/>
                  </a:cubicBezTo>
                  <a:cubicBezTo>
                    <a:pt x="248673" y="1854917"/>
                    <a:pt x="259912" y="1862156"/>
                    <a:pt x="264960" y="1855679"/>
                  </a:cubicBezTo>
                  <a:cubicBezTo>
                    <a:pt x="265246" y="1857489"/>
                    <a:pt x="266580" y="1858727"/>
                    <a:pt x="266103" y="1861013"/>
                  </a:cubicBezTo>
                  <a:cubicBezTo>
                    <a:pt x="264960" y="1858632"/>
                    <a:pt x="264484" y="1855774"/>
                    <a:pt x="261627" y="1858251"/>
                  </a:cubicBezTo>
                  <a:cubicBezTo>
                    <a:pt x="262103" y="1859108"/>
                    <a:pt x="262293" y="1860156"/>
                    <a:pt x="262293" y="1861203"/>
                  </a:cubicBezTo>
                  <a:cubicBezTo>
                    <a:pt x="256674" y="1861489"/>
                    <a:pt x="259817" y="1871395"/>
                    <a:pt x="253721" y="1871205"/>
                  </a:cubicBezTo>
                  <a:cubicBezTo>
                    <a:pt x="254578" y="1869966"/>
                    <a:pt x="254007" y="1868442"/>
                    <a:pt x="252959" y="1867394"/>
                  </a:cubicBezTo>
                  <a:cubicBezTo>
                    <a:pt x="253149" y="1867299"/>
                    <a:pt x="253340" y="1867204"/>
                    <a:pt x="253435" y="1867109"/>
                  </a:cubicBezTo>
                  <a:cubicBezTo>
                    <a:pt x="250673" y="1865299"/>
                    <a:pt x="246196" y="1865109"/>
                    <a:pt x="250101" y="1862156"/>
                  </a:cubicBezTo>
                  <a:cubicBezTo>
                    <a:pt x="244577" y="1860632"/>
                    <a:pt x="244482" y="1864442"/>
                    <a:pt x="238957" y="1862918"/>
                  </a:cubicBezTo>
                  <a:cubicBezTo>
                    <a:pt x="236004" y="1859679"/>
                    <a:pt x="236481" y="1856917"/>
                    <a:pt x="237338" y="1854250"/>
                  </a:cubicBezTo>
                  <a:close/>
                  <a:moveTo>
                    <a:pt x="250578" y="1833866"/>
                  </a:moveTo>
                  <a:cubicBezTo>
                    <a:pt x="251435" y="1835200"/>
                    <a:pt x="251244" y="1836915"/>
                    <a:pt x="251054" y="1838629"/>
                  </a:cubicBezTo>
                  <a:cubicBezTo>
                    <a:pt x="247911" y="1838248"/>
                    <a:pt x="246006" y="1836819"/>
                    <a:pt x="246768" y="1833581"/>
                  </a:cubicBezTo>
                  <a:cubicBezTo>
                    <a:pt x="248006" y="1833676"/>
                    <a:pt x="249244" y="1833676"/>
                    <a:pt x="250578" y="1833866"/>
                  </a:cubicBezTo>
                  <a:close/>
                  <a:moveTo>
                    <a:pt x="192189" y="1624698"/>
                  </a:moveTo>
                  <a:cubicBezTo>
                    <a:pt x="192856" y="1624602"/>
                    <a:pt x="193523" y="1624507"/>
                    <a:pt x="194094" y="1624412"/>
                  </a:cubicBezTo>
                  <a:cubicBezTo>
                    <a:pt x="195523" y="1625555"/>
                    <a:pt x="196761" y="1626793"/>
                    <a:pt x="197714" y="1628317"/>
                  </a:cubicBezTo>
                  <a:cubicBezTo>
                    <a:pt x="197238" y="1628984"/>
                    <a:pt x="196666" y="1629651"/>
                    <a:pt x="195999" y="1630508"/>
                  </a:cubicBezTo>
                  <a:cubicBezTo>
                    <a:pt x="193523" y="1629555"/>
                    <a:pt x="192285" y="1627555"/>
                    <a:pt x="192189" y="1624698"/>
                  </a:cubicBezTo>
                  <a:close/>
                  <a:moveTo>
                    <a:pt x="197714" y="1590312"/>
                  </a:moveTo>
                  <a:cubicBezTo>
                    <a:pt x="197904" y="1590312"/>
                    <a:pt x="198095" y="1590217"/>
                    <a:pt x="198285" y="1590312"/>
                  </a:cubicBezTo>
                  <a:cubicBezTo>
                    <a:pt x="198190" y="1590503"/>
                    <a:pt x="198285" y="1590693"/>
                    <a:pt x="198190" y="1590979"/>
                  </a:cubicBezTo>
                  <a:cubicBezTo>
                    <a:pt x="198095" y="1590693"/>
                    <a:pt x="197904" y="1590503"/>
                    <a:pt x="197714" y="1590312"/>
                  </a:cubicBezTo>
                  <a:close/>
                  <a:moveTo>
                    <a:pt x="192094" y="1595932"/>
                  </a:moveTo>
                  <a:cubicBezTo>
                    <a:pt x="192094" y="1595551"/>
                    <a:pt x="191999" y="1595075"/>
                    <a:pt x="191904" y="1594694"/>
                  </a:cubicBezTo>
                  <a:cubicBezTo>
                    <a:pt x="194856" y="1594980"/>
                    <a:pt x="194571" y="1592122"/>
                    <a:pt x="195904" y="1590884"/>
                  </a:cubicBezTo>
                  <a:cubicBezTo>
                    <a:pt x="197333" y="1592408"/>
                    <a:pt x="193523" y="1595741"/>
                    <a:pt x="192094" y="1595932"/>
                  </a:cubicBezTo>
                  <a:close/>
                  <a:moveTo>
                    <a:pt x="200095" y="1553165"/>
                  </a:moveTo>
                  <a:cubicBezTo>
                    <a:pt x="200857" y="1552784"/>
                    <a:pt x="201714" y="1552593"/>
                    <a:pt x="203048" y="1552784"/>
                  </a:cubicBezTo>
                  <a:cubicBezTo>
                    <a:pt x="202953" y="1554403"/>
                    <a:pt x="204381" y="1554784"/>
                    <a:pt x="204667" y="1556022"/>
                  </a:cubicBezTo>
                  <a:cubicBezTo>
                    <a:pt x="204572" y="1556308"/>
                    <a:pt x="204096" y="1556689"/>
                    <a:pt x="203524" y="1556975"/>
                  </a:cubicBezTo>
                  <a:cubicBezTo>
                    <a:pt x="202476" y="1555356"/>
                    <a:pt x="201429" y="1554022"/>
                    <a:pt x="200095" y="1553165"/>
                  </a:cubicBezTo>
                  <a:close/>
                  <a:moveTo>
                    <a:pt x="191046" y="1539353"/>
                  </a:moveTo>
                  <a:cubicBezTo>
                    <a:pt x="190951" y="1539925"/>
                    <a:pt x="190761" y="1540306"/>
                    <a:pt x="190665" y="1540782"/>
                  </a:cubicBezTo>
                  <a:cubicBezTo>
                    <a:pt x="189522" y="1539544"/>
                    <a:pt x="187998" y="1538401"/>
                    <a:pt x="186855" y="1537448"/>
                  </a:cubicBezTo>
                  <a:cubicBezTo>
                    <a:pt x="190951" y="1537544"/>
                    <a:pt x="194666" y="1537925"/>
                    <a:pt x="196571" y="1539830"/>
                  </a:cubicBezTo>
                  <a:cubicBezTo>
                    <a:pt x="197142" y="1536877"/>
                    <a:pt x="194761" y="1536210"/>
                    <a:pt x="195142" y="1533448"/>
                  </a:cubicBezTo>
                  <a:cubicBezTo>
                    <a:pt x="195237" y="1533448"/>
                    <a:pt x="195237" y="1533448"/>
                    <a:pt x="195333" y="1533448"/>
                  </a:cubicBezTo>
                  <a:cubicBezTo>
                    <a:pt x="195237" y="1536782"/>
                    <a:pt x="198285" y="1538115"/>
                    <a:pt x="200000" y="1540211"/>
                  </a:cubicBezTo>
                  <a:cubicBezTo>
                    <a:pt x="197904" y="1539925"/>
                    <a:pt x="196571" y="1540497"/>
                    <a:pt x="195618" y="1541354"/>
                  </a:cubicBezTo>
                  <a:cubicBezTo>
                    <a:pt x="194571" y="1540211"/>
                    <a:pt x="193142" y="1539449"/>
                    <a:pt x="191046" y="1539353"/>
                  </a:cubicBezTo>
                  <a:close/>
                  <a:moveTo>
                    <a:pt x="220288" y="1542973"/>
                  </a:moveTo>
                  <a:cubicBezTo>
                    <a:pt x="219431" y="1542687"/>
                    <a:pt x="218478" y="1542497"/>
                    <a:pt x="217812" y="1542211"/>
                  </a:cubicBezTo>
                  <a:cubicBezTo>
                    <a:pt x="217431" y="1545259"/>
                    <a:pt x="216954" y="1548307"/>
                    <a:pt x="216478" y="1551260"/>
                  </a:cubicBezTo>
                  <a:cubicBezTo>
                    <a:pt x="212001" y="1550402"/>
                    <a:pt x="209715" y="1552022"/>
                    <a:pt x="208001" y="1554308"/>
                  </a:cubicBezTo>
                  <a:cubicBezTo>
                    <a:pt x="207048" y="1552784"/>
                    <a:pt x="206572" y="1550879"/>
                    <a:pt x="206953" y="1548307"/>
                  </a:cubicBezTo>
                  <a:cubicBezTo>
                    <a:pt x="210192" y="1548212"/>
                    <a:pt x="216002" y="1550593"/>
                    <a:pt x="214478" y="1545735"/>
                  </a:cubicBezTo>
                  <a:cubicBezTo>
                    <a:pt x="213335" y="1544307"/>
                    <a:pt x="211906" y="1544592"/>
                    <a:pt x="208858" y="1544211"/>
                  </a:cubicBezTo>
                  <a:cubicBezTo>
                    <a:pt x="211716" y="1540782"/>
                    <a:pt x="214573" y="1537734"/>
                    <a:pt x="218002" y="1536306"/>
                  </a:cubicBezTo>
                  <a:cubicBezTo>
                    <a:pt x="218764" y="1536496"/>
                    <a:pt x="219621" y="1536686"/>
                    <a:pt x="220669" y="1536782"/>
                  </a:cubicBezTo>
                  <a:cubicBezTo>
                    <a:pt x="221050" y="1536306"/>
                    <a:pt x="221241" y="1535924"/>
                    <a:pt x="221241" y="1535448"/>
                  </a:cubicBezTo>
                  <a:cubicBezTo>
                    <a:pt x="222098" y="1535353"/>
                    <a:pt x="223050" y="1535448"/>
                    <a:pt x="224003" y="1535544"/>
                  </a:cubicBezTo>
                  <a:cubicBezTo>
                    <a:pt x="224289" y="1538496"/>
                    <a:pt x="222860" y="1541735"/>
                    <a:pt x="220288" y="1542973"/>
                  </a:cubicBezTo>
                  <a:close/>
                  <a:moveTo>
                    <a:pt x="220383" y="1542973"/>
                  </a:moveTo>
                  <a:cubicBezTo>
                    <a:pt x="224289" y="1542306"/>
                    <a:pt x="227718" y="1540973"/>
                    <a:pt x="231337" y="1540877"/>
                  </a:cubicBezTo>
                  <a:cubicBezTo>
                    <a:pt x="228861" y="1543830"/>
                    <a:pt x="224289" y="1544116"/>
                    <a:pt x="220383" y="1542973"/>
                  </a:cubicBezTo>
                  <a:close/>
                  <a:moveTo>
                    <a:pt x="269056" y="1557641"/>
                  </a:moveTo>
                  <a:cubicBezTo>
                    <a:pt x="269723" y="1556594"/>
                    <a:pt x="270294" y="1555546"/>
                    <a:pt x="270961" y="1554403"/>
                  </a:cubicBezTo>
                  <a:cubicBezTo>
                    <a:pt x="272104" y="1554974"/>
                    <a:pt x="273342" y="1555546"/>
                    <a:pt x="273438" y="1556784"/>
                  </a:cubicBezTo>
                  <a:cubicBezTo>
                    <a:pt x="270866" y="1556594"/>
                    <a:pt x="270009" y="1558213"/>
                    <a:pt x="269342" y="1560023"/>
                  </a:cubicBezTo>
                  <a:cubicBezTo>
                    <a:pt x="268866" y="1559547"/>
                    <a:pt x="268104" y="1559261"/>
                    <a:pt x="267151" y="1559070"/>
                  </a:cubicBezTo>
                  <a:cubicBezTo>
                    <a:pt x="267151" y="1560880"/>
                    <a:pt x="266199" y="1561832"/>
                    <a:pt x="264579" y="1562023"/>
                  </a:cubicBezTo>
                  <a:cubicBezTo>
                    <a:pt x="263817" y="1560880"/>
                    <a:pt x="262865" y="1559927"/>
                    <a:pt x="261627" y="1559165"/>
                  </a:cubicBezTo>
                  <a:cubicBezTo>
                    <a:pt x="261627" y="1558499"/>
                    <a:pt x="261722" y="1557832"/>
                    <a:pt x="261817" y="1557165"/>
                  </a:cubicBezTo>
                  <a:cubicBezTo>
                    <a:pt x="264103" y="1557356"/>
                    <a:pt x="266580" y="1557451"/>
                    <a:pt x="269056" y="1557641"/>
                  </a:cubicBezTo>
                  <a:close/>
                  <a:moveTo>
                    <a:pt x="291249" y="1545164"/>
                  </a:moveTo>
                  <a:cubicBezTo>
                    <a:pt x="293059" y="1545354"/>
                    <a:pt x="294774" y="1545640"/>
                    <a:pt x="296583" y="1545831"/>
                  </a:cubicBezTo>
                  <a:cubicBezTo>
                    <a:pt x="296012" y="1549831"/>
                    <a:pt x="296869" y="1555451"/>
                    <a:pt x="290202" y="1552689"/>
                  </a:cubicBezTo>
                  <a:cubicBezTo>
                    <a:pt x="293916" y="1550307"/>
                    <a:pt x="290868" y="1548974"/>
                    <a:pt x="291249" y="1545164"/>
                  </a:cubicBezTo>
                  <a:close/>
                  <a:moveTo>
                    <a:pt x="296202" y="1561166"/>
                  </a:moveTo>
                  <a:cubicBezTo>
                    <a:pt x="302013" y="1564976"/>
                    <a:pt x="283629" y="1565643"/>
                    <a:pt x="291154" y="1571357"/>
                  </a:cubicBezTo>
                  <a:cubicBezTo>
                    <a:pt x="289725" y="1573262"/>
                    <a:pt x="286963" y="1573739"/>
                    <a:pt x="283629" y="1573453"/>
                  </a:cubicBezTo>
                  <a:cubicBezTo>
                    <a:pt x="283915" y="1569738"/>
                    <a:pt x="284391" y="1566119"/>
                    <a:pt x="286677" y="1564595"/>
                  </a:cubicBezTo>
                  <a:cubicBezTo>
                    <a:pt x="281153" y="1562404"/>
                    <a:pt x="282105" y="1556022"/>
                    <a:pt x="274962" y="1558499"/>
                  </a:cubicBezTo>
                  <a:cubicBezTo>
                    <a:pt x="275628" y="1552879"/>
                    <a:pt x="273628" y="1553927"/>
                    <a:pt x="276295" y="1549450"/>
                  </a:cubicBezTo>
                  <a:cubicBezTo>
                    <a:pt x="284677" y="1551831"/>
                    <a:pt x="286868" y="1567928"/>
                    <a:pt x="296202" y="1561166"/>
                  </a:cubicBezTo>
                  <a:close/>
                  <a:moveTo>
                    <a:pt x="302394" y="1580406"/>
                  </a:moveTo>
                  <a:cubicBezTo>
                    <a:pt x="301727" y="1583740"/>
                    <a:pt x="294774" y="1580120"/>
                    <a:pt x="291535" y="1580597"/>
                  </a:cubicBezTo>
                  <a:cubicBezTo>
                    <a:pt x="295631" y="1575834"/>
                    <a:pt x="295440" y="1577168"/>
                    <a:pt x="292869" y="1571548"/>
                  </a:cubicBezTo>
                  <a:cubicBezTo>
                    <a:pt x="296679" y="1569167"/>
                    <a:pt x="295917" y="1572882"/>
                    <a:pt x="301727" y="1572691"/>
                  </a:cubicBezTo>
                  <a:cubicBezTo>
                    <a:pt x="299917" y="1576025"/>
                    <a:pt x="293726" y="1578787"/>
                    <a:pt x="302394" y="1580406"/>
                  </a:cubicBezTo>
                  <a:close/>
                  <a:moveTo>
                    <a:pt x="328587" y="1485252"/>
                  </a:moveTo>
                  <a:cubicBezTo>
                    <a:pt x="329730" y="1482489"/>
                    <a:pt x="332969" y="1481918"/>
                    <a:pt x="333255" y="1478108"/>
                  </a:cubicBezTo>
                  <a:cubicBezTo>
                    <a:pt x="339446" y="1479441"/>
                    <a:pt x="335826" y="1485156"/>
                    <a:pt x="343446" y="1482489"/>
                  </a:cubicBezTo>
                  <a:cubicBezTo>
                    <a:pt x="344113" y="1487919"/>
                    <a:pt x="332207" y="1488490"/>
                    <a:pt x="336588" y="1492395"/>
                  </a:cubicBezTo>
                  <a:cubicBezTo>
                    <a:pt x="335064" y="1494872"/>
                    <a:pt x="332397" y="1492872"/>
                    <a:pt x="333255" y="1490395"/>
                  </a:cubicBezTo>
                  <a:cubicBezTo>
                    <a:pt x="323920" y="1492395"/>
                    <a:pt x="331731" y="1489443"/>
                    <a:pt x="335445" y="1487633"/>
                  </a:cubicBezTo>
                  <a:cubicBezTo>
                    <a:pt x="335255" y="1485537"/>
                    <a:pt x="331254" y="1485823"/>
                    <a:pt x="328587" y="1485252"/>
                  </a:cubicBezTo>
                  <a:close/>
                  <a:moveTo>
                    <a:pt x="330588" y="1408575"/>
                  </a:moveTo>
                  <a:cubicBezTo>
                    <a:pt x="322110" y="1407337"/>
                    <a:pt x="328683" y="1404861"/>
                    <a:pt x="328302" y="1399050"/>
                  </a:cubicBezTo>
                  <a:cubicBezTo>
                    <a:pt x="325730" y="1395240"/>
                    <a:pt x="316776" y="1395526"/>
                    <a:pt x="318967" y="1388668"/>
                  </a:cubicBezTo>
                  <a:cubicBezTo>
                    <a:pt x="323158" y="1391430"/>
                    <a:pt x="324968" y="1395812"/>
                    <a:pt x="332302" y="1396478"/>
                  </a:cubicBezTo>
                  <a:cubicBezTo>
                    <a:pt x="330873" y="1401812"/>
                    <a:pt x="328587" y="1403432"/>
                    <a:pt x="330588" y="1408575"/>
                  </a:cubicBezTo>
                  <a:close/>
                  <a:moveTo>
                    <a:pt x="330588" y="1420862"/>
                  </a:moveTo>
                  <a:cubicBezTo>
                    <a:pt x="337922" y="1425435"/>
                    <a:pt x="336969" y="1429149"/>
                    <a:pt x="343446" y="1431721"/>
                  </a:cubicBezTo>
                  <a:cubicBezTo>
                    <a:pt x="343256" y="1433245"/>
                    <a:pt x="342970" y="1434769"/>
                    <a:pt x="342780" y="1436293"/>
                  </a:cubicBezTo>
                  <a:cubicBezTo>
                    <a:pt x="341160" y="1435817"/>
                    <a:pt x="339922" y="1435150"/>
                    <a:pt x="338684" y="1434388"/>
                  </a:cubicBezTo>
                  <a:cubicBezTo>
                    <a:pt x="339732" y="1433912"/>
                    <a:pt x="340589" y="1433150"/>
                    <a:pt x="340970" y="1432102"/>
                  </a:cubicBezTo>
                  <a:cubicBezTo>
                    <a:pt x="333445" y="1432959"/>
                    <a:pt x="331159" y="1429816"/>
                    <a:pt x="328111" y="1427340"/>
                  </a:cubicBezTo>
                  <a:cubicBezTo>
                    <a:pt x="329730" y="1425720"/>
                    <a:pt x="330778" y="1423530"/>
                    <a:pt x="330588" y="1420862"/>
                  </a:cubicBezTo>
                  <a:close/>
                  <a:moveTo>
                    <a:pt x="326873" y="1374285"/>
                  </a:moveTo>
                  <a:cubicBezTo>
                    <a:pt x="326873" y="1374571"/>
                    <a:pt x="326873" y="1374761"/>
                    <a:pt x="326778" y="1375047"/>
                  </a:cubicBezTo>
                  <a:cubicBezTo>
                    <a:pt x="325158" y="1373904"/>
                    <a:pt x="323730" y="1372666"/>
                    <a:pt x="325349" y="1369427"/>
                  </a:cubicBezTo>
                  <a:cubicBezTo>
                    <a:pt x="331350" y="1369142"/>
                    <a:pt x="330302" y="1373428"/>
                    <a:pt x="332397" y="1375714"/>
                  </a:cubicBezTo>
                  <a:cubicBezTo>
                    <a:pt x="330969" y="1374952"/>
                    <a:pt x="329730" y="1373999"/>
                    <a:pt x="326873" y="1374285"/>
                  </a:cubicBezTo>
                  <a:close/>
                  <a:moveTo>
                    <a:pt x="327349" y="1368189"/>
                  </a:moveTo>
                  <a:cubicBezTo>
                    <a:pt x="327921" y="1366475"/>
                    <a:pt x="327349" y="1365427"/>
                    <a:pt x="326016" y="1364951"/>
                  </a:cubicBezTo>
                  <a:cubicBezTo>
                    <a:pt x="329254" y="1360760"/>
                    <a:pt x="332683" y="1367808"/>
                    <a:pt x="338398" y="1366475"/>
                  </a:cubicBezTo>
                  <a:cubicBezTo>
                    <a:pt x="335160" y="1371047"/>
                    <a:pt x="333921" y="1369809"/>
                    <a:pt x="327349" y="1368189"/>
                  </a:cubicBezTo>
                  <a:close/>
                  <a:moveTo>
                    <a:pt x="346113" y="1362855"/>
                  </a:moveTo>
                  <a:cubicBezTo>
                    <a:pt x="345828" y="1366665"/>
                    <a:pt x="342684" y="1367237"/>
                    <a:pt x="341541" y="1369999"/>
                  </a:cubicBezTo>
                  <a:cubicBezTo>
                    <a:pt x="337636" y="1368285"/>
                    <a:pt x="341160" y="1360379"/>
                    <a:pt x="346113" y="1362855"/>
                  </a:cubicBezTo>
                  <a:close/>
                  <a:moveTo>
                    <a:pt x="351447" y="1426577"/>
                  </a:moveTo>
                  <a:cubicBezTo>
                    <a:pt x="362211" y="1427625"/>
                    <a:pt x="355543" y="1434674"/>
                    <a:pt x="354781" y="1440865"/>
                  </a:cubicBezTo>
                  <a:cubicBezTo>
                    <a:pt x="351543" y="1440674"/>
                    <a:pt x="351257" y="1438579"/>
                    <a:pt x="347923" y="1438484"/>
                  </a:cubicBezTo>
                  <a:cubicBezTo>
                    <a:pt x="349447" y="1442008"/>
                    <a:pt x="351638" y="1445247"/>
                    <a:pt x="349733" y="1450961"/>
                  </a:cubicBezTo>
                  <a:cubicBezTo>
                    <a:pt x="337065" y="1443627"/>
                    <a:pt x="354686" y="1434293"/>
                    <a:pt x="351447" y="1426577"/>
                  </a:cubicBezTo>
                  <a:close/>
                  <a:moveTo>
                    <a:pt x="364592" y="1392573"/>
                  </a:moveTo>
                  <a:cubicBezTo>
                    <a:pt x="363639" y="1393811"/>
                    <a:pt x="362973" y="1395240"/>
                    <a:pt x="362782" y="1397240"/>
                  </a:cubicBezTo>
                  <a:cubicBezTo>
                    <a:pt x="361734" y="1397145"/>
                    <a:pt x="360687" y="1396955"/>
                    <a:pt x="359639" y="1396860"/>
                  </a:cubicBezTo>
                  <a:cubicBezTo>
                    <a:pt x="359925" y="1396574"/>
                    <a:pt x="360115" y="1396193"/>
                    <a:pt x="360306" y="1395716"/>
                  </a:cubicBezTo>
                  <a:cubicBezTo>
                    <a:pt x="356210" y="1392478"/>
                    <a:pt x="360782" y="1393049"/>
                    <a:pt x="364592" y="1392573"/>
                  </a:cubicBezTo>
                  <a:close/>
                  <a:moveTo>
                    <a:pt x="384213" y="1184547"/>
                  </a:moveTo>
                  <a:cubicBezTo>
                    <a:pt x="384594" y="1184547"/>
                    <a:pt x="384785" y="1184452"/>
                    <a:pt x="385166" y="1184452"/>
                  </a:cubicBezTo>
                  <a:cubicBezTo>
                    <a:pt x="385166" y="1184547"/>
                    <a:pt x="385166" y="1184547"/>
                    <a:pt x="385166" y="1184738"/>
                  </a:cubicBezTo>
                  <a:cubicBezTo>
                    <a:pt x="390024" y="1184642"/>
                    <a:pt x="394405" y="1184928"/>
                    <a:pt x="392119" y="1189977"/>
                  </a:cubicBezTo>
                  <a:cubicBezTo>
                    <a:pt x="389452" y="1188452"/>
                    <a:pt x="386976" y="1187976"/>
                    <a:pt x="384594" y="1188071"/>
                  </a:cubicBezTo>
                  <a:cubicBezTo>
                    <a:pt x="384785" y="1187024"/>
                    <a:pt x="384690" y="1185976"/>
                    <a:pt x="384213" y="1184547"/>
                  </a:cubicBezTo>
                  <a:close/>
                  <a:moveTo>
                    <a:pt x="398691" y="1102442"/>
                  </a:moveTo>
                  <a:cubicBezTo>
                    <a:pt x="399453" y="1101585"/>
                    <a:pt x="400311" y="1100823"/>
                    <a:pt x="401168" y="1100061"/>
                  </a:cubicBezTo>
                  <a:cubicBezTo>
                    <a:pt x="402501" y="1101013"/>
                    <a:pt x="403930" y="1102442"/>
                    <a:pt x="406026" y="1102727"/>
                  </a:cubicBezTo>
                  <a:cubicBezTo>
                    <a:pt x="405073" y="1104537"/>
                    <a:pt x="403454" y="1105775"/>
                    <a:pt x="400311" y="1105394"/>
                  </a:cubicBezTo>
                  <a:cubicBezTo>
                    <a:pt x="400882" y="1103585"/>
                    <a:pt x="400025" y="1102823"/>
                    <a:pt x="398691" y="1102442"/>
                  </a:cubicBezTo>
                  <a:close/>
                  <a:moveTo>
                    <a:pt x="377260" y="1075296"/>
                  </a:moveTo>
                  <a:cubicBezTo>
                    <a:pt x="378117" y="1076248"/>
                    <a:pt x="378689" y="1077391"/>
                    <a:pt x="378975" y="1078725"/>
                  </a:cubicBezTo>
                  <a:cubicBezTo>
                    <a:pt x="376498" y="1079677"/>
                    <a:pt x="374688" y="1080153"/>
                    <a:pt x="374784" y="1075105"/>
                  </a:cubicBezTo>
                  <a:cubicBezTo>
                    <a:pt x="375546" y="1075105"/>
                    <a:pt x="376403" y="1075200"/>
                    <a:pt x="377260" y="1075296"/>
                  </a:cubicBezTo>
                  <a:close/>
                  <a:moveTo>
                    <a:pt x="411074" y="1082535"/>
                  </a:moveTo>
                  <a:cubicBezTo>
                    <a:pt x="408978" y="1086821"/>
                    <a:pt x="409264" y="1088821"/>
                    <a:pt x="408121" y="1090536"/>
                  </a:cubicBezTo>
                  <a:cubicBezTo>
                    <a:pt x="405835" y="1089297"/>
                    <a:pt x="404216" y="1089678"/>
                    <a:pt x="402597" y="1090155"/>
                  </a:cubicBezTo>
                  <a:cubicBezTo>
                    <a:pt x="402406" y="1088821"/>
                    <a:pt x="402120" y="1087488"/>
                    <a:pt x="403644" y="1085106"/>
                  </a:cubicBezTo>
                  <a:cubicBezTo>
                    <a:pt x="398025" y="1082820"/>
                    <a:pt x="399072" y="1087107"/>
                    <a:pt x="396405" y="1087678"/>
                  </a:cubicBezTo>
                  <a:cubicBezTo>
                    <a:pt x="393357" y="1085202"/>
                    <a:pt x="385737" y="1086344"/>
                    <a:pt x="385071" y="1080725"/>
                  </a:cubicBezTo>
                  <a:cubicBezTo>
                    <a:pt x="385928" y="1080248"/>
                    <a:pt x="386880" y="1079963"/>
                    <a:pt x="387547" y="1079201"/>
                  </a:cubicBezTo>
                  <a:cubicBezTo>
                    <a:pt x="387357" y="1078915"/>
                    <a:pt x="387071" y="1078915"/>
                    <a:pt x="386880" y="1078725"/>
                  </a:cubicBezTo>
                  <a:cubicBezTo>
                    <a:pt x="388595" y="1078915"/>
                    <a:pt x="390405" y="1079201"/>
                    <a:pt x="392119" y="1079391"/>
                  </a:cubicBezTo>
                  <a:cubicBezTo>
                    <a:pt x="392119" y="1078820"/>
                    <a:pt x="391929" y="1078439"/>
                    <a:pt x="391833" y="1077963"/>
                  </a:cubicBezTo>
                  <a:cubicBezTo>
                    <a:pt x="392595" y="1079010"/>
                    <a:pt x="392786" y="1079963"/>
                    <a:pt x="390976" y="1082630"/>
                  </a:cubicBezTo>
                  <a:cubicBezTo>
                    <a:pt x="398310" y="1079582"/>
                    <a:pt x="404025" y="1085297"/>
                    <a:pt x="411074" y="1082535"/>
                  </a:cubicBezTo>
                  <a:close/>
                  <a:moveTo>
                    <a:pt x="335826" y="1034433"/>
                  </a:moveTo>
                  <a:cubicBezTo>
                    <a:pt x="336779" y="1034529"/>
                    <a:pt x="337731" y="1034719"/>
                    <a:pt x="339065" y="1034624"/>
                  </a:cubicBezTo>
                  <a:cubicBezTo>
                    <a:pt x="338779" y="1033100"/>
                    <a:pt x="338493" y="1031576"/>
                    <a:pt x="337922" y="1030242"/>
                  </a:cubicBezTo>
                  <a:cubicBezTo>
                    <a:pt x="341065" y="1032052"/>
                    <a:pt x="339541" y="1032623"/>
                    <a:pt x="346399" y="1032147"/>
                  </a:cubicBezTo>
                  <a:cubicBezTo>
                    <a:pt x="347161" y="1038624"/>
                    <a:pt x="343446" y="1044815"/>
                    <a:pt x="336969" y="1047863"/>
                  </a:cubicBezTo>
                  <a:cubicBezTo>
                    <a:pt x="338970" y="1041863"/>
                    <a:pt x="336398" y="1038815"/>
                    <a:pt x="335826" y="1034433"/>
                  </a:cubicBezTo>
                  <a:close/>
                  <a:moveTo>
                    <a:pt x="360401" y="970044"/>
                  </a:moveTo>
                  <a:cubicBezTo>
                    <a:pt x="360306" y="970330"/>
                    <a:pt x="360115" y="970520"/>
                    <a:pt x="360020" y="970806"/>
                  </a:cubicBezTo>
                  <a:cubicBezTo>
                    <a:pt x="357353" y="970616"/>
                    <a:pt x="355257" y="971187"/>
                    <a:pt x="354781" y="973568"/>
                  </a:cubicBezTo>
                  <a:cubicBezTo>
                    <a:pt x="353162" y="973378"/>
                    <a:pt x="351257" y="972806"/>
                    <a:pt x="349066" y="972425"/>
                  </a:cubicBezTo>
                  <a:cubicBezTo>
                    <a:pt x="350209" y="971283"/>
                    <a:pt x="351066" y="969949"/>
                    <a:pt x="351352" y="968520"/>
                  </a:cubicBezTo>
                  <a:cubicBezTo>
                    <a:pt x="353924" y="969282"/>
                    <a:pt x="357067" y="970520"/>
                    <a:pt x="360401" y="970044"/>
                  </a:cubicBezTo>
                  <a:close/>
                  <a:moveTo>
                    <a:pt x="327159" y="950232"/>
                  </a:moveTo>
                  <a:cubicBezTo>
                    <a:pt x="328016" y="949470"/>
                    <a:pt x="328873" y="948899"/>
                    <a:pt x="329730" y="948518"/>
                  </a:cubicBezTo>
                  <a:cubicBezTo>
                    <a:pt x="330207" y="951185"/>
                    <a:pt x="328968" y="950899"/>
                    <a:pt x="327159" y="950232"/>
                  </a:cubicBezTo>
                  <a:close/>
                  <a:moveTo>
                    <a:pt x="328016" y="946803"/>
                  </a:moveTo>
                  <a:cubicBezTo>
                    <a:pt x="323063" y="942803"/>
                    <a:pt x="323539" y="943279"/>
                    <a:pt x="320015" y="939660"/>
                  </a:cubicBezTo>
                  <a:cubicBezTo>
                    <a:pt x="320015" y="938897"/>
                    <a:pt x="320586" y="938516"/>
                    <a:pt x="320967" y="938135"/>
                  </a:cubicBezTo>
                  <a:cubicBezTo>
                    <a:pt x="323920" y="939469"/>
                    <a:pt x="326873" y="940231"/>
                    <a:pt x="329540" y="937850"/>
                  </a:cubicBezTo>
                  <a:cubicBezTo>
                    <a:pt x="328587" y="936326"/>
                    <a:pt x="327730" y="934611"/>
                    <a:pt x="326778" y="932992"/>
                  </a:cubicBezTo>
                  <a:cubicBezTo>
                    <a:pt x="328302" y="930325"/>
                    <a:pt x="330302" y="933183"/>
                    <a:pt x="332207" y="934230"/>
                  </a:cubicBezTo>
                  <a:cubicBezTo>
                    <a:pt x="330873" y="936421"/>
                    <a:pt x="330397" y="938612"/>
                    <a:pt x="332207" y="940802"/>
                  </a:cubicBezTo>
                  <a:cubicBezTo>
                    <a:pt x="330969" y="942803"/>
                    <a:pt x="329349" y="944708"/>
                    <a:pt x="328016" y="946803"/>
                  </a:cubicBezTo>
                  <a:close/>
                  <a:moveTo>
                    <a:pt x="355734" y="904131"/>
                  </a:moveTo>
                  <a:cubicBezTo>
                    <a:pt x="356115" y="903464"/>
                    <a:pt x="356781" y="903083"/>
                    <a:pt x="357543" y="902988"/>
                  </a:cubicBezTo>
                  <a:cubicBezTo>
                    <a:pt x="357448" y="904036"/>
                    <a:pt x="357448" y="904988"/>
                    <a:pt x="357543" y="905941"/>
                  </a:cubicBezTo>
                  <a:cubicBezTo>
                    <a:pt x="356686" y="906131"/>
                    <a:pt x="356019" y="906512"/>
                    <a:pt x="355353" y="906893"/>
                  </a:cubicBezTo>
                  <a:cubicBezTo>
                    <a:pt x="354495" y="906036"/>
                    <a:pt x="353733" y="905179"/>
                    <a:pt x="352400" y="904703"/>
                  </a:cubicBezTo>
                  <a:cubicBezTo>
                    <a:pt x="349923" y="909846"/>
                    <a:pt x="353257" y="911465"/>
                    <a:pt x="349923" y="913942"/>
                  </a:cubicBezTo>
                  <a:cubicBezTo>
                    <a:pt x="343351" y="907179"/>
                    <a:pt x="351066" y="904893"/>
                    <a:pt x="354019" y="898797"/>
                  </a:cubicBezTo>
                  <a:cubicBezTo>
                    <a:pt x="354781" y="900512"/>
                    <a:pt x="355448" y="902131"/>
                    <a:pt x="355734" y="904131"/>
                  </a:cubicBezTo>
                  <a:close/>
                  <a:moveTo>
                    <a:pt x="271914" y="551420"/>
                  </a:moveTo>
                  <a:cubicBezTo>
                    <a:pt x="272485" y="551992"/>
                    <a:pt x="273057" y="552659"/>
                    <a:pt x="273152" y="553516"/>
                  </a:cubicBezTo>
                  <a:cubicBezTo>
                    <a:pt x="271818" y="554468"/>
                    <a:pt x="270104" y="555040"/>
                    <a:pt x="268294" y="555611"/>
                  </a:cubicBezTo>
                  <a:cubicBezTo>
                    <a:pt x="269342" y="553992"/>
                    <a:pt x="270390" y="552468"/>
                    <a:pt x="271914" y="551420"/>
                  </a:cubicBezTo>
                  <a:close/>
                  <a:moveTo>
                    <a:pt x="351162" y="571994"/>
                  </a:moveTo>
                  <a:cubicBezTo>
                    <a:pt x="351257" y="571804"/>
                    <a:pt x="351543" y="571613"/>
                    <a:pt x="351638" y="571518"/>
                  </a:cubicBezTo>
                  <a:cubicBezTo>
                    <a:pt x="351543" y="571709"/>
                    <a:pt x="351543" y="571804"/>
                    <a:pt x="351447" y="571994"/>
                  </a:cubicBezTo>
                  <a:cubicBezTo>
                    <a:pt x="351352" y="571899"/>
                    <a:pt x="351257" y="571994"/>
                    <a:pt x="351162" y="571994"/>
                  </a:cubicBezTo>
                  <a:close/>
                  <a:moveTo>
                    <a:pt x="373545" y="566756"/>
                  </a:moveTo>
                  <a:cubicBezTo>
                    <a:pt x="377832" y="567899"/>
                    <a:pt x="382975" y="568565"/>
                    <a:pt x="383356" y="572280"/>
                  </a:cubicBezTo>
                  <a:cubicBezTo>
                    <a:pt x="381546" y="572280"/>
                    <a:pt x="380213" y="571994"/>
                    <a:pt x="378879" y="571613"/>
                  </a:cubicBezTo>
                  <a:cubicBezTo>
                    <a:pt x="378879" y="571328"/>
                    <a:pt x="378879" y="571137"/>
                    <a:pt x="378975" y="570851"/>
                  </a:cubicBezTo>
                  <a:cubicBezTo>
                    <a:pt x="377832" y="569137"/>
                    <a:pt x="375736" y="567994"/>
                    <a:pt x="373545" y="566756"/>
                  </a:cubicBezTo>
                  <a:close/>
                  <a:moveTo>
                    <a:pt x="387261" y="569613"/>
                  </a:moveTo>
                  <a:cubicBezTo>
                    <a:pt x="380689" y="567518"/>
                    <a:pt x="387261" y="560755"/>
                    <a:pt x="392119" y="560945"/>
                  </a:cubicBezTo>
                  <a:cubicBezTo>
                    <a:pt x="392310" y="565898"/>
                    <a:pt x="386214" y="563708"/>
                    <a:pt x="387261" y="569613"/>
                  </a:cubicBezTo>
                  <a:close/>
                  <a:moveTo>
                    <a:pt x="391452" y="594759"/>
                  </a:moveTo>
                  <a:cubicBezTo>
                    <a:pt x="394024" y="595235"/>
                    <a:pt x="397548" y="595045"/>
                    <a:pt x="397834" y="597045"/>
                  </a:cubicBezTo>
                  <a:cubicBezTo>
                    <a:pt x="396215" y="597617"/>
                    <a:pt x="396120" y="598379"/>
                    <a:pt x="396310" y="599141"/>
                  </a:cubicBezTo>
                  <a:cubicBezTo>
                    <a:pt x="389928" y="599998"/>
                    <a:pt x="388595" y="602474"/>
                    <a:pt x="383451" y="601808"/>
                  </a:cubicBezTo>
                  <a:cubicBezTo>
                    <a:pt x="383261" y="601617"/>
                    <a:pt x="383070" y="601522"/>
                    <a:pt x="382880" y="601331"/>
                  </a:cubicBezTo>
                  <a:cubicBezTo>
                    <a:pt x="382880" y="601522"/>
                    <a:pt x="382689" y="601617"/>
                    <a:pt x="382689" y="601712"/>
                  </a:cubicBezTo>
                  <a:cubicBezTo>
                    <a:pt x="381546" y="601522"/>
                    <a:pt x="380308" y="601236"/>
                    <a:pt x="378689" y="600760"/>
                  </a:cubicBezTo>
                  <a:cubicBezTo>
                    <a:pt x="380022" y="598855"/>
                    <a:pt x="379260" y="596950"/>
                    <a:pt x="378498" y="595331"/>
                  </a:cubicBezTo>
                  <a:cubicBezTo>
                    <a:pt x="379927" y="596474"/>
                    <a:pt x="380975" y="597617"/>
                    <a:pt x="382023" y="595045"/>
                  </a:cubicBezTo>
                  <a:cubicBezTo>
                    <a:pt x="379737" y="594664"/>
                    <a:pt x="379546" y="592949"/>
                    <a:pt x="378879" y="591521"/>
                  </a:cubicBezTo>
                  <a:cubicBezTo>
                    <a:pt x="379070" y="591425"/>
                    <a:pt x="379165" y="591330"/>
                    <a:pt x="379356" y="591330"/>
                  </a:cubicBezTo>
                  <a:cubicBezTo>
                    <a:pt x="382404" y="593140"/>
                    <a:pt x="388404" y="599426"/>
                    <a:pt x="391452" y="594759"/>
                  </a:cubicBezTo>
                  <a:close/>
                  <a:moveTo>
                    <a:pt x="409550" y="578376"/>
                  </a:moveTo>
                  <a:cubicBezTo>
                    <a:pt x="409264" y="580186"/>
                    <a:pt x="408026" y="582281"/>
                    <a:pt x="407454" y="584091"/>
                  </a:cubicBezTo>
                  <a:cubicBezTo>
                    <a:pt x="409264" y="583234"/>
                    <a:pt x="410502" y="582948"/>
                    <a:pt x="411455" y="582758"/>
                  </a:cubicBezTo>
                  <a:cubicBezTo>
                    <a:pt x="411169" y="583520"/>
                    <a:pt x="410788" y="584282"/>
                    <a:pt x="410312" y="584853"/>
                  </a:cubicBezTo>
                  <a:cubicBezTo>
                    <a:pt x="407931" y="584567"/>
                    <a:pt x="405645" y="584282"/>
                    <a:pt x="403263" y="583996"/>
                  </a:cubicBezTo>
                  <a:cubicBezTo>
                    <a:pt x="403549" y="582567"/>
                    <a:pt x="405645" y="583139"/>
                    <a:pt x="406978" y="582948"/>
                  </a:cubicBezTo>
                  <a:cubicBezTo>
                    <a:pt x="406502" y="581996"/>
                    <a:pt x="408026" y="580281"/>
                    <a:pt x="409550" y="578376"/>
                  </a:cubicBezTo>
                  <a:close/>
                  <a:moveTo>
                    <a:pt x="421075" y="573995"/>
                  </a:moveTo>
                  <a:cubicBezTo>
                    <a:pt x="422599" y="573614"/>
                    <a:pt x="423933" y="573042"/>
                    <a:pt x="425076" y="572375"/>
                  </a:cubicBezTo>
                  <a:cubicBezTo>
                    <a:pt x="424599" y="576947"/>
                    <a:pt x="422218" y="581043"/>
                    <a:pt x="420885" y="586187"/>
                  </a:cubicBezTo>
                  <a:cubicBezTo>
                    <a:pt x="417360" y="587234"/>
                    <a:pt x="415646" y="580948"/>
                    <a:pt x="413741" y="585329"/>
                  </a:cubicBezTo>
                  <a:cubicBezTo>
                    <a:pt x="412026" y="584567"/>
                    <a:pt x="412979" y="583424"/>
                    <a:pt x="414122" y="582186"/>
                  </a:cubicBezTo>
                  <a:cubicBezTo>
                    <a:pt x="414884" y="581900"/>
                    <a:pt x="415646" y="581424"/>
                    <a:pt x="416789" y="580091"/>
                  </a:cubicBezTo>
                  <a:cubicBezTo>
                    <a:pt x="416408" y="580186"/>
                    <a:pt x="416122" y="580091"/>
                    <a:pt x="415836" y="580186"/>
                  </a:cubicBezTo>
                  <a:cubicBezTo>
                    <a:pt x="416694" y="578948"/>
                    <a:pt x="416884" y="577614"/>
                    <a:pt x="415074" y="576281"/>
                  </a:cubicBezTo>
                  <a:cubicBezTo>
                    <a:pt x="414217" y="576566"/>
                    <a:pt x="413646" y="577233"/>
                    <a:pt x="413169" y="577900"/>
                  </a:cubicBezTo>
                  <a:cubicBezTo>
                    <a:pt x="413169" y="576090"/>
                    <a:pt x="414027" y="573518"/>
                    <a:pt x="413741" y="571899"/>
                  </a:cubicBezTo>
                  <a:cubicBezTo>
                    <a:pt x="412979" y="571804"/>
                    <a:pt x="412407" y="571709"/>
                    <a:pt x="411741" y="571709"/>
                  </a:cubicBezTo>
                  <a:cubicBezTo>
                    <a:pt x="411550" y="570947"/>
                    <a:pt x="411264" y="570185"/>
                    <a:pt x="410598" y="569518"/>
                  </a:cubicBezTo>
                  <a:cubicBezTo>
                    <a:pt x="413931" y="566851"/>
                    <a:pt x="417360" y="564184"/>
                    <a:pt x="423837" y="565041"/>
                  </a:cubicBezTo>
                  <a:cubicBezTo>
                    <a:pt x="424314" y="566184"/>
                    <a:pt x="424599" y="567137"/>
                    <a:pt x="424790" y="568184"/>
                  </a:cubicBezTo>
                  <a:cubicBezTo>
                    <a:pt x="420694" y="567613"/>
                    <a:pt x="416598" y="566470"/>
                    <a:pt x="413836" y="570375"/>
                  </a:cubicBezTo>
                  <a:cubicBezTo>
                    <a:pt x="418694" y="568756"/>
                    <a:pt x="426695" y="568946"/>
                    <a:pt x="421075" y="573995"/>
                  </a:cubicBezTo>
                  <a:close/>
                  <a:moveTo>
                    <a:pt x="428695" y="596283"/>
                  </a:moveTo>
                  <a:cubicBezTo>
                    <a:pt x="428695" y="596378"/>
                    <a:pt x="428695" y="596474"/>
                    <a:pt x="428695" y="596569"/>
                  </a:cubicBezTo>
                  <a:cubicBezTo>
                    <a:pt x="428695" y="596474"/>
                    <a:pt x="428600" y="596378"/>
                    <a:pt x="428600" y="596378"/>
                  </a:cubicBezTo>
                  <a:cubicBezTo>
                    <a:pt x="428600" y="596283"/>
                    <a:pt x="428600" y="596283"/>
                    <a:pt x="428695" y="596283"/>
                  </a:cubicBezTo>
                  <a:close/>
                  <a:moveTo>
                    <a:pt x="435744" y="603046"/>
                  </a:moveTo>
                  <a:cubicBezTo>
                    <a:pt x="435839" y="601712"/>
                    <a:pt x="436315" y="600284"/>
                    <a:pt x="437649" y="598950"/>
                  </a:cubicBezTo>
                  <a:cubicBezTo>
                    <a:pt x="437934" y="600474"/>
                    <a:pt x="437553" y="601808"/>
                    <a:pt x="435744" y="603046"/>
                  </a:cubicBezTo>
                  <a:close/>
                  <a:moveTo>
                    <a:pt x="449650" y="612761"/>
                  </a:moveTo>
                  <a:cubicBezTo>
                    <a:pt x="445745" y="608570"/>
                    <a:pt x="446126" y="614762"/>
                    <a:pt x="447459" y="615524"/>
                  </a:cubicBezTo>
                  <a:cubicBezTo>
                    <a:pt x="448983" y="612190"/>
                    <a:pt x="457651" y="617619"/>
                    <a:pt x="452317" y="619238"/>
                  </a:cubicBezTo>
                  <a:cubicBezTo>
                    <a:pt x="452793" y="619143"/>
                    <a:pt x="453174" y="619143"/>
                    <a:pt x="453555" y="619048"/>
                  </a:cubicBezTo>
                  <a:cubicBezTo>
                    <a:pt x="451746" y="621048"/>
                    <a:pt x="448983" y="622858"/>
                    <a:pt x="445078" y="624668"/>
                  </a:cubicBezTo>
                  <a:cubicBezTo>
                    <a:pt x="444602" y="622763"/>
                    <a:pt x="444507" y="621239"/>
                    <a:pt x="444602" y="619810"/>
                  </a:cubicBezTo>
                  <a:cubicBezTo>
                    <a:pt x="444888" y="619334"/>
                    <a:pt x="445173" y="618953"/>
                    <a:pt x="445364" y="618381"/>
                  </a:cubicBezTo>
                  <a:cubicBezTo>
                    <a:pt x="445173" y="618381"/>
                    <a:pt x="445078" y="618381"/>
                    <a:pt x="444888" y="618381"/>
                  </a:cubicBezTo>
                  <a:cubicBezTo>
                    <a:pt x="445459" y="615524"/>
                    <a:pt x="446602" y="613523"/>
                    <a:pt x="446126" y="612095"/>
                  </a:cubicBezTo>
                  <a:cubicBezTo>
                    <a:pt x="445173" y="612571"/>
                    <a:pt x="443364" y="611999"/>
                    <a:pt x="441554" y="611047"/>
                  </a:cubicBezTo>
                  <a:cubicBezTo>
                    <a:pt x="443745" y="608094"/>
                    <a:pt x="446316" y="605522"/>
                    <a:pt x="447745" y="601712"/>
                  </a:cubicBezTo>
                  <a:cubicBezTo>
                    <a:pt x="448888" y="601808"/>
                    <a:pt x="450126" y="601998"/>
                    <a:pt x="451269" y="602189"/>
                  </a:cubicBezTo>
                  <a:cubicBezTo>
                    <a:pt x="448698" y="606189"/>
                    <a:pt x="448412" y="608189"/>
                    <a:pt x="449650" y="612761"/>
                  </a:cubicBezTo>
                  <a:close/>
                  <a:moveTo>
                    <a:pt x="502038" y="737729"/>
                  </a:moveTo>
                  <a:cubicBezTo>
                    <a:pt x="500990" y="741158"/>
                    <a:pt x="501466" y="743540"/>
                    <a:pt x="502704" y="745540"/>
                  </a:cubicBezTo>
                  <a:cubicBezTo>
                    <a:pt x="509943" y="747159"/>
                    <a:pt x="510134" y="740968"/>
                    <a:pt x="515944" y="741063"/>
                  </a:cubicBezTo>
                  <a:cubicBezTo>
                    <a:pt x="511753" y="747921"/>
                    <a:pt x="514611" y="751160"/>
                    <a:pt x="517373" y="756589"/>
                  </a:cubicBezTo>
                  <a:cubicBezTo>
                    <a:pt x="509943" y="756494"/>
                    <a:pt x="507181" y="761637"/>
                    <a:pt x="503466" y="765638"/>
                  </a:cubicBezTo>
                  <a:cubicBezTo>
                    <a:pt x="500418" y="765352"/>
                    <a:pt x="498037" y="764590"/>
                    <a:pt x="496608" y="763256"/>
                  </a:cubicBezTo>
                  <a:cubicBezTo>
                    <a:pt x="496513" y="763352"/>
                    <a:pt x="496513" y="763447"/>
                    <a:pt x="496418" y="763542"/>
                  </a:cubicBezTo>
                  <a:cubicBezTo>
                    <a:pt x="494227" y="757160"/>
                    <a:pt x="491941" y="750874"/>
                    <a:pt x="489655" y="744683"/>
                  </a:cubicBezTo>
                  <a:cubicBezTo>
                    <a:pt x="490417" y="742397"/>
                    <a:pt x="490608" y="740206"/>
                    <a:pt x="490798" y="738110"/>
                  </a:cubicBezTo>
                  <a:cubicBezTo>
                    <a:pt x="491846" y="738396"/>
                    <a:pt x="492894" y="738682"/>
                    <a:pt x="492798" y="739730"/>
                  </a:cubicBezTo>
                  <a:cubicBezTo>
                    <a:pt x="498037" y="741444"/>
                    <a:pt x="495656" y="734681"/>
                    <a:pt x="502038" y="737729"/>
                  </a:cubicBezTo>
                  <a:close/>
                  <a:moveTo>
                    <a:pt x="494227" y="729062"/>
                  </a:moveTo>
                  <a:cubicBezTo>
                    <a:pt x="494418" y="726299"/>
                    <a:pt x="496894" y="726109"/>
                    <a:pt x="496894" y="723252"/>
                  </a:cubicBezTo>
                  <a:cubicBezTo>
                    <a:pt x="504133" y="720965"/>
                    <a:pt x="502704" y="731062"/>
                    <a:pt x="505276" y="727347"/>
                  </a:cubicBezTo>
                  <a:cubicBezTo>
                    <a:pt x="507276" y="727823"/>
                    <a:pt x="506324" y="730300"/>
                    <a:pt x="506419" y="732110"/>
                  </a:cubicBezTo>
                  <a:cubicBezTo>
                    <a:pt x="502038" y="733062"/>
                    <a:pt x="498418" y="733062"/>
                    <a:pt x="494227" y="729062"/>
                  </a:cubicBezTo>
                  <a:close/>
                  <a:moveTo>
                    <a:pt x="536994" y="682008"/>
                  </a:moveTo>
                  <a:cubicBezTo>
                    <a:pt x="536518" y="687533"/>
                    <a:pt x="528803" y="688199"/>
                    <a:pt x="537471" y="691343"/>
                  </a:cubicBezTo>
                  <a:cubicBezTo>
                    <a:pt x="535089" y="694581"/>
                    <a:pt x="531279" y="696200"/>
                    <a:pt x="525945" y="696105"/>
                  </a:cubicBezTo>
                  <a:cubicBezTo>
                    <a:pt x="526898" y="690485"/>
                    <a:pt x="518706" y="690771"/>
                    <a:pt x="512420" y="689819"/>
                  </a:cubicBezTo>
                  <a:cubicBezTo>
                    <a:pt x="512991" y="687152"/>
                    <a:pt x="510705" y="686390"/>
                    <a:pt x="511563" y="683532"/>
                  </a:cubicBezTo>
                  <a:cubicBezTo>
                    <a:pt x="521754" y="693248"/>
                    <a:pt x="527850" y="680675"/>
                    <a:pt x="536994" y="682008"/>
                  </a:cubicBezTo>
                  <a:close/>
                  <a:moveTo>
                    <a:pt x="525374" y="649814"/>
                  </a:moveTo>
                  <a:cubicBezTo>
                    <a:pt x="528136" y="646480"/>
                    <a:pt x="532041" y="644385"/>
                    <a:pt x="538614" y="645337"/>
                  </a:cubicBezTo>
                  <a:cubicBezTo>
                    <a:pt x="537661" y="650481"/>
                    <a:pt x="528327" y="652195"/>
                    <a:pt x="525374" y="649814"/>
                  </a:cubicBezTo>
                  <a:close/>
                  <a:moveTo>
                    <a:pt x="186284" y="2127046"/>
                  </a:moveTo>
                  <a:cubicBezTo>
                    <a:pt x="192285" y="2127618"/>
                    <a:pt x="189713" y="2134476"/>
                    <a:pt x="191046" y="2138476"/>
                  </a:cubicBezTo>
                  <a:cubicBezTo>
                    <a:pt x="186093" y="2138000"/>
                    <a:pt x="185903" y="2126475"/>
                    <a:pt x="186284" y="2127046"/>
                  </a:cubicBezTo>
                  <a:close/>
                  <a:moveTo>
                    <a:pt x="241148" y="2123522"/>
                  </a:moveTo>
                  <a:cubicBezTo>
                    <a:pt x="241434" y="2123617"/>
                    <a:pt x="241624" y="2123522"/>
                    <a:pt x="241815" y="2123617"/>
                  </a:cubicBezTo>
                  <a:cubicBezTo>
                    <a:pt x="241624" y="2123808"/>
                    <a:pt x="241529" y="2124093"/>
                    <a:pt x="241338" y="2124189"/>
                  </a:cubicBezTo>
                  <a:cubicBezTo>
                    <a:pt x="241243" y="2123903"/>
                    <a:pt x="241243" y="2123712"/>
                    <a:pt x="241148" y="2123522"/>
                  </a:cubicBezTo>
                  <a:close/>
                  <a:moveTo>
                    <a:pt x="254197" y="2081993"/>
                  </a:moveTo>
                  <a:cubicBezTo>
                    <a:pt x="254483" y="2081707"/>
                    <a:pt x="254673" y="2081612"/>
                    <a:pt x="254864" y="2081326"/>
                  </a:cubicBezTo>
                  <a:cubicBezTo>
                    <a:pt x="255721" y="2082088"/>
                    <a:pt x="256388" y="2083040"/>
                    <a:pt x="257721" y="2083422"/>
                  </a:cubicBezTo>
                  <a:cubicBezTo>
                    <a:pt x="257340" y="2082278"/>
                    <a:pt x="257055" y="2081136"/>
                    <a:pt x="256769" y="2079897"/>
                  </a:cubicBezTo>
                  <a:cubicBezTo>
                    <a:pt x="260388" y="2077992"/>
                    <a:pt x="264389" y="2079897"/>
                    <a:pt x="270485" y="2080850"/>
                  </a:cubicBezTo>
                  <a:cubicBezTo>
                    <a:pt x="269913" y="2081516"/>
                    <a:pt x="268675" y="2082088"/>
                    <a:pt x="267246" y="2082564"/>
                  </a:cubicBezTo>
                  <a:cubicBezTo>
                    <a:pt x="267151" y="2082469"/>
                    <a:pt x="267056" y="2082469"/>
                    <a:pt x="266961" y="2082374"/>
                  </a:cubicBezTo>
                  <a:cubicBezTo>
                    <a:pt x="266865" y="2082469"/>
                    <a:pt x="266675" y="2082660"/>
                    <a:pt x="266580" y="2082850"/>
                  </a:cubicBezTo>
                  <a:cubicBezTo>
                    <a:pt x="263055" y="2084279"/>
                    <a:pt x="259245" y="2085612"/>
                    <a:pt x="262008" y="2087994"/>
                  </a:cubicBezTo>
                  <a:cubicBezTo>
                    <a:pt x="261722" y="2088470"/>
                    <a:pt x="261436" y="2088946"/>
                    <a:pt x="261246" y="2089422"/>
                  </a:cubicBezTo>
                  <a:cubicBezTo>
                    <a:pt x="259341" y="2088946"/>
                    <a:pt x="258388" y="2087136"/>
                    <a:pt x="253435" y="2089232"/>
                  </a:cubicBezTo>
                  <a:cubicBezTo>
                    <a:pt x="253435" y="2089232"/>
                    <a:pt x="253340" y="2089232"/>
                    <a:pt x="253340" y="2089136"/>
                  </a:cubicBezTo>
                  <a:cubicBezTo>
                    <a:pt x="255816" y="2087327"/>
                    <a:pt x="260103" y="2083993"/>
                    <a:pt x="254197" y="2081993"/>
                  </a:cubicBezTo>
                  <a:close/>
                  <a:moveTo>
                    <a:pt x="266865" y="2066181"/>
                  </a:moveTo>
                  <a:cubicBezTo>
                    <a:pt x="267627" y="2065800"/>
                    <a:pt x="268485" y="2065229"/>
                    <a:pt x="269247" y="2064562"/>
                  </a:cubicBezTo>
                  <a:cubicBezTo>
                    <a:pt x="269151" y="2065229"/>
                    <a:pt x="269151" y="2065991"/>
                    <a:pt x="269056" y="2066943"/>
                  </a:cubicBezTo>
                  <a:cubicBezTo>
                    <a:pt x="268199" y="2066562"/>
                    <a:pt x="267532" y="2066467"/>
                    <a:pt x="266865" y="2066181"/>
                  </a:cubicBezTo>
                  <a:close/>
                  <a:moveTo>
                    <a:pt x="303537" y="2014270"/>
                  </a:moveTo>
                  <a:cubicBezTo>
                    <a:pt x="303537" y="2014365"/>
                    <a:pt x="303441" y="2014365"/>
                    <a:pt x="303441" y="2014461"/>
                  </a:cubicBezTo>
                  <a:cubicBezTo>
                    <a:pt x="301917" y="2014080"/>
                    <a:pt x="300203" y="2013794"/>
                    <a:pt x="297917" y="2013889"/>
                  </a:cubicBezTo>
                  <a:cubicBezTo>
                    <a:pt x="297631" y="2015794"/>
                    <a:pt x="297441" y="2017604"/>
                    <a:pt x="297726" y="2019128"/>
                  </a:cubicBezTo>
                  <a:cubicBezTo>
                    <a:pt x="295917" y="2018080"/>
                    <a:pt x="294393" y="2016937"/>
                    <a:pt x="292392" y="2016080"/>
                  </a:cubicBezTo>
                  <a:cubicBezTo>
                    <a:pt x="293250" y="2012174"/>
                    <a:pt x="298869" y="2013794"/>
                    <a:pt x="303537" y="2014270"/>
                  </a:cubicBezTo>
                  <a:close/>
                  <a:moveTo>
                    <a:pt x="291535" y="1975598"/>
                  </a:moveTo>
                  <a:cubicBezTo>
                    <a:pt x="291726" y="1975503"/>
                    <a:pt x="291916" y="1975408"/>
                    <a:pt x="292107" y="1975313"/>
                  </a:cubicBezTo>
                  <a:cubicBezTo>
                    <a:pt x="292107" y="1975694"/>
                    <a:pt x="292107" y="1975980"/>
                    <a:pt x="292107" y="1976361"/>
                  </a:cubicBezTo>
                  <a:cubicBezTo>
                    <a:pt x="291726" y="1976265"/>
                    <a:pt x="291535" y="1976075"/>
                    <a:pt x="291535" y="1975598"/>
                  </a:cubicBezTo>
                  <a:close/>
                  <a:moveTo>
                    <a:pt x="262293" y="1915782"/>
                  </a:moveTo>
                  <a:cubicBezTo>
                    <a:pt x="262960" y="1910828"/>
                    <a:pt x="262865" y="1905590"/>
                    <a:pt x="262484" y="1901113"/>
                  </a:cubicBezTo>
                  <a:cubicBezTo>
                    <a:pt x="262674" y="1900923"/>
                    <a:pt x="262865" y="1900637"/>
                    <a:pt x="262960" y="1900351"/>
                  </a:cubicBezTo>
                  <a:cubicBezTo>
                    <a:pt x="263532" y="1901113"/>
                    <a:pt x="264389" y="1901399"/>
                    <a:pt x="265437" y="1901399"/>
                  </a:cubicBezTo>
                  <a:cubicBezTo>
                    <a:pt x="267056" y="1903209"/>
                    <a:pt x="270009" y="1904256"/>
                    <a:pt x="272199" y="1905780"/>
                  </a:cubicBezTo>
                  <a:cubicBezTo>
                    <a:pt x="266580" y="1906637"/>
                    <a:pt x="266865" y="1910543"/>
                    <a:pt x="267532" y="1914829"/>
                  </a:cubicBezTo>
                  <a:cubicBezTo>
                    <a:pt x="264865" y="1917210"/>
                    <a:pt x="263436" y="1920830"/>
                    <a:pt x="263817" y="1926259"/>
                  </a:cubicBezTo>
                  <a:cubicBezTo>
                    <a:pt x="263817" y="1926259"/>
                    <a:pt x="263913" y="1926259"/>
                    <a:pt x="263913" y="1926259"/>
                  </a:cubicBezTo>
                  <a:cubicBezTo>
                    <a:pt x="263817" y="1926259"/>
                    <a:pt x="263817" y="1926354"/>
                    <a:pt x="263817" y="1926354"/>
                  </a:cubicBezTo>
                  <a:cubicBezTo>
                    <a:pt x="261817" y="1922259"/>
                    <a:pt x="260388" y="1919877"/>
                    <a:pt x="263532" y="1915496"/>
                  </a:cubicBezTo>
                  <a:cubicBezTo>
                    <a:pt x="263055" y="1915686"/>
                    <a:pt x="262770" y="1915686"/>
                    <a:pt x="262293" y="1915782"/>
                  </a:cubicBezTo>
                  <a:close/>
                  <a:moveTo>
                    <a:pt x="266770" y="1813007"/>
                  </a:moveTo>
                  <a:cubicBezTo>
                    <a:pt x="267818" y="1814055"/>
                    <a:pt x="268961" y="1814816"/>
                    <a:pt x="270199" y="1815483"/>
                  </a:cubicBezTo>
                  <a:cubicBezTo>
                    <a:pt x="268866" y="1816245"/>
                    <a:pt x="267437" y="1817102"/>
                    <a:pt x="266199" y="1817960"/>
                  </a:cubicBezTo>
                  <a:cubicBezTo>
                    <a:pt x="267151" y="1816722"/>
                    <a:pt x="267723" y="1815102"/>
                    <a:pt x="266770" y="1813007"/>
                  </a:cubicBezTo>
                  <a:close/>
                  <a:moveTo>
                    <a:pt x="290297" y="1746713"/>
                  </a:moveTo>
                  <a:cubicBezTo>
                    <a:pt x="289059" y="1746427"/>
                    <a:pt x="288106" y="1745951"/>
                    <a:pt x="287249" y="1745474"/>
                  </a:cubicBezTo>
                  <a:cubicBezTo>
                    <a:pt x="288297" y="1744236"/>
                    <a:pt x="289630" y="1743284"/>
                    <a:pt x="291726" y="1743760"/>
                  </a:cubicBezTo>
                  <a:cubicBezTo>
                    <a:pt x="291630" y="1745189"/>
                    <a:pt x="290964" y="1745856"/>
                    <a:pt x="290297" y="1746713"/>
                  </a:cubicBezTo>
                  <a:close/>
                  <a:moveTo>
                    <a:pt x="286868" y="1745856"/>
                  </a:moveTo>
                  <a:cubicBezTo>
                    <a:pt x="287439" y="1747380"/>
                    <a:pt x="288201" y="1748427"/>
                    <a:pt x="289154" y="1749285"/>
                  </a:cubicBezTo>
                  <a:cubicBezTo>
                    <a:pt x="289154" y="1749380"/>
                    <a:pt x="289059" y="1749475"/>
                    <a:pt x="289059" y="1749570"/>
                  </a:cubicBezTo>
                  <a:cubicBezTo>
                    <a:pt x="289154" y="1749570"/>
                    <a:pt x="289249" y="1749570"/>
                    <a:pt x="289344" y="1749570"/>
                  </a:cubicBezTo>
                  <a:cubicBezTo>
                    <a:pt x="292583" y="1752047"/>
                    <a:pt x="297536" y="1751380"/>
                    <a:pt x="303727" y="1752237"/>
                  </a:cubicBezTo>
                  <a:cubicBezTo>
                    <a:pt x="303537" y="1752428"/>
                    <a:pt x="303441" y="1752618"/>
                    <a:pt x="303060" y="1752904"/>
                  </a:cubicBezTo>
                  <a:cubicBezTo>
                    <a:pt x="304394" y="1752904"/>
                    <a:pt x="305251" y="1752809"/>
                    <a:pt x="305918" y="1752618"/>
                  </a:cubicBezTo>
                  <a:cubicBezTo>
                    <a:pt x="306680" y="1752809"/>
                    <a:pt x="307347" y="1752904"/>
                    <a:pt x="308109" y="1753094"/>
                  </a:cubicBezTo>
                  <a:cubicBezTo>
                    <a:pt x="308204" y="1752047"/>
                    <a:pt x="308871" y="1751475"/>
                    <a:pt x="309633" y="1751094"/>
                  </a:cubicBezTo>
                  <a:cubicBezTo>
                    <a:pt x="309918" y="1753285"/>
                    <a:pt x="309918" y="1755952"/>
                    <a:pt x="309347" y="1759857"/>
                  </a:cubicBezTo>
                  <a:cubicBezTo>
                    <a:pt x="304203" y="1756523"/>
                    <a:pt x="301917" y="1754809"/>
                    <a:pt x="303441" y="1761572"/>
                  </a:cubicBezTo>
                  <a:cubicBezTo>
                    <a:pt x="302870" y="1761381"/>
                    <a:pt x="302298" y="1761191"/>
                    <a:pt x="301727" y="1761095"/>
                  </a:cubicBezTo>
                  <a:cubicBezTo>
                    <a:pt x="300298" y="1760524"/>
                    <a:pt x="298774" y="1759952"/>
                    <a:pt x="298679" y="1758524"/>
                  </a:cubicBezTo>
                  <a:cubicBezTo>
                    <a:pt x="296964" y="1758238"/>
                    <a:pt x="296583" y="1759286"/>
                    <a:pt x="296393" y="1760715"/>
                  </a:cubicBezTo>
                  <a:cubicBezTo>
                    <a:pt x="295726" y="1760810"/>
                    <a:pt x="294869" y="1761000"/>
                    <a:pt x="294107" y="1761095"/>
                  </a:cubicBezTo>
                  <a:cubicBezTo>
                    <a:pt x="294297" y="1759952"/>
                    <a:pt x="294107" y="1758714"/>
                    <a:pt x="293535" y="1756333"/>
                  </a:cubicBezTo>
                  <a:cubicBezTo>
                    <a:pt x="292392" y="1756714"/>
                    <a:pt x="291535" y="1756809"/>
                    <a:pt x="290678" y="1757000"/>
                  </a:cubicBezTo>
                  <a:cubicBezTo>
                    <a:pt x="288582" y="1753857"/>
                    <a:pt x="285439" y="1751570"/>
                    <a:pt x="282963" y="1748713"/>
                  </a:cubicBezTo>
                  <a:cubicBezTo>
                    <a:pt x="284677" y="1749094"/>
                    <a:pt x="285630" y="1747475"/>
                    <a:pt x="286868" y="1745856"/>
                  </a:cubicBezTo>
                  <a:close/>
                  <a:moveTo>
                    <a:pt x="300108" y="1735473"/>
                  </a:moveTo>
                  <a:cubicBezTo>
                    <a:pt x="297250" y="1734997"/>
                    <a:pt x="296107" y="1736331"/>
                    <a:pt x="294774" y="1737569"/>
                  </a:cubicBezTo>
                  <a:cubicBezTo>
                    <a:pt x="294012" y="1737093"/>
                    <a:pt x="293250" y="1736616"/>
                    <a:pt x="292678" y="1736045"/>
                  </a:cubicBezTo>
                  <a:cubicBezTo>
                    <a:pt x="293821" y="1734711"/>
                    <a:pt x="294107" y="1733664"/>
                    <a:pt x="294107" y="1732711"/>
                  </a:cubicBezTo>
                  <a:cubicBezTo>
                    <a:pt x="294774" y="1732235"/>
                    <a:pt x="294964" y="1732044"/>
                    <a:pt x="294107" y="1732520"/>
                  </a:cubicBezTo>
                  <a:cubicBezTo>
                    <a:pt x="294012" y="1731759"/>
                    <a:pt x="293631" y="1731092"/>
                    <a:pt x="293059" y="1730520"/>
                  </a:cubicBezTo>
                  <a:cubicBezTo>
                    <a:pt x="295726" y="1730044"/>
                    <a:pt x="302013" y="1731092"/>
                    <a:pt x="297726" y="1725948"/>
                  </a:cubicBezTo>
                  <a:cubicBezTo>
                    <a:pt x="300108" y="1727568"/>
                    <a:pt x="302965" y="1728901"/>
                    <a:pt x="302203" y="1732711"/>
                  </a:cubicBezTo>
                  <a:cubicBezTo>
                    <a:pt x="306489" y="1734330"/>
                    <a:pt x="308109" y="1731282"/>
                    <a:pt x="309347" y="1731092"/>
                  </a:cubicBezTo>
                  <a:cubicBezTo>
                    <a:pt x="310204" y="1733473"/>
                    <a:pt x="310966" y="1736045"/>
                    <a:pt x="312776" y="1737569"/>
                  </a:cubicBezTo>
                  <a:cubicBezTo>
                    <a:pt x="313062" y="1731282"/>
                    <a:pt x="314967" y="1730520"/>
                    <a:pt x="316681" y="1728330"/>
                  </a:cubicBezTo>
                  <a:cubicBezTo>
                    <a:pt x="316872" y="1728330"/>
                    <a:pt x="317062" y="1728330"/>
                    <a:pt x="317253" y="1728425"/>
                  </a:cubicBezTo>
                  <a:cubicBezTo>
                    <a:pt x="315062" y="1733473"/>
                    <a:pt x="319062" y="1734521"/>
                    <a:pt x="317538" y="1739188"/>
                  </a:cubicBezTo>
                  <a:cubicBezTo>
                    <a:pt x="310680" y="1736616"/>
                    <a:pt x="307442" y="1738140"/>
                    <a:pt x="304584" y="1740045"/>
                  </a:cubicBezTo>
                  <a:cubicBezTo>
                    <a:pt x="302394" y="1739855"/>
                    <a:pt x="300298" y="1739664"/>
                    <a:pt x="298584" y="1739188"/>
                  </a:cubicBezTo>
                  <a:cubicBezTo>
                    <a:pt x="298774" y="1738426"/>
                    <a:pt x="299155" y="1737759"/>
                    <a:pt x="300108" y="1735473"/>
                  </a:cubicBezTo>
                  <a:close/>
                  <a:moveTo>
                    <a:pt x="281153" y="1642128"/>
                  </a:moveTo>
                  <a:cubicBezTo>
                    <a:pt x="281724" y="1642033"/>
                    <a:pt x="282296" y="1642223"/>
                    <a:pt x="282772" y="1642700"/>
                  </a:cubicBezTo>
                  <a:cubicBezTo>
                    <a:pt x="282201" y="1642700"/>
                    <a:pt x="281820" y="1642890"/>
                    <a:pt x="281343" y="1642986"/>
                  </a:cubicBezTo>
                  <a:cubicBezTo>
                    <a:pt x="281343" y="1642700"/>
                    <a:pt x="281248" y="1642509"/>
                    <a:pt x="281153" y="1642128"/>
                  </a:cubicBezTo>
                  <a:close/>
                  <a:moveTo>
                    <a:pt x="288963" y="1649558"/>
                  </a:moveTo>
                  <a:cubicBezTo>
                    <a:pt x="291726" y="1649082"/>
                    <a:pt x="293726" y="1647843"/>
                    <a:pt x="296488" y="1647367"/>
                  </a:cubicBezTo>
                  <a:cubicBezTo>
                    <a:pt x="296202" y="1641557"/>
                    <a:pt x="290868" y="1639080"/>
                    <a:pt x="291345" y="1632889"/>
                  </a:cubicBezTo>
                  <a:cubicBezTo>
                    <a:pt x="293154" y="1633080"/>
                    <a:pt x="294869" y="1633270"/>
                    <a:pt x="296679" y="1633556"/>
                  </a:cubicBezTo>
                  <a:cubicBezTo>
                    <a:pt x="296488" y="1636318"/>
                    <a:pt x="294012" y="1636509"/>
                    <a:pt x="294012" y="1639366"/>
                  </a:cubicBezTo>
                  <a:cubicBezTo>
                    <a:pt x="295821" y="1638509"/>
                    <a:pt x="297060" y="1636985"/>
                    <a:pt x="298203" y="1635270"/>
                  </a:cubicBezTo>
                  <a:cubicBezTo>
                    <a:pt x="302775" y="1638223"/>
                    <a:pt x="298203" y="1647177"/>
                    <a:pt x="309252" y="1645843"/>
                  </a:cubicBezTo>
                  <a:cubicBezTo>
                    <a:pt x="307823" y="1648891"/>
                    <a:pt x="306013" y="1648701"/>
                    <a:pt x="303727" y="1646700"/>
                  </a:cubicBezTo>
                  <a:cubicBezTo>
                    <a:pt x="305061" y="1650415"/>
                    <a:pt x="304965" y="1654987"/>
                    <a:pt x="311442" y="1655368"/>
                  </a:cubicBezTo>
                  <a:cubicBezTo>
                    <a:pt x="308966" y="1666227"/>
                    <a:pt x="296202" y="1652796"/>
                    <a:pt x="292869" y="1659273"/>
                  </a:cubicBezTo>
                  <a:cubicBezTo>
                    <a:pt x="291916" y="1658987"/>
                    <a:pt x="291345" y="1658416"/>
                    <a:pt x="290868" y="1657844"/>
                  </a:cubicBezTo>
                  <a:cubicBezTo>
                    <a:pt x="290868" y="1657559"/>
                    <a:pt x="291059" y="1657368"/>
                    <a:pt x="291059" y="1657082"/>
                  </a:cubicBezTo>
                  <a:cubicBezTo>
                    <a:pt x="290773" y="1657082"/>
                    <a:pt x="290583" y="1657082"/>
                    <a:pt x="290392" y="1657082"/>
                  </a:cubicBezTo>
                  <a:cubicBezTo>
                    <a:pt x="289344" y="1654892"/>
                    <a:pt x="289535" y="1651939"/>
                    <a:pt x="288963" y="1649558"/>
                  </a:cubicBezTo>
                  <a:close/>
                  <a:moveTo>
                    <a:pt x="271152" y="1603552"/>
                  </a:moveTo>
                  <a:cubicBezTo>
                    <a:pt x="270485" y="1603552"/>
                    <a:pt x="269818" y="1603457"/>
                    <a:pt x="269151" y="1603457"/>
                  </a:cubicBezTo>
                  <a:cubicBezTo>
                    <a:pt x="269532" y="1601171"/>
                    <a:pt x="267151" y="1600314"/>
                    <a:pt x="270390" y="1597361"/>
                  </a:cubicBezTo>
                  <a:cubicBezTo>
                    <a:pt x="271342" y="1597265"/>
                    <a:pt x="272295" y="1597265"/>
                    <a:pt x="273438" y="1597456"/>
                  </a:cubicBezTo>
                  <a:cubicBezTo>
                    <a:pt x="273723" y="1598790"/>
                    <a:pt x="272676" y="1598885"/>
                    <a:pt x="271533" y="1598885"/>
                  </a:cubicBezTo>
                  <a:cubicBezTo>
                    <a:pt x="268770" y="1599361"/>
                    <a:pt x="272104" y="1600885"/>
                    <a:pt x="271152" y="1603552"/>
                  </a:cubicBezTo>
                  <a:close/>
                  <a:moveTo>
                    <a:pt x="241148" y="1594884"/>
                  </a:moveTo>
                  <a:cubicBezTo>
                    <a:pt x="236290" y="1595837"/>
                    <a:pt x="238671" y="1592408"/>
                    <a:pt x="234290" y="1590407"/>
                  </a:cubicBezTo>
                  <a:cubicBezTo>
                    <a:pt x="233433" y="1591646"/>
                    <a:pt x="232385" y="1592789"/>
                    <a:pt x="231242" y="1593646"/>
                  </a:cubicBezTo>
                  <a:cubicBezTo>
                    <a:pt x="231337" y="1592217"/>
                    <a:pt x="231718" y="1590884"/>
                    <a:pt x="232099" y="1589550"/>
                  </a:cubicBezTo>
                  <a:cubicBezTo>
                    <a:pt x="233147" y="1588979"/>
                    <a:pt x="233528" y="1588217"/>
                    <a:pt x="232575" y="1587550"/>
                  </a:cubicBezTo>
                  <a:cubicBezTo>
                    <a:pt x="233909" y="1584026"/>
                    <a:pt x="236004" y="1581168"/>
                    <a:pt x="238671" y="1579073"/>
                  </a:cubicBezTo>
                  <a:cubicBezTo>
                    <a:pt x="241910" y="1582787"/>
                    <a:pt x="247911" y="1584597"/>
                    <a:pt x="248863" y="1588026"/>
                  </a:cubicBezTo>
                  <a:cubicBezTo>
                    <a:pt x="245244" y="1589645"/>
                    <a:pt x="241624" y="1592503"/>
                    <a:pt x="238576" y="1593265"/>
                  </a:cubicBezTo>
                  <a:cubicBezTo>
                    <a:pt x="239719" y="1593646"/>
                    <a:pt x="240481" y="1594218"/>
                    <a:pt x="241148" y="1594884"/>
                  </a:cubicBezTo>
                  <a:close/>
                  <a:moveTo>
                    <a:pt x="252959" y="1574501"/>
                  </a:moveTo>
                  <a:cubicBezTo>
                    <a:pt x="254864" y="1573929"/>
                    <a:pt x="256769" y="1573929"/>
                    <a:pt x="258198" y="1574882"/>
                  </a:cubicBezTo>
                  <a:cubicBezTo>
                    <a:pt x="257055" y="1581168"/>
                    <a:pt x="247530" y="1578120"/>
                    <a:pt x="242958" y="1580692"/>
                  </a:cubicBezTo>
                  <a:cubicBezTo>
                    <a:pt x="244767" y="1578977"/>
                    <a:pt x="247720" y="1576691"/>
                    <a:pt x="250768" y="1575358"/>
                  </a:cubicBezTo>
                  <a:cubicBezTo>
                    <a:pt x="251530" y="1575358"/>
                    <a:pt x="252197" y="1575263"/>
                    <a:pt x="253054" y="1575358"/>
                  </a:cubicBezTo>
                  <a:cubicBezTo>
                    <a:pt x="253054" y="1575072"/>
                    <a:pt x="252959" y="1574882"/>
                    <a:pt x="252959" y="1574501"/>
                  </a:cubicBezTo>
                  <a:close/>
                  <a:moveTo>
                    <a:pt x="334588" y="1532115"/>
                  </a:moveTo>
                  <a:cubicBezTo>
                    <a:pt x="329921" y="1530210"/>
                    <a:pt x="336303" y="1526114"/>
                    <a:pt x="340589" y="1528209"/>
                  </a:cubicBezTo>
                  <a:cubicBezTo>
                    <a:pt x="340017" y="1529924"/>
                    <a:pt x="340589" y="1530972"/>
                    <a:pt x="341922" y="1531448"/>
                  </a:cubicBezTo>
                  <a:cubicBezTo>
                    <a:pt x="341732" y="1534210"/>
                    <a:pt x="339255" y="1534401"/>
                    <a:pt x="339255" y="1537258"/>
                  </a:cubicBezTo>
                  <a:cubicBezTo>
                    <a:pt x="330302" y="1538401"/>
                    <a:pt x="338398" y="1527923"/>
                    <a:pt x="334588" y="1532115"/>
                  </a:cubicBezTo>
                  <a:close/>
                  <a:moveTo>
                    <a:pt x="341160" y="1586788"/>
                  </a:moveTo>
                  <a:cubicBezTo>
                    <a:pt x="337922" y="1592408"/>
                    <a:pt x="340970" y="1594694"/>
                    <a:pt x="337636" y="1598694"/>
                  </a:cubicBezTo>
                  <a:cubicBezTo>
                    <a:pt x="329921" y="1596218"/>
                    <a:pt x="333921" y="1586598"/>
                    <a:pt x="341160" y="1586788"/>
                  </a:cubicBezTo>
                  <a:close/>
                  <a:moveTo>
                    <a:pt x="350304" y="1598694"/>
                  </a:moveTo>
                  <a:cubicBezTo>
                    <a:pt x="350400" y="1602314"/>
                    <a:pt x="349161" y="1604505"/>
                    <a:pt x="347447" y="1606028"/>
                  </a:cubicBezTo>
                  <a:cubicBezTo>
                    <a:pt x="345637" y="1601742"/>
                    <a:pt x="341160" y="1601361"/>
                    <a:pt x="341732" y="1608410"/>
                  </a:cubicBezTo>
                  <a:cubicBezTo>
                    <a:pt x="337446" y="1603457"/>
                    <a:pt x="328397" y="1603457"/>
                    <a:pt x="332683" y="1596503"/>
                  </a:cubicBezTo>
                  <a:cubicBezTo>
                    <a:pt x="337541" y="1603457"/>
                    <a:pt x="343542" y="1600980"/>
                    <a:pt x="350304" y="1598694"/>
                  </a:cubicBezTo>
                  <a:close/>
                  <a:moveTo>
                    <a:pt x="352114" y="1485061"/>
                  </a:moveTo>
                  <a:cubicBezTo>
                    <a:pt x="356496" y="1484680"/>
                    <a:pt x="355353" y="1487728"/>
                    <a:pt x="355638" y="1489919"/>
                  </a:cubicBezTo>
                  <a:cubicBezTo>
                    <a:pt x="354876" y="1489823"/>
                    <a:pt x="354210" y="1489728"/>
                    <a:pt x="353352" y="1489728"/>
                  </a:cubicBezTo>
                  <a:cubicBezTo>
                    <a:pt x="352781" y="1492205"/>
                    <a:pt x="353829" y="1493634"/>
                    <a:pt x="355734" y="1494300"/>
                  </a:cubicBezTo>
                  <a:cubicBezTo>
                    <a:pt x="354400" y="1494586"/>
                    <a:pt x="352781" y="1494491"/>
                    <a:pt x="350781" y="1494015"/>
                  </a:cubicBezTo>
                  <a:cubicBezTo>
                    <a:pt x="354495" y="1491824"/>
                    <a:pt x="349923" y="1490109"/>
                    <a:pt x="352114" y="1485061"/>
                  </a:cubicBezTo>
                  <a:close/>
                  <a:moveTo>
                    <a:pt x="374974" y="1400289"/>
                  </a:moveTo>
                  <a:cubicBezTo>
                    <a:pt x="372117" y="1403527"/>
                    <a:pt x="369640" y="1407147"/>
                    <a:pt x="363258" y="1406480"/>
                  </a:cubicBezTo>
                  <a:cubicBezTo>
                    <a:pt x="363068" y="1401622"/>
                    <a:pt x="367259" y="1401527"/>
                    <a:pt x="366592" y="1396098"/>
                  </a:cubicBezTo>
                  <a:cubicBezTo>
                    <a:pt x="372212" y="1395716"/>
                    <a:pt x="369354" y="1400669"/>
                    <a:pt x="374974" y="1400289"/>
                  </a:cubicBezTo>
                  <a:close/>
                  <a:moveTo>
                    <a:pt x="363830" y="1190262"/>
                  </a:moveTo>
                  <a:cubicBezTo>
                    <a:pt x="364116" y="1190548"/>
                    <a:pt x="364306" y="1190834"/>
                    <a:pt x="364497" y="1191024"/>
                  </a:cubicBezTo>
                  <a:cubicBezTo>
                    <a:pt x="364116" y="1191024"/>
                    <a:pt x="363830" y="1191119"/>
                    <a:pt x="363449" y="1191119"/>
                  </a:cubicBezTo>
                  <a:cubicBezTo>
                    <a:pt x="363544" y="1190834"/>
                    <a:pt x="363639" y="1190548"/>
                    <a:pt x="363830" y="1190262"/>
                  </a:cubicBezTo>
                  <a:close/>
                  <a:moveTo>
                    <a:pt x="368307" y="1207121"/>
                  </a:moveTo>
                  <a:cubicBezTo>
                    <a:pt x="367926" y="1206836"/>
                    <a:pt x="367735" y="1206264"/>
                    <a:pt x="367640" y="1205598"/>
                  </a:cubicBezTo>
                  <a:cubicBezTo>
                    <a:pt x="368211" y="1205693"/>
                    <a:pt x="368783" y="1205883"/>
                    <a:pt x="369259" y="1206074"/>
                  </a:cubicBezTo>
                  <a:cubicBezTo>
                    <a:pt x="368878" y="1206360"/>
                    <a:pt x="368497" y="1206645"/>
                    <a:pt x="368307" y="1207121"/>
                  </a:cubicBezTo>
                  <a:close/>
                  <a:moveTo>
                    <a:pt x="378308" y="1218742"/>
                  </a:moveTo>
                  <a:cubicBezTo>
                    <a:pt x="378498" y="1218552"/>
                    <a:pt x="378689" y="1218456"/>
                    <a:pt x="378975" y="1218266"/>
                  </a:cubicBezTo>
                  <a:cubicBezTo>
                    <a:pt x="378784" y="1218456"/>
                    <a:pt x="378594" y="1218647"/>
                    <a:pt x="378308" y="1218742"/>
                  </a:cubicBezTo>
                  <a:close/>
                  <a:moveTo>
                    <a:pt x="369164" y="1199597"/>
                  </a:moveTo>
                  <a:cubicBezTo>
                    <a:pt x="369450" y="1198835"/>
                    <a:pt x="369735" y="1198168"/>
                    <a:pt x="370116" y="1197501"/>
                  </a:cubicBezTo>
                  <a:cubicBezTo>
                    <a:pt x="370497" y="1197120"/>
                    <a:pt x="370688" y="1196644"/>
                    <a:pt x="371355" y="1196263"/>
                  </a:cubicBezTo>
                  <a:cubicBezTo>
                    <a:pt x="370688" y="1199502"/>
                    <a:pt x="371259" y="1201788"/>
                    <a:pt x="373926" y="1202550"/>
                  </a:cubicBezTo>
                  <a:cubicBezTo>
                    <a:pt x="373736" y="1203692"/>
                    <a:pt x="373736" y="1204931"/>
                    <a:pt x="373926" y="1206264"/>
                  </a:cubicBezTo>
                  <a:cubicBezTo>
                    <a:pt x="373641" y="1206169"/>
                    <a:pt x="373355" y="1206169"/>
                    <a:pt x="373069" y="1206074"/>
                  </a:cubicBezTo>
                  <a:cubicBezTo>
                    <a:pt x="370783" y="1203788"/>
                    <a:pt x="369164" y="1201597"/>
                    <a:pt x="369164" y="1199597"/>
                  </a:cubicBezTo>
                  <a:close/>
                  <a:moveTo>
                    <a:pt x="390595" y="1177594"/>
                  </a:moveTo>
                  <a:cubicBezTo>
                    <a:pt x="390786" y="1177594"/>
                    <a:pt x="390786" y="1177499"/>
                    <a:pt x="390976" y="1177404"/>
                  </a:cubicBezTo>
                  <a:cubicBezTo>
                    <a:pt x="390881" y="1177594"/>
                    <a:pt x="390786" y="1177594"/>
                    <a:pt x="390595" y="1177594"/>
                  </a:cubicBezTo>
                  <a:cubicBezTo>
                    <a:pt x="390690" y="1177689"/>
                    <a:pt x="390595" y="1177594"/>
                    <a:pt x="390595" y="1177594"/>
                  </a:cubicBezTo>
                  <a:close/>
                  <a:moveTo>
                    <a:pt x="405073" y="1115205"/>
                  </a:moveTo>
                  <a:cubicBezTo>
                    <a:pt x="405549" y="1115110"/>
                    <a:pt x="405835" y="1114919"/>
                    <a:pt x="406216" y="1114824"/>
                  </a:cubicBezTo>
                  <a:cubicBezTo>
                    <a:pt x="406026" y="1114919"/>
                    <a:pt x="405930" y="1115110"/>
                    <a:pt x="405740" y="1115300"/>
                  </a:cubicBezTo>
                  <a:cubicBezTo>
                    <a:pt x="405454" y="1115300"/>
                    <a:pt x="405264" y="1115300"/>
                    <a:pt x="405073" y="1115205"/>
                  </a:cubicBezTo>
                  <a:close/>
                  <a:moveTo>
                    <a:pt x="409074" y="1113300"/>
                  </a:moveTo>
                  <a:cubicBezTo>
                    <a:pt x="410788" y="1111776"/>
                    <a:pt x="411074" y="1109586"/>
                    <a:pt x="409359" y="1106061"/>
                  </a:cubicBezTo>
                  <a:cubicBezTo>
                    <a:pt x="412693" y="1106823"/>
                    <a:pt x="412884" y="1109967"/>
                    <a:pt x="412884" y="1113110"/>
                  </a:cubicBezTo>
                  <a:cubicBezTo>
                    <a:pt x="411931" y="1113300"/>
                    <a:pt x="410598" y="1113015"/>
                    <a:pt x="409074" y="1113300"/>
                  </a:cubicBezTo>
                  <a:close/>
                  <a:moveTo>
                    <a:pt x="375450" y="1038243"/>
                  </a:moveTo>
                  <a:cubicBezTo>
                    <a:pt x="374974" y="1036719"/>
                    <a:pt x="376308" y="1035957"/>
                    <a:pt x="378022" y="1035767"/>
                  </a:cubicBezTo>
                  <a:cubicBezTo>
                    <a:pt x="377546" y="1037005"/>
                    <a:pt x="376689" y="1037767"/>
                    <a:pt x="375450" y="1038243"/>
                  </a:cubicBezTo>
                  <a:close/>
                  <a:moveTo>
                    <a:pt x="363258" y="1031671"/>
                  </a:moveTo>
                  <a:cubicBezTo>
                    <a:pt x="360020" y="1033385"/>
                    <a:pt x="356305" y="1030242"/>
                    <a:pt x="355543" y="1035195"/>
                  </a:cubicBezTo>
                  <a:cubicBezTo>
                    <a:pt x="354210" y="1030052"/>
                    <a:pt x="355924" y="1023479"/>
                    <a:pt x="357258" y="1019669"/>
                  </a:cubicBezTo>
                  <a:cubicBezTo>
                    <a:pt x="361258" y="1020431"/>
                    <a:pt x="358401" y="1025670"/>
                    <a:pt x="360877" y="1027480"/>
                  </a:cubicBezTo>
                  <a:cubicBezTo>
                    <a:pt x="360496" y="1027766"/>
                    <a:pt x="360115" y="1027956"/>
                    <a:pt x="359829" y="1028242"/>
                  </a:cubicBezTo>
                  <a:cubicBezTo>
                    <a:pt x="362020" y="1028623"/>
                    <a:pt x="364116" y="1029099"/>
                    <a:pt x="363258" y="1031671"/>
                  </a:cubicBezTo>
                  <a:close/>
                  <a:moveTo>
                    <a:pt x="349352" y="1047387"/>
                  </a:moveTo>
                  <a:cubicBezTo>
                    <a:pt x="351066" y="1048816"/>
                    <a:pt x="350876" y="1050721"/>
                    <a:pt x="349638" y="1052721"/>
                  </a:cubicBezTo>
                  <a:cubicBezTo>
                    <a:pt x="349828" y="1050816"/>
                    <a:pt x="349638" y="1049102"/>
                    <a:pt x="349352" y="1047387"/>
                  </a:cubicBezTo>
                  <a:close/>
                  <a:moveTo>
                    <a:pt x="338017" y="964996"/>
                  </a:moveTo>
                  <a:cubicBezTo>
                    <a:pt x="339541" y="965377"/>
                    <a:pt x="340208" y="964806"/>
                    <a:pt x="340684" y="964043"/>
                  </a:cubicBezTo>
                  <a:cubicBezTo>
                    <a:pt x="340970" y="964710"/>
                    <a:pt x="340970" y="965663"/>
                    <a:pt x="340303" y="966996"/>
                  </a:cubicBezTo>
                  <a:cubicBezTo>
                    <a:pt x="339827" y="967187"/>
                    <a:pt x="339446" y="967091"/>
                    <a:pt x="338970" y="967187"/>
                  </a:cubicBezTo>
                  <a:cubicBezTo>
                    <a:pt x="338493" y="966520"/>
                    <a:pt x="338112" y="965948"/>
                    <a:pt x="338017" y="964996"/>
                  </a:cubicBezTo>
                  <a:close/>
                  <a:moveTo>
                    <a:pt x="346113" y="969854"/>
                  </a:moveTo>
                  <a:cubicBezTo>
                    <a:pt x="346590" y="968711"/>
                    <a:pt x="347352" y="968235"/>
                    <a:pt x="348304" y="968139"/>
                  </a:cubicBezTo>
                  <a:cubicBezTo>
                    <a:pt x="347733" y="968901"/>
                    <a:pt x="346971" y="969473"/>
                    <a:pt x="346113" y="969854"/>
                  </a:cubicBezTo>
                  <a:close/>
                  <a:moveTo>
                    <a:pt x="339446" y="975664"/>
                  </a:moveTo>
                  <a:cubicBezTo>
                    <a:pt x="344208" y="976997"/>
                    <a:pt x="352495" y="974711"/>
                    <a:pt x="352495" y="978807"/>
                  </a:cubicBezTo>
                  <a:cubicBezTo>
                    <a:pt x="342399" y="978045"/>
                    <a:pt x="349638" y="981855"/>
                    <a:pt x="350400" y="986618"/>
                  </a:cubicBezTo>
                  <a:cubicBezTo>
                    <a:pt x="347447" y="987856"/>
                    <a:pt x="344589" y="989189"/>
                    <a:pt x="341732" y="989952"/>
                  </a:cubicBezTo>
                  <a:cubicBezTo>
                    <a:pt x="337255" y="985094"/>
                    <a:pt x="339446" y="981379"/>
                    <a:pt x="339446" y="975664"/>
                  </a:cubicBezTo>
                  <a:close/>
                  <a:moveTo>
                    <a:pt x="513753" y="794498"/>
                  </a:moveTo>
                  <a:cubicBezTo>
                    <a:pt x="511277" y="795451"/>
                    <a:pt x="508991" y="796689"/>
                    <a:pt x="506705" y="797927"/>
                  </a:cubicBezTo>
                  <a:cubicBezTo>
                    <a:pt x="504705" y="790022"/>
                    <a:pt x="502514" y="782211"/>
                    <a:pt x="500037" y="774401"/>
                  </a:cubicBezTo>
                  <a:cubicBezTo>
                    <a:pt x="501942" y="773448"/>
                    <a:pt x="504228" y="772877"/>
                    <a:pt x="507657" y="773639"/>
                  </a:cubicBezTo>
                  <a:cubicBezTo>
                    <a:pt x="508515" y="778115"/>
                    <a:pt x="504609" y="777258"/>
                    <a:pt x="504800" y="780973"/>
                  </a:cubicBezTo>
                  <a:cubicBezTo>
                    <a:pt x="513753" y="781735"/>
                    <a:pt x="515754" y="786879"/>
                    <a:pt x="513753" y="794498"/>
                  </a:cubicBezTo>
                  <a:close/>
                  <a:moveTo>
                    <a:pt x="513944" y="849553"/>
                  </a:moveTo>
                  <a:cubicBezTo>
                    <a:pt x="513753" y="849267"/>
                    <a:pt x="513468" y="849077"/>
                    <a:pt x="513277" y="848791"/>
                  </a:cubicBezTo>
                  <a:cubicBezTo>
                    <a:pt x="513372" y="845648"/>
                    <a:pt x="513182" y="842409"/>
                    <a:pt x="512991" y="839171"/>
                  </a:cubicBezTo>
                  <a:cubicBezTo>
                    <a:pt x="513468" y="838599"/>
                    <a:pt x="514039" y="838028"/>
                    <a:pt x="514706" y="837742"/>
                  </a:cubicBezTo>
                  <a:cubicBezTo>
                    <a:pt x="516039" y="838218"/>
                    <a:pt x="518230" y="838218"/>
                    <a:pt x="518040" y="839647"/>
                  </a:cubicBezTo>
                  <a:cubicBezTo>
                    <a:pt x="514039" y="842600"/>
                    <a:pt x="513372" y="846029"/>
                    <a:pt x="513944" y="849553"/>
                  </a:cubicBezTo>
                  <a:close/>
                  <a:moveTo>
                    <a:pt x="183903" y="2658255"/>
                  </a:moveTo>
                  <a:cubicBezTo>
                    <a:pt x="184760" y="2656446"/>
                    <a:pt x="186474" y="2655207"/>
                    <a:pt x="189618" y="2655493"/>
                  </a:cubicBezTo>
                  <a:cubicBezTo>
                    <a:pt x="190761" y="2656636"/>
                    <a:pt x="191237" y="2658065"/>
                    <a:pt x="191142" y="2659494"/>
                  </a:cubicBezTo>
                  <a:cubicBezTo>
                    <a:pt x="191142" y="2659494"/>
                    <a:pt x="191142" y="2659589"/>
                    <a:pt x="191142" y="2659589"/>
                  </a:cubicBezTo>
                  <a:cubicBezTo>
                    <a:pt x="191046" y="2661018"/>
                    <a:pt x="190284" y="2662446"/>
                    <a:pt x="189046" y="2663304"/>
                  </a:cubicBezTo>
                  <a:cubicBezTo>
                    <a:pt x="184760" y="2663494"/>
                    <a:pt x="187332" y="2658732"/>
                    <a:pt x="183903" y="2658255"/>
                  </a:cubicBezTo>
                  <a:close/>
                  <a:moveTo>
                    <a:pt x="219907" y="2126665"/>
                  </a:moveTo>
                  <a:cubicBezTo>
                    <a:pt x="220669" y="2126189"/>
                    <a:pt x="221622" y="2125903"/>
                    <a:pt x="222765" y="2125903"/>
                  </a:cubicBezTo>
                  <a:cubicBezTo>
                    <a:pt x="223050" y="2126760"/>
                    <a:pt x="222669" y="2127999"/>
                    <a:pt x="222288" y="2129237"/>
                  </a:cubicBezTo>
                  <a:cubicBezTo>
                    <a:pt x="221241" y="2128475"/>
                    <a:pt x="220383" y="2127713"/>
                    <a:pt x="219907" y="2126665"/>
                  </a:cubicBezTo>
                  <a:close/>
                  <a:moveTo>
                    <a:pt x="253149" y="2140381"/>
                  </a:moveTo>
                  <a:cubicBezTo>
                    <a:pt x="253149" y="2140381"/>
                    <a:pt x="253054" y="2140286"/>
                    <a:pt x="253149" y="2140381"/>
                  </a:cubicBezTo>
                  <a:cubicBezTo>
                    <a:pt x="251721" y="2137905"/>
                    <a:pt x="248101" y="2137047"/>
                    <a:pt x="246672" y="2134761"/>
                  </a:cubicBezTo>
                  <a:cubicBezTo>
                    <a:pt x="248768" y="2135142"/>
                    <a:pt x="249911" y="2134476"/>
                    <a:pt x="251244" y="2133999"/>
                  </a:cubicBezTo>
                  <a:cubicBezTo>
                    <a:pt x="253245" y="2135142"/>
                    <a:pt x="254864" y="2136666"/>
                    <a:pt x="253149" y="2140381"/>
                  </a:cubicBezTo>
                  <a:close/>
                  <a:moveTo>
                    <a:pt x="259245" y="2110377"/>
                  </a:moveTo>
                  <a:cubicBezTo>
                    <a:pt x="261436" y="2109711"/>
                    <a:pt x="263341" y="2110377"/>
                    <a:pt x="265056" y="2111711"/>
                  </a:cubicBezTo>
                  <a:cubicBezTo>
                    <a:pt x="263151" y="2111616"/>
                    <a:pt x="261627" y="2111520"/>
                    <a:pt x="260579" y="2111520"/>
                  </a:cubicBezTo>
                  <a:cubicBezTo>
                    <a:pt x="260674" y="2110854"/>
                    <a:pt x="260484" y="2110377"/>
                    <a:pt x="259245" y="2110377"/>
                  </a:cubicBezTo>
                  <a:close/>
                  <a:moveTo>
                    <a:pt x="284391" y="1960073"/>
                  </a:moveTo>
                  <a:cubicBezTo>
                    <a:pt x="284677" y="1960359"/>
                    <a:pt x="284963" y="1960644"/>
                    <a:pt x="285153" y="1960835"/>
                  </a:cubicBezTo>
                  <a:cubicBezTo>
                    <a:pt x="284772" y="1961025"/>
                    <a:pt x="284582" y="1961025"/>
                    <a:pt x="284106" y="1961216"/>
                  </a:cubicBezTo>
                  <a:cubicBezTo>
                    <a:pt x="284201" y="1960740"/>
                    <a:pt x="284296" y="1960454"/>
                    <a:pt x="284391" y="1960073"/>
                  </a:cubicBezTo>
                  <a:close/>
                  <a:moveTo>
                    <a:pt x="282582" y="1773097"/>
                  </a:moveTo>
                  <a:cubicBezTo>
                    <a:pt x="285058" y="1773287"/>
                    <a:pt x="286582" y="1773192"/>
                    <a:pt x="287630" y="1772907"/>
                  </a:cubicBezTo>
                  <a:cubicBezTo>
                    <a:pt x="287535" y="1773669"/>
                    <a:pt x="287439" y="1774335"/>
                    <a:pt x="287154" y="1775383"/>
                  </a:cubicBezTo>
                  <a:cubicBezTo>
                    <a:pt x="286677" y="1774811"/>
                    <a:pt x="284677" y="1773859"/>
                    <a:pt x="282582" y="1773192"/>
                  </a:cubicBezTo>
                  <a:cubicBezTo>
                    <a:pt x="282582" y="1773192"/>
                    <a:pt x="282582" y="1773192"/>
                    <a:pt x="282582" y="1773097"/>
                  </a:cubicBezTo>
                  <a:close/>
                  <a:moveTo>
                    <a:pt x="305156" y="1776145"/>
                  </a:moveTo>
                  <a:cubicBezTo>
                    <a:pt x="311157" y="1775002"/>
                    <a:pt x="305823" y="1781193"/>
                    <a:pt x="311823" y="1780050"/>
                  </a:cubicBezTo>
                  <a:cubicBezTo>
                    <a:pt x="311061" y="1780812"/>
                    <a:pt x="310109" y="1781384"/>
                    <a:pt x="309156" y="1782051"/>
                  </a:cubicBezTo>
                  <a:cubicBezTo>
                    <a:pt x="307442" y="1781765"/>
                    <a:pt x="306204" y="1780907"/>
                    <a:pt x="305156" y="1779765"/>
                  </a:cubicBezTo>
                  <a:cubicBezTo>
                    <a:pt x="305442" y="1778717"/>
                    <a:pt x="305537" y="1777574"/>
                    <a:pt x="305156" y="1776145"/>
                  </a:cubicBezTo>
                  <a:close/>
                  <a:moveTo>
                    <a:pt x="305537" y="1744332"/>
                  </a:moveTo>
                  <a:cubicBezTo>
                    <a:pt x="305727" y="1744236"/>
                    <a:pt x="305823" y="1744046"/>
                    <a:pt x="306108" y="1743951"/>
                  </a:cubicBezTo>
                  <a:cubicBezTo>
                    <a:pt x="307061" y="1744903"/>
                    <a:pt x="307728" y="1745856"/>
                    <a:pt x="308299" y="1746808"/>
                  </a:cubicBezTo>
                  <a:cubicBezTo>
                    <a:pt x="306108" y="1746522"/>
                    <a:pt x="305346" y="1745665"/>
                    <a:pt x="305537" y="1744332"/>
                  </a:cubicBezTo>
                  <a:close/>
                  <a:moveTo>
                    <a:pt x="316967" y="1756047"/>
                  </a:moveTo>
                  <a:cubicBezTo>
                    <a:pt x="320301" y="1757095"/>
                    <a:pt x="324492" y="1757571"/>
                    <a:pt x="323444" y="1761477"/>
                  </a:cubicBezTo>
                  <a:cubicBezTo>
                    <a:pt x="318205" y="1759762"/>
                    <a:pt x="317824" y="1763477"/>
                    <a:pt x="312585" y="1761667"/>
                  </a:cubicBezTo>
                  <a:cubicBezTo>
                    <a:pt x="312585" y="1763477"/>
                    <a:pt x="315633" y="1763286"/>
                    <a:pt x="317634" y="1763858"/>
                  </a:cubicBezTo>
                  <a:cubicBezTo>
                    <a:pt x="314871" y="1769573"/>
                    <a:pt x="312300" y="1762810"/>
                    <a:pt x="307061" y="1762524"/>
                  </a:cubicBezTo>
                  <a:cubicBezTo>
                    <a:pt x="309728" y="1759572"/>
                    <a:pt x="313062" y="1757476"/>
                    <a:pt x="316967" y="1756047"/>
                  </a:cubicBezTo>
                  <a:close/>
                  <a:moveTo>
                    <a:pt x="294297" y="1713280"/>
                  </a:moveTo>
                  <a:cubicBezTo>
                    <a:pt x="294583" y="1711470"/>
                    <a:pt x="295536" y="1710327"/>
                    <a:pt x="296679" y="1709470"/>
                  </a:cubicBezTo>
                  <a:cubicBezTo>
                    <a:pt x="298869" y="1708708"/>
                    <a:pt x="301060" y="1708232"/>
                    <a:pt x="303441" y="1708232"/>
                  </a:cubicBezTo>
                  <a:cubicBezTo>
                    <a:pt x="303727" y="1708232"/>
                    <a:pt x="303918" y="1708327"/>
                    <a:pt x="304203" y="1708327"/>
                  </a:cubicBezTo>
                  <a:cubicBezTo>
                    <a:pt x="304680" y="1708327"/>
                    <a:pt x="305156" y="1708422"/>
                    <a:pt x="305632" y="1708518"/>
                  </a:cubicBezTo>
                  <a:cubicBezTo>
                    <a:pt x="304203" y="1713470"/>
                    <a:pt x="300584" y="1709756"/>
                    <a:pt x="302775" y="1715852"/>
                  </a:cubicBezTo>
                  <a:cubicBezTo>
                    <a:pt x="298584" y="1715947"/>
                    <a:pt x="299441" y="1712613"/>
                    <a:pt x="294297" y="1713280"/>
                  </a:cubicBezTo>
                  <a:close/>
                  <a:moveTo>
                    <a:pt x="305632" y="1671561"/>
                  </a:moveTo>
                  <a:cubicBezTo>
                    <a:pt x="315919" y="1672037"/>
                    <a:pt x="304775" y="1678514"/>
                    <a:pt x="309633" y="1681276"/>
                  </a:cubicBezTo>
                  <a:cubicBezTo>
                    <a:pt x="306585" y="1684419"/>
                    <a:pt x="298107" y="1679752"/>
                    <a:pt x="299631" y="1675466"/>
                  </a:cubicBezTo>
                  <a:cubicBezTo>
                    <a:pt x="303822" y="1673275"/>
                    <a:pt x="307823" y="1679371"/>
                    <a:pt x="305632" y="1671561"/>
                  </a:cubicBezTo>
                  <a:close/>
                  <a:moveTo>
                    <a:pt x="362973" y="1497253"/>
                  </a:moveTo>
                  <a:cubicBezTo>
                    <a:pt x="363830" y="1497729"/>
                    <a:pt x="364116" y="1498110"/>
                    <a:pt x="364116" y="1498491"/>
                  </a:cubicBezTo>
                  <a:cubicBezTo>
                    <a:pt x="364020" y="1498491"/>
                    <a:pt x="363830" y="1498491"/>
                    <a:pt x="363735" y="1498491"/>
                  </a:cubicBezTo>
                  <a:cubicBezTo>
                    <a:pt x="363925" y="1498491"/>
                    <a:pt x="363925" y="1498491"/>
                    <a:pt x="364116" y="1498491"/>
                  </a:cubicBezTo>
                  <a:cubicBezTo>
                    <a:pt x="364211" y="1499444"/>
                    <a:pt x="362687" y="1500491"/>
                    <a:pt x="362306" y="1501730"/>
                  </a:cubicBezTo>
                  <a:cubicBezTo>
                    <a:pt x="362115" y="1502968"/>
                    <a:pt x="363735" y="1503159"/>
                    <a:pt x="365068" y="1503444"/>
                  </a:cubicBezTo>
                  <a:cubicBezTo>
                    <a:pt x="365068" y="1503920"/>
                    <a:pt x="365163" y="1504397"/>
                    <a:pt x="365449" y="1504587"/>
                  </a:cubicBezTo>
                  <a:cubicBezTo>
                    <a:pt x="364401" y="1509255"/>
                    <a:pt x="360496" y="1503349"/>
                    <a:pt x="358591" y="1502682"/>
                  </a:cubicBezTo>
                  <a:cubicBezTo>
                    <a:pt x="357829" y="1498491"/>
                    <a:pt x="362496" y="1500206"/>
                    <a:pt x="362973" y="1497253"/>
                  </a:cubicBezTo>
                  <a:close/>
                  <a:moveTo>
                    <a:pt x="382785" y="1006715"/>
                  </a:moveTo>
                  <a:cubicBezTo>
                    <a:pt x="382689" y="1004715"/>
                    <a:pt x="382308" y="1002810"/>
                    <a:pt x="383928" y="1001667"/>
                  </a:cubicBezTo>
                  <a:cubicBezTo>
                    <a:pt x="385928" y="1002143"/>
                    <a:pt x="386690" y="1003667"/>
                    <a:pt x="387357" y="1005096"/>
                  </a:cubicBezTo>
                  <a:cubicBezTo>
                    <a:pt x="387261" y="1005858"/>
                    <a:pt x="386976" y="1006525"/>
                    <a:pt x="386595" y="1007096"/>
                  </a:cubicBezTo>
                  <a:cubicBezTo>
                    <a:pt x="385356" y="1006811"/>
                    <a:pt x="384023" y="1006715"/>
                    <a:pt x="382785" y="1006715"/>
                  </a:cubicBezTo>
                  <a:close/>
                  <a:moveTo>
                    <a:pt x="183331" y="2615679"/>
                  </a:moveTo>
                  <a:cubicBezTo>
                    <a:pt x="188475" y="2607868"/>
                    <a:pt x="193237" y="2619584"/>
                    <a:pt x="197619" y="2621489"/>
                  </a:cubicBezTo>
                  <a:cubicBezTo>
                    <a:pt x="192856" y="2625394"/>
                    <a:pt x="191237" y="2614345"/>
                    <a:pt x="183331" y="2615679"/>
                  </a:cubicBezTo>
                  <a:close/>
                  <a:moveTo>
                    <a:pt x="310204" y="1967502"/>
                  </a:moveTo>
                  <a:cubicBezTo>
                    <a:pt x="311633" y="1968360"/>
                    <a:pt x="312585" y="1969502"/>
                    <a:pt x="313347" y="1970836"/>
                  </a:cubicBezTo>
                  <a:cubicBezTo>
                    <a:pt x="312300" y="1970741"/>
                    <a:pt x="311347" y="1970741"/>
                    <a:pt x="310585" y="1971027"/>
                  </a:cubicBezTo>
                  <a:cubicBezTo>
                    <a:pt x="310395" y="1969884"/>
                    <a:pt x="310299" y="1968740"/>
                    <a:pt x="310204" y="1967502"/>
                  </a:cubicBezTo>
                  <a:close/>
                  <a:moveTo>
                    <a:pt x="289725" y="1959692"/>
                  </a:moveTo>
                  <a:cubicBezTo>
                    <a:pt x="291345" y="1957596"/>
                    <a:pt x="293345" y="1955024"/>
                    <a:pt x="297726" y="1955596"/>
                  </a:cubicBezTo>
                  <a:cubicBezTo>
                    <a:pt x="297917" y="1956168"/>
                    <a:pt x="298012" y="1956548"/>
                    <a:pt x="298012" y="1957025"/>
                  </a:cubicBezTo>
                  <a:cubicBezTo>
                    <a:pt x="296679" y="1960073"/>
                    <a:pt x="295250" y="1961597"/>
                    <a:pt x="295250" y="1963407"/>
                  </a:cubicBezTo>
                  <a:cubicBezTo>
                    <a:pt x="294964" y="1963597"/>
                    <a:pt x="294869" y="1963787"/>
                    <a:pt x="294583" y="1963978"/>
                  </a:cubicBezTo>
                  <a:cubicBezTo>
                    <a:pt x="292869" y="1960930"/>
                    <a:pt x="291535" y="1959787"/>
                    <a:pt x="289725" y="1959692"/>
                  </a:cubicBezTo>
                  <a:close/>
                  <a:moveTo>
                    <a:pt x="284582" y="1885968"/>
                  </a:moveTo>
                  <a:cubicBezTo>
                    <a:pt x="284868" y="1886254"/>
                    <a:pt x="285153" y="1886444"/>
                    <a:pt x="285249" y="1886826"/>
                  </a:cubicBezTo>
                  <a:cubicBezTo>
                    <a:pt x="285153" y="1887587"/>
                    <a:pt x="284868" y="1888064"/>
                    <a:pt x="284677" y="1888445"/>
                  </a:cubicBezTo>
                  <a:cubicBezTo>
                    <a:pt x="284010" y="1887778"/>
                    <a:pt x="284106" y="1887016"/>
                    <a:pt x="284582" y="1885968"/>
                  </a:cubicBezTo>
                  <a:close/>
                  <a:moveTo>
                    <a:pt x="300965" y="1780241"/>
                  </a:moveTo>
                  <a:cubicBezTo>
                    <a:pt x="299346" y="1781955"/>
                    <a:pt x="297917" y="1783956"/>
                    <a:pt x="294678" y="1783956"/>
                  </a:cubicBezTo>
                  <a:cubicBezTo>
                    <a:pt x="294869" y="1781765"/>
                    <a:pt x="295250" y="1779765"/>
                    <a:pt x="296298" y="1778431"/>
                  </a:cubicBezTo>
                  <a:cubicBezTo>
                    <a:pt x="297726" y="1779098"/>
                    <a:pt x="298584" y="1780145"/>
                    <a:pt x="300965" y="1780241"/>
                  </a:cubicBezTo>
                  <a:close/>
                  <a:moveTo>
                    <a:pt x="311538" y="1769192"/>
                  </a:moveTo>
                  <a:cubicBezTo>
                    <a:pt x="322682" y="1768906"/>
                    <a:pt x="308871" y="1774145"/>
                    <a:pt x="315824" y="1777383"/>
                  </a:cubicBezTo>
                  <a:cubicBezTo>
                    <a:pt x="312300" y="1781765"/>
                    <a:pt x="310680" y="1773573"/>
                    <a:pt x="307442" y="1773192"/>
                  </a:cubicBezTo>
                  <a:cubicBezTo>
                    <a:pt x="308871" y="1771287"/>
                    <a:pt x="311633" y="1770811"/>
                    <a:pt x="314967" y="1771097"/>
                  </a:cubicBezTo>
                  <a:cubicBezTo>
                    <a:pt x="315062" y="1769668"/>
                    <a:pt x="312871" y="1769763"/>
                    <a:pt x="311538" y="1769192"/>
                  </a:cubicBezTo>
                  <a:close/>
                  <a:moveTo>
                    <a:pt x="324111" y="1718519"/>
                  </a:moveTo>
                  <a:cubicBezTo>
                    <a:pt x="325349" y="1724996"/>
                    <a:pt x="327825" y="1730711"/>
                    <a:pt x="332588" y="1734902"/>
                  </a:cubicBezTo>
                  <a:cubicBezTo>
                    <a:pt x="324587" y="1733759"/>
                    <a:pt x="323634" y="1727853"/>
                    <a:pt x="319729" y="1724043"/>
                  </a:cubicBezTo>
                  <a:cubicBezTo>
                    <a:pt x="318300" y="1718900"/>
                    <a:pt x="325635" y="1723662"/>
                    <a:pt x="324111" y="1718519"/>
                  </a:cubicBezTo>
                  <a:close/>
                  <a:moveTo>
                    <a:pt x="388309" y="1335423"/>
                  </a:moveTo>
                  <a:cubicBezTo>
                    <a:pt x="388404" y="1337233"/>
                    <a:pt x="388309" y="1338948"/>
                    <a:pt x="387738" y="1340376"/>
                  </a:cubicBezTo>
                  <a:cubicBezTo>
                    <a:pt x="386214" y="1338376"/>
                    <a:pt x="387357" y="1337233"/>
                    <a:pt x="388309" y="1335423"/>
                  </a:cubicBezTo>
                  <a:close/>
                  <a:moveTo>
                    <a:pt x="405835" y="1031671"/>
                  </a:moveTo>
                  <a:cubicBezTo>
                    <a:pt x="406692" y="1031481"/>
                    <a:pt x="407645" y="1031290"/>
                    <a:pt x="407931" y="1030528"/>
                  </a:cubicBezTo>
                  <a:cubicBezTo>
                    <a:pt x="407931" y="1030337"/>
                    <a:pt x="407835" y="1030337"/>
                    <a:pt x="407835" y="1030147"/>
                  </a:cubicBezTo>
                  <a:cubicBezTo>
                    <a:pt x="411074" y="1030433"/>
                    <a:pt x="412979" y="1031671"/>
                    <a:pt x="412788" y="1034529"/>
                  </a:cubicBezTo>
                  <a:cubicBezTo>
                    <a:pt x="412407" y="1034147"/>
                    <a:pt x="411931" y="1033862"/>
                    <a:pt x="411074" y="1033862"/>
                  </a:cubicBezTo>
                  <a:cubicBezTo>
                    <a:pt x="410693" y="1034243"/>
                    <a:pt x="410407" y="1034624"/>
                    <a:pt x="410026" y="1035005"/>
                  </a:cubicBezTo>
                  <a:cubicBezTo>
                    <a:pt x="407550" y="1034814"/>
                    <a:pt x="406026" y="1033766"/>
                    <a:pt x="405835" y="1031671"/>
                  </a:cubicBezTo>
                  <a:close/>
                  <a:moveTo>
                    <a:pt x="394500" y="1001286"/>
                  </a:moveTo>
                  <a:cubicBezTo>
                    <a:pt x="394977" y="1000143"/>
                    <a:pt x="393548" y="998524"/>
                    <a:pt x="392310" y="997286"/>
                  </a:cubicBezTo>
                  <a:cubicBezTo>
                    <a:pt x="392214" y="996810"/>
                    <a:pt x="392119" y="996333"/>
                    <a:pt x="392024" y="995857"/>
                  </a:cubicBezTo>
                  <a:cubicBezTo>
                    <a:pt x="392595" y="995571"/>
                    <a:pt x="392976" y="995095"/>
                    <a:pt x="393262" y="994428"/>
                  </a:cubicBezTo>
                  <a:cubicBezTo>
                    <a:pt x="394596" y="994523"/>
                    <a:pt x="395929" y="994619"/>
                    <a:pt x="397263" y="994714"/>
                  </a:cubicBezTo>
                  <a:cubicBezTo>
                    <a:pt x="398215" y="999667"/>
                    <a:pt x="398310" y="997857"/>
                    <a:pt x="396691" y="1002524"/>
                  </a:cubicBezTo>
                  <a:cubicBezTo>
                    <a:pt x="395834" y="1002334"/>
                    <a:pt x="395072" y="1001858"/>
                    <a:pt x="394500" y="1001286"/>
                  </a:cubicBezTo>
                  <a:close/>
                  <a:moveTo>
                    <a:pt x="215716" y="2163051"/>
                  </a:moveTo>
                  <a:cubicBezTo>
                    <a:pt x="215716" y="2162670"/>
                    <a:pt x="215716" y="2162289"/>
                    <a:pt x="215811" y="2161812"/>
                  </a:cubicBezTo>
                  <a:cubicBezTo>
                    <a:pt x="219336" y="2162289"/>
                    <a:pt x="217431" y="2166194"/>
                    <a:pt x="222479" y="2165718"/>
                  </a:cubicBezTo>
                  <a:cubicBezTo>
                    <a:pt x="222384" y="2166670"/>
                    <a:pt x="222193" y="2167623"/>
                    <a:pt x="222098" y="2168575"/>
                  </a:cubicBezTo>
                  <a:cubicBezTo>
                    <a:pt x="221050" y="2168194"/>
                    <a:pt x="219907" y="2168099"/>
                    <a:pt x="218288" y="2168766"/>
                  </a:cubicBezTo>
                  <a:cubicBezTo>
                    <a:pt x="218764" y="2168956"/>
                    <a:pt x="219050" y="2169147"/>
                    <a:pt x="219336" y="2169432"/>
                  </a:cubicBezTo>
                  <a:cubicBezTo>
                    <a:pt x="217621" y="2168670"/>
                    <a:pt x="216573" y="2167623"/>
                    <a:pt x="216097" y="2166099"/>
                  </a:cubicBezTo>
                  <a:cubicBezTo>
                    <a:pt x="216097" y="2165146"/>
                    <a:pt x="216002" y="2164098"/>
                    <a:pt x="215716" y="2163051"/>
                  </a:cubicBezTo>
                  <a:close/>
                  <a:moveTo>
                    <a:pt x="299250" y="2056847"/>
                  </a:moveTo>
                  <a:cubicBezTo>
                    <a:pt x="298869" y="2050560"/>
                    <a:pt x="302203" y="2048369"/>
                    <a:pt x="309156" y="2050370"/>
                  </a:cubicBezTo>
                  <a:cubicBezTo>
                    <a:pt x="309156" y="2052846"/>
                    <a:pt x="307918" y="2053894"/>
                    <a:pt x="306394" y="2054656"/>
                  </a:cubicBezTo>
                  <a:cubicBezTo>
                    <a:pt x="306204" y="2054370"/>
                    <a:pt x="306204" y="2054085"/>
                    <a:pt x="306013" y="2053894"/>
                  </a:cubicBezTo>
                  <a:cubicBezTo>
                    <a:pt x="305823" y="2054465"/>
                    <a:pt x="305442" y="2054751"/>
                    <a:pt x="305251" y="2055227"/>
                  </a:cubicBezTo>
                  <a:cubicBezTo>
                    <a:pt x="303346" y="2055894"/>
                    <a:pt x="301060" y="2056085"/>
                    <a:pt x="299250" y="2056847"/>
                  </a:cubicBezTo>
                  <a:close/>
                  <a:moveTo>
                    <a:pt x="285630" y="1899875"/>
                  </a:moveTo>
                  <a:cubicBezTo>
                    <a:pt x="285630" y="1900351"/>
                    <a:pt x="285439" y="1900637"/>
                    <a:pt x="285249" y="1901113"/>
                  </a:cubicBezTo>
                  <a:cubicBezTo>
                    <a:pt x="282391" y="1901018"/>
                    <a:pt x="282391" y="1900637"/>
                    <a:pt x="283058" y="1899875"/>
                  </a:cubicBezTo>
                  <a:cubicBezTo>
                    <a:pt x="283820" y="1899780"/>
                    <a:pt x="284582" y="1899875"/>
                    <a:pt x="285630" y="1899875"/>
                  </a:cubicBezTo>
                  <a:close/>
                  <a:moveTo>
                    <a:pt x="283058" y="1845201"/>
                  </a:moveTo>
                  <a:cubicBezTo>
                    <a:pt x="283439" y="1843582"/>
                    <a:pt x="284106" y="1842344"/>
                    <a:pt x="285439" y="1841868"/>
                  </a:cubicBezTo>
                  <a:cubicBezTo>
                    <a:pt x="285153" y="1842534"/>
                    <a:pt x="285344" y="1843201"/>
                    <a:pt x="286487" y="1844439"/>
                  </a:cubicBezTo>
                  <a:cubicBezTo>
                    <a:pt x="287249" y="1844153"/>
                    <a:pt x="287725" y="1843868"/>
                    <a:pt x="288297" y="1843677"/>
                  </a:cubicBezTo>
                  <a:cubicBezTo>
                    <a:pt x="288392" y="1845392"/>
                    <a:pt x="290202" y="1847868"/>
                    <a:pt x="291154" y="1848249"/>
                  </a:cubicBezTo>
                  <a:cubicBezTo>
                    <a:pt x="290106" y="1848916"/>
                    <a:pt x="289154" y="1849773"/>
                    <a:pt x="288201" y="1850631"/>
                  </a:cubicBezTo>
                  <a:cubicBezTo>
                    <a:pt x="285630" y="1849678"/>
                    <a:pt x="284010" y="1847678"/>
                    <a:pt x="283058" y="1845201"/>
                  </a:cubicBezTo>
                  <a:close/>
                  <a:moveTo>
                    <a:pt x="290392" y="1842820"/>
                  </a:moveTo>
                  <a:cubicBezTo>
                    <a:pt x="291249" y="1842534"/>
                    <a:pt x="292107" y="1842344"/>
                    <a:pt x="292773" y="1842248"/>
                  </a:cubicBezTo>
                  <a:cubicBezTo>
                    <a:pt x="299822" y="1843011"/>
                    <a:pt x="292964" y="1847106"/>
                    <a:pt x="295155" y="1850821"/>
                  </a:cubicBezTo>
                  <a:cubicBezTo>
                    <a:pt x="294583" y="1850916"/>
                    <a:pt x="294012" y="1851011"/>
                    <a:pt x="293535" y="1851107"/>
                  </a:cubicBezTo>
                  <a:cubicBezTo>
                    <a:pt x="292107" y="1848630"/>
                    <a:pt x="290297" y="1845868"/>
                    <a:pt x="290392" y="1842820"/>
                  </a:cubicBezTo>
                  <a:close/>
                  <a:moveTo>
                    <a:pt x="314681" y="1835772"/>
                  </a:moveTo>
                  <a:cubicBezTo>
                    <a:pt x="316681" y="1831676"/>
                    <a:pt x="312681" y="1831581"/>
                    <a:pt x="313919" y="1827961"/>
                  </a:cubicBezTo>
                  <a:cubicBezTo>
                    <a:pt x="318872" y="1830819"/>
                    <a:pt x="320110" y="1827485"/>
                    <a:pt x="324301" y="1830819"/>
                  </a:cubicBezTo>
                  <a:cubicBezTo>
                    <a:pt x="324111" y="1832343"/>
                    <a:pt x="323825" y="1833866"/>
                    <a:pt x="323634" y="1835390"/>
                  </a:cubicBezTo>
                  <a:cubicBezTo>
                    <a:pt x="318872" y="1833486"/>
                    <a:pt x="318777" y="1836915"/>
                    <a:pt x="314681" y="1835772"/>
                  </a:cubicBezTo>
                  <a:close/>
                  <a:moveTo>
                    <a:pt x="292011" y="1794433"/>
                  </a:moveTo>
                  <a:cubicBezTo>
                    <a:pt x="291821" y="1796338"/>
                    <a:pt x="291726" y="1798148"/>
                    <a:pt x="292107" y="1799672"/>
                  </a:cubicBezTo>
                  <a:cubicBezTo>
                    <a:pt x="291249" y="1800053"/>
                    <a:pt x="290297" y="1800339"/>
                    <a:pt x="289059" y="1800243"/>
                  </a:cubicBezTo>
                  <a:cubicBezTo>
                    <a:pt x="289154" y="1797862"/>
                    <a:pt x="290297" y="1795862"/>
                    <a:pt x="292011" y="1794433"/>
                  </a:cubicBezTo>
                  <a:close/>
                  <a:moveTo>
                    <a:pt x="303251" y="1870728"/>
                  </a:moveTo>
                  <a:cubicBezTo>
                    <a:pt x="303727" y="1870728"/>
                    <a:pt x="304299" y="1870728"/>
                    <a:pt x="304870" y="1870919"/>
                  </a:cubicBezTo>
                  <a:cubicBezTo>
                    <a:pt x="304680" y="1870157"/>
                    <a:pt x="304489" y="1869681"/>
                    <a:pt x="304299" y="1869014"/>
                  </a:cubicBezTo>
                  <a:cubicBezTo>
                    <a:pt x="305061" y="1867966"/>
                    <a:pt x="305918" y="1867109"/>
                    <a:pt x="306585" y="1867014"/>
                  </a:cubicBezTo>
                  <a:cubicBezTo>
                    <a:pt x="308680" y="1867014"/>
                    <a:pt x="309728" y="1867776"/>
                    <a:pt x="309918" y="1869014"/>
                  </a:cubicBezTo>
                  <a:cubicBezTo>
                    <a:pt x="309728" y="1869966"/>
                    <a:pt x="309633" y="1871014"/>
                    <a:pt x="309442" y="1872062"/>
                  </a:cubicBezTo>
                  <a:cubicBezTo>
                    <a:pt x="306966" y="1871586"/>
                    <a:pt x="304489" y="1871205"/>
                    <a:pt x="303918" y="1872919"/>
                  </a:cubicBezTo>
                  <a:cubicBezTo>
                    <a:pt x="302679" y="1873014"/>
                    <a:pt x="302775" y="1871966"/>
                    <a:pt x="303251" y="1870728"/>
                  </a:cubicBezTo>
                  <a:close/>
                  <a:moveTo>
                    <a:pt x="334779" y="1782908"/>
                  </a:moveTo>
                  <a:cubicBezTo>
                    <a:pt x="339541" y="1783003"/>
                    <a:pt x="338874" y="1786623"/>
                    <a:pt x="339160" y="1789670"/>
                  </a:cubicBezTo>
                  <a:cubicBezTo>
                    <a:pt x="336303" y="1788718"/>
                    <a:pt x="335636" y="1790432"/>
                    <a:pt x="335160" y="1792242"/>
                  </a:cubicBezTo>
                  <a:cubicBezTo>
                    <a:pt x="327540" y="1788051"/>
                    <a:pt x="338493" y="1788337"/>
                    <a:pt x="334779" y="1782908"/>
                  </a:cubicBezTo>
                  <a:close/>
                  <a:moveTo>
                    <a:pt x="367068" y="1657654"/>
                  </a:moveTo>
                  <a:cubicBezTo>
                    <a:pt x="366592" y="1658892"/>
                    <a:pt x="365068" y="1658892"/>
                    <a:pt x="364878" y="1660416"/>
                  </a:cubicBezTo>
                  <a:cubicBezTo>
                    <a:pt x="363735" y="1660321"/>
                    <a:pt x="362496" y="1660131"/>
                    <a:pt x="361353" y="1659940"/>
                  </a:cubicBezTo>
                  <a:cubicBezTo>
                    <a:pt x="363639" y="1655368"/>
                    <a:pt x="359353" y="1654892"/>
                    <a:pt x="356877" y="1653273"/>
                  </a:cubicBezTo>
                  <a:cubicBezTo>
                    <a:pt x="360496" y="1649272"/>
                    <a:pt x="365544" y="1655749"/>
                    <a:pt x="367068" y="1657654"/>
                  </a:cubicBezTo>
                  <a:close/>
                  <a:moveTo>
                    <a:pt x="373069" y="1540020"/>
                  </a:moveTo>
                  <a:cubicBezTo>
                    <a:pt x="371069" y="1542402"/>
                    <a:pt x="372021" y="1548116"/>
                    <a:pt x="366687" y="1546878"/>
                  </a:cubicBezTo>
                  <a:cubicBezTo>
                    <a:pt x="367449" y="1543068"/>
                    <a:pt x="368116" y="1539163"/>
                    <a:pt x="373069" y="1540020"/>
                  </a:cubicBezTo>
                  <a:close/>
                  <a:moveTo>
                    <a:pt x="297060" y="2577007"/>
                  </a:moveTo>
                  <a:cubicBezTo>
                    <a:pt x="297060" y="2576817"/>
                    <a:pt x="297060" y="2576626"/>
                    <a:pt x="297060" y="2576531"/>
                  </a:cubicBezTo>
                  <a:cubicBezTo>
                    <a:pt x="297060" y="2576531"/>
                    <a:pt x="297155" y="2576531"/>
                    <a:pt x="297155" y="2576531"/>
                  </a:cubicBezTo>
                  <a:cubicBezTo>
                    <a:pt x="297060" y="2576721"/>
                    <a:pt x="297155" y="2576817"/>
                    <a:pt x="297060" y="2577007"/>
                  </a:cubicBezTo>
                  <a:close/>
                  <a:moveTo>
                    <a:pt x="289440" y="2127046"/>
                  </a:moveTo>
                  <a:cubicBezTo>
                    <a:pt x="290202" y="2127808"/>
                    <a:pt x="291345" y="2128380"/>
                    <a:pt x="293154" y="2128665"/>
                  </a:cubicBezTo>
                  <a:cubicBezTo>
                    <a:pt x="292583" y="2127618"/>
                    <a:pt x="292488" y="2126570"/>
                    <a:pt x="292583" y="2125522"/>
                  </a:cubicBezTo>
                  <a:cubicBezTo>
                    <a:pt x="294583" y="2125332"/>
                    <a:pt x="296869" y="2125998"/>
                    <a:pt x="298203" y="2127522"/>
                  </a:cubicBezTo>
                  <a:cubicBezTo>
                    <a:pt x="295726" y="2128761"/>
                    <a:pt x="293726" y="2130570"/>
                    <a:pt x="290392" y="2130856"/>
                  </a:cubicBezTo>
                  <a:cubicBezTo>
                    <a:pt x="289821" y="2130761"/>
                    <a:pt x="289249" y="2130761"/>
                    <a:pt x="288678" y="2130761"/>
                  </a:cubicBezTo>
                  <a:cubicBezTo>
                    <a:pt x="288487" y="2129142"/>
                    <a:pt x="288773" y="2127903"/>
                    <a:pt x="289440" y="2127046"/>
                  </a:cubicBezTo>
                  <a:close/>
                  <a:moveTo>
                    <a:pt x="380880" y="1422482"/>
                  </a:moveTo>
                  <a:cubicBezTo>
                    <a:pt x="381261" y="1422577"/>
                    <a:pt x="381356" y="1422386"/>
                    <a:pt x="381737" y="1422386"/>
                  </a:cubicBezTo>
                  <a:cubicBezTo>
                    <a:pt x="382594" y="1423053"/>
                    <a:pt x="383451" y="1423720"/>
                    <a:pt x="384118" y="1424196"/>
                  </a:cubicBezTo>
                  <a:cubicBezTo>
                    <a:pt x="381070" y="1424863"/>
                    <a:pt x="380594" y="1426387"/>
                    <a:pt x="380784" y="1428292"/>
                  </a:cubicBezTo>
                  <a:cubicBezTo>
                    <a:pt x="380118" y="1426863"/>
                    <a:pt x="380403" y="1424768"/>
                    <a:pt x="380880" y="1422482"/>
                  </a:cubicBezTo>
                  <a:close/>
                  <a:moveTo>
                    <a:pt x="420313" y="1213694"/>
                  </a:moveTo>
                  <a:cubicBezTo>
                    <a:pt x="423456" y="1214932"/>
                    <a:pt x="424885" y="1214170"/>
                    <a:pt x="426123" y="1213313"/>
                  </a:cubicBezTo>
                  <a:cubicBezTo>
                    <a:pt x="427457" y="1213980"/>
                    <a:pt x="428695" y="1214170"/>
                    <a:pt x="431172" y="1213980"/>
                  </a:cubicBezTo>
                  <a:cubicBezTo>
                    <a:pt x="431838" y="1217504"/>
                    <a:pt x="432124" y="1221695"/>
                    <a:pt x="425933" y="1220457"/>
                  </a:cubicBezTo>
                  <a:cubicBezTo>
                    <a:pt x="428886" y="1210932"/>
                    <a:pt x="418789" y="1222647"/>
                    <a:pt x="419646" y="1214361"/>
                  </a:cubicBezTo>
                  <a:cubicBezTo>
                    <a:pt x="419932" y="1214170"/>
                    <a:pt x="420123" y="1213980"/>
                    <a:pt x="420313" y="1213694"/>
                  </a:cubicBezTo>
                  <a:close/>
                  <a:moveTo>
                    <a:pt x="414408" y="1247698"/>
                  </a:moveTo>
                  <a:cubicBezTo>
                    <a:pt x="415741" y="1247507"/>
                    <a:pt x="416884" y="1247127"/>
                    <a:pt x="416884" y="1245507"/>
                  </a:cubicBezTo>
                  <a:cubicBezTo>
                    <a:pt x="417551" y="1246745"/>
                    <a:pt x="417837" y="1248174"/>
                    <a:pt x="418408" y="1249508"/>
                  </a:cubicBezTo>
                  <a:cubicBezTo>
                    <a:pt x="416884" y="1249603"/>
                    <a:pt x="415265" y="1250174"/>
                    <a:pt x="413455" y="1251508"/>
                  </a:cubicBezTo>
                  <a:cubicBezTo>
                    <a:pt x="414979" y="1249603"/>
                    <a:pt x="414979" y="1248555"/>
                    <a:pt x="414408" y="1247698"/>
                  </a:cubicBezTo>
                  <a:close/>
                  <a:moveTo>
                    <a:pt x="439839" y="1652891"/>
                  </a:moveTo>
                  <a:cubicBezTo>
                    <a:pt x="439744" y="1655273"/>
                    <a:pt x="436410" y="1654130"/>
                    <a:pt x="433648" y="1653558"/>
                  </a:cubicBezTo>
                  <a:cubicBezTo>
                    <a:pt x="434220" y="1650986"/>
                    <a:pt x="436029" y="1650606"/>
                    <a:pt x="438220" y="1651177"/>
                  </a:cubicBezTo>
                  <a:cubicBezTo>
                    <a:pt x="437553" y="1651844"/>
                    <a:pt x="437649" y="1652511"/>
                    <a:pt x="439839" y="1652891"/>
                  </a:cubicBezTo>
                  <a:close/>
                  <a:moveTo>
                    <a:pt x="330873" y="2565291"/>
                  </a:moveTo>
                  <a:cubicBezTo>
                    <a:pt x="330492" y="2566434"/>
                    <a:pt x="330588" y="2568054"/>
                    <a:pt x="328968" y="2568054"/>
                  </a:cubicBezTo>
                  <a:cubicBezTo>
                    <a:pt x="329064" y="2567101"/>
                    <a:pt x="329254" y="2566149"/>
                    <a:pt x="329349" y="2565196"/>
                  </a:cubicBezTo>
                  <a:cubicBezTo>
                    <a:pt x="330016" y="2565101"/>
                    <a:pt x="330397" y="2565196"/>
                    <a:pt x="330873" y="2565291"/>
                  </a:cubicBezTo>
                  <a:close/>
                  <a:moveTo>
                    <a:pt x="270485" y="2556338"/>
                  </a:moveTo>
                  <a:cubicBezTo>
                    <a:pt x="274200" y="2557100"/>
                    <a:pt x="274390" y="2558814"/>
                    <a:pt x="273628" y="2561100"/>
                  </a:cubicBezTo>
                  <a:cubicBezTo>
                    <a:pt x="271914" y="2559957"/>
                    <a:pt x="270580" y="2558338"/>
                    <a:pt x="270485" y="2556338"/>
                  </a:cubicBezTo>
                  <a:close/>
                  <a:moveTo>
                    <a:pt x="371259" y="1830437"/>
                  </a:moveTo>
                  <a:cubicBezTo>
                    <a:pt x="370497" y="1833676"/>
                    <a:pt x="366306" y="1833105"/>
                    <a:pt x="361925" y="1832343"/>
                  </a:cubicBezTo>
                  <a:cubicBezTo>
                    <a:pt x="362211" y="1827866"/>
                    <a:pt x="369069" y="1827866"/>
                    <a:pt x="371259" y="1830437"/>
                  </a:cubicBezTo>
                  <a:close/>
                  <a:moveTo>
                    <a:pt x="276390" y="2532335"/>
                  </a:moveTo>
                  <a:cubicBezTo>
                    <a:pt x="275914" y="2532239"/>
                    <a:pt x="275438" y="2532144"/>
                    <a:pt x="274676" y="2532144"/>
                  </a:cubicBezTo>
                  <a:cubicBezTo>
                    <a:pt x="276009" y="2529763"/>
                    <a:pt x="277057" y="2529382"/>
                    <a:pt x="278105" y="2529858"/>
                  </a:cubicBezTo>
                  <a:cubicBezTo>
                    <a:pt x="277343" y="2530525"/>
                    <a:pt x="276676" y="2531287"/>
                    <a:pt x="276390" y="2532335"/>
                  </a:cubicBezTo>
                  <a:close/>
                  <a:moveTo>
                    <a:pt x="261055" y="2563101"/>
                  </a:moveTo>
                  <a:cubicBezTo>
                    <a:pt x="260484" y="2562815"/>
                    <a:pt x="260007" y="2562434"/>
                    <a:pt x="259531" y="2562148"/>
                  </a:cubicBezTo>
                  <a:cubicBezTo>
                    <a:pt x="259817" y="2561481"/>
                    <a:pt x="260007" y="2560624"/>
                    <a:pt x="260007" y="2559671"/>
                  </a:cubicBezTo>
                  <a:cubicBezTo>
                    <a:pt x="261531" y="2559576"/>
                    <a:pt x="261627" y="2560434"/>
                    <a:pt x="261531" y="2561386"/>
                  </a:cubicBezTo>
                  <a:cubicBezTo>
                    <a:pt x="261722" y="2560910"/>
                    <a:pt x="261817" y="2560719"/>
                    <a:pt x="262008" y="2560338"/>
                  </a:cubicBezTo>
                  <a:cubicBezTo>
                    <a:pt x="261912" y="2561196"/>
                    <a:pt x="261722" y="2562148"/>
                    <a:pt x="261055" y="2563101"/>
                  </a:cubicBezTo>
                  <a:close/>
                  <a:moveTo>
                    <a:pt x="353352" y="2145144"/>
                  </a:moveTo>
                  <a:cubicBezTo>
                    <a:pt x="353257" y="2148477"/>
                    <a:pt x="351257" y="2149811"/>
                    <a:pt x="347352" y="2149049"/>
                  </a:cubicBezTo>
                  <a:cubicBezTo>
                    <a:pt x="347828" y="2146953"/>
                    <a:pt x="348304" y="2144858"/>
                    <a:pt x="346209" y="2144286"/>
                  </a:cubicBezTo>
                  <a:cubicBezTo>
                    <a:pt x="348114" y="2139810"/>
                    <a:pt x="349828" y="2146191"/>
                    <a:pt x="353352" y="2145144"/>
                  </a:cubicBezTo>
                  <a:close/>
                  <a:moveTo>
                    <a:pt x="343637" y="2150097"/>
                  </a:moveTo>
                  <a:cubicBezTo>
                    <a:pt x="345447" y="2152097"/>
                    <a:pt x="344875" y="2155716"/>
                    <a:pt x="344113" y="2159431"/>
                  </a:cubicBezTo>
                  <a:cubicBezTo>
                    <a:pt x="340398" y="2159241"/>
                    <a:pt x="335826" y="2149049"/>
                    <a:pt x="343637" y="2150097"/>
                  </a:cubicBezTo>
                  <a:close/>
                  <a:moveTo>
                    <a:pt x="277152" y="2492330"/>
                  </a:moveTo>
                  <a:cubicBezTo>
                    <a:pt x="276295" y="2491854"/>
                    <a:pt x="275438" y="2491377"/>
                    <a:pt x="273723" y="2491472"/>
                  </a:cubicBezTo>
                  <a:cubicBezTo>
                    <a:pt x="274009" y="2490806"/>
                    <a:pt x="274581" y="2490425"/>
                    <a:pt x="275152" y="2489949"/>
                  </a:cubicBezTo>
                  <a:cubicBezTo>
                    <a:pt x="276009" y="2490044"/>
                    <a:pt x="277057" y="2489949"/>
                    <a:pt x="278962" y="2489663"/>
                  </a:cubicBezTo>
                  <a:cubicBezTo>
                    <a:pt x="278200" y="2490425"/>
                    <a:pt x="277533" y="2491282"/>
                    <a:pt x="277152" y="2492330"/>
                  </a:cubicBezTo>
                  <a:close/>
                  <a:moveTo>
                    <a:pt x="252959" y="2550528"/>
                  </a:moveTo>
                  <a:cubicBezTo>
                    <a:pt x="253245" y="2550528"/>
                    <a:pt x="253435" y="2550432"/>
                    <a:pt x="253721" y="2550432"/>
                  </a:cubicBezTo>
                  <a:cubicBezTo>
                    <a:pt x="254959" y="2551194"/>
                    <a:pt x="256102" y="2552052"/>
                    <a:pt x="257340" y="2553004"/>
                  </a:cubicBezTo>
                  <a:cubicBezTo>
                    <a:pt x="257055" y="2554909"/>
                    <a:pt x="256007" y="2555957"/>
                    <a:pt x="254388" y="2556338"/>
                  </a:cubicBezTo>
                  <a:cubicBezTo>
                    <a:pt x="253626" y="2554528"/>
                    <a:pt x="253149" y="2552623"/>
                    <a:pt x="252959" y="2550528"/>
                  </a:cubicBezTo>
                  <a:close/>
                  <a:moveTo>
                    <a:pt x="409836" y="1642986"/>
                  </a:moveTo>
                  <a:cubicBezTo>
                    <a:pt x="409836" y="1641843"/>
                    <a:pt x="409836" y="1640795"/>
                    <a:pt x="409836" y="1639747"/>
                  </a:cubicBezTo>
                  <a:cubicBezTo>
                    <a:pt x="410788" y="1639557"/>
                    <a:pt x="410693" y="1641081"/>
                    <a:pt x="409836" y="1642986"/>
                  </a:cubicBezTo>
                  <a:close/>
                  <a:moveTo>
                    <a:pt x="395739" y="1747380"/>
                  </a:moveTo>
                  <a:cubicBezTo>
                    <a:pt x="398787" y="1748141"/>
                    <a:pt x="399453" y="1750523"/>
                    <a:pt x="398406" y="1753857"/>
                  </a:cubicBezTo>
                  <a:cubicBezTo>
                    <a:pt x="396024" y="1753571"/>
                    <a:pt x="393643" y="1753285"/>
                    <a:pt x="391357" y="1752999"/>
                  </a:cubicBezTo>
                  <a:cubicBezTo>
                    <a:pt x="390595" y="1748713"/>
                    <a:pt x="395262" y="1750332"/>
                    <a:pt x="395739" y="1747380"/>
                  </a:cubicBezTo>
                  <a:close/>
                  <a:moveTo>
                    <a:pt x="296488" y="2269731"/>
                  </a:moveTo>
                  <a:cubicBezTo>
                    <a:pt x="296488" y="2270302"/>
                    <a:pt x="296679" y="2270778"/>
                    <a:pt x="296869" y="2271255"/>
                  </a:cubicBezTo>
                  <a:cubicBezTo>
                    <a:pt x="296679" y="2271636"/>
                    <a:pt x="296298" y="2272017"/>
                    <a:pt x="295440" y="2272398"/>
                  </a:cubicBezTo>
                  <a:cubicBezTo>
                    <a:pt x="295250" y="2270683"/>
                    <a:pt x="294012" y="2269731"/>
                    <a:pt x="292583" y="2268969"/>
                  </a:cubicBezTo>
                  <a:cubicBezTo>
                    <a:pt x="292297" y="2267730"/>
                    <a:pt x="292392" y="2266397"/>
                    <a:pt x="292964" y="2265349"/>
                  </a:cubicBezTo>
                  <a:cubicBezTo>
                    <a:pt x="294012" y="2265254"/>
                    <a:pt x="294678" y="2265349"/>
                    <a:pt x="295155" y="2265635"/>
                  </a:cubicBezTo>
                  <a:cubicBezTo>
                    <a:pt x="293631" y="2267635"/>
                    <a:pt x="295345" y="2268683"/>
                    <a:pt x="296488" y="2269731"/>
                  </a:cubicBezTo>
                  <a:close/>
                  <a:moveTo>
                    <a:pt x="269151" y="2546622"/>
                  </a:moveTo>
                  <a:cubicBezTo>
                    <a:pt x="269818" y="2546146"/>
                    <a:pt x="270580" y="2545670"/>
                    <a:pt x="271437" y="2545384"/>
                  </a:cubicBezTo>
                  <a:cubicBezTo>
                    <a:pt x="270866" y="2545765"/>
                    <a:pt x="270009" y="2546146"/>
                    <a:pt x="269151" y="2546622"/>
                  </a:cubicBezTo>
                  <a:close/>
                  <a:moveTo>
                    <a:pt x="405359" y="1410194"/>
                  </a:moveTo>
                  <a:cubicBezTo>
                    <a:pt x="405264" y="1411719"/>
                    <a:pt x="405168" y="1413243"/>
                    <a:pt x="404978" y="1414766"/>
                  </a:cubicBezTo>
                  <a:cubicBezTo>
                    <a:pt x="403644" y="1414766"/>
                    <a:pt x="402692" y="1414386"/>
                    <a:pt x="401835" y="1414005"/>
                  </a:cubicBezTo>
                  <a:cubicBezTo>
                    <a:pt x="402882" y="1412576"/>
                    <a:pt x="404025" y="1411337"/>
                    <a:pt x="405359" y="1410194"/>
                  </a:cubicBezTo>
                  <a:close/>
                  <a:moveTo>
                    <a:pt x="347161" y="1885968"/>
                  </a:moveTo>
                  <a:cubicBezTo>
                    <a:pt x="347447" y="1883968"/>
                    <a:pt x="347733" y="1881968"/>
                    <a:pt x="348018" y="1879968"/>
                  </a:cubicBezTo>
                  <a:cubicBezTo>
                    <a:pt x="354972" y="1879491"/>
                    <a:pt x="353733" y="1887969"/>
                    <a:pt x="347161" y="1885968"/>
                  </a:cubicBezTo>
                  <a:close/>
                  <a:moveTo>
                    <a:pt x="300298" y="2213914"/>
                  </a:moveTo>
                  <a:cubicBezTo>
                    <a:pt x="296393" y="2221058"/>
                    <a:pt x="293345" y="2218772"/>
                    <a:pt x="283344" y="2219534"/>
                  </a:cubicBezTo>
                  <a:cubicBezTo>
                    <a:pt x="286201" y="2214962"/>
                    <a:pt x="277724" y="2217629"/>
                    <a:pt x="280677" y="2213057"/>
                  </a:cubicBezTo>
                  <a:cubicBezTo>
                    <a:pt x="288201" y="2218200"/>
                    <a:pt x="293154" y="2216391"/>
                    <a:pt x="300298" y="2213914"/>
                  </a:cubicBezTo>
                  <a:close/>
                  <a:moveTo>
                    <a:pt x="276295" y="2557481"/>
                  </a:moveTo>
                  <a:cubicBezTo>
                    <a:pt x="276486" y="2557767"/>
                    <a:pt x="276676" y="2558147"/>
                    <a:pt x="276962" y="2558433"/>
                  </a:cubicBezTo>
                  <a:cubicBezTo>
                    <a:pt x="276771" y="2558433"/>
                    <a:pt x="276581" y="2558433"/>
                    <a:pt x="276390" y="2558529"/>
                  </a:cubicBezTo>
                  <a:cubicBezTo>
                    <a:pt x="276200" y="2558147"/>
                    <a:pt x="276295" y="2557862"/>
                    <a:pt x="276295" y="2557481"/>
                  </a:cubicBezTo>
                  <a:close/>
                  <a:moveTo>
                    <a:pt x="279915" y="2558147"/>
                  </a:moveTo>
                  <a:cubicBezTo>
                    <a:pt x="279343" y="2555195"/>
                    <a:pt x="278867" y="2553766"/>
                    <a:pt x="278486" y="2552623"/>
                  </a:cubicBezTo>
                  <a:cubicBezTo>
                    <a:pt x="279724" y="2551575"/>
                    <a:pt x="281153" y="2550623"/>
                    <a:pt x="281439" y="2548432"/>
                  </a:cubicBezTo>
                  <a:cubicBezTo>
                    <a:pt x="287535" y="2549194"/>
                    <a:pt x="278962" y="2553671"/>
                    <a:pt x="282201" y="2558052"/>
                  </a:cubicBezTo>
                  <a:cubicBezTo>
                    <a:pt x="281439" y="2558147"/>
                    <a:pt x="280772" y="2558243"/>
                    <a:pt x="279915" y="2558147"/>
                  </a:cubicBezTo>
                  <a:close/>
                  <a:moveTo>
                    <a:pt x="279819" y="2546622"/>
                  </a:moveTo>
                  <a:cubicBezTo>
                    <a:pt x="278867" y="2545194"/>
                    <a:pt x="278772" y="2543860"/>
                    <a:pt x="278962" y="2542622"/>
                  </a:cubicBezTo>
                  <a:cubicBezTo>
                    <a:pt x="280105" y="2541955"/>
                    <a:pt x="280486" y="2541098"/>
                    <a:pt x="279724" y="2539860"/>
                  </a:cubicBezTo>
                  <a:cubicBezTo>
                    <a:pt x="280391" y="2537954"/>
                    <a:pt x="280486" y="2537193"/>
                    <a:pt x="275628" y="2538336"/>
                  </a:cubicBezTo>
                  <a:cubicBezTo>
                    <a:pt x="275533" y="2537764"/>
                    <a:pt x="275438" y="2537097"/>
                    <a:pt x="275438" y="2536430"/>
                  </a:cubicBezTo>
                  <a:cubicBezTo>
                    <a:pt x="275914" y="2534716"/>
                    <a:pt x="277629" y="2533573"/>
                    <a:pt x="277629" y="2532906"/>
                  </a:cubicBezTo>
                  <a:cubicBezTo>
                    <a:pt x="280200" y="2533573"/>
                    <a:pt x="281915" y="2534526"/>
                    <a:pt x="283058" y="2535669"/>
                  </a:cubicBezTo>
                  <a:cubicBezTo>
                    <a:pt x="282677" y="2538336"/>
                    <a:pt x="282296" y="2541003"/>
                    <a:pt x="281915" y="2543670"/>
                  </a:cubicBezTo>
                  <a:cubicBezTo>
                    <a:pt x="282772" y="2542431"/>
                    <a:pt x="283915" y="2541860"/>
                    <a:pt x="285058" y="2541669"/>
                  </a:cubicBezTo>
                  <a:cubicBezTo>
                    <a:pt x="284963" y="2543288"/>
                    <a:pt x="284677" y="2544813"/>
                    <a:pt x="284487" y="2546051"/>
                  </a:cubicBezTo>
                  <a:cubicBezTo>
                    <a:pt x="282772" y="2546146"/>
                    <a:pt x="281058" y="2546146"/>
                    <a:pt x="279819" y="2546622"/>
                  </a:cubicBezTo>
                  <a:close/>
                  <a:moveTo>
                    <a:pt x="380022" y="1571739"/>
                  </a:moveTo>
                  <a:cubicBezTo>
                    <a:pt x="379451" y="1570595"/>
                    <a:pt x="378594" y="1569643"/>
                    <a:pt x="375736" y="1570215"/>
                  </a:cubicBezTo>
                  <a:cubicBezTo>
                    <a:pt x="377736" y="1568786"/>
                    <a:pt x="379832" y="1567071"/>
                    <a:pt x="380308" y="1565547"/>
                  </a:cubicBezTo>
                  <a:cubicBezTo>
                    <a:pt x="382689" y="1567738"/>
                    <a:pt x="382023" y="1570024"/>
                    <a:pt x="380022" y="1571739"/>
                  </a:cubicBezTo>
                  <a:close/>
                  <a:moveTo>
                    <a:pt x="287344" y="2546337"/>
                  </a:moveTo>
                  <a:cubicBezTo>
                    <a:pt x="288487" y="2545384"/>
                    <a:pt x="289535" y="2544146"/>
                    <a:pt x="290583" y="2543384"/>
                  </a:cubicBezTo>
                  <a:cubicBezTo>
                    <a:pt x="291345" y="2543955"/>
                    <a:pt x="292011" y="2544527"/>
                    <a:pt x="292583" y="2545194"/>
                  </a:cubicBezTo>
                  <a:cubicBezTo>
                    <a:pt x="291535" y="2546241"/>
                    <a:pt x="289535" y="2546337"/>
                    <a:pt x="287344" y="2546337"/>
                  </a:cubicBezTo>
                  <a:close/>
                  <a:moveTo>
                    <a:pt x="334112" y="2568530"/>
                  </a:moveTo>
                  <a:cubicBezTo>
                    <a:pt x="334112" y="2569578"/>
                    <a:pt x="333445" y="2570530"/>
                    <a:pt x="332397" y="2571102"/>
                  </a:cubicBezTo>
                  <a:cubicBezTo>
                    <a:pt x="333255" y="2570339"/>
                    <a:pt x="333921" y="2569387"/>
                    <a:pt x="334112" y="2568530"/>
                  </a:cubicBezTo>
                  <a:close/>
                  <a:moveTo>
                    <a:pt x="435363" y="1165973"/>
                  </a:moveTo>
                  <a:cubicBezTo>
                    <a:pt x="435363" y="1166069"/>
                    <a:pt x="435458" y="1166164"/>
                    <a:pt x="435458" y="1166259"/>
                  </a:cubicBezTo>
                  <a:cubicBezTo>
                    <a:pt x="434696" y="1166164"/>
                    <a:pt x="434220" y="1166355"/>
                    <a:pt x="433743" y="1166640"/>
                  </a:cubicBezTo>
                  <a:cubicBezTo>
                    <a:pt x="434220" y="1166355"/>
                    <a:pt x="434791" y="1166164"/>
                    <a:pt x="435363" y="1165973"/>
                  </a:cubicBezTo>
                  <a:close/>
                  <a:moveTo>
                    <a:pt x="375260" y="1570500"/>
                  </a:moveTo>
                  <a:cubicBezTo>
                    <a:pt x="376022" y="1571453"/>
                    <a:pt x="376879" y="1572310"/>
                    <a:pt x="377736" y="1572977"/>
                  </a:cubicBezTo>
                  <a:cubicBezTo>
                    <a:pt x="375927" y="1573739"/>
                    <a:pt x="373736" y="1574024"/>
                    <a:pt x="371926" y="1573644"/>
                  </a:cubicBezTo>
                  <a:cubicBezTo>
                    <a:pt x="371069" y="1573358"/>
                    <a:pt x="373069" y="1572119"/>
                    <a:pt x="375260" y="1570500"/>
                  </a:cubicBezTo>
                  <a:close/>
                  <a:moveTo>
                    <a:pt x="372498" y="1619840"/>
                  </a:moveTo>
                  <a:cubicBezTo>
                    <a:pt x="376974" y="1620602"/>
                    <a:pt x="374212" y="1626031"/>
                    <a:pt x="378689" y="1626793"/>
                  </a:cubicBezTo>
                  <a:cubicBezTo>
                    <a:pt x="374879" y="1628222"/>
                    <a:pt x="372593" y="1625745"/>
                    <a:pt x="367640" y="1628507"/>
                  </a:cubicBezTo>
                  <a:cubicBezTo>
                    <a:pt x="368211" y="1625840"/>
                    <a:pt x="365925" y="1625078"/>
                    <a:pt x="366687" y="1622221"/>
                  </a:cubicBezTo>
                  <a:cubicBezTo>
                    <a:pt x="370593" y="1625174"/>
                    <a:pt x="375165" y="1625555"/>
                    <a:pt x="372498" y="1619840"/>
                  </a:cubicBezTo>
                  <a:close/>
                  <a:moveTo>
                    <a:pt x="372593" y="1656797"/>
                  </a:moveTo>
                  <a:cubicBezTo>
                    <a:pt x="377070" y="1657559"/>
                    <a:pt x="374307" y="1662988"/>
                    <a:pt x="378784" y="1663750"/>
                  </a:cubicBezTo>
                  <a:cubicBezTo>
                    <a:pt x="376879" y="1667179"/>
                    <a:pt x="369354" y="1668798"/>
                    <a:pt x="365925" y="1665274"/>
                  </a:cubicBezTo>
                  <a:cubicBezTo>
                    <a:pt x="367545" y="1662798"/>
                    <a:pt x="369164" y="1665465"/>
                    <a:pt x="371259" y="1665941"/>
                  </a:cubicBezTo>
                  <a:cubicBezTo>
                    <a:pt x="373545" y="1660893"/>
                    <a:pt x="368878" y="1659083"/>
                    <a:pt x="372593" y="1656797"/>
                  </a:cubicBezTo>
                  <a:close/>
                  <a:moveTo>
                    <a:pt x="364592" y="1751190"/>
                  </a:moveTo>
                  <a:cubicBezTo>
                    <a:pt x="366306" y="1750713"/>
                    <a:pt x="367926" y="1750237"/>
                    <a:pt x="368592" y="1748618"/>
                  </a:cubicBezTo>
                  <a:cubicBezTo>
                    <a:pt x="373641" y="1752618"/>
                    <a:pt x="360401" y="1751094"/>
                    <a:pt x="363544" y="1758714"/>
                  </a:cubicBezTo>
                  <a:cubicBezTo>
                    <a:pt x="356591" y="1757666"/>
                    <a:pt x="365259" y="1752999"/>
                    <a:pt x="362115" y="1749951"/>
                  </a:cubicBezTo>
                  <a:cubicBezTo>
                    <a:pt x="362782" y="1749761"/>
                    <a:pt x="363258" y="1749570"/>
                    <a:pt x="363735" y="1749189"/>
                  </a:cubicBezTo>
                  <a:cubicBezTo>
                    <a:pt x="363068" y="1749189"/>
                    <a:pt x="362496" y="1748999"/>
                    <a:pt x="361830" y="1748808"/>
                  </a:cubicBezTo>
                  <a:cubicBezTo>
                    <a:pt x="363258" y="1747475"/>
                    <a:pt x="365354" y="1749094"/>
                    <a:pt x="364592" y="1751190"/>
                  </a:cubicBezTo>
                  <a:close/>
                  <a:moveTo>
                    <a:pt x="317919" y="2203818"/>
                  </a:moveTo>
                  <a:cubicBezTo>
                    <a:pt x="317538" y="2206294"/>
                    <a:pt x="317157" y="2208866"/>
                    <a:pt x="316872" y="2211342"/>
                  </a:cubicBezTo>
                  <a:cubicBezTo>
                    <a:pt x="315252" y="2210104"/>
                    <a:pt x="315538" y="2207628"/>
                    <a:pt x="312014" y="2207628"/>
                  </a:cubicBezTo>
                  <a:cubicBezTo>
                    <a:pt x="312109" y="2204294"/>
                    <a:pt x="314109" y="2203056"/>
                    <a:pt x="317919" y="2203818"/>
                  </a:cubicBezTo>
                  <a:close/>
                  <a:moveTo>
                    <a:pt x="246768" y="2257443"/>
                  </a:moveTo>
                  <a:cubicBezTo>
                    <a:pt x="246672" y="2257539"/>
                    <a:pt x="246577" y="2257634"/>
                    <a:pt x="246482" y="2257729"/>
                  </a:cubicBezTo>
                  <a:cubicBezTo>
                    <a:pt x="244863" y="2258110"/>
                    <a:pt x="244101" y="2257824"/>
                    <a:pt x="243720" y="2257253"/>
                  </a:cubicBezTo>
                  <a:cubicBezTo>
                    <a:pt x="244005" y="2255538"/>
                    <a:pt x="244005" y="2253538"/>
                    <a:pt x="246958" y="2254776"/>
                  </a:cubicBezTo>
                  <a:cubicBezTo>
                    <a:pt x="247053" y="2255443"/>
                    <a:pt x="247053" y="2256300"/>
                    <a:pt x="246768" y="2257443"/>
                  </a:cubicBezTo>
                  <a:close/>
                  <a:moveTo>
                    <a:pt x="220002" y="2473375"/>
                  </a:moveTo>
                  <a:cubicBezTo>
                    <a:pt x="218764" y="2473280"/>
                    <a:pt x="217716" y="2472899"/>
                    <a:pt x="216954" y="2472518"/>
                  </a:cubicBezTo>
                  <a:cubicBezTo>
                    <a:pt x="217716" y="2472422"/>
                    <a:pt x="218288" y="2472137"/>
                    <a:pt x="218574" y="2471375"/>
                  </a:cubicBezTo>
                  <a:cubicBezTo>
                    <a:pt x="220574" y="2472042"/>
                    <a:pt x="220574" y="2472708"/>
                    <a:pt x="220002" y="2473375"/>
                  </a:cubicBezTo>
                  <a:close/>
                  <a:moveTo>
                    <a:pt x="278486" y="2577007"/>
                  </a:moveTo>
                  <a:cubicBezTo>
                    <a:pt x="280010" y="2577388"/>
                    <a:pt x="281248" y="2578055"/>
                    <a:pt x="282201" y="2578817"/>
                  </a:cubicBezTo>
                  <a:cubicBezTo>
                    <a:pt x="279343" y="2579864"/>
                    <a:pt x="276771" y="2579864"/>
                    <a:pt x="274485" y="2579103"/>
                  </a:cubicBezTo>
                  <a:cubicBezTo>
                    <a:pt x="275819" y="2578436"/>
                    <a:pt x="276676" y="2577293"/>
                    <a:pt x="278486" y="2577007"/>
                  </a:cubicBezTo>
                  <a:close/>
                  <a:moveTo>
                    <a:pt x="283248" y="2579674"/>
                  </a:moveTo>
                  <a:cubicBezTo>
                    <a:pt x="283629" y="2579960"/>
                    <a:pt x="283915" y="2580246"/>
                    <a:pt x="284201" y="2580627"/>
                  </a:cubicBezTo>
                  <a:cubicBezTo>
                    <a:pt x="284106" y="2580722"/>
                    <a:pt x="284106" y="2580912"/>
                    <a:pt x="283820" y="2581008"/>
                  </a:cubicBezTo>
                  <a:cubicBezTo>
                    <a:pt x="282582" y="2580531"/>
                    <a:pt x="282772" y="2580150"/>
                    <a:pt x="283248" y="2579674"/>
                  </a:cubicBezTo>
                  <a:close/>
                  <a:moveTo>
                    <a:pt x="445650" y="1702707"/>
                  </a:moveTo>
                  <a:cubicBezTo>
                    <a:pt x="445173" y="1701945"/>
                    <a:pt x="444697" y="1701088"/>
                    <a:pt x="444792" y="1699945"/>
                  </a:cubicBezTo>
                  <a:cubicBezTo>
                    <a:pt x="447269" y="1700421"/>
                    <a:pt x="449174" y="1701278"/>
                    <a:pt x="450793" y="1702422"/>
                  </a:cubicBezTo>
                  <a:cubicBezTo>
                    <a:pt x="449174" y="1702612"/>
                    <a:pt x="447459" y="1702802"/>
                    <a:pt x="445650" y="1702707"/>
                  </a:cubicBezTo>
                  <a:close/>
                  <a:moveTo>
                    <a:pt x="437077" y="1128255"/>
                  </a:moveTo>
                  <a:cubicBezTo>
                    <a:pt x="436506" y="1129779"/>
                    <a:pt x="435458" y="1130826"/>
                    <a:pt x="433362" y="1130636"/>
                  </a:cubicBezTo>
                  <a:cubicBezTo>
                    <a:pt x="433267" y="1129969"/>
                    <a:pt x="432981" y="1129588"/>
                    <a:pt x="432791" y="1129017"/>
                  </a:cubicBezTo>
                  <a:cubicBezTo>
                    <a:pt x="433267" y="1127588"/>
                    <a:pt x="434124" y="1125969"/>
                    <a:pt x="432029" y="1125016"/>
                  </a:cubicBezTo>
                  <a:cubicBezTo>
                    <a:pt x="434029" y="1121968"/>
                    <a:pt x="436410" y="1124921"/>
                    <a:pt x="437077" y="1128255"/>
                  </a:cubicBezTo>
                  <a:close/>
                  <a:moveTo>
                    <a:pt x="422123" y="1184261"/>
                  </a:moveTo>
                  <a:cubicBezTo>
                    <a:pt x="422599" y="1181213"/>
                    <a:pt x="424218" y="1179404"/>
                    <a:pt x="427076" y="1178737"/>
                  </a:cubicBezTo>
                  <a:cubicBezTo>
                    <a:pt x="428505" y="1179118"/>
                    <a:pt x="429838" y="1179404"/>
                    <a:pt x="431648" y="1178927"/>
                  </a:cubicBezTo>
                  <a:cubicBezTo>
                    <a:pt x="431743" y="1180166"/>
                    <a:pt x="431267" y="1180928"/>
                    <a:pt x="430791" y="1181594"/>
                  </a:cubicBezTo>
                  <a:cubicBezTo>
                    <a:pt x="428790" y="1180547"/>
                    <a:pt x="427076" y="1184642"/>
                    <a:pt x="422790" y="1184547"/>
                  </a:cubicBezTo>
                  <a:cubicBezTo>
                    <a:pt x="422504" y="1184452"/>
                    <a:pt x="422313" y="1184357"/>
                    <a:pt x="422123" y="1184261"/>
                  </a:cubicBezTo>
                  <a:close/>
                  <a:moveTo>
                    <a:pt x="418313" y="1233411"/>
                  </a:moveTo>
                  <a:cubicBezTo>
                    <a:pt x="416503" y="1233601"/>
                    <a:pt x="414693" y="1233791"/>
                    <a:pt x="412884" y="1234077"/>
                  </a:cubicBezTo>
                  <a:cubicBezTo>
                    <a:pt x="414122" y="1232934"/>
                    <a:pt x="414312" y="1231696"/>
                    <a:pt x="413836" y="1230648"/>
                  </a:cubicBezTo>
                  <a:cubicBezTo>
                    <a:pt x="414408" y="1230362"/>
                    <a:pt x="414979" y="1230077"/>
                    <a:pt x="415551" y="1229886"/>
                  </a:cubicBezTo>
                  <a:cubicBezTo>
                    <a:pt x="418218" y="1231124"/>
                    <a:pt x="418694" y="1232172"/>
                    <a:pt x="418313" y="1233411"/>
                  </a:cubicBezTo>
                  <a:close/>
                  <a:moveTo>
                    <a:pt x="413931" y="1240459"/>
                  </a:moveTo>
                  <a:cubicBezTo>
                    <a:pt x="413836" y="1240935"/>
                    <a:pt x="413741" y="1241411"/>
                    <a:pt x="413741" y="1241983"/>
                  </a:cubicBezTo>
                  <a:cubicBezTo>
                    <a:pt x="411741" y="1241316"/>
                    <a:pt x="410598" y="1240269"/>
                    <a:pt x="410026" y="1239126"/>
                  </a:cubicBezTo>
                  <a:cubicBezTo>
                    <a:pt x="411169" y="1239792"/>
                    <a:pt x="412312" y="1240269"/>
                    <a:pt x="413931" y="1240459"/>
                  </a:cubicBezTo>
                  <a:close/>
                  <a:moveTo>
                    <a:pt x="349066" y="1746141"/>
                  </a:moveTo>
                  <a:cubicBezTo>
                    <a:pt x="352114" y="1746998"/>
                    <a:pt x="356686" y="1758048"/>
                    <a:pt x="349352" y="1756905"/>
                  </a:cubicBezTo>
                  <a:cubicBezTo>
                    <a:pt x="350495" y="1755761"/>
                    <a:pt x="351543" y="1754714"/>
                    <a:pt x="351733" y="1752618"/>
                  </a:cubicBezTo>
                  <a:cubicBezTo>
                    <a:pt x="348685" y="1752237"/>
                    <a:pt x="346971" y="1753190"/>
                    <a:pt x="346018" y="1754999"/>
                  </a:cubicBezTo>
                  <a:cubicBezTo>
                    <a:pt x="342970" y="1754237"/>
                    <a:pt x="342399" y="1751856"/>
                    <a:pt x="343351" y="1748523"/>
                  </a:cubicBezTo>
                  <a:cubicBezTo>
                    <a:pt x="347923" y="1749475"/>
                    <a:pt x="348685" y="1752428"/>
                    <a:pt x="349066" y="1746141"/>
                  </a:cubicBezTo>
                  <a:close/>
                  <a:moveTo>
                    <a:pt x="311728" y="1893874"/>
                  </a:moveTo>
                  <a:cubicBezTo>
                    <a:pt x="311538" y="1894160"/>
                    <a:pt x="311347" y="1894445"/>
                    <a:pt x="311157" y="1894731"/>
                  </a:cubicBezTo>
                  <a:cubicBezTo>
                    <a:pt x="311252" y="1894445"/>
                    <a:pt x="311442" y="1894160"/>
                    <a:pt x="311538" y="1893874"/>
                  </a:cubicBezTo>
                  <a:cubicBezTo>
                    <a:pt x="311728" y="1893779"/>
                    <a:pt x="311728" y="1893779"/>
                    <a:pt x="311728" y="1893874"/>
                  </a:cubicBezTo>
                  <a:close/>
                  <a:moveTo>
                    <a:pt x="305442" y="1906066"/>
                  </a:moveTo>
                  <a:cubicBezTo>
                    <a:pt x="306299" y="1905876"/>
                    <a:pt x="307061" y="1905590"/>
                    <a:pt x="308204" y="1905685"/>
                  </a:cubicBezTo>
                  <a:cubicBezTo>
                    <a:pt x="307728" y="1907781"/>
                    <a:pt x="307347" y="1909971"/>
                    <a:pt x="309347" y="1910448"/>
                  </a:cubicBezTo>
                  <a:cubicBezTo>
                    <a:pt x="308775" y="1912067"/>
                    <a:pt x="307442" y="1911114"/>
                    <a:pt x="307537" y="1910257"/>
                  </a:cubicBezTo>
                  <a:cubicBezTo>
                    <a:pt x="305823" y="1910066"/>
                    <a:pt x="305918" y="1911972"/>
                    <a:pt x="305346" y="1913019"/>
                  </a:cubicBezTo>
                  <a:cubicBezTo>
                    <a:pt x="301060" y="1911495"/>
                    <a:pt x="300679" y="1908447"/>
                    <a:pt x="303060" y="1906828"/>
                  </a:cubicBezTo>
                  <a:cubicBezTo>
                    <a:pt x="304013" y="1906637"/>
                    <a:pt x="304775" y="1906447"/>
                    <a:pt x="305442" y="1906066"/>
                  </a:cubicBezTo>
                  <a:close/>
                  <a:moveTo>
                    <a:pt x="313157" y="1921687"/>
                  </a:moveTo>
                  <a:cubicBezTo>
                    <a:pt x="320110" y="1921401"/>
                    <a:pt x="318967" y="1929783"/>
                    <a:pt x="312300" y="1927783"/>
                  </a:cubicBezTo>
                  <a:cubicBezTo>
                    <a:pt x="312585" y="1925687"/>
                    <a:pt x="312871" y="1923687"/>
                    <a:pt x="313157" y="1921687"/>
                  </a:cubicBezTo>
                  <a:close/>
                  <a:moveTo>
                    <a:pt x="308585" y="2105710"/>
                  </a:moveTo>
                  <a:cubicBezTo>
                    <a:pt x="307632" y="2101710"/>
                    <a:pt x="300965" y="2101519"/>
                    <a:pt x="302775" y="2095709"/>
                  </a:cubicBezTo>
                  <a:cubicBezTo>
                    <a:pt x="306013" y="2098281"/>
                    <a:pt x="312014" y="2103043"/>
                    <a:pt x="308585" y="2105710"/>
                  </a:cubicBezTo>
                  <a:close/>
                  <a:moveTo>
                    <a:pt x="275247" y="2212295"/>
                  </a:moveTo>
                  <a:cubicBezTo>
                    <a:pt x="272199" y="2208390"/>
                    <a:pt x="269913" y="2203913"/>
                    <a:pt x="264198" y="2201722"/>
                  </a:cubicBezTo>
                  <a:cubicBezTo>
                    <a:pt x="267532" y="2197436"/>
                    <a:pt x="271818" y="2203913"/>
                    <a:pt x="276581" y="2203246"/>
                  </a:cubicBezTo>
                  <a:cubicBezTo>
                    <a:pt x="272295" y="2205913"/>
                    <a:pt x="276867" y="2207723"/>
                    <a:pt x="275247" y="2212295"/>
                  </a:cubicBezTo>
                  <a:close/>
                  <a:moveTo>
                    <a:pt x="233528" y="2218581"/>
                  </a:moveTo>
                  <a:cubicBezTo>
                    <a:pt x="233337" y="2218200"/>
                    <a:pt x="233242" y="2217819"/>
                    <a:pt x="233147" y="2217343"/>
                  </a:cubicBezTo>
                  <a:cubicBezTo>
                    <a:pt x="237052" y="2215724"/>
                    <a:pt x="239814" y="2214009"/>
                    <a:pt x="242196" y="2212104"/>
                  </a:cubicBezTo>
                  <a:cubicBezTo>
                    <a:pt x="242291" y="2214390"/>
                    <a:pt x="235909" y="2216105"/>
                    <a:pt x="233528" y="2218581"/>
                  </a:cubicBezTo>
                  <a:close/>
                  <a:moveTo>
                    <a:pt x="240100" y="2182577"/>
                  </a:moveTo>
                  <a:cubicBezTo>
                    <a:pt x="239148" y="2180481"/>
                    <a:pt x="239148" y="2177719"/>
                    <a:pt x="236862" y="2176576"/>
                  </a:cubicBezTo>
                  <a:cubicBezTo>
                    <a:pt x="236957" y="2176195"/>
                    <a:pt x="237147" y="2175719"/>
                    <a:pt x="237243" y="2175338"/>
                  </a:cubicBezTo>
                  <a:cubicBezTo>
                    <a:pt x="239052" y="2177814"/>
                    <a:pt x="244386" y="2178005"/>
                    <a:pt x="243434" y="2182291"/>
                  </a:cubicBezTo>
                  <a:cubicBezTo>
                    <a:pt x="241815" y="2182577"/>
                    <a:pt x="240767" y="2182577"/>
                    <a:pt x="240100" y="2182577"/>
                  </a:cubicBezTo>
                  <a:close/>
                  <a:moveTo>
                    <a:pt x="227813" y="2178767"/>
                  </a:moveTo>
                  <a:cubicBezTo>
                    <a:pt x="227622" y="2178672"/>
                    <a:pt x="227527" y="2178862"/>
                    <a:pt x="227337" y="2178767"/>
                  </a:cubicBezTo>
                  <a:cubicBezTo>
                    <a:pt x="226956" y="2177624"/>
                    <a:pt x="226575" y="2176386"/>
                    <a:pt x="226194" y="2175243"/>
                  </a:cubicBezTo>
                  <a:cubicBezTo>
                    <a:pt x="226860" y="2175433"/>
                    <a:pt x="227527" y="2175624"/>
                    <a:pt x="228194" y="2175719"/>
                  </a:cubicBezTo>
                  <a:cubicBezTo>
                    <a:pt x="228099" y="2176767"/>
                    <a:pt x="228003" y="2177719"/>
                    <a:pt x="227813" y="2178767"/>
                  </a:cubicBezTo>
                  <a:close/>
                  <a:moveTo>
                    <a:pt x="218097" y="2174195"/>
                  </a:moveTo>
                  <a:cubicBezTo>
                    <a:pt x="217335" y="2174671"/>
                    <a:pt x="216573" y="2174957"/>
                    <a:pt x="215716" y="2175052"/>
                  </a:cubicBezTo>
                  <a:cubicBezTo>
                    <a:pt x="216383" y="2174671"/>
                    <a:pt x="217240" y="2174385"/>
                    <a:pt x="218097" y="2174195"/>
                  </a:cubicBezTo>
                  <a:close/>
                  <a:moveTo>
                    <a:pt x="272009" y="2639586"/>
                  </a:moveTo>
                  <a:cubicBezTo>
                    <a:pt x="272009" y="2639967"/>
                    <a:pt x="272009" y="2640253"/>
                    <a:pt x="272009" y="2640539"/>
                  </a:cubicBezTo>
                  <a:cubicBezTo>
                    <a:pt x="271628" y="2640158"/>
                    <a:pt x="271247" y="2639777"/>
                    <a:pt x="271056" y="2639396"/>
                  </a:cubicBezTo>
                  <a:cubicBezTo>
                    <a:pt x="271342" y="2639396"/>
                    <a:pt x="271628" y="2639396"/>
                    <a:pt x="272009" y="2639586"/>
                  </a:cubicBezTo>
                  <a:close/>
                  <a:moveTo>
                    <a:pt x="279057" y="2594343"/>
                  </a:moveTo>
                  <a:cubicBezTo>
                    <a:pt x="277057" y="2596533"/>
                    <a:pt x="277914" y="2598057"/>
                    <a:pt x="278200" y="2599296"/>
                  </a:cubicBezTo>
                  <a:cubicBezTo>
                    <a:pt x="276486" y="2599867"/>
                    <a:pt x="274866" y="2600629"/>
                    <a:pt x="273438" y="2601582"/>
                  </a:cubicBezTo>
                  <a:cubicBezTo>
                    <a:pt x="272295" y="2601391"/>
                    <a:pt x="271342" y="2601010"/>
                    <a:pt x="271247" y="2600058"/>
                  </a:cubicBezTo>
                  <a:cubicBezTo>
                    <a:pt x="278200" y="2594057"/>
                    <a:pt x="269151" y="2597486"/>
                    <a:pt x="270199" y="2589009"/>
                  </a:cubicBezTo>
                  <a:cubicBezTo>
                    <a:pt x="270771" y="2589294"/>
                    <a:pt x="271342" y="2589580"/>
                    <a:pt x="271818" y="2589866"/>
                  </a:cubicBezTo>
                  <a:cubicBezTo>
                    <a:pt x="271723" y="2590437"/>
                    <a:pt x="271723" y="2591104"/>
                    <a:pt x="271533" y="2591866"/>
                  </a:cubicBezTo>
                  <a:cubicBezTo>
                    <a:pt x="272676" y="2591676"/>
                    <a:pt x="273247" y="2591295"/>
                    <a:pt x="274009" y="2591009"/>
                  </a:cubicBezTo>
                  <a:cubicBezTo>
                    <a:pt x="275057" y="2591676"/>
                    <a:pt x="276105" y="2592247"/>
                    <a:pt x="277343" y="2592723"/>
                  </a:cubicBezTo>
                  <a:cubicBezTo>
                    <a:pt x="277819" y="2590628"/>
                    <a:pt x="277438" y="2589199"/>
                    <a:pt x="276771" y="2587961"/>
                  </a:cubicBezTo>
                  <a:cubicBezTo>
                    <a:pt x="277057" y="2586342"/>
                    <a:pt x="276771" y="2584341"/>
                    <a:pt x="276676" y="2581674"/>
                  </a:cubicBezTo>
                  <a:cubicBezTo>
                    <a:pt x="282296" y="2581198"/>
                    <a:pt x="279534" y="2586246"/>
                    <a:pt x="285058" y="2585770"/>
                  </a:cubicBezTo>
                  <a:cubicBezTo>
                    <a:pt x="284868" y="2588532"/>
                    <a:pt x="282391" y="2588628"/>
                    <a:pt x="282391" y="2591580"/>
                  </a:cubicBezTo>
                  <a:cubicBezTo>
                    <a:pt x="282963" y="2593009"/>
                    <a:pt x="283534" y="2594438"/>
                    <a:pt x="285439" y="2595009"/>
                  </a:cubicBezTo>
                  <a:cubicBezTo>
                    <a:pt x="289440" y="2591771"/>
                    <a:pt x="290964" y="2585675"/>
                    <a:pt x="289154" y="2581103"/>
                  </a:cubicBezTo>
                  <a:cubicBezTo>
                    <a:pt x="290106" y="2580722"/>
                    <a:pt x="291154" y="2580531"/>
                    <a:pt x="292202" y="2580341"/>
                  </a:cubicBezTo>
                  <a:cubicBezTo>
                    <a:pt x="292297" y="2580341"/>
                    <a:pt x="292297" y="2580341"/>
                    <a:pt x="292392" y="2580341"/>
                  </a:cubicBezTo>
                  <a:cubicBezTo>
                    <a:pt x="294297" y="2579960"/>
                    <a:pt x="296107" y="2579484"/>
                    <a:pt x="296774" y="2577864"/>
                  </a:cubicBezTo>
                  <a:cubicBezTo>
                    <a:pt x="296583" y="2579674"/>
                    <a:pt x="297917" y="2581103"/>
                    <a:pt x="299536" y="2582246"/>
                  </a:cubicBezTo>
                  <a:cubicBezTo>
                    <a:pt x="299727" y="2586056"/>
                    <a:pt x="300774" y="2589580"/>
                    <a:pt x="301155" y="2592914"/>
                  </a:cubicBezTo>
                  <a:cubicBezTo>
                    <a:pt x="303060" y="2590152"/>
                    <a:pt x="305251" y="2591009"/>
                    <a:pt x="307347" y="2592342"/>
                  </a:cubicBezTo>
                  <a:cubicBezTo>
                    <a:pt x="308490" y="2596724"/>
                    <a:pt x="308585" y="2601201"/>
                    <a:pt x="302013" y="2604915"/>
                  </a:cubicBezTo>
                  <a:cubicBezTo>
                    <a:pt x="299631" y="2600915"/>
                    <a:pt x="305061" y="2589294"/>
                    <a:pt x="295536" y="2587199"/>
                  </a:cubicBezTo>
                  <a:cubicBezTo>
                    <a:pt x="295345" y="2594724"/>
                    <a:pt x="288582" y="2596247"/>
                    <a:pt x="281724" y="2598248"/>
                  </a:cubicBezTo>
                  <a:cubicBezTo>
                    <a:pt x="281248" y="2596629"/>
                    <a:pt x="280581" y="2595104"/>
                    <a:pt x="279057" y="2594343"/>
                  </a:cubicBezTo>
                  <a:close/>
                  <a:moveTo>
                    <a:pt x="308299" y="2599391"/>
                  </a:moveTo>
                  <a:cubicBezTo>
                    <a:pt x="313347" y="2599772"/>
                    <a:pt x="312871" y="2603772"/>
                    <a:pt x="312490" y="2607582"/>
                  </a:cubicBezTo>
                  <a:cubicBezTo>
                    <a:pt x="307537" y="2607201"/>
                    <a:pt x="307918" y="2603296"/>
                    <a:pt x="308299" y="2599391"/>
                  </a:cubicBezTo>
                  <a:close/>
                  <a:moveTo>
                    <a:pt x="390881" y="958043"/>
                  </a:moveTo>
                  <a:cubicBezTo>
                    <a:pt x="391833" y="959186"/>
                    <a:pt x="392786" y="959471"/>
                    <a:pt x="393834" y="959567"/>
                  </a:cubicBezTo>
                  <a:cubicBezTo>
                    <a:pt x="392214" y="962615"/>
                    <a:pt x="391643" y="965186"/>
                    <a:pt x="391548" y="967568"/>
                  </a:cubicBezTo>
                  <a:cubicBezTo>
                    <a:pt x="391071" y="967568"/>
                    <a:pt x="390595" y="967472"/>
                    <a:pt x="390214" y="967472"/>
                  </a:cubicBezTo>
                  <a:cubicBezTo>
                    <a:pt x="390786" y="961662"/>
                    <a:pt x="392500" y="963186"/>
                    <a:pt x="390881" y="958043"/>
                  </a:cubicBezTo>
                  <a:close/>
                  <a:moveTo>
                    <a:pt x="400692" y="980427"/>
                  </a:moveTo>
                  <a:cubicBezTo>
                    <a:pt x="404692" y="979569"/>
                    <a:pt x="403835" y="978236"/>
                    <a:pt x="402501" y="975473"/>
                  </a:cubicBezTo>
                  <a:cubicBezTo>
                    <a:pt x="405549" y="976426"/>
                    <a:pt x="408026" y="977855"/>
                    <a:pt x="407550" y="981379"/>
                  </a:cubicBezTo>
                  <a:cubicBezTo>
                    <a:pt x="404597" y="980808"/>
                    <a:pt x="403263" y="980998"/>
                    <a:pt x="402597" y="981665"/>
                  </a:cubicBezTo>
                  <a:cubicBezTo>
                    <a:pt x="402025" y="981379"/>
                    <a:pt x="401454" y="981093"/>
                    <a:pt x="400692" y="980427"/>
                  </a:cubicBezTo>
                  <a:close/>
                  <a:moveTo>
                    <a:pt x="383070" y="995857"/>
                  </a:moveTo>
                  <a:cubicBezTo>
                    <a:pt x="382880" y="994523"/>
                    <a:pt x="382689" y="993190"/>
                    <a:pt x="382785" y="992047"/>
                  </a:cubicBezTo>
                  <a:cubicBezTo>
                    <a:pt x="384690" y="992237"/>
                    <a:pt x="385737" y="991571"/>
                    <a:pt x="386690" y="990809"/>
                  </a:cubicBezTo>
                  <a:cubicBezTo>
                    <a:pt x="385547" y="992523"/>
                    <a:pt x="384213" y="994047"/>
                    <a:pt x="383070" y="995857"/>
                  </a:cubicBezTo>
                  <a:close/>
                  <a:moveTo>
                    <a:pt x="410788" y="1237030"/>
                  </a:moveTo>
                  <a:cubicBezTo>
                    <a:pt x="410312" y="1236840"/>
                    <a:pt x="410026" y="1236840"/>
                    <a:pt x="409645" y="1236649"/>
                  </a:cubicBezTo>
                  <a:cubicBezTo>
                    <a:pt x="409645" y="1235887"/>
                    <a:pt x="409931" y="1235125"/>
                    <a:pt x="410217" y="1234363"/>
                  </a:cubicBezTo>
                  <a:cubicBezTo>
                    <a:pt x="410693" y="1235220"/>
                    <a:pt x="410883" y="1236077"/>
                    <a:pt x="410788" y="1237030"/>
                  </a:cubicBezTo>
                  <a:close/>
                  <a:moveTo>
                    <a:pt x="394977" y="1327422"/>
                  </a:moveTo>
                  <a:cubicBezTo>
                    <a:pt x="397263" y="1327898"/>
                    <a:pt x="399168" y="1329327"/>
                    <a:pt x="400596" y="1331327"/>
                  </a:cubicBezTo>
                  <a:cubicBezTo>
                    <a:pt x="398310" y="1331423"/>
                    <a:pt x="396120" y="1331327"/>
                    <a:pt x="394500" y="1330947"/>
                  </a:cubicBezTo>
                  <a:cubicBezTo>
                    <a:pt x="394024" y="1330089"/>
                    <a:pt x="393643" y="1329137"/>
                    <a:pt x="393167" y="1328184"/>
                  </a:cubicBezTo>
                  <a:cubicBezTo>
                    <a:pt x="393643" y="1327803"/>
                    <a:pt x="394310" y="1327613"/>
                    <a:pt x="394977" y="1327422"/>
                  </a:cubicBezTo>
                  <a:close/>
                  <a:moveTo>
                    <a:pt x="378213" y="1491443"/>
                  </a:moveTo>
                  <a:cubicBezTo>
                    <a:pt x="378117" y="1495443"/>
                    <a:pt x="376689" y="1497824"/>
                    <a:pt x="372021" y="1496777"/>
                  </a:cubicBezTo>
                  <a:cubicBezTo>
                    <a:pt x="372117" y="1492776"/>
                    <a:pt x="373641" y="1490395"/>
                    <a:pt x="378213" y="1491443"/>
                  </a:cubicBezTo>
                  <a:close/>
                  <a:moveTo>
                    <a:pt x="368211" y="1548593"/>
                  </a:moveTo>
                  <a:cubicBezTo>
                    <a:pt x="368307" y="1549355"/>
                    <a:pt x="368116" y="1549831"/>
                    <a:pt x="368021" y="1550307"/>
                  </a:cubicBezTo>
                  <a:cubicBezTo>
                    <a:pt x="367735" y="1550402"/>
                    <a:pt x="367545" y="1550593"/>
                    <a:pt x="367259" y="1550688"/>
                  </a:cubicBezTo>
                  <a:cubicBezTo>
                    <a:pt x="367449" y="1550593"/>
                    <a:pt x="367735" y="1550593"/>
                    <a:pt x="368021" y="1550498"/>
                  </a:cubicBezTo>
                  <a:cubicBezTo>
                    <a:pt x="367354" y="1553069"/>
                    <a:pt x="364687" y="1553451"/>
                    <a:pt x="365163" y="1557356"/>
                  </a:cubicBezTo>
                  <a:cubicBezTo>
                    <a:pt x="360782" y="1553927"/>
                    <a:pt x="359258" y="1548116"/>
                    <a:pt x="368211" y="1548593"/>
                  </a:cubicBezTo>
                  <a:close/>
                  <a:moveTo>
                    <a:pt x="363639" y="1631079"/>
                  </a:moveTo>
                  <a:cubicBezTo>
                    <a:pt x="360210" y="1636223"/>
                    <a:pt x="365640" y="1641081"/>
                    <a:pt x="356781" y="1640985"/>
                  </a:cubicBezTo>
                  <a:cubicBezTo>
                    <a:pt x="358020" y="1636509"/>
                    <a:pt x="358020" y="1630698"/>
                    <a:pt x="363639" y="1631079"/>
                  </a:cubicBezTo>
                  <a:close/>
                  <a:moveTo>
                    <a:pt x="341160" y="1712899"/>
                  </a:moveTo>
                  <a:cubicBezTo>
                    <a:pt x="341065" y="1711089"/>
                    <a:pt x="341922" y="1710232"/>
                    <a:pt x="343351" y="1710041"/>
                  </a:cubicBezTo>
                  <a:cubicBezTo>
                    <a:pt x="341256" y="1706898"/>
                    <a:pt x="337255" y="1704898"/>
                    <a:pt x="337541" y="1700136"/>
                  </a:cubicBezTo>
                  <a:cubicBezTo>
                    <a:pt x="341065" y="1700612"/>
                    <a:pt x="344589" y="1700993"/>
                    <a:pt x="348114" y="1701469"/>
                  </a:cubicBezTo>
                  <a:cubicBezTo>
                    <a:pt x="340113" y="1702802"/>
                    <a:pt x="349447" y="1713090"/>
                    <a:pt x="341160" y="1712899"/>
                  </a:cubicBezTo>
                  <a:close/>
                  <a:moveTo>
                    <a:pt x="333826" y="1815102"/>
                  </a:moveTo>
                  <a:cubicBezTo>
                    <a:pt x="329254" y="1814436"/>
                    <a:pt x="332874" y="1808340"/>
                    <a:pt x="325635" y="1809482"/>
                  </a:cubicBezTo>
                  <a:cubicBezTo>
                    <a:pt x="321158" y="1815578"/>
                    <a:pt x="316300" y="1821294"/>
                    <a:pt x="307537" y="1822627"/>
                  </a:cubicBezTo>
                  <a:cubicBezTo>
                    <a:pt x="306204" y="1817674"/>
                    <a:pt x="310871" y="1819293"/>
                    <a:pt x="311919" y="1817007"/>
                  </a:cubicBezTo>
                  <a:cubicBezTo>
                    <a:pt x="311538" y="1817007"/>
                    <a:pt x="311347" y="1816817"/>
                    <a:pt x="311157" y="1816722"/>
                  </a:cubicBezTo>
                  <a:cubicBezTo>
                    <a:pt x="313443" y="1815578"/>
                    <a:pt x="316205" y="1814912"/>
                    <a:pt x="318396" y="1813673"/>
                  </a:cubicBezTo>
                  <a:cubicBezTo>
                    <a:pt x="315824" y="1813007"/>
                    <a:pt x="316110" y="1812245"/>
                    <a:pt x="316967" y="1811292"/>
                  </a:cubicBezTo>
                  <a:cubicBezTo>
                    <a:pt x="319158" y="1811197"/>
                    <a:pt x="320872" y="1809959"/>
                    <a:pt x="320682" y="1805768"/>
                  </a:cubicBezTo>
                  <a:cubicBezTo>
                    <a:pt x="326301" y="1807768"/>
                    <a:pt x="334493" y="1806339"/>
                    <a:pt x="333826" y="1815102"/>
                  </a:cubicBezTo>
                  <a:close/>
                  <a:moveTo>
                    <a:pt x="328778" y="1762143"/>
                  </a:moveTo>
                  <a:cubicBezTo>
                    <a:pt x="328778" y="1766144"/>
                    <a:pt x="327254" y="1768620"/>
                    <a:pt x="322587" y="1767573"/>
                  </a:cubicBezTo>
                  <a:cubicBezTo>
                    <a:pt x="322682" y="1763477"/>
                    <a:pt x="324111" y="1761095"/>
                    <a:pt x="328778" y="1762143"/>
                  </a:cubicBezTo>
                  <a:close/>
                  <a:moveTo>
                    <a:pt x="302584" y="1794243"/>
                  </a:moveTo>
                  <a:cubicBezTo>
                    <a:pt x="301155" y="1794052"/>
                    <a:pt x="300012" y="1794338"/>
                    <a:pt x="299060" y="1794719"/>
                  </a:cubicBezTo>
                  <a:cubicBezTo>
                    <a:pt x="299060" y="1794338"/>
                    <a:pt x="299250" y="1793861"/>
                    <a:pt x="299536" y="1793290"/>
                  </a:cubicBezTo>
                  <a:cubicBezTo>
                    <a:pt x="300012" y="1793290"/>
                    <a:pt x="300298" y="1793099"/>
                    <a:pt x="300584" y="1793004"/>
                  </a:cubicBezTo>
                  <a:cubicBezTo>
                    <a:pt x="301251" y="1793290"/>
                    <a:pt x="301917" y="1793671"/>
                    <a:pt x="302584" y="1794243"/>
                  </a:cubicBezTo>
                  <a:close/>
                  <a:moveTo>
                    <a:pt x="280010" y="1825485"/>
                  </a:moveTo>
                  <a:cubicBezTo>
                    <a:pt x="280010" y="1825389"/>
                    <a:pt x="280010" y="1825389"/>
                    <a:pt x="280010" y="1825294"/>
                  </a:cubicBezTo>
                  <a:cubicBezTo>
                    <a:pt x="280391" y="1825389"/>
                    <a:pt x="280581" y="1825580"/>
                    <a:pt x="280962" y="1825675"/>
                  </a:cubicBezTo>
                  <a:cubicBezTo>
                    <a:pt x="280677" y="1825580"/>
                    <a:pt x="280391" y="1825580"/>
                    <a:pt x="280010" y="1825485"/>
                  </a:cubicBezTo>
                  <a:close/>
                  <a:moveTo>
                    <a:pt x="287154" y="1836534"/>
                  </a:moveTo>
                  <a:cubicBezTo>
                    <a:pt x="287439" y="1838439"/>
                    <a:pt x="286963" y="1839582"/>
                    <a:pt x="286392" y="1840439"/>
                  </a:cubicBezTo>
                  <a:cubicBezTo>
                    <a:pt x="285820" y="1839105"/>
                    <a:pt x="284296" y="1838248"/>
                    <a:pt x="282772" y="1837486"/>
                  </a:cubicBezTo>
                  <a:cubicBezTo>
                    <a:pt x="284010" y="1837010"/>
                    <a:pt x="284772" y="1835962"/>
                    <a:pt x="287154" y="1836534"/>
                  </a:cubicBezTo>
                  <a:close/>
                  <a:moveTo>
                    <a:pt x="296869" y="1871966"/>
                  </a:moveTo>
                  <a:cubicBezTo>
                    <a:pt x="302394" y="1874252"/>
                    <a:pt x="301346" y="1880920"/>
                    <a:pt x="306013" y="1883873"/>
                  </a:cubicBezTo>
                  <a:cubicBezTo>
                    <a:pt x="306013" y="1883873"/>
                    <a:pt x="306013" y="1883873"/>
                    <a:pt x="306013" y="1883873"/>
                  </a:cubicBezTo>
                  <a:cubicBezTo>
                    <a:pt x="303822" y="1882539"/>
                    <a:pt x="301536" y="1881111"/>
                    <a:pt x="298679" y="1879968"/>
                  </a:cubicBezTo>
                  <a:cubicBezTo>
                    <a:pt x="297822" y="1882635"/>
                    <a:pt x="298584" y="1884063"/>
                    <a:pt x="299727" y="1885206"/>
                  </a:cubicBezTo>
                  <a:cubicBezTo>
                    <a:pt x="299441" y="1885492"/>
                    <a:pt x="299155" y="1885778"/>
                    <a:pt x="298488" y="1886064"/>
                  </a:cubicBezTo>
                  <a:cubicBezTo>
                    <a:pt x="298488" y="1887587"/>
                    <a:pt x="300584" y="1887778"/>
                    <a:pt x="302489" y="1888064"/>
                  </a:cubicBezTo>
                  <a:cubicBezTo>
                    <a:pt x="302870" y="1888540"/>
                    <a:pt x="303156" y="1888921"/>
                    <a:pt x="303346" y="1889588"/>
                  </a:cubicBezTo>
                  <a:cubicBezTo>
                    <a:pt x="303346" y="1889683"/>
                    <a:pt x="303346" y="1889778"/>
                    <a:pt x="303346" y="1889873"/>
                  </a:cubicBezTo>
                  <a:cubicBezTo>
                    <a:pt x="300298" y="1888921"/>
                    <a:pt x="299060" y="1889873"/>
                    <a:pt x="297631" y="1890445"/>
                  </a:cubicBezTo>
                  <a:cubicBezTo>
                    <a:pt x="297250" y="1888445"/>
                    <a:pt x="296869" y="1886540"/>
                    <a:pt x="295631" y="1885206"/>
                  </a:cubicBezTo>
                  <a:cubicBezTo>
                    <a:pt x="295631" y="1884540"/>
                    <a:pt x="295440" y="1883777"/>
                    <a:pt x="294869" y="1882920"/>
                  </a:cubicBezTo>
                  <a:cubicBezTo>
                    <a:pt x="294678" y="1882825"/>
                    <a:pt x="294583" y="1882825"/>
                    <a:pt x="294393" y="1882825"/>
                  </a:cubicBezTo>
                  <a:cubicBezTo>
                    <a:pt x="297726" y="1878348"/>
                    <a:pt x="300679" y="1878729"/>
                    <a:pt x="296869" y="1871966"/>
                  </a:cubicBezTo>
                  <a:close/>
                  <a:moveTo>
                    <a:pt x="291249" y="1883397"/>
                  </a:moveTo>
                  <a:cubicBezTo>
                    <a:pt x="290964" y="1884254"/>
                    <a:pt x="290964" y="1885302"/>
                    <a:pt x="290678" y="1886159"/>
                  </a:cubicBezTo>
                  <a:cubicBezTo>
                    <a:pt x="289725" y="1886730"/>
                    <a:pt x="288297" y="1886730"/>
                    <a:pt x="287154" y="1887016"/>
                  </a:cubicBezTo>
                  <a:cubicBezTo>
                    <a:pt x="287154" y="1887016"/>
                    <a:pt x="287058" y="1887016"/>
                    <a:pt x="287058" y="1887016"/>
                  </a:cubicBezTo>
                  <a:cubicBezTo>
                    <a:pt x="286392" y="1883587"/>
                    <a:pt x="287916" y="1882444"/>
                    <a:pt x="289725" y="1881396"/>
                  </a:cubicBezTo>
                  <a:cubicBezTo>
                    <a:pt x="289916" y="1882253"/>
                    <a:pt x="290297" y="1883015"/>
                    <a:pt x="291249" y="1883397"/>
                  </a:cubicBezTo>
                  <a:close/>
                  <a:moveTo>
                    <a:pt x="280296" y="1903780"/>
                  </a:moveTo>
                  <a:cubicBezTo>
                    <a:pt x="280296" y="1904447"/>
                    <a:pt x="280200" y="1904923"/>
                    <a:pt x="280010" y="1905304"/>
                  </a:cubicBezTo>
                  <a:cubicBezTo>
                    <a:pt x="278962" y="1903590"/>
                    <a:pt x="277914" y="1901875"/>
                    <a:pt x="276581" y="1900351"/>
                  </a:cubicBezTo>
                  <a:cubicBezTo>
                    <a:pt x="278105" y="1900923"/>
                    <a:pt x="279438" y="1901780"/>
                    <a:pt x="280296" y="1903780"/>
                  </a:cubicBezTo>
                  <a:close/>
                  <a:moveTo>
                    <a:pt x="314967" y="1975598"/>
                  </a:moveTo>
                  <a:cubicBezTo>
                    <a:pt x="315062" y="1976361"/>
                    <a:pt x="315252" y="1977123"/>
                    <a:pt x="315348" y="1977885"/>
                  </a:cubicBezTo>
                  <a:cubicBezTo>
                    <a:pt x="314871" y="1977218"/>
                    <a:pt x="314871" y="1976456"/>
                    <a:pt x="314967" y="1975598"/>
                  </a:cubicBezTo>
                  <a:close/>
                  <a:moveTo>
                    <a:pt x="318586" y="2009031"/>
                  </a:moveTo>
                  <a:cubicBezTo>
                    <a:pt x="318586" y="2009127"/>
                    <a:pt x="318586" y="2009127"/>
                    <a:pt x="318586" y="2009031"/>
                  </a:cubicBezTo>
                  <a:cubicBezTo>
                    <a:pt x="318681" y="2009031"/>
                    <a:pt x="318777" y="2009031"/>
                    <a:pt x="318777" y="2008936"/>
                  </a:cubicBezTo>
                  <a:cubicBezTo>
                    <a:pt x="320777" y="2008079"/>
                    <a:pt x="323158" y="2007602"/>
                    <a:pt x="326111" y="2007793"/>
                  </a:cubicBezTo>
                  <a:cubicBezTo>
                    <a:pt x="323349" y="2011698"/>
                    <a:pt x="317729" y="2012556"/>
                    <a:pt x="312681" y="2013794"/>
                  </a:cubicBezTo>
                  <a:cubicBezTo>
                    <a:pt x="314205" y="2011889"/>
                    <a:pt x="316110" y="2010174"/>
                    <a:pt x="318586" y="2009031"/>
                  </a:cubicBezTo>
                  <a:close/>
                  <a:moveTo>
                    <a:pt x="317729" y="2028367"/>
                  </a:moveTo>
                  <a:cubicBezTo>
                    <a:pt x="316967" y="2031606"/>
                    <a:pt x="312776" y="2031034"/>
                    <a:pt x="308394" y="2030272"/>
                  </a:cubicBezTo>
                  <a:cubicBezTo>
                    <a:pt x="306108" y="2027795"/>
                    <a:pt x="307251" y="2020080"/>
                    <a:pt x="310109" y="2018175"/>
                  </a:cubicBezTo>
                  <a:cubicBezTo>
                    <a:pt x="311061" y="2019985"/>
                    <a:pt x="310109" y="2027415"/>
                    <a:pt x="317729" y="2028367"/>
                  </a:cubicBezTo>
                  <a:close/>
                  <a:moveTo>
                    <a:pt x="235528" y="2175052"/>
                  </a:moveTo>
                  <a:cubicBezTo>
                    <a:pt x="234290" y="2174576"/>
                    <a:pt x="233623" y="2173814"/>
                    <a:pt x="232956" y="2172957"/>
                  </a:cubicBezTo>
                  <a:cubicBezTo>
                    <a:pt x="234004" y="2172766"/>
                    <a:pt x="234957" y="2172480"/>
                    <a:pt x="235719" y="2172195"/>
                  </a:cubicBezTo>
                  <a:cubicBezTo>
                    <a:pt x="235528" y="2172957"/>
                    <a:pt x="235433" y="2173909"/>
                    <a:pt x="235528" y="2175052"/>
                  </a:cubicBezTo>
                  <a:close/>
                  <a:moveTo>
                    <a:pt x="228956" y="2172290"/>
                  </a:moveTo>
                  <a:cubicBezTo>
                    <a:pt x="229813" y="2170671"/>
                    <a:pt x="230766" y="2169337"/>
                    <a:pt x="232004" y="2168194"/>
                  </a:cubicBezTo>
                  <a:cubicBezTo>
                    <a:pt x="231909" y="2169623"/>
                    <a:pt x="232004" y="2171147"/>
                    <a:pt x="232575" y="2172576"/>
                  </a:cubicBezTo>
                  <a:cubicBezTo>
                    <a:pt x="232099" y="2172099"/>
                    <a:pt x="231528" y="2171623"/>
                    <a:pt x="230670" y="2171433"/>
                  </a:cubicBezTo>
                  <a:cubicBezTo>
                    <a:pt x="228956" y="2174957"/>
                    <a:pt x="233052" y="2174766"/>
                    <a:pt x="234576" y="2176100"/>
                  </a:cubicBezTo>
                  <a:cubicBezTo>
                    <a:pt x="233909" y="2176100"/>
                    <a:pt x="233337" y="2176100"/>
                    <a:pt x="232480" y="2176195"/>
                  </a:cubicBezTo>
                  <a:cubicBezTo>
                    <a:pt x="232099" y="2176767"/>
                    <a:pt x="232004" y="2177243"/>
                    <a:pt x="231909" y="2177719"/>
                  </a:cubicBezTo>
                  <a:cubicBezTo>
                    <a:pt x="230861" y="2176005"/>
                    <a:pt x="229813" y="2174385"/>
                    <a:pt x="228670" y="2172671"/>
                  </a:cubicBezTo>
                  <a:cubicBezTo>
                    <a:pt x="228670" y="2172576"/>
                    <a:pt x="228765" y="2172576"/>
                    <a:pt x="228765" y="2172480"/>
                  </a:cubicBezTo>
                  <a:cubicBezTo>
                    <a:pt x="228861" y="2172576"/>
                    <a:pt x="228956" y="2172671"/>
                    <a:pt x="229051" y="2172766"/>
                  </a:cubicBezTo>
                  <a:cubicBezTo>
                    <a:pt x="229051" y="2172576"/>
                    <a:pt x="228956" y="2172480"/>
                    <a:pt x="228956" y="2172290"/>
                  </a:cubicBezTo>
                  <a:close/>
                  <a:moveTo>
                    <a:pt x="427838" y="632859"/>
                  </a:moveTo>
                  <a:cubicBezTo>
                    <a:pt x="426981" y="636479"/>
                    <a:pt x="426123" y="640098"/>
                    <a:pt x="420027" y="638574"/>
                  </a:cubicBezTo>
                  <a:cubicBezTo>
                    <a:pt x="420504" y="636764"/>
                    <a:pt x="419837" y="635812"/>
                    <a:pt x="418408" y="635336"/>
                  </a:cubicBezTo>
                  <a:cubicBezTo>
                    <a:pt x="420123" y="633050"/>
                    <a:pt x="423361" y="632288"/>
                    <a:pt x="427838" y="632859"/>
                  </a:cubicBezTo>
                  <a:close/>
                  <a:moveTo>
                    <a:pt x="412026" y="609142"/>
                  </a:moveTo>
                  <a:cubicBezTo>
                    <a:pt x="411074" y="609142"/>
                    <a:pt x="410026" y="609237"/>
                    <a:pt x="409264" y="609428"/>
                  </a:cubicBezTo>
                  <a:cubicBezTo>
                    <a:pt x="409645" y="608856"/>
                    <a:pt x="410217" y="608380"/>
                    <a:pt x="410693" y="607999"/>
                  </a:cubicBezTo>
                  <a:cubicBezTo>
                    <a:pt x="411264" y="608094"/>
                    <a:pt x="411836" y="608189"/>
                    <a:pt x="412407" y="608189"/>
                  </a:cubicBezTo>
                  <a:cubicBezTo>
                    <a:pt x="412217" y="608570"/>
                    <a:pt x="412217" y="608761"/>
                    <a:pt x="412026" y="609142"/>
                  </a:cubicBezTo>
                  <a:close/>
                  <a:moveTo>
                    <a:pt x="371545" y="982998"/>
                  </a:moveTo>
                  <a:cubicBezTo>
                    <a:pt x="369735" y="982808"/>
                    <a:pt x="369259" y="983951"/>
                    <a:pt x="367735" y="984046"/>
                  </a:cubicBezTo>
                  <a:cubicBezTo>
                    <a:pt x="367259" y="983856"/>
                    <a:pt x="366783" y="983760"/>
                    <a:pt x="366211" y="983665"/>
                  </a:cubicBezTo>
                  <a:cubicBezTo>
                    <a:pt x="367926" y="983379"/>
                    <a:pt x="369735" y="983093"/>
                    <a:pt x="371545" y="982998"/>
                  </a:cubicBezTo>
                  <a:cubicBezTo>
                    <a:pt x="371545" y="982998"/>
                    <a:pt x="371545" y="982998"/>
                    <a:pt x="371545" y="982998"/>
                  </a:cubicBezTo>
                  <a:close/>
                  <a:moveTo>
                    <a:pt x="358020" y="1002906"/>
                  </a:moveTo>
                  <a:cubicBezTo>
                    <a:pt x="357829" y="1003382"/>
                    <a:pt x="357258" y="1003667"/>
                    <a:pt x="356877" y="1004144"/>
                  </a:cubicBezTo>
                  <a:cubicBezTo>
                    <a:pt x="357162" y="1002524"/>
                    <a:pt x="357067" y="1000810"/>
                    <a:pt x="356686" y="999381"/>
                  </a:cubicBezTo>
                  <a:cubicBezTo>
                    <a:pt x="357353" y="1000334"/>
                    <a:pt x="357829" y="1001381"/>
                    <a:pt x="358020" y="1002906"/>
                  </a:cubicBezTo>
                  <a:close/>
                  <a:moveTo>
                    <a:pt x="370878" y="991285"/>
                  </a:moveTo>
                  <a:cubicBezTo>
                    <a:pt x="369926" y="991666"/>
                    <a:pt x="369450" y="992142"/>
                    <a:pt x="369545" y="992618"/>
                  </a:cubicBezTo>
                  <a:cubicBezTo>
                    <a:pt x="367640" y="991285"/>
                    <a:pt x="364878" y="990618"/>
                    <a:pt x="362592" y="989666"/>
                  </a:cubicBezTo>
                  <a:cubicBezTo>
                    <a:pt x="364973" y="989094"/>
                    <a:pt x="367354" y="988142"/>
                    <a:pt x="369354" y="985760"/>
                  </a:cubicBezTo>
                  <a:cubicBezTo>
                    <a:pt x="368973" y="987951"/>
                    <a:pt x="370021" y="989285"/>
                    <a:pt x="371545" y="990237"/>
                  </a:cubicBezTo>
                  <a:cubicBezTo>
                    <a:pt x="371355" y="990618"/>
                    <a:pt x="371069" y="990904"/>
                    <a:pt x="370878" y="991285"/>
                  </a:cubicBezTo>
                  <a:close/>
                  <a:moveTo>
                    <a:pt x="402216" y="1020622"/>
                  </a:moveTo>
                  <a:cubicBezTo>
                    <a:pt x="402406" y="1020527"/>
                    <a:pt x="402501" y="1020431"/>
                    <a:pt x="402692" y="1020431"/>
                  </a:cubicBezTo>
                  <a:cubicBezTo>
                    <a:pt x="402692" y="1020812"/>
                    <a:pt x="402501" y="1021289"/>
                    <a:pt x="402311" y="1021670"/>
                  </a:cubicBezTo>
                  <a:cubicBezTo>
                    <a:pt x="402216" y="1021289"/>
                    <a:pt x="402216" y="1021003"/>
                    <a:pt x="402216" y="1020622"/>
                  </a:cubicBezTo>
                  <a:close/>
                  <a:moveTo>
                    <a:pt x="425266" y="1149590"/>
                  </a:moveTo>
                  <a:cubicBezTo>
                    <a:pt x="425171" y="1150352"/>
                    <a:pt x="424790" y="1150734"/>
                    <a:pt x="424504" y="1151210"/>
                  </a:cubicBezTo>
                  <a:cubicBezTo>
                    <a:pt x="423837" y="1151877"/>
                    <a:pt x="423171" y="1152448"/>
                    <a:pt x="422504" y="1153019"/>
                  </a:cubicBezTo>
                  <a:cubicBezTo>
                    <a:pt x="422028" y="1153210"/>
                    <a:pt x="421647" y="1153496"/>
                    <a:pt x="421075" y="1153591"/>
                  </a:cubicBezTo>
                  <a:cubicBezTo>
                    <a:pt x="420885" y="1152353"/>
                    <a:pt x="420408" y="1151496"/>
                    <a:pt x="419742" y="1150734"/>
                  </a:cubicBezTo>
                  <a:cubicBezTo>
                    <a:pt x="420408" y="1149400"/>
                    <a:pt x="421075" y="1148162"/>
                    <a:pt x="422218" y="1147400"/>
                  </a:cubicBezTo>
                  <a:cubicBezTo>
                    <a:pt x="423742" y="1147876"/>
                    <a:pt x="425171" y="1148352"/>
                    <a:pt x="425266" y="1149590"/>
                  </a:cubicBezTo>
                  <a:close/>
                  <a:moveTo>
                    <a:pt x="418218" y="1160259"/>
                  </a:moveTo>
                  <a:cubicBezTo>
                    <a:pt x="418218" y="1160735"/>
                    <a:pt x="418122" y="1161211"/>
                    <a:pt x="418218" y="1161878"/>
                  </a:cubicBezTo>
                  <a:cubicBezTo>
                    <a:pt x="416313" y="1161783"/>
                    <a:pt x="414408" y="1161592"/>
                    <a:pt x="412503" y="1161497"/>
                  </a:cubicBezTo>
                  <a:cubicBezTo>
                    <a:pt x="414598" y="1161402"/>
                    <a:pt x="416503" y="1160830"/>
                    <a:pt x="418218" y="1160259"/>
                  </a:cubicBezTo>
                  <a:close/>
                  <a:moveTo>
                    <a:pt x="352781" y="1618982"/>
                  </a:moveTo>
                  <a:cubicBezTo>
                    <a:pt x="354305" y="1618316"/>
                    <a:pt x="355924" y="1617744"/>
                    <a:pt x="358305" y="1618125"/>
                  </a:cubicBezTo>
                  <a:cubicBezTo>
                    <a:pt x="356019" y="1625174"/>
                    <a:pt x="347066" y="1616220"/>
                    <a:pt x="348304" y="1612220"/>
                  </a:cubicBezTo>
                  <a:cubicBezTo>
                    <a:pt x="353067" y="1612410"/>
                    <a:pt x="353829" y="1615077"/>
                    <a:pt x="352781" y="1618982"/>
                  </a:cubicBezTo>
                  <a:close/>
                  <a:moveTo>
                    <a:pt x="335541" y="1676799"/>
                  </a:moveTo>
                  <a:cubicBezTo>
                    <a:pt x="336779" y="1679181"/>
                    <a:pt x="337541" y="1681943"/>
                    <a:pt x="342018" y="1682228"/>
                  </a:cubicBezTo>
                  <a:cubicBezTo>
                    <a:pt x="337255" y="1688134"/>
                    <a:pt x="332874" y="1683657"/>
                    <a:pt x="325254" y="1686324"/>
                  </a:cubicBezTo>
                  <a:cubicBezTo>
                    <a:pt x="327063" y="1684324"/>
                    <a:pt x="328587" y="1681848"/>
                    <a:pt x="332969" y="1682610"/>
                  </a:cubicBezTo>
                  <a:cubicBezTo>
                    <a:pt x="331350" y="1676990"/>
                    <a:pt x="330492" y="1679276"/>
                    <a:pt x="330683" y="1673085"/>
                  </a:cubicBezTo>
                  <a:cubicBezTo>
                    <a:pt x="325349" y="1675847"/>
                    <a:pt x="317824" y="1671275"/>
                    <a:pt x="313157" y="1669370"/>
                  </a:cubicBezTo>
                  <a:cubicBezTo>
                    <a:pt x="315062" y="1667369"/>
                    <a:pt x="316491" y="1664893"/>
                    <a:pt x="320872" y="1665750"/>
                  </a:cubicBezTo>
                  <a:cubicBezTo>
                    <a:pt x="327540" y="1671751"/>
                    <a:pt x="337350" y="1672418"/>
                    <a:pt x="345637" y="1668798"/>
                  </a:cubicBezTo>
                  <a:cubicBezTo>
                    <a:pt x="345542" y="1675085"/>
                    <a:pt x="338779" y="1674037"/>
                    <a:pt x="335541" y="1676799"/>
                  </a:cubicBezTo>
                  <a:close/>
                  <a:moveTo>
                    <a:pt x="294583" y="1685562"/>
                  </a:moveTo>
                  <a:cubicBezTo>
                    <a:pt x="293821" y="1688801"/>
                    <a:pt x="300774" y="1686991"/>
                    <a:pt x="303251" y="1688134"/>
                  </a:cubicBezTo>
                  <a:cubicBezTo>
                    <a:pt x="303441" y="1691849"/>
                    <a:pt x="299536" y="1690991"/>
                    <a:pt x="300393" y="1695468"/>
                  </a:cubicBezTo>
                  <a:cubicBezTo>
                    <a:pt x="299346" y="1694897"/>
                    <a:pt x="298488" y="1694611"/>
                    <a:pt x="297726" y="1694325"/>
                  </a:cubicBezTo>
                  <a:cubicBezTo>
                    <a:pt x="296488" y="1690801"/>
                    <a:pt x="294774" y="1687562"/>
                    <a:pt x="292297" y="1684991"/>
                  </a:cubicBezTo>
                  <a:cubicBezTo>
                    <a:pt x="292011" y="1684515"/>
                    <a:pt x="291726" y="1684038"/>
                    <a:pt x="291345" y="1683562"/>
                  </a:cubicBezTo>
                  <a:cubicBezTo>
                    <a:pt x="291154" y="1683562"/>
                    <a:pt x="291154" y="1683657"/>
                    <a:pt x="290964" y="1683752"/>
                  </a:cubicBezTo>
                  <a:cubicBezTo>
                    <a:pt x="290583" y="1683372"/>
                    <a:pt x="290011" y="1683086"/>
                    <a:pt x="289535" y="1682800"/>
                  </a:cubicBezTo>
                  <a:cubicBezTo>
                    <a:pt x="292869" y="1682800"/>
                    <a:pt x="296202" y="1683657"/>
                    <a:pt x="297441" y="1678133"/>
                  </a:cubicBezTo>
                  <a:cubicBezTo>
                    <a:pt x="304489" y="1681086"/>
                    <a:pt x="296202" y="1682514"/>
                    <a:pt x="294583" y="1685562"/>
                  </a:cubicBezTo>
                  <a:close/>
                  <a:moveTo>
                    <a:pt x="303918" y="1784146"/>
                  </a:moveTo>
                  <a:cubicBezTo>
                    <a:pt x="302489" y="1785384"/>
                    <a:pt x="301155" y="1786718"/>
                    <a:pt x="299536" y="1787765"/>
                  </a:cubicBezTo>
                  <a:cubicBezTo>
                    <a:pt x="297917" y="1785670"/>
                    <a:pt x="300774" y="1784908"/>
                    <a:pt x="302965" y="1783003"/>
                  </a:cubicBezTo>
                  <a:cubicBezTo>
                    <a:pt x="303346" y="1783384"/>
                    <a:pt x="303537" y="1783860"/>
                    <a:pt x="303918" y="1784146"/>
                  </a:cubicBezTo>
                  <a:close/>
                  <a:moveTo>
                    <a:pt x="280200" y="1857298"/>
                  </a:moveTo>
                  <a:cubicBezTo>
                    <a:pt x="279248" y="1857869"/>
                    <a:pt x="278295" y="1858441"/>
                    <a:pt x="277152" y="1858822"/>
                  </a:cubicBezTo>
                  <a:cubicBezTo>
                    <a:pt x="278391" y="1857298"/>
                    <a:pt x="278581" y="1856060"/>
                    <a:pt x="278295" y="1854917"/>
                  </a:cubicBezTo>
                  <a:cubicBezTo>
                    <a:pt x="278581" y="1855965"/>
                    <a:pt x="279438" y="1856631"/>
                    <a:pt x="280200" y="1857298"/>
                  </a:cubicBezTo>
                  <a:close/>
                  <a:moveTo>
                    <a:pt x="279915" y="1889873"/>
                  </a:moveTo>
                  <a:cubicBezTo>
                    <a:pt x="281439" y="1892255"/>
                    <a:pt x="280486" y="1894541"/>
                    <a:pt x="280010" y="1896351"/>
                  </a:cubicBezTo>
                  <a:cubicBezTo>
                    <a:pt x="278867" y="1896541"/>
                    <a:pt x="277914" y="1896827"/>
                    <a:pt x="277152" y="1897303"/>
                  </a:cubicBezTo>
                  <a:cubicBezTo>
                    <a:pt x="277152" y="1894827"/>
                    <a:pt x="274962" y="1892731"/>
                    <a:pt x="273628" y="1890636"/>
                  </a:cubicBezTo>
                  <a:cubicBezTo>
                    <a:pt x="275343" y="1890064"/>
                    <a:pt x="277343" y="1889683"/>
                    <a:pt x="279915" y="1889873"/>
                  </a:cubicBezTo>
                  <a:close/>
                  <a:moveTo>
                    <a:pt x="286011" y="1953310"/>
                  </a:moveTo>
                  <a:cubicBezTo>
                    <a:pt x="286773" y="1951977"/>
                    <a:pt x="288297" y="1951500"/>
                    <a:pt x="290011" y="1951215"/>
                  </a:cubicBezTo>
                  <a:cubicBezTo>
                    <a:pt x="290487" y="1952548"/>
                    <a:pt x="291154" y="1953882"/>
                    <a:pt x="292583" y="1954644"/>
                  </a:cubicBezTo>
                  <a:cubicBezTo>
                    <a:pt x="291059" y="1955691"/>
                    <a:pt x="288963" y="1956453"/>
                    <a:pt x="285630" y="1956263"/>
                  </a:cubicBezTo>
                  <a:cubicBezTo>
                    <a:pt x="285534" y="1955691"/>
                    <a:pt x="285630" y="1955215"/>
                    <a:pt x="285630" y="1954739"/>
                  </a:cubicBezTo>
                  <a:cubicBezTo>
                    <a:pt x="285725" y="1954262"/>
                    <a:pt x="285915" y="1953786"/>
                    <a:pt x="286011" y="1953310"/>
                  </a:cubicBezTo>
                  <a:close/>
                  <a:moveTo>
                    <a:pt x="296774" y="1966931"/>
                  </a:moveTo>
                  <a:cubicBezTo>
                    <a:pt x="297060" y="1967312"/>
                    <a:pt x="297250" y="1967693"/>
                    <a:pt x="297726" y="1968169"/>
                  </a:cubicBezTo>
                  <a:cubicBezTo>
                    <a:pt x="295250" y="1968550"/>
                    <a:pt x="293916" y="1967978"/>
                    <a:pt x="292964" y="1967312"/>
                  </a:cubicBezTo>
                  <a:cubicBezTo>
                    <a:pt x="294202" y="1967407"/>
                    <a:pt x="295536" y="1967216"/>
                    <a:pt x="296774" y="1966931"/>
                  </a:cubicBezTo>
                  <a:close/>
                  <a:moveTo>
                    <a:pt x="315348" y="1980361"/>
                  </a:moveTo>
                  <a:cubicBezTo>
                    <a:pt x="315348" y="1980932"/>
                    <a:pt x="315348" y="1981409"/>
                    <a:pt x="315348" y="1981980"/>
                  </a:cubicBezTo>
                  <a:cubicBezTo>
                    <a:pt x="315157" y="1981599"/>
                    <a:pt x="314871" y="1981218"/>
                    <a:pt x="314681" y="1980837"/>
                  </a:cubicBezTo>
                  <a:cubicBezTo>
                    <a:pt x="314967" y="1980742"/>
                    <a:pt x="315157" y="1980552"/>
                    <a:pt x="315348" y="1980361"/>
                  </a:cubicBezTo>
                  <a:close/>
                  <a:moveTo>
                    <a:pt x="239624" y="2140381"/>
                  </a:moveTo>
                  <a:cubicBezTo>
                    <a:pt x="239243" y="2139429"/>
                    <a:pt x="239148" y="2138476"/>
                    <a:pt x="239243" y="2137619"/>
                  </a:cubicBezTo>
                  <a:cubicBezTo>
                    <a:pt x="239719" y="2138476"/>
                    <a:pt x="239910" y="2139429"/>
                    <a:pt x="239624" y="2140381"/>
                  </a:cubicBezTo>
                  <a:close/>
                  <a:moveTo>
                    <a:pt x="227051" y="2143239"/>
                  </a:moveTo>
                  <a:cubicBezTo>
                    <a:pt x="222098" y="2148858"/>
                    <a:pt x="213240" y="2144477"/>
                    <a:pt x="207239" y="2140476"/>
                  </a:cubicBezTo>
                  <a:cubicBezTo>
                    <a:pt x="213144" y="2139714"/>
                    <a:pt x="222860" y="2138857"/>
                    <a:pt x="227051" y="2143239"/>
                  </a:cubicBezTo>
                  <a:close/>
                  <a:moveTo>
                    <a:pt x="207715" y="2630823"/>
                  </a:moveTo>
                  <a:cubicBezTo>
                    <a:pt x="208763" y="2631395"/>
                    <a:pt x="209811" y="2632062"/>
                    <a:pt x="211716" y="2631966"/>
                  </a:cubicBezTo>
                  <a:cubicBezTo>
                    <a:pt x="211716" y="2635395"/>
                    <a:pt x="209811" y="2636824"/>
                    <a:pt x="205810" y="2636253"/>
                  </a:cubicBezTo>
                  <a:cubicBezTo>
                    <a:pt x="206191" y="2633490"/>
                    <a:pt x="203810" y="2632824"/>
                    <a:pt x="204477" y="2629871"/>
                  </a:cubicBezTo>
                  <a:cubicBezTo>
                    <a:pt x="206001" y="2630347"/>
                    <a:pt x="207048" y="2630728"/>
                    <a:pt x="207715" y="2630823"/>
                  </a:cubicBezTo>
                  <a:close/>
                  <a:moveTo>
                    <a:pt x="512896" y="834789"/>
                  </a:moveTo>
                  <a:cubicBezTo>
                    <a:pt x="512706" y="832598"/>
                    <a:pt x="512420" y="830312"/>
                    <a:pt x="512229" y="828027"/>
                  </a:cubicBezTo>
                  <a:cubicBezTo>
                    <a:pt x="513753" y="828979"/>
                    <a:pt x="514706" y="829741"/>
                    <a:pt x="515944" y="830122"/>
                  </a:cubicBezTo>
                  <a:cubicBezTo>
                    <a:pt x="515373" y="832313"/>
                    <a:pt x="514325" y="833837"/>
                    <a:pt x="512896" y="834789"/>
                  </a:cubicBezTo>
                  <a:close/>
                  <a:moveTo>
                    <a:pt x="514611" y="826883"/>
                  </a:moveTo>
                  <a:cubicBezTo>
                    <a:pt x="513658" y="826502"/>
                    <a:pt x="512801" y="825931"/>
                    <a:pt x="511944" y="825264"/>
                  </a:cubicBezTo>
                  <a:cubicBezTo>
                    <a:pt x="511658" y="822692"/>
                    <a:pt x="511182" y="820121"/>
                    <a:pt x="510801" y="817549"/>
                  </a:cubicBezTo>
                  <a:cubicBezTo>
                    <a:pt x="512039" y="817835"/>
                    <a:pt x="513563" y="817930"/>
                    <a:pt x="515944" y="817739"/>
                  </a:cubicBezTo>
                  <a:cubicBezTo>
                    <a:pt x="515373" y="820883"/>
                    <a:pt x="514992" y="823931"/>
                    <a:pt x="514611" y="826883"/>
                  </a:cubicBezTo>
                  <a:close/>
                  <a:moveTo>
                    <a:pt x="509658" y="760208"/>
                  </a:moveTo>
                  <a:cubicBezTo>
                    <a:pt x="512896" y="760399"/>
                    <a:pt x="513182" y="762494"/>
                    <a:pt x="516516" y="762590"/>
                  </a:cubicBezTo>
                  <a:cubicBezTo>
                    <a:pt x="515754" y="767543"/>
                    <a:pt x="515754" y="773353"/>
                    <a:pt x="509658" y="772496"/>
                  </a:cubicBezTo>
                  <a:cubicBezTo>
                    <a:pt x="514611" y="767066"/>
                    <a:pt x="508324" y="766590"/>
                    <a:pt x="509658" y="760208"/>
                  </a:cubicBezTo>
                  <a:close/>
                  <a:moveTo>
                    <a:pt x="371831" y="611333"/>
                  </a:moveTo>
                  <a:cubicBezTo>
                    <a:pt x="371259" y="611333"/>
                    <a:pt x="370783" y="611428"/>
                    <a:pt x="370497" y="611809"/>
                  </a:cubicBezTo>
                  <a:cubicBezTo>
                    <a:pt x="370212" y="611904"/>
                    <a:pt x="369831" y="611904"/>
                    <a:pt x="369545" y="611999"/>
                  </a:cubicBezTo>
                  <a:cubicBezTo>
                    <a:pt x="368592" y="611237"/>
                    <a:pt x="367926" y="610285"/>
                    <a:pt x="367545" y="609047"/>
                  </a:cubicBezTo>
                  <a:cubicBezTo>
                    <a:pt x="368497" y="607999"/>
                    <a:pt x="369545" y="607142"/>
                    <a:pt x="370593" y="606475"/>
                  </a:cubicBezTo>
                  <a:cubicBezTo>
                    <a:pt x="372307" y="607237"/>
                    <a:pt x="373069" y="608666"/>
                    <a:pt x="376117" y="608475"/>
                  </a:cubicBezTo>
                  <a:cubicBezTo>
                    <a:pt x="376212" y="608761"/>
                    <a:pt x="376212" y="608952"/>
                    <a:pt x="376308" y="609237"/>
                  </a:cubicBezTo>
                  <a:cubicBezTo>
                    <a:pt x="374974" y="610094"/>
                    <a:pt x="373450" y="610761"/>
                    <a:pt x="371831" y="611333"/>
                  </a:cubicBezTo>
                  <a:close/>
                  <a:moveTo>
                    <a:pt x="354591" y="600569"/>
                  </a:move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lose/>
                  <a:moveTo>
                    <a:pt x="346590" y="994904"/>
                  </a:moveTo>
                  <a:cubicBezTo>
                    <a:pt x="346685" y="994904"/>
                    <a:pt x="346780" y="994904"/>
                    <a:pt x="346875" y="994904"/>
                  </a:cubicBezTo>
                  <a:cubicBezTo>
                    <a:pt x="346685" y="995000"/>
                    <a:pt x="346494" y="995000"/>
                    <a:pt x="346304" y="995190"/>
                  </a:cubicBezTo>
                  <a:cubicBezTo>
                    <a:pt x="346399" y="995095"/>
                    <a:pt x="346494" y="995000"/>
                    <a:pt x="346590" y="994904"/>
                  </a:cubicBezTo>
                  <a:close/>
                  <a:moveTo>
                    <a:pt x="410121" y="1071486"/>
                  </a:moveTo>
                  <a:cubicBezTo>
                    <a:pt x="409836" y="1073676"/>
                    <a:pt x="409550" y="1075867"/>
                    <a:pt x="411550" y="1076248"/>
                  </a:cubicBezTo>
                  <a:cubicBezTo>
                    <a:pt x="411169" y="1079201"/>
                    <a:pt x="405454" y="1076915"/>
                    <a:pt x="405740" y="1080534"/>
                  </a:cubicBezTo>
                  <a:cubicBezTo>
                    <a:pt x="401930" y="1078820"/>
                    <a:pt x="404121" y="1069009"/>
                    <a:pt x="410121" y="1071486"/>
                  </a:cubicBezTo>
                  <a:close/>
                  <a:moveTo>
                    <a:pt x="415551" y="1147495"/>
                  </a:moveTo>
                  <a:cubicBezTo>
                    <a:pt x="415741" y="1148257"/>
                    <a:pt x="415551" y="1148638"/>
                    <a:pt x="415551" y="1149114"/>
                  </a:cubicBezTo>
                  <a:cubicBezTo>
                    <a:pt x="413646" y="1149305"/>
                    <a:pt x="411645" y="1150352"/>
                    <a:pt x="410407" y="1152353"/>
                  </a:cubicBezTo>
                  <a:cubicBezTo>
                    <a:pt x="410121" y="1151210"/>
                    <a:pt x="408788" y="1146923"/>
                    <a:pt x="407073" y="1147209"/>
                  </a:cubicBezTo>
                  <a:cubicBezTo>
                    <a:pt x="408693" y="1146257"/>
                    <a:pt x="413360" y="1148067"/>
                    <a:pt x="415551" y="1147495"/>
                  </a:cubicBezTo>
                  <a:close/>
                  <a:moveTo>
                    <a:pt x="408121" y="1173784"/>
                  </a:moveTo>
                  <a:cubicBezTo>
                    <a:pt x="407169" y="1173689"/>
                    <a:pt x="406502" y="1173879"/>
                    <a:pt x="405740" y="1173879"/>
                  </a:cubicBezTo>
                  <a:cubicBezTo>
                    <a:pt x="404978" y="1173689"/>
                    <a:pt x="404216" y="1173594"/>
                    <a:pt x="403930" y="1173117"/>
                  </a:cubicBezTo>
                  <a:cubicBezTo>
                    <a:pt x="403930" y="1173403"/>
                    <a:pt x="404121" y="1173594"/>
                    <a:pt x="404216" y="1173879"/>
                  </a:cubicBezTo>
                  <a:cubicBezTo>
                    <a:pt x="401930" y="1174165"/>
                    <a:pt x="399930" y="1174736"/>
                    <a:pt x="398787" y="1176261"/>
                  </a:cubicBezTo>
                  <a:cubicBezTo>
                    <a:pt x="393643" y="1173689"/>
                    <a:pt x="402406" y="1171117"/>
                    <a:pt x="401358" y="1167021"/>
                  </a:cubicBezTo>
                  <a:cubicBezTo>
                    <a:pt x="405835" y="1167498"/>
                    <a:pt x="408216" y="1169784"/>
                    <a:pt x="408121" y="1173784"/>
                  </a:cubicBezTo>
                  <a:close/>
                  <a:moveTo>
                    <a:pt x="388119" y="1192834"/>
                  </a:moveTo>
                  <a:cubicBezTo>
                    <a:pt x="388214" y="1192834"/>
                    <a:pt x="388214" y="1192834"/>
                    <a:pt x="388214" y="1192739"/>
                  </a:cubicBezTo>
                  <a:cubicBezTo>
                    <a:pt x="388214" y="1192739"/>
                    <a:pt x="388214" y="1192739"/>
                    <a:pt x="388214" y="1192834"/>
                  </a:cubicBezTo>
                  <a:cubicBezTo>
                    <a:pt x="388214" y="1192834"/>
                    <a:pt x="388214" y="1192834"/>
                    <a:pt x="388119" y="1192834"/>
                  </a:cubicBezTo>
                  <a:close/>
                  <a:moveTo>
                    <a:pt x="385071" y="1324946"/>
                  </a:moveTo>
                  <a:cubicBezTo>
                    <a:pt x="384213" y="1325612"/>
                    <a:pt x="383356" y="1326184"/>
                    <a:pt x="382023" y="1326374"/>
                  </a:cubicBezTo>
                  <a:cubicBezTo>
                    <a:pt x="381927" y="1326089"/>
                    <a:pt x="381927" y="1325803"/>
                    <a:pt x="381832" y="1325517"/>
                  </a:cubicBezTo>
                  <a:cubicBezTo>
                    <a:pt x="382880" y="1325327"/>
                    <a:pt x="383928" y="1325136"/>
                    <a:pt x="385071" y="1324946"/>
                  </a:cubicBezTo>
                  <a:close/>
                  <a:moveTo>
                    <a:pt x="378498" y="1330375"/>
                  </a:moveTo>
                  <a:cubicBezTo>
                    <a:pt x="378117" y="1330756"/>
                    <a:pt x="377736" y="1331042"/>
                    <a:pt x="377641" y="1331423"/>
                  </a:cubicBezTo>
                  <a:cubicBezTo>
                    <a:pt x="376593" y="1331042"/>
                    <a:pt x="376308" y="1330185"/>
                    <a:pt x="376308" y="1329137"/>
                  </a:cubicBezTo>
                  <a:cubicBezTo>
                    <a:pt x="376689" y="1329803"/>
                    <a:pt x="377546" y="1330089"/>
                    <a:pt x="378498" y="1330375"/>
                  </a:cubicBezTo>
                  <a:close/>
                  <a:moveTo>
                    <a:pt x="378594" y="1362284"/>
                  </a:moveTo>
                  <a:cubicBezTo>
                    <a:pt x="378022" y="1364951"/>
                    <a:pt x="377736" y="1367523"/>
                    <a:pt x="377546" y="1369999"/>
                  </a:cubicBezTo>
                  <a:cubicBezTo>
                    <a:pt x="376689" y="1370190"/>
                    <a:pt x="375927" y="1370285"/>
                    <a:pt x="375069" y="1370570"/>
                  </a:cubicBezTo>
                  <a:cubicBezTo>
                    <a:pt x="373926" y="1366570"/>
                    <a:pt x="370783" y="1362855"/>
                    <a:pt x="378594" y="1362284"/>
                  </a:cubicBezTo>
                  <a:close/>
                  <a:moveTo>
                    <a:pt x="375546" y="1358760"/>
                  </a:moveTo>
                  <a:cubicBezTo>
                    <a:pt x="371545" y="1358283"/>
                    <a:pt x="371450" y="1355331"/>
                    <a:pt x="371545" y="1352282"/>
                  </a:cubicBezTo>
                  <a:cubicBezTo>
                    <a:pt x="371926" y="1352378"/>
                    <a:pt x="372212" y="1352282"/>
                    <a:pt x="372688" y="1352473"/>
                  </a:cubicBezTo>
                  <a:cubicBezTo>
                    <a:pt x="372593" y="1351806"/>
                    <a:pt x="372688" y="1351044"/>
                    <a:pt x="372688" y="1350377"/>
                  </a:cubicBezTo>
                  <a:cubicBezTo>
                    <a:pt x="374879" y="1352378"/>
                    <a:pt x="377546" y="1354092"/>
                    <a:pt x="375546" y="1358760"/>
                  </a:cubicBezTo>
                  <a:close/>
                  <a:moveTo>
                    <a:pt x="373641" y="1447818"/>
                  </a:moveTo>
                  <a:cubicBezTo>
                    <a:pt x="373260" y="1450295"/>
                    <a:pt x="372879" y="1452866"/>
                    <a:pt x="372593" y="1455343"/>
                  </a:cubicBezTo>
                  <a:cubicBezTo>
                    <a:pt x="367164" y="1456010"/>
                    <a:pt x="366973" y="1456010"/>
                    <a:pt x="361925" y="1454010"/>
                  </a:cubicBezTo>
                  <a:cubicBezTo>
                    <a:pt x="364782" y="1450771"/>
                    <a:pt x="367259" y="1447056"/>
                    <a:pt x="373641" y="1447818"/>
                  </a:cubicBezTo>
                  <a:close/>
                  <a:moveTo>
                    <a:pt x="367926" y="1462391"/>
                  </a:moveTo>
                  <a:cubicBezTo>
                    <a:pt x="368021" y="1464868"/>
                    <a:pt x="365925" y="1464773"/>
                    <a:pt x="365544" y="1466678"/>
                  </a:cubicBezTo>
                  <a:cubicBezTo>
                    <a:pt x="362592" y="1464011"/>
                    <a:pt x="357258" y="1458772"/>
                    <a:pt x="361734" y="1455438"/>
                  </a:cubicBezTo>
                  <a:cubicBezTo>
                    <a:pt x="364020" y="1457724"/>
                    <a:pt x="363258" y="1461820"/>
                    <a:pt x="367926" y="1462391"/>
                  </a:cubicBezTo>
                  <a:close/>
                  <a:moveTo>
                    <a:pt x="332778" y="1607267"/>
                  </a:moveTo>
                  <a:cubicBezTo>
                    <a:pt x="336874" y="1608695"/>
                    <a:pt x="335731" y="1610410"/>
                    <a:pt x="334493" y="1612696"/>
                  </a:cubicBezTo>
                  <a:cubicBezTo>
                    <a:pt x="333636" y="1611362"/>
                    <a:pt x="332493" y="1610029"/>
                    <a:pt x="331350" y="1609077"/>
                  </a:cubicBezTo>
                  <a:cubicBezTo>
                    <a:pt x="331826" y="1608505"/>
                    <a:pt x="332397" y="1607934"/>
                    <a:pt x="332778" y="1607267"/>
                  </a:cubicBezTo>
                  <a:close/>
                  <a:moveTo>
                    <a:pt x="329159" y="1611934"/>
                  </a:moveTo>
                  <a:cubicBezTo>
                    <a:pt x="330111" y="1613744"/>
                    <a:pt x="331254" y="1615458"/>
                    <a:pt x="333159" y="1616601"/>
                  </a:cubicBezTo>
                  <a:cubicBezTo>
                    <a:pt x="333159" y="1617077"/>
                    <a:pt x="333064" y="1617554"/>
                    <a:pt x="333159" y="1618030"/>
                  </a:cubicBezTo>
                  <a:cubicBezTo>
                    <a:pt x="327444" y="1611077"/>
                    <a:pt x="332493" y="1618697"/>
                    <a:pt x="324301" y="1616887"/>
                  </a:cubicBezTo>
                  <a:cubicBezTo>
                    <a:pt x="323920" y="1619459"/>
                    <a:pt x="323539" y="1621935"/>
                    <a:pt x="323253" y="1624507"/>
                  </a:cubicBezTo>
                  <a:cubicBezTo>
                    <a:pt x="328492" y="1620983"/>
                    <a:pt x="342780" y="1618220"/>
                    <a:pt x="339541" y="1611077"/>
                  </a:cubicBezTo>
                  <a:cubicBezTo>
                    <a:pt x="347352" y="1613553"/>
                    <a:pt x="344589" y="1620126"/>
                    <a:pt x="348018" y="1627555"/>
                  </a:cubicBezTo>
                  <a:cubicBezTo>
                    <a:pt x="343637" y="1626793"/>
                    <a:pt x="342875" y="1623936"/>
                    <a:pt x="340684" y="1628127"/>
                  </a:cubicBezTo>
                  <a:cubicBezTo>
                    <a:pt x="339065" y="1626888"/>
                    <a:pt x="339351" y="1624412"/>
                    <a:pt x="335826" y="1624412"/>
                  </a:cubicBezTo>
                  <a:cubicBezTo>
                    <a:pt x="331921" y="1624126"/>
                    <a:pt x="334207" y="1630698"/>
                    <a:pt x="332778" y="1633270"/>
                  </a:cubicBezTo>
                  <a:cubicBezTo>
                    <a:pt x="327730" y="1628127"/>
                    <a:pt x="323539" y="1634603"/>
                    <a:pt x="316586" y="1632794"/>
                  </a:cubicBezTo>
                  <a:cubicBezTo>
                    <a:pt x="315538" y="1637652"/>
                    <a:pt x="318777" y="1639557"/>
                    <a:pt x="316586" y="1645081"/>
                  </a:cubicBezTo>
                  <a:cubicBezTo>
                    <a:pt x="322015" y="1646510"/>
                    <a:pt x="322110" y="1641938"/>
                    <a:pt x="324587" y="1639937"/>
                  </a:cubicBezTo>
                  <a:cubicBezTo>
                    <a:pt x="326778" y="1641747"/>
                    <a:pt x="327540" y="1644414"/>
                    <a:pt x="329064" y="1646700"/>
                  </a:cubicBezTo>
                  <a:cubicBezTo>
                    <a:pt x="332207" y="1646700"/>
                    <a:pt x="333445" y="1644605"/>
                    <a:pt x="333445" y="1641081"/>
                  </a:cubicBezTo>
                  <a:cubicBezTo>
                    <a:pt x="339636" y="1646034"/>
                    <a:pt x="344113" y="1643843"/>
                    <a:pt x="354495" y="1645272"/>
                  </a:cubicBezTo>
                  <a:cubicBezTo>
                    <a:pt x="354305" y="1647272"/>
                    <a:pt x="353257" y="1648319"/>
                    <a:pt x="351733" y="1648891"/>
                  </a:cubicBezTo>
                  <a:cubicBezTo>
                    <a:pt x="351447" y="1648891"/>
                    <a:pt x="351162" y="1648796"/>
                    <a:pt x="350876" y="1648796"/>
                  </a:cubicBezTo>
                  <a:cubicBezTo>
                    <a:pt x="350876" y="1648891"/>
                    <a:pt x="350876" y="1648986"/>
                    <a:pt x="350971" y="1649082"/>
                  </a:cubicBezTo>
                  <a:cubicBezTo>
                    <a:pt x="346399" y="1650224"/>
                    <a:pt x="339446" y="1648510"/>
                    <a:pt x="340398" y="1655844"/>
                  </a:cubicBezTo>
                  <a:cubicBezTo>
                    <a:pt x="334683" y="1655844"/>
                    <a:pt x="323253" y="1651558"/>
                    <a:pt x="314205" y="1649558"/>
                  </a:cubicBezTo>
                  <a:cubicBezTo>
                    <a:pt x="311157" y="1640128"/>
                    <a:pt x="316776" y="1632984"/>
                    <a:pt x="312109" y="1626222"/>
                  </a:cubicBezTo>
                  <a:cubicBezTo>
                    <a:pt x="313824" y="1623650"/>
                    <a:pt x="315348" y="1626412"/>
                    <a:pt x="317443" y="1626888"/>
                  </a:cubicBezTo>
                  <a:cubicBezTo>
                    <a:pt x="318205" y="1623650"/>
                    <a:pt x="316681" y="1621935"/>
                    <a:pt x="312776" y="1621745"/>
                  </a:cubicBezTo>
                  <a:cubicBezTo>
                    <a:pt x="318586" y="1618887"/>
                    <a:pt x="324682" y="1616315"/>
                    <a:pt x="329159" y="1611934"/>
                  </a:cubicBezTo>
                  <a:close/>
                  <a:moveTo>
                    <a:pt x="318491" y="1606981"/>
                  </a:moveTo>
                  <a:cubicBezTo>
                    <a:pt x="313347" y="1607648"/>
                    <a:pt x="314205" y="1604314"/>
                    <a:pt x="309823" y="1604409"/>
                  </a:cubicBezTo>
                  <a:cubicBezTo>
                    <a:pt x="310585" y="1601171"/>
                    <a:pt x="314776" y="1601742"/>
                    <a:pt x="319062" y="1602504"/>
                  </a:cubicBezTo>
                  <a:cubicBezTo>
                    <a:pt x="318872" y="1604028"/>
                    <a:pt x="318681" y="1605552"/>
                    <a:pt x="318491" y="1606981"/>
                  </a:cubicBezTo>
                  <a:close/>
                  <a:moveTo>
                    <a:pt x="285534" y="1609362"/>
                  </a:moveTo>
                  <a:cubicBezTo>
                    <a:pt x="286011" y="1607076"/>
                    <a:pt x="285249" y="1603457"/>
                    <a:pt x="287820" y="1603171"/>
                  </a:cubicBezTo>
                  <a:cubicBezTo>
                    <a:pt x="288011" y="1603171"/>
                    <a:pt x="288106" y="1603266"/>
                    <a:pt x="288297" y="1603266"/>
                  </a:cubicBezTo>
                  <a:cubicBezTo>
                    <a:pt x="289059" y="1605648"/>
                    <a:pt x="290202" y="1607838"/>
                    <a:pt x="291345" y="1610124"/>
                  </a:cubicBezTo>
                  <a:cubicBezTo>
                    <a:pt x="289344" y="1609553"/>
                    <a:pt x="287439" y="1609267"/>
                    <a:pt x="285534" y="1609362"/>
                  </a:cubicBezTo>
                  <a:close/>
                  <a:moveTo>
                    <a:pt x="297822" y="1612982"/>
                  </a:moveTo>
                  <a:cubicBezTo>
                    <a:pt x="297917" y="1612220"/>
                    <a:pt x="298012" y="1611458"/>
                    <a:pt x="298107" y="1610696"/>
                  </a:cubicBezTo>
                  <a:cubicBezTo>
                    <a:pt x="299155" y="1610505"/>
                    <a:pt x="299727" y="1610601"/>
                    <a:pt x="300298" y="1610696"/>
                  </a:cubicBezTo>
                  <a:cubicBezTo>
                    <a:pt x="300965" y="1611077"/>
                    <a:pt x="301632" y="1611458"/>
                    <a:pt x="302394" y="1611744"/>
                  </a:cubicBezTo>
                  <a:cubicBezTo>
                    <a:pt x="303060" y="1612696"/>
                    <a:pt x="303251" y="1614030"/>
                    <a:pt x="304680" y="1614601"/>
                  </a:cubicBezTo>
                  <a:cubicBezTo>
                    <a:pt x="304299" y="1615649"/>
                    <a:pt x="303156" y="1615744"/>
                    <a:pt x="301727" y="1615744"/>
                  </a:cubicBezTo>
                  <a:cubicBezTo>
                    <a:pt x="300489" y="1614696"/>
                    <a:pt x="299155" y="1613839"/>
                    <a:pt x="297822" y="1612982"/>
                  </a:cubicBezTo>
                  <a:close/>
                  <a:moveTo>
                    <a:pt x="284106" y="1597170"/>
                  </a:moveTo>
                  <a:cubicBezTo>
                    <a:pt x="284487" y="1596313"/>
                    <a:pt x="285344" y="1595932"/>
                    <a:pt x="287535" y="1597075"/>
                  </a:cubicBezTo>
                  <a:cubicBezTo>
                    <a:pt x="287535" y="1597170"/>
                    <a:pt x="287535" y="1597170"/>
                    <a:pt x="287535" y="1597265"/>
                  </a:cubicBezTo>
                  <a:cubicBezTo>
                    <a:pt x="286392" y="1597170"/>
                    <a:pt x="285249" y="1597170"/>
                    <a:pt x="284106" y="1597170"/>
                  </a:cubicBezTo>
                  <a:close/>
                  <a:moveTo>
                    <a:pt x="278295" y="1585169"/>
                  </a:moveTo>
                  <a:cubicBezTo>
                    <a:pt x="278200" y="1585169"/>
                    <a:pt x="278105" y="1585169"/>
                    <a:pt x="278010" y="1585169"/>
                  </a:cubicBezTo>
                  <a:cubicBezTo>
                    <a:pt x="278105" y="1584978"/>
                    <a:pt x="278200" y="1584693"/>
                    <a:pt x="278295" y="1584407"/>
                  </a:cubicBezTo>
                  <a:cubicBezTo>
                    <a:pt x="278295" y="1584693"/>
                    <a:pt x="278391" y="1584883"/>
                    <a:pt x="278295" y="1585169"/>
                  </a:cubicBezTo>
                  <a:close/>
                  <a:moveTo>
                    <a:pt x="277629" y="1577358"/>
                  </a:moveTo>
                  <a:cubicBezTo>
                    <a:pt x="277438" y="1577739"/>
                    <a:pt x="277533" y="1577835"/>
                    <a:pt x="277438" y="1578120"/>
                  </a:cubicBezTo>
                  <a:cubicBezTo>
                    <a:pt x="277248" y="1577739"/>
                    <a:pt x="277057" y="1577549"/>
                    <a:pt x="276771" y="1577168"/>
                  </a:cubicBezTo>
                  <a:cubicBezTo>
                    <a:pt x="275724" y="1578977"/>
                    <a:pt x="274581" y="1580597"/>
                    <a:pt x="272771" y="1581549"/>
                  </a:cubicBezTo>
                  <a:cubicBezTo>
                    <a:pt x="272866" y="1579930"/>
                    <a:pt x="272961" y="1578406"/>
                    <a:pt x="273152" y="1576787"/>
                  </a:cubicBezTo>
                  <a:cubicBezTo>
                    <a:pt x="274390" y="1576691"/>
                    <a:pt x="275819" y="1576787"/>
                    <a:pt x="277629" y="1577358"/>
                  </a:cubicBezTo>
                  <a:close/>
                  <a:moveTo>
                    <a:pt x="270580" y="1586216"/>
                  </a:moveTo>
                  <a:cubicBezTo>
                    <a:pt x="273628" y="1587455"/>
                    <a:pt x="271437" y="1589931"/>
                    <a:pt x="268485" y="1589169"/>
                  </a:cubicBezTo>
                  <a:cubicBezTo>
                    <a:pt x="269628" y="1590503"/>
                    <a:pt x="270009" y="1592408"/>
                    <a:pt x="269818" y="1594694"/>
                  </a:cubicBezTo>
                  <a:cubicBezTo>
                    <a:pt x="268580" y="1593074"/>
                    <a:pt x="267437" y="1591551"/>
                    <a:pt x="266484" y="1590122"/>
                  </a:cubicBezTo>
                  <a:cubicBezTo>
                    <a:pt x="266580" y="1589265"/>
                    <a:pt x="266675" y="1588407"/>
                    <a:pt x="266770" y="1587455"/>
                  </a:cubicBezTo>
                  <a:cubicBezTo>
                    <a:pt x="268961" y="1587836"/>
                    <a:pt x="270104" y="1587360"/>
                    <a:pt x="270580" y="1586216"/>
                  </a:cubicBezTo>
                  <a:close/>
                  <a:moveTo>
                    <a:pt x="259341" y="1592027"/>
                  </a:moveTo>
                  <a:cubicBezTo>
                    <a:pt x="257912" y="1591836"/>
                    <a:pt x="256578" y="1591836"/>
                    <a:pt x="255340" y="1592027"/>
                  </a:cubicBezTo>
                  <a:cubicBezTo>
                    <a:pt x="254673" y="1591646"/>
                    <a:pt x="253911" y="1590979"/>
                    <a:pt x="253340" y="1590122"/>
                  </a:cubicBezTo>
                  <a:cubicBezTo>
                    <a:pt x="254102" y="1589645"/>
                    <a:pt x="254769" y="1588979"/>
                    <a:pt x="255340" y="1588312"/>
                  </a:cubicBezTo>
                  <a:cubicBezTo>
                    <a:pt x="258388" y="1589169"/>
                    <a:pt x="260769" y="1590789"/>
                    <a:pt x="257531" y="1588407"/>
                  </a:cubicBezTo>
                  <a:cubicBezTo>
                    <a:pt x="256959" y="1588026"/>
                    <a:pt x="256483" y="1587740"/>
                    <a:pt x="255912" y="1587550"/>
                  </a:cubicBezTo>
                  <a:cubicBezTo>
                    <a:pt x="257055" y="1586121"/>
                    <a:pt x="258198" y="1584693"/>
                    <a:pt x="260484" y="1584502"/>
                  </a:cubicBezTo>
                  <a:cubicBezTo>
                    <a:pt x="263341" y="1587740"/>
                    <a:pt x="258960" y="1587074"/>
                    <a:pt x="259341" y="1592027"/>
                  </a:cubicBezTo>
                  <a:close/>
                  <a:moveTo>
                    <a:pt x="247720" y="1595551"/>
                  </a:moveTo>
                  <a:cubicBezTo>
                    <a:pt x="247720" y="1594408"/>
                    <a:pt x="248577" y="1594122"/>
                    <a:pt x="249720" y="1594027"/>
                  </a:cubicBezTo>
                  <a:cubicBezTo>
                    <a:pt x="249054" y="1594503"/>
                    <a:pt x="248387" y="1595075"/>
                    <a:pt x="247911" y="1595741"/>
                  </a:cubicBezTo>
                  <a:cubicBezTo>
                    <a:pt x="247911" y="1595646"/>
                    <a:pt x="247911" y="1595551"/>
                    <a:pt x="247720" y="1595551"/>
                  </a:cubicBezTo>
                  <a:close/>
                  <a:moveTo>
                    <a:pt x="252959" y="1598885"/>
                  </a:moveTo>
                  <a:cubicBezTo>
                    <a:pt x="254578" y="1598694"/>
                    <a:pt x="255721" y="1598599"/>
                    <a:pt x="256769" y="1598694"/>
                  </a:cubicBezTo>
                  <a:cubicBezTo>
                    <a:pt x="256578" y="1600885"/>
                    <a:pt x="256483" y="1603076"/>
                    <a:pt x="256293" y="1605171"/>
                  </a:cubicBezTo>
                  <a:cubicBezTo>
                    <a:pt x="254292" y="1603647"/>
                    <a:pt x="252578" y="1601933"/>
                    <a:pt x="252959" y="1598885"/>
                  </a:cubicBezTo>
                  <a:close/>
                  <a:moveTo>
                    <a:pt x="265437" y="1599552"/>
                  </a:moveTo>
                  <a:cubicBezTo>
                    <a:pt x="265056" y="1600980"/>
                    <a:pt x="265056" y="1602219"/>
                    <a:pt x="265341" y="1603171"/>
                  </a:cubicBezTo>
                  <a:cubicBezTo>
                    <a:pt x="264865" y="1603171"/>
                    <a:pt x="264294" y="1603076"/>
                    <a:pt x="263817" y="1603076"/>
                  </a:cubicBezTo>
                  <a:cubicBezTo>
                    <a:pt x="264103" y="1601552"/>
                    <a:pt x="264675" y="1600409"/>
                    <a:pt x="265437" y="1599552"/>
                  </a:cubicBezTo>
                  <a:close/>
                  <a:moveTo>
                    <a:pt x="288582" y="1617459"/>
                  </a:moveTo>
                  <a:cubicBezTo>
                    <a:pt x="288773" y="1617744"/>
                    <a:pt x="288773" y="1617840"/>
                    <a:pt x="288868" y="1618125"/>
                  </a:cubicBezTo>
                  <a:cubicBezTo>
                    <a:pt x="288678" y="1618125"/>
                    <a:pt x="288582" y="1618125"/>
                    <a:pt x="288487" y="1618220"/>
                  </a:cubicBezTo>
                  <a:cubicBezTo>
                    <a:pt x="288582" y="1617935"/>
                    <a:pt x="288582" y="1617744"/>
                    <a:pt x="288582" y="1617459"/>
                  </a:cubicBezTo>
                  <a:close/>
                  <a:moveTo>
                    <a:pt x="280486" y="1651558"/>
                  </a:moveTo>
                  <a:cubicBezTo>
                    <a:pt x="280581" y="1651558"/>
                    <a:pt x="280581" y="1651653"/>
                    <a:pt x="280772" y="1651653"/>
                  </a:cubicBezTo>
                  <a:cubicBezTo>
                    <a:pt x="280677" y="1651653"/>
                    <a:pt x="280581" y="1651653"/>
                    <a:pt x="280486" y="1651653"/>
                  </a:cubicBezTo>
                  <a:cubicBezTo>
                    <a:pt x="280486" y="1651653"/>
                    <a:pt x="280486" y="1651653"/>
                    <a:pt x="280486" y="1651558"/>
                  </a:cubicBezTo>
                  <a:close/>
                  <a:moveTo>
                    <a:pt x="292107" y="1665274"/>
                  </a:moveTo>
                  <a:cubicBezTo>
                    <a:pt x="288392" y="1664893"/>
                    <a:pt x="287535" y="1667751"/>
                    <a:pt x="284963" y="1668608"/>
                  </a:cubicBezTo>
                  <a:cubicBezTo>
                    <a:pt x="285344" y="1667369"/>
                    <a:pt x="286677" y="1666036"/>
                    <a:pt x="288106" y="1664226"/>
                  </a:cubicBezTo>
                  <a:cubicBezTo>
                    <a:pt x="290011" y="1664798"/>
                    <a:pt x="291535" y="1665274"/>
                    <a:pt x="292107" y="1665274"/>
                  </a:cubicBezTo>
                  <a:close/>
                  <a:moveTo>
                    <a:pt x="279819" y="1688324"/>
                  </a:moveTo>
                  <a:cubicBezTo>
                    <a:pt x="278867" y="1688134"/>
                    <a:pt x="278105" y="1688134"/>
                    <a:pt x="277533" y="1688229"/>
                  </a:cubicBezTo>
                  <a:cubicBezTo>
                    <a:pt x="278105" y="1688229"/>
                    <a:pt x="278772" y="1688229"/>
                    <a:pt x="279629" y="1688134"/>
                  </a:cubicBezTo>
                  <a:cubicBezTo>
                    <a:pt x="279629" y="1688229"/>
                    <a:pt x="279724" y="1688229"/>
                    <a:pt x="279819" y="1688324"/>
                  </a:cubicBezTo>
                  <a:close/>
                  <a:moveTo>
                    <a:pt x="270104" y="1685848"/>
                  </a:moveTo>
                  <a:cubicBezTo>
                    <a:pt x="273914" y="1687277"/>
                    <a:pt x="274295" y="1688324"/>
                    <a:pt x="277438" y="1688324"/>
                  </a:cubicBezTo>
                  <a:cubicBezTo>
                    <a:pt x="275533" y="1688610"/>
                    <a:pt x="275819" y="1690039"/>
                    <a:pt x="276295" y="1691658"/>
                  </a:cubicBezTo>
                  <a:cubicBezTo>
                    <a:pt x="273533" y="1690896"/>
                    <a:pt x="270485" y="1688610"/>
                    <a:pt x="269342" y="1686515"/>
                  </a:cubicBezTo>
                  <a:cubicBezTo>
                    <a:pt x="269532" y="1686229"/>
                    <a:pt x="269818" y="1686039"/>
                    <a:pt x="270104" y="1685848"/>
                  </a:cubicBezTo>
                  <a:close/>
                  <a:moveTo>
                    <a:pt x="286582" y="1763572"/>
                  </a:moveTo>
                  <a:cubicBezTo>
                    <a:pt x="287344" y="1764048"/>
                    <a:pt x="288011" y="1764715"/>
                    <a:pt x="288582" y="1765763"/>
                  </a:cubicBezTo>
                  <a:cubicBezTo>
                    <a:pt x="288106" y="1766239"/>
                    <a:pt x="287439" y="1766620"/>
                    <a:pt x="286868" y="1767001"/>
                  </a:cubicBezTo>
                  <a:cubicBezTo>
                    <a:pt x="286582" y="1767191"/>
                    <a:pt x="286296" y="1767382"/>
                    <a:pt x="286201" y="1767477"/>
                  </a:cubicBezTo>
                  <a:cubicBezTo>
                    <a:pt x="283534" y="1769001"/>
                    <a:pt x="280391" y="1770049"/>
                    <a:pt x="278962" y="1772907"/>
                  </a:cubicBezTo>
                  <a:cubicBezTo>
                    <a:pt x="278962" y="1772907"/>
                    <a:pt x="278867" y="1772907"/>
                    <a:pt x="278772" y="1772907"/>
                  </a:cubicBezTo>
                  <a:cubicBezTo>
                    <a:pt x="278295" y="1772621"/>
                    <a:pt x="278105" y="1772335"/>
                    <a:pt x="277819" y="1771954"/>
                  </a:cubicBezTo>
                  <a:cubicBezTo>
                    <a:pt x="278676" y="1770144"/>
                    <a:pt x="278867" y="1768906"/>
                    <a:pt x="277724" y="1765477"/>
                  </a:cubicBezTo>
                  <a:cubicBezTo>
                    <a:pt x="278295" y="1764906"/>
                    <a:pt x="278867" y="1764429"/>
                    <a:pt x="279629" y="1763953"/>
                  </a:cubicBezTo>
                  <a:cubicBezTo>
                    <a:pt x="281820" y="1764429"/>
                    <a:pt x="283344" y="1762905"/>
                    <a:pt x="286582" y="1763572"/>
                  </a:cubicBezTo>
                  <a:close/>
                  <a:moveTo>
                    <a:pt x="278581" y="1851678"/>
                  </a:moveTo>
                  <a:cubicBezTo>
                    <a:pt x="278010" y="1853012"/>
                    <a:pt x="278010" y="1853964"/>
                    <a:pt x="278200" y="1854726"/>
                  </a:cubicBezTo>
                  <a:cubicBezTo>
                    <a:pt x="277819" y="1853678"/>
                    <a:pt x="277057" y="1852631"/>
                    <a:pt x="276200" y="1851583"/>
                  </a:cubicBezTo>
                  <a:cubicBezTo>
                    <a:pt x="277057" y="1851583"/>
                    <a:pt x="277819" y="1851773"/>
                    <a:pt x="278581" y="1851678"/>
                  </a:cubicBezTo>
                  <a:close/>
                  <a:moveTo>
                    <a:pt x="276676" y="1869681"/>
                  </a:moveTo>
                  <a:cubicBezTo>
                    <a:pt x="274009" y="1868061"/>
                    <a:pt x="272295" y="1865775"/>
                    <a:pt x="272295" y="1862156"/>
                  </a:cubicBezTo>
                  <a:cubicBezTo>
                    <a:pt x="272104" y="1862251"/>
                    <a:pt x="272009" y="1862251"/>
                    <a:pt x="271818" y="1862346"/>
                  </a:cubicBezTo>
                  <a:cubicBezTo>
                    <a:pt x="272104" y="1861108"/>
                    <a:pt x="272580" y="1859774"/>
                    <a:pt x="273533" y="1858251"/>
                  </a:cubicBezTo>
                  <a:cubicBezTo>
                    <a:pt x="275724" y="1861680"/>
                    <a:pt x="275438" y="1865966"/>
                    <a:pt x="276676" y="1869681"/>
                  </a:cubicBezTo>
                  <a:close/>
                  <a:moveTo>
                    <a:pt x="285344" y="1876729"/>
                  </a:moveTo>
                  <a:cubicBezTo>
                    <a:pt x="284582" y="1878444"/>
                    <a:pt x="281629" y="1877777"/>
                    <a:pt x="281820" y="1876253"/>
                  </a:cubicBezTo>
                  <a:cubicBezTo>
                    <a:pt x="279343" y="1876539"/>
                    <a:pt x="281629" y="1878062"/>
                    <a:pt x="281248" y="1880253"/>
                  </a:cubicBezTo>
                  <a:cubicBezTo>
                    <a:pt x="280962" y="1880253"/>
                    <a:pt x="280772" y="1880253"/>
                    <a:pt x="280391" y="1880158"/>
                  </a:cubicBezTo>
                  <a:cubicBezTo>
                    <a:pt x="278105" y="1878444"/>
                    <a:pt x="276676" y="1876062"/>
                    <a:pt x="271056" y="1876443"/>
                  </a:cubicBezTo>
                  <a:cubicBezTo>
                    <a:pt x="271914" y="1874824"/>
                    <a:pt x="272295" y="1873395"/>
                    <a:pt x="272295" y="1872157"/>
                  </a:cubicBezTo>
                  <a:cubicBezTo>
                    <a:pt x="277152" y="1873300"/>
                    <a:pt x="280867" y="1875300"/>
                    <a:pt x="285344" y="1876729"/>
                  </a:cubicBezTo>
                  <a:close/>
                  <a:moveTo>
                    <a:pt x="268294" y="1933022"/>
                  </a:moveTo>
                  <a:cubicBezTo>
                    <a:pt x="268294" y="1933022"/>
                    <a:pt x="268294" y="1933117"/>
                    <a:pt x="268389" y="1933117"/>
                  </a:cubicBezTo>
                  <a:cubicBezTo>
                    <a:pt x="268389" y="1933117"/>
                    <a:pt x="268294" y="1933022"/>
                    <a:pt x="268294" y="1933022"/>
                  </a:cubicBezTo>
                  <a:cubicBezTo>
                    <a:pt x="268294" y="1933022"/>
                    <a:pt x="268294" y="1933022"/>
                    <a:pt x="268294" y="1933022"/>
                  </a:cubicBezTo>
                  <a:close/>
                  <a:moveTo>
                    <a:pt x="276009" y="1933022"/>
                  </a:moveTo>
                  <a:cubicBezTo>
                    <a:pt x="277057" y="1934069"/>
                    <a:pt x="278010" y="1935212"/>
                    <a:pt x="278772" y="1935879"/>
                  </a:cubicBezTo>
                  <a:cubicBezTo>
                    <a:pt x="278676" y="1936736"/>
                    <a:pt x="277533" y="1936736"/>
                    <a:pt x="276009" y="1936260"/>
                  </a:cubicBezTo>
                  <a:cubicBezTo>
                    <a:pt x="275724" y="1935308"/>
                    <a:pt x="275724" y="1934069"/>
                    <a:pt x="276009" y="1933022"/>
                  </a:cubicBezTo>
                  <a:close/>
                  <a:moveTo>
                    <a:pt x="287820" y="1935498"/>
                  </a:moveTo>
                  <a:cubicBezTo>
                    <a:pt x="289059" y="1937403"/>
                    <a:pt x="289535" y="1939880"/>
                    <a:pt x="288487" y="1943309"/>
                  </a:cubicBezTo>
                  <a:cubicBezTo>
                    <a:pt x="287535" y="1943594"/>
                    <a:pt x="286487" y="1943976"/>
                    <a:pt x="285534" y="1944261"/>
                  </a:cubicBezTo>
                  <a:cubicBezTo>
                    <a:pt x="283058" y="1943880"/>
                    <a:pt x="280391" y="1943309"/>
                    <a:pt x="277533" y="1941594"/>
                  </a:cubicBezTo>
                  <a:cubicBezTo>
                    <a:pt x="278010" y="1943309"/>
                    <a:pt x="278010" y="1944357"/>
                    <a:pt x="277629" y="1945214"/>
                  </a:cubicBezTo>
                  <a:cubicBezTo>
                    <a:pt x="276486" y="1945119"/>
                    <a:pt x="275247" y="1945023"/>
                    <a:pt x="273819" y="1944642"/>
                  </a:cubicBezTo>
                  <a:cubicBezTo>
                    <a:pt x="274009" y="1936451"/>
                    <a:pt x="282486" y="1937784"/>
                    <a:pt x="287820" y="1935498"/>
                  </a:cubicBezTo>
                  <a:close/>
                  <a:moveTo>
                    <a:pt x="277248" y="1958739"/>
                  </a:moveTo>
                  <a:cubicBezTo>
                    <a:pt x="277438" y="1959025"/>
                    <a:pt x="277724" y="1959311"/>
                    <a:pt x="278010" y="1959692"/>
                  </a:cubicBezTo>
                  <a:cubicBezTo>
                    <a:pt x="277724" y="1959501"/>
                    <a:pt x="277343" y="1959406"/>
                    <a:pt x="277057" y="1959311"/>
                  </a:cubicBezTo>
                  <a:cubicBezTo>
                    <a:pt x="277152" y="1959120"/>
                    <a:pt x="277152" y="1959025"/>
                    <a:pt x="277248" y="1958739"/>
                  </a:cubicBezTo>
                  <a:close/>
                  <a:moveTo>
                    <a:pt x="282963" y="1976456"/>
                  </a:moveTo>
                  <a:cubicBezTo>
                    <a:pt x="282105" y="1975884"/>
                    <a:pt x="281439" y="1975218"/>
                    <a:pt x="280486" y="1974741"/>
                  </a:cubicBezTo>
                  <a:cubicBezTo>
                    <a:pt x="280677" y="1970741"/>
                    <a:pt x="280962" y="1966836"/>
                    <a:pt x="281820" y="1963597"/>
                  </a:cubicBezTo>
                  <a:cubicBezTo>
                    <a:pt x="283629" y="1964835"/>
                    <a:pt x="285725" y="1965883"/>
                    <a:pt x="287916" y="1966550"/>
                  </a:cubicBezTo>
                  <a:cubicBezTo>
                    <a:pt x="288011" y="1966931"/>
                    <a:pt x="287820" y="1967312"/>
                    <a:pt x="286582" y="1967407"/>
                  </a:cubicBezTo>
                  <a:cubicBezTo>
                    <a:pt x="285725" y="1970550"/>
                    <a:pt x="292392" y="1968169"/>
                    <a:pt x="292392" y="1970741"/>
                  </a:cubicBezTo>
                  <a:cubicBezTo>
                    <a:pt x="292107" y="1970931"/>
                    <a:pt x="291821" y="1971122"/>
                    <a:pt x="291630" y="1971312"/>
                  </a:cubicBezTo>
                  <a:cubicBezTo>
                    <a:pt x="291726" y="1971789"/>
                    <a:pt x="291726" y="1972074"/>
                    <a:pt x="291726" y="1972455"/>
                  </a:cubicBezTo>
                  <a:cubicBezTo>
                    <a:pt x="285153" y="1970169"/>
                    <a:pt x="286582" y="1975789"/>
                    <a:pt x="282963" y="1976456"/>
                  </a:cubicBezTo>
                  <a:close/>
                  <a:moveTo>
                    <a:pt x="296774" y="1973503"/>
                  </a:moveTo>
                  <a:cubicBezTo>
                    <a:pt x="300012" y="1973694"/>
                    <a:pt x="300298" y="1975789"/>
                    <a:pt x="303632" y="1975884"/>
                  </a:cubicBezTo>
                  <a:cubicBezTo>
                    <a:pt x="302489" y="1976932"/>
                    <a:pt x="301441" y="1978075"/>
                    <a:pt x="301155" y="1980170"/>
                  </a:cubicBezTo>
                  <a:cubicBezTo>
                    <a:pt x="297631" y="1980075"/>
                    <a:pt x="296298" y="1978551"/>
                    <a:pt x="296298" y="1976170"/>
                  </a:cubicBezTo>
                  <a:cubicBezTo>
                    <a:pt x="297345" y="1975122"/>
                    <a:pt x="297155" y="1974932"/>
                    <a:pt x="296393" y="1975218"/>
                  </a:cubicBezTo>
                  <a:cubicBezTo>
                    <a:pt x="296583" y="1974741"/>
                    <a:pt x="296583" y="1974170"/>
                    <a:pt x="296774" y="1973503"/>
                  </a:cubicBezTo>
                  <a:close/>
                  <a:moveTo>
                    <a:pt x="297250" y="1989219"/>
                  </a:moveTo>
                  <a:cubicBezTo>
                    <a:pt x="299250" y="1987410"/>
                    <a:pt x="302013" y="1986457"/>
                    <a:pt x="305061" y="1985409"/>
                  </a:cubicBezTo>
                  <a:cubicBezTo>
                    <a:pt x="305537" y="1986171"/>
                    <a:pt x="306013" y="1986933"/>
                    <a:pt x="307442" y="1987124"/>
                  </a:cubicBezTo>
                  <a:cubicBezTo>
                    <a:pt x="304584" y="1989124"/>
                    <a:pt x="299917" y="1989219"/>
                    <a:pt x="300870" y="1995506"/>
                  </a:cubicBezTo>
                  <a:cubicBezTo>
                    <a:pt x="295059" y="1994553"/>
                    <a:pt x="295536" y="1991982"/>
                    <a:pt x="297250" y="1989219"/>
                  </a:cubicBezTo>
                  <a:close/>
                  <a:moveTo>
                    <a:pt x="251435" y="2119236"/>
                  </a:moveTo>
                  <a:cubicBezTo>
                    <a:pt x="252102" y="2116378"/>
                    <a:pt x="251340" y="2114473"/>
                    <a:pt x="250387" y="2112759"/>
                  </a:cubicBezTo>
                  <a:cubicBezTo>
                    <a:pt x="251721" y="2111139"/>
                    <a:pt x="252197" y="2109044"/>
                    <a:pt x="250863" y="2106186"/>
                  </a:cubicBezTo>
                  <a:cubicBezTo>
                    <a:pt x="256578" y="2106567"/>
                    <a:pt x="254388" y="2112092"/>
                    <a:pt x="256864" y="2114664"/>
                  </a:cubicBezTo>
                  <a:cubicBezTo>
                    <a:pt x="257436" y="2114664"/>
                    <a:pt x="258674" y="2113806"/>
                    <a:pt x="259626" y="2112949"/>
                  </a:cubicBezTo>
                  <a:cubicBezTo>
                    <a:pt x="260769" y="2113997"/>
                    <a:pt x="263341" y="2115807"/>
                    <a:pt x="268199" y="2118950"/>
                  </a:cubicBezTo>
                  <a:cubicBezTo>
                    <a:pt x="267818" y="2121712"/>
                    <a:pt x="268675" y="2123617"/>
                    <a:pt x="269723" y="2125427"/>
                  </a:cubicBezTo>
                  <a:cubicBezTo>
                    <a:pt x="269628" y="2125998"/>
                    <a:pt x="269628" y="2126475"/>
                    <a:pt x="269532" y="2127046"/>
                  </a:cubicBezTo>
                  <a:cubicBezTo>
                    <a:pt x="266294" y="2123712"/>
                    <a:pt x="263055" y="2120283"/>
                    <a:pt x="262198" y="2115330"/>
                  </a:cubicBezTo>
                  <a:cubicBezTo>
                    <a:pt x="254292" y="2113425"/>
                    <a:pt x="252673" y="2118759"/>
                    <a:pt x="251625" y="2123427"/>
                  </a:cubicBezTo>
                  <a:cubicBezTo>
                    <a:pt x="249530" y="2123427"/>
                    <a:pt x="249054" y="2122093"/>
                    <a:pt x="246863" y="2121141"/>
                  </a:cubicBezTo>
                  <a:cubicBezTo>
                    <a:pt x="246863" y="2119712"/>
                    <a:pt x="246196" y="2118664"/>
                    <a:pt x="244863" y="2118093"/>
                  </a:cubicBezTo>
                  <a:cubicBezTo>
                    <a:pt x="247244" y="2117616"/>
                    <a:pt x="249625" y="2117712"/>
                    <a:pt x="251435" y="2119236"/>
                  </a:cubicBezTo>
                  <a:close/>
                  <a:moveTo>
                    <a:pt x="220860" y="2119331"/>
                  </a:moveTo>
                  <a:cubicBezTo>
                    <a:pt x="220479" y="2119140"/>
                    <a:pt x="220383" y="2118950"/>
                    <a:pt x="220574" y="2118569"/>
                  </a:cubicBezTo>
                  <a:cubicBezTo>
                    <a:pt x="220669" y="2118855"/>
                    <a:pt x="220764" y="2119140"/>
                    <a:pt x="220860" y="2119331"/>
                  </a:cubicBezTo>
                  <a:close/>
                  <a:moveTo>
                    <a:pt x="221812" y="2132190"/>
                  </a:moveTo>
                  <a:cubicBezTo>
                    <a:pt x="221907" y="2132952"/>
                    <a:pt x="222288" y="2133523"/>
                    <a:pt x="223431" y="2133618"/>
                  </a:cubicBezTo>
                  <a:cubicBezTo>
                    <a:pt x="223336" y="2134380"/>
                    <a:pt x="222860" y="2134761"/>
                    <a:pt x="222288" y="2135142"/>
                  </a:cubicBezTo>
                  <a:cubicBezTo>
                    <a:pt x="221812" y="2134857"/>
                    <a:pt x="221241" y="2134666"/>
                    <a:pt x="220764" y="2134380"/>
                  </a:cubicBezTo>
                  <a:cubicBezTo>
                    <a:pt x="220574" y="2135047"/>
                    <a:pt x="220860" y="2135333"/>
                    <a:pt x="220860" y="2135809"/>
                  </a:cubicBezTo>
                  <a:cubicBezTo>
                    <a:pt x="218669" y="2136285"/>
                    <a:pt x="215621" y="2135523"/>
                    <a:pt x="214383" y="2133999"/>
                  </a:cubicBezTo>
                  <a:cubicBezTo>
                    <a:pt x="214668" y="2133618"/>
                    <a:pt x="214954" y="2133047"/>
                    <a:pt x="215240" y="2132571"/>
                  </a:cubicBezTo>
                  <a:cubicBezTo>
                    <a:pt x="217716" y="2132380"/>
                    <a:pt x="220002" y="2132285"/>
                    <a:pt x="221812" y="2132190"/>
                  </a:cubicBezTo>
                  <a:close/>
                  <a:moveTo>
                    <a:pt x="208572" y="2134285"/>
                  </a:moveTo>
                  <a:cubicBezTo>
                    <a:pt x="209334" y="2136285"/>
                    <a:pt x="209811" y="2137905"/>
                    <a:pt x="206763" y="2140191"/>
                  </a:cubicBezTo>
                  <a:cubicBezTo>
                    <a:pt x="206382" y="2140000"/>
                    <a:pt x="206001" y="2139714"/>
                    <a:pt x="205715" y="2139524"/>
                  </a:cubicBezTo>
                  <a:cubicBezTo>
                    <a:pt x="205524" y="2136952"/>
                    <a:pt x="206763" y="2135333"/>
                    <a:pt x="208572" y="2134285"/>
                  </a:cubicBezTo>
                  <a:close/>
                  <a:moveTo>
                    <a:pt x="201619" y="2150478"/>
                  </a:moveTo>
                  <a:cubicBezTo>
                    <a:pt x="201905" y="2151430"/>
                    <a:pt x="202191" y="2152573"/>
                    <a:pt x="202476" y="2153907"/>
                  </a:cubicBezTo>
                  <a:cubicBezTo>
                    <a:pt x="202000" y="2154288"/>
                    <a:pt x="201333" y="2154669"/>
                    <a:pt x="200857" y="2155050"/>
                  </a:cubicBezTo>
                  <a:cubicBezTo>
                    <a:pt x="200667" y="2155050"/>
                    <a:pt x="200381" y="2155050"/>
                    <a:pt x="200190" y="2155050"/>
                  </a:cubicBezTo>
                  <a:cubicBezTo>
                    <a:pt x="198285" y="2154097"/>
                    <a:pt x="197142" y="2152764"/>
                    <a:pt x="197619" y="2150287"/>
                  </a:cubicBezTo>
                  <a:cubicBezTo>
                    <a:pt x="199047" y="2150478"/>
                    <a:pt x="200476" y="2150668"/>
                    <a:pt x="201619" y="2150478"/>
                  </a:cubicBezTo>
                  <a:close/>
                  <a:moveTo>
                    <a:pt x="207620" y="2156193"/>
                  </a:moveTo>
                  <a:cubicBezTo>
                    <a:pt x="207239" y="2160955"/>
                    <a:pt x="206953" y="2164098"/>
                    <a:pt x="206382" y="2167242"/>
                  </a:cubicBezTo>
                  <a:cubicBezTo>
                    <a:pt x="205143" y="2168766"/>
                    <a:pt x="203238" y="2169623"/>
                    <a:pt x="199905" y="2169051"/>
                  </a:cubicBezTo>
                  <a:cubicBezTo>
                    <a:pt x="196380" y="2163527"/>
                    <a:pt x="198381" y="2160860"/>
                    <a:pt x="201810" y="2158860"/>
                  </a:cubicBezTo>
                  <a:cubicBezTo>
                    <a:pt x="203810" y="2158383"/>
                    <a:pt x="205905" y="2157717"/>
                    <a:pt x="207620" y="2156193"/>
                  </a:cubicBezTo>
                  <a:close/>
                  <a:moveTo>
                    <a:pt x="181426" y="2209152"/>
                  </a:moveTo>
                  <a:cubicBezTo>
                    <a:pt x="182569" y="2209628"/>
                    <a:pt x="183522" y="2210390"/>
                    <a:pt x="184188" y="2211152"/>
                  </a:cubicBezTo>
                  <a:cubicBezTo>
                    <a:pt x="183903" y="2212009"/>
                    <a:pt x="183522" y="2213152"/>
                    <a:pt x="182950" y="2214676"/>
                  </a:cubicBezTo>
                  <a:cubicBezTo>
                    <a:pt x="183617" y="2214867"/>
                    <a:pt x="184093" y="2214962"/>
                    <a:pt x="184569" y="2215057"/>
                  </a:cubicBezTo>
                  <a:cubicBezTo>
                    <a:pt x="184284" y="2215629"/>
                    <a:pt x="183903" y="2216200"/>
                    <a:pt x="183236" y="2216676"/>
                  </a:cubicBezTo>
                  <a:cubicBezTo>
                    <a:pt x="182950" y="2212485"/>
                    <a:pt x="176664" y="2212581"/>
                    <a:pt x="176473" y="2208294"/>
                  </a:cubicBezTo>
                  <a:cubicBezTo>
                    <a:pt x="177426" y="2208199"/>
                    <a:pt x="178378" y="2208294"/>
                    <a:pt x="179235" y="2208485"/>
                  </a:cubicBezTo>
                  <a:cubicBezTo>
                    <a:pt x="178950" y="2208866"/>
                    <a:pt x="178473" y="2209056"/>
                    <a:pt x="178188" y="2209437"/>
                  </a:cubicBezTo>
                  <a:cubicBezTo>
                    <a:pt x="179616" y="2209437"/>
                    <a:pt x="180569" y="2209247"/>
                    <a:pt x="181426" y="2209152"/>
                  </a:cubicBezTo>
                  <a:close/>
                  <a:moveTo>
                    <a:pt x="520707" y="821549"/>
                  </a:moveTo>
                  <a:cubicBezTo>
                    <a:pt x="520230" y="822788"/>
                    <a:pt x="521183" y="823073"/>
                    <a:pt x="522231" y="823264"/>
                  </a:cubicBezTo>
                  <a:cubicBezTo>
                    <a:pt x="517087" y="826788"/>
                    <a:pt x="520897" y="816692"/>
                    <a:pt x="523564" y="814215"/>
                  </a:cubicBezTo>
                  <a:cubicBezTo>
                    <a:pt x="525279" y="815454"/>
                    <a:pt x="524898" y="817930"/>
                    <a:pt x="528422" y="817930"/>
                  </a:cubicBezTo>
                  <a:cubicBezTo>
                    <a:pt x="526612" y="819930"/>
                    <a:pt x="525088" y="822311"/>
                    <a:pt x="520707" y="821549"/>
                  </a:cubicBezTo>
                  <a:close/>
                  <a:moveTo>
                    <a:pt x="490798" y="736110"/>
                  </a:moveTo>
                  <a:cubicBezTo>
                    <a:pt x="490798" y="734967"/>
                    <a:pt x="490512" y="733824"/>
                    <a:pt x="490322" y="732681"/>
                  </a:cubicBezTo>
                  <a:cubicBezTo>
                    <a:pt x="490798" y="732300"/>
                    <a:pt x="491274" y="731919"/>
                    <a:pt x="492036" y="731824"/>
                  </a:cubicBezTo>
                  <a:cubicBezTo>
                    <a:pt x="494513" y="734586"/>
                    <a:pt x="492513" y="734777"/>
                    <a:pt x="490798" y="736110"/>
                  </a:cubicBezTo>
                  <a:close/>
                  <a:moveTo>
                    <a:pt x="379641" y="585615"/>
                  </a:moveTo>
                  <a:cubicBezTo>
                    <a:pt x="379451" y="585996"/>
                    <a:pt x="379546" y="586282"/>
                    <a:pt x="379451" y="586568"/>
                  </a:cubicBezTo>
                  <a:cubicBezTo>
                    <a:pt x="376689" y="587234"/>
                    <a:pt x="376308" y="590187"/>
                    <a:pt x="372021" y="589330"/>
                  </a:cubicBezTo>
                  <a:cubicBezTo>
                    <a:pt x="372307" y="587996"/>
                    <a:pt x="372021" y="587044"/>
                    <a:pt x="371545" y="586282"/>
                  </a:cubicBezTo>
                  <a:cubicBezTo>
                    <a:pt x="374498" y="586853"/>
                    <a:pt x="377165" y="588663"/>
                    <a:pt x="379641" y="585615"/>
                  </a:cubicBezTo>
                  <a:close/>
                  <a:moveTo>
                    <a:pt x="362401" y="594950"/>
                  </a:moveTo>
                  <a:cubicBezTo>
                    <a:pt x="362306" y="595807"/>
                    <a:pt x="362020" y="596569"/>
                    <a:pt x="361734" y="597236"/>
                  </a:cubicBezTo>
                  <a:cubicBezTo>
                    <a:pt x="358305" y="593426"/>
                    <a:pt x="357734" y="596855"/>
                    <a:pt x="354781" y="597617"/>
                  </a:cubicBezTo>
                  <a:cubicBezTo>
                    <a:pt x="354686" y="596759"/>
                    <a:pt x="354210" y="595997"/>
                    <a:pt x="353162" y="595807"/>
                  </a:cubicBezTo>
                  <a:cubicBezTo>
                    <a:pt x="353067" y="592378"/>
                    <a:pt x="359639" y="595521"/>
                    <a:pt x="362401" y="594950"/>
                  </a:cubicBezTo>
                  <a:close/>
                  <a:moveTo>
                    <a:pt x="280200" y="558850"/>
                  </a:moveTo>
                  <a:cubicBezTo>
                    <a:pt x="281343" y="560088"/>
                    <a:pt x="269437" y="562660"/>
                    <a:pt x="268485" y="567422"/>
                  </a:cubicBezTo>
                  <a:cubicBezTo>
                    <a:pt x="263532" y="562374"/>
                    <a:pt x="273342" y="557802"/>
                    <a:pt x="280200" y="558850"/>
                  </a:cubicBezTo>
                  <a:close/>
                  <a:moveTo>
                    <a:pt x="314014" y="774210"/>
                  </a:moveTo>
                  <a:cubicBezTo>
                    <a:pt x="314014" y="774496"/>
                    <a:pt x="314014" y="774591"/>
                    <a:pt x="313919" y="774782"/>
                  </a:cubicBezTo>
                  <a:cubicBezTo>
                    <a:pt x="312776" y="774686"/>
                    <a:pt x="311633" y="774686"/>
                    <a:pt x="310585" y="774306"/>
                  </a:cubicBezTo>
                  <a:cubicBezTo>
                    <a:pt x="311633" y="774306"/>
                    <a:pt x="312776" y="774210"/>
                    <a:pt x="314014" y="774210"/>
                  </a:cubicBezTo>
                  <a:close/>
                  <a:moveTo>
                    <a:pt x="357639" y="894320"/>
                  </a:moveTo>
                  <a:cubicBezTo>
                    <a:pt x="357543" y="893939"/>
                    <a:pt x="357448" y="893558"/>
                    <a:pt x="357448" y="893082"/>
                  </a:cubicBezTo>
                  <a:cubicBezTo>
                    <a:pt x="357543" y="893463"/>
                    <a:pt x="357639" y="893844"/>
                    <a:pt x="357639" y="894320"/>
                  </a:cubicBezTo>
                  <a:close/>
                  <a:moveTo>
                    <a:pt x="348114" y="912323"/>
                  </a:moveTo>
                  <a:cubicBezTo>
                    <a:pt x="347161" y="916133"/>
                    <a:pt x="350400" y="916799"/>
                    <a:pt x="352114" y="918609"/>
                  </a:cubicBezTo>
                  <a:cubicBezTo>
                    <a:pt x="352400" y="919562"/>
                    <a:pt x="352686" y="920419"/>
                    <a:pt x="352971" y="921371"/>
                  </a:cubicBezTo>
                  <a:cubicBezTo>
                    <a:pt x="352971" y="921657"/>
                    <a:pt x="352971" y="921848"/>
                    <a:pt x="352876" y="922133"/>
                  </a:cubicBezTo>
                  <a:cubicBezTo>
                    <a:pt x="348780" y="923372"/>
                    <a:pt x="344780" y="920610"/>
                    <a:pt x="340970" y="917371"/>
                  </a:cubicBezTo>
                  <a:cubicBezTo>
                    <a:pt x="343065" y="917752"/>
                    <a:pt x="345161" y="917847"/>
                    <a:pt x="346685" y="916799"/>
                  </a:cubicBezTo>
                  <a:cubicBezTo>
                    <a:pt x="344875" y="916323"/>
                    <a:pt x="344304" y="915085"/>
                    <a:pt x="344208" y="913466"/>
                  </a:cubicBezTo>
                  <a:cubicBezTo>
                    <a:pt x="345256" y="913370"/>
                    <a:pt x="346494" y="913085"/>
                    <a:pt x="348114" y="912323"/>
                  </a:cubicBezTo>
                  <a:close/>
                  <a:moveTo>
                    <a:pt x="339541" y="908322"/>
                  </a:moveTo>
                  <a:cubicBezTo>
                    <a:pt x="339636" y="908322"/>
                    <a:pt x="339732" y="908322"/>
                    <a:pt x="339827" y="908322"/>
                  </a:cubicBezTo>
                  <a:cubicBezTo>
                    <a:pt x="339732" y="908322"/>
                    <a:pt x="339636" y="908322"/>
                    <a:pt x="339541" y="908322"/>
                  </a:cubicBezTo>
                  <a:close/>
                  <a:moveTo>
                    <a:pt x="332588" y="922229"/>
                  </a:moveTo>
                  <a:cubicBezTo>
                    <a:pt x="335350" y="922705"/>
                    <a:pt x="339351" y="922133"/>
                    <a:pt x="339827" y="924324"/>
                  </a:cubicBezTo>
                  <a:cubicBezTo>
                    <a:pt x="339541" y="925181"/>
                    <a:pt x="338874" y="926134"/>
                    <a:pt x="338112" y="927086"/>
                  </a:cubicBezTo>
                  <a:cubicBezTo>
                    <a:pt x="338112" y="926896"/>
                    <a:pt x="338017" y="926706"/>
                    <a:pt x="338112" y="926515"/>
                  </a:cubicBezTo>
                  <a:cubicBezTo>
                    <a:pt x="337350" y="928801"/>
                    <a:pt x="335160" y="926420"/>
                    <a:pt x="334779" y="924610"/>
                  </a:cubicBezTo>
                  <a:cubicBezTo>
                    <a:pt x="333445" y="924610"/>
                    <a:pt x="332016" y="924991"/>
                    <a:pt x="330588" y="925372"/>
                  </a:cubicBezTo>
                  <a:cubicBezTo>
                    <a:pt x="330778" y="923848"/>
                    <a:pt x="330969" y="922324"/>
                    <a:pt x="332588" y="922229"/>
                  </a:cubicBezTo>
                  <a:close/>
                  <a:moveTo>
                    <a:pt x="344685" y="934135"/>
                  </a:moveTo>
                  <a:cubicBezTo>
                    <a:pt x="343256" y="933849"/>
                    <a:pt x="341541" y="933849"/>
                    <a:pt x="340398" y="933373"/>
                  </a:cubicBezTo>
                  <a:cubicBezTo>
                    <a:pt x="339922" y="932897"/>
                    <a:pt x="339636" y="932325"/>
                    <a:pt x="339351" y="931849"/>
                  </a:cubicBezTo>
                  <a:cubicBezTo>
                    <a:pt x="340113" y="925086"/>
                    <a:pt x="344875" y="929563"/>
                    <a:pt x="350495" y="929849"/>
                  </a:cubicBezTo>
                  <a:cubicBezTo>
                    <a:pt x="351447" y="927563"/>
                    <a:pt x="352495" y="925277"/>
                    <a:pt x="353924" y="923467"/>
                  </a:cubicBezTo>
                  <a:cubicBezTo>
                    <a:pt x="354305" y="924419"/>
                    <a:pt x="354686" y="925467"/>
                    <a:pt x="355162" y="926420"/>
                  </a:cubicBezTo>
                  <a:cubicBezTo>
                    <a:pt x="353448" y="928896"/>
                    <a:pt x="352209" y="931944"/>
                    <a:pt x="352019" y="935945"/>
                  </a:cubicBezTo>
                  <a:cubicBezTo>
                    <a:pt x="350876" y="936326"/>
                    <a:pt x="350114" y="936897"/>
                    <a:pt x="349638" y="937564"/>
                  </a:cubicBezTo>
                  <a:cubicBezTo>
                    <a:pt x="348685" y="937469"/>
                    <a:pt x="347733" y="937469"/>
                    <a:pt x="346780" y="937373"/>
                  </a:cubicBezTo>
                  <a:cubicBezTo>
                    <a:pt x="345447" y="936707"/>
                    <a:pt x="344304" y="936040"/>
                    <a:pt x="343161" y="935278"/>
                  </a:cubicBezTo>
                  <a:cubicBezTo>
                    <a:pt x="344685" y="935278"/>
                    <a:pt x="345637" y="934992"/>
                    <a:pt x="344685" y="934135"/>
                  </a:cubicBezTo>
                  <a:close/>
                  <a:moveTo>
                    <a:pt x="345066" y="941755"/>
                  </a:moveTo>
                  <a:cubicBezTo>
                    <a:pt x="344970" y="942708"/>
                    <a:pt x="345066" y="943565"/>
                    <a:pt x="345447" y="944231"/>
                  </a:cubicBezTo>
                  <a:cubicBezTo>
                    <a:pt x="344970" y="943946"/>
                    <a:pt x="344399" y="943755"/>
                    <a:pt x="343923" y="943660"/>
                  </a:cubicBezTo>
                  <a:cubicBezTo>
                    <a:pt x="344399" y="942708"/>
                    <a:pt x="344685" y="942136"/>
                    <a:pt x="345066" y="941755"/>
                  </a:cubicBezTo>
                  <a:close/>
                  <a:moveTo>
                    <a:pt x="349733" y="942041"/>
                  </a:moveTo>
                  <a:cubicBezTo>
                    <a:pt x="350685" y="942708"/>
                    <a:pt x="351733" y="943374"/>
                    <a:pt x="352876" y="943850"/>
                  </a:cubicBezTo>
                  <a:cubicBezTo>
                    <a:pt x="353257" y="944517"/>
                    <a:pt x="353829" y="945089"/>
                    <a:pt x="354400" y="945470"/>
                  </a:cubicBezTo>
                  <a:cubicBezTo>
                    <a:pt x="353162" y="947565"/>
                    <a:pt x="350590" y="946613"/>
                    <a:pt x="348018" y="945374"/>
                  </a:cubicBezTo>
                  <a:cubicBezTo>
                    <a:pt x="348304" y="943946"/>
                    <a:pt x="348685" y="942612"/>
                    <a:pt x="349733" y="942041"/>
                  </a:cubicBezTo>
                  <a:close/>
                  <a:moveTo>
                    <a:pt x="344589" y="1007287"/>
                  </a:moveTo>
                  <a:cubicBezTo>
                    <a:pt x="345637" y="1007858"/>
                    <a:pt x="350876" y="1011954"/>
                    <a:pt x="351638" y="1008144"/>
                  </a:cubicBezTo>
                  <a:cubicBezTo>
                    <a:pt x="352305" y="1015193"/>
                    <a:pt x="348780" y="1016526"/>
                    <a:pt x="351066" y="1025004"/>
                  </a:cubicBezTo>
                  <a:cubicBezTo>
                    <a:pt x="347161" y="1023479"/>
                    <a:pt x="344208" y="1018527"/>
                    <a:pt x="346875" y="1016812"/>
                  </a:cubicBezTo>
                  <a:cubicBezTo>
                    <a:pt x="338684" y="1015479"/>
                    <a:pt x="347828" y="1022432"/>
                    <a:pt x="342208" y="1023956"/>
                  </a:cubicBezTo>
                  <a:cubicBezTo>
                    <a:pt x="337731" y="1023670"/>
                    <a:pt x="336969" y="1020908"/>
                    <a:pt x="335826" y="1018527"/>
                  </a:cubicBezTo>
                  <a:cubicBezTo>
                    <a:pt x="337731" y="1013669"/>
                    <a:pt x="342399" y="1011859"/>
                    <a:pt x="344589" y="1007287"/>
                  </a:cubicBezTo>
                  <a:close/>
                  <a:moveTo>
                    <a:pt x="342780" y="1057865"/>
                  </a:moveTo>
                  <a:lnTo>
                    <a:pt x="342780" y="1057865"/>
                  </a:lnTo>
                  <a:lnTo>
                    <a:pt x="342780" y="1057865"/>
                  </a:lnTo>
                  <a:lnTo>
                    <a:pt x="342780" y="1057865"/>
                  </a:lnTo>
                  <a:close/>
                  <a:moveTo>
                    <a:pt x="352781" y="1048244"/>
                  </a:moveTo>
                  <a:cubicBezTo>
                    <a:pt x="359734" y="1049864"/>
                    <a:pt x="360496" y="1040910"/>
                    <a:pt x="365830" y="1046054"/>
                  </a:cubicBezTo>
                  <a:cubicBezTo>
                    <a:pt x="360687" y="1046911"/>
                    <a:pt x="360020" y="1050911"/>
                    <a:pt x="360306" y="1055198"/>
                  </a:cubicBezTo>
                  <a:cubicBezTo>
                    <a:pt x="358210" y="1054531"/>
                    <a:pt x="355924" y="1054340"/>
                    <a:pt x="354114" y="1054531"/>
                  </a:cubicBezTo>
                  <a:cubicBezTo>
                    <a:pt x="354019" y="1052912"/>
                    <a:pt x="353829" y="1051007"/>
                    <a:pt x="352781" y="1048244"/>
                  </a:cubicBezTo>
                  <a:close/>
                  <a:moveTo>
                    <a:pt x="358496" y="1065294"/>
                  </a:moveTo>
                  <a:cubicBezTo>
                    <a:pt x="357067" y="1063294"/>
                    <a:pt x="357067" y="1059198"/>
                    <a:pt x="355448" y="1062627"/>
                  </a:cubicBezTo>
                  <a:cubicBezTo>
                    <a:pt x="354495" y="1060151"/>
                    <a:pt x="354305" y="1058436"/>
                    <a:pt x="354305" y="1056722"/>
                  </a:cubicBezTo>
                  <a:cubicBezTo>
                    <a:pt x="355829" y="1055102"/>
                    <a:pt x="358972" y="1059484"/>
                    <a:pt x="360591" y="1060056"/>
                  </a:cubicBezTo>
                  <a:cubicBezTo>
                    <a:pt x="360591" y="1059770"/>
                    <a:pt x="360687" y="1059389"/>
                    <a:pt x="360687" y="1059103"/>
                  </a:cubicBezTo>
                  <a:cubicBezTo>
                    <a:pt x="360877" y="1060532"/>
                    <a:pt x="360972" y="1061961"/>
                    <a:pt x="361068" y="1063199"/>
                  </a:cubicBezTo>
                  <a:cubicBezTo>
                    <a:pt x="360210" y="1063961"/>
                    <a:pt x="359448" y="1064723"/>
                    <a:pt x="358496" y="1065294"/>
                  </a:cubicBezTo>
                  <a:close/>
                  <a:moveTo>
                    <a:pt x="370593" y="1059675"/>
                  </a:moveTo>
                  <a:cubicBezTo>
                    <a:pt x="371355" y="1059103"/>
                    <a:pt x="372021" y="1058532"/>
                    <a:pt x="372402" y="1057579"/>
                  </a:cubicBezTo>
                  <a:cubicBezTo>
                    <a:pt x="373736" y="1057960"/>
                    <a:pt x="374403" y="1059579"/>
                    <a:pt x="374403" y="1061294"/>
                  </a:cubicBezTo>
                  <a:cubicBezTo>
                    <a:pt x="373260" y="1060722"/>
                    <a:pt x="372021" y="1060151"/>
                    <a:pt x="370593" y="1059675"/>
                  </a:cubicBezTo>
                  <a:close/>
                  <a:moveTo>
                    <a:pt x="372498" y="1065485"/>
                  </a:moveTo>
                  <a:cubicBezTo>
                    <a:pt x="371736" y="1065961"/>
                    <a:pt x="370783" y="1066056"/>
                    <a:pt x="369545" y="1065675"/>
                  </a:cubicBezTo>
                  <a:cubicBezTo>
                    <a:pt x="370878" y="1065485"/>
                    <a:pt x="371831" y="1065485"/>
                    <a:pt x="372498" y="1065485"/>
                  </a:cubicBezTo>
                  <a:close/>
                  <a:moveTo>
                    <a:pt x="359067" y="1039291"/>
                  </a:moveTo>
                  <a:cubicBezTo>
                    <a:pt x="355543" y="1041196"/>
                    <a:pt x="353162" y="1044339"/>
                    <a:pt x="349161" y="1045768"/>
                  </a:cubicBezTo>
                  <a:cubicBezTo>
                    <a:pt x="348876" y="1044054"/>
                    <a:pt x="348780" y="1042053"/>
                    <a:pt x="348971" y="1039577"/>
                  </a:cubicBezTo>
                  <a:cubicBezTo>
                    <a:pt x="350876" y="1039291"/>
                    <a:pt x="352400" y="1038719"/>
                    <a:pt x="353352" y="1037481"/>
                  </a:cubicBezTo>
                  <a:cubicBezTo>
                    <a:pt x="354114" y="1037767"/>
                    <a:pt x="355067" y="1038053"/>
                    <a:pt x="356496" y="1037958"/>
                  </a:cubicBezTo>
                  <a:cubicBezTo>
                    <a:pt x="356400" y="1037767"/>
                    <a:pt x="356400" y="1037481"/>
                    <a:pt x="356305" y="1037195"/>
                  </a:cubicBezTo>
                  <a:cubicBezTo>
                    <a:pt x="361449" y="1036433"/>
                    <a:pt x="366402" y="1035481"/>
                    <a:pt x="368783" y="1031957"/>
                  </a:cubicBezTo>
                  <a:cubicBezTo>
                    <a:pt x="360496" y="1030814"/>
                    <a:pt x="371355" y="1024718"/>
                    <a:pt x="365830" y="1022336"/>
                  </a:cubicBezTo>
                  <a:cubicBezTo>
                    <a:pt x="365354" y="1024146"/>
                    <a:pt x="364020" y="1025194"/>
                    <a:pt x="362687" y="1026146"/>
                  </a:cubicBezTo>
                  <a:cubicBezTo>
                    <a:pt x="361830" y="1022336"/>
                    <a:pt x="366021" y="1021384"/>
                    <a:pt x="367354" y="1019384"/>
                  </a:cubicBezTo>
                  <a:cubicBezTo>
                    <a:pt x="367545" y="1019384"/>
                    <a:pt x="367735" y="1019288"/>
                    <a:pt x="367926" y="1019288"/>
                  </a:cubicBezTo>
                  <a:cubicBezTo>
                    <a:pt x="368592" y="1016336"/>
                    <a:pt x="366116" y="1015669"/>
                    <a:pt x="366592" y="1012907"/>
                  </a:cubicBezTo>
                  <a:cubicBezTo>
                    <a:pt x="367735" y="1012621"/>
                    <a:pt x="368688" y="1012145"/>
                    <a:pt x="369545" y="1011668"/>
                  </a:cubicBezTo>
                  <a:cubicBezTo>
                    <a:pt x="372974" y="1011287"/>
                    <a:pt x="376593" y="1010811"/>
                    <a:pt x="380213" y="1011668"/>
                  </a:cubicBezTo>
                  <a:cubicBezTo>
                    <a:pt x="378022" y="1012811"/>
                    <a:pt x="376117" y="1014050"/>
                    <a:pt x="375450" y="1016717"/>
                  </a:cubicBezTo>
                  <a:cubicBezTo>
                    <a:pt x="373831" y="1020908"/>
                    <a:pt x="384213" y="1016240"/>
                    <a:pt x="382594" y="1020431"/>
                  </a:cubicBezTo>
                  <a:cubicBezTo>
                    <a:pt x="379832" y="1022717"/>
                    <a:pt x="372974" y="1021003"/>
                    <a:pt x="372974" y="1026051"/>
                  </a:cubicBezTo>
                  <a:cubicBezTo>
                    <a:pt x="379165" y="1026051"/>
                    <a:pt x="379641" y="1030052"/>
                    <a:pt x="383642" y="1031576"/>
                  </a:cubicBezTo>
                  <a:cubicBezTo>
                    <a:pt x="376784" y="1031195"/>
                    <a:pt x="378308" y="1033004"/>
                    <a:pt x="372593" y="1030814"/>
                  </a:cubicBezTo>
                  <a:cubicBezTo>
                    <a:pt x="372307" y="1033195"/>
                    <a:pt x="372117" y="1035481"/>
                    <a:pt x="372879" y="1037005"/>
                  </a:cubicBezTo>
                  <a:cubicBezTo>
                    <a:pt x="372879" y="1037005"/>
                    <a:pt x="372879" y="1037005"/>
                    <a:pt x="372879" y="1037005"/>
                  </a:cubicBezTo>
                  <a:cubicBezTo>
                    <a:pt x="372593" y="1040434"/>
                    <a:pt x="374307" y="1042625"/>
                    <a:pt x="377832" y="1043577"/>
                  </a:cubicBezTo>
                  <a:cubicBezTo>
                    <a:pt x="377070" y="1044815"/>
                    <a:pt x="376212" y="1045958"/>
                    <a:pt x="375069" y="1046816"/>
                  </a:cubicBezTo>
                  <a:cubicBezTo>
                    <a:pt x="372593" y="1042148"/>
                    <a:pt x="363925" y="1042053"/>
                    <a:pt x="359067" y="1039291"/>
                  </a:cubicBezTo>
                  <a:close/>
                  <a:moveTo>
                    <a:pt x="374784" y="1038529"/>
                  </a:moveTo>
                  <a:cubicBezTo>
                    <a:pt x="374593" y="1038529"/>
                    <a:pt x="374593" y="1038624"/>
                    <a:pt x="374403" y="1038719"/>
                  </a:cubicBezTo>
                  <a:cubicBezTo>
                    <a:pt x="374403" y="1038624"/>
                    <a:pt x="374307" y="1038529"/>
                    <a:pt x="374307" y="1038338"/>
                  </a:cubicBezTo>
                  <a:cubicBezTo>
                    <a:pt x="374403" y="1038434"/>
                    <a:pt x="374593" y="1038434"/>
                    <a:pt x="374784" y="1038529"/>
                  </a:cubicBezTo>
                  <a:close/>
                  <a:moveTo>
                    <a:pt x="398120" y="1034243"/>
                  </a:moveTo>
                  <a:cubicBezTo>
                    <a:pt x="394881" y="1035481"/>
                    <a:pt x="394691" y="1039862"/>
                    <a:pt x="388595" y="1038338"/>
                  </a:cubicBezTo>
                  <a:cubicBezTo>
                    <a:pt x="388119" y="1033290"/>
                    <a:pt x="392881" y="1033576"/>
                    <a:pt x="398120" y="1034243"/>
                  </a:cubicBezTo>
                  <a:close/>
                  <a:moveTo>
                    <a:pt x="386499" y="1092536"/>
                  </a:moveTo>
                  <a:cubicBezTo>
                    <a:pt x="392691" y="1093869"/>
                    <a:pt x="395643" y="1093774"/>
                    <a:pt x="396882" y="1095393"/>
                  </a:cubicBezTo>
                  <a:cubicBezTo>
                    <a:pt x="395643" y="1096060"/>
                    <a:pt x="394977" y="1097298"/>
                    <a:pt x="394405" y="1098632"/>
                  </a:cubicBezTo>
                  <a:cubicBezTo>
                    <a:pt x="393548" y="1099870"/>
                    <a:pt x="393167" y="1101489"/>
                    <a:pt x="391262" y="1101680"/>
                  </a:cubicBezTo>
                  <a:cubicBezTo>
                    <a:pt x="392119" y="1098536"/>
                    <a:pt x="389357" y="1098060"/>
                    <a:pt x="386595" y="1097489"/>
                  </a:cubicBezTo>
                  <a:cubicBezTo>
                    <a:pt x="387071" y="1095869"/>
                    <a:pt x="387166" y="1094250"/>
                    <a:pt x="386499" y="1092536"/>
                  </a:cubicBezTo>
                  <a:close/>
                  <a:moveTo>
                    <a:pt x="413646" y="1118253"/>
                  </a:moveTo>
                  <a:cubicBezTo>
                    <a:pt x="413741" y="1118444"/>
                    <a:pt x="413836" y="1118730"/>
                    <a:pt x="414027" y="1119015"/>
                  </a:cubicBezTo>
                  <a:cubicBezTo>
                    <a:pt x="412788" y="1119206"/>
                    <a:pt x="412598" y="1118634"/>
                    <a:pt x="412407" y="1117967"/>
                  </a:cubicBezTo>
                  <a:cubicBezTo>
                    <a:pt x="412884" y="1118063"/>
                    <a:pt x="413265" y="1118158"/>
                    <a:pt x="413646" y="1118253"/>
                  </a:cubicBezTo>
                  <a:close/>
                  <a:moveTo>
                    <a:pt x="390024" y="1176261"/>
                  </a:moveTo>
                  <a:cubicBezTo>
                    <a:pt x="389833" y="1176356"/>
                    <a:pt x="389643" y="1176356"/>
                    <a:pt x="389452" y="1176356"/>
                  </a:cubicBezTo>
                  <a:cubicBezTo>
                    <a:pt x="389738" y="1176261"/>
                    <a:pt x="389928" y="1176261"/>
                    <a:pt x="390024" y="1176261"/>
                  </a:cubicBezTo>
                  <a:close/>
                  <a:moveTo>
                    <a:pt x="370021" y="1189881"/>
                  </a:moveTo>
                  <a:cubicBezTo>
                    <a:pt x="368973" y="1188357"/>
                    <a:pt x="368497" y="1187405"/>
                    <a:pt x="368211" y="1186643"/>
                  </a:cubicBezTo>
                  <a:cubicBezTo>
                    <a:pt x="370878" y="1186262"/>
                    <a:pt x="374117" y="1187405"/>
                    <a:pt x="376212" y="1189405"/>
                  </a:cubicBezTo>
                  <a:cubicBezTo>
                    <a:pt x="374212" y="1189691"/>
                    <a:pt x="372212" y="1189977"/>
                    <a:pt x="370021" y="1189881"/>
                  </a:cubicBezTo>
                  <a:close/>
                  <a:moveTo>
                    <a:pt x="361925" y="1214075"/>
                  </a:moveTo>
                  <a:cubicBezTo>
                    <a:pt x="365735" y="1214932"/>
                    <a:pt x="368783" y="1218456"/>
                    <a:pt x="369545" y="1217409"/>
                  </a:cubicBezTo>
                  <a:cubicBezTo>
                    <a:pt x="370974" y="1217885"/>
                    <a:pt x="372402" y="1218361"/>
                    <a:pt x="373736" y="1218932"/>
                  </a:cubicBezTo>
                  <a:cubicBezTo>
                    <a:pt x="371640" y="1219980"/>
                    <a:pt x="369164" y="1220552"/>
                    <a:pt x="367926" y="1222552"/>
                  </a:cubicBezTo>
                  <a:cubicBezTo>
                    <a:pt x="365830" y="1219694"/>
                    <a:pt x="359829" y="1219599"/>
                    <a:pt x="361925" y="1214075"/>
                  </a:cubicBezTo>
                  <a:close/>
                  <a:moveTo>
                    <a:pt x="372593" y="1267891"/>
                  </a:moveTo>
                  <a:cubicBezTo>
                    <a:pt x="372688" y="1267891"/>
                    <a:pt x="372879" y="1267891"/>
                    <a:pt x="372974" y="1267891"/>
                  </a:cubicBezTo>
                  <a:cubicBezTo>
                    <a:pt x="372879" y="1267891"/>
                    <a:pt x="372688" y="1267891"/>
                    <a:pt x="372593" y="1267891"/>
                  </a:cubicBezTo>
                  <a:close/>
                  <a:moveTo>
                    <a:pt x="376879" y="1265700"/>
                  </a:moveTo>
                  <a:cubicBezTo>
                    <a:pt x="378498" y="1267605"/>
                    <a:pt x="382213" y="1265986"/>
                    <a:pt x="384594" y="1266081"/>
                  </a:cubicBezTo>
                  <a:cubicBezTo>
                    <a:pt x="384309" y="1266748"/>
                    <a:pt x="384023" y="1267415"/>
                    <a:pt x="383547" y="1267986"/>
                  </a:cubicBezTo>
                  <a:cubicBezTo>
                    <a:pt x="381546" y="1267510"/>
                    <a:pt x="380022" y="1268177"/>
                    <a:pt x="378498" y="1269129"/>
                  </a:cubicBezTo>
                  <a:cubicBezTo>
                    <a:pt x="377070" y="1268653"/>
                    <a:pt x="377165" y="1267034"/>
                    <a:pt x="376879" y="1265700"/>
                  </a:cubicBezTo>
                  <a:close/>
                  <a:moveTo>
                    <a:pt x="365259" y="1342091"/>
                  </a:moveTo>
                  <a:cubicBezTo>
                    <a:pt x="365735" y="1342091"/>
                    <a:pt x="366116" y="1342091"/>
                    <a:pt x="366497" y="1341995"/>
                  </a:cubicBezTo>
                  <a:cubicBezTo>
                    <a:pt x="366878" y="1342757"/>
                    <a:pt x="367068" y="1343424"/>
                    <a:pt x="367735" y="1344186"/>
                  </a:cubicBezTo>
                  <a:cubicBezTo>
                    <a:pt x="367830" y="1343424"/>
                    <a:pt x="368116" y="1342662"/>
                    <a:pt x="368307" y="1341995"/>
                  </a:cubicBezTo>
                  <a:cubicBezTo>
                    <a:pt x="371545" y="1341615"/>
                    <a:pt x="374117" y="1340376"/>
                    <a:pt x="378022" y="1340662"/>
                  </a:cubicBezTo>
                  <a:cubicBezTo>
                    <a:pt x="374212" y="1342948"/>
                    <a:pt x="369640" y="1344282"/>
                    <a:pt x="368116" y="1349044"/>
                  </a:cubicBezTo>
                  <a:cubicBezTo>
                    <a:pt x="367735" y="1349044"/>
                    <a:pt x="367259" y="1349044"/>
                    <a:pt x="366878" y="1349044"/>
                  </a:cubicBezTo>
                  <a:cubicBezTo>
                    <a:pt x="365354" y="1347425"/>
                    <a:pt x="364592" y="1345234"/>
                    <a:pt x="365259" y="1342091"/>
                  </a:cubicBezTo>
                  <a:close/>
                  <a:moveTo>
                    <a:pt x="365163" y="1368285"/>
                  </a:moveTo>
                  <a:cubicBezTo>
                    <a:pt x="369831" y="1369427"/>
                    <a:pt x="365830" y="1373428"/>
                    <a:pt x="367545" y="1375523"/>
                  </a:cubicBezTo>
                  <a:cubicBezTo>
                    <a:pt x="367449" y="1375619"/>
                    <a:pt x="367449" y="1375619"/>
                    <a:pt x="367354" y="1375714"/>
                  </a:cubicBezTo>
                  <a:cubicBezTo>
                    <a:pt x="368021" y="1378000"/>
                    <a:pt x="369545" y="1379715"/>
                    <a:pt x="371450" y="1381239"/>
                  </a:cubicBezTo>
                  <a:cubicBezTo>
                    <a:pt x="366211" y="1380191"/>
                    <a:pt x="361830" y="1377428"/>
                    <a:pt x="359544" y="1382858"/>
                  </a:cubicBezTo>
                  <a:cubicBezTo>
                    <a:pt x="358210" y="1377619"/>
                    <a:pt x="360115" y="1371809"/>
                    <a:pt x="365163" y="1368285"/>
                  </a:cubicBezTo>
                  <a:close/>
                  <a:moveTo>
                    <a:pt x="366116" y="1433816"/>
                  </a:moveTo>
                  <a:cubicBezTo>
                    <a:pt x="366021" y="1434102"/>
                    <a:pt x="365925" y="1434388"/>
                    <a:pt x="365925" y="1434769"/>
                  </a:cubicBezTo>
                  <a:cubicBezTo>
                    <a:pt x="361830" y="1432483"/>
                    <a:pt x="356781" y="1420386"/>
                    <a:pt x="360115" y="1416862"/>
                  </a:cubicBezTo>
                  <a:cubicBezTo>
                    <a:pt x="368878" y="1420958"/>
                    <a:pt x="359448" y="1430007"/>
                    <a:pt x="366116" y="1433816"/>
                  </a:cubicBezTo>
                  <a:close/>
                  <a:moveTo>
                    <a:pt x="343923" y="1479441"/>
                  </a:moveTo>
                  <a:cubicBezTo>
                    <a:pt x="350400" y="1481441"/>
                    <a:pt x="346304" y="1471536"/>
                    <a:pt x="353638" y="1474488"/>
                  </a:cubicBezTo>
                  <a:cubicBezTo>
                    <a:pt x="354305" y="1479251"/>
                    <a:pt x="351066" y="1479727"/>
                    <a:pt x="350590" y="1483347"/>
                  </a:cubicBezTo>
                  <a:cubicBezTo>
                    <a:pt x="345351" y="1483061"/>
                    <a:pt x="345637" y="1479251"/>
                    <a:pt x="340398" y="1478965"/>
                  </a:cubicBezTo>
                  <a:cubicBezTo>
                    <a:pt x="339732" y="1471250"/>
                    <a:pt x="344780" y="1467154"/>
                    <a:pt x="336398" y="1469249"/>
                  </a:cubicBezTo>
                  <a:cubicBezTo>
                    <a:pt x="344113" y="1462011"/>
                    <a:pt x="344304" y="1474012"/>
                    <a:pt x="343923" y="1479441"/>
                  </a:cubicBezTo>
                  <a:close/>
                  <a:moveTo>
                    <a:pt x="337541" y="1549450"/>
                  </a:moveTo>
                  <a:cubicBezTo>
                    <a:pt x="335064" y="1549450"/>
                    <a:pt x="335064" y="1541354"/>
                    <a:pt x="332683" y="1545735"/>
                  </a:cubicBezTo>
                  <a:cubicBezTo>
                    <a:pt x="330683" y="1545164"/>
                    <a:pt x="331921" y="1544116"/>
                    <a:pt x="332874" y="1544211"/>
                  </a:cubicBezTo>
                  <a:cubicBezTo>
                    <a:pt x="334969" y="1540115"/>
                    <a:pt x="330873" y="1540020"/>
                    <a:pt x="332207" y="1536401"/>
                  </a:cubicBezTo>
                  <a:cubicBezTo>
                    <a:pt x="336969" y="1538591"/>
                    <a:pt x="342780" y="1544973"/>
                    <a:pt x="337541" y="1549450"/>
                  </a:cubicBezTo>
                  <a:close/>
                  <a:moveTo>
                    <a:pt x="332493" y="1584216"/>
                  </a:moveTo>
                  <a:cubicBezTo>
                    <a:pt x="333159" y="1588502"/>
                    <a:pt x="328492" y="1586788"/>
                    <a:pt x="328111" y="1589836"/>
                  </a:cubicBezTo>
                  <a:cubicBezTo>
                    <a:pt x="327444" y="1589360"/>
                    <a:pt x="326682" y="1588788"/>
                    <a:pt x="325825" y="1588407"/>
                  </a:cubicBezTo>
                  <a:cubicBezTo>
                    <a:pt x="325825" y="1588026"/>
                    <a:pt x="325920" y="1587740"/>
                    <a:pt x="325825" y="1587169"/>
                  </a:cubicBezTo>
                  <a:cubicBezTo>
                    <a:pt x="324873" y="1586883"/>
                    <a:pt x="323920" y="1587074"/>
                    <a:pt x="323063" y="1587455"/>
                  </a:cubicBezTo>
                  <a:cubicBezTo>
                    <a:pt x="323349" y="1584978"/>
                    <a:pt x="325635" y="1584693"/>
                    <a:pt x="325635" y="1581835"/>
                  </a:cubicBezTo>
                  <a:cubicBezTo>
                    <a:pt x="328873" y="1581930"/>
                    <a:pt x="329159" y="1584121"/>
                    <a:pt x="332493" y="1584216"/>
                  </a:cubicBezTo>
                  <a:close/>
                  <a:moveTo>
                    <a:pt x="320967" y="1589169"/>
                  </a:moveTo>
                  <a:cubicBezTo>
                    <a:pt x="319920" y="1590598"/>
                    <a:pt x="319539" y="1592408"/>
                    <a:pt x="320301" y="1593551"/>
                  </a:cubicBezTo>
                  <a:cubicBezTo>
                    <a:pt x="320301" y="1594884"/>
                    <a:pt x="320967" y="1595741"/>
                    <a:pt x="323634" y="1595361"/>
                  </a:cubicBezTo>
                  <a:cubicBezTo>
                    <a:pt x="323539" y="1596408"/>
                    <a:pt x="323349" y="1597361"/>
                    <a:pt x="323253" y="1598409"/>
                  </a:cubicBezTo>
                  <a:cubicBezTo>
                    <a:pt x="321729" y="1597932"/>
                    <a:pt x="321539" y="1598790"/>
                    <a:pt x="321253" y="1599742"/>
                  </a:cubicBezTo>
                  <a:cubicBezTo>
                    <a:pt x="318967" y="1599170"/>
                    <a:pt x="318872" y="1593074"/>
                    <a:pt x="317729" y="1599266"/>
                  </a:cubicBezTo>
                  <a:cubicBezTo>
                    <a:pt x="314109" y="1597932"/>
                    <a:pt x="314300" y="1596408"/>
                    <a:pt x="316586" y="1594503"/>
                  </a:cubicBezTo>
                  <a:cubicBezTo>
                    <a:pt x="312585" y="1596408"/>
                    <a:pt x="309918" y="1599075"/>
                    <a:pt x="308109" y="1601742"/>
                  </a:cubicBezTo>
                  <a:cubicBezTo>
                    <a:pt x="308109" y="1601171"/>
                    <a:pt x="308109" y="1600599"/>
                    <a:pt x="308204" y="1600028"/>
                  </a:cubicBezTo>
                  <a:cubicBezTo>
                    <a:pt x="305251" y="1599456"/>
                    <a:pt x="304203" y="1600885"/>
                    <a:pt x="301822" y="1600980"/>
                  </a:cubicBezTo>
                  <a:cubicBezTo>
                    <a:pt x="303060" y="1597075"/>
                    <a:pt x="312014" y="1592503"/>
                    <a:pt x="305061" y="1586883"/>
                  </a:cubicBezTo>
                  <a:cubicBezTo>
                    <a:pt x="305442" y="1586216"/>
                    <a:pt x="307823" y="1585740"/>
                    <a:pt x="309823" y="1585264"/>
                  </a:cubicBezTo>
                  <a:cubicBezTo>
                    <a:pt x="310299" y="1586502"/>
                    <a:pt x="311252" y="1587550"/>
                    <a:pt x="312300" y="1588312"/>
                  </a:cubicBezTo>
                  <a:cubicBezTo>
                    <a:pt x="312776" y="1589931"/>
                    <a:pt x="313919" y="1589741"/>
                    <a:pt x="315348" y="1589169"/>
                  </a:cubicBezTo>
                  <a:cubicBezTo>
                    <a:pt x="316014" y="1589169"/>
                    <a:pt x="316491" y="1588979"/>
                    <a:pt x="317062" y="1588598"/>
                  </a:cubicBezTo>
                  <a:cubicBezTo>
                    <a:pt x="318300" y="1588217"/>
                    <a:pt x="319634" y="1588122"/>
                    <a:pt x="321063" y="1588979"/>
                  </a:cubicBezTo>
                  <a:cubicBezTo>
                    <a:pt x="321063" y="1588979"/>
                    <a:pt x="320967" y="1589074"/>
                    <a:pt x="320967" y="1589169"/>
                  </a:cubicBezTo>
                  <a:close/>
                  <a:moveTo>
                    <a:pt x="312490" y="1584026"/>
                  </a:moveTo>
                  <a:cubicBezTo>
                    <a:pt x="312395" y="1583740"/>
                    <a:pt x="311633" y="1583549"/>
                    <a:pt x="310585" y="1583264"/>
                  </a:cubicBezTo>
                  <a:cubicBezTo>
                    <a:pt x="310299" y="1583073"/>
                    <a:pt x="309823" y="1583073"/>
                    <a:pt x="309537" y="1582787"/>
                  </a:cubicBezTo>
                  <a:cubicBezTo>
                    <a:pt x="309537" y="1582883"/>
                    <a:pt x="309537" y="1582883"/>
                    <a:pt x="309537" y="1582978"/>
                  </a:cubicBezTo>
                  <a:cubicBezTo>
                    <a:pt x="309442" y="1582978"/>
                    <a:pt x="309347" y="1582883"/>
                    <a:pt x="309252" y="1582883"/>
                  </a:cubicBezTo>
                  <a:cubicBezTo>
                    <a:pt x="311157" y="1580882"/>
                    <a:pt x="312585" y="1578406"/>
                    <a:pt x="316967" y="1579168"/>
                  </a:cubicBezTo>
                  <a:cubicBezTo>
                    <a:pt x="317062" y="1582121"/>
                    <a:pt x="315824" y="1583549"/>
                    <a:pt x="314490" y="1584883"/>
                  </a:cubicBezTo>
                  <a:cubicBezTo>
                    <a:pt x="313728" y="1584597"/>
                    <a:pt x="313157" y="1584216"/>
                    <a:pt x="312490" y="1584026"/>
                  </a:cubicBezTo>
                  <a:close/>
                  <a:moveTo>
                    <a:pt x="266294" y="1568214"/>
                  </a:moveTo>
                  <a:cubicBezTo>
                    <a:pt x="266294" y="1567643"/>
                    <a:pt x="266103" y="1567262"/>
                    <a:pt x="266103" y="1566786"/>
                  </a:cubicBezTo>
                  <a:cubicBezTo>
                    <a:pt x="267437" y="1566881"/>
                    <a:pt x="268675" y="1566881"/>
                    <a:pt x="270104" y="1567166"/>
                  </a:cubicBezTo>
                  <a:cubicBezTo>
                    <a:pt x="270199" y="1566595"/>
                    <a:pt x="270199" y="1566023"/>
                    <a:pt x="270294" y="1565452"/>
                  </a:cubicBezTo>
                  <a:cubicBezTo>
                    <a:pt x="272104" y="1567166"/>
                    <a:pt x="271723" y="1569548"/>
                    <a:pt x="270485" y="1571739"/>
                  </a:cubicBezTo>
                  <a:cubicBezTo>
                    <a:pt x="270199" y="1571739"/>
                    <a:pt x="269913" y="1571834"/>
                    <a:pt x="269723" y="1571929"/>
                  </a:cubicBezTo>
                  <a:cubicBezTo>
                    <a:pt x="269818" y="1572119"/>
                    <a:pt x="269913" y="1572405"/>
                    <a:pt x="269913" y="1572691"/>
                  </a:cubicBezTo>
                  <a:cubicBezTo>
                    <a:pt x="269056" y="1574024"/>
                    <a:pt x="268008" y="1575168"/>
                    <a:pt x="266961" y="1576120"/>
                  </a:cubicBezTo>
                  <a:cubicBezTo>
                    <a:pt x="267818" y="1577168"/>
                    <a:pt x="268675" y="1577453"/>
                    <a:pt x="269628" y="1577453"/>
                  </a:cubicBezTo>
                  <a:cubicBezTo>
                    <a:pt x="268770" y="1580692"/>
                    <a:pt x="266961" y="1584502"/>
                    <a:pt x="264675" y="1587550"/>
                  </a:cubicBezTo>
                  <a:cubicBezTo>
                    <a:pt x="262484" y="1583645"/>
                    <a:pt x="261436" y="1579644"/>
                    <a:pt x="262008" y="1572405"/>
                  </a:cubicBezTo>
                  <a:cubicBezTo>
                    <a:pt x="258579" y="1571357"/>
                    <a:pt x="254007" y="1571072"/>
                    <a:pt x="252578" y="1568690"/>
                  </a:cubicBezTo>
                  <a:cubicBezTo>
                    <a:pt x="253721" y="1568310"/>
                    <a:pt x="254864" y="1568024"/>
                    <a:pt x="256007" y="1567738"/>
                  </a:cubicBezTo>
                  <a:cubicBezTo>
                    <a:pt x="260293" y="1568310"/>
                    <a:pt x="260674" y="1565643"/>
                    <a:pt x="266294" y="1568214"/>
                  </a:cubicBezTo>
                  <a:close/>
                  <a:moveTo>
                    <a:pt x="236957" y="1572310"/>
                  </a:moveTo>
                  <a:cubicBezTo>
                    <a:pt x="236862" y="1572786"/>
                    <a:pt x="236957" y="1573167"/>
                    <a:pt x="236957" y="1573548"/>
                  </a:cubicBezTo>
                  <a:cubicBezTo>
                    <a:pt x="236766" y="1573739"/>
                    <a:pt x="236671" y="1573929"/>
                    <a:pt x="236481" y="1574120"/>
                  </a:cubicBezTo>
                  <a:cubicBezTo>
                    <a:pt x="235623" y="1573453"/>
                    <a:pt x="234957" y="1572691"/>
                    <a:pt x="234195" y="1572024"/>
                  </a:cubicBezTo>
                  <a:cubicBezTo>
                    <a:pt x="234957" y="1572024"/>
                    <a:pt x="235909" y="1572119"/>
                    <a:pt x="236957" y="1572310"/>
                  </a:cubicBezTo>
                  <a:close/>
                  <a:moveTo>
                    <a:pt x="232385" y="1578597"/>
                  </a:moveTo>
                  <a:cubicBezTo>
                    <a:pt x="229337" y="1582692"/>
                    <a:pt x="227718" y="1585740"/>
                    <a:pt x="227622" y="1589455"/>
                  </a:cubicBezTo>
                  <a:cubicBezTo>
                    <a:pt x="227527" y="1589550"/>
                    <a:pt x="227432" y="1589550"/>
                    <a:pt x="227337" y="1589645"/>
                  </a:cubicBezTo>
                  <a:cubicBezTo>
                    <a:pt x="227432" y="1589645"/>
                    <a:pt x="227527" y="1589741"/>
                    <a:pt x="227622" y="1589741"/>
                  </a:cubicBezTo>
                  <a:cubicBezTo>
                    <a:pt x="227622" y="1590693"/>
                    <a:pt x="227718" y="1591741"/>
                    <a:pt x="227908" y="1592884"/>
                  </a:cubicBezTo>
                  <a:cubicBezTo>
                    <a:pt x="227337" y="1592027"/>
                    <a:pt x="227051" y="1591074"/>
                    <a:pt x="227241" y="1589741"/>
                  </a:cubicBezTo>
                  <a:cubicBezTo>
                    <a:pt x="224003" y="1592408"/>
                    <a:pt x="221241" y="1595456"/>
                    <a:pt x="217621" y="1597551"/>
                  </a:cubicBezTo>
                  <a:cubicBezTo>
                    <a:pt x="216764" y="1595361"/>
                    <a:pt x="214383" y="1594313"/>
                    <a:pt x="212001" y="1593265"/>
                  </a:cubicBezTo>
                  <a:cubicBezTo>
                    <a:pt x="213144" y="1591169"/>
                    <a:pt x="216383" y="1591455"/>
                    <a:pt x="216669" y="1588312"/>
                  </a:cubicBezTo>
                  <a:cubicBezTo>
                    <a:pt x="211716" y="1588693"/>
                    <a:pt x="209906" y="1586978"/>
                    <a:pt x="209049" y="1584597"/>
                  </a:cubicBezTo>
                  <a:cubicBezTo>
                    <a:pt x="218193" y="1582692"/>
                    <a:pt x="220955" y="1589550"/>
                    <a:pt x="228289" y="1584693"/>
                  </a:cubicBezTo>
                  <a:cubicBezTo>
                    <a:pt x="228670" y="1580597"/>
                    <a:pt x="223527" y="1580597"/>
                    <a:pt x="220288" y="1579168"/>
                  </a:cubicBezTo>
                  <a:cubicBezTo>
                    <a:pt x="223050" y="1577644"/>
                    <a:pt x="225051" y="1575263"/>
                    <a:pt x="227813" y="1573644"/>
                  </a:cubicBezTo>
                  <a:cubicBezTo>
                    <a:pt x="228765" y="1576120"/>
                    <a:pt x="229908" y="1578215"/>
                    <a:pt x="232385" y="1578597"/>
                  </a:cubicBezTo>
                  <a:close/>
                  <a:moveTo>
                    <a:pt x="206953" y="1542402"/>
                  </a:moveTo>
                  <a:cubicBezTo>
                    <a:pt x="206858" y="1542878"/>
                    <a:pt x="206858" y="1543259"/>
                    <a:pt x="206763" y="1543735"/>
                  </a:cubicBezTo>
                  <a:cubicBezTo>
                    <a:pt x="206286" y="1543640"/>
                    <a:pt x="206001" y="1543640"/>
                    <a:pt x="205524" y="1543449"/>
                  </a:cubicBezTo>
                  <a:cubicBezTo>
                    <a:pt x="205048" y="1544116"/>
                    <a:pt x="204762" y="1544687"/>
                    <a:pt x="204572" y="1545354"/>
                  </a:cubicBezTo>
                  <a:cubicBezTo>
                    <a:pt x="202095" y="1545545"/>
                    <a:pt x="202000" y="1546878"/>
                    <a:pt x="199428" y="1544497"/>
                  </a:cubicBezTo>
                  <a:cubicBezTo>
                    <a:pt x="198571" y="1541068"/>
                    <a:pt x="206858" y="1539163"/>
                    <a:pt x="206953" y="1542402"/>
                  </a:cubicBezTo>
                  <a:close/>
                  <a:moveTo>
                    <a:pt x="220383" y="1574882"/>
                  </a:moveTo>
                  <a:cubicBezTo>
                    <a:pt x="219907" y="1574691"/>
                    <a:pt x="219526" y="1574596"/>
                    <a:pt x="219145" y="1574501"/>
                  </a:cubicBezTo>
                  <a:cubicBezTo>
                    <a:pt x="219526" y="1574501"/>
                    <a:pt x="219812" y="1574501"/>
                    <a:pt x="220193" y="1574596"/>
                  </a:cubicBezTo>
                  <a:cubicBezTo>
                    <a:pt x="220193" y="1574691"/>
                    <a:pt x="220288" y="1574691"/>
                    <a:pt x="220383" y="1574882"/>
                  </a:cubicBezTo>
                  <a:close/>
                  <a:moveTo>
                    <a:pt x="218002" y="1574406"/>
                  </a:moveTo>
                  <a:cubicBezTo>
                    <a:pt x="218097" y="1574406"/>
                    <a:pt x="218097" y="1574406"/>
                    <a:pt x="218193" y="1574406"/>
                  </a:cubicBezTo>
                  <a:cubicBezTo>
                    <a:pt x="218097" y="1574406"/>
                    <a:pt x="218002" y="1574406"/>
                    <a:pt x="218002" y="1574406"/>
                  </a:cubicBezTo>
                  <a:cubicBezTo>
                    <a:pt x="218002" y="1574406"/>
                    <a:pt x="218002" y="1574406"/>
                    <a:pt x="218002" y="1574406"/>
                  </a:cubicBezTo>
                  <a:close/>
                  <a:moveTo>
                    <a:pt x="223241" y="1567548"/>
                  </a:moveTo>
                  <a:cubicBezTo>
                    <a:pt x="222765" y="1566881"/>
                    <a:pt x="222193" y="1566214"/>
                    <a:pt x="221717" y="1565547"/>
                  </a:cubicBezTo>
                  <a:cubicBezTo>
                    <a:pt x="222384" y="1565452"/>
                    <a:pt x="223146" y="1565357"/>
                    <a:pt x="224289" y="1565452"/>
                  </a:cubicBezTo>
                  <a:cubicBezTo>
                    <a:pt x="224384" y="1565643"/>
                    <a:pt x="224479" y="1565928"/>
                    <a:pt x="224670" y="1566119"/>
                  </a:cubicBezTo>
                  <a:cubicBezTo>
                    <a:pt x="224098" y="1566500"/>
                    <a:pt x="223812" y="1567166"/>
                    <a:pt x="223241" y="1567548"/>
                  </a:cubicBezTo>
                  <a:close/>
                  <a:moveTo>
                    <a:pt x="203238" y="1549164"/>
                  </a:moveTo>
                  <a:cubicBezTo>
                    <a:pt x="202572" y="1549926"/>
                    <a:pt x="201524" y="1550498"/>
                    <a:pt x="199428" y="1550974"/>
                  </a:cubicBezTo>
                  <a:cubicBezTo>
                    <a:pt x="198952" y="1549069"/>
                    <a:pt x="198571" y="1547069"/>
                    <a:pt x="198000" y="1545164"/>
                  </a:cubicBezTo>
                  <a:cubicBezTo>
                    <a:pt x="199714" y="1546497"/>
                    <a:pt x="201429" y="1547831"/>
                    <a:pt x="203238" y="1549164"/>
                  </a:cubicBezTo>
                  <a:close/>
                  <a:moveTo>
                    <a:pt x="210573" y="1567452"/>
                  </a:moveTo>
                  <a:cubicBezTo>
                    <a:pt x="210477" y="1567833"/>
                    <a:pt x="210287" y="1568119"/>
                    <a:pt x="210192" y="1568500"/>
                  </a:cubicBezTo>
                  <a:cubicBezTo>
                    <a:pt x="208668" y="1568500"/>
                    <a:pt x="207048" y="1568690"/>
                    <a:pt x="205429" y="1568881"/>
                  </a:cubicBezTo>
                  <a:cubicBezTo>
                    <a:pt x="206667" y="1567833"/>
                    <a:pt x="207525" y="1566500"/>
                    <a:pt x="210573" y="1567452"/>
                  </a:cubicBezTo>
                  <a:close/>
                  <a:moveTo>
                    <a:pt x="212478" y="1599266"/>
                  </a:moveTo>
                  <a:cubicBezTo>
                    <a:pt x="214764" y="1601361"/>
                    <a:pt x="215335" y="1600123"/>
                    <a:pt x="218002" y="1599647"/>
                  </a:cubicBezTo>
                  <a:cubicBezTo>
                    <a:pt x="218002" y="1599266"/>
                    <a:pt x="217907" y="1599075"/>
                    <a:pt x="217907" y="1598790"/>
                  </a:cubicBezTo>
                  <a:cubicBezTo>
                    <a:pt x="218669" y="1598599"/>
                    <a:pt x="219336" y="1598409"/>
                    <a:pt x="220002" y="1598218"/>
                  </a:cubicBezTo>
                  <a:cubicBezTo>
                    <a:pt x="220098" y="1600409"/>
                    <a:pt x="221431" y="1601742"/>
                    <a:pt x="222860" y="1602885"/>
                  </a:cubicBezTo>
                  <a:cubicBezTo>
                    <a:pt x="222384" y="1604505"/>
                    <a:pt x="221717" y="1606124"/>
                    <a:pt x="221336" y="1607648"/>
                  </a:cubicBezTo>
                  <a:cubicBezTo>
                    <a:pt x="216002" y="1607743"/>
                    <a:pt x="213144" y="1609077"/>
                    <a:pt x="210287" y="1605266"/>
                  </a:cubicBezTo>
                  <a:cubicBezTo>
                    <a:pt x="211620" y="1604123"/>
                    <a:pt x="212382" y="1601933"/>
                    <a:pt x="212478" y="1599266"/>
                  </a:cubicBezTo>
                  <a:close/>
                  <a:moveTo>
                    <a:pt x="235719" y="1605933"/>
                  </a:moveTo>
                  <a:cubicBezTo>
                    <a:pt x="234861" y="1606028"/>
                    <a:pt x="233814" y="1605933"/>
                    <a:pt x="232290" y="1605457"/>
                  </a:cubicBezTo>
                  <a:cubicBezTo>
                    <a:pt x="232290" y="1605457"/>
                    <a:pt x="232290" y="1605362"/>
                    <a:pt x="232290" y="1605362"/>
                  </a:cubicBezTo>
                  <a:cubicBezTo>
                    <a:pt x="233147" y="1605076"/>
                    <a:pt x="234004" y="1604981"/>
                    <a:pt x="235719" y="1605933"/>
                  </a:cubicBezTo>
                  <a:close/>
                  <a:moveTo>
                    <a:pt x="242005" y="1596027"/>
                  </a:moveTo>
                  <a:cubicBezTo>
                    <a:pt x="242958" y="1597551"/>
                    <a:pt x="243434" y="1599456"/>
                    <a:pt x="243624" y="1601552"/>
                  </a:cubicBezTo>
                  <a:cubicBezTo>
                    <a:pt x="238671" y="1600694"/>
                    <a:pt x="239433" y="1605552"/>
                    <a:pt x="235719" y="1605933"/>
                  </a:cubicBezTo>
                  <a:cubicBezTo>
                    <a:pt x="238100" y="1602981"/>
                    <a:pt x="240386" y="1599837"/>
                    <a:pt x="242005" y="1596027"/>
                  </a:cubicBezTo>
                  <a:close/>
                  <a:moveTo>
                    <a:pt x="257340" y="1615173"/>
                  </a:moveTo>
                  <a:cubicBezTo>
                    <a:pt x="256769" y="1612410"/>
                    <a:pt x="257531" y="1610982"/>
                    <a:pt x="258674" y="1609934"/>
                  </a:cubicBezTo>
                  <a:cubicBezTo>
                    <a:pt x="260484" y="1609934"/>
                    <a:pt x="262484" y="1610601"/>
                    <a:pt x="264960" y="1612601"/>
                  </a:cubicBezTo>
                  <a:cubicBezTo>
                    <a:pt x="263151" y="1613172"/>
                    <a:pt x="261341" y="1614220"/>
                    <a:pt x="257340" y="1615173"/>
                  </a:cubicBezTo>
                  <a:close/>
                  <a:moveTo>
                    <a:pt x="264865" y="1606505"/>
                  </a:moveTo>
                  <a:cubicBezTo>
                    <a:pt x="265056" y="1606410"/>
                    <a:pt x="265246" y="1606314"/>
                    <a:pt x="265437" y="1606219"/>
                  </a:cubicBezTo>
                  <a:cubicBezTo>
                    <a:pt x="274009" y="1608315"/>
                    <a:pt x="277438" y="1614125"/>
                    <a:pt x="286868" y="1615649"/>
                  </a:cubicBezTo>
                  <a:cubicBezTo>
                    <a:pt x="287344" y="1618411"/>
                    <a:pt x="285249" y="1618506"/>
                    <a:pt x="282963" y="1618506"/>
                  </a:cubicBezTo>
                  <a:cubicBezTo>
                    <a:pt x="282963" y="1618887"/>
                    <a:pt x="283058" y="1619173"/>
                    <a:pt x="283153" y="1619459"/>
                  </a:cubicBezTo>
                  <a:cubicBezTo>
                    <a:pt x="282201" y="1619744"/>
                    <a:pt x="281343" y="1619935"/>
                    <a:pt x="280581" y="1620126"/>
                  </a:cubicBezTo>
                  <a:cubicBezTo>
                    <a:pt x="277819" y="1618411"/>
                    <a:pt x="275533" y="1615935"/>
                    <a:pt x="275914" y="1613363"/>
                  </a:cubicBezTo>
                  <a:cubicBezTo>
                    <a:pt x="270294" y="1611839"/>
                    <a:pt x="267723" y="1611839"/>
                    <a:pt x="265722" y="1612315"/>
                  </a:cubicBezTo>
                  <a:cubicBezTo>
                    <a:pt x="267151" y="1610791"/>
                    <a:pt x="266294" y="1608695"/>
                    <a:pt x="264865" y="1606505"/>
                  </a:cubicBezTo>
                  <a:close/>
                  <a:moveTo>
                    <a:pt x="271247" y="1621173"/>
                  </a:moveTo>
                  <a:cubicBezTo>
                    <a:pt x="271152" y="1621649"/>
                    <a:pt x="271247" y="1622221"/>
                    <a:pt x="271247" y="1622793"/>
                  </a:cubicBezTo>
                  <a:cubicBezTo>
                    <a:pt x="270771" y="1622221"/>
                    <a:pt x="270199" y="1621554"/>
                    <a:pt x="269913" y="1620887"/>
                  </a:cubicBezTo>
                  <a:cubicBezTo>
                    <a:pt x="270294" y="1620887"/>
                    <a:pt x="270771" y="1621078"/>
                    <a:pt x="271247" y="1621173"/>
                  </a:cubicBezTo>
                  <a:close/>
                  <a:moveTo>
                    <a:pt x="284963" y="1627936"/>
                  </a:moveTo>
                  <a:cubicBezTo>
                    <a:pt x="285630" y="1627841"/>
                    <a:pt x="286201" y="1627650"/>
                    <a:pt x="286868" y="1627460"/>
                  </a:cubicBezTo>
                  <a:cubicBezTo>
                    <a:pt x="286868" y="1631365"/>
                    <a:pt x="284963" y="1637366"/>
                    <a:pt x="288297" y="1641747"/>
                  </a:cubicBezTo>
                  <a:cubicBezTo>
                    <a:pt x="287535" y="1642319"/>
                    <a:pt x="286392" y="1642509"/>
                    <a:pt x="285249" y="1642605"/>
                  </a:cubicBezTo>
                  <a:cubicBezTo>
                    <a:pt x="283344" y="1640890"/>
                    <a:pt x="280581" y="1639842"/>
                    <a:pt x="279724" y="1637366"/>
                  </a:cubicBezTo>
                  <a:cubicBezTo>
                    <a:pt x="282867" y="1637747"/>
                    <a:pt x="284487" y="1636509"/>
                    <a:pt x="285439" y="1634603"/>
                  </a:cubicBezTo>
                  <a:cubicBezTo>
                    <a:pt x="280772" y="1635461"/>
                    <a:pt x="281629" y="1632222"/>
                    <a:pt x="282201" y="1629365"/>
                  </a:cubicBezTo>
                  <a:cubicBezTo>
                    <a:pt x="283153" y="1628984"/>
                    <a:pt x="284106" y="1628507"/>
                    <a:pt x="284963" y="1627936"/>
                  </a:cubicBezTo>
                  <a:close/>
                  <a:moveTo>
                    <a:pt x="281915" y="1668703"/>
                  </a:moveTo>
                  <a:cubicBezTo>
                    <a:pt x="281534" y="1668608"/>
                    <a:pt x="281248" y="1668608"/>
                    <a:pt x="280867" y="1668512"/>
                  </a:cubicBezTo>
                  <a:cubicBezTo>
                    <a:pt x="280962" y="1668417"/>
                    <a:pt x="280867" y="1668322"/>
                    <a:pt x="280962" y="1668227"/>
                  </a:cubicBezTo>
                  <a:cubicBezTo>
                    <a:pt x="281248" y="1668417"/>
                    <a:pt x="281534" y="1668608"/>
                    <a:pt x="281915" y="1668703"/>
                  </a:cubicBezTo>
                  <a:close/>
                  <a:moveTo>
                    <a:pt x="275533" y="1680514"/>
                  </a:moveTo>
                  <a:cubicBezTo>
                    <a:pt x="274200" y="1680133"/>
                    <a:pt x="272866" y="1679943"/>
                    <a:pt x="271437" y="1680228"/>
                  </a:cubicBezTo>
                  <a:cubicBezTo>
                    <a:pt x="270580" y="1679276"/>
                    <a:pt x="269913" y="1677942"/>
                    <a:pt x="269247" y="1677180"/>
                  </a:cubicBezTo>
                  <a:cubicBezTo>
                    <a:pt x="269723" y="1676228"/>
                    <a:pt x="270009" y="1674990"/>
                    <a:pt x="269723" y="1673370"/>
                  </a:cubicBezTo>
                  <a:cubicBezTo>
                    <a:pt x="272580" y="1673656"/>
                    <a:pt x="275057" y="1673656"/>
                    <a:pt x="276676" y="1672608"/>
                  </a:cubicBezTo>
                  <a:cubicBezTo>
                    <a:pt x="275628" y="1674513"/>
                    <a:pt x="276581" y="1678609"/>
                    <a:pt x="275533" y="1680514"/>
                  </a:cubicBezTo>
                  <a:close/>
                  <a:moveTo>
                    <a:pt x="298679" y="1744998"/>
                  </a:moveTo>
                  <a:cubicBezTo>
                    <a:pt x="298774" y="1745665"/>
                    <a:pt x="299060" y="1746236"/>
                    <a:pt x="299441" y="1746713"/>
                  </a:cubicBezTo>
                  <a:cubicBezTo>
                    <a:pt x="297726" y="1747284"/>
                    <a:pt x="295440" y="1747475"/>
                    <a:pt x="292964" y="1747189"/>
                  </a:cubicBezTo>
                  <a:cubicBezTo>
                    <a:pt x="293726" y="1745951"/>
                    <a:pt x="294297" y="1744427"/>
                    <a:pt x="295440" y="1743569"/>
                  </a:cubicBezTo>
                  <a:cubicBezTo>
                    <a:pt x="296488" y="1743951"/>
                    <a:pt x="297631" y="1744522"/>
                    <a:pt x="298679" y="1744998"/>
                  </a:cubicBezTo>
                  <a:close/>
                  <a:moveTo>
                    <a:pt x="273914" y="1755285"/>
                  </a:moveTo>
                  <a:cubicBezTo>
                    <a:pt x="274485" y="1754809"/>
                    <a:pt x="275152" y="1754047"/>
                    <a:pt x="275533" y="1753285"/>
                  </a:cubicBezTo>
                  <a:cubicBezTo>
                    <a:pt x="278105" y="1753285"/>
                    <a:pt x="282010" y="1750713"/>
                    <a:pt x="282296" y="1752618"/>
                  </a:cubicBezTo>
                  <a:cubicBezTo>
                    <a:pt x="281439" y="1753857"/>
                    <a:pt x="280391" y="1754999"/>
                    <a:pt x="279248" y="1756333"/>
                  </a:cubicBezTo>
                  <a:cubicBezTo>
                    <a:pt x="278105" y="1755476"/>
                    <a:pt x="276581" y="1754999"/>
                    <a:pt x="273914" y="1755285"/>
                  </a:cubicBezTo>
                  <a:close/>
                  <a:moveTo>
                    <a:pt x="276676" y="1808625"/>
                  </a:moveTo>
                  <a:cubicBezTo>
                    <a:pt x="275152" y="1809102"/>
                    <a:pt x="273723" y="1809768"/>
                    <a:pt x="272485" y="1810149"/>
                  </a:cubicBezTo>
                  <a:cubicBezTo>
                    <a:pt x="271914" y="1809482"/>
                    <a:pt x="271437" y="1808816"/>
                    <a:pt x="271152" y="1808149"/>
                  </a:cubicBezTo>
                  <a:cubicBezTo>
                    <a:pt x="272961" y="1807292"/>
                    <a:pt x="275914" y="1807101"/>
                    <a:pt x="276676" y="1808625"/>
                  </a:cubicBezTo>
                  <a:close/>
                  <a:moveTo>
                    <a:pt x="249911" y="1868061"/>
                  </a:moveTo>
                  <a:cubicBezTo>
                    <a:pt x="250959" y="1868728"/>
                    <a:pt x="250387" y="1869681"/>
                    <a:pt x="249435" y="1870728"/>
                  </a:cubicBezTo>
                  <a:cubicBezTo>
                    <a:pt x="247720" y="1870443"/>
                    <a:pt x="245910" y="1870061"/>
                    <a:pt x="244101" y="1869681"/>
                  </a:cubicBezTo>
                  <a:cubicBezTo>
                    <a:pt x="246291" y="1867204"/>
                    <a:pt x="248101" y="1867776"/>
                    <a:pt x="249911" y="1868061"/>
                  </a:cubicBezTo>
                  <a:close/>
                  <a:moveTo>
                    <a:pt x="260579" y="1922449"/>
                  </a:moveTo>
                  <a:cubicBezTo>
                    <a:pt x="261436" y="1923878"/>
                    <a:pt x="262389" y="1925307"/>
                    <a:pt x="261912" y="1927593"/>
                  </a:cubicBezTo>
                  <a:cubicBezTo>
                    <a:pt x="259912" y="1927402"/>
                    <a:pt x="258388" y="1927497"/>
                    <a:pt x="257150" y="1927688"/>
                  </a:cubicBezTo>
                  <a:cubicBezTo>
                    <a:pt x="258579" y="1926259"/>
                    <a:pt x="259722" y="1924449"/>
                    <a:pt x="260579" y="1922449"/>
                  </a:cubicBezTo>
                  <a:close/>
                  <a:moveTo>
                    <a:pt x="275724" y="1962549"/>
                  </a:moveTo>
                  <a:cubicBezTo>
                    <a:pt x="277343" y="1966169"/>
                    <a:pt x="276295" y="1969884"/>
                    <a:pt x="274962" y="1972646"/>
                  </a:cubicBezTo>
                  <a:cubicBezTo>
                    <a:pt x="273342" y="1972265"/>
                    <a:pt x="271628" y="1971884"/>
                    <a:pt x="269913" y="1971693"/>
                  </a:cubicBezTo>
                  <a:cubicBezTo>
                    <a:pt x="273057" y="1967026"/>
                    <a:pt x="274390" y="1965693"/>
                    <a:pt x="275724" y="1962549"/>
                  </a:cubicBezTo>
                  <a:close/>
                  <a:moveTo>
                    <a:pt x="279057" y="1983599"/>
                  </a:moveTo>
                  <a:cubicBezTo>
                    <a:pt x="279057" y="1984457"/>
                    <a:pt x="279057" y="1985123"/>
                    <a:pt x="279153" y="1985600"/>
                  </a:cubicBezTo>
                  <a:cubicBezTo>
                    <a:pt x="278772" y="1985314"/>
                    <a:pt x="278486" y="1984838"/>
                    <a:pt x="278200" y="1984266"/>
                  </a:cubicBezTo>
                  <a:cubicBezTo>
                    <a:pt x="278486" y="1983981"/>
                    <a:pt x="278867" y="1983885"/>
                    <a:pt x="279057" y="1983599"/>
                  </a:cubicBezTo>
                  <a:close/>
                  <a:moveTo>
                    <a:pt x="286201" y="1984457"/>
                  </a:moveTo>
                  <a:cubicBezTo>
                    <a:pt x="285915" y="1985981"/>
                    <a:pt x="287344" y="1986457"/>
                    <a:pt x="287535" y="1987695"/>
                  </a:cubicBezTo>
                  <a:cubicBezTo>
                    <a:pt x="287344" y="1987695"/>
                    <a:pt x="287249" y="1987695"/>
                    <a:pt x="287058" y="1987695"/>
                  </a:cubicBezTo>
                  <a:cubicBezTo>
                    <a:pt x="285058" y="1986362"/>
                    <a:pt x="282772" y="1987124"/>
                    <a:pt x="280677" y="1986457"/>
                  </a:cubicBezTo>
                  <a:cubicBezTo>
                    <a:pt x="282010" y="1985695"/>
                    <a:pt x="284106" y="1983599"/>
                    <a:pt x="286201" y="1984457"/>
                  </a:cubicBezTo>
                  <a:close/>
                  <a:moveTo>
                    <a:pt x="288201" y="1983219"/>
                  </a:moveTo>
                  <a:cubicBezTo>
                    <a:pt x="287535" y="1981409"/>
                    <a:pt x="286677" y="1979980"/>
                    <a:pt x="285534" y="1978647"/>
                  </a:cubicBezTo>
                  <a:cubicBezTo>
                    <a:pt x="286201" y="1978456"/>
                    <a:pt x="286963" y="1978361"/>
                    <a:pt x="287725" y="1978551"/>
                  </a:cubicBezTo>
                  <a:cubicBezTo>
                    <a:pt x="288201" y="1980075"/>
                    <a:pt x="288582" y="1981314"/>
                    <a:pt x="288963" y="1982552"/>
                  </a:cubicBezTo>
                  <a:cubicBezTo>
                    <a:pt x="288582" y="1982742"/>
                    <a:pt x="288487" y="1982933"/>
                    <a:pt x="288201" y="1983219"/>
                  </a:cubicBezTo>
                  <a:close/>
                  <a:moveTo>
                    <a:pt x="293059" y="2011127"/>
                  </a:moveTo>
                  <a:cubicBezTo>
                    <a:pt x="293059" y="2011222"/>
                    <a:pt x="293154" y="2011412"/>
                    <a:pt x="293154" y="2011508"/>
                  </a:cubicBezTo>
                  <a:cubicBezTo>
                    <a:pt x="292678" y="2011508"/>
                    <a:pt x="292297" y="2011603"/>
                    <a:pt x="291916" y="2011794"/>
                  </a:cubicBezTo>
                  <a:cubicBezTo>
                    <a:pt x="292297" y="2011508"/>
                    <a:pt x="292678" y="2011317"/>
                    <a:pt x="293059" y="2011127"/>
                  </a:cubicBezTo>
                  <a:close/>
                  <a:moveTo>
                    <a:pt x="284963" y="2068944"/>
                  </a:moveTo>
                  <a:cubicBezTo>
                    <a:pt x="281534" y="2069706"/>
                    <a:pt x="278581" y="2069610"/>
                    <a:pt x="275724" y="2068944"/>
                  </a:cubicBezTo>
                  <a:cubicBezTo>
                    <a:pt x="278772" y="2068658"/>
                    <a:pt x="279819" y="2066467"/>
                    <a:pt x="279629" y="2063038"/>
                  </a:cubicBezTo>
                  <a:cubicBezTo>
                    <a:pt x="273914" y="2061133"/>
                    <a:pt x="273533" y="2064467"/>
                    <a:pt x="273628" y="2068372"/>
                  </a:cubicBezTo>
                  <a:cubicBezTo>
                    <a:pt x="272676" y="2067991"/>
                    <a:pt x="271723" y="2067705"/>
                    <a:pt x="270771" y="2067229"/>
                  </a:cubicBezTo>
                  <a:cubicBezTo>
                    <a:pt x="271437" y="2064467"/>
                    <a:pt x="272676" y="2062371"/>
                    <a:pt x="275152" y="2061609"/>
                  </a:cubicBezTo>
                  <a:cubicBezTo>
                    <a:pt x="281153" y="2063419"/>
                    <a:pt x="285725" y="2058276"/>
                    <a:pt x="284963" y="2068944"/>
                  </a:cubicBezTo>
                  <a:close/>
                  <a:moveTo>
                    <a:pt x="266389" y="2060466"/>
                  </a:moveTo>
                  <a:cubicBezTo>
                    <a:pt x="265437" y="2059895"/>
                    <a:pt x="264770" y="2059419"/>
                    <a:pt x="264198" y="2059037"/>
                  </a:cubicBezTo>
                  <a:cubicBezTo>
                    <a:pt x="264960" y="2058847"/>
                    <a:pt x="265722" y="2058752"/>
                    <a:pt x="266961" y="2059037"/>
                  </a:cubicBezTo>
                  <a:cubicBezTo>
                    <a:pt x="268389" y="2055513"/>
                    <a:pt x="264675" y="2055704"/>
                    <a:pt x="262103" y="2055037"/>
                  </a:cubicBezTo>
                  <a:cubicBezTo>
                    <a:pt x="262103" y="2054180"/>
                    <a:pt x="262198" y="2053037"/>
                    <a:pt x="262293" y="2051608"/>
                  </a:cubicBezTo>
                  <a:cubicBezTo>
                    <a:pt x="265437" y="2050846"/>
                    <a:pt x="266961" y="2052275"/>
                    <a:pt x="269247" y="2053513"/>
                  </a:cubicBezTo>
                  <a:cubicBezTo>
                    <a:pt x="268961" y="2056466"/>
                    <a:pt x="269056" y="2057990"/>
                    <a:pt x="269247" y="2059514"/>
                  </a:cubicBezTo>
                  <a:cubicBezTo>
                    <a:pt x="266961" y="2061323"/>
                    <a:pt x="265246" y="2063705"/>
                    <a:pt x="263436" y="2065991"/>
                  </a:cubicBezTo>
                  <a:cubicBezTo>
                    <a:pt x="258579" y="2066467"/>
                    <a:pt x="258674" y="2072563"/>
                    <a:pt x="253816" y="2073039"/>
                  </a:cubicBezTo>
                  <a:cubicBezTo>
                    <a:pt x="255435" y="2065895"/>
                    <a:pt x="260769" y="2063038"/>
                    <a:pt x="266389" y="2060466"/>
                  </a:cubicBezTo>
                  <a:close/>
                  <a:moveTo>
                    <a:pt x="250101" y="2087803"/>
                  </a:moveTo>
                  <a:cubicBezTo>
                    <a:pt x="249339" y="2087327"/>
                    <a:pt x="248768" y="2086755"/>
                    <a:pt x="248292" y="2085993"/>
                  </a:cubicBezTo>
                  <a:cubicBezTo>
                    <a:pt x="248387" y="2085993"/>
                    <a:pt x="248387" y="2085803"/>
                    <a:pt x="248482" y="2085803"/>
                  </a:cubicBezTo>
                  <a:cubicBezTo>
                    <a:pt x="248958" y="2086374"/>
                    <a:pt x="249530" y="2087136"/>
                    <a:pt x="250101" y="2087803"/>
                  </a:cubicBezTo>
                  <a:close/>
                  <a:moveTo>
                    <a:pt x="230480" y="2109901"/>
                  </a:moveTo>
                  <a:cubicBezTo>
                    <a:pt x="230956" y="2110758"/>
                    <a:pt x="231242" y="2111425"/>
                    <a:pt x="231528" y="2112092"/>
                  </a:cubicBezTo>
                  <a:cubicBezTo>
                    <a:pt x="231623" y="2112473"/>
                    <a:pt x="231432" y="2112663"/>
                    <a:pt x="231623" y="2113044"/>
                  </a:cubicBezTo>
                  <a:cubicBezTo>
                    <a:pt x="231718" y="2113044"/>
                    <a:pt x="231813" y="2113044"/>
                    <a:pt x="231909" y="2113044"/>
                  </a:cubicBezTo>
                  <a:cubicBezTo>
                    <a:pt x="232861" y="2115616"/>
                    <a:pt x="233147" y="2117140"/>
                    <a:pt x="236195" y="2118093"/>
                  </a:cubicBezTo>
                  <a:cubicBezTo>
                    <a:pt x="235814" y="2118759"/>
                    <a:pt x="235338" y="2119331"/>
                    <a:pt x="234766" y="2119617"/>
                  </a:cubicBezTo>
                  <a:cubicBezTo>
                    <a:pt x="236766" y="2119712"/>
                    <a:pt x="238767" y="2119236"/>
                    <a:pt x="240767" y="2118855"/>
                  </a:cubicBezTo>
                  <a:cubicBezTo>
                    <a:pt x="241148" y="2118855"/>
                    <a:pt x="241338" y="2118950"/>
                    <a:pt x="241719" y="2118950"/>
                  </a:cubicBezTo>
                  <a:cubicBezTo>
                    <a:pt x="240195" y="2121998"/>
                    <a:pt x="232956" y="2121617"/>
                    <a:pt x="227146" y="2119617"/>
                  </a:cubicBezTo>
                  <a:cubicBezTo>
                    <a:pt x="227146" y="2115997"/>
                    <a:pt x="227337" y="2112378"/>
                    <a:pt x="229813" y="2109901"/>
                  </a:cubicBezTo>
                  <a:cubicBezTo>
                    <a:pt x="230004" y="2109901"/>
                    <a:pt x="230194" y="2109806"/>
                    <a:pt x="230480" y="2109901"/>
                  </a:cubicBezTo>
                  <a:close/>
                  <a:moveTo>
                    <a:pt x="206572" y="2126951"/>
                  </a:moveTo>
                  <a:cubicBezTo>
                    <a:pt x="201429" y="2125332"/>
                    <a:pt x="201714" y="2128856"/>
                    <a:pt x="197333" y="2127808"/>
                  </a:cubicBezTo>
                  <a:cubicBezTo>
                    <a:pt x="197238" y="2126665"/>
                    <a:pt x="197428" y="2125998"/>
                    <a:pt x="197619" y="2125236"/>
                  </a:cubicBezTo>
                  <a:cubicBezTo>
                    <a:pt x="200476" y="2126665"/>
                    <a:pt x="203048" y="2124284"/>
                    <a:pt x="206763" y="2123903"/>
                  </a:cubicBezTo>
                  <a:cubicBezTo>
                    <a:pt x="206763" y="2124951"/>
                    <a:pt x="206667" y="2125998"/>
                    <a:pt x="206572" y="2126951"/>
                  </a:cubicBezTo>
                  <a:close/>
                  <a:moveTo>
                    <a:pt x="198857" y="2142858"/>
                  </a:moveTo>
                  <a:cubicBezTo>
                    <a:pt x="199238" y="2143524"/>
                    <a:pt x="199714" y="2144096"/>
                    <a:pt x="200286" y="2144572"/>
                  </a:cubicBezTo>
                  <a:cubicBezTo>
                    <a:pt x="200476" y="2143905"/>
                    <a:pt x="200571" y="2143143"/>
                    <a:pt x="200667" y="2142381"/>
                  </a:cubicBezTo>
                  <a:cubicBezTo>
                    <a:pt x="202000" y="2142286"/>
                    <a:pt x="203524" y="2142286"/>
                    <a:pt x="205524" y="2142667"/>
                  </a:cubicBezTo>
                  <a:cubicBezTo>
                    <a:pt x="202667" y="2144763"/>
                    <a:pt x="201524" y="2145906"/>
                    <a:pt x="201238" y="2147239"/>
                  </a:cubicBezTo>
                  <a:cubicBezTo>
                    <a:pt x="199143" y="2147049"/>
                    <a:pt x="197142" y="2148382"/>
                    <a:pt x="195333" y="2150287"/>
                  </a:cubicBezTo>
                  <a:cubicBezTo>
                    <a:pt x="194475" y="2147049"/>
                    <a:pt x="195428" y="2144001"/>
                    <a:pt x="198857" y="2142858"/>
                  </a:cubicBezTo>
                  <a:close/>
                  <a:moveTo>
                    <a:pt x="709206" y="31260"/>
                  </a:moveTo>
                  <a:cubicBezTo>
                    <a:pt x="707016" y="35832"/>
                    <a:pt x="704634" y="40118"/>
                    <a:pt x="698824" y="40690"/>
                  </a:cubicBezTo>
                  <a:cubicBezTo>
                    <a:pt x="702729" y="38023"/>
                    <a:pt x="700443" y="28498"/>
                    <a:pt x="709206" y="31260"/>
                  </a:cubicBezTo>
                  <a:close/>
                  <a:moveTo>
                    <a:pt x="694633" y="20211"/>
                  </a:moveTo>
                  <a:cubicBezTo>
                    <a:pt x="697205" y="22688"/>
                    <a:pt x="689013" y="27831"/>
                    <a:pt x="684537" y="28212"/>
                  </a:cubicBezTo>
                  <a:cubicBezTo>
                    <a:pt x="685013" y="26498"/>
                    <a:pt x="684537" y="25450"/>
                    <a:pt x="683203" y="24974"/>
                  </a:cubicBezTo>
                  <a:cubicBezTo>
                    <a:pt x="685489" y="24783"/>
                    <a:pt x="691585" y="24307"/>
                    <a:pt x="694633" y="20211"/>
                  </a:cubicBezTo>
                  <a:close/>
                  <a:moveTo>
                    <a:pt x="563188" y="523798"/>
                  </a:moveTo>
                  <a:cubicBezTo>
                    <a:pt x="571951" y="527322"/>
                    <a:pt x="557473" y="534180"/>
                    <a:pt x="554997" y="530465"/>
                  </a:cubicBezTo>
                  <a:cubicBezTo>
                    <a:pt x="555949" y="526274"/>
                    <a:pt x="563760" y="529608"/>
                    <a:pt x="563188" y="523798"/>
                  </a:cubicBezTo>
                  <a:close/>
                  <a:moveTo>
                    <a:pt x="551377" y="543896"/>
                  </a:moveTo>
                  <a:cubicBezTo>
                    <a:pt x="554997" y="545801"/>
                    <a:pt x="552234" y="555230"/>
                    <a:pt x="546519" y="552563"/>
                  </a:cubicBezTo>
                  <a:cubicBezTo>
                    <a:pt x="545853" y="547039"/>
                    <a:pt x="549377" y="546372"/>
                    <a:pt x="551377" y="543896"/>
                  </a:cubicBezTo>
                  <a:close/>
                  <a:moveTo>
                    <a:pt x="512229" y="540562"/>
                  </a:moveTo>
                  <a:cubicBezTo>
                    <a:pt x="515373" y="540562"/>
                    <a:pt x="520897" y="543229"/>
                    <a:pt x="519754" y="538466"/>
                  </a:cubicBezTo>
                  <a:cubicBezTo>
                    <a:pt x="524231" y="542562"/>
                    <a:pt x="527946" y="539228"/>
                    <a:pt x="529470" y="545801"/>
                  </a:cubicBezTo>
                  <a:cubicBezTo>
                    <a:pt x="531470" y="545039"/>
                    <a:pt x="531756" y="542562"/>
                    <a:pt x="535185" y="543419"/>
                  </a:cubicBezTo>
                  <a:cubicBezTo>
                    <a:pt x="535375" y="545420"/>
                    <a:pt x="538518" y="545420"/>
                    <a:pt x="538709" y="543896"/>
                  </a:cubicBezTo>
                  <a:cubicBezTo>
                    <a:pt x="541662" y="543991"/>
                    <a:pt x="540900" y="554183"/>
                    <a:pt x="535851" y="551230"/>
                  </a:cubicBezTo>
                  <a:cubicBezTo>
                    <a:pt x="535851" y="549420"/>
                    <a:pt x="536613" y="548563"/>
                    <a:pt x="538042" y="548372"/>
                  </a:cubicBezTo>
                  <a:cubicBezTo>
                    <a:pt x="537852" y="546658"/>
                    <a:pt x="534613" y="546944"/>
                    <a:pt x="534899" y="544943"/>
                  </a:cubicBezTo>
                  <a:cubicBezTo>
                    <a:pt x="531470" y="548087"/>
                    <a:pt x="525564" y="548563"/>
                    <a:pt x="521469" y="550944"/>
                  </a:cubicBezTo>
                  <a:cubicBezTo>
                    <a:pt x="518992" y="549325"/>
                    <a:pt x="522231" y="548753"/>
                    <a:pt x="520516" y="544658"/>
                  </a:cubicBezTo>
                  <a:cubicBezTo>
                    <a:pt x="515754" y="547229"/>
                    <a:pt x="516420" y="546372"/>
                    <a:pt x="509753" y="544848"/>
                  </a:cubicBezTo>
                  <a:cubicBezTo>
                    <a:pt x="510896" y="543705"/>
                    <a:pt x="511944" y="542657"/>
                    <a:pt x="512229" y="540562"/>
                  </a:cubicBezTo>
                  <a:close/>
                  <a:moveTo>
                    <a:pt x="538804" y="556088"/>
                  </a:moveTo>
                  <a:cubicBezTo>
                    <a:pt x="536328" y="561898"/>
                    <a:pt x="531565" y="558374"/>
                    <a:pt x="525945" y="557612"/>
                  </a:cubicBezTo>
                  <a:cubicBezTo>
                    <a:pt x="529374" y="551420"/>
                    <a:pt x="533184" y="552563"/>
                    <a:pt x="538804" y="556088"/>
                  </a:cubicBezTo>
                  <a:close/>
                  <a:moveTo>
                    <a:pt x="473463" y="546467"/>
                  </a:moveTo>
                  <a:cubicBezTo>
                    <a:pt x="467843" y="544658"/>
                    <a:pt x="463461" y="541991"/>
                    <a:pt x="464128" y="536085"/>
                  </a:cubicBezTo>
                  <a:cubicBezTo>
                    <a:pt x="467748" y="539324"/>
                    <a:pt x="471748" y="542086"/>
                    <a:pt x="473463" y="546467"/>
                  </a:cubicBezTo>
                  <a:close/>
                  <a:moveTo>
                    <a:pt x="460032" y="552468"/>
                  </a:moveTo>
                  <a:cubicBezTo>
                    <a:pt x="466890" y="553516"/>
                    <a:pt x="465557" y="559802"/>
                    <a:pt x="465366" y="565422"/>
                  </a:cubicBezTo>
                  <a:cubicBezTo>
                    <a:pt x="458889" y="564470"/>
                    <a:pt x="454794" y="556945"/>
                    <a:pt x="460032" y="552468"/>
                  </a:cubicBezTo>
                  <a:close/>
                  <a:moveTo>
                    <a:pt x="446126" y="561517"/>
                  </a:moveTo>
                  <a:cubicBezTo>
                    <a:pt x="445554" y="565041"/>
                    <a:pt x="448602" y="566375"/>
                    <a:pt x="446602" y="570851"/>
                  </a:cubicBezTo>
                  <a:cubicBezTo>
                    <a:pt x="443459" y="570566"/>
                    <a:pt x="441173" y="569804"/>
                    <a:pt x="439744" y="568470"/>
                  </a:cubicBezTo>
                  <a:cubicBezTo>
                    <a:pt x="439744" y="569994"/>
                    <a:pt x="439649" y="571137"/>
                    <a:pt x="439554" y="572280"/>
                  </a:cubicBezTo>
                  <a:cubicBezTo>
                    <a:pt x="439077" y="571137"/>
                    <a:pt x="438125" y="570375"/>
                    <a:pt x="436125" y="570375"/>
                  </a:cubicBezTo>
                  <a:cubicBezTo>
                    <a:pt x="430124" y="572375"/>
                    <a:pt x="433362" y="580091"/>
                    <a:pt x="440887" y="580186"/>
                  </a:cubicBezTo>
                  <a:cubicBezTo>
                    <a:pt x="440506" y="579805"/>
                    <a:pt x="440411" y="579233"/>
                    <a:pt x="440220" y="578662"/>
                  </a:cubicBezTo>
                  <a:cubicBezTo>
                    <a:pt x="440601" y="578948"/>
                    <a:pt x="440887" y="579233"/>
                    <a:pt x="441649" y="579424"/>
                  </a:cubicBezTo>
                  <a:cubicBezTo>
                    <a:pt x="440506" y="582186"/>
                    <a:pt x="434601" y="579805"/>
                    <a:pt x="435458" y="584758"/>
                  </a:cubicBezTo>
                  <a:cubicBezTo>
                    <a:pt x="439458" y="587901"/>
                    <a:pt x="448221" y="584758"/>
                    <a:pt x="450507" y="580472"/>
                  </a:cubicBezTo>
                  <a:cubicBezTo>
                    <a:pt x="457746" y="579519"/>
                    <a:pt x="459175" y="589330"/>
                    <a:pt x="464223" y="585234"/>
                  </a:cubicBezTo>
                  <a:cubicBezTo>
                    <a:pt x="462414" y="576566"/>
                    <a:pt x="466986" y="568280"/>
                    <a:pt x="469843" y="558278"/>
                  </a:cubicBezTo>
                  <a:cubicBezTo>
                    <a:pt x="476987" y="558945"/>
                    <a:pt x="466224" y="571232"/>
                    <a:pt x="473844" y="567994"/>
                  </a:cubicBezTo>
                  <a:cubicBezTo>
                    <a:pt x="476034" y="561898"/>
                    <a:pt x="482702" y="556183"/>
                    <a:pt x="488988" y="549896"/>
                  </a:cubicBezTo>
                  <a:cubicBezTo>
                    <a:pt x="483750" y="544658"/>
                    <a:pt x="480511" y="552087"/>
                    <a:pt x="477463" y="554659"/>
                  </a:cubicBezTo>
                  <a:cubicBezTo>
                    <a:pt x="475368" y="554183"/>
                    <a:pt x="472415" y="554278"/>
                    <a:pt x="472320" y="552468"/>
                  </a:cubicBezTo>
                  <a:cubicBezTo>
                    <a:pt x="474225" y="545324"/>
                    <a:pt x="479844" y="542181"/>
                    <a:pt x="488226" y="542181"/>
                  </a:cubicBezTo>
                  <a:cubicBezTo>
                    <a:pt x="487464" y="547706"/>
                    <a:pt x="492227" y="549611"/>
                    <a:pt x="493751" y="553611"/>
                  </a:cubicBezTo>
                  <a:cubicBezTo>
                    <a:pt x="477368" y="555611"/>
                    <a:pt x="491084" y="566756"/>
                    <a:pt x="483845" y="572375"/>
                  </a:cubicBezTo>
                  <a:cubicBezTo>
                    <a:pt x="486798" y="573328"/>
                    <a:pt x="488703" y="570661"/>
                    <a:pt x="489179" y="573042"/>
                  </a:cubicBezTo>
                  <a:cubicBezTo>
                    <a:pt x="485845" y="578376"/>
                    <a:pt x="483559" y="580281"/>
                    <a:pt x="485655" y="584948"/>
                  </a:cubicBezTo>
                  <a:cubicBezTo>
                    <a:pt x="496132" y="584948"/>
                    <a:pt x="491941" y="575614"/>
                    <a:pt x="502419" y="580853"/>
                  </a:cubicBezTo>
                  <a:cubicBezTo>
                    <a:pt x="502038" y="573899"/>
                    <a:pt x="496227" y="576662"/>
                    <a:pt x="492036" y="578090"/>
                  </a:cubicBezTo>
                  <a:cubicBezTo>
                    <a:pt x="493179" y="572947"/>
                    <a:pt x="498513" y="574280"/>
                    <a:pt x="493084" y="570566"/>
                  </a:cubicBezTo>
                  <a:cubicBezTo>
                    <a:pt x="496894" y="566660"/>
                    <a:pt x="503276" y="565517"/>
                    <a:pt x="502323" y="556278"/>
                  </a:cubicBezTo>
                  <a:cubicBezTo>
                    <a:pt x="511658" y="559136"/>
                    <a:pt x="511467" y="551230"/>
                    <a:pt x="517563" y="550468"/>
                  </a:cubicBezTo>
                  <a:cubicBezTo>
                    <a:pt x="512420" y="559707"/>
                    <a:pt x="502323" y="565517"/>
                    <a:pt x="501466" y="574661"/>
                  </a:cubicBezTo>
                  <a:cubicBezTo>
                    <a:pt x="508229" y="572947"/>
                    <a:pt x="513753" y="565994"/>
                    <a:pt x="521850" y="571042"/>
                  </a:cubicBezTo>
                  <a:cubicBezTo>
                    <a:pt x="526612" y="559707"/>
                    <a:pt x="543852" y="567803"/>
                    <a:pt x="546138" y="564851"/>
                  </a:cubicBezTo>
                  <a:cubicBezTo>
                    <a:pt x="544138" y="567327"/>
                    <a:pt x="541185" y="568756"/>
                    <a:pt x="539757" y="571804"/>
                  </a:cubicBezTo>
                  <a:cubicBezTo>
                    <a:pt x="544233" y="572471"/>
                    <a:pt x="543186" y="577900"/>
                    <a:pt x="540423" y="579614"/>
                  </a:cubicBezTo>
                  <a:cubicBezTo>
                    <a:pt x="547091" y="578376"/>
                    <a:pt x="546900" y="580472"/>
                    <a:pt x="553092" y="579614"/>
                  </a:cubicBezTo>
                  <a:cubicBezTo>
                    <a:pt x="552806" y="581615"/>
                    <a:pt x="552520" y="583615"/>
                    <a:pt x="552234" y="585615"/>
                  </a:cubicBezTo>
                  <a:cubicBezTo>
                    <a:pt x="546329" y="582091"/>
                    <a:pt x="546805" y="585044"/>
                    <a:pt x="546043" y="590949"/>
                  </a:cubicBezTo>
                  <a:cubicBezTo>
                    <a:pt x="540900" y="589901"/>
                    <a:pt x="540138" y="593711"/>
                    <a:pt x="534994" y="592664"/>
                  </a:cubicBezTo>
                  <a:cubicBezTo>
                    <a:pt x="533946" y="595140"/>
                    <a:pt x="537090" y="596855"/>
                    <a:pt x="534327" y="597236"/>
                  </a:cubicBezTo>
                  <a:cubicBezTo>
                    <a:pt x="531946" y="596950"/>
                    <a:pt x="533089" y="594378"/>
                    <a:pt x="531184" y="593711"/>
                  </a:cubicBezTo>
                  <a:cubicBezTo>
                    <a:pt x="530136" y="596283"/>
                    <a:pt x="533280" y="597902"/>
                    <a:pt x="530517" y="598283"/>
                  </a:cubicBezTo>
                  <a:cubicBezTo>
                    <a:pt x="529470" y="593521"/>
                    <a:pt x="519373" y="586758"/>
                    <a:pt x="516611" y="595045"/>
                  </a:cubicBezTo>
                  <a:cubicBezTo>
                    <a:pt x="523755" y="595616"/>
                    <a:pt x="523850" y="595807"/>
                    <a:pt x="521278" y="600188"/>
                  </a:cubicBezTo>
                  <a:cubicBezTo>
                    <a:pt x="538899" y="602379"/>
                    <a:pt x="535947" y="592092"/>
                    <a:pt x="544329" y="603046"/>
                  </a:cubicBezTo>
                  <a:cubicBezTo>
                    <a:pt x="537756" y="611714"/>
                    <a:pt x="538233" y="626858"/>
                    <a:pt x="550615" y="634574"/>
                  </a:cubicBezTo>
                  <a:cubicBezTo>
                    <a:pt x="552615" y="632097"/>
                    <a:pt x="554616" y="629716"/>
                    <a:pt x="560045" y="631145"/>
                  </a:cubicBezTo>
                  <a:cubicBezTo>
                    <a:pt x="558045" y="635431"/>
                    <a:pt x="547948" y="638955"/>
                    <a:pt x="545472" y="632383"/>
                  </a:cubicBezTo>
                  <a:cubicBezTo>
                    <a:pt x="541376" y="634955"/>
                    <a:pt x="540138" y="639431"/>
                    <a:pt x="538899" y="640765"/>
                  </a:cubicBezTo>
                  <a:cubicBezTo>
                    <a:pt x="527660" y="635431"/>
                    <a:pt x="504609" y="645432"/>
                    <a:pt x="506514" y="627525"/>
                  </a:cubicBezTo>
                  <a:cubicBezTo>
                    <a:pt x="516897" y="628954"/>
                    <a:pt x="522040" y="622382"/>
                    <a:pt x="532803" y="620000"/>
                  </a:cubicBezTo>
                  <a:cubicBezTo>
                    <a:pt x="533184" y="622953"/>
                    <a:pt x="529089" y="628859"/>
                    <a:pt x="535280" y="628002"/>
                  </a:cubicBezTo>
                  <a:cubicBezTo>
                    <a:pt x="537090" y="621810"/>
                    <a:pt x="533375" y="619143"/>
                    <a:pt x="533661" y="614000"/>
                  </a:cubicBezTo>
                  <a:cubicBezTo>
                    <a:pt x="524612" y="612381"/>
                    <a:pt x="526422" y="605046"/>
                    <a:pt x="524517" y="602093"/>
                  </a:cubicBezTo>
                  <a:cubicBezTo>
                    <a:pt x="524326" y="605427"/>
                    <a:pt x="522421" y="606665"/>
                    <a:pt x="518516" y="605903"/>
                  </a:cubicBezTo>
                  <a:cubicBezTo>
                    <a:pt x="518802" y="603903"/>
                    <a:pt x="515658" y="604189"/>
                    <a:pt x="515373" y="602474"/>
                  </a:cubicBezTo>
                  <a:cubicBezTo>
                    <a:pt x="515373" y="599522"/>
                    <a:pt x="517849" y="599426"/>
                    <a:pt x="518040" y="596664"/>
                  </a:cubicBezTo>
                  <a:cubicBezTo>
                    <a:pt x="511277" y="592187"/>
                    <a:pt x="508229" y="598569"/>
                    <a:pt x="502133" y="594664"/>
                  </a:cubicBezTo>
                  <a:cubicBezTo>
                    <a:pt x="507276" y="601712"/>
                    <a:pt x="505371" y="605237"/>
                    <a:pt x="510610" y="611047"/>
                  </a:cubicBezTo>
                  <a:cubicBezTo>
                    <a:pt x="505943" y="610761"/>
                    <a:pt x="502228" y="607237"/>
                    <a:pt x="495084" y="605999"/>
                  </a:cubicBezTo>
                  <a:cubicBezTo>
                    <a:pt x="497847" y="602760"/>
                    <a:pt x="495275" y="603141"/>
                    <a:pt x="497942" y="598664"/>
                  </a:cubicBezTo>
                  <a:cubicBezTo>
                    <a:pt x="493275" y="597998"/>
                    <a:pt x="494037" y="593902"/>
                    <a:pt x="491751" y="591711"/>
                  </a:cubicBezTo>
                  <a:cubicBezTo>
                    <a:pt x="486702" y="595140"/>
                    <a:pt x="494418" y="608952"/>
                    <a:pt x="485369" y="610952"/>
                  </a:cubicBezTo>
                  <a:cubicBezTo>
                    <a:pt x="489655" y="613238"/>
                    <a:pt x="495084" y="614666"/>
                    <a:pt x="496894" y="618572"/>
                  </a:cubicBezTo>
                  <a:cubicBezTo>
                    <a:pt x="493941" y="618191"/>
                    <a:pt x="495275" y="622572"/>
                    <a:pt x="492703" y="622667"/>
                  </a:cubicBezTo>
                  <a:cubicBezTo>
                    <a:pt x="490608" y="614952"/>
                    <a:pt x="491370" y="622953"/>
                    <a:pt x="488893" y="623715"/>
                  </a:cubicBezTo>
                  <a:cubicBezTo>
                    <a:pt x="481940" y="616286"/>
                    <a:pt x="486988" y="622477"/>
                    <a:pt x="479654" y="625620"/>
                  </a:cubicBezTo>
                  <a:cubicBezTo>
                    <a:pt x="481654" y="622667"/>
                    <a:pt x="476034" y="618286"/>
                    <a:pt x="474796" y="621906"/>
                  </a:cubicBezTo>
                  <a:cubicBezTo>
                    <a:pt x="476987" y="625049"/>
                    <a:pt x="477177" y="629525"/>
                    <a:pt x="476606" y="634383"/>
                  </a:cubicBezTo>
                  <a:cubicBezTo>
                    <a:pt x="483845" y="635717"/>
                    <a:pt x="479844" y="628859"/>
                    <a:pt x="482797" y="629049"/>
                  </a:cubicBezTo>
                  <a:cubicBezTo>
                    <a:pt x="489750" y="633050"/>
                    <a:pt x="492703" y="636098"/>
                    <a:pt x="497656" y="638574"/>
                  </a:cubicBezTo>
                  <a:cubicBezTo>
                    <a:pt x="495084" y="639812"/>
                    <a:pt x="490893" y="639241"/>
                    <a:pt x="489941" y="642194"/>
                  </a:cubicBezTo>
                  <a:cubicBezTo>
                    <a:pt x="494037" y="646575"/>
                    <a:pt x="500704" y="643813"/>
                    <a:pt x="502704" y="640765"/>
                  </a:cubicBezTo>
                  <a:cubicBezTo>
                    <a:pt x="497751" y="648956"/>
                    <a:pt x="508610" y="647052"/>
                    <a:pt x="506324" y="653529"/>
                  </a:cubicBezTo>
                  <a:cubicBezTo>
                    <a:pt x="510991" y="654100"/>
                    <a:pt x="516897" y="654005"/>
                    <a:pt x="516516" y="657910"/>
                  </a:cubicBezTo>
                  <a:cubicBezTo>
                    <a:pt x="509086" y="661244"/>
                    <a:pt x="517944" y="661720"/>
                    <a:pt x="513468" y="666768"/>
                  </a:cubicBezTo>
                  <a:cubicBezTo>
                    <a:pt x="519659" y="669054"/>
                    <a:pt x="515944" y="660196"/>
                    <a:pt x="521373" y="661625"/>
                  </a:cubicBezTo>
                  <a:cubicBezTo>
                    <a:pt x="520802" y="665149"/>
                    <a:pt x="523755" y="666387"/>
                    <a:pt x="521850" y="670864"/>
                  </a:cubicBezTo>
                  <a:cubicBezTo>
                    <a:pt x="516992" y="670388"/>
                    <a:pt x="518611" y="667911"/>
                    <a:pt x="514801" y="670007"/>
                  </a:cubicBezTo>
                  <a:cubicBezTo>
                    <a:pt x="515087" y="677531"/>
                    <a:pt x="508419" y="684675"/>
                    <a:pt x="503752" y="684008"/>
                  </a:cubicBezTo>
                  <a:cubicBezTo>
                    <a:pt x="505276" y="691152"/>
                    <a:pt x="505657" y="694200"/>
                    <a:pt x="500228" y="695819"/>
                  </a:cubicBezTo>
                  <a:cubicBezTo>
                    <a:pt x="503181" y="696200"/>
                    <a:pt x="506133" y="696581"/>
                    <a:pt x="509086" y="696962"/>
                  </a:cubicBezTo>
                  <a:cubicBezTo>
                    <a:pt x="506419" y="705059"/>
                    <a:pt x="517182" y="704487"/>
                    <a:pt x="517944" y="710393"/>
                  </a:cubicBezTo>
                  <a:cubicBezTo>
                    <a:pt x="505943" y="712774"/>
                    <a:pt x="500418" y="720870"/>
                    <a:pt x="488512" y="714488"/>
                  </a:cubicBezTo>
                  <a:cubicBezTo>
                    <a:pt x="489274" y="720204"/>
                    <a:pt x="490036" y="724013"/>
                    <a:pt x="488703" y="727728"/>
                  </a:cubicBezTo>
                  <a:cubicBezTo>
                    <a:pt x="484607" y="714965"/>
                    <a:pt x="473939" y="704011"/>
                    <a:pt x="476511" y="690009"/>
                  </a:cubicBezTo>
                  <a:cubicBezTo>
                    <a:pt x="478987" y="688009"/>
                    <a:pt x="485559" y="690009"/>
                    <a:pt x="486036" y="686009"/>
                  </a:cubicBezTo>
                  <a:cubicBezTo>
                    <a:pt x="481083" y="680294"/>
                    <a:pt x="481654" y="686675"/>
                    <a:pt x="476987" y="683723"/>
                  </a:cubicBezTo>
                  <a:cubicBezTo>
                    <a:pt x="479559" y="681246"/>
                    <a:pt x="482226" y="678770"/>
                    <a:pt x="481464" y="673055"/>
                  </a:cubicBezTo>
                  <a:cubicBezTo>
                    <a:pt x="477844" y="670769"/>
                    <a:pt x="476701" y="666006"/>
                    <a:pt x="476130" y="660386"/>
                  </a:cubicBezTo>
                  <a:cubicBezTo>
                    <a:pt x="476701" y="660672"/>
                    <a:pt x="477273" y="660863"/>
                    <a:pt x="478225" y="660958"/>
                  </a:cubicBezTo>
                  <a:cubicBezTo>
                    <a:pt x="478416" y="658862"/>
                    <a:pt x="479559" y="657719"/>
                    <a:pt x="480606" y="656672"/>
                  </a:cubicBezTo>
                  <a:cubicBezTo>
                    <a:pt x="478130" y="654290"/>
                    <a:pt x="477368" y="655910"/>
                    <a:pt x="475749" y="655529"/>
                  </a:cubicBezTo>
                  <a:cubicBezTo>
                    <a:pt x="475368" y="647718"/>
                    <a:pt x="475272" y="639241"/>
                    <a:pt x="472224" y="633145"/>
                  </a:cubicBezTo>
                  <a:cubicBezTo>
                    <a:pt x="472891" y="630192"/>
                    <a:pt x="472796" y="626858"/>
                    <a:pt x="470986" y="623239"/>
                  </a:cubicBezTo>
                  <a:cubicBezTo>
                    <a:pt x="470986" y="625811"/>
                    <a:pt x="469938" y="627430"/>
                    <a:pt x="468510" y="628478"/>
                  </a:cubicBezTo>
                  <a:cubicBezTo>
                    <a:pt x="468414" y="628383"/>
                    <a:pt x="468319" y="628192"/>
                    <a:pt x="468224" y="628097"/>
                  </a:cubicBezTo>
                  <a:cubicBezTo>
                    <a:pt x="467938" y="628383"/>
                    <a:pt x="467748" y="628763"/>
                    <a:pt x="467557" y="629049"/>
                  </a:cubicBezTo>
                  <a:cubicBezTo>
                    <a:pt x="464985" y="630287"/>
                    <a:pt x="461461" y="630287"/>
                    <a:pt x="457746" y="630097"/>
                  </a:cubicBezTo>
                  <a:cubicBezTo>
                    <a:pt x="457080" y="628954"/>
                    <a:pt x="456603" y="627811"/>
                    <a:pt x="457365" y="625715"/>
                  </a:cubicBezTo>
                  <a:cubicBezTo>
                    <a:pt x="464890" y="625906"/>
                    <a:pt x="465081" y="620858"/>
                    <a:pt x="462890" y="616476"/>
                  </a:cubicBezTo>
                  <a:cubicBezTo>
                    <a:pt x="462985" y="616381"/>
                    <a:pt x="462985" y="616286"/>
                    <a:pt x="463080" y="616190"/>
                  </a:cubicBezTo>
                  <a:cubicBezTo>
                    <a:pt x="462890" y="616190"/>
                    <a:pt x="462890" y="616095"/>
                    <a:pt x="462699" y="616095"/>
                  </a:cubicBezTo>
                  <a:cubicBezTo>
                    <a:pt x="460794" y="612476"/>
                    <a:pt x="457365" y="609237"/>
                    <a:pt x="454889" y="609809"/>
                  </a:cubicBezTo>
                  <a:cubicBezTo>
                    <a:pt x="455365" y="611428"/>
                    <a:pt x="455556" y="612952"/>
                    <a:pt x="455460" y="614285"/>
                  </a:cubicBezTo>
                  <a:cubicBezTo>
                    <a:pt x="452317" y="612666"/>
                    <a:pt x="450603" y="610190"/>
                    <a:pt x="450031" y="606856"/>
                  </a:cubicBezTo>
                  <a:cubicBezTo>
                    <a:pt x="454698" y="604665"/>
                    <a:pt x="455079" y="604570"/>
                    <a:pt x="458413" y="598664"/>
                  </a:cubicBezTo>
                  <a:cubicBezTo>
                    <a:pt x="463652" y="601141"/>
                    <a:pt x="466414" y="603617"/>
                    <a:pt x="470796" y="600188"/>
                  </a:cubicBezTo>
                  <a:cubicBezTo>
                    <a:pt x="474701" y="600379"/>
                    <a:pt x="470796" y="605713"/>
                    <a:pt x="471462" y="607999"/>
                  </a:cubicBezTo>
                  <a:cubicBezTo>
                    <a:pt x="476511" y="606475"/>
                    <a:pt x="480606" y="597045"/>
                    <a:pt x="486702" y="602189"/>
                  </a:cubicBezTo>
                  <a:cubicBezTo>
                    <a:pt x="486988" y="600188"/>
                    <a:pt x="487274" y="598188"/>
                    <a:pt x="487560" y="596093"/>
                  </a:cubicBezTo>
                  <a:cubicBezTo>
                    <a:pt x="484893" y="596569"/>
                    <a:pt x="478701" y="593235"/>
                    <a:pt x="478511" y="596474"/>
                  </a:cubicBezTo>
                  <a:cubicBezTo>
                    <a:pt x="482797" y="597617"/>
                    <a:pt x="477749" y="602379"/>
                    <a:pt x="474320" y="600569"/>
                  </a:cubicBezTo>
                  <a:cubicBezTo>
                    <a:pt x="475177" y="594950"/>
                    <a:pt x="472701" y="591521"/>
                    <a:pt x="468700" y="589139"/>
                  </a:cubicBezTo>
                  <a:cubicBezTo>
                    <a:pt x="466414" y="593045"/>
                    <a:pt x="463271" y="595902"/>
                    <a:pt x="456984" y="595426"/>
                  </a:cubicBezTo>
                  <a:cubicBezTo>
                    <a:pt x="457461" y="593045"/>
                    <a:pt x="461652" y="594759"/>
                    <a:pt x="461175" y="591330"/>
                  </a:cubicBezTo>
                  <a:cubicBezTo>
                    <a:pt x="449936" y="592283"/>
                    <a:pt x="447840" y="595521"/>
                    <a:pt x="440411" y="597998"/>
                  </a:cubicBezTo>
                  <a:cubicBezTo>
                    <a:pt x="439839" y="594283"/>
                    <a:pt x="438982" y="590663"/>
                    <a:pt x="434410" y="589520"/>
                  </a:cubicBezTo>
                  <a:cubicBezTo>
                    <a:pt x="434410" y="593426"/>
                    <a:pt x="436601" y="596474"/>
                    <a:pt x="437077" y="599045"/>
                  </a:cubicBezTo>
                  <a:cubicBezTo>
                    <a:pt x="432791" y="599522"/>
                    <a:pt x="433172" y="596664"/>
                    <a:pt x="431076" y="595521"/>
                  </a:cubicBezTo>
                  <a:cubicBezTo>
                    <a:pt x="432124" y="595140"/>
                    <a:pt x="432981" y="594664"/>
                    <a:pt x="433743" y="593997"/>
                  </a:cubicBezTo>
                  <a:cubicBezTo>
                    <a:pt x="428790" y="594473"/>
                    <a:pt x="436029" y="587044"/>
                    <a:pt x="431076" y="587520"/>
                  </a:cubicBezTo>
                  <a:cubicBezTo>
                    <a:pt x="428886" y="590949"/>
                    <a:pt x="426504" y="594283"/>
                    <a:pt x="422980" y="596283"/>
                  </a:cubicBezTo>
                  <a:cubicBezTo>
                    <a:pt x="421932" y="596093"/>
                    <a:pt x="421075" y="595712"/>
                    <a:pt x="420408" y="595140"/>
                  </a:cubicBezTo>
                  <a:cubicBezTo>
                    <a:pt x="422313" y="593521"/>
                    <a:pt x="424028" y="591997"/>
                    <a:pt x="425361" y="590378"/>
                  </a:cubicBezTo>
                  <a:cubicBezTo>
                    <a:pt x="427743" y="590568"/>
                    <a:pt x="429552" y="590092"/>
                    <a:pt x="428886" y="587330"/>
                  </a:cubicBezTo>
                  <a:cubicBezTo>
                    <a:pt x="428314" y="587330"/>
                    <a:pt x="427743" y="587234"/>
                    <a:pt x="427171" y="587139"/>
                  </a:cubicBezTo>
                  <a:cubicBezTo>
                    <a:pt x="427933" y="584663"/>
                    <a:pt x="427552" y="581615"/>
                    <a:pt x="425361" y="577519"/>
                  </a:cubicBezTo>
                  <a:cubicBezTo>
                    <a:pt x="431553" y="573709"/>
                    <a:pt x="437363" y="567803"/>
                    <a:pt x="433077" y="561517"/>
                  </a:cubicBezTo>
                  <a:cubicBezTo>
                    <a:pt x="437363" y="565898"/>
                    <a:pt x="440697" y="560660"/>
                    <a:pt x="446126" y="561517"/>
                  </a:cubicBezTo>
                  <a:close/>
                  <a:moveTo>
                    <a:pt x="495180" y="558374"/>
                  </a:moveTo>
                  <a:cubicBezTo>
                    <a:pt x="495084" y="562374"/>
                    <a:pt x="493560" y="564851"/>
                    <a:pt x="488988" y="563708"/>
                  </a:cubicBezTo>
                  <a:cubicBezTo>
                    <a:pt x="486702" y="561422"/>
                    <a:pt x="489179" y="556469"/>
                    <a:pt x="495180" y="558374"/>
                  </a:cubicBezTo>
                  <a:close/>
                  <a:moveTo>
                    <a:pt x="506038" y="621239"/>
                  </a:moveTo>
                  <a:cubicBezTo>
                    <a:pt x="510229" y="615810"/>
                    <a:pt x="510610" y="623810"/>
                    <a:pt x="518611" y="621334"/>
                  </a:cubicBezTo>
                  <a:cubicBezTo>
                    <a:pt x="517659" y="623239"/>
                    <a:pt x="515182" y="623334"/>
                    <a:pt x="514420" y="625430"/>
                  </a:cubicBezTo>
                  <a:cubicBezTo>
                    <a:pt x="510039" y="625144"/>
                    <a:pt x="509372" y="622382"/>
                    <a:pt x="506038" y="621239"/>
                  </a:cubicBezTo>
                  <a:close/>
                  <a:moveTo>
                    <a:pt x="518897" y="619810"/>
                  </a:moveTo>
                  <a:cubicBezTo>
                    <a:pt x="518992" y="615810"/>
                    <a:pt x="520516" y="613333"/>
                    <a:pt x="525088" y="614381"/>
                  </a:cubicBezTo>
                  <a:cubicBezTo>
                    <a:pt x="524993" y="618477"/>
                    <a:pt x="523469" y="620858"/>
                    <a:pt x="518897" y="619810"/>
                  </a:cubicBezTo>
                  <a:close/>
                  <a:moveTo>
                    <a:pt x="428695" y="531704"/>
                  </a:moveTo>
                  <a:cubicBezTo>
                    <a:pt x="424218" y="530942"/>
                    <a:pt x="422123" y="528656"/>
                    <a:pt x="422504" y="524750"/>
                  </a:cubicBezTo>
                  <a:cubicBezTo>
                    <a:pt x="426981" y="525512"/>
                    <a:pt x="429076" y="527894"/>
                    <a:pt x="428695" y="531704"/>
                  </a:cubicBezTo>
                  <a:close/>
                  <a:moveTo>
                    <a:pt x="422885" y="497128"/>
                  </a:moveTo>
                  <a:cubicBezTo>
                    <a:pt x="429457" y="498080"/>
                    <a:pt x="422218" y="503033"/>
                    <a:pt x="425552" y="503605"/>
                  </a:cubicBezTo>
                  <a:cubicBezTo>
                    <a:pt x="421647" y="508367"/>
                    <a:pt x="418027" y="498557"/>
                    <a:pt x="422885" y="497128"/>
                  </a:cubicBezTo>
                  <a:close/>
                  <a:moveTo>
                    <a:pt x="410883" y="531037"/>
                  </a:moveTo>
                  <a:cubicBezTo>
                    <a:pt x="416503" y="531037"/>
                    <a:pt x="414979" y="535704"/>
                    <a:pt x="419075" y="536657"/>
                  </a:cubicBezTo>
                  <a:cubicBezTo>
                    <a:pt x="418599" y="537800"/>
                    <a:pt x="417075" y="537895"/>
                    <a:pt x="416884" y="539419"/>
                  </a:cubicBezTo>
                  <a:cubicBezTo>
                    <a:pt x="415741" y="539324"/>
                    <a:pt x="414503" y="539133"/>
                    <a:pt x="413360" y="538943"/>
                  </a:cubicBezTo>
                  <a:cubicBezTo>
                    <a:pt x="415265" y="534561"/>
                    <a:pt x="408883" y="535514"/>
                    <a:pt x="410883" y="531037"/>
                  </a:cubicBezTo>
                  <a:close/>
                  <a:moveTo>
                    <a:pt x="404121" y="565613"/>
                  </a:moveTo>
                  <a:cubicBezTo>
                    <a:pt x="405073" y="567232"/>
                    <a:pt x="406407" y="570947"/>
                    <a:pt x="406502" y="574280"/>
                  </a:cubicBezTo>
                  <a:cubicBezTo>
                    <a:pt x="406502" y="574376"/>
                    <a:pt x="406407" y="574471"/>
                    <a:pt x="406407" y="574566"/>
                  </a:cubicBezTo>
                  <a:cubicBezTo>
                    <a:pt x="406502" y="574566"/>
                    <a:pt x="406502" y="574566"/>
                    <a:pt x="406597" y="574661"/>
                  </a:cubicBezTo>
                  <a:cubicBezTo>
                    <a:pt x="406502" y="576757"/>
                    <a:pt x="405835" y="578662"/>
                    <a:pt x="404121" y="579519"/>
                  </a:cubicBezTo>
                  <a:cubicBezTo>
                    <a:pt x="394786" y="575138"/>
                    <a:pt x="404121" y="572756"/>
                    <a:pt x="404121" y="565613"/>
                  </a:cubicBezTo>
                  <a:close/>
                  <a:moveTo>
                    <a:pt x="399930" y="581996"/>
                  </a:moveTo>
                  <a:cubicBezTo>
                    <a:pt x="395548" y="584186"/>
                    <a:pt x="394024" y="589616"/>
                    <a:pt x="391452" y="593902"/>
                  </a:cubicBezTo>
                  <a:cubicBezTo>
                    <a:pt x="388119" y="593807"/>
                    <a:pt x="385928" y="592759"/>
                    <a:pt x="384690" y="591140"/>
                  </a:cubicBezTo>
                  <a:cubicBezTo>
                    <a:pt x="385928" y="591521"/>
                    <a:pt x="386976" y="591997"/>
                    <a:pt x="387642" y="592759"/>
                  </a:cubicBezTo>
                  <a:cubicBezTo>
                    <a:pt x="390500" y="588854"/>
                    <a:pt x="393072" y="585806"/>
                    <a:pt x="391167" y="580853"/>
                  </a:cubicBezTo>
                  <a:cubicBezTo>
                    <a:pt x="393929" y="586282"/>
                    <a:pt x="399168" y="578090"/>
                    <a:pt x="399930" y="581996"/>
                  </a:cubicBezTo>
                  <a:close/>
                  <a:moveTo>
                    <a:pt x="393072" y="579614"/>
                  </a:moveTo>
                  <a:cubicBezTo>
                    <a:pt x="396691" y="577328"/>
                    <a:pt x="394024" y="574376"/>
                    <a:pt x="388404" y="574471"/>
                  </a:cubicBezTo>
                  <a:cubicBezTo>
                    <a:pt x="388595" y="573423"/>
                    <a:pt x="388690" y="572471"/>
                    <a:pt x="388785" y="571423"/>
                  </a:cubicBezTo>
                  <a:cubicBezTo>
                    <a:pt x="390214" y="571899"/>
                    <a:pt x="390500" y="571042"/>
                    <a:pt x="390786" y="570089"/>
                  </a:cubicBezTo>
                  <a:cubicBezTo>
                    <a:pt x="393453" y="571042"/>
                    <a:pt x="391643" y="575042"/>
                    <a:pt x="397453" y="573995"/>
                  </a:cubicBezTo>
                  <a:cubicBezTo>
                    <a:pt x="397834" y="577900"/>
                    <a:pt x="399644" y="580186"/>
                    <a:pt x="393072" y="579614"/>
                  </a:cubicBezTo>
                  <a:close/>
                  <a:moveTo>
                    <a:pt x="403073" y="459314"/>
                  </a:moveTo>
                  <a:cubicBezTo>
                    <a:pt x="396596" y="459123"/>
                    <a:pt x="398406" y="450455"/>
                    <a:pt x="404311" y="450265"/>
                  </a:cubicBezTo>
                  <a:cubicBezTo>
                    <a:pt x="403930" y="453218"/>
                    <a:pt x="403454" y="456266"/>
                    <a:pt x="403073" y="459314"/>
                  </a:cubicBezTo>
                  <a:close/>
                  <a:moveTo>
                    <a:pt x="405645" y="315010"/>
                  </a:moveTo>
                  <a:cubicBezTo>
                    <a:pt x="409455" y="314819"/>
                    <a:pt x="410217" y="316629"/>
                    <a:pt x="412503" y="317391"/>
                  </a:cubicBezTo>
                  <a:cubicBezTo>
                    <a:pt x="410979" y="318534"/>
                    <a:pt x="410121" y="320534"/>
                    <a:pt x="409836" y="323201"/>
                  </a:cubicBezTo>
                  <a:cubicBezTo>
                    <a:pt x="403740" y="321773"/>
                    <a:pt x="402787" y="319106"/>
                    <a:pt x="405645" y="315010"/>
                  </a:cubicBezTo>
                  <a:close/>
                  <a:moveTo>
                    <a:pt x="401073" y="397496"/>
                  </a:moveTo>
                  <a:cubicBezTo>
                    <a:pt x="401358" y="400735"/>
                    <a:pt x="399263" y="401402"/>
                    <a:pt x="398406" y="403307"/>
                  </a:cubicBezTo>
                  <a:cubicBezTo>
                    <a:pt x="396120" y="402449"/>
                    <a:pt x="396024" y="400259"/>
                    <a:pt x="393548" y="399592"/>
                  </a:cubicBezTo>
                  <a:cubicBezTo>
                    <a:pt x="394310" y="397020"/>
                    <a:pt x="397072" y="396639"/>
                    <a:pt x="401073" y="397496"/>
                  </a:cubicBezTo>
                  <a:close/>
                  <a:moveTo>
                    <a:pt x="389738" y="439216"/>
                  </a:moveTo>
                  <a:cubicBezTo>
                    <a:pt x="384118" y="435311"/>
                    <a:pt x="388976" y="427310"/>
                    <a:pt x="392976" y="428834"/>
                  </a:cubicBezTo>
                  <a:cubicBezTo>
                    <a:pt x="397739" y="432072"/>
                    <a:pt x="388214" y="433787"/>
                    <a:pt x="389738" y="439216"/>
                  </a:cubicBezTo>
                  <a:close/>
                  <a:moveTo>
                    <a:pt x="411741" y="95840"/>
                  </a:moveTo>
                  <a:cubicBezTo>
                    <a:pt x="415551" y="95649"/>
                    <a:pt x="416313" y="97459"/>
                    <a:pt x="418599" y="98221"/>
                  </a:cubicBezTo>
                  <a:cubicBezTo>
                    <a:pt x="417837" y="100793"/>
                    <a:pt x="415074" y="101269"/>
                    <a:pt x="411074" y="100316"/>
                  </a:cubicBezTo>
                  <a:cubicBezTo>
                    <a:pt x="411264" y="98792"/>
                    <a:pt x="411455" y="97364"/>
                    <a:pt x="411741" y="95840"/>
                  </a:cubicBezTo>
                  <a:close/>
                  <a:moveTo>
                    <a:pt x="391071" y="316248"/>
                  </a:moveTo>
                  <a:cubicBezTo>
                    <a:pt x="390690" y="320058"/>
                    <a:pt x="393738" y="321392"/>
                    <a:pt x="390024" y="323773"/>
                  </a:cubicBezTo>
                  <a:cubicBezTo>
                    <a:pt x="386023" y="324249"/>
                    <a:pt x="384785" y="314057"/>
                    <a:pt x="391071" y="316248"/>
                  </a:cubicBezTo>
                  <a:close/>
                  <a:moveTo>
                    <a:pt x="389357" y="340727"/>
                  </a:moveTo>
                  <a:cubicBezTo>
                    <a:pt x="387071" y="347204"/>
                    <a:pt x="381356" y="343299"/>
                    <a:pt x="375641" y="348252"/>
                  </a:cubicBezTo>
                  <a:cubicBezTo>
                    <a:pt x="373736" y="343585"/>
                    <a:pt x="381546" y="341204"/>
                    <a:pt x="376974" y="339203"/>
                  </a:cubicBezTo>
                  <a:cubicBezTo>
                    <a:pt x="378784" y="337298"/>
                    <a:pt x="383451" y="344061"/>
                    <a:pt x="389357" y="340727"/>
                  </a:cubicBezTo>
                  <a:close/>
                  <a:moveTo>
                    <a:pt x="373069" y="366350"/>
                  </a:moveTo>
                  <a:cubicBezTo>
                    <a:pt x="367259" y="362444"/>
                    <a:pt x="372783" y="360063"/>
                    <a:pt x="374593" y="355777"/>
                  </a:cubicBezTo>
                  <a:cubicBezTo>
                    <a:pt x="381832" y="358634"/>
                    <a:pt x="373545" y="361968"/>
                    <a:pt x="373069" y="366350"/>
                  </a:cubicBezTo>
                  <a:close/>
                  <a:moveTo>
                    <a:pt x="385356" y="267861"/>
                  </a:moveTo>
                  <a:cubicBezTo>
                    <a:pt x="388976" y="269385"/>
                    <a:pt x="380594" y="276815"/>
                    <a:pt x="377641" y="271481"/>
                  </a:cubicBezTo>
                  <a:cubicBezTo>
                    <a:pt x="377451" y="267290"/>
                    <a:pt x="384404" y="271004"/>
                    <a:pt x="385356" y="267861"/>
                  </a:cubicBezTo>
                  <a:close/>
                  <a:moveTo>
                    <a:pt x="380689" y="136607"/>
                  </a:moveTo>
                  <a:cubicBezTo>
                    <a:pt x="375831" y="129368"/>
                    <a:pt x="387261" y="125367"/>
                    <a:pt x="388595" y="119081"/>
                  </a:cubicBezTo>
                  <a:cubicBezTo>
                    <a:pt x="392119" y="120509"/>
                    <a:pt x="388023" y="126796"/>
                    <a:pt x="394786" y="126034"/>
                  </a:cubicBezTo>
                  <a:cubicBezTo>
                    <a:pt x="394500" y="128034"/>
                    <a:pt x="394215" y="130034"/>
                    <a:pt x="393929" y="132130"/>
                  </a:cubicBezTo>
                  <a:cubicBezTo>
                    <a:pt x="388976" y="132606"/>
                    <a:pt x="390786" y="128701"/>
                    <a:pt x="387261" y="128225"/>
                  </a:cubicBezTo>
                  <a:cubicBezTo>
                    <a:pt x="382213" y="131368"/>
                    <a:pt x="390500" y="131939"/>
                    <a:pt x="387738" y="137464"/>
                  </a:cubicBezTo>
                  <a:cubicBezTo>
                    <a:pt x="383642" y="138131"/>
                    <a:pt x="382499" y="129082"/>
                    <a:pt x="380689" y="136607"/>
                  </a:cubicBezTo>
                  <a:close/>
                  <a:moveTo>
                    <a:pt x="385642" y="177183"/>
                  </a:moveTo>
                  <a:cubicBezTo>
                    <a:pt x="385928" y="182708"/>
                    <a:pt x="379737" y="181088"/>
                    <a:pt x="374307" y="180422"/>
                  </a:cubicBezTo>
                  <a:cubicBezTo>
                    <a:pt x="376689" y="175850"/>
                    <a:pt x="380880" y="174707"/>
                    <a:pt x="385642" y="177183"/>
                  </a:cubicBezTo>
                  <a:close/>
                  <a:moveTo>
                    <a:pt x="373545" y="249478"/>
                  </a:moveTo>
                  <a:cubicBezTo>
                    <a:pt x="372212" y="250907"/>
                    <a:pt x="369259" y="250526"/>
                    <a:pt x="369354" y="253574"/>
                  </a:cubicBezTo>
                  <a:cubicBezTo>
                    <a:pt x="362687" y="249002"/>
                    <a:pt x="360687" y="255574"/>
                    <a:pt x="357639" y="259765"/>
                  </a:cubicBezTo>
                  <a:cubicBezTo>
                    <a:pt x="355257" y="257288"/>
                    <a:pt x="354781" y="253383"/>
                    <a:pt x="355638" y="248716"/>
                  </a:cubicBezTo>
                  <a:cubicBezTo>
                    <a:pt x="360020" y="249954"/>
                    <a:pt x="368307" y="246239"/>
                    <a:pt x="373545" y="249478"/>
                  </a:cubicBezTo>
                  <a:close/>
                  <a:moveTo>
                    <a:pt x="365449" y="268528"/>
                  </a:moveTo>
                  <a:cubicBezTo>
                    <a:pt x="362973" y="267385"/>
                    <a:pt x="361258" y="265766"/>
                    <a:pt x="358782" y="264623"/>
                  </a:cubicBezTo>
                  <a:cubicBezTo>
                    <a:pt x="360306" y="259574"/>
                    <a:pt x="368402" y="262813"/>
                    <a:pt x="365449" y="268528"/>
                  </a:cubicBezTo>
                  <a:close/>
                  <a:moveTo>
                    <a:pt x="353067" y="330059"/>
                  </a:moveTo>
                  <a:cubicBezTo>
                    <a:pt x="355638" y="331012"/>
                    <a:pt x="352114" y="331869"/>
                    <a:pt x="352400" y="334536"/>
                  </a:cubicBezTo>
                  <a:cubicBezTo>
                    <a:pt x="348018" y="326630"/>
                    <a:pt x="344113" y="338346"/>
                    <a:pt x="338208" y="332726"/>
                  </a:cubicBezTo>
                  <a:cubicBezTo>
                    <a:pt x="336779" y="332822"/>
                    <a:pt x="336207" y="334060"/>
                    <a:pt x="334398" y="333774"/>
                  </a:cubicBezTo>
                  <a:cubicBezTo>
                    <a:pt x="334207" y="335298"/>
                    <a:pt x="336398" y="335203"/>
                    <a:pt x="337731" y="335774"/>
                  </a:cubicBezTo>
                  <a:cubicBezTo>
                    <a:pt x="336588" y="336822"/>
                    <a:pt x="335541" y="337965"/>
                    <a:pt x="335350" y="340061"/>
                  </a:cubicBezTo>
                  <a:cubicBezTo>
                    <a:pt x="334493" y="334631"/>
                    <a:pt x="329254" y="332155"/>
                    <a:pt x="328206" y="326916"/>
                  </a:cubicBezTo>
                  <a:cubicBezTo>
                    <a:pt x="333636" y="328250"/>
                    <a:pt x="333731" y="323773"/>
                    <a:pt x="336112" y="321773"/>
                  </a:cubicBezTo>
                  <a:cubicBezTo>
                    <a:pt x="338398" y="323106"/>
                    <a:pt x="338970" y="325392"/>
                    <a:pt x="338779" y="328250"/>
                  </a:cubicBezTo>
                  <a:cubicBezTo>
                    <a:pt x="340494" y="323201"/>
                    <a:pt x="341160" y="323963"/>
                    <a:pt x="349828" y="326535"/>
                  </a:cubicBezTo>
                  <a:cubicBezTo>
                    <a:pt x="347447" y="329393"/>
                    <a:pt x="351638" y="334155"/>
                    <a:pt x="353067" y="330059"/>
                  </a:cubicBezTo>
                  <a:close/>
                  <a:moveTo>
                    <a:pt x="340970" y="300818"/>
                  </a:moveTo>
                  <a:cubicBezTo>
                    <a:pt x="349923" y="300627"/>
                    <a:pt x="342303" y="310343"/>
                    <a:pt x="347828" y="315486"/>
                  </a:cubicBezTo>
                  <a:cubicBezTo>
                    <a:pt x="337922" y="315581"/>
                    <a:pt x="344494" y="304913"/>
                    <a:pt x="340970" y="300818"/>
                  </a:cubicBezTo>
                  <a:close/>
                  <a:moveTo>
                    <a:pt x="353924" y="260908"/>
                  </a:moveTo>
                  <a:cubicBezTo>
                    <a:pt x="353829" y="267575"/>
                    <a:pt x="348018" y="263480"/>
                    <a:pt x="350876" y="269766"/>
                  </a:cubicBezTo>
                  <a:cubicBezTo>
                    <a:pt x="349542" y="268814"/>
                    <a:pt x="348209" y="267861"/>
                    <a:pt x="345732" y="267575"/>
                  </a:cubicBezTo>
                  <a:cubicBezTo>
                    <a:pt x="349542" y="266623"/>
                    <a:pt x="348304" y="259955"/>
                    <a:pt x="353924" y="260908"/>
                  </a:cubicBezTo>
                  <a:close/>
                  <a:moveTo>
                    <a:pt x="351828" y="237572"/>
                  </a:moveTo>
                  <a:cubicBezTo>
                    <a:pt x="352971" y="236429"/>
                    <a:pt x="354019" y="235381"/>
                    <a:pt x="354210" y="233285"/>
                  </a:cubicBezTo>
                  <a:cubicBezTo>
                    <a:pt x="360401" y="232904"/>
                    <a:pt x="355638" y="239667"/>
                    <a:pt x="362401" y="238905"/>
                  </a:cubicBezTo>
                  <a:cubicBezTo>
                    <a:pt x="368783" y="237286"/>
                    <a:pt x="354114" y="243001"/>
                    <a:pt x="351828" y="237572"/>
                  </a:cubicBezTo>
                  <a:close/>
                  <a:moveTo>
                    <a:pt x="349542" y="291197"/>
                  </a:moveTo>
                  <a:cubicBezTo>
                    <a:pt x="343827" y="288054"/>
                    <a:pt x="353829" y="278815"/>
                    <a:pt x="349733" y="277386"/>
                  </a:cubicBezTo>
                  <a:cubicBezTo>
                    <a:pt x="356496" y="275291"/>
                    <a:pt x="353352" y="287864"/>
                    <a:pt x="349542" y="291197"/>
                  </a:cubicBezTo>
                  <a:close/>
                  <a:moveTo>
                    <a:pt x="373736" y="184898"/>
                  </a:moveTo>
                  <a:cubicBezTo>
                    <a:pt x="370974" y="187089"/>
                    <a:pt x="368497" y="189566"/>
                    <a:pt x="364020" y="189851"/>
                  </a:cubicBezTo>
                  <a:cubicBezTo>
                    <a:pt x="364116" y="184422"/>
                    <a:pt x="371259" y="182327"/>
                    <a:pt x="373736" y="184898"/>
                  </a:cubicBezTo>
                  <a:close/>
                  <a:moveTo>
                    <a:pt x="354591" y="205663"/>
                  </a:moveTo>
                  <a:cubicBezTo>
                    <a:pt x="357543" y="208330"/>
                    <a:pt x="358115" y="212521"/>
                    <a:pt x="362401" y="214331"/>
                  </a:cubicBezTo>
                  <a:cubicBezTo>
                    <a:pt x="360972" y="216236"/>
                    <a:pt x="358210" y="216617"/>
                    <a:pt x="354876" y="216426"/>
                  </a:cubicBezTo>
                  <a:cubicBezTo>
                    <a:pt x="358591" y="213950"/>
                    <a:pt x="355638" y="212616"/>
                    <a:pt x="355924" y="208901"/>
                  </a:cubicBezTo>
                  <a:cubicBezTo>
                    <a:pt x="353352" y="210425"/>
                    <a:pt x="353067" y="209187"/>
                    <a:pt x="350590" y="208235"/>
                  </a:cubicBezTo>
                  <a:cubicBezTo>
                    <a:pt x="351257" y="206615"/>
                    <a:pt x="354305" y="207663"/>
                    <a:pt x="354591" y="205663"/>
                  </a:cubicBezTo>
                  <a:close/>
                  <a:moveTo>
                    <a:pt x="353733" y="211664"/>
                  </a:moveTo>
                  <a:cubicBezTo>
                    <a:pt x="352019" y="213188"/>
                    <a:pt x="350876" y="215378"/>
                    <a:pt x="350876" y="218998"/>
                  </a:cubicBezTo>
                  <a:cubicBezTo>
                    <a:pt x="342970" y="219474"/>
                    <a:pt x="346685" y="209187"/>
                    <a:pt x="353733" y="211664"/>
                  </a:cubicBezTo>
                  <a:close/>
                  <a:moveTo>
                    <a:pt x="336874" y="266528"/>
                  </a:moveTo>
                  <a:cubicBezTo>
                    <a:pt x="342018" y="268147"/>
                    <a:pt x="344399" y="271671"/>
                    <a:pt x="342399" y="277958"/>
                  </a:cubicBezTo>
                  <a:cubicBezTo>
                    <a:pt x="339636" y="274719"/>
                    <a:pt x="337731" y="278624"/>
                    <a:pt x="331731" y="276624"/>
                  </a:cubicBezTo>
                  <a:cubicBezTo>
                    <a:pt x="331445" y="271004"/>
                    <a:pt x="336493" y="271290"/>
                    <a:pt x="336874" y="266528"/>
                  </a:cubicBezTo>
                  <a:close/>
                  <a:moveTo>
                    <a:pt x="276105" y="288149"/>
                  </a:moveTo>
                  <a:cubicBezTo>
                    <a:pt x="272866" y="290340"/>
                    <a:pt x="273438" y="296817"/>
                    <a:pt x="266199" y="294626"/>
                  </a:cubicBezTo>
                  <a:cubicBezTo>
                    <a:pt x="265913" y="288530"/>
                    <a:pt x="271056" y="288435"/>
                    <a:pt x="276105" y="288149"/>
                  </a:cubicBezTo>
                  <a:close/>
                  <a:moveTo>
                    <a:pt x="247244" y="326154"/>
                  </a:moveTo>
                  <a:cubicBezTo>
                    <a:pt x="248768" y="323106"/>
                    <a:pt x="250863" y="320725"/>
                    <a:pt x="256769" y="322725"/>
                  </a:cubicBezTo>
                  <a:cubicBezTo>
                    <a:pt x="259912" y="317010"/>
                    <a:pt x="251340" y="318915"/>
                    <a:pt x="254578" y="313200"/>
                  </a:cubicBezTo>
                  <a:cubicBezTo>
                    <a:pt x="259436" y="315962"/>
                    <a:pt x="263246" y="319487"/>
                    <a:pt x="261722" y="326440"/>
                  </a:cubicBezTo>
                  <a:cubicBezTo>
                    <a:pt x="256197" y="325773"/>
                    <a:pt x="251625" y="330821"/>
                    <a:pt x="247244" y="326154"/>
                  </a:cubicBezTo>
                  <a:close/>
                  <a:moveTo>
                    <a:pt x="254769" y="311676"/>
                  </a:moveTo>
                  <a:cubicBezTo>
                    <a:pt x="255150" y="308628"/>
                    <a:pt x="255626" y="305675"/>
                    <a:pt x="256102" y="302627"/>
                  </a:cubicBezTo>
                  <a:cubicBezTo>
                    <a:pt x="260769" y="305104"/>
                    <a:pt x="263151" y="309009"/>
                    <a:pt x="263436" y="314343"/>
                  </a:cubicBezTo>
                  <a:cubicBezTo>
                    <a:pt x="258198" y="314915"/>
                    <a:pt x="259055" y="311581"/>
                    <a:pt x="254769" y="311676"/>
                  </a:cubicBezTo>
                  <a:close/>
                  <a:moveTo>
                    <a:pt x="263055" y="303485"/>
                  </a:moveTo>
                  <a:cubicBezTo>
                    <a:pt x="266961" y="306247"/>
                    <a:pt x="265913" y="307104"/>
                    <a:pt x="271723" y="306056"/>
                  </a:cubicBezTo>
                  <a:cubicBezTo>
                    <a:pt x="273057" y="311581"/>
                    <a:pt x="258198" y="309009"/>
                    <a:pt x="263055" y="303485"/>
                  </a:cubicBezTo>
                  <a:close/>
                  <a:moveTo>
                    <a:pt x="278486" y="322344"/>
                  </a:moveTo>
                  <a:cubicBezTo>
                    <a:pt x="272485" y="326154"/>
                    <a:pt x="281629" y="326059"/>
                    <a:pt x="278962" y="331583"/>
                  </a:cubicBezTo>
                  <a:cubicBezTo>
                    <a:pt x="271723" y="332631"/>
                    <a:pt x="276105" y="326154"/>
                    <a:pt x="268770" y="327297"/>
                  </a:cubicBezTo>
                  <a:cubicBezTo>
                    <a:pt x="269056" y="325297"/>
                    <a:pt x="269342" y="323297"/>
                    <a:pt x="269628" y="321201"/>
                  </a:cubicBezTo>
                  <a:cubicBezTo>
                    <a:pt x="272580" y="321582"/>
                    <a:pt x="275533" y="321963"/>
                    <a:pt x="278486" y="322344"/>
                  </a:cubicBezTo>
                  <a:close/>
                  <a:moveTo>
                    <a:pt x="312776" y="283482"/>
                  </a:moveTo>
                  <a:cubicBezTo>
                    <a:pt x="308966" y="278529"/>
                    <a:pt x="294393" y="282720"/>
                    <a:pt x="290487" y="288435"/>
                  </a:cubicBezTo>
                  <a:cubicBezTo>
                    <a:pt x="283248" y="286054"/>
                    <a:pt x="279915" y="283387"/>
                    <a:pt x="274581" y="286435"/>
                  </a:cubicBezTo>
                  <a:cubicBezTo>
                    <a:pt x="278010" y="279196"/>
                    <a:pt x="286868" y="277958"/>
                    <a:pt x="294202" y="275005"/>
                  </a:cubicBezTo>
                  <a:cubicBezTo>
                    <a:pt x="293821" y="277481"/>
                    <a:pt x="293440" y="280053"/>
                    <a:pt x="293154" y="282530"/>
                  </a:cubicBezTo>
                  <a:cubicBezTo>
                    <a:pt x="297250" y="279386"/>
                    <a:pt x="306204" y="274719"/>
                    <a:pt x="311728" y="278720"/>
                  </a:cubicBezTo>
                  <a:cubicBezTo>
                    <a:pt x="314490" y="277767"/>
                    <a:pt x="314967" y="274148"/>
                    <a:pt x="316395" y="271576"/>
                  </a:cubicBezTo>
                  <a:cubicBezTo>
                    <a:pt x="317919" y="272909"/>
                    <a:pt x="318681" y="274624"/>
                    <a:pt x="319253" y="276529"/>
                  </a:cubicBezTo>
                  <a:cubicBezTo>
                    <a:pt x="321539" y="276148"/>
                    <a:pt x="323158" y="275005"/>
                    <a:pt x="323444" y="272433"/>
                  </a:cubicBezTo>
                  <a:cubicBezTo>
                    <a:pt x="321825" y="269671"/>
                    <a:pt x="312395" y="269957"/>
                    <a:pt x="318967" y="265766"/>
                  </a:cubicBezTo>
                  <a:cubicBezTo>
                    <a:pt x="315824" y="265766"/>
                    <a:pt x="314586" y="267861"/>
                    <a:pt x="314586" y="271385"/>
                  </a:cubicBezTo>
                  <a:cubicBezTo>
                    <a:pt x="312204" y="269766"/>
                    <a:pt x="307918" y="269290"/>
                    <a:pt x="310109" y="264718"/>
                  </a:cubicBezTo>
                  <a:cubicBezTo>
                    <a:pt x="317062" y="264242"/>
                    <a:pt x="325444" y="265480"/>
                    <a:pt x="330207" y="262622"/>
                  </a:cubicBezTo>
                  <a:cubicBezTo>
                    <a:pt x="332588" y="264242"/>
                    <a:pt x="335541" y="265575"/>
                    <a:pt x="334683" y="269290"/>
                  </a:cubicBezTo>
                  <a:cubicBezTo>
                    <a:pt x="328587" y="268337"/>
                    <a:pt x="326016" y="271290"/>
                    <a:pt x="326301" y="277481"/>
                  </a:cubicBezTo>
                  <a:cubicBezTo>
                    <a:pt x="320872" y="276053"/>
                    <a:pt x="318205" y="277767"/>
                    <a:pt x="318396" y="282625"/>
                  </a:cubicBezTo>
                  <a:cubicBezTo>
                    <a:pt x="316872" y="281482"/>
                    <a:pt x="312300" y="278339"/>
                    <a:pt x="312776" y="283482"/>
                  </a:cubicBezTo>
                  <a:close/>
                  <a:moveTo>
                    <a:pt x="317729" y="299484"/>
                  </a:moveTo>
                  <a:cubicBezTo>
                    <a:pt x="320205" y="293388"/>
                    <a:pt x="321063" y="291388"/>
                    <a:pt x="319920" y="284339"/>
                  </a:cubicBezTo>
                  <a:cubicBezTo>
                    <a:pt x="331921" y="289483"/>
                    <a:pt x="331350" y="280720"/>
                    <a:pt x="336969" y="278815"/>
                  </a:cubicBezTo>
                  <a:cubicBezTo>
                    <a:pt x="333255" y="288721"/>
                    <a:pt x="327825" y="296722"/>
                    <a:pt x="317729" y="299484"/>
                  </a:cubicBezTo>
                  <a:close/>
                  <a:moveTo>
                    <a:pt x="322206" y="318534"/>
                  </a:moveTo>
                  <a:cubicBezTo>
                    <a:pt x="330207" y="317486"/>
                    <a:pt x="328111" y="322916"/>
                    <a:pt x="332207" y="324440"/>
                  </a:cubicBezTo>
                  <a:cubicBezTo>
                    <a:pt x="330969" y="326440"/>
                    <a:pt x="322396" y="321677"/>
                    <a:pt x="322206" y="318534"/>
                  </a:cubicBezTo>
                  <a:close/>
                  <a:moveTo>
                    <a:pt x="324206" y="380256"/>
                  </a:moveTo>
                  <a:cubicBezTo>
                    <a:pt x="325254" y="377780"/>
                    <a:pt x="323253" y="377208"/>
                    <a:pt x="321063" y="376827"/>
                  </a:cubicBezTo>
                  <a:cubicBezTo>
                    <a:pt x="324492" y="371207"/>
                    <a:pt x="330302" y="368445"/>
                    <a:pt x="333826" y="363016"/>
                  </a:cubicBezTo>
                  <a:cubicBezTo>
                    <a:pt x="335064" y="364254"/>
                    <a:pt x="338303" y="365969"/>
                    <a:pt x="339160" y="363683"/>
                  </a:cubicBezTo>
                  <a:cubicBezTo>
                    <a:pt x="345256" y="364826"/>
                    <a:pt x="334969" y="369969"/>
                    <a:pt x="340017" y="369969"/>
                  </a:cubicBezTo>
                  <a:cubicBezTo>
                    <a:pt x="339446" y="371684"/>
                    <a:pt x="336588" y="370826"/>
                    <a:pt x="334493" y="370826"/>
                  </a:cubicBezTo>
                  <a:cubicBezTo>
                    <a:pt x="331064" y="379875"/>
                    <a:pt x="343351" y="378732"/>
                    <a:pt x="341160" y="387019"/>
                  </a:cubicBezTo>
                  <a:cubicBezTo>
                    <a:pt x="333636" y="385495"/>
                    <a:pt x="333731" y="376732"/>
                    <a:pt x="324206" y="380256"/>
                  </a:cubicBezTo>
                  <a:close/>
                  <a:moveTo>
                    <a:pt x="328397" y="363873"/>
                  </a:moveTo>
                  <a:cubicBezTo>
                    <a:pt x="325063" y="361111"/>
                    <a:pt x="335922" y="359492"/>
                    <a:pt x="335255" y="353967"/>
                  </a:cubicBezTo>
                  <a:cubicBezTo>
                    <a:pt x="329730" y="351395"/>
                    <a:pt x="333159" y="358730"/>
                    <a:pt x="327730" y="356063"/>
                  </a:cubicBezTo>
                  <a:cubicBezTo>
                    <a:pt x="333636" y="352538"/>
                    <a:pt x="323063" y="346442"/>
                    <a:pt x="329730" y="342442"/>
                  </a:cubicBezTo>
                  <a:cubicBezTo>
                    <a:pt x="331731" y="343204"/>
                    <a:pt x="340970" y="346823"/>
                    <a:pt x="336779" y="343299"/>
                  </a:cubicBezTo>
                  <a:cubicBezTo>
                    <a:pt x="337827" y="341108"/>
                    <a:pt x="338970" y="344156"/>
                    <a:pt x="342113" y="343966"/>
                  </a:cubicBezTo>
                  <a:cubicBezTo>
                    <a:pt x="340684" y="347585"/>
                    <a:pt x="336684" y="348443"/>
                    <a:pt x="335445" y="352348"/>
                  </a:cubicBezTo>
                  <a:cubicBezTo>
                    <a:pt x="335255" y="353872"/>
                    <a:pt x="337446" y="353777"/>
                    <a:pt x="338779" y="354348"/>
                  </a:cubicBezTo>
                  <a:cubicBezTo>
                    <a:pt x="341541" y="351014"/>
                    <a:pt x="343542" y="346728"/>
                    <a:pt x="347352" y="344633"/>
                  </a:cubicBezTo>
                  <a:cubicBezTo>
                    <a:pt x="352400" y="346157"/>
                    <a:pt x="344304" y="346633"/>
                    <a:pt x="344970" y="348919"/>
                  </a:cubicBezTo>
                  <a:cubicBezTo>
                    <a:pt x="344589" y="352634"/>
                    <a:pt x="350781" y="349967"/>
                    <a:pt x="350495" y="348062"/>
                  </a:cubicBezTo>
                  <a:cubicBezTo>
                    <a:pt x="352876" y="350633"/>
                    <a:pt x="353352" y="354443"/>
                    <a:pt x="352495" y="359111"/>
                  </a:cubicBezTo>
                  <a:cubicBezTo>
                    <a:pt x="343732" y="348824"/>
                    <a:pt x="337160" y="359587"/>
                    <a:pt x="328397" y="363873"/>
                  </a:cubicBezTo>
                  <a:close/>
                  <a:moveTo>
                    <a:pt x="359639" y="321582"/>
                  </a:moveTo>
                  <a:cubicBezTo>
                    <a:pt x="355924" y="318058"/>
                    <a:pt x="358401" y="317201"/>
                    <a:pt x="351638" y="314438"/>
                  </a:cubicBezTo>
                  <a:cubicBezTo>
                    <a:pt x="357258" y="310533"/>
                    <a:pt x="352590" y="313105"/>
                    <a:pt x="351162" y="305104"/>
                  </a:cubicBezTo>
                  <a:cubicBezTo>
                    <a:pt x="357258" y="308819"/>
                    <a:pt x="368688" y="300913"/>
                    <a:pt x="373069" y="303199"/>
                  </a:cubicBezTo>
                  <a:cubicBezTo>
                    <a:pt x="362877" y="306914"/>
                    <a:pt x="363830" y="312914"/>
                    <a:pt x="359639" y="321582"/>
                  </a:cubicBezTo>
                  <a:close/>
                  <a:moveTo>
                    <a:pt x="367735" y="377970"/>
                  </a:moveTo>
                  <a:cubicBezTo>
                    <a:pt x="368021" y="373589"/>
                    <a:pt x="369354" y="370350"/>
                    <a:pt x="372593" y="369302"/>
                  </a:cubicBezTo>
                  <a:cubicBezTo>
                    <a:pt x="377927" y="369874"/>
                    <a:pt x="376212" y="375208"/>
                    <a:pt x="376593" y="379018"/>
                  </a:cubicBezTo>
                  <a:cubicBezTo>
                    <a:pt x="373736" y="378732"/>
                    <a:pt x="370783" y="378351"/>
                    <a:pt x="367735" y="377970"/>
                  </a:cubicBezTo>
                  <a:close/>
                  <a:moveTo>
                    <a:pt x="383356" y="395306"/>
                  </a:moveTo>
                  <a:cubicBezTo>
                    <a:pt x="380118" y="394258"/>
                    <a:pt x="372402" y="396068"/>
                    <a:pt x="374974" y="391210"/>
                  </a:cubicBezTo>
                  <a:cubicBezTo>
                    <a:pt x="376403" y="392543"/>
                    <a:pt x="378689" y="393305"/>
                    <a:pt x="381832" y="393591"/>
                  </a:cubicBezTo>
                  <a:cubicBezTo>
                    <a:pt x="380689" y="384638"/>
                    <a:pt x="388404" y="384638"/>
                    <a:pt x="385737" y="378732"/>
                  </a:cubicBezTo>
                  <a:cubicBezTo>
                    <a:pt x="399168" y="385114"/>
                    <a:pt x="384023" y="385781"/>
                    <a:pt x="383356" y="395306"/>
                  </a:cubicBezTo>
                  <a:close/>
                  <a:moveTo>
                    <a:pt x="381070" y="511987"/>
                  </a:moveTo>
                  <a:cubicBezTo>
                    <a:pt x="375165" y="506558"/>
                    <a:pt x="386023" y="503605"/>
                    <a:pt x="384975" y="497128"/>
                  </a:cubicBezTo>
                  <a:cubicBezTo>
                    <a:pt x="391929" y="499604"/>
                    <a:pt x="383356" y="504272"/>
                    <a:pt x="384785" y="510939"/>
                  </a:cubicBezTo>
                  <a:cubicBezTo>
                    <a:pt x="382880" y="510368"/>
                    <a:pt x="381642" y="510844"/>
                    <a:pt x="381070" y="511987"/>
                  </a:cubicBezTo>
                  <a:close/>
                  <a:moveTo>
                    <a:pt x="348399" y="559136"/>
                  </a:moveTo>
                  <a:cubicBezTo>
                    <a:pt x="347352" y="553992"/>
                    <a:pt x="346209" y="551230"/>
                    <a:pt x="350495" y="556183"/>
                  </a:cubicBezTo>
                  <a:cubicBezTo>
                    <a:pt x="355638" y="552563"/>
                    <a:pt x="347161" y="553706"/>
                    <a:pt x="347256" y="549706"/>
                  </a:cubicBezTo>
                  <a:cubicBezTo>
                    <a:pt x="350876" y="545991"/>
                    <a:pt x="358591" y="546372"/>
                    <a:pt x="360782" y="541229"/>
                  </a:cubicBezTo>
                  <a:cubicBezTo>
                    <a:pt x="358877" y="540181"/>
                    <a:pt x="358115" y="538276"/>
                    <a:pt x="357924" y="535990"/>
                  </a:cubicBezTo>
                  <a:cubicBezTo>
                    <a:pt x="358305" y="535895"/>
                    <a:pt x="358686" y="535799"/>
                    <a:pt x="359163" y="535799"/>
                  </a:cubicBezTo>
                  <a:cubicBezTo>
                    <a:pt x="359258" y="535990"/>
                    <a:pt x="359258" y="536180"/>
                    <a:pt x="359353" y="536371"/>
                  </a:cubicBezTo>
                  <a:cubicBezTo>
                    <a:pt x="360401" y="536466"/>
                    <a:pt x="360972" y="536180"/>
                    <a:pt x="361449" y="535704"/>
                  </a:cubicBezTo>
                  <a:cubicBezTo>
                    <a:pt x="361449" y="535704"/>
                    <a:pt x="361544" y="535704"/>
                    <a:pt x="361544" y="535704"/>
                  </a:cubicBezTo>
                  <a:cubicBezTo>
                    <a:pt x="357829" y="541324"/>
                    <a:pt x="369164" y="537228"/>
                    <a:pt x="368021" y="541133"/>
                  </a:cubicBezTo>
                  <a:cubicBezTo>
                    <a:pt x="368973" y="547420"/>
                    <a:pt x="362115" y="545039"/>
                    <a:pt x="362973" y="551325"/>
                  </a:cubicBezTo>
                  <a:cubicBezTo>
                    <a:pt x="372212" y="551706"/>
                    <a:pt x="369164" y="538371"/>
                    <a:pt x="377546" y="537800"/>
                  </a:cubicBezTo>
                  <a:cubicBezTo>
                    <a:pt x="377260" y="539800"/>
                    <a:pt x="380499" y="539609"/>
                    <a:pt x="380689" y="541229"/>
                  </a:cubicBezTo>
                  <a:cubicBezTo>
                    <a:pt x="380308" y="546086"/>
                    <a:pt x="379451" y="550373"/>
                    <a:pt x="375641" y="551420"/>
                  </a:cubicBezTo>
                  <a:cubicBezTo>
                    <a:pt x="375355" y="550182"/>
                    <a:pt x="376022" y="548372"/>
                    <a:pt x="374307" y="548182"/>
                  </a:cubicBezTo>
                  <a:cubicBezTo>
                    <a:pt x="372498" y="550849"/>
                    <a:pt x="371164" y="553992"/>
                    <a:pt x="367926" y="555135"/>
                  </a:cubicBezTo>
                  <a:cubicBezTo>
                    <a:pt x="370021" y="555516"/>
                    <a:pt x="372117" y="556088"/>
                    <a:pt x="371069" y="558564"/>
                  </a:cubicBezTo>
                  <a:cubicBezTo>
                    <a:pt x="376784" y="557897"/>
                    <a:pt x="381356" y="555992"/>
                    <a:pt x="386118" y="554278"/>
                  </a:cubicBezTo>
                  <a:cubicBezTo>
                    <a:pt x="382880" y="554849"/>
                    <a:pt x="385261" y="561517"/>
                    <a:pt x="381451" y="561422"/>
                  </a:cubicBezTo>
                  <a:cubicBezTo>
                    <a:pt x="378498" y="561326"/>
                    <a:pt x="372307" y="561803"/>
                    <a:pt x="369164" y="563993"/>
                  </a:cubicBezTo>
                  <a:cubicBezTo>
                    <a:pt x="366878" y="562184"/>
                    <a:pt x="364782" y="559707"/>
                    <a:pt x="363639" y="555802"/>
                  </a:cubicBezTo>
                  <a:cubicBezTo>
                    <a:pt x="362592" y="558755"/>
                    <a:pt x="358115" y="558278"/>
                    <a:pt x="359353" y="563422"/>
                  </a:cubicBezTo>
                  <a:cubicBezTo>
                    <a:pt x="363925" y="566470"/>
                    <a:pt x="370497" y="568184"/>
                    <a:pt x="369545" y="575233"/>
                  </a:cubicBezTo>
                  <a:cubicBezTo>
                    <a:pt x="372593" y="574280"/>
                    <a:pt x="374022" y="574376"/>
                    <a:pt x="374974" y="575138"/>
                  </a:cubicBezTo>
                  <a:cubicBezTo>
                    <a:pt x="375450" y="578852"/>
                    <a:pt x="376308" y="582281"/>
                    <a:pt x="374498" y="585329"/>
                  </a:cubicBezTo>
                  <a:cubicBezTo>
                    <a:pt x="371545" y="584853"/>
                    <a:pt x="370021" y="583329"/>
                    <a:pt x="368973" y="581615"/>
                  </a:cubicBezTo>
                  <a:cubicBezTo>
                    <a:pt x="368973" y="581615"/>
                    <a:pt x="369069" y="581615"/>
                    <a:pt x="369069" y="581615"/>
                  </a:cubicBezTo>
                  <a:cubicBezTo>
                    <a:pt x="368307" y="578852"/>
                    <a:pt x="367545" y="577138"/>
                    <a:pt x="366783" y="575804"/>
                  </a:cubicBezTo>
                  <a:cubicBezTo>
                    <a:pt x="366497" y="574947"/>
                    <a:pt x="366021" y="574090"/>
                    <a:pt x="365544" y="573423"/>
                  </a:cubicBezTo>
                  <a:cubicBezTo>
                    <a:pt x="365068" y="572185"/>
                    <a:pt x="364687" y="570851"/>
                    <a:pt x="364592" y="568661"/>
                  </a:cubicBezTo>
                  <a:cubicBezTo>
                    <a:pt x="361163" y="568946"/>
                    <a:pt x="358782" y="570185"/>
                    <a:pt x="356115" y="571232"/>
                  </a:cubicBezTo>
                  <a:cubicBezTo>
                    <a:pt x="356400" y="570566"/>
                    <a:pt x="356591" y="569899"/>
                    <a:pt x="356972" y="569423"/>
                  </a:cubicBezTo>
                  <a:cubicBezTo>
                    <a:pt x="355734" y="569232"/>
                    <a:pt x="354781" y="569327"/>
                    <a:pt x="354019" y="569613"/>
                  </a:cubicBezTo>
                  <a:cubicBezTo>
                    <a:pt x="355353" y="568280"/>
                    <a:pt x="356686" y="566946"/>
                    <a:pt x="357448" y="565041"/>
                  </a:cubicBezTo>
                  <a:cubicBezTo>
                    <a:pt x="348590" y="561803"/>
                    <a:pt x="342113" y="564470"/>
                    <a:pt x="339922" y="558088"/>
                  </a:cubicBezTo>
                  <a:cubicBezTo>
                    <a:pt x="339922" y="557802"/>
                    <a:pt x="340113" y="557421"/>
                    <a:pt x="340113" y="557135"/>
                  </a:cubicBezTo>
                  <a:cubicBezTo>
                    <a:pt x="343827" y="553992"/>
                    <a:pt x="342780" y="559517"/>
                    <a:pt x="348399" y="559136"/>
                  </a:cubicBezTo>
                  <a:close/>
                  <a:moveTo>
                    <a:pt x="345732" y="544753"/>
                  </a:moveTo>
                  <a:cubicBezTo>
                    <a:pt x="348971" y="550944"/>
                    <a:pt x="335922" y="549420"/>
                    <a:pt x="341446" y="552373"/>
                  </a:cubicBezTo>
                  <a:cubicBezTo>
                    <a:pt x="341160" y="553135"/>
                    <a:pt x="340398" y="553421"/>
                    <a:pt x="339541" y="553516"/>
                  </a:cubicBezTo>
                  <a:cubicBezTo>
                    <a:pt x="339446" y="552849"/>
                    <a:pt x="339541" y="551992"/>
                    <a:pt x="339351" y="551420"/>
                  </a:cubicBezTo>
                  <a:cubicBezTo>
                    <a:pt x="335826" y="553897"/>
                    <a:pt x="336874" y="551516"/>
                    <a:pt x="336398" y="549134"/>
                  </a:cubicBezTo>
                  <a:cubicBezTo>
                    <a:pt x="338208" y="546277"/>
                    <a:pt x="340398" y="543991"/>
                    <a:pt x="345732" y="544753"/>
                  </a:cubicBezTo>
                  <a:close/>
                  <a:moveTo>
                    <a:pt x="336493" y="545705"/>
                  </a:moveTo>
                  <a:cubicBezTo>
                    <a:pt x="330492" y="546563"/>
                    <a:pt x="330969" y="542848"/>
                    <a:pt x="327540" y="541895"/>
                  </a:cubicBezTo>
                  <a:cubicBezTo>
                    <a:pt x="329254" y="538371"/>
                    <a:pt x="339065" y="541133"/>
                    <a:pt x="336493" y="545705"/>
                  </a:cubicBezTo>
                  <a:close/>
                  <a:moveTo>
                    <a:pt x="258960" y="746492"/>
                  </a:moveTo>
                  <a:cubicBezTo>
                    <a:pt x="262008" y="746683"/>
                    <a:pt x="265056" y="746969"/>
                    <a:pt x="268104" y="747159"/>
                  </a:cubicBezTo>
                  <a:cubicBezTo>
                    <a:pt x="266675" y="752684"/>
                    <a:pt x="268770" y="753731"/>
                    <a:pt x="271723" y="753922"/>
                  </a:cubicBezTo>
                  <a:cubicBezTo>
                    <a:pt x="272009" y="754398"/>
                    <a:pt x="272295" y="754779"/>
                    <a:pt x="272485" y="755256"/>
                  </a:cubicBezTo>
                  <a:cubicBezTo>
                    <a:pt x="272485" y="754779"/>
                    <a:pt x="272580" y="754398"/>
                    <a:pt x="272676" y="754017"/>
                  </a:cubicBezTo>
                  <a:cubicBezTo>
                    <a:pt x="274581" y="754112"/>
                    <a:pt x="276771" y="753922"/>
                    <a:pt x="278581" y="754303"/>
                  </a:cubicBezTo>
                  <a:cubicBezTo>
                    <a:pt x="278581" y="754874"/>
                    <a:pt x="278867" y="755541"/>
                    <a:pt x="279629" y="756113"/>
                  </a:cubicBezTo>
                  <a:cubicBezTo>
                    <a:pt x="279534" y="755541"/>
                    <a:pt x="279534" y="755160"/>
                    <a:pt x="279629" y="754779"/>
                  </a:cubicBezTo>
                  <a:cubicBezTo>
                    <a:pt x="280772" y="755256"/>
                    <a:pt x="281724" y="756017"/>
                    <a:pt x="282105" y="757541"/>
                  </a:cubicBezTo>
                  <a:cubicBezTo>
                    <a:pt x="273342" y="756208"/>
                    <a:pt x="274390" y="756208"/>
                    <a:pt x="265627" y="756303"/>
                  </a:cubicBezTo>
                  <a:cubicBezTo>
                    <a:pt x="269342" y="748683"/>
                    <a:pt x="257912" y="752208"/>
                    <a:pt x="258960" y="746492"/>
                  </a:cubicBezTo>
                  <a:close/>
                  <a:moveTo>
                    <a:pt x="273819" y="770877"/>
                  </a:moveTo>
                  <a:cubicBezTo>
                    <a:pt x="271914" y="770019"/>
                    <a:pt x="272866" y="767447"/>
                    <a:pt x="272866" y="765352"/>
                  </a:cubicBezTo>
                  <a:cubicBezTo>
                    <a:pt x="274390" y="766019"/>
                    <a:pt x="275819" y="766781"/>
                    <a:pt x="277343" y="767447"/>
                  </a:cubicBezTo>
                  <a:cubicBezTo>
                    <a:pt x="276676" y="769162"/>
                    <a:pt x="276009" y="770877"/>
                    <a:pt x="273819" y="770877"/>
                  </a:cubicBezTo>
                  <a:close/>
                  <a:moveTo>
                    <a:pt x="286868" y="782783"/>
                  </a:moveTo>
                  <a:cubicBezTo>
                    <a:pt x="287344" y="782021"/>
                    <a:pt x="287725" y="781163"/>
                    <a:pt x="287725" y="780211"/>
                  </a:cubicBezTo>
                  <a:cubicBezTo>
                    <a:pt x="287154" y="779925"/>
                    <a:pt x="286582" y="779830"/>
                    <a:pt x="285915" y="779544"/>
                  </a:cubicBezTo>
                  <a:cubicBezTo>
                    <a:pt x="286677" y="779068"/>
                    <a:pt x="287535" y="778782"/>
                    <a:pt x="288868" y="778877"/>
                  </a:cubicBezTo>
                  <a:cubicBezTo>
                    <a:pt x="288773" y="780687"/>
                    <a:pt x="287820" y="781830"/>
                    <a:pt x="286868" y="782783"/>
                  </a:cubicBezTo>
                  <a:close/>
                  <a:moveTo>
                    <a:pt x="295726" y="772877"/>
                  </a:moveTo>
                  <a:cubicBezTo>
                    <a:pt x="302679" y="774115"/>
                    <a:pt x="304203" y="774401"/>
                    <a:pt x="308490" y="774401"/>
                  </a:cubicBezTo>
                  <a:cubicBezTo>
                    <a:pt x="309061" y="776115"/>
                    <a:pt x="310014" y="777544"/>
                    <a:pt x="311061" y="778782"/>
                  </a:cubicBezTo>
                  <a:cubicBezTo>
                    <a:pt x="302489" y="777449"/>
                    <a:pt x="296393" y="776591"/>
                    <a:pt x="295726" y="772877"/>
                  </a:cubicBezTo>
                  <a:close/>
                  <a:moveTo>
                    <a:pt x="342970" y="854887"/>
                  </a:moveTo>
                  <a:cubicBezTo>
                    <a:pt x="342970" y="854696"/>
                    <a:pt x="343065" y="854506"/>
                    <a:pt x="343065" y="854315"/>
                  </a:cubicBezTo>
                  <a:cubicBezTo>
                    <a:pt x="344970" y="854030"/>
                    <a:pt x="346875" y="853649"/>
                    <a:pt x="348495" y="853744"/>
                  </a:cubicBezTo>
                  <a:cubicBezTo>
                    <a:pt x="347161" y="854601"/>
                    <a:pt x="345351" y="854982"/>
                    <a:pt x="342970" y="854887"/>
                  </a:cubicBezTo>
                  <a:close/>
                  <a:moveTo>
                    <a:pt x="349733" y="864507"/>
                  </a:moveTo>
                  <a:cubicBezTo>
                    <a:pt x="349733" y="864793"/>
                    <a:pt x="349828" y="864888"/>
                    <a:pt x="349828" y="865174"/>
                  </a:cubicBezTo>
                  <a:cubicBezTo>
                    <a:pt x="349447" y="865079"/>
                    <a:pt x="349161" y="864983"/>
                    <a:pt x="348780" y="864793"/>
                  </a:cubicBezTo>
                  <a:cubicBezTo>
                    <a:pt x="349066" y="864698"/>
                    <a:pt x="349447" y="864602"/>
                    <a:pt x="349733" y="864507"/>
                  </a:cubicBezTo>
                  <a:close/>
                  <a:moveTo>
                    <a:pt x="349542" y="884891"/>
                  </a:moveTo>
                  <a:cubicBezTo>
                    <a:pt x="349638" y="883843"/>
                    <a:pt x="349828" y="882795"/>
                    <a:pt x="349923" y="881843"/>
                  </a:cubicBezTo>
                  <a:cubicBezTo>
                    <a:pt x="352019" y="881462"/>
                    <a:pt x="353829" y="881176"/>
                    <a:pt x="354876" y="882510"/>
                  </a:cubicBezTo>
                  <a:cubicBezTo>
                    <a:pt x="354876" y="882986"/>
                    <a:pt x="354876" y="883557"/>
                    <a:pt x="354972" y="884033"/>
                  </a:cubicBezTo>
                  <a:cubicBezTo>
                    <a:pt x="355067" y="883843"/>
                    <a:pt x="355257" y="883652"/>
                    <a:pt x="355353" y="883557"/>
                  </a:cubicBezTo>
                  <a:cubicBezTo>
                    <a:pt x="355448" y="883843"/>
                    <a:pt x="355543" y="884129"/>
                    <a:pt x="355638" y="884605"/>
                  </a:cubicBezTo>
                  <a:cubicBezTo>
                    <a:pt x="353067" y="882605"/>
                    <a:pt x="351257" y="882605"/>
                    <a:pt x="350019" y="885748"/>
                  </a:cubicBezTo>
                  <a:cubicBezTo>
                    <a:pt x="353733" y="886891"/>
                    <a:pt x="355638" y="888796"/>
                    <a:pt x="356686" y="891082"/>
                  </a:cubicBezTo>
                  <a:cubicBezTo>
                    <a:pt x="355638" y="891654"/>
                    <a:pt x="354591" y="892320"/>
                    <a:pt x="353638" y="893177"/>
                  </a:cubicBezTo>
                  <a:cubicBezTo>
                    <a:pt x="351447" y="888320"/>
                    <a:pt x="352209" y="892225"/>
                    <a:pt x="350971" y="886700"/>
                  </a:cubicBezTo>
                  <a:cubicBezTo>
                    <a:pt x="350685" y="887653"/>
                    <a:pt x="349733" y="887843"/>
                    <a:pt x="348685" y="887843"/>
                  </a:cubicBezTo>
                  <a:cubicBezTo>
                    <a:pt x="349352" y="887462"/>
                    <a:pt x="349828" y="886796"/>
                    <a:pt x="350019" y="885748"/>
                  </a:cubicBezTo>
                  <a:cubicBezTo>
                    <a:pt x="349733" y="885367"/>
                    <a:pt x="349257" y="885177"/>
                    <a:pt x="348876" y="884891"/>
                  </a:cubicBezTo>
                  <a:cubicBezTo>
                    <a:pt x="349161" y="884795"/>
                    <a:pt x="349257" y="884891"/>
                    <a:pt x="349542" y="884891"/>
                  </a:cubicBezTo>
                  <a:close/>
                  <a:moveTo>
                    <a:pt x="345161" y="896130"/>
                  </a:moveTo>
                  <a:cubicBezTo>
                    <a:pt x="350304" y="900131"/>
                    <a:pt x="343923" y="906322"/>
                    <a:pt x="337255" y="899845"/>
                  </a:cubicBezTo>
                  <a:cubicBezTo>
                    <a:pt x="340494" y="900321"/>
                    <a:pt x="342780" y="898226"/>
                    <a:pt x="345161" y="896130"/>
                  </a:cubicBezTo>
                  <a:close/>
                  <a:moveTo>
                    <a:pt x="333159" y="898226"/>
                  </a:moveTo>
                  <a:cubicBezTo>
                    <a:pt x="333921" y="898797"/>
                    <a:pt x="334683" y="899083"/>
                    <a:pt x="335350" y="899369"/>
                  </a:cubicBezTo>
                  <a:cubicBezTo>
                    <a:pt x="334969" y="899559"/>
                    <a:pt x="334683" y="899750"/>
                    <a:pt x="334398" y="899940"/>
                  </a:cubicBezTo>
                  <a:cubicBezTo>
                    <a:pt x="333921" y="899369"/>
                    <a:pt x="333445" y="898797"/>
                    <a:pt x="333159" y="898226"/>
                  </a:cubicBezTo>
                  <a:close/>
                  <a:moveTo>
                    <a:pt x="326111" y="926515"/>
                  </a:moveTo>
                  <a:cubicBezTo>
                    <a:pt x="325254" y="926610"/>
                    <a:pt x="324396" y="926515"/>
                    <a:pt x="323634" y="926324"/>
                  </a:cubicBezTo>
                  <a:cubicBezTo>
                    <a:pt x="324396" y="926324"/>
                    <a:pt x="325254" y="926420"/>
                    <a:pt x="326111" y="926515"/>
                  </a:cubicBezTo>
                  <a:close/>
                  <a:moveTo>
                    <a:pt x="321348" y="925086"/>
                  </a:moveTo>
                  <a:cubicBezTo>
                    <a:pt x="321063" y="924800"/>
                    <a:pt x="320682" y="924610"/>
                    <a:pt x="320396" y="924324"/>
                  </a:cubicBezTo>
                  <a:cubicBezTo>
                    <a:pt x="320301" y="925943"/>
                    <a:pt x="320872" y="927086"/>
                    <a:pt x="321539" y="928229"/>
                  </a:cubicBezTo>
                  <a:cubicBezTo>
                    <a:pt x="319920" y="927753"/>
                    <a:pt x="318015" y="927848"/>
                    <a:pt x="315538" y="928801"/>
                  </a:cubicBezTo>
                  <a:cubicBezTo>
                    <a:pt x="314395" y="924134"/>
                    <a:pt x="312109" y="920419"/>
                    <a:pt x="308966" y="917276"/>
                  </a:cubicBezTo>
                  <a:cubicBezTo>
                    <a:pt x="314776" y="918704"/>
                    <a:pt x="322206" y="918895"/>
                    <a:pt x="321348" y="925086"/>
                  </a:cubicBezTo>
                  <a:close/>
                  <a:moveTo>
                    <a:pt x="305442" y="915466"/>
                  </a:moveTo>
                  <a:cubicBezTo>
                    <a:pt x="304870" y="919466"/>
                    <a:pt x="299060" y="918133"/>
                    <a:pt x="294202" y="917752"/>
                  </a:cubicBezTo>
                  <a:cubicBezTo>
                    <a:pt x="295536" y="914133"/>
                    <a:pt x="301822" y="911846"/>
                    <a:pt x="305442" y="915466"/>
                  </a:cubicBezTo>
                  <a:close/>
                  <a:moveTo>
                    <a:pt x="268580" y="939564"/>
                  </a:moveTo>
                  <a:cubicBezTo>
                    <a:pt x="264008" y="945851"/>
                    <a:pt x="257531" y="946803"/>
                    <a:pt x="258293" y="954614"/>
                  </a:cubicBezTo>
                  <a:cubicBezTo>
                    <a:pt x="253435" y="954709"/>
                    <a:pt x="252387" y="951947"/>
                    <a:pt x="253245" y="947946"/>
                  </a:cubicBezTo>
                  <a:cubicBezTo>
                    <a:pt x="247720" y="946327"/>
                    <a:pt x="249435" y="952042"/>
                    <a:pt x="243815" y="950423"/>
                  </a:cubicBezTo>
                  <a:cubicBezTo>
                    <a:pt x="246196" y="945660"/>
                    <a:pt x="246101" y="945565"/>
                    <a:pt x="238671" y="945279"/>
                  </a:cubicBezTo>
                  <a:cubicBezTo>
                    <a:pt x="240005" y="941564"/>
                    <a:pt x="243434" y="939850"/>
                    <a:pt x="246577" y="938040"/>
                  </a:cubicBezTo>
                  <a:cubicBezTo>
                    <a:pt x="249720" y="937659"/>
                    <a:pt x="250006" y="939564"/>
                    <a:pt x="250006" y="941469"/>
                  </a:cubicBezTo>
                  <a:cubicBezTo>
                    <a:pt x="255531" y="939374"/>
                    <a:pt x="252673" y="935754"/>
                    <a:pt x="250673" y="932039"/>
                  </a:cubicBezTo>
                  <a:cubicBezTo>
                    <a:pt x="251149" y="928039"/>
                    <a:pt x="253816" y="926134"/>
                    <a:pt x="258483" y="926324"/>
                  </a:cubicBezTo>
                  <a:cubicBezTo>
                    <a:pt x="259150" y="929372"/>
                    <a:pt x="252387" y="932706"/>
                    <a:pt x="259912" y="932706"/>
                  </a:cubicBezTo>
                  <a:cubicBezTo>
                    <a:pt x="260579" y="936231"/>
                    <a:pt x="256197" y="934706"/>
                    <a:pt x="255912" y="937088"/>
                  </a:cubicBezTo>
                  <a:cubicBezTo>
                    <a:pt x="258007" y="941374"/>
                    <a:pt x="263817" y="940612"/>
                    <a:pt x="268580" y="939564"/>
                  </a:cubicBezTo>
                  <a:close/>
                  <a:moveTo>
                    <a:pt x="277819" y="940231"/>
                  </a:moveTo>
                  <a:cubicBezTo>
                    <a:pt x="277629" y="944993"/>
                    <a:pt x="271818" y="947851"/>
                    <a:pt x="268294" y="944231"/>
                  </a:cubicBezTo>
                  <a:cubicBezTo>
                    <a:pt x="269723" y="941279"/>
                    <a:pt x="273438" y="940421"/>
                    <a:pt x="277819" y="940231"/>
                  </a:cubicBezTo>
                  <a:close/>
                  <a:moveTo>
                    <a:pt x="250197" y="964996"/>
                  </a:moveTo>
                  <a:cubicBezTo>
                    <a:pt x="245244" y="965091"/>
                    <a:pt x="244291" y="962329"/>
                    <a:pt x="245148" y="958329"/>
                  </a:cubicBezTo>
                  <a:cubicBezTo>
                    <a:pt x="250006" y="958233"/>
                    <a:pt x="250959" y="960900"/>
                    <a:pt x="250197" y="964996"/>
                  </a:cubicBezTo>
                  <a:close/>
                  <a:moveTo>
                    <a:pt x="255531" y="911751"/>
                  </a:moveTo>
                  <a:cubicBezTo>
                    <a:pt x="255626" y="912894"/>
                    <a:pt x="255245" y="913942"/>
                    <a:pt x="254578" y="914894"/>
                  </a:cubicBezTo>
                  <a:cubicBezTo>
                    <a:pt x="254292" y="914513"/>
                    <a:pt x="254102" y="914037"/>
                    <a:pt x="254007" y="913275"/>
                  </a:cubicBezTo>
                  <a:cubicBezTo>
                    <a:pt x="254102" y="912323"/>
                    <a:pt x="254769" y="912037"/>
                    <a:pt x="255531" y="911751"/>
                  </a:cubicBezTo>
                  <a:close/>
                  <a:moveTo>
                    <a:pt x="247530" y="925372"/>
                  </a:moveTo>
                  <a:cubicBezTo>
                    <a:pt x="247720" y="932039"/>
                    <a:pt x="239529" y="926134"/>
                    <a:pt x="236385" y="926134"/>
                  </a:cubicBezTo>
                  <a:cubicBezTo>
                    <a:pt x="236862" y="922705"/>
                    <a:pt x="244196" y="926039"/>
                    <a:pt x="247530" y="925372"/>
                  </a:cubicBezTo>
                  <a:close/>
                  <a:moveTo>
                    <a:pt x="235147" y="903560"/>
                  </a:moveTo>
                  <a:cubicBezTo>
                    <a:pt x="234576" y="904131"/>
                    <a:pt x="234099" y="904417"/>
                    <a:pt x="233433" y="903655"/>
                  </a:cubicBezTo>
                  <a:cubicBezTo>
                    <a:pt x="234004" y="903560"/>
                    <a:pt x="234576" y="903560"/>
                    <a:pt x="235147" y="903560"/>
                  </a:cubicBezTo>
                  <a:close/>
                  <a:moveTo>
                    <a:pt x="241434" y="907560"/>
                  </a:moveTo>
                  <a:cubicBezTo>
                    <a:pt x="240195" y="906131"/>
                    <a:pt x="240291" y="905465"/>
                    <a:pt x="240576" y="904798"/>
                  </a:cubicBezTo>
                  <a:cubicBezTo>
                    <a:pt x="242100" y="905084"/>
                    <a:pt x="243720" y="905369"/>
                    <a:pt x="245529" y="905274"/>
                  </a:cubicBezTo>
                  <a:cubicBezTo>
                    <a:pt x="244863" y="906703"/>
                    <a:pt x="245148" y="909084"/>
                    <a:pt x="241434" y="907560"/>
                  </a:cubicBezTo>
                  <a:close/>
                  <a:moveTo>
                    <a:pt x="248482" y="907274"/>
                  </a:moveTo>
                  <a:cubicBezTo>
                    <a:pt x="248768" y="906703"/>
                    <a:pt x="249054" y="906036"/>
                    <a:pt x="248958" y="904988"/>
                  </a:cubicBezTo>
                  <a:cubicBezTo>
                    <a:pt x="248768" y="904893"/>
                    <a:pt x="248673" y="904893"/>
                    <a:pt x="248482" y="904893"/>
                  </a:cubicBezTo>
                  <a:cubicBezTo>
                    <a:pt x="248768" y="904798"/>
                    <a:pt x="248958" y="904798"/>
                    <a:pt x="249244" y="904798"/>
                  </a:cubicBezTo>
                  <a:cubicBezTo>
                    <a:pt x="249816" y="905750"/>
                    <a:pt x="249244" y="906608"/>
                    <a:pt x="248482" y="907274"/>
                  </a:cubicBezTo>
                  <a:close/>
                  <a:moveTo>
                    <a:pt x="247720" y="890701"/>
                  </a:moveTo>
                  <a:cubicBezTo>
                    <a:pt x="247434" y="891558"/>
                    <a:pt x="247339" y="892320"/>
                    <a:pt x="247149" y="893082"/>
                  </a:cubicBezTo>
                  <a:cubicBezTo>
                    <a:pt x="246101" y="892225"/>
                    <a:pt x="245244" y="891463"/>
                    <a:pt x="244482" y="890606"/>
                  </a:cubicBezTo>
                  <a:cubicBezTo>
                    <a:pt x="246006" y="889653"/>
                    <a:pt x="247244" y="888415"/>
                    <a:pt x="247720" y="890701"/>
                  </a:cubicBezTo>
                  <a:close/>
                  <a:moveTo>
                    <a:pt x="242481" y="893463"/>
                  </a:moveTo>
                  <a:cubicBezTo>
                    <a:pt x="242767" y="895559"/>
                    <a:pt x="245244" y="897845"/>
                    <a:pt x="247530" y="898226"/>
                  </a:cubicBezTo>
                  <a:cubicBezTo>
                    <a:pt x="247720" y="899273"/>
                    <a:pt x="248006" y="900321"/>
                    <a:pt x="248006" y="901464"/>
                  </a:cubicBezTo>
                  <a:cubicBezTo>
                    <a:pt x="241529" y="896892"/>
                    <a:pt x="249149" y="903369"/>
                    <a:pt x="244101" y="904036"/>
                  </a:cubicBezTo>
                  <a:cubicBezTo>
                    <a:pt x="241148" y="901274"/>
                    <a:pt x="239052" y="899464"/>
                    <a:pt x="237052" y="897749"/>
                  </a:cubicBezTo>
                  <a:cubicBezTo>
                    <a:pt x="238195" y="895749"/>
                    <a:pt x="239529" y="893749"/>
                    <a:pt x="242481" y="893463"/>
                  </a:cubicBezTo>
                  <a:close/>
                  <a:moveTo>
                    <a:pt x="212763" y="921181"/>
                  </a:moveTo>
                  <a:cubicBezTo>
                    <a:pt x="213716" y="917561"/>
                    <a:pt x="214478" y="913942"/>
                    <a:pt x="220574" y="915466"/>
                  </a:cubicBezTo>
                  <a:cubicBezTo>
                    <a:pt x="221431" y="920800"/>
                    <a:pt x="217050" y="920990"/>
                    <a:pt x="212763" y="921181"/>
                  </a:cubicBezTo>
                  <a:close/>
                  <a:moveTo>
                    <a:pt x="215240" y="913561"/>
                  </a:moveTo>
                  <a:cubicBezTo>
                    <a:pt x="216764" y="907751"/>
                    <a:pt x="218955" y="902607"/>
                    <a:pt x="227051" y="903369"/>
                  </a:cubicBezTo>
                  <a:cubicBezTo>
                    <a:pt x="219336" y="906512"/>
                    <a:pt x="222765" y="912418"/>
                    <a:pt x="215240" y="913561"/>
                  </a:cubicBezTo>
                  <a:close/>
                  <a:moveTo>
                    <a:pt x="227813" y="896130"/>
                  </a:moveTo>
                  <a:cubicBezTo>
                    <a:pt x="228003" y="897749"/>
                    <a:pt x="228194" y="899369"/>
                    <a:pt x="228289" y="901083"/>
                  </a:cubicBezTo>
                  <a:cubicBezTo>
                    <a:pt x="227908" y="901274"/>
                    <a:pt x="227527" y="901560"/>
                    <a:pt x="227146" y="901750"/>
                  </a:cubicBezTo>
                  <a:cubicBezTo>
                    <a:pt x="223622" y="898416"/>
                    <a:pt x="225527" y="897273"/>
                    <a:pt x="227813" y="896130"/>
                  </a:cubicBezTo>
                  <a:close/>
                  <a:moveTo>
                    <a:pt x="224479" y="963091"/>
                  </a:moveTo>
                  <a:cubicBezTo>
                    <a:pt x="222574" y="956709"/>
                    <a:pt x="211716" y="959948"/>
                    <a:pt x="206858" y="955090"/>
                  </a:cubicBezTo>
                  <a:cubicBezTo>
                    <a:pt x="207239" y="954423"/>
                    <a:pt x="207620" y="953852"/>
                    <a:pt x="208191" y="953375"/>
                  </a:cubicBezTo>
                  <a:cubicBezTo>
                    <a:pt x="207144" y="952994"/>
                    <a:pt x="206286" y="953090"/>
                    <a:pt x="205524" y="953090"/>
                  </a:cubicBezTo>
                  <a:cubicBezTo>
                    <a:pt x="205334" y="952804"/>
                    <a:pt x="205143" y="952518"/>
                    <a:pt x="204953" y="952137"/>
                  </a:cubicBezTo>
                  <a:cubicBezTo>
                    <a:pt x="212097" y="954137"/>
                    <a:pt x="210001" y="946994"/>
                    <a:pt x="218002" y="949946"/>
                  </a:cubicBezTo>
                  <a:cubicBezTo>
                    <a:pt x="211049" y="956233"/>
                    <a:pt x="232385" y="953756"/>
                    <a:pt x="224479" y="963091"/>
                  </a:cubicBezTo>
                  <a:close/>
                  <a:moveTo>
                    <a:pt x="226670" y="958519"/>
                  </a:moveTo>
                  <a:cubicBezTo>
                    <a:pt x="229623" y="953566"/>
                    <a:pt x="234957" y="951089"/>
                    <a:pt x="242005" y="950232"/>
                  </a:cubicBezTo>
                  <a:cubicBezTo>
                    <a:pt x="240386" y="954995"/>
                    <a:pt x="240481" y="953090"/>
                    <a:pt x="241434" y="958043"/>
                  </a:cubicBezTo>
                  <a:cubicBezTo>
                    <a:pt x="235719" y="956900"/>
                    <a:pt x="233147" y="958805"/>
                    <a:pt x="233623" y="963758"/>
                  </a:cubicBezTo>
                  <a:cubicBezTo>
                    <a:pt x="229908" y="963091"/>
                    <a:pt x="230289" y="959281"/>
                    <a:pt x="226670" y="958519"/>
                  </a:cubicBezTo>
                  <a:close/>
                  <a:moveTo>
                    <a:pt x="238481" y="991094"/>
                  </a:moveTo>
                  <a:cubicBezTo>
                    <a:pt x="237528" y="990428"/>
                    <a:pt x="236957" y="989475"/>
                    <a:pt x="237433" y="987856"/>
                  </a:cubicBezTo>
                  <a:cubicBezTo>
                    <a:pt x="236766" y="987761"/>
                    <a:pt x="236100" y="987665"/>
                    <a:pt x="235433" y="987570"/>
                  </a:cubicBezTo>
                  <a:cubicBezTo>
                    <a:pt x="236862" y="986713"/>
                    <a:pt x="238576" y="986141"/>
                    <a:pt x="241148" y="986427"/>
                  </a:cubicBezTo>
                  <a:cubicBezTo>
                    <a:pt x="240291" y="988046"/>
                    <a:pt x="239529" y="989666"/>
                    <a:pt x="238481" y="991094"/>
                  </a:cubicBezTo>
                  <a:close/>
                  <a:moveTo>
                    <a:pt x="238005" y="979855"/>
                  </a:moveTo>
                  <a:cubicBezTo>
                    <a:pt x="241148" y="974235"/>
                    <a:pt x="242672" y="974426"/>
                    <a:pt x="238767" y="968901"/>
                  </a:cubicBezTo>
                  <a:cubicBezTo>
                    <a:pt x="246101" y="971854"/>
                    <a:pt x="256483" y="966234"/>
                    <a:pt x="260007" y="956328"/>
                  </a:cubicBezTo>
                  <a:cubicBezTo>
                    <a:pt x="267723" y="959186"/>
                    <a:pt x="256864" y="966425"/>
                    <a:pt x="268485" y="966425"/>
                  </a:cubicBezTo>
                  <a:cubicBezTo>
                    <a:pt x="259341" y="967758"/>
                    <a:pt x="245910" y="972521"/>
                    <a:pt x="238005" y="979855"/>
                  </a:cubicBezTo>
                  <a:close/>
                  <a:moveTo>
                    <a:pt x="283248" y="965853"/>
                  </a:moveTo>
                  <a:cubicBezTo>
                    <a:pt x="281629" y="964043"/>
                    <a:pt x="276486" y="964901"/>
                    <a:pt x="278105" y="960710"/>
                  </a:cubicBezTo>
                  <a:cubicBezTo>
                    <a:pt x="275533" y="960995"/>
                    <a:pt x="276295" y="964520"/>
                    <a:pt x="275819" y="966806"/>
                  </a:cubicBezTo>
                  <a:cubicBezTo>
                    <a:pt x="274295" y="965472"/>
                    <a:pt x="271818" y="964806"/>
                    <a:pt x="268675" y="964710"/>
                  </a:cubicBezTo>
                  <a:cubicBezTo>
                    <a:pt x="270961" y="957947"/>
                    <a:pt x="269247" y="960614"/>
                    <a:pt x="267532" y="955185"/>
                  </a:cubicBezTo>
                  <a:cubicBezTo>
                    <a:pt x="275247" y="955947"/>
                    <a:pt x="279819" y="958995"/>
                    <a:pt x="283534" y="962710"/>
                  </a:cubicBezTo>
                  <a:cubicBezTo>
                    <a:pt x="287916" y="962519"/>
                    <a:pt x="287344" y="957566"/>
                    <a:pt x="293059" y="958710"/>
                  </a:cubicBezTo>
                  <a:cubicBezTo>
                    <a:pt x="291916" y="963186"/>
                    <a:pt x="284868" y="961853"/>
                    <a:pt x="283248" y="965853"/>
                  </a:cubicBezTo>
                  <a:close/>
                  <a:moveTo>
                    <a:pt x="296107" y="941564"/>
                  </a:moveTo>
                  <a:cubicBezTo>
                    <a:pt x="294012" y="940993"/>
                    <a:pt x="291440" y="932325"/>
                    <a:pt x="290678" y="939564"/>
                  </a:cubicBezTo>
                  <a:cubicBezTo>
                    <a:pt x="286963" y="938421"/>
                    <a:pt x="286963" y="936802"/>
                    <a:pt x="289154" y="934706"/>
                  </a:cubicBezTo>
                  <a:cubicBezTo>
                    <a:pt x="286487" y="935373"/>
                    <a:pt x="279819" y="932135"/>
                    <a:pt x="279819" y="935564"/>
                  </a:cubicBezTo>
                  <a:cubicBezTo>
                    <a:pt x="271818" y="929944"/>
                    <a:pt x="280581" y="925181"/>
                    <a:pt x="269532" y="925372"/>
                  </a:cubicBezTo>
                  <a:cubicBezTo>
                    <a:pt x="270580" y="924229"/>
                    <a:pt x="271628" y="922991"/>
                    <a:pt x="271723" y="920800"/>
                  </a:cubicBezTo>
                  <a:cubicBezTo>
                    <a:pt x="280867" y="921467"/>
                    <a:pt x="280105" y="932230"/>
                    <a:pt x="289630" y="928420"/>
                  </a:cubicBezTo>
                  <a:cubicBezTo>
                    <a:pt x="289725" y="934230"/>
                    <a:pt x="301917" y="936326"/>
                    <a:pt x="296107" y="941564"/>
                  </a:cubicBezTo>
                  <a:close/>
                  <a:moveTo>
                    <a:pt x="284677" y="921848"/>
                  </a:moveTo>
                  <a:cubicBezTo>
                    <a:pt x="290202" y="913561"/>
                    <a:pt x="302489" y="923753"/>
                    <a:pt x="306204" y="929754"/>
                  </a:cubicBezTo>
                  <a:cubicBezTo>
                    <a:pt x="294774" y="929182"/>
                    <a:pt x="295917" y="918514"/>
                    <a:pt x="284677" y="921848"/>
                  </a:cubicBezTo>
                  <a:close/>
                  <a:moveTo>
                    <a:pt x="301536" y="943565"/>
                  </a:moveTo>
                  <a:cubicBezTo>
                    <a:pt x="305156" y="944708"/>
                    <a:pt x="304775" y="948613"/>
                    <a:pt x="308680" y="945660"/>
                  </a:cubicBezTo>
                  <a:cubicBezTo>
                    <a:pt x="312776" y="944612"/>
                    <a:pt x="308775" y="935564"/>
                    <a:pt x="313157" y="934897"/>
                  </a:cubicBezTo>
                  <a:cubicBezTo>
                    <a:pt x="315157" y="935087"/>
                    <a:pt x="317253" y="936231"/>
                    <a:pt x="319539" y="937278"/>
                  </a:cubicBezTo>
                  <a:cubicBezTo>
                    <a:pt x="315919" y="939755"/>
                    <a:pt x="315252" y="945374"/>
                    <a:pt x="314681" y="951185"/>
                  </a:cubicBezTo>
                  <a:cubicBezTo>
                    <a:pt x="314300" y="951089"/>
                    <a:pt x="314205" y="951089"/>
                    <a:pt x="313824" y="951089"/>
                  </a:cubicBezTo>
                  <a:cubicBezTo>
                    <a:pt x="313919" y="950518"/>
                    <a:pt x="314014" y="949851"/>
                    <a:pt x="313919" y="949089"/>
                  </a:cubicBezTo>
                  <a:cubicBezTo>
                    <a:pt x="310395" y="949185"/>
                    <a:pt x="310014" y="946994"/>
                    <a:pt x="306680" y="946994"/>
                  </a:cubicBezTo>
                  <a:cubicBezTo>
                    <a:pt x="306013" y="948422"/>
                    <a:pt x="305632" y="950137"/>
                    <a:pt x="305061" y="951566"/>
                  </a:cubicBezTo>
                  <a:cubicBezTo>
                    <a:pt x="304584" y="951470"/>
                    <a:pt x="304299" y="951566"/>
                    <a:pt x="303822" y="951375"/>
                  </a:cubicBezTo>
                  <a:cubicBezTo>
                    <a:pt x="303822" y="949565"/>
                    <a:pt x="304775" y="947089"/>
                    <a:pt x="302679" y="946613"/>
                  </a:cubicBezTo>
                  <a:cubicBezTo>
                    <a:pt x="298869" y="949375"/>
                    <a:pt x="301441" y="951089"/>
                    <a:pt x="304299" y="952899"/>
                  </a:cubicBezTo>
                  <a:cubicBezTo>
                    <a:pt x="303822" y="953566"/>
                    <a:pt x="303251" y="954233"/>
                    <a:pt x="302394" y="954518"/>
                  </a:cubicBezTo>
                  <a:cubicBezTo>
                    <a:pt x="297726" y="952423"/>
                    <a:pt x="299250" y="946708"/>
                    <a:pt x="301536" y="943565"/>
                  </a:cubicBezTo>
                  <a:close/>
                  <a:moveTo>
                    <a:pt x="320586" y="961281"/>
                  </a:moveTo>
                  <a:cubicBezTo>
                    <a:pt x="321348" y="961472"/>
                    <a:pt x="321729" y="961853"/>
                    <a:pt x="321825" y="962329"/>
                  </a:cubicBezTo>
                  <a:cubicBezTo>
                    <a:pt x="319348" y="962043"/>
                    <a:pt x="317157" y="962043"/>
                    <a:pt x="315252" y="962329"/>
                  </a:cubicBezTo>
                  <a:cubicBezTo>
                    <a:pt x="315729" y="961091"/>
                    <a:pt x="316300" y="959948"/>
                    <a:pt x="317253" y="959281"/>
                  </a:cubicBezTo>
                  <a:cubicBezTo>
                    <a:pt x="314109" y="957471"/>
                    <a:pt x="310680" y="963091"/>
                    <a:pt x="310204" y="958424"/>
                  </a:cubicBezTo>
                  <a:cubicBezTo>
                    <a:pt x="314300" y="954233"/>
                    <a:pt x="317348" y="954137"/>
                    <a:pt x="318586" y="950232"/>
                  </a:cubicBezTo>
                  <a:cubicBezTo>
                    <a:pt x="317824" y="953471"/>
                    <a:pt x="319348" y="955185"/>
                    <a:pt x="323253" y="955471"/>
                  </a:cubicBezTo>
                  <a:cubicBezTo>
                    <a:pt x="323920" y="954233"/>
                    <a:pt x="324492" y="953375"/>
                    <a:pt x="325158" y="952518"/>
                  </a:cubicBezTo>
                  <a:cubicBezTo>
                    <a:pt x="326778" y="953947"/>
                    <a:pt x="327349" y="956233"/>
                    <a:pt x="330207" y="956804"/>
                  </a:cubicBezTo>
                  <a:cubicBezTo>
                    <a:pt x="329159" y="951852"/>
                    <a:pt x="335445" y="954137"/>
                    <a:pt x="334493" y="949280"/>
                  </a:cubicBezTo>
                  <a:cubicBezTo>
                    <a:pt x="333350" y="948994"/>
                    <a:pt x="332683" y="948422"/>
                    <a:pt x="332112" y="947851"/>
                  </a:cubicBezTo>
                  <a:cubicBezTo>
                    <a:pt x="335160" y="946994"/>
                    <a:pt x="338493" y="946232"/>
                    <a:pt x="342684" y="943279"/>
                  </a:cubicBezTo>
                  <a:cubicBezTo>
                    <a:pt x="342018" y="946803"/>
                    <a:pt x="341446" y="950327"/>
                    <a:pt x="338017" y="951089"/>
                  </a:cubicBezTo>
                  <a:cubicBezTo>
                    <a:pt x="343637" y="953375"/>
                    <a:pt x="342684" y="948994"/>
                    <a:pt x="345542" y="948518"/>
                  </a:cubicBezTo>
                  <a:cubicBezTo>
                    <a:pt x="349923" y="950899"/>
                    <a:pt x="341922" y="952994"/>
                    <a:pt x="346971" y="954899"/>
                  </a:cubicBezTo>
                  <a:cubicBezTo>
                    <a:pt x="350876" y="946422"/>
                    <a:pt x="353638" y="955852"/>
                    <a:pt x="361830" y="952899"/>
                  </a:cubicBezTo>
                  <a:cubicBezTo>
                    <a:pt x="364211" y="950327"/>
                    <a:pt x="362496" y="948613"/>
                    <a:pt x="362592" y="947089"/>
                  </a:cubicBezTo>
                  <a:cubicBezTo>
                    <a:pt x="363258" y="947089"/>
                    <a:pt x="363925" y="947184"/>
                    <a:pt x="364592" y="947184"/>
                  </a:cubicBezTo>
                  <a:cubicBezTo>
                    <a:pt x="365259" y="948422"/>
                    <a:pt x="366783" y="949185"/>
                    <a:pt x="367449" y="950423"/>
                  </a:cubicBezTo>
                  <a:cubicBezTo>
                    <a:pt x="364973" y="951280"/>
                    <a:pt x="362687" y="952518"/>
                    <a:pt x="361639" y="954995"/>
                  </a:cubicBezTo>
                  <a:cubicBezTo>
                    <a:pt x="359544" y="954614"/>
                    <a:pt x="357162" y="954233"/>
                    <a:pt x="354210" y="955471"/>
                  </a:cubicBezTo>
                  <a:cubicBezTo>
                    <a:pt x="350876" y="961853"/>
                    <a:pt x="364401" y="955852"/>
                    <a:pt x="361068" y="962329"/>
                  </a:cubicBezTo>
                  <a:cubicBezTo>
                    <a:pt x="359829" y="962519"/>
                    <a:pt x="358782" y="962519"/>
                    <a:pt x="357734" y="962615"/>
                  </a:cubicBezTo>
                  <a:cubicBezTo>
                    <a:pt x="357829" y="961948"/>
                    <a:pt x="357543" y="961472"/>
                    <a:pt x="356686" y="961281"/>
                  </a:cubicBezTo>
                  <a:cubicBezTo>
                    <a:pt x="354400" y="961281"/>
                    <a:pt x="352019" y="961377"/>
                    <a:pt x="349257" y="962138"/>
                  </a:cubicBezTo>
                  <a:cubicBezTo>
                    <a:pt x="347256" y="961662"/>
                    <a:pt x="345351" y="960995"/>
                    <a:pt x="343827" y="960329"/>
                  </a:cubicBezTo>
                  <a:cubicBezTo>
                    <a:pt x="342875" y="956328"/>
                    <a:pt x="340875" y="952994"/>
                    <a:pt x="336493" y="951089"/>
                  </a:cubicBezTo>
                  <a:cubicBezTo>
                    <a:pt x="336207" y="954899"/>
                    <a:pt x="334779" y="956423"/>
                    <a:pt x="332874" y="957090"/>
                  </a:cubicBezTo>
                  <a:cubicBezTo>
                    <a:pt x="332493" y="957090"/>
                    <a:pt x="332302" y="956995"/>
                    <a:pt x="331921" y="956995"/>
                  </a:cubicBezTo>
                  <a:cubicBezTo>
                    <a:pt x="331921" y="957185"/>
                    <a:pt x="331921" y="957185"/>
                    <a:pt x="331921" y="957376"/>
                  </a:cubicBezTo>
                  <a:cubicBezTo>
                    <a:pt x="328397" y="957947"/>
                    <a:pt x="323920" y="957185"/>
                    <a:pt x="320586" y="961281"/>
                  </a:cubicBezTo>
                  <a:close/>
                  <a:moveTo>
                    <a:pt x="325254" y="981474"/>
                  </a:moveTo>
                  <a:cubicBezTo>
                    <a:pt x="324206" y="979855"/>
                    <a:pt x="322968" y="979188"/>
                    <a:pt x="324206" y="976712"/>
                  </a:cubicBezTo>
                  <a:cubicBezTo>
                    <a:pt x="324587" y="978236"/>
                    <a:pt x="325635" y="979283"/>
                    <a:pt x="327063" y="978998"/>
                  </a:cubicBezTo>
                  <a:cubicBezTo>
                    <a:pt x="326301" y="979855"/>
                    <a:pt x="325730" y="980617"/>
                    <a:pt x="325254" y="981474"/>
                  </a:cubicBezTo>
                  <a:close/>
                  <a:moveTo>
                    <a:pt x="327159" y="1015955"/>
                  </a:moveTo>
                  <a:cubicBezTo>
                    <a:pt x="328968" y="1016145"/>
                    <a:pt x="330683" y="1016431"/>
                    <a:pt x="332493" y="1016621"/>
                  </a:cubicBezTo>
                  <a:cubicBezTo>
                    <a:pt x="329730" y="1022622"/>
                    <a:pt x="331540" y="1021860"/>
                    <a:pt x="332588" y="1026432"/>
                  </a:cubicBezTo>
                  <a:cubicBezTo>
                    <a:pt x="331921" y="1026337"/>
                    <a:pt x="331350" y="1026146"/>
                    <a:pt x="330492" y="1026146"/>
                  </a:cubicBezTo>
                  <a:cubicBezTo>
                    <a:pt x="330492" y="1026527"/>
                    <a:pt x="330492" y="1026813"/>
                    <a:pt x="330492" y="1027194"/>
                  </a:cubicBezTo>
                  <a:cubicBezTo>
                    <a:pt x="328492" y="1026718"/>
                    <a:pt x="327635" y="1025575"/>
                    <a:pt x="325920" y="1025004"/>
                  </a:cubicBezTo>
                  <a:cubicBezTo>
                    <a:pt x="329730" y="1022622"/>
                    <a:pt x="327254" y="1019479"/>
                    <a:pt x="327159" y="1015955"/>
                  </a:cubicBezTo>
                  <a:close/>
                  <a:moveTo>
                    <a:pt x="317729" y="1043958"/>
                  </a:moveTo>
                  <a:cubicBezTo>
                    <a:pt x="313728" y="1043577"/>
                    <a:pt x="316014" y="1026146"/>
                    <a:pt x="323634" y="1027766"/>
                  </a:cubicBezTo>
                  <a:cubicBezTo>
                    <a:pt x="323920" y="1033385"/>
                    <a:pt x="319158" y="1035671"/>
                    <a:pt x="321253" y="1044339"/>
                  </a:cubicBezTo>
                  <a:cubicBezTo>
                    <a:pt x="323063" y="1043482"/>
                    <a:pt x="324301" y="1041958"/>
                    <a:pt x="325444" y="1040243"/>
                  </a:cubicBezTo>
                  <a:cubicBezTo>
                    <a:pt x="327159" y="1040815"/>
                    <a:pt x="326873" y="1042815"/>
                    <a:pt x="326587" y="1044720"/>
                  </a:cubicBezTo>
                  <a:cubicBezTo>
                    <a:pt x="326206" y="1044720"/>
                    <a:pt x="325825" y="1044625"/>
                    <a:pt x="325349" y="1044625"/>
                  </a:cubicBezTo>
                  <a:cubicBezTo>
                    <a:pt x="325539" y="1045292"/>
                    <a:pt x="325635" y="1045958"/>
                    <a:pt x="325730" y="1046625"/>
                  </a:cubicBezTo>
                  <a:cubicBezTo>
                    <a:pt x="319062" y="1048244"/>
                    <a:pt x="319824" y="1036624"/>
                    <a:pt x="317729" y="1043958"/>
                  </a:cubicBezTo>
                  <a:close/>
                  <a:moveTo>
                    <a:pt x="329635" y="1047006"/>
                  </a:moveTo>
                  <a:cubicBezTo>
                    <a:pt x="329730" y="1047006"/>
                    <a:pt x="329826" y="1047006"/>
                    <a:pt x="330016" y="1047006"/>
                  </a:cubicBezTo>
                  <a:cubicBezTo>
                    <a:pt x="329826" y="1047578"/>
                    <a:pt x="329826" y="1048054"/>
                    <a:pt x="329921" y="1048435"/>
                  </a:cubicBezTo>
                  <a:cubicBezTo>
                    <a:pt x="329730" y="1047959"/>
                    <a:pt x="329540" y="1047483"/>
                    <a:pt x="329635" y="1047006"/>
                  </a:cubicBezTo>
                  <a:close/>
                  <a:moveTo>
                    <a:pt x="313443" y="1061865"/>
                  </a:moveTo>
                  <a:cubicBezTo>
                    <a:pt x="317538" y="1064723"/>
                    <a:pt x="316872" y="1070723"/>
                    <a:pt x="321634" y="1073105"/>
                  </a:cubicBezTo>
                  <a:cubicBezTo>
                    <a:pt x="321920" y="1074343"/>
                    <a:pt x="322682" y="1075772"/>
                    <a:pt x="323825" y="1077200"/>
                  </a:cubicBezTo>
                  <a:cubicBezTo>
                    <a:pt x="323730" y="1077677"/>
                    <a:pt x="323730" y="1078058"/>
                    <a:pt x="323634" y="1078534"/>
                  </a:cubicBezTo>
                  <a:cubicBezTo>
                    <a:pt x="317634" y="1074724"/>
                    <a:pt x="310299" y="1071676"/>
                    <a:pt x="313443" y="1061865"/>
                  </a:cubicBezTo>
                  <a:close/>
                  <a:moveTo>
                    <a:pt x="340875" y="1083773"/>
                  </a:moveTo>
                  <a:cubicBezTo>
                    <a:pt x="341351" y="1079296"/>
                    <a:pt x="334588" y="1079582"/>
                    <a:pt x="336874" y="1074057"/>
                  </a:cubicBezTo>
                  <a:cubicBezTo>
                    <a:pt x="334207" y="1075010"/>
                    <a:pt x="332207" y="1076915"/>
                    <a:pt x="330873" y="1079201"/>
                  </a:cubicBezTo>
                  <a:cubicBezTo>
                    <a:pt x="329254" y="1077582"/>
                    <a:pt x="328111" y="1075486"/>
                    <a:pt x="326016" y="1074152"/>
                  </a:cubicBezTo>
                  <a:cubicBezTo>
                    <a:pt x="325444" y="1071867"/>
                    <a:pt x="325539" y="1070247"/>
                    <a:pt x="328397" y="1069866"/>
                  </a:cubicBezTo>
                  <a:cubicBezTo>
                    <a:pt x="327349" y="1076724"/>
                    <a:pt x="333255" y="1067771"/>
                    <a:pt x="335922" y="1067675"/>
                  </a:cubicBezTo>
                  <a:cubicBezTo>
                    <a:pt x="336207" y="1068819"/>
                    <a:pt x="336684" y="1069390"/>
                    <a:pt x="337065" y="1069676"/>
                  </a:cubicBezTo>
                  <a:cubicBezTo>
                    <a:pt x="336779" y="1069961"/>
                    <a:pt x="336588" y="1070247"/>
                    <a:pt x="336303" y="1070628"/>
                  </a:cubicBezTo>
                  <a:cubicBezTo>
                    <a:pt x="338779" y="1070819"/>
                    <a:pt x="340779" y="1071105"/>
                    <a:pt x="342494" y="1071486"/>
                  </a:cubicBezTo>
                  <a:cubicBezTo>
                    <a:pt x="342494" y="1071486"/>
                    <a:pt x="342494" y="1071486"/>
                    <a:pt x="342589" y="1071581"/>
                  </a:cubicBezTo>
                  <a:cubicBezTo>
                    <a:pt x="336398" y="1075772"/>
                    <a:pt x="346018" y="1077486"/>
                    <a:pt x="344589" y="1082630"/>
                  </a:cubicBezTo>
                  <a:cubicBezTo>
                    <a:pt x="342875" y="1082439"/>
                    <a:pt x="342399" y="1083677"/>
                    <a:pt x="340875" y="1083773"/>
                  </a:cubicBezTo>
                  <a:close/>
                  <a:moveTo>
                    <a:pt x="349257" y="1089773"/>
                  </a:moveTo>
                  <a:cubicBezTo>
                    <a:pt x="347066" y="1088821"/>
                    <a:pt x="343827" y="1091393"/>
                    <a:pt x="343827" y="1088726"/>
                  </a:cubicBezTo>
                  <a:cubicBezTo>
                    <a:pt x="347066" y="1085392"/>
                    <a:pt x="348590" y="1078534"/>
                    <a:pt x="350590" y="1073676"/>
                  </a:cubicBezTo>
                  <a:cubicBezTo>
                    <a:pt x="352686" y="1074057"/>
                    <a:pt x="355067" y="1074343"/>
                    <a:pt x="358305" y="1073962"/>
                  </a:cubicBezTo>
                  <a:cubicBezTo>
                    <a:pt x="358591" y="1072438"/>
                    <a:pt x="359258" y="1071390"/>
                    <a:pt x="360210" y="1070533"/>
                  </a:cubicBezTo>
                  <a:cubicBezTo>
                    <a:pt x="360877" y="1071105"/>
                    <a:pt x="361639" y="1071867"/>
                    <a:pt x="362401" y="1072629"/>
                  </a:cubicBezTo>
                  <a:cubicBezTo>
                    <a:pt x="358972" y="1075200"/>
                    <a:pt x="354019" y="1076058"/>
                    <a:pt x="352209" y="1080534"/>
                  </a:cubicBezTo>
                  <a:cubicBezTo>
                    <a:pt x="353638" y="1081201"/>
                    <a:pt x="354400" y="1082535"/>
                    <a:pt x="354781" y="1083963"/>
                  </a:cubicBezTo>
                  <a:cubicBezTo>
                    <a:pt x="354305" y="1084630"/>
                    <a:pt x="353829" y="1085297"/>
                    <a:pt x="353733" y="1086154"/>
                  </a:cubicBezTo>
                  <a:cubicBezTo>
                    <a:pt x="354019" y="1086440"/>
                    <a:pt x="354495" y="1086535"/>
                    <a:pt x="354781" y="1086725"/>
                  </a:cubicBezTo>
                  <a:cubicBezTo>
                    <a:pt x="354495" y="1087869"/>
                    <a:pt x="353924" y="1089011"/>
                    <a:pt x="352686" y="1089773"/>
                  </a:cubicBezTo>
                  <a:cubicBezTo>
                    <a:pt x="356019" y="1090440"/>
                    <a:pt x="357067" y="1089202"/>
                    <a:pt x="357543" y="1087583"/>
                  </a:cubicBezTo>
                  <a:cubicBezTo>
                    <a:pt x="358972" y="1087678"/>
                    <a:pt x="360401" y="1087392"/>
                    <a:pt x="361449" y="1086630"/>
                  </a:cubicBezTo>
                  <a:cubicBezTo>
                    <a:pt x="362115" y="1089297"/>
                    <a:pt x="361449" y="1092250"/>
                    <a:pt x="361925" y="1095488"/>
                  </a:cubicBezTo>
                  <a:cubicBezTo>
                    <a:pt x="358782" y="1093774"/>
                    <a:pt x="354686" y="1090155"/>
                    <a:pt x="349257" y="1089773"/>
                  </a:cubicBezTo>
                  <a:close/>
                  <a:moveTo>
                    <a:pt x="362592" y="1084916"/>
                  </a:moveTo>
                  <a:cubicBezTo>
                    <a:pt x="362782" y="1084535"/>
                    <a:pt x="363068" y="1084249"/>
                    <a:pt x="363068" y="1083677"/>
                  </a:cubicBezTo>
                  <a:cubicBezTo>
                    <a:pt x="362592" y="1083201"/>
                    <a:pt x="362020" y="1083011"/>
                    <a:pt x="361449" y="1082725"/>
                  </a:cubicBezTo>
                  <a:cubicBezTo>
                    <a:pt x="359353" y="1076058"/>
                    <a:pt x="369450" y="1073581"/>
                    <a:pt x="369450" y="1068247"/>
                  </a:cubicBezTo>
                  <a:cubicBezTo>
                    <a:pt x="376212" y="1068628"/>
                    <a:pt x="384499" y="1071295"/>
                    <a:pt x="389738" y="1073010"/>
                  </a:cubicBezTo>
                  <a:cubicBezTo>
                    <a:pt x="389452" y="1069295"/>
                    <a:pt x="390500" y="1067009"/>
                    <a:pt x="392119" y="1065294"/>
                  </a:cubicBezTo>
                  <a:cubicBezTo>
                    <a:pt x="387833" y="1064056"/>
                    <a:pt x="383928" y="1062437"/>
                    <a:pt x="377546" y="1062627"/>
                  </a:cubicBezTo>
                  <a:cubicBezTo>
                    <a:pt x="379927" y="1056912"/>
                    <a:pt x="373355" y="1057865"/>
                    <a:pt x="374593" y="1053007"/>
                  </a:cubicBezTo>
                  <a:cubicBezTo>
                    <a:pt x="383832" y="1054531"/>
                    <a:pt x="374974" y="1048244"/>
                    <a:pt x="382499" y="1045673"/>
                  </a:cubicBezTo>
                  <a:cubicBezTo>
                    <a:pt x="382404" y="1046911"/>
                    <a:pt x="383261" y="1048911"/>
                    <a:pt x="383737" y="1050911"/>
                  </a:cubicBezTo>
                  <a:cubicBezTo>
                    <a:pt x="380689" y="1051578"/>
                    <a:pt x="379165" y="1054817"/>
                    <a:pt x="380118" y="1057198"/>
                  </a:cubicBezTo>
                  <a:cubicBezTo>
                    <a:pt x="379927" y="1057388"/>
                    <a:pt x="379737" y="1057579"/>
                    <a:pt x="379737" y="1058055"/>
                  </a:cubicBezTo>
                  <a:cubicBezTo>
                    <a:pt x="379927" y="1057960"/>
                    <a:pt x="380118" y="1057960"/>
                    <a:pt x="380403" y="1057865"/>
                  </a:cubicBezTo>
                  <a:cubicBezTo>
                    <a:pt x="381070" y="1058817"/>
                    <a:pt x="382213" y="1059579"/>
                    <a:pt x="384023" y="1059770"/>
                  </a:cubicBezTo>
                  <a:cubicBezTo>
                    <a:pt x="385452" y="1059770"/>
                    <a:pt x="386214" y="1058722"/>
                    <a:pt x="386499" y="1057293"/>
                  </a:cubicBezTo>
                  <a:cubicBezTo>
                    <a:pt x="392024" y="1058532"/>
                    <a:pt x="394500" y="1064818"/>
                    <a:pt x="397453" y="1068819"/>
                  </a:cubicBezTo>
                  <a:cubicBezTo>
                    <a:pt x="394405" y="1069771"/>
                    <a:pt x="394310" y="1073581"/>
                    <a:pt x="389738" y="1073010"/>
                  </a:cubicBezTo>
                  <a:cubicBezTo>
                    <a:pt x="389738" y="1074152"/>
                    <a:pt x="390024" y="1074915"/>
                    <a:pt x="390309" y="1075581"/>
                  </a:cubicBezTo>
                  <a:cubicBezTo>
                    <a:pt x="387166" y="1073486"/>
                    <a:pt x="380403" y="1076438"/>
                    <a:pt x="377546" y="1075200"/>
                  </a:cubicBezTo>
                  <a:cubicBezTo>
                    <a:pt x="379641" y="1075391"/>
                    <a:pt x="381737" y="1075486"/>
                    <a:pt x="382213" y="1074057"/>
                  </a:cubicBezTo>
                  <a:cubicBezTo>
                    <a:pt x="374307" y="1068723"/>
                    <a:pt x="368021" y="1077296"/>
                    <a:pt x="363258" y="1080534"/>
                  </a:cubicBezTo>
                  <a:cubicBezTo>
                    <a:pt x="364401" y="1080725"/>
                    <a:pt x="365449" y="1080915"/>
                    <a:pt x="364973" y="1082249"/>
                  </a:cubicBezTo>
                  <a:cubicBezTo>
                    <a:pt x="364973" y="1083201"/>
                    <a:pt x="365068" y="1084154"/>
                    <a:pt x="366687" y="1083963"/>
                  </a:cubicBezTo>
                  <a:cubicBezTo>
                    <a:pt x="366783" y="1083868"/>
                    <a:pt x="367068" y="1083868"/>
                    <a:pt x="367164" y="1083677"/>
                  </a:cubicBezTo>
                  <a:cubicBezTo>
                    <a:pt x="366211" y="1084725"/>
                    <a:pt x="365259" y="1085773"/>
                    <a:pt x="362592" y="1084916"/>
                  </a:cubicBezTo>
                  <a:close/>
                  <a:moveTo>
                    <a:pt x="371640" y="1082915"/>
                  </a:moveTo>
                  <a:cubicBezTo>
                    <a:pt x="370593" y="1082630"/>
                    <a:pt x="369926" y="1082535"/>
                    <a:pt x="369259" y="1082630"/>
                  </a:cubicBezTo>
                  <a:cubicBezTo>
                    <a:pt x="370021" y="1082344"/>
                    <a:pt x="370783" y="1082154"/>
                    <a:pt x="371545" y="1081963"/>
                  </a:cubicBezTo>
                  <a:cubicBezTo>
                    <a:pt x="371640" y="1082344"/>
                    <a:pt x="371736" y="1082535"/>
                    <a:pt x="371640" y="1082915"/>
                  </a:cubicBezTo>
                  <a:close/>
                  <a:moveTo>
                    <a:pt x="369069" y="1088821"/>
                  </a:moveTo>
                  <a:cubicBezTo>
                    <a:pt x="371545" y="1089011"/>
                    <a:pt x="372879" y="1090059"/>
                    <a:pt x="374117" y="1091012"/>
                  </a:cubicBezTo>
                  <a:cubicBezTo>
                    <a:pt x="375736" y="1086821"/>
                    <a:pt x="374307" y="1084725"/>
                    <a:pt x="373926" y="1081773"/>
                  </a:cubicBezTo>
                  <a:cubicBezTo>
                    <a:pt x="375641" y="1081773"/>
                    <a:pt x="377451" y="1081868"/>
                    <a:pt x="379165" y="1082249"/>
                  </a:cubicBezTo>
                  <a:cubicBezTo>
                    <a:pt x="378784" y="1087392"/>
                    <a:pt x="375736" y="1093012"/>
                    <a:pt x="371831" y="1093774"/>
                  </a:cubicBezTo>
                  <a:cubicBezTo>
                    <a:pt x="369735" y="1092821"/>
                    <a:pt x="368592" y="1091393"/>
                    <a:pt x="369069" y="1088821"/>
                  </a:cubicBezTo>
                  <a:close/>
                  <a:moveTo>
                    <a:pt x="388785" y="1110824"/>
                  </a:moveTo>
                  <a:cubicBezTo>
                    <a:pt x="386785" y="1115777"/>
                    <a:pt x="394596" y="1113491"/>
                    <a:pt x="395834" y="1116063"/>
                  </a:cubicBezTo>
                  <a:cubicBezTo>
                    <a:pt x="395072" y="1116920"/>
                    <a:pt x="394405" y="1117967"/>
                    <a:pt x="394024" y="1119206"/>
                  </a:cubicBezTo>
                  <a:cubicBezTo>
                    <a:pt x="393453" y="1119587"/>
                    <a:pt x="392881" y="1119968"/>
                    <a:pt x="392310" y="1120349"/>
                  </a:cubicBezTo>
                  <a:cubicBezTo>
                    <a:pt x="387642" y="1118825"/>
                    <a:pt x="383261" y="1109395"/>
                    <a:pt x="388785" y="1110824"/>
                  </a:cubicBezTo>
                  <a:close/>
                  <a:moveTo>
                    <a:pt x="398215" y="1115586"/>
                  </a:moveTo>
                  <a:cubicBezTo>
                    <a:pt x="399072" y="1114062"/>
                    <a:pt x="400025" y="1112634"/>
                    <a:pt x="401644" y="1111871"/>
                  </a:cubicBezTo>
                  <a:cubicBezTo>
                    <a:pt x="403073" y="1114919"/>
                    <a:pt x="403359" y="1117777"/>
                    <a:pt x="403549" y="1120730"/>
                  </a:cubicBezTo>
                  <a:cubicBezTo>
                    <a:pt x="402120" y="1118920"/>
                    <a:pt x="399930" y="1117015"/>
                    <a:pt x="398215" y="1115586"/>
                  </a:cubicBezTo>
                  <a:close/>
                  <a:moveTo>
                    <a:pt x="401644" y="1125111"/>
                  </a:moveTo>
                  <a:cubicBezTo>
                    <a:pt x="402692" y="1125016"/>
                    <a:pt x="403359" y="1124825"/>
                    <a:pt x="403835" y="1124540"/>
                  </a:cubicBezTo>
                  <a:cubicBezTo>
                    <a:pt x="404025" y="1126254"/>
                    <a:pt x="404311" y="1127969"/>
                    <a:pt x="404978" y="1129779"/>
                  </a:cubicBezTo>
                  <a:cubicBezTo>
                    <a:pt x="403549" y="1128636"/>
                    <a:pt x="402406" y="1127207"/>
                    <a:pt x="401644" y="1125111"/>
                  </a:cubicBezTo>
                  <a:close/>
                  <a:moveTo>
                    <a:pt x="386976" y="1150638"/>
                  </a:moveTo>
                  <a:cubicBezTo>
                    <a:pt x="387071" y="1150829"/>
                    <a:pt x="387071" y="1150924"/>
                    <a:pt x="387166" y="1151019"/>
                  </a:cubicBezTo>
                  <a:cubicBezTo>
                    <a:pt x="388595" y="1150067"/>
                    <a:pt x="389643" y="1149400"/>
                    <a:pt x="390595" y="1148924"/>
                  </a:cubicBezTo>
                  <a:cubicBezTo>
                    <a:pt x="390881" y="1148924"/>
                    <a:pt x="391167" y="1148733"/>
                    <a:pt x="391548" y="1148829"/>
                  </a:cubicBezTo>
                  <a:cubicBezTo>
                    <a:pt x="390690" y="1151972"/>
                    <a:pt x="391548" y="1153782"/>
                    <a:pt x="394881" y="1153782"/>
                  </a:cubicBezTo>
                  <a:cubicBezTo>
                    <a:pt x="392786" y="1155210"/>
                    <a:pt x="393738" y="1156925"/>
                    <a:pt x="394310" y="1159306"/>
                  </a:cubicBezTo>
                  <a:cubicBezTo>
                    <a:pt x="392595" y="1159592"/>
                    <a:pt x="390119" y="1159020"/>
                    <a:pt x="391071" y="1162259"/>
                  </a:cubicBezTo>
                  <a:cubicBezTo>
                    <a:pt x="391738" y="1163021"/>
                    <a:pt x="392976" y="1163592"/>
                    <a:pt x="394310" y="1163973"/>
                  </a:cubicBezTo>
                  <a:cubicBezTo>
                    <a:pt x="394215" y="1164259"/>
                    <a:pt x="394215" y="1164545"/>
                    <a:pt x="394119" y="1164831"/>
                  </a:cubicBezTo>
                  <a:cubicBezTo>
                    <a:pt x="390881" y="1164164"/>
                    <a:pt x="390119" y="1161878"/>
                    <a:pt x="390881" y="1158258"/>
                  </a:cubicBezTo>
                  <a:cubicBezTo>
                    <a:pt x="390690" y="1156448"/>
                    <a:pt x="387642" y="1156734"/>
                    <a:pt x="385452" y="1156258"/>
                  </a:cubicBezTo>
                  <a:cubicBezTo>
                    <a:pt x="385642" y="1154163"/>
                    <a:pt x="386023" y="1152067"/>
                    <a:pt x="386976" y="1150638"/>
                  </a:cubicBezTo>
                  <a:close/>
                  <a:moveTo>
                    <a:pt x="380118" y="1177975"/>
                  </a:moveTo>
                  <a:cubicBezTo>
                    <a:pt x="382880" y="1179404"/>
                    <a:pt x="385166" y="1178642"/>
                    <a:pt x="386880" y="1177689"/>
                  </a:cubicBezTo>
                  <a:cubicBezTo>
                    <a:pt x="387547" y="1178261"/>
                    <a:pt x="388023" y="1178737"/>
                    <a:pt x="388119" y="1179118"/>
                  </a:cubicBezTo>
                  <a:cubicBezTo>
                    <a:pt x="387452" y="1179404"/>
                    <a:pt x="386976" y="1179690"/>
                    <a:pt x="386404" y="1180071"/>
                  </a:cubicBezTo>
                  <a:cubicBezTo>
                    <a:pt x="377927" y="1178070"/>
                    <a:pt x="379070" y="1178451"/>
                    <a:pt x="372117" y="1179880"/>
                  </a:cubicBezTo>
                  <a:cubicBezTo>
                    <a:pt x="372498" y="1177785"/>
                    <a:pt x="371736" y="1176451"/>
                    <a:pt x="370974" y="1175117"/>
                  </a:cubicBezTo>
                  <a:cubicBezTo>
                    <a:pt x="372974" y="1175594"/>
                    <a:pt x="374593" y="1178261"/>
                    <a:pt x="376308" y="1175784"/>
                  </a:cubicBezTo>
                  <a:cubicBezTo>
                    <a:pt x="374688" y="1174070"/>
                    <a:pt x="373164" y="1172355"/>
                    <a:pt x="371640" y="1170546"/>
                  </a:cubicBezTo>
                  <a:cubicBezTo>
                    <a:pt x="372021" y="1170927"/>
                    <a:pt x="374022" y="1169117"/>
                    <a:pt x="375450" y="1166736"/>
                  </a:cubicBezTo>
                  <a:cubicBezTo>
                    <a:pt x="375927" y="1167212"/>
                    <a:pt x="376498" y="1167688"/>
                    <a:pt x="377070" y="1168260"/>
                  </a:cubicBezTo>
                  <a:cubicBezTo>
                    <a:pt x="372021" y="1170355"/>
                    <a:pt x="379546" y="1175308"/>
                    <a:pt x="380118" y="1177975"/>
                  </a:cubicBezTo>
                  <a:close/>
                  <a:moveTo>
                    <a:pt x="378308" y="1152638"/>
                  </a:moveTo>
                  <a:cubicBezTo>
                    <a:pt x="378117" y="1154734"/>
                    <a:pt x="378022" y="1156830"/>
                    <a:pt x="377832" y="1158925"/>
                  </a:cubicBezTo>
                  <a:cubicBezTo>
                    <a:pt x="376784" y="1159020"/>
                    <a:pt x="375927" y="1158925"/>
                    <a:pt x="375260" y="1158830"/>
                  </a:cubicBezTo>
                  <a:lnTo>
                    <a:pt x="375260" y="1158830"/>
                  </a:lnTo>
                  <a:lnTo>
                    <a:pt x="375260" y="1158830"/>
                  </a:lnTo>
                  <a:cubicBezTo>
                    <a:pt x="373355" y="1158449"/>
                    <a:pt x="372402" y="1157401"/>
                    <a:pt x="370593" y="1156830"/>
                  </a:cubicBezTo>
                  <a:cubicBezTo>
                    <a:pt x="370307" y="1152638"/>
                    <a:pt x="373545" y="1151877"/>
                    <a:pt x="378308" y="1152638"/>
                  </a:cubicBezTo>
                  <a:close/>
                  <a:moveTo>
                    <a:pt x="374879" y="1147400"/>
                  </a:moveTo>
                  <a:cubicBezTo>
                    <a:pt x="374879" y="1147495"/>
                    <a:pt x="374974" y="1147495"/>
                    <a:pt x="374974" y="1147590"/>
                  </a:cubicBezTo>
                  <a:cubicBezTo>
                    <a:pt x="374879" y="1147590"/>
                    <a:pt x="374784" y="1147590"/>
                    <a:pt x="374784" y="1147590"/>
                  </a:cubicBezTo>
                  <a:cubicBezTo>
                    <a:pt x="374784" y="1147590"/>
                    <a:pt x="374784" y="1147495"/>
                    <a:pt x="374879" y="1147400"/>
                  </a:cubicBezTo>
                  <a:close/>
                  <a:moveTo>
                    <a:pt x="364497" y="1164259"/>
                  </a:moveTo>
                  <a:cubicBezTo>
                    <a:pt x="367449" y="1163211"/>
                    <a:pt x="369640" y="1163307"/>
                    <a:pt x="371450" y="1164069"/>
                  </a:cubicBezTo>
                  <a:cubicBezTo>
                    <a:pt x="370688" y="1165307"/>
                    <a:pt x="369926" y="1166545"/>
                    <a:pt x="368592" y="1167212"/>
                  </a:cubicBezTo>
                  <a:cubicBezTo>
                    <a:pt x="358020" y="1165783"/>
                    <a:pt x="363639" y="1160735"/>
                    <a:pt x="360306" y="1156353"/>
                  </a:cubicBezTo>
                  <a:cubicBezTo>
                    <a:pt x="364782" y="1159115"/>
                    <a:pt x="372974" y="1159115"/>
                    <a:pt x="364497" y="1164259"/>
                  </a:cubicBezTo>
                  <a:close/>
                  <a:moveTo>
                    <a:pt x="365735" y="1174546"/>
                  </a:moveTo>
                  <a:cubicBezTo>
                    <a:pt x="365925" y="1178832"/>
                    <a:pt x="358972" y="1175117"/>
                    <a:pt x="358020" y="1178165"/>
                  </a:cubicBezTo>
                  <a:cubicBezTo>
                    <a:pt x="353067" y="1178642"/>
                    <a:pt x="360306" y="1171212"/>
                    <a:pt x="355353" y="1171688"/>
                  </a:cubicBezTo>
                  <a:cubicBezTo>
                    <a:pt x="357448" y="1168355"/>
                    <a:pt x="362973" y="1173975"/>
                    <a:pt x="365735" y="1174546"/>
                  </a:cubicBezTo>
                  <a:close/>
                  <a:moveTo>
                    <a:pt x="342399" y="1187024"/>
                  </a:moveTo>
                  <a:cubicBezTo>
                    <a:pt x="337065" y="1183309"/>
                    <a:pt x="349161" y="1184357"/>
                    <a:pt x="343256" y="1180928"/>
                  </a:cubicBezTo>
                  <a:cubicBezTo>
                    <a:pt x="344780" y="1179023"/>
                    <a:pt x="347828" y="1182261"/>
                    <a:pt x="352305" y="1180547"/>
                  </a:cubicBezTo>
                  <a:cubicBezTo>
                    <a:pt x="346875" y="1184357"/>
                    <a:pt x="348114" y="1189119"/>
                    <a:pt x="351352" y="1193310"/>
                  </a:cubicBezTo>
                  <a:cubicBezTo>
                    <a:pt x="351352" y="1193310"/>
                    <a:pt x="351352" y="1193310"/>
                    <a:pt x="351257" y="1193310"/>
                  </a:cubicBezTo>
                  <a:cubicBezTo>
                    <a:pt x="350400" y="1194072"/>
                    <a:pt x="349923" y="1195025"/>
                    <a:pt x="349733" y="1196073"/>
                  </a:cubicBezTo>
                  <a:cubicBezTo>
                    <a:pt x="346304" y="1197977"/>
                    <a:pt x="342684" y="1199216"/>
                    <a:pt x="345256" y="1204359"/>
                  </a:cubicBezTo>
                  <a:cubicBezTo>
                    <a:pt x="342875" y="1204073"/>
                    <a:pt x="340494" y="1203788"/>
                    <a:pt x="338208" y="1203502"/>
                  </a:cubicBezTo>
                  <a:cubicBezTo>
                    <a:pt x="335731" y="1199216"/>
                    <a:pt x="341541" y="1199121"/>
                    <a:pt x="333350" y="1199787"/>
                  </a:cubicBezTo>
                  <a:cubicBezTo>
                    <a:pt x="335826" y="1196739"/>
                    <a:pt x="335160" y="1182928"/>
                    <a:pt x="342399" y="1187024"/>
                  </a:cubicBezTo>
                  <a:close/>
                  <a:moveTo>
                    <a:pt x="334302" y="1205979"/>
                  </a:moveTo>
                  <a:cubicBezTo>
                    <a:pt x="340017" y="1205979"/>
                    <a:pt x="337636" y="1211122"/>
                    <a:pt x="344494" y="1210265"/>
                  </a:cubicBezTo>
                  <a:cubicBezTo>
                    <a:pt x="340589" y="1214932"/>
                    <a:pt x="343542" y="1222076"/>
                    <a:pt x="338398" y="1227981"/>
                  </a:cubicBezTo>
                  <a:cubicBezTo>
                    <a:pt x="336684" y="1222076"/>
                    <a:pt x="335826" y="1217790"/>
                    <a:pt x="328397" y="1222076"/>
                  </a:cubicBezTo>
                  <a:cubicBezTo>
                    <a:pt x="332207" y="1216932"/>
                    <a:pt x="336779" y="1214170"/>
                    <a:pt x="334302" y="1205979"/>
                  </a:cubicBezTo>
                  <a:close/>
                  <a:moveTo>
                    <a:pt x="311061" y="1204645"/>
                  </a:moveTo>
                  <a:cubicBezTo>
                    <a:pt x="309347" y="1198549"/>
                    <a:pt x="319062" y="1205312"/>
                    <a:pt x="317253" y="1199216"/>
                  </a:cubicBezTo>
                  <a:cubicBezTo>
                    <a:pt x="308013" y="1202454"/>
                    <a:pt x="323158" y="1194072"/>
                    <a:pt x="314586" y="1192739"/>
                  </a:cubicBezTo>
                  <a:cubicBezTo>
                    <a:pt x="310490" y="1192834"/>
                    <a:pt x="314205" y="1201692"/>
                    <a:pt x="306585" y="1197882"/>
                  </a:cubicBezTo>
                  <a:cubicBezTo>
                    <a:pt x="310966" y="1193691"/>
                    <a:pt x="309633" y="1193406"/>
                    <a:pt x="313443" y="1187976"/>
                  </a:cubicBezTo>
                  <a:cubicBezTo>
                    <a:pt x="320777" y="1188643"/>
                    <a:pt x="320015" y="1192453"/>
                    <a:pt x="319158" y="1185595"/>
                  </a:cubicBezTo>
                  <a:cubicBezTo>
                    <a:pt x="321348" y="1184547"/>
                    <a:pt x="324206" y="1184166"/>
                    <a:pt x="328206" y="1185214"/>
                  </a:cubicBezTo>
                  <a:cubicBezTo>
                    <a:pt x="320682" y="1189024"/>
                    <a:pt x="327349" y="1188548"/>
                    <a:pt x="331159" y="1190167"/>
                  </a:cubicBezTo>
                  <a:cubicBezTo>
                    <a:pt x="331826" y="1194453"/>
                    <a:pt x="327254" y="1192834"/>
                    <a:pt x="326778" y="1195787"/>
                  </a:cubicBezTo>
                  <a:cubicBezTo>
                    <a:pt x="328111" y="1197311"/>
                    <a:pt x="332112" y="1196549"/>
                    <a:pt x="331254" y="1202454"/>
                  </a:cubicBezTo>
                  <a:cubicBezTo>
                    <a:pt x="325063" y="1200168"/>
                    <a:pt x="328492" y="1208741"/>
                    <a:pt x="324873" y="1209312"/>
                  </a:cubicBezTo>
                  <a:cubicBezTo>
                    <a:pt x="322301" y="1203407"/>
                    <a:pt x="320015" y="1205788"/>
                    <a:pt x="311061" y="1204645"/>
                  </a:cubicBezTo>
                  <a:close/>
                  <a:moveTo>
                    <a:pt x="316681" y="1240745"/>
                  </a:moveTo>
                  <a:cubicBezTo>
                    <a:pt x="312014" y="1240554"/>
                    <a:pt x="309156" y="1239221"/>
                    <a:pt x="310299" y="1235315"/>
                  </a:cubicBezTo>
                  <a:cubicBezTo>
                    <a:pt x="312681" y="1235601"/>
                    <a:pt x="315062" y="1235887"/>
                    <a:pt x="317348" y="1236173"/>
                  </a:cubicBezTo>
                  <a:cubicBezTo>
                    <a:pt x="317157" y="1237697"/>
                    <a:pt x="316872" y="1239221"/>
                    <a:pt x="316681" y="1240745"/>
                  </a:cubicBezTo>
                  <a:close/>
                  <a:moveTo>
                    <a:pt x="331540" y="1237982"/>
                  </a:moveTo>
                  <a:cubicBezTo>
                    <a:pt x="325158" y="1234744"/>
                    <a:pt x="329826" y="1235315"/>
                    <a:pt x="322682" y="1236840"/>
                  </a:cubicBezTo>
                  <a:cubicBezTo>
                    <a:pt x="322872" y="1234077"/>
                    <a:pt x="325349" y="1233887"/>
                    <a:pt x="325349" y="1231029"/>
                  </a:cubicBezTo>
                  <a:cubicBezTo>
                    <a:pt x="322872" y="1231696"/>
                    <a:pt x="321634" y="1233887"/>
                    <a:pt x="320967" y="1236649"/>
                  </a:cubicBezTo>
                  <a:cubicBezTo>
                    <a:pt x="315157" y="1237220"/>
                    <a:pt x="317919" y="1232268"/>
                    <a:pt x="314586" y="1231220"/>
                  </a:cubicBezTo>
                  <a:cubicBezTo>
                    <a:pt x="322587" y="1229219"/>
                    <a:pt x="325730" y="1226362"/>
                    <a:pt x="333159" y="1227410"/>
                  </a:cubicBezTo>
                  <a:cubicBezTo>
                    <a:pt x="328397" y="1231791"/>
                    <a:pt x="335731" y="1234458"/>
                    <a:pt x="331540" y="1237982"/>
                  </a:cubicBezTo>
                  <a:close/>
                  <a:moveTo>
                    <a:pt x="350304" y="1229791"/>
                  </a:moveTo>
                  <a:cubicBezTo>
                    <a:pt x="350304" y="1229601"/>
                    <a:pt x="350495" y="1229601"/>
                    <a:pt x="350495" y="1229410"/>
                  </a:cubicBezTo>
                  <a:cubicBezTo>
                    <a:pt x="350400" y="1229410"/>
                    <a:pt x="350304" y="1229505"/>
                    <a:pt x="350209" y="1229505"/>
                  </a:cubicBezTo>
                  <a:cubicBezTo>
                    <a:pt x="348876" y="1225695"/>
                    <a:pt x="348399" y="1219314"/>
                    <a:pt x="345161" y="1218075"/>
                  </a:cubicBezTo>
                  <a:cubicBezTo>
                    <a:pt x="349542" y="1217313"/>
                    <a:pt x="349161" y="1206550"/>
                    <a:pt x="359258" y="1207502"/>
                  </a:cubicBezTo>
                  <a:cubicBezTo>
                    <a:pt x="359258" y="1212741"/>
                    <a:pt x="357448" y="1216075"/>
                    <a:pt x="351066" y="1214170"/>
                  </a:cubicBezTo>
                  <a:cubicBezTo>
                    <a:pt x="351733" y="1219409"/>
                    <a:pt x="348209" y="1227315"/>
                    <a:pt x="353448" y="1229601"/>
                  </a:cubicBezTo>
                  <a:cubicBezTo>
                    <a:pt x="353733" y="1230267"/>
                    <a:pt x="354019" y="1230839"/>
                    <a:pt x="354305" y="1231506"/>
                  </a:cubicBezTo>
                  <a:cubicBezTo>
                    <a:pt x="352209" y="1232839"/>
                    <a:pt x="351066" y="1231886"/>
                    <a:pt x="350304" y="1229791"/>
                  </a:cubicBezTo>
                  <a:close/>
                  <a:moveTo>
                    <a:pt x="366687" y="1231601"/>
                  </a:moveTo>
                  <a:cubicBezTo>
                    <a:pt x="364687" y="1236077"/>
                    <a:pt x="371164" y="1235125"/>
                    <a:pt x="369164" y="1239602"/>
                  </a:cubicBezTo>
                  <a:cubicBezTo>
                    <a:pt x="366783" y="1239316"/>
                    <a:pt x="365163" y="1238459"/>
                    <a:pt x="363735" y="1237506"/>
                  </a:cubicBezTo>
                  <a:cubicBezTo>
                    <a:pt x="363639" y="1237125"/>
                    <a:pt x="363354" y="1236840"/>
                    <a:pt x="362877" y="1236744"/>
                  </a:cubicBezTo>
                  <a:cubicBezTo>
                    <a:pt x="362782" y="1236744"/>
                    <a:pt x="362782" y="1236744"/>
                    <a:pt x="362782" y="1236840"/>
                  </a:cubicBezTo>
                  <a:cubicBezTo>
                    <a:pt x="361163" y="1235506"/>
                    <a:pt x="359829" y="1233982"/>
                    <a:pt x="358210" y="1232553"/>
                  </a:cubicBezTo>
                  <a:cubicBezTo>
                    <a:pt x="358210" y="1232363"/>
                    <a:pt x="358210" y="1232172"/>
                    <a:pt x="358115" y="1231982"/>
                  </a:cubicBezTo>
                  <a:cubicBezTo>
                    <a:pt x="362115" y="1231601"/>
                    <a:pt x="367830" y="1228077"/>
                    <a:pt x="373355" y="1226934"/>
                  </a:cubicBezTo>
                  <a:cubicBezTo>
                    <a:pt x="373736" y="1228839"/>
                    <a:pt x="374403" y="1230553"/>
                    <a:pt x="376212" y="1231506"/>
                  </a:cubicBezTo>
                  <a:cubicBezTo>
                    <a:pt x="376974" y="1230744"/>
                    <a:pt x="378879" y="1229029"/>
                    <a:pt x="379927" y="1227219"/>
                  </a:cubicBezTo>
                  <a:cubicBezTo>
                    <a:pt x="384118" y="1225410"/>
                    <a:pt x="379165" y="1223409"/>
                    <a:pt x="382785" y="1219885"/>
                  </a:cubicBezTo>
                  <a:cubicBezTo>
                    <a:pt x="385833" y="1219980"/>
                    <a:pt x="386976" y="1223028"/>
                    <a:pt x="388119" y="1220552"/>
                  </a:cubicBezTo>
                  <a:cubicBezTo>
                    <a:pt x="389738" y="1222743"/>
                    <a:pt x="389452" y="1224171"/>
                    <a:pt x="388309" y="1225314"/>
                  </a:cubicBezTo>
                  <a:cubicBezTo>
                    <a:pt x="386309" y="1224933"/>
                    <a:pt x="384594" y="1224838"/>
                    <a:pt x="383832" y="1227410"/>
                  </a:cubicBezTo>
                  <a:cubicBezTo>
                    <a:pt x="384118" y="1227505"/>
                    <a:pt x="384309" y="1227695"/>
                    <a:pt x="384594" y="1227791"/>
                  </a:cubicBezTo>
                  <a:cubicBezTo>
                    <a:pt x="381261" y="1229505"/>
                    <a:pt x="377832" y="1231124"/>
                    <a:pt x="380594" y="1235030"/>
                  </a:cubicBezTo>
                  <a:cubicBezTo>
                    <a:pt x="372402" y="1233506"/>
                    <a:pt x="375260" y="1230172"/>
                    <a:pt x="366687" y="1231601"/>
                  </a:cubicBezTo>
                  <a:close/>
                  <a:moveTo>
                    <a:pt x="376022" y="1247127"/>
                  </a:moveTo>
                  <a:cubicBezTo>
                    <a:pt x="375831" y="1245412"/>
                    <a:pt x="375641" y="1243507"/>
                    <a:pt x="379356" y="1243888"/>
                  </a:cubicBezTo>
                  <a:cubicBezTo>
                    <a:pt x="378784" y="1245126"/>
                    <a:pt x="378403" y="1246269"/>
                    <a:pt x="377927" y="1247412"/>
                  </a:cubicBezTo>
                  <a:cubicBezTo>
                    <a:pt x="377355" y="1247222"/>
                    <a:pt x="376689" y="1247222"/>
                    <a:pt x="376022" y="1247127"/>
                  </a:cubicBezTo>
                  <a:close/>
                  <a:moveTo>
                    <a:pt x="349066" y="1261414"/>
                  </a:moveTo>
                  <a:cubicBezTo>
                    <a:pt x="348018" y="1264176"/>
                    <a:pt x="350304" y="1269129"/>
                    <a:pt x="344970" y="1270368"/>
                  </a:cubicBezTo>
                  <a:cubicBezTo>
                    <a:pt x="342018" y="1266081"/>
                    <a:pt x="346018" y="1264462"/>
                    <a:pt x="345066" y="1260557"/>
                  </a:cubicBezTo>
                  <a:cubicBezTo>
                    <a:pt x="346590" y="1260747"/>
                    <a:pt x="348114" y="1260843"/>
                    <a:pt x="349066" y="1261414"/>
                  </a:cubicBezTo>
                  <a:close/>
                  <a:moveTo>
                    <a:pt x="317919" y="1270082"/>
                  </a:moveTo>
                  <a:cubicBezTo>
                    <a:pt x="323920" y="1268939"/>
                    <a:pt x="318586" y="1275130"/>
                    <a:pt x="324587" y="1273987"/>
                  </a:cubicBezTo>
                  <a:cubicBezTo>
                    <a:pt x="324015" y="1276844"/>
                    <a:pt x="318586" y="1274273"/>
                    <a:pt x="318586" y="1277892"/>
                  </a:cubicBezTo>
                  <a:cubicBezTo>
                    <a:pt x="315157" y="1275130"/>
                    <a:pt x="320396" y="1274368"/>
                    <a:pt x="317919" y="1270082"/>
                  </a:cubicBezTo>
                  <a:close/>
                  <a:moveTo>
                    <a:pt x="320872" y="1299705"/>
                  </a:moveTo>
                  <a:cubicBezTo>
                    <a:pt x="315348" y="1299609"/>
                    <a:pt x="312395" y="1294561"/>
                    <a:pt x="310014" y="1299895"/>
                  </a:cubicBezTo>
                  <a:cubicBezTo>
                    <a:pt x="307728" y="1299133"/>
                    <a:pt x="309061" y="1295894"/>
                    <a:pt x="309061" y="1293609"/>
                  </a:cubicBezTo>
                  <a:cubicBezTo>
                    <a:pt x="313157" y="1294561"/>
                    <a:pt x="316300" y="1297799"/>
                    <a:pt x="318110" y="1293227"/>
                  </a:cubicBezTo>
                  <a:cubicBezTo>
                    <a:pt x="321253" y="1293990"/>
                    <a:pt x="321920" y="1296276"/>
                    <a:pt x="320872" y="1299705"/>
                  </a:cubicBezTo>
                  <a:close/>
                  <a:moveTo>
                    <a:pt x="317919" y="1282369"/>
                  </a:moveTo>
                  <a:cubicBezTo>
                    <a:pt x="322587" y="1280940"/>
                    <a:pt x="324682" y="1287703"/>
                    <a:pt x="326778" y="1283512"/>
                  </a:cubicBezTo>
                  <a:cubicBezTo>
                    <a:pt x="329254" y="1288084"/>
                    <a:pt x="324492" y="1290846"/>
                    <a:pt x="328587" y="1296085"/>
                  </a:cubicBezTo>
                  <a:cubicBezTo>
                    <a:pt x="324396" y="1291894"/>
                    <a:pt x="318681" y="1288846"/>
                    <a:pt x="317919" y="1282369"/>
                  </a:cubicBezTo>
                  <a:close/>
                  <a:moveTo>
                    <a:pt x="328778" y="1269986"/>
                  </a:moveTo>
                  <a:cubicBezTo>
                    <a:pt x="334017" y="1276654"/>
                    <a:pt x="334398" y="1272749"/>
                    <a:pt x="344494" y="1273415"/>
                  </a:cubicBezTo>
                  <a:cubicBezTo>
                    <a:pt x="344208" y="1275416"/>
                    <a:pt x="343923" y="1277416"/>
                    <a:pt x="343637" y="1279416"/>
                  </a:cubicBezTo>
                  <a:cubicBezTo>
                    <a:pt x="340113" y="1279702"/>
                    <a:pt x="336684" y="1273797"/>
                    <a:pt x="336303" y="1280083"/>
                  </a:cubicBezTo>
                  <a:cubicBezTo>
                    <a:pt x="331254" y="1278369"/>
                    <a:pt x="328492" y="1275130"/>
                    <a:pt x="328778" y="1269986"/>
                  </a:cubicBezTo>
                  <a:close/>
                  <a:moveTo>
                    <a:pt x="330588" y="1294752"/>
                  </a:moveTo>
                  <a:cubicBezTo>
                    <a:pt x="331635" y="1293704"/>
                    <a:pt x="332778" y="1292561"/>
                    <a:pt x="332969" y="1290465"/>
                  </a:cubicBezTo>
                  <a:cubicBezTo>
                    <a:pt x="335922" y="1290370"/>
                    <a:pt x="335826" y="1292275"/>
                    <a:pt x="338112" y="1292656"/>
                  </a:cubicBezTo>
                  <a:cubicBezTo>
                    <a:pt x="339065" y="1287798"/>
                    <a:pt x="331159" y="1285036"/>
                    <a:pt x="336112" y="1281607"/>
                  </a:cubicBezTo>
                  <a:cubicBezTo>
                    <a:pt x="342970" y="1281321"/>
                    <a:pt x="336207" y="1289798"/>
                    <a:pt x="344113" y="1288751"/>
                  </a:cubicBezTo>
                  <a:cubicBezTo>
                    <a:pt x="342208" y="1293704"/>
                    <a:pt x="337065" y="1294942"/>
                    <a:pt x="330588" y="1294752"/>
                  </a:cubicBezTo>
                  <a:close/>
                  <a:moveTo>
                    <a:pt x="346018" y="1275130"/>
                  </a:moveTo>
                  <a:cubicBezTo>
                    <a:pt x="350590" y="1275035"/>
                    <a:pt x="351733" y="1270939"/>
                    <a:pt x="354210" y="1268462"/>
                  </a:cubicBezTo>
                  <a:cubicBezTo>
                    <a:pt x="357162" y="1267986"/>
                    <a:pt x="357734" y="1269129"/>
                    <a:pt x="357543" y="1270653"/>
                  </a:cubicBezTo>
                  <a:cubicBezTo>
                    <a:pt x="357067" y="1271130"/>
                    <a:pt x="356686" y="1271701"/>
                    <a:pt x="356496" y="1272368"/>
                  </a:cubicBezTo>
                  <a:cubicBezTo>
                    <a:pt x="356877" y="1272463"/>
                    <a:pt x="356877" y="1272653"/>
                    <a:pt x="357162" y="1272749"/>
                  </a:cubicBezTo>
                  <a:cubicBezTo>
                    <a:pt x="356972" y="1273511"/>
                    <a:pt x="356877" y="1274177"/>
                    <a:pt x="356877" y="1274844"/>
                  </a:cubicBezTo>
                  <a:cubicBezTo>
                    <a:pt x="352971" y="1275511"/>
                    <a:pt x="348399" y="1277987"/>
                    <a:pt x="346018" y="1275130"/>
                  </a:cubicBezTo>
                  <a:close/>
                  <a:moveTo>
                    <a:pt x="351638" y="1286560"/>
                  </a:moveTo>
                  <a:cubicBezTo>
                    <a:pt x="351733" y="1281131"/>
                    <a:pt x="358782" y="1279035"/>
                    <a:pt x="361353" y="1281607"/>
                  </a:cubicBezTo>
                  <a:cubicBezTo>
                    <a:pt x="359448" y="1284845"/>
                    <a:pt x="356877" y="1287227"/>
                    <a:pt x="351638" y="1286560"/>
                  </a:cubicBezTo>
                  <a:close/>
                  <a:moveTo>
                    <a:pt x="369926" y="1271891"/>
                  </a:moveTo>
                  <a:cubicBezTo>
                    <a:pt x="369926" y="1271891"/>
                    <a:pt x="369926" y="1271891"/>
                    <a:pt x="369926" y="1271891"/>
                  </a:cubicBezTo>
                  <a:cubicBezTo>
                    <a:pt x="369926" y="1271891"/>
                    <a:pt x="369926" y="1271891"/>
                    <a:pt x="369926" y="1271891"/>
                  </a:cubicBezTo>
                  <a:lnTo>
                    <a:pt x="369926" y="1271891"/>
                  </a:lnTo>
                  <a:close/>
                  <a:moveTo>
                    <a:pt x="364116" y="1312754"/>
                  </a:moveTo>
                  <a:cubicBezTo>
                    <a:pt x="369545" y="1308468"/>
                    <a:pt x="367354" y="1318373"/>
                    <a:pt x="368783" y="1317897"/>
                  </a:cubicBezTo>
                  <a:cubicBezTo>
                    <a:pt x="368116" y="1319516"/>
                    <a:pt x="365068" y="1318469"/>
                    <a:pt x="364782" y="1320469"/>
                  </a:cubicBezTo>
                  <a:cubicBezTo>
                    <a:pt x="358496" y="1318755"/>
                    <a:pt x="369926" y="1313992"/>
                    <a:pt x="364116" y="1312754"/>
                  </a:cubicBezTo>
                  <a:close/>
                  <a:moveTo>
                    <a:pt x="362115" y="1389716"/>
                  </a:moveTo>
                  <a:cubicBezTo>
                    <a:pt x="361353" y="1389811"/>
                    <a:pt x="360306" y="1389811"/>
                    <a:pt x="358972" y="1389335"/>
                  </a:cubicBezTo>
                  <a:cubicBezTo>
                    <a:pt x="358877" y="1389811"/>
                    <a:pt x="358782" y="1390287"/>
                    <a:pt x="358591" y="1390764"/>
                  </a:cubicBezTo>
                  <a:cubicBezTo>
                    <a:pt x="358877" y="1389240"/>
                    <a:pt x="358877" y="1387525"/>
                    <a:pt x="357448" y="1384286"/>
                  </a:cubicBezTo>
                  <a:cubicBezTo>
                    <a:pt x="361353" y="1384477"/>
                    <a:pt x="360877" y="1387620"/>
                    <a:pt x="362115" y="1389716"/>
                  </a:cubicBezTo>
                  <a:close/>
                  <a:moveTo>
                    <a:pt x="362592" y="1398765"/>
                  </a:moveTo>
                  <a:cubicBezTo>
                    <a:pt x="361068" y="1402289"/>
                    <a:pt x="359925" y="1406289"/>
                    <a:pt x="354400" y="1405432"/>
                  </a:cubicBezTo>
                  <a:cubicBezTo>
                    <a:pt x="353733" y="1403146"/>
                    <a:pt x="357543" y="1397907"/>
                    <a:pt x="353733" y="1397717"/>
                  </a:cubicBezTo>
                  <a:cubicBezTo>
                    <a:pt x="354495" y="1394288"/>
                    <a:pt x="357924" y="1400193"/>
                    <a:pt x="362592" y="1398765"/>
                  </a:cubicBezTo>
                  <a:close/>
                  <a:moveTo>
                    <a:pt x="354495" y="1354664"/>
                  </a:moveTo>
                  <a:cubicBezTo>
                    <a:pt x="351447" y="1353902"/>
                    <a:pt x="350876" y="1351520"/>
                    <a:pt x="351828" y="1348187"/>
                  </a:cubicBezTo>
                  <a:cubicBezTo>
                    <a:pt x="353829" y="1348663"/>
                    <a:pt x="355067" y="1348282"/>
                    <a:pt x="355543" y="1347139"/>
                  </a:cubicBezTo>
                  <a:cubicBezTo>
                    <a:pt x="359639" y="1347996"/>
                    <a:pt x="355638" y="1353807"/>
                    <a:pt x="354495" y="1354664"/>
                  </a:cubicBezTo>
                  <a:close/>
                  <a:moveTo>
                    <a:pt x="354591" y="1328470"/>
                  </a:moveTo>
                  <a:cubicBezTo>
                    <a:pt x="354114" y="1330565"/>
                    <a:pt x="353733" y="1332756"/>
                    <a:pt x="355734" y="1333232"/>
                  </a:cubicBezTo>
                  <a:cubicBezTo>
                    <a:pt x="350590" y="1335995"/>
                    <a:pt x="352400" y="1326756"/>
                    <a:pt x="343542" y="1330185"/>
                  </a:cubicBezTo>
                  <a:cubicBezTo>
                    <a:pt x="342684" y="1324565"/>
                    <a:pt x="350876" y="1328946"/>
                    <a:pt x="354591" y="1328470"/>
                  </a:cubicBezTo>
                  <a:close/>
                  <a:moveTo>
                    <a:pt x="335826" y="1333899"/>
                  </a:moveTo>
                  <a:cubicBezTo>
                    <a:pt x="338970" y="1334280"/>
                    <a:pt x="345542" y="1339233"/>
                    <a:pt x="348209" y="1335423"/>
                  </a:cubicBezTo>
                  <a:cubicBezTo>
                    <a:pt x="352400" y="1338566"/>
                    <a:pt x="344399" y="1342757"/>
                    <a:pt x="338493" y="1340376"/>
                  </a:cubicBezTo>
                  <a:cubicBezTo>
                    <a:pt x="338303" y="1341424"/>
                    <a:pt x="338208" y="1342377"/>
                    <a:pt x="338017" y="1343424"/>
                  </a:cubicBezTo>
                  <a:cubicBezTo>
                    <a:pt x="335826" y="1342757"/>
                    <a:pt x="336684" y="1340186"/>
                    <a:pt x="338493" y="1340376"/>
                  </a:cubicBezTo>
                  <a:cubicBezTo>
                    <a:pt x="340303" y="1334185"/>
                    <a:pt x="332778" y="1341710"/>
                    <a:pt x="335826" y="1333899"/>
                  </a:cubicBezTo>
                  <a:close/>
                  <a:moveTo>
                    <a:pt x="323253" y="1346091"/>
                  </a:moveTo>
                  <a:cubicBezTo>
                    <a:pt x="324301" y="1342662"/>
                    <a:pt x="331159" y="1345615"/>
                    <a:pt x="332778" y="1342662"/>
                  </a:cubicBezTo>
                  <a:cubicBezTo>
                    <a:pt x="335445" y="1348091"/>
                    <a:pt x="333731" y="1354283"/>
                    <a:pt x="339255" y="1360379"/>
                  </a:cubicBezTo>
                  <a:cubicBezTo>
                    <a:pt x="334398" y="1361617"/>
                    <a:pt x="332302" y="1354759"/>
                    <a:pt x="332016" y="1361045"/>
                  </a:cubicBezTo>
                  <a:cubicBezTo>
                    <a:pt x="327540" y="1360284"/>
                    <a:pt x="325444" y="1357998"/>
                    <a:pt x="325825" y="1354092"/>
                  </a:cubicBezTo>
                  <a:cubicBezTo>
                    <a:pt x="327349" y="1353426"/>
                    <a:pt x="328873" y="1352854"/>
                    <a:pt x="331350" y="1353235"/>
                  </a:cubicBezTo>
                  <a:cubicBezTo>
                    <a:pt x="326397" y="1347234"/>
                    <a:pt x="324777" y="1359807"/>
                    <a:pt x="318110" y="1357712"/>
                  </a:cubicBezTo>
                  <a:cubicBezTo>
                    <a:pt x="318586" y="1353616"/>
                    <a:pt x="325920" y="1347996"/>
                    <a:pt x="323253" y="1346091"/>
                  </a:cubicBezTo>
                  <a:close/>
                  <a:moveTo>
                    <a:pt x="313443" y="1377238"/>
                  </a:moveTo>
                  <a:cubicBezTo>
                    <a:pt x="319443" y="1377143"/>
                    <a:pt x="323158" y="1377714"/>
                    <a:pt x="326587" y="1377810"/>
                  </a:cubicBezTo>
                  <a:cubicBezTo>
                    <a:pt x="326587" y="1378190"/>
                    <a:pt x="326492" y="1378667"/>
                    <a:pt x="326492" y="1379048"/>
                  </a:cubicBezTo>
                  <a:cubicBezTo>
                    <a:pt x="330492" y="1379810"/>
                    <a:pt x="333159" y="1379238"/>
                    <a:pt x="333921" y="1376762"/>
                  </a:cubicBezTo>
                  <a:cubicBezTo>
                    <a:pt x="334683" y="1377048"/>
                    <a:pt x="335541" y="1377238"/>
                    <a:pt x="336874" y="1377143"/>
                  </a:cubicBezTo>
                  <a:cubicBezTo>
                    <a:pt x="332112" y="1380000"/>
                    <a:pt x="328492" y="1384191"/>
                    <a:pt x="322968" y="1386191"/>
                  </a:cubicBezTo>
                  <a:cubicBezTo>
                    <a:pt x="324587" y="1385048"/>
                    <a:pt x="325349" y="1383048"/>
                    <a:pt x="325635" y="1380381"/>
                  </a:cubicBezTo>
                  <a:cubicBezTo>
                    <a:pt x="320205" y="1378381"/>
                    <a:pt x="319824" y="1382001"/>
                    <a:pt x="317919" y="1384001"/>
                  </a:cubicBezTo>
                  <a:cubicBezTo>
                    <a:pt x="315443" y="1382286"/>
                    <a:pt x="312585" y="1380953"/>
                    <a:pt x="313443" y="1377238"/>
                  </a:cubicBezTo>
                  <a:close/>
                  <a:moveTo>
                    <a:pt x="309347" y="1405908"/>
                  </a:moveTo>
                  <a:cubicBezTo>
                    <a:pt x="310585" y="1406099"/>
                    <a:pt x="311728" y="1406194"/>
                    <a:pt x="312871" y="1406385"/>
                  </a:cubicBezTo>
                  <a:cubicBezTo>
                    <a:pt x="311823" y="1409337"/>
                    <a:pt x="312585" y="1411147"/>
                    <a:pt x="315729" y="1411337"/>
                  </a:cubicBezTo>
                  <a:cubicBezTo>
                    <a:pt x="314205" y="1414386"/>
                    <a:pt x="317062" y="1422196"/>
                    <a:pt x="310871" y="1420005"/>
                  </a:cubicBezTo>
                  <a:cubicBezTo>
                    <a:pt x="314395" y="1417529"/>
                    <a:pt x="314395" y="1409718"/>
                    <a:pt x="306870" y="1410290"/>
                  </a:cubicBezTo>
                  <a:cubicBezTo>
                    <a:pt x="306775" y="1407718"/>
                    <a:pt x="308966" y="1407813"/>
                    <a:pt x="309347" y="1405908"/>
                  </a:cubicBezTo>
                  <a:close/>
                  <a:moveTo>
                    <a:pt x="306013" y="1479346"/>
                  </a:moveTo>
                  <a:cubicBezTo>
                    <a:pt x="302965" y="1476107"/>
                    <a:pt x="306013" y="1471916"/>
                    <a:pt x="312204" y="1474012"/>
                  </a:cubicBezTo>
                  <a:cubicBezTo>
                    <a:pt x="312204" y="1478012"/>
                    <a:pt x="310680" y="1480394"/>
                    <a:pt x="306013" y="1479346"/>
                  </a:cubicBezTo>
                  <a:close/>
                  <a:moveTo>
                    <a:pt x="313252" y="1441818"/>
                  </a:moveTo>
                  <a:cubicBezTo>
                    <a:pt x="320682" y="1434293"/>
                    <a:pt x="302870" y="1437341"/>
                    <a:pt x="308109" y="1427340"/>
                  </a:cubicBezTo>
                  <a:cubicBezTo>
                    <a:pt x="315729" y="1430007"/>
                    <a:pt x="315157" y="1423434"/>
                    <a:pt x="318015" y="1420862"/>
                  </a:cubicBezTo>
                  <a:cubicBezTo>
                    <a:pt x="323634" y="1422006"/>
                    <a:pt x="320777" y="1429626"/>
                    <a:pt x="316681" y="1429911"/>
                  </a:cubicBezTo>
                  <a:cubicBezTo>
                    <a:pt x="318491" y="1431340"/>
                    <a:pt x="321634" y="1431245"/>
                    <a:pt x="324396" y="1429911"/>
                  </a:cubicBezTo>
                  <a:cubicBezTo>
                    <a:pt x="324396" y="1431626"/>
                    <a:pt x="325920" y="1432959"/>
                    <a:pt x="328111" y="1433912"/>
                  </a:cubicBezTo>
                  <a:cubicBezTo>
                    <a:pt x="326873" y="1436674"/>
                    <a:pt x="327063" y="1439627"/>
                    <a:pt x="327254" y="1443437"/>
                  </a:cubicBezTo>
                  <a:cubicBezTo>
                    <a:pt x="321063" y="1442294"/>
                    <a:pt x="319158" y="1440198"/>
                    <a:pt x="313252" y="1441818"/>
                  </a:cubicBezTo>
                  <a:close/>
                  <a:moveTo>
                    <a:pt x="318872" y="1477917"/>
                  </a:moveTo>
                  <a:cubicBezTo>
                    <a:pt x="320301" y="1476012"/>
                    <a:pt x="323063" y="1475536"/>
                    <a:pt x="326397" y="1475727"/>
                  </a:cubicBezTo>
                  <a:cubicBezTo>
                    <a:pt x="327540" y="1477251"/>
                    <a:pt x="327825" y="1479346"/>
                    <a:pt x="327349" y="1482013"/>
                  </a:cubicBezTo>
                  <a:cubicBezTo>
                    <a:pt x="321444" y="1482585"/>
                    <a:pt x="320777" y="1479822"/>
                    <a:pt x="318872" y="1477917"/>
                  </a:cubicBezTo>
                  <a:close/>
                  <a:moveTo>
                    <a:pt x="318491" y="1543926"/>
                  </a:moveTo>
                  <a:cubicBezTo>
                    <a:pt x="319824" y="1542020"/>
                    <a:pt x="325349" y="1544592"/>
                    <a:pt x="326016" y="1541830"/>
                  </a:cubicBezTo>
                  <a:cubicBezTo>
                    <a:pt x="329635" y="1544687"/>
                    <a:pt x="317634" y="1550402"/>
                    <a:pt x="330016" y="1551545"/>
                  </a:cubicBezTo>
                  <a:cubicBezTo>
                    <a:pt x="328968" y="1557737"/>
                    <a:pt x="319824" y="1554879"/>
                    <a:pt x="315443" y="1552784"/>
                  </a:cubicBezTo>
                  <a:cubicBezTo>
                    <a:pt x="323920" y="1550688"/>
                    <a:pt x="316395" y="1551736"/>
                    <a:pt x="318491" y="1543926"/>
                  </a:cubicBezTo>
                  <a:close/>
                  <a:moveTo>
                    <a:pt x="316776" y="1568310"/>
                  </a:moveTo>
                  <a:cubicBezTo>
                    <a:pt x="316967" y="1569643"/>
                    <a:pt x="315919" y="1569643"/>
                    <a:pt x="314776" y="1569643"/>
                  </a:cubicBezTo>
                  <a:cubicBezTo>
                    <a:pt x="313443" y="1569834"/>
                    <a:pt x="313538" y="1570310"/>
                    <a:pt x="313824" y="1571072"/>
                  </a:cubicBezTo>
                  <a:cubicBezTo>
                    <a:pt x="312871" y="1570691"/>
                    <a:pt x="311728" y="1570405"/>
                    <a:pt x="310490" y="1570215"/>
                  </a:cubicBezTo>
                  <a:cubicBezTo>
                    <a:pt x="309918" y="1571453"/>
                    <a:pt x="309347" y="1572119"/>
                    <a:pt x="308871" y="1572501"/>
                  </a:cubicBezTo>
                  <a:cubicBezTo>
                    <a:pt x="306870" y="1571929"/>
                    <a:pt x="305251" y="1570977"/>
                    <a:pt x="305918" y="1568595"/>
                  </a:cubicBezTo>
                  <a:cubicBezTo>
                    <a:pt x="311157" y="1570310"/>
                    <a:pt x="311538" y="1566595"/>
                    <a:pt x="316776" y="1568310"/>
                  </a:cubicBezTo>
                  <a:close/>
                  <a:moveTo>
                    <a:pt x="312014" y="1550879"/>
                  </a:moveTo>
                  <a:cubicBezTo>
                    <a:pt x="309633" y="1554974"/>
                    <a:pt x="304584" y="1549545"/>
                    <a:pt x="301346" y="1549545"/>
                  </a:cubicBezTo>
                  <a:cubicBezTo>
                    <a:pt x="304680" y="1543449"/>
                    <a:pt x="307251" y="1550307"/>
                    <a:pt x="312014" y="1550879"/>
                  </a:cubicBezTo>
                  <a:close/>
                  <a:moveTo>
                    <a:pt x="266199" y="1531352"/>
                  </a:moveTo>
                  <a:cubicBezTo>
                    <a:pt x="272295" y="1525447"/>
                    <a:pt x="278867" y="1530495"/>
                    <a:pt x="285153" y="1524494"/>
                  </a:cubicBezTo>
                  <a:cubicBezTo>
                    <a:pt x="290487" y="1530972"/>
                    <a:pt x="294202" y="1538211"/>
                    <a:pt x="302870" y="1538973"/>
                  </a:cubicBezTo>
                  <a:cubicBezTo>
                    <a:pt x="296107" y="1538782"/>
                    <a:pt x="286392" y="1538306"/>
                    <a:pt x="284010" y="1532019"/>
                  </a:cubicBezTo>
                  <a:cubicBezTo>
                    <a:pt x="278772" y="1532115"/>
                    <a:pt x="269437" y="1532781"/>
                    <a:pt x="274104" y="1538496"/>
                  </a:cubicBezTo>
                  <a:cubicBezTo>
                    <a:pt x="279057" y="1539353"/>
                    <a:pt x="278867" y="1534496"/>
                    <a:pt x="283629" y="1535067"/>
                  </a:cubicBezTo>
                  <a:cubicBezTo>
                    <a:pt x="282391" y="1538591"/>
                    <a:pt x="286392" y="1538782"/>
                    <a:pt x="284296" y="1542878"/>
                  </a:cubicBezTo>
                  <a:cubicBezTo>
                    <a:pt x="289725" y="1545449"/>
                    <a:pt x="286392" y="1538115"/>
                    <a:pt x="291821" y="1540687"/>
                  </a:cubicBezTo>
                  <a:cubicBezTo>
                    <a:pt x="290678" y="1544116"/>
                    <a:pt x="289059" y="1546973"/>
                    <a:pt x="285439" y="1547640"/>
                  </a:cubicBezTo>
                  <a:cubicBezTo>
                    <a:pt x="279629" y="1546116"/>
                    <a:pt x="276009" y="1547164"/>
                    <a:pt x="272771" y="1548498"/>
                  </a:cubicBezTo>
                  <a:cubicBezTo>
                    <a:pt x="262293" y="1545164"/>
                    <a:pt x="265246" y="1560880"/>
                    <a:pt x="256293" y="1553641"/>
                  </a:cubicBezTo>
                  <a:cubicBezTo>
                    <a:pt x="254959" y="1553927"/>
                    <a:pt x="254769" y="1555165"/>
                    <a:pt x="254578" y="1556594"/>
                  </a:cubicBezTo>
                  <a:cubicBezTo>
                    <a:pt x="250673" y="1555641"/>
                    <a:pt x="246291" y="1555165"/>
                    <a:pt x="241719" y="1554498"/>
                  </a:cubicBezTo>
                  <a:cubicBezTo>
                    <a:pt x="241053" y="1554308"/>
                    <a:pt x="240481" y="1554117"/>
                    <a:pt x="239719" y="1553927"/>
                  </a:cubicBezTo>
                  <a:cubicBezTo>
                    <a:pt x="239719" y="1554022"/>
                    <a:pt x="239814" y="1554117"/>
                    <a:pt x="239814" y="1554212"/>
                  </a:cubicBezTo>
                  <a:cubicBezTo>
                    <a:pt x="239719" y="1554212"/>
                    <a:pt x="239529" y="1554212"/>
                    <a:pt x="239433" y="1554117"/>
                  </a:cubicBezTo>
                  <a:cubicBezTo>
                    <a:pt x="238862" y="1559356"/>
                    <a:pt x="237052" y="1560785"/>
                    <a:pt x="233814" y="1560499"/>
                  </a:cubicBezTo>
                  <a:cubicBezTo>
                    <a:pt x="232766" y="1560023"/>
                    <a:pt x="231528" y="1559642"/>
                    <a:pt x="230004" y="1559547"/>
                  </a:cubicBezTo>
                  <a:cubicBezTo>
                    <a:pt x="230004" y="1559547"/>
                    <a:pt x="230004" y="1559547"/>
                    <a:pt x="230004" y="1559642"/>
                  </a:cubicBezTo>
                  <a:cubicBezTo>
                    <a:pt x="229337" y="1559451"/>
                    <a:pt x="228670" y="1559165"/>
                    <a:pt x="227908" y="1558880"/>
                  </a:cubicBezTo>
                  <a:cubicBezTo>
                    <a:pt x="227527" y="1560975"/>
                    <a:pt x="226860" y="1562785"/>
                    <a:pt x="226003" y="1564404"/>
                  </a:cubicBezTo>
                  <a:cubicBezTo>
                    <a:pt x="224289" y="1562594"/>
                    <a:pt x="222669" y="1560690"/>
                    <a:pt x="220860" y="1558880"/>
                  </a:cubicBezTo>
                  <a:cubicBezTo>
                    <a:pt x="220574" y="1554689"/>
                    <a:pt x="231051" y="1561070"/>
                    <a:pt x="228480" y="1554689"/>
                  </a:cubicBezTo>
                  <a:cubicBezTo>
                    <a:pt x="225908" y="1552403"/>
                    <a:pt x="222193" y="1553927"/>
                    <a:pt x="219050" y="1555832"/>
                  </a:cubicBezTo>
                  <a:cubicBezTo>
                    <a:pt x="218383" y="1554784"/>
                    <a:pt x="217812" y="1553736"/>
                    <a:pt x="217907" y="1552974"/>
                  </a:cubicBezTo>
                  <a:cubicBezTo>
                    <a:pt x="220193" y="1552498"/>
                    <a:pt x="222384" y="1551736"/>
                    <a:pt x="224479" y="1550974"/>
                  </a:cubicBezTo>
                  <a:cubicBezTo>
                    <a:pt x="226479" y="1551736"/>
                    <a:pt x="228289" y="1551355"/>
                    <a:pt x="228765" y="1548974"/>
                  </a:cubicBezTo>
                  <a:cubicBezTo>
                    <a:pt x="232671" y="1546783"/>
                    <a:pt x="234861" y="1544021"/>
                    <a:pt x="233433" y="1540973"/>
                  </a:cubicBezTo>
                  <a:cubicBezTo>
                    <a:pt x="235052" y="1541163"/>
                    <a:pt x="236766" y="1541735"/>
                    <a:pt x="238576" y="1542782"/>
                  </a:cubicBezTo>
                  <a:cubicBezTo>
                    <a:pt x="237433" y="1538211"/>
                    <a:pt x="241434" y="1538877"/>
                    <a:pt x="240957" y="1535067"/>
                  </a:cubicBezTo>
                  <a:cubicBezTo>
                    <a:pt x="234004" y="1532210"/>
                    <a:pt x="233052" y="1543926"/>
                    <a:pt x="227908" y="1537258"/>
                  </a:cubicBezTo>
                  <a:cubicBezTo>
                    <a:pt x="228003" y="1536972"/>
                    <a:pt x="228194" y="1536877"/>
                    <a:pt x="228384" y="1536686"/>
                  </a:cubicBezTo>
                  <a:cubicBezTo>
                    <a:pt x="229242" y="1536972"/>
                    <a:pt x="230004" y="1537163"/>
                    <a:pt x="230861" y="1537639"/>
                  </a:cubicBezTo>
                  <a:cubicBezTo>
                    <a:pt x="230766" y="1536972"/>
                    <a:pt x="230766" y="1536591"/>
                    <a:pt x="230670" y="1536115"/>
                  </a:cubicBezTo>
                  <a:cubicBezTo>
                    <a:pt x="231718" y="1536401"/>
                    <a:pt x="232766" y="1537068"/>
                    <a:pt x="233433" y="1537544"/>
                  </a:cubicBezTo>
                  <a:cubicBezTo>
                    <a:pt x="232575" y="1535448"/>
                    <a:pt x="231432" y="1533924"/>
                    <a:pt x="230861" y="1532495"/>
                  </a:cubicBezTo>
                  <a:cubicBezTo>
                    <a:pt x="231147" y="1531924"/>
                    <a:pt x="231432" y="1531257"/>
                    <a:pt x="231909" y="1530019"/>
                  </a:cubicBezTo>
                  <a:cubicBezTo>
                    <a:pt x="231432" y="1529924"/>
                    <a:pt x="231147" y="1529924"/>
                    <a:pt x="230670" y="1529828"/>
                  </a:cubicBezTo>
                  <a:cubicBezTo>
                    <a:pt x="230861" y="1528876"/>
                    <a:pt x="231432" y="1527828"/>
                    <a:pt x="232385" y="1526495"/>
                  </a:cubicBezTo>
                  <a:cubicBezTo>
                    <a:pt x="227813" y="1526399"/>
                    <a:pt x="226860" y="1523637"/>
                    <a:pt x="223431" y="1522685"/>
                  </a:cubicBezTo>
                  <a:cubicBezTo>
                    <a:pt x="220764" y="1526399"/>
                    <a:pt x="230385" y="1528114"/>
                    <a:pt x="224765" y="1529066"/>
                  </a:cubicBezTo>
                  <a:cubicBezTo>
                    <a:pt x="220098" y="1529162"/>
                    <a:pt x="218193" y="1527257"/>
                    <a:pt x="216192" y="1525447"/>
                  </a:cubicBezTo>
                  <a:cubicBezTo>
                    <a:pt x="216192" y="1524876"/>
                    <a:pt x="216288" y="1524304"/>
                    <a:pt x="216573" y="1523542"/>
                  </a:cubicBezTo>
                  <a:cubicBezTo>
                    <a:pt x="221050" y="1524018"/>
                    <a:pt x="222765" y="1521542"/>
                    <a:pt x="229432" y="1522018"/>
                  </a:cubicBezTo>
                  <a:cubicBezTo>
                    <a:pt x="230385" y="1522494"/>
                    <a:pt x="231432" y="1522970"/>
                    <a:pt x="232480" y="1523352"/>
                  </a:cubicBezTo>
                  <a:cubicBezTo>
                    <a:pt x="232861" y="1523352"/>
                    <a:pt x="232956" y="1523161"/>
                    <a:pt x="233242" y="1523066"/>
                  </a:cubicBezTo>
                  <a:cubicBezTo>
                    <a:pt x="240672" y="1537258"/>
                    <a:pt x="256293" y="1521827"/>
                    <a:pt x="266199" y="1531352"/>
                  </a:cubicBezTo>
                  <a:close/>
                  <a:moveTo>
                    <a:pt x="236957" y="1519446"/>
                  </a:moveTo>
                  <a:cubicBezTo>
                    <a:pt x="237243" y="1519351"/>
                    <a:pt x="237528" y="1519351"/>
                    <a:pt x="237814" y="1519351"/>
                  </a:cubicBezTo>
                  <a:cubicBezTo>
                    <a:pt x="237624" y="1519637"/>
                    <a:pt x="237338" y="1519732"/>
                    <a:pt x="237147" y="1520113"/>
                  </a:cubicBezTo>
                  <a:cubicBezTo>
                    <a:pt x="237052" y="1519827"/>
                    <a:pt x="237052" y="1519637"/>
                    <a:pt x="236957" y="1519446"/>
                  </a:cubicBezTo>
                  <a:close/>
                  <a:moveTo>
                    <a:pt x="252578" y="1519161"/>
                  </a:moveTo>
                  <a:cubicBezTo>
                    <a:pt x="252197" y="1519446"/>
                    <a:pt x="251911" y="1519637"/>
                    <a:pt x="251530" y="1519827"/>
                  </a:cubicBezTo>
                  <a:cubicBezTo>
                    <a:pt x="251816" y="1519541"/>
                    <a:pt x="252197" y="1519351"/>
                    <a:pt x="252578" y="1519161"/>
                  </a:cubicBezTo>
                  <a:close/>
                  <a:moveTo>
                    <a:pt x="262770" y="1492395"/>
                  </a:moveTo>
                  <a:cubicBezTo>
                    <a:pt x="262674" y="1493538"/>
                    <a:pt x="262484" y="1494777"/>
                    <a:pt x="262674" y="1495729"/>
                  </a:cubicBezTo>
                  <a:cubicBezTo>
                    <a:pt x="262293" y="1494777"/>
                    <a:pt x="261817" y="1493824"/>
                    <a:pt x="261341" y="1492967"/>
                  </a:cubicBezTo>
                  <a:cubicBezTo>
                    <a:pt x="261817" y="1492776"/>
                    <a:pt x="262389" y="1492681"/>
                    <a:pt x="262770" y="1492395"/>
                  </a:cubicBezTo>
                  <a:close/>
                  <a:moveTo>
                    <a:pt x="242862" y="1482870"/>
                  </a:moveTo>
                  <a:cubicBezTo>
                    <a:pt x="244767" y="1486680"/>
                    <a:pt x="246863" y="1490205"/>
                    <a:pt x="247815" y="1494681"/>
                  </a:cubicBezTo>
                  <a:cubicBezTo>
                    <a:pt x="251530" y="1495919"/>
                    <a:pt x="260007" y="1493634"/>
                    <a:pt x="260579" y="1497253"/>
                  </a:cubicBezTo>
                  <a:cubicBezTo>
                    <a:pt x="257531" y="1497062"/>
                    <a:pt x="259245" y="1501539"/>
                    <a:pt x="256578" y="1501730"/>
                  </a:cubicBezTo>
                  <a:cubicBezTo>
                    <a:pt x="252197" y="1497158"/>
                    <a:pt x="250959" y="1503254"/>
                    <a:pt x="245434" y="1502492"/>
                  </a:cubicBezTo>
                  <a:cubicBezTo>
                    <a:pt x="244863" y="1501539"/>
                    <a:pt x="244577" y="1500682"/>
                    <a:pt x="244196" y="1499825"/>
                  </a:cubicBezTo>
                  <a:cubicBezTo>
                    <a:pt x="245720" y="1497920"/>
                    <a:pt x="246672" y="1495539"/>
                    <a:pt x="244386" y="1494967"/>
                  </a:cubicBezTo>
                  <a:cubicBezTo>
                    <a:pt x="244196" y="1495539"/>
                    <a:pt x="243720" y="1495824"/>
                    <a:pt x="243148" y="1496015"/>
                  </a:cubicBezTo>
                  <a:cubicBezTo>
                    <a:pt x="242958" y="1493729"/>
                    <a:pt x="243434" y="1491443"/>
                    <a:pt x="244577" y="1488299"/>
                  </a:cubicBezTo>
                  <a:cubicBezTo>
                    <a:pt x="243434" y="1488204"/>
                    <a:pt x="242577" y="1487823"/>
                    <a:pt x="241815" y="1487442"/>
                  </a:cubicBezTo>
                  <a:cubicBezTo>
                    <a:pt x="241815" y="1487347"/>
                    <a:pt x="241815" y="1487157"/>
                    <a:pt x="241910" y="1486966"/>
                  </a:cubicBezTo>
                  <a:cubicBezTo>
                    <a:pt x="241719" y="1487061"/>
                    <a:pt x="241529" y="1487157"/>
                    <a:pt x="241434" y="1487252"/>
                  </a:cubicBezTo>
                  <a:cubicBezTo>
                    <a:pt x="239433" y="1486204"/>
                    <a:pt x="238386" y="1484490"/>
                    <a:pt x="237719" y="1482489"/>
                  </a:cubicBezTo>
                  <a:cubicBezTo>
                    <a:pt x="239433" y="1482203"/>
                    <a:pt x="241243" y="1482299"/>
                    <a:pt x="242862" y="1482870"/>
                  </a:cubicBezTo>
                  <a:close/>
                  <a:moveTo>
                    <a:pt x="211430" y="1463535"/>
                  </a:moveTo>
                  <a:cubicBezTo>
                    <a:pt x="210192" y="1464963"/>
                    <a:pt x="206763" y="1468964"/>
                    <a:pt x="212954" y="1468392"/>
                  </a:cubicBezTo>
                  <a:cubicBezTo>
                    <a:pt x="212859" y="1470011"/>
                    <a:pt x="212763" y="1471536"/>
                    <a:pt x="212573" y="1473060"/>
                  </a:cubicBezTo>
                  <a:cubicBezTo>
                    <a:pt x="210668" y="1472964"/>
                    <a:pt x="208953" y="1472774"/>
                    <a:pt x="207048" y="1472678"/>
                  </a:cubicBezTo>
                  <a:cubicBezTo>
                    <a:pt x="208763" y="1467630"/>
                    <a:pt x="202953" y="1469059"/>
                    <a:pt x="201048" y="1465059"/>
                  </a:cubicBezTo>
                  <a:cubicBezTo>
                    <a:pt x="201333" y="1464201"/>
                    <a:pt x="201714" y="1463249"/>
                    <a:pt x="202191" y="1462391"/>
                  </a:cubicBezTo>
                  <a:cubicBezTo>
                    <a:pt x="206001" y="1461725"/>
                    <a:pt x="205334" y="1462963"/>
                    <a:pt x="211430" y="1463535"/>
                  </a:cubicBezTo>
                  <a:close/>
                  <a:moveTo>
                    <a:pt x="201048" y="1503730"/>
                  </a:moveTo>
                  <a:cubicBezTo>
                    <a:pt x="200000" y="1502682"/>
                    <a:pt x="198381" y="1502111"/>
                    <a:pt x="196380" y="1501825"/>
                  </a:cubicBezTo>
                  <a:cubicBezTo>
                    <a:pt x="197333" y="1501444"/>
                    <a:pt x="198190" y="1500777"/>
                    <a:pt x="198666" y="1499825"/>
                  </a:cubicBezTo>
                  <a:cubicBezTo>
                    <a:pt x="196666" y="1498872"/>
                    <a:pt x="194856" y="1497729"/>
                    <a:pt x="193809" y="1496205"/>
                  </a:cubicBezTo>
                  <a:cubicBezTo>
                    <a:pt x="197142" y="1493919"/>
                    <a:pt x="197238" y="1496205"/>
                    <a:pt x="199047" y="1497729"/>
                  </a:cubicBezTo>
                  <a:cubicBezTo>
                    <a:pt x="201048" y="1500015"/>
                    <a:pt x="204858" y="1500968"/>
                    <a:pt x="201048" y="1503730"/>
                  </a:cubicBezTo>
                  <a:close/>
                  <a:moveTo>
                    <a:pt x="205048" y="1496872"/>
                  </a:moveTo>
                  <a:cubicBezTo>
                    <a:pt x="208953" y="1494015"/>
                    <a:pt x="212859" y="1491348"/>
                    <a:pt x="216573" y="1488204"/>
                  </a:cubicBezTo>
                  <a:cubicBezTo>
                    <a:pt x="214383" y="1484680"/>
                    <a:pt x="208763" y="1483537"/>
                    <a:pt x="201333" y="1482870"/>
                  </a:cubicBezTo>
                  <a:cubicBezTo>
                    <a:pt x="206477" y="1481632"/>
                    <a:pt x="213621" y="1484013"/>
                    <a:pt x="210573" y="1476107"/>
                  </a:cubicBezTo>
                  <a:cubicBezTo>
                    <a:pt x="214002" y="1476774"/>
                    <a:pt x="214764" y="1474584"/>
                    <a:pt x="218002" y="1475060"/>
                  </a:cubicBezTo>
                  <a:cubicBezTo>
                    <a:pt x="219050" y="1479441"/>
                    <a:pt x="214192" y="1477917"/>
                    <a:pt x="213906" y="1481061"/>
                  </a:cubicBezTo>
                  <a:cubicBezTo>
                    <a:pt x="220479" y="1480775"/>
                    <a:pt x="225432" y="1480013"/>
                    <a:pt x="228384" y="1485252"/>
                  </a:cubicBezTo>
                  <a:cubicBezTo>
                    <a:pt x="225241" y="1487728"/>
                    <a:pt x="226956" y="1491728"/>
                    <a:pt x="229337" y="1494586"/>
                  </a:cubicBezTo>
                  <a:cubicBezTo>
                    <a:pt x="227622" y="1495443"/>
                    <a:pt x="225717" y="1496205"/>
                    <a:pt x="223908" y="1496967"/>
                  </a:cubicBezTo>
                  <a:cubicBezTo>
                    <a:pt x="222098" y="1494967"/>
                    <a:pt x="218669" y="1494205"/>
                    <a:pt x="214764" y="1493729"/>
                  </a:cubicBezTo>
                  <a:cubicBezTo>
                    <a:pt x="213716" y="1497444"/>
                    <a:pt x="217907" y="1497444"/>
                    <a:pt x="216002" y="1501730"/>
                  </a:cubicBezTo>
                  <a:cubicBezTo>
                    <a:pt x="217526" y="1502206"/>
                    <a:pt x="218669" y="1502492"/>
                    <a:pt x="219907" y="1502873"/>
                  </a:cubicBezTo>
                  <a:cubicBezTo>
                    <a:pt x="219526" y="1504016"/>
                    <a:pt x="219145" y="1505254"/>
                    <a:pt x="219240" y="1506111"/>
                  </a:cubicBezTo>
                  <a:cubicBezTo>
                    <a:pt x="217621" y="1505064"/>
                    <a:pt x="215716" y="1504206"/>
                    <a:pt x="212097" y="1504682"/>
                  </a:cubicBezTo>
                  <a:cubicBezTo>
                    <a:pt x="211525" y="1507635"/>
                    <a:pt x="213906" y="1508302"/>
                    <a:pt x="213525" y="1511064"/>
                  </a:cubicBezTo>
                  <a:cubicBezTo>
                    <a:pt x="218002" y="1511636"/>
                    <a:pt x="221145" y="1510874"/>
                    <a:pt x="222955" y="1508588"/>
                  </a:cubicBezTo>
                  <a:cubicBezTo>
                    <a:pt x="222193" y="1508207"/>
                    <a:pt x="221622" y="1507731"/>
                    <a:pt x="221050" y="1507254"/>
                  </a:cubicBezTo>
                  <a:cubicBezTo>
                    <a:pt x="221050" y="1507254"/>
                    <a:pt x="221050" y="1507254"/>
                    <a:pt x="221145" y="1507254"/>
                  </a:cubicBezTo>
                  <a:cubicBezTo>
                    <a:pt x="221050" y="1505730"/>
                    <a:pt x="221622" y="1504492"/>
                    <a:pt x="222288" y="1503444"/>
                  </a:cubicBezTo>
                  <a:cubicBezTo>
                    <a:pt x="227337" y="1504873"/>
                    <a:pt x="231051" y="1506111"/>
                    <a:pt x="235338" y="1508683"/>
                  </a:cubicBezTo>
                  <a:cubicBezTo>
                    <a:pt x="235338" y="1508778"/>
                    <a:pt x="235338" y="1508873"/>
                    <a:pt x="235242" y="1508969"/>
                  </a:cubicBezTo>
                  <a:cubicBezTo>
                    <a:pt x="232956" y="1509540"/>
                    <a:pt x="231337" y="1510969"/>
                    <a:pt x="229623" y="1512398"/>
                  </a:cubicBezTo>
                  <a:cubicBezTo>
                    <a:pt x="228099" y="1512112"/>
                    <a:pt x="226384" y="1511826"/>
                    <a:pt x="224479" y="1511731"/>
                  </a:cubicBezTo>
                  <a:cubicBezTo>
                    <a:pt x="223622" y="1512969"/>
                    <a:pt x="223241" y="1514207"/>
                    <a:pt x="223336" y="1515351"/>
                  </a:cubicBezTo>
                  <a:cubicBezTo>
                    <a:pt x="221526" y="1515541"/>
                    <a:pt x="219240" y="1515351"/>
                    <a:pt x="216383" y="1514303"/>
                  </a:cubicBezTo>
                  <a:cubicBezTo>
                    <a:pt x="216383" y="1514779"/>
                    <a:pt x="216288" y="1515255"/>
                    <a:pt x="216288" y="1515732"/>
                  </a:cubicBezTo>
                  <a:cubicBezTo>
                    <a:pt x="204477" y="1513541"/>
                    <a:pt x="209620" y="1503540"/>
                    <a:pt x="208858" y="1497920"/>
                  </a:cubicBezTo>
                  <a:cubicBezTo>
                    <a:pt x="206858" y="1498206"/>
                    <a:pt x="205810" y="1497634"/>
                    <a:pt x="205048" y="1496872"/>
                  </a:cubicBezTo>
                  <a:close/>
                  <a:moveTo>
                    <a:pt x="227813" y="1499825"/>
                  </a:moveTo>
                  <a:cubicBezTo>
                    <a:pt x="227337" y="1500587"/>
                    <a:pt x="226670" y="1501063"/>
                    <a:pt x="225241" y="1500873"/>
                  </a:cubicBezTo>
                  <a:cubicBezTo>
                    <a:pt x="225241" y="1500873"/>
                    <a:pt x="225241" y="1500873"/>
                    <a:pt x="225241" y="1500873"/>
                  </a:cubicBezTo>
                  <a:cubicBezTo>
                    <a:pt x="226098" y="1500396"/>
                    <a:pt x="226956" y="1500111"/>
                    <a:pt x="227813" y="1499825"/>
                  </a:cubicBezTo>
                  <a:close/>
                  <a:moveTo>
                    <a:pt x="206858" y="1524685"/>
                  </a:moveTo>
                  <a:cubicBezTo>
                    <a:pt x="207239" y="1527828"/>
                    <a:pt x="204477" y="1528495"/>
                    <a:pt x="203524" y="1529543"/>
                  </a:cubicBezTo>
                  <a:cubicBezTo>
                    <a:pt x="202667" y="1529733"/>
                    <a:pt x="201810" y="1529924"/>
                    <a:pt x="200952" y="1530114"/>
                  </a:cubicBezTo>
                  <a:cubicBezTo>
                    <a:pt x="200952" y="1529828"/>
                    <a:pt x="200952" y="1529448"/>
                    <a:pt x="201048" y="1529066"/>
                  </a:cubicBezTo>
                  <a:cubicBezTo>
                    <a:pt x="199524" y="1528876"/>
                    <a:pt x="197428" y="1528114"/>
                    <a:pt x="195237" y="1527638"/>
                  </a:cubicBezTo>
                  <a:cubicBezTo>
                    <a:pt x="197428" y="1525923"/>
                    <a:pt x="197238" y="1521732"/>
                    <a:pt x="200857" y="1519732"/>
                  </a:cubicBezTo>
                  <a:cubicBezTo>
                    <a:pt x="201143" y="1519732"/>
                    <a:pt x="201429" y="1519637"/>
                    <a:pt x="201714" y="1519637"/>
                  </a:cubicBezTo>
                  <a:cubicBezTo>
                    <a:pt x="198476" y="1524971"/>
                    <a:pt x="207906" y="1520970"/>
                    <a:pt x="206858" y="1524685"/>
                  </a:cubicBezTo>
                  <a:close/>
                  <a:moveTo>
                    <a:pt x="175330" y="1549260"/>
                  </a:moveTo>
                  <a:cubicBezTo>
                    <a:pt x="174949" y="1543354"/>
                    <a:pt x="174282" y="1540877"/>
                    <a:pt x="181902" y="1540877"/>
                  </a:cubicBezTo>
                  <a:cubicBezTo>
                    <a:pt x="181902" y="1544402"/>
                    <a:pt x="184188" y="1546497"/>
                    <a:pt x="187141" y="1548116"/>
                  </a:cubicBezTo>
                  <a:cubicBezTo>
                    <a:pt x="186951" y="1548688"/>
                    <a:pt x="186665" y="1549260"/>
                    <a:pt x="186570" y="1550022"/>
                  </a:cubicBezTo>
                  <a:cubicBezTo>
                    <a:pt x="192285" y="1551165"/>
                    <a:pt x="191713" y="1546116"/>
                    <a:pt x="196095" y="1546021"/>
                  </a:cubicBezTo>
                  <a:cubicBezTo>
                    <a:pt x="198762" y="1548021"/>
                    <a:pt x="198285" y="1550022"/>
                    <a:pt x="197142" y="1551927"/>
                  </a:cubicBezTo>
                  <a:cubicBezTo>
                    <a:pt x="191618" y="1550117"/>
                    <a:pt x="183903" y="1551069"/>
                    <a:pt x="175330" y="1549260"/>
                  </a:cubicBezTo>
                  <a:close/>
                  <a:moveTo>
                    <a:pt x="169234" y="1579263"/>
                  </a:moveTo>
                  <a:cubicBezTo>
                    <a:pt x="172663" y="1579549"/>
                    <a:pt x="173901" y="1581264"/>
                    <a:pt x="175902" y="1582502"/>
                  </a:cubicBezTo>
                  <a:cubicBezTo>
                    <a:pt x="175711" y="1582692"/>
                    <a:pt x="175616" y="1582978"/>
                    <a:pt x="175521" y="1583169"/>
                  </a:cubicBezTo>
                  <a:cubicBezTo>
                    <a:pt x="171615" y="1582978"/>
                    <a:pt x="169329" y="1581835"/>
                    <a:pt x="169234" y="1579263"/>
                  </a:cubicBezTo>
                  <a:close/>
                  <a:moveTo>
                    <a:pt x="178283" y="1579168"/>
                  </a:moveTo>
                  <a:cubicBezTo>
                    <a:pt x="178473" y="1577168"/>
                    <a:pt x="178283" y="1575263"/>
                    <a:pt x="177140" y="1574024"/>
                  </a:cubicBezTo>
                  <a:cubicBezTo>
                    <a:pt x="185046" y="1575168"/>
                    <a:pt x="185522" y="1568119"/>
                    <a:pt x="186189" y="1561261"/>
                  </a:cubicBezTo>
                  <a:cubicBezTo>
                    <a:pt x="189332" y="1560499"/>
                    <a:pt x="192094" y="1559356"/>
                    <a:pt x="194952" y="1558213"/>
                  </a:cubicBezTo>
                  <a:cubicBezTo>
                    <a:pt x="195047" y="1558213"/>
                    <a:pt x="195047" y="1558308"/>
                    <a:pt x="195142" y="1558403"/>
                  </a:cubicBezTo>
                  <a:cubicBezTo>
                    <a:pt x="195237" y="1558308"/>
                    <a:pt x="195333" y="1558213"/>
                    <a:pt x="195428" y="1558118"/>
                  </a:cubicBezTo>
                  <a:cubicBezTo>
                    <a:pt x="196666" y="1557641"/>
                    <a:pt x="198190" y="1557356"/>
                    <a:pt x="199428" y="1556784"/>
                  </a:cubicBezTo>
                  <a:cubicBezTo>
                    <a:pt x="199905" y="1557356"/>
                    <a:pt x="200000" y="1557927"/>
                    <a:pt x="200381" y="1558403"/>
                  </a:cubicBezTo>
                  <a:cubicBezTo>
                    <a:pt x="198476" y="1559356"/>
                    <a:pt x="197333" y="1560499"/>
                    <a:pt x="200381" y="1561928"/>
                  </a:cubicBezTo>
                  <a:cubicBezTo>
                    <a:pt x="200667" y="1561452"/>
                    <a:pt x="200952" y="1561261"/>
                    <a:pt x="201238" y="1560975"/>
                  </a:cubicBezTo>
                  <a:cubicBezTo>
                    <a:pt x="201524" y="1563833"/>
                    <a:pt x="200571" y="1566690"/>
                    <a:pt x="201238" y="1568881"/>
                  </a:cubicBezTo>
                  <a:cubicBezTo>
                    <a:pt x="197333" y="1568881"/>
                    <a:pt x="193809" y="1567738"/>
                    <a:pt x="191046" y="1562690"/>
                  </a:cubicBezTo>
                  <a:cubicBezTo>
                    <a:pt x="186474" y="1563833"/>
                    <a:pt x="183903" y="1572215"/>
                    <a:pt x="187808" y="1572596"/>
                  </a:cubicBezTo>
                  <a:cubicBezTo>
                    <a:pt x="188379" y="1575453"/>
                    <a:pt x="193047" y="1573358"/>
                    <a:pt x="192666" y="1578882"/>
                  </a:cubicBezTo>
                  <a:cubicBezTo>
                    <a:pt x="188475" y="1579073"/>
                    <a:pt x="182950" y="1577835"/>
                    <a:pt x="181521" y="1581168"/>
                  </a:cubicBezTo>
                  <a:cubicBezTo>
                    <a:pt x="181236" y="1580120"/>
                    <a:pt x="180474" y="1579168"/>
                    <a:pt x="178283" y="1579168"/>
                  </a:cubicBezTo>
                  <a:close/>
                  <a:moveTo>
                    <a:pt x="183807" y="1586312"/>
                  </a:moveTo>
                  <a:cubicBezTo>
                    <a:pt x="183807" y="1586216"/>
                    <a:pt x="183903" y="1586216"/>
                    <a:pt x="183903" y="1586026"/>
                  </a:cubicBezTo>
                  <a:cubicBezTo>
                    <a:pt x="182760" y="1585645"/>
                    <a:pt x="182379" y="1584788"/>
                    <a:pt x="182093" y="1583740"/>
                  </a:cubicBezTo>
                  <a:cubicBezTo>
                    <a:pt x="185712" y="1583740"/>
                    <a:pt x="187332" y="1581930"/>
                    <a:pt x="189999" y="1584883"/>
                  </a:cubicBezTo>
                  <a:cubicBezTo>
                    <a:pt x="191142" y="1581454"/>
                    <a:pt x="192761" y="1578597"/>
                    <a:pt x="196380" y="1578025"/>
                  </a:cubicBezTo>
                  <a:cubicBezTo>
                    <a:pt x="198381" y="1578787"/>
                    <a:pt x="200667" y="1579263"/>
                    <a:pt x="202762" y="1579644"/>
                  </a:cubicBezTo>
                  <a:cubicBezTo>
                    <a:pt x="201714" y="1580978"/>
                    <a:pt x="200381" y="1582216"/>
                    <a:pt x="198857" y="1583264"/>
                  </a:cubicBezTo>
                  <a:cubicBezTo>
                    <a:pt x="196476" y="1582692"/>
                    <a:pt x="194761" y="1582407"/>
                    <a:pt x="191904" y="1586216"/>
                  </a:cubicBezTo>
                  <a:cubicBezTo>
                    <a:pt x="189903" y="1586598"/>
                    <a:pt x="187808" y="1586598"/>
                    <a:pt x="185522" y="1586312"/>
                  </a:cubicBezTo>
                  <a:cubicBezTo>
                    <a:pt x="191046" y="1586598"/>
                    <a:pt x="190475" y="1588693"/>
                    <a:pt x="189903" y="1590789"/>
                  </a:cubicBezTo>
                  <a:cubicBezTo>
                    <a:pt x="188570" y="1588407"/>
                    <a:pt x="186189" y="1586598"/>
                    <a:pt x="183807" y="1586312"/>
                  </a:cubicBezTo>
                  <a:close/>
                  <a:moveTo>
                    <a:pt x="191904" y="1609743"/>
                  </a:moveTo>
                  <a:cubicBezTo>
                    <a:pt x="192666" y="1606981"/>
                    <a:pt x="190380" y="1606124"/>
                    <a:pt x="191046" y="1603457"/>
                  </a:cubicBezTo>
                  <a:cubicBezTo>
                    <a:pt x="192570" y="1603171"/>
                    <a:pt x="195237" y="1604123"/>
                    <a:pt x="197333" y="1604314"/>
                  </a:cubicBezTo>
                  <a:cubicBezTo>
                    <a:pt x="196190" y="1606505"/>
                    <a:pt x="198857" y="1612601"/>
                    <a:pt x="194952" y="1612029"/>
                  </a:cubicBezTo>
                  <a:cubicBezTo>
                    <a:pt x="192761" y="1610696"/>
                    <a:pt x="191332" y="1609362"/>
                    <a:pt x="190094" y="1608029"/>
                  </a:cubicBezTo>
                  <a:cubicBezTo>
                    <a:pt x="190761" y="1608505"/>
                    <a:pt x="191427" y="1608981"/>
                    <a:pt x="191904" y="1609743"/>
                  </a:cubicBezTo>
                  <a:close/>
                  <a:moveTo>
                    <a:pt x="186379" y="1636032"/>
                  </a:moveTo>
                  <a:cubicBezTo>
                    <a:pt x="186665" y="1634223"/>
                    <a:pt x="186855" y="1632413"/>
                    <a:pt x="187141" y="1630698"/>
                  </a:cubicBezTo>
                  <a:cubicBezTo>
                    <a:pt x="190761" y="1631174"/>
                    <a:pt x="193618" y="1632222"/>
                    <a:pt x="193142" y="1635747"/>
                  </a:cubicBezTo>
                  <a:cubicBezTo>
                    <a:pt x="189903" y="1636699"/>
                    <a:pt x="188094" y="1636318"/>
                    <a:pt x="186379" y="1636032"/>
                  </a:cubicBezTo>
                  <a:close/>
                  <a:moveTo>
                    <a:pt x="206001" y="1636604"/>
                  </a:moveTo>
                  <a:cubicBezTo>
                    <a:pt x="205429" y="1633556"/>
                    <a:pt x="202381" y="1632413"/>
                    <a:pt x="202953" y="1628507"/>
                  </a:cubicBezTo>
                  <a:cubicBezTo>
                    <a:pt x="207810" y="1628222"/>
                    <a:pt x="208858" y="1624221"/>
                    <a:pt x="214287" y="1624602"/>
                  </a:cubicBezTo>
                  <a:cubicBezTo>
                    <a:pt x="214859" y="1626888"/>
                    <a:pt x="216288" y="1627365"/>
                    <a:pt x="213906" y="1629365"/>
                  </a:cubicBezTo>
                  <a:cubicBezTo>
                    <a:pt x="218669" y="1630127"/>
                    <a:pt x="218859" y="1626412"/>
                    <a:pt x="219907" y="1623459"/>
                  </a:cubicBezTo>
                  <a:cubicBezTo>
                    <a:pt x="213716" y="1620602"/>
                    <a:pt x="203524" y="1620697"/>
                    <a:pt x="202095" y="1614315"/>
                  </a:cubicBezTo>
                  <a:cubicBezTo>
                    <a:pt x="204381" y="1614315"/>
                    <a:pt x="206477" y="1614125"/>
                    <a:pt x="206001" y="1611458"/>
                  </a:cubicBezTo>
                  <a:cubicBezTo>
                    <a:pt x="199714" y="1612124"/>
                    <a:pt x="204191" y="1604695"/>
                    <a:pt x="199143" y="1604409"/>
                  </a:cubicBezTo>
                  <a:cubicBezTo>
                    <a:pt x="199619" y="1604219"/>
                    <a:pt x="200095" y="1603933"/>
                    <a:pt x="200095" y="1603171"/>
                  </a:cubicBezTo>
                  <a:cubicBezTo>
                    <a:pt x="198285" y="1602790"/>
                    <a:pt x="198476" y="1600980"/>
                    <a:pt x="198857" y="1599170"/>
                  </a:cubicBezTo>
                  <a:cubicBezTo>
                    <a:pt x="202000" y="1606124"/>
                    <a:pt x="211144" y="1611458"/>
                    <a:pt x="216669" y="1616982"/>
                  </a:cubicBezTo>
                  <a:cubicBezTo>
                    <a:pt x="220669" y="1617268"/>
                    <a:pt x="222955" y="1615744"/>
                    <a:pt x="224955" y="1613839"/>
                  </a:cubicBezTo>
                  <a:cubicBezTo>
                    <a:pt x="225146" y="1613934"/>
                    <a:pt x="225241" y="1614030"/>
                    <a:pt x="225527" y="1614030"/>
                  </a:cubicBezTo>
                  <a:cubicBezTo>
                    <a:pt x="226479" y="1613363"/>
                    <a:pt x="227051" y="1612506"/>
                    <a:pt x="227432" y="1611553"/>
                  </a:cubicBezTo>
                  <a:cubicBezTo>
                    <a:pt x="228765" y="1610315"/>
                    <a:pt x="230099" y="1609267"/>
                    <a:pt x="232099" y="1608695"/>
                  </a:cubicBezTo>
                  <a:cubicBezTo>
                    <a:pt x="233718" y="1615077"/>
                    <a:pt x="237433" y="1615268"/>
                    <a:pt x="243243" y="1613839"/>
                  </a:cubicBezTo>
                  <a:cubicBezTo>
                    <a:pt x="243624" y="1614411"/>
                    <a:pt x="243815" y="1615173"/>
                    <a:pt x="243339" y="1616315"/>
                  </a:cubicBezTo>
                  <a:cubicBezTo>
                    <a:pt x="244863" y="1616125"/>
                    <a:pt x="246196" y="1615649"/>
                    <a:pt x="247434" y="1615173"/>
                  </a:cubicBezTo>
                  <a:cubicBezTo>
                    <a:pt x="248387" y="1618506"/>
                    <a:pt x="247911" y="1622793"/>
                    <a:pt x="249339" y="1625745"/>
                  </a:cubicBezTo>
                  <a:cubicBezTo>
                    <a:pt x="246482" y="1627365"/>
                    <a:pt x="241148" y="1626507"/>
                    <a:pt x="241529" y="1631460"/>
                  </a:cubicBezTo>
                  <a:cubicBezTo>
                    <a:pt x="240576" y="1630698"/>
                    <a:pt x="239433" y="1630032"/>
                    <a:pt x="237814" y="1629460"/>
                  </a:cubicBezTo>
                  <a:cubicBezTo>
                    <a:pt x="235433" y="1630412"/>
                    <a:pt x="232480" y="1630698"/>
                    <a:pt x="229908" y="1631460"/>
                  </a:cubicBezTo>
                  <a:cubicBezTo>
                    <a:pt x="227241" y="1629555"/>
                    <a:pt x="224574" y="1627841"/>
                    <a:pt x="221526" y="1626888"/>
                  </a:cubicBezTo>
                  <a:cubicBezTo>
                    <a:pt x="221145" y="1630412"/>
                    <a:pt x="223146" y="1632222"/>
                    <a:pt x="225813" y="1633651"/>
                  </a:cubicBezTo>
                  <a:cubicBezTo>
                    <a:pt x="225146" y="1634413"/>
                    <a:pt x="224574" y="1635270"/>
                    <a:pt x="224384" y="1636509"/>
                  </a:cubicBezTo>
                  <a:cubicBezTo>
                    <a:pt x="222765" y="1634318"/>
                    <a:pt x="220764" y="1632413"/>
                    <a:pt x="217621" y="1631365"/>
                  </a:cubicBezTo>
                  <a:cubicBezTo>
                    <a:pt x="214192" y="1633461"/>
                    <a:pt x="208096" y="1632984"/>
                    <a:pt x="206001" y="1636604"/>
                  </a:cubicBezTo>
                  <a:close/>
                  <a:moveTo>
                    <a:pt x="220383" y="1666036"/>
                  </a:moveTo>
                  <a:cubicBezTo>
                    <a:pt x="220383" y="1664798"/>
                    <a:pt x="220193" y="1663655"/>
                    <a:pt x="220002" y="1662512"/>
                  </a:cubicBezTo>
                  <a:cubicBezTo>
                    <a:pt x="225717" y="1663083"/>
                    <a:pt x="226860" y="1652606"/>
                    <a:pt x="221907" y="1651939"/>
                  </a:cubicBezTo>
                  <a:cubicBezTo>
                    <a:pt x="222384" y="1655654"/>
                    <a:pt x="220574" y="1656892"/>
                    <a:pt x="219431" y="1658892"/>
                  </a:cubicBezTo>
                  <a:cubicBezTo>
                    <a:pt x="218288" y="1653939"/>
                    <a:pt x="216288" y="1649653"/>
                    <a:pt x="214573" y="1645081"/>
                  </a:cubicBezTo>
                  <a:cubicBezTo>
                    <a:pt x="218574" y="1650034"/>
                    <a:pt x="226289" y="1652320"/>
                    <a:pt x="228384" y="1658702"/>
                  </a:cubicBezTo>
                  <a:cubicBezTo>
                    <a:pt x="228099" y="1655082"/>
                    <a:pt x="233814" y="1657368"/>
                    <a:pt x="234195" y="1654415"/>
                  </a:cubicBezTo>
                  <a:cubicBezTo>
                    <a:pt x="229051" y="1650034"/>
                    <a:pt x="228289" y="1642414"/>
                    <a:pt x="224574" y="1636794"/>
                  </a:cubicBezTo>
                  <a:cubicBezTo>
                    <a:pt x="226194" y="1636699"/>
                    <a:pt x="228765" y="1636318"/>
                    <a:pt x="231337" y="1636223"/>
                  </a:cubicBezTo>
                  <a:cubicBezTo>
                    <a:pt x="233147" y="1637175"/>
                    <a:pt x="234671" y="1638414"/>
                    <a:pt x="235242" y="1640319"/>
                  </a:cubicBezTo>
                  <a:cubicBezTo>
                    <a:pt x="227813" y="1644414"/>
                    <a:pt x="236290" y="1655559"/>
                    <a:pt x="243148" y="1658226"/>
                  </a:cubicBezTo>
                  <a:cubicBezTo>
                    <a:pt x="244291" y="1653749"/>
                    <a:pt x="247530" y="1651368"/>
                    <a:pt x="252864" y="1651082"/>
                  </a:cubicBezTo>
                  <a:cubicBezTo>
                    <a:pt x="252578" y="1645367"/>
                    <a:pt x="250578" y="1643366"/>
                    <a:pt x="253816" y="1638509"/>
                  </a:cubicBezTo>
                  <a:cubicBezTo>
                    <a:pt x="250292" y="1639461"/>
                    <a:pt x="247339" y="1639461"/>
                    <a:pt x="244672" y="1638985"/>
                  </a:cubicBezTo>
                  <a:cubicBezTo>
                    <a:pt x="244672" y="1636413"/>
                    <a:pt x="244386" y="1633556"/>
                    <a:pt x="241719" y="1631365"/>
                  </a:cubicBezTo>
                  <a:cubicBezTo>
                    <a:pt x="248101" y="1632794"/>
                    <a:pt x="248577" y="1631746"/>
                    <a:pt x="252197" y="1636890"/>
                  </a:cubicBezTo>
                  <a:cubicBezTo>
                    <a:pt x="252578" y="1635080"/>
                    <a:pt x="252197" y="1632413"/>
                    <a:pt x="254388" y="1632318"/>
                  </a:cubicBezTo>
                  <a:cubicBezTo>
                    <a:pt x="255435" y="1635461"/>
                    <a:pt x="265437" y="1632127"/>
                    <a:pt x="263246" y="1637747"/>
                  </a:cubicBezTo>
                  <a:cubicBezTo>
                    <a:pt x="263151" y="1637747"/>
                    <a:pt x="263151" y="1637747"/>
                    <a:pt x="263055" y="1637747"/>
                  </a:cubicBezTo>
                  <a:cubicBezTo>
                    <a:pt x="263055" y="1637461"/>
                    <a:pt x="262770" y="1637270"/>
                    <a:pt x="262103" y="1636985"/>
                  </a:cubicBezTo>
                  <a:cubicBezTo>
                    <a:pt x="262008" y="1637270"/>
                    <a:pt x="261912" y="1637366"/>
                    <a:pt x="261817" y="1637652"/>
                  </a:cubicBezTo>
                  <a:cubicBezTo>
                    <a:pt x="261341" y="1637747"/>
                    <a:pt x="261055" y="1637937"/>
                    <a:pt x="260865" y="1638223"/>
                  </a:cubicBezTo>
                  <a:cubicBezTo>
                    <a:pt x="260579" y="1638223"/>
                    <a:pt x="260484" y="1638414"/>
                    <a:pt x="260103" y="1638318"/>
                  </a:cubicBezTo>
                  <a:cubicBezTo>
                    <a:pt x="258007" y="1637842"/>
                    <a:pt x="256483" y="1635080"/>
                    <a:pt x="254769" y="1637652"/>
                  </a:cubicBezTo>
                  <a:cubicBezTo>
                    <a:pt x="259817" y="1639557"/>
                    <a:pt x="253054" y="1642414"/>
                    <a:pt x="253721" y="1645176"/>
                  </a:cubicBezTo>
                  <a:cubicBezTo>
                    <a:pt x="256102" y="1645938"/>
                    <a:pt x="256769" y="1647748"/>
                    <a:pt x="260579" y="1647557"/>
                  </a:cubicBezTo>
                  <a:cubicBezTo>
                    <a:pt x="261150" y="1646605"/>
                    <a:pt x="261817" y="1645938"/>
                    <a:pt x="262484" y="1645081"/>
                  </a:cubicBezTo>
                  <a:cubicBezTo>
                    <a:pt x="263817" y="1646986"/>
                    <a:pt x="265722" y="1648605"/>
                    <a:pt x="267913" y="1649082"/>
                  </a:cubicBezTo>
                  <a:cubicBezTo>
                    <a:pt x="265818" y="1642509"/>
                    <a:pt x="266103" y="1641843"/>
                    <a:pt x="265151" y="1636318"/>
                  </a:cubicBezTo>
                  <a:cubicBezTo>
                    <a:pt x="267532" y="1634699"/>
                    <a:pt x="271818" y="1634985"/>
                    <a:pt x="276295" y="1635556"/>
                  </a:cubicBezTo>
                  <a:cubicBezTo>
                    <a:pt x="276009" y="1638223"/>
                    <a:pt x="276295" y="1640509"/>
                    <a:pt x="277629" y="1641938"/>
                  </a:cubicBezTo>
                  <a:cubicBezTo>
                    <a:pt x="274485" y="1641557"/>
                    <a:pt x="271914" y="1641843"/>
                    <a:pt x="270199" y="1642986"/>
                  </a:cubicBezTo>
                  <a:cubicBezTo>
                    <a:pt x="273533" y="1645748"/>
                    <a:pt x="274581" y="1648415"/>
                    <a:pt x="275057" y="1651368"/>
                  </a:cubicBezTo>
                  <a:cubicBezTo>
                    <a:pt x="274962" y="1657082"/>
                    <a:pt x="273819" y="1660511"/>
                    <a:pt x="276676" y="1663940"/>
                  </a:cubicBezTo>
                  <a:cubicBezTo>
                    <a:pt x="274295" y="1663560"/>
                    <a:pt x="273438" y="1662036"/>
                    <a:pt x="270675" y="1661940"/>
                  </a:cubicBezTo>
                  <a:cubicBezTo>
                    <a:pt x="270580" y="1664417"/>
                    <a:pt x="272199" y="1665560"/>
                    <a:pt x="274390" y="1666322"/>
                  </a:cubicBezTo>
                  <a:cubicBezTo>
                    <a:pt x="270866" y="1666703"/>
                    <a:pt x="266961" y="1667465"/>
                    <a:pt x="264865" y="1668132"/>
                  </a:cubicBezTo>
                  <a:cubicBezTo>
                    <a:pt x="266484" y="1668512"/>
                    <a:pt x="266484" y="1670036"/>
                    <a:pt x="266199" y="1671751"/>
                  </a:cubicBezTo>
                  <a:cubicBezTo>
                    <a:pt x="262198" y="1669751"/>
                    <a:pt x="261436" y="1665941"/>
                    <a:pt x="259055" y="1662321"/>
                  </a:cubicBezTo>
                  <a:cubicBezTo>
                    <a:pt x="259626" y="1661464"/>
                    <a:pt x="260293" y="1660797"/>
                    <a:pt x="261150" y="1660226"/>
                  </a:cubicBezTo>
                  <a:cubicBezTo>
                    <a:pt x="262008" y="1661083"/>
                    <a:pt x="263151" y="1661559"/>
                    <a:pt x="265151" y="1661464"/>
                  </a:cubicBezTo>
                  <a:cubicBezTo>
                    <a:pt x="265341" y="1660416"/>
                    <a:pt x="265437" y="1659464"/>
                    <a:pt x="265437" y="1658607"/>
                  </a:cubicBezTo>
                  <a:cubicBezTo>
                    <a:pt x="267913" y="1658130"/>
                    <a:pt x="270104" y="1657844"/>
                    <a:pt x="270104" y="1656416"/>
                  </a:cubicBezTo>
                  <a:cubicBezTo>
                    <a:pt x="269628" y="1660321"/>
                    <a:pt x="262579" y="1652225"/>
                    <a:pt x="261436" y="1654987"/>
                  </a:cubicBezTo>
                  <a:cubicBezTo>
                    <a:pt x="260960" y="1654987"/>
                    <a:pt x="260674" y="1654797"/>
                    <a:pt x="260103" y="1654797"/>
                  </a:cubicBezTo>
                  <a:cubicBezTo>
                    <a:pt x="259817" y="1656035"/>
                    <a:pt x="259817" y="1657178"/>
                    <a:pt x="260007" y="1658130"/>
                  </a:cubicBezTo>
                  <a:cubicBezTo>
                    <a:pt x="259150" y="1658702"/>
                    <a:pt x="258102" y="1659273"/>
                    <a:pt x="257055" y="1659749"/>
                  </a:cubicBezTo>
                  <a:cubicBezTo>
                    <a:pt x="256293" y="1658987"/>
                    <a:pt x="255435" y="1658321"/>
                    <a:pt x="254483" y="1657654"/>
                  </a:cubicBezTo>
                  <a:cubicBezTo>
                    <a:pt x="255340" y="1656225"/>
                    <a:pt x="255721" y="1655463"/>
                    <a:pt x="252387" y="1654225"/>
                  </a:cubicBezTo>
                  <a:cubicBezTo>
                    <a:pt x="251911" y="1655559"/>
                    <a:pt x="251435" y="1656606"/>
                    <a:pt x="251054" y="1657559"/>
                  </a:cubicBezTo>
                  <a:cubicBezTo>
                    <a:pt x="250482" y="1657273"/>
                    <a:pt x="249720" y="1657082"/>
                    <a:pt x="248958" y="1657178"/>
                  </a:cubicBezTo>
                  <a:cubicBezTo>
                    <a:pt x="248958" y="1658416"/>
                    <a:pt x="249149" y="1659464"/>
                    <a:pt x="249625" y="1660511"/>
                  </a:cubicBezTo>
                  <a:cubicBezTo>
                    <a:pt x="248958" y="1661750"/>
                    <a:pt x="248292" y="1662798"/>
                    <a:pt x="247434" y="1664417"/>
                  </a:cubicBezTo>
                  <a:cubicBezTo>
                    <a:pt x="246863" y="1664417"/>
                    <a:pt x="246291" y="1664322"/>
                    <a:pt x="245910" y="1664226"/>
                  </a:cubicBezTo>
                  <a:cubicBezTo>
                    <a:pt x="246387" y="1663940"/>
                    <a:pt x="246768" y="1663655"/>
                    <a:pt x="246768" y="1663274"/>
                  </a:cubicBezTo>
                  <a:cubicBezTo>
                    <a:pt x="245720" y="1663178"/>
                    <a:pt x="244672" y="1663083"/>
                    <a:pt x="243720" y="1662893"/>
                  </a:cubicBezTo>
                  <a:cubicBezTo>
                    <a:pt x="242481" y="1661559"/>
                    <a:pt x="241910" y="1660131"/>
                    <a:pt x="239624" y="1661464"/>
                  </a:cubicBezTo>
                  <a:cubicBezTo>
                    <a:pt x="238481" y="1660702"/>
                    <a:pt x="237719" y="1659654"/>
                    <a:pt x="238005" y="1657940"/>
                  </a:cubicBezTo>
                  <a:cubicBezTo>
                    <a:pt x="228194" y="1656987"/>
                    <a:pt x="231242" y="1668322"/>
                    <a:pt x="220383" y="1666036"/>
                  </a:cubicBezTo>
                  <a:close/>
                  <a:moveTo>
                    <a:pt x="228194" y="1671180"/>
                  </a:moveTo>
                  <a:cubicBezTo>
                    <a:pt x="228289" y="1670036"/>
                    <a:pt x="228480" y="1668894"/>
                    <a:pt x="228289" y="1667941"/>
                  </a:cubicBezTo>
                  <a:cubicBezTo>
                    <a:pt x="228765" y="1667369"/>
                    <a:pt x="229242" y="1666893"/>
                    <a:pt x="229527" y="1666703"/>
                  </a:cubicBezTo>
                  <a:cubicBezTo>
                    <a:pt x="231337" y="1667655"/>
                    <a:pt x="232290" y="1669370"/>
                    <a:pt x="232385" y="1671180"/>
                  </a:cubicBezTo>
                  <a:cubicBezTo>
                    <a:pt x="230766" y="1670418"/>
                    <a:pt x="229146" y="1669656"/>
                    <a:pt x="228194" y="1671180"/>
                  </a:cubicBezTo>
                  <a:close/>
                  <a:moveTo>
                    <a:pt x="245625" y="1674227"/>
                  </a:moveTo>
                  <a:cubicBezTo>
                    <a:pt x="245053" y="1674323"/>
                    <a:pt x="244386" y="1674323"/>
                    <a:pt x="243720" y="1674227"/>
                  </a:cubicBezTo>
                  <a:cubicBezTo>
                    <a:pt x="244672" y="1673275"/>
                    <a:pt x="245244" y="1672323"/>
                    <a:pt x="244291" y="1671656"/>
                  </a:cubicBezTo>
                  <a:cubicBezTo>
                    <a:pt x="244101" y="1672608"/>
                    <a:pt x="243815" y="1673465"/>
                    <a:pt x="242291" y="1672989"/>
                  </a:cubicBezTo>
                  <a:cubicBezTo>
                    <a:pt x="239814" y="1672323"/>
                    <a:pt x="239624" y="1670132"/>
                    <a:pt x="237433" y="1669274"/>
                  </a:cubicBezTo>
                  <a:cubicBezTo>
                    <a:pt x="237338" y="1670418"/>
                    <a:pt x="236957" y="1671084"/>
                    <a:pt x="236671" y="1671465"/>
                  </a:cubicBezTo>
                  <a:cubicBezTo>
                    <a:pt x="233909" y="1669560"/>
                    <a:pt x="232480" y="1666798"/>
                    <a:pt x="235338" y="1663940"/>
                  </a:cubicBezTo>
                  <a:cubicBezTo>
                    <a:pt x="236957" y="1663940"/>
                    <a:pt x="238481" y="1665274"/>
                    <a:pt x="239910" y="1666512"/>
                  </a:cubicBezTo>
                  <a:cubicBezTo>
                    <a:pt x="240767" y="1668132"/>
                    <a:pt x="242100" y="1669465"/>
                    <a:pt x="244577" y="1670132"/>
                  </a:cubicBezTo>
                  <a:cubicBezTo>
                    <a:pt x="245053" y="1669751"/>
                    <a:pt x="245339" y="1669465"/>
                    <a:pt x="245815" y="1669084"/>
                  </a:cubicBezTo>
                  <a:cubicBezTo>
                    <a:pt x="245910" y="1671465"/>
                    <a:pt x="250387" y="1673656"/>
                    <a:pt x="245625" y="1674227"/>
                  </a:cubicBezTo>
                  <a:close/>
                  <a:moveTo>
                    <a:pt x="254197" y="1682705"/>
                  </a:moveTo>
                  <a:cubicBezTo>
                    <a:pt x="254292" y="1677752"/>
                    <a:pt x="259341" y="1677657"/>
                    <a:pt x="263817" y="1677085"/>
                  </a:cubicBezTo>
                  <a:cubicBezTo>
                    <a:pt x="260769" y="1679085"/>
                    <a:pt x="261055" y="1684419"/>
                    <a:pt x="254197" y="1682705"/>
                  </a:cubicBezTo>
                  <a:close/>
                  <a:moveTo>
                    <a:pt x="254673" y="1676418"/>
                  </a:moveTo>
                  <a:cubicBezTo>
                    <a:pt x="252578" y="1673275"/>
                    <a:pt x="251054" y="1669846"/>
                    <a:pt x="246863" y="1668227"/>
                  </a:cubicBezTo>
                  <a:cubicBezTo>
                    <a:pt x="248863" y="1666512"/>
                    <a:pt x="250292" y="1665274"/>
                    <a:pt x="253054" y="1665655"/>
                  </a:cubicBezTo>
                  <a:cubicBezTo>
                    <a:pt x="256959" y="1669465"/>
                    <a:pt x="262293" y="1672227"/>
                    <a:pt x="264103" y="1673942"/>
                  </a:cubicBezTo>
                  <a:cubicBezTo>
                    <a:pt x="260579" y="1674418"/>
                    <a:pt x="259245" y="1677085"/>
                    <a:pt x="254673" y="1676418"/>
                  </a:cubicBezTo>
                  <a:close/>
                  <a:moveTo>
                    <a:pt x="272866" y="1748903"/>
                  </a:moveTo>
                  <a:cubicBezTo>
                    <a:pt x="272866" y="1748903"/>
                    <a:pt x="272961" y="1748999"/>
                    <a:pt x="272961" y="1748999"/>
                  </a:cubicBezTo>
                  <a:cubicBezTo>
                    <a:pt x="271247" y="1751094"/>
                    <a:pt x="270009" y="1752618"/>
                    <a:pt x="269247" y="1753952"/>
                  </a:cubicBezTo>
                  <a:cubicBezTo>
                    <a:pt x="269151" y="1750999"/>
                    <a:pt x="270199" y="1749189"/>
                    <a:pt x="272866" y="1748903"/>
                  </a:cubicBezTo>
                  <a:close/>
                  <a:moveTo>
                    <a:pt x="256674" y="1749189"/>
                  </a:moveTo>
                  <a:cubicBezTo>
                    <a:pt x="256864" y="1748808"/>
                    <a:pt x="257055" y="1748523"/>
                    <a:pt x="257245" y="1748237"/>
                  </a:cubicBezTo>
                  <a:cubicBezTo>
                    <a:pt x="257817" y="1747951"/>
                    <a:pt x="258388" y="1747761"/>
                    <a:pt x="258864" y="1747380"/>
                  </a:cubicBezTo>
                  <a:cubicBezTo>
                    <a:pt x="258388" y="1747380"/>
                    <a:pt x="258102" y="1747284"/>
                    <a:pt x="257817" y="1747189"/>
                  </a:cubicBezTo>
                  <a:cubicBezTo>
                    <a:pt x="259245" y="1744522"/>
                    <a:pt x="260198" y="1742903"/>
                    <a:pt x="261055" y="1741093"/>
                  </a:cubicBezTo>
                  <a:cubicBezTo>
                    <a:pt x="261246" y="1743379"/>
                    <a:pt x="261436" y="1745189"/>
                    <a:pt x="261912" y="1746903"/>
                  </a:cubicBezTo>
                  <a:cubicBezTo>
                    <a:pt x="260103" y="1747189"/>
                    <a:pt x="258388" y="1747856"/>
                    <a:pt x="256674" y="1749189"/>
                  </a:cubicBezTo>
                  <a:close/>
                  <a:moveTo>
                    <a:pt x="261436" y="1761381"/>
                  </a:moveTo>
                  <a:cubicBezTo>
                    <a:pt x="261722" y="1757000"/>
                    <a:pt x="262103" y="1753380"/>
                    <a:pt x="263532" y="1750713"/>
                  </a:cubicBezTo>
                  <a:cubicBezTo>
                    <a:pt x="263532" y="1750809"/>
                    <a:pt x="263532" y="1750809"/>
                    <a:pt x="263627" y="1750904"/>
                  </a:cubicBezTo>
                  <a:cubicBezTo>
                    <a:pt x="263627" y="1750427"/>
                    <a:pt x="263722" y="1750142"/>
                    <a:pt x="263913" y="1749856"/>
                  </a:cubicBezTo>
                  <a:cubicBezTo>
                    <a:pt x="263913" y="1749761"/>
                    <a:pt x="264008" y="1749665"/>
                    <a:pt x="264008" y="1749665"/>
                  </a:cubicBezTo>
                  <a:cubicBezTo>
                    <a:pt x="271056" y="1750618"/>
                    <a:pt x="262103" y="1754714"/>
                    <a:pt x="268770" y="1754714"/>
                  </a:cubicBezTo>
                  <a:cubicBezTo>
                    <a:pt x="266865" y="1758143"/>
                    <a:pt x="268389" y="1759572"/>
                    <a:pt x="271914" y="1763572"/>
                  </a:cubicBezTo>
                  <a:cubicBezTo>
                    <a:pt x="271818" y="1763667"/>
                    <a:pt x="271628" y="1763858"/>
                    <a:pt x="271533" y="1763953"/>
                  </a:cubicBezTo>
                  <a:cubicBezTo>
                    <a:pt x="268389" y="1763001"/>
                    <a:pt x="266008" y="1761572"/>
                    <a:pt x="261436" y="1761381"/>
                  </a:cubicBezTo>
                  <a:close/>
                  <a:moveTo>
                    <a:pt x="256007" y="1793195"/>
                  </a:moveTo>
                  <a:cubicBezTo>
                    <a:pt x="252673" y="1792623"/>
                    <a:pt x="253530" y="1791194"/>
                    <a:pt x="255245" y="1789670"/>
                  </a:cubicBezTo>
                  <a:cubicBezTo>
                    <a:pt x="258198" y="1788147"/>
                    <a:pt x="261817" y="1787194"/>
                    <a:pt x="265532" y="1786337"/>
                  </a:cubicBezTo>
                  <a:cubicBezTo>
                    <a:pt x="266580" y="1786908"/>
                    <a:pt x="267913" y="1787099"/>
                    <a:pt x="269913" y="1786908"/>
                  </a:cubicBezTo>
                  <a:cubicBezTo>
                    <a:pt x="270390" y="1787670"/>
                    <a:pt x="271056" y="1788242"/>
                    <a:pt x="271628" y="1788909"/>
                  </a:cubicBezTo>
                  <a:cubicBezTo>
                    <a:pt x="271437" y="1789290"/>
                    <a:pt x="271247" y="1789670"/>
                    <a:pt x="270961" y="1789956"/>
                  </a:cubicBezTo>
                  <a:cubicBezTo>
                    <a:pt x="263246" y="1787289"/>
                    <a:pt x="260960" y="1790337"/>
                    <a:pt x="256007" y="1793195"/>
                  </a:cubicBezTo>
                  <a:close/>
                  <a:moveTo>
                    <a:pt x="249530" y="1821103"/>
                  </a:moveTo>
                  <a:cubicBezTo>
                    <a:pt x="252864" y="1821103"/>
                    <a:pt x="253245" y="1823294"/>
                    <a:pt x="256769" y="1823198"/>
                  </a:cubicBezTo>
                  <a:cubicBezTo>
                    <a:pt x="255245" y="1824437"/>
                    <a:pt x="254578" y="1826627"/>
                    <a:pt x="254483" y="1829294"/>
                  </a:cubicBezTo>
                  <a:cubicBezTo>
                    <a:pt x="250768" y="1829009"/>
                    <a:pt x="247149" y="1828723"/>
                    <a:pt x="243434" y="1828532"/>
                  </a:cubicBezTo>
                  <a:cubicBezTo>
                    <a:pt x="242100" y="1822722"/>
                    <a:pt x="252387" y="1828532"/>
                    <a:pt x="249530" y="1821103"/>
                  </a:cubicBezTo>
                  <a:close/>
                  <a:moveTo>
                    <a:pt x="244101" y="1844344"/>
                  </a:moveTo>
                  <a:cubicBezTo>
                    <a:pt x="243815" y="1841106"/>
                    <a:pt x="236004" y="1843391"/>
                    <a:pt x="237052" y="1839105"/>
                  </a:cubicBezTo>
                  <a:cubicBezTo>
                    <a:pt x="246672" y="1839391"/>
                    <a:pt x="257245" y="1848344"/>
                    <a:pt x="270009" y="1850916"/>
                  </a:cubicBezTo>
                  <a:cubicBezTo>
                    <a:pt x="269056" y="1851583"/>
                    <a:pt x="268008" y="1852250"/>
                    <a:pt x="267056" y="1852821"/>
                  </a:cubicBezTo>
                  <a:cubicBezTo>
                    <a:pt x="262484" y="1851202"/>
                    <a:pt x="259055" y="1848916"/>
                    <a:pt x="255340" y="1846820"/>
                  </a:cubicBezTo>
                  <a:cubicBezTo>
                    <a:pt x="254483" y="1849583"/>
                    <a:pt x="256864" y="1850440"/>
                    <a:pt x="256197" y="1853107"/>
                  </a:cubicBezTo>
                  <a:cubicBezTo>
                    <a:pt x="247149" y="1852345"/>
                    <a:pt x="243910" y="1856250"/>
                    <a:pt x="238100" y="1851773"/>
                  </a:cubicBezTo>
                  <a:cubicBezTo>
                    <a:pt x="238862" y="1849583"/>
                    <a:pt x="239052" y="1847487"/>
                    <a:pt x="236576" y="1845392"/>
                  </a:cubicBezTo>
                  <a:cubicBezTo>
                    <a:pt x="241624" y="1843963"/>
                    <a:pt x="244196" y="1850821"/>
                    <a:pt x="244101" y="1844344"/>
                  </a:cubicBezTo>
                  <a:close/>
                  <a:moveTo>
                    <a:pt x="235052" y="1842153"/>
                  </a:moveTo>
                  <a:cubicBezTo>
                    <a:pt x="234290" y="1845297"/>
                    <a:pt x="231623" y="1844820"/>
                    <a:pt x="229527" y="1843106"/>
                  </a:cubicBezTo>
                  <a:cubicBezTo>
                    <a:pt x="230385" y="1843487"/>
                    <a:pt x="231242" y="1843868"/>
                    <a:pt x="232385" y="1843963"/>
                  </a:cubicBezTo>
                  <a:cubicBezTo>
                    <a:pt x="233242" y="1840153"/>
                    <a:pt x="230289" y="1838819"/>
                    <a:pt x="227908" y="1837105"/>
                  </a:cubicBezTo>
                  <a:cubicBezTo>
                    <a:pt x="228003" y="1837010"/>
                    <a:pt x="228003" y="1836915"/>
                    <a:pt x="228099" y="1836915"/>
                  </a:cubicBezTo>
                  <a:cubicBezTo>
                    <a:pt x="234004" y="1835962"/>
                    <a:pt x="231623" y="1841201"/>
                    <a:pt x="235052" y="1842153"/>
                  </a:cubicBezTo>
                  <a:close/>
                  <a:moveTo>
                    <a:pt x="230480" y="1854440"/>
                  </a:moveTo>
                  <a:cubicBezTo>
                    <a:pt x="232480" y="1856917"/>
                    <a:pt x="231528" y="1861584"/>
                    <a:pt x="237338" y="1861298"/>
                  </a:cubicBezTo>
                  <a:cubicBezTo>
                    <a:pt x="237243" y="1862346"/>
                    <a:pt x="237147" y="1863394"/>
                    <a:pt x="237052" y="1864347"/>
                  </a:cubicBezTo>
                  <a:cubicBezTo>
                    <a:pt x="235528" y="1863965"/>
                    <a:pt x="235242" y="1864823"/>
                    <a:pt x="235147" y="1865775"/>
                  </a:cubicBezTo>
                  <a:cubicBezTo>
                    <a:pt x="232099" y="1855965"/>
                    <a:pt x="212859" y="1859965"/>
                    <a:pt x="216002" y="1850154"/>
                  </a:cubicBezTo>
                  <a:cubicBezTo>
                    <a:pt x="218955" y="1856250"/>
                    <a:pt x="221145" y="1853678"/>
                    <a:pt x="230480" y="1854440"/>
                  </a:cubicBezTo>
                  <a:close/>
                  <a:moveTo>
                    <a:pt x="217907" y="1872728"/>
                  </a:moveTo>
                  <a:cubicBezTo>
                    <a:pt x="217050" y="1871300"/>
                    <a:pt x="216192" y="1870157"/>
                    <a:pt x="215335" y="1869109"/>
                  </a:cubicBezTo>
                  <a:cubicBezTo>
                    <a:pt x="217526" y="1869299"/>
                    <a:pt x="217907" y="1870823"/>
                    <a:pt x="220002" y="1871014"/>
                  </a:cubicBezTo>
                  <a:cubicBezTo>
                    <a:pt x="220479" y="1869204"/>
                    <a:pt x="219812" y="1868157"/>
                    <a:pt x="218383" y="1867776"/>
                  </a:cubicBezTo>
                  <a:cubicBezTo>
                    <a:pt x="227813" y="1863489"/>
                    <a:pt x="222193" y="1872443"/>
                    <a:pt x="217907" y="1872728"/>
                  </a:cubicBezTo>
                  <a:close/>
                  <a:moveTo>
                    <a:pt x="209334" y="1848916"/>
                  </a:moveTo>
                  <a:cubicBezTo>
                    <a:pt x="208763" y="1849964"/>
                    <a:pt x="208191" y="1850916"/>
                    <a:pt x="206763" y="1851107"/>
                  </a:cubicBezTo>
                  <a:cubicBezTo>
                    <a:pt x="206572" y="1850535"/>
                    <a:pt x="206191" y="1850249"/>
                    <a:pt x="205905" y="1849773"/>
                  </a:cubicBezTo>
                  <a:cubicBezTo>
                    <a:pt x="206001" y="1848440"/>
                    <a:pt x="207715" y="1848726"/>
                    <a:pt x="209334" y="1848916"/>
                  </a:cubicBezTo>
                  <a:close/>
                  <a:moveTo>
                    <a:pt x="234195" y="1903590"/>
                  </a:moveTo>
                  <a:cubicBezTo>
                    <a:pt x="231909" y="1900446"/>
                    <a:pt x="222003" y="1893493"/>
                    <a:pt x="219812" y="1899303"/>
                  </a:cubicBezTo>
                  <a:cubicBezTo>
                    <a:pt x="225336" y="1900161"/>
                    <a:pt x="223812" y="1907971"/>
                    <a:pt x="217431" y="1907019"/>
                  </a:cubicBezTo>
                  <a:cubicBezTo>
                    <a:pt x="218193" y="1904923"/>
                    <a:pt x="220288" y="1904256"/>
                    <a:pt x="219717" y="1900923"/>
                  </a:cubicBezTo>
                  <a:cubicBezTo>
                    <a:pt x="214097" y="1897874"/>
                    <a:pt x="211811" y="1906161"/>
                    <a:pt x="210477" y="1901780"/>
                  </a:cubicBezTo>
                  <a:cubicBezTo>
                    <a:pt x="217907" y="1895779"/>
                    <a:pt x="210287" y="1895874"/>
                    <a:pt x="207620" y="1890540"/>
                  </a:cubicBezTo>
                  <a:cubicBezTo>
                    <a:pt x="214859" y="1895303"/>
                    <a:pt x="224003" y="1883397"/>
                    <a:pt x="224860" y="1882349"/>
                  </a:cubicBezTo>
                  <a:cubicBezTo>
                    <a:pt x="224955" y="1884540"/>
                    <a:pt x="208477" y="1878729"/>
                    <a:pt x="216192" y="1875395"/>
                  </a:cubicBezTo>
                  <a:cubicBezTo>
                    <a:pt x="218764" y="1875967"/>
                    <a:pt x="219145" y="1878253"/>
                    <a:pt x="221431" y="1878920"/>
                  </a:cubicBezTo>
                  <a:cubicBezTo>
                    <a:pt x="220860" y="1872157"/>
                    <a:pt x="228003" y="1873110"/>
                    <a:pt x="229527" y="1868442"/>
                  </a:cubicBezTo>
                  <a:cubicBezTo>
                    <a:pt x="235147" y="1871871"/>
                    <a:pt x="231147" y="1874157"/>
                    <a:pt x="227146" y="1876157"/>
                  </a:cubicBezTo>
                  <a:cubicBezTo>
                    <a:pt x="232671" y="1877682"/>
                    <a:pt x="232766" y="1873872"/>
                    <a:pt x="238290" y="1875395"/>
                  </a:cubicBezTo>
                  <a:cubicBezTo>
                    <a:pt x="238767" y="1877586"/>
                    <a:pt x="240672" y="1878539"/>
                    <a:pt x="239624" y="1881777"/>
                  </a:cubicBezTo>
                  <a:cubicBezTo>
                    <a:pt x="243529" y="1881206"/>
                    <a:pt x="248006" y="1881873"/>
                    <a:pt x="251911" y="1883397"/>
                  </a:cubicBezTo>
                  <a:cubicBezTo>
                    <a:pt x="251816" y="1883777"/>
                    <a:pt x="251816" y="1884159"/>
                    <a:pt x="251911" y="1884825"/>
                  </a:cubicBezTo>
                  <a:cubicBezTo>
                    <a:pt x="255531" y="1885778"/>
                    <a:pt x="256293" y="1886635"/>
                    <a:pt x="256293" y="1887969"/>
                  </a:cubicBezTo>
                  <a:cubicBezTo>
                    <a:pt x="256102" y="1887969"/>
                    <a:pt x="256007" y="1887778"/>
                    <a:pt x="255816" y="1887873"/>
                  </a:cubicBezTo>
                  <a:cubicBezTo>
                    <a:pt x="255626" y="1890445"/>
                    <a:pt x="255340" y="1892540"/>
                    <a:pt x="254959" y="1894445"/>
                  </a:cubicBezTo>
                  <a:cubicBezTo>
                    <a:pt x="252768" y="1894065"/>
                    <a:pt x="250197" y="1894160"/>
                    <a:pt x="247530" y="1894350"/>
                  </a:cubicBezTo>
                  <a:cubicBezTo>
                    <a:pt x="245529" y="1888731"/>
                    <a:pt x="237814" y="1887397"/>
                    <a:pt x="232194" y="1884540"/>
                  </a:cubicBezTo>
                  <a:cubicBezTo>
                    <a:pt x="231718" y="1885778"/>
                    <a:pt x="231909" y="1887587"/>
                    <a:pt x="230194" y="1887587"/>
                  </a:cubicBezTo>
                  <a:cubicBezTo>
                    <a:pt x="231718" y="1897303"/>
                    <a:pt x="240100" y="1892636"/>
                    <a:pt x="246196" y="1894541"/>
                  </a:cubicBezTo>
                  <a:cubicBezTo>
                    <a:pt x="241624" y="1894922"/>
                    <a:pt x="236671" y="1895207"/>
                    <a:pt x="232766" y="1893398"/>
                  </a:cubicBezTo>
                  <a:cubicBezTo>
                    <a:pt x="231623" y="1894160"/>
                    <a:pt x="227622" y="1900065"/>
                    <a:pt x="231718" y="1900923"/>
                  </a:cubicBezTo>
                  <a:cubicBezTo>
                    <a:pt x="232956" y="1899113"/>
                    <a:pt x="234290" y="1898160"/>
                    <a:pt x="235719" y="1897779"/>
                  </a:cubicBezTo>
                  <a:cubicBezTo>
                    <a:pt x="239052" y="1898922"/>
                    <a:pt x="237243" y="1902447"/>
                    <a:pt x="234195" y="1903590"/>
                  </a:cubicBezTo>
                  <a:close/>
                  <a:moveTo>
                    <a:pt x="248101" y="1910543"/>
                  </a:moveTo>
                  <a:cubicBezTo>
                    <a:pt x="247720" y="1910448"/>
                    <a:pt x="247434" y="1910448"/>
                    <a:pt x="247149" y="1910448"/>
                  </a:cubicBezTo>
                  <a:cubicBezTo>
                    <a:pt x="247625" y="1907209"/>
                    <a:pt x="244672" y="1902827"/>
                    <a:pt x="243148" y="1899113"/>
                  </a:cubicBezTo>
                  <a:cubicBezTo>
                    <a:pt x="246291" y="1900637"/>
                    <a:pt x="249625" y="1902732"/>
                    <a:pt x="252768" y="1903780"/>
                  </a:cubicBezTo>
                  <a:cubicBezTo>
                    <a:pt x="252102" y="1907399"/>
                    <a:pt x="252197" y="1910828"/>
                    <a:pt x="254197" y="1915591"/>
                  </a:cubicBezTo>
                  <a:cubicBezTo>
                    <a:pt x="252197" y="1914734"/>
                    <a:pt x="250482" y="1913019"/>
                    <a:pt x="248101" y="1910543"/>
                  </a:cubicBezTo>
                  <a:close/>
                  <a:moveTo>
                    <a:pt x="252102" y="1937118"/>
                  </a:moveTo>
                  <a:cubicBezTo>
                    <a:pt x="251625" y="1937403"/>
                    <a:pt x="250959" y="1937403"/>
                    <a:pt x="250292" y="1937498"/>
                  </a:cubicBezTo>
                  <a:cubicBezTo>
                    <a:pt x="250673" y="1937213"/>
                    <a:pt x="251244" y="1937022"/>
                    <a:pt x="252102" y="1937118"/>
                  </a:cubicBezTo>
                  <a:close/>
                  <a:moveTo>
                    <a:pt x="239433" y="1957596"/>
                  </a:moveTo>
                  <a:cubicBezTo>
                    <a:pt x="241338" y="1954453"/>
                    <a:pt x="242767" y="1950834"/>
                    <a:pt x="245625" y="1948548"/>
                  </a:cubicBezTo>
                  <a:cubicBezTo>
                    <a:pt x="245434" y="1948452"/>
                    <a:pt x="245339" y="1948262"/>
                    <a:pt x="245148" y="1948166"/>
                  </a:cubicBezTo>
                  <a:cubicBezTo>
                    <a:pt x="246101" y="1948738"/>
                    <a:pt x="247053" y="1949119"/>
                    <a:pt x="248006" y="1948928"/>
                  </a:cubicBezTo>
                  <a:cubicBezTo>
                    <a:pt x="251340" y="1942642"/>
                    <a:pt x="241624" y="1944833"/>
                    <a:pt x="244005" y="1939213"/>
                  </a:cubicBezTo>
                  <a:cubicBezTo>
                    <a:pt x="246577" y="1940451"/>
                    <a:pt x="247720" y="1940070"/>
                    <a:pt x="248577" y="1939308"/>
                  </a:cubicBezTo>
                  <a:cubicBezTo>
                    <a:pt x="250006" y="1939403"/>
                    <a:pt x="251435" y="1939403"/>
                    <a:pt x="252768" y="1939594"/>
                  </a:cubicBezTo>
                  <a:cubicBezTo>
                    <a:pt x="253721" y="1941594"/>
                    <a:pt x="260674" y="1939594"/>
                    <a:pt x="259722" y="1942737"/>
                  </a:cubicBezTo>
                  <a:cubicBezTo>
                    <a:pt x="261436" y="1946738"/>
                    <a:pt x="253626" y="1948357"/>
                    <a:pt x="258674" y="1950262"/>
                  </a:cubicBezTo>
                  <a:cubicBezTo>
                    <a:pt x="262484" y="1945690"/>
                    <a:pt x="265532" y="1952929"/>
                    <a:pt x="267056" y="1954358"/>
                  </a:cubicBezTo>
                  <a:cubicBezTo>
                    <a:pt x="267056" y="1950834"/>
                    <a:pt x="268294" y="1948738"/>
                    <a:pt x="271437" y="1948738"/>
                  </a:cubicBezTo>
                  <a:cubicBezTo>
                    <a:pt x="271056" y="1951786"/>
                    <a:pt x="276009" y="1951310"/>
                    <a:pt x="274104" y="1955215"/>
                  </a:cubicBezTo>
                  <a:cubicBezTo>
                    <a:pt x="271247" y="1955501"/>
                    <a:pt x="271914" y="1959787"/>
                    <a:pt x="266580" y="1957311"/>
                  </a:cubicBezTo>
                  <a:cubicBezTo>
                    <a:pt x="269247" y="1962644"/>
                    <a:pt x="268961" y="1965978"/>
                    <a:pt x="267246" y="1969312"/>
                  </a:cubicBezTo>
                  <a:cubicBezTo>
                    <a:pt x="266961" y="1969122"/>
                    <a:pt x="266675" y="1968931"/>
                    <a:pt x="266199" y="1968836"/>
                  </a:cubicBezTo>
                  <a:cubicBezTo>
                    <a:pt x="265341" y="1970550"/>
                    <a:pt x="264675" y="1972074"/>
                    <a:pt x="264484" y="1973503"/>
                  </a:cubicBezTo>
                  <a:cubicBezTo>
                    <a:pt x="263817" y="1974360"/>
                    <a:pt x="263151" y="1975313"/>
                    <a:pt x="262389" y="1976265"/>
                  </a:cubicBezTo>
                  <a:cubicBezTo>
                    <a:pt x="260865" y="1975027"/>
                    <a:pt x="259245" y="1973789"/>
                    <a:pt x="255150" y="1974265"/>
                  </a:cubicBezTo>
                  <a:cubicBezTo>
                    <a:pt x="255816" y="1969884"/>
                    <a:pt x="256102" y="1964931"/>
                    <a:pt x="258579" y="1962454"/>
                  </a:cubicBezTo>
                  <a:cubicBezTo>
                    <a:pt x="257626" y="1962454"/>
                    <a:pt x="256959" y="1962835"/>
                    <a:pt x="256102" y="1962930"/>
                  </a:cubicBezTo>
                  <a:cubicBezTo>
                    <a:pt x="257055" y="1961597"/>
                    <a:pt x="258102" y="1960168"/>
                    <a:pt x="259626" y="1958835"/>
                  </a:cubicBezTo>
                  <a:cubicBezTo>
                    <a:pt x="256007" y="1954929"/>
                    <a:pt x="244386" y="1963311"/>
                    <a:pt x="239433" y="1957596"/>
                  </a:cubicBezTo>
                  <a:close/>
                  <a:moveTo>
                    <a:pt x="230766" y="1995315"/>
                  </a:moveTo>
                  <a:cubicBezTo>
                    <a:pt x="230099" y="1994839"/>
                    <a:pt x="229527" y="1994172"/>
                    <a:pt x="229051" y="1993506"/>
                  </a:cubicBezTo>
                  <a:cubicBezTo>
                    <a:pt x="229813" y="1993982"/>
                    <a:pt x="230385" y="1994553"/>
                    <a:pt x="230766" y="1995315"/>
                  </a:cubicBezTo>
                  <a:close/>
                  <a:moveTo>
                    <a:pt x="224955" y="2002078"/>
                  </a:moveTo>
                  <a:cubicBezTo>
                    <a:pt x="225336" y="2001792"/>
                    <a:pt x="225717" y="2001602"/>
                    <a:pt x="226098" y="2001316"/>
                  </a:cubicBezTo>
                  <a:cubicBezTo>
                    <a:pt x="225908" y="2001697"/>
                    <a:pt x="225527" y="2001983"/>
                    <a:pt x="225051" y="2002269"/>
                  </a:cubicBezTo>
                  <a:cubicBezTo>
                    <a:pt x="225051" y="2002173"/>
                    <a:pt x="224955" y="2002078"/>
                    <a:pt x="224955" y="2002078"/>
                  </a:cubicBezTo>
                  <a:close/>
                  <a:moveTo>
                    <a:pt x="229337" y="1998649"/>
                  </a:moveTo>
                  <a:cubicBezTo>
                    <a:pt x="229908" y="1998077"/>
                    <a:pt x="230480" y="1997601"/>
                    <a:pt x="231051" y="1997125"/>
                  </a:cubicBezTo>
                  <a:cubicBezTo>
                    <a:pt x="231051" y="1997887"/>
                    <a:pt x="230956" y="1998649"/>
                    <a:pt x="230766" y="1999506"/>
                  </a:cubicBezTo>
                  <a:cubicBezTo>
                    <a:pt x="230194" y="1999125"/>
                    <a:pt x="229718" y="1998840"/>
                    <a:pt x="229337" y="1998649"/>
                  </a:cubicBezTo>
                  <a:close/>
                  <a:moveTo>
                    <a:pt x="241053" y="2009698"/>
                  </a:moveTo>
                  <a:cubicBezTo>
                    <a:pt x="241053" y="2009698"/>
                    <a:pt x="241053" y="2009603"/>
                    <a:pt x="241053" y="2009603"/>
                  </a:cubicBezTo>
                  <a:cubicBezTo>
                    <a:pt x="241148" y="2009603"/>
                    <a:pt x="241148" y="2009603"/>
                    <a:pt x="241053" y="2009698"/>
                  </a:cubicBezTo>
                  <a:cubicBezTo>
                    <a:pt x="241148" y="2009698"/>
                    <a:pt x="241053" y="2009698"/>
                    <a:pt x="241053" y="2009698"/>
                  </a:cubicBezTo>
                  <a:close/>
                  <a:moveTo>
                    <a:pt x="243339" y="2006840"/>
                  </a:moveTo>
                  <a:cubicBezTo>
                    <a:pt x="244672" y="2002935"/>
                    <a:pt x="246577" y="1997887"/>
                    <a:pt x="242386" y="2000554"/>
                  </a:cubicBezTo>
                  <a:cubicBezTo>
                    <a:pt x="244482" y="2001697"/>
                    <a:pt x="243624" y="2002078"/>
                    <a:pt x="241719" y="2001983"/>
                  </a:cubicBezTo>
                  <a:cubicBezTo>
                    <a:pt x="238957" y="2000459"/>
                    <a:pt x="234099" y="2000459"/>
                    <a:pt x="234576" y="1996553"/>
                  </a:cubicBezTo>
                  <a:cubicBezTo>
                    <a:pt x="242672" y="1998459"/>
                    <a:pt x="247815" y="1997315"/>
                    <a:pt x="251625" y="1994839"/>
                  </a:cubicBezTo>
                  <a:cubicBezTo>
                    <a:pt x="251816" y="1995125"/>
                    <a:pt x="251911" y="1995220"/>
                    <a:pt x="252102" y="1995601"/>
                  </a:cubicBezTo>
                  <a:cubicBezTo>
                    <a:pt x="252102" y="1995220"/>
                    <a:pt x="252102" y="1994934"/>
                    <a:pt x="252102" y="1994648"/>
                  </a:cubicBezTo>
                  <a:cubicBezTo>
                    <a:pt x="253340" y="1993791"/>
                    <a:pt x="254388" y="1992839"/>
                    <a:pt x="255340" y="1991886"/>
                  </a:cubicBezTo>
                  <a:cubicBezTo>
                    <a:pt x="258579" y="1994458"/>
                    <a:pt x="261436" y="1997315"/>
                    <a:pt x="263913" y="2000364"/>
                  </a:cubicBezTo>
                  <a:cubicBezTo>
                    <a:pt x="261055" y="2003507"/>
                    <a:pt x="258864" y="2001697"/>
                    <a:pt x="256483" y="2001983"/>
                  </a:cubicBezTo>
                  <a:cubicBezTo>
                    <a:pt x="256578" y="2000649"/>
                    <a:pt x="256578" y="1999506"/>
                    <a:pt x="255245" y="1999125"/>
                  </a:cubicBezTo>
                  <a:cubicBezTo>
                    <a:pt x="251435" y="2000744"/>
                    <a:pt x="246577" y="2001126"/>
                    <a:pt x="245339" y="2005602"/>
                  </a:cubicBezTo>
                  <a:cubicBezTo>
                    <a:pt x="250387" y="2006650"/>
                    <a:pt x="251816" y="2003507"/>
                    <a:pt x="254864" y="2002173"/>
                  </a:cubicBezTo>
                  <a:cubicBezTo>
                    <a:pt x="254864" y="2002364"/>
                    <a:pt x="254959" y="2002459"/>
                    <a:pt x="254959" y="2002554"/>
                  </a:cubicBezTo>
                  <a:cubicBezTo>
                    <a:pt x="254769" y="2002649"/>
                    <a:pt x="254673" y="2002649"/>
                    <a:pt x="254483" y="2002840"/>
                  </a:cubicBezTo>
                  <a:cubicBezTo>
                    <a:pt x="254673" y="2002935"/>
                    <a:pt x="254864" y="2002935"/>
                    <a:pt x="255054" y="2003126"/>
                  </a:cubicBezTo>
                  <a:cubicBezTo>
                    <a:pt x="255626" y="2004650"/>
                    <a:pt x="256674" y="2005888"/>
                    <a:pt x="255721" y="2008460"/>
                  </a:cubicBezTo>
                  <a:cubicBezTo>
                    <a:pt x="254388" y="2007793"/>
                    <a:pt x="253435" y="2007412"/>
                    <a:pt x="252578" y="2007317"/>
                  </a:cubicBezTo>
                  <a:cubicBezTo>
                    <a:pt x="251340" y="2006745"/>
                    <a:pt x="250006" y="2006269"/>
                    <a:pt x="248768" y="2005698"/>
                  </a:cubicBezTo>
                  <a:cubicBezTo>
                    <a:pt x="248482" y="2006269"/>
                    <a:pt x="248387" y="2006840"/>
                    <a:pt x="248387" y="2007317"/>
                  </a:cubicBezTo>
                  <a:cubicBezTo>
                    <a:pt x="247149" y="2007317"/>
                    <a:pt x="245720" y="2007317"/>
                    <a:pt x="243339" y="2006840"/>
                  </a:cubicBezTo>
                  <a:close/>
                  <a:moveTo>
                    <a:pt x="272104" y="2007317"/>
                  </a:moveTo>
                  <a:cubicBezTo>
                    <a:pt x="272199" y="2001887"/>
                    <a:pt x="270580" y="1997601"/>
                    <a:pt x="265056" y="1995791"/>
                  </a:cubicBezTo>
                  <a:cubicBezTo>
                    <a:pt x="265151" y="1993506"/>
                    <a:pt x="264865" y="1991505"/>
                    <a:pt x="264579" y="1990934"/>
                  </a:cubicBezTo>
                  <a:cubicBezTo>
                    <a:pt x="269342" y="1995506"/>
                    <a:pt x="273723" y="1990172"/>
                    <a:pt x="279343" y="1990457"/>
                  </a:cubicBezTo>
                  <a:cubicBezTo>
                    <a:pt x="279153" y="1993601"/>
                    <a:pt x="278867" y="1996744"/>
                    <a:pt x="278676" y="1999887"/>
                  </a:cubicBezTo>
                  <a:cubicBezTo>
                    <a:pt x="272771" y="1996553"/>
                    <a:pt x="270485" y="2004936"/>
                    <a:pt x="274581" y="2005888"/>
                  </a:cubicBezTo>
                  <a:cubicBezTo>
                    <a:pt x="276581" y="1999982"/>
                    <a:pt x="284677" y="2000173"/>
                    <a:pt x="289916" y="1997601"/>
                  </a:cubicBezTo>
                  <a:cubicBezTo>
                    <a:pt x="285344" y="1997506"/>
                    <a:pt x="281058" y="1997220"/>
                    <a:pt x="280962" y="1993791"/>
                  </a:cubicBezTo>
                  <a:cubicBezTo>
                    <a:pt x="282296" y="1993601"/>
                    <a:pt x="283725" y="1993506"/>
                    <a:pt x="284963" y="1993315"/>
                  </a:cubicBezTo>
                  <a:cubicBezTo>
                    <a:pt x="287249" y="1994553"/>
                    <a:pt x="289344" y="1996077"/>
                    <a:pt x="291440" y="1997506"/>
                  </a:cubicBezTo>
                  <a:cubicBezTo>
                    <a:pt x="288011" y="1998173"/>
                    <a:pt x="287630" y="1999982"/>
                    <a:pt x="288392" y="2002269"/>
                  </a:cubicBezTo>
                  <a:cubicBezTo>
                    <a:pt x="286963" y="2002173"/>
                    <a:pt x="285439" y="2002078"/>
                    <a:pt x="284010" y="2001983"/>
                  </a:cubicBezTo>
                  <a:cubicBezTo>
                    <a:pt x="284487" y="2005793"/>
                    <a:pt x="280391" y="2005126"/>
                    <a:pt x="281629" y="2009698"/>
                  </a:cubicBezTo>
                  <a:cubicBezTo>
                    <a:pt x="285725" y="2009793"/>
                    <a:pt x="286963" y="2011984"/>
                    <a:pt x="289630" y="2013032"/>
                  </a:cubicBezTo>
                  <a:cubicBezTo>
                    <a:pt x="288963" y="2013413"/>
                    <a:pt x="288297" y="2013889"/>
                    <a:pt x="287344" y="2013984"/>
                  </a:cubicBezTo>
                  <a:cubicBezTo>
                    <a:pt x="285915" y="2010365"/>
                    <a:pt x="276962" y="2011603"/>
                    <a:pt x="279534" y="2005316"/>
                  </a:cubicBezTo>
                  <a:cubicBezTo>
                    <a:pt x="274200" y="2002649"/>
                    <a:pt x="277533" y="2009984"/>
                    <a:pt x="272104" y="2007317"/>
                  </a:cubicBezTo>
                  <a:close/>
                  <a:moveTo>
                    <a:pt x="276581" y="2014080"/>
                  </a:moveTo>
                  <a:cubicBezTo>
                    <a:pt x="279629" y="2014556"/>
                    <a:pt x="282105" y="2014461"/>
                    <a:pt x="283915" y="2013413"/>
                  </a:cubicBezTo>
                  <a:cubicBezTo>
                    <a:pt x="285344" y="2016747"/>
                    <a:pt x="285153" y="2019509"/>
                    <a:pt x="285058" y="2021890"/>
                  </a:cubicBezTo>
                  <a:cubicBezTo>
                    <a:pt x="283439" y="2021414"/>
                    <a:pt x="282010" y="2020937"/>
                    <a:pt x="280962" y="2019509"/>
                  </a:cubicBezTo>
                  <a:cubicBezTo>
                    <a:pt x="281058" y="2019414"/>
                    <a:pt x="281153" y="2019414"/>
                    <a:pt x="281343" y="2019223"/>
                  </a:cubicBezTo>
                  <a:cubicBezTo>
                    <a:pt x="281058" y="2019223"/>
                    <a:pt x="281058" y="2019128"/>
                    <a:pt x="280772" y="2019128"/>
                  </a:cubicBezTo>
                  <a:cubicBezTo>
                    <a:pt x="280296" y="2018270"/>
                    <a:pt x="279819" y="2017223"/>
                    <a:pt x="279534" y="2015699"/>
                  </a:cubicBezTo>
                  <a:cubicBezTo>
                    <a:pt x="279057" y="2016270"/>
                    <a:pt x="278391" y="2016747"/>
                    <a:pt x="277819" y="2017318"/>
                  </a:cubicBezTo>
                  <a:cubicBezTo>
                    <a:pt x="277343" y="2016175"/>
                    <a:pt x="277343" y="2014841"/>
                    <a:pt x="276581" y="2014080"/>
                  </a:cubicBezTo>
                  <a:close/>
                  <a:moveTo>
                    <a:pt x="280772" y="2022081"/>
                  </a:moveTo>
                  <a:cubicBezTo>
                    <a:pt x="278962" y="2024652"/>
                    <a:pt x="282105" y="2025795"/>
                    <a:pt x="285249" y="2025890"/>
                  </a:cubicBezTo>
                  <a:cubicBezTo>
                    <a:pt x="285534" y="2027034"/>
                    <a:pt x="286106" y="2028081"/>
                    <a:pt x="287058" y="2029129"/>
                  </a:cubicBezTo>
                  <a:cubicBezTo>
                    <a:pt x="285534" y="2030177"/>
                    <a:pt x="284677" y="2031415"/>
                    <a:pt x="283915" y="2032844"/>
                  </a:cubicBezTo>
                  <a:cubicBezTo>
                    <a:pt x="281629" y="2032748"/>
                    <a:pt x="279343" y="2033034"/>
                    <a:pt x="278105" y="2034463"/>
                  </a:cubicBezTo>
                  <a:cubicBezTo>
                    <a:pt x="279629" y="2034939"/>
                    <a:pt x="281248" y="2035225"/>
                    <a:pt x="282677" y="2035701"/>
                  </a:cubicBezTo>
                  <a:cubicBezTo>
                    <a:pt x="280772" y="2041321"/>
                    <a:pt x="280772" y="2047512"/>
                    <a:pt x="271914" y="2048751"/>
                  </a:cubicBezTo>
                  <a:cubicBezTo>
                    <a:pt x="271818" y="2048751"/>
                    <a:pt x="271818" y="2048751"/>
                    <a:pt x="271723" y="2048751"/>
                  </a:cubicBezTo>
                  <a:cubicBezTo>
                    <a:pt x="275533" y="2045893"/>
                    <a:pt x="273057" y="2042178"/>
                    <a:pt x="271152" y="2038940"/>
                  </a:cubicBezTo>
                  <a:cubicBezTo>
                    <a:pt x="272485" y="2037130"/>
                    <a:pt x="272866" y="2035320"/>
                    <a:pt x="268770" y="2033891"/>
                  </a:cubicBezTo>
                  <a:cubicBezTo>
                    <a:pt x="268485" y="2035130"/>
                    <a:pt x="268580" y="2036559"/>
                    <a:pt x="268389" y="2037797"/>
                  </a:cubicBezTo>
                  <a:cubicBezTo>
                    <a:pt x="267627" y="2038559"/>
                    <a:pt x="266675" y="2039035"/>
                    <a:pt x="265722" y="2039226"/>
                  </a:cubicBezTo>
                  <a:cubicBezTo>
                    <a:pt x="262960" y="2037035"/>
                    <a:pt x="263532" y="2033225"/>
                    <a:pt x="265722" y="2030653"/>
                  </a:cubicBezTo>
                  <a:cubicBezTo>
                    <a:pt x="270485" y="2030748"/>
                    <a:pt x="279534" y="2036463"/>
                    <a:pt x="279915" y="2028367"/>
                  </a:cubicBezTo>
                  <a:cubicBezTo>
                    <a:pt x="277914" y="2027795"/>
                    <a:pt x="275914" y="2028177"/>
                    <a:pt x="274200" y="2028462"/>
                  </a:cubicBezTo>
                  <a:cubicBezTo>
                    <a:pt x="273247" y="2028081"/>
                    <a:pt x="272104" y="2027891"/>
                    <a:pt x="271056" y="2027605"/>
                  </a:cubicBezTo>
                  <a:cubicBezTo>
                    <a:pt x="270866" y="2026938"/>
                    <a:pt x="270961" y="2025890"/>
                    <a:pt x="271437" y="2024176"/>
                  </a:cubicBezTo>
                  <a:cubicBezTo>
                    <a:pt x="270390" y="2024271"/>
                    <a:pt x="269247" y="2024748"/>
                    <a:pt x="268104" y="2025319"/>
                  </a:cubicBezTo>
                  <a:cubicBezTo>
                    <a:pt x="267913" y="2024938"/>
                    <a:pt x="267627" y="2024748"/>
                    <a:pt x="267627" y="2024271"/>
                  </a:cubicBezTo>
                  <a:cubicBezTo>
                    <a:pt x="272866" y="2024462"/>
                    <a:pt x="275533" y="2021985"/>
                    <a:pt x="280772" y="2022081"/>
                  </a:cubicBezTo>
                  <a:close/>
                  <a:moveTo>
                    <a:pt x="254292" y="2031320"/>
                  </a:moveTo>
                  <a:cubicBezTo>
                    <a:pt x="254292" y="2031510"/>
                    <a:pt x="254292" y="2031701"/>
                    <a:pt x="254292" y="2031891"/>
                  </a:cubicBezTo>
                  <a:cubicBezTo>
                    <a:pt x="254102" y="2031796"/>
                    <a:pt x="253911" y="2031606"/>
                    <a:pt x="253721" y="2031510"/>
                  </a:cubicBezTo>
                  <a:cubicBezTo>
                    <a:pt x="253911" y="2031415"/>
                    <a:pt x="254102" y="2031320"/>
                    <a:pt x="254292" y="2031320"/>
                  </a:cubicBezTo>
                  <a:close/>
                  <a:moveTo>
                    <a:pt x="251244" y="2046750"/>
                  </a:moveTo>
                  <a:cubicBezTo>
                    <a:pt x="254673" y="2044178"/>
                    <a:pt x="247911" y="2039702"/>
                    <a:pt x="253149" y="2039226"/>
                  </a:cubicBezTo>
                  <a:cubicBezTo>
                    <a:pt x="252578" y="2041988"/>
                    <a:pt x="252102" y="2043988"/>
                    <a:pt x="252673" y="2046941"/>
                  </a:cubicBezTo>
                  <a:cubicBezTo>
                    <a:pt x="251816" y="2047607"/>
                    <a:pt x="251149" y="2048560"/>
                    <a:pt x="250959" y="2049894"/>
                  </a:cubicBezTo>
                  <a:cubicBezTo>
                    <a:pt x="250959" y="2049894"/>
                    <a:pt x="250959" y="2049894"/>
                    <a:pt x="250959" y="2049894"/>
                  </a:cubicBezTo>
                  <a:cubicBezTo>
                    <a:pt x="250006" y="2049132"/>
                    <a:pt x="248863" y="2048560"/>
                    <a:pt x="246291" y="2048751"/>
                  </a:cubicBezTo>
                  <a:cubicBezTo>
                    <a:pt x="244386" y="2052751"/>
                    <a:pt x="241624" y="2056275"/>
                    <a:pt x="240100" y="2058561"/>
                  </a:cubicBezTo>
                  <a:cubicBezTo>
                    <a:pt x="236957" y="2057132"/>
                    <a:pt x="234766" y="2055037"/>
                    <a:pt x="234195" y="2051798"/>
                  </a:cubicBezTo>
                  <a:cubicBezTo>
                    <a:pt x="237433" y="2051608"/>
                    <a:pt x="238767" y="2050560"/>
                    <a:pt x="239338" y="2049322"/>
                  </a:cubicBezTo>
                  <a:cubicBezTo>
                    <a:pt x="240862" y="2049989"/>
                    <a:pt x="242481" y="2050560"/>
                    <a:pt x="244291" y="2050084"/>
                  </a:cubicBezTo>
                  <a:cubicBezTo>
                    <a:pt x="242577" y="2044845"/>
                    <a:pt x="245529" y="2044178"/>
                    <a:pt x="246196" y="2042178"/>
                  </a:cubicBezTo>
                  <a:cubicBezTo>
                    <a:pt x="247911" y="2043702"/>
                    <a:pt x="246482" y="2047512"/>
                    <a:pt x="251244" y="2046750"/>
                  </a:cubicBezTo>
                  <a:close/>
                  <a:moveTo>
                    <a:pt x="223908" y="2043131"/>
                  </a:moveTo>
                  <a:cubicBezTo>
                    <a:pt x="224955" y="2043702"/>
                    <a:pt x="225813" y="2043893"/>
                    <a:pt x="226575" y="2044083"/>
                  </a:cubicBezTo>
                  <a:cubicBezTo>
                    <a:pt x="225336" y="2044178"/>
                    <a:pt x="224098" y="2044274"/>
                    <a:pt x="222669" y="2044178"/>
                  </a:cubicBezTo>
                  <a:cubicBezTo>
                    <a:pt x="223050" y="2043798"/>
                    <a:pt x="223431" y="2043416"/>
                    <a:pt x="223908" y="2043131"/>
                  </a:cubicBezTo>
                  <a:close/>
                  <a:moveTo>
                    <a:pt x="228480" y="2048179"/>
                  </a:moveTo>
                  <a:cubicBezTo>
                    <a:pt x="228765" y="2046941"/>
                    <a:pt x="229337" y="2046560"/>
                    <a:pt x="229908" y="2046655"/>
                  </a:cubicBezTo>
                  <a:cubicBezTo>
                    <a:pt x="230099" y="2047131"/>
                    <a:pt x="230480" y="2047703"/>
                    <a:pt x="230861" y="2048369"/>
                  </a:cubicBezTo>
                  <a:cubicBezTo>
                    <a:pt x="230099" y="2048274"/>
                    <a:pt x="229242" y="2048274"/>
                    <a:pt x="228480" y="2048179"/>
                  </a:cubicBezTo>
                  <a:close/>
                  <a:moveTo>
                    <a:pt x="232194" y="2072373"/>
                  </a:moveTo>
                  <a:cubicBezTo>
                    <a:pt x="238100" y="2074182"/>
                    <a:pt x="241529" y="2074182"/>
                    <a:pt x="245625" y="2073135"/>
                  </a:cubicBezTo>
                  <a:cubicBezTo>
                    <a:pt x="246577" y="2070468"/>
                    <a:pt x="246101" y="2068372"/>
                    <a:pt x="245529" y="2066562"/>
                  </a:cubicBezTo>
                  <a:cubicBezTo>
                    <a:pt x="248673" y="2068753"/>
                    <a:pt x="252578" y="2070563"/>
                    <a:pt x="253245" y="2074468"/>
                  </a:cubicBezTo>
                  <a:cubicBezTo>
                    <a:pt x="252578" y="2074182"/>
                    <a:pt x="252102" y="2073706"/>
                    <a:pt x="251149" y="2073611"/>
                  </a:cubicBezTo>
                  <a:cubicBezTo>
                    <a:pt x="250006" y="2075420"/>
                    <a:pt x="247911" y="2076373"/>
                    <a:pt x="245815" y="2077230"/>
                  </a:cubicBezTo>
                  <a:cubicBezTo>
                    <a:pt x="245053" y="2077135"/>
                    <a:pt x="244482" y="2077230"/>
                    <a:pt x="244005" y="2077802"/>
                  </a:cubicBezTo>
                  <a:cubicBezTo>
                    <a:pt x="244005" y="2077802"/>
                    <a:pt x="244101" y="2077897"/>
                    <a:pt x="244101" y="2077897"/>
                  </a:cubicBezTo>
                  <a:cubicBezTo>
                    <a:pt x="242767" y="2078373"/>
                    <a:pt x="241434" y="2078945"/>
                    <a:pt x="240195" y="2079611"/>
                  </a:cubicBezTo>
                  <a:cubicBezTo>
                    <a:pt x="240672" y="2078087"/>
                    <a:pt x="241434" y="2076849"/>
                    <a:pt x="242481" y="2075992"/>
                  </a:cubicBezTo>
                  <a:cubicBezTo>
                    <a:pt x="238005" y="2074182"/>
                    <a:pt x="232099" y="2079326"/>
                    <a:pt x="230099" y="2074468"/>
                  </a:cubicBezTo>
                  <a:cubicBezTo>
                    <a:pt x="230099" y="2072944"/>
                    <a:pt x="231051" y="2072563"/>
                    <a:pt x="232194" y="2072373"/>
                  </a:cubicBezTo>
                  <a:close/>
                  <a:moveTo>
                    <a:pt x="210763" y="2095804"/>
                  </a:moveTo>
                  <a:cubicBezTo>
                    <a:pt x="216192" y="2092565"/>
                    <a:pt x="213525" y="2091041"/>
                    <a:pt x="217050" y="2085231"/>
                  </a:cubicBezTo>
                  <a:cubicBezTo>
                    <a:pt x="221812" y="2088089"/>
                    <a:pt x="219431" y="2090375"/>
                    <a:pt x="216478" y="2093042"/>
                  </a:cubicBezTo>
                  <a:cubicBezTo>
                    <a:pt x="221431" y="2090565"/>
                    <a:pt x="222003" y="2094185"/>
                    <a:pt x="227622" y="2092280"/>
                  </a:cubicBezTo>
                  <a:cubicBezTo>
                    <a:pt x="225813" y="2095614"/>
                    <a:pt x="227718" y="2096185"/>
                    <a:pt x="229242" y="2097042"/>
                  </a:cubicBezTo>
                  <a:cubicBezTo>
                    <a:pt x="228003" y="2098185"/>
                    <a:pt x="227146" y="2099709"/>
                    <a:pt x="226575" y="2101329"/>
                  </a:cubicBezTo>
                  <a:cubicBezTo>
                    <a:pt x="223146" y="2102091"/>
                    <a:pt x="219907" y="2103138"/>
                    <a:pt x="216859" y="2104281"/>
                  </a:cubicBezTo>
                  <a:cubicBezTo>
                    <a:pt x="216859" y="2104281"/>
                    <a:pt x="216859" y="2104281"/>
                    <a:pt x="216764" y="2104281"/>
                  </a:cubicBezTo>
                  <a:cubicBezTo>
                    <a:pt x="215811" y="2104662"/>
                    <a:pt x="214764" y="2105043"/>
                    <a:pt x="213716" y="2105424"/>
                  </a:cubicBezTo>
                  <a:cubicBezTo>
                    <a:pt x="208001" y="2101805"/>
                    <a:pt x="220193" y="2101900"/>
                    <a:pt x="219812" y="2097995"/>
                  </a:cubicBezTo>
                  <a:cubicBezTo>
                    <a:pt x="215907" y="2094566"/>
                    <a:pt x="209334" y="2098947"/>
                    <a:pt x="205429" y="2093804"/>
                  </a:cubicBezTo>
                  <a:cubicBezTo>
                    <a:pt x="205810" y="2089994"/>
                    <a:pt x="211430" y="2093899"/>
                    <a:pt x="210763" y="2095804"/>
                  </a:cubicBezTo>
                  <a:close/>
                  <a:moveTo>
                    <a:pt x="203143" y="2122188"/>
                  </a:moveTo>
                  <a:cubicBezTo>
                    <a:pt x="202572" y="2123617"/>
                    <a:pt x="201524" y="2124570"/>
                    <a:pt x="199524" y="2124474"/>
                  </a:cubicBezTo>
                  <a:cubicBezTo>
                    <a:pt x="199524" y="2124093"/>
                    <a:pt x="199333" y="2123712"/>
                    <a:pt x="199047" y="2123427"/>
                  </a:cubicBezTo>
                  <a:cubicBezTo>
                    <a:pt x="200095" y="2122760"/>
                    <a:pt x="201429" y="2122284"/>
                    <a:pt x="203143" y="2122188"/>
                  </a:cubicBezTo>
                  <a:close/>
                  <a:moveTo>
                    <a:pt x="204477" y="2081136"/>
                  </a:moveTo>
                  <a:cubicBezTo>
                    <a:pt x="204953" y="2085041"/>
                    <a:pt x="200857" y="2084279"/>
                    <a:pt x="202000" y="2088851"/>
                  </a:cubicBezTo>
                  <a:cubicBezTo>
                    <a:pt x="199143" y="2087041"/>
                    <a:pt x="200571" y="2081993"/>
                    <a:pt x="199047" y="2079135"/>
                  </a:cubicBezTo>
                  <a:cubicBezTo>
                    <a:pt x="202095" y="2078945"/>
                    <a:pt x="202095" y="2080850"/>
                    <a:pt x="204477" y="2081136"/>
                  </a:cubicBezTo>
                  <a:close/>
                  <a:moveTo>
                    <a:pt x="192380" y="2119617"/>
                  </a:moveTo>
                  <a:cubicBezTo>
                    <a:pt x="195714" y="2118474"/>
                    <a:pt x="198095" y="2115045"/>
                    <a:pt x="201619" y="2118759"/>
                  </a:cubicBezTo>
                  <a:cubicBezTo>
                    <a:pt x="199809" y="2125236"/>
                    <a:pt x="193428" y="2116664"/>
                    <a:pt x="192094" y="2122760"/>
                  </a:cubicBezTo>
                  <a:cubicBezTo>
                    <a:pt x="186570" y="2116378"/>
                    <a:pt x="184569" y="2116473"/>
                    <a:pt x="180188" y="2109234"/>
                  </a:cubicBezTo>
                  <a:cubicBezTo>
                    <a:pt x="187236" y="2112759"/>
                    <a:pt x="193618" y="2114473"/>
                    <a:pt x="193523" y="2103900"/>
                  </a:cubicBezTo>
                  <a:cubicBezTo>
                    <a:pt x="202667" y="2108187"/>
                    <a:pt x="191046" y="2112759"/>
                    <a:pt x="192380" y="2119617"/>
                  </a:cubicBezTo>
                  <a:close/>
                  <a:moveTo>
                    <a:pt x="156185" y="2060181"/>
                  </a:moveTo>
                  <a:cubicBezTo>
                    <a:pt x="164472" y="2052941"/>
                    <a:pt x="177140" y="2054847"/>
                    <a:pt x="187617" y="2059323"/>
                  </a:cubicBezTo>
                  <a:cubicBezTo>
                    <a:pt x="179140" y="2063990"/>
                    <a:pt x="188475" y="2071325"/>
                    <a:pt x="179331" y="2071325"/>
                  </a:cubicBezTo>
                  <a:cubicBezTo>
                    <a:pt x="185236" y="2074087"/>
                    <a:pt x="182950" y="2077421"/>
                    <a:pt x="184093" y="2081136"/>
                  </a:cubicBezTo>
                  <a:cubicBezTo>
                    <a:pt x="187808" y="2079326"/>
                    <a:pt x="191427" y="2082850"/>
                    <a:pt x="197047" y="2080469"/>
                  </a:cubicBezTo>
                  <a:cubicBezTo>
                    <a:pt x="197238" y="2086279"/>
                    <a:pt x="189999" y="2084755"/>
                    <a:pt x="185522" y="2085898"/>
                  </a:cubicBezTo>
                  <a:cubicBezTo>
                    <a:pt x="186189" y="2078183"/>
                    <a:pt x="178473" y="2082278"/>
                    <a:pt x="172854" y="2081802"/>
                  </a:cubicBezTo>
                  <a:cubicBezTo>
                    <a:pt x="173616" y="2076754"/>
                    <a:pt x="177521" y="2071039"/>
                    <a:pt x="168186" y="2070372"/>
                  </a:cubicBezTo>
                  <a:cubicBezTo>
                    <a:pt x="167996" y="2065324"/>
                    <a:pt x="176664" y="2065324"/>
                    <a:pt x="179426" y="2068086"/>
                  </a:cubicBezTo>
                  <a:cubicBezTo>
                    <a:pt x="175521" y="2061514"/>
                    <a:pt x="160090" y="2064276"/>
                    <a:pt x="165519" y="2057609"/>
                  </a:cubicBezTo>
                  <a:cubicBezTo>
                    <a:pt x="162090" y="2058180"/>
                    <a:pt x="160757" y="2060752"/>
                    <a:pt x="156185" y="2060181"/>
                  </a:cubicBezTo>
                  <a:close/>
                  <a:moveTo>
                    <a:pt x="155613" y="2118474"/>
                  </a:moveTo>
                  <a:cubicBezTo>
                    <a:pt x="161614" y="2118569"/>
                    <a:pt x="164281" y="2121045"/>
                    <a:pt x="164376" y="2125427"/>
                  </a:cubicBezTo>
                  <a:cubicBezTo>
                    <a:pt x="159900" y="2124189"/>
                    <a:pt x="154947" y="2123427"/>
                    <a:pt x="155613" y="2118474"/>
                  </a:cubicBezTo>
                  <a:close/>
                  <a:moveTo>
                    <a:pt x="162281" y="2177338"/>
                  </a:moveTo>
                  <a:cubicBezTo>
                    <a:pt x="167520" y="2176481"/>
                    <a:pt x="166853" y="2179910"/>
                    <a:pt x="171330" y="2179624"/>
                  </a:cubicBezTo>
                  <a:cubicBezTo>
                    <a:pt x="173044" y="2185149"/>
                    <a:pt x="157614" y="2183244"/>
                    <a:pt x="162281" y="2177338"/>
                  </a:cubicBezTo>
                  <a:close/>
                  <a:moveTo>
                    <a:pt x="153327" y="2864757"/>
                  </a:moveTo>
                  <a:cubicBezTo>
                    <a:pt x="147612" y="2864471"/>
                    <a:pt x="147803" y="2857328"/>
                    <a:pt x="151137" y="2855232"/>
                  </a:cubicBezTo>
                  <a:cubicBezTo>
                    <a:pt x="153327" y="2857423"/>
                    <a:pt x="153708" y="2860852"/>
                    <a:pt x="153327" y="2864757"/>
                  </a:cubicBezTo>
                  <a:close/>
                  <a:moveTo>
                    <a:pt x="151994" y="2735313"/>
                  </a:moveTo>
                  <a:cubicBezTo>
                    <a:pt x="157518" y="2739885"/>
                    <a:pt x="150946" y="2744838"/>
                    <a:pt x="159138" y="2748552"/>
                  </a:cubicBezTo>
                  <a:cubicBezTo>
                    <a:pt x="154661" y="2750838"/>
                    <a:pt x="148851" y="2742456"/>
                    <a:pt x="151994" y="2735313"/>
                  </a:cubicBezTo>
                  <a:close/>
                  <a:moveTo>
                    <a:pt x="137516" y="2848946"/>
                  </a:moveTo>
                  <a:cubicBezTo>
                    <a:pt x="140945" y="2848088"/>
                    <a:pt x="142945" y="2845707"/>
                    <a:pt x="147041" y="2845517"/>
                  </a:cubicBezTo>
                  <a:cubicBezTo>
                    <a:pt x="146946" y="2850470"/>
                    <a:pt x="141135" y="2852946"/>
                    <a:pt x="137516" y="2848946"/>
                  </a:cubicBezTo>
                  <a:close/>
                  <a:moveTo>
                    <a:pt x="139135" y="2926003"/>
                  </a:moveTo>
                  <a:cubicBezTo>
                    <a:pt x="133515" y="2923717"/>
                    <a:pt x="129229" y="2920479"/>
                    <a:pt x="129991" y="2914097"/>
                  </a:cubicBezTo>
                  <a:cubicBezTo>
                    <a:pt x="133039" y="2918193"/>
                    <a:pt x="136754" y="2921621"/>
                    <a:pt x="139135" y="2926003"/>
                  </a:cubicBezTo>
                  <a:close/>
                  <a:moveTo>
                    <a:pt x="151327" y="2752172"/>
                  </a:moveTo>
                  <a:cubicBezTo>
                    <a:pt x="151422" y="2755791"/>
                    <a:pt x="150184" y="2757982"/>
                    <a:pt x="148470" y="2759506"/>
                  </a:cubicBezTo>
                  <a:cubicBezTo>
                    <a:pt x="143231" y="2758744"/>
                    <a:pt x="145041" y="2749981"/>
                    <a:pt x="151327" y="2752172"/>
                  </a:cubicBezTo>
                  <a:close/>
                  <a:moveTo>
                    <a:pt x="141040" y="2786367"/>
                  </a:moveTo>
                  <a:cubicBezTo>
                    <a:pt x="146565" y="2785224"/>
                    <a:pt x="141707" y="2797606"/>
                    <a:pt x="145517" y="2793034"/>
                  </a:cubicBezTo>
                  <a:cubicBezTo>
                    <a:pt x="150565" y="2794939"/>
                    <a:pt x="142659" y="2796558"/>
                    <a:pt x="144469" y="2800559"/>
                  </a:cubicBezTo>
                  <a:cubicBezTo>
                    <a:pt x="138659" y="2798844"/>
                    <a:pt x="139802" y="2792653"/>
                    <a:pt x="141040" y="2786367"/>
                  </a:cubicBezTo>
                  <a:close/>
                  <a:moveTo>
                    <a:pt x="135706" y="2824086"/>
                  </a:moveTo>
                  <a:cubicBezTo>
                    <a:pt x="135611" y="2819990"/>
                    <a:pt x="133706" y="2818561"/>
                    <a:pt x="131896" y="2812846"/>
                  </a:cubicBezTo>
                  <a:cubicBezTo>
                    <a:pt x="135801" y="2813608"/>
                    <a:pt x="137706" y="2812275"/>
                    <a:pt x="137897" y="2808941"/>
                  </a:cubicBezTo>
                  <a:cubicBezTo>
                    <a:pt x="144469" y="2814084"/>
                    <a:pt x="140278" y="2820180"/>
                    <a:pt x="135706" y="2824086"/>
                  </a:cubicBezTo>
                  <a:close/>
                  <a:moveTo>
                    <a:pt x="142850" y="2723502"/>
                  </a:moveTo>
                  <a:cubicBezTo>
                    <a:pt x="141231" y="2728550"/>
                    <a:pt x="127991" y="2725026"/>
                    <a:pt x="128848" y="2720263"/>
                  </a:cubicBezTo>
                  <a:cubicBezTo>
                    <a:pt x="135706" y="2719882"/>
                    <a:pt x="137040" y="2723121"/>
                    <a:pt x="142850" y="2723502"/>
                  </a:cubicBezTo>
                  <a:close/>
                  <a:moveTo>
                    <a:pt x="108655" y="2748457"/>
                  </a:moveTo>
                  <a:cubicBezTo>
                    <a:pt x="107988" y="2752553"/>
                    <a:pt x="103607" y="2755220"/>
                    <a:pt x="100940" y="2752077"/>
                  </a:cubicBezTo>
                  <a:cubicBezTo>
                    <a:pt x="100940" y="2748076"/>
                    <a:pt x="104083" y="2747409"/>
                    <a:pt x="108655" y="2748457"/>
                  </a:cubicBezTo>
                  <a:close/>
                  <a:moveTo>
                    <a:pt x="109703" y="2803988"/>
                  </a:moveTo>
                  <a:cubicBezTo>
                    <a:pt x="109131" y="2805702"/>
                    <a:pt x="109703" y="2806750"/>
                    <a:pt x="111036" y="2807226"/>
                  </a:cubicBezTo>
                  <a:cubicBezTo>
                    <a:pt x="110465" y="2808941"/>
                    <a:pt x="107607" y="2808084"/>
                    <a:pt x="105512" y="2808084"/>
                  </a:cubicBezTo>
                  <a:cubicBezTo>
                    <a:pt x="101416" y="2808464"/>
                    <a:pt x="107322" y="2810751"/>
                    <a:pt x="103131" y="2812370"/>
                  </a:cubicBezTo>
                  <a:cubicBezTo>
                    <a:pt x="101702" y="2810941"/>
                    <a:pt x="99321" y="2810274"/>
                    <a:pt x="96273" y="2809988"/>
                  </a:cubicBezTo>
                  <a:cubicBezTo>
                    <a:pt x="98463" y="2805417"/>
                    <a:pt x="101321" y="2801607"/>
                    <a:pt x="109703" y="2803988"/>
                  </a:cubicBezTo>
                  <a:close/>
                  <a:moveTo>
                    <a:pt x="95130" y="2817513"/>
                  </a:moveTo>
                  <a:cubicBezTo>
                    <a:pt x="102083" y="2820942"/>
                    <a:pt x="87700" y="2823990"/>
                    <a:pt x="93796" y="2826562"/>
                  </a:cubicBezTo>
                  <a:cubicBezTo>
                    <a:pt x="97320" y="2830372"/>
                    <a:pt x="85319" y="2825038"/>
                    <a:pt x="89415" y="2819895"/>
                  </a:cubicBezTo>
                  <a:cubicBezTo>
                    <a:pt x="92463" y="2820371"/>
                    <a:pt x="94177" y="2819323"/>
                    <a:pt x="95130" y="2817513"/>
                  </a:cubicBezTo>
                  <a:close/>
                  <a:moveTo>
                    <a:pt x="91796" y="2803226"/>
                  </a:moveTo>
                  <a:cubicBezTo>
                    <a:pt x="91605" y="2804750"/>
                    <a:pt x="91320" y="2806274"/>
                    <a:pt x="91129" y="2807798"/>
                  </a:cubicBezTo>
                  <a:cubicBezTo>
                    <a:pt x="88748" y="2807512"/>
                    <a:pt x="86367" y="2807226"/>
                    <a:pt x="83985" y="2806941"/>
                  </a:cubicBezTo>
                  <a:cubicBezTo>
                    <a:pt x="83033" y="2801607"/>
                    <a:pt x="87224" y="2802273"/>
                    <a:pt x="91796" y="2803226"/>
                  </a:cubicBezTo>
                  <a:close/>
                  <a:moveTo>
                    <a:pt x="88272" y="2815132"/>
                  </a:moveTo>
                  <a:cubicBezTo>
                    <a:pt x="87986" y="2818847"/>
                    <a:pt x="87510" y="2822466"/>
                    <a:pt x="85224" y="2823990"/>
                  </a:cubicBezTo>
                  <a:cubicBezTo>
                    <a:pt x="80556" y="2823990"/>
                    <a:pt x="80461" y="2811322"/>
                    <a:pt x="88272" y="2815132"/>
                  </a:cubicBezTo>
                  <a:close/>
                  <a:moveTo>
                    <a:pt x="81223" y="2826562"/>
                  </a:moveTo>
                  <a:cubicBezTo>
                    <a:pt x="83223" y="2827038"/>
                    <a:pt x="84462" y="2826657"/>
                    <a:pt x="84938" y="2825514"/>
                  </a:cubicBezTo>
                  <a:cubicBezTo>
                    <a:pt x="86843" y="2826086"/>
                    <a:pt x="85700" y="2828658"/>
                    <a:pt x="88081" y="2828943"/>
                  </a:cubicBezTo>
                  <a:cubicBezTo>
                    <a:pt x="87224" y="2831515"/>
                    <a:pt x="84557" y="2831991"/>
                    <a:pt x="80556" y="2831039"/>
                  </a:cubicBezTo>
                  <a:cubicBezTo>
                    <a:pt x="82366" y="2827134"/>
                    <a:pt x="77318" y="2827705"/>
                    <a:pt x="75889" y="2825895"/>
                  </a:cubicBezTo>
                  <a:cubicBezTo>
                    <a:pt x="75794" y="2823228"/>
                    <a:pt x="83604" y="2821419"/>
                    <a:pt x="81223" y="2826562"/>
                  </a:cubicBezTo>
                  <a:close/>
                  <a:moveTo>
                    <a:pt x="75984" y="2838183"/>
                  </a:moveTo>
                  <a:cubicBezTo>
                    <a:pt x="73984" y="2837611"/>
                    <a:pt x="75222" y="2836563"/>
                    <a:pt x="76175" y="2836659"/>
                  </a:cubicBezTo>
                  <a:cubicBezTo>
                    <a:pt x="73222" y="2830658"/>
                    <a:pt x="71412" y="2832563"/>
                    <a:pt x="70555" y="2825133"/>
                  </a:cubicBezTo>
                  <a:cubicBezTo>
                    <a:pt x="78270" y="2824657"/>
                    <a:pt x="74460" y="2831705"/>
                    <a:pt x="80271" y="2832468"/>
                  </a:cubicBezTo>
                  <a:cubicBezTo>
                    <a:pt x="81128" y="2836944"/>
                    <a:pt x="76461" y="2835230"/>
                    <a:pt x="75984" y="2838183"/>
                  </a:cubicBezTo>
                  <a:close/>
                  <a:moveTo>
                    <a:pt x="98178" y="2859423"/>
                  </a:moveTo>
                  <a:cubicBezTo>
                    <a:pt x="93891" y="2861138"/>
                    <a:pt x="93129" y="2866567"/>
                    <a:pt x="84938" y="2863900"/>
                  </a:cubicBezTo>
                  <a:cubicBezTo>
                    <a:pt x="86557" y="2862757"/>
                    <a:pt x="87319" y="2860757"/>
                    <a:pt x="87605" y="2858090"/>
                  </a:cubicBezTo>
                  <a:cubicBezTo>
                    <a:pt x="83414" y="2857518"/>
                    <a:pt x="82080" y="2860090"/>
                    <a:pt x="76746" y="2858280"/>
                  </a:cubicBezTo>
                  <a:cubicBezTo>
                    <a:pt x="76937" y="2855518"/>
                    <a:pt x="79413" y="2855328"/>
                    <a:pt x="79413" y="2852470"/>
                  </a:cubicBezTo>
                  <a:cubicBezTo>
                    <a:pt x="88843" y="2854185"/>
                    <a:pt x="92558" y="2851041"/>
                    <a:pt x="100654" y="2855137"/>
                  </a:cubicBezTo>
                  <a:cubicBezTo>
                    <a:pt x="102083" y="2859614"/>
                    <a:pt x="89700" y="2855613"/>
                    <a:pt x="98178" y="2859423"/>
                  </a:cubicBezTo>
                  <a:close/>
                  <a:moveTo>
                    <a:pt x="106655" y="2875902"/>
                  </a:moveTo>
                  <a:cubicBezTo>
                    <a:pt x="100559" y="2872854"/>
                    <a:pt x="107893" y="2868091"/>
                    <a:pt x="105036" y="2861900"/>
                  </a:cubicBezTo>
                  <a:cubicBezTo>
                    <a:pt x="109893" y="2862852"/>
                    <a:pt x="104464" y="2870472"/>
                    <a:pt x="111036" y="2870377"/>
                  </a:cubicBezTo>
                  <a:cubicBezTo>
                    <a:pt x="112370" y="2875235"/>
                    <a:pt x="107798" y="2873616"/>
                    <a:pt x="106655" y="2875902"/>
                  </a:cubicBezTo>
                  <a:close/>
                  <a:moveTo>
                    <a:pt x="105417" y="2834182"/>
                  </a:moveTo>
                  <a:cubicBezTo>
                    <a:pt x="103131" y="2834563"/>
                    <a:pt x="101511" y="2835706"/>
                    <a:pt x="101226" y="2838278"/>
                  </a:cubicBezTo>
                  <a:cubicBezTo>
                    <a:pt x="101702" y="2840659"/>
                    <a:pt x="103607" y="2837992"/>
                    <a:pt x="106560" y="2838945"/>
                  </a:cubicBezTo>
                  <a:cubicBezTo>
                    <a:pt x="107417" y="2843993"/>
                    <a:pt x="104178" y="2844469"/>
                    <a:pt x="101892" y="2846088"/>
                  </a:cubicBezTo>
                  <a:cubicBezTo>
                    <a:pt x="97701" y="2832753"/>
                    <a:pt x="89034" y="2840850"/>
                    <a:pt x="97130" y="2828562"/>
                  </a:cubicBezTo>
                  <a:cubicBezTo>
                    <a:pt x="102845" y="2828562"/>
                    <a:pt x="100464" y="2833706"/>
                    <a:pt x="107322" y="2832944"/>
                  </a:cubicBezTo>
                  <a:cubicBezTo>
                    <a:pt x="109798" y="2827705"/>
                    <a:pt x="99892" y="2830467"/>
                    <a:pt x="99130" y="2827324"/>
                  </a:cubicBezTo>
                  <a:cubicBezTo>
                    <a:pt x="106464" y="2825324"/>
                    <a:pt x="111894" y="2828753"/>
                    <a:pt x="120180" y="2831420"/>
                  </a:cubicBezTo>
                  <a:cubicBezTo>
                    <a:pt x="120276" y="2835039"/>
                    <a:pt x="119037" y="2837230"/>
                    <a:pt x="117323" y="2838754"/>
                  </a:cubicBezTo>
                  <a:cubicBezTo>
                    <a:pt x="113418" y="2831420"/>
                    <a:pt x="105988" y="2840564"/>
                    <a:pt x="105417" y="2834182"/>
                  </a:cubicBezTo>
                  <a:close/>
                  <a:moveTo>
                    <a:pt x="120085" y="2845231"/>
                  </a:moveTo>
                  <a:cubicBezTo>
                    <a:pt x="115608" y="2844469"/>
                    <a:pt x="116656" y="2839040"/>
                    <a:pt x="119418" y="2837421"/>
                  </a:cubicBezTo>
                  <a:cubicBezTo>
                    <a:pt x="122181" y="2839230"/>
                    <a:pt x="123133" y="2843326"/>
                    <a:pt x="120085" y="2845231"/>
                  </a:cubicBezTo>
                  <a:close/>
                  <a:moveTo>
                    <a:pt x="124848" y="2836563"/>
                  </a:moveTo>
                  <a:cubicBezTo>
                    <a:pt x="124371" y="2831325"/>
                    <a:pt x="128562" y="2831420"/>
                    <a:pt x="132753" y="2831420"/>
                  </a:cubicBezTo>
                  <a:cubicBezTo>
                    <a:pt x="133801" y="2834372"/>
                    <a:pt x="134944" y="2837325"/>
                    <a:pt x="135039" y="2840850"/>
                  </a:cubicBezTo>
                  <a:cubicBezTo>
                    <a:pt x="129420" y="2839230"/>
                    <a:pt x="133039" y="2833611"/>
                    <a:pt x="124848" y="2836563"/>
                  </a:cubicBezTo>
                  <a:close/>
                  <a:moveTo>
                    <a:pt x="124657" y="2901143"/>
                  </a:moveTo>
                  <a:cubicBezTo>
                    <a:pt x="125895" y="2898380"/>
                    <a:pt x="123514" y="2891713"/>
                    <a:pt x="129229" y="2893999"/>
                  </a:cubicBezTo>
                  <a:cubicBezTo>
                    <a:pt x="130944" y="2895713"/>
                    <a:pt x="129801" y="2902000"/>
                    <a:pt x="124657" y="2901143"/>
                  </a:cubicBezTo>
                  <a:close/>
                  <a:moveTo>
                    <a:pt x="122943" y="2976295"/>
                  </a:moveTo>
                  <a:cubicBezTo>
                    <a:pt x="125705" y="2968770"/>
                    <a:pt x="135611" y="2968294"/>
                    <a:pt x="135706" y="2962484"/>
                  </a:cubicBezTo>
                  <a:cubicBezTo>
                    <a:pt x="139707" y="2967532"/>
                    <a:pt x="139516" y="2978010"/>
                    <a:pt x="135801" y="2987058"/>
                  </a:cubicBezTo>
                  <a:cubicBezTo>
                    <a:pt x="127896" y="2985915"/>
                    <a:pt x="130848" y="2977533"/>
                    <a:pt x="122943" y="2976295"/>
                  </a:cubicBezTo>
                  <a:close/>
                  <a:moveTo>
                    <a:pt x="146946" y="3010109"/>
                  </a:moveTo>
                  <a:cubicBezTo>
                    <a:pt x="137802" y="3010109"/>
                    <a:pt x="135801" y="3005442"/>
                    <a:pt x="133801" y="3000774"/>
                  </a:cubicBezTo>
                  <a:cubicBezTo>
                    <a:pt x="139707" y="2995726"/>
                    <a:pt x="140183" y="3005632"/>
                    <a:pt x="147803" y="3004013"/>
                  </a:cubicBezTo>
                  <a:cubicBezTo>
                    <a:pt x="147517" y="3006013"/>
                    <a:pt x="147231" y="3008109"/>
                    <a:pt x="146946" y="3010109"/>
                  </a:cubicBezTo>
                  <a:close/>
                  <a:moveTo>
                    <a:pt x="148470" y="2987249"/>
                  </a:moveTo>
                  <a:cubicBezTo>
                    <a:pt x="150946" y="2988868"/>
                    <a:pt x="150375" y="2992392"/>
                    <a:pt x="150946" y="2995250"/>
                  </a:cubicBezTo>
                  <a:cubicBezTo>
                    <a:pt x="144660" y="2995536"/>
                    <a:pt x="145326" y="2989059"/>
                    <a:pt x="148470" y="2987249"/>
                  </a:cubicBezTo>
                  <a:close/>
                  <a:moveTo>
                    <a:pt x="151422" y="3016776"/>
                  </a:moveTo>
                  <a:cubicBezTo>
                    <a:pt x="153994" y="3015062"/>
                    <a:pt x="153137" y="3012300"/>
                    <a:pt x="150470" y="3010490"/>
                  </a:cubicBezTo>
                  <a:cubicBezTo>
                    <a:pt x="151327" y="3007918"/>
                    <a:pt x="153994" y="3007442"/>
                    <a:pt x="157995" y="3008299"/>
                  </a:cubicBezTo>
                  <a:cubicBezTo>
                    <a:pt x="151708" y="3012871"/>
                    <a:pt x="166091" y="3008585"/>
                    <a:pt x="163995" y="3016776"/>
                  </a:cubicBezTo>
                  <a:cubicBezTo>
                    <a:pt x="155899" y="3010966"/>
                    <a:pt x="161233" y="3019920"/>
                    <a:pt x="151422" y="3016776"/>
                  </a:cubicBezTo>
                  <a:close/>
                  <a:moveTo>
                    <a:pt x="170663" y="3008394"/>
                  </a:moveTo>
                  <a:cubicBezTo>
                    <a:pt x="170663" y="3003251"/>
                    <a:pt x="175711" y="3000012"/>
                    <a:pt x="178569" y="3003251"/>
                  </a:cubicBezTo>
                  <a:cubicBezTo>
                    <a:pt x="177330" y="3006489"/>
                    <a:pt x="174663" y="3008204"/>
                    <a:pt x="170663" y="3008394"/>
                  </a:cubicBezTo>
                  <a:close/>
                  <a:moveTo>
                    <a:pt x="271437" y="2870187"/>
                  </a:moveTo>
                  <a:cubicBezTo>
                    <a:pt x="263722" y="2868567"/>
                    <a:pt x="264579" y="2866567"/>
                    <a:pt x="259436" y="2865614"/>
                  </a:cubicBezTo>
                  <a:cubicBezTo>
                    <a:pt x="261817" y="2862852"/>
                    <a:pt x="274581" y="2864853"/>
                    <a:pt x="271437" y="2870187"/>
                  </a:cubicBezTo>
                  <a:close/>
                  <a:moveTo>
                    <a:pt x="279248" y="2840373"/>
                  </a:moveTo>
                  <a:cubicBezTo>
                    <a:pt x="282391" y="2838563"/>
                    <a:pt x="281820" y="2832658"/>
                    <a:pt x="287439" y="2833706"/>
                  </a:cubicBezTo>
                  <a:cubicBezTo>
                    <a:pt x="290868" y="2837706"/>
                    <a:pt x="285725" y="2842088"/>
                    <a:pt x="279248" y="2840373"/>
                  </a:cubicBezTo>
                  <a:close/>
                  <a:moveTo>
                    <a:pt x="302203" y="2881712"/>
                  </a:moveTo>
                  <a:cubicBezTo>
                    <a:pt x="304108" y="2879616"/>
                    <a:pt x="304775" y="2882474"/>
                    <a:pt x="309537" y="2881045"/>
                  </a:cubicBezTo>
                  <a:cubicBezTo>
                    <a:pt x="310680" y="2882569"/>
                    <a:pt x="310966" y="2884664"/>
                    <a:pt x="310395" y="2887332"/>
                  </a:cubicBezTo>
                  <a:cubicBezTo>
                    <a:pt x="304775" y="2887332"/>
                    <a:pt x="306394" y="2882664"/>
                    <a:pt x="302203" y="2881712"/>
                  </a:cubicBezTo>
                  <a:close/>
                  <a:moveTo>
                    <a:pt x="397358" y="2871996"/>
                  </a:moveTo>
                  <a:cubicBezTo>
                    <a:pt x="399168" y="2872187"/>
                    <a:pt x="400882" y="2872472"/>
                    <a:pt x="402692" y="2872663"/>
                  </a:cubicBezTo>
                  <a:cubicBezTo>
                    <a:pt x="401454" y="2873901"/>
                    <a:pt x="397834" y="2877711"/>
                    <a:pt x="403835" y="2877426"/>
                  </a:cubicBezTo>
                  <a:cubicBezTo>
                    <a:pt x="403644" y="2878950"/>
                    <a:pt x="403454" y="2880474"/>
                    <a:pt x="403168" y="2881997"/>
                  </a:cubicBezTo>
                  <a:cubicBezTo>
                    <a:pt x="398215" y="2880569"/>
                    <a:pt x="398882" y="2875521"/>
                    <a:pt x="397358" y="2871996"/>
                  </a:cubicBezTo>
                  <a:close/>
                  <a:moveTo>
                    <a:pt x="400311" y="2913906"/>
                  </a:moveTo>
                  <a:cubicBezTo>
                    <a:pt x="401168" y="2911335"/>
                    <a:pt x="403835" y="2910858"/>
                    <a:pt x="407835" y="2911716"/>
                  </a:cubicBezTo>
                  <a:cubicBezTo>
                    <a:pt x="407359" y="2913430"/>
                    <a:pt x="407835" y="2914478"/>
                    <a:pt x="409169" y="2914954"/>
                  </a:cubicBezTo>
                  <a:cubicBezTo>
                    <a:pt x="408216" y="2918478"/>
                    <a:pt x="401358" y="2914859"/>
                    <a:pt x="400311" y="2913906"/>
                  </a:cubicBezTo>
                  <a:close/>
                  <a:moveTo>
                    <a:pt x="505371" y="2897714"/>
                  </a:moveTo>
                  <a:cubicBezTo>
                    <a:pt x="510134" y="2898380"/>
                    <a:pt x="513372" y="2902191"/>
                    <a:pt x="509848" y="2904381"/>
                  </a:cubicBezTo>
                  <a:cubicBezTo>
                    <a:pt x="505086" y="2904286"/>
                    <a:pt x="504324" y="2901619"/>
                    <a:pt x="505371" y="2897714"/>
                  </a:cubicBezTo>
                  <a:close/>
                  <a:moveTo>
                    <a:pt x="513944" y="2951054"/>
                  </a:moveTo>
                  <a:cubicBezTo>
                    <a:pt x="507657" y="2950578"/>
                    <a:pt x="508800" y="2945244"/>
                    <a:pt x="504228" y="2943720"/>
                  </a:cubicBezTo>
                  <a:cubicBezTo>
                    <a:pt x="504895" y="2940386"/>
                    <a:pt x="511848" y="2944005"/>
                    <a:pt x="515087" y="2943529"/>
                  </a:cubicBezTo>
                  <a:cubicBezTo>
                    <a:pt x="514706" y="2946005"/>
                    <a:pt x="514325" y="2948577"/>
                    <a:pt x="513944" y="2951054"/>
                  </a:cubicBezTo>
                  <a:close/>
                  <a:moveTo>
                    <a:pt x="676726" y="2310498"/>
                  </a:moveTo>
                  <a:cubicBezTo>
                    <a:pt x="677012" y="2308878"/>
                    <a:pt x="677107" y="2307259"/>
                    <a:pt x="676917" y="2305830"/>
                  </a:cubicBezTo>
                  <a:cubicBezTo>
                    <a:pt x="677202" y="2306307"/>
                    <a:pt x="677583" y="2306783"/>
                    <a:pt x="678536" y="2306878"/>
                  </a:cubicBezTo>
                  <a:cubicBezTo>
                    <a:pt x="678631" y="2308878"/>
                    <a:pt x="677869" y="2309926"/>
                    <a:pt x="676726" y="2310498"/>
                  </a:cubicBezTo>
                  <a:close/>
                  <a:moveTo>
                    <a:pt x="684537" y="2274303"/>
                  </a:moveTo>
                  <a:cubicBezTo>
                    <a:pt x="681774" y="2281351"/>
                    <a:pt x="689109" y="2280875"/>
                    <a:pt x="687299" y="2287161"/>
                  </a:cubicBezTo>
                  <a:cubicBezTo>
                    <a:pt x="685108" y="2285447"/>
                    <a:pt x="681012" y="2285066"/>
                    <a:pt x="678631" y="2283447"/>
                  </a:cubicBezTo>
                  <a:cubicBezTo>
                    <a:pt x="678822" y="2282875"/>
                    <a:pt x="678917" y="2282208"/>
                    <a:pt x="679107" y="2281637"/>
                  </a:cubicBezTo>
                  <a:cubicBezTo>
                    <a:pt x="679584" y="2280589"/>
                    <a:pt x="679869" y="2279541"/>
                    <a:pt x="679965" y="2278398"/>
                  </a:cubicBezTo>
                  <a:cubicBezTo>
                    <a:pt x="681108" y="2274112"/>
                    <a:pt x="681965" y="2269731"/>
                    <a:pt x="682727" y="2265254"/>
                  </a:cubicBezTo>
                  <a:cubicBezTo>
                    <a:pt x="682917" y="2265063"/>
                    <a:pt x="683108" y="2264873"/>
                    <a:pt x="683394" y="2264682"/>
                  </a:cubicBezTo>
                  <a:cubicBezTo>
                    <a:pt x="686442" y="2269350"/>
                    <a:pt x="693109" y="2271350"/>
                    <a:pt x="693490" y="2278017"/>
                  </a:cubicBezTo>
                  <a:cubicBezTo>
                    <a:pt x="687585" y="2279065"/>
                    <a:pt x="687966" y="2275255"/>
                    <a:pt x="684537" y="2274303"/>
                  </a:cubicBezTo>
                  <a:close/>
                  <a:moveTo>
                    <a:pt x="692347" y="2293829"/>
                  </a:moveTo>
                  <a:cubicBezTo>
                    <a:pt x="696919" y="2293924"/>
                    <a:pt x="697872" y="2296686"/>
                    <a:pt x="701301" y="2297639"/>
                  </a:cubicBezTo>
                  <a:cubicBezTo>
                    <a:pt x="699491" y="2303354"/>
                    <a:pt x="691204" y="2298782"/>
                    <a:pt x="692347" y="2293829"/>
                  </a:cubicBezTo>
                  <a:close/>
                  <a:moveTo>
                    <a:pt x="703777" y="2288400"/>
                  </a:moveTo>
                  <a:cubicBezTo>
                    <a:pt x="703587" y="2284209"/>
                    <a:pt x="705015" y="2281637"/>
                    <a:pt x="709778" y="2282494"/>
                  </a:cubicBezTo>
                  <a:cubicBezTo>
                    <a:pt x="709968" y="2286590"/>
                    <a:pt x="708635" y="2289162"/>
                    <a:pt x="703777" y="2288400"/>
                  </a:cubicBezTo>
                  <a:close/>
                  <a:moveTo>
                    <a:pt x="711873" y="2279446"/>
                  </a:moveTo>
                  <a:cubicBezTo>
                    <a:pt x="710254" y="2278303"/>
                    <a:pt x="705396" y="2275350"/>
                    <a:pt x="706254" y="2280589"/>
                  </a:cubicBezTo>
                  <a:cubicBezTo>
                    <a:pt x="697395" y="2276874"/>
                    <a:pt x="702539" y="2271731"/>
                    <a:pt x="701682" y="2267635"/>
                  </a:cubicBezTo>
                  <a:cubicBezTo>
                    <a:pt x="698062" y="2264301"/>
                    <a:pt x="690061" y="2264301"/>
                    <a:pt x="689394" y="2258872"/>
                  </a:cubicBezTo>
                  <a:cubicBezTo>
                    <a:pt x="698538" y="2257824"/>
                    <a:pt x="701110" y="2267540"/>
                    <a:pt x="707587" y="2261825"/>
                  </a:cubicBezTo>
                  <a:cubicBezTo>
                    <a:pt x="715207" y="2264587"/>
                    <a:pt x="716922" y="2275541"/>
                    <a:pt x="711873" y="2279446"/>
                  </a:cubicBezTo>
                  <a:close/>
                  <a:moveTo>
                    <a:pt x="726351" y="2208009"/>
                  </a:moveTo>
                  <a:cubicBezTo>
                    <a:pt x="718065" y="2208771"/>
                    <a:pt x="721398" y="2198198"/>
                    <a:pt x="727018" y="2198674"/>
                  </a:cubicBezTo>
                  <a:cubicBezTo>
                    <a:pt x="730257" y="2201627"/>
                    <a:pt x="725304" y="2202484"/>
                    <a:pt x="726351" y="2208009"/>
                  </a:cubicBezTo>
                  <a:close/>
                  <a:moveTo>
                    <a:pt x="731400" y="2189435"/>
                  </a:moveTo>
                  <a:cubicBezTo>
                    <a:pt x="725589" y="2191245"/>
                    <a:pt x="723113" y="2189530"/>
                    <a:pt x="718731" y="2186958"/>
                  </a:cubicBezTo>
                  <a:cubicBezTo>
                    <a:pt x="718922" y="2182672"/>
                    <a:pt x="722065" y="2184006"/>
                    <a:pt x="719208" y="2180672"/>
                  </a:cubicBezTo>
                  <a:cubicBezTo>
                    <a:pt x="716255" y="2180577"/>
                    <a:pt x="712254" y="2179434"/>
                    <a:pt x="711778" y="2181720"/>
                  </a:cubicBezTo>
                  <a:cubicBezTo>
                    <a:pt x="707397" y="2182005"/>
                    <a:pt x="713302" y="2174671"/>
                    <a:pt x="706635" y="2176576"/>
                  </a:cubicBezTo>
                  <a:cubicBezTo>
                    <a:pt x="709206" y="2171242"/>
                    <a:pt x="709683" y="2171623"/>
                    <a:pt x="711016" y="2167432"/>
                  </a:cubicBezTo>
                  <a:cubicBezTo>
                    <a:pt x="717874" y="2166861"/>
                    <a:pt x="718922" y="2170575"/>
                    <a:pt x="717779" y="2175814"/>
                  </a:cubicBezTo>
                  <a:cubicBezTo>
                    <a:pt x="723684" y="2177148"/>
                    <a:pt x="726351" y="2175338"/>
                    <a:pt x="730733" y="2175147"/>
                  </a:cubicBezTo>
                  <a:cubicBezTo>
                    <a:pt x="730257" y="2176957"/>
                    <a:pt x="730923" y="2178005"/>
                    <a:pt x="732352" y="2178481"/>
                  </a:cubicBezTo>
                  <a:cubicBezTo>
                    <a:pt x="726828" y="2184006"/>
                    <a:pt x="730542" y="2182291"/>
                    <a:pt x="731400" y="2189435"/>
                  </a:cubicBezTo>
                  <a:close/>
                  <a:moveTo>
                    <a:pt x="726351" y="2157526"/>
                  </a:moveTo>
                  <a:cubicBezTo>
                    <a:pt x="726828" y="2154097"/>
                    <a:pt x="731209" y="2154478"/>
                    <a:pt x="735781" y="2155050"/>
                  </a:cubicBezTo>
                  <a:cubicBezTo>
                    <a:pt x="737210" y="2157050"/>
                    <a:pt x="737877" y="2159431"/>
                    <a:pt x="737019" y="2163051"/>
                  </a:cubicBezTo>
                  <a:cubicBezTo>
                    <a:pt x="734352" y="2160574"/>
                    <a:pt x="730161" y="2159241"/>
                    <a:pt x="726351" y="2157526"/>
                  </a:cubicBezTo>
                  <a:close/>
                  <a:moveTo>
                    <a:pt x="766547" y="2087994"/>
                  </a:moveTo>
                  <a:cubicBezTo>
                    <a:pt x="753402" y="2099519"/>
                    <a:pt x="762737" y="2113616"/>
                    <a:pt x="761880" y="2125522"/>
                  </a:cubicBezTo>
                  <a:cubicBezTo>
                    <a:pt x="761118" y="2127618"/>
                    <a:pt x="757212" y="2126475"/>
                    <a:pt x="754450" y="2126570"/>
                  </a:cubicBezTo>
                  <a:cubicBezTo>
                    <a:pt x="754831" y="2133333"/>
                    <a:pt x="748830" y="2139238"/>
                    <a:pt x="751116" y="2146858"/>
                  </a:cubicBezTo>
                  <a:cubicBezTo>
                    <a:pt x="746163" y="2147049"/>
                    <a:pt x="744258" y="2150097"/>
                    <a:pt x="744925" y="2155812"/>
                  </a:cubicBezTo>
                  <a:cubicBezTo>
                    <a:pt x="741401" y="2154954"/>
                    <a:pt x="743877" y="2149620"/>
                    <a:pt x="737877" y="2150573"/>
                  </a:cubicBezTo>
                  <a:cubicBezTo>
                    <a:pt x="736734" y="2146096"/>
                    <a:pt x="740734" y="2146668"/>
                    <a:pt x="740353" y="2142858"/>
                  </a:cubicBezTo>
                  <a:cubicBezTo>
                    <a:pt x="733590" y="2140667"/>
                    <a:pt x="734829" y="2146382"/>
                    <a:pt x="729114" y="2145239"/>
                  </a:cubicBezTo>
                  <a:cubicBezTo>
                    <a:pt x="729209" y="2143620"/>
                    <a:pt x="729304" y="2142096"/>
                    <a:pt x="729495" y="2140572"/>
                  </a:cubicBezTo>
                  <a:cubicBezTo>
                    <a:pt x="732352" y="2138381"/>
                    <a:pt x="739020" y="2139905"/>
                    <a:pt x="744258" y="2140095"/>
                  </a:cubicBezTo>
                  <a:cubicBezTo>
                    <a:pt x="736353" y="2134761"/>
                    <a:pt x="739020" y="2130951"/>
                    <a:pt x="736353" y="2122188"/>
                  </a:cubicBezTo>
                  <a:cubicBezTo>
                    <a:pt x="742353" y="2121236"/>
                    <a:pt x="741877" y="2125046"/>
                    <a:pt x="745306" y="2125998"/>
                  </a:cubicBezTo>
                  <a:cubicBezTo>
                    <a:pt x="746830" y="2125808"/>
                    <a:pt x="747211" y="2124570"/>
                    <a:pt x="749116" y="2124665"/>
                  </a:cubicBezTo>
                  <a:cubicBezTo>
                    <a:pt x="748545" y="2121617"/>
                    <a:pt x="745497" y="2120474"/>
                    <a:pt x="746068" y="2116569"/>
                  </a:cubicBezTo>
                  <a:cubicBezTo>
                    <a:pt x="748068" y="2117997"/>
                    <a:pt x="750831" y="2118950"/>
                    <a:pt x="755117" y="2118759"/>
                  </a:cubicBezTo>
                  <a:cubicBezTo>
                    <a:pt x="749497" y="2111806"/>
                    <a:pt x="752069" y="2107996"/>
                    <a:pt x="741401" y="2105139"/>
                  </a:cubicBezTo>
                  <a:cubicBezTo>
                    <a:pt x="744639" y="2101233"/>
                    <a:pt x="746259" y="2098947"/>
                    <a:pt x="740258" y="2095614"/>
                  </a:cubicBezTo>
                  <a:cubicBezTo>
                    <a:pt x="741782" y="2091041"/>
                    <a:pt x="744068" y="2097423"/>
                    <a:pt x="747592" y="2096185"/>
                  </a:cubicBezTo>
                  <a:cubicBezTo>
                    <a:pt x="749592" y="2091232"/>
                    <a:pt x="745116" y="2091041"/>
                    <a:pt x="742544" y="2089518"/>
                  </a:cubicBezTo>
                  <a:cubicBezTo>
                    <a:pt x="746259" y="2082374"/>
                    <a:pt x="749307" y="2090756"/>
                    <a:pt x="755403" y="2090470"/>
                  </a:cubicBezTo>
                  <a:cubicBezTo>
                    <a:pt x="757879" y="2090184"/>
                    <a:pt x="757212" y="2086660"/>
                    <a:pt x="757689" y="2084374"/>
                  </a:cubicBezTo>
                  <a:cubicBezTo>
                    <a:pt x="764261" y="2088089"/>
                    <a:pt x="762642" y="2082469"/>
                    <a:pt x="770643" y="2083707"/>
                  </a:cubicBezTo>
                  <a:cubicBezTo>
                    <a:pt x="769785" y="2086374"/>
                    <a:pt x="771881" y="2086755"/>
                    <a:pt x="774072" y="2087136"/>
                  </a:cubicBezTo>
                  <a:cubicBezTo>
                    <a:pt x="772548" y="2089994"/>
                    <a:pt x="767404" y="2093423"/>
                    <a:pt x="766547" y="2087994"/>
                  </a:cubicBezTo>
                  <a:close/>
                  <a:moveTo>
                    <a:pt x="773119" y="2074277"/>
                  </a:moveTo>
                  <a:cubicBezTo>
                    <a:pt x="767976" y="2075040"/>
                    <a:pt x="769595" y="2070848"/>
                    <a:pt x="765975" y="2070563"/>
                  </a:cubicBezTo>
                  <a:cubicBezTo>
                    <a:pt x="764261" y="2077326"/>
                    <a:pt x="774929" y="2074849"/>
                    <a:pt x="772548" y="2082088"/>
                  </a:cubicBezTo>
                  <a:cubicBezTo>
                    <a:pt x="767976" y="2081612"/>
                    <a:pt x="767023" y="2078659"/>
                    <a:pt x="765118" y="2083136"/>
                  </a:cubicBezTo>
                  <a:cubicBezTo>
                    <a:pt x="762642" y="2082469"/>
                    <a:pt x="763880" y="2079135"/>
                    <a:pt x="763689" y="2076754"/>
                  </a:cubicBezTo>
                  <a:cubicBezTo>
                    <a:pt x="756927" y="2073325"/>
                    <a:pt x="755498" y="2077040"/>
                    <a:pt x="757689" y="2082660"/>
                  </a:cubicBezTo>
                  <a:cubicBezTo>
                    <a:pt x="754545" y="2081040"/>
                    <a:pt x="752259" y="2078754"/>
                    <a:pt x="750831" y="2075802"/>
                  </a:cubicBezTo>
                  <a:cubicBezTo>
                    <a:pt x="745306" y="2075420"/>
                    <a:pt x="747878" y="2083040"/>
                    <a:pt x="744639" y="2084755"/>
                  </a:cubicBezTo>
                  <a:cubicBezTo>
                    <a:pt x="738924" y="2083231"/>
                    <a:pt x="742544" y="2080373"/>
                    <a:pt x="743401" y="2076849"/>
                  </a:cubicBezTo>
                  <a:cubicBezTo>
                    <a:pt x="741306" y="2074373"/>
                    <a:pt x="736638" y="2073897"/>
                    <a:pt x="734543" y="2071420"/>
                  </a:cubicBezTo>
                  <a:cubicBezTo>
                    <a:pt x="732066" y="2071706"/>
                    <a:pt x="732733" y="2075230"/>
                    <a:pt x="732257" y="2077516"/>
                  </a:cubicBezTo>
                  <a:cubicBezTo>
                    <a:pt x="728161" y="2075611"/>
                    <a:pt x="726732" y="2071706"/>
                    <a:pt x="719779" y="2071801"/>
                  </a:cubicBezTo>
                  <a:cubicBezTo>
                    <a:pt x="719017" y="2068277"/>
                    <a:pt x="723399" y="2069801"/>
                    <a:pt x="723780" y="2067419"/>
                  </a:cubicBezTo>
                  <a:cubicBezTo>
                    <a:pt x="723494" y="2066086"/>
                    <a:pt x="722065" y="2065705"/>
                    <a:pt x="722160" y="2064181"/>
                  </a:cubicBezTo>
                  <a:cubicBezTo>
                    <a:pt x="716350" y="2061800"/>
                    <a:pt x="720351" y="2069134"/>
                    <a:pt x="714540" y="2066753"/>
                  </a:cubicBezTo>
                  <a:cubicBezTo>
                    <a:pt x="715017" y="2070086"/>
                    <a:pt x="713016" y="2070848"/>
                    <a:pt x="712254" y="2072944"/>
                  </a:cubicBezTo>
                  <a:cubicBezTo>
                    <a:pt x="712064" y="2072849"/>
                    <a:pt x="712064" y="2072849"/>
                    <a:pt x="711873" y="2072753"/>
                  </a:cubicBezTo>
                  <a:cubicBezTo>
                    <a:pt x="712445" y="2070753"/>
                    <a:pt x="712921" y="2068753"/>
                    <a:pt x="713397" y="2066657"/>
                  </a:cubicBezTo>
                  <a:cubicBezTo>
                    <a:pt x="713778" y="2066657"/>
                    <a:pt x="714064" y="2066753"/>
                    <a:pt x="714445" y="2066753"/>
                  </a:cubicBezTo>
                  <a:cubicBezTo>
                    <a:pt x="714921" y="2065229"/>
                    <a:pt x="714636" y="2064276"/>
                    <a:pt x="714159" y="2063514"/>
                  </a:cubicBezTo>
                  <a:cubicBezTo>
                    <a:pt x="714445" y="2062276"/>
                    <a:pt x="714826" y="2061133"/>
                    <a:pt x="715017" y="2059990"/>
                  </a:cubicBezTo>
                  <a:cubicBezTo>
                    <a:pt x="719970" y="2062466"/>
                    <a:pt x="724637" y="2058466"/>
                    <a:pt x="727209" y="2067705"/>
                  </a:cubicBezTo>
                  <a:cubicBezTo>
                    <a:pt x="733686" y="2065419"/>
                    <a:pt x="739020" y="2068848"/>
                    <a:pt x="743496" y="2072087"/>
                  </a:cubicBezTo>
                  <a:cubicBezTo>
                    <a:pt x="745020" y="2071896"/>
                    <a:pt x="745497" y="2070658"/>
                    <a:pt x="747306" y="2070753"/>
                  </a:cubicBezTo>
                  <a:cubicBezTo>
                    <a:pt x="749021" y="2065991"/>
                    <a:pt x="742544" y="2067419"/>
                    <a:pt x="744258" y="2062657"/>
                  </a:cubicBezTo>
                  <a:cubicBezTo>
                    <a:pt x="751402" y="2063610"/>
                    <a:pt x="747878" y="2075230"/>
                    <a:pt x="760260" y="2070086"/>
                  </a:cubicBezTo>
                  <a:cubicBezTo>
                    <a:pt x="757593" y="2064657"/>
                    <a:pt x="757879" y="2057037"/>
                    <a:pt x="756165" y="2050846"/>
                  </a:cubicBezTo>
                  <a:cubicBezTo>
                    <a:pt x="761975" y="2053227"/>
                    <a:pt x="757974" y="2045893"/>
                    <a:pt x="763689" y="2048274"/>
                  </a:cubicBezTo>
                  <a:cubicBezTo>
                    <a:pt x="764928" y="2052846"/>
                    <a:pt x="760832" y="2052180"/>
                    <a:pt x="761308" y="2055990"/>
                  </a:cubicBezTo>
                  <a:cubicBezTo>
                    <a:pt x="765309" y="2049798"/>
                    <a:pt x="768738" y="2059799"/>
                    <a:pt x="775786" y="2060181"/>
                  </a:cubicBezTo>
                  <a:cubicBezTo>
                    <a:pt x="773786" y="2064657"/>
                    <a:pt x="773024" y="2065419"/>
                    <a:pt x="777024" y="2068182"/>
                  </a:cubicBezTo>
                  <a:cubicBezTo>
                    <a:pt x="778263" y="2072658"/>
                    <a:pt x="773405" y="2071230"/>
                    <a:pt x="773119" y="2074277"/>
                  </a:cubicBezTo>
                  <a:close/>
                  <a:moveTo>
                    <a:pt x="769500" y="2048846"/>
                  </a:moveTo>
                  <a:cubicBezTo>
                    <a:pt x="775119" y="2051418"/>
                    <a:pt x="775596" y="2049703"/>
                    <a:pt x="782358" y="2049798"/>
                  </a:cubicBezTo>
                  <a:cubicBezTo>
                    <a:pt x="782644" y="2055799"/>
                    <a:pt x="769404" y="2055799"/>
                    <a:pt x="769500" y="2048846"/>
                  </a:cubicBezTo>
                  <a:close/>
                  <a:moveTo>
                    <a:pt x="740448" y="2615869"/>
                  </a:moveTo>
                  <a:cubicBezTo>
                    <a:pt x="745306" y="2615774"/>
                    <a:pt x="748354" y="2617012"/>
                    <a:pt x="747402" y="2621108"/>
                  </a:cubicBezTo>
                  <a:cubicBezTo>
                    <a:pt x="742639" y="2621203"/>
                    <a:pt x="739591" y="2619965"/>
                    <a:pt x="740448" y="2615869"/>
                  </a:cubicBezTo>
                  <a:close/>
                  <a:moveTo>
                    <a:pt x="785406" y="2007412"/>
                  </a:moveTo>
                  <a:cubicBezTo>
                    <a:pt x="786454" y="2004459"/>
                    <a:pt x="786645" y="2000744"/>
                    <a:pt x="791407" y="2001507"/>
                  </a:cubicBezTo>
                  <a:cubicBezTo>
                    <a:pt x="791217" y="2003602"/>
                    <a:pt x="791121" y="2005698"/>
                    <a:pt x="790931" y="2007793"/>
                  </a:cubicBezTo>
                  <a:cubicBezTo>
                    <a:pt x="792169" y="2007888"/>
                    <a:pt x="793312" y="2007984"/>
                    <a:pt x="794550" y="2008079"/>
                  </a:cubicBezTo>
                  <a:cubicBezTo>
                    <a:pt x="792741" y="2012556"/>
                    <a:pt x="788835" y="2006745"/>
                    <a:pt x="785406" y="2007412"/>
                  </a:cubicBezTo>
                  <a:close/>
                  <a:moveTo>
                    <a:pt x="794265" y="1987600"/>
                  </a:moveTo>
                  <a:cubicBezTo>
                    <a:pt x="801408" y="1980170"/>
                    <a:pt x="787692" y="1987790"/>
                    <a:pt x="789312" y="1979313"/>
                  </a:cubicBezTo>
                  <a:cubicBezTo>
                    <a:pt x="792264" y="1979980"/>
                    <a:pt x="792550" y="1978075"/>
                    <a:pt x="794931" y="1978170"/>
                  </a:cubicBezTo>
                  <a:cubicBezTo>
                    <a:pt x="800170" y="1979218"/>
                    <a:pt x="803028" y="1982076"/>
                    <a:pt x="803599" y="1986648"/>
                  </a:cubicBezTo>
                  <a:cubicBezTo>
                    <a:pt x="799599" y="1982552"/>
                    <a:pt x="799980" y="1988743"/>
                    <a:pt x="794265" y="1987600"/>
                  </a:cubicBezTo>
                  <a:close/>
                  <a:moveTo>
                    <a:pt x="758736" y="2667685"/>
                  </a:moveTo>
                  <a:cubicBezTo>
                    <a:pt x="758927" y="2671876"/>
                    <a:pt x="758736" y="2675591"/>
                    <a:pt x="752736" y="2673591"/>
                  </a:cubicBezTo>
                  <a:cubicBezTo>
                    <a:pt x="752545" y="2669400"/>
                    <a:pt x="753974" y="2666828"/>
                    <a:pt x="758736" y="2667685"/>
                  </a:cubicBezTo>
                  <a:close/>
                  <a:moveTo>
                    <a:pt x="749497" y="2693784"/>
                  </a:moveTo>
                  <a:cubicBezTo>
                    <a:pt x="755307" y="2693498"/>
                    <a:pt x="753307" y="2698832"/>
                    <a:pt x="760260" y="2697689"/>
                  </a:cubicBezTo>
                  <a:cubicBezTo>
                    <a:pt x="759498" y="2702642"/>
                    <a:pt x="748259" y="2699022"/>
                    <a:pt x="749497" y="2693784"/>
                  </a:cubicBezTo>
                  <a:close/>
                  <a:moveTo>
                    <a:pt x="751497" y="2715977"/>
                  </a:moveTo>
                  <a:cubicBezTo>
                    <a:pt x="754260" y="2713119"/>
                    <a:pt x="754355" y="2707595"/>
                    <a:pt x="761213" y="2708833"/>
                  </a:cubicBezTo>
                  <a:cubicBezTo>
                    <a:pt x="759498" y="2713500"/>
                    <a:pt x="762642" y="2714738"/>
                    <a:pt x="762356" y="2718358"/>
                  </a:cubicBezTo>
                  <a:cubicBezTo>
                    <a:pt x="755974" y="2717405"/>
                    <a:pt x="758165" y="2713786"/>
                    <a:pt x="751497" y="2715977"/>
                  </a:cubicBezTo>
                  <a:close/>
                  <a:moveTo>
                    <a:pt x="812648" y="1914829"/>
                  </a:moveTo>
                  <a:cubicBezTo>
                    <a:pt x="807123" y="1914448"/>
                    <a:pt x="808552" y="1909019"/>
                    <a:pt x="807885" y="1905018"/>
                  </a:cubicBezTo>
                  <a:cubicBezTo>
                    <a:pt x="810838" y="1904828"/>
                    <a:pt x="810933" y="1906733"/>
                    <a:pt x="813315" y="1907019"/>
                  </a:cubicBezTo>
                  <a:cubicBezTo>
                    <a:pt x="810648" y="1898922"/>
                    <a:pt x="806171" y="1896351"/>
                    <a:pt x="797503" y="1896351"/>
                  </a:cubicBezTo>
                  <a:cubicBezTo>
                    <a:pt x="796646" y="1900446"/>
                    <a:pt x="801027" y="1900732"/>
                    <a:pt x="804552" y="1901589"/>
                  </a:cubicBezTo>
                  <a:cubicBezTo>
                    <a:pt x="805695" y="1906161"/>
                    <a:pt x="801599" y="1905494"/>
                    <a:pt x="802075" y="1909305"/>
                  </a:cubicBezTo>
                  <a:cubicBezTo>
                    <a:pt x="798360" y="1909590"/>
                    <a:pt x="796360" y="1908543"/>
                    <a:pt x="796836" y="1905780"/>
                  </a:cubicBezTo>
                  <a:cubicBezTo>
                    <a:pt x="792264" y="1905685"/>
                    <a:pt x="795884" y="1911019"/>
                    <a:pt x="796360" y="1912067"/>
                  </a:cubicBezTo>
                  <a:cubicBezTo>
                    <a:pt x="801885" y="1913591"/>
                    <a:pt x="801980" y="1909781"/>
                    <a:pt x="807504" y="1911305"/>
                  </a:cubicBezTo>
                  <a:cubicBezTo>
                    <a:pt x="806647" y="1916734"/>
                    <a:pt x="806742" y="1923306"/>
                    <a:pt x="815982" y="1921401"/>
                  </a:cubicBezTo>
                  <a:cubicBezTo>
                    <a:pt x="817887" y="1927783"/>
                    <a:pt x="811314" y="1925687"/>
                    <a:pt x="806457" y="1925402"/>
                  </a:cubicBezTo>
                  <a:cubicBezTo>
                    <a:pt x="806552" y="1923878"/>
                    <a:pt x="806742" y="1922259"/>
                    <a:pt x="806838" y="1920735"/>
                  </a:cubicBezTo>
                  <a:cubicBezTo>
                    <a:pt x="802266" y="1921306"/>
                    <a:pt x="799884" y="1923878"/>
                    <a:pt x="797217" y="1926354"/>
                  </a:cubicBezTo>
                  <a:cubicBezTo>
                    <a:pt x="806742" y="1924259"/>
                    <a:pt x="808266" y="1931117"/>
                    <a:pt x="807409" y="1938165"/>
                  </a:cubicBezTo>
                  <a:cubicBezTo>
                    <a:pt x="805885" y="1941499"/>
                    <a:pt x="798456" y="1942737"/>
                    <a:pt x="796170" y="1940451"/>
                  </a:cubicBezTo>
                  <a:cubicBezTo>
                    <a:pt x="797408" y="1943499"/>
                    <a:pt x="798741" y="1946452"/>
                    <a:pt x="799122" y="1950072"/>
                  </a:cubicBezTo>
                  <a:cubicBezTo>
                    <a:pt x="806266" y="1951024"/>
                    <a:pt x="805218" y="1943785"/>
                    <a:pt x="812457" y="1944737"/>
                  </a:cubicBezTo>
                  <a:cubicBezTo>
                    <a:pt x="806361" y="1954072"/>
                    <a:pt x="799027" y="1956072"/>
                    <a:pt x="791026" y="1960549"/>
                  </a:cubicBezTo>
                  <a:cubicBezTo>
                    <a:pt x="795312" y="1963026"/>
                    <a:pt x="791979" y="1963692"/>
                    <a:pt x="794360" y="1965502"/>
                  </a:cubicBezTo>
                  <a:cubicBezTo>
                    <a:pt x="786645" y="1965693"/>
                    <a:pt x="788740" y="1975694"/>
                    <a:pt x="778929" y="1973789"/>
                  </a:cubicBezTo>
                  <a:cubicBezTo>
                    <a:pt x="780644" y="1968074"/>
                    <a:pt x="776548" y="1966645"/>
                    <a:pt x="770166" y="1966836"/>
                  </a:cubicBezTo>
                  <a:cubicBezTo>
                    <a:pt x="777596" y="1959501"/>
                    <a:pt x="763213" y="1951024"/>
                    <a:pt x="775215" y="1948262"/>
                  </a:cubicBezTo>
                  <a:cubicBezTo>
                    <a:pt x="770547" y="1960740"/>
                    <a:pt x="786264" y="1958930"/>
                    <a:pt x="779215" y="1969026"/>
                  </a:cubicBezTo>
                  <a:cubicBezTo>
                    <a:pt x="780453" y="1969122"/>
                    <a:pt x="781692" y="1969217"/>
                    <a:pt x="782930" y="1969312"/>
                  </a:cubicBezTo>
                  <a:cubicBezTo>
                    <a:pt x="791312" y="1965407"/>
                    <a:pt x="776834" y="1954644"/>
                    <a:pt x="791407" y="1954167"/>
                  </a:cubicBezTo>
                  <a:cubicBezTo>
                    <a:pt x="792550" y="1942642"/>
                    <a:pt x="782358" y="1949500"/>
                    <a:pt x="792360" y="1941594"/>
                  </a:cubicBezTo>
                  <a:cubicBezTo>
                    <a:pt x="789026" y="1941118"/>
                    <a:pt x="788359" y="1943214"/>
                    <a:pt x="784930" y="1942642"/>
                  </a:cubicBezTo>
                  <a:cubicBezTo>
                    <a:pt x="787978" y="1939499"/>
                    <a:pt x="791217" y="1936546"/>
                    <a:pt x="796551" y="1935594"/>
                  </a:cubicBezTo>
                  <a:cubicBezTo>
                    <a:pt x="793217" y="1932545"/>
                    <a:pt x="784930" y="1933212"/>
                    <a:pt x="782168" y="1929783"/>
                  </a:cubicBezTo>
                  <a:cubicBezTo>
                    <a:pt x="782358" y="1927211"/>
                    <a:pt x="782549" y="1924544"/>
                    <a:pt x="782739" y="1921973"/>
                  </a:cubicBezTo>
                  <a:cubicBezTo>
                    <a:pt x="797884" y="1924830"/>
                    <a:pt x="790836" y="1900351"/>
                    <a:pt x="781692" y="1910828"/>
                  </a:cubicBezTo>
                  <a:cubicBezTo>
                    <a:pt x="777310" y="1908066"/>
                    <a:pt x="784549" y="1902542"/>
                    <a:pt x="789597" y="1903494"/>
                  </a:cubicBezTo>
                  <a:cubicBezTo>
                    <a:pt x="790455" y="1899398"/>
                    <a:pt x="787407" y="1898160"/>
                    <a:pt x="782549" y="1898256"/>
                  </a:cubicBezTo>
                  <a:cubicBezTo>
                    <a:pt x="784359" y="1892636"/>
                    <a:pt x="788073" y="1899398"/>
                    <a:pt x="791979" y="1895779"/>
                  </a:cubicBezTo>
                  <a:cubicBezTo>
                    <a:pt x="791502" y="1891207"/>
                    <a:pt x="785883" y="1890445"/>
                    <a:pt x="787311" y="1884349"/>
                  </a:cubicBezTo>
                  <a:cubicBezTo>
                    <a:pt x="783025" y="1884540"/>
                    <a:pt x="782739" y="1888254"/>
                    <a:pt x="786930" y="1889111"/>
                  </a:cubicBezTo>
                  <a:cubicBezTo>
                    <a:pt x="782835" y="1892064"/>
                    <a:pt x="775405" y="1884730"/>
                    <a:pt x="776548" y="1878920"/>
                  </a:cubicBezTo>
                  <a:cubicBezTo>
                    <a:pt x="780834" y="1878729"/>
                    <a:pt x="778263" y="1883587"/>
                    <a:pt x="781787" y="1883968"/>
                  </a:cubicBezTo>
                  <a:cubicBezTo>
                    <a:pt x="789597" y="1879110"/>
                    <a:pt x="775119" y="1878158"/>
                    <a:pt x="777024" y="1872633"/>
                  </a:cubicBezTo>
                  <a:cubicBezTo>
                    <a:pt x="785692" y="1875110"/>
                    <a:pt x="788931" y="1881682"/>
                    <a:pt x="792550" y="1887969"/>
                  </a:cubicBezTo>
                  <a:cubicBezTo>
                    <a:pt x="796741" y="1887397"/>
                    <a:pt x="790550" y="1885302"/>
                    <a:pt x="794741" y="1883397"/>
                  </a:cubicBezTo>
                  <a:cubicBezTo>
                    <a:pt x="798646" y="1887492"/>
                    <a:pt x="801218" y="1892540"/>
                    <a:pt x="804837" y="1896732"/>
                  </a:cubicBezTo>
                  <a:cubicBezTo>
                    <a:pt x="810457" y="1897303"/>
                    <a:pt x="810457" y="1892160"/>
                    <a:pt x="817887" y="1894541"/>
                  </a:cubicBezTo>
                  <a:cubicBezTo>
                    <a:pt x="818172" y="1898256"/>
                    <a:pt x="812457" y="1895874"/>
                    <a:pt x="811981" y="1898827"/>
                  </a:cubicBezTo>
                  <a:cubicBezTo>
                    <a:pt x="810362" y="1903018"/>
                    <a:pt x="820744" y="1898351"/>
                    <a:pt x="819125" y="1902447"/>
                  </a:cubicBezTo>
                  <a:cubicBezTo>
                    <a:pt x="827888" y="1895303"/>
                    <a:pt x="819887" y="1910924"/>
                    <a:pt x="812648" y="1914829"/>
                  </a:cubicBezTo>
                  <a:close/>
                  <a:moveTo>
                    <a:pt x="766166" y="2717120"/>
                  </a:moveTo>
                  <a:cubicBezTo>
                    <a:pt x="767404" y="2717215"/>
                    <a:pt x="768642" y="2717310"/>
                    <a:pt x="769785" y="2717405"/>
                  </a:cubicBezTo>
                  <a:cubicBezTo>
                    <a:pt x="769309" y="2720263"/>
                    <a:pt x="771786" y="2720835"/>
                    <a:pt x="771214" y="2723787"/>
                  </a:cubicBezTo>
                  <a:cubicBezTo>
                    <a:pt x="767023" y="2724263"/>
                    <a:pt x="760451" y="2719025"/>
                    <a:pt x="766166" y="2717120"/>
                  </a:cubicBezTo>
                  <a:close/>
                  <a:moveTo>
                    <a:pt x="776072" y="2733598"/>
                  </a:moveTo>
                  <a:cubicBezTo>
                    <a:pt x="770833" y="2734551"/>
                    <a:pt x="771500" y="2731026"/>
                    <a:pt x="767023" y="2731312"/>
                  </a:cubicBezTo>
                  <a:cubicBezTo>
                    <a:pt x="767595" y="2727883"/>
                    <a:pt x="771881" y="2728264"/>
                    <a:pt x="776453" y="2728836"/>
                  </a:cubicBezTo>
                  <a:cubicBezTo>
                    <a:pt x="776262" y="2730455"/>
                    <a:pt x="776167" y="2732074"/>
                    <a:pt x="776072" y="2733598"/>
                  </a:cubicBezTo>
                  <a:close/>
                  <a:moveTo>
                    <a:pt x="775596" y="2689402"/>
                  </a:moveTo>
                  <a:cubicBezTo>
                    <a:pt x="783120" y="2688735"/>
                    <a:pt x="783692" y="2693403"/>
                    <a:pt x="786168" y="2696546"/>
                  </a:cubicBezTo>
                  <a:cubicBezTo>
                    <a:pt x="785311" y="2697975"/>
                    <a:pt x="775596" y="2693403"/>
                    <a:pt x="775596" y="2689402"/>
                  </a:cubicBezTo>
                  <a:close/>
                  <a:moveTo>
                    <a:pt x="785692" y="2727978"/>
                  </a:moveTo>
                  <a:cubicBezTo>
                    <a:pt x="794741" y="2729312"/>
                    <a:pt x="785692" y="2735217"/>
                    <a:pt x="796455" y="2731979"/>
                  </a:cubicBezTo>
                  <a:cubicBezTo>
                    <a:pt x="795884" y="2737503"/>
                    <a:pt x="788740" y="2736741"/>
                    <a:pt x="784930" y="2739027"/>
                  </a:cubicBezTo>
                  <a:cubicBezTo>
                    <a:pt x="787121" y="2734741"/>
                    <a:pt x="787311" y="2732550"/>
                    <a:pt x="785692" y="2727978"/>
                  </a:cubicBezTo>
                  <a:close/>
                  <a:moveTo>
                    <a:pt x="797884" y="2787224"/>
                  </a:moveTo>
                  <a:cubicBezTo>
                    <a:pt x="797694" y="2783033"/>
                    <a:pt x="799027" y="2780461"/>
                    <a:pt x="803885" y="2781318"/>
                  </a:cubicBezTo>
                  <a:cubicBezTo>
                    <a:pt x="803504" y="2782652"/>
                    <a:pt x="804456" y="2782842"/>
                    <a:pt x="805695" y="2783033"/>
                  </a:cubicBezTo>
                  <a:cubicBezTo>
                    <a:pt x="805790" y="2787224"/>
                    <a:pt x="802647" y="2788081"/>
                    <a:pt x="797884" y="2787224"/>
                  </a:cubicBezTo>
                  <a:close/>
                  <a:moveTo>
                    <a:pt x="803313" y="2763983"/>
                  </a:moveTo>
                  <a:cubicBezTo>
                    <a:pt x="805695" y="2769126"/>
                    <a:pt x="812076" y="2771317"/>
                    <a:pt x="811410" y="2778746"/>
                  </a:cubicBezTo>
                  <a:cubicBezTo>
                    <a:pt x="803123" y="2776461"/>
                    <a:pt x="803885" y="2768174"/>
                    <a:pt x="793503" y="2771127"/>
                  </a:cubicBezTo>
                  <a:cubicBezTo>
                    <a:pt x="798551" y="2766459"/>
                    <a:pt x="795598" y="2765412"/>
                    <a:pt x="788550" y="2762840"/>
                  </a:cubicBezTo>
                  <a:cubicBezTo>
                    <a:pt x="790645" y="2758268"/>
                    <a:pt x="794550" y="2755315"/>
                    <a:pt x="800265" y="2754267"/>
                  </a:cubicBezTo>
                  <a:cubicBezTo>
                    <a:pt x="801980" y="2760363"/>
                    <a:pt x="808362" y="2763221"/>
                    <a:pt x="816077" y="2764935"/>
                  </a:cubicBezTo>
                  <a:cubicBezTo>
                    <a:pt x="812934" y="2771698"/>
                    <a:pt x="811410" y="2762173"/>
                    <a:pt x="803313" y="2763983"/>
                  </a:cubicBezTo>
                  <a:close/>
                  <a:moveTo>
                    <a:pt x="818553" y="2757220"/>
                  </a:moveTo>
                  <a:cubicBezTo>
                    <a:pt x="820935" y="2755125"/>
                    <a:pt x="825030" y="2754744"/>
                    <a:pt x="829793" y="2754934"/>
                  </a:cubicBezTo>
                  <a:cubicBezTo>
                    <a:pt x="829793" y="2758839"/>
                    <a:pt x="826554" y="2759506"/>
                    <a:pt x="825602" y="2762459"/>
                  </a:cubicBezTo>
                  <a:cubicBezTo>
                    <a:pt x="819506" y="2763411"/>
                    <a:pt x="822078" y="2758172"/>
                    <a:pt x="818553" y="2757220"/>
                  </a:cubicBezTo>
                  <a:close/>
                  <a:moveTo>
                    <a:pt x="822459" y="2779604"/>
                  </a:moveTo>
                  <a:cubicBezTo>
                    <a:pt x="828174" y="2780842"/>
                    <a:pt x="828650" y="2785986"/>
                    <a:pt x="829031" y="2791129"/>
                  </a:cubicBezTo>
                  <a:cubicBezTo>
                    <a:pt x="827316" y="2786938"/>
                    <a:pt x="820077" y="2786747"/>
                    <a:pt x="822459" y="2779604"/>
                  </a:cubicBezTo>
                  <a:close/>
                  <a:moveTo>
                    <a:pt x="843890" y="2789034"/>
                  </a:moveTo>
                  <a:cubicBezTo>
                    <a:pt x="842652" y="2788938"/>
                    <a:pt x="841509" y="2788843"/>
                    <a:pt x="840175" y="2788748"/>
                  </a:cubicBezTo>
                  <a:cubicBezTo>
                    <a:pt x="844366" y="2781604"/>
                    <a:pt x="834651" y="2776175"/>
                    <a:pt x="834365" y="2767793"/>
                  </a:cubicBezTo>
                  <a:cubicBezTo>
                    <a:pt x="841032" y="2769317"/>
                    <a:pt x="852272" y="2768650"/>
                    <a:pt x="851986" y="2778556"/>
                  </a:cubicBezTo>
                  <a:cubicBezTo>
                    <a:pt x="850843" y="2775984"/>
                    <a:pt x="843033" y="2778270"/>
                    <a:pt x="845033" y="2773317"/>
                  </a:cubicBezTo>
                  <a:cubicBezTo>
                    <a:pt x="841032" y="2775413"/>
                    <a:pt x="842366" y="2786081"/>
                    <a:pt x="847795" y="2786176"/>
                  </a:cubicBezTo>
                  <a:cubicBezTo>
                    <a:pt x="846843" y="2787510"/>
                    <a:pt x="845985" y="2788938"/>
                    <a:pt x="843890" y="2789034"/>
                  </a:cubicBezTo>
                  <a:close/>
                  <a:moveTo>
                    <a:pt x="847700" y="2811417"/>
                  </a:moveTo>
                  <a:cubicBezTo>
                    <a:pt x="841128" y="2812655"/>
                    <a:pt x="843509" y="2801416"/>
                    <a:pt x="849986" y="2805321"/>
                  </a:cubicBezTo>
                  <a:cubicBezTo>
                    <a:pt x="849700" y="2807798"/>
                    <a:pt x="850462" y="2811417"/>
                    <a:pt x="847700" y="2811417"/>
                  </a:cubicBezTo>
                  <a:close/>
                  <a:moveTo>
                    <a:pt x="860178" y="2742933"/>
                  </a:moveTo>
                  <a:cubicBezTo>
                    <a:pt x="859701" y="2750934"/>
                    <a:pt x="870084" y="2745409"/>
                    <a:pt x="870369" y="2754744"/>
                  </a:cubicBezTo>
                  <a:cubicBezTo>
                    <a:pt x="864273" y="2753315"/>
                    <a:pt x="846366" y="2745219"/>
                    <a:pt x="860178" y="2742933"/>
                  </a:cubicBezTo>
                  <a:close/>
                  <a:moveTo>
                    <a:pt x="856558" y="2766364"/>
                  </a:moveTo>
                  <a:cubicBezTo>
                    <a:pt x="858844" y="2763030"/>
                    <a:pt x="860844" y="2754363"/>
                    <a:pt x="866274" y="2759220"/>
                  </a:cubicBezTo>
                  <a:cubicBezTo>
                    <a:pt x="865797" y="2760935"/>
                    <a:pt x="864369" y="2759982"/>
                    <a:pt x="864464" y="2759125"/>
                  </a:cubicBezTo>
                  <a:cubicBezTo>
                    <a:pt x="859130" y="2761221"/>
                    <a:pt x="866559" y="2766364"/>
                    <a:pt x="863511" y="2771698"/>
                  </a:cubicBezTo>
                  <a:cubicBezTo>
                    <a:pt x="858939" y="2771603"/>
                    <a:pt x="857987" y="2768745"/>
                    <a:pt x="856558" y="2766364"/>
                  </a:cubicBezTo>
                  <a:close/>
                  <a:moveTo>
                    <a:pt x="864845" y="2830086"/>
                  </a:moveTo>
                  <a:cubicBezTo>
                    <a:pt x="863321" y="2827229"/>
                    <a:pt x="858273" y="2827038"/>
                    <a:pt x="859892" y="2821800"/>
                  </a:cubicBezTo>
                  <a:cubicBezTo>
                    <a:pt x="865702" y="2821514"/>
                    <a:pt x="865512" y="2825610"/>
                    <a:pt x="864845" y="2830086"/>
                  </a:cubicBezTo>
                  <a:close/>
                  <a:moveTo>
                    <a:pt x="868179" y="2759316"/>
                  </a:moveTo>
                  <a:cubicBezTo>
                    <a:pt x="869988" y="2753601"/>
                    <a:pt x="878275" y="2758172"/>
                    <a:pt x="877132" y="2763126"/>
                  </a:cubicBezTo>
                  <a:cubicBezTo>
                    <a:pt x="871131" y="2764078"/>
                    <a:pt x="871703" y="2760268"/>
                    <a:pt x="868179" y="2759316"/>
                  </a:cubicBezTo>
                  <a:close/>
                  <a:moveTo>
                    <a:pt x="869131" y="2746838"/>
                  </a:moveTo>
                  <a:cubicBezTo>
                    <a:pt x="874560" y="2741123"/>
                    <a:pt x="882180" y="2756077"/>
                    <a:pt x="888562" y="2759316"/>
                  </a:cubicBezTo>
                  <a:cubicBezTo>
                    <a:pt x="875132" y="2762935"/>
                    <a:pt x="879132" y="2748933"/>
                    <a:pt x="869131" y="2746838"/>
                  </a:cubicBezTo>
                  <a:close/>
                  <a:moveTo>
                    <a:pt x="886752" y="2782747"/>
                  </a:moveTo>
                  <a:cubicBezTo>
                    <a:pt x="886848" y="2781223"/>
                    <a:pt x="886943" y="2779604"/>
                    <a:pt x="887133" y="2778080"/>
                  </a:cubicBezTo>
                  <a:cubicBezTo>
                    <a:pt x="889515" y="2778270"/>
                    <a:pt x="891991" y="2778461"/>
                    <a:pt x="894468" y="2778651"/>
                  </a:cubicBezTo>
                  <a:cubicBezTo>
                    <a:pt x="894658" y="2782842"/>
                    <a:pt x="891515" y="2783604"/>
                    <a:pt x="886752" y="2782747"/>
                  </a:cubicBezTo>
                  <a:close/>
                  <a:moveTo>
                    <a:pt x="907707" y="2773317"/>
                  </a:moveTo>
                  <a:cubicBezTo>
                    <a:pt x="905136" y="2789319"/>
                    <a:pt x="899516" y="2769412"/>
                    <a:pt x="891324" y="2770555"/>
                  </a:cubicBezTo>
                  <a:cubicBezTo>
                    <a:pt x="892182" y="2766936"/>
                    <a:pt x="895801" y="2764078"/>
                    <a:pt x="890086" y="2762554"/>
                  </a:cubicBezTo>
                  <a:cubicBezTo>
                    <a:pt x="892467" y="2757506"/>
                    <a:pt x="895611" y="2762840"/>
                    <a:pt x="901326" y="2760268"/>
                  </a:cubicBezTo>
                  <a:cubicBezTo>
                    <a:pt x="900183" y="2763697"/>
                    <a:pt x="897039" y="2767983"/>
                    <a:pt x="900564" y="2771222"/>
                  </a:cubicBezTo>
                  <a:cubicBezTo>
                    <a:pt x="903135" y="2769412"/>
                    <a:pt x="904469" y="2766745"/>
                    <a:pt x="907993" y="2770174"/>
                  </a:cubicBezTo>
                  <a:cubicBezTo>
                    <a:pt x="903326" y="2770746"/>
                    <a:pt x="904850" y="2776461"/>
                    <a:pt x="907707" y="2773317"/>
                  </a:cubicBezTo>
                  <a:close/>
                  <a:moveTo>
                    <a:pt x="906279" y="2768460"/>
                  </a:moveTo>
                  <a:cubicBezTo>
                    <a:pt x="913803" y="2765697"/>
                    <a:pt x="911422" y="2758554"/>
                    <a:pt x="905517" y="2754267"/>
                  </a:cubicBezTo>
                  <a:cubicBezTo>
                    <a:pt x="909898" y="2750171"/>
                    <a:pt x="912660" y="2759792"/>
                    <a:pt x="917994" y="2759887"/>
                  </a:cubicBezTo>
                  <a:cubicBezTo>
                    <a:pt x="912756" y="2761792"/>
                    <a:pt x="913994" y="2764840"/>
                    <a:pt x="919328" y="2766269"/>
                  </a:cubicBezTo>
                  <a:cubicBezTo>
                    <a:pt x="916756" y="2767221"/>
                    <a:pt x="909422" y="2771888"/>
                    <a:pt x="914946" y="2775413"/>
                  </a:cubicBezTo>
                  <a:cubicBezTo>
                    <a:pt x="915423" y="2781223"/>
                    <a:pt x="909898" y="2769317"/>
                    <a:pt x="906279" y="2768460"/>
                  </a:cubicBezTo>
                  <a:close/>
                  <a:moveTo>
                    <a:pt x="912946" y="2778461"/>
                  </a:moveTo>
                  <a:cubicBezTo>
                    <a:pt x="914565" y="2778270"/>
                    <a:pt x="914565" y="2779223"/>
                    <a:pt x="914661" y="2780175"/>
                  </a:cubicBezTo>
                  <a:cubicBezTo>
                    <a:pt x="915899" y="2780271"/>
                    <a:pt x="917137" y="2780366"/>
                    <a:pt x="918375" y="2780461"/>
                  </a:cubicBezTo>
                  <a:cubicBezTo>
                    <a:pt x="917518" y="2784080"/>
                    <a:pt x="915042" y="2786081"/>
                    <a:pt x="915708" y="2791320"/>
                  </a:cubicBezTo>
                  <a:cubicBezTo>
                    <a:pt x="907041" y="2789414"/>
                    <a:pt x="913041" y="2784557"/>
                    <a:pt x="912946" y="2778461"/>
                  </a:cubicBezTo>
                  <a:close/>
                  <a:moveTo>
                    <a:pt x="909898" y="2819133"/>
                  </a:moveTo>
                  <a:cubicBezTo>
                    <a:pt x="915899" y="2818180"/>
                    <a:pt x="915423" y="2821990"/>
                    <a:pt x="918852" y="2822943"/>
                  </a:cubicBezTo>
                  <a:cubicBezTo>
                    <a:pt x="917137" y="2826562"/>
                    <a:pt x="907422" y="2823704"/>
                    <a:pt x="909898" y="2819133"/>
                  </a:cubicBezTo>
                  <a:close/>
                  <a:moveTo>
                    <a:pt x="912851" y="2854089"/>
                  </a:moveTo>
                  <a:cubicBezTo>
                    <a:pt x="915042" y="2851041"/>
                    <a:pt x="912470" y="2846755"/>
                    <a:pt x="920757" y="2846755"/>
                  </a:cubicBezTo>
                  <a:cubicBezTo>
                    <a:pt x="920852" y="2851994"/>
                    <a:pt x="917994" y="2854185"/>
                    <a:pt x="912851" y="2854089"/>
                  </a:cubicBezTo>
                  <a:close/>
                  <a:moveTo>
                    <a:pt x="933330" y="2751600"/>
                  </a:moveTo>
                  <a:cubicBezTo>
                    <a:pt x="937235" y="2754458"/>
                    <a:pt x="931139" y="2761602"/>
                    <a:pt x="927043" y="2762173"/>
                  </a:cubicBezTo>
                  <a:cubicBezTo>
                    <a:pt x="925233" y="2754744"/>
                    <a:pt x="930948" y="2754744"/>
                    <a:pt x="933330" y="2751600"/>
                  </a:cubicBezTo>
                  <a:close/>
                  <a:moveTo>
                    <a:pt x="925710" y="2804654"/>
                  </a:moveTo>
                  <a:cubicBezTo>
                    <a:pt x="926186" y="2800654"/>
                    <a:pt x="932091" y="2801988"/>
                    <a:pt x="936949" y="2802273"/>
                  </a:cubicBezTo>
                  <a:cubicBezTo>
                    <a:pt x="938283" y="2808084"/>
                    <a:pt x="929520" y="2803893"/>
                    <a:pt x="925710" y="2804654"/>
                  </a:cubicBezTo>
                  <a:close/>
                  <a:moveTo>
                    <a:pt x="948284" y="2798368"/>
                  </a:moveTo>
                  <a:cubicBezTo>
                    <a:pt x="943045" y="2797796"/>
                    <a:pt x="945617" y="2791415"/>
                    <a:pt x="939616" y="2791415"/>
                  </a:cubicBezTo>
                  <a:cubicBezTo>
                    <a:pt x="943236" y="2787319"/>
                    <a:pt x="954761" y="2794749"/>
                    <a:pt x="948284" y="2798368"/>
                  </a:cubicBezTo>
                  <a:close/>
                  <a:moveTo>
                    <a:pt x="952475" y="2741980"/>
                  </a:moveTo>
                  <a:cubicBezTo>
                    <a:pt x="958666" y="2735122"/>
                    <a:pt x="939521" y="2731693"/>
                    <a:pt x="949903" y="2725978"/>
                  </a:cubicBezTo>
                  <a:cubicBezTo>
                    <a:pt x="950189" y="2729217"/>
                    <a:pt x="953046" y="2738170"/>
                    <a:pt x="961809" y="2739504"/>
                  </a:cubicBezTo>
                  <a:cubicBezTo>
                    <a:pt x="961333" y="2742837"/>
                    <a:pt x="957047" y="2742552"/>
                    <a:pt x="952475" y="2741980"/>
                  </a:cubicBezTo>
                  <a:close/>
                  <a:moveTo>
                    <a:pt x="947236" y="2862947"/>
                  </a:moveTo>
                  <a:cubicBezTo>
                    <a:pt x="951713" y="2858852"/>
                    <a:pt x="957333" y="2866281"/>
                    <a:pt x="961714" y="2867138"/>
                  </a:cubicBezTo>
                  <a:cubicBezTo>
                    <a:pt x="957142" y="2871329"/>
                    <a:pt x="952380" y="2863233"/>
                    <a:pt x="947236" y="2862947"/>
                  </a:cubicBezTo>
                  <a:close/>
                  <a:moveTo>
                    <a:pt x="964381" y="2780652"/>
                  </a:moveTo>
                  <a:cubicBezTo>
                    <a:pt x="963810" y="2775603"/>
                    <a:pt x="969144" y="2774555"/>
                    <a:pt x="963143" y="2772651"/>
                  </a:cubicBezTo>
                  <a:cubicBezTo>
                    <a:pt x="964667" y="2769698"/>
                    <a:pt x="968382" y="2768841"/>
                    <a:pt x="972668" y="2768650"/>
                  </a:cubicBezTo>
                  <a:cubicBezTo>
                    <a:pt x="969906" y="2772555"/>
                    <a:pt x="973144" y="2782652"/>
                    <a:pt x="964381" y="2780652"/>
                  </a:cubicBezTo>
                  <a:close/>
                  <a:moveTo>
                    <a:pt x="962762" y="2752172"/>
                  </a:moveTo>
                  <a:cubicBezTo>
                    <a:pt x="965810" y="2752362"/>
                    <a:pt x="968858" y="2752648"/>
                    <a:pt x="971906" y="2752838"/>
                  </a:cubicBezTo>
                  <a:cubicBezTo>
                    <a:pt x="971715" y="2756934"/>
                    <a:pt x="969525" y="2762554"/>
                    <a:pt x="976859" y="2761030"/>
                  </a:cubicBezTo>
                  <a:cubicBezTo>
                    <a:pt x="973811" y="2767888"/>
                    <a:pt x="963048" y="2757029"/>
                    <a:pt x="962762" y="2752172"/>
                  </a:cubicBezTo>
                  <a:close/>
                  <a:moveTo>
                    <a:pt x="995337" y="2760839"/>
                  </a:moveTo>
                  <a:cubicBezTo>
                    <a:pt x="987717" y="2759030"/>
                    <a:pt x="975906" y="2760268"/>
                    <a:pt x="975621" y="2753029"/>
                  </a:cubicBezTo>
                  <a:cubicBezTo>
                    <a:pt x="986860" y="2752172"/>
                    <a:pt x="989241" y="2756744"/>
                    <a:pt x="999719" y="2751696"/>
                  </a:cubicBezTo>
                  <a:cubicBezTo>
                    <a:pt x="997909" y="2754363"/>
                    <a:pt x="994290" y="2755315"/>
                    <a:pt x="995337" y="2760839"/>
                  </a:cubicBezTo>
                  <a:close/>
                  <a:moveTo>
                    <a:pt x="1005815" y="2769507"/>
                  </a:moveTo>
                  <a:cubicBezTo>
                    <a:pt x="1010101" y="2769317"/>
                    <a:pt x="1012863" y="2770269"/>
                    <a:pt x="1014864" y="2771698"/>
                  </a:cubicBezTo>
                  <a:cubicBezTo>
                    <a:pt x="1014387" y="2776461"/>
                    <a:pt x="1003624" y="2775127"/>
                    <a:pt x="1005815" y="2769507"/>
                  </a:cubicBezTo>
                  <a:close/>
                  <a:moveTo>
                    <a:pt x="1016483" y="2749791"/>
                  </a:moveTo>
                  <a:cubicBezTo>
                    <a:pt x="1012482" y="2749219"/>
                    <a:pt x="1010577" y="2750648"/>
                    <a:pt x="1010577" y="2754077"/>
                  </a:cubicBezTo>
                  <a:cubicBezTo>
                    <a:pt x="1011054" y="2751029"/>
                    <a:pt x="1010196" y="2739980"/>
                    <a:pt x="1017150" y="2740361"/>
                  </a:cubicBezTo>
                  <a:cubicBezTo>
                    <a:pt x="1016959" y="2743599"/>
                    <a:pt x="1016673" y="2746647"/>
                    <a:pt x="1016483" y="2749791"/>
                  </a:cubicBezTo>
                  <a:close/>
                  <a:moveTo>
                    <a:pt x="1018674" y="2719977"/>
                  </a:moveTo>
                  <a:cubicBezTo>
                    <a:pt x="1026389" y="2720263"/>
                    <a:pt x="1023817" y="2728074"/>
                    <a:pt x="1032866" y="2727312"/>
                  </a:cubicBezTo>
                  <a:cubicBezTo>
                    <a:pt x="1029818" y="2733312"/>
                    <a:pt x="1018769" y="2725407"/>
                    <a:pt x="1018674" y="2719977"/>
                  </a:cubicBezTo>
                  <a:close/>
                  <a:moveTo>
                    <a:pt x="1047439" y="2531382"/>
                  </a:moveTo>
                  <a:cubicBezTo>
                    <a:pt x="1043724" y="2535383"/>
                    <a:pt x="1041915" y="2525667"/>
                    <a:pt x="1040676" y="2523000"/>
                  </a:cubicBezTo>
                  <a:cubicBezTo>
                    <a:pt x="1044582" y="2522619"/>
                    <a:pt x="1045439" y="2524429"/>
                    <a:pt x="1047915" y="2525096"/>
                  </a:cubicBezTo>
                  <a:cubicBezTo>
                    <a:pt x="1049344" y="2528144"/>
                    <a:pt x="1042010" y="2529954"/>
                    <a:pt x="1047439" y="2531382"/>
                  </a:cubicBezTo>
                  <a:close/>
                </a:path>
              </a:pathLst>
            </a:custGeom>
            <a:solidFill>
              <a:schemeClr val="tx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14106" name="Freeform: Shape 1955">
              <a:extLst>
                <a:ext uri="{FF2B5EF4-FFF2-40B4-BE49-F238E27FC236}">
                  <a16:creationId xmlns:a16="http://schemas.microsoft.com/office/drawing/2014/main" id="{FF6FAB7F-A158-48EB-8D2E-79F85126B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24" y="3860863"/>
              <a:ext cx="9525" cy="38100"/>
            </a:xfrm>
            <a:custGeom>
              <a:avLst/>
              <a:gdLst>
                <a:gd name="T0" fmla="*/ 12859 w 9525"/>
                <a:gd name="T1" fmla="*/ 24575 h 38100"/>
                <a:gd name="T2" fmla="*/ 3048 w 9525"/>
                <a:gd name="T3" fmla="*/ 8096 h 38100"/>
                <a:gd name="T4" fmla="*/ 8763 w 9525"/>
                <a:gd name="T5" fmla="*/ 5334 h 38100"/>
                <a:gd name="T6" fmla="*/ 0 w 9525"/>
                <a:gd name="T7" fmla="*/ 0 h 38100"/>
                <a:gd name="T8" fmla="*/ 4286 w 9525"/>
                <a:gd name="T9" fmla="*/ 17717 h 38100"/>
                <a:gd name="T10" fmla="*/ 6287 w 9525"/>
                <a:gd name="T11" fmla="*/ 39910 h 38100"/>
                <a:gd name="T12" fmla="*/ 5620 w 9525"/>
                <a:gd name="T13" fmla="*/ 24098 h 38100"/>
                <a:gd name="T14" fmla="*/ 12859 w 9525"/>
                <a:gd name="T15" fmla="*/ 24575 h 38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38100">
                  <a:moveTo>
                    <a:pt x="12859" y="24575"/>
                  </a:moveTo>
                  <a:cubicBezTo>
                    <a:pt x="10763" y="18193"/>
                    <a:pt x="2476" y="16383"/>
                    <a:pt x="3048" y="8096"/>
                  </a:cubicBezTo>
                  <a:cubicBezTo>
                    <a:pt x="6191" y="8382"/>
                    <a:pt x="7810" y="7239"/>
                    <a:pt x="8763" y="5334"/>
                  </a:cubicBezTo>
                  <a:cubicBezTo>
                    <a:pt x="5048" y="4096"/>
                    <a:pt x="3048" y="1619"/>
                    <a:pt x="0" y="0"/>
                  </a:cubicBezTo>
                  <a:cubicBezTo>
                    <a:pt x="1524" y="9144"/>
                    <a:pt x="381" y="16669"/>
                    <a:pt x="4286" y="17717"/>
                  </a:cubicBezTo>
                  <a:cubicBezTo>
                    <a:pt x="-381" y="27146"/>
                    <a:pt x="-953" y="34385"/>
                    <a:pt x="6287" y="39910"/>
                  </a:cubicBezTo>
                  <a:cubicBezTo>
                    <a:pt x="4858" y="33338"/>
                    <a:pt x="2572" y="30766"/>
                    <a:pt x="5620" y="24098"/>
                  </a:cubicBezTo>
                  <a:cubicBezTo>
                    <a:pt x="8096" y="26099"/>
                    <a:pt x="9906" y="26194"/>
                    <a:pt x="12859" y="24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07" name="Freeform: Shape 1956">
              <a:extLst>
                <a:ext uri="{FF2B5EF4-FFF2-40B4-BE49-F238E27FC236}">
                  <a16:creationId xmlns:a16="http://schemas.microsoft.com/office/drawing/2014/main" id="{F0540291-3962-449A-BE06-D4D36EE0F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374" y="4383881"/>
              <a:ext cx="9525" cy="9525"/>
            </a:xfrm>
            <a:custGeom>
              <a:avLst/>
              <a:gdLst>
                <a:gd name="T0" fmla="*/ 9163050 w 9525"/>
                <a:gd name="T1" fmla="*/ 0 h 9525"/>
                <a:gd name="T2" fmla="*/ 72666225 w 9525"/>
                <a:gd name="T3" fmla="*/ 9906 h 9525"/>
                <a:gd name="T4" fmla="*/ 9163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2" y="0"/>
                  </a:moveTo>
                  <a:cubicBezTo>
                    <a:pt x="-2467" y="2953"/>
                    <a:pt x="4105" y="7525"/>
                    <a:pt x="7629" y="9906"/>
                  </a:cubicBezTo>
                  <a:cubicBezTo>
                    <a:pt x="7439" y="5048"/>
                    <a:pt x="2867" y="3429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08" name="Freeform: Shape 1957">
              <a:extLst>
                <a:ext uri="{FF2B5EF4-FFF2-40B4-BE49-F238E27FC236}">
                  <a16:creationId xmlns:a16="http://schemas.microsoft.com/office/drawing/2014/main" id="{DE6CE3BE-20F2-49CB-868D-60F5A7B94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375" y="4342638"/>
              <a:ext cx="28575" cy="9525"/>
            </a:xfrm>
            <a:custGeom>
              <a:avLst/>
              <a:gdLst>
                <a:gd name="T0" fmla="*/ 736 w 28575"/>
                <a:gd name="T1" fmla="*/ 14764 h 9525"/>
                <a:gd name="T2" fmla="*/ 13785 w 28575"/>
                <a:gd name="T3" fmla="*/ 12573 h 9525"/>
                <a:gd name="T4" fmla="*/ 19976 w 28575"/>
                <a:gd name="T5" fmla="*/ 3524 h 9525"/>
                <a:gd name="T6" fmla="*/ 28930 w 28575"/>
                <a:gd name="T7" fmla="*/ 7334 h 9525"/>
                <a:gd name="T8" fmla="*/ 14738 w 28575"/>
                <a:gd name="T9" fmla="*/ 0 h 9525"/>
                <a:gd name="T10" fmla="*/ 736 w 28575"/>
                <a:gd name="T11" fmla="*/ 14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736" y="14764"/>
                  </a:moveTo>
                  <a:cubicBezTo>
                    <a:pt x="2641" y="8096"/>
                    <a:pt x="5403" y="12763"/>
                    <a:pt x="13785" y="12573"/>
                  </a:cubicBezTo>
                  <a:cubicBezTo>
                    <a:pt x="17690" y="8287"/>
                    <a:pt x="18262" y="7048"/>
                    <a:pt x="19976" y="3524"/>
                  </a:cubicBezTo>
                  <a:cubicBezTo>
                    <a:pt x="23405" y="4477"/>
                    <a:pt x="24358" y="7239"/>
                    <a:pt x="28930" y="7334"/>
                  </a:cubicBezTo>
                  <a:cubicBezTo>
                    <a:pt x="29501" y="952"/>
                    <a:pt x="22643" y="95"/>
                    <a:pt x="14738" y="0"/>
                  </a:cubicBezTo>
                  <a:cubicBezTo>
                    <a:pt x="16738" y="9144"/>
                    <a:pt x="-4122" y="4763"/>
                    <a:pt x="736" y="14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09" name="Freeform: Shape 1958">
              <a:extLst>
                <a:ext uri="{FF2B5EF4-FFF2-40B4-BE49-F238E27FC236}">
                  <a16:creationId xmlns:a16="http://schemas.microsoft.com/office/drawing/2014/main" id="{D0EDFD60-6339-418A-89ED-21F39747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94" y="4341686"/>
              <a:ext cx="57150" cy="38100"/>
            </a:xfrm>
            <a:custGeom>
              <a:avLst/>
              <a:gdLst>
                <a:gd name="T0" fmla="*/ 12954 w 57150"/>
                <a:gd name="T1" fmla="*/ 24860 h 38100"/>
                <a:gd name="T2" fmla="*/ 0 w 57150"/>
                <a:gd name="T3" fmla="*/ 25527 h 38100"/>
                <a:gd name="T4" fmla="*/ 11621 w 57150"/>
                <a:gd name="T5" fmla="*/ 42100 h 38100"/>
                <a:gd name="T6" fmla="*/ 8477 w 57150"/>
                <a:gd name="T7" fmla="*/ 34004 h 38100"/>
                <a:gd name="T8" fmla="*/ 38576 w 57150"/>
                <a:gd name="T9" fmla="*/ 26765 h 38100"/>
                <a:gd name="T10" fmla="*/ 35719 w 57150"/>
                <a:gd name="T11" fmla="*/ 15526 h 38100"/>
                <a:gd name="T12" fmla="*/ 60293 w 57150"/>
                <a:gd name="T13" fmla="*/ 7906 h 38100"/>
                <a:gd name="T14" fmla="*/ 41910 w 57150"/>
                <a:gd name="T15" fmla="*/ 6572 h 38100"/>
                <a:gd name="T16" fmla="*/ 38767 w 57150"/>
                <a:gd name="T17" fmla="*/ 0 h 38100"/>
                <a:gd name="T18" fmla="*/ 40005 w 57150"/>
                <a:gd name="T19" fmla="*/ 8001 h 38100"/>
                <a:gd name="T20" fmla="*/ 27623 w 57150"/>
                <a:gd name="T21" fmla="*/ 762 h 38100"/>
                <a:gd name="T22" fmla="*/ 19621 w 57150"/>
                <a:gd name="T23" fmla="*/ 9620 h 38100"/>
                <a:gd name="T24" fmla="*/ 28194 w 57150"/>
                <a:gd name="T25" fmla="*/ 18193 h 38100"/>
                <a:gd name="T26" fmla="*/ 17050 w 57150"/>
                <a:gd name="T27" fmla="*/ 18955 h 38100"/>
                <a:gd name="T28" fmla="*/ 15907 w 57150"/>
                <a:gd name="T29" fmla="*/ 9430 h 38100"/>
                <a:gd name="T30" fmla="*/ 10287 w 57150"/>
                <a:gd name="T31" fmla="*/ 10573 h 38100"/>
                <a:gd name="T32" fmla="*/ 16192 w 57150"/>
                <a:gd name="T33" fmla="*/ 6287 h 38100"/>
                <a:gd name="T34" fmla="*/ 8954 w 57150"/>
                <a:gd name="T35" fmla="*/ 4191 h 38100"/>
                <a:gd name="T36" fmla="*/ 1333 w 57150"/>
                <a:gd name="T37" fmla="*/ 8382 h 38100"/>
                <a:gd name="T38" fmla="*/ 12954 w 57150"/>
                <a:gd name="T39" fmla="*/ 2486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150" h="38100">
                  <a:moveTo>
                    <a:pt x="12954" y="24860"/>
                  </a:moveTo>
                  <a:cubicBezTo>
                    <a:pt x="10382" y="26861"/>
                    <a:pt x="4858" y="25813"/>
                    <a:pt x="0" y="25527"/>
                  </a:cubicBezTo>
                  <a:cubicBezTo>
                    <a:pt x="1524" y="32766"/>
                    <a:pt x="1429" y="41243"/>
                    <a:pt x="11621" y="42100"/>
                  </a:cubicBezTo>
                  <a:cubicBezTo>
                    <a:pt x="13335" y="37338"/>
                    <a:pt x="6763" y="38767"/>
                    <a:pt x="8477" y="34004"/>
                  </a:cubicBezTo>
                  <a:cubicBezTo>
                    <a:pt x="15812" y="25432"/>
                    <a:pt x="31147" y="21907"/>
                    <a:pt x="38576" y="26765"/>
                  </a:cubicBezTo>
                  <a:cubicBezTo>
                    <a:pt x="38862" y="20574"/>
                    <a:pt x="30956" y="21336"/>
                    <a:pt x="35719" y="15526"/>
                  </a:cubicBezTo>
                  <a:cubicBezTo>
                    <a:pt x="42767" y="16097"/>
                    <a:pt x="52673" y="8191"/>
                    <a:pt x="60293" y="7906"/>
                  </a:cubicBezTo>
                  <a:cubicBezTo>
                    <a:pt x="53816" y="1810"/>
                    <a:pt x="52578" y="8572"/>
                    <a:pt x="41910" y="6572"/>
                  </a:cubicBezTo>
                  <a:cubicBezTo>
                    <a:pt x="42672" y="3048"/>
                    <a:pt x="41910" y="667"/>
                    <a:pt x="38767" y="0"/>
                  </a:cubicBezTo>
                  <a:cubicBezTo>
                    <a:pt x="33338" y="3810"/>
                    <a:pt x="40672" y="3620"/>
                    <a:pt x="40005" y="8001"/>
                  </a:cubicBezTo>
                  <a:cubicBezTo>
                    <a:pt x="32480" y="8096"/>
                    <a:pt x="30671" y="4000"/>
                    <a:pt x="27623" y="762"/>
                  </a:cubicBezTo>
                  <a:cubicBezTo>
                    <a:pt x="19431" y="3905"/>
                    <a:pt x="33147" y="10763"/>
                    <a:pt x="19621" y="9620"/>
                  </a:cubicBezTo>
                  <a:cubicBezTo>
                    <a:pt x="18288" y="15526"/>
                    <a:pt x="25717" y="14954"/>
                    <a:pt x="28194" y="18193"/>
                  </a:cubicBezTo>
                  <a:cubicBezTo>
                    <a:pt x="24194" y="21622"/>
                    <a:pt x="21146" y="15430"/>
                    <a:pt x="17050" y="18955"/>
                  </a:cubicBezTo>
                  <a:cubicBezTo>
                    <a:pt x="19812" y="16192"/>
                    <a:pt x="15240" y="11525"/>
                    <a:pt x="15907" y="9430"/>
                  </a:cubicBezTo>
                  <a:cubicBezTo>
                    <a:pt x="16288" y="11335"/>
                    <a:pt x="10192" y="14478"/>
                    <a:pt x="10287" y="10573"/>
                  </a:cubicBezTo>
                  <a:cubicBezTo>
                    <a:pt x="10668" y="7620"/>
                    <a:pt x="16478" y="10001"/>
                    <a:pt x="16192" y="6287"/>
                  </a:cubicBezTo>
                  <a:cubicBezTo>
                    <a:pt x="12668" y="6382"/>
                    <a:pt x="12287" y="4191"/>
                    <a:pt x="8954" y="4191"/>
                  </a:cubicBezTo>
                  <a:cubicBezTo>
                    <a:pt x="10668" y="13335"/>
                    <a:pt x="3810" y="3429"/>
                    <a:pt x="1333" y="8382"/>
                  </a:cubicBezTo>
                  <a:cubicBezTo>
                    <a:pt x="9620" y="10478"/>
                    <a:pt x="3334" y="23527"/>
                    <a:pt x="12954" y="2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0" name="Freeform: Shape 1959">
              <a:extLst>
                <a:ext uri="{FF2B5EF4-FFF2-40B4-BE49-F238E27FC236}">
                  <a16:creationId xmlns:a16="http://schemas.microsoft.com/office/drawing/2014/main" id="{7E2CFD0B-E913-4A7B-AB22-F40BB1DEB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916" y="4196905"/>
              <a:ext cx="28575" cy="28575"/>
            </a:xfrm>
            <a:custGeom>
              <a:avLst/>
              <a:gdLst>
                <a:gd name="T0" fmla="*/ 3524 w 28575"/>
                <a:gd name="T1" fmla="*/ 28766 h 28575"/>
                <a:gd name="T2" fmla="*/ 15812 w 28575"/>
                <a:gd name="T3" fmla="*/ 37529 h 28575"/>
                <a:gd name="T4" fmla="*/ 21336 w 28575"/>
                <a:gd name="T5" fmla="*/ 36386 h 28575"/>
                <a:gd name="T6" fmla="*/ 14764 w 28575"/>
                <a:gd name="T7" fmla="*/ 24860 h 28575"/>
                <a:gd name="T8" fmla="*/ 31147 w 28575"/>
                <a:gd name="T9" fmla="*/ 27623 h 28575"/>
                <a:gd name="T10" fmla="*/ 35528 w 28575"/>
                <a:gd name="T11" fmla="*/ 18479 h 28575"/>
                <a:gd name="T12" fmla="*/ 26194 w 28575"/>
                <a:gd name="T13" fmla="*/ 19336 h 28575"/>
                <a:gd name="T14" fmla="*/ 24860 w 28575"/>
                <a:gd name="T15" fmla="*/ 12954 h 28575"/>
                <a:gd name="T16" fmla="*/ 20955 w 28575"/>
                <a:gd name="T17" fmla="*/ 15812 h 28575"/>
                <a:gd name="T18" fmla="*/ 21527 w 28575"/>
                <a:gd name="T19" fmla="*/ 8001 h 28575"/>
                <a:gd name="T20" fmla="*/ 10382 w 28575"/>
                <a:gd name="T21" fmla="*/ 10287 h 28575"/>
                <a:gd name="T22" fmla="*/ 0 w 28575"/>
                <a:gd name="T23" fmla="*/ 0 h 28575"/>
                <a:gd name="T24" fmla="*/ 11430 w 28575"/>
                <a:gd name="T25" fmla="*/ 19812 h 28575"/>
                <a:gd name="T26" fmla="*/ 3524 w 28575"/>
                <a:gd name="T27" fmla="*/ 28766 h 285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28575">
                  <a:moveTo>
                    <a:pt x="3524" y="28766"/>
                  </a:moveTo>
                  <a:cubicBezTo>
                    <a:pt x="9716" y="28670"/>
                    <a:pt x="11525" y="32861"/>
                    <a:pt x="15812" y="37529"/>
                  </a:cubicBezTo>
                  <a:cubicBezTo>
                    <a:pt x="16193" y="32766"/>
                    <a:pt x="27146" y="40672"/>
                    <a:pt x="21336" y="36386"/>
                  </a:cubicBezTo>
                  <a:cubicBezTo>
                    <a:pt x="18479" y="33052"/>
                    <a:pt x="12383" y="32099"/>
                    <a:pt x="14764" y="24860"/>
                  </a:cubicBezTo>
                  <a:cubicBezTo>
                    <a:pt x="22193" y="24384"/>
                    <a:pt x="25146" y="27146"/>
                    <a:pt x="31147" y="27623"/>
                  </a:cubicBezTo>
                  <a:cubicBezTo>
                    <a:pt x="29147" y="21146"/>
                    <a:pt x="35528" y="22955"/>
                    <a:pt x="35528" y="18479"/>
                  </a:cubicBezTo>
                  <a:cubicBezTo>
                    <a:pt x="31147" y="17526"/>
                    <a:pt x="31337" y="21050"/>
                    <a:pt x="26194" y="19336"/>
                  </a:cubicBezTo>
                  <a:cubicBezTo>
                    <a:pt x="26003" y="16954"/>
                    <a:pt x="27242" y="13621"/>
                    <a:pt x="24860" y="12954"/>
                  </a:cubicBezTo>
                  <a:cubicBezTo>
                    <a:pt x="24479" y="14859"/>
                    <a:pt x="24003" y="16574"/>
                    <a:pt x="20955" y="15812"/>
                  </a:cubicBezTo>
                  <a:cubicBezTo>
                    <a:pt x="21146" y="13240"/>
                    <a:pt x="21336" y="10573"/>
                    <a:pt x="21527" y="8001"/>
                  </a:cubicBezTo>
                  <a:cubicBezTo>
                    <a:pt x="14097" y="10287"/>
                    <a:pt x="10478" y="5906"/>
                    <a:pt x="10382" y="10287"/>
                  </a:cubicBezTo>
                  <a:cubicBezTo>
                    <a:pt x="8096" y="6001"/>
                    <a:pt x="5144" y="2286"/>
                    <a:pt x="0" y="0"/>
                  </a:cubicBezTo>
                  <a:cubicBezTo>
                    <a:pt x="5429" y="8096"/>
                    <a:pt x="6191" y="14288"/>
                    <a:pt x="11430" y="19812"/>
                  </a:cubicBezTo>
                  <a:cubicBezTo>
                    <a:pt x="8096" y="23717"/>
                    <a:pt x="4572" y="20574"/>
                    <a:pt x="3524" y="28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1" name="Freeform: Shape 1960">
              <a:extLst>
                <a:ext uri="{FF2B5EF4-FFF2-40B4-BE49-F238E27FC236}">
                  <a16:creationId xmlns:a16="http://schemas.microsoft.com/office/drawing/2014/main" id="{F121B8A4-6F88-45ED-BE63-22E587E46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296" y="4243768"/>
              <a:ext cx="19050" cy="19050"/>
            </a:xfrm>
            <a:custGeom>
              <a:avLst/>
              <a:gdLst>
                <a:gd name="T0" fmla="*/ 0 w 19050"/>
                <a:gd name="T1" fmla="*/ 7811 h 19050"/>
                <a:gd name="T2" fmla="*/ 7144 w 19050"/>
                <a:gd name="T3" fmla="*/ 11525 h 19050"/>
                <a:gd name="T4" fmla="*/ 9334 w 19050"/>
                <a:gd name="T5" fmla="*/ 6953 h 19050"/>
                <a:gd name="T6" fmla="*/ 17621 w 19050"/>
                <a:gd name="T7" fmla="*/ 20193 h 19050"/>
                <a:gd name="T8" fmla="*/ 17526 w 19050"/>
                <a:gd name="T9" fmla="*/ 21812 h 19050"/>
                <a:gd name="T10" fmla="*/ 25146 w 19050"/>
                <a:gd name="T11" fmla="*/ 17621 h 19050"/>
                <a:gd name="T12" fmla="*/ 12954 w 19050"/>
                <a:gd name="T13" fmla="*/ 8858 h 19050"/>
                <a:gd name="T14" fmla="*/ 18669 w 19050"/>
                <a:gd name="T15" fmla="*/ 6096 h 19050"/>
                <a:gd name="T16" fmla="*/ 17145 w 19050"/>
                <a:gd name="T17" fmla="*/ 1238 h 19050"/>
                <a:gd name="T18" fmla="*/ 667 w 19050"/>
                <a:gd name="T19" fmla="*/ 0 h 19050"/>
                <a:gd name="T20" fmla="*/ 0 w 19050"/>
                <a:gd name="T21" fmla="*/ 781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19050">
                  <a:moveTo>
                    <a:pt x="0" y="7811"/>
                  </a:moveTo>
                  <a:cubicBezTo>
                    <a:pt x="3619" y="8096"/>
                    <a:pt x="2000" y="12287"/>
                    <a:pt x="7144" y="11525"/>
                  </a:cubicBezTo>
                  <a:cubicBezTo>
                    <a:pt x="11430" y="9525"/>
                    <a:pt x="5143" y="7525"/>
                    <a:pt x="9334" y="6953"/>
                  </a:cubicBezTo>
                  <a:cubicBezTo>
                    <a:pt x="10573" y="10478"/>
                    <a:pt x="11716" y="16383"/>
                    <a:pt x="17621" y="20193"/>
                  </a:cubicBezTo>
                  <a:cubicBezTo>
                    <a:pt x="16573" y="20098"/>
                    <a:pt x="15430" y="21336"/>
                    <a:pt x="17526" y="21812"/>
                  </a:cubicBezTo>
                  <a:cubicBezTo>
                    <a:pt x="18288" y="18574"/>
                    <a:pt x="25622" y="22003"/>
                    <a:pt x="25146" y="17621"/>
                  </a:cubicBezTo>
                  <a:cubicBezTo>
                    <a:pt x="20669" y="14954"/>
                    <a:pt x="15716" y="12668"/>
                    <a:pt x="12954" y="8858"/>
                  </a:cubicBezTo>
                  <a:cubicBezTo>
                    <a:pt x="15145" y="8287"/>
                    <a:pt x="17240" y="7525"/>
                    <a:pt x="18669" y="6096"/>
                  </a:cubicBezTo>
                  <a:cubicBezTo>
                    <a:pt x="8572" y="5715"/>
                    <a:pt x="24670" y="3620"/>
                    <a:pt x="17145" y="1238"/>
                  </a:cubicBezTo>
                  <a:cubicBezTo>
                    <a:pt x="13144" y="8477"/>
                    <a:pt x="6953" y="0"/>
                    <a:pt x="667" y="0"/>
                  </a:cubicBezTo>
                  <a:cubicBezTo>
                    <a:pt x="2096" y="4191"/>
                    <a:pt x="8953" y="3524"/>
                    <a:pt x="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2" name="Freeform: Shape 1961">
              <a:extLst>
                <a:ext uri="{FF2B5EF4-FFF2-40B4-BE49-F238E27FC236}">
                  <a16:creationId xmlns:a16="http://schemas.microsoft.com/office/drawing/2014/main" id="{AEE86E2E-7673-4352-960E-FA45BAC40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721" y="4417409"/>
              <a:ext cx="19050" cy="19050"/>
            </a:xfrm>
            <a:custGeom>
              <a:avLst/>
              <a:gdLst>
                <a:gd name="T0" fmla="*/ 9049 w 19050"/>
                <a:gd name="T1" fmla="*/ 24956 h 19050"/>
                <a:gd name="T2" fmla="*/ 13145 w 19050"/>
                <a:gd name="T3" fmla="*/ 18955 h 19050"/>
                <a:gd name="T4" fmla="*/ 13621 w 19050"/>
                <a:gd name="T5" fmla="*/ 12668 h 19050"/>
                <a:gd name="T6" fmla="*/ 27718 w 19050"/>
                <a:gd name="T7" fmla="*/ 21622 h 19050"/>
                <a:gd name="T8" fmla="*/ 22860 w 19050"/>
                <a:gd name="T9" fmla="*/ 11811 h 19050"/>
                <a:gd name="T10" fmla="*/ 12668 w 19050"/>
                <a:gd name="T11" fmla="*/ 0 h 19050"/>
                <a:gd name="T12" fmla="*/ 11906 w 19050"/>
                <a:gd name="T13" fmla="*/ 10954 h 19050"/>
                <a:gd name="T14" fmla="*/ 9906 w 19050"/>
                <a:gd name="T15" fmla="*/ 13907 h 19050"/>
                <a:gd name="T16" fmla="*/ 0 w 19050"/>
                <a:gd name="T17" fmla="*/ 22670 h 19050"/>
                <a:gd name="T18" fmla="*/ 9049 w 19050"/>
                <a:gd name="T19" fmla="*/ 24956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9049" y="24956"/>
                  </a:moveTo>
                  <a:cubicBezTo>
                    <a:pt x="10192" y="22670"/>
                    <a:pt x="12001" y="21146"/>
                    <a:pt x="13145" y="18955"/>
                  </a:cubicBezTo>
                  <a:cubicBezTo>
                    <a:pt x="6477" y="19907"/>
                    <a:pt x="10096" y="11621"/>
                    <a:pt x="13621" y="12668"/>
                  </a:cubicBezTo>
                  <a:cubicBezTo>
                    <a:pt x="16478" y="16954"/>
                    <a:pt x="19621" y="21146"/>
                    <a:pt x="27718" y="21622"/>
                  </a:cubicBezTo>
                  <a:cubicBezTo>
                    <a:pt x="29051" y="16193"/>
                    <a:pt x="26765" y="13430"/>
                    <a:pt x="22860" y="11811"/>
                  </a:cubicBezTo>
                  <a:cubicBezTo>
                    <a:pt x="17812" y="14954"/>
                    <a:pt x="10858" y="6858"/>
                    <a:pt x="12668" y="0"/>
                  </a:cubicBezTo>
                  <a:cubicBezTo>
                    <a:pt x="1048" y="476"/>
                    <a:pt x="12001" y="6287"/>
                    <a:pt x="11906" y="10954"/>
                  </a:cubicBezTo>
                  <a:cubicBezTo>
                    <a:pt x="10478" y="11240"/>
                    <a:pt x="9716" y="12097"/>
                    <a:pt x="9906" y="13907"/>
                  </a:cubicBezTo>
                  <a:cubicBezTo>
                    <a:pt x="1429" y="9811"/>
                    <a:pt x="7715" y="21812"/>
                    <a:pt x="0" y="22670"/>
                  </a:cubicBezTo>
                  <a:cubicBezTo>
                    <a:pt x="5239" y="21812"/>
                    <a:pt x="4572" y="25337"/>
                    <a:pt x="9049" y="24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3" name="Freeform: Shape 1962">
              <a:extLst>
                <a:ext uri="{FF2B5EF4-FFF2-40B4-BE49-F238E27FC236}">
                  <a16:creationId xmlns:a16="http://schemas.microsoft.com/office/drawing/2014/main" id="{47DC1512-A6FE-4654-8A36-4E2982A53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459" y="4439878"/>
              <a:ext cx="9525" cy="9525"/>
            </a:xfrm>
            <a:custGeom>
              <a:avLst/>
              <a:gdLst>
                <a:gd name="T0" fmla="*/ 8858250 w 9525"/>
                <a:gd name="T1" fmla="*/ 12801600 h 9525"/>
                <a:gd name="T2" fmla="*/ 3419475 w 9525"/>
                <a:gd name="T3" fmla="*/ 87201375 h 9525"/>
                <a:gd name="T4" fmla="*/ 78714600 w 9525"/>
                <a:gd name="T5" fmla="*/ 18240375 h 9525"/>
                <a:gd name="T6" fmla="*/ 8858250 w 9525"/>
                <a:gd name="T7" fmla="*/ 12801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0" y="1344"/>
                  </a:moveTo>
                  <a:cubicBezTo>
                    <a:pt x="6264" y="3059"/>
                    <a:pt x="-1737" y="5059"/>
                    <a:pt x="359" y="9155"/>
                  </a:cubicBezTo>
                  <a:cubicBezTo>
                    <a:pt x="5502" y="9250"/>
                    <a:pt x="8360" y="7059"/>
                    <a:pt x="8264" y="1915"/>
                  </a:cubicBezTo>
                  <a:cubicBezTo>
                    <a:pt x="3883" y="3725"/>
                    <a:pt x="1692" y="-2656"/>
                    <a:pt x="930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4" name="Freeform: Shape 1963">
              <a:extLst>
                <a:ext uri="{FF2B5EF4-FFF2-40B4-BE49-F238E27FC236}">
                  <a16:creationId xmlns:a16="http://schemas.microsoft.com/office/drawing/2014/main" id="{94110AFB-53EF-4210-8EFE-08B4DB9AB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481" y="4468638"/>
              <a:ext cx="9525" cy="9525"/>
            </a:xfrm>
            <a:custGeom>
              <a:avLst/>
              <a:gdLst>
                <a:gd name="T0" fmla="*/ 6762 w 9525"/>
                <a:gd name="T1" fmla="*/ 13351 h 9525"/>
                <a:gd name="T2" fmla="*/ 16192 w 9525"/>
                <a:gd name="T3" fmla="*/ 10874 h 9525"/>
                <a:gd name="T4" fmla="*/ 12953 w 9525"/>
                <a:gd name="T5" fmla="*/ 4302 h 9525"/>
                <a:gd name="T6" fmla="*/ 380 w 9525"/>
                <a:gd name="T7" fmla="*/ 206 h 9525"/>
                <a:gd name="T8" fmla="*/ 6762 w 9525"/>
                <a:gd name="T9" fmla="*/ 1335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2" y="13351"/>
                  </a:moveTo>
                  <a:cubicBezTo>
                    <a:pt x="12286" y="12208"/>
                    <a:pt x="13811" y="11541"/>
                    <a:pt x="16192" y="10874"/>
                  </a:cubicBezTo>
                  <a:cubicBezTo>
                    <a:pt x="11239" y="9064"/>
                    <a:pt x="20192" y="5350"/>
                    <a:pt x="12953" y="4302"/>
                  </a:cubicBezTo>
                  <a:cubicBezTo>
                    <a:pt x="9524" y="12874"/>
                    <a:pt x="7905" y="-1889"/>
                    <a:pt x="380" y="206"/>
                  </a:cubicBezTo>
                  <a:cubicBezTo>
                    <a:pt x="-2382" y="8112"/>
                    <a:pt x="10953" y="4302"/>
                    <a:pt x="6762" y="13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5" name="Freeform: Shape 1964">
              <a:extLst>
                <a:ext uri="{FF2B5EF4-FFF2-40B4-BE49-F238E27FC236}">
                  <a16:creationId xmlns:a16="http://schemas.microsoft.com/office/drawing/2014/main" id="{189A22FF-D483-4C0C-A1A3-267EB25DF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508" y="4357688"/>
              <a:ext cx="9525" cy="9525"/>
            </a:xfrm>
            <a:custGeom>
              <a:avLst/>
              <a:gdLst>
                <a:gd name="T0" fmla="*/ 67 w 9525"/>
                <a:gd name="T1" fmla="*/ 0 h 9525"/>
                <a:gd name="T2" fmla="*/ 13974 w 9525"/>
                <a:gd name="T3" fmla="*/ 12097 h 9525"/>
                <a:gd name="T4" fmla="*/ 16260 w 9525"/>
                <a:gd name="T5" fmla="*/ 6001 h 9525"/>
                <a:gd name="T6" fmla="*/ 5211 w 9525"/>
                <a:gd name="T7" fmla="*/ 6763 h 9525"/>
                <a:gd name="T8" fmla="*/ 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" y="0"/>
                  </a:moveTo>
                  <a:cubicBezTo>
                    <a:pt x="-885" y="8096"/>
                    <a:pt x="8544" y="8572"/>
                    <a:pt x="13974" y="12097"/>
                  </a:cubicBezTo>
                  <a:cubicBezTo>
                    <a:pt x="14736" y="10001"/>
                    <a:pt x="16831" y="9239"/>
                    <a:pt x="16260" y="6001"/>
                  </a:cubicBezTo>
                  <a:cubicBezTo>
                    <a:pt x="11783" y="5429"/>
                    <a:pt x="7497" y="5144"/>
                    <a:pt x="5211" y="6763"/>
                  </a:cubicBezTo>
                  <a:cubicBezTo>
                    <a:pt x="7306" y="2477"/>
                    <a:pt x="7687" y="19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6" name="Freeform: Shape 1965">
              <a:extLst>
                <a:ext uri="{FF2B5EF4-FFF2-40B4-BE49-F238E27FC236}">
                  <a16:creationId xmlns:a16="http://schemas.microsoft.com/office/drawing/2014/main" id="{16A6CB72-797B-4B47-9AC9-8B58E9DBE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051" y="4292251"/>
              <a:ext cx="9525" cy="9525"/>
            </a:xfrm>
            <a:custGeom>
              <a:avLst/>
              <a:gdLst>
                <a:gd name="T0" fmla="*/ 34480500 w 9525"/>
                <a:gd name="T1" fmla="*/ 58969275 h 9525"/>
                <a:gd name="T2" fmla="*/ 0 w 9525"/>
                <a:gd name="T3" fmla="*/ 41729025 h 9525"/>
                <a:gd name="T4" fmla="*/ 86191725 w 9525"/>
                <a:gd name="T5" fmla="*/ 62598300 h 9525"/>
                <a:gd name="T6" fmla="*/ 55340250 w 9525"/>
                <a:gd name="T7" fmla="*/ 0 h 9525"/>
                <a:gd name="T8" fmla="*/ 34480500 w 9525"/>
                <a:gd name="T9" fmla="*/ 589692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620" y="6191"/>
                  </a:moveTo>
                  <a:cubicBezTo>
                    <a:pt x="3334" y="4477"/>
                    <a:pt x="857" y="2191"/>
                    <a:pt x="0" y="4381"/>
                  </a:cubicBezTo>
                  <a:cubicBezTo>
                    <a:pt x="4191" y="6953"/>
                    <a:pt x="3143" y="7906"/>
                    <a:pt x="9049" y="6572"/>
                  </a:cubicBezTo>
                  <a:cubicBezTo>
                    <a:pt x="9811" y="3048"/>
                    <a:pt x="9049" y="667"/>
                    <a:pt x="5810" y="0"/>
                  </a:cubicBezTo>
                  <a:cubicBezTo>
                    <a:pt x="5429" y="2381"/>
                    <a:pt x="6096" y="5905"/>
                    <a:pt x="3620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7" name="Freeform: Shape 1966">
              <a:extLst>
                <a:ext uri="{FF2B5EF4-FFF2-40B4-BE49-F238E27FC236}">
                  <a16:creationId xmlns:a16="http://schemas.microsoft.com/office/drawing/2014/main" id="{F0C4EC9A-905A-4BC7-A07D-B7F59F3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097" y="444998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78933675 w 9525"/>
                <a:gd name="T3" fmla="*/ 1324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5429"/>
                    <a:pt x="5620" y="8668"/>
                    <a:pt x="8287" y="13240"/>
                  </a:cubicBezTo>
                  <a:cubicBezTo>
                    <a:pt x="12097" y="8954"/>
                    <a:pt x="4096" y="31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8" name="Freeform: Shape 1967">
              <a:extLst>
                <a:ext uri="{FF2B5EF4-FFF2-40B4-BE49-F238E27FC236}">
                  <a16:creationId xmlns:a16="http://schemas.microsoft.com/office/drawing/2014/main" id="{EC4F362C-D4A4-4440-8AF4-DF2BA0B94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572" y="4348860"/>
              <a:ext cx="9525" cy="9525"/>
            </a:xfrm>
            <a:custGeom>
              <a:avLst/>
              <a:gdLst>
                <a:gd name="T0" fmla="*/ 14669 w 9525"/>
                <a:gd name="T1" fmla="*/ 36899850 h 9525"/>
                <a:gd name="T2" fmla="*/ 0 w 9525"/>
                <a:gd name="T3" fmla="*/ 26927175 h 9525"/>
                <a:gd name="T4" fmla="*/ 14669 w 9525"/>
                <a:gd name="T5" fmla="*/ 36899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669" y="3874"/>
                  </a:moveTo>
                  <a:cubicBezTo>
                    <a:pt x="9525" y="3303"/>
                    <a:pt x="3048" y="-3841"/>
                    <a:pt x="0" y="2827"/>
                  </a:cubicBezTo>
                  <a:cubicBezTo>
                    <a:pt x="6763" y="-1650"/>
                    <a:pt x="9430" y="8351"/>
                    <a:pt x="14669" y="3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19" name="Freeform: Shape 1968">
              <a:extLst>
                <a:ext uri="{FF2B5EF4-FFF2-40B4-BE49-F238E27FC236}">
                  <a16:creationId xmlns:a16="http://schemas.microsoft.com/office/drawing/2014/main" id="{68CDD889-E499-49D7-ACF1-0A411EA7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094" y="4489794"/>
              <a:ext cx="9525" cy="19050"/>
            </a:xfrm>
            <a:custGeom>
              <a:avLst/>
              <a:gdLst>
                <a:gd name="T0" fmla="*/ 10096 w 9525"/>
                <a:gd name="T1" fmla="*/ 5 h 19050"/>
                <a:gd name="T2" fmla="*/ 6096 w 9525"/>
                <a:gd name="T3" fmla="*/ 4482 h 19050"/>
                <a:gd name="T4" fmla="*/ 12763 w 9525"/>
                <a:gd name="T5" fmla="*/ 14388 h 19050"/>
                <a:gd name="T6" fmla="*/ 8953 w 9525"/>
                <a:gd name="T7" fmla="*/ 15626 h 19050"/>
                <a:gd name="T8" fmla="*/ 0 w 9525"/>
                <a:gd name="T9" fmla="*/ 11816 h 19050"/>
                <a:gd name="T10" fmla="*/ 6572 w 9525"/>
                <a:gd name="T11" fmla="*/ 23341 h 19050"/>
                <a:gd name="T12" fmla="*/ 16669 w 9525"/>
                <a:gd name="T13" fmla="*/ 11435 h 19050"/>
                <a:gd name="T14" fmla="*/ 10096 w 9525"/>
                <a:gd name="T15" fmla="*/ 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0096" y="5"/>
                  </a:moveTo>
                  <a:cubicBezTo>
                    <a:pt x="10287" y="2196"/>
                    <a:pt x="571" y="2481"/>
                    <a:pt x="6096" y="4482"/>
                  </a:cubicBezTo>
                  <a:cubicBezTo>
                    <a:pt x="8382" y="1910"/>
                    <a:pt x="10573" y="11911"/>
                    <a:pt x="12763" y="14388"/>
                  </a:cubicBezTo>
                  <a:cubicBezTo>
                    <a:pt x="10954" y="14197"/>
                    <a:pt x="10477" y="15435"/>
                    <a:pt x="8953" y="15626"/>
                  </a:cubicBezTo>
                  <a:cubicBezTo>
                    <a:pt x="6953" y="14483"/>
                    <a:pt x="2381" y="7815"/>
                    <a:pt x="0" y="11816"/>
                  </a:cubicBezTo>
                  <a:cubicBezTo>
                    <a:pt x="1333" y="18388"/>
                    <a:pt x="8477" y="13149"/>
                    <a:pt x="6572" y="23341"/>
                  </a:cubicBezTo>
                  <a:cubicBezTo>
                    <a:pt x="13430" y="22865"/>
                    <a:pt x="14668" y="16769"/>
                    <a:pt x="16669" y="11435"/>
                  </a:cubicBezTo>
                  <a:cubicBezTo>
                    <a:pt x="8382" y="12197"/>
                    <a:pt x="17907" y="-281"/>
                    <a:pt x="1009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0" name="Freeform: Shape 1969">
              <a:extLst>
                <a:ext uri="{FF2B5EF4-FFF2-40B4-BE49-F238E27FC236}">
                  <a16:creationId xmlns:a16="http://schemas.microsoft.com/office/drawing/2014/main" id="{D81D8BFC-2C47-4501-AE58-706F55B6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379" y="4429528"/>
              <a:ext cx="9525" cy="9525"/>
            </a:xfrm>
            <a:custGeom>
              <a:avLst/>
              <a:gdLst>
                <a:gd name="T0" fmla="*/ 17716 w 9525"/>
                <a:gd name="T1" fmla="*/ 14361 h 9525"/>
                <a:gd name="T2" fmla="*/ 18764 w 9525"/>
                <a:gd name="T3" fmla="*/ 264 h 9525"/>
                <a:gd name="T4" fmla="*/ 5714 w 9525"/>
                <a:gd name="T5" fmla="*/ 836 h 9525"/>
                <a:gd name="T6" fmla="*/ 952 w 9525"/>
                <a:gd name="T7" fmla="*/ 16266 h 9525"/>
                <a:gd name="T8" fmla="*/ 10763 w 9525"/>
                <a:gd name="T9" fmla="*/ 7503 h 9525"/>
                <a:gd name="T10" fmla="*/ 17716 w 9525"/>
                <a:gd name="T11" fmla="*/ 143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7716" y="14361"/>
                  </a:moveTo>
                  <a:cubicBezTo>
                    <a:pt x="18954" y="10265"/>
                    <a:pt x="13430" y="3788"/>
                    <a:pt x="18764" y="264"/>
                  </a:cubicBezTo>
                  <a:cubicBezTo>
                    <a:pt x="12953" y="-974"/>
                    <a:pt x="12001" y="2645"/>
                    <a:pt x="5714" y="836"/>
                  </a:cubicBezTo>
                  <a:cubicBezTo>
                    <a:pt x="11715" y="9789"/>
                    <a:pt x="-3906" y="9694"/>
                    <a:pt x="952" y="16266"/>
                  </a:cubicBezTo>
                  <a:cubicBezTo>
                    <a:pt x="3238" y="12361"/>
                    <a:pt x="6095" y="9122"/>
                    <a:pt x="10763" y="7503"/>
                  </a:cubicBezTo>
                  <a:cubicBezTo>
                    <a:pt x="8667" y="12265"/>
                    <a:pt x="17144" y="16647"/>
                    <a:pt x="17716" y="14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1" name="Freeform: Shape 1970">
              <a:extLst>
                <a:ext uri="{FF2B5EF4-FFF2-40B4-BE49-F238E27FC236}">
                  <a16:creationId xmlns:a16="http://schemas.microsoft.com/office/drawing/2014/main" id="{AB6A5B2A-C6D2-4505-BF03-596D3CFEE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73" y="3511391"/>
              <a:ext cx="38100" cy="28575"/>
            </a:xfrm>
            <a:custGeom>
              <a:avLst/>
              <a:gdLst>
                <a:gd name="T0" fmla="*/ 5235 w 38100"/>
                <a:gd name="T1" fmla="*/ 32385 h 28575"/>
                <a:gd name="T2" fmla="*/ 29429 w 38100"/>
                <a:gd name="T3" fmla="*/ 29432 h 28575"/>
                <a:gd name="T4" fmla="*/ 24857 w 38100"/>
                <a:gd name="T5" fmla="*/ 16478 h 28575"/>
                <a:gd name="T6" fmla="*/ 30858 w 38100"/>
                <a:gd name="T7" fmla="*/ 10668 h 28575"/>
                <a:gd name="T8" fmla="*/ 41811 w 38100"/>
                <a:gd name="T9" fmla="*/ 11430 h 28575"/>
                <a:gd name="T10" fmla="*/ 37144 w 38100"/>
                <a:gd name="T11" fmla="*/ 0 h 28575"/>
                <a:gd name="T12" fmla="*/ 23714 w 38100"/>
                <a:gd name="T13" fmla="*/ 6953 h 28575"/>
                <a:gd name="T14" fmla="*/ 29048 w 38100"/>
                <a:gd name="T15" fmla="*/ 8954 h 28575"/>
                <a:gd name="T16" fmla="*/ 20094 w 38100"/>
                <a:gd name="T17" fmla="*/ 5144 h 28575"/>
                <a:gd name="T18" fmla="*/ 19332 w 38100"/>
                <a:gd name="T19" fmla="*/ 16097 h 28575"/>
                <a:gd name="T20" fmla="*/ 8950 w 38100"/>
                <a:gd name="T21" fmla="*/ 7429 h 28575"/>
                <a:gd name="T22" fmla="*/ 10189 w 38100"/>
                <a:gd name="T23" fmla="*/ 15431 h 28575"/>
                <a:gd name="T24" fmla="*/ 14189 w 38100"/>
                <a:gd name="T25" fmla="*/ 10954 h 28575"/>
                <a:gd name="T26" fmla="*/ 16951 w 38100"/>
                <a:gd name="T27" fmla="*/ 23717 h 28575"/>
                <a:gd name="T28" fmla="*/ 282 w 38100"/>
                <a:gd name="T29" fmla="*/ 24098 h 28575"/>
                <a:gd name="T30" fmla="*/ 5235 w 38100"/>
                <a:gd name="T31" fmla="*/ 32385 h 285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00" h="28575">
                  <a:moveTo>
                    <a:pt x="5235" y="32385"/>
                  </a:moveTo>
                  <a:cubicBezTo>
                    <a:pt x="9998" y="27908"/>
                    <a:pt x="22381" y="21527"/>
                    <a:pt x="29429" y="29432"/>
                  </a:cubicBezTo>
                  <a:cubicBezTo>
                    <a:pt x="29334" y="24003"/>
                    <a:pt x="26667" y="20669"/>
                    <a:pt x="24857" y="16478"/>
                  </a:cubicBezTo>
                  <a:cubicBezTo>
                    <a:pt x="32477" y="17431"/>
                    <a:pt x="32382" y="15145"/>
                    <a:pt x="30858" y="10668"/>
                  </a:cubicBezTo>
                  <a:cubicBezTo>
                    <a:pt x="37430" y="9906"/>
                    <a:pt x="37144" y="6668"/>
                    <a:pt x="41811" y="11430"/>
                  </a:cubicBezTo>
                  <a:cubicBezTo>
                    <a:pt x="45812" y="6096"/>
                    <a:pt x="43526" y="1619"/>
                    <a:pt x="37144" y="0"/>
                  </a:cubicBezTo>
                  <a:cubicBezTo>
                    <a:pt x="38002" y="7144"/>
                    <a:pt x="27429" y="14764"/>
                    <a:pt x="23714" y="6953"/>
                  </a:cubicBezTo>
                  <a:cubicBezTo>
                    <a:pt x="26286" y="7049"/>
                    <a:pt x="27714" y="8001"/>
                    <a:pt x="29048" y="8954"/>
                  </a:cubicBezTo>
                  <a:cubicBezTo>
                    <a:pt x="29810" y="2667"/>
                    <a:pt x="24667" y="4477"/>
                    <a:pt x="20094" y="5144"/>
                  </a:cubicBezTo>
                  <a:cubicBezTo>
                    <a:pt x="19142" y="11430"/>
                    <a:pt x="23047" y="12573"/>
                    <a:pt x="19332" y="16097"/>
                  </a:cubicBezTo>
                  <a:cubicBezTo>
                    <a:pt x="19999" y="10192"/>
                    <a:pt x="14475" y="8763"/>
                    <a:pt x="8950" y="7429"/>
                  </a:cubicBezTo>
                  <a:cubicBezTo>
                    <a:pt x="6283" y="9239"/>
                    <a:pt x="5521" y="14859"/>
                    <a:pt x="10189" y="15431"/>
                  </a:cubicBezTo>
                  <a:cubicBezTo>
                    <a:pt x="10284" y="12668"/>
                    <a:pt x="11903" y="11525"/>
                    <a:pt x="14189" y="10954"/>
                  </a:cubicBezTo>
                  <a:cubicBezTo>
                    <a:pt x="15999" y="14573"/>
                    <a:pt x="18380" y="17717"/>
                    <a:pt x="16951" y="23717"/>
                  </a:cubicBezTo>
                  <a:cubicBezTo>
                    <a:pt x="12284" y="24670"/>
                    <a:pt x="6950" y="25051"/>
                    <a:pt x="282" y="24098"/>
                  </a:cubicBezTo>
                  <a:cubicBezTo>
                    <a:pt x="-956" y="28956"/>
                    <a:pt x="2092" y="30671"/>
                    <a:pt x="5235" y="32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2" name="Freeform: Shape 1971">
              <a:extLst>
                <a:ext uri="{FF2B5EF4-FFF2-40B4-BE49-F238E27FC236}">
                  <a16:creationId xmlns:a16="http://schemas.microsoft.com/office/drawing/2014/main" id="{0ED75D0A-EDB5-435D-8518-24C5604A7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56" y="3495484"/>
              <a:ext cx="9525" cy="9525"/>
            </a:xfrm>
            <a:custGeom>
              <a:avLst/>
              <a:gdLst>
                <a:gd name="T0" fmla="*/ 920 w 9525"/>
                <a:gd name="T1" fmla="*/ 74399775 h 9525"/>
                <a:gd name="T2" fmla="*/ 10636 w 9525"/>
                <a:gd name="T3" fmla="*/ 6353175 h 9525"/>
                <a:gd name="T4" fmla="*/ 1492 w 9525"/>
                <a:gd name="T5" fmla="*/ 0 h 9525"/>
                <a:gd name="T6" fmla="*/ 92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0" y="7811"/>
                  </a:moveTo>
                  <a:cubicBezTo>
                    <a:pt x="3968" y="6287"/>
                    <a:pt x="15017" y="3905"/>
                    <a:pt x="10636" y="667"/>
                  </a:cubicBezTo>
                  <a:cubicBezTo>
                    <a:pt x="8731" y="6096"/>
                    <a:pt x="4063" y="2096"/>
                    <a:pt x="1492" y="0"/>
                  </a:cubicBezTo>
                  <a:cubicBezTo>
                    <a:pt x="-2223" y="2667"/>
                    <a:pt x="2349" y="2858"/>
                    <a:pt x="92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3" name="Freeform: Shape 1972">
              <a:extLst>
                <a:ext uri="{FF2B5EF4-FFF2-40B4-BE49-F238E27FC236}">
                  <a16:creationId xmlns:a16="http://schemas.microsoft.com/office/drawing/2014/main" id="{098A48A5-BE8D-46D2-85FD-180090AE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105" y="3841895"/>
              <a:ext cx="38100" cy="28575"/>
            </a:xfrm>
            <a:custGeom>
              <a:avLst/>
              <a:gdLst>
                <a:gd name="T0" fmla="*/ 36671 w 38100"/>
                <a:gd name="T1" fmla="*/ 21540 h 28575"/>
                <a:gd name="T2" fmla="*/ 34385 w 38100"/>
                <a:gd name="T3" fmla="*/ 27636 h 28575"/>
                <a:gd name="T4" fmla="*/ 45815 w 38100"/>
                <a:gd name="T5" fmla="*/ 22207 h 28575"/>
                <a:gd name="T6" fmla="*/ 40767 w 38100"/>
                <a:gd name="T7" fmla="*/ 15539 h 28575"/>
                <a:gd name="T8" fmla="*/ 23431 w 38100"/>
                <a:gd name="T9" fmla="*/ 14 h 28575"/>
                <a:gd name="T10" fmla="*/ 4858 w 38100"/>
                <a:gd name="T11" fmla="*/ 1823 h 28575"/>
                <a:gd name="T12" fmla="*/ 7906 w 38100"/>
                <a:gd name="T13" fmla="*/ 9919 h 28575"/>
                <a:gd name="T14" fmla="*/ 2572 w 38100"/>
                <a:gd name="T15" fmla="*/ 7919 h 28575"/>
                <a:gd name="T16" fmla="*/ 0 w 38100"/>
                <a:gd name="T17" fmla="*/ 17158 h 28575"/>
                <a:gd name="T18" fmla="*/ 7620 w 38100"/>
                <a:gd name="T19" fmla="*/ 12968 h 28575"/>
                <a:gd name="T20" fmla="*/ 14573 w 38100"/>
                <a:gd name="T21" fmla="*/ 19825 h 28575"/>
                <a:gd name="T22" fmla="*/ 9525 w 38100"/>
                <a:gd name="T23" fmla="*/ 13158 h 28575"/>
                <a:gd name="T24" fmla="*/ 18669 w 38100"/>
                <a:gd name="T25" fmla="*/ 13825 h 28575"/>
                <a:gd name="T26" fmla="*/ 19812 w 38100"/>
                <a:gd name="T27" fmla="*/ 23350 h 28575"/>
                <a:gd name="T28" fmla="*/ 28956 w 38100"/>
                <a:gd name="T29" fmla="*/ 24016 h 28575"/>
                <a:gd name="T30" fmla="*/ 24860 w 38100"/>
                <a:gd name="T31" fmla="*/ 30017 h 28575"/>
                <a:gd name="T32" fmla="*/ 16002 w 38100"/>
                <a:gd name="T33" fmla="*/ 24588 h 28575"/>
                <a:gd name="T34" fmla="*/ 22669 w 38100"/>
                <a:gd name="T35" fmla="*/ 34494 h 28575"/>
                <a:gd name="T36" fmla="*/ 36671 w 38100"/>
                <a:gd name="T37" fmla="*/ 21540 h 285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100" h="28575">
                  <a:moveTo>
                    <a:pt x="36671" y="21540"/>
                  </a:moveTo>
                  <a:cubicBezTo>
                    <a:pt x="36862" y="24493"/>
                    <a:pt x="34385" y="24874"/>
                    <a:pt x="34385" y="27636"/>
                  </a:cubicBezTo>
                  <a:cubicBezTo>
                    <a:pt x="41910" y="29446"/>
                    <a:pt x="41624" y="23636"/>
                    <a:pt x="45815" y="22207"/>
                  </a:cubicBezTo>
                  <a:cubicBezTo>
                    <a:pt x="39052" y="24588"/>
                    <a:pt x="40291" y="21635"/>
                    <a:pt x="40767" y="15539"/>
                  </a:cubicBezTo>
                  <a:cubicBezTo>
                    <a:pt x="27146" y="13063"/>
                    <a:pt x="30289" y="5443"/>
                    <a:pt x="23431" y="14"/>
                  </a:cubicBezTo>
                  <a:cubicBezTo>
                    <a:pt x="15621" y="5348"/>
                    <a:pt x="7525" y="-3606"/>
                    <a:pt x="4858" y="1823"/>
                  </a:cubicBezTo>
                  <a:cubicBezTo>
                    <a:pt x="7429" y="3347"/>
                    <a:pt x="7144" y="7062"/>
                    <a:pt x="7906" y="9919"/>
                  </a:cubicBezTo>
                  <a:cubicBezTo>
                    <a:pt x="5525" y="9634"/>
                    <a:pt x="5525" y="7729"/>
                    <a:pt x="2572" y="7919"/>
                  </a:cubicBezTo>
                  <a:cubicBezTo>
                    <a:pt x="3524" y="12777"/>
                    <a:pt x="286" y="13539"/>
                    <a:pt x="0" y="17158"/>
                  </a:cubicBezTo>
                  <a:cubicBezTo>
                    <a:pt x="6953" y="20207"/>
                    <a:pt x="4096" y="13349"/>
                    <a:pt x="7620" y="12968"/>
                  </a:cubicBezTo>
                  <a:cubicBezTo>
                    <a:pt x="9620" y="15444"/>
                    <a:pt x="8668" y="20111"/>
                    <a:pt x="14573" y="19825"/>
                  </a:cubicBezTo>
                  <a:cubicBezTo>
                    <a:pt x="16573" y="14873"/>
                    <a:pt x="8668" y="17254"/>
                    <a:pt x="9525" y="13158"/>
                  </a:cubicBezTo>
                  <a:cubicBezTo>
                    <a:pt x="10668" y="12301"/>
                    <a:pt x="18574" y="10110"/>
                    <a:pt x="18669" y="13825"/>
                  </a:cubicBezTo>
                  <a:cubicBezTo>
                    <a:pt x="12763" y="18016"/>
                    <a:pt x="22193" y="17540"/>
                    <a:pt x="19812" y="23350"/>
                  </a:cubicBezTo>
                  <a:cubicBezTo>
                    <a:pt x="24193" y="25731"/>
                    <a:pt x="27813" y="19349"/>
                    <a:pt x="28956" y="24016"/>
                  </a:cubicBezTo>
                  <a:cubicBezTo>
                    <a:pt x="26384" y="24778"/>
                    <a:pt x="28194" y="30017"/>
                    <a:pt x="24860" y="30017"/>
                  </a:cubicBezTo>
                  <a:cubicBezTo>
                    <a:pt x="22765" y="27541"/>
                    <a:pt x="18002" y="27065"/>
                    <a:pt x="16002" y="24588"/>
                  </a:cubicBezTo>
                  <a:cubicBezTo>
                    <a:pt x="12668" y="32018"/>
                    <a:pt x="24193" y="28493"/>
                    <a:pt x="22669" y="34494"/>
                  </a:cubicBezTo>
                  <a:cubicBezTo>
                    <a:pt x="33147" y="35923"/>
                    <a:pt x="29908" y="23731"/>
                    <a:pt x="36671" y="215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4" name="Freeform: Shape 1973">
              <a:extLst>
                <a:ext uri="{FF2B5EF4-FFF2-40B4-BE49-F238E27FC236}">
                  <a16:creationId xmlns:a16="http://schemas.microsoft.com/office/drawing/2014/main" id="{9944F660-3525-4326-B933-DA464546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2329417"/>
              <a:ext cx="19050" cy="28575"/>
            </a:xfrm>
            <a:custGeom>
              <a:avLst/>
              <a:gdLst>
                <a:gd name="T0" fmla="*/ 24479 w 19050"/>
                <a:gd name="T1" fmla="*/ 19258 h 28575"/>
                <a:gd name="T2" fmla="*/ 18860 w 19050"/>
                <a:gd name="T3" fmla="*/ 20401 h 28575"/>
                <a:gd name="T4" fmla="*/ 14383 w 19050"/>
                <a:gd name="T5" fmla="*/ 5827 h 28575"/>
                <a:gd name="T6" fmla="*/ 20383 w 19050"/>
                <a:gd name="T7" fmla="*/ 17 h 28575"/>
                <a:gd name="T8" fmla="*/ 10763 w 19050"/>
                <a:gd name="T9" fmla="*/ 5542 h 28575"/>
                <a:gd name="T10" fmla="*/ 17526 w 19050"/>
                <a:gd name="T11" fmla="*/ 13924 h 28575"/>
                <a:gd name="T12" fmla="*/ 0 w 19050"/>
                <a:gd name="T13" fmla="*/ 26782 h 28575"/>
                <a:gd name="T14" fmla="*/ 8668 w 19050"/>
                <a:gd name="T15" fmla="*/ 24211 h 28575"/>
                <a:gd name="T16" fmla="*/ 8477 w 19050"/>
                <a:gd name="T17" fmla="*/ 24973 h 28575"/>
                <a:gd name="T18" fmla="*/ 16954 w 19050"/>
                <a:gd name="T19" fmla="*/ 29068 h 28575"/>
                <a:gd name="T20" fmla="*/ 16193 w 19050"/>
                <a:gd name="T21" fmla="*/ 24401 h 28575"/>
                <a:gd name="T22" fmla="*/ 24479 w 19050"/>
                <a:gd name="T23" fmla="*/ 19258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28575">
                  <a:moveTo>
                    <a:pt x="24479" y="19258"/>
                  </a:moveTo>
                  <a:cubicBezTo>
                    <a:pt x="24003" y="21067"/>
                    <a:pt x="21431" y="20782"/>
                    <a:pt x="18860" y="20401"/>
                  </a:cubicBezTo>
                  <a:cubicBezTo>
                    <a:pt x="22860" y="16305"/>
                    <a:pt x="19907" y="7542"/>
                    <a:pt x="14383" y="5827"/>
                  </a:cubicBezTo>
                  <a:cubicBezTo>
                    <a:pt x="19145" y="6685"/>
                    <a:pt x="20479" y="4113"/>
                    <a:pt x="20383" y="17"/>
                  </a:cubicBezTo>
                  <a:cubicBezTo>
                    <a:pt x="14954" y="-269"/>
                    <a:pt x="13335" y="3065"/>
                    <a:pt x="10763" y="5542"/>
                  </a:cubicBezTo>
                  <a:cubicBezTo>
                    <a:pt x="14669" y="7066"/>
                    <a:pt x="14954" y="11447"/>
                    <a:pt x="17526" y="13924"/>
                  </a:cubicBezTo>
                  <a:cubicBezTo>
                    <a:pt x="10097" y="16686"/>
                    <a:pt x="5525" y="22210"/>
                    <a:pt x="0" y="26782"/>
                  </a:cubicBezTo>
                  <a:cubicBezTo>
                    <a:pt x="2381" y="24973"/>
                    <a:pt x="5525" y="24401"/>
                    <a:pt x="8668" y="24211"/>
                  </a:cubicBezTo>
                  <a:cubicBezTo>
                    <a:pt x="8573" y="24496"/>
                    <a:pt x="8573" y="24687"/>
                    <a:pt x="8477" y="24973"/>
                  </a:cubicBezTo>
                  <a:cubicBezTo>
                    <a:pt x="14097" y="24496"/>
                    <a:pt x="11240" y="29545"/>
                    <a:pt x="16954" y="29068"/>
                  </a:cubicBezTo>
                  <a:cubicBezTo>
                    <a:pt x="16954" y="27354"/>
                    <a:pt x="16478" y="25925"/>
                    <a:pt x="16193" y="24401"/>
                  </a:cubicBezTo>
                  <a:cubicBezTo>
                    <a:pt x="21717" y="24973"/>
                    <a:pt x="25908" y="24973"/>
                    <a:pt x="24479" y="192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5" name="Freeform: Shape 1974">
              <a:extLst>
                <a:ext uri="{FF2B5EF4-FFF2-40B4-BE49-F238E27FC236}">
                  <a16:creationId xmlns:a16="http://schemas.microsoft.com/office/drawing/2014/main" id="{BC3FA8E1-C6E4-435B-BE30-B708ABD40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8" y="3131534"/>
              <a:ext cx="38100" cy="38100"/>
            </a:xfrm>
            <a:custGeom>
              <a:avLst/>
              <a:gdLst>
                <a:gd name="T0" fmla="*/ 20361 w 38100"/>
                <a:gd name="T1" fmla="*/ 36004 h 38100"/>
                <a:gd name="T2" fmla="*/ 26076 w 38100"/>
                <a:gd name="T3" fmla="*/ 33147 h 38100"/>
                <a:gd name="T4" fmla="*/ 40078 w 38100"/>
                <a:gd name="T5" fmla="*/ 27432 h 38100"/>
                <a:gd name="T6" fmla="*/ 23695 w 38100"/>
                <a:gd name="T7" fmla="*/ 24670 h 38100"/>
                <a:gd name="T8" fmla="*/ 22647 w 38100"/>
                <a:gd name="T9" fmla="*/ 30194 h 38100"/>
                <a:gd name="T10" fmla="*/ 19694 w 38100"/>
                <a:gd name="T11" fmla="*/ 31433 h 38100"/>
                <a:gd name="T12" fmla="*/ 19027 w 38100"/>
                <a:gd name="T13" fmla="*/ 23622 h 38100"/>
                <a:gd name="T14" fmla="*/ 27219 w 38100"/>
                <a:gd name="T15" fmla="*/ 16954 h 38100"/>
                <a:gd name="T16" fmla="*/ 34077 w 38100"/>
                <a:gd name="T17" fmla="*/ 19336 h 38100"/>
                <a:gd name="T18" fmla="*/ 34744 w 38100"/>
                <a:gd name="T19" fmla="*/ 27146 h 38100"/>
                <a:gd name="T20" fmla="*/ 42935 w 38100"/>
                <a:gd name="T21" fmla="*/ 20479 h 38100"/>
                <a:gd name="T22" fmla="*/ 43983 w 38100"/>
                <a:gd name="T23" fmla="*/ 12954 h 38100"/>
                <a:gd name="T24" fmla="*/ 34934 w 38100"/>
                <a:gd name="T25" fmla="*/ 13335 h 38100"/>
                <a:gd name="T26" fmla="*/ 44459 w 38100"/>
                <a:gd name="T27" fmla="*/ 9906 h 38100"/>
                <a:gd name="T28" fmla="*/ 39792 w 38100"/>
                <a:gd name="T29" fmla="*/ 4763 h 38100"/>
                <a:gd name="T30" fmla="*/ 38649 w 38100"/>
                <a:gd name="T31" fmla="*/ 0 h 38100"/>
                <a:gd name="T32" fmla="*/ 37315 w 38100"/>
                <a:gd name="T33" fmla="*/ 9049 h 38100"/>
                <a:gd name="T34" fmla="*/ 33601 w 38100"/>
                <a:gd name="T35" fmla="*/ 10096 h 38100"/>
                <a:gd name="T36" fmla="*/ 28933 w 38100"/>
                <a:gd name="T37" fmla="*/ 4953 h 38100"/>
                <a:gd name="T38" fmla="*/ 19408 w 38100"/>
                <a:gd name="T39" fmla="*/ 20669 h 38100"/>
                <a:gd name="T40" fmla="*/ 12169 w 38100"/>
                <a:gd name="T41" fmla="*/ 21336 h 38100"/>
                <a:gd name="T42" fmla="*/ 16551 w 38100"/>
                <a:gd name="T43" fmla="*/ 28099 h 38100"/>
                <a:gd name="T44" fmla="*/ 3692 w 38100"/>
                <a:gd name="T45" fmla="*/ 29527 h 38100"/>
                <a:gd name="T46" fmla="*/ 73 w 38100"/>
                <a:gd name="T47" fmla="*/ 16764 h 38100"/>
                <a:gd name="T48" fmla="*/ 2835 w 38100"/>
                <a:gd name="T49" fmla="*/ 35528 h 38100"/>
                <a:gd name="T50" fmla="*/ 8550 w 38100"/>
                <a:gd name="T51" fmla="*/ 33147 h 38100"/>
                <a:gd name="T52" fmla="*/ 11217 w 38100"/>
                <a:gd name="T53" fmla="*/ 39624 h 38100"/>
                <a:gd name="T54" fmla="*/ 19313 w 38100"/>
                <a:gd name="T55" fmla="*/ 36100 h 38100"/>
                <a:gd name="T56" fmla="*/ 19027 w 38100"/>
                <a:gd name="T57" fmla="*/ 36957 h 38100"/>
                <a:gd name="T58" fmla="*/ 20361 w 38100"/>
                <a:gd name="T59" fmla="*/ 36004 h 38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8100" h="38100">
                  <a:moveTo>
                    <a:pt x="20361" y="36004"/>
                  </a:moveTo>
                  <a:cubicBezTo>
                    <a:pt x="22456" y="35909"/>
                    <a:pt x="24457" y="35338"/>
                    <a:pt x="26076" y="33147"/>
                  </a:cubicBezTo>
                  <a:cubicBezTo>
                    <a:pt x="29886" y="31718"/>
                    <a:pt x="34648" y="30194"/>
                    <a:pt x="40078" y="27432"/>
                  </a:cubicBezTo>
                  <a:cubicBezTo>
                    <a:pt x="33601" y="29813"/>
                    <a:pt x="31600" y="24955"/>
                    <a:pt x="23695" y="24670"/>
                  </a:cubicBezTo>
                  <a:cubicBezTo>
                    <a:pt x="24076" y="27337"/>
                    <a:pt x="23504" y="28861"/>
                    <a:pt x="22647" y="30194"/>
                  </a:cubicBezTo>
                  <a:cubicBezTo>
                    <a:pt x="21885" y="30861"/>
                    <a:pt x="21218" y="31623"/>
                    <a:pt x="19694" y="31433"/>
                  </a:cubicBezTo>
                  <a:cubicBezTo>
                    <a:pt x="21790" y="27337"/>
                    <a:pt x="17789" y="27242"/>
                    <a:pt x="19027" y="23622"/>
                  </a:cubicBezTo>
                  <a:cubicBezTo>
                    <a:pt x="23980" y="23908"/>
                    <a:pt x="23885" y="18479"/>
                    <a:pt x="27219" y="16954"/>
                  </a:cubicBezTo>
                  <a:cubicBezTo>
                    <a:pt x="31410" y="19431"/>
                    <a:pt x="32839" y="16859"/>
                    <a:pt x="34077" y="19336"/>
                  </a:cubicBezTo>
                  <a:cubicBezTo>
                    <a:pt x="32172" y="20383"/>
                    <a:pt x="31219" y="24384"/>
                    <a:pt x="34744" y="27146"/>
                  </a:cubicBezTo>
                  <a:cubicBezTo>
                    <a:pt x="37506" y="24193"/>
                    <a:pt x="34839" y="14668"/>
                    <a:pt x="42935" y="20479"/>
                  </a:cubicBezTo>
                  <a:cubicBezTo>
                    <a:pt x="44650" y="15811"/>
                    <a:pt x="40268" y="15335"/>
                    <a:pt x="43983" y="12954"/>
                  </a:cubicBezTo>
                  <a:cubicBezTo>
                    <a:pt x="38744" y="9811"/>
                    <a:pt x="35887" y="17717"/>
                    <a:pt x="34934" y="13335"/>
                  </a:cubicBezTo>
                  <a:cubicBezTo>
                    <a:pt x="36553" y="10573"/>
                    <a:pt x="40268" y="9906"/>
                    <a:pt x="44459" y="9906"/>
                  </a:cubicBezTo>
                  <a:cubicBezTo>
                    <a:pt x="46269" y="3524"/>
                    <a:pt x="39982" y="7429"/>
                    <a:pt x="39792" y="4763"/>
                  </a:cubicBezTo>
                  <a:cubicBezTo>
                    <a:pt x="39792" y="2953"/>
                    <a:pt x="40744" y="476"/>
                    <a:pt x="38649" y="0"/>
                  </a:cubicBezTo>
                  <a:cubicBezTo>
                    <a:pt x="34744" y="2381"/>
                    <a:pt x="37315" y="5429"/>
                    <a:pt x="37315" y="9049"/>
                  </a:cubicBezTo>
                  <a:cubicBezTo>
                    <a:pt x="35601" y="8858"/>
                    <a:pt x="35029" y="10001"/>
                    <a:pt x="33601" y="10096"/>
                  </a:cubicBezTo>
                  <a:cubicBezTo>
                    <a:pt x="35410" y="6191"/>
                    <a:pt x="30362" y="6763"/>
                    <a:pt x="28933" y="4953"/>
                  </a:cubicBezTo>
                  <a:cubicBezTo>
                    <a:pt x="25981" y="13716"/>
                    <a:pt x="20266" y="12573"/>
                    <a:pt x="19408" y="20669"/>
                  </a:cubicBezTo>
                  <a:cubicBezTo>
                    <a:pt x="17313" y="18383"/>
                    <a:pt x="13122" y="17812"/>
                    <a:pt x="12169" y="21336"/>
                  </a:cubicBezTo>
                  <a:cubicBezTo>
                    <a:pt x="14360" y="23050"/>
                    <a:pt x="15122" y="25813"/>
                    <a:pt x="16551" y="28099"/>
                  </a:cubicBezTo>
                  <a:cubicBezTo>
                    <a:pt x="9979" y="30004"/>
                    <a:pt x="9693" y="28575"/>
                    <a:pt x="3692" y="29527"/>
                  </a:cubicBezTo>
                  <a:cubicBezTo>
                    <a:pt x="5026" y="27908"/>
                    <a:pt x="7502" y="16859"/>
                    <a:pt x="73" y="16764"/>
                  </a:cubicBezTo>
                  <a:cubicBezTo>
                    <a:pt x="-689" y="26575"/>
                    <a:pt x="4835" y="30004"/>
                    <a:pt x="2835" y="35528"/>
                  </a:cubicBezTo>
                  <a:cubicBezTo>
                    <a:pt x="6264" y="36385"/>
                    <a:pt x="6645" y="33909"/>
                    <a:pt x="8550" y="33147"/>
                  </a:cubicBezTo>
                  <a:cubicBezTo>
                    <a:pt x="10836" y="34385"/>
                    <a:pt x="7978" y="39052"/>
                    <a:pt x="11217" y="39624"/>
                  </a:cubicBezTo>
                  <a:cubicBezTo>
                    <a:pt x="13312" y="35909"/>
                    <a:pt x="16265" y="36100"/>
                    <a:pt x="19313" y="36100"/>
                  </a:cubicBezTo>
                  <a:cubicBezTo>
                    <a:pt x="19218" y="36385"/>
                    <a:pt x="19027" y="36576"/>
                    <a:pt x="19027" y="36957"/>
                  </a:cubicBezTo>
                  <a:cubicBezTo>
                    <a:pt x="19408" y="36576"/>
                    <a:pt x="19980" y="36290"/>
                    <a:pt x="20361" y="360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6" name="Freeform: Shape 1975">
              <a:extLst>
                <a:ext uri="{FF2B5EF4-FFF2-40B4-BE49-F238E27FC236}">
                  <a16:creationId xmlns:a16="http://schemas.microsoft.com/office/drawing/2014/main" id="{948BBFC0-DB75-4A24-88B8-BE696962E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216" y="2638116"/>
              <a:ext cx="9525" cy="9525"/>
            </a:xfrm>
            <a:custGeom>
              <a:avLst/>
              <a:gdLst>
                <a:gd name="T0" fmla="*/ 137 w 9525"/>
                <a:gd name="T1" fmla="*/ 30165675 h 9525"/>
                <a:gd name="T2" fmla="*/ 12900 w 9525"/>
                <a:gd name="T3" fmla="*/ 53749575 h 9525"/>
                <a:gd name="T4" fmla="*/ 11376 w 9525"/>
                <a:gd name="T5" fmla="*/ 7477125 h 9525"/>
                <a:gd name="T6" fmla="*/ 137 w 9525"/>
                <a:gd name="T7" fmla="*/ 3016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" y="3167"/>
                  </a:moveTo>
                  <a:cubicBezTo>
                    <a:pt x="7376" y="976"/>
                    <a:pt x="11281" y="8691"/>
                    <a:pt x="12900" y="5643"/>
                  </a:cubicBezTo>
                  <a:cubicBezTo>
                    <a:pt x="10805" y="5262"/>
                    <a:pt x="11090" y="2976"/>
                    <a:pt x="11376" y="785"/>
                  </a:cubicBezTo>
                  <a:cubicBezTo>
                    <a:pt x="7566" y="1452"/>
                    <a:pt x="-1197" y="-2644"/>
                    <a:pt x="137" y="3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7" name="Freeform: Shape 1976">
              <a:extLst>
                <a:ext uri="{FF2B5EF4-FFF2-40B4-BE49-F238E27FC236}">
                  <a16:creationId xmlns:a16="http://schemas.microsoft.com/office/drawing/2014/main" id="{51F6E164-91BE-417A-99F5-CCD6EBF1A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158" y="3093149"/>
              <a:ext cx="9525" cy="9525"/>
            </a:xfrm>
            <a:custGeom>
              <a:avLst/>
              <a:gdLst>
                <a:gd name="T0" fmla="*/ 23583900 w 9525"/>
                <a:gd name="T1" fmla="*/ 0 h 9525"/>
                <a:gd name="T2" fmla="*/ 0 w 9525"/>
                <a:gd name="T3" fmla="*/ 88906350 h 9525"/>
                <a:gd name="T4" fmla="*/ 2358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0"/>
                  </a:moveTo>
                  <a:cubicBezTo>
                    <a:pt x="-1238" y="3905"/>
                    <a:pt x="6858" y="5620"/>
                    <a:pt x="0" y="9334"/>
                  </a:cubicBezTo>
                  <a:cubicBezTo>
                    <a:pt x="7811" y="9620"/>
                    <a:pt x="6572" y="1429"/>
                    <a:pt x="2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8" name="Freeform: Shape 1977">
              <a:extLst>
                <a:ext uri="{FF2B5EF4-FFF2-40B4-BE49-F238E27FC236}">
                  <a16:creationId xmlns:a16="http://schemas.microsoft.com/office/drawing/2014/main" id="{A700E9E4-F71A-44D6-B01C-6F86A23E1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37" y="3836314"/>
              <a:ext cx="9525" cy="9525"/>
            </a:xfrm>
            <a:custGeom>
              <a:avLst/>
              <a:gdLst>
                <a:gd name="T0" fmla="*/ 0 w 9525"/>
                <a:gd name="T1" fmla="*/ 9744075 h 9525"/>
                <a:gd name="T2" fmla="*/ 12478 w 9525"/>
                <a:gd name="T3" fmla="*/ 64179450 h 9525"/>
                <a:gd name="T4" fmla="*/ 0 w 9525"/>
                <a:gd name="T5" fmla="*/ 9744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23"/>
                  </a:moveTo>
                  <a:cubicBezTo>
                    <a:pt x="5525" y="1404"/>
                    <a:pt x="5525" y="4452"/>
                    <a:pt x="12478" y="6738"/>
                  </a:cubicBezTo>
                  <a:cubicBezTo>
                    <a:pt x="13811" y="1689"/>
                    <a:pt x="2667" y="-1835"/>
                    <a:pt x="0" y="10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29" name="Freeform: Shape 1978">
              <a:extLst>
                <a:ext uri="{FF2B5EF4-FFF2-40B4-BE49-F238E27FC236}">
                  <a16:creationId xmlns:a16="http://schemas.microsoft.com/office/drawing/2014/main" id="{C569C625-DA43-4EAC-8342-B73C61D81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729" y="3863150"/>
              <a:ext cx="9525" cy="9525"/>
            </a:xfrm>
            <a:custGeom>
              <a:avLst/>
              <a:gdLst>
                <a:gd name="T0" fmla="*/ 850 w 9525"/>
                <a:gd name="T1" fmla="*/ 11906 h 9525"/>
                <a:gd name="T2" fmla="*/ 10851 w 9525"/>
                <a:gd name="T3" fmla="*/ 0 h 9525"/>
                <a:gd name="T4" fmla="*/ 850 w 9525"/>
                <a:gd name="T5" fmla="*/ 1190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0" y="11906"/>
                  </a:moveTo>
                  <a:cubicBezTo>
                    <a:pt x="9899" y="13906"/>
                    <a:pt x="15137" y="5810"/>
                    <a:pt x="10851" y="0"/>
                  </a:cubicBezTo>
                  <a:cubicBezTo>
                    <a:pt x="564" y="95"/>
                    <a:pt x="-1436" y="6477"/>
                    <a:pt x="85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0" name="Freeform: Shape 1979">
              <a:extLst>
                <a:ext uri="{FF2B5EF4-FFF2-40B4-BE49-F238E27FC236}">
                  <a16:creationId xmlns:a16="http://schemas.microsoft.com/office/drawing/2014/main" id="{4E39DC67-F227-4E77-808D-0FCE1EDA5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591" y="2626880"/>
              <a:ext cx="9525" cy="9525"/>
            </a:xfrm>
            <a:custGeom>
              <a:avLst/>
              <a:gdLst>
                <a:gd name="T0" fmla="*/ 20869275 w 9525"/>
                <a:gd name="T1" fmla="*/ 180975 h 9525"/>
                <a:gd name="T2" fmla="*/ 0 w 9525"/>
                <a:gd name="T3" fmla="*/ 43729275 h 9525"/>
                <a:gd name="T4" fmla="*/ 68951475 w 9525"/>
                <a:gd name="T5" fmla="*/ 63693675 h 9525"/>
                <a:gd name="T6" fmla="*/ 35385375 w 9525"/>
                <a:gd name="T7" fmla="*/ 46453425 h 9525"/>
                <a:gd name="T8" fmla="*/ 20869275 w 9525"/>
                <a:gd name="T9" fmla="*/ 18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191" y="19"/>
                  </a:moveTo>
                  <a:cubicBezTo>
                    <a:pt x="2096" y="2210"/>
                    <a:pt x="1048" y="3353"/>
                    <a:pt x="0" y="4591"/>
                  </a:cubicBezTo>
                  <a:cubicBezTo>
                    <a:pt x="4000" y="5544"/>
                    <a:pt x="4000" y="13069"/>
                    <a:pt x="7239" y="6687"/>
                  </a:cubicBezTo>
                  <a:cubicBezTo>
                    <a:pt x="5810" y="6211"/>
                    <a:pt x="3619" y="6401"/>
                    <a:pt x="3715" y="4877"/>
                  </a:cubicBezTo>
                  <a:cubicBezTo>
                    <a:pt x="8192" y="4972"/>
                    <a:pt x="4477" y="-362"/>
                    <a:pt x="219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1" name="Freeform: Shape 1980">
              <a:extLst>
                <a:ext uri="{FF2B5EF4-FFF2-40B4-BE49-F238E27FC236}">
                  <a16:creationId xmlns:a16="http://schemas.microsoft.com/office/drawing/2014/main" id="{197EF91F-ECE3-42DB-94CF-713328EA4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253" y="2924575"/>
              <a:ext cx="9525" cy="9525"/>
            </a:xfrm>
            <a:custGeom>
              <a:avLst/>
              <a:gdLst>
                <a:gd name="T0" fmla="*/ 0 w 9525"/>
                <a:gd name="T1" fmla="*/ 5696 h 9525"/>
                <a:gd name="T2" fmla="*/ 4858 w 9525"/>
                <a:gd name="T3" fmla="*/ 15507 h 9525"/>
                <a:gd name="T4" fmla="*/ 9144 w 9525"/>
                <a:gd name="T5" fmla="*/ 7982 h 9525"/>
                <a:gd name="T6" fmla="*/ 9716 w 9525"/>
                <a:gd name="T7" fmla="*/ 76 h 9525"/>
                <a:gd name="T8" fmla="*/ 0 w 9525"/>
                <a:gd name="T9" fmla="*/ 569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696"/>
                  </a:moveTo>
                  <a:cubicBezTo>
                    <a:pt x="667" y="9696"/>
                    <a:pt x="2953" y="12363"/>
                    <a:pt x="4858" y="15507"/>
                  </a:cubicBezTo>
                  <a:cubicBezTo>
                    <a:pt x="5906" y="12554"/>
                    <a:pt x="9049" y="11887"/>
                    <a:pt x="9144" y="7982"/>
                  </a:cubicBezTo>
                  <a:cubicBezTo>
                    <a:pt x="0" y="6648"/>
                    <a:pt x="10096" y="3124"/>
                    <a:pt x="9716" y="76"/>
                  </a:cubicBezTo>
                  <a:cubicBezTo>
                    <a:pt x="3715" y="-781"/>
                    <a:pt x="5334" y="5886"/>
                    <a:pt x="0" y="56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2" name="Freeform: Shape 1981">
              <a:extLst>
                <a:ext uri="{FF2B5EF4-FFF2-40B4-BE49-F238E27FC236}">
                  <a16:creationId xmlns:a16="http://schemas.microsoft.com/office/drawing/2014/main" id="{92FD0131-A34E-43A5-BAFB-D407A7955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35" y="3754210"/>
              <a:ext cx="9525" cy="9525"/>
            </a:xfrm>
            <a:custGeom>
              <a:avLst/>
              <a:gdLst>
                <a:gd name="T0" fmla="*/ 1991 w 9525"/>
                <a:gd name="T1" fmla="*/ 13213 h 9525"/>
                <a:gd name="T2" fmla="*/ 10944 w 9525"/>
                <a:gd name="T3" fmla="*/ 17023 h 9525"/>
                <a:gd name="T4" fmla="*/ 11421 w 9525"/>
                <a:gd name="T5" fmla="*/ 10737 h 9525"/>
                <a:gd name="T6" fmla="*/ 1134 w 9525"/>
                <a:gd name="T7" fmla="*/ 545 h 9525"/>
                <a:gd name="T8" fmla="*/ 1991 w 9525"/>
                <a:gd name="T9" fmla="*/ 1321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91" y="13213"/>
                  </a:moveTo>
                  <a:cubicBezTo>
                    <a:pt x="5325" y="8546"/>
                    <a:pt x="7515" y="16833"/>
                    <a:pt x="10944" y="17023"/>
                  </a:cubicBezTo>
                  <a:cubicBezTo>
                    <a:pt x="11135" y="14928"/>
                    <a:pt x="11230" y="12832"/>
                    <a:pt x="11421" y="10737"/>
                  </a:cubicBezTo>
                  <a:cubicBezTo>
                    <a:pt x="-867" y="11784"/>
                    <a:pt x="6944" y="-2979"/>
                    <a:pt x="1134" y="545"/>
                  </a:cubicBezTo>
                  <a:cubicBezTo>
                    <a:pt x="4563" y="354"/>
                    <a:pt x="-3534" y="11308"/>
                    <a:pt x="1991" y="13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3" name="Freeform: Shape 1982">
              <a:extLst>
                <a:ext uri="{FF2B5EF4-FFF2-40B4-BE49-F238E27FC236}">
                  <a16:creationId xmlns:a16="http://schemas.microsoft.com/office/drawing/2014/main" id="{B0DED75D-FC65-481E-9842-E663969F8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630" y="3233659"/>
              <a:ext cx="9525" cy="9525"/>
            </a:xfrm>
            <a:custGeom>
              <a:avLst/>
              <a:gdLst>
                <a:gd name="T0" fmla="*/ 0 w 9525"/>
                <a:gd name="T1" fmla="*/ 174 h 9525"/>
                <a:gd name="T2" fmla="*/ 12097 w 9525"/>
                <a:gd name="T3" fmla="*/ 10556 h 9525"/>
                <a:gd name="T4" fmla="*/ 0 w 9525"/>
                <a:gd name="T5" fmla="*/ 17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74"/>
                  </a:moveTo>
                  <a:cubicBezTo>
                    <a:pt x="5143" y="2841"/>
                    <a:pt x="2762" y="10937"/>
                    <a:pt x="12097" y="10556"/>
                  </a:cubicBezTo>
                  <a:cubicBezTo>
                    <a:pt x="10096" y="6461"/>
                    <a:pt x="2667" y="-1255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4" name="Freeform: Shape 1983">
              <a:extLst>
                <a:ext uri="{FF2B5EF4-FFF2-40B4-BE49-F238E27FC236}">
                  <a16:creationId xmlns:a16="http://schemas.microsoft.com/office/drawing/2014/main" id="{4D3EA017-95DB-450D-9BF0-8DCED48BD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11" y="3148692"/>
              <a:ext cx="9525" cy="9525"/>
            </a:xfrm>
            <a:custGeom>
              <a:avLst/>
              <a:gdLst>
                <a:gd name="T0" fmla="*/ 13430 w 9525"/>
                <a:gd name="T1" fmla="*/ 844 h 9525"/>
                <a:gd name="T2" fmla="*/ 13525 w 9525"/>
                <a:gd name="T3" fmla="*/ 368 h 9525"/>
                <a:gd name="T4" fmla="*/ 0 w 9525"/>
                <a:gd name="T5" fmla="*/ 6369 h 9525"/>
                <a:gd name="T6" fmla="*/ 13525 w 9525"/>
                <a:gd name="T7" fmla="*/ 9607 h 9525"/>
                <a:gd name="T8" fmla="*/ 14573 w 9525"/>
                <a:gd name="T9" fmla="*/ 11703 h 9525"/>
                <a:gd name="T10" fmla="*/ 17716 w 9525"/>
                <a:gd name="T11" fmla="*/ 7226 h 9525"/>
                <a:gd name="T12" fmla="*/ 17907 w 9525"/>
                <a:gd name="T13" fmla="*/ 7035 h 9525"/>
                <a:gd name="T14" fmla="*/ 17812 w 9525"/>
                <a:gd name="T15" fmla="*/ 7035 h 9525"/>
                <a:gd name="T16" fmla="*/ 18859 w 9525"/>
                <a:gd name="T17" fmla="*/ 2559 h 9525"/>
                <a:gd name="T18" fmla="*/ 13430 w 9525"/>
                <a:gd name="T19" fmla="*/ 844 h 9525"/>
                <a:gd name="T20" fmla="*/ 13144 w 9525"/>
                <a:gd name="T21" fmla="*/ 2654 h 9525"/>
                <a:gd name="T22" fmla="*/ 14478 w 9525"/>
                <a:gd name="T23" fmla="*/ 5130 h 9525"/>
                <a:gd name="T24" fmla="*/ 13144 w 9525"/>
                <a:gd name="T25" fmla="*/ 2654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13430" y="844"/>
                  </a:moveTo>
                  <a:cubicBezTo>
                    <a:pt x="13525" y="654"/>
                    <a:pt x="13430" y="558"/>
                    <a:pt x="13525" y="368"/>
                  </a:cubicBezTo>
                  <a:cubicBezTo>
                    <a:pt x="5715" y="-1347"/>
                    <a:pt x="3524" y="3321"/>
                    <a:pt x="0" y="6369"/>
                  </a:cubicBezTo>
                  <a:cubicBezTo>
                    <a:pt x="4858" y="6178"/>
                    <a:pt x="9525" y="9893"/>
                    <a:pt x="13525" y="9607"/>
                  </a:cubicBezTo>
                  <a:cubicBezTo>
                    <a:pt x="13621" y="10369"/>
                    <a:pt x="13906" y="11036"/>
                    <a:pt x="14573" y="11703"/>
                  </a:cubicBezTo>
                  <a:cubicBezTo>
                    <a:pt x="15335" y="9893"/>
                    <a:pt x="16669" y="8750"/>
                    <a:pt x="17716" y="7226"/>
                  </a:cubicBezTo>
                  <a:cubicBezTo>
                    <a:pt x="17716" y="7131"/>
                    <a:pt x="17812" y="7131"/>
                    <a:pt x="17907" y="7035"/>
                  </a:cubicBezTo>
                  <a:cubicBezTo>
                    <a:pt x="17907" y="7035"/>
                    <a:pt x="17907" y="7035"/>
                    <a:pt x="17812" y="7035"/>
                  </a:cubicBezTo>
                  <a:cubicBezTo>
                    <a:pt x="18574" y="5892"/>
                    <a:pt x="19050" y="4654"/>
                    <a:pt x="18859" y="2559"/>
                  </a:cubicBezTo>
                  <a:cubicBezTo>
                    <a:pt x="17335" y="2178"/>
                    <a:pt x="15335" y="1320"/>
                    <a:pt x="13430" y="844"/>
                  </a:cubicBezTo>
                  <a:close/>
                  <a:moveTo>
                    <a:pt x="13144" y="2654"/>
                  </a:moveTo>
                  <a:cubicBezTo>
                    <a:pt x="14764" y="2844"/>
                    <a:pt x="14859" y="3797"/>
                    <a:pt x="14478" y="5130"/>
                  </a:cubicBezTo>
                  <a:cubicBezTo>
                    <a:pt x="13621" y="4559"/>
                    <a:pt x="13144" y="3797"/>
                    <a:pt x="13144" y="26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5" name="Freeform: Shape 1984">
              <a:extLst>
                <a:ext uri="{FF2B5EF4-FFF2-40B4-BE49-F238E27FC236}">
                  <a16:creationId xmlns:a16="http://schemas.microsoft.com/office/drawing/2014/main" id="{B3D4ACC6-90CB-407B-B380-D6872A4D1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203" y="2905468"/>
              <a:ext cx="9525" cy="9525"/>
            </a:xfrm>
            <a:custGeom>
              <a:avLst/>
              <a:gdLst>
                <a:gd name="T0" fmla="*/ 0 w 9525"/>
                <a:gd name="T1" fmla="*/ 10611 h 9525"/>
                <a:gd name="T2" fmla="*/ 68046600 w 9525"/>
                <a:gd name="T3" fmla="*/ 14325 h 9525"/>
                <a:gd name="T4" fmla="*/ 59874150 w 9525"/>
                <a:gd name="T5" fmla="*/ 38 h 9525"/>
                <a:gd name="T6" fmla="*/ 0 w 9525"/>
                <a:gd name="T7" fmla="*/ 106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611"/>
                  </a:moveTo>
                  <a:cubicBezTo>
                    <a:pt x="5905" y="9182"/>
                    <a:pt x="4191" y="13373"/>
                    <a:pt x="7144" y="14325"/>
                  </a:cubicBezTo>
                  <a:cubicBezTo>
                    <a:pt x="5525" y="8134"/>
                    <a:pt x="3334" y="6801"/>
                    <a:pt x="6286" y="38"/>
                  </a:cubicBezTo>
                  <a:cubicBezTo>
                    <a:pt x="0" y="-534"/>
                    <a:pt x="476" y="5467"/>
                    <a:pt x="0" y="106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6" name="Freeform: Shape 1985">
              <a:extLst>
                <a:ext uri="{FF2B5EF4-FFF2-40B4-BE49-F238E27FC236}">
                  <a16:creationId xmlns:a16="http://schemas.microsoft.com/office/drawing/2014/main" id="{281AD0BC-C77C-47D0-AA20-10C7C47D9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630" y="2883425"/>
              <a:ext cx="9525" cy="9525"/>
            </a:xfrm>
            <a:custGeom>
              <a:avLst/>
              <a:gdLst>
                <a:gd name="T0" fmla="*/ 381 w 9525"/>
                <a:gd name="T1" fmla="*/ 752475 h 9525"/>
                <a:gd name="T2" fmla="*/ 0 w 9525"/>
                <a:gd name="T3" fmla="*/ 46110525 h 9525"/>
                <a:gd name="T4" fmla="*/ 5715 w 9525"/>
                <a:gd name="T5" fmla="*/ 19802475 h 9525"/>
                <a:gd name="T6" fmla="*/ 10858 w 9525"/>
                <a:gd name="T7" fmla="*/ 68789550 h 9525"/>
                <a:gd name="T8" fmla="*/ 11239 w 9525"/>
                <a:gd name="T9" fmla="*/ 24336375 h 9525"/>
                <a:gd name="T10" fmla="*/ 381 w 9525"/>
                <a:gd name="T11" fmla="*/ 7524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1" y="79"/>
                  </a:moveTo>
                  <a:cubicBezTo>
                    <a:pt x="286" y="1698"/>
                    <a:pt x="95" y="3222"/>
                    <a:pt x="0" y="4841"/>
                  </a:cubicBezTo>
                  <a:cubicBezTo>
                    <a:pt x="3524" y="5603"/>
                    <a:pt x="3810" y="2936"/>
                    <a:pt x="5715" y="2079"/>
                  </a:cubicBezTo>
                  <a:cubicBezTo>
                    <a:pt x="7525" y="3698"/>
                    <a:pt x="5810" y="7889"/>
                    <a:pt x="10858" y="7222"/>
                  </a:cubicBezTo>
                  <a:cubicBezTo>
                    <a:pt x="10954" y="5603"/>
                    <a:pt x="11049" y="4079"/>
                    <a:pt x="11239" y="2555"/>
                  </a:cubicBezTo>
                  <a:cubicBezTo>
                    <a:pt x="5525" y="3222"/>
                    <a:pt x="6001" y="-588"/>
                    <a:pt x="381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7" name="Freeform: Shape 1986">
              <a:extLst>
                <a:ext uri="{FF2B5EF4-FFF2-40B4-BE49-F238E27FC236}">
                  <a16:creationId xmlns:a16="http://schemas.microsoft.com/office/drawing/2014/main" id="{662D2C0B-3C88-41D7-BC76-01A0A16A3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915" y="2810649"/>
              <a:ext cx="9525" cy="9525"/>
            </a:xfrm>
            <a:custGeom>
              <a:avLst/>
              <a:gdLst>
                <a:gd name="T0" fmla="*/ 5239 w 9525"/>
                <a:gd name="T1" fmla="*/ 50692050 h 9525"/>
                <a:gd name="T2" fmla="*/ 14764 w 9525"/>
                <a:gd name="T3" fmla="*/ 12592050 h 9525"/>
                <a:gd name="T4" fmla="*/ 0 w 9525"/>
                <a:gd name="T5" fmla="*/ 17125950 h 9525"/>
                <a:gd name="T6" fmla="*/ 3143 w 9525"/>
                <a:gd name="T7" fmla="*/ 79724250 h 9525"/>
                <a:gd name="T8" fmla="*/ 9144 w 9525"/>
                <a:gd name="T9" fmla="*/ 24384000 h 9525"/>
                <a:gd name="T10" fmla="*/ 5239 w 9525"/>
                <a:gd name="T11" fmla="*/ 50692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239" y="5322"/>
                  </a:moveTo>
                  <a:cubicBezTo>
                    <a:pt x="9906" y="5513"/>
                    <a:pt x="14669" y="5703"/>
                    <a:pt x="14764" y="1322"/>
                  </a:cubicBezTo>
                  <a:cubicBezTo>
                    <a:pt x="8477" y="274"/>
                    <a:pt x="5144" y="-1250"/>
                    <a:pt x="0" y="1798"/>
                  </a:cubicBezTo>
                  <a:cubicBezTo>
                    <a:pt x="3524" y="2179"/>
                    <a:pt x="-3620" y="7703"/>
                    <a:pt x="3143" y="8370"/>
                  </a:cubicBezTo>
                  <a:cubicBezTo>
                    <a:pt x="1905" y="4084"/>
                    <a:pt x="8382" y="-774"/>
                    <a:pt x="9144" y="2560"/>
                  </a:cubicBezTo>
                  <a:cubicBezTo>
                    <a:pt x="8954" y="4560"/>
                    <a:pt x="5810" y="3608"/>
                    <a:pt x="5239" y="5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8" name="Freeform: Shape 1987">
              <a:extLst>
                <a:ext uri="{FF2B5EF4-FFF2-40B4-BE49-F238E27FC236}">
                  <a16:creationId xmlns:a16="http://schemas.microsoft.com/office/drawing/2014/main" id="{4FC4F85A-48FC-46E6-87F8-97BF245D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627" y="3131153"/>
              <a:ext cx="9525" cy="9525"/>
            </a:xfrm>
            <a:custGeom>
              <a:avLst/>
              <a:gdLst>
                <a:gd name="T0" fmla="*/ 39919275 w 9525"/>
                <a:gd name="T1" fmla="*/ 0 h 9525"/>
                <a:gd name="T2" fmla="*/ 3629025 w 9525"/>
                <a:gd name="T3" fmla="*/ 12696825 h 9525"/>
                <a:gd name="T4" fmla="*/ 0 w 9525"/>
                <a:gd name="T5" fmla="*/ 58064400 h 9525"/>
                <a:gd name="T6" fmla="*/ 71675625 w 9525"/>
                <a:gd name="T7" fmla="*/ 32661225 h 9525"/>
                <a:gd name="T8" fmla="*/ 38100000 w 9525"/>
                <a:gd name="T9" fmla="*/ 15420975 h 9525"/>
                <a:gd name="T10" fmla="*/ 399192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3715" y="1238"/>
                    <a:pt x="2572" y="1715"/>
                    <a:pt x="381" y="1333"/>
                  </a:cubicBezTo>
                  <a:cubicBezTo>
                    <a:pt x="286" y="2858"/>
                    <a:pt x="191" y="4477"/>
                    <a:pt x="0" y="6096"/>
                  </a:cubicBezTo>
                  <a:cubicBezTo>
                    <a:pt x="4191" y="6858"/>
                    <a:pt x="6953" y="6191"/>
                    <a:pt x="7525" y="3429"/>
                  </a:cubicBezTo>
                  <a:cubicBezTo>
                    <a:pt x="6191" y="2953"/>
                    <a:pt x="3905" y="3143"/>
                    <a:pt x="4000" y="1619"/>
                  </a:cubicBezTo>
                  <a:cubicBezTo>
                    <a:pt x="5143" y="1619"/>
                    <a:pt x="6287" y="476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39" name="Freeform: Shape 1988">
              <a:extLst>
                <a:ext uri="{FF2B5EF4-FFF2-40B4-BE49-F238E27FC236}">
                  <a16:creationId xmlns:a16="http://schemas.microsoft.com/office/drawing/2014/main" id="{920C243D-47BF-45D8-88C7-01F14B96F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580" y="2668524"/>
              <a:ext cx="9525" cy="9525"/>
            </a:xfrm>
            <a:custGeom>
              <a:avLst/>
              <a:gdLst>
                <a:gd name="T0" fmla="*/ 11335 w 9525"/>
                <a:gd name="T1" fmla="*/ 0 h 9525"/>
                <a:gd name="T2" fmla="*/ 0 w 9525"/>
                <a:gd name="T3" fmla="*/ 37195125 h 9525"/>
                <a:gd name="T4" fmla="*/ 3524 w 9525"/>
                <a:gd name="T5" fmla="*/ 54435375 h 9525"/>
                <a:gd name="T6" fmla="*/ 3429 w 9525"/>
                <a:gd name="T7" fmla="*/ 69856350 h 9525"/>
                <a:gd name="T8" fmla="*/ 1133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335" y="0"/>
                  </a:moveTo>
                  <a:cubicBezTo>
                    <a:pt x="6763" y="476"/>
                    <a:pt x="3524" y="2381"/>
                    <a:pt x="0" y="3905"/>
                  </a:cubicBezTo>
                  <a:cubicBezTo>
                    <a:pt x="1429" y="4381"/>
                    <a:pt x="3619" y="4191"/>
                    <a:pt x="3524" y="5715"/>
                  </a:cubicBezTo>
                  <a:cubicBezTo>
                    <a:pt x="2476" y="5620"/>
                    <a:pt x="1333" y="6858"/>
                    <a:pt x="3429" y="7334"/>
                  </a:cubicBezTo>
                  <a:cubicBezTo>
                    <a:pt x="4953" y="3715"/>
                    <a:pt x="13144" y="6763"/>
                    <a:pt x="11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0" name="Freeform: Shape 1989">
              <a:extLst>
                <a:ext uri="{FF2B5EF4-FFF2-40B4-BE49-F238E27FC236}">
                  <a16:creationId xmlns:a16="http://schemas.microsoft.com/office/drawing/2014/main" id="{46D5E3C7-E47F-4FF0-8803-27F5C8DAB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673" y="2758849"/>
              <a:ext cx="9525" cy="9525"/>
            </a:xfrm>
            <a:custGeom>
              <a:avLst/>
              <a:gdLst>
                <a:gd name="T0" fmla="*/ 1524 w 9525"/>
                <a:gd name="T1" fmla="*/ 10069 h 9525"/>
                <a:gd name="T2" fmla="*/ 14573 w 9525"/>
                <a:gd name="T3" fmla="*/ 7878 h 9525"/>
                <a:gd name="T4" fmla="*/ 11335 w 9525"/>
                <a:gd name="T5" fmla="*/ 1306 h 9525"/>
                <a:gd name="T6" fmla="*/ 0 w 9525"/>
                <a:gd name="T7" fmla="*/ 5211 h 9525"/>
                <a:gd name="T8" fmla="*/ 10858 w 9525"/>
                <a:gd name="T9" fmla="*/ 7592 h 9525"/>
                <a:gd name="T10" fmla="*/ 1524 w 9525"/>
                <a:gd name="T11" fmla="*/ 1006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524" y="10069"/>
                  </a:moveTo>
                  <a:cubicBezTo>
                    <a:pt x="6667" y="12545"/>
                    <a:pt x="12001" y="12164"/>
                    <a:pt x="14573" y="7878"/>
                  </a:cubicBezTo>
                  <a:cubicBezTo>
                    <a:pt x="11335" y="7211"/>
                    <a:pt x="10573" y="4830"/>
                    <a:pt x="11335" y="1306"/>
                  </a:cubicBezTo>
                  <a:cubicBezTo>
                    <a:pt x="5143" y="449"/>
                    <a:pt x="286" y="-2599"/>
                    <a:pt x="0" y="5211"/>
                  </a:cubicBezTo>
                  <a:cubicBezTo>
                    <a:pt x="3143" y="6354"/>
                    <a:pt x="10954" y="4068"/>
                    <a:pt x="10858" y="7592"/>
                  </a:cubicBezTo>
                  <a:cubicBezTo>
                    <a:pt x="9620" y="10259"/>
                    <a:pt x="2191" y="6830"/>
                    <a:pt x="1524" y="100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1" name="Freeform: Shape 1990">
              <a:extLst>
                <a:ext uri="{FF2B5EF4-FFF2-40B4-BE49-F238E27FC236}">
                  <a16:creationId xmlns:a16="http://schemas.microsoft.com/office/drawing/2014/main" id="{7ABED795-FB75-4E79-9EFA-790A8020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386" y="2731961"/>
              <a:ext cx="9525" cy="9525"/>
            </a:xfrm>
            <a:custGeom>
              <a:avLst/>
              <a:gdLst>
                <a:gd name="T0" fmla="*/ 10906125 w 9525"/>
                <a:gd name="T1" fmla="*/ 12287 h 9525"/>
                <a:gd name="T2" fmla="*/ 66246375 w 9525"/>
                <a:gd name="T3" fmla="*/ 8001 h 9525"/>
                <a:gd name="T4" fmla="*/ 18164175 w 9525"/>
                <a:gd name="T5" fmla="*/ 1333 h 9525"/>
                <a:gd name="T6" fmla="*/ 10906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5" y="12287"/>
                  </a:moveTo>
                  <a:cubicBezTo>
                    <a:pt x="3240" y="10953"/>
                    <a:pt x="2193" y="6572"/>
                    <a:pt x="6955" y="8001"/>
                  </a:cubicBezTo>
                  <a:cubicBezTo>
                    <a:pt x="8193" y="4476"/>
                    <a:pt x="4764" y="-3048"/>
                    <a:pt x="1907" y="1333"/>
                  </a:cubicBezTo>
                  <a:cubicBezTo>
                    <a:pt x="10860" y="3048"/>
                    <a:pt x="-4094" y="9620"/>
                    <a:pt x="114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2" name="Freeform: Shape 1991">
              <a:extLst>
                <a:ext uri="{FF2B5EF4-FFF2-40B4-BE49-F238E27FC236}">
                  <a16:creationId xmlns:a16="http://schemas.microsoft.com/office/drawing/2014/main" id="{A28C9D45-C158-4EF7-9072-B66B71D9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384" y="2733104"/>
              <a:ext cx="28575" cy="19050"/>
            </a:xfrm>
            <a:custGeom>
              <a:avLst/>
              <a:gdLst>
                <a:gd name="T0" fmla="*/ 20002 w 28575"/>
                <a:gd name="T1" fmla="*/ 0 h 19050"/>
                <a:gd name="T2" fmla="*/ 17621 w 28575"/>
                <a:gd name="T3" fmla="*/ 7715 h 19050"/>
                <a:gd name="T4" fmla="*/ 16287 w 28575"/>
                <a:gd name="T5" fmla="*/ 1333 h 19050"/>
                <a:gd name="T6" fmla="*/ 1142 w 28575"/>
                <a:gd name="T7" fmla="*/ 6477 h 19050"/>
                <a:gd name="T8" fmla="*/ 2000 w 28575"/>
                <a:gd name="T9" fmla="*/ 19145 h 19050"/>
                <a:gd name="T10" fmla="*/ 11429 w 28575"/>
                <a:gd name="T11" fmla="*/ 16669 h 19050"/>
                <a:gd name="T12" fmla="*/ 5809 w 28575"/>
                <a:gd name="T13" fmla="*/ 17907 h 19050"/>
                <a:gd name="T14" fmla="*/ 10096 w 28575"/>
                <a:gd name="T15" fmla="*/ 10287 h 19050"/>
                <a:gd name="T16" fmla="*/ 17144 w 28575"/>
                <a:gd name="T17" fmla="*/ 15526 h 19050"/>
                <a:gd name="T18" fmla="*/ 29146 w 28575"/>
                <a:gd name="T19" fmla="*/ 2191 h 19050"/>
                <a:gd name="T20" fmla="*/ 20002 w 28575"/>
                <a:gd name="T21" fmla="*/ 0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20002" y="0"/>
                  </a:moveTo>
                  <a:cubicBezTo>
                    <a:pt x="18763" y="2191"/>
                    <a:pt x="21526" y="8287"/>
                    <a:pt x="17621" y="7715"/>
                  </a:cubicBezTo>
                  <a:cubicBezTo>
                    <a:pt x="18001" y="5048"/>
                    <a:pt x="17525" y="2857"/>
                    <a:pt x="16287" y="1333"/>
                  </a:cubicBezTo>
                  <a:cubicBezTo>
                    <a:pt x="8381" y="2476"/>
                    <a:pt x="7905" y="8287"/>
                    <a:pt x="1142" y="6477"/>
                  </a:cubicBezTo>
                  <a:cubicBezTo>
                    <a:pt x="-667" y="14192"/>
                    <a:pt x="-287" y="13049"/>
                    <a:pt x="2000" y="19145"/>
                  </a:cubicBezTo>
                  <a:cubicBezTo>
                    <a:pt x="6476" y="19717"/>
                    <a:pt x="9620" y="18955"/>
                    <a:pt x="11429" y="16669"/>
                  </a:cubicBezTo>
                  <a:cubicBezTo>
                    <a:pt x="8858" y="16478"/>
                    <a:pt x="7333" y="17145"/>
                    <a:pt x="5809" y="17907"/>
                  </a:cubicBezTo>
                  <a:cubicBezTo>
                    <a:pt x="1714" y="16383"/>
                    <a:pt x="4762" y="8001"/>
                    <a:pt x="10096" y="10287"/>
                  </a:cubicBezTo>
                  <a:cubicBezTo>
                    <a:pt x="13811" y="11049"/>
                    <a:pt x="13334" y="14764"/>
                    <a:pt x="17144" y="15526"/>
                  </a:cubicBezTo>
                  <a:cubicBezTo>
                    <a:pt x="20573" y="10477"/>
                    <a:pt x="24383" y="5905"/>
                    <a:pt x="29146" y="2191"/>
                  </a:cubicBezTo>
                  <a:cubicBezTo>
                    <a:pt x="24764" y="2381"/>
                    <a:pt x="22002" y="1429"/>
                    <a:pt x="200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3" name="Freeform: Shape 1992">
              <a:extLst>
                <a:ext uri="{FF2B5EF4-FFF2-40B4-BE49-F238E27FC236}">
                  <a16:creationId xmlns:a16="http://schemas.microsoft.com/office/drawing/2014/main" id="{539208E5-E9CA-477F-BABE-BA40766F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012" y="4176046"/>
              <a:ext cx="19050" cy="28575"/>
            </a:xfrm>
            <a:custGeom>
              <a:avLst/>
              <a:gdLst>
                <a:gd name="T0" fmla="*/ 0 w 19050"/>
                <a:gd name="T1" fmla="*/ 13526 h 28575"/>
                <a:gd name="T2" fmla="*/ 23336 w 19050"/>
                <a:gd name="T3" fmla="*/ 23146 h 28575"/>
                <a:gd name="T4" fmla="*/ 17336 w 19050"/>
                <a:gd name="T5" fmla="*/ 29051 h 28575"/>
                <a:gd name="T6" fmla="*/ 26099 w 19050"/>
                <a:gd name="T7" fmla="*/ 10763 h 28575"/>
                <a:gd name="T8" fmla="*/ 13240 w 19050"/>
                <a:gd name="T9" fmla="*/ 9811 h 28575"/>
                <a:gd name="T10" fmla="*/ 15526 w 19050"/>
                <a:gd name="T11" fmla="*/ 3620 h 28575"/>
                <a:gd name="T12" fmla="*/ 8382 w 19050"/>
                <a:gd name="T13" fmla="*/ 0 h 28575"/>
                <a:gd name="T14" fmla="*/ 0 w 19050"/>
                <a:gd name="T15" fmla="*/ 13526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28575">
                  <a:moveTo>
                    <a:pt x="0" y="13526"/>
                  </a:moveTo>
                  <a:cubicBezTo>
                    <a:pt x="4191" y="18574"/>
                    <a:pt x="17050" y="24384"/>
                    <a:pt x="23336" y="23146"/>
                  </a:cubicBezTo>
                  <a:cubicBezTo>
                    <a:pt x="22384" y="26099"/>
                    <a:pt x="16097" y="23908"/>
                    <a:pt x="17336" y="29051"/>
                  </a:cubicBezTo>
                  <a:cubicBezTo>
                    <a:pt x="29051" y="27908"/>
                    <a:pt x="24956" y="20955"/>
                    <a:pt x="26099" y="10763"/>
                  </a:cubicBezTo>
                  <a:cubicBezTo>
                    <a:pt x="19431" y="9906"/>
                    <a:pt x="19241" y="8096"/>
                    <a:pt x="13240" y="9811"/>
                  </a:cubicBezTo>
                  <a:cubicBezTo>
                    <a:pt x="13240" y="7049"/>
                    <a:pt x="14002" y="4953"/>
                    <a:pt x="15526" y="3620"/>
                  </a:cubicBezTo>
                  <a:cubicBezTo>
                    <a:pt x="12859" y="2572"/>
                    <a:pt x="11049" y="953"/>
                    <a:pt x="8382" y="0"/>
                  </a:cubicBezTo>
                  <a:cubicBezTo>
                    <a:pt x="3905" y="6287"/>
                    <a:pt x="3429" y="6096"/>
                    <a:pt x="0" y="13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4" name="Freeform: Shape 1993">
              <a:extLst>
                <a:ext uri="{FF2B5EF4-FFF2-40B4-BE49-F238E27FC236}">
                  <a16:creationId xmlns:a16="http://schemas.microsoft.com/office/drawing/2014/main" id="{D2D81B62-939E-44A9-B026-FFB5CFB08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420" y="1928336"/>
              <a:ext cx="9525" cy="9525"/>
            </a:xfrm>
            <a:custGeom>
              <a:avLst/>
              <a:gdLst>
                <a:gd name="T0" fmla="*/ 47110650 w 9525"/>
                <a:gd name="T1" fmla="*/ 15420975 h 9525"/>
                <a:gd name="T2" fmla="*/ 838200 w 9525"/>
                <a:gd name="T3" fmla="*/ 0 h 9525"/>
                <a:gd name="T4" fmla="*/ 9010650 w 9525"/>
                <a:gd name="T5" fmla="*/ 48082200 h 9525"/>
                <a:gd name="T6" fmla="*/ 47110650 w 9525"/>
                <a:gd name="T7" fmla="*/ 15420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46" y="1619"/>
                  </a:moveTo>
                  <a:cubicBezTo>
                    <a:pt x="2565" y="1715"/>
                    <a:pt x="2374" y="0"/>
                    <a:pt x="88" y="0"/>
                  </a:cubicBezTo>
                  <a:cubicBezTo>
                    <a:pt x="-388" y="2381"/>
                    <a:pt x="1231" y="2858"/>
                    <a:pt x="946" y="5048"/>
                  </a:cubicBezTo>
                  <a:cubicBezTo>
                    <a:pt x="4184" y="6096"/>
                    <a:pt x="3517" y="2667"/>
                    <a:pt x="4946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5" name="Freeform: Shape 1994">
              <a:extLst>
                <a:ext uri="{FF2B5EF4-FFF2-40B4-BE49-F238E27FC236}">
                  <a16:creationId xmlns:a16="http://schemas.microsoft.com/office/drawing/2014/main" id="{4A6E682D-CB31-4290-9C43-C71897A4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089" y="2082099"/>
              <a:ext cx="9525" cy="9525"/>
            </a:xfrm>
            <a:custGeom>
              <a:avLst/>
              <a:gdLst>
                <a:gd name="T0" fmla="*/ 43548300 w 9525"/>
                <a:gd name="T1" fmla="*/ 60502800 h 9525"/>
                <a:gd name="T2" fmla="*/ 0 w 9525"/>
                <a:gd name="T3" fmla="*/ 8791575 h 9525"/>
                <a:gd name="T4" fmla="*/ 43548300 w 9525"/>
                <a:gd name="T5" fmla="*/ 60502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352"/>
                  </a:moveTo>
                  <a:cubicBezTo>
                    <a:pt x="5905" y="2733"/>
                    <a:pt x="1905" y="-2030"/>
                    <a:pt x="0" y="923"/>
                  </a:cubicBezTo>
                  <a:cubicBezTo>
                    <a:pt x="2096" y="2256"/>
                    <a:pt x="1714" y="5685"/>
                    <a:pt x="4572" y="635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6" name="Freeform: Shape 1995">
              <a:extLst>
                <a:ext uri="{FF2B5EF4-FFF2-40B4-BE49-F238E27FC236}">
                  <a16:creationId xmlns:a16="http://schemas.microsoft.com/office/drawing/2014/main" id="{65E855CE-AD5B-42D6-869F-0B821240F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610" y="2934506"/>
              <a:ext cx="9525" cy="9525"/>
            </a:xfrm>
            <a:custGeom>
              <a:avLst/>
              <a:gdLst>
                <a:gd name="T0" fmla="*/ 5419725 w 9525"/>
                <a:gd name="T1" fmla="*/ 56730900 h 9525"/>
                <a:gd name="T2" fmla="*/ 57140475 w 9525"/>
                <a:gd name="T3" fmla="*/ 1390650 h 9525"/>
                <a:gd name="T4" fmla="*/ 5419725 w 9525"/>
                <a:gd name="T5" fmla="*/ 56730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69" y="5956"/>
                  </a:moveTo>
                  <a:cubicBezTo>
                    <a:pt x="2570" y="4242"/>
                    <a:pt x="4570" y="2527"/>
                    <a:pt x="5999" y="146"/>
                  </a:cubicBezTo>
                  <a:cubicBezTo>
                    <a:pt x="2189" y="-997"/>
                    <a:pt x="-1431" y="4909"/>
                    <a:pt x="569" y="595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7" name="Freeform: Shape 1996">
              <a:extLst>
                <a:ext uri="{FF2B5EF4-FFF2-40B4-BE49-F238E27FC236}">
                  <a16:creationId xmlns:a16="http://schemas.microsoft.com/office/drawing/2014/main" id="{27CF39DF-2EE2-4E5A-BFBC-465EA92B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62" y="2971590"/>
              <a:ext cx="9525" cy="9525"/>
            </a:xfrm>
            <a:custGeom>
              <a:avLst/>
              <a:gdLst>
                <a:gd name="T0" fmla="*/ 21859875 w 9525"/>
                <a:gd name="T1" fmla="*/ 60064650 h 9525"/>
                <a:gd name="T2" fmla="*/ 38195250 w 9525"/>
                <a:gd name="T3" fmla="*/ 2000250 h 9525"/>
                <a:gd name="T4" fmla="*/ 21859875 w 9525"/>
                <a:gd name="T5" fmla="*/ 6006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95" y="6306"/>
                  </a:moveTo>
                  <a:cubicBezTo>
                    <a:pt x="1533" y="2687"/>
                    <a:pt x="4296" y="3258"/>
                    <a:pt x="4010" y="210"/>
                  </a:cubicBezTo>
                  <a:cubicBezTo>
                    <a:pt x="-467" y="-1314"/>
                    <a:pt x="-1419" y="5925"/>
                    <a:pt x="2295" y="63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8" name="Freeform: Shape 1997">
              <a:extLst>
                <a:ext uri="{FF2B5EF4-FFF2-40B4-BE49-F238E27FC236}">
                  <a16:creationId xmlns:a16="http://schemas.microsoft.com/office/drawing/2014/main" id="{19B27084-D88D-4290-85F1-58E42762D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901" y="2363629"/>
              <a:ext cx="9525" cy="19050"/>
            </a:xfrm>
            <a:custGeom>
              <a:avLst/>
              <a:gdLst>
                <a:gd name="T0" fmla="*/ 29937075 w 9525"/>
                <a:gd name="T1" fmla="*/ 22765 h 19050"/>
                <a:gd name="T2" fmla="*/ 0 w 9525"/>
                <a:gd name="T3" fmla="*/ 0 h 19050"/>
                <a:gd name="T4" fmla="*/ 29937075 w 9525"/>
                <a:gd name="T5" fmla="*/ 22765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43" y="22765"/>
                  </a:moveTo>
                  <a:cubicBezTo>
                    <a:pt x="3334" y="11620"/>
                    <a:pt x="5810" y="4858"/>
                    <a:pt x="0" y="0"/>
                  </a:cubicBezTo>
                  <a:cubicBezTo>
                    <a:pt x="1238" y="8763"/>
                    <a:pt x="-1429" y="15716"/>
                    <a:pt x="3143" y="227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49" name="Freeform: Shape 1998">
              <a:extLst>
                <a:ext uri="{FF2B5EF4-FFF2-40B4-BE49-F238E27FC236}">
                  <a16:creationId xmlns:a16="http://schemas.microsoft.com/office/drawing/2014/main" id="{4FB2E620-9684-4CA9-839B-9DEABA0F7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4496" y="2728809"/>
              <a:ext cx="9525" cy="9525"/>
            </a:xfrm>
            <a:custGeom>
              <a:avLst/>
              <a:gdLst>
                <a:gd name="T0" fmla="*/ 10022 w 9525"/>
                <a:gd name="T1" fmla="*/ 6390 h 9525"/>
                <a:gd name="T2" fmla="*/ 8022 w 9525"/>
                <a:gd name="T3" fmla="*/ 9 h 9525"/>
                <a:gd name="T4" fmla="*/ 5069 w 9525"/>
                <a:gd name="T5" fmla="*/ 6009 h 9525"/>
                <a:gd name="T6" fmla="*/ 4117 w 9525"/>
                <a:gd name="T7" fmla="*/ 2199 h 9525"/>
                <a:gd name="T8" fmla="*/ 1736 w 9525"/>
                <a:gd name="T9" fmla="*/ 15725 h 9525"/>
                <a:gd name="T10" fmla="*/ 10022 w 9525"/>
                <a:gd name="T11" fmla="*/ 639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022" y="6390"/>
                  </a:moveTo>
                  <a:cubicBezTo>
                    <a:pt x="6498" y="6676"/>
                    <a:pt x="11546" y="-277"/>
                    <a:pt x="8022" y="9"/>
                  </a:cubicBezTo>
                  <a:cubicBezTo>
                    <a:pt x="5831" y="580"/>
                    <a:pt x="7641" y="5914"/>
                    <a:pt x="5069" y="6009"/>
                  </a:cubicBezTo>
                  <a:cubicBezTo>
                    <a:pt x="4974" y="4581"/>
                    <a:pt x="5545" y="2485"/>
                    <a:pt x="4117" y="2199"/>
                  </a:cubicBezTo>
                  <a:cubicBezTo>
                    <a:pt x="6117" y="7533"/>
                    <a:pt x="-3884" y="10772"/>
                    <a:pt x="1736" y="15725"/>
                  </a:cubicBezTo>
                  <a:cubicBezTo>
                    <a:pt x="2878" y="10677"/>
                    <a:pt x="7832" y="10105"/>
                    <a:pt x="10022" y="63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0" name="Freeform: Shape 1999">
              <a:extLst>
                <a:ext uri="{FF2B5EF4-FFF2-40B4-BE49-F238E27FC236}">
                  <a16:creationId xmlns:a16="http://schemas.microsoft.com/office/drawing/2014/main" id="{25FAAD4B-C009-4699-B4A7-BEA104E3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4" y="217636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3548300 w 9525"/>
                <a:gd name="T3" fmla="*/ 508063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1" y="2953"/>
                    <a:pt x="381" y="5905"/>
                    <a:pt x="4572" y="5334"/>
                  </a:cubicBezTo>
                  <a:cubicBezTo>
                    <a:pt x="4667" y="2191"/>
                    <a:pt x="3143" y="38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1" name="Freeform: Shape 2000">
              <a:extLst>
                <a:ext uri="{FF2B5EF4-FFF2-40B4-BE49-F238E27FC236}">
                  <a16:creationId xmlns:a16="http://schemas.microsoft.com/office/drawing/2014/main" id="{08890B2B-5D51-4773-AB71-32E2BD6D3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0412" y="2181034"/>
              <a:ext cx="9525" cy="9525"/>
            </a:xfrm>
            <a:custGeom>
              <a:avLst/>
              <a:gdLst>
                <a:gd name="T0" fmla="*/ 30099000 w 9525"/>
                <a:gd name="T1" fmla="*/ 10097 h 9525"/>
                <a:gd name="T2" fmla="*/ 59131200 w 9525"/>
                <a:gd name="T3" fmla="*/ 4096 h 9525"/>
                <a:gd name="T4" fmla="*/ 14678025 w 9525"/>
                <a:gd name="T5" fmla="*/ 0 h 9525"/>
                <a:gd name="T6" fmla="*/ 30099000 w 9525"/>
                <a:gd name="T7" fmla="*/ 1009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0" y="10097"/>
                  </a:moveTo>
                  <a:cubicBezTo>
                    <a:pt x="1731" y="5239"/>
                    <a:pt x="6779" y="8001"/>
                    <a:pt x="6208" y="4096"/>
                  </a:cubicBezTo>
                  <a:cubicBezTo>
                    <a:pt x="5255" y="2191"/>
                    <a:pt x="4684" y="0"/>
                    <a:pt x="1541" y="0"/>
                  </a:cubicBezTo>
                  <a:cubicBezTo>
                    <a:pt x="-2174" y="3429"/>
                    <a:pt x="1826" y="7429"/>
                    <a:pt x="3160" y="1009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2" name="Freeform: Shape 2001">
              <a:extLst>
                <a:ext uri="{FF2B5EF4-FFF2-40B4-BE49-F238E27FC236}">
                  <a16:creationId xmlns:a16="http://schemas.microsoft.com/office/drawing/2014/main" id="{EBC4633B-9646-4419-8F31-7C1F26944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6" y="2900366"/>
              <a:ext cx="9525" cy="9525"/>
            </a:xfrm>
            <a:custGeom>
              <a:avLst/>
              <a:gdLst>
                <a:gd name="T0" fmla="*/ 38004750 w 9525"/>
                <a:gd name="T1" fmla="*/ 1781175 h 9525"/>
                <a:gd name="T2" fmla="*/ 9877425 w 9525"/>
                <a:gd name="T3" fmla="*/ 58940700 h 9525"/>
                <a:gd name="T4" fmla="*/ 38004750 w 9525"/>
                <a:gd name="T5" fmla="*/ 1781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90" y="187"/>
                  </a:moveTo>
                  <a:cubicBezTo>
                    <a:pt x="-296" y="-1051"/>
                    <a:pt x="-868" y="4188"/>
                    <a:pt x="1037" y="6188"/>
                  </a:cubicBezTo>
                  <a:cubicBezTo>
                    <a:pt x="5133" y="7807"/>
                    <a:pt x="3323" y="2568"/>
                    <a:pt x="3990" y="18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3" name="Freeform: Shape 2002">
              <a:extLst>
                <a:ext uri="{FF2B5EF4-FFF2-40B4-BE49-F238E27FC236}">
                  <a16:creationId xmlns:a16="http://schemas.microsoft.com/office/drawing/2014/main" id="{F5F1D9AF-5709-473A-A774-D82075DEF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861" y="2192670"/>
              <a:ext cx="9525" cy="9525"/>
            </a:xfrm>
            <a:custGeom>
              <a:avLst/>
              <a:gdLst>
                <a:gd name="T0" fmla="*/ 75304650 w 9525"/>
                <a:gd name="T1" fmla="*/ 1666875 h 9525"/>
                <a:gd name="T2" fmla="*/ 0 w 9525"/>
                <a:gd name="T3" fmla="*/ 43405425 h 9525"/>
                <a:gd name="T4" fmla="*/ 75304650 w 9525"/>
                <a:gd name="T5" fmla="*/ 1666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75"/>
                  </a:moveTo>
                  <a:cubicBezTo>
                    <a:pt x="3238" y="-777"/>
                    <a:pt x="2000" y="2366"/>
                    <a:pt x="0" y="4557"/>
                  </a:cubicBezTo>
                  <a:cubicBezTo>
                    <a:pt x="4667" y="5414"/>
                    <a:pt x="5905" y="2366"/>
                    <a:pt x="7906" y="17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4" name="Freeform: Shape 2003">
              <a:extLst>
                <a:ext uri="{FF2B5EF4-FFF2-40B4-BE49-F238E27FC236}">
                  <a16:creationId xmlns:a16="http://schemas.microsoft.com/office/drawing/2014/main" id="{7455DBB8-22F8-42F6-A5AB-5891AB466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091" y="2195218"/>
              <a:ext cx="9525" cy="9525"/>
            </a:xfrm>
            <a:custGeom>
              <a:avLst/>
              <a:gdLst>
                <a:gd name="T0" fmla="*/ 41814750 w 9525"/>
                <a:gd name="T1" fmla="*/ 1343 h 9525"/>
                <a:gd name="T2" fmla="*/ 30927675 w 9525"/>
                <a:gd name="T3" fmla="*/ 9 h 9525"/>
                <a:gd name="T4" fmla="*/ 29108400 w 9525"/>
                <a:gd name="T5" fmla="*/ 2486 h 9525"/>
                <a:gd name="T6" fmla="*/ 13687425 w 9525"/>
                <a:gd name="T7" fmla="*/ 7343 h 9525"/>
                <a:gd name="T8" fmla="*/ 71751825 w 9525"/>
                <a:gd name="T9" fmla="*/ 9153 h 9525"/>
                <a:gd name="T10" fmla="*/ 88077675 w 9525"/>
                <a:gd name="T11" fmla="*/ 3057 h 9525"/>
                <a:gd name="T12" fmla="*/ 41814750 w 9525"/>
                <a:gd name="T13" fmla="*/ 13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390" y="1343"/>
                  </a:moveTo>
                  <a:cubicBezTo>
                    <a:pt x="4390" y="581"/>
                    <a:pt x="4294" y="-86"/>
                    <a:pt x="3247" y="9"/>
                  </a:cubicBezTo>
                  <a:cubicBezTo>
                    <a:pt x="3151" y="771"/>
                    <a:pt x="3151" y="1628"/>
                    <a:pt x="3056" y="2486"/>
                  </a:cubicBezTo>
                  <a:cubicBezTo>
                    <a:pt x="2294" y="3248"/>
                    <a:pt x="-2278" y="5819"/>
                    <a:pt x="1437" y="7343"/>
                  </a:cubicBezTo>
                  <a:cubicBezTo>
                    <a:pt x="2104" y="3914"/>
                    <a:pt x="4676" y="14392"/>
                    <a:pt x="7533" y="9153"/>
                  </a:cubicBezTo>
                  <a:cubicBezTo>
                    <a:pt x="4199" y="7724"/>
                    <a:pt x="9152" y="4867"/>
                    <a:pt x="9247" y="3057"/>
                  </a:cubicBezTo>
                  <a:cubicBezTo>
                    <a:pt x="7438" y="2581"/>
                    <a:pt x="4676" y="3057"/>
                    <a:pt x="4390" y="13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5" name="Freeform: Shape 2004">
              <a:extLst>
                <a:ext uri="{FF2B5EF4-FFF2-40B4-BE49-F238E27FC236}">
                  <a16:creationId xmlns:a16="http://schemas.microsoft.com/office/drawing/2014/main" id="{BE5F82C4-8C98-4243-BCEB-B04B651A8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540" y="2146268"/>
              <a:ext cx="9525" cy="9525"/>
            </a:xfrm>
            <a:custGeom>
              <a:avLst/>
              <a:gdLst>
                <a:gd name="T0" fmla="*/ 10782300 w 9525"/>
                <a:gd name="T1" fmla="*/ 14383 h 9525"/>
                <a:gd name="T2" fmla="*/ 81553050 w 9525"/>
                <a:gd name="T3" fmla="*/ 0 h 9525"/>
                <a:gd name="T4" fmla="*/ 10782300 w 9525"/>
                <a:gd name="T5" fmla="*/ 14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32" y="14383"/>
                  </a:moveTo>
                  <a:cubicBezTo>
                    <a:pt x="5037" y="12097"/>
                    <a:pt x="9990" y="3905"/>
                    <a:pt x="8562" y="0"/>
                  </a:cubicBezTo>
                  <a:cubicBezTo>
                    <a:pt x="5513" y="5524"/>
                    <a:pt x="-3059" y="8572"/>
                    <a:pt x="1132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6" name="Freeform: Shape 2005">
              <a:extLst>
                <a:ext uri="{FF2B5EF4-FFF2-40B4-BE49-F238E27FC236}">
                  <a16:creationId xmlns:a16="http://schemas.microsoft.com/office/drawing/2014/main" id="{D1D8B486-84DF-456E-9222-1495C296E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6995" y="3056382"/>
              <a:ext cx="9525" cy="9525"/>
            </a:xfrm>
            <a:custGeom>
              <a:avLst/>
              <a:gdLst>
                <a:gd name="T0" fmla="*/ 19050 w 9525"/>
                <a:gd name="T1" fmla="*/ 32661225 h 9525"/>
                <a:gd name="T2" fmla="*/ 21793200 w 9525"/>
                <a:gd name="T3" fmla="*/ 58064400 h 9525"/>
                <a:gd name="T4" fmla="*/ 45377100 w 9525"/>
                <a:gd name="T5" fmla="*/ 59874150 h 9525"/>
                <a:gd name="T6" fmla="*/ 38119050 w 9525"/>
                <a:gd name="T7" fmla="*/ 0 h 9525"/>
                <a:gd name="T8" fmla="*/ 19050 w 9525"/>
                <a:gd name="T9" fmla="*/ 326612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" y="3429"/>
                  </a:moveTo>
                  <a:cubicBezTo>
                    <a:pt x="1621" y="3524"/>
                    <a:pt x="954" y="5715"/>
                    <a:pt x="2288" y="6096"/>
                  </a:cubicBezTo>
                  <a:cubicBezTo>
                    <a:pt x="2669" y="4667"/>
                    <a:pt x="3716" y="5429"/>
                    <a:pt x="4764" y="6286"/>
                  </a:cubicBezTo>
                  <a:cubicBezTo>
                    <a:pt x="4193" y="4477"/>
                    <a:pt x="6764" y="0"/>
                    <a:pt x="4002" y="0"/>
                  </a:cubicBezTo>
                  <a:cubicBezTo>
                    <a:pt x="3716" y="2381"/>
                    <a:pt x="-94" y="572"/>
                    <a:pt x="2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7" name="Freeform: Shape 2006">
              <a:extLst>
                <a:ext uri="{FF2B5EF4-FFF2-40B4-BE49-F238E27FC236}">
                  <a16:creationId xmlns:a16="http://schemas.microsoft.com/office/drawing/2014/main" id="{27F6BEAF-24C7-4EBB-B0CD-2AAC2A053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254" y="2136837"/>
              <a:ext cx="9525" cy="9525"/>
            </a:xfrm>
            <a:custGeom>
              <a:avLst/>
              <a:gdLst>
                <a:gd name="T0" fmla="*/ 371475 w 9525"/>
                <a:gd name="T1" fmla="*/ 19050 h 9525"/>
                <a:gd name="T2" fmla="*/ 31213425 w 9525"/>
                <a:gd name="T3" fmla="*/ 61712475 h 9525"/>
                <a:gd name="T4" fmla="*/ 371475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" y="2"/>
                  </a:moveTo>
                  <a:cubicBezTo>
                    <a:pt x="-57" y="3145"/>
                    <a:pt x="-247" y="6383"/>
                    <a:pt x="3277" y="6479"/>
                  </a:cubicBezTo>
                  <a:cubicBezTo>
                    <a:pt x="2324" y="4288"/>
                    <a:pt x="3848" y="-94"/>
                    <a:pt x="39" y="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8" name="Freeform: Shape 2007">
              <a:extLst>
                <a:ext uri="{FF2B5EF4-FFF2-40B4-BE49-F238E27FC236}">
                  <a16:creationId xmlns:a16="http://schemas.microsoft.com/office/drawing/2014/main" id="{551B1C06-0856-4058-A527-DE44E921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186" y="3348219"/>
              <a:ext cx="9525" cy="9525"/>
            </a:xfrm>
            <a:custGeom>
              <a:avLst/>
              <a:gdLst>
                <a:gd name="T0" fmla="*/ 14516100 w 9525"/>
                <a:gd name="T1" fmla="*/ 85725 h 9525"/>
                <a:gd name="T2" fmla="*/ 0 w 9525"/>
                <a:gd name="T3" fmla="*/ 34556700 h 9525"/>
                <a:gd name="T4" fmla="*/ 46272450 w 9525"/>
                <a:gd name="T5" fmla="*/ 50892075 h 9525"/>
                <a:gd name="T6" fmla="*/ 14516100 w 9525"/>
                <a:gd name="T7" fmla="*/ 8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9"/>
                  </a:moveTo>
                  <a:cubicBezTo>
                    <a:pt x="1429" y="1723"/>
                    <a:pt x="667" y="2676"/>
                    <a:pt x="0" y="3628"/>
                  </a:cubicBezTo>
                  <a:cubicBezTo>
                    <a:pt x="2381" y="3533"/>
                    <a:pt x="2667" y="5248"/>
                    <a:pt x="4858" y="5343"/>
                  </a:cubicBezTo>
                  <a:cubicBezTo>
                    <a:pt x="4477" y="2771"/>
                    <a:pt x="4763" y="-182"/>
                    <a:pt x="1524" y="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59" name="Freeform: Shape 2008">
              <a:extLst>
                <a:ext uri="{FF2B5EF4-FFF2-40B4-BE49-F238E27FC236}">
                  <a16:creationId xmlns:a16="http://schemas.microsoft.com/office/drawing/2014/main" id="{BE2D7E58-7422-4379-BD25-AC5CE0DD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579" y="2177415"/>
              <a:ext cx="9525" cy="9525"/>
            </a:xfrm>
            <a:custGeom>
              <a:avLst/>
              <a:gdLst>
                <a:gd name="T0" fmla="*/ 0 w 9525"/>
                <a:gd name="T1" fmla="*/ 80743425 h 9525"/>
                <a:gd name="T2" fmla="*/ 29937075 w 9525"/>
                <a:gd name="T3" fmla="*/ 0 h 9525"/>
                <a:gd name="T4" fmla="*/ 0 w 9525"/>
                <a:gd name="T5" fmla="*/ 807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3334" y="9144"/>
                    <a:pt x="5620" y="1715"/>
                    <a:pt x="3143" y="0"/>
                  </a:cubicBezTo>
                  <a:cubicBezTo>
                    <a:pt x="2762" y="3429"/>
                    <a:pt x="572" y="4953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0" name="Freeform: Shape 2009">
              <a:extLst>
                <a:ext uri="{FF2B5EF4-FFF2-40B4-BE49-F238E27FC236}">
                  <a16:creationId xmlns:a16="http://schemas.microsoft.com/office/drawing/2014/main" id="{BF200BE0-77F3-4DFC-9DB8-F557DCA62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508" y="2183986"/>
              <a:ext cx="9525" cy="9525"/>
            </a:xfrm>
            <a:custGeom>
              <a:avLst/>
              <a:gdLst>
                <a:gd name="T0" fmla="*/ 26536650 w 9525"/>
                <a:gd name="T1" fmla="*/ 9525 h 9525"/>
                <a:gd name="T2" fmla="*/ 10210800 w 9525"/>
                <a:gd name="T3" fmla="*/ 58073925 h 9525"/>
                <a:gd name="T4" fmla="*/ 2653665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86" y="1"/>
                  </a:moveTo>
                  <a:cubicBezTo>
                    <a:pt x="2691" y="3525"/>
                    <a:pt x="-2072" y="2477"/>
                    <a:pt x="1072" y="6097"/>
                  </a:cubicBezTo>
                  <a:cubicBezTo>
                    <a:pt x="4596" y="8288"/>
                    <a:pt x="4786" y="-94"/>
                    <a:pt x="2786" y="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1" name="Freeform: Shape 2010">
              <a:extLst>
                <a:ext uri="{FF2B5EF4-FFF2-40B4-BE49-F238E27FC236}">
                  <a16:creationId xmlns:a16="http://schemas.microsoft.com/office/drawing/2014/main" id="{239C4BBC-D93F-40E8-BF5F-1E8C86304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820" y="3431000"/>
              <a:ext cx="9525" cy="9525"/>
            </a:xfrm>
            <a:custGeom>
              <a:avLst/>
              <a:gdLst>
                <a:gd name="T0" fmla="*/ 21183600 w 9525"/>
                <a:gd name="T1" fmla="*/ 82562700 h 9525"/>
                <a:gd name="T2" fmla="*/ 27536775 w 9525"/>
                <a:gd name="T3" fmla="*/ 0 h 9525"/>
                <a:gd name="T4" fmla="*/ 2118360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4" y="8668"/>
                  </a:moveTo>
                  <a:cubicBezTo>
                    <a:pt x="3558" y="6001"/>
                    <a:pt x="3938" y="2095"/>
                    <a:pt x="2891" y="0"/>
                  </a:cubicBezTo>
                  <a:cubicBezTo>
                    <a:pt x="1462" y="2095"/>
                    <a:pt x="-2443" y="7144"/>
                    <a:pt x="2224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2" name="Freeform: Shape 2011">
              <a:extLst>
                <a:ext uri="{FF2B5EF4-FFF2-40B4-BE49-F238E27FC236}">
                  <a16:creationId xmlns:a16="http://schemas.microsoft.com/office/drawing/2014/main" id="{7A50A959-8D3C-4D8F-AE94-DE8108D89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413" y="2942368"/>
              <a:ext cx="9525" cy="9525"/>
            </a:xfrm>
            <a:custGeom>
              <a:avLst/>
              <a:gdLst>
                <a:gd name="T0" fmla="*/ 39614475 w 9525"/>
                <a:gd name="T1" fmla="*/ 1809750 h 9525"/>
                <a:gd name="T2" fmla="*/ 16030575 w 9525"/>
                <a:gd name="T3" fmla="*/ 0 h 9525"/>
                <a:gd name="T4" fmla="*/ 609600 w 9525"/>
                <a:gd name="T5" fmla="*/ 46272450 h 9525"/>
                <a:gd name="T6" fmla="*/ 39614475 w 9525"/>
                <a:gd name="T7" fmla="*/ 1809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59" y="190"/>
                  </a:moveTo>
                  <a:cubicBezTo>
                    <a:pt x="3779" y="1619"/>
                    <a:pt x="2731" y="857"/>
                    <a:pt x="1683" y="0"/>
                  </a:cubicBezTo>
                  <a:cubicBezTo>
                    <a:pt x="1112" y="1619"/>
                    <a:pt x="-317" y="2191"/>
                    <a:pt x="64" y="4858"/>
                  </a:cubicBezTo>
                  <a:cubicBezTo>
                    <a:pt x="2159" y="4858"/>
                    <a:pt x="7112" y="1619"/>
                    <a:pt x="4159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3" name="Freeform: Shape 2012">
              <a:extLst>
                <a:ext uri="{FF2B5EF4-FFF2-40B4-BE49-F238E27FC236}">
                  <a16:creationId xmlns:a16="http://schemas.microsoft.com/office/drawing/2014/main" id="{41D73912-6E2D-4A6F-A6CE-068B188C4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7780" y="2219097"/>
              <a:ext cx="9525" cy="9525"/>
            </a:xfrm>
            <a:custGeom>
              <a:avLst/>
              <a:gdLst>
                <a:gd name="T0" fmla="*/ 62503050 w 9525"/>
                <a:gd name="T1" fmla="*/ 10325 h 9525"/>
                <a:gd name="T2" fmla="*/ 57969150 w 9525"/>
                <a:gd name="T3" fmla="*/ 228 h 9525"/>
                <a:gd name="T4" fmla="*/ 35280600 w 9525"/>
                <a:gd name="T5" fmla="*/ 13849 h 9525"/>
                <a:gd name="T6" fmla="*/ 28936950 w 9525"/>
                <a:gd name="T7" fmla="*/ 6324 h 9525"/>
                <a:gd name="T8" fmla="*/ 62503050 w 9525"/>
                <a:gd name="T9" fmla="*/ 10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562" y="10325"/>
                  </a:moveTo>
                  <a:cubicBezTo>
                    <a:pt x="7229" y="4991"/>
                    <a:pt x="2847" y="4895"/>
                    <a:pt x="6086" y="228"/>
                  </a:cubicBezTo>
                  <a:cubicBezTo>
                    <a:pt x="-3058" y="-1867"/>
                    <a:pt x="-201" y="11087"/>
                    <a:pt x="3704" y="13849"/>
                  </a:cubicBezTo>
                  <a:cubicBezTo>
                    <a:pt x="6086" y="9848"/>
                    <a:pt x="-1153" y="8134"/>
                    <a:pt x="3038" y="6324"/>
                  </a:cubicBezTo>
                  <a:cubicBezTo>
                    <a:pt x="6181" y="6038"/>
                    <a:pt x="1990" y="11849"/>
                    <a:pt x="6562" y="103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4" name="Freeform: Shape 2013">
              <a:extLst>
                <a:ext uri="{FF2B5EF4-FFF2-40B4-BE49-F238E27FC236}">
                  <a16:creationId xmlns:a16="http://schemas.microsoft.com/office/drawing/2014/main" id="{ECED56BC-1AD3-47C2-B687-388AB013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464" y="2205990"/>
              <a:ext cx="9525" cy="9525"/>
            </a:xfrm>
            <a:custGeom>
              <a:avLst/>
              <a:gdLst>
                <a:gd name="T0" fmla="*/ 31061025 w 9525"/>
                <a:gd name="T1" fmla="*/ 60788550 h 9525"/>
                <a:gd name="T2" fmla="*/ 12001500 w 9525"/>
                <a:gd name="T3" fmla="*/ 0 h 9525"/>
                <a:gd name="T4" fmla="*/ 310610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61" y="6382"/>
                  </a:moveTo>
                  <a:cubicBezTo>
                    <a:pt x="3737" y="3334"/>
                    <a:pt x="4023" y="381"/>
                    <a:pt x="1260" y="0"/>
                  </a:cubicBezTo>
                  <a:cubicBezTo>
                    <a:pt x="-1502" y="2286"/>
                    <a:pt x="784" y="5334"/>
                    <a:pt x="3261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5" name="Freeform: Shape 2014">
              <a:extLst>
                <a:ext uri="{FF2B5EF4-FFF2-40B4-BE49-F238E27FC236}">
                  <a16:creationId xmlns:a16="http://schemas.microsoft.com/office/drawing/2014/main" id="{204DD2DC-4AAE-44FC-8967-5AF673187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423" y="3255836"/>
              <a:ext cx="9525" cy="9525"/>
            </a:xfrm>
            <a:custGeom>
              <a:avLst/>
              <a:gdLst>
                <a:gd name="T0" fmla="*/ 9582150 w 9525"/>
                <a:gd name="T1" fmla="*/ 0 h 9525"/>
                <a:gd name="T2" fmla="*/ 28632150 w 9525"/>
                <a:gd name="T3" fmla="*/ 60788550 h 9525"/>
                <a:gd name="T4" fmla="*/ 9582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06" y="0"/>
                  </a:moveTo>
                  <a:cubicBezTo>
                    <a:pt x="53" y="2857"/>
                    <a:pt x="-1375" y="5620"/>
                    <a:pt x="3006" y="6382"/>
                  </a:cubicBezTo>
                  <a:cubicBezTo>
                    <a:pt x="3483" y="3334"/>
                    <a:pt x="3768" y="381"/>
                    <a:pt x="10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6" name="Freeform: Shape 2015">
              <a:extLst>
                <a:ext uri="{FF2B5EF4-FFF2-40B4-BE49-F238E27FC236}">
                  <a16:creationId xmlns:a16="http://schemas.microsoft.com/office/drawing/2014/main" id="{4762F42C-E057-46C4-BBC3-F0B01268B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0249" y="2228374"/>
              <a:ext cx="9525" cy="9525"/>
            </a:xfrm>
            <a:custGeom>
              <a:avLst/>
              <a:gdLst>
                <a:gd name="T0" fmla="*/ 0 w 9525"/>
                <a:gd name="T1" fmla="*/ 58064400 h 9525"/>
                <a:gd name="T2" fmla="*/ 6001 w 9525"/>
                <a:gd name="T3" fmla="*/ 86191725 h 9525"/>
                <a:gd name="T4" fmla="*/ 11525 w 9525"/>
                <a:gd name="T5" fmla="*/ 19050000 h 9525"/>
                <a:gd name="T6" fmla="*/ 2953 w 9525"/>
                <a:gd name="T7" fmla="*/ 0 h 9525"/>
                <a:gd name="T8" fmla="*/ 0 w 9525"/>
                <a:gd name="T9" fmla="*/ 5806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3905" y="5429"/>
                    <a:pt x="2096" y="9716"/>
                    <a:pt x="6001" y="9049"/>
                  </a:cubicBezTo>
                  <a:cubicBezTo>
                    <a:pt x="4763" y="3143"/>
                    <a:pt x="9239" y="3715"/>
                    <a:pt x="11525" y="2000"/>
                  </a:cubicBezTo>
                  <a:cubicBezTo>
                    <a:pt x="10096" y="191"/>
                    <a:pt x="6191" y="381"/>
                    <a:pt x="2953" y="0"/>
                  </a:cubicBezTo>
                  <a:cubicBezTo>
                    <a:pt x="5048" y="4953"/>
                    <a:pt x="1524" y="2667"/>
                    <a:pt x="0" y="6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7" name="Freeform: Shape 2016">
              <a:extLst>
                <a:ext uri="{FF2B5EF4-FFF2-40B4-BE49-F238E27FC236}">
                  <a16:creationId xmlns:a16="http://schemas.microsoft.com/office/drawing/2014/main" id="{280A0348-4C98-4644-8A25-942CFA71F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42" y="2193798"/>
              <a:ext cx="9525" cy="9525"/>
            </a:xfrm>
            <a:custGeom>
              <a:avLst/>
              <a:gdLst>
                <a:gd name="T0" fmla="*/ 15859125 w 9525"/>
                <a:gd name="T1" fmla="*/ 11049 h 9525"/>
                <a:gd name="T2" fmla="*/ 36728400 w 9525"/>
                <a:gd name="T3" fmla="*/ 0 h 9525"/>
                <a:gd name="T4" fmla="*/ 15859125 w 9525"/>
                <a:gd name="T5" fmla="*/ 110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5" y="11049"/>
                  </a:moveTo>
                  <a:cubicBezTo>
                    <a:pt x="427" y="6191"/>
                    <a:pt x="9095" y="952"/>
                    <a:pt x="3856" y="0"/>
                  </a:cubicBezTo>
                  <a:cubicBezTo>
                    <a:pt x="2332" y="3620"/>
                    <a:pt x="-2526" y="8287"/>
                    <a:pt x="1665" y="11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8" name="Freeform: Shape 2017">
              <a:extLst>
                <a:ext uri="{FF2B5EF4-FFF2-40B4-BE49-F238E27FC236}">
                  <a16:creationId xmlns:a16="http://schemas.microsoft.com/office/drawing/2014/main" id="{0D9DB02D-E8BC-4B74-8F16-9F2247264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6309" y="3278886"/>
              <a:ext cx="9525" cy="9525"/>
            </a:xfrm>
            <a:custGeom>
              <a:avLst/>
              <a:gdLst>
                <a:gd name="T0" fmla="*/ 37433250 w 9525"/>
                <a:gd name="T1" fmla="*/ 48987075 h 9525"/>
                <a:gd name="T2" fmla="*/ 17478375 w 9525"/>
                <a:gd name="T3" fmla="*/ 0 h 9525"/>
                <a:gd name="T4" fmla="*/ 12944475 w 9525"/>
                <a:gd name="T5" fmla="*/ 59874150 h 9525"/>
                <a:gd name="T6" fmla="*/ 37433250 w 9525"/>
                <a:gd name="T7" fmla="*/ 4898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30" y="5143"/>
                  </a:moveTo>
                  <a:cubicBezTo>
                    <a:pt x="3930" y="2762"/>
                    <a:pt x="3454" y="952"/>
                    <a:pt x="1835" y="0"/>
                  </a:cubicBezTo>
                  <a:cubicBezTo>
                    <a:pt x="1073" y="667"/>
                    <a:pt x="-1594" y="5620"/>
                    <a:pt x="1359" y="6286"/>
                  </a:cubicBezTo>
                  <a:cubicBezTo>
                    <a:pt x="1644" y="5239"/>
                    <a:pt x="2502" y="4763"/>
                    <a:pt x="3930" y="5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69" name="Freeform: Shape 2018">
              <a:extLst>
                <a:ext uri="{FF2B5EF4-FFF2-40B4-BE49-F238E27FC236}">
                  <a16:creationId xmlns:a16="http://schemas.microsoft.com/office/drawing/2014/main" id="{CEE3BE32-598C-49EC-BA5B-9171B27D1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719" y="2317709"/>
              <a:ext cx="9525" cy="9525"/>
            </a:xfrm>
            <a:custGeom>
              <a:avLst/>
              <a:gdLst>
                <a:gd name="T0" fmla="*/ 47625 w 9525"/>
                <a:gd name="T1" fmla="*/ 990600 h 9525"/>
                <a:gd name="T2" fmla="*/ 58112025 w 9525"/>
                <a:gd name="T3" fmla="*/ 17325975 h 9525"/>
                <a:gd name="T4" fmla="*/ 47625 w 9525"/>
                <a:gd name="T5" fmla="*/ 99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" y="104"/>
                  </a:moveTo>
                  <a:cubicBezTo>
                    <a:pt x="-185" y="4962"/>
                    <a:pt x="4673" y="4676"/>
                    <a:pt x="6101" y="1819"/>
                  </a:cubicBezTo>
                  <a:cubicBezTo>
                    <a:pt x="3053" y="2200"/>
                    <a:pt x="3625" y="-562"/>
                    <a:pt x="5" y="10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0" name="Freeform: Shape 2019">
              <a:extLst>
                <a:ext uri="{FF2B5EF4-FFF2-40B4-BE49-F238E27FC236}">
                  <a16:creationId xmlns:a16="http://schemas.microsoft.com/office/drawing/2014/main" id="{3B762CBD-D502-4374-A95B-551E8B228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8821" y="2254758"/>
              <a:ext cx="9525" cy="9525"/>
            </a:xfrm>
            <a:custGeom>
              <a:avLst/>
              <a:gdLst>
                <a:gd name="T0" fmla="*/ 4763 w 9525"/>
                <a:gd name="T1" fmla="*/ 0 h 9525"/>
                <a:gd name="T2" fmla="*/ 0 w 9525"/>
                <a:gd name="T3" fmla="*/ 12097 h 9525"/>
                <a:gd name="T4" fmla="*/ 7048 w 9525"/>
                <a:gd name="T5" fmla="*/ 17717 h 9525"/>
                <a:gd name="T6" fmla="*/ 8668 w 9525"/>
                <a:gd name="T7" fmla="*/ 12859 h 9525"/>
                <a:gd name="T8" fmla="*/ 10001 w 9525"/>
                <a:gd name="T9" fmla="*/ 11716 h 9525"/>
                <a:gd name="T10" fmla="*/ 4001 w 9525"/>
                <a:gd name="T11" fmla="*/ 8668 h 9525"/>
                <a:gd name="T12" fmla="*/ 7715 w 9525"/>
                <a:gd name="T13" fmla="*/ 8953 h 9525"/>
                <a:gd name="T14" fmla="*/ 4763 w 952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763" y="0"/>
                  </a:moveTo>
                  <a:cubicBezTo>
                    <a:pt x="4572" y="5715"/>
                    <a:pt x="2000" y="8477"/>
                    <a:pt x="0" y="12097"/>
                  </a:cubicBezTo>
                  <a:cubicBezTo>
                    <a:pt x="4858" y="12859"/>
                    <a:pt x="3905" y="14002"/>
                    <a:pt x="7048" y="17717"/>
                  </a:cubicBezTo>
                  <a:cubicBezTo>
                    <a:pt x="7429" y="15811"/>
                    <a:pt x="6953" y="13049"/>
                    <a:pt x="8668" y="12859"/>
                  </a:cubicBezTo>
                  <a:cubicBezTo>
                    <a:pt x="8668" y="14192"/>
                    <a:pt x="10192" y="14002"/>
                    <a:pt x="10001" y="11716"/>
                  </a:cubicBezTo>
                  <a:cubicBezTo>
                    <a:pt x="6953" y="11620"/>
                    <a:pt x="4001" y="11430"/>
                    <a:pt x="4001" y="8668"/>
                  </a:cubicBezTo>
                  <a:cubicBezTo>
                    <a:pt x="5239" y="8763"/>
                    <a:pt x="6477" y="8858"/>
                    <a:pt x="7715" y="8953"/>
                  </a:cubicBezTo>
                  <a:cubicBezTo>
                    <a:pt x="8096" y="4763"/>
                    <a:pt x="6572" y="2286"/>
                    <a:pt x="4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1" name="Freeform: Shape 2020">
              <a:extLst>
                <a:ext uri="{FF2B5EF4-FFF2-40B4-BE49-F238E27FC236}">
                  <a16:creationId xmlns:a16="http://schemas.microsoft.com/office/drawing/2014/main" id="{F851FA71-CFE8-447B-A83E-EB3D4CCB4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116" y="2222468"/>
              <a:ext cx="9525" cy="9525"/>
            </a:xfrm>
            <a:custGeom>
              <a:avLst/>
              <a:gdLst>
                <a:gd name="T0" fmla="*/ 47539275 w 9525"/>
                <a:gd name="T1" fmla="*/ 3629025 h 9525"/>
                <a:gd name="T2" fmla="*/ 361950 w 9525"/>
                <a:gd name="T3" fmla="*/ 0 h 9525"/>
                <a:gd name="T4" fmla="*/ 47539275 w 9525"/>
                <a:gd name="T5" fmla="*/ 3629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91" y="381"/>
                  </a:moveTo>
                  <a:cubicBezTo>
                    <a:pt x="3372" y="286"/>
                    <a:pt x="1658" y="95"/>
                    <a:pt x="38" y="0"/>
                  </a:cubicBezTo>
                  <a:cubicBezTo>
                    <a:pt x="-438" y="6286"/>
                    <a:pt x="3658" y="4953"/>
                    <a:pt x="4991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2" name="Freeform: Shape 2021">
              <a:extLst>
                <a:ext uri="{FF2B5EF4-FFF2-40B4-BE49-F238E27FC236}">
                  <a16:creationId xmlns:a16="http://schemas.microsoft.com/office/drawing/2014/main" id="{E0635314-7EEB-40B0-BFCE-D00BBDBB5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90" y="2203820"/>
              <a:ext cx="9525" cy="9525"/>
            </a:xfrm>
            <a:custGeom>
              <a:avLst/>
              <a:gdLst>
                <a:gd name="T0" fmla="*/ 25069800 w 9525"/>
                <a:gd name="T1" fmla="*/ 73294875 h 9525"/>
                <a:gd name="T2" fmla="*/ 30518100 w 9525"/>
                <a:gd name="T3" fmla="*/ 2524125 h 9525"/>
                <a:gd name="T4" fmla="*/ 25069800 w 9525"/>
                <a:gd name="T5" fmla="*/ 7329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32" y="7695"/>
                  </a:moveTo>
                  <a:cubicBezTo>
                    <a:pt x="1870" y="3980"/>
                    <a:pt x="1870" y="3790"/>
                    <a:pt x="3204" y="265"/>
                  </a:cubicBezTo>
                  <a:cubicBezTo>
                    <a:pt x="-511" y="-1830"/>
                    <a:pt x="-1368" y="9219"/>
                    <a:pt x="2632" y="76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3" name="Freeform: Shape 2022">
              <a:extLst>
                <a:ext uri="{FF2B5EF4-FFF2-40B4-BE49-F238E27FC236}">
                  <a16:creationId xmlns:a16="http://schemas.microsoft.com/office/drawing/2014/main" id="{548E3C5C-C8DC-4026-80B6-F385C9828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322" y="3002177"/>
              <a:ext cx="9525" cy="9525"/>
            </a:xfrm>
            <a:custGeom>
              <a:avLst/>
              <a:gdLst>
                <a:gd name="T0" fmla="*/ 61864875 w 9525"/>
                <a:gd name="T1" fmla="*/ 2790825 h 9525"/>
                <a:gd name="T2" fmla="*/ 171450 w 9525"/>
                <a:gd name="T3" fmla="*/ 32737425 h 9525"/>
                <a:gd name="T4" fmla="*/ 61864875 w 9525"/>
                <a:gd name="T5" fmla="*/ 2790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95" y="293"/>
                  </a:moveTo>
                  <a:cubicBezTo>
                    <a:pt x="2970" y="-278"/>
                    <a:pt x="-268" y="-373"/>
                    <a:pt x="18" y="3437"/>
                  </a:cubicBezTo>
                  <a:cubicBezTo>
                    <a:pt x="2208" y="2579"/>
                    <a:pt x="6590" y="4103"/>
                    <a:pt x="6495" y="2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4" name="Freeform: Shape 2023">
              <a:extLst>
                <a:ext uri="{FF2B5EF4-FFF2-40B4-BE49-F238E27FC236}">
                  <a16:creationId xmlns:a16="http://schemas.microsoft.com/office/drawing/2014/main" id="{E29E7B48-CDA2-4ED0-87B1-0C59D450F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625" y="3010725"/>
              <a:ext cx="9525" cy="9525"/>
            </a:xfrm>
            <a:custGeom>
              <a:avLst/>
              <a:gdLst>
                <a:gd name="T0" fmla="*/ 0 w 9525"/>
                <a:gd name="T1" fmla="*/ 60188475 h 9525"/>
                <a:gd name="T2" fmla="*/ 4533900 w 9525"/>
                <a:gd name="T3" fmla="*/ 314325 h 9525"/>
                <a:gd name="T4" fmla="*/ 0 w 9525"/>
                <a:gd name="T5" fmla="*/ 60188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19"/>
                  </a:moveTo>
                  <a:cubicBezTo>
                    <a:pt x="3810" y="6605"/>
                    <a:pt x="5715" y="-539"/>
                    <a:pt x="476" y="33"/>
                  </a:cubicBezTo>
                  <a:cubicBezTo>
                    <a:pt x="286" y="2128"/>
                    <a:pt x="95" y="4224"/>
                    <a:pt x="0" y="63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5" name="Freeform: Shape 2024">
              <a:extLst>
                <a:ext uri="{FF2B5EF4-FFF2-40B4-BE49-F238E27FC236}">
                  <a16:creationId xmlns:a16="http://schemas.microsoft.com/office/drawing/2014/main" id="{1DC2E7BB-29AE-469E-B305-132D359C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816" y="3018473"/>
              <a:ext cx="9525" cy="9525"/>
            </a:xfrm>
            <a:custGeom>
              <a:avLst/>
              <a:gdLst>
                <a:gd name="T0" fmla="*/ 72580500 w 9525"/>
                <a:gd name="T1" fmla="*/ 9144 h 9525"/>
                <a:gd name="T2" fmla="*/ 31756350 w 9525"/>
                <a:gd name="T3" fmla="*/ 0 h 9525"/>
                <a:gd name="T4" fmla="*/ 7258050 w 9525"/>
                <a:gd name="T5" fmla="*/ 1048 h 9525"/>
                <a:gd name="T6" fmla="*/ 0 w 9525"/>
                <a:gd name="T7" fmla="*/ 9811 h 9525"/>
                <a:gd name="T8" fmla="*/ 72580500 w 9525"/>
                <a:gd name="T9" fmla="*/ 9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0" y="9144"/>
                  </a:moveTo>
                  <a:cubicBezTo>
                    <a:pt x="8477" y="4096"/>
                    <a:pt x="4667" y="3143"/>
                    <a:pt x="3334" y="0"/>
                  </a:cubicBezTo>
                  <a:cubicBezTo>
                    <a:pt x="2953" y="952"/>
                    <a:pt x="2191" y="1333"/>
                    <a:pt x="762" y="1048"/>
                  </a:cubicBezTo>
                  <a:cubicBezTo>
                    <a:pt x="1429" y="7048"/>
                    <a:pt x="3048" y="4572"/>
                    <a:pt x="0" y="9811"/>
                  </a:cubicBezTo>
                  <a:cubicBezTo>
                    <a:pt x="3143" y="10192"/>
                    <a:pt x="6096" y="10477"/>
                    <a:pt x="7620" y="9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6" name="Freeform: Shape 2025">
              <a:extLst>
                <a:ext uri="{FF2B5EF4-FFF2-40B4-BE49-F238E27FC236}">
                  <a16:creationId xmlns:a16="http://schemas.microsoft.com/office/drawing/2014/main" id="{0D8BEA8E-F066-4222-9E01-9AD237473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647" y="2792158"/>
              <a:ext cx="9525" cy="9525"/>
            </a:xfrm>
            <a:custGeom>
              <a:avLst/>
              <a:gdLst>
                <a:gd name="T0" fmla="*/ 30213300 w 9525"/>
                <a:gd name="T1" fmla="*/ 12668 h 9525"/>
                <a:gd name="T2" fmla="*/ 16602075 w 9525"/>
                <a:gd name="T3" fmla="*/ 0 h 9525"/>
                <a:gd name="T4" fmla="*/ 3021330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72" y="12668"/>
                  </a:moveTo>
                  <a:cubicBezTo>
                    <a:pt x="5077" y="8954"/>
                    <a:pt x="2695" y="4477"/>
                    <a:pt x="1743" y="0"/>
                  </a:cubicBezTo>
                  <a:cubicBezTo>
                    <a:pt x="1076" y="2667"/>
                    <a:pt x="-2543" y="10573"/>
                    <a:pt x="3172" y="12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7" name="Freeform: Shape 2026">
              <a:extLst>
                <a:ext uri="{FF2B5EF4-FFF2-40B4-BE49-F238E27FC236}">
                  <a16:creationId xmlns:a16="http://schemas.microsoft.com/office/drawing/2014/main" id="{4F1F2F10-8DD3-4A18-9D47-5B8F880B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4244" y="3121724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47177325 w 9525"/>
                <a:gd name="T5" fmla="*/ 4990147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191"/>
                    <a:pt x="1048" y="3905"/>
                    <a:pt x="0" y="4858"/>
                  </a:cubicBezTo>
                  <a:cubicBezTo>
                    <a:pt x="1619" y="4953"/>
                    <a:pt x="3334" y="5143"/>
                    <a:pt x="4953" y="5239"/>
                  </a:cubicBezTo>
                  <a:cubicBezTo>
                    <a:pt x="5429" y="2191"/>
                    <a:pt x="3334" y="1238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8" name="Freeform: Shape 2027">
              <a:extLst>
                <a:ext uri="{FF2B5EF4-FFF2-40B4-BE49-F238E27FC236}">
                  <a16:creationId xmlns:a16="http://schemas.microsoft.com/office/drawing/2014/main" id="{37BB71B7-52C3-45E6-962F-03CE71DD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196" y="3128435"/>
              <a:ext cx="9525" cy="9525"/>
            </a:xfrm>
            <a:custGeom>
              <a:avLst/>
              <a:gdLst>
                <a:gd name="T0" fmla="*/ 7239 w 9525"/>
                <a:gd name="T1" fmla="*/ 5099 h 9525"/>
                <a:gd name="T2" fmla="*/ 10573 w 9525"/>
                <a:gd name="T3" fmla="*/ 10338 h 9525"/>
                <a:gd name="T4" fmla="*/ 7620 w 9525"/>
                <a:gd name="T5" fmla="*/ 147 h 9525"/>
                <a:gd name="T6" fmla="*/ 0 w 9525"/>
                <a:gd name="T7" fmla="*/ 2052 h 9525"/>
                <a:gd name="T8" fmla="*/ 2191 w 9525"/>
                <a:gd name="T9" fmla="*/ 5957 h 9525"/>
                <a:gd name="T10" fmla="*/ 7239 w 9525"/>
                <a:gd name="T11" fmla="*/ 509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239" y="5099"/>
                  </a:moveTo>
                  <a:cubicBezTo>
                    <a:pt x="6667" y="8338"/>
                    <a:pt x="7239" y="10433"/>
                    <a:pt x="10573" y="10338"/>
                  </a:cubicBezTo>
                  <a:cubicBezTo>
                    <a:pt x="10668" y="6052"/>
                    <a:pt x="4000" y="3766"/>
                    <a:pt x="7620" y="147"/>
                  </a:cubicBezTo>
                  <a:cubicBezTo>
                    <a:pt x="4096" y="1956"/>
                    <a:pt x="1905" y="-2330"/>
                    <a:pt x="0" y="2052"/>
                  </a:cubicBezTo>
                  <a:cubicBezTo>
                    <a:pt x="6096" y="1861"/>
                    <a:pt x="4667" y="3480"/>
                    <a:pt x="2191" y="5957"/>
                  </a:cubicBezTo>
                  <a:cubicBezTo>
                    <a:pt x="4286" y="6147"/>
                    <a:pt x="6001" y="5957"/>
                    <a:pt x="7239" y="509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79" name="Freeform: Shape 2028">
              <a:extLst>
                <a:ext uri="{FF2B5EF4-FFF2-40B4-BE49-F238E27FC236}">
                  <a16:creationId xmlns:a16="http://schemas.microsoft.com/office/drawing/2014/main" id="{8DCB3AA5-AB6A-4127-83BB-F1DDA7362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6911" y="3104388"/>
              <a:ext cx="9525" cy="9525"/>
            </a:xfrm>
            <a:custGeom>
              <a:avLst/>
              <a:gdLst>
                <a:gd name="T0" fmla="*/ 0 w 9525"/>
                <a:gd name="T1" fmla="*/ 34480500 h 9525"/>
                <a:gd name="T2" fmla="*/ 45367575 w 9525"/>
                <a:gd name="T3" fmla="*/ 61693425 h 9525"/>
                <a:gd name="T4" fmla="*/ 26308050 w 9525"/>
                <a:gd name="T5" fmla="*/ 0 h 9525"/>
                <a:gd name="T6" fmla="*/ 0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620"/>
                  </a:moveTo>
                  <a:cubicBezTo>
                    <a:pt x="2476" y="3810"/>
                    <a:pt x="1333" y="7144"/>
                    <a:pt x="4763" y="6477"/>
                  </a:cubicBezTo>
                  <a:cubicBezTo>
                    <a:pt x="5239" y="3429"/>
                    <a:pt x="4572" y="1238"/>
                    <a:pt x="2762" y="0"/>
                  </a:cubicBezTo>
                  <a:cubicBezTo>
                    <a:pt x="3048" y="2572"/>
                    <a:pt x="953" y="2476"/>
                    <a:pt x="0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0" name="Freeform: Shape 2029">
              <a:extLst>
                <a:ext uri="{FF2B5EF4-FFF2-40B4-BE49-F238E27FC236}">
                  <a16:creationId xmlns:a16="http://schemas.microsoft.com/office/drawing/2014/main" id="{799FD52C-5F68-42C8-A213-3C954557A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303" y="2735255"/>
              <a:ext cx="9525" cy="9525"/>
            </a:xfrm>
            <a:custGeom>
              <a:avLst/>
              <a:gdLst>
                <a:gd name="T0" fmla="*/ 70237350 w 9525"/>
                <a:gd name="T1" fmla="*/ 29413200 h 9525"/>
                <a:gd name="T2" fmla="*/ 1285875 w 9525"/>
                <a:gd name="T3" fmla="*/ 381000 h 9525"/>
                <a:gd name="T4" fmla="*/ 8543925 w 9525"/>
                <a:gd name="T5" fmla="*/ 60255150 h 9525"/>
                <a:gd name="T6" fmla="*/ 70237350 w 9525"/>
                <a:gd name="T7" fmla="*/ 29413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3088"/>
                  </a:moveTo>
                  <a:cubicBezTo>
                    <a:pt x="4802" y="2135"/>
                    <a:pt x="4041" y="-341"/>
                    <a:pt x="135" y="40"/>
                  </a:cubicBezTo>
                  <a:cubicBezTo>
                    <a:pt x="-627" y="2992"/>
                    <a:pt x="2135" y="2897"/>
                    <a:pt x="897" y="6326"/>
                  </a:cubicBezTo>
                  <a:cubicBezTo>
                    <a:pt x="4707" y="7183"/>
                    <a:pt x="6041" y="5183"/>
                    <a:pt x="7374" y="30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1" name="Freeform: Shape 2030">
              <a:extLst>
                <a:ext uri="{FF2B5EF4-FFF2-40B4-BE49-F238E27FC236}">
                  <a16:creationId xmlns:a16="http://schemas.microsoft.com/office/drawing/2014/main" id="{3CF39D93-92FE-402C-AE84-36F5E5D73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482" y="313829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0788550 w 9525"/>
                <a:gd name="T3" fmla="*/ 14288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571" y="5715"/>
                    <a:pt x="-476" y="11716"/>
                    <a:pt x="6382" y="14288"/>
                  </a:cubicBezTo>
                  <a:cubicBezTo>
                    <a:pt x="4477" y="6763"/>
                    <a:pt x="5715" y="3048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2" name="Freeform: Shape 2031">
              <a:extLst>
                <a:ext uri="{FF2B5EF4-FFF2-40B4-BE49-F238E27FC236}">
                  <a16:creationId xmlns:a16="http://schemas.microsoft.com/office/drawing/2014/main" id="{C0687224-ACEB-4233-AC83-0C294DD0D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981" y="2785300"/>
              <a:ext cx="9525" cy="9525"/>
            </a:xfrm>
            <a:custGeom>
              <a:avLst/>
              <a:gdLst>
                <a:gd name="T0" fmla="*/ 723900 w 9525"/>
                <a:gd name="T1" fmla="*/ 0 h 9525"/>
                <a:gd name="T2" fmla="*/ 30670500 w 9525"/>
                <a:gd name="T3" fmla="*/ 73485375 h 9525"/>
                <a:gd name="T4" fmla="*/ 72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6" y="0"/>
                  </a:moveTo>
                  <a:cubicBezTo>
                    <a:pt x="-305" y="3810"/>
                    <a:pt x="743" y="6382"/>
                    <a:pt x="3220" y="7715"/>
                  </a:cubicBezTo>
                  <a:cubicBezTo>
                    <a:pt x="2839" y="4572"/>
                    <a:pt x="3886" y="191"/>
                    <a:pt x="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3" name="Freeform: Shape 2032">
              <a:extLst>
                <a:ext uri="{FF2B5EF4-FFF2-40B4-BE49-F238E27FC236}">
                  <a16:creationId xmlns:a16="http://schemas.microsoft.com/office/drawing/2014/main" id="{E1C72B4E-4EF7-4EDB-BB17-199F2ED1F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1286" y="2638673"/>
              <a:ext cx="9525" cy="9525"/>
            </a:xfrm>
            <a:custGeom>
              <a:avLst/>
              <a:gdLst>
                <a:gd name="T0" fmla="*/ 69961125 w 9525"/>
                <a:gd name="T1" fmla="*/ 17602200 h 9525"/>
                <a:gd name="T2" fmla="*/ 11896725 w 9525"/>
                <a:gd name="T3" fmla="*/ 1266825 h 9525"/>
                <a:gd name="T4" fmla="*/ 9172575 w 9525"/>
                <a:gd name="T5" fmla="*/ 36652200 h 9525"/>
                <a:gd name="T6" fmla="*/ 69961125 w 9525"/>
                <a:gd name="T7" fmla="*/ 1760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45" y="1848"/>
                  </a:moveTo>
                  <a:cubicBezTo>
                    <a:pt x="4297" y="2134"/>
                    <a:pt x="4774" y="-629"/>
                    <a:pt x="1249" y="133"/>
                  </a:cubicBezTo>
                  <a:cubicBezTo>
                    <a:pt x="963" y="1562"/>
                    <a:pt x="-1227" y="2800"/>
                    <a:pt x="963" y="3848"/>
                  </a:cubicBezTo>
                  <a:cubicBezTo>
                    <a:pt x="1059" y="1562"/>
                    <a:pt x="6964" y="6706"/>
                    <a:pt x="7345" y="18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4" name="Freeform: Shape 2033">
              <a:extLst>
                <a:ext uri="{FF2B5EF4-FFF2-40B4-BE49-F238E27FC236}">
                  <a16:creationId xmlns:a16="http://schemas.microsoft.com/office/drawing/2014/main" id="{D4A574B0-9ED0-4055-8048-CEFF46DC0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682" y="2288572"/>
              <a:ext cx="9525" cy="9525"/>
            </a:xfrm>
            <a:custGeom>
              <a:avLst/>
              <a:gdLst>
                <a:gd name="T0" fmla="*/ 48082200 w 9525"/>
                <a:gd name="T1" fmla="*/ 48996600 h 9525"/>
                <a:gd name="T2" fmla="*/ 28127325 w 9525"/>
                <a:gd name="T3" fmla="*/ 0 h 9525"/>
                <a:gd name="T4" fmla="*/ 0 w 9525"/>
                <a:gd name="T5" fmla="*/ 57159525 h 9525"/>
                <a:gd name="T6" fmla="*/ 48082200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5144"/>
                  </a:moveTo>
                  <a:cubicBezTo>
                    <a:pt x="5048" y="2857"/>
                    <a:pt x="4572" y="952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2096" y="6191"/>
                    <a:pt x="3810" y="6001"/>
                    <a:pt x="5048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5" name="Freeform: Shape 2034">
              <a:extLst>
                <a:ext uri="{FF2B5EF4-FFF2-40B4-BE49-F238E27FC236}">
                  <a16:creationId xmlns:a16="http://schemas.microsoft.com/office/drawing/2014/main" id="{34013676-E9B3-45C2-80C5-95F8FE1BF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348" y="2320861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34480500 w 9525"/>
                <a:gd name="T5" fmla="*/ 6169342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096"/>
                    <a:pt x="1048" y="3810"/>
                    <a:pt x="0" y="4858"/>
                  </a:cubicBezTo>
                  <a:cubicBezTo>
                    <a:pt x="1714" y="4953"/>
                    <a:pt x="2667" y="5715"/>
                    <a:pt x="3620" y="6477"/>
                  </a:cubicBezTo>
                  <a:cubicBezTo>
                    <a:pt x="5715" y="4858"/>
                    <a:pt x="5334" y="0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6" name="Freeform: Shape 2035">
              <a:extLst>
                <a:ext uri="{FF2B5EF4-FFF2-40B4-BE49-F238E27FC236}">
                  <a16:creationId xmlns:a16="http://schemas.microsoft.com/office/drawing/2014/main" id="{3BE22A65-F764-436D-A9F0-5FB26281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869" y="2297597"/>
              <a:ext cx="9525" cy="9525"/>
            </a:xfrm>
            <a:custGeom>
              <a:avLst/>
              <a:gdLst>
                <a:gd name="T0" fmla="*/ 13639800 w 9525"/>
                <a:gd name="T1" fmla="*/ 67360800 h 9525"/>
                <a:gd name="T2" fmla="*/ 6381750 w 9525"/>
                <a:gd name="T3" fmla="*/ 7486650 h 9525"/>
                <a:gd name="T4" fmla="*/ 13639800 w 9525"/>
                <a:gd name="T5" fmla="*/ 67360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32" y="7072"/>
                  </a:moveTo>
                  <a:cubicBezTo>
                    <a:pt x="3147" y="3929"/>
                    <a:pt x="5719" y="-2167"/>
                    <a:pt x="670" y="786"/>
                  </a:cubicBezTo>
                  <a:cubicBezTo>
                    <a:pt x="3909" y="405"/>
                    <a:pt x="-2759" y="6215"/>
                    <a:pt x="1432" y="70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7" name="Freeform: Shape 2036">
              <a:extLst>
                <a:ext uri="{FF2B5EF4-FFF2-40B4-BE49-F238E27FC236}">
                  <a16:creationId xmlns:a16="http://schemas.microsoft.com/office/drawing/2014/main" id="{89F05BED-B30F-4DC2-8B95-F69B230A2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161" y="3709511"/>
              <a:ext cx="9525" cy="28575"/>
            </a:xfrm>
            <a:custGeom>
              <a:avLst/>
              <a:gdLst>
                <a:gd name="T0" fmla="*/ 21612225 w 9525"/>
                <a:gd name="T1" fmla="*/ 10096 h 28575"/>
                <a:gd name="T2" fmla="*/ 5276850 w 9525"/>
                <a:gd name="T3" fmla="*/ 0 h 28575"/>
                <a:gd name="T4" fmla="*/ 38852475 w 9525"/>
                <a:gd name="T5" fmla="*/ 34100 h 28575"/>
                <a:gd name="T6" fmla="*/ 21612225 w 9525"/>
                <a:gd name="T7" fmla="*/ 10096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2269" y="10096"/>
                  </a:moveTo>
                  <a:cubicBezTo>
                    <a:pt x="1983" y="6572"/>
                    <a:pt x="6079" y="857"/>
                    <a:pt x="554" y="0"/>
                  </a:cubicBezTo>
                  <a:cubicBezTo>
                    <a:pt x="-1160" y="12002"/>
                    <a:pt x="1411" y="22860"/>
                    <a:pt x="4079" y="34100"/>
                  </a:cubicBezTo>
                  <a:cubicBezTo>
                    <a:pt x="5983" y="25717"/>
                    <a:pt x="2840" y="17145"/>
                    <a:pt x="2269" y="10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8" name="Freeform: Shape 2037">
              <a:extLst>
                <a:ext uri="{FF2B5EF4-FFF2-40B4-BE49-F238E27FC236}">
                  <a16:creationId xmlns:a16="http://schemas.microsoft.com/office/drawing/2014/main" id="{604E9E48-F1C8-4DB3-B966-F1D3E3230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390" y="2905688"/>
              <a:ext cx="9525" cy="9525"/>
            </a:xfrm>
            <a:custGeom>
              <a:avLst/>
              <a:gdLst>
                <a:gd name="T0" fmla="*/ 0 w 9525"/>
                <a:gd name="T1" fmla="*/ 54511575 h 9525"/>
                <a:gd name="T2" fmla="*/ 9982200 w 9525"/>
                <a:gd name="T3" fmla="*/ 79009875 h 9525"/>
                <a:gd name="T4" fmla="*/ 0 w 9525"/>
                <a:gd name="T5" fmla="*/ 54511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23"/>
                  </a:moveTo>
                  <a:cubicBezTo>
                    <a:pt x="953" y="6104"/>
                    <a:pt x="1334" y="6866"/>
                    <a:pt x="1048" y="8295"/>
                  </a:cubicBezTo>
                  <a:cubicBezTo>
                    <a:pt x="5334" y="6676"/>
                    <a:pt x="2000" y="-7802"/>
                    <a:pt x="0" y="572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89" name="Freeform: Shape 2038">
              <a:extLst>
                <a:ext uri="{FF2B5EF4-FFF2-40B4-BE49-F238E27FC236}">
                  <a16:creationId xmlns:a16="http://schemas.microsoft.com/office/drawing/2014/main" id="{287DCB95-9980-4DF0-93F8-CA98384E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307" y="2640616"/>
              <a:ext cx="9525" cy="9525"/>
            </a:xfrm>
            <a:custGeom>
              <a:avLst/>
              <a:gdLst>
                <a:gd name="T0" fmla="*/ 17154525 w 9525"/>
                <a:gd name="T1" fmla="*/ 82562700 h 9525"/>
                <a:gd name="T2" fmla="*/ 30765750 w 9525"/>
                <a:gd name="T3" fmla="*/ 59874150 h 9525"/>
                <a:gd name="T4" fmla="*/ 52539900 w 9525"/>
                <a:gd name="T5" fmla="*/ 85277325 h 9525"/>
                <a:gd name="T6" fmla="*/ 35299650 w 9525"/>
                <a:gd name="T7" fmla="*/ 0 h 9525"/>
                <a:gd name="T8" fmla="*/ 171545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1" y="8668"/>
                  </a:moveTo>
                  <a:cubicBezTo>
                    <a:pt x="2182" y="7715"/>
                    <a:pt x="2086" y="6286"/>
                    <a:pt x="3230" y="6286"/>
                  </a:cubicBezTo>
                  <a:cubicBezTo>
                    <a:pt x="3325" y="7715"/>
                    <a:pt x="4468" y="8382"/>
                    <a:pt x="5516" y="8953"/>
                  </a:cubicBezTo>
                  <a:cubicBezTo>
                    <a:pt x="5992" y="5048"/>
                    <a:pt x="6182" y="1429"/>
                    <a:pt x="3706" y="0"/>
                  </a:cubicBezTo>
                  <a:cubicBezTo>
                    <a:pt x="3420" y="3715"/>
                    <a:pt x="-3057" y="6953"/>
                    <a:pt x="180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0" name="Freeform: Shape 2039">
              <a:extLst>
                <a:ext uri="{FF2B5EF4-FFF2-40B4-BE49-F238E27FC236}">
                  <a16:creationId xmlns:a16="http://schemas.microsoft.com/office/drawing/2014/main" id="{A81177B6-9CAD-461F-A530-BFA16D3AE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408" y="3080901"/>
              <a:ext cx="9525" cy="9525"/>
            </a:xfrm>
            <a:custGeom>
              <a:avLst/>
              <a:gdLst>
                <a:gd name="T0" fmla="*/ 38366700 w 9525"/>
                <a:gd name="T1" fmla="*/ 84000975 h 9525"/>
                <a:gd name="T2" fmla="*/ 45634275 w 9525"/>
                <a:gd name="T3" fmla="*/ 1438275 h 9525"/>
                <a:gd name="T4" fmla="*/ 38366700 w 9525"/>
                <a:gd name="T5" fmla="*/ 84000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8" y="8819"/>
                  </a:moveTo>
                  <a:cubicBezTo>
                    <a:pt x="3743" y="3771"/>
                    <a:pt x="3648" y="5009"/>
                    <a:pt x="4791" y="151"/>
                  </a:cubicBezTo>
                  <a:cubicBezTo>
                    <a:pt x="-2544" y="-1278"/>
                    <a:pt x="-353" y="7866"/>
                    <a:pt x="4028" y="88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1" name="Freeform: Shape 2040">
              <a:extLst>
                <a:ext uri="{FF2B5EF4-FFF2-40B4-BE49-F238E27FC236}">
                  <a16:creationId xmlns:a16="http://schemas.microsoft.com/office/drawing/2014/main" id="{1CB09D02-9297-473D-9E90-D85F0AC79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770" y="4753928"/>
              <a:ext cx="9525" cy="9525"/>
            </a:xfrm>
            <a:custGeom>
              <a:avLst/>
              <a:gdLst>
                <a:gd name="T0" fmla="*/ 752475 w 9525"/>
                <a:gd name="T1" fmla="*/ 0 h 9525"/>
                <a:gd name="T2" fmla="*/ 67884675 w 9525"/>
                <a:gd name="T3" fmla="*/ 53530500 h 9525"/>
                <a:gd name="T4" fmla="*/ 7524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" y="0"/>
                  </a:moveTo>
                  <a:cubicBezTo>
                    <a:pt x="-683" y="4572"/>
                    <a:pt x="4270" y="4096"/>
                    <a:pt x="7127" y="5620"/>
                  </a:cubicBezTo>
                  <a:cubicBezTo>
                    <a:pt x="7603" y="-762"/>
                    <a:pt x="2174" y="4572"/>
                    <a:pt x="7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2" name="Freeform: Shape 2041">
              <a:extLst>
                <a:ext uri="{FF2B5EF4-FFF2-40B4-BE49-F238E27FC236}">
                  <a16:creationId xmlns:a16="http://schemas.microsoft.com/office/drawing/2014/main" id="{8F116E1E-9B48-4D35-B272-670272C1E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42" y="2336482"/>
              <a:ext cx="9525" cy="9525"/>
            </a:xfrm>
            <a:custGeom>
              <a:avLst/>
              <a:gdLst>
                <a:gd name="T0" fmla="*/ 19050 w 9525"/>
                <a:gd name="T1" fmla="*/ 68951475 h 9525"/>
                <a:gd name="T2" fmla="*/ 48101250 w 9525"/>
                <a:gd name="T3" fmla="*/ 60788550 h 9525"/>
                <a:gd name="T4" fmla="*/ 29051250 w 9525"/>
                <a:gd name="T5" fmla="*/ 0 h 9525"/>
                <a:gd name="T6" fmla="*/ 19050 w 9525"/>
                <a:gd name="T7" fmla="*/ 6895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7239"/>
                  </a:moveTo>
                  <a:cubicBezTo>
                    <a:pt x="2383" y="7715"/>
                    <a:pt x="2860" y="6096"/>
                    <a:pt x="5050" y="6382"/>
                  </a:cubicBezTo>
                  <a:cubicBezTo>
                    <a:pt x="5431" y="3334"/>
                    <a:pt x="5812" y="381"/>
                    <a:pt x="3050" y="0"/>
                  </a:cubicBezTo>
                  <a:cubicBezTo>
                    <a:pt x="3050" y="3715"/>
                    <a:pt x="-93" y="3620"/>
                    <a:pt x="2" y="7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3" name="Freeform: Shape 2042">
              <a:extLst>
                <a:ext uri="{FF2B5EF4-FFF2-40B4-BE49-F238E27FC236}">
                  <a16:creationId xmlns:a16="http://schemas.microsoft.com/office/drawing/2014/main" id="{73152F08-2ECD-41C7-AF0D-F31625F1C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753" y="477783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05" y="2286"/>
                    <a:pt x="-1524" y="9049"/>
                    <a:pt x="3048" y="9049"/>
                  </a:cubicBezTo>
                  <a:cubicBezTo>
                    <a:pt x="952" y="4763"/>
                    <a:pt x="6953" y="476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4" name="Freeform: Shape 2043">
              <a:extLst>
                <a:ext uri="{FF2B5EF4-FFF2-40B4-BE49-F238E27FC236}">
                  <a16:creationId xmlns:a16="http://schemas.microsoft.com/office/drawing/2014/main" id="{19FD2438-D236-4FC1-A16A-016B93314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871" y="2614231"/>
              <a:ext cx="9525" cy="9525"/>
            </a:xfrm>
            <a:custGeom>
              <a:avLst/>
              <a:gdLst>
                <a:gd name="T0" fmla="*/ 0 w 9525"/>
                <a:gd name="T1" fmla="*/ 42643425 h 9525"/>
                <a:gd name="T2" fmla="*/ 62598300 w 9525"/>
                <a:gd name="T3" fmla="*/ 0 h 9525"/>
                <a:gd name="T4" fmla="*/ 0 w 9525"/>
                <a:gd name="T5" fmla="*/ 426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477"/>
                  </a:moveTo>
                  <a:cubicBezTo>
                    <a:pt x="4572" y="5810"/>
                    <a:pt x="4477" y="1619"/>
                    <a:pt x="6572" y="0"/>
                  </a:cubicBezTo>
                  <a:cubicBezTo>
                    <a:pt x="3524" y="476"/>
                    <a:pt x="95" y="571"/>
                    <a:pt x="0" y="4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5" name="Freeform: Shape 2044">
              <a:extLst>
                <a:ext uri="{FF2B5EF4-FFF2-40B4-BE49-F238E27FC236}">
                  <a16:creationId xmlns:a16="http://schemas.microsoft.com/office/drawing/2014/main" id="{D8555419-8C40-44C4-9A33-4D3C636A5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826" y="2581965"/>
              <a:ext cx="9525" cy="9525"/>
            </a:xfrm>
            <a:custGeom>
              <a:avLst/>
              <a:gdLst>
                <a:gd name="T0" fmla="*/ 10410825 w 9525"/>
                <a:gd name="T1" fmla="*/ 56035575 h 9525"/>
                <a:gd name="T2" fmla="*/ 61217175 w 9525"/>
                <a:gd name="T3" fmla="*/ 12487275 h 9525"/>
                <a:gd name="T4" fmla="*/ 10410825 w 9525"/>
                <a:gd name="T5" fmla="*/ 5603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93" y="5883"/>
                  </a:moveTo>
                  <a:cubicBezTo>
                    <a:pt x="1378" y="2549"/>
                    <a:pt x="4808" y="3025"/>
                    <a:pt x="6427" y="1311"/>
                  </a:cubicBezTo>
                  <a:cubicBezTo>
                    <a:pt x="4141" y="-2594"/>
                    <a:pt x="-2622" y="3216"/>
                    <a:pt x="1093" y="5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6" name="Freeform: Shape 2045">
              <a:extLst>
                <a:ext uri="{FF2B5EF4-FFF2-40B4-BE49-F238E27FC236}">
                  <a16:creationId xmlns:a16="http://schemas.microsoft.com/office/drawing/2014/main" id="{8B208D2D-4B3E-4DAD-B9F1-97E489871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014" y="2530697"/>
              <a:ext cx="9525" cy="9525"/>
            </a:xfrm>
            <a:custGeom>
              <a:avLst/>
              <a:gdLst>
                <a:gd name="T0" fmla="*/ 48996600 w 9525"/>
                <a:gd name="T1" fmla="*/ 39014400 h 9525"/>
                <a:gd name="T2" fmla="*/ 4533900 w 9525"/>
                <a:gd name="T3" fmla="*/ 0 h 9525"/>
                <a:gd name="T4" fmla="*/ 0 w 9525"/>
                <a:gd name="T5" fmla="*/ 58969275 h 9525"/>
                <a:gd name="T6" fmla="*/ 48996600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4" y="4096"/>
                  </a:moveTo>
                  <a:cubicBezTo>
                    <a:pt x="2667" y="3524"/>
                    <a:pt x="2953" y="571"/>
                    <a:pt x="476" y="0"/>
                  </a:cubicBezTo>
                  <a:cubicBezTo>
                    <a:pt x="1048" y="3905"/>
                    <a:pt x="1143" y="2476"/>
                    <a:pt x="0" y="6191"/>
                  </a:cubicBezTo>
                  <a:cubicBezTo>
                    <a:pt x="2762" y="6763"/>
                    <a:pt x="4667" y="6286"/>
                    <a:pt x="5144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7" name="Freeform: Shape 2046">
              <a:extLst>
                <a:ext uri="{FF2B5EF4-FFF2-40B4-BE49-F238E27FC236}">
                  <a16:creationId xmlns:a16="http://schemas.microsoft.com/office/drawing/2014/main" id="{D88E4354-B6BB-4A24-BC17-2B527FFF8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586" y="2603211"/>
              <a:ext cx="9525" cy="9525"/>
            </a:xfrm>
            <a:custGeom>
              <a:avLst/>
              <a:gdLst>
                <a:gd name="T0" fmla="*/ 0 w 9525"/>
                <a:gd name="T1" fmla="*/ 68675250 h 9525"/>
                <a:gd name="T2" fmla="*/ 41729025 w 9525"/>
                <a:gd name="T3" fmla="*/ 628650 h 9525"/>
                <a:gd name="T4" fmla="*/ 0 w 9525"/>
                <a:gd name="T5" fmla="*/ 6867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210"/>
                  </a:moveTo>
                  <a:cubicBezTo>
                    <a:pt x="3810" y="7591"/>
                    <a:pt x="3429" y="3114"/>
                    <a:pt x="4381" y="66"/>
                  </a:cubicBezTo>
                  <a:cubicBezTo>
                    <a:pt x="190" y="-695"/>
                    <a:pt x="1810" y="5305"/>
                    <a:pt x="0" y="72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8" name="Freeform: Shape 2047">
              <a:extLst>
                <a:ext uri="{FF2B5EF4-FFF2-40B4-BE49-F238E27FC236}">
                  <a16:creationId xmlns:a16="http://schemas.microsoft.com/office/drawing/2014/main" id="{46EA2D24-A5A2-49AC-A469-28DC7052C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684" y="2346640"/>
              <a:ext cx="9525" cy="9525"/>
            </a:xfrm>
            <a:custGeom>
              <a:avLst/>
              <a:gdLst>
                <a:gd name="T0" fmla="*/ 0 w 9525"/>
                <a:gd name="T1" fmla="*/ 30270450 h 9525"/>
                <a:gd name="T2" fmla="*/ 34480500 w 9525"/>
                <a:gd name="T3" fmla="*/ 44786550 h 9525"/>
                <a:gd name="T4" fmla="*/ 84372450 w 9525"/>
                <a:gd name="T5" fmla="*/ 13030200 h 9525"/>
                <a:gd name="T6" fmla="*/ 0 w 9525"/>
                <a:gd name="T7" fmla="*/ 30270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78"/>
                  </a:moveTo>
                  <a:cubicBezTo>
                    <a:pt x="2857" y="2987"/>
                    <a:pt x="6477" y="987"/>
                    <a:pt x="3620" y="4702"/>
                  </a:cubicBezTo>
                  <a:cubicBezTo>
                    <a:pt x="6763" y="5178"/>
                    <a:pt x="7620" y="3083"/>
                    <a:pt x="8858" y="1368"/>
                  </a:cubicBezTo>
                  <a:cubicBezTo>
                    <a:pt x="6953" y="-727"/>
                    <a:pt x="381" y="-632"/>
                    <a:pt x="0" y="31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199" name="Freeform: Shape 2048">
              <a:extLst>
                <a:ext uri="{FF2B5EF4-FFF2-40B4-BE49-F238E27FC236}">
                  <a16:creationId xmlns:a16="http://schemas.microsoft.com/office/drawing/2014/main" id="{0088614B-D340-4F97-ACEA-6DF0D373D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9565" y="4741164"/>
              <a:ext cx="9525" cy="9525"/>
            </a:xfrm>
            <a:custGeom>
              <a:avLst/>
              <a:gdLst>
                <a:gd name="T0" fmla="*/ 0 w 9525"/>
                <a:gd name="T1" fmla="*/ 17240250 h 9525"/>
                <a:gd name="T2" fmla="*/ 8162925 w 9525"/>
                <a:gd name="T3" fmla="*/ 65322450 h 9525"/>
                <a:gd name="T4" fmla="*/ 85286850 w 9525"/>
                <a:gd name="T5" fmla="*/ 0 h 9525"/>
                <a:gd name="T6" fmla="*/ 0 w 9525"/>
                <a:gd name="T7" fmla="*/ 172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10"/>
                  </a:moveTo>
                  <a:cubicBezTo>
                    <a:pt x="1810" y="2191"/>
                    <a:pt x="857" y="4858"/>
                    <a:pt x="857" y="6858"/>
                  </a:cubicBezTo>
                  <a:cubicBezTo>
                    <a:pt x="4191" y="5334"/>
                    <a:pt x="9620" y="6287"/>
                    <a:pt x="8954" y="0"/>
                  </a:cubicBezTo>
                  <a:cubicBezTo>
                    <a:pt x="6572" y="1333"/>
                    <a:pt x="1619" y="-381"/>
                    <a:pt x="0" y="1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0" name="Freeform: Shape 2049">
              <a:extLst>
                <a:ext uri="{FF2B5EF4-FFF2-40B4-BE49-F238E27FC236}">
                  <a16:creationId xmlns:a16="http://schemas.microsoft.com/office/drawing/2014/main" id="{21EF52CB-C055-45E4-957F-FA6959FBB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540" y="2484216"/>
              <a:ext cx="9525" cy="9525"/>
            </a:xfrm>
            <a:custGeom>
              <a:avLst/>
              <a:gdLst>
                <a:gd name="T0" fmla="*/ 43548300 w 9525"/>
                <a:gd name="T1" fmla="*/ 52616100 h 9525"/>
                <a:gd name="T2" fmla="*/ 0 w 9525"/>
                <a:gd name="T3" fmla="*/ 895350 h 9525"/>
                <a:gd name="T4" fmla="*/ 43548300 w 9525"/>
                <a:gd name="T5" fmla="*/ 5261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5524"/>
                  </a:moveTo>
                  <a:cubicBezTo>
                    <a:pt x="2096" y="4476"/>
                    <a:pt x="4763" y="-763"/>
                    <a:pt x="0" y="94"/>
                  </a:cubicBezTo>
                  <a:cubicBezTo>
                    <a:pt x="95" y="2571"/>
                    <a:pt x="2477" y="8667"/>
                    <a:pt x="4572" y="5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1" name="Freeform: Shape 2050">
              <a:extLst>
                <a:ext uri="{FF2B5EF4-FFF2-40B4-BE49-F238E27FC236}">
                  <a16:creationId xmlns:a16="http://schemas.microsoft.com/office/drawing/2014/main" id="{6859A425-8651-480F-BB20-1AA8442A5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049" y="2394014"/>
              <a:ext cx="9525" cy="19050"/>
            </a:xfrm>
            <a:custGeom>
              <a:avLst/>
              <a:gdLst>
                <a:gd name="T0" fmla="*/ 30089475 w 9525"/>
                <a:gd name="T1" fmla="*/ 19907 h 19050"/>
                <a:gd name="T2" fmla="*/ 16478250 w 9525"/>
                <a:gd name="T3" fmla="*/ 7239 h 19050"/>
                <a:gd name="T4" fmla="*/ 56397525 w 9525"/>
                <a:gd name="T5" fmla="*/ 1333 h 19050"/>
                <a:gd name="T6" fmla="*/ 45510450 w 9525"/>
                <a:gd name="T7" fmla="*/ 0 h 19050"/>
                <a:gd name="T8" fmla="*/ 30089475 w 9525"/>
                <a:gd name="T9" fmla="*/ 19907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159" y="19907"/>
                  </a:moveTo>
                  <a:cubicBezTo>
                    <a:pt x="4683" y="13906"/>
                    <a:pt x="2683" y="11049"/>
                    <a:pt x="1730" y="7239"/>
                  </a:cubicBezTo>
                  <a:cubicBezTo>
                    <a:pt x="3444" y="10573"/>
                    <a:pt x="8207" y="2286"/>
                    <a:pt x="5921" y="1333"/>
                  </a:cubicBezTo>
                  <a:cubicBezTo>
                    <a:pt x="3826" y="4572"/>
                    <a:pt x="3064" y="3715"/>
                    <a:pt x="4778" y="0"/>
                  </a:cubicBezTo>
                  <a:cubicBezTo>
                    <a:pt x="-1032" y="2667"/>
                    <a:pt x="-1508" y="17812"/>
                    <a:pt x="3159" y="19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2" name="Freeform: Shape 2051">
              <a:extLst>
                <a:ext uri="{FF2B5EF4-FFF2-40B4-BE49-F238E27FC236}">
                  <a16:creationId xmlns:a16="http://schemas.microsoft.com/office/drawing/2014/main" id="{5D2AC214-4A50-4C5E-9E9C-83AF1E42B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538" y="2890834"/>
              <a:ext cx="9525" cy="9525"/>
            </a:xfrm>
            <a:custGeom>
              <a:avLst/>
              <a:gdLst>
                <a:gd name="T0" fmla="*/ 9525 w 9525"/>
                <a:gd name="T1" fmla="*/ 39947850 h 9525"/>
                <a:gd name="T2" fmla="*/ 26317575 w 9525"/>
                <a:gd name="T3" fmla="*/ 6381750 h 9525"/>
                <a:gd name="T4" fmla="*/ 9525 w 9525"/>
                <a:gd name="T5" fmla="*/ 3994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" y="4194"/>
                  </a:moveTo>
                  <a:cubicBezTo>
                    <a:pt x="5240" y="9528"/>
                    <a:pt x="8764" y="-2950"/>
                    <a:pt x="2763" y="670"/>
                  </a:cubicBezTo>
                  <a:cubicBezTo>
                    <a:pt x="6478" y="2194"/>
                    <a:pt x="-94" y="2480"/>
                    <a:pt x="1" y="4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3" name="Freeform: Shape 2052">
              <a:extLst>
                <a:ext uri="{FF2B5EF4-FFF2-40B4-BE49-F238E27FC236}">
                  <a16:creationId xmlns:a16="http://schemas.microsoft.com/office/drawing/2014/main" id="{20B8F9AB-54A7-48D6-A84C-F76079F9B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462" y="4672965"/>
              <a:ext cx="9525" cy="9525"/>
            </a:xfrm>
            <a:custGeom>
              <a:avLst/>
              <a:gdLst>
                <a:gd name="T0" fmla="*/ 47282100 w 9525"/>
                <a:gd name="T1" fmla="*/ 37195125 h 9525"/>
                <a:gd name="T2" fmla="*/ 26412825 w 9525"/>
                <a:gd name="T3" fmla="*/ 0 h 9525"/>
                <a:gd name="T4" fmla="*/ 10086975 w 9525"/>
                <a:gd name="T5" fmla="*/ 58064400 h 9525"/>
                <a:gd name="T6" fmla="*/ 47282100 w 9525"/>
                <a:gd name="T7" fmla="*/ 3719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64" y="3905"/>
                  </a:moveTo>
                  <a:cubicBezTo>
                    <a:pt x="2964" y="3715"/>
                    <a:pt x="4583" y="381"/>
                    <a:pt x="2773" y="0"/>
                  </a:cubicBezTo>
                  <a:cubicBezTo>
                    <a:pt x="582" y="1048"/>
                    <a:pt x="-1227" y="3620"/>
                    <a:pt x="1059" y="6096"/>
                  </a:cubicBezTo>
                  <a:cubicBezTo>
                    <a:pt x="3154" y="6287"/>
                    <a:pt x="4297" y="5334"/>
                    <a:pt x="4964" y="39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4" name="Freeform: Shape 2053">
              <a:extLst>
                <a:ext uri="{FF2B5EF4-FFF2-40B4-BE49-F238E27FC236}">
                  <a16:creationId xmlns:a16="http://schemas.microsoft.com/office/drawing/2014/main" id="{90A8B37F-10A1-41FA-A76B-975034B9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026" y="3144869"/>
              <a:ext cx="9525" cy="9525"/>
            </a:xfrm>
            <a:custGeom>
              <a:avLst/>
              <a:gdLst>
                <a:gd name="T0" fmla="*/ 21659850 w 9525"/>
                <a:gd name="T1" fmla="*/ 0 h 9525"/>
                <a:gd name="T2" fmla="*/ 28917900 w 9525"/>
                <a:gd name="T3" fmla="*/ 59883675 h 9525"/>
                <a:gd name="T4" fmla="*/ 21659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74" y="0"/>
                  </a:moveTo>
                  <a:cubicBezTo>
                    <a:pt x="-12" y="1810"/>
                    <a:pt x="-1727" y="5429"/>
                    <a:pt x="3036" y="6287"/>
                  </a:cubicBezTo>
                  <a:cubicBezTo>
                    <a:pt x="2464" y="4477"/>
                    <a:pt x="4941" y="0"/>
                    <a:pt x="227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5" name="Freeform: Shape 2054">
              <a:extLst>
                <a:ext uri="{FF2B5EF4-FFF2-40B4-BE49-F238E27FC236}">
                  <a16:creationId xmlns:a16="http://schemas.microsoft.com/office/drawing/2014/main" id="{85A50378-7B16-4616-83BE-F81170E38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388" y="3797999"/>
              <a:ext cx="9525" cy="9525"/>
            </a:xfrm>
            <a:custGeom>
              <a:avLst/>
              <a:gdLst>
                <a:gd name="T0" fmla="*/ 46739175 w 9525"/>
                <a:gd name="T1" fmla="*/ 39014400 h 9525"/>
                <a:gd name="T2" fmla="*/ 2286000 w 9525"/>
                <a:gd name="T3" fmla="*/ 0 h 9525"/>
                <a:gd name="T4" fmla="*/ 20421600 w 9525"/>
                <a:gd name="T5" fmla="*/ 72580500 h 9525"/>
                <a:gd name="T6" fmla="*/ 4673917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07" y="4096"/>
                  </a:moveTo>
                  <a:cubicBezTo>
                    <a:pt x="2430" y="3524"/>
                    <a:pt x="1764" y="1333"/>
                    <a:pt x="240" y="0"/>
                  </a:cubicBezTo>
                  <a:cubicBezTo>
                    <a:pt x="-332" y="3524"/>
                    <a:pt x="49" y="6382"/>
                    <a:pt x="2144" y="7620"/>
                  </a:cubicBezTo>
                  <a:cubicBezTo>
                    <a:pt x="2621" y="5905"/>
                    <a:pt x="4335" y="5715"/>
                    <a:pt x="490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6" name="Freeform: Shape 2055">
              <a:extLst>
                <a:ext uri="{FF2B5EF4-FFF2-40B4-BE49-F238E27FC236}">
                  <a16:creationId xmlns:a16="http://schemas.microsoft.com/office/drawing/2014/main" id="{A70868EE-429A-4956-85E9-4673ACBCA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961" y="3793934"/>
              <a:ext cx="9525" cy="9525"/>
            </a:xfrm>
            <a:custGeom>
              <a:avLst/>
              <a:gdLst>
                <a:gd name="T0" fmla="*/ 0 w 9525"/>
                <a:gd name="T1" fmla="*/ 27822525 h 9525"/>
                <a:gd name="T2" fmla="*/ 72580500 w 9525"/>
                <a:gd name="T3" fmla="*/ 9677400 h 9525"/>
                <a:gd name="T4" fmla="*/ 0 w 9525"/>
                <a:gd name="T5" fmla="*/ 27822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921"/>
                  </a:moveTo>
                  <a:cubicBezTo>
                    <a:pt x="3905" y="826"/>
                    <a:pt x="6001" y="5112"/>
                    <a:pt x="7620" y="1016"/>
                  </a:cubicBezTo>
                  <a:cubicBezTo>
                    <a:pt x="5048" y="64"/>
                    <a:pt x="953" y="-1365"/>
                    <a:pt x="0" y="29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7" name="Freeform: Shape 2056">
              <a:extLst>
                <a:ext uri="{FF2B5EF4-FFF2-40B4-BE49-F238E27FC236}">
                  <a16:creationId xmlns:a16="http://schemas.microsoft.com/office/drawing/2014/main" id="{6E6A118B-EC3F-48E4-B973-31E6C0D1F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90" y="2431351"/>
              <a:ext cx="9525" cy="9525"/>
            </a:xfrm>
            <a:custGeom>
              <a:avLst/>
              <a:gdLst>
                <a:gd name="T0" fmla="*/ 20688300 w 9525"/>
                <a:gd name="T1" fmla="*/ 69856350 h 9525"/>
                <a:gd name="T2" fmla="*/ 58788300 w 9525"/>
                <a:gd name="T3" fmla="*/ 37195125 h 9525"/>
                <a:gd name="T4" fmla="*/ 37928550 w 9525"/>
                <a:gd name="T5" fmla="*/ 0 h 9525"/>
                <a:gd name="T6" fmla="*/ 2068830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72" y="7334"/>
                  </a:moveTo>
                  <a:cubicBezTo>
                    <a:pt x="552" y="2762"/>
                    <a:pt x="6458" y="6953"/>
                    <a:pt x="6172" y="3905"/>
                  </a:cubicBezTo>
                  <a:cubicBezTo>
                    <a:pt x="4077" y="3715"/>
                    <a:pt x="5791" y="476"/>
                    <a:pt x="3982" y="0"/>
                  </a:cubicBezTo>
                  <a:cubicBezTo>
                    <a:pt x="2648" y="2191"/>
                    <a:pt x="-3067" y="5144"/>
                    <a:pt x="2172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8" name="Freeform: Shape 2057">
              <a:extLst>
                <a:ext uri="{FF2B5EF4-FFF2-40B4-BE49-F238E27FC236}">
                  <a16:creationId xmlns:a16="http://schemas.microsoft.com/office/drawing/2014/main" id="{409602A1-7A5C-4914-A531-1F6FA611A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1390" y="3841336"/>
              <a:ext cx="9525" cy="9525"/>
            </a:xfrm>
            <a:custGeom>
              <a:avLst/>
              <a:gdLst>
                <a:gd name="T0" fmla="*/ 51711225 w 9525"/>
                <a:gd name="T1" fmla="*/ 9812 h 9525"/>
                <a:gd name="T2" fmla="*/ 22679025 w 9525"/>
                <a:gd name="T3" fmla="*/ 858 h 9525"/>
                <a:gd name="T4" fmla="*/ 0 w 9525"/>
                <a:gd name="T5" fmla="*/ 14384 h 9525"/>
                <a:gd name="T6" fmla="*/ 51711225 w 9525"/>
                <a:gd name="T7" fmla="*/ 981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29" y="9812"/>
                  </a:moveTo>
                  <a:cubicBezTo>
                    <a:pt x="1714" y="14193"/>
                    <a:pt x="10001" y="-4095"/>
                    <a:pt x="2381" y="858"/>
                  </a:cubicBezTo>
                  <a:cubicBezTo>
                    <a:pt x="5239" y="4287"/>
                    <a:pt x="381" y="10288"/>
                    <a:pt x="0" y="14384"/>
                  </a:cubicBezTo>
                  <a:cubicBezTo>
                    <a:pt x="1809" y="13527"/>
                    <a:pt x="8667" y="12003"/>
                    <a:pt x="5429" y="981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09" name="Freeform: Shape 2058">
              <a:extLst>
                <a:ext uri="{FF2B5EF4-FFF2-40B4-BE49-F238E27FC236}">
                  <a16:creationId xmlns:a16="http://schemas.microsoft.com/office/drawing/2014/main" id="{9DB17E1E-2081-4E8C-A298-6F2F6FA7C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771" y="3857339"/>
              <a:ext cx="9525" cy="9525"/>
            </a:xfrm>
            <a:custGeom>
              <a:avLst/>
              <a:gdLst>
                <a:gd name="T0" fmla="*/ 5438775 w 9525"/>
                <a:gd name="T1" fmla="*/ 0 h 9525"/>
                <a:gd name="T2" fmla="*/ 0 w 9525"/>
                <a:gd name="T3" fmla="*/ 70761225 h 9525"/>
                <a:gd name="T4" fmla="*/ 54387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1" y="0"/>
                  </a:moveTo>
                  <a:cubicBezTo>
                    <a:pt x="381" y="2476"/>
                    <a:pt x="190" y="4953"/>
                    <a:pt x="0" y="7429"/>
                  </a:cubicBezTo>
                  <a:cubicBezTo>
                    <a:pt x="5429" y="8954"/>
                    <a:pt x="4477" y="286"/>
                    <a:pt x="57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0" name="Freeform: Shape 2059">
              <a:extLst>
                <a:ext uri="{FF2B5EF4-FFF2-40B4-BE49-F238E27FC236}">
                  <a16:creationId xmlns:a16="http://schemas.microsoft.com/office/drawing/2014/main" id="{6C53C66A-8114-482D-AFE4-2CC528AC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690" y="3878961"/>
              <a:ext cx="9525" cy="9525"/>
            </a:xfrm>
            <a:custGeom>
              <a:avLst/>
              <a:gdLst>
                <a:gd name="T0" fmla="*/ 26631900 w 9525"/>
                <a:gd name="T1" fmla="*/ 72580500 h 9525"/>
                <a:gd name="T2" fmla="*/ 8486775 w 9525"/>
                <a:gd name="T3" fmla="*/ 0 h 9525"/>
                <a:gd name="T4" fmla="*/ 26631900 w 9525"/>
                <a:gd name="T5" fmla="*/ 7258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96" y="7620"/>
                  </a:moveTo>
                  <a:cubicBezTo>
                    <a:pt x="3368" y="4096"/>
                    <a:pt x="2987" y="1333"/>
                    <a:pt x="891" y="0"/>
                  </a:cubicBezTo>
                  <a:cubicBezTo>
                    <a:pt x="-157" y="857"/>
                    <a:pt x="-1014" y="7429"/>
                    <a:pt x="2796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1" name="Freeform: Shape 2060">
              <a:extLst>
                <a:ext uri="{FF2B5EF4-FFF2-40B4-BE49-F238E27FC236}">
                  <a16:creationId xmlns:a16="http://schemas.microsoft.com/office/drawing/2014/main" id="{7AF40121-C688-4ED8-967F-0FC178EA1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3385" y="4535805"/>
              <a:ext cx="9525" cy="9525"/>
            </a:xfrm>
            <a:custGeom>
              <a:avLst/>
              <a:gdLst>
                <a:gd name="T0" fmla="*/ 33566100 w 9525"/>
                <a:gd name="T1" fmla="*/ 86191725 h 9525"/>
                <a:gd name="T2" fmla="*/ 39919275 w 9525"/>
                <a:gd name="T3" fmla="*/ 2724150 h 9525"/>
                <a:gd name="T4" fmla="*/ 4533900 w 9525"/>
                <a:gd name="T5" fmla="*/ 0 h 9525"/>
                <a:gd name="T6" fmla="*/ 0 w 9525"/>
                <a:gd name="T7" fmla="*/ 58969275 h 9525"/>
                <a:gd name="T8" fmla="*/ 33566100 w 9525"/>
                <a:gd name="T9" fmla="*/ 861917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24" y="9049"/>
                  </a:moveTo>
                  <a:cubicBezTo>
                    <a:pt x="3810" y="6096"/>
                    <a:pt x="4001" y="3238"/>
                    <a:pt x="4191" y="286"/>
                  </a:cubicBezTo>
                  <a:cubicBezTo>
                    <a:pt x="2953" y="190"/>
                    <a:pt x="1714" y="95"/>
                    <a:pt x="476" y="0"/>
                  </a:cubicBezTo>
                  <a:cubicBezTo>
                    <a:pt x="-571" y="3905"/>
                    <a:pt x="2477" y="4000"/>
                    <a:pt x="0" y="6191"/>
                  </a:cubicBezTo>
                  <a:cubicBezTo>
                    <a:pt x="2477" y="6096"/>
                    <a:pt x="2381" y="8096"/>
                    <a:pt x="3524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2" name="Freeform: Shape 2061">
              <a:extLst>
                <a:ext uri="{FF2B5EF4-FFF2-40B4-BE49-F238E27FC236}">
                  <a16:creationId xmlns:a16="http://schemas.microsoft.com/office/drawing/2014/main" id="{9637B2B4-8A1B-4312-9D50-1B588FAA3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4918" y="3734812"/>
              <a:ext cx="9525" cy="9525"/>
            </a:xfrm>
            <a:custGeom>
              <a:avLst/>
              <a:gdLst>
                <a:gd name="T0" fmla="*/ 10573 w 9525"/>
                <a:gd name="T1" fmla="*/ 89249250 h 9525"/>
                <a:gd name="T2" fmla="*/ 3810 w 9525"/>
                <a:gd name="T3" fmla="*/ 333375 h 9525"/>
                <a:gd name="T4" fmla="*/ 0 w 9525"/>
                <a:gd name="T5" fmla="*/ 9410700 h 9525"/>
                <a:gd name="T6" fmla="*/ 1905 w 9525"/>
                <a:gd name="T7" fmla="*/ 81991200 h 9525"/>
                <a:gd name="T8" fmla="*/ 10573 w 9525"/>
                <a:gd name="T9" fmla="*/ 89249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573" y="9370"/>
                  </a:moveTo>
                  <a:cubicBezTo>
                    <a:pt x="11335" y="3750"/>
                    <a:pt x="2286" y="6417"/>
                    <a:pt x="3810" y="35"/>
                  </a:cubicBezTo>
                  <a:cubicBezTo>
                    <a:pt x="2286" y="131"/>
                    <a:pt x="286" y="-441"/>
                    <a:pt x="0" y="988"/>
                  </a:cubicBezTo>
                  <a:cubicBezTo>
                    <a:pt x="3143" y="1369"/>
                    <a:pt x="2191" y="5369"/>
                    <a:pt x="1905" y="8608"/>
                  </a:cubicBezTo>
                  <a:cubicBezTo>
                    <a:pt x="5715" y="9370"/>
                    <a:pt x="8096" y="6322"/>
                    <a:pt x="10573" y="9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3" name="Freeform: Shape 2062">
              <a:extLst>
                <a:ext uri="{FF2B5EF4-FFF2-40B4-BE49-F238E27FC236}">
                  <a16:creationId xmlns:a16="http://schemas.microsoft.com/office/drawing/2014/main" id="{3922EEE7-7462-4137-BBA9-9AEE49C8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728" y="3714845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9883675 h 9525"/>
                <a:gd name="T4" fmla="*/ 34480500 w 9525"/>
                <a:gd name="T5" fmla="*/ 74399775 h 9525"/>
                <a:gd name="T6" fmla="*/ 45339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95" y="4191"/>
                    <a:pt x="0" y="6287"/>
                  </a:cubicBezTo>
                  <a:cubicBezTo>
                    <a:pt x="1714" y="6382"/>
                    <a:pt x="2667" y="7049"/>
                    <a:pt x="3620" y="7811"/>
                  </a:cubicBezTo>
                  <a:cubicBezTo>
                    <a:pt x="2857" y="4953"/>
                    <a:pt x="3429" y="1048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4" name="Freeform: Shape 2063">
              <a:extLst>
                <a:ext uri="{FF2B5EF4-FFF2-40B4-BE49-F238E27FC236}">
                  <a16:creationId xmlns:a16="http://schemas.microsoft.com/office/drawing/2014/main" id="{D0ACE687-02E4-4CB6-988C-73F257401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682" y="359721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2858"/>
                    <a:pt x="-381" y="8096"/>
                    <a:pt x="3048" y="9049"/>
                  </a:cubicBezTo>
                  <a:cubicBezTo>
                    <a:pt x="1048" y="5715"/>
                    <a:pt x="6572" y="762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5" name="Freeform: Shape 2064">
              <a:extLst>
                <a:ext uri="{FF2B5EF4-FFF2-40B4-BE49-F238E27FC236}">
                  <a16:creationId xmlns:a16="http://schemas.microsoft.com/office/drawing/2014/main" id="{DC7FE849-FB23-40FB-A56F-D6253C0F4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722" y="3707386"/>
              <a:ext cx="9525" cy="9525"/>
            </a:xfrm>
            <a:custGeom>
              <a:avLst/>
              <a:gdLst>
                <a:gd name="T0" fmla="*/ 49063275 w 9525"/>
                <a:gd name="T1" fmla="*/ 12982575 h 9525"/>
                <a:gd name="T2" fmla="*/ 38176200 w 9525"/>
                <a:gd name="T3" fmla="*/ 285750 h 9525"/>
                <a:gd name="T4" fmla="*/ 66675 w 9525"/>
                <a:gd name="T5" fmla="*/ 32946975 h 9525"/>
                <a:gd name="T6" fmla="*/ 47244000 w 9525"/>
                <a:gd name="T7" fmla="*/ 36576000 h 9525"/>
                <a:gd name="T8" fmla="*/ 49063275 w 9525"/>
                <a:gd name="T9" fmla="*/ 129825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1" y="1363"/>
                  </a:moveTo>
                  <a:cubicBezTo>
                    <a:pt x="5151" y="601"/>
                    <a:pt x="5056" y="-161"/>
                    <a:pt x="4008" y="30"/>
                  </a:cubicBezTo>
                  <a:cubicBezTo>
                    <a:pt x="3436" y="2125"/>
                    <a:pt x="-183" y="-1875"/>
                    <a:pt x="7" y="3459"/>
                  </a:cubicBezTo>
                  <a:cubicBezTo>
                    <a:pt x="1626" y="3554"/>
                    <a:pt x="3341" y="3744"/>
                    <a:pt x="4960" y="3840"/>
                  </a:cubicBezTo>
                  <a:cubicBezTo>
                    <a:pt x="5056" y="3078"/>
                    <a:pt x="5151" y="2220"/>
                    <a:pt x="5151" y="13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6" name="Freeform: Shape 2065">
              <a:extLst>
                <a:ext uri="{FF2B5EF4-FFF2-40B4-BE49-F238E27FC236}">
                  <a16:creationId xmlns:a16="http://schemas.microsoft.com/office/drawing/2014/main" id="{E8FB0ACC-A748-46BE-847B-57866781C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739" y="4066222"/>
              <a:ext cx="9525" cy="9525"/>
            </a:xfrm>
            <a:custGeom>
              <a:avLst/>
              <a:gdLst>
                <a:gd name="T0" fmla="*/ 71094600 w 9525"/>
                <a:gd name="T1" fmla="*/ 38109525 h 9525"/>
                <a:gd name="T2" fmla="*/ 38442900 w 9525"/>
                <a:gd name="T3" fmla="*/ 0 h 9525"/>
                <a:gd name="T4" fmla="*/ 23917275 w 9525"/>
                <a:gd name="T5" fmla="*/ 34480500 h 9525"/>
                <a:gd name="T6" fmla="*/ 13944600 w 9525"/>
                <a:gd name="T7" fmla="*/ 9982200 h 9525"/>
                <a:gd name="T8" fmla="*/ 71094600 w 9525"/>
                <a:gd name="T9" fmla="*/ 381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64" y="4001"/>
                  </a:moveTo>
                  <a:cubicBezTo>
                    <a:pt x="4512" y="4096"/>
                    <a:pt x="6321" y="286"/>
                    <a:pt x="4036" y="0"/>
                  </a:cubicBezTo>
                  <a:cubicBezTo>
                    <a:pt x="3750" y="1429"/>
                    <a:pt x="3940" y="3524"/>
                    <a:pt x="2511" y="3620"/>
                  </a:cubicBezTo>
                  <a:cubicBezTo>
                    <a:pt x="2321" y="2667"/>
                    <a:pt x="2702" y="1143"/>
                    <a:pt x="1464" y="1048"/>
                  </a:cubicBezTo>
                  <a:cubicBezTo>
                    <a:pt x="-3489" y="5239"/>
                    <a:pt x="5560" y="8287"/>
                    <a:pt x="7464" y="4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7" name="Freeform: Shape 2066">
              <a:extLst>
                <a:ext uri="{FF2B5EF4-FFF2-40B4-BE49-F238E27FC236}">
                  <a16:creationId xmlns:a16="http://schemas.microsoft.com/office/drawing/2014/main" id="{B2BFC6B8-1D01-4C9D-BC22-37FB3C267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822" y="4055124"/>
              <a:ext cx="9525" cy="9525"/>
            </a:xfrm>
            <a:custGeom>
              <a:avLst/>
              <a:gdLst>
                <a:gd name="T0" fmla="*/ 42643425 w 9525"/>
                <a:gd name="T1" fmla="*/ 71237475 h 9525"/>
                <a:gd name="T2" fmla="*/ 0 w 9525"/>
                <a:gd name="T3" fmla="*/ 7724775 h 9525"/>
                <a:gd name="T4" fmla="*/ 42643425 w 9525"/>
                <a:gd name="T5" fmla="*/ 71237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7479"/>
                  </a:moveTo>
                  <a:cubicBezTo>
                    <a:pt x="4191" y="4907"/>
                    <a:pt x="2667" y="-2428"/>
                    <a:pt x="0" y="811"/>
                  </a:cubicBezTo>
                  <a:cubicBezTo>
                    <a:pt x="2762" y="1954"/>
                    <a:pt x="-190" y="7955"/>
                    <a:pt x="4477" y="7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8" name="Freeform: Shape 2067">
              <a:extLst>
                <a:ext uri="{FF2B5EF4-FFF2-40B4-BE49-F238E27FC236}">
                  <a16:creationId xmlns:a16="http://schemas.microsoft.com/office/drawing/2014/main" id="{6EB42B76-C753-4CD1-8DE7-06BBA0D99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671" y="3821430"/>
              <a:ext cx="9525" cy="9525"/>
            </a:xfrm>
            <a:custGeom>
              <a:avLst/>
              <a:gdLst>
                <a:gd name="T0" fmla="*/ 10563225 w 9525"/>
                <a:gd name="T1" fmla="*/ 0 h 9525"/>
                <a:gd name="T2" fmla="*/ 51387375 w 9525"/>
                <a:gd name="T3" fmla="*/ 87096600 h 9525"/>
                <a:gd name="T4" fmla="*/ 10563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09" y="0"/>
                  </a:moveTo>
                  <a:cubicBezTo>
                    <a:pt x="-1653" y="2953"/>
                    <a:pt x="1109" y="8573"/>
                    <a:pt x="5395" y="9144"/>
                  </a:cubicBezTo>
                  <a:cubicBezTo>
                    <a:pt x="3871" y="4477"/>
                    <a:pt x="7586" y="1333"/>
                    <a:pt x="110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19" name="Freeform: Shape 2068">
              <a:extLst>
                <a:ext uri="{FF2B5EF4-FFF2-40B4-BE49-F238E27FC236}">
                  <a16:creationId xmlns:a16="http://schemas.microsoft.com/office/drawing/2014/main" id="{283CF7B2-94AB-4C8D-B275-AB871AF4E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8488" y="3867531"/>
              <a:ext cx="9525" cy="9525"/>
            </a:xfrm>
            <a:custGeom>
              <a:avLst/>
              <a:gdLst>
                <a:gd name="T0" fmla="*/ 48596550 w 9525"/>
                <a:gd name="T1" fmla="*/ 86191725 h 9525"/>
                <a:gd name="T2" fmla="*/ 64017525 w 9525"/>
                <a:gd name="T3" fmla="*/ 39919275 h 9525"/>
                <a:gd name="T4" fmla="*/ 7762875 w 9525"/>
                <a:gd name="T5" fmla="*/ 0 h 9525"/>
                <a:gd name="T6" fmla="*/ 48596550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02" y="9049"/>
                  </a:moveTo>
                  <a:cubicBezTo>
                    <a:pt x="5197" y="6858"/>
                    <a:pt x="5673" y="5239"/>
                    <a:pt x="6721" y="4191"/>
                  </a:cubicBezTo>
                  <a:cubicBezTo>
                    <a:pt x="2720" y="4477"/>
                    <a:pt x="3673" y="572"/>
                    <a:pt x="815" y="0"/>
                  </a:cubicBezTo>
                  <a:cubicBezTo>
                    <a:pt x="-614" y="4667"/>
                    <a:pt x="-709" y="8096"/>
                    <a:pt x="5102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0" name="Freeform: Shape 2069">
              <a:extLst>
                <a:ext uri="{FF2B5EF4-FFF2-40B4-BE49-F238E27FC236}">
                  <a16:creationId xmlns:a16="http://schemas.microsoft.com/office/drawing/2014/main" id="{96557C77-C156-404A-ACE4-A46944E4A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1779" y="3906774"/>
              <a:ext cx="9525" cy="9525"/>
            </a:xfrm>
            <a:custGeom>
              <a:avLst/>
              <a:gdLst>
                <a:gd name="T0" fmla="*/ 4381 w 9525"/>
                <a:gd name="T1" fmla="*/ 0 h 9525"/>
                <a:gd name="T2" fmla="*/ 571 w 9525"/>
                <a:gd name="T3" fmla="*/ 952 h 9525"/>
                <a:gd name="T4" fmla="*/ 0 w 9525"/>
                <a:gd name="T5" fmla="*/ 8382 h 9525"/>
                <a:gd name="T6" fmla="*/ 9525 w 9525"/>
                <a:gd name="T7" fmla="*/ 14192 h 9525"/>
                <a:gd name="T8" fmla="*/ 9335 w 9525"/>
                <a:gd name="T9" fmla="*/ 1714 h 9525"/>
                <a:gd name="T10" fmla="*/ 4381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4191" y="4763"/>
                    <a:pt x="3334" y="381"/>
                    <a:pt x="571" y="952"/>
                  </a:cubicBezTo>
                  <a:cubicBezTo>
                    <a:pt x="3334" y="5334"/>
                    <a:pt x="4191" y="4286"/>
                    <a:pt x="0" y="8382"/>
                  </a:cubicBezTo>
                  <a:cubicBezTo>
                    <a:pt x="5334" y="10668"/>
                    <a:pt x="5524" y="10382"/>
                    <a:pt x="9525" y="14192"/>
                  </a:cubicBezTo>
                  <a:cubicBezTo>
                    <a:pt x="12192" y="11335"/>
                    <a:pt x="6953" y="7810"/>
                    <a:pt x="9335" y="1714"/>
                  </a:cubicBezTo>
                  <a:cubicBezTo>
                    <a:pt x="7048" y="1619"/>
                    <a:pt x="5429" y="1143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1" name="Freeform: Shape 2070">
              <a:extLst>
                <a:ext uri="{FF2B5EF4-FFF2-40B4-BE49-F238E27FC236}">
                  <a16:creationId xmlns:a16="http://schemas.microsoft.com/office/drawing/2014/main" id="{44800A2B-E35F-4F93-B1E3-09A3AB875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251" y="4480067"/>
              <a:ext cx="9525" cy="9525"/>
            </a:xfrm>
            <a:custGeom>
              <a:avLst/>
              <a:gdLst>
                <a:gd name="T0" fmla="*/ 0 w 9525"/>
                <a:gd name="T1" fmla="*/ 16 h 9525"/>
                <a:gd name="T2" fmla="*/ 27212925 w 9525"/>
                <a:gd name="T3" fmla="*/ 10303 h 9525"/>
                <a:gd name="T4" fmla="*/ 0 w 9525"/>
                <a:gd name="T5" fmla="*/ 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"/>
                  </a:moveTo>
                  <a:cubicBezTo>
                    <a:pt x="1524" y="4588"/>
                    <a:pt x="-1905" y="7541"/>
                    <a:pt x="2857" y="10303"/>
                  </a:cubicBezTo>
                  <a:cubicBezTo>
                    <a:pt x="2857" y="6017"/>
                    <a:pt x="5429" y="-365"/>
                    <a:pt x="0" y="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2" name="Freeform: Shape 2071">
              <a:extLst>
                <a:ext uri="{FF2B5EF4-FFF2-40B4-BE49-F238E27FC236}">
                  <a16:creationId xmlns:a16="http://schemas.microsoft.com/office/drawing/2014/main" id="{463E35FD-C2DB-405C-8728-F6CF737FC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845" y="4024169"/>
              <a:ext cx="9525" cy="9525"/>
            </a:xfrm>
            <a:custGeom>
              <a:avLst/>
              <a:gdLst>
                <a:gd name="T0" fmla="*/ 49272825 w 9525"/>
                <a:gd name="T1" fmla="*/ 49453800 h 9525"/>
                <a:gd name="T2" fmla="*/ 29308425 w 9525"/>
                <a:gd name="T3" fmla="*/ 457200 h 9525"/>
                <a:gd name="T4" fmla="*/ 1190625 w 9525"/>
                <a:gd name="T5" fmla="*/ 57616725 h 9525"/>
                <a:gd name="T6" fmla="*/ 49272825 w 9525"/>
                <a:gd name="T7" fmla="*/ 49453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73" y="5192"/>
                  </a:moveTo>
                  <a:cubicBezTo>
                    <a:pt x="1744" y="5859"/>
                    <a:pt x="6506" y="-619"/>
                    <a:pt x="3077" y="48"/>
                  </a:cubicBezTo>
                  <a:cubicBezTo>
                    <a:pt x="2315" y="2429"/>
                    <a:pt x="-637" y="2048"/>
                    <a:pt x="125" y="6049"/>
                  </a:cubicBezTo>
                  <a:cubicBezTo>
                    <a:pt x="1934" y="5954"/>
                    <a:pt x="4601" y="6811"/>
                    <a:pt x="5173" y="519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3" name="Freeform: Shape 2072">
              <a:extLst>
                <a:ext uri="{FF2B5EF4-FFF2-40B4-BE49-F238E27FC236}">
                  <a16:creationId xmlns:a16="http://schemas.microsoft.com/office/drawing/2014/main" id="{3AAF323B-F22A-4000-9563-AD36B12A5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499" y="3956590"/>
              <a:ext cx="9525" cy="9525"/>
            </a:xfrm>
            <a:custGeom>
              <a:avLst/>
              <a:gdLst>
                <a:gd name="T0" fmla="*/ 63474600 w 9525"/>
                <a:gd name="T1" fmla="*/ 85286850 h 9525"/>
                <a:gd name="T2" fmla="*/ 67103625 w 9525"/>
                <a:gd name="T3" fmla="*/ 38100000 h 9525"/>
                <a:gd name="T4" fmla="*/ 34442400 w 9525"/>
                <a:gd name="T5" fmla="*/ 0 h 9525"/>
                <a:gd name="T6" fmla="*/ 63474600 w 9525"/>
                <a:gd name="T7" fmla="*/ 85286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4" y="8954"/>
                  </a:moveTo>
                  <a:cubicBezTo>
                    <a:pt x="6759" y="7334"/>
                    <a:pt x="6950" y="5620"/>
                    <a:pt x="7045" y="4000"/>
                  </a:cubicBezTo>
                  <a:cubicBezTo>
                    <a:pt x="3044" y="5048"/>
                    <a:pt x="2949" y="4953"/>
                    <a:pt x="3616" y="0"/>
                  </a:cubicBezTo>
                  <a:cubicBezTo>
                    <a:pt x="-4575" y="381"/>
                    <a:pt x="3235" y="7906"/>
                    <a:pt x="6664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4" name="Freeform: Shape 2073">
              <a:extLst>
                <a:ext uri="{FF2B5EF4-FFF2-40B4-BE49-F238E27FC236}">
                  <a16:creationId xmlns:a16="http://schemas.microsoft.com/office/drawing/2014/main" id="{16929F93-8320-4AB9-BC84-D3139533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448" y="3941921"/>
              <a:ext cx="9525" cy="9525"/>
            </a:xfrm>
            <a:custGeom>
              <a:avLst/>
              <a:gdLst>
                <a:gd name="T0" fmla="*/ 69856350 w 9525"/>
                <a:gd name="T1" fmla="*/ 35385375 h 9525"/>
                <a:gd name="T2" fmla="*/ 72580500 w 9525"/>
                <a:gd name="T3" fmla="*/ 0 h 9525"/>
                <a:gd name="T4" fmla="*/ 0 w 9525"/>
                <a:gd name="T5" fmla="*/ 18145125 h 9525"/>
                <a:gd name="T6" fmla="*/ 6985635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34" y="3715"/>
                  </a:moveTo>
                  <a:cubicBezTo>
                    <a:pt x="2953" y="2953"/>
                    <a:pt x="12764" y="1619"/>
                    <a:pt x="7620" y="0"/>
                  </a:cubicBezTo>
                  <a:cubicBezTo>
                    <a:pt x="5239" y="3238"/>
                    <a:pt x="1810" y="-2667"/>
                    <a:pt x="0" y="1905"/>
                  </a:cubicBezTo>
                  <a:cubicBezTo>
                    <a:pt x="1238" y="2857"/>
                    <a:pt x="5334" y="7144"/>
                    <a:pt x="7334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5" name="Freeform: Shape 2074">
              <a:extLst>
                <a:ext uri="{FF2B5EF4-FFF2-40B4-BE49-F238E27FC236}">
                  <a16:creationId xmlns:a16="http://schemas.microsoft.com/office/drawing/2014/main" id="{0B5AA3F4-50CE-42DA-A2A3-85A97E1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067" y="3977830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17240250 w 9525"/>
                <a:gd name="T3" fmla="*/ 0 h 9525"/>
                <a:gd name="T4" fmla="*/ 0 w 9525"/>
                <a:gd name="T5" fmla="*/ 69856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3620" y="7811"/>
                    <a:pt x="5715" y="476"/>
                    <a:pt x="1810" y="0"/>
                  </a:cubicBezTo>
                  <a:cubicBezTo>
                    <a:pt x="2381" y="3905"/>
                    <a:pt x="190" y="4477"/>
                    <a:pt x="0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6" name="Freeform: Shape 2075">
              <a:extLst>
                <a:ext uri="{FF2B5EF4-FFF2-40B4-BE49-F238E27FC236}">
                  <a16:creationId xmlns:a16="http://schemas.microsoft.com/office/drawing/2014/main" id="{996E0656-D6F9-4E98-A491-0C9882DF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931" y="3925633"/>
              <a:ext cx="9525" cy="9525"/>
            </a:xfrm>
            <a:custGeom>
              <a:avLst/>
              <a:gdLst>
                <a:gd name="T0" fmla="*/ 23974425 w 9525"/>
                <a:gd name="T1" fmla="*/ 11335 h 9525"/>
                <a:gd name="T2" fmla="*/ 20345400 w 9525"/>
                <a:gd name="T3" fmla="*/ 0 h 9525"/>
                <a:gd name="T4" fmla="*/ 23974425 w 9525"/>
                <a:gd name="T5" fmla="*/ 113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517" y="11335"/>
                  </a:moveTo>
                  <a:cubicBezTo>
                    <a:pt x="327" y="8287"/>
                    <a:pt x="5565" y="3524"/>
                    <a:pt x="2136" y="0"/>
                  </a:cubicBezTo>
                  <a:cubicBezTo>
                    <a:pt x="3279" y="4096"/>
                    <a:pt x="-3483" y="10096"/>
                    <a:pt x="2517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7" name="Freeform: Shape 2076">
              <a:extLst>
                <a:ext uri="{FF2B5EF4-FFF2-40B4-BE49-F238E27FC236}">
                  <a16:creationId xmlns:a16="http://schemas.microsoft.com/office/drawing/2014/main" id="{42F0C147-704F-4014-9D9B-7913D761A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3115" y="4028599"/>
              <a:ext cx="9525" cy="9525"/>
            </a:xfrm>
            <a:custGeom>
              <a:avLst/>
              <a:gdLst>
                <a:gd name="T0" fmla="*/ 0 w 9525"/>
                <a:gd name="T1" fmla="*/ 8477 h 9525"/>
                <a:gd name="T2" fmla="*/ 15621 w 9525"/>
                <a:gd name="T3" fmla="*/ 16002 h 9525"/>
                <a:gd name="T4" fmla="*/ 17145 w 9525"/>
                <a:gd name="T5" fmla="*/ 12383 h 9525"/>
                <a:gd name="T6" fmla="*/ 7429 w 9525"/>
                <a:gd name="T7" fmla="*/ 9144 h 9525"/>
                <a:gd name="T8" fmla="*/ 3143 w 9525"/>
                <a:gd name="T9" fmla="*/ 0 h 9525"/>
                <a:gd name="T10" fmla="*/ 0 w 9525"/>
                <a:gd name="T11" fmla="*/ 847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5715" y="10573"/>
                    <a:pt x="10763" y="13145"/>
                    <a:pt x="15621" y="16002"/>
                  </a:cubicBezTo>
                  <a:cubicBezTo>
                    <a:pt x="15716" y="14288"/>
                    <a:pt x="16478" y="13335"/>
                    <a:pt x="17145" y="12383"/>
                  </a:cubicBezTo>
                  <a:cubicBezTo>
                    <a:pt x="14573" y="11240"/>
                    <a:pt x="9620" y="10001"/>
                    <a:pt x="7429" y="9144"/>
                  </a:cubicBezTo>
                  <a:cubicBezTo>
                    <a:pt x="10859" y="5620"/>
                    <a:pt x="7334" y="667"/>
                    <a:pt x="3143" y="0"/>
                  </a:cubicBezTo>
                  <a:cubicBezTo>
                    <a:pt x="953" y="2572"/>
                    <a:pt x="6953" y="7525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8" name="Freeform: Shape 2077">
              <a:extLst>
                <a:ext uri="{FF2B5EF4-FFF2-40B4-BE49-F238E27FC236}">
                  <a16:creationId xmlns:a16="http://schemas.microsoft.com/office/drawing/2014/main" id="{FA55FAA8-7051-43D6-8F6F-B31D2CF8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067" y="3978201"/>
              <a:ext cx="9525" cy="9525"/>
            </a:xfrm>
            <a:custGeom>
              <a:avLst/>
              <a:gdLst>
                <a:gd name="T0" fmla="*/ 8210550 w 9525"/>
                <a:gd name="T1" fmla="*/ 95250 h 9525"/>
                <a:gd name="T2" fmla="*/ 37242750 w 9525"/>
                <a:gd name="T3" fmla="*/ 86286975 h 9525"/>
                <a:gd name="T4" fmla="*/ 40871775 w 9525"/>
                <a:gd name="T5" fmla="*/ 39109650 h 9525"/>
                <a:gd name="T6" fmla="*/ 8210550 w 9525"/>
                <a:gd name="T7" fmla="*/ 95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2" y="10"/>
                  </a:moveTo>
                  <a:cubicBezTo>
                    <a:pt x="-376" y="1344"/>
                    <a:pt x="-948" y="9154"/>
                    <a:pt x="3910" y="9059"/>
                  </a:cubicBezTo>
                  <a:cubicBezTo>
                    <a:pt x="4291" y="5630"/>
                    <a:pt x="2005" y="6392"/>
                    <a:pt x="4291" y="4106"/>
                  </a:cubicBezTo>
                  <a:cubicBezTo>
                    <a:pt x="-281" y="5535"/>
                    <a:pt x="3910" y="-276"/>
                    <a:pt x="862" y="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29" name="Freeform: Shape 2078">
              <a:extLst>
                <a:ext uri="{FF2B5EF4-FFF2-40B4-BE49-F238E27FC236}">
                  <a16:creationId xmlns:a16="http://schemas.microsoft.com/office/drawing/2014/main" id="{2B663387-D199-4165-AB38-AA4CC0F97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975" y="4087555"/>
              <a:ext cx="9525" cy="9525"/>
            </a:xfrm>
            <a:custGeom>
              <a:avLst/>
              <a:gdLst>
                <a:gd name="T0" fmla="*/ 68951475 w 9525"/>
                <a:gd name="T1" fmla="*/ 40862250 h 9525"/>
                <a:gd name="T2" fmla="*/ 0 w 9525"/>
                <a:gd name="T3" fmla="*/ 11830050 h 9525"/>
                <a:gd name="T4" fmla="*/ 68951475 w 9525"/>
                <a:gd name="T5" fmla="*/ 40862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39" y="4290"/>
                  </a:moveTo>
                  <a:cubicBezTo>
                    <a:pt x="9144" y="289"/>
                    <a:pt x="1334" y="-1330"/>
                    <a:pt x="0" y="1242"/>
                  </a:cubicBezTo>
                  <a:cubicBezTo>
                    <a:pt x="3620" y="1242"/>
                    <a:pt x="3524" y="4385"/>
                    <a:pt x="7239" y="42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0" name="Freeform: Shape 2079">
              <a:extLst>
                <a:ext uri="{FF2B5EF4-FFF2-40B4-BE49-F238E27FC236}">
                  <a16:creationId xmlns:a16="http://schemas.microsoft.com/office/drawing/2014/main" id="{55BB16ED-9A60-4EA7-9099-5B20DE50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453" y="4120752"/>
              <a:ext cx="9525" cy="9525"/>
            </a:xfrm>
            <a:custGeom>
              <a:avLst/>
              <a:gdLst>
                <a:gd name="T0" fmla="*/ 44453175 w 9525"/>
                <a:gd name="T1" fmla="*/ 63969900 h 9525"/>
                <a:gd name="T2" fmla="*/ 0 w 9525"/>
                <a:gd name="T3" fmla="*/ 24955500 h 9525"/>
                <a:gd name="T4" fmla="*/ 44453175 w 9525"/>
                <a:gd name="T5" fmla="*/ 6396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6716"/>
                  </a:moveTo>
                  <a:cubicBezTo>
                    <a:pt x="10096" y="3763"/>
                    <a:pt x="1143" y="-4047"/>
                    <a:pt x="0" y="2620"/>
                  </a:cubicBezTo>
                  <a:cubicBezTo>
                    <a:pt x="4000" y="1763"/>
                    <a:pt x="1333" y="6811"/>
                    <a:pt x="4667" y="6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1" name="Freeform: Shape 2080">
              <a:extLst>
                <a:ext uri="{FF2B5EF4-FFF2-40B4-BE49-F238E27FC236}">
                  <a16:creationId xmlns:a16="http://schemas.microsoft.com/office/drawing/2014/main" id="{BDABCC07-6B8E-4514-BBDF-6E245C83C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8453" y="4058548"/>
              <a:ext cx="9525" cy="9525"/>
            </a:xfrm>
            <a:custGeom>
              <a:avLst/>
              <a:gdLst>
                <a:gd name="T0" fmla="*/ 36290250 w 9525"/>
                <a:gd name="T1" fmla="*/ 52225575 h 9525"/>
                <a:gd name="T2" fmla="*/ 4543425 w 9525"/>
                <a:gd name="T3" fmla="*/ 2333625 h 9525"/>
                <a:gd name="T4" fmla="*/ 36290250 w 9525"/>
                <a:gd name="T5" fmla="*/ 5222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10" y="5483"/>
                  </a:moveTo>
                  <a:cubicBezTo>
                    <a:pt x="477" y="5579"/>
                    <a:pt x="5525" y="-1375"/>
                    <a:pt x="477" y="245"/>
                  </a:cubicBezTo>
                  <a:cubicBezTo>
                    <a:pt x="-1143" y="3578"/>
                    <a:pt x="1715" y="9008"/>
                    <a:pt x="3810" y="54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2" name="Freeform: Shape 2081">
              <a:extLst>
                <a:ext uri="{FF2B5EF4-FFF2-40B4-BE49-F238E27FC236}">
                  <a16:creationId xmlns:a16="http://schemas.microsoft.com/office/drawing/2014/main" id="{409AA9C2-B90F-40BE-8EBF-EFC7FA7D1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786" y="4353714"/>
              <a:ext cx="9525" cy="9525"/>
            </a:xfrm>
            <a:custGeom>
              <a:avLst/>
              <a:gdLst>
                <a:gd name="T0" fmla="*/ 8858 w 9525"/>
                <a:gd name="T1" fmla="*/ 1593 h 9525"/>
                <a:gd name="T2" fmla="*/ 8572 w 9525"/>
                <a:gd name="T3" fmla="*/ 5308 h 9525"/>
                <a:gd name="T4" fmla="*/ 5239 w 9525"/>
                <a:gd name="T5" fmla="*/ 69 h 9525"/>
                <a:gd name="T6" fmla="*/ 0 w 9525"/>
                <a:gd name="T7" fmla="*/ 3402 h 9525"/>
                <a:gd name="T8" fmla="*/ 9715 w 9525"/>
                <a:gd name="T9" fmla="*/ 6736 h 9525"/>
                <a:gd name="T10" fmla="*/ 10763 w 9525"/>
                <a:gd name="T11" fmla="*/ 9308 h 9525"/>
                <a:gd name="T12" fmla="*/ 8001 w 9525"/>
                <a:gd name="T13" fmla="*/ 12832 h 9525"/>
                <a:gd name="T14" fmla="*/ 13049 w 9525"/>
                <a:gd name="T15" fmla="*/ 11975 h 9525"/>
                <a:gd name="T16" fmla="*/ 13145 w 9525"/>
                <a:gd name="T17" fmla="*/ 10737 h 9525"/>
                <a:gd name="T18" fmla="*/ 15716 w 9525"/>
                <a:gd name="T19" fmla="*/ 9689 h 9525"/>
                <a:gd name="T20" fmla="*/ 8858 w 9525"/>
                <a:gd name="T21" fmla="*/ 1593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8858" y="1593"/>
                  </a:moveTo>
                  <a:cubicBezTo>
                    <a:pt x="8191" y="3688"/>
                    <a:pt x="10478" y="4927"/>
                    <a:pt x="8572" y="5308"/>
                  </a:cubicBezTo>
                  <a:cubicBezTo>
                    <a:pt x="6096" y="4831"/>
                    <a:pt x="6382" y="1783"/>
                    <a:pt x="5239" y="69"/>
                  </a:cubicBezTo>
                  <a:cubicBezTo>
                    <a:pt x="2191" y="-407"/>
                    <a:pt x="1238" y="1688"/>
                    <a:pt x="0" y="3402"/>
                  </a:cubicBezTo>
                  <a:cubicBezTo>
                    <a:pt x="7048" y="-789"/>
                    <a:pt x="4191" y="13023"/>
                    <a:pt x="9715" y="6736"/>
                  </a:cubicBezTo>
                  <a:cubicBezTo>
                    <a:pt x="9620" y="7975"/>
                    <a:pt x="10573" y="8260"/>
                    <a:pt x="10763" y="9308"/>
                  </a:cubicBezTo>
                  <a:cubicBezTo>
                    <a:pt x="10382" y="11022"/>
                    <a:pt x="8572" y="11213"/>
                    <a:pt x="8001" y="12832"/>
                  </a:cubicBezTo>
                  <a:cubicBezTo>
                    <a:pt x="9906" y="12737"/>
                    <a:pt x="12573" y="13689"/>
                    <a:pt x="13049" y="11975"/>
                  </a:cubicBezTo>
                  <a:cubicBezTo>
                    <a:pt x="12382" y="11880"/>
                    <a:pt x="11716" y="10832"/>
                    <a:pt x="13145" y="10737"/>
                  </a:cubicBezTo>
                  <a:cubicBezTo>
                    <a:pt x="13335" y="12642"/>
                    <a:pt x="15145" y="11118"/>
                    <a:pt x="15716" y="9689"/>
                  </a:cubicBezTo>
                  <a:cubicBezTo>
                    <a:pt x="11335" y="8736"/>
                    <a:pt x="13621" y="2164"/>
                    <a:pt x="8858" y="15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3" name="Freeform: Shape 2082">
              <a:extLst>
                <a:ext uri="{FF2B5EF4-FFF2-40B4-BE49-F238E27FC236}">
                  <a16:creationId xmlns:a16="http://schemas.microsoft.com/office/drawing/2014/main" id="{03BF4717-3A2C-492F-BA70-2648C633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1026" y="4094797"/>
              <a:ext cx="9525" cy="9525"/>
            </a:xfrm>
            <a:custGeom>
              <a:avLst/>
              <a:gdLst>
                <a:gd name="T0" fmla="*/ 9716 w 9525"/>
                <a:gd name="T1" fmla="*/ 3239 h 9525"/>
                <a:gd name="T2" fmla="*/ 4572 w 9525"/>
                <a:gd name="T3" fmla="*/ 5334 h 9525"/>
                <a:gd name="T4" fmla="*/ 4953 w 9525"/>
                <a:gd name="T5" fmla="*/ 381 h 9525"/>
                <a:gd name="T6" fmla="*/ 0 w 9525"/>
                <a:gd name="T7" fmla="*/ 0 h 9525"/>
                <a:gd name="T8" fmla="*/ 5429 w 9525"/>
                <a:gd name="T9" fmla="*/ 10478 h 9525"/>
                <a:gd name="T10" fmla="*/ 11621 w 9525"/>
                <a:gd name="T11" fmla="*/ 10954 h 9525"/>
                <a:gd name="T12" fmla="*/ 9716 w 9525"/>
                <a:gd name="T13" fmla="*/ 32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716" y="3239"/>
                  </a:moveTo>
                  <a:cubicBezTo>
                    <a:pt x="10668" y="7049"/>
                    <a:pt x="6763" y="5239"/>
                    <a:pt x="4572" y="5334"/>
                  </a:cubicBezTo>
                  <a:cubicBezTo>
                    <a:pt x="6191" y="3620"/>
                    <a:pt x="6287" y="2286"/>
                    <a:pt x="4953" y="381"/>
                  </a:cubicBezTo>
                  <a:cubicBezTo>
                    <a:pt x="3334" y="286"/>
                    <a:pt x="1619" y="95"/>
                    <a:pt x="0" y="0"/>
                  </a:cubicBezTo>
                  <a:cubicBezTo>
                    <a:pt x="1905" y="3429"/>
                    <a:pt x="2096" y="8287"/>
                    <a:pt x="5429" y="10478"/>
                  </a:cubicBezTo>
                  <a:cubicBezTo>
                    <a:pt x="8001" y="5429"/>
                    <a:pt x="8858" y="7906"/>
                    <a:pt x="11621" y="10954"/>
                  </a:cubicBezTo>
                  <a:cubicBezTo>
                    <a:pt x="12192" y="7334"/>
                    <a:pt x="11811" y="4572"/>
                    <a:pt x="9716" y="3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4" name="Freeform: Shape 2083">
              <a:extLst>
                <a:ext uri="{FF2B5EF4-FFF2-40B4-BE49-F238E27FC236}">
                  <a16:creationId xmlns:a16="http://schemas.microsoft.com/office/drawing/2014/main" id="{542757E0-688F-471A-A94D-8FDF612D0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69" y="4077859"/>
              <a:ext cx="9525" cy="9525"/>
            </a:xfrm>
            <a:custGeom>
              <a:avLst/>
              <a:gdLst>
                <a:gd name="T0" fmla="*/ 0 w 9525"/>
                <a:gd name="T1" fmla="*/ 18907125 h 9525"/>
                <a:gd name="T2" fmla="*/ 45367575 w 9525"/>
                <a:gd name="T3" fmla="*/ 47024925 h 9525"/>
                <a:gd name="T4" fmla="*/ 59874150 w 9525"/>
                <a:gd name="T5" fmla="*/ 12553950 h 9525"/>
                <a:gd name="T6" fmla="*/ 0 w 9525"/>
                <a:gd name="T7" fmla="*/ 18907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985"/>
                  </a:moveTo>
                  <a:cubicBezTo>
                    <a:pt x="4191" y="746"/>
                    <a:pt x="667" y="6080"/>
                    <a:pt x="4763" y="4937"/>
                  </a:cubicBezTo>
                  <a:cubicBezTo>
                    <a:pt x="4858" y="3223"/>
                    <a:pt x="5524" y="2270"/>
                    <a:pt x="6286" y="1318"/>
                  </a:cubicBezTo>
                  <a:cubicBezTo>
                    <a:pt x="4667" y="-873"/>
                    <a:pt x="1333" y="-111"/>
                    <a:pt x="0" y="19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5" name="Freeform: Shape 2084">
              <a:extLst>
                <a:ext uri="{FF2B5EF4-FFF2-40B4-BE49-F238E27FC236}">
                  <a16:creationId xmlns:a16="http://schemas.microsoft.com/office/drawing/2014/main" id="{E8456159-6A3D-4700-96FC-239E44C25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7979" y="4052125"/>
              <a:ext cx="9525" cy="9525"/>
            </a:xfrm>
            <a:custGeom>
              <a:avLst/>
              <a:gdLst>
                <a:gd name="T0" fmla="*/ 7715 w 9525"/>
                <a:gd name="T1" fmla="*/ 0 h 9525"/>
                <a:gd name="T2" fmla="*/ 0 w 9525"/>
                <a:gd name="T3" fmla="*/ 29937075 h 9525"/>
                <a:gd name="T4" fmla="*/ 3715 w 9525"/>
                <a:gd name="T5" fmla="*/ 32661225 h 9525"/>
                <a:gd name="T6" fmla="*/ 77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6572" y="4572"/>
                    <a:pt x="2191" y="-1429"/>
                    <a:pt x="0" y="3143"/>
                  </a:cubicBezTo>
                  <a:cubicBezTo>
                    <a:pt x="3334" y="11430"/>
                    <a:pt x="-476" y="4953"/>
                    <a:pt x="3715" y="3429"/>
                  </a:cubicBezTo>
                  <a:cubicBezTo>
                    <a:pt x="8001" y="1905"/>
                    <a:pt x="12002" y="3524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6" name="Freeform: Shape 2085">
              <a:extLst>
                <a:ext uri="{FF2B5EF4-FFF2-40B4-BE49-F238E27FC236}">
                  <a16:creationId xmlns:a16="http://schemas.microsoft.com/office/drawing/2014/main" id="{59542192-E30C-4393-BDAD-6BA507A35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265" y="4128421"/>
              <a:ext cx="9525" cy="9525"/>
            </a:xfrm>
            <a:custGeom>
              <a:avLst/>
              <a:gdLst>
                <a:gd name="T0" fmla="*/ 2724150 w 9525"/>
                <a:gd name="T1" fmla="*/ 3429 h 9525"/>
                <a:gd name="T2" fmla="*/ 68046600 w 9525"/>
                <a:gd name="T3" fmla="*/ 11525 h 9525"/>
                <a:gd name="T4" fmla="*/ 40824150 w 9525"/>
                <a:gd name="T5" fmla="*/ 0 h 9525"/>
                <a:gd name="T6" fmla="*/ 48996600 w 9525"/>
                <a:gd name="T7" fmla="*/ 5048 h 9525"/>
                <a:gd name="T8" fmla="*/ 2724150 w 9525"/>
                <a:gd name="T9" fmla="*/ 3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86" y="3429"/>
                  </a:moveTo>
                  <a:cubicBezTo>
                    <a:pt x="-857" y="9049"/>
                    <a:pt x="1429" y="11716"/>
                    <a:pt x="7144" y="11525"/>
                  </a:cubicBezTo>
                  <a:cubicBezTo>
                    <a:pt x="4667" y="9049"/>
                    <a:pt x="9335" y="381"/>
                    <a:pt x="4286" y="0"/>
                  </a:cubicBezTo>
                  <a:cubicBezTo>
                    <a:pt x="571" y="762"/>
                    <a:pt x="7049" y="2096"/>
                    <a:pt x="5144" y="5048"/>
                  </a:cubicBezTo>
                  <a:cubicBezTo>
                    <a:pt x="2762" y="5144"/>
                    <a:pt x="2477" y="3429"/>
                    <a:pt x="286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7" name="Freeform: Shape 2086">
              <a:extLst>
                <a:ext uri="{FF2B5EF4-FFF2-40B4-BE49-F238E27FC236}">
                  <a16:creationId xmlns:a16="http://schemas.microsoft.com/office/drawing/2014/main" id="{F6FBCF83-BD1B-49D4-8EA6-ECE410FB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871" y="4231767"/>
              <a:ext cx="9525" cy="9525"/>
            </a:xfrm>
            <a:custGeom>
              <a:avLst/>
              <a:gdLst>
                <a:gd name="T0" fmla="*/ 45481875 w 9525"/>
                <a:gd name="T1" fmla="*/ 0 h 9525"/>
                <a:gd name="T2" fmla="*/ 123825 w 9525"/>
                <a:gd name="T3" fmla="*/ 12097 h 9525"/>
                <a:gd name="T4" fmla="*/ 45481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75" y="0"/>
                  </a:moveTo>
                  <a:cubicBezTo>
                    <a:pt x="4394" y="5429"/>
                    <a:pt x="-273" y="5905"/>
                    <a:pt x="13" y="12097"/>
                  </a:cubicBezTo>
                  <a:cubicBezTo>
                    <a:pt x="4870" y="12478"/>
                    <a:pt x="5442" y="3810"/>
                    <a:pt x="477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8" name="Freeform: Shape 2087">
              <a:extLst>
                <a:ext uri="{FF2B5EF4-FFF2-40B4-BE49-F238E27FC236}">
                  <a16:creationId xmlns:a16="http://schemas.microsoft.com/office/drawing/2014/main" id="{46ACDAD6-E31C-4113-92D5-C1B75D932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29" y="4375846"/>
              <a:ext cx="9525" cy="9525"/>
            </a:xfrm>
            <a:custGeom>
              <a:avLst/>
              <a:gdLst>
                <a:gd name="T0" fmla="*/ 46367700 w 9525"/>
                <a:gd name="T1" fmla="*/ 52044600 h 9525"/>
                <a:gd name="T2" fmla="*/ 2828925 w 9525"/>
                <a:gd name="T3" fmla="*/ 1238250 h 9525"/>
                <a:gd name="T4" fmla="*/ 46367700 w 9525"/>
                <a:gd name="T5" fmla="*/ 52044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5464"/>
                  </a:moveTo>
                  <a:cubicBezTo>
                    <a:pt x="3440" y="4702"/>
                    <a:pt x="6869" y="-918"/>
                    <a:pt x="297" y="130"/>
                  </a:cubicBezTo>
                  <a:cubicBezTo>
                    <a:pt x="-1132" y="3654"/>
                    <a:pt x="2964" y="8416"/>
                    <a:pt x="4868" y="54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39" name="Freeform: Shape 2088">
              <a:extLst>
                <a:ext uri="{FF2B5EF4-FFF2-40B4-BE49-F238E27FC236}">
                  <a16:creationId xmlns:a16="http://schemas.microsoft.com/office/drawing/2014/main" id="{33D76F6C-A380-47D6-BD06-05871BABD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934" y="4050792"/>
              <a:ext cx="9525" cy="9525"/>
            </a:xfrm>
            <a:custGeom>
              <a:avLst/>
              <a:gdLst>
                <a:gd name="T0" fmla="*/ 4667 w 9525"/>
                <a:gd name="T1" fmla="*/ 81648300 h 9525"/>
                <a:gd name="T2" fmla="*/ 12097 w 9525"/>
                <a:gd name="T3" fmla="*/ 87096600 h 9525"/>
                <a:gd name="T4" fmla="*/ 13716 w 9525"/>
                <a:gd name="T5" fmla="*/ 40824150 h 9525"/>
                <a:gd name="T6" fmla="*/ 6572 w 9525"/>
                <a:gd name="T7" fmla="*/ 0 h 9525"/>
                <a:gd name="T8" fmla="*/ 286 w 9525"/>
                <a:gd name="T9" fmla="*/ 7258050 h 9525"/>
                <a:gd name="T10" fmla="*/ 0 w 9525"/>
                <a:gd name="T11" fmla="*/ 42643425 h 9525"/>
                <a:gd name="T12" fmla="*/ 4667 w 9525"/>
                <a:gd name="T13" fmla="*/ 816483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667" y="8572"/>
                  </a:moveTo>
                  <a:cubicBezTo>
                    <a:pt x="5620" y="1619"/>
                    <a:pt x="10096" y="7334"/>
                    <a:pt x="12097" y="9144"/>
                  </a:cubicBezTo>
                  <a:cubicBezTo>
                    <a:pt x="12192" y="6953"/>
                    <a:pt x="12668" y="5334"/>
                    <a:pt x="13716" y="4286"/>
                  </a:cubicBezTo>
                  <a:cubicBezTo>
                    <a:pt x="10478" y="3429"/>
                    <a:pt x="9620" y="2953"/>
                    <a:pt x="6572" y="0"/>
                  </a:cubicBezTo>
                  <a:cubicBezTo>
                    <a:pt x="6287" y="7525"/>
                    <a:pt x="4858" y="-476"/>
                    <a:pt x="286" y="762"/>
                  </a:cubicBezTo>
                  <a:cubicBezTo>
                    <a:pt x="190" y="2000"/>
                    <a:pt x="95" y="3238"/>
                    <a:pt x="0" y="4477"/>
                  </a:cubicBezTo>
                  <a:cubicBezTo>
                    <a:pt x="5048" y="2858"/>
                    <a:pt x="2381" y="7906"/>
                    <a:pt x="4667" y="8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0" name="Freeform: Shape 2089">
              <a:extLst>
                <a:ext uri="{FF2B5EF4-FFF2-40B4-BE49-F238E27FC236}">
                  <a16:creationId xmlns:a16="http://schemas.microsoft.com/office/drawing/2014/main" id="{5C54CF70-1F35-426B-B5FF-95E0112CF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69" y="4385637"/>
              <a:ext cx="9525" cy="9525"/>
            </a:xfrm>
            <a:custGeom>
              <a:avLst/>
              <a:gdLst>
                <a:gd name="T0" fmla="*/ 5172075 w 9525"/>
                <a:gd name="T1" fmla="*/ 15030450 h 9525"/>
                <a:gd name="T2" fmla="*/ 12430125 w 9525"/>
                <a:gd name="T3" fmla="*/ 74904600 h 9525"/>
                <a:gd name="T4" fmla="*/ 49625250 w 9525"/>
                <a:gd name="T5" fmla="*/ 54035325 h 9525"/>
                <a:gd name="T6" fmla="*/ 16059150 w 9525"/>
                <a:gd name="T7" fmla="*/ 27727275 h 9525"/>
                <a:gd name="T8" fmla="*/ 63236475 w 9525"/>
                <a:gd name="T9" fmla="*/ 31356300 h 9525"/>
                <a:gd name="T10" fmla="*/ 5172075 w 9525"/>
                <a:gd name="T11" fmla="*/ 150304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43" y="1578"/>
                  </a:moveTo>
                  <a:cubicBezTo>
                    <a:pt x="1115" y="3387"/>
                    <a:pt x="-1457" y="7864"/>
                    <a:pt x="1305" y="7864"/>
                  </a:cubicBezTo>
                  <a:cubicBezTo>
                    <a:pt x="1496" y="5769"/>
                    <a:pt x="4829" y="7388"/>
                    <a:pt x="5210" y="5673"/>
                  </a:cubicBezTo>
                  <a:cubicBezTo>
                    <a:pt x="3020" y="5578"/>
                    <a:pt x="2067" y="4435"/>
                    <a:pt x="1686" y="2911"/>
                  </a:cubicBezTo>
                  <a:cubicBezTo>
                    <a:pt x="3305" y="3006"/>
                    <a:pt x="5020" y="3197"/>
                    <a:pt x="6639" y="3292"/>
                  </a:cubicBezTo>
                  <a:cubicBezTo>
                    <a:pt x="6639" y="-2994"/>
                    <a:pt x="4163" y="1673"/>
                    <a:pt x="543" y="15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1" name="Freeform: Shape 2090">
              <a:extLst>
                <a:ext uri="{FF2B5EF4-FFF2-40B4-BE49-F238E27FC236}">
                  <a16:creationId xmlns:a16="http://schemas.microsoft.com/office/drawing/2014/main" id="{EBF4E146-618A-46E4-9808-501AAA25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122" y="3967708"/>
              <a:ext cx="9525" cy="9525"/>
            </a:xfrm>
            <a:custGeom>
              <a:avLst/>
              <a:gdLst>
                <a:gd name="T0" fmla="*/ 68541900 w 9525"/>
                <a:gd name="T1" fmla="*/ 30184725 h 9525"/>
                <a:gd name="T2" fmla="*/ 30432375 w 9525"/>
                <a:gd name="T3" fmla="*/ 62845950 h 9525"/>
                <a:gd name="T4" fmla="*/ 68541900 w 9525"/>
                <a:gd name="T5" fmla="*/ 3018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196" y="3169"/>
                  </a:moveTo>
                  <a:cubicBezTo>
                    <a:pt x="-1472" y="-1593"/>
                    <a:pt x="-1662" y="-1403"/>
                    <a:pt x="3195" y="6598"/>
                  </a:cubicBezTo>
                  <a:cubicBezTo>
                    <a:pt x="3005" y="1455"/>
                    <a:pt x="6434" y="8122"/>
                    <a:pt x="7196" y="31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2" name="Freeform: Shape 2091">
              <a:extLst>
                <a:ext uri="{FF2B5EF4-FFF2-40B4-BE49-F238E27FC236}">
                  <a16:creationId xmlns:a16="http://schemas.microsoft.com/office/drawing/2014/main" id="{930577B5-6836-4265-9A0D-4BF5F8300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126" y="4041362"/>
              <a:ext cx="9525" cy="9525"/>
            </a:xfrm>
            <a:custGeom>
              <a:avLst/>
              <a:gdLst>
                <a:gd name="T0" fmla="*/ 55340250 w 9525"/>
                <a:gd name="T1" fmla="*/ 74399775 h 9525"/>
                <a:gd name="T2" fmla="*/ 25403175 w 9525"/>
                <a:gd name="T3" fmla="*/ 0 h 9525"/>
                <a:gd name="T4" fmla="*/ 0 w 9525"/>
                <a:gd name="T5" fmla="*/ 21774150 h 9525"/>
                <a:gd name="T6" fmla="*/ 5534025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810" y="7811"/>
                  </a:moveTo>
                  <a:cubicBezTo>
                    <a:pt x="6858" y="3429"/>
                    <a:pt x="5239" y="1333"/>
                    <a:pt x="2667" y="0"/>
                  </a:cubicBezTo>
                  <a:cubicBezTo>
                    <a:pt x="2477" y="1619"/>
                    <a:pt x="381" y="953"/>
                    <a:pt x="0" y="2286"/>
                  </a:cubicBezTo>
                  <a:cubicBezTo>
                    <a:pt x="1810" y="4382"/>
                    <a:pt x="1429" y="8096"/>
                    <a:pt x="5810" y="78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3" name="Freeform: Shape 2092">
              <a:extLst>
                <a:ext uri="{FF2B5EF4-FFF2-40B4-BE49-F238E27FC236}">
                  <a16:creationId xmlns:a16="http://schemas.microsoft.com/office/drawing/2014/main" id="{EE0EE809-62FB-4F3E-8A21-A73A37CD9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505" y="4233196"/>
              <a:ext cx="9525" cy="9525"/>
            </a:xfrm>
            <a:custGeom>
              <a:avLst/>
              <a:gdLst>
                <a:gd name="T0" fmla="*/ 39919275 w 9525"/>
                <a:gd name="T1" fmla="*/ 11335 h 9525"/>
                <a:gd name="T2" fmla="*/ 60788550 w 9525"/>
                <a:gd name="T3" fmla="*/ 191 h 9525"/>
                <a:gd name="T4" fmla="*/ 37195125 w 9525"/>
                <a:gd name="T5" fmla="*/ 0 h 9525"/>
                <a:gd name="T6" fmla="*/ 24498300 w 9525"/>
                <a:gd name="T7" fmla="*/ 1143 h 9525"/>
                <a:gd name="T8" fmla="*/ 23593425 w 9525"/>
                <a:gd name="T9" fmla="*/ 2381 h 9525"/>
                <a:gd name="T10" fmla="*/ 0 w 9525"/>
                <a:gd name="T11" fmla="*/ 2191 h 9525"/>
                <a:gd name="T12" fmla="*/ 39919275 w 9525"/>
                <a:gd name="T13" fmla="*/ 11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191" y="11335"/>
                  </a:moveTo>
                  <a:cubicBezTo>
                    <a:pt x="3715" y="4572"/>
                    <a:pt x="3620" y="5810"/>
                    <a:pt x="6382" y="191"/>
                  </a:cubicBezTo>
                  <a:cubicBezTo>
                    <a:pt x="5620" y="95"/>
                    <a:pt x="4763" y="95"/>
                    <a:pt x="3905" y="0"/>
                  </a:cubicBezTo>
                  <a:cubicBezTo>
                    <a:pt x="3143" y="0"/>
                    <a:pt x="2381" y="95"/>
                    <a:pt x="2572" y="1143"/>
                  </a:cubicBezTo>
                  <a:cubicBezTo>
                    <a:pt x="3238" y="1143"/>
                    <a:pt x="3905" y="2286"/>
                    <a:pt x="2477" y="2381"/>
                  </a:cubicBezTo>
                  <a:cubicBezTo>
                    <a:pt x="2572" y="1143"/>
                    <a:pt x="381" y="667"/>
                    <a:pt x="0" y="2191"/>
                  </a:cubicBezTo>
                  <a:cubicBezTo>
                    <a:pt x="2000" y="5334"/>
                    <a:pt x="-1905" y="9906"/>
                    <a:pt x="4191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4" name="Freeform: Shape 2093">
              <a:extLst>
                <a:ext uri="{FF2B5EF4-FFF2-40B4-BE49-F238E27FC236}">
                  <a16:creationId xmlns:a16="http://schemas.microsoft.com/office/drawing/2014/main" id="{8E6335EC-7E88-41B5-A2D7-CBB9AB98D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031" y="3992070"/>
              <a:ext cx="9525" cy="9525"/>
            </a:xfrm>
            <a:custGeom>
              <a:avLst/>
              <a:gdLst>
                <a:gd name="T0" fmla="*/ 0 w 9525"/>
                <a:gd name="T1" fmla="*/ 1000 h 9525"/>
                <a:gd name="T2" fmla="*/ 65322450 w 9525"/>
                <a:gd name="T3" fmla="*/ 9096 h 9525"/>
                <a:gd name="T4" fmla="*/ 80743425 w 9525"/>
                <a:gd name="T5" fmla="*/ 4239 h 9525"/>
                <a:gd name="T6" fmla="*/ 48082200 w 9525"/>
                <a:gd name="T7" fmla="*/ 143 h 9525"/>
                <a:gd name="T8" fmla="*/ 0 w 9525"/>
                <a:gd name="T9" fmla="*/ 10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000"/>
                  </a:moveTo>
                  <a:cubicBezTo>
                    <a:pt x="2667" y="2619"/>
                    <a:pt x="2286" y="12906"/>
                    <a:pt x="6858" y="9096"/>
                  </a:cubicBezTo>
                  <a:cubicBezTo>
                    <a:pt x="3143" y="7572"/>
                    <a:pt x="7715" y="5001"/>
                    <a:pt x="8477" y="4239"/>
                  </a:cubicBezTo>
                  <a:cubicBezTo>
                    <a:pt x="5048" y="4810"/>
                    <a:pt x="6287" y="1476"/>
                    <a:pt x="5048" y="143"/>
                  </a:cubicBezTo>
                  <a:cubicBezTo>
                    <a:pt x="3143" y="238"/>
                    <a:pt x="476" y="-619"/>
                    <a:pt x="0" y="10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5" name="Freeform: Shape 2094">
              <a:extLst>
                <a:ext uri="{FF2B5EF4-FFF2-40B4-BE49-F238E27FC236}">
                  <a16:creationId xmlns:a16="http://schemas.microsoft.com/office/drawing/2014/main" id="{2C3603AE-33A2-404C-ADA0-6E9952ED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9444" y="4314063"/>
              <a:ext cx="9525" cy="9525"/>
            </a:xfrm>
            <a:custGeom>
              <a:avLst/>
              <a:gdLst>
                <a:gd name="T0" fmla="*/ 84039075 w 9525"/>
                <a:gd name="T1" fmla="*/ 15621 h 9525"/>
                <a:gd name="T2" fmla="*/ 10553700 w 9525"/>
                <a:gd name="T3" fmla="*/ 2476 h 9525"/>
                <a:gd name="T4" fmla="*/ 12372975 w 9525"/>
                <a:gd name="T5" fmla="*/ 0 h 9525"/>
                <a:gd name="T6" fmla="*/ 25069800 w 9525"/>
                <a:gd name="T7" fmla="*/ 13906 h 9525"/>
                <a:gd name="T8" fmla="*/ 84039075 w 9525"/>
                <a:gd name="T9" fmla="*/ 15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823" y="15621"/>
                  </a:moveTo>
                  <a:cubicBezTo>
                    <a:pt x="7299" y="8001"/>
                    <a:pt x="4251" y="8763"/>
                    <a:pt x="1108" y="2476"/>
                  </a:cubicBezTo>
                  <a:cubicBezTo>
                    <a:pt x="2346" y="2572"/>
                    <a:pt x="2823" y="476"/>
                    <a:pt x="1299" y="0"/>
                  </a:cubicBezTo>
                  <a:cubicBezTo>
                    <a:pt x="-2797" y="4667"/>
                    <a:pt x="4251" y="7715"/>
                    <a:pt x="2632" y="13906"/>
                  </a:cubicBezTo>
                  <a:cubicBezTo>
                    <a:pt x="7109" y="11906"/>
                    <a:pt x="6347" y="19812"/>
                    <a:pt x="8823" y="15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6" name="Freeform: Shape 2095">
              <a:extLst>
                <a:ext uri="{FF2B5EF4-FFF2-40B4-BE49-F238E27FC236}">
                  <a16:creationId xmlns:a16="http://schemas.microsoft.com/office/drawing/2014/main" id="{A8F168BA-A012-44A6-BEED-EA0002255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80" y="4260723"/>
              <a:ext cx="9525" cy="9525"/>
            </a:xfrm>
            <a:custGeom>
              <a:avLst/>
              <a:gdLst>
                <a:gd name="T0" fmla="*/ 3638550 w 9525"/>
                <a:gd name="T1" fmla="*/ 0 h 9525"/>
                <a:gd name="T2" fmla="*/ 9991725 w 9525"/>
                <a:gd name="T3" fmla="*/ 72580500 h 9525"/>
                <a:gd name="T4" fmla="*/ 57169050 w 9525"/>
                <a:gd name="T5" fmla="*/ 64417575 h 9525"/>
                <a:gd name="T6" fmla="*/ 36385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2" y="0"/>
                  </a:moveTo>
                  <a:cubicBezTo>
                    <a:pt x="-856" y="3715"/>
                    <a:pt x="1335" y="4667"/>
                    <a:pt x="1049" y="7620"/>
                  </a:cubicBezTo>
                  <a:cubicBezTo>
                    <a:pt x="3335" y="8096"/>
                    <a:pt x="3907" y="6572"/>
                    <a:pt x="6002" y="6763"/>
                  </a:cubicBezTo>
                  <a:cubicBezTo>
                    <a:pt x="4954" y="3715"/>
                    <a:pt x="4097" y="667"/>
                    <a:pt x="38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7" name="Freeform: Shape 2096">
              <a:extLst>
                <a:ext uri="{FF2B5EF4-FFF2-40B4-BE49-F238E27FC236}">
                  <a16:creationId xmlns:a16="http://schemas.microsoft.com/office/drawing/2014/main" id="{25AE4EC8-7121-4182-B8A0-713612A00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982" y="4267443"/>
              <a:ext cx="9525" cy="9525"/>
            </a:xfrm>
            <a:custGeom>
              <a:avLst/>
              <a:gdLst>
                <a:gd name="T0" fmla="*/ 0 w 9525"/>
                <a:gd name="T1" fmla="*/ 400050 h 9525"/>
                <a:gd name="T2" fmla="*/ 904875 w 9525"/>
                <a:gd name="T3" fmla="*/ 3124200 h 9525"/>
                <a:gd name="T4" fmla="*/ 904875 w 9525"/>
                <a:gd name="T5" fmla="*/ 400050 h 9525"/>
                <a:gd name="T6" fmla="*/ 0 w 9525"/>
                <a:gd name="T7" fmla="*/ 400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2"/>
                  </a:moveTo>
                  <a:cubicBezTo>
                    <a:pt x="0" y="138"/>
                    <a:pt x="95" y="233"/>
                    <a:pt x="95" y="328"/>
                  </a:cubicBezTo>
                  <a:cubicBezTo>
                    <a:pt x="95" y="233"/>
                    <a:pt x="95" y="138"/>
                    <a:pt x="95" y="42"/>
                  </a:cubicBezTo>
                  <a:cubicBezTo>
                    <a:pt x="0" y="-5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8" name="Freeform: Shape 2097">
              <a:extLst>
                <a:ext uri="{FF2B5EF4-FFF2-40B4-BE49-F238E27FC236}">
                  <a16:creationId xmlns:a16="http://schemas.microsoft.com/office/drawing/2014/main" id="{AAD3C0A9-9F71-42DE-8477-F96A9DF35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506" y="4267771"/>
              <a:ext cx="9525" cy="9525"/>
            </a:xfrm>
            <a:custGeom>
              <a:avLst/>
              <a:gdLst>
                <a:gd name="T0" fmla="*/ 59883675 w 9525"/>
                <a:gd name="T1" fmla="*/ 60788550 h 9525"/>
                <a:gd name="T2" fmla="*/ 5438775 w 9525"/>
                <a:gd name="T3" fmla="*/ 0 h 9525"/>
                <a:gd name="T4" fmla="*/ 0 w 9525"/>
                <a:gd name="T5" fmla="*/ 68046600 h 9525"/>
                <a:gd name="T6" fmla="*/ 59883675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6382"/>
                  </a:moveTo>
                  <a:cubicBezTo>
                    <a:pt x="2477" y="5810"/>
                    <a:pt x="1524" y="2953"/>
                    <a:pt x="571" y="0"/>
                  </a:cubicBezTo>
                  <a:cubicBezTo>
                    <a:pt x="381" y="2381"/>
                    <a:pt x="190" y="4763"/>
                    <a:pt x="0" y="7144"/>
                  </a:cubicBezTo>
                  <a:cubicBezTo>
                    <a:pt x="1810" y="6572"/>
                    <a:pt x="6287" y="9144"/>
                    <a:pt x="6287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49" name="Freeform: Shape 2098">
              <a:extLst>
                <a:ext uri="{FF2B5EF4-FFF2-40B4-BE49-F238E27FC236}">
                  <a16:creationId xmlns:a16="http://schemas.microsoft.com/office/drawing/2014/main" id="{994B9F6A-7EFA-4861-BB12-BA8241F8F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601" y="4304538"/>
              <a:ext cx="9525" cy="9525"/>
            </a:xfrm>
            <a:custGeom>
              <a:avLst/>
              <a:gdLst>
                <a:gd name="T0" fmla="*/ 28127325 w 9525"/>
                <a:gd name="T1" fmla="*/ 0 h 9525"/>
                <a:gd name="T2" fmla="*/ 0 w 9525"/>
                <a:gd name="T3" fmla="*/ 6001 h 9525"/>
                <a:gd name="T4" fmla="*/ 52616100 w 9525"/>
                <a:gd name="T5" fmla="*/ 15240 h 9525"/>
                <a:gd name="T6" fmla="*/ 2812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53" y="0"/>
                  </a:moveTo>
                  <a:cubicBezTo>
                    <a:pt x="4763" y="4477"/>
                    <a:pt x="3048" y="4381"/>
                    <a:pt x="0" y="6001"/>
                  </a:cubicBezTo>
                  <a:cubicBezTo>
                    <a:pt x="2762" y="8287"/>
                    <a:pt x="3048" y="12668"/>
                    <a:pt x="5524" y="15240"/>
                  </a:cubicBezTo>
                  <a:cubicBezTo>
                    <a:pt x="4191" y="8001"/>
                    <a:pt x="8096" y="2572"/>
                    <a:pt x="295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0" name="Freeform: Shape 2099">
              <a:extLst>
                <a:ext uri="{FF2B5EF4-FFF2-40B4-BE49-F238E27FC236}">
                  <a16:creationId xmlns:a16="http://schemas.microsoft.com/office/drawing/2014/main" id="{97AF6B23-53BA-40DE-BC83-25670965D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413" y="4116399"/>
              <a:ext cx="9525" cy="9525"/>
            </a:xfrm>
            <a:custGeom>
              <a:avLst/>
              <a:gdLst>
                <a:gd name="T0" fmla="*/ 0 w 9525"/>
                <a:gd name="T1" fmla="*/ 19240500 h 9525"/>
                <a:gd name="T2" fmla="*/ 70761225 w 9525"/>
                <a:gd name="T3" fmla="*/ 24688800 h 9525"/>
                <a:gd name="T4" fmla="*/ 0 w 9525"/>
                <a:gd name="T5" fmla="*/ 1924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20"/>
                  </a:moveTo>
                  <a:cubicBezTo>
                    <a:pt x="2000" y="4497"/>
                    <a:pt x="4667" y="5163"/>
                    <a:pt x="7429" y="2592"/>
                  </a:cubicBezTo>
                  <a:cubicBezTo>
                    <a:pt x="3715" y="2592"/>
                    <a:pt x="1715" y="-2838"/>
                    <a:pt x="0" y="20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1" name="Freeform: Shape 2100">
              <a:extLst>
                <a:ext uri="{FF2B5EF4-FFF2-40B4-BE49-F238E27FC236}">
                  <a16:creationId xmlns:a16="http://schemas.microsoft.com/office/drawing/2014/main" id="{337380B9-A5BD-4804-964C-796AB93D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952" y="4396930"/>
              <a:ext cx="9525" cy="9525"/>
            </a:xfrm>
            <a:custGeom>
              <a:avLst/>
              <a:gdLst>
                <a:gd name="T0" fmla="*/ 1181100 w 9525"/>
                <a:gd name="T1" fmla="*/ 0 h 9525"/>
                <a:gd name="T2" fmla="*/ 42014775 w 9525"/>
                <a:gd name="T3" fmla="*/ 87096600 h 9525"/>
                <a:gd name="T4" fmla="*/ 1181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4" y="0"/>
                  </a:moveTo>
                  <a:cubicBezTo>
                    <a:pt x="-733" y="5048"/>
                    <a:pt x="3077" y="6001"/>
                    <a:pt x="4411" y="9144"/>
                  </a:cubicBezTo>
                  <a:cubicBezTo>
                    <a:pt x="7078" y="6191"/>
                    <a:pt x="2791" y="1905"/>
                    <a:pt x="12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2" name="Freeform: Shape 2101">
              <a:extLst>
                <a:ext uri="{FF2B5EF4-FFF2-40B4-BE49-F238E27FC236}">
                  <a16:creationId xmlns:a16="http://schemas.microsoft.com/office/drawing/2014/main" id="{D26C4C3C-602F-4E8E-8621-25D53E69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795" y="4061279"/>
              <a:ext cx="9525" cy="9525"/>
            </a:xfrm>
            <a:custGeom>
              <a:avLst/>
              <a:gdLst>
                <a:gd name="T0" fmla="*/ 17621 w 9525"/>
                <a:gd name="T1" fmla="*/ 7705 h 9525"/>
                <a:gd name="T2" fmla="*/ 15716 w 9525"/>
                <a:gd name="T3" fmla="*/ 85 h 9525"/>
                <a:gd name="T4" fmla="*/ 13906 w 9525"/>
                <a:gd name="T5" fmla="*/ 7420 h 9525"/>
                <a:gd name="T6" fmla="*/ 0 w 9525"/>
                <a:gd name="T7" fmla="*/ 8753 h 9525"/>
                <a:gd name="T8" fmla="*/ 14573 w 9525"/>
                <a:gd name="T9" fmla="*/ 13706 h 9525"/>
                <a:gd name="T10" fmla="*/ 10001 w 9525"/>
                <a:gd name="T11" fmla="*/ 8372 h 9525"/>
                <a:gd name="T12" fmla="*/ 17621 w 9525"/>
                <a:gd name="T13" fmla="*/ 77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7621" y="7705"/>
                  </a:moveTo>
                  <a:cubicBezTo>
                    <a:pt x="17050" y="5039"/>
                    <a:pt x="20288" y="-772"/>
                    <a:pt x="15716" y="85"/>
                  </a:cubicBezTo>
                  <a:cubicBezTo>
                    <a:pt x="14954" y="4467"/>
                    <a:pt x="15145" y="6467"/>
                    <a:pt x="13906" y="7420"/>
                  </a:cubicBezTo>
                  <a:cubicBezTo>
                    <a:pt x="8477" y="6848"/>
                    <a:pt x="3620" y="7039"/>
                    <a:pt x="0" y="8753"/>
                  </a:cubicBezTo>
                  <a:cubicBezTo>
                    <a:pt x="3620" y="12277"/>
                    <a:pt x="12668" y="15802"/>
                    <a:pt x="14573" y="13706"/>
                  </a:cubicBezTo>
                  <a:cubicBezTo>
                    <a:pt x="13240" y="11801"/>
                    <a:pt x="9715" y="11611"/>
                    <a:pt x="10001" y="8372"/>
                  </a:cubicBezTo>
                  <a:cubicBezTo>
                    <a:pt x="13621" y="10182"/>
                    <a:pt x="14288" y="9039"/>
                    <a:pt x="17621" y="77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3" name="Freeform: Shape 2102">
              <a:extLst>
                <a:ext uri="{FF2B5EF4-FFF2-40B4-BE49-F238E27FC236}">
                  <a16:creationId xmlns:a16="http://schemas.microsoft.com/office/drawing/2014/main" id="{DA6C5AED-FC4B-4CDD-BB61-C6EA067A9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16" y="4359587"/>
              <a:ext cx="9525" cy="9525"/>
            </a:xfrm>
            <a:custGeom>
              <a:avLst/>
              <a:gdLst>
                <a:gd name="T0" fmla="*/ 75390375 w 9525"/>
                <a:gd name="T1" fmla="*/ 8210550 h 9525"/>
                <a:gd name="T2" fmla="*/ 3714750 w 9525"/>
                <a:gd name="T3" fmla="*/ 2771775 h 9525"/>
                <a:gd name="T4" fmla="*/ 21859875 w 9525"/>
                <a:gd name="T5" fmla="*/ 75352275 h 9525"/>
                <a:gd name="T6" fmla="*/ 75390375 w 9525"/>
                <a:gd name="T7" fmla="*/ 8210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15" y="862"/>
                  </a:moveTo>
                  <a:cubicBezTo>
                    <a:pt x="4771" y="-1995"/>
                    <a:pt x="4581" y="3434"/>
                    <a:pt x="390" y="291"/>
                  </a:cubicBezTo>
                  <a:cubicBezTo>
                    <a:pt x="104" y="3529"/>
                    <a:pt x="-944" y="7530"/>
                    <a:pt x="2295" y="7911"/>
                  </a:cubicBezTo>
                  <a:cubicBezTo>
                    <a:pt x="676" y="1910"/>
                    <a:pt x="5724" y="6482"/>
                    <a:pt x="7915" y="8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4" name="Freeform: Shape 2103">
              <a:extLst>
                <a:ext uri="{FF2B5EF4-FFF2-40B4-BE49-F238E27FC236}">
                  <a16:creationId xmlns:a16="http://schemas.microsoft.com/office/drawing/2014/main" id="{D772CCD1-5FB7-4638-8D64-74817199D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077887"/>
              <a:ext cx="9525" cy="9525"/>
            </a:xfrm>
            <a:custGeom>
              <a:avLst/>
              <a:gdLst>
                <a:gd name="T0" fmla="*/ 78028800 w 9525"/>
                <a:gd name="T1" fmla="*/ 8243 h 9525"/>
                <a:gd name="T2" fmla="*/ 88915875 w 9525"/>
                <a:gd name="T3" fmla="*/ 9576 h 9525"/>
                <a:gd name="T4" fmla="*/ 48082200 w 9525"/>
                <a:gd name="T5" fmla="*/ 527 h 9525"/>
                <a:gd name="T6" fmla="*/ 0 w 9525"/>
                <a:gd name="T7" fmla="*/ 146 h 9525"/>
                <a:gd name="T8" fmla="*/ 50806350 w 9525"/>
                <a:gd name="T9" fmla="*/ 11767 h 9525"/>
                <a:gd name="T10" fmla="*/ 78028800 w 9525"/>
                <a:gd name="T11" fmla="*/ 824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8243"/>
                  </a:moveTo>
                  <a:cubicBezTo>
                    <a:pt x="8192" y="9005"/>
                    <a:pt x="8287" y="9767"/>
                    <a:pt x="9335" y="9576"/>
                  </a:cubicBezTo>
                  <a:cubicBezTo>
                    <a:pt x="9335" y="5290"/>
                    <a:pt x="7429" y="2718"/>
                    <a:pt x="5048" y="527"/>
                  </a:cubicBezTo>
                  <a:cubicBezTo>
                    <a:pt x="3905" y="4147"/>
                    <a:pt x="2477" y="-901"/>
                    <a:pt x="0" y="146"/>
                  </a:cubicBezTo>
                  <a:cubicBezTo>
                    <a:pt x="1524" y="7862"/>
                    <a:pt x="5906" y="4623"/>
                    <a:pt x="5334" y="11767"/>
                  </a:cubicBezTo>
                  <a:cubicBezTo>
                    <a:pt x="6096" y="10338"/>
                    <a:pt x="6953" y="9100"/>
                    <a:pt x="8192" y="82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5" name="Freeform: Shape 2104">
              <a:extLst>
                <a:ext uri="{FF2B5EF4-FFF2-40B4-BE49-F238E27FC236}">
                  <a16:creationId xmlns:a16="http://schemas.microsoft.com/office/drawing/2014/main" id="{DC3B3D1C-77D5-47A0-8986-F425DD0CC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032" y="4151376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8969275 h 9525"/>
                <a:gd name="T4" fmla="*/ 453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191" y="4096"/>
                    <a:pt x="0" y="6191"/>
                  </a:cubicBezTo>
                  <a:cubicBezTo>
                    <a:pt x="5620" y="7144"/>
                    <a:pt x="3239" y="1143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6" name="Freeform: Shape 2105">
              <a:extLst>
                <a:ext uri="{FF2B5EF4-FFF2-40B4-BE49-F238E27FC236}">
                  <a16:creationId xmlns:a16="http://schemas.microsoft.com/office/drawing/2014/main" id="{DE02243A-9F79-46C4-B87B-1D418FE04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697" y="4367972"/>
              <a:ext cx="9525" cy="9525"/>
            </a:xfrm>
            <a:custGeom>
              <a:avLst/>
              <a:gdLst>
                <a:gd name="T0" fmla="*/ 43548300 w 9525"/>
                <a:gd name="T1" fmla="*/ 51739800 h 9525"/>
                <a:gd name="T2" fmla="*/ 35385375 w 9525"/>
                <a:gd name="T3" fmla="*/ 2743200 h 9525"/>
                <a:gd name="T4" fmla="*/ 0 w 9525"/>
                <a:gd name="T5" fmla="*/ 28575 h 9525"/>
                <a:gd name="T6" fmla="*/ 29937075 w 9525"/>
                <a:gd name="T7" fmla="*/ 73513950 h 9525"/>
                <a:gd name="T8" fmla="*/ 33566100 w 9525"/>
                <a:gd name="T9" fmla="*/ 26336625 h 9525"/>
                <a:gd name="T10" fmla="*/ 43548300 w 9525"/>
                <a:gd name="T11" fmla="*/ 517398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72" y="5432"/>
                  </a:moveTo>
                  <a:cubicBezTo>
                    <a:pt x="4477" y="3527"/>
                    <a:pt x="5429" y="860"/>
                    <a:pt x="3715" y="288"/>
                  </a:cubicBezTo>
                  <a:cubicBezTo>
                    <a:pt x="3048" y="2384"/>
                    <a:pt x="2096" y="-92"/>
                    <a:pt x="0" y="3"/>
                  </a:cubicBezTo>
                  <a:cubicBezTo>
                    <a:pt x="762" y="2860"/>
                    <a:pt x="191" y="6766"/>
                    <a:pt x="3143" y="7718"/>
                  </a:cubicBezTo>
                  <a:cubicBezTo>
                    <a:pt x="4572" y="5527"/>
                    <a:pt x="-286" y="3241"/>
                    <a:pt x="3524" y="2765"/>
                  </a:cubicBezTo>
                  <a:cubicBezTo>
                    <a:pt x="3715" y="3813"/>
                    <a:pt x="3334" y="5242"/>
                    <a:pt x="4572" y="543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7" name="Freeform: Shape 2106">
              <a:extLst>
                <a:ext uri="{FF2B5EF4-FFF2-40B4-BE49-F238E27FC236}">
                  <a16:creationId xmlns:a16="http://schemas.microsoft.com/office/drawing/2014/main" id="{2CBF1440-445C-417E-BA17-950A0971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2651" y="4334018"/>
              <a:ext cx="9525" cy="9525"/>
            </a:xfrm>
            <a:custGeom>
              <a:avLst/>
              <a:gdLst>
                <a:gd name="T0" fmla="*/ 83467575 w 9525"/>
                <a:gd name="T1" fmla="*/ 35833050 h 9525"/>
                <a:gd name="T2" fmla="*/ 86191725 w 9525"/>
                <a:gd name="T3" fmla="*/ 447675 h 9525"/>
                <a:gd name="T4" fmla="*/ 72580500 w 9525"/>
                <a:gd name="T5" fmla="*/ 23126700 h 9525"/>
                <a:gd name="T6" fmla="*/ 2724150 w 9525"/>
                <a:gd name="T7" fmla="*/ 5886450 h 9525"/>
                <a:gd name="T8" fmla="*/ 0 w 9525"/>
                <a:gd name="T9" fmla="*/ 41271825 h 9525"/>
                <a:gd name="T10" fmla="*/ 83467575 w 9525"/>
                <a:gd name="T11" fmla="*/ 35833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763" y="3762"/>
                  </a:moveTo>
                  <a:cubicBezTo>
                    <a:pt x="8858" y="2523"/>
                    <a:pt x="8953" y="1285"/>
                    <a:pt x="9049" y="47"/>
                  </a:cubicBezTo>
                  <a:cubicBezTo>
                    <a:pt x="6763" y="-239"/>
                    <a:pt x="6382" y="809"/>
                    <a:pt x="7620" y="2428"/>
                  </a:cubicBezTo>
                  <a:cubicBezTo>
                    <a:pt x="3715" y="3000"/>
                    <a:pt x="3238" y="809"/>
                    <a:pt x="286" y="618"/>
                  </a:cubicBezTo>
                  <a:cubicBezTo>
                    <a:pt x="190" y="1857"/>
                    <a:pt x="95" y="3095"/>
                    <a:pt x="0" y="4333"/>
                  </a:cubicBezTo>
                  <a:cubicBezTo>
                    <a:pt x="4191" y="5667"/>
                    <a:pt x="4858" y="2905"/>
                    <a:pt x="8763" y="3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8" name="Freeform: Shape 2107">
              <a:extLst>
                <a:ext uri="{FF2B5EF4-FFF2-40B4-BE49-F238E27FC236}">
                  <a16:creationId xmlns:a16="http://schemas.microsoft.com/office/drawing/2014/main" id="{7806577E-52BF-407D-A642-D1097ADC2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889" y="4318427"/>
              <a:ext cx="9525" cy="9525"/>
            </a:xfrm>
            <a:custGeom>
              <a:avLst/>
              <a:gdLst>
                <a:gd name="T0" fmla="*/ 14516100 w 9525"/>
                <a:gd name="T1" fmla="*/ 1076325 h 9525"/>
                <a:gd name="T2" fmla="*/ 0 w 9525"/>
                <a:gd name="T3" fmla="*/ 35547300 h 9525"/>
                <a:gd name="T4" fmla="*/ 57159525 w 9525"/>
                <a:gd name="T5" fmla="*/ 63674625 h 9525"/>
                <a:gd name="T6" fmla="*/ 14516100 w 9525"/>
                <a:gd name="T7" fmla="*/ 1076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13"/>
                  </a:moveTo>
                  <a:cubicBezTo>
                    <a:pt x="1429" y="1827"/>
                    <a:pt x="667" y="2780"/>
                    <a:pt x="0" y="3732"/>
                  </a:cubicBezTo>
                  <a:cubicBezTo>
                    <a:pt x="2286" y="3827"/>
                    <a:pt x="3715" y="10400"/>
                    <a:pt x="6001" y="6685"/>
                  </a:cubicBezTo>
                  <a:cubicBezTo>
                    <a:pt x="3334" y="5637"/>
                    <a:pt x="6858" y="-935"/>
                    <a:pt x="1524" y="1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59" name="Freeform: Shape 2108">
              <a:extLst>
                <a:ext uri="{FF2B5EF4-FFF2-40B4-BE49-F238E27FC236}">
                  <a16:creationId xmlns:a16="http://schemas.microsoft.com/office/drawing/2014/main" id="{9267C240-E22F-48D2-810B-5977D2AA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604" y="4305316"/>
              <a:ext cx="9525" cy="9525"/>
            </a:xfrm>
            <a:custGeom>
              <a:avLst/>
              <a:gdLst>
                <a:gd name="T0" fmla="*/ 41729025 w 9525"/>
                <a:gd name="T1" fmla="*/ 174 h 9525"/>
                <a:gd name="T2" fmla="*/ 0 w 9525"/>
                <a:gd name="T3" fmla="*/ 8556 h 9525"/>
                <a:gd name="T4" fmla="*/ 58064400 w 9525"/>
                <a:gd name="T5" fmla="*/ 10271 h 9525"/>
                <a:gd name="T6" fmla="*/ 41729025 w 9525"/>
                <a:gd name="T7" fmla="*/ 17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74"/>
                  </a:moveTo>
                  <a:cubicBezTo>
                    <a:pt x="-476" y="-1064"/>
                    <a:pt x="476" y="4556"/>
                    <a:pt x="0" y="8556"/>
                  </a:cubicBezTo>
                  <a:cubicBezTo>
                    <a:pt x="4001" y="7509"/>
                    <a:pt x="3334" y="8271"/>
                    <a:pt x="6096" y="10271"/>
                  </a:cubicBezTo>
                  <a:cubicBezTo>
                    <a:pt x="3715" y="5890"/>
                    <a:pt x="6001" y="4747"/>
                    <a:pt x="4381" y="1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0" name="Freeform: Shape 2109">
              <a:extLst>
                <a:ext uri="{FF2B5EF4-FFF2-40B4-BE49-F238E27FC236}">
                  <a16:creationId xmlns:a16="http://schemas.microsoft.com/office/drawing/2014/main" id="{01C2711F-4383-442D-B182-197F77FEB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8748" y="4225844"/>
              <a:ext cx="9525" cy="9525"/>
            </a:xfrm>
            <a:custGeom>
              <a:avLst/>
              <a:gdLst>
                <a:gd name="T0" fmla="*/ 4533900 w 9525"/>
                <a:gd name="T1" fmla="*/ 171450 h 9525"/>
                <a:gd name="T2" fmla="*/ 0 w 9525"/>
                <a:gd name="T3" fmla="*/ 59140725 h 9525"/>
                <a:gd name="T4" fmla="*/ 35385375 w 9525"/>
                <a:gd name="T5" fmla="*/ 61864875 h 9525"/>
                <a:gd name="T6" fmla="*/ 4533900 w 9525"/>
                <a:gd name="T7" fmla="*/ 171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18"/>
                  </a:moveTo>
                  <a:cubicBezTo>
                    <a:pt x="-190" y="6304"/>
                    <a:pt x="4572" y="970"/>
                    <a:pt x="0" y="6209"/>
                  </a:cubicBezTo>
                  <a:cubicBezTo>
                    <a:pt x="1238" y="6304"/>
                    <a:pt x="2477" y="6399"/>
                    <a:pt x="3715" y="6495"/>
                  </a:cubicBezTo>
                  <a:cubicBezTo>
                    <a:pt x="4191" y="2970"/>
                    <a:pt x="4382" y="-268"/>
                    <a:pt x="476" y="1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1" name="Freeform: Shape 2110">
              <a:extLst>
                <a:ext uri="{FF2B5EF4-FFF2-40B4-BE49-F238E27FC236}">
                  <a16:creationId xmlns:a16="http://schemas.microsoft.com/office/drawing/2014/main" id="{D55712E7-A266-4E67-9EE8-15E8F2D01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341950"/>
              <a:ext cx="9525" cy="9525"/>
            </a:xfrm>
            <a:custGeom>
              <a:avLst/>
              <a:gdLst>
                <a:gd name="T0" fmla="*/ 0 w 9525"/>
                <a:gd name="T1" fmla="*/ 200025 h 9525"/>
                <a:gd name="T2" fmla="*/ 16335375 w 9525"/>
                <a:gd name="T3" fmla="*/ 85477350 h 9525"/>
                <a:gd name="T4" fmla="*/ 54435375 w 9525"/>
                <a:gd name="T5" fmla="*/ 52816125 h 9525"/>
                <a:gd name="T6" fmla="*/ 57159525 w 9525"/>
                <a:gd name="T7" fmla="*/ 17440275 h 9525"/>
                <a:gd name="T8" fmla="*/ 0 w 9525"/>
                <a:gd name="T9" fmla="*/ 200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1"/>
                  </a:moveTo>
                  <a:cubicBezTo>
                    <a:pt x="2953" y="5641"/>
                    <a:pt x="-1905" y="5641"/>
                    <a:pt x="1715" y="8974"/>
                  </a:cubicBezTo>
                  <a:cubicBezTo>
                    <a:pt x="191" y="4402"/>
                    <a:pt x="6001" y="8593"/>
                    <a:pt x="5715" y="5545"/>
                  </a:cubicBezTo>
                  <a:cubicBezTo>
                    <a:pt x="3620" y="4878"/>
                    <a:pt x="6096" y="3926"/>
                    <a:pt x="6001" y="1831"/>
                  </a:cubicBezTo>
                  <a:cubicBezTo>
                    <a:pt x="2477" y="2497"/>
                    <a:pt x="3048" y="-265"/>
                    <a:pt x="0" y="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2" name="Freeform: Shape 2111">
              <a:extLst>
                <a:ext uri="{FF2B5EF4-FFF2-40B4-BE49-F238E27FC236}">
                  <a16:creationId xmlns:a16="http://schemas.microsoft.com/office/drawing/2014/main" id="{2EAB4947-3CA2-4793-8DE5-2BC5BE4C2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844" y="4228909"/>
              <a:ext cx="9525" cy="9525"/>
            </a:xfrm>
            <a:custGeom>
              <a:avLst/>
              <a:gdLst>
                <a:gd name="T0" fmla="*/ 41729025 w 9525"/>
                <a:gd name="T1" fmla="*/ 12764 h 9525"/>
                <a:gd name="T2" fmla="*/ 15420975 w 9525"/>
                <a:gd name="T3" fmla="*/ 0 h 9525"/>
                <a:gd name="T4" fmla="*/ 0 w 9525"/>
                <a:gd name="T5" fmla="*/ 4858 h 9525"/>
                <a:gd name="T6" fmla="*/ 41729025 w 9525"/>
                <a:gd name="T7" fmla="*/ 1276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2764"/>
                  </a:moveTo>
                  <a:cubicBezTo>
                    <a:pt x="8763" y="8954"/>
                    <a:pt x="6572" y="2191"/>
                    <a:pt x="1619" y="0"/>
                  </a:cubicBezTo>
                  <a:cubicBezTo>
                    <a:pt x="1714" y="2381"/>
                    <a:pt x="0" y="2667"/>
                    <a:pt x="0" y="4858"/>
                  </a:cubicBezTo>
                  <a:cubicBezTo>
                    <a:pt x="7048" y="4667"/>
                    <a:pt x="2572" y="10763"/>
                    <a:pt x="4381" y="127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3" name="Freeform: Shape 2112">
              <a:extLst>
                <a:ext uri="{FF2B5EF4-FFF2-40B4-BE49-F238E27FC236}">
                  <a16:creationId xmlns:a16="http://schemas.microsoft.com/office/drawing/2014/main" id="{ECEDBC90-0D1E-4DE9-BF81-6E2D80BB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9024" y="4206689"/>
              <a:ext cx="9525" cy="9525"/>
            </a:xfrm>
            <a:custGeom>
              <a:avLst/>
              <a:gdLst>
                <a:gd name="T0" fmla="*/ 11896725 w 9525"/>
                <a:gd name="T1" fmla="*/ 60140850 h 9525"/>
                <a:gd name="T2" fmla="*/ 48186975 w 9525"/>
                <a:gd name="T3" fmla="*/ 51063525 h 9525"/>
                <a:gd name="T4" fmla="*/ 40024050 w 9525"/>
                <a:gd name="T5" fmla="*/ 2981325 h 9525"/>
                <a:gd name="T6" fmla="*/ 11896725 w 9525"/>
                <a:gd name="T7" fmla="*/ 60140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9" y="6314"/>
                  </a:moveTo>
                  <a:cubicBezTo>
                    <a:pt x="1630" y="4885"/>
                    <a:pt x="3345" y="5171"/>
                    <a:pt x="5059" y="5361"/>
                  </a:cubicBezTo>
                  <a:cubicBezTo>
                    <a:pt x="5535" y="3075"/>
                    <a:pt x="3916" y="2504"/>
                    <a:pt x="4202" y="313"/>
                  </a:cubicBezTo>
                  <a:cubicBezTo>
                    <a:pt x="678" y="-1497"/>
                    <a:pt x="-1513" y="5076"/>
                    <a:pt x="1249" y="63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4" name="Freeform: Shape 2113">
              <a:extLst>
                <a:ext uri="{FF2B5EF4-FFF2-40B4-BE49-F238E27FC236}">
                  <a16:creationId xmlns:a16="http://schemas.microsoft.com/office/drawing/2014/main" id="{3F801C91-FF3D-4B9D-8584-CFEE7033A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179" y="4184915"/>
              <a:ext cx="9525" cy="9525"/>
            </a:xfrm>
            <a:custGeom>
              <a:avLst/>
              <a:gdLst>
                <a:gd name="T0" fmla="*/ 43548300 w 9525"/>
                <a:gd name="T1" fmla="*/ 60674250 h 9525"/>
                <a:gd name="T2" fmla="*/ 48082200 w 9525"/>
                <a:gd name="T3" fmla="*/ 1704975 h 9525"/>
                <a:gd name="T4" fmla="*/ 0 w 9525"/>
                <a:gd name="T5" fmla="*/ 9867900 h 9525"/>
                <a:gd name="T6" fmla="*/ 43548300 w 9525"/>
                <a:gd name="T7" fmla="*/ 60674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72" y="6370"/>
                  </a:moveTo>
                  <a:cubicBezTo>
                    <a:pt x="5620" y="2465"/>
                    <a:pt x="2572" y="2370"/>
                    <a:pt x="5048" y="179"/>
                  </a:cubicBezTo>
                  <a:cubicBezTo>
                    <a:pt x="3143" y="274"/>
                    <a:pt x="476" y="-678"/>
                    <a:pt x="0" y="1036"/>
                  </a:cubicBezTo>
                  <a:cubicBezTo>
                    <a:pt x="2953" y="1703"/>
                    <a:pt x="286" y="6942"/>
                    <a:pt x="4572" y="6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5" name="Freeform: Shape 2114">
              <a:extLst>
                <a:ext uri="{FF2B5EF4-FFF2-40B4-BE49-F238E27FC236}">
                  <a16:creationId xmlns:a16="http://schemas.microsoft.com/office/drawing/2014/main" id="{D2DC20DC-4DC4-4014-BBD2-401C733CB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273" y="4433030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53046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1810" y="5715"/>
                    <a:pt x="2953" y="7048"/>
                    <a:pt x="4763" y="7906"/>
                  </a:cubicBezTo>
                  <a:cubicBezTo>
                    <a:pt x="5334" y="3524"/>
                    <a:pt x="2286" y="2286"/>
                    <a:pt x="381" y="0"/>
                  </a:cubicBezTo>
                  <a:cubicBezTo>
                    <a:pt x="286" y="1714"/>
                    <a:pt x="95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6" name="Freeform: Shape 2115">
              <a:extLst>
                <a:ext uri="{FF2B5EF4-FFF2-40B4-BE49-F238E27FC236}">
                  <a16:creationId xmlns:a16="http://schemas.microsoft.com/office/drawing/2014/main" id="{F4BCBB5A-0A59-490D-BFB2-0776D2DA9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655" y="4374071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35385375 h 9525"/>
                <a:gd name="T4" fmla="*/ 2724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0" y="1238"/>
                    <a:pt x="95" y="2477"/>
                    <a:pt x="0" y="3715"/>
                  </a:cubicBezTo>
                  <a:cubicBezTo>
                    <a:pt x="8572" y="6287"/>
                    <a:pt x="6667" y="1143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7" name="Freeform: Shape 2116">
              <a:extLst>
                <a:ext uri="{FF2B5EF4-FFF2-40B4-BE49-F238E27FC236}">
                  <a16:creationId xmlns:a16="http://schemas.microsoft.com/office/drawing/2014/main" id="{3ADC261B-E349-4233-8E8A-43A05ECE2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876" y="4250443"/>
              <a:ext cx="9525" cy="9525"/>
            </a:xfrm>
            <a:custGeom>
              <a:avLst/>
              <a:gdLst>
                <a:gd name="T0" fmla="*/ 32404050 w 9525"/>
                <a:gd name="T1" fmla="*/ 58902600 h 9525"/>
                <a:gd name="T2" fmla="*/ 23336250 w 9525"/>
                <a:gd name="T3" fmla="*/ 22612350 h 9525"/>
                <a:gd name="T4" fmla="*/ 48739425 w 9525"/>
                <a:gd name="T5" fmla="*/ 838200 h 9525"/>
                <a:gd name="T6" fmla="*/ 657225 w 9525"/>
                <a:gd name="T7" fmla="*/ 9010650 h 9525"/>
                <a:gd name="T8" fmla="*/ 32404050 w 9525"/>
                <a:gd name="T9" fmla="*/ 5890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402" y="6184"/>
                  </a:moveTo>
                  <a:cubicBezTo>
                    <a:pt x="3593" y="4470"/>
                    <a:pt x="3021" y="3422"/>
                    <a:pt x="2450" y="2374"/>
                  </a:cubicBezTo>
                  <a:cubicBezTo>
                    <a:pt x="3974" y="2374"/>
                    <a:pt x="5403" y="2279"/>
                    <a:pt x="5117" y="88"/>
                  </a:cubicBezTo>
                  <a:cubicBezTo>
                    <a:pt x="2736" y="-388"/>
                    <a:pt x="2260" y="1231"/>
                    <a:pt x="69" y="946"/>
                  </a:cubicBezTo>
                  <a:cubicBezTo>
                    <a:pt x="-407" y="3994"/>
                    <a:pt x="1688" y="4946"/>
                    <a:pt x="3402" y="61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8" name="Freeform: Shape 2117">
              <a:extLst>
                <a:ext uri="{FF2B5EF4-FFF2-40B4-BE49-F238E27FC236}">
                  <a16:creationId xmlns:a16="http://schemas.microsoft.com/office/drawing/2014/main" id="{C8ED23B4-632B-4F3B-9644-26C4984DC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513" y="4405798"/>
              <a:ext cx="9525" cy="9525"/>
            </a:xfrm>
            <a:custGeom>
              <a:avLst/>
              <a:gdLst>
                <a:gd name="T0" fmla="*/ 38100 w 9525"/>
                <a:gd name="T1" fmla="*/ 24403050 h 9525"/>
                <a:gd name="T2" fmla="*/ 59016900 w 9525"/>
                <a:gd name="T3" fmla="*/ 28936950 h 9525"/>
                <a:gd name="T4" fmla="*/ 38100 w 9525"/>
                <a:gd name="T5" fmla="*/ 24403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" y="2562"/>
                  </a:moveTo>
                  <a:cubicBezTo>
                    <a:pt x="3243" y="1229"/>
                    <a:pt x="4862" y="6658"/>
                    <a:pt x="6196" y="3038"/>
                  </a:cubicBezTo>
                  <a:cubicBezTo>
                    <a:pt x="6196" y="1324"/>
                    <a:pt x="-186" y="-2581"/>
                    <a:pt x="4" y="25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69" name="Freeform: Shape 2118">
              <a:extLst>
                <a:ext uri="{FF2B5EF4-FFF2-40B4-BE49-F238E27FC236}">
                  <a16:creationId xmlns:a16="http://schemas.microsoft.com/office/drawing/2014/main" id="{ABA79366-C48D-4478-8DA0-A7C83D86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8812" y="4334161"/>
              <a:ext cx="9525" cy="9525"/>
            </a:xfrm>
            <a:custGeom>
              <a:avLst/>
              <a:gdLst>
                <a:gd name="T0" fmla="*/ 15801975 w 9525"/>
                <a:gd name="T1" fmla="*/ 0 h 9525"/>
                <a:gd name="T2" fmla="*/ 381000 w 9525"/>
                <a:gd name="T3" fmla="*/ 46272450 h 9525"/>
                <a:gd name="T4" fmla="*/ 45739050 w 9525"/>
                <a:gd name="T5" fmla="*/ 73485375 h 9525"/>
                <a:gd name="T6" fmla="*/ 15801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9" y="0"/>
                  </a:moveTo>
                  <a:cubicBezTo>
                    <a:pt x="1087" y="1714"/>
                    <a:pt x="-246" y="2286"/>
                    <a:pt x="40" y="4858"/>
                  </a:cubicBezTo>
                  <a:cubicBezTo>
                    <a:pt x="3469" y="4286"/>
                    <a:pt x="2326" y="7525"/>
                    <a:pt x="4802" y="7715"/>
                  </a:cubicBezTo>
                  <a:cubicBezTo>
                    <a:pt x="4421" y="4667"/>
                    <a:pt x="2897" y="2572"/>
                    <a:pt x="165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0" name="Freeform: Shape 2119">
              <a:extLst>
                <a:ext uri="{FF2B5EF4-FFF2-40B4-BE49-F238E27FC236}">
                  <a16:creationId xmlns:a16="http://schemas.microsoft.com/office/drawing/2014/main" id="{BEE12EEF-63B9-4058-BF3E-D7D6CD125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658" y="4716494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982200 w 9525"/>
                <a:gd name="T3" fmla="*/ 208692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95" y="857"/>
                    <a:pt x="476" y="1524"/>
                    <a:pt x="1048" y="2191"/>
                  </a:cubicBezTo>
                  <a:cubicBezTo>
                    <a:pt x="953" y="1238"/>
                    <a:pt x="1048" y="9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1" name="Freeform: Shape 2120">
              <a:extLst>
                <a:ext uri="{FF2B5EF4-FFF2-40B4-BE49-F238E27FC236}">
                  <a16:creationId xmlns:a16="http://schemas.microsoft.com/office/drawing/2014/main" id="{E4AC5FB3-1D8A-4BC5-81A3-304B8A3DD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611" y="4718685"/>
              <a:ext cx="9525" cy="9525"/>
            </a:xfrm>
            <a:custGeom>
              <a:avLst/>
              <a:gdLst>
                <a:gd name="T0" fmla="*/ 904875 w 9525"/>
                <a:gd name="T1" fmla="*/ 3629025 h 9525"/>
                <a:gd name="T2" fmla="*/ 2724150 w 9525"/>
                <a:gd name="T3" fmla="*/ 2724150 h 9525"/>
                <a:gd name="T4" fmla="*/ 0 w 9525"/>
                <a:gd name="T5" fmla="*/ 0 h 9525"/>
                <a:gd name="T6" fmla="*/ 904875 w 9525"/>
                <a:gd name="T7" fmla="*/ 362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381"/>
                  </a:moveTo>
                  <a:cubicBezTo>
                    <a:pt x="190" y="381"/>
                    <a:pt x="190" y="286"/>
                    <a:pt x="286" y="286"/>
                  </a:cubicBezTo>
                  <a:cubicBezTo>
                    <a:pt x="190" y="191"/>
                    <a:pt x="95" y="95"/>
                    <a:pt x="0" y="0"/>
                  </a:cubicBezTo>
                  <a:cubicBezTo>
                    <a:pt x="95" y="95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2" name="Freeform: Shape 2121">
              <a:extLst>
                <a:ext uri="{FF2B5EF4-FFF2-40B4-BE49-F238E27FC236}">
                  <a16:creationId xmlns:a16="http://schemas.microsoft.com/office/drawing/2014/main" id="{FBF89AA7-BB9F-4F51-956A-C65D2F475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731" y="2108644"/>
              <a:ext cx="9525" cy="9525"/>
            </a:xfrm>
            <a:custGeom>
              <a:avLst/>
              <a:gdLst>
                <a:gd name="T0" fmla="*/ 685800 w 9525"/>
                <a:gd name="T1" fmla="*/ 0 h 9525"/>
                <a:gd name="T2" fmla="*/ 685800 w 9525"/>
                <a:gd name="T3" fmla="*/ 0 h 9525"/>
                <a:gd name="T4" fmla="*/ 685800 w 9525"/>
                <a:gd name="T5" fmla="*/ 0 h 9525"/>
                <a:gd name="T6" fmla="*/ 6858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" y="0"/>
                  </a:moveTo>
                  <a:cubicBezTo>
                    <a:pt x="-24" y="0"/>
                    <a:pt x="-24" y="0"/>
                    <a:pt x="72" y="0"/>
                  </a:cubicBezTo>
                  <a:cubicBezTo>
                    <a:pt x="-24" y="0"/>
                    <a:pt x="-24" y="95"/>
                    <a:pt x="72" y="0"/>
                  </a:cubicBezTo>
                  <a:cubicBezTo>
                    <a:pt x="-24" y="95"/>
                    <a:pt x="-24" y="0"/>
                    <a:pt x="7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3" name="Freeform: Shape 2122">
              <a:extLst>
                <a:ext uri="{FF2B5EF4-FFF2-40B4-BE49-F238E27FC236}">
                  <a16:creationId xmlns:a16="http://schemas.microsoft.com/office/drawing/2014/main" id="{B0540227-7C38-4ECF-B802-EB30E831D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636" y="2460022"/>
              <a:ext cx="9525" cy="9525"/>
            </a:xfrm>
            <a:custGeom>
              <a:avLst/>
              <a:gdLst>
                <a:gd name="T0" fmla="*/ 56959500 w 9525"/>
                <a:gd name="T1" fmla="*/ 0 h 9525"/>
                <a:gd name="T2" fmla="*/ 3429000 w 9525"/>
                <a:gd name="T3" fmla="*/ 7049 h 9525"/>
                <a:gd name="T4" fmla="*/ 10687050 w 9525"/>
                <a:gd name="T5" fmla="*/ 13335 h 9525"/>
                <a:gd name="T6" fmla="*/ 76914375 w 9525"/>
                <a:gd name="T7" fmla="*/ 5144 h 9525"/>
                <a:gd name="T8" fmla="*/ 569595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980" y="0"/>
                  </a:moveTo>
                  <a:cubicBezTo>
                    <a:pt x="931" y="1524"/>
                    <a:pt x="5027" y="6668"/>
                    <a:pt x="360" y="7049"/>
                  </a:cubicBezTo>
                  <a:cubicBezTo>
                    <a:pt x="-974" y="10478"/>
                    <a:pt x="1884" y="10382"/>
                    <a:pt x="1122" y="13335"/>
                  </a:cubicBezTo>
                  <a:cubicBezTo>
                    <a:pt x="4456" y="11811"/>
                    <a:pt x="5027" y="7049"/>
                    <a:pt x="8075" y="5144"/>
                  </a:cubicBezTo>
                  <a:cubicBezTo>
                    <a:pt x="5884" y="4667"/>
                    <a:pt x="5408" y="2762"/>
                    <a:pt x="598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4" name="Freeform: Shape 2123">
              <a:extLst>
                <a:ext uri="{FF2B5EF4-FFF2-40B4-BE49-F238E27FC236}">
                  <a16:creationId xmlns:a16="http://schemas.microsoft.com/office/drawing/2014/main" id="{70C47742-D5DC-41D5-8611-BB2249C2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427" y="4528471"/>
              <a:ext cx="9525" cy="9525"/>
            </a:xfrm>
            <a:custGeom>
              <a:avLst/>
              <a:gdLst>
                <a:gd name="T0" fmla="*/ 58969275 w 9525"/>
                <a:gd name="T1" fmla="*/ 6572 h 9525"/>
                <a:gd name="T2" fmla="*/ 78933675 w 9525"/>
                <a:gd name="T3" fmla="*/ 11716 h 9525"/>
                <a:gd name="T4" fmla="*/ 28127325 w 9525"/>
                <a:gd name="T5" fmla="*/ 0 h 9525"/>
                <a:gd name="T6" fmla="*/ 0 w 9525"/>
                <a:gd name="T7" fmla="*/ 6001 h 9525"/>
                <a:gd name="T8" fmla="*/ 31756350 w 9525"/>
                <a:gd name="T9" fmla="*/ 11239 h 9525"/>
                <a:gd name="T10" fmla="*/ 58969275 w 9525"/>
                <a:gd name="T11" fmla="*/ 657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1" y="6572"/>
                  </a:moveTo>
                  <a:cubicBezTo>
                    <a:pt x="7811" y="7429"/>
                    <a:pt x="6001" y="11335"/>
                    <a:pt x="8287" y="11716"/>
                  </a:cubicBezTo>
                  <a:cubicBezTo>
                    <a:pt x="10954" y="8001"/>
                    <a:pt x="7239" y="1524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4286" y="5048"/>
                    <a:pt x="3905" y="8096"/>
                    <a:pt x="3334" y="11239"/>
                  </a:cubicBezTo>
                  <a:cubicBezTo>
                    <a:pt x="6668" y="12478"/>
                    <a:pt x="2953" y="5334"/>
                    <a:pt x="6191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5" name="Freeform: Shape 2124">
              <a:extLst>
                <a:ext uri="{FF2B5EF4-FFF2-40B4-BE49-F238E27FC236}">
                  <a16:creationId xmlns:a16="http://schemas.microsoft.com/office/drawing/2014/main" id="{ACB856F8-C0B7-4316-869E-CEFB13483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144" y="1838926"/>
              <a:ext cx="1428750" cy="3076575"/>
            </a:xfrm>
            <a:custGeom>
              <a:avLst/>
              <a:gdLst>
                <a:gd name="T0" fmla="*/ 1344434 w 1428750"/>
                <a:gd name="T1" fmla="*/ 1254413 h 3076575"/>
                <a:gd name="T2" fmla="*/ 1272235 w 1428750"/>
                <a:gd name="T3" fmla="*/ 1794766 h 3076575"/>
                <a:gd name="T4" fmla="*/ 1302334 w 1428750"/>
                <a:gd name="T5" fmla="*/ 1312706 h 3076575"/>
                <a:gd name="T6" fmla="*/ 1339005 w 1428750"/>
                <a:gd name="T7" fmla="*/ 1153162 h 3076575"/>
                <a:gd name="T8" fmla="*/ 1366151 w 1428750"/>
                <a:gd name="T9" fmla="*/ 895130 h 3076575"/>
                <a:gd name="T10" fmla="*/ 1417872 w 1428750"/>
                <a:gd name="T11" fmla="*/ 625572 h 3076575"/>
                <a:gd name="T12" fmla="*/ 1352149 w 1428750"/>
                <a:gd name="T13" fmla="*/ 399163 h 3076575"/>
                <a:gd name="T14" fmla="*/ 1261471 w 1428750"/>
                <a:gd name="T15" fmla="*/ 303437 h 3076575"/>
                <a:gd name="T16" fmla="*/ 719689 w 1428750"/>
                <a:gd name="T17" fmla="*/ 33117 h 3076575"/>
                <a:gd name="T18" fmla="*/ 126472 w 1428750"/>
                <a:gd name="T19" fmla="*/ 2998535 h 3076575"/>
                <a:gd name="T20" fmla="*/ 1080115 w 1428750"/>
                <a:gd name="T21" fmla="*/ 3002822 h 3076575"/>
                <a:gd name="T22" fmla="*/ 1265948 w 1428750"/>
                <a:gd name="T23" fmla="*/ 2794891 h 3076575"/>
                <a:gd name="T24" fmla="*/ 1349197 w 1428750"/>
                <a:gd name="T25" fmla="*/ 2681544 h 3076575"/>
                <a:gd name="T26" fmla="*/ 1339291 w 1428750"/>
                <a:gd name="T27" fmla="*/ 1473392 h 3076575"/>
                <a:gd name="T28" fmla="*/ 1377772 w 1428750"/>
                <a:gd name="T29" fmla="*/ 859601 h 3076575"/>
                <a:gd name="T30" fmla="*/ 319353 w 1428750"/>
                <a:gd name="T31" fmla="*/ 2529048 h 3076575"/>
                <a:gd name="T32" fmla="*/ 443655 w 1428750"/>
                <a:gd name="T33" fmla="*/ 2479804 h 3076575"/>
                <a:gd name="T34" fmla="*/ 455752 w 1428750"/>
                <a:gd name="T35" fmla="*/ 2246823 h 3076575"/>
                <a:gd name="T36" fmla="*/ 457847 w 1428750"/>
                <a:gd name="T37" fmla="*/ 2418654 h 3076575"/>
                <a:gd name="T38" fmla="*/ 913714 w 1428750"/>
                <a:gd name="T39" fmla="*/ 749492 h 3076575"/>
                <a:gd name="T40" fmla="*/ 427081 w 1428750"/>
                <a:gd name="T41" fmla="*/ 2352074 h 3076575"/>
                <a:gd name="T42" fmla="*/ 461085 w 1428750"/>
                <a:gd name="T43" fmla="*/ 2110139 h 3076575"/>
                <a:gd name="T44" fmla="*/ 505663 w 1428750"/>
                <a:gd name="T45" fmla="*/ 1911447 h 3076575"/>
                <a:gd name="T46" fmla="*/ 539476 w 1428750"/>
                <a:gd name="T47" fmla="*/ 1538734 h 3076575"/>
                <a:gd name="T48" fmla="*/ 518521 w 1428750"/>
                <a:gd name="T49" fmla="*/ 1643604 h 3076575"/>
                <a:gd name="T50" fmla="*/ 475564 w 1428750"/>
                <a:gd name="T51" fmla="*/ 1958215 h 3076575"/>
                <a:gd name="T52" fmla="*/ 507949 w 1428750"/>
                <a:gd name="T53" fmla="*/ 1800767 h 3076575"/>
                <a:gd name="T54" fmla="*/ 465943 w 1428750"/>
                <a:gd name="T55" fmla="*/ 2125855 h 3076575"/>
                <a:gd name="T56" fmla="*/ 544429 w 1428750"/>
                <a:gd name="T57" fmla="*/ 1483489 h 3076575"/>
                <a:gd name="T58" fmla="*/ 681589 w 1428750"/>
                <a:gd name="T59" fmla="*/ 946469 h 3076575"/>
                <a:gd name="T60" fmla="*/ 434892 w 1428750"/>
                <a:gd name="T61" fmla="*/ 2600010 h 3076575"/>
                <a:gd name="T62" fmla="*/ 903427 w 1428750"/>
                <a:gd name="T63" fmla="*/ 738062 h 3076575"/>
                <a:gd name="T64" fmla="*/ 892377 w 1428750"/>
                <a:gd name="T65" fmla="*/ 889129 h 3076575"/>
                <a:gd name="T66" fmla="*/ 875328 w 1428750"/>
                <a:gd name="T67" fmla="*/ 796927 h 3076575"/>
                <a:gd name="T68" fmla="*/ 906475 w 1428750"/>
                <a:gd name="T69" fmla="*/ 591282 h 3076575"/>
                <a:gd name="T70" fmla="*/ 684828 w 1428750"/>
                <a:gd name="T71" fmla="*/ 2708880 h 3076575"/>
                <a:gd name="T72" fmla="*/ 364216 w 1428750"/>
                <a:gd name="T73" fmla="*/ 2655064 h 3076575"/>
                <a:gd name="T74" fmla="*/ 665873 w 1428750"/>
                <a:gd name="T75" fmla="*/ 2564481 h 3076575"/>
                <a:gd name="T76" fmla="*/ 1062399 w 1428750"/>
                <a:gd name="T77" fmla="*/ 134654 h 3076575"/>
                <a:gd name="T78" fmla="*/ 1239183 w 1428750"/>
                <a:gd name="T79" fmla="*/ 1133731 h 3076575"/>
                <a:gd name="T80" fmla="*/ 1331004 w 1428750"/>
                <a:gd name="T81" fmla="*/ 1019812 h 3076575"/>
                <a:gd name="T82" fmla="*/ 1304239 w 1428750"/>
                <a:gd name="T83" fmla="*/ 963710 h 3076575"/>
                <a:gd name="T84" fmla="*/ 1280331 w 1428750"/>
                <a:gd name="T85" fmla="*/ 904274 h 3076575"/>
                <a:gd name="T86" fmla="*/ 1280902 w 1428750"/>
                <a:gd name="T87" fmla="*/ 541466 h 3076575"/>
                <a:gd name="T88" fmla="*/ 1226896 w 1428750"/>
                <a:gd name="T89" fmla="*/ 1270319 h 3076575"/>
                <a:gd name="T90" fmla="*/ 1244707 w 1428750"/>
                <a:gd name="T91" fmla="*/ 1529495 h 3076575"/>
                <a:gd name="T92" fmla="*/ 1281950 w 1428750"/>
                <a:gd name="T93" fmla="*/ 1563785 h 3076575"/>
                <a:gd name="T94" fmla="*/ 1281665 w 1428750"/>
                <a:gd name="T95" fmla="*/ 1349853 h 3076575"/>
                <a:gd name="T96" fmla="*/ 1296714 w 1428750"/>
                <a:gd name="T97" fmla="*/ 1133350 h 3076575"/>
                <a:gd name="T98" fmla="*/ 1336814 w 1428750"/>
                <a:gd name="T99" fmla="*/ 977711 h 3076575"/>
                <a:gd name="T100" fmla="*/ 1296714 w 1428750"/>
                <a:gd name="T101" fmla="*/ 423833 h 3076575"/>
                <a:gd name="T102" fmla="*/ 1234420 w 1428750"/>
                <a:gd name="T103" fmla="*/ 342489 h 3076575"/>
                <a:gd name="T104" fmla="*/ 1215085 w 1428750"/>
                <a:gd name="T105" fmla="*/ 795212 h 3076575"/>
                <a:gd name="T106" fmla="*/ 1235563 w 1428750"/>
                <a:gd name="T107" fmla="*/ 931515 h 3076575"/>
                <a:gd name="T108" fmla="*/ 1227943 w 1428750"/>
                <a:gd name="T109" fmla="*/ 1147161 h 3076575"/>
                <a:gd name="T110" fmla="*/ 1191463 w 1428750"/>
                <a:gd name="T111" fmla="*/ 1028956 h 3076575"/>
                <a:gd name="T112" fmla="*/ 1154982 w 1428750"/>
                <a:gd name="T113" fmla="*/ 1478441 h 3076575"/>
                <a:gd name="T114" fmla="*/ 1199559 w 1428750"/>
                <a:gd name="T115" fmla="*/ 959042 h 3076575"/>
                <a:gd name="T116" fmla="*/ 1136789 w 1428750"/>
                <a:gd name="T117" fmla="*/ 2969675 h 3076575"/>
                <a:gd name="T118" fmla="*/ 1212799 w 1428750"/>
                <a:gd name="T119" fmla="*/ 1737140 h 3076575"/>
                <a:gd name="T120" fmla="*/ 1226515 w 1428750"/>
                <a:gd name="T121" fmla="*/ 1846010 h 3076575"/>
                <a:gd name="T122" fmla="*/ 1231944 w 1428750"/>
                <a:gd name="T123" fmla="*/ 1616267 h 3076575"/>
                <a:gd name="T124" fmla="*/ 1297000 w 1428750"/>
                <a:gd name="T125" fmla="*/ 2658493 h 30765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8750" h="3076575">
                  <a:moveTo>
                    <a:pt x="1412157" y="2473994"/>
                  </a:moveTo>
                  <a:cubicBezTo>
                    <a:pt x="1417586" y="2460278"/>
                    <a:pt x="1404632" y="2443800"/>
                    <a:pt x="1403394" y="2428179"/>
                  </a:cubicBezTo>
                  <a:cubicBezTo>
                    <a:pt x="1404632" y="2428274"/>
                    <a:pt x="1405013" y="2427321"/>
                    <a:pt x="1405966" y="2427131"/>
                  </a:cubicBezTo>
                  <a:cubicBezTo>
                    <a:pt x="1407394" y="2428655"/>
                    <a:pt x="1407966" y="2430846"/>
                    <a:pt x="1411966" y="2430179"/>
                  </a:cubicBezTo>
                  <a:cubicBezTo>
                    <a:pt x="1413395" y="2424654"/>
                    <a:pt x="1408918" y="2424369"/>
                    <a:pt x="1407680" y="2421035"/>
                  </a:cubicBezTo>
                  <a:cubicBezTo>
                    <a:pt x="1410538" y="2420749"/>
                    <a:pt x="1411871" y="2418654"/>
                    <a:pt x="1414157" y="2417796"/>
                  </a:cubicBezTo>
                  <a:cubicBezTo>
                    <a:pt x="1412633" y="2416463"/>
                    <a:pt x="1409585" y="2416272"/>
                    <a:pt x="1409490" y="2413701"/>
                  </a:cubicBezTo>
                  <a:cubicBezTo>
                    <a:pt x="1411204" y="2413796"/>
                    <a:pt x="1412157" y="2414463"/>
                    <a:pt x="1413109" y="2415225"/>
                  </a:cubicBezTo>
                  <a:cubicBezTo>
                    <a:pt x="1413681" y="2412843"/>
                    <a:pt x="1411681" y="2412558"/>
                    <a:pt x="1410919" y="2411319"/>
                  </a:cubicBezTo>
                  <a:cubicBezTo>
                    <a:pt x="1412728" y="2409891"/>
                    <a:pt x="1413681" y="2407795"/>
                    <a:pt x="1415967" y="2410462"/>
                  </a:cubicBezTo>
                  <a:cubicBezTo>
                    <a:pt x="1415015" y="2406747"/>
                    <a:pt x="1413871" y="2404842"/>
                    <a:pt x="1410061" y="2406271"/>
                  </a:cubicBezTo>
                  <a:cubicBezTo>
                    <a:pt x="1411966" y="2402175"/>
                    <a:pt x="1405680" y="2399318"/>
                    <a:pt x="1409490" y="2397413"/>
                  </a:cubicBezTo>
                  <a:cubicBezTo>
                    <a:pt x="1411490" y="2397603"/>
                    <a:pt x="1409871" y="2400937"/>
                    <a:pt x="1411681" y="2401318"/>
                  </a:cubicBezTo>
                  <a:cubicBezTo>
                    <a:pt x="1411585" y="2395794"/>
                    <a:pt x="1414538" y="2396079"/>
                    <a:pt x="1415872" y="2395413"/>
                  </a:cubicBezTo>
                  <a:cubicBezTo>
                    <a:pt x="1412633" y="2381792"/>
                    <a:pt x="1413967" y="2362551"/>
                    <a:pt x="1403394" y="2348073"/>
                  </a:cubicBezTo>
                  <a:cubicBezTo>
                    <a:pt x="1405013" y="2343787"/>
                    <a:pt x="1405775" y="2345978"/>
                    <a:pt x="1408728" y="2344739"/>
                  </a:cubicBezTo>
                  <a:cubicBezTo>
                    <a:pt x="1405203" y="2324451"/>
                    <a:pt x="1408537" y="2310354"/>
                    <a:pt x="1396441" y="2296162"/>
                  </a:cubicBezTo>
                  <a:cubicBezTo>
                    <a:pt x="1396155" y="2300829"/>
                    <a:pt x="1397584" y="2299781"/>
                    <a:pt x="1395869" y="2303592"/>
                  </a:cubicBezTo>
                  <a:cubicBezTo>
                    <a:pt x="1399774" y="2303306"/>
                    <a:pt x="1400060" y="2307116"/>
                    <a:pt x="1397965" y="2308735"/>
                  </a:cubicBezTo>
                  <a:cubicBezTo>
                    <a:pt x="1402060" y="2308735"/>
                    <a:pt x="1403870" y="2310735"/>
                    <a:pt x="1403775" y="2314260"/>
                  </a:cubicBezTo>
                  <a:cubicBezTo>
                    <a:pt x="1402251" y="2313879"/>
                    <a:pt x="1401394" y="2312069"/>
                    <a:pt x="1401203" y="2315212"/>
                  </a:cubicBezTo>
                  <a:cubicBezTo>
                    <a:pt x="1401299" y="2316736"/>
                    <a:pt x="1402537" y="2316069"/>
                    <a:pt x="1403680" y="2315402"/>
                  </a:cubicBezTo>
                  <a:cubicBezTo>
                    <a:pt x="1401013" y="2317784"/>
                    <a:pt x="1404061" y="2317879"/>
                    <a:pt x="1404537" y="2320451"/>
                  </a:cubicBezTo>
                  <a:cubicBezTo>
                    <a:pt x="1402822" y="2320356"/>
                    <a:pt x="1401870" y="2319594"/>
                    <a:pt x="1400917" y="2318927"/>
                  </a:cubicBezTo>
                  <a:cubicBezTo>
                    <a:pt x="1403013" y="2323689"/>
                    <a:pt x="1400346" y="2327309"/>
                    <a:pt x="1399774" y="2332643"/>
                  </a:cubicBezTo>
                  <a:cubicBezTo>
                    <a:pt x="1404442" y="2332643"/>
                    <a:pt x="1405013" y="2341977"/>
                    <a:pt x="1402632" y="2344168"/>
                  </a:cubicBezTo>
                  <a:cubicBezTo>
                    <a:pt x="1402918" y="2342073"/>
                    <a:pt x="1401965" y="2340930"/>
                    <a:pt x="1400441" y="2340263"/>
                  </a:cubicBezTo>
                  <a:cubicBezTo>
                    <a:pt x="1399393" y="2345692"/>
                    <a:pt x="1401679" y="2346549"/>
                    <a:pt x="1399679" y="2350169"/>
                  </a:cubicBezTo>
                  <a:cubicBezTo>
                    <a:pt x="1405013" y="2357122"/>
                    <a:pt x="1398155" y="2367504"/>
                    <a:pt x="1407966" y="2370838"/>
                  </a:cubicBezTo>
                  <a:cubicBezTo>
                    <a:pt x="1407680" y="2372267"/>
                    <a:pt x="1407871" y="2374362"/>
                    <a:pt x="1406442" y="2374458"/>
                  </a:cubicBezTo>
                  <a:cubicBezTo>
                    <a:pt x="1404632" y="2373696"/>
                    <a:pt x="1403489" y="2372362"/>
                    <a:pt x="1401679" y="2371505"/>
                  </a:cubicBezTo>
                  <a:cubicBezTo>
                    <a:pt x="1396822" y="2374553"/>
                    <a:pt x="1400060" y="2380363"/>
                    <a:pt x="1399203" y="2386364"/>
                  </a:cubicBezTo>
                  <a:cubicBezTo>
                    <a:pt x="1391107" y="2386364"/>
                    <a:pt x="1397203" y="2393603"/>
                    <a:pt x="1394631" y="2395984"/>
                  </a:cubicBezTo>
                  <a:cubicBezTo>
                    <a:pt x="1394155" y="2394365"/>
                    <a:pt x="1391869" y="2388459"/>
                    <a:pt x="1391297" y="2390745"/>
                  </a:cubicBezTo>
                  <a:cubicBezTo>
                    <a:pt x="1390535" y="2393698"/>
                    <a:pt x="1393393" y="2393603"/>
                    <a:pt x="1392059" y="2397032"/>
                  </a:cubicBezTo>
                  <a:cubicBezTo>
                    <a:pt x="1377676" y="2394841"/>
                    <a:pt x="1383487" y="2365790"/>
                    <a:pt x="1379486" y="2350931"/>
                  </a:cubicBezTo>
                  <a:cubicBezTo>
                    <a:pt x="1375676" y="2348931"/>
                    <a:pt x="1375390" y="2350359"/>
                    <a:pt x="1370818" y="2350264"/>
                  </a:cubicBezTo>
                  <a:cubicBezTo>
                    <a:pt x="1365103" y="2339215"/>
                    <a:pt x="1364056" y="2323785"/>
                    <a:pt x="1367580" y="2313688"/>
                  </a:cubicBezTo>
                  <a:cubicBezTo>
                    <a:pt x="1369009" y="2313974"/>
                    <a:pt x="1370247" y="2316164"/>
                    <a:pt x="1371295" y="2313974"/>
                  </a:cubicBezTo>
                  <a:cubicBezTo>
                    <a:pt x="1368247" y="2311878"/>
                    <a:pt x="1365580" y="2310259"/>
                    <a:pt x="1364151" y="2309592"/>
                  </a:cubicBezTo>
                  <a:cubicBezTo>
                    <a:pt x="1369009" y="2307878"/>
                    <a:pt x="1361579" y="2307306"/>
                    <a:pt x="1361960" y="2305687"/>
                  </a:cubicBezTo>
                  <a:cubicBezTo>
                    <a:pt x="1366151" y="2298829"/>
                    <a:pt x="1363675" y="2296543"/>
                    <a:pt x="1364913" y="2284637"/>
                  </a:cubicBezTo>
                  <a:cubicBezTo>
                    <a:pt x="1356340" y="2280065"/>
                    <a:pt x="1363008" y="2261681"/>
                    <a:pt x="1364722" y="2255871"/>
                  </a:cubicBezTo>
                  <a:cubicBezTo>
                    <a:pt x="1355293" y="2245298"/>
                    <a:pt x="1364627" y="2218914"/>
                    <a:pt x="1356150" y="2207580"/>
                  </a:cubicBezTo>
                  <a:cubicBezTo>
                    <a:pt x="1361865" y="2195864"/>
                    <a:pt x="1352721" y="2181576"/>
                    <a:pt x="1356626" y="2171289"/>
                  </a:cubicBezTo>
                  <a:cubicBezTo>
                    <a:pt x="1350244" y="2163288"/>
                    <a:pt x="1353578" y="2145762"/>
                    <a:pt x="1357007" y="2135094"/>
                  </a:cubicBezTo>
                  <a:cubicBezTo>
                    <a:pt x="1349578" y="2121759"/>
                    <a:pt x="1361579" y="2102043"/>
                    <a:pt x="1352054" y="2088422"/>
                  </a:cubicBezTo>
                  <a:cubicBezTo>
                    <a:pt x="1354150" y="2086802"/>
                    <a:pt x="1353674" y="2082135"/>
                    <a:pt x="1354054" y="2078611"/>
                  </a:cubicBezTo>
                  <a:cubicBezTo>
                    <a:pt x="1349673" y="2062228"/>
                    <a:pt x="1355483" y="2039273"/>
                    <a:pt x="1349292" y="2029462"/>
                  </a:cubicBezTo>
                  <a:cubicBezTo>
                    <a:pt x="1355007" y="2020889"/>
                    <a:pt x="1348625" y="2009936"/>
                    <a:pt x="1345387" y="2000316"/>
                  </a:cubicBezTo>
                  <a:cubicBezTo>
                    <a:pt x="1351768" y="1992505"/>
                    <a:pt x="1349863" y="1974026"/>
                    <a:pt x="1344149" y="1968978"/>
                  </a:cubicBezTo>
                  <a:cubicBezTo>
                    <a:pt x="1347863" y="1965073"/>
                    <a:pt x="1345577" y="1953833"/>
                    <a:pt x="1342720" y="1955072"/>
                  </a:cubicBezTo>
                  <a:cubicBezTo>
                    <a:pt x="1342720" y="1948309"/>
                    <a:pt x="1344053" y="1944880"/>
                    <a:pt x="1341291" y="1942404"/>
                  </a:cubicBezTo>
                  <a:cubicBezTo>
                    <a:pt x="1345196" y="1939832"/>
                    <a:pt x="1341862" y="1930878"/>
                    <a:pt x="1346339" y="1926497"/>
                  </a:cubicBezTo>
                  <a:cubicBezTo>
                    <a:pt x="1339481" y="1881443"/>
                    <a:pt x="1347006" y="1826484"/>
                    <a:pt x="1352721" y="1785622"/>
                  </a:cubicBezTo>
                  <a:cubicBezTo>
                    <a:pt x="1338910" y="1765238"/>
                    <a:pt x="1353674" y="1730282"/>
                    <a:pt x="1343196" y="1702278"/>
                  </a:cubicBezTo>
                  <a:cubicBezTo>
                    <a:pt x="1346244" y="1699897"/>
                    <a:pt x="1349578" y="1697992"/>
                    <a:pt x="1349101" y="1691515"/>
                  </a:cubicBezTo>
                  <a:cubicBezTo>
                    <a:pt x="1349006" y="1688943"/>
                    <a:pt x="1345958" y="1688848"/>
                    <a:pt x="1345768" y="1686276"/>
                  </a:cubicBezTo>
                  <a:cubicBezTo>
                    <a:pt x="1349101" y="1677799"/>
                    <a:pt x="1346911" y="1666369"/>
                    <a:pt x="1349387" y="1656463"/>
                  </a:cubicBezTo>
                  <a:cubicBezTo>
                    <a:pt x="1344053" y="1653891"/>
                    <a:pt x="1347101" y="1638651"/>
                    <a:pt x="1349959" y="1633984"/>
                  </a:cubicBezTo>
                  <a:cubicBezTo>
                    <a:pt x="1346244" y="1633317"/>
                    <a:pt x="1346815" y="1628936"/>
                    <a:pt x="1344244" y="1627221"/>
                  </a:cubicBezTo>
                  <a:cubicBezTo>
                    <a:pt x="1346053" y="1623888"/>
                    <a:pt x="1348435" y="1621221"/>
                    <a:pt x="1348911" y="1616363"/>
                  </a:cubicBezTo>
                  <a:cubicBezTo>
                    <a:pt x="1341196" y="1603599"/>
                    <a:pt x="1353674" y="1574929"/>
                    <a:pt x="1344625" y="1560927"/>
                  </a:cubicBezTo>
                  <a:cubicBezTo>
                    <a:pt x="1346625" y="1561213"/>
                    <a:pt x="1345387" y="1564166"/>
                    <a:pt x="1348149" y="1563689"/>
                  </a:cubicBezTo>
                  <a:cubicBezTo>
                    <a:pt x="1348530" y="1556450"/>
                    <a:pt x="1351197" y="1552831"/>
                    <a:pt x="1348244" y="1547402"/>
                  </a:cubicBezTo>
                  <a:cubicBezTo>
                    <a:pt x="1345006" y="1549878"/>
                    <a:pt x="1350530" y="1557213"/>
                    <a:pt x="1343577" y="1558260"/>
                  </a:cubicBezTo>
                  <a:cubicBezTo>
                    <a:pt x="1343482" y="1556355"/>
                    <a:pt x="1344434" y="1553688"/>
                    <a:pt x="1342720" y="1553212"/>
                  </a:cubicBezTo>
                  <a:cubicBezTo>
                    <a:pt x="1342148" y="1558355"/>
                    <a:pt x="1341862" y="1553402"/>
                    <a:pt x="1340243" y="1553021"/>
                  </a:cubicBezTo>
                  <a:cubicBezTo>
                    <a:pt x="1339481" y="1556260"/>
                    <a:pt x="1339005" y="1559784"/>
                    <a:pt x="1337100" y="1561499"/>
                  </a:cubicBezTo>
                  <a:cubicBezTo>
                    <a:pt x="1335766" y="1559498"/>
                    <a:pt x="1333766" y="1558165"/>
                    <a:pt x="1333861" y="1555022"/>
                  </a:cubicBezTo>
                  <a:cubicBezTo>
                    <a:pt x="1336433" y="1552069"/>
                    <a:pt x="1335004" y="1547021"/>
                    <a:pt x="1344339" y="1549592"/>
                  </a:cubicBezTo>
                  <a:cubicBezTo>
                    <a:pt x="1351197" y="1545592"/>
                    <a:pt x="1349863" y="1535210"/>
                    <a:pt x="1348720" y="1526161"/>
                  </a:cubicBezTo>
                  <a:cubicBezTo>
                    <a:pt x="1350911" y="1525780"/>
                    <a:pt x="1351768" y="1528256"/>
                    <a:pt x="1352435" y="1526447"/>
                  </a:cubicBezTo>
                  <a:cubicBezTo>
                    <a:pt x="1348720" y="1525304"/>
                    <a:pt x="1347958" y="1521779"/>
                    <a:pt x="1348149" y="1517398"/>
                  </a:cubicBezTo>
                  <a:cubicBezTo>
                    <a:pt x="1357388" y="1515493"/>
                    <a:pt x="1351864" y="1508730"/>
                    <a:pt x="1354340" y="1502920"/>
                  </a:cubicBezTo>
                  <a:cubicBezTo>
                    <a:pt x="1352626" y="1502729"/>
                    <a:pt x="1351578" y="1503301"/>
                    <a:pt x="1350530" y="1503872"/>
                  </a:cubicBezTo>
                  <a:cubicBezTo>
                    <a:pt x="1350530" y="1503872"/>
                    <a:pt x="1350530" y="1503872"/>
                    <a:pt x="1350530" y="1503872"/>
                  </a:cubicBezTo>
                  <a:cubicBezTo>
                    <a:pt x="1351768" y="1506254"/>
                    <a:pt x="1351387" y="1508730"/>
                    <a:pt x="1347673" y="1508635"/>
                  </a:cubicBezTo>
                  <a:cubicBezTo>
                    <a:pt x="1349673" y="1502729"/>
                    <a:pt x="1343101" y="1504063"/>
                    <a:pt x="1343386" y="1499491"/>
                  </a:cubicBezTo>
                  <a:cubicBezTo>
                    <a:pt x="1346339" y="1499110"/>
                    <a:pt x="1349197" y="1501301"/>
                    <a:pt x="1350435" y="1503682"/>
                  </a:cubicBezTo>
                  <a:cubicBezTo>
                    <a:pt x="1347768" y="1499777"/>
                    <a:pt x="1353007" y="1497776"/>
                    <a:pt x="1351102" y="1496348"/>
                  </a:cubicBezTo>
                  <a:cubicBezTo>
                    <a:pt x="1351483" y="1498443"/>
                    <a:pt x="1344149" y="1497776"/>
                    <a:pt x="1344910" y="1495871"/>
                  </a:cubicBezTo>
                  <a:cubicBezTo>
                    <a:pt x="1350244" y="1497205"/>
                    <a:pt x="1344149" y="1493300"/>
                    <a:pt x="1347577" y="1493585"/>
                  </a:cubicBezTo>
                  <a:cubicBezTo>
                    <a:pt x="1349006" y="1493871"/>
                    <a:pt x="1350244" y="1495967"/>
                    <a:pt x="1351292" y="1493871"/>
                  </a:cubicBezTo>
                  <a:cubicBezTo>
                    <a:pt x="1349292" y="1488251"/>
                    <a:pt x="1348911" y="1481203"/>
                    <a:pt x="1345196" y="1477107"/>
                  </a:cubicBezTo>
                  <a:cubicBezTo>
                    <a:pt x="1351007" y="1479203"/>
                    <a:pt x="1351578" y="1456247"/>
                    <a:pt x="1347577" y="1463582"/>
                  </a:cubicBezTo>
                  <a:cubicBezTo>
                    <a:pt x="1347673" y="1447770"/>
                    <a:pt x="1352245" y="1423672"/>
                    <a:pt x="1340434" y="1413004"/>
                  </a:cubicBezTo>
                  <a:cubicBezTo>
                    <a:pt x="1345006" y="1412528"/>
                    <a:pt x="1345006" y="1416052"/>
                    <a:pt x="1348911" y="1416147"/>
                  </a:cubicBezTo>
                  <a:cubicBezTo>
                    <a:pt x="1349006" y="1413004"/>
                    <a:pt x="1347006" y="1411575"/>
                    <a:pt x="1345672" y="1409575"/>
                  </a:cubicBezTo>
                  <a:cubicBezTo>
                    <a:pt x="1338433" y="1411289"/>
                    <a:pt x="1341386" y="1391858"/>
                    <a:pt x="1347292" y="1389668"/>
                  </a:cubicBezTo>
                  <a:cubicBezTo>
                    <a:pt x="1344339" y="1393287"/>
                    <a:pt x="1347673" y="1402241"/>
                    <a:pt x="1342243" y="1405479"/>
                  </a:cubicBezTo>
                  <a:cubicBezTo>
                    <a:pt x="1344625" y="1405765"/>
                    <a:pt x="1342720" y="1409670"/>
                    <a:pt x="1345672" y="1409480"/>
                  </a:cubicBezTo>
                  <a:cubicBezTo>
                    <a:pt x="1348530" y="1406051"/>
                    <a:pt x="1348625" y="1399383"/>
                    <a:pt x="1350625" y="1394906"/>
                  </a:cubicBezTo>
                  <a:cubicBezTo>
                    <a:pt x="1346434" y="1395002"/>
                    <a:pt x="1352435" y="1387572"/>
                    <a:pt x="1346244" y="1387001"/>
                  </a:cubicBezTo>
                  <a:cubicBezTo>
                    <a:pt x="1351673" y="1378904"/>
                    <a:pt x="1344910" y="1371475"/>
                    <a:pt x="1345863" y="1360712"/>
                  </a:cubicBezTo>
                  <a:cubicBezTo>
                    <a:pt x="1349197" y="1360997"/>
                    <a:pt x="1348911" y="1356997"/>
                    <a:pt x="1352340" y="1357473"/>
                  </a:cubicBezTo>
                  <a:cubicBezTo>
                    <a:pt x="1352911" y="1348901"/>
                    <a:pt x="1352530" y="1341090"/>
                    <a:pt x="1346434" y="1338233"/>
                  </a:cubicBezTo>
                  <a:cubicBezTo>
                    <a:pt x="1345291" y="1338995"/>
                    <a:pt x="1342053" y="1343757"/>
                    <a:pt x="1344625" y="1344329"/>
                  </a:cubicBezTo>
                  <a:cubicBezTo>
                    <a:pt x="1345006" y="1342233"/>
                    <a:pt x="1348530" y="1347091"/>
                    <a:pt x="1349292" y="1348425"/>
                  </a:cubicBezTo>
                  <a:cubicBezTo>
                    <a:pt x="1346053" y="1350520"/>
                    <a:pt x="1344815" y="1354901"/>
                    <a:pt x="1339957" y="1355187"/>
                  </a:cubicBezTo>
                  <a:cubicBezTo>
                    <a:pt x="1340148" y="1353187"/>
                    <a:pt x="1340243" y="1351092"/>
                    <a:pt x="1340434" y="1348996"/>
                  </a:cubicBezTo>
                  <a:cubicBezTo>
                    <a:pt x="1342053" y="1350901"/>
                    <a:pt x="1344339" y="1350234"/>
                    <a:pt x="1344339" y="1346805"/>
                  </a:cubicBezTo>
                  <a:cubicBezTo>
                    <a:pt x="1344529" y="1344710"/>
                    <a:pt x="1340910" y="1345853"/>
                    <a:pt x="1340815" y="1344043"/>
                  </a:cubicBezTo>
                  <a:cubicBezTo>
                    <a:pt x="1340910" y="1342805"/>
                    <a:pt x="1341005" y="1341567"/>
                    <a:pt x="1341100" y="1340328"/>
                  </a:cubicBezTo>
                  <a:cubicBezTo>
                    <a:pt x="1336338" y="1341090"/>
                    <a:pt x="1336719" y="1347948"/>
                    <a:pt x="1330528" y="1346996"/>
                  </a:cubicBezTo>
                  <a:cubicBezTo>
                    <a:pt x="1331766" y="1344614"/>
                    <a:pt x="1337195" y="1341281"/>
                    <a:pt x="1332337" y="1339662"/>
                  </a:cubicBezTo>
                  <a:cubicBezTo>
                    <a:pt x="1330337" y="1340519"/>
                    <a:pt x="1330147" y="1343471"/>
                    <a:pt x="1327099" y="1342995"/>
                  </a:cubicBezTo>
                  <a:cubicBezTo>
                    <a:pt x="1328146" y="1339185"/>
                    <a:pt x="1333195" y="1340233"/>
                    <a:pt x="1333957" y="1336042"/>
                  </a:cubicBezTo>
                  <a:cubicBezTo>
                    <a:pt x="1330147" y="1336804"/>
                    <a:pt x="1329385" y="1339566"/>
                    <a:pt x="1326432" y="1336709"/>
                  </a:cubicBezTo>
                  <a:cubicBezTo>
                    <a:pt x="1328718" y="1334899"/>
                    <a:pt x="1331194" y="1333184"/>
                    <a:pt x="1333195" y="1330994"/>
                  </a:cubicBezTo>
                  <a:cubicBezTo>
                    <a:pt x="1335671" y="1335471"/>
                    <a:pt x="1344053" y="1335661"/>
                    <a:pt x="1349292" y="1332327"/>
                  </a:cubicBezTo>
                  <a:cubicBezTo>
                    <a:pt x="1349482" y="1327946"/>
                    <a:pt x="1345006" y="1334613"/>
                    <a:pt x="1345672" y="1330803"/>
                  </a:cubicBezTo>
                  <a:cubicBezTo>
                    <a:pt x="1346053" y="1327565"/>
                    <a:pt x="1350721" y="1329375"/>
                    <a:pt x="1351102" y="1326231"/>
                  </a:cubicBezTo>
                  <a:cubicBezTo>
                    <a:pt x="1349482" y="1326803"/>
                    <a:pt x="1349863" y="1317087"/>
                    <a:pt x="1353292" y="1315182"/>
                  </a:cubicBezTo>
                  <a:cubicBezTo>
                    <a:pt x="1351578" y="1302800"/>
                    <a:pt x="1351959" y="1283654"/>
                    <a:pt x="1353102" y="1271367"/>
                  </a:cubicBezTo>
                  <a:cubicBezTo>
                    <a:pt x="1353578" y="1266319"/>
                    <a:pt x="1359293" y="1262795"/>
                    <a:pt x="1353959" y="1260128"/>
                  </a:cubicBezTo>
                  <a:cubicBezTo>
                    <a:pt x="1353292" y="1262223"/>
                    <a:pt x="1355578" y="1263462"/>
                    <a:pt x="1353674" y="1263842"/>
                  </a:cubicBezTo>
                  <a:cubicBezTo>
                    <a:pt x="1350244" y="1263271"/>
                    <a:pt x="1350435" y="1259651"/>
                    <a:pt x="1347863" y="1258413"/>
                  </a:cubicBezTo>
                  <a:cubicBezTo>
                    <a:pt x="1349197" y="1254984"/>
                    <a:pt x="1351387" y="1252508"/>
                    <a:pt x="1352435" y="1248793"/>
                  </a:cubicBezTo>
                  <a:cubicBezTo>
                    <a:pt x="1347958" y="1248507"/>
                    <a:pt x="1350435" y="1256413"/>
                    <a:pt x="1344434" y="1254413"/>
                  </a:cubicBezTo>
                  <a:cubicBezTo>
                    <a:pt x="1344244" y="1251460"/>
                    <a:pt x="1345006" y="1249650"/>
                    <a:pt x="1346149" y="1248317"/>
                  </a:cubicBezTo>
                  <a:cubicBezTo>
                    <a:pt x="1343863" y="1247841"/>
                    <a:pt x="1343291" y="1249460"/>
                    <a:pt x="1341100" y="1249174"/>
                  </a:cubicBezTo>
                  <a:cubicBezTo>
                    <a:pt x="1341005" y="1246793"/>
                    <a:pt x="1342720" y="1246602"/>
                    <a:pt x="1342720" y="1244316"/>
                  </a:cubicBezTo>
                  <a:cubicBezTo>
                    <a:pt x="1334719" y="1245173"/>
                    <a:pt x="1333290" y="1250412"/>
                    <a:pt x="1331766" y="1255937"/>
                  </a:cubicBezTo>
                  <a:cubicBezTo>
                    <a:pt x="1327194" y="1253270"/>
                    <a:pt x="1328527" y="1249936"/>
                    <a:pt x="1330147" y="1244507"/>
                  </a:cubicBezTo>
                  <a:cubicBezTo>
                    <a:pt x="1327956" y="1240221"/>
                    <a:pt x="1324622" y="1247174"/>
                    <a:pt x="1323955" y="1244030"/>
                  </a:cubicBezTo>
                  <a:cubicBezTo>
                    <a:pt x="1325575" y="1242316"/>
                    <a:pt x="1325956" y="1239077"/>
                    <a:pt x="1328242" y="1238125"/>
                  </a:cubicBezTo>
                  <a:cubicBezTo>
                    <a:pt x="1333099" y="1238887"/>
                    <a:pt x="1326527" y="1242411"/>
                    <a:pt x="1331671" y="1242221"/>
                  </a:cubicBezTo>
                  <a:cubicBezTo>
                    <a:pt x="1335385" y="1237458"/>
                    <a:pt x="1341005" y="1235172"/>
                    <a:pt x="1344625" y="1236982"/>
                  </a:cubicBezTo>
                  <a:cubicBezTo>
                    <a:pt x="1341577" y="1231838"/>
                    <a:pt x="1346530" y="1223171"/>
                    <a:pt x="1344910" y="1218218"/>
                  </a:cubicBezTo>
                  <a:cubicBezTo>
                    <a:pt x="1346530" y="1218408"/>
                    <a:pt x="1345863" y="1220504"/>
                    <a:pt x="1347196" y="1220885"/>
                  </a:cubicBezTo>
                  <a:cubicBezTo>
                    <a:pt x="1351102" y="1215551"/>
                    <a:pt x="1346244" y="1217932"/>
                    <a:pt x="1345196" y="1214503"/>
                  </a:cubicBezTo>
                  <a:cubicBezTo>
                    <a:pt x="1348625" y="1216979"/>
                    <a:pt x="1353388" y="1213550"/>
                    <a:pt x="1356055" y="1219170"/>
                  </a:cubicBezTo>
                  <a:cubicBezTo>
                    <a:pt x="1356817" y="1217265"/>
                    <a:pt x="1361389" y="1212884"/>
                    <a:pt x="1357960" y="1210598"/>
                  </a:cubicBezTo>
                  <a:cubicBezTo>
                    <a:pt x="1356531" y="1217170"/>
                    <a:pt x="1348435" y="1212788"/>
                    <a:pt x="1346815" y="1209645"/>
                  </a:cubicBezTo>
                  <a:cubicBezTo>
                    <a:pt x="1348244" y="1214598"/>
                    <a:pt x="1346244" y="1213550"/>
                    <a:pt x="1344244" y="1210693"/>
                  </a:cubicBezTo>
                  <a:cubicBezTo>
                    <a:pt x="1341196" y="1214979"/>
                    <a:pt x="1342624" y="1221647"/>
                    <a:pt x="1340338" y="1227933"/>
                  </a:cubicBezTo>
                  <a:cubicBezTo>
                    <a:pt x="1339481" y="1227838"/>
                    <a:pt x="1338719" y="1227838"/>
                    <a:pt x="1337862" y="1227743"/>
                  </a:cubicBezTo>
                  <a:cubicBezTo>
                    <a:pt x="1337576" y="1225552"/>
                    <a:pt x="1339957" y="1224695"/>
                    <a:pt x="1338148" y="1224028"/>
                  </a:cubicBezTo>
                  <a:cubicBezTo>
                    <a:pt x="1333004" y="1225838"/>
                    <a:pt x="1336528" y="1229362"/>
                    <a:pt x="1331290" y="1230981"/>
                  </a:cubicBezTo>
                  <a:cubicBezTo>
                    <a:pt x="1331861" y="1229362"/>
                    <a:pt x="1333290" y="1228791"/>
                    <a:pt x="1332909" y="1226123"/>
                  </a:cubicBezTo>
                  <a:cubicBezTo>
                    <a:pt x="1327765" y="1225457"/>
                    <a:pt x="1327670" y="1228695"/>
                    <a:pt x="1329385" y="1223361"/>
                  </a:cubicBezTo>
                  <a:cubicBezTo>
                    <a:pt x="1327765" y="1223266"/>
                    <a:pt x="1326051" y="1223075"/>
                    <a:pt x="1324432" y="1222980"/>
                  </a:cubicBezTo>
                  <a:cubicBezTo>
                    <a:pt x="1323765" y="1228791"/>
                    <a:pt x="1320812" y="1235648"/>
                    <a:pt x="1320145" y="1245173"/>
                  </a:cubicBezTo>
                  <a:cubicBezTo>
                    <a:pt x="1320812" y="1246983"/>
                    <a:pt x="1324908" y="1245745"/>
                    <a:pt x="1324908" y="1248031"/>
                  </a:cubicBezTo>
                  <a:cubicBezTo>
                    <a:pt x="1319383" y="1257461"/>
                    <a:pt x="1320812" y="1280606"/>
                    <a:pt x="1322432" y="1294132"/>
                  </a:cubicBezTo>
                  <a:cubicBezTo>
                    <a:pt x="1320241" y="1294513"/>
                    <a:pt x="1319383" y="1292037"/>
                    <a:pt x="1318717" y="1293846"/>
                  </a:cubicBezTo>
                  <a:cubicBezTo>
                    <a:pt x="1320431" y="1294704"/>
                    <a:pt x="1321574" y="1296037"/>
                    <a:pt x="1322146" y="1297847"/>
                  </a:cubicBezTo>
                  <a:cubicBezTo>
                    <a:pt x="1318907" y="1321183"/>
                    <a:pt x="1325479" y="1339852"/>
                    <a:pt x="1326908" y="1363283"/>
                  </a:cubicBezTo>
                  <a:cubicBezTo>
                    <a:pt x="1327194" y="1361759"/>
                    <a:pt x="1327480" y="1360331"/>
                    <a:pt x="1329575" y="1360997"/>
                  </a:cubicBezTo>
                  <a:cubicBezTo>
                    <a:pt x="1325289" y="1366522"/>
                    <a:pt x="1326813" y="1370237"/>
                    <a:pt x="1324527" y="1376809"/>
                  </a:cubicBezTo>
                  <a:cubicBezTo>
                    <a:pt x="1329956" y="1377571"/>
                    <a:pt x="1322527" y="1385191"/>
                    <a:pt x="1327384" y="1388334"/>
                  </a:cubicBezTo>
                  <a:cubicBezTo>
                    <a:pt x="1325003" y="1390525"/>
                    <a:pt x="1324241" y="1394621"/>
                    <a:pt x="1322812" y="1397954"/>
                  </a:cubicBezTo>
                  <a:cubicBezTo>
                    <a:pt x="1330337" y="1419481"/>
                    <a:pt x="1319765" y="1438817"/>
                    <a:pt x="1329385" y="1456057"/>
                  </a:cubicBezTo>
                  <a:cubicBezTo>
                    <a:pt x="1329480" y="1455295"/>
                    <a:pt x="1329670" y="1454628"/>
                    <a:pt x="1330718" y="1454914"/>
                  </a:cubicBezTo>
                  <a:cubicBezTo>
                    <a:pt x="1327480" y="1459105"/>
                    <a:pt x="1327765" y="1462153"/>
                    <a:pt x="1332909" y="1458819"/>
                  </a:cubicBezTo>
                  <a:cubicBezTo>
                    <a:pt x="1331290" y="1463391"/>
                    <a:pt x="1326527" y="1466344"/>
                    <a:pt x="1328146" y="1471011"/>
                  </a:cubicBezTo>
                  <a:cubicBezTo>
                    <a:pt x="1325479" y="1468344"/>
                    <a:pt x="1325003" y="1468249"/>
                    <a:pt x="1321955" y="1470535"/>
                  </a:cubicBezTo>
                  <a:cubicBezTo>
                    <a:pt x="1324622" y="1479203"/>
                    <a:pt x="1322050" y="1478631"/>
                    <a:pt x="1325575" y="1487108"/>
                  </a:cubicBezTo>
                  <a:cubicBezTo>
                    <a:pt x="1325860" y="1485584"/>
                    <a:pt x="1326146" y="1484251"/>
                    <a:pt x="1328242" y="1484822"/>
                  </a:cubicBezTo>
                  <a:cubicBezTo>
                    <a:pt x="1326908" y="1488251"/>
                    <a:pt x="1329766" y="1488156"/>
                    <a:pt x="1329003" y="1491109"/>
                  </a:cubicBezTo>
                  <a:cubicBezTo>
                    <a:pt x="1320907" y="1493681"/>
                    <a:pt x="1322432" y="1512826"/>
                    <a:pt x="1330623" y="1517588"/>
                  </a:cubicBezTo>
                  <a:cubicBezTo>
                    <a:pt x="1324813" y="1518922"/>
                    <a:pt x="1330432" y="1532352"/>
                    <a:pt x="1332052" y="1531400"/>
                  </a:cubicBezTo>
                  <a:cubicBezTo>
                    <a:pt x="1331957" y="1534924"/>
                    <a:pt x="1328051" y="1533971"/>
                    <a:pt x="1327861" y="1537305"/>
                  </a:cubicBezTo>
                  <a:cubicBezTo>
                    <a:pt x="1331766" y="1539020"/>
                    <a:pt x="1327575" y="1547592"/>
                    <a:pt x="1333290" y="1547783"/>
                  </a:cubicBezTo>
                  <a:cubicBezTo>
                    <a:pt x="1334242" y="1545211"/>
                    <a:pt x="1332433" y="1539496"/>
                    <a:pt x="1335195" y="1539210"/>
                  </a:cubicBezTo>
                  <a:cubicBezTo>
                    <a:pt x="1337576" y="1546068"/>
                    <a:pt x="1336719" y="1535305"/>
                    <a:pt x="1341577" y="1537210"/>
                  </a:cubicBezTo>
                  <a:cubicBezTo>
                    <a:pt x="1347577" y="1541687"/>
                    <a:pt x="1339957" y="1545306"/>
                    <a:pt x="1341958" y="1548450"/>
                  </a:cubicBezTo>
                  <a:cubicBezTo>
                    <a:pt x="1340053" y="1546544"/>
                    <a:pt x="1338338" y="1544639"/>
                    <a:pt x="1336147" y="1543020"/>
                  </a:cubicBezTo>
                  <a:cubicBezTo>
                    <a:pt x="1334338" y="1545783"/>
                    <a:pt x="1336528" y="1551974"/>
                    <a:pt x="1330813" y="1547592"/>
                  </a:cubicBezTo>
                  <a:cubicBezTo>
                    <a:pt x="1329099" y="1552926"/>
                    <a:pt x="1331671" y="1554641"/>
                    <a:pt x="1332528" y="1557784"/>
                  </a:cubicBezTo>
                  <a:cubicBezTo>
                    <a:pt x="1330813" y="1557308"/>
                    <a:pt x="1330623" y="1555593"/>
                    <a:pt x="1329003" y="1555022"/>
                  </a:cubicBezTo>
                  <a:cubicBezTo>
                    <a:pt x="1330242" y="1567785"/>
                    <a:pt x="1332718" y="1579025"/>
                    <a:pt x="1325003" y="1588454"/>
                  </a:cubicBezTo>
                  <a:cubicBezTo>
                    <a:pt x="1335385" y="1603218"/>
                    <a:pt x="1322717" y="1642652"/>
                    <a:pt x="1331671" y="1660273"/>
                  </a:cubicBezTo>
                  <a:cubicBezTo>
                    <a:pt x="1331099" y="1658273"/>
                    <a:pt x="1329766" y="1652367"/>
                    <a:pt x="1334719" y="1653034"/>
                  </a:cubicBezTo>
                  <a:cubicBezTo>
                    <a:pt x="1334624" y="1654272"/>
                    <a:pt x="1335576" y="1654558"/>
                    <a:pt x="1335766" y="1655606"/>
                  </a:cubicBezTo>
                  <a:cubicBezTo>
                    <a:pt x="1331004" y="1661606"/>
                    <a:pt x="1331671" y="1668083"/>
                    <a:pt x="1327670" y="1678751"/>
                  </a:cubicBezTo>
                  <a:cubicBezTo>
                    <a:pt x="1332528" y="1687514"/>
                    <a:pt x="1323955" y="1707517"/>
                    <a:pt x="1327956" y="1721328"/>
                  </a:cubicBezTo>
                  <a:cubicBezTo>
                    <a:pt x="1323098" y="1727138"/>
                    <a:pt x="1329575" y="1737997"/>
                    <a:pt x="1325860" y="1747427"/>
                  </a:cubicBezTo>
                  <a:cubicBezTo>
                    <a:pt x="1334433" y="1768096"/>
                    <a:pt x="1323479" y="1791527"/>
                    <a:pt x="1329194" y="1814006"/>
                  </a:cubicBezTo>
                  <a:cubicBezTo>
                    <a:pt x="1327956" y="1813911"/>
                    <a:pt x="1326718" y="1813816"/>
                    <a:pt x="1325479" y="1813721"/>
                  </a:cubicBezTo>
                  <a:cubicBezTo>
                    <a:pt x="1326813" y="1823341"/>
                    <a:pt x="1335004" y="1834580"/>
                    <a:pt x="1329194" y="1845344"/>
                  </a:cubicBezTo>
                  <a:cubicBezTo>
                    <a:pt x="1331766" y="1848773"/>
                    <a:pt x="1333766" y="1848201"/>
                    <a:pt x="1336338" y="1849630"/>
                  </a:cubicBezTo>
                  <a:cubicBezTo>
                    <a:pt x="1323574" y="1860488"/>
                    <a:pt x="1326718" y="1879253"/>
                    <a:pt x="1329003" y="1894112"/>
                  </a:cubicBezTo>
                  <a:cubicBezTo>
                    <a:pt x="1320431" y="1901351"/>
                    <a:pt x="1328623" y="1922210"/>
                    <a:pt x="1330718" y="1934307"/>
                  </a:cubicBezTo>
                  <a:cubicBezTo>
                    <a:pt x="1327956" y="1937831"/>
                    <a:pt x="1328527" y="1946404"/>
                    <a:pt x="1332147" y="1948214"/>
                  </a:cubicBezTo>
                  <a:cubicBezTo>
                    <a:pt x="1332147" y="1944499"/>
                    <a:pt x="1337386" y="1943832"/>
                    <a:pt x="1337195" y="1947356"/>
                  </a:cubicBezTo>
                  <a:cubicBezTo>
                    <a:pt x="1332623" y="1944118"/>
                    <a:pt x="1331194" y="1954310"/>
                    <a:pt x="1328813" y="1957929"/>
                  </a:cubicBezTo>
                  <a:cubicBezTo>
                    <a:pt x="1338624" y="1963454"/>
                    <a:pt x="1325194" y="1984028"/>
                    <a:pt x="1333576" y="1992124"/>
                  </a:cubicBezTo>
                  <a:cubicBezTo>
                    <a:pt x="1329575" y="2002983"/>
                    <a:pt x="1343386" y="2031653"/>
                    <a:pt x="1335766" y="2042321"/>
                  </a:cubicBezTo>
                  <a:cubicBezTo>
                    <a:pt x="1339957" y="2052131"/>
                    <a:pt x="1336528" y="2061656"/>
                    <a:pt x="1341005" y="2070324"/>
                  </a:cubicBezTo>
                  <a:cubicBezTo>
                    <a:pt x="1337671" y="2105091"/>
                    <a:pt x="1350721" y="2136333"/>
                    <a:pt x="1335671" y="2167479"/>
                  </a:cubicBezTo>
                  <a:cubicBezTo>
                    <a:pt x="1340719" y="2172051"/>
                    <a:pt x="1335671" y="2191959"/>
                    <a:pt x="1344910" y="2191959"/>
                  </a:cubicBezTo>
                  <a:cubicBezTo>
                    <a:pt x="1340434" y="2194244"/>
                    <a:pt x="1344149" y="2198817"/>
                    <a:pt x="1341577" y="2201674"/>
                  </a:cubicBezTo>
                  <a:cubicBezTo>
                    <a:pt x="1352340" y="2217105"/>
                    <a:pt x="1341672" y="2238917"/>
                    <a:pt x="1345768" y="2258348"/>
                  </a:cubicBezTo>
                  <a:cubicBezTo>
                    <a:pt x="1344244" y="2257967"/>
                    <a:pt x="1343386" y="2256252"/>
                    <a:pt x="1343196" y="2259396"/>
                  </a:cubicBezTo>
                  <a:cubicBezTo>
                    <a:pt x="1345577" y="2268349"/>
                    <a:pt x="1350911" y="2297972"/>
                    <a:pt x="1338052" y="2307783"/>
                  </a:cubicBezTo>
                  <a:cubicBezTo>
                    <a:pt x="1343672" y="2311688"/>
                    <a:pt x="1343577" y="2323880"/>
                    <a:pt x="1335385" y="2325118"/>
                  </a:cubicBezTo>
                  <a:cubicBezTo>
                    <a:pt x="1327003" y="2310164"/>
                    <a:pt x="1325860" y="2292543"/>
                    <a:pt x="1323098" y="2276541"/>
                  </a:cubicBezTo>
                  <a:cubicBezTo>
                    <a:pt x="1325479" y="2276541"/>
                    <a:pt x="1324336" y="2272540"/>
                    <a:pt x="1327099" y="2273112"/>
                  </a:cubicBezTo>
                  <a:cubicBezTo>
                    <a:pt x="1330623" y="2264253"/>
                    <a:pt x="1321288" y="2259586"/>
                    <a:pt x="1318812" y="2252442"/>
                  </a:cubicBezTo>
                  <a:cubicBezTo>
                    <a:pt x="1313573" y="2237488"/>
                    <a:pt x="1316812" y="2220057"/>
                    <a:pt x="1311287" y="2206722"/>
                  </a:cubicBezTo>
                  <a:cubicBezTo>
                    <a:pt x="1313573" y="2171385"/>
                    <a:pt x="1310716" y="2147477"/>
                    <a:pt x="1305191" y="2112425"/>
                  </a:cubicBezTo>
                  <a:cubicBezTo>
                    <a:pt x="1309192" y="2097185"/>
                    <a:pt x="1306239" y="2091946"/>
                    <a:pt x="1308049" y="2077658"/>
                  </a:cubicBezTo>
                  <a:cubicBezTo>
                    <a:pt x="1306620" y="2076992"/>
                    <a:pt x="1305286" y="2076039"/>
                    <a:pt x="1304524" y="2074896"/>
                  </a:cubicBezTo>
                  <a:cubicBezTo>
                    <a:pt x="1306620" y="2071563"/>
                    <a:pt x="1308525" y="2065371"/>
                    <a:pt x="1305572" y="2061180"/>
                  </a:cubicBezTo>
                  <a:cubicBezTo>
                    <a:pt x="1306810" y="2061275"/>
                    <a:pt x="1307191" y="2060323"/>
                    <a:pt x="1308144" y="2060133"/>
                  </a:cubicBezTo>
                  <a:cubicBezTo>
                    <a:pt x="1312335" y="2061275"/>
                    <a:pt x="1308334" y="2068514"/>
                    <a:pt x="1309953" y="2068991"/>
                  </a:cubicBezTo>
                  <a:cubicBezTo>
                    <a:pt x="1315002" y="2056322"/>
                    <a:pt x="1316240" y="2035558"/>
                    <a:pt x="1308811" y="2021366"/>
                  </a:cubicBezTo>
                  <a:cubicBezTo>
                    <a:pt x="1318336" y="2023461"/>
                    <a:pt x="1309001" y="2012031"/>
                    <a:pt x="1311287" y="2006602"/>
                  </a:cubicBezTo>
                  <a:cubicBezTo>
                    <a:pt x="1310525" y="2008793"/>
                    <a:pt x="1309953" y="2005935"/>
                    <a:pt x="1308906" y="2005173"/>
                  </a:cubicBezTo>
                  <a:cubicBezTo>
                    <a:pt x="1305667" y="2007840"/>
                    <a:pt x="1310525" y="2007650"/>
                    <a:pt x="1309668" y="2011460"/>
                  </a:cubicBezTo>
                  <a:cubicBezTo>
                    <a:pt x="1305382" y="2012317"/>
                    <a:pt x="1305667" y="2018508"/>
                    <a:pt x="1302619" y="2020889"/>
                  </a:cubicBezTo>
                  <a:cubicBezTo>
                    <a:pt x="1303858" y="2023652"/>
                    <a:pt x="1307763" y="2024223"/>
                    <a:pt x="1309668" y="2026509"/>
                  </a:cubicBezTo>
                  <a:cubicBezTo>
                    <a:pt x="1305763" y="2030700"/>
                    <a:pt x="1315097" y="2036987"/>
                    <a:pt x="1308334" y="2042702"/>
                  </a:cubicBezTo>
                  <a:cubicBezTo>
                    <a:pt x="1313002" y="2045178"/>
                    <a:pt x="1310335" y="2055370"/>
                    <a:pt x="1309668" y="2056608"/>
                  </a:cubicBezTo>
                  <a:cubicBezTo>
                    <a:pt x="1305953" y="2054037"/>
                    <a:pt x="1305477" y="2049179"/>
                    <a:pt x="1301286" y="2052227"/>
                  </a:cubicBezTo>
                  <a:cubicBezTo>
                    <a:pt x="1304524" y="2055179"/>
                    <a:pt x="1299571" y="2057846"/>
                    <a:pt x="1301857" y="2060990"/>
                  </a:cubicBezTo>
                  <a:cubicBezTo>
                    <a:pt x="1295285" y="2059561"/>
                    <a:pt x="1296428" y="2051750"/>
                    <a:pt x="1291570" y="2048893"/>
                  </a:cubicBezTo>
                  <a:cubicBezTo>
                    <a:pt x="1290237" y="2043178"/>
                    <a:pt x="1296619" y="2039463"/>
                    <a:pt x="1293857" y="2036606"/>
                  </a:cubicBezTo>
                  <a:cubicBezTo>
                    <a:pt x="1293190" y="2038130"/>
                    <a:pt x="1292047" y="2038987"/>
                    <a:pt x="1289951" y="2038796"/>
                  </a:cubicBezTo>
                  <a:cubicBezTo>
                    <a:pt x="1289856" y="2030129"/>
                    <a:pt x="1293380" y="2025557"/>
                    <a:pt x="1297571" y="2021937"/>
                  </a:cubicBezTo>
                  <a:cubicBezTo>
                    <a:pt x="1296714" y="2018318"/>
                    <a:pt x="1293666" y="2008507"/>
                    <a:pt x="1298809" y="2006983"/>
                  </a:cubicBezTo>
                  <a:cubicBezTo>
                    <a:pt x="1298809" y="2009364"/>
                    <a:pt x="1299286" y="2011269"/>
                    <a:pt x="1300905" y="2012222"/>
                  </a:cubicBezTo>
                  <a:cubicBezTo>
                    <a:pt x="1304620" y="2009555"/>
                    <a:pt x="1302524" y="2007745"/>
                    <a:pt x="1302905" y="2002411"/>
                  </a:cubicBezTo>
                  <a:cubicBezTo>
                    <a:pt x="1307477" y="2004602"/>
                    <a:pt x="1303667" y="1996887"/>
                    <a:pt x="1308144" y="1999077"/>
                  </a:cubicBezTo>
                  <a:cubicBezTo>
                    <a:pt x="1304048" y="2002697"/>
                    <a:pt x="1309953" y="2004316"/>
                    <a:pt x="1312621" y="2005745"/>
                  </a:cubicBezTo>
                  <a:cubicBezTo>
                    <a:pt x="1311001" y="1995648"/>
                    <a:pt x="1314811" y="1981075"/>
                    <a:pt x="1314716" y="1964597"/>
                  </a:cubicBezTo>
                  <a:cubicBezTo>
                    <a:pt x="1311763" y="1962692"/>
                    <a:pt x="1310430" y="1969169"/>
                    <a:pt x="1309668" y="1965359"/>
                  </a:cubicBezTo>
                  <a:cubicBezTo>
                    <a:pt x="1320526" y="1957739"/>
                    <a:pt x="1306429" y="1940308"/>
                    <a:pt x="1311287" y="1930497"/>
                  </a:cubicBezTo>
                  <a:cubicBezTo>
                    <a:pt x="1304143" y="1925735"/>
                    <a:pt x="1302810" y="1919734"/>
                    <a:pt x="1298809" y="1914495"/>
                  </a:cubicBezTo>
                  <a:cubicBezTo>
                    <a:pt x="1298333" y="1921925"/>
                    <a:pt x="1295476" y="1918496"/>
                    <a:pt x="1292047" y="1921448"/>
                  </a:cubicBezTo>
                  <a:cubicBezTo>
                    <a:pt x="1290808" y="1918019"/>
                    <a:pt x="1291570" y="1916686"/>
                    <a:pt x="1293952" y="1912876"/>
                  </a:cubicBezTo>
                  <a:cubicBezTo>
                    <a:pt x="1284046" y="1897350"/>
                    <a:pt x="1297666" y="1884587"/>
                    <a:pt x="1283474" y="1872014"/>
                  </a:cubicBezTo>
                  <a:cubicBezTo>
                    <a:pt x="1285189" y="1872109"/>
                    <a:pt x="1286141" y="1872871"/>
                    <a:pt x="1287094" y="1873538"/>
                  </a:cubicBezTo>
                  <a:cubicBezTo>
                    <a:pt x="1286617" y="1868966"/>
                    <a:pt x="1281665" y="1867346"/>
                    <a:pt x="1285474" y="1862108"/>
                  </a:cubicBezTo>
                  <a:cubicBezTo>
                    <a:pt x="1270425" y="1846201"/>
                    <a:pt x="1290523" y="1823150"/>
                    <a:pt x="1278616" y="1807720"/>
                  </a:cubicBezTo>
                  <a:cubicBezTo>
                    <a:pt x="1282141" y="1811816"/>
                    <a:pt x="1288332" y="1795623"/>
                    <a:pt x="1283474" y="1794385"/>
                  </a:cubicBezTo>
                  <a:cubicBezTo>
                    <a:pt x="1279093" y="1794385"/>
                    <a:pt x="1286236" y="1799243"/>
                    <a:pt x="1281855" y="1799243"/>
                  </a:cubicBezTo>
                  <a:cubicBezTo>
                    <a:pt x="1277950" y="1796576"/>
                    <a:pt x="1276997" y="1790575"/>
                    <a:pt x="1272235" y="1794766"/>
                  </a:cubicBezTo>
                  <a:cubicBezTo>
                    <a:pt x="1272330" y="1793147"/>
                    <a:pt x="1270139" y="1793433"/>
                    <a:pt x="1269949" y="1792099"/>
                  </a:cubicBezTo>
                  <a:cubicBezTo>
                    <a:pt x="1270330" y="1790289"/>
                    <a:pt x="1269853" y="1787432"/>
                    <a:pt x="1271568" y="1787241"/>
                  </a:cubicBezTo>
                  <a:cubicBezTo>
                    <a:pt x="1274044" y="1787432"/>
                    <a:pt x="1276521" y="1787622"/>
                    <a:pt x="1278997" y="1787813"/>
                  </a:cubicBezTo>
                  <a:cubicBezTo>
                    <a:pt x="1281378" y="1783431"/>
                    <a:pt x="1278712" y="1779431"/>
                    <a:pt x="1279855" y="1776668"/>
                  </a:cubicBezTo>
                  <a:cubicBezTo>
                    <a:pt x="1282998" y="1776764"/>
                    <a:pt x="1283569" y="1778954"/>
                    <a:pt x="1285855" y="1779621"/>
                  </a:cubicBezTo>
                  <a:cubicBezTo>
                    <a:pt x="1281855" y="1774763"/>
                    <a:pt x="1286617" y="1767429"/>
                    <a:pt x="1287284" y="1762191"/>
                  </a:cubicBezTo>
                  <a:cubicBezTo>
                    <a:pt x="1287284" y="1761809"/>
                    <a:pt x="1284617" y="1762095"/>
                    <a:pt x="1284903" y="1760762"/>
                  </a:cubicBezTo>
                  <a:cubicBezTo>
                    <a:pt x="1288808" y="1740473"/>
                    <a:pt x="1276330" y="1706660"/>
                    <a:pt x="1286046" y="1684562"/>
                  </a:cubicBezTo>
                  <a:cubicBezTo>
                    <a:pt x="1286522" y="1686086"/>
                    <a:pt x="1287189" y="1687514"/>
                    <a:pt x="1288237" y="1688467"/>
                  </a:cubicBezTo>
                  <a:cubicBezTo>
                    <a:pt x="1286808" y="1683609"/>
                    <a:pt x="1293857" y="1688658"/>
                    <a:pt x="1292332" y="1683800"/>
                  </a:cubicBezTo>
                  <a:cubicBezTo>
                    <a:pt x="1287570" y="1684371"/>
                    <a:pt x="1288427" y="1680180"/>
                    <a:pt x="1286522" y="1678275"/>
                  </a:cubicBezTo>
                  <a:cubicBezTo>
                    <a:pt x="1293094" y="1675037"/>
                    <a:pt x="1283093" y="1668560"/>
                    <a:pt x="1285189" y="1664369"/>
                  </a:cubicBezTo>
                  <a:cubicBezTo>
                    <a:pt x="1286713" y="1663892"/>
                    <a:pt x="1288141" y="1663226"/>
                    <a:pt x="1289094" y="1662178"/>
                  </a:cubicBezTo>
                  <a:cubicBezTo>
                    <a:pt x="1285379" y="1661035"/>
                    <a:pt x="1290523" y="1659606"/>
                    <a:pt x="1289475" y="1657225"/>
                  </a:cubicBezTo>
                  <a:cubicBezTo>
                    <a:pt x="1289665" y="1655225"/>
                    <a:pt x="1289856" y="1653129"/>
                    <a:pt x="1289951" y="1651034"/>
                  </a:cubicBezTo>
                  <a:cubicBezTo>
                    <a:pt x="1287284" y="1650653"/>
                    <a:pt x="1288999" y="1655415"/>
                    <a:pt x="1288237" y="1657130"/>
                  </a:cubicBezTo>
                  <a:cubicBezTo>
                    <a:pt x="1286236" y="1657034"/>
                    <a:pt x="1287284" y="1660559"/>
                    <a:pt x="1285474" y="1660654"/>
                  </a:cubicBezTo>
                  <a:cubicBezTo>
                    <a:pt x="1284236" y="1654939"/>
                    <a:pt x="1281283" y="1655129"/>
                    <a:pt x="1277283" y="1653701"/>
                  </a:cubicBezTo>
                  <a:cubicBezTo>
                    <a:pt x="1277283" y="1649986"/>
                    <a:pt x="1282045" y="1649700"/>
                    <a:pt x="1283665" y="1651700"/>
                  </a:cubicBezTo>
                  <a:cubicBezTo>
                    <a:pt x="1284332" y="1648748"/>
                    <a:pt x="1278712" y="1645223"/>
                    <a:pt x="1283188" y="1642938"/>
                  </a:cubicBezTo>
                  <a:cubicBezTo>
                    <a:pt x="1282712" y="1645985"/>
                    <a:pt x="1282426" y="1648938"/>
                    <a:pt x="1285189" y="1649319"/>
                  </a:cubicBezTo>
                  <a:cubicBezTo>
                    <a:pt x="1287951" y="1638366"/>
                    <a:pt x="1285189" y="1632650"/>
                    <a:pt x="1285760" y="1626840"/>
                  </a:cubicBezTo>
                  <a:cubicBezTo>
                    <a:pt x="1286999" y="1629317"/>
                    <a:pt x="1286713" y="1632936"/>
                    <a:pt x="1291570" y="1632269"/>
                  </a:cubicBezTo>
                  <a:cubicBezTo>
                    <a:pt x="1292332" y="1627317"/>
                    <a:pt x="1289951" y="1625221"/>
                    <a:pt x="1291285" y="1619792"/>
                  </a:cubicBezTo>
                  <a:cubicBezTo>
                    <a:pt x="1292713" y="1620077"/>
                    <a:pt x="1293952" y="1622173"/>
                    <a:pt x="1294999" y="1620077"/>
                  </a:cubicBezTo>
                  <a:cubicBezTo>
                    <a:pt x="1291380" y="1617029"/>
                    <a:pt x="1296809" y="1613124"/>
                    <a:pt x="1295857" y="1608838"/>
                  </a:cubicBezTo>
                  <a:cubicBezTo>
                    <a:pt x="1294428" y="1608552"/>
                    <a:pt x="1292332" y="1608743"/>
                    <a:pt x="1292237" y="1607314"/>
                  </a:cubicBezTo>
                  <a:cubicBezTo>
                    <a:pt x="1297476" y="1607885"/>
                    <a:pt x="1292332" y="1605409"/>
                    <a:pt x="1292523" y="1603599"/>
                  </a:cubicBezTo>
                  <a:cubicBezTo>
                    <a:pt x="1294142" y="1603790"/>
                    <a:pt x="1295857" y="1603885"/>
                    <a:pt x="1297476" y="1603980"/>
                  </a:cubicBezTo>
                  <a:cubicBezTo>
                    <a:pt x="1292142" y="1587883"/>
                    <a:pt x="1296809" y="1581311"/>
                    <a:pt x="1293475" y="1561118"/>
                  </a:cubicBezTo>
                  <a:cubicBezTo>
                    <a:pt x="1292999" y="1563308"/>
                    <a:pt x="1291094" y="1563785"/>
                    <a:pt x="1288332" y="1563213"/>
                  </a:cubicBezTo>
                  <a:cubicBezTo>
                    <a:pt x="1288237" y="1561308"/>
                    <a:pt x="1289094" y="1558641"/>
                    <a:pt x="1287475" y="1558165"/>
                  </a:cubicBezTo>
                  <a:cubicBezTo>
                    <a:pt x="1287475" y="1561784"/>
                    <a:pt x="1285093" y="1559117"/>
                    <a:pt x="1283379" y="1559879"/>
                  </a:cubicBezTo>
                  <a:cubicBezTo>
                    <a:pt x="1282998" y="1560546"/>
                    <a:pt x="1282617" y="1561118"/>
                    <a:pt x="1282141" y="1561499"/>
                  </a:cubicBezTo>
                  <a:cubicBezTo>
                    <a:pt x="1282426" y="1560546"/>
                    <a:pt x="1282903" y="1560070"/>
                    <a:pt x="1283379" y="1559879"/>
                  </a:cubicBezTo>
                  <a:cubicBezTo>
                    <a:pt x="1285379" y="1556069"/>
                    <a:pt x="1284808" y="1549116"/>
                    <a:pt x="1288332" y="1547021"/>
                  </a:cubicBezTo>
                  <a:cubicBezTo>
                    <a:pt x="1290903" y="1549021"/>
                    <a:pt x="1286522" y="1549878"/>
                    <a:pt x="1289284" y="1550831"/>
                  </a:cubicBezTo>
                  <a:cubicBezTo>
                    <a:pt x="1288618" y="1547402"/>
                    <a:pt x="1295095" y="1552164"/>
                    <a:pt x="1294428" y="1548735"/>
                  </a:cubicBezTo>
                  <a:cubicBezTo>
                    <a:pt x="1288237" y="1547783"/>
                    <a:pt x="1299667" y="1533209"/>
                    <a:pt x="1290903" y="1530923"/>
                  </a:cubicBezTo>
                  <a:cubicBezTo>
                    <a:pt x="1287665" y="1533591"/>
                    <a:pt x="1292523" y="1534352"/>
                    <a:pt x="1292904" y="1537305"/>
                  </a:cubicBezTo>
                  <a:cubicBezTo>
                    <a:pt x="1291190" y="1535686"/>
                    <a:pt x="1289856" y="1535591"/>
                    <a:pt x="1287951" y="1536924"/>
                  </a:cubicBezTo>
                  <a:cubicBezTo>
                    <a:pt x="1288332" y="1540448"/>
                    <a:pt x="1291570" y="1541592"/>
                    <a:pt x="1290999" y="1545973"/>
                  </a:cubicBezTo>
                  <a:cubicBezTo>
                    <a:pt x="1287760" y="1543116"/>
                    <a:pt x="1280807" y="1545021"/>
                    <a:pt x="1279474" y="1548735"/>
                  </a:cubicBezTo>
                  <a:cubicBezTo>
                    <a:pt x="1281283" y="1543401"/>
                    <a:pt x="1279759" y="1544639"/>
                    <a:pt x="1278902" y="1539877"/>
                  </a:cubicBezTo>
                  <a:cubicBezTo>
                    <a:pt x="1286046" y="1536162"/>
                    <a:pt x="1277950" y="1526447"/>
                    <a:pt x="1285474" y="1520351"/>
                  </a:cubicBezTo>
                  <a:cubicBezTo>
                    <a:pt x="1281569" y="1517588"/>
                    <a:pt x="1280140" y="1519493"/>
                    <a:pt x="1278331" y="1516064"/>
                  </a:cubicBezTo>
                  <a:cubicBezTo>
                    <a:pt x="1280712" y="1515683"/>
                    <a:pt x="1281665" y="1513683"/>
                    <a:pt x="1284712" y="1514064"/>
                  </a:cubicBezTo>
                  <a:cubicBezTo>
                    <a:pt x="1288713" y="1519493"/>
                    <a:pt x="1282522" y="1528447"/>
                    <a:pt x="1288427" y="1530638"/>
                  </a:cubicBezTo>
                  <a:cubicBezTo>
                    <a:pt x="1291190" y="1528542"/>
                    <a:pt x="1293761" y="1528256"/>
                    <a:pt x="1294904" y="1527399"/>
                  </a:cubicBezTo>
                  <a:cubicBezTo>
                    <a:pt x="1291285" y="1525875"/>
                    <a:pt x="1293475" y="1525208"/>
                    <a:pt x="1295190" y="1523684"/>
                  </a:cubicBezTo>
                  <a:cubicBezTo>
                    <a:pt x="1288237" y="1519779"/>
                    <a:pt x="1300143" y="1515588"/>
                    <a:pt x="1294047" y="1507301"/>
                  </a:cubicBezTo>
                  <a:cubicBezTo>
                    <a:pt x="1293571" y="1509206"/>
                    <a:pt x="1291285" y="1507968"/>
                    <a:pt x="1290332" y="1507016"/>
                  </a:cubicBezTo>
                  <a:cubicBezTo>
                    <a:pt x="1290427" y="1509873"/>
                    <a:pt x="1289665" y="1511683"/>
                    <a:pt x="1287475" y="1511778"/>
                  </a:cubicBezTo>
                  <a:cubicBezTo>
                    <a:pt x="1284141" y="1507206"/>
                    <a:pt x="1282998" y="1506539"/>
                    <a:pt x="1275378" y="1507016"/>
                  </a:cubicBezTo>
                  <a:cubicBezTo>
                    <a:pt x="1275187" y="1504444"/>
                    <a:pt x="1273187" y="1503492"/>
                    <a:pt x="1272044" y="1501777"/>
                  </a:cubicBezTo>
                  <a:cubicBezTo>
                    <a:pt x="1275473" y="1501301"/>
                    <a:pt x="1278045" y="1499777"/>
                    <a:pt x="1279950" y="1497396"/>
                  </a:cubicBezTo>
                  <a:cubicBezTo>
                    <a:pt x="1276902" y="1496252"/>
                    <a:pt x="1274521" y="1495776"/>
                    <a:pt x="1270044" y="1496538"/>
                  </a:cubicBezTo>
                  <a:cubicBezTo>
                    <a:pt x="1272330" y="1489871"/>
                    <a:pt x="1278807" y="1484156"/>
                    <a:pt x="1272901" y="1476726"/>
                  </a:cubicBezTo>
                  <a:cubicBezTo>
                    <a:pt x="1276426" y="1476821"/>
                    <a:pt x="1275378" y="1481584"/>
                    <a:pt x="1278997" y="1478441"/>
                  </a:cubicBezTo>
                  <a:cubicBezTo>
                    <a:pt x="1277378" y="1480917"/>
                    <a:pt x="1280521" y="1484537"/>
                    <a:pt x="1281283" y="1481108"/>
                  </a:cubicBezTo>
                  <a:cubicBezTo>
                    <a:pt x="1279950" y="1476821"/>
                    <a:pt x="1273473" y="1476917"/>
                    <a:pt x="1273282" y="1471678"/>
                  </a:cubicBezTo>
                  <a:cubicBezTo>
                    <a:pt x="1276140" y="1474154"/>
                    <a:pt x="1281950" y="1469583"/>
                    <a:pt x="1281665" y="1476155"/>
                  </a:cubicBezTo>
                  <a:cubicBezTo>
                    <a:pt x="1280331" y="1476155"/>
                    <a:pt x="1279569" y="1470535"/>
                    <a:pt x="1278045" y="1474631"/>
                  </a:cubicBezTo>
                  <a:cubicBezTo>
                    <a:pt x="1281378" y="1474535"/>
                    <a:pt x="1278616" y="1479584"/>
                    <a:pt x="1282712" y="1478726"/>
                  </a:cubicBezTo>
                  <a:cubicBezTo>
                    <a:pt x="1283665" y="1475297"/>
                    <a:pt x="1285093" y="1472440"/>
                    <a:pt x="1285951" y="1469011"/>
                  </a:cubicBezTo>
                  <a:cubicBezTo>
                    <a:pt x="1282807" y="1467773"/>
                    <a:pt x="1280902" y="1465582"/>
                    <a:pt x="1280236" y="1462248"/>
                  </a:cubicBezTo>
                  <a:cubicBezTo>
                    <a:pt x="1287094" y="1463201"/>
                    <a:pt x="1281093" y="1460819"/>
                    <a:pt x="1281855" y="1457391"/>
                  </a:cubicBezTo>
                  <a:cubicBezTo>
                    <a:pt x="1284808" y="1454057"/>
                    <a:pt x="1288999" y="1455104"/>
                    <a:pt x="1283569" y="1451294"/>
                  </a:cubicBezTo>
                  <a:cubicBezTo>
                    <a:pt x="1288618" y="1449104"/>
                    <a:pt x="1288522" y="1456914"/>
                    <a:pt x="1290903" y="1453104"/>
                  </a:cubicBezTo>
                  <a:cubicBezTo>
                    <a:pt x="1289570" y="1452914"/>
                    <a:pt x="1290046" y="1451390"/>
                    <a:pt x="1292237" y="1451961"/>
                  </a:cubicBezTo>
                  <a:cubicBezTo>
                    <a:pt x="1293475" y="1448246"/>
                    <a:pt x="1288999" y="1449294"/>
                    <a:pt x="1290237" y="1445579"/>
                  </a:cubicBezTo>
                  <a:cubicBezTo>
                    <a:pt x="1293094" y="1445389"/>
                    <a:pt x="1291380" y="1449294"/>
                    <a:pt x="1293666" y="1449580"/>
                  </a:cubicBezTo>
                  <a:cubicBezTo>
                    <a:pt x="1294428" y="1443579"/>
                    <a:pt x="1287284" y="1444246"/>
                    <a:pt x="1288332" y="1437864"/>
                  </a:cubicBezTo>
                  <a:cubicBezTo>
                    <a:pt x="1292237" y="1444055"/>
                    <a:pt x="1294618" y="1431959"/>
                    <a:pt x="1291666" y="1428149"/>
                  </a:cubicBezTo>
                  <a:cubicBezTo>
                    <a:pt x="1293190" y="1427101"/>
                    <a:pt x="1299762" y="1425196"/>
                    <a:pt x="1295952" y="1422243"/>
                  </a:cubicBezTo>
                  <a:cubicBezTo>
                    <a:pt x="1295190" y="1423672"/>
                    <a:pt x="1294428" y="1424910"/>
                    <a:pt x="1293190" y="1425767"/>
                  </a:cubicBezTo>
                  <a:cubicBezTo>
                    <a:pt x="1291475" y="1423386"/>
                    <a:pt x="1288237" y="1422243"/>
                    <a:pt x="1287475" y="1419100"/>
                  </a:cubicBezTo>
                  <a:cubicBezTo>
                    <a:pt x="1292142" y="1415766"/>
                    <a:pt x="1291666" y="1411480"/>
                    <a:pt x="1295476" y="1412242"/>
                  </a:cubicBezTo>
                  <a:cubicBezTo>
                    <a:pt x="1292809" y="1411861"/>
                    <a:pt x="1293094" y="1408908"/>
                    <a:pt x="1293475" y="1405860"/>
                  </a:cubicBezTo>
                  <a:cubicBezTo>
                    <a:pt x="1285665" y="1404622"/>
                    <a:pt x="1294237" y="1405955"/>
                    <a:pt x="1293761" y="1402146"/>
                  </a:cubicBezTo>
                  <a:cubicBezTo>
                    <a:pt x="1282998" y="1399002"/>
                    <a:pt x="1286046" y="1414623"/>
                    <a:pt x="1283760" y="1417576"/>
                  </a:cubicBezTo>
                  <a:cubicBezTo>
                    <a:pt x="1285189" y="1413671"/>
                    <a:pt x="1279855" y="1415480"/>
                    <a:pt x="1279093" y="1413480"/>
                  </a:cubicBezTo>
                  <a:cubicBezTo>
                    <a:pt x="1277759" y="1418052"/>
                    <a:pt x="1283665" y="1416528"/>
                    <a:pt x="1283569" y="1420052"/>
                  </a:cubicBezTo>
                  <a:cubicBezTo>
                    <a:pt x="1280331" y="1424148"/>
                    <a:pt x="1278712" y="1414433"/>
                    <a:pt x="1276235" y="1418243"/>
                  </a:cubicBezTo>
                  <a:cubicBezTo>
                    <a:pt x="1277664" y="1418814"/>
                    <a:pt x="1280045" y="1424053"/>
                    <a:pt x="1276997" y="1424529"/>
                  </a:cubicBezTo>
                  <a:cubicBezTo>
                    <a:pt x="1270711" y="1419100"/>
                    <a:pt x="1277092" y="1417195"/>
                    <a:pt x="1270425" y="1412718"/>
                  </a:cubicBezTo>
                  <a:cubicBezTo>
                    <a:pt x="1273568" y="1409861"/>
                    <a:pt x="1272616" y="1414814"/>
                    <a:pt x="1276521" y="1414433"/>
                  </a:cubicBezTo>
                  <a:cubicBezTo>
                    <a:pt x="1279759" y="1409861"/>
                    <a:pt x="1275473" y="1408527"/>
                    <a:pt x="1276235" y="1403193"/>
                  </a:cubicBezTo>
                  <a:cubicBezTo>
                    <a:pt x="1279474" y="1403479"/>
                    <a:pt x="1283474" y="1404431"/>
                    <a:pt x="1283855" y="1401288"/>
                  </a:cubicBezTo>
                  <a:cubicBezTo>
                    <a:pt x="1278045" y="1404146"/>
                    <a:pt x="1277854" y="1396526"/>
                    <a:pt x="1281855" y="1394906"/>
                  </a:cubicBezTo>
                  <a:cubicBezTo>
                    <a:pt x="1282141" y="1399097"/>
                    <a:pt x="1288141" y="1397764"/>
                    <a:pt x="1286999" y="1392811"/>
                  </a:cubicBezTo>
                  <a:cubicBezTo>
                    <a:pt x="1284903" y="1392144"/>
                    <a:pt x="1283665" y="1394430"/>
                    <a:pt x="1283284" y="1392525"/>
                  </a:cubicBezTo>
                  <a:cubicBezTo>
                    <a:pt x="1288046" y="1387667"/>
                    <a:pt x="1284236" y="1380524"/>
                    <a:pt x="1291666" y="1381952"/>
                  </a:cubicBezTo>
                  <a:cubicBezTo>
                    <a:pt x="1291380" y="1383381"/>
                    <a:pt x="1289570" y="1383191"/>
                    <a:pt x="1287856" y="1382905"/>
                  </a:cubicBezTo>
                  <a:cubicBezTo>
                    <a:pt x="1287189" y="1386905"/>
                    <a:pt x="1292428" y="1385953"/>
                    <a:pt x="1292332" y="1389572"/>
                  </a:cubicBezTo>
                  <a:cubicBezTo>
                    <a:pt x="1290713" y="1391287"/>
                    <a:pt x="1288522" y="1392335"/>
                    <a:pt x="1288046" y="1395478"/>
                  </a:cubicBezTo>
                  <a:cubicBezTo>
                    <a:pt x="1289380" y="1396621"/>
                    <a:pt x="1291285" y="1397383"/>
                    <a:pt x="1294142" y="1397192"/>
                  </a:cubicBezTo>
                  <a:cubicBezTo>
                    <a:pt x="1295285" y="1395002"/>
                    <a:pt x="1296619" y="1392811"/>
                    <a:pt x="1297190" y="1389954"/>
                  </a:cubicBezTo>
                  <a:cubicBezTo>
                    <a:pt x="1291666" y="1386525"/>
                    <a:pt x="1295761" y="1376428"/>
                    <a:pt x="1294904" y="1372237"/>
                  </a:cubicBezTo>
                  <a:cubicBezTo>
                    <a:pt x="1291094" y="1370522"/>
                    <a:pt x="1291761" y="1373951"/>
                    <a:pt x="1289761" y="1374333"/>
                  </a:cubicBezTo>
                  <a:cubicBezTo>
                    <a:pt x="1288046" y="1371475"/>
                    <a:pt x="1288237" y="1367189"/>
                    <a:pt x="1285474" y="1365188"/>
                  </a:cubicBezTo>
                  <a:cubicBezTo>
                    <a:pt x="1290332" y="1367951"/>
                    <a:pt x="1292332" y="1367760"/>
                    <a:pt x="1295571" y="1364808"/>
                  </a:cubicBezTo>
                  <a:cubicBezTo>
                    <a:pt x="1292428" y="1364046"/>
                    <a:pt x="1292332" y="1360617"/>
                    <a:pt x="1291094" y="1358140"/>
                  </a:cubicBezTo>
                  <a:cubicBezTo>
                    <a:pt x="1291380" y="1356711"/>
                    <a:pt x="1293190" y="1356902"/>
                    <a:pt x="1294904" y="1357188"/>
                  </a:cubicBezTo>
                  <a:cubicBezTo>
                    <a:pt x="1295952" y="1352139"/>
                    <a:pt x="1291475" y="1358140"/>
                    <a:pt x="1291475" y="1353187"/>
                  </a:cubicBezTo>
                  <a:cubicBezTo>
                    <a:pt x="1295380" y="1354997"/>
                    <a:pt x="1292713" y="1349187"/>
                    <a:pt x="1296619" y="1351092"/>
                  </a:cubicBezTo>
                  <a:cubicBezTo>
                    <a:pt x="1292142" y="1340328"/>
                    <a:pt x="1301095" y="1335089"/>
                    <a:pt x="1299857" y="1326326"/>
                  </a:cubicBezTo>
                  <a:cubicBezTo>
                    <a:pt x="1300238" y="1332708"/>
                    <a:pt x="1295285" y="1323279"/>
                    <a:pt x="1294809" y="1327184"/>
                  </a:cubicBezTo>
                  <a:cubicBezTo>
                    <a:pt x="1295857" y="1329851"/>
                    <a:pt x="1295761" y="1333756"/>
                    <a:pt x="1295476" y="1334708"/>
                  </a:cubicBezTo>
                  <a:cubicBezTo>
                    <a:pt x="1292618" y="1332137"/>
                    <a:pt x="1293380" y="1326422"/>
                    <a:pt x="1290046" y="1324231"/>
                  </a:cubicBezTo>
                  <a:cubicBezTo>
                    <a:pt x="1286903" y="1326898"/>
                    <a:pt x="1290142" y="1330041"/>
                    <a:pt x="1291951" y="1331946"/>
                  </a:cubicBezTo>
                  <a:cubicBezTo>
                    <a:pt x="1288903" y="1331089"/>
                    <a:pt x="1286999" y="1329184"/>
                    <a:pt x="1284808" y="1327565"/>
                  </a:cubicBezTo>
                  <a:cubicBezTo>
                    <a:pt x="1285665" y="1324612"/>
                    <a:pt x="1293380" y="1322707"/>
                    <a:pt x="1287951" y="1320326"/>
                  </a:cubicBezTo>
                  <a:cubicBezTo>
                    <a:pt x="1287665" y="1321850"/>
                    <a:pt x="1287284" y="1323279"/>
                    <a:pt x="1285284" y="1322612"/>
                  </a:cubicBezTo>
                  <a:cubicBezTo>
                    <a:pt x="1286236" y="1318706"/>
                    <a:pt x="1282236" y="1319088"/>
                    <a:pt x="1282045" y="1316039"/>
                  </a:cubicBezTo>
                  <a:cubicBezTo>
                    <a:pt x="1285760" y="1321850"/>
                    <a:pt x="1288332" y="1314706"/>
                    <a:pt x="1292332" y="1313087"/>
                  </a:cubicBezTo>
                  <a:cubicBezTo>
                    <a:pt x="1290999" y="1317849"/>
                    <a:pt x="1295571" y="1320040"/>
                    <a:pt x="1299000" y="1323659"/>
                  </a:cubicBezTo>
                  <a:cubicBezTo>
                    <a:pt x="1296809" y="1318230"/>
                    <a:pt x="1304239" y="1317278"/>
                    <a:pt x="1300905" y="1315087"/>
                  </a:cubicBezTo>
                  <a:cubicBezTo>
                    <a:pt x="1299095" y="1320707"/>
                    <a:pt x="1291761" y="1311182"/>
                    <a:pt x="1297571" y="1309848"/>
                  </a:cubicBezTo>
                  <a:cubicBezTo>
                    <a:pt x="1296428" y="1312515"/>
                    <a:pt x="1301762" y="1315373"/>
                    <a:pt x="1302334" y="1312706"/>
                  </a:cubicBezTo>
                  <a:cubicBezTo>
                    <a:pt x="1298333" y="1311944"/>
                    <a:pt x="1302143" y="1305657"/>
                    <a:pt x="1303096" y="1302800"/>
                  </a:cubicBezTo>
                  <a:cubicBezTo>
                    <a:pt x="1300619" y="1302990"/>
                    <a:pt x="1300810" y="1300895"/>
                    <a:pt x="1299571" y="1300038"/>
                  </a:cubicBezTo>
                  <a:cubicBezTo>
                    <a:pt x="1298143" y="1304991"/>
                    <a:pt x="1299000" y="1304324"/>
                    <a:pt x="1298809" y="1310039"/>
                  </a:cubicBezTo>
                  <a:cubicBezTo>
                    <a:pt x="1296524" y="1307753"/>
                    <a:pt x="1297190" y="1310039"/>
                    <a:pt x="1293857" y="1309658"/>
                  </a:cubicBezTo>
                  <a:cubicBezTo>
                    <a:pt x="1295285" y="1305752"/>
                    <a:pt x="1292237" y="1305562"/>
                    <a:pt x="1290523" y="1304419"/>
                  </a:cubicBezTo>
                  <a:cubicBezTo>
                    <a:pt x="1291094" y="1309563"/>
                    <a:pt x="1291475" y="1312992"/>
                    <a:pt x="1285855" y="1315277"/>
                  </a:cubicBezTo>
                  <a:cubicBezTo>
                    <a:pt x="1285284" y="1312610"/>
                    <a:pt x="1288046" y="1307276"/>
                    <a:pt x="1285284" y="1306514"/>
                  </a:cubicBezTo>
                  <a:cubicBezTo>
                    <a:pt x="1285189" y="1307276"/>
                    <a:pt x="1284998" y="1308038"/>
                    <a:pt x="1283950" y="1307658"/>
                  </a:cubicBezTo>
                  <a:cubicBezTo>
                    <a:pt x="1284046" y="1306991"/>
                    <a:pt x="1283093" y="1306133"/>
                    <a:pt x="1282712" y="1307562"/>
                  </a:cubicBezTo>
                  <a:cubicBezTo>
                    <a:pt x="1284427" y="1307943"/>
                    <a:pt x="1283950" y="1310420"/>
                    <a:pt x="1284903" y="1311467"/>
                  </a:cubicBezTo>
                  <a:cubicBezTo>
                    <a:pt x="1282236" y="1308229"/>
                    <a:pt x="1282045" y="1312610"/>
                    <a:pt x="1279759" y="1313563"/>
                  </a:cubicBezTo>
                  <a:cubicBezTo>
                    <a:pt x="1276711" y="1312706"/>
                    <a:pt x="1275568" y="1310134"/>
                    <a:pt x="1273949" y="1308134"/>
                  </a:cubicBezTo>
                  <a:cubicBezTo>
                    <a:pt x="1271377" y="1308800"/>
                    <a:pt x="1274140" y="1315563"/>
                    <a:pt x="1269758" y="1314039"/>
                  </a:cubicBezTo>
                  <a:cubicBezTo>
                    <a:pt x="1271377" y="1308896"/>
                    <a:pt x="1269949" y="1307276"/>
                    <a:pt x="1273187" y="1303085"/>
                  </a:cubicBezTo>
                  <a:cubicBezTo>
                    <a:pt x="1277188" y="1303181"/>
                    <a:pt x="1282617" y="1305086"/>
                    <a:pt x="1282236" y="1300038"/>
                  </a:cubicBezTo>
                  <a:cubicBezTo>
                    <a:pt x="1276330" y="1299466"/>
                    <a:pt x="1271663" y="1301847"/>
                    <a:pt x="1267186" y="1300038"/>
                  </a:cubicBezTo>
                  <a:cubicBezTo>
                    <a:pt x="1269282" y="1297085"/>
                    <a:pt x="1271853" y="1294704"/>
                    <a:pt x="1276330" y="1294513"/>
                  </a:cubicBezTo>
                  <a:cubicBezTo>
                    <a:pt x="1275759" y="1296227"/>
                    <a:pt x="1274711" y="1296513"/>
                    <a:pt x="1276045" y="1298228"/>
                  </a:cubicBezTo>
                  <a:cubicBezTo>
                    <a:pt x="1279759" y="1297371"/>
                    <a:pt x="1279950" y="1297466"/>
                    <a:pt x="1283474" y="1298799"/>
                  </a:cubicBezTo>
                  <a:cubicBezTo>
                    <a:pt x="1283569" y="1297085"/>
                    <a:pt x="1284236" y="1296132"/>
                    <a:pt x="1284998" y="1295180"/>
                  </a:cubicBezTo>
                  <a:cubicBezTo>
                    <a:pt x="1283474" y="1293846"/>
                    <a:pt x="1280426" y="1293656"/>
                    <a:pt x="1280331" y="1290989"/>
                  </a:cubicBezTo>
                  <a:cubicBezTo>
                    <a:pt x="1283569" y="1291179"/>
                    <a:pt x="1282522" y="1286321"/>
                    <a:pt x="1285665" y="1286417"/>
                  </a:cubicBezTo>
                  <a:cubicBezTo>
                    <a:pt x="1285760" y="1292703"/>
                    <a:pt x="1291094" y="1288417"/>
                    <a:pt x="1290046" y="1294322"/>
                  </a:cubicBezTo>
                  <a:cubicBezTo>
                    <a:pt x="1284903" y="1293465"/>
                    <a:pt x="1279855" y="1304133"/>
                    <a:pt x="1288046" y="1304133"/>
                  </a:cubicBezTo>
                  <a:cubicBezTo>
                    <a:pt x="1288713" y="1299942"/>
                    <a:pt x="1290142" y="1296608"/>
                    <a:pt x="1294904" y="1297180"/>
                  </a:cubicBezTo>
                  <a:cubicBezTo>
                    <a:pt x="1295476" y="1292417"/>
                    <a:pt x="1293952" y="1296704"/>
                    <a:pt x="1291285" y="1295656"/>
                  </a:cubicBezTo>
                  <a:cubicBezTo>
                    <a:pt x="1291570" y="1292322"/>
                    <a:pt x="1292332" y="1288608"/>
                    <a:pt x="1290808" y="1286893"/>
                  </a:cubicBezTo>
                  <a:cubicBezTo>
                    <a:pt x="1294237" y="1287083"/>
                    <a:pt x="1293094" y="1289179"/>
                    <a:pt x="1295761" y="1287274"/>
                  </a:cubicBezTo>
                  <a:cubicBezTo>
                    <a:pt x="1295857" y="1282607"/>
                    <a:pt x="1293952" y="1281464"/>
                    <a:pt x="1293857" y="1279654"/>
                  </a:cubicBezTo>
                  <a:cubicBezTo>
                    <a:pt x="1289856" y="1280797"/>
                    <a:pt x="1293761" y="1282797"/>
                    <a:pt x="1290999" y="1284417"/>
                  </a:cubicBezTo>
                  <a:cubicBezTo>
                    <a:pt x="1291570" y="1281559"/>
                    <a:pt x="1287475" y="1282702"/>
                    <a:pt x="1287570" y="1280416"/>
                  </a:cubicBezTo>
                  <a:cubicBezTo>
                    <a:pt x="1289856" y="1278892"/>
                    <a:pt x="1292047" y="1277463"/>
                    <a:pt x="1296524" y="1278606"/>
                  </a:cubicBezTo>
                  <a:cubicBezTo>
                    <a:pt x="1297666" y="1275272"/>
                    <a:pt x="1305001" y="1266700"/>
                    <a:pt x="1301286" y="1266509"/>
                  </a:cubicBezTo>
                  <a:cubicBezTo>
                    <a:pt x="1301095" y="1271463"/>
                    <a:pt x="1299381" y="1265938"/>
                    <a:pt x="1297381" y="1268700"/>
                  </a:cubicBezTo>
                  <a:cubicBezTo>
                    <a:pt x="1295857" y="1265747"/>
                    <a:pt x="1301000" y="1264319"/>
                    <a:pt x="1297762" y="1263747"/>
                  </a:cubicBezTo>
                  <a:cubicBezTo>
                    <a:pt x="1297000" y="1265938"/>
                    <a:pt x="1296428" y="1263080"/>
                    <a:pt x="1295380" y="1262318"/>
                  </a:cubicBezTo>
                  <a:cubicBezTo>
                    <a:pt x="1293094" y="1268891"/>
                    <a:pt x="1299667" y="1267938"/>
                    <a:pt x="1298238" y="1273844"/>
                  </a:cubicBezTo>
                  <a:cubicBezTo>
                    <a:pt x="1293380" y="1270415"/>
                    <a:pt x="1292428" y="1276034"/>
                    <a:pt x="1286808" y="1275463"/>
                  </a:cubicBezTo>
                  <a:cubicBezTo>
                    <a:pt x="1286236" y="1268510"/>
                    <a:pt x="1286617" y="1278701"/>
                    <a:pt x="1282998" y="1276416"/>
                  </a:cubicBezTo>
                  <a:cubicBezTo>
                    <a:pt x="1283188" y="1273177"/>
                    <a:pt x="1284236" y="1269176"/>
                    <a:pt x="1281093" y="1268796"/>
                  </a:cubicBezTo>
                  <a:cubicBezTo>
                    <a:pt x="1279378" y="1273463"/>
                    <a:pt x="1283760" y="1276796"/>
                    <a:pt x="1279188" y="1277368"/>
                  </a:cubicBezTo>
                  <a:cubicBezTo>
                    <a:pt x="1278235" y="1274701"/>
                    <a:pt x="1275664" y="1273463"/>
                    <a:pt x="1276045" y="1269653"/>
                  </a:cubicBezTo>
                  <a:cubicBezTo>
                    <a:pt x="1271758" y="1267367"/>
                    <a:pt x="1274902" y="1273844"/>
                    <a:pt x="1272044" y="1273082"/>
                  </a:cubicBezTo>
                  <a:cubicBezTo>
                    <a:pt x="1273854" y="1265843"/>
                    <a:pt x="1269663" y="1270986"/>
                    <a:pt x="1268806" y="1266509"/>
                  </a:cubicBezTo>
                  <a:cubicBezTo>
                    <a:pt x="1268806" y="1262890"/>
                    <a:pt x="1269568" y="1260223"/>
                    <a:pt x="1271853" y="1259271"/>
                  </a:cubicBezTo>
                  <a:cubicBezTo>
                    <a:pt x="1272044" y="1261271"/>
                    <a:pt x="1274521" y="1260413"/>
                    <a:pt x="1275568" y="1259556"/>
                  </a:cubicBezTo>
                  <a:cubicBezTo>
                    <a:pt x="1276140" y="1260223"/>
                    <a:pt x="1276426" y="1261080"/>
                    <a:pt x="1276616" y="1262128"/>
                  </a:cubicBezTo>
                  <a:cubicBezTo>
                    <a:pt x="1278331" y="1259175"/>
                    <a:pt x="1280331" y="1258032"/>
                    <a:pt x="1277092" y="1255937"/>
                  </a:cubicBezTo>
                  <a:cubicBezTo>
                    <a:pt x="1280331" y="1253175"/>
                    <a:pt x="1279283" y="1258032"/>
                    <a:pt x="1283188" y="1257746"/>
                  </a:cubicBezTo>
                  <a:cubicBezTo>
                    <a:pt x="1289856" y="1253746"/>
                    <a:pt x="1286903" y="1249460"/>
                    <a:pt x="1286903" y="1242983"/>
                  </a:cubicBezTo>
                  <a:cubicBezTo>
                    <a:pt x="1291475" y="1243840"/>
                    <a:pt x="1295380" y="1243840"/>
                    <a:pt x="1295857" y="1239935"/>
                  </a:cubicBezTo>
                  <a:cubicBezTo>
                    <a:pt x="1292523" y="1238792"/>
                    <a:pt x="1293190" y="1242221"/>
                    <a:pt x="1290713" y="1242030"/>
                  </a:cubicBezTo>
                  <a:cubicBezTo>
                    <a:pt x="1287665" y="1236506"/>
                    <a:pt x="1285284" y="1230410"/>
                    <a:pt x="1280712" y="1226219"/>
                  </a:cubicBezTo>
                  <a:cubicBezTo>
                    <a:pt x="1279283" y="1228409"/>
                    <a:pt x="1284046" y="1230696"/>
                    <a:pt x="1280331" y="1231172"/>
                  </a:cubicBezTo>
                  <a:cubicBezTo>
                    <a:pt x="1277569" y="1229076"/>
                    <a:pt x="1278712" y="1228029"/>
                    <a:pt x="1279569" y="1224885"/>
                  </a:cubicBezTo>
                  <a:cubicBezTo>
                    <a:pt x="1276140" y="1223647"/>
                    <a:pt x="1276235" y="1226409"/>
                    <a:pt x="1273282" y="1225647"/>
                  </a:cubicBezTo>
                  <a:cubicBezTo>
                    <a:pt x="1272806" y="1227933"/>
                    <a:pt x="1274425" y="1228505"/>
                    <a:pt x="1274140" y="1230696"/>
                  </a:cubicBezTo>
                  <a:cubicBezTo>
                    <a:pt x="1268234" y="1230219"/>
                    <a:pt x="1265758" y="1226790"/>
                    <a:pt x="1263376" y="1224885"/>
                  </a:cubicBezTo>
                  <a:cubicBezTo>
                    <a:pt x="1264996" y="1223171"/>
                    <a:pt x="1265091" y="1221837"/>
                    <a:pt x="1263757" y="1219932"/>
                  </a:cubicBezTo>
                  <a:cubicBezTo>
                    <a:pt x="1268520" y="1220885"/>
                    <a:pt x="1269282" y="1213169"/>
                    <a:pt x="1272806" y="1216884"/>
                  </a:cubicBezTo>
                  <a:cubicBezTo>
                    <a:pt x="1271949" y="1211741"/>
                    <a:pt x="1273568" y="1210407"/>
                    <a:pt x="1271282" y="1205454"/>
                  </a:cubicBezTo>
                  <a:cubicBezTo>
                    <a:pt x="1272711" y="1211074"/>
                    <a:pt x="1278616" y="1203359"/>
                    <a:pt x="1274044" y="1201930"/>
                  </a:cubicBezTo>
                  <a:cubicBezTo>
                    <a:pt x="1280998" y="1204025"/>
                    <a:pt x="1283379" y="1203930"/>
                    <a:pt x="1290999" y="1208312"/>
                  </a:cubicBezTo>
                  <a:cubicBezTo>
                    <a:pt x="1283665" y="1209074"/>
                    <a:pt x="1290618" y="1209740"/>
                    <a:pt x="1290618" y="1213265"/>
                  </a:cubicBezTo>
                  <a:cubicBezTo>
                    <a:pt x="1285665" y="1212407"/>
                    <a:pt x="1284903" y="1215170"/>
                    <a:pt x="1283284" y="1211360"/>
                  </a:cubicBezTo>
                  <a:cubicBezTo>
                    <a:pt x="1282998" y="1214789"/>
                    <a:pt x="1284903" y="1221361"/>
                    <a:pt x="1279664" y="1224885"/>
                  </a:cubicBezTo>
                  <a:cubicBezTo>
                    <a:pt x="1282998" y="1226028"/>
                    <a:pt x="1282426" y="1222599"/>
                    <a:pt x="1284808" y="1222790"/>
                  </a:cubicBezTo>
                  <a:cubicBezTo>
                    <a:pt x="1284141" y="1229552"/>
                    <a:pt x="1290903" y="1229933"/>
                    <a:pt x="1291285" y="1235839"/>
                  </a:cubicBezTo>
                  <a:cubicBezTo>
                    <a:pt x="1297381" y="1234410"/>
                    <a:pt x="1294333" y="1237077"/>
                    <a:pt x="1299857" y="1237839"/>
                  </a:cubicBezTo>
                  <a:cubicBezTo>
                    <a:pt x="1301762" y="1234887"/>
                    <a:pt x="1294333" y="1234315"/>
                    <a:pt x="1299000" y="1232791"/>
                  </a:cubicBezTo>
                  <a:cubicBezTo>
                    <a:pt x="1301000" y="1233077"/>
                    <a:pt x="1299667" y="1236029"/>
                    <a:pt x="1302524" y="1235553"/>
                  </a:cubicBezTo>
                  <a:cubicBezTo>
                    <a:pt x="1302810" y="1226981"/>
                    <a:pt x="1299286" y="1230219"/>
                    <a:pt x="1304429" y="1226885"/>
                  </a:cubicBezTo>
                  <a:cubicBezTo>
                    <a:pt x="1299667" y="1227838"/>
                    <a:pt x="1302810" y="1222123"/>
                    <a:pt x="1298524" y="1222694"/>
                  </a:cubicBezTo>
                  <a:cubicBezTo>
                    <a:pt x="1298428" y="1226219"/>
                    <a:pt x="1300428" y="1228029"/>
                    <a:pt x="1300333" y="1231553"/>
                  </a:cubicBezTo>
                  <a:cubicBezTo>
                    <a:pt x="1296428" y="1230600"/>
                    <a:pt x="1295761" y="1233458"/>
                    <a:pt x="1291570" y="1232029"/>
                  </a:cubicBezTo>
                  <a:cubicBezTo>
                    <a:pt x="1293666" y="1226409"/>
                    <a:pt x="1289284" y="1226314"/>
                    <a:pt x="1287189" y="1224218"/>
                  </a:cubicBezTo>
                  <a:cubicBezTo>
                    <a:pt x="1287284" y="1221075"/>
                    <a:pt x="1285093" y="1220123"/>
                    <a:pt x="1288808" y="1219361"/>
                  </a:cubicBezTo>
                  <a:cubicBezTo>
                    <a:pt x="1292809" y="1224695"/>
                    <a:pt x="1291380" y="1219075"/>
                    <a:pt x="1295285" y="1216122"/>
                  </a:cubicBezTo>
                  <a:cubicBezTo>
                    <a:pt x="1296524" y="1222028"/>
                    <a:pt x="1298428" y="1213455"/>
                    <a:pt x="1301381" y="1217932"/>
                  </a:cubicBezTo>
                  <a:cubicBezTo>
                    <a:pt x="1300428" y="1211265"/>
                    <a:pt x="1303667" y="1207454"/>
                    <a:pt x="1304048" y="1200596"/>
                  </a:cubicBezTo>
                  <a:cubicBezTo>
                    <a:pt x="1299476" y="1199549"/>
                    <a:pt x="1303953" y="1204978"/>
                    <a:pt x="1299762" y="1206502"/>
                  </a:cubicBezTo>
                  <a:cubicBezTo>
                    <a:pt x="1299381" y="1204216"/>
                    <a:pt x="1298428" y="1206883"/>
                    <a:pt x="1297190" y="1207550"/>
                  </a:cubicBezTo>
                  <a:cubicBezTo>
                    <a:pt x="1308811" y="1194119"/>
                    <a:pt x="1308239" y="1171069"/>
                    <a:pt x="1314907" y="1158972"/>
                  </a:cubicBezTo>
                  <a:cubicBezTo>
                    <a:pt x="1311859" y="1159258"/>
                    <a:pt x="1312335" y="1156496"/>
                    <a:pt x="1308811" y="1157258"/>
                  </a:cubicBezTo>
                  <a:cubicBezTo>
                    <a:pt x="1307001" y="1157924"/>
                    <a:pt x="1308239" y="1162020"/>
                    <a:pt x="1305953" y="1162020"/>
                  </a:cubicBezTo>
                  <a:cubicBezTo>
                    <a:pt x="1306715" y="1157924"/>
                    <a:pt x="1306715" y="1154400"/>
                    <a:pt x="1304143" y="1153162"/>
                  </a:cubicBezTo>
                  <a:cubicBezTo>
                    <a:pt x="1307477" y="1150304"/>
                    <a:pt x="1307858" y="1148114"/>
                    <a:pt x="1312049" y="1148780"/>
                  </a:cubicBezTo>
                  <a:cubicBezTo>
                    <a:pt x="1312144" y="1147066"/>
                    <a:pt x="1312811" y="1146113"/>
                    <a:pt x="1313573" y="1145161"/>
                  </a:cubicBezTo>
                  <a:cubicBezTo>
                    <a:pt x="1310906" y="1143732"/>
                    <a:pt x="1309001" y="1145256"/>
                    <a:pt x="1309001" y="1139732"/>
                  </a:cubicBezTo>
                  <a:cubicBezTo>
                    <a:pt x="1310240" y="1139827"/>
                    <a:pt x="1310335" y="1140875"/>
                    <a:pt x="1311382" y="1141161"/>
                  </a:cubicBezTo>
                  <a:cubicBezTo>
                    <a:pt x="1306715" y="1133350"/>
                    <a:pt x="1307953" y="1132302"/>
                    <a:pt x="1306239" y="1128206"/>
                  </a:cubicBezTo>
                  <a:cubicBezTo>
                    <a:pt x="1309668" y="1131445"/>
                    <a:pt x="1311001" y="1126206"/>
                    <a:pt x="1312430" y="1128683"/>
                  </a:cubicBezTo>
                  <a:cubicBezTo>
                    <a:pt x="1310525" y="1129635"/>
                    <a:pt x="1310335" y="1132588"/>
                    <a:pt x="1309477" y="1134683"/>
                  </a:cubicBezTo>
                  <a:cubicBezTo>
                    <a:pt x="1312716" y="1134302"/>
                    <a:pt x="1313954" y="1133350"/>
                    <a:pt x="1315574" y="1136398"/>
                  </a:cubicBezTo>
                  <a:cubicBezTo>
                    <a:pt x="1311192" y="1145542"/>
                    <a:pt x="1318621" y="1159544"/>
                    <a:pt x="1327670" y="1157353"/>
                  </a:cubicBezTo>
                  <a:cubicBezTo>
                    <a:pt x="1330813" y="1155924"/>
                    <a:pt x="1325670" y="1153448"/>
                    <a:pt x="1329290" y="1152495"/>
                  </a:cubicBezTo>
                  <a:cubicBezTo>
                    <a:pt x="1332909" y="1158782"/>
                    <a:pt x="1324813" y="1158305"/>
                    <a:pt x="1323670" y="1160782"/>
                  </a:cubicBezTo>
                  <a:cubicBezTo>
                    <a:pt x="1330242" y="1161734"/>
                    <a:pt x="1321193" y="1163925"/>
                    <a:pt x="1322336" y="1161925"/>
                  </a:cubicBezTo>
                  <a:cubicBezTo>
                    <a:pt x="1318240" y="1169354"/>
                    <a:pt x="1321669" y="1188881"/>
                    <a:pt x="1323193" y="1197072"/>
                  </a:cubicBezTo>
                  <a:cubicBezTo>
                    <a:pt x="1327956" y="1190024"/>
                    <a:pt x="1327575" y="1206026"/>
                    <a:pt x="1329766" y="1208883"/>
                  </a:cubicBezTo>
                  <a:cubicBezTo>
                    <a:pt x="1332337" y="1206597"/>
                    <a:pt x="1334338" y="1207169"/>
                    <a:pt x="1337290" y="1208217"/>
                  </a:cubicBezTo>
                  <a:cubicBezTo>
                    <a:pt x="1339672" y="1203454"/>
                    <a:pt x="1331957" y="1207359"/>
                    <a:pt x="1332623" y="1204025"/>
                  </a:cubicBezTo>
                  <a:cubicBezTo>
                    <a:pt x="1335290" y="1201358"/>
                    <a:pt x="1332433" y="1202597"/>
                    <a:pt x="1331671" y="1200215"/>
                  </a:cubicBezTo>
                  <a:cubicBezTo>
                    <a:pt x="1335766" y="1199834"/>
                    <a:pt x="1334242" y="1197834"/>
                    <a:pt x="1335671" y="1196786"/>
                  </a:cubicBezTo>
                  <a:cubicBezTo>
                    <a:pt x="1337290" y="1196882"/>
                    <a:pt x="1336624" y="1199072"/>
                    <a:pt x="1337957" y="1199453"/>
                  </a:cubicBezTo>
                  <a:cubicBezTo>
                    <a:pt x="1339291" y="1197358"/>
                    <a:pt x="1341291" y="1196024"/>
                    <a:pt x="1342148" y="1193548"/>
                  </a:cubicBezTo>
                  <a:cubicBezTo>
                    <a:pt x="1335290" y="1195548"/>
                    <a:pt x="1338910" y="1190024"/>
                    <a:pt x="1335290" y="1185452"/>
                  </a:cubicBezTo>
                  <a:cubicBezTo>
                    <a:pt x="1334147" y="1189167"/>
                    <a:pt x="1332718" y="1184023"/>
                    <a:pt x="1330337" y="1185071"/>
                  </a:cubicBezTo>
                  <a:cubicBezTo>
                    <a:pt x="1330909" y="1188214"/>
                    <a:pt x="1331099" y="1190309"/>
                    <a:pt x="1328432" y="1192405"/>
                  </a:cubicBezTo>
                  <a:cubicBezTo>
                    <a:pt x="1327861" y="1190595"/>
                    <a:pt x="1323670" y="1191833"/>
                    <a:pt x="1323670" y="1189452"/>
                  </a:cubicBezTo>
                  <a:cubicBezTo>
                    <a:pt x="1325956" y="1189071"/>
                    <a:pt x="1323193" y="1188119"/>
                    <a:pt x="1322622" y="1186880"/>
                  </a:cubicBezTo>
                  <a:cubicBezTo>
                    <a:pt x="1329861" y="1184213"/>
                    <a:pt x="1325479" y="1171926"/>
                    <a:pt x="1324146" y="1168211"/>
                  </a:cubicBezTo>
                  <a:cubicBezTo>
                    <a:pt x="1325860" y="1168402"/>
                    <a:pt x="1326908" y="1167830"/>
                    <a:pt x="1327956" y="1167259"/>
                  </a:cubicBezTo>
                  <a:cubicBezTo>
                    <a:pt x="1327384" y="1172402"/>
                    <a:pt x="1329861" y="1174403"/>
                    <a:pt x="1332147" y="1177641"/>
                  </a:cubicBezTo>
                  <a:cubicBezTo>
                    <a:pt x="1332433" y="1182023"/>
                    <a:pt x="1328718" y="1181737"/>
                    <a:pt x="1326622" y="1183451"/>
                  </a:cubicBezTo>
                  <a:cubicBezTo>
                    <a:pt x="1329956" y="1183737"/>
                    <a:pt x="1333290" y="1183928"/>
                    <a:pt x="1336528" y="1184213"/>
                  </a:cubicBezTo>
                  <a:cubicBezTo>
                    <a:pt x="1336338" y="1178308"/>
                    <a:pt x="1336338" y="1172307"/>
                    <a:pt x="1340338" y="1168307"/>
                  </a:cubicBezTo>
                  <a:cubicBezTo>
                    <a:pt x="1337290" y="1165259"/>
                    <a:pt x="1333861" y="1169640"/>
                    <a:pt x="1331766" y="1166306"/>
                  </a:cubicBezTo>
                  <a:cubicBezTo>
                    <a:pt x="1333099" y="1161925"/>
                    <a:pt x="1336052" y="1167164"/>
                    <a:pt x="1338243" y="1163068"/>
                  </a:cubicBezTo>
                  <a:cubicBezTo>
                    <a:pt x="1332433" y="1163640"/>
                    <a:pt x="1334338" y="1153448"/>
                    <a:pt x="1339005" y="1153162"/>
                  </a:cubicBezTo>
                  <a:cubicBezTo>
                    <a:pt x="1343101" y="1154591"/>
                    <a:pt x="1339481" y="1155543"/>
                    <a:pt x="1339767" y="1159448"/>
                  </a:cubicBezTo>
                  <a:cubicBezTo>
                    <a:pt x="1341958" y="1160877"/>
                    <a:pt x="1344244" y="1156019"/>
                    <a:pt x="1344720" y="1159829"/>
                  </a:cubicBezTo>
                  <a:cubicBezTo>
                    <a:pt x="1344720" y="1160592"/>
                    <a:pt x="1344815" y="1161353"/>
                    <a:pt x="1345863" y="1161163"/>
                  </a:cubicBezTo>
                  <a:cubicBezTo>
                    <a:pt x="1347101" y="1157353"/>
                    <a:pt x="1342624" y="1158496"/>
                    <a:pt x="1343863" y="1154781"/>
                  </a:cubicBezTo>
                  <a:cubicBezTo>
                    <a:pt x="1347196" y="1152590"/>
                    <a:pt x="1350625" y="1156972"/>
                    <a:pt x="1353959" y="1153162"/>
                  </a:cubicBezTo>
                  <a:cubicBezTo>
                    <a:pt x="1348435" y="1152876"/>
                    <a:pt x="1353578" y="1148018"/>
                    <a:pt x="1354435" y="1146971"/>
                  </a:cubicBezTo>
                  <a:cubicBezTo>
                    <a:pt x="1349006" y="1147447"/>
                    <a:pt x="1346625" y="1143161"/>
                    <a:pt x="1344434" y="1147352"/>
                  </a:cubicBezTo>
                  <a:cubicBezTo>
                    <a:pt x="1344815" y="1136207"/>
                    <a:pt x="1351768" y="1139541"/>
                    <a:pt x="1356150" y="1142018"/>
                  </a:cubicBezTo>
                  <a:cubicBezTo>
                    <a:pt x="1353292" y="1139827"/>
                    <a:pt x="1352149" y="1145923"/>
                    <a:pt x="1354626" y="1145637"/>
                  </a:cubicBezTo>
                  <a:cubicBezTo>
                    <a:pt x="1354150" y="1139636"/>
                    <a:pt x="1363008" y="1144685"/>
                    <a:pt x="1361579" y="1137446"/>
                  </a:cubicBezTo>
                  <a:cubicBezTo>
                    <a:pt x="1357293" y="1135160"/>
                    <a:pt x="1360532" y="1141637"/>
                    <a:pt x="1357578" y="1140875"/>
                  </a:cubicBezTo>
                  <a:cubicBezTo>
                    <a:pt x="1358912" y="1135541"/>
                    <a:pt x="1355007" y="1141637"/>
                    <a:pt x="1355293" y="1138208"/>
                  </a:cubicBezTo>
                  <a:cubicBezTo>
                    <a:pt x="1356340" y="1134874"/>
                    <a:pt x="1360722" y="1135541"/>
                    <a:pt x="1360817" y="1131159"/>
                  </a:cubicBezTo>
                  <a:cubicBezTo>
                    <a:pt x="1351387" y="1127063"/>
                    <a:pt x="1367294" y="1120682"/>
                    <a:pt x="1358150" y="1117157"/>
                  </a:cubicBezTo>
                  <a:cubicBezTo>
                    <a:pt x="1357769" y="1118967"/>
                    <a:pt x="1358245" y="1121825"/>
                    <a:pt x="1356531" y="1122015"/>
                  </a:cubicBezTo>
                  <a:cubicBezTo>
                    <a:pt x="1354721" y="1116205"/>
                    <a:pt x="1352340" y="1117919"/>
                    <a:pt x="1348435" y="1113824"/>
                  </a:cubicBezTo>
                  <a:cubicBezTo>
                    <a:pt x="1348340" y="1116015"/>
                    <a:pt x="1347863" y="1117729"/>
                    <a:pt x="1346815" y="1118681"/>
                  </a:cubicBezTo>
                  <a:cubicBezTo>
                    <a:pt x="1348340" y="1120015"/>
                    <a:pt x="1351292" y="1120205"/>
                    <a:pt x="1351483" y="1122777"/>
                  </a:cubicBezTo>
                  <a:cubicBezTo>
                    <a:pt x="1347863" y="1119253"/>
                    <a:pt x="1340910" y="1124015"/>
                    <a:pt x="1339005" y="1121729"/>
                  </a:cubicBezTo>
                  <a:cubicBezTo>
                    <a:pt x="1340624" y="1120015"/>
                    <a:pt x="1340719" y="1118777"/>
                    <a:pt x="1339386" y="1116776"/>
                  </a:cubicBezTo>
                  <a:cubicBezTo>
                    <a:pt x="1340815" y="1116776"/>
                    <a:pt x="1341196" y="1118777"/>
                    <a:pt x="1341862" y="1116967"/>
                  </a:cubicBezTo>
                  <a:cubicBezTo>
                    <a:pt x="1340719" y="1115633"/>
                    <a:pt x="1339576" y="1114300"/>
                    <a:pt x="1338433" y="1112967"/>
                  </a:cubicBezTo>
                  <a:cubicBezTo>
                    <a:pt x="1340148" y="1107537"/>
                    <a:pt x="1345196" y="1098393"/>
                    <a:pt x="1341196" y="1094393"/>
                  </a:cubicBezTo>
                  <a:cubicBezTo>
                    <a:pt x="1343863" y="1092583"/>
                    <a:pt x="1342720" y="1094583"/>
                    <a:pt x="1346149" y="1094774"/>
                  </a:cubicBezTo>
                  <a:cubicBezTo>
                    <a:pt x="1348530" y="1089725"/>
                    <a:pt x="1339195" y="1094488"/>
                    <a:pt x="1341577" y="1089440"/>
                  </a:cubicBezTo>
                  <a:cubicBezTo>
                    <a:pt x="1341767" y="1087440"/>
                    <a:pt x="1345101" y="1089059"/>
                    <a:pt x="1345482" y="1087249"/>
                  </a:cubicBezTo>
                  <a:cubicBezTo>
                    <a:pt x="1344529" y="1086868"/>
                    <a:pt x="1343005" y="1086963"/>
                    <a:pt x="1343101" y="1085820"/>
                  </a:cubicBezTo>
                  <a:cubicBezTo>
                    <a:pt x="1343863" y="1085820"/>
                    <a:pt x="1344625" y="1085725"/>
                    <a:pt x="1344434" y="1084677"/>
                  </a:cubicBezTo>
                  <a:cubicBezTo>
                    <a:pt x="1348244" y="1086868"/>
                    <a:pt x="1344529" y="1090106"/>
                    <a:pt x="1346339" y="1092392"/>
                  </a:cubicBezTo>
                  <a:cubicBezTo>
                    <a:pt x="1349292" y="1092297"/>
                    <a:pt x="1351673" y="1090392"/>
                    <a:pt x="1353769" y="1092964"/>
                  </a:cubicBezTo>
                  <a:cubicBezTo>
                    <a:pt x="1357102" y="1088201"/>
                    <a:pt x="1352054" y="1089725"/>
                    <a:pt x="1351864" y="1085344"/>
                  </a:cubicBezTo>
                  <a:cubicBezTo>
                    <a:pt x="1356150" y="1086582"/>
                    <a:pt x="1360532" y="1082010"/>
                    <a:pt x="1355959" y="1080677"/>
                  </a:cubicBezTo>
                  <a:cubicBezTo>
                    <a:pt x="1356150" y="1085820"/>
                    <a:pt x="1350911" y="1084772"/>
                    <a:pt x="1347958" y="1086296"/>
                  </a:cubicBezTo>
                  <a:cubicBezTo>
                    <a:pt x="1347196" y="1082677"/>
                    <a:pt x="1349959" y="1083248"/>
                    <a:pt x="1349768" y="1080200"/>
                  </a:cubicBezTo>
                  <a:cubicBezTo>
                    <a:pt x="1345101" y="1077533"/>
                    <a:pt x="1343196" y="1079819"/>
                    <a:pt x="1338910" y="1075533"/>
                  </a:cubicBezTo>
                  <a:cubicBezTo>
                    <a:pt x="1344529" y="1072485"/>
                    <a:pt x="1343482" y="1064008"/>
                    <a:pt x="1342624" y="1060865"/>
                  </a:cubicBezTo>
                  <a:cubicBezTo>
                    <a:pt x="1345672" y="1060579"/>
                    <a:pt x="1345101" y="1063341"/>
                    <a:pt x="1348720" y="1062579"/>
                  </a:cubicBezTo>
                  <a:cubicBezTo>
                    <a:pt x="1349292" y="1058960"/>
                    <a:pt x="1346244" y="1058579"/>
                    <a:pt x="1346815" y="1054959"/>
                  </a:cubicBezTo>
                  <a:cubicBezTo>
                    <a:pt x="1350625" y="1056674"/>
                    <a:pt x="1349578" y="1055340"/>
                    <a:pt x="1354340" y="1055531"/>
                  </a:cubicBezTo>
                  <a:cubicBezTo>
                    <a:pt x="1351864" y="1057531"/>
                    <a:pt x="1350149" y="1061055"/>
                    <a:pt x="1353769" y="1062960"/>
                  </a:cubicBezTo>
                  <a:cubicBezTo>
                    <a:pt x="1347768" y="1064579"/>
                    <a:pt x="1349197" y="1070961"/>
                    <a:pt x="1350244" y="1075247"/>
                  </a:cubicBezTo>
                  <a:cubicBezTo>
                    <a:pt x="1350625" y="1073723"/>
                    <a:pt x="1351673" y="1074581"/>
                    <a:pt x="1352721" y="1075438"/>
                  </a:cubicBezTo>
                  <a:cubicBezTo>
                    <a:pt x="1353197" y="1071628"/>
                    <a:pt x="1351673" y="1069342"/>
                    <a:pt x="1350911" y="1066580"/>
                  </a:cubicBezTo>
                  <a:cubicBezTo>
                    <a:pt x="1352149" y="1066675"/>
                    <a:pt x="1352435" y="1065722"/>
                    <a:pt x="1353483" y="1065532"/>
                  </a:cubicBezTo>
                  <a:cubicBezTo>
                    <a:pt x="1355102" y="1065722"/>
                    <a:pt x="1354435" y="1067818"/>
                    <a:pt x="1355769" y="1068199"/>
                  </a:cubicBezTo>
                  <a:cubicBezTo>
                    <a:pt x="1360246" y="1064103"/>
                    <a:pt x="1352149" y="1056293"/>
                    <a:pt x="1355769" y="1053149"/>
                  </a:cubicBezTo>
                  <a:cubicBezTo>
                    <a:pt x="1358150" y="1053816"/>
                    <a:pt x="1356340" y="1058007"/>
                    <a:pt x="1360436" y="1057245"/>
                  </a:cubicBezTo>
                  <a:cubicBezTo>
                    <a:pt x="1360627" y="1055150"/>
                    <a:pt x="1360817" y="1053149"/>
                    <a:pt x="1360912" y="1051054"/>
                  </a:cubicBezTo>
                  <a:cubicBezTo>
                    <a:pt x="1357960" y="1050292"/>
                    <a:pt x="1358055" y="1053054"/>
                    <a:pt x="1354626" y="1051816"/>
                  </a:cubicBezTo>
                  <a:cubicBezTo>
                    <a:pt x="1355769" y="1048482"/>
                    <a:pt x="1352340" y="1049054"/>
                    <a:pt x="1352530" y="1046672"/>
                  </a:cubicBezTo>
                  <a:cubicBezTo>
                    <a:pt x="1360817" y="1048577"/>
                    <a:pt x="1349673" y="1041434"/>
                    <a:pt x="1356721" y="1040767"/>
                  </a:cubicBezTo>
                  <a:cubicBezTo>
                    <a:pt x="1357960" y="1051244"/>
                    <a:pt x="1367770" y="1047530"/>
                    <a:pt x="1365103" y="1061436"/>
                  </a:cubicBezTo>
                  <a:cubicBezTo>
                    <a:pt x="1366818" y="1061531"/>
                    <a:pt x="1367770" y="1062198"/>
                    <a:pt x="1368723" y="1062960"/>
                  </a:cubicBezTo>
                  <a:cubicBezTo>
                    <a:pt x="1368532" y="1058007"/>
                    <a:pt x="1369009" y="1052673"/>
                    <a:pt x="1365961" y="1050197"/>
                  </a:cubicBezTo>
                  <a:cubicBezTo>
                    <a:pt x="1367390" y="1048196"/>
                    <a:pt x="1377486" y="1035909"/>
                    <a:pt x="1367390" y="1032766"/>
                  </a:cubicBezTo>
                  <a:cubicBezTo>
                    <a:pt x="1367961" y="1035814"/>
                    <a:pt x="1369390" y="1039338"/>
                    <a:pt x="1364437" y="1038767"/>
                  </a:cubicBezTo>
                  <a:cubicBezTo>
                    <a:pt x="1364627" y="1036671"/>
                    <a:pt x="1364818" y="1034576"/>
                    <a:pt x="1364913" y="1032480"/>
                  </a:cubicBezTo>
                  <a:cubicBezTo>
                    <a:pt x="1369199" y="1032956"/>
                    <a:pt x="1373581" y="1026479"/>
                    <a:pt x="1370723" y="1022955"/>
                  </a:cubicBezTo>
                  <a:cubicBezTo>
                    <a:pt x="1368628" y="1026860"/>
                    <a:pt x="1365008" y="1028861"/>
                    <a:pt x="1360150" y="1029623"/>
                  </a:cubicBezTo>
                  <a:cubicBezTo>
                    <a:pt x="1360246" y="1028384"/>
                    <a:pt x="1359293" y="1028099"/>
                    <a:pt x="1359103" y="1027051"/>
                  </a:cubicBezTo>
                  <a:cubicBezTo>
                    <a:pt x="1363389" y="1028480"/>
                    <a:pt x="1361579" y="1023146"/>
                    <a:pt x="1360722" y="1022193"/>
                  </a:cubicBezTo>
                  <a:cubicBezTo>
                    <a:pt x="1363103" y="1022765"/>
                    <a:pt x="1363294" y="1020764"/>
                    <a:pt x="1364722" y="1020002"/>
                  </a:cubicBezTo>
                  <a:cubicBezTo>
                    <a:pt x="1366437" y="1020383"/>
                    <a:pt x="1366627" y="1022193"/>
                    <a:pt x="1368247" y="1022765"/>
                  </a:cubicBezTo>
                  <a:cubicBezTo>
                    <a:pt x="1368247" y="1019145"/>
                    <a:pt x="1375581" y="1019336"/>
                    <a:pt x="1369961" y="1016669"/>
                  </a:cubicBezTo>
                  <a:cubicBezTo>
                    <a:pt x="1369485" y="1022765"/>
                    <a:pt x="1364341" y="1014859"/>
                    <a:pt x="1362341" y="1018574"/>
                  </a:cubicBezTo>
                  <a:cubicBezTo>
                    <a:pt x="1362341" y="1016288"/>
                    <a:pt x="1361865" y="1014287"/>
                    <a:pt x="1360246" y="1013430"/>
                  </a:cubicBezTo>
                  <a:cubicBezTo>
                    <a:pt x="1356245" y="1017621"/>
                    <a:pt x="1357578" y="1027241"/>
                    <a:pt x="1352435" y="1032861"/>
                  </a:cubicBezTo>
                  <a:cubicBezTo>
                    <a:pt x="1352626" y="1030004"/>
                    <a:pt x="1352911" y="1027051"/>
                    <a:pt x="1353102" y="1024098"/>
                  </a:cubicBezTo>
                  <a:cubicBezTo>
                    <a:pt x="1350149" y="1024289"/>
                    <a:pt x="1348340" y="1023527"/>
                    <a:pt x="1347006" y="1022384"/>
                  </a:cubicBezTo>
                  <a:cubicBezTo>
                    <a:pt x="1347292" y="1025146"/>
                    <a:pt x="1349292" y="1029337"/>
                    <a:pt x="1345196" y="1029718"/>
                  </a:cubicBezTo>
                  <a:cubicBezTo>
                    <a:pt x="1345768" y="1026860"/>
                    <a:pt x="1345291" y="1025051"/>
                    <a:pt x="1343101" y="1024574"/>
                  </a:cubicBezTo>
                  <a:cubicBezTo>
                    <a:pt x="1342815" y="1026098"/>
                    <a:pt x="1342529" y="1027432"/>
                    <a:pt x="1340434" y="1026860"/>
                  </a:cubicBezTo>
                  <a:cubicBezTo>
                    <a:pt x="1342243" y="1024098"/>
                    <a:pt x="1344720" y="1021907"/>
                    <a:pt x="1347292" y="1019907"/>
                  </a:cubicBezTo>
                  <a:cubicBezTo>
                    <a:pt x="1350054" y="1021336"/>
                    <a:pt x="1355102" y="1019907"/>
                    <a:pt x="1357293" y="1019526"/>
                  </a:cubicBezTo>
                  <a:cubicBezTo>
                    <a:pt x="1353864" y="1018002"/>
                    <a:pt x="1354340" y="1017431"/>
                    <a:pt x="1352530" y="1016669"/>
                  </a:cubicBezTo>
                  <a:cubicBezTo>
                    <a:pt x="1354340" y="1011525"/>
                    <a:pt x="1353769" y="1011525"/>
                    <a:pt x="1353388" y="1006667"/>
                  </a:cubicBezTo>
                  <a:cubicBezTo>
                    <a:pt x="1355293" y="1006572"/>
                    <a:pt x="1357960" y="1007525"/>
                    <a:pt x="1358436" y="1005810"/>
                  </a:cubicBezTo>
                  <a:cubicBezTo>
                    <a:pt x="1356055" y="1005524"/>
                    <a:pt x="1357960" y="1001619"/>
                    <a:pt x="1355007" y="1001810"/>
                  </a:cubicBezTo>
                  <a:cubicBezTo>
                    <a:pt x="1354626" y="1005810"/>
                    <a:pt x="1352911" y="1008382"/>
                    <a:pt x="1349387" y="1008858"/>
                  </a:cubicBezTo>
                  <a:cubicBezTo>
                    <a:pt x="1356436" y="1004477"/>
                    <a:pt x="1347577" y="999905"/>
                    <a:pt x="1355197" y="999333"/>
                  </a:cubicBezTo>
                  <a:cubicBezTo>
                    <a:pt x="1355769" y="993523"/>
                    <a:pt x="1351959" y="991332"/>
                    <a:pt x="1348530" y="988856"/>
                  </a:cubicBezTo>
                  <a:cubicBezTo>
                    <a:pt x="1345006" y="991808"/>
                    <a:pt x="1350435" y="989999"/>
                    <a:pt x="1349387" y="993904"/>
                  </a:cubicBezTo>
                  <a:cubicBezTo>
                    <a:pt x="1348149" y="993809"/>
                    <a:pt x="1346911" y="993713"/>
                    <a:pt x="1345672" y="993618"/>
                  </a:cubicBezTo>
                  <a:cubicBezTo>
                    <a:pt x="1345196" y="986665"/>
                    <a:pt x="1352245" y="988665"/>
                    <a:pt x="1352816" y="982950"/>
                  </a:cubicBezTo>
                  <a:cubicBezTo>
                    <a:pt x="1349959" y="983045"/>
                    <a:pt x="1348149" y="982283"/>
                    <a:pt x="1348053" y="980093"/>
                  </a:cubicBezTo>
                  <a:cubicBezTo>
                    <a:pt x="1351197" y="983712"/>
                    <a:pt x="1349387" y="978378"/>
                    <a:pt x="1351959" y="977902"/>
                  </a:cubicBezTo>
                  <a:cubicBezTo>
                    <a:pt x="1352435" y="979807"/>
                    <a:pt x="1353578" y="981236"/>
                    <a:pt x="1354054" y="983045"/>
                  </a:cubicBezTo>
                  <a:cubicBezTo>
                    <a:pt x="1359484" y="984188"/>
                    <a:pt x="1361198" y="976092"/>
                    <a:pt x="1365580" y="980188"/>
                  </a:cubicBezTo>
                  <a:cubicBezTo>
                    <a:pt x="1360912" y="975521"/>
                    <a:pt x="1365294" y="969139"/>
                    <a:pt x="1353959" y="969234"/>
                  </a:cubicBezTo>
                  <a:cubicBezTo>
                    <a:pt x="1353769" y="971330"/>
                    <a:pt x="1353674" y="973425"/>
                    <a:pt x="1353483" y="975425"/>
                  </a:cubicBezTo>
                  <a:cubicBezTo>
                    <a:pt x="1355864" y="975997"/>
                    <a:pt x="1356055" y="973997"/>
                    <a:pt x="1357388" y="973235"/>
                  </a:cubicBezTo>
                  <a:cubicBezTo>
                    <a:pt x="1355769" y="976378"/>
                    <a:pt x="1360722" y="979521"/>
                    <a:pt x="1356817" y="980759"/>
                  </a:cubicBezTo>
                  <a:cubicBezTo>
                    <a:pt x="1353292" y="976283"/>
                    <a:pt x="1349101" y="976568"/>
                    <a:pt x="1349959" y="972663"/>
                  </a:cubicBezTo>
                  <a:cubicBezTo>
                    <a:pt x="1349101" y="973806"/>
                    <a:pt x="1343958" y="972377"/>
                    <a:pt x="1342243" y="975806"/>
                  </a:cubicBezTo>
                  <a:cubicBezTo>
                    <a:pt x="1337576" y="971901"/>
                    <a:pt x="1341482" y="963995"/>
                    <a:pt x="1335100" y="956471"/>
                  </a:cubicBezTo>
                  <a:cubicBezTo>
                    <a:pt x="1339005" y="955899"/>
                    <a:pt x="1338624" y="958852"/>
                    <a:pt x="1342434" y="958280"/>
                  </a:cubicBezTo>
                  <a:cubicBezTo>
                    <a:pt x="1345577" y="956852"/>
                    <a:pt x="1341482" y="953518"/>
                    <a:pt x="1344053" y="953423"/>
                  </a:cubicBezTo>
                  <a:cubicBezTo>
                    <a:pt x="1347673" y="957804"/>
                    <a:pt x="1344815" y="949803"/>
                    <a:pt x="1349197" y="951327"/>
                  </a:cubicBezTo>
                  <a:cubicBezTo>
                    <a:pt x="1346339" y="956471"/>
                    <a:pt x="1345482" y="956375"/>
                    <a:pt x="1344529" y="962186"/>
                  </a:cubicBezTo>
                  <a:cubicBezTo>
                    <a:pt x="1347768" y="961138"/>
                    <a:pt x="1349768" y="966853"/>
                    <a:pt x="1346625" y="967329"/>
                  </a:cubicBezTo>
                  <a:cubicBezTo>
                    <a:pt x="1347863" y="963329"/>
                    <a:pt x="1344339" y="965234"/>
                    <a:pt x="1344149" y="967139"/>
                  </a:cubicBezTo>
                  <a:cubicBezTo>
                    <a:pt x="1346339" y="967234"/>
                    <a:pt x="1347292" y="968377"/>
                    <a:pt x="1347673" y="969901"/>
                  </a:cubicBezTo>
                  <a:cubicBezTo>
                    <a:pt x="1345672" y="969329"/>
                    <a:pt x="1344244" y="971330"/>
                    <a:pt x="1346244" y="972282"/>
                  </a:cubicBezTo>
                  <a:cubicBezTo>
                    <a:pt x="1346530" y="970853"/>
                    <a:pt x="1348340" y="971139"/>
                    <a:pt x="1350054" y="971330"/>
                  </a:cubicBezTo>
                  <a:cubicBezTo>
                    <a:pt x="1349292" y="958471"/>
                    <a:pt x="1355674" y="953708"/>
                    <a:pt x="1351007" y="943898"/>
                  </a:cubicBezTo>
                  <a:cubicBezTo>
                    <a:pt x="1354340" y="943802"/>
                    <a:pt x="1351578" y="948755"/>
                    <a:pt x="1355674" y="947993"/>
                  </a:cubicBezTo>
                  <a:cubicBezTo>
                    <a:pt x="1356817" y="943517"/>
                    <a:pt x="1355578" y="941707"/>
                    <a:pt x="1361293" y="940945"/>
                  </a:cubicBezTo>
                  <a:cubicBezTo>
                    <a:pt x="1363294" y="932277"/>
                    <a:pt x="1357293" y="927610"/>
                    <a:pt x="1353007" y="919037"/>
                  </a:cubicBezTo>
                  <a:cubicBezTo>
                    <a:pt x="1361484" y="917132"/>
                    <a:pt x="1357769" y="912179"/>
                    <a:pt x="1362627" y="908560"/>
                  </a:cubicBezTo>
                  <a:cubicBezTo>
                    <a:pt x="1362532" y="910274"/>
                    <a:pt x="1362341" y="911894"/>
                    <a:pt x="1362246" y="913513"/>
                  </a:cubicBezTo>
                  <a:cubicBezTo>
                    <a:pt x="1365484" y="912179"/>
                    <a:pt x="1366056" y="914465"/>
                    <a:pt x="1367294" y="912656"/>
                  </a:cubicBezTo>
                  <a:cubicBezTo>
                    <a:pt x="1366532" y="910655"/>
                    <a:pt x="1363484" y="910465"/>
                    <a:pt x="1363960" y="907417"/>
                  </a:cubicBezTo>
                  <a:cubicBezTo>
                    <a:pt x="1366913" y="905988"/>
                    <a:pt x="1368342" y="911036"/>
                    <a:pt x="1368913" y="907798"/>
                  </a:cubicBezTo>
                  <a:cubicBezTo>
                    <a:pt x="1367199" y="906560"/>
                    <a:pt x="1367485" y="903702"/>
                    <a:pt x="1366913" y="901416"/>
                  </a:cubicBezTo>
                  <a:cubicBezTo>
                    <a:pt x="1364722" y="899987"/>
                    <a:pt x="1362436" y="904750"/>
                    <a:pt x="1361960" y="901035"/>
                  </a:cubicBezTo>
                  <a:cubicBezTo>
                    <a:pt x="1361770" y="898082"/>
                    <a:pt x="1365675" y="899892"/>
                    <a:pt x="1365961" y="897606"/>
                  </a:cubicBezTo>
                  <a:cubicBezTo>
                    <a:pt x="1363008" y="896844"/>
                    <a:pt x="1363103" y="899702"/>
                    <a:pt x="1359674" y="898368"/>
                  </a:cubicBezTo>
                  <a:cubicBezTo>
                    <a:pt x="1363579" y="895130"/>
                    <a:pt x="1356055" y="896558"/>
                    <a:pt x="1357674" y="891986"/>
                  </a:cubicBezTo>
                  <a:cubicBezTo>
                    <a:pt x="1359293" y="892082"/>
                    <a:pt x="1359007" y="889891"/>
                    <a:pt x="1360341" y="889700"/>
                  </a:cubicBezTo>
                  <a:cubicBezTo>
                    <a:pt x="1363865" y="890177"/>
                    <a:pt x="1363389" y="893987"/>
                    <a:pt x="1366151" y="895130"/>
                  </a:cubicBezTo>
                  <a:cubicBezTo>
                    <a:pt x="1366532" y="893320"/>
                    <a:pt x="1366056" y="890462"/>
                    <a:pt x="1367770" y="890272"/>
                  </a:cubicBezTo>
                  <a:cubicBezTo>
                    <a:pt x="1370342" y="890843"/>
                    <a:pt x="1367580" y="895796"/>
                    <a:pt x="1371104" y="895511"/>
                  </a:cubicBezTo>
                  <a:cubicBezTo>
                    <a:pt x="1371676" y="893034"/>
                    <a:pt x="1373866" y="892367"/>
                    <a:pt x="1375200" y="890843"/>
                  </a:cubicBezTo>
                  <a:cubicBezTo>
                    <a:pt x="1373676" y="887224"/>
                    <a:pt x="1369961" y="892558"/>
                    <a:pt x="1369104" y="889129"/>
                  </a:cubicBezTo>
                  <a:cubicBezTo>
                    <a:pt x="1372152" y="887605"/>
                    <a:pt x="1373295" y="877889"/>
                    <a:pt x="1368437" y="881509"/>
                  </a:cubicBezTo>
                  <a:cubicBezTo>
                    <a:pt x="1372819" y="882747"/>
                    <a:pt x="1369580" y="887319"/>
                    <a:pt x="1366627" y="887605"/>
                  </a:cubicBezTo>
                  <a:cubicBezTo>
                    <a:pt x="1370628" y="882271"/>
                    <a:pt x="1362151" y="883700"/>
                    <a:pt x="1362341" y="878461"/>
                  </a:cubicBezTo>
                  <a:cubicBezTo>
                    <a:pt x="1363675" y="877318"/>
                    <a:pt x="1365008" y="876175"/>
                    <a:pt x="1366342" y="875032"/>
                  </a:cubicBezTo>
                  <a:cubicBezTo>
                    <a:pt x="1366437" y="876937"/>
                    <a:pt x="1365580" y="879604"/>
                    <a:pt x="1367199" y="880080"/>
                  </a:cubicBezTo>
                  <a:cubicBezTo>
                    <a:pt x="1366913" y="876842"/>
                    <a:pt x="1372152" y="873317"/>
                    <a:pt x="1369104" y="871412"/>
                  </a:cubicBezTo>
                  <a:cubicBezTo>
                    <a:pt x="1368628" y="877127"/>
                    <a:pt x="1364246" y="867698"/>
                    <a:pt x="1362722" y="873413"/>
                  </a:cubicBezTo>
                  <a:cubicBezTo>
                    <a:pt x="1361579" y="867888"/>
                    <a:pt x="1361960" y="868460"/>
                    <a:pt x="1361103" y="862078"/>
                  </a:cubicBezTo>
                  <a:cubicBezTo>
                    <a:pt x="1368437" y="861983"/>
                    <a:pt x="1361484" y="853505"/>
                    <a:pt x="1367008" y="851315"/>
                  </a:cubicBezTo>
                  <a:cubicBezTo>
                    <a:pt x="1367866" y="855029"/>
                    <a:pt x="1367866" y="855220"/>
                    <a:pt x="1366437" y="858744"/>
                  </a:cubicBezTo>
                  <a:cubicBezTo>
                    <a:pt x="1370342" y="860173"/>
                    <a:pt x="1369294" y="855696"/>
                    <a:pt x="1371676" y="855410"/>
                  </a:cubicBezTo>
                  <a:cubicBezTo>
                    <a:pt x="1372152" y="863697"/>
                    <a:pt x="1380724" y="857887"/>
                    <a:pt x="1383487" y="863888"/>
                  </a:cubicBezTo>
                  <a:cubicBezTo>
                    <a:pt x="1380534" y="859982"/>
                    <a:pt x="1382629" y="857601"/>
                    <a:pt x="1387773" y="856744"/>
                  </a:cubicBezTo>
                  <a:cubicBezTo>
                    <a:pt x="1387678" y="851886"/>
                    <a:pt x="1386820" y="852267"/>
                    <a:pt x="1389583" y="849410"/>
                  </a:cubicBezTo>
                  <a:cubicBezTo>
                    <a:pt x="1383582" y="846457"/>
                    <a:pt x="1382439" y="850076"/>
                    <a:pt x="1379296" y="853601"/>
                  </a:cubicBezTo>
                  <a:cubicBezTo>
                    <a:pt x="1376819" y="852458"/>
                    <a:pt x="1374533" y="849410"/>
                    <a:pt x="1377295" y="847219"/>
                  </a:cubicBezTo>
                  <a:cubicBezTo>
                    <a:pt x="1373485" y="846266"/>
                    <a:pt x="1371961" y="849791"/>
                    <a:pt x="1371199" y="845504"/>
                  </a:cubicBezTo>
                  <a:cubicBezTo>
                    <a:pt x="1371390" y="842552"/>
                    <a:pt x="1373581" y="841980"/>
                    <a:pt x="1373009" y="838170"/>
                  </a:cubicBezTo>
                  <a:cubicBezTo>
                    <a:pt x="1370818" y="838075"/>
                    <a:pt x="1369104" y="837599"/>
                    <a:pt x="1368151" y="836551"/>
                  </a:cubicBezTo>
                  <a:cubicBezTo>
                    <a:pt x="1367580" y="839027"/>
                    <a:pt x="1369675" y="839218"/>
                    <a:pt x="1370342" y="840456"/>
                  </a:cubicBezTo>
                  <a:cubicBezTo>
                    <a:pt x="1369104" y="840361"/>
                    <a:pt x="1368818" y="841409"/>
                    <a:pt x="1367770" y="841504"/>
                  </a:cubicBezTo>
                  <a:cubicBezTo>
                    <a:pt x="1366056" y="840266"/>
                    <a:pt x="1365389" y="838170"/>
                    <a:pt x="1365770" y="835122"/>
                  </a:cubicBezTo>
                  <a:cubicBezTo>
                    <a:pt x="1376819" y="830836"/>
                    <a:pt x="1369009" y="822740"/>
                    <a:pt x="1375771" y="819596"/>
                  </a:cubicBezTo>
                  <a:cubicBezTo>
                    <a:pt x="1372724" y="815215"/>
                    <a:pt x="1374152" y="810738"/>
                    <a:pt x="1373009" y="806833"/>
                  </a:cubicBezTo>
                  <a:cubicBezTo>
                    <a:pt x="1372628" y="808166"/>
                    <a:pt x="1371485" y="808643"/>
                    <a:pt x="1370342" y="809119"/>
                  </a:cubicBezTo>
                  <a:cubicBezTo>
                    <a:pt x="1370152" y="805023"/>
                    <a:pt x="1368151" y="802451"/>
                    <a:pt x="1364722" y="801118"/>
                  </a:cubicBezTo>
                  <a:cubicBezTo>
                    <a:pt x="1367008" y="805785"/>
                    <a:pt x="1369866" y="812072"/>
                    <a:pt x="1364818" y="814929"/>
                  </a:cubicBezTo>
                  <a:cubicBezTo>
                    <a:pt x="1367961" y="809881"/>
                    <a:pt x="1359103" y="807785"/>
                    <a:pt x="1364818" y="799880"/>
                  </a:cubicBezTo>
                  <a:cubicBezTo>
                    <a:pt x="1362436" y="797213"/>
                    <a:pt x="1362341" y="800261"/>
                    <a:pt x="1359674" y="800737"/>
                  </a:cubicBezTo>
                  <a:cubicBezTo>
                    <a:pt x="1358912" y="797022"/>
                    <a:pt x="1358436" y="796260"/>
                    <a:pt x="1361484" y="794641"/>
                  </a:cubicBezTo>
                  <a:cubicBezTo>
                    <a:pt x="1357769" y="795784"/>
                    <a:pt x="1356817" y="795022"/>
                    <a:pt x="1355483" y="791688"/>
                  </a:cubicBezTo>
                  <a:cubicBezTo>
                    <a:pt x="1362722" y="793879"/>
                    <a:pt x="1357293" y="791688"/>
                    <a:pt x="1361865" y="789688"/>
                  </a:cubicBezTo>
                  <a:cubicBezTo>
                    <a:pt x="1364627" y="792260"/>
                    <a:pt x="1368247" y="792926"/>
                    <a:pt x="1370533" y="790355"/>
                  </a:cubicBezTo>
                  <a:cubicBezTo>
                    <a:pt x="1368056" y="792355"/>
                    <a:pt x="1371295" y="793593"/>
                    <a:pt x="1369961" y="797784"/>
                  </a:cubicBezTo>
                  <a:cubicBezTo>
                    <a:pt x="1373390" y="797213"/>
                    <a:pt x="1374057" y="793498"/>
                    <a:pt x="1376724" y="792069"/>
                  </a:cubicBezTo>
                  <a:cubicBezTo>
                    <a:pt x="1372914" y="792260"/>
                    <a:pt x="1375009" y="787402"/>
                    <a:pt x="1372152" y="786735"/>
                  </a:cubicBezTo>
                  <a:cubicBezTo>
                    <a:pt x="1367580" y="785021"/>
                    <a:pt x="1369866" y="791212"/>
                    <a:pt x="1365675" y="789974"/>
                  </a:cubicBezTo>
                  <a:cubicBezTo>
                    <a:pt x="1364246" y="785211"/>
                    <a:pt x="1366342" y="780925"/>
                    <a:pt x="1361103" y="784640"/>
                  </a:cubicBezTo>
                  <a:cubicBezTo>
                    <a:pt x="1362532" y="780449"/>
                    <a:pt x="1365675" y="778163"/>
                    <a:pt x="1367008" y="773876"/>
                  </a:cubicBezTo>
                  <a:cubicBezTo>
                    <a:pt x="1368342" y="774257"/>
                    <a:pt x="1368818" y="775400"/>
                    <a:pt x="1369294" y="776543"/>
                  </a:cubicBezTo>
                  <a:cubicBezTo>
                    <a:pt x="1368818" y="778353"/>
                    <a:pt x="1367103" y="778448"/>
                    <a:pt x="1366532" y="780068"/>
                  </a:cubicBezTo>
                  <a:cubicBezTo>
                    <a:pt x="1371009" y="782544"/>
                    <a:pt x="1371676" y="782449"/>
                    <a:pt x="1376248" y="783401"/>
                  </a:cubicBezTo>
                  <a:cubicBezTo>
                    <a:pt x="1378153" y="780449"/>
                    <a:pt x="1371676" y="779115"/>
                    <a:pt x="1375390" y="778353"/>
                  </a:cubicBezTo>
                  <a:cubicBezTo>
                    <a:pt x="1378629" y="784925"/>
                    <a:pt x="1377486" y="771114"/>
                    <a:pt x="1382249" y="771400"/>
                  </a:cubicBezTo>
                  <a:cubicBezTo>
                    <a:pt x="1378057" y="768923"/>
                    <a:pt x="1375486" y="775019"/>
                    <a:pt x="1374724" y="772067"/>
                  </a:cubicBezTo>
                  <a:cubicBezTo>
                    <a:pt x="1375867" y="769590"/>
                    <a:pt x="1378153" y="763018"/>
                    <a:pt x="1372914" y="763113"/>
                  </a:cubicBezTo>
                  <a:cubicBezTo>
                    <a:pt x="1377581" y="760446"/>
                    <a:pt x="1373200" y="760446"/>
                    <a:pt x="1371961" y="759303"/>
                  </a:cubicBezTo>
                  <a:cubicBezTo>
                    <a:pt x="1373581" y="759398"/>
                    <a:pt x="1373295" y="757208"/>
                    <a:pt x="1374628" y="757017"/>
                  </a:cubicBezTo>
                  <a:cubicBezTo>
                    <a:pt x="1379772" y="757684"/>
                    <a:pt x="1378534" y="763685"/>
                    <a:pt x="1381391" y="766352"/>
                  </a:cubicBezTo>
                  <a:cubicBezTo>
                    <a:pt x="1382534" y="761970"/>
                    <a:pt x="1388249" y="765399"/>
                    <a:pt x="1388725" y="768161"/>
                  </a:cubicBezTo>
                  <a:cubicBezTo>
                    <a:pt x="1385582" y="767780"/>
                    <a:pt x="1385011" y="765494"/>
                    <a:pt x="1383677" y="769019"/>
                  </a:cubicBezTo>
                  <a:cubicBezTo>
                    <a:pt x="1383677" y="770924"/>
                    <a:pt x="1384820" y="774734"/>
                    <a:pt x="1386725" y="777972"/>
                  </a:cubicBezTo>
                  <a:cubicBezTo>
                    <a:pt x="1378153" y="786545"/>
                    <a:pt x="1384153" y="790069"/>
                    <a:pt x="1377486" y="799689"/>
                  </a:cubicBezTo>
                  <a:cubicBezTo>
                    <a:pt x="1381486" y="796736"/>
                    <a:pt x="1387773" y="796355"/>
                    <a:pt x="1391774" y="793307"/>
                  </a:cubicBezTo>
                  <a:cubicBezTo>
                    <a:pt x="1393583" y="795308"/>
                    <a:pt x="1394059" y="804356"/>
                    <a:pt x="1397393" y="801308"/>
                  </a:cubicBezTo>
                  <a:cubicBezTo>
                    <a:pt x="1392631" y="794736"/>
                    <a:pt x="1401679" y="785592"/>
                    <a:pt x="1400155" y="782735"/>
                  </a:cubicBezTo>
                  <a:cubicBezTo>
                    <a:pt x="1396822" y="789688"/>
                    <a:pt x="1389678" y="789974"/>
                    <a:pt x="1386725" y="794165"/>
                  </a:cubicBezTo>
                  <a:cubicBezTo>
                    <a:pt x="1386820" y="792545"/>
                    <a:pt x="1384630" y="792831"/>
                    <a:pt x="1384439" y="791402"/>
                  </a:cubicBezTo>
                  <a:cubicBezTo>
                    <a:pt x="1386916" y="788926"/>
                    <a:pt x="1387773" y="786735"/>
                    <a:pt x="1389773" y="786830"/>
                  </a:cubicBezTo>
                  <a:cubicBezTo>
                    <a:pt x="1388059" y="783306"/>
                    <a:pt x="1390345" y="782068"/>
                    <a:pt x="1387963" y="777877"/>
                  </a:cubicBezTo>
                  <a:cubicBezTo>
                    <a:pt x="1389678" y="777972"/>
                    <a:pt x="1390630" y="778734"/>
                    <a:pt x="1391583" y="779496"/>
                  </a:cubicBezTo>
                  <a:cubicBezTo>
                    <a:pt x="1388249" y="769971"/>
                    <a:pt x="1398536" y="759303"/>
                    <a:pt x="1407966" y="762065"/>
                  </a:cubicBezTo>
                  <a:cubicBezTo>
                    <a:pt x="1407966" y="759779"/>
                    <a:pt x="1407490" y="757874"/>
                    <a:pt x="1405870" y="756922"/>
                  </a:cubicBezTo>
                  <a:cubicBezTo>
                    <a:pt x="1399298" y="762351"/>
                    <a:pt x="1395583" y="755303"/>
                    <a:pt x="1389107" y="763113"/>
                  </a:cubicBezTo>
                  <a:cubicBezTo>
                    <a:pt x="1389678" y="754541"/>
                    <a:pt x="1393202" y="753398"/>
                    <a:pt x="1390345" y="748159"/>
                  </a:cubicBezTo>
                  <a:cubicBezTo>
                    <a:pt x="1392726" y="748064"/>
                    <a:pt x="1393012" y="749778"/>
                    <a:pt x="1395202" y="749778"/>
                  </a:cubicBezTo>
                  <a:cubicBezTo>
                    <a:pt x="1395678" y="743015"/>
                    <a:pt x="1395202" y="743111"/>
                    <a:pt x="1394821" y="738443"/>
                  </a:cubicBezTo>
                  <a:cubicBezTo>
                    <a:pt x="1399203" y="740063"/>
                    <a:pt x="1396345" y="733014"/>
                    <a:pt x="1400155" y="733871"/>
                  </a:cubicBezTo>
                  <a:cubicBezTo>
                    <a:pt x="1400060" y="735110"/>
                    <a:pt x="1399965" y="736348"/>
                    <a:pt x="1399870" y="737586"/>
                  </a:cubicBezTo>
                  <a:cubicBezTo>
                    <a:pt x="1403775" y="738443"/>
                    <a:pt x="1403680" y="734729"/>
                    <a:pt x="1405299" y="733014"/>
                  </a:cubicBezTo>
                  <a:cubicBezTo>
                    <a:pt x="1395965" y="732347"/>
                    <a:pt x="1400727" y="731681"/>
                    <a:pt x="1395774" y="727204"/>
                  </a:cubicBezTo>
                  <a:cubicBezTo>
                    <a:pt x="1397965" y="727585"/>
                    <a:pt x="1398822" y="726156"/>
                    <a:pt x="1398536" y="723680"/>
                  </a:cubicBezTo>
                  <a:cubicBezTo>
                    <a:pt x="1395965" y="720536"/>
                    <a:pt x="1393678" y="723680"/>
                    <a:pt x="1389868" y="723013"/>
                  </a:cubicBezTo>
                  <a:cubicBezTo>
                    <a:pt x="1393012" y="720727"/>
                    <a:pt x="1388535" y="717965"/>
                    <a:pt x="1391678" y="715679"/>
                  </a:cubicBezTo>
                  <a:cubicBezTo>
                    <a:pt x="1389583" y="714821"/>
                    <a:pt x="1384249" y="716536"/>
                    <a:pt x="1384344" y="713774"/>
                  </a:cubicBezTo>
                  <a:cubicBezTo>
                    <a:pt x="1387011" y="712726"/>
                    <a:pt x="1395298" y="712726"/>
                    <a:pt x="1399203" y="716250"/>
                  </a:cubicBezTo>
                  <a:cubicBezTo>
                    <a:pt x="1398346" y="720917"/>
                    <a:pt x="1397012" y="720917"/>
                    <a:pt x="1401203" y="722632"/>
                  </a:cubicBezTo>
                  <a:cubicBezTo>
                    <a:pt x="1402060" y="720822"/>
                    <a:pt x="1400251" y="716060"/>
                    <a:pt x="1402918" y="716536"/>
                  </a:cubicBezTo>
                  <a:cubicBezTo>
                    <a:pt x="1403965" y="720536"/>
                    <a:pt x="1402346" y="719774"/>
                    <a:pt x="1403680" y="722918"/>
                  </a:cubicBezTo>
                  <a:cubicBezTo>
                    <a:pt x="1405299" y="723013"/>
                    <a:pt x="1407013" y="723203"/>
                    <a:pt x="1408633" y="723299"/>
                  </a:cubicBezTo>
                  <a:cubicBezTo>
                    <a:pt x="1407490" y="717488"/>
                    <a:pt x="1409109" y="719393"/>
                    <a:pt x="1411776" y="716060"/>
                  </a:cubicBezTo>
                  <a:cubicBezTo>
                    <a:pt x="1410157" y="712345"/>
                    <a:pt x="1407204" y="716345"/>
                    <a:pt x="1408537" y="709583"/>
                  </a:cubicBezTo>
                  <a:cubicBezTo>
                    <a:pt x="1405299" y="710916"/>
                    <a:pt x="1404727" y="708630"/>
                    <a:pt x="1403489" y="710440"/>
                  </a:cubicBezTo>
                  <a:cubicBezTo>
                    <a:pt x="1404442" y="710821"/>
                    <a:pt x="1404823" y="711583"/>
                    <a:pt x="1404537" y="713012"/>
                  </a:cubicBezTo>
                  <a:cubicBezTo>
                    <a:pt x="1401584" y="712250"/>
                    <a:pt x="1401679" y="715107"/>
                    <a:pt x="1398250" y="713774"/>
                  </a:cubicBezTo>
                  <a:cubicBezTo>
                    <a:pt x="1398346" y="712154"/>
                    <a:pt x="1398536" y="710440"/>
                    <a:pt x="1398632" y="708821"/>
                  </a:cubicBezTo>
                  <a:cubicBezTo>
                    <a:pt x="1394726" y="708725"/>
                    <a:pt x="1394821" y="713488"/>
                    <a:pt x="1389583" y="711869"/>
                  </a:cubicBezTo>
                  <a:cubicBezTo>
                    <a:pt x="1392154" y="710345"/>
                    <a:pt x="1389868" y="703201"/>
                    <a:pt x="1393964" y="703487"/>
                  </a:cubicBezTo>
                  <a:cubicBezTo>
                    <a:pt x="1394536" y="705392"/>
                    <a:pt x="1391964" y="709773"/>
                    <a:pt x="1394726" y="709773"/>
                  </a:cubicBezTo>
                  <a:cubicBezTo>
                    <a:pt x="1396536" y="705963"/>
                    <a:pt x="1396155" y="705963"/>
                    <a:pt x="1397965" y="701296"/>
                  </a:cubicBezTo>
                  <a:cubicBezTo>
                    <a:pt x="1396536" y="701010"/>
                    <a:pt x="1394440" y="701201"/>
                    <a:pt x="1394345" y="699677"/>
                  </a:cubicBezTo>
                  <a:cubicBezTo>
                    <a:pt x="1396917" y="698057"/>
                    <a:pt x="1392631" y="694247"/>
                    <a:pt x="1397298" y="693676"/>
                  </a:cubicBezTo>
                  <a:cubicBezTo>
                    <a:pt x="1397965" y="696152"/>
                    <a:pt x="1400346" y="697295"/>
                    <a:pt x="1403203" y="697867"/>
                  </a:cubicBezTo>
                  <a:cubicBezTo>
                    <a:pt x="1404537" y="694438"/>
                    <a:pt x="1401679" y="694533"/>
                    <a:pt x="1402441" y="691580"/>
                  </a:cubicBezTo>
                  <a:cubicBezTo>
                    <a:pt x="1398250" y="691866"/>
                    <a:pt x="1396060" y="692914"/>
                    <a:pt x="1393774" y="690914"/>
                  </a:cubicBezTo>
                  <a:cubicBezTo>
                    <a:pt x="1396536" y="687008"/>
                    <a:pt x="1404346" y="691199"/>
                    <a:pt x="1410252" y="688532"/>
                  </a:cubicBezTo>
                  <a:cubicBezTo>
                    <a:pt x="1404727" y="687389"/>
                    <a:pt x="1403489" y="686151"/>
                    <a:pt x="1405870" y="680722"/>
                  </a:cubicBezTo>
                  <a:cubicBezTo>
                    <a:pt x="1403775" y="680531"/>
                    <a:pt x="1401775" y="680341"/>
                    <a:pt x="1399679" y="680246"/>
                  </a:cubicBezTo>
                  <a:cubicBezTo>
                    <a:pt x="1398536" y="677674"/>
                    <a:pt x="1396631" y="663577"/>
                    <a:pt x="1404918" y="661862"/>
                  </a:cubicBezTo>
                  <a:cubicBezTo>
                    <a:pt x="1404537" y="664910"/>
                    <a:pt x="1405108" y="667101"/>
                    <a:pt x="1406918" y="668244"/>
                  </a:cubicBezTo>
                  <a:cubicBezTo>
                    <a:pt x="1408823" y="666625"/>
                    <a:pt x="1403299" y="660529"/>
                    <a:pt x="1408918" y="658433"/>
                  </a:cubicBezTo>
                  <a:cubicBezTo>
                    <a:pt x="1408823" y="660053"/>
                    <a:pt x="1411014" y="659767"/>
                    <a:pt x="1411204" y="661100"/>
                  </a:cubicBezTo>
                  <a:cubicBezTo>
                    <a:pt x="1408728" y="662434"/>
                    <a:pt x="1408061" y="663958"/>
                    <a:pt x="1410824" y="666053"/>
                  </a:cubicBezTo>
                  <a:cubicBezTo>
                    <a:pt x="1416634" y="660148"/>
                    <a:pt x="1413681" y="649004"/>
                    <a:pt x="1418634" y="646718"/>
                  </a:cubicBezTo>
                  <a:cubicBezTo>
                    <a:pt x="1418824" y="644622"/>
                    <a:pt x="1415205" y="645670"/>
                    <a:pt x="1415110" y="643955"/>
                  </a:cubicBezTo>
                  <a:cubicBezTo>
                    <a:pt x="1415300" y="641860"/>
                    <a:pt x="1418634" y="643479"/>
                    <a:pt x="1419015" y="641765"/>
                  </a:cubicBezTo>
                  <a:cubicBezTo>
                    <a:pt x="1418348" y="639955"/>
                    <a:pt x="1414252" y="641193"/>
                    <a:pt x="1414252" y="638907"/>
                  </a:cubicBezTo>
                  <a:cubicBezTo>
                    <a:pt x="1414157" y="633287"/>
                    <a:pt x="1424349" y="632716"/>
                    <a:pt x="1420253" y="626906"/>
                  </a:cubicBezTo>
                  <a:cubicBezTo>
                    <a:pt x="1420253" y="629096"/>
                    <a:pt x="1418824" y="629668"/>
                    <a:pt x="1416348" y="629096"/>
                  </a:cubicBezTo>
                  <a:cubicBezTo>
                    <a:pt x="1419205" y="625667"/>
                    <a:pt x="1419586" y="623381"/>
                    <a:pt x="1420729" y="620714"/>
                  </a:cubicBezTo>
                  <a:cubicBezTo>
                    <a:pt x="1424063" y="621381"/>
                    <a:pt x="1422539" y="626144"/>
                    <a:pt x="1425206" y="627382"/>
                  </a:cubicBezTo>
                  <a:cubicBezTo>
                    <a:pt x="1426254" y="623572"/>
                    <a:pt x="1428635" y="621381"/>
                    <a:pt x="1431969" y="620429"/>
                  </a:cubicBezTo>
                  <a:cubicBezTo>
                    <a:pt x="1428921" y="616714"/>
                    <a:pt x="1429207" y="621667"/>
                    <a:pt x="1425682" y="621191"/>
                  </a:cubicBezTo>
                  <a:cubicBezTo>
                    <a:pt x="1425587" y="619381"/>
                    <a:pt x="1426444" y="616619"/>
                    <a:pt x="1424825" y="616142"/>
                  </a:cubicBezTo>
                  <a:cubicBezTo>
                    <a:pt x="1421301" y="621857"/>
                    <a:pt x="1419301" y="617095"/>
                    <a:pt x="1414919" y="615380"/>
                  </a:cubicBezTo>
                  <a:cubicBezTo>
                    <a:pt x="1414443" y="620048"/>
                    <a:pt x="1419967" y="619571"/>
                    <a:pt x="1417872" y="625572"/>
                  </a:cubicBezTo>
                  <a:cubicBezTo>
                    <a:pt x="1416253" y="625477"/>
                    <a:pt x="1414538" y="625286"/>
                    <a:pt x="1412919" y="625191"/>
                  </a:cubicBezTo>
                  <a:cubicBezTo>
                    <a:pt x="1413490" y="622334"/>
                    <a:pt x="1415967" y="620048"/>
                    <a:pt x="1412157" y="618905"/>
                  </a:cubicBezTo>
                  <a:cubicBezTo>
                    <a:pt x="1411776" y="619857"/>
                    <a:pt x="1411014" y="620238"/>
                    <a:pt x="1409585" y="619952"/>
                  </a:cubicBezTo>
                  <a:cubicBezTo>
                    <a:pt x="1408537" y="625858"/>
                    <a:pt x="1414443" y="625858"/>
                    <a:pt x="1415015" y="630430"/>
                  </a:cubicBezTo>
                  <a:cubicBezTo>
                    <a:pt x="1413395" y="632144"/>
                    <a:pt x="1413109" y="635383"/>
                    <a:pt x="1410824" y="636335"/>
                  </a:cubicBezTo>
                  <a:cubicBezTo>
                    <a:pt x="1410157" y="631954"/>
                    <a:pt x="1413014" y="631668"/>
                    <a:pt x="1412728" y="627763"/>
                  </a:cubicBezTo>
                  <a:cubicBezTo>
                    <a:pt x="1408252" y="625763"/>
                    <a:pt x="1405203" y="632430"/>
                    <a:pt x="1403870" y="629573"/>
                  </a:cubicBezTo>
                  <a:cubicBezTo>
                    <a:pt x="1404251" y="627858"/>
                    <a:pt x="1406061" y="627668"/>
                    <a:pt x="1406632" y="626048"/>
                  </a:cubicBezTo>
                  <a:cubicBezTo>
                    <a:pt x="1398155" y="624334"/>
                    <a:pt x="1402441" y="637383"/>
                    <a:pt x="1396822" y="639002"/>
                  </a:cubicBezTo>
                  <a:cubicBezTo>
                    <a:pt x="1397107" y="635669"/>
                    <a:pt x="1398060" y="631763"/>
                    <a:pt x="1394917" y="631382"/>
                  </a:cubicBezTo>
                  <a:cubicBezTo>
                    <a:pt x="1393964" y="633859"/>
                    <a:pt x="1392726" y="633859"/>
                    <a:pt x="1391107" y="632335"/>
                  </a:cubicBezTo>
                  <a:cubicBezTo>
                    <a:pt x="1390726" y="634145"/>
                    <a:pt x="1391202" y="637002"/>
                    <a:pt x="1389487" y="637193"/>
                  </a:cubicBezTo>
                  <a:cubicBezTo>
                    <a:pt x="1382249" y="630239"/>
                    <a:pt x="1386058" y="620714"/>
                    <a:pt x="1392250" y="618619"/>
                  </a:cubicBezTo>
                  <a:cubicBezTo>
                    <a:pt x="1389773" y="616619"/>
                    <a:pt x="1400536" y="605379"/>
                    <a:pt x="1395869" y="605189"/>
                  </a:cubicBezTo>
                  <a:cubicBezTo>
                    <a:pt x="1395583" y="606713"/>
                    <a:pt x="1395202" y="608141"/>
                    <a:pt x="1393202" y="607475"/>
                  </a:cubicBezTo>
                  <a:cubicBezTo>
                    <a:pt x="1391202" y="602712"/>
                    <a:pt x="1394631" y="598997"/>
                    <a:pt x="1396726" y="595187"/>
                  </a:cubicBezTo>
                  <a:cubicBezTo>
                    <a:pt x="1393678" y="594044"/>
                    <a:pt x="1391202" y="600236"/>
                    <a:pt x="1389202" y="595854"/>
                  </a:cubicBezTo>
                  <a:cubicBezTo>
                    <a:pt x="1388249" y="591092"/>
                    <a:pt x="1393583" y="593759"/>
                    <a:pt x="1394536" y="591282"/>
                  </a:cubicBezTo>
                  <a:cubicBezTo>
                    <a:pt x="1389773" y="590711"/>
                    <a:pt x="1386820" y="590520"/>
                    <a:pt x="1385963" y="589282"/>
                  </a:cubicBezTo>
                  <a:cubicBezTo>
                    <a:pt x="1388344" y="585281"/>
                    <a:pt x="1391869" y="582614"/>
                    <a:pt x="1395488" y="580043"/>
                  </a:cubicBezTo>
                  <a:cubicBezTo>
                    <a:pt x="1394726" y="574518"/>
                    <a:pt x="1390916" y="571565"/>
                    <a:pt x="1390345" y="565850"/>
                  </a:cubicBezTo>
                  <a:cubicBezTo>
                    <a:pt x="1393202" y="566517"/>
                    <a:pt x="1395107" y="566041"/>
                    <a:pt x="1396631" y="565088"/>
                  </a:cubicBezTo>
                  <a:cubicBezTo>
                    <a:pt x="1394917" y="560326"/>
                    <a:pt x="1397488" y="563183"/>
                    <a:pt x="1398346" y="558992"/>
                  </a:cubicBezTo>
                  <a:cubicBezTo>
                    <a:pt x="1395202" y="559659"/>
                    <a:pt x="1393107" y="559850"/>
                    <a:pt x="1391011" y="557183"/>
                  </a:cubicBezTo>
                  <a:cubicBezTo>
                    <a:pt x="1395012" y="554325"/>
                    <a:pt x="1395107" y="555373"/>
                    <a:pt x="1398822" y="552801"/>
                  </a:cubicBezTo>
                  <a:cubicBezTo>
                    <a:pt x="1398727" y="554992"/>
                    <a:pt x="1398250" y="556611"/>
                    <a:pt x="1397203" y="557659"/>
                  </a:cubicBezTo>
                  <a:cubicBezTo>
                    <a:pt x="1404727" y="559373"/>
                    <a:pt x="1405203" y="565279"/>
                    <a:pt x="1407394" y="570994"/>
                  </a:cubicBezTo>
                  <a:cubicBezTo>
                    <a:pt x="1408633" y="569279"/>
                    <a:pt x="1410728" y="568613"/>
                    <a:pt x="1413776" y="568994"/>
                  </a:cubicBezTo>
                  <a:cubicBezTo>
                    <a:pt x="1415015" y="580709"/>
                    <a:pt x="1408633" y="586710"/>
                    <a:pt x="1414348" y="592806"/>
                  </a:cubicBezTo>
                  <a:cubicBezTo>
                    <a:pt x="1414919" y="590234"/>
                    <a:pt x="1417872" y="590615"/>
                    <a:pt x="1419586" y="589472"/>
                  </a:cubicBezTo>
                  <a:cubicBezTo>
                    <a:pt x="1419967" y="584519"/>
                    <a:pt x="1417396" y="582043"/>
                    <a:pt x="1416729" y="577947"/>
                  </a:cubicBezTo>
                  <a:cubicBezTo>
                    <a:pt x="1420063" y="578233"/>
                    <a:pt x="1420729" y="584805"/>
                    <a:pt x="1422825" y="579662"/>
                  </a:cubicBezTo>
                  <a:cubicBezTo>
                    <a:pt x="1418253" y="580519"/>
                    <a:pt x="1421968" y="574232"/>
                    <a:pt x="1419586" y="573185"/>
                  </a:cubicBezTo>
                  <a:cubicBezTo>
                    <a:pt x="1416919" y="571280"/>
                    <a:pt x="1414633" y="575947"/>
                    <a:pt x="1414633" y="572804"/>
                  </a:cubicBezTo>
                  <a:cubicBezTo>
                    <a:pt x="1415872" y="569089"/>
                    <a:pt x="1412824" y="568898"/>
                    <a:pt x="1413967" y="565184"/>
                  </a:cubicBezTo>
                  <a:cubicBezTo>
                    <a:pt x="1420444" y="565850"/>
                    <a:pt x="1418634" y="559754"/>
                    <a:pt x="1418539" y="555563"/>
                  </a:cubicBezTo>
                  <a:cubicBezTo>
                    <a:pt x="1410919" y="555182"/>
                    <a:pt x="1411395" y="552801"/>
                    <a:pt x="1410442" y="547372"/>
                  </a:cubicBezTo>
                  <a:cubicBezTo>
                    <a:pt x="1409204" y="549086"/>
                    <a:pt x="1406251" y="548801"/>
                    <a:pt x="1404061" y="549372"/>
                  </a:cubicBezTo>
                  <a:cubicBezTo>
                    <a:pt x="1403584" y="547467"/>
                    <a:pt x="1402441" y="546134"/>
                    <a:pt x="1401965" y="544229"/>
                  </a:cubicBezTo>
                  <a:cubicBezTo>
                    <a:pt x="1402632" y="544991"/>
                    <a:pt x="1407585" y="547562"/>
                    <a:pt x="1408157" y="544705"/>
                  </a:cubicBezTo>
                  <a:cubicBezTo>
                    <a:pt x="1406537" y="544038"/>
                    <a:pt x="1400251" y="541562"/>
                    <a:pt x="1404823" y="539466"/>
                  </a:cubicBezTo>
                  <a:cubicBezTo>
                    <a:pt x="1406442" y="539561"/>
                    <a:pt x="1405775" y="541752"/>
                    <a:pt x="1407109" y="542133"/>
                  </a:cubicBezTo>
                  <a:cubicBezTo>
                    <a:pt x="1411490" y="539847"/>
                    <a:pt x="1402727" y="537085"/>
                    <a:pt x="1406347" y="535847"/>
                  </a:cubicBezTo>
                  <a:cubicBezTo>
                    <a:pt x="1407966" y="536037"/>
                    <a:pt x="1407299" y="538133"/>
                    <a:pt x="1408633" y="538514"/>
                  </a:cubicBezTo>
                  <a:cubicBezTo>
                    <a:pt x="1410538" y="535561"/>
                    <a:pt x="1405394" y="533084"/>
                    <a:pt x="1409109" y="532322"/>
                  </a:cubicBezTo>
                  <a:cubicBezTo>
                    <a:pt x="1414062" y="536418"/>
                    <a:pt x="1416538" y="540133"/>
                    <a:pt x="1416824" y="545467"/>
                  </a:cubicBezTo>
                  <a:cubicBezTo>
                    <a:pt x="1420158" y="540704"/>
                    <a:pt x="1421491" y="541943"/>
                    <a:pt x="1422730" y="534704"/>
                  </a:cubicBezTo>
                  <a:cubicBezTo>
                    <a:pt x="1415872" y="532989"/>
                    <a:pt x="1417015" y="521178"/>
                    <a:pt x="1414538" y="512796"/>
                  </a:cubicBezTo>
                  <a:cubicBezTo>
                    <a:pt x="1421110" y="513749"/>
                    <a:pt x="1419491" y="509081"/>
                    <a:pt x="1423492" y="509748"/>
                  </a:cubicBezTo>
                  <a:cubicBezTo>
                    <a:pt x="1420063" y="510320"/>
                    <a:pt x="1424920" y="503938"/>
                    <a:pt x="1421396" y="504605"/>
                  </a:cubicBezTo>
                  <a:cubicBezTo>
                    <a:pt x="1418634" y="510701"/>
                    <a:pt x="1413871" y="512225"/>
                    <a:pt x="1409490" y="512415"/>
                  </a:cubicBezTo>
                  <a:cubicBezTo>
                    <a:pt x="1409395" y="509081"/>
                    <a:pt x="1414443" y="511844"/>
                    <a:pt x="1413586" y="507748"/>
                  </a:cubicBezTo>
                  <a:cubicBezTo>
                    <a:pt x="1413205" y="505652"/>
                    <a:pt x="1408728" y="501271"/>
                    <a:pt x="1407680" y="503557"/>
                  </a:cubicBezTo>
                  <a:cubicBezTo>
                    <a:pt x="1411109" y="505081"/>
                    <a:pt x="1404442" y="507272"/>
                    <a:pt x="1405490" y="514606"/>
                  </a:cubicBezTo>
                  <a:cubicBezTo>
                    <a:pt x="1403203" y="512320"/>
                    <a:pt x="1403870" y="514606"/>
                    <a:pt x="1400536" y="514225"/>
                  </a:cubicBezTo>
                  <a:cubicBezTo>
                    <a:pt x="1399870" y="519368"/>
                    <a:pt x="1402156" y="521273"/>
                    <a:pt x="1398536" y="524131"/>
                  </a:cubicBezTo>
                  <a:cubicBezTo>
                    <a:pt x="1396250" y="521559"/>
                    <a:pt x="1393297" y="522512"/>
                    <a:pt x="1392535" y="521178"/>
                  </a:cubicBezTo>
                  <a:cubicBezTo>
                    <a:pt x="1391583" y="512987"/>
                    <a:pt x="1397869" y="516511"/>
                    <a:pt x="1398250" y="512891"/>
                  </a:cubicBezTo>
                  <a:cubicBezTo>
                    <a:pt x="1397679" y="510891"/>
                    <a:pt x="1393678" y="506129"/>
                    <a:pt x="1393678" y="507557"/>
                  </a:cubicBezTo>
                  <a:cubicBezTo>
                    <a:pt x="1392345" y="509748"/>
                    <a:pt x="1397107" y="512034"/>
                    <a:pt x="1393297" y="512510"/>
                  </a:cubicBezTo>
                  <a:cubicBezTo>
                    <a:pt x="1389202" y="512129"/>
                    <a:pt x="1392631" y="505367"/>
                    <a:pt x="1390249" y="503462"/>
                  </a:cubicBezTo>
                  <a:cubicBezTo>
                    <a:pt x="1391488" y="503557"/>
                    <a:pt x="1392726" y="503652"/>
                    <a:pt x="1393964" y="503747"/>
                  </a:cubicBezTo>
                  <a:cubicBezTo>
                    <a:pt x="1394631" y="496889"/>
                    <a:pt x="1386820" y="492508"/>
                    <a:pt x="1395298" y="487650"/>
                  </a:cubicBezTo>
                  <a:cubicBezTo>
                    <a:pt x="1393774" y="487364"/>
                    <a:pt x="1392345" y="486983"/>
                    <a:pt x="1393012" y="484983"/>
                  </a:cubicBezTo>
                  <a:cubicBezTo>
                    <a:pt x="1394726" y="486221"/>
                    <a:pt x="1396822" y="487174"/>
                    <a:pt x="1396345" y="490317"/>
                  </a:cubicBezTo>
                  <a:cubicBezTo>
                    <a:pt x="1396155" y="492794"/>
                    <a:pt x="1392821" y="491651"/>
                    <a:pt x="1393488" y="495080"/>
                  </a:cubicBezTo>
                  <a:cubicBezTo>
                    <a:pt x="1398346" y="496127"/>
                    <a:pt x="1392535" y="490508"/>
                    <a:pt x="1398727" y="491746"/>
                  </a:cubicBezTo>
                  <a:cubicBezTo>
                    <a:pt x="1399012" y="488412"/>
                    <a:pt x="1399298" y="485174"/>
                    <a:pt x="1399489" y="481840"/>
                  </a:cubicBezTo>
                  <a:cubicBezTo>
                    <a:pt x="1403584" y="482983"/>
                    <a:pt x="1403775" y="479554"/>
                    <a:pt x="1406061" y="478601"/>
                  </a:cubicBezTo>
                  <a:cubicBezTo>
                    <a:pt x="1400441" y="477744"/>
                    <a:pt x="1405680" y="474791"/>
                    <a:pt x="1402822" y="472124"/>
                  </a:cubicBezTo>
                  <a:cubicBezTo>
                    <a:pt x="1402727" y="474220"/>
                    <a:pt x="1401584" y="475172"/>
                    <a:pt x="1400060" y="475649"/>
                  </a:cubicBezTo>
                  <a:cubicBezTo>
                    <a:pt x="1401394" y="468410"/>
                    <a:pt x="1391392" y="472601"/>
                    <a:pt x="1398155" y="468029"/>
                  </a:cubicBezTo>
                  <a:cubicBezTo>
                    <a:pt x="1391107" y="468695"/>
                    <a:pt x="1395107" y="474220"/>
                    <a:pt x="1388725" y="476030"/>
                  </a:cubicBezTo>
                  <a:cubicBezTo>
                    <a:pt x="1391297" y="477744"/>
                    <a:pt x="1396726" y="476887"/>
                    <a:pt x="1397107" y="480411"/>
                  </a:cubicBezTo>
                  <a:cubicBezTo>
                    <a:pt x="1394821" y="483173"/>
                    <a:pt x="1391011" y="484126"/>
                    <a:pt x="1386725" y="484602"/>
                  </a:cubicBezTo>
                  <a:cubicBezTo>
                    <a:pt x="1387297" y="473839"/>
                    <a:pt x="1384820" y="489174"/>
                    <a:pt x="1380724" y="481649"/>
                  </a:cubicBezTo>
                  <a:cubicBezTo>
                    <a:pt x="1379962" y="484602"/>
                    <a:pt x="1382725" y="484507"/>
                    <a:pt x="1381486" y="487936"/>
                  </a:cubicBezTo>
                  <a:cubicBezTo>
                    <a:pt x="1376248" y="484031"/>
                    <a:pt x="1377867" y="492794"/>
                    <a:pt x="1373485" y="493556"/>
                  </a:cubicBezTo>
                  <a:cubicBezTo>
                    <a:pt x="1374247" y="493651"/>
                    <a:pt x="1374914" y="493841"/>
                    <a:pt x="1374628" y="494889"/>
                  </a:cubicBezTo>
                  <a:cubicBezTo>
                    <a:pt x="1375867" y="494984"/>
                    <a:pt x="1376057" y="496032"/>
                    <a:pt x="1377010" y="496318"/>
                  </a:cubicBezTo>
                  <a:cubicBezTo>
                    <a:pt x="1379486" y="494127"/>
                    <a:pt x="1377391" y="493175"/>
                    <a:pt x="1377486" y="490031"/>
                  </a:cubicBezTo>
                  <a:cubicBezTo>
                    <a:pt x="1379200" y="490222"/>
                    <a:pt x="1380248" y="489650"/>
                    <a:pt x="1381296" y="489079"/>
                  </a:cubicBezTo>
                  <a:cubicBezTo>
                    <a:pt x="1381010" y="494318"/>
                    <a:pt x="1375200" y="499461"/>
                    <a:pt x="1371295" y="504509"/>
                  </a:cubicBezTo>
                  <a:cubicBezTo>
                    <a:pt x="1371199" y="500318"/>
                    <a:pt x="1370437" y="490603"/>
                    <a:pt x="1365770" y="495270"/>
                  </a:cubicBezTo>
                  <a:cubicBezTo>
                    <a:pt x="1365008" y="491270"/>
                    <a:pt x="1368056" y="491555"/>
                    <a:pt x="1368723" y="489269"/>
                  </a:cubicBezTo>
                  <a:cubicBezTo>
                    <a:pt x="1367294" y="488984"/>
                    <a:pt x="1365199" y="489174"/>
                    <a:pt x="1365103" y="487745"/>
                  </a:cubicBezTo>
                  <a:cubicBezTo>
                    <a:pt x="1367103" y="486317"/>
                    <a:pt x="1373009" y="484888"/>
                    <a:pt x="1367961" y="482983"/>
                  </a:cubicBezTo>
                  <a:cubicBezTo>
                    <a:pt x="1369675" y="486221"/>
                    <a:pt x="1363484" y="486317"/>
                    <a:pt x="1364151" y="483935"/>
                  </a:cubicBezTo>
                  <a:cubicBezTo>
                    <a:pt x="1369580" y="480316"/>
                    <a:pt x="1365008" y="477839"/>
                    <a:pt x="1362341" y="474982"/>
                  </a:cubicBezTo>
                  <a:cubicBezTo>
                    <a:pt x="1366246" y="474410"/>
                    <a:pt x="1366723" y="476601"/>
                    <a:pt x="1369675" y="476792"/>
                  </a:cubicBezTo>
                  <a:cubicBezTo>
                    <a:pt x="1369675" y="474506"/>
                    <a:pt x="1371104" y="474029"/>
                    <a:pt x="1373581" y="474601"/>
                  </a:cubicBezTo>
                  <a:cubicBezTo>
                    <a:pt x="1372819" y="471648"/>
                    <a:pt x="1375676" y="466409"/>
                    <a:pt x="1376438" y="469838"/>
                  </a:cubicBezTo>
                  <a:cubicBezTo>
                    <a:pt x="1377581" y="470696"/>
                    <a:pt x="1374247" y="463266"/>
                    <a:pt x="1373485" y="459551"/>
                  </a:cubicBezTo>
                  <a:cubicBezTo>
                    <a:pt x="1373390" y="464123"/>
                    <a:pt x="1366342" y="457075"/>
                    <a:pt x="1363770" y="456313"/>
                  </a:cubicBezTo>
                  <a:cubicBezTo>
                    <a:pt x="1369009" y="457837"/>
                    <a:pt x="1367485" y="451646"/>
                    <a:pt x="1371676" y="451931"/>
                  </a:cubicBezTo>
                  <a:cubicBezTo>
                    <a:pt x="1371771" y="454313"/>
                    <a:pt x="1370057" y="454598"/>
                    <a:pt x="1370057" y="456789"/>
                  </a:cubicBezTo>
                  <a:cubicBezTo>
                    <a:pt x="1377676" y="456027"/>
                    <a:pt x="1371676" y="448026"/>
                    <a:pt x="1375962" y="446026"/>
                  </a:cubicBezTo>
                  <a:cubicBezTo>
                    <a:pt x="1372819" y="446026"/>
                    <a:pt x="1372247" y="443835"/>
                    <a:pt x="1371295" y="441930"/>
                  </a:cubicBezTo>
                  <a:cubicBezTo>
                    <a:pt x="1374152" y="440311"/>
                    <a:pt x="1375676" y="434024"/>
                    <a:pt x="1372057" y="432024"/>
                  </a:cubicBezTo>
                  <a:cubicBezTo>
                    <a:pt x="1368056" y="435929"/>
                    <a:pt x="1363294" y="438977"/>
                    <a:pt x="1361008" y="444883"/>
                  </a:cubicBezTo>
                  <a:cubicBezTo>
                    <a:pt x="1358912" y="443835"/>
                    <a:pt x="1357293" y="443264"/>
                    <a:pt x="1356055" y="444502"/>
                  </a:cubicBezTo>
                  <a:cubicBezTo>
                    <a:pt x="1362055" y="446597"/>
                    <a:pt x="1358055" y="454217"/>
                    <a:pt x="1357388" y="459647"/>
                  </a:cubicBezTo>
                  <a:cubicBezTo>
                    <a:pt x="1352435" y="459742"/>
                    <a:pt x="1355674" y="460980"/>
                    <a:pt x="1350721" y="464123"/>
                  </a:cubicBezTo>
                  <a:cubicBezTo>
                    <a:pt x="1352721" y="458313"/>
                    <a:pt x="1349101" y="446407"/>
                    <a:pt x="1356721" y="452122"/>
                  </a:cubicBezTo>
                  <a:cubicBezTo>
                    <a:pt x="1356626" y="449741"/>
                    <a:pt x="1358341" y="449455"/>
                    <a:pt x="1358341" y="447264"/>
                  </a:cubicBezTo>
                  <a:cubicBezTo>
                    <a:pt x="1356912" y="446978"/>
                    <a:pt x="1354816" y="447169"/>
                    <a:pt x="1354721" y="445740"/>
                  </a:cubicBezTo>
                  <a:cubicBezTo>
                    <a:pt x="1354816" y="440597"/>
                    <a:pt x="1356626" y="440882"/>
                    <a:pt x="1359960" y="442406"/>
                  </a:cubicBezTo>
                  <a:cubicBezTo>
                    <a:pt x="1362913" y="438692"/>
                    <a:pt x="1359484" y="428500"/>
                    <a:pt x="1355864" y="430786"/>
                  </a:cubicBezTo>
                  <a:cubicBezTo>
                    <a:pt x="1358531" y="431167"/>
                    <a:pt x="1358245" y="434120"/>
                    <a:pt x="1357865" y="437168"/>
                  </a:cubicBezTo>
                  <a:cubicBezTo>
                    <a:pt x="1356245" y="437072"/>
                    <a:pt x="1356531" y="439263"/>
                    <a:pt x="1355197" y="439454"/>
                  </a:cubicBezTo>
                  <a:cubicBezTo>
                    <a:pt x="1354435" y="436120"/>
                    <a:pt x="1349101" y="441740"/>
                    <a:pt x="1349197" y="436406"/>
                  </a:cubicBezTo>
                  <a:cubicBezTo>
                    <a:pt x="1352626" y="438311"/>
                    <a:pt x="1354816" y="437549"/>
                    <a:pt x="1355674" y="433262"/>
                  </a:cubicBezTo>
                  <a:cubicBezTo>
                    <a:pt x="1353102" y="433358"/>
                    <a:pt x="1350340" y="427928"/>
                    <a:pt x="1352340" y="428024"/>
                  </a:cubicBezTo>
                  <a:cubicBezTo>
                    <a:pt x="1353959" y="428119"/>
                    <a:pt x="1353292" y="430310"/>
                    <a:pt x="1354626" y="430691"/>
                  </a:cubicBezTo>
                  <a:cubicBezTo>
                    <a:pt x="1354912" y="427738"/>
                    <a:pt x="1352816" y="426881"/>
                    <a:pt x="1353959" y="423071"/>
                  </a:cubicBezTo>
                  <a:cubicBezTo>
                    <a:pt x="1352530" y="422785"/>
                    <a:pt x="1350435" y="423071"/>
                    <a:pt x="1350340" y="421547"/>
                  </a:cubicBezTo>
                  <a:cubicBezTo>
                    <a:pt x="1353292" y="416784"/>
                    <a:pt x="1348816" y="410974"/>
                    <a:pt x="1353864" y="409259"/>
                  </a:cubicBezTo>
                  <a:cubicBezTo>
                    <a:pt x="1353769" y="412784"/>
                    <a:pt x="1352054" y="417737"/>
                    <a:pt x="1355674" y="418213"/>
                  </a:cubicBezTo>
                  <a:cubicBezTo>
                    <a:pt x="1355864" y="415736"/>
                    <a:pt x="1359198" y="416879"/>
                    <a:pt x="1358531" y="413450"/>
                  </a:cubicBezTo>
                  <a:cubicBezTo>
                    <a:pt x="1353864" y="408497"/>
                    <a:pt x="1357674" y="403449"/>
                    <a:pt x="1352149" y="399163"/>
                  </a:cubicBezTo>
                  <a:cubicBezTo>
                    <a:pt x="1352054" y="399925"/>
                    <a:pt x="1351864" y="400592"/>
                    <a:pt x="1350816" y="400306"/>
                  </a:cubicBezTo>
                  <a:cubicBezTo>
                    <a:pt x="1350911" y="399639"/>
                    <a:pt x="1349959" y="398782"/>
                    <a:pt x="1349578" y="400211"/>
                  </a:cubicBezTo>
                  <a:cubicBezTo>
                    <a:pt x="1350530" y="401830"/>
                    <a:pt x="1355769" y="405640"/>
                    <a:pt x="1352816" y="406783"/>
                  </a:cubicBezTo>
                  <a:cubicBezTo>
                    <a:pt x="1349387" y="403068"/>
                    <a:pt x="1348720" y="401639"/>
                    <a:pt x="1345672" y="402401"/>
                  </a:cubicBezTo>
                  <a:cubicBezTo>
                    <a:pt x="1348816" y="400115"/>
                    <a:pt x="1344339" y="397353"/>
                    <a:pt x="1347482" y="395067"/>
                  </a:cubicBezTo>
                  <a:cubicBezTo>
                    <a:pt x="1345387" y="394400"/>
                    <a:pt x="1344149" y="396686"/>
                    <a:pt x="1343767" y="394781"/>
                  </a:cubicBezTo>
                  <a:cubicBezTo>
                    <a:pt x="1345958" y="394210"/>
                    <a:pt x="1344149" y="388876"/>
                    <a:pt x="1346720" y="388781"/>
                  </a:cubicBezTo>
                  <a:cubicBezTo>
                    <a:pt x="1349768" y="393067"/>
                    <a:pt x="1347292" y="384399"/>
                    <a:pt x="1351673" y="389162"/>
                  </a:cubicBezTo>
                  <a:cubicBezTo>
                    <a:pt x="1352149" y="386876"/>
                    <a:pt x="1355578" y="381161"/>
                    <a:pt x="1352435" y="379256"/>
                  </a:cubicBezTo>
                  <a:cubicBezTo>
                    <a:pt x="1348720" y="383637"/>
                    <a:pt x="1345101" y="376017"/>
                    <a:pt x="1350244" y="375350"/>
                  </a:cubicBezTo>
                  <a:cubicBezTo>
                    <a:pt x="1347958" y="373064"/>
                    <a:pt x="1348625" y="375350"/>
                    <a:pt x="1345291" y="374969"/>
                  </a:cubicBezTo>
                  <a:cubicBezTo>
                    <a:pt x="1346244" y="380113"/>
                    <a:pt x="1343482" y="380970"/>
                    <a:pt x="1340910" y="382113"/>
                  </a:cubicBezTo>
                  <a:cubicBezTo>
                    <a:pt x="1344815" y="386114"/>
                    <a:pt x="1339100" y="405926"/>
                    <a:pt x="1330718" y="400020"/>
                  </a:cubicBezTo>
                  <a:cubicBezTo>
                    <a:pt x="1330051" y="404402"/>
                    <a:pt x="1331957" y="406688"/>
                    <a:pt x="1336433" y="406783"/>
                  </a:cubicBezTo>
                  <a:cubicBezTo>
                    <a:pt x="1338148" y="403163"/>
                    <a:pt x="1335671" y="397544"/>
                    <a:pt x="1342243" y="397258"/>
                  </a:cubicBezTo>
                  <a:cubicBezTo>
                    <a:pt x="1341100" y="401735"/>
                    <a:pt x="1342529" y="403925"/>
                    <a:pt x="1344053" y="406211"/>
                  </a:cubicBezTo>
                  <a:cubicBezTo>
                    <a:pt x="1340148" y="405259"/>
                    <a:pt x="1340910" y="409736"/>
                    <a:pt x="1336433" y="408116"/>
                  </a:cubicBezTo>
                  <a:cubicBezTo>
                    <a:pt x="1331385" y="413165"/>
                    <a:pt x="1336719" y="423452"/>
                    <a:pt x="1334528" y="416784"/>
                  </a:cubicBezTo>
                  <a:cubicBezTo>
                    <a:pt x="1335766" y="416879"/>
                    <a:pt x="1336052" y="415832"/>
                    <a:pt x="1337100" y="415736"/>
                  </a:cubicBezTo>
                  <a:cubicBezTo>
                    <a:pt x="1338719" y="416689"/>
                    <a:pt x="1339195" y="418594"/>
                    <a:pt x="1339195" y="420880"/>
                  </a:cubicBezTo>
                  <a:cubicBezTo>
                    <a:pt x="1333480" y="419356"/>
                    <a:pt x="1331290" y="424023"/>
                    <a:pt x="1326622" y="421070"/>
                  </a:cubicBezTo>
                  <a:cubicBezTo>
                    <a:pt x="1328337" y="420785"/>
                    <a:pt x="1329099" y="419546"/>
                    <a:pt x="1331671" y="420308"/>
                  </a:cubicBezTo>
                  <a:cubicBezTo>
                    <a:pt x="1329385" y="416403"/>
                    <a:pt x="1329194" y="414308"/>
                    <a:pt x="1328623" y="411260"/>
                  </a:cubicBezTo>
                  <a:cubicBezTo>
                    <a:pt x="1327575" y="415832"/>
                    <a:pt x="1322812" y="410593"/>
                    <a:pt x="1321955" y="416975"/>
                  </a:cubicBezTo>
                  <a:cubicBezTo>
                    <a:pt x="1324146" y="418403"/>
                    <a:pt x="1326432" y="413641"/>
                    <a:pt x="1326908" y="417356"/>
                  </a:cubicBezTo>
                  <a:cubicBezTo>
                    <a:pt x="1325003" y="418689"/>
                    <a:pt x="1323670" y="421832"/>
                    <a:pt x="1325194" y="423452"/>
                  </a:cubicBezTo>
                  <a:cubicBezTo>
                    <a:pt x="1321479" y="422213"/>
                    <a:pt x="1321384" y="425261"/>
                    <a:pt x="1317669" y="424118"/>
                  </a:cubicBezTo>
                  <a:cubicBezTo>
                    <a:pt x="1317574" y="422213"/>
                    <a:pt x="1318526" y="419546"/>
                    <a:pt x="1316812" y="419070"/>
                  </a:cubicBezTo>
                  <a:cubicBezTo>
                    <a:pt x="1312335" y="419927"/>
                    <a:pt x="1316621" y="423737"/>
                    <a:pt x="1313764" y="425071"/>
                  </a:cubicBezTo>
                  <a:cubicBezTo>
                    <a:pt x="1311763" y="419927"/>
                    <a:pt x="1315859" y="410212"/>
                    <a:pt x="1320145" y="408116"/>
                  </a:cubicBezTo>
                  <a:cubicBezTo>
                    <a:pt x="1320241" y="409545"/>
                    <a:pt x="1319574" y="411641"/>
                    <a:pt x="1321098" y="411926"/>
                  </a:cubicBezTo>
                  <a:cubicBezTo>
                    <a:pt x="1320717" y="406307"/>
                    <a:pt x="1323955" y="408878"/>
                    <a:pt x="1324908" y="410974"/>
                  </a:cubicBezTo>
                  <a:cubicBezTo>
                    <a:pt x="1325860" y="409355"/>
                    <a:pt x="1327765" y="408878"/>
                    <a:pt x="1330051" y="408878"/>
                  </a:cubicBezTo>
                  <a:cubicBezTo>
                    <a:pt x="1329670" y="401544"/>
                    <a:pt x="1324241" y="398401"/>
                    <a:pt x="1324051" y="390876"/>
                  </a:cubicBezTo>
                  <a:cubicBezTo>
                    <a:pt x="1324146" y="395924"/>
                    <a:pt x="1320145" y="396305"/>
                    <a:pt x="1318336" y="399163"/>
                  </a:cubicBezTo>
                  <a:cubicBezTo>
                    <a:pt x="1315478" y="399258"/>
                    <a:pt x="1317193" y="395448"/>
                    <a:pt x="1314907" y="395162"/>
                  </a:cubicBezTo>
                  <a:cubicBezTo>
                    <a:pt x="1308906" y="401544"/>
                    <a:pt x="1313764" y="416498"/>
                    <a:pt x="1308906" y="423452"/>
                  </a:cubicBezTo>
                  <a:cubicBezTo>
                    <a:pt x="1309668" y="418499"/>
                    <a:pt x="1301857" y="420975"/>
                    <a:pt x="1300619" y="417737"/>
                  </a:cubicBezTo>
                  <a:cubicBezTo>
                    <a:pt x="1302429" y="415355"/>
                    <a:pt x="1307668" y="416975"/>
                    <a:pt x="1308525" y="413355"/>
                  </a:cubicBezTo>
                  <a:cubicBezTo>
                    <a:pt x="1307096" y="411069"/>
                    <a:pt x="1309858" y="406402"/>
                    <a:pt x="1305477" y="404402"/>
                  </a:cubicBezTo>
                  <a:cubicBezTo>
                    <a:pt x="1310525" y="405354"/>
                    <a:pt x="1304715" y="401163"/>
                    <a:pt x="1308334" y="399639"/>
                  </a:cubicBezTo>
                  <a:cubicBezTo>
                    <a:pt x="1302429" y="400020"/>
                    <a:pt x="1305096" y="393162"/>
                    <a:pt x="1302810" y="390400"/>
                  </a:cubicBezTo>
                  <a:cubicBezTo>
                    <a:pt x="1299000" y="392781"/>
                    <a:pt x="1305001" y="398306"/>
                    <a:pt x="1299667" y="398877"/>
                  </a:cubicBezTo>
                  <a:cubicBezTo>
                    <a:pt x="1297190" y="392210"/>
                    <a:pt x="1292237" y="398306"/>
                    <a:pt x="1288713" y="395448"/>
                  </a:cubicBezTo>
                  <a:cubicBezTo>
                    <a:pt x="1294142" y="394305"/>
                    <a:pt x="1289665" y="391733"/>
                    <a:pt x="1293285" y="385828"/>
                  </a:cubicBezTo>
                  <a:cubicBezTo>
                    <a:pt x="1294523" y="385923"/>
                    <a:pt x="1294714" y="386971"/>
                    <a:pt x="1295666" y="387257"/>
                  </a:cubicBezTo>
                  <a:cubicBezTo>
                    <a:pt x="1296333" y="384018"/>
                    <a:pt x="1293285" y="383828"/>
                    <a:pt x="1290999" y="383161"/>
                  </a:cubicBezTo>
                  <a:cubicBezTo>
                    <a:pt x="1290903" y="386685"/>
                    <a:pt x="1286046" y="385733"/>
                    <a:pt x="1289284" y="389257"/>
                  </a:cubicBezTo>
                  <a:cubicBezTo>
                    <a:pt x="1285570" y="390114"/>
                    <a:pt x="1282045" y="389638"/>
                    <a:pt x="1280617" y="388590"/>
                  </a:cubicBezTo>
                  <a:cubicBezTo>
                    <a:pt x="1283379" y="388304"/>
                    <a:pt x="1281569" y="382494"/>
                    <a:pt x="1282522" y="380018"/>
                  </a:cubicBezTo>
                  <a:cubicBezTo>
                    <a:pt x="1286522" y="379446"/>
                    <a:pt x="1287570" y="380589"/>
                    <a:pt x="1288808" y="379256"/>
                  </a:cubicBezTo>
                  <a:cubicBezTo>
                    <a:pt x="1288046" y="379256"/>
                    <a:pt x="1288618" y="372969"/>
                    <a:pt x="1289284" y="373064"/>
                  </a:cubicBezTo>
                  <a:cubicBezTo>
                    <a:pt x="1292142" y="373826"/>
                    <a:pt x="1292142" y="378875"/>
                    <a:pt x="1295285" y="376017"/>
                  </a:cubicBezTo>
                  <a:cubicBezTo>
                    <a:pt x="1290999" y="374874"/>
                    <a:pt x="1292142" y="362682"/>
                    <a:pt x="1297571" y="363730"/>
                  </a:cubicBezTo>
                  <a:cubicBezTo>
                    <a:pt x="1295761" y="363349"/>
                    <a:pt x="1296714" y="360587"/>
                    <a:pt x="1296714" y="358682"/>
                  </a:cubicBezTo>
                  <a:cubicBezTo>
                    <a:pt x="1292142" y="363920"/>
                    <a:pt x="1291190" y="354776"/>
                    <a:pt x="1286713" y="357920"/>
                  </a:cubicBezTo>
                  <a:cubicBezTo>
                    <a:pt x="1292809" y="358015"/>
                    <a:pt x="1282045" y="366111"/>
                    <a:pt x="1280236" y="361158"/>
                  </a:cubicBezTo>
                  <a:cubicBezTo>
                    <a:pt x="1282141" y="358205"/>
                    <a:pt x="1283760" y="363730"/>
                    <a:pt x="1285284" y="360301"/>
                  </a:cubicBezTo>
                  <a:cubicBezTo>
                    <a:pt x="1284427" y="357539"/>
                    <a:pt x="1277283" y="360110"/>
                    <a:pt x="1276711" y="357158"/>
                  </a:cubicBezTo>
                  <a:cubicBezTo>
                    <a:pt x="1278045" y="353252"/>
                    <a:pt x="1278045" y="354681"/>
                    <a:pt x="1275854" y="352109"/>
                  </a:cubicBezTo>
                  <a:cubicBezTo>
                    <a:pt x="1278235" y="352681"/>
                    <a:pt x="1278426" y="350585"/>
                    <a:pt x="1279759" y="349919"/>
                  </a:cubicBezTo>
                  <a:cubicBezTo>
                    <a:pt x="1279474" y="352014"/>
                    <a:pt x="1280426" y="353157"/>
                    <a:pt x="1281950" y="353919"/>
                  </a:cubicBezTo>
                  <a:cubicBezTo>
                    <a:pt x="1288237" y="345061"/>
                    <a:pt x="1287379" y="340870"/>
                    <a:pt x="1288618" y="333155"/>
                  </a:cubicBezTo>
                  <a:cubicBezTo>
                    <a:pt x="1287760" y="333059"/>
                    <a:pt x="1286999" y="332964"/>
                    <a:pt x="1286141" y="332964"/>
                  </a:cubicBezTo>
                  <a:cubicBezTo>
                    <a:pt x="1286141" y="332202"/>
                    <a:pt x="1286046" y="331440"/>
                    <a:pt x="1284998" y="331631"/>
                  </a:cubicBezTo>
                  <a:cubicBezTo>
                    <a:pt x="1285855" y="335441"/>
                    <a:pt x="1278807" y="332297"/>
                    <a:pt x="1278712" y="332393"/>
                  </a:cubicBezTo>
                  <a:cubicBezTo>
                    <a:pt x="1280521" y="331726"/>
                    <a:pt x="1279283" y="327630"/>
                    <a:pt x="1281665" y="327630"/>
                  </a:cubicBezTo>
                  <a:cubicBezTo>
                    <a:pt x="1284712" y="330107"/>
                    <a:pt x="1285855" y="327630"/>
                    <a:pt x="1288903" y="330678"/>
                  </a:cubicBezTo>
                  <a:cubicBezTo>
                    <a:pt x="1286236" y="326106"/>
                    <a:pt x="1288713" y="323439"/>
                    <a:pt x="1288903" y="315629"/>
                  </a:cubicBezTo>
                  <a:cubicBezTo>
                    <a:pt x="1285189" y="315629"/>
                    <a:pt x="1284903" y="310866"/>
                    <a:pt x="1286903" y="309247"/>
                  </a:cubicBezTo>
                  <a:cubicBezTo>
                    <a:pt x="1284522" y="308771"/>
                    <a:pt x="1284046" y="310485"/>
                    <a:pt x="1281855" y="310104"/>
                  </a:cubicBezTo>
                  <a:cubicBezTo>
                    <a:pt x="1285093" y="306294"/>
                    <a:pt x="1280045" y="293340"/>
                    <a:pt x="1280140" y="284958"/>
                  </a:cubicBezTo>
                  <a:cubicBezTo>
                    <a:pt x="1278712" y="288197"/>
                    <a:pt x="1277569" y="281910"/>
                    <a:pt x="1275378" y="282101"/>
                  </a:cubicBezTo>
                  <a:cubicBezTo>
                    <a:pt x="1275283" y="282958"/>
                    <a:pt x="1275283" y="283720"/>
                    <a:pt x="1275187" y="284577"/>
                  </a:cubicBezTo>
                  <a:cubicBezTo>
                    <a:pt x="1273949" y="284482"/>
                    <a:pt x="1273473" y="286577"/>
                    <a:pt x="1274997" y="287054"/>
                  </a:cubicBezTo>
                  <a:cubicBezTo>
                    <a:pt x="1276330" y="286577"/>
                    <a:pt x="1280617" y="290864"/>
                    <a:pt x="1280426" y="297531"/>
                  </a:cubicBezTo>
                  <a:cubicBezTo>
                    <a:pt x="1278807" y="297436"/>
                    <a:pt x="1278616" y="298960"/>
                    <a:pt x="1276616" y="298484"/>
                  </a:cubicBezTo>
                  <a:cubicBezTo>
                    <a:pt x="1277569" y="295626"/>
                    <a:pt x="1278997" y="292864"/>
                    <a:pt x="1274616" y="292102"/>
                  </a:cubicBezTo>
                  <a:cubicBezTo>
                    <a:pt x="1274711" y="295055"/>
                    <a:pt x="1276616" y="297436"/>
                    <a:pt x="1274044" y="299531"/>
                  </a:cubicBezTo>
                  <a:cubicBezTo>
                    <a:pt x="1275473" y="300293"/>
                    <a:pt x="1276807" y="301055"/>
                    <a:pt x="1277569" y="302294"/>
                  </a:cubicBezTo>
                  <a:cubicBezTo>
                    <a:pt x="1275187" y="303532"/>
                    <a:pt x="1277569" y="310485"/>
                    <a:pt x="1272140" y="308104"/>
                  </a:cubicBezTo>
                  <a:cubicBezTo>
                    <a:pt x="1276426" y="313533"/>
                    <a:pt x="1271473" y="329726"/>
                    <a:pt x="1277854" y="329821"/>
                  </a:cubicBezTo>
                  <a:cubicBezTo>
                    <a:pt x="1277569" y="331726"/>
                    <a:pt x="1274616" y="330583"/>
                    <a:pt x="1275092" y="333345"/>
                  </a:cubicBezTo>
                  <a:cubicBezTo>
                    <a:pt x="1277188" y="334298"/>
                    <a:pt x="1276807" y="337250"/>
                    <a:pt x="1278426" y="338584"/>
                  </a:cubicBezTo>
                  <a:cubicBezTo>
                    <a:pt x="1279283" y="336869"/>
                    <a:pt x="1280617" y="335726"/>
                    <a:pt x="1282522" y="335155"/>
                  </a:cubicBezTo>
                  <a:cubicBezTo>
                    <a:pt x="1280998" y="340679"/>
                    <a:pt x="1287189" y="339632"/>
                    <a:pt x="1286808" y="344299"/>
                  </a:cubicBezTo>
                  <a:cubicBezTo>
                    <a:pt x="1284522" y="346109"/>
                    <a:pt x="1281950" y="347633"/>
                    <a:pt x="1277759" y="347347"/>
                  </a:cubicBezTo>
                  <a:cubicBezTo>
                    <a:pt x="1274616" y="338774"/>
                    <a:pt x="1270139" y="331440"/>
                    <a:pt x="1269949" y="320391"/>
                  </a:cubicBezTo>
                  <a:cubicBezTo>
                    <a:pt x="1268806" y="317629"/>
                    <a:pt x="1262233" y="323153"/>
                    <a:pt x="1264043" y="316200"/>
                  </a:cubicBezTo>
                  <a:cubicBezTo>
                    <a:pt x="1261662" y="315629"/>
                    <a:pt x="1261471" y="317629"/>
                    <a:pt x="1260138" y="318391"/>
                  </a:cubicBezTo>
                  <a:cubicBezTo>
                    <a:pt x="1258804" y="316486"/>
                    <a:pt x="1255566" y="316105"/>
                    <a:pt x="1254232" y="314200"/>
                  </a:cubicBezTo>
                  <a:cubicBezTo>
                    <a:pt x="1255280" y="314009"/>
                    <a:pt x="1255757" y="313343"/>
                    <a:pt x="1255661" y="311819"/>
                  </a:cubicBezTo>
                  <a:cubicBezTo>
                    <a:pt x="1249660" y="313343"/>
                    <a:pt x="1253185" y="320486"/>
                    <a:pt x="1256042" y="323153"/>
                  </a:cubicBezTo>
                  <a:cubicBezTo>
                    <a:pt x="1253851" y="323058"/>
                    <a:pt x="1252232" y="322582"/>
                    <a:pt x="1251184" y="321534"/>
                  </a:cubicBezTo>
                  <a:cubicBezTo>
                    <a:pt x="1247660" y="324963"/>
                    <a:pt x="1253947" y="327916"/>
                    <a:pt x="1250518" y="330202"/>
                  </a:cubicBezTo>
                  <a:cubicBezTo>
                    <a:pt x="1249565" y="327535"/>
                    <a:pt x="1248422" y="325058"/>
                    <a:pt x="1247374" y="322487"/>
                  </a:cubicBezTo>
                  <a:cubicBezTo>
                    <a:pt x="1250994" y="320391"/>
                    <a:pt x="1252137" y="316581"/>
                    <a:pt x="1249470" y="312581"/>
                  </a:cubicBezTo>
                  <a:cubicBezTo>
                    <a:pt x="1244231" y="315343"/>
                    <a:pt x="1249851" y="322677"/>
                    <a:pt x="1243565" y="323344"/>
                  </a:cubicBezTo>
                  <a:cubicBezTo>
                    <a:pt x="1245946" y="321725"/>
                    <a:pt x="1242136" y="317153"/>
                    <a:pt x="1245469" y="314771"/>
                  </a:cubicBezTo>
                  <a:cubicBezTo>
                    <a:pt x="1243660" y="314390"/>
                    <a:pt x="1240802" y="314867"/>
                    <a:pt x="1240612" y="313057"/>
                  </a:cubicBezTo>
                  <a:cubicBezTo>
                    <a:pt x="1245469" y="312009"/>
                    <a:pt x="1247851" y="308009"/>
                    <a:pt x="1252423" y="306485"/>
                  </a:cubicBezTo>
                  <a:cubicBezTo>
                    <a:pt x="1250518" y="302008"/>
                    <a:pt x="1249565" y="296579"/>
                    <a:pt x="1247279" y="292292"/>
                  </a:cubicBezTo>
                  <a:cubicBezTo>
                    <a:pt x="1249660" y="291340"/>
                    <a:pt x="1251089" y="296388"/>
                    <a:pt x="1252232" y="292673"/>
                  </a:cubicBezTo>
                  <a:cubicBezTo>
                    <a:pt x="1247565" y="289530"/>
                    <a:pt x="1256614" y="289530"/>
                    <a:pt x="1251661" y="283910"/>
                  </a:cubicBezTo>
                  <a:cubicBezTo>
                    <a:pt x="1253280" y="284006"/>
                    <a:pt x="1253470" y="282386"/>
                    <a:pt x="1255471" y="282958"/>
                  </a:cubicBezTo>
                  <a:cubicBezTo>
                    <a:pt x="1255090" y="290768"/>
                    <a:pt x="1253851" y="300389"/>
                    <a:pt x="1254613" y="309152"/>
                  </a:cubicBezTo>
                  <a:cubicBezTo>
                    <a:pt x="1259662" y="307342"/>
                    <a:pt x="1255566" y="300008"/>
                    <a:pt x="1256709" y="299341"/>
                  </a:cubicBezTo>
                  <a:cubicBezTo>
                    <a:pt x="1256518" y="301436"/>
                    <a:pt x="1260138" y="300293"/>
                    <a:pt x="1260233" y="302103"/>
                  </a:cubicBezTo>
                  <a:cubicBezTo>
                    <a:pt x="1256899" y="304770"/>
                    <a:pt x="1263281" y="304389"/>
                    <a:pt x="1260900" y="309628"/>
                  </a:cubicBezTo>
                  <a:cubicBezTo>
                    <a:pt x="1257471" y="306294"/>
                    <a:pt x="1255375" y="310866"/>
                    <a:pt x="1258138" y="313152"/>
                  </a:cubicBezTo>
                  <a:cubicBezTo>
                    <a:pt x="1262043" y="309914"/>
                    <a:pt x="1264519" y="313533"/>
                    <a:pt x="1269187" y="315343"/>
                  </a:cubicBezTo>
                  <a:cubicBezTo>
                    <a:pt x="1268234" y="312866"/>
                    <a:pt x="1273282" y="311438"/>
                    <a:pt x="1269568" y="310390"/>
                  </a:cubicBezTo>
                  <a:cubicBezTo>
                    <a:pt x="1268520" y="313057"/>
                    <a:pt x="1265567" y="307723"/>
                    <a:pt x="1264900" y="306199"/>
                  </a:cubicBezTo>
                  <a:cubicBezTo>
                    <a:pt x="1266615" y="306389"/>
                    <a:pt x="1267663" y="305818"/>
                    <a:pt x="1268710" y="305246"/>
                  </a:cubicBezTo>
                  <a:cubicBezTo>
                    <a:pt x="1268806" y="307151"/>
                    <a:pt x="1267853" y="309818"/>
                    <a:pt x="1269568" y="310295"/>
                  </a:cubicBezTo>
                  <a:cubicBezTo>
                    <a:pt x="1272711" y="306199"/>
                    <a:pt x="1266805" y="300103"/>
                    <a:pt x="1271949" y="296769"/>
                  </a:cubicBezTo>
                  <a:cubicBezTo>
                    <a:pt x="1267949" y="296674"/>
                    <a:pt x="1270330" y="291149"/>
                    <a:pt x="1266139" y="291340"/>
                  </a:cubicBezTo>
                  <a:cubicBezTo>
                    <a:pt x="1267091" y="296769"/>
                    <a:pt x="1266615" y="292959"/>
                    <a:pt x="1264615" y="294959"/>
                  </a:cubicBezTo>
                  <a:cubicBezTo>
                    <a:pt x="1266996" y="297912"/>
                    <a:pt x="1263091" y="300579"/>
                    <a:pt x="1266424" y="303913"/>
                  </a:cubicBezTo>
                  <a:cubicBezTo>
                    <a:pt x="1264138" y="301627"/>
                    <a:pt x="1264805" y="303913"/>
                    <a:pt x="1261471" y="303437"/>
                  </a:cubicBezTo>
                  <a:cubicBezTo>
                    <a:pt x="1263757" y="298293"/>
                    <a:pt x="1259471" y="299150"/>
                    <a:pt x="1263376" y="294864"/>
                  </a:cubicBezTo>
                  <a:cubicBezTo>
                    <a:pt x="1262424" y="294483"/>
                    <a:pt x="1260900" y="294674"/>
                    <a:pt x="1260995" y="293435"/>
                  </a:cubicBezTo>
                  <a:cubicBezTo>
                    <a:pt x="1257852" y="290959"/>
                    <a:pt x="1258138" y="298769"/>
                    <a:pt x="1257185" y="294388"/>
                  </a:cubicBezTo>
                  <a:cubicBezTo>
                    <a:pt x="1258424" y="289244"/>
                    <a:pt x="1262995" y="293150"/>
                    <a:pt x="1264900" y="291245"/>
                  </a:cubicBezTo>
                  <a:cubicBezTo>
                    <a:pt x="1261948" y="289435"/>
                    <a:pt x="1261281" y="285815"/>
                    <a:pt x="1257947" y="284387"/>
                  </a:cubicBezTo>
                  <a:cubicBezTo>
                    <a:pt x="1259566" y="284482"/>
                    <a:pt x="1259281" y="282291"/>
                    <a:pt x="1260614" y="282101"/>
                  </a:cubicBezTo>
                  <a:cubicBezTo>
                    <a:pt x="1262233" y="282291"/>
                    <a:pt x="1262233" y="283815"/>
                    <a:pt x="1264234" y="283625"/>
                  </a:cubicBezTo>
                  <a:cubicBezTo>
                    <a:pt x="1263472" y="280767"/>
                    <a:pt x="1270330" y="280100"/>
                    <a:pt x="1265948" y="277529"/>
                  </a:cubicBezTo>
                  <a:cubicBezTo>
                    <a:pt x="1265758" y="279148"/>
                    <a:pt x="1262328" y="278767"/>
                    <a:pt x="1262233" y="277243"/>
                  </a:cubicBezTo>
                  <a:cubicBezTo>
                    <a:pt x="1262328" y="274195"/>
                    <a:pt x="1263281" y="272099"/>
                    <a:pt x="1265186" y="271242"/>
                  </a:cubicBezTo>
                  <a:cubicBezTo>
                    <a:pt x="1266424" y="272480"/>
                    <a:pt x="1265186" y="275909"/>
                    <a:pt x="1268615" y="275243"/>
                  </a:cubicBezTo>
                  <a:cubicBezTo>
                    <a:pt x="1266520" y="269528"/>
                    <a:pt x="1270901" y="268861"/>
                    <a:pt x="1269377" y="265337"/>
                  </a:cubicBezTo>
                  <a:cubicBezTo>
                    <a:pt x="1266043" y="262289"/>
                    <a:pt x="1262328" y="266861"/>
                    <a:pt x="1259471" y="264575"/>
                  </a:cubicBezTo>
                  <a:cubicBezTo>
                    <a:pt x="1261948" y="265908"/>
                    <a:pt x="1264519" y="260860"/>
                    <a:pt x="1262233" y="261050"/>
                  </a:cubicBezTo>
                  <a:cubicBezTo>
                    <a:pt x="1262233" y="264384"/>
                    <a:pt x="1253661" y="264479"/>
                    <a:pt x="1256709" y="266861"/>
                  </a:cubicBezTo>
                  <a:cubicBezTo>
                    <a:pt x="1259090" y="265622"/>
                    <a:pt x="1261090" y="267623"/>
                    <a:pt x="1262710" y="269813"/>
                  </a:cubicBezTo>
                  <a:cubicBezTo>
                    <a:pt x="1256042" y="267432"/>
                    <a:pt x="1256137" y="273052"/>
                    <a:pt x="1252423" y="274004"/>
                  </a:cubicBezTo>
                  <a:cubicBezTo>
                    <a:pt x="1251851" y="268289"/>
                    <a:pt x="1239374" y="272957"/>
                    <a:pt x="1240802" y="263051"/>
                  </a:cubicBezTo>
                  <a:cubicBezTo>
                    <a:pt x="1240231" y="269337"/>
                    <a:pt x="1235944" y="263432"/>
                    <a:pt x="1232992" y="267432"/>
                  </a:cubicBezTo>
                  <a:cubicBezTo>
                    <a:pt x="1233944" y="267813"/>
                    <a:pt x="1234325" y="268670"/>
                    <a:pt x="1234040" y="270004"/>
                  </a:cubicBezTo>
                  <a:cubicBezTo>
                    <a:pt x="1238326" y="272290"/>
                    <a:pt x="1235182" y="265813"/>
                    <a:pt x="1238040" y="266575"/>
                  </a:cubicBezTo>
                  <a:cubicBezTo>
                    <a:pt x="1236992" y="270480"/>
                    <a:pt x="1240040" y="270575"/>
                    <a:pt x="1237564" y="272766"/>
                  </a:cubicBezTo>
                  <a:cubicBezTo>
                    <a:pt x="1240231" y="274004"/>
                    <a:pt x="1244231" y="274004"/>
                    <a:pt x="1244707" y="277148"/>
                  </a:cubicBezTo>
                  <a:cubicBezTo>
                    <a:pt x="1243183" y="275338"/>
                    <a:pt x="1240993" y="276100"/>
                    <a:pt x="1239564" y="277910"/>
                  </a:cubicBezTo>
                  <a:cubicBezTo>
                    <a:pt x="1243088" y="277719"/>
                    <a:pt x="1236040" y="282291"/>
                    <a:pt x="1240421" y="282958"/>
                  </a:cubicBezTo>
                  <a:cubicBezTo>
                    <a:pt x="1243469" y="281434"/>
                    <a:pt x="1243565" y="281339"/>
                    <a:pt x="1244422" y="279529"/>
                  </a:cubicBezTo>
                  <a:cubicBezTo>
                    <a:pt x="1251375" y="280100"/>
                    <a:pt x="1247089" y="292769"/>
                    <a:pt x="1242136" y="291816"/>
                  </a:cubicBezTo>
                  <a:cubicBezTo>
                    <a:pt x="1242231" y="290578"/>
                    <a:pt x="1241278" y="290292"/>
                    <a:pt x="1241088" y="289244"/>
                  </a:cubicBezTo>
                  <a:cubicBezTo>
                    <a:pt x="1241945" y="286768"/>
                    <a:pt x="1244993" y="287149"/>
                    <a:pt x="1242707" y="284387"/>
                  </a:cubicBezTo>
                  <a:cubicBezTo>
                    <a:pt x="1240707" y="281910"/>
                    <a:pt x="1239088" y="284672"/>
                    <a:pt x="1236421" y="285149"/>
                  </a:cubicBezTo>
                  <a:cubicBezTo>
                    <a:pt x="1236040" y="278005"/>
                    <a:pt x="1228801" y="282577"/>
                    <a:pt x="1226991" y="278100"/>
                  </a:cubicBezTo>
                  <a:cubicBezTo>
                    <a:pt x="1233373" y="278767"/>
                    <a:pt x="1225372" y="270766"/>
                    <a:pt x="1231277" y="270956"/>
                  </a:cubicBezTo>
                  <a:cubicBezTo>
                    <a:pt x="1229467" y="265908"/>
                    <a:pt x="1228896" y="258098"/>
                    <a:pt x="1235087" y="256193"/>
                  </a:cubicBezTo>
                  <a:cubicBezTo>
                    <a:pt x="1236230" y="260193"/>
                    <a:pt x="1232896" y="259050"/>
                    <a:pt x="1232230" y="260955"/>
                  </a:cubicBezTo>
                  <a:cubicBezTo>
                    <a:pt x="1240993" y="263051"/>
                    <a:pt x="1238040" y="255812"/>
                    <a:pt x="1241564" y="254192"/>
                  </a:cubicBezTo>
                  <a:cubicBezTo>
                    <a:pt x="1237468" y="254954"/>
                    <a:pt x="1239278" y="250763"/>
                    <a:pt x="1236897" y="250097"/>
                  </a:cubicBezTo>
                  <a:cubicBezTo>
                    <a:pt x="1236992" y="252954"/>
                    <a:pt x="1236230" y="254764"/>
                    <a:pt x="1234040" y="254859"/>
                  </a:cubicBezTo>
                  <a:cubicBezTo>
                    <a:pt x="1235468" y="250954"/>
                    <a:pt x="1230991" y="252002"/>
                    <a:pt x="1230706" y="249620"/>
                  </a:cubicBezTo>
                  <a:cubicBezTo>
                    <a:pt x="1235754" y="252002"/>
                    <a:pt x="1231372" y="243239"/>
                    <a:pt x="1234897" y="243715"/>
                  </a:cubicBezTo>
                  <a:cubicBezTo>
                    <a:pt x="1234420" y="246382"/>
                    <a:pt x="1235563" y="247811"/>
                    <a:pt x="1238326" y="247715"/>
                  </a:cubicBezTo>
                  <a:cubicBezTo>
                    <a:pt x="1236040" y="241143"/>
                    <a:pt x="1242993" y="240191"/>
                    <a:pt x="1239374" y="233999"/>
                  </a:cubicBezTo>
                  <a:cubicBezTo>
                    <a:pt x="1238707" y="235809"/>
                    <a:pt x="1237849" y="234095"/>
                    <a:pt x="1239469" y="232761"/>
                  </a:cubicBezTo>
                  <a:cubicBezTo>
                    <a:pt x="1235563" y="229999"/>
                    <a:pt x="1230229" y="230189"/>
                    <a:pt x="1233944" y="223522"/>
                  </a:cubicBezTo>
                  <a:cubicBezTo>
                    <a:pt x="1230610" y="222093"/>
                    <a:pt x="1230420" y="230951"/>
                    <a:pt x="1227562" y="225522"/>
                  </a:cubicBezTo>
                  <a:cubicBezTo>
                    <a:pt x="1232325" y="226094"/>
                    <a:pt x="1228039" y="224570"/>
                    <a:pt x="1229086" y="221903"/>
                  </a:cubicBezTo>
                  <a:cubicBezTo>
                    <a:pt x="1226038" y="219521"/>
                    <a:pt x="1224610" y="222950"/>
                    <a:pt x="1222990" y="220188"/>
                  </a:cubicBezTo>
                  <a:cubicBezTo>
                    <a:pt x="1222895" y="217521"/>
                    <a:pt x="1219180" y="215616"/>
                    <a:pt x="1220038" y="209901"/>
                  </a:cubicBezTo>
                  <a:cubicBezTo>
                    <a:pt x="1220228" y="213806"/>
                    <a:pt x="1212799" y="215807"/>
                    <a:pt x="1212227" y="214283"/>
                  </a:cubicBezTo>
                  <a:cubicBezTo>
                    <a:pt x="1212513" y="212854"/>
                    <a:pt x="1214323" y="213044"/>
                    <a:pt x="1216037" y="213330"/>
                  </a:cubicBezTo>
                  <a:cubicBezTo>
                    <a:pt x="1215847" y="210377"/>
                    <a:pt x="1216609" y="208568"/>
                    <a:pt x="1217752" y="207234"/>
                  </a:cubicBezTo>
                  <a:cubicBezTo>
                    <a:pt x="1214513" y="207615"/>
                    <a:pt x="1212703" y="208949"/>
                    <a:pt x="1212989" y="204377"/>
                  </a:cubicBezTo>
                  <a:cubicBezTo>
                    <a:pt x="1214227" y="207520"/>
                    <a:pt x="1218990" y="203519"/>
                    <a:pt x="1215656" y="202091"/>
                  </a:cubicBezTo>
                  <a:cubicBezTo>
                    <a:pt x="1214990" y="204186"/>
                    <a:pt x="1214037" y="201710"/>
                    <a:pt x="1211941" y="201805"/>
                  </a:cubicBezTo>
                  <a:cubicBezTo>
                    <a:pt x="1211656" y="205043"/>
                    <a:pt x="1212037" y="209139"/>
                    <a:pt x="1208893" y="209044"/>
                  </a:cubicBezTo>
                  <a:cubicBezTo>
                    <a:pt x="1194987" y="180945"/>
                    <a:pt x="1234706" y="141607"/>
                    <a:pt x="1195558" y="126653"/>
                  </a:cubicBezTo>
                  <a:cubicBezTo>
                    <a:pt x="1196320" y="130748"/>
                    <a:pt x="1193368" y="130367"/>
                    <a:pt x="1191463" y="131320"/>
                  </a:cubicBezTo>
                  <a:cubicBezTo>
                    <a:pt x="1191844" y="127224"/>
                    <a:pt x="1187748" y="126748"/>
                    <a:pt x="1188415" y="122271"/>
                  </a:cubicBezTo>
                  <a:cubicBezTo>
                    <a:pt x="1178413" y="124557"/>
                    <a:pt x="1180318" y="113032"/>
                    <a:pt x="1179271" y="111508"/>
                  </a:cubicBezTo>
                  <a:cubicBezTo>
                    <a:pt x="1176223" y="106936"/>
                    <a:pt x="1164697" y="105793"/>
                    <a:pt x="1163935" y="100268"/>
                  </a:cubicBezTo>
                  <a:cubicBezTo>
                    <a:pt x="1154315" y="105507"/>
                    <a:pt x="1140599" y="124462"/>
                    <a:pt x="1120406" y="113032"/>
                  </a:cubicBezTo>
                  <a:cubicBezTo>
                    <a:pt x="1118215" y="113603"/>
                    <a:pt x="1120025" y="118937"/>
                    <a:pt x="1117358" y="119033"/>
                  </a:cubicBezTo>
                  <a:cubicBezTo>
                    <a:pt x="1113548" y="116175"/>
                    <a:pt x="1112405" y="110936"/>
                    <a:pt x="1106881" y="109412"/>
                  </a:cubicBezTo>
                  <a:cubicBezTo>
                    <a:pt x="1106976" y="112556"/>
                    <a:pt x="1111643" y="116937"/>
                    <a:pt x="1106119" y="118080"/>
                  </a:cubicBezTo>
                  <a:cubicBezTo>
                    <a:pt x="1104118" y="108841"/>
                    <a:pt x="1104118" y="111127"/>
                    <a:pt x="1095736" y="107222"/>
                  </a:cubicBezTo>
                  <a:cubicBezTo>
                    <a:pt x="1095260" y="113032"/>
                    <a:pt x="1092022" y="109317"/>
                    <a:pt x="1088116" y="109127"/>
                  </a:cubicBezTo>
                  <a:cubicBezTo>
                    <a:pt x="1088878" y="112746"/>
                    <a:pt x="1086116" y="112175"/>
                    <a:pt x="1086402" y="115223"/>
                  </a:cubicBezTo>
                  <a:cubicBezTo>
                    <a:pt x="1089545" y="118652"/>
                    <a:pt x="1095260" y="118842"/>
                    <a:pt x="1097641" y="114842"/>
                  </a:cubicBezTo>
                  <a:cubicBezTo>
                    <a:pt x="1097546" y="116556"/>
                    <a:pt x="1097356" y="118175"/>
                    <a:pt x="1097260" y="119795"/>
                  </a:cubicBezTo>
                  <a:cubicBezTo>
                    <a:pt x="1088212" y="118652"/>
                    <a:pt x="1086974" y="121890"/>
                    <a:pt x="1082687" y="114842"/>
                  </a:cubicBezTo>
                  <a:cubicBezTo>
                    <a:pt x="1084116" y="114842"/>
                    <a:pt x="1084497" y="116747"/>
                    <a:pt x="1085164" y="115032"/>
                  </a:cubicBezTo>
                  <a:cubicBezTo>
                    <a:pt x="1083735" y="110365"/>
                    <a:pt x="1079258" y="114175"/>
                    <a:pt x="1079830" y="119604"/>
                  </a:cubicBezTo>
                  <a:cubicBezTo>
                    <a:pt x="1074591" y="117509"/>
                    <a:pt x="1075639" y="122843"/>
                    <a:pt x="1073162" y="124081"/>
                  </a:cubicBezTo>
                  <a:cubicBezTo>
                    <a:pt x="1049445" y="113699"/>
                    <a:pt x="1046302" y="150846"/>
                    <a:pt x="1039825" y="165134"/>
                  </a:cubicBezTo>
                  <a:cubicBezTo>
                    <a:pt x="1044492" y="166943"/>
                    <a:pt x="1044682" y="172563"/>
                    <a:pt x="1051731" y="172373"/>
                  </a:cubicBezTo>
                  <a:cubicBezTo>
                    <a:pt x="1059160" y="189803"/>
                    <a:pt x="1044301" y="209996"/>
                    <a:pt x="1034491" y="214759"/>
                  </a:cubicBezTo>
                  <a:cubicBezTo>
                    <a:pt x="1036015" y="228284"/>
                    <a:pt x="1034776" y="238476"/>
                    <a:pt x="1026775" y="247906"/>
                  </a:cubicBezTo>
                  <a:cubicBezTo>
                    <a:pt x="1021727" y="264289"/>
                    <a:pt x="1021822" y="282482"/>
                    <a:pt x="1016393" y="298388"/>
                  </a:cubicBezTo>
                  <a:cubicBezTo>
                    <a:pt x="1013345" y="307342"/>
                    <a:pt x="1004582" y="312962"/>
                    <a:pt x="1005630" y="323820"/>
                  </a:cubicBezTo>
                  <a:cubicBezTo>
                    <a:pt x="994295" y="341441"/>
                    <a:pt x="976769" y="351538"/>
                    <a:pt x="971340" y="376112"/>
                  </a:cubicBezTo>
                  <a:cubicBezTo>
                    <a:pt x="966101" y="379065"/>
                    <a:pt x="959910" y="380875"/>
                    <a:pt x="954481" y="383447"/>
                  </a:cubicBezTo>
                  <a:cubicBezTo>
                    <a:pt x="952480" y="386114"/>
                    <a:pt x="957338" y="388400"/>
                    <a:pt x="954100" y="388400"/>
                  </a:cubicBezTo>
                  <a:cubicBezTo>
                    <a:pt x="952004" y="385923"/>
                    <a:pt x="949909" y="383447"/>
                    <a:pt x="944479" y="383828"/>
                  </a:cubicBezTo>
                  <a:cubicBezTo>
                    <a:pt x="942860" y="385542"/>
                    <a:pt x="942955" y="389257"/>
                    <a:pt x="939145" y="388400"/>
                  </a:cubicBezTo>
                  <a:cubicBezTo>
                    <a:pt x="939622" y="386018"/>
                    <a:pt x="937907" y="385542"/>
                    <a:pt x="938288" y="383351"/>
                  </a:cubicBezTo>
                  <a:cubicBezTo>
                    <a:pt x="930382" y="379160"/>
                    <a:pt x="924001" y="390305"/>
                    <a:pt x="923334" y="382113"/>
                  </a:cubicBezTo>
                  <a:cubicBezTo>
                    <a:pt x="922096" y="382399"/>
                    <a:pt x="921238" y="382589"/>
                    <a:pt x="920476" y="382780"/>
                  </a:cubicBezTo>
                  <a:cubicBezTo>
                    <a:pt x="920286" y="382208"/>
                    <a:pt x="920095" y="381637"/>
                    <a:pt x="919905" y="381065"/>
                  </a:cubicBezTo>
                  <a:cubicBezTo>
                    <a:pt x="919714" y="382018"/>
                    <a:pt x="919333" y="382685"/>
                    <a:pt x="918857" y="383161"/>
                  </a:cubicBezTo>
                  <a:cubicBezTo>
                    <a:pt x="917047" y="383542"/>
                    <a:pt x="915809" y="383732"/>
                    <a:pt x="911999" y="383637"/>
                  </a:cubicBezTo>
                  <a:cubicBezTo>
                    <a:pt x="910094" y="382685"/>
                    <a:pt x="907903" y="381446"/>
                    <a:pt x="905713" y="380208"/>
                  </a:cubicBezTo>
                  <a:cubicBezTo>
                    <a:pt x="907618" y="376208"/>
                    <a:pt x="908189" y="372779"/>
                    <a:pt x="908189" y="367540"/>
                  </a:cubicBezTo>
                  <a:cubicBezTo>
                    <a:pt x="917619" y="367635"/>
                    <a:pt x="913618" y="359920"/>
                    <a:pt x="919143" y="356872"/>
                  </a:cubicBezTo>
                  <a:cubicBezTo>
                    <a:pt x="911427" y="341537"/>
                    <a:pt x="898378" y="330773"/>
                    <a:pt x="887806" y="317915"/>
                  </a:cubicBezTo>
                  <a:cubicBezTo>
                    <a:pt x="893235" y="313343"/>
                    <a:pt x="895997" y="305532"/>
                    <a:pt x="906379" y="306580"/>
                  </a:cubicBezTo>
                  <a:cubicBezTo>
                    <a:pt x="905998" y="300674"/>
                    <a:pt x="912856" y="303151"/>
                    <a:pt x="912190" y="296864"/>
                  </a:cubicBezTo>
                  <a:cubicBezTo>
                    <a:pt x="901141" y="293150"/>
                    <a:pt x="890187" y="307247"/>
                    <a:pt x="885805" y="311438"/>
                  </a:cubicBezTo>
                  <a:cubicBezTo>
                    <a:pt x="882472" y="302389"/>
                    <a:pt x="892187" y="291816"/>
                    <a:pt x="887710" y="284958"/>
                  </a:cubicBezTo>
                  <a:cubicBezTo>
                    <a:pt x="896092" y="276767"/>
                    <a:pt x="897807" y="259812"/>
                    <a:pt x="899426" y="245239"/>
                  </a:cubicBezTo>
                  <a:cubicBezTo>
                    <a:pt x="900950" y="232094"/>
                    <a:pt x="901141" y="217521"/>
                    <a:pt x="898378" y="207139"/>
                  </a:cubicBezTo>
                  <a:cubicBezTo>
                    <a:pt x="899331" y="204091"/>
                    <a:pt x="899902" y="200757"/>
                    <a:pt x="903903" y="201233"/>
                  </a:cubicBezTo>
                  <a:cubicBezTo>
                    <a:pt x="909332" y="207044"/>
                    <a:pt x="916857" y="201424"/>
                    <a:pt x="924096" y="201424"/>
                  </a:cubicBezTo>
                  <a:cubicBezTo>
                    <a:pt x="929525" y="206567"/>
                    <a:pt x="929620" y="216378"/>
                    <a:pt x="934002" y="222379"/>
                  </a:cubicBezTo>
                  <a:cubicBezTo>
                    <a:pt x="932954" y="218093"/>
                    <a:pt x="938002" y="220664"/>
                    <a:pt x="940479" y="220283"/>
                  </a:cubicBezTo>
                  <a:cubicBezTo>
                    <a:pt x="942669" y="226284"/>
                    <a:pt x="942479" y="234285"/>
                    <a:pt x="944098" y="240762"/>
                  </a:cubicBezTo>
                  <a:cubicBezTo>
                    <a:pt x="947527" y="242477"/>
                    <a:pt x="949432" y="241429"/>
                    <a:pt x="952957" y="240095"/>
                  </a:cubicBezTo>
                  <a:cubicBezTo>
                    <a:pt x="950290" y="231428"/>
                    <a:pt x="956671" y="226665"/>
                    <a:pt x="959434" y="220283"/>
                  </a:cubicBezTo>
                  <a:cubicBezTo>
                    <a:pt x="950575" y="208187"/>
                    <a:pt x="946003" y="192470"/>
                    <a:pt x="926191" y="189994"/>
                  </a:cubicBezTo>
                  <a:cubicBezTo>
                    <a:pt x="927049" y="172087"/>
                    <a:pt x="922572" y="153323"/>
                    <a:pt x="932002" y="144845"/>
                  </a:cubicBezTo>
                  <a:cubicBezTo>
                    <a:pt x="927334" y="143702"/>
                    <a:pt x="928287" y="137035"/>
                    <a:pt x="930287" y="133320"/>
                  </a:cubicBezTo>
                  <a:cubicBezTo>
                    <a:pt x="917333" y="126176"/>
                    <a:pt x="925906" y="112079"/>
                    <a:pt x="925620" y="92458"/>
                  </a:cubicBezTo>
                  <a:cubicBezTo>
                    <a:pt x="919333" y="90934"/>
                    <a:pt x="924382" y="86552"/>
                    <a:pt x="923905" y="80933"/>
                  </a:cubicBezTo>
                  <a:cubicBezTo>
                    <a:pt x="920952" y="78837"/>
                    <a:pt x="916571" y="77789"/>
                    <a:pt x="915523" y="73979"/>
                  </a:cubicBezTo>
                  <a:cubicBezTo>
                    <a:pt x="915619" y="72360"/>
                    <a:pt x="915809" y="70646"/>
                    <a:pt x="915904" y="68931"/>
                  </a:cubicBezTo>
                  <a:cubicBezTo>
                    <a:pt x="898569" y="58739"/>
                    <a:pt x="907618" y="34641"/>
                    <a:pt x="900474" y="19687"/>
                  </a:cubicBezTo>
                  <a:cubicBezTo>
                    <a:pt x="894473" y="7304"/>
                    <a:pt x="875042" y="-1649"/>
                    <a:pt x="858850" y="256"/>
                  </a:cubicBezTo>
                  <a:cubicBezTo>
                    <a:pt x="853420" y="6257"/>
                    <a:pt x="844467" y="8162"/>
                    <a:pt x="837704" y="12638"/>
                  </a:cubicBezTo>
                  <a:cubicBezTo>
                    <a:pt x="834751" y="9971"/>
                    <a:pt x="832656" y="13305"/>
                    <a:pt x="828941" y="10733"/>
                  </a:cubicBezTo>
                  <a:cubicBezTo>
                    <a:pt x="810082" y="30450"/>
                    <a:pt x="788174" y="-18508"/>
                    <a:pt x="768362" y="8828"/>
                  </a:cubicBezTo>
                  <a:cubicBezTo>
                    <a:pt x="766743" y="8638"/>
                    <a:pt x="766743" y="7114"/>
                    <a:pt x="764647" y="7304"/>
                  </a:cubicBezTo>
                  <a:cubicBezTo>
                    <a:pt x="750074" y="16353"/>
                    <a:pt x="726833" y="15496"/>
                    <a:pt x="719689" y="33117"/>
                  </a:cubicBezTo>
                  <a:cubicBezTo>
                    <a:pt x="709307" y="39594"/>
                    <a:pt x="700830" y="28069"/>
                    <a:pt x="691019" y="27212"/>
                  </a:cubicBezTo>
                  <a:cubicBezTo>
                    <a:pt x="678827" y="26164"/>
                    <a:pt x="675112" y="36641"/>
                    <a:pt x="662444" y="37784"/>
                  </a:cubicBezTo>
                  <a:cubicBezTo>
                    <a:pt x="655110" y="51119"/>
                    <a:pt x="635584" y="50453"/>
                    <a:pt x="624249" y="59025"/>
                  </a:cubicBezTo>
                  <a:cubicBezTo>
                    <a:pt x="621486" y="65788"/>
                    <a:pt x="618248" y="72170"/>
                    <a:pt x="612914" y="75980"/>
                  </a:cubicBezTo>
                  <a:cubicBezTo>
                    <a:pt x="608818" y="76456"/>
                    <a:pt x="607104" y="74646"/>
                    <a:pt x="604151" y="74075"/>
                  </a:cubicBezTo>
                  <a:cubicBezTo>
                    <a:pt x="598627" y="77218"/>
                    <a:pt x="595293" y="82933"/>
                    <a:pt x="587101" y="82933"/>
                  </a:cubicBezTo>
                  <a:cubicBezTo>
                    <a:pt x="580434" y="100459"/>
                    <a:pt x="552240" y="105412"/>
                    <a:pt x="556145" y="126272"/>
                  </a:cubicBezTo>
                  <a:cubicBezTo>
                    <a:pt x="552811" y="125129"/>
                    <a:pt x="553478" y="128558"/>
                    <a:pt x="550906" y="128462"/>
                  </a:cubicBezTo>
                  <a:cubicBezTo>
                    <a:pt x="548620" y="124462"/>
                    <a:pt x="553764" y="121319"/>
                    <a:pt x="547668" y="120652"/>
                  </a:cubicBezTo>
                  <a:cubicBezTo>
                    <a:pt x="547953" y="127224"/>
                    <a:pt x="549477" y="133892"/>
                    <a:pt x="546049" y="143321"/>
                  </a:cubicBezTo>
                  <a:cubicBezTo>
                    <a:pt x="520045" y="159419"/>
                    <a:pt x="508139" y="193137"/>
                    <a:pt x="501091" y="229046"/>
                  </a:cubicBezTo>
                  <a:cubicBezTo>
                    <a:pt x="500614" y="228761"/>
                    <a:pt x="500138" y="228475"/>
                    <a:pt x="499662" y="228094"/>
                  </a:cubicBezTo>
                  <a:cubicBezTo>
                    <a:pt x="489565" y="221331"/>
                    <a:pt x="478802" y="218093"/>
                    <a:pt x="465848" y="212473"/>
                  </a:cubicBezTo>
                  <a:cubicBezTo>
                    <a:pt x="449656" y="205329"/>
                    <a:pt x="433273" y="199043"/>
                    <a:pt x="421557" y="185803"/>
                  </a:cubicBezTo>
                  <a:cubicBezTo>
                    <a:pt x="393077" y="170182"/>
                    <a:pt x="353072" y="153323"/>
                    <a:pt x="317544" y="158752"/>
                  </a:cubicBezTo>
                  <a:cubicBezTo>
                    <a:pt x="304209" y="167991"/>
                    <a:pt x="276777" y="156085"/>
                    <a:pt x="259822" y="148465"/>
                  </a:cubicBezTo>
                  <a:cubicBezTo>
                    <a:pt x="249345" y="150751"/>
                    <a:pt x="245821" y="163419"/>
                    <a:pt x="236867" y="168086"/>
                  </a:cubicBezTo>
                  <a:cubicBezTo>
                    <a:pt x="220579" y="172754"/>
                    <a:pt x="209340" y="185041"/>
                    <a:pt x="200958" y="201614"/>
                  </a:cubicBezTo>
                  <a:cubicBezTo>
                    <a:pt x="185146" y="210758"/>
                    <a:pt x="176002" y="234761"/>
                    <a:pt x="177241" y="256669"/>
                  </a:cubicBezTo>
                  <a:cubicBezTo>
                    <a:pt x="175717" y="256478"/>
                    <a:pt x="175240" y="257907"/>
                    <a:pt x="173335" y="257145"/>
                  </a:cubicBezTo>
                  <a:cubicBezTo>
                    <a:pt x="170097" y="277338"/>
                    <a:pt x="162572" y="292292"/>
                    <a:pt x="158191" y="307532"/>
                  </a:cubicBezTo>
                  <a:cubicBezTo>
                    <a:pt x="156571" y="313152"/>
                    <a:pt x="156571" y="319629"/>
                    <a:pt x="154761" y="324677"/>
                  </a:cubicBezTo>
                  <a:cubicBezTo>
                    <a:pt x="154095" y="326582"/>
                    <a:pt x="150761" y="327344"/>
                    <a:pt x="150094" y="328868"/>
                  </a:cubicBezTo>
                  <a:cubicBezTo>
                    <a:pt x="146189" y="338012"/>
                    <a:pt x="145046" y="348490"/>
                    <a:pt x="141808" y="357729"/>
                  </a:cubicBezTo>
                  <a:cubicBezTo>
                    <a:pt x="116376" y="430881"/>
                    <a:pt x="100088" y="521940"/>
                    <a:pt x="83896" y="590520"/>
                  </a:cubicBezTo>
                  <a:cubicBezTo>
                    <a:pt x="86563" y="599188"/>
                    <a:pt x="80467" y="610332"/>
                    <a:pt x="78085" y="619857"/>
                  </a:cubicBezTo>
                  <a:cubicBezTo>
                    <a:pt x="74942" y="632144"/>
                    <a:pt x="73990" y="647956"/>
                    <a:pt x="71703" y="658052"/>
                  </a:cubicBezTo>
                  <a:cubicBezTo>
                    <a:pt x="68370" y="673007"/>
                    <a:pt x="69989" y="688342"/>
                    <a:pt x="67798" y="703106"/>
                  </a:cubicBezTo>
                  <a:cubicBezTo>
                    <a:pt x="64560" y="725585"/>
                    <a:pt x="60178" y="751874"/>
                    <a:pt x="56844" y="777210"/>
                  </a:cubicBezTo>
                  <a:cubicBezTo>
                    <a:pt x="54749" y="792831"/>
                    <a:pt x="56368" y="809690"/>
                    <a:pt x="53701" y="824930"/>
                  </a:cubicBezTo>
                  <a:cubicBezTo>
                    <a:pt x="53701" y="825121"/>
                    <a:pt x="50939" y="825883"/>
                    <a:pt x="50749" y="826931"/>
                  </a:cubicBezTo>
                  <a:cubicBezTo>
                    <a:pt x="48653" y="835598"/>
                    <a:pt x="48939" y="844552"/>
                    <a:pt x="48082" y="853124"/>
                  </a:cubicBezTo>
                  <a:cubicBezTo>
                    <a:pt x="47415" y="860554"/>
                    <a:pt x="49606" y="863030"/>
                    <a:pt x="49034" y="867317"/>
                  </a:cubicBezTo>
                  <a:cubicBezTo>
                    <a:pt x="48082" y="874937"/>
                    <a:pt x="41890" y="881318"/>
                    <a:pt x="43414" y="889129"/>
                  </a:cubicBezTo>
                  <a:cubicBezTo>
                    <a:pt x="44938" y="890558"/>
                    <a:pt x="46939" y="891796"/>
                    <a:pt x="46081" y="894749"/>
                  </a:cubicBezTo>
                  <a:cubicBezTo>
                    <a:pt x="40652" y="903893"/>
                    <a:pt x="39318" y="921704"/>
                    <a:pt x="43414" y="933611"/>
                  </a:cubicBezTo>
                  <a:cubicBezTo>
                    <a:pt x="39509" y="931991"/>
                    <a:pt x="40938" y="935801"/>
                    <a:pt x="41414" y="937040"/>
                  </a:cubicBezTo>
                  <a:cubicBezTo>
                    <a:pt x="40176" y="936754"/>
                    <a:pt x="38938" y="936563"/>
                    <a:pt x="37699" y="936278"/>
                  </a:cubicBezTo>
                  <a:cubicBezTo>
                    <a:pt x="39509" y="955232"/>
                    <a:pt x="29793" y="980855"/>
                    <a:pt x="35318" y="999428"/>
                  </a:cubicBezTo>
                  <a:cubicBezTo>
                    <a:pt x="32556" y="998571"/>
                    <a:pt x="33223" y="1002667"/>
                    <a:pt x="30936" y="1002381"/>
                  </a:cubicBezTo>
                  <a:cubicBezTo>
                    <a:pt x="35604" y="1022288"/>
                    <a:pt x="24364" y="1047815"/>
                    <a:pt x="32651" y="1063817"/>
                  </a:cubicBezTo>
                  <a:cubicBezTo>
                    <a:pt x="31413" y="1063532"/>
                    <a:pt x="31032" y="1064484"/>
                    <a:pt x="29984" y="1064579"/>
                  </a:cubicBezTo>
                  <a:cubicBezTo>
                    <a:pt x="31699" y="1063151"/>
                    <a:pt x="31889" y="1061913"/>
                    <a:pt x="29508" y="1060674"/>
                  </a:cubicBezTo>
                  <a:cubicBezTo>
                    <a:pt x="24745" y="1068390"/>
                    <a:pt x="30841" y="1080677"/>
                    <a:pt x="24364" y="1086392"/>
                  </a:cubicBezTo>
                  <a:cubicBezTo>
                    <a:pt x="33603" y="1096965"/>
                    <a:pt x="15506" y="1115633"/>
                    <a:pt x="24841" y="1128492"/>
                  </a:cubicBezTo>
                  <a:cubicBezTo>
                    <a:pt x="20173" y="1138779"/>
                    <a:pt x="20745" y="1148876"/>
                    <a:pt x="24364" y="1156400"/>
                  </a:cubicBezTo>
                  <a:cubicBezTo>
                    <a:pt x="16459" y="1159163"/>
                    <a:pt x="25698" y="1170878"/>
                    <a:pt x="18268" y="1174212"/>
                  </a:cubicBezTo>
                  <a:cubicBezTo>
                    <a:pt x="19602" y="1181546"/>
                    <a:pt x="15887" y="1191929"/>
                    <a:pt x="22459" y="1197929"/>
                  </a:cubicBezTo>
                  <a:cubicBezTo>
                    <a:pt x="19983" y="1197453"/>
                    <a:pt x="21602" y="1194310"/>
                    <a:pt x="18078" y="1194500"/>
                  </a:cubicBezTo>
                  <a:cubicBezTo>
                    <a:pt x="20745" y="1205740"/>
                    <a:pt x="13125" y="1219646"/>
                    <a:pt x="21507" y="1228314"/>
                  </a:cubicBezTo>
                  <a:cubicBezTo>
                    <a:pt x="9124" y="1265747"/>
                    <a:pt x="11791" y="1297751"/>
                    <a:pt x="14173" y="1328613"/>
                  </a:cubicBezTo>
                  <a:cubicBezTo>
                    <a:pt x="4933" y="1334327"/>
                    <a:pt x="15887" y="1350425"/>
                    <a:pt x="9029" y="1360712"/>
                  </a:cubicBezTo>
                  <a:cubicBezTo>
                    <a:pt x="11601" y="1362141"/>
                    <a:pt x="11982" y="1365093"/>
                    <a:pt x="12744" y="1367855"/>
                  </a:cubicBezTo>
                  <a:cubicBezTo>
                    <a:pt x="8553" y="1374809"/>
                    <a:pt x="6172" y="1390525"/>
                    <a:pt x="9124" y="1398907"/>
                  </a:cubicBezTo>
                  <a:cubicBezTo>
                    <a:pt x="1600" y="1403860"/>
                    <a:pt x="13315" y="1412623"/>
                    <a:pt x="4933" y="1419767"/>
                  </a:cubicBezTo>
                  <a:cubicBezTo>
                    <a:pt x="16554" y="1430435"/>
                    <a:pt x="-3639" y="1446342"/>
                    <a:pt x="8648" y="1458629"/>
                  </a:cubicBezTo>
                  <a:cubicBezTo>
                    <a:pt x="-7164" y="1466154"/>
                    <a:pt x="8839" y="1480346"/>
                    <a:pt x="2076" y="1491680"/>
                  </a:cubicBezTo>
                  <a:cubicBezTo>
                    <a:pt x="1981" y="1494252"/>
                    <a:pt x="4933" y="1494729"/>
                    <a:pt x="4743" y="1497300"/>
                  </a:cubicBezTo>
                  <a:cubicBezTo>
                    <a:pt x="3790" y="1499491"/>
                    <a:pt x="838" y="1498824"/>
                    <a:pt x="1123" y="1502920"/>
                  </a:cubicBezTo>
                  <a:cubicBezTo>
                    <a:pt x="2838" y="1503301"/>
                    <a:pt x="3885" y="1502920"/>
                    <a:pt x="5028" y="1502444"/>
                  </a:cubicBezTo>
                  <a:cubicBezTo>
                    <a:pt x="3695" y="1505301"/>
                    <a:pt x="7600" y="1512921"/>
                    <a:pt x="1885" y="1511969"/>
                  </a:cubicBezTo>
                  <a:cubicBezTo>
                    <a:pt x="-210" y="1540925"/>
                    <a:pt x="-2973" y="1575024"/>
                    <a:pt x="8553" y="1599789"/>
                  </a:cubicBezTo>
                  <a:cubicBezTo>
                    <a:pt x="5981" y="1599122"/>
                    <a:pt x="7124" y="1604075"/>
                    <a:pt x="6076" y="1605695"/>
                  </a:cubicBezTo>
                  <a:cubicBezTo>
                    <a:pt x="4362" y="1605790"/>
                    <a:pt x="3409" y="1607028"/>
                    <a:pt x="933" y="1605980"/>
                  </a:cubicBezTo>
                  <a:cubicBezTo>
                    <a:pt x="2647" y="1612076"/>
                    <a:pt x="361" y="1615887"/>
                    <a:pt x="5886" y="1613315"/>
                  </a:cubicBezTo>
                  <a:cubicBezTo>
                    <a:pt x="4933" y="1615601"/>
                    <a:pt x="2647" y="1615887"/>
                    <a:pt x="2266" y="1618934"/>
                  </a:cubicBezTo>
                  <a:cubicBezTo>
                    <a:pt x="8267" y="1625983"/>
                    <a:pt x="2743" y="1638556"/>
                    <a:pt x="10839" y="1646081"/>
                  </a:cubicBezTo>
                  <a:cubicBezTo>
                    <a:pt x="6362" y="1671322"/>
                    <a:pt x="5505" y="1698849"/>
                    <a:pt x="14553" y="1723138"/>
                  </a:cubicBezTo>
                  <a:cubicBezTo>
                    <a:pt x="6362" y="1729520"/>
                    <a:pt x="20745" y="1746474"/>
                    <a:pt x="10934" y="1754189"/>
                  </a:cubicBezTo>
                  <a:cubicBezTo>
                    <a:pt x="19697" y="1757904"/>
                    <a:pt x="7600" y="1773335"/>
                    <a:pt x="17316" y="1773239"/>
                  </a:cubicBezTo>
                  <a:cubicBezTo>
                    <a:pt x="8458" y="1776383"/>
                    <a:pt x="14268" y="1784003"/>
                    <a:pt x="14649" y="1793051"/>
                  </a:cubicBezTo>
                  <a:cubicBezTo>
                    <a:pt x="15316" y="1809339"/>
                    <a:pt x="15220" y="1821722"/>
                    <a:pt x="12458" y="1829532"/>
                  </a:cubicBezTo>
                  <a:cubicBezTo>
                    <a:pt x="14839" y="1849058"/>
                    <a:pt x="10648" y="1886968"/>
                    <a:pt x="14458" y="1908780"/>
                  </a:cubicBezTo>
                  <a:cubicBezTo>
                    <a:pt x="10363" y="1912019"/>
                    <a:pt x="14839" y="1916400"/>
                    <a:pt x="13220" y="1921258"/>
                  </a:cubicBezTo>
                  <a:cubicBezTo>
                    <a:pt x="23888" y="1930878"/>
                    <a:pt x="10839" y="1946785"/>
                    <a:pt x="20364" y="1955738"/>
                  </a:cubicBezTo>
                  <a:cubicBezTo>
                    <a:pt x="17602" y="1966406"/>
                    <a:pt x="17983" y="1974979"/>
                    <a:pt x="21602" y="1981456"/>
                  </a:cubicBezTo>
                  <a:cubicBezTo>
                    <a:pt x="19888" y="1982599"/>
                    <a:pt x="19316" y="1985552"/>
                    <a:pt x="18935" y="1988600"/>
                  </a:cubicBezTo>
                  <a:cubicBezTo>
                    <a:pt x="21316" y="2002887"/>
                    <a:pt x="22269" y="2018222"/>
                    <a:pt x="18459" y="2029176"/>
                  </a:cubicBezTo>
                  <a:cubicBezTo>
                    <a:pt x="26460" y="2043273"/>
                    <a:pt x="19602" y="2067276"/>
                    <a:pt x="22650" y="2084707"/>
                  </a:cubicBezTo>
                  <a:cubicBezTo>
                    <a:pt x="21221" y="2102233"/>
                    <a:pt x="20364" y="2113568"/>
                    <a:pt x="27031" y="2126236"/>
                  </a:cubicBezTo>
                  <a:cubicBezTo>
                    <a:pt x="22935" y="2147381"/>
                    <a:pt x="28746" y="2161860"/>
                    <a:pt x="31984" y="2178147"/>
                  </a:cubicBezTo>
                  <a:cubicBezTo>
                    <a:pt x="31127" y="2207960"/>
                    <a:pt x="28079" y="2245394"/>
                    <a:pt x="35223" y="2276826"/>
                  </a:cubicBezTo>
                  <a:cubicBezTo>
                    <a:pt x="30651" y="2303115"/>
                    <a:pt x="40652" y="2325689"/>
                    <a:pt x="35794" y="2350740"/>
                  </a:cubicBezTo>
                  <a:cubicBezTo>
                    <a:pt x="37509" y="2356741"/>
                    <a:pt x="42938" y="2362266"/>
                    <a:pt x="43605" y="2368838"/>
                  </a:cubicBezTo>
                  <a:cubicBezTo>
                    <a:pt x="43700" y="2370171"/>
                    <a:pt x="41700" y="2370362"/>
                    <a:pt x="41605" y="2372267"/>
                  </a:cubicBezTo>
                  <a:cubicBezTo>
                    <a:pt x="40938" y="2384840"/>
                    <a:pt x="46462" y="2404080"/>
                    <a:pt x="45510" y="2416272"/>
                  </a:cubicBezTo>
                  <a:cubicBezTo>
                    <a:pt x="45415" y="2417892"/>
                    <a:pt x="43033" y="2418177"/>
                    <a:pt x="43319" y="2420939"/>
                  </a:cubicBezTo>
                  <a:cubicBezTo>
                    <a:pt x="44272" y="2429702"/>
                    <a:pt x="49320" y="2438180"/>
                    <a:pt x="49415" y="2447610"/>
                  </a:cubicBezTo>
                  <a:cubicBezTo>
                    <a:pt x="49606" y="2458182"/>
                    <a:pt x="47510" y="2468374"/>
                    <a:pt x="46748" y="2480185"/>
                  </a:cubicBezTo>
                  <a:cubicBezTo>
                    <a:pt x="48843" y="2480566"/>
                    <a:pt x="49701" y="2481709"/>
                    <a:pt x="49891" y="2483328"/>
                  </a:cubicBezTo>
                  <a:cubicBezTo>
                    <a:pt x="46272" y="2502283"/>
                    <a:pt x="47986" y="2517904"/>
                    <a:pt x="51606" y="2532001"/>
                  </a:cubicBezTo>
                  <a:cubicBezTo>
                    <a:pt x="51606" y="2544765"/>
                    <a:pt x="48653" y="2559433"/>
                    <a:pt x="55987" y="2567244"/>
                  </a:cubicBezTo>
                  <a:cubicBezTo>
                    <a:pt x="57416" y="2581531"/>
                    <a:pt x="63988" y="2592294"/>
                    <a:pt x="58750" y="2611059"/>
                  </a:cubicBezTo>
                  <a:cubicBezTo>
                    <a:pt x="61798" y="2619441"/>
                    <a:pt x="67798" y="2628394"/>
                    <a:pt x="61893" y="2639729"/>
                  </a:cubicBezTo>
                  <a:cubicBezTo>
                    <a:pt x="67036" y="2646206"/>
                    <a:pt x="61988" y="2659445"/>
                    <a:pt x="66846" y="2666113"/>
                  </a:cubicBezTo>
                  <a:cubicBezTo>
                    <a:pt x="67227" y="2694498"/>
                    <a:pt x="85705" y="2710881"/>
                    <a:pt x="80848" y="2742694"/>
                  </a:cubicBezTo>
                  <a:cubicBezTo>
                    <a:pt x="81895" y="2744123"/>
                    <a:pt x="82848" y="2745552"/>
                    <a:pt x="83800" y="2747076"/>
                  </a:cubicBezTo>
                  <a:cubicBezTo>
                    <a:pt x="82086" y="2778984"/>
                    <a:pt x="93992" y="2801844"/>
                    <a:pt x="94849" y="2831943"/>
                  </a:cubicBezTo>
                  <a:cubicBezTo>
                    <a:pt x="97135" y="2833944"/>
                    <a:pt x="98755" y="2836420"/>
                    <a:pt x="99707" y="2839277"/>
                  </a:cubicBezTo>
                  <a:cubicBezTo>
                    <a:pt x="96659" y="2848136"/>
                    <a:pt x="106089" y="2855660"/>
                    <a:pt x="107327" y="2864995"/>
                  </a:cubicBezTo>
                  <a:cubicBezTo>
                    <a:pt x="108089" y="2870329"/>
                    <a:pt x="104660" y="2876330"/>
                    <a:pt x="105136" y="2882426"/>
                  </a:cubicBezTo>
                  <a:cubicBezTo>
                    <a:pt x="105993" y="2892522"/>
                    <a:pt x="116852" y="2908524"/>
                    <a:pt x="110756" y="2917859"/>
                  </a:cubicBezTo>
                  <a:cubicBezTo>
                    <a:pt x="116090" y="2921383"/>
                    <a:pt x="110375" y="2932242"/>
                    <a:pt x="111709" y="2938433"/>
                  </a:cubicBezTo>
                  <a:cubicBezTo>
                    <a:pt x="113328" y="2939481"/>
                    <a:pt x="118376" y="2938242"/>
                    <a:pt x="117614" y="2940909"/>
                  </a:cubicBezTo>
                  <a:cubicBezTo>
                    <a:pt x="115328" y="2940147"/>
                    <a:pt x="114661" y="2941767"/>
                    <a:pt x="112471" y="2941195"/>
                  </a:cubicBezTo>
                  <a:cubicBezTo>
                    <a:pt x="111232" y="2947958"/>
                    <a:pt x="115518" y="2951101"/>
                    <a:pt x="115709" y="2957102"/>
                  </a:cubicBezTo>
                  <a:cubicBezTo>
                    <a:pt x="118471" y="2959293"/>
                    <a:pt x="120472" y="2953006"/>
                    <a:pt x="120852" y="2956816"/>
                  </a:cubicBezTo>
                  <a:cubicBezTo>
                    <a:pt x="119995" y="2957483"/>
                    <a:pt x="116852" y="2962055"/>
                    <a:pt x="119614" y="2962912"/>
                  </a:cubicBezTo>
                  <a:cubicBezTo>
                    <a:pt x="120472" y="2961578"/>
                    <a:pt x="121519" y="2960435"/>
                    <a:pt x="122758" y="2959674"/>
                  </a:cubicBezTo>
                  <a:cubicBezTo>
                    <a:pt x="123234" y="2964817"/>
                    <a:pt x="129139" y="2963960"/>
                    <a:pt x="127425" y="2968246"/>
                  </a:cubicBezTo>
                  <a:cubicBezTo>
                    <a:pt x="131235" y="2961674"/>
                    <a:pt x="133330" y="2977485"/>
                    <a:pt x="137712" y="2974152"/>
                  </a:cubicBezTo>
                  <a:cubicBezTo>
                    <a:pt x="138569" y="2971770"/>
                    <a:pt x="136474" y="2971389"/>
                    <a:pt x="135997" y="2969960"/>
                  </a:cubicBezTo>
                  <a:cubicBezTo>
                    <a:pt x="139902" y="2973009"/>
                    <a:pt x="139712" y="2970627"/>
                    <a:pt x="140665" y="2965769"/>
                  </a:cubicBezTo>
                  <a:cubicBezTo>
                    <a:pt x="148189" y="2965579"/>
                    <a:pt x="155905" y="2960054"/>
                    <a:pt x="159715" y="2959388"/>
                  </a:cubicBezTo>
                  <a:cubicBezTo>
                    <a:pt x="159048" y="2959293"/>
                    <a:pt x="158476" y="2958150"/>
                    <a:pt x="160000" y="2958150"/>
                  </a:cubicBezTo>
                  <a:cubicBezTo>
                    <a:pt x="168954" y="2961388"/>
                    <a:pt x="170097" y="2975485"/>
                    <a:pt x="161715" y="2981391"/>
                  </a:cubicBezTo>
                  <a:cubicBezTo>
                    <a:pt x="156285" y="2979104"/>
                    <a:pt x="150475" y="2990058"/>
                    <a:pt x="145332" y="2993392"/>
                  </a:cubicBezTo>
                  <a:cubicBezTo>
                    <a:pt x="141712" y="2991011"/>
                    <a:pt x="134283" y="2989868"/>
                    <a:pt x="136474" y="2986534"/>
                  </a:cubicBezTo>
                  <a:cubicBezTo>
                    <a:pt x="132568" y="2988439"/>
                    <a:pt x="133426" y="2992440"/>
                    <a:pt x="134568" y="2996345"/>
                  </a:cubicBezTo>
                  <a:cubicBezTo>
                    <a:pt x="131997" y="2997393"/>
                    <a:pt x="129044" y="2994630"/>
                    <a:pt x="126472" y="2998535"/>
                  </a:cubicBezTo>
                  <a:cubicBezTo>
                    <a:pt x="128473" y="3000345"/>
                    <a:pt x="124282" y="3005298"/>
                    <a:pt x="126949" y="3008823"/>
                  </a:cubicBezTo>
                  <a:cubicBezTo>
                    <a:pt x="127330" y="3006727"/>
                    <a:pt x="128473" y="3005870"/>
                    <a:pt x="130092" y="3005679"/>
                  </a:cubicBezTo>
                  <a:cubicBezTo>
                    <a:pt x="129997" y="3007870"/>
                    <a:pt x="124853" y="3011490"/>
                    <a:pt x="130092" y="3012061"/>
                  </a:cubicBezTo>
                  <a:cubicBezTo>
                    <a:pt x="131330" y="3009680"/>
                    <a:pt x="129806" y="3003108"/>
                    <a:pt x="133997" y="3005203"/>
                  </a:cubicBezTo>
                  <a:cubicBezTo>
                    <a:pt x="132854" y="3010537"/>
                    <a:pt x="130377" y="3011870"/>
                    <a:pt x="133235" y="3015204"/>
                  </a:cubicBezTo>
                  <a:cubicBezTo>
                    <a:pt x="129711" y="3014633"/>
                    <a:pt x="129997" y="3019871"/>
                    <a:pt x="129044" y="3023301"/>
                  </a:cubicBezTo>
                  <a:cubicBezTo>
                    <a:pt x="134283" y="3031016"/>
                    <a:pt x="142474" y="3039017"/>
                    <a:pt x="152857" y="3044636"/>
                  </a:cubicBezTo>
                  <a:cubicBezTo>
                    <a:pt x="158762" y="3047780"/>
                    <a:pt x="171049" y="3057305"/>
                    <a:pt x="178479" y="3049780"/>
                  </a:cubicBezTo>
                  <a:cubicBezTo>
                    <a:pt x="177717" y="3043398"/>
                    <a:pt x="181432" y="3034159"/>
                    <a:pt x="186575" y="3034826"/>
                  </a:cubicBezTo>
                  <a:cubicBezTo>
                    <a:pt x="187051" y="3032730"/>
                    <a:pt x="187051" y="3031016"/>
                    <a:pt x="186289" y="3029682"/>
                  </a:cubicBezTo>
                  <a:cubicBezTo>
                    <a:pt x="188671" y="3030540"/>
                    <a:pt x="189052" y="3028539"/>
                    <a:pt x="190480" y="3027968"/>
                  </a:cubicBezTo>
                  <a:cubicBezTo>
                    <a:pt x="192385" y="3029587"/>
                    <a:pt x="191528" y="3032921"/>
                    <a:pt x="195910" y="3032826"/>
                  </a:cubicBezTo>
                  <a:cubicBezTo>
                    <a:pt x="196767" y="3030825"/>
                    <a:pt x="194671" y="3029301"/>
                    <a:pt x="196672" y="3029111"/>
                  </a:cubicBezTo>
                  <a:cubicBezTo>
                    <a:pt x="201243" y="3037302"/>
                    <a:pt x="214864" y="3035874"/>
                    <a:pt x="219436" y="3042541"/>
                  </a:cubicBezTo>
                  <a:cubicBezTo>
                    <a:pt x="217531" y="3045208"/>
                    <a:pt x="222199" y="3050923"/>
                    <a:pt x="223342" y="3054828"/>
                  </a:cubicBezTo>
                  <a:cubicBezTo>
                    <a:pt x="229628" y="3052066"/>
                    <a:pt x="236105" y="3054924"/>
                    <a:pt x="238010" y="3051399"/>
                  </a:cubicBezTo>
                  <a:cubicBezTo>
                    <a:pt x="239725" y="3052352"/>
                    <a:pt x="240772" y="3053781"/>
                    <a:pt x="242392" y="3054828"/>
                  </a:cubicBezTo>
                  <a:cubicBezTo>
                    <a:pt x="245154" y="3051494"/>
                    <a:pt x="246011" y="3052733"/>
                    <a:pt x="247344" y="3049399"/>
                  </a:cubicBezTo>
                  <a:cubicBezTo>
                    <a:pt x="245725" y="3052542"/>
                    <a:pt x="249250" y="3052352"/>
                    <a:pt x="248773" y="3054733"/>
                  </a:cubicBezTo>
                  <a:cubicBezTo>
                    <a:pt x="256298" y="3055209"/>
                    <a:pt x="260489" y="3048351"/>
                    <a:pt x="267157" y="3052066"/>
                  </a:cubicBezTo>
                  <a:cubicBezTo>
                    <a:pt x="266585" y="3046446"/>
                    <a:pt x="273062" y="3049685"/>
                    <a:pt x="275443" y="3048637"/>
                  </a:cubicBezTo>
                  <a:cubicBezTo>
                    <a:pt x="279444" y="3046827"/>
                    <a:pt x="285540" y="3035397"/>
                    <a:pt x="290874" y="3041493"/>
                  </a:cubicBezTo>
                  <a:cubicBezTo>
                    <a:pt x="291922" y="3039874"/>
                    <a:pt x="290683" y="3034921"/>
                    <a:pt x="293350" y="3035683"/>
                  </a:cubicBezTo>
                  <a:cubicBezTo>
                    <a:pt x="296684" y="3041017"/>
                    <a:pt x="301161" y="3034826"/>
                    <a:pt x="304876" y="3035397"/>
                  </a:cubicBezTo>
                  <a:cubicBezTo>
                    <a:pt x="304685" y="3036921"/>
                    <a:pt x="304685" y="3038350"/>
                    <a:pt x="306781" y="3038350"/>
                  </a:cubicBezTo>
                  <a:cubicBezTo>
                    <a:pt x="310114" y="3032826"/>
                    <a:pt x="333641" y="3048637"/>
                    <a:pt x="333927" y="3029777"/>
                  </a:cubicBezTo>
                  <a:cubicBezTo>
                    <a:pt x="335927" y="3030920"/>
                    <a:pt x="339737" y="3027206"/>
                    <a:pt x="340023" y="3031016"/>
                  </a:cubicBezTo>
                  <a:cubicBezTo>
                    <a:pt x="337737" y="3029396"/>
                    <a:pt x="334594" y="3034159"/>
                    <a:pt x="336880" y="3034159"/>
                  </a:cubicBezTo>
                  <a:cubicBezTo>
                    <a:pt x="338118" y="3029968"/>
                    <a:pt x="339261" y="3039112"/>
                    <a:pt x="340499" y="3034921"/>
                  </a:cubicBezTo>
                  <a:cubicBezTo>
                    <a:pt x="340594" y="3032540"/>
                    <a:pt x="342785" y="3024920"/>
                    <a:pt x="344119" y="3022919"/>
                  </a:cubicBezTo>
                  <a:cubicBezTo>
                    <a:pt x="345738" y="3023967"/>
                    <a:pt x="345928" y="3024062"/>
                    <a:pt x="347071" y="3027301"/>
                  </a:cubicBezTo>
                  <a:cubicBezTo>
                    <a:pt x="348024" y="3018252"/>
                    <a:pt x="359263" y="3008442"/>
                    <a:pt x="373741" y="3014823"/>
                  </a:cubicBezTo>
                  <a:cubicBezTo>
                    <a:pt x="376789" y="3010537"/>
                    <a:pt x="384505" y="3006156"/>
                    <a:pt x="387934" y="3007489"/>
                  </a:cubicBezTo>
                  <a:cubicBezTo>
                    <a:pt x="386028" y="3000250"/>
                    <a:pt x="387172" y="3004632"/>
                    <a:pt x="392791" y="3002060"/>
                  </a:cubicBezTo>
                  <a:cubicBezTo>
                    <a:pt x="392886" y="3003965"/>
                    <a:pt x="395458" y="3007394"/>
                    <a:pt x="396982" y="3006727"/>
                  </a:cubicBezTo>
                  <a:cubicBezTo>
                    <a:pt x="403555" y="3003965"/>
                    <a:pt x="413651" y="3001012"/>
                    <a:pt x="414794" y="2993773"/>
                  </a:cubicBezTo>
                  <a:cubicBezTo>
                    <a:pt x="416985" y="2994059"/>
                    <a:pt x="416890" y="2996726"/>
                    <a:pt x="420223" y="2998631"/>
                  </a:cubicBezTo>
                  <a:cubicBezTo>
                    <a:pt x="422319" y="2994440"/>
                    <a:pt x="425367" y="2991582"/>
                    <a:pt x="428510" y="2988820"/>
                  </a:cubicBezTo>
                  <a:cubicBezTo>
                    <a:pt x="424700" y="2986629"/>
                    <a:pt x="432320" y="2983677"/>
                    <a:pt x="428034" y="2978533"/>
                  </a:cubicBezTo>
                  <a:cubicBezTo>
                    <a:pt x="432701" y="2977961"/>
                    <a:pt x="432415" y="2981391"/>
                    <a:pt x="435654" y="2985105"/>
                  </a:cubicBezTo>
                  <a:cubicBezTo>
                    <a:pt x="432606" y="2984343"/>
                    <a:pt x="432320" y="2982057"/>
                    <a:pt x="430510" y="2985391"/>
                  </a:cubicBezTo>
                  <a:cubicBezTo>
                    <a:pt x="434511" y="2987868"/>
                    <a:pt x="432510" y="2987868"/>
                    <a:pt x="437368" y="2989296"/>
                  </a:cubicBezTo>
                  <a:cubicBezTo>
                    <a:pt x="443274" y="2980914"/>
                    <a:pt x="453561" y="2989487"/>
                    <a:pt x="453751" y="2977295"/>
                  </a:cubicBezTo>
                  <a:cubicBezTo>
                    <a:pt x="452037" y="2973866"/>
                    <a:pt x="450227" y="2970437"/>
                    <a:pt x="449560" y="2966246"/>
                  </a:cubicBezTo>
                  <a:cubicBezTo>
                    <a:pt x="452227" y="2966055"/>
                    <a:pt x="454037" y="2964436"/>
                    <a:pt x="456418" y="2963769"/>
                  </a:cubicBezTo>
                  <a:cubicBezTo>
                    <a:pt x="456228" y="2965389"/>
                    <a:pt x="451370" y="2967484"/>
                    <a:pt x="454227" y="2968436"/>
                  </a:cubicBezTo>
                  <a:cubicBezTo>
                    <a:pt x="454227" y="2966151"/>
                    <a:pt x="460038" y="2974247"/>
                    <a:pt x="461276" y="2971103"/>
                  </a:cubicBezTo>
                  <a:cubicBezTo>
                    <a:pt x="459752" y="2969960"/>
                    <a:pt x="459561" y="2968056"/>
                    <a:pt x="459847" y="2965769"/>
                  </a:cubicBezTo>
                  <a:cubicBezTo>
                    <a:pt x="463562" y="2967579"/>
                    <a:pt x="462133" y="2967294"/>
                    <a:pt x="464991" y="2965484"/>
                  </a:cubicBezTo>
                  <a:cubicBezTo>
                    <a:pt x="466515" y="2966532"/>
                    <a:pt x="464229" y="2970246"/>
                    <a:pt x="466515" y="2970818"/>
                  </a:cubicBezTo>
                  <a:cubicBezTo>
                    <a:pt x="469372" y="2969008"/>
                    <a:pt x="467753" y="2966436"/>
                    <a:pt x="467944" y="2963484"/>
                  </a:cubicBezTo>
                  <a:cubicBezTo>
                    <a:pt x="464229" y="2960721"/>
                    <a:pt x="461657" y="2967675"/>
                    <a:pt x="460324" y="2963293"/>
                  </a:cubicBezTo>
                  <a:cubicBezTo>
                    <a:pt x="464134" y="2964245"/>
                    <a:pt x="465181" y="2961007"/>
                    <a:pt x="466419" y="2958150"/>
                  </a:cubicBezTo>
                  <a:cubicBezTo>
                    <a:pt x="464419" y="2957197"/>
                    <a:pt x="462895" y="2959388"/>
                    <a:pt x="462705" y="2957387"/>
                  </a:cubicBezTo>
                  <a:cubicBezTo>
                    <a:pt x="463752" y="2957292"/>
                    <a:pt x="464324" y="2956626"/>
                    <a:pt x="464419" y="2955197"/>
                  </a:cubicBezTo>
                  <a:cubicBezTo>
                    <a:pt x="466039" y="2955959"/>
                    <a:pt x="466419" y="2957387"/>
                    <a:pt x="469086" y="2957387"/>
                  </a:cubicBezTo>
                  <a:cubicBezTo>
                    <a:pt x="467563" y="2953196"/>
                    <a:pt x="468801" y="2953768"/>
                    <a:pt x="468134" y="2949577"/>
                  </a:cubicBezTo>
                  <a:cubicBezTo>
                    <a:pt x="472516" y="2951958"/>
                    <a:pt x="474325" y="2938052"/>
                    <a:pt x="480612" y="2938147"/>
                  </a:cubicBezTo>
                  <a:cubicBezTo>
                    <a:pt x="479374" y="2935099"/>
                    <a:pt x="477373" y="2939100"/>
                    <a:pt x="477183" y="2936147"/>
                  </a:cubicBezTo>
                  <a:cubicBezTo>
                    <a:pt x="478802" y="2934051"/>
                    <a:pt x="474325" y="2931289"/>
                    <a:pt x="478135" y="2931194"/>
                  </a:cubicBezTo>
                  <a:cubicBezTo>
                    <a:pt x="480040" y="2937766"/>
                    <a:pt x="480802" y="2934337"/>
                    <a:pt x="485946" y="2936623"/>
                  </a:cubicBezTo>
                  <a:cubicBezTo>
                    <a:pt x="492423" y="2929289"/>
                    <a:pt x="483374" y="2916144"/>
                    <a:pt x="492327" y="2911191"/>
                  </a:cubicBezTo>
                  <a:cubicBezTo>
                    <a:pt x="491851" y="2912620"/>
                    <a:pt x="489565" y="2913573"/>
                    <a:pt x="491566" y="2914906"/>
                  </a:cubicBezTo>
                  <a:cubicBezTo>
                    <a:pt x="491185" y="2911953"/>
                    <a:pt x="498043" y="2912144"/>
                    <a:pt x="494042" y="2909001"/>
                  </a:cubicBezTo>
                  <a:cubicBezTo>
                    <a:pt x="493280" y="2911953"/>
                    <a:pt x="489946" y="2908429"/>
                    <a:pt x="490613" y="2907095"/>
                  </a:cubicBezTo>
                  <a:cubicBezTo>
                    <a:pt x="491280" y="2905476"/>
                    <a:pt x="491661" y="2904428"/>
                    <a:pt x="491947" y="2903476"/>
                  </a:cubicBezTo>
                  <a:cubicBezTo>
                    <a:pt x="511187" y="2908239"/>
                    <a:pt x="510235" y="2930432"/>
                    <a:pt x="520522" y="2942910"/>
                  </a:cubicBezTo>
                  <a:cubicBezTo>
                    <a:pt x="521665" y="2938719"/>
                    <a:pt x="519760" y="2931099"/>
                    <a:pt x="522808" y="2929194"/>
                  </a:cubicBezTo>
                  <a:cubicBezTo>
                    <a:pt x="526427" y="2930336"/>
                    <a:pt x="531666" y="2930146"/>
                    <a:pt x="532618" y="2933670"/>
                  </a:cubicBezTo>
                  <a:cubicBezTo>
                    <a:pt x="531094" y="2937099"/>
                    <a:pt x="528618" y="2945958"/>
                    <a:pt x="534238" y="2946434"/>
                  </a:cubicBezTo>
                  <a:cubicBezTo>
                    <a:pt x="537571" y="2941290"/>
                    <a:pt x="532618" y="2933956"/>
                    <a:pt x="536714" y="2928908"/>
                  </a:cubicBezTo>
                  <a:cubicBezTo>
                    <a:pt x="539857" y="2928908"/>
                    <a:pt x="540524" y="2931099"/>
                    <a:pt x="541477" y="2933003"/>
                  </a:cubicBezTo>
                  <a:cubicBezTo>
                    <a:pt x="539476" y="2934718"/>
                    <a:pt x="538619" y="2941481"/>
                    <a:pt x="543477" y="2940719"/>
                  </a:cubicBezTo>
                  <a:cubicBezTo>
                    <a:pt x="545382" y="2935004"/>
                    <a:pt x="540429" y="2929289"/>
                    <a:pt x="544525" y="2925669"/>
                  </a:cubicBezTo>
                  <a:cubicBezTo>
                    <a:pt x="545953" y="2926431"/>
                    <a:pt x="547287" y="2927193"/>
                    <a:pt x="548144" y="2928432"/>
                  </a:cubicBezTo>
                  <a:cubicBezTo>
                    <a:pt x="545953" y="2941100"/>
                    <a:pt x="548335" y="2951101"/>
                    <a:pt x="549287" y="2965198"/>
                  </a:cubicBezTo>
                  <a:cubicBezTo>
                    <a:pt x="556717" y="2961007"/>
                    <a:pt x="553573" y="2944624"/>
                    <a:pt x="560050" y="2939385"/>
                  </a:cubicBezTo>
                  <a:cubicBezTo>
                    <a:pt x="564527" y="2962531"/>
                    <a:pt x="562146" y="2984724"/>
                    <a:pt x="563860" y="3009299"/>
                  </a:cubicBezTo>
                  <a:cubicBezTo>
                    <a:pt x="565575" y="3010156"/>
                    <a:pt x="570433" y="3008251"/>
                    <a:pt x="570052" y="3011013"/>
                  </a:cubicBezTo>
                  <a:cubicBezTo>
                    <a:pt x="573195" y="3017014"/>
                    <a:pt x="568813" y="3023872"/>
                    <a:pt x="572623" y="3027682"/>
                  </a:cubicBezTo>
                  <a:cubicBezTo>
                    <a:pt x="573385" y="3021300"/>
                    <a:pt x="578338" y="3019776"/>
                    <a:pt x="581101" y="3015585"/>
                  </a:cubicBezTo>
                  <a:cubicBezTo>
                    <a:pt x="583672" y="3016157"/>
                    <a:pt x="583386" y="3019110"/>
                    <a:pt x="584530" y="3020919"/>
                  </a:cubicBezTo>
                  <a:cubicBezTo>
                    <a:pt x="583768" y="3024158"/>
                    <a:pt x="580529" y="3024444"/>
                    <a:pt x="580148" y="3028158"/>
                  </a:cubicBezTo>
                  <a:cubicBezTo>
                    <a:pt x="586435" y="3029016"/>
                    <a:pt x="590911" y="3031492"/>
                    <a:pt x="592245" y="3036635"/>
                  </a:cubicBezTo>
                  <a:cubicBezTo>
                    <a:pt x="601484" y="3007775"/>
                    <a:pt x="597960" y="2954816"/>
                    <a:pt x="613295" y="2938147"/>
                  </a:cubicBezTo>
                  <a:cubicBezTo>
                    <a:pt x="615200" y="2942814"/>
                    <a:pt x="613295" y="2950720"/>
                    <a:pt x="617296" y="2953577"/>
                  </a:cubicBezTo>
                  <a:cubicBezTo>
                    <a:pt x="620725" y="2937480"/>
                    <a:pt x="624820" y="2922240"/>
                    <a:pt x="634155" y="2913001"/>
                  </a:cubicBezTo>
                  <a:cubicBezTo>
                    <a:pt x="627773" y="2897475"/>
                    <a:pt x="637108" y="2888522"/>
                    <a:pt x="635774" y="2872615"/>
                  </a:cubicBezTo>
                  <a:cubicBezTo>
                    <a:pt x="636727" y="2875282"/>
                    <a:pt x="631297" y="2877092"/>
                    <a:pt x="631869" y="2874901"/>
                  </a:cubicBezTo>
                  <a:cubicBezTo>
                    <a:pt x="631774" y="2869091"/>
                    <a:pt x="636822" y="2858613"/>
                    <a:pt x="629488" y="2855756"/>
                  </a:cubicBezTo>
                  <a:cubicBezTo>
                    <a:pt x="634345" y="2852803"/>
                    <a:pt x="631678" y="2840992"/>
                    <a:pt x="637012" y="2838611"/>
                  </a:cubicBezTo>
                  <a:cubicBezTo>
                    <a:pt x="645394" y="2839563"/>
                    <a:pt x="657110" y="2838611"/>
                    <a:pt x="657777" y="2848993"/>
                  </a:cubicBezTo>
                  <a:cubicBezTo>
                    <a:pt x="665968" y="2844326"/>
                    <a:pt x="669493" y="2836515"/>
                    <a:pt x="679208" y="2832801"/>
                  </a:cubicBezTo>
                  <a:cubicBezTo>
                    <a:pt x="685876" y="2830324"/>
                    <a:pt x="695686" y="2832419"/>
                    <a:pt x="698830" y="2824133"/>
                  </a:cubicBezTo>
                  <a:cubicBezTo>
                    <a:pt x="698163" y="2820418"/>
                    <a:pt x="693115" y="2820418"/>
                    <a:pt x="694448" y="2814989"/>
                  </a:cubicBezTo>
                  <a:cubicBezTo>
                    <a:pt x="702259" y="2818608"/>
                    <a:pt x="697686" y="2807845"/>
                    <a:pt x="702544" y="2808035"/>
                  </a:cubicBezTo>
                  <a:cubicBezTo>
                    <a:pt x="703878" y="2809560"/>
                    <a:pt x="706926" y="2809750"/>
                    <a:pt x="709974" y="2809845"/>
                  </a:cubicBezTo>
                  <a:cubicBezTo>
                    <a:pt x="723118" y="2795367"/>
                    <a:pt x="730357" y="2810131"/>
                    <a:pt x="735406" y="2823847"/>
                  </a:cubicBezTo>
                  <a:cubicBezTo>
                    <a:pt x="733215" y="2842611"/>
                    <a:pt x="731881" y="2851184"/>
                    <a:pt x="744835" y="2863185"/>
                  </a:cubicBezTo>
                  <a:cubicBezTo>
                    <a:pt x="747598" y="2865757"/>
                    <a:pt x="754932" y="2867662"/>
                    <a:pt x="758932" y="2874329"/>
                  </a:cubicBezTo>
                  <a:cubicBezTo>
                    <a:pt x="761790" y="2873663"/>
                    <a:pt x="765600" y="2876806"/>
                    <a:pt x="770267" y="2873949"/>
                  </a:cubicBezTo>
                  <a:cubicBezTo>
                    <a:pt x="774744" y="2885760"/>
                    <a:pt x="792079" y="2872806"/>
                    <a:pt x="798366" y="2882521"/>
                  </a:cubicBezTo>
                  <a:cubicBezTo>
                    <a:pt x="806748" y="2870234"/>
                    <a:pt x="836085" y="2876616"/>
                    <a:pt x="854277" y="2872044"/>
                  </a:cubicBezTo>
                  <a:cubicBezTo>
                    <a:pt x="859897" y="2885760"/>
                    <a:pt x="873137" y="2892999"/>
                    <a:pt x="872280" y="2912239"/>
                  </a:cubicBezTo>
                  <a:cubicBezTo>
                    <a:pt x="878661" y="2913192"/>
                    <a:pt x="878471" y="2922621"/>
                    <a:pt x="881424" y="2923002"/>
                  </a:cubicBezTo>
                  <a:cubicBezTo>
                    <a:pt x="877519" y="2927384"/>
                    <a:pt x="881710" y="2933003"/>
                    <a:pt x="880090" y="2939195"/>
                  </a:cubicBezTo>
                  <a:cubicBezTo>
                    <a:pt x="884472" y="2940624"/>
                    <a:pt x="888282" y="2950339"/>
                    <a:pt x="892092" y="2945195"/>
                  </a:cubicBezTo>
                  <a:cubicBezTo>
                    <a:pt x="900855" y="2953482"/>
                    <a:pt x="911332" y="2948053"/>
                    <a:pt x="917333" y="2958435"/>
                  </a:cubicBezTo>
                  <a:cubicBezTo>
                    <a:pt x="922191" y="2966912"/>
                    <a:pt x="920476" y="2981676"/>
                    <a:pt x="924572" y="2992820"/>
                  </a:cubicBezTo>
                  <a:cubicBezTo>
                    <a:pt x="928096" y="3002250"/>
                    <a:pt x="934002" y="3007394"/>
                    <a:pt x="933907" y="3016061"/>
                  </a:cubicBezTo>
                  <a:cubicBezTo>
                    <a:pt x="949718" y="3021586"/>
                    <a:pt x="934383" y="3055114"/>
                    <a:pt x="957528" y="3049209"/>
                  </a:cubicBezTo>
                  <a:cubicBezTo>
                    <a:pt x="956767" y="3052161"/>
                    <a:pt x="959529" y="3052066"/>
                    <a:pt x="958291" y="3055495"/>
                  </a:cubicBezTo>
                  <a:cubicBezTo>
                    <a:pt x="972578" y="3063115"/>
                    <a:pt x="983056" y="3075878"/>
                    <a:pt x="1000201" y="3078927"/>
                  </a:cubicBezTo>
                  <a:cubicBezTo>
                    <a:pt x="998296" y="3074164"/>
                    <a:pt x="1006773" y="3061591"/>
                    <a:pt x="1011059" y="3068544"/>
                  </a:cubicBezTo>
                  <a:cubicBezTo>
                    <a:pt x="1015155" y="3060353"/>
                    <a:pt x="1030395" y="3066639"/>
                    <a:pt x="1038777" y="3065782"/>
                  </a:cubicBezTo>
                  <a:cubicBezTo>
                    <a:pt x="1047921" y="3064829"/>
                    <a:pt x="1056589" y="3057876"/>
                    <a:pt x="1059922" y="3067496"/>
                  </a:cubicBezTo>
                  <a:cubicBezTo>
                    <a:pt x="1061827" y="3060829"/>
                    <a:pt x="1067542" y="3057019"/>
                    <a:pt x="1072019" y="3057210"/>
                  </a:cubicBezTo>
                  <a:cubicBezTo>
                    <a:pt x="1069162" y="3045589"/>
                    <a:pt x="1073734" y="3036159"/>
                    <a:pt x="1073257" y="3026063"/>
                  </a:cubicBezTo>
                  <a:cubicBezTo>
                    <a:pt x="1084211" y="3023777"/>
                    <a:pt x="1076686" y="3014061"/>
                    <a:pt x="1077449" y="3005108"/>
                  </a:cubicBezTo>
                  <a:cubicBezTo>
                    <a:pt x="1082878" y="3006441"/>
                    <a:pt x="1076686" y="3002536"/>
                    <a:pt x="1080115" y="3002822"/>
                  </a:cubicBezTo>
                  <a:cubicBezTo>
                    <a:pt x="1083068" y="3003012"/>
                    <a:pt x="1083640" y="3005298"/>
                    <a:pt x="1087450" y="3004632"/>
                  </a:cubicBezTo>
                  <a:cubicBezTo>
                    <a:pt x="1083449" y="3009870"/>
                    <a:pt x="1092117" y="3003012"/>
                    <a:pt x="1089545" y="3009775"/>
                  </a:cubicBezTo>
                  <a:cubicBezTo>
                    <a:pt x="1093069" y="3010251"/>
                    <a:pt x="1092307" y="3005775"/>
                    <a:pt x="1097260" y="3007870"/>
                  </a:cubicBezTo>
                  <a:cubicBezTo>
                    <a:pt x="1096499" y="3012347"/>
                    <a:pt x="1099070" y="3013966"/>
                    <a:pt x="1098880" y="3018062"/>
                  </a:cubicBezTo>
                  <a:cubicBezTo>
                    <a:pt x="1102785" y="3018919"/>
                    <a:pt x="1103928" y="3016633"/>
                    <a:pt x="1106595" y="3016157"/>
                  </a:cubicBezTo>
                  <a:cubicBezTo>
                    <a:pt x="1105928" y="3010918"/>
                    <a:pt x="1108690" y="3009489"/>
                    <a:pt x="1110976" y="3007775"/>
                  </a:cubicBezTo>
                  <a:cubicBezTo>
                    <a:pt x="1107071" y="3013394"/>
                    <a:pt x="1108976" y="3021395"/>
                    <a:pt x="1112119" y="3024062"/>
                  </a:cubicBezTo>
                  <a:cubicBezTo>
                    <a:pt x="1116120" y="3021300"/>
                    <a:pt x="1109071" y="3014252"/>
                    <a:pt x="1111738" y="3012823"/>
                  </a:cubicBezTo>
                  <a:cubicBezTo>
                    <a:pt x="1113167" y="3013490"/>
                    <a:pt x="1114405" y="3014347"/>
                    <a:pt x="1115263" y="3015585"/>
                  </a:cubicBezTo>
                  <a:cubicBezTo>
                    <a:pt x="1114786" y="3017204"/>
                    <a:pt x="1113262" y="3017776"/>
                    <a:pt x="1113643" y="3020443"/>
                  </a:cubicBezTo>
                  <a:cubicBezTo>
                    <a:pt x="1116406" y="3022348"/>
                    <a:pt x="1116501" y="3020062"/>
                    <a:pt x="1118406" y="3023301"/>
                  </a:cubicBezTo>
                  <a:cubicBezTo>
                    <a:pt x="1121454" y="3021300"/>
                    <a:pt x="1120597" y="3015776"/>
                    <a:pt x="1121644" y="3014823"/>
                  </a:cubicBezTo>
                  <a:cubicBezTo>
                    <a:pt x="1124026" y="3014728"/>
                    <a:pt x="1124216" y="3016443"/>
                    <a:pt x="1126502" y="3016443"/>
                  </a:cubicBezTo>
                  <a:cubicBezTo>
                    <a:pt x="1128217" y="3011966"/>
                    <a:pt x="1123645" y="3012633"/>
                    <a:pt x="1124597" y="3008823"/>
                  </a:cubicBezTo>
                  <a:cubicBezTo>
                    <a:pt x="1129265" y="3009966"/>
                    <a:pt x="1123930" y="3003679"/>
                    <a:pt x="1128788" y="3002917"/>
                  </a:cubicBezTo>
                  <a:cubicBezTo>
                    <a:pt x="1132979" y="3009108"/>
                    <a:pt x="1142504" y="3002345"/>
                    <a:pt x="1147171" y="3008156"/>
                  </a:cubicBezTo>
                  <a:cubicBezTo>
                    <a:pt x="1147267" y="3007394"/>
                    <a:pt x="1147267" y="3006536"/>
                    <a:pt x="1147362" y="3005679"/>
                  </a:cubicBezTo>
                  <a:cubicBezTo>
                    <a:pt x="1148028" y="3005775"/>
                    <a:pt x="1148886" y="3004822"/>
                    <a:pt x="1147457" y="3004441"/>
                  </a:cubicBezTo>
                  <a:cubicBezTo>
                    <a:pt x="1146124" y="3006632"/>
                    <a:pt x="1143266" y="3000345"/>
                    <a:pt x="1141647" y="2998917"/>
                  </a:cubicBezTo>
                  <a:cubicBezTo>
                    <a:pt x="1148028" y="2998345"/>
                    <a:pt x="1144409" y="2992630"/>
                    <a:pt x="1142314" y="2990249"/>
                  </a:cubicBezTo>
                  <a:cubicBezTo>
                    <a:pt x="1143933" y="2990344"/>
                    <a:pt x="1144124" y="2988820"/>
                    <a:pt x="1146124" y="2989296"/>
                  </a:cubicBezTo>
                  <a:cubicBezTo>
                    <a:pt x="1143552" y="2992154"/>
                    <a:pt x="1147743" y="2997297"/>
                    <a:pt x="1146505" y="2999298"/>
                  </a:cubicBezTo>
                  <a:cubicBezTo>
                    <a:pt x="1147743" y="2997011"/>
                    <a:pt x="1152220" y="2996440"/>
                    <a:pt x="1154029" y="2998631"/>
                  </a:cubicBezTo>
                  <a:cubicBezTo>
                    <a:pt x="1154601" y="2993392"/>
                    <a:pt x="1158030" y="2991487"/>
                    <a:pt x="1162221" y="2990535"/>
                  </a:cubicBezTo>
                  <a:cubicBezTo>
                    <a:pt x="1161745" y="2993583"/>
                    <a:pt x="1156792" y="2994630"/>
                    <a:pt x="1161745" y="2996726"/>
                  </a:cubicBezTo>
                  <a:cubicBezTo>
                    <a:pt x="1163650" y="2993487"/>
                    <a:pt x="1166888" y="2991963"/>
                    <a:pt x="1170984" y="2991201"/>
                  </a:cubicBezTo>
                  <a:cubicBezTo>
                    <a:pt x="1173175" y="2994249"/>
                    <a:pt x="1170603" y="2992535"/>
                    <a:pt x="1169460" y="2994821"/>
                  </a:cubicBezTo>
                  <a:cubicBezTo>
                    <a:pt x="1172317" y="2995487"/>
                    <a:pt x="1174222" y="2995011"/>
                    <a:pt x="1175746" y="2994059"/>
                  </a:cubicBezTo>
                  <a:cubicBezTo>
                    <a:pt x="1174413" y="2988534"/>
                    <a:pt x="1175080" y="2985296"/>
                    <a:pt x="1179080" y="2983105"/>
                  </a:cubicBezTo>
                  <a:cubicBezTo>
                    <a:pt x="1177651" y="2982724"/>
                    <a:pt x="1177842" y="2981010"/>
                    <a:pt x="1178128" y="2979200"/>
                  </a:cubicBezTo>
                  <a:cubicBezTo>
                    <a:pt x="1172603" y="2980628"/>
                    <a:pt x="1172603" y="2980914"/>
                    <a:pt x="1168222" y="2977200"/>
                  </a:cubicBezTo>
                  <a:cubicBezTo>
                    <a:pt x="1164602" y="2976247"/>
                    <a:pt x="1161649" y="2982915"/>
                    <a:pt x="1159363" y="2979009"/>
                  </a:cubicBezTo>
                  <a:cubicBezTo>
                    <a:pt x="1164126" y="2976057"/>
                    <a:pt x="1162126" y="2975199"/>
                    <a:pt x="1160030" y="2970342"/>
                  </a:cubicBezTo>
                  <a:cubicBezTo>
                    <a:pt x="1161840" y="2970246"/>
                    <a:pt x="1162316" y="2968532"/>
                    <a:pt x="1163935" y="2968151"/>
                  </a:cubicBezTo>
                  <a:cubicBezTo>
                    <a:pt x="1163650" y="2969579"/>
                    <a:pt x="1161459" y="2970818"/>
                    <a:pt x="1163650" y="2971866"/>
                  </a:cubicBezTo>
                  <a:cubicBezTo>
                    <a:pt x="1165650" y="2971103"/>
                    <a:pt x="1163840" y="2965769"/>
                    <a:pt x="1167745" y="2967198"/>
                  </a:cubicBezTo>
                  <a:cubicBezTo>
                    <a:pt x="1164031" y="2969199"/>
                    <a:pt x="1171365" y="2974818"/>
                    <a:pt x="1172317" y="2972532"/>
                  </a:cubicBezTo>
                  <a:cubicBezTo>
                    <a:pt x="1171174" y="2971199"/>
                    <a:pt x="1170032" y="2969865"/>
                    <a:pt x="1168888" y="2968532"/>
                  </a:cubicBezTo>
                  <a:cubicBezTo>
                    <a:pt x="1171651" y="2965865"/>
                    <a:pt x="1176032" y="2965103"/>
                    <a:pt x="1172032" y="2961293"/>
                  </a:cubicBezTo>
                  <a:cubicBezTo>
                    <a:pt x="1175651" y="2961483"/>
                    <a:pt x="1176890" y="2958816"/>
                    <a:pt x="1178699" y="2956816"/>
                  </a:cubicBezTo>
                  <a:cubicBezTo>
                    <a:pt x="1176603" y="2956721"/>
                    <a:pt x="1175556" y="2955578"/>
                    <a:pt x="1175175" y="2954054"/>
                  </a:cubicBezTo>
                  <a:cubicBezTo>
                    <a:pt x="1178604" y="2954149"/>
                    <a:pt x="1177461" y="2956340"/>
                    <a:pt x="1180128" y="2954435"/>
                  </a:cubicBezTo>
                  <a:cubicBezTo>
                    <a:pt x="1176890" y="2947767"/>
                    <a:pt x="1184509" y="2948625"/>
                    <a:pt x="1178509" y="2943005"/>
                  </a:cubicBezTo>
                  <a:cubicBezTo>
                    <a:pt x="1181938" y="2946910"/>
                    <a:pt x="1183081" y="2940433"/>
                    <a:pt x="1188510" y="2942528"/>
                  </a:cubicBezTo>
                  <a:cubicBezTo>
                    <a:pt x="1188605" y="2940814"/>
                    <a:pt x="1189272" y="2939861"/>
                    <a:pt x="1190034" y="2938909"/>
                  </a:cubicBezTo>
                  <a:cubicBezTo>
                    <a:pt x="1181366" y="2938242"/>
                    <a:pt x="1190701" y="2917859"/>
                    <a:pt x="1185462" y="2918526"/>
                  </a:cubicBezTo>
                  <a:cubicBezTo>
                    <a:pt x="1185748" y="2916525"/>
                    <a:pt x="1188700" y="2917859"/>
                    <a:pt x="1188224" y="2915001"/>
                  </a:cubicBezTo>
                  <a:cubicBezTo>
                    <a:pt x="1186224" y="2913668"/>
                    <a:pt x="1184890" y="2910810"/>
                    <a:pt x="1187462" y="2908715"/>
                  </a:cubicBezTo>
                  <a:cubicBezTo>
                    <a:pt x="1184700" y="2907953"/>
                    <a:pt x="1180414" y="2912049"/>
                    <a:pt x="1179937" y="2909382"/>
                  </a:cubicBezTo>
                  <a:cubicBezTo>
                    <a:pt x="1179747" y="2906905"/>
                    <a:pt x="1181842" y="2907000"/>
                    <a:pt x="1182700" y="2905857"/>
                  </a:cubicBezTo>
                  <a:cubicBezTo>
                    <a:pt x="1180509" y="2904905"/>
                    <a:pt x="1177270" y="2909096"/>
                    <a:pt x="1176508" y="2905381"/>
                  </a:cubicBezTo>
                  <a:cubicBezTo>
                    <a:pt x="1178985" y="2901381"/>
                    <a:pt x="1182033" y="2906524"/>
                    <a:pt x="1184319" y="2902238"/>
                  </a:cubicBezTo>
                  <a:cubicBezTo>
                    <a:pt x="1184319" y="2906524"/>
                    <a:pt x="1186415" y="2908905"/>
                    <a:pt x="1191272" y="2909001"/>
                  </a:cubicBezTo>
                  <a:cubicBezTo>
                    <a:pt x="1191653" y="2906715"/>
                    <a:pt x="1192415" y="2904905"/>
                    <a:pt x="1194225" y="2904238"/>
                  </a:cubicBezTo>
                  <a:cubicBezTo>
                    <a:pt x="1192225" y="2909382"/>
                    <a:pt x="1194034" y="2912144"/>
                    <a:pt x="1191844" y="2917859"/>
                  </a:cubicBezTo>
                  <a:cubicBezTo>
                    <a:pt x="1196797" y="2918716"/>
                    <a:pt x="1196797" y="2929765"/>
                    <a:pt x="1201083" y="2927384"/>
                  </a:cubicBezTo>
                  <a:cubicBezTo>
                    <a:pt x="1199368" y="2926145"/>
                    <a:pt x="1199654" y="2923288"/>
                    <a:pt x="1199083" y="2920907"/>
                  </a:cubicBezTo>
                  <a:cubicBezTo>
                    <a:pt x="1201274" y="2921193"/>
                    <a:pt x="1202988" y="2920907"/>
                    <a:pt x="1204131" y="2920145"/>
                  </a:cubicBezTo>
                  <a:cubicBezTo>
                    <a:pt x="1206131" y="2913096"/>
                    <a:pt x="1206703" y="2905191"/>
                    <a:pt x="1204607" y="2898904"/>
                  </a:cubicBezTo>
                  <a:cubicBezTo>
                    <a:pt x="1201845" y="2902333"/>
                    <a:pt x="1202893" y="2904905"/>
                    <a:pt x="1201464" y="2907381"/>
                  </a:cubicBezTo>
                  <a:cubicBezTo>
                    <a:pt x="1199083" y="2902143"/>
                    <a:pt x="1203464" y="2899666"/>
                    <a:pt x="1204988" y="2895189"/>
                  </a:cubicBezTo>
                  <a:cubicBezTo>
                    <a:pt x="1204321" y="2893379"/>
                    <a:pt x="1200226" y="2894618"/>
                    <a:pt x="1200226" y="2892332"/>
                  </a:cubicBezTo>
                  <a:cubicBezTo>
                    <a:pt x="1202893" y="2889379"/>
                    <a:pt x="1202702" y="2886902"/>
                    <a:pt x="1200988" y="2882426"/>
                  </a:cubicBezTo>
                  <a:cubicBezTo>
                    <a:pt x="1203464" y="2882997"/>
                    <a:pt x="1203178" y="2886045"/>
                    <a:pt x="1205655" y="2886521"/>
                  </a:cubicBezTo>
                  <a:cubicBezTo>
                    <a:pt x="1207846" y="2885950"/>
                    <a:pt x="1206036" y="2880616"/>
                    <a:pt x="1208608" y="2880521"/>
                  </a:cubicBezTo>
                  <a:cubicBezTo>
                    <a:pt x="1210322" y="2881378"/>
                    <a:pt x="1211465" y="2882711"/>
                    <a:pt x="1212037" y="2884521"/>
                  </a:cubicBezTo>
                  <a:cubicBezTo>
                    <a:pt x="1209846" y="2884807"/>
                    <a:pt x="1208989" y="2882426"/>
                    <a:pt x="1208322" y="2884235"/>
                  </a:cubicBezTo>
                  <a:cubicBezTo>
                    <a:pt x="1209274" y="2884617"/>
                    <a:pt x="1209655" y="2885378"/>
                    <a:pt x="1209370" y="2886807"/>
                  </a:cubicBezTo>
                  <a:cubicBezTo>
                    <a:pt x="1213561" y="2887665"/>
                    <a:pt x="1211751" y="2881473"/>
                    <a:pt x="1217180" y="2883664"/>
                  </a:cubicBezTo>
                  <a:cubicBezTo>
                    <a:pt x="1213370" y="2878330"/>
                    <a:pt x="1222133" y="2876520"/>
                    <a:pt x="1215180" y="2877187"/>
                  </a:cubicBezTo>
                  <a:cubicBezTo>
                    <a:pt x="1216609" y="2870996"/>
                    <a:pt x="1221181" y="2875949"/>
                    <a:pt x="1223848" y="2877854"/>
                  </a:cubicBezTo>
                  <a:cubicBezTo>
                    <a:pt x="1223467" y="2879092"/>
                    <a:pt x="1222419" y="2879568"/>
                    <a:pt x="1221371" y="2880044"/>
                  </a:cubicBezTo>
                  <a:cubicBezTo>
                    <a:pt x="1223848" y="2882711"/>
                    <a:pt x="1229277" y="2883378"/>
                    <a:pt x="1230801" y="2884712"/>
                  </a:cubicBezTo>
                  <a:cubicBezTo>
                    <a:pt x="1227182" y="2882807"/>
                    <a:pt x="1232515" y="2880521"/>
                    <a:pt x="1231372" y="2877282"/>
                  </a:cubicBezTo>
                  <a:cubicBezTo>
                    <a:pt x="1227372" y="2875282"/>
                    <a:pt x="1222038" y="2874329"/>
                    <a:pt x="1220704" y="2870139"/>
                  </a:cubicBezTo>
                  <a:cubicBezTo>
                    <a:pt x="1226991" y="2874425"/>
                    <a:pt x="1222990" y="2865948"/>
                    <a:pt x="1228610" y="2865757"/>
                  </a:cubicBezTo>
                  <a:cubicBezTo>
                    <a:pt x="1224133" y="2865948"/>
                    <a:pt x="1227086" y="2863376"/>
                    <a:pt x="1229944" y="2864614"/>
                  </a:cubicBezTo>
                  <a:cubicBezTo>
                    <a:pt x="1230420" y="2861566"/>
                    <a:pt x="1228324" y="2860614"/>
                    <a:pt x="1227943" y="2858232"/>
                  </a:cubicBezTo>
                  <a:cubicBezTo>
                    <a:pt x="1230325" y="2856137"/>
                    <a:pt x="1231849" y="2848993"/>
                    <a:pt x="1234516" y="2854994"/>
                  </a:cubicBezTo>
                  <a:cubicBezTo>
                    <a:pt x="1232992" y="2849279"/>
                    <a:pt x="1236135" y="2847564"/>
                    <a:pt x="1235278" y="2844993"/>
                  </a:cubicBezTo>
                  <a:cubicBezTo>
                    <a:pt x="1236992" y="2850327"/>
                    <a:pt x="1245184" y="2843373"/>
                    <a:pt x="1244803" y="2850803"/>
                  </a:cubicBezTo>
                  <a:cubicBezTo>
                    <a:pt x="1242993" y="2850708"/>
                    <a:pt x="1241278" y="2845278"/>
                    <a:pt x="1241088" y="2850517"/>
                  </a:cubicBezTo>
                  <a:cubicBezTo>
                    <a:pt x="1242231" y="2851851"/>
                    <a:pt x="1243374" y="2853279"/>
                    <a:pt x="1244517" y="2854518"/>
                  </a:cubicBezTo>
                  <a:cubicBezTo>
                    <a:pt x="1245184" y="2852232"/>
                    <a:pt x="1245374" y="2849184"/>
                    <a:pt x="1248708" y="2849850"/>
                  </a:cubicBezTo>
                  <a:cubicBezTo>
                    <a:pt x="1246993" y="2843945"/>
                    <a:pt x="1244993" y="2834706"/>
                    <a:pt x="1243945" y="2831943"/>
                  </a:cubicBezTo>
                  <a:cubicBezTo>
                    <a:pt x="1243469" y="2836325"/>
                    <a:pt x="1240040" y="2828991"/>
                    <a:pt x="1240135" y="2832896"/>
                  </a:cubicBezTo>
                  <a:cubicBezTo>
                    <a:pt x="1240707" y="2834039"/>
                    <a:pt x="1244898" y="2837849"/>
                    <a:pt x="1242231" y="2838039"/>
                  </a:cubicBezTo>
                  <a:cubicBezTo>
                    <a:pt x="1239659" y="2836801"/>
                    <a:pt x="1238040" y="2834610"/>
                    <a:pt x="1239088" y="2830324"/>
                  </a:cubicBezTo>
                  <a:cubicBezTo>
                    <a:pt x="1233277" y="2830800"/>
                    <a:pt x="1235659" y="2828610"/>
                    <a:pt x="1234325" y="2827467"/>
                  </a:cubicBezTo>
                  <a:cubicBezTo>
                    <a:pt x="1233944" y="2828991"/>
                    <a:pt x="1232896" y="2828133"/>
                    <a:pt x="1231849" y="2827276"/>
                  </a:cubicBezTo>
                  <a:cubicBezTo>
                    <a:pt x="1230515" y="2831562"/>
                    <a:pt x="1232801" y="2832705"/>
                    <a:pt x="1233753" y="2834991"/>
                  </a:cubicBezTo>
                  <a:cubicBezTo>
                    <a:pt x="1229753" y="2835277"/>
                    <a:pt x="1226896" y="2836896"/>
                    <a:pt x="1225848" y="2840516"/>
                  </a:cubicBezTo>
                  <a:cubicBezTo>
                    <a:pt x="1222514" y="2837277"/>
                    <a:pt x="1224324" y="2831372"/>
                    <a:pt x="1225753" y="2826800"/>
                  </a:cubicBezTo>
                  <a:cubicBezTo>
                    <a:pt x="1232134" y="2830229"/>
                    <a:pt x="1234040" y="2822609"/>
                    <a:pt x="1236230" y="2821370"/>
                  </a:cubicBezTo>
                  <a:cubicBezTo>
                    <a:pt x="1237183" y="2822704"/>
                    <a:pt x="1241469" y="2818132"/>
                    <a:pt x="1243565" y="2823276"/>
                  </a:cubicBezTo>
                  <a:cubicBezTo>
                    <a:pt x="1246041" y="2822133"/>
                    <a:pt x="1245755" y="2817656"/>
                    <a:pt x="1247946" y="2816132"/>
                  </a:cubicBezTo>
                  <a:cubicBezTo>
                    <a:pt x="1249946" y="2818989"/>
                    <a:pt x="1248232" y="2823276"/>
                    <a:pt x="1251184" y="2822609"/>
                  </a:cubicBezTo>
                  <a:cubicBezTo>
                    <a:pt x="1249565" y="2822514"/>
                    <a:pt x="1249851" y="2824704"/>
                    <a:pt x="1248517" y="2824895"/>
                  </a:cubicBezTo>
                  <a:cubicBezTo>
                    <a:pt x="1246612" y="2824609"/>
                    <a:pt x="1247755" y="2821656"/>
                    <a:pt x="1244993" y="2822133"/>
                  </a:cubicBezTo>
                  <a:cubicBezTo>
                    <a:pt x="1245088" y="2824514"/>
                    <a:pt x="1243374" y="2824800"/>
                    <a:pt x="1243374" y="2826990"/>
                  </a:cubicBezTo>
                  <a:cubicBezTo>
                    <a:pt x="1248613" y="2825371"/>
                    <a:pt x="1245660" y="2828610"/>
                    <a:pt x="1250518" y="2831277"/>
                  </a:cubicBezTo>
                  <a:cubicBezTo>
                    <a:pt x="1248994" y="2827276"/>
                    <a:pt x="1251089" y="2826419"/>
                    <a:pt x="1253566" y="2824037"/>
                  </a:cubicBezTo>
                  <a:cubicBezTo>
                    <a:pt x="1252613" y="2827943"/>
                    <a:pt x="1255471" y="2828610"/>
                    <a:pt x="1254137" y="2832801"/>
                  </a:cubicBezTo>
                  <a:cubicBezTo>
                    <a:pt x="1256042" y="2832801"/>
                    <a:pt x="1258709" y="2833658"/>
                    <a:pt x="1259185" y="2831943"/>
                  </a:cubicBezTo>
                  <a:cubicBezTo>
                    <a:pt x="1257566" y="2830895"/>
                    <a:pt x="1253851" y="2825847"/>
                    <a:pt x="1255947" y="2825371"/>
                  </a:cubicBezTo>
                  <a:cubicBezTo>
                    <a:pt x="1258328" y="2828038"/>
                    <a:pt x="1256899" y="2827943"/>
                    <a:pt x="1259662" y="2825657"/>
                  </a:cubicBezTo>
                  <a:cubicBezTo>
                    <a:pt x="1261948" y="2827752"/>
                    <a:pt x="1257090" y="2830705"/>
                    <a:pt x="1261662" y="2832134"/>
                  </a:cubicBezTo>
                  <a:cubicBezTo>
                    <a:pt x="1261662" y="2831372"/>
                    <a:pt x="1268044" y="2831943"/>
                    <a:pt x="1264424" y="2828610"/>
                  </a:cubicBezTo>
                  <a:cubicBezTo>
                    <a:pt x="1264043" y="2829562"/>
                    <a:pt x="1264234" y="2831086"/>
                    <a:pt x="1262995" y="2830991"/>
                  </a:cubicBezTo>
                  <a:cubicBezTo>
                    <a:pt x="1261757" y="2824323"/>
                    <a:pt x="1264138" y="2818418"/>
                    <a:pt x="1260709" y="2813274"/>
                  </a:cubicBezTo>
                  <a:cubicBezTo>
                    <a:pt x="1256518" y="2817179"/>
                    <a:pt x="1260995" y="2819846"/>
                    <a:pt x="1258614" y="2823085"/>
                  </a:cubicBezTo>
                  <a:cubicBezTo>
                    <a:pt x="1254137" y="2818323"/>
                    <a:pt x="1259566" y="2810798"/>
                    <a:pt x="1257566" y="2805464"/>
                  </a:cubicBezTo>
                  <a:cubicBezTo>
                    <a:pt x="1260709" y="2804892"/>
                    <a:pt x="1262805" y="2804702"/>
                    <a:pt x="1264900" y="2807369"/>
                  </a:cubicBezTo>
                  <a:cubicBezTo>
                    <a:pt x="1262138" y="2809655"/>
                    <a:pt x="1261567" y="2807369"/>
                    <a:pt x="1260043" y="2805750"/>
                  </a:cubicBezTo>
                  <a:cubicBezTo>
                    <a:pt x="1260233" y="2808702"/>
                    <a:pt x="1260900" y="2811179"/>
                    <a:pt x="1263281" y="2812227"/>
                  </a:cubicBezTo>
                  <a:cubicBezTo>
                    <a:pt x="1264138" y="2806226"/>
                    <a:pt x="1264424" y="2814227"/>
                    <a:pt x="1266901" y="2813751"/>
                  </a:cubicBezTo>
                  <a:cubicBezTo>
                    <a:pt x="1268615" y="2809941"/>
                    <a:pt x="1267758" y="2810512"/>
                    <a:pt x="1266139" y="2807464"/>
                  </a:cubicBezTo>
                  <a:cubicBezTo>
                    <a:pt x="1270615" y="2807178"/>
                    <a:pt x="1276235" y="2801177"/>
                    <a:pt x="1274425" y="2798129"/>
                  </a:cubicBezTo>
                  <a:cubicBezTo>
                    <a:pt x="1272997" y="2799177"/>
                    <a:pt x="1273663" y="2802702"/>
                    <a:pt x="1270425" y="2801559"/>
                  </a:cubicBezTo>
                  <a:cubicBezTo>
                    <a:pt x="1269853" y="2798510"/>
                    <a:pt x="1269187" y="2795653"/>
                    <a:pt x="1265948" y="2794891"/>
                  </a:cubicBezTo>
                  <a:cubicBezTo>
                    <a:pt x="1265853" y="2798034"/>
                    <a:pt x="1265662" y="2800987"/>
                    <a:pt x="1262995" y="2800892"/>
                  </a:cubicBezTo>
                  <a:cubicBezTo>
                    <a:pt x="1265567" y="2796796"/>
                    <a:pt x="1262995" y="2796225"/>
                    <a:pt x="1259757" y="2794319"/>
                  </a:cubicBezTo>
                  <a:cubicBezTo>
                    <a:pt x="1259376" y="2797463"/>
                    <a:pt x="1258614" y="2800225"/>
                    <a:pt x="1256709" y="2801559"/>
                  </a:cubicBezTo>
                  <a:cubicBezTo>
                    <a:pt x="1253947" y="2800511"/>
                    <a:pt x="1256328" y="2794986"/>
                    <a:pt x="1250899" y="2796129"/>
                  </a:cubicBezTo>
                  <a:cubicBezTo>
                    <a:pt x="1250613" y="2798415"/>
                    <a:pt x="1251661" y="2798892"/>
                    <a:pt x="1253280" y="2797558"/>
                  </a:cubicBezTo>
                  <a:cubicBezTo>
                    <a:pt x="1253185" y="2799273"/>
                    <a:pt x="1252994" y="2800892"/>
                    <a:pt x="1252899" y="2802511"/>
                  </a:cubicBezTo>
                  <a:cubicBezTo>
                    <a:pt x="1255852" y="2804321"/>
                    <a:pt x="1256804" y="2802225"/>
                    <a:pt x="1257757" y="2804130"/>
                  </a:cubicBezTo>
                  <a:cubicBezTo>
                    <a:pt x="1255375" y="2804416"/>
                    <a:pt x="1257185" y="2809845"/>
                    <a:pt x="1252518" y="2807464"/>
                  </a:cubicBezTo>
                  <a:cubicBezTo>
                    <a:pt x="1253947" y="2802416"/>
                    <a:pt x="1251089" y="2800987"/>
                    <a:pt x="1246803" y="2800701"/>
                  </a:cubicBezTo>
                  <a:cubicBezTo>
                    <a:pt x="1246708" y="2804321"/>
                    <a:pt x="1251375" y="2806797"/>
                    <a:pt x="1245088" y="2806797"/>
                  </a:cubicBezTo>
                  <a:cubicBezTo>
                    <a:pt x="1248994" y="2803654"/>
                    <a:pt x="1243469" y="2803273"/>
                    <a:pt x="1243088" y="2800416"/>
                  </a:cubicBezTo>
                  <a:cubicBezTo>
                    <a:pt x="1250137" y="2799653"/>
                    <a:pt x="1245565" y="2791271"/>
                    <a:pt x="1250232" y="2789748"/>
                  </a:cubicBezTo>
                  <a:cubicBezTo>
                    <a:pt x="1245374" y="2791176"/>
                    <a:pt x="1248136" y="2786128"/>
                    <a:pt x="1244231" y="2786795"/>
                  </a:cubicBezTo>
                  <a:cubicBezTo>
                    <a:pt x="1244707" y="2790128"/>
                    <a:pt x="1243374" y="2791271"/>
                    <a:pt x="1240231" y="2790224"/>
                  </a:cubicBezTo>
                  <a:cubicBezTo>
                    <a:pt x="1239564" y="2786795"/>
                    <a:pt x="1242898" y="2787843"/>
                    <a:pt x="1243088" y="2785461"/>
                  </a:cubicBezTo>
                  <a:cubicBezTo>
                    <a:pt x="1240897" y="2784604"/>
                    <a:pt x="1237945" y="2784414"/>
                    <a:pt x="1237087" y="2782413"/>
                  </a:cubicBezTo>
                  <a:cubicBezTo>
                    <a:pt x="1243088" y="2779746"/>
                    <a:pt x="1233373" y="2780413"/>
                    <a:pt x="1235182" y="2774793"/>
                  </a:cubicBezTo>
                  <a:cubicBezTo>
                    <a:pt x="1237087" y="2776032"/>
                    <a:pt x="1241659" y="2780699"/>
                    <a:pt x="1243660" y="2778032"/>
                  </a:cubicBezTo>
                  <a:cubicBezTo>
                    <a:pt x="1237945" y="2777270"/>
                    <a:pt x="1247089" y="2774793"/>
                    <a:pt x="1241564" y="2772888"/>
                  </a:cubicBezTo>
                  <a:cubicBezTo>
                    <a:pt x="1243565" y="2770317"/>
                    <a:pt x="1244422" y="2774698"/>
                    <a:pt x="1245374" y="2771936"/>
                  </a:cubicBezTo>
                  <a:cubicBezTo>
                    <a:pt x="1240993" y="2771460"/>
                    <a:pt x="1248327" y="2768031"/>
                    <a:pt x="1244422" y="2768126"/>
                  </a:cubicBezTo>
                  <a:cubicBezTo>
                    <a:pt x="1241659" y="2770793"/>
                    <a:pt x="1238611" y="2774031"/>
                    <a:pt x="1238802" y="2776412"/>
                  </a:cubicBezTo>
                  <a:cubicBezTo>
                    <a:pt x="1237659" y="2771936"/>
                    <a:pt x="1240326" y="2768602"/>
                    <a:pt x="1239659" y="2765268"/>
                  </a:cubicBezTo>
                  <a:cubicBezTo>
                    <a:pt x="1241278" y="2766221"/>
                    <a:pt x="1239469" y="2770031"/>
                    <a:pt x="1241755" y="2770412"/>
                  </a:cubicBezTo>
                  <a:cubicBezTo>
                    <a:pt x="1243088" y="2768316"/>
                    <a:pt x="1244422" y="2766316"/>
                    <a:pt x="1248232" y="2767173"/>
                  </a:cubicBezTo>
                  <a:cubicBezTo>
                    <a:pt x="1245660" y="2762601"/>
                    <a:pt x="1247089" y="2761363"/>
                    <a:pt x="1246708" y="2755743"/>
                  </a:cubicBezTo>
                  <a:cubicBezTo>
                    <a:pt x="1243183" y="2754981"/>
                    <a:pt x="1242612" y="2764411"/>
                    <a:pt x="1238992" y="2758886"/>
                  </a:cubicBezTo>
                  <a:cubicBezTo>
                    <a:pt x="1240897" y="2757839"/>
                    <a:pt x="1246993" y="2754791"/>
                    <a:pt x="1244422" y="2753076"/>
                  </a:cubicBezTo>
                  <a:cubicBezTo>
                    <a:pt x="1241183" y="2755934"/>
                    <a:pt x="1246898" y="2748885"/>
                    <a:pt x="1242231" y="2749171"/>
                  </a:cubicBezTo>
                  <a:cubicBezTo>
                    <a:pt x="1242231" y="2752314"/>
                    <a:pt x="1240040" y="2752886"/>
                    <a:pt x="1238135" y="2753838"/>
                  </a:cubicBezTo>
                  <a:cubicBezTo>
                    <a:pt x="1236707" y="2750695"/>
                    <a:pt x="1233373" y="2754791"/>
                    <a:pt x="1233277" y="2752219"/>
                  </a:cubicBezTo>
                  <a:cubicBezTo>
                    <a:pt x="1230134" y="2744027"/>
                    <a:pt x="1233468" y="2741837"/>
                    <a:pt x="1228515" y="2734312"/>
                  </a:cubicBezTo>
                  <a:cubicBezTo>
                    <a:pt x="1230134" y="2734407"/>
                    <a:pt x="1229849" y="2732217"/>
                    <a:pt x="1231182" y="2732026"/>
                  </a:cubicBezTo>
                  <a:cubicBezTo>
                    <a:pt x="1232992" y="2734312"/>
                    <a:pt x="1234611" y="2736884"/>
                    <a:pt x="1234230" y="2741075"/>
                  </a:cubicBezTo>
                  <a:cubicBezTo>
                    <a:pt x="1242231" y="2742313"/>
                    <a:pt x="1244898" y="2737265"/>
                    <a:pt x="1249756" y="2734884"/>
                  </a:cubicBezTo>
                  <a:cubicBezTo>
                    <a:pt x="1246993" y="2737169"/>
                    <a:pt x="1251565" y="2739265"/>
                    <a:pt x="1254328" y="2740218"/>
                  </a:cubicBezTo>
                  <a:cubicBezTo>
                    <a:pt x="1252327" y="2732121"/>
                    <a:pt x="1252232" y="2730788"/>
                    <a:pt x="1252232" y="2720025"/>
                  </a:cubicBezTo>
                  <a:cubicBezTo>
                    <a:pt x="1258709" y="2724120"/>
                    <a:pt x="1261281" y="2715452"/>
                    <a:pt x="1261662" y="2712024"/>
                  </a:cubicBezTo>
                  <a:cubicBezTo>
                    <a:pt x="1265662" y="2719548"/>
                    <a:pt x="1261852" y="2716881"/>
                    <a:pt x="1264424" y="2723549"/>
                  </a:cubicBezTo>
                  <a:cubicBezTo>
                    <a:pt x="1265186" y="2717453"/>
                    <a:pt x="1269663" y="2723644"/>
                    <a:pt x="1270044" y="2716500"/>
                  </a:cubicBezTo>
                  <a:cubicBezTo>
                    <a:pt x="1267949" y="2715834"/>
                    <a:pt x="1266710" y="2718119"/>
                    <a:pt x="1266329" y="2716215"/>
                  </a:cubicBezTo>
                  <a:cubicBezTo>
                    <a:pt x="1269187" y="2712690"/>
                    <a:pt x="1271092" y="2716405"/>
                    <a:pt x="1272997" y="2711738"/>
                  </a:cubicBezTo>
                  <a:cubicBezTo>
                    <a:pt x="1272806" y="2713833"/>
                    <a:pt x="1272616" y="2715929"/>
                    <a:pt x="1272520" y="2717929"/>
                  </a:cubicBezTo>
                  <a:cubicBezTo>
                    <a:pt x="1276235" y="2718215"/>
                    <a:pt x="1276997" y="2715071"/>
                    <a:pt x="1280331" y="2714786"/>
                  </a:cubicBezTo>
                  <a:cubicBezTo>
                    <a:pt x="1278235" y="2709737"/>
                    <a:pt x="1283760" y="2704403"/>
                    <a:pt x="1278902" y="2700879"/>
                  </a:cubicBezTo>
                  <a:cubicBezTo>
                    <a:pt x="1274425" y="2699736"/>
                    <a:pt x="1272235" y="2701165"/>
                    <a:pt x="1270044" y="2702689"/>
                  </a:cubicBezTo>
                  <a:cubicBezTo>
                    <a:pt x="1270234" y="2700975"/>
                    <a:pt x="1269663" y="2699927"/>
                    <a:pt x="1269091" y="2698879"/>
                  </a:cubicBezTo>
                  <a:cubicBezTo>
                    <a:pt x="1272425" y="2696402"/>
                    <a:pt x="1274140" y="2698308"/>
                    <a:pt x="1276711" y="2696974"/>
                  </a:cubicBezTo>
                  <a:cubicBezTo>
                    <a:pt x="1274425" y="2696974"/>
                    <a:pt x="1273949" y="2695450"/>
                    <a:pt x="1274521" y="2692974"/>
                  </a:cubicBezTo>
                  <a:cubicBezTo>
                    <a:pt x="1272425" y="2692783"/>
                    <a:pt x="1270425" y="2692688"/>
                    <a:pt x="1268329" y="2692497"/>
                  </a:cubicBezTo>
                  <a:cubicBezTo>
                    <a:pt x="1265948" y="2695545"/>
                    <a:pt x="1269377" y="2696974"/>
                    <a:pt x="1266615" y="2698593"/>
                  </a:cubicBezTo>
                  <a:cubicBezTo>
                    <a:pt x="1266710" y="2696974"/>
                    <a:pt x="1264519" y="2697260"/>
                    <a:pt x="1264329" y="2695926"/>
                  </a:cubicBezTo>
                  <a:cubicBezTo>
                    <a:pt x="1266805" y="2692878"/>
                    <a:pt x="1270425" y="2691354"/>
                    <a:pt x="1272520" y="2687830"/>
                  </a:cubicBezTo>
                  <a:cubicBezTo>
                    <a:pt x="1272711" y="2688783"/>
                    <a:pt x="1272330" y="2690307"/>
                    <a:pt x="1273568" y="2690402"/>
                  </a:cubicBezTo>
                  <a:cubicBezTo>
                    <a:pt x="1273378" y="2687449"/>
                    <a:pt x="1269377" y="2681734"/>
                    <a:pt x="1271853" y="2680305"/>
                  </a:cubicBezTo>
                  <a:cubicBezTo>
                    <a:pt x="1273854" y="2682020"/>
                    <a:pt x="1274807" y="2684782"/>
                    <a:pt x="1278997" y="2684592"/>
                  </a:cubicBezTo>
                  <a:cubicBezTo>
                    <a:pt x="1280521" y="2680972"/>
                    <a:pt x="1280617" y="2675638"/>
                    <a:pt x="1284808" y="2675067"/>
                  </a:cubicBezTo>
                  <a:cubicBezTo>
                    <a:pt x="1285951" y="2679067"/>
                    <a:pt x="1282617" y="2677924"/>
                    <a:pt x="1281950" y="2679829"/>
                  </a:cubicBezTo>
                  <a:cubicBezTo>
                    <a:pt x="1284141" y="2682401"/>
                    <a:pt x="1284236" y="2679258"/>
                    <a:pt x="1288237" y="2680305"/>
                  </a:cubicBezTo>
                  <a:cubicBezTo>
                    <a:pt x="1288618" y="2676114"/>
                    <a:pt x="1286427" y="2674781"/>
                    <a:pt x="1290046" y="2672971"/>
                  </a:cubicBezTo>
                  <a:cubicBezTo>
                    <a:pt x="1288522" y="2676305"/>
                    <a:pt x="1288141" y="2678115"/>
                    <a:pt x="1293380" y="2678210"/>
                  </a:cubicBezTo>
                  <a:cubicBezTo>
                    <a:pt x="1293857" y="2676019"/>
                    <a:pt x="1290427" y="2671733"/>
                    <a:pt x="1293952" y="2670780"/>
                  </a:cubicBezTo>
                  <a:cubicBezTo>
                    <a:pt x="1296524" y="2676305"/>
                    <a:pt x="1296428" y="2684115"/>
                    <a:pt x="1301381" y="2687640"/>
                  </a:cubicBezTo>
                  <a:cubicBezTo>
                    <a:pt x="1294618" y="2688592"/>
                    <a:pt x="1302524" y="2699165"/>
                    <a:pt x="1302238" y="2692688"/>
                  </a:cubicBezTo>
                  <a:cubicBezTo>
                    <a:pt x="1300428" y="2696784"/>
                    <a:pt x="1299762" y="2683829"/>
                    <a:pt x="1305096" y="2687925"/>
                  </a:cubicBezTo>
                  <a:cubicBezTo>
                    <a:pt x="1304715" y="2691069"/>
                    <a:pt x="1302429" y="2691640"/>
                    <a:pt x="1305953" y="2692974"/>
                  </a:cubicBezTo>
                  <a:cubicBezTo>
                    <a:pt x="1305096" y="2687735"/>
                    <a:pt x="1311763" y="2691259"/>
                    <a:pt x="1307763" y="2685639"/>
                  </a:cubicBezTo>
                  <a:cubicBezTo>
                    <a:pt x="1307382" y="2686592"/>
                    <a:pt x="1307572" y="2688020"/>
                    <a:pt x="1306334" y="2688020"/>
                  </a:cubicBezTo>
                  <a:cubicBezTo>
                    <a:pt x="1306429" y="2686782"/>
                    <a:pt x="1305477" y="2686401"/>
                    <a:pt x="1305286" y="2685449"/>
                  </a:cubicBezTo>
                  <a:cubicBezTo>
                    <a:pt x="1308239" y="2682115"/>
                    <a:pt x="1309573" y="2676876"/>
                    <a:pt x="1311382" y="2672114"/>
                  </a:cubicBezTo>
                  <a:cubicBezTo>
                    <a:pt x="1310906" y="2676019"/>
                    <a:pt x="1315002" y="2676019"/>
                    <a:pt x="1313192" y="2681067"/>
                  </a:cubicBezTo>
                  <a:cubicBezTo>
                    <a:pt x="1318431" y="2682401"/>
                    <a:pt x="1318145" y="2674685"/>
                    <a:pt x="1315002" y="2673733"/>
                  </a:cubicBezTo>
                  <a:cubicBezTo>
                    <a:pt x="1318145" y="2673733"/>
                    <a:pt x="1318717" y="2676019"/>
                    <a:pt x="1321003" y="2676686"/>
                  </a:cubicBezTo>
                  <a:cubicBezTo>
                    <a:pt x="1320526" y="2673257"/>
                    <a:pt x="1319002" y="2670685"/>
                    <a:pt x="1316621" y="2668780"/>
                  </a:cubicBezTo>
                  <a:cubicBezTo>
                    <a:pt x="1316335" y="2670685"/>
                    <a:pt x="1316431" y="2673161"/>
                    <a:pt x="1313859" y="2672304"/>
                  </a:cubicBezTo>
                  <a:cubicBezTo>
                    <a:pt x="1315669" y="2665446"/>
                    <a:pt x="1312144" y="2669637"/>
                    <a:pt x="1310525" y="2667066"/>
                  </a:cubicBezTo>
                  <a:cubicBezTo>
                    <a:pt x="1311001" y="2665351"/>
                    <a:pt x="1312716" y="2665160"/>
                    <a:pt x="1313287" y="2663541"/>
                  </a:cubicBezTo>
                  <a:cubicBezTo>
                    <a:pt x="1309573" y="2664303"/>
                    <a:pt x="1308906" y="2664779"/>
                    <a:pt x="1307191" y="2661827"/>
                  </a:cubicBezTo>
                  <a:cubicBezTo>
                    <a:pt x="1304810" y="2664875"/>
                    <a:pt x="1308239" y="2666303"/>
                    <a:pt x="1305477" y="2667923"/>
                  </a:cubicBezTo>
                  <a:cubicBezTo>
                    <a:pt x="1305382" y="2665351"/>
                    <a:pt x="1300905" y="2666399"/>
                    <a:pt x="1300810" y="2663732"/>
                  </a:cubicBezTo>
                  <a:cubicBezTo>
                    <a:pt x="1305572" y="2659731"/>
                    <a:pt x="1304429" y="2650016"/>
                    <a:pt x="1310811" y="2648301"/>
                  </a:cubicBezTo>
                  <a:cubicBezTo>
                    <a:pt x="1312049" y="2644586"/>
                    <a:pt x="1306620" y="2646396"/>
                    <a:pt x="1308811" y="2641919"/>
                  </a:cubicBezTo>
                  <a:cubicBezTo>
                    <a:pt x="1311382" y="2643253"/>
                    <a:pt x="1313002" y="2645349"/>
                    <a:pt x="1311954" y="2649730"/>
                  </a:cubicBezTo>
                  <a:cubicBezTo>
                    <a:pt x="1315859" y="2651159"/>
                    <a:pt x="1314811" y="2646682"/>
                    <a:pt x="1317193" y="2646396"/>
                  </a:cubicBezTo>
                  <a:cubicBezTo>
                    <a:pt x="1319383" y="2646873"/>
                    <a:pt x="1319860" y="2648777"/>
                    <a:pt x="1319288" y="2651540"/>
                  </a:cubicBezTo>
                  <a:cubicBezTo>
                    <a:pt x="1323765" y="2649825"/>
                    <a:pt x="1326813" y="2648587"/>
                    <a:pt x="1323574" y="2644396"/>
                  </a:cubicBezTo>
                  <a:cubicBezTo>
                    <a:pt x="1325765" y="2649159"/>
                    <a:pt x="1329290" y="2645825"/>
                    <a:pt x="1331194" y="2644396"/>
                  </a:cubicBezTo>
                  <a:cubicBezTo>
                    <a:pt x="1331290" y="2643920"/>
                    <a:pt x="1331480" y="2643539"/>
                    <a:pt x="1332337" y="2643825"/>
                  </a:cubicBezTo>
                  <a:cubicBezTo>
                    <a:pt x="1332147" y="2643729"/>
                    <a:pt x="1331671" y="2644015"/>
                    <a:pt x="1331194" y="2644396"/>
                  </a:cubicBezTo>
                  <a:cubicBezTo>
                    <a:pt x="1331099" y="2645634"/>
                    <a:pt x="1332528" y="2648396"/>
                    <a:pt x="1333195" y="2648968"/>
                  </a:cubicBezTo>
                  <a:cubicBezTo>
                    <a:pt x="1335576" y="2650968"/>
                    <a:pt x="1339862" y="2648492"/>
                    <a:pt x="1341672" y="2652207"/>
                  </a:cubicBezTo>
                  <a:cubicBezTo>
                    <a:pt x="1339957" y="2653731"/>
                    <a:pt x="1339672" y="2656683"/>
                    <a:pt x="1341196" y="2658398"/>
                  </a:cubicBezTo>
                  <a:cubicBezTo>
                    <a:pt x="1336528" y="2656017"/>
                    <a:pt x="1338338" y="2661446"/>
                    <a:pt x="1335957" y="2661732"/>
                  </a:cubicBezTo>
                  <a:cubicBezTo>
                    <a:pt x="1334338" y="2660874"/>
                    <a:pt x="1336147" y="2656874"/>
                    <a:pt x="1333861" y="2656588"/>
                  </a:cubicBezTo>
                  <a:cubicBezTo>
                    <a:pt x="1334433" y="2660969"/>
                    <a:pt x="1332147" y="2662875"/>
                    <a:pt x="1329861" y="2660017"/>
                  </a:cubicBezTo>
                  <a:cubicBezTo>
                    <a:pt x="1330147" y="2664399"/>
                    <a:pt x="1329480" y="2667732"/>
                    <a:pt x="1324336" y="2665827"/>
                  </a:cubicBezTo>
                  <a:cubicBezTo>
                    <a:pt x="1324908" y="2667732"/>
                    <a:pt x="1322432" y="2672114"/>
                    <a:pt x="1325099" y="2672209"/>
                  </a:cubicBezTo>
                  <a:cubicBezTo>
                    <a:pt x="1325384" y="2670685"/>
                    <a:pt x="1325670" y="2669256"/>
                    <a:pt x="1327765" y="2669923"/>
                  </a:cubicBezTo>
                  <a:cubicBezTo>
                    <a:pt x="1327956" y="2672781"/>
                    <a:pt x="1327194" y="2674685"/>
                    <a:pt x="1326051" y="2676019"/>
                  </a:cubicBezTo>
                  <a:cubicBezTo>
                    <a:pt x="1329956" y="2677829"/>
                    <a:pt x="1327289" y="2672019"/>
                    <a:pt x="1331194" y="2673924"/>
                  </a:cubicBezTo>
                  <a:cubicBezTo>
                    <a:pt x="1331099" y="2675162"/>
                    <a:pt x="1332052" y="2675543"/>
                    <a:pt x="1332242" y="2676495"/>
                  </a:cubicBezTo>
                  <a:cubicBezTo>
                    <a:pt x="1331004" y="2677734"/>
                    <a:pt x="1327575" y="2676495"/>
                    <a:pt x="1328242" y="2679924"/>
                  </a:cubicBezTo>
                  <a:cubicBezTo>
                    <a:pt x="1328337" y="2684306"/>
                    <a:pt x="1332623" y="2688497"/>
                    <a:pt x="1335385" y="2684210"/>
                  </a:cubicBezTo>
                  <a:cubicBezTo>
                    <a:pt x="1330337" y="2683068"/>
                    <a:pt x="1333195" y="2678305"/>
                    <a:pt x="1335862" y="2678019"/>
                  </a:cubicBezTo>
                  <a:cubicBezTo>
                    <a:pt x="1336433" y="2674400"/>
                    <a:pt x="1333385" y="2674019"/>
                    <a:pt x="1333957" y="2670399"/>
                  </a:cubicBezTo>
                  <a:cubicBezTo>
                    <a:pt x="1339767" y="2671447"/>
                    <a:pt x="1335862" y="2669447"/>
                    <a:pt x="1336814" y="2665637"/>
                  </a:cubicBezTo>
                  <a:cubicBezTo>
                    <a:pt x="1338528" y="2665827"/>
                    <a:pt x="1339576" y="2665256"/>
                    <a:pt x="1340624" y="2664684"/>
                  </a:cubicBezTo>
                  <a:cubicBezTo>
                    <a:pt x="1342529" y="2668018"/>
                    <a:pt x="1338338" y="2669352"/>
                    <a:pt x="1342720" y="2669828"/>
                  </a:cubicBezTo>
                  <a:cubicBezTo>
                    <a:pt x="1346720" y="2667542"/>
                    <a:pt x="1341005" y="2662398"/>
                    <a:pt x="1345958" y="2661351"/>
                  </a:cubicBezTo>
                  <a:cubicBezTo>
                    <a:pt x="1348911" y="2662970"/>
                    <a:pt x="1351673" y="2669447"/>
                    <a:pt x="1354435" y="2664494"/>
                  </a:cubicBezTo>
                  <a:cubicBezTo>
                    <a:pt x="1354531" y="2670018"/>
                    <a:pt x="1350244" y="2668209"/>
                    <a:pt x="1352435" y="2673066"/>
                  </a:cubicBezTo>
                  <a:cubicBezTo>
                    <a:pt x="1348340" y="2668970"/>
                    <a:pt x="1348435" y="2678495"/>
                    <a:pt x="1344434" y="2678686"/>
                  </a:cubicBezTo>
                  <a:cubicBezTo>
                    <a:pt x="1344625" y="2676591"/>
                    <a:pt x="1344815" y="2674590"/>
                    <a:pt x="1344910" y="2672495"/>
                  </a:cubicBezTo>
                  <a:cubicBezTo>
                    <a:pt x="1343291" y="2672400"/>
                    <a:pt x="1341577" y="2672209"/>
                    <a:pt x="1339957" y="2672114"/>
                  </a:cubicBezTo>
                  <a:cubicBezTo>
                    <a:pt x="1343577" y="2679924"/>
                    <a:pt x="1333671" y="2673638"/>
                    <a:pt x="1336814" y="2680591"/>
                  </a:cubicBezTo>
                  <a:cubicBezTo>
                    <a:pt x="1337100" y="2679162"/>
                    <a:pt x="1338910" y="2679353"/>
                    <a:pt x="1340624" y="2679639"/>
                  </a:cubicBezTo>
                  <a:cubicBezTo>
                    <a:pt x="1339862" y="2681448"/>
                    <a:pt x="1338528" y="2682591"/>
                    <a:pt x="1337767" y="2684401"/>
                  </a:cubicBezTo>
                  <a:cubicBezTo>
                    <a:pt x="1339576" y="2685163"/>
                    <a:pt x="1340719" y="2686496"/>
                    <a:pt x="1342529" y="2687259"/>
                  </a:cubicBezTo>
                  <a:cubicBezTo>
                    <a:pt x="1342815" y="2682401"/>
                    <a:pt x="1338815" y="2682115"/>
                    <a:pt x="1343196" y="2678591"/>
                  </a:cubicBezTo>
                  <a:cubicBezTo>
                    <a:pt x="1345291" y="2680782"/>
                    <a:pt x="1347482" y="2677829"/>
                    <a:pt x="1349197" y="2681544"/>
                  </a:cubicBezTo>
                  <a:cubicBezTo>
                    <a:pt x="1347101" y="2681067"/>
                    <a:pt x="1346053" y="2682686"/>
                    <a:pt x="1349101" y="2682782"/>
                  </a:cubicBezTo>
                  <a:cubicBezTo>
                    <a:pt x="1352435" y="2680115"/>
                    <a:pt x="1347482" y="2680401"/>
                    <a:pt x="1348340" y="2676495"/>
                  </a:cubicBezTo>
                  <a:cubicBezTo>
                    <a:pt x="1350435" y="2677352"/>
                    <a:pt x="1353769" y="2673257"/>
                    <a:pt x="1354531" y="2676971"/>
                  </a:cubicBezTo>
                  <a:cubicBezTo>
                    <a:pt x="1354245" y="2678877"/>
                    <a:pt x="1351292" y="2677638"/>
                    <a:pt x="1351768" y="2680496"/>
                  </a:cubicBezTo>
                  <a:cubicBezTo>
                    <a:pt x="1359674" y="2678400"/>
                    <a:pt x="1353292" y="2688497"/>
                    <a:pt x="1358626" y="2688592"/>
                  </a:cubicBezTo>
                  <a:cubicBezTo>
                    <a:pt x="1358245" y="2680115"/>
                    <a:pt x="1357483" y="2679067"/>
                    <a:pt x="1358817" y="2671066"/>
                  </a:cubicBezTo>
                  <a:cubicBezTo>
                    <a:pt x="1355864" y="2669161"/>
                    <a:pt x="1355293" y="2676591"/>
                    <a:pt x="1353769" y="2671923"/>
                  </a:cubicBezTo>
                  <a:cubicBezTo>
                    <a:pt x="1354435" y="2670399"/>
                    <a:pt x="1355578" y="2669542"/>
                    <a:pt x="1357674" y="2669733"/>
                  </a:cubicBezTo>
                  <a:cubicBezTo>
                    <a:pt x="1356721" y="2664589"/>
                    <a:pt x="1355293" y="2662494"/>
                    <a:pt x="1352054" y="2661827"/>
                  </a:cubicBezTo>
                  <a:cubicBezTo>
                    <a:pt x="1354340" y="2659065"/>
                    <a:pt x="1357198" y="2656969"/>
                    <a:pt x="1359007" y="2653635"/>
                  </a:cubicBezTo>
                  <a:cubicBezTo>
                    <a:pt x="1362436" y="2655826"/>
                    <a:pt x="1368056" y="2657350"/>
                    <a:pt x="1370152" y="2654588"/>
                  </a:cubicBezTo>
                  <a:cubicBezTo>
                    <a:pt x="1368818" y="2661636"/>
                    <a:pt x="1374152" y="2658779"/>
                    <a:pt x="1376915" y="2663922"/>
                  </a:cubicBezTo>
                  <a:cubicBezTo>
                    <a:pt x="1377200" y="2658874"/>
                    <a:pt x="1379582" y="2651254"/>
                    <a:pt x="1380629" y="2649159"/>
                  </a:cubicBezTo>
                  <a:cubicBezTo>
                    <a:pt x="1377200" y="2649349"/>
                    <a:pt x="1378819" y="2642205"/>
                    <a:pt x="1379010" y="2638967"/>
                  </a:cubicBezTo>
                  <a:cubicBezTo>
                    <a:pt x="1378438" y="2641919"/>
                    <a:pt x="1373390" y="2639348"/>
                    <a:pt x="1374152" y="2637348"/>
                  </a:cubicBezTo>
                  <a:cubicBezTo>
                    <a:pt x="1378248" y="2637633"/>
                    <a:pt x="1377676" y="2632299"/>
                    <a:pt x="1380915" y="2631633"/>
                  </a:cubicBezTo>
                  <a:cubicBezTo>
                    <a:pt x="1377676" y="2632014"/>
                    <a:pt x="1375962" y="2633347"/>
                    <a:pt x="1376152" y="2628775"/>
                  </a:cubicBezTo>
                  <a:cubicBezTo>
                    <a:pt x="1377391" y="2628870"/>
                    <a:pt x="1377772" y="2627823"/>
                    <a:pt x="1378724" y="2627727"/>
                  </a:cubicBezTo>
                  <a:cubicBezTo>
                    <a:pt x="1378915" y="2628680"/>
                    <a:pt x="1378534" y="2630204"/>
                    <a:pt x="1379772" y="2630299"/>
                  </a:cubicBezTo>
                  <a:cubicBezTo>
                    <a:pt x="1378438" y="2625441"/>
                    <a:pt x="1380439" y="2625156"/>
                    <a:pt x="1383201" y="2622012"/>
                  </a:cubicBezTo>
                  <a:cubicBezTo>
                    <a:pt x="1382344" y="2624870"/>
                    <a:pt x="1387201" y="2630013"/>
                    <a:pt x="1382629" y="2626775"/>
                  </a:cubicBezTo>
                  <a:cubicBezTo>
                    <a:pt x="1381677" y="2632490"/>
                    <a:pt x="1384820" y="2634585"/>
                    <a:pt x="1387011" y="2634681"/>
                  </a:cubicBezTo>
                  <a:cubicBezTo>
                    <a:pt x="1385392" y="2636300"/>
                    <a:pt x="1382058" y="2637157"/>
                    <a:pt x="1380724" y="2635443"/>
                  </a:cubicBezTo>
                  <a:cubicBezTo>
                    <a:pt x="1382820" y="2642301"/>
                    <a:pt x="1382534" y="2645253"/>
                    <a:pt x="1382915" y="2654397"/>
                  </a:cubicBezTo>
                  <a:cubicBezTo>
                    <a:pt x="1385296" y="2654302"/>
                    <a:pt x="1385582" y="2656017"/>
                    <a:pt x="1387773" y="2656017"/>
                  </a:cubicBezTo>
                  <a:cubicBezTo>
                    <a:pt x="1386630" y="2652397"/>
                    <a:pt x="1387963" y="2650683"/>
                    <a:pt x="1389773" y="2647444"/>
                  </a:cubicBezTo>
                  <a:cubicBezTo>
                    <a:pt x="1385582" y="2644110"/>
                    <a:pt x="1389678" y="2634776"/>
                    <a:pt x="1393297" y="2635252"/>
                  </a:cubicBezTo>
                  <a:cubicBezTo>
                    <a:pt x="1392154" y="2633919"/>
                    <a:pt x="1390916" y="2632585"/>
                    <a:pt x="1389868" y="2631252"/>
                  </a:cubicBezTo>
                  <a:cubicBezTo>
                    <a:pt x="1393869" y="2631537"/>
                    <a:pt x="1390630" y="2619536"/>
                    <a:pt x="1388535" y="2617345"/>
                  </a:cubicBezTo>
                  <a:cubicBezTo>
                    <a:pt x="1389487" y="2617154"/>
                    <a:pt x="1390059" y="2616393"/>
                    <a:pt x="1389964" y="2614964"/>
                  </a:cubicBezTo>
                  <a:cubicBezTo>
                    <a:pt x="1393393" y="2615154"/>
                    <a:pt x="1392250" y="2617250"/>
                    <a:pt x="1394917" y="2615345"/>
                  </a:cubicBezTo>
                  <a:cubicBezTo>
                    <a:pt x="1395965" y="2609058"/>
                    <a:pt x="1390726" y="2608106"/>
                    <a:pt x="1389583" y="2603629"/>
                  </a:cubicBezTo>
                  <a:cubicBezTo>
                    <a:pt x="1394536" y="2597724"/>
                    <a:pt x="1387201" y="2588008"/>
                    <a:pt x="1396155" y="2584103"/>
                  </a:cubicBezTo>
                  <a:cubicBezTo>
                    <a:pt x="1393774" y="2583055"/>
                    <a:pt x="1393107" y="2580483"/>
                    <a:pt x="1392916" y="2577531"/>
                  </a:cubicBezTo>
                  <a:cubicBezTo>
                    <a:pt x="1395869" y="2577340"/>
                    <a:pt x="1398346" y="2576673"/>
                    <a:pt x="1399489" y="2574292"/>
                  </a:cubicBezTo>
                  <a:cubicBezTo>
                    <a:pt x="1395774" y="2572768"/>
                    <a:pt x="1397965" y="2566291"/>
                    <a:pt x="1395298" y="2563910"/>
                  </a:cubicBezTo>
                  <a:cubicBezTo>
                    <a:pt x="1397679" y="2564386"/>
                    <a:pt x="1398155" y="2562767"/>
                    <a:pt x="1400346" y="2563052"/>
                  </a:cubicBezTo>
                  <a:cubicBezTo>
                    <a:pt x="1399489" y="2553432"/>
                    <a:pt x="1403203" y="2552289"/>
                    <a:pt x="1400441" y="2546765"/>
                  </a:cubicBezTo>
                  <a:cubicBezTo>
                    <a:pt x="1402060" y="2547241"/>
                    <a:pt x="1402632" y="2548765"/>
                    <a:pt x="1405299" y="2548384"/>
                  </a:cubicBezTo>
                  <a:cubicBezTo>
                    <a:pt x="1406537" y="2543621"/>
                    <a:pt x="1405680" y="2544002"/>
                    <a:pt x="1407109" y="2541050"/>
                  </a:cubicBezTo>
                  <a:cubicBezTo>
                    <a:pt x="1404727" y="2540574"/>
                    <a:pt x="1404251" y="2542193"/>
                    <a:pt x="1402060" y="2541907"/>
                  </a:cubicBezTo>
                  <a:cubicBezTo>
                    <a:pt x="1401394" y="2538859"/>
                    <a:pt x="1400060" y="2530572"/>
                    <a:pt x="1403203" y="2528191"/>
                  </a:cubicBezTo>
                  <a:cubicBezTo>
                    <a:pt x="1404442" y="2530572"/>
                    <a:pt x="1402156" y="2536859"/>
                    <a:pt x="1404632" y="2540859"/>
                  </a:cubicBezTo>
                  <a:cubicBezTo>
                    <a:pt x="1405966" y="2534192"/>
                    <a:pt x="1412919" y="2546860"/>
                    <a:pt x="1407966" y="2546098"/>
                  </a:cubicBezTo>
                  <a:cubicBezTo>
                    <a:pt x="1410252" y="2548384"/>
                    <a:pt x="1409585" y="2546098"/>
                    <a:pt x="1412919" y="2546479"/>
                  </a:cubicBezTo>
                  <a:cubicBezTo>
                    <a:pt x="1414062" y="2543431"/>
                    <a:pt x="1407871" y="2540954"/>
                    <a:pt x="1412252" y="2538954"/>
                  </a:cubicBezTo>
                  <a:cubicBezTo>
                    <a:pt x="1412824" y="2544288"/>
                    <a:pt x="1416348" y="2547051"/>
                    <a:pt x="1420158" y="2549622"/>
                  </a:cubicBezTo>
                  <a:cubicBezTo>
                    <a:pt x="1414728" y="2542288"/>
                    <a:pt x="1421777" y="2536002"/>
                    <a:pt x="1413967" y="2532858"/>
                  </a:cubicBezTo>
                  <a:cubicBezTo>
                    <a:pt x="1411014" y="2533430"/>
                    <a:pt x="1411681" y="2538383"/>
                    <a:pt x="1408537" y="2538669"/>
                  </a:cubicBezTo>
                  <a:cubicBezTo>
                    <a:pt x="1407299" y="2535716"/>
                    <a:pt x="1405394" y="2532953"/>
                    <a:pt x="1409109" y="2531239"/>
                  </a:cubicBezTo>
                  <a:cubicBezTo>
                    <a:pt x="1412919" y="2532287"/>
                    <a:pt x="1414157" y="2528762"/>
                    <a:pt x="1417586" y="2534382"/>
                  </a:cubicBezTo>
                  <a:cubicBezTo>
                    <a:pt x="1417872" y="2525619"/>
                    <a:pt x="1422730" y="2516666"/>
                    <a:pt x="1415300" y="2516666"/>
                  </a:cubicBezTo>
                  <a:cubicBezTo>
                    <a:pt x="1416157" y="2513523"/>
                    <a:pt x="1417396" y="2509522"/>
                    <a:pt x="1414824" y="2506569"/>
                  </a:cubicBezTo>
                  <a:cubicBezTo>
                    <a:pt x="1417015" y="2503140"/>
                    <a:pt x="1420444" y="2509617"/>
                    <a:pt x="1422349" y="2505902"/>
                  </a:cubicBezTo>
                  <a:cubicBezTo>
                    <a:pt x="1419872" y="2504093"/>
                    <a:pt x="1424063" y="2506665"/>
                    <a:pt x="1425016" y="2503617"/>
                  </a:cubicBezTo>
                  <a:cubicBezTo>
                    <a:pt x="1422539" y="2495806"/>
                    <a:pt x="1423015" y="2490377"/>
                    <a:pt x="1417586" y="2486757"/>
                  </a:cubicBezTo>
                  <a:cubicBezTo>
                    <a:pt x="1419110" y="2480376"/>
                    <a:pt x="1414348" y="2476280"/>
                    <a:pt x="1412157" y="2473994"/>
                  </a:cubicBezTo>
                  <a:close/>
                  <a:moveTo>
                    <a:pt x="1351292" y="1279083"/>
                  </a:moveTo>
                  <a:cubicBezTo>
                    <a:pt x="1349863" y="1281750"/>
                    <a:pt x="1345101" y="1274034"/>
                    <a:pt x="1348053" y="1272605"/>
                  </a:cubicBezTo>
                  <a:cubicBezTo>
                    <a:pt x="1352054" y="1272320"/>
                    <a:pt x="1348530" y="1278416"/>
                    <a:pt x="1351292" y="1279083"/>
                  </a:cubicBezTo>
                  <a:close/>
                  <a:moveTo>
                    <a:pt x="1341005" y="1250793"/>
                  </a:moveTo>
                  <a:cubicBezTo>
                    <a:pt x="1341482" y="1251936"/>
                    <a:pt x="1341958" y="1253079"/>
                    <a:pt x="1343291" y="1253460"/>
                  </a:cubicBezTo>
                  <a:cubicBezTo>
                    <a:pt x="1338052" y="1255651"/>
                    <a:pt x="1342243" y="1261556"/>
                    <a:pt x="1336338" y="1261652"/>
                  </a:cubicBezTo>
                  <a:cubicBezTo>
                    <a:pt x="1337195" y="1255556"/>
                    <a:pt x="1334433" y="1251365"/>
                    <a:pt x="1341005" y="1250793"/>
                  </a:cubicBezTo>
                  <a:close/>
                  <a:moveTo>
                    <a:pt x="1325956" y="1252031"/>
                  </a:moveTo>
                  <a:cubicBezTo>
                    <a:pt x="1328623" y="1254508"/>
                    <a:pt x="1326337" y="1260318"/>
                    <a:pt x="1331766" y="1257461"/>
                  </a:cubicBezTo>
                  <a:cubicBezTo>
                    <a:pt x="1332528" y="1261080"/>
                    <a:pt x="1329766" y="1260509"/>
                    <a:pt x="1330051" y="1263557"/>
                  </a:cubicBezTo>
                  <a:cubicBezTo>
                    <a:pt x="1326527" y="1263080"/>
                    <a:pt x="1329003" y="1257556"/>
                    <a:pt x="1324241" y="1258127"/>
                  </a:cubicBezTo>
                  <a:cubicBezTo>
                    <a:pt x="1327099" y="1255842"/>
                    <a:pt x="1323384" y="1254032"/>
                    <a:pt x="1325956" y="1252031"/>
                  </a:cubicBezTo>
                  <a:close/>
                  <a:moveTo>
                    <a:pt x="1323955" y="1276892"/>
                  </a:moveTo>
                  <a:cubicBezTo>
                    <a:pt x="1327765" y="1276701"/>
                    <a:pt x="1326241" y="1281178"/>
                    <a:pt x="1327194" y="1283464"/>
                  </a:cubicBezTo>
                  <a:cubicBezTo>
                    <a:pt x="1326146" y="1284035"/>
                    <a:pt x="1325099" y="1284607"/>
                    <a:pt x="1323384" y="1284417"/>
                  </a:cubicBezTo>
                  <a:cubicBezTo>
                    <a:pt x="1321193" y="1281940"/>
                    <a:pt x="1324622" y="1281273"/>
                    <a:pt x="1323955" y="1276892"/>
                  </a:cubicBezTo>
                  <a:close/>
                  <a:moveTo>
                    <a:pt x="1323670" y="1310705"/>
                  </a:moveTo>
                  <a:cubicBezTo>
                    <a:pt x="1326527" y="1310229"/>
                    <a:pt x="1325289" y="1313182"/>
                    <a:pt x="1327194" y="1313468"/>
                  </a:cubicBezTo>
                  <a:cubicBezTo>
                    <a:pt x="1329670" y="1314039"/>
                    <a:pt x="1327194" y="1309848"/>
                    <a:pt x="1326241" y="1309658"/>
                  </a:cubicBezTo>
                  <a:cubicBezTo>
                    <a:pt x="1331575" y="1309086"/>
                    <a:pt x="1329480" y="1303943"/>
                    <a:pt x="1332909" y="1303943"/>
                  </a:cubicBezTo>
                  <a:cubicBezTo>
                    <a:pt x="1331480" y="1308134"/>
                    <a:pt x="1329194" y="1311372"/>
                    <a:pt x="1328146" y="1316039"/>
                  </a:cubicBezTo>
                  <a:cubicBezTo>
                    <a:pt x="1334242" y="1315182"/>
                    <a:pt x="1328813" y="1308038"/>
                    <a:pt x="1337481" y="1309277"/>
                  </a:cubicBezTo>
                  <a:cubicBezTo>
                    <a:pt x="1333766" y="1309753"/>
                    <a:pt x="1331766" y="1298990"/>
                    <a:pt x="1337005" y="1299180"/>
                  </a:cubicBezTo>
                  <a:cubicBezTo>
                    <a:pt x="1336528" y="1298037"/>
                    <a:pt x="1336147" y="1296894"/>
                    <a:pt x="1334719" y="1296513"/>
                  </a:cubicBezTo>
                  <a:cubicBezTo>
                    <a:pt x="1332433" y="1296513"/>
                    <a:pt x="1333576" y="1300704"/>
                    <a:pt x="1331861" y="1301276"/>
                  </a:cubicBezTo>
                  <a:cubicBezTo>
                    <a:pt x="1329480" y="1294227"/>
                    <a:pt x="1323193" y="1284702"/>
                    <a:pt x="1331194" y="1278701"/>
                  </a:cubicBezTo>
                  <a:cubicBezTo>
                    <a:pt x="1329194" y="1277368"/>
                    <a:pt x="1329003" y="1274415"/>
                    <a:pt x="1326622" y="1273367"/>
                  </a:cubicBezTo>
                  <a:cubicBezTo>
                    <a:pt x="1327099" y="1271843"/>
                    <a:pt x="1329194" y="1272320"/>
                    <a:pt x="1329099" y="1273558"/>
                  </a:cubicBezTo>
                  <a:cubicBezTo>
                    <a:pt x="1330528" y="1273463"/>
                    <a:pt x="1329861" y="1272415"/>
                    <a:pt x="1329194" y="1272320"/>
                  </a:cubicBezTo>
                  <a:cubicBezTo>
                    <a:pt x="1334719" y="1268986"/>
                    <a:pt x="1329385" y="1278130"/>
                    <a:pt x="1336243" y="1277939"/>
                  </a:cubicBezTo>
                  <a:cubicBezTo>
                    <a:pt x="1334433" y="1281273"/>
                    <a:pt x="1325860" y="1283845"/>
                    <a:pt x="1329099" y="1288608"/>
                  </a:cubicBezTo>
                  <a:cubicBezTo>
                    <a:pt x="1331290" y="1287083"/>
                    <a:pt x="1331480" y="1283273"/>
                    <a:pt x="1333480" y="1281464"/>
                  </a:cubicBezTo>
                  <a:cubicBezTo>
                    <a:pt x="1336528" y="1281559"/>
                    <a:pt x="1339481" y="1281750"/>
                    <a:pt x="1340815" y="1283369"/>
                  </a:cubicBezTo>
                  <a:cubicBezTo>
                    <a:pt x="1336338" y="1279844"/>
                    <a:pt x="1337195" y="1271843"/>
                    <a:pt x="1330623" y="1270034"/>
                  </a:cubicBezTo>
                  <a:cubicBezTo>
                    <a:pt x="1329956" y="1265652"/>
                    <a:pt x="1332433" y="1264890"/>
                    <a:pt x="1333671" y="1262795"/>
                  </a:cubicBezTo>
                  <a:cubicBezTo>
                    <a:pt x="1337957" y="1263747"/>
                    <a:pt x="1343005" y="1264128"/>
                    <a:pt x="1345958" y="1266319"/>
                  </a:cubicBezTo>
                  <a:cubicBezTo>
                    <a:pt x="1348720" y="1260318"/>
                    <a:pt x="1346530" y="1261556"/>
                    <a:pt x="1353292" y="1268224"/>
                  </a:cubicBezTo>
                  <a:cubicBezTo>
                    <a:pt x="1350721" y="1269843"/>
                    <a:pt x="1347673" y="1270605"/>
                    <a:pt x="1344244" y="1271272"/>
                  </a:cubicBezTo>
                  <a:cubicBezTo>
                    <a:pt x="1345291" y="1275272"/>
                    <a:pt x="1344529" y="1274606"/>
                    <a:pt x="1342529" y="1277368"/>
                  </a:cubicBezTo>
                  <a:cubicBezTo>
                    <a:pt x="1345387" y="1283559"/>
                    <a:pt x="1350054" y="1277368"/>
                    <a:pt x="1346815" y="1286512"/>
                  </a:cubicBezTo>
                  <a:cubicBezTo>
                    <a:pt x="1349101" y="1286512"/>
                    <a:pt x="1347958" y="1282321"/>
                    <a:pt x="1349673" y="1281750"/>
                  </a:cubicBezTo>
                  <a:cubicBezTo>
                    <a:pt x="1353578" y="1285179"/>
                    <a:pt x="1347482" y="1288131"/>
                    <a:pt x="1345387" y="1288893"/>
                  </a:cubicBezTo>
                  <a:cubicBezTo>
                    <a:pt x="1343672" y="1292037"/>
                    <a:pt x="1348816" y="1294608"/>
                    <a:pt x="1343767" y="1293751"/>
                  </a:cubicBezTo>
                  <a:cubicBezTo>
                    <a:pt x="1344434" y="1295466"/>
                    <a:pt x="1346244" y="1296227"/>
                    <a:pt x="1348530" y="1296608"/>
                  </a:cubicBezTo>
                  <a:cubicBezTo>
                    <a:pt x="1348911" y="1300323"/>
                    <a:pt x="1344053" y="1303276"/>
                    <a:pt x="1350530" y="1302990"/>
                  </a:cubicBezTo>
                  <a:cubicBezTo>
                    <a:pt x="1344053" y="1304609"/>
                    <a:pt x="1346339" y="1318516"/>
                    <a:pt x="1350244" y="1321754"/>
                  </a:cubicBezTo>
                  <a:cubicBezTo>
                    <a:pt x="1350721" y="1324231"/>
                    <a:pt x="1343101" y="1324041"/>
                    <a:pt x="1347387" y="1326517"/>
                  </a:cubicBezTo>
                  <a:cubicBezTo>
                    <a:pt x="1339291" y="1329660"/>
                    <a:pt x="1345672" y="1319278"/>
                    <a:pt x="1343196" y="1316135"/>
                  </a:cubicBezTo>
                  <a:cubicBezTo>
                    <a:pt x="1337386" y="1315944"/>
                    <a:pt x="1338052" y="1320992"/>
                    <a:pt x="1335385" y="1319278"/>
                  </a:cubicBezTo>
                  <a:cubicBezTo>
                    <a:pt x="1331861" y="1320135"/>
                    <a:pt x="1338910" y="1322326"/>
                    <a:pt x="1335004" y="1324231"/>
                  </a:cubicBezTo>
                  <a:cubicBezTo>
                    <a:pt x="1332814" y="1324326"/>
                    <a:pt x="1331957" y="1321850"/>
                    <a:pt x="1331290" y="1323945"/>
                  </a:cubicBezTo>
                  <a:cubicBezTo>
                    <a:pt x="1329194" y="1323469"/>
                    <a:pt x="1328623" y="1321564"/>
                    <a:pt x="1329194" y="1318802"/>
                  </a:cubicBezTo>
                  <a:cubicBezTo>
                    <a:pt x="1327670" y="1319183"/>
                    <a:pt x="1326527" y="1320230"/>
                    <a:pt x="1326432" y="1322326"/>
                  </a:cubicBezTo>
                  <a:cubicBezTo>
                    <a:pt x="1325670" y="1318230"/>
                    <a:pt x="1322336" y="1316421"/>
                    <a:pt x="1323670" y="1310705"/>
                  </a:cubicBezTo>
                  <a:close/>
                  <a:moveTo>
                    <a:pt x="1347101" y="1485204"/>
                  </a:moveTo>
                  <a:cubicBezTo>
                    <a:pt x="1344815" y="1487489"/>
                    <a:pt x="1347101" y="1486823"/>
                    <a:pt x="1346720" y="1490156"/>
                  </a:cubicBezTo>
                  <a:cubicBezTo>
                    <a:pt x="1345101" y="1490061"/>
                    <a:pt x="1343386" y="1489871"/>
                    <a:pt x="1341767" y="1489775"/>
                  </a:cubicBezTo>
                  <a:cubicBezTo>
                    <a:pt x="1343863" y="1487013"/>
                    <a:pt x="1344529" y="1487680"/>
                    <a:pt x="1343482" y="1483679"/>
                  </a:cubicBezTo>
                  <a:cubicBezTo>
                    <a:pt x="1344434" y="1484442"/>
                    <a:pt x="1345387" y="1485108"/>
                    <a:pt x="1347101" y="1485204"/>
                  </a:cubicBezTo>
                  <a:close/>
                  <a:moveTo>
                    <a:pt x="1339291" y="1473392"/>
                  </a:moveTo>
                  <a:cubicBezTo>
                    <a:pt x="1343291" y="1470440"/>
                    <a:pt x="1340910" y="1468916"/>
                    <a:pt x="1339957" y="1464725"/>
                  </a:cubicBezTo>
                  <a:cubicBezTo>
                    <a:pt x="1344910" y="1464820"/>
                    <a:pt x="1342624" y="1470916"/>
                    <a:pt x="1346911" y="1471583"/>
                  </a:cubicBezTo>
                  <a:cubicBezTo>
                    <a:pt x="1343482" y="1476441"/>
                    <a:pt x="1343482" y="1469201"/>
                    <a:pt x="1339291" y="1473392"/>
                  </a:cubicBezTo>
                  <a:close/>
                  <a:moveTo>
                    <a:pt x="1341767" y="1458533"/>
                  </a:moveTo>
                  <a:cubicBezTo>
                    <a:pt x="1344529" y="1451675"/>
                    <a:pt x="1340243" y="1449199"/>
                    <a:pt x="1342815" y="1444913"/>
                  </a:cubicBezTo>
                  <a:cubicBezTo>
                    <a:pt x="1348530" y="1444437"/>
                    <a:pt x="1340624" y="1448151"/>
                    <a:pt x="1346339" y="1447675"/>
                  </a:cubicBezTo>
                  <a:cubicBezTo>
                    <a:pt x="1343767" y="1453009"/>
                    <a:pt x="1348149" y="1458152"/>
                    <a:pt x="1341767" y="1458533"/>
                  </a:cubicBezTo>
                  <a:close/>
                  <a:moveTo>
                    <a:pt x="1337862" y="1383096"/>
                  </a:moveTo>
                  <a:cubicBezTo>
                    <a:pt x="1336433" y="1382810"/>
                    <a:pt x="1337005" y="1380714"/>
                    <a:pt x="1336909" y="1379285"/>
                  </a:cubicBezTo>
                  <a:cubicBezTo>
                    <a:pt x="1335862" y="1379000"/>
                    <a:pt x="1335671" y="1379667"/>
                    <a:pt x="1335576" y="1380429"/>
                  </a:cubicBezTo>
                  <a:cubicBezTo>
                    <a:pt x="1333290" y="1379381"/>
                    <a:pt x="1338815" y="1376238"/>
                    <a:pt x="1340910" y="1375856"/>
                  </a:cubicBezTo>
                  <a:cubicBezTo>
                    <a:pt x="1338148" y="1379000"/>
                    <a:pt x="1339386" y="1380524"/>
                    <a:pt x="1337862" y="1383096"/>
                  </a:cubicBezTo>
                  <a:close/>
                  <a:moveTo>
                    <a:pt x="1339767" y="1359473"/>
                  </a:moveTo>
                  <a:cubicBezTo>
                    <a:pt x="1345196" y="1362045"/>
                    <a:pt x="1340910" y="1366427"/>
                    <a:pt x="1343958" y="1369856"/>
                  </a:cubicBezTo>
                  <a:cubicBezTo>
                    <a:pt x="1340053" y="1368998"/>
                    <a:pt x="1340815" y="1373475"/>
                    <a:pt x="1336338" y="1371761"/>
                  </a:cubicBezTo>
                  <a:cubicBezTo>
                    <a:pt x="1336052" y="1372808"/>
                    <a:pt x="1336719" y="1372999"/>
                    <a:pt x="1337481" y="1373094"/>
                  </a:cubicBezTo>
                  <a:cubicBezTo>
                    <a:pt x="1332147" y="1374333"/>
                    <a:pt x="1341482" y="1366617"/>
                    <a:pt x="1339767" y="1359473"/>
                  </a:cubicBezTo>
                  <a:close/>
                  <a:moveTo>
                    <a:pt x="1331861" y="1348901"/>
                  </a:moveTo>
                  <a:cubicBezTo>
                    <a:pt x="1332909" y="1349948"/>
                    <a:pt x="1334528" y="1350425"/>
                    <a:pt x="1336719" y="1350520"/>
                  </a:cubicBezTo>
                  <a:cubicBezTo>
                    <a:pt x="1337290" y="1354425"/>
                    <a:pt x="1334242" y="1354044"/>
                    <a:pt x="1334909" y="1357950"/>
                  </a:cubicBezTo>
                  <a:cubicBezTo>
                    <a:pt x="1332052" y="1356425"/>
                    <a:pt x="1331194" y="1353282"/>
                    <a:pt x="1331861" y="1348901"/>
                  </a:cubicBezTo>
                  <a:close/>
                  <a:moveTo>
                    <a:pt x="1330813" y="1392525"/>
                  </a:moveTo>
                  <a:cubicBezTo>
                    <a:pt x="1333861" y="1394144"/>
                    <a:pt x="1333099" y="1397859"/>
                    <a:pt x="1331385" y="1401288"/>
                  </a:cubicBezTo>
                  <a:cubicBezTo>
                    <a:pt x="1329003" y="1398335"/>
                    <a:pt x="1332242" y="1397002"/>
                    <a:pt x="1330813" y="1392525"/>
                  </a:cubicBezTo>
                  <a:close/>
                  <a:moveTo>
                    <a:pt x="1331385" y="1416433"/>
                  </a:moveTo>
                  <a:cubicBezTo>
                    <a:pt x="1333480" y="1417671"/>
                    <a:pt x="1335290" y="1421386"/>
                    <a:pt x="1335195" y="1415480"/>
                  </a:cubicBezTo>
                  <a:cubicBezTo>
                    <a:pt x="1337767" y="1416719"/>
                    <a:pt x="1339195" y="1419005"/>
                    <a:pt x="1343672" y="1418624"/>
                  </a:cubicBezTo>
                  <a:cubicBezTo>
                    <a:pt x="1340053" y="1423386"/>
                    <a:pt x="1333385" y="1417100"/>
                    <a:pt x="1329575" y="1422529"/>
                  </a:cubicBezTo>
                  <a:cubicBezTo>
                    <a:pt x="1327670" y="1421958"/>
                    <a:pt x="1330813" y="1420433"/>
                    <a:pt x="1328527" y="1419957"/>
                  </a:cubicBezTo>
                  <a:cubicBezTo>
                    <a:pt x="1330051" y="1418052"/>
                    <a:pt x="1333385" y="1422338"/>
                    <a:pt x="1331385" y="1416433"/>
                  </a:cubicBezTo>
                  <a:close/>
                  <a:moveTo>
                    <a:pt x="1330337" y="1428816"/>
                  </a:moveTo>
                  <a:cubicBezTo>
                    <a:pt x="1331957" y="1429387"/>
                    <a:pt x="1332147" y="1431197"/>
                    <a:pt x="1333861" y="1431578"/>
                  </a:cubicBezTo>
                  <a:cubicBezTo>
                    <a:pt x="1339100" y="1429101"/>
                    <a:pt x="1332814" y="1424434"/>
                    <a:pt x="1336052" y="1420529"/>
                  </a:cubicBezTo>
                  <a:cubicBezTo>
                    <a:pt x="1337576" y="1420910"/>
                    <a:pt x="1341862" y="1424625"/>
                    <a:pt x="1342148" y="1422243"/>
                  </a:cubicBezTo>
                  <a:cubicBezTo>
                    <a:pt x="1345006" y="1422910"/>
                    <a:pt x="1342910" y="1427768"/>
                    <a:pt x="1345387" y="1428720"/>
                  </a:cubicBezTo>
                  <a:cubicBezTo>
                    <a:pt x="1344053" y="1431959"/>
                    <a:pt x="1340434" y="1427768"/>
                    <a:pt x="1341958" y="1424720"/>
                  </a:cubicBezTo>
                  <a:cubicBezTo>
                    <a:pt x="1338910" y="1425672"/>
                    <a:pt x="1341958" y="1433768"/>
                    <a:pt x="1336433" y="1431768"/>
                  </a:cubicBezTo>
                  <a:cubicBezTo>
                    <a:pt x="1336433" y="1434150"/>
                    <a:pt x="1336909" y="1435959"/>
                    <a:pt x="1338528" y="1436912"/>
                  </a:cubicBezTo>
                  <a:cubicBezTo>
                    <a:pt x="1337100" y="1440436"/>
                    <a:pt x="1336528" y="1438150"/>
                    <a:pt x="1333480" y="1437769"/>
                  </a:cubicBezTo>
                  <a:cubicBezTo>
                    <a:pt x="1333195" y="1435673"/>
                    <a:pt x="1334624" y="1435483"/>
                    <a:pt x="1336147" y="1435483"/>
                  </a:cubicBezTo>
                  <a:cubicBezTo>
                    <a:pt x="1333957" y="1430721"/>
                    <a:pt x="1330623" y="1438817"/>
                    <a:pt x="1328718" y="1434912"/>
                  </a:cubicBezTo>
                  <a:cubicBezTo>
                    <a:pt x="1329480" y="1430721"/>
                    <a:pt x="1332147" y="1433673"/>
                    <a:pt x="1330337" y="1428816"/>
                  </a:cubicBezTo>
                  <a:close/>
                  <a:moveTo>
                    <a:pt x="1336528" y="1461867"/>
                  </a:moveTo>
                  <a:cubicBezTo>
                    <a:pt x="1334719" y="1459200"/>
                    <a:pt x="1333195" y="1452533"/>
                    <a:pt x="1334909" y="1450437"/>
                  </a:cubicBezTo>
                  <a:cubicBezTo>
                    <a:pt x="1337100" y="1452818"/>
                    <a:pt x="1337005" y="1457105"/>
                    <a:pt x="1336528" y="1461867"/>
                  </a:cubicBezTo>
                  <a:close/>
                  <a:moveTo>
                    <a:pt x="1329099" y="1445008"/>
                  </a:moveTo>
                  <a:cubicBezTo>
                    <a:pt x="1329099" y="1442722"/>
                    <a:pt x="1330813" y="1442531"/>
                    <a:pt x="1330718" y="1440150"/>
                  </a:cubicBezTo>
                  <a:cubicBezTo>
                    <a:pt x="1335290" y="1440912"/>
                    <a:pt x="1335385" y="1444722"/>
                    <a:pt x="1333861" y="1447866"/>
                  </a:cubicBezTo>
                  <a:cubicBezTo>
                    <a:pt x="1332052" y="1447104"/>
                    <a:pt x="1330909" y="1445770"/>
                    <a:pt x="1329099" y="1445008"/>
                  </a:cubicBezTo>
                  <a:close/>
                  <a:moveTo>
                    <a:pt x="1332528" y="1479012"/>
                  </a:moveTo>
                  <a:cubicBezTo>
                    <a:pt x="1335576" y="1479488"/>
                    <a:pt x="1332528" y="1483298"/>
                    <a:pt x="1332147" y="1483965"/>
                  </a:cubicBezTo>
                  <a:cubicBezTo>
                    <a:pt x="1334433" y="1483013"/>
                    <a:pt x="1336147" y="1480346"/>
                    <a:pt x="1338528" y="1483203"/>
                  </a:cubicBezTo>
                  <a:cubicBezTo>
                    <a:pt x="1338338" y="1487108"/>
                    <a:pt x="1334338" y="1486442"/>
                    <a:pt x="1335290" y="1491680"/>
                  </a:cubicBezTo>
                  <a:cubicBezTo>
                    <a:pt x="1334338" y="1490918"/>
                    <a:pt x="1333385" y="1490252"/>
                    <a:pt x="1331671" y="1490156"/>
                  </a:cubicBezTo>
                  <a:cubicBezTo>
                    <a:pt x="1334433" y="1484346"/>
                    <a:pt x="1329480" y="1484537"/>
                    <a:pt x="1332528" y="1479012"/>
                  </a:cubicBezTo>
                  <a:close/>
                  <a:moveTo>
                    <a:pt x="1331957" y="1517779"/>
                  </a:moveTo>
                  <a:cubicBezTo>
                    <a:pt x="1333195" y="1513017"/>
                    <a:pt x="1332718" y="1512731"/>
                    <a:pt x="1328813" y="1509968"/>
                  </a:cubicBezTo>
                  <a:cubicBezTo>
                    <a:pt x="1330147" y="1506444"/>
                    <a:pt x="1330813" y="1508730"/>
                    <a:pt x="1333861" y="1509111"/>
                  </a:cubicBezTo>
                  <a:cubicBezTo>
                    <a:pt x="1332623" y="1512159"/>
                    <a:pt x="1337671" y="1518160"/>
                    <a:pt x="1331957" y="1517779"/>
                  </a:cubicBezTo>
                  <a:close/>
                  <a:moveTo>
                    <a:pt x="1337862" y="1537019"/>
                  </a:moveTo>
                  <a:cubicBezTo>
                    <a:pt x="1334147" y="1536829"/>
                    <a:pt x="1331861" y="1532829"/>
                    <a:pt x="1334624" y="1530447"/>
                  </a:cubicBezTo>
                  <a:cubicBezTo>
                    <a:pt x="1336909" y="1531685"/>
                    <a:pt x="1339005" y="1532924"/>
                    <a:pt x="1341862" y="1533495"/>
                  </a:cubicBezTo>
                  <a:cubicBezTo>
                    <a:pt x="1342148" y="1536638"/>
                    <a:pt x="1336338" y="1532447"/>
                    <a:pt x="1337862" y="1537019"/>
                  </a:cubicBezTo>
                  <a:close/>
                  <a:moveTo>
                    <a:pt x="1342243" y="1529876"/>
                  </a:moveTo>
                  <a:cubicBezTo>
                    <a:pt x="1339005" y="1527685"/>
                    <a:pt x="1346339" y="1526733"/>
                    <a:pt x="1344149" y="1521303"/>
                  </a:cubicBezTo>
                  <a:cubicBezTo>
                    <a:pt x="1346815" y="1521684"/>
                    <a:pt x="1346530" y="1524637"/>
                    <a:pt x="1346149" y="1527685"/>
                  </a:cubicBezTo>
                  <a:cubicBezTo>
                    <a:pt x="1343958" y="1527209"/>
                    <a:pt x="1343482" y="1528638"/>
                    <a:pt x="1344815" y="1528828"/>
                  </a:cubicBezTo>
                  <a:cubicBezTo>
                    <a:pt x="1344244" y="1530733"/>
                    <a:pt x="1342720" y="1527590"/>
                    <a:pt x="1342243" y="1529876"/>
                  </a:cubicBezTo>
                  <a:close/>
                  <a:moveTo>
                    <a:pt x="1342529" y="1757618"/>
                  </a:moveTo>
                  <a:cubicBezTo>
                    <a:pt x="1338243" y="1758095"/>
                    <a:pt x="1338148" y="1755142"/>
                    <a:pt x="1337957" y="1752189"/>
                  </a:cubicBezTo>
                  <a:cubicBezTo>
                    <a:pt x="1341862" y="1751999"/>
                    <a:pt x="1343386" y="1753808"/>
                    <a:pt x="1342529" y="1757618"/>
                  </a:cubicBezTo>
                  <a:close/>
                  <a:moveTo>
                    <a:pt x="1341100" y="1621125"/>
                  </a:moveTo>
                  <a:cubicBezTo>
                    <a:pt x="1345387" y="1620268"/>
                    <a:pt x="1342720" y="1625126"/>
                    <a:pt x="1343101" y="1627602"/>
                  </a:cubicBezTo>
                  <a:cubicBezTo>
                    <a:pt x="1341005" y="1626935"/>
                    <a:pt x="1340719" y="1628364"/>
                    <a:pt x="1340434" y="1629888"/>
                  </a:cubicBezTo>
                  <a:cubicBezTo>
                    <a:pt x="1339481" y="1629126"/>
                    <a:pt x="1338528" y="1628459"/>
                    <a:pt x="1336814" y="1628364"/>
                  </a:cubicBezTo>
                  <a:cubicBezTo>
                    <a:pt x="1340053" y="1626650"/>
                    <a:pt x="1343101" y="1625602"/>
                    <a:pt x="1341100" y="1621125"/>
                  </a:cubicBezTo>
                  <a:close/>
                  <a:moveTo>
                    <a:pt x="1336243" y="1573119"/>
                  </a:moveTo>
                  <a:cubicBezTo>
                    <a:pt x="1341577" y="1570452"/>
                    <a:pt x="1338243" y="1579501"/>
                    <a:pt x="1336624" y="1583216"/>
                  </a:cubicBezTo>
                  <a:cubicBezTo>
                    <a:pt x="1333766" y="1579787"/>
                    <a:pt x="1338528" y="1574929"/>
                    <a:pt x="1336243" y="1573119"/>
                  </a:cubicBezTo>
                  <a:close/>
                  <a:moveTo>
                    <a:pt x="1336338" y="1618268"/>
                  </a:moveTo>
                  <a:cubicBezTo>
                    <a:pt x="1341577" y="1620649"/>
                    <a:pt x="1334814" y="1619696"/>
                    <a:pt x="1335862" y="1624459"/>
                  </a:cubicBezTo>
                  <a:cubicBezTo>
                    <a:pt x="1334147" y="1624268"/>
                    <a:pt x="1332337" y="1623983"/>
                    <a:pt x="1332052" y="1625412"/>
                  </a:cubicBezTo>
                  <a:cubicBezTo>
                    <a:pt x="1328718" y="1622840"/>
                    <a:pt x="1336338" y="1621506"/>
                    <a:pt x="1336338" y="1618268"/>
                  </a:cubicBezTo>
                  <a:close/>
                  <a:moveTo>
                    <a:pt x="1335576" y="1643223"/>
                  </a:moveTo>
                  <a:cubicBezTo>
                    <a:pt x="1332147" y="1645509"/>
                    <a:pt x="1335004" y="1638746"/>
                    <a:pt x="1331099" y="1636651"/>
                  </a:cubicBezTo>
                  <a:cubicBezTo>
                    <a:pt x="1334814" y="1637889"/>
                    <a:pt x="1334909" y="1634746"/>
                    <a:pt x="1338624" y="1635984"/>
                  </a:cubicBezTo>
                  <a:cubicBezTo>
                    <a:pt x="1338052" y="1638746"/>
                    <a:pt x="1338528" y="1640651"/>
                    <a:pt x="1340719" y="1641128"/>
                  </a:cubicBezTo>
                  <a:cubicBezTo>
                    <a:pt x="1339957" y="1645223"/>
                    <a:pt x="1332909" y="1640271"/>
                    <a:pt x="1335576" y="1643223"/>
                  </a:cubicBezTo>
                  <a:close/>
                  <a:moveTo>
                    <a:pt x="1339100" y="1831151"/>
                  </a:moveTo>
                  <a:cubicBezTo>
                    <a:pt x="1341767" y="1831151"/>
                    <a:pt x="1339291" y="1835628"/>
                    <a:pt x="1339862" y="1837438"/>
                  </a:cubicBezTo>
                  <a:cubicBezTo>
                    <a:pt x="1338433" y="1837152"/>
                    <a:pt x="1337671" y="1837533"/>
                    <a:pt x="1337290" y="1838486"/>
                  </a:cubicBezTo>
                  <a:cubicBezTo>
                    <a:pt x="1333480" y="1836104"/>
                    <a:pt x="1336338" y="1832866"/>
                    <a:pt x="1339100" y="1831151"/>
                  </a:cubicBezTo>
                  <a:close/>
                  <a:moveTo>
                    <a:pt x="1335766" y="1872204"/>
                  </a:moveTo>
                  <a:cubicBezTo>
                    <a:pt x="1336719" y="1868489"/>
                    <a:pt x="1334719" y="1863251"/>
                    <a:pt x="1337005" y="1857250"/>
                  </a:cubicBezTo>
                  <a:cubicBezTo>
                    <a:pt x="1341482" y="1860298"/>
                    <a:pt x="1334624" y="1866775"/>
                    <a:pt x="1341482" y="1863917"/>
                  </a:cubicBezTo>
                  <a:cubicBezTo>
                    <a:pt x="1341196" y="1865346"/>
                    <a:pt x="1341577" y="1866204"/>
                    <a:pt x="1342529" y="1866489"/>
                  </a:cubicBezTo>
                  <a:cubicBezTo>
                    <a:pt x="1339291" y="1866870"/>
                    <a:pt x="1337671" y="1867632"/>
                    <a:pt x="1335766" y="1872204"/>
                  </a:cubicBezTo>
                  <a:close/>
                  <a:moveTo>
                    <a:pt x="1340910" y="2025271"/>
                  </a:moveTo>
                  <a:cubicBezTo>
                    <a:pt x="1345006" y="2026033"/>
                    <a:pt x="1342243" y="2032605"/>
                    <a:pt x="1342434" y="2036701"/>
                  </a:cubicBezTo>
                  <a:cubicBezTo>
                    <a:pt x="1338528" y="2035748"/>
                    <a:pt x="1339672" y="2026795"/>
                    <a:pt x="1340910" y="2025271"/>
                  </a:cubicBezTo>
                  <a:close/>
                  <a:moveTo>
                    <a:pt x="1346244" y="2051941"/>
                  </a:moveTo>
                  <a:cubicBezTo>
                    <a:pt x="1342434" y="2052893"/>
                    <a:pt x="1344244" y="2048988"/>
                    <a:pt x="1344149" y="2046797"/>
                  </a:cubicBezTo>
                  <a:cubicBezTo>
                    <a:pt x="1341958" y="2046893"/>
                    <a:pt x="1341196" y="2048702"/>
                    <a:pt x="1341291" y="2051560"/>
                  </a:cubicBezTo>
                  <a:cubicBezTo>
                    <a:pt x="1338624" y="2051560"/>
                    <a:pt x="1341100" y="2047083"/>
                    <a:pt x="1340529" y="2045273"/>
                  </a:cubicBezTo>
                  <a:cubicBezTo>
                    <a:pt x="1344434" y="2046702"/>
                    <a:pt x="1344529" y="2043654"/>
                    <a:pt x="1345768" y="2041940"/>
                  </a:cubicBezTo>
                  <a:cubicBezTo>
                    <a:pt x="1347768" y="2043750"/>
                    <a:pt x="1345006" y="2048131"/>
                    <a:pt x="1346244" y="2051941"/>
                  </a:cubicBezTo>
                  <a:close/>
                  <a:moveTo>
                    <a:pt x="1302905" y="1999649"/>
                  </a:moveTo>
                  <a:cubicBezTo>
                    <a:pt x="1300810" y="1997458"/>
                    <a:pt x="1299952" y="1992029"/>
                    <a:pt x="1304715" y="1992314"/>
                  </a:cubicBezTo>
                  <a:cubicBezTo>
                    <a:pt x="1305382" y="1996125"/>
                    <a:pt x="1302334" y="1995743"/>
                    <a:pt x="1302905" y="1999649"/>
                  </a:cubicBezTo>
                  <a:close/>
                  <a:moveTo>
                    <a:pt x="1305763" y="1964787"/>
                  </a:moveTo>
                  <a:cubicBezTo>
                    <a:pt x="1302143" y="1960501"/>
                    <a:pt x="1297857" y="1962406"/>
                    <a:pt x="1294999" y="1958882"/>
                  </a:cubicBezTo>
                  <a:cubicBezTo>
                    <a:pt x="1294999" y="1956596"/>
                    <a:pt x="1296714" y="1956405"/>
                    <a:pt x="1296714" y="1954024"/>
                  </a:cubicBezTo>
                  <a:cubicBezTo>
                    <a:pt x="1301857" y="1961358"/>
                    <a:pt x="1301286" y="1956215"/>
                    <a:pt x="1305763" y="1964787"/>
                  </a:cubicBezTo>
                  <a:close/>
                  <a:moveTo>
                    <a:pt x="1301191" y="1943261"/>
                  </a:moveTo>
                  <a:cubicBezTo>
                    <a:pt x="1299857" y="1945356"/>
                    <a:pt x="1298524" y="1947356"/>
                    <a:pt x="1294714" y="1946499"/>
                  </a:cubicBezTo>
                  <a:cubicBezTo>
                    <a:pt x="1294809" y="1942880"/>
                    <a:pt x="1298047" y="1943070"/>
                    <a:pt x="1301191" y="1943261"/>
                  </a:cubicBezTo>
                  <a:close/>
                  <a:moveTo>
                    <a:pt x="1276140" y="1280511"/>
                  </a:moveTo>
                  <a:cubicBezTo>
                    <a:pt x="1278616" y="1280702"/>
                    <a:pt x="1277474" y="1284035"/>
                    <a:pt x="1280902" y="1283369"/>
                  </a:cubicBezTo>
                  <a:cubicBezTo>
                    <a:pt x="1279474" y="1285369"/>
                    <a:pt x="1275568" y="1284321"/>
                    <a:pt x="1273187" y="1285274"/>
                  </a:cubicBezTo>
                  <a:cubicBezTo>
                    <a:pt x="1273378" y="1282797"/>
                    <a:pt x="1276711" y="1284035"/>
                    <a:pt x="1276140" y="1280511"/>
                  </a:cubicBezTo>
                  <a:close/>
                  <a:moveTo>
                    <a:pt x="1375486" y="856934"/>
                  </a:moveTo>
                  <a:cubicBezTo>
                    <a:pt x="1376628" y="856077"/>
                    <a:pt x="1378438" y="855791"/>
                    <a:pt x="1380534" y="856077"/>
                  </a:cubicBezTo>
                  <a:cubicBezTo>
                    <a:pt x="1379962" y="857696"/>
                    <a:pt x="1378153" y="857887"/>
                    <a:pt x="1377772" y="859601"/>
                  </a:cubicBezTo>
                  <a:cubicBezTo>
                    <a:pt x="1375009" y="858077"/>
                    <a:pt x="1373581" y="855410"/>
                    <a:pt x="1373390" y="851696"/>
                  </a:cubicBezTo>
                  <a:cubicBezTo>
                    <a:pt x="1377200" y="850743"/>
                    <a:pt x="1375390" y="854744"/>
                    <a:pt x="1375486" y="856934"/>
                  </a:cubicBezTo>
                  <a:close/>
                  <a:moveTo>
                    <a:pt x="1362436" y="817120"/>
                  </a:moveTo>
                  <a:cubicBezTo>
                    <a:pt x="1365389" y="818072"/>
                    <a:pt x="1364722" y="822073"/>
                    <a:pt x="1369580" y="821406"/>
                  </a:cubicBezTo>
                  <a:cubicBezTo>
                    <a:pt x="1369675" y="824740"/>
                    <a:pt x="1362722" y="819692"/>
                    <a:pt x="1364341" y="824740"/>
                  </a:cubicBezTo>
                  <a:cubicBezTo>
                    <a:pt x="1361103" y="824359"/>
                    <a:pt x="1362151" y="820358"/>
                    <a:pt x="1362436" y="817120"/>
                  </a:cubicBezTo>
                  <a:close/>
                  <a:moveTo>
                    <a:pt x="1411585" y="658433"/>
                  </a:moveTo>
                  <a:cubicBezTo>
                    <a:pt x="1407680" y="659005"/>
                    <a:pt x="1409490" y="654814"/>
                    <a:pt x="1405585" y="655481"/>
                  </a:cubicBezTo>
                  <a:cubicBezTo>
                    <a:pt x="1407775" y="654433"/>
                    <a:pt x="1408633" y="651766"/>
                    <a:pt x="1409776" y="649575"/>
                  </a:cubicBezTo>
                  <a:cubicBezTo>
                    <a:pt x="1411585" y="651480"/>
                    <a:pt x="1411966" y="654623"/>
                    <a:pt x="1411585" y="658433"/>
                  </a:cubicBezTo>
                  <a:close/>
                  <a:moveTo>
                    <a:pt x="1403680" y="632716"/>
                  </a:moveTo>
                  <a:cubicBezTo>
                    <a:pt x="1406156" y="634049"/>
                    <a:pt x="1403584" y="639764"/>
                    <a:pt x="1406823" y="640526"/>
                  </a:cubicBezTo>
                  <a:cubicBezTo>
                    <a:pt x="1403299" y="643765"/>
                    <a:pt x="1400822" y="635573"/>
                    <a:pt x="1403680" y="632716"/>
                  </a:cubicBezTo>
                  <a:close/>
                  <a:moveTo>
                    <a:pt x="1387582" y="661481"/>
                  </a:moveTo>
                  <a:cubicBezTo>
                    <a:pt x="1384725" y="658910"/>
                    <a:pt x="1389773" y="655290"/>
                    <a:pt x="1385773" y="652528"/>
                  </a:cubicBezTo>
                  <a:cubicBezTo>
                    <a:pt x="1390630" y="648432"/>
                    <a:pt x="1391011" y="661196"/>
                    <a:pt x="1387582" y="661481"/>
                  </a:cubicBezTo>
                  <a:close/>
                  <a:moveTo>
                    <a:pt x="1386058" y="726442"/>
                  </a:moveTo>
                  <a:cubicBezTo>
                    <a:pt x="1387678" y="728728"/>
                    <a:pt x="1383868" y="734538"/>
                    <a:pt x="1390630" y="731776"/>
                  </a:cubicBezTo>
                  <a:cubicBezTo>
                    <a:pt x="1390440" y="734252"/>
                    <a:pt x="1387106" y="733109"/>
                    <a:pt x="1387773" y="736538"/>
                  </a:cubicBezTo>
                  <a:cubicBezTo>
                    <a:pt x="1387963" y="738062"/>
                    <a:pt x="1390154" y="737967"/>
                    <a:pt x="1390249" y="736729"/>
                  </a:cubicBezTo>
                  <a:cubicBezTo>
                    <a:pt x="1391678" y="737586"/>
                    <a:pt x="1389107" y="741301"/>
                    <a:pt x="1390916" y="744254"/>
                  </a:cubicBezTo>
                  <a:cubicBezTo>
                    <a:pt x="1389964" y="743492"/>
                    <a:pt x="1389011" y="742825"/>
                    <a:pt x="1387297" y="742730"/>
                  </a:cubicBezTo>
                  <a:cubicBezTo>
                    <a:pt x="1387582" y="736919"/>
                    <a:pt x="1385868" y="737110"/>
                    <a:pt x="1385487" y="733871"/>
                  </a:cubicBezTo>
                  <a:cubicBezTo>
                    <a:pt x="1383582" y="735014"/>
                    <a:pt x="1383201" y="744920"/>
                    <a:pt x="1389583" y="745492"/>
                  </a:cubicBezTo>
                  <a:cubicBezTo>
                    <a:pt x="1389202" y="748635"/>
                    <a:pt x="1387392" y="750159"/>
                    <a:pt x="1384249" y="750064"/>
                  </a:cubicBezTo>
                  <a:cubicBezTo>
                    <a:pt x="1385963" y="744825"/>
                    <a:pt x="1381963" y="744254"/>
                    <a:pt x="1379867" y="742253"/>
                  </a:cubicBezTo>
                  <a:cubicBezTo>
                    <a:pt x="1380534" y="737967"/>
                    <a:pt x="1384630" y="730728"/>
                    <a:pt x="1383487" y="728823"/>
                  </a:cubicBezTo>
                  <a:cubicBezTo>
                    <a:pt x="1383772" y="727394"/>
                    <a:pt x="1385868" y="728061"/>
                    <a:pt x="1386058" y="726442"/>
                  </a:cubicBezTo>
                  <a:close/>
                  <a:moveTo>
                    <a:pt x="1385677" y="546229"/>
                  </a:moveTo>
                  <a:cubicBezTo>
                    <a:pt x="1386344" y="537942"/>
                    <a:pt x="1386916" y="534799"/>
                    <a:pt x="1389678" y="527750"/>
                  </a:cubicBezTo>
                  <a:cubicBezTo>
                    <a:pt x="1391583" y="527941"/>
                    <a:pt x="1393488" y="531465"/>
                    <a:pt x="1389487" y="530227"/>
                  </a:cubicBezTo>
                  <a:cubicBezTo>
                    <a:pt x="1389868" y="531846"/>
                    <a:pt x="1390916" y="532894"/>
                    <a:pt x="1393012" y="532989"/>
                  </a:cubicBezTo>
                  <a:cubicBezTo>
                    <a:pt x="1387392" y="533656"/>
                    <a:pt x="1393297" y="548039"/>
                    <a:pt x="1385677" y="546229"/>
                  </a:cubicBezTo>
                  <a:close/>
                  <a:moveTo>
                    <a:pt x="1394155" y="549372"/>
                  </a:moveTo>
                  <a:cubicBezTo>
                    <a:pt x="1393869" y="547181"/>
                    <a:pt x="1395298" y="547086"/>
                    <a:pt x="1396822" y="547086"/>
                  </a:cubicBezTo>
                  <a:cubicBezTo>
                    <a:pt x="1397298" y="544419"/>
                    <a:pt x="1392440" y="546134"/>
                    <a:pt x="1390726" y="545372"/>
                  </a:cubicBezTo>
                  <a:cubicBezTo>
                    <a:pt x="1390535" y="541562"/>
                    <a:pt x="1395012" y="543086"/>
                    <a:pt x="1397298" y="542133"/>
                  </a:cubicBezTo>
                  <a:cubicBezTo>
                    <a:pt x="1396441" y="544705"/>
                    <a:pt x="1398917" y="544610"/>
                    <a:pt x="1400822" y="544895"/>
                  </a:cubicBezTo>
                  <a:cubicBezTo>
                    <a:pt x="1397965" y="545753"/>
                    <a:pt x="1397584" y="549372"/>
                    <a:pt x="1394155" y="549372"/>
                  </a:cubicBezTo>
                  <a:close/>
                  <a:moveTo>
                    <a:pt x="1403108" y="516320"/>
                  </a:moveTo>
                  <a:cubicBezTo>
                    <a:pt x="1409395" y="516987"/>
                    <a:pt x="1409490" y="514892"/>
                    <a:pt x="1413014" y="517082"/>
                  </a:cubicBezTo>
                  <a:cubicBezTo>
                    <a:pt x="1412443" y="521083"/>
                    <a:pt x="1409490" y="524893"/>
                    <a:pt x="1414824" y="525941"/>
                  </a:cubicBezTo>
                  <a:cubicBezTo>
                    <a:pt x="1413681" y="529655"/>
                    <a:pt x="1408918" y="528989"/>
                    <a:pt x="1406823" y="531560"/>
                  </a:cubicBezTo>
                  <a:cubicBezTo>
                    <a:pt x="1401965" y="527179"/>
                    <a:pt x="1411966" y="524321"/>
                    <a:pt x="1407680" y="520321"/>
                  </a:cubicBezTo>
                  <a:cubicBezTo>
                    <a:pt x="1403203" y="519559"/>
                    <a:pt x="1407109" y="528798"/>
                    <a:pt x="1400917" y="526036"/>
                  </a:cubicBezTo>
                  <a:cubicBezTo>
                    <a:pt x="1401965" y="523274"/>
                    <a:pt x="1403203" y="520607"/>
                    <a:pt x="1403108" y="516320"/>
                  </a:cubicBezTo>
                  <a:close/>
                  <a:moveTo>
                    <a:pt x="1403013" y="532608"/>
                  </a:moveTo>
                  <a:cubicBezTo>
                    <a:pt x="1402251" y="535275"/>
                    <a:pt x="1395583" y="533656"/>
                    <a:pt x="1398250" y="529751"/>
                  </a:cubicBezTo>
                  <a:cubicBezTo>
                    <a:pt x="1402251" y="528608"/>
                    <a:pt x="1401108" y="531941"/>
                    <a:pt x="1403013" y="532608"/>
                  </a:cubicBezTo>
                  <a:close/>
                  <a:moveTo>
                    <a:pt x="1385963" y="526226"/>
                  </a:moveTo>
                  <a:cubicBezTo>
                    <a:pt x="1388725" y="526322"/>
                    <a:pt x="1386916" y="520988"/>
                    <a:pt x="1387773" y="518892"/>
                  </a:cubicBezTo>
                  <a:cubicBezTo>
                    <a:pt x="1389202" y="519464"/>
                    <a:pt x="1390726" y="521369"/>
                    <a:pt x="1388821" y="521464"/>
                  </a:cubicBezTo>
                  <a:cubicBezTo>
                    <a:pt x="1394726" y="522988"/>
                    <a:pt x="1393202" y="527369"/>
                    <a:pt x="1399679" y="526131"/>
                  </a:cubicBezTo>
                  <a:cubicBezTo>
                    <a:pt x="1400346" y="529560"/>
                    <a:pt x="1397012" y="528417"/>
                    <a:pt x="1396822" y="530894"/>
                  </a:cubicBezTo>
                  <a:cubicBezTo>
                    <a:pt x="1394250" y="530322"/>
                    <a:pt x="1394631" y="527369"/>
                    <a:pt x="1393488" y="525655"/>
                  </a:cubicBezTo>
                  <a:cubicBezTo>
                    <a:pt x="1389011" y="524417"/>
                    <a:pt x="1388535" y="527941"/>
                    <a:pt x="1384630" y="527465"/>
                  </a:cubicBezTo>
                  <a:cubicBezTo>
                    <a:pt x="1384534" y="526226"/>
                    <a:pt x="1385201" y="526226"/>
                    <a:pt x="1385963" y="526226"/>
                  </a:cubicBezTo>
                  <a:close/>
                  <a:moveTo>
                    <a:pt x="1379296" y="561945"/>
                  </a:moveTo>
                  <a:cubicBezTo>
                    <a:pt x="1382058" y="560516"/>
                    <a:pt x="1386535" y="558516"/>
                    <a:pt x="1386630" y="563850"/>
                  </a:cubicBezTo>
                  <a:cubicBezTo>
                    <a:pt x="1382629" y="564231"/>
                    <a:pt x="1383010" y="561183"/>
                    <a:pt x="1380439" y="563374"/>
                  </a:cubicBezTo>
                  <a:cubicBezTo>
                    <a:pt x="1380534" y="566327"/>
                    <a:pt x="1382439" y="568708"/>
                    <a:pt x="1379867" y="570803"/>
                  </a:cubicBezTo>
                  <a:cubicBezTo>
                    <a:pt x="1378248" y="568327"/>
                    <a:pt x="1379962" y="566898"/>
                    <a:pt x="1379296" y="561945"/>
                  </a:cubicBezTo>
                  <a:close/>
                  <a:moveTo>
                    <a:pt x="1381391" y="598426"/>
                  </a:moveTo>
                  <a:cubicBezTo>
                    <a:pt x="1378915" y="600426"/>
                    <a:pt x="1382153" y="601664"/>
                    <a:pt x="1380820" y="605855"/>
                  </a:cubicBezTo>
                  <a:cubicBezTo>
                    <a:pt x="1377581" y="605189"/>
                    <a:pt x="1380248" y="599378"/>
                    <a:pt x="1377676" y="598045"/>
                  </a:cubicBezTo>
                  <a:cubicBezTo>
                    <a:pt x="1374724" y="595568"/>
                    <a:pt x="1379772" y="598140"/>
                    <a:pt x="1381391" y="598426"/>
                  </a:cubicBezTo>
                  <a:close/>
                  <a:moveTo>
                    <a:pt x="1371009" y="541276"/>
                  </a:moveTo>
                  <a:cubicBezTo>
                    <a:pt x="1373676" y="541276"/>
                    <a:pt x="1371199" y="545753"/>
                    <a:pt x="1371771" y="547562"/>
                  </a:cubicBezTo>
                  <a:cubicBezTo>
                    <a:pt x="1369961" y="546800"/>
                    <a:pt x="1368723" y="545467"/>
                    <a:pt x="1367008" y="544705"/>
                  </a:cubicBezTo>
                  <a:cubicBezTo>
                    <a:pt x="1367294" y="542324"/>
                    <a:pt x="1371104" y="544133"/>
                    <a:pt x="1371009" y="541276"/>
                  </a:cubicBezTo>
                  <a:close/>
                  <a:moveTo>
                    <a:pt x="1367485" y="507176"/>
                  </a:moveTo>
                  <a:cubicBezTo>
                    <a:pt x="1369771" y="507843"/>
                    <a:pt x="1371771" y="516892"/>
                    <a:pt x="1365675" y="514511"/>
                  </a:cubicBezTo>
                  <a:cubicBezTo>
                    <a:pt x="1365865" y="511653"/>
                    <a:pt x="1368056" y="511082"/>
                    <a:pt x="1367485" y="507176"/>
                  </a:cubicBezTo>
                  <a:close/>
                  <a:moveTo>
                    <a:pt x="1365199" y="458218"/>
                  </a:moveTo>
                  <a:cubicBezTo>
                    <a:pt x="1369390" y="460028"/>
                    <a:pt x="1368342" y="462790"/>
                    <a:pt x="1365865" y="465743"/>
                  </a:cubicBezTo>
                  <a:cubicBezTo>
                    <a:pt x="1363103" y="465362"/>
                    <a:pt x="1365770" y="460409"/>
                    <a:pt x="1365199" y="458218"/>
                  </a:cubicBezTo>
                  <a:close/>
                  <a:moveTo>
                    <a:pt x="1368532" y="463552"/>
                  </a:moveTo>
                  <a:cubicBezTo>
                    <a:pt x="1371771" y="464981"/>
                    <a:pt x="1367103" y="468029"/>
                    <a:pt x="1365675" y="468314"/>
                  </a:cubicBezTo>
                  <a:cubicBezTo>
                    <a:pt x="1365294" y="470981"/>
                    <a:pt x="1370057" y="469172"/>
                    <a:pt x="1371771" y="470029"/>
                  </a:cubicBezTo>
                  <a:cubicBezTo>
                    <a:pt x="1369771" y="474410"/>
                    <a:pt x="1367675" y="470124"/>
                    <a:pt x="1364151" y="471934"/>
                  </a:cubicBezTo>
                  <a:cubicBezTo>
                    <a:pt x="1363865" y="467076"/>
                    <a:pt x="1367675" y="466981"/>
                    <a:pt x="1368532" y="463552"/>
                  </a:cubicBezTo>
                  <a:close/>
                  <a:moveTo>
                    <a:pt x="1362246" y="449169"/>
                  </a:moveTo>
                  <a:cubicBezTo>
                    <a:pt x="1363294" y="448217"/>
                    <a:pt x="1365675" y="448693"/>
                    <a:pt x="1366151" y="446978"/>
                  </a:cubicBezTo>
                  <a:cubicBezTo>
                    <a:pt x="1368628" y="449074"/>
                    <a:pt x="1365008" y="449931"/>
                    <a:pt x="1366913" y="453265"/>
                  </a:cubicBezTo>
                  <a:cubicBezTo>
                    <a:pt x="1364056" y="449741"/>
                    <a:pt x="1361198" y="452979"/>
                    <a:pt x="1361198" y="446597"/>
                  </a:cubicBezTo>
                  <a:cubicBezTo>
                    <a:pt x="1362341" y="446788"/>
                    <a:pt x="1361960" y="448217"/>
                    <a:pt x="1362246" y="449169"/>
                  </a:cubicBezTo>
                  <a:close/>
                  <a:moveTo>
                    <a:pt x="1282522" y="305151"/>
                  </a:moveTo>
                  <a:cubicBezTo>
                    <a:pt x="1279759" y="309723"/>
                    <a:pt x="1282522" y="314676"/>
                    <a:pt x="1285284" y="317915"/>
                  </a:cubicBezTo>
                  <a:cubicBezTo>
                    <a:pt x="1278426" y="319439"/>
                    <a:pt x="1285379" y="321534"/>
                    <a:pt x="1282141" y="325154"/>
                  </a:cubicBezTo>
                  <a:cubicBezTo>
                    <a:pt x="1281093" y="324296"/>
                    <a:pt x="1280521" y="321534"/>
                    <a:pt x="1279759" y="323725"/>
                  </a:cubicBezTo>
                  <a:cubicBezTo>
                    <a:pt x="1278902" y="319248"/>
                    <a:pt x="1282045" y="311628"/>
                    <a:pt x="1278712" y="306104"/>
                  </a:cubicBezTo>
                  <a:cubicBezTo>
                    <a:pt x="1279759" y="305437"/>
                    <a:pt x="1280807" y="304961"/>
                    <a:pt x="1282522" y="305151"/>
                  </a:cubicBezTo>
                  <a:close/>
                  <a:moveTo>
                    <a:pt x="1246422" y="272195"/>
                  </a:moveTo>
                  <a:cubicBezTo>
                    <a:pt x="1251089" y="267242"/>
                    <a:pt x="1247946" y="278481"/>
                    <a:pt x="1252232" y="277624"/>
                  </a:cubicBezTo>
                  <a:cubicBezTo>
                    <a:pt x="1247851" y="283910"/>
                    <a:pt x="1245946" y="274290"/>
                    <a:pt x="1246422" y="272195"/>
                  </a:cubicBezTo>
                  <a:close/>
                  <a:moveTo>
                    <a:pt x="304685" y="2602581"/>
                  </a:moveTo>
                  <a:cubicBezTo>
                    <a:pt x="303352" y="2604677"/>
                    <a:pt x="303066" y="2600867"/>
                    <a:pt x="304971" y="2601343"/>
                  </a:cubicBezTo>
                  <a:cubicBezTo>
                    <a:pt x="305161" y="2600105"/>
                    <a:pt x="303637" y="2600105"/>
                    <a:pt x="302780" y="2599628"/>
                  </a:cubicBezTo>
                  <a:cubicBezTo>
                    <a:pt x="305923" y="2595437"/>
                    <a:pt x="305066" y="2595247"/>
                    <a:pt x="307161" y="2590294"/>
                  </a:cubicBezTo>
                  <a:cubicBezTo>
                    <a:pt x="307828" y="2592104"/>
                    <a:pt x="307638" y="2599057"/>
                    <a:pt x="304685" y="2602581"/>
                  </a:cubicBezTo>
                  <a:close/>
                  <a:moveTo>
                    <a:pt x="342309" y="2496759"/>
                  </a:moveTo>
                  <a:cubicBezTo>
                    <a:pt x="341833" y="2499235"/>
                    <a:pt x="341356" y="2501616"/>
                    <a:pt x="340880" y="2504093"/>
                  </a:cubicBezTo>
                  <a:cubicBezTo>
                    <a:pt x="339832" y="2503045"/>
                    <a:pt x="340213" y="2501045"/>
                    <a:pt x="337737" y="2500950"/>
                  </a:cubicBezTo>
                  <a:cubicBezTo>
                    <a:pt x="339832" y="2500473"/>
                    <a:pt x="338594" y="2494853"/>
                    <a:pt x="342309" y="2496759"/>
                  </a:cubicBezTo>
                  <a:close/>
                  <a:moveTo>
                    <a:pt x="331831" y="2555718"/>
                  </a:moveTo>
                  <a:cubicBezTo>
                    <a:pt x="335260" y="2558100"/>
                    <a:pt x="333736" y="2563624"/>
                    <a:pt x="334594" y="2567720"/>
                  </a:cubicBezTo>
                  <a:cubicBezTo>
                    <a:pt x="332593" y="2566862"/>
                    <a:pt x="332117" y="2568196"/>
                    <a:pt x="331641" y="2569720"/>
                  </a:cubicBezTo>
                  <a:cubicBezTo>
                    <a:pt x="331165" y="2566862"/>
                    <a:pt x="333355" y="2562291"/>
                    <a:pt x="329926" y="2559147"/>
                  </a:cubicBezTo>
                  <a:cubicBezTo>
                    <a:pt x="328307" y="2561433"/>
                    <a:pt x="328593" y="2564862"/>
                    <a:pt x="327735" y="2570196"/>
                  </a:cubicBezTo>
                  <a:cubicBezTo>
                    <a:pt x="326021" y="2569720"/>
                    <a:pt x="324307" y="2569339"/>
                    <a:pt x="323830" y="2570673"/>
                  </a:cubicBezTo>
                  <a:cubicBezTo>
                    <a:pt x="328498" y="2563148"/>
                    <a:pt x="324211" y="2556576"/>
                    <a:pt x="323354" y="2547717"/>
                  </a:cubicBezTo>
                  <a:cubicBezTo>
                    <a:pt x="323640" y="2552480"/>
                    <a:pt x="327735" y="2554670"/>
                    <a:pt x="330212" y="2558004"/>
                  </a:cubicBezTo>
                  <a:cubicBezTo>
                    <a:pt x="332117" y="2557909"/>
                    <a:pt x="329545" y="2555623"/>
                    <a:pt x="331831" y="2555718"/>
                  </a:cubicBezTo>
                  <a:close/>
                  <a:moveTo>
                    <a:pt x="321830" y="2554956"/>
                  </a:moveTo>
                  <a:cubicBezTo>
                    <a:pt x="326211" y="2558385"/>
                    <a:pt x="324116" y="2562576"/>
                    <a:pt x="321068" y="2565053"/>
                  </a:cubicBezTo>
                  <a:cubicBezTo>
                    <a:pt x="318877" y="2561148"/>
                    <a:pt x="322973" y="2559624"/>
                    <a:pt x="321830" y="2554956"/>
                  </a:cubicBezTo>
                  <a:close/>
                  <a:moveTo>
                    <a:pt x="321068" y="2526858"/>
                  </a:moveTo>
                  <a:cubicBezTo>
                    <a:pt x="324592" y="2523905"/>
                    <a:pt x="322878" y="2533335"/>
                    <a:pt x="325926" y="2534192"/>
                  </a:cubicBezTo>
                  <a:cubicBezTo>
                    <a:pt x="325164" y="2536859"/>
                    <a:pt x="323164" y="2532001"/>
                    <a:pt x="319830" y="2532953"/>
                  </a:cubicBezTo>
                  <a:cubicBezTo>
                    <a:pt x="321544" y="2531429"/>
                    <a:pt x="321735" y="2530191"/>
                    <a:pt x="319353" y="2529048"/>
                  </a:cubicBezTo>
                  <a:cubicBezTo>
                    <a:pt x="320306" y="2528096"/>
                    <a:pt x="323164" y="2527905"/>
                    <a:pt x="321068" y="2526858"/>
                  </a:cubicBezTo>
                  <a:close/>
                  <a:moveTo>
                    <a:pt x="328688" y="2584389"/>
                  </a:moveTo>
                  <a:cubicBezTo>
                    <a:pt x="328688" y="2581531"/>
                    <a:pt x="327450" y="2577626"/>
                    <a:pt x="330402" y="2575816"/>
                  </a:cubicBezTo>
                  <a:cubicBezTo>
                    <a:pt x="334689" y="2578197"/>
                    <a:pt x="331450" y="2582579"/>
                    <a:pt x="332308" y="2585151"/>
                  </a:cubicBezTo>
                  <a:cubicBezTo>
                    <a:pt x="336308" y="2586960"/>
                    <a:pt x="337927" y="2585055"/>
                    <a:pt x="339166" y="2582674"/>
                  </a:cubicBezTo>
                  <a:cubicBezTo>
                    <a:pt x="340880" y="2583627"/>
                    <a:pt x="341833" y="2585151"/>
                    <a:pt x="343547" y="2586103"/>
                  </a:cubicBezTo>
                  <a:cubicBezTo>
                    <a:pt x="340785" y="2588675"/>
                    <a:pt x="340023" y="2589246"/>
                    <a:pt x="337927" y="2595152"/>
                  </a:cubicBezTo>
                  <a:cubicBezTo>
                    <a:pt x="336308" y="2594866"/>
                    <a:pt x="334689" y="2594485"/>
                    <a:pt x="332974" y="2594199"/>
                  </a:cubicBezTo>
                  <a:cubicBezTo>
                    <a:pt x="335927" y="2584293"/>
                    <a:pt x="325259" y="2582293"/>
                    <a:pt x="321259" y="2589342"/>
                  </a:cubicBezTo>
                  <a:cubicBezTo>
                    <a:pt x="320401" y="2588484"/>
                    <a:pt x="319544" y="2587722"/>
                    <a:pt x="317830" y="2587436"/>
                  </a:cubicBezTo>
                  <a:cubicBezTo>
                    <a:pt x="321925" y="2587056"/>
                    <a:pt x="322783" y="2581912"/>
                    <a:pt x="328688" y="2584389"/>
                  </a:cubicBezTo>
                  <a:close/>
                  <a:moveTo>
                    <a:pt x="315448" y="2586865"/>
                  </a:moveTo>
                  <a:cubicBezTo>
                    <a:pt x="317639" y="2587532"/>
                    <a:pt x="319353" y="2588484"/>
                    <a:pt x="319830" y="2590294"/>
                  </a:cubicBezTo>
                  <a:cubicBezTo>
                    <a:pt x="314115" y="2593056"/>
                    <a:pt x="317258" y="2603439"/>
                    <a:pt x="314972" y="2608392"/>
                  </a:cubicBezTo>
                  <a:cubicBezTo>
                    <a:pt x="307543" y="2601438"/>
                    <a:pt x="315544" y="2592009"/>
                    <a:pt x="315448" y="2586865"/>
                  </a:cubicBezTo>
                  <a:close/>
                  <a:moveTo>
                    <a:pt x="315258" y="2645349"/>
                  </a:moveTo>
                  <a:cubicBezTo>
                    <a:pt x="319925" y="2645825"/>
                    <a:pt x="319925" y="2654874"/>
                    <a:pt x="316782" y="2657064"/>
                  </a:cubicBezTo>
                  <a:cubicBezTo>
                    <a:pt x="316020" y="2659636"/>
                    <a:pt x="320973" y="2658493"/>
                    <a:pt x="322687" y="2659541"/>
                  </a:cubicBezTo>
                  <a:cubicBezTo>
                    <a:pt x="324307" y="2658779"/>
                    <a:pt x="323164" y="2656778"/>
                    <a:pt x="326116" y="2655159"/>
                  </a:cubicBezTo>
                  <a:cubicBezTo>
                    <a:pt x="330402" y="2659827"/>
                    <a:pt x="322116" y="2665637"/>
                    <a:pt x="327069" y="2669352"/>
                  </a:cubicBezTo>
                  <a:cubicBezTo>
                    <a:pt x="320782" y="2668970"/>
                    <a:pt x="322592" y="2665923"/>
                    <a:pt x="313829" y="2665446"/>
                  </a:cubicBezTo>
                  <a:cubicBezTo>
                    <a:pt x="315734" y="2656207"/>
                    <a:pt x="315067" y="2654207"/>
                    <a:pt x="315258" y="2645349"/>
                  </a:cubicBezTo>
                  <a:close/>
                  <a:moveTo>
                    <a:pt x="329736" y="2694021"/>
                  </a:moveTo>
                  <a:cubicBezTo>
                    <a:pt x="327545" y="2693831"/>
                    <a:pt x="326974" y="2691259"/>
                    <a:pt x="326021" y="2693259"/>
                  </a:cubicBezTo>
                  <a:cubicBezTo>
                    <a:pt x="324878" y="2690497"/>
                    <a:pt x="324688" y="2687068"/>
                    <a:pt x="321163" y="2685925"/>
                  </a:cubicBezTo>
                  <a:cubicBezTo>
                    <a:pt x="321354" y="2680877"/>
                    <a:pt x="326497" y="2683353"/>
                    <a:pt x="326593" y="2678115"/>
                  </a:cubicBezTo>
                  <a:cubicBezTo>
                    <a:pt x="334403" y="2680115"/>
                    <a:pt x="331927" y="2687925"/>
                    <a:pt x="329736" y="2694021"/>
                  </a:cubicBezTo>
                  <a:close/>
                  <a:moveTo>
                    <a:pt x="339737" y="2631156"/>
                  </a:moveTo>
                  <a:cubicBezTo>
                    <a:pt x="334879" y="2631633"/>
                    <a:pt x="334403" y="2628870"/>
                    <a:pt x="331927" y="2632109"/>
                  </a:cubicBezTo>
                  <a:cubicBezTo>
                    <a:pt x="330498" y="2631633"/>
                    <a:pt x="331355" y="2629632"/>
                    <a:pt x="331450" y="2628203"/>
                  </a:cubicBezTo>
                  <a:cubicBezTo>
                    <a:pt x="321735" y="2633537"/>
                    <a:pt x="317449" y="2620584"/>
                    <a:pt x="323068" y="2612583"/>
                  </a:cubicBezTo>
                  <a:cubicBezTo>
                    <a:pt x="328117" y="2613154"/>
                    <a:pt x="322497" y="2614202"/>
                    <a:pt x="323259" y="2617726"/>
                  </a:cubicBezTo>
                  <a:cubicBezTo>
                    <a:pt x="324497" y="2616964"/>
                    <a:pt x="326211" y="2616964"/>
                    <a:pt x="328402" y="2617440"/>
                  </a:cubicBezTo>
                  <a:cubicBezTo>
                    <a:pt x="329069" y="2610392"/>
                    <a:pt x="332593" y="2608106"/>
                    <a:pt x="329831" y="2603724"/>
                  </a:cubicBezTo>
                  <a:cubicBezTo>
                    <a:pt x="331450" y="2599057"/>
                    <a:pt x="330688" y="2608963"/>
                    <a:pt x="332308" y="2604201"/>
                  </a:cubicBezTo>
                  <a:cubicBezTo>
                    <a:pt x="333069" y="2599628"/>
                    <a:pt x="331165" y="2600771"/>
                    <a:pt x="327926" y="2600771"/>
                  </a:cubicBezTo>
                  <a:cubicBezTo>
                    <a:pt x="328974" y="2599628"/>
                    <a:pt x="330974" y="2600010"/>
                    <a:pt x="331069" y="2597628"/>
                  </a:cubicBezTo>
                  <a:cubicBezTo>
                    <a:pt x="332022" y="2599057"/>
                    <a:pt x="333069" y="2600486"/>
                    <a:pt x="334022" y="2602010"/>
                  </a:cubicBezTo>
                  <a:cubicBezTo>
                    <a:pt x="335641" y="2602010"/>
                    <a:pt x="335736" y="2599819"/>
                    <a:pt x="334498" y="2599533"/>
                  </a:cubicBezTo>
                  <a:cubicBezTo>
                    <a:pt x="340880" y="2598295"/>
                    <a:pt x="333355" y="2603724"/>
                    <a:pt x="333546" y="2610773"/>
                  </a:cubicBezTo>
                  <a:cubicBezTo>
                    <a:pt x="336975" y="2605344"/>
                    <a:pt x="335832" y="2614583"/>
                    <a:pt x="338403" y="2611725"/>
                  </a:cubicBezTo>
                  <a:cubicBezTo>
                    <a:pt x="338975" y="2616297"/>
                    <a:pt x="340309" y="2615535"/>
                    <a:pt x="340785" y="2618583"/>
                  </a:cubicBezTo>
                  <a:cubicBezTo>
                    <a:pt x="338118" y="2618583"/>
                    <a:pt x="337737" y="2617059"/>
                    <a:pt x="336118" y="2616393"/>
                  </a:cubicBezTo>
                  <a:cubicBezTo>
                    <a:pt x="333165" y="2624203"/>
                    <a:pt x="340785" y="2624775"/>
                    <a:pt x="339737" y="2631156"/>
                  </a:cubicBezTo>
                  <a:close/>
                  <a:moveTo>
                    <a:pt x="340975" y="2644110"/>
                  </a:moveTo>
                  <a:cubicBezTo>
                    <a:pt x="338403" y="2642586"/>
                    <a:pt x="341356" y="2636300"/>
                    <a:pt x="344690" y="2638491"/>
                  </a:cubicBezTo>
                  <a:cubicBezTo>
                    <a:pt x="344214" y="2641539"/>
                    <a:pt x="341928" y="2641919"/>
                    <a:pt x="340975" y="2644110"/>
                  </a:cubicBezTo>
                  <a:close/>
                  <a:moveTo>
                    <a:pt x="927049" y="522797"/>
                  </a:moveTo>
                  <a:cubicBezTo>
                    <a:pt x="924286" y="519845"/>
                    <a:pt x="930001" y="523178"/>
                    <a:pt x="930668" y="524321"/>
                  </a:cubicBezTo>
                  <a:cubicBezTo>
                    <a:pt x="934002" y="518797"/>
                    <a:pt x="936193" y="511748"/>
                    <a:pt x="933526" y="504509"/>
                  </a:cubicBezTo>
                  <a:cubicBezTo>
                    <a:pt x="935431" y="507843"/>
                    <a:pt x="935526" y="505557"/>
                    <a:pt x="938288" y="507367"/>
                  </a:cubicBezTo>
                  <a:cubicBezTo>
                    <a:pt x="938098" y="511367"/>
                    <a:pt x="938288" y="515082"/>
                    <a:pt x="939907" y="517559"/>
                  </a:cubicBezTo>
                  <a:cubicBezTo>
                    <a:pt x="936478" y="519464"/>
                    <a:pt x="932859" y="521940"/>
                    <a:pt x="935431" y="527179"/>
                  </a:cubicBezTo>
                  <a:cubicBezTo>
                    <a:pt x="930573" y="528417"/>
                    <a:pt x="931049" y="529941"/>
                    <a:pt x="929620" y="536704"/>
                  </a:cubicBezTo>
                  <a:cubicBezTo>
                    <a:pt x="926001" y="536323"/>
                    <a:pt x="926286" y="532608"/>
                    <a:pt x="923810" y="531179"/>
                  </a:cubicBezTo>
                  <a:cubicBezTo>
                    <a:pt x="920572" y="531179"/>
                    <a:pt x="925334" y="533465"/>
                    <a:pt x="923429" y="536132"/>
                  </a:cubicBezTo>
                  <a:cubicBezTo>
                    <a:pt x="921715" y="534894"/>
                    <a:pt x="920286" y="533465"/>
                    <a:pt x="919143" y="531751"/>
                  </a:cubicBezTo>
                  <a:cubicBezTo>
                    <a:pt x="919238" y="530513"/>
                    <a:pt x="919333" y="529179"/>
                    <a:pt x="919333" y="527941"/>
                  </a:cubicBezTo>
                  <a:cubicBezTo>
                    <a:pt x="919524" y="528227"/>
                    <a:pt x="919714" y="528417"/>
                    <a:pt x="920286" y="528417"/>
                  </a:cubicBezTo>
                  <a:cubicBezTo>
                    <a:pt x="922096" y="528227"/>
                    <a:pt x="921048" y="524702"/>
                    <a:pt x="923048" y="524893"/>
                  </a:cubicBezTo>
                  <a:cubicBezTo>
                    <a:pt x="920572" y="524131"/>
                    <a:pt x="921715" y="520226"/>
                    <a:pt x="919238" y="519464"/>
                  </a:cubicBezTo>
                  <a:cubicBezTo>
                    <a:pt x="919143" y="519083"/>
                    <a:pt x="918952" y="518797"/>
                    <a:pt x="918762" y="519083"/>
                  </a:cubicBezTo>
                  <a:cubicBezTo>
                    <a:pt x="918762" y="519178"/>
                    <a:pt x="918667" y="519178"/>
                    <a:pt x="918571" y="519368"/>
                  </a:cubicBezTo>
                  <a:cubicBezTo>
                    <a:pt x="918190" y="519368"/>
                    <a:pt x="917714" y="519368"/>
                    <a:pt x="917238" y="519464"/>
                  </a:cubicBezTo>
                  <a:cubicBezTo>
                    <a:pt x="917809" y="517844"/>
                    <a:pt x="920476" y="518702"/>
                    <a:pt x="922286" y="518606"/>
                  </a:cubicBezTo>
                  <a:cubicBezTo>
                    <a:pt x="924953" y="522512"/>
                    <a:pt x="922762" y="530608"/>
                    <a:pt x="928763" y="531656"/>
                  </a:cubicBezTo>
                  <a:cubicBezTo>
                    <a:pt x="923715" y="530036"/>
                    <a:pt x="930287" y="525083"/>
                    <a:pt x="927049" y="522797"/>
                  </a:cubicBezTo>
                  <a:close/>
                  <a:moveTo>
                    <a:pt x="939241" y="557564"/>
                  </a:moveTo>
                  <a:cubicBezTo>
                    <a:pt x="932668" y="559373"/>
                    <a:pt x="936669" y="549182"/>
                    <a:pt x="934097" y="543371"/>
                  </a:cubicBezTo>
                  <a:cubicBezTo>
                    <a:pt x="938478" y="547181"/>
                    <a:pt x="938574" y="552801"/>
                    <a:pt x="936669" y="557278"/>
                  </a:cubicBezTo>
                  <a:cubicBezTo>
                    <a:pt x="937621" y="557468"/>
                    <a:pt x="938478" y="557468"/>
                    <a:pt x="939241" y="557564"/>
                  </a:cubicBezTo>
                  <a:close/>
                  <a:moveTo>
                    <a:pt x="607580" y="2845088"/>
                  </a:moveTo>
                  <a:cubicBezTo>
                    <a:pt x="611390" y="2844040"/>
                    <a:pt x="611771" y="2838992"/>
                    <a:pt x="617962" y="2840802"/>
                  </a:cubicBezTo>
                  <a:cubicBezTo>
                    <a:pt x="618819" y="2859470"/>
                    <a:pt x="613867" y="2875568"/>
                    <a:pt x="609199" y="2892046"/>
                  </a:cubicBezTo>
                  <a:cubicBezTo>
                    <a:pt x="602532" y="2880235"/>
                    <a:pt x="612724" y="2860423"/>
                    <a:pt x="607580" y="2845088"/>
                  </a:cubicBezTo>
                  <a:close/>
                  <a:moveTo>
                    <a:pt x="570623" y="1413194"/>
                  </a:moveTo>
                  <a:cubicBezTo>
                    <a:pt x="569671" y="1412433"/>
                    <a:pt x="568337" y="1412051"/>
                    <a:pt x="566813" y="1411671"/>
                  </a:cubicBezTo>
                  <a:cubicBezTo>
                    <a:pt x="566908" y="1411099"/>
                    <a:pt x="567099" y="1410623"/>
                    <a:pt x="567194" y="1410146"/>
                  </a:cubicBezTo>
                  <a:cubicBezTo>
                    <a:pt x="569194" y="1408908"/>
                    <a:pt x="569956" y="1407384"/>
                    <a:pt x="570433" y="1405765"/>
                  </a:cubicBezTo>
                  <a:cubicBezTo>
                    <a:pt x="571099" y="1405384"/>
                    <a:pt x="571957" y="1405098"/>
                    <a:pt x="572814" y="1404813"/>
                  </a:cubicBezTo>
                  <a:cubicBezTo>
                    <a:pt x="572909" y="1406146"/>
                    <a:pt x="573100" y="1407289"/>
                    <a:pt x="574909" y="1407098"/>
                  </a:cubicBezTo>
                  <a:cubicBezTo>
                    <a:pt x="573195" y="1408813"/>
                    <a:pt x="569290" y="1407956"/>
                    <a:pt x="570623" y="1413194"/>
                  </a:cubicBezTo>
                  <a:close/>
                  <a:moveTo>
                    <a:pt x="410698" y="2689830"/>
                  </a:moveTo>
                  <a:cubicBezTo>
                    <a:pt x="413270" y="2690878"/>
                    <a:pt x="412508" y="2696784"/>
                    <a:pt x="415366" y="2692021"/>
                  </a:cubicBezTo>
                  <a:cubicBezTo>
                    <a:pt x="418794" y="2695164"/>
                    <a:pt x="411936" y="2696307"/>
                    <a:pt x="408508" y="2694498"/>
                  </a:cubicBezTo>
                  <a:cubicBezTo>
                    <a:pt x="409746" y="2693545"/>
                    <a:pt x="410413" y="2691926"/>
                    <a:pt x="410698" y="2689830"/>
                  </a:cubicBezTo>
                  <a:close/>
                  <a:moveTo>
                    <a:pt x="421747" y="2609344"/>
                  </a:moveTo>
                  <a:cubicBezTo>
                    <a:pt x="419652" y="2609916"/>
                    <a:pt x="419176" y="2612868"/>
                    <a:pt x="416127" y="2612011"/>
                  </a:cubicBezTo>
                  <a:cubicBezTo>
                    <a:pt x="418985" y="2606296"/>
                    <a:pt x="418890" y="2602962"/>
                    <a:pt x="420890" y="2607249"/>
                  </a:cubicBezTo>
                  <a:cubicBezTo>
                    <a:pt x="423462" y="2596961"/>
                    <a:pt x="417842" y="2587913"/>
                    <a:pt x="417842" y="2578007"/>
                  </a:cubicBezTo>
                  <a:cubicBezTo>
                    <a:pt x="415366" y="2577531"/>
                    <a:pt x="412889" y="2577054"/>
                    <a:pt x="410508" y="2576483"/>
                  </a:cubicBezTo>
                  <a:cubicBezTo>
                    <a:pt x="413842" y="2572482"/>
                    <a:pt x="410032" y="2569815"/>
                    <a:pt x="407365" y="2566958"/>
                  </a:cubicBezTo>
                  <a:cubicBezTo>
                    <a:pt x="408984" y="2558957"/>
                    <a:pt x="413270" y="2546384"/>
                    <a:pt x="418890" y="2553909"/>
                  </a:cubicBezTo>
                  <a:cubicBezTo>
                    <a:pt x="413460" y="2546574"/>
                    <a:pt x="423652" y="2541145"/>
                    <a:pt x="415937" y="2536764"/>
                  </a:cubicBezTo>
                  <a:cubicBezTo>
                    <a:pt x="421366" y="2534382"/>
                    <a:pt x="416318" y="2536668"/>
                    <a:pt x="415175" y="2534096"/>
                  </a:cubicBezTo>
                  <a:cubicBezTo>
                    <a:pt x="418128" y="2531810"/>
                    <a:pt x="417556" y="2525429"/>
                    <a:pt x="413175" y="2524762"/>
                  </a:cubicBezTo>
                  <a:cubicBezTo>
                    <a:pt x="411175" y="2530763"/>
                    <a:pt x="409365" y="2529906"/>
                    <a:pt x="409555" y="2536764"/>
                  </a:cubicBezTo>
                  <a:cubicBezTo>
                    <a:pt x="407746" y="2536192"/>
                    <a:pt x="404888" y="2536287"/>
                    <a:pt x="404888" y="2534573"/>
                  </a:cubicBezTo>
                  <a:cubicBezTo>
                    <a:pt x="408508" y="2535906"/>
                    <a:pt x="410317" y="2531334"/>
                    <a:pt x="406317" y="2533620"/>
                  </a:cubicBezTo>
                  <a:cubicBezTo>
                    <a:pt x="403650" y="2530382"/>
                    <a:pt x="407460" y="2524857"/>
                    <a:pt x="408984" y="2526477"/>
                  </a:cubicBezTo>
                  <a:cubicBezTo>
                    <a:pt x="404602" y="2524667"/>
                    <a:pt x="410222" y="2522857"/>
                    <a:pt x="407746" y="2519904"/>
                  </a:cubicBezTo>
                  <a:cubicBezTo>
                    <a:pt x="409269" y="2520285"/>
                    <a:pt x="409079" y="2521809"/>
                    <a:pt x="411175" y="2521904"/>
                  </a:cubicBezTo>
                  <a:cubicBezTo>
                    <a:pt x="410508" y="2519333"/>
                    <a:pt x="407555" y="2513713"/>
                    <a:pt x="412889" y="2513332"/>
                  </a:cubicBezTo>
                  <a:cubicBezTo>
                    <a:pt x="413746" y="2515523"/>
                    <a:pt x="413080" y="2518476"/>
                    <a:pt x="416032" y="2516475"/>
                  </a:cubicBezTo>
                  <a:cubicBezTo>
                    <a:pt x="414223" y="2517999"/>
                    <a:pt x="414032" y="2519237"/>
                    <a:pt x="415080" y="2521333"/>
                  </a:cubicBezTo>
                  <a:cubicBezTo>
                    <a:pt x="417175" y="2521714"/>
                    <a:pt x="422509" y="2518952"/>
                    <a:pt x="419747" y="2517142"/>
                  </a:cubicBezTo>
                  <a:cubicBezTo>
                    <a:pt x="416223" y="2519142"/>
                    <a:pt x="421843" y="2516190"/>
                    <a:pt x="421747" y="2513713"/>
                  </a:cubicBezTo>
                  <a:cubicBezTo>
                    <a:pt x="418985" y="2511713"/>
                    <a:pt x="416985" y="2509046"/>
                    <a:pt x="415651" y="2506093"/>
                  </a:cubicBezTo>
                  <a:cubicBezTo>
                    <a:pt x="418794" y="2507141"/>
                    <a:pt x="419366" y="2509998"/>
                    <a:pt x="422224" y="2511236"/>
                  </a:cubicBezTo>
                  <a:cubicBezTo>
                    <a:pt x="424414" y="2508474"/>
                    <a:pt x="418128" y="2506474"/>
                    <a:pt x="421938" y="2506093"/>
                  </a:cubicBezTo>
                  <a:cubicBezTo>
                    <a:pt x="422795" y="2509332"/>
                    <a:pt x="427653" y="2505236"/>
                    <a:pt x="429748" y="2505141"/>
                  </a:cubicBezTo>
                  <a:cubicBezTo>
                    <a:pt x="427653" y="2503998"/>
                    <a:pt x="424795" y="2503521"/>
                    <a:pt x="424128" y="2501426"/>
                  </a:cubicBezTo>
                  <a:cubicBezTo>
                    <a:pt x="430415" y="2503235"/>
                    <a:pt x="423748" y="2495044"/>
                    <a:pt x="427843" y="2494663"/>
                  </a:cubicBezTo>
                  <a:cubicBezTo>
                    <a:pt x="427748" y="2495711"/>
                    <a:pt x="427748" y="2496759"/>
                    <a:pt x="427653" y="2497711"/>
                  </a:cubicBezTo>
                  <a:cubicBezTo>
                    <a:pt x="428034" y="2497711"/>
                    <a:pt x="428224" y="2497616"/>
                    <a:pt x="428510" y="2497616"/>
                  </a:cubicBezTo>
                  <a:cubicBezTo>
                    <a:pt x="429272" y="2502759"/>
                    <a:pt x="428796" y="2494473"/>
                    <a:pt x="434701" y="2499711"/>
                  </a:cubicBezTo>
                  <a:cubicBezTo>
                    <a:pt x="436511" y="2496377"/>
                    <a:pt x="436511" y="2496187"/>
                    <a:pt x="436130" y="2492377"/>
                  </a:cubicBezTo>
                  <a:cubicBezTo>
                    <a:pt x="434130" y="2491425"/>
                    <a:pt x="432606" y="2493615"/>
                    <a:pt x="432510" y="2491615"/>
                  </a:cubicBezTo>
                  <a:cubicBezTo>
                    <a:pt x="431749" y="2486186"/>
                    <a:pt x="442035" y="2486662"/>
                    <a:pt x="440035" y="2479042"/>
                  </a:cubicBezTo>
                  <a:cubicBezTo>
                    <a:pt x="441845" y="2479423"/>
                    <a:pt x="442893" y="2485043"/>
                    <a:pt x="443655" y="2479804"/>
                  </a:cubicBezTo>
                  <a:cubicBezTo>
                    <a:pt x="440511" y="2477709"/>
                    <a:pt x="438511" y="2478566"/>
                    <a:pt x="434892" y="2479328"/>
                  </a:cubicBezTo>
                  <a:cubicBezTo>
                    <a:pt x="434892" y="2482566"/>
                    <a:pt x="435654" y="2483900"/>
                    <a:pt x="432415" y="2485233"/>
                  </a:cubicBezTo>
                  <a:cubicBezTo>
                    <a:pt x="426415" y="2483614"/>
                    <a:pt x="424891" y="2488758"/>
                    <a:pt x="419176" y="2487710"/>
                  </a:cubicBezTo>
                  <a:cubicBezTo>
                    <a:pt x="418604" y="2482852"/>
                    <a:pt x="414985" y="2488662"/>
                    <a:pt x="411079" y="2483519"/>
                  </a:cubicBezTo>
                  <a:cubicBezTo>
                    <a:pt x="408889" y="2485328"/>
                    <a:pt x="410413" y="2491044"/>
                    <a:pt x="410127" y="2494758"/>
                  </a:cubicBezTo>
                  <a:cubicBezTo>
                    <a:pt x="404983" y="2490853"/>
                    <a:pt x="403840" y="2491806"/>
                    <a:pt x="397173" y="2489615"/>
                  </a:cubicBezTo>
                  <a:cubicBezTo>
                    <a:pt x="402031" y="2488186"/>
                    <a:pt x="402126" y="2487805"/>
                    <a:pt x="406507" y="2487615"/>
                  </a:cubicBezTo>
                  <a:cubicBezTo>
                    <a:pt x="398887" y="2485043"/>
                    <a:pt x="407650" y="2481614"/>
                    <a:pt x="409460" y="2479328"/>
                  </a:cubicBezTo>
                  <a:cubicBezTo>
                    <a:pt x="408031" y="2478852"/>
                    <a:pt x="405936" y="2478852"/>
                    <a:pt x="406031" y="2477423"/>
                  </a:cubicBezTo>
                  <a:cubicBezTo>
                    <a:pt x="407841" y="2477423"/>
                    <a:pt x="408508" y="2475803"/>
                    <a:pt x="410222" y="2475708"/>
                  </a:cubicBezTo>
                  <a:cubicBezTo>
                    <a:pt x="408603" y="2479328"/>
                    <a:pt x="414127" y="2477994"/>
                    <a:pt x="411460" y="2482281"/>
                  </a:cubicBezTo>
                  <a:cubicBezTo>
                    <a:pt x="417366" y="2481804"/>
                    <a:pt x="419080" y="2484471"/>
                    <a:pt x="424224" y="2482281"/>
                  </a:cubicBezTo>
                  <a:cubicBezTo>
                    <a:pt x="420985" y="2480852"/>
                    <a:pt x="419747" y="2475042"/>
                    <a:pt x="414889" y="2477899"/>
                  </a:cubicBezTo>
                  <a:cubicBezTo>
                    <a:pt x="415747" y="2475518"/>
                    <a:pt x="413746" y="2475137"/>
                    <a:pt x="413175" y="2473708"/>
                  </a:cubicBezTo>
                  <a:cubicBezTo>
                    <a:pt x="416413" y="2472184"/>
                    <a:pt x="417461" y="2467421"/>
                    <a:pt x="422033" y="2467802"/>
                  </a:cubicBezTo>
                  <a:cubicBezTo>
                    <a:pt x="420128" y="2473041"/>
                    <a:pt x="430796" y="2473708"/>
                    <a:pt x="433082" y="2469993"/>
                  </a:cubicBezTo>
                  <a:cubicBezTo>
                    <a:pt x="431082" y="2466755"/>
                    <a:pt x="427653" y="2468660"/>
                    <a:pt x="425462" y="2469708"/>
                  </a:cubicBezTo>
                  <a:cubicBezTo>
                    <a:pt x="423843" y="2467231"/>
                    <a:pt x="422509" y="2464659"/>
                    <a:pt x="420604" y="2462373"/>
                  </a:cubicBezTo>
                  <a:cubicBezTo>
                    <a:pt x="427748" y="2458849"/>
                    <a:pt x="430320" y="2465802"/>
                    <a:pt x="436987" y="2463135"/>
                  </a:cubicBezTo>
                  <a:cubicBezTo>
                    <a:pt x="432130" y="2461040"/>
                    <a:pt x="421843" y="2456373"/>
                    <a:pt x="420795" y="2448467"/>
                  </a:cubicBezTo>
                  <a:cubicBezTo>
                    <a:pt x="423938" y="2449419"/>
                    <a:pt x="426129" y="2449038"/>
                    <a:pt x="426415" y="2445704"/>
                  </a:cubicBezTo>
                  <a:cubicBezTo>
                    <a:pt x="423367" y="2444276"/>
                    <a:pt x="418509" y="2443037"/>
                    <a:pt x="420033" y="2445704"/>
                  </a:cubicBezTo>
                  <a:cubicBezTo>
                    <a:pt x="421366" y="2446085"/>
                    <a:pt x="422319" y="2444276"/>
                    <a:pt x="422509" y="2446181"/>
                  </a:cubicBezTo>
                  <a:cubicBezTo>
                    <a:pt x="418509" y="2448276"/>
                    <a:pt x="421461" y="2450943"/>
                    <a:pt x="417366" y="2452753"/>
                  </a:cubicBezTo>
                  <a:cubicBezTo>
                    <a:pt x="412603" y="2449610"/>
                    <a:pt x="406412" y="2447038"/>
                    <a:pt x="403459" y="2452562"/>
                  </a:cubicBezTo>
                  <a:cubicBezTo>
                    <a:pt x="401935" y="2451419"/>
                    <a:pt x="401745" y="2449419"/>
                    <a:pt x="402031" y="2447133"/>
                  </a:cubicBezTo>
                  <a:cubicBezTo>
                    <a:pt x="405841" y="2448657"/>
                    <a:pt x="406222" y="2445609"/>
                    <a:pt x="408127" y="2448371"/>
                  </a:cubicBezTo>
                  <a:cubicBezTo>
                    <a:pt x="409651" y="2442276"/>
                    <a:pt x="420795" y="2439704"/>
                    <a:pt x="418128" y="2442752"/>
                  </a:cubicBezTo>
                  <a:cubicBezTo>
                    <a:pt x="421271" y="2443800"/>
                    <a:pt x="421843" y="2440847"/>
                    <a:pt x="422795" y="2438561"/>
                  </a:cubicBezTo>
                  <a:cubicBezTo>
                    <a:pt x="420033" y="2438275"/>
                    <a:pt x="419080" y="2436751"/>
                    <a:pt x="419842" y="2434179"/>
                  </a:cubicBezTo>
                  <a:cubicBezTo>
                    <a:pt x="431177" y="2431989"/>
                    <a:pt x="424795" y="2423226"/>
                    <a:pt x="423748" y="2414558"/>
                  </a:cubicBezTo>
                  <a:cubicBezTo>
                    <a:pt x="420128" y="2414081"/>
                    <a:pt x="422128" y="2418749"/>
                    <a:pt x="416699" y="2418273"/>
                  </a:cubicBezTo>
                  <a:cubicBezTo>
                    <a:pt x="417842" y="2415415"/>
                    <a:pt x="414985" y="2415129"/>
                    <a:pt x="416699" y="2411891"/>
                  </a:cubicBezTo>
                  <a:cubicBezTo>
                    <a:pt x="420509" y="2411986"/>
                    <a:pt x="422414" y="2406271"/>
                    <a:pt x="424319" y="2412177"/>
                  </a:cubicBezTo>
                  <a:cubicBezTo>
                    <a:pt x="425557" y="2407414"/>
                    <a:pt x="426510" y="2400175"/>
                    <a:pt x="429653" y="2391602"/>
                  </a:cubicBezTo>
                  <a:cubicBezTo>
                    <a:pt x="427939" y="2391317"/>
                    <a:pt x="427081" y="2390460"/>
                    <a:pt x="426224" y="2389602"/>
                  </a:cubicBezTo>
                  <a:cubicBezTo>
                    <a:pt x="425652" y="2392460"/>
                    <a:pt x="425081" y="2395317"/>
                    <a:pt x="424510" y="2398175"/>
                  </a:cubicBezTo>
                  <a:cubicBezTo>
                    <a:pt x="422128" y="2395222"/>
                    <a:pt x="423081" y="2398175"/>
                    <a:pt x="420604" y="2398651"/>
                  </a:cubicBezTo>
                  <a:cubicBezTo>
                    <a:pt x="420319" y="2394460"/>
                    <a:pt x="418414" y="2386745"/>
                    <a:pt x="423271" y="2385221"/>
                  </a:cubicBezTo>
                  <a:cubicBezTo>
                    <a:pt x="421176" y="2390555"/>
                    <a:pt x="427367" y="2387031"/>
                    <a:pt x="430320" y="2387888"/>
                  </a:cubicBezTo>
                  <a:cubicBezTo>
                    <a:pt x="430701" y="2381411"/>
                    <a:pt x="432415" y="2371981"/>
                    <a:pt x="435749" y="2367314"/>
                  </a:cubicBezTo>
                  <a:cubicBezTo>
                    <a:pt x="438416" y="2367981"/>
                    <a:pt x="435273" y="2372648"/>
                    <a:pt x="435463" y="2374934"/>
                  </a:cubicBezTo>
                  <a:cubicBezTo>
                    <a:pt x="437749" y="2376839"/>
                    <a:pt x="440416" y="2375124"/>
                    <a:pt x="442321" y="2378839"/>
                  </a:cubicBezTo>
                  <a:cubicBezTo>
                    <a:pt x="442893" y="2376648"/>
                    <a:pt x="443941" y="2374934"/>
                    <a:pt x="445750" y="2374458"/>
                  </a:cubicBezTo>
                  <a:cubicBezTo>
                    <a:pt x="446036" y="2375981"/>
                    <a:pt x="446512" y="2377506"/>
                    <a:pt x="447465" y="2378648"/>
                  </a:cubicBezTo>
                  <a:cubicBezTo>
                    <a:pt x="447655" y="2375791"/>
                    <a:pt x="451275" y="2377982"/>
                    <a:pt x="451846" y="2375696"/>
                  </a:cubicBezTo>
                  <a:cubicBezTo>
                    <a:pt x="451560" y="2375601"/>
                    <a:pt x="451465" y="2375410"/>
                    <a:pt x="451275" y="2375219"/>
                  </a:cubicBezTo>
                  <a:cubicBezTo>
                    <a:pt x="451465" y="2375219"/>
                    <a:pt x="451560" y="2375219"/>
                    <a:pt x="451751" y="2375124"/>
                  </a:cubicBezTo>
                  <a:cubicBezTo>
                    <a:pt x="451846" y="2373600"/>
                    <a:pt x="452132" y="2371886"/>
                    <a:pt x="452037" y="2370457"/>
                  </a:cubicBezTo>
                  <a:cubicBezTo>
                    <a:pt x="456133" y="2369600"/>
                    <a:pt x="453466" y="2371695"/>
                    <a:pt x="457371" y="2372934"/>
                  </a:cubicBezTo>
                  <a:cubicBezTo>
                    <a:pt x="458323" y="2367028"/>
                    <a:pt x="459181" y="2361123"/>
                    <a:pt x="455180" y="2358456"/>
                  </a:cubicBezTo>
                  <a:cubicBezTo>
                    <a:pt x="451656" y="2361694"/>
                    <a:pt x="446227" y="2361980"/>
                    <a:pt x="444417" y="2367790"/>
                  </a:cubicBezTo>
                  <a:cubicBezTo>
                    <a:pt x="439654" y="2366933"/>
                    <a:pt x="445465" y="2361599"/>
                    <a:pt x="443178" y="2361218"/>
                  </a:cubicBezTo>
                  <a:cubicBezTo>
                    <a:pt x="442893" y="2361599"/>
                    <a:pt x="442607" y="2361885"/>
                    <a:pt x="442131" y="2362075"/>
                  </a:cubicBezTo>
                  <a:cubicBezTo>
                    <a:pt x="442607" y="2360265"/>
                    <a:pt x="443655" y="2358932"/>
                    <a:pt x="444417" y="2357789"/>
                  </a:cubicBezTo>
                  <a:cubicBezTo>
                    <a:pt x="445560" y="2357408"/>
                    <a:pt x="446703" y="2357027"/>
                    <a:pt x="447751" y="2357027"/>
                  </a:cubicBezTo>
                  <a:cubicBezTo>
                    <a:pt x="447465" y="2358265"/>
                    <a:pt x="448417" y="2358646"/>
                    <a:pt x="448513" y="2359694"/>
                  </a:cubicBezTo>
                  <a:cubicBezTo>
                    <a:pt x="447465" y="2359789"/>
                    <a:pt x="446131" y="2359218"/>
                    <a:pt x="445846" y="2360456"/>
                  </a:cubicBezTo>
                  <a:cubicBezTo>
                    <a:pt x="448417" y="2361027"/>
                    <a:pt x="454799" y="2359218"/>
                    <a:pt x="451751" y="2356551"/>
                  </a:cubicBezTo>
                  <a:cubicBezTo>
                    <a:pt x="451560" y="2357313"/>
                    <a:pt x="451465" y="2358170"/>
                    <a:pt x="451275" y="2359027"/>
                  </a:cubicBezTo>
                  <a:cubicBezTo>
                    <a:pt x="449370" y="2355598"/>
                    <a:pt x="447846" y="2352455"/>
                    <a:pt x="445846" y="2349312"/>
                  </a:cubicBezTo>
                  <a:cubicBezTo>
                    <a:pt x="447941" y="2349502"/>
                    <a:pt x="451180" y="2350835"/>
                    <a:pt x="451180" y="2348454"/>
                  </a:cubicBezTo>
                  <a:cubicBezTo>
                    <a:pt x="449656" y="2348169"/>
                    <a:pt x="448227" y="2347883"/>
                    <a:pt x="448798" y="2345692"/>
                  </a:cubicBezTo>
                  <a:cubicBezTo>
                    <a:pt x="452227" y="2346264"/>
                    <a:pt x="451370" y="2350550"/>
                    <a:pt x="453370" y="2352360"/>
                  </a:cubicBezTo>
                  <a:cubicBezTo>
                    <a:pt x="453085" y="2349312"/>
                    <a:pt x="455847" y="2349788"/>
                    <a:pt x="455085" y="2346168"/>
                  </a:cubicBezTo>
                  <a:cubicBezTo>
                    <a:pt x="449275" y="2348073"/>
                    <a:pt x="451942" y="2344835"/>
                    <a:pt x="454037" y="2342358"/>
                  </a:cubicBezTo>
                  <a:cubicBezTo>
                    <a:pt x="451656" y="2341882"/>
                    <a:pt x="451180" y="2343597"/>
                    <a:pt x="448894" y="2343216"/>
                  </a:cubicBezTo>
                  <a:cubicBezTo>
                    <a:pt x="449084" y="2336929"/>
                    <a:pt x="452513" y="2333310"/>
                    <a:pt x="447274" y="2330452"/>
                  </a:cubicBezTo>
                  <a:cubicBezTo>
                    <a:pt x="447655" y="2335119"/>
                    <a:pt x="446322" y="2337977"/>
                    <a:pt x="445179" y="2340548"/>
                  </a:cubicBezTo>
                  <a:cubicBezTo>
                    <a:pt x="443560" y="2337786"/>
                    <a:pt x="436987" y="2339691"/>
                    <a:pt x="441845" y="2335500"/>
                  </a:cubicBezTo>
                  <a:cubicBezTo>
                    <a:pt x="435749" y="2336453"/>
                    <a:pt x="434606" y="2333214"/>
                    <a:pt x="434511" y="2327690"/>
                  </a:cubicBezTo>
                  <a:cubicBezTo>
                    <a:pt x="438511" y="2327880"/>
                    <a:pt x="438416" y="2330738"/>
                    <a:pt x="442798" y="2330643"/>
                  </a:cubicBezTo>
                  <a:cubicBezTo>
                    <a:pt x="443369" y="2329404"/>
                    <a:pt x="444131" y="2327976"/>
                    <a:pt x="444607" y="2326547"/>
                  </a:cubicBezTo>
                  <a:cubicBezTo>
                    <a:pt x="444702" y="2326547"/>
                    <a:pt x="444893" y="2326547"/>
                    <a:pt x="444988" y="2326547"/>
                  </a:cubicBezTo>
                  <a:cubicBezTo>
                    <a:pt x="445941" y="2322070"/>
                    <a:pt x="446989" y="2318831"/>
                    <a:pt x="443178" y="2316260"/>
                  </a:cubicBezTo>
                  <a:cubicBezTo>
                    <a:pt x="442702" y="2317498"/>
                    <a:pt x="442798" y="2318451"/>
                    <a:pt x="442893" y="2319308"/>
                  </a:cubicBezTo>
                  <a:cubicBezTo>
                    <a:pt x="442702" y="2319213"/>
                    <a:pt x="442702" y="2319117"/>
                    <a:pt x="442512" y="2319022"/>
                  </a:cubicBezTo>
                  <a:cubicBezTo>
                    <a:pt x="441845" y="2322737"/>
                    <a:pt x="440131" y="2325023"/>
                    <a:pt x="437368" y="2325689"/>
                  </a:cubicBezTo>
                  <a:cubicBezTo>
                    <a:pt x="435940" y="2320451"/>
                    <a:pt x="441464" y="2321498"/>
                    <a:pt x="437844" y="2316831"/>
                  </a:cubicBezTo>
                  <a:cubicBezTo>
                    <a:pt x="439750" y="2317022"/>
                    <a:pt x="442321" y="2318165"/>
                    <a:pt x="442988" y="2316641"/>
                  </a:cubicBezTo>
                  <a:cubicBezTo>
                    <a:pt x="439083" y="2316831"/>
                    <a:pt x="442321" y="2312069"/>
                    <a:pt x="437368" y="2313021"/>
                  </a:cubicBezTo>
                  <a:cubicBezTo>
                    <a:pt x="434606" y="2316355"/>
                    <a:pt x="438226" y="2318736"/>
                    <a:pt x="433177" y="2314736"/>
                  </a:cubicBezTo>
                  <a:cubicBezTo>
                    <a:pt x="433082" y="2317212"/>
                    <a:pt x="431082" y="2316831"/>
                    <a:pt x="430034" y="2317974"/>
                  </a:cubicBezTo>
                  <a:cubicBezTo>
                    <a:pt x="431463" y="2319498"/>
                    <a:pt x="433368" y="2320737"/>
                    <a:pt x="434130" y="2322642"/>
                  </a:cubicBezTo>
                  <a:cubicBezTo>
                    <a:pt x="433558" y="2324261"/>
                    <a:pt x="432320" y="2325023"/>
                    <a:pt x="431082" y="2325689"/>
                  </a:cubicBezTo>
                  <a:cubicBezTo>
                    <a:pt x="431082" y="2325689"/>
                    <a:pt x="431082" y="2325689"/>
                    <a:pt x="431082" y="2325594"/>
                  </a:cubicBezTo>
                  <a:cubicBezTo>
                    <a:pt x="431082" y="2325594"/>
                    <a:pt x="430986" y="2325689"/>
                    <a:pt x="430986" y="2325785"/>
                  </a:cubicBezTo>
                  <a:cubicBezTo>
                    <a:pt x="430510" y="2326071"/>
                    <a:pt x="430034" y="2326356"/>
                    <a:pt x="429653" y="2326737"/>
                  </a:cubicBezTo>
                  <a:cubicBezTo>
                    <a:pt x="429653" y="2326737"/>
                    <a:pt x="429653" y="2326833"/>
                    <a:pt x="429653" y="2326833"/>
                  </a:cubicBezTo>
                  <a:cubicBezTo>
                    <a:pt x="429844" y="2326833"/>
                    <a:pt x="430034" y="2326928"/>
                    <a:pt x="430225" y="2327023"/>
                  </a:cubicBezTo>
                  <a:cubicBezTo>
                    <a:pt x="430129" y="2327214"/>
                    <a:pt x="430034" y="2327404"/>
                    <a:pt x="429939" y="2327690"/>
                  </a:cubicBezTo>
                  <a:cubicBezTo>
                    <a:pt x="429844" y="2327404"/>
                    <a:pt x="429748" y="2327118"/>
                    <a:pt x="429748" y="2326833"/>
                  </a:cubicBezTo>
                  <a:cubicBezTo>
                    <a:pt x="429653" y="2326833"/>
                    <a:pt x="429653" y="2326833"/>
                    <a:pt x="429653" y="2326833"/>
                  </a:cubicBezTo>
                  <a:cubicBezTo>
                    <a:pt x="429653" y="2326833"/>
                    <a:pt x="429748" y="2326833"/>
                    <a:pt x="429748" y="2326737"/>
                  </a:cubicBezTo>
                  <a:cubicBezTo>
                    <a:pt x="429367" y="2324927"/>
                    <a:pt x="429748" y="2323023"/>
                    <a:pt x="432130" y="2320927"/>
                  </a:cubicBezTo>
                  <a:cubicBezTo>
                    <a:pt x="426986" y="2321975"/>
                    <a:pt x="430225" y="2317308"/>
                    <a:pt x="427939" y="2316260"/>
                  </a:cubicBezTo>
                  <a:cubicBezTo>
                    <a:pt x="422128" y="2316736"/>
                    <a:pt x="430510" y="2322356"/>
                    <a:pt x="424033" y="2323118"/>
                  </a:cubicBezTo>
                  <a:cubicBezTo>
                    <a:pt x="423843" y="2320451"/>
                    <a:pt x="422224" y="2318641"/>
                    <a:pt x="421557" y="2316260"/>
                  </a:cubicBezTo>
                  <a:cubicBezTo>
                    <a:pt x="426224" y="2317403"/>
                    <a:pt x="425938" y="2311212"/>
                    <a:pt x="431082" y="2313021"/>
                  </a:cubicBezTo>
                  <a:cubicBezTo>
                    <a:pt x="432034" y="2308449"/>
                    <a:pt x="426510" y="2308259"/>
                    <a:pt x="429367" y="2302448"/>
                  </a:cubicBezTo>
                  <a:cubicBezTo>
                    <a:pt x="433844" y="2303973"/>
                    <a:pt x="435559" y="2301210"/>
                    <a:pt x="438607" y="2300544"/>
                  </a:cubicBezTo>
                  <a:cubicBezTo>
                    <a:pt x="439273" y="2297686"/>
                    <a:pt x="437178" y="2296543"/>
                    <a:pt x="438797" y="2292923"/>
                  </a:cubicBezTo>
                  <a:cubicBezTo>
                    <a:pt x="435559" y="2292923"/>
                    <a:pt x="433653" y="2294067"/>
                    <a:pt x="434416" y="2289494"/>
                  </a:cubicBezTo>
                  <a:cubicBezTo>
                    <a:pt x="436130" y="2289780"/>
                    <a:pt x="436987" y="2290638"/>
                    <a:pt x="437844" y="2291495"/>
                  </a:cubicBezTo>
                  <a:cubicBezTo>
                    <a:pt x="439654" y="2287494"/>
                    <a:pt x="437559" y="2286066"/>
                    <a:pt x="436892" y="2283684"/>
                  </a:cubicBezTo>
                  <a:cubicBezTo>
                    <a:pt x="443178" y="2286351"/>
                    <a:pt x="443083" y="2271111"/>
                    <a:pt x="441559" y="2266825"/>
                  </a:cubicBezTo>
                  <a:cubicBezTo>
                    <a:pt x="443750" y="2265682"/>
                    <a:pt x="446131" y="2265587"/>
                    <a:pt x="448322" y="2265396"/>
                  </a:cubicBezTo>
                  <a:cubicBezTo>
                    <a:pt x="448417" y="2269016"/>
                    <a:pt x="451656" y="2269968"/>
                    <a:pt x="455466" y="2270444"/>
                  </a:cubicBezTo>
                  <a:cubicBezTo>
                    <a:pt x="455466" y="2268730"/>
                    <a:pt x="456228" y="2267682"/>
                    <a:pt x="456990" y="2266730"/>
                  </a:cubicBezTo>
                  <a:cubicBezTo>
                    <a:pt x="455847" y="2265396"/>
                    <a:pt x="453466" y="2265110"/>
                    <a:pt x="450989" y="2265015"/>
                  </a:cubicBezTo>
                  <a:cubicBezTo>
                    <a:pt x="452418" y="2264730"/>
                    <a:pt x="453561" y="2263968"/>
                    <a:pt x="454132" y="2262634"/>
                  </a:cubicBezTo>
                  <a:cubicBezTo>
                    <a:pt x="458038" y="2261681"/>
                    <a:pt x="460228" y="2263777"/>
                    <a:pt x="462419" y="2262063"/>
                  </a:cubicBezTo>
                  <a:cubicBezTo>
                    <a:pt x="462324" y="2262063"/>
                    <a:pt x="462324" y="2261967"/>
                    <a:pt x="462228" y="2261967"/>
                  </a:cubicBezTo>
                  <a:cubicBezTo>
                    <a:pt x="467086" y="2262634"/>
                    <a:pt x="462514" y="2255395"/>
                    <a:pt x="465562" y="2255109"/>
                  </a:cubicBezTo>
                  <a:cubicBezTo>
                    <a:pt x="464038" y="2254823"/>
                    <a:pt x="462895" y="2255776"/>
                    <a:pt x="462133" y="2257014"/>
                  </a:cubicBezTo>
                  <a:cubicBezTo>
                    <a:pt x="459847" y="2256729"/>
                    <a:pt x="458704" y="2256157"/>
                    <a:pt x="457752" y="2255395"/>
                  </a:cubicBezTo>
                  <a:cubicBezTo>
                    <a:pt x="457466" y="2255109"/>
                    <a:pt x="457085" y="2254823"/>
                    <a:pt x="456799" y="2254443"/>
                  </a:cubicBezTo>
                  <a:cubicBezTo>
                    <a:pt x="460133" y="2250061"/>
                    <a:pt x="462419" y="2247680"/>
                    <a:pt x="460419" y="2242822"/>
                  </a:cubicBezTo>
                  <a:cubicBezTo>
                    <a:pt x="460800" y="2241965"/>
                    <a:pt x="461467" y="2241203"/>
                    <a:pt x="462610" y="2240631"/>
                  </a:cubicBezTo>
                  <a:cubicBezTo>
                    <a:pt x="457180" y="2239107"/>
                    <a:pt x="456037" y="2242441"/>
                    <a:pt x="455752" y="2246823"/>
                  </a:cubicBezTo>
                  <a:cubicBezTo>
                    <a:pt x="455371" y="2246727"/>
                    <a:pt x="454990" y="2246823"/>
                    <a:pt x="454513" y="2246537"/>
                  </a:cubicBezTo>
                  <a:cubicBezTo>
                    <a:pt x="454990" y="2244060"/>
                    <a:pt x="455466" y="2241679"/>
                    <a:pt x="455942" y="2239202"/>
                  </a:cubicBezTo>
                  <a:cubicBezTo>
                    <a:pt x="456894" y="2238345"/>
                    <a:pt x="458228" y="2238155"/>
                    <a:pt x="459561" y="2238250"/>
                  </a:cubicBezTo>
                  <a:cubicBezTo>
                    <a:pt x="460038" y="2238726"/>
                    <a:pt x="460705" y="2239107"/>
                    <a:pt x="461467" y="2239202"/>
                  </a:cubicBezTo>
                  <a:cubicBezTo>
                    <a:pt x="461467" y="2238917"/>
                    <a:pt x="461657" y="2238631"/>
                    <a:pt x="461752" y="2238441"/>
                  </a:cubicBezTo>
                  <a:cubicBezTo>
                    <a:pt x="464038" y="2238726"/>
                    <a:pt x="465658" y="2238822"/>
                    <a:pt x="464324" y="2235773"/>
                  </a:cubicBezTo>
                  <a:cubicBezTo>
                    <a:pt x="464038" y="2235773"/>
                    <a:pt x="463562" y="2235773"/>
                    <a:pt x="462991" y="2235583"/>
                  </a:cubicBezTo>
                  <a:cubicBezTo>
                    <a:pt x="462991" y="2235583"/>
                    <a:pt x="462991" y="2235583"/>
                    <a:pt x="462991" y="2235488"/>
                  </a:cubicBezTo>
                  <a:cubicBezTo>
                    <a:pt x="462895" y="2235488"/>
                    <a:pt x="462800" y="2235488"/>
                    <a:pt x="462705" y="2235488"/>
                  </a:cubicBezTo>
                  <a:cubicBezTo>
                    <a:pt x="461657" y="2235202"/>
                    <a:pt x="460419" y="2234535"/>
                    <a:pt x="459466" y="2233678"/>
                  </a:cubicBezTo>
                  <a:cubicBezTo>
                    <a:pt x="459085" y="2233202"/>
                    <a:pt x="458800" y="2232726"/>
                    <a:pt x="458419" y="2232249"/>
                  </a:cubicBezTo>
                  <a:cubicBezTo>
                    <a:pt x="457657" y="2230725"/>
                    <a:pt x="457752" y="2228630"/>
                    <a:pt x="459847" y="2225963"/>
                  </a:cubicBezTo>
                  <a:cubicBezTo>
                    <a:pt x="454894" y="2225487"/>
                    <a:pt x="456037" y="2228535"/>
                    <a:pt x="456514" y="2231106"/>
                  </a:cubicBezTo>
                  <a:cubicBezTo>
                    <a:pt x="455942" y="2231011"/>
                    <a:pt x="455275" y="2230916"/>
                    <a:pt x="454418" y="2231106"/>
                  </a:cubicBezTo>
                  <a:cubicBezTo>
                    <a:pt x="454418" y="2231678"/>
                    <a:pt x="454227" y="2232154"/>
                    <a:pt x="454037" y="2232630"/>
                  </a:cubicBezTo>
                  <a:cubicBezTo>
                    <a:pt x="453085" y="2230916"/>
                    <a:pt x="452513" y="2228535"/>
                    <a:pt x="451275" y="2230630"/>
                  </a:cubicBezTo>
                  <a:cubicBezTo>
                    <a:pt x="452799" y="2234345"/>
                    <a:pt x="445941" y="2243013"/>
                    <a:pt x="442988" y="2240441"/>
                  </a:cubicBezTo>
                  <a:cubicBezTo>
                    <a:pt x="443560" y="2241679"/>
                    <a:pt x="441559" y="2244632"/>
                    <a:pt x="440511" y="2246346"/>
                  </a:cubicBezTo>
                  <a:cubicBezTo>
                    <a:pt x="432987" y="2245680"/>
                    <a:pt x="434225" y="2239202"/>
                    <a:pt x="431177" y="2235583"/>
                  </a:cubicBezTo>
                  <a:cubicBezTo>
                    <a:pt x="433463" y="2236345"/>
                    <a:pt x="434130" y="2234726"/>
                    <a:pt x="436321" y="2235297"/>
                  </a:cubicBezTo>
                  <a:cubicBezTo>
                    <a:pt x="434606" y="2238250"/>
                    <a:pt x="440035" y="2244060"/>
                    <a:pt x="437749" y="2240631"/>
                  </a:cubicBezTo>
                  <a:cubicBezTo>
                    <a:pt x="433939" y="2232154"/>
                    <a:pt x="443655" y="2225296"/>
                    <a:pt x="444893" y="2217867"/>
                  </a:cubicBezTo>
                  <a:cubicBezTo>
                    <a:pt x="439845" y="2217009"/>
                    <a:pt x="438511" y="2221772"/>
                    <a:pt x="437559" y="2222724"/>
                  </a:cubicBezTo>
                  <a:cubicBezTo>
                    <a:pt x="433558" y="2215676"/>
                    <a:pt x="441464" y="2214247"/>
                    <a:pt x="443178" y="2207294"/>
                  </a:cubicBezTo>
                  <a:cubicBezTo>
                    <a:pt x="441845" y="2206818"/>
                    <a:pt x="439654" y="2206818"/>
                    <a:pt x="439750" y="2205294"/>
                  </a:cubicBezTo>
                  <a:cubicBezTo>
                    <a:pt x="441274" y="2205294"/>
                    <a:pt x="440797" y="2204055"/>
                    <a:pt x="440226" y="2202912"/>
                  </a:cubicBezTo>
                  <a:cubicBezTo>
                    <a:pt x="441559" y="2203484"/>
                    <a:pt x="442417" y="2203484"/>
                    <a:pt x="443178" y="2203293"/>
                  </a:cubicBezTo>
                  <a:cubicBezTo>
                    <a:pt x="442321" y="2204817"/>
                    <a:pt x="441845" y="2206341"/>
                    <a:pt x="444702" y="2207484"/>
                  </a:cubicBezTo>
                  <a:cubicBezTo>
                    <a:pt x="443274" y="2201769"/>
                    <a:pt x="449179" y="2204531"/>
                    <a:pt x="448989" y="2200245"/>
                  </a:cubicBezTo>
                  <a:cubicBezTo>
                    <a:pt x="448798" y="2200341"/>
                    <a:pt x="448608" y="2200245"/>
                    <a:pt x="448417" y="2200245"/>
                  </a:cubicBezTo>
                  <a:cubicBezTo>
                    <a:pt x="449179" y="2197769"/>
                    <a:pt x="448989" y="2195864"/>
                    <a:pt x="448322" y="2194340"/>
                  </a:cubicBezTo>
                  <a:cubicBezTo>
                    <a:pt x="451180" y="2194721"/>
                    <a:pt x="455085" y="2188625"/>
                    <a:pt x="457371" y="2193578"/>
                  </a:cubicBezTo>
                  <a:cubicBezTo>
                    <a:pt x="456514" y="2194149"/>
                    <a:pt x="453370" y="2198817"/>
                    <a:pt x="456133" y="2199674"/>
                  </a:cubicBezTo>
                  <a:cubicBezTo>
                    <a:pt x="456323" y="2199388"/>
                    <a:pt x="456514" y="2199102"/>
                    <a:pt x="456799" y="2198912"/>
                  </a:cubicBezTo>
                  <a:cubicBezTo>
                    <a:pt x="456799" y="2202436"/>
                    <a:pt x="456799" y="2209675"/>
                    <a:pt x="455752" y="2212152"/>
                  </a:cubicBezTo>
                  <a:cubicBezTo>
                    <a:pt x="451370" y="2212342"/>
                    <a:pt x="452227" y="2208056"/>
                    <a:pt x="449846" y="2206627"/>
                  </a:cubicBezTo>
                  <a:cubicBezTo>
                    <a:pt x="451656" y="2211199"/>
                    <a:pt x="440416" y="2207389"/>
                    <a:pt x="445750" y="2211389"/>
                  </a:cubicBezTo>
                  <a:cubicBezTo>
                    <a:pt x="449941" y="2206722"/>
                    <a:pt x="450513" y="2215104"/>
                    <a:pt x="451751" y="2216819"/>
                  </a:cubicBezTo>
                  <a:cubicBezTo>
                    <a:pt x="452132" y="2216723"/>
                    <a:pt x="452418" y="2216628"/>
                    <a:pt x="452703" y="2216533"/>
                  </a:cubicBezTo>
                  <a:cubicBezTo>
                    <a:pt x="453180" y="2219581"/>
                    <a:pt x="453942" y="2218914"/>
                    <a:pt x="455561" y="2222439"/>
                  </a:cubicBezTo>
                  <a:cubicBezTo>
                    <a:pt x="455752" y="2218533"/>
                    <a:pt x="459466" y="2219867"/>
                    <a:pt x="460419" y="2217009"/>
                  </a:cubicBezTo>
                  <a:cubicBezTo>
                    <a:pt x="458419" y="2214438"/>
                    <a:pt x="458800" y="2216819"/>
                    <a:pt x="455561" y="2216057"/>
                  </a:cubicBezTo>
                  <a:cubicBezTo>
                    <a:pt x="455561" y="2215866"/>
                    <a:pt x="455561" y="2215771"/>
                    <a:pt x="455561" y="2215581"/>
                  </a:cubicBezTo>
                  <a:cubicBezTo>
                    <a:pt x="458514" y="2214819"/>
                    <a:pt x="461276" y="2214723"/>
                    <a:pt x="464229" y="2216438"/>
                  </a:cubicBezTo>
                  <a:cubicBezTo>
                    <a:pt x="464229" y="2216533"/>
                    <a:pt x="464134" y="2216628"/>
                    <a:pt x="464134" y="2216723"/>
                  </a:cubicBezTo>
                  <a:cubicBezTo>
                    <a:pt x="457276" y="2220152"/>
                    <a:pt x="462895" y="2232821"/>
                    <a:pt x="468039" y="2235773"/>
                  </a:cubicBezTo>
                  <a:cubicBezTo>
                    <a:pt x="469944" y="2232726"/>
                    <a:pt x="464705" y="2230249"/>
                    <a:pt x="468515" y="2229487"/>
                  </a:cubicBezTo>
                  <a:cubicBezTo>
                    <a:pt x="468515" y="2231011"/>
                    <a:pt x="468706" y="2232535"/>
                    <a:pt x="470896" y="2232154"/>
                  </a:cubicBezTo>
                  <a:cubicBezTo>
                    <a:pt x="470801" y="2229868"/>
                    <a:pt x="471753" y="2227773"/>
                    <a:pt x="473087" y="2226153"/>
                  </a:cubicBezTo>
                  <a:cubicBezTo>
                    <a:pt x="473468" y="2226630"/>
                    <a:pt x="474040" y="2227010"/>
                    <a:pt x="474897" y="2227487"/>
                  </a:cubicBezTo>
                  <a:cubicBezTo>
                    <a:pt x="474706" y="2226439"/>
                    <a:pt x="474611" y="2225487"/>
                    <a:pt x="474706" y="2224629"/>
                  </a:cubicBezTo>
                  <a:cubicBezTo>
                    <a:pt x="476611" y="2223201"/>
                    <a:pt x="478897" y="2222724"/>
                    <a:pt x="480326" y="2223963"/>
                  </a:cubicBezTo>
                  <a:cubicBezTo>
                    <a:pt x="478707" y="2227106"/>
                    <a:pt x="475468" y="2228344"/>
                    <a:pt x="474706" y="2232440"/>
                  </a:cubicBezTo>
                  <a:cubicBezTo>
                    <a:pt x="475659" y="2232630"/>
                    <a:pt x="476135" y="2232821"/>
                    <a:pt x="476421" y="2233202"/>
                  </a:cubicBezTo>
                  <a:cubicBezTo>
                    <a:pt x="473659" y="2233678"/>
                    <a:pt x="474516" y="2239679"/>
                    <a:pt x="470230" y="2238155"/>
                  </a:cubicBezTo>
                  <a:cubicBezTo>
                    <a:pt x="472516" y="2235107"/>
                    <a:pt x="466229" y="2233011"/>
                    <a:pt x="469468" y="2235488"/>
                  </a:cubicBezTo>
                  <a:cubicBezTo>
                    <a:pt x="469182" y="2237107"/>
                    <a:pt x="468801" y="2238726"/>
                    <a:pt x="468515" y="2240346"/>
                  </a:cubicBezTo>
                  <a:cubicBezTo>
                    <a:pt x="470610" y="2240631"/>
                    <a:pt x="472230" y="2240346"/>
                    <a:pt x="473563" y="2239584"/>
                  </a:cubicBezTo>
                  <a:cubicBezTo>
                    <a:pt x="473373" y="2240536"/>
                    <a:pt x="473373" y="2241489"/>
                    <a:pt x="473944" y="2242631"/>
                  </a:cubicBezTo>
                  <a:cubicBezTo>
                    <a:pt x="475659" y="2242727"/>
                    <a:pt x="476707" y="2243394"/>
                    <a:pt x="477659" y="2244156"/>
                  </a:cubicBezTo>
                  <a:cubicBezTo>
                    <a:pt x="477088" y="2239584"/>
                    <a:pt x="488518" y="2241774"/>
                    <a:pt x="487756" y="2244918"/>
                  </a:cubicBezTo>
                  <a:cubicBezTo>
                    <a:pt x="482612" y="2245108"/>
                    <a:pt x="481755" y="2244632"/>
                    <a:pt x="481183" y="2248251"/>
                  </a:cubicBezTo>
                  <a:cubicBezTo>
                    <a:pt x="477183" y="2248061"/>
                    <a:pt x="477469" y="2246537"/>
                    <a:pt x="473944" y="2243965"/>
                  </a:cubicBezTo>
                  <a:cubicBezTo>
                    <a:pt x="476135" y="2248823"/>
                    <a:pt x="468896" y="2249013"/>
                    <a:pt x="471849" y="2251204"/>
                  </a:cubicBezTo>
                  <a:cubicBezTo>
                    <a:pt x="470896" y="2251776"/>
                    <a:pt x="470134" y="2252823"/>
                    <a:pt x="469563" y="2254633"/>
                  </a:cubicBezTo>
                  <a:cubicBezTo>
                    <a:pt x="470039" y="2258443"/>
                    <a:pt x="477754" y="2256919"/>
                    <a:pt x="479374" y="2255776"/>
                  </a:cubicBezTo>
                  <a:cubicBezTo>
                    <a:pt x="478231" y="2259396"/>
                    <a:pt x="478326" y="2258157"/>
                    <a:pt x="478897" y="2261872"/>
                  </a:cubicBezTo>
                  <a:cubicBezTo>
                    <a:pt x="478802" y="2261872"/>
                    <a:pt x="478802" y="2261872"/>
                    <a:pt x="478707" y="2261872"/>
                  </a:cubicBezTo>
                  <a:cubicBezTo>
                    <a:pt x="477373" y="2260729"/>
                    <a:pt x="475468" y="2260062"/>
                    <a:pt x="472706" y="2260253"/>
                  </a:cubicBezTo>
                  <a:cubicBezTo>
                    <a:pt x="472706" y="2260919"/>
                    <a:pt x="472706" y="2261396"/>
                    <a:pt x="472706" y="2262063"/>
                  </a:cubicBezTo>
                  <a:cubicBezTo>
                    <a:pt x="471753" y="2261681"/>
                    <a:pt x="470896" y="2261015"/>
                    <a:pt x="469753" y="2259681"/>
                  </a:cubicBezTo>
                  <a:cubicBezTo>
                    <a:pt x="467277" y="2264920"/>
                    <a:pt x="469372" y="2268159"/>
                    <a:pt x="472706" y="2270349"/>
                  </a:cubicBezTo>
                  <a:cubicBezTo>
                    <a:pt x="472706" y="2273112"/>
                    <a:pt x="472420" y="2275779"/>
                    <a:pt x="471277" y="2279112"/>
                  </a:cubicBezTo>
                  <a:cubicBezTo>
                    <a:pt x="477564" y="2279398"/>
                    <a:pt x="475183" y="2282732"/>
                    <a:pt x="474516" y="2286923"/>
                  </a:cubicBezTo>
                  <a:cubicBezTo>
                    <a:pt x="479564" y="2286827"/>
                    <a:pt x="477469" y="2293019"/>
                    <a:pt x="481660" y="2293781"/>
                  </a:cubicBezTo>
                  <a:cubicBezTo>
                    <a:pt x="482326" y="2291590"/>
                    <a:pt x="480040" y="2290447"/>
                    <a:pt x="481945" y="2289971"/>
                  </a:cubicBezTo>
                  <a:cubicBezTo>
                    <a:pt x="484327" y="2291019"/>
                    <a:pt x="485089" y="2293590"/>
                    <a:pt x="485279" y="2296543"/>
                  </a:cubicBezTo>
                  <a:cubicBezTo>
                    <a:pt x="482802" y="2293019"/>
                    <a:pt x="476802" y="2296924"/>
                    <a:pt x="475278" y="2294543"/>
                  </a:cubicBezTo>
                  <a:cubicBezTo>
                    <a:pt x="476421" y="2300829"/>
                    <a:pt x="472706" y="2301591"/>
                    <a:pt x="469658" y="2303020"/>
                  </a:cubicBezTo>
                  <a:cubicBezTo>
                    <a:pt x="472230" y="2303973"/>
                    <a:pt x="472230" y="2305211"/>
                    <a:pt x="470610" y="2306925"/>
                  </a:cubicBezTo>
                  <a:cubicBezTo>
                    <a:pt x="473277" y="2307592"/>
                    <a:pt x="474706" y="2308259"/>
                    <a:pt x="475849" y="2308926"/>
                  </a:cubicBezTo>
                  <a:cubicBezTo>
                    <a:pt x="475373" y="2309116"/>
                    <a:pt x="474802" y="2309211"/>
                    <a:pt x="474040" y="2308926"/>
                  </a:cubicBezTo>
                  <a:cubicBezTo>
                    <a:pt x="472516" y="2312926"/>
                    <a:pt x="472801" y="2315593"/>
                    <a:pt x="473563" y="2318069"/>
                  </a:cubicBezTo>
                  <a:cubicBezTo>
                    <a:pt x="472516" y="2319403"/>
                    <a:pt x="469372" y="2317689"/>
                    <a:pt x="468706" y="2316927"/>
                  </a:cubicBezTo>
                  <a:cubicBezTo>
                    <a:pt x="467467" y="2329119"/>
                    <a:pt x="470515" y="2333500"/>
                    <a:pt x="481469" y="2333024"/>
                  </a:cubicBezTo>
                  <a:cubicBezTo>
                    <a:pt x="480802" y="2336834"/>
                    <a:pt x="482136" y="2342930"/>
                    <a:pt x="478231" y="2342930"/>
                  </a:cubicBezTo>
                  <a:cubicBezTo>
                    <a:pt x="476421" y="2340548"/>
                    <a:pt x="470706" y="2341596"/>
                    <a:pt x="469658" y="2338548"/>
                  </a:cubicBezTo>
                  <a:cubicBezTo>
                    <a:pt x="471753" y="2343406"/>
                    <a:pt x="473754" y="2342263"/>
                    <a:pt x="470230" y="2347406"/>
                  </a:cubicBezTo>
                  <a:cubicBezTo>
                    <a:pt x="474516" y="2349693"/>
                    <a:pt x="471277" y="2343216"/>
                    <a:pt x="474325" y="2343977"/>
                  </a:cubicBezTo>
                  <a:cubicBezTo>
                    <a:pt x="476230" y="2344359"/>
                    <a:pt x="478993" y="2343787"/>
                    <a:pt x="479278" y="2345597"/>
                  </a:cubicBezTo>
                  <a:cubicBezTo>
                    <a:pt x="477373" y="2348835"/>
                    <a:pt x="474802" y="2351312"/>
                    <a:pt x="470039" y="2351217"/>
                  </a:cubicBezTo>
                  <a:cubicBezTo>
                    <a:pt x="469468" y="2349788"/>
                    <a:pt x="467944" y="2349407"/>
                    <a:pt x="466229" y="2349597"/>
                  </a:cubicBezTo>
                  <a:cubicBezTo>
                    <a:pt x="465943" y="2348740"/>
                    <a:pt x="465562" y="2348073"/>
                    <a:pt x="464991" y="2347883"/>
                  </a:cubicBezTo>
                  <a:cubicBezTo>
                    <a:pt x="464896" y="2348550"/>
                    <a:pt x="464896" y="2349026"/>
                    <a:pt x="464896" y="2349693"/>
                  </a:cubicBezTo>
                  <a:cubicBezTo>
                    <a:pt x="462610" y="2350359"/>
                    <a:pt x="460228" y="2351979"/>
                    <a:pt x="459657" y="2354360"/>
                  </a:cubicBezTo>
                  <a:cubicBezTo>
                    <a:pt x="462133" y="2353884"/>
                    <a:pt x="463657" y="2353788"/>
                    <a:pt x="464991" y="2353979"/>
                  </a:cubicBezTo>
                  <a:cubicBezTo>
                    <a:pt x="464991" y="2355503"/>
                    <a:pt x="464896" y="2357122"/>
                    <a:pt x="464134" y="2359218"/>
                  </a:cubicBezTo>
                  <a:cubicBezTo>
                    <a:pt x="466896" y="2361027"/>
                    <a:pt x="469753" y="2358170"/>
                    <a:pt x="469563" y="2356169"/>
                  </a:cubicBezTo>
                  <a:cubicBezTo>
                    <a:pt x="469658" y="2356265"/>
                    <a:pt x="469658" y="2356265"/>
                    <a:pt x="469753" y="2356265"/>
                  </a:cubicBezTo>
                  <a:cubicBezTo>
                    <a:pt x="471658" y="2353217"/>
                    <a:pt x="464134" y="2352741"/>
                    <a:pt x="468896" y="2351121"/>
                  </a:cubicBezTo>
                  <a:cubicBezTo>
                    <a:pt x="470325" y="2355408"/>
                    <a:pt x="476135" y="2355884"/>
                    <a:pt x="478421" y="2359408"/>
                  </a:cubicBezTo>
                  <a:cubicBezTo>
                    <a:pt x="472325" y="2360456"/>
                    <a:pt x="473373" y="2361599"/>
                    <a:pt x="466896" y="2361123"/>
                  </a:cubicBezTo>
                  <a:cubicBezTo>
                    <a:pt x="466229" y="2365314"/>
                    <a:pt x="472992" y="2362932"/>
                    <a:pt x="470134" y="2368933"/>
                  </a:cubicBezTo>
                  <a:cubicBezTo>
                    <a:pt x="468515" y="2368838"/>
                    <a:pt x="466801" y="2368647"/>
                    <a:pt x="465086" y="2368552"/>
                  </a:cubicBezTo>
                  <a:cubicBezTo>
                    <a:pt x="464324" y="2374743"/>
                    <a:pt x="466801" y="2378077"/>
                    <a:pt x="467848" y="2382649"/>
                  </a:cubicBezTo>
                  <a:cubicBezTo>
                    <a:pt x="464610" y="2382077"/>
                    <a:pt x="464419" y="2385030"/>
                    <a:pt x="463752" y="2387412"/>
                  </a:cubicBezTo>
                  <a:cubicBezTo>
                    <a:pt x="465181" y="2387697"/>
                    <a:pt x="467372" y="2387412"/>
                    <a:pt x="467467" y="2388935"/>
                  </a:cubicBezTo>
                  <a:cubicBezTo>
                    <a:pt x="461181" y="2390650"/>
                    <a:pt x="468420" y="2397698"/>
                    <a:pt x="466705" y="2400270"/>
                  </a:cubicBezTo>
                  <a:cubicBezTo>
                    <a:pt x="462610" y="2401413"/>
                    <a:pt x="463848" y="2400175"/>
                    <a:pt x="459181" y="2399699"/>
                  </a:cubicBezTo>
                  <a:cubicBezTo>
                    <a:pt x="459181" y="2400175"/>
                    <a:pt x="459371" y="2400461"/>
                    <a:pt x="459371" y="2400842"/>
                  </a:cubicBezTo>
                  <a:cubicBezTo>
                    <a:pt x="458704" y="2401127"/>
                    <a:pt x="457847" y="2399413"/>
                    <a:pt x="457276" y="2400937"/>
                  </a:cubicBezTo>
                  <a:cubicBezTo>
                    <a:pt x="459085" y="2402937"/>
                    <a:pt x="457561" y="2407033"/>
                    <a:pt x="460895" y="2407985"/>
                  </a:cubicBezTo>
                  <a:cubicBezTo>
                    <a:pt x="461276" y="2406557"/>
                    <a:pt x="461467" y="2405223"/>
                    <a:pt x="461467" y="2404080"/>
                  </a:cubicBezTo>
                  <a:cubicBezTo>
                    <a:pt x="464800" y="2406366"/>
                    <a:pt x="470134" y="2406462"/>
                    <a:pt x="468325" y="2413034"/>
                  </a:cubicBezTo>
                  <a:cubicBezTo>
                    <a:pt x="467753" y="2412653"/>
                    <a:pt x="466991" y="2412462"/>
                    <a:pt x="466324" y="2412177"/>
                  </a:cubicBezTo>
                  <a:cubicBezTo>
                    <a:pt x="466324" y="2409891"/>
                    <a:pt x="465658" y="2408176"/>
                    <a:pt x="463657" y="2407223"/>
                  </a:cubicBezTo>
                  <a:cubicBezTo>
                    <a:pt x="464324" y="2408176"/>
                    <a:pt x="464134" y="2409605"/>
                    <a:pt x="463848" y="2411224"/>
                  </a:cubicBezTo>
                  <a:cubicBezTo>
                    <a:pt x="462419" y="2410843"/>
                    <a:pt x="460990" y="2410462"/>
                    <a:pt x="459752" y="2409891"/>
                  </a:cubicBezTo>
                  <a:cubicBezTo>
                    <a:pt x="461371" y="2415034"/>
                    <a:pt x="454227" y="2409986"/>
                    <a:pt x="454418" y="2413319"/>
                  </a:cubicBezTo>
                  <a:cubicBezTo>
                    <a:pt x="457942" y="2413034"/>
                    <a:pt x="455275" y="2418082"/>
                    <a:pt x="457847" y="2418654"/>
                  </a:cubicBezTo>
                  <a:cubicBezTo>
                    <a:pt x="459657" y="2417987"/>
                    <a:pt x="458419" y="2413891"/>
                    <a:pt x="460705" y="2413796"/>
                  </a:cubicBezTo>
                  <a:cubicBezTo>
                    <a:pt x="461467" y="2414844"/>
                    <a:pt x="462419" y="2415606"/>
                    <a:pt x="463467" y="2416368"/>
                  </a:cubicBezTo>
                  <a:cubicBezTo>
                    <a:pt x="463752" y="2417034"/>
                    <a:pt x="464229" y="2417606"/>
                    <a:pt x="465277" y="2417796"/>
                  </a:cubicBezTo>
                  <a:cubicBezTo>
                    <a:pt x="466991" y="2419225"/>
                    <a:pt x="468229" y="2421035"/>
                    <a:pt x="467563" y="2424464"/>
                  </a:cubicBezTo>
                  <a:cubicBezTo>
                    <a:pt x="467182" y="2424369"/>
                    <a:pt x="466991" y="2424273"/>
                    <a:pt x="466801" y="2424178"/>
                  </a:cubicBezTo>
                  <a:cubicBezTo>
                    <a:pt x="466801" y="2423892"/>
                    <a:pt x="466896" y="2423606"/>
                    <a:pt x="466896" y="2423226"/>
                  </a:cubicBezTo>
                  <a:cubicBezTo>
                    <a:pt x="464800" y="2422940"/>
                    <a:pt x="463181" y="2422178"/>
                    <a:pt x="462228" y="2421035"/>
                  </a:cubicBezTo>
                  <a:cubicBezTo>
                    <a:pt x="461752" y="2421987"/>
                    <a:pt x="461848" y="2422940"/>
                    <a:pt x="462133" y="2423892"/>
                  </a:cubicBezTo>
                  <a:cubicBezTo>
                    <a:pt x="461848" y="2423988"/>
                    <a:pt x="461657" y="2423988"/>
                    <a:pt x="461276" y="2424083"/>
                  </a:cubicBezTo>
                  <a:cubicBezTo>
                    <a:pt x="460990" y="2425035"/>
                    <a:pt x="460990" y="2425702"/>
                    <a:pt x="461085" y="2426273"/>
                  </a:cubicBezTo>
                  <a:cubicBezTo>
                    <a:pt x="460419" y="2425607"/>
                    <a:pt x="459657" y="2424940"/>
                    <a:pt x="458990" y="2424273"/>
                  </a:cubicBezTo>
                  <a:cubicBezTo>
                    <a:pt x="457752" y="2431131"/>
                    <a:pt x="453466" y="2419797"/>
                    <a:pt x="451370" y="2424083"/>
                  </a:cubicBezTo>
                  <a:cubicBezTo>
                    <a:pt x="455847" y="2432751"/>
                    <a:pt x="458895" y="2429512"/>
                    <a:pt x="465562" y="2435798"/>
                  </a:cubicBezTo>
                  <a:cubicBezTo>
                    <a:pt x="465943" y="2432084"/>
                    <a:pt x="466134" y="2430464"/>
                    <a:pt x="466229" y="2428750"/>
                  </a:cubicBezTo>
                  <a:cubicBezTo>
                    <a:pt x="471277" y="2435513"/>
                    <a:pt x="462133" y="2441514"/>
                    <a:pt x="460705" y="2448086"/>
                  </a:cubicBezTo>
                  <a:cubicBezTo>
                    <a:pt x="463181" y="2449038"/>
                    <a:pt x="464324" y="2451134"/>
                    <a:pt x="464896" y="2453706"/>
                  </a:cubicBezTo>
                  <a:cubicBezTo>
                    <a:pt x="464229" y="2453229"/>
                    <a:pt x="463562" y="2452848"/>
                    <a:pt x="462133" y="2452944"/>
                  </a:cubicBezTo>
                  <a:cubicBezTo>
                    <a:pt x="461371" y="2454563"/>
                    <a:pt x="459943" y="2454944"/>
                    <a:pt x="459847" y="2457611"/>
                  </a:cubicBezTo>
                  <a:cubicBezTo>
                    <a:pt x="461943" y="2457325"/>
                    <a:pt x="463848" y="2461230"/>
                    <a:pt x="465467" y="2459516"/>
                  </a:cubicBezTo>
                  <a:cubicBezTo>
                    <a:pt x="465562" y="2462850"/>
                    <a:pt x="465658" y="2466278"/>
                    <a:pt x="466705" y="2468850"/>
                  </a:cubicBezTo>
                  <a:cubicBezTo>
                    <a:pt x="464229" y="2470374"/>
                    <a:pt x="462800" y="2472470"/>
                    <a:pt x="461943" y="2474851"/>
                  </a:cubicBezTo>
                  <a:cubicBezTo>
                    <a:pt x="461848" y="2474470"/>
                    <a:pt x="461752" y="2473994"/>
                    <a:pt x="461371" y="2473518"/>
                  </a:cubicBezTo>
                  <a:cubicBezTo>
                    <a:pt x="454227" y="2467993"/>
                    <a:pt x="445179" y="2485424"/>
                    <a:pt x="455561" y="2483233"/>
                  </a:cubicBezTo>
                  <a:cubicBezTo>
                    <a:pt x="453751" y="2481995"/>
                    <a:pt x="451751" y="2481042"/>
                    <a:pt x="452132" y="2477899"/>
                  </a:cubicBezTo>
                  <a:cubicBezTo>
                    <a:pt x="453847" y="2478090"/>
                    <a:pt x="454990" y="2477518"/>
                    <a:pt x="456037" y="2476946"/>
                  </a:cubicBezTo>
                  <a:cubicBezTo>
                    <a:pt x="456133" y="2478852"/>
                    <a:pt x="455275" y="2481519"/>
                    <a:pt x="456990" y="2481995"/>
                  </a:cubicBezTo>
                  <a:cubicBezTo>
                    <a:pt x="457276" y="2479328"/>
                    <a:pt x="460228" y="2477994"/>
                    <a:pt x="461467" y="2476375"/>
                  </a:cubicBezTo>
                  <a:cubicBezTo>
                    <a:pt x="459752" y="2482471"/>
                    <a:pt x="460419" y="2489710"/>
                    <a:pt x="454894" y="2493234"/>
                  </a:cubicBezTo>
                  <a:cubicBezTo>
                    <a:pt x="454799" y="2495425"/>
                    <a:pt x="454894" y="2497425"/>
                    <a:pt x="455180" y="2499235"/>
                  </a:cubicBezTo>
                  <a:cubicBezTo>
                    <a:pt x="453370" y="2502474"/>
                    <a:pt x="451751" y="2513046"/>
                    <a:pt x="447465" y="2507236"/>
                  </a:cubicBezTo>
                  <a:cubicBezTo>
                    <a:pt x="446417" y="2510951"/>
                    <a:pt x="446036" y="2515618"/>
                    <a:pt x="442131" y="2515046"/>
                  </a:cubicBezTo>
                  <a:cubicBezTo>
                    <a:pt x="444322" y="2520190"/>
                    <a:pt x="445179" y="2522476"/>
                    <a:pt x="440893" y="2527524"/>
                  </a:cubicBezTo>
                  <a:cubicBezTo>
                    <a:pt x="443178" y="2529334"/>
                    <a:pt x="444036" y="2532192"/>
                    <a:pt x="446036" y="2534192"/>
                  </a:cubicBezTo>
                  <a:cubicBezTo>
                    <a:pt x="446131" y="2535716"/>
                    <a:pt x="446703" y="2537144"/>
                    <a:pt x="447751" y="2539526"/>
                  </a:cubicBezTo>
                  <a:cubicBezTo>
                    <a:pt x="441369" y="2539431"/>
                    <a:pt x="441845" y="2545050"/>
                    <a:pt x="440797" y="2547908"/>
                  </a:cubicBezTo>
                  <a:cubicBezTo>
                    <a:pt x="438416" y="2548003"/>
                    <a:pt x="438130" y="2546289"/>
                    <a:pt x="435844" y="2546289"/>
                  </a:cubicBezTo>
                  <a:cubicBezTo>
                    <a:pt x="436892" y="2553337"/>
                    <a:pt x="435273" y="2551813"/>
                    <a:pt x="432606" y="2556194"/>
                  </a:cubicBezTo>
                  <a:cubicBezTo>
                    <a:pt x="432606" y="2557814"/>
                    <a:pt x="434130" y="2558004"/>
                    <a:pt x="433558" y="2560100"/>
                  </a:cubicBezTo>
                  <a:cubicBezTo>
                    <a:pt x="437844" y="2560862"/>
                    <a:pt x="435940" y="2554670"/>
                    <a:pt x="441369" y="2556861"/>
                  </a:cubicBezTo>
                  <a:cubicBezTo>
                    <a:pt x="441274" y="2558100"/>
                    <a:pt x="442321" y="2558385"/>
                    <a:pt x="442417" y="2559433"/>
                  </a:cubicBezTo>
                  <a:cubicBezTo>
                    <a:pt x="442035" y="2560576"/>
                    <a:pt x="440988" y="2561052"/>
                    <a:pt x="439845" y="2561338"/>
                  </a:cubicBezTo>
                  <a:cubicBezTo>
                    <a:pt x="439750" y="2560957"/>
                    <a:pt x="439464" y="2560576"/>
                    <a:pt x="439369" y="2560290"/>
                  </a:cubicBezTo>
                  <a:cubicBezTo>
                    <a:pt x="438797" y="2561719"/>
                    <a:pt x="437844" y="2560767"/>
                    <a:pt x="436892" y="2559814"/>
                  </a:cubicBezTo>
                  <a:cubicBezTo>
                    <a:pt x="433844" y="2561910"/>
                    <a:pt x="431368" y="2564767"/>
                    <a:pt x="428986" y="2567815"/>
                  </a:cubicBezTo>
                  <a:cubicBezTo>
                    <a:pt x="426700" y="2568006"/>
                    <a:pt x="425272" y="2570673"/>
                    <a:pt x="420223" y="2569149"/>
                  </a:cubicBezTo>
                  <a:cubicBezTo>
                    <a:pt x="419557" y="2574197"/>
                    <a:pt x="421461" y="2574578"/>
                    <a:pt x="423843" y="2574864"/>
                  </a:cubicBezTo>
                  <a:cubicBezTo>
                    <a:pt x="423843" y="2574864"/>
                    <a:pt x="423748" y="2574959"/>
                    <a:pt x="423748" y="2574959"/>
                  </a:cubicBezTo>
                  <a:cubicBezTo>
                    <a:pt x="423938" y="2574959"/>
                    <a:pt x="424224" y="2574959"/>
                    <a:pt x="424510" y="2574864"/>
                  </a:cubicBezTo>
                  <a:cubicBezTo>
                    <a:pt x="425843" y="2574959"/>
                    <a:pt x="427367" y="2575149"/>
                    <a:pt x="428605" y="2576102"/>
                  </a:cubicBezTo>
                  <a:cubicBezTo>
                    <a:pt x="428986" y="2575721"/>
                    <a:pt x="429082" y="2575435"/>
                    <a:pt x="429367" y="2575149"/>
                  </a:cubicBezTo>
                  <a:cubicBezTo>
                    <a:pt x="430225" y="2575530"/>
                    <a:pt x="430891" y="2576102"/>
                    <a:pt x="430796" y="2577626"/>
                  </a:cubicBezTo>
                  <a:cubicBezTo>
                    <a:pt x="427367" y="2576769"/>
                    <a:pt x="424414" y="2584865"/>
                    <a:pt x="425367" y="2585436"/>
                  </a:cubicBezTo>
                  <a:cubicBezTo>
                    <a:pt x="425557" y="2584674"/>
                    <a:pt x="425843" y="2584008"/>
                    <a:pt x="426891" y="2584484"/>
                  </a:cubicBezTo>
                  <a:cubicBezTo>
                    <a:pt x="426891" y="2585912"/>
                    <a:pt x="428319" y="2587818"/>
                    <a:pt x="429082" y="2586198"/>
                  </a:cubicBezTo>
                  <a:cubicBezTo>
                    <a:pt x="427748" y="2585912"/>
                    <a:pt x="428415" y="2584484"/>
                    <a:pt x="430510" y="2585246"/>
                  </a:cubicBezTo>
                  <a:cubicBezTo>
                    <a:pt x="428986" y="2580007"/>
                    <a:pt x="434035" y="2577531"/>
                    <a:pt x="438607" y="2576673"/>
                  </a:cubicBezTo>
                  <a:cubicBezTo>
                    <a:pt x="440893" y="2573054"/>
                    <a:pt x="434797" y="2574959"/>
                    <a:pt x="437083" y="2571339"/>
                  </a:cubicBezTo>
                  <a:cubicBezTo>
                    <a:pt x="438035" y="2572673"/>
                    <a:pt x="439083" y="2572292"/>
                    <a:pt x="440226" y="2571720"/>
                  </a:cubicBezTo>
                  <a:cubicBezTo>
                    <a:pt x="440226" y="2571816"/>
                    <a:pt x="440226" y="2571816"/>
                    <a:pt x="440226" y="2571911"/>
                  </a:cubicBezTo>
                  <a:cubicBezTo>
                    <a:pt x="445560" y="2572768"/>
                    <a:pt x="444798" y="2578959"/>
                    <a:pt x="449751" y="2580198"/>
                  </a:cubicBezTo>
                  <a:cubicBezTo>
                    <a:pt x="447655" y="2580198"/>
                    <a:pt x="445846" y="2580960"/>
                    <a:pt x="444322" y="2582102"/>
                  </a:cubicBezTo>
                  <a:cubicBezTo>
                    <a:pt x="444417" y="2580102"/>
                    <a:pt x="443941" y="2578007"/>
                    <a:pt x="442417" y="2576292"/>
                  </a:cubicBezTo>
                  <a:cubicBezTo>
                    <a:pt x="441559" y="2580388"/>
                    <a:pt x="441655" y="2583341"/>
                    <a:pt x="441274" y="2585722"/>
                  </a:cubicBezTo>
                  <a:cubicBezTo>
                    <a:pt x="440511" y="2586960"/>
                    <a:pt x="440035" y="2588294"/>
                    <a:pt x="439654" y="2589723"/>
                  </a:cubicBezTo>
                  <a:cubicBezTo>
                    <a:pt x="439178" y="2590389"/>
                    <a:pt x="438797" y="2591151"/>
                    <a:pt x="438035" y="2591818"/>
                  </a:cubicBezTo>
                  <a:cubicBezTo>
                    <a:pt x="433463" y="2592961"/>
                    <a:pt x="434416" y="2590961"/>
                    <a:pt x="432415" y="2588199"/>
                  </a:cubicBezTo>
                  <a:cubicBezTo>
                    <a:pt x="431082" y="2590485"/>
                    <a:pt x="428510" y="2590770"/>
                    <a:pt x="425557" y="2590675"/>
                  </a:cubicBezTo>
                  <a:cubicBezTo>
                    <a:pt x="425081" y="2598581"/>
                    <a:pt x="425652" y="2599438"/>
                    <a:pt x="424795" y="2607058"/>
                  </a:cubicBezTo>
                  <a:cubicBezTo>
                    <a:pt x="423367" y="2606868"/>
                    <a:pt x="422795" y="2608010"/>
                    <a:pt x="421271" y="2607629"/>
                  </a:cubicBezTo>
                  <a:cubicBezTo>
                    <a:pt x="421271" y="2608296"/>
                    <a:pt x="421461" y="2608773"/>
                    <a:pt x="421747" y="2609344"/>
                  </a:cubicBezTo>
                  <a:close/>
                  <a:moveTo>
                    <a:pt x="418985" y="2622774"/>
                  </a:moveTo>
                  <a:cubicBezTo>
                    <a:pt x="419366" y="2620679"/>
                    <a:pt x="419842" y="2618678"/>
                    <a:pt x="420223" y="2616583"/>
                  </a:cubicBezTo>
                  <a:cubicBezTo>
                    <a:pt x="424414" y="2615535"/>
                    <a:pt x="422414" y="2625346"/>
                    <a:pt x="418985" y="2622774"/>
                  </a:cubicBezTo>
                  <a:close/>
                  <a:moveTo>
                    <a:pt x="408698" y="2604201"/>
                  </a:moveTo>
                  <a:cubicBezTo>
                    <a:pt x="404888" y="2604486"/>
                    <a:pt x="408698" y="2608296"/>
                    <a:pt x="407460" y="2610296"/>
                  </a:cubicBezTo>
                  <a:cubicBezTo>
                    <a:pt x="406412" y="2608582"/>
                    <a:pt x="404412" y="2609249"/>
                    <a:pt x="406222" y="2610011"/>
                  </a:cubicBezTo>
                  <a:cubicBezTo>
                    <a:pt x="401173" y="2613726"/>
                    <a:pt x="403174" y="2603629"/>
                    <a:pt x="398697" y="2603439"/>
                  </a:cubicBezTo>
                  <a:cubicBezTo>
                    <a:pt x="402697" y="2601534"/>
                    <a:pt x="402031" y="2597343"/>
                    <a:pt x="402126" y="2592675"/>
                  </a:cubicBezTo>
                  <a:cubicBezTo>
                    <a:pt x="404412" y="2596295"/>
                    <a:pt x="404793" y="2591342"/>
                    <a:pt x="408508" y="2592675"/>
                  </a:cubicBezTo>
                  <a:cubicBezTo>
                    <a:pt x="404317" y="2596009"/>
                    <a:pt x="406412" y="2601915"/>
                    <a:pt x="411746" y="2602200"/>
                  </a:cubicBezTo>
                  <a:cubicBezTo>
                    <a:pt x="411460" y="2604391"/>
                    <a:pt x="409746" y="2604486"/>
                    <a:pt x="409555" y="2606868"/>
                  </a:cubicBezTo>
                  <a:cubicBezTo>
                    <a:pt x="410508" y="2607344"/>
                    <a:pt x="410794" y="2606677"/>
                    <a:pt x="410984" y="2605915"/>
                  </a:cubicBezTo>
                  <a:cubicBezTo>
                    <a:pt x="414508" y="2607915"/>
                    <a:pt x="405078" y="2609820"/>
                    <a:pt x="408698" y="2604201"/>
                  </a:cubicBezTo>
                  <a:close/>
                  <a:moveTo>
                    <a:pt x="404793" y="2528286"/>
                  </a:moveTo>
                  <a:cubicBezTo>
                    <a:pt x="404888" y="2532192"/>
                    <a:pt x="401935" y="2531429"/>
                    <a:pt x="402126" y="2535430"/>
                  </a:cubicBezTo>
                  <a:cubicBezTo>
                    <a:pt x="398697" y="2535049"/>
                    <a:pt x="401269" y="2527524"/>
                    <a:pt x="404793" y="2528286"/>
                  </a:cubicBezTo>
                  <a:close/>
                  <a:moveTo>
                    <a:pt x="413080" y="2454849"/>
                  </a:moveTo>
                  <a:cubicBezTo>
                    <a:pt x="415842" y="2455801"/>
                    <a:pt x="418699" y="2456849"/>
                    <a:pt x="416985" y="2460754"/>
                  </a:cubicBezTo>
                  <a:cubicBezTo>
                    <a:pt x="415461" y="2458944"/>
                    <a:pt x="411746" y="2458659"/>
                    <a:pt x="413080" y="2454849"/>
                  </a:cubicBezTo>
                  <a:close/>
                  <a:moveTo>
                    <a:pt x="792556" y="546324"/>
                  </a:moveTo>
                  <a:cubicBezTo>
                    <a:pt x="792556" y="547181"/>
                    <a:pt x="792460" y="548039"/>
                    <a:pt x="792365" y="548801"/>
                  </a:cubicBezTo>
                  <a:cubicBezTo>
                    <a:pt x="791984" y="548229"/>
                    <a:pt x="792079" y="547372"/>
                    <a:pt x="792556" y="546324"/>
                  </a:cubicBezTo>
                  <a:close/>
                  <a:moveTo>
                    <a:pt x="924001" y="545086"/>
                  </a:moveTo>
                  <a:cubicBezTo>
                    <a:pt x="924572" y="548991"/>
                    <a:pt x="922381" y="549563"/>
                    <a:pt x="922096" y="552420"/>
                  </a:cubicBezTo>
                  <a:cubicBezTo>
                    <a:pt x="921715" y="552230"/>
                    <a:pt x="921524" y="552134"/>
                    <a:pt x="921238" y="551944"/>
                  </a:cubicBezTo>
                  <a:cubicBezTo>
                    <a:pt x="921334" y="551087"/>
                    <a:pt x="920857" y="550325"/>
                    <a:pt x="919238" y="549658"/>
                  </a:cubicBezTo>
                  <a:cubicBezTo>
                    <a:pt x="919333" y="549086"/>
                    <a:pt x="919524" y="548420"/>
                    <a:pt x="920095" y="547277"/>
                  </a:cubicBezTo>
                  <a:cubicBezTo>
                    <a:pt x="918476" y="546896"/>
                    <a:pt x="917333" y="548991"/>
                    <a:pt x="917047" y="551277"/>
                  </a:cubicBezTo>
                  <a:cubicBezTo>
                    <a:pt x="916761" y="551468"/>
                    <a:pt x="916571" y="551658"/>
                    <a:pt x="916476" y="551944"/>
                  </a:cubicBezTo>
                  <a:cubicBezTo>
                    <a:pt x="916761" y="551944"/>
                    <a:pt x="916857" y="552039"/>
                    <a:pt x="916952" y="552230"/>
                  </a:cubicBezTo>
                  <a:cubicBezTo>
                    <a:pt x="916952" y="552611"/>
                    <a:pt x="916952" y="552992"/>
                    <a:pt x="916952" y="553373"/>
                  </a:cubicBezTo>
                  <a:cubicBezTo>
                    <a:pt x="916666" y="554420"/>
                    <a:pt x="916190" y="555849"/>
                    <a:pt x="916381" y="556897"/>
                  </a:cubicBezTo>
                  <a:cubicBezTo>
                    <a:pt x="914190" y="557087"/>
                    <a:pt x="911523" y="554039"/>
                    <a:pt x="912190" y="551563"/>
                  </a:cubicBezTo>
                  <a:cubicBezTo>
                    <a:pt x="918667" y="553658"/>
                    <a:pt x="916190" y="539847"/>
                    <a:pt x="911809" y="540228"/>
                  </a:cubicBezTo>
                  <a:cubicBezTo>
                    <a:pt x="912475" y="537942"/>
                    <a:pt x="912666" y="534894"/>
                    <a:pt x="915904" y="535561"/>
                  </a:cubicBezTo>
                  <a:cubicBezTo>
                    <a:pt x="914476" y="542705"/>
                    <a:pt x="919333" y="541943"/>
                    <a:pt x="916190" y="548134"/>
                  </a:cubicBezTo>
                  <a:cubicBezTo>
                    <a:pt x="919905" y="548420"/>
                    <a:pt x="918286" y="542419"/>
                    <a:pt x="920572" y="540990"/>
                  </a:cubicBezTo>
                  <a:cubicBezTo>
                    <a:pt x="922096" y="541466"/>
                    <a:pt x="921619" y="543562"/>
                    <a:pt x="920381" y="543467"/>
                  </a:cubicBezTo>
                  <a:cubicBezTo>
                    <a:pt x="920476" y="544991"/>
                    <a:pt x="922572" y="544800"/>
                    <a:pt x="924001" y="545086"/>
                  </a:cubicBezTo>
                  <a:close/>
                  <a:moveTo>
                    <a:pt x="921429" y="590520"/>
                  </a:moveTo>
                  <a:cubicBezTo>
                    <a:pt x="921048" y="590330"/>
                    <a:pt x="920762" y="590139"/>
                    <a:pt x="920476" y="589853"/>
                  </a:cubicBezTo>
                  <a:cubicBezTo>
                    <a:pt x="920667" y="588996"/>
                    <a:pt x="921143" y="588520"/>
                    <a:pt x="921715" y="588139"/>
                  </a:cubicBezTo>
                  <a:cubicBezTo>
                    <a:pt x="921619" y="588901"/>
                    <a:pt x="921429" y="589663"/>
                    <a:pt x="921429" y="590520"/>
                  </a:cubicBezTo>
                  <a:close/>
                  <a:moveTo>
                    <a:pt x="926096" y="618428"/>
                  </a:moveTo>
                  <a:cubicBezTo>
                    <a:pt x="922762" y="618047"/>
                    <a:pt x="923524" y="615761"/>
                    <a:pt x="924382" y="613094"/>
                  </a:cubicBezTo>
                  <a:cubicBezTo>
                    <a:pt x="924858" y="612904"/>
                    <a:pt x="925429" y="612713"/>
                    <a:pt x="926001" y="612713"/>
                  </a:cubicBezTo>
                  <a:cubicBezTo>
                    <a:pt x="926286" y="614809"/>
                    <a:pt x="926096" y="616714"/>
                    <a:pt x="926096" y="618428"/>
                  </a:cubicBezTo>
                  <a:close/>
                  <a:moveTo>
                    <a:pt x="923048" y="757684"/>
                  </a:moveTo>
                  <a:cubicBezTo>
                    <a:pt x="918095" y="756255"/>
                    <a:pt x="918762" y="757208"/>
                    <a:pt x="913142" y="756922"/>
                  </a:cubicBezTo>
                  <a:cubicBezTo>
                    <a:pt x="914571" y="753398"/>
                    <a:pt x="914571" y="753207"/>
                    <a:pt x="913714" y="749492"/>
                  </a:cubicBezTo>
                  <a:cubicBezTo>
                    <a:pt x="918286" y="750445"/>
                    <a:pt x="918571" y="752255"/>
                    <a:pt x="923524" y="751588"/>
                  </a:cubicBezTo>
                  <a:cubicBezTo>
                    <a:pt x="921048" y="753683"/>
                    <a:pt x="923143" y="754636"/>
                    <a:pt x="923048" y="757684"/>
                  </a:cubicBezTo>
                  <a:close/>
                  <a:moveTo>
                    <a:pt x="921619" y="791402"/>
                  </a:moveTo>
                  <a:cubicBezTo>
                    <a:pt x="918190" y="790069"/>
                    <a:pt x="918286" y="792926"/>
                    <a:pt x="915333" y="792164"/>
                  </a:cubicBezTo>
                  <a:cubicBezTo>
                    <a:pt x="915428" y="790926"/>
                    <a:pt x="916952" y="791307"/>
                    <a:pt x="917905" y="791117"/>
                  </a:cubicBezTo>
                  <a:cubicBezTo>
                    <a:pt x="917143" y="785973"/>
                    <a:pt x="918476" y="786068"/>
                    <a:pt x="918857" y="779877"/>
                  </a:cubicBezTo>
                  <a:cubicBezTo>
                    <a:pt x="923905" y="782639"/>
                    <a:pt x="919905" y="786830"/>
                    <a:pt x="921619" y="791402"/>
                  </a:cubicBezTo>
                  <a:close/>
                  <a:moveTo>
                    <a:pt x="572052" y="1402526"/>
                  </a:moveTo>
                  <a:cubicBezTo>
                    <a:pt x="571766" y="1402336"/>
                    <a:pt x="571576" y="1402241"/>
                    <a:pt x="571385" y="1402050"/>
                  </a:cubicBezTo>
                  <a:cubicBezTo>
                    <a:pt x="571385" y="1401955"/>
                    <a:pt x="571385" y="1401860"/>
                    <a:pt x="571480" y="1401764"/>
                  </a:cubicBezTo>
                  <a:cubicBezTo>
                    <a:pt x="571576" y="1401764"/>
                    <a:pt x="571480" y="1401860"/>
                    <a:pt x="571576" y="1401860"/>
                  </a:cubicBezTo>
                  <a:cubicBezTo>
                    <a:pt x="571671" y="1402050"/>
                    <a:pt x="571766" y="1402336"/>
                    <a:pt x="572052" y="1402526"/>
                  </a:cubicBezTo>
                  <a:close/>
                  <a:moveTo>
                    <a:pt x="465086" y="2458563"/>
                  </a:moveTo>
                  <a:cubicBezTo>
                    <a:pt x="464134" y="2457706"/>
                    <a:pt x="464324" y="2457325"/>
                    <a:pt x="464991" y="2457135"/>
                  </a:cubicBezTo>
                  <a:cubicBezTo>
                    <a:pt x="465086" y="2457516"/>
                    <a:pt x="465086" y="2458087"/>
                    <a:pt x="465086" y="2458563"/>
                  </a:cubicBezTo>
                  <a:close/>
                  <a:moveTo>
                    <a:pt x="467372" y="2385602"/>
                  </a:moveTo>
                  <a:cubicBezTo>
                    <a:pt x="471373" y="2386078"/>
                    <a:pt x="471849" y="2382554"/>
                    <a:pt x="476421" y="2383697"/>
                  </a:cubicBezTo>
                  <a:cubicBezTo>
                    <a:pt x="472516" y="2385602"/>
                    <a:pt x="471182" y="2390364"/>
                    <a:pt x="466991" y="2391888"/>
                  </a:cubicBezTo>
                  <a:cubicBezTo>
                    <a:pt x="468039" y="2387983"/>
                    <a:pt x="468039" y="2389507"/>
                    <a:pt x="467372" y="2385602"/>
                  </a:cubicBezTo>
                  <a:close/>
                  <a:moveTo>
                    <a:pt x="474135" y="2327118"/>
                  </a:moveTo>
                  <a:cubicBezTo>
                    <a:pt x="474325" y="2326356"/>
                    <a:pt x="474516" y="2325689"/>
                    <a:pt x="474706" y="2325023"/>
                  </a:cubicBezTo>
                  <a:cubicBezTo>
                    <a:pt x="474992" y="2325213"/>
                    <a:pt x="475087" y="2325404"/>
                    <a:pt x="475468" y="2325404"/>
                  </a:cubicBezTo>
                  <a:cubicBezTo>
                    <a:pt x="475278" y="2324832"/>
                    <a:pt x="475183" y="2324261"/>
                    <a:pt x="475087" y="2323689"/>
                  </a:cubicBezTo>
                  <a:cubicBezTo>
                    <a:pt x="477088" y="2318355"/>
                    <a:pt x="480231" y="2315498"/>
                    <a:pt x="477469" y="2310259"/>
                  </a:cubicBezTo>
                  <a:cubicBezTo>
                    <a:pt x="478421" y="2310735"/>
                    <a:pt x="479469" y="2310926"/>
                    <a:pt x="481564" y="2310640"/>
                  </a:cubicBezTo>
                  <a:cubicBezTo>
                    <a:pt x="480802" y="2313021"/>
                    <a:pt x="477754" y="2312640"/>
                    <a:pt x="478611" y="2316736"/>
                  </a:cubicBezTo>
                  <a:cubicBezTo>
                    <a:pt x="480040" y="2317022"/>
                    <a:pt x="482231" y="2316736"/>
                    <a:pt x="482326" y="2318260"/>
                  </a:cubicBezTo>
                  <a:cubicBezTo>
                    <a:pt x="475849" y="2320451"/>
                    <a:pt x="482993" y="2324642"/>
                    <a:pt x="482802" y="2328452"/>
                  </a:cubicBezTo>
                  <a:cubicBezTo>
                    <a:pt x="479374" y="2327118"/>
                    <a:pt x="475373" y="2328928"/>
                    <a:pt x="472801" y="2327023"/>
                  </a:cubicBezTo>
                  <a:cubicBezTo>
                    <a:pt x="473277" y="2327023"/>
                    <a:pt x="473659" y="2327118"/>
                    <a:pt x="474135" y="2327118"/>
                  </a:cubicBezTo>
                  <a:close/>
                  <a:moveTo>
                    <a:pt x="478231" y="2253395"/>
                  </a:moveTo>
                  <a:cubicBezTo>
                    <a:pt x="478135" y="2253395"/>
                    <a:pt x="478040" y="2253300"/>
                    <a:pt x="477945" y="2253300"/>
                  </a:cubicBezTo>
                  <a:cubicBezTo>
                    <a:pt x="478040" y="2253204"/>
                    <a:pt x="478135" y="2253014"/>
                    <a:pt x="478231" y="2252919"/>
                  </a:cubicBezTo>
                  <a:cubicBezTo>
                    <a:pt x="478135" y="2253109"/>
                    <a:pt x="478231" y="2253300"/>
                    <a:pt x="478231" y="2253395"/>
                  </a:cubicBezTo>
                  <a:close/>
                  <a:moveTo>
                    <a:pt x="472135" y="2251204"/>
                  </a:moveTo>
                  <a:cubicBezTo>
                    <a:pt x="472611" y="2249394"/>
                    <a:pt x="474992" y="2249394"/>
                    <a:pt x="476611" y="2250537"/>
                  </a:cubicBezTo>
                  <a:cubicBezTo>
                    <a:pt x="475183" y="2250537"/>
                    <a:pt x="473563" y="2250442"/>
                    <a:pt x="472135" y="2251204"/>
                  </a:cubicBezTo>
                  <a:close/>
                  <a:moveTo>
                    <a:pt x="477278" y="2254443"/>
                  </a:moveTo>
                  <a:cubicBezTo>
                    <a:pt x="478135" y="2254633"/>
                    <a:pt x="478802" y="2254919"/>
                    <a:pt x="479088" y="2255585"/>
                  </a:cubicBezTo>
                  <a:cubicBezTo>
                    <a:pt x="477469" y="2255395"/>
                    <a:pt x="477088" y="2255014"/>
                    <a:pt x="477278" y="2254443"/>
                  </a:cubicBezTo>
                  <a:close/>
                  <a:moveTo>
                    <a:pt x="480040" y="2267301"/>
                  </a:moveTo>
                  <a:cubicBezTo>
                    <a:pt x="479945" y="2266825"/>
                    <a:pt x="479755" y="2266254"/>
                    <a:pt x="479659" y="2265682"/>
                  </a:cubicBezTo>
                  <a:cubicBezTo>
                    <a:pt x="480040" y="2265206"/>
                    <a:pt x="480231" y="2264634"/>
                    <a:pt x="480040" y="2263587"/>
                  </a:cubicBezTo>
                  <a:cubicBezTo>
                    <a:pt x="482422" y="2265015"/>
                    <a:pt x="484231" y="2267111"/>
                    <a:pt x="485946" y="2269111"/>
                  </a:cubicBezTo>
                  <a:cubicBezTo>
                    <a:pt x="485565" y="2271397"/>
                    <a:pt x="483279" y="2267301"/>
                    <a:pt x="480040" y="2267301"/>
                  </a:cubicBezTo>
                  <a:close/>
                  <a:moveTo>
                    <a:pt x="488613" y="2249109"/>
                  </a:moveTo>
                  <a:cubicBezTo>
                    <a:pt x="490042" y="2252252"/>
                    <a:pt x="490232" y="2256443"/>
                    <a:pt x="491661" y="2259491"/>
                  </a:cubicBezTo>
                  <a:cubicBezTo>
                    <a:pt x="487565" y="2259681"/>
                    <a:pt x="485184" y="2254919"/>
                    <a:pt x="480517" y="2256157"/>
                  </a:cubicBezTo>
                  <a:cubicBezTo>
                    <a:pt x="480898" y="2250633"/>
                    <a:pt x="488422" y="2255395"/>
                    <a:pt x="487946" y="2257967"/>
                  </a:cubicBezTo>
                  <a:cubicBezTo>
                    <a:pt x="491947" y="2256157"/>
                    <a:pt x="484231" y="2251490"/>
                    <a:pt x="488613" y="2249109"/>
                  </a:cubicBezTo>
                  <a:close/>
                  <a:moveTo>
                    <a:pt x="469944" y="2227487"/>
                  </a:moveTo>
                  <a:cubicBezTo>
                    <a:pt x="468896" y="2226630"/>
                    <a:pt x="467753" y="2225772"/>
                    <a:pt x="467467" y="2227296"/>
                  </a:cubicBezTo>
                  <a:cubicBezTo>
                    <a:pt x="463943" y="2227582"/>
                    <a:pt x="466610" y="2222534"/>
                    <a:pt x="464038" y="2221962"/>
                  </a:cubicBezTo>
                  <a:cubicBezTo>
                    <a:pt x="463848" y="2219676"/>
                    <a:pt x="468896" y="2222248"/>
                    <a:pt x="467658" y="2224725"/>
                  </a:cubicBezTo>
                  <a:cubicBezTo>
                    <a:pt x="470706" y="2222724"/>
                    <a:pt x="467753" y="2221391"/>
                    <a:pt x="466229" y="2219200"/>
                  </a:cubicBezTo>
                  <a:cubicBezTo>
                    <a:pt x="467086" y="2218248"/>
                    <a:pt x="468039" y="2217200"/>
                    <a:pt x="468991" y="2216057"/>
                  </a:cubicBezTo>
                  <a:cubicBezTo>
                    <a:pt x="470610" y="2216343"/>
                    <a:pt x="472135" y="2216533"/>
                    <a:pt x="472135" y="2214914"/>
                  </a:cubicBezTo>
                  <a:cubicBezTo>
                    <a:pt x="476040" y="2217962"/>
                    <a:pt x="468325" y="2223010"/>
                    <a:pt x="475373" y="2220248"/>
                  </a:cubicBezTo>
                  <a:cubicBezTo>
                    <a:pt x="474040" y="2221581"/>
                    <a:pt x="472897" y="2222819"/>
                    <a:pt x="472420" y="2223963"/>
                  </a:cubicBezTo>
                  <a:cubicBezTo>
                    <a:pt x="471182" y="2224725"/>
                    <a:pt x="470039" y="2225487"/>
                    <a:pt x="469944" y="2227487"/>
                  </a:cubicBezTo>
                  <a:close/>
                  <a:moveTo>
                    <a:pt x="457371" y="2208818"/>
                  </a:moveTo>
                  <a:cubicBezTo>
                    <a:pt x="458419" y="2207770"/>
                    <a:pt x="458990" y="2206056"/>
                    <a:pt x="458990" y="2203865"/>
                  </a:cubicBezTo>
                  <a:cubicBezTo>
                    <a:pt x="460705" y="2205103"/>
                    <a:pt x="463181" y="2205675"/>
                    <a:pt x="464991" y="2206913"/>
                  </a:cubicBezTo>
                  <a:cubicBezTo>
                    <a:pt x="463943" y="2206913"/>
                    <a:pt x="462705" y="2206627"/>
                    <a:pt x="462324" y="2207675"/>
                  </a:cubicBezTo>
                  <a:cubicBezTo>
                    <a:pt x="463276" y="2208723"/>
                    <a:pt x="463657" y="2209675"/>
                    <a:pt x="463943" y="2210723"/>
                  </a:cubicBezTo>
                  <a:cubicBezTo>
                    <a:pt x="462610" y="2211009"/>
                    <a:pt x="461467" y="2211675"/>
                    <a:pt x="459752" y="2211580"/>
                  </a:cubicBezTo>
                  <a:cubicBezTo>
                    <a:pt x="460324" y="2209485"/>
                    <a:pt x="458895" y="2209104"/>
                    <a:pt x="457371" y="2208818"/>
                  </a:cubicBezTo>
                  <a:close/>
                  <a:moveTo>
                    <a:pt x="452037" y="2182719"/>
                  </a:moveTo>
                  <a:cubicBezTo>
                    <a:pt x="452703" y="2184243"/>
                    <a:pt x="453275" y="2185863"/>
                    <a:pt x="454132" y="2187291"/>
                  </a:cubicBezTo>
                  <a:cubicBezTo>
                    <a:pt x="453561" y="2187387"/>
                    <a:pt x="452894" y="2187672"/>
                    <a:pt x="452227" y="2187863"/>
                  </a:cubicBezTo>
                  <a:cubicBezTo>
                    <a:pt x="450608" y="2185958"/>
                    <a:pt x="449751" y="2181576"/>
                    <a:pt x="452608" y="2180243"/>
                  </a:cubicBezTo>
                  <a:cubicBezTo>
                    <a:pt x="448608" y="2180719"/>
                    <a:pt x="446703" y="2184243"/>
                    <a:pt x="442798" y="2184624"/>
                  </a:cubicBezTo>
                  <a:cubicBezTo>
                    <a:pt x="442321" y="2187101"/>
                    <a:pt x="441845" y="2189482"/>
                    <a:pt x="441369" y="2191959"/>
                  </a:cubicBezTo>
                  <a:cubicBezTo>
                    <a:pt x="443560" y="2186720"/>
                    <a:pt x="447179" y="2190816"/>
                    <a:pt x="445560" y="2196626"/>
                  </a:cubicBezTo>
                  <a:cubicBezTo>
                    <a:pt x="444322" y="2195292"/>
                    <a:pt x="442607" y="2194340"/>
                    <a:pt x="439654" y="2194149"/>
                  </a:cubicBezTo>
                  <a:cubicBezTo>
                    <a:pt x="439083" y="2196435"/>
                    <a:pt x="440607" y="2197388"/>
                    <a:pt x="441940" y="2198340"/>
                  </a:cubicBezTo>
                  <a:cubicBezTo>
                    <a:pt x="441845" y="2198435"/>
                    <a:pt x="441750" y="2198531"/>
                    <a:pt x="441655" y="2198721"/>
                  </a:cubicBezTo>
                  <a:cubicBezTo>
                    <a:pt x="442131" y="2198817"/>
                    <a:pt x="442321" y="2198912"/>
                    <a:pt x="442702" y="2199102"/>
                  </a:cubicBezTo>
                  <a:cubicBezTo>
                    <a:pt x="442988" y="2199388"/>
                    <a:pt x="443369" y="2199674"/>
                    <a:pt x="443560" y="2200055"/>
                  </a:cubicBezTo>
                  <a:cubicBezTo>
                    <a:pt x="442131" y="2202627"/>
                    <a:pt x="436511" y="2199198"/>
                    <a:pt x="437940" y="2196340"/>
                  </a:cubicBezTo>
                  <a:cubicBezTo>
                    <a:pt x="436892" y="2196340"/>
                    <a:pt x="436511" y="2197293"/>
                    <a:pt x="435273" y="2197102"/>
                  </a:cubicBezTo>
                  <a:cubicBezTo>
                    <a:pt x="434987" y="2199483"/>
                    <a:pt x="435273" y="2201388"/>
                    <a:pt x="436797" y="2202531"/>
                  </a:cubicBezTo>
                  <a:cubicBezTo>
                    <a:pt x="434320" y="2204151"/>
                    <a:pt x="429844" y="2207484"/>
                    <a:pt x="427462" y="2204531"/>
                  </a:cubicBezTo>
                  <a:cubicBezTo>
                    <a:pt x="435273" y="2200436"/>
                    <a:pt x="431368" y="2186815"/>
                    <a:pt x="435273" y="2178147"/>
                  </a:cubicBezTo>
                  <a:cubicBezTo>
                    <a:pt x="435177" y="2174337"/>
                    <a:pt x="432415" y="2178814"/>
                    <a:pt x="430415" y="2177195"/>
                  </a:cubicBezTo>
                  <a:cubicBezTo>
                    <a:pt x="430415" y="2176147"/>
                    <a:pt x="431082" y="2176147"/>
                    <a:pt x="431844" y="2176242"/>
                  </a:cubicBezTo>
                  <a:cubicBezTo>
                    <a:pt x="435844" y="2175480"/>
                    <a:pt x="430986" y="2171194"/>
                    <a:pt x="434320" y="2170432"/>
                  </a:cubicBezTo>
                  <a:cubicBezTo>
                    <a:pt x="435082" y="2171480"/>
                    <a:pt x="437178" y="2176338"/>
                    <a:pt x="438035" y="2171099"/>
                  </a:cubicBezTo>
                  <a:cubicBezTo>
                    <a:pt x="437273" y="2175480"/>
                    <a:pt x="443369" y="2178719"/>
                    <a:pt x="439750" y="2181672"/>
                  </a:cubicBezTo>
                  <a:cubicBezTo>
                    <a:pt x="442988" y="2187291"/>
                    <a:pt x="443560" y="2176719"/>
                    <a:pt x="447369" y="2181862"/>
                  </a:cubicBezTo>
                  <a:cubicBezTo>
                    <a:pt x="449275" y="2178147"/>
                    <a:pt x="443655" y="2179385"/>
                    <a:pt x="444702" y="2176242"/>
                  </a:cubicBezTo>
                  <a:cubicBezTo>
                    <a:pt x="445750" y="2178528"/>
                    <a:pt x="453751" y="2178814"/>
                    <a:pt x="457466" y="2182624"/>
                  </a:cubicBezTo>
                  <a:cubicBezTo>
                    <a:pt x="455466" y="2185863"/>
                    <a:pt x="455085" y="2183481"/>
                    <a:pt x="452037" y="2182719"/>
                  </a:cubicBezTo>
                  <a:close/>
                  <a:moveTo>
                    <a:pt x="431082" y="2300734"/>
                  </a:moveTo>
                  <a:cubicBezTo>
                    <a:pt x="425272" y="2301020"/>
                    <a:pt x="431082" y="2293590"/>
                    <a:pt x="424700" y="2294352"/>
                  </a:cubicBezTo>
                  <a:cubicBezTo>
                    <a:pt x="426605" y="2290161"/>
                    <a:pt x="427748" y="2294829"/>
                    <a:pt x="432320" y="2294543"/>
                  </a:cubicBezTo>
                  <a:cubicBezTo>
                    <a:pt x="429558" y="2296448"/>
                    <a:pt x="432606" y="2296924"/>
                    <a:pt x="431082" y="2300734"/>
                  </a:cubicBezTo>
                  <a:close/>
                  <a:moveTo>
                    <a:pt x="421557" y="2303877"/>
                  </a:moveTo>
                  <a:cubicBezTo>
                    <a:pt x="420700" y="2305592"/>
                    <a:pt x="420509" y="2303496"/>
                    <a:pt x="419080" y="2303401"/>
                  </a:cubicBezTo>
                  <a:cubicBezTo>
                    <a:pt x="418128" y="2302925"/>
                    <a:pt x="417842" y="2303687"/>
                    <a:pt x="417652" y="2304354"/>
                  </a:cubicBezTo>
                  <a:cubicBezTo>
                    <a:pt x="416318" y="2302830"/>
                    <a:pt x="422128" y="2298543"/>
                    <a:pt x="422319" y="2293781"/>
                  </a:cubicBezTo>
                  <a:cubicBezTo>
                    <a:pt x="425652" y="2294067"/>
                    <a:pt x="422319" y="2298734"/>
                    <a:pt x="426510" y="2298448"/>
                  </a:cubicBezTo>
                  <a:cubicBezTo>
                    <a:pt x="424795" y="2299401"/>
                    <a:pt x="417652" y="2300067"/>
                    <a:pt x="421557" y="2303877"/>
                  </a:cubicBezTo>
                  <a:close/>
                  <a:moveTo>
                    <a:pt x="432320" y="2328738"/>
                  </a:moveTo>
                  <a:cubicBezTo>
                    <a:pt x="434416" y="2331690"/>
                    <a:pt x="434130" y="2337977"/>
                    <a:pt x="438416" y="2340358"/>
                  </a:cubicBezTo>
                  <a:cubicBezTo>
                    <a:pt x="434892" y="2338739"/>
                    <a:pt x="433749" y="2340739"/>
                    <a:pt x="430796" y="2340168"/>
                  </a:cubicBezTo>
                  <a:cubicBezTo>
                    <a:pt x="432892" y="2337310"/>
                    <a:pt x="432606" y="2334929"/>
                    <a:pt x="431749" y="2332738"/>
                  </a:cubicBezTo>
                  <a:cubicBezTo>
                    <a:pt x="432034" y="2331309"/>
                    <a:pt x="432225" y="2329976"/>
                    <a:pt x="432320" y="2328738"/>
                  </a:cubicBezTo>
                  <a:close/>
                  <a:moveTo>
                    <a:pt x="433273" y="2359694"/>
                  </a:moveTo>
                  <a:cubicBezTo>
                    <a:pt x="435559" y="2361694"/>
                    <a:pt x="438226" y="2360742"/>
                    <a:pt x="441083" y="2359503"/>
                  </a:cubicBezTo>
                  <a:cubicBezTo>
                    <a:pt x="440607" y="2360646"/>
                    <a:pt x="440035" y="2361789"/>
                    <a:pt x="439464" y="2363218"/>
                  </a:cubicBezTo>
                  <a:cubicBezTo>
                    <a:pt x="436606" y="2363409"/>
                    <a:pt x="433368" y="2362266"/>
                    <a:pt x="433273" y="2359694"/>
                  </a:cubicBezTo>
                  <a:close/>
                  <a:moveTo>
                    <a:pt x="444226" y="2347692"/>
                  </a:moveTo>
                  <a:cubicBezTo>
                    <a:pt x="442702" y="2345692"/>
                    <a:pt x="440893" y="2343597"/>
                    <a:pt x="438226" y="2341596"/>
                  </a:cubicBezTo>
                  <a:cubicBezTo>
                    <a:pt x="440797" y="2342073"/>
                    <a:pt x="441464" y="2343882"/>
                    <a:pt x="444322" y="2344168"/>
                  </a:cubicBezTo>
                  <a:cubicBezTo>
                    <a:pt x="444036" y="2345216"/>
                    <a:pt x="443941" y="2346359"/>
                    <a:pt x="444226" y="2347692"/>
                  </a:cubicBezTo>
                  <a:close/>
                  <a:moveTo>
                    <a:pt x="436702" y="2355217"/>
                  </a:moveTo>
                  <a:cubicBezTo>
                    <a:pt x="434797" y="2359122"/>
                    <a:pt x="434320" y="2355408"/>
                    <a:pt x="430320" y="2355217"/>
                  </a:cubicBezTo>
                  <a:cubicBezTo>
                    <a:pt x="431082" y="2356265"/>
                    <a:pt x="432034" y="2363123"/>
                    <a:pt x="427843" y="2361123"/>
                  </a:cubicBezTo>
                  <a:cubicBezTo>
                    <a:pt x="431653" y="2356836"/>
                    <a:pt x="426319" y="2356931"/>
                    <a:pt x="427081" y="2352074"/>
                  </a:cubicBezTo>
                  <a:cubicBezTo>
                    <a:pt x="430606" y="2355217"/>
                    <a:pt x="432415" y="2352836"/>
                    <a:pt x="436702" y="2355217"/>
                  </a:cubicBezTo>
                  <a:close/>
                  <a:moveTo>
                    <a:pt x="428891" y="2368933"/>
                  </a:moveTo>
                  <a:cubicBezTo>
                    <a:pt x="426700" y="2372267"/>
                    <a:pt x="427748" y="2375505"/>
                    <a:pt x="425462" y="2379696"/>
                  </a:cubicBezTo>
                  <a:cubicBezTo>
                    <a:pt x="421652" y="2376172"/>
                    <a:pt x="422128" y="2379601"/>
                    <a:pt x="417652" y="2380649"/>
                  </a:cubicBezTo>
                  <a:cubicBezTo>
                    <a:pt x="417556" y="2376744"/>
                    <a:pt x="417271" y="2378077"/>
                    <a:pt x="418890" y="2374553"/>
                  </a:cubicBezTo>
                  <a:cubicBezTo>
                    <a:pt x="420890" y="2377791"/>
                    <a:pt x="423081" y="2374267"/>
                    <a:pt x="424795" y="2377029"/>
                  </a:cubicBezTo>
                  <a:cubicBezTo>
                    <a:pt x="424700" y="2374458"/>
                    <a:pt x="424510" y="2368838"/>
                    <a:pt x="428891" y="2368933"/>
                  </a:cubicBezTo>
                  <a:close/>
                  <a:moveTo>
                    <a:pt x="406888" y="2307306"/>
                  </a:moveTo>
                  <a:cubicBezTo>
                    <a:pt x="408127" y="2301782"/>
                    <a:pt x="410508" y="2310354"/>
                    <a:pt x="415461" y="2309021"/>
                  </a:cubicBezTo>
                  <a:cubicBezTo>
                    <a:pt x="409174" y="2312355"/>
                    <a:pt x="411556" y="2321403"/>
                    <a:pt x="409555" y="2325689"/>
                  </a:cubicBezTo>
                  <a:cubicBezTo>
                    <a:pt x="405841" y="2319117"/>
                    <a:pt x="412032" y="2312450"/>
                    <a:pt x="406888" y="2307306"/>
                  </a:cubicBezTo>
                  <a:close/>
                  <a:moveTo>
                    <a:pt x="408698" y="2183005"/>
                  </a:moveTo>
                  <a:cubicBezTo>
                    <a:pt x="408412" y="2185196"/>
                    <a:pt x="406698" y="2185291"/>
                    <a:pt x="406507" y="2187672"/>
                  </a:cubicBezTo>
                  <a:cubicBezTo>
                    <a:pt x="408317" y="2186625"/>
                    <a:pt x="409269" y="2187101"/>
                    <a:pt x="408698" y="2189387"/>
                  </a:cubicBezTo>
                  <a:cubicBezTo>
                    <a:pt x="407460" y="2189101"/>
                    <a:pt x="406222" y="2188910"/>
                    <a:pt x="404983" y="2188625"/>
                  </a:cubicBezTo>
                  <a:cubicBezTo>
                    <a:pt x="406031" y="2186434"/>
                    <a:pt x="404888" y="2180910"/>
                    <a:pt x="408698" y="2183005"/>
                  </a:cubicBezTo>
                  <a:close/>
                  <a:moveTo>
                    <a:pt x="614628" y="1592264"/>
                  </a:moveTo>
                  <a:cubicBezTo>
                    <a:pt x="610723" y="1591693"/>
                    <a:pt x="612914" y="1585883"/>
                    <a:pt x="612819" y="1581977"/>
                  </a:cubicBezTo>
                  <a:cubicBezTo>
                    <a:pt x="617200" y="1584359"/>
                    <a:pt x="612724" y="1587407"/>
                    <a:pt x="614628" y="1592264"/>
                  </a:cubicBezTo>
                  <a:close/>
                  <a:moveTo>
                    <a:pt x="609961" y="1656558"/>
                  </a:moveTo>
                  <a:cubicBezTo>
                    <a:pt x="610057" y="1659892"/>
                    <a:pt x="609961" y="1662940"/>
                    <a:pt x="605770" y="1661321"/>
                  </a:cubicBezTo>
                  <a:cubicBezTo>
                    <a:pt x="605770" y="1657987"/>
                    <a:pt x="606723" y="1655892"/>
                    <a:pt x="609961" y="1656558"/>
                  </a:cubicBezTo>
                  <a:close/>
                  <a:moveTo>
                    <a:pt x="547573" y="1783717"/>
                  </a:moveTo>
                  <a:cubicBezTo>
                    <a:pt x="543001" y="1784860"/>
                    <a:pt x="539667" y="1792956"/>
                    <a:pt x="535666" y="1790480"/>
                  </a:cubicBezTo>
                  <a:cubicBezTo>
                    <a:pt x="538619" y="1787337"/>
                    <a:pt x="543572" y="1784479"/>
                    <a:pt x="540334" y="1778192"/>
                  </a:cubicBezTo>
                  <a:cubicBezTo>
                    <a:pt x="544239" y="1779050"/>
                    <a:pt x="544048" y="1775240"/>
                    <a:pt x="545763" y="1773525"/>
                  </a:cubicBezTo>
                  <a:cubicBezTo>
                    <a:pt x="548049" y="1777526"/>
                    <a:pt x="544810" y="1779621"/>
                    <a:pt x="547573" y="1783717"/>
                  </a:cubicBezTo>
                  <a:close/>
                  <a:moveTo>
                    <a:pt x="545096" y="1818959"/>
                  </a:moveTo>
                  <a:cubicBezTo>
                    <a:pt x="547953" y="1820102"/>
                    <a:pt x="545763" y="1826865"/>
                    <a:pt x="542143" y="1825055"/>
                  </a:cubicBezTo>
                  <a:cubicBezTo>
                    <a:pt x="541286" y="1820960"/>
                    <a:pt x="544334" y="1821246"/>
                    <a:pt x="545096" y="1818959"/>
                  </a:cubicBezTo>
                  <a:close/>
                  <a:moveTo>
                    <a:pt x="542619" y="1817531"/>
                  </a:moveTo>
                  <a:cubicBezTo>
                    <a:pt x="541762" y="1819721"/>
                    <a:pt x="541572" y="1822769"/>
                    <a:pt x="539667" y="1823627"/>
                  </a:cubicBezTo>
                  <a:cubicBezTo>
                    <a:pt x="540715" y="1824389"/>
                    <a:pt x="543953" y="1829151"/>
                    <a:pt x="544525" y="1826484"/>
                  </a:cubicBezTo>
                  <a:cubicBezTo>
                    <a:pt x="548239" y="1827532"/>
                    <a:pt x="543191" y="1829056"/>
                    <a:pt x="544144" y="1831533"/>
                  </a:cubicBezTo>
                  <a:cubicBezTo>
                    <a:pt x="539381" y="1830580"/>
                    <a:pt x="538524" y="1826198"/>
                    <a:pt x="537190" y="1822198"/>
                  </a:cubicBezTo>
                  <a:cubicBezTo>
                    <a:pt x="532237" y="1822865"/>
                    <a:pt x="533094" y="1830199"/>
                    <a:pt x="528903" y="1831723"/>
                  </a:cubicBezTo>
                  <a:cubicBezTo>
                    <a:pt x="528618" y="1833914"/>
                    <a:pt x="530237" y="1834485"/>
                    <a:pt x="529761" y="1836867"/>
                  </a:cubicBezTo>
                  <a:cubicBezTo>
                    <a:pt x="530809" y="1836295"/>
                    <a:pt x="531856" y="1835723"/>
                    <a:pt x="533571" y="1835914"/>
                  </a:cubicBezTo>
                  <a:cubicBezTo>
                    <a:pt x="534238" y="1839819"/>
                    <a:pt x="531952" y="1840391"/>
                    <a:pt x="531761" y="1843343"/>
                  </a:cubicBezTo>
                  <a:cubicBezTo>
                    <a:pt x="533190" y="1843248"/>
                    <a:pt x="533952" y="1843820"/>
                    <a:pt x="534142" y="1844772"/>
                  </a:cubicBezTo>
                  <a:cubicBezTo>
                    <a:pt x="533380" y="1843439"/>
                    <a:pt x="538238" y="1839248"/>
                    <a:pt x="535952" y="1837343"/>
                  </a:cubicBezTo>
                  <a:cubicBezTo>
                    <a:pt x="536333" y="1834580"/>
                    <a:pt x="541381" y="1837152"/>
                    <a:pt x="543572" y="1836581"/>
                  </a:cubicBezTo>
                  <a:cubicBezTo>
                    <a:pt x="539000" y="1839343"/>
                    <a:pt x="538428" y="1844391"/>
                    <a:pt x="534428" y="1847344"/>
                  </a:cubicBezTo>
                  <a:cubicBezTo>
                    <a:pt x="532142" y="1847344"/>
                    <a:pt x="529856" y="1847344"/>
                    <a:pt x="528713" y="1849154"/>
                  </a:cubicBezTo>
                  <a:cubicBezTo>
                    <a:pt x="528999" y="1845058"/>
                    <a:pt x="526522" y="1843439"/>
                    <a:pt x="521569" y="1843820"/>
                  </a:cubicBezTo>
                  <a:cubicBezTo>
                    <a:pt x="522522" y="1838391"/>
                    <a:pt x="522427" y="1836390"/>
                    <a:pt x="525094" y="1830104"/>
                  </a:cubicBezTo>
                  <a:cubicBezTo>
                    <a:pt x="526713" y="1830199"/>
                    <a:pt x="528427" y="1830389"/>
                    <a:pt x="530142" y="1830485"/>
                  </a:cubicBezTo>
                  <a:cubicBezTo>
                    <a:pt x="531761" y="1827342"/>
                    <a:pt x="524617" y="1825151"/>
                    <a:pt x="530523" y="1825437"/>
                  </a:cubicBezTo>
                  <a:cubicBezTo>
                    <a:pt x="529285" y="1820293"/>
                    <a:pt x="527856" y="1825532"/>
                    <a:pt x="524236" y="1824960"/>
                  </a:cubicBezTo>
                  <a:cubicBezTo>
                    <a:pt x="526236" y="1822198"/>
                    <a:pt x="525951" y="1816959"/>
                    <a:pt x="531094" y="1817817"/>
                  </a:cubicBezTo>
                  <a:cubicBezTo>
                    <a:pt x="532809" y="1812387"/>
                    <a:pt x="527094" y="1813340"/>
                    <a:pt x="527951" y="1808768"/>
                  </a:cubicBezTo>
                  <a:cubicBezTo>
                    <a:pt x="534047" y="1811244"/>
                    <a:pt x="530332" y="1802386"/>
                    <a:pt x="535857" y="1804291"/>
                  </a:cubicBezTo>
                  <a:cubicBezTo>
                    <a:pt x="536714" y="1811149"/>
                    <a:pt x="531285" y="1816007"/>
                    <a:pt x="537381" y="1818388"/>
                  </a:cubicBezTo>
                  <a:cubicBezTo>
                    <a:pt x="541191" y="1817817"/>
                    <a:pt x="536428" y="1815626"/>
                    <a:pt x="537762" y="1813340"/>
                  </a:cubicBezTo>
                  <a:cubicBezTo>
                    <a:pt x="541096" y="1813340"/>
                    <a:pt x="541667" y="1815626"/>
                    <a:pt x="542619" y="1817531"/>
                  </a:cubicBezTo>
                  <a:close/>
                  <a:moveTo>
                    <a:pt x="485089" y="2175385"/>
                  </a:moveTo>
                  <a:cubicBezTo>
                    <a:pt x="485660" y="2179767"/>
                    <a:pt x="480135" y="2179767"/>
                    <a:pt x="479945" y="2176338"/>
                  </a:cubicBezTo>
                  <a:cubicBezTo>
                    <a:pt x="480326" y="2175956"/>
                    <a:pt x="480802" y="2175480"/>
                    <a:pt x="481183" y="2175099"/>
                  </a:cubicBezTo>
                  <a:cubicBezTo>
                    <a:pt x="482517" y="2175194"/>
                    <a:pt x="483755" y="2175290"/>
                    <a:pt x="485089" y="2175385"/>
                  </a:cubicBezTo>
                  <a:close/>
                  <a:moveTo>
                    <a:pt x="460895" y="2195102"/>
                  </a:moveTo>
                  <a:cubicBezTo>
                    <a:pt x="460133" y="2194054"/>
                    <a:pt x="459371" y="2192530"/>
                    <a:pt x="458228" y="2190339"/>
                  </a:cubicBezTo>
                  <a:cubicBezTo>
                    <a:pt x="461562" y="2190816"/>
                    <a:pt x="462514" y="2191673"/>
                    <a:pt x="463848" y="2192054"/>
                  </a:cubicBezTo>
                  <a:cubicBezTo>
                    <a:pt x="463086" y="2193292"/>
                    <a:pt x="462133" y="2194340"/>
                    <a:pt x="460895" y="2195102"/>
                  </a:cubicBezTo>
                  <a:close/>
                  <a:moveTo>
                    <a:pt x="455942" y="2150430"/>
                  </a:moveTo>
                  <a:cubicBezTo>
                    <a:pt x="454704" y="2145762"/>
                    <a:pt x="442702" y="2145477"/>
                    <a:pt x="450322" y="2140428"/>
                  </a:cubicBezTo>
                  <a:cubicBezTo>
                    <a:pt x="450036" y="2136618"/>
                    <a:pt x="446227" y="2140428"/>
                    <a:pt x="444226" y="2139190"/>
                  </a:cubicBezTo>
                  <a:cubicBezTo>
                    <a:pt x="445274" y="2138428"/>
                    <a:pt x="446798" y="2136237"/>
                    <a:pt x="444988" y="2135571"/>
                  </a:cubicBezTo>
                  <a:cubicBezTo>
                    <a:pt x="446417" y="2134523"/>
                    <a:pt x="447846" y="2133570"/>
                    <a:pt x="449370" y="2132618"/>
                  </a:cubicBezTo>
                  <a:cubicBezTo>
                    <a:pt x="449179" y="2130713"/>
                    <a:pt x="447751" y="2132808"/>
                    <a:pt x="445750" y="2131856"/>
                  </a:cubicBezTo>
                  <a:cubicBezTo>
                    <a:pt x="446798" y="2127569"/>
                    <a:pt x="452418" y="2130141"/>
                    <a:pt x="452323" y="2124331"/>
                  </a:cubicBezTo>
                  <a:cubicBezTo>
                    <a:pt x="452989" y="2126427"/>
                    <a:pt x="454132" y="2128331"/>
                    <a:pt x="455180" y="2130618"/>
                  </a:cubicBezTo>
                  <a:cubicBezTo>
                    <a:pt x="453180" y="2130903"/>
                    <a:pt x="451180" y="2130998"/>
                    <a:pt x="450227" y="2132427"/>
                  </a:cubicBezTo>
                  <a:cubicBezTo>
                    <a:pt x="451656" y="2133189"/>
                    <a:pt x="452989" y="2133951"/>
                    <a:pt x="453847" y="2135189"/>
                  </a:cubicBezTo>
                  <a:cubicBezTo>
                    <a:pt x="453847" y="2135475"/>
                    <a:pt x="453656" y="2135571"/>
                    <a:pt x="453561" y="2135761"/>
                  </a:cubicBezTo>
                  <a:cubicBezTo>
                    <a:pt x="453180" y="2136237"/>
                    <a:pt x="452799" y="2136904"/>
                    <a:pt x="452418" y="2137571"/>
                  </a:cubicBezTo>
                  <a:cubicBezTo>
                    <a:pt x="452418" y="2137571"/>
                    <a:pt x="452418" y="2137571"/>
                    <a:pt x="452418" y="2137571"/>
                  </a:cubicBezTo>
                  <a:cubicBezTo>
                    <a:pt x="452323" y="2137761"/>
                    <a:pt x="452227" y="2137952"/>
                    <a:pt x="452037" y="2138142"/>
                  </a:cubicBezTo>
                  <a:cubicBezTo>
                    <a:pt x="452323" y="2147667"/>
                    <a:pt x="461848" y="2145762"/>
                    <a:pt x="467467" y="2150144"/>
                  </a:cubicBezTo>
                  <a:cubicBezTo>
                    <a:pt x="466229" y="2149096"/>
                    <a:pt x="465086" y="2148906"/>
                    <a:pt x="463943" y="2149191"/>
                  </a:cubicBezTo>
                  <a:cubicBezTo>
                    <a:pt x="462991" y="2148334"/>
                    <a:pt x="461848" y="2147667"/>
                    <a:pt x="459276" y="2148144"/>
                  </a:cubicBezTo>
                  <a:cubicBezTo>
                    <a:pt x="459466" y="2149191"/>
                    <a:pt x="460038" y="2150048"/>
                    <a:pt x="460514" y="2150810"/>
                  </a:cubicBezTo>
                  <a:cubicBezTo>
                    <a:pt x="456894" y="2153668"/>
                    <a:pt x="453466" y="2158526"/>
                    <a:pt x="449846" y="2155478"/>
                  </a:cubicBezTo>
                  <a:cubicBezTo>
                    <a:pt x="450989" y="2153954"/>
                    <a:pt x="452894" y="2153763"/>
                    <a:pt x="455180" y="2153954"/>
                  </a:cubicBezTo>
                  <a:cubicBezTo>
                    <a:pt x="454037" y="2152239"/>
                    <a:pt x="455180" y="2152049"/>
                    <a:pt x="455942" y="2150430"/>
                  </a:cubicBezTo>
                  <a:close/>
                  <a:moveTo>
                    <a:pt x="424510" y="2276541"/>
                  </a:moveTo>
                  <a:cubicBezTo>
                    <a:pt x="421843" y="2273969"/>
                    <a:pt x="427843" y="2271016"/>
                    <a:pt x="428701" y="2268444"/>
                  </a:cubicBezTo>
                  <a:cubicBezTo>
                    <a:pt x="431082" y="2270730"/>
                    <a:pt x="425843" y="2274731"/>
                    <a:pt x="424510" y="2276541"/>
                  </a:cubicBezTo>
                  <a:close/>
                  <a:moveTo>
                    <a:pt x="420033" y="2292162"/>
                  </a:moveTo>
                  <a:cubicBezTo>
                    <a:pt x="417937" y="2291781"/>
                    <a:pt x="415937" y="2291304"/>
                    <a:pt x="413937" y="2290923"/>
                  </a:cubicBezTo>
                  <a:cubicBezTo>
                    <a:pt x="420604" y="2290066"/>
                    <a:pt x="413080" y="2281779"/>
                    <a:pt x="411746" y="2289209"/>
                  </a:cubicBezTo>
                  <a:cubicBezTo>
                    <a:pt x="410984" y="2286351"/>
                    <a:pt x="416413" y="2279303"/>
                    <a:pt x="421271" y="2279684"/>
                  </a:cubicBezTo>
                  <a:cubicBezTo>
                    <a:pt x="418890" y="2282351"/>
                    <a:pt x="417366" y="2283875"/>
                    <a:pt x="418318" y="2287971"/>
                  </a:cubicBezTo>
                  <a:cubicBezTo>
                    <a:pt x="421938" y="2290256"/>
                    <a:pt x="420033" y="2284256"/>
                    <a:pt x="423748" y="2286542"/>
                  </a:cubicBezTo>
                  <a:cubicBezTo>
                    <a:pt x="423843" y="2290447"/>
                    <a:pt x="419176" y="2287209"/>
                    <a:pt x="420033" y="2292162"/>
                  </a:cubicBezTo>
                  <a:close/>
                  <a:moveTo>
                    <a:pt x="412699" y="2290638"/>
                  </a:moveTo>
                  <a:cubicBezTo>
                    <a:pt x="411841" y="2291495"/>
                    <a:pt x="411079" y="2292352"/>
                    <a:pt x="410698" y="2294067"/>
                  </a:cubicBezTo>
                  <a:cubicBezTo>
                    <a:pt x="413175" y="2293971"/>
                    <a:pt x="414318" y="2292066"/>
                    <a:pt x="417271" y="2292828"/>
                  </a:cubicBezTo>
                  <a:cubicBezTo>
                    <a:pt x="416794" y="2296352"/>
                    <a:pt x="413556" y="2295781"/>
                    <a:pt x="410413" y="2295305"/>
                  </a:cubicBezTo>
                  <a:cubicBezTo>
                    <a:pt x="409269" y="2292923"/>
                    <a:pt x="407555" y="2289780"/>
                    <a:pt x="412699" y="2290638"/>
                  </a:cubicBezTo>
                  <a:close/>
                  <a:moveTo>
                    <a:pt x="420890" y="2070896"/>
                  </a:moveTo>
                  <a:cubicBezTo>
                    <a:pt x="418604" y="2069562"/>
                    <a:pt x="418223" y="2066991"/>
                    <a:pt x="418414" y="2064038"/>
                  </a:cubicBezTo>
                  <a:cubicBezTo>
                    <a:pt x="418794" y="2066609"/>
                    <a:pt x="425843" y="2064704"/>
                    <a:pt x="423843" y="2068896"/>
                  </a:cubicBezTo>
                  <a:cubicBezTo>
                    <a:pt x="422033" y="2066800"/>
                    <a:pt x="421271" y="2067276"/>
                    <a:pt x="420890" y="2070896"/>
                  </a:cubicBezTo>
                  <a:close/>
                  <a:moveTo>
                    <a:pt x="489470" y="2531239"/>
                  </a:moveTo>
                  <a:cubicBezTo>
                    <a:pt x="489375" y="2530763"/>
                    <a:pt x="489280" y="2530477"/>
                    <a:pt x="489184" y="2530001"/>
                  </a:cubicBezTo>
                  <a:cubicBezTo>
                    <a:pt x="489470" y="2530382"/>
                    <a:pt x="489660" y="2530858"/>
                    <a:pt x="489660" y="2531525"/>
                  </a:cubicBezTo>
                  <a:cubicBezTo>
                    <a:pt x="493471" y="2532668"/>
                    <a:pt x="493471" y="2529620"/>
                    <a:pt x="497281" y="2530763"/>
                  </a:cubicBezTo>
                  <a:cubicBezTo>
                    <a:pt x="491756" y="2534001"/>
                    <a:pt x="494042" y="2541526"/>
                    <a:pt x="484993" y="2542574"/>
                  </a:cubicBezTo>
                  <a:cubicBezTo>
                    <a:pt x="484993" y="2537716"/>
                    <a:pt x="484517" y="2530286"/>
                    <a:pt x="485851" y="2526191"/>
                  </a:cubicBezTo>
                  <a:cubicBezTo>
                    <a:pt x="486708" y="2528382"/>
                    <a:pt x="487565" y="2530382"/>
                    <a:pt x="489470" y="2531239"/>
                  </a:cubicBezTo>
                  <a:close/>
                  <a:moveTo>
                    <a:pt x="465467" y="2179005"/>
                  </a:moveTo>
                  <a:cubicBezTo>
                    <a:pt x="465086" y="2177195"/>
                    <a:pt x="460800" y="2177862"/>
                    <a:pt x="461085" y="2175576"/>
                  </a:cubicBezTo>
                  <a:cubicBezTo>
                    <a:pt x="461181" y="2172718"/>
                    <a:pt x="464134" y="2174052"/>
                    <a:pt x="466229" y="2174147"/>
                  </a:cubicBezTo>
                  <a:cubicBezTo>
                    <a:pt x="466134" y="2175194"/>
                    <a:pt x="466515" y="2176147"/>
                    <a:pt x="467182" y="2177004"/>
                  </a:cubicBezTo>
                  <a:cubicBezTo>
                    <a:pt x="466324" y="2182719"/>
                    <a:pt x="466610" y="2187577"/>
                    <a:pt x="469753" y="2190530"/>
                  </a:cubicBezTo>
                  <a:cubicBezTo>
                    <a:pt x="469658" y="2191482"/>
                    <a:pt x="469086" y="2192435"/>
                    <a:pt x="467372" y="2193102"/>
                  </a:cubicBezTo>
                  <a:cubicBezTo>
                    <a:pt x="467467" y="2190054"/>
                    <a:pt x="465658" y="2188720"/>
                    <a:pt x="464324" y="2186815"/>
                  </a:cubicBezTo>
                  <a:cubicBezTo>
                    <a:pt x="462610" y="2184148"/>
                    <a:pt x="461562" y="2182148"/>
                    <a:pt x="465467" y="2179005"/>
                  </a:cubicBezTo>
                  <a:close/>
                  <a:moveTo>
                    <a:pt x="459847" y="2111758"/>
                  </a:moveTo>
                  <a:cubicBezTo>
                    <a:pt x="460228" y="2111187"/>
                    <a:pt x="460609" y="2110710"/>
                    <a:pt x="461085" y="2110139"/>
                  </a:cubicBezTo>
                  <a:cubicBezTo>
                    <a:pt x="461181" y="2111091"/>
                    <a:pt x="461752" y="2112139"/>
                    <a:pt x="463086" y="2112996"/>
                  </a:cubicBezTo>
                  <a:cubicBezTo>
                    <a:pt x="463562" y="2110425"/>
                    <a:pt x="465943" y="2110425"/>
                    <a:pt x="467563" y="2111663"/>
                  </a:cubicBezTo>
                  <a:cubicBezTo>
                    <a:pt x="466801" y="2115282"/>
                    <a:pt x="461181" y="2113854"/>
                    <a:pt x="459847" y="2111758"/>
                  </a:cubicBezTo>
                  <a:close/>
                  <a:moveTo>
                    <a:pt x="460324" y="2083850"/>
                  </a:moveTo>
                  <a:cubicBezTo>
                    <a:pt x="457371" y="2083659"/>
                    <a:pt x="455656" y="2082707"/>
                    <a:pt x="454418" y="2081373"/>
                  </a:cubicBezTo>
                  <a:cubicBezTo>
                    <a:pt x="454799" y="2079278"/>
                    <a:pt x="455942" y="2078421"/>
                    <a:pt x="457657" y="2078230"/>
                  </a:cubicBezTo>
                  <a:cubicBezTo>
                    <a:pt x="453942" y="2071086"/>
                    <a:pt x="452418" y="2075277"/>
                    <a:pt x="447846" y="2069848"/>
                  </a:cubicBezTo>
                  <a:cubicBezTo>
                    <a:pt x="451751" y="2069181"/>
                    <a:pt x="455085" y="2069658"/>
                    <a:pt x="460800" y="2068610"/>
                  </a:cubicBezTo>
                  <a:cubicBezTo>
                    <a:pt x="460419" y="2067467"/>
                    <a:pt x="460133" y="2066229"/>
                    <a:pt x="458800" y="2065752"/>
                  </a:cubicBezTo>
                  <a:cubicBezTo>
                    <a:pt x="455371" y="2065085"/>
                    <a:pt x="461085" y="2069658"/>
                    <a:pt x="455847" y="2067657"/>
                  </a:cubicBezTo>
                  <a:cubicBezTo>
                    <a:pt x="454418" y="2064133"/>
                    <a:pt x="458133" y="2063657"/>
                    <a:pt x="455847" y="2061275"/>
                  </a:cubicBezTo>
                  <a:cubicBezTo>
                    <a:pt x="461276" y="2059942"/>
                    <a:pt x="467467" y="2070515"/>
                    <a:pt x="460705" y="2074992"/>
                  </a:cubicBezTo>
                  <a:cubicBezTo>
                    <a:pt x="460990" y="2077658"/>
                    <a:pt x="466801" y="2076516"/>
                    <a:pt x="464610" y="2080897"/>
                  </a:cubicBezTo>
                  <a:cubicBezTo>
                    <a:pt x="462133" y="2080230"/>
                    <a:pt x="460609" y="2081183"/>
                    <a:pt x="460324" y="2083850"/>
                  </a:cubicBezTo>
                  <a:close/>
                  <a:moveTo>
                    <a:pt x="440988" y="2104233"/>
                  </a:moveTo>
                  <a:cubicBezTo>
                    <a:pt x="438988" y="2103757"/>
                    <a:pt x="440321" y="2100900"/>
                    <a:pt x="438607" y="2100138"/>
                  </a:cubicBezTo>
                  <a:cubicBezTo>
                    <a:pt x="438607" y="2099947"/>
                    <a:pt x="438702" y="2099756"/>
                    <a:pt x="438702" y="2099566"/>
                  </a:cubicBezTo>
                  <a:cubicBezTo>
                    <a:pt x="441940" y="2098328"/>
                    <a:pt x="438892" y="2096423"/>
                    <a:pt x="439464" y="2092517"/>
                  </a:cubicBezTo>
                  <a:cubicBezTo>
                    <a:pt x="445084" y="2095280"/>
                    <a:pt x="439654" y="2099661"/>
                    <a:pt x="440988" y="2104233"/>
                  </a:cubicBezTo>
                  <a:close/>
                  <a:moveTo>
                    <a:pt x="535761" y="1913162"/>
                  </a:moveTo>
                  <a:cubicBezTo>
                    <a:pt x="533190" y="1918019"/>
                    <a:pt x="529570" y="1910971"/>
                    <a:pt x="524332" y="1913638"/>
                  </a:cubicBezTo>
                  <a:cubicBezTo>
                    <a:pt x="523760" y="1909256"/>
                    <a:pt x="529094" y="1911923"/>
                    <a:pt x="529761" y="1908971"/>
                  </a:cubicBezTo>
                  <a:cubicBezTo>
                    <a:pt x="531380" y="1910590"/>
                    <a:pt x="530523" y="1914591"/>
                    <a:pt x="535761" y="1913162"/>
                  </a:cubicBezTo>
                  <a:close/>
                  <a:moveTo>
                    <a:pt x="518426" y="1924592"/>
                  </a:moveTo>
                  <a:cubicBezTo>
                    <a:pt x="521188" y="1918591"/>
                    <a:pt x="530427" y="1920305"/>
                    <a:pt x="535000" y="1923258"/>
                  </a:cubicBezTo>
                  <a:cubicBezTo>
                    <a:pt x="528142" y="1923544"/>
                    <a:pt x="523474" y="1925068"/>
                    <a:pt x="518426" y="1924592"/>
                  </a:cubicBezTo>
                  <a:close/>
                  <a:moveTo>
                    <a:pt x="531761" y="1933164"/>
                  </a:moveTo>
                  <a:cubicBezTo>
                    <a:pt x="528808" y="1931164"/>
                    <a:pt x="529856" y="1928688"/>
                    <a:pt x="531094" y="1925544"/>
                  </a:cubicBezTo>
                  <a:cubicBezTo>
                    <a:pt x="534428" y="1925830"/>
                    <a:pt x="533571" y="1931735"/>
                    <a:pt x="531761" y="1933164"/>
                  </a:cubicBezTo>
                  <a:close/>
                  <a:moveTo>
                    <a:pt x="526141" y="1958120"/>
                  </a:moveTo>
                  <a:cubicBezTo>
                    <a:pt x="526332" y="1961072"/>
                    <a:pt x="525570" y="1962882"/>
                    <a:pt x="524427" y="1964311"/>
                  </a:cubicBezTo>
                  <a:cubicBezTo>
                    <a:pt x="522141" y="1958787"/>
                    <a:pt x="515950" y="1963073"/>
                    <a:pt x="516521" y="1968788"/>
                  </a:cubicBezTo>
                  <a:cubicBezTo>
                    <a:pt x="513854" y="1967264"/>
                    <a:pt x="516140" y="1960310"/>
                    <a:pt x="519569" y="1961454"/>
                  </a:cubicBezTo>
                  <a:cubicBezTo>
                    <a:pt x="519188" y="1956310"/>
                    <a:pt x="516426" y="1958596"/>
                    <a:pt x="512425" y="1958405"/>
                  </a:cubicBezTo>
                  <a:cubicBezTo>
                    <a:pt x="512330" y="1958310"/>
                    <a:pt x="512235" y="1958310"/>
                    <a:pt x="512235" y="1958215"/>
                  </a:cubicBezTo>
                  <a:cubicBezTo>
                    <a:pt x="512806" y="1954024"/>
                    <a:pt x="516426" y="1953167"/>
                    <a:pt x="518998" y="1951262"/>
                  </a:cubicBezTo>
                  <a:cubicBezTo>
                    <a:pt x="518998" y="1953548"/>
                    <a:pt x="517283" y="1953833"/>
                    <a:pt x="517378" y="1956215"/>
                  </a:cubicBezTo>
                  <a:cubicBezTo>
                    <a:pt x="521950" y="1956881"/>
                    <a:pt x="526141" y="1946499"/>
                    <a:pt x="527570" y="1955738"/>
                  </a:cubicBezTo>
                  <a:cubicBezTo>
                    <a:pt x="523284" y="1954405"/>
                    <a:pt x="521950" y="1956500"/>
                    <a:pt x="520998" y="1959072"/>
                  </a:cubicBezTo>
                  <a:cubicBezTo>
                    <a:pt x="521855" y="1962787"/>
                    <a:pt x="523093" y="1956215"/>
                    <a:pt x="526141" y="1958120"/>
                  </a:cubicBezTo>
                  <a:close/>
                  <a:moveTo>
                    <a:pt x="527665" y="2007554"/>
                  </a:moveTo>
                  <a:cubicBezTo>
                    <a:pt x="523093" y="2007935"/>
                    <a:pt x="520045" y="2000792"/>
                    <a:pt x="518807" y="2008221"/>
                  </a:cubicBezTo>
                  <a:cubicBezTo>
                    <a:pt x="516045" y="2007840"/>
                    <a:pt x="516331" y="2004888"/>
                    <a:pt x="516711" y="2001744"/>
                  </a:cubicBezTo>
                  <a:cubicBezTo>
                    <a:pt x="520426" y="2003840"/>
                    <a:pt x="520045" y="2004697"/>
                    <a:pt x="524236" y="2002316"/>
                  </a:cubicBezTo>
                  <a:cubicBezTo>
                    <a:pt x="523665" y="2001268"/>
                    <a:pt x="523093" y="2000220"/>
                    <a:pt x="523284" y="1998506"/>
                  </a:cubicBezTo>
                  <a:cubicBezTo>
                    <a:pt x="519569" y="1998220"/>
                    <a:pt x="515664" y="1997839"/>
                    <a:pt x="515473" y="2001744"/>
                  </a:cubicBezTo>
                  <a:cubicBezTo>
                    <a:pt x="510235" y="1994410"/>
                    <a:pt x="524617" y="1998792"/>
                    <a:pt x="519855" y="1993172"/>
                  </a:cubicBezTo>
                  <a:cubicBezTo>
                    <a:pt x="524427" y="1988504"/>
                    <a:pt x="520807" y="2000887"/>
                    <a:pt x="526999" y="1998792"/>
                  </a:cubicBezTo>
                  <a:cubicBezTo>
                    <a:pt x="525951" y="2002697"/>
                    <a:pt x="527475" y="2004602"/>
                    <a:pt x="527665" y="2007554"/>
                  </a:cubicBezTo>
                  <a:close/>
                  <a:moveTo>
                    <a:pt x="485469" y="2572959"/>
                  </a:moveTo>
                  <a:cubicBezTo>
                    <a:pt x="489851" y="2575816"/>
                    <a:pt x="492232" y="2574006"/>
                    <a:pt x="493280" y="2569720"/>
                  </a:cubicBezTo>
                  <a:cubicBezTo>
                    <a:pt x="496804" y="2569053"/>
                    <a:pt x="491947" y="2575626"/>
                    <a:pt x="495471" y="2574959"/>
                  </a:cubicBezTo>
                  <a:cubicBezTo>
                    <a:pt x="494899" y="2577531"/>
                    <a:pt x="491947" y="2577245"/>
                    <a:pt x="490137" y="2578388"/>
                  </a:cubicBezTo>
                  <a:cubicBezTo>
                    <a:pt x="490994" y="2579626"/>
                    <a:pt x="492327" y="2580483"/>
                    <a:pt x="493756" y="2581150"/>
                  </a:cubicBezTo>
                  <a:cubicBezTo>
                    <a:pt x="491851" y="2584484"/>
                    <a:pt x="487851" y="2585246"/>
                    <a:pt x="487946" y="2590866"/>
                  </a:cubicBezTo>
                  <a:cubicBezTo>
                    <a:pt x="480135" y="2586579"/>
                    <a:pt x="493661" y="2578674"/>
                    <a:pt x="485469" y="2572959"/>
                  </a:cubicBezTo>
                  <a:close/>
                  <a:moveTo>
                    <a:pt x="495566" y="2538192"/>
                  </a:moveTo>
                  <a:cubicBezTo>
                    <a:pt x="498233" y="2537811"/>
                    <a:pt x="498900" y="2539335"/>
                    <a:pt x="500519" y="2539811"/>
                  </a:cubicBezTo>
                  <a:cubicBezTo>
                    <a:pt x="498614" y="2542288"/>
                    <a:pt x="496042" y="2543812"/>
                    <a:pt x="492613" y="2544288"/>
                  </a:cubicBezTo>
                  <a:cubicBezTo>
                    <a:pt x="493090" y="2540097"/>
                    <a:pt x="498043" y="2544860"/>
                    <a:pt x="495566" y="2538192"/>
                  </a:cubicBezTo>
                  <a:close/>
                  <a:moveTo>
                    <a:pt x="479469" y="2147477"/>
                  </a:moveTo>
                  <a:cubicBezTo>
                    <a:pt x="479564" y="2147477"/>
                    <a:pt x="479564" y="2147477"/>
                    <a:pt x="479659" y="2147572"/>
                  </a:cubicBezTo>
                  <a:cubicBezTo>
                    <a:pt x="479469" y="2148239"/>
                    <a:pt x="479278" y="2148906"/>
                    <a:pt x="479374" y="2149668"/>
                  </a:cubicBezTo>
                  <a:cubicBezTo>
                    <a:pt x="479945" y="2150144"/>
                    <a:pt x="481183" y="2150715"/>
                    <a:pt x="482422" y="2151382"/>
                  </a:cubicBezTo>
                  <a:cubicBezTo>
                    <a:pt x="481945" y="2151954"/>
                    <a:pt x="481469" y="2152525"/>
                    <a:pt x="481088" y="2153001"/>
                  </a:cubicBezTo>
                  <a:cubicBezTo>
                    <a:pt x="480231" y="2152239"/>
                    <a:pt x="479469" y="2151763"/>
                    <a:pt x="478611" y="2151477"/>
                  </a:cubicBezTo>
                  <a:cubicBezTo>
                    <a:pt x="478707" y="2150048"/>
                    <a:pt x="478993" y="2148620"/>
                    <a:pt x="479469" y="2147477"/>
                  </a:cubicBezTo>
                  <a:close/>
                  <a:moveTo>
                    <a:pt x="472325" y="2177004"/>
                  </a:moveTo>
                  <a:cubicBezTo>
                    <a:pt x="472516" y="2174909"/>
                    <a:pt x="472611" y="2172813"/>
                    <a:pt x="472801" y="2170718"/>
                  </a:cubicBezTo>
                  <a:cubicBezTo>
                    <a:pt x="467848" y="2171766"/>
                    <a:pt x="465943" y="2165003"/>
                    <a:pt x="463276" y="2169098"/>
                  </a:cubicBezTo>
                  <a:cubicBezTo>
                    <a:pt x="462800" y="2168337"/>
                    <a:pt x="462610" y="2167289"/>
                    <a:pt x="463086" y="2165860"/>
                  </a:cubicBezTo>
                  <a:cubicBezTo>
                    <a:pt x="464800" y="2165003"/>
                    <a:pt x="466705" y="2164431"/>
                    <a:pt x="468515" y="2163764"/>
                  </a:cubicBezTo>
                  <a:cubicBezTo>
                    <a:pt x="468706" y="2166813"/>
                    <a:pt x="470325" y="2169098"/>
                    <a:pt x="473849" y="2168337"/>
                  </a:cubicBezTo>
                  <a:cubicBezTo>
                    <a:pt x="473563" y="2169003"/>
                    <a:pt x="473659" y="2169860"/>
                    <a:pt x="474802" y="2170718"/>
                  </a:cubicBezTo>
                  <a:cubicBezTo>
                    <a:pt x="474992" y="2170432"/>
                    <a:pt x="475278" y="2170146"/>
                    <a:pt x="475468" y="2169956"/>
                  </a:cubicBezTo>
                  <a:cubicBezTo>
                    <a:pt x="474992" y="2172909"/>
                    <a:pt x="475564" y="2177195"/>
                    <a:pt x="472325" y="2177004"/>
                  </a:cubicBezTo>
                  <a:close/>
                  <a:moveTo>
                    <a:pt x="467658" y="2171575"/>
                  </a:moveTo>
                  <a:cubicBezTo>
                    <a:pt x="467086" y="2171289"/>
                    <a:pt x="466229" y="2171099"/>
                    <a:pt x="465372" y="2170718"/>
                  </a:cubicBezTo>
                  <a:cubicBezTo>
                    <a:pt x="466229" y="2170242"/>
                    <a:pt x="467086" y="2169765"/>
                    <a:pt x="467658" y="2171575"/>
                  </a:cubicBezTo>
                  <a:close/>
                  <a:moveTo>
                    <a:pt x="473563" y="2162622"/>
                  </a:moveTo>
                  <a:cubicBezTo>
                    <a:pt x="473182" y="2162241"/>
                    <a:pt x="472897" y="2161955"/>
                    <a:pt x="472611" y="2161574"/>
                  </a:cubicBezTo>
                  <a:cubicBezTo>
                    <a:pt x="472706" y="2161479"/>
                    <a:pt x="472801" y="2161479"/>
                    <a:pt x="472897" y="2161383"/>
                  </a:cubicBezTo>
                  <a:cubicBezTo>
                    <a:pt x="473087" y="2161955"/>
                    <a:pt x="473277" y="2162241"/>
                    <a:pt x="473563" y="2162622"/>
                  </a:cubicBezTo>
                  <a:close/>
                  <a:moveTo>
                    <a:pt x="465181" y="2034129"/>
                  </a:moveTo>
                  <a:cubicBezTo>
                    <a:pt x="466229" y="2033177"/>
                    <a:pt x="468610" y="2032510"/>
                    <a:pt x="468420" y="2030700"/>
                  </a:cubicBezTo>
                  <a:cubicBezTo>
                    <a:pt x="465086" y="2028605"/>
                    <a:pt x="462705" y="2035653"/>
                    <a:pt x="461848" y="2031938"/>
                  </a:cubicBezTo>
                  <a:cubicBezTo>
                    <a:pt x="471849" y="2024890"/>
                    <a:pt x="463943" y="2028033"/>
                    <a:pt x="467467" y="2016508"/>
                  </a:cubicBezTo>
                  <a:cubicBezTo>
                    <a:pt x="471468" y="2016413"/>
                    <a:pt x="469944" y="2016127"/>
                    <a:pt x="473563" y="2017746"/>
                  </a:cubicBezTo>
                  <a:cubicBezTo>
                    <a:pt x="474040" y="2015270"/>
                    <a:pt x="474516" y="2012888"/>
                    <a:pt x="474992" y="2010412"/>
                  </a:cubicBezTo>
                  <a:cubicBezTo>
                    <a:pt x="478802" y="2009555"/>
                    <a:pt x="480707" y="2010888"/>
                    <a:pt x="480421" y="2015270"/>
                  </a:cubicBezTo>
                  <a:cubicBezTo>
                    <a:pt x="477088" y="2017175"/>
                    <a:pt x="479088" y="2014698"/>
                    <a:pt x="476992" y="2013365"/>
                  </a:cubicBezTo>
                  <a:cubicBezTo>
                    <a:pt x="475183" y="2014698"/>
                    <a:pt x="475564" y="2016413"/>
                    <a:pt x="476516" y="2017651"/>
                  </a:cubicBezTo>
                  <a:cubicBezTo>
                    <a:pt x="476421" y="2017651"/>
                    <a:pt x="476421" y="2017746"/>
                    <a:pt x="476326" y="2017746"/>
                  </a:cubicBezTo>
                  <a:cubicBezTo>
                    <a:pt x="476516" y="2018032"/>
                    <a:pt x="476897" y="2018127"/>
                    <a:pt x="477183" y="2018318"/>
                  </a:cubicBezTo>
                  <a:cubicBezTo>
                    <a:pt x="477373" y="2018508"/>
                    <a:pt x="477564" y="2018604"/>
                    <a:pt x="477850" y="2018794"/>
                  </a:cubicBezTo>
                  <a:cubicBezTo>
                    <a:pt x="477945" y="2018889"/>
                    <a:pt x="478040" y="2018889"/>
                    <a:pt x="478231" y="2018984"/>
                  </a:cubicBezTo>
                  <a:cubicBezTo>
                    <a:pt x="478231" y="2018984"/>
                    <a:pt x="478326" y="2019080"/>
                    <a:pt x="478421" y="2019080"/>
                  </a:cubicBezTo>
                  <a:cubicBezTo>
                    <a:pt x="479564" y="2019651"/>
                    <a:pt x="480802" y="2020032"/>
                    <a:pt x="481850" y="2020604"/>
                  </a:cubicBezTo>
                  <a:cubicBezTo>
                    <a:pt x="480898" y="2021556"/>
                    <a:pt x="480231" y="2022318"/>
                    <a:pt x="481660" y="2023842"/>
                  </a:cubicBezTo>
                  <a:cubicBezTo>
                    <a:pt x="480517" y="2025271"/>
                    <a:pt x="479659" y="2027271"/>
                    <a:pt x="478993" y="2029271"/>
                  </a:cubicBezTo>
                  <a:cubicBezTo>
                    <a:pt x="476992" y="2029367"/>
                    <a:pt x="475659" y="2030414"/>
                    <a:pt x="472706" y="2029081"/>
                  </a:cubicBezTo>
                  <a:cubicBezTo>
                    <a:pt x="472420" y="2029462"/>
                    <a:pt x="472135" y="2029938"/>
                    <a:pt x="471753" y="2030319"/>
                  </a:cubicBezTo>
                  <a:cubicBezTo>
                    <a:pt x="471373" y="2030129"/>
                    <a:pt x="470992" y="2029938"/>
                    <a:pt x="470420" y="2030033"/>
                  </a:cubicBezTo>
                  <a:cubicBezTo>
                    <a:pt x="470230" y="2030891"/>
                    <a:pt x="470230" y="2031558"/>
                    <a:pt x="470325" y="2032224"/>
                  </a:cubicBezTo>
                  <a:cubicBezTo>
                    <a:pt x="468801" y="2034129"/>
                    <a:pt x="467182" y="2036034"/>
                    <a:pt x="466134" y="2037939"/>
                  </a:cubicBezTo>
                  <a:cubicBezTo>
                    <a:pt x="466134" y="2036225"/>
                    <a:pt x="465943" y="2034891"/>
                    <a:pt x="465181" y="2034129"/>
                  </a:cubicBezTo>
                  <a:close/>
                  <a:moveTo>
                    <a:pt x="452989" y="2031462"/>
                  </a:moveTo>
                  <a:cubicBezTo>
                    <a:pt x="452323" y="2033177"/>
                    <a:pt x="449275" y="2031176"/>
                    <a:pt x="448798" y="2033177"/>
                  </a:cubicBezTo>
                  <a:cubicBezTo>
                    <a:pt x="448322" y="2032986"/>
                    <a:pt x="448132" y="2032510"/>
                    <a:pt x="448036" y="2032129"/>
                  </a:cubicBezTo>
                  <a:cubicBezTo>
                    <a:pt x="449560" y="2030319"/>
                    <a:pt x="452513" y="2028224"/>
                    <a:pt x="450227" y="2027271"/>
                  </a:cubicBezTo>
                  <a:cubicBezTo>
                    <a:pt x="450036" y="2027938"/>
                    <a:pt x="449656" y="2028129"/>
                    <a:pt x="449275" y="2028224"/>
                  </a:cubicBezTo>
                  <a:cubicBezTo>
                    <a:pt x="450036" y="2027843"/>
                    <a:pt x="450322" y="2027462"/>
                    <a:pt x="448798" y="2026795"/>
                  </a:cubicBezTo>
                  <a:cubicBezTo>
                    <a:pt x="448894" y="2026319"/>
                    <a:pt x="449084" y="2026128"/>
                    <a:pt x="449275" y="2025938"/>
                  </a:cubicBezTo>
                  <a:cubicBezTo>
                    <a:pt x="449941" y="2025938"/>
                    <a:pt x="450608" y="2026033"/>
                    <a:pt x="451180" y="2026033"/>
                  </a:cubicBezTo>
                  <a:cubicBezTo>
                    <a:pt x="452513" y="2026985"/>
                    <a:pt x="453847" y="2028700"/>
                    <a:pt x="454037" y="2026700"/>
                  </a:cubicBezTo>
                  <a:cubicBezTo>
                    <a:pt x="458133" y="2030033"/>
                    <a:pt x="446322" y="2028129"/>
                    <a:pt x="452989" y="2031462"/>
                  </a:cubicBezTo>
                  <a:close/>
                  <a:moveTo>
                    <a:pt x="506996" y="1907351"/>
                  </a:moveTo>
                  <a:cubicBezTo>
                    <a:pt x="508806" y="1903637"/>
                    <a:pt x="510901" y="1912114"/>
                    <a:pt x="508139" y="1913733"/>
                  </a:cubicBezTo>
                  <a:cubicBezTo>
                    <a:pt x="508234" y="1913447"/>
                    <a:pt x="508425" y="1913162"/>
                    <a:pt x="508425" y="1912781"/>
                  </a:cubicBezTo>
                  <a:cubicBezTo>
                    <a:pt x="506901" y="1912781"/>
                    <a:pt x="506329" y="1912019"/>
                    <a:pt x="505663" y="1911447"/>
                  </a:cubicBezTo>
                  <a:cubicBezTo>
                    <a:pt x="506425" y="1910495"/>
                    <a:pt x="507949" y="1910400"/>
                    <a:pt x="508139" y="1908685"/>
                  </a:cubicBezTo>
                  <a:cubicBezTo>
                    <a:pt x="508520" y="1907637"/>
                    <a:pt x="507853" y="1907447"/>
                    <a:pt x="506996" y="1907351"/>
                  </a:cubicBezTo>
                  <a:close/>
                  <a:moveTo>
                    <a:pt x="519950" y="2026033"/>
                  </a:moveTo>
                  <a:cubicBezTo>
                    <a:pt x="520236" y="2028509"/>
                    <a:pt x="519474" y="2033843"/>
                    <a:pt x="516711" y="2035939"/>
                  </a:cubicBezTo>
                  <a:cubicBezTo>
                    <a:pt x="516711" y="2038320"/>
                    <a:pt x="520902" y="2036987"/>
                    <a:pt x="521569" y="2038796"/>
                  </a:cubicBezTo>
                  <a:cubicBezTo>
                    <a:pt x="518712" y="2038701"/>
                    <a:pt x="515092" y="2037654"/>
                    <a:pt x="515569" y="2042606"/>
                  </a:cubicBezTo>
                  <a:cubicBezTo>
                    <a:pt x="514616" y="2042892"/>
                    <a:pt x="513568" y="2043083"/>
                    <a:pt x="512425" y="2043178"/>
                  </a:cubicBezTo>
                  <a:cubicBezTo>
                    <a:pt x="515283" y="2040797"/>
                    <a:pt x="513283" y="2038416"/>
                    <a:pt x="508901" y="2039177"/>
                  </a:cubicBezTo>
                  <a:cubicBezTo>
                    <a:pt x="509949" y="2036701"/>
                    <a:pt x="512902" y="2036606"/>
                    <a:pt x="514330" y="2034510"/>
                  </a:cubicBezTo>
                  <a:cubicBezTo>
                    <a:pt x="514902" y="2030796"/>
                    <a:pt x="510044" y="2029938"/>
                    <a:pt x="513664" y="2026890"/>
                  </a:cubicBezTo>
                  <a:cubicBezTo>
                    <a:pt x="509663" y="2025842"/>
                    <a:pt x="509568" y="2028986"/>
                    <a:pt x="507377" y="2026414"/>
                  </a:cubicBezTo>
                  <a:cubicBezTo>
                    <a:pt x="511377" y="2024033"/>
                    <a:pt x="512616" y="2024604"/>
                    <a:pt x="517855" y="2022128"/>
                  </a:cubicBezTo>
                  <a:cubicBezTo>
                    <a:pt x="517569" y="2023556"/>
                    <a:pt x="517950" y="2024414"/>
                    <a:pt x="518902" y="2024795"/>
                  </a:cubicBezTo>
                  <a:cubicBezTo>
                    <a:pt x="517950" y="2026890"/>
                    <a:pt x="515950" y="2025366"/>
                    <a:pt x="516521" y="2023366"/>
                  </a:cubicBezTo>
                  <a:cubicBezTo>
                    <a:pt x="512425" y="2024509"/>
                    <a:pt x="519378" y="2031462"/>
                    <a:pt x="519950" y="2026033"/>
                  </a:cubicBezTo>
                  <a:close/>
                  <a:moveTo>
                    <a:pt x="496233" y="2563624"/>
                  </a:moveTo>
                  <a:cubicBezTo>
                    <a:pt x="497852" y="2561338"/>
                    <a:pt x="498424" y="2558004"/>
                    <a:pt x="501757" y="2557719"/>
                  </a:cubicBezTo>
                  <a:cubicBezTo>
                    <a:pt x="500424" y="2560290"/>
                    <a:pt x="501186" y="2565148"/>
                    <a:pt x="496233" y="2563624"/>
                  </a:cubicBezTo>
                  <a:close/>
                  <a:moveTo>
                    <a:pt x="489660" y="2602391"/>
                  </a:moveTo>
                  <a:cubicBezTo>
                    <a:pt x="489756" y="2600771"/>
                    <a:pt x="489946" y="2599057"/>
                    <a:pt x="490042" y="2597343"/>
                  </a:cubicBezTo>
                  <a:cubicBezTo>
                    <a:pt x="491470" y="2597628"/>
                    <a:pt x="492232" y="2597247"/>
                    <a:pt x="492709" y="2596295"/>
                  </a:cubicBezTo>
                  <a:cubicBezTo>
                    <a:pt x="494518" y="2592294"/>
                    <a:pt x="493375" y="2604105"/>
                    <a:pt x="489660" y="2602391"/>
                  </a:cubicBezTo>
                  <a:close/>
                  <a:moveTo>
                    <a:pt x="491470" y="2630394"/>
                  </a:moveTo>
                  <a:cubicBezTo>
                    <a:pt x="487565" y="2628108"/>
                    <a:pt x="487660" y="2626679"/>
                    <a:pt x="484231" y="2626108"/>
                  </a:cubicBezTo>
                  <a:cubicBezTo>
                    <a:pt x="488994" y="2618107"/>
                    <a:pt x="490803" y="2623536"/>
                    <a:pt x="491470" y="2630394"/>
                  </a:cubicBezTo>
                  <a:close/>
                  <a:moveTo>
                    <a:pt x="493566" y="2636871"/>
                  </a:moveTo>
                  <a:cubicBezTo>
                    <a:pt x="493185" y="2642586"/>
                    <a:pt x="489184" y="2636585"/>
                    <a:pt x="485851" y="2637538"/>
                  </a:cubicBezTo>
                  <a:cubicBezTo>
                    <a:pt x="487375" y="2633061"/>
                    <a:pt x="489660" y="2637062"/>
                    <a:pt x="493566" y="2636871"/>
                  </a:cubicBezTo>
                  <a:close/>
                  <a:moveTo>
                    <a:pt x="504424" y="2188244"/>
                  </a:moveTo>
                  <a:cubicBezTo>
                    <a:pt x="500424" y="2187768"/>
                    <a:pt x="501376" y="2183005"/>
                    <a:pt x="501281" y="2179100"/>
                  </a:cubicBezTo>
                  <a:cubicBezTo>
                    <a:pt x="505282" y="2179576"/>
                    <a:pt x="505282" y="2183577"/>
                    <a:pt x="504424" y="2188244"/>
                  </a:cubicBezTo>
                  <a:close/>
                  <a:moveTo>
                    <a:pt x="469372" y="2064038"/>
                  </a:moveTo>
                  <a:cubicBezTo>
                    <a:pt x="474421" y="2060513"/>
                    <a:pt x="467467" y="2059085"/>
                    <a:pt x="468610" y="2054989"/>
                  </a:cubicBezTo>
                  <a:cubicBezTo>
                    <a:pt x="473468" y="2054608"/>
                    <a:pt x="469658" y="2059942"/>
                    <a:pt x="473944" y="2059847"/>
                  </a:cubicBezTo>
                  <a:cubicBezTo>
                    <a:pt x="473277" y="2054132"/>
                    <a:pt x="480993" y="2059275"/>
                    <a:pt x="477945" y="2053179"/>
                  </a:cubicBezTo>
                  <a:cubicBezTo>
                    <a:pt x="478707" y="2053941"/>
                    <a:pt x="479374" y="2054798"/>
                    <a:pt x="479755" y="2055942"/>
                  </a:cubicBezTo>
                  <a:cubicBezTo>
                    <a:pt x="479850" y="2059275"/>
                    <a:pt x="474802" y="2056608"/>
                    <a:pt x="475564" y="2060704"/>
                  </a:cubicBezTo>
                  <a:cubicBezTo>
                    <a:pt x="483088" y="2059275"/>
                    <a:pt x="473754" y="2073658"/>
                    <a:pt x="480993" y="2072515"/>
                  </a:cubicBezTo>
                  <a:cubicBezTo>
                    <a:pt x="477088" y="2074896"/>
                    <a:pt x="477659" y="2079754"/>
                    <a:pt x="478326" y="2084326"/>
                  </a:cubicBezTo>
                  <a:cubicBezTo>
                    <a:pt x="478135" y="2084517"/>
                    <a:pt x="477945" y="2084517"/>
                    <a:pt x="477754" y="2084802"/>
                  </a:cubicBezTo>
                  <a:cubicBezTo>
                    <a:pt x="478040" y="2084897"/>
                    <a:pt x="478231" y="2084993"/>
                    <a:pt x="478421" y="2085088"/>
                  </a:cubicBezTo>
                  <a:cubicBezTo>
                    <a:pt x="478611" y="2086136"/>
                    <a:pt x="478707" y="2087088"/>
                    <a:pt x="478802" y="2088041"/>
                  </a:cubicBezTo>
                  <a:cubicBezTo>
                    <a:pt x="476802" y="2087755"/>
                    <a:pt x="474611" y="2087660"/>
                    <a:pt x="473659" y="2086517"/>
                  </a:cubicBezTo>
                  <a:cubicBezTo>
                    <a:pt x="468801" y="2080611"/>
                    <a:pt x="470706" y="2072420"/>
                    <a:pt x="475183" y="2066419"/>
                  </a:cubicBezTo>
                  <a:cubicBezTo>
                    <a:pt x="473563" y="2065467"/>
                    <a:pt x="468610" y="2066609"/>
                    <a:pt x="469372" y="2064038"/>
                  </a:cubicBezTo>
                  <a:close/>
                  <a:moveTo>
                    <a:pt x="474421" y="2000125"/>
                  </a:moveTo>
                  <a:cubicBezTo>
                    <a:pt x="472325" y="2000601"/>
                    <a:pt x="474040" y="2007364"/>
                    <a:pt x="476707" y="2008221"/>
                  </a:cubicBezTo>
                  <a:cubicBezTo>
                    <a:pt x="471373" y="2010983"/>
                    <a:pt x="472992" y="2000316"/>
                    <a:pt x="470325" y="1995458"/>
                  </a:cubicBezTo>
                  <a:cubicBezTo>
                    <a:pt x="472039" y="1995172"/>
                    <a:pt x="473087" y="1994696"/>
                    <a:pt x="476897" y="1994219"/>
                  </a:cubicBezTo>
                  <a:cubicBezTo>
                    <a:pt x="471563" y="1999934"/>
                    <a:pt x="477278" y="1996887"/>
                    <a:pt x="477469" y="2002506"/>
                  </a:cubicBezTo>
                  <a:cubicBezTo>
                    <a:pt x="477469" y="2002506"/>
                    <a:pt x="477373" y="2002601"/>
                    <a:pt x="477278" y="2002601"/>
                  </a:cubicBezTo>
                  <a:cubicBezTo>
                    <a:pt x="477373" y="2002601"/>
                    <a:pt x="477373" y="2002601"/>
                    <a:pt x="477469" y="2002601"/>
                  </a:cubicBezTo>
                  <a:cubicBezTo>
                    <a:pt x="477469" y="2003173"/>
                    <a:pt x="477469" y="2003744"/>
                    <a:pt x="477373" y="2004506"/>
                  </a:cubicBezTo>
                  <a:cubicBezTo>
                    <a:pt x="472706" y="2005554"/>
                    <a:pt x="477469" y="2000316"/>
                    <a:pt x="474421" y="2000125"/>
                  </a:cubicBezTo>
                  <a:close/>
                  <a:moveTo>
                    <a:pt x="467086" y="1992314"/>
                  </a:moveTo>
                  <a:cubicBezTo>
                    <a:pt x="462514" y="1991838"/>
                    <a:pt x="464324" y="1987076"/>
                    <a:pt x="463657" y="1984028"/>
                  </a:cubicBezTo>
                  <a:cubicBezTo>
                    <a:pt x="466705" y="1984790"/>
                    <a:pt x="466991" y="1987171"/>
                    <a:pt x="468801" y="1983742"/>
                  </a:cubicBezTo>
                  <a:cubicBezTo>
                    <a:pt x="471087" y="1984313"/>
                    <a:pt x="468801" y="1987933"/>
                    <a:pt x="471753" y="1988123"/>
                  </a:cubicBezTo>
                  <a:cubicBezTo>
                    <a:pt x="471944" y="1986980"/>
                    <a:pt x="475087" y="1985742"/>
                    <a:pt x="473754" y="1984694"/>
                  </a:cubicBezTo>
                  <a:cubicBezTo>
                    <a:pt x="480326" y="1982885"/>
                    <a:pt x="473754" y="1988504"/>
                    <a:pt x="473277" y="1993553"/>
                  </a:cubicBezTo>
                  <a:cubicBezTo>
                    <a:pt x="469277" y="1993362"/>
                    <a:pt x="470420" y="1989838"/>
                    <a:pt x="469372" y="1987647"/>
                  </a:cubicBezTo>
                  <a:cubicBezTo>
                    <a:pt x="468134" y="1988504"/>
                    <a:pt x="465848" y="1987647"/>
                    <a:pt x="465181" y="1989362"/>
                  </a:cubicBezTo>
                  <a:cubicBezTo>
                    <a:pt x="464515" y="1992886"/>
                    <a:pt x="469086" y="1987171"/>
                    <a:pt x="467086" y="1992314"/>
                  </a:cubicBezTo>
                  <a:close/>
                  <a:moveTo>
                    <a:pt x="460228" y="1994791"/>
                  </a:moveTo>
                  <a:cubicBezTo>
                    <a:pt x="456799" y="1998601"/>
                    <a:pt x="457466" y="1991171"/>
                    <a:pt x="456037" y="1990124"/>
                  </a:cubicBezTo>
                  <a:cubicBezTo>
                    <a:pt x="456704" y="1988409"/>
                    <a:pt x="459752" y="1990505"/>
                    <a:pt x="460228" y="1988409"/>
                  </a:cubicBezTo>
                  <a:cubicBezTo>
                    <a:pt x="460800" y="1991171"/>
                    <a:pt x="464991" y="1991552"/>
                    <a:pt x="463848" y="1995458"/>
                  </a:cubicBezTo>
                  <a:cubicBezTo>
                    <a:pt x="462800" y="1994219"/>
                    <a:pt x="457752" y="1993172"/>
                    <a:pt x="460228" y="1994791"/>
                  </a:cubicBezTo>
                  <a:close/>
                  <a:moveTo>
                    <a:pt x="446512" y="2027081"/>
                  </a:moveTo>
                  <a:cubicBezTo>
                    <a:pt x="446512" y="2027081"/>
                    <a:pt x="446512" y="2027081"/>
                    <a:pt x="446512" y="2027081"/>
                  </a:cubicBezTo>
                  <a:cubicBezTo>
                    <a:pt x="445465" y="2027843"/>
                    <a:pt x="444893" y="2029557"/>
                    <a:pt x="445084" y="2030986"/>
                  </a:cubicBezTo>
                  <a:cubicBezTo>
                    <a:pt x="444702" y="2032129"/>
                    <a:pt x="444512" y="2033081"/>
                    <a:pt x="444893" y="2033748"/>
                  </a:cubicBezTo>
                  <a:cubicBezTo>
                    <a:pt x="440226" y="2031367"/>
                    <a:pt x="446036" y="2021842"/>
                    <a:pt x="446131" y="2021271"/>
                  </a:cubicBezTo>
                  <a:cubicBezTo>
                    <a:pt x="447179" y="2022033"/>
                    <a:pt x="447369" y="2023366"/>
                    <a:pt x="447179" y="2024700"/>
                  </a:cubicBezTo>
                  <a:cubicBezTo>
                    <a:pt x="446989" y="2025080"/>
                    <a:pt x="446798" y="2025366"/>
                    <a:pt x="446608" y="2025842"/>
                  </a:cubicBezTo>
                  <a:cubicBezTo>
                    <a:pt x="446703" y="2025842"/>
                    <a:pt x="446893" y="2025842"/>
                    <a:pt x="446989" y="2025842"/>
                  </a:cubicBezTo>
                  <a:cubicBezTo>
                    <a:pt x="446798" y="2026223"/>
                    <a:pt x="446703" y="2026604"/>
                    <a:pt x="446512" y="2027081"/>
                  </a:cubicBezTo>
                  <a:close/>
                  <a:moveTo>
                    <a:pt x="517474" y="1779431"/>
                  </a:moveTo>
                  <a:cubicBezTo>
                    <a:pt x="518617" y="1778859"/>
                    <a:pt x="520141" y="1779907"/>
                    <a:pt x="521379" y="1780955"/>
                  </a:cubicBezTo>
                  <a:cubicBezTo>
                    <a:pt x="520141" y="1781336"/>
                    <a:pt x="517759" y="1781431"/>
                    <a:pt x="517188" y="1779717"/>
                  </a:cubicBezTo>
                  <a:cubicBezTo>
                    <a:pt x="517188" y="1779717"/>
                    <a:pt x="517188" y="1779717"/>
                    <a:pt x="517188" y="1779717"/>
                  </a:cubicBezTo>
                  <a:cubicBezTo>
                    <a:pt x="517283" y="1779526"/>
                    <a:pt x="517378" y="1779431"/>
                    <a:pt x="517474" y="1779431"/>
                  </a:cubicBezTo>
                  <a:close/>
                  <a:moveTo>
                    <a:pt x="502329" y="1900113"/>
                  </a:moveTo>
                  <a:cubicBezTo>
                    <a:pt x="502900" y="1901255"/>
                    <a:pt x="503472" y="1902398"/>
                    <a:pt x="503567" y="1903256"/>
                  </a:cubicBezTo>
                  <a:cubicBezTo>
                    <a:pt x="503281" y="1901637"/>
                    <a:pt x="502329" y="1900875"/>
                    <a:pt x="501281" y="1900589"/>
                  </a:cubicBezTo>
                  <a:cubicBezTo>
                    <a:pt x="500614" y="1898969"/>
                    <a:pt x="499852" y="1897350"/>
                    <a:pt x="499281" y="1895731"/>
                  </a:cubicBezTo>
                  <a:cubicBezTo>
                    <a:pt x="499471" y="1895636"/>
                    <a:pt x="499662" y="1895445"/>
                    <a:pt x="499852" y="1895350"/>
                  </a:cubicBezTo>
                  <a:cubicBezTo>
                    <a:pt x="500710" y="1897064"/>
                    <a:pt x="501567" y="1898588"/>
                    <a:pt x="502329" y="1899922"/>
                  </a:cubicBezTo>
                  <a:cubicBezTo>
                    <a:pt x="502329" y="1900017"/>
                    <a:pt x="502234" y="1900113"/>
                    <a:pt x="502234" y="1900113"/>
                  </a:cubicBezTo>
                  <a:cubicBezTo>
                    <a:pt x="502138" y="1900113"/>
                    <a:pt x="502234" y="1900113"/>
                    <a:pt x="502329" y="1900113"/>
                  </a:cubicBezTo>
                  <a:close/>
                  <a:moveTo>
                    <a:pt x="512806" y="1984980"/>
                  </a:moveTo>
                  <a:cubicBezTo>
                    <a:pt x="510711" y="1985838"/>
                    <a:pt x="510616" y="1988790"/>
                    <a:pt x="507472" y="1988409"/>
                  </a:cubicBezTo>
                  <a:cubicBezTo>
                    <a:pt x="506806" y="1983837"/>
                    <a:pt x="510616" y="1982313"/>
                    <a:pt x="512806" y="1984980"/>
                  </a:cubicBezTo>
                  <a:close/>
                  <a:moveTo>
                    <a:pt x="510425" y="2017746"/>
                  </a:moveTo>
                  <a:cubicBezTo>
                    <a:pt x="507282" y="2016032"/>
                    <a:pt x="508330" y="2013269"/>
                    <a:pt x="509663" y="2010126"/>
                  </a:cubicBezTo>
                  <a:cubicBezTo>
                    <a:pt x="511377" y="2011936"/>
                    <a:pt x="512616" y="2015937"/>
                    <a:pt x="510425" y="2017746"/>
                  </a:cubicBezTo>
                  <a:close/>
                  <a:moveTo>
                    <a:pt x="486517" y="2103376"/>
                  </a:moveTo>
                  <a:cubicBezTo>
                    <a:pt x="487946" y="2101376"/>
                    <a:pt x="491947" y="2102423"/>
                    <a:pt x="494233" y="2101376"/>
                  </a:cubicBezTo>
                  <a:cubicBezTo>
                    <a:pt x="492518" y="2105281"/>
                    <a:pt x="493947" y="2104233"/>
                    <a:pt x="493661" y="2108901"/>
                  </a:cubicBezTo>
                  <a:cubicBezTo>
                    <a:pt x="490994" y="2109281"/>
                    <a:pt x="491375" y="2106900"/>
                    <a:pt x="491470" y="2104900"/>
                  </a:cubicBezTo>
                  <a:cubicBezTo>
                    <a:pt x="490518" y="2102995"/>
                    <a:pt x="489565" y="2105186"/>
                    <a:pt x="486517" y="2103376"/>
                  </a:cubicBezTo>
                  <a:close/>
                  <a:moveTo>
                    <a:pt x="477659" y="2093184"/>
                  </a:moveTo>
                  <a:cubicBezTo>
                    <a:pt x="477469" y="2092898"/>
                    <a:pt x="477278" y="2092613"/>
                    <a:pt x="477088" y="2092327"/>
                  </a:cubicBezTo>
                  <a:cubicBezTo>
                    <a:pt x="477088" y="2091851"/>
                    <a:pt x="476992" y="2091565"/>
                    <a:pt x="476897" y="2091470"/>
                  </a:cubicBezTo>
                  <a:cubicBezTo>
                    <a:pt x="476992" y="2091184"/>
                    <a:pt x="477278" y="2091089"/>
                    <a:pt x="477945" y="2091184"/>
                  </a:cubicBezTo>
                  <a:cubicBezTo>
                    <a:pt x="478326" y="2091184"/>
                    <a:pt x="478516" y="2091279"/>
                    <a:pt x="478802" y="2091470"/>
                  </a:cubicBezTo>
                  <a:cubicBezTo>
                    <a:pt x="478516" y="2092137"/>
                    <a:pt x="478135" y="2092803"/>
                    <a:pt x="477659" y="2093184"/>
                  </a:cubicBezTo>
                  <a:close/>
                  <a:moveTo>
                    <a:pt x="481183" y="2039558"/>
                  </a:moveTo>
                  <a:cubicBezTo>
                    <a:pt x="480421" y="2040892"/>
                    <a:pt x="479469" y="2041844"/>
                    <a:pt x="477659" y="2041559"/>
                  </a:cubicBezTo>
                  <a:cubicBezTo>
                    <a:pt x="478231" y="2040701"/>
                    <a:pt x="478516" y="2039939"/>
                    <a:pt x="478707" y="2039273"/>
                  </a:cubicBezTo>
                  <a:cubicBezTo>
                    <a:pt x="479469" y="2039463"/>
                    <a:pt x="480326" y="2039463"/>
                    <a:pt x="481183" y="2039558"/>
                  </a:cubicBezTo>
                  <a:close/>
                  <a:moveTo>
                    <a:pt x="465372" y="1975455"/>
                  </a:moveTo>
                  <a:cubicBezTo>
                    <a:pt x="463181" y="1975931"/>
                    <a:pt x="459847" y="1974788"/>
                    <a:pt x="459943" y="1970597"/>
                  </a:cubicBezTo>
                  <a:cubicBezTo>
                    <a:pt x="460990" y="1970597"/>
                    <a:pt x="460990" y="1971359"/>
                    <a:pt x="460895" y="1972121"/>
                  </a:cubicBezTo>
                  <a:cubicBezTo>
                    <a:pt x="464038" y="1969835"/>
                    <a:pt x="466039" y="1965073"/>
                    <a:pt x="470420" y="1968978"/>
                  </a:cubicBezTo>
                  <a:cubicBezTo>
                    <a:pt x="470230" y="1969740"/>
                    <a:pt x="469944" y="1970217"/>
                    <a:pt x="469563" y="1970597"/>
                  </a:cubicBezTo>
                  <a:cubicBezTo>
                    <a:pt x="469277" y="1969835"/>
                    <a:pt x="468991" y="1968978"/>
                    <a:pt x="468325" y="1967930"/>
                  </a:cubicBezTo>
                  <a:cubicBezTo>
                    <a:pt x="468229" y="1969169"/>
                    <a:pt x="468134" y="1970407"/>
                    <a:pt x="468039" y="1971645"/>
                  </a:cubicBezTo>
                  <a:cubicBezTo>
                    <a:pt x="466229" y="1972312"/>
                    <a:pt x="464134" y="1972121"/>
                    <a:pt x="465372" y="1975455"/>
                  </a:cubicBezTo>
                  <a:close/>
                  <a:moveTo>
                    <a:pt x="539476" y="1538734"/>
                  </a:moveTo>
                  <a:cubicBezTo>
                    <a:pt x="538714" y="1537019"/>
                    <a:pt x="538048" y="1535400"/>
                    <a:pt x="537381" y="1533686"/>
                  </a:cubicBezTo>
                  <a:cubicBezTo>
                    <a:pt x="537571" y="1533781"/>
                    <a:pt x="537857" y="1533781"/>
                    <a:pt x="537952" y="1533876"/>
                  </a:cubicBezTo>
                  <a:cubicBezTo>
                    <a:pt x="538048" y="1533971"/>
                    <a:pt x="538143" y="1533971"/>
                    <a:pt x="538333" y="1533971"/>
                  </a:cubicBezTo>
                  <a:cubicBezTo>
                    <a:pt x="540429" y="1535019"/>
                    <a:pt x="540143" y="1536638"/>
                    <a:pt x="539476" y="1538734"/>
                  </a:cubicBezTo>
                  <a:close/>
                  <a:moveTo>
                    <a:pt x="502329" y="1853250"/>
                  </a:moveTo>
                  <a:cubicBezTo>
                    <a:pt x="502234" y="1854583"/>
                    <a:pt x="502424" y="1855821"/>
                    <a:pt x="502996" y="1857631"/>
                  </a:cubicBezTo>
                  <a:cubicBezTo>
                    <a:pt x="502615" y="1857536"/>
                    <a:pt x="502424" y="1857631"/>
                    <a:pt x="502138" y="1857631"/>
                  </a:cubicBezTo>
                  <a:cubicBezTo>
                    <a:pt x="501567" y="1856202"/>
                    <a:pt x="500710" y="1854964"/>
                    <a:pt x="501281" y="1852773"/>
                  </a:cubicBezTo>
                  <a:cubicBezTo>
                    <a:pt x="501852" y="1852868"/>
                    <a:pt x="502138" y="1853059"/>
                    <a:pt x="502329" y="1853250"/>
                  </a:cubicBezTo>
                  <a:close/>
                  <a:moveTo>
                    <a:pt x="501281" y="1973169"/>
                  </a:moveTo>
                  <a:cubicBezTo>
                    <a:pt x="500614" y="1973074"/>
                    <a:pt x="500043" y="1972788"/>
                    <a:pt x="499567" y="1972407"/>
                  </a:cubicBezTo>
                  <a:cubicBezTo>
                    <a:pt x="499567" y="1971645"/>
                    <a:pt x="499567" y="1970979"/>
                    <a:pt x="499662" y="1970312"/>
                  </a:cubicBezTo>
                  <a:cubicBezTo>
                    <a:pt x="502138" y="1970693"/>
                    <a:pt x="500328" y="1966216"/>
                    <a:pt x="503853" y="1967835"/>
                  </a:cubicBezTo>
                  <a:cubicBezTo>
                    <a:pt x="503758" y="1969264"/>
                    <a:pt x="503662" y="1970597"/>
                    <a:pt x="503567" y="1972026"/>
                  </a:cubicBezTo>
                  <a:cubicBezTo>
                    <a:pt x="502900" y="1971931"/>
                    <a:pt x="502138" y="1972407"/>
                    <a:pt x="501281" y="1973169"/>
                  </a:cubicBezTo>
                  <a:close/>
                  <a:moveTo>
                    <a:pt x="492137" y="2007554"/>
                  </a:moveTo>
                  <a:cubicBezTo>
                    <a:pt x="497757" y="2002316"/>
                    <a:pt x="498709" y="2015841"/>
                    <a:pt x="492899" y="2015175"/>
                  </a:cubicBezTo>
                  <a:cubicBezTo>
                    <a:pt x="492327" y="2012888"/>
                    <a:pt x="494899" y="2007935"/>
                    <a:pt x="492137" y="2007554"/>
                  </a:cubicBezTo>
                  <a:close/>
                  <a:moveTo>
                    <a:pt x="498424" y="2009269"/>
                  </a:moveTo>
                  <a:cubicBezTo>
                    <a:pt x="500138" y="2009364"/>
                    <a:pt x="501757" y="2009459"/>
                    <a:pt x="503472" y="2009650"/>
                  </a:cubicBezTo>
                  <a:cubicBezTo>
                    <a:pt x="502805" y="2013936"/>
                    <a:pt x="499852" y="2015460"/>
                    <a:pt x="500138" y="2020794"/>
                  </a:cubicBezTo>
                  <a:cubicBezTo>
                    <a:pt x="499376" y="2018794"/>
                    <a:pt x="496233" y="2018604"/>
                    <a:pt x="496709" y="2015460"/>
                  </a:cubicBezTo>
                  <a:cubicBezTo>
                    <a:pt x="501186" y="2018889"/>
                    <a:pt x="497852" y="2012508"/>
                    <a:pt x="498424" y="2009269"/>
                  </a:cubicBezTo>
                  <a:close/>
                  <a:moveTo>
                    <a:pt x="499662" y="2027081"/>
                  </a:moveTo>
                  <a:cubicBezTo>
                    <a:pt x="501662" y="2027652"/>
                    <a:pt x="498424" y="2029271"/>
                    <a:pt x="500710" y="2029652"/>
                  </a:cubicBezTo>
                  <a:cubicBezTo>
                    <a:pt x="500424" y="2031558"/>
                    <a:pt x="497947" y="2030891"/>
                    <a:pt x="495757" y="2030510"/>
                  </a:cubicBezTo>
                  <a:cubicBezTo>
                    <a:pt x="496138" y="2029652"/>
                    <a:pt x="496328" y="2028891"/>
                    <a:pt x="496328" y="2028129"/>
                  </a:cubicBezTo>
                  <a:cubicBezTo>
                    <a:pt x="497757" y="2027747"/>
                    <a:pt x="498995" y="2027557"/>
                    <a:pt x="499662" y="2027081"/>
                  </a:cubicBezTo>
                  <a:close/>
                  <a:moveTo>
                    <a:pt x="497471" y="2064895"/>
                  </a:moveTo>
                  <a:cubicBezTo>
                    <a:pt x="497661" y="2064419"/>
                    <a:pt x="498043" y="2063942"/>
                    <a:pt x="498805" y="2063466"/>
                  </a:cubicBezTo>
                  <a:cubicBezTo>
                    <a:pt x="498233" y="2063371"/>
                    <a:pt x="497757" y="2063371"/>
                    <a:pt x="497185" y="2063276"/>
                  </a:cubicBezTo>
                  <a:cubicBezTo>
                    <a:pt x="497661" y="2062609"/>
                    <a:pt x="498614" y="2062418"/>
                    <a:pt x="499662" y="2062418"/>
                  </a:cubicBezTo>
                  <a:cubicBezTo>
                    <a:pt x="499662" y="2060037"/>
                    <a:pt x="499090" y="2058132"/>
                    <a:pt x="497471" y="2057180"/>
                  </a:cubicBezTo>
                  <a:cubicBezTo>
                    <a:pt x="500233" y="2054037"/>
                    <a:pt x="504901" y="2059371"/>
                    <a:pt x="503281" y="2063942"/>
                  </a:cubicBezTo>
                  <a:cubicBezTo>
                    <a:pt x="500519" y="2063371"/>
                    <a:pt x="500328" y="2065657"/>
                    <a:pt x="497471" y="2064895"/>
                  </a:cubicBezTo>
                  <a:close/>
                  <a:moveTo>
                    <a:pt x="484327" y="1944023"/>
                  </a:moveTo>
                  <a:cubicBezTo>
                    <a:pt x="484993" y="1943451"/>
                    <a:pt x="485565" y="1942975"/>
                    <a:pt x="486232" y="1942689"/>
                  </a:cubicBezTo>
                  <a:cubicBezTo>
                    <a:pt x="486708" y="1944023"/>
                    <a:pt x="487375" y="1945356"/>
                    <a:pt x="488994" y="1946499"/>
                  </a:cubicBezTo>
                  <a:cubicBezTo>
                    <a:pt x="489375" y="1945261"/>
                    <a:pt x="489375" y="1944308"/>
                    <a:pt x="489280" y="1943546"/>
                  </a:cubicBezTo>
                  <a:cubicBezTo>
                    <a:pt x="489660" y="1944118"/>
                    <a:pt x="490042" y="1944880"/>
                    <a:pt x="490327" y="1946118"/>
                  </a:cubicBezTo>
                  <a:cubicBezTo>
                    <a:pt x="490042" y="1942213"/>
                    <a:pt x="491756" y="1941260"/>
                    <a:pt x="494233" y="1941642"/>
                  </a:cubicBezTo>
                  <a:cubicBezTo>
                    <a:pt x="493185" y="1946213"/>
                    <a:pt x="489470" y="1952595"/>
                    <a:pt x="493471" y="1954500"/>
                  </a:cubicBezTo>
                  <a:cubicBezTo>
                    <a:pt x="491947" y="1956691"/>
                    <a:pt x="491470" y="1960215"/>
                    <a:pt x="487089" y="1959072"/>
                  </a:cubicBezTo>
                  <a:cubicBezTo>
                    <a:pt x="487279" y="1958882"/>
                    <a:pt x="487470" y="1958596"/>
                    <a:pt x="487851" y="1958310"/>
                  </a:cubicBezTo>
                  <a:cubicBezTo>
                    <a:pt x="487184" y="1958215"/>
                    <a:pt x="486803" y="1958501"/>
                    <a:pt x="486232" y="1958596"/>
                  </a:cubicBezTo>
                  <a:cubicBezTo>
                    <a:pt x="481088" y="1954786"/>
                    <a:pt x="488136" y="1950500"/>
                    <a:pt x="484327" y="1944023"/>
                  </a:cubicBezTo>
                  <a:close/>
                  <a:moveTo>
                    <a:pt x="471753" y="1930878"/>
                  </a:moveTo>
                  <a:cubicBezTo>
                    <a:pt x="472325" y="1928688"/>
                    <a:pt x="470801" y="1928021"/>
                    <a:pt x="471563" y="1925735"/>
                  </a:cubicBezTo>
                  <a:cubicBezTo>
                    <a:pt x="473277" y="1928497"/>
                    <a:pt x="474802" y="1925354"/>
                    <a:pt x="478897" y="1927163"/>
                  </a:cubicBezTo>
                  <a:cubicBezTo>
                    <a:pt x="479945" y="1920972"/>
                    <a:pt x="478802" y="1915257"/>
                    <a:pt x="480421" y="1910685"/>
                  </a:cubicBezTo>
                  <a:cubicBezTo>
                    <a:pt x="481183" y="1913733"/>
                    <a:pt x="482517" y="1916305"/>
                    <a:pt x="484803" y="1917924"/>
                  </a:cubicBezTo>
                  <a:cubicBezTo>
                    <a:pt x="484041" y="1921544"/>
                    <a:pt x="483565" y="1925449"/>
                    <a:pt x="483660" y="1930116"/>
                  </a:cubicBezTo>
                  <a:cubicBezTo>
                    <a:pt x="483279" y="1929926"/>
                    <a:pt x="483088" y="1929640"/>
                    <a:pt x="482707" y="1929545"/>
                  </a:cubicBezTo>
                  <a:cubicBezTo>
                    <a:pt x="482136" y="1931545"/>
                    <a:pt x="480421" y="1932402"/>
                    <a:pt x="479945" y="1934498"/>
                  </a:cubicBezTo>
                  <a:cubicBezTo>
                    <a:pt x="479659" y="1934307"/>
                    <a:pt x="479374" y="1934117"/>
                    <a:pt x="478897" y="1933545"/>
                  </a:cubicBezTo>
                  <a:cubicBezTo>
                    <a:pt x="478611" y="1935355"/>
                    <a:pt x="478421" y="1937069"/>
                    <a:pt x="476897" y="1936974"/>
                  </a:cubicBezTo>
                  <a:cubicBezTo>
                    <a:pt x="477088" y="1938879"/>
                    <a:pt x="478516" y="1936784"/>
                    <a:pt x="480612" y="1937736"/>
                  </a:cubicBezTo>
                  <a:cubicBezTo>
                    <a:pt x="478993" y="1940117"/>
                    <a:pt x="479088" y="1945071"/>
                    <a:pt x="474516" y="1942880"/>
                  </a:cubicBezTo>
                  <a:cubicBezTo>
                    <a:pt x="476611" y="1936879"/>
                    <a:pt x="473563" y="1933069"/>
                    <a:pt x="478231" y="1930878"/>
                  </a:cubicBezTo>
                  <a:cubicBezTo>
                    <a:pt x="474802" y="1929259"/>
                    <a:pt x="474611" y="1932021"/>
                    <a:pt x="471753" y="1930878"/>
                  </a:cubicBezTo>
                  <a:close/>
                  <a:moveTo>
                    <a:pt x="467563" y="1938975"/>
                  </a:moveTo>
                  <a:cubicBezTo>
                    <a:pt x="465086" y="1937069"/>
                    <a:pt x="461657" y="1932593"/>
                    <a:pt x="465562" y="1929640"/>
                  </a:cubicBezTo>
                  <a:cubicBezTo>
                    <a:pt x="466610" y="1930212"/>
                    <a:pt x="468706" y="1934974"/>
                    <a:pt x="465848" y="1934783"/>
                  </a:cubicBezTo>
                  <a:cubicBezTo>
                    <a:pt x="466419" y="1936212"/>
                    <a:pt x="468420" y="1936688"/>
                    <a:pt x="467563" y="1938975"/>
                  </a:cubicBezTo>
                  <a:close/>
                  <a:moveTo>
                    <a:pt x="493280" y="1869633"/>
                  </a:moveTo>
                  <a:cubicBezTo>
                    <a:pt x="495852" y="1870394"/>
                    <a:pt x="496519" y="1868775"/>
                    <a:pt x="497185" y="1867346"/>
                  </a:cubicBezTo>
                  <a:cubicBezTo>
                    <a:pt x="499185" y="1867632"/>
                    <a:pt x="499185" y="1866489"/>
                    <a:pt x="499185" y="1865251"/>
                  </a:cubicBezTo>
                  <a:cubicBezTo>
                    <a:pt x="499376" y="1865156"/>
                    <a:pt x="499567" y="1865156"/>
                    <a:pt x="499852" y="1865156"/>
                  </a:cubicBezTo>
                  <a:cubicBezTo>
                    <a:pt x="500805" y="1870490"/>
                    <a:pt x="500519" y="1871633"/>
                    <a:pt x="497852" y="1875157"/>
                  </a:cubicBezTo>
                  <a:cubicBezTo>
                    <a:pt x="498233" y="1875919"/>
                    <a:pt x="498233" y="1876967"/>
                    <a:pt x="498328" y="1878014"/>
                  </a:cubicBezTo>
                  <a:cubicBezTo>
                    <a:pt x="498043" y="1879824"/>
                    <a:pt x="497471" y="1881253"/>
                    <a:pt x="494328" y="1880872"/>
                  </a:cubicBezTo>
                  <a:cubicBezTo>
                    <a:pt x="496519" y="1878014"/>
                    <a:pt x="495661" y="1879253"/>
                    <a:pt x="493090" y="1879158"/>
                  </a:cubicBezTo>
                  <a:cubicBezTo>
                    <a:pt x="494328" y="1876967"/>
                    <a:pt x="496138" y="1876014"/>
                    <a:pt x="494233" y="1872395"/>
                  </a:cubicBezTo>
                  <a:cubicBezTo>
                    <a:pt x="493566" y="1872109"/>
                    <a:pt x="493185" y="1872109"/>
                    <a:pt x="492804" y="1872109"/>
                  </a:cubicBezTo>
                  <a:cubicBezTo>
                    <a:pt x="492709" y="1870109"/>
                    <a:pt x="492518" y="1868108"/>
                    <a:pt x="492804" y="1866394"/>
                  </a:cubicBezTo>
                  <a:cubicBezTo>
                    <a:pt x="493661" y="1866775"/>
                    <a:pt x="494328" y="1867537"/>
                    <a:pt x="493280" y="1869633"/>
                  </a:cubicBezTo>
                  <a:close/>
                  <a:moveTo>
                    <a:pt x="523189" y="1562451"/>
                  </a:moveTo>
                  <a:cubicBezTo>
                    <a:pt x="523284" y="1563213"/>
                    <a:pt x="523284" y="1564071"/>
                    <a:pt x="522903" y="1565404"/>
                  </a:cubicBezTo>
                  <a:cubicBezTo>
                    <a:pt x="522617" y="1565404"/>
                    <a:pt x="522522" y="1565213"/>
                    <a:pt x="522331" y="1565118"/>
                  </a:cubicBezTo>
                  <a:cubicBezTo>
                    <a:pt x="522617" y="1564261"/>
                    <a:pt x="522903" y="1563308"/>
                    <a:pt x="523189" y="1562451"/>
                  </a:cubicBezTo>
                  <a:close/>
                  <a:moveTo>
                    <a:pt x="522427" y="1646081"/>
                  </a:moveTo>
                  <a:cubicBezTo>
                    <a:pt x="523284" y="1646747"/>
                    <a:pt x="524236" y="1647224"/>
                    <a:pt x="525284" y="1647509"/>
                  </a:cubicBezTo>
                  <a:cubicBezTo>
                    <a:pt x="524046" y="1647795"/>
                    <a:pt x="522903" y="1647224"/>
                    <a:pt x="522427" y="1646081"/>
                  </a:cubicBezTo>
                  <a:close/>
                  <a:moveTo>
                    <a:pt x="516616" y="1754571"/>
                  </a:moveTo>
                  <a:cubicBezTo>
                    <a:pt x="515473" y="1755618"/>
                    <a:pt x="513759" y="1755904"/>
                    <a:pt x="511759" y="1755713"/>
                  </a:cubicBezTo>
                  <a:cubicBezTo>
                    <a:pt x="513092" y="1753142"/>
                    <a:pt x="512140" y="1752094"/>
                    <a:pt x="510520" y="1751618"/>
                  </a:cubicBezTo>
                  <a:cubicBezTo>
                    <a:pt x="510235" y="1750856"/>
                    <a:pt x="509473" y="1750475"/>
                    <a:pt x="508520" y="1750284"/>
                  </a:cubicBezTo>
                  <a:cubicBezTo>
                    <a:pt x="509758" y="1749713"/>
                    <a:pt x="511473" y="1749903"/>
                    <a:pt x="510997" y="1746665"/>
                  </a:cubicBezTo>
                  <a:cubicBezTo>
                    <a:pt x="511663" y="1747331"/>
                    <a:pt x="512140" y="1747808"/>
                    <a:pt x="512616" y="1748189"/>
                  </a:cubicBezTo>
                  <a:cubicBezTo>
                    <a:pt x="513568" y="1750379"/>
                    <a:pt x="515188" y="1752475"/>
                    <a:pt x="516616" y="1754571"/>
                  </a:cubicBezTo>
                  <a:close/>
                  <a:moveTo>
                    <a:pt x="496423" y="1931831"/>
                  </a:move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831"/>
                    <a:pt x="496423" y="1931926"/>
                    <a:pt x="496423" y="1931831"/>
                  </a:cubicBezTo>
                  <a:close/>
                  <a:moveTo>
                    <a:pt x="492994" y="1922306"/>
                  </a:moveTo>
                  <a:cubicBezTo>
                    <a:pt x="492232" y="1921734"/>
                    <a:pt x="491566" y="1921067"/>
                    <a:pt x="490899" y="1919925"/>
                  </a:cubicBezTo>
                  <a:cubicBezTo>
                    <a:pt x="490899" y="1919734"/>
                    <a:pt x="490899" y="1919543"/>
                    <a:pt x="490899" y="1919353"/>
                  </a:cubicBezTo>
                  <a:cubicBezTo>
                    <a:pt x="492423" y="1919163"/>
                    <a:pt x="492994" y="1918496"/>
                    <a:pt x="494137" y="1920115"/>
                  </a:cubicBezTo>
                  <a:cubicBezTo>
                    <a:pt x="496614" y="1914495"/>
                    <a:pt x="492137" y="1913543"/>
                    <a:pt x="491470" y="1910114"/>
                  </a:cubicBezTo>
                  <a:cubicBezTo>
                    <a:pt x="492327" y="1910209"/>
                    <a:pt x="493185" y="1910304"/>
                    <a:pt x="494042" y="1910114"/>
                  </a:cubicBezTo>
                  <a:cubicBezTo>
                    <a:pt x="494994" y="1913352"/>
                    <a:pt x="496042" y="1919258"/>
                    <a:pt x="492994" y="1922306"/>
                  </a:cubicBezTo>
                  <a:close/>
                  <a:moveTo>
                    <a:pt x="478421" y="1893635"/>
                  </a:moveTo>
                  <a:cubicBezTo>
                    <a:pt x="475849" y="1890968"/>
                    <a:pt x="484327" y="1889063"/>
                    <a:pt x="480517" y="1886873"/>
                  </a:cubicBezTo>
                  <a:cubicBezTo>
                    <a:pt x="485279" y="1884301"/>
                    <a:pt x="483946" y="1891350"/>
                    <a:pt x="480898" y="1893540"/>
                  </a:cubicBezTo>
                  <a:cubicBezTo>
                    <a:pt x="480421" y="1893254"/>
                    <a:pt x="479564" y="1893254"/>
                    <a:pt x="478421" y="1893635"/>
                  </a:cubicBezTo>
                  <a:close/>
                  <a:moveTo>
                    <a:pt x="513664" y="1657606"/>
                  </a:moveTo>
                  <a:cubicBezTo>
                    <a:pt x="514330" y="1658463"/>
                    <a:pt x="514711" y="1659511"/>
                    <a:pt x="515950" y="1659987"/>
                  </a:cubicBezTo>
                  <a:cubicBezTo>
                    <a:pt x="515950" y="1660654"/>
                    <a:pt x="516140" y="1661225"/>
                    <a:pt x="516235" y="1661892"/>
                  </a:cubicBezTo>
                  <a:cubicBezTo>
                    <a:pt x="515188" y="1662464"/>
                    <a:pt x="514044" y="1662845"/>
                    <a:pt x="512616" y="1662845"/>
                  </a:cubicBezTo>
                  <a:cubicBezTo>
                    <a:pt x="512330" y="1661797"/>
                    <a:pt x="512140" y="1660654"/>
                    <a:pt x="511473" y="1659701"/>
                  </a:cubicBezTo>
                  <a:cubicBezTo>
                    <a:pt x="512044" y="1659130"/>
                    <a:pt x="512616" y="1658368"/>
                    <a:pt x="512425" y="1656749"/>
                  </a:cubicBezTo>
                  <a:cubicBezTo>
                    <a:pt x="512806" y="1656939"/>
                    <a:pt x="512997" y="1657130"/>
                    <a:pt x="513187" y="1657416"/>
                  </a:cubicBezTo>
                  <a:cubicBezTo>
                    <a:pt x="513378" y="1657320"/>
                    <a:pt x="513473" y="1657416"/>
                    <a:pt x="513664" y="1657606"/>
                  </a:cubicBezTo>
                  <a:close/>
                  <a:moveTo>
                    <a:pt x="512235" y="1734092"/>
                  </a:moveTo>
                  <a:cubicBezTo>
                    <a:pt x="511949" y="1732758"/>
                    <a:pt x="512330" y="1731520"/>
                    <a:pt x="512902" y="1730472"/>
                  </a:cubicBezTo>
                  <a:cubicBezTo>
                    <a:pt x="512902" y="1731710"/>
                    <a:pt x="512902" y="1732854"/>
                    <a:pt x="512902" y="1734092"/>
                  </a:cubicBezTo>
                  <a:cubicBezTo>
                    <a:pt x="512711" y="1734187"/>
                    <a:pt x="512521" y="1734187"/>
                    <a:pt x="512235" y="1734092"/>
                  </a:cubicBezTo>
                  <a:close/>
                  <a:moveTo>
                    <a:pt x="515092" y="1643128"/>
                  </a:moveTo>
                  <a:cubicBezTo>
                    <a:pt x="515092" y="1639889"/>
                    <a:pt x="516616" y="1638842"/>
                    <a:pt x="518902" y="1638842"/>
                  </a:cubicBezTo>
                  <a:cubicBezTo>
                    <a:pt x="518902" y="1640271"/>
                    <a:pt x="518902" y="1641794"/>
                    <a:pt x="518521" y="1643604"/>
                  </a:cubicBezTo>
                  <a:cubicBezTo>
                    <a:pt x="517378" y="1643223"/>
                    <a:pt x="516711" y="1643223"/>
                    <a:pt x="516045" y="1643414"/>
                  </a:cubicBezTo>
                  <a:cubicBezTo>
                    <a:pt x="515759" y="1643318"/>
                    <a:pt x="515569" y="1643128"/>
                    <a:pt x="515092" y="1643128"/>
                  </a:cubicBezTo>
                  <a:close/>
                  <a:moveTo>
                    <a:pt x="517855" y="1646747"/>
                  </a:moveTo>
                  <a:cubicBezTo>
                    <a:pt x="518521" y="1646747"/>
                    <a:pt x="519093" y="1647129"/>
                    <a:pt x="519474" y="1647986"/>
                  </a:cubicBezTo>
                  <a:cubicBezTo>
                    <a:pt x="519093" y="1649129"/>
                    <a:pt x="520331" y="1650653"/>
                    <a:pt x="518235" y="1652653"/>
                  </a:cubicBezTo>
                  <a:cubicBezTo>
                    <a:pt x="514997" y="1651510"/>
                    <a:pt x="516997" y="1648938"/>
                    <a:pt x="517855" y="1646747"/>
                  </a:cubicBezTo>
                  <a:close/>
                  <a:moveTo>
                    <a:pt x="521188" y="1605409"/>
                  </a:moveTo>
                  <a:cubicBezTo>
                    <a:pt x="521760" y="1605028"/>
                    <a:pt x="522427" y="1604647"/>
                    <a:pt x="523189" y="1604361"/>
                  </a:cubicBezTo>
                  <a:cubicBezTo>
                    <a:pt x="523665" y="1605885"/>
                    <a:pt x="522617" y="1608076"/>
                    <a:pt x="521093" y="1609695"/>
                  </a:cubicBezTo>
                  <a:cubicBezTo>
                    <a:pt x="520522" y="1609124"/>
                    <a:pt x="519950" y="1608457"/>
                    <a:pt x="519760" y="1607409"/>
                  </a:cubicBezTo>
                  <a:cubicBezTo>
                    <a:pt x="520236" y="1606647"/>
                    <a:pt x="520712" y="1606076"/>
                    <a:pt x="521188" y="1605409"/>
                  </a:cubicBezTo>
                  <a:close/>
                  <a:moveTo>
                    <a:pt x="451370" y="1861917"/>
                  </a:moveTo>
                  <a:cubicBezTo>
                    <a:pt x="451370" y="1861822"/>
                    <a:pt x="451275" y="1861822"/>
                    <a:pt x="451275" y="1861727"/>
                  </a:cubicBezTo>
                  <a:cubicBezTo>
                    <a:pt x="455180" y="1857345"/>
                    <a:pt x="450132" y="1858202"/>
                    <a:pt x="450132" y="1854107"/>
                  </a:cubicBezTo>
                  <a:cubicBezTo>
                    <a:pt x="454132" y="1853630"/>
                    <a:pt x="456514" y="1862393"/>
                    <a:pt x="451370" y="1861917"/>
                  </a:cubicBezTo>
                  <a:close/>
                  <a:moveTo>
                    <a:pt x="482517" y="1867537"/>
                  </a:moveTo>
                  <a:cubicBezTo>
                    <a:pt x="483279" y="1868204"/>
                    <a:pt x="483946" y="1868871"/>
                    <a:pt x="484517" y="1869537"/>
                  </a:cubicBezTo>
                  <a:cubicBezTo>
                    <a:pt x="483850" y="1869918"/>
                    <a:pt x="483184" y="1870299"/>
                    <a:pt x="482517" y="1870680"/>
                  </a:cubicBezTo>
                  <a:cubicBezTo>
                    <a:pt x="480517" y="1869347"/>
                    <a:pt x="481278" y="1868394"/>
                    <a:pt x="482517" y="1867537"/>
                  </a:cubicBezTo>
                  <a:close/>
                  <a:moveTo>
                    <a:pt x="489184" y="1880396"/>
                  </a:moveTo>
                  <a:cubicBezTo>
                    <a:pt x="489184" y="1880586"/>
                    <a:pt x="489375" y="1880777"/>
                    <a:pt x="489375" y="1880967"/>
                  </a:cubicBezTo>
                  <a:cubicBezTo>
                    <a:pt x="488136" y="1880586"/>
                    <a:pt x="486898" y="1879634"/>
                    <a:pt x="485755" y="1878681"/>
                  </a:cubicBezTo>
                  <a:cubicBezTo>
                    <a:pt x="487660" y="1878681"/>
                    <a:pt x="488518" y="1879443"/>
                    <a:pt x="489184" y="1880396"/>
                  </a:cubicBezTo>
                  <a:close/>
                  <a:moveTo>
                    <a:pt x="491756" y="1908780"/>
                  </a:moveTo>
                  <a:cubicBezTo>
                    <a:pt x="491661" y="1908685"/>
                    <a:pt x="491661" y="1908590"/>
                    <a:pt x="491566" y="1908494"/>
                  </a:cubicBezTo>
                  <a:cubicBezTo>
                    <a:pt x="491566" y="1908399"/>
                    <a:pt x="491566" y="1908304"/>
                    <a:pt x="491566" y="1908209"/>
                  </a:cubicBezTo>
                  <a:cubicBezTo>
                    <a:pt x="491566" y="1908209"/>
                    <a:pt x="491661" y="1908209"/>
                    <a:pt x="491661" y="1908209"/>
                  </a:cubicBezTo>
                  <a:cubicBezTo>
                    <a:pt x="491661" y="1908399"/>
                    <a:pt x="491756" y="1908494"/>
                    <a:pt x="491756" y="1908780"/>
                  </a:cubicBezTo>
                  <a:close/>
                  <a:moveTo>
                    <a:pt x="488708" y="1866108"/>
                  </a:moveTo>
                  <a:cubicBezTo>
                    <a:pt x="488613" y="1865251"/>
                    <a:pt x="488899" y="1864584"/>
                    <a:pt x="489851" y="1863917"/>
                  </a:cubicBezTo>
                  <a:cubicBezTo>
                    <a:pt x="489851" y="1864489"/>
                    <a:pt x="489470" y="1865251"/>
                    <a:pt x="488708" y="1866108"/>
                  </a:cubicBezTo>
                  <a:close/>
                  <a:moveTo>
                    <a:pt x="521950" y="1621601"/>
                  </a:moveTo>
                  <a:cubicBezTo>
                    <a:pt x="522046" y="1621316"/>
                    <a:pt x="522236" y="1621125"/>
                    <a:pt x="522331" y="1620839"/>
                  </a:cubicBezTo>
                  <a:cubicBezTo>
                    <a:pt x="522427" y="1620935"/>
                    <a:pt x="522522" y="1621030"/>
                    <a:pt x="522617" y="1621125"/>
                  </a:cubicBezTo>
                  <a:cubicBezTo>
                    <a:pt x="522522" y="1621316"/>
                    <a:pt x="522427" y="1621411"/>
                    <a:pt x="522331" y="1621506"/>
                  </a:cubicBezTo>
                  <a:cubicBezTo>
                    <a:pt x="522236" y="1621506"/>
                    <a:pt x="522141" y="1621601"/>
                    <a:pt x="521950" y="1621601"/>
                  </a:cubicBezTo>
                  <a:close/>
                  <a:moveTo>
                    <a:pt x="479278" y="1873919"/>
                  </a:moveTo>
                  <a:cubicBezTo>
                    <a:pt x="481755" y="1874395"/>
                    <a:pt x="483946" y="1874967"/>
                    <a:pt x="485755" y="1875919"/>
                  </a:cubicBezTo>
                  <a:cubicBezTo>
                    <a:pt x="485565" y="1876491"/>
                    <a:pt x="485089" y="1877157"/>
                    <a:pt x="484612" y="1877824"/>
                  </a:cubicBezTo>
                  <a:cubicBezTo>
                    <a:pt x="482041" y="1875633"/>
                    <a:pt x="479945" y="1874204"/>
                    <a:pt x="478040" y="1880015"/>
                  </a:cubicBezTo>
                  <a:cubicBezTo>
                    <a:pt x="474706" y="1878300"/>
                    <a:pt x="479564" y="1876205"/>
                    <a:pt x="479278" y="1873919"/>
                  </a:cubicBezTo>
                  <a:close/>
                  <a:moveTo>
                    <a:pt x="484041" y="1905827"/>
                  </a:moveTo>
                  <a:cubicBezTo>
                    <a:pt x="484231" y="1906113"/>
                    <a:pt x="484517" y="1906304"/>
                    <a:pt x="484803" y="1906494"/>
                  </a:cubicBezTo>
                  <a:cubicBezTo>
                    <a:pt x="484708" y="1908018"/>
                    <a:pt x="483946" y="1910209"/>
                    <a:pt x="486136" y="1907733"/>
                  </a:cubicBezTo>
                  <a:cubicBezTo>
                    <a:pt x="486232" y="1907828"/>
                    <a:pt x="486422" y="1907923"/>
                    <a:pt x="486517" y="1908018"/>
                  </a:cubicBezTo>
                  <a:cubicBezTo>
                    <a:pt x="486327" y="1909256"/>
                    <a:pt x="486136" y="1910400"/>
                    <a:pt x="485946" y="1911542"/>
                  </a:cubicBezTo>
                  <a:cubicBezTo>
                    <a:pt x="484708" y="1910685"/>
                    <a:pt x="483184" y="1909923"/>
                    <a:pt x="480421" y="1910400"/>
                  </a:cubicBezTo>
                  <a:cubicBezTo>
                    <a:pt x="481088" y="1908685"/>
                    <a:pt x="482231" y="1907161"/>
                    <a:pt x="484041" y="1905827"/>
                  </a:cubicBezTo>
                  <a:close/>
                  <a:moveTo>
                    <a:pt x="495757" y="1935450"/>
                  </a:moveTo>
                  <a:cubicBezTo>
                    <a:pt x="495280" y="1936212"/>
                    <a:pt x="494518" y="1936688"/>
                    <a:pt x="493471" y="1936784"/>
                  </a:cubicBezTo>
                  <a:cubicBezTo>
                    <a:pt x="492423" y="1936593"/>
                    <a:pt x="491566" y="1936212"/>
                    <a:pt x="490708" y="1935736"/>
                  </a:cubicBezTo>
                  <a:cubicBezTo>
                    <a:pt x="492613" y="1935546"/>
                    <a:pt x="494328" y="1935450"/>
                    <a:pt x="495757" y="1935450"/>
                  </a:cubicBezTo>
                  <a:close/>
                  <a:moveTo>
                    <a:pt x="492232" y="1936688"/>
                  </a:moveTo>
                  <a:cubicBezTo>
                    <a:pt x="492137" y="1937165"/>
                    <a:pt x="492137" y="1937546"/>
                    <a:pt x="492232" y="1937831"/>
                  </a:cubicBezTo>
                  <a:cubicBezTo>
                    <a:pt x="491566" y="1937546"/>
                    <a:pt x="490899" y="1937260"/>
                    <a:pt x="490423" y="1936879"/>
                  </a:cubicBezTo>
                  <a:cubicBezTo>
                    <a:pt x="490899" y="1936593"/>
                    <a:pt x="491470" y="1936403"/>
                    <a:pt x="492232" y="1936688"/>
                  </a:cubicBezTo>
                  <a:close/>
                  <a:moveTo>
                    <a:pt x="497947" y="1920401"/>
                  </a:moveTo>
                  <a:cubicBezTo>
                    <a:pt x="497661" y="1920401"/>
                    <a:pt x="497471" y="1920401"/>
                    <a:pt x="497185" y="1920496"/>
                  </a:cubicBezTo>
                  <a:cubicBezTo>
                    <a:pt x="497471" y="1920210"/>
                    <a:pt x="497661" y="1920210"/>
                    <a:pt x="497947" y="1920020"/>
                  </a:cubicBezTo>
                  <a:cubicBezTo>
                    <a:pt x="497947" y="1920210"/>
                    <a:pt x="497947" y="1920305"/>
                    <a:pt x="497947" y="1920401"/>
                  </a:cubicBezTo>
                  <a:close/>
                  <a:moveTo>
                    <a:pt x="487375" y="1858964"/>
                  </a:moveTo>
                  <a:cubicBezTo>
                    <a:pt x="488613" y="1858679"/>
                    <a:pt x="488994" y="1857631"/>
                    <a:pt x="489089" y="1856488"/>
                  </a:cubicBezTo>
                  <a:cubicBezTo>
                    <a:pt x="489280" y="1857059"/>
                    <a:pt x="489565" y="1857536"/>
                    <a:pt x="489756" y="1858107"/>
                  </a:cubicBezTo>
                  <a:cubicBezTo>
                    <a:pt x="488994" y="1858869"/>
                    <a:pt x="488136" y="1859250"/>
                    <a:pt x="487375" y="1858964"/>
                  </a:cubicBezTo>
                  <a:close/>
                  <a:moveTo>
                    <a:pt x="528332" y="1559498"/>
                  </a:moveTo>
                  <a:cubicBezTo>
                    <a:pt x="526903" y="1559403"/>
                    <a:pt x="525379" y="1559308"/>
                    <a:pt x="523951" y="1559213"/>
                  </a:cubicBezTo>
                  <a:cubicBezTo>
                    <a:pt x="524141" y="1558260"/>
                    <a:pt x="524141" y="1557498"/>
                    <a:pt x="524141" y="1556736"/>
                  </a:cubicBezTo>
                  <a:cubicBezTo>
                    <a:pt x="525379" y="1556831"/>
                    <a:pt x="526713" y="1556641"/>
                    <a:pt x="528618" y="1555688"/>
                  </a:cubicBezTo>
                  <a:cubicBezTo>
                    <a:pt x="528523" y="1556927"/>
                    <a:pt x="528427" y="1558165"/>
                    <a:pt x="528332" y="1559498"/>
                  </a:cubicBezTo>
                  <a:close/>
                  <a:moveTo>
                    <a:pt x="484803" y="1963263"/>
                  </a:moveTo>
                  <a:cubicBezTo>
                    <a:pt x="485946" y="1963168"/>
                    <a:pt x="487089" y="1963358"/>
                    <a:pt x="488232" y="1964025"/>
                  </a:cubicBezTo>
                  <a:cubicBezTo>
                    <a:pt x="486898" y="1965549"/>
                    <a:pt x="485660" y="1966692"/>
                    <a:pt x="484231" y="1963930"/>
                  </a:cubicBezTo>
                  <a:cubicBezTo>
                    <a:pt x="484327" y="1963549"/>
                    <a:pt x="484612" y="1963454"/>
                    <a:pt x="484803" y="1963263"/>
                  </a:cubicBezTo>
                  <a:close/>
                  <a:moveTo>
                    <a:pt x="493090" y="1959453"/>
                  </a:moveTo>
                  <a:cubicBezTo>
                    <a:pt x="493756" y="1960310"/>
                    <a:pt x="495661" y="1965644"/>
                    <a:pt x="492613" y="1965740"/>
                  </a:cubicBezTo>
                  <a:cubicBezTo>
                    <a:pt x="492613" y="1965359"/>
                    <a:pt x="492518" y="1965168"/>
                    <a:pt x="492232" y="1964883"/>
                  </a:cubicBezTo>
                  <a:cubicBezTo>
                    <a:pt x="492994" y="1964406"/>
                    <a:pt x="493471" y="1963454"/>
                    <a:pt x="493471" y="1961930"/>
                  </a:cubicBezTo>
                  <a:cubicBezTo>
                    <a:pt x="491566" y="1960882"/>
                    <a:pt x="490232" y="1961930"/>
                    <a:pt x="488994" y="1963168"/>
                  </a:cubicBezTo>
                  <a:cubicBezTo>
                    <a:pt x="489184" y="1960596"/>
                    <a:pt x="490232" y="1958977"/>
                    <a:pt x="493090" y="1959453"/>
                  </a:cubicBezTo>
                  <a:close/>
                  <a:moveTo>
                    <a:pt x="490327" y="1965168"/>
                  </a:moveTo>
                  <a:cubicBezTo>
                    <a:pt x="490423" y="1965168"/>
                    <a:pt x="490423" y="1965168"/>
                    <a:pt x="490423" y="1965168"/>
                  </a:cubicBezTo>
                  <a:cubicBezTo>
                    <a:pt x="490423" y="1965263"/>
                    <a:pt x="490327" y="1965263"/>
                    <a:pt x="490327" y="1965263"/>
                  </a:cubicBezTo>
                  <a:cubicBezTo>
                    <a:pt x="490423" y="1965263"/>
                    <a:pt x="490327" y="1965168"/>
                    <a:pt x="490327" y="1965168"/>
                  </a:cubicBezTo>
                  <a:close/>
                  <a:moveTo>
                    <a:pt x="492423" y="1966406"/>
                  </a:moveTo>
                  <a:cubicBezTo>
                    <a:pt x="491470" y="1966788"/>
                    <a:pt x="490708" y="1966883"/>
                    <a:pt x="490423" y="1965740"/>
                  </a:cubicBezTo>
                  <a:cubicBezTo>
                    <a:pt x="491375" y="1965740"/>
                    <a:pt x="491947" y="1966025"/>
                    <a:pt x="492423" y="1966406"/>
                  </a:cubicBezTo>
                  <a:close/>
                  <a:moveTo>
                    <a:pt x="504710" y="1921163"/>
                  </a:moveTo>
                  <a:cubicBezTo>
                    <a:pt x="504710" y="1921163"/>
                    <a:pt x="504710" y="1921067"/>
                    <a:pt x="504710" y="1921067"/>
                  </a:cubicBezTo>
                  <a:cubicBezTo>
                    <a:pt x="504710" y="1921067"/>
                    <a:pt x="504710" y="1921067"/>
                    <a:pt x="504710" y="1921163"/>
                  </a:cubicBezTo>
                  <a:cubicBezTo>
                    <a:pt x="504710" y="1921163"/>
                    <a:pt x="504710" y="1921163"/>
                    <a:pt x="504710" y="1921163"/>
                  </a:cubicBezTo>
                  <a:close/>
                  <a:moveTo>
                    <a:pt x="493185" y="1901065"/>
                  </a:moveTo>
                  <a:cubicBezTo>
                    <a:pt x="493185" y="1900875"/>
                    <a:pt x="493185" y="1900684"/>
                    <a:pt x="493185" y="1900589"/>
                  </a:cubicBezTo>
                  <a:cubicBezTo>
                    <a:pt x="493185" y="1900303"/>
                    <a:pt x="493090" y="1900017"/>
                    <a:pt x="493185" y="1899636"/>
                  </a:cubicBezTo>
                  <a:cubicBezTo>
                    <a:pt x="495376" y="1899731"/>
                    <a:pt x="496614" y="1900493"/>
                    <a:pt x="497471" y="1901446"/>
                  </a:cubicBezTo>
                  <a:cubicBezTo>
                    <a:pt x="496804" y="1902017"/>
                    <a:pt x="496233" y="1902875"/>
                    <a:pt x="495852" y="1903922"/>
                  </a:cubicBezTo>
                  <a:cubicBezTo>
                    <a:pt x="494614" y="1903446"/>
                    <a:pt x="493471" y="1902589"/>
                    <a:pt x="493185" y="1901065"/>
                  </a:cubicBezTo>
                  <a:close/>
                  <a:moveTo>
                    <a:pt x="509282" y="1769239"/>
                  </a:moveTo>
                  <a:cubicBezTo>
                    <a:pt x="509377" y="1769620"/>
                    <a:pt x="509473" y="1770096"/>
                    <a:pt x="509282" y="1770763"/>
                  </a:cubicBezTo>
                  <a:cubicBezTo>
                    <a:pt x="508044" y="1770287"/>
                    <a:pt x="506806" y="1769810"/>
                    <a:pt x="505758" y="1769144"/>
                  </a:cubicBezTo>
                  <a:cubicBezTo>
                    <a:pt x="506615" y="1768667"/>
                    <a:pt x="507949" y="1768953"/>
                    <a:pt x="509282" y="1769239"/>
                  </a:cubicBezTo>
                  <a:close/>
                  <a:moveTo>
                    <a:pt x="539667" y="1521875"/>
                  </a:moveTo>
                  <a:cubicBezTo>
                    <a:pt x="540143" y="1521494"/>
                    <a:pt x="540619" y="1521113"/>
                    <a:pt x="541191" y="1521113"/>
                  </a:cubicBezTo>
                  <a:cubicBezTo>
                    <a:pt x="540619" y="1523304"/>
                    <a:pt x="540524" y="1524732"/>
                    <a:pt x="540429" y="1526066"/>
                  </a:cubicBezTo>
                  <a:cubicBezTo>
                    <a:pt x="539381" y="1525208"/>
                    <a:pt x="540905" y="1522637"/>
                    <a:pt x="539667" y="1521875"/>
                  </a:cubicBezTo>
                  <a:close/>
                  <a:moveTo>
                    <a:pt x="458514" y="1946118"/>
                  </a:moveTo>
                  <a:cubicBezTo>
                    <a:pt x="456990" y="1949642"/>
                    <a:pt x="456133" y="1944404"/>
                    <a:pt x="453561" y="1945166"/>
                  </a:cubicBezTo>
                  <a:cubicBezTo>
                    <a:pt x="454704" y="1942594"/>
                    <a:pt x="456609" y="1941260"/>
                    <a:pt x="459466" y="1941260"/>
                  </a:cubicBezTo>
                  <a:cubicBezTo>
                    <a:pt x="460228" y="1943737"/>
                    <a:pt x="454990" y="1944594"/>
                    <a:pt x="458514" y="1946118"/>
                  </a:cubicBezTo>
                  <a:close/>
                  <a:moveTo>
                    <a:pt x="470039" y="1964978"/>
                  </a:moveTo>
                  <a:cubicBezTo>
                    <a:pt x="468801" y="1962025"/>
                    <a:pt x="477278" y="1968788"/>
                    <a:pt x="474706" y="1973550"/>
                  </a:cubicBezTo>
                  <a:cubicBezTo>
                    <a:pt x="469468" y="1973074"/>
                    <a:pt x="472420" y="1967264"/>
                    <a:pt x="470039" y="1964978"/>
                  </a:cubicBezTo>
                  <a:close/>
                  <a:moveTo>
                    <a:pt x="469086" y="1957072"/>
                  </a:moveTo>
                  <a:cubicBezTo>
                    <a:pt x="470325" y="1952500"/>
                    <a:pt x="472039" y="1948690"/>
                    <a:pt x="476897" y="1949738"/>
                  </a:cubicBezTo>
                  <a:cubicBezTo>
                    <a:pt x="478040" y="1951452"/>
                    <a:pt x="477373" y="1954310"/>
                    <a:pt x="476611" y="1957358"/>
                  </a:cubicBezTo>
                  <a:cubicBezTo>
                    <a:pt x="478516" y="1957548"/>
                    <a:pt x="480993" y="1958691"/>
                    <a:pt x="481755" y="1957072"/>
                  </a:cubicBezTo>
                  <a:cubicBezTo>
                    <a:pt x="480898" y="1956596"/>
                    <a:pt x="479374" y="1956500"/>
                    <a:pt x="479564" y="1955358"/>
                  </a:cubicBezTo>
                  <a:cubicBezTo>
                    <a:pt x="480326" y="1953262"/>
                    <a:pt x="481945" y="1952214"/>
                    <a:pt x="482517" y="1951071"/>
                  </a:cubicBezTo>
                  <a:cubicBezTo>
                    <a:pt x="482898" y="1953738"/>
                    <a:pt x="481945" y="1957739"/>
                    <a:pt x="482993" y="1959929"/>
                  </a:cubicBezTo>
                  <a:cubicBezTo>
                    <a:pt x="482993" y="1959929"/>
                    <a:pt x="482898" y="1959929"/>
                    <a:pt x="482898" y="1960025"/>
                  </a:cubicBezTo>
                  <a:cubicBezTo>
                    <a:pt x="479374" y="1958120"/>
                    <a:pt x="478611" y="1960787"/>
                    <a:pt x="475564" y="1958215"/>
                  </a:cubicBezTo>
                  <a:cubicBezTo>
                    <a:pt x="475087" y="1960596"/>
                    <a:pt x="476802" y="1961072"/>
                    <a:pt x="476421" y="1963358"/>
                  </a:cubicBezTo>
                  <a:cubicBezTo>
                    <a:pt x="476707" y="1963454"/>
                    <a:pt x="476992" y="1963358"/>
                    <a:pt x="477278" y="1963454"/>
                  </a:cubicBezTo>
                  <a:cubicBezTo>
                    <a:pt x="477088" y="1963549"/>
                    <a:pt x="476897" y="1963644"/>
                    <a:pt x="476707" y="1963739"/>
                  </a:cubicBezTo>
                  <a:cubicBezTo>
                    <a:pt x="473373" y="1961739"/>
                    <a:pt x="473373" y="1951929"/>
                    <a:pt x="469086" y="1957072"/>
                  </a:cubicBezTo>
                  <a:close/>
                  <a:moveTo>
                    <a:pt x="480517" y="1969550"/>
                  </a:moveTo>
                  <a:cubicBezTo>
                    <a:pt x="485374" y="1973931"/>
                    <a:pt x="485851" y="1968692"/>
                    <a:pt x="487660" y="1965930"/>
                  </a:cubicBezTo>
                  <a:cubicBezTo>
                    <a:pt x="489280" y="1968883"/>
                    <a:pt x="491185" y="1969073"/>
                    <a:pt x="493471" y="1968502"/>
                  </a:cubicBezTo>
                  <a:cubicBezTo>
                    <a:pt x="493471" y="1968883"/>
                    <a:pt x="493756" y="1969169"/>
                    <a:pt x="493661" y="1969645"/>
                  </a:cubicBezTo>
                  <a:cubicBezTo>
                    <a:pt x="487660" y="1970979"/>
                    <a:pt x="488613" y="1975931"/>
                    <a:pt x="488994" y="1981932"/>
                  </a:cubicBezTo>
                  <a:cubicBezTo>
                    <a:pt x="488803" y="1982027"/>
                    <a:pt x="488613" y="1982123"/>
                    <a:pt x="488327" y="1982218"/>
                  </a:cubicBezTo>
                  <a:cubicBezTo>
                    <a:pt x="484612" y="1980599"/>
                    <a:pt x="480231" y="1979742"/>
                    <a:pt x="476135" y="1978789"/>
                  </a:cubicBezTo>
                  <a:cubicBezTo>
                    <a:pt x="476421" y="1977551"/>
                    <a:pt x="475468" y="1977170"/>
                    <a:pt x="475373" y="1976027"/>
                  </a:cubicBezTo>
                  <a:cubicBezTo>
                    <a:pt x="480135" y="1974979"/>
                    <a:pt x="478135" y="1972788"/>
                    <a:pt x="480517" y="1969550"/>
                  </a:cubicBezTo>
                  <a:close/>
                  <a:moveTo>
                    <a:pt x="485565" y="1983742"/>
                  </a:moveTo>
                  <a:cubicBezTo>
                    <a:pt x="483755" y="1984885"/>
                    <a:pt x="482326" y="1986314"/>
                    <a:pt x="481755" y="1988123"/>
                  </a:cubicBezTo>
                  <a:cubicBezTo>
                    <a:pt x="480421" y="1987076"/>
                    <a:pt x="479564" y="1985361"/>
                    <a:pt x="479088" y="1983266"/>
                  </a:cubicBezTo>
                  <a:cubicBezTo>
                    <a:pt x="479945" y="1980789"/>
                    <a:pt x="483469" y="1981646"/>
                    <a:pt x="485565" y="1983742"/>
                  </a:cubicBezTo>
                  <a:close/>
                  <a:moveTo>
                    <a:pt x="486994" y="2008412"/>
                  </a:moveTo>
                  <a:cubicBezTo>
                    <a:pt x="487089" y="2011269"/>
                    <a:pt x="489184" y="2012412"/>
                    <a:pt x="490137" y="2014508"/>
                  </a:cubicBezTo>
                  <a:cubicBezTo>
                    <a:pt x="486517" y="2013269"/>
                    <a:pt x="485755" y="2010698"/>
                    <a:pt x="486994" y="2008412"/>
                  </a:cubicBezTo>
                  <a:close/>
                  <a:moveTo>
                    <a:pt x="475564" y="2053275"/>
                  </a:moveTo>
                  <a:cubicBezTo>
                    <a:pt x="475849" y="2052989"/>
                    <a:pt x="476135" y="2052608"/>
                    <a:pt x="476326" y="2052036"/>
                  </a:cubicBezTo>
                  <a:cubicBezTo>
                    <a:pt x="476992" y="2052322"/>
                    <a:pt x="477373" y="2052798"/>
                    <a:pt x="477850" y="2053179"/>
                  </a:cubicBezTo>
                  <a:cubicBezTo>
                    <a:pt x="477278" y="2054417"/>
                    <a:pt x="476135" y="2054703"/>
                    <a:pt x="474992" y="2055084"/>
                  </a:cubicBezTo>
                  <a:cubicBezTo>
                    <a:pt x="475468" y="2054227"/>
                    <a:pt x="475564" y="2053751"/>
                    <a:pt x="475564" y="2053275"/>
                  </a:cubicBezTo>
                  <a:close/>
                  <a:moveTo>
                    <a:pt x="477278" y="2050226"/>
                  </a:moveTo>
                  <a:cubicBezTo>
                    <a:pt x="478231" y="2050226"/>
                    <a:pt x="479183" y="2049941"/>
                    <a:pt x="479945" y="2049655"/>
                  </a:cubicBezTo>
                  <a:cubicBezTo>
                    <a:pt x="482612" y="2042702"/>
                    <a:pt x="477754" y="2047274"/>
                    <a:pt x="477469" y="2042797"/>
                  </a:cubicBezTo>
                  <a:cubicBezTo>
                    <a:pt x="478326" y="2042988"/>
                    <a:pt x="478993" y="2042797"/>
                    <a:pt x="479755" y="2042797"/>
                  </a:cubicBezTo>
                  <a:cubicBezTo>
                    <a:pt x="479755" y="2046893"/>
                    <a:pt x="484708" y="2046702"/>
                    <a:pt x="484041" y="2051369"/>
                  </a:cubicBezTo>
                  <a:cubicBezTo>
                    <a:pt x="480707" y="2051274"/>
                    <a:pt x="478707" y="2050798"/>
                    <a:pt x="477278" y="2050226"/>
                  </a:cubicBezTo>
                  <a:close/>
                  <a:moveTo>
                    <a:pt x="500043" y="2108139"/>
                  </a:moveTo>
                  <a:cubicBezTo>
                    <a:pt x="490803" y="2102043"/>
                    <a:pt x="508710" y="2102043"/>
                    <a:pt x="504710" y="2097089"/>
                  </a:cubicBezTo>
                  <a:cubicBezTo>
                    <a:pt x="508806" y="2098614"/>
                    <a:pt x="507377" y="2104995"/>
                    <a:pt x="514330" y="2104043"/>
                  </a:cubicBezTo>
                  <a:cubicBezTo>
                    <a:pt x="510997" y="2111377"/>
                    <a:pt x="501376" y="2096994"/>
                    <a:pt x="500043" y="2108139"/>
                  </a:cubicBezTo>
                  <a:close/>
                  <a:moveTo>
                    <a:pt x="503853" y="2074229"/>
                  </a:moveTo>
                  <a:cubicBezTo>
                    <a:pt x="503948" y="2072991"/>
                    <a:pt x="504043" y="2071658"/>
                    <a:pt x="504139" y="2070419"/>
                  </a:cubicBezTo>
                  <a:cubicBezTo>
                    <a:pt x="506520" y="2073563"/>
                    <a:pt x="510711" y="2068419"/>
                    <a:pt x="510139" y="2074610"/>
                  </a:cubicBezTo>
                  <a:cubicBezTo>
                    <a:pt x="507853" y="2072134"/>
                    <a:pt x="506996" y="2074325"/>
                    <a:pt x="503853" y="2074229"/>
                  </a:cubicBezTo>
                  <a:close/>
                  <a:moveTo>
                    <a:pt x="517188" y="2291685"/>
                  </a:moveTo>
                  <a:cubicBezTo>
                    <a:pt x="518617" y="2294448"/>
                    <a:pt x="519474" y="2301210"/>
                    <a:pt x="517664" y="2303115"/>
                  </a:cubicBezTo>
                  <a:cubicBezTo>
                    <a:pt x="513187" y="2301972"/>
                    <a:pt x="516140" y="2294448"/>
                    <a:pt x="517188" y="2291685"/>
                  </a:cubicBezTo>
                  <a:close/>
                  <a:moveTo>
                    <a:pt x="518426" y="2274064"/>
                  </a:moveTo>
                  <a:cubicBezTo>
                    <a:pt x="519474" y="2273493"/>
                    <a:pt x="520617" y="2272921"/>
                    <a:pt x="522331" y="2273112"/>
                  </a:cubicBezTo>
                  <a:cubicBezTo>
                    <a:pt x="523284" y="2274635"/>
                    <a:pt x="523760" y="2276636"/>
                    <a:pt x="523189" y="2279493"/>
                  </a:cubicBezTo>
                  <a:cubicBezTo>
                    <a:pt x="521379" y="2277874"/>
                    <a:pt x="517569" y="2277969"/>
                    <a:pt x="518426" y="2274064"/>
                  </a:cubicBezTo>
                  <a:close/>
                  <a:moveTo>
                    <a:pt x="517569" y="2094232"/>
                  </a:moveTo>
                  <a:cubicBezTo>
                    <a:pt x="516235" y="2096327"/>
                    <a:pt x="514902" y="2098518"/>
                    <a:pt x="510997" y="2097566"/>
                  </a:cubicBezTo>
                  <a:cubicBezTo>
                    <a:pt x="510044" y="2096042"/>
                    <a:pt x="509568" y="2094042"/>
                    <a:pt x="510235" y="2091184"/>
                  </a:cubicBezTo>
                  <a:cubicBezTo>
                    <a:pt x="514807" y="2089088"/>
                    <a:pt x="514235" y="2092422"/>
                    <a:pt x="517569" y="2094232"/>
                  </a:cubicBezTo>
                  <a:close/>
                  <a:moveTo>
                    <a:pt x="502043" y="2046226"/>
                  </a:moveTo>
                  <a:cubicBezTo>
                    <a:pt x="507091" y="2048036"/>
                    <a:pt x="508710" y="2046035"/>
                    <a:pt x="510616" y="2049369"/>
                  </a:cubicBezTo>
                  <a:cubicBezTo>
                    <a:pt x="509473" y="2051465"/>
                    <a:pt x="501472" y="2049560"/>
                    <a:pt x="502043" y="2046226"/>
                  </a:cubicBezTo>
                  <a:close/>
                  <a:moveTo>
                    <a:pt x="502234" y="1882110"/>
                  </a:moveTo>
                  <a:cubicBezTo>
                    <a:pt x="503281" y="1880015"/>
                    <a:pt x="503567" y="1877919"/>
                    <a:pt x="502996" y="1875633"/>
                  </a:cubicBezTo>
                  <a:cubicBezTo>
                    <a:pt x="503758" y="1876871"/>
                    <a:pt x="504519" y="1878300"/>
                    <a:pt x="505186" y="1879538"/>
                  </a:cubicBezTo>
                  <a:cubicBezTo>
                    <a:pt x="504996" y="1880777"/>
                    <a:pt x="504805" y="1882015"/>
                    <a:pt x="504710" y="1883348"/>
                  </a:cubicBezTo>
                  <a:cubicBezTo>
                    <a:pt x="503853" y="1882777"/>
                    <a:pt x="503091" y="1882396"/>
                    <a:pt x="502234" y="1882110"/>
                  </a:cubicBezTo>
                  <a:close/>
                  <a:moveTo>
                    <a:pt x="503281" y="1849821"/>
                  </a:moveTo>
                  <a:cubicBezTo>
                    <a:pt x="501376" y="1850583"/>
                    <a:pt x="500805" y="1853250"/>
                    <a:pt x="497661" y="1852106"/>
                  </a:cubicBezTo>
                  <a:cubicBezTo>
                    <a:pt x="497947" y="1851249"/>
                    <a:pt x="497090" y="1849916"/>
                    <a:pt x="496614" y="1848773"/>
                  </a:cubicBezTo>
                  <a:cubicBezTo>
                    <a:pt x="497757" y="1849821"/>
                    <a:pt x="500328" y="1851344"/>
                    <a:pt x="502900" y="1849439"/>
                  </a:cubicBezTo>
                  <a:cubicBezTo>
                    <a:pt x="503091" y="1849439"/>
                    <a:pt x="503186" y="1849439"/>
                    <a:pt x="503281" y="1849439"/>
                  </a:cubicBezTo>
                  <a:cubicBezTo>
                    <a:pt x="503281" y="1849344"/>
                    <a:pt x="503281" y="1849249"/>
                    <a:pt x="503281" y="1849154"/>
                  </a:cubicBezTo>
                  <a:cubicBezTo>
                    <a:pt x="503377" y="1849058"/>
                    <a:pt x="503567" y="1849058"/>
                    <a:pt x="503662" y="1848868"/>
                  </a:cubicBezTo>
                  <a:cubicBezTo>
                    <a:pt x="503472" y="1849249"/>
                    <a:pt x="503472" y="1849535"/>
                    <a:pt x="503281" y="1849821"/>
                  </a:cubicBezTo>
                  <a:close/>
                  <a:moveTo>
                    <a:pt x="494518" y="1836295"/>
                  </a:moveTo>
                  <a:cubicBezTo>
                    <a:pt x="495852" y="1836104"/>
                    <a:pt x="496900" y="1835723"/>
                    <a:pt x="497757" y="1834962"/>
                  </a:cubicBezTo>
                  <a:cubicBezTo>
                    <a:pt x="496995" y="1836485"/>
                    <a:pt x="496423" y="1837914"/>
                    <a:pt x="496423" y="1839057"/>
                  </a:cubicBezTo>
                  <a:cubicBezTo>
                    <a:pt x="496709" y="1837629"/>
                    <a:pt x="494709" y="1837533"/>
                    <a:pt x="494518" y="1836295"/>
                  </a:cubicBezTo>
                  <a:close/>
                  <a:moveTo>
                    <a:pt x="497661" y="1826865"/>
                  </a:moveTo>
                  <a:cubicBezTo>
                    <a:pt x="497661" y="1826770"/>
                    <a:pt x="497661" y="1826675"/>
                    <a:pt x="497757" y="1826675"/>
                  </a:cubicBezTo>
                  <a:cubicBezTo>
                    <a:pt x="497947" y="1826675"/>
                    <a:pt x="498043" y="1826770"/>
                    <a:pt x="498233" y="1826770"/>
                  </a:cubicBezTo>
                  <a:cubicBezTo>
                    <a:pt x="497947" y="1826865"/>
                    <a:pt x="497852" y="1826770"/>
                    <a:pt x="497661" y="1826865"/>
                  </a:cubicBezTo>
                  <a:close/>
                  <a:moveTo>
                    <a:pt x="501376" y="1814864"/>
                  </a:moveTo>
                  <a:cubicBezTo>
                    <a:pt x="501186" y="1813721"/>
                    <a:pt x="501186" y="1812768"/>
                    <a:pt x="502996" y="1812483"/>
                  </a:cubicBezTo>
                  <a:cubicBezTo>
                    <a:pt x="503091" y="1812578"/>
                    <a:pt x="503091" y="1812673"/>
                    <a:pt x="503186" y="1812768"/>
                  </a:cubicBezTo>
                  <a:cubicBezTo>
                    <a:pt x="502710" y="1813530"/>
                    <a:pt x="502138" y="1814292"/>
                    <a:pt x="501376" y="1814864"/>
                  </a:cubicBezTo>
                  <a:close/>
                  <a:moveTo>
                    <a:pt x="477850" y="2095946"/>
                  </a:moveTo>
                  <a:cubicBezTo>
                    <a:pt x="477373" y="2096137"/>
                    <a:pt x="476897" y="2096232"/>
                    <a:pt x="476611" y="2095851"/>
                  </a:cubicBezTo>
                  <a:cubicBezTo>
                    <a:pt x="477088" y="2095375"/>
                    <a:pt x="477469" y="2095280"/>
                    <a:pt x="477850" y="2095946"/>
                  </a:cubicBezTo>
                  <a:close/>
                  <a:moveTo>
                    <a:pt x="487565" y="2123664"/>
                  </a:moveTo>
                  <a:cubicBezTo>
                    <a:pt x="491851" y="2124902"/>
                    <a:pt x="489565" y="2118616"/>
                    <a:pt x="494137" y="2120331"/>
                  </a:cubicBezTo>
                  <a:cubicBezTo>
                    <a:pt x="490708" y="2123569"/>
                    <a:pt x="494328" y="2126046"/>
                    <a:pt x="494709" y="2129760"/>
                  </a:cubicBezTo>
                  <a:cubicBezTo>
                    <a:pt x="493661" y="2130237"/>
                    <a:pt x="492899" y="2130808"/>
                    <a:pt x="492232" y="2130427"/>
                  </a:cubicBezTo>
                  <a:cubicBezTo>
                    <a:pt x="491566" y="2128522"/>
                    <a:pt x="492423" y="2125379"/>
                    <a:pt x="488613" y="2126236"/>
                  </a:cubicBezTo>
                  <a:cubicBezTo>
                    <a:pt x="488327" y="2127284"/>
                    <a:pt x="488994" y="2127474"/>
                    <a:pt x="489756" y="2127569"/>
                  </a:cubicBezTo>
                  <a:cubicBezTo>
                    <a:pt x="489280" y="2129570"/>
                    <a:pt x="488041" y="2128522"/>
                    <a:pt x="487470" y="2126808"/>
                  </a:cubicBezTo>
                  <a:cubicBezTo>
                    <a:pt x="487470" y="2126617"/>
                    <a:pt x="487470" y="2126427"/>
                    <a:pt x="487470" y="2126141"/>
                  </a:cubicBezTo>
                  <a:cubicBezTo>
                    <a:pt x="487375" y="2126141"/>
                    <a:pt x="487375" y="2126141"/>
                    <a:pt x="487375" y="2126141"/>
                  </a:cubicBezTo>
                  <a:cubicBezTo>
                    <a:pt x="487184" y="2125284"/>
                    <a:pt x="487184" y="2124426"/>
                    <a:pt x="487565" y="2123664"/>
                  </a:cubicBezTo>
                  <a:close/>
                  <a:moveTo>
                    <a:pt x="499471" y="2139095"/>
                  </a:moveTo>
                  <a:cubicBezTo>
                    <a:pt x="499185" y="2138047"/>
                    <a:pt x="498900" y="2137094"/>
                    <a:pt x="498519" y="2136047"/>
                  </a:cubicBezTo>
                  <a:cubicBezTo>
                    <a:pt x="501948" y="2135666"/>
                    <a:pt x="505948" y="2136428"/>
                    <a:pt x="508139" y="2137761"/>
                  </a:cubicBezTo>
                  <a:cubicBezTo>
                    <a:pt x="507663" y="2138333"/>
                    <a:pt x="507186" y="2138809"/>
                    <a:pt x="506615" y="2139095"/>
                  </a:cubicBezTo>
                  <a:cubicBezTo>
                    <a:pt x="506615" y="2139000"/>
                    <a:pt x="506615" y="2139000"/>
                    <a:pt x="506615" y="2138904"/>
                  </a:cubicBezTo>
                  <a:cubicBezTo>
                    <a:pt x="504901" y="2138619"/>
                    <a:pt x="504043" y="2137761"/>
                    <a:pt x="503186" y="2136904"/>
                  </a:cubicBezTo>
                  <a:cubicBezTo>
                    <a:pt x="502234" y="2137094"/>
                    <a:pt x="501948" y="2138238"/>
                    <a:pt x="501567" y="2139381"/>
                  </a:cubicBezTo>
                  <a:cubicBezTo>
                    <a:pt x="500900" y="2139285"/>
                    <a:pt x="500138" y="2139190"/>
                    <a:pt x="499471" y="2139095"/>
                  </a:cubicBezTo>
                  <a:close/>
                  <a:moveTo>
                    <a:pt x="519950" y="2305782"/>
                  </a:moveTo>
                  <a:cubicBezTo>
                    <a:pt x="517664" y="2308735"/>
                    <a:pt x="516331" y="2311688"/>
                    <a:pt x="517950" y="2315784"/>
                  </a:cubicBezTo>
                  <a:cubicBezTo>
                    <a:pt x="514711" y="2313879"/>
                    <a:pt x="515473" y="2308544"/>
                    <a:pt x="513664" y="2305401"/>
                  </a:cubicBezTo>
                  <a:cubicBezTo>
                    <a:pt x="516902" y="2305401"/>
                    <a:pt x="517759" y="2303210"/>
                    <a:pt x="519950" y="2305782"/>
                  </a:cubicBezTo>
                  <a:close/>
                  <a:moveTo>
                    <a:pt x="509282" y="1949738"/>
                  </a:moveTo>
                  <a:cubicBezTo>
                    <a:pt x="509568" y="1949452"/>
                    <a:pt x="509853" y="1949166"/>
                    <a:pt x="510139" y="1948785"/>
                  </a:cubicBezTo>
                  <a:cubicBezTo>
                    <a:pt x="509758" y="1948880"/>
                    <a:pt x="509473" y="1948880"/>
                    <a:pt x="509187" y="1948880"/>
                  </a:cubicBezTo>
                  <a:cubicBezTo>
                    <a:pt x="509187" y="1948214"/>
                    <a:pt x="509092" y="1947547"/>
                    <a:pt x="509187" y="1946785"/>
                  </a:cubicBezTo>
                  <a:cubicBezTo>
                    <a:pt x="512521" y="1947452"/>
                    <a:pt x="513187" y="1950404"/>
                    <a:pt x="513759" y="1953452"/>
                  </a:cubicBezTo>
                  <a:cubicBezTo>
                    <a:pt x="511282" y="1953071"/>
                    <a:pt x="509853" y="1951833"/>
                    <a:pt x="509282" y="1949738"/>
                  </a:cubicBezTo>
                  <a:close/>
                  <a:moveTo>
                    <a:pt x="506901" y="1838962"/>
                  </a:moveTo>
                  <a:cubicBezTo>
                    <a:pt x="505948" y="1839724"/>
                    <a:pt x="504996" y="1840200"/>
                    <a:pt x="503948" y="1840486"/>
                  </a:cubicBezTo>
                  <a:cubicBezTo>
                    <a:pt x="504234" y="1839724"/>
                    <a:pt x="504615" y="1838962"/>
                    <a:pt x="504996" y="1838200"/>
                  </a:cubicBezTo>
                  <a:cubicBezTo>
                    <a:pt x="505663" y="1838486"/>
                    <a:pt x="506234" y="1838771"/>
                    <a:pt x="506901" y="1838962"/>
                  </a:cubicBezTo>
                  <a:close/>
                  <a:moveTo>
                    <a:pt x="503186" y="1826960"/>
                  </a:moveTo>
                  <a:cubicBezTo>
                    <a:pt x="502424" y="1826484"/>
                    <a:pt x="501567" y="1826198"/>
                    <a:pt x="500519" y="1826198"/>
                  </a:cubicBezTo>
                  <a:cubicBezTo>
                    <a:pt x="500995" y="1825246"/>
                    <a:pt x="501567" y="1824293"/>
                    <a:pt x="502138" y="1823436"/>
                  </a:cubicBezTo>
                  <a:cubicBezTo>
                    <a:pt x="502996" y="1823817"/>
                    <a:pt x="503948" y="1824293"/>
                    <a:pt x="504996" y="1824579"/>
                  </a:cubicBezTo>
                  <a:cubicBezTo>
                    <a:pt x="504424" y="1825341"/>
                    <a:pt x="503853" y="1826198"/>
                    <a:pt x="503186" y="1826960"/>
                  </a:cubicBezTo>
                  <a:close/>
                  <a:moveTo>
                    <a:pt x="507949" y="1800767"/>
                  </a:moveTo>
                  <a:cubicBezTo>
                    <a:pt x="507949" y="1800767"/>
                    <a:pt x="507949" y="1800767"/>
                    <a:pt x="507949" y="1800767"/>
                  </a:cubicBezTo>
                  <a:cubicBezTo>
                    <a:pt x="509187" y="1801052"/>
                    <a:pt x="509377" y="1802005"/>
                    <a:pt x="509758" y="1802862"/>
                  </a:cubicBezTo>
                  <a:cubicBezTo>
                    <a:pt x="509568" y="1802958"/>
                    <a:pt x="509377" y="1803148"/>
                    <a:pt x="509282" y="1803243"/>
                  </a:cubicBezTo>
                  <a:cubicBezTo>
                    <a:pt x="508996" y="1802386"/>
                    <a:pt x="508615" y="1801624"/>
                    <a:pt x="507949" y="1800767"/>
                  </a:cubicBezTo>
                  <a:close/>
                  <a:moveTo>
                    <a:pt x="535285" y="1759619"/>
                  </a:moveTo>
                  <a:cubicBezTo>
                    <a:pt x="535190" y="1758285"/>
                    <a:pt x="535285" y="1757428"/>
                    <a:pt x="537381" y="1758095"/>
                  </a:cubicBezTo>
                  <a:cubicBezTo>
                    <a:pt x="536905" y="1758857"/>
                    <a:pt x="536143" y="1759428"/>
                    <a:pt x="535285" y="1759619"/>
                  </a:cubicBezTo>
                  <a:close/>
                  <a:moveTo>
                    <a:pt x="543572" y="1542258"/>
                  </a:moveTo>
                  <a:cubicBezTo>
                    <a:pt x="543858" y="1542258"/>
                    <a:pt x="543953" y="1542068"/>
                    <a:pt x="544239" y="1542068"/>
                  </a:cubicBezTo>
                  <a:cubicBezTo>
                    <a:pt x="543667" y="1542830"/>
                    <a:pt x="543667" y="1543496"/>
                    <a:pt x="543858" y="1544068"/>
                  </a:cubicBezTo>
                  <a:cubicBezTo>
                    <a:pt x="543763" y="1544068"/>
                    <a:pt x="543572" y="1544163"/>
                    <a:pt x="543477" y="1544163"/>
                  </a:cubicBezTo>
                  <a:cubicBezTo>
                    <a:pt x="543382" y="1543401"/>
                    <a:pt x="543477" y="1542830"/>
                    <a:pt x="543572" y="1542258"/>
                  </a:cubicBezTo>
                  <a:close/>
                  <a:moveTo>
                    <a:pt x="439464" y="1971550"/>
                  </a:moveTo>
                  <a:cubicBezTo>
                    <a:pt x="438130" y="1973741"/>
                    <a:pt x="437844" y="1969835"/>
                    <a:pt x="439750" y="1970312"/>
                  </a:cubicBezTo>
                  <a:cubicBezTo>
                    <a:pt x="439654" y="1968597"/>
                    <a:pt x="437368" y="1968407"/>
                    <a:pt x="437844" y="1966311"/>
                  </a:cubicBezTo>
                  <a:cubicBezTo>
                    <a:pt x="438416" y="1966025"/>
                    <a:pt x="438988" y="1965644"/>
                    <a:pt x="439559" y="1965263"/>
                  </a:cubicBezTo>
                  <a:cubicBezTo>
                    <a:pt x="440511" y="1965930"/>
                    <a:pt x="439940" y="1967740"/>
                    <a:pt x="441464" y="1968121"/>
                  </a:cubicBezTo>
                  <a:cubicBezTo>
                    <a:pt x="442702" y="1968312"/>
                    <a:pt x="442702" y="1966788"/>
                    <a:pt x="443178" y="1965930"/>
                  </a:cubicBezTo>
                  <a:cubicBezTo>
                    <a:pt x="446989" y="1969359"/>
                    <a:pt x="439940" y="1969359"/>
                    <a:pt x="439464" y="1971550"/>
                  </a:cubicBezTo>
                  <a:close/>
                  <a:moveTo>
                    <a:pt x="448513" y="2059942"/>
                  </a:moveTo>
                  <a:cubicBezTo>
                    <a:pt x="448989" y="2058894"/>
                    <a:pt x="448227" y="2058704"/>
                    <a:pt x="447560" y="2058513"/>
                  </a:cubicBezTo>
                  <a:cubicBezTo>
                    <a:pt x="450322" y="2056132"/>
                    <a:pt x="452703" y="2062800"/>
                    <a:pt x="450989" y="2066800"/>
                  </a:cubicBezTo>
                  <a:cubicBezTo>
                    <a:pt x="446512" y="2068133"/>
                    <a:pt x="443655" y="2068229"/>
                    <a:pt x="442893" y="2062704"/>
                  </a:cubicBezTo>
                  <a:cubicBezTo>
                    <a:pt x="451656" y="2065181"/>
                    <a:pt x="440511" y="2056894"/>
                    <a:pt x="448513" y="2059942"/>
                  </a:cubicBezTo>
                  <a:close/>
                  <a:moveTo>
                    <a:pt x="454132" y="2025366"/>
                  </a:moveTo>
                  <a:cubicBezTo>
                    <a:pt x="454037" y="2025271"/>
                    <a:pt x="454037" y="2025176"/>
                    <a:pt x="453942" y="2025080"/>
                  </a:cubicBezTo>
                  <a:cubicBezTo>
                    <a:pt x="454037" y="2025080"/>
                    <a:pt x="454037" y="2025080"/>
                    <a:pt x="454132" y="2024985"/>
                  </a:cubicBezTo>
                  <a:cubicBezTo>
                    <a:pt x="454037" y="2023652"/>
                    <a:pt x="454418" y="2022033"/>
                    <a:pt x="454132" y="2020985"/>
                  </a:cubicBezTo>
                  <a:cubicBezTo>
                    <a:pt x="455275" y="2019746"/>
                    <a:pt x="456894" y="2018508"/>
                    <a:pt x="456990" y="2016984"/>
                  </a:cubicBezTo>
                  <a:cubicBezTo>
                    <a:pt x="455371" y="2016603"/>
                    <a:pt x="454418" y="2015937"/>
                    <a:pt x="453847" y="2015270"/>
                  </a:cubicBezTo>
                  <a:cubicBezTo>
                    <a:pt x="454513" y="2014127"/>
                    <a:pt x="455371" y="2013269"/>
                    <a:pt x="455085" y="2011079"/>
                  </a:cubicBezTo>
                  <a:cubicBezTo>
                    <a:pt x="454609" y="2011174"/>
                    <a:pt x="454132" y="2011174"/>
                    <a:pt x="453656" y="2011269"/>
                  </a:cubicBezTo>
                  <a:cubicBezTo>
                    <a:pt x="454418" y="2009650"/>
                    <a:pt x="455656" y="2008221"/>
                    <a:pt x="456133" y="2007840"/>
                  </a:cubicBezTo>
                  <a:cubicBezTo>
                    <a:pt x="453085" y="2006602"/>
                    <a:pt x="456990" y="2004030"/>
                    <a:pt x="459181" y="2005935"/>
                  </a:cubicBezTo>
                  <a:cubicBezTo>
                    <a:pt x="459466" y="2009555"/>
                    <a:pt x="456799" y="2008793"/>
                    <a:pt x="456704" y="2011841"/>
                  </a:cubicBezTo>
                  <a:cubicBezTo>
                    <a:pt x="461371" y="2013650"/>
                    <a:pt x="459085" y="2004792"/>
                    <a:pt x="464038" y="2006888"/>
                  </a:cubicBezTo>
                  <a:cubicBezTo>
                    <a:pt x="462133" y="2005745"/>
                    <a:pt x="462705" y="2002792"/>
                    <a:pt x="461276" y="2001268"/>
                  </a:cubicBezTo>
                  <a:cubicBezTo>
                    <a:pt x="465372" y="1999649"/>
                    <a:pt x="462895" y="1997934"/>
                    <a:pt x="465181" y="1994410"/>
                  </a:cubicBezTo>
                  <a:cubicBezTo>
                    <a:pt x="466039" y="1995267"/>
                    <a:pt x="466896" y="1996029"/>
                    <a:pt x="468610" y="1996410"/>
                  </a:cubicBezTo>
                  <a:cubicBezTo>
                    <a:pt x="467086" y="2000792"/>
                    <a:pt x="465943" y="1999077"/>
                    <a:pt x="470515" y="1999268"/>
                  </a:cubicBezTo>
                  <a:cubicBezTo>
                    <a:pt x="467182" y="2005268"/>
                    <a:pt x="466896" y="2006602"/>
                    <a:pt x="465181" y="2013460"/>
                  </a:cubicBezTo>
                  <a:cubicBezTo>
                    <a:pt x="460419" y="2012698"/>
                    <a:pt x="464896" y="2012412"/>
                    <a:pt x="464705" y="2009555"/>
                  </a:cubicBezTo>
                  <a:cubicBezTo>
                    <a:pt x="461943" y="2011841"/>
                    <a:pt x="458895" y="2013650"/>
                    <a:pt x="456894" y="2016889"/>
                  </a:cubicBezTo>
                  <a:cubicBezTo>
                    <a:pt x="460514" y="2016698"/>
                    <a:pt x="460800" y="2018604"/>
                    <a:pt x="461276" y="2020413"/>
                  </a:cubicBezTo>
                  <a:cubicBezTo>
                    <a:pt x="460324" y="2020413"/>
                    <a:pt x="459466" y="2020508"/>
                    <a:pt x="459276" y="2021366"/>
                  </a:cubicBezTo>
                  <a:cubicBezTo>
                    <a:pt x="460800" y="2022890"/>
                    <a:pt x="461085" y="2022413"/>
                    <a:pt x="461943" y="2022033"/>
                  </a:cubicBezTo>
                  <a:cubicBezTo>
                    <a:pt x="462228" y="2022509"/>
                    <a:pt x="462610" y="2022890"/>
                    <a:pt x="463181" y="2023175"/>
                  </a:cubicBezTo>
                  <a:cubicBezTo>
                    <a:pt x="460990" y="2026414"/>
                    <a:pt x="455466" y="2024795"/>
                    <a:pt x="454132" y="2025366"/>
                  </a:cubicBezTo>
                  <a:close/>
                  <a:moveTo>
                    <a:pt x="477945" y="2116139"/>
                  </a:moveTo>
                  <a:cubicBezTo>
                    <a:pt x="476897" y="2116044"/>
                    <a:pt x="476040" y="2115568"/>
                    <a:pt x="475944" y="2116235"/>
                  </a:cubicBezTo>
                  <a:cubicBezTo>
                    <a:pt x="475849" y="2115854"/>
                    <a:pt x="475659" y="2115473"/>
                    <a:pt x="475754" y="2114997"/>
                  </a:cubicBezTo>
                  <a:cubicBezTo>
                    <a:pt x="476516" y="2115473"/>
                    <a:pt x="477183" y="2115854"/>
                    <a:pt x="477945" y="2116139"/>
                  </a:cubicBezTo>
                  <a:close/>
                  <a:moveTo>
                    <a:pt x="476897" y="2132523"/>
                  </a:moveTo>
                  <a:cubicBezTo>
                    <a:pt x="477088" y="2132332"/>
                    <a:pt x="477183" y="2132046"/>
                    <a:pt x="477469" y="2131856"/>
                  </a:cubicBezTo>
                  <a:cubicBezTo>
                    <a:pt x="476897" y="2131665"/>
                    <a:pt x="476516" y="2131665"/>
                    <a:pt x="476135" y="2131665"/>
                  </a:cubicBezTo>
                  <a:cubicBezTo>
                    <a:pt x="475278" y="2130713"/>
                    <a:pt x="474706" y="2129475"/>
                    <a:pt x="474611" y="2127855"/>
                  </a:cubicBezTo>
                  <a:cubicBezTo>
                    <a:pt x="479278" y="2130046"/>
                    <a:pt x="475278" y="2122331"/>
                    <a:pt x="479945" y="2124426"/>
                  </a:cubicBezTo>
                  <a:cubicBezTo>
                    <a:pt x="476135" y="2128427"/>
                    <a:pt x="478231" y="2128617"/>
                    <a:pt x="480326" y="2129570"/>
                  </a:cubicBezTo>
                  <a:cubicBezTo>
                    <a:pt x="480040" y="2130427"/>
                    <a:pt x="479659" y="2131284"/>
                    <a:pt x="478707" y="2132046"/>
                  </a:cubicBezTo>
                  <a:cubicBezTo>
                    <a:pt x="480135" y="2132999"/>
                    <a:pt x="480898" y="2133666"/>
                    <a:pt x="481374" y="2134332"/>
                  </a:cubicBezTo>
                  <a:cubicBezTo>
                    <a:pt x="479564" y="2134047"/>
                    <a:pt x="478040" y="2133475"/>
                    <a:pt x="476897" y="2132523"/>
                  </a:cubicBezTo>
                  <a:close/>
                  <a:moveTo>
                    <a:pt x="505282" y="2176909"/>
                  </a:moveTo>
                  <a:cubicBezTo>
                    <a:pt x="500900" y="2179005"/>
                    <a:pt x="501091" y="2170337"/>
                    <a:pt x="500233" y="2176528"/>
                  </a:cubicBezTo>
                  <a:cubicBezTo>
                    <a:pt x="497090" y="2173671"/>
                    <a:pt x="504234" y="2171194"/>
                    <a:pt x="506996" y="2170718"/>
                  </a:cubicBezTo>
                  <a:cubicBezTo>
                    <a:pt x="505853" y="2172051"/>
                    <a:pt x="505091" y="2173956"/>
                    <a:pt x="505282" y="2176909"/>
                  </a:cubicBezTo>
                  <a:close/>
                  <a:moveTo>
                    <a:pt x="500710" y="2519619"/>
                  </a:moveTo>
                  <a:cubicBezTo>
                    <a:pt x="505853" y="2521524"/>
                    <a:pt x="501186" y="2528191"/>
                    <a:pt x="496423" y="2526858"/>
                  </a:cubicBezTo>
                  <a:cubicBezTo>
                    <a:pt x="500710" y="2525334"/>
                    <a:pt x="499471" y="2522476"/>
                    <a:pt x="500710" y="2519619"/>
                  </a:cubicBezTo>
                  <a:close/>
                  <a:moveTo>
                    <a:pt x="483660" y="2650016"/>
                  </a:moveTo>
                  <a:cubicBezTo>
                    <a:pt x="480898" y="2648587"/>
                    <a:pt x="480993" y="2643444"/>
                    <a:pt x="485374" y="2643825"/>
                  </a:cubicBezTo>
                  <a:cubicBezTo>
                    <a:pt x="487946" y="2646682"/>
                    <a:pt x="484993" y="2647920"/>
                    <a:pt x="483660" y="2650016"/>
                  </a:cubicBezTo>
                  <a:close/>
                  <a:moveTo>
                    <a:pt x="499281" y="2642396"/>
                  </a:moveTo>
                  <a:cubicBezTo>
                    <a:pt x="499281" y="2642777"/>
                    <a:pt x="499376" y="2643158"/>
                    <a:pt x="499376" y="2643539"/>
                  </a:cubicBezTo>
                  <a:cubicBezTo>
                    <a:pt x="499281" y="2643920"/>
                    <a:pt x="499185" y="2644301"/>
                    <a:pt x="499281" y="2644872"/>
                  </a:cubicBezTo>
                  <a:cubicBezTo>
                    <a:pt x="497757" y="2644491"/>
                    <a:pt x="498138" y="2642586"/>
                    <a:pt x="499281" y="2642396"/>
                  </a:cubicBezTo>
                  <a:close/>
                  <a:moveTo>
                    <a:pt x="499567" y="2640110"/>
                  </a:moveTo>
                  <a:cubicBezTo>
                    <a:pt x="499376" y="2640777"/>
                    <a:pt x="499281" y="2641348"/>
                    <a:pt x="499281" y="2642015"/>
                  </a:cubicBezTo>
                  <a:cubicBezTo>
                    <a:pt x="498805" y="2640586"/>
                    <a:pt x="497852" y="2639634"/>
                    <a:pt x="495852" y="2639538"/>
                  </a:cubicBezTo>
                  <a:cubicBezTo>
                    <a:pt x="496328" y="2636967"/>
                    <a:pt x="500138" y="2638586"/>
                    <a:pt x="501567" y="2639634"/>
                  </a:cubicBezTo>
                  <a:cubicBezTo>
                    <a:pt x="500900" y="2639824"/>
                    <a:pt x="500328" y="2639824"/>
                    <a:pt x="499567" y="2640110"/>
                  </a:cubicBezTo>
                  <a:close/>
                  <a:moveTo>
                    <a:pt x="516616" y="2318165"/>
                  </a:moveTo>
                  <a:cubicBezTo>
                    <a:pt x="519474" y="2321308"/>
                    <a:pt x="514521" y="2320356"/>
                    <a:pt x="514902" y="2324356"/>
                  </a:cubicBezTo>
                  <a:cubicBezTo>
                    <a:pt x="511092" y="2323975"/>
                    <a:pt x="512044" y="2316641"/>
                    <a:pt x="516616" y="2318165"/>
                  </a:cubicBezTo>
                  <a:close/>
                  <a:moveTo>
                    <a:pt x="522141" y="1908399"/>
                  </a:moveTo>
                  <a:cubicBezTo>
                    <a:pt x="522617" y="1905827"/>
                    <a:pt x="527761" y="1908494"/>
                    <a:pt x="527475" y="1904970"/>
                  </a:cubicBezTo>
                  <a:cubicBezTo>
                    <a:pt x="531761" y="1908018"/>
                    <a:pt x="524236" y="1912400"/>
                    <a:pt x="522141" y="1908399"/>
                  </a:cubicBezTo>
                  <a:close/>
                  <a:moveTo>
                    <a:pt x="506234" y="1830104"/>
                  </a:moveTo>
                  <a:cubicBezTo>
                    <a:pt x="506139" y="1830008"/>
                    <a:pt x="506044" y="1829818"/>
                    <a:pt x="505948" y="1829723"/>
                  </a:cubicBezTo>
                  <a:cubicBezTo>
                    <a:pt x="505948" y="1829627"/>
                    <a:pt x="505948" y="1829627"/>
                    <a:pt x="505853" y="1829627"/>
                  </a:cubicBezTo>
                  <a:cubicBezTo>
                    <a:pt x="505948" y="1829532"/>
                    <a:pt x="506044" y="1829342"/>
                    <a:pt x="506139" y="1829246"/>
                  </a:cubicBezTo>
                  <a:cubicBezTo>
                    <a:pt x="506234" y="1829532"/>
                    <a:pt x="506329" y="1829723"/>
                    <a:pt x="506234" y="1830104"/>
                  </a:cubicBezTo>
                  <a:close/>
                  <a:moveTo>
                    <a:pt x="529856" y="1772001"/>
                  </a:moveTo>
                  <a:cubicBezTo>
                    <a:pt x="529951" y="1772001"/>
                    <a:pt x="530047" y="1772001"/>
                    <a:pt x="530142" y="1772001"/>
                  </a:cubicBezTo>
                  <a:cubicBezTo>
                    <a:pt x="530142" y="1773144"/>
                    <a:pt x="530523" y="1774001"/>
                    <a:pt x="530904" y="1774859"/>
                  </a:cubicBezTo>
                  <a:cubicBezTo>
                    <a:pt x="530523" y="1774668"/>
                    <a:pt x="530047" y="1774573"/>
                    <a:pt x="529285" y="1774763"/>
                  </a:cubicBezTo>
                  <a:cubicBezTo>
                    <a:pt x="529380" y="1773716"/>
                    <a:pt x="529570" y="1772858"/>
                    <a:pt x="529856" y="1772001"/>
                  </a:cubicBezTo>
                  <a:close/>
                  <a:moveTo>
                    <a:pt x="532904" y="1777050"/>
                  </a:moveTo>
                  <a:cubicBezTo>
                    <a:pt x="532904" y="1777050"/>
                    <a:pt x="532809" y="1776954"/>
                    <a:pt x="532809" y="1776954"/>
                  </a:cubicBezTo>
                  <a:cubicBezTo>
                    <a:pt x="532809" y="1776954"/>
                    <a:pt x="532809" y="1777050"/>
                    <a:pt x="532904" y="1777050"/>
                  </a:cubicBezTo>
                  <a:close/>
                  <a:moveTo>
                    <a:pt x="537381" y="1758095"/>
                  </a:moveTo>
                  <a:cubicBezTo>
                    <a:pt x="534619" y="1756952"/>
                    <a:pt x="541096" y="1754761"/>
                    <a:pt x="537476" y="1754380"/>
                  </a:cubicBezTo>
                  <a:cubicBezTo>
                    <a:pt x="536905" y="1754856"/>
                    <a:pt x="536238" y="1755142"/>
                    <a:pt x="535571" y="1755237"/>
                  </a:cubicBezTo>
                  <a:cubicBezTo>
                    <a:pt x="536143" y="1753523"/>
                    <a:pt x="536619" y="1752189"/>
                    <a:pt x="539762" y="1752570"/>
                  </a:cubicBezTo>
                  <a:cubicBezTo>
                    <a:pt x="538905" y="1754475"/>
                    <a:pt x="538428" y="1756571"/>
                    <a:pt x="537381" y="1758095"/>
                  </a:cubicBezTo>
                  <a:close/>
                  <a:moveTo>
                    <a:pt x="544715" y="1543877"/>
                  </a:moveTo>
                  <a:cubicBezTo>
                    <a:pt x="544334" y="1542354"/>
                    <a:pt x="544620" y="1540925"/>
                    <a:pt x="545001" y="1539591"/>
                  </a:cubicBezTo>
                  <a:cubicBezTo>
                    <a:pt x="545668" y="1539210"/>
                    <a:pt x="546430" y="1539020"/>
                    <a:pt x="547477" y="1539305"/>
                  </a:cubicBezTo>
                  <a:cubicBezTo>
                    <a:pt x="549382" y="1541306"/>
                    <a:pt x="547477" y="1543401"/>
                    <a:pt x="544715" y="1543877"/>
                  </a:cubicBezTo>
                  <a:close/>
                  <a:moveTo>
                    <a:pt x="441750" y="2087755"/>
                  </a:moveTo>
                  <a:cubicBezTo>
                    <a:pt x="441750" y="2085088"/>
                    <a:pt x="443178" y="2084707"/>
                    <a:pt x="443941" y="2083088"/>
                  </a:cubicBezTo>
                  <a:cubicBezTo>
                    <a:pt x="444988" y="2085183"/>
                    <a:pt x="448703" y="2085564"/>
                    <a:pt x="447846" y="2088993"/>
                  </a:cubicBezTo>
                  <a:cubicBezTo>
                    <a:pt x="445084" y="2090898"/>
                    <a:pt x="444702" y="2088517"/>
                    <a:pt x="441750" y="2087755"/>
                  </a:cubicBezTo>
                  <a:close/>
                  <a:moveTo>
                    <a:pt x="459847" y="2041844"/>
                  </a:moveTo>
                  <a:cubicBezTo>
                    <a:pt x="460705" y="2038701"/>
                    <a:pt x="461562" y="2037749"/>
                    <a:pt x="462705" y="2037272"/>
                  </a:cubicBezTo>
                  <a:cubicBezTo>
                    <a:pt x="463181" y="2038130"/>
                    <a:pt x="464134" y="2038606"/>
                    <a:pt x="465658" y="2038606"/>
                  </a:cubicBezTo>
                  <a:cubicBezTo>
                    <a:pt x="464324" y="2041178"/>
                    <a:pt x="464134" y="2043559"/>
                    <a:pt x="466610" y="2045750"/>
                  </a:cubicBezTo>
                  <a:cubicBezTo>
                    <a:pt x="463086" y="2046321"/>
                    <a:pt x="460800" y="2045273"/>
                    <a:pt x="459847" y="2041844"/>
                  </a:cubicBezTo>
                  <a:close/>
                  <a:moveTo>
                    <a:pt x="465943" y="2125760"/>
                  </a:moveTo>
                  <a:cubicBezTo>
                    <a:pt x="465848" y="2124331"/>
                    <a:pt x="465277" y="2123569"/>
                    <a:pt x="466134" y="2122617"/>
                  </a:cubicBezTo>
                  <a:cubicBezTo>
                    <a:pt x="466039" y="2123664"/>
                    <a:pt x="465943" y="2124712"/>
                    <a:pt x="465943" y="2125760"/>
                  </a:cubicBezTo>
                  <a:close/>
                  <a:moveTo>
                    <a:pt x="465943" y="2125855"/>
                  </a:moveTo>
                  <a:cubicBezTo>
                    <a:pt x="466801" y="2125950"/>
                    <a:pt x="467563" y="2125950"/>
                    <a:pt x="468420" y="2126046"/>
                  </a:cubicBezTo>
                  <a:cubicBezTo>
                    <a:pt x="468420" y="2125569"/>
                    <a:pt x="468706" y="2125284"/>
                    <a:pt x="468896" y="2124998"/>
                  </a:cubicBezTo>
                  <a:cubicBezTo>
                    <a:pt x="469563" y="2125855"/>
                    <a:pt x="469944" y="2126998"/>
                    <a:pt x="469086" y="2128808"/>
                  </a:cubicBezTo>
                  <a:cubicBezTo>
                    <a:pt x="467848" y="2128522"/>
                    <a:pt x="466610" y="2128331"/>
                    <a:pt x="465467" y="2128046"/>
                  </a:cubicBezTo>
                  <a:cubicBezTo>
                    <a:pt x="465848" y="2127189"/>
                    <a:pt x="465943" y="2126522"/>
                    <a:pt x="465943" y="2125855"/>
                  </a:cubicBezTo>
                  <a:close/>
                  <a:moveTo>
                    <a:pt x="480612" y="2143191"/>
                  </a:moveTo>
                  <a:cubicBezTo>
                    <a:pt x="479564" y="2144143"/>
                    <a:pt x="479183" y="2146048"/>
                    <a:pt x="476326" y="2144238"/>
                  </a:cubicBezTo>
                  <a:cubicBezTo>
                    <a:pt x="477564" y="2143381"/>
                    <a:pt x="477659" y="2142048"/>
                    <a:pt x="477469" y="2140619"/>
                  </a:cubicBezTo>
                  <a:cubicBezTo>
                    <a:pt x="477564" y="2140619"/>
                    <a:pt x="477564" y="2140619"/>
                    <a:pt x="477659" y="2140619"/>
                  </a:cubicBezTo>
                  <a:cubicBezTo>
                    <a:pt x="478611" y="2138523"/>
                    <a:pt x="480326" y="2137285"/>
                    <a:pt x="482136" y="2136237"/>
                  </a:cubicBezTo>
                  <a:cubicBezTo>
                    <a:pt x="482041" y="2137285"/>
                    <a:pt x="481564" y="2138333"/>
                    <a:pt x="481755" y="2139762"/>
                  </a:cubicBezTo>
                  <a:cubicBezTo>
                    <a:pt x="480517" y="2140143"/>
                    <a:pt x="479374" y="2140714"/>
                    <a:pt x="478802" y="2141857"/>
                  </a:cubicBezTo>
                  <a:cubicBezTo>
                    <a:pt x="479755" y="2142333"/>
                    <a:pt x="480326" y="2142810"/>
                    <a:pt x="480612" y="2143191"/>
                  </a:cubicBezTo>
                  <a:close/>
                  <a:moveTo>
                    <a:pt x="495185" y="2683829"/>
                  </a:moveTo>
                  <a:cubicBezTo>
                    <a:pt x="498614" y="2685353"/>
                    <a:pt x="500424" y="2685639"/>
                    <a:pt x="500519" y="2680401"/>
                  </a:cubicBezTo>
                  <a:cubicBezTo>
                    <a:pt x="502138" y="2680877"/>
                    <a:pt x="501281" y="2683639"/>
                    <a:pt x="501376" y="2685544"/>
                  </a:cubicBezTo>
                  <a:cubicBezTo>
                    <a:pt x="499185" y="2684973"/>
                    <a:pt x="494328" y="2689068"/>
                    <a:pt x="495185" y="2683829"/>
                  </a:cubicBezTo>
                  <a:close/>
                  <a:moveTo>
                    <a:pt x="510330" y="2334262"/>
                  </a:moveTo>
                  <a:cubicBezTo>
                    <a:pt x="518807" y="2337405"/>
                    <a:pt x="511092" y="2343787"/>
                    <a:pt x="512997" y="2349597"/>
                  </a:cubicBezTo>
                  <a:cubicBezTo>
                    <a:pt x="506234" y="2347692"/>
                    <a:pt x="512521" y="2340930"/>
                    <a:pt x="510330" y="2334262"/>
                  </a:cubicBezTo>
                  <a:close/>
                  <a:moveTo>
                    <a:pt x="520998" y="1976693"/>
                  </a:moveTo>
                  <a:cubicBezTo>
                    <a:pt x="523379" y="1978979"/>
                    <a:pt x="534619" y="1973455"/>
                    <a:pt x="529570" y="1981075"/>
                  </a:cubicBezTo>
                  <a:cubicBezTo>
                    <a:pt x="529094" y="1975074"/>
                    <a:pt x="520236" y="1982313"/>
                    <a:pt x="520998" y="1976693"/>
                  </a:cubicBezTo>
                  <a:close/>
                  <a:moveTo>
                    <a:pt x="532428" y="2186434"/>
                  </a:moveTo>
                  <a:cubicBezTo>
                    <a:pt x="535952" y="2185767"/>
                    <a:pt x="534714" y="2189101"/>
                    <a:pt x="537286" y="2189292"/>
                  </a:cubicBezTo>
                  <a:cubicBezTo>
                    <a:pt x="536619" y="2192721"/>
                    <a:pt x="532999" y="2196435"/>
                    <a:pt x="530618" y="2193864"/>
                  </a:cubicBezTo>
                  <a:cubicBezTo>
                    <a:pt x="530809" y="2190911"/>
                    <a:pt x="533094" y="2190339"/>
                    <a:pt x="532428" y="2186434"/>
                  </a:cubicBezTo>
                  <a:close/>
                  <a:moveTo>
                    <a:pt x="536238" y="2169003"/>
                  </a:moveTo>
                  <a:cubicBezTo>
                    <a:pt x="536809" y="2167956"/>
                    <a:pt x="537476" y="2160717"/>
                    <a:pt x="538333" y="2157764"/>
                  </a:cubicBezTo>
                  <a:cubicBezTo>
                    <a:pt x="540143" y="2159764"/>
                    <a:pt x="540619" y="2162907"/>
                    <a:pt x="540238" y="2166813"/>
                  </a:cubicBezTo>
                  <a:cubicBezTo>
                    <a:pt x="538048" y="2166527"/>
                    <a:pt x="536809" y="2167479"/>
                    <a:pt x="536238" y="2169003"/>
                  </a:cubicBezTo>
                  <a:close/>
                  <a:moveTo>
                    <a:pt x="539000" y="1903351"/>
                  </a:moveTo>
                  <a:cubicBezTo>
                    <a:pt x="536714" y="1903256"/>
                    <a:pt x="535857" y="1900970"/>
                    <a:pt x="535952" y="1898874"/>
                  </a:cubicBezTo>
                  <a:cubicBezTo>
                    <a:pt x="536333" y="1899636"/>
                    <a:pt x="536905" y="1900303"/>
                    <a:pt x="537571" y="1900875"/>
                  </a:cubicBezTo>
                  <a:cubicBezTo>
                    <a:pt x="537190" y="1899636"/>
                    <a:pt x="536714" y="1898398"/>
                    <a:pt x="536143" y="1897160"/>
                  </a:cubicBezTo>
                  <a:cubicBezTo>
                    <a:pt x="536333" y="1896588"/>
                    <a:pt x="536619" y="1896017"/>
                    <a:pt x="537000" y="1895636"/>
                  </a:cubicBezTo>
                  <a:cubicBezTo>
                    <a:pt x="536333" y="1895541"/>
                    <a:pt x="535857" y="1895731"/>
                    <a:pt x="535285" y="1895731"/>
                  </a:cubicBezTo>
                  <a:cubicBezTo>
                    <a:pt x="534523" y="1894779"/>
                    <a:pt x="533571" y="1894017"/>
                    <a:pt x="532047" y="1893540"/>
                  </a:cubicBezTo>
                  <a:cubicBezTo>
                    <a:pt x="532523" y="1892969"/>
                    <a:pt x="532999" y="1892302"/>
                    <a:pt x="533476" y="1891635"/>
                  </a:cubicBezTo>
                  <a:cubicBezTo>
                    <a:pt x="535952" y="1892492"/>
                    <a:pt x="536809" y="1894874"/>
                    <a:pt x="540619" y="1894683"/>
                  </a:cubicBezTo>
                  <a:cubicBezTo>
                    <a:pt x="540619" y="1894779"/>
                    <a:pt x="540715" y="1894874"/>
                    <a:pt x="540715" y="1894969"/>
                  </a:cubicBezTo>
                  <a:cubicBezTo>
                    <a:pt x="539000" y="1897922"/>
                    <a:pt x="537000" y="1898874"/>
                    <a:pt x="539000" y="1903351"/>
                  </a:cubicBezTo>
                  <a:close/>
                  <a:moveTo>
                    <a:pt x="542239" y="1858012"/>
                  </a:moveTo>
                  <a:cubicBezTo>
                    <a:pt x="541286" y="1857631"/>
                    <a:pt x="540429" y="1856964"/>
                    <a:pt x="539762" y="1856107"/>
                  </a:cubicBezTo>
                  <a:cubicBezTo>
                    <a:pt x="540524" y="1856393"/>
                    <a:pt x="541381" y="1856583"/>
                    <a:pt x="542239" y="1857155"/>
                  </a:cubicBezTo>
                  <a:cubicBezTo>
                    <a:pt x="542143" y="1857441"/>
                    <a:pt x="542239" y="1857726"/>
                    <a:pt x="542239" y="1858012"/>
                  </a:cubicBezTo>
                  <a:close/>
                  <a:moveTo>
                    <a:pt x="537667" y="1852106"/>
                  </a:moveTo>
                  <a:cubicBezTo>
                    <a:pt x="537286" y="1850773"/>
                    <a:pt x="537286" y="1849630"/>
                    <a:pt x="537857" y="1848868"/>
                  </a:cubicBezTo>
                  <a:cubicBezTo>
                    <a:pt x="541000" y="1849630"/>
                    <a:pt x="541858" y="1852488"/>
                    <a:pt x="542143" y="1855726"/>
                  </a:cubicBezTo>
                  <a:cubicBezTo>
                    <a:pt x="541191" y="1854012"/>
                    <a:pt x="539095" y="1853250"/>
                    <a:pt x="537667" y="1852106"/>
                  </a:cubicBezTo>
                  <a:close/>
                  <a:moveTo>
                    <a:pt x="528903" y="1864203"/>
                  </a:moveTo>
                  <a:cubicBezTo>
                    <a:pt x="529094" y="1863727"/>
                    <a:pt x="529380" y="1863251"/>
                    <a:pt x="529856" y="1863060"/>
                  </a:cubicBezTo>
                  <a:cubicBezTo>
                    <a:pt x="529570" y="1863441"/>
                    <a:pt x="529285" y="1863822"/>
                    <a:pt x="528903" y="1864203"/>
                  </a:cubicBezTo>
                  <a:close/>
                  <a:moveTo>
                    <a:pt x="526522" y="1862870"/>
                  </a:moveTo>
                  <a:cubicBezTo>
                    <a:pt x="526618" y="1863917"/>
                    <a:pt x="526903" y="1864870"/>
                    <a:pt x="527475" y="1865632"/>
                  </a:cubicBezTo>
                  <a:cubicBezTo>
                    <a:pt x="527094" y="1866013"/>
                    <a:pt x="526713" y="1866489"/>
                    <a:pt x="526427" y="1866870"/>
                  </a:cubicBezTo>
                  <a:cubicBezTo>
                    <a:pt x="524046" y="1865442"/>
                    <a:pt x="525284" y="1864203"/>
                    <a:pt x="526522" y="1862870"/>
                  </a:cubicBezTo>
                  <a:close/>
                  <a:moveTo>
                    <a:pt x="531952" y="1877443"/>
                  </a:moveTo>
                  <a:cubicBezTo>
                    <a:pt x="532142" y="1875347"/>
                    <a:pt x="532237" y="1873252"/>
                    <a:pt x="532428" y="1871156"/>
                  </a:cubicBezTo>
                  <a:cubicBezTo>
                    <a:pt x="535666" y="1871538"/>
                    <a:pt x="536714" y="1873823"/>
                    <a:pt x="538524" y="1875347"/>
                  </a:cubicBezTo>
                  <a:cubicBezTo>
                    <a:pt x="540905" y="1875347"/>
                    <a:pt x="539572" y="1871156"/>
                    <a:pt x="541381" y="1870490"/>
                  </a:cubicBezTo>
                  <a:cubicBezTo>
                    <a:pt x="542524" y="1872585"/>
                    <a:pt x="541667" y="1875919"/>
                    <a:pt x="540619" y="1880586"/>
                  </a:cubicBezTo>
                  <a:cubicBezTo>
                    <a:pt x="536714" y="1880872"/>
                    <a:pt x="534619" y="1878586"/>
                    <a:pt x="537095" y="1876586"/>
                  </a:cubicBezTo>
                  <a:cubicBezTo>
                    <a:pt x="534428" y="1875824"/>
                    <a:pt x="534523" y="1878205"/>
                    <a:pt x="534333" y="1880205"/>
                  </a:cubicBezTo>
                  <a:cubicBezTo>
                    <a:pt x="529570" y="1878681"/>
                    <a:pt x="526141" y="1881634"/>
                    <a:pt x="524236" y="1879443"/>
                  </a:cubicBezTo>
                  <a:cubicBezTo>
                    <a:pt x="526522" y="1876109"/>
                    <a:pt x="529189" y="1873347"/>
                    <a:pt x="531952" y="1877443"/>
                  </a:cubicBezTo>
                  <a:close/>
                  <a:moveTo>
                    <a:pt x="538810" y="1888111"/>
                  </a:moveTo>
                  <a:cubicBezTo>
                    <a:pt x="535285" y="1892969"/>
                    <a:pt x="533666" y="1887444"/>
                    <a:pt x="528713" y="1887349"/>
                  </a:cubicBezTo>
                  <a:cubicBezTo>
                    <a:pt x="528999" y="1887539"/>
                    <a:pt x="529094" y="1887730"/>
                    <a:pt x="529285" y="1887921"/>
                  </a:cubicBezTo>
                  <a:cubicBezTo>
                    <a:pt x="526999" y="1887254"/>
                    <a:pt x="525570" y="1884587"/>
                    <a:pt x="524998" y="1886777"/>
                  </a:cubicBezTo>
                  <a:cubicBezTo>
                    <a:pt x="526427" y="1887635"/>
                    <a:pt x="527189" y="1888873"/>
                    <a:pt x="526713" y="1890968"/>
                  </a:cubicBezTo>
                  <a:cubicBezTo>
                    <a:pt x="527570" y="1891159"/>
                    <a:pt x="528332" y="1891254"/>
                    <a:pt x="529189" y="1891445"/>
                  </a:cubicBezTo>
                  <a:cubicBezTo>
                    <a:pt x="529475" y="1890397"/>
                    <a:pt x="530237" y="1890111"/>
                    <a:pt x="530713" y="1889444"/>
                  </a:cubicBezTo>
                  <a:cubicBezTo>
                    <a:pt x="532142" y="1891445"/>
                    <a:pt x="530999" y="1892873"/>
                    <a:pt x="528142" y="1894874"/>
                  </a:cubicBezTo>
                  <a:cubicBezTo>
                    <a:pt x="529380" y="1895064"/>
                    <a:pt x="530142" y="1894779"/>
                    <a:pt x="530904" y="1894397"/>
                  </a:cubicBezTo>
                  <a:cubicBezTo>
                    <a:pt x="530618" y="1895350"/>
                    <a:pt x="530618" y="1896398"/>
                    <a:pt x="530809" y="1897350"/>
                  </a:cubicBezTo>
                  <a:cubicBezTo>
                    <a:pt x="530713" y="1897446"/>
                    <a:pt x="530523" y="1897446"/>
                    <a:pt x="530523" y="1897541"/>
                  </a:cubicBezTo>
                  <a:cubicBezTo>
                    <a:pt x="530618" y="1898017"/>
                    <a:pt x="530904" y="1898303"/>
                    <a:pt x="531190" y="1898493"/>
                  </a:cubicBezTo>
                  <a:cubicBezTo>
                    <a:pt x="531761" y="1899636"/>
                    <a:pt x="532714" y="1900113"/>
                    <a:pt x="533857" y="1898969"/>
                  </a:cubicBezTo>
                  <a:cubicBezTo>
                    <a:pt x="534428" y="1898969"/>
                    <a:pt x="535000" y="1899065"/>
                    <a:pt x="535476" y="1899160"/>
                  </a:cubicBezTo>
                  <a:cubicBezTo>
                    <a:pt x="533476" y="1900493"/>
                    <a:pt x="533571" y="1904304"/>
                    <a:pt x="530047" y="1903827"/>
                  </a:cubicBezTo>
                  <a:cubicBezTo>
                    <a:pt x="529951" y="1902684"/>
                    <a:pt x="530618" y="1902684"/>
                    <a:pt x="531380" y="1902684"/>
                  </a:cubicBezTo>
                  <a:cubicBezTo>
                    <a:pt x="530427" y="1900398"/>
                    <a:pt x="527665" y="1899636"/>
                    <a:pt x="524046" y="1899636"/>
                  </a:cubicBezTo>
                  <a:cubicBezTo>
                    <a:pt x="523665" y="1896493"/>
                    <a:pt x="522998" y="1893635"/>
                    <a:pt x="521093" y="1891826"/>
                  </a:cubicBezTo>
                  <a:cubicBezTo>
                    <a:pt x="521569" y="1892016"/>
                    <a:pt x="521950" y="1892302"/>
                    <a:pt x="522617" y="1892588"/>
                  </a:cubicBezTo>
                  <a:cubicBezTo>
                    <a:pt x="522998" y="1891159"/>
                    <a:pt x="522617" y="1890111"/>
                    <a:pt x="522141" y="1889159"/>
                  </a:cubicBezTo>
                  <a:cubicBezTo>
                    <a:pt x="522998" y="1888397"/>
                    <a:pt x="523474" y="1887254"/>
                    <a:pt x="523379" y="1885349"/>
                  </a:cubicBezTo>
                  <a:cubicBezTo>
                    <a:pt x="523665" y="1885349"/>
                    <a:pt x="523760" y="1885254"/>
                    <a:pt x="524141" y="1885158"/>
                  </a:cubicBezTo>
                  <a:cubicBezTo>
                    <a:pt x="524141" y="1883825"/>
                    <a:pt x="523855" y="1882777"/>
                    <a:pt x="523379" y="1881920"/>
                  </a:cubicBezTo>
                  <a:cubicBezTo>
                    <a:pt x="529189" y="1885063"/>
                    <a:pt x="532237" y="1884777"/>
                    <a:pt x="538810" y="1888111"/>
                  </a:cubicBezTo>
                  <a:close/>
                  <a:moveTo>
                    <a:pt x="518045" y="1877729"/>
                  </a:moveTo>
                  <a:cubicBezTo>
                    <a:pt x="518617" y="1874776"/>
                    <a:pt x="520426" y="1873157"/>
                    <a:pt x="519950" y="1868966"/>
                  </a:cubicBezTo>
                  <a:cubicBezTo>
                    <a:pt x="522522" y="1870299"/>
                    <a:pt x="524046" y="1878681"/>
                    <a:pt x="518045" y="1877729"/>
                  </a:cubicBezTo>
                  <a:close/>
                  <a:moveTo>
                    <a:pt x="520902" y="1819721"/>
                  </a:moveTo>
                  <a:cubicBezTo>
                    <a:pt x="520998" y="1816578"/>
                    <a:pt x="518807" y="1815626"/>
                    <a:pt x="521379" y="1813435"/>
                  </a:cubicBezTo>
                  <a:cubicBezTo>
                    <a:pt x="524141" y="1812863"/>
                    <a:pt x="525475" y="1821246"/>
                    <a:pt x="520902" y="1819721"/>
                  </a:cubicBezTo>
                  <a:close/>
                  <a:moveTo>
                    <a:pt x="526522" y="1794861"/>
                  </a:moveTo>
                  <a:cubicBezTo>
                    <a:pt x="527856" y="1791527"/>
                    <a:pt x="530809" y="1796480"/>
                    <a:pt x="532714" y="1796576"/>
                  </a:cubicBezTo>
                  <a:cubicBezTo>
                    <a:pt x="533094" y="1801910"/>
                    <a:pt x="527475" y="1800481"/>
                    <a:pt x="526999" y="1804958"/>
                  </a:cubicBezTo>
                  <a:cubicBezTo>
                    <a:pt x="522712" y="1802005"/>
                    <a:pt x="533190" y="1796766"/>
                    <a:pt x="526522" y="1794861"/>
                  </a:cubicBezTo>
                  <a:close/>
                  <a:moveTo>
                    <a:pt x="528237" y="1788575"/>
                  </a:moveTo>
                  <a:cubicBezTo>
                    <a:pt x="531094" y="1777335"/>
                    <a:pt x="534047" y="1784955"/>
                    <a:pt x="540143" y="1781812"/>
                  </a:cubicBezTo>
                  <a:cubicBezTo>
                    <a:pt x="537857" y="1786003"/>
                    <a:pt x="532904" y="1787146"/>
                    <a:pt x="528237" y="1788575"/>
                  </a:cubicBezTo>
                  <a:close/>
                  <a:moveTo>
                    <a:pt x="539762" y="1721519"/>
                  </a:moveTo>
                  <a:cubicBezTo>
                    <a:pt x="539857" y="1721614"/>
                    <a:pt x="539952" y="1721709"/>
                    <a:pt x="540048" y="1721804"/>
                  </a:cubicBezTo>
                  <a:cubicBezTo>
                    <a:pt x="539952" y="1721709"/>
                    <a:pt x="539857" y="1721614"/>
                    <a:pt x="539762" y="1721519"/>
                  </a:cubicBezTo>
                  <a:close/>
                  <a:moveTo>
                    <a:pt x="547192" y="1606742"/>
                  </a:moveTo>
                  <a:cubicBezTo>
                    <a:pt x="548811" y="1608743"/>
                    <a:pt x="548335" y="1613029"/>
                    <a:pt x="550811" y="1615505"/>
                  </a:cubicBezTo>
                  <a:cubicBezTo>
                    <a:pt x="551287" y="1616553"/>
                    <a:pt x="551954" y="1617506"/>
                    <a:pt x="553288" y="1618172"/>
                  </a:cubicBezTo>
                  <a:cubicBezTo>
                    <a:pt x="552621" y="1619696"/>
                    <a:pt x="551478" y="1620649"/>
                    <a:pt x="549287" y="1620458"/>
                  </a:cubicBezTo>
                  <a:cubicBezTo>
                    <a:pt x="547953" y="1615887"/>
                    <a:pt x="546811" y="1610552"/>
                    <a:pt x="547192" y="1606742"/>
                  </a:cubicBezTo>
                  <a:close/>
                  <a:moveTo>
                    <a:pt x="547763" y="1604838"/>
                  </a:moveTo>
                  <a:cubicBezTo>
                    <a:pt x="547858" y="1604552"/>
                    <a:pt x="547858" y="1604171"/>
                    <a:pt x="547953" y="1603980"/>
                  </a:cubicBezTo>
                  <a:cubicBezTo>
                    <a:pt x="548430" y="1604266"/>
                    <a:pt x="548716" y="1604552"/>
                    <a:pt x="549001" y="1604933"/>
                  </a:cubicBezTo>
                  <a:cubicBezTo>
                    <a:pt x="548620" y="1605123"/>
                    <a:pt x="548239" y="1605028"/>
                    <a:pt x="547763" y="1604838"/>
                  </a:cubicBezTo>
                  <a:close/>
                  <a:moveTo>
                    <a:pt x="544620" y="1579596"/>
                  </a:moveTo>
                  <a:cubicBezTo>
                    <a:pt x="546620" y="1578263"/>
                    <a:pt x="546430" y="1574453"/>
                    <a:pt x="550049" y="1574929"/>
                  </a:cubicBezTo>
                  <a:cubicBezTo>
                    <a:pt x="552811" y="1578167"/>
                    <a:pt x="549382" y="1581120"/>
                    <a:pt x="544620" y="1579596"/>
                  </a:cubicBezTo>
                  <a:close/>
                  <a:moveTo>
                    <a:pt x="544620" y="1483394"/>
                  </a:moveTo>
                  <a:cubicBezTo>
                    <a:pt x="544525" y="1483489"/>
                    <a:pt x="544525" y="1483489"/>
                    <a:pt x="544429" y="1483489"/>
                  </a:cubicBezTo>
                  <a:cubicBezTo>
                    <a:pt x="544429" y="1483394"/>
                    <a:pt x="544429" y="1483394"/>
                    <a:pt x="544429" y="1483298"/>
                  </a:cubicBezTo>
                  <a:cubicBezTo>
                    <a:pt x="544525" y="1483394"/>
                    <a:pt x="544525" y="1483394"/>
                    <a:pt x="544620" y="1483394"/>
                  </a:cubicBezTo>
                  <a:close/>
                  <a:moveTo>
                    <a:pt x="435940" y="2129570"/>
                  </a:moveTo>
                  <a:cubicBezTo>
                    <a:pt x="440893" y="2129379"/>
                    <a:pt x="435177" y="2127951"/>
                    <a:pt x="435654" y="2124712"/>
                  </a:cubicBezTo>
                  <a:cubicBezTo>
                    <a:pt x="438892" y="2124045"/>
                    <a:pt x="438321" y="2124807"/>
                    <a:pt x="443274" y="2124902"/>
                  </a:cubicBezTo>
                  <a:cubicBezTo>
                    <a:pt x="443464" y="2124141"/>
                    <a:pt x="443655" y="2123283"/>
                    <a:pt x="443750" y="2122426"/>
                  </a:cubicBezTo>
                  <a:cubicBezTo>
                    <a:pt x="442607" y="2122235"/>
                    <a:pt x="441274" y="2119092"/>
                    <a:pt x="440321" y="2120521"/>
                  </a:cubicBezTo>
                  <a:cubicBezTo>
                    <a:pt x="437940" y="2116711"/>
                    <a:pt x="444417" y="2120235"/>
                    <a:pt x="445655" y="2118997"/>
                  </a:cubicBezTo>
                  <a:cubicBezTo>
                    <a:pt x="445750" y="2116330"/>
                    <a:pt x="443655" y="2110996"/>
                    <a:pt x="449370" y="2113377"/>
                  </a:cubicBezTo>
                  <a:cubicBezTo>
                    <a:pt x="451275" y="2108805"/>
                    <a:pt x="445846" y="2106805"/>
                    <a:pt x="445465" y="2101090"/>
                  </a:cubicBezTo>
                  <a:cubicBezTo>
                    <a:pt x="449941" y="2098614"/>
                    <a:pt x="451846" y="2104710"/>
                    <a:pt x="454513" y="2106710"/>
                  </a:cubicBezTo>
                  <a:cubicBezTo>
                    <a:pt x="455942" y="2106710"/>
                    <a:pt x="455847" y="2104424"/>
                    <a:pt x="457466" y="2104710"/>
                  </a:cubicBezTo>
                  <a:cubicBezTo>
                    <a:pt x="451180" y="2098994"/>
                    <a:pt x="449941" y="2097756"/>
                    <a:pt x="446703" y="2094899"/>
                  </a:cubicBezTo>
                  <a:cubicBezTo>
                    <a:pt x="451656" y="2093279"/>
                    <a:pt x="448894" y="2087564"/>
                    <a:pt x="460705" y="2088898"/>
                  </a:cubicBezTo>
                  <a:cubicBezTo>
                    <a:pt x="460228" y="2089279"/>
                    <a:pt x="459943" y="2089660"/>
                    <a:pt x="459752" y="2090136"/>
                  </a:cubicBezTo>
                  <a:cubicBezTo>
                    <a:pt x="458228" y="2091755"/>
                    <a:pt x="457466" y="2094422"/>
                    <a:pt x="454513" y="2093851"/>
                  </a:cubicBezTo>
                  <a:cubicBezTo>
                    <a:pt x="454037" y="2096327"/>
                    <a:pt x="457561" y="2096042"/>
                    <a:pt x="455942" y="2099280"/>
                  </a:cubicBezTo>
                  <a:cubicBezTo>
                    <a:pt x="459085" y="2100804"/>
                    <a:pt x="458895" y="2097185"/>
                    <a:pt x="460419" y="2096327"/>
                  </a:cubicBezTo>
                  <a:cubicBezTo>
                    <a:pt x="462133" y="2097185"/>
                    <a:pt x="459657" y="2097756"/>
                    <a:pt x="459657" y="2099947"/>
                  </a:cubicBezTo>
                  <a:cubicBezTo>
                    <a:pt x="466229" y="2093565"/>
                    <a:pt x="469753" y="2104519"/>
                    <a:pt x="472135" y="2101185"/>
                  </a:cubicBezTo>
                  <a:cubicBezTo>
                    <a:pt x="473182" y="2101185"/>
                    <a:pt x="473182" y="2101947"/>
                    <a:pt x="473087" y="2102709"/>
                  </a:cubicBezTo>
                  <a:cubicBezTo>
                    <a:pt x="472611" y="2103662"/>
                    <a:pt x="473373" y="2103948"/>
                    <a:pt x="474040" y="2104138"/>
                  </a:cubicBezTo>
                  <a:cubicBezTo>
                    <a:pt x="472230" y="2104805"/>
                    <a:pt x="470515" y="2105472"/>
                    <a:pt x="468610" y="2105852"/>
                  </a:cubicBezTo>
                  <a:cubicBezTo>
                    <a:pt x="468610" y="2105757"/>
                    <a:pt x="468610" y="2105662"/>
                    <a:pt x="468610" y="2105567"/>
                  </a:cubicBezTo>
                  <a:cubicBezTo>
                    <a:pt x="467753" y="2105376"/>
                    <a:pt x="466896" y="2105376"/>
                    <a:pt x="466134" y="2105472"/>
                  </a:cubicBezTo>
                  <a:cubicBezTo>
                    <a:pt x="466324" y="2104519"/>
                    <a:pt x="466515" y="2103662"/>
                    <a:pt x="466705" y="2102709"/>
                  </a:cubicBezTo>
                  <a:cubicBezTo>
                    <a:pt x="463848" y="2102138"/>
                    <a:pt x="462705" y="2104138"/>
                    <a:pt x="459085" y="2102423"/>
                  </a:cubicBezTo>
                  <a:cubicBezTo>
                    <a:pt x="462228" y="2104995"/>
                    <a:pt x="455371" y="2107567"/>
                    <a:pt x="458800" y="2110044"/>
                  </a:cubicBezTo>
                  <a:cubicBezTo>
                    <a:pt x="457371" y="2109567"/>
                    <a:pt x="453847" y="2112901"/>
                    <a:pt x="451180" y="2109758"/>
                  </a:cubicBezTo>
                  <a:cubicBezTo>
                    <a:pt x="452608" y="2112044"/>
                    <a:pt x="452799" y="2115092"/>
                    <a:pt x="453370" y="2117854"/>
                  </a:cubicBezTo>
                  <a:cubicBezTo>
                    <a:pt x="456418" y="2114616"/>
                    <a:pt x="459847" y="2117187"/>
                    <a:pt x="462133" y="2118330"/>
                  </a:cubicBezTo>
                  <a:cubicBezTo>
                    <a:pt x="457752" y="2123188"/>
                    <a:pt x="461085" y="2121569"/>
                    <a:pt x="461657" y="2127189"/>
                  </a:cubicBezTo>
                  <a:cubicBezTo>
                    <a:pt x="459085" y="2123379"/>
                    <a:pt x="460228" y="2128998"/>
                    <a:pt x="456514" y="2127379"/>
                  </a:cubicBezTo>
                  <a:cubicBezTo>
                    <a:pt x="451560" y="2115377"/>
                    <a:pt x="440416" y="2123188"/>
                    <a:pt x="438607" y="2134047"/>
                  </a:cubicBezTo>
                  <a:cubicBezTo>
                    <a:pt x="437083" y="2133856"/>
                    <a:pt x="435844" y="2133475"/>
                    <a:pt x="435082" y="2132904"/>
                  </a:cubicBezTo>
                  <a:cubicBezTo>
                    <a:pt x="435559" y="2131951"/>
                    <a:pt x="435844" y="2130713"/>
                    <a:pt x="435940" y="2129570"/>
                  </a:cubicBezTo>
                  <a:close/>
                  <a:moveTo>
                    <a:pt x="455752" y="2134713"/>
                  </a:moveTo>
                  <a:cubicBezTo>
                    <a:pt x="455752" y="2133951"/>
                    <a:pt x="455656" y="2133094"/>
                    <a:pt x="455847" y="2132142"/>
                  </a:cubicBezTo>
                  <a:cubicBezTo>
                    <a:pt x="456418" y="2133475"/>
                    <a:pt x="456990" y="2134904"/>
                    <a:pt x="457371" y="2136714"/>
                  </a:cubicBezTo>
                  <a:cubicBezTo>
                    <a:pt x="456704" y="2135666"/>
                    <a:pt x="456228" y="2134999"/>
                    <a:pt x="455752" y="2134713"/>
                  </a:cubicBezTo>
                  <a:close/>
                  <a:moveTo>
                    <a:pt x="453751" y="2167765"/>
                  </a:moveTo>
                  <a:cubicBezTo>
                    <a:pt x="454609" y="2168622"/>
                    <a:pt x="455466" y="2169480"/>
                    <a:pt x="457180" y="2169765"/>
                  </a:cubicBezTo>
                  <a:cubicBezTo>
                    <a:pt x="456323" y="2172147"/>
                    <a:pt x="453370" y="2171480"/>
                    <a:pt x="452513" y="2173956"/>
                  </a:cubicBezTo>
                  <a:cubicBezTo>
                    <a:pt x="451180" y="2173385"/>
                    <a:pt x="452132" y="2171385"/>
                    <a:pt x="450513" y="2171004"/>
                  </a:cubicBezTo>
                  <a:cubicBezTo>
                    <a:pt x="451656" y="2169956"/>
                    <a:pt x="453656" y="2170337"/>
                    <a:pt x="453751" y="2167765"/>
                  </a:cubicBezTo>
                  <a:close/>
                  <a:moveTo>
                    <a:pt x="471277" y="2209770"/>
                  </a:moveTo>
                  <a:cubicBezTo>
                    <a:pt x="470896" y="2208913"/>
                    <a:pt x="470230" y="2208151"/>
                    <a:pt x="468801" y="2207675"/>
                  </a:cubicBezTo>
                  <a:cubicBezTo>
                    <a:pt x="468801" y="2207675"/>
                    <a:pt x="468801" y="2207770"/>
                    <a:pt x="468801" y="2207770"/>
                  </a:cubicBezTo>
                  <a:cubicBezTo>
                    <a:pt x="468610" y="2207103"/>
                    <a:pt x="468229" y="2206627"/>
                    <a:pt x="467182" y="2206818"/>
                  </a:cubicBezTo>
                  <a:cubicBezTo>
                    <a:pt x="467182" y="2206437"/>
                    <a:pt x="466991" y="2206246"/>
                    <a:pt x="466705" y="2206056"/>
                  </a:cubicBezTo>
                  <a:cubicBezTo>
                    <a:pt x="467563" y="2202055"/>
                    <a:pt x="472516" y="2206818"/>
                    <a:pt x="471277" y="2209770"/>
                  </a:cubicBezTo>
                  <a:close/>
                  <a:moveTo>
                    <a:pt x="466705" y="2208818"/>
                  </a:moveTo>
                  <a:cubicBezTo>
                    <a:pt x="466991" y="2209389"/>
                    <a:pt x="467372" y="2209961"/>
                    <a:pt x="467277" y="2210818"/>
                  </a:cubicBezTo>
                  <a:cubicBezTo>
                    <a:pt x="466991" y="2210723"/>
                    <a:pt x="466801" y="2210818"/>
                    <a:pt x="466515" y="2210723"/>
                  </a:cubicBezTo>
                  <a:cubicBezTo>
                    <a:pt x="466515" y="2210056"/>
                    <a:pt x="466610" y="2209389"/>
                    <a:pt x="466705" y="2208818"/>
                  </a:cubicBezTo>
                  <a:close/>
                  <a:moveTo>
                    <a:pt x="469277" y="2202150"/>
                  </a:moveTo>
                  <a:cubicBezTo>
                    <a:pt x="469849" y="2199293"/>
                    <a:pt x="469277" y="2197388"/>
                    <a:pt x="467086" y="2196912"/>
                  </a:cubicBezTo>
                  <a:cubicBezTo>
                    <a:pt x="470992" y="2195388"/>
                    <a:pt x="473468" y="2192054"/>
                    <a:pt x="477469" y="2190720"/>
                  </a:cubicBezTo>
                  <a:cubicBezTo>
                    <a:pt x="477659" y="2190816"/>
                    <a:pt x="477754" y="2190816"/>
                    <a:pt x="477945" y="2190911"/>
                  </a:cubicBezTo>
                  <a:cubicBezTo>
                    <a:pt x="476897" y="2191673"/>
                    <a:pt x="476230" y="2192911"/>
                    <a:pt x="475659" y="2194244"/>
                  </a:cubicBezTo>
                  <a:cubicBezTo>
                    <a:pt x="475564" y="2194054"/>
                    <a:pt x="475468" y="2193959"/>
                    <a:pt x="475373" y="2193768"/>
                  </a:cubicBezTo>
                  <a:cubicBezTo>
                    <a:pt x="475468" y="2194530"/>
                    <a:pt x="475278" y="2194911"/>
                    <a:pt x="475183" y="2195388"/>
                  </a:cubicBezTo>
                  <a:cubicBezTo>
                    <a:pt x="475087" y="2195578"/>
                    <a:pt x="474992" y="2195864"/>
                    <a:pt x="474897" y="2196054"/>
                  </a:cubicBezTo>
                  <a:cubicBezTo>
                    <a:pt x="474230" y="2197197"/>
                    <a:pt x="472992" y="2197483"/>
                    <a:pt x="472897" y="2199579"/>
                  </a:cubicBezTo>
                  <a:cubicBezTo>
                    <a:pt x="472992" y="2199579"/>
                    <a:pt x="473087" y="2199579"/>
                    <a:pt x="473182" y="2199579"/>
                  </a:cubicBezTo>
                  <a:cubicBezTo>
                    <a:pt x="472325" y="2200912"/>
                    <a:pt x="471182" y="2201960"/>
                    <a:pt x="469277" y="2202150"/>
                  </a:cubicBezTo>
                  <a:close/>
                  <a:moveTo>
                    <a:pt x="492899" y="2207675"/>
                  </a:moveTo>
                  <a:cubicBezTo>
                    <a:pt x="492709" y="2209770"/>
                    <a:pt x="492613" y="2211866"/>
                    <a:pt x="492423" y="2213961"/>
                  </a:cubicBezTo>
                  <a:cubicBezTo>
                    <a:pt x="487279" y="2214819"/>
                    <a:pt x="487946" y="2206056"/>
                    <a:pt x="492899" y="2207675"/>
                  </a:cubicBezTo>
                  <a:close/>
                  <a:moveTo>
                    <a:pt x="495947" y="2235678"/>
                  </a:moveTo>
                  <a:cubicBezTo>
                    <a:pt x="493661" y="2233773"/>
                    <a:pt x="489184" y="2233678"/>
                    <a:pt x="490042" y="2228916"/>
                  </a:cubicBezTo>
                  <a:cubicBezTo>
                    <a:pt x="493661" y="2229773"/>
                    <a:pt x="495661" y="2231964"/>
                    <a:pt x="495947" y="2235678"/>
                  </a:cubicBezTo>
                  <a:close/>
                  <a:moveTo>
                    <a:pt x="492709" y="2525334"/>
                  </a:moveTo>
                  <a:cubicBezTo>
                    <a:pt x="492327" y="2527143"/>
                    <a:pt x="488994" y="2525524"/>
                    <a:pt x="488803" y="2527524"/>
                  </a:cubicBezTo>
                  <a:cubicBezTo>
                    <a:pt x="488518" y="2526095"/>
                    <a:pt x="488327" y="2524667"/>
                    <a:pt x="488136" y="2523524"/>
                  </a:cubicBezTo>
                  <a:cubicBezTo>
                    <a:pt x="489184" y="2523238"/>
                    <a:pt x="490708" y="2523619"/>
                    <a:pt x="492709" y="2525334"/>
                  </a:cubicBezTo>
                  <a:close/>
                  <a:moveTo>
                    <a:pt x="439845" y="2713452"/>
                  </a:moveTo>
                  <a:cubicBezTo>
                    <a:pt x="439273" y="2713928"/>
                    <a:pt x="438607" y="2714214"/>
                    <a:pt x="437654" y="2714214"/>
                  </a:cubicBezTo>
                  <a:cubicBezTo>
                    <a:pt x="438416" y="2713071"/>
                    <a:pt x="438702" y="2711071"/>
                    <a:pt x="439464" y="2709452"/>
                  </a:cubicBezTo>
                  <a:cubicBezTo>
                    <a:pt x="439750" y="2710690"/>
                    <a:pt x="439845" y="2712024"/>
                    <a:pt x="439845" y="2713452"/>
                  </a:cubicBezTo>
                  <a:close/>
                  <a:moveTo>
                    <a:pt x="437273" y="2648111"/>
                  </a:moveTo>
                  <a:cubicBezTo>
                    <a:pt x="437178" y="2648016"/>
                    <a:pt x="437083" y="2648016"/>
                    <a:pt x="436892" y="2647920"/>
                  </a:cubicBezTo>
                  <a:cubicBezTo>
                    <a:pt x="436892" y="2647730"/>
                    <a:pt x="436987" y="2647635"/>
                    <a:pt x="436987" y="2647539"/>
                  </a:cubicBezTo>
                  <a:cubicBezTo>
                    <a:pt x="437178" y="2647730"/>
                    <a:pt x="437178" y="2647920"/>
                    <a:pt x="437273" y="2648111"/>
                  </a:cubicBezTo>
                  <a:close/>
                  <a:moveTo>
                    <a:pt x="540619" y="1722376"/>
                  </a:moveTo>
                  <a:cubicBezTo>
                    <a:pt x="540429" y="1722185"/>
                    <a:pt x="540238" y="1721995"/>
                    <a:pt x="540143" y="1721900"/>
                  </a:cubicBezTo>
                  <a:cubicBezTo>
                    <a:pt x="541667" y="1717804"/>
                    <a:pt x="541381" y="1717328"/>
                    <a:pt x="543858" y="1714470"/>
                  </a:cubicBezTo>
                  <a:cubicBezTo>
                    <a:pt x="546620" y="1716661"/>
                    <a:pt x="541286" y="1719614"/>
                    <a:pt x="540619" y="1722376"/>
                  </a:cubicBezTo>
                  <a:close/>
                  <a:moveTo>
                    <a:pt x="562432" y="1544163"/>
                  </a:moveTo>
                  <a:cubicBezTo>
                    <a:pt x="562622" y="1547116"/>
                    <a:pt x="566623" y="1546830"/>
                    <a:pt x="565765" y="1550735"/>
                  </a:cubicBezTo>
                  <a:cubicBezTo>
                    <a:pt x="559669" y="1548164"/>
                    <a:pt x="564718" y="1546735"/>
                    <a:pt x="554716" y="1546068"/>
                  </a:cubicBezTo>
                  <a:cubicBezTo>
                    <a:pt x="556717" y="1542639"/>
                    <a:pt x="557574" y="1545306"/>
                    <a:pt x="562432" y="1544163"/>
                  </a:cubicBezTo>
                  <a:close/>
                  <a:moveTo>
                    <a:pt x="558050" y="1533781"/>
                  </a:moveTo>
                  <a:cubicBezTo>
                    <a:pt x="557955" y="1533400"/>
                    <a:pt x="558050" y="1533019"/>
                    <a:pt x="558050" y="1532733"/>
                  </a:cubicBezTo>
                  <a:cubicBezTo>
                    <a:pt x="558145" y="1533019"/>
                    <a:pt x="558336" y="1533305"/>
                    <a:pt x="558622" y="1533400"/>
                  </a:cubicBezTo>
                  <a:cubicBezTo>
                    <a:pt x="559098" y="1532447"/>
                    <a:pt x="559669" y="1531876"/>
                    <a:pt x="560336" y="1531209"/>
                  </a:cubicBezTo>
                  <a:cubicBezTo>
                    <a:pt x="562051" y="1531304"/>
                    <a:pt x="564432" y="1532067"/>
                    <a:pt x="565765" y="1531781"/>
                  </a:cubicBezTo>
                  <a:cubicBezTo>
                    <a:pt x="566718" y="1536448"/>
                    <a:pt x="560717" y="1533209"/>
                    <a:pt x="558050" y="1533781"/>
                  </a:cubicBezTo>
                  <a:close/>
                  <a:moveTo>
                    <a:pt x="629297" y="1650367"/>
                  </a:moveTo>
                  <a:cubicBezTo>
                    <a:pt x="628726" y="1654463"/>
                    <a:pt x="628154" y="1654463"/>
                    <a:pt x="628726" y="1659130"/>
                  </a:cubicBezTo>
                  <a:cubicBezTo>
                    <a:pt x="625011" y="1660273"/>
                    <a:pt x="627297" y="1656177"/>
                    <a:pt x="625011" y="1656082"/>
                  </a:cubicBezTo>
                  <a:cubicBezTo>
                    <a:pt x="624820" y="1655796"/>
                    <a:pt x="624630" y="1655415"/>
                    <a:pt x="624439" y="1655129"/>
                  </a:cubicBezTo>
                  <a:cubicBezTo>
                    <a:pt x="625582" y="1652748"/>
                    <a:pt x="626344" y="1650081"/>
                    <a:pt x="628821" y="1649414"/>
                  </a:cubicBezTo>
                  <a:cubicBezTo>
                    <a:pt x="629011" y="1649700"/>
                    <a:pt x="629202" y="1650081"/>
                    <a:pt x="629297" y="1650367"/>
                  </a:cubicBezTo>
                  <a:close/>
                  <a:moveTo>
                    <a:pt x="636536" y="1498919"/>
                  </a:moveTo>
                  <a:cubicBezTo>
                    <a:pt x="636822" y="1496633"/>
                    <a:pt x="637108" y="1494443"/>
                    <a:pt x="638441" y="1493490"/>
                  </a:cubicBezTo>
                  <a:cubicBezTo>
                    <a:pt x="638060" y="1495300"/>
                    <a:pt x="637584" y="1497110"/>
                    <a:pt x="637108" y="1498919"/>
                  </a:cubicBezTo>
                  <a:cubicBezTo>
                    <a:pt x="636917" y="1498824"/>
                    <a:pt x="636822" y="1499015"/>
                    <a:pt x="636536" y="1498919"/>
                  </a:cubicBezTo>
                  <a:close/>
                  <a:moveTo>
                    <a:pt x="635107" y="1472059"/>
                  </a:moveTo>
                  <a:cubicBezTo>
                    <a:pt x="634726" y="1471392"/>
                    <a:pt x="634345" y="1470725"/>
                    <a:pt x="633869" y="1470154"/>
                  </a:cubicBezTo>
                  <a:cubicBezTo>
                    <a:pt x="633678" y="1469297"/>
                    <a:pt x="633678" y="1468344"/>
                    <a:pt x="633774" y="1467201"/>
                  </a:cubicBezTo>
                  <a:cubicBezTo>
                    <a:pt x="635107" y="1468725"/>
                    <a:pt x="636155" y="1470440"/>
                    <a:pt x="637012" y="1472345"/>
                  </a:cubicBezTo>
                  <a:cubicBezTo>
                    <a:pt x="636250" y="1472345"/>
                    <a:pt x="635584" y="1472250"/>
                    <a:pt x="635107" y="1472059"/>
                  </a:cubicBezTo>
                  <a:close/>
                  <a:moveTo>
                    <a:pt x="633298" y="983426"/>
                  </a:moveTo>
                  <a:cubicBezTo>
                    <a:pt x="639298" y="984760"/>
                    <a:pt x="637679" y="989427"/>
                    <a:pt x="635774" y="993332"/>
                  </a:cubicBezTo>
                  <a:cubicBezTo>
                    <a:pt x="635869" y="992761"/>
                    <a:pt x="635965" y="992094"/>
                    <a:pt x="636155" y="991523"/>
                  </a:cubicBezTo>
                  <a:cubicBezTo>
                    <a:pt x="634536" y="991142"/>
                    <a:pt x="633678" y="991904"/>
                    <a:pt x="633107" y="993047"/>
                  </a:cubicBezTo>
                  <a:cubicBezTo>
                    <a:pt x="632250" y="990570"/>
                    <a:pt x="635774" y="986665"/>
                    <a:pt x="633298" y="983426"/>
                  </a:cubicBezTo>
                  <a:close/>
                  <a:moveTo>
                    <a:pt x="679303" y="941993"/>
                  </a:moveTo>
                  <a:cubicBezTo>
                    <a:pt x="680161" y="943421"/>
                    <a:pt x="679589" y="945993"/>
                    <a:pt x="681589" y="946469"/>
                  </a:cubicBezTo>
                  <a:cubicBezTo>
                    <a:pt x="681303" y="947422"/>
                    <a:pt x="680256" y="947612"/>
                    <a:pt x="680161" y="948851"/>
                  </a:cubicBezTo>
                  <a:cubicBezTo>
                    <a:pt x="679494" y="948755"/>
                    <a:pt x="678732" y="948755"/>
                    <a:pt x="678065" y="948755"/>
                  </a:cubicBezTo>
                  <a:cubicBezTo>
                    <a:pt x="678732" y="946850"/>
                    <a:pt x="679208" y="944564"/>
                    <a:pt x="679303" y="941993"/>
                  </a:cubicBezTo>
                  <a:close/>
                  <a:moveTo>
                    <a:pt x="637489" y="1402622"/>
                  </a:moveTo>
                  <a:cubicBezTo>
                    <a:pt x="637584" y="1402908"/>
                    <a:pt x="637584" y="1403288"/>
                    <a:pt x="637584" y="1403574"/>
                  </a:cubicBezTo>
                  <a:cubicBezTo>
                    <a:pt x="637393" y="1403288"/>
                    <a:pt x="637393" y="1403003"/>
                    <a:pt x="637489" y="1402622"/>
                  </a:cubicBezTo>
                  <a:close/>
                  <a:moveTo>
                    <a:pt x="636536" y="1398717"/>
                  </a:moveTo>
                  <a:cubicBezTo>
                    <a:pt x="636060" y="1398717"/>
                    <a:pt x="635584" y="1398717"/>
                    <a:pt x="634917" y="1398812"/>
                  </a:cubicBezTo>
                  <a:cubicBezTo>
                    <a:pt x="635107" y="1398145"/>
                    <a:pt x="635679" y="1397954"/>
                    <a:pt x="636346" y="1397859"/>
                  </a:cubicBezTo>
                  <a:cubicBezTo>
                    <a:pt x="636441" y="1398145"/>
                    <a:pt x="636536" y="1398431"/>
                    <a:pt x="636536" y="1398717"/>
                  </a:cubicBezTo>
                  <a:close/>
                  <a:moveTo>
                    <a:pt x="674446" y="957328"/>
                  </a:moveTo>
                  <a:cubicBezTo>
                    <a:pt x="677113" y="953613"/>
                    <a:pt x="680351" y="959233"/>
                    <a:pt x="679113" y="962757"/>
                  </a:cubicBezTo>
                  <a:cubicBezTo>
                    <a:pt x="677684" y="962471"/>
                    <a:pt x="676827" y="962852"/>
                    <a:pt x="676541" y="963805"/>
                  </a:cubicBezTo>
                  <a:cubicBezTo>
                    <a:pt x="671207" y="963043"/>
                    <a:pt x="677779" y="958566"/>
                    <a:pt x="674446" y="957328"/>
                  </a:cubicBezTo>
                  <a:close/>
                  <a:moveTo>
                    <a:pt x="682732" y="1175641"/>
                  </a:moveTo>
                  <a:cubicBezTo>
                    <a:pt x="683780" y="1175927"/>
                    <a:pt x="684352" y="1176403"/>
                    <a:pt x="684637" y="1176879"/>
                  </a:cubicBezTo>
                  <a:cubicBezTo>
                    <a:pt x="684161" y="1178308"/>
                    <a:pt x="683209" y="1179261"/>
                    <a:pt x="681113" y="1178784"/>
                  </a:cubicBezTo>
                  <a:cubicBezTo>
                    <a:pt x="681589" y="1177355"/>
                    <a:pt x="682351" y="1176022"/>
                    <a:pt x="682732" y="1175641"/>
                  </a:cubicBezTo>
                  <a:close/>
                  <a:moveTo>
                    <a:pt x="689781" y="1274320"/>
                  </a:moveTo>
                  <a:cubicBezTo>
                    <a:pt x="690257" y="1273558"/>
                    <a:pt x="690543" y="1272605"/>
                    <a:pt x="690924" y="1271748"/>
                  </a:cubicBezTo>
                  <a:cubicBezTo>
                    <a:pt x="690828" y="1272701"/>
                    <a:pt x="690448" y="1273653"/>
                    <a:pt x="689781" y="1274320"/>
                  </a:cubicBezTo>
                  <a:cubicBezTo>
                    <a:pt x="689781" y="1274415"/>
                    <a:pt x="689781" y="1274320"/>
                    <a:pt x="689781" y="1274320"/>
                  </a:cubicBezTo>
                  <a:close/>
                  <a:moveTo>
                    <a:pt x="634631" y="1010001"/>
                  </a:moveTo>
                  <a:cubicBezTo>
                    <a:pt x="634536" y="1009715"/>
                    <a:pt x="634345" y="1009430"/>
                    <a:pt x="634155" y="1009239"/>
                  </a:cubicBezTo>
                  <a:cubicBezTo>
                    <a:pt x="634726" y="1007048"/>
                    <a:pt x="635202" y="1004762"/>
                    <a:pt x="638060" y="1005334"/>
                  </a:cubicBezTo>
                  <a:cubicBezTo>
                    <a:pt x="640060" y="1007429"/>
                    <a:pt x="637679" y="1009715"/>
                    <a:pt x="634631" y="1010001"/>
                  </a:cubicBezTo>
                  <a:close/>
                  <a:moveTo>
                    <a:pt x="637203" y="1035623"/>
                  </a:moveTo>
                  <a:cubicBezTo>
                    <a:pt x="634250" y="1036195"/>
                    <a:pt x="631011" y="1028575"/>
                    <a:pt x="636441" y="1029242"/>
                  </a:cubicBezTo>
                  <a:cubicBezTo>
                    <a:pt x="637298" y="1030766"/>
                    <a:pt x="637774" y="1032766"/>
                    <a:pt x="637203" y="1035623"/>
                  </a:cubicBezTo>
                  <a:close/>
                  <a:moveTo>
                    <a:pt x="635298" y="1078581"/>
                  </a:moveTo>
                  <a:cubicBezTo>
                    <a:pt x="633964" y="1078676"/>
                    <a:pt x="632917" y="1078391"/>
                    <a:pt x="632059" y="1078010"/>
                  </a:cubicBezTo>
                  <a:cubicBezTo>
                    <a:pt x="633107" y="1077248"/>
                    <a:pt x="633678" y="1076200"/>
                    <a:pt x="634060" y="1075057"/>
                  </a:cubicBezTo>
                  <a:cubicBezTo>
                    <a:pt x="635107" y="1075628"/>
                    <a:pt x="635679" y="1076676"/>
                    <a:pt x="635298" y="1078581"/>
                  </a:cubicBezTo>
                  <a:close/>
                  <a:moveTo>
                    <a:pt x="637108" y="1019145"/>
                  </a:moveTo>
                  <a:cubicBezTo>
                    <a:pt x="635488" y="1021431"/>
                    <a:pt x="635107" y="1024955"/>
                    <a:pt x="633964" y="1027718"/>
                  </a:cubicBezTo>
                  <a:cubicBezTo>
                    <a:pt x="630726" y="1026194"/>
                    <a:pt x="630440" y="1016764"/>
                    <a:pt x="637108" y="1019145"/>
                  </a:cubicBezTo>
                  <a:close/>
                  <a:moveTo>
                    <a:pt x="631583" y="1077819"/>
                  </a:moveTo>
                  <a:cubicBezTo>
                    <a:pt x="630726" y="1077152"/>
                    <a:pt x="630250" y="1076105"/>
                    <a:pt x="630631" y="1074390"/>
                  </a:cubicBezTo>
                  <a:cubicBezTo>
                    <a:pt x="630726" y="1074390"/>
                    <a:pt x="630726" y="1074390"/>
                    <a:pt x="630821" y="1074390"/>
                  </a:cubicBezTo>
                  <a:cubicBezTo>
                    <a:pt x="630535" y="1075914"/>
                    <a:pt x="630726" y="1077152"/>
                    <a:pt x="631583" y="1077819"/>
                  </a:cubicBezTo>
                  <a:close/>
                  <a:moveTo>
                    <a:pt x="638822" y="1257270"/>
                  </a:moveTo>
                  <a:cubicBezTo>
                    <a:pt x="639298" y="1255842"/>
                    <a:pt x="639013" y="1254984"/>
                    <a:pt x="638727" y="1254222"/>
                  </a:cubicBezTo>
                  <a:cubicBezTo>
                    <a:pt x="639203" y="1254127"/>
                    <a:pt x="639870" y="1254127"/>
                    <a:pt x="640536" y="1254127"/>
                  </a:cubicBezTo>
                  <a:cubicBezTo>
                    <a:pt x="640727" y="1254698"/>
                    <a:pt x="640918" y="1254984"/>
                    <a:pt x="641203" y="1254984"/>
                  </a:cubicBezTo>
                  <a:cubicBezTo>
                    <a:pt x="641108" y="1255842"/>
                    <a:pt x="641013" y="1256699"/>
                    <a:pt x="640727" y="1257270"/>
                  </a:cubicBezTo>
                  <a:cubicBezTo>
                    <a:pt x="640156" y="1257366"/>
                    <a:pt x="639679" y="1257270"/>
                    <a:pt x="638822" y="1257270"/>
                  </a:cubicBezTo>
                  <a:close/>
                  <a:moveTo>
                    <a:pt x="631964" y="923324"/>
                  </a:moveTo>
                  <a:cubicBezTo>
                    <a:pt x="630916" y="922752"/>
                    <a:pt x="630631" y="922085"/>
                    <a:pt x="630631" y="921323"/>
                  </a:cubicBezTo>
                  <a:cubicBezTo>
                    <a:pt x="634155" y="922085"/>
                    <a:pt x="634726" y="928943"/>
                    <a:pt x="629869" y="927515"/>
                  </a:cubicBezTo>
                  <a:cubicBezTo>
                    <a:pt x="629869" y="926753"/>
                    <a:pt x="629964" y="925991"/>
                    <a:pt x="630059" y="925324"/>
                  </a:cubicBezTo>
                  <a:cubicBezTo>
                    <a:pt x="630535" y="924562"/>
                    <a:pt x="631107" y="923895"/>
                    <a:pt x="631964" y="923324"/>
                  </a:cubicBezTo>
                  <a:close/>
                  <a:moveTo>
                    <a:pt x="611866" y="1595884"/>
                  </a:moveTo>
                  <a:cubicBezTo>
                    <a:pt x="615962" y="1596932"/>
                    <a:pt x="614438" y="1606933"/>
                    <a:pt x="613486" y="1608647"/>
                  </a:cubicBezTo>
                  <a:cubicBezTo>
                    <a:pt x="612533" y="1607885"/>
                    <a:pt x="611485" y="1607219"/>
                    <a:pt x="609771" y="1607123"/>
                  </a:cubicBezTo>
                  <a:cubicBezTo>
                    <a:pt x="612533" y="1602742"/>
                    <a:pt x="608628" y="1599218"/>
                    <a:pt x="611866" y="1595884"/>
                  </a:cubicBezTo>
                  <a:close/>
                  <a:moveTo>
                    <a:pt x="411556" y="2373124"/>
                  </a:moveTo>
                  <a:cubicBezTo>
                    <a:pt x="409555" y="2369219"/>
                    <a:pt x="410794" y="2369790"/>
                    <a:pt x="410603" y="2365314"/>
                  </a:cubicBezTo>
                  <a:cubicBezTo>
                    <a:pt x="414985" y="2364742"/>
                    <a:pt x="409651" y="2371219"/>
                    <a:pt x="413842" y="2368457"/>
                  </a:cubicBezTo>
                  <a:cubicBezTo>
                    <a:pt x="416223" y="2370076"/>
                    <a:pt x="412032" y="2375219"/>
                    <a:pt x="408889" y="2373791"/>
                  </a:cubicBezTo>
                  <a:cubicBezTo>
                    <a:pt x="409079" y="2372743"/>
                    <a:pt x="410508" y="2373219"/>
                    <a:pt x="411556" y="2373124"/>
                  </a:cubicBezTo>
                  <a:close/>
                  <a:moveTo>
                    <a:pt x="413746" y="2343025"/>
                  </a:moveTo>
                  <a:cubicBezTo>
                    <a:pt x="415842" y="2344454"/>
                    <a:pt x="417842" y="2345978"/>
                    <a:pt x="420604" y="2346930"/>
                  </a:cubicBezTo>
                  <a:cubicBezTo>
                    <a:pt x="418985" y="2353884"/>
                    <a:pt x="412699" y="2347121"/>
                    <a:pt x="413746" y="2343025"/>
                  </a:cubicBezTo>
                  <a:close/>
                  <a:moveTo>
                    <a:pt x="431082" y="2282351"/>
                  </a:moveTo>
                  <a:cubicBezTo>
                    <a:pt x="431177" y="2280065"/>
                    <a:pt x="431558" y="2277969"/>
                    <a:pt x="431653" y="2275779"/>
                  </a:cubicBezTo>
                  <a:cubicBezTo>
                    <a:pt x="432892" y="2277493"/>
                    <a:pt x="429939" y="2281970"/>
                    <a:pt x="433558" y="2282065"/>
                  </a:cubicBezTo>
                  <a:cubicBezTo>
                    <a:pt x="432606" y="2283113"/>
                    <a:pt x="431844" y="2282922"/>
                    <a:pt x="431082" y="2282351"/>
                  </a:cubicBezTo>
                  <a:close/>
                  <a:moveTo>
                    <a:pt x="428319" y="2218724"/>
                  </a:moveTo>
                  <a:cubicBezTo>
                    <a:pt x="425462" y="2217390"/>
                    <a:pt x="426510" y="2213580"/>
                    <a:pt x="426129" y="2210627"/>
                  </a:cubicBezTo>
                  <a:cubicBezTo>
                    <a:pt x="430701" y="2211675"/>
                    <a:pt x="425843" y="2216343"/>
                    <a:pt x="431749" y="2214342"/>
                  </a:cubicBezTo>
                  <a:cubicBezTo>
                    <a:pt x="432510" y="2218533"/>
                    <a:pt x="427653" y="2214438"/>
                    <a:pt x="428319" y="2218724"/>
                  </a:cubicBezTo>
                  <a:close/>
                  <a:moveTo>
                    <a:pt x="459085" y="2197197"/>
                  </a:moveTo>
                  <a:cubicBezTo>
                    <a:pt x="459181" y="2197388"/>
                    <a:pt x="459371" y="2197483"/>
                    <a:pt x="459466" y="2197578"/>
                  </a:cubicBezTo>
                  <a:cubicBezTo>
                    <a:pt x="459466" y="2198340"/>
                    <a:pt x="459466" y="2199198"/>
                    <a:pt x="459561" y="2199960"/>
                  </a:cubicBezTo>
                  <a:cubicBezTo>
                    <a:pt x="458609" y="2199769"/>
                    <a:pt x="457847" y="2199388"/>
                    <a:pt x="457276" y="2198912"/>
                  </a:cubicBezTo>
                  <a:cubicBezTo>
                    <a:pt x="457752" y="2198150"/>
                    <a:pt x="458323" y="2197673"/>
                    <a:pt x="459085" y="2197197"/>
                  </a:cubicBezTo>
                  <a:close/>
                  <a:moveTo>
                    <a:pt x="466991" y="2216247"/>
                  </a:moveTo>
                  <a:cubicBezTo>
                    <a:pt x="466705" y="2215962"/>
                    <a:pt x="466419" y="2215866"/>
                    <a:pt x="466134" y="2215771"/>
                  </a:cubicBezTo>
                  <a:cubicBezTo>
                    <a:pt x="466324" y="2215771"/>
                    <a:pt x="466515" y="2215771"/>
                    <a:pt x="466610" y="2215771"/>
                  </a:cubicBezTo>
                  <a:cubicBezTo>
                    <a:pt x="466801" y="2215962"/>
                    <a:pt x="466801" y="2216057"/>
                    <a:pt x="466991" y="2216247"/>
                  </a:cubicBezTo>
                  <a:close/>
                  <a:moveTo>
                    <a:pt x="474802" y="2212628"/>
                  </a:moveTo>
                  <a:cubicBezTo>
                    <a:pt x="474230" y="2209580"/>
                    <a:pt x="477088" y="2203579"/>
                    <a:pt x="474230" y="2202436"/>
                  </a:cubicBezTo>
                  <a:cubicBezTo>
                    <a:pt x="475373" y="2200245"/>
                    <a:pt x="477469" y="2201293"/>
                    <a:pt x="478897" y="2202722"/>
                  </a:cubicBezTo>
                  <a:cubicBezTo>
                    <a:pt x="479374" y="2204151"/>
                    <a:pt x="479374" y="2205865"/>
                    <a:pt x="479469" y="2207580"/>
                  </a:cubicBezTo>
                  <a:cubicBezTo>
                    <a:pt x="478231" y="2208246"/>
                    <a:pt x="476421" y="2208246"/>
                    <a:pt x="477373" y="2211485"/>
                  </a:cubicBezTo>
                  <a:cubicBezTo>
                    <a:pt x="479659" y="2212628"/>
                    <a:pt x="479850" y="2211199"/>
                    <a:pt x="480040" y="2209770"/>
                  </a:cubicBezTo>
                  <a:cubicBezTo>
                    <a:pt x="480898" y="2209866"/>
                    <a:pt x="481755" y="2209866"/>
                    <a:pt x="482517" y="2209675"/>
                  </a:cubicBezTo>
                  <a:cubicBezTo>
                    <a:pt x="482517" y="2211961"/>
                    <a:pt x="484708" y="2212247"/>
                    <a:pt x="486136" y="2213294"/>
                  </a:cubicBezTo>
                  <a:cubicBezTo>
                    <a:pt x="483088" y="2219581"/>
                    <a:pt x="480421" y="2211485"/>
                    <a:pt x="474802" y="2212628"/>
                  </a:cubicBezTo>
                  <a:close/>
                  <a:moveTo>
                    <a:pt x="486994" y="2219867"/>
                  </a:moveTo>
                  <a:cubicBezTo>
                    <a:pt x="489375" y="2220914"/>
                    <a:pt x="490042" y="2223486"/>
                    <a:pt x="490232" y="2226439"/>
                  </a:cubicBezTo>
                  <a:cubicBezTo>
                    <a:pt x="485089" y="2227487"/>
                    <a:pt x="484327" y="2222153"/>
                    <a:pt x="486994" y="2219867"/>
                  </a:cubicBezTo>
                  <a:close/>
                  <a:moveTo>
                    <a:pt x="487946" y="2275588"/>
                  </a:moveTo>
                  <a:cubicBezTo>
                    <a:pt x="486803" y="2277874"/>
                    <a:pt x="485565" y="2280065"/>
                    <a:pt x="484898" y="2283018"/>
                  </a:cubicBezTo>
                  <a:cubicBezTo>
                    <a:pt x="479945" y="2281303"/>
                    <a:pt x="484327" y="2275398"/>
                    <a:pt x="487946" y="2275588"/>
                  </a:cubicBezTo>
                  <a:close/>
                  <a:moveTo>
                    <a:pt x="475659" y="2306354"/>
                  </a:moveTo>
                  <a:cubicBezTo>
                    <a:pt x="475373" y="2300544"/>
                    <a:pt x="479088" y="2299305"/>
                    <a:pt x="483755" y="2299305"/>
                  </a:cubicBezTo>
                  <a:cubicBezTo>
                    <a:pt x="479850" y="2305592"/>
                    <a:pt x="480707" y="2303115"/>
                    <a:pt x="475659" y="2306354"/>
                  </a:cubicBezTo>
                  <a:close/>
                  <a:moveTo>
                    <a:pt x="468039" y="2393222"/>
                  </a:moveTo>
                  <a:cubicBezTo>
                    <a:pt x="472230" y="2391984"/>
                    <a:pt x="468706" y="2397318"/>
                    <a:pt x="472897" y="2396079"/>
                  </a:cubicBezTo>
                  <a:cubicBezTo>
                    <a:pt x="473182" y="2401032"/>
                    <a:pt x="469277" y="2401032"/>
                    <a:pt x="468515" y="2404652"/>
                  </a:cubicBezTo>
                  <a:cubicBezTo>
                    <a:pt x="466134" y="2400366"/>
                    <a:pt x="469849" y="2397984"/>
                    <a:pt x="468039" y="2393222"/>
                  </a:cubicBezTo>
                  <a:close/>
                  <a:moveTo>
                    <a:pt x="456609" y="2516475"/>
                  </a:moveTo>
                  <a:cubicBezTo>
                    <a:pt x="451846" y="2517428"/>
                    <a:pt x="452703" y="2513523"/>
                    <a:pt x="450608" y="2512284"/>
                  </a:cubicBezTo>
                  <a:cubicBezTo>
                    <a:pt x="450513" y="2514666"/>
                    <a:pt x="450132" y="2516761"/>
                    <a:pt x="449370" y="2518476"/>
                  </a:cubicBezTo>
                  <a:cubicBezTo>
                    <a:pt x="449179" y="2516190"/>
                    <a:pt x="448894" y="2513903"/>
                    <a:pt x="448703" y="2511713"/>
                  </a:cubicBezTo>
                  <a:cubicBezTo>
                    <a:pt x="451084" y="2511903"/>
                    <a:pt x="452989" y="2509522"/>
                    <a:pt x="454894" y="2508189"/>
                  </a:cubicBezTo>
                  <a:cubicBezTo>
                    <a:pt x="453466" y="2510951"/>
                    <a:pt x="454132" y="2513427"/>
                    <a:pt x="456609" y="2516475"/>
                  </a:cubicBezTo>
                  <a:close/>
                  <a:moveTo>
                    <a:pt x="448989" y="2528572"/>
                  </a:moveTo>
                  <a:cubicBezTo>
                    <a:pt x="449084" y="2528096"/>
                    <a:pt x="449084" y="2527619"/>
                    <a:pt x="449179" y="2527143"/>
                  </a:cubicBezTo>
                  <a:cubicBezTo>
                    <a:pt x="450703" y="2527143"/>
                    <a:pt x="452037" y="2527334"/>
                    <a:pt x="452037" y="2528762"/>
                  </a:cubicBezTo>
                  <a:cubicBezTo>
                    <a:pt x="451656" y="2529715"/>
                    <a:pt x="451846" y="2531239"/>
                    <a:pt x="450608" y="2531144"/>
                  </a:cubicBezTo>
                  <a:cubicBezTo>
                    <a:pt x="446036" y="2531620"/>
                    <a:pt x="449846" y="2529334"/>
                    <a:pt x="448989" y="2528572"/>
                  </a:cubicBezTo>
                  <a:close/>
                  <a:moveTo>
                    <a:pt x="446608" y="2620774"/>
                  </a:moveTo>
                  <a:cubicBezTo>
                    <a:pt x="446512" y="2622012"/>
                    <a:pt x="446417" y="2623346"/>
                    <a:pt x="446322" y="2624584"/>
                  </a:cubicBezTo>
                  <a:cubicBezTo>
                    <a:pt x="443655" y="2624965"/>
                    <a:pt x="443083" y="2623441"/>
                    <a:pt x="441369" y="2622965"/>
                  </a:cubicBezTo>
                  <a:cubicBezTo>
                    <a:pt x="441845" y="2620774"/>
                    <a:pt x="443750" y="2620202"/>
                    <a:pt x="446608" y="2620774"/>
                  </a:cubicBezTo>
                  <a:close/>
                  <a:moveTo>
                    <a:pt x="438797" y="2599057"/>
                  </a:moveTo>
                  <a:cubicBezTo>
                    <a:pt x="437844" y="2599438"/>
                    <a:pt x="437368" y="2600010"/>
                    <a:pt x="437083" y="2600867"/>
                  </a:cubicBezTo>
                  <a:cubicBezTo>
                    <a:pt x="436035" y="2600771"/>
                    <a:pt x="435273" y="2600391"/>
                    <a:pt x="434892" y="2600010"/>
                  </a:cubicBezTo>
                  <a:cubicBezTo>
                    <a:pt x="434797" y="2599343"/>
                    <a:pt x="434701" y="2598771"/>
                    <a:pt x="434511" y="2598104"/>
                  </a:cubicBezTo>
                  <a:cubicBezTo>
                    <a:pt x="434892" y="2596771"/>
                    <a:pt x="436130" y="2595247"/>
                    <a:pt x="437368" y="2594580"/>
                  </a:cubicBezTo>
                  <a:cubicBezTo>
                    <a:pt x="438988" y="2595342"/>
                    <a:pt x="438892" y="2597152"/>
                    <a:pt x="438797" y="2599057"/>
                  </a:cubicBezTo>
                  <a:close/>
                  <a:moveTo>
                    <a:pt x="432987" y="2603915"/>
                  </a:moveTo>
                  <a:cubicBezTo>
                    <a:pt x="433082" y="2602486"/>
                    <a:pt x="434035" y="2602295"/>
                    <a:pt x="435082" y="2602200"/>
                  </a:cubicBezTo>
                  <a:cubicBezTo>
                    <a:pt x="435177" y="2602200"/>
                    <a:pt x="435177" y="2602200"/>
                    <a:pt x="435273" y="2602200"/>
                  </a:cubicBezTo>
                  <a:cubicBezTo>
                    <a:pt x="435273" y="2602200"/>
                    <a:pt x="435273" y="2602200"/>
                    <a:pt x="435273" y="2602105"/>
                  </a:cubicBezTo>
                  <a:cubicBezTo>
                    <a:pt x="436035" y="2602010"/>
                    <a:pt x="436606" y="2601819"/>
                    <a:pt x="436987" y="2601248"/>
                  </a:cubicBezTo>
                  <a:cubicBezTo>
                    <a:pt x="436606" y="2604201"/>
                    <a:pt x="438988" y="2608963"/>
                    <a:pt x="437178" y="2609916"/>
                  </a:cubicBezTo>
                  <a:cubicBezTo>
                    <a:pt x="436130" y="2607725"/>
                    <a:pt x="434892" y="2606201"/>
                    <a:pt x="433558" y="2605248"/>
                  </a:cubicBezTo>
                  <a:cubicBezTo>
                    <a:pt x="433368" y="2604867"/>
                    <a:pt x="433177" y="2604391"/>
                    <a:pt x="432987" y="2603915"/>
                  </a:cubicBezTo>
                  <a:close/>
                  <a:moveTo>
                    <a:pt x="440702" y="2614011"/>
                  </a:moveTo>
                  <a:cubicBezTo>
                    <a:pt x="440416" y="2614678"/>
                    <a:pt x="440226" y="2615154"/>
                    <a:pt x="440131" y="2615631"/>
                  </a:cubicBezTo>
                  <a:cubicBezTo>
                    <a:pt x="438702" y="2614487"/>
                    <a:pt x="437559" y="2613249"/>
                    <a:pt x="436702" y="2611820"/>
                  </a:cubicBezTo>
                  <a:cubicBezTo>
                    <a:pt x="437749" y="2612583"/>
                    <a:pt x="439083" y="2613440"/>
                    <a:pt x="440702" y="2614011"/>
                  </a:cubicBezTo>
                  <a:close/>
                  <a:moveTo>
                    <a:pt x="443655" y="2643348"/>
                  </a:moveTo>
                  <a:cubicBezTo>
                    <a:pt x="440035" y="2644968"/>
                    <a:pt x="445465" y="2648682"/>
                    <a:pt x="441940" y="2649540"/>
                  </a:cubicBezTo>
                  <a:cubicBezTo>
                    <a:pt x="441464" y="2649540"/>
                    <a:pt x="441083" y="2649159"/>
                    <a:pt x="440702" y="2648682"/>
                  </a:cubicBezTo>
                  <a:cubicBezTo>
                    <a:pt x="441655" y="2648682"/>
                    <a:pt x="442607" y="2648492"/>
                    <a:pt x="442226" y="2646492"/>
                  </a:cubicBezTo>
                  <a:cubicBezTo>
                    <a:pt x="440511" y="2645349"/>
                    <a:pt x="440035" y="2646206"/>
                    <a:pt x="439559" y="2647158"/>
                  </a:cubicBezTo>
                  <a:cubicBezTo>
                    <a:pt x="438892" y="2646015"/>
                    <a:pt x="438130" y="2645063"/>
                    <a:pt x="437178" y="2645349"/>
                  </a:cubicBezTo>
                  <a:cubicBezTo>
                    <a:pt x="437178" y="2644968"/>
                    <a:pt x="437178" y="2644586"/>
                    <a:pt x="437083" y="2644301"/>
                  </a:cubicBezTo>
                  <a:cubicBezTo>
                    <a:pt x="439464" y="2644206"/>
                    <a:pt x="440607" y="2642682"/>
                    <a:pt x="443655" y="2643348"/>
                  </a:cubicBezTo>
                  <a:close/>
                  <a:moveTo>
                    <a:pt x="546049" y="2138047"/>
                  </a:moveTo>
                  <a:cubicBezTo>
                    <a:pt x="544144" y="2134809"/>
                    <a:pt x="539000" y="2129951"/>
                    <a:pt x="541858" y="2126331"/>
                  </a:cubicBezTo>
                  <a:cubicBezTo>
                    <a:pt x="545858" y="2126046"/>
                    <a:pt x="541858" y="2132618"/>
                    <a:pt x="546525" y="2131665"/>
                  </a:cubicBezTo>
                  <a:cubicBezTo>
                    <a:pt x="546334" y="2133856"/>
                    <a:pt x="546239" y="2135952"/>
                    <a:pt x="546049" y="2138047"/>
                  </a:cubicBezTo>
                  <a:close/>
                  <a:moveTo>
                    <a:pt x="539381" y="1791908"/>
                  </a:moveTo>
                  <a:cubicBezTo>
                    <a:pt x="541858" y="1786289"/>
                    <a:pt x="543572" y="1793242"/>
                    <a:pt x="548239" y="1792575"/>
                  </a:cubicBezTo>
                  <a:cubicBezTo>
                    <a:pt x="546906" y="1797242"/>
                    <a:pt x="542048" y="1792956"/>
                    <a:pt x="539381" y="1791908"/>
                  </a:cubicBezTo>
                  <a:close/>
                  <a:moveTo>
                    <a:pt x="545858" y="1738950"/>
                  </a:moveTo>
                  <a:cubicBezTo>
                    <a:pt x="544810" y="1739140"/>
                    <a:pt x="543191" y="1738854"/>
                    <a:pt x="541953" y="1738950"/>
                  </a:cubicBezTo>
                  <a:cubicBezTo>
                    <a:pt x="541858" y="1737902"/>
                    <a:pt x="542524" y="1737806"/>
                    <a:pt x="543286" y="1737806"/>
                  </a:cubicBezTo>
                  <a:cubicBezTo>
                    <a:pt x="543382" y="1736568"/>
                    <a:pt x="541762" y="1736663"/>
                    <a:pt x="540810" y="1736378"/>
                  </a:cubicBezTo>
                  <a:cubicBezTo>
                    <a:pt x="541381" y="1734758"/>
                    <a:pt x="544048" y="1735616"/>
                    <a:pt x="545953" y="1735521"/>
                  </a:cubicBezTo>
                  <a:cubicBezTo>
                    <a:pt x="545668" y="1736759"/>
                    <a:pt x="546049" y="1737425"/>
                    <a:pt x="546715" y="1737806"/>
                  </a:cubicBezTo>
                  <a:cubicBezTo>
                    <a:pt x="546430" y="1737997"/>
                    <a:pt x="546144" y="1738473"/>
                    <a:pt x="545858" y="1738950"/>
                  </a:cubicBezTo>
                  <a:close/>
                  <a:moveTo>
                    <a:pt x="571576" y="1395002"/>
                  </a:moveTo>
                  <a:cubicBezTo>
                    <a:pt x="570337" y="1393192"/>
                    <a:pt x="569099" y="1391477"/>
                    <a:pt x="568051" y="1389572"/>
                  </a:cubicBezTo>
                  <a:cubicBezTo>
                    <a:pt x="568527" y="1389477"/>
                    <a:pt x="569099" y="1389382"/>
                    <a:pt x="569575" y="1389192"/>
                  </a:cubicBezTo>
                  <a:cubicBezTo>
                    <a:pt x="570147" y="1387096"/>
                    <a:pt x="568813" y="1385763"/>
                    <a:pt x="568337" y="1384429"/>
                  </a:cubicBezTo>
                  <a:cubicBezTo>
                    <a:pt x="568527" y="1384238"/>
                    <a:pt x="568813" y="1384048"/>
                    <a:pt x="568909" y="1383762"/>
                  </a:cubicBezTo>
                  <a:cubicBezTo>
                    <a:pt x="570433" y="1387001"/>
                    <a:pt x="570052" y="1391858"/>
                    <a:pt x="571671" y="1394906"/>
                  </a:cubicBezTo>
                  <a:cubicBezTo>
                    <a:pt x="571671" y="1395002"/>
                    <a:pt x="571576" y="1395002"/>
                    <a:pt x="571576" y="1395002"/>
                  </a:cubicBezTo>
                  <a:close/>
                  <a:moveTo>
                    <a:pt x="608723" y="1691896"/>
                  </a:moveTo>
                  <a:cubicBezTo>
                    <a:pt x="608818" y="1692944"/>
                    <a:pt x="608152" y="1693039"/>
                    <a:pt x="607390" y="1693039"/>
                  </a:cubicBezTo>
                  <a:cubicBezTo>
                    <a:pt x="603199" y="1694754"/>
                    <a:pt x="608437" y="1700754"/>
                    <a:pt x="605485" y="1701802"/>
                  </a:cubicBezTo>
                  <a:cubicBezTo>
                    <a:pt x="601675" y="1701516"/>
                    <a:pt x="602627" y="1697135"/>
                    <a:pt x="602246" y="1693992"/>
                  </a:cubicBezTo>
                  <a:cubicBezTo>
                    <a:pt x="604627" y="1693610"/>
                    <a:pt x="605580" y="1691420"/>
                    <a:pt x="608723" y="1691896"/>
                  </a:cubicBezTo>
                  <a:close/>
                  <a:moveTo>
                    <a:pt x="605294" y="1704279"/>
                  </a:moveTo>
                  <a:cubicBezTo>
                    <a:pt x="609961" y="1703802"/>
                    <a:pt x="610057" y="1707231"/>
                    <a:pt x="609866" y="1710946"/>
                  </a:cubicBezTo>
                  <a:cubicBezTo>
                    <a:pt x="606342" y="1710470"/>
                    <a:pt x="604627" y="1708374"/>
                    <a:pt x="605294" y="1704279"/>
                  </a:cubicBezTo>
                  <a:close/>
                  <a:moveTo>
                    <a:pt x="606342" y="1689134"/>
                  </a:moveTo>
                  <a:cubicBezTo>
                    <a:pt x="599103" y="1685895"/>
                    <a:pt x="605485" y="1672941"/>
                    <a:pt x="606627" y="1667607"/>
                  </a:cubicBezTo>
                  <a:cubicBezTo>
                    <a:pt x="607580" y="1668369"/>
                    <a:pt x="608533" y="1669036"/>
                    <a:pt x="610342" y="1669131"/>
                  </a:cubicBezTo>
                  <a:cubicBezTo>
                    <a:pt x="610057" y="1677323"/>
                    <a:pt x="603865" y="1682180"/>
                    <a:pt x="611676" y="1685705"/>
                  </a:cubicBezTo>
                  <a:cubicBezTo>
                    <a:pt x="613295" y="1690848"/>
                    <a:pt x="606247" y="1685800"/>
                    <a:pt x="606342" y="1689134"/>
                  </a:cubicBezTo>
                  <a:close/>
                  <a:moveTo>
                    <a:pt x="610342" y="1633793"/>
                  </a:moveTo>
                  <a:cubicBezTo>
                    <a:pt x="604723" y="1628936"/>
                    <a:pt x="610533" y="1616648"/>
                    <a:pt x="616629" y="1616553"/>
                  </a:cubicBezTo>
                  <a:cubicBezTo>
                    <a:pt x="615867" y="1623792"/>
                    <a:pt x="609104" y="1628269"/>
                    <a:pt x="610342" y="1633793"/>
                  </a:cubicBezTo>
                  <a:close/>
                  <a:moveTo>
                    <a:pt x="918476" y="582138"/>
                  </a:moveTo>
                  <a:cubicBezTo>
                    <a:pt x="921048" y="586139"/>
                    <a:pt x="914190" y="590711"/>
                    <a:pt x="910189" y="591473"/>
                  </a:cubicBezTo>
                  <a:cubicBezTo>
                    <a:pt x="913523" y="583376"/>
                    <a:pt x="909808" y="586805"/>
                    <a:pt x="908475" y="581281"/>
                  </a:cubicBezTo>
                  <a:cubicBezTo>
                    <a:pt x="912380" y="580995"/>
                    <a:pt x="913904" y="582805"/>
                    <a:pt x="913047" y="586615"/>
                  </a:cubicBezTo>
                  <a:cubicBezTo>
                    <a:pt x="915904" y="586424"/>
                    <a:pt x="917714" y="584900"/>
                    <a:pt x="918476" y="582138"/>
                  </a:cubicBezTo>
                  <a:close/>
                  <a:moveTo>
                    <a:pt x="923143" y="640431"/>
                  </a:moveTo>
                  <a:cubicBezTo>
                    <a:pt x="923429" y="642431"/>
                    <a:pt x="923810" y="644432"/>
                    <a:pt x="924191" y="646146"/>
                  </a:cubicBezTo>
                  <a:cubicBezTo>
                    <a:pt x="923715" y="646337"/>
                    <a:pt x="923048" y="646337"/>
                    <a:pt x="922096" y="646337"/>
                  </a:cubicBezTo>
                  <a:cubicBezTo>
                    <a:pt x="921810" y="643574"/>
                    <a:pt x="922381" y="641860"/>
                    <a:pt x="923143" y="640431"/>
                  </a:cubicBezTo>
                  <a:close/>
                  <a:moveTo>
                    <a:pt x="923048" y="620714"/>
                  </a:moveTo>
                  <a:cubicBezTo>
                    <a:pt x="921715" y="622143"/>
                    <a:pt x="922286" y="625763"/>
                    <a:pt x="918762" y="624715"/>
                  </a:cubicBezTo>
                  <a:cubicBezTo>
                    <a:pt x="921048" y="622429"/>
                    <a:pt x="920762" y="617095"/>
                    <a:pt x="922667" y="614428"/>
                  </a:cubicBezTo>
                  <a:cubicBezTo>
                    <a:pt x="923048" y="616523"/>
                    <a:pt x="923334" y="618619"/>
                    <a:pt x="923048" y="620714"/>
                  </a:cubicBezTo>
                  <a:close/>
                  <a:moveTo>
                    <a:pt x="921429" y="638717"/>
                  </a:moveTo>
                  <a:cubicBezTo>
                    <a:pt x="919810" y="642622"/>
                    <a:pt x="914666" y="637002"/>
                    <a:pt x="915904" y="645765"/>
                  </a:cubicBezTo>
                  <a:cubicBezTo>
                    <a:pt x="911237" y="645194"/>
                    <a:pt x="911904" y="643193"/>
                    <a:pt x="909903" y="642717"/>
                  </a:cubicBezTo>
                  <a:cubicBezTo>
                    <a:pt x="906189" y="643479"/>
                    <a:pt x="912666" y="644813"/>
                    <a:pt x="910761" y="647765"/>
                  </a:cubicBezTo>
                  <a:cubicBezTo>
                    <a:pt x="905141" y="647480"/>
                    <a:pt x="906189" y="640907"/>
                    <a:pt x="905141" y="639860"/>
                  </a:cubicBezTo>
                  <a:cubicBezTo>
                    <a:pt x="905427" y="637478"/>
                    <a:pt x="909903" y="641003"/>
                    <a:pt x="909903" y="642717"/>
                  </a:cubicBezTo>
                  <a:cubicBezTo>
                    <a:pt x="912666" y="640431"/>
                    <a:pt x="917333" y="635288"/>
                    <a:pt x="921429" y="638717"/>
                  </a:cubicBezTo>
                  <a:close/>
                  <a:moveTo>
                    <a:pt x="916095" y="767209"/>
                  </a:moveTo>
                  <a:cubicBezTo>
                    <a:pt x="912190" y="765780"/>
                    <a:pt x="913237" y="770162"/>
                    <a:pt x="910856" y="770543"/>
                  </a:cubicBezTo>
                  <a:cubicBezTo>
                    <a:pt x="912094" y="772162"/>
                    <a:pt x="913142" y="773876"/>
                    <a:pt x="913904" y="775877"/>
                  </a:cubicBezTo>
                  <a:cubicBezTo>
                    <a:pt x="913237" y="775781"/>
                    <a:pt x="912475" y="775781"/>
                    <a:pt x="911809" y="775686"/>
                  </a:cubicBezTo>
                  <a:cubicBezTo>
                    <a:pt x="911713" y="776353"/>
                    <a:pt x="911427" y="776829"/>
                    <a:pt x="910761" y="776829"/>
                  </a:cubicBezTo>
                  <a:cubicBezTo>
                    <a:pt x="909523" y="773876"/>
                    <a:pt x="908189" y="771019"/>
                    <a:pt x="905998" y="768828"/>
                  </a:cubicBezTo>
                  <a:cubicBezTo>
                    <a:pt x="903998" y="768828"/>
                    <a:pt x="907808" y="776448"/>
                    <a:pt x="901807" y="774734"/>
                  </a:cubicBezTo>
                  <a:cubicBezTo>
                    <a:pt x="905998" y="775972"/>
                    <a:pt x="905522" y="781306"/>
                    <a:pt x="910189" y="779210"/>
                  </a:cubicBezTo>
                  <a:cubicBezTo>
                    <a:pt x="909999" y="781306"/>
                    <a:pt x="909808" y="783401"/>
                    <a:pt x="909713" y="785402"/>
                  </a:cubicBezTo>
                  <a:cubicBezTo>
                    <a:pt x="902284" y="778829"/>
                    <a:pt x="911523" y="789783"/>
                    <a:pt x="903236" y="788640"/>
                  </a:cubicBezTo>
                  <a:cubicBezTo>
                    <a:pt x="903141" y="789878"/>
                    <a:pt x="904665" y="789688"/>
                    <a:pt x="905617" y="790069"/>
                  </a:cubicBezTo>
                  <a:cubicBezTo>
                    <a:pt x="905903" y="793117"/>
                    <a:pt x="903141" y="792545"/>
                    <a:pt x="903903" y="796165"/>
                  </a:cubicBezTo>
                  <a:cubicBezTo>
                    <a:pt x="900760" y="795784"/>
                    <a:pt x="899236" y="793974"/>
                    <a:pt x="899331" y="790831"/>
                  </a:cubicBezTo>
                  <a:cubicBezTo>
                    <a:pt x="904189" y="788450"/>
                    <a:pt x="903046" y="782925"/>
                    <a:pt x="901236" y="777305"/>
                  </a:cubicBezTo>
                  <a:cubicBezTo>
                    <a:pt x="901426" y="777401"/>
                    <a:pt x="901522" y="777496"/>
                    <a:pt x="901712" y="777496"/>
                  </a:cubicBezTo>
                  <a:cubicBezTo>
                    <a:pt x="901902" y="775400"/>
                    <a:pt x="901998" y="773305"/>
                    <a:pt x="902188" y="771209"/>
                  </a:cubicBezTo>
                  <a:cubicBezTo>
                    <a:pt x="901141" y="771114"/>
                    <a:pt x="900093" y="771019"/>
                    <a:pt x="899140" y="771019"/>
                  </a:cubicBezTo>
                  <a:cubicBezTo>
                    <a:pt x="898950" y="770543"/>
                    <a:pt x="898759" y="769971"/>
                    <a:pt x="898664" y="769495"/>
                  </a:cubicBezTo>
                  <a:cubicBezTo>
                    <a:pt x="895426" y="768923"/>
                    <a:pt x="897235" y="774257"/>
                    <a:pt x="893425" y="772829"/>
                  </a:cubicBezTo>
                  <a:cubicBezTo>
                    <a:pt x="893235" y="775115"/>
                    <a:pt x="895426" y="781020"/>
                    <a:pt x="896759" y="778067"/>
                  </a:cubicBezTo>
                  <a:cubicBezTo>
                    <a:pt x="899617" y="783401"/>
                    <a:pt x="889234" y="777877"/>
                    <a:pt x="893711" y="785306"/>
                  </a:cubicBezTo>
                  <a:cubicBezTo>
                    <a:pt x="886663" y="780258"/>
                    <a:pt x="882567" y="766256"/>
                    <a:pt x="886948" y="760922"/>
                  </a:cubicBezTo>
                  <a:cubicBezTo>
                    <a:pt x="885329" y="757398"/>
                    <a:pt x="883043" y="754255"/>
                    <a:pt x="883996" y="750731"/>
                  </a:cubicBezTo>
                  <a:cubicBezTo>
                    <a:pt x="888663" y="749873"/>
                    <a:pt x="884567" y="756350"/>
                    <a:pt x="888568" y="756160"/>
                  </a:cubicBezTo>
                  <a:cubicBezTo>
                    <a:pt x="893140" y="751778"/>
                    <a:pt x="885710" y="747873"/>
                    <a:pt x="884472" y="744539"/>
                  </a:cubicBezTo>
                  <a:cubicBezTo>
                    <a:pt x="886758" y="740920"/>
                    <a:pt x="888663" y="747016"/>
                    <a:pt x="889139" y="748635"/>
                  </a:cubicBezTo>
                  <a:cubicBezTo>
                    <a:pt x="893806" y="746063"/>
                    <a:pt x="886948" y="742920"/>
                    <a:pt x="888758" y="737300"/>
                  </a:cubicBezTo>
                  <a:cubicBezTo>
                    <a:pt x="889711" y="737586"/>
                    <a:pt x="889901" y="738634"/>
                    <a:pt x="891139" y="738729"/>
                  </a:cubicBezTo>
                  <a:cubicBezTo>
                    <a:pt x="889234" y="729585"/>
                    <a:pt x="890092" y="727966"/>
                    <a:pt x="894568" y="725013"/>
                  </a:cubicBezTo>
                  <a:cubicBezTo>
                    <a:pt x="891330" y="720917"/>
                    <a:pt x="886377" y="718346"/>
                    <a:pt x="885805" y="711964"/>
                  </a:cubicBezTo>
                  <a:cubicBezTo>
                    <a:pt x="883138" y="711107"/>
                    <a:pt x="883805" y="714155"/>
                    <a:pt x="881900" y="714155"/>
                  </a:cubicBezTo>
                  <a:cubicBezTo>
                    <a:pt x="882186" y="716536"/>
                    <a:pt x="886663" y="715488"/>
                    <a:pt x="885234" y="719393"/>
                  </a:cubicBezTo>
                  <a:cubicBezTo>
                    <a:pt x="883710" y="718441"/>
                    <a:pt x="882472" y="717298"/>
                    <a:pt x="881043" y="716250"/>
                  </a:cubicBezTo>
                  <a:cubicBezTo>
                    <a:pt x="881424" y="714345"/>
                    <a:pt x="881710" y="712821"/>
                    <a:pt x="881805" y="711488"/>
                  </a:cubicBezTo>
                  <a:cubicBezTo>
                    <a:pt x="884472" y="709106"/>
                    <a:pt x="888377" y="708154"/>
                    <a:pt x="892473" y="707392"/>
                  </a:cubicBezTo>
                  <a:cubicBezTo>
                    <a:pt x="887425" y="711392"/>
                    <a:pt x="895044" y="715869"/>
                    <a:pt x="891616" y="718631"/>
                  </a:cubicBezTo>
                  <a:cubicBezTo>
                    <a:pt x="898569" y="720822"/>
                    <a:pt x="898569" y="725204"/>
                    <a:pt x="898093" y="731681"/>
                  </a:cubicBezTo>
                  <a:cubicBezTo>
                    <a:pt x="899712" y="731109"/>
                    <a:pt x="900664" y="729871"/>
                    <a:pt x="901426" y="728252"/>
                  </a:cubicBezTo>
                  <a:cubicBezTo>
                    <a:pt x="902665" y="731871"/>
                    <a:pt x="902474" y="735491"/>
                    <a:pt x="898283" y="739015"/>
                  </a:cubicBezTo>
                  <a:cubicBezTo>
                    <a:pt x="900664" y="739491"/>
                    <a:pt x="901141" y="737777"/>
                    <a:pt x="903427" y="738062"/>
                  </a:cubicBezTo>
                  <a:cubicBezTo>
                    <a:pt x="905522" y="744920"/>
                    <a:pt x="899617" y="746635"/>
                    <a:pt x="904951" y="752064"/>
                  </a:cubicBezTo>
                  <a:cubicBezTo>
                    <a:pt x="906379" y="751016"/>
                    <a:pt x="905713" y="747492"/>
                    <a:pt x="909046" y="748540"/>
                  </a:cubicBezTo>
                  <a:cubicBezTo>
                    <a:pt x="907903" y="746444"/>
                    <a:pt x="906570" y="743492"/>
                    <a:pt x="905808" y="740444"/>
                  </a:cubicBezTo>
                  <a:cubicBezTo>
                    <a:pt x="910380" y="738253"/>
                    <a:pt x="907713" y="737777"/>
                    <a:pt x="910475" y="733776"/>
                  </a:cubicBezTo>
                  <a:cubicBezTo>
                    <a:pt x="912094" y="733871"/>
                    <a:pt x="913809" y="734062"/>
                    <a:pt x="915428" y="734157"/>
                  </a:cubicBezTo>
                  <a:cubicBezTo>
                    <a:pt x="916190" y="737777"/>
                    <a:pt x="913428" y="737205"/>
                    <a:pt x="913714" y="740253"/>
                  </a:cubicBezTo>
                  <a:cubicBezTo>
                    <a:pt x="909903" y="738539"/>
                    <a:pt x="910475" y="739396"/>
                    <a:pt x="907332" y="741015"/>
                  </a:cubicBezTo>
                  <a:cubicBezTo>
                    <a:pt x="916095" y="747873"/>
                    <a:pt x="907236" y="759017"/>
                    <a:pt x="916095" y="767209"/>
                  </a:cubicBezTo>
                  <a:close/>
                  <a:moveTo>
                    <a:pt x="910380" y="605284"/>
                  </a:moveTo>
                  <a:cubicBezTo>
                    <a:pt x="913618" y="600426"/>
                    <a:pt x="911713" y="609380"/>
                    <a:pt x="913809" y="609284"/>
                  </a:cubicBezTo>
                  <a:cubicBezTo>
                    <a:pt x="912475" y="612809"/>
                    <a:pt x="910761" y="607379"/>
                    <a:pt x="907618" y="608808"/>
                  </a:cubicBezTo>
                  <a:cubicBezTo>
                    <a:pt x="907522" y="607094"/>
                    <a:pt x="914094" y="606808"/>
                    <a:pt x="910380" y="605284"/>
                  </a:cubicBezTo>
                  <a:close/>
                  <a:moveTo>
                    <a:pt x="910094" y="732919"/>
                  </a:moveTo>
                  <a:cubicBezTo>
                    <a:pt x="906856" y="732728"/>
                    <a:pt x="905332" y="734538"/>
                    <a:pt x="904760" y="737396"/>
                  </a:cubicBezTo>
                  <a:cubicBezTo>
                    <a:pt x="904379" y="733395"/>
                    <a:pt x="905522" y="729680"/>
                    <a:pt x="909523" y="727871"/>
                  </a:cubicBezTo>
                  <a:cubicBezTo>
                    <a:pt x="909903" y="729299"/>
                    <a:pt x="910094" y="731014"/>
                    <a:pt x="910094" y="732919"/>
                  </a:cubicBezTo>
                  <a:close/>
                  <a:moveTo>
                    <a:pt x="898759" y="718631"/>
                  </a:moveTo>
                  <a:cubicBezTo>
                    <a:pt x="898759" y="718441"/>
                    <a:pt x="898759" y="718346"/>
                    <a:pt x="898759" y="718155"/>
                  </a:cubicBezTo>
                  <a:cubicBezTo>
                    <a:pt x="899045" y="718155"/>
                    <a:pt x="899236" y="718155"/>
                    <a:pt x="899521" y="718250"/>
                  </a:cubicBezTo>
                  <a:cubicBezTo>
                    <a:pt x="899236" y="718441"/>
                    <a:pt x="899045" y="718536"/>
                    <a:pt x="898759" y="718631"/>
                  </a:cubicBezTo>
                  <a:close/>
                  <a:moveTo>
                    <a:pt x="883329" y="738253"/>
                  </a:moveTo>
                  <a:cubicBezTo>
                    <a:pt x="882091" y="738158"/>
                    <a:pt x="880852" y="738062"/>
                    <a:pt x="879614" y="737967"/>
                  </a:cubicBezTo>
                  <a:cubicBezTo>
                    <a:pt x="879519" y="741968"/>
                    <a:pt x="881995" y="743682"/>
                    <a:pt x="881328" y="748159"/>
                  </a:cubicBezTo>
                  <a:cubicBezTo>
                    <a:pt x="879043" y="748349"/>
                    <a:pt x="878852" y="746730"/>
                    <a:pt x="880186" y="746825"/>
                  </a:cubicBezTo>
                  <a:cubicBezTo>
                    <a:pt x="879995" y="745206"/>
                    <a:pt x="877804" y="745397"/>
                    <a:pt x="877709" y="746635"/>
                  </a:cubicBezTo>
                  <a:cubicBezTo>
                    <a:pt x="875614" y="745301"/>
                    <a:pt x="874661" y="741777"/>
                    <a:pt x="878090" y="741682"/>
                  </a:cubicBezTo>
                  <a:cubicBezTo>
                    <a:pt x="877138" y="738062"/>
                    <a:pt x="874661" y="743206"/>
                    <a:pt x="873232" y="740063"/>
                  </a:cubicBezTo>
                  <a:cubicBezTo>
                    <a:pt x="873137" y="736729"/>
                    <a:pt x="876090" y="737110"/>
                    <a:pt x="878471" y="736729"/>
                  </a:cubicBezTo>
                  <a:cubicBezTo>
                    <a:pt x="879709" y="732157"/>
                    <a:pt x="876757" y="731204"/>
                    <a:pt x="877995" y="726728"/>
                  </a:cubicBezTo>
                  <a:cubicBezTo>
                    <a:pt x="878281" y="726156"/>
                    <a:pt x="878757" y="725966"/>
                    <a:pt x="879424" y="725870"/>
                  </a:cubicBezTo>
                  <a:cubicBezTo>
                    <a:pt x="879805" y="726823"/>
                    <a:pt x="880567" y="727680"/>
                    <a:pt x="882186" y="728156"/>
                  </a:cubicBezTo>
                  <a:cubicBezTo>
                    <a:pt x="881614" y="727394"/>
                    <a:pt x="881424" y="726632"/>
                    <a:pt x="881424" y="725870"/>
                  </a:cubicBezTo>
                  <a:cubicBezTo>
                    <a:pt x="883234" y="725966"/>
                    <a:pt x="885043" y="725966"/>
                    <a:pt x="884567" y="723394"/>
                  </a:cubicBezTo>
                  <a:cubicBezTo>
                    <a:pt x="887520" y="725870"/>
                    <a:pt x="889234" y="729490"/>
                    <a:pt x="888663" y="735014"/>
                  </a:cubicBezTo>
                  <a:cubicBezTo>
                    <a:pt x="883996" y="733395"/>
                    <a:pt x="883996" y="731300"/>
                    <a:pt x="880090" y="733014"/>
                  </a:cubicBezTo>
                  <a:cubicBezTo>
                    <a:pt x="879424" y="736253"/>
                    <a:pt x="884758" y="734348"/>
                    <a:pt x="883329" y="738253"/>
                  </a:cubicBezTo>
                  <a:close/>
                  <a:moveTo>
                    <a:pt x="887996" y="788640"/>
                  </a:moveTo>
                  <a:cubicBezTo>
                    <a:pt x="888949" y="789402"/>
                    <a:pt x="889901" y="790164"/>
                    <a:pt x="891616" y="790164"/>
                  </a:cubicBezTo>
                  <a:cubicBezTo>
                    <a:pt x="890853" y="791117"/>
                    <a:pt x="890187" y="792069"/>
                    <a:pt x="890092" y="793784"/>
                  </a:cubicBezTo>
                  <a:cubicBezTo>
                    <a:pt x="886186" y="794069"/>
                    <a:pt x="885901" y="790355"/>
                    <a:pt x="887996" y="788640"/>
                  </a:cubicBezTo>
                  <a:close/>
                  <a:moveTo>
                    <a:pt x="892092" y="815310"/>
                  </a:moveTo>
                  <a:cubicBezTo>
                    <a:pt x="895616" y="813405"/>
                    <a:pt x="890473" y="820454"/>
                    <a:pt x="890282" y="822644"/>
                  </a:cubicBezTo>
                  <a:cubicBezTo>
                    <a:pt x="889996" y="822263"/>
                    <a:pt x="889425" y="822263"/>
                    <a:pt x="888949" y="821978"/>
                  </a:cubicBezTo>
                  <a:cubicBezTo>
                    <a:pt x="888949" y="821025"/>
                    <a:pt x="889044" y="820168"/>
                    <a:pt x="888949" y="819215"/>
                  </a:cubicBezTo>
                  <a:cubicBezTo>
                    <a:pt x="890568" y="818644"/>
                    <a:pt x="891806" y="817501"/>
                    <a:pt x="892092" y="815310"/>
                  </a:cubicBezTo>
                  <a:close/>
                  <a:moveTo>
                    <a:pt x="914761" y="779782"/>
                  </a:moveTo>
                  <a:cubicBezTo>
                    <a:pt x="914857" y="781211"/>
                    <a:pt x="914857" y="782735"/>
                    <a:pt x="914666" y="784544"/>
                  </a:cubicBezTo>
                  <a:cubicBezTo>
                    <a:pt x="913809" y="783401"/>
                    <a:pt x="913047" y="782163"/>
                    <a:pt x="912380" y="780830"/>
                  </a:cubicBezTo>
                  <a:cubicBezTo>
                    <a:pt x="912856" y="780830"/>
                    <a:pt x="913333" y="780925"/>
                    <a:pt x="913809" y="780925"/>
                  </a:cubicBezTo>
                  <a:cubicBezTo>
                    <a:pt x="913999" y="780353"/>
                    <a:pt x="914190" y="779877"/>
                    <a:pt x="914761" y="779782"/>
                  </a:cubicBezTo>
                  <a:close/>
                  <a:moveTo>
                    <a:pt x="902760" y="607189"/>
                  </a:moveTo>
                  <a:cubicBezTo>
                    <a:pt x="902474" y="609189"/>
                    <a:pt x="899331" y="608046"/>
                    <a:pt x="898093" y="608999"/>
                  </a:cubicBezTo>
                  <a:cubicBezTo>
                    <a:pt x="897997" y="606713"/>
                    <a:pt x="897807" y="604427"/>
                    <a:pt x="897711" y="602141"/>
                  </a:cubicBezTo>
                  <a:cubicBezTo>
                    <a:pt x="898474" y="602141"/>
                    <a:pt x="899426" y="602141"/>
                    <a:pt x="900760" y="601950"/>
                  </a:cubicBezTo>
                  <a:cubicBezTo>
                    <a:pt x="898569" y="603665"/>
                    <a:pt x="898759" y="607475"/>
                    <a:pt x="902760" y="607189"/>
                  </a:cubicBezTo>
                  <a:close/>
                  <a:moveTo>
                    <a:pt x="911142" y="626620"/>
                  </a:moveTo>
                  <a:cubicBezTo>
                    <a:pt x="909427" y="626620"/>
                    <a:pt x="907808" y="621286"/>
                    <a:pt x="906284" y="624905"/>
                  </a:cubicBezTo>
                  <a:cubicBezTo>
                    <a:pt x="905713" y="619667"/>
                    <a:pt x="899712" y="614047"/>
                    <a:pt x="902474" y="609570"/>
                  </a:cubicBezTo>
                  <a:cubicBezTo>
                    <a:pt x="913904" y="612047"/>
                    <a:pt x="909332" y="615666"/>
                    <a:pt x="911142" y="626620"/>
                  </a:cubicBezTo>
                  <a:close/>
                  <a:moveTo>
                    <a:pt x="902665" y="654719"/>
                  </a:moveTo>
                  <a:cubicBezTo>
                    <a:pt x="908189" y="655766"/>
                    <a:pt x="905046" y="660815"/>
                    <a:pt x="904379" y="664815"/>
                  </a:cubicBezTo>
                  <a:cubicBezTo>
                    <a:pt x="901998" y="662910"/>
                    <a:pt x="904284" y="657195"/>
                    <a:pt x="902665" y="654719"/>
                  </a:cubicBezTo>
                  <a:close/>
                  <a:moveTo>
                    <a:pt x="893902" y="685294"/>
                  </a:moveTo>
                  <a:cubicBezTo>
                    <a:pt x="894092" y="683579"/>
                    <a:pt x="894378" y="681770"/>
                    <a:pt x="892949" y="681484"/>
                  </a:cubicBezTo>
                  <a:cubicBezTo>
                    <a:pt x="893711" y="681008"/>
                    <a:pt x="894378" y="680817"/>
                    <a:pt x="894949" y="680722"/>
                  </a:cubicBezTo>
                  <a:cubicBezTo>
                    <a:pt x="895235" y="680817"/>
                    <a:pt x="895426" y="680722"/>
                    <a:pt x="895711" y="680817"/>
                  </a:cubicBezTo>
                  <a:cubicBezTo>
                    <a:pt x="895426" y="681674"/>
                    <a:pt x="895521" y="682246"/>
                    <a:pt x="895616" y="682913"/>
                  </a:cubicBezTo>
                  <a:cubicBezTo>
                    <a:pt x="895521" y="682913"/>
                    <a:pt x="895426" y="682913"/>
                    <a:pt x="895330" y="682913"/>
                  </a:cubicBezTo>
                  <a:cubicBezTo>
                    <a:pt x="894187" y="685008"/>
                    <a:pt x="895235" y="685294"/>
                    <a:pt x="896473" y="685389"/>
                  </a:cubicBezTo>
                  <a:cubicBezTo>
                    <a:pt x="897045" y="686151"/>
                    <a:pt x="897711" y="686818"/>
                    <a:pt x="898283" y="687675"/>
                  </a:cubicBezTo>
                  <a:cubicBezTo>
                    <a:pt x="896950" y="686723"/>
                    <a:pt x="895616" y="685770"/>
                    <a:pt x="893902" y="685294"/>
                  </a:cubicBezTo>
                  <a:close/>
                  <a:moveTo>
                    <a:pt x="875994" y="721394"/>
                  </a:moveTo>
                  <a:cubicBezTo>
                    <a:pt x="874852" y="723584"/>
                    <a:pt x="874756" y="720536"/>
                    <a:pt x="874947" y="718822"/>
                  </a:cubicBezTo>
                  <a:cubicBezTo>
                    <a:pt x="873899" y="719393"/>
                    <a:pt x="872851" y="719965"/>
                    <a:pt x="871137" y="719774"/>
                  </a:cubicBezTo>
                  <a:cubicBezTo>
                    <a:pt x="871423" y="718441"/>
                    <a:pt x="872470" y="717107"/>
                    <a:pt x="873232" y="715774"/>
                  </a:cubicBezTo>
                  <a:cubicBezTo>
                    <a:pt x="873899" y="716250"/>
                    <a:pt x="874756" y="716631"/>
                    <a:pt x="875614" y="716917"/>
                  </a:cubicBezTo>
                  <a:cubicBezTo>
                    <a:pt x="875518" y="718441"/>
                    <a:pt x="875518" y="720155"/>
                    <a:pt x="875994" y="721394"/>
                  </a:cubicBezTo>
                  <a:close/>
                  <a:moveTo>
                    <a:pt x="903903" y="839980"/>
                  </a:moveTo>
                  <a:cubicBezTo>
                    <a:pt x="904951" y="842742"/>
                    <a:pt x="913237" y="849886"/>
                    <a:pt x="908094" y="850362"/>
                  </a:cubicBezTo>
                  <a:cubicBezTo>
                    <a:pt x="908189" y="849505"/>
                    <a:pt x="908284" y="848648"/>
                    <a:pt x="908284" y="847886"/>
                  </a:cubicBezTo>
                  <a:cubicBezTo>
                    <a:pt x="904379" y="845981"/>
                    <a:pt x="907046" y="851886"/>
                    <a:pt x="903141" y="849981"/>
                  </a:cubicBezTo>
                  <a:cubicBezTo>
                    <a:pt x="905427" y="845981"/>
                    <a:pt x="903141" y="845219"/>
                    <a:pt x="903903" y="839980"/>
                  </a:cubicBezTo>
                  <a:close/>
                  <a:moveTo>
                    <a:pt x="911904" y="803118"/>
                  </a:moveTo>
                  <a:cubicBezTo>
                    <a:pt x="916857" y="807785"/>
                    <a:pt x="906760" y="816263"/>
                    <a:pt x="910189" y="824264"/>
                  </a:cubicBezTo>
                  <a:cubicBezTo>
                    <a:pt x="903903" y="817787"/>
                    <a:pt x="910856" y="811405"/>
                    <a:pt x="911904" y="803118"/>
                  </a:cubicBezTo>
                  <a:close/>
                  <a:moveTo>
                    <a:pt x="876661" y="804928"/>
                  </a:moveTo>
                  <a:cubicBezTo>
                    <a:pt x="876757" y="805404"/>
                    <a:pt x="876852" y="805880"/>
                    <a:pt x="877042" y="806357"/>
                  </a:cubicBezTo>
                  <a:cubicBezTo>
                    <a:pt x="876566" y="805976"/>
                    <a:pt x="875994" y="805595"/>
                    <a:pt x="875423" y="805214"/>
                  </a:cubicBezTo>
                  <a:cubicBezTo>
                    <a:pt x="876090" y="805118"/>
                    <a:pt x="876376" y="805023"/>
                    <a:pt x="876661" y="804928"/>
                  </a:cubicBezTo>
                  <a:close/>
                  <a:moveTo>
                    <a:pt x="882662" y="566231"/>
                  </a:moveTo>
                  <a:cubicBezTo>
                    <a:pt x="882852" y="568613"/>
                    <a:pt x="882567" y="570899"/>
                    <a:pt x="881614" y="572994"/>
                  </a:cubicBezTo>
                  <a:cubicBezTo>
                    <a:pt x="881900" y="570518"/>
                    <a:pt x="883329" y="566898"/>
                    <a:pt x="881043" y="566612"/>
                  </a:cubicBezTo>
                  <a:cubicBezTo>
                    <a:pt x="878947" y="564803"/>
                    <a:pt x="880757" y="565565"/>
                    <a:pt x="882662" y="566231"/>
                  </a:cubicBezTo>
                  <a:close/>
                  <a:moveTo>
                    <a:pt x="881519" y="574232"/>
                  </a:moveTo>
                  <a:cubicBezTo>
                    <a:pt x="882281" y="573947"/>
                    <a:pt x="882948" y="573851"/>
                    <a:pt x="883519" y="574137"/>
                  </a:cubicBezTo>
                  <a:cubicBezTo>
                    <a:pt x="883329" y="574613"/>
                    <a:pt x="883234" y="575090"/>
                    <a:pt x="882757" y="575566"/>
                  </a:cubicBezTo>
                  <a:cubicBezTo>
                    <a:pt x="881995" y="575471"/>
                    <a:pt x="881614" y="574899"/>
                    <a:pt x="881519" y="574232"/>
                  </a:cubicBezTo>
                  <a:close/>
                  <a:moveTo>
                    <a:pt x="878185" y="809500"/>
                  </a:moveTo>
                  <a:cubicBezTo>
                    <a:pt x="878852" y="810833"/>
                    <a:pt x="879519" y="812262"/>
                    <a:pt x="879709" y="813977"/>
                  </a:cubicBezTo>
                  <a:cubicBezTo>
                    <a:pt x="880567" y="814358"/>
                    <a:pt x="881043" y="814358"/>
                    <a:pt x="881614" y="814358"/>
                  </a:cubicBezTo>
                  <a:cubicBezTo>
                    <a:pt x="882186" y="816358"/>
                    <a:pt x="881519" y="818168"/>
                    <a:pt x="878090" y="817977"/>
                  </a:cubicBezTo>
                  <a:cubicBezTo>
                    <a:pt x="880852" y="813691"/>
                    <a:pt x="877995" y="813405"/>
                    <a:pt x="877519" y="809214"/>
                  </a:cubicBezTo>
                  <a:cubicBezTo>
                    <a:pt x="877804" y="809214"/>
                    <a:pt x="877995" y="809405"/>
                    <a:pt x="878185" y="809500"/>
                  </a:cubicBezTo>
                  <a:close/>
                  <a:moveTo>
                    <a:pt x="888282" y="872651"/>
                  </a:moveTo>
                  <a:cubicBezTo>
                    <a:pt x="888472" y="872651"/>
                    <a:pt x="888568" y="872651"/>
                    <a:pt x="888758" y="872651"/>
                  </a:cubicBezTo>
                  <a:cubicBezTo>
                    <a:pt x="887901" y="875127"/>
                    <a:pt x="890949" y="875794"/>
                    <a:pt x="891139" y="874079"/>
                  </a:cubicBezTo>
                  <a:cubicBezTo>
                    <a:pt x="895044" y="873127"/>
                    <a:pt x="883805" y="880080"/>
                    <a:pt x="891806" y="881604"/>
                  </a:cubicBezTo>
                  <a:cubicBezTo>
                    <a:pt x="890853" y="881890"/>
                    <a:pt x="890187" y="882366"/>
                    <a:pt x="889901" y="883033"/>
                  </a:cubicBezTo>
                  <a:cubicBezTo>
                    <a:pt x="889520" y="882652"/>
                    <a:pt x="889330" y="881985"/>
                    <a:pt x="889139" y="881509"/>
                  </a:cubicBezTo>
                  <a:cubicBezTo>
                    <a:pt x="889234" y="881509"/>
                    <a:pt x="889234" y="881414"/>
                    <a:pt x="889330" y="881414"/>
                  </a:cubicBezTo>
                  <a:cubicBezTo>
                    <a:pt x="889139" y="881128"/>
                    <a:pt x="888949" y="880937"/>
                    <a:pt x="888758" y="880652"/>
                  </a:cubicBezTo>
                  <a:cubicBezTo>
                    <a:pt x="887996" y="878461"/>
                    <a:pt x="888091" y="875603"/>
                    <a:pt x="888282" y="872651"/>
                  </a:cubicBezTo>
                  <a:close/>
                  <a:moveTo>
                    <a:pt x="902093" y="892463"/>
                  </a:moveTo>
                  <a:cubicBezTo>
                    <a:pt x="908475" y="890272"/>
                    <a:pt x="901807" y="899130"/>
                    <a:pt x="903808" y="902654"/>
                  </a:cubicBezTo>
                  <a:cubicBezTo>
                    <a:pt x="898283" y="900083"/>
                    <a:pt x="902379" y="892367"/>
                    <a:pt x="895807" y="893225"/>
                  </a:cubicBezTo>
                  <a:cubicBezTo>
                    <a:pt x="896092" y="887700"/>
                    <a:pt x="902188" y="892844"/>
                    <a:pt x="901902" y="895034"/>
                  </a:cubicBezTo>
                  <a:cubicBezTo>
                    <a:pt x="903522" y="894749"/>
                    <a:pt x="903427" y="892463"/>
                    <a:pt x="902093" y="892463"/>
                  </a:cubicBezTo>
                  <a:close/>
                  <a:moveTo>
                    <a:pt x="889806" y="885986"/>
                  </a:moveTo>
                  <a:cubicBezTo>
                    <a:pt x="890282" y="887319"/>
                    <a:pt x="891139" y="888557"/>
                    <a:pt x="892377" y="889129"/>
                  </a:cubicBezTo>
                  <a:cubicBezTo>
                    <a:pt x="892377" y="889129"/>
                    <a:pt x="892377" y="889129"/>
                    <a:pt x="892377" y="889129"/>
                  </a:cubicBezTo>
                  <a:cubicBezTo>
                    <a:pt x="891901" y="888748"/>
                    <a:pt x="891425" y="888462"/>
                    <a:pt x="890853" y="888081"/>
                  </a:cubicBezTo>
                  <a:cubicBezTo>
                    <a:pt x="890853" y="888843"/>
                    <a:pt x="890758" y="889415"/>
                    <a:pt x="890568" y="889700"/>
                  </a:cubicBezTo>
                  <a:cubicBezTo>
                    <a:pt x="889711" y="889224"/>
                    <a:pt x="888949" y="887795"/>
                    <a:pt x="888377" y="886367"/>
                  </a:cubicBezTo>
                  <a:cubicBezTo>
                    <a:pt x="888853" y="886367"/>
                    <a:pt x="889330" y="886176"/>
                    <a:pt x="889806" y="885986"/>
                  </a:cubicBezTo>
                  <a:close/>
                  <a:moveTo>
                    <a:pt x="896378" y="916942"/>
                  </a:moveTo>
                  <a:cubicBezTo>
                    <a:pt x="900188" y="917228"/>
                    <a:pt x="899140" y="921609"/>
                    <a:pt x="899521" y="924752"/>
                  </a:cubicBezTo>
                  <a:cubicBezTo>
                    <a:pt x="898188" y="923609"/>
                    <a:pt x="896283" y="922847"/>
                    <a:pt x="893425" y="923038"/>
                  </a:cubicBezTo>
                  <a:cubicBezTo>
                    <a:pt x="893997" y="918942"/>
                    <a:pt x="899236" y="924086"/>
                    <a:pt x="896378" y="916942"/>
                  </a:cubicBezTo>
                  <a:close/>
                  <a:moveTo>
                    <a:pt x="858945" y="1137731"/>
                  </a:moveTo>
                  <a:cubicBezTo>
                    <a:pt x="858659" y="1137922"/>
                    <a:pt x="858469" y="1138208"/>
                    <a:pt x="858373" y="1138493"/>
                  </a:cubicBezTo>
                  <a:cubicBezTo>
                    <a:pt x="858088" y="1138208"/>
                    <a:pt x="857897" y="1137922"/>
                    <a:pt x="857516" y="1137827"/>
                  </a:cubicBezTo>
                  <a:cubicBezTo>
                    <a:pt x="857802" y="1137731"/>
                    <a:pt x="858278" y="1137731"/>
                    <a:pt x="858945" y="1137731"/>
                  </a:cubicBezTo>
                  <a:close/>
                  <a:moveTo>
                    <a:pt x="874756" y="1146494"/>
                  </a:moveTo>
                  <a:cubicBezTo>
                    <a:pt x="874852" y="1143923"/>
                    <a:pt x="876090" y="1142780"/>
                    <a:pt x="877519" y="1141732"/>
                  </a:cubicBezTo>
                  <a:cubicBezTo>
                    <a:pt x="877804" y="1143637"/>
                    <a:pt x="877138" y="1145828"/>
                    <a:pt x="877709" y="1148209"/>
                  </a:cubicBezTo>
                  <a:cubicBezTo>
                    <a:pt x="876947" y="1147638"/>
                    <a:pt x="876090" y="1147161"/>
                    <a:pt x="874852" y="1146875"/>
                  </a:cubicBezTo>
                  <a:cubicBezTo>
                    <a:pt x="874852" y="1146685"/>
                    <a:pt x="874756" y="1146590"/>
                    <a:pt x="874756" y="1146494"/>
                  </a:cubicBezTo>
                  <a:close/>
                  <a:moveTo>
                    <a:pt x="891330" y="871508"/>
                  </a:moveTo>
                  <a:cubicBezTo>
                    <a:pt x="891044" y="868460"/>
                    <a:pt x="893806" y="869031"/>
                    <a:pt x="893044" y="865412"/>
                  </a:cubicBezTo>
                  <a:cubicBezTo>
                    <a:pt x="895902" y="866078"/>
                    <a:pt x="893330" y="871412"/>
                    <a:pt x="897616" y="870746"/>
                  </a:cubicBezTo>
                  <a:cubicBezTo>
                    <a:pt x="897616" y="873508"/>
                    <a:pt x="893235" y="871031"/>
                    <a:pt x="891330" y="871508"/>
                  </a:cubicBezTo>
                  <a:close/>
                  <a:moveTo>
                    <a:pt x="877519" y="902940"/>
                  </a:moveTo>
                  <a:cubicBezTo>
                    <a:pt x="874375" y="902559"/>
                    <a:pt x="874947" y="898082"/>
                    <a:pt x="876757" y="896654"/>
                  </a:cubicBezTo>
                  <a:cubicBezTo>
                    <a:pt x="879900" y="896939"/>
                    <a:pt x="879328" y="901511"/>
                    <a:pt x="877519" y="902940"/>
                  </a:cubicBezTo>
                  <a:close/>
                  <a:moveTo>
                    <a:pt x="885424" y="886557"/>
                  </a:moveTo>
                  <a:cubicBezTo>
                    <a:pt x="885329" y="886748"/>
                    <a:pt x="885139" y="887033"/>
                    <a:pt x="885043" y="887224"/>
                  </a:cubicBezTo>
                  <a:cubicBezTo>
                    <a:pt x="882757" y="884938"/>
                    <a:pt x="883424" y="887224"/>
                    <a:pt x="880090" y="886843"/>
                  </a:cubicBezTo>
                  <a:cubicBezTo>
                    <a:pt x="879519" y="882938"/>
                    <a:pt x="879424" y="884366"/>
                    <a:pt x="880567" y="880652"/>
                  </a:cubicBezTo>
                  <a:cubicBezTo>
                    <a:pt x="881424" y="880842"/>
                    <a:pt x="882186" y="880842"/>
                    <a:pt x="882852" y="880747"/>
                  </a:cubicBezTo>
                  <a:cubicBezTo>
                    <a:pt x="882662" y="882176"/>
                    <a:pt x="882567" y="883509"/>
                    <a:pt x="882281" y="885033"/>
                  </a:cubicBezTo>
                  <a:cubicBezTo>
                    <a:pt x="883519" y="885890"/>
                    <a:pt x="884567" y="886367"/>
                    <a:pt x="885424" y="886557"/>
                  </a:cubicBezTo>
                  <a:close/>
                  <a:moveTo>
                    <a:pt x="891330" y="1427006"/>
                  </a:moveTo>
                  <a:cubicBezTo>
                    <a:pt x="893711" y="1428339"/>
                    <a:pt x="893616" y="1431959"/>
                    <a:pt x="893140" y="1435864"/>
                  </a:cubicBezTo>
                  <a:cubicBezTo>
                    <a:pt x="889615" y="1435483"/>
                    <a:pt x="891330" y="1430625"/>
                    <a:pt x="891330" y="1427006"/>
                  </a:cubicBezTo>
                  <a:close/>
                  <a:moveTo>
                    <a:pt x="906665" y="883414"/>
                  </a:moveTo>
                  <a:cubicBezTo>
                    <a:pt x="905808" y="883795"/>
                    <a:pt x="905046" y="884271"/>
                    <a:pt x="905046" y="885319"/>
                  </a:cubicBezTo>
                  <a:cubicBezTo>
                    <a:pt x="905522" y="885605"/>
                    <a:pt x="905903" y="885986"/>
                    <a:pt x="906284" y="886271"/>
                  </a:cubicBezTo>
                  <a:cubicBezTo>
                    <a:pt x="906189" y="887129"/>
                    <a:pt x="906189" y="887986"/>
                    <a:pt x="906189" y="888938"/>
                  </a:cubicBezTo>
                  <a:cubicBezTo>
                    <a:pt x="903903" y="888653"/>
                    <a:pt x="903427" y="890272"/>
                    <a:pt x="901045" y="889796"/>
                  </a:cubicBezTo>
                  <a:cubicBezTo>
                    <a:pt x="903522" y="883223"/>
                    <a:pt x="906951" y="882747"/>
                    <a:pt x="904760" y="875032"/>
                  </a:cubicBezTo>
                  <a:cubicBezTo>
                    <a:pt x="903046" y="875699"/>
                    <a:pt x="902284" y="877508"/>
                    <a:pt x="901902" y="879794"/>
                  </a:cubicBezTo>
                  <a:cubicBezTo>
                    <a:pt x="899236" y="879032"/>
                    <a:pt x="901522" y="873127"/>
                    <a:pt x="902474" y="872365"/>
                  </a:cubicBezTo>
                  <a:cubicBezTo>
                    <a:pt x="907999" y="875413"/>
                    <a:pt x="907427" y="879032"/>
                    <a:pt x="906665" y="883414"/>
                  </a:cubicBezTo>
                  <a:close/>
                  <a:moveTo>
                    <a:pt x="890949" y="860840"/>
                  </a:moveTo>
                  <a:cubicBezTo>
                    <a:pt x="890473" y="861221"/>
                    <a:pt x="890187" y="861792"/>
                    <a:pt x="890187" y="862745"/>
                  </a:cubicBezTo>
                  <a:cubicBezTo>
                    <a:pt x="890377" y="862649"/>
                    <a:pt x="890568" y="862649"/>
                    <a:pt x="890758" y="862649"/>
                  </a:cubicBezTo>
                  <a:cubicBezTo>
                    <a:pt x="890758" y="863126"/>
                    <a:pt x="890663" y="863507"/>
                    <a:pt x="890663" y="863983"/>
                  </a:cubicBezTo>
                  <a:cubicBezTo>
                    <a:pt x="889044" y="863411"/>
                    <a:pt x="888853" y="861602"/>
                    <a:pt x="887139" y="861221"/>
                  </a:cubicBezTo>
                  <a:cubicBezTo>
                    <a:pt x="886948" y="861221"/>
                    <a:pt x="886948" y="861411"/>
                    <a:pt x="886853" y="861411"/>
                  </a:cubicBezTo>
                  <a:cubicBezTo>
                    <a:pt x="886472" y="860840"/>
                    <a:pt x="885996" y="860268"/>
                    <a:pt x="885329" y="859887"/>
                  </a:cubicBezTo>
                  <a:cubicBezTo>
                    <a:pt x="885139" y="860935"/>
                    <a:pt x="884948" y="861983"/>
                    <a:pt x="884853" y="863126"/>
                  </a:cubicBezTo>
                  <a:cubicBezTo>
                    <a:pt x="883234" y="862173"/>
                    <a:pt x="883329" y="859792"/>
                    <a:pt x="883710" y="857125"/>
                  </a:cubicBezTo>
                  <a:cubicBezTo>
                    <a:pt x="886663" y="857315"/>
                    <a:pt x="887234" y="859601"/>
                    <a:pt x="891044" y="858935"/>
                  </a:cubicBezTo>
                  <a:cubicBezTo>
                    <a:pt x="891044" y="859601"/>
                    <a:pt x="890949" y="860268"/>
                    <a:pt x="890949" y="860840"/>
                  </a:cubicBezTo>
                  <a:close/>
                  <a:moveTo>
                    <a:pt x="883900" y="871317"/>
                  </a:moveTo>
                  <a:cubicBezTo>
                    <a:pt x="883805" y="872365"/>
                    <a:pt x="883710" y="873508"/>
                    <a:pt x="883519" y="874651"/>
                  </a:cubicBezTo>
                  <a:cubicBezTo>
                    <a:pt x="882662" y="873317"/>
                    <a:pt x="881805" y="871508"/>
                    <a:pt x="880281" y="868174"/>
                  </a:cubicBezTo>
                  <a:cubicBezTo>
                    <a:pt x="882472" y="868364"/>
                    <a:pt x="882948" y="869984"/>
                    <a:pt x="883900" y="871317"/>
                  </a:cubicBezTo>
                  <a:close/>
                  <a:moveTo>
                    <a:pt x="876947" y="644622"/>
                  </a:moveTo>
                  <a:cubicBezTo>
                    <a:pt x="873994" y="642812"/>
                    <a:pt x="878185" y="639193"/>
                    <a:pt x="874090" y="637383"/>
                  </a:cubicBezTo>
                  <a:cubicBezTo>
                    <a:pt x="873994" y="636335"/>
                    <a:pt x="874661" y="636240"/>
                    <a:pt x="875423" y="636240"/>
                  </a:cubicBezTo>
                  <a:cubicBezTo>
                    <a:pt x="876280" y="636335"/>
                    <a:pt x="877042" y="636335"/>
                    <a:pt x="877900" y="636431"/>
                  </a:cubicBezTo>
                  <a:cubicBezTo>
                    <a:pt x="876947" y="641955"/>
                    <a:pt x="876757" y="641288"/>
                    <a:pt x="878090" y="644432"/>
                  </a:cubicBezTo>
                  <a:cubicBezTo>
                    <a:pt x="877614" y="644527"/>
                    <a:pt x="877233" y="644527"/>
                    <a:pt x="876947" y="644622"/>
                  </a:cubicBezTo>
                  <a:close/>
                  <a:moveTo>
                    <a:pt x="880281" y="604617"/>
                  </a:moveTo>
                  <a:cubicBezTo>
                    <a:pt x="881614" y="605189"/>
                    <a:pt x="882852" y="605951"/>
                    <a:pt x="883805" y="606903"/>
                  </a:cubicBezTo>
                  <a:cubicBezTo>
                    <a:pt x="884758" y="608713"/>
                    <a:pt x="885234" y="611285"/>
                    <a:pt x="884758" y="613285"/>
                  </a:cubicBezTo>
                  <a:cubicBezTo>
                    <a:pt x="879519" y="613475"/>
                    <a:pt x="884948" y="604617"/>
                    <a:pt x="879138" y="605379"/>
                  </a:cubicBezTo>
                  <a:cubicBezTo>
                    <a:pt x="879519" y="604903"/>
                    <a:pt x="879900" y="604712"/>
                    <a:pt x="880281" y="604617"/>
                  </a:cubicBezTo>
                  <a:close/>
                  <a:moveTo>
                    <a:pt x="885234" y="590711"/>
                  </a:moveTo>
                  <a:cubicBezTo>
                    <a:pt x="885424" y="590806"/>
                    <a:pt x="885519" y="590996"/>
                    <a:pt x="885615" y="591092"/>
                  </a:cubicBezTo>
                  <a:cubicBezTo>
                    <a:pt x="885805" y="593092"/>
                    <a:pt x="885996" y="595092"/>
                    <a:pt x="885901" y="597092"/>
                  </a:cubicBezTo>
                  <a:cubicBezTo>
                    <a:pt x="885519" y="596140"/>
                    <a:pt x="885234" y="594806"/>
                    <a:pt x="885234" y="590711"/>
                  </a:cubicBezTo>
                  <a:close/>
                  <a:moveTo>
                    <a:pt x="894092" y="621476"/>
                  </a:moveTo>
                  <a:cubicBezTo>
                    <a:pt x="894759" y="619000"/>
                    <a:pt x="894187" y="617571"/>
                    <a:pt x="891901" y="617571"/>
                  </a:cubicBezTo>
                  <a:cubicBezTo>
                    <a:pt x="892092" y="617476"/>
                    <a:pt x="892092" y="617285"/>
                    <a:pt x="892282" y="617190"/>
                  </a:cubicBezTo>
                  <a:cubicBezTo>
                    <a:pt x="894949" y="617000"/>
                    <a:pt x="894568" y="619571"/>
                    <a:pt x="895044" y="621286"/>
                  </a:cubicBezTo>
                  <a:cubicBezTo>
                    <a:pt x="894759" y="621381"/>
                    <a:pt x="894473" y="621476"/>
                    <a:pt x="894092" y="621476"/>
                  </a:cubicBezTo>
                  <a:close/>
                  <a:moveTo>
                    <a:pt x="834847" y="523845"/>
                  </a:moveTo>
                  <a:cubicBezTo>
                    <a:pt x="834847" y="524131"/>
                    <a:pt x="834847" y="524321"/>
                    <a:pt x="834847" y="524607"/>
                  </a:cubicBezTo>
                  <a:cubicBezTo>
                    <a:pt x="834561" y="524321"/>
                    <a:pt x="834370" y="524226"/>
                    <a:pt x="834085" y="524036"/>
                  </a:cubicBezTo>
                  <a:cubicBezTo>
                    <a:pt x="834370" y="523940"/>
                    <a:pt x="834656" y="523845"/>
                    <a:pt x="834847" y="523845"/>
                  </a:cubicBezTo>
                  <a:close/>
                  <a:moveTo>
                    <a:pt x="835513" y="526512"/>
                  </a:moveTo>
                  <a:cubicBezTo>
                    <a:pt x="836085" y="526322"/>
                    <a:pt x="836752" y="526226"/>
                    <a:pt x="837704" y="526131"/>
                  </a:cubicBezTo>
                  <a:cubicBezTo>
                    <a:pt x="837323" y="526988"/>
                    <a:pt x="836847" y="527750"/>
                    <a:pt x="836656" y="527941"/>
                  </a:cubicBezTo>
                  <a:cubicBezTo>
                    <a:pt x="836085" y="527655"/>
                    <a:pt x="835799" y="526988"/>
                    <a:pt x="835513" y="526512"/>
                  </a:cubicBezTo>
                  <a:close/>
                  <a:moveTo>
                    <a:pt x="911523" y="900654"/>
                  </a:moveTo>
                  <a:cubicBezTo>
                    <a:pt x="911237" y="902083"/>
                    <a:pt x="911618" y="902845"/>
                    <a:pt x="912571" y="903226"/>
                  </a:cubicBezTo>
                  <a:cubicBezTo>
                    <a:pt x="909046" y="906750"/>
                    <a:pt x="905141" y="896368"/>
                    <a:pt x="908284" y="894082"/>
                  </a:cubicBezTo>
                  <a:cubicBezTo>
                    <a:pt x="909999" y="898654"/>
                    <a:pt x="909523" y="899987"/>
                    <a:pt x="914285" y="897035"/>
                  </a:cubicBezTo>
                  <a:cubicBezTo>
                    <a:pt x="914476" y="899702"/>
                    <a:pt x="913714" y="901035"/>
                    <a:pt x="911523" y="900654"/>
                  </a:cubicBezTo>
                  <a:close/>
                  <a:moveTo>
                    <a:pt x="904189" y="851315"/>
                  </a:moveTo>
                  <a:cubicBezTo>
                    <a:pt x="903427" y="856458"/>
                    <a:pt x="905427" y="856268"/>
                    <a:pt x="903522" y="859982"/>
                  </a:cubicBezTo>
                  <a:cubicBezTo>
                    <a:pt x="902760" y="864554"/>
                    <a:pt x="900760" y="856077"/>
                    <a:pt x="903712" y="857506"/>
                  </a:cubicBezTo>
                  <a:cubicBezTo>
                    <a:pt x="901998" y="857220"/>
                    <a:pt x="899140" y="850267"/>
                    <a:pt x="904189" y="851315"/>
                  </a:cubicBezTo>
                  <a:close/>
                  <a:moveTo>
                    <a:pt x="896854" y="818168"/>
                  </a:moveTo>
                  <a:cubicBezTo>
                    <a:pt x="893140" y="815786"/>
                    <a:pt x="895807" y="812262"/>
                    <a:pt x="896473" y="808166"/>
                  </a:cubicBezTo>
                  <a:cubicBezTo>
                    <a:pt x="898855" y="810833"/>
                    <a:pt x="900950" y="813691"/>
                    <a:pt x="901998" y="817406"/>
                  </a:cubicBezTo>
                  <a:cubicBezTo>
                    <a:pt x="898855" y="816834"/>
                    <a:pt x="898283" y="814643"/>
                    <a:pt x="896854" y="818168"/>
                  </a:cubicBezTo>
                  <a:close/>
                  <a:moveTo>
                    <a:pt x="896473" y="854363"/>
                  </a:moveTo>
                  <a:cubicBezTo>
                    <a:pt x="895140" y="853220"/>
                    <a:pt x="893235" y="852458"/>
                    <a:pt x="890377" y="852648"/>
                  </a:cubicBezTo>
                  <a:cubicBezTo>
                    <a:pt x="890473" y="851410"/>
                    <a:pt x="890568" y="850172"/>
                    <a:pt x="890663" y="848933"/>
                  </a:cubicBezTo>
                  <a:cubicBezTo>
                    <a:pt x="892854" y="850553"/>
                    <a:pt x="896188" y="851124"/>
                    <a:pt x="896473" y="854363"/>
                  </a:cubicBezTo>
                  <a:close/>
                  <a:moveTo>
                    <a:pt x="888377" y="846266"/>
                  </a:moveTo>
                  <a:cubicBezTo>
                    <a:pt x="887425" y="845504"/>
                    <a:pt x="886472" y="844838"/>
                    <a:pt x="884758" y="844742"/>
                  </a:cubicBezTo>
                  <a:cubicBezTo>
                    <a:pt x="888091" y="843695"/>
                    <a:pt x="888853" y="839599"/>
                    <a:pt x="892663" y="839123"/>
                  </a:cubicBezTo>
                  <a:cubicBezTo>
                    <a:pt x="890758" y="840837"/>
                    <a:pt x="889711" y="843695"/>
                    <a:pt x="888377" y="846266"/>
                  </a:cubicBezTo>
                  <a:close/>
                  <a:moveTo>
                    <a:pt x="882948" y="820739"/>
                  </a:moveTo>
                  <a:cubicBezTo>
                    <a:pt x="883043" y="820454"/>
                    <a:pt x="883043" y="820168"/>
                    <a:pt x="883138" y="819882"/>
                  </a:cubicBezTo>
                  <a:cubicBezTo>
                    <a:pt x="883138" y="820168"/>
                    <a:pt x="883043" y="820454"/>
                    <a:pt x="883043" y="820739"/>
                  </a:cubicBezTo>
                  <a:cubicBezTo>
                    <a:pt x="883043" y="820835"/>
                    <a:pt x="882948" y="820739"/>
                    <a:pt x="882948" y="820739"/>
                  </a:cubicBezTo>
                  <a:close/>
                  <a:moveTo>
                    <a:pt x="883710" y="815501"/>
                  </a:moveTo>
                  <a:cubicBezTo>
                    <a:pt x="883615" y="814739"/>
                    <a:pt x="883519" y="813977"/>
                    <a:pt x="883234" y="813310"/>
                  </a:cubicBezTo>
                  <a:cubicBezTo>
                    <a:pt x="883710" y="812643"/>
                    <a:pt x="884091" y="811881"/>
                    <a:pt x="884948" y="811786"/>
                  </a:cubicBezTo>
                  <a:cubicBezTo>
                    <a:pt x="884377" y="813024"/>
                    <a:pt x="884091" y="814262"/>
                    <a:pt x="883710" y="815501"/>
                  </a:cubicBezTo>
                  <a:close/>
                  <a:moveTo>
                    <a:pt x="877042" y="804833"/>
                  </a:moveTo>
                  <a:cubicBezTo>
                    <a:pt x="877995" y="804166"/>
                    <a:pt x="876852" y="802261"/>
                    <a:pt x="877233" y="797879"/>
                  </a:cubicBezTo>
                  <a:cubicBezTo>
                    <a:pt x="875709" y="800261"/>
                    <a:pt x="874280" y="802642"/>
                    <a:pt x="872851" y="805023"/>
                  </a:cubicBezTo>
                  <a:cubicBezTo>
                    <a:pt x="871327" y="805880"/>
                    <a:pt x="872375" y="803309"/>
                    <a:pt x="872566" y="800546"/>
                  </a:cubicBezTo>
                  <a:cubicBezTo>
                    <a:pt x="874090" y="799975"/>
                    <a:pt x="874566" y="798260"/>
                    <a:pt x="875328" y="796927"/>
                  </a:cubicBezTo>
                  <a:cubicBezTo>
                    <a:pt x="878471" y="797879"/>
                    <a:pt x="880757" y="799689"/>
                    <a:pt x="881805" y="803023"/>
                  </a:cubicBezTo>
                  <a:cubicBezTo>
                    <a:pt x="881043" y="804452"/>
                    <a:pt x="879519" y="805118"/>
                    <a:pt x="877042" y="804833"/>
                  </a:cubicBezTo>
                  <a:close/>
                  <a:moveTo>
                    <a:pt x="871803" y="711107"/>
                  </a:moveTo>
                  <a:cubicBezTo>
                    <a:pt x="871803" y="711011"/>
                    <a:pt x="871803" y="711011"/>
                    <a:pt x="871803" y="711107"/>
                  </a:cubicBezTo>
                  <a:cubicBezTo>
                    <a:pt x="873804" y="710249"/>
                    <a:pt x="874756" y="710726"/>
                    <a:pt x="875233" y="711869"/>
                  </a:cubicBezTo>
                  <a:cubicBezTo>
                    <a:pt x="874375" y="711869"/>
                    <a:pt x="873232" y="711583"/>
                    <a:pt x="871803" y="711107"/>
                  </a:cubicBezTo>
                  <a:close/>
                  <a:moveTo>
                    <a:pt x="878471" y="647099"/>
                  </a:moveTo>
                  <a:cubicBezTo>
                    <a:pt x="878471" y="646908"/>
                    <a:pt x="878566" y="646813"/>
                    <a:pt x="878566" y="646622"/>
                  </a:cubicBezTo>
                  <a:cubicBezTo>
                    <a:pt x="880186" y="647384"/>
                    <a:pt x="881328" y="648527"/>
                    <a:pt x="883043" y="649289"/>
                  </a:cubicBezTo>
                  <a:cubicBezTo>
                    <a:pt x="881995" y="650337"/>
                    <a:pt x="881424" y="651956"/>
                    <a:pt x="881424" y="654147"/>
                  </a:cubicBezTo>
                  <a:cubicBezTo>
                    <a:pt x="880281" y="651956"/>
                    <a:pt x="878947" y="649861"/>
                    <a:pt x="878471" y="647099"/>
                  </a:cubicBezTo>
                  <a:close/>
                  <a:moveTo>
                    <a:pt x="879233" y="619000"/>
                  </a:moveTo>
                  <a:cubicBezTo>
                    <a:pt x="876471" y="618619"/>
                    <a:pt x="879138" y="613666"/>
                    <a:pt x="878566" y="611475"/>
                  </a:cubicBezTo>
                  <a:cubicBezTo>
                    <a:pt x="881805" y="612237"/>
                    <a:pt x="881995" y="615476"/>
                    <a:pt x="885710" y="615857"/>
                  </a:cubicBezTo>
                  <a:cubicBezTo>
                    <a:pt x="885805" y="618047"/>
                    <a:pt x="883329" y="618905"/>
                    <a:pt x="885424" y="619571"/>
                  </a:cubicBezTo>
                  <a:cubicBezTo>
                    <a:pt x="884758" y="623286"/>
                    <a:pt x="880567" y="614714"/>
                    <a:pt x="879233" y="619000"/>
                  </a:cubicBezTo>
                  <a:close/>
                  <a:moveTo>
                    <a:pt x="894664" y="643479"/>
                  </a:moveTo>
                  <a:cubicBezTo>
                    <a:pt x="893806" y="643765"/>
                    <a:pt x="892949" y="644051"/>
                    <a:pt x="892187" y="643765"/>
                  </a:cubicBezTo>
                  <a:cubicBezTo>
                    <a:pt x="891235" y="642717"/>
                    <a:pt x="891711" y="640336"/>
                    <a:pt x="889996" y="639860"/>
                  </a:cubicBezTo>
                  <a:cubicBezTo>
                    <a:pt x="890377" y="639288"/>
                    <a:pt x="891330" y="639383"/>
                    <a:pt x="892377" y="639574"/>
                  </a:cubicBezTo>
                  <a:cubicBezTo>
                    <a:pt x="892377" y="639764"/>
                    <a:pt x="892377" y="639860"/>
                    <a:pt x="892377" y="640050"/>
                  </a:cubicBezTo>
                  <a:cubicBezTo>
                    <a:pt x="893235" y="641193"/>
                    <a:pt x="894378" y="642050"/>
                    <a:pt x="894664" y="643479"/>
                  </a:cubicBezTo>
                  <a:close/>
                  <a:moveTo>
                    <a:pt x="899045" y="627668"/>
                  </a:moveTo>
                  <a:cubicBezTo>
                    <a:pt x="899331" y="628811"/>
                    <a:pt x="899617" y="629668"/>
                    <a:pt x="899140" y="630716"/>
                  </a:cubicBezTo>
                  <a:cubicBezTo>
                    <a:pt x="899045" y="629668"/>
                    <a:pt x="899045" y="628620"/>
                    <a:pt x="899045" y="627668"/>
                  </a:cubicBezTo>
                  <a:close/>
                  <a:moveTo>
                    <a:pt x="898378" y="614809"/>
                  </a:moveTo>
                  <a:cubicBezTo>
                    <a:pt x="898283" y="613475"/>
                    <a:pt x="898188" y="612047"/>
                    <a:pt x="898093" y="610713"/>
                  </a:cubicBezTo>
                  <a:cubicBezTo>
                    <a:pt x="899140" y="612237"/>
                    <a:pt x="901426" y="612713"/>
                    <a:pt x="900760" y="615857"/>
                  </a:cubicBezTo>
                  <a:cubicBezTo>
                    <a:pt x="899331" y="615952"/>
                    <a:pt x="898759" y="615476"/>
                    <a:pt x="898378" y="614809"/>
                  </a:cubicBezTo>
                  <a:close/>
                  <a:moveTo>
                    <a:pt x="855611" y="541181"/>
                  </a:moveTo>
                  <a:cubicBezTo>
                    <a:pt x="855230" y="541085"/>
                    <a:pt x="854754" y="540990"/>
                    <a:pt x="854277" y="540895"/>
                  </a:cubicBezTo>
                  <a:cubicBezTo>
                    <a:pt x="854277" y="540419"/>
                    <a:pt x="854277" y="539942"/>
                    <a:pt x="854373" y="539466"/>
                  </a:cubicBezTo>
                  <a:cubicBezTo>
                    <a:pt x="854944" y="539942"/>
                    <a:pt x="855325" y="540514"/>
                    <a:pt x="855611" y="541181"/>
                  </a:cubicBezTo>
                  <a:close/>
                  <a:moveTo>
                    <a:pt x="912952" y="789402"/>
                  </a:moveTo>
                  <a:cubicBezTo>
                    <a:pt x="912475" y="791593"/>
                    <a:pt x="913714" y="795784"/>
                    <a:pt x="910094" y="794165"/>
                  </a:cubicBezTo>
                  <a:cubicBezTo>
                    <a:pt x="910475" y="791879"/>
                    <a:pt x="908761" y="791402"/>
                    <a:pt x="909237" y="789021"/>
                  </a:cubicBezTo>
                  <a:cubicBezTo>
                    <a:pt x="910475" y="789212"/>
                    <a:pt x="911713" y="789307"/>
                    <a:pt x="912952" y="789402"/>
                  </a:cubicBezTo>
                  <a:close/>
                  <a:moveTo>
                    <a:pt x="908570" y="827883"/>
                  </a:moveTo>
                  <a:cubicBezTo>
                    <a:pt x="903046" y="829979"/>
                    <a:pt x="900664" y="823978"/>
                    <a:pt x="901807" y="818549"/>
                  </a:cubicBezTo>
                  <a:cubicBezTo>
                    <a:pt x="904665" y="821216"/>
                    <a:pt x="906665" y="824549"/>
                    <a:pt x="908570" y="827883"/>
                  </a:cubicBezTo>
                  <a:close/>
                  <a:moveTo>
                    <a:pt x="897997" y="804452"/>
                  </a:moveTo>
                  <a:cubicBezTo>
                    <a:pt x="898283" y="803499"/>
                    <a:pt x="899331" y="803309"/>
                    <a:pt x="899426" y="802070"/>
                  </a:cubicBezTo>
                  <a:cubicBezTo>
                    <a:pt x="899331" y="800642"/>
                    <a:pt x="898188" y="801308"/>
                    <a:pt x="898188" y="801975"/>
                  </a:cubicBezTo>
                  <a:cubicBezTo>
                    <a:pt x="896854" y="801308"/>
                    <a:pt x="895807" y="792926"/>
                    <a:pt x="894664" y="799213"/>
                  </a:cubicBezTo>
                  <a:cubicBezTo>
                    <a:pt x="891425" y="797498"/>
                    <a:pt x="895235" y="792736"/>
                    <a:pt x="895426" y="790545"/>
                  </a:cubicBezTo>
                  <a:cubicBezTo>
                    <a:pt x="897902" y="793403"/>
                    <a:pt x="896664" y="799499"/>
                    <a:pt x="902188" y="799880"/>
                  </a:cubicBezTo>
                  <a:cubicBezTo>
                    <a:pt x="902188" y="803118"/>
                    <a:pt x="901236" y="805118"/>
                    <a:pt x="897997" y="804452"/>
                  </a:cubicBezTo>
                  <a:close/>
                  <a:moveTo>
                    <a:pt x="896664" y="805595"/>
                  </a:moveTo>
                  <a:cubicBezTo>
                    <a:pt x="895521" y="809214"/>
                    <a:pt x="894092" y="804166"/>
                    <a:pt x="891711" y="805214"/>
                  </a:cubicBezTo>
                  <a:cubicBezTo>
                    <a:pt x="891806" y="803975"/>
                    <a:pt x="891901" y="802737"/>
                    <a:pt x="891997" y="801499"/>
                  </a:cubicBezTo>
                  <a:cubicBezTo>
                    <a:pt x="896092" y="800737"/>
                    <a:pt x="894283" y="804928"/>
                    <a:pt x="896664" y="805595"/>
                  </a:cubicBezTo>
                  <a:close/>
                  <a:moveTo>
                    <a:pt x="885234" y="806642"/>
                  </a:moveTo>
                  <a:cubicBezTo>
                    <a:pt x="885329" y="806452"/>
                    <a:pt x="885329" y="806166"/>
                    <a:pt x="885424" y="805976"/>
                  </a:cubicBezTo>
                  <a:cubicBezTo>
                    <a:pt x="885424" y="806357"/>
                    <a:pt x="885519" y="806642"/>
                    <a:pt x="885519" y="807023"/>
                  </a:cubicBezTo>
                  <a:cubicBezTo>
                    <a:pt x="885424" y="806833"/>
                    <a:pt x="885329" y="806738"/>
                    <a:pt x="885234" y="806642"/>
                  </a:cubicBezTo>
                  <a:close/>
                  <a:moveTo>
                    <a:pt x="879614" y="784259"/>
                  </a:moveTo>
                  <a:cubicBezTo>
                    <a:pt x="880948" y="781306"/>
                    <a:pt x="881328" y="777115"/>
                    <a:pt x="885234" y="777210"/>
                  </a:cubicBezTo>
                  <a:cubicBezTo>
                    <a:pt x="887710" y="780544"/>
                    <a:pt x="883900" y="784735"/>
                    <a:pt x="879614" y="784259"/>
                  </a:cubicBezTo>
                  <a:close/>
                  <a:moveTo>
                    <a:pt x="876852" y="698343"/>
                  </a:moveTo>
                  <a:cubicBezTo>
                    <a:pt x="876947" y="698153"/>
                    <a:pt x="876947" y="697962"/>
                    <a:pt x="877042" y="697772"/>
                  </a:cubicBezTo>
                  <a:cubicBezTo>
                    <a:pt x="880567" y="698915"/>
                    <a:pt x="882757" y="701010"/>
                    <a:pt x="882281" y="705582"/>
                  </a:cubicBezTo>
                  <a:cubicBezTo>
                    <a:pt x="878376" y="704915"/>
                    <a:pt x="877709" y="701582"/>
                    <a:pt x="876852" y="698343"/>
                  </a:cubicBezTo>
                  <a:close/>
                  <a:moveTo>
                    <a:pt x="881328" y="655481"/>
                  </a:moveTo>
                  <a:cubicBezTo>
                    <a:pt x="885615" y="656338"/>
                    <a:pt x="886377" y="658529"/>
                    <a:pt x="884567" y="661958"/>
                  </a:cubicBezTo>
                  <a:cubicBezTo>
                    <a:pt x="882472" y="660719"/>
                    <a:pt x="880376" y="659386"/>
                    <a:pt x="881328" y="655481"/>
                  </a:cubicBezTo>
                  <a:close/>
                  <a:moveTo>
                    <a:pt x="891139" y="688818"/>
                  </a:moveTo>
                  <a:cubicBezTo>
                    <a:pt x="893044" y="689485"/>
                    <a:pt x="891901" y="692819"/>
                    <a:pt x="895902" y="691771"/>
                  </a:cubicBezTo>
                  <a:cubicBezTo>
                    <a:pt x="895616" y="698057"/>
                    <a:pt x="889615" y="693676"/>
                    <a:pt x="891139" y="688818"/>
                  </a:cubicBezTo>
                  <a:close/>
                  <a:moveTo>
                    <a:pt x="901426" y="714631"/>
                  </a:moveTo>
                  <a:cubicBezTo>
                    <a:pt x="900950" y="713678"/>
                    <a:pt x="900569" y="712916"/>
                    <a:pt x="900474" y="712059"/>
                  </a:cubicBezTo>
                  <a:cubicBezTo>
                    <a:pt x="901141" y="711869"/>
                    <a:pt x="901712" y="711964"/>
                    <a:pt x="902188" y="712345"/>
                  </a:cubicBezTo>
                  <a:cubicBezTo>
                    <a:pt x="901902" y="713107"/>
                    <a:pt x="901617" y="713869"/>
                    <a:pt x="901426" y="714631"/>
                  </a:cubicBezTo>
                  <a:close/>
                  <a:moveTo>
                    <a:pt x="908189" y="725204"/>
                  </a:moveTo>
                  <a:cubicBezTo>
                    <a:pt x="908761" y="725775"/>
                    <a:pt x="908951" y="726537"/>
                    <a:pt x="909237" y="727299"/>
                  </a:cubicBezTo>
                  <a:cubicBezTo>
                    <a:pt x="908189" y="727109"/>
                    <a:pt x="907427" y="726728"/>
                    <a:pt x="906856" y="726156"/>
                  </a:cubicBezTo>
                  <a:cubicBezTo>
                    <a:pt x="907236" y="725966"/>
                    <a:pt x="907618" y="725680"/>
                    <a:pt x="908189" y="725204"/>
                  </a:cubicBezTo>
                  <a:close/>
                  <a:moveTo>
                    <a:pt x="906760" y="714345"/>
                  </a:moveTo>
                  <a:cubicBezTo>
                    <a:pt x="906189" y="714155"/>
                    <a:pt x="905808" y="713869"/>
                    <a:pt x="905522" y="713393"/>
                  </a:cubicBezTo>
                  <a:cubicBezTo>
                    <a:pt x="905998" y="712726"/>
                    <a:pt x="906951" y="712631"/>
                    <a:pt x="907903" y="712631"/>
                  </a:cubicBezTo>
                  <a:cubicBezTo>
                    <a:pt x="906665" y="708630"/>
                    <a:pt x="905427" y="711773"/>
                    <a:pt x="901902" y="709678"/>
                  </a:cubicBezTo>
                  <a:cubicBezTo>
                    <a:pt x="901998" y="709487"/>
                    <a:pt x="902284" y="709297"/>
                    <a:pt x="902569" y="709106"/>
                  </a:cubicBezTo>
                  <a:cubicBezTo>
                    <a:pt x="902569" y="709106"/>
                    <a:pt x="902569" y="709106"/>
                    <a:pt x="902569" y="709106"/>
                  </a:cubicBezTo>
                  <a:cubicBezTo>
                    <a:pt x="902569" y="709106"/>
                    <a:pt x="902569" y="709011"/>
                    <a:pt x="902569" y="709011"/>
                  </a:cubicBezTo>
                  <a:cubicBezTo>
                    <a:pt x="905141" y="707392"/>
                    <a:pt x="912571" y="708344"/>
                    <a:pt x="907332" y="705011"/>
                  </a:cubicBezTo>
                  <a:cubicBezTo>
                    <a:pt x="907713" y="702248"/>
                    <a:pt x="912666" y="704915"/>
                    <a:pt x="914857" y="704344"/>
                  </a:cubicBezTo>
                  <a:cubicBezTo>
                    <a:pt x="914666" y="707297"/>
                    <a:pt x="914380" y="710154"/>
                    <a:pt x="914190" y="713012"/>
                  </a:cubicBezTo>
                  <a:cubicBezTo>
                    <a:pt x="910666" y="706916"/>
                    <a:pt x="910666" y="712345"/>
                    <a:pt x="906760" y="714345"/>
                  </a:cubicBezTo>
                  <a:close/>
                  <a:moveTo>
                    <a:pt x="918476" y="721108"/>
                  </a:moveTo>
                  <a:cubicBezTo>
                    <a:pt x="916476" y="721870"/>
                    <a:pt x="916285" y="724918"/>
                    <a:pt x="913237" y="724442"/>
                  </a:cubicBezTo>
                  <a:cubicBezTo>
                    <a:pt x="916095" y="719012"/>
                    <a:pt x="919714" y="713964"/>
                    <a:pt x="918476" y="721108"/>
                  </a:cubicBezTo>
                  <a:close/>
                  <a:moveTo>
                    <a:pt x="912952" y="681770"/>
                  </a:moveTo>
                  <a:cubicBezTo>
                    <a:pt x="912761" y="683865"/>
                    <a:pt x="912571" y="685961"/>
                    <a:pt x="912475" y="687961"/>
                  </a:cubicBezTo>
                  <a:cubicBezTo>
                    <a:pt x="911523" y="685770"/>
                    <a:pt x="908284" y="683198"/>
                    <a:pt x="908665" y="688913"/>
                  </a:cubicBezTo>
                  <a:cubicBezTo>
                    <a:pt x="907236" y="687199"/>
                    <a:pt x="903903" y="685008"/>
                    <a:pt x="902760" y="687675"/>
                  </a:cubicBezTo>
                  <a:cubicBezTo>
                    <a:pt x="902569" y="686532"/>
                    <a:pt x="902474" y="685389"/>
                    <a:pt x="902284" y="684341"/>
                  </a:cubicBezTo>
                  <a:cubicBezTo>
                    <a:pt x="907522" y="680627"/>
                    <a:pt x="914761" y="676436"/>
                    <a:pt x="919238" y="681008"/>
                  </a:cubicBezTo>
                  <a:cubicBezTo>
                    <a:pt x="917619" y="682722"/>
                    <a:pt x="914285" y="683484"/>
                    <a:pt x="912952" y="681770"/>
                  </a:cubicBezTo>
                  <a:close/>
                  <a:moveTo>
                    <a:pt x="902379" y="642146"/>
                  </a:moveTo>
                  <a:cubicBezTo>
                    <a:pt x="900283" y="641765"/>
                    <a:pt x="900283" y="643860"/>
                    <a:pt x="899521" y="645003"/>
                  </a:cubicBezTo>
                  <a:cubicBezTo>
                    <a:pt x="899521" y="643955"/>
                    <a:pt x="899426" y="642812"/>
                    <a:pt x="899426" y="641765"/>
                  </a:cubicBezTo>
                  <a:cubicBezTo>
                    <a:pt x="899998" y="641860"/>
                    <a:pt x="900664" y="642050"/>
                    <a:pt x="901141" y="642050"/>
                  </a:cubicBezTo>
                  <a:cubicBezTo>
                    <a:pt x="901902" y="639955"/>
                    <a:pt x="900760" y="639479"/>
                    <a:pt x="899331" y="639288"/>
                  </a:cubicBezTo>
                  <a:cubicBezTo>
                    <a:pt x="899331" y="638526"/>
                    <a:pt x="899331" y="637764"/>
                    <a:pt x="899236" y="637002"/>
                  </a:cubicBezTo>
                  <a:cubicBezTo>
                    <a:pt x="902569" y="638050"/>
                    <a:pt x="905617" y="646241"/>
                    <a:pt x="906665" y="650147"/>
                  </a:cubicBezTo>
                  <a:cubicBezTo>
                    <a:pt x="903712" y="648813"/>
                    <a:pt x="903998" y="644622"/>
                    <a:pt x="902379" y="642146"/>
                  </a:cubicBezTo>
                  <a:close/>
                  <a:moveTo>
                    <a:pt x="904093" y="636050"/>
                  </a:moveTo>
                  <a:cubicBezTo>
                    <a:pt x="904093" y="636050"/>
                    <a:pt x="904093" y="636050"/>
                    <a:pt x="904093" y="636050"/>
                  </a:cubicBezTo>
                  <a:cubicBezTo>
                    <a:pt x="902379" y="635192"/>
                    <a:pt x="900760" y="634526"/>
                    <a:pt x="899236" y="633573"/>
                  </a:cubicBezTo>
                  <a:cubicBezTo>
                    <a:pt x="899236" y="633097"/>
                    <a:pt x="899236" y="632716"/>
                    <a:pt x="899236" y="632240"/>
                  </a:cubicBezTo>
                  <a:cubicBezTo>
                    <a:pt x="902474" y="633287"/>
                    <a:pt x="903617" y="627763"/>
                    <a:pt x="901141" y="627096"/>
                  </a:cubicBezTo>
                  <a:cubicBezTo>
                    <a:pt x="903522" y="621953"/>
                    <a:pt x="905141" y="632621"/>
                    <a:pt x="901998" y="632144"/>
                  </a:cubicBezTo>
                  <a:cubicBezTo>
                    <a:pt x="902284" y="633764"/>
                    <a:pt x="903903" y="634240"/>
                    <a:pt x="904093" y="636050"/>
                  </a:cubicBezTo>
                  <a:cubicBezTo>
                    <a:pt x="904093" y="636050"/>
                    <a:pt x="904189" y="636050"/>
                    <a:pt x="904093" y="636050"/>
                  </a:cubicBezTo>
                  <a:cubicBezTo>
                    <a:pt x="906284" y="634526"/>
                    <a:pt x="908665" y="633192"/>
                    <a:pt x="909618" y="630239"/>
                  </a:cubicBezTo>
                  <a:cubicBezTo>
                    <a:pt x="910666" y="630906"/>
                    <a:pt x="911809" y="631478"/>
                    <a:pt x="911904" y="632906"/>
                  </a:cubicBezTo>
                  <a:cubicBezTo>
                    <a:pt x="911809" y="633764"/>
                    <a:pt x="911809" y="634526"/>
                    <a:pt x="911713" y="635383"/>
                  </a:cubicBezTo>
                  <a:cubicBezTo>
                    <a:pt x="909237" y="632430"/>
                    <a:pt x="909046" y="635478"/>
                    <a:pt x="908951" y="638907"/>
                  </a:cubicBezTo>
                  <a:cubicBezTo>
                    <a:pt x="907332" y="637669"/>
                    <a:pt x="905808" y="636812"/>
                    <a:pt x="904093" y="636050"/>
                  </a:cubicBezTo>
                  <a:cubicBezTo>
                    <a:pt x="904189" y="636050"/>
                    <a:pt x="904189" y="636050"/>
                    <a:pt x="904093" y="636050"/>
                  </a:cubicBezTo>
                  <a:close/>
                  <a:moveTo>
                    <a:pt x="906475" y="591282"/>
                  </a:moveTo>
                  <a:cubicBezTo>
                    <a:pt x="905141" y="592806"/>
                    <a:pt x="904951" y="595759"/>
                    <a:pt x="902379" y="595949"/>
                  </a:cubicBezTo>
                  <a:cubicBezTo>
                    <a:pt x="900474" y="595187"/>
                    <a:pt x="902379" y="594616"/>
                    <a:pt x="903712" y="594806"/>
                  </a:cubicBezTo>
                  <a:cubicBezTo>
                    <a:pt x="903903" y="592711"/>
                    <a:pt x="903046" y="591473"/>
                    <a:pt x="901522" y="590901"/>
                  </a:cubicBezTo>
                  <a:cubicBezTo>
                    <a:pt x="899426" y="590234"/>
                    <a:pt x="899045" y="591663"/>
                    <a:pt x="898759" y="593187"/>
                  </a:cubicBezTo>
                  <a:cubicBezTo>
                    <a:pt x="897807" y="592806"/>
                    <a:pt x="897331" y="592139"/>
                    <a:pt x="896759" y="591473"/>
                  </a:cubicBezTo>
                  <a:cubicBezTo>
                    <a:pt x="896759" y="590996"/>
                    <a:pt x="896664" y="590425"/>
                    <a:pt x="896664" y="589949"/>
                  </a:cubicBezTo>
                  <a:cubicBezTo>
                    <a:pt x="899236" y="588996"/>
                    <a:pt x="903712" y="587758"/>
                    <a:pt x="906475" y="591282"/>
                  </a:cubicBezTo>
                  <a:close/>
                  <a:moveTo>
                    <a:pt x="843991" y="467267"/>
                  </a:moveTo>
                  <a:cubicBezTo>
                    <a:pt x="846277" y="467552"/>
                    <a:pt x="846372" y="469648"/>
                    <a:pt x="846181" y="472124"/>
                  </a:cubicBezTo>
                  <a:cubicBezTo>
                    <a:pt x="844276" y="472220"/>
                    <a:pt x="843514" y="471362"/>
                    <a:pt x="842943" y="470315"/>
                  </a:cubicBezTo>
                  <a:cubicBezTo>
                    <a:pt x="843324" y="469457"/>
                    <a:pt x="844086" y="468886"/>
                    <a:pt x="843991" y="467267"/>
                  </a:cubicBezTo>
                  <a:close/>
                  <a:moveTo>
                    <a:pt x="915238" y="745778"/>
                  </a:moveTo>
                  <a:cubicBezTo>
                    <a:pt x="918952" y="745016"/>
                    <a:pt x="913904" y="742539"/>
                    <a:pt x="915714" y="739586"/>
                  </a:cubicBezTo>
                  <a:cubicBezTo>
                    <a:pt x="918095" y="742158"/>
                    <a:pt x="922000" y="743492"/>
                    <a:pt x="921238" y="748826"/>
                  </a:cubicBezTo>
                  <a:cubicBezTo>
                    <a:pt x="919810" y="746921"/>
                    <a:pt x="915428" y="747587"/>
                    <a:pt x="913999" y="745778"/>
                  </a:cubicBezTo>
                  <a:cubicBezTo>
                    <a:pt x="914380" y="744349"/>
                    <a:pt x="915333" y="745111"/>
                    <a:pt x="915238" y="745778"/>
                  </a:cubicBezTo>
                  <a:close/>
                  <a:moveTo>
                    <a:pt x="916476" y="730919"/>
                  </a:moveTo>
                  <a:cubicBezTo>
                    <a:pt x="919428" y="734157"/>
                    <a:pt x="921429" y="738253"/>
                    <a:pt x="923048" y="742730"/>
                  </a:cubicBezTo>
                  <a:cubicBezTo>
                    <a:pt x="920191" y="739301"/>
                    <a:pt x="917047" y="736157"/>
                    <a:pt x="916476" y="730919"/>
                  </a:cubicBezTo>
                  <a:close/>
                  <a:moveTo>
                    <a:pt x="917714" y="731014"/>
                  </a:moveTo>
                  <a:cubicBezTo>
                    <a:pt x="918381" y="729585"/>
                    <a:pt x="919524" y="728633"/>
                    <a:pt x="921619" y="728823"/>
                  </a:cubicBezTo>
                  <a:cubicBezTo>
                    <a:pt x="922762" y="731300"/>
                    <a:pt x="922762" y="734824"/>
                    <a:pt x="923429" y="737681"/>
                  </a:cubicBezTo>
                  <a:cubicBezTo>
                    <a:pt x="920191" y="736538"/>
                    <a:pt x="921238" y="731871"/>
                    <a:pt x="917714" y="731014"/>
                  </a:cubicBezTo>
                  <a:close/>
                  <a:moveTo>
                    <a:pt x="917619" y="624620"/>
                  </a:moveTo>
                  <a:cubicBezTo>
                    <a:pt x="914380" y="627953"/>
                    <a:pt x="911809" y="612428"/>
                    <a:pt x="918476" y="613475"/>
                  </a:cubicBezTo>
                  <a:cubicBezTo>
                    <a:pt x="919143" y="617571"/>
                    <a:pt x="916095" y="624048"/>
                    <a:pt x="917619" y="624620"/>
                  </a:cubicBezTo>
                  <a:close/>
                  <a:moveTo>
                    <a:pt x="915428" y="574423"/>
                  </a:moveTo>
                  <a:cubicBezTo>
                    <a:pt x="914952" y="576518"/>
                    <a:pt x="913047" y="577090"/>
                    <a:pt x="910285" y="576518"/>
                  </a:cubicBezTo>
                  <a:cubicBezTo>
                    <a:pt x="912190" y="574804"/>
                    <a:pt x="911523" y="572613"/>
                    <a:pt x="908094" y="572613"/>
                  </a:cubicBezTo>
                  <a:cubicBezTo>
                    <a:pt x="909427" y="570518"/>
                    <a:pt x="913237" y="571375"/>
                    <a:pt x="912285" y="566708"/>
                  </a:cubicBezTo>
                  <a:cubicBezTo>
                    <a:pt x="913904" y="567279"/>
                    <a:pt x="914094" y="569089"/>
                    <a:pt x="915809" y="569470"/>
                  </a:cubicBezTo>
                  <a:cubicBezTo>
                    <a:pt x="915333" y="570899"/>
                    <a:pt x="909903" y="574137"/>
                    <a:pt x="915428" y="574423"/>
                  </a:cubicBezTo>
                  <a:close/>
                  <a:moveTo>
                    <a:pt x="912666" y="532037"/>
                  </a:moveTo>
                  <a:cubicBezTo>
                    <a:pt x="912285" y="532227"/>
                    <a:pt x="912094" y="532418"/>
                    <a:pt x="911713" y="532513"/>
                  </a:cubicBezTo>
                  <a:cubicBezTo>
                    <a:pt x="910856" y="529179"/>
                    <a:pt x="912856" y="522988"/>
                    <a:pt x="915809" y="523083"/>
                  </a:cubicBezTo>
                  <a:cubicBezTo>
                    <a:pt x="915523" y="526322"/>
                    <a:pt x="913237" y="527274"/>
                    <a:pt x="912666" y="532037"/>
                  </a:cubicBezTo>
                  <a:close/>
                  <a:moveTo>
                    <a:pt x="912571" y="532608"/>
                  </a:moveTo>
                  <a:cubicBezTo>
                    <a:pt x="912475" y="533180"/>
                    <a:pt x="912380" y="533465"/>
                    <a:pt x="912380" y="534132"/>
                  </a:cubicBezTo>
                  <a:cubicBezTo>
                    <a:pt x="911999" y="533751"/>
                    <a:pt x="911809" y="533180"/>
                    <a:pt x="911618" y="532608"/>
                  </a:cubicBezTo>
                  <a:cubicBezTo>
                    <a:pt x="911999" y="532513"/>
                    <a:pt x="912285" y="532608"/>
                    <a:pt x="912571" y="532608"/>
                  </a:cubicBezTo>
                  <a:close/>
                  <a:moveTo>
                    <a:pt x="900474" y="573280"/>
                  </a:moveTo>
                  <a:cubicBezTo>
                    <a:pt x="901617" y="577757"/>
                    <a:pt x="905046" y="574804"/>
                    <a:pt x="905046" y="578614"/>
                  </a:cubicBezTo>
                  <a:cubicBezTo>
                    <a:pt x="900283" y="577757"/>
                    <a:pt x="900188" y="577471"/>
                    <a:pt x="896664" y="574232"/>
                  </a:cubicBezTo>
                  <a:cubicBezTo>
                    <a:pt x="897140" y="569756"/>
                    <a:pt x="900569" y="577090"/>
                    <a:pt x="900474" y="573280"/>
                  </a:cubicBezTo>
                  <a:close/>
                  <a:moveTo>
                    <a:pt x="921429" y="701296"/>
                  </a:moveTo>
                  <a:cubicBezTo>
                    <a:pt x="921715" y="700343"/>
                    <a:pt x="922762" y="700153"/>
                    <a:pt x="922858" y="698915"/>
                  </a:cubicBezTo>
                  <a:cubicBezTo>
                    <a:pt x="923715" y="699010"/>
                    <a:pt x="924572" y="699010"/>
                    <a:pt x="925334" y="699105"/>
                  </a:cubicBezTo>
                  <a:cubicBezTo>
                    <a:pt x="925144" y="701201"/>
                    <a:pt x="924953" y="703296"/>
                    <a:pt x="924858" y="705296"/>
                  </a:cubicBezTo>
                  <a:cubicBezTo>
                    <a:pt x="921905" y="705487"/>
                    <a:pt x="923715" y="701582"/>
                    <a:pt x="921429" y="701296"/>
                  </a:cubicBezTo>
                  <a:close/>
                  <a:moveTo>
                    <a:pt x="922381" y="611285"/>
                  </a:moveTo>
                  <a:cubicBezTo>
                    <a:pt x="920857" y="612237"/>
                    <a:pt x="918952" y="612618"/>
                    <a:pt x="916095" y="612047"/>
                  </a:cubicBezTo>
                  <a:cubicBezTo>
                    <a:pt x="915428" y="608141"/>
                    <a:pt x="919714" y="609951"/>
                    <a:pt x="919048" y="606046"/>
                  </a:cubicBezTo>
                  <a:cubicBezTo>
                    <a:pt x="922381" y="605951"/>
                    <a:pt x="923048" y="608046"/>
                    <a:pt x="922381" y="611285"/>
                  </a:cubicBezTo>
                  <a:close/>
                  <a:moveTo>
                    <a:pt x="827989" y="448502"/>
                  </a:moveTo>
                  <a:cubicBezTo>
                    <a:pt x="828179" y="451265"/>
                    <a:pt x="825798" y="452503"/>
                    <a:pt x="823988" y="453551"/>
                  </a:cubicBezTo>
                  <a:cubicBezTo>
                    <a:pt x="823893" y="452979"/>
                    <a:pt x="823798" y="452312"/>
                    <a:pt x="823702" y="451646"/>
                  </a:cubicBezTo>
                  <a:cubicBezTo>
                    <a:pt x="829227" y="456218"/>
                    <a:pt x="823702" y="443264"/>
                    <a:pt x="824655" y="439073"/>
                  </a:cubicBezTo>
                  <a:cubicBezTo>
                    <a:pt x="824750" y="438406"/>
                    <a:pt x="825036" y="437834"/>
                    <a:pt x="825226" y="437263"/>
                  </a:cubicBezTo>
                  <a:cubicBezTo>
                    <a:pt x="824941" y="442025"/>
                    <a:pt x="825417" y="446121"/>
                    <a:pt x="827989" y="448502"/>
                  </a:cubicBezTo>
                  <a:close/>
                  <a:moveTo>
                    <a:pt x="623011" y="722251"/>
                  </a:moveTo>
                  <a:cubicBezTo>
                    <a:pt x="623106" y="720632"/>
                    <a:pt x="623296" y="719012"/>
                    <a:pt x="623487" y="717393"/>
                  </a:cubicBezTo>
                  <a:cubicBezTo>
                    <a:pt x="623773" y="718917"/>
                    <a:pt x="623677" y="720917"/>
                    <a:pt x="623011" y="722251"/>
                  </a:cubicBezTo>
                  <a:close/>
                  <a:moveTo>
                    <a:pt x="420414" y="2424559"/>
                  </a:moveTo>
                  <a:cubicBezTo>
                    <a:pt x="426415" y="2426083"/>
                    <a:pt x="423938" y="2430369"/>
                    <a:pt x="421176" y="2433608"/>
                  </a:cubicBezTo>
                  <a:cubicBezTo>
                    <a:pt x="420223" y="2432751"/>
                    <a:pt x="420033" y="2429893"/>
                    <a:pt x="418985" y="2431893"/>
                  </a:cubicBezTo>
                  <a:cubicBezTo>
                    <a:pt x="416413" y="2428941"/>
                    <a:pt x="423176" y="2429322"/>
                    <a:pt x="420414" y="2424559"/>
                  </a:cubicBezTo>
                  <a:close/>
                  <a:moveTo>
                    <a:pt x="449656" y="2368743"/>
                  </a:moveTo>
                  <a:cubicBezTo>
                    <a:pt x="449751" y="2370267"/>
                    <a:pt x="450799" y="2371029"/>
                    <a:pt x="450513" y="2372934"/>
                  </a:cubicBezTo>
                  <a:cubicBezTo>
                    <a:pt x="450036" y="2373029"/>
                    <a:pt x="449560" y="2372934"/>
                    <a:pt x="449084" y="2372743"/>
                  </a:cubicBezTo>
                  <a:cubicBezTo>
                    <a:pt x="448894" y="2371505"/>
                    <a:pt x="449179" y="2370171"/>
                    <a:pt x="449656" y="2368743"/>
                  </a:cubicBezTo>
                  <a:close/>
                  <a:moveTo>
                    <a:pt x="456037" y="2366742"/>
                  </a:moveTo>
                  <a:cubicBezTo>
                    <a:pt x="455180" y="2368647"/>
                    <a:pt x="452323" y="2367504"/>
                    <a:pt x="451656" y="2369695"/>
                  </a:cubicBezTo>
                  <a:cubicBezTo>
                    <a:pt x="451370" y="2368838"/>
                    <a:pt x="450894" y="2368171"/>
                    <a:pt x="449941" y="2367885"/>
                  </a:cubicBezTo>
                  <a:cubicBezTo>
                    <a:pt x="451275" y="2365028"/>
                    <a:pt x="453751" y="2362361"/>
                    <a:pt x="455752" y="2361599"/>
                  </a:cubicBezTo>
                  <a:cubicBezTo>
                    <a:pt x="452037" y="2364171"/>
                    <a:pt x="457657" y="2363027"/>
                    <a:pt x="456037" y="2366742"/>
                  </a:cubicBezTo>
                  <a:close/>
                  <a:moveTo>
                    <a:pt x="458990" y="2250252"/>
                  </a:moveTo>
                  <a:cubicBezTo>
                    <a:pt x="457752" y="2251109"/>
                    <a:pt x="456704" y="2252252"/>
                    <a:pt x="455752" y="2253585"/>
                  </a:cubicBezTo>
                  <a:cubicBezTo>
                    <a:pt x="455180" y="2253014"/>
                    <a:pt x="454323" y="2252347"/>
                    <a:pt x="453180" y="2251585"/>
                  </a:cubicBezTo>
                  <a:cubicBezTo>
                    <a:pt x="453275" y="2250252"/>
                    <a:pt x="452989" y="2248918"/>
                    <a:pt x="451846" y="2247489"/>
                  </a:cubicBezTo>
                  <a:cubicBezTo>
                    <a:pt x="454418" y="2245394"/>
                    <a:pt x="454132" y="2253109"/>
                    <a:pt x="458990" y="2250252"/>
                  </a:cubicBezTo>
                  <a:close/>
                  <a:moveTo>
                    <a:pt x="453085" y="2252442"/>
                  </a:moveTo>
                  <a:cubicBezTo>
                    <a:pt x="453180" y="2255776"/>
                    <a:pt x="453180" y="2256919"/>
                    <a:pt x="453180" y="2259300"/>
                  </a:cubicBezTo>
                  <a:cubicBezTo>
                    <a:pt x="452894" y="2260443"/>
                    <a:pt x="452703" y="2261681"/>
                    <a:pt x="452513" y="2263015"/>
                  </a:cubicBezTo>
                  <a:cubicBezTo>
                    <a:pt x="448989" y="2260158"/>
                    <a:pt x="452418" y="2256443"/>
                    <a:pt x="453085" y="2252442"/>
                  </a:cubicBezTo>
                  <a:close/>
                  <a:moveTo>
                    <a:pt x="449179" y="2261015"/>
                  </a:moveTo>
                  <a:cubicBezTo>
                    <a:pt x="444322" y="2261110"/>
                    <a:pt x="447655" y="2261015"/>
                    <a:pt x="443560" y="2263682"/>
                  </a:cubicBezTo>
                  <a:cubicBezTo>
                    <a:pt x="442321" y="2263587"/>
                    <a:pt x="442131" y="2257967"/>
                    <a:pt x="440131" y="2261681"/>
                  </a:cubicBezTo>
                  <a:cubicBezTo>
                    <a:pt x="439654" y="2258157"/>
                    <a:pt x="439940" y="2259967"/>
                    <a:pt x="435273" y="2260729"/>
                  </a:cubicBezTo>
                  <a:cubicBezTo>
                    <a:pt x="438892" y="2258348"/>
                    <a:pt x="438130" y="2253966"/>
                    <a:pt x="439654" y="2251394"/>
                  </a:cubicBezTo>
                  <a:cubicBezTo>
                    <a:pt x="443750" y="2252919"/>
                    <a:pt x="445465" y="2255967"/>
                    <a:pt x="449941" y="2257300"/>
                  </a:cubicBezTo>
                  <a:cubicBezTo>
                    <a:pt x="449656" y="2258634"/>
                    <a:pt x="449370" y="2259872"/>
                    <a:pt x="449179" y="2261015"/>
                  </a:cubicBezTo>
                  <a:close/>
                  <a:moveTo>
                    <a:pt x="461276" y="2260729"/>
                  </a:moveTo>
                  <a:cubicBezTo>
                    <a:pt x="461276" y="2261205"/>
                    <a:pt x="461371" y="2261681"/>
                    <a:pt x="461562" y="2262063"/>
                  </a:cubicBezTo>
                  <a:cubicBezTo>
                    <a:pt x="460895" y="2261681"/>
                    <a:pt x="460895" y="2261205"/>
                    <a:pt x="461276" y="2260729"/>
                  </a:cubicBezTo>
                  <a:close/>
                  <a:moveTo>
                    <a:pt x="467182" y="2355027"/>
                  </a:moveTo>
                  <a:cubicBezTo>
                    <a:pt x="467467" y="2355122"/>
                    <a:pt x="467753" y="2355408"/>
                    <a:pt x="468039" y="2355598"/>
                  </a:cubicBezTo>
                  <a:cubicBezTo>
                    <a:pt x="467658" y="2355693"/>
                    <a:pt x="467372" y="2355503"/>
                    <a:pt x="467182" y="2355027"/>
                  </a:cubicBezTo>
                  <a:close/>
                  <a:moveTo>
                    <a:pt x="434035" y="2681734"/>
                  </a:moveTo>
                  <a:cubicBezTo>
                    <a:pt x="432320" y="2684973"/>
                    <a:pt x="435082" y="2685258"/>
                    <a:pt x="434035" y="2688116"/>
                  </a:cubicBezTo>
                  <a:cubicBezTo>
                    <a:pt x="430034" y="2688116"/>
                    <a:pt x="432130" y="2693545"/>
                    <a:pt x="430891" y="2697641"/>
                  </a:cubicBezTo>
                  <a:cubicBezTo>
                    <a:pt x="428701" y="2687735"/>
                    <a:pt x="426796" y="2683068"/>
                    <a:pt x="428891" y="2675638"/>
                  </a:cubicBezTo>
                  <a:cubicBezTo>
                    <a:pt x="434130" y="2678305"/>
                    <a:pt x="427081" y="2683734"/>
                    <a:pt x="434035" y="2681734"/>
                  </a:cubicBezTo>
                  <a:close/>
                  <a:moveTo>
                    <a:pt x="431844" y="2705451"/>
                  </a:moveTo>
                  <a:cubicBezTo>
                    <a:pt x="430510" y="2711261"/>
                    <a:pt x="428701" y="2706499"/>
                    <a:pt x="423938" y="2706404"/>
                  </a:cubicBezTo>
                  <a:cubicBezTo>
                    <a:pt x="424795" y="2705546"/>
                    <a:pt x="425557" y="2704689"/>
                    <a:pt x="425938" y="2702975"/>
                  </a:cubicBezTo>
                  <a:cubicBezTo>
                    <a:pt x="427272" y="2706213"/>
                    <a:pt x="427939" y="2705832"/>
                    <a:pt x="431844" y="2705451"/>
                  </a:cubicBezTo>
                  <a:close/>
                  <a:moveTo>
                    <a:pt x="410984" y="2726787"/>
                  </a:moveTo>
                  <a:cubicBezTo>
                    <a:pt x="414127" y="2720025"/>
                    <a:pt x="420414" y="2734502"/>
                    <a:pt x="412413" y="2732121"/>
                  </a:cubicBezTo>
                  <a:cubicBezTo>
                    <a:pt x="415175" y="2727168"/>
                    <a:pt x="414318" y="2728692"/>
                    <a:pt x="410984" y="2726787"/>
                  </a:cubicBezTo>
                  <a:close/>
                  <a:moveTo>
                    <a:pt x="604532" y="1732092"/>
                  </a:moveTo>
                  <a:cubicBezTo>
                    <a:pt x="609009" y="1733330"/>
                    <a:pt x="604723" y="1740378"/>
                    <a:pt x="600246" y="1739426"/>
                  </a:cubicBezTo>
                  <a:cubicBezTo>
                    <a:pt x="600055" y="1735044"/>
                    <a:pt x="605866" y="1737806"/>
                    <a:pt x="604532" y="1732092"/>
                  </a:cubicBezTo>
                  <a:close/>
                  <a:moveTo>
                    <a:pt x="603389" y="1713042"/>
                  </a:moveTo>
                  <a:cubicBezTo>
                    <a:pt x="606437" y="1712756"/>
                    <a:pt x="605961" y="1715518"/>
                    <a:pt x="609580" y="1714756"/>
                  </a:cubicBezTo>
                  <a:cubicBezTo>
                    <a:pt x="609676" y="1717994"/>
                    <a:pt x="600722" y="1718471"/>
                    <a:pt x="603389" y="1713042"/>
                  </a:cubicBezTo>
                  <a:close/>
                  <a:moveTo>
                    <a:pt x="659968" y="2593152"/>
                  </a:moveTo>
                  <a:cubicBezTo>
                    <a:pt x="657491" y="2591913"/>
                    <a:pt x="659301" y="2584293"/>
                    <a:pt x="660730" y="2583055"/>
                  </a:cubicBezTo>
                  <a:cubicBezTo>
                    <a:pt x="663206" y="2584389"/>
                    <a:pt x="661396" y="2591913"/>
                    <a:pt x="659968" y="2593152"/>
                  </a:cubicBezTo>
                  <a:close/>
                  <a:moveTo>
                    <a:pt x="684637" y="2708214"/>
                  </a:moveTo>
                  <a:cubicBezTo>
                    <a:pt x="684733" y="2708404"/>
                    <a:pt x="684733" y="2708690"/>
                    <a:pt x="684828" y="2708880"/>
                  </a:cubicBezTo>
                  <a:cubicBezTo>
                    <a:pt x="684733" y="2708880"/>
                    <a:pt x="684637" y="2708880"/>
                    <a:pt x="684542" y="2708880"/>
                  </a:cubicBezTo>
                  <a:cubicBezTo>
                    <a:pt x="684542" y="2708594"/>
                    <a:pt x="684637" y="2708404"/>
                    <a:pt x="684637" y="2708214"/>
                  </a:cubicBezTo>
                  <a:close/>
                  <a:moveTo>
                    <a:pt x="693591" y="2738503"/>
                  </a:moveTo>
                  <a:cubicBezTo>
                    <a:pt x="692829" y="2737836"/>
                    <a:pt x="692448" y="2736693"/>
                    <a:pt x="692257" y="2735455"/>
                  </a:cubicBezTo>
                  <a:cubicBezTo>
                    <a:pt x="692638" y="2736503"/>
                    <a:pt x="693115" y="2737455"/>
                    <a:pt x="693591" y="2738503"/>
                  </a:cubicBezTo>
                  <a:close/>
                  <a:moveTo>
                    <a:pt x="924477" y="864173"/>
                  </a:moveTo>
                  <a:cubicBezTo>
                    <a:pt x="917619" y="857982"/>
                    <a:pt x="924001" y="849981"/>
                    <a:pt x="924477" y="864173"/>
                  </a:cubicBezTo>
                  <a:close/>
                  <a:moveTo>
                    <a:pt x="922286" y="767685"/>
                  </a:moveTo>
                  <a:cubicBezTo>
                    <a:pt x="919619" y="767399"/>
                    <a:pt x="924858" y="759779"/>
                    <a:pt x="920095" y="763685"/>
                  </a:cubicBezTo>
                  <a:cubicBezTo>
                    <a:pt x="916571" y="762732"/>
                    <a:pt x="922191" y="761875"/>
                    <a:pt x="921619" y="760065"/>
                  </a:cubicBezTo>
                  <a:cubicBezTo>
                    <a:pt x="922572" y="762256"/>
                    <a:pt x="926096" y="762446"/>
                    <a:pt x="924858" y="766542"/>
                  </a:cubicBezTo>
                  <a:cubicBezTo>
                    <a:pt x="923429" y="766256"/>
                    <a:pt x="922572" y="766733"/>
                    <a:pt x="922286" y="767685"/>
                  </a:cubicBezTo>
                  <a:close/>
                  <a:moveTo>
                    <a:pt x="924001" y="746540"/>
                  </a:moveTo>
                  <a:cubicBezTo>
                    <a:pt x="924096" y="745301"/>
                    <a:pt x="924191" y="744063"/>
                    <a:pt x="924286" y="742825"/>
                  </a:cubicBezTo>
                  <a:cubicBezTo>
                    <a:pt x="925334" y="743587"/>
                    <a:pt x="926382" y="744444"/>
                    <a:pt x="926763" y="743015"/>
                  </a:cubicBezTo>
                  <a:cubicBezTo>
                    <a:pt x="929335" y="743587"/>
                    <a:pt x="926572" y="748540"/>
                    <a:pt x="930097" y="748254"/>
                  </a:cubicBezTo>
                  <a:cubicBezTo>
                    <a:pt x="928668" y="751588"/>
                    <a:pt x="925810" y="746635"/>
                    <a:pt x="924001" y="746540"/>
                  </a:cubicBezTo>
                  <a:close/>
                  <a:moveTo>
                    <a:pt x="926477" y="669197"/>
                  </a:moveTo>
                  <a:cubicBezTo>
                    <a:pt x="923048" y="667196"/>
                    <a:pt x="928953" y="664910"/>
                    <a:pt x="931716" y="665863"/>
                  </a:cubicBezTo>
                  <a:cubicBezTo>
                    <a:pt x="928382" y="668530"/>
                    <a:pt x="933335" y="668339"/>
                    <a:pt x="932478" y="672149"/>
                  </a:cubicBezTo>
                  <a:cubicBezTo>
                    <a:pt x="930001" y="672149"/>
                    <a:pt x="927620" y="666434"/>
                    <a:pt x="926477" y="669197"/>
                  </a:cubicBezTo>
                  <a:close/>
                  <a:moveTo>
                    <a:pt x="928192" y="663101"/>
                  </a:moveTo>
                  <a:cubicBezTo>
                    <a:pt x="930192" y="659481"/>
                    <a:pt x="928001" y="658624"/>
                    <a:pt x="928953" y="653099"/>
                  </a:cubicBezTo>
                  <a:cubicBezTo>
                    <a:pt x="932287" y="653766"/>
                    <a:pt x="930763" y="658529"/>
                    <a:pt x="933430" y="659767"/>
                  </a:cubicBezTo>
                  <a:cubicBezTo>
                    <a:pt x="931430" y="660529"/>
                    <a:pt x="931335" y="663482"/>
                    <a:pt x="928192" y="663101"/>
                  </a:cubicBezTo>
                  <a:close/>
                  <a:moveTo>
                    <a:pt x="929144" y="636812"/>
                  </a:moveTo>
                  <a:cubicBezTo>
                    <a:pt x="928096" y="638621"/>
                    <a:pt x="928192" y="639764"/>
                    <a:pt x="926763" y="640526"/>
                  </a:cubicBezTo>
                  <a:cubicBezTo>
                    <a:pt x="926953" y="639002"/>
                    <a:pt x="927049" y="637478"/>
                    <a:pt x="927049" y="636050"/>
                  </a:cubicBezTo>
                  <a:cubicBezTo>
                    <a:pt x="928096" y="634907"/>
                    <a:pt x="929049" y="633668"/>
                    <a:pt x="929525" y="631763"/>
                  </a:cubicBezTo>
                  <a:cubicBezTo>
                    <a:pt x="931525" y="631859"/>
                    <a:pt x="932002" y="640812"/>
                    <a:pt x="933049" y="634526"/>
                  </a:cubicBezTo>
                  <a:cubicBezTo>
                    <a:pt x="934764" y="637955"/>
                    <a:pt x="936574" y="636812"/>
                    <a:pt x="937431" y="642336"/>
                  </a:cubicBezTo>
                  <a:cubicBezTo>
                    <a:pt x="934288" y="640907"/>
                    <a:pt x="933144" y="637669"/>
                    <a:pt x="929144" y="636812"/>
                  </a:cubicBezTo>
                  <a:close/>
                  <a:moveTo>
                    <a:pt x="930954" y="614428"/>
                  </a:moveTo>
                  <a:cubicBezTo>
                    <a:pt x="936097" y="617762"/>
                    <a:pt x="935050" y="626429"/>
                    <a:pt x="938288" y="631287"/>
                  </a:cubicBezTo>
                  <a:cubicBezTo>
                    <a:pt x="935050" y="630906"/>
                    <a:pt x="930001" y="622238"/>
                    <a:pt x="930954" y="614428"/>
                  </a:cubicBezTo>
                  <a:close/>
                  <a:moveTo>
                    <a:pt x="931335" y="624524"/>
                  </a:moveTo>
                  <a:cubicBezTo>
                    <a:pt x="927906" y="627096"/>
                    <a:pt x="935050" y="627572"/>
                    <a:pt x="930859" y="630716"/>
                  </a:cubicBezTo>
                  <a:cubicBezTo>
                    <a:pt x="926572" y="629668"/>
                    <a:pt x="926763" y="624905"/>
                    <a:pt x="925048" y="621667"/>
                  </a:cubicBezTo>
                  <a:cubicBezTo>
                    <a:pt x="925525" y="621095"/>
                    <a:pt x="925810" y="620333"/>
                    <a:pt x="926096" y="619571"/>
                  </a:cubicBezTo>
                  <a:cubicBezTo>
                    <a:pt x="926382" y="621953"/>
                    <a:pt x="927334" y="623762"/>
                    <a:pt x="931335" y="624524"/>
                  </a:cubicBezTo>
                  <a:close/>
                  <a:moveTo>
                    <a:pt x="921619" y="606236"/>
                  </a:moveTo>
                  <a:cubicBezTo>
                    <a:pt x="919810" y="603760"/>
                    <a:pt x="923143" y="602141"/>
                    <a:pt x="919619" y="599855"/>
                  </a:cubicBezTo>
                  <a:cubicBezTo>
                    <a:pt x="920381" y="598331"/>
                    <a:pt x="921619" y="598807"/>
                    <a:pt x="922000" y="599950"/>
                  </a:cubicBezTo>
                  <a:cubicBezTo>
                    <a:pt x="921715" y="601664"/>
                    <a:pt x="921619" y="603665"/>
                    <a:pt x="921524" y="605570"/>
                  </a:cubicBezTo>
                  <a:cubicBezTo>
                    <a:pt x="923905" y="606617"/>
                    <a:pt x="924763" y="603665"/>
                    <a:pt x="924667" y="600902"/>
                  </a:cubicBezTo>
                  <a:cubicBezTo>
                    <a:pt x="926858" y="600807"/>
                    <a:pt x="928573" y="601664"/>
                    <a:pt x="927906" y="605570"/>
                  </a:cubicBezTo>
                  <a:cubicBezTo>
                    <a:pt x="925239" y="602141"/>
                    <a:pt x="925429" y="607094"/>
                    <a:pt x="921619" y="606236"/>
                  </a:cubicBezTo>
                  <a:close/>
                  <a:moveTo>
                    <a:pt x="925906" y="599093"/>
                  </a:moveTo>
                  <a:cubicBezTo>
                    <a:pt x="929239" y="593282"/>
                    <a:pt x="926286" y="592616"/>
                    <a:pt x="923239" y="591473"/>
                  </a:cubicBezTo>
                  <a:cubicBezTo>
                    <a:pt x="924763" y="589758"/>
                    <a:pt x="925048" y="587091"/>
                    <a:pt x="924572" y="584424"/>
                  </a:cubicBezTo>
                  <a:cubicBezTo>
                    <a:pt x="924572" y="584234"/>
                    <a:pt x="924667" y="584138"/>
                    <a:pt x="924667" y="583948"/>
                  </a:cubicBezTo>
                  <a:cubicBezTo>
                    <a:pt x="926763" y="584138"/>
                    <a:pt x="928763" y="584234"/>
                    <a:pt x="930859" y="584424"/>
                  </a:cubicBezTo>
                  <a:cubicBezTo>
                    <a:pt x="930763" y="587567"/>
                    <a:pt x="931049" y="590425"/>
                    <a:pt x="932764" y="592044"/>
                  </a:cubicBezTo>
                  <a:cubicBezTo>
                    <a:pt x="931430" y="595568"/>
                    <a:pt x="929430" y="598140"/>
                    <a:pt x="925906" y="599093"/>
                  </a:cubicBezTo>
                  <a:close/>
                  <a:moveTo>
                    <a:pt x="925525" y="511463"/>
                  </a:moveTo>
                  <a:cubicBezTo>
                    <a:pt x="925334" y="514320"/>
                    <a:pt x="925048" y="517273"/>
                    <a:pt x="924858" y="520130"/>
                  </a:cubicBezTo>
                  <a:cubicBezTo>
                    <a:pt x="923429" y="519749"/>
                    <a:pt x="924001" y="517749"/>
                    <a:pt x="923905" y="516320"/>
                  </a:cubicBezTo>
                  <a:cubicBezTo>
                    <a:pt x="922858" y="516892"/>
                    <a:pt x="921810" y="517463"/>
                    <a:pt x="920095" y="517273"/>
                  </a:cubicBezTo>
                  <a:cubicBezTo>
                    <a:pt x="921619" y="514987"/>
                    <a:pt x="922191" y="511653"/>
                    <a:pt x="925525" y="511463"/>
                  </a:cubicBezTo>
                  <a:close/>
                  <a:moveTo>
                    <a:pt x="403650" y="2310450"/>
                  </a:moveTo>
                  <a:cubicBezTo>
                    <a:pt x="404031" y="2314260"/>
                    <a:pt x="403935" y="2314450"/>
                    <a:pt x="402221" y="2317784"/>
                  </a:cubicBezTo>
                  <a:cubicBezTo>
                    <a:pt x="400697" y="2315593"/>
                    <a:pt x="401459" y="2311878"/>
                    <a:pt x="397077" y="2311688"/>
                  </a:cubicBezTo>
                  <a:cubicBezTo>
                    <a:pt x="397363" y="2310450"/>
                    <a:pt x="397554" y="2309211"/>
                    <a:pt x="397840" y="2307973"/>
                  </a:cubicBezTo>
                  <a:cubicBezTo>
                    <a:pt x="400507" y="2307973"/>
                    <a:pt x="399840" y="2310164"/>
                    <a:pt x="399554" y="2312164"/>
                  </a:cubicBezTo>
                  <a:cubicBezTo>
                    <a:pt x="400888" y="2311688"/>
                    <a:pt x="401364" y="2309688"/>
                    <a:pt x="403650" y="2310450"/>
                  </a:cubicBezTo>
                  <a:close/>
                  <a:moveTo>
                    <a:pt x="391458" y="2320832"/>
                  </a:moveTo>
                  <a:cubicBezTo>
                    <a:pt x="393934" y="2319879"/>
                    <a:pt x="393649" y="2314545"/>
                    <a:pt x="398506" y="2317117"/>
                  </a:cubicBezTo>
                  <a:cubicBezTo>
                    <a:pt x="398506" y="2319117"/>
                    <a:pt x="396887" y="2319022"/>
                    <a:pt x="396601" y="2320546"/>
                  </a:cubicBezTo>
                  <a:cubicBezTo>
                    <a:pt x="400316" y="2321880"/>
                    <a:pt x="400126" y="2317403"/>
                    <a:pt x="404412" y="2319594"/>
                  </a:cubicBezTo>
                  <a:cubicBezTo>
                    <a:pt x="402697" y="2322356"/>
                    <a:pt x="398411" y="2321213"/>
                    <a:pt x="398030" y="2325975"/>
                  </a:cubicBezTo>
                  <a:cubicBezTo>
                    <a:pt x="390410" y="2327690"/>
                    <a:pt x="390601" y="2321213"/>
                    <a:pt x="389934" y="2315498"/>
                  </a:cubicBezTo>
                  <a:cubicBezTo>
                    <a:pt x="392029" y="2316069"/>
                    <a:pt x="392315" y="2318069"/>
                    <a:pt x="391458" y="2320832"/>
                  </a:cubicBezTo>
                  <a:close/>
                  <a:moveTo>
                    <a:pt x="392791" y="2524667"/>
                  </a:moveTo>
                  <a:cubicBezTo>
                    <a:pt x="401269" y="2526477"/>
                    <a:pt x="395458" y="2531334"/>
                    <a:pt x="397935" y="2537144"/>
                  </a:cubicBezTo>
                  <a:cubicBezTo>
                    <a:pt x="396697" y="2535525"/>
                    <a:pt x="395649" y="2535620"/>
                    <a:pt x="395268" y="2537907"/>
                  </a:cubicBezTo>
                  <a:cubicBezTo>
                    <a:pt x="393458" y="2535240"/>
                    <a:pt x="394982" y="2530286"/>
                    <a:pt x="389172" y="2530286"/>
                  </a:cubicBezTo>
                  <a:cubicBezTo>
                    <a:pt x="391458" y="2526572"/>
                    <a:pt x="391363" y="2528001"/>
                    <a:pt x="392791" y="2524667"/>
                  </a:cubicBezTo>
                  <a:close/>
                  <a:moveTo>
                    <a:pt x="391077" y="2539621"/>
                  </a:moveTo>
                  <a:cubicBezTo>
                    <a:pt x="395744" y="2540288"/>
                    <a:pt x="399744" y="2542002"/>
                    <a:pt x="400411" y="2537621"/>
                  </a:cubicBezTo>
                  <a:cubicBezTo>
                    <a:pt x="401745" y="2539145"/>
                    <a:pt x="404698" y="2539716"/>
                    <a:pt x="406031" y="2541240"/>
                  </a:cubicBezTo>
                  <a:cubicBezTo>
                    <a:pt x="403078" y="2545241"/>
                    <a:pt x="398887" y="2547432"/>
                    <a:pt x="394315" y="2549051"/>
                  </a:cubicBezTo>
                  <a:cubicBezTo>
                    <a:pt x="396030" y="2547908"/>
                    <a:pt x="396506" y="2545050"/>
                    <a:pt x="396982" y="2541907"/>
                  </a:cubicBezTo>
                  <a:cubicBezTo>
                    <a:pt x="395363" y="2542669"/>
                    <a:pt x="393363" y="2542860"/>
                    <a:pt x="390601" y="2541907"/>
                  </a:cubicBezTo>
                  <a:cubicBezTo>
                    <a:pt x="390601" y="2546860"/>
                    <a:pt x="396316" y="2542193"/>
                    <a:pt x="391839" y="2548479"/>
                  </a:cubicBezTo>
                  <a:cubicBezTo>
                    <a:pt x="386124" y="2548098"/>
                    <a:pt x="389648" y="2542193"/>
                    <a:pt x="391077" y="2539621"/>
                  </a:cubicBezTo>
                  <a:close/>
                  <a:moveTo>
                    <a:pt x="391648" y="2588008"/>
                  </a:moveTo>
                  <a:cubicBezTo>
                    <a:pt x="389648" y="2587436"/>
                    <a:pt x="393363" y="2582293"/>
                    <a:pt x="396316" y="2583817"/>
                  </a:cubicBezTo>
                  <a:cubicBezTo>
                    <a:pt x="395935" y="2585817"/>
                    <a:pt x="395553" y="2587913"/>
                    <a:pt x="395077" y="2589913"/>
                  </a:cubicBezTo>
                  <a:cubicBezTo>
                    <a:pt x="392886" y="2589913"/>
                    <a:pt x="392982" y="2588484"/>
                    <a:pt x="393077" y="2586960"/>
                  </a:cubicBezTo>
                  <a:cubicBezTo>
                    <a:pt x="392029" y="2586579"/>
                    <a:pt x="391839" y="2587246"/>
                    <a:pt x="391648" y="2588008"/>
                  </a:cubicBezTo>
                  <a:close/>
                  <a:moveTo>
                    <a:pt x="360692" y="2066514"/>
                  </a:moveTo>
                  <a:cubicBezTo>
                    <a:pt x="365359" y="2066229"/>
                    <a:pt x="361454" y="2071658"/>
                    <a:pt x="361644" y="2074325"/>
                  </a:cubicBezTo>
                  <a:cubicBezTo>
                    <a:pt x="357644" y="2071943"/>
                    <a:pt x="362121" y="2070324"/>
                    <a:pt x="360692" y="2066514"/>
                  </a:cubicBezTo>
                  <a:close/>
                  <a:moveTo>
                    <a:pt x="353834" y="2483804"/>
                  </a:moveTo>
                  <a:cubicBezTo>
                    <a:pt x="358597" y="2482757"/>
                    <a:pt x="353739" y="2488091"/>
                    <a:pt x="356787" y="2488186"/>
                  </a:cubicBezTo>
                  <a:cubicBezTo>
                    <a:pt x="356215" y="2489519"/>
                    <a:pt x="354215" y="2488567"/>
                    <a:pt x="353834" y="2490186"/>
                  </a:cubicBezTo>
                  <a:cubicBezTo>
                    <a:pt x="351167" y="2489805"/>
                    <a:pt x="354120" y="2485710"/>
                    <a:pt x="353834" y="2483804"/>
                  </a:cubicBezTo>
                  <a:close/>
                  <a:moveTo>
                    <a:pt x="354406" y="2640395"/>
                  </a:moveTo>
                  <a:cubicBezTo>
                    <a:pt x="351929" y="2636490"/>
                    <a:pt x="351072" y="2641919"/>
                    <a:pt x="352405" y="2643825"/>
                  </a:cubicBezTo>
                  <a:cubicBezTo>
                    <a:pt x="350596" y="2646682"/>
                    <a:pt x="351167" y="2639062"/>
                    <a:pt x="348214" y="2639157"/>
                  </a:cubicBezTo>
                  <a:cubicBezTo>
                    <a:pt x="350977" y="2637252"/>
                    <a:pt x="350691" y="2638681"/>
                    <a:pt x="350405" y="2634585"/>
                  </a:cubicBezTo>
                  <a:cubicBezTo>
                    <a:pt x="354406" y="2634776"/>
                    <a:pt x="355739" y="2636681"/>
                    <a:pt x="354406" y="2640395"/>
                  </a:cubicBezTo>
                  <a:close/>
                  <a:moveTo>
                    <a:pt x="351453" y="2572387"/>
                  </a:moveTo>
                  <a:cubicBezTo>
                    <a:pt x="346595" y="2574768"/>
                    <a:pt x="348691" y="2560576"/>
                    <a:pt x="348976" y="2559147"/>
                  </a:cubicBezTo>
                  <a:cubicBezTo>
                    <a:pt x="351643" y="2558385"/>
                    <a:pt x="354310" y="2557719"/>
                    <a:pt x="357073" y="2556957"/>
                  </a:cubicBezTo>
                  <a:cubicBezTo>
                    <a:pt x="355168" y="2563529"/>
                    <a:pt x="349643" y="2568577"/>
                    <a:pt x="351453" y="2572387"/>
                  </a:cubicBezTo>
                  <a:close/>
                  <a:moveTo>
                    <a:pt x="360883" y="2333786"/>
                  </a:moveTo>
                  <a:cubicBezTo>
                    <a:pt x="356501" y="2331214"/>
                    <a:pt x="361740" y="2328261"/>
                    <a:pt x="360121" y="2324737"/>
                  </a:cubicBezTo>
                  <a:cubicBezTo>
                    <a:pt x="361359" y="2325023"/>
                    <a:pt x="362597" y="2325213"/>
                    <a:pt x="363835" y="2325499"/>
                  </a:cubicBezTo>
                  <a:cubicBezTo>
                    <a:pt x="362502" y="2329785"/>
                    <a:pt x="359549" y="2329309"/>
                    <a:pt x="360883" y="2333786"/>
                  </a:cubicBezTo>
                  <a:close/>
                  <a:moveTo>
                    <a:pt x="362788" y="2317593"/>
                  </a:moveTo>
                  <a:cubicBezTo>
                    <a:pt x="363073" y="2316450"/>
                    <a:pt x="364407" y="2316927"/>
                    <a:pt x="365455" y="2316831"/>
                  </a:cubicBezTo>
                  <a:cubicBezTo>
                    <a:pt x="364978" y="2315688"/>
                    <a:pt x="364597" y="2314545"/>
                    <a:pt x="364978" y="2312926"/>
                  </a:cubicBezTo>
                  <a:cubicBezTo>
                    <a:pt x="366407" y="2311878"/>
                    <a:pt x="369646" y="2313402"/>
                    <a:pt x="369360" y="2309973"/>
                  </a:cubicBezTo>
                  <a:cubicBezTo>
                    <a:pt x="371074" y="2313307"/>
                    <a:pt x="368407" y="2317784"/>
                    <a:pt x="362788" y="2317593"/>
                  </a:cubicBezTo>
                  <a:close/>
                  <a:moveTo>
                    <a:pt x="364216" y="2655064"/>
                  </a:moveTo>
                  <a:cubicBezTo>
                    <a:pt x="365835" y="2651444"/>
                    <a:pt x="362883" y="2651064"/>
                    <a:pt x="364502" y="2647444"/>
                  </a:cubicBezTo>
                  <a:cubicBezTo>
                    <a:pt x="367264" y="2647349"/>
                    <a:pt x="366502" y="2649635"/>
                    <a:pt x="366217" y="2651635"/>
                  </a:cubicBezTo>
                  <a:cubicBezTo>
                    <a:pt x="367360" y="2651159"/>
                    <a:pt x="368502" y="2650778"/>
                    <a:pt x="370217" y="2651159"/>
                  </a:cubicBezTo>
                  <a:cubicBezTo>
                    <a:pt x="369360" y="2654207"/>
                    <a:pt x="367360" y="2655540"/>
                    <a:pt x="364216" y="2655064"/>
                  </a:cubicBezTo>
                  <a:close/>
                  <a:moveTo>
                    <a:pt x="376027" y="2729931"/>
                  </a:moveTo>
                  <a:cubicBezTo>
                    <a:pt x="373456" y="2732217"/>
                    <a:pt x="373741" y="2724406"/>
                    <a:pt x="368979" y="2727264"/>
                  </a:cubicBezTo>
                  <a:cubicBezTo>
                    <a:pt x="374122" y="2724882"/>
                    <a:pt x="370979" y="2719739"/>
                    <a:pt x="377075" y="2718691"/>
                  </a:cubicBezTo>
                  <a:cubicBezTo>
                    <a:pt x="375360" y="2722977"/>
                    <a:pt x="373360" y="2726502"/>
                    <a:pt x="376027" y="2729931"/>
                  </a:cubicBezTo>
                  <a:close/>
                  <a:moveTo>
                    <a:pt x="376694" y="2592675"/>
                  </a:moveTo>
                  <a:cubicBezTo>
                    <a:pt x="374694" y="2592294"/>
                    <a:pt x="372598" y="2591913"/>
                    <a:pt x="370598" y="2591437"/>
                  </a:cubicBezTo>
                  <a:cubicBezTo>
                    <a:pt x="371455" y="2590580"/>
                    <a:pt x="372313" y="2589627"/>
                    <a:pt x="372503" y="2588008"/>
                  </a:cubicBezTo>
                  <a:cubicBezTo>
                    <a:pt x="374503" y="2590580"/>
                    <a:pt x="374027" y="2588199"/>
                    <a:pt x="377361" y="2588960"/>
                  </a:cubicBezTo>
                  <a:cubicBezTo>
                    <a:pt x="377170" y="2590199"/>
                    <a:pt x="376885" y="2591437"/>
                    <a:pt x="376694" y="2592675"/>
                  </a:cubicBezTo>
                  <a:close/>
                  <a:moveTo>
                    <a:pt x="380790" y="2603724"/>
                  </a:moveTo>
                  <a:cubicBezTo>
                    <a:pt x="381171" y="2602105"/>
                    <a:pt x="381457" y="2600486"/>
                    <a:pt x="381742" y="2598867"/>
                  </a:cubicBezTo>
                  <a:cubicBezTo>
                    <a:pt x="386124" y="2600391"/>
                    <a:pt x="387838" y="2603724"/>
                    <a:pt x="392506" y="2602295"/>
                  </a:cubicBezTo>
                  <a:cubicBezTo>
                    <a:pt x="389362" y="2606677"/>
                    <a:pt x="387362" y="2603534"/>
                    <a:pt x="380790" y="2603724"/>
                  </a:cubicBezTo>
                  <a:close/>
                  <a:moveTo>
                    <a:pt x="394315" y="2644586"/>
                  </a:moveTo>
                  <a:cubicBezTo>
                    <a:pt x="390029" y="2635728"/>
                    <a:pt x="395458" y="2624012"/>
                    <a:pt x="400697" y="2619155"/>
                  </a:cubicBezTo>
                  <a:cubicBezTo>
                    <a:pt x="401650" y="2617440"/>
                    <a:pt x="402126" y="2619917"/>
                    <a:pt x="404317" y="2619917"/>
                  </a:cubicBezTo>
                  <a:cubicBezTo>
                    <a:pt x="402888" y="2624775"/>
                    <a:pt x="402316" y="2632204"/>
                    <a:pt x="403650" y="2636300"/>
                  </a:cubicBezTo>
                  <a:cubicBezTo>
                    <a:pt x="401554" y="2636395"/>
                    <a:pt x="393077" y="2639538"/>
                    <a:pt x="394315" y="2644586"/>
                  </a:cubicBezTo>
                  <a:close/>
                  <a:moveTo>
                    <a:pt x="401173" y="2667542"/>
                  </a:moveTo>
                  <a:cubicBezTo>
                    <a:pt x="399173" y="2662970"/>
                    <a:pt x="400221" y="2659350"/>
                    <a:pt x="401173" y="2654778"/>
                  </a:cubicBezTo>
                  <a:cubicBezTo>
                    <a:pt x="409365" y="2657921"/>
                    <a:pt x="404317" y="2648016"/>
                    <a:pt x="408889" y="2641062"/>
                  </a:cubicBezTo>
                  <a:cubicBezTo>
                    <a:pt x="409746" y="2641729"/>
                    <a:pt x="410984" y="2642110"/>
                    <a:pt x="412413" y="2642301"/>
                  </a:cubicBezTo>
                  <a:cubicBezTo>
                    <a:pt x="412413" y="2642586"/>
                    <a:pt x="412508" y="2642777"/>
                    <a:pt x="412413" y="2643062"/>
                  </a:cubicBezTo>
                  <a:cubicBezTo>
                    <a:pt x="412603" y="2642777"/>
                    <a:pt x="412699" y="2642586"/>
                    <a:pt x="412794" y="2642301"/>
                  </a:cubicBezTo>
                  <a:cubicBezTo>
                    <a:pt x="413365" y="2642396"/>
                    <a:pt x="413842" y="2642491"/>
                    <a:pt x="414508" y="2642491"/>
                  </a:cubicBezTo>
                  <a:cubicBezTo>
                    <a:pt x="414889" y="2641253"/>
                    <a:pt x="414699" y="2640395"/>
                    <a:pt x="414127" y="2639729"/>
                  </a:cubicBezTo>
                  <a:cubicBezTo>
                    <a:pt x="415270" y="2637252"/>
                    <a:pt x="414794" y="2636490"/>
                    <a:pt x="413651" y="2632871"/>
                  </a:cubicBezTo>
                  <a:cubicBezTo>
                    <a:pt x="413842" y="2632299"/>
                    <a:pt x="414032" y="2631728"/>
                    <a:pt x="414032" y="2631061"/>
                  </a:cubicBezTo>
                  <a:cubicBezTo>
                    <a:pt x="413651" y="2631061"/>
                    <a:pt x="413365" y="2630966"/>
                    <a:pt x="413080" y="2630870"/>
                  </a:cubicBezTo>
                  <a:cubicBezTo>
                    <a:pt x="412889" y="2630299"/>
                    <a:pt x="412699" y="2629727"/>
                    <a:pt x="412508" y="2629061"/>
                  </a:cubicBezTo>
                  <a:cubicBezTo>
                    <a:pt x="413556" y="2628013"/>
                    <a:pt x="415556" y="2628394"/>
                    <a:pt x="415747" y="2625918"/>
                  </a:cubicBezTo>
                  <a:cubicBezTo>
                    <a:pt x="419366" y="2630204"/>
                    <a:pt x="420033" y="2640395"/>
                    <a:pt x="426700" y="2634490"/>
                  </a:cubicBezTo>
                  <a:cubicBezTo>
                    <a:pt x="424224" y="2630775"/>
                    <a:pt x="431749" y="2622203"/>
                    <a:pt x="427939" y="2615631"/>
                  </a:cubicBezTo>
                  <a:cubicBezTo>
                    <a:pt x="431082" y="2616393"/>
                    <a:pt x="432892" y="2619536"/>
                    <a:pt x="433558" y="2622965"/>
                  </a:cubicBezTo>
                  <a:cubicBezTo>
                    <a:pt x="433463" y="2623632"/>
                    <a:pt x="433558" y="2624108"/>
                    <a:pt x="433844" y="2624394"/>
                  </a:cubicBezTo>
                  <a:cubicBezTo>
                    <a:pt x="434416" y="2628585"/>
                    <a:pt x="433558" y="2632966"/>
                    <a:pt x="431844" y="2634204"/>
                  </a:cubicBezTo>
                  <a:cubicBezTo>
                    <a:pt x="430891" y="2633061"/>
                    <a:pt x="430415" y="2631633"/>
                    <a:pt x="430129" y="2630109"/>
                  </a:cubicBezTo>
                  <a:cubicBezTo>
                    <a:pt x="428319" y="2630585"/>
                    <a:pt x="430034" y="2633442"/>
                    <a:pt x="427653" y="2636014"/>
                  </a:cubicBezTo>
                  <a:cubicBezTo>
                    <a:pt x="428319" y="2637443"/>
                    <a:pt x="429558" y="2638491"/>
                    <a:pt x="430796" y="2639634"/>
                  </a:cubicBezTo>
                  <a:cubicBezTo>
                    <a:pt x="430510" y="2640491"/>
                    <a:pt x="430129" y="2641348"/>
                    <a:pt x="429653" y="2641919"/>
                  </a:cubicBezTo>
                  <a:cubicBezTo>
                    <a:pt x="429463" y="2642110"/>
                    <a:pt x="429177" y="2642205"/>
                    <a:pt x="429082" y="2642491"/>
                  </a:cubicBezTo>
                  <a:cubicBezTo>
                    <a:pt x="428796" y="2642777"/>
                    <a:pt x="428510" y="2643062"/>
                    <a:pt x="428224" y="2643348"/>
                  </a:cubicBezTo>
                  <a:cubicBezTo>
                    <a:pt x="427272" y="2642491"/>
                    <a:pt x="426986" y="2641062"/>
                    <a:pt x="425557" y="2640586"/>
                  </a:cubicBezTo>
                  <a:cubicBezTo>
                    <a:pt x="425748" y="2642015"/>
                    <a:pt x="426129" y="2643253"/>
                    <a:pt x="426415" y="2644682"/>
                  </a:cubicBezTo>
                  <a:cubicBezTo>
                    <a:pt x="425272" y="2645349"/>
                    <a:pt x="424128" y="2646110"/>
                    <a:pt x="423081" y="2646968"/>
                  </a:cubicBezTo>
                  <a:cubicBezTo>
                    <a:pt x="424319" y="2648396"/>
                    <a:pt x="425367" y="2648396"/>
                    <a:pt x="426510" y="2648016"/>
                  </a:cubicBezTo>
                  <a:cubicBezTo>
                    <a:pt x="426510" y="2648587"/>
                    <a:pt x="426415" y="2649063"/>
                    <a:pt x="426319" y="2649730"/>
                  </a:cubicBezTo>
                  <a:cubicBezTo>
                    <a:pt x="424986" y="2649254"/>
                    <a:pt x="424033" y="2649540"/>
                    <a:pt x="423557" y="2650492"/>
                  </a:cubicBezTo>
                  <a:cubicBezTo>
                    <a:pt x="422414" y="2650206"/>
                    <a:pt x="422890" y="2648777"/>
                    <a:pt x="422795" y="2647825"/>
                  </a:cubicBezTo>
                  <a:cubicBezTo>
                    <a:pt x="418985" y="2648111"/>
                    <a:pt x="422700" y="2651921"/>
                    <a:pt x="421557" y="2653921"/>
                  </a:cubicBezTo>
                  <a:cubicBezTo>
                    <a:pt x="421081" y="2654016"/>
                    <a:pt x="420604" y="2654016"/>
                    <a:pt x="420128" y="2654111"/>
                  </a:cubicBezTo>
                  <a:cubicBezTo>
                    <a:pt x="419080" y="2651826"/>
                    <a:pt x="418223" y="2649349"/>
                    <a:pt x="416318" y="2651635"/>
                  </a:cubicBezTo>
                  <a:cubicBezTo>
                    <a:pt x="416699" y="2652111"/>
                    <a:pt x="417175" y="2653064"/>
                    <a:pt x="417556" y="2654111"/>
                  </a:cubicBezTo>
                  <a:cubicBezTo>
                    <a:pt x="416318" y="2653921"/>
                    <a:pt x="415270" y="2653159"/>
                    <a:pt x="414413" y="2651254"/>
                  </a:cubicBezTo>
                  <a:cubicBezTo>
                    <a:pt x="410603" y="2651540"/>
                    <a:pt x="415366" y="2654588"/>
                    <a:pt x="413175" y="2657350"/>
                  </a:cubicBezTo>
                  <a:cubicBezTo>
                    <a:pt x="412603" y="2656778"/>
                    <a:pt x="411841" y="2656207"/>
                    <a:pt x="410984" y="2655826"/>
                  </a:cubicBezTo>
                  <a:cubicBezTo>
                    <a:pt x="410984" y="2653350"/>
                    <a:pt x="409746" y="2650778"/>
                    <a:pt x="407460" y="2650968"/>
                  </a:cubicBezTo>
                  <a:cubicBezTo>
                    <a:pt x="408603" y="2652969"/>
                    <a:pt x="409079" y="2654207"/>
                    <a:pt x="409079" y="2655350"/>
                  </a:cubicBezTo>
                  <a:cubicBezTo>
                    <a:pt x="408508" y="2655254"/>
                    <a:pt x="408031" y="2654969"/>
                    <a:pt x="407269" y="2654969"/>
                  </a:cubicBezTo>
                  <a:cubicBezTo>
                    <a:pt x="408031" y="2656398"/>
                    <a:pt x="407460" y="2657731"/>
                    <a:pt x="407269" y="2659160"/>
                  </a:cubicBezTo>
                  <a:cubicBezTo>
                    <a:pt x="407079" y="2659445"/>
                    <a:pt x="406984" y="2659541"/>
                    <a:pt x="406793" y="2659827"/>
                  </a:cubicBezTo>
                  <a:cubicBezTo>
                    <a:pt x="406984" y="2659827"/>
                    <a:pt x="407079" y="2659827"/>
                    <a:pt x="407174" y="2659827"/>
                  </a:cubicBezTo>
                  <a:cubicBezTo>
                    <a:pt x="407174" y="2660779"/>
                    <a:pt x="407269" y="2661732"/>
                    <a:pt x="408222" y="2662779"/>
                  </a:cubicBezTo>
                  <a:cubicBezTo>
                    <a:pt x="406698" y="2665256"/>
                    <a:pt x="402031" y="2663446"/>
                    <a:pt x="401173" y="2667542"/>
                  </a:cubicBezTo>
                  <a:close/>
                  <a:moveTo>
                    <a:pt x="481088" y="2923955"/>
                  </a:moveTo>
                  <a:cubicBezTo>
                    <a:pt x="481183" y="2920716"/>
                    <a:pt x="481183" y="2918526"/>
                    <a:pt x="479088" y="2914716"/>
                  </a:cubicBezTo>
                  <a:cubicBezTo>
                    <a:pt x="481088" y="2917192"/>
                    <a:pt x="480707" y="2914906"/>
                    <a:pt x="483946" y="2915668"/>
                  </a:cubicBezTo>
                  <a:cubicBezTo>
                    <a:pt x="484327" y="2912906"/>
                    <a:pt x="478897" y="2914144"/>
                    <a:pt x="476897" y="2913001"/>
                  </a:cubicBezTo>
                  <a:cubicBezTo>
                    <a:pt x="476707" y="2910144"/>
                    <a:pt x="479564" y="2911763"/>
                    <a:pt x="480040" y="2909858"/>
                  </a:cubicBezTo>
                  <a:cubicBezTo>
                    <a:pt x="480421" y="2908810"/>
                    <a:pt x="479850" y="2908619"/>
                    <a:pt x="479088" y="2908334"/>
                  </a:cubicBezTo>
                  <a:cubicBezTo>
                    <a:pt x="482231" y="2908239"/>
                    <a:pt x="480135" y="2911858"/>
                    <a:pt x="486422" y="2909858"/>
                  </a:cubicBezTo>
                  <a:cubicBezTo>
                    <a:pt x="484612" y="2917478"/>
                    <a:pt x="484136" y="2925765"/>
                    <a:pt x="481088" y="2923955"/>
                  </a:cubicBezTo>
                  <a:close/>
                  <a:moveTo>
                    <a:pt x="556526" y="1731139"/>
                  </a:moveTo>
                  <a:cubicBezTo>
                    <a:pt x="552621" y="1731806"/>
                    <a:pt x="553002" y="1728663"/>
                    <a:pt x="549001" y="1729329"/>
                  </a:cubicBezTo>
                  <a:cubicBezTo>
                    <a:pt x="549001" y="1729234"/>
                    <a:pt x="549097" y="1729139"/>
                    <a:pt x="549192" y="1728948"/>
                  </a:cubicBezTo>
                  <a:cubicBezTo>
                    <a:pt x="550335" y="1728186"/>
                    <a:pt x="551573" y="1727615"/>
                    <a:pt x="552621" y="1726948"/>
                  </a:cubicBezTo>
                  <a:cubicBezTo>
                    <a:pt x="555002" y="1726948"/>
                    <a:pt x="557478" y="1728377"/>
                    <a:pt x="556526" y="1731139"/>
                  </a:cubicBezTo>
                  <a:close/>
                  <a:moveTo>
                    <a:pt x="572052" y="1498062"/>
                  </a:moveTo>
                  <a:cubicBezTo>
                    <a:pt x="570242" y="1497872"/>
                    <a:pt x="568432" y="1497586"/>
                    <a:pt x="568147" y="1499015"/>
                  </a:cubicBezTo>
                  <a:cubicBezTo>
                    <a:pt x="565480" y="1497967"/>
                    <a:pt x="568623" y="1492442"/>
                    <a:pt x="572338" y="1494252"/>
                  </a:cubicBezTo>
                  <a:cubicBezTo>
                    <a:pt x="572242" y="1495586"/>
                    <a:pt x="572147" y="1496824"/>
                    <a:pt x="572052" y="1498062"/>
                  </a:cubicBezTo>
                  <a:close/>
                  <a:moveTo>
                    <a:pt x="573100" y="1448818"/>
                  </a:moveTo>
                  <a:cubicBezTo>
                    <a:pt x="572242" y="1448723"/>
                    <a:pt x="571385" y="1448723"/>
                    <a:pt x="570623" y="1448627"/>
                  </a:cubicBezTo>
                  <a:cubicBezTo>
                    <a:pt x="570528" y="1446437"/>
                    <a:pt x="573004" y="1445484"/>
                    <a:pt x="570909" y="1444817"/>
                  </a:cubicBezTo>
                  <a:cubicBezTo>
                    <a:pt x="572242" y="1440436"/>
                    <a:pt x="577291" y="1448342"/>
                    <a:pt x="573100" y="1448818"/>
                  </a:cubicBezTo>
                  <a:close/>
                  <a:moveTo>
                    <a:pt x="584530" y="3006727"/>
                  </a:moveTo>
                  <a:cubicBezTo>
                    <a:pt x="581863" y="3007203"/>
                    <a:pt x="580719" y="3009585"/>
                    <a:pt x="576814" y="3008727"/>
                  </a:cubicBezTo>
                  <a:cubicBezTo>
                    <a:pt x="581577" y="3000917"/>
                    <a:pt x="580434" y="2990725"/>
                    <a:pt x="582434" y="2983867"/>
                  </a:cubicBezTo>
                  <a:cubicBezTo>
                    <a:pt x="586339" y="2984724"/>
                    <a:pt x="587482" y="2981486"/>
                    <a:pt x="589959" y="2984439"/>
                  </a:cubicBezTo>
                  <a:cubicBezTo>
                    <a:pt x="587101" y="2990630"/>
                    <a:pt x="584530" y="2997202"/>
                    <a:pt x="584530" y="3006727"/>
                  </a:cubicBezTo>
                  <a:close/>
                  <a:moveTo>
                    <a:pt x="591578" y="1893159"/>
                  </a:moveTo>
                  <a:cubicBezTo>
                    <a:pt x="590626" y="1892397"/>
                    <a:pt x="589578" y="1891730"/>
                    <a:pt x="587863" y="1891635"/>
                  </a:cubicBezTo>
                  <a:cubicBezTo>
                    <a:pt x="587959" y="1890397"/>
                    <a:pt x="588054" y="1889063"/>
                    <a:pt x="588149" y="1887825"/>
                  </a:cubicBezTo>
                  <a:cubicBezTo>
                    <a:pt x="589387" y="1887921"/>
                    <a:pt x="590626" y="1888016"/>
                    <a:pt x="591959" y="1888111"/>
                  </a:cubicBezTo>
                  <a:cubicBezTo>
                    <a:pt x="591864" y="1889825"/>
                    <a:pt x="591769" y="1891540"/>
                    <a:pt x="591578" y="1893159"/>
                  </a:cubicBezTo>
                  <a:close/>
                  <a:moveTo>
                    <a:pt x="593102" y="1855345"/>
                  </a:moveTo>
                  <a:cubicBezTo>
                    <a:pt x="587863" y="1853059"/>
                    <a:pt x="590340" y="1844867"/>
                    <a:pt x="592816" y="1841438"/>
                  </a:cubicBezTo>
                  <a:cubicBezTo>
                    <a:pt x="598150" y="1843725"/>
                    <a:pt x="592816" y="1850583"/>
                    <a:pt x="593102" y="1855345"/>
                  </a:cubicBezTo>
                  <a:close/>
                  <a:moveTo>
                    <a:pt x="600151" y="1757047"/>
                  </a:moveTo>
                  <a:cubicBezTo>
                    <a:pt x="598627" y="1752666"/>
                    <a:pt x="601294" y="1747141"/>
                    <a:pt x="607199" y="1747427"/>
                  </a:cubicBezTo>
                  <a:cubicBezTo>
                    <a:pt x="603770" y="1749427"/>
                    <a:pt x="605961" y="1757809"/>
                    <a:pt x="600151" y="1757047"/>
                  </a:cubicBezTo>
                  <a:close/>
                  <a:moveTo>
                    <a:pt x="614438" y="2907667"/>
                  </a:moveTo>
                  <a:cubicBezTo>
                    <a:pt x="609961" y="2906524"/>
                    <a:pt x="610438" y="2911191"/>
                    <a:pt x="606627" y="2910906"/>
                  </a:cubicBezTo>
                  <a:cubicBezTo>
                    <a:pt x="605008" y="2896618"/>
                    <a:pt x="618248" y="2888045"/>
                    <a:pt x="618343" y="2871282"/>
                  </a:cubicBezTo>
                  <a:cubicBezTo>
                    <a:pt x="630535" y="2882807"/>
                    <a:pt x="617772" y="2893475"/>
                    <a:pt x="614438" y="2907667"/>
                  </a:cubicBezTo>
                  <a:close/>
                  <a:moveTo>
                    <a:pt x="640822" y="2666494"/>
                  </a:moveTo>
                  <a:cubicBezTo>
                    <a:pt x="636346" y="2667637"/>
                    <a:pt x="637774" y="2657064"/>
                    <a:pt x="642537" y="2660208"/>
                  </a:cubicBezTo>
                  <a:cubicBezTo>
                    <a:pt x="641680" y="2662017"/>
                    <a:pt x="643489" y="2666875"/>
                    <a:pt x="640822" y="2666494"/>
                  </a:cubicBezTo>
                  <a:close/>
                  <a:moveTo>
                    <a:pt x="644156" y="2655350"/>
                  </a:moveTo>
                  <a:cubicBezTo>
                    <a:pt x="640822" y="2655540"/>
                    <a:pt x="640251" y="2645158"/>
                    <a:pt x="645966" y="2647920"/>
                  </a:cubicBezTo>
                  <a:cubicBezTo>
                    <a:pt x="645871" y="2650968"/>
                    <a:pt x="645680" y="2653921"/>
                    <a:pt x="644156" y="2655350"/>
                  </a:cubicBezTo>
                  <a:close/>
                  <a:moveTo>
                    <a:pt x="659206" y="2604486"/>
                  </a:moveTo>
                  <a:cubicBezTo>
                    <a:pt x="663206" y="2605058"/>
                    <a:pt x="659110" y="2613154"/>
                    <a:pt x="661396" y="2609725"/>
                  </a:cubicBezTo>
                  <a:cubicBezTo>
                    <a:pt x="663968" y="2616297"/>
                    <a:pt x="654634" y="2606677"/>
                    <a:pt x="659206" y="2604486"/>
                  </a:cubicBezTo>
                  <a:close/>
                  <a:moveTo>
                    <a:pt x="662539" y="2645253"/>
                  </a:moveTo>
                  <a:cubicBezTo>
                    <a:pt x="657205" y="2644301"/>
                    <a:pt x="659968" y="2640110"/>
                    <a:pt x="661873" y="2637633"/>
                  </a:cubicBezTo>
                  <a:cubicBezTo>
                    <a:pt x="664635" y="2637919"/>
                    <a:pt x="661968" y="2642967"/>
                    <a:pt x="662539" y="2645253"/>
                  </a:cubicBezTo>
                  <a:close/>
                  <a:moveTo>
                    <a:pt x="668445" y="2558195"/>
                  </a:moveTo>
                  <a:cubicBezTo>
                    <a:pt x="668635" y="2560576"/>
                    <a:pt x="668921" y="2562862"/>
                    <a:pt x="669111" y="2565243"/>
                  </a:cubicBezTo>
                  <a:cubicBezTo>
                    <a:pt x="668731" y="2564481"/>
                    <a:pt x="667969" y="2563815"/>
                    <a:pt x="665873" y="2564481"/>
                  </a:cubicBezTo>
                  <a:cubicBezTo>
                    <a:pt x="666444" y="2562005"/>
                    <a:pt x="667111" y="2559814"/>
                    <a:pt x="668445" y="2558195"/>
                  </a:cubicBezTo>
                  <a:close/>
                  <a:moveTo>
                    <a:pt x="666540" y="2589818"/>
                  </a:moveTo>
                  <a:cubicBezTo>
                    <a:pt x="668064" y="2589246"/>
                    <a:pt x="669588" y="2587722"/>
                    <a:pt x="671207" y="2586960"/>
                  </a:cubicBezTo>
                  <a:cubicBezTo>
                    <a:pt x="671493" y="2589151"/>
                    <a:pt x="671683" y="2591246"/>
                    <a:pt x="671969" y="2593437"/>
                  </a:cubicBezTo>
                  <a:cubicBezTo>
                    <a:pt x="671398" y="2595342"/>
                    <a:pt x="671207" y="2597247"/>
                    <a:pt x="670921" y="2598962"/>
                  </a:cubicBezTo>
                  <a:cubicBezTo>
                    <a:pt x="669397" y="2596104"/>
                    <a:pt x="668731" y="2592294"/>
                    <a:pt x="666540" y="2589818"/>
                  </a:cubicBezTo>
                  <a:close/>
                  <a:moveTo>
                    <a:pt x="683971" y="2716405"/>
                  </a:moveTo>
                  <a:cubicBezTo>
                    <a:pt x="685209" y="2716024"/>
                    <a:pt x="685876" y="2716024"/>
                    <a:pt x="686352" y="2716215"/>
                  </a:cubicBezTo>
                  <a:cubicBezTo>
                    <a:pt x="686828" y="2718310"/>
                    <a:pt x="687400" y="2720310"/>
                    <a:pt x="687971" y="2722310"/>
                  </a:cubicBezTo>
                  <a:cubicBezTo>
                    <a:pt x="686542" y="2722596"/>
                    <a:pt x="683590" y="2718882"/>
                    <a:pt x="683971" y="2716405"/>
                  </a:cubicBezTo>
                  <a:close/>
                  <a:moveTo>
                    <a:pt x="686257" y="2736884"/>
                  </a:moveTo>
                  <a:cubicBezTo>
                    <a:pt x="685399" y="2733741"/>
                    <a:pt x="687495" y="2730788"/>
                    <a:pt x="689400" y="2727644"/>
                  </a:cubicBezTo>
                  <a:cubicBezTo>
                    <a:pt x="689876" y="2729264"/>
                    <a:pt x="690448" y="2730788"/>
                    <a:pt x="691019" y="2732312"/>
                  </a:cubicBezTo>
                  <a:cubicBezTo>
                    <a:pt x="687971" y="2731931"/>
                    <a:pt x="687781" y="2735169"/>
                    <a:pt x="686257" y="2736884"/>
                  </a:cubicBezTo>
                  <a:close/>
                  <a:moveTo>
                    <a:pt x="691400" y="2771364"/>
                  </a:moveTo>
                  <a:cubicBezTo>
                    <a:pt x="688447" y="2770412"/>
                    <a:pt x="688924" y="2766411"/>
                    <a:pt x="688161" y="2763554"/>
                  </a:cubicBezTo>
                  <a:cubicBezTo>
                    <a:pt x="692734" y="2762506"/>
                    <a:pt x="687590" y="2768983"/>
                    <a:pt x="691781" y="2765078"/>
                  </a:cubicBezTo>
                  <a:cubicBezTo>
                    <a:pt x="694639" y="2765554"/>
                    <a:pt x="689971" y="2768126"/>
                    <a:pt x="691400" y="2771364"/>
                  </a:cubicBezTo>
                  <a:close/>
                  <a:moveTo>
                    <a:pt x="697210" y="2761744"/>
                  </a:moveTo>
                  <a:cubicBezTo>
                    <a:pt x="695401" y="2759744"/>
                    <a:pt x="696448" y="2755077"/>
                    <a:pt x="700163" y="2755648"/>
                  </a:cubicBezTo>
                  <a:cubicBezTo>
                    <a:pt x="700735" y="2758696"/>
                    <a:pt x="702259" y="2762220"/>
                    <a:pt x="697210" y="2761744"/>
                  </a:cubicBezTo>
                  <a:close/>
                  <a:moveTo>
                    <a:pt x="922858" y="775210"/>
                  </a:moveTo>
                  <a:cubicBezTo>
                    <a:pt x="922572" y="769971"/>
                    <a:pt x="927525" y="766447"/>
                    <a:pt x="930859" y="769590"/>
                  </a:cubicBezTo>
                  <a:cubicBezTo>
                    <a:pt x="927715" y="770924"/>
                    <a:pt x="927811" y="775972"/>
                    <a:pt x="922858" y="775210"/>
                  </a:cubicBezTo>
                  <a:close/>
                  <a:moveTo>
                    <a:pt x="931716" y="759684"/>
                  </a:moveTo>
                  <a:cubicBezTo>
                    <a:pt x="929239" y="759494"/>
                    <a:pt x="926763" y="759303"/>
                    <a:pt x="924286" y="759113"/>
                  </a:cubicBezTo>
                  <a:cubicBezTo>
                    <a:pt x="925810" y="755493"/>
                    <a:pt x="927811" y="752350"/>
                    <a:pt x="932383" y="752255"/>
                  </a:cubicBezTo>
                  <a:cubicBezTo>
                    <a:pt x="932097" y="754731"/>
                    <a:pt x="931906" y="757208"/>
                    <a:pt x="931716" y="759684"/>
                  </a:cubicBezTo>
                  <a:close/>
                  <a:moveTo>
                    <a:pt x="931716" y="712154"/>
                  </a:moveTo>
                  <a:cubicBezTo>
                    <a:pt x="931049" y="717584"/>
                    <a:pt x="933430" y="716822"/>
                    <a:pt x="933335" y="723584"/>
                  </a:cubicBezTo>
                  <a:cubicBezTo>
                    <a:pt x="930573" y="723584"/>
                    <a:pt x="929430" y="722251"/>
                    <a:pt x="929906" y="719584"/>
                  </a:cubicBezTo>
                  <a:cubicBezTo>
                    <a:pt x="927906" y="720251"/>
                    <a:pt x="929144" y="727871"/>
                    <a:pt x="931716" y="728442"/>
                  </a:cubicBezTo>
                  <a:cubicBezTo>
                    <a:pt x="935050" y="729109"/>
                    <a:pt x="928763" y="723394"/>
                    <a:pt x="934478" y="724918"/>
                  </a:cubicBezTo>
                  <a:cubicBezTo>
                    <a:pt x="933335" y="729299"/>
                    <a:pt x="931716" y="733109"/>
                    <a:pt x="933430" y="737300"/>
                  </a:cubicBezTo>
                  <a:cubicBezTo>
                    <a:pt x="923905" y="732919"/>
                    <a:pt x="927430" y="714155"/>
                    <a:pt x="933526" y="704725"/>
                  </a:cubicBezTo>
                  <a:cubicBezTo>
                    <a:pt x="930192" y="704820"/>
                    <a:pt x="929620" y="702725"/>
                    <a:pt x="930192" y="699486"/>
                  </a:cubicBezTo>
                  <a:cubicBezTo>
                    <a:pt x="931240" y="699296"/>
                    <a:pt x="931335" y="700058"/>
                    <a:pt x="931335" y="700820"/>
                  </a:cubicBezTo>
                  <a:cubicBezTo>
                    <a:pt x="933240" y="699867"/>
                    <a:pt x="933430" y="697010"/>
                    <a:pt x="934288" y="694819"/>
                  </a:cubicBezTo>
                  <a:cubicBezTo>
                    <a:pt x="938764" y="696057"/>
                    <a:pt x="935811" y="703487"/>
                    <a:pt x="933526" y="704725"/>
                  </a:cubicBezTo>
                  <a:cubicBezTo>
                    <a:pt x="934764" y="704820"/>
                    <a:pt x="936002" y="704915"/>
                    <a:pt x="937240" y="705011"/>
                  </a:cubicBezTo>
                  <a:cubicBezTo>
                    <a:pt x="935431" y="710059"/>
                    <a:pt x="939431" y="710059"/>
                    <a:pt x="939050" y="713869"/>
                  </a:cubicBezTo>
                  <a:cubicBezTo>
                    <a:pt x="936002" y="713869"/>
                    <a:pt x="933144" y="713678"/>
                    <a:pt x="931716" y="712154"/>
                  </a:cubicBezTo>
                  <a:close/>
                  <a:moveTo>
                    <a:pt x="941717" y="666625"/>
                  </a:moveTo>
                  <a:cubicBezTo>
                    <a:pt x="941050" y="668435"/>
                    <a:pt x="940193" y="665958"/>
                    <a:pt x="938002" y="666339"/>
                  </a:cubicBezTo>
                  <a:cubicBezTo>
                    <a:pt x="937240" y="669292"/>
                    <a:pt x="940098" y="669197"/>
                    <a:pt x="938764" y="672626"/>
                  </a:cubicBezTo>
                  <a:cubicBezTo>
                    <a:pt x="935716" y="667958"/>
                    <a:pt x="935811" y="663672"/>
                    <a:pt x="936097" y="658624"/>
                  </a:cubicBezTo>
                  <a:cubicBezTo>
                    <a:pt x="937050" y="659576"/>
                    <a:pt x="939336" y="660815"/>
                    <a:pt x="939812" y="658910"/>
                  </a:cubicBezTo>
                  <a:cubicBezTo>
                    <a:pt x="944194" y="660434"/>
                    <a:pt x="939622" y="664815"/>
                    <a:pt x="941717" y="666625"/>
                  </a:cubicBezTo>
                  <a:close/>
                  <a:moveTo>
                    <a:pt x="931049" y="613190"/>
                  </a:moveTo>
                  <a:cubicBezTo>
                    <a:pt x="929335" y="611475"/>
                    <a:pt x="929049" y="608713"/>
                    <a:pt x="929144" y="605474"/>
                  </a:cubicBezTo>
                  <a:cubicBezTo>
                    <a:pt x="934097" y="607475"/>
                    <a:pt x="938860" y="609570"/>
                    <a:pt x="942289" y="612809"/>
                  </a:cubicBezTo>
                  <a:cubicBezTo>
                    <a:pt x="939717" y="614999"/>
                    <a:pt x="932573" y="607189"/>
                    <a:pt x="931049" y="613190"/>
                  </a:cubicBezTo>
                  <a:close/>
                  <a:moveTo>
                    <a:pt x="938860" y="547562"/>
                  </a:moveTo>
                  <a:cubicBezTo>
                    <a:pt x="941241" y="547086"/>
                    <a:pt x="944003" y="541657"/>
                    <a:pt x="938002" y="542514"/>
                  </a:cubicBezTo>
                  <a:cubicBezTo>
                    <a:pt x="937717" y="538609"/>
                    <a:pt x="939526" y="537085"/>
                    <a:pt x="943432" y="537942"/>
                  </a:cubicBezTo>
                  <a:cubicBezTo>
                    <a:pt x="941812" y="539466"/>
                    <a:pt x="942765" y="539847"/>
                    <a:pt x="943146" y="541657"/>
                  </a:cubicBezTo>
                  <a:cubicBezTo>
                    <a:pt x="944765" y="541752"/>
                    <a:pt x="946480" y="541943"/>
                    <a:pt x="948099" y="542038"/>
                  </a:cubicBezTo>
                  <a:cubicBezTo>
                    <a:pt x="944384" y="534704"/>
                    <a:pt x="941812" y="532227"/>
                    <a:pt x="939717" y="522607"/>
                  </a:cubicBezTo>
                  <a:cubicBezTo>
                    <a:pt x="942765" y="523655"/>
                    <a:pt x="944575" y="528703"/>
                    <a:pt x="942860" y="530322"/>
                  </a:cubicBezTo>
                  <a:cubicBezTo>
                    <a:pt x="948099" y="532418"/>
                    <a:pt x="944860" y="524512"/>
                    <a:pt x="949432" y="525845"/>
                  </a:cubicBezTo>
                  <a:cubicBezTo>
                    <a:pt x="947623" y="537656"/>
                    <a:pt x="955338" y="534513"/>
                    <a:pt x="954195" y="544991"/>
                  </a:cubicBezTo>
                  <a:cubicBezTo>
                    <a:pt x="950004" y="545562"/>
                    <a:pt x="952385" y="542228"/>
                    <a:pt x="953242" y="541181"/>
                  </a:cubicBezTo>
                  <a:cubicBezTo>
                    <a:pt x="951242" y="540704"/>
                    <a:pt x="950956" y="542228"/>
                    <a:pt x="949432" y="542133"/>
                  </a:cubicBezTo>
                  <a:cubicBezTo>
                    <a:pt x="949051" y="544324"/>
                    <a:pt x="950766" y="544895"/>
                    <a:pt x="950290" y="547181"/>
                  </a:cubicBezTo>
                  <a:cubicBezTo>
                    <a:pt x="949337" y="546419"/>
                    <a:pt x="948385" y="545753"/>
                    <a:pt x="946670" y="545657"/>
                  </a:cubicBezTo>
                  <a:cubicBezTo>
                    <a:pt x="949909" y="548515"/>
                    <a:pt x="946099" y="550325"/>
                    <a:pt x="949909" y="552230"/>
                  </a:cubicBezTo>
                  <a:cubicBezTo>
                    <a:pt x="947908" y="553944"/>
                    <a:pt x="944194" y="553658"/>
                    <a:pt x="944479" y="558040"/>
                  </a:cubicBezTo>
                  <a:cubicBezTo>
                    <a:pt x="944670" y="560993"/>
                    <a:pt x="950290" y="559278"/>
                    <a:pt x="949051" y="563374"/>
                  </a:cubicBezTo>
                  <a:cubicBezTo>
                    <a:pt x="945527" y="563279"/>
                    <a:pt x="946480" y="559373"/>
                    <a:pt x="943146" y="559088"/>
                  </a:cubicBezTo>
                  <a:cubicBezTo>
                    <a:pt x="943432" y="555849"/>
                    <a:pt x="943241" y="551944"/>
                    <a:pt x="945051" y="550515"/>
                  </a:cubicBezTo>
                  <a:cubicBezTo>
                    <a:pt x="944098" y="549182"/>
                    <a:pt x="941146" y="550134"/>
                    <a:pt x="938860" y="547562"/>
                  </a:cubicBezTo>
                  <a:close/>
                  <a:moveTo>
                    <a:pt x="949337" y="603474"/>
                  </a:moveTo>
                  <a:cubicBezTo>
                    <a:pt x="946575" y="603950"/>
                    <a:pt x="947718" y="600902"/>
                    <a:pt x="945813" y="600712"/>
                  </a:cubicBezTo>
                  <a:cubicBezTo>
                    <a:pt x="946861" y="599474"/>
                    <a:pt x="950480" y="601950"/>
                    <a:pt x="951052" y="597378"/>
                  </a:cubicBezTo>
                  <a:cubicBezTo>
                    <a:pt x="952385" y="597759"/>
                    <a:pt x="951718" y="599950"/>
                    <a:pt x="953338" y="600045"/>
                  </a:cubicBezTo>
                  <a:cubicBezTo>
                    <a:pt x="953623" y="602998"/>
                    <a:pt x="947718" y="598807"/>
                    <a:pt x="949337" y="603474"/>
                  </a:cubicBezTo>
                  <a:close/>
                  <a:moveTo>
                    <a:pt x="947146" y="630811"/>
                  </a:moveTo>
                  <a:cubicBezTo>
                    <a:pt x="943813" y="630906"/>
                    <a:pt x="943241" y="628715"/>
                    <a:pt x="943813" y="625572"/>
                  </a:cubicBezTo>
                  <a:cubicBezTo>
                    <a:pt x="947051" y="625382"/>
                    <a:pt x="947718" y="627572"/>
                    <a:pt x="947146" y="630811"/>
                  </a:cubicBezTo>
                  <a:close/>
                  <a:moveTo>
                    <a:pt x="950575" y="618524"/>
                  </a:moveTo>
                  <a:cubicBezTo>
                    <a:pt x="948003" y="616047"/>
                    <a:pt x="951052" y="608808"/>
                    <a:pt x="947718" y="606998"/>
                  </a:cubicBezTo>
                  <a:cubicBezTo>
                    <a:pt x="952290" y="599664"/>
                    <a:pt x="949242" y="612523"/>
                    <a:pt x="953528" y="612523"/>
                  </a:cubicBezTo>
                  <a:cubicBezTo>
                    <a:pt x="952194" y="614047"/>
                    <a:pt x="952004" y="617000"/>
                    <a:pt x="950575" y="618524"/>
                  </a:cubicBezTo>
                  <a:close/>
                  <a:moveTo>
                    <a:pt x="955052" y="578900"/>
                  </a:moveTo>
                  <a:cubicBezTo>
                    <a:pt x="952004" y="579376"/>
                    <a:pt x="951337" y="568803"/>
                    <a:pt x="955719" y="570232"/>
                  </a:cubicBezTo>
                  <a:cubicBezTo>
                    <a:pt x="952671" y="572708"/>
                    <a:pt x="955814" y="575090"/>
                    <a:pt x="955052" y="578900"/>
                  </a:cubicBezTo>
                  <a:close/>
                  <a:moveTo>
                    <a:pt x="962672" y="530703"/>
                  </a:moveTo>
                  <a:cubicBezTo>
                    <a:pt x="958576" y="529941"/>
                    <a:pt x="961339" y="523369"/>
                    <a:pt x="961148" y="519368"/>
                  </a:cubicBezTo>
                  <a:cubicBezTo>
                    <a:pt x="964196" y="520988"/>
                    <a:pt x="963053" y="526226"/>
                    <a:pt x="962672" y="530703"/>
                  </a:cubicBezTo>
                  <a:close/>
                  <a:moveTo>
                    <a:pt x="969149" y="560040"/>
                  </a:moveTo>
                  <a:cubicBezTo>
                    <a:pt x="966387" y="560040"/>
                    <a:pt x="968959" y="555563"/>
                    <a:pt x="968387" y="553754"/>
                  </a:cubicBezTo>
                  <a:cubicBezTo>
                    <a:pt x="969340" y="554516"/>
                    <a:pt x="970292" y="555182"/>
                    <a:pt x="972007" y="555278"/>
                  </a:cubicBezTo>
                  <a:cubicBezTo>
                    <a:pt x="972673" y="558707"/>
                    <a:pt x="969340" y="557564"/>
                    <a:pt x="969149" y="560040"/>
                  </a:cubicBezTo>
                  <a:close/>
                  <a:moveTo>
                    <a:pt x="1023442" y="290387"/>
                  </a:moveTo>
                  <a:cubicBezTo>
                    <a:pt x="1018869" y="289054"/>
                    <a:pt x="1024013" y="284196"/>
                    <a:pt x="1024299" y="280386"/>
                  </a:cubicBezTo>
                  <a:cubicBezTo>
                    <a:pt x="1025251" y="282386"/>
                    <a:pt x="1025632" y="287149"/>
                    <a:pt x="1023442" y="290387"/>
                  </a:cubicBezTo>
                  <a:close/>
                  <a:moveTo>
                    <a:pt x="1026585" y="268099"/>
                  </a:moveTo>
                  <a:cubicBezTo>
                    <a:pt x="1028966" y="269909"/>
                    <a:pt x="1028871" y="273814"/>
                    <a:pt x="1029633" y="277052"/>
                  </a:cubicBezTo>
                  <a:cubicBezTo>
                    <a:pt x="1024299" y="277719"/>
                    <a:pt x="1023632" y="270956"/>
                    <a:pt x="1026585" y="268099"/>
                  </a:cubicBezTo>
                  <a:close/>
                  <a:moveTo>
                    <a:pt x="1030109" y="254669"/>
                  </a:moveTo>
                  <a:cubicBezTo>
                    <a:pt x="1031633" y="250001"/>
                    <a:pt x="1028680" y="246572"/>
                    <a:pt x="1030871" y="244763"/>
                  </a:cubicBezTo>
                  <a:cubicBezTo>
                    <a:pt x="1032871" y="246763"/>
                    <a:pt x="1036777" y="255431"/>
                    <a:pt x="1030109" y="254669"/>
                  </a:cubicBezTo>
                  <a:close/>
                  <a:moveTo>
                    <a:pt x="1040682" y="216759"/>
                  </a:moveTo>
                  <a:cubicBezTo>
                    <a:pt x="1045635" y="216378"/>
                    <a:pt x="1047921" y="227522"/>
                    <a:pt x="1041158" y="226760"/>
                  </a:cubicBezTo>
                  <a:cubicBezTo>
                    <a:pt x="1040586" y="223712"/>
                    <a:pt x="1039825" y="220950"/>
                    <a:pt x="1040682" y="216759"/>
                  </a:cubicBezTo>
                  <a:close/>
                  <a:moveTo>
                    <a:pt x="1046492" y="222188"/>
                  </a:moveTo>
                  <a:cubicBezTo>
                    <a:pt x="1050588" y="223331"/>
                    <a:pt x="1048492" y="234761"/>
                    <a:pt x="1043063" y="233142"/>
                  </a:cubicBezTo>
                  <a:cubicBezTo>
                    <a:pt x="1045159" y="230570"/>
                    <a:pt x="1046778" y="227427"/>
                    <a:pt x="1046492" y="222188"/>
                  </a:cubicBezTo>
                  <a:close/>
                  <a:moveTo>
                    <a:pt x="1048397" y="276100"/>
                  </a:moveTo>
                  <a:cubicBezTo>
                    <a:pt x="1043635" y="274195"/>
                    <a:pt x="1049826" y="268194"/>
                    <a:pt x="1044206" y="265813"/>
                  </a:cubicBezTo>
                  <a:cubicBezTo>
                    <a:pt x="1048111" y="262574"/>
                    <a:pt x="1049731" y="271147"/>
                    <a:pt x="1048397" y="276100"/>
                  </a:cubicBezTo>
                  <a:close/>
                  <a:moveTo>
                    <a:pt x="1053350" y="261527"/>
                  </a:moveTo>
                  <a:cubicBezTo>
                    <a:pt x="1050683" y="261908"/>
                    <a:pt x="1050112" y="260384"/>
                    <a:pt x="1048492" y="259907"/>
                  </a:cubicBezTo>
                  <a:cubicBezTo>
                    <a:pt x="1049826" y="257812"/>
                    <a:pt x="1053636" y="258764"/>
                    <a:pt x="1052683" y="254002"/>
                  </a:cubicBezTo>
                  <a:cubicBezTo>
                    <a:pt x="1054969" y="256574"/>
                    <a:pt x="1054493" y="258479"/>
                    <a:pt x="1053350" y="261527"/>
                  </a:cubicBezTo>
                  <a:close/>
                  <a:moveTo>
                    <a:pt x="1057541" y="225617"/>
                  </a:moveTo>
                  <a:cubicBezTo>
                    <a:pt x="1053255" y="226570"/>
                    <a:pt x="1055922" y="221617"/>
                    <a:pt x="1055541" y="219236"/>
                  </a:cubicBezTo>
                  <a:cubicBezTo>
                    <a:pt x="1059065" y="218188"/>
                    <a:pt x="1058589" y="226379"/>
                    <a:pt x="1057541" y="225617"/>
                  </a:cubicBezTo>
                  <a:close/>
                  <a:moveTo>
                    <a:pt x="1057922" y="143036"/>
                  </a:moveTo>
                  <a:cubicBezTo>
                    <a:pt x="1058589" y="139321"/>
                    <a:pt x="1058399" y="134558"/>
                    <a:pt x="1062399" y="134654"/>
                  </a:cubicBezTo>
                  <a:cubicBezTo>
                    <a:pt x="1064113" y="137130"/>
                    <a:pt x="1060875" y="141988"/>
                    <a:pt x="1057922" y="143036"/>
                  </a:cubicBezTo>
                  <a:close/>
                  <a:moveTo>
                    <a:pt x="1069066" y="143893"/>
                  </a:moveTo>
                  <a:cubicBezTo>
                    <a:pt x="1070495" y="138654"/>
                    <a:pt x="1069352" y="138845"/>
                    <a:pt x="1071162" y="134082"/>
                  </a:cubicBezTo>
                  <a:cubicBezTo>
                    <a:pt x="1072876" y="134844"/>
                    <a:pt x="1073257" y="145512"/>
                    <a:pt x="1069066" y="143893"/>
                  </a:cubicBezTo>
                  <a:close/>
                  <a:moveTo>
                    <a:pt x="1080687" y="139892"/>
                  </a:moveTo>
                  <a:cubicBezTo>
                    <a:pt x="1082782" y="140369"/>
                    <a:pt x="1084973" y="149513"/>
                    <a:pt x="1080020" y="148560"/>
                  </a:cubicBezTo>
                  <a:cubicBezTo>
                    <a:pt x="1083925" y="145703"/>
                    <a:pt x="1077353" y="142274"/>
                    <a:pt x="1080687" y="139892"/>
                  </a:cubicBezTo>
                  <a:close/>
                  <a:moveTo>
                    <a:pt x="1079353" y="155990"/>
                  </a:moveTo>
                  <a:cubicBezTo>
                    <a:pt x="1078115" y="156085"/>
                    <a:pt x="1077258" y="150465"/>
                    <a:pt x="1075734" y="154466"/>
                  </a:cubicBezTo>
                  <a:cubicBezTo>
                    <a:pt x="1073353" y="151513"/>
                    <a:pt x="1078591" y="152370"/>
                    <a:pt x="1076305" y="147036"/>
                  </a:cubicBezTo>
                  <a:cubicBezTo>
                    <a:pt x="1080306" y="147417"/>
                    <a:pt x="1079925" y="151608"/>
                    <a:pt x="1082020" y="153799"/>
                  </a:cubicBezTo>
                  <a:cubicBezTo>
                    <a:pt x="1081640" y="155132"/>
                    <a:pt x="1079544" y="154370"/>
                    <a:pt x="1079353" y="155990"/>
                  </a:cubicBezTo>
                  <a:close/>
                  <a:moveTo>
                    <a:pt x="1080592" y="203710"/>
                  </a:moveTo>
                  <a:cubicBezTo>
                    <a:pt x="1080877" y="199900"/>
                    <a:pt x="1080496" y="195423"/>
                    <a:pt x="1084973" y="196566"/>
                  </a:cubicBezTo>
                  <a:cubicBezTo>
                    <a:pt x="1083068" y="198471"/>
                    <a:pt x="1084687" y="204472"/>
                    <a:pt x="1080592" y="203710"/>
                  </a:cubicBezTo>
                  <a:close/>
                  <a:moveTo>
                    <a:pt x="1088307" y="215521"/>
                  </a:moveTo>
                  <a:cubicBezTo>
                    <a:pt x="1088593" y="213806"/>
                    <a:pt x="1088783" y="211997"/>
                    <a:pt x="1087354" y="211711"/>
                  </a:cubicBezTo>
                  <a:cubicBezTo>
                    <a:pt x="1088783" y="208187"/>
                    <a:pt x="1089355" y="210473"/>
                    <a:pt x="1092403" y="210854"/>
                  </a:cubicBezTo>
                  <a:cubicBezTo>
                    <a:pt x="1090402" y="211711"/>
                    <a:pt x="1092307" y="216950"/>
                    <a:pt x="1088307" y="215521"/>
                  </a:cubicBezTo>
                  <a:close/>
                  <a:moveTo>
                    <a:pt x="1092879" y="205901"/>
                  </a:moveTo>
                  <a:cubicBezTo>
                    <a:pt x="1091641" y="205805"/>
                    <a:pt x="1090402" y="205710"/>
                    <a:pt x="1089164" y="205615"/>
                  </a:cubicBezTo>
                  <a:cubicBezTo>
                    <a:pt x="1090307" y="201900"/>
                    <a:pt x="1090212" y="203234"/>
                    <a:pt x="1089640" y="199424"/>
                  </a:cubicBezTo>
                  <a:cubicBezTo>
                    <a:pt x="1090688" y="201614"/>
                    <a:pt x="1094117" y="201805"/>
                    <a:pt x="1092879" y="205901"/>
                  </a:cubicBezTo>
                  <a:close/>
                  <a:moveTo>
                    <a:pt x="1101070" y="120271"/>
                  </a:moveTo>
                  <a:cubicBezTo>
                    <a:pt x="1098213" y="118842"/>
                    <a:pt x="1097451" y="112175"/>
                    <a:pt x="1099451" y="110079"/>
                  </a:cubicBezTo>
                  <a:cubicBezTo>
                    <a:pt x="1105357" y="109889"/>
                    <a:pt x="1102213" y="117413"/>
                    <a:pt x="1101070" y="120271"/>
                  </a:cubicBezTo>
                  <a:close/>
                  <a:moveTo>
                    <a:pt x="1112500" y="133701"/>
                  </a:moveTo>
                  <a:cubicBezTo>
                    <a:pt x="1111262" y="131225"/>
                    <a:pt x="1107452" y="130653"/>
                    <a:pt x="1105166" y="131891"/>
                  </a:cubicBezTo>
                  <a:cubicBezTo>
                    <a:pt x="1101547" y="125795"/>
                    <a:pt x="1112119" y="133130"/>
                    <a:pt x="1110595" y="126081"/>
                  </a:cubicBezTo>
                  <a:cubicBezTo>
                    <a:pt x="1111548" y="126367"/>
                    <a:pt x="1111738" y="127415"/>
                    <a:pt x="1112977" y="127510"/>
                  </a:cubicBezTo>
                  <a:cubicBezTo>
                    <a:pt x="1114215" y="127605"/>
                    <a:pt x="1114024" y="126081"/>
                    <a:pt x="1114405" y="125129"/>
                  </a:cubicBezTo>
                  <a:cubicBezTo>
                    <a:pt x="1117834" y="124557"/>
                    <a:pt x="1113072" y="130939"/>
                    <a:pt x="1116501" y="130272"/>
                  </a:cubicBezTo>
                  <a:cubicBezTo>
                    <a:pt x="1116215" y="132653"/>
                    <a:pt x="1112310" y="130844"/>
                    <a:pt x="1112500" y="133701"/>
                  </a:cubicBezTo>
                  <a:close/>
                  <a:moveTo>
                    <a:pt x="1116406" y="1104965"/>
                  </a:moveTo>
                  <a:cubicBezTo>
                    <a:pt x="1120120" y="1105727"/>
                    <a:pt x="1121073" y="1108680"/>
                    <a:pt x="1122121" y="1111728"/>
                  </a:cubicBezTo>
                  <a:cubicBezTo>
                    <a:pt x="1119168" y="1110299"/>
                    <a:pt x="1117263" y="1108013"/>
                    <a:pt x="1116406" y="1104965"/>
                  </a:cubicBezTo>
                  <a:close/>
                  <a:moveTo>
                    <a:pt x="1241278" y="2806702"/>
                  </a:moveTo>
                  <a:cubicBezTo>
                    <a:pt x="1242707" y="2804035"/>
                    <a:pt x="1243088" y="2812036"/>
                    <a:pt x="1243183" y="2814417"/>
                  </a:cubicBezTo>
                  <a:cubicBezTo>
                    <a:pt x="1246898" y="2815656"/>
                    <a:pt x="1245088" y="2810226"/>
                    <a:pt x="1249565" y="2812417"/>
                  </a:cubicBezTo>
                  <a:cubicBezTo>
                    <a:pt x="1249565" y="2816989"/>
                    <a:pt x="1242326" y="2812989"/>
                    <a:pt x="1243945" y="2819466"/>
                  </a:cubicBezTo>
                  <a:cubicBezTo>
                    <a:pt x="1242517" y="2818608"/>
                    <a:pt x="1242898" y="2810512"/>
                    <a:pt x="1239278" y="2815370"/>
                  </a:cubicBezTo>
                  <a:cubicBezTo>
                    <a:pt x="1235754" y="2812703"/>
                    <a:pt x="1243183" y="2811750"/>
                    <a:pt x="1241278" y="2806702"/>
                  </a:cubicBezTo>
                  <a:close/>
                  <a:moveTo>
                    <a:pt x="1236802" y="2753743"/>
                  </a:moveTo>
                  <a:cubicBezTo>
                    <a:pt x="1236135" y="2754791"/>
                    <a:pt x="1235563" y="2755839"/>
                    <a:pt x="1234135" y="2756029"/>
                  </a:cubicBezTo>
                  <a:cubicBezTo>
                    <a:pt x="1233373" y="2758982"/>
                    <a:pt x="1239850" y="2755839"/>
                    <a:pt x="1237564" y="2760029"/>
                  </a:cubicBezTo>
                  <a:cubicBezTo>
                    <a:pt x="1231468" y="2761744"/>
                    <a:pt x="1231277" y="2752314"/>
                    <a:pt x="1236802" y="2753743"/>
                  </a:cubicBezTo>
                  <a:close/>
                  <a:moveTo>
                    <a:pt x="1231182" y="2808321"/>
                  </a:moveTo>
                  <a:cubicBezTo>
                    <a:pt x="1232420" y="2811560"/>
                    <a:pt x="1235849" y="2812893"/>
                    <a:pt x="1235468" y="2817465"/>
                  </a:cubicBezTo>
                  <a:cubicBezTo>
                    <a:pt x="1230801" y="2817275"/>
                    <a:pt x="1229182" y="2810607"/>
                    <a:pt x="1231182" y="2808321"/>
                  </a:cubicBezTo>
                  <a:close/>
                  <a:moveTo>
                    <a:pt x="1290142" y="2002411"/>
                  </a:moveTo>
                  <a:cubicBezTo>
                    <a:pt x="1290237" y="2006126"/>
                    <a:pt x="1294999" y="2006030"/>
                    <a:pt x="1293190" y="2011460"/>
                  </a:cubicBezTo>
                  <a:cubicBezTo>
                    <a:pt x="1290999" y="2011079"/>
                    <a:pt x="1290427" y="2012793"/>
                    <a:pt x="1288141" y="2012317"/>
                  </a:cubicBezTo>
                  <a:cubicBezTo>
                    <a:pt x="1291380" y="2007840"/>
                    <a:pt x="1289856" y="2008697"/>
                    <a:pt x="1287284" y="2007269"/>
                  </a:cubicBezTo>
                  <a:cubicBezTo>
                    <a:pt x="1286713" y="2003459"/>
                    <a:pt x="1292428" y="2000125"/>
                    <a:pt x="1289761" y="1992410"/>
                  </a:cubicBezTo>
                  <a:cubicBezTo>
                    <a:pt x="1295761" y="1992981"/>
                    <a:pt x="1294428" y="2000792"/>
                    <a:pt x="1290142" y="2002411"/>
                  </a:cubicBezTo>
                  <a:close/>
                  <a:moveTo>
                    <a:pt x="1288332" y="1932117"/>
                  </a:moveTo>
                  <a:cubicBezTo>
                    <a:pt x="1293094" y="1930688"/>
                    <a:pt x="1290046" y="1939165"/>
                    <a:pt x="1292428" y="1942499"/>
                  </a:cubicBezTo>
                  <a:cubicBezTo>
                    <a:pt x="1287284" y="1943356"/>
                    <a:pt x="1287094" y="1940117"/>
                    <a:pt x="1285284" y="1938117"/>
                  </a:cubicBezTo>
                  <a:cubicBezTo>
                    <a:pt x="1284236" y="1934402"/>
                    <a:pt x="1291666" y="1934021"/>
                    <a:pt x="1288332" y="1932117"/>
                  </a:cubicBezTo>
                  <a:close/>
                  <a:moveTo>
                    <a:pt x="1272140" y="1915829"/>
                  </a:moveTo>
                  <a:cubicBezTo>
                    <a:pt x="1276140" y="1916591"/>
                    <a:pt x="1272330" y="1922972"/>
                    <a:pt x="1271377" y="1925735"/>
                  </a:cubicBezTo>
                  <a:cubicBezTo>
                    <a:pt x="1267567" y="1923449"/>
                    <a:pt x="1269949" y="1918305"/>
                    <a:pt x="1272140" y="1915829"/>
                  </a:cubicBezTo>
                  <a:close/>
                  <a:moveTo>
                    <a:pt x="1266329" y="1771430"/>
                  </a:moveTo>
                  <a:cubicBezTo>
                    <a:pt x="1265758" y="1768763"/>
                    <a:pt x="1263472" y="1765619"/>
                    <a:pt x="1265662" y="1763905"/>
                  </a:cubicBezTo>
                  <a:cubicBezTo>
                    <a:pt x="1266520" y="1767715"/>
                    <a:pt x="1270139" y="1769334"/>
                    <a:pt x="1271187" y="1773144"/>
                  </a:cubicBezTo>
                  <a:cubicBezTo>
                    <a:pt x="1269853" y="1776668"/>
                    <a:pt x="1270520" y="1769239"/>
                    <a:pt x="1266329" y="1771430"/>
                  </a:cubicBezTo>
                  <a:close/>
                  <a:moveTo>
                    <a:pt x="1263567" y="1928878"/>
                  </a:moveTo>
                  <a:cubicBezTo>
                    <a:pt x="1262328" y="1932021"/>
                    <a:pt x="1261757" y="1925163"/>
                    <a:pt x="1261471" y="1923734"/>
                  </a:cubicBezTo>
                  <a:cubicBezTo>
                    <a:pt x="1257852" y="1932497"/>
                    <a:pt x="1259566" y="1923449"/>
                    <a:pt x="1258138" y="1918496"/>
                  </a:cubicBezTo>
                  <a:cubicBezTo>
                    <a:pt x="1262043" y="1920401"/>
                    <a:pt x="1260614" y="1920496"/>
                    <a:pt x="1264138" y="1921448"/>
                  </a:cubicBezTo>
                  <a:cubicBezTo>
                    <a:pt x="1263662" y="1926116"/>
                    <a:pt x="1262519" y="1924877"/>
                    <a:pt x="1263567" y="1928878"/>
                  </a:cubicBezTo>
                  <a:close/>
                  <a:moveTo>
                    <a:pt x="1264615" y="2009079"/>
                  </a:moveTo>
                  <a:cubicBezTo>
                    <a:pt x="1262519" y="2014317"/>
                    <a:pt x="1258042" y="2008793"/>
                    <a:pt x="1258709" y="2004792"/>
                  </a:cubicBezTo>
                  <a:cubicBezTo>
                    <a:pt x="1259757" y="2004697"/>
                    <a:pt x="1259852" y="2005364"/>
                    <a:pt x="1259852" y="2006126"/>
                  </a:cubicBezTo>
                  <a:cubicBezTo>
                    <a:pt x="1260805" y="2007650"/>
                    <a:pt x="1262615" y="2006316"/>
                    <a:pt x="1264615" y="2009079"/>
                  </a:cubicBezTo>
                  <a:close/>
                  <a:moveTo>
                    <a:pt x="1215751" y="1562166"/>
                  </a:moveTo>
                  <a:cubicBezTo>
                    <a:pt x="1216704" y="1556165"/>
                    <a:pt x="1222324" y="1562451"/>
                    <a:pt x="1220419" y="1566261"/>
                  </a:cubicBezTo>
                  <a:cubicBezTo>
                    <a:pt x="1215561" y="1567785"/>
                    <a:pt x="1220609" y="1560737"/>
                    <a:pt x="1215751" y="1562166"/>
                  </a:cubicBezTo>
                  <a:close/>
                  <a:moveTo>
                    <a:pt x="1214990" y="1509588"/>
                  </a:moveTo>
                  <a:cubicBezTo>
                    <a:pt x="1211846" y="1509492"/>
                    <a:pt x="1210989" y="1511588"/>
                    <a:pt x="1208798" y="1509111"/>
                  </a:cubicBezTo>
                  <a:cubicBezTo>
                    <a:pt x="1211275" y="1511873"/>
                    <a:pt x="1207941" y="1512635"/>
                    <a:pt x="1208227" y="1516541"/>
                  </a:cubicBezTo>
                  <a:cubicBezTo>
                    <a:pt x="1206798" y="1516255"/>
                    <a:pt x="1206036" y="1516636"/>
                    <a:pt x="1205655" y="1517588"/>
                  </a:cubicBezTo>
                  <a:cubicBezTo>
                    <a:pt x="1201750" y="1514255"/>
                    <a:pt x="1207846" y="1509206"/>
                    <a:pt x="1204226" y="1503682"/>
                  </a:cubicBezTo>
                  <a:cubicBezTo>
                    <a:pt x="1206703" y="1502539"/>
                    <a:pt x="1210227" y="1502539"/>
                    <a:pt x="1213084" y="1501872"/>
                  </a:cubicBezTo>
                  <a:cubicBezTo>
                    <a:pt x="1211941" y="1503206"/>
                    <a:pt x="1211179" y="1505111"/>
                    <a:pt x="1211370" y="1507968"/>
                  </a:cubicBezTo>
                  <a:cubicBezTo>
                    <a:pt x="1212322" y="1505873"/>
                    <a:pt x="1215275" y="1506158"/>
                    <a:pt x="1216609" y="1504634"/>
                  </a:cubicBezTo>
                  <a:cubicBezTo>
                    <a:pt x="1217275" y="1507301"/>
                    <a:pt x="1215656" y="1512635"/>
                    <a:pt x="1215466" y="1518350"/>
                  </a:cubicBezTo>
                  <a:cubicBezTo>
                    <a:pt x="1214418" y="1516922"/>
                    <a:pt x="1210894" y="1517588"/>
                    <a:pt x="1212037" y="1514350"/>
                  </a:cubicBezTo>
                  <a:cubicBezTo>
                    <a:pt x="1215561" y="1514826"/>
                    <a:pt x="1216418" y="1511112"/>
                    <a:pt x="1214990" y="1509588"/>
                  </a:cubicBezTo>
                  <a:close/>
                  <a:moveTo>
                    <a:pt x="1203655" y="1541210"/>
                  </a:moveTo>
                  <a:cubicBezTo>
                    <a:pt x="1209084" y="1537019"/>
                    <a:pt x="1204607" y="1551117"/>
                    <a:pt x="1210417" y="1550545"/>
                  </a:cubicBezTo>
                  <a:cubicBezTo>
                    <a:pt x="1209179" y="1552259"/>
                    <a:pt x="1208227" y="1554355"/>
                    <a:pt x="1205178" y="1553879"/>
                  </a:cubicBezTo>
                  <a:cubicBezTo>
                    <a:pt x="1205750" y="1548450"/>
                    <a:pt x="1207941" y="1544354"/>
                    <a:pt x="1203655" y="1541210"/>
                  </a:cubicBezTo>
                  <a:close/>
                  <a:moveTo>
                    <a:pt x="1197178" y="1559403"/>
                  </a:moveTo>
                  <a:cubicBezTo>
                    <a:pt x="1201750" y="1558546"/>
                    <a:pt x="1197273" y="1565499"/>
                    <a:pt x="1203083" y="1563689"/>
                  </a:cubicBezTo>
                  <a:cubicBezTo>
                    <a:pt x="1201369" y="1567500"/>
                    <a:pt x="1203178" y="1567023"/>
                    <a:pt x="1201369" y="1569785"/>
                  </a:cubicBezTo>
                  <a:cubicBezTo>
                    <a:pt x="1200416" y="1569023"/>
                    <a:pt x="1199464" y="1568262"/>
                    <a:pt x="1197749" y="1568166"/>
                  </a:cubicBezTo>
                  <a:cubicBezTo>
                    <a:pt x="1198797" y="1564261"/>
                    <a:pt x="1197368" y="1562356"/>
                    <a:pt x="1197178" y="1559403"/>
                  </a:cubicBezTo>
                  <a:close/>
                  <a:moveTo>
                    <a:pt x="1215847" y="1159258"/>
                  </a:moveTo>
                  <a:cubicBezTo>
                    <a:pt x="1223848" y="1162115"/>
                    <a:pt x="1214418" y="1173260"/>
                    <a:pt x="1215751" y="1175546"/>
                  </a:cubicBezTo>
                  <a:cubicBezTo>
                    <a:pt x="1210703" y="1175069"/>
                    <a:pt x="1218323" y="1164020"/>
                    <a:pt x="1215847" y="1159258"/>
                  </a:cubicBezTo>
                  <a:close/>
                  <a:moveTo>
                    <a:pt x="1223848" y="1261271"/>
                  </a:moveTo>
                  <a:cubicBezTo>
                    <a:pt x="1220133" y="1258699"/>
                    <a:pt x="1215180" y="1252698"/>
                    <a:pt x="1220895" y="1250984"/>
                  </a:cubicBezTo>
                  <a:cubicBezTo>
                    <a:pt x="1217466" y="1255270"/>
                    <a:pt x="1221943" y="1256413"/>
                    <a:pt x="1223848" y="1261271"/>
                  </a:cubicBezTo>
                  <a:close/>
                  <a:moveTo>
                    <a:pt x="1228134" y="1161544"/>
                  </a:moveTo>
                  <a:cubicBezTo>
                    <a:pt x="1227943" y="1164782"/>
                    <a:pt x="1227086" y="1162973"/>
                    <a:pt x="1225562" y="1162592"/>
                  </a:cubicBezTo>
                  <a:cubicBezTo>
                    <a:pt x="1226610" y="1163735"/>
                    <a:pt x="1226038" y="1166116"/>
                    <a:pt x="1227753" y="1166592"/>
                  </a:cubicBezTo>
                  <a:cubicBezTo>
                    <a:pt x="1225276" y="1170783"/>
                    <a:pt x="1226038" y="1162877"/>
                    <a:pt x="1221657" y="1164878"/>
                  </a:cubicBezTo>
                  <a:cubicBezTo>
                    <a:pt x="1223848" y="1163830"/>
                    <a:pt x="1224038" y="1160306"/>
                    <a:pt x="1228134" y="1161544"/>
                  </a:cubicBezTo>
                  <a:close/>
                  <a:moveTo>
                    <a:pt x="1222133" y="1158591"/>
                  </a:moveTo>
                  <a:cubicBezTo>
                    <a:pt x="1222324" y="1156877"/>
                    <a:pt x="1222419" y="1155257"/>
                    <a:pt x="1222514" y="1153638"/>
                  </a:cubicBezTo>
                  <a:cubicBezTo>
                    <a:pt x="1224800" y="1155924"/>
                    <a:pt x="1224133" y="1153638"/>
                    <a:pt x="1227467" y="1154019"/>
                  </a:cubicBezTo>
                  <a:cubicBezTo>
                    <a:pt x="1226419" y="1155067"/>
                    <a:pt x="1225943" y="1156686"/>
                    <a:pt x="1225848" y="1158877"/>
                  </a:cubicBezTo>
                  <a:cubicBezTo>
                    <a:pt x="1224610" y="1158782"/>
                    <a:pt x="1223371" y="1158686"/>
                    <a:pt x="1222133" y="1158591"/>
                  </a:cubicBezTo>
                  <a:close/>
                  <a:moveTo>
                    <a:pt x="1235278" y="1259651"/>
                  </a:moveTo>
                  <a:cubicBezTo>
                    <a:pt x="1238516" y="1261747"/>
                    <a:pt x="1240516" y="1264890"/>
                    <a:pt x="1238326" y="1268700"/>
                  </a:cubicBezTo>
                  <a:cubicBezTo>
                    <a:pt x="1234801" y="1269367"/>
                    <a:pt x="1236040" y="1266033"/>
                    <a:pt x="1233563" y="1265843"/>
                  </a:cubicBezTo>
                  <a:cubicBezTo>
                    <a:pt x="1238707" y="1263462"/>
                    <a:pt x="1235087" y="1265462"/>
                    <a:pt x="1235278" y="1259651"/>
                  </a:cubicBezTo>
                  <a:close/>
                  <a:moveTo>
                    <a:pt x="1242802" y="1120205"/>
                  </a:moveTo>
                  <a:cubicBezTo>
                    <a:pt x="1238135" y="1126206"/>
                    <a:pt x="1252423" y="1132302"/>
                    <a:pt x="1239183" y="1133731"/>
                  </a:cubicBezTo>
                  <a:cubicBezTo>
                    <a:pt x="1242707" y="1131254"/>
                    <a:pt x="1242136" y="1128111"/>
                    <a:pt x="1235849" y="1128492"/>
                  </a:cubicBezTo>
                  <a:cubicBezTo>
                    <a:pt x="1242802" y="1128111"/>
                    <a:pt x="1235182" y="1119158"/>
                    <a:pt x="1242802" y="1120205"/>
                  </a:cubicBezTo>
                  <a:close/>
                  <a:moveTo>
                    <a:pt x="1240802" y="989903"/>
                  </a:moveTo>
                  <a:cubicBezTo>
                    <a:pt x="1231658" y="986570"/>
                    <a:pt x="1244898" y="977807"/>
                    <a:pt x="1237183" y="973330"/>
                  </a:cubicBezTo>
                  <a:cubicBezTo>
                    <a:pt x="1236516" y="969901"/>
                    <a:pt x="1239850" y="971044"/>
                    <a:pt x="1240040" y="968567"/>
                  </a:cubicBezTo>
                  <a:cubicBezTo>
                    <a:pt x="1239088" y="964376"/>
                    <a:pt x="1237087" y="965710"/>
                    <a:pt x="1240516" y="962376"/>
                  </a:cubicBezTo>
                  <a:cubicBezTo>
                    <a:pt x="1246422" y="966472"/>
                    <a:pt x="1237087" y="977045"/>
                    <a:pt x="1242802" y="980093"/>
                  </a:cubicBezTo>
                  <a:cubicBezTo>
                    <a:pt x="1238230" y="982379"/>
                    <a:pt x="1238897" y="985522"/>
                    <a:pt x="1240802" y="989903"/>
                  </a:cubicBezTo>
                  <a:close/>
                  <a:moveTo>
                    <a:pt x="1242040" y="1036290"/>
                  </a:moveTo>
                  <a:cubicBezTo>
                    <a:pt x="1243945" y="1037052"/>
                    <a:pt x="1242802" y="1040291"/>
                    <a:pt x="1246803" y="1039148"/>
                  </a:cubicBezTo>
                  <a:cubicBezTo>
                    <a:pt x="1245374" y="1042862"/>
                    <a:pt x="1242326" y="1042481"/>
                    <a:pt x="1248994" y="1043053"/>
                  </a:cubicBezTo>
                  <a:cubicBezTo>
                    <a:pt x="1248232" y="1044005"/>
                    <a:pt x="1247565" y="1044958"/>
                    <a:pt x="1247470" y="1046672"/>
                  </a:cubicBezTo>
                  <a:cubicBezTo>
                    <a:pt x="1246041" y="1046768"/>
                    <a:pt x="1245279" y="1046196"/>
                    <a:pt x="1245088" y="1045244"/>
                  </a:cubicBezTo>
                  <a:cubicBezTo>
                    <a:pt x="1243850" y="1045148"/>
                    <a:pt x="1244041" y="1046672"/>
                    <a:pt x="1243660" y="1047625"/>
                  </a:cubicBezTo>
                  <a:cubicBezTo>
                    <a:pt x="1239183" y="1044672"/>
                    <a:pt x="1244231" y="1040481"/>
                    <a:pt x="1242040" y="1036290"/>
                  </a:cubicBezTo>
                  <a:close/>
                  <a:moveTo>
                    <a:pt x="1248613" y="1033052"/>
                  </a:moveTo>
                  <a:cubicBezTo>
                    <a:pt x="1244231" y="1029908"/>
                    <a:pt x="1252042" y="1030004"/>
                    <a:pt x="1250422" y="1025717"/>
                  </a:cubicBezTo>
                  <a:cubicBezTo>
                    <a:pt x="1253756" y="1025622"/>
                    <a:pt x="1253470" y="1028575"/>
                    <a:pt x="1253756" y="1030956"/>
                  </a:cubicBezTo>
                  <a:cubicBezTo>
                    <a:pt x="1252042" y="1028861"/>
                    <a:pt x="1248327" y="1029146"/>
                    <a:pt x="1248613" y="1033052"/>
                  </a:cubicBezTo>
                  <a:close/>
                  <a:moveTo>
                    <a:pt x="1252518" y="1014668"/>
                  </a:moveTo>
                  <a:cubicBezTo>
                    <a:pt x="1250803" y="1015335"/>
                    <a:pt x="1250041" y="1017050"/>
                    <a:pt x="1249660" y="1019431"/>
                  </a:cubicBezTo>
                  <a:cubicBezTo>
                    <a:pt x="1246232" y="1020098"/>
                    <a:pt x="1251089" y="1013621"/>
                    <a:pt x="1247565" y="1014287"/>
                  </a:cubicBezTo>
                  <a:cubicBezTo>
                    <a:pt x="1247946" y="1012859"/>
                    <a:pt x="1248899" y="1013716"/>
                    <a:pt x="1248803" y="1014383"/>
                  </a:cubicBezTo>
                  <a:cubicBezTo>
                    <a:pt x="1250994" y="1014668"/>
                    <a:pt x="1251565" y="1013049"/>
                    <a:pt x="1253851" y="1013525"/>
                  </a:cubicBezTo>
                  <a:cubicBezTo>
                    <a:pt x="1253566" y="1015335"/>
                    <a:pt x="1253375" y="1017050"/>
                    <a:pt x="1254804" y="1017431"/>
                  </a:cubicBezTo>
                  <a:cubicBezTo>
                    <a:pt x="1258424" y="1019621"/>
                    <a:pt x="1250232" y="1018288"/>
                    <a:pt x="1252518" y="1014668"/>
                  </a:cubicBezTo>
                  <a:close/>
                  <a:moveTo>
                    <a:pt x="1248517" y="987998"/>
                  </a:moveTo>
                  <a:cubicBezTo>
                    <a:pt x="1249756" y="988094"/>
                    <a:pt x="1249375" y="989618"/>
                    <a:pt x="1249565" y="990570"/>
                  </a:cubicBezTo>
                  <a:cubicBezTo>
                    <a:pt x="1254899" y="989618"/>
                    <a:pt x="1256709" y="988284"/>
                    <a:pt x="1258138" y="992570"/>
                  </a:cubicBezTo>
                  <a:cubicBezTo>
                    <a:pt x="1253661" y="989427"/>
                    <a:pt x="1252518" y="992761"/>
                    <a:pt x="1251470" y="997047"/>
                  </a:cubicBezTo>
                  <a:cubicBezTo>
                    <a:pt x="1248041" y="996095"/>
                    <a:pt x="1249660" y="990856"/>
                    <a:pt x="1248517" y="987998"/>
                  </a:cubicBezTo>
                  <a:close/>
                  <a:moveTo>
                    <a:pt x="1255185" y="1044863"/>
                  </a:moveTo>
                  <a:cubicBezTo>
                    <a:pt x="1258424" y="1045529"/>
                    <a:pt x="1259090" y="1048482"/>
                    <a:pt x="1259662" y="1051435"/>
                  </a:cubicBezTo>
                  <a:cubicBezTo>
                    <a:pt x="1257185" y="1051244"/>
                    <a:pt x="1258328" y="1047911"/>
                    <a:pt x="1254899" y="1048577"/>
                  </a:cubicBezTo>
                  <a:cubicBezTo>
                    <a:pt x="1254994" y="1047339"/>
                    <a:pt x="1254994" y="1046101"/>
                    <a:pt x="1255185" y="1044863"/>
                  </a:cubicBezTo>
                  <a:close/>
                  <a:moveTo>
                    <a:pt x="1250613" y="806738"/>
                  </a:moveTo>
                  <a:cubicBezTo>
                    <a:pt x="1247374" y="809976"/>
                    <a:pt x="1246612" y="801308"/>
                    <a:pt x="1248708" y="799118"/>
                  </a:cubicBezTo>
                  <a:cubicBezTo>
                    <a:pt x="1250994" y="799499"/>
                    <a:pt x="1249184" y="803309"/>
                    <a:pt x="1252137" y="803118"/>
                  </a:cubicBezTo>
                  <a:cubicBezTo>
                    <a:pt x="1252042" y="804356"/>
                    <a:pt x="1250518" y="803975"/>
                    <a:pt x="1249565" y="804166"/>
                  </a:cubicBezTo>
                  <a:cubicBezTo>
                    <a:pt x="1249279" y="805595"/>
                    <a:pt x="1249756" y="806452"/>
                    <a:pt x="1250613" y="806738"/>
                  </a:cubicBezTo>
                  <a:close/>
                  <a:moveTo>
                    <a:pt x="1261471" y="750064"/>
                  </a:moveTo>
                  <a:cubicBezTo>
                    <a:pt x="1260709" y="752636"/>
                    <a:pt x="1258042" y="756731"/>
                    <a:pt x="1262138" y="757589"/>
                  </a:cubicBezTo>
                  <a:cubicBezTo>
                    <a:pt x="1261852" y="762542"/>
                    <a:pt x="1255185" y="763780"/>
                    <a:pt x="1260043" y="767399"/>
                  </a:cubicBezTo>
                  <a:cubicBezTo>
                    <a:pt x="1258900" y="771019"/>
                    <a:pt x="1257471" y="765971"/>
                    <a:pt x="1255090" y="767018"/>
                  </a:cubicBezTo>
                  <a:cubicBezTo>
                    <a:pt x="1253566" y="773972"/>
                    <a:pt x="1258900" y="770543"/>
                    <a:pt x="1260900" y="772543"/>
                  </a:cubicBezTo>
                  <a:cubicBezTo>
                    <a:pt x="1259090" y="773972"/>
                    <a:pt x="1259662" y="778353"/>
                    <a:pt x="1257757" y="779782"/>
                  </a:cubicBezTo>
                  <a:cubicBezTo>
                    <a:pt x="1256233" y="779401"/>
                    <a:pt x="1256423" y="775877"/>
                    <a:pt x="1258042" y="776067"/>
                  </a:cubicBezTo>
                  <a:cubicBezTo>
                    <a:pt x="1257376" y="774353"/>
                    <a:pt x="1255566" y="773495"/>
                    <a:pt x="1253280" y="773210"/>
                  </a:cubicBezTo>
                  <a:cubicBezTo>
                    <a:pt x="1253566" y="771495"/>
                    <a:pt x="1253756" y="769685"/>
                    <a:pt x="1252327" y="769400"/>
                  </a:cubicBezTo>
                  <a:cubicBezTo>
                    <a:pt x="1252803" y="765399"/>
                    <a:pt x="1254423" y="762827"/>
                    <a:pt x="1257852" y="762351"/>
                  </a:cubicBezTo>
                  <a:cubicBezTo>
                    <a:pt x="1257090" y="758732"/>
                    <a:pt x="1257090" y="751112"/>
                    <a:pt x="1261471" y="750064"/>
                  </a:cubicBezTo>
                  <a:close/>
                  <a:moveTo>
                    <a:pt x="1263757" y="691485"/>
                  </a:moveTo>
                  <a:cubicBezTo>
                    <a:pt x="1264329" y="695390"/>
                    <a:pt x="1261376" y="695009"/>
                    <a:pt x="1261948" y="698819"/>
                  </a:cubicBezTo>
                  <a:cubicBezTo>
                    <a:pt x="1259662" y="698153"/>
                    <a:pt x="1257661" y="689104"/>
                    <a:pt x="1263757" y="691485"/>
                  </a:cubicBezTo>
                  <a:close/>
                  <a:moveTo>
                    <a:pt x="1254804" y="785878"/>
                  </a:moveTo>
                  <a:cubicBezTo>
                    <a:pt x="1251851" y="784925"/>
                    <a:pt x="1252423" y="780925"/>
                    <a:pt x="1251661" y="778163"/>
                  </a:cubicBezTo>
                  <a:cubicBezTo>
                    <a:pt x="1254232" y="779496"/>
                    <a:pt x="1257376" y="783592"/>
                    <a:pt x="1254804" y="785878"/>
                  </a:cubicBezTo>
                  <a:close/>
                  <a:moveTo>
                    <a:pt x="1256233" y="814739"/>
                  </a:moveTo>
                  <a:cubicBezTo>
                    <a:pt x="1256995" y="816739"/>
                    <a:pt x="1260043" y="816929"/>
                    <a:pt x="1259566" y="819977"/>
                  </a:cubicBezTo>
                  <a:cubicBezTo>
                    <a:pt x="1253185" y="822168"/>
                    <a:pt x="1258804" y="829883"/>
                    <a:pt x="1251184" y="830550"/>
                  </a:cubicBezTo>
                  <a:cubicBezTo>
                    <a:pt x="1253185" y="822549"/>
                    <a:pt x="1254423" y="821692"/>
                    <a:pt x="1256233" y="814739"/>
                  </a:cubicBezTo>
                  <a:close/>
                  <a:moveTo>
                    <a:pt x="1257757" y="812357"/>
                  </a:moveTo>
                  <a:cubicBezTo>
                    <a:pt x="1259090" y="802547"/>
                    <a:pt x="1254709" y="800356"/>
                    <a:pt x="1255566" y="793403"/>
                  </a:cubicBezTo>
                  <a:cubicBezTo>
                    <a:pt x="1260519" y="789783"/>
                    <a:pt x="1258900" y="799022"/>
                    <a:pt x="1257376" y="802261"/>
                  </a:cubicBezTo>
                  <a:cubicBezTo>
                    <a:pt x="1260614" y="802928"/>
                    <a:pt x="1258709" y="797498"/>
                    <a:pt x="1262615" y="798927"/>
                  </a:cubicBezTo>
                  <a:cubicBezTo>
                    <a:pt x="1262233" y="800356"/>
                    <a:pt x="1262710" y="801213"/>
                    <a:pt x="1263662" y="801499"/>
                  </a:cubicBezTo>
                  <a:cubicBezTo>
                    <a:pt x="1259757" y="803404"/>
                    <a:pt x="1261090" y="807785"/>
                    <a:pt x="1262805" y="812643"/>
                  </a:cubicBezTo>
                  <a:cubicBezTo>
                    <a:pt x="1265472" y="813119"/>
                    <a:pt x="1263757" y="808262"/>
                    <a:pt x="1264519" y="806547"/>
                  </a:cubicBezTo>
                  <a:cubicBezTo>
                    <a:pt x="1269282" y="805976"/>
                    <a:pt x="1270425" y="808452"/>
                    <a:pt x="1270330" y="811976"/>
                  </a:cubicBezTo>
                  <a:cubicBezTo>
                    <a:pt x="1267853" y="811405"/>
                    <a:pt x="1268139" y="808452"/>
                    <a:pt x="1265662" y="807881"/>
                  </a:cubicBezTo>
                  <a:cubicBezTo>
                    <a:pt x="1264805" y="811786"/>
                    <a:pt x="1268520" y="811691"/>
                    <a:pt x="1270234" y="813215"/>
                  </a:cubicBezTo>
                  <a:cubicBezTo>
                    <a:pt x="1269663" y="814834"/>
                    <a:pt x="1267853" y="815024"/>
                    <a:pt x="1267472" y="816739"/>
                  </a:cubicBezTo>
                  <a:cubicBezTo>
                    <a:pt x="1265662" y="816072"/>
                    <a:pt x="1268139" y="815215"/>
                    <a:pt x="1267758" y="813024"/>
                  </a:cubicBezTo>
                  <a:cubicBezTo>
                    <a:pt x="1264519" y="811881"/>
                    <a:pt x="1265186" y="815405"/>
                    <a:pt x="1263757" y="816453"/>
                  </a:cubicBezTo>
                  <a:cubicBezTo>
                    <a:pt x="1261948" y="814929"/>
                    <a:pt x="1262900" y="811024"/>
                    <a:pt x="1257757" y="812357"/>
                  </a:cubicBezTo>
                  <a:close/>
                  <a:moveTo>
                    <a:pt x="1263662" y="661481"/>
                  </a:moveTo>
                  <a:cubicBezTo>
                    <a:pt x="1267186" y="661767"/>
                    <a:pt x="1267472" y="662529"/>
                    <a:pt x="1269187" y="655671"/>
                  </a:cubicBezTo>
                  <a:cubicBezTo>
                    <a:pt x="1272330" y="657767"/>
                    <a:pt x="1268996" y="672816"/>
                    <a:pt x="1263948" y="673959"/>
                  </a:cubicBezTo>
                  <a:cubicBezTo>
                    <a:pt x="1264996" y="668530"/>
                    <a:pt x="1269377" y="664720"/>
                    <a:pt x="1263662" y="661481"/>
                  </a:cubicBezTo>
                  <a:close/>
                  <a:moveTo>
                    <a:pt x="1268234" y="681865"/>
                  </a:moveTo>
                  <a:cubicBezTo>
                    <a:pt x="1270996" y="681389"/>
                    <a:pt x="1269853" y="684437"/>
                    <a:pt x="1271758" y="684627"/>
                  </a:cubicBezTo>
                  <a:cubicBezTo>
                    <a:pt x="1277378" y="679007"/>
                    <a:pt x="1268520" y="675769"/>
                    <a:pt x="1270520" y="669482"/>
                  </a:cubicBezTo>
                  <a:cubicBezTo>
                    <a:pt x="1274616" y="668720"/>
                    <a:pt x="1271949" y="673673"/>
                    <a:pt x="1273854" y="674721"/>
                  </a:cubicBezTo>
                  <a:cubicBezTo>
                    <a:pt x="1274902" y="674150"/>
                    <a:pt x="1275949" y="673578"/>
                    <a:pt x="1277664" y="673769"/>
                  </a:cubicBezTo>
                  <a:cubicBezTo>
                    <a:pt x="1273282" y="665958"/>
                    <a:pt x="1282712" y="656243"/>
                    <a:pt x="1279569" y="650147"/>
                  </a:cubicBezTo>
                  <a:cubicBezTo>
                    <a:pt x="1281378" y="650909"/>
                    <a:pt x="1282522" y="652242"/>
                    <a:pt x="1284332" y="653004"/>
                  </a:cubicBezTo>
                  <a:cubicBezTo>
                    <a:pt x="1281474" y="656052"/>
                    <a:pt x="1280140" y="661291"/>
                    <a:pt x="1281950" y="666530"/>
                  </a:cubicBezTo>
                  <a:cubicBezTo>
                    <a:pt x="1281665" y="667958"/>
                    <a:pt x="1279569" y="667387"/>
                    <a:pt x="1278140" y="667482"/>
                  </a:cubicBezTo>
                  <a:cubicBezTo>
                    <a:pt x="1281378" y="674912"/>
                    <a:pt x="1273282" y="679579"/>
                    <a:pt x="1272806" y="687104"/>
                  </a:cubicBezTo>
                  <a:cubicBezTo>
                    <a:pt x="1270996" y="686818"/>
                    <a:pt x="1269282" y="686627"/>
                    <a:pt x="1268996" y="688056"/>
                  </a:cubicBezTo>
                  <a:cubicBezTo>
                    <a:pt x="1267853" y="687294"/>
                    <a:pt x="1267377" y="684437"/>
                    <a:pt x="1266615" y="686627"/>
                  </a:cubicBezTo>
                  <a:cubicBezTo>
                    <a:pt x="1263091" y="685294"/>
                    <a:pt x="1269663" y="685103"/>
                    <a:pt x="1268234" y="681865"/>
                  </a:cubicBezTo>
                  <a:close/>
                  <a:moveTo>
                    <a:pt x="1294333" y="437453"/>
                  </a:moveTo>
                  <a:cubicBezTo>
                    <a:pt x="1291285" y="437739"/>
                    <a:pt x="1295476" y="431834"/>
                    <a:pt x="1290903" y="433453"/>
                  </a:cubicBezTo>
                  <a:cubicBezTo>
                    <a:pt x="1293380" y="432786"/>
                    <a:pt x="1290713" y="425928"/>
                    <a:pt x="1295095" y="427547"/>
                  </a:cubicBezTo>
                  <a:cubicBezTo>
                    <a:pt x="1293571" y="432310"/>
                    <a:pt x="1297285" y="434977"/>
                    <a:pt x="1294333" y="437453"/>
                  </a:cubicBezTo>
                  <a:close/>
                  <a:moveTo>
                    <a:pt x="1305001" y="892463"/>
                  </a:moveTo>
                  <a:cubicBezTo>
                    <a:pt x="1304239" y="894844"/>
                    <a:pt x="1304143" y="897797"/>
                    <a:pt x="1300905" y="897130"/>
                  </a:cubicBezTo>
                  <a:cubicBezTo>
                    <a:pt x="1300715" y="896082"/>
                    <a:pt x="1301476" y="895987"/>
                    <a:pt x="1302238" y="895987"/>
                  </a:cubicBezTo>
                  <a:cubicBezTo>
                    <a:pt x="1302143" y="894463"/>
                    <a:pt x="1300048" y="894749"/>
                    <a:pt x="1298619" y="894463"/>
                  </a:cubicBezTo>
                  <a:cubicBezTo>
                    <a:pt x="1299762" y="890367"/>
                    <a:pt x="1301572" y="889224"/>
                    <a:pt x="1296428" y="890558"/>
                  </a:cubicBezTo>
                  <a:cubicBezTo>
                    <a:pt x="1298428" y="889224"/>
                    <a:pt x="1299762" y="887224"/>
                    <a:pt x="1302905" y="887319"/>
                  </a:cubicBezTo>
                  <a:cubicBezTo>
                    <a:pt x="1303000" y="889605"/>
                    <a:pt x="1301191" y="893415"/>
                    <a:pt x="1305001" y="892463"/>
                  </a:cubicBezTo>
                  <a:close/>
                  <a:moveTo>
                    <a:pt x="1307763" y="796355"/>
                  </a:moveTo>
                  <a:cubicBezTo>
                    <a:pt x="1306620" y="800737"/>
                    <a:pt x="1305667" y="790069"/>
                    <a:pt x="1304143" y="794831"/>
                  </a:cubicBezTo>
                  <a:cubicBezTo>
                    <a:pt x="1301191" y="794260"/>
                    <a:pt x="1305858" y="791688"/>
                    <a:pt x="1305763" y="789974"/>
                  </a:cubicBezTo>
                  <a:cubicBezTo>
                    <a:pt x="1310430" y="791307"/>
                    <a:pt x="1305572" y="794355"/>
                    <a:pt x="1307763" y="796355"/>
                  </a:cubicBezTo>
                  <a:close/>
                  <a:moveTo>
                    <a:pt x="1307096" y="851410"/>
                  </a:moveTo>
                  <a:cubicBezTo>
                    <a:pt x="1310525" y="850743"/>
                    <a:pt x="1309382" y="854077"/>
                    <a:pt x="1311859" y="854267"/>
                  </a:cubicBezTo>
                  <a:cubicBezTo>
                    <a:pt x="1311192" y="856077"/>
                    <a:pt x="1310335" y="853696"/>
                    <a:pt x="1308144" y="853982"/>
                  </a:cubicBezTo>
                  <a:cubicBezTo>
                    <a:pt x="1311192" y="857506"/>
                    <a:pt x="1309001" y="858744"/>
                    <a:pt x="1309953" y="862840"/>
                  </a:cubicBezTo>
                  <a:cubicBezTo>
                    <a:pt x="1301857" y="862364"/>
                    <a:pt x="1306144" y="874270"/>
                    <a:pt x="1303762" y="877318"/>
                  </a:cubicBezTo>
                  <a:cubicBezTo>
                    <a:pt x="1300333" y="866840"/>
                    <a:pt x="1309763" y="858363"/>
                    <a:pt x="1307096" y="851410"/>
                  </a:cubicBezTo>
                  <a:close/>
                  <a:moveTo>
                    <a:pt x="1308525" y="833979"/>
                  </a:moveTo>
                  <a:cubicBezTo>
                    <a:pt x="1309763" y="834074"/>
                    <a:pt x="1311001" y="834170"/>
                    <a:pt x="1312240" y="834265"/>
                  </a:cubicBezTo>
                  <a:cubicBezTo>
                    <a:pt x="1311478" y="840361"/>
                    <a:pt x="1311001" y="841694"/>
                    <a:pt x="1307477" y="846362"/>
                  </a:cubicBezTo>
                  <a:cubicBezTo>
                    <a:pt x="1306144" y="841409"/>
                    <a:pt x="1310716" y="840647"/>
                    <a:pt x="1308525" y="833979"/>
                  </a:cubicBezTo>
                  <a:close/>
                  <a:moveTo>
                    <a:pt x="1336814" y="1025241"/>
                  </a:moveTo>
                  <a:cubicBezTo>
                    <a:pt x="1332242" y="1026098"/>
                    <a:pt x="1335004" y="1019717"/>
                    <a:pt x="1336052" y="1018955"/>
                  </a:cubicBezTo>
                  <a:cubicBezTo>
                    <a:pt x="1333861" y="1018574"/>
                    <a:pt x="1333290" y="1020288"/>
                    <a:pt x="1331004" y="1019812"/>
                  </a:cubicBezTo>
                  <a:cubicBezTo>
                    <a:pt x="1330813" y="1016002"/>
                    <a:pt x="1335671" y="1018097"/>
                    <a:pt x="1336338" y="1015240"/>
                  </a:cubicBezTo>
                  <a:cubicBezTo>
                    <a:pt x="1339672" y="1015145"/>
                    <a:pt x="1340243" y="1017240"/>
                    <a:pt x="1339672" y="1020479"/>
                  </a:cubicBezTo>
                  <a:cubicBezTo>
                    <a:pt x="1334147" y="1019145"/>
                    <a:pt x="1336624" y="1022288"/>
                    <a:pt x="1336814" y="1025241"/>
                  </a:cubicBezTo>
                  <a:close/>
                  <a:moveTo>
                    <a:pt x="1331290" y="984760"/>
                  </a:moveTo>
                  <a:cubicBezTo>
                    <a:pt x="1338624" y="986855"/>
                    <a:pt x="1339672" y="998571"/>
                    <a:pt x="1332433" y="1001143"/>
                  </a:cubicBezTo>
                  <a:cubicBezTo>
                    <a:pt x="1335766" y="995618"/>
                    <a:pt x="1331099" y="990951"/>
                    <a:pt x="1331290" y="984760"/>
                  </a:cubicBezTo>
                  <a:close/>
                  <a:moveTo>
                    <a:pt x="1335957" y="1005143"/>
                  </a:moveTo>
                  <a:cubicBezTo>
                    <a:pt x="1335671" y="1006572"/>
                    <a:pt x="1336052" y="1007429"/>
                    <a:pt x="1337005" y="1007715"/>
                  </a:cubicBezTo>
                  <a:cubicBezTo>
                    <a:pt x="1336624" y="1009144"/>
                    <a:pt x="1335671" y="1008287"/>
                    <a:pt x="1335766" y="1007620"/>
                  </a:cubicBezTo>
                  <a:cubicBezTo>
                    <a:pt x="1330432" y="1009715"/>
                    <a:pt x="1329385" y="1009525"/>
                    <a:pt x="1324241" y="1010477"/>
                  </a:cubicBezTo>
                  <a:cubicBezTo>
                    <a:pt x="1323003" y="1010382"/>
                    <a:pt x="1323384" y="1008858"/>
                    <a:pt x="1323193" y="1007906"/>
                  </a:cubicBezTo>
                  <a:cubicBezTo>
                    <a:pt x="1323289" y="1007048"/>
                    <a:pt x="1323289" y="1006286"/>
                    <a:pt x="1323384" y="1005429"/>
                  </a:cubicBezTo>
                  <a:cubicBezTo>
                    <a:pt x="1327003" y="1008858"/>
                    <a:pt x="1332623" y="1006191"/>
                    <a:pt x="1335957" y="1005143"/>
                  </a:cubicBezTo>
                  <a:close/>
                  <a:moveTo>
                    <a:pt x="1327861" y="1074486"/>
                  </a:moveTo>
                  <a:cubicBezTo>
                    <a:pt x="1331766" y="1075724"/>
                    <a:pt x="1329099" y="1082677"/>
                    <a:pt x="1333385" y="1083725"/>
                  </a:cubicBezTo>
                  <a:cubicBezTo>
                    <a:pt x="1332528" y="1087916"/>
                    <a:pt x="1326718" y="1081248"/>
                    <a:pt x="1327099" y="1084487"/>
                  </a:cubicBezTo>
                  <a:cubicBezTo>
                    <a:pt x="1323098" y="1088011"/>
                    <a:pt x="1330813" y="1079248"/>
                    <a:pt x="1324908" y="1080581"/>
                  </a:cubicBezTo>
                  <a:cubicBezTo>
                    <a:pt x="1326432" y="1076867"/>
                    <a:pt x="1327099" y="1079153"/>
                    <a:pt x="1328623" y="1080867"/>
                  </a:cubicBezTo>
                  <a:cubicBezTo>
                    <a:pt x="1332052" y="1080010"/>
                    <a:pt x="1325384" y="1078295"/>
                    <a:pt x="1327861" y="1074486"/>
                  </a:cubicBezTo>
                  <a:close/>
                  <a:moveTo>
                    <a:pt x="1330147" y="1107251"/>
                  </a:moveTo>
                  <a:cubicBezTo>
                    <a:pt x="1326622" y="1105251"/>
                    <a:pt x="1332718" y="1103156"/>
                    <a:pt x="1331957" y="1099917"/>
                  </a:cubicBezTo>
                  <a:cubicBezTo>
                    <a:pt x="1334433" y="1100965"/>
                    <a:pt x="1331766" y="1106299"/>
                    <a:pt x="1336528" y="1105346"/>
                  </a:cubicBezTo>
                  <a:cubicBezTo>
                    <a:pt x="1333004" y="1108966"/>
                    <a:pt x="1331861" y="1100203"/>
                    <a:pt x="1330147" y="1107251"/>
                  </a:cubicBezTo>
                  <a:close/>
                  <a:moveTo>
                    <a:pt x="1331957" y="1116110"/>
                  </a:moveTo>
                  <a:cubicBezTo>
                    <a:pt x="1327480" y="1114776"/>
                    <a:pt x="1331385" y="1110966"/>
                    <a:pt x="1332528" y="1108680"/>
                  </a:cubicBezTo>
                  <a:cubicBezTo>
                    <a:pt x="1334719" y="1111538"/>
                    <a:pt x="1332433" y="1113919"/>
                    <a:pt x="1331957" y="1116110"/>
                  </a:cubicBezTo>
                  <a:close/>
                  <a:moveTo>
                    <a:pt x="1327575" y="1093250"/>
                  </a:moveTo>
                  <a:cubicBezTo>
                    <a:pt x="1329956" y="1094678"/>
                    <a:pt x="1329861" y="1098203"/>
                    <a:pt x="1329385" y="1102108"/>
                  </a:cubicBezTo>
                  <a:cubicBezTo>
                    <a:pt x="1325765" y="1101727"/>
                    <a:pt x="1327480" y="1096774"/>
                    <a:pt x="1327575" y="1093250"/>
                  </a:cubicBezTo>
                  <a:close/>
                  <a:moveTo>
                    <a:pt x="1327384" y="925610"/>
                  </a:moveTo>
                  <a:cubicBezTo>
                    <a:pt x="1325289" y="925419"/>
                    <a:pt x="1323289" y="925324"/>
                    <a:pt x="1321193" y="925133"/>
                  </a:cubicBezTo>
                  <a:cubicBezTo>
                    <a:pt x="1321288" y="923895"/>
                    <a:pt x="1321384" y="922657"/>
                    <a:pt x="1321479" y="921419"/>
                  </a:cubicBezTo>
                  <a:cubicBezTo>
                    <a:pt x="1323765" y="924467"/>
                    <a:pt x="1327956" y="919418"/>
                    <a:pt x="1327384" y="925610"/>
                  </a:cubicBezTo>
                  <a:close/>
                  <a:moveTo>
                    <a:pt x="1319860" y="863697"/>
                  </a:moveTo>
                  <a:cubicBezTo>
                    <a:pt x="1318336" y="861792"/>
                    <a:pt x="1317669" y="857315"/>
                    <a:pt x="1319193" y="856172"/>
                  </a:cubicBezTo>
                  <a:cubicBezTo>
                    <a:pt x="1322336" y="857887"/>
                    <a:pt x="1321193" y="860554"/>
                    <a:pt x="1319860" y="863697"/>
                  </a:cubicBezTo>
                  <a:close/>
                  <a:moveTo>
                    <a:pt x="1315574" y="932182"/>
                  </a:moveTo>
                  <a:cubicBezTo>
                    <a:pt x="1311287" y="935135"/>
                    <a:pt x="1315954" y="940278"/>
                    <a:pt x="1317288" y="942374"/>
                  </a:cubicBezTo>
                  <a:cubicBezTo>
                    <a:pt x="1317288" y="944564"/>
                    <a:pt x="1315574" y="944850"/>
                    <a:pt x="1315669" y="947231"/>
                  </a:cubicBezTo>
                  <a:cubicBezTo>
                    <a:pt x="1312811" y="947708"/>
                    <a:pt x="1314049" y="944755"/>
                    <a:pt x="1312144" y="944469"/>
                  </a:cubicBezTo>
                  <a:cubicBezTo>
                    <a:pt x="1311097" y="944660"/>
                    <a:pt x="1310811" y="945612"/>
                    <a:pt x="1309573" y="945517"/>
                  </a:cubicBezTo>
                  <a:cubicBezTo>
                    <a:pt x="1309573" y="947803"/>
                    <a:pt x="1313764" y="946660"/>
                    <a:pt x="1314335" y="948470"/>
                  </a:cubicBezTo>
                  <a:cubicBezTo>
                    <a:pt x="1313954" y="949803"/>
                    <a:pt x="1313097" y="949041"/>
                    <a:pt x="1313097" y="948374"/>
                  </a:cubicBezTo>
                  <a:cubicBezTo>
                    <a:pt x="1311478" y="948470"/>
                    <a:pt x="1311668" y="950756"/>
                    <a:pt x="1312907" y="950851"/>
                  </a:cubicBezTo>
                  <a:cubicBezTo>
                    <a:pt x="1311573" y="954470"/>
                    <a:pt x="1311287" y="947803"/>
                    <a:pt x="1308049" y="949232"/>
                  </a:cubicBezTo>
                  <a:cubicBezTo>
                    <a:pt x="1308334" y="946279"/>
                    <a:pt x="1308525" y="943421"/>
                    <a:pt x="1308715" y="940564"/>
                  </a:cubicBezTo>
                  <a:cubicBezTo>
                    <a:pt x="1311954" y="941707"/>
                    <a:pt x="1311287" y="938183"/>
                    <a:pt x="1312716" y="937135"/>
                  </a:cubicBezTo>
                  <a:cubicBezTo>
                    <a:pt x="1313478" y="934182"/>
                    <a:pt x="1310620" y="934277"/>
                    <a:pt x="1311954" y="930848"/>
                  </a:cubicBezTo>
                  <a:cubicBezTo>
                    <a:pt x="1308906" y="933039"/>
                    <a:pt x="1310620" y="930467"/>
                    <a:pt x="1308334" y="929324"/>
                  </a:cubicBezTo>
                  <a:cubicBezTo>
                    <a:pt x="1308049" y="926753"/>
                    <a:pt x="1317955" y="931610"/>
                    <a:pt x="1318621" y="926372"/>
                  </a:cubicBezTo>
                  <a:cubicBezTo>
                    <a:pt x="1322527" y="929134"/>
                    <a:pt x="1320145" y="932372"/>
                    <a:pt x="1317859" y="935039"/>
                  </a:cubicBezTo>
                  <a:cubicBezTo>
                    <a:pt x="1316145" y="934373"/>
                    <a:pt x="1318145" y="933896"/>
                    <a:pt x="1318050" y="932563"/>
                  </a:cubicBezTo>
                  <a:cubicBezTo>
                    <a:pt x="1317193" y="932277"/>
                    <a:pt x="1316431" y="932182"/>
                    <a:pt x="1315574" y="932182"/>
                  </a:cubicBezTo>
                  <a:close/>
                  <a:moveTo>
                    <a:pt x="1305858" y="1082772"/>
                  </a:moveTo>
                  <a:cubicBezTo>
                    <a:pt x="1304429" y="1086296"/>
                    <a:pt x="1304429" y="1086487"/>
                    <a:pt x="1305286" y="1090202"/>
                  </a:cubicBezTo>
                  <a:cubicBezTo>
                    <a:pt x="1310144" y="1089821"/>
                    <a:pt x="1310525" y="1089630"/>
                    <a:pt x="1313859" y="1092107"/>
                  </a:cubicBezTo>
                  <a:cubicBezTo>
                    <a:pt x="1311478" y="1093440"/>
                    <a:pt x="1306715" y="1090488"/>
                    <a:pt x="1303667" y="1093821"/>
                  </a:cubicBezTo>
                  <a:cubicBezTo>
                    <a:pt x="1305286" y="1087820"/>
                    <a:pt x="1300905" y="1083058"/>
                    <a:pt x="1305858" y="1082772"/>
                  </a:cubicBezTo>
                  <a:close/>
                  <a:moveTo>
                    <a:pt x="1289570" y="1082677"/>
                  </a:moveTo>
                  <a:cubicBezTo>
                    <a:pt x="1284903" y="1083153"/>
                    <a:pt x="1286808" y="1078105"/>
                    <a:pt x="1285093" y="1076105"/>
                  </a:cubicBezTo>
                  <a:cubicBezTo>
                    <a:pt x="1281855" y="1075438"/>
                    <a:pt x="1285665" y="1083153"/>
                    <a:pt x="1280998" y="1080772"/>
                  </a:cubicBezTo>
                  <a:cubicBezTo>
                    <a:pt x="1280426" y="1076962"/>
                    <a:pt x="1282617" y="1076390"/>
                    <a:pt x="1282807" y="1073438"/>
                  </a:cubicBezTo>
                  <a:cubicBezTo>
                    <a:pt x="1285189" y="1072390"/>
                    <a:pt x="1286617" y="1077533"/>
                    <a:pt x="1287760" y="1073819"/>
                  </a:cubicBezTo>
                  <a:cubicBezTo>
                    <a:pt x="1291570" y="1076676"/>
                    <a:pt x="1288141" y="1078962"/>
                    <a:pt x="1289570" y="1082677"/>
                  </a:cubicBezTo>
                  <a:close/>
                  <a:moveTo>
                    <a:pt x="1274902" y="1110299"/>
                  </a:moveTo>
                  <a:cubicBezTo>
                    <a:pt x="1274997" y="1111823"/>
                    <a:pt x="1277092" y="1111538"/>
                    <a:pt x="1278521" y="1111823"/>
                  </a:cubicBezTo>
                  <a:cubicBezTo>
                    <a:pt x="1278902" y="1116776"/>
                    <a:pt x="1275283" y="1117157"/>
                    <a:pt x="1271758" y="1117538"/>
                  </a:cubicBezTo>
                  <a:cubicBezTo>
                    <a:pt x="1275283" y="1110490"/>
                    <a:pt x="1269853" y="1103632"/>
                    <a:pt x="1269758" y="1096107"/>
                  </a:cubicBezTo>
                  <a:cubicBezTo>
                    <a:pt x="1271377" y="1101251"/>
                    <a:pt x="1276426" y="1103537"/>
                    <a:pt x="1282807" y="1104680"/>
                  </a:cubicBezTo>
                  <a:cubicBezTo>
                    <a:pt x="1284141" y="1108299"/>
                    <a:pt x="1276426" y="1110204"/>
                    <a:pt x="1277759" y="1105537"/>
                  </a:cubicBezTo>
                  <a:cubicBezTo>
                    <a:pt x="1276045" y="1106204"/>
                    <a:pt x="1275283" y="1108013"/>
                    <a:pt x="1274902" y="1110299"/>
                  </a:cubicBezTo>
                  <a:close/>
                  <a:moveTo>
                    <a:pt x="1268901" y="1122301"/>
                  </a:moveTo>
                  <a:cubicBezTo>
                    <a:pt x="1267567" y="1120301"/>
                    <a:pt x="1265567" y="1118967"/>
                    <a:pt x="1265662" y="1115729"/>
                  </a:cubicBezTo>
                  <a:cubicBezTo>
                    <a:pt x="1269377" y="1114586"/>
                    <a:pt x="1269758" y="1122111"/>
                    <a:pt x="1271663" y="1118777"/>
                  </a:cubicBezTo>
                  <a:cubicBezTo>
                    <a:pt x="1276235" y="1121253"/>
                    <a:pt x="1268806" y="1120586"/>
                    <a:pt x="1268901" y="1122301"/>
                  </a:cubicBezTo>
                  <a:close/>
                  <a:moveTo>
                    <a:pt x="1279569" y="681484"/>
                  </a:moveTo>
                  <a:cubicBezTo>
                    <a:pt x="1281569" y="678055"/>
                    <a:pt x="1283855" y="683960"/>
                    <a:pt x="1282903" y="686818"/>
                  </a:cubicBezTo>
                  <a:cubicBezTo>
                    <a:pt x="1280712" y="687104"/>
                    <a:pt x="1280617" y="685675"/>
                    <a:pt x="1280617" y="684151"/>
                  </a:cubicBezTo>
                  <a:cubicBezTo>
                    <a:pt x="1278235" y="686246"/>
                    <a:pt x="1276330" y="683960"/>
                    <a:pt x="1277188" y="680150"/>
                  </a:cubicBezTo>
                  <a:cubicBezTo>
                    <a:pt x="1278521" y="680531"/>
                    <a:pt x="1277854" y="682722"/>
                    <a:pt x="1279474" y="682817"/>
                  </a:cubicBezTo>
                  <a:cubicBezTo>
                    <a:pt x="1280902" y="682627"/>
                    <a:pt x="1280236" y="681579"/>
                    <a:pt x="1279569" y="681484"/>
                  </a:cubicBezTo>
                  <a:close/>
                  <a:moveTo>
                    <a:pt x="1289284" y="654719"/>
                  </a:moveTo>
                  <a:cubicBezTo>
                    <a:pt x="1285570" y="657767"/>
                    <a:pt x="1290523" y="657576"/>
                    <a:pt x="1290046" y="661100"/>
                  </a:cubicBezTo>
                  <a:cubicBezTo>
                    <a:pt x="1288618" y="661196"/>
                    <a:pt x="1287856" y="660624"/>
                    <a:pt x="1287665" y="659672"/>
                  </a:cubicBezTo>
                  <a:cubicBezTo>
                    <a:pt x="1286236" y="659767"/>
                    <a:pt x="1286903" y="660910"/>
                    <a:pt x="1287570" y="660910"/>
                  </a:cubicBezTo>
                  <a:cubicBezTo>
                    <a:pt x="1286999" y="663482"/>
                    <a:pt x="1283379" y="659291"/>
                    <a:pt x="1284141" y="656909"/>
                  </a:cubicBezTo>
                  <a:cubicBezTo>
                    <a:pt x="1286522" y="657005"/>
                    <a:pt x="1285951" y="653576"/>
                    <a:pt x="1289284" y="654719"/>
                  </a:cubicBezTo>
                  <a:close/>
                  <a:moveTo>
                    <a:pt x="1282522" y="567851"/>
                  </a:moveTo>
                  <a:cubicBezTo>
                    <a:pt x="1280236" y="565374"/>
                    <a:pt x="1282236" y="561850"/>
                    <a:pt x="1286617" y="563183"/>
                  </a:cubicBezTo>
                  <a:cubicBezTo>
                    <a:pt x="1285951" y="565565"/>
                    <a:pt x="1285760" y="568517"/>
                    <a:pt x="1282522" y="567851"/>
                  </a:cubicBezTo>
                  <a:close/>
                  <a:moveTo>
                    <a:pt x="1292428" y="631287"/>
                  </a:moveTo>
                  <a:cubicBezTo>
                    <a:pt x="1290903" y="632525"/>
                    <a:pt x="1288046" y="625096"/>
                    <a:pt x="1288237" y="620905"/>
                  </a:cubicBezTo>
                  <a:cubicBezTo>
                    <a:pt x="1294618" y="621381"/>
                    <a:pt x="1288046" y="627763"/>
                    <a:pt x="1292428" y="631287"/>
                  </a:cubicBezTo>
                  <a:close/>
                  <a:moveTo>
                    <a:pt x="1295476" y="840456"/>
                  </a:moveTo>
                  <a:cubicBezTo>
                    <a:pt x="1297857" y="841218"/>
                    <a:pt x="1296047" y="845409"/>
                    <a:pt x="1300143" y="844552"/>
                  </a:cubicBezTo>
                  <a:cubicBezTo>
                    <a:pt x="1295380" y="849886"/>
                    <a:pt x="1307096" y="856458"/>
                    <a:pt x="1297762" y="858173"/>
                  </a:cubicBezTo>
                  <a:cubicBezTo>
                    <a:pt x="1295190" y="856744"/>
                    <a:pt x="1301286" y="839980"/>
                    <a:pt x="1292618" y="843980"/>
                  </a:cubicBezTo>
                  <a:cubicBezTo>
                    <a:pt x="1293571" y="842742"/>
                    <a:pt x="1295666" y="842933"/>
                    <a:pt x="1295476" y="840456"/>
                  </a:cubicBezTo>
                  <a:close/>
                  <a:moveTo>
                    <a:pt x="1294999" y="830360"/>
                  </a:moveTo>
                  <a:cubicBezTo>
                    <a:pt x="1295095" y="828740"/>
                    <a:pt x="1295285" y="827026"/>
                    <a:pt x="1295380" y="825407"/>
                  </a:cubicBezTo>
                  <a:cubicBezTo>
                    <a:pt x="1297666" y="823597"/>
                    <a:pt x="1303477" y="827407"/>
                    <a:pt x="1294999" y="830360"/>
                  </a:cubicBezTo>
                  <a:close/>
                  <a:moveTo>
                    <a:pt x="1305191" y="952565"/>
                  </a:moveTo>
                  <a:cubicBezTo>
                    <a:pt x="1299952" y="950470"/>
                    <a:pt x="1303191" y="958376"/>
                    <a:pt x="1298524" y="957042"/>
                  </a:cubicBezTo>
                  <a:cubicBezTo>
                    <a:pt x="1299762" y="954185"/>
                    <a:pt x="1301095" y="948184"/>
                    <a:pt x="1296809" y="946946"/>
                  </a:cubicBezTo>
                  <a:cubicBezTo>
                    <a:pt x="1297095" y="945517"/>
                    <a:pt x="1299190" y="946088"/>
                    <a:pt x="1300619" y="945993"/>
                  </a:cubicBezTo>
                  <a:cubicBezTo>
                    <a:pt x="1300715" y="944755"/>
                    <a:pt x="1300810" y="943517"/>
                    <a:pt x="1300905" y="942278"/>
                  </a:cubicBezTo>
                  <a:cubicBezTo>
                    <a:pt x="1296428" y="942088"/>
                    <a:pt x="1294333" y="934087"/>
                    <a:pt x="1292713" y="935325"/>
                  </a:cubicBezTo>
                  <a:cubicBezTo>
                    <a:pt x="1289665" y="929134"/>
                    <a:pt x="1297095" y="935230"/>
                    <a:pt x="1299095" y="933325"/>
                  </a:cubicBezTo>
                  <a:cubicBezTo>
                    <a:pt x="1298428" y="931991"/>
                    <a:pt x="1296333" y="931801"/>
                    <a:pt x="1296904" y="929420"/>
                  </a:cubicBezTo>
                  <a:cubicBezTo>
                    <a:pt x="1298524" y="929515"/>
                    <a:pt x="1300238" y="929705"/>
                    <a:pt x="1301857" y="929801"/>
                  </a:cubicBezTo>
                  <a:cubicBezTo>
                    <a:pt x="1300619" y="935801"/>
                    <a:pt x="1299857" y="936754"/>
                    <a:pt x="1304905" y="938754"/>
                  </a:cubicBezTo>
                  <a:cubicBezTo>
                    <a:pt x="1302810" y="945517"/>
                    <a:pt x="1304620" y="946279"/>
                    <a:pt x="1305191" y="952565"/>
                  </a:cubicBezTo>
                  <a:close/>
                  <a:moveTo>
                    <a:pt x="1307382" y="878937"/>
                  </a:moveTo>
                  <a:cubicBezTo>
                    <a:pt x="1311287" y="881033"/>
                    <a:pt x="1310335" y="881985"/>
                    <a:pt x="1309287" y="886557"/>
                  </a:cubicBezTo>
                  <a:cubicBezTo>
                    <a:pt x="1307668" y="885986"/>
                    <a:pt x="1307477" y="884176"/>
                    <a:pt x="1305763" y="883795"/>
                  </a:cubicBezTo>
                  <a:cubicBezTo>
                    <a:pt x="1305858" y="882557"/>
                    <a:pt x="1307382" y="882938"/>
                    <a:pt x="1308334" y="882747"/>
                  </a:cubicBezTo>
                  <a:cubicBezTo>
                    <a:pt x="1307763" y="881699"/>
                    <a:pt x="1307191" y="880652"/>
                    <a:pt x="1307382" y="878937"/>
                  </a:cubicBezTo>
                  <a:close/>
                  <a:moveTo>
                    <a:pt x="1305858" y="958852"/>
                  </a:moveTo>
                  <a:cubicBezTo>
                    <a:pt x="1306239" y="961233"/>
                    <a:pt x="1309192" y="961424"/>
                    <a:pt x="1307858" y="965234"/>
                  </a:cubicBezTo>
                  <a:cubicBezTo>
                    <a:pt x="1306906" y="964472"/>
                    <a:pt x="1305953" y="963805"/>
                    <a:pt x="1304239" y="963710"/>
                  </a:cubicBezTo>
                  <a:cubicBezTo>
                    <a:pt x="1304048" y="961709"/>
                    <a:pt x="1305572" y="961709"/>
                    <a:pt x="1305763" y="960090"/>
                  </a:cubicBezTo>
                  <a:cubicBezTo>
                    <a:pt x="1304524" y="959995"/>
                    <a:pt x="1303286" y="959900"/>
                    <a:pt x="1302048" y="959804"/>
                  </a:cubicBezTo>
                  <a:cubicBezTo>
                    <a:pt x="1299476" y="963043"/>
                    <a:pt x="1302143" y="956471"/>
                    <a:pt x="1305858" y="958852"/>
                  </a:cubicBezTo>
                  <a:close/>
                  <a:moveTo>
                    <a:pt x="1309382" y="1024193"/>
                  </a:moveTo>
                  <a:cubicBezTo>
                    <a:pt x="1308334" y="1023336"/>
                    <a:pt x="1307287" y="1022479"/>
                    <a:pt x="1306906" y="1024003"/>
                  </a:cubicBezTo>
                  <a:cubicBezTo>
                    <a:pt x="1306429" y="1030385"/>
                    <a:pt x="1304239" y="1029813"/>
                    <a:pt x="1302048" y="1037338"/>
                  </a:cubicBezTo>
                  <a:cubicBezTo>
                    <a:pt x="1299286" y="1034290"/>
                    <a:pt x="1296714" y="1031051"/>
                    <a:pt x="1298047" y="1024479"/>
                  </a:cubicBezTo>
                  <a:cubicBezTo>
                    <a:pt x="1299762" y="1028289"/>
                    <a:pt x="1301095" y="1026194"/>
                    <a:pt x="1301953" y="1022288"/>
                  </a:cubicBezTo>
                  <a:cubicBezTo>
                    <a:pt x="1305191" y="1020860"/>
                    <a:pt x="1304524" y="1028289"/>
                    <a:pt x="1306810" y="1023908"/>
                  </a:cubicBezTo>
                  <a:cubicBezTo>
                    <a:pt x="1303191" y="1022574"/>
                    <a:pt x="1308715" y="1020955"/>
                    <a:pt x="1307287" y="1017716"/>
                  </a:cubicBezTo>
                  <a:cubicBezTo>
                    <a:pt x="1302715" y="1015526"/>
                    <a:pt x="1306620" y="1023241"/>
                    <a:pt x="1302048" y="1021050"/>
                  </a:cubicBezTo>
                  <a:cubicBezTo>
                    <a:pt x="1302334" y="1016573"/>
                    <a:pt x="1300715" y="1013716"/>
                    <a:pt x="1300428" y="1009620"/>
                  </a:cubicBezTo>
                  <a:cubicBezTo>
                    <a:pt x="1302143" y="1010858"/>
                    <a:pt x="1304239" y="1011811"/>
                    <a:pt x="1303762" y="1014859"/>
                  </a:cubicBezTo>
                  <a:cubicBezTo>
                    <a:pt x="1305096" y="1014097"/>
                    <a:pt x="1305286" y="1012097"/>
                    <a:pt x="1307668" y="1012668"/>
                  </a:cubicBezTo>
                  <a:cubicBezTo>
                    <a:pt x="1304905" y="1011430"/>
                    <a:pt x="1303000" y="1011811"/>
                    <a:pt x="1301857" y="1007144"/>
                  </a:cubicBezTo>
                  <a:cubicBezTo>
                    <a:pt x="1303191" y="1004000"/>
                    <a:pt x="1307096" y="1010001"/>
                    <a:pt x="1309382" y="1006477"/>
                  </a:cubicBezTo>
                  <a:cubicBezTo>
                    <a:pt x="1311192" y="1007239"/>
                    <a:pt x="1309382" y="1007810"/>
                    <a:pt x="1308049" y="1007620"/>
                  </a:cubicBezTo>
                  <a:cubicBezTo>
                    <a:pt x="1307572" y="1010287"/>
                    <a:pt x="1308715" y="1011620"/>
                    <a:pt x="1311478" y="1011620"/>
                  </a:cubicBezTo>
                  <a:cubicBezTo>
                    <a:pt x="1307763" y="1015621"/>
                    <a:pt x="1312907" y="1017526"/>
                    <a:pt x="1309382" y="1024193"/>
                  </a:cubicBezTo>
                  <a:close/>
                  <a:moveTo>
                    <a:pt x="1297666" y="998285"/>
                  </a:moveTo>
                  <a:cubicBezTo>
                    <a:pt x="1300238" y="999619"/>
                    <a:pt x="1305096" y="998952"/>
                    <a:pt x="1303477" y="1003810"/>
                  </a:cubicBezTo>
                  <a:cubicBezTo>
                    <a:pt x="1302715" y="1003048"/>
                    <a:pt x="1300143" y="998476"/>
                    <a:pt x="1298619" y="1002095"/>
                  </a:cubicBezTo>
                  <a:cubicBezTo>
                    <a:pt x="1297190" y="1001810"/>
                    <a:pt x="1297762" y="999714"/>
                    <a:pt x="1297666" y="998285"/>
                  </a:cubicBezTo>
                  <a:close/>
                  <a:moveTo>
                    <a:pt x="1308144" y="992856"/>
                  </a:moveTo>
                  <a:cubicBezTo>
                    <a:pt x="1304524" y="991046"/>
                    <a:pt x="1309858" y="988760"/>
                    <a:pt x="1308715" y="985427"/>
                  </a:cubicBezTo>
                  <a:cubicBezTo>
                    <a:pt x="1310906" y="985331"/>
                    <a:pt x="1311763" y="987808"/>
                    <a:pt x="1312430" y="985712"/>
                  </a:cubicBezTo>
                  <a:cubicBezTo>
                    <a:pt x="1316240" y="988951"/>
                    <a:pt x="1306525" y="987617"/>
                    <a:pt x="1308144" y="992856"/>
                  </a:cubicBezTo>
                  <a:close/>
                  <a:moveTo>
                    <a:pt x="1306715" y="980188"/>
                  </a:moveTo>
                  <a:cubicBezTo>
                    <a:pt x="1304429" y="980188"/>
                    <a:pt x="1304239" y="978473"/>
                    <a:pt x="1301857" y="978569"/>
                  </a:cubicBezTo>
                  <a:cubicBezTo>
                    <a:pt x="1302238" y="983045"/>
                    <a:pt x="1303953" y="989141"/>
                    <a:pt x="1299762" y="989713"/>
                  </a:cubicBezTo>
                  <a:cubicBezTo>
                    <a:pt x="1300524" y="993999"/>
                    <a:pt x="1302048" y="990475"/>
                    <a:pt x="1305858" y="991427"/>
                  </a:cubicBezTo>
                  <a:cubicBezTo>
                    <a:pt x="1305858" y="993713"/>
                    <a:pt x="1304143" y="993904"/>
                    <a:pt x="1304239" y="996285"/>
                  </a:cubicBezTo>
                  <a:cubicBezTo>
                    <a:pt x="1301667" y="996285"/>
                    <a:pt x="1298428" y="987998"/>
                    <a:pt x="1296904" y="994475"/>
                  </a:cubicBezTo>
                  <a:cubicBezTo>
                    <a:pt x="1292428" y="994475"/>
                    <a:pt x="1301667" y="989903"/>
                    <a:pt x="1300238" y="984760"/>
                  </a:cubicBezTo>
                  <a:cubicBezTo>
                    <a:pt x="1300048" y="982188"/>
                    <a:pt x="1297095" y="981998"/>
                    <a:pt x="1295571" y="980569"/>
                  </a:cubicBezTo>
                  <a:cubicBezTo>
                    <a:pt x="1294999" y="976664"/>
                    <a:pt x="1298047" y="977140"/>
                    <a:pt x="1297381" y="973235"/>
                  </a:cubicBezTo>
                  <a:cubicBezTo>
                    <a:pt x="1302524" y="975330"/>
                    <a:pt x="1293666" y="978569"/>
                    <a:pt x="1299190" y="982188"/>
                  </a:cubicBezTo>
                  <a:cubicBezTo>
                    <a:pt x="1301762" y="977426"/>
                    <a:pt x="1301762" y="975902"/>
                    <a:pt x="1307191" y="976568"/>
                  </a:cubicBezTo>
                  <a:cubicBezTo>
                    <a:pt x="1305858" y="974759"/>
                    <a:pt x="1306906" y="974568"/>
                    <a:pt x="1307477" y="972854"/>
                  </a:cubicBezTo>
                  <a:cubicBezTo>
                    <a:pt x="1305286" y="972473"/>
                    <a:pt x="1304715" y="974187"/>
                    <a:pt x="1302429" y="973711"/>
                  </a:cubicBezTo>
                  <a:cubicBezTo>
                    <a:pt x="1303572" y="970472"/>
                    <a:pt x="1300048" y="971139"/>
                    <a:pt x="1299000" y="969710"/>
                  </a:cubicBezTo>
                  <a:cubicBezTo>
                    <a:pt x="1298809" y="966758"/>
                    <a:pt x="1299571" y="964948"/>
                    <a:pt x="1300715" y="963614"/>
                  </a:cubicBezTo>
                  <a:cubicBezTo>
                    <a:pt x="1301953" y="969139"/>
                    <a:pt x="1307477" y="970949"/>
                    <a:pt x="1309763" y="975616"/>
                  </a:cubicBezTo>
                  <a:cubicBezTo>
                    <a:pt x="1309287" y="977902"/>
                    <a:pt x="1306049" y="976759"/>
                    <a:pt x="1306715" y="980188"/>
                  </a:cubicBezTo>
                  <a:close/>
                  <a:moveTo>
                    <a:pt x="1287379" y="1032480"/>
                  </a:moveTo>
                  <a:cubicBezTo>
                    <a:pt x="1290142" y="1029051"/>
                    <a:pt x="1291666" y="1036481"/>
                    <a:pt x="1295857" y="1035623"/>
                  </a:cubicBezTo>
                  <a:cubicBezTo>
                    <a:pt x="1295285" y="1037243"/>
                    <a:pt x="1292618" y="1036385"/>
                    <a:pt x="1290808" y="1036481"/>
                  </a:cubicBezTo>
                  <a:cubicBezTo>
                    <a:pt x="1291951" y="1033242"/>
                    <a:pt x="1288522" y="1033909"/>
                    <a:pt x="1287379" y="1032480"/>
                  </a:cubicBezTo>
                  <a:close/>
                  <a:moveTo>
                    <a:pt x="1295476" y="1010573"/>
                  </a:moveTo>
                  <a:cubicBezTo>
                    <a:pt x="1294047" y="1010668"/>
                    <a:pt x="1294714" y="1011716"/>
                    <a:pt x="1295380" y="1011811"/>
                  </a:cubicBezTo>
                  <a:cubicBezTo>
                    <a:pt x="1295095" y="1013240"/>
                    <a:pt x="1292999" y="1012668"/>
                    <a:pt x="1291570" y="1012763"/>
                  </a:cubicBezTo>
                  <a:cubicBezTo>
                    <a:pt x="1292237" y="1014097"/>
                    <a:pt x="1294333" y="1014287"/>
                    <a:pt x="1293761" y="1016669"/>
                  </a:cubicBezTo>
                  <a:cubicBezTo>
                    <a:pt x="1291285" y="1016097"/>
                    <a:pt x="1291570" y="1013144"/>
                    <a:pt x="1289094" y="1012573"/>
                  </a:cubicBezTo>
                  <a:cubicBezTo>
                    <a:pt x="1290332" y="1009811"/>
                    <a:pt x="1297285" y="1005334"/>
                    <a:pt x="1296619" y="1011906"/>
                  </a:cubicBezTo>
                  <a:cubicBezTo>
                    <a:pt x="1295476" y="1012097"/>
                    <a:pt x="1295476" y="1011335"/>
                    <a:pt x="1295476" y="1010573"/>
                  </a:cubicBezTo>
                  <a:close/>
                  <a:moveTo>
                    <a:pt x="1290808" y="1006477"/>
                  </a:moveTo>
                  <a:cubicBezTo>
                    <a:pt x="1291761" y="1002572"/>
                    <a:pt x="1287189" y="1003334"/>
                    <a:pt x="1288903" y="998857"/>
                  </a:cubicBezTo>
                  <a:cubicBezTo>
                    <a:pt x="1283379" y="999143"/>
                    <a:pt x="1286522" y="1005620"/>
                    <a:pt x="1284427" y="1007239"/>
                  </a:cubicBezTo>
                  <a:cubicBezTo>
                    <a:pt x="1279283" y="1005620"/>
                    <a:pt x="1286332" y="1000476"/>
                    <a:pt x="1281378" y="998190"/>
                  </a:cubicBezTo>
                  <a:cubicBezTo>
                    <a:pt x="1282903" y="995809"/>
                    <a:pt x="1288522" y="992951"/>
                    <a:pt x="1281855" y="991999"/>
                  </a:cubicBezTo>
                  <a:cubicBezTo>
                    <a:pt x="1283093" y="990284"/>
                    <a:pt x="1284046" y="988189"/>
                    <a:pt x="1287094" y="988665"/>
                  </a:cubicBezTo>
                  <a:cubicBezTo>
                    <a:pt x="1284903" y="997714"/>
                    <a:pt x="1292142" y="995714"/>
                    <a:pt x="1293761" y="999238"/>
                  </a:cubicBezTo>
                  <a:cubicBezTo>
                    <a:pt x="1293094" y="1001048"/>
                    <a:pt x="1292237" y="998666"/>
                    <a:pt x="1290046" y="998952"/>
                  </a:cubicBezTo>
                  <a:cubicBezTo>
                    <a:pt x="1288237" y="1005048"/>
                    <a:pt x="1297095" y="1002191"/>
                    <a:pt x="1296904" y="1007048"/>
                  </a:cubicBezTo>
                  <a:cubicBezTo>
                    <a:pt x="1294809" y="1004477"/>
                    <a:pt x="1293857" y="1006572"/>
                    <a:pt x="1290808" y="1006477"/>
                  </a:cubicBezTo>
                  <a:close/>
                  <a:moveTo>
                    <a:pt x="1276235" y="1062865"/>
                  </a:moveTo>
                  <a:cubicBezTo>
                    <a:pt x="1276330" y="1061246"/>
                    <a:pt x="1276521" y="1059531"/>
                    <a:pt x="1276616" y="1057912"/>
                  </a:cubicBezTo>
                  <a:cubicBezTo>
                    <a:pt x="1279283" y="1059531"/>
                    <a:pt x="1283379" y="1059912"/>
                    <a:pt x="1283665" y="1063436"/>
                  </a:cubicBezTo>
                  <a:cubicBezTo>
                    <a:pt x="1281665" y="1063627"/>
                    <a:pt x="1281569" y="1062103"/>
                    <a:pt x="1280045" y="1061913"/>
                  </a:cubicBezTo>
                  <a:cubicBezTo>
                    <a:pt x="1281950" y="1066294"/>
                    <a:pt x="1280140" y="1062484"/>
                    <a:pt x="1276235" y="1062865"/>
                  </a:cubicBezTo>
                  <a:close/>
                  <a:moveTo>
                    <a:pt x="1284903" y="769495"/>
                  </a:moveTo>
                  <a:cubicBezTo>
                    <a:pt x="1282236" y="767590"/>
                    <a:pt x="1284712" y="760351"/>
                    <a:pt x="1289284" y="762351"/>
                  </a:cubicBezTo>
                  <a:cubicBezTo>
                    <a:pt x="1289951" y="767209"/>
                    <a:pt x="1283665" y="763970"/>
                    <a:pt x="1284903" y="769495"/>
                  </a:cubicBezTo>
                  <a:close/>
                  <a:moveTo>
                    <a:pt x="1287665" y="782258"/>
                  </a:moveTo>
                  <a:cubicBezTo>
                    <a:pt x="1289761" y="778258"/>
                    <a:pt x="1288903" y="775877"/>
                    <a:pt x="1285951" y="772162"/>
                  </a:cubicBezTo>
                  <a:cubicBezTo>
                    <a:pt x="1289856" y="771590"/>
                    <a:pt x="1288046" y="775686"/>
                    <a:pt x="1291951" y="775115"/>
                  </a:cubicBezTo>
                  <a:cubicBezTo>
                    <a:pt x="1287284" y="776543"/>
                    <a:pt x="1293285" y="781877"/>
                    <a:pt x="1287665" y="782258"/>
                  </a:cubicBezTo>
                  <a:close/>
                  <a:moveTo>
                    <a:pt x="1289284" y="854934"/>
                  </a:moveTo>
                  <a:cubicBezTo>
                    <a:pt x="1291666" y="856934"/>
                    <a:pt x="1286903" y="859792"/>
                    <a:pt x="1293952" y="859030"/>
                  </a:cubicBezTo>
                  <a:cubicBezTo>
                    <a:pt x="1292904" y="860078"/>
                    <a:pt x="1292332" y="861697"/>
                    <a:pt x="1292332" y="863888"/>
                  </a:cubicBezTo>
                  <a:cubicBezTo>
                    <a:pt x="1291285" y="865793"/>
                    <a:pt x="1286236" y="863126"/>
                    <a:pt x="1287094" y="867221"/>
                  </a:cubicBezTo>
                  <a:cubicBezTo>
                    <a:pt x="1285760" y="866745"/>
                    <a:pt x="1286427" y="864650"/>
                    <a:pt x="1284808" y="864554"/>
                  </a:cubicBezTo>
                  <a:cubicBezTo>
                    <a:pt x="1285093" y="863126"/>
                    <a:pt x="1287189" y="863697"/>
                    <a:pt x="1288618" y="863602"/>
                  </a:cubicBezTo>
                  <a:cubicBezTo>
                    <a:pt x="1286713" y="861697"/>
                    <a:pt x="1284998" y="859792"/>
                    <a:pt x="1282807" y="858077"/>
                  </a:cubicBezTo>
                  <a:cubicBezTo>
                    <a:pt x="1284141" y="853410"/>
                    <a:pt x="1287284" y="857030"/>
                    <a:pt x="1289284" y="854934"/>
                  </a:cubicBezTo>
                  <a:close/>
                  <a:moveTo>
                    <a:pt x="1291380" y="875127"/>
                  </a:moveTo>
                  <a:cubicBezTo>
                    <a:pt x="1284617" y="879128"/>
                    <a:pt x="1289094" y="865697"/>
                    <a:pt x="1293285" y="866555"/>
                  </a:cubicBezTo>
                  <a:cubicBezTo>
                    <a:pt x="1295190" y="867317"/>
                    <a:pt x="1293285" y="867888"/>
                    <a:pt x="1291951" y="867698"/>
                  </a:cubicBezTo>
                  <a:cubicBezTo>
                    <a:pt x="1296333" y="870936"/>
                    <a:pt x="1286903" y="872079"/>
                    <a:pt x="1291380" y="875127"/>
                  </a:cubicBezTo>
                  <a:close/>
                  <a:moveTo>
                    <a:pt x="1291285" y="953994"/>
                  </a:moveTo>
                  <a:cubicBezTo>
                    <a:pt x="1294333" y="953708"/>
                    <a:pt x="1293761" y="956471"/>
                    <a:pt x="1297381" y="955709"/>
                  </a:cubicBezTo>
                  <a:cubicBezTo>
                    <a:pt x="1297190" y="960471"/>
                    <a:pt x="1291285" y="958566"/>
                    <a:pt x="1291666" y="963995"/>
                  </a:cubicBezTo>
                  <a:cubicBezTo>
                    <a:pt x="1289856" y="962662"/>
                    <a:pt x="1291761" y="957709"/>
                    <a:pt x="1291285" y="953994"/>
                  </a:cubicBezTo>
                  <a:close/>
                  <a:moveTo>
                    <a:pt x="1286617" y="949803"/>
                  </a:moveTo>
                  <a:cubicBezTo>
                    <a:pt x="1280807" y="947708"/>
                    <a:pt x="1290618" y="940278"/>
                    <a:pt x="1292237" y="942755"/>
                  </a:cubicBezTo>
                  <a:cubicBezTo>
                    <a:pt x="1290618" y="945517"/>
                    <a:pt x="1286236" y="944850"/>
                    <a:pt x="1286617" y="949803"/>
                  </a:cubicBezTo>
                  <a:close/>
                  <a:moveTo>
                    <a:pt x="1285284" y="935992"/>
                  </a:moveTo>
                  <a:cubicBezTo>
                    <a:pt x="1286046" y="929324"/>
                    <a:pt x="1285665" y="927896"/>
                    <a:pt x="1286427" y="922276"/>
                  </a:cubicBezTo>
                  <a:cubicBezTo>
                    <a:pt x="1286999" y="925895"/>
                    <a:pt x="1292809" y="935897"/>
                    <a:pt x="1285284" y="935992"/>
                  </a:cubicBezTo>
                  <a:close/>
                  <a:moveTo>
                    <a:pt x="1289284" y="916275"/>
                  </a:moveTo>
                  <a:cubicBezTo>
                    <a:pt x="1287856" y="915989"/>
                    <a:pt x="1287094" y="916370"/>
                    <a:pt x="1286713" y="917323"/>
                  </a:cubicBezTo>
                  <a:cubicBezTo>
                    <a:pt x="1285093" y="916370"/>
                    <a:pt x="1284617" y="914465"/>
                    <a:pt x="1284617" y="912179"/>
                  </a:cubicBezTo>
                  <a:cubicBezTo>
                    <a:pt x="1286808" y="912465"/>
                    <a:pt x="1287379" y="910846"/>
                    <a:pt x="1289665" y="911322"/>
                  </a:cubicBezTo>
                  <a:cubicBezTo>
                    <a:pt x="1286141" y="914275"/>
                    <a:pt x="1291856" y="915323"/>
                    <a:pt x="1291570" y="919037"/>
                  </a:cubicBezTo>
                  <a:cubicBezTo>
                    <a:pt x="1289475" y="919228"/>
                    <a:pt x="1289380" y="917799"/>
                    <a:pt x="1289284" y="916275"/>
                  </a:cubicBezTo>
                  <a:close/>
                  <a:moveTo>
                    <a:pt x="1280617" y="993142"/>
                  </a:moveTo>
                  <a:cubicBezTo>
                    <a:pt x="1278426" y="993237"/>
                    <a:pt x="1277569" y="990761"/>
                    <a:pt x="1276902" y="992856"/>
                  </a:cubicBezTo>
                  <a:cubicBezTo>
                    <a:pt x="1275473" y="992570"/>
                    <a:pt x="1276045" y="990475"/>
                    <a:pt x="1275949" y="989046"/>
                  </a:cubicBezTo>
                  <a:cubicBezTo>
                    <a:pt x="1278045" y="988951"/>
                    <a:pt x="1278997" y="991427"/>
                    <a:pt x="1279664" y="989332"/>
                  </a:cubicBezTo>
                  <a:cubicBezTo>
                    <a:pt x="1280712" y="989141"/>
                    <a:pt x="1280807" y="989903"/>
                    <a:pt x="1280807" y="990665"/>
                  </a:cubicBezTo>
                  <a:cubicBezTo>
                    <a:pt x="1280712" y="991523"/>
                    <a:pt x="1280712" y="992285"/>
                    <a:pt x="1280617" y="993142"/>
                  </a:cubicBezTo>
                  <a:close/>
                  <a:moveTo>
                    <a:pt x="1277474" y="1031623"/>
                  </a:moveTo>
                  <a:cubicBezTo>
                    <a:pt x="1279378" y="1030194"/>
                    <a:pt x="1278712" y="1025813"/>
                    <a:pt x="1280521" y="1024384"/>
                  </a:cubicBezTo>
                  <a:cubicBezTo>
                    <a:pt x="1282998" y="1026765"/>
                    <a:pt x="1283474" y="1032956"/>
                    <a:pt x="1277474" y="1031623"/>
                  </a:cubicBezTo>
                  <a:close/>
                  <a:moveTo>
                    <a:pt x="1280331" y="904274"/>
                  </a:moveTo>
                  <a:cubicBezTo>
                    <a:pt x="1281093" y="903321"/>
                    <a:pt x="1281760" y="902369"/>
                    <a:pt x="1281855" y="900654"/>
                  </a:cubicBezTo>
                  <a:cubicBezTo>
                    <a:pt x="1284046" y="903226"/>
                    <a:pt x="1284998" y="901035"/>
                    <a:pt x="1288046" y="901130"/>
                  </a:cubicBezTo>
                  <a:cubicBezTo>
                    <a:pt x="1283093" y="904845"/>
                    <a:pt x="1288999" y="906845"/>
                    <a:pt x="1285951" y="910941"/>
                  </a:cubicBezTo>
                  <a:cubicBezTo>
                    <a:pt x="1284522" y="910655"/>
                    <a:pt x="1285093" y="908560"/>
                    <a:pt x="1284998" y="907131"/>
                  </a:cubicBezTo>
                  <a:cubicBezTo>
                    <a:pt x="1285093" y="904845"/>
                    <a:pt x="1280902" y="905988"/>
                    <a:pt x="1280331" y="904274"/>
                  </a:cubicBezTo>
                  <a:close/>
                  <a:moveTo>
                    <a:pt x="1283950" y="889605"/>
                  </a:moveTo>
                  <a:cubicBezTo>
                    <a:pt x="1283855" y="893129"/>
                    <a:pt x="1280140" y="893320"/>
                    <a:pt x="1278807" y="891701"/>
                  </a:cubicBezTo>
                  <a:cubicBezTo>
                    <a:pt x="1277378" y="891796"/>
                    <a:pt x="1278045" y="892844"/>
                    <a:pt x="1278712" y="892939"/>
                  </a:cubicBezTo>
                  <a:cubicBezTo>
                    <a:pt x="1273949" y="896939"/>
                    <a:pt x="1279188" y="889319"/>
                    <a:pt x="1276521" y="889034"/>
                  </a:cubicBezTo>
                  <a:cubicBezTo>
                    <a:pt x="1276902" y="886557"/>
                    <a:pt x="1280521" y="890748"/>
                    <a:pt x="1283950" y="889605"/>
                  </a:cubicBezTo>
                  <a:close/>
                  <a:moveTo>
                    <a:pt x="1277950" y="949136"/>
                  </a:moveTo>
                  <a:cubicBezTo>
                    <a:pt x="1275378" y="951232"/>
                    <a:pt x="1277188" y="953708"/>
                    <a:pt x="1277378" y="956566"/>
                  </a:cubicBezTo>
                  <a:cubicBezTo>
                    <a:pt x="1278997" y="955328"/>
                    <a:pt x="1280045" y="955709"/>
                    <a:pt x="1279759" y="957995"/>
                  </a:cubicBezTo>
                  <a:cubicBezTo>
                    <a:pt x="1275664" y="958757"/>
                    <a:pt x="1272520" y="948946"/>
                    <a:pt x="1277950" y="949136"/>
                  </a:cubicBezTo>
                  <a:close/>
                  <a:moveTo>
                    <a:pt x="1276140" y="1017812"/>
                  </a:moveTo>
                  <a:cubicBezTo>
                    <a:pt x="1272711" y="1020193"/>
                    <a:pt x="1276616" y="1024860"/>
                    <a:pt x="1274140" y="1026479"/>
                  </a:cubicBezTo>
                  <a:cubicBezTo>
                    <a:pt x="1270330" y="1025908"/>
                    <a:pt x="1272520" y="1017621"/>
                    <a:pt x="1276140" y="1017812"/>
                  </a:cubicBezTo>
                  <a:close/>
                  <a:moveTo>
                    <a:pt x="1273187" y="1068866"/>
                  </a:moveTo>
                  <a:cubicBezTo>
                    <a:pt x="1274616" y="1069151"/>
                    <a:pt x="1274044" y="1071152"/>
                    <a:pt x="1274140" y="1072676"/>
                  </a:cubicBezTo>
                  <a:cubicBezTo>
                    <a:pt x="1276330" y="1072580"/>
                    <a:pt x="1277188" y="1070771"/>
                    <a:pt x="1276997" y="1067913"/>
                  </a:cubicBezTo>
                  <a:cubicBezTo>
                    <a:pt x="1280902" y="1071438"/>
                    <a:pt x="1276711" y="1073247"/>
                    <a:pt x="1278807" y="1076771"/>
                  </a:cubicBezTo>
                  <a:cubicBezTo>
                    <a:pt x="1277378" y="1080391"/>
                    <a:pt x="1278140" y="1072961"/>
                    <a:pt x="1273949" y="1075152"/>
                  </a:cubicBezTo>
                  <a:cubicBezTo>
                    <a:pt x="1272997" y="1073628"/>
                    <a:pt x="1272616" y="1071723"/>
                    <a:pt x="1273187" y="1068866"/>
                  </a:cubicBezTo>
                  <a:close/>
                  <a:moveTo>
                    <a:pt x="1280712" y="1053149"/>
                  </a:moveTo>
                  <a:cubicBezTo>
                    <a:pt x="1284236" y="1050101"/>
                    <a:pt x="1278807" y="1052006"/>
                    <a:pt x="1279855" y="1048101"/>
                  </a:cubicBezTo>
                  <a:cubicBezTo>
                    <a:pt x="1274902" y="1048101"/>
                    <a:pt x="1280902" y="1052483"/>
                    <a:pt x="1275854" y="1051530"/>
                  </a:cubicBezTo>
                  <a:cubicBezTo>
                    <a:pt x="1276616" y="1044482"/>
                    <a:pt x="1279378" y="1041624"/>
                    <a:pt x="1275759" y="1037814"/>
                  </a:cubicBezTo>
                  <a:cubicBezTo>
                    <a:pt x="1276616" y="1036576"/>
                    <a:pt x="1278712" y="1036766"/>
                    <a:pt x="1278521" y="1034290"/>
                  </a:cubicBezTo>
                  <a:cubicBezTo>
                    <a:pt x="1282141" y="1038005"/>
                    <a:pt x="1281283" y="1040957"/>
                    <a:pt x="1280045" y="1046958"/>
                  </a:cubicBezTo>
                  <a:cubicBezTo>
                    <a:pt x="1279474" y="1049054"/>
                    <a:pt x="1284522" y="1051721"/>
                    <a:pt x="1283760" y="1047244"/>
                  </a:cubicBezTo>
                  <a:cubicBezTo>
                    <a:pt x="1285855" y="1047625"/>
                    <a:pt x="1283665" y="1054197"/>
                    <a:pt x="1280712" y="1053149"/>
                  </a:cubicBezTo>
                  <a:close/>
                  <a:moveTo>
                    <a:pt x="1298428" y="927038"/>
                  </a:moveTo>
                  <a:cubicBezTo>
                    <a:pt x="1299667" y="923324"/>
                    <a:pt x="1297571" y="922371"/>
                    <a:pt x="1297762" y="919514"/>
                  </a:cubicBezTo>
                  <a:cubicBezTo>
                    <a:pt x="1299190" y="921038"/>
                    <a:pt x="1300238" y="920847"/>
                    <a:pt x="1300333" y="918466"/>
                  </a:cubicBezTo>
                  <a:cubicBezTo>
                    <a:pt x="1304429" y="919133"/>
                    <a:pt x="1302715" y="928086"/>
                    <a:pt x="1298428" y="927038"/>
                  </a:cubicBezTo>
                  <a:close/>
                  <a:moveTo>
                    <a:pt x="1294523" y="914180"/>
                  </a:moveTo>
                  <a:cubicBezTo>
                    <a:pt x="1295380" y="909703"/>
                    <a:pt x="1294904" y="903702"/>
                    <a:pt x="1299190" y="903321"/>
                  </a:cubicBezTo>
                  <a:cubicBezTo>
                    <a:pt x="1298428" y="907988"/>
                    <a:pt x="1299476" y="914656"/>
                    <a:pt x="1294523" y="914180"/>
                  </a:cubicBezTo>
                  <a:close/>
                  <a:moveTo>
                    <a:pt x="1291666" y="671197"/>
                  </a:moveTo>
                  <a:cubicBezTo>
                    <a:pt x="1289761" y="671006"/>
                    <a:pt x="1289665" y="661767"/>
                    <a:pt x="1293475" y="663863"/>
                  </a:cubicBezTo>
                  <a:cubicBezTo>
                    <a:pt x="1293475" y="666911"/>
                    <a:pt x="1293190" y="669863"/>
                    <a:pt x="1291666" y="671197"/>
                  </a:cubicBezTo>
                  <a:close/>
                  <a:moveTo>
                    <a:pt x="1284046" y="749397"/>
                  </a:moveTo>
                  <a:cubicBezTo>
                    <a:pt x="1287951" y="750350"/>
                    <a:pt x="1284236" y="757779"/>
                    <a:pt x="1286999" y="759684"/>
                  </a:cubicBezTo>
                  <a:cubicBezTo>
                    <a:pt x="1283379" y="763018"/>
                    <a:pt x="1282807" y="754064"/>
                    <a:pt x="1284046" y="749397"/>
                  </a:cubicBezTo>
                  <a:close/>
                  <a:moveTo>
                    <a:pt x="1284332" y="808262"/>
                  </a:moveTo>
                  <a:cubicBezTo>
                    <a:pt x="1287951" y="810071"/>
                    <a:pt x="1282617" y="812453"/>
                    <a:pt x="1283760" y="815691"/>
                  </a:cubicBezTo>
                  <a:cubicBezTo>
                    <a:pt x="1282807" y="814929"/>
                    <a:pt x="1281855" y="814262"/>
                    <a:pt x="1280140" y="814167"/>
                  </a:cubicBezTo>
                  <a:cubicBezTo>
                    <a:pt x="1281378" y="812072"/>
                    <a:pt x="1283379" y="810738"/>
                    <a:pt x="1284332" y="808262"/>
                  </a:cubicBezTo>
                  <a:close/>
                  <a:moveTo>
                    <a:pt x="1275664" y="745016"/>
                  </a:moveTo>
                  <a:cubicBezTo>
                    <a:pt x="1272044" y="742444"/>
                    <a:pt x="1275283" y="741110"/>
                    <a:pt x="1275092" y="736253"/>
                  </a:cubicBezTo>
                  <a:cubicBezTo>
                    <a:pt x="1278712" y="736538"/>
                    <a:pt x="1277474" y="743492"/>
                    <a:pt x="1275664" y="745016"/>
                  </a:cubicBezTo>
                  <a:close/>
                  <a:moveTo>
                    <a:pt x="1268234" y="728156"/>
                  </a:moveTo>
                  <a:cubicBezTo>
                    <a:pt x="1269282" y="727109"/>
                    <a:pt x="1269853" y="725489"/>
                    <a:pt x="1269853" y="723299"/>
                  </a:cubicBezTo>
                  <a:cubicBezTo>
                    <a:pt x="1271473" y="723489"/>
                    <a:pt x="1273187" y="723584"/>
                    <a:pt x="1274807" y="723680"/>
                  </a:cubicBezTo>
                  <a:cubicBezTo>
                    <a:pt x="1274140" y="726823"/>
                    <a:pt x="1270711" y="726918"/>
                    <a:pt x="1268234" y="728156"/>
                  </a:cubicBezTo>
                  <a:close/>
                  <a:moveTo>
                    <a:pt x="1278235" y="1099250"/>
                  </a:moveTo>
                  <a:cubicBezTo>
                    <a:pt x="1268329" y="1097345"/>
                    <a:pt x="1278902" y="1091630"/>
                    <a:pt x="1275759" y="1084011"/>
                  </a:cubicBezTo>
                  <a:cubicBezTo>
                    <a:pt x="1280521" y="1085249"/>
                    <a:pt x="1280236" y="1084392"/>
                    <a:pt x="1283093" y="1085915"/>
                  </a:cubicBezTo>
                  <a:cubicBezTo>
                    <a:pt x="1283284" y="1089440"/>
                    <a:pt x="1280045" y="1094393"/>
                    <a:pt x="1283950" y="1090964"/>
                  </a:cubicBezTo>
                  <a:cubicBezTo>
                    <a:pt x="1285760" y="1091630"/>
                    <a:pt x="1283284" y="1092583"/>
                    <a:pt x="1283665" y="1094678"/>
                  </a:cubicBezTo>
                  <a:cubicBezTo>
                    <a:pt x="1279664" y="1092297"/>
                    <a:pt x="1278902" y="1094678"/>
                    <a:pt x="1278235" y="1099250"/>
                  </a:cubicBezTo>
                  <a:close/>
                  <a:moveTo>
                    <a:pt x="1291951" y="1054102"/>
                  </a:moveTo>
                  <a:cubicBezTo>
                    <a:pt x="1286713" y="1052864"/>
                    <a:pt x="1287570" y="1059055"/>
                    <a:pt x="1282807" y="1058388"/>
                  </a:cubicBezTo>
                  <a:cubicBezTo>
                    <a:pt x="1284998" y="1053721"/>
                    <a:pt x="1287284" y="1049244"/>
                    <a:pt x="1293571" y="1049244"/>
                  </a:cubicBezTo>
                  <a:cubicBezTo>
                    <a:pt x="1291951" y="1053816"/>
                    <a:pt x="1295571" y="1057340"/>
                    <a:pt x="1290046" y="1061436"/>
                  </a:cubicBezTo>
                  <a:cubicBezTo>
                    <a:pt x="1284808" y="1061341"/>
                    <a:pt x="1292237" y="1056959"/>
                    <a:pt x="1291951" y="1054102"/>
                  </a:cubicBezTo>
                  <a:close/>
                  <a:moveTo>
                    <a:pt x="1293761" y="1063055"/>
                  </a:moveTo>
                  <a:cubicBezTo>
                    <a:pt x="1295857" y="1064294"/>
                    <a:pt x="1295380" y="1067818"/>
                    <a:pt x="1298333" y="1068390"/>
                  </a:cubicBezTo>
                  <a:cubicBezTo>
                    <a:pt x="1294523" y="1072009"/>
                    <a:pt x="1290523" y="1066103"/>
                    <a:pt x="1293761" y="1063055"/>
                  </a:cubicBezTo>
                  <a:close/>
                  <a:moveTo>
                    <a:pt x="1297476" y="1047053"/>
                  </a:moveTo>
                  <a:cubicBezTo>
                    <a:pt x="1297571" y="1041529"/>
                    <a:pt x="1287189" y="1044958"/>
                    <a:pt x="1288141" y="1038767"/>
                  </a:cubicBezTo>
                  <a:cubicBezTo>
                    <a:pt x="1289189" y="1038671"/>
                    <a:pt x="1289284" y="1039338"/>
                    <a:pt x="1289284" y="1040100"/>
                  </a:cubicBezTo>
                  <a:cubicBezTo>
                    <a:pt x="1293761" y="1042577"/>
                    <a:pt x="1296047" y="1035909"/>
                    <a:pt x="1303096" y="1040005"/>
                  </a:cubicBezTo>
                  <a:cubicBezTo>
                    <a:pt x="1300143" y="1042481"/>
                    <a:pt x="1303382" y="1045625"/>
                    <a:pt x="1306334" y="1046482"/>
                  </a:cubicBezTo>
                  <a:cubicBezTo>
                    <a:pt x="1304524" y="1049054"/>
                    <a:pt x="1299000" y="1045148"/>
                    <a:pt x="1299190" y="1042196"/>
                  </a:cubicBezTo>
                  <a:cubicBezTo>
                    <a:pt x="1297381" y="1042386"/>
                    <a:pt x="1297857" y="1045244"/>
                    <a:pt x="1297476" y="1047053"/>
                  </a:cubicBezTo>
                  <a:close/>
                  <a:moveTo>
                    <a:pt x="1319955" y="923800"/>
                  </a:moveTo>
                  <a:cubicBezTo>
                    <a:pt x="1315288" y="923133"/>
                    <a:pt x="1315574" y="918275"/>
                    <a:pt x="1314430" y="914561"/>
                  </a:cubicBezTo>
                  <a:cubicBezTo>
                    <a:pt x="1315669" y="914656"/>
                    <a:pt x="1315288" y="916180"/>
                    <a:pt x="1315478" y="917132"/>
                  </a:cubicBezTo>
                  <a:cubicBezTo>
                    <a:pt x="1316526" y="916561"/>
                    <a:pt x="1317574" y="915989"/>
                    <a:pt x="1319288" y="916180"/>
                  </a:cubicBezTo>
                  <a:cubicBezTo>
                    <a:pt x="1316145" y="922371"/>
                    <a:pt x="1321765" y="915894"/>
                    <a:pt x="1319955" y="923800"/>
                  </a:cubicBezTo>
                  <a:close/>
                  <a:moveTo>
                    <a:pt x="1315192" y="905798"/>
                  </a:moveTo>
                  <a:cubicBezTo>
                    <a:pt x="1315097" y="904369"/>
                    <a:pt x="1315669" y="903607"/>
                    <a:pt x="1316621" y="903416"/>
                  </a:cubicBezTo>
                  <a:cubicBezTo>
                    <a:pt x="1315574" y="900845"/>
                    <a:pt x="1310811" y="899130"/>
                    <a:pt x="1314716" y="895796"/>
                  </a:cubicBezTo>
                  <a:cubicBezTo>
                    <a:pt x="1316716" y="897987"/>
                    <a:pt x="1323098" y="905607"/>
                    <a:pt x="1315192" y="905798"/>
                  </a:cubicBezTo>
                  <a:close/>
                  <a:moveTo>
                    <a:pt x="1315192" y="751969"/>
                  </a:moveTo>
                  <a:cubicBezTo>
                    <a:pt x="1311478" y="751588"/>
                    <a:pt x="1312335" y="742825"/>
                    <a:pt x="1317002" y="744635"/>
                  </a:cubicBezTo>
                  <a:cubicBezTo>
                    <a:pt x="1316812" y="747492"/>
                    <a:pt x="1314526" y="748064"/>
                    <a:pt x="1315192" y="751969"/>
                  </a:cubicBezTo>
                  <a:close/>
                  <a:moveTo>
                    <a:pt x="1313478" y="911989"/>
                  </a:moveTo>
                  <a:cubicBezTo>
                    <a:pt x="1309192" y="911798"/>
                    <a:pt x="1306334" y="910370"/>
                    <a:pt x="1307763" y="905226"/>
                  </a:cubicBezTo>
                  <a:cubicBezTo>
                    <a:pt x="1311573" y="904274"/>
                    <a:pt x="1309763" y="908179"/>
                    <a:pt x="1309858" y="910370"/>
                  </a:cubicBezTo>
                  <a:cubicBezTo>
                    <a:pt x="1312430" y="911417"/>
                    <a:pt x="1314049" y="907226"/>
                    <a:pt x="1313478" y="911989"/>
                  </a:cubicBezTo>
                  <a:close/>
                  <a:moveTo>
                    <a:pt x="1301572" y="795879"/>
                  </a:moveTo>
                  <a:cubicBezTo>
                    <a:pt x="1297190" y="800165"/>
                    <a:pt x="1296333" y="783116"/>
                    <a:pt x="1302524" y="784735"/>
                  </a:cubicBezTo>
                  <a:cubicBezTo>
                    <a:pt x="1299190" y="787973"/>
                    <a:pt x="1299476" y="790736"/>
                    <a:pt x="1301572" y="795879"/>
                  </a:cubicBezTo>
                  <a:close/>
                  <a:moveTo>
                    <a:pt x="1295380" y="656528"/>
                  </a:moveTo>
                  <a:cubicBezTo>
                    <a:pt x="1294142" y="656433"/>
                    <a:pt x="1292904" y="656338"/>
                    <a:pt x="1291666" y="656243"/>
                  </a:cubicBezTo>
                  <a:cubicBezTo>
                    <a:pt x="1292618" y="652814"/>
                    <a:pt x="1295095" y="651194"/>
                    <a:pt x="1296047" y="647861"/>
                  </a:cubicBezTo>
                  <a:cubicBezTo>
                    <a:pt x="1297857" y="648242"/>
                    <a:pt x="1296142" y="651575"/>
                    <a:pt x="1298238" y="651766"/>
                  </a:cubicBezTo>
                  <a:cubicBezTo>
                    <a:pt x="1295857" y="654052"/>
                    <a:pt x="1293666" y="651671"/>
                    <a:pt x="1295380" y="656528"/>
                  </a:cubicBezTo>
                  <a:close/>
                  <a:moveTo>
                    <a:pt x="1296047" y="586520"/>
                  </a:moveTo>
                  <a:cubicBezTo>
                    <a:pt x="1291475" y="587377"/>
                    <a:pt x="1294714" y="581471"/>
                    <a:pt x="1294142" y="578900"/>
                  </a:cubicBezTo>
                  <a:cubicBezTo>
                    <a:pt x="1298428" y="580805"/>
                    <a:pt x="1294237" y="582995"/>
                    <a:pt x="1296047" y="586520"/>
                  </a:cubicBezTo>
                  <a:close/>
                  <a:moveTo>
                    <a:pt x="1292237" y="463552"/>
                  </a:moveTo>
                  <a:cubicBezTo>
                    <a:pt x="1294142" y="463742"/>
                    <a:pt x="1294237" y="472982"/>
                    <a:pt x="1290427" y="470886"/>
                  </a:cubicBezTo>
                  <a:cubicBezTo>
                    <a:pt x="1287856" y="468124"/>
                    <a:pt x="1292237" y="467362"/>
                    <a:pt x="1292237" y="463552"/>
                  </a:cubicBezTo>
                  <a:close/>
                  <a:moveTo>
                    <a:pt x="1290999" y="478506"/>
                  </a:moveTo>
                  <a:cubicBezTo>
                    <a:pt x="1294904" y="479078"/>
                    <a:pt x="1292047" y="486602"/>
                    <a:pt x="1287951" y="485745"/>
                  </a:cubicBezTo>
                  <a:cubicBezTo>
                    <a:pt x="1287094" y="484507"/>
                    <a:pt x="1286808" y="482792"/>
                    <a:pt x="1287094" y="480697"/>
                  </a:cubicBezTo>
                  <a:cubicBezTo>
                    <a:pt x="1288237" y="480792"/>
                    <a:pt x="1287951" y="482316"/>
                    <a:pt x="1288141" y="483269"/>
                  </a:cubicBezTo>
                  <a:cubicBezTo>
                    <a:pt x="1289856" y="482602"/>
                    <a:pt x="1290713" y="480792"/>
                    <a:pt x="1290999" y="478506"/>
                  </a:cubicBezTo>
                  <a:close/>
                  <a:moveTo>
                    <a:pt x="1289094" y="487079"/>
                  </a:moveTo>
                  <a:cubicBezTo>
                    <a:pt x="1293190" y="488793"/>
                    <a:pt x="1285570" y="487174"/>
                    <a:pt x="1287570" y="490698"/>
                  </a:cubicBezTo>
                  <a:cubicBezTo>
                    <a:pt x="1284236" y="490317"/>
                    <a:pt x="1281855" y="487364"/>
                    <a:pt x="1284236" y="485459"/>
                  </a:cubicBezTo>
                  <a:cubicBezTo>
                    <a:pt x="1285474" y="485555"/>
                    <a:pt x="1285093" y="486983"/>
                    <a:pt x="1285284" y="488031"/>
                  </a:cubicBezTo>
                  <a:cubicBezTo>
                    <a:pt x="1287189" y="488507"/>
                    <a:pt x="1287475" y="486983"/>
                    <a:pt x="1289094" y="487079"/>
                  </a:cubicBezTo>
                  <a:close/>
                  <a:moveTo>
                    <a:pt x="1283665" y="491651"/>
                  </a:moveTo>
                  <a:cubicBezTo>
                    <a:pt x="1285665" y="493841"/>
                    <a:pt x="1286903" y="496604"/>
                    <a:pt x="1288046" y="499556"/>
                  </a:cubicBezTo>
                  <a:cubicBezTo>
                    <a:pt x="1288332" y="500414"/>
                    <a:pt x="1288808" y="501271"/>
                    <a:pt x="1289094" y="502128"/>
                  </a:cubicBezTo>
                  <a:cubicBezTo>
                    <a:pt x="1287856" y="502033"/>
                    <a:pt x="1288237" y="500509"/>
                    <a:pt x="1288046" y="499556"/>
                  </a:cubicBezTo>
                  <a:cubicBezTo>
                    <a:pt x="1286808" y="499461"/>
                    <a:pt x="1286903" y="500985"/>
                    <a:pt x="1286617" y="501938"/>
                  </a:cubicBezTo>
                  <a:cubicBezTo>
                    <a:pt x="1284903" y="500604"/>
                    <a:pt x="1283950" y="492794"/>
                    <a:pt x="1282141" y="495365"/>
                  </a:cubicBezTo>
                  <a:cubicBezTo>
                    <a:pt x="1278616" y="494318"/>
                    <a:pt x="1284236" y="493460"/>
                    <a:pt x="1283665" y="491651"/>
                  </a:cubicBezTo>
                  <a:close/>
                  <a:moveTo>
                    <a:pt x="1279188" y="547562"/>
                  </a:moveTo>
                  <a:cubicBezTo>
                    <a:pt x="1278997" y="544610"/>
                    <a:pt x="1279759" y="542800"/>
                    <a:pt x="1280902" y="541466"/>
                  </a:cubicBezTo>
                  <a:cubicBezTo>
                    <a:pt x="1282712" y="543467"/>
                    <a:pt x="1284236" y="548610"/>
                    <a:pt x="1279188" y="547562"/>
                  </a:cubicBezTo>
                  <a:close/>
                  <a:moveTo>
                    <a:pt x="1283474" y="586710"/>
                  </a:moveTo>
                  <a:cubicBezTo>
                    <a:pt x="1282903" y="588329"/>
                    <a:pt x="1281093" y="588520"/>
                    <a:pt x="1280712" y="590234"/>
                  </a:cubicBezTo>
                  <a:cubicBezTo>
                    <a:pt x="1277569" y="589853"/>
                    <a:pt x="1278616" y="585853"/>
                    <a:pt x="1278807" y="582614"/>
                  </a:cubicBezTo>
                  <a:cubicBezTo>
                    <a:pt x="1282903" y="581852"/>
                    <a:pt x="1280140" y="586805"/>
                    <a:pt x="1283474" y="586710"/>
                  </a:cubicBezTo>
                  <a:close/>
                  <a:moveTo>
                    <a:pt x="1265662" y="915608"/>
                  </a:moveTo>
                  <a:cubicBezTo>
                    <a:pt x="1267091" y="915894"/>
                    <a:pt x="1266520" y="917990"/>
                    <a:pt x="1266615" y="919418"/>
                  </a:cubicBezTo>
                  <a:cubicBezTo>
                    <a:pt x="1264043" y="918561"/>
                    <a:pt x="1264138" y="921038"/>
                    <a:pt x="1263853" y="922943"/>
                  </a:cubicBezTo>
                  <a:cubicBezTo>
                    <a:pt x="1262995" y="922847"/>
                    <a:pt x="1262233" y="922847"/>
                    <a:pt x="1261376" y="922752"/>
                  </a:cubicBezTo>
                  <a:cubicBezTo>
                    <a:pt x="1261662" y="921704"/>
                    <a:pt x="1260995" y="921609"/>
                    <a:pt x="1260233" y="921419"/>
                  </a:cubicBezTo>
                  <a:cubicBezTo>
                    <a:pt x="1260614" y="917894"/>
                    <a:pt x="1266139" y="920371"/>
                    <a:pt x="1265662" y="915608"/>
                  </a:cubicBezTo>
                  <a:close/>
                  <a:moveTo>
                    <a:pt x="1260900" y="1127921"/>
                  </a:moveTo>
                  <a:cubicBezTo>
                    <a:pt x="1261471" y="1126301"/>
                    <a:pt x="1264138" y="1127159"/>
                    <a:pt x="1265948" y="1127063"/>
                  </a:cubicBezTo>
                  <a:cubicBezTo>
                    <a:pt x="1265567" y="1130683"/>
                    <a:pt x="1264900" y="1134017"/>
                    <a:pt x="1260424" y="1132874"/>
                  </a:cubicBezTo>
                  <a:cubicBezTo>
                    <a:pt x="1260519" y="1134302"/>
                    <a:pt x="1262615" y="1134112"/>
                    <a:pt x="1264043" y="1134398"/>
                  </a:cubicBezTo>
                  <a:cubicBezTo>
                    <a:pt x="1265282" y="1138493"/>
                    <a:pt x="1259947" y="1134969"/>
                    <a:pt x="1261186" y="1139160"/>
                  </a:cubicBezTo>
                  <a:cubicBezTo>
                    <a:pt x="1255090" y="1135541"/>
                    <a:pt x="1265472" y="1128111"/>
                    <a:pt x="1260900" y="1127921"/>
                  </a:cubicBezTo>
                  <a:close/>
                  <a:moveTo>
                    <a:pt x="1263376" y="1298323"/>
                  </a:moveTo>
                  <a:cubicBezTo>
                    <a:pt x="1257090" y="1299561"/>
                    <a:pt x="1265567" y="1290798"/>
                    <a:pt x="1262995" y="1287083"/>
                  </a:cubicBezTo>
                  <a:cubicBezTo>
                    <a:pt x="1269091" y="1289846"/>
                    <a:pt x="1261186" y="1296132"/>
                    <a:pt x="1263376" y="1298323"/>
                  </a:cubicBezTo>
                  <a:close/>
                  <a:moveTo>
                    <a:pt x="1264424" y="1408432"/>
                  </a:moveTo>
                  <a:cubicBezTo>
                    <a:pt x="1267377" y="1407194"/>
                    <a:pt x="1265186" y="1413099"/>
                    <a:pt x="1266234" y="1417385"/>
                  </a:cubicBezTo>
                  <a:cubicBezTo>
                    <a:pt x="1265282" y="1416623"/>
                    <a:pt x="1264329" y="1415957"/>
                    <a:pt x="1262615" y="1415862"/>
                  </a:cubicBezTo>
                  <a:cubicBezTo>
                    <a:pt x="1262615" y="1412051"/>
                    <a:pt x="1266996" y="1411289"/>
                    <a:pt x="1264424" y="1408432"/>
                  </a:cubicBezTo>
                  <a:close/>
                  <a:moveTo>
                    <a:pt x="1262233" y="1420814"/>
                  </a:moveTo>
                  <a:cubicBezTo>
                    <a:pt x="1264329" y="1421005"/>
                    <a:pt x="1265567" y="1420148"/>
                    <a:pt x="1266139" y="1418624"/>
                  </a:cubicBezTo>
                  <a:cubicBezTo>
                    <a:pt x="1268520" y="1419005"/>
                    <a:pt x="1266710" y="1422815"/>
                    <a:pt x="1269568" y="1422624"/>
                  </a:cubicBezTo>
                  <a:cubicBezTo>
                    <a:pt x="1266805" y="1423863"/>
                    <a:pt x="1266139" y="1420719"/>
                    <a:pt x="1259662" y="1421862"/>
                  </a:cubicBezTo>
                  <a:cubicBezTo>
                    <a:pt x="1260900" y="1418052"/>
                    <a:pt x="1256423" y="1419195"/>
                    <a:pt x="1257661" y="1415480"/>
                  </a:cubicBezTo>
                  <a:cubicBezTo>
                    <a:pt x="1259090" y="1415766"/>
                    <a:pt x="1259852" y="1415385"/>
                    <a:pt x="1260233" y="1414433"/>
                  </a:cubicBezTo>
                  <a:cubicBezTo>
                    <a:pt x="1263281" y="1416242"/>
                    <a:pt x="1263948" y="1417290"/>
                    <a:pt x="1262233" y="1420814"/>
                  </a:cubicBezTo>
                  <a:close/>
                  <a:moveTo>
                    <a:pt x="1258042" y="1441769"/>
                  </a:moveTo>
                  <a:cubicBezTo>
                    <a:pt x="1260233" y="1437769"/>
                    <a:pt x="1261376" y="1444151"/>
                    <a:pt x="1262805" y="1444627"/>
                  </a:cubicBezTo>
                  <a:cubicBezTo>
                    <a:pt x="1262805" y="1447389"/>
                    <a:pt x="1258328" y="1444817"/>
                    <a:pt x="1256518" y="1445389"/>
                  </a:cubicBezTo>
                  <a:cubicBezTo>
                    <a:pt x="1254518" y="1441865"/>
                    <a:pt x="1262138" y="1443389"/>
                    <a:pt x="1258042" y="1441769"/>
                  </a:cubicBezTo>
                  <a:close/>
                  <a:moveTo>
                    <a:pt x="1268806" y="1493967"/>
                  </a:moveTo>
                  <a:cubicBezTo>
                    <a:pt x="1267663" y="1497586"/>
                    <a:pt x="1266234" y="1492538"/>
                    <a:pt x="1263853" y="1493585"/>
                  </a:cubicBezTo>
                  <a:cubicBezTo>
                    <a:pt x="1264043" y="1491490"/>
                    <a:pt x="1264234" y="1489394"/>
                    <a:pt x="1264329" y="1487394"/>
                  </a:cubicBezTo>
                  <a:cubicBezTo>
                    <a:pt x="1263662" y="1485680"/>
                    <a:pt x="1260138" y="1488442"/>
                    <a:pt x="1259281" y="1488251"/>
                  </a:cubicBezTo>
                  <a:cubicBezTo>
                    <a:pt x="1257757" y="1488823"/>
                    <a:pt x="1262424" y="1473012"/>
                    <a:pt x="1258995" y="1475679"/>
                  </a:cubicBezTo>
                  <a:cubicBezTo>
                    <a:pt x="1257185" y="1475012"/>
                    <a:pt x="1259662" y="1474154"/>
                    <a:pt x="1259281" y="1471964"/>
                  </a:cubicBezTo>
                  <a:cubicBezTo>
                    <a:pt x="1271663" y="1472440"/>
                    <a:pt x="1260328" y="1488633"/>
                    <a:pt x="1268806" y="1493967"/>
                  </a:cubicBezTo>
                  <a:close/>
                  <a:moveTo>
                    <a:pt x="1248517" y="1451009"/>
                  </a:moveTo>
                  <a:cubicBezTo>
                    <a:pt x="1244231" y="1451961"/>
                    <a:pt x="1246898" y="1447008"/>
                    <a:pt x="1246517" y="1444627"/>
                  </a:cubicBezTo>
                  <a:cubicBezTo>
                    <a:pt x="1249470" y="1443579"/>
                    <a:pt x="1250899" y="1440626"/>
                    <a:pt x="1255566" y="1441579"/>
                  </a:cubicBezTo>
                  <a:cubicBezTo>
                    <a:pt x="1255375" y="1442722"/>
                    <a:pt x="1253947" y="1442436"/>
                    <a:pt x="1252994" y="1442627"/>
                  </a:cubicBezTo>
                  <a:cubicBezTo>
                    <a:pt x="1250994" y="1443579"/>
                    <a:pt x="1253185" y="1444532"/>
                    <a:pt x="1251375" y="1447484"/>
                  </a:cubicBezTo>
                  <a:cubicBezTo>
                    <a:pt x="1249756" y="1446913"/>
                    <a:pt x="1249565" y="1445103"/>
                    <a:pt x="1247851" y="1444722"/>
                  </a:cubicBezTo>
                  <a:cubicBezTo>
                    <a:pt x="1246993" y="1447580"/>
                    <a:pt x="1249851" y="1447580"/>
                    <a:pt x="1248517" y="1451009"/>
                  </a:cubicBezTo>
                  <a:close/>
                  <a:moveTo>
                    <a:pt x="1239278" y="1441484"/>
                  </a:moveTo>
                  <a:cubicBezTo>
                    <a:pt x="1241374" y="1440722"/>
                    <a:pt x="1239469" y="1435388"/>
                    <a:pt x="1243374" y="1436817"/>
                  </a:cubicBezTo>
                  <a:cubicBezTo>
                    <a:pt x="1242040" y="1441008"/>
                    <a:pt x="1246898" y="1443579"/>
                    <a:pt x="1239278" y="1441484"/>
                  </a:cubicBezTo>
                  <a:close/>
                  <a:moveTo>
                    <a:pt x="1243469" y="1405575"/>
                  </a:moveTo>
                  <a:cubicBezTo>
                    <a:pt x="1244231" y="1404622"/>
                    <a:pt x="1244898" y="1403669"/>
                    <a:pt x="1244993" y="1401955"/>
                  </a:cubicBezTo>
                  <a:cubicBezTo>
                    <a:pt x="1235849" y="1397002"/>
                    <a:pt x="1237659" y="1384905"/>
                    <a:pt x="1239659" y="1375285"/>
                  </a:cubicBezTo>
                  <a:cubicBezTo>
                    <a:pt x="1243755" y="1379857"/>
                    <a:pt x="1248994" y="1390620"/>
                    <a:pt x="1244231" y="1395668"/>
                  </a:cubicBezTo>
                  <a:cubicBezTo>
                    <a:pt x="1247470" y="1395288"/>
                    <a:pt x="1246041" y="1404527"/>
                    <a:pt x="1248136" y="1408527"/>
                  </a:cubicBezTo>
                  <a:cubicBezTo>
                    <a:pt x="1245755" y="1408146"/>
                    <a:pt x="1246898" y="1404908"/>
                    <a:pt x="1243469" y="1405575"/>
                  </a:cubicBezTo>
                  <a:close/>
                  <a:moveTo>
                    <a:pt x="1255947" y="1451580"/>
                  </a:moveTo>
                  <a:cubicBezTo>
                    <a:pt x="1257280" y="1453580"/>
                    <a:pt x="1259281" y="1454914"/>
                    <a:pt x="1259185" y="1458057"/>
                  </a:cubicBezTo>
                  <a:cubicBezTo>
                    <a:pt x="1256042" y="1457200"/>
                    <a:pt x="1254518" y="1455581"/>
                    <a:pt x="1254042" y="1460153"/>
                  </a:cubicBezTo>
                  <a:cubicBezTo>
                    <a:pt x="1250803" y="1457962"/>
                    <a:pt x="1254518" y="1452723"/>
                    <a:pt x="1255947" y="1451580"/>
                  </a:cubicBezTo>
                  <a:close/>
                  <a:moveTo>
                    <a:pt x="1255185" y="1368903"/>
                  </a:moveTo>
                  <a:cubicBezTo>
                    <a:pt x="1256233" y="1368713"/>
                    <a:pt x="1256328" y="1369475"/>
                    <a:pt x="1256328" y="1370237"/>
                  </a:cubicBezTo>
                  <a:cubicBezTo>
                    <a:pt x="1257757" y="1371189"/>
                    <a:pt x="1259471" y="1371094"/>
                    <a:pt x="1260995" y="1374333"/>
                  </a:cubicBezTo>
                  <a:cubicBezTo>
                    <a:pt x="1257947" y="1378047"/>
                    <a:pt x="1254709" y="1372142"/>
                    <a:pt x="1255185" y="1368903"/>
                  </a:cubicBezTo>
                  <a:close/>
                  <a:moveTo>
                    <a:pt x="1258328" y="1299085"/>
                  </a:moveTo>
                  <a:cubicBezTo>
                    <a:pt x="1262900" y="1302228"/>
                    <a:pt x="1260995" y="1306610"/>
                    <a:pt x="1257471" y="1308991"/>
                  </a:cubicBezTo>
                  <a:cubicBezTo>
                    <a:pt x="1254804" y="1307562"/>
                    <a:pt x="1259566" y="1303467"/>
                    <a:pt x="1258328" y="1299085"/>
                  </a:cubicBezTo>
                  <a:close/>
                  <a:moveTo>
                    <a:pt x="1260805" y="1330613"/>
                  </a:moveTo>
                  <a:cubicBezTo>
                    <a:pt x="1256328" y="1328613"/>
                    <a:pt x="1256709" y="1322517"/>
                    <a:pt x="1255566" y="1317659"/>
                  </a:cubicBezTo>
                  <a:cubicBezTo>
                    <a:pt x="1258900" y="1320612"/>
                    <a:pt x="1258995" y="1326231"/>
                    <a:pt x="1260805" y="1330613"/>
                  </a:cubicBezTo>
                  <a:close/>
                  <a:moveTo>
                    <a:pt x="1257566" y="1354139"/>
                  </a:moveTo>
                  <a:cubicBezTo>
                    <a:pt x="1257757" y="1352520"/>
                    <a:pt x="1257852" y="1350806"/>
                    <a:pt x="1257947" y="1349187"/>
                  </a:cubicBezTo>
                  <a:cubicBezTo>
                    <a:pt x="1261186" y="1349091"/>
                    <a:pt x="1263281" y="1350044"/>
                    <a:pt x="1262615" y="1353282"/>
                  </a:cubicBezTo>
                  <a:cubicBezTo>
                    <a:pt x="1260424" y="1352901"/>
                    <a:pt x="1259947" y="1354616"/>
                    <a:pt x="1257566" y="1354139"/>
                  </a:cubicBezTo>
                  <a:close/>
                  <a:moveTo>
                    <a:pt x="1263376" y="1283273"/>
                  </a:moveTo>
                  <a:cubicBezTo>
                    <a:pt x="1262233" y="1283750"/>
                    <a:pt x="1261090" y="1284226"/>
                    <a:pt x="1260709" y="1285559"/>
                  </a:cubicBezTo>
                  <a:cubicBezTo>
                    <a:pt x="1257471" y="1284131"/>
                    <a:pt x="1262328" y="1281273"/>
                    <a:pt x="1262424" y="1279463"/>
                  </a:cubicBezTo>
                  <a:cubicBezTo>
                    <a:pt x="1265282" y="1279273"/>
                    <a:pt x="1263472" y="1283178"/>
                    <a:pt x="1265853" y="1283464"/>
                  </a:cubicBezTo>
                  <a:cubicBezTo>
                    <a:pt x="1265377" y="1284988"/>
                    <a:pt x="1263281" y="1284512"/>
                    <a:pt x="1263376" y="1283273"/>
                  </a:cubicBezTo>
                  <a:close/>
                  <a:moveTo>
                    <a:pt x="1258804" y="1231648"/>
                  </a:moveTo>
                  <a:cubicBezTo>
                    <a:pt x="1257566" y="1231553"/>
                    <a:pt x="1257661" y="1233077"/>
                    <a:pt x="1257376" y="1234029"/>
                  </a:cubicBezTo>
                  <a:cubicBezTo>
                    <a:pt x="1254423" y="1236601"/>
                    <a:pt x="1258138" y="1227933"/>
                    <a:pt x="1259185" y="1226695"/>
                  </a:cubicBezTo>
                  <a:cubicBezTo>
                    <a:pt x="1260519" y="1227933"/>
                    <a:pt x="1259376" y="1229076"/>
                    <a:pt x="1259947" y="1232981"/>
                  </a:cubicBezTo>
                  <a:cubicBezTo>
                    <a:pt x="1258900" y="1233077"/>
                    <a:pt x="1258804" y="1232315"/>
                    <a:pt x="1258804" y="1231648"/>
                  </a:cubicBezTo>
                  <a:close/>
                  <a:moveTo>
                    <a:pt x="1255852" y="1282702"/>
                  </a:moveTo>
                  <a:cubicBezTo>
                    <a:pt x="1250327" y="1280797"/>
                    <a:pt x="1253280" y="1274320"/>
                    <a:pt x="1254232" y="1271272"/>
                  </a:cubicBezTo>
                  <a:cubicBezTo>
                    <a:pt x="1256709" y="1273463"/>
                    <a:pt x="1254042" y="1280035"/>
                    <a:pt x="1255852" y="1282702"/>
                  </a:cubicBezTo>
                  <a:close/>
                  <a:moveTo>
                    <a:pt x="1253566" y="1126111"/>
                  </a:moveTo>
                  <a:cubicBezTo>
                    <a:pt x="1252518" y="1125063"/>
                    <a:pt x="1250899" y="1124492"/>
                    <a:pt x="1248708" y="1124396"/>
                  </a:cubicBezTo>
                  <a:cubicBezTo>
                    <a:pt x="1248613" y="1121158"/>
                    <a:pt x="1251565" y="1121444"/>
                    <a:pt x="1253947" y="1121063"/>
                  </a:cubicBezTo>
                  <a:cubicBezTo>
                    <a:pt x="1253851" y="1122777"/>
                    <a:pt x="1253661" y="1124396"/>
                    <a:pt x="1253566" y="1126111"/>
                  </a:cubicBezTo>
                  <a:close/>
                  <a:moveTo>
                    <a:pt x="1252232" y="1142208"/>
                  </a:moveTo>
                  <a:cubicBezTo>
                    <a:pt x="1251470" y="1143161"/>
                    <a:pt x="1250803" y="1144113"/>
                    <a:pt x="1250708" y="1145828"/>
                  </a:cubicBezTo>
                  <a:cubicBezTo>
                    <a:pt x="1243755" y="1144685"/>
                    <a:pt x="1243469" y="1147352"/>
                    <a:pt x="1237849" y="1149828"/>
                  </a:cubicBezTo>
                  <a:cubicBezTo>
                    <a:pt x="1239564" y="1140779"/>
                    <a:pt x="1242612" y="1144590"/>
                    <a:pt x="1241374" y="1137541"/>
                  </a:cubicBezTo>
                  <a:cubicBezTo>
                    <a:pt x="1246898" y="1140208"/>
                    <a:pt x="1247660" y="1140684"/>
                    <a:pt x="1252232" y="1142208"/>
                  </a:cubicBezTo>
                  <a:close/>
                  <a:moveTo>
                    <a:pt x="1237849" y="1181070"/>
                  </a:moveTo>
                  <a:cubicBezTo>
                    <a:pt x="1239088" y="1181165"/>
                    <a:pt x="1240326" y="1181261"/>
                    <a:pt x="1241564" y="1181356"/>
                  </a:cubicBezTo>
                  <a:cubicBezTo>
                    <a:pt x="1241088" y="1179070"/>
                    <a:pt x="1241374" y="1176117"/>
                    <a:pt x="1239564" y="1174974"/>
                  </a:cubicBezTo>
                  <a:cubicBezTo>
                    <a:pt x="1241278" y="1171069"/>
                    <a:pt x="1242993" y="1176403"/>
                    <a:pt x="1241755" y="1178879"/>
                  </a:cubicBezTo>
                  <a:cubicBezTo>
                    <a:pt x="1245374" y="1180403"/>
                    <a:pt x="1244231" y="1176308"/>
                    <a:pt x="1244612" y="1174117"/>
                  </a:cubicBezTo>
                  <a:cubicBezTo>
                    <a:pt x="1248136" y="1179261"/>
                    <a:pt x="1243183" y="1190786"/>
                    <a:pt x="1235563" y="1193357"/>
                  </a:cubicBezTo>
                  <a:cubicBezTo>
                    <a:pt x="1238802" y="1189262"/>
                    <a:pt x="1241278" y="1186595"/>
                    <a:pt x="1237849" y="1181070"/>
                  </a:cubicBezTo>
                  <a:close/>
                  <a:moveTo>
                    <a:pt x="1236040" y="1311087"/>
                  </a:moveTo>
                  <a:cubicBezTo>
                    <a:pt x="1233563" y="1308134"/>
                    <a:pt x="1231753" y="1312896"/>
                    <a:pt x="1228324" y="1312992"/>
                  </a:cubicBezTo>
                  <a:cubicBezTo>
                    <a:pt x="1228039" y="1314039"/>
                    <a:pt x="1228705" y="1314230"/>
                    <a:pt x="1229467" y="1314325"/>
                  </a:cubicBezTo>
                  <a:cubicBezTo>
                    <a:pt x="1225086" y="1318040"/>
                    <a:pt x="1228610" y="1309563"/>
                    <a:pt x="1229944" y="1308134"/>
                  </a:cubicBezTo>
                  <a:cubicBezTo>
                    <a:pt x="1232706" y="1311944"/>
                    <a:pt x="1232039" y="1309753"/>
                    <a:pt x="1231372" y="1305752"/>
                  </a:cubicBezTo>
                  <a:cubicBezTo>
                    <a:pt x="1234611" y="1306133"/>
                    <a:pt x="1236135" y="1307943"/>
                    <a:pt x="1236040" y="1311087"/>
                  </a:cubicBezTo>
                  <a:close/>
                  <a:moveTo>
                    <a:pt x="1231182" y="1325660"/>
                  </a:moveTo>
                  <a:cubicBezTo>
                    <a:pt x="1230039" y="1329279"/>
                    <a:pt x="1228610" y="1324231"/>
                    <a:pt x="1226229" y="1325279"/>
                  </a:cubicBezTo>
                  <a:cubicBezTo>
                    <a:pt x="1228134" y="1321564"/>
                    <a:pt x="1228801" y="1316516"/>
                    <a:pt x="1233277" y="1315849"/>
                  </a:cubicBezTo>
                  <a:cubicBezTo>
                    <a:pt x="1234706" y="1320897"/>
                    <a:pt x="1228801" y="1324231"/>
                    <a:pt x="1231182" y="1325660"/>
                  </a:cubicBezTo>
                  <a:close/>
                  <a:moveTo>
                    <a:pt x="1230039" y="1400717"/>
                  </a:moveTo>
                  <a:cubicBezTo>
                    <a:pt x="1226515" y="1400621"/>
                    <a:pt x="1226705" y="1397383"/>
                    <a:pt x="1226800" y="1394240"/>
                  </a:cubicBezTo>
                  <a:cubicBezTo>
                    <a:pt x="1230325" y="1394240"/>
                    <a:pt x="1230229" y="1397478"/>
                    <a:pt x="1230039" y="1400717"/>
                  </a:cubicBezTo>
                  <a:close/>
                  <a:moveTo>
                    <a:pt x="1231563" y="1274415"/>
                  </a:moveTo>
                  <a:cubicBezTo>
                    <a:pt x="1229182" y="1273748"/>
                    <a:pt x="1230991" y="1269462"/>
                    <a:pt x="1226896" y="1270319"/>
                  </a:cubicBezTo>
                  <a:cubicBezTo>
                    <a:pt x="1228610" y="1268796"/>
                    <a:pt x="1230896" y="1268129"/>
                    <a:pt x="1227182" y="1266605"/>
                  </a:cubicBezTo>
                  <a:cubicBezTo>
                    <a:pt x="1228991" y="1264223"/>
                    <a:pt x="1233563" y="1273367"/>
                    <a:pt x="1231563" y="1274415"/>
                  </a:cubicBezTo>
                  <a:close/>
                  <a:moveTo>
                    <a:pt x="1227848" y="1196596"/>
                  </a:moveTo>
                  <a:cubicBezTo>
                    <a:pt x="1226610" y="1196501"/>
                    <a:pt x="1225372" y="1196405"/>
                    <a:pt x="1224133" y="1196310"/>
                  </a:cubicBezTo>
                  <a:cubicBezTo>
                    <a:pt x="1225467" y="1194215"/>
                    <a:pt x="1224610" y="1189643"/>
                    <a:pt x="1228420" y="1190405"/>
                  </a:cubicBezTo>
                  <a:cubicBezTo>
                    <a:pt x="1225848" y="1192500"/>
                    <a:pt x="1227943" y="1193453"/>
                    <a:pt x="1227848" y="1196596"/>
                  </a:cubicBezTo>
                  <a:close/>
                  <a:moveTo>
                    <a:pt x="1216799" y="1455962"/>
                  </a:moveTo>
                  <a:cubicBezTo>
                    <a:pt x="1217847" y="1453580"/>
                    <a:pt x="1220419" y="1452914"/>
                    <a:pt x="1223371" y="1452723"/>
                  </a:cubicBezTo>
                  <a:cubicBezTo>
                    <a:pt x="1224800" y="1447866"/>
                    <a:pt x="1222228" y="1443389"/>
                    <a:pt x="1224324" y="1441484"/>
                  </a:cubicBezTo>
                  <a:cubicBezTo>
                    <a:pt x="1232039" y="1444817"/>
                    <a:pt x="1222514" y="1453295"/>
                    <a:pt x="1223181" y="1455104"/>
                  </a:cubicBezTo>
                  <a:cubicBezTo>
                    <a:pt x="1223181" y="1457867"/>
                    <a:pt x="1218704" y="1455390"/>
                    <a:pt x="1216799" y="1455962"/>
                  </a:cubicBezTo>
                  <a:close/>
                  <a:moveTo>
                    <a:pt x="1222609" y="1477679"/>
                  </a:moveTo>
                  <a:cubicBezTo>
                    <a:pt x="1222514" y="1479298"/>
                    <a:pt x="1222324" y="1481013"/>
                    <a:pt x="1222228" y="1482632"/>
                  </a:cubicBezTo>
                  <a:cubicBezTo>
                    <a:pt x="1219942" y="1482632"/>
                    <a:pt x="1219752" y="1480917"/>
                    <a:pt x="1217371" y="1481013"/>
                  </a:cubicBezTo>
                  <a:cubicBezTo>
                    <a:pt x="1217466" y="1479774"/>
                    <a:pt x="1217561" y="1478536"/>
                    <a:pt x="1217657" y="1477298"/>
                  </a:cubicBezTo>
                  <a:cubicBezTo>
                    <a:pt x="1219276" y="1477393"/>
                    <a:pt x="1220895" y="1477488"/>
                    <a:pt x="1222609" y="1477679"/>
                  </a:cubicBezTo>
                  <a:close/>
                  <a:moveTo>
                    <a:pt x="1212989" y="1364236"/>
                  </a:moveTo>
                  <a:cubicBezTo>
                    <a:pt x="1213656" y="1360521"/>
                    <a:pt x="1219847" y="1361664"/>
                    <a:pt x="1219085" y="1366046"/>
                  </a:cubicBezTo>
                  <a:cubicBezTo>
                    <a:pt x="1216037" y="1366236"/>
                    <a:pt x="1216609" y="1363474"/>
                    <a:pt x="1212989" y="1364236"/>
                  </a:cubicBezTo>
                  <a:close/>
                  <a:moveTo>
                    <a:pt x="1211370" y="1476726"/>
                  </a:moveTo>
                  <a:cubicBezTo>
                    <a:pt x="1210799" y="1472821"/>
                    <a:pt x="1210703" y="1474250"/>
                    <a:pt x="1211846" y="1470535"/>
                  </a:cubicBezTo>
                  <a:cubicBezTo>
                    <a:pt x="1216228" y="1470440"/>
                    <a:pt x="1216513" y="1478155"/>
                    <a:pt x="1211370" y="1476726"/>
                  </a:cubicBezTo>
                  <a:close/>
                  <a:moveTo>
                    <a:pt x="1218799" y="1277177"/>
                  </a:moveTo>
                  <a:cubicBezTo>
                    <a:pt x="1215656" y="1276796"/>
                    <a:pt x="1216704" y="1272796"/>
                    <a:pt x="1216894" y="1269558"/>
                  </a:cubicBezTo>
                  <a:cubicBezTo>
                    <a:pt x="1220133" y="1269843"/>
                    <a:pt x="1219085" y="1273844"/>
                    <a:pt x="1218799" y="1277177"/>
                  </a:cubicBezTo>
                  <a:close/>
                  <a:moveTo>
                    <a:pt x="1215942" y="1235648"/>
                  </a:moveTo>
                  <a:cubicBezTo>
                    <a:pt x="1213180" y="1235267"/>
                    <a:pt x="1215847" y="1230314"/>
                    <a:pt x="1215275" y="1228124"/>
                  </a:cubicBezTo>
                  <a:cubicBezTo>
                    <a:pt x="1217942" y="1227838"/>
                    <a:pt x="1218514" y="1229267"/>
                    <a:pt x="1220133" y="1229743"/>
                  </a:cubicBezTo>
                  <a:cubicBezTo>
                    <a:pt x="1220419" y="1233648"/>
                    <a:pt x="1216513" y="1232696"/>
                    <a:pt x="1215942" y="1235648"/>
                  </a:cubicBezTo>
                  <a:close/>
                  <a:moveTo>
                    <a:pt x="1214990" y="1278130"/>
                  </a:moveTo>
                  <a:cubicBezTo>
                    <a:pt x="1215275" y="1280321"/>
                    <a:pt x="1213846" y="1280416"/>
                    <a:pt x="1212322" y="1280416"/>
                  </a:cubicBezTo>
                  <a:cubicBezTo>
                    <a:pt x="1214227" y="1281464"/>
                    <a:pt x="1211560" y="1286512"/>
                    <a:pt x="1215656" y="1285655"/>
                  </a:cubicBezTo>
                  <a:cubicBezTo>
                    <a:pt x="1214894" y="1286607"/>
                    <a:pt x="1214227" y="1287560"/>
                    <a:pt x="1214132" y="1289274"/>
                  </a:cubicBezTo>
                  <a:cubicBezTo>
                    <a:pt x="1211275" y="1289465"/>
                    <a:pt x="1209370" y="1288703"/>
                    <a:pt x="1208036" y="1287560"/>
                  </a:cubicBezTo>
                  <a:cubicBezTo>
                    <a:pt x="1213370" y="1284988"/>
                    <a:pt x="1208417" y="1278511"/>
                    <a:pt x="1214990" y="1278130"/>
                  </a:cubicBezTo>
                  <a:close/>
                  <a:moveTo>
                    <a:pt x="1215275" y="1305657"/>
                  </a:moveTo>
                  <a:cubicBezTo>
                    <a:pt x="1212703" y="1308038"/>
                    <a:pt x="1213180" y="1314039"/>
                    <a:pt x="1210608" y="1316516"/>
                  </a:cubicBezTo>
                  <a:cubicBezTo>
                    <a:pt x="1210608" y="1318802"/>
                    <a:pt x="1214799" y="1317563"/>
                    <a:pt x="1215370" y="1319373"/>
                  </a:cubicBezTo>
                  <a:cubicBezTo>
                    <a:pt x="1212322" y="1322802"/>
                    <a:pt x="1217561" y="1328041"/>
                    <a:pt x="1210989" y="1327755"/>
                  </a:cubicBezTo>
                  <a:cubicBezTo>
                    <a:pt x="1211275" y="1317944"/>
                    <a:pt x="1208893" y="1313849"/>
                    <a:pt x="1208989" y="1306324"/>
                  </a:cubicBezTo>
                  <a:cubicBezTo>
                    <a:pt x="1209941" y="1304800"/>
                    <a:pt x="1212227" y="1307276"/>
                    <a:pt x="1215275" y="1305657"/>
                  </a:cubicBezTo>
                  <a:close/>
                  <a:moveTo>
                    <a:pt x="1217942" y="1334613"/>
                  </a:moveTo>
                  <a:cubicBezTo>
                    <a:pt x="1218418" y="1335756"/>
                    <a:pt x="1218895" y="1336899"/>
                    <a:pt x="1220228" y="1337280"/>
                  </a:cubicBezTo>
                  <a:cubicBezTo>
                    <a:pt x="1219847" y="1338709"/>
                    <a:pt x="1218895" y="1337852"/>
                    <a:pt x="1218990" y="1337185"/>
                  </a:cubicBezTo>
                  <a:cubicBezTo>
                    <a:pt x="1214703" y="1342614"/>
                    <a:pt x="1211656" y="1338423"/>
                    <a:pt x="1208608" y="1341281"/>
                  </a:cubicBezTo>
                  <a:cubicBezTo>
                    <a:pt x="1206322" y="1335471"/>
                    <a:pt x="1213942" y="1337756"/>
                    <a:pt x="1217942" y="1334613"/>
                  </a:cubicBezTo>
                  <a:close/>
                  <a:moveTo>
                    <a:pt x="1211846" y="1424243"/>
                  </a:moveTo>
                  <a:cubicBezTo>
                    <a:pt x="1212989" y="1428054"/>
                    <a:pt x="1211846" y="1428530"/>
                    <a:pt x="1210036" y="1431578"/>
                  </a:cubicBezTo>
                  <a:cubicBezTo>
                    <a:pt x="1208703" y="1428244"/>
                    <a:pt x="1206036" y="1428720"/>
                    <a:pt x="1206131" y="1433768"/>
                  </a:cubicBezTo>
                  <a:cubicBezTo>
                    <a:pt x="1202797" y="1429768"/>
                    <a:pt x="1207560" y="1423767"/>
                    <a:pt x="1211846" y="1424243"/>
                  </a:cubicBezTo>
                  <a:close/>
                  <a:moveTo>
                    <a:pt x="1206226" y="1478822"/>
                  </a:moveTo>
                  <a:cubicBezTo>
                    <a:pt x="1205178" y="1482537"/>
                    <a:pt x="1202893" y="1484918"/>
                    <a:pt x="1198225" y="1484442"/>
                  </a:cubicBezTo>
                  <a:cubicBezTo>
                    <a:pt x="1198035" y="1483394"/>
                    <a:pt x="1198797" y="1483298"/>
                    <a:pt x="1199559" y="1483298"/>
                  </a:cubicBezTo>
                  <a:cubicBezTo>
                    <a:pt x="1200702" y="1482441"/>
                    <a:pt x="1200321" y="1477488"/>
                    <a:pt x="1206226" y="1478822"/>
                  </a:cubicBezTo>
                  <a:close/>
                  <a:moveTo>
                    <a:pt x="1198987" y="1490728"/>
                  </a:moveTo>
                  <a:cubicBezTo>
                    <a:pt x="1199368" y="1487585"/>
                    <a:pt x="1203940" y="1489394"/>
                    <a:pt x="1204417" y="1486156"/>
                  </a:cubicBezTo>
                  <a:cubicBezTo>
                    <a:pt x="1205750" y="1490728"/>
                    <a:pt x="1201750" y="1499300"/>
                    <a:pt x="1201750" y="1503492"/>
                  </a:cubicBezTo>
                  <a:cubicBezTo>
                    <a:pt x="1193749" y="1500348"/>
                    <a:pt x="1205178" y="1494062"/>
                    <a:pt x="1198987" y="1490728"/>
                  </a:cubicBezTo>
                  <a:close/>
                  <a:moveTo>
                    <a:pt x="1201940" y="1547306"/>
                  </a:moveTo>
                  <a:cubicBezTo>
                    <a:pt x="1202321" y="1543401"/>
                    <a:pt x="1198416" y="1540067"/>
                    <a:pt x="1201464" y="1537305"/>
                  </a:cubicBezTo>
                  <a:cubicBezTo>
                    <a:pt x="1201369" y="1539972"/>
                    <a:pt x="1205941" y="1548640"/>
                    <a:pt x="1201940" y="1547306"/>
                  </a:cubicBezTo>
                  <a:close/>
                  <a:moveTo>
                    <a:pt x="1202512" y="1524827"/>
                  </a:moveTo>
                  <a:cubicBezTo>
                    <a:pt x="1200892" y="1521779"/>
                    <a:pt x="1203369" y="1519493"/>
                    <a:pt x="1201750" y="1518541"/>
                  </a:cubicBezTo>
                  <a:cubicBezTo>
                    <a:pt x="1203083" y="1515302"/>
                    <a:pt x="1205083" y="1521017"/>
                    <a:pt x="1203845" y="1523684"/>
                  </a:cubicBezTo>
                  <a:cubicBezTo>
                    <a:pt x="1205083" y="1523780"/>
                    <a:pt x="1206322" y="1523875"/>
                    <a:pt x="1207560" y="1523970"/>
                  </a:cubicBezTo>
                  <a:cubicBezTo>
                    <a:pt x="1207084" y="1525589"/>
                    <a:pt x="1204417" y="1524732"/>
                    <a:pt x="1202512" y="1524827"/>
                  </a:cubicBezTo>
                  <a:close/>
                  <a:moveTo>
                    <a:pt x="1218990" y="1552450"/>
                  </a:moveTo>
                  <a:cubicBezTo>
                    <a:pt x="1219657" y="1546259"/>
                    <a:pt x="1225562" y="1551212"/>
                    <a:pt x="1227182" y="1544354"/>
                  </a:cubicBezTo>
                  <a:cubicBezTo>
                    <a:pt x="1229658" y="1546830"/>
                    <a:pt x="1229182" y="1551879"/>
                    <a:pt x="1228610" y="1557022"/>
                  </a:cubicBezTo>
                  <a:cubicBezTo>
                    <a:pt x="1222705" y="1556355"/>
                    <a:pt x="1227182" y="1554069"/>
                    <a:pt x="1226705" y="1549402"/>
                  </a:cubicBezTo>
                  <a:cubicBezTo>
                    <a:pt x="1222419" y="1548259"/>
                    <a:pt x="1223371" y="1553402"/>
                    <a:pt x="1218990" y="1552450"/>
                  </a:cubicBezTo>
                  <a:close/>
                  <a:moveTo>
                    <a:pt x="1229372" y="1563308"/>
                  </a:moveTo>
                  <a:cubicBezTo>
                    <a:pt x="1229753" y="1561118"/>
                    <a:pt x="1228039" y="1560546"/>
                    <a:pt x="1228515" y="1558260"/>
                  </a:cubicBezTo>
                  <a:cubicBezTo>
                    <a:pt x="1230325" y="1559022"/>
                    <a:pt x="1231468" y="1560356"/>
                    <a:pt x="1233277" y="1561118"/>
                  </a:cubicBezTo>
                  <a:cubicBezTo>
                    <a:pt x="1232420" y="1562356"/>
                    <a:pt x="1230325" y="1562166"/>
                    <a:pt x="1230515" y="1564642"/>
                  </a:cubicBezTo>
                  <a:cubicBezTo>
                    <a:pt x="1226324" y="1563308"/>
                    <a:pt x="1225086" y="1566547"/>
                    <a:pt x="1222990" y="1564071"/>
                  </a:cubicBezTo>
                  <a:cubicBezTo>
                    <a:pt x="1225181" y="1561308"/>
                    <a:pt x="1226229" y="1562356"/>
                    <a:pt x="1229372" y="1563308"/>
                  </a:cubicBezTo>
                  <a:close/>
                  <a:moveTo>
                    <a:pt x="1226229" y="1540544"/>
                  </a:moveTo>
                  <a:cubicBezTo>
                    <a:pt x="1226229" y="1531590"/>
                    <a:pt x="1227658" y="1530352"/>
                    <a:pt x="1229372" y="1517017"/>
                  </a:cubicBezTo>
                  <a:cubicBezTo>
                    <a:pt x="1224895" y="1516826"/>
                    <a:pt x="1224515" y="1521208"/>
                    <a:pt x="1219085" y="1519970"/>
                  </a:cubicBezTo>
                  <a:cubicBezTo>
                    <a:pt x="1222705" y="1516255"/>
                    <a:pt x="1218133" y="1510826"/>
                    <a:pt x="1222419" y="1509016"/>
                  </a:cubicBezTo>
                  <a:cubicBezTo>
                    <a:pt x="1216513" y="1509397"/>
                    <a:pt x="1220038" y="1502539"/>
                    <a:pt x="1224419" y="1500443"/>
                  </a:cubicBezTo>
                  <a:cubicBezTo>
                    <a:pt x="1223848" y="1502158"/>
                    <a:pt x="1226419" y="1510540"/>
                    <a:pt x="1224705" y="1513017"/>
                  </a:cubicBezTo>
                  <a:cubicBezTo>
                    <a:pt x="1225753" y="1512445"/>
                    <a:pt x="1226800" y="1511873"/>
                    <a:pt x="1228515" y="1512064"/>
                  </a:cubicBezTo>
                  <a:cubicBezTo>
                    <a:pt x="1226515" y="1507206"/>
                    <a:pt x="1230801" y="1507111"/>
                    <a:pt x="1230515" y="1502253"/>
                  </a:cubicBezTo>
                  <a:cubicBezTo>
                    <a:pt x="1229658" y="1500348"/>
                    <a:pt x="1226705" y="1500158"/>
                    <a:pt x="1224515" y="1499300"/>
                  </a:cubicBezTo>
                  <a:cubicBezTo>
                    <a:pt x="1226705" y="1493490"/>
                    <a:pt x="1222609" y="1490347"/>
                    <a:pt x="1225848" y="1483108"/>
                  </a:cubicBezTo>
                  <a:cubicBezTo>
                    <a:pt x="1226800" y="1483394"/>
                    <a:pt x="1226991" y="1484442"/>
                    <a:pt x="1228229" y="1484537"/>
                  </a:cubicBezTo>
                  <a:cubicBezTo>
                    <a:pt x="1228896" y="1482441"/>
                    <a:pt x="1227467" y="1482060"/>
                    <a:pt x="1225943" y="1481775"/>
                  </a:cubicBezTo>
                  <a:cubicBezTo>
                    <a:pt x="1227562" y="1479584"/>
                    <a:pt x="1229563" y="1477869"/>
                    <a:pt x="1231468" y="1475964"/>
                  </a:cubicBezTo>
                  <a:cubicBezTo>
                    <a:pt x="1230229" y="1465010"/>
                    <a:pt x="1233468" y="1462820"/>
                    <a:pt x="1229658" y="1452056"/>
                  </a:cubicBezTo>
                  <a:cubicBezTo>
                    <a:pt x="1234230" y="1454247"/>
                    <a:pt x="1230325" y="1446532"/>
                    <a:pt x="1234897" y="1448723"/>
                  </a:cubicBezTo>
                  <a:cubicBezTo>
                    <a:pt x="1234135" y="1445008"/>
                    <a:pt x="1230801" y="1449104"/>
                    <a:pt x="1228705" y="1448246"/>
                  </a:cubicBezTo>
                  <a:cubicBezTo>
                    <a:pt x="1232420" y="1445865"/>
                    <a:pt x="1231277" y="1441769"/>
                    <a:pt x="1230896" y="1437102"/>
                  </a:cubicBezTo>
                  <a:cubicBezTo>
                    <a:pt x="1227753" y="1438055"/>
                    <a:pt x="1229753" y="1430530"/>
                    <a:pt x="1228324" y="1423100"/>
                  </a:cubicBezTo>
                  <a:cubicBezTo>
                    <a:pt x="1227277" y="1423672"/>
                    <a:pt x="1226229" y="1424243"/>
                    <a:pt x="1224515" y="1424053"/>
                  </a:cubicBezTo>
                  <a:cubicBezTo>
                    <a:pt x="1226038" y="1422719"/>
                    <a:pt x="1226229" y="1419767"/>
                    <a:pt x="1226324" y="1416719"/>
                  </a:cubicBezTo>
                  <a:cubicBezTo>
                    <a:pt x="1228896" y="1417481"/>
                    <a:pt x="1229658" y="1416147"/>
                    <a:pt x="1231372" y="1415862"/>
                  </a:cubicBezTo>
                  <a:cubicBezTo>
                    <a:pt x="1227372" y="1410146"/>
                    <a:pt x="1235754" y="1409956"/>
                    <a:pt x="1234897" y="1403669"/>
                  </a:cubicBezTo>
                  <a:cubicBezTo>
                    <a:pt x="1239754" y="1406051"/>
                    <a:pt x="1237659" y="1414433"/>
                    <a:pt x="1242612" y="1416814"/>
                  </a:cubicBezTo>
                  <a:cubicBezTo>
                    <a:pt x="1241755" y="1429292"/>
                    <a:pt x="1232896" y="1443865"/>
                    <a:pt x="1240516" y="1457962"/>
                  </a:cubicBezTo>
                  <a:cubicBezTo>
                    <a:pt x="1240326" y="1459200"/>
                    <a:pt x="1238897" y="1458819"/>
                    <a:pt x="1237945" y="1459010"/>
                  </a:cubicBezTo>
                  <a:cubicBezTo>
                    <a:pt x="1238992" y="1459772"/>
                    <a:pt x="1240326" y="1465963"/>
                    <a:pt x="1241374" y="1463010"/>
                  </a:cubicBezTo>
                  <a:cubicBezTo>
                    <a:pt x="1244136" y="1466534"/>
                    <a:pt x="1237373" y="1463772"/>
                    <a:pt x="1236230" y="1465106"/>
                  </a:cubicBezTo>
                  <a:cubicBezTo>
                    <a:pt x="1234611" y="1468154"/>
                    <a:pt x="1243755" y="1467677"/>
                    <a:pt x="1239659" y="1469106"/>
                  </a:cubicBezTo>
                  <a:cubicBezTo>
                    <a:pt x="1240231" y="1469011"/>
                    <a:pt x="1246041" y="1472345"/>
                    <a:pt x="1248327" y="1469773"/>
                  </a:cubicBezTo>
                  <a:cubicBezTo>
                    <a:pt x="1250422" y="1473202"/>
                    <a:pt x="1247089" y="1473964"/>
                    <a:pt x="1248899" y="1478631"/>
                  </a:cubicBezTo>
                  <a:cubicBezTo>
                    <a:pt x="1247279" y="1478536"/>
                    <a:pt x="1245565" y="1478346"/>
                    <a:pt x="1243945" y="1478250"/>
                  </a:cubicBezTo>
                  <a:cubicBezTo>
                    <a:pt x="1245850" y="1482917"/>
                    <a:pt x="1240326" y="1482441"/>
                    <a:pt x="1243183" y="1488156"/>
                  </a:cubicBezTo>
                  <a:cubicBezTo>
                    <a:pt x="1240612" y="1488347"/>
                    <a:pt x="1239278" y="1487585"/>
                    <a:pt x="1239659" y="1485394"/>
                  </a:cubicBezTo>
                  <a:cubicBezTo>
                    <a:pt x="1237278" y="1485394"/>
                    <a:pt x="1238421" y="1489394"/>
                    <a:pt x="1235659" y="1488823"/>
                  </a:cubicBezTo>
                  <a:cubicBezTo>
                    <a:pt x="1240326" y="1490347"/>
                    <a:pt x="1239850" y="1499205"/>
                    <a:pt x="1238135" y="1504063"/>
                  </a:cubicBezTo>
                  <a:cubicBezTo>
                    <a:pt x="1232611" y="1500253"/>
                    <a:pt x="1236897" y="1507301"/>
                    <a:pt x="1233182" y="1503682"/>
                  </a:cubicBezTo>
                  <a:cubicBezTo>
                    <a:pt x="1231658" y="1503777"/>
                    <a:pt x="1231944" y="1505873"/>
                    <a:pt x="1231658" y="1507301"/>
                  </a:cubicBezTo>
                  <a:cubicBezTo>
                    <a:pt x="1240326" y="1510445"/>
                    <a:pt x="1235849" y="1533495"/>
                    <a:pt x="1234992" y="1542639"/>
                  </a:cubicBezTo>
                  <a:cubicBezTo>
                    <a:pt x="1230134" y="1540734"/>
                    <a:pt x="1229658" y="1542639"/>
                    <a:pt x="1226229" y="1540544"/>
                  </a:cubicBezTo>
                  <a:close/>
                  <a:moveTo>
                    <a:pt x="1244707" y="1529495"/>
                  </a:moveTo>
                  <a:cubicBezTo>
                    <a:pt x="1247946" y="1534067"/>
                    <a:pt x="1245946" y="1537877"/>
                    <a:pt x="1244898" y="1542068"/>
                  </a:cubicBezTo>
                  <a:cubicBezTo>
                    <a:pt x="1241088" y="1541401"/>
                    <a:pt x="1241374" y="1537305"/>
                    <a:pt x="1240516" y="1534162"/>
                  </a:cubicBezTo>
                  <a:cubicBezTo>
                    <a:pt x="1246993" y="1535591"/>
                    <a:pt x="1241945" y="1531019"/>
                    <a:pt x="1244707" y="1529495"/>
                  </a:cubicBezTo>
                  <a:close/>
                  <a:moveTo>
                    <a:pt x="1239564" y="1561594"/>
                  </a:moveTo>
                  <a:cubicBezTo>
                    <a:pt x="1237849" y="1566928"/>
                    <a:pt x="1243374" y="1566071"/>
                    <a:pt x="1242612" y="1570643"/>
                  </a:cubicBezTo>
                  <a:cubicBezTo>
                    <a:pt x="1240802" y="1569785"/>
                    <a:pt x="1236230" y="1561880"/>
                    <a:pt x="1235373" y="1567500"/>
                  </a:cubicBezTo>
                  <a:cubicBezTo>
                    <a:pt x="1230515" y="1565880"/>
                    <a:pt x="1236992" y="1562642"/>
                    <a:pt x="1239564" y="1561594"/>
                  </a:cubicBezTo>
                  <a:close/>
                  <a:moveTo>
                    <a:pt x="1241183" y="1573024"/>
                  </a:moveTo>
                  <a:cubicBezTo>
                    <a:pt x="1242326" y="1574834"/>
                    <a:pt x="1246136" y="1582168"/>
                    <a:pt x="1240516" y="1581692"/>
                  </a:cubicBezTo>
                  <a:cubicBezTo>
                    <a:pt x="1240707" y="1578834"/>
                    <a:pt x="1240897" y="1575881"/>
                    <a:pt x="1241183" y="1573024"/>
                  </a:cubicBezTo>
                  <a:close/>
                  <a:moveTo>
                    <a:pt x="1244612" y="1622078"/>
                  </a:moveTo>
                  <a:cubicBezTo>
                    <a:pt x="1246422" y="1622554"/>
                    <a:pt x="1244707" y="1625792"/>
                    <a:pt x="1246803" y="1625983"/>
                  </a:cubicBezTo>
                  <a:cubicBezTo>
                    <a:pt x="1245469" y="1627983"/>
                    <a:pt x="1242231" y="1628841"/>
                    <a:pt x="1240516" y="1626745"/>
                  </a:cubicBezTo>
                  <a:cubicBezTo>
                    <a:pt x="1241945" y="1625126"/>
                    <a:pt x="1244041" y="1624554"/>
                    <a:pt x="1244612" y="1622078"/>
                  </a:cubicBezTo>
                  <a:close/>
                  <a:moveTo>
                    <a:pt x="1246517" y="1661035"/>
                  </a:moveTo>
                  <a:cubicBezTo>
                    <a:pt x="1249565" y="1662845"/>
                    <a:pt x="1250232" y="1663892"/>
                    <a:pt x="1248517" y="1667417"/>
                  </a:cubicBezTo>
                  <a:cubicBezTo>
                    <a:pt x="1247279" y="1667321"/>
                    <a:pt x="1246041" y="1667226"/>
                    <a:pt x="1244803" y="1667131"/>
                  </a:cubicBezTo>
                  <a:cubicBezTo>
                    <a:pt x="1246803" y="1664369"/>
                    <a:pt x="1247565" y="1665035"/>
                    <a:pt x="1246517" y="1661035"/>
                  </a:cubicBezTo>
                  <a:close/>
                  <a:moveTo>
                    <a:pt x="1244707" y="1559498"/>
                  </a:moveTo>
                  <a:cubicBezTo>
                    <a:pt x="1247946" y="1557879"/>
                    <a:pt x="1248136" y="1552736"/>
                    <a:pt x="1252803" y="1552641"/>
                  </a:cubicBezTo>
                  <a:cubicBezTo>
                    <a:pt x="1253470" y="1556546"/>
                    <a:pt x="1248422" y="1553783"/>
                    <a:pt x="1249851" y="1558641"/>
                  </a:cubicBezTo>
                  <a:cubicBezTo>
                    <a:pt x="1254994" y="1556736"/>
                    <a:pt x="1258519" y="1552831"/>
                    <a:pt x="1257090" y="1546735"/>
                  </a:cubicBezTo>
                  <a:cubicBezTo>
                    <a:pt x="1260900" y="1545783"/>
                    <a:pt x="1259090" y="1549688"/>
                    <a:pt x="1259185" y="1551879"/>
                  </a:cubicBezTo>
                  <a:cubicBezTo>
                    <a:pt x="1263757" y="1552069"/>
                    <a:pt x="1262424" y="1550354"/>
                    <a:pt x="1262043" y="1547116"/>
                  </a:cubicBezTo>
                  <a:cubicBezTo>
                    <a:pt x="1265472" y="1548450"/>
                    <a:pt x="1265377" y="1545592"/>
                    <a:pt x="1268329" y="1546354"/>
                  </a:cubicBezTo>
                  <a:cubicBezTo>
                    <a:pt x="1261281" y="1548735"/>
                    <a:pt x="1268615" y="1553879"/>
                    <a:pt x="1264805" y="1558546"/>
                  </a:cubicBezTo>
                  <a:cubicBezTo>
                    <a:pt x="1262710" y="1557213"/>
                    <a:pt x="1260233" y="1555403"/>
                    <a:pt x="1262710" y="1553402"/>
                  </a:cubicBezTo>
                  <a:cubicBezTo>
                    <a:pt x="1260043" y="1553974"/>
                    <a:pt x="1257852" y="1554926"/>
                    <a:pt x="1258519" y="1559308"/>
                  </a:cubicBezTo>
                  <a:cubicBezTo>
                    <a:pt x="1254137" y="1559689"/>
                    <a:pt x="1250232" y="1560546"/>
                    <a:pt x="1244707" y="1559498"/>
                  </a:cubicBezTo>
                  <a:close/>
                  <a:moveTo>
                    <a:pt x="1258614" y="1589407"/>
                  </a:moveTo>
                  <a:cubicBezTo>
                    <a:pt x="1257661" y="1587121"/>
                    <a:pt x="1253661" y="1587407"/>
                    <a:pt x="1255375" y="1582930"/>
                  </a:cubicBezTo>
                  <a:cubicBezTo>
                    <a:pt x="1260043" y="1589026"/>
                    <a:pt x="1267091" y="1587883"/>
                    <a:pt x="1266805" y="1596360"/>
                  </a:cubicBezTo>
                  <a:cubicBezTo>
                    <a:pt x="1265377" y="1596075"/>
                    <a:pt x="1265948" y="1593979"/>
                    <a:pt x="1265853" y="1592550"/>
                  </a:cubicBezTo>
                  <a:cubicBezTo>
                    <a:pt x="1264234" y="1592836"/>
                    <a:pt x="1263757" y="1594646"/>
                    <a:pt x="1261948" y="1594741"/>
                  </a:cubicBezTo>
                  <a:cubicBezTo>
                    <a:pt x="1262138" y="1597408"/>
                    <a:pt x="1265377" y="1608933"/>
                    <a:pt x="1258424" y="1607028"/>
                  </a:cubicBezTo>
                  <a:cubicBezTo>
                    <a:pt x="1258233" y="1605028"/>
                    <a:pt x="1259757" y="1605028"/>
                    <a:pt x="1259947" y="1603409"/>
                  </a:cubicBezTo>
                  <a:cubicBezTo>
                    <a:pt x="1257852" y="1602742"/>
                    <a:pt x="1257566" y="1604171"/>
                    <a:pt x="1257280" y="1605695"/>
                  </a:cubicBezTo>
                  <a:cubicBezTo>
                    <a:pt x="1253566" y="1604552"/>
                    <a:pt x="1254994" y="1604647"/>
                    <a:pt x="1251089" y="1605218"/>
                  </a:cubicBezTo>
                  <a:cubicBezTo>
                    <a:pt x="1253756" y="1600646"/>
                    <a:pt x="1249851" y="1590455"/>
                    <a:pt x="1258614" y="1589407"/>
                  </a:cubicBezTo>
                  <a:close/>
                  <a:moveTo>
                    <a:pt x="1266996" y="1747713"/>
                  </a:moveTo>
                  <a:cubicBezTo>
                    <a:pt x="1267567" y="1745808"/>
                    <a:pt x="1269091" y="1748951"/>
                    <a:pt x="1269568" y="1746665"/>
                  </a:cubicBezTo>
                  <a:cubicBezTo>
                    <a:pt x="1272330" y="1747046"/>
                    <a:pt x="1269663" y="1751999"/>
                    <a:pt x="1270234" y="1754189"/>
                  </a:cubicBezTo>
                  <a:cubicBezTo>
                    <a:pt x="1265472" y="1752856"/>
                    <a:pt x="1269091" y="1749808"/>
                    <a:pt x="1266996" y="1747713"/>
                  </a:cubicBezTo>
                  <a:close/>
                  <a:moveTo>
                    <a:pt x="1260043" y="1709613"/>
                  </a:moveTo>
                  <a:cubicBezTo>
                    <a:pt x="1260424" y="1703993"/>
                    <a:pt x="1263757" y="1710470"/>
                    <a:pt x="1267567" y="1709041"/>
                  </a:cubicBezTo>
                  <a:cubicBezTo>
                    <a:pt x="1266615" y="1713042"/>
                    <a:pt x="1262805" y="1710375"/>
                    <a:pt x="1260043" y="1709613"/>
                  </a:cubicBezTo>
                  <a:close/>
                  <a:moveTo>
                    <a:pt x="1256328" y="1679323"/>
                  </a:moveTo>
                  <a:cubicBezTo>
                    <a:pt x="1258995" y="1678561"/>
                    <a:pt x="1263281" y="1684562"/>
                    <a:pt x="1265091" y="1678751"/>
                  </a:cubicBezTo>
                  <a:cubicBezTo>
                    <a:pt x="1267949" y="1678656"/>
                    <a:pt x="1266139" y="1682466"/>
                    <a:pt x="1268520" y="1682847"/>
                  </a:cubicBezTo>
                  <a:cubicBezTo>
                    <a:pt x="1264996" y="1685800"/>
                    <a:pt x="1257090" y="1682562"/>
                    <a:pt x="1256328" y="1679323"/>
                  </a:cubicBezTo>
                  <a:close/>
                  <a:moveTo>
                    <a:pt x="1257947" y="1643128"/>
                  </a:moveTo>
                  <a:cubicBezTo>
                    <a:pt x="1258042" y="1641509"/>
                    <a:pt x="1258233" y="1639794"/>
                    <a:pt x="1258328" y="1638175"/>
                  </a:cubicBezTo>
                  <a:cubicBezTo>
                    <a:pt x="1262233" y="1639032"/>
                    <a:pt x="1265377" y="1640651"/>
                    <a:pt x="1263948" y="1646176"/>
                  </a:cubicBezTo>
                  <a:cubicBezTo>
                    <a:pt x="1261281" y="1646557"/>
                    <a:pt x="1261757" y="1644176"/>
                    <a:pt x="1261757" y="1642271"/>
                  </a:cubicBezTo>
                  <a:cubicBezTo>
                    <a:pt x="1260709" y="1642842"/>
                    <a:pt x="1259662" y="1643318"/>
                    <a:pt x="1257947" y="1643128"/>
                  </a:cubicBezTo>
                  <a:close/>
                  <a:moveTo>
                    <a:pt x="1262043" y="1669798"/>
                  </a:moveTo>
                  <a:cubicBezTo>
                    <a:pt x="1264710" y="1671798"/>
                    <a:pt x="1268329" y="1672941"/>
                    <a:pt x="1267663" y="1677799"/>
                  </a:cubicBezTo>
                  <a:cubicBezTo>
                    <a:pt x="1264900" y="1675799"/>
                    <a:pt x="1260900" y="1675037"/>
                    <a:pt x="1262043" y="1669798"/>
                  </a:cubicBezTo>
                  <a:close/>
                  <a:moveTo>
                    <a:pt x="1261948" y="1686086"/>
                  </a:moveTo>
                  <a:cubicBezTo>
                    <a:pt x="1261471" y="1691896"/>
                    <a:pt x="1255280" y="1691325"/>
                    <a:pt x="1255757" y="1685609"/>
                  </a:cubicBezTo>
                  <a:cubicBezTo>
                    <a:pt x="1259662" y="1684943"/>
                    <a:pt x="1258233" y="1684847"/>
                    <a:pt x="1261948" y="1686086"/>
                  </a:cubicBezTo>
                  <a:close/>
                  <a:moveTo>
                    <a:pt x="1258614" y="1712089"/>
                  </a:moveTo>
                  <a:cubicBezTo>
                    <a:pt x="1260424" y="1712851"/>
                    <a:pt x="1261567" y="1714184"/>
                    <a:pt x="1263376" y="1714946"/>
                  </a:cubicBezTo>
                  <a:cubicBezTo>
                    <a:pt x="1259471" y="1722757"/>
                    <a:pt x="1267377" y="1725900"/>
                    <a:pt x="1263186" y="1732472"/>
                  </a:cubicBezTo>
                  <a:cubicBezTo>
                    <a:pt x="1258900" y="1732282"/>
                    <a:pt x="1261662" y="1725996"/>
                    <a:pt x="1257471" y="1725710"/>
                  </a:cubicBezTo>
                  <a:cubicBezTo>
                    <a:pt x="1262043" y="1721709"/>
                    <a:pt x="1258614" y="1717994"/>
                    <a:pt x="1258614" y="1712089"/>
                  </a:cubicBezTo>
                  <a:close/>
                  <a:moveTo>
                    <a:pt x="1262615" y="1786193"/>
                  </a:moveTo>
                  <a:cubicBezTo>
                    <a:pt x="1263567" y="1786955"/>
                    <a:pt x="1264519" y="1787622"/>
                    <a:pt x="1266234" y="1787717"/>
                  </a:cubicBezTo>
                  <a:cubicBezTo>
                    <a:pt x="1266043" y="1789813"/>
                    <a:pt x="1265853" y="1791908"/>
                    <a:pt x="1265758" y="1793909"/>
                  </a:cubicBezTo>
                  <a:cubicBezTo>
                    <a:pt x="1263281" y="1792575"/>
                    <a:pt x="1262233" y="1790004"/>
                    <a:pt x="1262615" y="1786193"/>
                  </a:cubicBezTo>
                  <a:close/>
                  <a:moveTo>
                    <a:pt x="1269091" y="1737902"/>
                  </a:moveTo>
                  <a:cubicBezTo>
                    <a:pt x="1269187" y="1736187"/>
                    <a:pt x="1269377" y="1734568"/>
                    <a:pt x="1269472" y="1732854"/>
                  </a:cubicBezTo>
                  <a:cubicBezTo>
                    <a:pt x="1270996" y="1736568"/>
                    <a:pt x="1276807" y="1736663"/>
                    <a:pt x="1276235" y="1742188"/>
                  </a:cubicBezTo>
                  <a:cubicBezTo>
                    <a:pt x="1273187" y="1741331"/>
                    <a:pt x="1272330" y="1738568"/>
                    <a:pt x="1269091" y="1737902"/>
                  </a:cubicBezTo>
                  <a:close/>
                  <a:moveTo>
                    <a:pt x="1276330" y="1725996"/>
                  </a:moveTo>
                  <a:cubicBezTo>
                    <a:pt x="1272616" y="1725805"/>
                    <a:pt x="1270330" y="1721804"/>
                    <a:pt x="1273092" y="1719423"/>
                  </a:cubicBezTo>
                  <a:cubicBezTo>
                    <a:pt x="1275854" y="1721519"/>
                    <a:pt x="1275187" y="1722185"/>
                    <a:pt x="1279188" y="1721138"/>
                  </a:cubicBezTo>
                  <a:cubicBezTo>
                    <a:pt x="1280426" y="1725329"/>
                    <a:pt x="1275092" y="1721804"/>
                    <a:pt x="1276330" y="1725996"/>
                  </a:cubicBezTo>
                  <a:close/>
                  <a:moveTo>
                    <a:pt x="1278616" y="1697421"/>
                  </a:moveTo>
                  <a:cubicBezTo>
                    <a:pt x="1277569" y="1694658"/>
                    <a:pt x="1273949" y="1694849"/>
                    <a:pt x="1272520" y="1695706"/>
                  </a:cubicBezTo>
                  <a:cubicBezTo>
                    <a:pt x="1268996" y="1693610"/>
                    <a:pt x="1278140" y="1687991"/>
                    <a:pt x="1273378" y="1684467"/>
                  </a:cubicBezTo>
                  <a:cubicBezTo>
                    <a:pt x="1279188" y="1680275"/>
                    <a:pt x="1280617" y="1694849"/>
                    <a:pt x="1278616" y="1697421"/>
                  </a:cubicBezTo>
                  <a:close/>
                  <a:moveTo>
                    <a:pt x="1277950" y="1674846"/>
                  </a:moveTo>
                  <a:cubicBezTo>
                    <a:pt x="1282045" y="1677704"/>
                    <a:pt x="1278045" y="1681418"/>
                    <a:pt x="1279664" y="1684943"/>
                  </a:cubicBezTo>
                  <a:cubicBezTo>
                    <a:pt x="1278712" y="1684276"/>
                    <a:pt x="1277759" y="1683514"/>
                    <a:pt x="1276045" y="1683419"/>
                  </a:cubicBezTo>
                  <a:cubicBezTo>
                    <a:pt x="1281188" y="1680561"/>
                    <a:pt x="1274425" y="1678561"/>
                    <a:pt x="1277950" y="1674846"/>
                  </a:cubicBezTo>
                  <a:close/>
                  <a:moveTo>
                    <a:pt x="1276330" y="1602075"/>
                  </a:moveTo>
                  <a:cubicBezTo>
                    <a:pt x="1272425" y="1602361"/>
                    <a:pt x="1272520" y="1599122"/>
                    <a:pt x="1273092" y="1595598"/>
                  </a:cubicBezTo>
                  <a:cubicBezTo>
                    <a:pt x="1276807" y="1595789"/>
                    <a:pt x="1279093" y="1599789"/>
                    <a:pt x="1276330" y="1602075"/>
                  </a:cubicBezTo>
                  <a:close/>
                  <a:moveTo>
                    <a:pt x="1280140" y="1632460"/>
                  </a:moveTo>
                  <a:cubicBezTo>
                    <a:pt x="1278807" y="1632079"/>
                    <a:pt x="1279474" y="1629888"/>
                    <a:pt x="1277854" y="1629793"/>
                  </a:cubicBezTo>
                  <a:cubicBezTo>
                    <a:pt x="1281188" y="1627793"/>
                    <a:pt x="1278902" y="1627793"/>
                    <a:pt x="1280712" y="1625030"/>
                  </a:cubicBezTo>
                  <a:cubicBezTo>
                    <a:pt x="1282141" y="1625412"/>
                    <a:pt x="1281283" y="1626364"/>
                    <a:pt x="1280617" y="1626269"/>
                  </a:cubicBezTo>
                  <a:cubicBezTo>
                    <a:pt x="1280521" y="1627507"/>
                    <a:pt x="1282045" y="1627317"/>
                    <a:pt x="1282998" y="1627697"/>
                  </a:cubicBezTo>
                  <a:cubicBezTo>
                    <a:pt x="1282236" y="1629507"/>
                    <a:pt x="1280902" y="1630650"/>
                    <a:pt x="1280140" y="1632460"/>
                  </a:cubicBezTo>
                  <a:close/>
                  <a:moveTo>
                    <a:pt x="1285284" y="1615315"/>
                  </a:moveTo>
                  <a:cubicBezTo>
                    <a:pt x="1286236" y="1612362"/>
                    <a:pt x="1286903" y="1609029"/>
                    <a:pt x="1290713" y="1609505"/>
                  </a:cubicBezTo>
                  <a:cubicBezTo>
                    <a:pt x="1290427" y="1610933"/>
                    <a:pt x="1290808" y="1611696"/>
                    <a:pt x="1291761" y="1612076"/>
                  </a:cubicBezTo>
                  <a:cubicBezTo>
                    <a:pt x="1289761" y="1613410"/>
                    <a:pt x="1288427" y="1615410"/>
                    <a:pt x="1285284" y="1615315"/>
                  </a:cubicBezTo>
                  <a:close/>
                  <a:moveTo>
                    <a:pt x="1281950" y="1610076"/>
                  </a:moveTo>
                  <a:cubicBezTo>
                    <a:pt x="1278712" y="1609409"/>
                    <a:pt x="1282522" y="1617125"/>
                    <a:pt x="1277854" y="1614743"/>
                  </a:cubicBezTo>
                  <a:cubicBezTo>
                    <a:pt x="1280617" y="1610362"/>
                    <a:pt x="1275568" y="1608076"/>
                    <a:pt x="1277664" y="1601027"/>
                  </a:cubicBezTo>
                  <a:cubicBezTo>
                    <a:pt x="1279664" y="1600837"/>
                    <a:pt x="1279664" y="1602361"/>
                    <a:pt x="1281283" y="1602551"/>
                  </a:cubicBezTo>
                  <a:cubicBezTo>
                    <a:pt x="1280902" y="1605695"/>
                    <a:pt x="1278616" y="1606266"/>
                    <a:pt x="1280807" y="1608838"/>
                  </a:cubicBezTo>
                  <a:cubicBezTo>
                    <a:pt x="1283188" y="1608076"/>
                    <a:pt x="1281950" y="1605218"/>
                    <a:pt x="1284617" y="1607885"/>
                  </a:cubicBezTo>
                  <a:cubicBezTo>
                    <a:pt x="1287570" y="1604361"/>
                    <a:pt x="1284712" y="1601980"/>
                    <a:pt x="1286713" y="1596837"/>
                  </a:cubicBezTo>
                  <a:cubicBezTo>
                    <a:pt x="1290142" y="1598170"/>
                    <a:pt x="1290046" y="1595313"/>
                    <a:pt x="1292999" y="1596075"/>
                  </a:cubicBezTo>
                  <a:cubicBezTo>
                    <a:pt x="1286332" y="1598360"/>
                    <a:pt x="1292332" y="1613600"/>
                    <a:pt x="1281950" y="1610076"/>
                  </a:cubicBezTo>
                  <a:close/>
                  <a:moveTo>
                    <a:pt x="1281950" y="1563785"/>
                  </a:moveTo>
                  <a:cubicBezTo>
                    <a:pt x="1282998" y="1565975"/>
                    <a:pt x="1285760" y="1567976"/>
                    <a:pt x="1286903" y="1564166"/>
                  </a:cubicBezTo>
                  <a:cubicBezTo>
                    <a:pt x="1289951" y="1564547"/>
                    <a:pt x="1286808" y="1568262"/>
                    <a:pt x="1285379" y="1567785"/>
                  </a:cubicBezTo>
                  <a:cubicBezTo>
                    <a:pt x="1286617" y="1568642"/>
                    <a:pt x="1289094" y="1569309"/>
                    <a:pt x="1292618" y="1570833"/>
                  </a:cubicBezTo>
                  <a:cubicBezTo>
                    <a:pt x="1291380" y="1573881"/>
                    <a:pt x="1285951" y="1572071"/>
                    <a:pt x="1283569" y="1573881"/>
                  </a:cubicBezTo>
                  <a:cubicBezTo>
                    <a:pt x="1285284" y="1577596"/>
                    <a:pt x="1287475" y="1574643"/>
                    <a:pt x="1289570" y="1576834"/>
                  </a:cubicBezTo>
                  <a:cubicBezTo>
                    <a:pt x="1291570" y="1578834"/>
                    <a:pt x="1286713" y="1583121"/>
                    <a:pt x="1292809" y="1583311"/>
                  </a:cubicBezTo>
                  <a:cubicBezTo>
                    <a:pt x="1289570" y="1585978"/>
                    <a:pt x="1278521" y="1581501"/>
                    <a:pt x="1282331" y="1588740"/>
                  </a:cubicBezTo>
                  <a:cubicBezTo>
                    <a:pt x="1279093" y="1587978"/>
                    <a:pt x="1278426" y="1585121"/>
                    <a:pt x="1277854" y="1582073"/>
                  </a:cubicBezTo>
                  <a:cubicBezTo>
                    <a:pt x="1282426" y="1582835"/>
                    <a:pt x="1284903" y="1581216"/>
                    <a:pt x="1288046" y="1580454"/>
                  </a:cubicBezTo>
                  <a:cubicBezTo>
                    <a:pt x="1287094" y="1575215"/>
                    <a:pt x="1282522" y="1579692"/>
                    <a:pt x="1278140" y="1578358"/>
                  </a:cubicBezTo>
                  <a:cubicBezTo>
                    <a:pt x="1277950" y="1574072"/>
                    <a:pt x="1279093" y="1571309"/>
                    <a:pt x="1283665" y="1572548"/>
                  </a:cubicBezTo>
                  <a:cubicBezTo>
                    <a:pt x="1284522" y="1568738"/>
                    <a:pt x="1280712" y="1567595"/>
                    <a:pt x="1280045" y="1571024"/>
                  </a:cubicBezTo>
                  <a:cubicBezTo>
                    <a:pt x="1277378" y="1571024"/>
                    <a:pt x="1279855" y="1566547"/>
                    <a:pt x="1279283" y="1564737"/>
                  </a:cubicBezTo>
                  <a:cubicBezTo>
                    <a:pt x="1280807" y="1565118"/>
                    <a:pt x="1281569" y="1564737"/>
                    <a:pt x="1281950" y="1563785"/>
                  </a:cubicBezTo>
                  <a:close/>
                  <a:moveTo>
                    <a:pt x="1280902" y="1561213"/>
                  </a:moveTo>
                  <a:cubicBezTo>
                    <a:pt x="1280236" y="1565594"/>
                    <a:pt x="1275187" y="1561784"/>
                    <a:pt x="1273378" y="1561880"/>
                  </a:cubicBezTo>
                  <a:cubicBezTo>
                    <a:pt x="1271282" y="1561880"/>
                    <a:pt x="1274235" y="1567118"/>
                    <a:pt x="1272711" y="1570547"/>
                  </a:cubicBezTo>
                  <a:cubicBezTo>
                    <a:pt x="1269758" y="1568642"/>
                    <a:pt x="1266424" y="1572833"/>
                    <a:pt x="1266520" y="1570071"/>
                  </a:cubicBezTo>
                  <a:cubicBezTo>
                    <a:pt x="1262805" y="1572738"/>
                    <a:pt x="1263281" y="1578167"/>
                    <a:pt x="1265567" y="1581216"/>
                  </a:cubicBezTo>
                  <a:cubicBezTo>
                    <a:pt x="1263376" y="1584644"/>
                    <a:pt x="1259947" y="1578167"/>
                    <a:pt x="1258042" y="1581882"/>
                  </a:cubicBezTo>
                  <a:cubicBezTo>
                    <a:pt x="1256899" y="1580834"/>
                    <a:pt x="1260614" y="1574072"/>
                    <a:pt x="1261471" y="1570929"/>
                  </a:cubicBezTo>
                  <a:cubicBezTo>
                    <a:pt x="1260424" y="1566356"/>
                    <a:pt x="1254328" y="1566166"/>
                    <a:pt x="1254804" y="1560356"/>
                  </a:cubicBezTo>
                  <a:cubicBezTo>
                    <a:pt x="1257280" y="1560546"/>
                    <a:pt x="1259757" y="1560737"/>
                    <a:pt x="1262328" y="1560927"/>
                  </a:cubicBezTo>
                  <a:cubicBezTo>
                    <a:pt x="1257852" y="1570167"/>
                    <a:pt x="1269568" y="1572833"/>
                    <a:pt x="1270711" y="1565309"/>
                  </a:cubicBezTo>
                  <a:cubicBezTo>
                    <a:pt x="1268139" y="1567404"/>
                    <a:pt x="1269568" y="1567500"/>
                    <a:pt x="1265662" y="1566166"/>
                  </a:cubicBezTo>
                  <a:cubicBezTo>
                    <a:pt x="1270711" y="1563689"/>
                    <a:pt x="1268425" y="1561022"/>
                    <a:pt x="1271473" y="1556641"/>
                  </a:cubicBezTo>
                  <a:cubicBezTo>
                    <a:pt x="1274616" y="1559784"/>
                    <a:pt x="1278426" y="1559879"/>
                    <a:pt x="1280902" y="1561213"/>
                  </a:cubicBezTo>
                  <a:close/>
                  <a:moveTo>
                    <a:pt x="1268996" y="1537686"/>
                  </a:moveTo>
                  <a:cubicBezTo>
                    <a:pt x="1275473" y="1538067"/>
                    <a:pt x="1274616" y="1542258"/>
                    <a:pt x="1273282" y="1546830"/>
                  </a:cubicBezTo>
                  <a:cubicBezTo>
                    <a:pt x="1269568" y="1545687"/>
                    <a:pt x="1268806" y="1542163"/>
                    <a:pt x="1268996" y="1537686"/>
                  </a:cubicBezTo>
                  <a:close/>
                  <a:moveTo>
                    <a:pt x="1276045" y="1528256"/>
                  </a:moveTo>
                  <a:cubicBezTo>
                    <a:pt x="1273854" y="1528542"/>
                    <a:pt x="1273759" y="1527113"/>
                    <a:pt x="1273759" y="1525589"/>
                  </a:cubicBezTo>
                  <a:cubicBezTo>
                    <a:pt x="1271187" y="1525685"/>
                    <a:pt x="1272997" y="1531019"/>
                    <a:pt x="1270806" y="1531590"/>
                  </a:cubicBezTo>
                  <a:cubicBezTo>
                    <a:pt x="1264234" y="1526923"/>
                    <a:pt x="1276616" y="1518065"/>
                    <a:pt x="1276045" y="1528256"/>
                  </a:cubicBezTo>
                  <a:close/>
                  <a:moveTo>
                    <a:pt x="1272901" y="1505492"/>
                  </a:moveTo>
                  <a:cubicBezTo>
                    <a:pt x="1272901" y="1508825"/>
                    <a:pt x="1268234" y="1510635"/>
                    <a:pt x="1272235" y="1514159"/>
                  </a:cubicBezTo>
                  <a:cubicBezTo>
                    <a:pt x="1271282" y="1515398"/>
                    <a:pt x="1269282" y="1515207"/>
                    <a:pt x="1269472" y="1517684"/>
                  </a:cubicBezTo>
                  <a:cubicBezTo>
                    <a:pt x="1266139" y="1511492"/>
                    <a:pt x="1260614" y="1518636"/>
                    <a:pt x="1254613" y="1515207"/>
                  </a:cubicBezTo>
                  <a:cubicBezTo>
                    <a:pt x="1255280" y="1509873"/>
                    <a:pt x="1257947" y="1505206"/>
                    <a:pt x="1255852" y="1500253"/>
                  </a:cubicBezTo>
                  <a:cubicBezTo>
                    <a:pt x="1257280" y="1500539"/>
                    <a:pt x="1258138" y="1500158"/>
                    <a:pt x="1258424" y="1499205"/>
                  </a:cubicBezTo>
                  <a:cubicBezTo>
                    <a:pt x="1261186" y="1499205"/>
                    <a:pt x="1258614" y="1503682"/>
                    <a:pt x="1259185" y="1505587"/>
                  </a:cubicBezTo>
                  <a:cubicBezTo>
                    <a:pt x="1263853" y="1503682"/>
                    <a:pt x="1262233" y="1501301"/>
                    <a:pt x="1262424" y="1495871"/>
                  </a:cubicBezTo>
                  <a:cubicBezTo>
                    <a:pt x="1264043" y="1495967"/>
                    <a:pt x="1265758" y="1496157"/>
                    <a:pt x="1267377" y="1496252"/>
                  </a:cubicBezTo>
                  <a:cubicBezTo>
                    <a:pt x="1267186" y="1499491"/>
                    <a:pt x="1266329" y="1497681"/>
                    <a:pt x="1264805" y="1497300"/>
                  </a:cubicBezTo>
                  <a:cubicBezTo>
                    <a:pt x="1267853" y="1499777"/>
                    <a:pt x="1268615" y="1504063"/>
                    <a:pt x="1272901" y="1505492"/>
                  </a:cubicBezTo>
                  <a:close/>
                  <a:moveTo>
                    <a:pt x="1273568" y="1481775"/>
                  </a:moveTo>
                  <a:cubicBezTo>
                    <a:pt x="1273378" y="1484251"/>
                    <a:pt x="1270044" y="1483108"/>
                    <a:pt x="1270711" y="1486537"/>
                  </a:cubicBezTo>
                  <a:cubicBezTo>
                    <a:pt x="1269472" y="1486442"/>
                    <a:pt x="1268234" y="1486346"/>
                    <a:pt x="1266996" y="1486251"/>
                  </a:cubicBezTo>
                  <a:cubicBezTo>
                    <a:pt x="1267853" y="1485204"/>
                    <a:pt x="1268615" y="1484156"/>
                    <a:pt x="1267186" y="1483775"/>
                  </a:cubicBezTo>
                  <a:cubicBezTo>
                    <a:pt x="1267567" y="1482251"/>
                    <a:pt x="1269758" y="1482727"/>
                    <a:pt x="1269663" y="1483965"/>
                  </a:cubicBezTo>
                  <a:cubicBezTo>
                    <a:pt x="1270996" y="1483203"/>
                    <a:pt x="1271092" y="1481203"/>
                    <a:pt x="1273568" y="1481775"/>
                  </a:cubicBezTo>
                  <a:close/>
                  <a:moveTo>
                    <a:pt x="1273473" y="1466725"/>
                  </a:moveTo>
                  <a:cubicBezTo>
                    <a:pt x="1273663" y="1468344"/>
                    <a:pt x="1275854" y="1468154"/>
                    <a:pt x="1275949" y="1466916"/>
                  </a:cubicBezTo>
                  <a:cubicBezTo>
                    <a:pt x="1279474" y="1468535"/>
                    <a:pt x="1274044" y="1470821"/>
                    <a:pt x="1271949" y="1470344"/>
                  </a:cubicBezTo>
                  <a:cubicBezTo>
                    <a:pt x="1275092" y="1455295"/>
                    <a:pt x="1281283" y="1453295"/>
                    <a:pt x="1267853" y="1458724"/>
                  </a:cubicBezTo>
                  <a:cubicBezTo>
                    <a:pt x="1267567" y="1461581"/>
                    <a:pt x="1267377" y="1464534"/>
                    <a:pt x="1267186" y="1467487"/>
                  </a:cubicBezTo>
                  <a:cubicBezTo>
                    <a:pt x="1266139" y="1467582"/>
                    <a:pt x="1266043" y="1466916"/>
                    <a:pt x="1266043" y="1466154"/>
                  </a:cubicBezTo>
                  <a:cubicBezTo>
                    <a:pt x="1265186" y="1466058"/>
                    <a:pt x="1264424" y="1466058"/>
                    <a:pt x="1263567" y="1465963"/>
                  </a:cubicBezTo>
                  <a:cubicBezTo>
                    <a:pt x="1264424" y="1462058"/>
                    <a:pt x="1268901" y="1460819"/>
                    <a:pt x="1261471" y="1460819"/>
                  </a:cubicBezTo>
                  <a:cubicBezTo>
                    <a:pt x="1261948" y="1458629"/>
                    <a:pt x="1263853" y="1458152"/>
                    <a:pt x="1266615" y="1458724"/>
                  </a:cubicBezTo>
                  <a:cubicBezTo>
                    <a:pt x="1268520" y="1452914"/>
                    <a:pt x="1264043" y="1452438"/>
                    <a:pt x="1263662" y="1448437"/>
                  </a:cubicBezTo>
                  <a:cubicBezTo>
                    <a:pt x="1265758" y="1448913"/>
                    <a:pt x="1267091" y="1446627"/>
                    <a:pt x="1267377" y="1448723"/>
                  </a:cubicBezTo>
                  <a:cubicBezTo>
                    <a:pt x="1270330" y="1447580"/>
                    <a:pt x="1264138" y="1444627"/>
                    <a:pt x="1265472" y="1441103"/>
                  </a:cubicBezTo>
                  <a:cubicBezTo>
                    <a:pt x="1267091" y="1441198"/>
                    <a:pt x="1268806" y="1441388"/>
                    <a:pt x="1270425" y="1441484"/>
                  </a:cubicBezTo>
                  <a:cubicBezTo>
                    <a:pt x="1270139" y="1448056"/>
                    <a:pt x="1270711" y="1447866"/>
                    <a:pt x="1269377" y="1453866"/>
                  </a:cubicBezTo>
                  <a:cubicBezTo>
                    <a:pt x="1273663" y="1453866"/>
                    <a:pt x="1276711" y="1452438"/>
                    <a:pt x="1281950" y="1453676"/>
                  </a:cubicBezTo>
                  <a:cubicBezTo>
                    <a:pt x="1277664" y="1458533"/>
                    <a:pt x="1278997" y="1462439"/>
                    <a:pt x="1273473" y="1466725"/>
                  </a:cubicBezTo>
                  <a:close/>
                  <a:moveTo>
                    <a:pt x="1291570" y="1413194"/>
                  </a:moveTo>
                  <a:cubicBezTo>
                    <a:pt x="1289475" y="1415671"/>
                    <a:pt x="1288618" y="1412051"/>
                    <a:pt x="1285284" y="1413956"/>
                  </a:cubicBezTo>
                  <a:cubicBezTo>
                    <a:pt x="1285570" y="1408337"/>
                    <a:pt x="1289951" y="1411099"/>
                    <a:pt x="1291570" y="1413194"/>
                  </a:cubicBezTo>
                  <a:close/>
                  <a:moveTo>
                    <a:pt x="1275664" y="1424434"/>
                  </a:moveTo>
                  <a:cubicBezTo>
                    <a:pt x="1274997" y="1426339"/>
                    <a:pt x="1271663" y="1425196"/>
                    <a:pt x="1272806" y="1429196"/>
                  </a:cubicBezTo>
                  <a:cubicBezTo>
                    <a:pt x="1272711" y="1431578"/>
                    <a:pt x="1277854" y="1427482"/>
                    <a:pt x="1277569" y="1432054"/>
                  </a:cubicBezTo>
                  <a:cubicBezTo>
                    <a:pt x="1279093" y="1426339"/>
                    <a:pt x="1281569" y="1430149"/>
                    <a:pt x="1283188" y="1425005"/>
                  </a:cubicBezTo>
                  <a:cubicBezTo>
                    <a:pt x="1288713" y="1428434"/>
                    <a:pt x="1281378" y="1433388"/>
                    <a:pt x="1282331" y="1434912"/>
                  </a:cubicBezTo>
                  <a:cubicBezTo>
                    <a:pt x="1275949" y="1430530"/>
                    <a:pt x="1278997" y="1442436"/>
                    <a:pt x="1276330" y="1446913"/>
                  </a:cubicBezTo>
                  <a:cubicBezTo>
                    <a:pt x="1275092" y="1446818"/>
                    <a:pt x="1273854" y="1446722"/>
                    <a:pt x="1272616" y="1446627"/>
                  </a:cubicBezTo>
                  <a:cubicBezTo>
                    <a:pt x="1271758" y="1441579"/>
                    <a:pt x="1268520" y="1434912"/>
                    <a:pt x="1274997" y="1433006"/>
                  </a:cubicBezTo>
                  <a:cubicBezTo>
                    <a:pt x="1274711" y="1431292"/>
                    <a:pt x="1271949" y="1431768"/>
                    <a:pt x="1270139" y="1431387"/>
                  </a:cubicBezTo>
                  <a:cubicBezTo>
                    <a:pt x="1273473" y="1426529"/>
                    <a:pt x="1269568" y="1423291"/>
                    <a:pt x="1270044" y="1417671"/>
                  </a:cubicBezTo>
                  <a:cubicBezTo>
                    <a:pt x="1273187" y="1418814"/>
                    <a:pt x="1272140" y="1423577"/>
                    <a:pt x="1275664" y="1424434"/>
                  </a:cubicBezTo>
                  <a:close/>
                  <a:moveTo>
                    <a:pt x="1270996" y="1405193"/>
                  </a:moveTo>
                  <a:cubicBezTo>
                    <a:pt x="1269472" y="1403479"/>
                    <a:pt x="1268806" y="1401193"/>
                    <a:pt x="1267282" y="1404908"/>
                  </a:cubicBezTo>
                  <a:cubicBezTo>
                    <a:pt x="1263948" y="1405003"/>
                    <a:pt x="1266710" y="1400050"/>
                    <a:pt x="1262615" y="1400812"/>
                  </a:cubicBezTo>
                  <a:cubicBezTo>
                    <a:pt x="1258804" y="1401288"/>
                    <a:pt x="1263567" y="1403574"/>
                    <a:pt x="1262233" y="1405765"/>
                  </a:cubicBezTo>
                  <a:cubicBezTo>
                    <a:pt x="1258138" y="1406527"/>
                    <a:pt x="1259947" y="1402336"/>
                    <a:pt x="1257566" y="1401669"/>
                  </a:cubicBezTo>
                  <a:cubicBezTo>
                    <a:pt x="1263662" y="1400050"/>
                    <a:pt x="1259281" y="1398431"/>
                    <a:pt x="1259566" y="1393097"/>
                  </a:cubicBezTo>
                  <a:cubicBezTo>
                    <a:pt x="1261757" y="1393573"/>
                    <a:pt x="1262233" y="1395383"/>
                    <a:pt x="1261662" y="1398240"/>
                  </a:cubicBezTo>
                  <a:cubicBezTo>
                    <a:pt x="1266329" y="1398145"/>
                    <a:pt x="1267853" y="1398240"/>
                    <a:pt x="1271949" y="1395288"/>
                  </a:cubicBezTo>
                  <a:cubicBezTo>
                    <a:pt x="1274235" y="1396621"/>
                    <a:pt x="1272425" y="1404050"/>
                    <a:pt x="1270996" y="1405193"/>
                  </a:cubicBezTo>
                  <a:close/>
                  <a:moveTo>
                    <a:pt x="1271187" y="1371475"/>
                  </a:moveTo>
                  <a:cubicBezTo>
                    <a:pt x="1273473" y="1375475"/>
                    <a:pt x="1268710" y="1378809"/>
                    <a:pt x="1271473" y="1382810"/>
                  </a:cubicBezTo>
                  <a:cubicBezTo>
                    <a:pt x="1274521" y="1381286"/>
                    <a:pt x="1274521" y="1379952"/>
                    <a:pt x="1276426" y="1383191"/>
                  </a:cubicBezTo>
                  <a:cubicBezTo>
                    <a:pt x="1271663" y="1383572"/>
                    <a:pt x="1265472" y="1389382"/>
                    <a:pt x="1268044" y="1393763"/>
                  </a:cubicBezTo>
                  <a:cubicBezTo>
                    <a:pt x="1266901" y="1397383"/>
                    <a:pt x="1265472" y="1392335"/>
                    <a:pt x="1263091" y="1393383"/>
                  </a:cubicBezTo>
                  <a:cubicBezTo>
                    <a:pt x="1263472" y="1384334"/>
                    <a:pt x="1262900" y="1380524"/>
                    <a:pt x="1268234" y="1376238"/>
                  </a:cubicBezTo>
                  <a:cubicBezTo>
                    <a:pt x="1266234" y="1373666"/>
                    <a:pt x="1266996" y="1368808"/>
                    <a:pt x="1263948" y="1367093"/>
                  </a:cubicBezTo>
                  <a:cubicBezTo>
                    <a:pt x="1264424" y="1365569"/>
                    <a:pt x="1266520" y="1366046"/>
                    <a:pt x="1266424" y="1367284"/>
                  </a:cubicBezTo>
                  <a:cubicBezTo>
                    <a:pt x="1268044" y="1366046"/>
                    <a:pt x="1268996" y="1363950"/>
                    <a:pt x="1272806" y="1365284"/>
                  </a:cubicBezTo>
                  <a:cubicBezTo>
                    <a:pt x="1272140" y="1367760"/>
                    <a:pt x="1272711" y="1369189"/>
                    <a:pt x="1274997" y="1369189"/>
                  </a:cubicBezTo>
                  <a:cubicBezTo>
                    <a:pt x="1275854" y="1367570"/>
                    <a:pt x="1276616" y="1364236"/>
                    <a:pt x="1277950" y="1363188"/>
                  </a:cubicBezTo>
                  <a:cubicBezTo>
                    <a:pt x="1282141" y="1362617"/>
                    <a:pt x="1279759" y="1365855"/>
                    <a:pt x="1278902" y="1366998"/>
                  </a:cubicBezTo>
                  <a:cubicBezTo>
                    <a:pt x="1278902" y="1368237"/>
                    <a:pt x="1280331" y="1368046"/>
                    <a:pt x="1281283" y="1368427"/>
                  </a:cubicBezTo>
                  <a:cubicBezTo>
                    <a:pt x="1278045" y="1369475"/>
                    <a:pt x="1275568" y="1371570"/>
                    <a:pt x="1271187" y="1371475"/>
                  </a:cubicBezTo>
                  <a:close/>
                  <a:moveTo>
                    <a:pt x="1290903" y="1375571"/>
                  </a:moveTo>
                  <a:cubicBezTo>
                    <a:pt x="1289380" y="1379952"/>
                    <a:pt x="1287189" y="1376047"/>
                    <a:pt x="1283379" y="1376238"/>
                  </a:cubicBezTo>
                  <a:cubicBezTo>
                    <a:pt x="1284617" y="1373951"/>
                    <a:pt x="1289094" y="1373285"/>
                    <a:pt x="1290903" y="1375571"/>
                  </a:cubicBezTo>
                  <a:close/>
                  <a:moveTo>
                    <a:pt x="1288713" y="1340423"/>
                  </a:moveTo>
                  <a:cubicBezTo>
                    <a:pt x="1291094" y="1342519"/>
                    <a:pt x="1289570" y="1351282"/>
                    <a:pt x="1285379" y="1350139"/>
                  </a:cubicBezTo>
                  <a:cubicBezTo>
                    <a:pt x="1282522" y="1346234"/>
                    <a:pt x="1287665" y="1343662"/>
                    <a:pt x="1288713" y="1340423"/>
                  </a:cubicBezTo>
                  <a:close/>
                  <a:moveTo>
                    <a:pt x="1284712" y="1358807"/>
                  </a:moveTo>
                  <a:cubicBezTo>
                    <a:pt x="1286046" y="1358045"/>
                    <a:pt x="1286236" y="1356044"/>
                    <a:pt x="1288618" y="1356616"/>
                  </a:cubicBezTo>
                  <a:cubicBezTo>
                    <a:pt x="1289761" y="1362521"/>
                    <a:pt x="1285855" y="1362426"/>
                    <a:pt x="1284236" y="1364998"/>
                  </a:cubicBezTo>
                  <a:cubicBezTo>
                    <a:pt x="1282522" y="1364522"/>
                    <a:pt x="1283474" y="1361855"/>
                    <a:pt x="1283379" y="1359950"/>
                  </a:cubicBezTo>
                  <a:cubicBezTo>
                    <a:pt x="1282141" y="1359854"/>
                    <a:pt x="1280902" y="1359759"/>
                    <a:pt x="1279664" y="1359664"/>
                  </a:cubicBezTo>
                  <a:cubicBezTo>
                    <a:pt x="1278902" y="1355187"/>
                    <a:pt x="1283855" y="1357854"/>
                    <a:pt x="1284712" y="1358807"/>
                  </a:cubicBezTo>
                  <a:close/>
                  <a:moveTo>
                    <a:pt x="1277092" y="1314420"/>
                  </a:moveTo>
                  <a:cubicBezTo>
                    <a:pt x="1284617" y="1317278"/>
                    <a:pt x="1272330" y="1325279"/>
                    <a:pt x="1273187" y="1316611"/>
                  </a:cubicBezTo>
                  <a:cubicBezTo>
                    <a:pt x="1275664" y="1317183"/>
                    <a:pt x="1277092" y="1316706"/>
                    <a:pt x="1277092" y="1314420"/>
                  </a:cubicBezTo>
                  <a:close/>
                  <a:moveTo>
                    <a:pt x="1273854" y="1322897"/>
                  </a:moveTo>
                  <a:cubicBezTo>
                    <a:pt x="1270901" y="1321659"/>
                    <a:pt x="1269091" y="1318325"/>
                    <a:pt x="1267567" y="1323659"/>
                  </a:cubicBezTo>
                  <a:cubicBezTo>
                    <a:pt x="1267186" y="1326326"/>
                    <a:pt x="1271949" y="1324517"/>
                    <a:pt x="1273663" y="1325374"/>
                  </a:cubicBezTo>
                  <a:cubicBezTo>
                    <a:pt x="1275187" y="1325279"/>
                    <a:pt x="1274902" y="1323183"/>
                    <a:pt x="1275187" y="1321754"/>
                  </a:cubicBezTo>
                  <a:cubicBezTo>
                    <a:pt x="1276235" y="1322612"/>
                    <a:pt x="1277283" y="1323374"/>
                    <a:pt x="1277664" y="1321945"/>
                  </a:cubicBezTo>
                  <a:cubicBezTo>
                    <a:pt x="1281283" y="1323755"/>
                    <a:pt x="1276426" y="1326612"/>
                    <a:pt x="1275949" y="1328041"/>
                  </a:cubicBezTo>
                  <a:cubicBezTo>
                    <a:pt x="1276997" y="1328327"/>
                    <a:pt x="1277188" y="1327660"/>
                    <a:pt x="1277283" y="1326898"/>
                  </a:cubicBezTo>
                  <a:cubicBezTo>
                    <a:pt x="1280902" y="1332042"/>
                    <a:pt x="1263757" y="1322231"/>
                    <a:pt x="1266710" y="1333566"/>
                  </a:cubicBezTo>
                  <a:cubicBezTo>
                    <a:pt x="1267949" y="1329565"/>
                    <a:pt x="1273092" y="1330994"/>
                    <a:pt x="1274521" y="1330422"/>
                  </a:cubicBezTo>
                  <a:cubicBezTo>
                    <a:pt x="1277378" y="1330994"/>
                    <a:pt x="1272806" y="1333661"/>
                    <a:pt x="1272901" y="1335280"/>
                  </a:cubicBezTo>
                  <a:cubicBezTo>
                    <a:pt x="1274902" y="1336613"/>
                    <a:pt x="1275283" y="1339376"/>
                    <a:pt x="1276140" y="1341852"/>
                  </a:cubicBezTo>
                  <a:cubicBezTo>
                    <a:pt x="1277759" y="1341567"/>
                    <a:pt x="1278235" y="1339852"/>
                    <a:pt x="1280045" y="1339662"/>
                  </a:cubicBezTo>
                  <a:cubicBezTo>
                    <a:pt x="1279759" y="1337185"/>
                    <a:pt x="1275283" y="1338233"/>
                    <a:pt x="1276711" y="1334423"/>
                  </a:cubicBezTo>
                  <a:cubicBezTo>
                    <a:pt x="1279759" y="1334137"/>
                    <a:pt x="1279188" y="1336899"/>
                    <a:pt x="1282807" y="1336137"/>
                  </a:cubicBezTo>
                  <a:cubicBezTo>
                    <a:pt x="1284332" y="1340709"/>
                    <a:pt x="1276807" y="1347281"/>
                    <a:pt x="1281665" y="1349853"/>
                  </a:cubicBezTo>
                  <a:cubicBezTo>
                    <a:pt x="1275854" y="1351377"/>
                    <a:pt x="1280902" y="1361664"/>
                    <a:pt x="1273092" y="1362998"/>
                  </a:cubicBezTo>
                  <a:cubicBezTo>
                    <a:pt x="1272806" y="1359950"/>
                    <a:pt x="1275568" y="1360426"/>
                    <a:pt x="1274807" y="1356902"/>
                  </a:cubicBezTo>
                  <a:cubicBezTo>
                    <a:pt x="1271663" y="1356806"/>
                    <a:pt x="1272044" y="1360902"/>
                    <a:pt x="1271758" y="1364141"/>
                  </a:cubicBezTo>
                  <a:cubicBezTo>
                    <a:pt x="1264424" y="1358521"/>
                    <a:pt x="1271187" y="1347948"/>
                    <a:pt x="1263376" y="1343471"/>
                  </a:cubicBezTo>
                  <a:cubicBezTo>
                    <a:pt x="1263948" y="1338233"/>
                    <a:pt x="1273759" y="1342329"/>
                    <a:pt x="1274521" y="1344424"/>
                  </a:cubicBezTo>
                  <a:cubicBezTo>
                    <a:pt x="1278807" y="1341090"/>
                    <a:pt x="1267472" y="1341281"/>
                    <a:pt x="1270234" y="1335280"/>
                  </a:cubicBezTo>
                  <a:cubicBezTo>
                    <a:pt x="1265853" y="1334232"/>
                    <a:pt x="1266805" y="1339471"/>
                    <a:pt x="1262424" y="1338423"/>
                  </a:cubicBezTo>
                  <a:cubicBezTo>
                    <a:pt x="1265377" y="1328898"/>
                    <a:pt x="1263662" y="1320897"/>
                    <a:pt x="1265662" y="1313658"/>
                  </a:cubicBezTo>
                  <a:cubicBezTo>
                    <a:pt x="1270615" y="1314896"/>
                    <a:pt x="1271663" y="1319468"/>
                    <a:pt x="1273854" y="1322897"/>
                  </a:cubicBezTo>
                  <a:close/>
                  <a:moveTo>
                    <a:pt x="1266901" y="1286036"/>
                  </a:moveTo>
                  <a:cubicBezTo>
                    <a:pt x="1267282" y="1282892"/>
                    <a:pt x="1267663" y="1279654"/>
                    <a:pt x="1271092" y="1280130"/>
                  </a:cubicBezTo>
                  <a:cubicBezTo>
                    <a:pt x="1272330" y="1283845"/>
                    <a:pt x="1271282" y="1285845"/>
                    <a:pt x="1266901" y="1286036"/>
                  </a:cubicBezTo>
                  <a:close/>
                  <a:moveTo>
                    <a:pt x="1270711" y="1270129"/>
                  </a:moveTo>
                  <a:cubicBezTo>
                    <a:pt x="1269758" y="1274034"/>
                    <a:pt x="1272616" y="1274701"/>
                    <a:pt x="1271282" y="1278892"/>
                  </a:cubicBezTo>
                  <a:cubicBezTo>
                    <a:pt x="1266710" y="1278225"/>
                    <a:pt x="1268139" y="1274225"/>
                    <a:pt x="1269377" y="1271177"/>
                  </a:cubicBezTo>
                  <a:cubicBezTo>
                    <a:pt x="1267186" y="1270796"/>
                    <a:pt x="1266615" y="1272510"/>
                    <a:pt x="1264329" y="1272034"/>
                  </a:cubicBezTo>
                  <a:cubicBezTo>
                    <a:pt x="1264329" y="1269748"/>
                    <a:pt x="1266043" y="1269558"/>
                    <a:pt x="1265948" y="1267176"/>
                  </a:cubicBezTo>
                  <a:cubicBezTo>
                    <a:pt x="1267853" y="1267938"/>
                    <a:pt x="1266710" y="1271177"/>
                    <a:pt x="1270711" y="1270129"/>
                  </a:cubicBezTo>
                  <a:close/>
                  <a:moveTo>
                    <a:pt x="1278807" y="1231934"/>
                  </a:moveTo>
                  <a:cubicBezTo>
                    <a:pt x="1281093" y="1232315"/>
                    <a:pt x="1281569" y="1230600"/>
                    <a:pt x="1283855" y="1231076"/>
                  </a:cubicBezTo>
                  <a:cubicBezTo>
                    <a:pt x="1283855" y="1233363"/>
                    <a:pt x="1282141" y="1233553"/>
                    <a:pt x="1282236" y="1235934"/>
                  </a:cubicBezTo>
                  <a:cubicBezTo>
                    <a:pt x="1281093" y="1234601"/>
                    <a:pt x="1277664" y="1235267"/>
                    <a:pt x="1278807" y="1231934"/>
                  </a:cubicBezTo>
                  <a:close/>
                  <a:moveTo>
                    <a:pt x="1275092" y="1246697"/>
                  </a:moveTo>
                  <a:cubicBezTo>
                    <a:pt x="1278045" y="1248793"/>
                    <a:pt x="1280140" y="1249746"/>
                    <a:pt x="1277664" y="1245650"/>
                  </a:cubicBezTo>
                  <a:cubicBezTo>
                    <a:pt x="1279378" y="1243173"/>
                    <a:pt x="1285284" y="1246888"/>
                    <a:pt x="1283474" y="1251174"/>
                  </a:cubicBezTo>
                  <a:cubicBezTo>
                    <a:pt x="1275664" y="1248793"/>
                    <a:pt x="1277664" y="1257937"/>
                    <a:pt x="1270520" y="1256413"/>
                  </a:cubicBezTo>
                  <a:cubicBezTo>
                    <a:pt x="1270615" y="1254794"/>
                    <a:pt x="1270806" y="1253079"/>
                    <a:pt x="1270901" y="1251460"/>
                  </a:cubicBezTo>
                  <a:cubicBezTo>
                    <a:pt x="1276616" y="1252793"/>
                    <a:pt x="1276140" y="1250317"/>
                    <a:pt x="1275092" y="1246697"/>
                  </a:cubicBezTo>
                  <a:close/>
                  <a:moveTo>
                    <a:pt x="1273282" y="1237744"/>
                  </a:moveTo>
                  <a:cubicBezTo>
                    <a:pt x="1271568" y="1236506"/>
                    <a:pt x="1271758" y="1233648"/>
                    <a:pt x="1271282" y="1231362"/>
                  </a:cubicBezTo>
                  <a:cubicBezTo>
                    <a:pt x="1275664" y="1230791"/>
                    <a:pt x="1275378" y="1236029"/>
                    <a:pt x="1273282" y="1237744"/>
                  </a:cubicBezTo>
                  <a:close/>
                  <a:moveTo>
                    <a:pt x="1267186" y="1236029"/>
                  </a:moveTo>
                  <a:cubicBezTo>
                    <a:pt x="1269282" y="1237363"/>
                    <a:pt x="1269663" y="1240125"/>
                    <a:pt x="1269091" y="1243650"/>
                  </a:cubicBezTo>
                  <a:cubicBezTo>
                    <a:pt x="1272044" y="1244412"/>
                    <a:pt x="1268806" y="1237934"/>
                    <a:pt x="1273092" y="1240221"/>
                  </a:cubicBezTo>
                  <a:cubicBezTo>
                    <a:pt x="1273092" y="1245650"/>
                    <a:pt x="1269568" y="1244792"/>
                    <a:pt x="1266520" y="1243459"/>
                  </a:cubicBezTo>
                  <a:cubicBezTo>
                    <a:pt x="1263281" y="1243554"/>
                    <a:pt x="1268044" y="1245745"/>
                    <a:pt x="1266139" y="1248412"/>
                  </a:cubicBezTo>
                  <a:cubicBezTo>
                    <a:pt x="1264329" y="1249555"/>
                    <a:pt x="1262233" y="1250126"/>
                    <a:pt x="1260900" y="1251746"/>
                  </a:cubicBezTo>
                  <a:cubicBezTo>
                    <a:pt x="1257185" y="1247364"/>
                    <a:pt x="1266901" y="1243745"/>
                    <a:pt x="1267186" y="1236029"/>
                  </a:cubicBezTo>
                  <a:close/>
                  <a:moveTo>
                    <a:pt x="1266139" y="1202216"/>
                  </a:moveTo>
                  <a:cubicBezTo>
                    <a:pt x="1265567" y="1204788"/>
                    <a:pt x="1261948" y="1200596"/>
                    <a:pt x="1262710" y="1198215"/>
                  </a:cubicBezTo>
                  <a:cubicBezTo>
                    <a:pt x="1266615" y="1197644"/>
                    <a:pt x="1265186" y="1197548"/>
                    <a:pt x="1268901" y="1198692"/>
                  </a:cubicBezTo>
                  <a:cubicBezTo>
                    <a:pt x="1269091" y="1200311"/>
                    <a:pt x="1261662" y="1199644"/>
                    <a:pt x="1266139" y="1202216"/>
                  </a:cubicBezTo>
                  <a:close/>
                  <a:moveTo>
                    <a:pt x="1268996" y="1182404"/>
                  </a:moveTo>
                  <a:cubicBezTo>
                    <a:pt x="1268139" y="1179546"/>
                    <a:pt x="1264138" y="1176213"/>
                    <a:pt x="1267186" y="1173545"/>
                  </a:cubicBezTo>
                  <a:cubicBezTo>
                    <a:pt x="1270806" y="1173926"/>
                    <a:pt x="1269091" y="1178879"/>
                    <a:pt x="1268996" y="1182404"/>
                  </a:cubicBezTo>
                  <a:close/>
                  <a:moveTo>
                    <a:pt x="1267949" y="1149733"/>
                  </a:moveTo>
                  <a:cubicBezTo>
                    <a:pt x="1266615" y="1150400"/>
                    <a:pt x="1266424" y="1152495"/>
                    <a:pt x="1264043" y="1151924"/>
                  </a:cubicBezTo>
                  <a:cubicBezTo>
                    <a:pt x="1265282" y="1150209"/>
                    <a:pt x="1266234" y="1148114"/>
                    <a:pt x="1269282" y="1148590"/>
                  </a:cubicBezTo>
                  <a:cubicBezTo>
                    <a:pt x="1269758" y="1149733"/>
                    <a:pt x="1270234" y="1150876"/>
                    <a:pt x="1271568" y="1151257"/>
                  </a:cubicBezTo>
                  <a:cubicBezTo>
                    <a:pt x="1271853" y="1153733"/>
                    <a:pt x="1265758" y="1152686"/>
                    <a:pt x="1267949" y="1149733"/>
                  </a:cubicBezTo>
                  <a:close/>
                  <a:moveTo>
                    <a:pt x="1272044" y="1191357"/>
                  </a:moveTo>
                  <a:cubicBezTo>
                    <a:pt x="1271187" y="1186309"/>
                    <a:pt x="1276045" y="1187928"/>
                    <a:pt x="1275187" y="1182880"/>
                  </a:cubicBezTo>
                  <a:cubicBezTo>
                    <a:pt x="1277283" y="1184213"/>
                    <a:pt x="1277569" y="1186976"/>
                    <a:pt x="1277092" y="1190500"/>
                  </a:cubicBezTo>
                  <a:cubicBezTo>
                    <a:pt x="1274902" y="1190214"/>
                    <a:pt x="1274425" y="1191833"/>
                    <a:pt x="1272044" y="1191357"/>
                  </a:cubicBezTo>
                  <a:close/>
                  <a:moveTo>
                    <a:pt x="1290523" y="1149066"/>
                  </a:moveTo>
                  <a:cubicBezTo>
                    <a:pt x="1289856" y="1151924"/>
                    <a:pt x="1290332" y="1153829"/>
                    <a:pt x="1291285" y="1155353"/>
                  </a:cubicBezTo>
                  <a:cubicBezTo>
                    <a:pt x="1291856" y="1159258"/>
                    <a:pt x="1287665" y="1157448"/>
                    <a:pt x="1288332" y="1161353"/>
                  </a:cubicBezTo>
                  <a:cubicBezTo>
                    <a:pt x="1288713" y="1167164"/>
                    <a:pt x="1292618" y="1159734"/>
                    <a:pt x="1293190" y="1162973"/>
                  </a:cubicBezTo>
                  <a:cubicBezTo>
                    <a:pt x="1292142" y="1167164"/>
                    <a:pt x="1286808" y="1166306"/>
                    <a:pt x="1283950" y="1168497"/>
                  </a:cubicBezTo>
                  <a:cubicBezTo>
                    <a:pt x="1283569" y="1170688"/>
                    <a:pt x="1285284" y="1171259"/>
                    <a:pt x="1284808" y="1173545"/>
                  </a:cubicBezTo>
                  <a:cubicBezTo>
                    <a:pt x="1281855" y="1172783"/>
                    <a:pt x="1281950" y="1175546"/>
                    <a:pt x="1278521" y="1174307"/>
                  </a:cubicBezTo>
                  <a:cubicBezTo>
                    <a:pt x="1280902" y="1172402"/>
                    <a:pt x="1282426" y="1168973"/>
                    <a:pt x="1279093" y="1166783"/>
                  </a:cubicBezTo>
                  <a:cubicBezTo>
                    <a:pt x="1280617" y="1162782"/>
                    <a:pt x="1281474" y="1168402"/>
                    <a:pt x="1282712" y="1168307"/>
                  </a:cubicBezTo>
                  <a:cubicBezTo>
                    <a:pt x="1285570" y="1168021"/>
                    <a:pt x="1283284" y="1161734"/>
                    <a:pt x="1285855" y="1161068"/>
                  </a:cubicBezTo>
                  <a:cubicBezTo>
                    <a:pt x="1284332" y="1156781"/>
                    <a:pt x="1284046" y="1165068"/>
                    <a:pt x="1280712" y="1163163"/>
                  </a:cubicBezTo>
                  <a:cubicBezTo>
                    <a:pt x="1279950" y="1156781"/>
                    <a:pt x="1277950" y="1155543"/>
                    <a:pt x="1275568" y="1148971"/>
                  </a:cubicBezTo>
                  <a:cubicBezTo>
                    <a:pt x="1278616" y="1148304"/>
                    <a:pt x="1288332" y="1147352"/>
                    <a:pt x="1284046" y="1152209"/>
                  </a:cubicBezTo>
                  <a:cubicBezTo>
                    <a:pt x="1288522" y="1154019"/>
                    <a:pt x="1286332" y="1147828"/>
                    <a:pt x="1290523" y="1149066"/>
                  </a:cubicBezTo>
                  <a:close/>
                  <a:moveTo>
                    <a:pt x="1294047" y="1166878"/>
                  </a:moveTo>
                  <a:cubicBezTo>
                    <a:pt x="1294904" y="1169259"/>
                    <a:pt x="1297000" y="1170593"/>
                    <a:pt x="1297285" y="1173355"/>
                  </a:cubicBezTo>
                  <a:cubicBezTo>
                    <a:pt x="1295476" y="1176784"/>
                    <a:pt x="1290046" y="1166878"/>
                    <a:pt x="1288522" y="1173926"/>
                  </a:cubicBezTo>
                  <a:cubicBezTo>
                    <a:pt x="1281855" y="1170021"/>
                    <a:pt x="1294428" y="1171736"/>
                    <a:pt x="1294047" y="1166878"/>
                  </a:cubicBezTo>
                  <a:close/>
                  <a:moveTo>
                    <a:pt x="1283284" y="1176022"/>
                  </a:moveTo>
                  <a:cubicBezTo>
                    <a:pt x="1283093" y="1178498"/>
                    <a:pt x="1282903" y="1180975"/>
                    <a:pt x="1282712" y="1183547"/>
                  </a:cubicBezTo>
                  <a:cubicBezTo>
                    <a:pt x="1281474" y="1183356"/>
                    <a:pt x="1281855" y="1181927"/>
                    <a:pt x="1281665" y="1180975"/>
                  </a:cubicBezTo>
                  <a:cubicBezTo>
                    <a:pt x="1280617" y="1181546"/>
                    <a:pt x="1279569" y="1182118"/>
                    <a:pt x="1277854" y="1181927"/>
                  </a:cubicBezTo>
                  <a:cubicBezTo>
                    <a:pt x="1275949" y="1181070"/>
                    <a:pt x="1277854" y="1180689"/>
                    <a:pt x="1279188" y="1180784"/>
                  </a:cubicBezTo>
                  <a:cubicBezTo>
                    <a:pt x="1282426" y="1181356"/>
                    <a:pt x="1278616" y="1173641"/>
                    <a:pt x="1283284" y="1176022"/>
                  </a:cubicBezTo>
                  <a:close/>
                  <a:moveTo>
                    <a:pt x="1281188" y="1202120"/>
                  </a:moveTo>
                  <a:cubicBezTo>
                    <a:pt x="1281378" y="1200882"/>
                    <a:pt x="1282807" y="1201263"/>
                    <a:pt x="1283760" y="1201073"/>
                  </a:cubicBezTo>
                  <a:cubicBezTo>
                    <a:pt x="1284046" y="1198977"/>
                    <a:pt x="1283093" y="1197739"/>
                    <a:pt x="1281569" y="1197167"/>
                  </a:cubicBezTo>
                  <a:cubicBezTo>
                    <a:pt x="1278616" y="1196405"/>
                    <a:pt x="1281855" y="1202882"/>
                    <a:pt x="1277569" y="1200596"/>
                  </a:cubicBezTo>
                  <a:cubicBezTo>
                    <a:pt x="1277569" y="1198596"/>
                    <a:pt x="1278521" y="1195929"/>
                    <a:pt x="1276711" y="1195548"/>
                  </a:cubicBezTo>
                  <a:cubicBezTo>
                    <a:pt x="1277092" y="1194119"/>
                    <a:pt x="1278045" y="1194977"/>
                    <a:pt x="1277950" y="1195643"/>
                  </a:cubicBezTo>
                  <a:cubicBezTo>
                    <a:pt x="1282426" y="1195453"/>
                    <a:pt x="1285284" y="1194215"/>
                    <a:pt x="1289189" y="1196501"/>
                  </a:cubicBezTo>
                  <a:cubicBezTo>
                    <a:pt x="1286999" y="1198977"/>
                    <a:pt x="1285760" y="1202501"/>
                    <a:pt x="1281188" y="1202120"/>
                  </a:cubicBezTo>
                  <a:close/>
                  <a:moveTo>
                    <a:pt x="1283379" y="1190976"/>
                  </a:moveTo>
                  <a:cubicBezTo>
                    <a:pt x="1286713" y="1187547"/>
                    <a:pt x="1289856" y="1184309"/>
                    <a:pt x="1292047" y="1176689"/>
                  </a:cubicBezTo>
                  <a:cubicBezTo>
                    <a:pt x="1296047" y="1179927"/>
                    <a:pt x="1291570" y="1183547"/>
                    <a:pt x="1294714" y="1189452"/>
                  </a:cubicBezTo>
                  <a:cubicBezTo>
                    <a:pt x="1290618" y="1182118"/>
                    <a:pt x="1288046" y="1195548"/>
                    <a:pt x="1283379" y="1190976"/>
                  </a:cubicBezTo>
                  <a:close/>
                  <a:moveTo>
                    <a:pt x="1290713" y="1192881"/>
                  </a:moveTo>
                  <a:cubicBezTo>
                    <a:pt x="1289856" y="1188309"/>
                    <a:pt x="1296238" y="1191071"/>
                    <a:pt x="1297000" y="1192119"/>
                  </a:cubicBezTo>
                  <a:cubicBezTo>
                    <a:pt x="1295380" y="1193834"/>
                    <a:pt x="1292047" y="1194596"/>
                    <a:pt x="1290713" y="1192881"/>
                  </a:cubicBezTo>
                  <a:close/>
                  <a:moveTo>
                    <a:pt x="1291666" y="1211741"/>
                  </a:moveTo>
                  <a:cubicBezTo>
                    <a:pt x="1291190" y="1209931"/>
                    <a:pt x="1296714" y="1209074"/>
                    <a:pt x="1293190" y="1208121"/>
                  </a:cubicBezTo>
                  <a:cubicBezTo>
                    <a:pt x="1297095" y="1203930"/>
                    <a:pt x="1298619" y="1214789"/>
                    <a:pt x="1291666" y="1211741"/>
                  </a:cubicBezTo>
                  <a:close/>
                  <a:moveTo>
                    <a:pt x="1298809" y="1201073"/>
                  </a:moveTo>
                  <a:cubicBezTo>
                    <a:pt x="1296524" y="1201644"/>
                    <a:pt x="1293952" y="1196977"/>
                    <a:pt x="1292618" y="1200596"/>
                  </a:cubicBezTo>
                  <a:cubicBezTo>
                    <a:pt x="1289380" y="1198025"/>
                    <a:pt x="1295761" y="1195358"/>
                    <a:pt x="1299190" y="1196120"/>
                  </a:cubicBezTo>
                  <a:cubicBezTo>
                    <a:pt x="1299000" y="1192881"/>
                    <a:pt x="1299095" y="1189262"/>
                    <a:pt x="1297381" y="1187166"/>
                  </a:cubicBezTo>
                  <a:cubicBezTo>
                    <a:pt x="1297762" y="1184499"/>
                    <a:pt x="1300715" y="1184785"/>
                    <a:pt x="1303762" y="1185166"/>
                  </a:cubicBezTo>
                  <a:cubicBezTo>
                    <a:pt x="1303953" y="1191262"/>
                    <a:pt x="1300905" y="1194500"/>
                    <a:pt x="1298809" y="1201073"/>
                  </a:cubicBezTo>
                  <a:close/>
                  <a:moveTo>
                    <a:pt x="1305667" y="1177832"/>
                  </a:moveTo>
                  <a:cubicBezTo>
                    <a:pt x="1303953" y="1177641"/>
                    <a:pt x="1302334" y="1177546"/>
                    <a:pt x="1300619" y="1177451"/>
                  </a:cubicBezTo>
                  <a:cubicBezTo>
                    <a:pt x="1301095" y="1173926"/>
                    <a:pt x="1306715" y="1176403"/>
                    <a:pt x="1306144" y="1171640"/>
                  </a:cubicBezTo>
                  <a:cubicBezTo>
                    <a:pt x="1309096" y="1172212"/>
                    <a:pt x="1306429" y="1177165"/>
                    <a:pt x="1305667" y="1177832"/>
                  </a:cubicBezTo>
                  <a:close/>
                  <a:moveTo>
                    <a:pt x="1306620" y="1166688"/>
                  </a:moveTo>
                  <a:cubicBezTo>
                    <a:pt x="1304905" y="1167164"/>
                    <a:pt x="1299667" y="1170117"/>
                    <a:pt x="1303572" y="1172688"/>
                  </a:cubicBezTo>
                  <a:cubicBezTo>
                    <a:pt x="1297476" y="1176593"/>
                    <a:pt x="1299095" y="1166783"/>
                    <a:pt x="1300428" y="1164878"/>
                  </a:cubicBezTo>
                  <a:cubicBezTo>
                    <a:pt x="1299381" y="1163354"/>
                    <a:pt x="1297666" y="1164687"/>
                    <a:pt x="1295666" y="1162020"/>
                  </a:cubicBezTo>
                  <a:cubicBezTo>
                    <a:pt x="1294904" y="1150304"/>
                    <a:pt x="1295285" y="1152114"/>
                    <a:pt x="1290903" y="1144113"/>
                  </a:cubicBezTo>
                  <a:cubicBezTo>
                    <a:pt x="1294047" y="1143446"/>
                    <a:pt x="1295571" y="1150019"/>
                    <a:pt x="1298238" y="1145923"/>
                  </a:cubicBezTo>
                  <a:cubicBezTo>
                    <a:pt x="1300810" y="1148304"/>
                    <a:pt x="1298333" y="1155162"/>
                    <a:pt x="1302429" y="1156305"/>
                  </a:cubicBezTo>
                  <a:cubicBezTo>
                    <a:pt x="1302143" y="1158686"/>
                    <a:pt x="1298238" y="1156877"/>
                    <a:pt x="1298428" y="1159734"/>
                  </a:cubicBezTo>
                  <a:cubicBezTo>
                    <a:pt x="1301095" y="1164211"/>
                    <a:pt x="1304048" y="1163925"/>
                    <a:pt x="1306620" y="1166688"/>
                  </a:cubicBezTo>
                  <a:close/>
                  <a:moveTo>
                    <a:pt x="1297095" y="1129635"/>
                  </a:moveTo>
                  <a:cubicBezTo>
                    <a:pt x="1298047" y="1128016"/>
                    <a:pt x="1299952" y="1127540"/>
                    <a:pt x="1302238" y="1127540"/>
                  </a:cubicBezTo>
                  <a:cubicBezTo>
                    <a:pt x="1302810" y="1129445"/>
                    <a:pt x="1300238" y="1133826"/>
                    <a:pt x="1303000" y="1133826"/>
                  </a:cubicBezTo>
                  <a:cubicBezTo>
                    <a:pt x="1301476" y="1136493"/>
                    <a:pt x="1298809" y="1138017"/>
                    <a:pt x="1295095" y="1138208"/>
                  </a:cubicBezTo>
                  <a:cubicBezTo>
                    <a:pt x="1294809" y="1135541"/>
                    <a:pt x="1296238" y="1134969"/>
                    <a:pt x="1296714" y="1133350"/>
                  </a:cubicBezTo>
                  <a:cubicBezTo>
                    <a:pt x="1298047" y="1133731"/>
                    <a:pt x="1297381" y="1135922"/>
                    <a:pt x="1299000" y="1136017"/>
                  </a:cubicBezTo>
                  <a:cubicBezTo>
                    <a:pt x="1301286" y="1135922"/>
                    <a:pt x="1297571" y="1131254"/>
                    <a:pt x="1297095" y="1129635"/>
                  </a:cubicBezTo>
                  <a:close/>
                  <a:moveTo>
                    <a:pt x="1305382" y="1104013"/>
                  </a:moveTo>
                  <a:cubicBezTo>
                    <a:pt x="1302810" y="1104203"/>
                    <a:pt x="1304620" y="1109538"/>
                    <a:pt x="1301286" y="1108680"/>
                  </a:cubicBezTo>
                  <a:cubicBezTo>
                    <a:pt x="1301762" y="1111347"/>
                    <a:pt x="1304048" y="1112490"/>
                    <a:pt x="1303191" y="1116395"/>
                  </a:cubicBezTo>
                  <a:cubicBezTo>
                    <a:pt x="1304524" y="1115633"/>
                    <a:pt x="1304715" y="1113633"/>
                    <a:pt x="1307096" y="1114205"/>
                  </a:cubicBezTo>
                  <a:cubicBezTo>
                    <a:pt x="1308144" y="1121348"/>
                    <a:pt x="1300905" y="1119539"/>
                    <a:pt x="1303762" y="1125158"/>
                  </a:cubicBezTo>
                  <a:cubicBezTo>
                    <a:pt x="1296333" y="1120586"/>
                    <a:pt x="1298619" y="1129349"/>
                    <a:pt x="1293285" y="1130588"/>
                  </a:cubicBezTo>
                  <a:cubicBezTo>
                    <a:pt x="1292332" y="1129540"/>
                    <a:pt x="1292809" y="1127159"/>
                    <a:pt x="1291094" y="1126682"/>
                  </a:cubicBezTo>
                  <a:cubicBezTo>
                    <a:pt x="1291190" y="1128873"/>
                    <a:pt x="1292142" y="1132493"/>
                    <a:pt x="1286713" y="1133826"/>
                  </a:cubicBezTo>
                  <a:cubicBezTo>
                    <a:pt x="1292047" y="1134588"/>
                    <a:pt x="1295761" y="1144685"/>
                    <a:pt x="1302524" y="1140113"/>
                  </a:cubicBezTo>
                  <a:cubicBezTo>
                    <a:pt x="1302048" y="1147352"/>
                    <a:pt x="1296904" y="1142875"/>
                    <a:pt x="1293380" y="1144399"/>
                  </a:cubicBezTo>
                  <a:cubicBezTo>
                    <a:pt x="1293190" y="1142399"/>
                    <a:pt x="1294714" y="1142399"/>
                    <a:pt x="1294904" y="1140779"/>
                  </a:cubicBezTo>
                  <a:cubicBezTo>
                    <a:pt x="1284998" y="1142113"/>
                    <a:pt x="1278712" y="1148209"/>
                    <a:pt x="1275187" y="1136684"/>
                  </a:cubicBezTo>
                  <a:cubicBezTo>
                    <a:pt x="1273473" y="1139636"/>
                    <a:pt x="1270330" y="1140970"/>
                    <a:pt x="1264900" y="1139636"/>
                  </a:cubicBezTo>
                  <a:cubicBezTo>
                    <a:pt x="1263186" y="1139827"/>
                    <a:pt x="1263567" y="1142684"/>
                    <a:pt x="1263281" y="1144494"/>
                  </a:cubicBezTo>
                  <a:cubicBezTo>
                    <a:pt x="1264615" y="1143732"/>
                    <a:pt x="1264805" y="1141732"/>
                    <a:pt x="1267186" y="1142303"/>
                  </a:cubicBezTo>
                  <a:cubicBezTo>
                    <a:pt x="1268425" y="1147352"/>
                    <a:pt x="1262900" y="1144494"/>
                    <a:pt x="1264138" y="1149542"/>
                  </a:cubicBezTo>
                  <a:cubicBezTo>
                    <a:pt x="1253090" y="1142875"/>
                    <a:pt x="1275187" y="1128016"/>
                    <a:pt x="1268520" y="1126111"/>
                  </a:cubicBezTo>
                  <a:cubicBezTo>
                    <a:pt x="1270711" y="1126587"/>
                    <a:pt x="1273854" y="1124492"/>
                    <a:pt x="1275283" y="1120396"/>
                  </a:cubicBezTo>
                  <a:cubicBezTo>
                    <a:pt x="1276807" y="1122111"/>
                    <a:pt x="1279759" y="1122396"/>
                    <a:pt x="1280331" y="1119539"/>
                  </a:cubicBezTo>
                  <a:cubicBezTo>
                    <a:pt x="1283379" y="1120015"/>
                    <a:pt x="1280331" y="1123730"/>
                    <a:pt x="1279950" y="1124492"/>
                  </a:cubicBezTo>
                  <a:cubicBezTo>
                    <a:pt x="1279855" y="1125730"/>
                    <a:pt x="1281378" y="1125540"/>
                    <a:pt x="1282331" y="1125920"/>
                  </a:cubicBezTo>
                  <a:cubicBezTo>
                    <a:pt x="1288522" y="1121063"/>
                    <a:pt x="1279569" y="1118205"/>
                    <a:pt x="1282426" y="1109633"/>
                  </a:cubicBezTo>
                  <a:cubicBezTo>
                    <a:pt x="1283379" y="1109918"/>
                    <a:pt x="1283569" y="1110966"/>
                    <a:pt x="1284808" y="1111061"/>
                  </a:cubicBezTo>
                  <a:cubicBezTo>
                    <a:pt x="1286046" y="1111157"/>
                    <a:pt x="1285951" y="1109633"/>
                    <a:pt x="1286236" y="1108680"/>
                  </a:cubicBezTo>
                  <a:cubicBezTo>
                    <a:pt x="1286522" y="1117538"/>
                    <a:pt x="1287189" y="1115443"/>
                    <a:pt x="1287379" y="1125063"/>
                  </a:cubicBezTo>
                  <a:cubicBezTo>
                    <a:pt x="1291951" y="1123253"/>
                    <a:pt x="1290427" y="1126111"/>
                    <a:pt x="1294714" y="1126873"/>
                  </a:cubicBezTo>
                  <a:cubicBezTo>
                    <a:pt x="1297571" y="1124396"/>
                    <a:pt x="1297571" y="1118872"/>
                    <a:pt x="1293380" y="1116967"/>
                  </a:cubicBezTo>
                  <a:cubicBezTo>
                    <a:pt x="1292523" y="1118586"/>
                    <a:pt x="1292332" y="1119253"/>
                    <a:pt x="1293094" y="1116776"/>
                  </a:cubicBezTo>
                  <a:cubicBezTo>
                    <a:pt x="1293190" y="1116872"/>
                    <a:pt x="1293285" y="1116967"/>
                    <a:pt x="1293380" y="1116967"/>
                  </a:cubicBezTo>
                  <a:cubicBezTo>
                    <a:pt x="1294333" y="1115157"/>
                    <a:pt x="1296142" y="1112014"/>
                    <a:pt x="1298524" y="1110966"/>
                  </a:cubicBezTo>
                  <a:cubicBezTo>
                    <a:pt x="1298238" y="1110014"/>
                    <a:pt x="1290903" y="1109918"/>
                    <a:pt x="1295190" y="1105727"/>
                  </a:cubicBezTo>
                  <a:cubicBezTo>
                    <a:pt x="1292618" y="1106394"/>
                    <a:pt x="1291570" y="1108775"/>
                    <a:pt x="1290903" y="1111633"/>
                  </a:cubicBezTo>
                  <a:cubicBezTo>
                    <a:pt x="1288713" y="1108966"/>
                    <a:pt x="1287665" y="1107061"/>
                    <a:pt x="1283665" y="1108585"/>
                  </a:cubicBezTo>
                  <a:cubicBezTo>
                    <a:pt x="1283665" y="1105442"/>
                    <a:pt x="1285951" y="1104870"/>
                    <a:pt x="1286617" y="1102584"/>
                  </a:cubicBezTo>
                  <a:cubicBezTo>
                    <a:pt x="1288713" y="1102679"/>
                    <a:pt x="1289761" y="1103727"/>
                    <a:pt x="1290142" y="1105346"/>
                  </a:cubicBezTo>
                  <a:cubicBezTo>
                    <a:pt x="1293094" y="1106108"/>
                    <a:pt x="1289856" y="1099631"/>
                    <a:pt x="1294142" y="1101917"/>
                  </a:cubicBezTo>
                  <a:cubicBezTo>
                    <a:pt x="1294142" y="1098488"/>
                    <a:pt x="1290808" y="1097822"/>
                    <a:pt x="1288332" y="1096393"/>
                  </a:cubicBezTo>
                  <a:cubicBezTo>
                    <a:pt x="1286999" y="1097536"/>
                    <a:pt x="1285665" y="1098679"/>
                    <a:pt x="1284332" y="1099822"/>
                  </a:cubicBezTo>
                  <a:cubicBezTo>
                    <a:pt x="1281188" y="1096488"/>
                    <a:pt x="1289951" y="1095536"/>
                    <a:pt x="1288903" y="1090202"/>
                  </a:cubicBezTo>
                  <a:cubicBezTo>
                    <a:pt x="1290237" y="1092202"/>
                    <a:pt x="1292237" y="1093536"/>
                    <a:pt x="1292142" y="1096679"/>
                  </a:cubicBezTo>
                  <a:cubicBezTo>
                    <a:pt x="1293475" y="1095631"/>
                    <a:pt x="1294904" y="1094488"/>
                    <a:pt x="1296142" y="1093250"/>
                  </a:cubicBezTo>
                  <a:cubicBezTo>
                    <a:pt x="1299667" y="1092964"/>
                    <a:pt x="1292618" y="1097631"/>
                    <a:pt x="1297000" y="1098298"/>
                  </a:cubicBezTo>
                  <a:cubicBezTo>
                    <a:pt x="1298524" y="1095726"/>
                    <a:pt x="1297000" y="1096965"/>
                    <a:pt x="1302143" y="1096202"/>
                  </a:cubicBezTo>
                  <a:cubicBezTo>
                    <a:pt x="1302810" y="1099727"/>
                    <a:pt x="1299476" y="1098488"/>
                    <a:pt x="1299286" y="1100965"/>
                  </a:cubicBezTo>
                  <a:cubicBezTo>
                    <a:pt x="1299190" y="1104013"/>
                    <a:pt x="1303382" y="1101536"/>
                    <a:pt x="1303096" y="1100013"/>
                  </a:cubicBezTo>
                  <a:cubicBezTo>
                    <a:pt x="1305477" y="1101060"/>
                    <a:pt x="1306144" y="1103632"/>
                    <a:pt x="1306334" y="1106490"/>
                  </a:cubicBezTo>
                  <a:cubicBezTo>
                    <a:pt x="1309953" y="1108680"/>
                    <a:pt x="1303477" y="1107251"/>
                    <a:pt x="1305382" y="1104013"/>
                  </a:cubicBezTo>
                  <a:close/>
                  <a:moveTo>
                    <a:pt x="1316240" y="1108585"/>
                  </a:moveTo>
                  <a:cubicBezTo>
                    <a:pt x="1311859" y="1109347"/>
                    <a:pt x="1314811" y="1118681"/>
                    <a:pt x="1308049" y="1116681"/>
                  </a:cubicBezTo>
                  <a:cubicBezTo>
                    <a:pt x="1314716" y="1111442"/>
                    <a:pt x="1306810" y="1104489"/>
                    <a:pt x="1311954" y="1099441"/>
                  </a:cubicBezTo>
                  <a:cubicBezTo>
                    <a:pt x="1314430" y="1099631"/>
                    <a:pt x="1313287" y="1102965"/>
                    <a:pt x="1316716" y="1102298"/>
                  </a:cubicBezTo>
                  <a:cubicBezTo>
                    <a:pt x="1316240" y="1103822"/>
                    <a:pt x="1314145" y="1103346"/>
                    <a:pt x="1314240" y="1102108"/>
                  </a:cubicBezTo>
                  <a:cubicBezTo>
                    <a:pt x="1310620" y="1101917"/>
                    <a:pt x="1311382" y="1109538"/>
                    <a:pt x="1316240" y="1108585"/>
                  </a:cubicBezTo>
                  <a:close/>
                  <a:moveTo>
                    <a:pt x="1318145" y="962376"/>
                  </a:moveTo>
                  <a:cubicBezTo>
                    <a:pt x="1320145" y="961995"/>
                    <a:pt x="1319574" y="958566"/>
                    <a:pt x="1323289" y="960281"/>
                  </a:cubicBezTo>
                  <a:cubicBezTo>
                    <a:pt x="1323384" y="962471"/>
                    <a:pt x="1320907" y="963329"/>
                    <a:pt x="1323003" y="963995"/>
                  </a:cubicBezTo>
                  <a:cubicBezTo>
                    <a:pt x="1322622" y="966377"/>
                    <a:pt x="1318431" y="962567"/>
                    <a:pt x="1316907" y="962281"/>
                  </a:cubicBezTo>
                  <a:cubicBezTo>
                    <a:pt x="1317288" y="960947"/>
                    <a:pt x="1318145" y="961709"/>
                    <a:pt x="1318145" y="962376"/>
                  </a:cubicBezTo>
                  <a:close/>
                  <a:moveTo>
                    <a:pt x="1334052" y="1136303"/>
                  </a:moveTo>
                  <a:cubicBezTo>
                    <a:pt x="1329861" y="1133540"/>
                    <a:pt x="1327765" y="1135731"/>
                    <a:pt x="1326337" y="1139446"/>
                  </a:cubicBezTo>
                  <a:cubicBezTo>
                    <a:pt x="1321955" y="1136588"/>
                    <a:pt x="1323098" y="1135065"/>
                    <a:pt x="1317764" y="1137541"/>
                  </a:cubicBezTo>
                  <a:cubicBezTo>
                    <a:pt x="1317955" y="1134588"/>
                    <a:pt x="1318240" y="1131731"/>
                    <a:pt x="1318431" y="1128778"/>
                  </a:cubicBezTo>
                  <a:cubicBezTo>
                    <a:pt x="1318240" y="1128397"/>
                    <a:pt x="1318240" y="1128302"/>
                    <a:pt x="1318145" y="1128111"/>
                  </a:cubicBezTo>
                  <a:cubicBezTo>
                    <a:pt x="1318717" y="1129254"/>
                    <a:pt x="1320336" y="1131826"/>
                    <a:pt x="1322050" y="1131636"/>
                  </a:cubicBezTo>
                  <a:cubicBezTo>
                    <a:pt x="1322146" y="1127730"/>
                    <a:pt x="1326432" y="1128873"/>
                    <a:pt x="1326622" y="1122015"/>
                  </a:cubicBezTo>
                  <a:cubicBezTo>
                    <a:pt x="1325860" y="1117729"/>
                    <a:pt x="1323860" y="1121634"/>
                    <a:pt x="1321860" y="1119158"/>
                  </a:cubicBezTo>
                  <a:cubicBezTo>
                    <a:pt x="1321574" y="1115157"/>
                    <a:pt x="1325479" y="1116110"/>
                    <a:pt x="1326051" y="1113252"/>
                  </a:cubicBezTo>
                  <a:cubicBezTo>
                    <a:pt x="1322146" y="1111347"/>
                    <a:pt x="1324813" y="1117253"/>
                    <a:pt x="1320907" y="1115348"/>
                  </a:cubicBezTo>
                  <a:cubicBezTo>
                    <a:pt x="1320622" y="1111442"/>
                    <a:pt x="1323479" y="1111157"/>
                    <a:pt x="1322812" y="1106680"/>
                  </a:cubicBezTo>
                  <a:cubicBezTo>
                    <a:pt x="1325670" y="1107347"/>
                    <a:pt x="1324813" y="1111252"/>
                    <a:pt x="1328718" y="1110966"/>
                  </a:cubicBezTo>
                  <a:cubicBezTo>
                    <a:pt x="1330051" y="1120015"/>
                    <a:pt x="1327289" y="1118777"/>
                    <a:pt x="1329861" y="1127349"/>
                  </a:cubicBezTo>
                  <a:cubicBezTo>
                    <a:pt x="1328623" y="1127254"/>
                    <a:pt x="1327384" y="1127159"/>
                    <a:pt x="1326146" y="1127063"/>
                  </a:cubicBezTo>
                  <a:cubicBezTo>
                    <a:pt x="1328051" y="1129730"/>
                    <a:pt x="1325860" y="1128588"/>
                    <a:pt x="1325765" y="1132017"/>
                  </a:cubicBezTo>
                  <a:cubicBezTo>
                    <a:pt x="1329194" y="1131540"/>
                    <a:pt x="1329290" y="1127063"/>
                    <a:pt x="1333576" y="1127635"/>
                  </a:cubicBezTo>
                  <a:cubicBezTo>
                    <a:pt x="1333671" y="1130492"/>
                    <a:pt x="1335100" y="1132397"/>
                    <a:pt x="1334052" y="1136303"/>
                  </a:cubicBezTo>
                  <a:close/>
                  <a:moveTo>
                    <a:pt x="1330147" y="1122301"/>
                  </a:moveTo>
                  <a:cubicBezTo>
                    <a:pt x="1330242" y="1121063"/>
                    <a:pt x="1331766" y="1121444"/>
                    <a:pt x="1332718" y="1121253"/>
                  </a:cubicBezTo>
                  <a:cubicBezTo>
                    <a:pt x="1335671" y="1122015"/>
                    <a:pt x="1332433" y="1115538"/>
                    <a:pt x="1336719" y="1117824"/>
                  </a:cubicBezTo>
                  <a:cubicBezTo>
                    <a:pt x="1337195" y="1122492"/>
                    <a:pt x="1332814" y="1125254"/>
                    <a:pt x="1330147" y="1122301"/>
                  </a:cubicBezTo>
                  <a:close/>
                  <a:moveTo>
                    <a:pt x="1343291" y="1130873"/>
                  </a:moveTo>
                  <a:cubicBezTo>
                    <a:pt x="1345577" y="1127540"/>
                    <a:pt x="1343386" y="1137636"/>
                    <a:pt x="1346530" y="1137350"/>
                  </a:cubicBezTo>
                  <a:cubicBezTo>
                    <a:pt x="1345006" y="1140684"/>
                    <a:pt x="1343386" y="1135255"/>
                    <a:pt x="1341482" y="1138208"/>
                  </a:cubicBezTo>
                  <a:cubicBezTo>
                    <a:pt x="1344339" y="1141446"/>
                    <a:pt x="1342434" y="1141542"/>
                    <a:pt x="1342053" y="1146971"/>
                  </a:cubicBezTo>
                  <a:cubicBezTo>
                    <a:pt x="1337671" y="1143923"/>
                    <a:pt x="1342529" y="1137541"/>
                    <a:pt x="1336528" y="1137731"/>
                  </a:cubicBezTo>
                  <a:cubicBezTo>
                    <a:pt x="1336624" y="1136112"/>
                    <a:pt x="1336814" y="1134398"/>
                    <a:pt x="1336909" y="1132778"/>
                  </a:cubicBezTo>
                  <a:cubicBezTo>
                    <a:pt x="1339291" y="1132397"/>
                    <a:pt x="1344244" y="1135160"/>
                    <a:pt x="1343291" y="1130873"/>
                  </a:cubicBezTo>
                  <a:close/>
                  <a:moveTo>
                    <a:pt x="1335766" y="1068961"/>
                  </a:moveTo>
                  <a:cubicBezTo>
                    <a:pt x="1333290" y="1066961"/>
                    <a:pt x="1331004" y="1069818"/>
                    <a:pt x="1329480" y="1069723"/>
                  </a:cubicBezTo>
                  <a:cubicBezTo>
                    <a:pt x="1323193" y="1065246"/>
                    <a:pt x="1328051" y="1060865"/>
                    <a:pt x="1325479" y="1056864"/>
                  </a:cubicBezTo>
                  <a:cubicBezTo>
                    <a:pt x="1328718" y="1057531"/>
                    <a:pt x="1330813" y="1056864"/>
                    <a:pt x="1330718" y="1053530"/>
                  </a:cubicBezTo>
                  <a:cubicBezTo>
                    <a:pt x="1332242" y="1057055"/>
                    <a:pt x="1329956" y="1060388"/>
                    <a:pt x="1333576" y="1063817"/>
                  </a:cubicBezTo>
                  <a:cubicBezTo>
                    <a:pt x="1334909" y="1063436"/>
                    <a:pt x="1338338" y="1059341"/>
                    <a:pt x="1333861" y="1060103"/>
                  </a:cubicBezTo>
                  <a:cubicBezTo>
                    <a:pt x="1335290" y="1056578"/>
                    <a:pt x="1335862" y="1058769"/>
                    <a:pt x="1338910" y="1059245"/>
                  </a:cubicBezTo>
                  <a:cubicBezTo>
                    <a:pt x="1337576" y="1062008"/>
                    <a:pt x="1336338" y="1065151"/>
                    <a:pt x="1335766" y="1068961"/>
                  </a:cubicBezTo>
                  <a:close/>
                  <a:moveTo>
                    <a:pt x="1336052" y="1050197"/>
                  </a:moveTo>
                  <a:cubicBezTo>
                    <a:pt x="1334719" y="1050863"/>
                    <a:pt x="1334528" y="1052959"/>
                    <a:pt x="1332147" y="1052388"/>
                  </a:cubicBezTo>
                  <a:cubicBezTo>
                    <a:pt x="1332337" y="1049435"/>
                    <a:pt x="1334624" y="1048863"/>
                    <a:pt x="1333957" y="1045053"/>
                  </a:cubicBezTo>
                  <a:cubicBezTo>
                    <a:pt x="1337005" y="1045910"/>
                    <a:pt x="1337862" y="1048673"/>
                    <a:pt x="1341100" y="1049340"/>
                  </a:cubicBezTo>
                  <a:cubicBezTo>
                    <a:pt x="1339767" y="1052864"/>
                    <a:pt x="1339100" y="1050578"/>
                    <a:pt x="1336052" y="1050197"/>
                  </a:cubicBezTo>
                  <a:close/>
                  <a:moveTo>
                    <a:pt x="1342339" y="1049435"/>
                  </a:moveTo>
                  <a:cubicBezTo>
                    <a:pt x="1343291" y="1047815"/>
                    <a:pt x="1345196" y="1047339"/>
                    <a:pt x="1347482" y="1047339"/>
                  </a:cubicBezTo>
                  <a:cubicBezTo>
                    <a:pt x="1346149" y="1050387"/>
                    <a:pt x="1345291" y="1053911"/>
                    <a:pt x="1340719" y="1053054"/>
                  </a:cubicBezTo>
                  <a:cubicBezTo>
                    <a:pt x="1340243" y="1051244"/>
                    <a:pt x="1345863" y="1050387"/>
                    <a:pt x="1342339" y="1049435"/>
                  </a:cubicBezTo>
                  <a:close/>
                  <a:moveTo>
                    <a:pt x="1341196" y="1033052"/>
                  </a:moveTo>
                  <a:cubicBezTo>
                    <a:pt x="1340148" y="1034099"/>
                    <a:pt x="1339672" y="1035719"/>
                    <a:pt x="1339576" y="1037909"/>
                  </a:cubicBezTo>
                  <a:cubicBezTo>
                    <a:pt x="1336909" y="1034957"/>
                    <a:pt x="1335195" y="1040767"/>
                    <a:pt x="1329575" y="1038290"/>
                  </a:cubicBezTo>
                  <a:cubicBezTo>
                    <a:pt x="1331385" y="1034385"/>
                    <a:pt x="1325575" y="1037052"/>
                    <a:pt x="1327480" y="1033147"/>
                  </a:cubicBezTo>
                  <a:cubicBezTo>
                    <a:pt x="1331575" y="1034290"/>
                    <a:pt x="1331385" y="1037147"/>
                    <a:pt x="1336052" y="1035147"/>
                  </a:cubicBezTo>
                  <a:cubicBezTo>
                    <a:pt x="1334814" y="1033909"/>
                    <a:pt x="1336052" y="1030575"/>
                    <a:pt x="1332623" y="1031147"/>
                  </a:cubicBezTo>
                  <a:cubicBezTo>
                    <a:pt x="1334624" y="1029813"/>
                    <a:pt x="1335957" y="1027813"/>
                    <a:pt x="1339100" y="1027908"/>
                  </a:cubicBezTo>
                  <a:cubicBezTo>
                    <a:pt x="1339195" y="1030099"/>
                    <a:pt x="1337290" y="1034004"/>
                    <a:pt x="1341196" y="1033052"/>
                  </a:cubicBezTo>
                  <a:close/>
                  <a:moveTo>
                    <a:pt x="1348530" y="1003619"/>
                  </a:moveTo>
                  <a:cubicBezTo>
                    <a:pt x="1353388" y="1000857"/>
                    <a:pt x="1342053" y="1009906"/>
                    <a:pt x="1349292" y="1009906"/>
                  </a:cubicBezTo>
                  <a:cubicBezTo>
                    <a:pt x="1346625" y="1015526"/>
                    <a:pt x="1340719" y="1008382"/>
                    <a:pt x="1339386" y="1009144"/>
                  </a:cubicBezTo>
                  <a:cubicBezTo>
                    <a:pt x="1339957" y="1005715"/>
                    <a:pt x="1347482" y="1009525"/>
                    <a:pt x="1348530" y="1003619"/>
                  </a:cubicBezTo>
                  <a:close/>
                  <a:moveTo>
                    <a:pt x="1343101" y="978188"/>
                  </a:moveTo>
                  <a:cubicBezTo>
                    <a:pt x="1342148" y="981236"/>
                    <a:pt x="1341482" y="984474"/>
                    <a:pt x="1337576" y="983998"/>
                  </a:cubicBezTo>
                  <a:cubicBezTo>
                    <a:pt x="1338052" y="980474"/>
                    <a:pt x="1343101" y="978759"/>
                    <a:pt x="1336814" y="977711"/>
                  </a:cubicBezTo>
                  <a:cubicBezTo>
                    <a:pt x="1338243" y="974092"/>
                    <a:pt x="1340815" y="978759"/>
                    <a:pt x="1343101" y="978188"/>
                  </a:cubicBezTo>
                  <a:close/>
                  <a:moveTo>
                    <a:pt x="1336814" y="978950"/>
                  </a:moveTo>
                  <a:cubicBezTo>
                    <a:pt x="1333480" y="983617"/>
                    <a:pt x="1338815" y="982950"/>
                    <a:pt x="1338624" y="987903"/>
                  </a:cubicBezTo>
                  <a:cubicBezTo>
                    <a:pt x="1334052" y="987903"/>
                    <a:pt x="1338052" y="980664"/>
                    <a:pt x="1331575" y="982379"/>
                  </a:cubicBezTo>
                  <a:cubicBezTo>
                    <a:pt x="1331385" y="978950"/>
                    <a:pt x="1334338" y="979235"/>
                    <a:pt x="1336814" y="978950"/>
                  </a:cubicBezTo>
                  <a:close/>
                  <a:moveTo>
                    <a:pt x="1341958" y="946755"/>
                  </a:moveTo>
                  <a:cubicBezTo>
                    <a:pt x="1342053" y="945136"/>
                    <a:pt x="1342243" y="943421"/>
                    <a:pt x="1342339" y="941802"/>
                  </a:cubicBezTo>
                  <a:cubicBezTo>
                    <a:pt x="1343291" y="942469"/>
                    <a:pt x="1344244" y="943231"/>
                    <a:pt x="1345958" y="943326"/>
                  </a:cubicBezTo>
                  <a:cubicBezTo>
                    <a:pt x="1346149" y="944374"/>
                    <a:pt x="1345387" y="944469"/>
                    <a:pt x="1344625" y="944469"/>
                  </a:cubicBezTo>
                  <a:cubicBezTo>
                    <a:pt x="1345006" y="946374"/>
                    <a:pt x="1346244" y="944088"/>
                    <a:pt x="1348340" y="944755"/>
                  </a:cubicBezTo>
                  <a:cubicBezTo>
                    <a:pt x="1349292" y="949136"/>
                    <a:pt x="1344339" y="946469"/>
                    <a:pt x="1341958" y="946755"/>
                  </a:cubicBezTo>
                  <a:close/>
                  <a:moveTo>
                    <a:pt x="1331480" y="935992"/>
                  </a:moveTo>
                  <a:cubicBezTo>
                    <a:pt x="1329194" y="934182"/>
                    <a:pt x="1334624" y="933611"/>
                    <a:pt x="1331957" y="929801"/>
                  </a:cubicBezTo>
                  <a:cubicBezTo>
                    <a:pt x="1333576" y="931325"/>
                    <a:pt x="1341672" y="932182"/>
                    <a:pt x="1341005" y="926753"/>
                  </a:cubicBezTo>
                  <a:cubicBezTo>
                    <a:pt x="1342339" y="931039"/>
                    <a:pt x="1348816" y="930944"/>
                    <a:pt x="1349006" y="936182"/>
                  </a:cubicBezTo>
                  <a:cubicBezTo>
                    <a:pt x="1343672" y="931134"/>
                    <a:pt x="1337290" y="931801"/>
                    <a:pt x="1331480" y="935992"/>
                  </a:cubicBezTo>
                  <a:close/>
                  <a:moveTo>
                    <a:pt x="1338624" y="554897"/>
                  </a:moveTo>
                  <a:cubicBezTo>
                    <a:pt x="1341386" y="555659"/>
                    <a:pt x="1338624" y="561088"/>
                    <a:pt x="1339195" y="563660"/>
                  </a:cubicBezTo>
                  <a:cubicBezTo>
                    <a:pt x="1336624" y="562517"/>
                    <a:pt x="1336243" y="556897"/>
                    <a:pt x="1338624" y="554897"/>
                  </a:cubicBezTo>
                  <a:close/>
                  <a:moveTo>
                    <a:pt x="1348053" y="515654"/>
                  </a:moveTo>
                  <a:cubicBezTo>
                    <a:pt x="1341958" y="511367"/>
                    <a:pt x="1347482" y="505748"/>
                    <a:pt x="1348149" y="499366"/>
                  </a:cubicBezTo>
                  <a:cubicBezTo>
                    <a:pt x="1356721" y="501842"/>
                    <a:pt x="1341767" y="510415"/>
                    <a:pt x="1349673" y="512034"/>
                  </a:cubicBezTo>
                  <a:cubicBezTo>
                    <a:pt x="1348911" y="512987"/>
                    <a:pt x="1348149" y="513939"/>
                    <a:pt x="1348053" y="515654"/>
                  </a:cubicBezTo>
                  <a:close/>
                  <a:moveTo>
                    <a:pt x="1349101" y="842266"/>
                  </a:moveTo>
                  <a:cubicBezTo>
                    <a:pt x="1354054" y="839027"/>
                    <a:pt x="1345672" y="837408"/>
                    <a:pt x="1353197" y="837599"/>
                  </a:cubicBezTo>
                  <a:cubicBezTo>
                    <a:pt x="1356245" y="839123"/>
                    <a:pt x="1351864" y="843028"/>
                    <a:pt x="1349101" y="842266"/>
                  </a:cubicBezTo>
                  <a:close/>
                  <a:moveTo>
                    <a:pt x="1353197" y="467267"/>
                  </a:moveTo>
                  <a:cubicBezTo>
                    <a:pt x="1354245" y="473553"/>
                    <a:pt x="1349863" y="475172"/>
                    <a:pt x="1350911" y="479554"/>
                  </a:cubicBezTo>
                  <a:cubicBezTo>
                    <a:pt x="1346434" y="478316"/>
                    <a:pt x="1349292" y="470791"/>
                    <a:pt x="1352816" y="470981"/>
                  </a:cubicBezTo>
                  <a:cubicBezTo>
                    <a:pt x="1352626" y="469362"/>
                    <a:pt x="1350435" y="469553"/>
                    <a:pt x="1350340" y="470791"/>
                  </a:cubicBezTo>
                  <a:cubicBezTo>
                    <a:pt x="1348149" y="470981"/>
                    <a:pt x="1350721" y="465933"/>
                    <a:pt x="1353197" y="467267"/>
                  </a:cubicBezTo>
                  <a:close/>
                  <a:moveTo>
                    <a:pt x="1352626" y="443454"/>
                  </a:moveTo>
                  <a:cubicBezTo>
                    <a:pt x="1352245" y="445169"/>
                    <a:pt x="1348911" y="443549"/>
                    <a:pt x="1348720" y="445645"/>
                  </a:cubicBezTo>
                  <a:cubicBezTo>
                    <a:pt x="1346149" y="443549"/>
                    <a:pt x="1349863" y="442597"/>
                    <a:pt x="1347958" y="439263"/>
                  </a:cubicBezTo>
                  <a:cubicBezTo>
                    <a:pt x="1352816" y="437834"/>
                    <a:pt x="1347768" y="444883"/>
                    <a:pt x="1352626" y="443454"/>
                  </a:cubicBezTo>
                  <a:close/>
                  <a:moveTo>
                    <a:pt x="1348435" y="434310"/>
                  </a:moveTo>
                  <a:cubicBezTo>
                    <a:pt x="1347863" y="437168"/>
                    <a:pt x="1344815" y="436977"/>
                    <a:pt x="1344720" y="434024"/>
                  </a:cubicBezTo>
                  <a:cubicBezTo>
                    <a:pt x="1343291" y="434120"/>
                    <a:pt x="1343482" y="436215"/>
                    <a:pt x="1343196" y="437644"/>
                  </a:cubicBezTo>
                  <a:cubicBezTo>
                    <a:pt x="1337386" y="435929"/>
                    <a:pt x="1345768" y="430214"/>
                    <a:pt x="1348435" y="434310"/>
                  </a:cubicBezTo>
                  <a:close/>
                  <a:moveTo>
                    <a:pt x="1342910" y="425166"/>
                  </a:moveTo>
                  <a:cubicBezTo>
                    <a:pt x="1345577" y="425166"/>
                    <a:pt x="1343101" y="429643"/>
                    <a:pt x="1343672" y="431548"/>
                  </a:cubicBezTo>
                  <a:cubicBezTo>
                    <a:pt x="1342053" y="429929"/>
                    <a:pt x="1340719" y="429929"/>
                    <a:pt x="1339862" y="432500"/>
                  </a:cubicBezTo>
                  <a:cubicBezTo>
                    <a:pt x="1335862" y="429452"/>
                    <a:pt x="1343767" y="429071"/>
                    <a:pt x="1342910" y="425166"/>
                  </a:cubicBezTo>
                  <a:close/>
                  <a:moveTo>
                    <a:pt x="1338719" y="446026"/>
                  </a:moveTo>
                  <a:cubicBezTo>
                    <a:pt x="1341672" y="451169"/>
                    <a:pt x="1344720" y="443454"/>
                    <a:pt x="1345958" y="449074"/>
                  </a:cubicBezTo>
                  <a:cubicBezTo>
                    <a:pt x="1344910" y="449264"/>
                    <a:pt x="1344815" y="448502"/>
                    <a:pt x="1344815" y="447740"/>
                  </a:cubicBezTo>
                  <a:cubicBezTo>
                    <a:pt x="1340815" y="450122"/>
                    <a:pt x="1342529" y="451360"/>
                    <a:pt x="1339386" y="453551"/>
                  </a:cubicBezTo>
                  <a:cubicBezTo>
                    <a:pt x="1334242" y="451169"/>
                    <a:pt x="1341577" y="450407"/>
                    <a:pt x="1338719" y="446026"/>
                  </a:cubicBezTo>
                  <a:close/>
                  <a:moveTo>
                    <a:pt x="1337957" y="454789"/>
                  </a:moveTo>
                  <a:cubicBezTo>
                    <a:pt x="1343005" y="459647"/>
                    <a:pt x="1339291" y="454408"/>
                    <a:pt x="1343101" y="452693"/>
                  </a:cubicBezTo>
                  <a:cubicBezTo>
                    <a:pt x="1349673" y="456408"/>
                    <a:pt x="1340148" y="457265"/>
                    <a:pt x="1341005" y="462504"/>
                  </a:cubicBezTo>
                  <a:cubicBezTo>
                    <a:pt x="1337957" y="462790"/>
                    <a:pt x="1338528" y="460028"/>
                    <a:pt x="1334909" y="460790"/>
                  </a:cubicBezTo>
                  <a:cubicBezTo>
                    <a:pt x="1335671" y="458408"/>
                    <a:pt x="1338719" y="458789"/>
                    <a:pt x="1337957" y="454789"/>
                  </a:cubicBezTo>
                  <a:close/>
                  <a:moveTo>
                    <a:pt x="1334147" y="872365"/>
                  </a:moveTo>
                  <a:cubicBezTo>
                    <a:pt x="1330147" y="877508"/>
                    <a:pt x="1324432" y="869603"/>
                    <a:pt x="1322527" y="876461"/>
                  </a:cubicBezTo>
                  <a:cubicBezTo>
                    <a:pt x="1319574" y="871984"/>
                    <a:pt x="1329099" y="870555"/>
                    <a:pt x="1328527" y="864364"/>
                  </a:cubicBezTo>
                  <a:cubicBezTo>
                    <a:pt x="1332147" y="866364"/>
                    <a:pt x="1327861" y="875794"/>
                    <a:pt x="1334147" y="872365"/>
                  </a:cubicBezTo>
                  <a:close/>
                  <a:moveTo>
                    <a:pt x="1327289" y="756731"/>
                  </a:moveTo>
                  <a:cubicBezTo>
                    <a:pt x="1327480" y="759684"/>
                    <a:pt x="1329290" y="762065"/>
                    <a:pt x="1326718" y="764161"/>
                  </a:cubicBezTo>
                  <a:cubicBezTo>
                    <a:pt x="1325099" y="763589"/>
                    <a:pt x="1325956" y="760922"/>
                    <a:pt x="1325860" y="759113"/>
                  </a:cubicBezTo>
                  <a:cubicBezTo>
                    <a:pt x="1324813" y="758827"/>
                    <a:pt x="1324622" y="759494"/>
                    <a:pt x="1324527" y="760256"/>
                  </a:cubicBezTo>
                  <a:cubicBezTo>
                    <a:pt x="1321479" y="759494"/>
                    <a:pt x="1324813" y="755398"/>
                    <a:pt x="1327289" y="756731"/>
                  </a:cubicBezTo>
                  <a:close/>
                  <a:moveTo>
                    <a:pt x="1324146" y="748921"/>
                  </a:moveTo>
                  <a:cubicBezTo>
                    <a:pt x="1326146" y="744349"/>
                    <a:pt x="1322908" y="742063"/>
                    <a:pt x="1328527" y="741777"/>
                  </a:cubicBezTo>
                  <a:cubicBezTo>
                    <a:pt x="1326241" y="743396"/>
                    <a:pt x="1329480" y="748540"/>
                    <a:pt x="1324146" y="748921"/>
                  </a:cubicBezTo>
                  <a:close/>
                  <a:moveTo>
                    <a:pt x="1325099" y="845314"/>
                  </a:moveTo>
                  <a:cubicBezTo>
                    <a:pt x="1324527" y="841409"/>
                    <a:pt x="1327575" y="841790"/>
                    <a:pt x="1327003" y="837980"/>
                  </a:cubicBezTo>
                  <a:cubicBezTo>
                    <a:pt x="1330337" y="837980"/>
                    <a:pt x="1328623" y="845695"/>
                    <a:pt x="1325099" y="845314"/>
                  </a:cubicBezTo>
                  <a:close/>
                  <a:moveTo>
                    <a:pt x="1331194" y="461742"/>
                  </a:moveTo>
                  <a:cubicBezTo>
                    <a:pt x="1331004" y="463838"/>
                    <a:pt x="1330813" y="465838"/>
                    <a:pt x="1330718" y="467933"/>
                  </a:cubicBezTo>
                  <a:cubicBezTo>
                    <a:pt x="1327194" y="466981"/>
                    <a:pt x="1326051" y="461647"/>
                    <a:pt x="1331194" y="461742"/>
                  </a:cubicBezTo>
                  <a:close/>
                  <a:moveTo>
                    <a:pt x="1319478" y="435739"/>
                  </a:moveTo>
                  <a:cubicBezTo>
                    <a:pt x="1320526" y="436406"/>
                    <a:pt x="1321574" y="436977"/>
                    <a:pt x="1321765" y="438406"/>
                  </a:cubicBezTo>
                  <a:cubicBezTo>
                    <a:pt x="1323670" y="439454"/>
                    <a:pt x="1324241" y="432691"/>
                    <a:pt x="1322146" y="433453"/>
                  </a:cubicBezTo>
                  <a:cubicBezTo>
                    <a:pt x="1324146" y="433167"/>
                    <a:pt x="1326908" y="430214"/>
                    <a:pt x="1329575" y="434024"/>
                  </a:cubicBezTo>
                  <a:cubicBezTo>
                    <a:pt x="1324432" y="432786"/>
                    <a:pt x="1326241" y="448312"/>
                    <a:pt x="1316145" y="445454"/>
                  </a:cubicBezTo>
                  <a:cubicBezTo>
                    <a:pt x="1316240" y="443740"/>
                    <a:pt x="1316431" y="442121"/>
                    <a:pt x="1316526" y="440406"/>
                  </a:cubicBezTo>
                  <a:cubicBezTo>
                    <a:pt x="1320622" y="444407"/>
                    <a:pt x="1320812" y="438882"/>
                    <a:pt x="1319478" y="435739"/>
                  </a:cubicBezTo>
                  <a:close/>
                  <a:moveTo>
                    <a:pt x="1324813" y="447455"/>
                  </a:moveTo>
                  <a:cubicBezTo>
                    <a:pt x="1322527" y="449360"/>
                    <a:pt x="1318621" y="449264"/>
                    <a:pt x="1317002" y="451836"/>
                  </a:cubicBezTo>
                  <a:cubicBezTo>
                    <a:pt x="1313954" y="453551"/>
                    <a:pt x="1318621" y="443549"/>
                    <a:pt x="1324813" y="447455"/>
                  </a:cubicBezTo>
                  <a:close/>
                  <a:moveTo>
                    <a:pt x="1317288" y="431834"/>
                  </a:moveTo>
                  <a:cubicBezTo>
                    <a:pt x="1319765" y="434596"/>
                    <a:pt x="1316526" y="436691"/>
                    <a:pt x="1315478" y="439168"/>
                  </a:cubicBezTo>
                  <a:cubicBezTo>
                    <a:pt x="1313954" y="438787"/>
                    <a:pt x="1314145" y="435358"/>
                    <a:pt x="1315764" y="435453"/>
                  </a:cubicBezTo>
                  <a:cubicBezTo>
                    <a:pt x="1315859" y="434215"/>
                    <a:pt x="1314335" y="434405"/>
                    <a:pt x="1313383" y="434024"/>
                  </a:cubicBezTo>
                  <a:cubicBezTo>
                    <a:pt x="1314049" y="432500"/>
                    <a:pt x="1315192" y="431548"/>
                    <a:pt x="1317288" y="431834"/>
                  </a:cubicBezTo>
                  <a:close/>
                  <a:moveTo>
                    <a:pt x="1318621" y="461933"/>
                  </a:moveTo>
                  <a:cubicBezTo>
                    <a:pt x="1318526" y="459742"/>
                    <a:pt x="1316716" y="458885"/>
                    <a:pt x="1313859" y="459075"/>
                  </a:cubicBezTo>
                  <a:cubicBezTo>
                    <a:pt x="1314716" y="457837"/>
                    <a:pt x="1316812" y="458027"/>
                    <a:pt x="1316621" y="455551"/>
                  </a:cubicBezTo>
                  <a:cubicBezTo>
                    <a:pt x="1320050" y="454979"/>
                    <a:pt x="1318812" y="458313"/>
                    <a:pt x="1320050" y="459551"/>
                  </a:cubicBezTo>
                  <a:cubicBezTo>
                    <a:pt x="1322717" y="459361"/>
                    <a:pt x="1320812" y="453646"/>
                    <a:pt x="1317955" y="454313"/>
                  </a:cubicBezTo>
                  <a:cubicBezTo>
                    <a:pt x="1320717" y="450598"/>
                    <a:pt x="1324432" y="455646"/>
                    <a:pt x="1325194" y="457456"/>
                  </a:cubicBezTo>
                  <a:cubicBezTo>
                    <a:pt x="1322241" y="460885"/>
                    <a:pt x="1322717" y="465457"/>
                    <a:pt x="1321765" y="468410"/>
                  </a:cubicBezTo>
                  <a:cubicBezTo>
                    <a:pt x="1320717" y="467362"/>
                    <a:pt x="1320050" y="466028"/>
                    <a:pt x="1319574" y="464504"/>
                  </a:cubicBezTo>
                  <a:cubicBezTo>
                    <a:pt x="1318526" y="465076"/>
                    <a:pt x="1317478" y="465647"/>
                    <a:pt x="1315764" y="465457"/>
                  </a:cubicBezTo>
                  <a:cubicBezTo>
                    <a:pt x="1316716" y="466600"/>
                    <a:pt x="1316240" y="468981"/>
                    <a:pt x="1317955" y="469362"/>
                  </a:cubicBezTo>
                  <a:cubicBezTo>
                    <a:pt x="1316716" y="471172"/>
                    <a:pt x="1316145" y="468886"/>
                    <a:pt x="1312907" y="470219"/>
                  </a:cubicBezTo>
                  <a:cubicBezTo>
                    <a:pt x="1315954" y="466790"/>
                    <a:pt x="1314621" y="465362"/>
                    <a:pt x="1318621" y="461933"/>
                  </a:cubicBezTo>
                  <a:close/>
                  <a:moveTo>
                    <a:pt x="1314049" y="471553"/>
                  </a:moveTo>
                  <a:cubicBezTo>
                    <a:pt x="1314811" y="475649"/>
                    <a:pt x="1314526" y="478220"/>
                    <a:pt x="1316907" y="483078"/>
                  </a:cubicBezTo>
                  <a:cubicBezTo>
                    <a:pt x="1315859" y="482030"/>
                    <a:pt x="1314240" y="481459"/>
                    <a:pt x="1312049" y="481459"/>
                  </a:cubicBezTo>
                  <a:cubicBezTo>
                    <a:pt x="1311478" y="476696"/>
                    <a:pt x="1314049" y="475649"/>
                    <a:pt x="1314049" y="471553"/>
                  </a:cubicBezTo>
                  <a:close/>
                  <a:moveTo>
                    <a:pt x="1305382" y="826264"/>
                  </a:moveTo>
                  <a:cubicBezTo>
                    <a:pt x="1307953" y="824740"/>
                    <a:pt x="1309382" y="821978"/>
                    <a:pt x="1310906" y="819215"/>
                  </a:cubicBezTo>
                  <a:cubicBezTo>
                    <a:pt x="1314716" y="822549"/>
                    <a:pt x="1307668" y="829598"/>
                    <a:pt x="1305382" y="826264"/>
                  </a:cubicBezTo>
                  <a:close/>
                  <a:moveTo>
                    <a:pt x="1304239" y="469553"/>
                  </a:moveTo>
                  <a:cubicBezTo>
                    <a:pt x="1307668" y="472410"/>
                    <a:pt x="1308906" y="460313"/>
                    <a:pt x="1307668" y="457361"/>
                  </a:cubicBezTo>
                  <a:cubicBezTo>
                    <a:pt x="1313764" y="459551"/>
                    <a:pt x="1308811" y="473077"/>
                    <a:pt x="1303762" y="474506"/>
                  </a:cubicBezTo>
                  <a:cubicBezTo>
                    <a:pt x="1303953" y="472886"/>
                    <a:pt x="1304143" y="471172"/>
                    <a:pt x="1304239" y="469553"/>
                  </a:cubicBezTo>
                  <a:close/>
                  <a:moveTo>
                    <a:pt x="1307668" y="488603"/>
                  </a:moveTo>
                  <a:cubicBezTo>
                    <a:pt x="1309477" y="488984"/>
                    <a:pt x="1307763" y="492317"/>
                    <a:pt x="1309858" y="492508"/>
                  </a:cubicBezTo>
                  <a:cubicBezTo>
                    <a:pt x="1309477" y="493937"/>
                    <a:pt x="1308525" y="493079"/>
                    <a:pt x="1308620" y="492413"/>
                  </a:cubicBezTo>
                  <a:cubicBezTo>
                    <a:pt x="1303572" y="490127"/>
                    <a:pt x="1308334" y="499366"/>
                    <a:pt x="1303286" y="496985"/>
                  </a:cubicBezTo>
                  <a:cubicBezTo>
                    <a:pt x="1302619" y="491651"/>
                    <a:pt x="1305096" y="490031"/>
                    <a:pt x="1307668" y="488603"/>
                  </a:cubicBezTo>
                  <a:close/>
                  <a:moveTo>
                    <a:pt x="1304620" y="604712"/>
                  </a:moveTo>
                  <a:cubicBezTo>
                    <a:pt x="1303000" y="604141"/>
                    <a:pt x="1302810" y="602331"/>
                    <a:pt x="1301095" y="601950"/>
                  </a:cubicBezTo>
                  <a:cubicBezTo>
                    <a:pt x="1302334" y="596807"/>
                    <a:pt x="1308811" y="601950"/>
                    <a:pt x="1304620" y="604712"/>
                  </a:cubicBezTo>
                  <a:close/>
                  <a:moveTo>
                    <a:pt x="1301953" y="420594"/>
                  </a:moveTo>
                  <a:cubicBezTo>
                    <a:pt x="1301572" y="423737"/>
                    <a:pt x="1301191" y="426976"/>
                    <a:pt x="1297762" y="426500"/>
                  </a:cubicBezTo>
                  <a:cubicBezTo>
                    <a:pt x="1298143" y="425071"/>
                    <a:pt x="1297666" y="424214"/>
                    <a:pt x="1296714" y="423833"/>
                  </a:cubicBezTo>
                  <a:cubicBezTo>
                    <a:pt x="1297095" y="422404"/>
                    <a:pt x="1298047" y="423261"/>
                    <a:pt x="1297952" y="423928"/>
                  </a:cubicBezTo>
                  <a:cubicBezTo>
                    <a:pt x="1300905" y="424690"/>
                    <a:pt x="1297666" y="418308"/>
                    <a:pt x="1301953" y="420594"/>
                  </a:cubicBezTo>
                  <a:close/>
                  <a:moveTo>
                    <a:pt x="1289570" y="403259"/>
                  </a:moveTo>
                  <a:cubicBezTo>
                    <a:pt x="1292904" y="401163"/>
                    <a:pt x="1294333" y="404687"/>
                    <a:pt x="1298333" y="402782"/>
                  </a:cubicBezTo>
                  <a:cubicBezTo>
                    <a:pt x="1294237" y="410688"/>
                    <a:pt x="1291856" y="408402"/>
                    <a:pt x="1296809" y="421451"/>
                  </a:cubicBezTo>
                  <a:cubicBezTo>
                    <a:pt x="1293094" y="419261"/>
                    <a:pt x="1290903" y="420023"/>
                    <a:pt x="1290332" y="424690"/>
                  </a:cubicBezTo>
                  <a:cubicBezTo>
                    <a:pt x="1291666" y="424023"/>
                    <a:pt x="1291856" y="421928"/>
                    <a:pt x="1294237" y="422499"/>
                  </a:cubicBezTo>
                  <a:cubicBezTo>
                    <a:pt x="1294428" y="427738"/>
                    <a:pt x="1287475" y="424499"/>
                    <a:pt x="1287379" y="429452"/>
                  </a:cubicBezTo>
                  <a:cubicBezTo>
                    <a:pt x="1284141" y="427166"/>
                    <a:pt x="1287094" y="425357"/>
                    <a:pt x="1281569" y="423928"/>
                  </a:cubicBezTo>
                  <a:cubicBezTo>
                    <a:pt x="1283284" y="420213"/>
                    <a:pt x="1282426" y="417832"/>
                    <a:pt x="1282522" y="411545"/>
                  </a:cubicBezTo>
                  <a:cubicBezTo>
                    <a:pt x="1284998" y="414403"/>
                    <a:pt x="1289284" y="412593"/>
                    <a:pt x="1290237" y="409640"/>
                  </a:cubicBezTo>
                  <a:cubicBezTo>
                    <a:pt x="1289570" y="407069"/>
                    <a:pt x="1287189" y="406021"/>
                    <a:pt x="1284332" y="405449"/>
                  </a:cubicBezTo>
                  <a:cubicBezTo>
                    <a:pt x="1284712" y="407450"/>
                    <a:pt x="1288141" y="406878"/>
                    <a:pt x="1286427" y="410593"/>
                  </a:cubicBezTo>
                  <a:cubicBezTo>
                    <a:pt x="1283760" y="410879"/>
                    <a:pt x="1283188" y="409450"/>
                    <a:pt x="1281569" y="408974"/>
                  </a:cubicBezTo>
                  <a:cubicBezTo>
                    <a:pt x="1278045" y="412212"/>
                    <a:pt x="1282426" y="418499"/>
                    <a:pt x="1276521" y="424880"/>
                  </a:cubicBezTo>
                  <a:cubicBezTo>
                    <a:pt x="1272901" y="422213"/>
                    <a:pt x="1278426" y="419070"/>
                    <a:pt x="1277283" y="414879"/>
                  </a:cubicBezTo>
                  <a:cubicBezTo>
                    <a:pt x="1272806" y="415736"/>
                    <a:pt x="1277950" y="420499"/>
                    <a:pt x="1273187" y="419546"/>
                  </a:cubicBezTo>
                  <a:cubicBezTo>
                    <a:pt x="1273854" y="416689"/>
                    <a:pt x="1273378" y="414784"/>
                    <a:pt x="1272425" y="413260"/>
                  </a:cubicBezTo>
                  <a:cubicBezTo>
                    <a:pt x="1272520" y="414974"/>
                    <a:pt x="1278140" y="412974"/>
                    <a:pt x="1274616" y="402116"/>
                  </a:cubicBezTo>
                  <a:cubicBezTo>
                    <a:pt x="1278807" y="409259"/>
                    <a:pt x="1280902" y="394591"/>
                    <a:pt x="1280998" y="401449"/>
                  </a:cubicBezTo>
                  <a:cubicBezTo>
                    <a:pt x="1285093" y="399830"/>
                    <a:pt x="1280045" y="393829"/>
                    <a:pt x="1282903" y="392876"/>
                  </a:cubicBezTo>
                  <a:cubicBezTo>
                    <a:pt x="1284427" y="398401"/>
                    <a:pt x="1286046" y="398401"/>
                    <a:pt x="1289570" y="403259"/>
                  </a:cubicBezTo>
                  <a:close/>
                  <a:moveTo>
                    <a:pt x="1285665" y="390495"/>
                  </a:moveTo>
                  <a:cubicBezTo>
                    <a:pt x="1284617" y="393353"/>
                    <a:pt x="1279093" y="390876"/>
                    <a:pt x="1280236" y="396305"/>
                  </a:cubicBezTo>
                  <a:cubicBezTo>
                    <a:pt x="1274711" y="393829"/>
                    <a:pt x="1280140" y="388209"/>
                    <a:pt x="1285665" y="390495"/>
                  </a:cubicBezTo>
                  <a:close/>
                  <a:moveTo>
                    <a:pt x="1282903" y="362682"/>
                  </a:moveTo>
                  <a:cubicBezTo>
                    <a:pt x="1286046" y="368016"/>
                    <a:pt x="1287951" y="371921"/>
                    <a:pt x="1284141" y="377827"/>
                  </a:cubicBezTo>
                  <a:cubicBezTo>
                    <a:pt x="1278331" y="376303"/>
                    <a:pt x="1279950" y="365349"/>
                    <a:pt x="1282903" y="362682"/>
                  </a:cubicBezTo>
                  <a:close/>
                  <a:moveTo>
                    <a:pt x="1278140" y="374874"/>
                  </a:moveTo>
                  <a:cubicBezTo>
                    <a:pt x="1277188" y="378589"/>
                    <a:pt x="1283284" y="378684"/>
                    <a:pt x="1278902" y="381161"/>
                  </a:cubicBezTo>
                  <a:cubicBezTo>
                    <a:pt x="1278616" y="382208"/>
                    <a:pt x="1279283" y="382399"/>
                    <a:pt x="1280045" y="382494"/>
                  </a:cubicBezTo>
                  <a:cubicBezTo>
                    <a:pt x="1278616" y="383256"/>
                    <a:pt x="1274902" y="379637"/>
                    <a:pt x="1270139" y="381732"/>
                  </a:cubicBezTo>
                  <a:cubicBezTo>
                    <a:pt x="1273473" y="376112"/>
                    <a:pt x="1272330" y="378398"/>
                    <a:pt x="1274521" y="373255"/>
                  </a:cubicBezTo>
                  <a:cubicBezTo>
                    <a:pt x="1276330" y="372779"/>
                    <a:pt x="1277188" y="378398"/>
                    <a:pt x="1278140" y="374874"/>
                  </a:cubicBezTo>
                  <a:close/>
                  <a:moveTo>
                    <a:pt x="1274235" y="345728"/>
                  </a:moveTo>
                  <a:cubicBezTo>
                    <a:pt x="1269853" y="346204"/>
                    <a:pt x="1270139" y="340965"/>
                    <a:pt x="1272235" y="339346"/>
                  </a:cubicBezTo>
                  <a:cubicBezTo>
                    <a:pt x="1274044" y="340584"/>
                    <a:pt x="1274711" y="342680"/>
                    <a:pt x="1274235" y="345728"/>
                  </a:cubicBezTo>
                  <a:close/>
                  <a:moveTo>
                    <a:pt x="1270996" y="339251"/>
                  </a:moveTo>
                  <a:cubicBezTo>
                    <a:pt x="1268710" y="338870"/>
                    <a:pt x="1268234" y="340584"/>
                    <a:pt x="1265948" y="340108"/>
                  </a:cubicBezTo>
                  <a:cubicBezTo>
                    <a:pt x="1266996" y="336107"/>
                    <a:pt x="1265567" y="334202"/>
                    <a:pt x="1265377" y="331345"/>
                  </a:cubicBezTo>
                  <a:cubicBezTo>
                    <a:pt x="1270425" y="331250"/>
                    <a:pt x="1271949" y="334202"/>
                    <a:pt x="1270996" y="339251"/>
                  </a:cubicBezTo>
                  <a:close/>
                  <a:moveTo>
                    <a:pt x="1266901" y="343918"/>
                  </a:moveTo>
                  <a:cubicBezTo>
                    <a:pt x="1268044" y="345251"/>
                    <a:pt x="1269187" y="346585"/>
                    <a:pt x="1270330" y="347918"/>
                  </a:cubicBezTo>
                  <a:cubicBezTo>
                    <a:pt x="1266139" y="351443"/>
                    <a:pt x="1269377" y="359253"/>
                    <a:pt x="1269091" y="362873"/>
                  </a:cubicBezTo>
                  <a:cubicBezTo>
                    <a:pt x="1268520" y="366111"/>
                    <a:pt x="1267091" y="360968"/>
                    <a:pt x="1264138" y="362492"/>
                  </a:cubicBezTo>
                  <a:cubicBezTo>
                    <a:pt x="1264424" y="359253"/>
                    <a:pt x="1264043" y="355157"/>
                    <a:pt x="1267282" y="355253"/>
                  </a:cubicBezTo>
                  <a:cubicBezTo>
                    <a:pt x="1264138" y="353919"/>
                    <a:pt x="1266901" y="347156"/>
                    <a:pt x="1265186" y="350014"/>
                  </a:cubicBezTo>
                  <a:cubicBezTo>
                    <a:pt x="1261852" y="348585"/>
                    <a:pt x="1266805" y="345728"/>
                    <a:pt x="1266901" y="343918"/>
                  </a:cubicBezTo>
                  <a:close/>
                  <a:moveTo>
                    <a:pt x="1264615" y="387542"/>
                  </a:moveTo>
                  <a:cubicBezTo>
                    <a:pt x="1259947" y="381446"/>
                    <a:pt x="1269472" y="376970"/>
                    <a:pt x="1264615" y="372493"/>
                  </a:cubicBezTo>
                  <a:cubicBezTo>
                    <a:pt x="1265758" y="369445"/>
                    <a:pt x="1267758" y="375160"/>
                    <a:pt x="1270711" y="374303"/>
                  </a:cubicBezTo>
                  <a:cubicBezTo>
                    <a:pt x="1269758" y="379446"/>
                    <a:pt x="1265853" y="381256"/>
                    <a:pt x="1265853" y="387638"/>
                  </a:cubicBezTo>
                  <a:cubicBezTo>
                    <a:pt x="1265853" y="389924"/>
                    <a:pt x="1269949" y="388781"/>
                    <a:pt x="1270615" y="390495"/>
                  </a:cubicBezTo>
                  <a:cubicBezTo>
                    <a:pt x="1272140" y="394305"/>
                    <a:pt x="1265662" y="397734"/>
                    <a:pt x="1271282" y="398020"/>
                  </a:cubicBezTo>
                  <a:cubicBezTo>
                    <a:pt x="1269949" y="409640"/>
                    <a:pt x="1267282" y="415070"/>
                    <a:pt x="1262805" y="424880"/>
                  </a:cubicBezTo>
                  <a:cubicBezTo>
                    <a:pt x="1255661" y="420689"/>
                    <a:pt x="1265091" y="408878"/>
                    <a:pt x="1261948" y="404783"/>
                  </a:cubicBezTo>
                  <a:cubicBezTo>
                    <a:pt x="1262424" y="401735"/>
                    <a:pt x="1266234" y="404783"/>
                    <a:pt x="1266901" y="405164"/>
                  </a:cubicBezTo>
                  <a:cubicBezTo>
                    <a:pt x="1262995" y="400020"/>
                    <a:pt x="1264710" y="395448"/>
                    <a:pt x="1264519" y="388685"/>
                  </a:cubicBezTo>
                  <a:cubicBezTo>
                    <a:pt x="1263472" y="389257"/>
                    <a:pt x="1262424" y="389828"/>
                    <a:pt x="1260614" y="389638"/>
                  </a:cubicBezTo>
                  <a:cubicBezTo>
                    <a:pt x="1260805" y="384780"/>
                    <a:pt x="1262519" y="390209"/>
                    <a:pt x="1264615" y="387542"/>
                  </a:cubicBezTo>
                  <a:close/>
                  <a:moveTo>
                    <a:pt x="1256614" y="378113"/>
                  </a:moveTo>
                  <a:cubicBezTo>
                    <a:pt x="1255185" y="377827"/>
                    <a:pt x="1254423" y="378208"/>
                    <a:pt x="1254042" y="379160"/>
                  </a:cubicBezTo>
                  <a:cubicBezTo>
                    <a:pt x="1251280" y="375065"/>
                    <a:pt x="1256899" y="371350"/>
                    <a:pt x="1256614" y="363158"/>
                  </a:cubicBezTo>
                  <a:cubicBezTo>
                    <a:pt x="1261281" y="364968"/>
                    <a:pt x="1255280" y="371731"/>
                    <a:pt x="1256614" y="378113"/>
                  </a:cubicBezTo>
                  <a:close/>
                  <a:moveTo>
                    <a:pt x="1255280" y="394210"/>
                  </a:moveTo>
                  <a:cubicBezTo>
                    <a:pt x="1253566" y="391733"/>
                    <a:pt x="1250327" y="395639"/>
                    <a:pt x="1247946" y="392400"/>
                  </a:cubicBezTo>
                  <a:cubicBezTo>
                    <a:pt x="1249184" y="390209"/>
                    <a:pt x="1250422" y="388019"/>
                    <a:pt x="1250994" y="385161"/>
                  </a:cubicBezTo>
                  <a:cubicBezTo>
                    <a:pt x="1256709" y="387923"/>
                    <a:pt x="1260043" y="384113"/>
                    <a:pt x="1255280" y="394210"/>
                  </a:cubicBezTo>
                  <a:close/>
                  <a:moveTo>
                    <a:pt x="1257852" y="346871"/>
                  </a:moveTo>
                  <a:cubicBezTo>
                    <a:pt x="1254137" y="341918"/>
                    <a:pt x="1255280" y="347537"/>
                    <a:pt x="1250327" y="347537"/>
                  </a:cubicBezTo>
                  <a:cubicBezTo>
                    <a:pt x="1250137" y="346490"/>
                    <a:pt x="1250899" y="346394"/>
                    <a:pt x="1251661" y="346394"/>
                  </a:cubicBezTo>
                  <a:cubicBezTo>
                    <a:pt x="1252423" y="343442"/>
                    <a:pt x="1245946" y="346680"/>
                    <a:pt x="1248232" y="342394"/>
                  </a:cubicBezTo>
                  <a:cubicBezTo>
                    <a:pt x="1255947" y="345156"/>
                    <a:pt x="1256042" y="343632"/>
                    <a:pt x="1260995" y="339632"/>
                  </a:cubicBezTo>
                  <a:cubicBezTo>
                    <a:pt x="1260328" y="342584"/>
                    <a:pt x="1259090" y="344680"/>
                    <a:pt x="1257852" y="346871"/>
                  </a:cubicBezTo>
                  <a:close/>
                  <a:moveTo>
                    <a:pt x="1256614" y="316772"/>
                  </a:moveTo>
                  <a:cubicBezTo>
                    <a:pt x="1260519" y="316486"/>
                    <a:pt x="1259662" y="320391"/>
                    <a:pt x="1262519" y="320963"/>
                  </a:cubicBezTo>
                  <a:cubicBezTo>
                    <a:pt x="1261567" y="322582"/>
                    <a:pt x="1259662" y="323058"/>
                    <a:pt x="1257376" y="323058"/>
                  </a:cubicBezTo>
                  <a:cubicBezTo>
                    <a:pt x="1258042" y="320201"/>
                    <a:pt x="1255280" y="320201"/>
                    <a:pt x="1256614" y="316772"/>
                  </a:cubicBezTo>
                  <a:close/>
                  <a:moveTo>
                    <a:pt x="1255661" y="328011"/>
                  </a:moveTo>
                  <a:cubicBezTo>
                    <a:pt x="1259281" y="328297"/>
                    <a:pt x="1258042" y="335250"/>
                    <a:pt x="1256233" y="336774"/>
                  </a:cubicBezTo>
                  <a:cubicBezTo>
                    <a:pt x="1251470" y="335155"/>
                    <a:pt x="1256328" y="332488"/>
                    <a:pt x="1255661" y="328011"/>
                  </a:cubicBezTo>
                  <a:close/>
                  <a:moveTo>
                    <a:pt x="1250422" y="331250"/>
                  </a:moveTo>
                  <a:cubicBezTo>
                    <a:pt x="1249756" y="334107"/>
                    <a:pt x="1248517" y="336298"/>
                    <a:pt x="1247279" y="338489"/>
                  </a:cubicBezTo>
                  <a:cubicBezTo>
                    <a:pt x="1248041" y="342203"/>
                    <a:pt x="1249375" y="335726"/>
                    <a:pt x="1252327" y="337631"/>
                  </a:cubicBezTo>
                  <a:cubicBezTo>
                    <a:pt x="1253947" y="342203"/>
                    <a:pt x="1248041" y="338012"/>
                    <a:pt x="1248327" y="341060"/>
                  </a:cubicBezTo>
                  <a:cubicBezTo>
                    <a:pt x="1242993" y="339632"/>
                    <a:pt x="1246232" y="332583"/>
                    <a:pt x="1250422" y="331250"/>
                  </a:cubicBezTo>
                  <a:close/>
                  <a:moveTo>
                    <a:pt x="1246993" y="357348"/>
                  </a:moveTo>
                  <a:cubicBezTo>
                    <a:pt x="1249089" y="364111"/>
                    <a:pt x="1239754" y="367349"/>
                    <a:pt x="1247374" y="368588"/>
                  </a:cubicBezTo>
                  <a:cubicBezTo>
                    <a:pt x="1244326" y="373350"/>
                    <a:pt x="1240135" y="363349"/>
                    <a:pt x="1244136" y="362111"/>
                  </a:cubicBezTo>
                  <a:cubicBezTo>
                    <a:pt x="1244136" y="359729"/>
                    <a:pt x="1239850" y="363254"/>
                    <a:pt x="1236707" y="361539"/>
                  </a:cubicBezTo>
                  <a:cubicBezTo>
                    <a:pt x="1236230" y="355919"/>
                    <a:pt x="1240516" y="356015"/>
                    <a:pt x="1241278" y="351919"/>
                  </a:cubicBezTo>
                  <a:cubicBezTo>
                    <a:pt x="1244612" y="353824"/>
                    <a:pt x="1240231" y="357729"/>
                    <a:pt x="1238326" y="357920"/>
                  </a:cubicBezTo>
                  <a:cubicBezTo>
                    <a:pt x="1240993" y="362777"/>
                    <a:pt x="1243183" y="355634"/>
                    <a:pt x="1246993" y="357348"/>
                  </a:cubicBezTo>
                  <a:close/>
                  <a:moveTo>
                    <a:pt x="1240516" y="421832"/>
                  </a:moveTo>
                  <a:cubicBezTo>
                    <a:pt x="1241755" y="417546"/>
                    <a:pt x="1244898" y="415546"/>
                    <a:pt x="1242707" y="410688"/>
                  </a:cubicBezTo>
                  <a:cubicBezTo>
                    <a:pt x="1246232" y="410783"/>
                    <a:pt x="1246041" y="414022"/>
                    <a:pt x="1245946" y="417165"/>
                  </a:cubicBezTo>
                  <a:cubicBezTo>
                    <a:pt x="1240993" y="415927"/>
                    <a:pt x="1247279" y="423356"/>
                    <a:pt x="1240516" y="421832"/>
                  </a:cubicBezTo>
                  <a:close/>
                  <a:moveTo>
                    <a:pt x="1234135" y="438882"/>
                  </a:moveTo>
                  <a:cubicBezTo>
                    <a:pt x="1231468" y="438120"/>
                    <a:pt x="1227658" y="435453"/>
                    <a:pt x="1226610" y="439454"/>
                  </a:cubicBezTo>
                  <a:cubicBezTo>
                    <a:pt x="1224895" y="434882"/>
                    <a:pt x="1225467" y="433643"/>
                    <a:pt x="1220609" y="436501"/>
                  </a:cubicBezTo>
                  <a:cubicBezTo>
                    <a:pt x="1220800" y="434405"/>
                    <a:pt x="1220990" y="432310"/>
                    <a:pt x="1221085" y="430310"/>
                  </a:cubicBezTo>
                  <a:cubicBezTo>
                    <a:pt x="1223562" y="431738"/>
                    <a:pt x="1227086" y="435263"/>
                    <a:pt x="1227372" y="429548"/>
                  </a:cubicBezTo>
                  <a:cubicBezTo>
                    <a:pt x="1229467" y="430786"/>
                    <a:pt x="1229277" y="434024"/>
                    <a:pt x="1230610" y="436025"/>
                  </a:cubicBezTo>
                  <a:cubicBezTo>
                    <a:pt x="1231849" y="433358"/>
                    <a:pt x="1234992" y="432977"/>
                    <a:pt x="1234992" y="428881"/>
                  </a:cubicBezTo>
                  <a:cubicBezTo>
                    <a:pt x="1236611" y="429833"/>
                    <a:pt x="1237087" y="431738"/>
                    <a:pt x="1237087" y="434024"/>
                  </a:cubicBezTo>
                  <a:cubicBezTo>
                    <a:pt x="1231563" y="432786"/>
                    <a:pt x="1234040" y="435929"/>
                    <a:pt x="1234135" y="438882"/>
                  </a:cubicBezTo>
                  <a:close/>
                  <a:moveTo>
                    <a:pt x="1219942" y="614047"/>
                  </a:moveTo>
                  <a:cubicBezTo>
                    <a:pt x="1223943" y="609761"/>
                    <a:pt x="1227753" y="623000"/>
                    <a:pt x="1220609" y="621667"/>
                  </a:cubicBezTo>
                  <a:cubicBezTo>
                    <a:pt x="1221371" y="619000"/>
                    <a:pt x="1217275" y="614618"/>
                    <a:pt x="1219942" y="614047"/>
                  </a:cubicBezTo>
                  <a:close/>
                  <a:moveTo>
                    <a:pt x="1223562" y="369159"/>
                  </a:moveTo>
                  <a:cubicBezTo>
                    <a:pt x="1223752" y="364016"/>
                    <a:pt x="1229277" y="367254"/>
                    <a:pt x="1226705" y="361920"/>
                  </a:cubicBezTo>
                  <a:cubicBezTo>
                    <a:pt x="1229086" y="363920"/>
                    <a:pt x="1230515" y="370683"/>
                    <a:pt x="1233182" y="374969"/>
                  </a:cubicBezTo>
                  <a:cubicBezTo>
                    <a:pt x="1231849" y="373826"/>
                    <a:pt x="1229944" y="373064"/>
                    <a:pt x="1227086" y="373255"/>
                  </a:cubicBezTo>
                  <a:cubicBezTo>
                    <a:pt x="1226515" y="376874"/>
                    <a:pt x="1229563" y="377255"/>
                    <a:pt x="1228991" y="380875"/>
                  </a:cubicBezTo>
                  <a:cubicBezTo>
                    <a:pt x="1227848" y="383066"/>
                    <a:pt x="1227753" y="380113"/>
                    <a:pt x="1227943" y="378303"/>
                  </a:cubicBezTo>
                  <a:cubicBezTo>
                    <a:pt x="1223371" y="376112"/>
                    <a:pt x="1225276" y="381542"/>
                    <a:pt x="1221562" y="380303"/>
                  </a:cubicBezTo>
                  <a:cubicBezTo>
                    <a:pt x="1224800" y="378589"/>
                    <a:pt x="1224705" y="367730"/>
                    <a:pt x="1228610" y="370874"/>
                  </a:cubicBezTo>
                  <a:cubicBezTo>
                    <a:pt x="1229182" y="365730"/>
                    <a:pt x="1225848" y="369921"/>
                    <a:pt x="1223562" y="369159"/>
                  </a:cubicBezTo>
                  <a:close/>
                  <a:moveTo>
                    <a:pt x="1227658" y="349442"/>
                  </a:moveTo>
                  <a:cubicBezTo>
                    <a:pt x="1230610" y="347918"/>
                    <a:pt x="1230610" y="342965"/>
                    <a:pt x="1234420" y="342489"/>
                  </a:cubicBezTo>
                  <a:cubicBezTo>
                    <a:pt x="1234992" y="344394"/>
                    <a:pt x="1232420" y="348776"/>
                    <a:pt x="1235182" y="348871"/>
                  </a:cubicBezTo>
                  <a:cubicBezTo>
                    <a:pt x="1234325" y="352205"/>
                    <a:pt x="1231277" y="348585"/>
                    <a:pt x="1232896" y="346109"/>
                  </a:cubicBezTo>
                  <a:cubicBezTo>
                    <a:pt x="1228324" y="348299"/>
                    <a:pt x="1231563" y="350204"/>
                    <a:pt x="1232134" y="354776"/>
                  </a:cubicBezTo>
                  <a:cubicBezTo>
                    <a:pt x="1230420" y="356205"/>
                    <a:pt x="1227467" y="356015"/>
                    <a:pt x="1225943" y="354300"/>
                  </a:cubicBezTo>
                  <a:cubicBezTo>
                    <a:pt x="1228229" y="353348"/>
                    <a:pt x="1232420" y="351347"/>
                    <a:pt x="1227658" y="349442"/>
                  </a:cubicBezTo>
                  <a:close/>
                  <a:moveTo>
                    <a:pt x="1231277" y="319724"/>
                  </a:moveTo>
                  <a:cubicBezTo>
                    <a:pt x="1228134" y="318486"/>
                    <a:pt x="1232896" y="310580"/>
                    <a:pt x="1228229" y="310676"/>
                  </a:cubicBezTo>
                  <a:cubicBezTo>
                    <a:pt x="1231563" y="308675"/>
                    <a:pt x="1232801" y="304199"/>
                    <a:pt x="1237564" y="303913"/>
                  </a:cubicBezTo>
                  <a:cubicBezTo>
                    <a:pt x="1237087" y="307532"/>
                    <a:pt x="1237564" y="312104"/>
                    <a:pt x="1235563" y="313819"/>
                  </a:cubicBezTo>
                  <a:cubicBezTo>
                    <a:pt x="1234040" y="313152"/>
                    <a:pt x="1233087" y="312009"/>
                    <a:pt x="1233373" y="309914"/>
                  </a:cubicBezTo>
                  <a:cubicBezTo>
                    <a:pt x="1230991" y="311342"/>
                    <a:pt x="1234325" y="316772"/>
                    <a:pt x="1231277" y="319724"/>
                  </a:cubicBezTo>
                  <a:close/>
                  <a:moveTo>
                    <a:pt x="1232325" y="431167"/>
                  </a:moveTo>
                  <a:cubicBezTo>
                    <a:pt x="1227658" y="431643"/>
                    <a:pt x="1230610" y="425642"/>
                    <a:pt x="1227848" y="424499"/>
                  </a:cubicBezTo>
                  <a:cubicBezTo>
                    <a:pt x="1230420" y="421356"/>
                    <a:pt x="1233087" y="427738"/>
                    <a:pt x="1232325" y="431167"/>
                  </a:cubicBezTo>
                  <a:close/>
                  <a:moveTo>
                    <a:pt x="1222800" y="394115"/>
                  </a:moveTo>
                  <a:cubicBezTo>
                    <a:pt x="1218323" y="391257"/>
                    <a:pt x="1228801" y="379446"/>
                    <a:pt x="1224705" y="385542"/>
                  </a:cubicBezTo>
                  <a:cubicBezTo>
                    <a:pt x="1226038" y="389352"/>
                    <a:pt x="1225467" y="391924"/>
                    <a:pt x="1222800" y="394115"/>
                  </a:cubicBezTo>
                  <a:close/>
                  <a:moveTo>
                    <a:pt x="1223657" y="429262"/>
                  </a:moveTo>
                  <a:cubicBezTo>
                    <a:pt x="1222705" y="428500"/>
                    <a:pt x="1221752" y="427833"/>
                    <a:pt x="1220038" y="427738"/>
                  </a:cubicBezTo>
                  <a:cubicBezTo>
                    <a:pt x="1220133" y="426023"/>
                    <a:pt x="1220324" y="424404"/>
                    <a:pt x="1220419" y="422785"/>
                  </a:cubicBezTo>
                  <a:cubicBezTo>
                    <a:pt x="1224419" y="422499"/>
                    <a:pt x="1224228" y="425738"/>
                    <a:pt x="1223657" y="429262"/>
                  </a:cubicBezTo>
                  <a:close/>
                  <a:moveTo>
                    <a:pt x="1222800" y="440406"/>
                  </a:moveTo>
                  <a:cubicBezTo>
                    <a:pt x="1225657" y="441454"/>
                    <a:pt x="1227848" y="443073"/>
                    <a:pt x="1227277" y="447074"/>
                  </a:cubicBezTo>
                  <a:cubicBezTo>
                    <a:pt x="1225276" y="445264"/>
                    <a:pt x="1222609" y="444026"/>
                    <a:pt x="1222800" y="440406"/>
                  </a:cubicBezTo>
                  <a:close/>
                  <a:moveTo>
                    <a:pt x="1226229" y="536990"/>
                  </a:moveTo>
                  <a:cubicBezTo>
                    <a:pt x="1227277" y="538037"/>
                    <a:pt x="1228896" y="538609"/>
                    <a:pt x="1231087" y="538609"/>
                  </a:cubicBezTo>
                  <a:cubicBezTo>
                    <a:pt x="1227848" y="541276"/>
                    <a:pt x="1228896" y="542514"/>
                    <a:pt x="1229086" y="547181"/>
                  </a:cubicBezTo>
                  <a:cubicBezTo>
                    <a:pt x="1225467" y="546134"/>
                    <a:pt x="1225372" y="542038"/>
                    <a:pt x="1226229" y="536990"/>
                  </a:cubicBezTo>
                  <a:close/>
                  <a:moveTo>
                    <a:pt x="1227562" y="613475"/>
                  </a:moveTo>
                  <a:cubicBezTo>
                    <a:pt x="1229182" y="614999"/>
                    <a:pt x="1230515" y="615095"/>
                    <a:pt x="1231372" y="612523"/>
                  </a:cubicBezTo>
                  <a:cubicBezTo>
                    <a:pt x="1233753" y="613666"/>
                    <a:pt x="1229467" y="618333"/>
                    <a:pt x="1227086" y="618428"/>
                  </a:cubicBezTo>
                  <a:cubicBezTo>
                    <a:pt x="1227277" y="616809"/>
                    <a:pt x="1227372" y="615095"/>
                    <a:pt x="1227562" y="613475"/>
                  </a:cubicBezTo>
                  <a:close/>
                  <a:moveTo>
                    <a:pt x="1236230" y="382685"/>
                  </a:moveTo>
                  <a:cubicBezTo>
                    <a:pt x="1233753" y="382494"/>
                    <a:pt x="1234897" y="379160"/>
                    <a:pt x="1231468" y="379827"/>
                  </a:cubicBezTo>
                  <a:cubicBezTo>
                    <a:pt x="1233849" y="378970"/>
                    <a:pt x="1235182" y="376874"/>
                    <a:pt x="1238040" y="376589"/>
                  </a:cubicBezTo>
                  <a:cubicBezTo>
                    <a:pt x="1237754" y="378303"/>
                    <a:pt x="1237564" y="380113"/>
                    <a:pt x="1238992" y="380399"/>
                  </a:cubicBezTo>
                  <a:cubicBezTo>
                    <a:pt x="1238611" y="381827"/>
                    <a:pt x="1237659" y="380970"/>
                    <a:pt x="1237754" y="380303"/>
                  </a:cubicBezTo>
                  <a:cubicBezTo>
                    <a:pt x="1236421" y="380208"/>
                    <a:pt x="1236611" y="381732"/>
                    <a:pt x="1236230" y="382685"/>
                  </a:cubicBezTo>
                  <a:close/>
                  <a:moveTo>
                    <a:pt x="1243183" y="404497"/>
                  </a:moveTo>
                  <a:cubicBezTo>
                    <a:pt x="1241183" y="402782"/>
                    <a:pt x="1238516" y="401544"/>
                    <a:pt x="1238707" y="397925"/>
                  </a:cubicBezTo>
                  <a:cubicBezTo>
                    <a:pt x="1240897" y="399544"/>
                    <a:pt x="1244612" y="399830"/>
                    <a:pt x="1243183" y="404497"/>
                  </a:cubicBezTo>
                  <a:close/>
                  <a:moveTo>
                    <a:pt x="1241755" y="391924"/>
                  </a:moveTo>
                  <a:cubicBezTo>
                    <a:pt x="1238421" y="383542"/>
                    <a:pt x="1241945" y="377255"/>
                    <a:pt x="1242231" y="370683"/>
                  </a:cubicBezTo>
                  <a:cubicBezTo>
                    <a:pt x="1245850" y="377255"/>
                    <a:pt x="1243755" y="380875"/>
                    <a:pt x="1246803" y="391067"/>
                  </a:cubicBezTo>
                  <a:cubicBezTo>
                    <a:pt x="1244803" y="391067"/>
                    <a:pt x="1242136" y="390114"/>
                    <a:pt x="1241755" y="391924"/>
                  </a:cubicBezTo>
                  <a:close/>
                  <a:moveTo>
                    <a:pt x="1241469" y="333059"/>
                  </a:moveTo>
                  <a:cubicBezTo>
                    <a:pt x="1244612" y="333440"/>
                    <a:pt x="1243565" y="337441"/>
                    <a:pt x="1243374" y="340775"/>
                  </a:cubicBezTo>
                  <a:cubicBezTo>
                    <a:pt x="1239850" y="339155"/>
                    <a:pt x="1239564" y="336679"/>
                    <a:pt x="1241469" y="333059"/>
                  </a:cubicBezTo>
                  <a:close/>
                  <a:moveTo>
                    <a:pt x="1244231" y="329535"/>
                  </a:moveTo>
                  <a:cubicBezTo>
                    <a:pt x="1238611" y="331154"/>
                    <a:pt x="1237659" y="333821"/>
                    <a:pt x="1237183" y="338965"/>
                  </a:cubicBezTo>
                  <a:cubicBezTo>
                    <a:pt x="1235468" y="337727"/>
                    <a:pt x="1233373" y="336774"/>
                    <a:pt x="1233849" y="333726"/>
                  </a:cubicBezTo>
                  <a:cubicBezTo>
                    <a:pt x="1239374" y="335060"/>
                    <a:pt x="1232230" y="330107"/>
                    <a:pt x="1237754" y="331535"/>
                  </a:cubicBezTo>
                  <a:cubicBezTo>
                    <a:pt x="1237564" y="330488"/>
                    <a:pt x="1236611" y="330202"/>
                    <a:pt x="1236707" y="328964"/>
                  </a:cubicBezTo>
                  <a:cubicBezTo>
                    <a:pt x="1235659" y="329535"/>
                    <a:pt x="1234611" y="330107"/>
                    <a:pt x="1232896" y="329916"/>
                  </a:cubicBezTo>
                  <a:cubicBezTo>
                    <a:pt x="1232992" y="326392"/>
                    <a:pt x="1236897" y="327344"/>
                    <a:pt x="1237183" y="324011"/>
                  </a:cubicBezTo>
                  <a:cubicBezTo>
                    <a:pt x="1239278" y="326106"/>
                    <a:pt x="1241183" y="328297"/>
                    <a:pt x="1244231" y="329535"/>
                  </a:cubicBezTo>
                  <a:close/>
                  <a:moveTo>
                    <a:pt x="1237659" y="287720"/>
                  </a:moveTo>
                  <a:cubicBezTo>
                    <a:pt x="1237373" y="289149"/>
                    <a:pt x="1235278" y="288578"/>
                    <a:pt x="1233849" y="288673"/>
                  </a:cubicBezTo>
                  <a:cubicBezTo>
                    <a:pt x="1233753" y="291816"/>
                    <a:pt x="1233563" y="295055"/>
                    <a:pt x="1237087" y="295150"/>
                  </a:cubicBezTo>
                  <a:cubicBezTo>
                    <a:pt x="1238802" y="294864"/>
                    <a:pt x="1238326" y="292102"/>
                    <a:pt x="1238707" y="290292"/>
                  </a:cubicBezTo>
                  <a:cubicBezTo>
                    <a:pt x="1240993" y="291530"/>
                    <a:pt x="1241659" y="296007"/>
                    <a:pt x="1239374" y="297817"/>
                  </a:cubicBezTo>
                  <a:cubicBezTo>
                    <a:pt x="1234040" y="294769"/>
                    <a:pt x="1232611" y="299055"/>
                    <a:pt x="1229372" y="297055"/>
                  </a:cubicBezTo>
                  <a:cubicBezTo>
                    <a:pt x="1232896" y="294578"/>
                    <a:pt x="1231753" y="291911"/>
                    <a:pt x="1231468" y="287244"/>
                  </a:cubicBezTo>
                  <a:cubicBezTo>
                    <a:pt x="1233182" y="285720"/>
                    <a:pt x="1236135" y="286006"/>
                    <a:pt x="1237659" y="287720"/>
                  </a:cubicBezTo>
                  <a:close/>
                  <a:moveTo>
                    <a:pt x="1231563" y="286006"/>
                  </a:moveTo>
                  <a:cubicBezTo>
                    <a:pt x="1228039" y="286768"/>
                    <a:pt x="1223848" y="291245"/>
                    <a:pt x="1221276" y="288959"/>
                  </a:cubicBezTo>
                  <a:cubicBezTo>
                    <a:pt x="1222228" y="282291"/>
                    <a:pt x="1228705" y="285244"/>
                    <a:pt x="1231563" y="286006"/>
                  </a:cubicBezTo>
                  <a:close/>
                  <a:moveTo>
                    <a:pt x="1214418" y="234571"/>
                  </a:moveTo>
                  <a:cubicBezTo>
                    <a:pt x="1215656" y="234666"/>
                    <a:pt x="1215561" y="233142"/>
                    <a:pt x="1215847" y="232190"/>
                  </a:cubicBezTo>
                  <a:cubicBezTo>
                    <a:pt x="1219180" y="232094"/>
                    <a:pt x="1219752" y="234190"/>
                    <a:pt x="1219180" y="237428"/>
                  </a:cubicBezTo>
                  <a:cubicBezTo>
                    <a:pt x="1215561" y="238190"/>
                    <a:pt x="1216132" y="235428"/>
                    <a:pt x="1213084" y="235714"/>
                  </a:cubicBezTo>
                  <a:cubicBezTo>
                    <a:pt x="1212894" y="233428"/>
                    <a:pt x="1214513" y="233237"/>
                    <a:pt x="1214418" y="234571"/>
                  </a:cubicBezTo>
                  <a:close/>
                  <a:moveTo>
                    <a:pt x="1214990" y="273433"/>
                  </a:moveTo>
                  <a:cubicBezTo>
                    <a:pt x="1215370" y="272385"/>
                    <a:pt x="1214608" y="272195"/>
                    <a:pt x="1213846" y="272099"/>
                  </a:cubicBezTo>
                  <a:cubicBezTo>
                    <a:pt x="1216037" y="271052"/>
                    <a:pt x="1217275" y="268956"/>
                    <a:pt x="1216894" y="264860"/>
                  </a:cubicBezTo>
                  <a:cubicBezTo>
                    <a:pt x="1220895" y="266480"/>
                    <a:pt x="1216228" y="269813"/>
                    <a:pt x="1221371" y="271433"/>
                  </a:cubicBezTo>
                  <a:cubicBezTo>
                    <a:pt x="1218609" y="272671"/>
                    <a:pt x="1215466" y="273528"/>
                    <a:pt x="1212418" y="274481"/>
                  </a:cubicBezTo>
                  <a:cubicBezTo>
                    <a:pt x="1212608" y="273242"/>
                    <a:pt x="1214037" y="273623"/>
                    <a:pt x="1214990" y="273433"/>
                  </a:cubicBezTo>
                  <a:close/>
                  <a:moveTo>
                    <a:pt x="1219561" y="280005"/>
                  </a:moveTo>
                  <a:cubicBezTo>
                    <a:pt x="1218228" y="282101"/>
                    <a:pt x="1214894" y="275243"/>
                    <a:pt x="1215561" y="283434"/>
                  </a:cubicBezTo>
                  <a:cubicBezTo>
                    <a:pt x="1213942" y="282482"/>
                    <a:pt x="1213465" y="280577"/>
                    <a:pt x="1213465" y="278291"/>
                  </a:cubicBezTo>
                  <a:cubicBezTo>
                    <a:pt x="1215180" y="277148"/>
                    <a:pt x="1218228" y="277529"/>
                    <a:pt x="1218704" y="274957"/>
                  </a:cubicBezTo>
                  <a:cubicBezTo>
                    <a:pt x="1222228" y="274671"/>
                    <a:pt x="1215180" y="279338"/>
                    <a:pt x="1219561" y="280005"/>
                  </a:cubicBezTo>
                  <a:close/>
                  <a:moveTo>
                    <a:pt x="1210322" y="316772"/>
                  </a:moveTo>
                  <a:cubicBezTo>
                    <a:pt x="1214990" y="316867"/>
                    <a:pt x="1213656" y="309818"/>
                    <a:pt x="1218418" y="309914"/>
                  </a:cubicBezTo>
                  <a:cubicBezTo>
                    <a:pt x="1216609" y="315248"/>
                    <a:pt x="1218418" y="318105"/>
                    <a:pt x="1216037" y="323439"/>
                  </a:cubicBezTo>
                  <a:cubicBezTo>
                    <a:pt x="1216894" y="326963"/>
                    <a:pt x="1220609" y="321629"/>
                    <a:pt x="1222133" y="325249"/>
                  </a:cubicBezTo>
                  <a:cubicBezTo>
                    <a:pt x="1219466" y="332202"/>
                    <a:pt x="1210608" y="323439"/>
                    <a:pt x="1212132" y="325725"/>
                  </a:cubicBezTo>
                  <a:cubicBezTo>
                    <a:pt x="1204607" y="328106"/>
                    <a:pt x="1216418" y="317057"/>
                    <a:pt x="1210322" y="316772"/>
                  </a:cubicBezTo>
                  <a:close/>
                  <a:moveTo>
                    <a:pt x="1207846" y="531751"/>
                  </a:moveTo>
                  <a:cubicBezTo>
                    <a:pt x="1206417" y="531846"/>
                    <a:pt x="1205655" y="531275"/>
                    <a:pt x="1205465" y="530322"/>
                  </a:cubicBezTo>
                  <a:cubicBezTo>
                    <a:pt x="1202035" y="531846"/>
                    <a:pt x="1209751" y="533465"/>
                    <a:pt x="1207369" y="537942"/>
                  </a:cubicBezTo>
                  <a:cubicBezTo>
                    <a:pt x="1204988" y="535656"/>
                    <a:pt x="1202702" y="533370"/>
                    <a:pt x="1203083" y="528798"/>
                  </a:cubicBezTo>
                  <a:cubicBezTo>
                    <a:pt x="1205274" y="529370"/>
                    <a:pt x="1209465" y="528131"/>
                    <a:pt x="1207846" y="531751"/>
                  </a:cubicBezTo>
                  <a:close/>
                  <a:moveTo>
                    <a:pt x="1203178" y="851696"/>
                  </a:moveTo>
                  <a:cubicBezTo>
                    <a:pt x="1205369" y="853315"/>
                    <a:pt x="1209084" y="853696"/>
                    <a:pt x="1207655" y="858363"/>
                  </a:cubicBezTo>
                  <a:cubicBezTo>
                    <a:pt x="1206417" y="858268"/>
                    <a:pt x="1205178" y="858173"/>
                    <a:pt x="1203940" y="858077"/>
                  </a:cubicBezTo>
                  <a:cubicBezTo>
                    <a:pt x="1205274" y="854648"/>
                    <a:pt x="1202512" y="854744"/>
                    <a:pt x="1203178" y="851696"/>
                  </a:cubicBezTo>
                  <a:close/>
                  <a:moveTo>
                    <a:pt x="1206322" y="859506"/>
                  </a:moveTo>
                  <a:cubicBezTo>
                    <a:pt x="1209370" y="860649"/>
                    <a:pt x="1203750" y="862649"/>
                    <a:pt x="1204607" y="865602"/>
                  </a:cubicBezTo>
                  <a:cubicBezTo>
                    <a:pt x="1208512" y="865316"/>
                    <a:pt x="1209274" y="856839"/>
                    <a:pt x="1213751" y="861316"/>
                  </a:cubicBezTo>
                  <a:cubicBezTo>
                    <a:pt x="1214037" y="858458"/>
                    <a:pt x="1214227" y="855506"/>
                    <a:pt x="1214418" y="852648"/>
                  </a:cubicBezTo>
                  <a:cubicBezTo>
                    <a:pt x="1209751" y="854077"/>
                    <a:pt x="1204321" y="851219"/>
                    <a:pt x="1207369" y="847124"/>
                  </a:cubicBezTo>
                  <a:cubicBezTo>
                    <a:pt x="1207941" y="849314"/>
                    <a:pt x="1210989" y="849505"/>
                    <a:pt x="1212037" y="851219"/>
                  </a:cubicBezTo>
                  <a:cubicBezTo>
                    <a:pt x="1214323" y="850267"/>
                    <a:pt x="1214608" y="847028"/>
                    <a:pt x="1216228" y="845314"/>
                  </a:cubicBezTo>
                  <a:cubicBezTo>
                    <a:pt x="1215370" y="841599"/>
                    <a:pt x="1211656" y="844552"/>
                    <a:pt x="1211465" y="842456"/>
                  </a:cubicBezTo>
                  <a:cubicBezTo>
                    <a:pt x="1214132" y="839123"/>
                    <a:pt x="1213370" y="841599"/>
                    <a:pt x="1212037" y="835027"/>
                  </a:cubicBezTo>
                  <a:cubicBezTo>
                    <a:pt x="1216799" y="840551"/>
                    <a:pt x="1214703" y="831217"/>
                    <a:pt x="1212608" y="827502"/>
                  </a:cubicBezTo>
                  <a:cubicBezTo>
                    <a:pt x="1218228" y="830360"/>
                    <a:pt x="1213180" y="818739"/>
                    <a:pt x="1214990" y="813977"/>
                  </a:cubicBezTo>
                  <a:cubicBezTo>
                    <a:pt x="1212418" y="820930"/>
                    <a:pt x="1212227" y="814167"/>
                    <a:pt x="1209465" y="819787"/>
                  </a:cubicBezTo>
                  <a:cubicBezTo>
                    <a:pt x="1209846" y="821787"/>
                    <a:pt x="1213275" y="821120"/>
                    <a:pt x="1211560" y="824930"/>
                  </a:cubicBezTo>
                  <a:cubicBezTo>
                    <a:pt x="1207369" y="827121"/>
                    <a:pt x="1210417" y="817691"/>
                    <a:pt x="1208036" y="822168"/>
                  </a:cubicBezTo>
                  <a:cubicBezTo>
                    <a:pt x="1206417" y="816072"/>
                    <a:pt x="1208227" y="815596"/>
                    <a:pt x="1207750" y="809595"/>
                  </a:cubicBezTo>
                  <a:cubicBezTo>
                    <a:pt x="1208989" y="809690"/>
                    <a:pt x="1210227" y="809786"/>
                    <a:pt x="1211465" y="809881"/>
                  </a:cubicBezTo>
                  <a:cubicBezTo>
                    <a:pt x="1210513" y="804737"/>
                    <a:pt x="1211751" y="803690"/>
                    <a:pt x="1211179" y="797403"/>
                  </a:cubicBezTo>
                  <a:cubicBezTo>
                    <a:pt x="1209084" y="796736"/>
                    <a:pt x="1208798" y="798165"/>
                    <a:pt x="1208512" y="799689"/>
                  </a:cubicBezTo>
                  <a:cubicBezTo>
                    <a:pt x="1206417" y="799213"/>
                    <a:pt x="1208608" y="792641"/>
                    <a:pt x="1211465" y="793688"/>
                  </a:cubicBezTo>
                  <a:cubicBezTo>
                    <a:pt x="1209751" y="797498"/>
                    <a:pt x="1213180" y="796832"/>
                    <a:pt x="1213561" y="798832"/>
                  </a:cubicBezTo>
                  <a:cubicBezTo>
                    <a:pt x="1214799" y="798070"/>
                    <a:pt x="1215656" y="796736"/>
                    <a:pt x="1216323" y="795308"/>
                  </a:cubicBezTo>
                  <a:cubicBezTo>
                    <a:pt x="1216228" y="793879"/>
                    <a:pt x="1215180" y="794546"/>
                    <a:pt x="1215085" y="795212"/>
                  </a:cubicBezTo>
                  <a:cubicBezTo>
                    <a:pt x="1213846" y="795879"/>
                    <a:pt x="1214703" y="787688"/>
                    <a:pt x="1218133" y="789212"/>
                  </a:cubicBezTo>
                  <a:cubicBezTo>
                    <a:pt x="1215942" y="787592"/>
                    <a:pt x="1215847" y="784259"/>
                    <a:pt x="1213656" y="782544"/>
                  </a:cubicBezTo>
                  <a:cubicBezTo>
                    <a:pt x="1210417" y="782354"/>
                    <a:pt x="1211941" y="787783"/>
                    <a:pt x="1207179" y="785783"/>
                  </a:cubicBezTo>
                  <a:cubicBezTo>
                    <a:pt x="1209751" y="782449"/>
                    <a:pt x="1211465" y="784354"/>
                    <a:pt x="1210227" y="778544"/>
                  </a:cubicBezTo>
                  <a:cubicBezTo>
                    <a:pt x="1213084" y="778067"/>
                    <a:pt x="1211846" y="781115"/>
                    <a:pt x="1213751" y="781306"/>
                  </a:cubicBezTo>
                  <a:cubicBezTo>
                    <a:pt x="1219276" y="781687"/>
                    <a:pt x="1212608" y="772543"/>
                    <a:pt x="1217847" y="776639"/>
                  </a:cubicBezTo>
                  <a:cubicBezTo>
                    <a:pt x="1217561" y="774162"/>
                    <a:pt x="1217847" y="771209"/>
                    <a:pt x="1214513" y="771305"/>
                  </a:cubicBezTo>
                  <a:cubicBezTo>
                    <a:pt x="1218609" y="757589"/>
                    <a:pt x="1220324" y="740920"/>
                    <a:pt x="1226610" y="729776"/>
                  </a:cubicBezTo>
                  <a:cubicBezTo>
                    <a:pt x="1225086" y="718536"/>
                    <a:pt x="1222800" y="707963"/>
                    <a:pt x="1229372" y="696248"/>
                  </a:cubicBezTo>
                  <a:cubicBezTo>
                    <a:pt x="1225753" y="694628"/>
                    <a:pt x="1226896" y="698819"/>
                    <a:pt x="1226515" y="701010"/>
                  </a:cubicBezTo>
                  <a:cubicBezTo>
                    <a:pt x="1219847" y="694152"/>
                    <a:pt x="1221276" y="692152"/>
                    <a:pt x="1214894" y="690056"/>
                  </a:cubicBezTo>
                  <a:cubicBezTo>
                    <a:pt x="1215370" y="685199"/>
                    <a:pt x="1218037" y="682913"/>
                    <a:pt x="1222990" y="683198"/>
                  </a:cubicBezTo>
                  <a:cubicBezTo>
                    <a:pt x="1219561" y="688342"/>
                    <a:pt x="1222324" y="693295"/>
                    <a:pt x="1224419" y="697105"/>
                  </a:cubicBezTo>
                  <a:cubicBezTo>
                    <a:pt x="1226705" y="695676"/>
                    <a:pt x="1229467" y="694914"/>
                    <a:pt x="1229849" y="691295"/>
                  </a:cubicBezTo>
                  <a:cubicBezTo>
                    <a:pt x="1228610" y="691295"/>
                    <a:pt x="1228801" y="692723"/>
                    <a:pt x="1228420" y="693676"/>
                  </a:cubicBezTo>
                  <a:cubicBezTo>
                    <a:pt x="1226515" y="689866"/>
                    <a:pt x="1227848" y="688628"/>
                    <a:pt x="1223848" y="688247"/>
                  </a:cubicBezTo>
                  <a:cubicBezTo>
                    <a:pt x="1225181" y="685675"/>
                    <a:pt x="1227943" y="684913"/>
                    <a:pt x="1228229" y="681103"/>
                  </a:cubicBezTo>
                  <a:cubicBezTo>
                    <a:pt x="1227943" y="679293"/>
                    <a:pt x="1226038" y="680817"/>
                    <a:pt x="1225657" y="682151"/>
                  </a:cubicBezTo>
                  <a:cubicBezTo>
                    <a:pt x="1224705" y="678912"/>
                    <a:pt x="1227943" y="677388"/>
                    <a:pt x="1227848" y="671006"/>
                  </a:cubicBezTo>
                  <a:cubicBezTo>
                    <a:pt x="1234420" y="674435"/>
                    <a:pt x="1234325" y="651290"/>
                    <a:pt x="1231087" y="646241"/>
                  </a:cubicBezTo>
                  <a:cubicBezTo>
                    <a:pt x="1233753" y="639955"/>
                    <a:pt x="1235182" y="635383"/>
                    <a:pt x="1233849" y="627668"/>
                  </a:cubicBezTo>
                  <a:cubicBezTo>
                    <a:pt x="1236421" y="631668"/>
                    <a:pt x="1234992" y="628715"/>
                    <a:pt x="1237659" y="626715"/>
                  </a:cubicBezTo>
                  <a:cubicBezTo>
                    <a:pt x="1236897" y="625477"/>
                    <a:pt x="1235563" y="624620"/>
                    <a:pt x="1234135" y="623953"/>
                  </a:cubicBezTo>
                  <a:cubicBezTo>
                    <a:pt x="1231277" y="628144"/>
                    <a:pt x="1234992" y="619571"/>
                    <a:pt x="1235373" y="624048"/>
                  </a:cubicBezTo>
                  <a:cubicBezTo>
                    <a:pt x="1240040" y="601760"/>
                    <a:pt x="1236135" y="584138"/>
                    <a:pt x="1241564" y="563279"/>
                  </a:cubicBezTo>
                  <a:cubicBezTo>
                    <a:pt x="1240135" y="562993"/>
                    <a:pt x="1239374" y="563374"/>
                    <a:pt x="1238992" y="564326"/>
                  </a:cubicBezTo>
                  <a:cubicBezTo>
                    <a:pt x="1240897" y="551849"/>
                    <a:pt x="1234706" y="532989"/>
                    <a:pt x="1235563" y="514034"/>
                  </a:cubicBezTo>
                  <a:cubicBezTo>
                    <a:pt x="1251661" y="505462"/>
                    <a:pt x="1252042" y="483840"/>
                    <a:pt x="1253470" y="462980"/>
                  </a:cubicBezTo>
                  <a:cubicBezTo>
                    <a:pt x="1252708" y="461742"/>
                    <a:pt x="1251375" y="460885"/>
                    <a:pt x="1249946" y="460218"/>
                  </a:cubicBezTo>
                  <a:cubicBezTo>
                    <a:pt x="1255566" y="451360"/>
                    <a:pt x="1253566" y="446407"/>
                    <a:pt x="1254804" y="430595"/>
                  </a:cubicBezTo>
                  <a:cubicBezTo>
                    <a:pt x="1257947" y="430976"/>
                    <a:pt x="1257376" y="435453"/>
                    <a:pt x="1255566" y="436882"/>
                  </a:cubicBezTo>
                  <a:cubicBezTo>
                    <a:pt x="1256518" y="437549"/>
                    <a:pt x="1260519" y="438882"/>
                    <a:pt x="1262995" y="437453"/>
                  </a:cubicBezTo>
                  <a:cubicBezTo>
                    <a:pt x="1261376" y="434977"/>
                    <a:pt x="1258519" y="433453"/>
                    <a:pt x="1258614" y="429548"/>
                  </a:cubicBezTo>
                  <a:cubicBezTo>
                    <a:pt x="1262043" y="428976"/>
                    <a:pt x="1260805" y="432310"/>
                    <a:pt x="1262043" y="433643"/>
                  </a:cubicBezTo>
                  <a:cubicBezTo>
                    <a:pt x="1264710" y="433167"/>
                    <a:pt x="1265853" y="430786"/>
                    <a:pt x="1269663" y="431738"/>
                  </a:cubicBezTo>
                  <a:cubicBezTo>
                    <a:pt x="1269091" y="427833"/>
                    <a:pt x="1268996" y="429262"/>
                    <a:pt x="1270139" y="425547"/>
                  </a:cubicBezTo>
                  <a:cubicBezTo>
                    <a:pt x="1272330" y="425547"/>
                    <a:pt x="1272616" y="427262"/>
                    <a:pt x="1274997" y="427166"/>
                  </a:cubicBezTo>
                  <a:cubicBezTo>
                    <a:pt x="1267472" y="429738"/>
                    <a:pt x="1275378" y="433834"/>
                    <a:pt x="1276616" y="438501"/>
                  </a:cubicBezTo>
                  <a:cubicBezTo>
                    <a:pt x="1280140" y="437644"/>
                    <a:pt x="1275187" y="434501"/>
                    <a:pt x="1277188" y="431072"/>
                  </a:cubicBezTo>
                  <a:cubicBezTo>
                    <a:pt x="1278997" y="433072"/>
                    <a:pt x="1279378" y="436120"/>
                    <a:pt x="1278997" y="440025"/>
                  </a:cubicBezTo>
                  <a:cubicBezTo>
                    <a:pt x="1275759" y="440120"/>
                    <a:pt x="1273663" y="439073"/>
                    <a:pt x="1274330" y="435834"/>
                  </a:cubicBezTo>
                  <a:cubicBezTo>
                    <a:pt x="1270520" y="438025"/>
                    <a:pt x="1274425" y="443359"/>
                    <a:pt x="1277474" y="443549"/>
                  </a:cubicBezTo>
                  <a:cubicBezTo>
                    <a:pt x="1273759" y="446026"/>
                    <a:pt x="1272330" y="451074"/>
                    <a:pt x="1269091" y="454122"/>
                  </a:cubicBezTo>
                  <a:cubicBezTo>
                    <a:pt x="1269187" y="456313"/>
                    <a:pt x="1270996" y="457170"/>
                    <a:pt x="1273854" y="456980"/>
                  </a:cubicBezTo>
                  <a:cubicBezTo>
                    <a:pt x="1272044" y="460313"/>
                    <a:pt x="1273949" y="468791"/>
                    <a:pt x="1273663" y="474506"/>
                  </a:cubicBezTo>
                  <a:cubicBezTo>
                    <a:pt x="1274997" y="473839"/>
                    <a:pt x="1275187" y="471743"/>
                    <a:pt x="1277569" y="472315"/>
                  </a:cubicBezTo>
                  <a:cubicBezTo>
                    <a:pt x="1272711" y="480887"/>
                    <a:pt x="1275949" y="483935"/>
                    <a:pt x="1273282" y="494508"/>
                  </a:cubicBezTo>
                  <a:cubicBezTo>
                    <a:pt x="1274711" y="494889"/>
                    <a:pt x="1275473" y="494413"/>
                    <a:pt x="1275854" y="493460"/>
                  </a:cubicBezTo>
                  <a:cubicBezTo>
                    <a:pt x="1276521" y="518225"/>
                    <a:pt x="1266424" y="536132"/>
                    <a:pt x="1276045" y="552230"/>
                  </a:cubicBezTo>
                  <a:cubicBezTo>
                    <a:pt x="1273092" y="548801"/>
                    <a:pt x="1274902" y="554135"/>
                    <a:pt x="1270996" y="553087"/>
                  </a:cubicBezTo>
                  <a:cubicBezTo>
                    <a:pt x="1275092" y="561374"/>
                    <a:pt x="1269472" y="565565"/>
                    <a:pt x="1269187" y="575471"/>
                  </a:cubicBezTo>
                  <a:cubicBezTo>
                    <a:pt x="1274140" y="570327"/>
                    <a:pt x="1268615" y="578233"/>
                    <a:pt x="1271187" y="581852"/>
                  </a:cubicBezTo>
                  <a:cubicBezTo>
                    <a:pt x="1268425" y="580900"/>
                    <a:pt x="1269187" y="584043"/>
                    <a:pt x="1267282" y="584043"/>
                  </a:cubicBezTo>
                  <a:cubicBezTo>
                    <a:pt x="1271092" y="590330"/>
                    <a:pt x="1266139" y="604427"/>
                    <a:pt x="1271568" y="608141"/>
                  </a:cubicBezTo>
                  <a:cubicBezTo>
                    <a:pt x="1271377" y="610618"/>
                    <a:pt x="1268044" y="609475"/>
                    <a:pt x="1268710" y="612904"/>
                  </a:cubicBezTo>
                  <a:cubicBezTo>
                    <a:pt x="1270234" y="617190"/>
                    <a:pt x="1270520" y="608903"/>
                    <a:pt x="1273854" y="610808"/>
                  </a:cubicBezTo>
                  <a:cubicBezTo>
                    <a:pt x="1273759" y="612428"/>
                    <a:pt x="1273568" y="614142"/>
                    <a:pt x="1273473" y="615761"/>
                  </a:cubicBezTo>
                  <a:cubicBezTo>
                    <a:pt x="1267949" y="611189"/>
                    <a:pt x="1263281" y="622905"/>
                    <a:pt x="1267567" y="626525"/>
                  </a:cubicBezTo>
                  <a:cubicBezTo>
                    <a:pt x="1265758" y="625477"/>
                    <a:pt x="1262424" y="625191"/>
                    <a:pt x="1261376" y="626048"/>
                  </a:cubicBezTo>
                  <a:cubicBezTo>
                    <a:pt x="1267567" y="634049"/>
                    <a:pt x="1263853" y="647099"/>
                    <a:pt x="1259090" y="654623"/>
                  </a:cubicBezTo>
                  <a:cubicBezTo>
                    <a:pt x="1259471" y="656528"/>
                    <a:pt x="1260709" y="654242"/>
                    <a:pt x="1262805" y="654909"/>
                  </a:cubicBezTo>
                  <a:cubicBezTo>
                    <a:pt x="1257852" y="664339"/>
                    <a:pt x="1262995" y="666720"/>
                    <a:pt x="1259852" y="675959"/>
                  </a:cubicBezTo>
                  <a:cubicBezTo>
                    <a:pt x="1262043" y="676340"/>
                    <a:pt x="1262615" y="674626"/>
                    <a:pt x="1264900" y="675102"/>
                  </a:cubicBezTo>
                  <a:cubicBezTo>
                    <a:pt x="1264615" y="677388"/>
                    <a:pt x="1266234" y="677864"/>
                    <a:pt x="1265758" y="680150"/>
                  </a:cubicBezTo>
                  <a:cubicBezTo>
                    <a:pt x="1262328" y="680817"/>
                    <a:pt x="1263472" y="677483"/>
                    <a:pt x="1260995" y="677293"/>
                  </a:cubicBezTo>
                  <a:cubicBezTo>
                    <a:pt x="1257090" y="678722"/>
                    <a:pt x="1260424" y="690533"/>
                    <a:pt x="1255852" y="694343"/>
                  </a:cubicBezTo>
                  <a:cubicBezTo>
                    <a:pt x="1255947" y="695867"/>
                    <a:pt x="1258042" y="695581"/>
                    <a:pt x="1259471" y="695962"/>
                  </a:cubicBezTo>
                  <a:cubicBezTo>
                    <a:pt x="1259852" y="705963"/>
                    <a:pt x="1254042" y="708630"/>
                    <a:pt x="1253947" y="718060"/>
                  </a:cubicBezTo>
                  <a:cubicBezTo>
                    <a:pt x="1258519" y="720251"/>
                    <a:pt x="1256614" y="714821"/>
                    <a:pt x="1260328" y="716060"/>
                  </a:cubicBezTo>
                  <a:cubicBezTo>
                    <a:pt x="1260233" y="717679"/>
                    <a:pt x="1260043" y="719393"/>
                    <a:pt x="1259947" y="721013"/>
                  </a:cubicBezTo>
                  <a:cubicBezTo>
                    <a:pt x="1258995" y="720727"/>
                    <a:pt x="1258804" y="719679"/>
                    <a:pt x="1257566" y="719584"/>
                  </a:cubicBezTo>
                  <a:cubicBezTo>
                    <a:pt x="1258138" y="735491"/>
                    <a:pt x="1249756" y="747111"/>
                    <a:pt x="1249565" y="756446"/>
                  </a:cubicBezTo>
                  <a:cubicBezTo>
                    <a:pt x="1251661" y="756922"/>
                    <a:pt x="1249565" y="763494"/>
                    <a:pt x="1246612" y="762446"/>
                  </a:cubicBezTo>
                  <a:cubicBezTo>
                    <a:pt x="1248422" y="788354"/>
                    <a:pt x="1243565" y="817215"/>
                    <a:pt x="1239850" y="845695"/>
                  </a:cubicBezTo>
                  <a:cubicBezTo>
                    <a:pt x="1243088" y="845790"/>
                    <a:pt x="1242231" y="841218"/>
                    <a:pt x="1244041" y="839789"/>
                  </a:cubicBezTo>
                  <a:cubicBezTo>
                    <a:pt x="1245469" y="840170"/>
                    <a:pt x="1244898" y="842171"/>
                    <a:pt x="1244993" y="843695"/>
                  </a:cubicBezTo>
                  <a:cubicBezTo>
                    <a:pt x="1246041" y="843123"/>
                    <a:pt x="1247089" y="842552"/>
                    <a:pt x="1248803" y="842742"/>
                  </a:cubicBezTo>
                  <a:cubicBezTo>
                    <a:pt x="1249660" y="838932"/>
                    <a:pt x="1246422" y="838551"/>
                    <a:pt x="1242898" y="838551"/>
                  </a:cubicBezTo>
                  <a:cubicBezTo>
                    <a:pt x="1246327" y="833789"/>
                    <a:pt x="1246422" y="830264"/>
                    <a:pt x="1242707" y="825978"/>
                  </a:cubicBezTo>
                  <a:cubicBezTo>
                    <a:pt x="1253375" y="830360"/>
                    <a:pt x="1248803" y="839980"/>
                    <a:pt x="1249565" y="849124"/>
                  </a:cubicBezTo>
                  <a:cubicBezTo>
                    <a:pt x="1251184" y="848933"/>
                    <a:pt x="1251470" y="845504"/>
                    <a:pt x="1249851" y="845409"/>
                  </a:cubicBezTo>
                  <a:cubicBezTo>
                    <a:pt x="1253470" y="844076"/>
                    <a:pt x="1253756" y="852934"/>
                    <a:pt x="1252803" y="855696"/>
                  </a:cubicBezTo>
                  <a:cubicBezTo>
                    <a:pt x="1255661" y="856268"/>
                    <a:pt x="1254518" y="852172"/>
                    <a:pt x="1256804" y="852267"/>
                  </a:cubicBezTo>
                  <a:cubicBezTo>
                    <a:pt x="1256042" y="847409"/>
                    <a:pt x="1249851" y="843123"/>
                    <a:pt x="1255375" y="839599"/>
                  </a:cubicBezTo>
                  <a:cubicBezTo>
                    <a:pt x="1259852" y="840361"/>
                    <a:pt x="1255757" y="848552"/>
                    <a:pt x="1260900" y="848743"/>
                  </a:cubicBezTo>
                  <a:cubicBezTo>
                    <a:pt x="1261186" y="852743"/>
                    <a:pt x="1258328" y="852934"/>
                    <a:pt x="1258995" y="857315"/>
                  </a:cubicBezTo>
                  <a:cubicBezTo>
                    <a:pt x="1250613" y="853886"/>
                    <a:pt x="1255661" y="866174"/>
                    <a:pt x="1248422" y="863983"/>
                  </a:cubicBezTo>
                  <a:cubicBezTo>
                    <a:pt x="1247851" y="865602"/>
                    <a:pt x="1245279" y="864745"/>
                    <a:pt x="1243374" y="864840"/>
                  </a:cubicBezTo>
                  <a:cubicBezTo>
                    <a:pt x="1245088" y="861506"/>
                    <a:pt x="1243850" y="857696"/>
                    <a:pt x="1240326" y="855791"/>
                  </a:cubicBezTo>
                  <a:cubicBezTo>
                    <a:pt x="1241755" y="853886"/>
                    <a:pt x="1243850" y="853220"/>
                    <a:pt x="1245374" y="854934"/>
                  </a:cubicBezTo>
                  <a:cubicBezTo>
                    <a:pt x="1243660" y="850648"/>
                    <a:pt x="1240707" y="848838"/>
                    <a:pt x="1244898" y="844933"/>
                  </a:cubicBezTo>
                  <a:cubicBezTo>
                    <a:pt x="1237183" y="845885"/>
                    <a:pt x="1236992" y="863316"/>
                    <a:pt x="1241945" y="865983"/>
                  </a:cubicBezTo>
                  <a:cubicBezTo>
                    <a:pt x="1236516" y="869888"/>
                    <a:pt x="1238516" y="874556"/>
                    <a:pt x="1236897" y="881795"/>
                  </a:cubicBezTo>
                  <a:cubicBezTo>
                    <a:pt x="1238040" y="884652"/>
                    <a:pt x="1241469" y="884938"/>
                    <a:pt x="1243088" y="882271"/>
                  </a:cubicBezTo>
                  <a:cubicBezTo>
                    <a:pt x="1242898" y="877985"/>
                    <a:pt x="1238040" y="885224"/>
                    <a:pt x="1239564" y="879509"/>
                  </a:cubicBezTo>
                  <a:cubicBezTo>
                    <a:pt x="1243183" y="878747"/>
                    <a:pt x="1242612" y="881509"/>
                    <a:pt x="1245660" y="881223"/>
                  </a:cubicBezTo>
                  <a:cubicBezTo>
                    <a:pt x="1240516" y="877223"/>
                    <a:pt x="1244898" y="873794"/>
                    <a:pt x="1246803" y="867507"/>
                  </a:cubicBezTo>
                  <a:cubicBezTo>
                    <a:pt x="1252042" y="868841"/>
                    <a:pt x="1252708" y="874079"/>
                    <a:pt x="1256042" y="877032"/>
                  </a:cubicBezTo>
                  <a:cubicBezTo>
                    <a:pt x="1253756" y="874746"/>
                    <a:pt x="1254423" y="877032"/>
                    <a:pt x="1251089" y="876651"/>
                  </a:cubicBezTo>
                  <a:cubicBezTo>
                    <a:pt x="1252137" y="873508"/>
                    <a:pt x="1250994" y="872174"/>
                    <a:pt x="1247660" y="872651"/>
                  </a:cubicBezTo>
                  <a:cubicBezTo>
                    <a:pt x="1244422" y="871984"/>
                    <a:pt x="1250613" y="877699"/>
                    <a:pt x="1244898" y="876175"/>
                  </a:cubicBezTo>
                  <a:cubicBezTo>
                    <a:pt x="1248899" y="877985"/>
                    <a:pt x="1246422" y="885319"/>
                    <a:pt x="1241755" y="884652"/>
                  </a:cubicBezTo>
                  <a:cubicBezTo>
                    <a:pt x="1241659" y="887700"/>
                    <a:pt x="1245850" y="885319"/>
                    <a:pt x="1245565" y="883700"/>
                  </a:cubicBezTo>
                  <a:cubicBezTo>
                    <a:pt x="1246517" y="887129"/>
                    <a:pt x="1249470" y="888843"/>
                    <a:pt x="1249851" y="892844"/>
                  </a:cubicBezTo>
                  <a:cubicBezTo>
                    <a:pt x="1245660" y="888653"/>
                    <a:pt x="1244041" y="896082"/>
                    <a:pt x="1244136" y="901130"/>
                  </a:cubicBezTo>
                  <a:cubicBezTo>
                    <a:pt x="1248041" y="902940"/>
                    <a:pt x="1245374" y="897130"/>
                    <a:pt x="1249279" y="899035"/>
                  </a:cubicBezTo>
                  <a:cubicBezTo>
                    <a:pt x="1248136" y="901511"/>
                    <a:pt x="1245088" y="903797"/>
                    <a:pt x="1242802" y="901035"/>
                  </a:cubicBezTo>
                  <a:cubicBezTo>
                    <a:pt x="1240040" y="901797"/>
                    <a:pt x="1240707" y="906750"/>
                    <a:pt x="1237373" y="906845"/>
                  </a:cubicBezTo>
                  <a:cubicBezTo>
                    <a:pt x="1236611" y="909798"/>
                    <a:pt x="1243088" y="906655"/>
                    <a:pt x="1240802" y="910846"/>
                  </a:cubicBezTo>
                  <a:cubicBezTo>
                    <a:pt x="1236421" y="911513"/>
                    <a:pt x="1235659" y="909036"/>
                    <a:pt x="1233563" y="907703"/>
                  </a:cubicBezTo>
                  <a:cubicBezTo>
                    <a:pt x="1235563" y="910179"/>
                    <a:pt x="1233849" y="915989"/>
                    <a:pt x="1233849" y="920180"/>
                  </a:cubicBezTo>
                  <a:cubicBezTo>
                    <a:pt x="1235182" y="915989"/>
                    <a:pt x="1240421" y="916466"/>
                    <a:pt x="1238326" y="911798"/>
                  </a:cubicBezTo>
                  <a:cubicBezTo>
                    <a:pt x="1240707" y="912084"/>
                    <a:pt x="1238897" y="915989"/>
                    <a:pt x="1241755" y="915799"/>
                  </a:cubicBezTo>
                  <a:cubicBezTo>
                    <a:pt x="1240707" y="916942"/>
                    <a:pt x="1239374" y="917513"/>
                    <a:pt x="1237849" y="917990"/>
                  </a:cubicBezTo>
                  <a:cubicBezTo>
                    <a:pt x="1237849" y="921895"/>
                    <a:pt x="1239945" y="927419"/>
                    <a:pt x="1243565" y="924752"/>
                  </a:cubicBezTo>
                  <a:cubicBezTo>
                    <a:pt x="1244326" y="922181"/>
                    <a:pt x="1241945" y="922276"/>
                    <a:pt x="1240040" y="921990"/>
                  </a:cubicBezTo>
                  <a:cubicBezTo>
                    <a:pt x="1242231" y="916751"/>
                    <a:pt x="1246041" y="922752"/>
                    <a:pt x="1245946" y="926181"/>
                  </a:cubicBezTo>
                  <a:cubicBezTo>
                    <a:pt x="1241755" y="924752"/>
                    <a:pt x="1241564" y="927705"/>
                    <a:pt x="1243183" y="929705"/>
                  </a:cubicBezTo>
                  <a:cubicBezTo>
                    <a:pt x="1242421" y="932753"/>
                    <a:pt x="1240707" y="927419"/>
                    <a:pt x="1240993" y="925705"/>
                  </a:cubicBezTo>
                  <a:cubicBezTo>
                    <a:pt x="1238135" y="926467"/>
                    <a:pt x="1240612" y="933420"/>
                    <a:pt x="1235563" y="931515"/>
                  </a:cubicBezTo>
                  <a:cubicBezTo>
                    <a:pt x="1238421" y="925324"/>
                    <a:pt x="1234230" y="926372"/>
                    <a:pt x="1236325" y="921609"/>
                  </a:cubicBezTo>
                  <a:cubicBezTo>
                    <a:pt x="1230039" y="921800"/>
                    <a:pt x="1230991" y="935992"/>
                    <a:pt x="1233658" y="938945"/>
                  </a:cubicBezTo>
                  <a:cubicBezTo>
                    <a:pt x="1229563" y="937992"/>
                    <a:pt x="1231182" y="937516"/>
                    <a:pt x="1230515" y="946184"/>
                  </a:cubicBezTo>
                  <a:cubicBezTo>
                    <a:pt x="1232420" y="946374"/>
                    <a:pt x="1236040" y="941993"/>
                    <a:pt x="1236897" y="945422"/>
                  </a:cubicBezTo>
                  <a:cubicBezTo>
                    <a:pt x="1240897" y="943040"/>
                    <a:pt x="1239850" y="936659"/>
                    <a:pt x="1241469" y="934563"/>
                  </a:cubicBezTo>
                  <a:cubicBezTo>
                    <a:pt x="1246136" y="936468"/>
                    <a:pt x="1243945" y="936944"/>
                    <a:pt x="1248613" y="938945"/>
                  </a:cubicBezTo>
                  <a:cubicBezTo>
                    <a:pt x="1246136" y="940945"/>
                    <a:pt x="1246803" y="951041"/>
                    <a:pt x="1242898" y="947231"/>
                  </a:cubicBezTo>
                  <a:cubicBezTo>
                    <a:pt x="1241659" y="950946"/>
                    <a:pt x="1247089" y="949136"/>
                    <a:pt x="1244898" y="953613"/>
                  </a:cubicBezTo>
                  <a:cubicBezTo>
                    <a:pt x="1240707" y="952756"/>
                    <a:pt x="1243565" y="950089"/>
                    <a:pt x="1238802" y="951899"/>
                  </a:cubicBezTo>
                  <a:cubicBezTo>
                    <a:pt x="1237564" y="948946"/>
                    <a:pt x="1239754" y="948279"/>
                    <a:pt x="1235468" y="946660"/>
                  </a:cubicBezTo>
                  <a:cubicBezTo>
                    <a:pt x="1232134" y="950565"/>
                    <a:pt x="1229563" y="959995"/>
                    <a:pt x="1227658" y="965996"/>
                  </a:cubicBezTo>
                  <a:cubicBezTo>
                    <a:pt x="1223943" y="959804"/>
                    <a:pt x="1230420" y="953899"/>
                    <a:pt x="1230420" y="947422"/>
                  </a:cubicBezTo>
                  <a:cubicBezTo>
                    <a:pt x="1223086" y="954947"/>
                    <a:pt x="1220990" y="978378"/>
                    <a:pt x="1225848" y="988284"/>
                  </a:cubicBezTo>
                  <a:cubicBezTo>
                    <a:pt x="1224800" y="988856"/>
                    <a:pt x="1223752" y="989427"/>
                    <a:pt x="1222038" y="989237"/>
                  </a:cubicBezTo>
                  <a:cubicBezTo>
                    <a:pt x="1223467" y="994285"/>
                    <a:pt x="1223562" y="989141"/>
                    <a:pt x="1226991" y="989618"/>
                  </a:cubicBezTo>
                  <a:cubicBezTo>
                    <a:pt x="1227467" y="990761"/>
                    <a:pt x="1227943" y="991904"/>
                    <a:pt x="1229277" y="992285"/>
                  </a:cubicBezTo>
                  <a:cubicBezTo>
                    <a:pt x="1228705" y="994856"/>
                    <a:pt x="1226134" y="990189"/>
                    <a:pt x="1224228" y="993142"/>
                  </a:cubicBezTo>
                  <a:cubicBezTo>
                    <a:pt x="1225276" y="1004953"/>
                    <a:pt x="1217180" y="1018478"/>
                    <a:pt x="1220133" y="1027813"/>
                  </a:cubicBezTo>
                  <a:cubicBezTo>
                    <a:pt x="1219847" y="1029242"/>
                    <a:pt x="1217752" y="1028670"/>
                    <a:pt x="1216323" y="1028765"/>
                  </a:cubicBezTo>
                  <a:cubicBezTo>
                    <a:pt x="1214894" y="1033433"/>
                    <a:pt x="1218609" y="1033814"/>
                    <a:pt x="1220800" y="1035433"/>
                  </a:cubicBezTo>
                  <a:cubicBezTo>
                    <a:pt x="1220419" y="1028575"/>
                    <a:pt x="1222800" y="1026289"/>
                    <a:pt x="1222228" y="1018002"/>
                  </a:cubicBezTo>
                  <a:cubicBezTo>
                    <a:pt x="1223181" y="1018288"/>
                    <a:pt x="1223371" y="1019336"/>
                    <a:pt x="1224610" y="1019431"/>
                  </a:cubicBezTo>
                  <a:cubicBezTo>
                    <a:pt x="1223657" y="1015145"/>
                    <a:pt x="1225372" y="1015145"/>
                    <a:pt x="1224038" y="1010573"/>
                  </a:cubicBezTo>
                  <a:cubicBezTo>
                    <a:pt x="1226896" y="1011144"/>
                    <a:pt x="1228801" y="1010668"/>
                    <a:pt x="1229182" y="1008477"/>
                  </a:cubicBezTo>
                  <a:cubicBezTo>
                    <a:pt x="1229182" y="1006191"/>
                    <a:pt x="1225086" y="1007334"/>
                    <a:pt x="1224419" y="1005620"/>
                  </a:cubicBezTo>
                  <a:cubicBezTo>
                    <a:pt x="1227943" y="1003143"/>
                    <a:pt x="1224133" y="997238"/>
                    <a:pt x="1226419" y="995714"/>
                  </a:cubicBezTo>
                  <a:cubicBezTo>
                    <a:pt x="1227848" y="996095"/>
                    <a:pt x="1227277" y="998095"/>
                    <a:pt x="1227372" y="999619"/>
                  </a:cubicBezTo>
                  <a:cubicBezTo>
                    <a:pt x="1227467" y="1001048"/>
                    <a:pt x="1228610" y="1000381"/>
                    <a:pt x="1228610" y="999714"/>
                  </a:cubicBezTo>
                  <a:cubicBezTo>
                    <a:pt x="1227277" y="1004286"/>
                    <a:pt x="1230706" y="1006382"/>
                    <a:pt x="1232515" y="1012573"/>
                  </a:cubicBezTo>
                  <a:cubicBezTo>
                    <a:pt x="1232230" y="1014002"/>
                    <a:pt x="1230134" y="1013430"/>
                    <a:pt x="1228705" y="1013525"/>
                  </a:cubicBezTo>
                  <a:cubicBezTo>
                    <a:pt x="1228896" y="1016478"/>
                    <a:pt x="1228134" y="1018288"/>
                    <a:pt x="1226991" y="1019621"/>
                  </a:cubicBezTo>
                  <a:cubicBezTo>
                    <a:pt x="1227182" y="1022288"/>
                    <a:pt x="1231372" y="1018669"/>
                    <a:pt x="1230991" y="1016192"/>
                  </a:cubicBezTo>
                  <a:cubicBezTo>
                    <a:pt x="1234420" y="1016764"/>
                    <a:pt x="1236135" y="1018764"/>
                    <a:pt x="1235468" y="1022860"/>
                  </a:cubicBezTo>
                  <a:cubicBezTo>
                    <a:pt x="1233182" y="1020574"/>
                    <a:pt x="1233849" y="1022860"/>
                    <a:pt x="1230515" y="1022479"/>
                  </a:cubicBezTo>
                  <a:cubicBezTo>
                    <a:pt x="1229944" y="1026003"/>
                    <a:pt x="1229849" y="1029242"/>
                    <a:pt x="1233753" y="1029051"/>
                  </a:cubicBezTo>
                  <a:cubicBezTo>
                    <a:pt x="1233563" y="1031528"/>
                    <a:pt x="1230229" y="1030385"/>
                    <a:pt x="1230896" y="1033814"/>
                  </a:cubicBezTo>
                  <a:cubicBezTo>
                    <a:pt x="1229849" y="1033147"/>
                    <a:pt x="1228705" y="1032575"/>
                    <a:pt x="1228610" y="1031147"/>
                  </a:cubicBezTo>
                  <a:cubicBezTo>
                    <a:pt x="1225276" y="1029908"/>
                    <a:pt x="1228991" y="1037052"/>
                    <a:pt x="1225753" y="1035909"/>
                  </a:cubicBezTo>
                  <a:cubicBezTo>
                    <a:pt x="1226419" y="1037624"/>
                    <a:pt x="1229563" y="1035147"/>
                    <a:pt x="1230515" y="1038767"/>
                  </a:cubicBezTo>
                  <a:cubicBezTo>
                    <a:pt x="1232420" y="1038386"/>
                    <a:pt x="1230134" y="1037147"/>
                    <a:pt x="1230801" y="1035052"/>
                  </a:cubicBezTo>
                  <a:cubicBezTo>
                    <a:pt x="1235468" y="1035147"/>
                    <a:pt x="1236611" y="1033242"/>
                    <a:pt x="1238421" y="1033147"/>
                  </a:cubicBezTo>
                  <a:cubicBezTo>
                    <a:pt x="1239945" y="1035147"/>
                    <a:pt x="1238421" y="1038576"/>
                    <a:pt x="1237849" y="1040672"/>
                  </a:cubicBezTo>
                  <a:cubicBezTo>
                    <a:pt x="1235563" y="1040291"/>
                    <a:pt x="1237468" y="1036385"/>
                    <a:pt x="1235754" y="1035528"/>
                  </a:cubicBezTo>
                  <a:cubicBezTo>
                    <a:pt x="1232134" y="1038957"/>
                    <a:pt x="1232801" y="1047434"/>
                    <a:pt x="1228324" y="1049911"/>
                  </a:cubicBezTo>
                  <a:cubicBezTo>
                    <a:pt x="1233753" y="1055150"/>
                    <a:pt x="1225848" y="1065151"/>
                    <a:pt x="1231753" y="1068961"/>
                  </a:cubicBezTo>
                  <a:cubicBezTo>
                    <a:pt x="1229753" y="1069151"/>
                    <a:pt x="1229753" y="1067627"/>
                    <a:pt x="1228134" y="1067437"/>
                  </a:cubicBezTo>
                  <a:cubicBezTo>
                    <a:pt x="1228324" y="1070009"/>
                    <a:pt x="1230325" y="1070961"/>
                    <a:pt x="1231468" y="1072676"/>
                  </a:cubicBezTo>
                  <a:cubicBezTo>
                    <a:pt x="1234230" y="1073438"/>
                    <a:pt x="1235849" y="1066199"/>
                    <a:pt x="1233277" y="1065342"/>
                  </a:cubicBezTo>
                  <a:cubicBezTo>
                    <a:pt x="1234706" y="1062008"/>
                    <a:pt x="1237087" y="1067342"/>
                    <a:pt x="1240707" y="1065913"/>
                  </a:cubicBezTo>
                  <a:cubicBezTo>
                    <a:pt x="1239850" y="1063913"/>
                    <a:pt x="1236802" y="1063722"/>
                    <a:pt x="1234706" y="1062865"/>
                  </a:cubicBezTo>
                  <a:cubicBezTo>
                    <a:pt x="1237468" y="1062008"/>
                    <a:pt x="1241469" y="1057245"/>
                    <a:pt x="1235182" y="1056674"/>
                  </a:cubicBezTo>
                  <a:cubicBezTo>
                    <a:pt x="1236802" y="1050578"/>
                    <a:pt x="1236992" y="1048101"/>
                    <a:pt x="1236421" y="1041719"/>
                  </a:cubicBezTo>
                  <a:cubicBezTo>
                    <a:pt x="1242136" y="1042958"/>
                    <a:pt x="1240231" y="1053149"/>
                    <a:pt x="1238992" y="1056959"/>
                  </a:cubicBezTo>
                  <a:cubicBezTo>
                    <a:pt x="1239183" y="1058293"/>
                    <a:pt x="1241374" y="1058007"/>
                    <a:pt x="1241278" y="1059626"/>
                  </a:cubicBezTo>
                  <a:cubicBezTo>
                    <a:pt x="1242707" y="1059531"/>
                    <a:pt x="1242517" y="1057436"/>
                    <a:pt x="1242802" y="1056007"/>
                  </a:cubicBezTo>
                  <a:cubicBezTo>
                    <a:pt x="1248899" y="1057340"/>
                    <a:pt x="1248041" y="1064675"/>
                    <a:pt x="1250518" y="1069151"/>
                  </a:cubicBezTo>
                  <a:cubicBezTo>
                    <a:pt x="1248803" y="1067532"/>
                    <a:pt x="1247470" y="1067437"/>
                    <a:pt x="1245565" y="1068770"/>
                  </a:cubicBezTo>
                  <a:cubicBezTo>
                    <a:pt x="1246422" y="1071914"/>
                    <a:pt x="1250803" y="1072009"/>
                    <a:pt x="1249946" y="1076581"/>
                  </a:cubicBezTo>
                  <a:cubicBezTo>
                    <a:pt x="1246612" y="1075819"/>
                    <a:pt x="1248708" y="1072866"/>
                    <a:pt x="1244136" y="1071056"/>
                  </a:cubicBezTo>
                  <a:cubicBezTo>
                    <a:pt x="1244803" y="1076676"/>
                    <a:pt x="1237754" y="1084963"/>
                    <a:pt x="1242612" y="1089725"/>
                  </a:cubicBezTo>
                  <a:cubicBezTo>
                    <a:pt x="1244136" y="1089249"/>
                    <a:pt x="1241659" y="1083058"/>
                    <a:pt x="1247946" y="1085153"/>
                  </a:cubicBezTo>
                  <a:cubicBezTo>
                    <a:pt x="1245660" y="1092107"/>
                    <a:pt x="1249279" y="1094964"/>
                    <a:pt x="1254423" y="1098203"/>
                  </a:cubicBezTo>
                  <a:cubicBezTo>
                    <a:pt x="1251851" y="1099346"/>
                    <a:pt x="1249279" y="1100298"/>
                    <a:pt x="1246708" y="1101346"/>
                  </a:cubicBezTo>
                  <a:cubicBezTo>
                    <a:pt x="1246803" y="1098203"/>
                    <a:pt x="1244707" y="1097250"/>
                    <a:pt x="1247184" y="1095155"/>
                  </a:cubicBezTo>
                  <a:cubicBezTo>
                    <a:pt x="1245088" y="1094964"/>
                    <a:pt x="1243850" y="1095821"/>
                    <a:pt x="1243278" y="1097345"/>
                  </a:cubicBezTo>
                  <a:cubicBezTo>
                    <a:pt x="1240040" y="1095155"/>
                    <a:pt x="1240707" y="1089535"/>
                    <a:pt x="1235182" y="1089154"/>
                  </a:cubicBezTo>
                  <a:cubicBezTo>
                    <a:pt x="1237659" y="1083915"/>
                    <a:pt x="1239945" y="1078200"/>
                    <a:pt x="1236516" y="1072961"/>
                  </a:cubicBezTo>
                  <a:cubicBezTo>
                    <a:pt x="1238611" y="1073628"/>
                    <a:pt x="1238897" y="1072199"/>
                    <a:pt x="1239183" y="1070675"/>
                  </a:cubicBezTo>
                  <a:cubicBezTo>
                    <a:pt x="1233849" y="1069913"/>
                    <a:pt x="1235849" y="1077629"/>
                    <a:pt x="1229944" y="1076200"/>
                  </a:cubicBezTo>
                  <a:cubicBezTo>
                    <a:pt x="1230706" y="1077533"/>
                    <a:pt x="1232706" y="1077724"/>
                    <a:pt x="1232134" y="1080105"/>
                  </a:cubicBezTo>
                  <a:cubicBezTo>
                    <a:pt x="1226419" y="1080963"/>
                    <a:pt x="1228229" y="1083534"/>
                    <a:pt x="1227277" y="1078486"/>
                  </a:cubicBezTo>
                  <a:cubicBezTo>
                    <a:pt x="1225753" y="1078962"/>
                    <a:pt x="1224610" y="1079915"/>
                    <a:pt x="1224515" y="1082010"/>
                  </a:cubicBezTo>
                  <a:cubicBezTo>
                    <a:pt x="1223467" y="1080963"/>
                    <a:pt x="1221847" y="1080486"/>
                    <a:pt x="1219657" y="1080391"/>
                  </a:cubicBezTo>
                  <a:cubicBezTo>
                    <a:pt x="1219752" y="1079153"/>
                    <a:pt x="1219847" y="1077915"/>
                    <a:pt x="1219942" y="1076676"/>
                  </a:cubicBezTo>
                  <a:cubicBezTo>
                    <a:pt x="1218895" y="1076390"/>
                    <a:pt x="1218704" y="1077057"/>
                    <a:pt x="1218609" y="1077819"/>
                  </a:cubicBezTo>
                  <a:cubicBezTo>
                    <a:pt x="1215370" y="1073914"/>
                    <a:pt x="1220800" y="1076676"/>
                    <a:pt x="1223752" y="1076962"/>
                  </a:cubicBezTo>
                  <a:cubicBezTo>
                    <a:pt x="1224419" y="1074867"/>
                    <a:pt x="1222990" y="1074581"/>
                    <a:pt x="1221466" y="1074295"/>
                  </a:cubicBezTo>
                  <a:cubicBezTo>
                    <a:pt x="1222800" y="1070771"/>
                    <a:pt x="1225372" y="1075343"/>
                    <a:pt x="1227658" y="1074771"/>
                  </a:cubicBezTo>
                  <a:cubicBezTo>
                    <a:pt x="1229277" y="1070294"/>
                    <a:pt x="1223467" y="1068008"/>
                    <a:pt x="1222895" y="1071914"/>
                  </a:cubicBezTo>
                  <a:cubicBezTo>
                    <a:pt x="1221562" y="1065627"/>
                    <a:pt x="1220514" y="1064103"/>
                    <a:pt x="1216418" y="1058865"/>
                  </a:cubicBezTo>
                  <a:cubicBezTo>
                    <a:pt x="1218514" y="1061436"/>
                    <a:pt x="1222324" y="1060007"/>
                    <a:pt x="1221657" y="1055531"/>
                  </a:cubicBezTo>
                  <a:cubicBezTo>
                    <a:pt x="1217657" y="1058674"/>
                    <a:pt x="1217085" y="1057245"/>
                    <a:pt x="1213751" y="1061150"/>
                  </a:cubicBezTo>
                  <a:cubicBezTo>
                    <a:pt x="1213275" y="1063817"/>
                    <a:pt x="1214418" y="1065151"/>
                    <a:pt x="1217180" y="1065151"/>
                  </a:cubicBezTo>
                  <a:cubicBezTo>
                    <a:pt x="1211941" y="1071914"/>
                    <a:pt x="1214990" y="1078486"/>
                    <a:pt x="1219276" y="1085344"/>
                  </a:cubicBezTo>
                  <a:cubicBezTo>
                    <a:pt x="1218323" y="1084582"/>
                    <a:pt x="1217371" y="1083915"/>
                    <a:pt x="1215656" y="1083820"/>
                  </a:cubicBezTo>
                  <a:cubicBezTo>
                    <a:pt x="1218418" y="1093536"/>
                    <a:pt x="1209084" y="1111252"/>
                    <a:pt x="1211560" y="1118491"/>
                  </a:cubicBezTo>
                  <a:cubicBezTo>
                    <a:pt x="1215180" y="1120682"/>
                    <a:pt x="1207179" y="1120396"/>
                    <a:pt x="1207465" y="1123158"/>
                  </a:cubicBezTo>
                  <a:cubicBezTo>
                    <a:pt x="1211084" y="1126587"/>
                    <a:pt x="1212513" y="1131921"/>
                    <a:pt x="1219180" y="1132874"/>
                  </a:cubicBezTo>
                  <a:cubicBezTo>
                    <a:pt x="1222990" y="1133540"/>
                    <a:pt x="1216323" y="1129064"/>
                    <a:pt x="1220704" y="1129254"/>
                  </a:cubicBezTo>
                  <a:cubicBezTo>
                    <a:pt x="1223371" y="1128873"/>
                    <a:pt x="1222895" y="1131254"/>
                    <a:pt x="1222895" y="1133159"/>
                  </a:cubicBezTo>
                  <a:cubicBezTo>
                    <a:pt x="1224038" y="1132302"/>
                    <a:pt x="1225753" y="1132017"/>
                    <a:pt x="1227943" y="1132302"/>
                  </a:cubicBezTo>
                  <a:cubicBezTo>
                    <a:pt x="1228801" y="1126492"/>
                    <a:pt x="1227372" y="1122301"/>
                    <a:pt x="1232801" y="1118967"/>
                  </a:cubicBezTo>
                  <a:cubicBezTo>
                    <a:pt x="1232039" y="1117634"/>
                    <a:pt x="1230039" y="1117443"/>
                    <a:pt x="1230610" y="1115062"/>
                  </a:cubicBezTo>
                  <a:cubicBezTo>
                    <a:pt x="1228229" y="1115443"/>
                    <a:pt x="1228134" y="1118396"/>
                    <a:pt x="1224228" y="1117062"/>
                  </a:cubicBezTo>
                  <a:cubicBezTo>
                    <a:pt x="1222990" y="1115062"/>
                    <a:pt x="1223086" y="1111823"/>
                    <a:pt x="1220990" y="1110585"/>
                  </a:cubicBezTo>
                  <a:cubicBezTo>
                    <a:pt x="1217466" y="1110299"/>
                    <a:pt x="1223657" y="1114205"/>
                    <a:pt x="1218323" y="1112871"/>
                  </a:cubicBezTo>
                  <a:cubicBezTo>
                    <a:pt x="1218609" y="1111442"/>
                    <a:pt x="1218228" y="1110585"/>
                    <a:pt x="1217275" y="1110299"/>
                  </a:cubicBezTo>
                  <a:cubicBezTo>
                    <a:pt x="1218704" y="1106775"/>
                    <a:pt x="1219276" y="1109061"/>
                    <a:pt x="1222324" y="1109442"/>
                  </a:cubicBezTo>
                  <a:cubicBezTo>
                    <a:pt x="1223467" y="1106108"/>
                    <a:pt x="1220038" y="1106775"/>
                    <a:pt x="1220228" y="1104203"/>
                  </a:cubicBezTo>
                  <a:cubicBezTo>
                    <a:pt x="1217657" y="1104680"/>
                    <a:pt x="1217466" y="1107728"/>
                    <a:pt x="1215180" y="1105061"/>
                  </a:cubicBezTo>
                  <a:cubicBezTo>
                    <a:pt x="1218895" y="1102394"/>
                    <a:pt x="1216704" y="1097917"/>
                    <a:pt x="1223371" y="1096965"/>
                  </a:cubicBezTo>
                  <a:cubicBezTo>
                    <a:pt x="1223371" y="1099250"/>
                    <a:pt x="1221657" y="1099441"/>
                    <a:pt x="1221752" y="1101822"/>
                  </a:cubicBezTo>
                  <a:cubicBezTo>
                    <a:pt x="1221943" y="1104489"/>
                    <a:pt x="1225181" y="1100298"/>
                    <a:pt x="1226610" y="1103442"/>
                  </a:cubicBezTo>
                  <a:cubicBezTo>
                    <a:pt x="1228610" y="1102108"/>
                    <a:pt x="1223562" y="1096774"/>
                    <a:pt x="1228515" y="1094869"/>
                  </a:cubicBezTo>
                  <a:cubicBezTo>
                    <a:pt x="1229372" y="1098774"/>
                    <a:pt x="1230134" y="1102203"/>
                    <a:pt x="1228610" y="1108680"/>
                  </a:cubicBezTo>
                  <a:cubicBezTo>
                    <a:pt x="1226515" y="1108966"/>
                    <a:pt x="1226324" y="1107537"/>
                    <a:pt x="1226324" y="1105918"/>
                  </a:cubicBezTo>
                  <a:cubicBezTo>
                    <a:pt x="1222514" y="1108013"/>
                    <a:pt x="1230134" y="1110680"/>
                    <a:pt x="1224610" y="1112014"/>
                  </a:cubicBezTo>
                  <a:cubicBezTo>
                    <a:pt x="1225943" y="1115633"/>
                    <a:pt x="1227467" y="1108299"/>
                    <a:pt x="1230991" y="1110014"/>
                  </a:cubicBezTo>
                  <a:cubicBezTo>
                    <a:pt x="1230134" y="1113062"/>
                    <a:pt x="1228515" y="1114681"/>
                    <a:pt x="1233087" y="1115157"/>
                  </a:cubicBezTo>
                  <a:cubicBezTo>
                    <a:pt x="1236040" y="1114014"/>
                    <a:pt x="1229849" y="1111061"/>
                    <a:pt x="1231182" y="1107442"/>
                  </a:cubicBezTo>
                  <a:cubicBezTo>
                    <a:pt x="1232611" y="1107728"/>
                    <a:pt x="1233373" y="1107347"/>
                    <a:pt x="1233753" y="1106394"/>
                  </a:cubicBezTo>
                  <a:cubicBezTo>
                    <a:pt x="1237278" y="1106680"/>
                    <a:pt x="1230515" y="1109538"/>
                    <a:pt x="1236040" y="1109061"/>
                  </a:cubicBezTo>
                  <a:cubicBezTo>
                    <a:pt x="1235373" y="1110109"/>
                    <a:pt x="1234801" y="1111157"/>
                    <a:pt x="1233373" y="1111347"/>
                  </a:cubicBezTo>
                  <a:cubicBezTo>
                    <a:pt x="1233563" y="1112681"/>
                    <a:pt x="1235754" y="1112395"/>
                    <a:pt x="1235659" y="1114014"/>
                  </a:cubicBezTo>
                  <a:cubicBezTo>
                    <a:pt x="1237087" y="1113919"/>
                    <a:pt x="1236897" y="1111823"/>
                    <a:pt x="1237183" y="1110395"/>
                  </a:cubicBezTo>
                  <a:cubicBezTo>
                    <a:pt x="1238230" y="1110204"/>
                    <a:pt x="1238326" y="1110966"/>
                    <a:pt x="1238326" y="1111728"/>
                  </a:cubicBezTo>
                  <a:cubicBezTo>
                    <a:pt x="1239183" y="1111823"/>
                    <a:pt x="1239945" y="1111823"/>
                    <a:pt x="1240802" y="1111919"/>
                  </a:cubicBezTo>
                  <a:cubicBezTo>
                    <a:pt x="1229372" y="1117919"/>
                    <a:pt x="1234992" y="1136779"/>
                    <a:pt x="1235563" y="1145256"/>
                  </a:cubicBezTo>
                  <a:cubicBezTo>
                    <a:pt x="1232896" y="1144494"/>
                    <a:pt x="1233087" y="1146875"/>
                    <a:pt x="1232801" y="1148780"/>
                  </a:cubicBezTo>
                  <a:cubicBezTo>
                    <a:pt x="1230515" y="1148780"/>
                    <a:pt x="1230325" y="1147066"/>
                    <a:pt x="1227943" y="1147161"/>
                  </a:cubicBezTo>
                  <a:cubicBezTo>
                    <a:pt x="1229753" y="1143065"/>
                    <a:pt x="1231563" y="1138970"/>
                    <a:pt x="1227848" y="1133350"/>
                  </a:cubicBezTo>
                  <a:cubicBezTo>
                    <a:pt x="1224419" y="1134302"/>
                    <a:pt x="1225657" y="1140779"/>
                    <a:pt x="1221085" y="1140303"/>
                  </a:cubicBezTo>
                  <a:cubicBezTo>
                    <a:pt x="1221657" y="1141351"/>
                    <a:pt x="1222228" y="1142399"/>
                    <a:pt x="1222038" y="1144113"/>
                  </a:cubicBezTo>
                  <a:cubicBezTo>
                    <a:pt x="1223371" y="1143446"/>
                    <a:pt x="1223562" y="1141351"/>
                    <a:pt x="1225943" y="1141922"/>
                  </a:cubicBezTo>
                  <a:cubicBezTo>
                    <a:pt x="1224228" y="1144399"/>
                    <a:pt x="1222133" y="1146494"/>
                    <a:pt x="1220419" y="1148971"/>
                  </a:cubicBezTo>
                  <a:cubicBezTo>
                    <a:pt x="1218418" y="1145828"/>
                    <a:pt x="1222324" y="1138303"/>
                    <a:pt x="1216418" y="1136112"/>
                  </a:cubicBezTo>
                  <a:cubicBezTo>
                    <a:pt x="1216513" y="1143732"/>
                    <a:pt x="1218228" y="1149923"/>
                    <a:pt x="1216037" y="1156115"/>
                  </a:cubicBezTo>
                  <a:cubicBezTo>
                    <a:pt x="1212037" y="1155638"/>
                    <a:pt x="1210799" y="1152876"/>
                    <a:pt x="1211656" y="1148304"/>
                  </a:cubicBezTo>
                  <a:cubicBezTo>
                    <a:pt x="1214323" y="1147923"/>
                    <a:pt x="1213846" y="1150304"/>
                    <a:pt x="1213846" y="1152209"/>
                  </a:cubicBezTo>
                  <a:cubicBezTo>
                    <a:pt x="1216418" y="1144590"/>
                    <a:pt x="1211941" y="1145828"/>
                    <a:pt x="1209846" y="1139351"/>
                  </a:cubicBezTo>
                  <a:cubicBezTo>
                    <a:pt x="1209655" y="1163068"/>
                    <a:pt x="1211656" y="1194881"/>
                    <a:pt x="1208132" y="1221837"/>
                  </a:cubicBezTo>
                  <a:cubicBezTo>
                    <a:pt x="1210227" y="1222504"/>
                    <a:pt x="1210513" y="1221075"/>
                    <a:pt x="1210799" y="1219551"/>
                  </a:cubicBezTo>
                  <a:cubicBezTo>
                    <a:pt x="1209846" y="1231934"/>
                    <a:pt x="1200511" y="1258794"/>
                    <a:pt x="1210513" y="1269558"/>
                  </a:cubicBezTo>
                  <a:cubicBezTo>
                    <a:pt x="1205655" y="1273177"/>
                    <a:pt x="1202893" y="1289560"/>
                    <a:pt x="1210989" y="1294608"/>
                  </a:cubicBezTo>
                  <a:cubicBezTo>
                    <a:pt x="1206607" y="1293560"/>
                    <a:pt x="1206417" y="1298418"/>
                    <a:pt x="1204036" y="1302800"/>
                  </a:cubicBezTo>
                  <a:cubicBezTo>
                    <a:pt x="1206512" y="1308229"/>
                    <a:pt x="1209179" y="1328803"/>
                    <a:pt x="1200607" y="1330041"/>
                  </a:cubicBezTo>
                  <a:cubicBezTo>
                    <a:pt x="1204607" y="1332422"/>
                    <a:pt x="1202607" y="1339947"/>
                    <a:pt x="1205845" y="1342995"/>
                  </a:cubicBezTo>
                  <a:cubicBezTo>
                    <a:pt x="1202702" y="1348615"/>
                    <a:pt x="1200797" y="1357759"/>
                    <a:pt x="1204131" y="1364141"/>
                  </a:cubicBezTo>
                  <a:cubicBezTo>
                    <a:pt x="1197368" y="1382429"/>
                    <a:pt x="1200607" y="1399479"/>
                    <a:pt x="1206322" y="1414338"/>
                  </a:cubicBezTo>
                  <a:cubicBezTo>
                    <a:pt x="1207084" y="1417385"/>
                    <a:pt x="1199749" y="1419671"/>
                    <a:pt x="1205845" y="1420529"/>
                  </a:cubicBezTo>
                  <a:cubicBezTo>
                    <a:pt x="1205369" y="1422148"/>
                    <a:pt x="1202702" y="1421291"/>
                    <a:pt x="1200797" y="1421386"/>
                  </a:cubicBezTo>
                  <a:cubicBezTo>
                    <a:pt x="1195273" y="1437864"/>
                    <a:pt x="1200797" y="1449008"/>
                    <a:pt x="1199845" y="1463867"/>
                  </a:cubicBezTo>
                  <a:cubicBezTo>
                    <a:pt x="1193082" y="1465010"/>
                    <a:pt x="1193653" y="1475774"/>
                    <a:pt x="1197368" y="1478631"/>
                  </a:cubicBezTo>
                  <a:cubicBezTo>
                    <a:pt x="1195368" y="1478822"/>
                    <a:pt x="1195368" y="1477298"/>
                    <a:pt x="1193749" y="1477107"/>
                  </a:cubicBezTo>
                  <a:cubicBezTo>
                    <a:pt x="1194606" y="1485299"/>
                    <a:pt x="1196511" y="1497300"/>
                    <a:pt x="1190510" y="1501872"/>
                  </a:cubicBezTo>
                  <a:cubicBezTo>
                    <a:pt x="1191272" y="1506158"/>
                    <a:pt x="1193272" y="1502253"/>
                    <a:pt x="1195273" y="1504730"/>
                  </a:cubicBezTo>
                  <a:cubicBezTo>
                    <a:pt x="1194701" y="1507492"/>
                    <a:pt x="1195177" y="1509397"/>
                    <a:pt x="1197368" y="1509873"/>
                  </a:cubicBezTo>
                  <a:cubicBezTo>
                    <a:pt x="1196701" y="1511683"/>
                    <a:pt x="1195844" y="1509206"/>
                    <a:pt x="1193653" y="1509588"/>
                  </a:cubicBezTo>
                  <a:cubicBezTo>
                    <a:pt x="1197178" y="1520446"/>
                    <a:pt x="1189462" y="1535400"/>
                    <a:pt x="1194987" y="1539687"/>
                  </a:cubicBezTo>
                  <a:cubicBezTo>
                    <a:pt x="1194606" y="1542830"/>
                    <a:pt x="1192796" y="1544354"/>
                    <a:pt x="1189653" y="1544258"/>
                  </a:cubicBezTo>
                  <a:cubicBezTo>
                    <a:pt x="1185843" y="1540067"/>
                    <a:pt x="1186128" y="1534733"/>
                    <a:pt x="1180414" y="1534733"/>
                  </a:cubicBezTo>
                  <a:cubicBezTo>
                    <a:pt x="1180890" y="1533019"/>
                    <a:pt x="1184128" y="1534638"/>
                    <a:pt x="1184319" y="1532543"/>
                  </a:cubicBezTo>
                  <a:cubicBezTo>
                    <a:pt x="1184224" y="1531114"/>
                    <a:pt x="1182128" y="1531304"/>
                    <a:pt x="1180699" y="1531019"/>
                  </a:cubicBezTo>
                  <a:cubicBezTo>
                    <a:pt x="1185462" y="1527875"/>
                    <a:pt x="1179747" y="1522351"/>
                    <a:pt x="1186510" y="1521494"/>
                  </a:cubicBezTo>
                  <a:cubicBezTo>
                    <a:pt x="1184605" y="1518160"/>
                    <a:pt x="1188796" y="1516826"/>
                    <a:pt x="1184414" y="1516350"/>
                  </a:cubicBezTo>
                  <a:cubicBezTo>
                    <a:pt x="1185748" y="1512826"/>
                    <a:pt x="1188415" y="1517398"/>
                    <a:pt x="1190605" y="1516826"/>
                  </a:cubicBezTo>
                  <a:cubicBezTo>
                    <a:pt x="1179557" y="1503110"/>
                    <a:pt x="1189177" y="1492157"/>
                    <a:pt x="1183843" y="1476250"/>
                  </a:cubicBezTo>
                  <a:cubicBezTo>
                    <a:pt x="1183271" y="1472821"/>
                    <a:pt x="1186605" y="1474059"/>
                    <a:pt x="1187843" y="1472821"/>
                  </a:cubicBezTo>
                  <a:cubicBezTo>
                    <a:pt x="1187367" y="1470154"/>
                    <a:pt x="1184605" y="1468535"/>
                    <a:pt x="1187081" y="1466534"/>
                  </a:cubicBezTo>
                  <a:cubicBezTo>
                    <a:pt x="1183081" y="1467868"/>
                    <a:pt x="1185748" y="1460153"/>
                    <a:pt x="1184128" y="1456247"/>
                  </a:cubicBezTo>
                  <a:cubicBezTo>
                    <a:pt x="1181080" y="1458724"/>
                    <a:pt x="1176318" y="1456057"/>
                    <a:pt x="1176985" y="1451961"/>
                  </a:cubicBezTo>
                  <a:cubicBezTo>
                    <a:pt x="1183366" y="1452533"/>
                    <a:pt x="1184700" y="1453866"/>
                    <a:pt x="1187653" y="1459105"/>
                  </a:cubicBezTo>
                  <a:cubicBezTo>
                    <a:pt x="1190986" y="1451961"/>
                    <a:pt x="1188224" y="1438341"/>
                    <a:pt x="1188700" y="1430435"/>
                  </a:cubicBezTo>
                  <a:cubicBezTo>
                    <a:pt x="1190510" y="1430911"/>
                    <a:pt x="1188796" y="1434150"/>
                    <a:pt x="1190891" y="1434340"/>
                  </a:cubicBezTo>
                  <a:cubicBezTo>
                    <a:pt x="1192225" y="1429673"/>
                    <a:pt x="1186795" y="1420910"/>
                    <a:pt x="1183652" y="1416242"/>
                  </a:cubicBezTo>
                  <a:cubicBezTo>
                    <a:pt x="1190129" y="1415004"/>
                    <a:pt x="1186605" y="1422243"/>
                    <a:pt x="1191939" y="1421958"/>
                  </a:cubicBezTo>
                  <a:cubicBezTo>
                    <a:pt x="1191749" y="1418624"/>
                    <a:pt x="1186033" y="1419100"/>
                    <a:pt x="1187748" y="1411575"/>
                  </a:cubicBezTo>
                  <a:cubicBezTo>
                    <a:pt x="1184795" y="1410813"/>
                    <a:pt x="1184890" y="1413575"/>
                    <a:pt x="1181461" y="1412337"/>
                  </a:cubicBezTo>
                  <a:cubicBezTo>
                    <a:pt x="1182700" y="1413956"/>
                    <a:pt x="1182319" y="1415004"/>
                    <a:pt x="1180033" y="1414718"/>
                  </a:cubicBezTo>
                  <a:cubicBezTo>
                    <a:pt x="1181938" y="1407003"/>
                    <a:pt x="1187748" y="1401098"/>
                    <a:pt x="1186700" y="1393954"/>
                  </a:cubicBezTo>
                  <a:cubicBezTo>
                    <a:pt x="1190129" y="1393287"/>
                    <a:pt x="1188986" y="1396621"/>
                    <a:pt x="1191463" y="1396812"/>
                  </a:cubicBezTo>
                  <a:cubicBezTo>
                    <a:pt x="1191844" y="1382048"/>
                    <a:pt x="1190986" y="1378619"/>
                    <a:pt x="1193653" y="1369475"/>
                  </a:cubicBezTo>
                  <a:cubicBezTo>
                    <a:pt x="1190224" y="1367951"/>
                    <a:pt x="1186319" y="1376333"/>
                    <a:pt x="1190701" y="1375475"/>
                  </a:cubicBezTo>
                  <a:cubicBezTo>
                    <a:pt x="1187557" y="1380714"/>
                    <a:pt x="1181461" y="1373475"/>
                    <a:pt x="1184986" y="1368713"/>
                  </a:cubicBezTo>
                  <a:cubicBezTo>
                    <a:pt x="1182128" y="1369951"/>
                    <a:pt x="1179652" y="1375666"/>
                    <a:pt x="1175937" y="1371761"/>
                  </a:cubicBezTo>
                  <a:cubicBezTo>
                    <a:pt x="1177937" y="1369475"/>
                    <a:pt x="1184509" y="1365665"/>
                    <a:pt x="1184033" y="1364903"/>
                  </a:cubicBezTo>
                  <a:cubicBezTo>
                    <a:pt x="1186415" y="1363664"/>
                    <a:pt x="1190129" y="1364236"/>
                    <a:pt x="1191367" y="1366713"/>
                  </a:cubicBezTo>
                  <a:cubicBezTo>
                    <a:pt x="1192606" y="1366808"/>
                    <a:pt x="1192510" y="1365284"/>
                    <a:pt x="1192796" y="1364331"/>
                  </a:cubicBezTo>
                  <a:cubicBezTo>
                    <a:pt x="1192510" y="1361474"/>
                    <a:pt x="1185938" y="1363950"/>
                    <a:pt x="1186891" y="1360140"/>
                  </a:cubicBezTo>
                  <a:cubicBezTo>
                    <a:pt x="1184509" y="1360521"/>
                    <a:pt x="1184319" y="1363474"/>
                    <a:pt x="1180509" y="1362141"/>
                  </a:cubicBezTo>
                  <a:cubicBezTo>
                    <a:pt x="1180414" y="1363760"/>
                    <a:pt x="1180223" y="1365474"/>
                    <a:pt x="1180128" y="1367093"/>
                  </a:cubicBezTo>
                  <a:cubicBezTo>
                    <a:pt x="1176508" y="1368141"/>
                    <a:pt x="1174889" y="1367951"/>
                    <a:pt x="1171460" y="1366331"/>
                  </a:cubicBezTo>
                  <a:cubicBezTo>
                    <a:pt x="1180509" y="1365665"/>
                    <a:pt x="1185462" y="1351758"/>
                    <a:pt x="1184414" y="1344900"/>
                  </a:cubicBezTo>
                  <a:cubicBezTo>
                    <a:pt x="1190034" y="1348139"/>
                    <a:pt x="1191272" y="1344805"/>
                    <a:pt x="1189939" y="1339090"/>
                  </a:cubicBezTo>
                  <a:cubicBezTo>
                    <a:pt x="1192129" y="1338804"/>
                    <a:pt x="1192225" y="1340233"/>
                    <a:pt x="1192225" y="1341757"/>
                  </a:cubicBezTo>
                  <a:cubicBezTo>
                    <a:pt x="1197654" y="1337471"/>
                    <a:pt x="1187557" y="1336518"/>
                    <a:pt x="1190605" y="1330422"/>
                  </a:cubicBezTo>
                  <a:cubicBezTo>
                    <a:pt x="1187843" y="1330327"/>
                    <a:pt x="1189653" y="1335661"/>
                    <a:pt x="1188796" y="1337756"/>
                  </a:cubicBezTo>
                  <a:cubicBezTo>
                    <a:pt x="1184890" y="1331946"/>
                    <a:pt x="1187176" y="1327755"/>
                    <a:pt x="1185176" y="1319945"/>
                  </a:cubicBezTo>
                  <a:cubicBezTo>
                    <a:pt x="1189653" y="1319183"/>
                    <a:pt x="1186986" y="1324136"/>
                    <a:pt x="1186033" y="1324993"/>
                  </a:cubicBezTo>
                  <a:cubicBezTo>
                    <a:pt x="1189272" y="1325660"/>
                    <a:pt x="1189462" y="1322612"/>
                    <a:pt x="1190224" y="1320326"/>
                  </a:cubicBezTo>
                  <a:cubicBezTo>
                    <a:pt x="1189939" y="1318897"/>
                    <a:pt x="1188319" y="1316992"/>
                    <a:pt x="1187843" y="1318897"/>
                  </a:cubicBezTo>
                  <a:cubicBezTo>
                    <a:pt x="1184414" y="1314420"/>
                    <a:pt x="1191749" y="1316421"/>
                    <a:pt x="1193082" y="1315563"/>
                  </a:cubicBezTo>
                  <a:cubicBezTo>
                    <a:pt x="1181271" y="1307753"/>
                    <a:pt x="1194987" y="1298609"/>
                    <a:pt x="1190129" y="1290322"/>
                  </a:cubicBezTo>
                  <a:cubicBezTo>
                    <a:pt x="1191367" y="1290417"/>
                    <a:pt x="1192606" y="1290513"/>
                    <a:pt x="1193844" y="1290608"/>
                  </a:cubicBezTo>
                  <a:cubicBezTo>
                    <a:pt x="1192891" y="1288703"/>
                    <a:pt x="1193272" y="1285655"/>
                    <a:pt x="1189177" y="1286417"/>
                  </a:cubicBezTo>
                  <a:cubicBezTo>
                    <a:pt x="1190034" y="1283940"/>
                    <a:pt x="1191367" y="1283940"/>
                    <a:pt x="1192987" y="1285464"/>
                  </a:cubicBezTo>
                  <a:cubicBezTo>
                    <a:pt x="1194511" y="1276606"/>
                    <a:pt x="1183747" y="1268700"/>
                    <a:pt x="1190891" y="1265271"/>
                  </a:cubicBezTo>
                  <a:cubicBezTo>
                    <a:pt x="1191558" y="1263176"/>
                    <a:pt x="1190129" y="1262890"/>
                    <a:pt x="1188605" y="1262604"/>
                  </a:cubicBezTo>
                  <a:cubicBezTo>
                    <a:pt x="1188986" y="1259461"/>
                    <a:pt x="1193463" y="1260033"/>
                    <a:pt x="1194987" y="1261842"/>
                  </a:cubicBezTo>
                  <a:cubicBezTo>
                    <a:pt x="1195368" y="1256032"/>
                    <a:pt x="1191653" y="1259175"/>
                    <a:pt x="1187748" y="1258699"/>
                  </a:cubicBezTo>
                  <a:cubicBezTo>
                    <a:pt x="1188510" y="1254317"/>
                    <a:pt x="1191463" y="1255937"/>
                    <a:pt x="1189558" y="1251365"/>
                  </a:cubicBezTo>
                  <a:cubicBezTo>
                    <a:pt x="1191558" y="1252413"/>
                    <a:pt x="1195844" y="1252698"/>
                    <a:pt x="1195177" y="1254413"/>
                  </a:cubicBezTo>
                  <a:cubicBezTo>
                    <a:pt x="1198321" y="1250031"/>
                    <a:pt x="1187557" y="1244316"/>
                    <a:pt x="1184224" y="1240983"/>
                  </a:cubicBezTo>
                  <a:cubicBezTo>
                    <a:pt x="1186415" y="1236982"/>
                    <a:pt x="1187557" y="1243364"/>
                    <a:pt x="1188986" y="1243840"/>
                  </a:cubicBezTo>
                  <a:cubicBezTo>
                    <a:pt x="1192796" y="1238030"/>
                    <a:pt x="1190129" y="1232505"/>
                    <a:pt x="1194034" y="1228029"/>
                  </a:cubicBezTo>
                  <a:cubicBezTo>
                    <a:pt x="1192415" y="1232124"/>
                    <a:pt x="1186510" y="1232029"/>
                    <a:pt x="1183938" y="1228505"/>
                  </a:cubicBezTo>
                  <a:cubicBezTo>
                    <a:pt x="1185271" y="1224028"/>
                    <a:pt x="1186605" y="1230600"/>
                    <a:pt x="1190320" y="1226504"/>
                  </a:cubicBezTo>
                  <a:cubicBezTo>
                    <a:pt x="1189653" y="1223171"/>
                    <a:pt x="1186128" y="1222313"/>
                    <a:pt x="1185938" y="1218694"/>
                  </a:cubicBezTo>
                  <a:cubicBezTo>
                    <a:pt x="1189272" y="1219075"/>
                    <a:pt x="1188605" y="1216789"/>
                    <a:pt x="1190891" y="1219075"/>
                  </a:cubicBezTo>
                  <a:cubicBezTo>
                    <a:pt x="1189939" y="1217551"/>
                    <a:pt x="1189558" y="1215646"/>
                    <a:pt x="1190129" y="1212788"/>
                  </a:cubicBezTo>
                  <a:cubicBezTo>
                    <a:pt x="1188891" y="1212693"/>
                    <a:pt x="1187653" y="1212598"/>
                    <a:pt x="1186415" y="1212503"/>
                  </a:cubicBezTo>
                  <a:cubicBezTo>
                    <a:pt x="1182128" y="1215360"/>
                    <a:pt x="1190320" y="1207836"/>
                    <a:pt x="1191367" y="1212884"/>
                  </a:cubicBezTo>
                  <a:cubicBezTo>
                    <a:pt x="1196797" y="1202501"/>
                    <a:pt x="1192796" y="1187452"/>
                    <a:pt x="1192891" y="1179165"/>
                  </a:cubicBezTo>
                  <a:cubicBezTo>
                    <a:pt x="1197559" y="1174688"/>
                    <a:pt x="1196701" y="1164973"/>
                    <a:pt x="1194320" y="1161734"/>
                  </a:cubicBezTo>
                  <a:cubicBezTo>
                    <a:pt x="1198035" y="1154876"/>
                    <a:pt x="1196225" y="1152495"/>
                    <a:pt x="1194320" y="1146685"/>
                  </a:cubicBezTo>
                  <a:cubicBezTo>
                    <a:pt x="1198511" y="1152400"/>
                    <a:pt x="1201369" y="1133540"/>
                    <a:pt x="1196701" y="1133064"/>
                  </a:cubicBezTo>
                  <a:cubicBezTo>
                    <a:pt x="1200797" y="1127254"/>
                    <a:pt x="1198702" y="1124682"/>
                    <a:pt x="1200702" y="1114586"/>
                  </a:cubicBezTo>
                  <a:cubicBezTo>
                    <a:pt x="1198511" y="1114681"/>
                    <a:pt x="1197654" y="1116491"/>
                    <a:pt x="1197844" y="1119348"/>
                  </a:cubicBezTo>
                  <a:cubicBezTo>
                    <a:pt x="1196892" y="1118586"/>
                    <a:pt x="1195940" y="1117919"/>
                    <a:pt x="1194225" y="1117824"/>
                  </a:cubicBezTo>
                  <a:cubicBezTo>
                    <a:pt x="1199083" y="1113633"/>
                    <a:pt x="1202416" y="1109823"/>
                    <a:pt x="1200511" y="1102108"/>
                  </a:cubicBezTo>
                  <a:cubicBezTo>
                    <a:pt x="1198035" y="1103251"/>
                    <a:pt x="1202702" y="1111442"/>
                    <a:pt x="1194987" y="1109156"/>
                  </a:cubicBezTo>
                  <a:cubicBezTo>
                    <a:pt x="1194892" y="1102298"/>
                    <a:pt x="1196225" y="1099060"/>
                    <a:pt x="1193844" y="1092869"/>
                  </a:cubicBezTo>
                  <a:cubicBezTo>
                    <a:pt x="1198892" y="1089821"/>
                    <a:pt x="1198511" y="1082486"/>
                    <a:pt x="1200035" y="1078391"/>
                  </a:cubicBezTo>
                  <a:cubicBezTo>
                    <a:pt x="1199749" y="1076676"/>
                    <a:pt x="1196987" y="1077152"/>
                    <a:pt x="1195177" y="1076771"/>
                  </a:cubicBezTo>
                  <a:cubicBezTo>
                    <a:pt x="1194892" y="1073247"/>
                    <a:pt x="1199940" y="1076009"/>
                    <a:pt x="1200416" y="1073438"/>
                  </a:cubicBezTo>
                  <a:cubicBezTo>
                    <a:pt x="1199464" y="1069913"/>
                    <a:pt x="1196987" y="1074962"/>
                    <a:pt x="1195558" y="1071818"/>
                  </a:cubicBezTo>
                  <a:cubicBezTo>
                    <a:pt x="1198130" y="1068580"/>
                    <a:pt x="1201274" y="1059912"/>
                    <a:pt x="1195463" y="1058007"/>
                  </a:cubicBezTo>
                  <a:cubicBezTo>
                    <a:pt x="1194130" y="1058674"/>
                    <a:pt x="1193939" y="1060769"/>
                    <a:pt x="1191463" y="1060198"/>
                  </a:cubicBezTo>
                  <a:cubicBezTo>
                    <a:pt x="1190605" y="1059055"/>
                    <a:pt x="1190320" y="1057245"/>
                    <a:pt x="1190605" y="1055150"/>
                  </a:cubicBezTo>
                  <a:cubicBezTo>
                    <a:pt x="1188796" y="1054959"/>
                    <a:pt x="1186224" y="1060103"/>
                    <a:pt x="1186891" y="1054864"/>
                  </a:cubicBezTo>
                  <a:cubicBezTo>
                    <a:pt x="1183747" y="1056578"/>
                    <a:pt x="1180890" y="1058769"/>
                    <a:pt x="1179937" y="1063055"/>
                  </a:cubicBezTo>
                  <a:cubicBezTo>
                    <a:pt x="1177366" y="1059531"/>
                    <a:pt x="1180414" y="1055054"/>
                    <a:pt x="1180699" y="1053149"/>
                  </a:cubicBezTo>
                  <a:cubicBezTo>
                    <a:pt x="1183081" y="1052768"/>
                    <a:pt x="1188034" y="1055436"/>
                    <a:pt x="1187176" y="1051149"/>
                  </a:cubicBezTo>
                  <a:cubicBezTo>
                    <a:pt x="1190320" y="1053911"/>
                    <a:pt x="1191844" y="1052673"/>
                    <a:pt x="1194415" y="1054292"/>
                  </a:cubicBezTo>
                  <a:cubicBezTo>
                    <a:pt x="1197178" y="1054292"/>
                    <a:pt x="1197368" y="1051340"/>
                    <a:pt x="1197463" y="1048292"/>
                  </a:cubicBezTo>
                  <a:cubicBezTo>
                    <a:pt x="1200321" y="1048863"/>
                    <a:pt x="1202416" y="1051149"/>
                    <a:pt x="1204893" y="1048863"/>
                  </a:cubicBezTo>
                  <a:cubicBezTo>
                    <a:pt x="1204512" y="1046577"/>
                    <a:pt x="1199464" y="1038767"/>
                    <a:pt x="1204131" y="1042481"/>
                  </a:cubicBezTo>
                  <a:cubicBezTo>
                    <a:pt x="1202988" y="1040767"/>
                    <a:pt x="1203369" y="1037719"/>
                    <a:pt x="1200797" y="1037243"/>
                  </a:cubicBezTo>
                  <a:cubicBezTo>
                    <a:pt x="1200035" y="1041338"/>
                    <a:pt x="1198607" y="1037147"/>
                    <a:pt x="1196987" y="1038195"/>
                  </a:cubicBezTo>
                  <a:cubicBezTo>
                    <a:pt x="1194701" y="1035433"/>
                    <a:pt x="1197368" y="1028575"/>
                    <a:pt x="1191463" y="1028956"/>
                  </a:cubicBezTo>
                  <a:cubicBezTo>
                    <a:pt x="1187653" y="1026956"/>
                    <a:pt x="1196416" y="1027622"/>
                    <a:pt x="1196416" y="1029337"/>
                  </a:cubicBezTo>
                  <a:cubicBezTo>
                    <a:pt x="1194130" y="1025336"/>
                    <a:pt x="1194320" y="1024479"/>
                    <a:pt x="1198321" y="1022003"/>
                  </a:cubicBezTo>
                  <a:cubicBezTo>
                    <a:pt x="1197463" y="1019050"/>
                    <a:pt x="1194987" y="1025146"/>
                    <a:pt x="1190796" y="1022669"/>
                  </a:cubicBezTo>
                  <a:cubicBezTo>
                    <a:pt x="1192796" y="1016002"/>
                    <a:pt x="1195368" y="1017431"/>
                    <a:pt x="1198035" y="1010763"/>
                  </a:cubicBezTo>
                  <a:cubicBezTo>
                    <a:pt x="1199083" y="1011430"/>
                    <a:pt x="1200226" y="1012001"/>
                    <a:pt x="1200321" y="1013430"/>
                  </a:cubicBezTo>
                  <a:cubicBezTo>
                    <a:pt x="1202321" y="1011144"/>
                    <a:pt x="1204512" y="1009334"/>
                    <a:pt x="1206988" y="1007715"/>
                  </a:cubicBezTo>
                  <a:cubicBezTo>
                    <a:pt x="1205560" y="1005143"/>
                    <a:pt x="1201654" y="1004572"/>
                    <a:pt x="1198607" y="1003334"/>
                  </a:cubicBezTo>
                  <a:cubicBezTo>
                    <a:pt x="1200892" y="998571"/>
                    <a:pt x="1200035" y="1003715"/>
                    <a:pt x="1203559" y="1003715"/>
                  </a:cubicBezTo>
                  <a:cubicBezTo>
                    <a:pt x="1205274" y="989999"/>
                    <a:pt x="1207846" y="971139"/>
                    <a:pt x="1203845" y="953708"/>
                  </a:cubicBezTo>
                  <a:cubicBezTo>
                    <a:pt x="1202607" y="953613"/>
                    <a:pt x="1202797" y="955137"/>
                    <a:pt x="1202416" y="956090"/>
                  </a:cubicBezTo>
                  <a:cubicBezTo>
                    <a:pt x="1199654" y="953518"/>
                    <a:pt x="1204893" y="949898"/>
                    <a:pt x="1207655" y="952756"/>
                  </a:cubicBezTo>
                  <a:cubicBezTo>
                    <a:pt x="1212132" y="936468"/>
                    <a:pt x="1204988" y="933420"/>
                    <a:pt x="1206322" y="922657"/>
                  </a:cubicBezTo>
                  <a:cubicBezTo>
                    <a:pt x="1204607" y="923990"/>
                    <a:pt x="1204321" y="923038"/>
                    <a:pt x="1202607" y="922371"/>
                  </a:cubicBezTo>
                  <a:cubicBezTo>
                    <a:pt x="1199273" y="921800"/>
                    <a:pt x="1205465" y="927515"/>
                    <a:pt x="1199845" y="925895"/>
                  </a:cubicBezTo>
                  <a:cubicBezTo>
                    <a:pt x="1201845" y="918561"/>
                    <a:pt x="1207750" y="918275"/>
                    <a:pt x="1204798" y="911227"/>
                  </a:cubicBezTo>
                  <a:cubicBezTo>
                    <a:pt x="1207369" y="912560"/>
                    <a:pt x="1208989" y="914656"/>
                    <a:pt x="1207941" y="919037"/>
                  </a:cubicBezTo>
                  <a:cubicBezTo>
                    <a:pt x="1210227" y="913037"/>
                    <a:pt x="1210703" y="891129"/>
                    <a:pt x="1208703" y="879032"/>
                  </a:cubicBezTo>
                  <a:cubicBezTo>
                    <a:pt x="1210703" y="878842"/>
                    <a:pt x="1210799" y="880366"/>
                    <a:pt x="1212322" y="880556"/>
                  </a:cubicBezTo>
                  <a:cubicBezTo>
                    <a:pt x="1211370" y="875222"/>
                    <a:pt x="1208512" y="871412"/>
                    <a:pt x="1207179" y="866364"/>
                  </a:cubicBezTo>
                  <a:cubicBezTo>
                    <a:pt x="1203750" y="865031"/>
                    <a:pt x="1203845" y="867888"/>
                    <a:pt x="1200892" y="867126"/>
                  </a:cubicBezTo>
                  <a:cubicBezTo>
                    <a:pt x="1201940" y="866364"/>
                    <a:pt x="1204226" y="860363"/>
                    <a:pt x="1201464" y="859697"/>
                  </a:cubicBezTo>
                  <a:cubicBezTo>
                    <a:pt x="1201940" y="855982"/>
                    <a:pt x="1205655" y="863888"/>
                    <a:pt x="1206322" y="859506"/>
                  </a:cubicBezTo>
                  <a:close/>
                  <a:moveTo>
                    <a:pt x="1228610" y="986379"/>
                  </a:moveTo>
                  <a:cubicBezTo>
                    <a:pt x="1226896" y="985903"/>
                    <a:pt x="1227848" y="983141"/>
                    <a:pt x="1227753" y="981331"/>
                  </a:cubicBezTo>
                  <a:cubicBezTo>
                    <a:pt x="1231753" y="982855"/>
                    <a:pt x="1231944" y="979902"/>
                    <a:pt x="1231849" y="976664"/>
                  </a:cubicBezTo>
                  <a:cubicBezTo>
                    <a:pt x="1234992" y="980474"/>
                    <a:pt x="1232611" y="987713"/>
                    <a:pt x="1231849" y="991713"/>
                  </a:cubicBezTo>
                  <a:cubicBezTo>
                    <a:pt x="1230039" y="991332"/>
                    <a:pt x="1231753" y="987998"/>
                    <a:pt x="1229658" y="987808"/>
                  </a:cubicBezTo>
                  <a:cubicBezTo>
                    <a:pt x="1229753" y="986570"/>
                    <a:pt x="1231277" y="986951"/>
                    <a:pt x="1232230" y="986760"/>
                  </a:cubicBezTo>
                  <a:cubicBezTo>
                    <a:pt x="1231849" y="984379"/>
                    <a:pt x="1228039" y="980188"/>
                    <a:pt x="1228610" y="986379"/>
                  </a:cubicBezTo>
                  <a:close/>
                  <a:moveTo>
                    <a:pt x="1223562" y="1094869"/>
                  </a:moveTo>
                  <a:cubicBezTo>
                    <a:pt x="1219466" y="1094869"/>
                    <a:pt x="1221276" y="1089821"/>
                    <a:pt x="1217752" y="1089344"/>
                  </a:cubicBezTo>
                  <a:cubicBezTo>
                    <a:pt x="1218704" y="1088201"/>
                    <a:pt x="1220704" y="1088297"/>
                    <a:pt x="1220514" y="1085820"/>
                  </a:cubicBezTo>
                  <a:cubicBezTo>
                    <a:pt x="1224610" y="1087344"/>
                    <a:pt x="1226038" y="1090868"/>
                    <a:pt x="1223562" y="1094869"/>
                  </a:cubicBezTo>
                  <a:close/>
                  <a:moveTo>
                    <a:pt x="1224991" y="1123730"/>
                  </a:moveTo>
                  <a:cubicBezTo>
                    <a:pt x="1223657" y="1126587"/>
                    <a:pt x="1221466" y="1120682"/>
                    <a:pt x="1221657" y="1118491"/>
                  </a:cubicBezTo>
                  <a:cubicBezTo>
                    <a:pt x="1224800" y="1118872"/>
                    <a:pt x="1228039" y="1119253"/>
                    <a:pt x="1227562" y="1122682"/>
                  </a:cubicBezTo>
                  <a:cubicBezTo>
                    <a:pt x="1226324" y="1122587"/>
                    <a:pt x="1225086" y="1122492"/>
                    <a:pt x="1223848" y="1122396"/>
                  </a:cubicBezTo>
                  <a:cubicBezTo>
                    <a:pt x="1223467" y="1123444"/>
                    <a:pt x="1224228" y="1123634"/>
                    <a:pt x="1224991" y="1123730"/>
                  </a:cubicBezTo>
                  <a:close/>
                  <a:moveTo>
                    <a:pt x="1222324" y="1126016"/>
                  </a:moveTo>
                  <a:cubicBezTo>
                    <a:pt x="1222609" y="1129540"/>
                    <a:pt x="1215656" y="1124492"/>
                    <a:pt x="1215847" y="1128016"/>
                  </a:cubicBezTo>
                  <a:cubicBezTo>
                    <a:pt x="1212608" y="1126587"/>
                    <a:pt x="1217466" y="1123825"/>
                    <a:pt x="1217657" y="1121920"/>
                  </a:cubicBezTo>
                  <a:cubicBezTo>
                    <a:pt x="1221657" y="1121158"/>
                    <a:pt x="1219942" y="1125349"/>
                    <a:pt x="1222324" y="1126016"/>
                  </a:cubicBezTo>
                  <a:close/>
                  <a:moveTo>
                    <a:pt x="1217847" y="1119443"/>
                  </a:moveTo>
                  <a:cubicBezTo>
                    <a:pt x="1216418" y="1119158"/>
                    <a:pt x="1215561" y="1119539"/>
                    <a:pt x="1215275" y="1120491"/>
                  </a:cubicBezTo>
                  <a:cubicBezTo>
                    <a:pt x="1213465" y="1120110"/>
                    <a:pt x="1215180" y="1116776"/>
                    <a:pt x="1213084" y="1116586"/>
                  </a:cubicBezTo>
                  <a:cubicBezTo>
                    <a:pt x="1213656" y="1114967"/>
                    <a:pt x="1215466" y="1114776"/>
                    <a:pt x="1215847" y="1113062"/>
                  </a:cubicBezTo>
                  <a:cubicBezTo>
                    <a:pt x="1218514" y="1113443"/>
                    <a:pt x="1218228" y="1116395"/>
                    <a:pt x="1217847" y="1119443"/>
                  </a:cubicBezTo>
                  <a:close/>
                  <a:moveTo>
                    <a:pt x="1184128" y="1550831"/>
                  </a:moveTo>
                  <a:cubicBezTo>
                    <a:pt x="1185271" y="1552164"/>
                    <a:pt x="1186415" y="1553498"/>
                    <a:pt x="1187557" y="1554831"/>
                  </a:cubicBezTo>
                  <a:cubicBezTo>
                    <a:pt x="1191463" y="1553307"/>
                    <a:pt x="1186986" y="1549307"/>
                    <a:pt x="1188224" y="1546163"/>
                  </a:cubicBezTo>
                  <a:cubicBezTo>
                    <a:pt x="1193177" y="1546735"/>
                    <a:pt x="1201845" y="1558355"/>
                    <a:pt x="1190701" y="1561404"/>
                  </a:cubicBezTo>
                  <a:cubicBezTo>
                    <a:pt x="1192129" y="1554831"/>
                    <a:pt x="1183652" y="1556641"/>
                    <a:pt x="1184128" y="1550831"/>
                  </a:cubicBezTo>
                  <a:close/>
                  <a:moveTo>
                    <a:pt x="1184605" y="1729805"/>
                  </a:moveTo>
                  <a:cubicBezTo>
                    <a:pt x="1185652" y="1727710"/>
                    <a:pt x="1186891" y="1729805"/>
                    <a:pt x="1188319" y="1730091"/>
                  </a:cubicBezTo>
                  <a:cubicBezTo>
                    <a:pt x="1188224" y="1730948"/>
                    <a:pt x="1188129" y="1731710"/>
                    <a:pt x="1188129" y="1732568"/>
                  </a:cubicBezTo>
                  <a:cubicBezTo>
                    <a:pt x="1182414" y="1731329"/>
                    <a:pt x="1189082" y="1740473"/>
                    <a:pt x="1186510" y="1737425"/>
                  </a:cubicBezTo>
                  <a:cubicBezTo>
                    <a:pt x="1184509" y="1737806"/>
                    <a:pt x="1185176" y="1741235"/>
                    <a:pt x="1181366" y="1739521"/>
                  </a:cubicBezTo>
                  <a:cubicBezTo>
                    <a:pt x="1181652" y="1738092"/>
                    <a:pt x="1181271" y="1737330"/>
                    <a:pt x="1180318" y="1736949"/>
                  </a:cubicBezTo>
                  <a:cubicBezTo>
                    <a:pt x="1180699" y="1735521"/>
                    <a:pt x="1181652" y="1736378"/>
                    <a:pt x="1181557" y="1737044"/>
                  </a:cubicBezTo>
                  <a:cubicBezTo>
                    <a:pt x="1182224" y="1735044"/>
                    <a:pt x="1187462" y="1731520"/>
                    <a:pt x="1184605" y="1729805"/>
                  </a:cubicBezTo>
                  <a:close/>
                  <a:moveTo>
                    <a:pt x="1186128" y="1788765"/>
                  </a:moveTo>
                  <a:cubicBezTo>
                    <a:pt x="1185176" y="1787813"/>
                    <a:pt x="1182890" y="1786575"/>
                    <a:pt x="1182414" y="1788479"/>
                  </a:cubicBezTo>
                  <a:cubicBezTo>
                    <a:pt x="1180890" y="1787241"/>
                    <a:pt x="1181557" y="1782288"/>
                    <a:pt x="1186605" y="1782574"/>
                  </a:cubicBezTo>
                  <a:cubicBezTo>
                    <a:pt x="1188796" y="1785050"/>
                    <a:pt x="1186510" y="1785717"/>
                    <a:pt x="1186128" y="1788765"/>
                  </a:cubicBezTo>
                  <a:close/>
                  <a:moveTo>
                    <a:pt x="1177175" y="1667893"/>
                  </a:moveTo>
                  <a:cubicBezTo>
                    <a:pt x="1180033" y="1668560"/>
                    <a:pt x="1177461" y="1673798"/>
                    <a:pt x="1181747" y="1673322"/>
                  </a:cubicBezTo>
                  <a:cubicBezTo>
                    <a:pt x="1179271" y="1674465"/>
                    <a:pt x="1177175" y="1676084"/>
                    <a:pt x="1174032" y="1676466"/>
                  </a:cubicBezTo>
                  <a:cubicBezTo>
                    <a:pt x="1175746" y="1674465"/>
                    <a:pt x="1177556" y="1672465"/>
                    <a:pt x="1177175" y="1667893"/>
                  </a:cubicBezTo>
                  <a:close/>
                  <a:moveTo>
                    <a:pt x="1181652" y="1643223"/>
                  </a:moveTo>
                  <a:cubicBezTo>
                    <a:pt x="1180318" y="1645319"/>
                    <a:pt x="1178413" y="1646652"/>
                    <a:pt x="1177461" y="1649129"/>
                  </a:cubicBezTo>
                  <a:cubicBezTo>
                    <a:pt x="1173079" y="1648176"/>
                    <a:pt x="1176890" y="1641604"/>
                    <a:pt x="1181652" y="1643223"/>
                  </a:cubicBezTo>
                  <a:close/>
                  <a:moveTo>
                    <a:pt x="1176699" y="1781717"/>
                  </a:moveTo>
                  <a:cubicBezTo>
                    <a:pt x="1181080" y="1782955"/>
                    <a:pt x="1177937" y="1787717"/>
                    <a:pt x="1176127" y="1789146"/>
                  </a:cubicBezTo>
                  <a:cubicBezTo>
                    <a:pt x="1172699" y="1787622"/>
                    <a:pt x="1176794" y="1783908"/>
                    <a:pt x="1176699" y="1781717"/>
                  </a:cubicBezTo>
                  <a:close/>
                  <a:moveTo>
                    <a:pt x="1178604" y="1680561"/>
                  </a:moveTo>
                  <a:cubicBezTo>
                    <a:pt x="1178890" y="1679133"/>
                    <a:pt x="1180985" y="1679704"/>
                    <a:pt x="1182414" y="1679609"/>
                  </a:cubicBezTo>
                  <a:cubicBezTo>
                    <a:pt x="1179937" y="1687705"/>
                    <a:pt x="1180223" y="1689229"/>
                    <a:pt x="1178604" y="1680561"/>
                  </a:cubicBezTo>
                  <a:close/>
                  <a:moveTo>
                    <a:pt x="1172222" y="1543687"/>
                  </a:moveTo>
                  <a:cubicBezTo>
                    <a:pt x="1171746" y="1543877"/>
                    <a:pt x="1171555" y="1543973"/>
                    <a:pt x="1171365" y="1544068"/>
                  </a:cubicBezTo>
                  <a:cubicBezTo>
                    <a:pt x="1172222" y="1543592"/>
                    <a:pt x="1175270" y="1541877"/>
                    <a:pt x="1174984" y="1540163"/>
                  </a:cubicBezTo>
                  <a:cubicBezTo>
                    <a:pt x="1178699" y="1541401"/>
                    <a:pt x="1177270" y="1541210"/>
                    <a:pt x="1181176" y="1540639"/>
                  </a:cubicBezTo>
                  <a:cubicBezTo>
                    <a:pt x="1180318" y="1544163"/>
                    <a:pt x="1178128" y="1546068"/>
                    <a:pt x="1174508" y="1546354"/>
                  </a:cubicBezTo>
                  <a:cubicBezTo>
                    <a:pt x="1175080" y="1544258"/>
                    <a:pt x="1173746" y="1543877"/>
                    <a:pt x="1172222" y="1543687"/>
                  </a:cubicBezTo>
                  <a:close/>
                  <a:moveTo>
                    <a:pt x="1178699" y="1540448"/>
                  </a:moveTo>
                  <a:cubicBezTo>
                    <a:pt x="1178128" y="1538448"/>
                    <a:pt x="1176223" y="1532162"/>
                    <a:pt x="1172032" y="1529876"/>
                  </a:cubicBezTo>
                  <a:cubicBezTo>
                    <a:pt x="1173365" y="1526351"/>
                    <a:pt x="1174032" y="1528638"/>
                    <a:pt x="1177080" y="1529018"/>
                  </a:cubicBezTo>
                  <a:cubicBezTo>
                    <a:pt x="1173651" y="1533971"/>
                    <a:pt x="1180318" y="1534829"/>
                    <a:pt x="1182604" y="1538258"/>
                  </a:cubicBezTo>
                  <a:cubicBezTo>
                    <a:pt x="1182224" y="1539972"/>
                    <a:pt x="1178890" y="1538353"/>
                    <a:pt x="1178699" y="1540448"/>
                  </a:cubicBezTo>
                  <a:close/>
                  <a:moveTo>
                    <a:pt x="1172984" y="1487394"/>
                  </a:moveTo>
                  <a:cubicBezTo>
                    <a:pt x="1172603" y="1484918"/>
                    <a:pt x="1180604" y="1484632"/>
                    <a:pt x="1174508" y="1483775"/>
                  </a:cubicBezTo>
                  <a:cubicBezTo>
                    <a:pt x="1175270" y="1482727"/>
                    <a:pt x="1178128" y="1482155"/>
                    <a:pt x="1175937" y="1481393"/>
                  </a:cubicBezTo>
                  <a:cubicBezTo>
                    <a:pt x="1175746" y="1480346"/>
                    <a:pt x="1176508" y="1480250"/>
                    <a:pt x="1177270" y="1480250"/>
                  </a:cubicBezTo>
                  <a:cubicBezTo>
                    <a:pt x="1178128" y="1480346"/>
                    <a:pt x="1178890" y="1480346"/>
                    <a:pt x="1179747" y="1480441"/>
                  </a:cubicBezTo>
                  <a:cubicBezTo>
                    <a:pt x="1177175" y="1482346"/>
                    <a:pt x="1180033" y="1490728"/>
                    <a:pt x="1175270" y="1490061"/>
                  </a:cubicBezTo>
                  <a:cubicBezTo>
                    <a:pt x="1176318" y="1485489"/>
                    <a:pt x="1177651" y="1487108"/>
                    <a:pt x="1172984" y="1487394"/>
                  </a:cubicBezTo>
                  <a:close/>
                  <a:moveTo>
                    <a:pt x="1168031" y="1594550"/>
                  </a:moveTo>
                  <a:cubicBezTo>
                    <a:pt x="1166602" y="1594265"/>
                    <a:pt x="1165840" y="1594646"/>
                    <a:pt x="1165459" y="1595598"/>
                  </a:cubicBezTo>
                  <a:cubicBezTo>
                    <a:pt x="1164697" y="1595122"/>
                    <a:pt x="1164888" y="1584073"/>
                    <a:pt x="1168888" y="1584549"/>
                  </a:cubicBezTo>
                  <a:cubicBezTo>
                    <a:pt x="1169841" y="1587597"/>
                    <a:pt x="1165936" y="1588931"/>
                    <a:pt x="1168031" y="1594550"/>
                  </a:cubicBezTo>
                  <a:close/>
                  <a:moveTo>
                    <a:pt x="1164221" y="1549307"/>
                  </a:moveTo>
                  <a:cubicBezTo>
                    <a:pt x="1163078" y="1543020"/>
                    <a:pt x="1167745" y="1543401"/>
                    <a:pt x="1167650" y="1538258"/>
                  </a:cubicBezTo>
                  <a:cubicBezTo>
                    <a:pt x="1170603" y="1540734"/>
                    <a:pt x="1170317" y="1549688"/>
                    <a:pt x="1164221" y="1549307"/>
                  </a:cubicBezTo>
                  <a:close/>
                  <a:moveTo>
                    <a:pt x="1162411" y="2915382"/>
                  </a:moveTo>
                  <a:cubicBezTo>
                    <a:pt x="1158030" y="2915287"/>
                    <a:pt x="1160411" y="2909382"/>
                    <a:pt x="1155363" y="2909858"/>
                  </a:cubicBezTo>
                  <a:cubicBezTo>
                    <a:pt x="1155458" y="2909001"/>
                    <a:pt x="1155458" y="2908239"/>
                    <a:pt x="1155553" y="2907381"/>
                  </a:cubicBezTo>
                  <a:cubicBezTo>
                    <a:pt x="1156601" y="2907667"/>
                    <a:pt x="1156792" y="2907000"/>
                    <a:pt x="1156887" y="2906238"/>
                  </a:cubicBezTo>
                  <a:cubicBezTo>
                    <a:pt x="1158125" y="2906334"/>
                    <a:pt x="1157744" y="2907858"/>
                    <a:pt x="1157935" y="2908810"/>
                  </a:cubicBezTo>
                  <a:cubicBezTo>
                    <a:pt x="1160125" y="2909191"/>
                    <a:pt x="1160697" y="2907477"/>
                    <a:pt x="1162983" y="2908048"/>
                  </a:cubicBezTo>
                  <a:cubicBezTo>
                    <a:pt x="1162507" y="2912620"/>
                    <a:pt x="1161364" y="2911382"/>
                    <a:pt x="1162411" y="2915382"/>
                  </a:cubicBezTo>
                  <a:close/>
                  <a:moveTo>
                    <a:pt x="1161649" y="1581596"/>
                  </a:moveTo>
                  <a:cubicBezTo>
                    <a:pt x="1156982" y="1579882"/>
                    <a:pt x="1158220" y="1569309"/>
                    <a:pt x="1162792" y="1567976"/>
                  </a:cubicBezTo>
                  <a:cubicBezTo>
                    <a:pt x="1161840" y="1574548"/>
                    <a:pt x="1161078" y="1575215"/>
                    <a:pt x="1161649" y="1581596"/>
                  </a:cubicBezTo>
                  <a:close/>
                  <a:moveTo>
                    <a:pt x="1160697" y="1623983"/>
                  </a:moveTo>
                  <a:cubicBezTo>
                    <a:pt x="1164031" y="1625412"/>
                    <a:pt x="1157935" y="1628364"/>
                    <a:pt x="1162792" y="1629126"/>
                  </a:cubicBezTo>
                  <a:cubicBezTo>
                    <a:pt x="1160887" y="1632555"/>
                    <a:pt x="1157363" y="1627697"/>
                    <a:pt x="1155458" y="1627317"/>
                  </a:cubicBezTo>
                  <a:cubicBezTo>
                    <a:pt x="1155934" y="1624840"/>
                    <a:pt x="1160125" y="1626554"/>
                    <a:pt x="1160697" y="1623983"/>
                  </a:cubicBezTo>
                  <a:close/>
                  <a:moveTo>
                    <a:pt x="1154982" y="1478441"/>
                  </a:moveTo>
                  <a:cubicBezTo>
                    <a:pt x="1155744" y="1474821"/>
                    <a:pt x="1159363" y="1474535"/>
                    <a:pt x="1160507" y="1471392"/>
                  </a:cubicBezTo>
                  <a:cubicBezTo>
                    <a:pt x="1161745" y="1472345"/>
                    <a:pt x="1161554" y="1474345"/>
                    <a:pt x="1164031" y="1474154"/>
                  </a:cubicBezTo>
                  <a:cubicBezTo>
                    <a:pt x="1160411" y="1474917"/>
                    <a:pt x="1158030" y="1477107"/>
                    <a:pt x="1154982" y="1478441"/>
                  </a:cubicBezTo>
                  <a:close/>
                  <a:moveTo>
                    <a:pt x="1160411" y="1411289"/>
                  </a:moveTo>
                  <a:cubicBezTo>
                    <a:pt x="1162602" y="1407670"/>
                    <a:pt x="1161078" y="1416814"/>
                    <a:pt x="1160983" y="1418814"/>
                  </a:cubicBezTo>
                  <a:cubicBezTo>
                    <a:pt x="1159744" y="1418719"/>
                    <a:pt x="1158506" y="1418624"/>
                    <a:pt x="1157268" y="1418529"/>
                  </a:cubicBezTo>
                  <a:cubicBezTo>
                    <a:pt x="1158506" y="1420148"/>
                    <a:pt x="1158125" y="1421196"/>
                    <a:pt x="1155839" y="1420910"/>
                  </a:cubicBezTo>
                  <a:cubicBezTo>
                    <a:pt x="1154887" y="1414814"/>
                    <a:pt x="1161840" y="1418052"/>
                    <a:pt x="1160411" y="1411289"/>
                  </a:cubicBezTo>
                  <a:close/>
                  <a:moveTo>
                    <a:pt x="1166888" y="1315468"/>
                  </a:moveTo>
                  <a:cubicBezTo>
                    <a:pt x="1173079" y="1319088"/>
                    <a:pt x="1168222" y="1320516"/>
                    <a:pt x="1172317" y="1325946"/>
                  </a:cubicBezTo>
                  <a:cubicBezTo>
                    <a:pt x="1169746" y="1328898"/>
                    <a:pt x="1168031" y="1324421"/>
                    <a:pt x="1164793" y="1326612"/>
                  </a:cubicBezTo>
                  <a:cubicBezTo>
                    <a:pt x="1167841" y="1322421"/>
                    <a:pt x="1167365" y="1320516"/>
                    <a:pt x="1166888" y="1315468"/>
                  </a:cubicBezTo>
                  <a:close/>
                  <a:moveTo>
                    <a:pt x="1182700" y="1074009"/>
                  </a:moveTo>
                  <a:cubicBezTo>
                    <a:pt x="1186415" y="1075247"/>
                    <a:pt x="1184986" y="1075057"/>
                    <a:pt x="1188891" y="1074486"/>
                  </a:cubicBezTo>
                  <a:cubicBezTo>
                    <a:pt x="1190701" y="1078010"/>
                    <a:pt x="1186415" y="1080200"/>
                    <a:pt x="1190796" y="1082105"/>
                  </a:cubicBezTo>
                  <a:cubicBezTo>
                    <a:pt x="1190701" y="1077724"/>
                    <a:pt x="1191272" y="1075724"/>
                    <a:pt x="1190129" y="1074581"/>
                  </a:cubicBezTo>
                  <a:cubicBezTo>
                    <a:pt x="1190796" y="1072771"/>
                    <a:pt x="1191749" y="1075247"/>
                    <a:pt x="1193844" y="1074867"/>
                  </a:cubicBezTo>
                  <a:cubicBezTo>
                    <a:pt x="1191749" y="1079724"/>
                    <a:pt x="1196225" y="1079057"/>
                    <a:pt x="1195749" y="1082486"/>
                  </a:cubicBezTo>
                  <a:cubicBezTo>
                    <a:pt x="1193082" y="1084392"/>
                    <a:pt x="1194130" y="1082201"/>
                    <a:pt x="1190796" y="1082105"/>
                  </a:cubicBezTo>
                  <a:cubicBezTo>
                    <a:pt x="1182985" y="1085058"/>
                    <a:pt x="1186795" y="1080200"/>
                    <a:pt x="1179747" y="1079915"/>
                  </a:cubicBezTo>
                  <a:cubicBezTo>
                    <a:pt x="1179080" y="1076105"/>
                    <a:pt x="1184128" y="1078867"/>
                    <a:pt x="1182700" y="1074009"/>
                  </a:cubicBezTo>
                  <a:close/>
                  <a:moveTo>
                    <a:pt x="1189843" y="1063341"/>
                  </a:moveTo>
                  <a:cubicBezTo>
                    <a:pt x="1190605" y="1066103"/>
                    <a:pt x="1194320" y="1066484"/>
                    <a:pt x="1194320" y="1070009"/>
                  </a:cubicBezTo>
                  <a:cubicBezTo>
                    <a:pt x="1193082" y="1069913"/>
                    <a:pt x="1191844" y="1069818"/>
                    <a:pt x="1190605" y="1069723"/>
                  </a:cubicBezTo>
                  <a:cubicBezTo>
                    <a:pt x="1191272" y="1066675"/>
                    <a:pt x="1188510" y="1066770"/>
                    <a:pt x="1189843" y="1063341"/>
                  </a:cubicBezTo>
                  <a:close/>
                  <a:moveTo>
                    <a:pt x="1187462" y="1169545"/>
                  </a:moveTo>
                  <a:cubicBezTo>
                    <a:pt x="1187367" y="1168116"/>
                    <a:pt x="1187938" y="1167354"/>
                    <a:pt x="1188891" y="1167164"/>
                  </a:cubicBezTo>
                  <a:cubicBezTo>
                    <a:pt x="1189462" y="1164973"/>
                    <a:pt x="1184033" y="1166688"/>
                    <a:pt x="1184986" y="1169354"/>
                  </a:cubicBezTo>
                  <a:cubicBezTo>
                    <a:pt x="1178985" y="1166688"/>
                    <a:pt x="1188700" y="1164687"/>
                    <a:pt x="1183081" y="1161734"/>
                  </a:cubicBezTo>
                  <a:cubicBezTo>
                    <a:pt x="1186224" y="1157258"/>
                    <a:pt x="1186128" y="1165163"/>
                    <a:pt x="1190415" y="1163640"/>
                  </a:cubicBezTo>
                  <a:cubicBezTo>
                    <a:pt x="1190986" y="1166497"/>
                    <a:pt x="1191939" y="1169450"/>
                    <a:pt x="1187462" y="1169545"/>
                  </a:cubicBezTo>
                  <a:close/>
                  <a:moveTo>
                    <a:pt x="1183652" y="1185452"/>
                  </a:moveTo>
                  <a:cubicBezTo>
                    <a:pt x="1185462" y="1184023"/>
                    <a:pt x="1185271" y="1180118"/>
                    <a:pt x="1185557" y="1176784"/>
                  </a:cubicBezTo>
                  <a:cubicBezTo>
                    <a:pt x="1189367" y="1177260"/>
                    <a:pt x="1188700" y="1187357"/>
                    <a:pt x="1183652" y="1185452"/>
                  </a:cubicBezTo>
                  <a:close/>
                  <a:moveTo>
                    <a:pt x="1187367" y="1155734"/>
                  </a:moveTo>
                  <a:cubicBezTo>
                    <a:pt x="1188319" y="1149733"/>
                    <a:pt x="1190986" y="1151828"/>
                    <a:pt x="1188034" y="1147066"/>
                  </a:cubicBezTo>
                  <a:cubicBezTo>
                    <a:pt x="1192701" y="1147733"/>
                    <a:pt x="1192415" y="1152590"/>
                    <a:pt x="1193558" y="1156305"/>
                  </a:cubicBezTo>
                  <a:cubicBezTo>
                    <a:pt x="1190510" y="1156115"/>
                    <a:pt x="1189558" y="1158305"/>
                    <a:pt x="1187367" y="1155734"/>
                  </a:cubicBezTo>
                  <a:close/>
                  <a:moveTo>
                    <a:pt x="1189653" y="1095821"/>
                  </a:moveTo>
                  <a:cubicBezTo>
                    <a:pt x="1186891" y="1097155"/>
                    <a:pt x="1185652" y="1100203"/>
                    <a:pt x="1181842" y="1100203"/>
                  </a:cubicBezTo>
                  <a:cubicBezTo>
                    <a:pt x="1181747" y="1095631"/>
                    <a:pt x="1187462" y="1093631"/>
                    <a:pt x="1189653" y="1095821"/>
                  </a:cubicBezTo>
                  <a:close/>
                  <a:moveTo>
                    <a:pt x="1187653" y="1198311"/>
                  </a:moveTo>
                  <a:cubicBezTo>
                    <a:pt x="1187272" y="1202406"/>
                    <a:pt x="1181366" y="1199930"/>
                    <a:pt x="1182033" y="1205359"/>
                  </a:cubicBezTo>
                  <a:cubicBezTo>
                    <a:pt x="1178890" y="1202406"/>
                    <a:pt x="1182985" y="1196596"/>
                    <a:pt x="1187653" y="1198311"/>
                  </a:cubicBezTo>
                  <a:close/>
                  <a:moveTo>
                    <a:pt x="1181938" y="1269176"/>
                  </a:moveTo>
                  <a:cubicBezTo>
                    <a:pt x="1181271" y="1273558"/>
                    <a:pt x="1177556" y="1265652"/>
                    <a:pt x="1176890" y="1270034"/>
                  </a:cubicBezTo>
                  <a:cubicBezTo>
                    <a:pt x="1174984" y="1268605"/>
                    <a:pt x="1174318" y="1266509"/>
                    <a:pt x="1176032" y="1264890"/>
                  </a:cubicBezTo>
                  <a:cubicBezTo>
                    <a:pt x="1180318" y="1264319"/>
                    <a:pt x="1177175" y="1270129"/>
                    <a:pt x="1181938" y="1269176"/>
                  </a:cubicBezTo>
                  <a:close/>
                  <a:moveTo>
                    <a:pt x="1179842" y="1278987"/>
                  </a:moveTo>
                  <a:cubicBezTo>
                    <a:pt x="1180985" y="1279749"/>
                    <a:pt x="1181461" y="1282607"/>
                    <a:pt x="1182224" y="1280416"/>
                  </a:cubicBezTo>
                  <a:cubicBezTo>
                    <a:pt x="1184414" y="1282130"/>
                    <a:pt x="1179366" y="1287655"/>
                    <a:pt x="1185367" y="1288131"/>
                  </a:cubicBezTo>
                  <a:cubicBezTo>
                    <a:pt x="1182033" y="1290608"/>
                    <a:pt x="1175937" y="1283273"/>
                    <a:pt x="1179842" y="1278987"/>
                  </a:cubicBezTo>
                  <a:close/>
                  <a:moveTo>
                    <a:pt x="1179080" y="1303943"/>
                  </a:moveTo>
                  <a:cubicBezTo>
                    <a:pt x="1179366" y="1306610"/>
                    <a:pt x="1177937" y="1307181"/>
                    <a:pt x="1177461" y="1308800"/>
                  </a:cubicBezTo>
                  <a:cubicBezTo>
                    <a:pt x="1174508" y="1308610"/>
                    <a:pt x="1173937" y="1306324"/>
                    <a:pt x="1170127" y="1306991"/>
                  </a:cubicBezTo>
                  <a:cubicBezTo>
                    <a:pt x="1171555" y="1305086"/>
                    <a:pt x="1173651" y="1304419"/>
                    <a:pt x="1175175" y="1306133"/>
                  </a:cubicBezTo>
                  <a:cubicBezTo>
                    <a:pt x="1176508" y="1305467"/>
                    <a:pt x="1176699" y="1303371"/>
                    <a:pt x="1179080" y="1303943"/>
                  </a:cubicBezTo>
                  <a:close/>
                  <a:moveTo>
                    <a:pt x="1178318" y="1421481"/>
                  </a:moveTo>
                  <a:cubicBezTo>
                    <a:pt x="1180509" y="1417481"/>
                    <a:pt x="1181652" y="1423863"/>
                    <a:pt x="1183081" y="1424339"/>
                  </a:cubicBezTo>
                  <a:cubicBezTo>
                    <a:pt x="1177080" y="1431387"/>
                    <a:pt x="1184605" y="1435673"/>
                    <a:pt x="1185462" y="1440817"/>
                  </a:cubicBezTo>
                  <a:cubicBezTo>
                    <a:pt x="1183652" y="1440722"/>
                    <a:pt x="1180318" y="1435292"/>
                    <a:pt x="1180509" y="1440436"/>
                  </a:cubicBezTo>
                  <a:cubicBezTo>
                    <a:pt x="1178223" y="1438150"/>
                    <a:pt x="1179080" y="1433102"/>
                    <a:pt x="1176223" y="1431387"/>
                  </a:cubicBezTo>
                  <a:cubicBezTo>
                    <a:pt x="1180128" y="1433768"/>
                    <a:pt x="1180223" y="1426148"/>
                    <a:pt x="1178318" y="1421481"/>
                  </a:cubicBezTo>
                  <a:close/>
                  <a:moveTo>
                    <a:pt x="1176508" y="1443865"/>
                  </a:moveTo>
                  <a:cubicBezTo>
                    <a:pt x="1176223" y="1444817"/>
                    <a:pt x="1175175" y="1445008"/>
                    <a:pt x="1175080" y="1446246"/>
                  </a:cubicBezTo>
                  <a:cubicBezTo>
                    <a:pt x="1174318" y="1446151"/>
                    <a:pt x="1173460" y="1446151"/>
                    <a:pt x="1172603" y="1446056"/>
                  </a:cubicBezTo>
                  <a:cubicBezTo>
                    <a:pt x="1172984" y="1443865"/>
                    <a:pt x="1171270" y="1443293"/>
                    <a:pt x="1171746" y="1441008"/>
                  </a:cubicBezTo>
                  <a:cubicBezTo>
                    <a:pt x="1172984" y="1441103"/>
                    <a:pt x="1174222" y="1441198"/>
                    <a:pt x="1175461" y="1441293"/>
                  </a:cubicBezTo>
                  <a:cubicBezTo>
                    <a:pt x="1173937" y="1442722"/>
                    <a:pt x="1174127" y="1443770"/>
                    <a:pt x="1176508" y="1443865"/>
                  </a:cubicBezTo>
                  <a:close/>
                  <a:moveTo>
                    <a:pt x="1175842" y="1390049"/>
                  </a:moveTo>
                  <a:cubicBezTo>
                    <a:pt x="1172984" y="1389477"/>
                    <a:pt x="1175556" y="1384143"/>
                    <a:pt x="1171270" y="1384715"/>
                  </a:cubicBezTo>
                  <a:cubicBezTo>
                    <a:pt x="1171841" y="1383096"/>
                    <a:pt x="1173651" y="1382905"/>
                    <a:pt x="1174032" y="1381191"/>
                  </a:cubicBezTo>
                  <a:cubicBezTo>
                    <a:pt x="1176508" y="1382524"/>
                    <a:pt x="1176413" y="1386143"/>
                    <a:pt x="1175842" y="1390049"/>
                  </a:cubicBezTo>
                  <a:close/>
                  <a:moveTo>
                    <a:pt x="1173365" y="1374809"/>
                  </a:moveTo>
                  <a:cubicBezTo>
                    <a:pt x="1171270" y="1374618"/>
                    <a:pt x="1169269" y="1374428"/>
                    <a:pt x="1167174" y="1374333"/>
                  </a:cubicBezTo>
                  <a:cubicBezTo>
                    <a:pt x="1165459" y="1378904"/>
                    <a:pt x="1171651" y="1376714"/>
                    <a:pt x="1170412" y="1380809"/>
                  </a:cubicBezTo>
                  <a:cubicBezTo>
                    <a:pt x="1169269" y="1381000"/>
                    <a:pt x="1169269" y="1380238"/>
                    <a:pt x="1169269" y="1379476"/>
                  </a:cubicBezTo>
                  <a:cubicBezTo>
                    <a:pt x="1165459" y="1379952"/>
                    <a:pt x="1170222" y="1382238"/>
                    <a:pt x="1168888" y="1384429"/>
                  </a:cubicBezTo>
                  <a:cubicBezTo>
                    <a:pt x="1162221" y="1385477"/>
                    <a:pt x="1167078" y="1376714"/>
                    <a:pt x="1164697" y="1374047"/>
                  </a:cubicBezTo>
                  <a:cubicBezTo>
                    <a:pt x="1166793" y="1374713"/>
                    <a:pt x="1167174" y="1373285"/>
                    <a:pt x="1167365" y="1371761"/>
                  </a:cubicBezTo>
                  <a:cubicBezTo>
                    <a:pt x="1168126" y="1372142"/>
                    <a:pt x="1171936" y="1375190"/>
                    <a:pt x="1172317" y="1372142"/>
                  </a:cubicBezTo>
                  <a:cubicBezTo>
                    <a:pt x="1173937" y="1373094"/>
                    <a:pt x="1174413" y="1374999"/>
                    <a:pt x="1174413" y="1377285"/>
                  </a:cubicBezTo>
                  <a:cubicBezTo>
                    <a:pt x="1173175" y="1377285"/>
                    <a:pt x="1173556" y="1375856"/>
                    <a:pt x="1173365" y="1374809"/>
                  </a:cubicBezTo>
                  <a:close/>
                  <a:moveTo>
                    <a:pt x="1168126" y="1346900"/>
                  </a:moveTo>
                  <a:cubicBezTo>
                    <a:pt x="1167841" y="1351663"/>
                    <a:pt x="1165174" y="1353377"/>
                    <a:pt x="1161268" y="1353854"/>
                  </a:cubicBezTo>
                  <a:cubicBezTo>
                    <a:pt x="1164221" y="1352330"/>
                    <a:pt x="1164316" y="1347377"/>
                    <a:pt x="1168126" y="1346900"/>
                  </a:cubicBezTo>
                  <a:close/>
                  <a:moveTo>
                    <a:pt x="1161078" y="1448913"/>
                  </a:moveTo>
                  <a:cubicBezTo>
                    <a:pt x="1164697" y="1448151"/>
                    <a:pt x="1164126" y="1450913"/>
                    <a:pt x="1167174" y="1450628"/>
                  </a:cubicBezTo>
                  <a:cubicBezTo>
                    <a:pt x="1165364" y="1453676"/>
                    <a:pt x="1167365" y="1457962"/>
                    <a:pt x="1165174" y="1460438"/>
                  </a:cubicBezTo>
                  <a:cubicBezTo>
                    <a:pt x="1162697" y="1457771"/>
                    <a:pt x="1163269" y="1454057"/>
                    <a:pt x="1161078" y="1448913"/>
                  </a:cubicBezTo>
                  <a:close/>
                  <a:moveTo>
                    <a:pt x="1164602" y="1390334"/>
                  </a:moveTo>
                  <a:cubicBezTo>
                    <a:pt x="1166793" y="1386334"/>
                    <a:pt x="1167936" y="1395573"/>
                    <a:pt x="1169650" y="1389477"/>
                  </a:cubicBezTo>
                  <a:cubicBezTo>
                    <a:pt x="1171365" y="1390716"/>
                    <a:pt x="1171079" y="1393668"/>
                    <a:pt x="1171651" y="1395859"/>
                  </a:cubicBezTo>
                  <a:cubicBezTo>
                    <a:pt x="1167269" y="1395859"/>
                    <a:pt x="1167841" y="1391382"/>
                    <a:pt x="1164602" y="1390334"/>
                  </a:cubicBezTo>
                  <a:close/>
                  <a:moveTo>
                    <a:pt x="1170984" y="1450913"/>
                  </a:moveTo>
                  <a:cubicBezTo>
                    <a:pt x="1174603" y="1452056"/>
                    <a:pt x="1179080" y="1456152"/>
                    <a:pt x="1176603" y="1458819"/>
                  </a:cubicBezTo>
                  <a:cubicBezTo>
                    <a:pt x="1175556" y="1456629"/>
                    <a:pt x="1173460" y="1455390"/>
                    <a:pt x="1169365" y="1455676"/>
                  </a:cubicBezTo>
                  <a:cubicBezTo>
                    <a:pt x="1170317" y="1454819"/>
                    <a:pt x="1170889" y="1453104"/>
                    <a:pt x="1170984" y="1450913"/>
                  </a:cubicBezTo>
                  <a:close/>
                  <a:moveTo>
                    <a:pt x="1185652" y="1393287"/>
                  </a:moveTo>
                  <a:cubicBezTo>
                    <a:pt x="1179366" y="1392621"/>
                    <a:pt x="1177651" y="1381667"/>
                    <a:pt x="1186415" y="1383381"/>
                  </a:cubicBezTo>
                  <a:cubicBezTo>
                    <a:pt x="1186605" y="1386334"/>
                    <a:pt x="1187272" y="1388906"/>
                    <a:pt x="1189653" y="1389858"/>
                  </a:cubicBezTo>
                  <a:cubicBezTo>
                    <a:pt x="1186986" y="1393573"/>
                    <a:pt x="1185462" y="1386620"/>
                    <a:pt x="1183747" y="1385667"/>
                  </a:cubicBezTo>
                  <a:cubicBezTo>
                    <a:pt x="1179366" y="1387953"/>
                    <a:pt x="1187176" y="1389572"/>
                    <a:pt x="1185652" y="1393287"/>
                  </a:cubicBezTo>
                  <a:close/>
                  <a:moveTo>
                    <a:pt x="1190701" y="913322"/>
                  </a:moveTo>
                  <a:cubicBezTo>
                    <a:pt x="1193082" y="913703"/>
                    <a:pt x="1191272" y="917513"/>
                    <a:pt x="1194130" y="917323"/>
                  </a:cubicBezTo>
                  <a:cubicBezTo>
                    <a:pt x="1193463" y="919133"/>
                    <a:pt x="1192606" y="916751"/>
                    <a:pt x="1190415" y="917037"/>
                  </a:cubicBezTo>
                  <a:cubicBezTo>
                    <a:pt x="1189462" y="920942"/>
                    <a:pt x="1196511" y="917990"/>
                    <a:pt x="1194987" y="922466"/>
                  </a:cubicBezTo>
                  <a:cubicBezTo>
                    <a:pt x="1192891" y="922276"/>
                    <a:pt x="1190796" y="922085"/>
                    <a:pt x="1188796" y="921990"/>
                  </a:cubicBezTo>
                  <a:cubicBezTo>
                    <a:pt x="1189082" y="918561"/>
                    <a:pt x="1188891" y="914751"/>
                    <a:pt x="1190701" y="913322"/>
                  </a:cubicBezTo>
                  <a:close/>
                  <a:moveTo>
                    <a:pt x="1190224" y="888176"/>
                  </a:moveTo>
                  <a:cubicBezTo>
                    <a:pt x="1192510" y="888176"/>
                    <a:pt x="1192796" y="889891"/>
                    <a:pt x="1195082" y="889796"/>
                  </a:cubicBezTo>
                  <a:cubicBezTo>
                    <a:pt x="1195653" y="893225"/>
                    <a:pt x="1192415" y="892082"/>
                    <a:pt x="1192225" y="894558"/>
                  </a:cubicBezTo>
                  <a:cubicBezTo>
                    <a:pt x="1191749" y="893034"/>
                    <a:pt x="1191177" y="891986"/>
                    <a:pt x="1190224" y="888176"/>
                  </a:cubicBezTo>
                  <a:close/>
                  <a:moveTo>
                    <a:pt x="1200702" y="897892"/>
                  </a:moveTo>
                  <a:cubicBezTo>
                    <a:pt x="1202988" y="895225"/>
                    <a:pt x="1205083" y="902559"/>
                    <a:pt x="1206417" y="904559"/>
                  </a:cubicBezTo>
                  <a:cubicBezTo>
                    <a:pt x="1204321" y="907322"/>
                    <a:pt x="1203274" y="906274"/>
                    <a:pt x="1200130" y="905321"/>
                  </a:cubicBezTo>
                  <a:cubicBezTo>
                    <a:pt x="1199083" y="901988"/>
                    <a:pt x="1204417" y="899606"/>
                    <a:pt x="1200702" y="897892"/>
                  </a:cubicBezTo>
                  <a:close/>
                  <a:moveTo>
                    <a:pt x="1200035" y="891510"/>
                  </a:moveTo>
                  <a:cubicBezTo>
                    <a:pt x="1196416" y="889700"/>
                    <a:pt x="1201178" y="885700"/>
                    <a:pt x="1202702" y="889224"/>
                  </a:cubicBezTo>
                  <a:cubicBezTo>
                    <a:pt x="1203369" y="885224"/>
                    <a:pt x="1201750" y="883128"/>
                    <a:pt x="1198225" y="882652"/>
                  </a:cubicBezTo>
                  <a:cubicBezTo>
                    <a:pt x="1202035" y="879128"/>
                    <a:pt x="1203750" y="887224"/>
                    <a:pt x="1206512" y="888367"/>
                  </a:cubicBezTo>
                  <a:cubicBezTo>
                    <a:pt x="1205560" y="890748"/>
                    <a:pt x="1200607" y="888653"/>
                    <a:pt x="1200035" y="891510"/>
                  </a:cubicBezTo>
                  <a:close/>
                  <a:moveTo>
                    <a:pt x="1199559" y="959042"/>
                  </a:moveTo>
                  <a:cubicBezTo>
                    <a:pt x="1198607" y="961995"/>
                    <a:pt x="1197463" y="965710"/>
                    <a:pt x="1196035" y="971234"/>
                  </a:cubicBezTo>
                  <a:cubicBezTo>
                    <a:pt x="1191463" y="969234"/>
                    <a:pt x="1201274" y="961614"/>
                    <a:pt x="1194320" y="961043"/>
                  </a:cubicBezTo>
                  <a:cubicBezTo>
                    <a:pt x="1194130" y="959042"/>
                    <a:pt x="1195653" y="959042"/>
                    <a:pt x="1195844" y="957423"/>
                  </a:cubicBezTo>
                  <a:cubicBezTo>
                    <a:pt x="1196892" y="958185"/>
                    <a:pt x="1197844" y="958947"/>
                    <a:pt x="1199559" y="959042"/>
                  </a:cubicBezTo>
                  <a:close/>
                  <a:moveTo>
                    <a:pt x="1198416" y="987713"/>
                  </a:moveTo>
                  <a:cubicBezTo>
                    <a:pt x="1196606" y="985427"/>
                    <a:pt x="1194987" y="982950"/>
                    <a:pt x="1195368" y="978759"/>
                  </a:cubicBezTo>
                  <a:cubicBezTo>
                    <a:pt x="1201369" y="979997"/>
                    <a:pt x="1199083" y="982188"/>
                    <a:pt x="1198416" y="987713"/>
                  </a:cubicBezTo>
                  <a:close/>
                  <a:moveTo>
                    <a:pt x="1194511" y="943612"/>
                  </a:moveTo>
                  <a:cubicBezTo>
                    <a:pt x="1192701" y="943136"/>
                    <a:pt x="1194415" y="939897"/>
                    <a:pt x="1192320" y="939707"/>
                  </a:cubicBezTo>
                  <a:cubicBezTo>
                    <a:pt x="1193272" y="938087"/>
                    <a:pt x="1195177" y="937611"/>
                    <a:pt x="1197463" y="937611"/>
                  </a:cubicBezTo>
                  <a:cubicBezTo>
                    <a:pt x="1197463" y="940754"/>
                    <a:pt x="1195273" y="941326"/>
                    <a:pt x="1194511" y="943612"/>
                  </a:cubicBezTo>
                  <a:close/>
                  <a:moveTo>
                    <a:pt x="1190034" y="1014573"/>
                  </a:moveTo>
                  <a:cubicBezTo>
                    <a:pt x="1186128" y="1016669"/>
                    <a:pt x="1192606" y="1022479"/>
                    <a:pt x="1185843" y="1020479"/>
                  </a:cubicBezTo>
                  <a:cubicBezTo>
                    <a:pt x="1186033" y="1017240"/>
                    <a:pt x="1185271" y="1012573"/>
                    <a:pt x="1190034" y="1014573"/>
                  </a:cubicBezTo>
                  <a:close/>
                  <a:moveTo>
                    <a:pt x="1181747" y="1038957"/>
                  </a:moveTo>
                  <a:cubicBezTo>
                    <a:pt x="1178604" y="1036481"/>
                    <a:pt x="1182414" y="1030766"/>
                    <a:pt x="1186128" y="1031813"/>
                  </a:cubicBezTo>
                  <a:cubicBezTo>
                    <a:pt x="1185843" y="1033242"/>
                    <a:pt x="1186224" y="1034099"/>
                    <a:pt x="1187176" y="1034385"/>
                  </a:cubicBezTo>
                  <a:cubicBezTo>
                    <a:pt x="1186224" y="1036862"/>
                    <a:pt x="1180890" y="1034195"/>
                    <a:pt x="1181747" y="1038957"/>
                  </a:cubicBezTo>
                  <a:close/>
                  <a:moveTo>
                    <a:pt x="1202321" y="1048101"/>
                  </a:moveTo>
                  <a:cubicBezTo>
                    <a:pt x="1204607" y="1050292"/>
                    <a:pt x="1194987" y="1047911"/>
                    <a:pt x="1195273" y="1042481"/>
                  </a:cubicBezTo>
                  <a:cubicBezTo>
                    <a:pt x="1196511" y="1042577"/>
                    <a:pt x="1197749" y="1042672"/>
                    <a:pt x="1198987" y="1042767"/>
                  </a:cubicBezTo>
                  <a:cubicBezTo>
                    <a:pt x="1197463" y="1048673"/>
                    <a:pt x="1201750" y="1046482"/>
                    <a:pt x="1202321" y="1048101"/>
                  </a:cubicBezTo>
                  <a:close/>
                  <a:moveTo>
                    <a:pt x="1201559" y="702725"/>
                  </a:moveTo>
                  <a:cubicBezTo>
                    <a:pt x="1199178" y="705106"/>
                    <a:pt x="1202321" y="705296"/>
                    <a:pt x="1199940" y="707582"/>
                  </a:cubicBezTo>
                  <a:cubicBezTo>
                    <a:pt x="1197082" y="707678"/>
                    <a:pt x="1198892" y="703868"/>
                    <a:pt x="1196511" y="703487"/>
                  </a:cubicBezTo>
                  <a:cubicBezTo>
                    <a:pt x="1197844" y="700058"/>
                    <a:pt x="1198416" y="702344"/>
                    <a:pt x="1201559" y="702725"/>
                  </a:cubicBezTo>
                  <a:close/>
                  <a:moveTo>
                    <a:pt x="1196987" y="821216"/>
                  </a:moveTo>
                  <a:cubicBezTo>
                    <a:pt x="1193463" y="823121"/>
                    <a:pt x="1194987" y="815501"/>
                    <a:pt x="1193368" y="819596"/>
                  </a:cubicBezTo>
                  <a:cubicBezTo>
                    <a:pt x="1191939" y="819311"/>
                    <a:pt x="1192510" y="817310"/>
                    <a:pt x="1192415" y="815786"/>
                  </a:cubicBezTo>
                  <a:cubicBezTo>
                    <a:pt x="1196606" y="815310"/>
                    <a:pt x="1196701" y="818263"/>
                    <a:pt x="1196987" y="821216"/>
                  </a:cubicBezTo>
                  <a:close/>
                  <a:moveTo>
                    <a:pt x="1188415" y="756731"/>
                  </a:moveTo>
                  <a:cubicBezTo>
                    <a:pt x="1187462" y="752445"/>
                    <a:pt x="1192415" y="755112"/>
                    <a:pt x="1194796" y="754731"/>
                  </a:cubicBezTo>
                  <a:cubicBezTo>
                    <a:pt x="1194796" y="758446"/>
                    <a:pt x="1190034" y="758732"/>
                    <a:pt x="1188415" y="756731"/>
                  </a:cubicBezTo>
                  <a:close/>
                  <a:moveTo>
                    <a:pt x="1190796" y="665577"/>
                  </a:moveTo>
                  <a:cubicBezTo>
                    <a:pt x="1193463" y="668244"/>
                    <a:pt x="1192225" y="665387"/>
                    <a:pt x="1194701" y="664625"/>
                  </a:cubicBezTo>
                  <a:cubicBezTo>
                    <a:pt x="1197273" y="661481"/>
                    <a:pt x="1193463" y="666720"/>
                    <a:pt x="1194320" y="669578"/>
                  </a:cubicBezTo>
                  <a:cubicBezTo>
                    <a:pt x="1192606" y="669482"/>
                    <a:pt x="1190986" y="669292"/>
                    <a:pt x="1189367" y="669197"/>
                  </a:cubicBezTo>
                  <a:cubicBezTo>
                    <a:pt x="1189939" y="668244"/>
                    <a:pt x="1190701" y="667196"/>
                    <a:pt x="1190796" y="665577"/>
                  </a:cubicBezTo>
                  <a:close/>
                  <a:moveTo>
                    <a:pt x="1188319" y="726632"/>
                  </a:moveTo>
                  <a:cubicBezTo>
                    <a:pt x="1192606" y="728061"/>
                    <a:pt x="1194511" y="732157"/>
                    <a:pt x="1192606" y="735776"/>
                  </a:cubicBezTo>
                  <a:cubicBezTo>
                    <a:pt x="1188129" y="735872"/>
                    <a:pt x="1194034" y="728061"/>
                    <a:pt x="1189177" y="731776"/>
                  </a:cubicBezTo>
                  <a:cubicBezTo>
                    <a:pt x="1187557" y="731204"/>
                    <a:pt x="1188415" y="728537"/>
                    <a:pt x="1188319" y="726632"/>
                  </a:cubicBezTo>
                  <a:close/>
                  <a:moveTo>
                    <a:pt x="1185557" y="869031"/>
                  </a:moveTo>
                  <a:cubicBezTo>
                    <a:pt x="1187653" y="869698"/>
                    <a:pt x="1187938" y="868269"/>
                    <a:pt x="1188224" y="866745"/>
                  </a:cubicBezTo>
                  <a:cubicBezTo>
                    <a:pt x="1191463" y="874460"/>
                    <a:pt x="1185367" y="873032"/>
                    <a:pt x="1190796" y="880747"/>
                  </a:cubicBezTo>
                  <a:cubicBezTo>
                    <a:pt x="1189367" y="880842"/>
                    <a:pt x="1188605" y="880271"/>
                    <a:pt x="1188415" y="879318"/>
                  </a:cubicBezTo>
                  <a:cubicBezTo>
                    <a:pt x="1185367" y="886843"/>
                    <a:pt x="1184414" y="875127"/>
                    <a:pt x="1182795" y="871317"/>
                  </a:cubicBezTo>
                  <a:cubicBezTo>
                    <a:pt x="1187367" y="873603"/>
                    <a:pt x="1186128" y="874746"/>
                    <a:pt x="1185557" y="869031"/>
                  </a:cubicBezTo>
                  <a:close/>
                  <a:moveTo>
                    <a:pt x="1185176" y="950375"/>
                  </a:moveTo>
                  <a:cubicBezTo>
                    <a:pt x="1177842" y="953613"/>
                    <a:pt x="1190320" y="961519"/>
                    <a:pt x="1181652" y="962567"/>
                  </a:cubicBezTo>
                  <a:cubicBezTo>
                    <a:pt x="1181842" y="958280"/>
                    <a:pt x="1179366" y="946374"/>
                    <a:pt x="1185176" y="950375"/>
                  </a:cubicBezTo>
                  <a:close/>
                  <a:moveTo>
                    <a:pt x="1185271" y="1011716"/>
                  </a:moveTo>
                  <a:cubicBezTo>
                    <a:pt x="1185748" y="1013525"/>
                    <a:pt x="1180128" y="1014383"/>
                    <a:pt x="1183747" y="1015335"/>
                  </a:cubicBezTo>
                  <a:cubicBezTo>
                    <a:pt x="1181366" y="1016764"/>
                    <a:pt x="1181557" y="1012097"/>
                    <a:pt x="1180604" y="1007525"/>
                  </a:cubicBezTo>
                  <a:cubicBezTo>
                    <a:pt x="1185462" y="1006096"/>
                    <a:pt x="1180414" y="1013144"/>
                    <a:pt x="1185271" y="1011716"/>
                  </a:cubicBezTo>
                  <a:close/>
                  <a:moveTo>
                    <a:pt x="1185557" y="1022955"/>
                  </a:moveTo>
                  <a:cubicBezTo>
                    <a:pt x="1189272" y="1029527"/>
                    <a:pt x="1180128" y="1024193"/>
                    <a:pt x="1178128" y="1022384"/>
                  </a:cubicBezTo>
                  <a:cubicBezTo>
                    <a:pt x="1180985" y="1017145"/>
                    <a:pt x="1184128" y="1027051"/>
                    <a:pt x="1185557" y="1022955"/>
                  </a:cubicBezTo>
                  <a:close/>
                  <a:moveTo>
                    <a:pt x="1183652" y="1092869"/>
                  </a:moveTo>
                  <a:cubicBezTo>
                    <a:pt x="1181461" y="1093154"/>
                    <a:pt x="1181366" y="1091726"/>
                    <a:pt x="1181366" y="1090202"/>
                  </a:cubicBezTo>
                  <a:cubicBezTo>
                    <a:pt x="1178413" y="1089440"/>
                    <a:pt x="1178509" y="1092202"/>
                    <a:pt x="1175080" y="1090964"/>
                  </a:cubicBezTo>
                  <a:cubicBezTo>
                    <a:pt x="1175746" y="1086868"/>
                    <a:pt x="1184700" y="1088582"/>
                    <a:pt x="1183652" y="1092869"/>
                  </a:cubicBezTo>
                  <a:close/>
                  <a:moveTo>
                    <a:pt x="1174032" y="1227267"/>
                  </a:moveTo>
                  <a:cubicBezTo>
                    <a:pt x="1174889" y="1227362"/>
                    <a:pt x="1175746" y="1227362"/>
                    <a:pt x="1176508" y="1227457"/>
                  </a:cubicBezTo>
                  <a:cubicBezTo>
                    <a:pt x="1176318" y="1230410"/>
                    <a:pt x="1176032" y="1233267"/>
                    <a:pt x="1175842" y="1236125"/>
                  </a:cubicBezTo>
                  <a:cubicBezTo>
                    <a:pt x="1174984" y="1236029"/>
                    <a:pt x="1174222" y="1236029"/>
                    <a:pt x="1173365" y="1235934"/>
                  </a:cubicBezTo>
                  <a:cubicBezTo>
                    <a:pt x="1173556" y="1233077"/>
                    <a:pt x="1173841" y="1230124"/>
                    <a:pt x="1174032" y="1227267"/>
                  </a:cubicBezTo>
                  <a:close/>
                  <a:moveTo>
                    <a:pt x="1176223" y="1246126"/>
                  </a:moveTo>
                  <a:cubicBezTo>
                    <a:pt x="1175080" y="1249936"/>
                    <a:pt x="1175175" y="1248507"/>
                    <a:pt x="1175746" y="1252317"/>
                  </a:cubicBezTo>
                  <a:cubicBezTo>
                    <a:pt x="1168984" y="1252413"/>
                    <a:pt x="1176032" y="1247936"/>
                    <a:pt x="1172508" y="1245840"/>
                  </a:cubicBezTo>
                  <a:cubicBezTo>
                    <a:pt x="1173270" y="1244126"/>
                    <a:pt x="1174127" y="1246507"/>
                    <a:pt x="1176223" y="1246126"/>
                  </a:cubicBezTo>
                  <a:close/>
                  <a:moveTo>
                    <a:pt x="1172413" y="1293370"/>
                  </a:moveTo>
                  <a:cubicBezTo>
                    <a:pt x="1175842" y="1292037"/>
                    <a:pt x="1173270" y="1283369"/>
                    <a:pt x="1178223" y="1283845"/>
                  </a:cubicBezTo>
                  <a:cubicBezTo>
                    <a:pt x="1176413" y="1291179"/>
                    <a:pt x="1175746" y="1293942"/>
                    <a:pt x="1178128" y="1300133"/>
                  </a:cubicBezTo>
                  <a:cubicBezTo>
                    <a:pt x="1170603" y="1299371"/>
                    <a:pt x="1177080" y="1293846"/>
                    <a:pt x="1169936" y="1293179"/>
                  </a:cubicBezTo>
                  <a:cubicBezTo>
                    <a:pt x="1171270" y="1289750"/>
                    <a:pt x="1168412" y="1289846"/>
                    <a:pt x="1169174" y="1286893"/>
                  </a:cubicBezTo>
                  <a:cubicBezTo>
                    <a:pt x="1171270" y="1288226"/>
                    <a:pt x="1173365" y="1289560"/>
                    <a:pt x="1172413" y="1293370"/>
                  </a:cubicBezTo>
                  <a:close/>
                  <a:moveTo>
                    <a:pt x="1165555" y="1255365"/>
                  </a:moveTo>
                  <a:cubicBezTo>
                    <a:pt x="1168888" y="1256413"/>
                    <a:pt x="1170127" y="1259175"/>
                    <a:pt x="1169936" y="1263176"/>
                  </a:cubicBezTo>
                  <a:cubicBezTo>
                    <a:pt x="1165269" y="1263271"/>
                    <a:pt x="1166507" y="1258318"/>
                    <a:pt x="1165555" y="1255365"/>
                  </a:cubicBezTo>
                  <a:close/>
                  <a:moveTo>
                    <a:pt x="1169174" y="885319"/>
                  </a:moveTo>
                  <a:cubicBezTo>
                    <a:pt x="1169079" y="886938"/>
                    <a:pt x="1168888" y="888557"/>
                    <a:pt x="1168793" y="890272"/>
                  </a:cubicBezTo>
                  <a:cubicBezTo>
                    <a:pt x="1164031" y="890843"/>
                    <a:pt x="1168507" y="883604"/>
                    <a:pt x="1162983" y="884843"/>
                  </a:cubicBezTo>
                  <a:cubicBezTo>
                    <a:pt x="1162507" y="879794"/>
                    <a:pt x="1167365" y="885033"/>
                    <a:pt x="1169174" y="885319"/>
                  </a:cubicBezTo>
                  <a:close/>
                  <a:moveTo>
                    <a:pt x="1161364" y="1244983"/>
                  </a:moveTo>
                  <a:cubicBezTo>
                    <a:pt x="1159268" y="1249936"/>
                    <a:pt x="1163745" y="1249174"/>
                    <a:pt x="1163269" y="1252698"/>
                  </a:cubicBezTo>
                  <a:cubicBezTo>
                    <a:pt x="1159173" y="1253937"/>
                    <a:pt x="1162697" y="1248602"/>
                    <a:pt x="1158506" y="1249841"/>
                  </a:cubicBezTo>
                  <a:cubicBezTo>
                    <a:pt x="1158887" y="1247555"/>
                    <a:pt x="1157744" y="1243459"/>
                    <a:pt x="1161364" y="1244983"/>
                  </a:cubicBezTo>
                  <a:close/>
                  <a:moveTo>
                    <a:pt x="1161268" y="1385096"/>
                  </a:moveTo>
                  <a:cubicBezTo>
                    <a:pt x="1160887" y="1388620"/>
                    <a:pt x="1161268" y="1393287"/>
                    <a:pt x="1159268" y="1394906"/>
                  </a:cubicBezTo>
                  <a:cubicBezTo>
                    <a:pt x="1156792" y="1394716"/>
                    <a:pt x="1157935" y="1391382"/>
                    <a:pt x="1154506" y="1392049"/>
                  </a:cubicBezTo>
                  <a:cubicBezTo>
                    <a:pt x="1160602" y="1392335"/>
                    <a:pt x="1154220" y="1384905"/>
                    <a:pt x="1161268" y="1385096"/>
                  </a:cubicBezTo>
                  <a:close/>
                  <a:moveTo>
                    <a:pt x="1160316" y="1536448"/>
                  </a:moveTo>
                  <a:cubicBezTo>
                    <a:pt x="1164697" y="1541210"/>
                    <a:pt x="1155553" y="1541687"/>
                    <a:pt x="1156887" y="1547402"/>
                  </a:cubicBezTo>
                  <a:cubicBezTo>
                    <a:pt x="1155649" y="1547306"/>
                    <a:pt x="1156030" y="1545783"/>
                    <a:pt x="1155839" y="1544830"/>
                  </a:cubicBezTo>
                  <a:cubicBezTo>
                    <a:pt x="1154791" y="1544544"/>
                    <a:pt x="1154601" y="1545211"/>
                    <a:pt x="1154506" y="1545973"/>
                  </a:cubicBezTo>
                  <a:cubicBezTo>
                    <a:pt x="1152315" y="1543306"/>
                    <a:pt x="1160030" y="1540734"/>
                    <a:pt x="1160316" y="1536448"/>
                  </a:cubicBezTo>
                  <a:close/>
                  <a:moveTo>
                    <a:pt x="1141742" y="1332232"/>
                  </a:moveTo>
                  <a:cubicBezTo>
                    <a:pt x="1139456" y="1329946"/>
                    <a:pt x="1140218" y="1332232"/>
                    <a:pt x="1136789" y="1331851"/>
                  </a:cubicBezTo>
                  <a:cubicBezTo>
                    <a:pt x="1140885" y="1327184"/>
                    <a:pt x="1134408" y="1323564"/>
                    <a:pt x="1132693" y="1320230"/>
                  </a:cubicBezTo>
                  <a:cubicBezTo>
                    <a:pt x="1139170" y="1323755"/>
                    <a:pt x="1140313" y="1325564"/>
                    <a:pt x="1141742" y="1332232"/>
                  </a:cubicBezTo>
                  <a:close/>
                  <a:moveTo>
                    <a:pt x="1136027" y="1619506"/>
                  </a:moveTo>
                  <a:cubicBezTo>
                    <a:pt x="1133265" y="1615410"/>
                    <a:pt x="1135075" y="1614648"/>
                    <a:pt x="1134313" y="1609314"/>
                  </a:cubicBezTo>
                  <a:cubicBezTo>
                    <a:pt x="1139266" y="1609029"/>
                    <a:pt x="1135265" y="1616363"/>
                    <a:pt x="1136027" y="1619506"/>
                  </a:cubicBezTo>
                  <a:close/>
                  <a:moveTo>
                    <a:pt x="1133170" y="1376523"/>
                  </a:moveTo>
                  <a:cubicBezTo>
                    <a:pt x="1131169" y="1376904"/>
                    <a:pt x="1131836" y="1380333"/>
                    <a:pt x="1128026" y="1378619"/>
                  </a:cubicBezTo>
                  <a:cubicBezTo>
                    <a:pt x="1129931" y="1373856"/>
                    <a:pt x="1133170" y="1373761"/>
                    <a:pt x="1131455" y="1367665"/>
                  </a:cubicBezTo>
                  <a:cubicBezTo>
                    <a:pt x="1134979" y="1368141"/>
                    <a:pt x="1133265" y="1372999"/>
                    <a:pt x="1133170" y="1376523"/>
                  </a:cubicBezTo>
                  <a:close/>
                  <a:moveTo>
                    <a:pt x="1134979" y="2990725"/>
                  </a:moveTo>
                  <a:cubicBezTo>
                    <a:pt x="1134884" y="2991582"/>
                    <a:pt x="1134884" y="2992344"/>
                    <a:pt x="1134789" y="2993202"/>
                  </a:cubicBezTo>
                  <a:cubicBezTo>
                    <a:pt x="1132408" y="2989963"/>
                    <a:pt x="1135170" y="2986629"/>
                    <a:pt x="1135456" y="2984534"/>
                  </a:cubicBezTo>
                  <a:cubicBezTo>
                    <a:pt x="1139456" y="2985486"/>
                    <a:pt x="1137551" y="2990058"/>
                    <a:pt x="1134979" y="2990725"/>
                  </a:cubicBezTo>
                  <a:close/>
                  <a:moveTo>
                    <a:pt x="1144600" y="2980343"/>
                  </a:moveTo>
                  <a:cubicBezTo>
                    <a:pt x="1141933" y="2980724"/>
                    <a:pt x="1142409" y="2978343"/>
                    <a:pt x="1142409" y="2976342"/>
                  </a:cubicBezTo>
                  <a:cubicBezTo>
                    <a:pt x="1139837" y="2976437"/>
                    <a:pt x="1139647" y="2979485"/>
                    <a:pt x="1138313" y="2981010"/>
                  </a:cubicBezTo>
                  <a:cubicBezTo>
                    <a:pt x="1136694" y="2980438"/>
                    <a:pt x="1136503" y="2978628"/>
                    <a:pt x="1134789" y="2978247"/>
                  </a:cubicBezTo>
                  <a:cubicBezTo>
                    <a:pt x="1135170" y="2976819"/>
                    <a:pt x="1136122" y="2977676"/>
                    <a:pt x="1136027" y="2978343"/>
                  </a:cubicBezTo>
                  <a:cubicBezTo>
                    <a:pt x="1137456" y="2975866"/>
                    <a:pt x="1140313" y="2975199"/>
                    <a:pt x="1142695" y="2973866"/>
                  </a:cubicBezTo>
                  <a:cubicBezTo>
                    <a:pt x="1142790" y="2970818"/>
                    <a:pt x="1138599" y="2973294"/>
                    <a:pt x="1138885" y="2974818"/>
                  </a:cubicBezTo>
                  <a:cubicBezTo>
                    <a:pt x="1137265" y="2973866"/>
                    <a:pt x="1136789" y="2971961"/>
                    <a:pt x="1136789" y="2969675"/>
                  </a:cubicBezTo>
                  <a:cubicBezTo>
                    <a:pt x="1145743" y="2971389"/>
                    <a:pt x="1142314" y="2969770"/>
                    <a:pt x="1146886" y="2969294"/>
                  </a:cubicBezTo>
                  <a:cubicBezTo>
                    <a:pt x="1150315" y="2975580"/>
                    <a:pt x="1142790" y="2974056"/>
                    <a:pt x="1144600" y="2980343"/>
                  </a:cubicBezTo>
                  <a:close/>
                  <a:moveTo>
                    <a:pt x="1143742" y="1307372"/>
                  </a:moveTo>
                  <a:cubicBezTo>
                    <a:pt x="1147457" y="1302038"/>
                    <a:pt x="1144124" y="1297561"/>
                    <a:pt x="1140980" y="1294608"/>
                  </a:cubicBezTo>
                  <a:cubicBezTo>
                    <a:pt x="1144885" y="1292608"/>
                    <a:pt x="1140123" y="1285559"/>
                    <a:pt x="1142980" y="1284797"/>
                  </a:cubicBezTo>
                  <a:cubicBezTo>
                    <a:pt x="1144885" y="1289560"/>
                    <a:pt x="1148886" y="1296799"/>
                    <a:pt x="1151362" y="1304229"/>
                  </a:cubicBezTo>
                  <a:cubicBezTo>
                    <a:pt x="1150600" y="1307181"/>
                    <a:pt x="1146600" y="1306610"/>
                    <a:pt x="1143742" y="1307372"/>
                  </a:cubicBezTo>
                  <a:close/>
                  <a:moveTo>
                    <a:pt x="1147171" y="1265081"/>
                  </a:moveTo>
                  <a:cubicBezTo>
                    <a:pt x="1152505" y="1264033"/>
                    <a:pt x="1148981" y="1270510"/>
                    <a:pt x="1151648" y="1271748"/>
                  </a:cubicBezTo>
                  <a:cubicBezTo>
                    <a:pt x="1149553" y="1274510"/>
                    <a:pt x="1146505" y="1268510"/>
                    <a:pt x="1147171" y="1265081"/>
                  </a:cubicBezTo>
                  <a:close/>
                  <a:moveTo>
                    <a:pt x="1156030" y="1805053"/>
                  </a:moveTo>
                  <a:cubicBezTo>
                    <a:pt x="1156220" y="1807910"/>
                    <a:pt x="1155458" y="1809816"/>
                    <a:pt x="1154315" y="1811149"/>
                  </a:cubicBezTo>
                  <a:cubicBezTo>
                    <a:pt x="1151648" y="1809911"/>
                    <a:pt x="1151077" y="1803910"/>
                    <a:pt x="1156030" y="1805053"/>
                  </a:cubicBezTo>
                  <a:close/>
                  <a:moveTo>
                    <a:pt x="1164507" y="2981867"/>
                  </a:moveTo>
                  <a:cubicBezTo>
                    <a:pt x="1165078" y="2984153"/>
                    <a:pt x="1160411" y="2986725"/>
                    <a:pt x="1164031" y="2988058"/>
                  </a:cubicBezTo>
                  <a:cubicBezTo>
                    <a:pt x="1163554" y="2992440"/>
                    <a:pt x="1160125" y="2985105"/>
                    <a:pt x="1160221" y="2989010"/>
                  </a:cubicBezTo>
                  <a:cubicBezTo>
                    <a:pt x="1157935" y="2987677"/>
                    <a:pt x="1161459" y="2981486"/>
                    <a:pt x="1164507" y="2981867"/>
                  </a:cubicBezTo>
                  <a:close/>
                  <a:moveTo>
                    <a:pt x="1152791" y="2957197"/>
                  </a:moveTo>
                  <a:cubicBezTo>
                    <a:pt x="1154315" y="2952816"/>
                    <a:pt x="1156506" y="2956721"/>
                    <a:pt x="1160316" y="2956530"/>
                  </a:cubicBezTo>
                  <a:cubicBezTo>
                    <a:pt x="1158792" y="2960912"/>
                    <a:pt x="1156601" y="2957007"/>
                    <a:pt x="1152791" y="2957197"/>
                  </a:cubicBezTo>
                  <a:close/>
                  <a:moveTo>
                    <a:pt x="1164221" y="2939385"/>
                  </a:moveTo>
                  <a:cubicBezTo>
                    <a:pt x="1159554" y="2937576"/>
                    <a:pt x="1158411" y="2932813"/>
                    <a:pt x="1156315" y="2928717"/>
                  </a:cubicBezTo>
                  <a:cubicBezTo>
                    <a:pt x="1160411" y="2927955"/>
                    <a:pt x="1158601" y="2932146"/>
                    <a:pt x="1160983" y="2932813"/>
                  </a:cubicBezTo>
                  <a:cubicBezTo>
                    <a:pt x="1165269" y="2931289"/>
                    <a:pt x="1158601" y="2929575"/>
                    <a:pt x="1160221" y="2926527"/>
                  </a:cubicBezTo>
                  <a:cubicBezTo>
                    <a:pt x="1164602" y="2926431"/>
                    <a:pt x="1166317" y="2935194"/>
                    <a:pt x="1162030" y="2935385"/>
                  </a:cubicBezTo>
                  <a:cubicBezTo>
                    <a:pt x="1162030" y="2938623"/>
                    <a:pt x="1164316" y="2933861"/>
                    <a:pt x="1166983" y="2935766"/>
                  </a:cubicBezTo>
                  <a:cubicBezTo>
                    <a:pt x="1166126" y="2937004"/>
                    <a:pt x="1164031" y="2936814"/>
                    <a:pt x="1164221" y="2939385"/>
                  </a:cubicBezTo>
                  <a:close/>
                  <a:moveTo>
                    <a:pt x="1163459" y="1713137"/>
                  </a:moveTo>
                  <a:cubicBezTo>
                    <a:pt x="1163935" y="1708469"/>
                    <a:pt x="1165174" y="1709708"/>
                    <a:pt x="1164031" y="1705707"/>
                  </a:cubicBezTo>
                  <a:cubicBezTo>
                    <a:pt x="1167269" y="1706850"/>
                    <a:pt x="1166602" y="1703326"/>
                    <a:pt x="1168031" y="1702278"/>
                  </a:cubicBezTo>
                  <a:cubicBezTo>
                    <a:pt x="1169460" y="1703993"/>
                    <a:pt x="1166412" y="1711898"/>
                    <a:pt x="1163459" y="1713137"/>
                  </a:cubicBezTo>
                  <a:close/>
                  <a:moveTo>
                    <a:pt x="1167745" y="1660844"/>
                  </a:moveTo>
                  <a:cubicBezTo>
                    <a:pt x="1166412" y="1660463"/>
                    <a:pt x="1167078" y="1658273"/>
                    <a:pt x="1165459" y="1658177"/>
                  </a:cubicBezTo>
                  <a:cubicBezTo>
                    <a:pt x="1164412" y="1657892"/>
                    <a:pt x="1164221" y="1658558"/>
                    <a:pt x="1164126" y="1659321"/>
                  </a:cubicBezTo>
                  <a:cubicBezTo>
                    <a:pt x="1161268" y="1655129"/>
                    <a:pt x="1171555" y="1653987"/>
                    <a:pt x="1166126" y="1649414"/>
                  </a:cubicBezTo>
                  <a:cubicBezTo>
                    <a:pt x="1170222" y="1650176"/>
                    <a:pt x="1170412" y="1657987"/>
                    <a:pt x="1167745" y="1660844"/>
                  </a:cubicBezTo>
                  <a:close/>
                  <a:moveTo>
                    <a:pt x="1164031" y="1520446"/>
                  </a:moveTo>
                  <a:cubicBezTo>
                    <a:pt x="1164126" y="1518827"/>
                    <a:pt x="1164316" y="1517112"/>
                    <a:pt x="1164412" y="1515493"/>
                  </a:cubicBezTo>
                  <a:cubicBezTo>
                    <a:pt x="1166507" y="1516160"/>
                    <a:pt x="1166793" y="1514731"/>
                    <a:pt x="1167078" y="1513207"/>
                  </a:cubicBezTo>
                  <a:cubicBezTo>
                    <a:pt x="1170222" y="1519303"/>
                    <a:pt x="1172317" y="1514445"/>
                    <a:pt x="1179366" y="1515493"/>
                  </a:cubicBezTo>
                  <a:cubicBezTo>
                    <a:pt x="1176985" y="1519684"/>
                    <a:pt x="1175365" y="1519684"/>
                    <a:pt x="1170032" y="1522256"/>
                  </a:cubicBezTo>
                  <a:cubicBezTo>
                    <a:pt x="1170222" y="1515969"/>
                    <a:pt x="1166983" y="1519779"/>
                    <a:pt x="1164031" y="1520446"/>
                  </a:cubicBezTo>
                  <a:close/>
                  <a:moveTo>
                    <a:pt x="1175461" y="1565213"/>
                  </a:moveTo>
                  <a:cubicBezTo>
                    <a:pt x="1174794" y="1566261"/>
                    <a:pt x="1174222" y="1567309"/>
                    <a:pt x="1172794" y="1567500"/>
                  </a:cubicBezTo>
                  <a:cubicBezTo>
                    <a:pt x="1172794" y="1569785"/>
                    <a:pt x="1176890" y="1568642"/>
                    <a:pt x="1177556" y="1570357"/>
                  </a:cubicBezTo>
                  <a:cubicBezTo>
                    <a:pt x="1176127" y="1574453"/>
                    <a:pt x="1175175" y="1570833"/>
                    <a:pt x="1171270" y="1571119"/>
                  </a:cubicBezTo>
                  <a:cubicBezTo>
                    <a:pt x="1171651" y="1567976"/>
                    <a:pt x="1171936" y="1564737"/>
                    <a:pt x="1175461" y="1565213"/>
                  </a:cubicBezTo>
                  <a:close/>
                  <a:moveTo>
                    <a:pt x="1171841" y="1624935"/>
                  </a:moveTo>
                  <a:cubicBezTo>
                    <a:pt x="1174603" y="1627412"/>
                    <a:pt x="1177842" y="1627793"/>
                    <a:pt x="1180604" y="1624459"/>
                  </a:cubicBezTo>
                  <a:cubicBezTo>
                    <a:pt x="1182128" y="1624840"/>
                    <a:pt x="1181652" y="1627031"/>
                    <a:pt x="1180414" y="1626935"/>
                  </a:cubicBezTo>
                  <a:cubicBezTo>
                    <a:pt x="1179271" y="1630174"/>
                    <a:pt x="1182795" y="1629507"/>
                    <a:pt x="1183843" y="1630936"/>
                  </a:cubicBezTo>
                  <a:cubicBezTo>
                    <a:pt x="1181461" y="1632746"/>
                    <a:pt x="1180795" y="1636460"/>
                    <a:pt x="1177175" y="1636651"/>
                  </a:cubicBezTo>
                  <a:cubicBezTo>
                    <a:pt x="1180033" y="1631984"/>
                    <a:pt x="1175080" y="1632650"/>
                    <a:pt x="1177937" y="1627983"/>
                  </a:cubicBezTo>
                  <a:cubicBezTo>
                    <a:pt x="1176318" y="1628364"/>
                    <a:pt x="1175270" y="1629317"/>
                    <a:pt x="1175080" y="1631508"/>
                  </a:cubicBezTo>
                  <a:cubicBezTo>
                    <a:pt x="1174032" y="1629221"/>
                    <a:pt x="1170698" y="1629031"/>
                    <a:pt x="1171841" y="1624935"/>
                  </a:cubicBezTo>
                  <a:close/>
                  <a:moveTo>
                    <a:pt x="1176603" y="1983171"/>
                  </a:moveTo>
                  <a:cubicBezTo>
                    <a:pt x="1172603" y="1983456"/>
                    <a:pt x="1176127" y="1977360"/>
                    <a:pt x="1173365" y="1976693"/>
                  </a:cubicBezTo>
                  <a:cubicBezTo>
                    <a:pt x="1174508" y="1974598"/>
                    <a:pt x="1175651" y="1976693"/>
                    <a:pt x="1177080" y="1976979"/>
                  </a:cubicBezTo>
                  <a:cubicBezTo>
                    <a:pt x="1175937" y="1980694"/>
                    <a:pt x="1176032" y="1979265"/>
                    <a:pt x="1176603" y="1983171"/>
                  </a:cubicBezTo>
                  <a:close/>
                  <a:moveTo>
                    <a:pt x="1176508" y="1799243"/>
                  </a:moveTo>
                  <a:cubicBezTo>
                    <a:pt x="1177556" y="1799147"/>
                    <a:pt x="1177651" y="1799814"/>
                    <a:pt x="1177651" y="1800576"/>
                  </a:cubicBezTo>
                  <a:cubicBezTo>
                    <a:pt x="1179080" y="1798004"/>
                    <a:pt x="1186700" y="1792766"/>
                    <a:pt x="1186415" y="1800005"/>
                  </a:cubicBezTo>
                  <a:cubicBezTo>
                    <a:pt x="1185367" y="1799338"/>
                    <a:pt x="1184319" y="1798767"/>
                    <a:pt x="1184128" y="1797338"/>
                  </a:cubicBezTo>
                  <a:cubicBezTo>
                    <a:pt x="1182414" y="1797528"/>
                    <a:pt x="1182890" y="1800386"/>
                    <a:pt x="1182509" y="1802196"/>
                  </a:cubicBezTo>
                  <a:cubicBezTo>
                    <a:pt x="1181652" y="1799052"/>
                    <a:pt x="1175842" y="1805053"/>
                    <a:pt x="1176508" y="1799243"/>
                  </a:cubicBezTo>
                  <a:close/>
                  <a:moveTo>
                    <a:pt x="1181176" y="2034891"/>
                  </a:moveTo>
                  <a:cubicBezTo>
                    <a:pt x="1179080" y="2034510"/>
                    <a:pt x="1182224" y="2028986"/>
                    <a:pt x="1185271" y="2030224"/>
                  </a:cubicBezTo>
                  <a:cubicBezTo>
                    <a:pt x="1185938" y="2028129"/>
                    <a:pt x="1184509" y="2027843"/>
                    <a:pt x="1182985" y="2027557"/>
                  </a:cubicBezTo>
                  <a:cubicBezTo>
                    <a:pt x="1182890" y="2026414"/>
                    <a:pt x="1183557" y="2026414"/>
                    <a:pt x="1184319" y="2026414"/>
                  </a:cubicBezTo>
                  <a:cubicBezTo>
                    <a:pt x="1185176" y="2026509"/>
                    <a:pt x="1185938" y="2026509"/>
                    <a:pt x="1186795" y="2026604"/>
                  </a:cubicBezTo>
                  <a:cubicBezTo>
                    <a:pt x="1186891" y="2031558"/>
                    <a:pt x="1183271" y="2032319"/>
                    <a:pt x="1181176" y="2034891"/>
                  </a:cubicBezTo>
                  <a:close/>
                  <a:moveTo>
                    <a:pt x="1185748" y="1993934"/>
                  </a:moveTo>
                  <a:cubicBezTo>
                    <a:pt x="1187367" y="1990505"/>
                    <a:pt x="1187462" y="1988885"/>
                    <a:pt x="1186415" y="1985266"/>
                  </a:cubicBezTo>
                  <a:cubicBezTo>
                    <a:pt x="1191367" y="1985266"/>
                    <a:pt x="1190605" y="1994696"/>
                    <a:pt x="1185748" y="1993934"/>
                  </a:cubicBezTo>
                  <a:close/>
                  <a:moveTo>
                    <a:pt x="1191082" y="1572643"/>
                  </a:moveTo>
                  <a:cubicBezTo>
                    <a:pt x="1188224" y="1572071"/>
                    <a:pt x="1185938" y="1569595"/>
                    <a:pt x="1184795" y="1573405"/>
                  </a:cubicBezTo>
                  <a:cubicBezTo>
                    <a:pt x="1183557" y="1575310"/>
                    <a:pt x="1186986" y="1565023"/>
                    <a:pt x="1186986" y="1562356"/>
                  </a:cubicBezTo>
                  <a:cubicBezTo>
                    <a:pt x="1189177" y="1564833"/>
                    <a:pt x="1187748" y="1564737"/>
                    <a:pt x="1191844" y="1563975"/>
                  </a:cubicBezTo>
                  <a:cubicBezTo>
                    <a:pt x="1190986" y="1565118"/>
                    <a:pt x="1188605" y="1568357"/>
                    <a:pt x="1192796" y="1567785"/>
                  </a:cubicBezTo>
                  <a:cubicBezTo>
                    <a:pt x="1191653" y="1568833"/>
                    <a:pt x="1191177" y="1570547"/>
                    <a:pt x="1191082" y="1572643"/>
                  </a:cubicBezTo>
                  <a:close/>
                  <a:moveTo>
                    <a:pt x="1191844" y="1610267"/>
                  </a:moveTo>
                  <a:cubicBezTo>
                    <a:pt x="1194701" y="1607409"/>
                    <a:pt x="1193844" y="1607790"/>
                    <a:pt x="1193653" y="1602933"/>
                  </a:cubicBezTo>
                  <a:cubicBezTo>
                    <a:pt x="1198892" y="1603123"/>
                    <a:pt x="1195844" y="1610362"/>
                    <a:pt x="1200511" y="1611029"/>
                  </a:cubicBezTo>
                  <a:cubicBezTo>
                    <a:pt x="1200988" y="1615696"/>
                    <a:pt x="1195940" y="1619220"/>
                    <a:pt x="1202321" y="1619887"/>
                  </a:cubicBezTo>
                  <a:cubicBezTo>
                    <a:pt x="1203369" y="1622268"/>
                    <a:pt x="1198225" y="1623792"/>
                    <a:pt x="1201940" y="1624840"/>
                  </a:cubicBezTo>
                  <a:cubicBezTo>
                    <a:pt x="1197559" y="1625888"/>
                    <a:pt x="1200416" y="1627793"/>
                    <a:pt x="1196701" y="1628174"/>
                  </a:cubicBezTo>
                  <a:cubicBezTo>
                    <a:pt x="1199273" y="1620554"/>
                    <a:pt x="1192415" y="1610648"/>
                    <a:pt x="1197844" y="1614458"/>
                  </a:cubicBezTo>
                  <a:cubicBezTo>
                    <a:pt x="1197654" y="1609124"/>
                    <a:pt x="1193653" y="1612553"/>
                    <a:pt x="1191844" y="1610267"/>
                  </a:cubicBezTo>
                  <a:close/>
                  <a:moveTo>
                    <a:pt x="1197654" y="1662083"/>
                  </a:moveTo>
                  <a:cubicBezTo>
                    <a:pt x="1197940" y="1660654"/>
                    <a:pt x="1200035" y="1661225"/>
                    <a:pt x="1201464" y="1661130"/>
                  </a:cubicBezTo>
                  <a:cubicBezTo>
                    <a:pt x="1200130" y="1664559"/>
                    <a:pt x="1202988" y="1664464"/>
                    <a:pt x="1202226" y="1667417"/>
                  </a:cubicBezTo>
                  <a:cubicBezTo>
                    <a:pt x="1200988" y="1667321"/>
                    <a:pt x="1199749" y="1667226"/>
                    <a:pt x="1198511" y="1667131"/>
                  </a:cubicBezTo>
                  <a:cubicBezTo>
                    <a:pt x="1200226" y="1665607"/>
                    <a:pt x="1199559" y="1663416"/>
                    <a:pt x="1197654" y="1662083"/>
                  </a:cubicBezTo>
                  <a:close/>
                  <a:moveTo>
                    <a:pt x="1196416" y="1630650"/>
                  </a:moveTo>
                  <a:cubicBezTo>
                    <a:pt x="1205178" y="1629126"/>
                    <a:pt x="1194892" y="1641223"/>
                    <a:pt x="1200702" y="1639794"/>
                  </a:cubicBezTo>
                  <a:cubicBezTo>
                    <a:pt x="1199464" y="1642461"/>
                    <a:pt x="1197844" y="1644557"/>
                    <a:pt x="1194130" y="1644271"/>
                  </a:cubicBezTo>
                  <a:cubicBezTo>
                    <a:pt x="1198511" y="1641413"/>
                    <a:pt x="1198987" y="1634937"/>
                    <a:pt x="1196416" y="1630650"/>
                  </a:cubicBezTo>
                  <a:close/>
                  <a:moveTo>
                    <a:pt x="1198035" y="1688372"/>
                  </a:moveTo>
                  <a:cubicBezTo>
                    <a:pt x="1196035" y="1691515"/>
                    <a:pt x="1193558" y="1685324"/>
                    <a:pt x="1193463" y="1682942"/>
                  </a:cubicBezTo>
                  <a:cubicBezTo>
                    <a:pt x="1194701" y="1683133"/>
                    <a:pt x="1194320" y="1684562"/>
                    <a:pt x="1194511" y="1685514"/>
                  </a:cubicBezTo>
                  <a:cubicBezTo>
                    <a:pt x="1195653" y="1685038"/>
                    <a:pt x="1196797" y="1684657"/>
                    <a:pt x="1197178" y="1683228"/>
                  </a:cubicBezTo>
                  <a:cubicBezTo>
                    <a:pt x="1201464" y="1683990"/>
                    <a:pt x="1194511" y="1688658"/>
                    <a:pt x="1198035" y="1688372"/>
                  </a:cubicBezTo>
                  <a:close/>
                  <a:moveTo>
                    <a:pt x="1201464" y="1753713"/>
                  </a:moveTo>
                  <a:cubicBezTo>
                    <a:pt x="1197082" y="1751046"/>
                    <a:pt x="1199178" y="1748951"/>
                    <a:pt x="1199749" y="1743521"/>
                  </a:cubicBezTo>
                  <a:cubicBezTo>
                    <a:pt x="1202512" y="1745522"/>
                    <a:pt x="1201845" y="1746284"/>
                    <a:pt x="1205845" y="1745236"/>
                  </a:cubicBezTo>
                  <a:cubicBezTo>
                    <a:pt x="1203559" y="1747522"/>
                    <a:pt x="1205845" y="1746855"/>
                    <a:pt x="1205465" y="1750189"/>
                  </a:cubicBezTo>
                  <a:cubicBezTo>
                    <a:pt x="1204226" y="1751522"/>
                    <a:pt x="1200892" y="1750284"/>
                    <a:pt x="1201464" y="1753713"/>
                  </a:cubicBezTo>
                  <a:close/>
                  <a:moveTo>
                    <a:pt x="1217180" y="1744950"/>
                  </a:moveTo>
                  <a:cubicBezTo>
                    <a:pt x="1219180" y="1741521"/>
                    <a:pt x="1221371" y="1747427"/>
                    <a:pt x="1220514" y="1750284"/>
                  </a:cubicBezTo>
                  <a:cubicBezTo>
                    <a:pt x="1217180" y="1749903"/>
                    <a:pt x="1217847" y="1752189"/>
                    <a:pt x="1215561" y="1749903"/>
                  </a:cubicBezTo>
                  <a:cubicBezTo>
                    <a:pt x="1215275" y="1747713"/>
                    <a:pt x="1216704" y="1747617"/>
                    <a:pt x="1218228" y="1747617"/>
                  </a:cubicBezTo>
                  <a:cubicBezTo>
                    <a:pt x="1218514" y="1746093"/>
                    <a:pt x="1218133" y="1745331"/>
                    <a:pt x="1217180" y="1744950"/>
                  </a:cubicBezTo>
                  <a:close/>
                  <a:moveTo>
                    <a:pt x="1215847" y="1761143"/>
                  </a:moveTo>
                  <a:cubicBezTo>
                    <a:pt x="1215942" y="1762857"/>
                    <a:pt x="1211275" y="1765429"/>
                    <a:pt x="1214227" y="1766000"/>
                  </a:cubicBezTo>
                  <a:cubicBezTo>
                    <a:pt x="1209465" y="1771049"/>
                    <a:pt x="1214894" y="1759142"/>
                    <a:pt x="1211941" y="1763333"/>
                  </a:cubicBezTo>
                  <a:cubicBezTo>
                    <a:pt x="1208036" y="1761619"/>
                    <a:pt x="1213465" y="1759904"/>
                    <a:pt x="1215847" y="1761143"/>
                  </a:cubicBezTo>
                  <a:close/>
                  <a:moveTo>
                    <a:pt x="1209941" y="1741902"/>
                  </a:moveTo>
                  <a:cubicBezTo>
                    <a:pt x="1211465" y="1740092"/>
                    <a:pt x="1203845" y="1734282"/>
                    <a:pt x="1206226" y="1741617"/>
                  </a:cubicBezTo>
                  <a:cubicBezTo>
                    <a:pt x="1204036" y="1741140"/>
                    <a:pt x="1203559" y="1739235"/>
                    <a:pt x="1204131" y="1736473"/>
                  </a:cubicBezTo>
                  <a:cubicBezTo>
                    <a:pt x="1208132" y="1735139"/>
                    <a:pt x="1207655" y="1737140"/>
                    <a:pt x="1212799" y="1737140"/>
                  </a:cubicBezTo>
                  <a:cubicBezTo>
                    <a:pt x="1212037" y="1738950"/>
                    <a:pt x="1210703" y="1740092"/>
                    <a:pt x="1209941" y="1741902"/>
                  </a:cubicBezTo>
                  <a:close/>
                  <a:moveTo>
                    <a:pt x="1204512" y="1716375"/>
                  </a:moveTo>
                  <a:cubicBezTo>
                    <a:pt x="1200988" y="1716280"/>
                    <a:pt x="1206131" y="1708755"/>
                    <a:pt x="1202607" y="1708755"/>
                  </a:cubicBezTo>
                  <a:cubicBezTo>
                    <a:pt x="1203274" y="1706946"/>
                    <a:pt x="1204131" y="1709422"/>
                    <a:pt x="1206322" y="1709041"/>
                  </a:cubicBezTo>
                  <a:cubicBezTo>
                    <a:pt x="1204226" y="1712660"/>
                    <a:pt x="1206988" y="1713327"/>
                    <a:pt x="1204512" y="1716375"/>
                  </a:cubicBezTo>
                  <a:close/>
                  <a:moveTo>
                    <a:pt x="1205178" y="1800291"/>
                  </a:moveTo>
                  <a:cubicBezTo>
                    <a:pt x="1207084" y="1798290"/>
                    <a:pt x="1203750" y="1792956"/>
                    <a:pt x="1210703" y="1794480"/>
                  </a:cubicBezTo>
                  <a:cubicBezTo>
                    <a:pt x="1209751" y="1797433"/>
                    <a:pt x="1209084" y="1800767"/>
                    <a:pt x="1205178" y="1800291"/>
                  </a:cubicBezTo>
                  <a:close/>
                  <a:moveTo>
                    <a:pt x="1208608" y="1804386"/>
                  </a:moveTo>
                  <a:cubicBezTo>
                    <a:pt x="1208322" y="1801338"/>
                    <a:pt x="1211084" y="1801910"/>
                    <a:pt x="1210322" y="1798290"/>
                  </a:cubicBezTo>
                  <a:cubicBezTo>
                    <a:pt x="1212894" y="1798100"/>
                    <a:pt x="1214227" y="1798862"/>
                    <a:pt x="1213846" y="1801052"/>
                  </a:cubicBezTo>
                  <a:cubicBezTo>
                    <a:pt x="1215275" y="1801338"/>
                    <a:pt x="1216037" y="1800957"/>
                    <a:pt x="1216418" y="1800005"/>
                  </a:cubicBezTo>
                  <a:cubicBezTo>
                    <a:pt x="1219657" y="1805815"/>
                    <a:pt x="1212894" y="1804100"/>
                    <a:pt x="1208608" y="1804386"/>
                  </a:cubicBezTo>
                  <a:close/>
                  <a:moveTo>
                    <a:pt x="1218895" y="1816388"/>
                  </a:moveTo>
                  <a:cubicBezTo>
                    <a:pt x="1217752" y="1816483"/>
                    <a:pt x="1217752" y="1815816"/>
                    <a:pt x="1217752" y="1815054"/>
                  </a:cubicBezTo>
                  <a:cubicBezTo>
                    <a:pt x="1215751" y="1815150"/>
                    <a:pt x="1219276" y="1821150"/>
                    <a:pt x="1213656" y="1819721"/>
                  </a:cubicBezTo>
                  <a:cubicBezTo>
                    <a:pt x="1213561" y="1815912"/>
                    <a:pt x="1215847" y="1810196"/>
                    <a:pt x="1211941" y="1809530"/>
                  </a:cubicBezTo>
                  <a:cubicBezTo>
                    <a:pt x="1213275" y="1807434"/>
                    <a:pt x="1216704" y="1807815"/>
                    <a:pt x="1217275" y="1804958"/>
                  </a:cubicBezTo>
                  <a:cubicBezTo>
                    <a:pt x="1219847" y="1809530"/>
                    <a:pt x="1215751" y="1812483"/>
                    <a:pt x="1218895" y="1816388"/>
                  </a:cubicBezTo>
                  <a:close/>
                  <a:moveTo>
                    <a:pt x="1222609" y="1832961"/>
                  </a:moveTo>
                  <a:cubicBezTo>
                    <a:pt x="1221562" y="1835819"/>
                    <a:pt x="1220419" y="1838581"/>
                    <a:pt x="1217085" y="1838771"/>
                  </a:cubicBezTo>
                  <a:cubicBezTo>
                    <a:pt x="1218133" y="1835914"/>
                    <a:pt x="1219276" y="1833152"/>
                    <a:pt x="1222609" y="1832961"/>
                  </a:cubicBezTo>
                  <a:close/>
                  <a:moveTo>
                    <a:pt x="1223752" y="1910685"/>
                  </a:moveTo>
                  <a:cubicBezTo>
                    <a:pt x="1223181" y="1913829"/>
                    <a:pt x="1221752" y="1908780"/>
                    <a:pt x="1218799" y="1910304"/>
                  </a:cubicBezTo>
                  <a:cubicBezTo>
                    <a:pt x="1219276" y="1908113"/>
                    <a:pt x="1218037" y="1904018"/>
                    <a:pt x="1221657" y="1905542"/>
                  </a:cubicBezTo>
                  <a:cubicBezTo>
                    <a:pt x="1221752" y="1906589"/>
                    <a:pt x="1221085" y="1906685"/>
                    <a:pt x="1220324" y="1906685"/>
                  </a:cubicBezTo>
                  <a:cubicBezTo>
                    <a:pt x="1221466" y="1908018"/>
                    <a:pt x="1222609" y="1909352"/>
                    <a:pt x="1223752" y="1910685"/>
                  </a:cubicBezTo>
                  <a:close/>
                  <a:moveTo>
                    <a:pt x="1220895" y="1930402"/>
                  </a:moveTo>
                  <a:cubicBezTo>
                    <a:pt x="1217942" y="1932783"/>
                    <a:pt x="1221276" y="1934021"/>
                    <a:pt x="1220324" y="1937927"/>
                  </a:cubicBezTo>
                  <a:cubicBezTo>
                    <a:pt x="1216323" y="1939355"/>
                    <a:pt x="1217180" y="1928306"/>
                    <a:pt x="1220895" y="1930402"/>
                  </a:cubicBezTo>
                  <a:close/>
                  <a:moveTo>
                    <a:pt x="1221276" y="1941737"/>
                  </a:moveTo>
                  <a:cubicBezTo>
                    <a:pt x="1219657" y="1946594"/>
                    <a:pt x="1217752" y="1951167"/>
                    <a:pt x="1215180" y="1954976"/>
                  </a:cubicBezTo>
                  <a:cubicBezTo>
                    <a:pt x="1212989" y="1950976"/>
                    <a:pt x="1216609" y="1942213"/>
                    <a:pt x="1221276" y="1941737"/>
                  </a:cubicBezTo>
                  <a:close/>
                  <a:moveTo>
                    <a:pt x="1216323" y="2033939"/>
                  </a:moveTo>
                  <a:cubicBezTo>
                    <a:pt x="1212608" y="2030414"/>
                    <a:pt x="1221276" y="2035463"/>
                    <a:pt x="1220133" y="2032986"/>
                  </a:cubicBezTo>
                  <a:cubicBezTo>
                    <a:pt x="1222800" y="2033748"/>
                    <a:pt x="1221181" y="2040416"/>
                    <a:pt x="1217275" y="2037749"/>
                  </a:cubicBezTo>
                  <a:cubicBezTo>
                    <a:pt x="1218133" y="2036606"/>
                    <a:pt x="1220514" y="2033367"/>
                    <a:pt x="1216323" y="2033939"/>
                  </a:cubicBezTo>
                  <a:close/>
                  <a:moveTo>
                    <a:pt x="1217275" y="2006507"/>
                  </a:moveTo>
                  <a:cubicBezTo>
                    <a:pt x="1215656" y="2006888"/>
                    <a:pt x="1214608" y="2007840"/>
                    <a:pt x="1214513" y="2010031"/>
                  </a:cubicBezTo>
                  <a:cubicBezTo>
                    <a:pt x="1208036" y="2008602"/>
                    <a:pt x="1219371" y="2005935"/>
                    <a:pt x="1212418" y="2004888"/>
                  </a:cubicBezTo>
                  <a:cubicBezTo>
                    <a:pt x="1212132" y="2000887"/>
                    <a:pt x="1216513" y="2002411"/>
                    <a:pt x="1215561" y="1997648"/>
                  </a:cubicBezTo>
                  <a:cubicBezTo>
                    <a:pt x="1217180" y="1998220"/>
                    <a:pt x="1217371" y="2000030"/>
                    <a:pt x="1219085" y="2000411"/>
                  </a:cubicBezTo>
                  <a:cubicBezTo>
                    <a:pt x="1218990" y="2002601"/>
                    <a:pt x="1217942" y="2003554"/>
                    <a:pt x="1216323" y="2003935"/>
                  </a:cubicBezTo>
                  <a:cubicBezTo>
                    <a:pt x="1216418" y="2006602"/>
                    <a:pt x="1221752" y="2004697"/>
                    <a:pt x="1222324" y="2006888"/>
                  </a:cubicBezTo>
                  <a:cubicBezTo>
                    <a:pt x="1221466" y="2010412"/>
                    <a:pt x="1212608" y="2011364"/>
                    <a:pt x="1217275" y="2006507"/>
                  </a:cubicBezTo>
                  <a:close/>
                  <a:moveTo>
                    <a:pt x="1214323" y="1966216"/>
                  </a:moveTo>
                  <a:cubicBezTo>
                    <a:pt x="1215847" y="1968407"/>
                    <a:pt x="1218418" y="1969645"/>
                    <a:pt x="1217466" y="1974026"/>
                  </a:cubicBezTo>
                  <a:cubicBezTo>
                    <a:pt x="1209465" y="1970788"/>
                    <a:pt x="1214608" y="1956405"/>
                    <a:pt x="1220324" y="1954214"/>
                  </a:cubicBezTo>
                  <a:cubicBezTo>
                    <a:pt x="1217085" y="1959072"/>
                    <a:pt x="1220800" y="1965263"/>
                    <a:pt x="1214323" y="1966216"/>
                  </a:cubicBezTo>
                  <a:close/>
                  <a:moveTo>
                    <a:pt x="1216037" y="1913733"/>
                  </a:moveTo>
                  <a:cubicBezTo>
                    <a:pt x="1214323" y="1913543"/>
                    <a:pt x="1212513" y="1913257"/>
                    <a:pt x="1212227" y="1914686"/>
                  </a:cubicBezTo>
                  <a:cubicBezTo>
                    <a:pt x="1210608" y="1911542"/>
                    <a:pt x="1209846" y="1908304"/>
                    <a:pt x="1215180" y="1908685"/>
                  </a:cubicBezTo>
                  <a:cubicBezTo>
                    <a:pt x="1216799" y="1909256"/>
                    <a:pt x="1215942" y="1911923"/>
                    <a:pt x="1216037" y="1913733"/>
                  </a:cubicBezTo>
                  <a:close/>
                  <a:moveTo>
                    <a:pt x="1214227" y="1858583"/>
                  </a:moveTo>
                  <a:cubicBezTo>
                    <a:pt x="1212989" y="1862298"/>
                    <a:pt x="1215085" y="1863251"/>
                    <a:pt x="1214894" y="1866108"/>
                  </a:cubicBezTo>
                  <a:cubicBezTo>
                    <a:pt x="1211275" y="1867061"/>
                    <a:pt x="1209370" y="1857536"/>
                    <a:pt x="1214227" y="1858583"/>
                  </a:cubicBezTo>
                  <a:close/>
                  <a:moveTo>
                    <a:pt x="1212513" y="2853089"/>
                  </a:moveTo>
                  <a:cubicBezTo>
                    <a:pt x="1212799" y="2851660"/>
                    <a:pt x="1212418" y="2850898"/>
                    <a:pt x="1211465" y="2850517"/>
                  </a:cubicBezTo>
                  <a:cubicBezTo>
                    <a:pt x="1217275" y="2847945"/>
                    <a:pt x="1210608" y="2843087"/>
                    <a:pt x="1209941" y="2839087"/>
                  </a:cubicBezTo>
                  <a:cubicBezTo>
                    <a:pt x="1214227" y="2840135"/>
                    <a:pt x="1213942" y="2844993"/>
                    <a:pt x="1218133" y="2846040"/>
                  </a:cubicBezTo>
                  <a:cubicBezTo>
                    <a:pt x="1215751" y="2847945"/>
                    <a:pt x="1216990" y="2853851"/>
                    <a:pt x="1212513" y="2853089"/>
                  </a:cubicBezTo>
                  <a:close/>
                  <a:moveTo>
                    <a:pt x="1223848" y="2867852"/>
                  </a:moveTo>
                  <a:cubicBezTo>
                    <a:pt x="1222228" y="2865662"/>
                    <a:pt x="1217942" y="2857470"/>
                    <a:pt x="1224705" y="2856708"/>
                  </a:cubicBezTo>
                  <a:cubicBezTo>
                    <a:pt x="1222514" y="2861185"/>
                    <a:pt x="1223276" y="2862233"/>
                    <a:pt x="1228134" y="2860709"/>
                  </a:cubicBezTo>
                  <a:cubicBezTo>
                    <a:pt x="1226229" y="2862423"/>
                    <a:pt x="1225181" y="2865281"/>
                    <a:pt x="1223848" y="2867852"/>
                  </a:cubicBezTo>
                  <a:close/>
                  <a:moveTo>
                    <a:pt x="1224324" y="2846612"/>
                  </a:moveTo>
                  <a:cubicBezTo>
                    <a:pt x="1226229" y="2846231"/>
                    <a:pt x="1223943" y="2844993"/>
                    <a:pt x="1224610" y="2842897"/>
                  </a:cubicBezTo>
                  <a:cubicBezTo>
                    <a:pt x="1228039" y="2843850"/>
                    <a:pt x="1226419" y="2849088"/>
                    <a:pt x="1227658" y="2851851"/>
                  </a:cubicBezTo>
                  <a:cubicBezTo>
                    <a:pt x="1226229" y="2852232"/>
                    <a:pt x="1224324" y="2853756"/>
                    <a:pt x="1226229" y="2854232"/>
                  </a:cubicBezTo>
                  <a:cubicBezTo>
                    <a:pt x="1222038" y="2856899"/>
                    <a:pt x="1221181" y="2854899"/>
                    <a:pt x="1217275" y="2857280"/>
                  </a:cubicBezTo>
                  <a:cubicBezTo>
                    <a:pt x="1218037" y="2853470"/>
                    <a:pt x="1221847" y="2852803"/>
                    <a:pt x="1217847" y="2849755"/>
                  </a:cubicBezTo>
                  <a:cubicBezTo>
                    <a:pt x="1219847" y="2848517"/>
                    <a:pt x="1222609" y="2853375"/>
                    <a:pt x="1220609" y="2846231"/>
                  </a:cubicBezTo>
                  <a:cubicBezTo>
                    <a:pt x="1224038" y="2846517"/>
                    <a:pt x="1223086" y="2852327"/>
                    <a:pt x="1221276" y="2853756"/>
                  </a:cubicBezTo>
                  <a:cubicBezTo>
                    <a:pt x="1223848" y="2853660"/>
                    <a:pt x="1224038" y="2850612"/>
                    <a:pt x="1225372" y="2849088"/>
                  </a:cubicBezTo>
                  <a:cubicBezTo>
                    <a:pt x="1224610" y="2847755"/>
                    <a:pt x="1222609" y="2847564"/>
                    <a:pt x="1223181" y="2845183"/>
                  </a:cubicBezTo>
                  <a:cubicBezTo>
                    <a:pt x="1224228" y="2845088"/>
                    <a:pt x="1224324" y="2845850"/>
                    <a:pt x="1224324" y="2846612"/>
                  </a:cubicBezTo>
                  <a:close/>
                  <a:moveTo>
                    <a:pt x="1225181" y="2002125"/>
                  </a:moveTo>
                  <a:cubicBezTo>
                    <a:pt x="1223657" y="2000030"/>
                    <a:pt x="1222990" y="1996982"/>
                    <a:pt x="1220704" y="1995458"/>
                  </a:cubicBezTo>
                  <a:cubicBezTo>
                    <a:pt x="1221276" y="1992314"/>
                    <a:pt x="1222705" y="1997363"/>
                    <a:pt x="1225657" y="1995839"/>
                  </a:cubicBezTo>
                  <a:cubicBezTo>
                    <a:pt x="1225467" y="1997934"/>
                    <a:pt x="1225276" y="2000030"/>
                    <a:pt x="1225181" y="2002125"/>
                  </a:cubicBezTo>
                  <a:close/>
                  <a:moveTo>
                    <a:pt x="1230610" y="1934974"/>
                  </a:moveTo>
                  <a:cubicBezTo>
                    <a:pt x="1236421" y="1936117"/>
                    <a:pt x="1228705" y="1942022"/>
                    <a:pt x="1232420" y="1943927"/>
                  </a:cubicBezTo>
                  <a:cubicBezTo>
                    <a:pt x="1231658" y="1948214"/>
                    <a:pt x="1229372" y="1939260"/>
                    <a:pt x="1228705" y="1943642"/>
                  </a:cubicBezTo>
                  <a:cubicBezTo>
                    <a:pt x="1225562" y="1941642"/>
                    <a:pt x="1230896" y="1938213"/>
                    <a:pt x="1230610" y="1934974"/>
                  </a:cubicBezTo>
                  <a:close/>
                  <a:moveTo>
                    <a:pt x="1232420" y="1912590"/>
                  </a:moveTo>
                  <a:cubicBezTo>
                    <a:pt x="1230896" y="1912971"/>
                    <a:pt x="1229753" y="1914019"/>
                    <a:pt x="1229658" y="1916114"/>
                  </a:cubicBezTo>
                  <a:cubicBezTo>
                    <a:pt x="1225372" y="1913257"/>
                    <a:pt x="1230896" y="1912019"/>
                    <a:pt x="1230325" y="1907447"/>
                  </a:cubicBezTo>
                  <a:cubicBezTo>
                    <a:pt x="1231182" y="1907542"/>
                    <a:pt x="1231944" y="1907542"/>
                    <a:pt x="1232801" y="1907637"/>
                  </a:cubicBezTo>
                  <a:cubicBezTo>
                    <a:pt x="1232515" y="1908685"/>
                    <a:pt x="1233182" y="1908875"/>
                    <a:pt x="1233944" y="1908971"/>
                  </a:cubicBezTo>
                  <a:cubicBezTo>
                    <a:pt x="1228991" y="1909352"/>
                    <a:pt x="1235087" y="1915352"/>
                    <a:pt x="1232420" y="1912590"/>
                  </a:cubicBezTo>
                  <a:close/>
                  <a:moveTo>
                    <a:pt x="1229753" y="1976217"/>
                  </a:moveTo>
                  <a:cubicBezTo>
                    <a:pt x="1228324" y="1974217"/>
                    <a:pt x="1228420" y="1969264"/>
                    <a:pt x="1231468" y="1970121"/>
                  </a:cubicBezTo>
                  <a:cubicBezTo>
                    <a:pt x="1230706" y="1969073"/>
                    <a:pt x="1229849" y="1966597"/>
                    <a:pt x="1231753" y="1966406"/>
                  </a:cubicBezTo>
                  <a:cubicBezTo>
                    <a:pt x="1231658" y="1964978"/>
                    <a:pt x="1229563" y="1965168"/>
                    <a:pt x="1228134" y="1964883"/>
                  </a:cubicBezTo>
                  <a:cubicBezTo>
                    <a:pt x="1228134" y="1962692"/>
                    <a:pt x="1229849" y="1962406"/>
                    <a:pt x="1229753" y="1960025"/>
                  </a:cubicBezTo>
                  <a:cubicBezTo>
                    <a:pt x="1234516" y="1962596"/>
                    <a:pt x="1229467" y="1968121"/>
                    <a:pt x="1234040" y="1969073"/>
                  </a:cubicBezTo>
                  <a:cubicBezTo>
                    <a:pt x="1235278" y="1974598"/>
                    <a:pt x="1230706" y="1973264"/>
                    <a:pt x="1229753" y="1976217"/>
                  </a:cubicBezTo>
                  <a:close/>
                  <a:moveTo>
                    <a:pt x="1234230" y="1936498"/>
                  </a:moveTo>
                  <a:cubicBezTo>
                    <a:pt x="1235944" y="1932688"/>
                    <a:pt x="1234135" y="1933164"/>
                    <a:pt x="1235944" y="1930402"/>
                  </a:cubicBezTo>
                  <a:cubicBezTo>
                    <a:pt x="1239754" y="1930973"/>
                    <a:pt x="1238040" y="1937355"/>
                    <a:pt x="1234230" y="1936498"/>
                  </a:cubicBezTo>
                  <a:close/>
                  <a:moveTo>
                    <a:pt x="1242707" y="1908494"/>
                  </a:moveTo>
                  <a:cubicBezTo>
                    <a:pt x="1241850" y="1908399"/>
                    <a:pt x="1241088" y="1908399"/>
                    <a:pt x="1240231" y="1908304"/>
                  </a:cubicBezTo>
                  <a:cubicBezTo>
                    <a:pt x="1242707" y="1906304"/>
                    <a:pt x="1240231" y="1904399"/>
                    <a:pt x="1238135" y="1903160"/>
                  </a:cubicBezTo>
                  <a:cubicBezTo>
                    <a:pt x="1236707" y="1903256"/>
                    <a:pt x="1236897" y="1905351"/>
                    <a:pt x="1236611" y="1906780"/>
                  </a:cubicBezTo>
                  <a:cubicBezTo>
                    <a:pt x="1233277" y="1906875"/>
                    <a:pt x="1232706" y="1904780"/>
                    <a:pt x="1233277" y="1901541"/>
                  </a:cubicBezTo>
                  <a:cubicBezTo>
                    <a:pt x="1230325" y="1904018"/>
                    <a:pt x="1230991" y="1910685"/>
                    <a:pt x="1223943" y="1908304"/>
                  </a:cubicBezTo>
                  <a:cubicBezTo>
                    <a:pt x="1227562" y="1905351"/>
                    <a:pt x="1222705" y="1904399"/>
                    <a:pt x="1223276" y="1900779"/>
                  </a:cubicBezTo>
                  <a:cubicBezTo>
                    <a:pt x="1228896" y="1902875"/>
                    <a:pt x="1226229" y="1895064"/>
                    <a:pt x="1230039" y="1895064"/>
                  </a:cubicBezTo>
                  <a:cubicBezTo>
                    <a:pt x="1229182" y="1891540"/>
                    <a:pt x="1226991" y="1898588"/>
                    <a:pt x="1225086" y="1894683"/>
                  </a:cubicBezTo>
                  <a:cubicBezTo>
                    <a:pt x="1225276" y="1892207"/>
                    <a:pt x="1228610" y="1893350"/>
                    <a:pt x="1227943" y="1889921"/>
                  </a:cubicBezTo>
                  <a:cubicBezTo>
                    <a:pt x="1223562" y="1888301"/>
                    <a:pt x="1226419" y="1896398"/>
                    <a:pt x="1222800" y="1892016"/>
                  </a:cubicBezTo>
                  <a:cubicBezTo>
                    <a:pt x="1223371" y="1893064"/>
                    <a:pt x="1223943" y="1894112"/>
                    <a:pt x="1223752" y="1895826"/>
                  </a:cubicBezTo>
                  <a:cubicBezTo>
                    <a:pt x="1219847" y="1897446"/>
                    <a:pt x="1220609" y="1888587"/>
                    <a:pt x="1224133" y="1890873"/>
                  </a:cubicBezTo>
                  <a:cubicBezTo>
                    <a:pt x="1223848" y="1889159"/>
                    <a:pt x="1221085" y="1889635"/>
                    <a:pt x="1219276" y="1889254"/>
                  </a:cubicBezTo>
                  <a:cubicBezTo>
                    <a:pt x="1222038" y="1880777"/>
                    <a:pt x="1215275" y="1880300"/>
                    <a:pt x="1214132" y="1875062"/>
                  </a:cubicBezTo>
                  <a:cubicBezTo>
                    <a:pt x="1216132" y="1875062"/>
                    <a:pt x="1215847" y="1872871"/>
                    <a:pt x="1220514" y="1873062"/>
                  </a:cubicBezTo>
                  <a:cubicBezTo>
                    <a:pt x="1222419" y="1866013"/>
                    <a:pt x="1219561" y="1863060"/>
                    <a:pt x="1219276" y="1857917"/>
                  </a:cubicBezTo>
                  <a:cubicBezTo>
                    <a:pt x="1227372" y="1857441"/>
                    <a:pt x="1220800" y="1848011"/>
                    <a:pt x="1220419" y="1844201"/>
                  </a:cubicBezTo>
                  <a:cubicBezTo>
                    <a:pt x="1224038" y="1841534"/>
                    <a:pt x="1224515" y="1851440"/>
                    <a:pt x="1225848" y="1854678"/>
                  </a:cubicBezTo>
                  <a:cubicBezTo>
                    <a:pt x="1229753" y="1853154"/>
                    <a:pt x="1225276" y="1849154"/>
                    <a:pt x="1226515" y="1846010"/>
                  </a:cubicBezTo>
                  <a:cubicBezTo>
                    <a:pt x="1228134" y="1846582"/>
                    <a:pt x="1228324" y="1848392"/>
                    <a:pt x="1230039" y="1848773"/>
                  </a:cubicBezTo>
                  <a:cubicBezTo>
                    <a:pt x="1228896" y="1844772"/>
                    <a:pt x="1229372" y="1839343"/>
                    <a:pt x="1227277" y="1836009"/>
                  </a:cubicBezTo>
                  <a:cubicBezTo>
                    <a:pt x="1233944" y="1829627"/>
                    <a:pt x="1225848" y="1820674"/>
                    <a:pt x="1222895" y="1813149"/>
                  </a:cubicBezTo>
                  <a:cubicBezTo>
                    <a:pt x="1224228" y="1811149"/>
                    <a:pt x="1226991" y="1810768"/>
                    <a:pt x="1229372" y="1809911"/>
                  </a:cubicBezTo>
                  <a:cubicBezTo>
                    <a:pt x="1230706" y="1805625"/>
                    <a:pt x="1227943" y="1804958"/>
                    <a:pt x="1228801" y="1801148"/>
                  </a:cubicBezTo>
                  <a:cubicBezTo>
                    <a:pt x="1225562" y="1799909"/>
                    <a:pt x="1226134" y="1803434"/>
                    <a:pt x="1223657" y="1803243"/>
                  </a:cubicBezTo>
                  <a:cubicBezTo>
                    <a:pt x="1225467" y="1805815"/>
                    <a:pt x="1224895" y="1813816"/>
                    <a:pt x="1220324" y="1812959"/>
                  </a:cubicBezTo>
                  <a:cubicBezTo>
                    <a:pt x="1221562" y="1807625"/>
                    <a:pt x="1223657" y="1802005"/>
                    <a:pt x="1217657" y="1798957"/>
                  </a:cubicBezTo>
                  <a:cubicBezTo>
                    <a:pt x="1218418" y="1798004"/>
                    <a:pt x="1219085" y="1797052"/>
                    <a:pt x="1219180" y="1795338"/>
                  </a:cubicBezTo>
                  <a:cubicBezTo>
                    <a:pt x="1224705" y="1794004"/>
                    <a:pt x="1221466" y="1800386"/>
                    <a:pt x="1226324" y="1799624"/>
                  </a:cubicBezTo>
                  <a:cubicBezTo>
                    <a:pt x="1229753" y="1798767"/>
                    <a:pt x="1223752" y="1796576"/>
                    <a:pt x="1224228" y="1794480"/>
                  </a:cubicBezTo>
                  <a:cubicBezTo>
                    <a:pt x="1220228" y="1793433"/>
                    <a:pt x="1218323" y="1794861"/>
                    <a:pt x="1215466" y="1795052"/>
                  </a:cubicBezTo>
                  <a:cubicBezTo>
                    <a:pt x="1216228" y="1794099"/>
                    <a:pt x="1216990" y="1793147"/>
                    <a:pt x="1216990" y="1791432"/>
                  </a:cubicBezTo>
                  <a:cubicBezTo>
                    <a:pt x="1215656" y="1792099"/>
                    <a:pt x="1215466" y="1794194"/>
                    <a:pt x="1213084" y="1793623"/>
                  </a:cubicBezTo>
                  <a:cubicBezTo>
                    <a:pt x="1212227" y="1792480"/>
                    <a:pt x="1211941" y="1790670"/>
                    <a:pt x="1212227" y="1788575"/>
                  </a:cubicBezTo>
                  <a:cubicBezTo>
                    <a:pt x="1217657" y="1788194"/>
                    <a:pt x="1218990" y="1791242"/>
                    <a:pt x="1221847" y="1793051"/>
                  </a:cubicBezTo>
                  <a:cubicBezTo>
                    <a:pt x="1222038" y="1790956"/>
                    <a:pt x="1221181" y="1789813"/>
                    <a:pt x="1219657" y="1789146"/>
                  </a:cubicBezTo>
                  <a:cubicBezTo>
                    <a:pt x="1221752" y="1786575"/>
                    <a:pt x="1222609" y="1790289"/>
                    <a:pt x="1225943" y="1788384"/>
                  </a:cubicBezTo>
                  <a:cubicBezTo>
                    <a:pt x="1226134" y="1790480"/>
                    <a:pt x="1224610" y="1790480"/>
                    <a:pt x="1224419" y="1792004"/>
                  </a:cubicBezTo>
                  <a:cubicBezTo>
                    <a:pt x="1225086" y="1793337"/>
                    <a:pt x="1227182" y="1793528"/>
                    <a:pt x="1226610" y="1795909"/>
                  </a:cubicBezTo>
                  <a:cubicBezTo>
                    <a:pt x="1229563" y="1796671"/>
                    <a:pt x="1226419" y="1790194"/>
                    <a:pt x="1230610" y="1792480"/>
                  </a:cubicBezTo>
                  <a:cubicBezTo>
                    <a:pt x="1224038" y="1785241"/>
                    <a:pt x="1228991" y="1772382"/>
                    <a:pt x="1225372" y="1764572"/>
                  </a:cubicBezTo>
                  <a:cubicBezTo>
                    <a:pt x="1220895" y="1770096"/>
                    <a:pt x="1225181" y="1775240"/>
                    <a:pt x="1224991" y="1784574"/>
                  </a:cubicBezTo>
                  <a:cubicBezTo>
                    <a:pt x="1222324" y="1784193"/>
                    <a:pt x="1222609" y="1781241"/>
                    <a:pt x="1222990" y="1778192"/>
                  </a:cubicBezTo>
                  <a:cubicBezTo>
                    <a:pt x="1221943" y="1779145"/>
                    <a:pt x="1219561" y="1778669"/>
                    <a:pt x="1219085" y="1780383"/>
                  </a:cubicBezTo>
                  <a:cubicBezTo>
                    <a:pt x="1216037" y="1779240"/>
                    <a:pt x="1221657" y="1777240"/>
                    <a:pt x="1220800" y="1774287"/>
                  </a:cubicBezTo>
                  <a:cubicBezTo>
                    <a:pt x="1219752" y="1775049"/>
                    <a:pt x="1216418" y="1779240"/>
                    <a:pt x="1217085" y="1774001"/>
                  </a:cubicBezTo>
                  <a:cubicBezTo>
                    <a:pt x="1214703" y="1774383"/>
                    <a:pt x="1213751" y="1776478"/>
                    <a:pt x="1210703" y="1776002"/>
                  </a:cubicBezTo>
                  <a:cubicBezTo>
                    <a:pt x="1210417" y="1769239"/>
                    <a:pt x="1216799" y="1770477"/>
                    <a:pt x="1216704" y="1764000"/>
                  </a:cubicBezTo>
                  <a:cubicBezTo>
                    <a:pt x="1221466" y="1770668"/>
                    <a:pt x="1219180" y="1759333"/>
                    <a:pt x="1224800" y="1757142"/>
                  </a:cubicBezTo>
                  <a:cubicBezTo>
                    <a:pt x="1224228" y="1753142"/>
                    <a:pt x="1221657" y="1755237"/>
                    <a:pt x="1218704" y="1755428"/>
                  </a:cubicBezTo>
                  <a:cubicBezTo>
                    <a:pt x="1217275" y="1750570"/>
                    <a:pt x="1224324" y="1755618"/>
                    <a:pt x="1222800" y="1750760"/>
                  </a:cubicBezTo>
                  <a:cubicBezTo>
                    <a:pt x="1223848" y="1751427"/>
                    <a:pt x="1224895" y="1751999"/>
                    <a:pt x="1225086" y="1753427"/>
                  </a:cubicBezTo>
                  <a:cubicBezTo>
                    <a:pt x="1227753" y="1753808"/>
                    <a:pt x="1226038" y="1749046"/>
                    <a:pt x="1226800" y="1747331"/>
                  </a:cubicBezTo>
                  <a:cubicBezTo>
                    <a:pt x="1230896" y="1746569"/>
                    <a:pt x="1228229" y="1751618"/>
                    <a:pt x="1231468" y="1751522"/>
                  </a:cubicBezTo>
                  <a:cubicBezTo>
                    <a:pt x="1230229" y="1744188"/>
                    <a:pt x="1224324" y="1743998"/>
                    <a:pt x="1226419" y="1736092"/>
                  </a:cubicBezTo>
                  <a:cubicBezTo>
                    <a:pt x="1221085" y="1735139"/>
                    <a:pt x="1219466" y="1736473"/>
                    <a:pt x="1221085" y="1740664"/>
                  </a:cubicBezTo>
                  <a:cubicBezTo>
                    <a:pt x="1216990" y="1741426"/>
                    <a:pt x="1219752" y="1736473"/>
                    <a:pt x="1216418" y="1736568"/>
                  </a:cubicBezTo>
                  <a:cubicBezTo>
                    <a:pt x="1212608" y="1737330"/>
                    <a:pt x="1220133" y="1737806"/>
                    <a:pt x="1217275" y="1741617"/>
                  </a:cubicBezTo>
                  <a:cubicBezTo>
                    <a:pt x="1212513" y="1736854"/>
                    <a:pt x="1214513" y="1732949"/>
                    <a:pt x="1218418" y="1727996"/>
                  </a:cubicBezTo>
                  <a:cubicBezTo>
                    <a:pt x="1220514" y="1728186"/>
                    <a:pt x="1222514" y="1728281"/>
                    <a:pt x="1224610" y="1728472"/>
                  </a:cubicBezTo>
                  <a:cubicBezTo>
                    <a:pt x="1227562" y="1728281"/>
                    <a:pt x="1223467" y="1724948"/>
                    <a:pt x="1222419" y="1724567"/>
                  </a:cubicBezTo>
                  <a:cubicBezTo>
                    <a:pt x="1223848" y="1721233"/>
                    <a:pt x="1226134" y="1726567"/>
                    <a:pt x="1229849" y="1725138"/>
                  </a:cubicBezTo>
                  <a:cubicBezTo>
                    <a:pt x="1223943" y="1720566"/>
                    <a:pt x="1234516" y="1722947"/>
                    <a:pt x="1230610" y="1715232"/>
                  </a:cubicBezTo>
                  <a:cubicBezTo>
                    <a:pt x="1227658" y="1715327"/>
                    <a:pt x="1225753" y="1716756"/>
                    <a:pt x="1221752" y="1715804"/>
                  </a:cubicBezTo>
                  <a:cubicBezTo>
                    <a:pt x="1222800" y="1709898"/>
                    <a:pt x="1217371" y="1709517"/>
                    <a:pt x="1214990" y="1706469"/>
                  </a:cubicBezTo>
                  <a:cubicBezTo>
                    <a:pt x="1212418" y="1706564"/>
                    <a:pt x="1212227" y="1709613"/>
                    <a:pt x="1210799" y="1711137"/>
                  </a:cubicBezTo>
                  <a:cubicBezTo>
                    <a:pt x="1205369" y="1708850"/>
                    <a:pt x="1216609" y="1705993"/>
                    <a:pt x="1209941" y="1706088"/>
                  </a:cubicBezTo>
                  <a:cubicBezTo>
                    <a:pt x="1211084" y="1703326"/>
                    <a:pt x="1214323" y="1703135"/>
                    <a:pt x="1215466" y="1700278"/>
                  </a:cubicBezTo>
                  <a:cubicBezTo>
                    <a:pt x="1216704" y="1696563"/>
                    <a:pt x="1212227" y="1697611"/>
                    <a:pt x="1213465" y="1693896"/>
                  </a:cubicBezTo>
                  <a:cubicBezTo>
                    <a:pt x="1207846" y="1694372"/>
                    <a:pt x="1210894" y="1700373"/>
                    <a:pt x="1207274" y="1693420"/>
                  </a:cubicBezTo>
                  <a:cubicBezTo>
                    <a:pt x="1204988" y="1694372"/>
                    <a:pt x="1204226" y="1697039"/>
                    <a:pt x="1204226" y="1700659"/>
                  </a:cubicBezTo>
                  <a:cubicBezTo>
                    <a:pt x="1207941" y="1701040"/>
                    <a:pt x="1210799" y="1697516"/>
                    <a:pt x="1212989" y="1700088"/>
                  </a:cubicBezTo>
                  <a:cubicBezTo>
                    <a:pt x="1212132" y="1703612"/>
                    <a:pt x="1208703" y="1704183"/>
                    <a:pt x="1205178" y="1704469"/>
                  </a:cubicBezTo>
                  <a:cubicBezTo>
                    <a:pt x="1205845" y="1701230"/>
                    <a:pt x="1203750" y="1700278"/>
                    <a:pt x="1200511" y="1700373"/>
                  </a:cubicBezTo>
                  <a:cubicBezTo>
                    <a:pt x="1201845" y="1696563"/>
                    <a:pt x="1205655" y="1695516"/>
                    <a:pt x="1206322" y="1690848"/>
                  </a:cubicBezTo>
                  <a:cubicBezTo>
                    <a:pt x="1208798" y="1691039"/>
                    <a:pt x="1211275" y="1691229"/>
                    <a:pt x="1213751" y="1691420"/>
                  </a:cubicBezTo>
                  <a:cubicBezTo>
                    <a:pt x="1211846" y="1688848"/>
                    <a:pt x="1205083" y="1690277"/>
                    <a:pt x="1204131" y="1686848"/>
                  </a:cubicBezTo>
                  <a:cubicBezTo>
                    <a:pt x="1205465" y="1683514"/>
                    <a:pt x="1206607" y="1690848"/>
                    <a:pt x="1209084" y="1687229"/>
                  </a:cubicBezTo>
                  <a:cubicBezTo>
                    <a:pt x="1209274" y="1684085"/>
                    <a:pt x="1203464" y="1684943"/>
                    <a:pt x="1206988" y="1682085"/>
                  </a:cubicBezTo>
                  <a:cubicBezTo>
                    <a:pt x="1208227" y="1682180"/>
                    <a:pt x="1207846" y="1683704"/>
                    <a:pt x="1208036" y="1684657"/>
                  </a:cubicBezTo>
                  <a:cubicBezTo>
                    <a:pt x="1209846" y="1684847"/>
                    <a:pt x="1211560" y="1685133"/>
                    <a:pt x="1211846" y="1683704"/>
                  </a:cubicBezTo>
                  <a:cubicBezTo>
                    <a:pt x="1213751" y="1684467"/>
                    <a:pt x="1212608" y="1687705"/>
                    <a:pt x="1216609" y="1686562"/>
                  </a:cubicBezTo>
                  <a:cubicBezTo>
                    <a:pt x="1216228" y="1687514"/>
                    <a:pt x="1215275" y="1687705"/>
                    <a:pt x="1215180" y="1688943"/>
                  </a:cubicBezTo>
                  <a:cubicBezTo>
                    <a:pt x="1217371" y="1689324"/>
                    <a:pt x="1217942" y="1687610"/>
                    <a:pt x="1220228" y="1688086"/>
                  </a:cubicBezTo>
                  <a:cubicBezTo>
                    <a:pt x="1218704" y="1692658"/>
                    <a:pt x="1223752" y="1698373"/>
                    <a:pt x="1222514" y="1705802"/>
                  </a:cubicBezTo>
                  <a:cubicBezTo>
                    <a:pt x="1227372" y="1702373"/>
                    <a:pt x="1224038" y="1687800"/>
                    <a:pt x="1223276" y="1680847"/>
                  </a:cubicBezTo>
                  <a:cubicBezTo>
                    <a:pt x="1222228" y="1681038"/>
                    <a:pt x="1221943" y="1681990"/>
                    <a:pt x="1220704" y="1681895"/>
                  </a:cubicBezTo>
                  <a:cubicBezTo>
                    <a:pt x="1220038" y="1683990"/>
                    <a:pt x="1221466" y="1684371"/>
                    <a:pt x="1222990" y="1684562"/>
                  </a:cubicBezTo>
                  <a:cubicBezTo>
                    <a:pt x="1222324" y="1685609"/>
                    <a:pt x="1221752" y="1686752"/>
                    <a:pt x="1220324" y="1686848"/>
                  </a:cubicBezTo>
                  <a:cubicBezTo>
                    <a:pt x="1219466" y="1686752"/>
                    <a:pt x="1218704" y="1686752"/>
                    <a:pt x="1217847" y="1686657"/>
                  </a:cubicBezTo>
                  <a:cubicBezTo>
                    <a:pt x="1220228" y="1682562"/>
                    <a:pt x="1217942" y="1682847"/>
                    <a:pt x="1215847" y="1680275"/>
                  </a:cubicBezTo>
                  <a:cubicBezTo>
                    <a:pt x="1223752" y="1669703"/>
                    <a:pt x="1228324" y="1654082"/>
                    <a:pt x="1222895" y="1639508"/>
                  </a:cubicBezTo>
                  <a:cubicBezTo>
                    <a:pt x="1224515" y="1639604"/>
                    <a:pt x="1226229" y="1639794"/>
                    <a:pt x="1227848" y="1639889"/>
                  </a:cubicBezTo>
                  <a:cubicBezTo>
                    <a:pt x="1226324" y="1636746"/>
                    <a:pt x="1225276" y="1634555"/>
                    <a:pt x="1228515" y="1631222"/>
                  </a:cubicBezTo>
                  <a:cubicBezTo>
                    <a:pt x="1226896" y="1627602"/>
                    <a:pt x="1220704" y="1627793"/>
                    <a:pt x="1220419" y="1623030"/>
                  </a:cubicBezTo>
                  <a:cubicBezTo>
                    <a:pt x="1216704" y="1624459"/>
                    <a:pt x="1223371" y="1632650"/>
                    <a:pt x="1215942" y="1631412"/>
                  </a:cubicBezTo>
                  <a:cubicBezTo>
                    <a:pt x="1218418" y="1626364"/>
                    <a:pt x="1216894" y="1623697"/>
                    <a:pt x="1218418" y="1616553"/>
                  </a:cubicBezTo>
                  <a:cubicBezTo>
                    <a:pt x="1217561" y="1616458"/>
                    <a:pt x="1216799" y="1616458"/>
                    <a:pt x="1215942" y="1616363"/>
                  </a:cubicBezTo>
                  <a:cubicBezTo>
                    <a:pt x="1214037" y="1617696"/>
                    <a:pt x="1213656" y="1620935"/>
                    <a:pt x="1211751" y="1622268"/>
                  </a:cubicBezTo>
                  <a:cubicBezTo>
                    <a:pt x="1217752" y="1627412"/>
                    <a:pt x="1209560" y="1635603"/>
                    <a:pt x="1215085" y="1642556"/>
                  </a:cubicBezTo>
                  <a:cubicBezTo>
                    <a:pt x="1213275" y="1640556"/>
                    <a:pt x="1210513" y="1639604"/>
                    <a:pt x="1207941" y="1638175"/>
                  </a:cubicBezTo>
                  <a:cubicBezTo>
                    <a:pt x="1207846" y="1631126"/>
                    <a:pt x="1204893" y="1632746"/>
                    <a:pt x="1203750" y="1627793"/>
                  </a:cubicBezTo>
                  <a:cubicBezTo>
                    <a:pt x="1210132" y="1620649"/>
                    <a:pt x="1204131" y="1616648"/>
                    <a:pt x="1209084" y="1608171"/>
                  </a:cubicBezTo>
                  <a:cubicBezTo>
                    <a:pt x="1205655" y="1607600"/>
                    <a:pt x="1208417" y="1606933"/>
                    <a:pt x="1208417" y="1600646"/>
                  </a:cubicBezTo>
                  <a:cubicBezTo>
                    <a:pt x="1204988" y="1600742"/>
                    <a:pt x="1200702" y="1601885"/>
                    <a:pt x="1199083" y="1607409"/>
                  </a:cubicBezTo>
                  <a:cubicBezTo>
                    <a:pt x="1195558" y="1606933"/>
                    <a:pt x="1197178" y="1602075"/>
                    <a:pt x="1197273" y="1598551"/>
                  </a:cubicBezTo>
                  <a:cubicBezTo>
                    <a:pt x="1201464" y="1604456"/>
                    <a:pt x="1198416" y="1596265"/>
                    <a:pt x="1204607" y="1600361"/>
                  </a:cubicBezTo>
                  <a:cubicBezTo>
                    <a:pt x="1205845" y="1596646"/>
                    <a:pt x="1201369" y="1597694"/>
                    <a:pt x="1202607" y="1593979"/>
                  </a:cubicBezTo>
                  <a:cubicBezTo>
                    <a:pt x="1205750" y="1590455"/>
                    <a:pt x="1210608" y="1597027"/>
                    <a:pt x="1211560" y="1592169"/>
                  </a:cubicBezTo>
                  <a:cubicBezTo>
                    <a:pt x="1210608" y="1588550"/>
                    <a:pt x="1208036" y="1593693"/>
                    <a:pt x="1206703" y="1590550"/>
                  </a:cubicBezTo>
                  <a:cubicBezTo>
                    <a:pt x="1210036" y="1587788"/>
                    <a:pt x="1210132" y="1580930"/>
                    <a:pt x="1203750" y="1580263"/>
                  </a:cubicBezTo>
                  <a:cubicBezTo>
                    <a:pt x="1207179" y="1578358"/>
                    <a:pt x="1208132" y="1579025"/>
                    <a:pt x="1205369" y="1575405"/>
                  </a:cubicBezTo>
                  <a:cubicBezTo>
                    <a:pt x="1202416" y="1575596"/>
                    <a:pt x="1199940" y="1576167"/>
                    <a:pt x="1198892" y="1578644"/>
                  </a:cubicBezTo>
                  <a:cubicBezTo>
                    <a:pt x="1195558" y="1577787"/>
                    <a:pt x="1203369" y="1571024"/>
                    <a:pt x="1195653" y="1572167"/>
                  </a:cubicBezTo>
                  <a:cubicBezTo>
                    <a:pt x="1196797" y="1567880"/>
                    <a:pt x="1200988" y="1571500"/>
                    <a:pt x="1200416" y="1575024"/>
                  </a:cubicBezTo>
                  <a:cubicBezTo>
                    <a:pt x="1202131" y="1574834"/>
                    <a:pt x="1201654" y="1571976"/>
                    <a:pt x="1202035" y="1570167"/>
                  </a:cubicBezTo>
                  <a:cubicBezTo>
                    <a:pt x="1203655" y="1570262"/>
                    <a:pt x="1205369" y="1570452"/>
                    <a:pt x="1206988" y="1570547"/>
                  </a:cubicBezTo>
                  <a:cubicBezTo>
                    <a:pt x="1205750" y="1576643"/>
                    <a:pt x="1210989" y="1571500"/>
                    <a:pt x="1210132" y="1578263"/>
                  </a:cubicBezTo>
                  <a:cubicBezTo>
                    <a:pt x="1216704" y="1576834"/>
                    <a:pt x="1214132" y="1567023"/>
                    <a:pt x="1209655" y="1568262"/>
                  </a:cubicBezTo>
                  <a:cubicBezTo>
                    <a:pt x="1210036" y="1562642"/>
                    <a:pt x="1215466" y="1568357"/>
                    <a:pt x="1217085" y="1568833"/>
                  </a:cubicBezTo>
                  <a:cubicBezTo>
                    <a:pt x="1216704" y="1570167"/>
                    <a:pt x="1215847" y="1569404"/>
                    <a:pt x="1215847" y="1568738"/>
                  </a:cubicBezTo>
                  <a:cubicBezTo>
                    <a:pt x="1215275" y="1571405"/>
                    <a:pt x="1217180" y="1575024"/>
                    <a:pt x="1215942" y="1582549"/>
                  </a:cubicBezTo>
                  <a:cubicBezTo>
                    <a:pt x="1216799" y="1583787"/>
                    <a:pt x="1218037" y="1584549"/>
                    <a:pt x="1219466" y="1585311"/>
                  </a:cubicBezTo>
                  <a:cubicBezTo>
                    <a:pt x="1224324" y="1581882"/>
                    <a:pt x="1224610" y="1577787"/>
                    <a:pt x="1226705" y="1573405"/>
                  </a:cubicBezTo>
                  <a:cubicBezTo>
                    <a:pt x="1228134" y="1573976"/>
                    <a:pt x="1229658" y="1575786"/>
                    <a:pt x="1227753" y="1575977"/>
                  </a:cubicBezTo>
                  <a:cubicBezTo>
                    <a:pt x="1227753" y="1578263"/>
                    <a:pt x="1231944" y="1577120"/>
                    <a:pt x="1232515" y="1578834"/>
                  </a:cubicBezTo>
                  <a:cubicBezTo>
                    <a:pt x="1228134" y="1583787"/>
                    <a:pt x="1228420" y="1599599"/>
                    <a:pt x="1215847" y="1598742"/>
                  </a:cubicBezTo>
                  <a:cubicBezTo>
                    <a:pt x="1215751" y="1601789"/>
                    <a:pt x="1215561" y="1604742"/>
                    <a:pt x="1212894" y="1604742"/>
                  </a:cubicBezTo>
                  <a:cubicBezTo>
                    <a:pt x="1213084" y="1605790"/>
                    <a:pt x="1214037" y="1606076"/>
                    <a:pt x="1213942" y="1607314"/>
                  </a:cubicBezTo>
                  <a:cubicBezTo>
                    <a:pt x="1218037" y="1606171"/>
                    <a:pt x="1220324" y="1603028"/>
                    <a:pt x="1222133" y="1599218"/>
                  </a:cubicBezTo>
                  <a:cubicBezTo>
                    <a:pt x="1223086" y="1599504"/>
                    <a:pt x="1223276" y="1600551"/>
                    <a:pt x="1224515" y="1600646"/>
                  </a:cubicBezTo>
                  <a:cubicBezTo>
                    <a:pt x="1224228" y="1601694"/>
                    <a:pt x="1224895" y="1601885"/>
                    <a:pt x="1225657" y="1601980"/>
                  </a:cubicBezTo>
                  <a:cubicBezTo>
                    <a:pt x="1225276" y="1603313"/>
                    <a:pt x="1223086" y="1602647"/>
                    <a:pt x="1222990" y="1604266"/>
                  </a:cubicBezTo>
                  <a:cubicBezTo>
                    <a:pt x="1225276" y="1607219"/>
                    <a:pt x="1229277" y="1607504"/>
                    <a:pt x="1231658" y="1604933"/>
                  </a:cubicBezTo>
                  <a:cubicBezTo>
                    <a:pt x="1227753" y="1602742"/>
                    <a:pt x="1229944" y="1593598"/>
                    <a:pt x="1228896" y="1592169"/>
                  </a:cubicBezTo>
                  <a:cubicBezTo>
                    <a:pt x="1229372" y="1590550"/>
                    <a:pt x="1232134" y="1591407"/>
                    <a:pt x="1233944" y="1591312"/>
                  </a:cubicBezTo>
                  <a:cubicBezTo>
                    <a:pt x="1231087" y="1597979"/>
                    <a:pt x="1238326" y="1596075"/>
                    <a:pt x="1238230" y="1600456"/>
                  </a:cubicBezTo>
                  <a:cubicBezTo>
                    <a:pt x="1234801" y="1601027"/>
                    <a:pt x="1235944" y="1597789"/>
                    <a:pt x="1233468" y="1597598"/>
                  </a:cubicBezTo>
                  <a:cubicBezTo>
                    <a:pt x="1233373" y="1604647"/>
                    <a:pt x="1229372" y="1610076"/>
                    <a:pt x="1231944" y="1616267"/>
                  </a:cubicBezTo>
                  <a:cubicBezTo>
                    <a:pt x="1229658" y="1616267"/>
                    <a:pt x="1229467" y="1614553"/>
                    <a:pt x="1227086" y="1614648"/>
                  </a:cubicBezTo>
                  <a:cubicBezTo>
                    <a:pt x="1226991" y="1618077"/>
                    <a:pt x="1229086" y="1619125"/>
                    <a:pt x="1225657" y="1617029"/>
                  </a:cubicBezTo>
                  <a:cubicBezTo>
                    <a:pt x="1225657" y="1619792"/>
                    <a:pt x="1228610" y="1619887"/>
                    <a:pt x="1231658" y="1619982"/>
                  </a:cubicBezTo>
                  <a:cubicBezTo>
                    <a:pt x="1231944" y="1623030"/>
                    <a:pt x="1229182" y="1622554"/>
                    <a:pt x="1229944" y="1626078"/>
                  </a:cubicBezTo>
                  <a:cubicBezTo>
                    <a:pt x="1233563" y="1627697"/>
                    <a:pt x="1232325" y="1623506"/>
                    <a:pt x="1232801" y="1621316"/>
                  </a:cubicBezTo>
                  <a:cubicBezTo>
                    <a:pt x="1234801" y="1621601"/>
                    <a:pt x="1234040" y="1630079"/>
                    <a:pt x="1236135" y="1626554"/>
                  </a:cubicBezTo>
                  <a:cubicBezTo>
                    <a:pt x="1238326" y="1628364"/>
                    <a:pt x="1232896" y="1630364"/>
                    <a:pt x="1235563" y="1633984"/>
                  </a:cubicBezTo>
                  <a:cubicBezTo>
                    <a:pt x="1238230" y="1629698"/>
                    <a:pt x="1238897" y="1632174"/>
                    <a:pt x="1243183" y="1632079"/>
                  </a:cubicBezTo>
                  <a:cubicBezTo>
                    <a:pt x="1242612" y="1635508"/>
                    <a:pt x="1238326" y="1634555"/>
                    <a:pt x="1236611" y="1636556"/>
                  </a:cubicBezTo>
                  <a:cubicBezTo>
                    <a:pt x="1240231" y="1639318"/>
                    <a:pt x="1239754" y="1645414"/>
                    <a:pt x="1240421" y="1650653"/>
                  </a:cubicBezTo>
                  <a:cubicBezTo>
                    <a:pt x="1238421" y="1646843"/>
                    <a:pt x="1237564" y="1647605"/>
                    <a:pt x="1234516" y="1646462"/>
                  </a:cubicBezTo>
                  <a:cubicBezTo>
                    <a:pt x="1234611" y="1645223"/>
                    <a:pt x="1236135" y="1645604"/>
                    <a:pt x="1237087" y="1645414"/>
                  </a:cubicBezTo>
                  <a:cubicBezTo>
                    <a:pt x="1236325" y="1643128"/>
                    <a:pt x="1234801" y="1645033"/>
                    <a:pt x="1233373" y="1645128"/>
                  </a:cubicBezTo>
                  <a:cubicBezTo>
                    <a:pt x="1233944" y="1649414"/>
                    <a:pt x="1236516" y="1659606"/>
                    <a:pt x="1231277" y="1656177"/>
                  </a:cubicBezTo>
                  <a:cubicBezTo>
                    <a:pt x="1231849" y="1659606"/>
                    <a:pt x="1234611" y="1661035"/>
                    <a:pt x="1236992" y="1662940"/>
                  </a:cubicBezTo>
                  <a:cubicBezTo>
                    <a:pt x="1235563" y="1671798"/>
                    <a:pt x="1232039" y="1670655"/>
                    <a:pt x="1239945" y="1673227"/>
                  </a:cubicBezTo>
                  <a:cubicBezTo>
                    <a:pt x="1242231" y="1674275"/>
                    <a:pt x="1236707" y="1677513"/>
                    <a:pt x="1234611" y="1677799"/>
                  </a:cubicBezTo>
                  <a:cubicBezTo>
                    <a:pt x="1237754" y="1685229"/>
                    <a:pt x="1236611" y="1689705"/>
                    <a:pt x="1237849" y="1699325"/>
                  </a:cubicBezTo>
                  <a:cubicBezTo>
                    <a:pt x="1234801" y="1700183"/>
                    <a:pt x="1232896" y="1702564"/>
                    <a:pt x="1231087" y="1705041"/>
                  </a:cubicBezTo>
                  <a:cubicBezTo>
                    <a:pt x="1232039" y="1706279"/>
                    <a:pt x="1234040" y="1706183"/>
                    <a:pt x="1238421" y="1706946"/>
                  </a:cubicBezTo>
                  <a:cubicBezTo>
                    <a:pt x="1235468" y="1711327"/>
                    <a:pt x="1240040" y="1713137"/>
                    <a:pt x="1240040" y="1718280"/>
                  </a:cubicBezTo>
                  <a:cubicBezTo>
                    <a:pt x="1236040" y="1718756"/>
                    <a:pt x="1236421" y="1715613"/>
                    <a:pt x="1233849" y="1717804"/>
                  </a:cubicBezTo>
                  <a:cubicBezTo>
                    <a:pt x="1236421" y="1721804"/>
                    <a:pt x="1237945" y="1724567"/>
                    <a:pt x="1234230" y="1729139"/>
                  </a:cubicBezTo>
                  <a:cubicBezTo>
                    <a:pt x="1238516" y="1729425"/>
                    <a:pt x="1239469" y="1744855"/>
                    <a:pt x="1236516" y="1746855"/>
                  </a:cubicBezTo>
                  <a:cubicBezTo>
                    <a:pt x="1238421" y="1747903"/>
                    <a:pt x="1238040" y="1750951"/>
                    <a:pt x="1241183" y="1750951"/>
                  </a:cubicBezTo>
                  <a:cubicBezTo>
                    <a:pt x="1240135" y="1753332"/>
                    <a:pt x="1237564" y="1753999"/>
                    <a:pt x="1234706" y="1754189"/>
                  </a:cubicBezTo>
                  <a:cubicBezTo>
                    <a:pt x="1234897" y="1779621"/>
                    <a:pt x="1236802" y="1791718"/>
                    <a:pt x="1238135" y="1819531"/>
                  </a:cubicBezTo>
                  <a:cubicBezTo>
                    <a:pt x="1235944" y="1819245"/>
                    <a:pt x="1235373" y="1820864"/>
                    <a:pt x="1232992" y="1820388"/>
                  </a:cubicBezTo>
                  <a:cubicBezTo>
                    <a:pt x="1235659" y="1824484"/>
                    <a:pt x="1234801" y="1825532"/>
                    <a:pt x="1237373" y="1828294"/>
                  </a:cubicBezTo>
                  <a:cubicBezTo>
                    <a:pt x="1240231" y="1828008"/>
                    <a:pt x="1237945" y="1821722"/>
                    <a:pt x="1240421" y="1821055"/>
                  </a:cubicBezTo>
                  <a:cubicBezTo>
                    <a:pt x="1241564" y="1825437"/>
                    <a:pt x="1243565" y="1833818"/>
                    <a:pt x="1235468" y="1835723"/>
                  </a:cubicBezTo>
                  <a:cubicBezTo>
                    <a:pt x="1236707" y="1841534"/>
                    <a:pt x="1242993" y="1850868"/>
                    <a:pt x="1235182" y="1854488"/>
                  </a:cubicBezTo>
                  <a:cubicBezTo>
                    <a:pt x="1244422" y="1866966"/>
                    <a:pt x="1231468" y="1896207"/>
                    <a:pt x="1244612" y="1907828"/>
                  </a:cubicBezTo>
                  <a:cubicBezTo>
                    <a:pt x="1245184" y="1908590"/>
                    <a:pt x="1243755" y="1908209"/>
                    <a:pt x="1242707" y="1908494"/>
                  </a:cubicBezTo>
                  <a:close/>
                  <a:moveTo>
                    <a:pt x="1204607" y="1637604"/>
                  </a:moveTo>
                  <a:cubicBezTo>
                    <a:pt x="1206893" y="1639508"/>
                    <a:pt x="1209370" y="1641318"/>
                    <a:pt x="1212989" y="1642080"/>
                  </a:cubicBezTo>
                  <a:cubicBezTo>
                    <a:pt x="1210799" y="1643985"/>
                    <a:pt x="1211370" y="1649319"/>
                    <a:pt x="1206322" y="1647795"/>
                  </a:cubicBezTo>
                  <a:cubicBezTo>
                    <a:pt x="1204893" y="1651700"/>
                    <a:pt x="1210227" y="1649891"/>
                    <a:pt x="1210989" y="1651891"/>
                  </a:cubicBezTo>
                  <a:cubicBezTo>
                    <a:pt x="1209846" y="1656082"/>
                    <a:pt x="1205083" y="1655892"/>
                    <a:pt x="1202893" y="1658749"/>
                  </a:cubicBezTo>
                  <a:cubicBezTo>
                    <a:pt x="1202131" y="1653034"/>
                    <a:pt x="1208703" y="1644938"/>
                    <a:pt x="1204607" y="1637604"/>
                  </a:cubicBezTo>
                  <a:close/>
                  <a:moveTo>
                    <a:pt x="1214608" y="1653415"/>
                  </a:moveTo>
                  <a:cubicBezTo>
                    <a:pt x="1212799" y="1652748"/>
                    <a:pt x="1215275" y="1651891"/>
                    <a:pt x="1214894" y="1649700"/>
                  </a:cubicBezTo>
                  <a:cubicBezTo>
                    <a:pt x="1217752" y="1650367"/>
                    <a:pt x="1220038" y="1652748"/>
                    <a:pt x="1221181" y="1648938"/>
                  </a:cubicBezTo>
                  <a:cubicBezTo>
                    <a:pt x="1222800" y="1649891"/>
                    <a:pt x="1223276" y="1651796"/>
                    <a:pt x="1223276" y="1654082"/>
                  </a:cubicBezTo>
                  <a:cubicBezTo>
                    <a:pt x="1218228" y="1650367"/>
                    <a:pt x="1222038" y="1653605"/>
                    <a:pt x="1216894" y="1654844"/>
                  </a:cubicBezTo>
                  <a:cubicBezTo>
                    <a:pt x="1218418" y="1650558"/>
                    <a:pt x="1215370" y="1650367"/>
                    <a:pt x="1214608" y="1653415"/>
                  </a:cubicBezTo>
                  <a:close/>
                  <a:moveTo>
                    <a:pt x="1214799" y="1665988"/>
                  </a:moveTo>
                  <a:cubicBezTo>
                    <a:pt x="1209179" y="1665226"/>
                    <a:pt x="1210894" y="1656082"/>
                    <a:pt x="1211846" y="1655701"/>
                  </a:cubicBezTo>
                  <a:cubicBezTo>
                    <a:pt x="1216228" y="1656272"/>
                    <a:pt x="1213561" y="1662750"/>
                    <a:pt x="1214799" y="1665988"/>
                  </a:cubicBezTo>
                  <a:close/>
                  <a:moveTo>
                    <a:pt x="1211656" y="1674465"/>
                  </a:moveTo>
                  <a:cubicBezTo>
                    <a:pt x="1211275" y="1675894"/>
                    <a:pt x="1210322" y="1675037"/>
                    <a:pt x="1210417" y="1674370"/>
                  </a:cubicBezTo>
                  <a:cubicBezTo>
                    <a:pt x="1208227" y="1674084"/>
                    <a:pt x="1207655" y="1675704"/>
                    <a:pt x="1205369" y="1675227"/>
                  </a:cubicBezTo>
                  <a:cubicBezTo>
                    <a:pt x="1204798" y="1671322"/>
                    <a:pt x="1208989" y="1673132"/>
                    <a:pt x="1208322" y="1669226"/>
                  </a:cubicBezTo>
                  <a:cubicBezTo>
                    <a:pt x="1210799" y="1669703"/>
                    <a:pt x="1209084" y="1673894"/>
                    <a:pt x="1211656" y="1674465"/>
                  </a:cubicBezTo>
                  <a:close/>
                  <a:moveTo>
                    <a:pt x="1198892" y="1584549"/>
                  </a:moveTo>
                  <a:cubicBezTo>
                    <a:pt x="1204036" y="1584073"/>
                    <a:pt x="1204321" y="1587692"/>
                    <a:pt x="1205941" y="1590169"/>
                  </a:cubicBezTo>
                  <a:cubicBezTo>
                    <a:pt x="1205083" y="1594169"/>
                    <a:pt x="1196892" y="1590074"/>
                    <a:pt x="1198892" y="1584549"/>
                  </a:cubicBezTo>
                  <a:close/>
                  <a:moveTo>
                    <a:pt x="1246041" y="1682276"/>
                  </a:moveTo>
                  <a:cubicBezTo>
                    <a:pt x="1247946" y="1679609"/>
                    <a:pt x="1250803" y="1685800"/>
                    <a:pt x="1249184" y="1689991"/>
                  </a:cubicBezTo>
                  <a:cubicBezTo>
                    <a:pt x="1243565" y="1691325"/>
                    <a:pt x="1249756" y="1682562"/>
                    <a:pt x="1246041" y="1682276"/>
                  </a:cubicBezTo>
                  <a:close/>
                  <a:moveTo>
                    <a:pt x="1247184" y="1714851"/>
                  </a:moveTo>
                  <a:cubicBezTo>
                    <a:pt x="1248899" y="1716947"/>
                    <a:pt x="1252232" y="1716185"/>
                    <a:pt x="1253470" y="1714089"/>
                  </a:cubicBezTo>
                  <a:cubicBezTo>
                    <a:pt x="1257661" y="1714946"/>
                    <a:pt x="1249756" y="1718661"/>
                    <a:pt x="1255661" y="1717994"/>
                  </a:cubicBezTo>
                  <a:cubicBezTo>
                    <a:pt x="1254137" y="1720376"/>
                    <a:pt x="1245184" y="1719328"/>
                    <a:pt x="1247184" y="1714851"/>
                  </a:cubicBezTo>
                  <a:close/>
                  <a:moveTo>
                    <a:pt x="1252042" y="1746569"/>
                  </a:moveTo>
                  <a:cubicBezTo>
                    <a:pt x="1252327" y="1740950"/>
                    <a:pt x="1250422" y="1737140"/>
                    <a:pt x="1249470" y="1732568"/>
                  </a:cubicBezTo>
                  <a:cubicBezTo>
                    <a:pt x="1249851" y="1728758"/>
                    <a:pt x="1252518" y="1733711"/>
                    <a:pt x="1253090" y="1732663"/>
                  </a:cubicBezTo>
                  <a:cubicBezTo>
                    <a:pt x="1252708" y="1735806"/>
                    <a:pt x="1252708" y="1743998"/>
                    <a:pt x="1258709" y="1742093"/>
                  </a:cubicBezTo>
                  <a:cubicBezTo>
                    <a:pt x="1256518" y="1743617"/>
                    <a:pt x="1256709" y="1747903"/>
                    <a:pt x="1252042" y="1746569"/>
                  </a:cubicBezTo>
                  <a:close/>
                  <a:moveTo>
                    <a:pt x="1261281" y="1972502"/>
                  </a:moveTo>
                  <a:cubicBezTo>
                    <a:pt x="1261662" y="1975265"/>
                    <a:pt x="1259281" y="1974788"/>
                    <a:pt x="1257376" y="1974693"/>
                  </a:cubicBezTo>
                  <a:cubicBezTo>
                    <a:pt x="1256995" y="1976884"/>
                    <a:pt x="1258709" y="1977455"/>
                    <a:pt x="1258233" y="1979742"/>
                  </a:cubicBezTo>
                  <a:cubicBezTo>
                    <a:pt x="1253185" y="1979646"/>
                    <a:pt x="1256233" y="1969359"/>
                    <a:pt x="1261281" y="1972502"/>
                  </a:cubicBezTo>
                  <a:close/>
                  <a:moveTo>
                    <a:pt x="1265567" y="2707261"/>
                  </a:moveTo>
                  <a:cubicBezTo>
                    <a:pt x="1264805" y="2709833"/>
                    <a:pt x="1266139" y="2710595"/>
                    <a:pt x="1266424" y="2712309"/>
                  </a:cubicBezTo>
                  <a:cubicBezTo>
                    <a:pt x="1265186" y="2713262"/>
                    <a:pt x="1260233" y="2707642"/>
                    <a:pt x="1256899" y="2706499"/>
                  </a:cubicBezTo>
                  <a:cubicBezTo>
                    <a:pt x="1258138" y="2704785"/>
                    <a:pt x="1259090" y="2702689"/>
                    <a:pt x="1262138" y="2703165"/>
                  </a:cubicBezTo>
                  <a:cubicBezTo>
                    <a:pt x="1260328" y="2708309"/>
                    <a:pt x="1259852" y="2707737"/>
                    <a:pt x="1265567" y="2707261"/>
                  </a:cubicBezTo>
                  <a:close/>
                  <a:moveTo>
                    <a:pt x="1262328" y="2052608"/>
                  </a:moveTo>
                  <a:cubicBezTo>
                    <a:pt x="1263376" y="2049750"/>
                    <a:pt x="1267949" y="2050988"/>
                    <a:pt x="1266710" y="2045464"/>
                  </a:cubicBezTo>
                  <a:cubicBezTo>
                    <a:pt x="1270234" y="2045654"/>
                    <a:pt x="1268520" y="2052036"/>
                    <a:pt x="1264996" y="2051560"/>
                  </a:cubicBezTo>
                  <a:cubicBezTo>
                    <a:pt x="1275092" y="2056418"/>
                    <a:pt x="1268710" y="2056513"/>
                    <a:pt x="1262328" y="2052608"/>
                  </a:cubicBezTo>
                  <a:close/>
                  <a:moveTo>
                    <a:pt x="1267853" y="1984313"/>
                  </a:moveTo>
                  <a:cubicBezTo>
                    <a:pt x="1267377" y="1986028"/>
                    <a:pt x="1264615" y="1985075"/>
                    <a:pt x="1262805" y="1985171"/>
                  </a:cubicBezTo>
                  <a:cubicBezTo>
                    <a:pt x="1263662" y="1984123"/>
                    <a:pt x="1264519" y="1983075"/>
                    <a:pt x="1262995" y="1982694"/>
                  </a:cubicBezTo>
                  <a:cubicBezTo>
                    <a:pt x="1268901" y="1983361"/>
                    <a:pt x="1266139" y="1973646"/>
                    <a:pt x="1272425" y="1974693"/>
                  </a:cubicBezTo>
                  <a:cubicBezTo>
                    <a:pt x="1270520" y="1979551"/>
                    <a:pt x="1266901" y="1981361"/>
                    <a:pt x="1267853" y="1984313"/>
                  </a:cubicBezTo>
                  <a:close/>
                  <a:moveTo>
                    <a:pt x="1274330" y="1951071"/>
                  </a:moveTo>
                  <a:cubicBezTo>
                    <a:pt x="1273568" y="1953452"/>
                    <a:pt x="1277759" y="1956691"/>
                    <a:pt x="1272711" y="1955929"/>
                  </a:cubicBezTo>
                  <a:cubicBezTo>
                    <a:pt x="1275283" y="1962596"/>
                    <a:pt x="1273378" y="1964692"/>
                    <a:pt x="1270044" y="1973264"/>
                  </a:cubicBezTo>
                  <a:cubicBezTo>
                    <a:pt x="1268234" y="1972788"/>
                    <a:pt x="1269853" y="1969550"/>
                    <a:pt x="1267853" y="1969359"/>
                  </a:cubicBezTo>
                  <a:cubicBezTo>
                    <a:pt x="1274902" y="1967359"/>
                    <a:pt x="1265948" y="1954500"/>
                    <a:pt x="1274044" y="1954881"/>
                  </a:cubicBezTo>
                  <a:cubicBezTo>
                    <a:pt x="1273949" y="1953357"/>
                    <a:pt x="1271853" y="1953643"/>
                    <a:pt x="1270425" y="1953357"/>
                  </a:cubicBezTo>
                  <a:cubicBezTo>
                    <a:pt x="1270139" y="1950976"/>
                    <a:pt x="1277092" y="1948214"/>
                    <a:pt x="1270901" y="1947166"/>
                  </a:cubicBezTo>
                  <a:cubicBezTo>
                    <a:pt x="1274044" y="1945833"/>
                    <a:pt x="1273949" y="1940784"/>
                    <a:pt x="1278807" y="1941546"/>
                  </a:cubicBezTo>
                  <a:cubicBezTo>
                    <a:pt x="1278902" y="1942975"/>
                    <a:pt x="1278331" y="1943737"/>
                    <a:pt x="1277378" y="1943927"/>
                  </a:cubicBezTo>
                  <a:cubicBezTo>
                    <a:pt x="1278045" y="1945261"/>
                    <a:pt x="1280140" y="1945451"/>
                    <a:pt x="1279569" y="1947928"/>
                  </a:cubicBezTo>
                  <a:cubicBezTo>
                    <a:pt x="1274997" y="1945451"/>
                    <a:pt x="1278902" y="1953262"/>
                    <a:pt x="1274330" y="1951071"/>
                  </a:cubicBezTo>
                  <a:close/>
                  <a:moveTo>
                    <a:pt x="1278997" y="2649635"/>
                  </a:moveTo>
                  <a:cubicBezTo>
                    <a:pt x="1280521" y="2644301"/>
                    <a:pt x="1279759" y="2644110"/>
                    <a:pt x="1280998" y="2639729"/>
                  </a:cubicBezTo>
                  <a:cubicBezTo>
                    <a:pt x="1282712" y="2640491"/>
                    <a:pt x="1283188" y="2651254"/>
                    <a:pt x="1278997" y="2649635"/>
                  </a:cubicBezTo>
                  <a:close/>
                  <a:moveTo>
                    <a:pt x="1277664" y="1925068"/>
                  </a:moveTo>
                  <a:cubicBezTo>
                    <a:pt x="1279188" y="1933069"/>
                    <a:pt x="1282426" y="1936498"/>
                    <a:pt x="1275187" y="1939832"/>
                  </a:cubicBezTo>
                  <a:cubicBezTo>
                    <a:pt x="1279664" y="1933641"/>
                    <a:pt x="1269187" y="1934498"/>
                    <a:pt x="1269853" y="1928211"/>
                  </a:cubicBezTo>
                  <a:cubicBezTo>
                    <a:pt x="1273282" y="1927640"/>
                    <a:pt x="1272044" y="1930973"/>
                    <a:pt x="1273282" y="1932212"/>
                  </a:cubicBezTo>
                  <a:cubicBezTo>
                    <a:pt x="1275759" y="1932402"/>
                    <a:pt x="1275092" y="1928973"/>
                    <a:pt x="1278426" y="1930116"/>
                  </a:cubicBezTo>
                  <a:cubicBezTo>
                    <a:pt x="1275854" y="1928497"/>
                    <a:pt x="1276045" y="1924401"/>
                    <a:pt x="1275378" y="1921067"/>
                  </a:cubicBezTo>
                  <a:cubicBezTo>
                    <a:pt x="1279664" y="1921258"/>
                    <a:pt x="1280331" y="1918305"/>
                    <a:pt x="1284141" y="1920591"/>
                  </a:cubicBezTo>
                  <a:cubicBezTo>
                    <a:pt x="1283093" y="1923163"/>
                    <a:pt x="1279664" y="1923354"/>
                    <a:pt x="1277664" y="1925068"/>
                  </a:cubicBezTo>
                  <a:close/>
                  <a:moveTo>
                    <a:pt x="1284236" y="2662494"/>
                  </a:moveTo>
                  <a:cubicBezTo>
                    <a:pt x="1284332" y="2661255"/>
                    <a:pt x="1285855" y="2661636"/>
                    <a:pt x="1286808" y="2661446"/>
                  </a:cubicBezTo>
                  <a:cubicBezTo>
                    <a:pt x="1284903" y="2658779"/>
                    <a:pt x="1286999" y="2659922"/>
                    <a:pt x="1287189" y="2656493"/>
                  </a:cubicBezTo>
                  <a:cubicBezTo>
                    <a:pt x="1289951" y="2656493"/>
                    <a:pt x="1287379" y="2660969"/>
                    <a:pt x="1287951" y="2662779"/>
                  </a:cubicBezTo>
                  <a:cubicBezTo>
                    <a:pt x="1288808" y="2662875"/>
                    <a:pt x="1289570" y="2662875"/>
                    <a:pt x="1290427" y="2662970"/>
                  </a:cubicBezTo>
                  <a:cubicBezTo>
                    <a:pt x="1289094" y="2666589"/>
                    <a:pt x="1287475" y="2661160"/>
                    <a:pt x="1284236" y="2662494"/>
                  </a:cubicBezTo>
                  <a:close/>
                  <a:moveTo>
                    <a:pt x="1303000" y="2646492"/>
                  </a:moveTo>
                  <a:cubicBezTo>
                    <a:pt x="1297762" y="2648587"/>
                    <a:pt x="1305667" y="2653731"/>
                    <a:pt x="1296142" y="2653445"/>
                  </a:cubicBezTo>
                  <a:cubicBezTo>
                    <a:pt x="1296142" y="2655731"/>
                    <a:pt x="1300238" y="2654588"/>
                    <a:pt x="1300905" y="2656302"/>
                  </a:cubicBezTo>
                  <a:cubicBezTo>
                    <a:pt x="1304334" y="2658017"/>
                    <a:pt x="1298809" y="2657541"/>
                    <a:pt x="1298428" y="2656112"/>
                  </a:cubicBezTo>
                  <a:cubicBezTo>
                    <a:pt x="1297190" y="2656112"/>
                    <a:pt x="1297285" y="2657541"/>
                    <a:pt x="1297000" y="2658493"/>
                  </a:cubicBezTo>
                  <a:cubicBezTo>
                    <a:pt x="1294714" y="2658493"/>
                    <a:pt x="1294523" y="2656778"/>
                    <a:pt x="1292142" y="2656874"/>
                  </a:cubicBezTo>
                  <a:cubicBezTo>
                    <a:pt x="1292332" y="2654397"/>
                    <a:pt x="1292523" y="2651921"/>
                    <a:pt x="1292713" y="2649444"/>
                  </a:cubicBezTo>
                  <a:cubicBezTo>
                    <a:pt x="1294618" y="2650111"/>
                    <a:pt x="1293475" y="2653445"/>
                    <a:pt x="1297476" y="2652302"/>
                  </a:cubicBezTo>
                  <a:cubicBezTo>
                    <a:pt x="1294142" y="2649063"/>
                    <a:pt x="1297095" y="2642682"/>
                    <a:pt x="1303382" y="2641539"/>
                  </a:cubicBezTo>
                  <a:cubicBezTo>
                    <a:pt x="1303000" y="2644682"/>
                    <a:pt x="1300715" y="2645253"/>
                    <a:pt x="1304239" y="2646682"/>
                  </a:cubicBezTo>
                  <a:cubicBezTo>
                    <a:pt x="1303953" y="2648016"/>
                    <a:pt x="1303000" y="2647253"/>
                    <a:pt x="1303000" y="2646492"/>
                  </a:cubicBezTo>
                  <a:close/>
                  <a:moveTo>
                    <a:pt x="1355674" y="2629537"/>
                  </a:moveTo>
                  <a:cubicBezTo>
                    <a:pt x="1360055" y="2630966"/>
                    <a:pt x="1355578" y="2632585"/>
                    <a:pt x="1356340" y="2637062"/>
                  </a:cubicBezTo>
                  <a:cubicBezTo>
                    <a:pt x="1355293" y="2636204"/>
                    <a:pt x="1354245" y="2635443"/>
                    <a:pt x="1353864" y="2636871"/>
                  </a:cubicBezTo>
                  <a:cubicBezTo>
                    <a:pt x="1350911" y="2635538"/>
                    <a:pt x="1357007" y="2633442"/>
                    <a:pt x="1355674" y="2629537"/>
                  </a:cubicBezTo>
                  <a:close/>
                  <a:moveTo>
                    <a:pt x="1347958" y="2601343"/>
                  </a:moveTo>
                  <a:cubicBezTo>
                    <a:pt x="1352816" y="2605439"/>
                    <a:pt x="1346625" y="2609058"/>
                    <a:pt x="1347101" y="2612487"/>
                  </a:cubicBezTo>
                  <a:cubicBezTo>
                    <a:pt x="1345768" y="2612106"/>
                    <a:pt x="1346434" y="2609916"/>
                    <a:pt x="1344815" y="2609820"/>
                  </a:cubicBezTo>
                  <a:cubicBezTo>
                    <a:pt x="1345006" y="2606010"/>
                    <a:pt x="1349006" y="2606677"/>
                    <a:pt x="1347958" y="2601343"/>
                  </a:cubicBezTo>
                  <a:close/>
                  <a:moveTo>
                    <a:pt x="1351578" y="2619155"/>
                  </a:moveTo>
                  <a:cubicBezTo>
                    <a:pt x="1349006" y="2621345"/>
                    <a:pt x="1352149" y="2621441"/>
                    <a:pt x="1351102" y="2625346"/>
                  </a:cubicBezTo>
                  <a:cubicBezTo>
                    <a:pt x="1353483" y="2628585"/>
                    <a:pt x="1349482" y="2623822"/>
                    <a:pt x="1348816" y="2622679"/>
                  </a:cubicBezTo>
                  <a:cubicBezTo>
                    <a:pt x="1346530" y="2623917"/>
                    <a:pt x="1351483" y="2632966"/>
                    <a:pt x="1350721" y="2630299"/>
                  </a:cubicBezTo>
                  <a:cubicBezTo>
                    <a:pt x="1355102" y="2632680"/>
                    <a:pt x="1347673" y="2631918"/>
                    <a:pt x="1349101" y="2635252"/>
                  </a:cubicBezTo>
                  <a:cubicBezTo>
                    <a:pt x="1345482" y="2630585"/>
                    <a:pt x="1344529" y="2623727"/>
                    <a:pt x="1344339" y="2616107"/>
                  </a:cubicBezTo>
                  <a:cubicBezTo>
                    <a:pt x="1349292" y="2616964"/>
                    <a:pt x="1347292" y="2617154"/>
                    <a:pt x="1351578" y="2619155"/>
                  </a:cubicBezTo>
                  <a:close/>
                  <a:moveTo>
                    <a:pt x="1340529" y="2632014"/>
                  </a:moveTo>
                  <a:cubicBezTo>
                    <a:pt x="1337671" y="2631442"/>
                    <a:pt x="1340243" y="2626489"/>
                    <a:pt x="1341005" y="2625822"/>
                  </a:cubicBezTo>
                  <a:cubicBezTo>
                    <a:pt x="1341005" y="2624584"/>
                    <a:pt x="1339576" y="2624679"/>
                    <a:pt x="1338624" y="2624394"/>
                  </a:cubicBezTo>
                  <a:cubicBezTo>
                    <a:pt x="1344053" y="2618012"/>
                    <a:pt x="1344053" y="2628680"/>
                    <a:pt x="1340529" y="2632014"/>
                  </a:cubicBezTo>
                  <a:close/>
                  <a:moveTo>
                    <a:pt x="1350340" y="2650397"/>
                  </a:moveTo>
                  <a:cubicBezTo>
                    <a:pt x="1348625" y="2654969"/>
                    <a:pt x="1354816" y="2652778"/>
                    <a:pt x="1353578" y="2656969"/>
                  </a:cubicBezTo>
                  <a:cubicBezTo>
                    <a:pt x="1345672" y="2658588"/>
                    <a:pt x="1352054" y="2647444"/>
                    <a:pt x="1345291" y="2651254"/>
                  </a:cubicBezTo>
                  <a:cubicBezTo>
                    <a:pt x="1345672" y="2648968"/>
                    <a:pt x="1346434" y="2647158"/>
                    <a:pt x="1348149" y="2646492"/>
                  </a:cubicBezTo>
                  <a:cubicBezTo>
                    <a:pt x="1347577" y="2644872"/>
                    <a:pt x="1343291" y="2647063"/>
                    <a:pt x="1344815" y="2641253"/>
                  </a:cubicBezTo>
                  <a:cubicBezTo>
                    <a:pt x="1342815" y="2640681"/>
                    <a:pt x="1342529" y="2642205"/>
                    <a:pt x="1341005" y="2642205"/>
                  </a:cubicBezTo>
                  <a:cubicBezTo>
                    <a:pt x="1343386" y="2642586"/>
                    <a:pt x="1347387" y="2650968"/>
                    <a:pt x="1341482" y="2650968"/>
                  </a:cubicBezTo>
                  <a:cubicBezTo>
                    <a:pt x="1341100" y="2646968"/>
                    <a:pt x="1344149" y="2647349"/>
                    <a:pt x="1341958" y="2644777"/>
                  </a:cubicBezTo>
                  <a:cubicBezTo>
                    <a:pt x="1339386" y="2645253"/>
                    <a:pt x="1339195" y="2648301"/>
                    <a:pt x="1336909" y="2645634"/>
                  </a:cubicBezTo>
                  <a:cubicBezTo>
                    <a:pt x="1336909" y="2644015"/>
                    <a:pt x="1342243" y="2642301"/>
                    <a:pt x="1338528" y="2640777"/>
                  </a:cubicBezTo>
                  <a:cubicBezTo>
                    <a:pt x="1338910" y="2639348"/>
                    <a:pt x="1339862" y="2640205"/>
                    <a:pt x="1339767" y="2640872"/>
                  </a:cubicBezTo>
                  <a:cubicBezTo>
                    <a:pt x="1341005" y="2640967"/>
                    <a:pt x="1340815" y="2639443"/>
                    <a:pt x="1341196" y="2638491"/>
                  </a:cubicBezTo>
                  <a:cubicBezTo>
                    <a:pt x="1344053" y="2638395"/>
                    <a:pt x="1345863" y="2639157"/>
                    <a:pt x="1345958" y="2641348"/>
                  </a:cubicBezTo>
                  <a:cubicBezTo>
                    <a:pt x="1349673" y="2640586"/>
                    <a:pt x="1343196" y="2639252"/>
                    <a:pt x="1345101" y="2636300"/>
                  </a:cubicBezTo>
                  <a:cubicBezTo>
                    <a:pt x="1352054" y="2634300"/>
                    <a:pt x="1354912" y="2644586"/>
                    <a:pt x="1355959" y="2640967"/>
                  </a:cubicBezTo>
                  <a:cubicBezTo>
                    <a:pt x="1359579" y="2643158"/>
                    <a:pt x="1354626" y="2646492"/>
                    <a:pt x="1351864" y="2645634"/>
                  </a:cubicBezTo>
                  <a:cubicBezTo>
                    <a:pt x="1352149" y="2646777"/>
                    <a:pt x="1356150" y="2650206"/>
                    <a:pt x="1356721" y="2647253"/>
                  </a:cubicBezTo>
                  <a:cubicBezTo>
                    <a:pt x="1360436" y="2652683"/>
                    <a:pt x="1353388" y="2648777"/>
                    <a:pt x="1350340" y="2650397"/>
                  </a:cubicBezTo>
                  <a:close/>
                  <a:moveTo>
                    <a:pt x="1361960" y="2645063"/>
                  </a:moveTo>
                  <a:cubicBezTo>
                    <a:pt x="1363389" y="2638871"/>
                    <a:pt x="1366913" y="2642777"/>
                    <a:pt x="1367485" y="2639252"/>
                  </a:cubicBezTo>
                  <a:cubicBezTo>
                    <a:pt x="1368247" y="2637157"/>
                    <a:pt x="1367866" y="2641824"/>
                    <a:pt x="1372247" y="2642110"/>
                  </a:cubicBezTo>
                  <a:cubicBezTo>
                    <a:pt x="1369390" y="2645634"/>
                    <a:pt x="1366723" y="2640205"/>
                    <a:pt x="1361960" y="2645063"/>
                  </a:cubicBezTo>
                  <a:close/>
                  <a:moveTo>
                    <a:pt x="1375200" y="2589818"/>
                  </a:moveTo>
                  <a:cubicBezTo>
                    <a:pt x="1373104" y="2586675"/>
                    <a:pt x="1375771" y="2586198"/>
                    <a:pt x="1375867" y="2581150"/>
                  </a:cubicBezTo>
                  <a:cubicBezTo>
                    <a:pt x="1376628" y="2583150"/>
                    <a:pt x="1379677" y="2583341"/>
                    <a:pt x="1379200" y="2586389"/>
                  </a:cubicBezTo>
                  <a:cubicBezTo>
                    <a:pt x="1375962" y="2585246"/>
                    <a:pt x="1376628" y="2588770"/>
                    <a:pt x="1375200" y="2589818"/>
                  </a:cubicBezTo>
                  <a:close/>
                  <a:moveTo>
                    <a:pt x="1391774" y="2571149"/>
                  </a:moveTo>
                  <a:cubicBezTo>
                    <a:pt x="1387297" y="2568291"/>
                    <a:pt x="1393964" y="2567720"/>
                    <a:pt x="1389868" y="2563529"/>
                  </a:cubicBezTo>
                  <a:cubicBezTo>
                    <a:pt x="1392345" y="2563719"/>
                    <a:pt x="1391202" y="2567053"/>
                    <a:pt x="1394631" y="2566386"/>
                  </a:cubicBezTo>
                  <a:cubicBezTo>
                    <a:pt x="1395869" y="2570482"/>
                    <a:pt x="1390535" y="2566958"/>
                    <a:pt x="1391774" y="2571149"/>
                  </a:cubicBezTo>
                  <a:close/>
                  <a:moveTo>
                    <a:pt x="1399965" y="2515523"/>
                  </a:moveTo>
                  <a:cubicBezTo>
                    <a:pt x="1401584" y="2510570"/>
                    <a:pt x="1398441" y="2506855"/>
                    <a:pt x="1399774" y="2501711"/>
                  </a:cubicBezTo>
                  <a:cubicBezTo>
                    <a:pt x="1402156" y="2504378"/>
                    <a:pt x="1403013" y="2508284"/>
                    <a:pt x="1402632" y="2513237"/>
                  </a:cubicBezTo>
                  <a:cubicBezTo>
                    <a:pt x="1400632" y="2512570"/>
                    <a:pt x="1400251" y="2513999"/>
                    <a:pt x="1399965" y="2515523"/>
                  </a:cubicBezTo>
                  <a:close/>
                  <a:moveTo>
                    <a:pt x="1401870" y="2491901"/>
                  </a:moveTo>
                  <a:cubicBezTo>
                    <a:pt x="1400155" y="2490662"/>
                    <a:pt x="1399393" y="2488567"/>
                    <a:pt x="1399870" y="2485519"/>
                  </a:cubicBezTo>
                  <a:cubicBezTo>
                    <a:pt x="1403775" y="2486662"/>
                    <a:pt x="1401965" y="2481137"/>
                    <a:pt x="1405013" y="2484662"/>
                  </a:cubicBezTo>
                  <a:cubicBezTo>
                    <a:pt x="1402822" y="2485614"/>
                    <a:pt x="1401584" y="2487805"/>
                    <a:pt x="1401870" y="2491901"/>
                  </a:cubicBezTo>
                  <a:close/>
                  <a:moveTo>
                    <a:pt x="1421110" y="2502188"/>
                  </a:moveTo>
                  <a:cubicBezTo>
                    <a:pt x="1418920" y="2502283"/>
                    <a:pt x="1418062" y="2499807"/>
                    <a:pt x="1417396" y="2501902"/>
                  </a:cubicBezTo>
                  <a:cubicBezTo>
                    <a:pt x="1413395" y="2505426"/>
                    <a:pt x="1421110" y="2496663"/>
                    <a:pt x="1415205" y="2497997"/>
                  </a:cubicBezTo>
                  <a:cubicBezTo>
                    <a:pt x="1415967" y="2497044"/>
                    <a:pt x="1416634" y="2496092"/>
                    <a:pt x="1416729" y="2494377"/>
                  </a:cubicBezTo>
                  <a:cubicBezTo>
                    <a:pt x="1418062" y="2497044"/>
                    <a:pt x="1421110" y="2498283"/>
                    <a:pt x="1421110" y="25021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6" name="Freeform: Shape 2125">
              <a:extLst>
                <a:ext uri="{FF2B5EF4-FFF2-40B4-BE49-F238E27FC236}">
                  <a16:creationId xmlns:a16="http://schemas.microsoft.com/office/drawing/2014/main" id="{18D54F0E-4AB6-4517-B4AF-4FEDE5CBF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617" y="2562294"/>
              <a:ext cx="9525" cy="9525"/>
            </a:xfrm>
            <a:custGeom>
              <a:avLst/>
              <a:gdLst>
                <a:gd name="T0" fmla="*/ 0 w 9525"/>
                <a:gd name="T1" fmla="*/ 15678150 h 9525"/>
                <a:gd name="T2" fmla="*/ 12706350 w 9525"/>
                <a:gd name="T3" fmla="*/ 8420100 h 9525"/>
                <a:gd name="T4" fmla="*/ 0 w 9525"/>
                <a:gd name="T5" fmla="*/ 15678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46"/>
                  </a:moveTo>
                  <a:cubicBezTo>
                    <a:pt x="381" y="1360"/>
                    <a:pt x="762" y="1074"/>
                    <a:pt x="1334" y="884"/>
                  </a:cubicBezTo>
                  <a:cubicBezTo>
                    <a:pt x="762" y="-926"/>
                    <a:pt x="95" y="408"/>
                    <a:pt x="0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7" name="Freeform: Shape 2126">
              <a:extLst>
                <a:ext uri="{FF2B5EF4-FFF2-40B4-BE49-F238E27FC236}">
                  <a16:creationId xmlns:a16="http://schemas.microsoft.com/office/drawing/2014/main" id="{5EA3EDDB-81EB-4A91-BF27-F05DC184F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31" y="2563940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904875 h 9525"/>
                <a:gd name="T4" fmla="*/ 1819275 w 9525"/>
                <a:gd name="T5" fmla="*/ 2724150 h 9525"/>
                <a:gd name="T6" fmla="*/ 2724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1" y="95"/>
                    <a:pt x="95" y="95"/>
                    <a:pt x="0" y="95"/>
                  </a:cubicBezTo>
                  <a:cubicBezTo>
                    <a:pt x="95" y="190"/>
                    <a:pt x="95" y="190"/>
                    <a:pt x="191" y="286"/>
                  </a:cubicBezTo>
                  <a:cubicBezTo>
                    <a:pt x="191" y="286"/>
                    <a:pt x="286" y="95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8" name="Freeform: Shape 2127">
              <a:extLst>
                <a:ext uri="{FF2B5EF4-FFF2-40B4-BE49-F238E27FC236}">
                  <a16:creationId xmlns:a16="http://schemas.microsoft.com/office/drawing/2014/main" id="{97F908E0-03C4-4542-A911-DC514B770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1464" y="2108740"/>
              <a:ext cx="9525" cy="9525"/>
            </a:xfrm>
            <a:custGeom>
              <a:avLst/>
              <a:gdLst>
                <a:gd name="T0" fmla="*/ 8210550 w 9525"/>
                <a:gd name="T1" fmla="*/ 46272450 h 9525"/>
                <a:gd name="T2" fmla="*/ 58112025 w 9525"/>
                <a:gd name="T3" fmla="*/ 14516100 h 9525"/>
                <a:gd name="T4" fmla="*/ 21821775 w 9525"/>
                <a:gd name="T5" fmla="*/ 23593425 h 9525"/>
                <a:gd name="T6" fmla="*/ 10934700 w 9525"/>
                <a:gd name="T7" fmla="*/ 0 h 9525"/>
                <a:gd name="T8" fmla="*/ 8210550 w 9525"/>
                <a:gd name="T9" fmla="*/ 462724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62" y="4858"/>
                  </a:moveTo>
                  <a:cubicBezTo>
                    <a:pt x="3244" y="4477"/>
                    <a:pt x="6292" y="4858"/>
                    <a:pt x="6101" y="1524"/>
                  </a:cubicBezTo>
                  <a:cubicBezTo>
                    <a:pt x="3434" y="-1143"/>
                    <a:pt x="4672" y="1715"/>
                    <a:pt x="2291" y="2477"/>
                  </a:cubicBezTo>
                  <a:cubicBezTo>
                    <a:pt x="1910" y="1810"/>
                    <a:pt x="1529" y="953"/>
                    <a:pt x="1148" y="0"/>
                  </a:cubicBezTo>
                  <a:cubicBezTo>
                    <a:pt x="-281" y="1619"/>
                    <a:pt x="-376" y="2953"/>
                    <a:pt x="862" y="485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79" name="Freeform: Shape 2128">
              <a:extLst>
                <a:ext uri="{FF2B5EF4-FFF2-40B4-BE49-F238E27FC236}">
                  <a16:creationId xmlns:a16="http://schemas.microsoft.com/office/drawing/2014/main" id="{D3FF0DF8-93F8-40F7-94B1-04EF48ABE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7444" y="2695697"/>
              <a:ext cx="9525" cy="9525"/>
            </a:xfrm>
            <a:custGeom>
              <a:avLst/>
              <a:gdLst>
                <a:gd name="T0" fmla="*/ 50149125 w 9525"/>
                <a:gd name="T1" fmla="*/ 657225 h 9525"/>
                <a:gd name="T2" fmla="*/ 247650 w 9525"/>
                <a:gd name="T3" fmla="*/ 32404050 h 9525"/>
                <a:gd name="T4" fmla="*/ 21116925 w 9525"/>
                <a:gd name="T5" fmla="*/ 69608700 h 9525"/>
                <a:gd name="T6" fmla="*/ 50149125 w 9525"/>
                <a:gd name="T7" fmla="*/ 657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65" y="69"/>
                  </a:moveTo>
                  <a:cubicBezTo>
                    <a:pt x="2217" y="-408"/>
                    <a:pt x="1265" y="1688"/>
                    <a:pt x="26" y="3402"/>
                  </a:cubicBezTo>
                  <a:cubicBezTo>
                    <a:pt x="-164" y="5498"/>
                    <a:pt x="693" y="6736"/>
                    <a:pt x="2217" y="7308"/>
                  </a:cubicBezTo>
                  <a:cubicBezTo>
                    <a:pt x="1265" y="2640"/>
                    <a:pt x="5551" y="4069"/>
                    <a:pt x="5265" y="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0" name="Freeform: Shape 2129">
              <a:extLst>
                <a:ext uri="{FF2B5EF4-FFF2-40B4-BE49-F238E27FC236}">
                  <a16:creationId xmlns:a16="http://schemas.microsoft.com/office/drawing/2014/main" id="{82E065DD-F70F-4507-A5E0-A79E33798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097799"/>
              <a:ext cx="9525" cy="9525"/>
            </a:xfrm>
            <a:custGeom>
              <a:avLst/>
              <a:gdLst>
                <a:gd name="T0" fmla="*/ 3143 w 9525"/>
                <a:gd name="T1" fmla="*/ 10685 h 9525"/>
                <a:gd name="T2" fmla="*/ 3334 w 9525"/>
                <a:gd name="T3" fmla="*/ 8208 h 9525"/>
                <a:gd name="T4" fmla="*/ 3429 w 9525"/>
                <a:gd name="T5" fmla="*/ 6970 h 9525"/>
                <a:gd name="T6" fmla="*/ 2381 w 9525"/>
                <a:gd name="T7" fmla="*/ 4398 h 9525"/>
                <a:gd name="T8" fmla="*/ 5048 w 9525"/>
                <a:gd name="T9" fmla="*/ 2112 h 9525"/>
                <a:gd name="T10" fmla="*/ 11144 w 9525"/>
                <a:gd name="T11" fmla="*/ 3827 h 9525"/>
                <a:gd name="T12" fmla="*/ 0 w 9525"/>
                <a:gd name="T13" fmla="*/ 2969 h 9525"/>
                <a:gd name="T14" fmla="*/ 3143 w 9525"/>
                <a:gd name="T15" fmla="*/ 10685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3143" y="10685"/>
                  </a:moveTo>
                  <a:cubicBezTo>
                    <a:pt x="3239" y="9827"/>
                    <a:pt x="3239" y="8970"/>
                    <a:pt x="3334" y="8208"/>
                  </a:cubicBezTo>
                  <a:cubicBezTo>
                    <a:pt x="4001" y="8208"/>
                    <a:pt x="4858" y="7256"/>
                    <a:pt x="3429" y="6970"/>
                  </a:cubicBezTo>
                  <a:cubicBezTo>
                    <a:pt x="2858" y="8970"/>
                    <a:pt x="1619" y="6684"/>
                    <a:pt x="2381" y="4398"/>
                  </a:cubicBezTo>
                  <a:cubicBezTo>
                    <a:pt x="6953" y="5446"/>
                    <a:pt x="5334" y="6780"/>
                    <a:pt x="5048" y="2112"/>
                  </a:cubicBezTo>
                  <a:cubicBezTo>
                    <a:pt x="9049" y="1064"/>
                    <a:pt x="8382" y="1826"/>
                    <a:pt x="11144" y="3827"/>
                  </a:cubicBezTo>
                  <a:cubicBezTo>
                    <a:pt x="10573" y="-4460"/>
                    <a:pt x="4191" y="3351"/>
                    <a:pt x="0" y="2969"/>
                  </a:cubicBezTo>
                  <a:cubicBezTo>
                    <a:pt x="572" y="5922"/>
                    <a:pt x="95" y="9827"/>
                    <a:pt x="3143" y="106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1" name="Freeform: Shape 2130">
              <a:extLst>
                <a:ext uri="{FF2B5EF4-FFF2-40B4-BE49-F238E27FC236}">
                  <a16:creationId xmlns:a16="http://schemas.microsoft.com/office/drawing/2014/main" id="{9A300E4B-C6BD-4513-81DA-384B99364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100673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0 h 9525"/>
                <a:gd name="T4" fmla="*/ 0 w 9525"/>
                <a:gd name="T5" fmla="*/ 90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2" name="Freeform: Shape 2131">
              <a:extLst>
                <a:ext uri="{FF2B5EF4-FFF2-40B4-BE49-F238E27FC236}">
                  <a16:creationId xmlns:a16="http://schemas.microsoft.com/office/drawing/2014/main" id="{7A895840-FF82-46D5-B9CD-65D416A57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050" y="4520946"/>
              <a:ext cx="19050" cy="19050"/>
            </a:xfrm>
            <a:custGeom>
              <a:avLst/>
              <a:gdLst>
                <a:gd name="T0" fmla="*/ 1619 w 19050"/>
                <a:gd name="T1" fmla="*/ 1524 h 19050"/>
                <a:gd name="T2" fmla="*/ 0 w 19050"/>
                <a:gd name="T3" fmla="*/ 6382 h 19050"/>
                <a:gd name="T4" fmla="*/ 3334 w 19050"/>
                <a:gd name="T5" fmla="*/ 11620 h 19050"/>
                <a:gd name="T6" fmla="*/ 10668 w 19050"/>
                <a:gd name="T7" fmla="*/ 13525 h 19050"/>
                <a:gd name="T8" fmla="*/ 17145 w 19050"/>
                <a:gd name="T9" fmla="*/ 10287 h 19050"/>
                <a:gd name="T10" fmla="*/ 22479 w 19050"/>
                <a:gd name="T11" fmla="*/ 22003 h 19050"/>
                <a:gd name="T12" fmla="*/ 26956 w 19050"/>
                <a:gd name="T13" fmla="*/ 12382 h 19050"/>
                <a:gd name="T14" fmla="*/ 22193 w 19050"/>
                <a:gd name="T15" fmla="*/ 9525 h 19050"/>
                <a:gd name="T16" fmla="*/ 22479 w 19050"/>
                <a:gd name="T17" fmla="*/ 5810 h 19050"/>
                <a:gd name="T18" fmla="*/ 19336 w 19050"/>
                <a:gd name="T19" fmla="*/ 14288 h 19050"/>
                <a:gd name="T20" fmla="*/ 15430 w 19050"/>
                <a:gd name="T21" fmla="*/ 190 h 19050"/>
                <a:gd name="T22" fmla="*/ 11049 w 19050"/>
                <a:gd name="T23" fmla="*/ 7334 h 19050"/>
                <a:gd name="T24" fmla="*/ 12859 w 19050"/>
                <a:gd name="T25" fmla="*/ 0 h 19050"/>
                <a:gd name="T26" fmla="*/ 1619 w 19050"/>
                <a:gd name="T27" fmla="*/ 1524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1619" y="1524"/>
                  </a:moveTo>
                  <a:cubicBezTo>
                    <a:pt x="1524" y="3715"/>
                    <a:pt x="1048" y="5334"/>
                    <a:pt x="0" y="6382"/>
                  </a:cubicBezTo>
                  <a:cubicBezTo>
                    <a:pt x="2667" y="7334"/>
                    <a:pt x="5620" y="9811"/>
                    <a:pt x="3334" y="11620"/>
                  </a:cubicBezTo>
                  <a:cubicBezTo>
                    <a:pt x="8192" y="11525"/>
                    <a:pt x="7906" y="10668"/>
                    <a:pt x="10668" y="13525"/>
                  </a:cubicBezTo>
                  <a:cubicBezTo>
                    <a:pt x="11049" y="9525"/>
                    <a:pt x="14478" y="15907"/>
                    <a:pt x="17145" y="10287"/>
                  </a:cubicBezTo>
                  <a:cubicBezTo>
                    <a:pt x="18383" y="14573"/>
                    <a:pt x="17812" y="20574"/>
                    <a:pt x="22479" y="22003"/>
                  </a:cubicBezTo>
                  <a:cubicBezTo>
                    <a:pt x="22765" y="16573"/>
                    <a:pt x="24860" y="17621"/>
                    <a:pt x="26956" y="12382"/>
                  </a:cubicBezTo>
                  <a:cubicBezTo>
                    <a:pt x="24670" y="12001"/>
                    <a:pt x="22860" y="11239"/>
                    <a:pt x="22193" y="9525"/>
                  </a:cubicBezTo>
                  <a:cubicBezTo>
                    <a:pt x="23813" y="9620"/>
                    <a:pt x="24098" y="6191"/>
                    <a:pt x="22479" y="5810"/>
                  </a:cubicBezTo>
                  <a:cubicBezTo>
                    <a:pt x="19336" y="8763"/>
                    <a:pt x="21431" y="12573"/>
                    <a:pt x="19336" y="14288"/>
                  </a:cubicBezTo>
                  <a:cubicBezTo>
                    <a:pt x="17717" y="9906"/>
                    <a:pt x="19336" y="2667"/>
                    <a:pt x="15430" y="190"/>
                  </a:cubicBezTo>
                  <a:cubicBezTo>
                    <a:pt x="12478" y="2572"/>
                    <a:pt x="17050" y="7239"/>
                    <a:pt x="11049" y="7334"/>
                  </a:cubicBezTo>
                  <a:cubicBezTo>
                    <a:pt x="11144" y="4286"/>
                    <a:pt x="11335" y="1333"/>
                    <a:pt x="12859" y="0"/>
                  </a:cubicBezTo>
                  <a:cubicBezTo>
                    <a:pt x="8382" y="2572"/>
                    <a:pt x="8954" y="3143"/>
                    <a:pt x="1619" y="1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3" name="Freeform: Shape 2132">
              <a:extLst>
                <a:ext uri="{FF2B5EF4-FFF2-40B4-BE49-F238E27FC236}">
                  <a16:creationId xmlns:a16="http://schemas.microsoft.com/office/drawing/2014/main" id="{D02E3F88-A09F-45B1-85A9-160E69367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5912" y="3065994"/>
              <a:ext cx="9525" cy="9525"/>
            </a:xfrm>
            <a:custGeom>
              <a:avLst/>
              <a:gdLst>
                <a:gd name="T0" fmla="*/ 21316950 w 9525"/>
                <a:gd name="T1" fmla="*/ 11724 h 9525"/>
                <a:gd name="T2" fmla="*/ 46720125 w 9525"/>
                <a:gd name="T3" fmla="*/ 9438 h 9525"/>
                <a:gd name="T4" fmla="*/ 17678400 w 9525"/>
                <a:gd name="T5" fmla="*/ 484 h 9525"/>
                <a:gd name="T6" fmla="*/ 28565475 w 9525"/>
                <a:gd name="T7" fmla="*/ 1818 h 9525"/>
                <a:gd name="T8" fmla="*/ 4076700 w 9525"/>
                <a:gd name="T9" fmla="*/ 2866 h 9525"/>
                <a:gd name="T10" fmla="*/ 1352550 w 9525"/>
                <a:gd name="T11" fmla="*/ 6580 h 9525"/>
                <a:gd name="T12" fmla="*/ 21316950 w 9525"/>
                <a:gd name="T13" fmla="*/ 1172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238" y="11724"/>
                  </a:moveTo>
                  <a:cubicBezTo>
                    <a:pt x="2428" y="10009"/>
                    <a:pt x="4523" y="10771"/>
                    <a:pt x="4905" y="9438"/>
                  </a:cubicBezTo>
                  <a:cubicBezTo>
                    <a:pt x="4047" y="8295"/>
                    <a:pt x="6047" y="-2373"/>
                    <a:pt x="1856" y="484"/>
                  </a:cubicBezTo>
                  <a:cubicBezTo>
                    <a:pt x="2619" y="580"/>
                    <a:pt x="3285" y="770"/>
                    <a:pt x="2999" y="1818"/>
                  </a:cubicBezTo>
                  <a:cubicBezTo>
                    <a:pt x="2047" y="2008"/>
                    <a:pt x="523" y="1627"/>
                    <a:pt x="428" y="2866"/>
                  </a:cubicBezTo>
                  <a:cubicBezTo>
                    <a:pt x="6333" y="3913"/>
                    <a:pt x="-1096" y="3247"/>
                    <a:pt x="142" y="6580"/>
                  </a:cubicBezTo>
                  <a:cubicBezTo>
                    <a:pt x="6143" y="5628"/>
                    <a:pt x="-2239" y="10486"/>
                    <a:pt x="2238" y="117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4" name="Freeform: Shape 2133">
              <a:extLst>
                <a:ext uri="{FF2B5EF4-FFF2-40B4-BE49-F238E27FC236}">
                  <a16:creationId xmlns:a16="http://schemas.microsoft.com/office/drawing/2014/main" id="{0B972645-6BE5-4363-8F59-4B134AE93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009" y="2893695"/>
              <a:ext cx="9525" cy="9525"/>
            </a:xfrm>
            <a:custGeom>
              <a:avLst/>
              <a:gdLst>
                <a:gd name="T0" fmla="*/ 39014400 w 9525"/>
                <a:gd name="T1" fmla="*/ 0 h 9525"/>
                <a:gd name="T2" fmla="*/ 11791950 w 9525"/>
                <a:gd name="T3" fmla="*/ 45367575 h 9525"/>
                <a:gd name="T4" fmla="*/ 0 w 9525"/>
                <a:gd name="T5" fmla="*/ 44453175 h 9525"/>
                <a:gd name="T6" fmla="*/ 45367575 w 9525"/>
                <a:gd name="T7" fmla="*/ 72580500 h 9525"/>
                <a:gd name="T8" fmla="*/ 390144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96" y="0"/>
                  </a:moveTo>
                  <a:cubicBezTo>
                    <a:pt x="3715" y="2286"/>
                    <a:pt x="2953" y="4096"/>
                    <a:pt x="1238" y="4763"/>
                  </a:cubicBezTo>
                  <a:cubicBezTo>
                    <a:pt x="1333" y="4096"/>
                    <a:pt x="381" y="3334"/>
                    <a:pt x="0" y="4667"/>
                  </a:cubicBezTo>
                  <a:cubicBezTo>
                    <a:pt x="1809" y="5524"/>
                    <a:pt x="2953" y="6763"/>
                    <a:pt x="4763" y="7620"/>
                  </a:cubicBezTo>
                  <a:cubicBezTo>
                    <a:pt x="4953" y="3334"/>
                    <a:pt x="7429" y="2476"/>
                    <a:pt x="4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5" name="Freeform: Shape 2134">
              <a:extLst>
                <a:ext uri="{FF2B5EF4-FFF2-40B4-BE49-F238E27FC236}">
                  <a16:creationId xmlns:a16="http://schemas.microsoft.com/office/drawing/2014/main" id="{8A88524C-35F7-4577-9C8F-31BDD6006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162" y="2824353"/>
              <a:ext cx="9525" cy="9525"/>
            </a:xfrm>
            <a:custGeom>
              <a:avLst/>
              <a:gdLst>
                <a:gd name="T0" fmla="*/ 352425 w 9525"/>
                <a:gd name="T1" fmla="*/ 57159525 h 9525"/>
                <a:gd name="T2" fmla="*/ 59321700 w 9525"/>
                <a:gd name="T3" fmla="*/ 61693425 h 9525"/>
                <a:gd name="T4" fmla="*/ 52063650 w 9525"/>
                <a:gd name="T5" fmla="*/ 1819275 h 9525"/>
                <a:gd name="T6" fmla="*/ 28470225 w 9525"/>
                <a:gd name="T7" fmla="*/ 0 h 9525"/>
                <a:gd name="T8" fmla="*/ 15773400 w 9525"/>
                <a:gd name="T9" fmla="*/ 10887075 h 9525"/>
                <a:gd name="T10" fmla="*/ 25755600 w 9525"/>
                <a:gd name="T11" fmla="*/ 35385375 h 9525"/>
                <a:gd name="T12" fmla="*/ 352425 w 9525"/>
                <a:gd name="T13" fmla="*/ 5715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7" y="6001"/>
                  </a:moveTo>
                  <a:cubicBezTo>
                    <a:pt x="3656" y="6668"/>
                    <a:pt x="4513" y="8096"/>
                    <a:pt x="6228" y="6477"/>
                  </a:cubicBezTo>
                  <a:cubicBezTo>
                    <a:pt x="2418" y="5334"/>
                    <a:pt x="4895" y="3048"/>
                    <a:pt x="5466" y="191"/>
                  </a:cubicBezTo>
                  <a:cubicBezTo>
                    <a:pt x="4609" y="95"/>
                    <a:pt x="3752" y="95"/>
                    <a:pt x="2989" y="0"/>
                  </a:cubicBezTo>
                  <a:cubicBezTo>
                    <a:pt x="2228" y="0"/>
                    <a:pt x="1465" y="95"/>
                    <a:pt x="1656" y="1143"/>
                  </a:cubicBezTo>
                  <a:cubicBezTo>
                    <a:pt x="2608" y="1524"/>
                    <a:pt x="2989" y="2286"/>
                    <a:pt x="2704" y="3715"/>
                  </a:cubicBezTo>
                  <a:cubicBezTo>
                    <a:pt x="1180" y="3715"/>
                    <a:pt x="-249" y="3810"/>
                    <a:pt x="37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6" name="Freeform: Shape 2135">
              <a:extLst>
                <a:ext uri="{FF2B5EF4-FFF2-40B4-BE49-F238E27FC236}">
                  <a16:creationId xmlns:a16="http://schemas.microsoft.com/office/drawing/2014/main" id="{5E21AF9C-29E4-47CB-A9EB-EA92A7964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428" y="2401633"/>
              <a:ext cx="9525" cy="9525"/>
            </a:xfrm>
            <a:custGeom>
              <a:avLst/>
              <a:gdLst>
                <a:gd name="T0" fmla="*/ 3731 w 9525"/>
                <a:gd name="T1" fmla="*/ 286 h 9525"/>
                <a:gd name="T2" fmla="*/ 16 w 9525"/>
                <a:gd name="T3" fmla="*/ 0 h 9525"/>
                <a:gd name="T4" fmla="*/ 1540 w 9525"/>
                <a:gd name="T5" fmla="*/ 11430 h 9525"/>
                <a:gd name="T6" fmla="*/ 5541 w 9525"/>
                <a:gd name="T7" fmla="*/ 9239 h 9525"/>
                <a:gd name="T8" fmla="*/ 8780 w 9525"/>
                <a:gd name="T9" fmla="*/ 15811 h 9525"/>
                <a:gd name="T10" fmla="*/ 8970 w 9525"/>
                <a:gd name="T11" fmla="*/ 13335 h 9525"/>
                <a:gd name="T12" fmla="*/ 10113 w 9525"/>
                <a:gd name="T13" fmla="*/ 14669 h 9525"/>
                <a:gd name="T14" fmla="*/ 3160 w 9525"/>
                <a:gd name="T15" fmla="*/ 7810 h 9525"/>
                <a:gd name="T16" fmla="*/ 3731 w 9525"/>
                <a:gd name="T17" fmla="*/ 286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731" y="286"/>
                  </a:moveTo>
                  <a:cubicBezTo>
                    <a:pt x="2493" y="191"/>
                    <a:pt x="1255" y="95"/>
                    <a:pt x="16" y="0"/>
                  </a:cubicBezTo>
                  <a:cubicBezTo>
                    <a:pt x="16" y="5905"/>
                    <a:pt x="-269" y="6096"/>
                    <a:pt x="1540" y="11430"/>
                  </a:cubicBezTo>
                  <a:cubicBezTo>
                    <a:pt x="3922" y="12002"/>
                    <a:pt x="4207" y="10001"/>
                    <a:pt x="5541" y="9239"/>
                  </a:cubicBezTo>
                  <a:cubicBezTo>
                    <a:pt x="6779" y="10668"/>
                    <a:pt x="6874" y="18764"/>
                    <a:pt x="8780" y="15811"/>
                  </a:cubicBezTo>
                  <a:cubicBezTo>
                    <a:pt x="9065" y="14383"/>
                    <a:pt x="7160" y="13716"/>
                    <a:pt x="8970" y="13335"/>
                  </a:cubicBezTo>
                  <a:cubicBezTo>
                    <a:pt x="8970" y="14097"/>
                    <a:pt x="9065" y="14859"/>
                    <a:pt x="10113" y="14669"/>
                  </a:cubicBezTo>
                  <a:cubicBezTo>
                    <a:pt x="8780" y="10763"/>
                    <a:pt x="7732" y="5905"/>
                    <a:pt x="3160" y="7810"/>
                  </a:cubicBezTo>
                  <a:cubicBezTo>
                    <a:pt x="2017" y="4286"/>
                    <a:pt x="2779" y="4572"/>
                    <a:pt x="3731" y="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7" name="Freeform: Shape 2136">
              <a:extLst>
                <a:ext uri="{FF2B5EF4-FFF2-40B4-BE49-F238E27FC236}">
                  <a16:creationId xmlns:a16="http://schemas.microsoft.com/office/drawing/2014/main" id="{0D98E9ED-5B15-461A-A2AF-4FBB278AB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39" y="2286000"/>
              <a:ext cx="28575" cy="19050"/>
            </a:xfrm>
            <a:custGeom>
              <a:avLst/>
              <a:gdLst>
                <a:gd name="T0" fmla="*/ 10287 w 28575"/>
                <a:gd name="T1" fmla="*/ 6572 h 19050"/>
                <a:gd name="T2" fmla="*/ 7429 w 28575"/>
                <a:gd name="T3" fmla="*/ 11335 h 19050"/>
                <a:gd name="T4" fmla="*/ 2381 w 28575"/>
                <a:gd name="T5" fmla="*/ 12192 h 19050"/>
                <a:gd name="T6" fmla="*/ 2857 w 28575"/>
                <a:gd name="T7" fmla="*/ 6001 h 19050"/>
                <a:gd name="T8" fmla="*/ 0 w 28575"/>
                <a:gd name="T9" fmla="*/ 10763 h 19050"/>
                <a:gd name="T10" fmla="*/ 6858 w 28575"/>
                <a:gd name="T11" fmla="*/ 18764 h 19050"/>
                <a:gd name="T12" fmla="*/ 8382 w 28575"/>
                <a:gd name="T13" fmla="*/ 15145 h 19050"/>
                <a:gd name="T14" fmla="*/ 10382 w 28575"/>
                <a:gd name="T15" fmla="*/ 21526 h 19050"/>
                <a:gd name="T16" fmla="*/ 6477 w 28575"/>
                <a:gd name="T17" fmla="*/ 23717 h 19050"/>
                <a:gd name="T18" fmla="*/ 13811 w 28575"/>
                <a:gd name="T19" fmla="*/ 25527 h 19050"/>
                <a:gd name="T20" fmla="*/ 19145 w 28575"/>
                <a:gd name="T21" fmla="*/ 20955 h 19050"/>
                <a:gd name="T22" fmla="*/ 16954 w 28575"/>
                <a:gd name="T23" fmla="*/ 17050 h 19050"/>
                <a:gd name="T24" fmla="*/ 26765 w 28575"/>
                <a:gd name="T25" fmla="*/ 19145 h 19050"/>
                <a:gd name="T26" fmla="*/ 24765 w 28575"/>
                <a:gd name="T27" fmla="*/ 12764 h 19050"/>
                <a:gd name="T28" fmla="*/ 31242 w 28575"/>
                <a:gd name="T29" fmla="*/ 9525 h 19050"/>
                <a:gd name="T30" fmla="*/ 21907 w 28575"/>
                <a:gd name="T31" fmla="*/ 1238 h 19050"/>
                <a:gd name="T32" fmla="*/ 22003 w 28575"/>
                <a:gd name="T33" fmla="*/ 0 h 19050"/>
                <a:gd name="T34" fmla="*/ 17526 w 28575"/>
                <a:gd name="T35" fmla="*/ 8382 h 19050"/>
                <a:gd name="T36" fmla="*/ 10287 w 28575"/>
                <a:gd name="T37" fmla="*/ 6572 h 19050"/>
                <a:gd name="T38" fmla="*/ 14669 w 28575"/>
                <a:gd name="T39" fmla="*/ 14383 h 19050"/>
                <a:gd name="T40" fmla="*/ 15049 w 28575"/>
                <a:gd name="T41" fmla="*/ 9430 h 19050"/>
                <a:gd name="T42" fmla="*/ 19812 w 28575"/>
                <a:gd name="T43" fmla="*/ 12287 h 19050"/>
                <a:gd name="T44" fmla="*/ 14669 w 28575"/>
                <a:gd name="T45" fmla="*/ 14383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575" h="19050">
                  <a:moveTo>
                    <a:pt x="10287" y="6572"/>
                  </a:moveTo>
                  <a:cubicBezTo>
                    <a:pt x="8477" y="7239"/>
                    <a:pt x="9715" y="11335"/>
                    <a:pt x="7429" y="11335"/>
                  </a:cubicBezTo>
                  <a:cubicBezTo>
                    <a:pt x="5048" y="10858"/>
                    <a:pt x="4572" y="12573"/>
                    <a:pt x="2381" y="12192"/>
                  </a:cubicBezTo>
                  <a:cubicBezTo>
                    <a:pt x="1810" y="9906"/>
                    <a:pt x="6382" y="7334"/>
                    <a:pt x="2857" y="6001"/>
                  </a:cubicBezTo>
                  <a:cubicBezTo>
                    <a:pt x="4001" y="10001"/>
                    <a:pt x="667" y="8858"/>
                    <a:pt x="0" y="10763"/>
                  </a:cubicBezTo>
                  <a:cubicBezTo>
                    <a:pt x="3715" y="11525"/>
                    <a:pt x="2857" y="22193"/>
                    <a:pt x="6858" y="18764"/>
                  </a:cubicBezTo>
                  <a:cubicBezTo>
                    <a:pt x="3810" y="18383"/>
                    <a:pt x="6953" y="14669"/>
                    <a:pt x="8382" y="15145"/>
                  </a:cubicBezTo>
                  <a:cubicBezTo>
                    <a:pt x="8763" y="17526"/>
                    <a:pt x="10763" y="18478"/>
                    <a:pt x="10382" y="21526"/>
                  </a:cubicBezTo>
                  <a:cubicBezTo>
                    <a:pt x="6096" y="18669"/>
                    <a:pt x="3715" y="26765"/>
                    <a:pt x="6477" y="23717"/>
                  </a:cubicBezTo>
                  <a:cubicBezTo>
                    <a:pt x="7811" y="20860"/>
                    <a:pt x="9239" y="27432"/>
                    <a:pt x="13811" y="25527"/>
                  </a:cubicBezTo>
                  <a:cubicBezTo>
                    <a:pt x="12192" y="21146"/>
                    <a:pt x="14573" y="18002"/>
                    <a:pt x="19145" y="20955"/>
                  </a:cubicBezTo>
                  <a:cubicBezTo>
                    <a:pt x="19717" y="18574"/>
                    <a:pt x="17621" y="18383"/>
                    <a:pt x="16954" y="17050"/>
                  </a:cubicBezTo>
                  <a:cubicBezTo>
                    <a:pt x="21241" y="18383"/>
                    <a:pt x="21431" y="17621"/>
                    <a:pt x="26765" y="19145"/>
                  </a:cubicBezTo>
                  <a:cubicBezTo>
                    <a:pt x="30004" y="16478"/>
                    <a:pt x="25051" y="15621"/>
                    <a:pt x="24765" y="12764"/>
                  </a:cubicBezTo>
                  <a:cubicBezTo>
                    <a:pt x="28289" y="13335"/>
                    <a:pt x="31528" y="13430"/>
                    <a:pt x="31242" y="9525"/>
                  </a:cubicBezTo>
                  <a:cubicBezTo>
                    <a:pt x="26575" y="8096"/>
                    <a:pt x="22098" y="6477"/>
                    <a:pt x="21907" y="1238"/>
                  </a:cubicBezTo>
                  <a:cubicBezTo>
                    <a:pt x="22574" y="1333"/>
                    <a:pt x="23431" y="381"/>
                    <a:pt x="22003" y="0"/>
                  </a:cubicBezTo>
                  <a:cubicBezTo>
                    <a:pt x="19240" y="7715"/>
                    <a:pt x="15716" y="952"/>
                    <a:pt x="17526" y="8382"/>
                  </a:cubicBezTo>
                  <a:cubicBezTo>
                    <a:pt x="13811" y="8953"/>
                    <a:pt x="13240" y="6763"/>
                    <a:pt x="10287" y="6572"/>
                  </a:cubicBezTo>
                  <a:close/>
                  <a:moveTo>
                    <a:pt x="14669" y="14383"/>
                  </a:moveTo>
                  <a:cubicBezTo>
                    <a:pt x="16954" y="12097"/>
                    <a:pt x="14669" y="12764"/>
                    <a:pt x="15049" y="9430"/>
                  </a:cubicBezTo>
                  <a:cubicBezTo>
                    <a:pt x="16859" y="10192"/>
                    <a:pt x="18002" y="11525"/>
                    <a:pt x="19812" y="12287"/>
                  </a:cubicBezTo>
                  <a:cubicBezTo>
                    <a:pt x="19431" y="14478"/>
                    <a:pt x="17526" y="14954"/>
                    <a:pt x="14669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8" name="Freeform: Shape 2137">
              <a:extLst>
                <a:ext uri="{FF2B5EF4-FFF2-40B4-BE49-F238E27FC236}">
                  <a16:creationId xmlns:a16="http://schemas.microsoft.com/office/drawing/2014/main" id="{8D386976-F31F-4093-A838-94EAAE381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854" y="2610030"/>
              <a:ext cx="9525" cy="9525"/>
            </a:xfrm>
            <a:custGeom>
              <a:avLst/>
              <a:gdLst>
                <a:gd name="T0" fmla="*/ 4543425 w 9525"/>
                <a:gd name="T1" fmla="*/ 104775 h 9525"/>
                <a:gd name="T2" fmla="*/ 24507825 w 9525"/>
                <a:gd name="T3" fmla="*/ 49091850 h 9525"/>
                <a:gd name="T4" fmla="*/ 9991725 w 9525"/>
                <a:gd name="T5" fmla="*/ 83572350 h 9525"/>
                <a:gd name="T6" fmla="*/ 4543425 w 9525"/>
                <a:gd name="T7" fmla="*/ 104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7" y="11"/>
                  </a:moveTo>
                  <a:cubicBezTo>
                    <a:pt x="-1237" y="3821"/>
                    <a:pt x="2192" y="3154"/>
                    <a:pt x="2573" y="5154"/>
                  </a:cubicBezTo>
                  <a:cubicBezTo>
                    <a:pt x="2382" y="6773"/>
                    <a:pt x="858" y="6773"/>
                    <a:pt x="1049" y="8774"/>
                  </a:cubicBezTo>
                  <a:cubicBezTo>
                    <a:pt x="5906" y="9631"/>
                    <a:pt x="3811" y="-370"/>
                    <a:pt x="477" y="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89" name="Freeform: Shape 2138">
              <a:extLst>
                <a:ext uri="{FF2B5EF4-FFF2-40B4-BE49-F238E27FC236}">
                  <a16:creationId xmlns:a16="http://schemas.microsoft.com/office/drawing/2014/main" id="{87CD632B-281C-4393-8FE6-819D618DB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761" y="2587276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43902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3524" y="4286"/>
                    <a:pt x="2286" y="7620"/>
                    <a:pt x="4763" y="7810"/>
                  </a:cubicBezTo>
                  <a:cubicBezTo>
                    <a:pt x="3524" y="5048"/>
                    <a:pt x="2857" y="1715"/>
                    <a:pt x="381" y="0"/>
                  </a:cubicBezTo>
                  <a:cubicBezTo>
                    <a:pt x="286" y="1619"/>
                    <a:pt x="190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0" name="Freeform: Shape 2139">
              <a:extLst>
                <a:ext uri="{FF2B5EF4-FFF2-40B4-BE49-F238E27FC236}">
                  <a16:creationId xmlns:a16="http://schemas.microsoft.com/office/drawing/2014/main" id="{45B5FEA2-EE92-4254-879E-B7C22729A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046" y="2052447"/>
              <a:ext cx="9525" cy="9525"/>
            </a:xfrm>
            <a:custGeom>
              <a:avLst/>
              <a:gdLst>
                <a:gd name="T0" fmla="*/ 72513825 w 9525"/>
                <a:gd name="T1" fmla="*/ 48996600 h 9525"/>
                <a:gd name="T2" fmla="*/ 52558950 w 9525"/>
                <a:gd name="T3" fmla="*/ 0 h 9525"/>
                <a:gd name="T4" fmla="*/ 61626750 w 9525"/>
                <a:gd name="T5" fmla="*/ 36290250 h 9525"/>
                <a:gd name="T6" fmla="*/ 4476750 w 9525"/>
                <a:gd name="T7" fmla="*/ 8162925 h 9525"/>
                <a:gd name="T8" fmla="*/ 72513825 w 9525"/>
                <a:gd name="T9" fmla="*/ 4899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13" y="5144"/>
                  </a:moveTo>
                  <a:cubicBezTo>
                    <a:pt x="7613" y="2858"/>
                    <a:pt x="7137" y="953"/>
                    <a:pt x="5518" y="0"/>
                  </a:cubicBezTo>
                  <a:cubicBezTo>
                    <a:pt x="5327" y="1715"/>
                    <a:pt x="5899" y="2762"/>
                    <a:pt x="6470" y="3810"/>
                  </a:cubicBezTo>
                  <a:cubicBezTo>
                    <a:pt x="4184" y="3143"/>
                    <a:pt x="3613" y="857"/>
                    <a:pt x="470" y="857"/>
                  </a:cubicBezTo>
                  <a:cubicBezTo>
                    <a:pt x="-1721" y="6191"/>
                    <a:pt x="4280" y="4477"/>
                    <a:pt x="7613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1" name="Freeform: Shape 2140">
              <a:extLst>
                <a:ext uri="{FF2B5EF4-FFF2-40B4-BE49-F238E27FC236}">
                  <a16:creationId xmlns:a16="http://schemas.microsoft.com/office/drawing/2014/main" id="{5D04F815-3C4A-4301-B100-9C48A4F3F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1943" y="2854738"/>
              <a:ext cx="9525" cy="9525"/>
            </a:xfrm>
            <a:custGeom>
              <a:avLst/>
              <a:gdLst>
                <a:gd name="T0" fmla="*/ 1800225 w 9525"/>
                <a:gd name="T1" fmla="*/ 2191 h 9525"/>
                <a:gd name="T2" fmla="*/ 8153400 w 9525"/>
                <a:gd name="T3" fmla="*/ 9716 h 9525"/>
                <a:gd name="T4" fmla="*/ 44443650 w 9525"/>
                <a:gd name="T5" fmla="*/ 8763 h 9525"/>
                <a:gd name="T6" fmla="*/ 38995350 w 9525"/>
                <a:gd name="T7" fmla="*/ 0 h 9525"/>
                <a:gd name="T8" fmla="*/ 1800225 w 9525"/>
                <a:gd name="T9" fmla="*/ 21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9" y="2191"/>
                  </a:moveTo>
                  <a:cubicBezTo>
                    <a:pt x="761" y="6287"/>
                    <a:pt x="-954" y="11525"/>
                    <a:pt x="856" y="9716"/>
                  </a:cubicBezTo>
                  <a:cubicBezTo>
                    <a:pt x="1141" y="8287"/>
                    <a:pt x="2951" y="8477"/>
                    <a:pt x="4666" y="8763"/>
                  </a:cubicBezTo>
                  <a:cubicBezTo>
                    <a:pt x="4094" y="6096"/>
                    <a:pt x="6856" y="762"/>
                    <a:pt x="4094" y="0"/>
                  </a:cubicBezTo>
                  <a:cubicBezTo>
                    <a:pt x="3713" y="1715"/>
                    <a:pt x="1332" y="1143"/>
                    <a:pt x="189" y="2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2" name="Freeform: Shape 2141">
              <a:extLst>
                <a:ext uri="{FF2B5EF4-FFF2-40B4-BE49-F238E27FC236}">
                  <a16:creationId xmlns:a16="http://schemas.microsoft.com/office/drawing/2014/main" id="{32D352C1-4A97-4766-AD13-FF23745A3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091" y="2427256"/>
              <a:ext cx="9525" cy="28575"/>
            </a:xfrm>
            <a:custGeom>
              <a:avLst/>
              <a:gdLst>
                <a:gd name="T0" fmla="*/ 2381 w 9525"/>
                <a:gd name="T1" fmla="*/ 8668 h 28575"/>
                <a:gd name="T2" fmla="*/ 7334 w 9525"/>
                <a:gd name="T3" fmla="*/ 9049 h 28575"/>
                <a:gd name="T4" fmla="*/ 2191 w 9525"/>
                <a:gd name="T5" fmla="*/ 26194 h 28575"/>
                <a:gd name="T6" fmla="*/ 762 w 9525"/>
                <a:gd name="T7" fmla="*/ 28575 h 28575"/>
                <a:gd name="T8" fmla="*/ 3048 w 9525"/>
                <a:gd name="T9" fmla="*/ 31242 h 28575"/>
                <a:gd name="T10" fmla="*/ 2953 w 9525"/>
                <a:gd name="T11" fmla="*/ 32480 h 28575"/>
                <a:gd name="T12" fmla="*/ 11430 w 9525"/>
                <a:gd name="T13" fmla="*/ 5620 h 28575"/>
                <a:gd name="T14" fmla="*/ 3143 w 9525"/>
                <a:gd name="T15" fmla="*/ 0 h 28575"/>
                <a:gd name="T16" fmla="*/ 0 w 9525"/>
                <a:gd name="T17" fmla="*/ 8477 h 28575"/>
                <a:gd name="T18" fmla="*/ 2381 w 9525"/>
                <a:gd name="T19" fmla="*/ 8668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28575">
                  <a:moveTo>
                    <a:pt x="2381" y="8668"/>
                  </a:moveTo>
                  <a:cubicBezTo>
                    <a:pt x="4667" y="10954"/>
                    <a:pt x="4000" y="8668"/>
                    <a:pt x="7334" y="9049"/>
                  </a:cubicBezTo>
                  <a:cubicBezTo>
                    <a:pt x="3810" y="16288"/>
                    <a:pt x="11239" y="18859"/>
                    <a:pt x="2191" y="26194"/>
                  </a:cubicBezTo>
                  <a:cubicBezTo>
                    <a:pt x="4858" y="17526"/>
                    <a:pt x="286" y="16097"/>
                    <a:pt x="762" y="28575"/>
                  </a:cubicBezTo>
                  <a:cubicBezTo>
                    <a:pt x="2286" y="28861"/>
                    <a:pt x="3715" y="29146"/>
                    <a:pt x="3048" y="31242"/>
                  </a:cubicBezTo>
                  <a:cubicBezTo>
                    <a:pt x="2381" y="31147"/>
                    <a:pt x="1524" y="32099"/>
                    <a:pt x="2953" y="32480"/>
                  </a:cubicBezTo>
                  <a:cubicBezTo>
                    <a:pt x="11239" y="24670"/>
                    <a:pt x="7429" y="14859"/>
                    <a:pt x="11430" y="5620"/>
                  </a:cubicBezTo>
                  <a:cubicBezTo>
                    <a:pt x="8191" y="4096"/>
                    <a:pt x="6001" y="1810"/>
                    <a:pt x="3143" y="0"/>
                  </a:cubicBezTo>
                  <a:cubicBezTo>
                    <a:pt x="3238" y="5905"/>
                    <a:pt x="3905" y="6001"/>
                    <a:pt x="0" y="8477"/>
                  </a:cubicBezTo>
                  <a:cubicBezTo>
                    <a:pt x="1429" y="15240"/>
                    <a:pt x="4096" y="18288"/>
                    <a:pt x="238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3" name="Freeform: Shape 2142">
              <a:extLst>
                <a:ext uri="{FF2B5EF4-FFF2-40B4-BE49-F238E27FC236}">
                  <a16:creationId xmlns:a16="http://schemas.microsoft.com/office/drawing/2014/main" id="{10F29C55-ABA9-419C-A82A-711A69A52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472" y="2388870"/>
              <a:ext cx="9525" cy="28575"/>
            </a:xfrm>
            <a:custGeom>
              <a:avLst/>
              <a:gdLst>
                <a:gd name="T0" fmla="*/ 34470975 w 9525"/>
                <a:gd name="T1" fmla="*/ 18574 h 28575"/>
                <a:gd name="T2" fmla="*/ 58969275 w 9525"/>
                <a:gd name="T3" fmla="*/ 33814 h 28575"/>
                <a:gd name="T4" fmla="*/ 48987075 w 9525"/>
                <a:gd name="T5" fmla="*/ 0 h 28575"/>
                <a:gd name="T6" fmla="*/ 0 w 9525"/>
                <a:gd name="T7" fmla="*/ 17050 h 28575"/>
                <a:gd name="T8" fmla="*/ 34470975 w 9525"/>
                <a:gd name="T9" fmla="*/ 18574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3619" y="18574"/>
                  </a:moveTo>
                  <a:cubicBezTo>
                    <a:pt x="-857" y="20669"/>
                    <a:pt x="1905" y="31909"/>
                    <a:pt x="6191" y="33814"/>
                  </a:cubicBezTo>
                  <a:cubicBezTo>
                    <a:pt x="3905" y="22955"/>
                    <a:pt x="7144" y="8192"/>
                    <a:pt x="5143" y="0"/>
                  </a:cubicBezTo>
                  <a:cubicBezTo>
                    <a:pt x="3048" y="6858"/>
                    <a:pt x="3905" y="10954"/>
                    <a:pt x="0" y="17050"/>
                  </a:cubicBezTo>
                  <a:cubicBezTo>
                    <a:pt x="1524" y="20003"/>
                    <a:pt x="3143" y="15716"/>
                    <a:pt x="3619" y="185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4" name="Freeform: Shape 2143">
              <a:extLst>
                <a:ext uri="{FF2B5EF4-FFF2-40B4-BE49-F238E27FC236}">
                  <a16:creationId xmlns:a16="http://schemas.microsoft.com/office/drawing/2014/main" id="{509CE70D-83C7-40E5-AD6F-E200EBFAD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561" y="3425190"/>
              <a:ext cx="9525" cy="9525"/>
            </a:xfrm>
            <a:custGeom>
              <a:avLst/>
              <a:gdLst>
                <a:gd name="T0" fmla="*/ 44015025 w 9525"/>
                <a:gd name="T1" fmla="*/ 0 h 9525"/>
                <a:gd name="T2" fmla="*/ 5000625 w 9525"/>
                <a:gd name="T3" fmla="*/ 4667 h 9525"/>
                <a:gd name="T4" fmla="*/ 466725 w 9525"/>
                <a:gd name="T5" fmla="*/ 10858 h 9525"/>
                <a:gd name="T6" fmla="*/ 44015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21" y="0"/>
                  </a:moveTo>
                  <a:cubicBezTo>
                    <a:pt x="8526" y="6763"/>
                    <a:pt x="3383" y="3905"/>
                    <a:pt x="525" y="4667"/>
                  </a:cubicBezTo>
                  <a:cubicBezTo>
                    <a:pt x="4145" y="6001"/>
                    <a:pt x="-522" y="8668"/>
                    <a:pt x="49" y="10858"/>
                  </a:cubicBezTo>
                  <a:cubicBezTo>
                    <a:pt x="5002" y="11621"/>
                    <a:pt x="11955" y="1333"/>
                    <a:pt x="462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5" name="Freeform: Shape 2144">
              <a:extLst>
                <a:ext uri="{FF2B5EF4-FFF2-40B4-BE49-F238E27FC236}">
                  <a16:creationId xmlns:a16="http://schemas.microsoft.com/office/drawing/2014/main" id="{E52BD1E7-A216-4240-B9C0-C35B6F21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367" y="3708651"/>
              <a:ext cx="9525" cy="9525"/>
            </a:xfrm>
            <a:custGeom>
              <a:avLst/>
              <a:gdLst>
                <a:gd name="T0" fmla="*/ 39966900 w 9525"/>
                <a:gd name="T1" fmla="*/ 2194 h 9525"/>
                <a:gd name="T2" fmla="*/ 35433000 w 9525"/>
                <a:gd name="T3" fmla="*/ 8385 h 9525"/>
                <a:gd name="T4" fmla="*/ 14563725 w 9525"/>
                <a:gd name="T5" fmla="*/ 4480 h 9525"/>
                <a:gd name="T6" fmla="*/ 19107150 w 9525"/>
                <a:gd name="T7" fmla="*/ 14481 h 9525"/>
                <a:gd name="T8" fmla="*/ 89868375 w 9525"/>
                <a:gd name="T9" fmla="*/ 98 h 9525"/>
                <a:gd name="T10" fmla="*/ 39966900 w 9525"/>
                <a:gd name="T11" fmla="*/ 219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6" y="2194"/>
                  </a:moveTo>
                  <a:cubicBezTo>
                    <a:pt x="3244" y="4289"/>
                    <a:pt x="7435" y="7623"/>
                    <a:pt x="3720" y="8385"/>
                  </a:cubicBezTo>
                  <a:cubicBezTo>
                    <a:pt x="1720" y="8195"/>
                    <a:pt x="3339" y="4861"/>
                    <a:pt x="1529" y="4480"/>
                  </a:cubicBezTo>
                  <a:cubicBezTo>
                    <a:pt x="863" y="8575"/>
                    <a:pt x="-1804" y="12100"/>
                    <a:pt x="2006" y="14481"/>
                  </a:cubicBezTo>
                  <a:cubicBezTo>
                    <a:pt x="3244" y="8195"/>
                    <a:pt x="9816" y="8290"/>
                    <a:pt x="9435" y="98"/>
                  </a:cubicBezTo>
                  <a:cubicBezTo>
                    <a:pt x="5435" y="-1045"/>
                    <a:pt x="8006" y="8290"/>
                    <a:pt x="4196" y="2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6" name="Freeform: Shape 2145">
              <a:extLst>
                <a:ext uri="{FF2B5EF4-FFF2-40B4-BE49-F238E27FC236}">
                  <a16:creationId xmlns:a16="http://schemas.microsoft.com/office/drawing/2014/main" id="{7CBD1051-5F52-40D8-AE28-8820C10A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392" y="3340132"/>
              <a:ext cx="9525" cy="9525"/>
            </a:xfrm>
            <a:custGeom>
              <a:avLst/>
              <a:gdLst>
                <a:gd name="T0" fmla="*/ 60198000 w 9525"/>
                <a:gd name="T1" fmla="*/ 7620 h 9525"/>
                <a:gd name="T2" fmla="*/ 14830425 w 9525"/>
                <a:gd name="T3" fmla="*/ 4763 h 9525"/>
                <a:gd name="T4" fmla="*/ 73799700 w 9525"/>
                <a:gd name="T5" fmla="*/ 5239 h 9525"/>
                <a:gd name="T6" fmla="*/ 42043350 w 9525"/>
                <a:gd name="T7" fmla="*/ 0 h 9525"/>
                <a:gd name="T8" fmla="*/ 314325 w 9525"/>
                <a:gd name="T9" fmla="*/ 7144 h 9525"/>
                <a:gd name="T10" fmla="*/ 60198000 w 9525"/>
                <a:gd name="T11" fmla="*/ 7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320" y="7620"/>
                  </a:moveTo>
                  <a:cubicBezTo>
                    <a:pt x="4319" y="5144"/>
                    <a:pt x="2319" y="8954"/>
                    <a:pt x="1557" y="4763"/>
                  </a:cubicBezTo>
                  <a:cubicBezTo>
                    <a:pt x="5557" y="4382"/>
                    <a:pt x="5177" y="7429"/>
                    <a:pt x="7748" y="5239"/>
                  </a:cubicBezTo>
                  <a:cubicBezTo>
                    <a:pt x="8224" y="2096"/>
                    <a:pt x="6129" y="1238"/>
                    <a:pt x="4414" y="0"/>
                  </a:cubicBezTo>
                  <a:cubicBezTo>
                    <a:pt x="3653" y="3143"/>
                    <a:pt x="414" y="3429"/>
                    <a:pt x="33" y="7144"/>
                  </a:cubicBezTo>
                  <a:cubicBezTo>
                    <a:pt x="-539" y="11144"/>
                    <a:pt x="6510" y="13240"/>
                    <a:pt x="6320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7" name="Freeform: Shape 2146">
              <a:extLst>
                <a:ext uri="{FF2B5EF4-FFF2-40B4-BE49-F238E27FC236}">
                  <a16:creationId xmlns:a16="http://schemas.microsoft.com/office/drawing/2014/main" id="{90FB241A-181B-48F0-BCCD-1964FCBA2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581" y="2241210"/>
              <a:ext cx="9525" cy="28575"/>
            </a:xfrm>
            <a:custGeom>
              <a:avLst/>
              <a:gdLst>
                <a:gd name="T0" fmla="*/ 6763 w 9525"/>
                <a:gd name="T1" fmla="*/ 28883 h 28575"/>
                <a:gd name="T2" fmla="*/ 15335 w 9525"/>
                <a:gd name="T3" fmla="*/ 15834 h 28575"/>
                <a:gd name="T4" fmla="*/ 1524 w 9525"/>
                <a:gd name="T5" fmla="*/ 975 h 28575"/>
                <a:gd name="T6" fmla="*/ 3715 w 9525"/>
                <a:gd name="T7" fmla="*/ 4880 h 28575"/>
                <a:gd name="T8" fmla="*/ 0 w 9525"/>
                <a:gd name="T9" fmla="*/ 4595 h 28575"/>
                <a:gd name="T10" fmla="*/ 858 w 9525"/>
                <a:gd name="T11" fmla="*/ 9643 h 28575"/>
                <a:gd name="T12" fmla="*/ 6382 w 9525"/>
                <a:gd name="T13" fmla="*/ 2594 h 28575"/>
                <a:gd name="T14" fmla="*/ 8477 w 9525"/>
                <a:gd name="T15" fmla="*/ 7738 h 28575"/>
                <a:gd name="T16" fmla="*/ 3524 w 9525"/>
                <a:gd name="T17" fmla="*/ 7357 h 28575"/>
                <a:gd name="T18" fmla="*/ 3715 w 9525"/>
                <a:gd name="T19" fmla="*/ 19930 h 28575"/>
                <a:gd name="T20" fmla="*/ 7334 w 9525"/>
                <a:gd name="T21" fmla="*/ 21454 h 28575"/>
                <a:gd name="T22" fmla="*/ 6763 w 9525"/>
                <a:gd name="T23" fmla="*/ 28883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763" y="28883"/>
                  </a:moveTo>
                  <a:cubicBezTo>
                    <a:pt x="10763" y="22883"/>
                    <a:pt x="11621" y="21454"/>
                    <a:pt x="15335" y="15834"/>
                  </a:cubicBezTo>
                  <a:cubicBezTo>
                    <a:pt x="9811" y="11929"/>
                    <a:pt x="9144" y="-4073"/>
                    <a:pt x="1524" y="975"/>
                  </a:cubicBezTo>
                  <a:cubicBezTo>
                    <a:pt x="3239" y="1451"/>
                    <a:pt x="2762" y="3833"/>
                    <a:pt x="3715" y="4880"/>
                  </a:cubicBezTo>
                  <a:cubicBezTo>
                    <a:pt x="1905" y="5261"/>
                    <a:pt x="1524" y="6214"/>
                    <a:pt x="0" y="4595"/>
                  </a:cubicBezTo>
                  <a:cubicBezTo>
                    <a:pt x="1334" y="7833"/>
                    <a:pt x="-952" y="8405"/>
                    <a:pt x="858" y="9643"/>
                  </a:cubicBezTo>
                  <a:cubicBezTo>
                    <a:pt x="3620" y="3642"/>
                    <a:pt x="5715" y="7452"/>
                    <a:pt x="6382" y="2594"/>
                  </a:cubicBezTo>
                  <a:cubicBezTo>
                    <a:pt x="8001" y="3547"/>
                    <a:pt x="8477" y="5452"/>
                    <a:pt x="8477" y="7738"/>
                  </a:cubicBezTo>
                  <a:cubicBezTo>
                    <a:pt x="6572" y="9071"/>
                    <a:pt x="5239" y="8976"/>
                    <a:pt x="3524" y="7357"/>
                  </a:cubicBezTo>
                  <a:cubicBezTo>
                    <a:pt x="3239" y="14215"/>
                    <a:pt x="7429" y="12500"/>
                    <a:pt x="3715" y="19930"/>
                  </a:cubicBezTo>
                  <a:cubicBezTo>
                    <a:pt x="5144" y="20216"/>
                    <a:pt x="7239" y="20025"/>
                    <a:pt x="7334" y="21454"/>
                  </a:cubicBezTo>
                  <a:cubicBezTo>
                    <a:pt x="5715" y="23264"/>
                    <a:pt x="2953" y="28407"/>
                    <a:pt x="6763" y="28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8" name="Freeform: Shape 2147">
              <a:extLst>
                <a:ext uri="{FF2B5EF4-FFF2-40B4-BE49-F238E27FC236}">
                  <a16:creationId xmlns:a16="http://schemas.microsoft.com/office/drawing/2014/main" id="{B0ECF79E-C843-4F18-A313-55D9C750C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478" y="3087814"/>
              <a:ext cx="9525" cy="9525"/>
            </a:xfrm>
            <a:custGeom>
              <a:avLst/>
              <a:gdLst>
                <a:gd name="T0" fmla="*/ 19964400 w 9525"/>
                <a:gd name="T1" fmla="*/ 0 h 9525"/>
                <a:gd name="T2" fmla="*/ 0 w 9525"/>
                <a:gd name="T3" fmla="*/ 9906 h 9525"/>
                <a:gd name="T4" fmla="*/ 47177325 w 9525"/>
                <a:gd name="T5" fmla="*/ 10287 h 9525"/>
                <a:gd name="T6" fmla="*/ 19964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096" y="0"/>
                  </a:moveTo>
                  <a:cubicBezTo>
                    <a:pt x="2476" y="4667"/>
                    <a:pt x="3524" y="7430"/>
                    <a:pt x="0" y="9906"/>
                  </a:cubicBezTo>
                  <a:cubicBezTo>
                    <a:pt x="1619" y="10001"/>
                    <a:pt x="3334" y="10192"/>
                    <a:pt x="4953" y="10287"/>
                  </a:cubicBezTo>
                  <a:cubicBezTo>
                    <a:pt x="4191" y="6668"/>
                    <a:pt x="4096" y="2572"/>
                    <a:pt x="2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299" name="Freeform: Shape 2148">
              <a:extLst>
                <a:ext uri="{FF2B5EF4-FFF2-40B4-BE49-F238E27FC236}">
                  <a16:creationId xmlns:a16="http://schemas.microsoft.com/office/drawing/2014/main" id="{28F5A09F-C94F-4C00-93BB-86B7C50DB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526" y="3309271"/>
              <a:ext cx="9525" cy="9525"/>
            </a:xfrm>
            <a:custGeom>
              <a:avLst/>
              <a:gdLst>
                <a:gd name="T0" fmla="*/ 5876925 w 9525"/>
                <a:gd name="T1" fmla="*/ 0 h 9525"/>
                <a:gd name="T2" fmla="*/ 428625 w 9525"/>
                <a:gd name="T3" fmla="*/ 7525 h 9525"/>
                <a:gd name="T4" fmla="*/ 36718875 w 9525"/>
                <a:gd name="T5" fmla="*/ 6572 h 9525"/>
                <a:gd name="T6" fmla="*/ 31280100 w 9525"/>
                <a:gd name="T7" fmla="*/ 14002 h 9525"/>
                <a:gd name="T8" fmla="*/ 78457425 w 9525"/>
                <a:gd name="T9" fmla="*/ 14383 h 9525"/>
                <a:gd name="T10" fmla="*/ 587692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7" y="0"/>
                  </a:moveTo>
                  <a:cubicBezTo>
                    <a:pt x="-50" y="3620"/>
                    <a:pt x="-50" y="8954"/>
                    <a:pt x="45" y="7525"/>
                  </a:cubicBezTo>
                  <a:cubicBezTo>
                    <a:pt x="1664" y="7620"/>
                    <a:pt x="1950" y="6096"/>
                    <a:pt x="3855" y="6572"/>
                  </a:cubicBezTo>
                  <a:cubicBezTo>
                    <a:pt x="5665" y="11430"/>
                    <a:pt x="1855" y="12097"/>
                    <a:pt x="3284" y="14002"/>
                  </a:cubicBezTo>
                  <a:cubicBezTo>
                    <a:pt x="3760" y="10954"/>
                    <a:pt x="7570" y="14002"/>
                    <a:pt x="8237" y="14383"/>
                  </a:cubicBezTo>
                  <a:cubicBezTo>
                    <a:pt x="6998" y="8477"/>
                    <a:pt x="4712" y="3429"/>
                    <a:pt x="61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0" name="Freeform: Shape 2149">
              <a:extLst>
                <a:ext uri="{FF2B5EF4-FFF2-40B4-BE49-F238E27FC236}">
                  <a16:creationId xmlns:a16="http://schemas.microsoft.com/office/drawing/2014/main" id="{D841536B-7B1B-4A6A-9B21-A6B409ECC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333" y="3323368"/>
              <a:ext cx="9525" cy="9525"/>
            </a:xfrm>
            <a:custGeom>
              <a:avLst/>
              <a:gdLst>
                <a:gd name="T0" fmla="*/ 53530500 w 9525"/>
                <a:gd name="T1" fmla="*/ 0 h 9525"/>
                <a:gd name="T2" fmla="*/ 0 w 9525"/>
                <a:gd name="T3" fmla="*/ 7048 h 9525"/>
                <a:gd name="T4" fmla="*/ 18145125 w 9525"/>
                <a:gd name="T5" fmla="*/ 14668 h 9525"/>
                <a:gd name="T6" fmla="*/ 52616100 w 9525"/>
                <a:gd name="T7" fmla="*/ 16192 h 9525"/>
                <a:gd name="T8" fmla="*/ 51711225 w 9525"/>
                <a:gd name="T9" fmla="*/ 17431 h 9525"/>
                <a:gd name="T10" fmla="*/ 76209525 w 9525"/>
                <a:gd name="T11" fmla="*/ 16383 h 9525"/>
                <a:gd name="T12" fmla="*/ 535305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620" y="0"/>
                  </a:moveTo>
                  <a:cubicBezTo>
                    <a:pt x="5143" y="4000"/>
                    <a:pt x="762" y="3334"/>
                    <a:pt x="0" y="7048"/>
                  </a:cubicBezTo>
                  <a:cubicBezTo>
                    <a:pt x="6096" y="10001"/>
                    <a:pt x="-857" y="10858"/>
                    <a:pt x="1905" y="14668"/>
                  </a:cubicBezTo>
                  <a:cubicBezTo>
                    <a:pt x="1714" y="12097"/>
                    <a:pt x="5429" y="15240"/>
                    <a:pt x="5524" y="16192"/>
                  </a:cubicBezTo>
                  <a:cubicBezTo>
                    <a:pt x="3620" y="15907"/>
                    <a:pt x="4381" y="19717"/>
                    <a:pt x="5429" y="17431"/>
                  </a:cubicBezTo>
                  <a:cubicBezTo>
                    <a:pt x="5810" y="16478"/>
                    <a:pt x="6572" y="16097"/>
                    <a:pt x="8001" y="16383"/>
                  </a:cubicBezTo>
                  <a:cubicBezTo>
                    <a:pt x="5524" y="9811"/>
                    <a:pt x="13430" y="4763"/>
                    <a:pt x="562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1" name="Freeform: Shape 2150">
              <a:extLst>
                <a:ext uri="{FF2B5EF4-FFF2-40B4-BE49-F238E27FC236}">
                  <a16:creationId xmlns:a16="http://schemas.microsoft.com/office/drawing/2014/main" id="{6E66DD89-4E9E-4E14-8452-97085C3EA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694" y="2183416"/>
              <a:ext cx="9525" cy="9525"/>
            </a:xfrm>
            <a:custGeom>
              <a:avLst/>
              <a:gdLst>
                <a:gd name="T0" fmla="*/ 22983825 w 9525"/>
                <a:gd name="T1" fmla="*/ 60788550 h 9525"/>
                <a:gd name="T2" fmla="*/ 3933825 w 9525"/>
                <a:gd name="T3" fmla="*/ 0 h 9525"/>
                <a:gd name="T4" fmla="*/ 229838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13" y="6382"/>
                  </a:moveTo>
                  <a:cubicBezTo>
                    <a:pt x="-349" y="5239"/>
                    <a:pt x="7747" y="95"/>
                    <a:pt x="413" y="0"/>
                  </a:cubicBezTo>
                  <a:cubicBezTo>
                    <a:pt x="-635" y="2953"/>
                    <a:pt x="413" y="9811"/>
                    <a:pt x="2413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2" name="Freeform: Shape 2151">
              <a:extLst>
                <a:ext uri="{FF2B5EF4-FFF2-40B4-BE49-F238E27FC236}">
                  <a16:creationId xmlns:a16="http://schemas.microsoft.com/office/drawing/2014/main" id="{F9116CFB-D7DD-4F7A-A485-A0C46388A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3260" y="3302317"/>
              <a:ext cx="9525" cy="9525"/>
            </a:xfrm>
            <a:custGeom>
              <a:avLst/>
              <a:gdLst>
                <a:gd name="T0" fmla="*/ 15668625 w 9525"/>
                <a:gd name="T1" fmla="*/ 0 h 9525"/>
                <a:gd name="T2" fmla="*/ 12944475 w 9525"/>
                <a:gd name="T3" fmla="*/ 35385375 h 9525"/>
                <a:gd name="T4" fmla="*/ 25641300 w 9525"/>
                <a:gd name="T5" fmla="*/ 24498300 h 9525"/>
                <a:gd name="T6" fmla="*/ 21107400 w 9525"/>
                <a:gd name="T7" fmla="*/ 83467575 h 9525"/>
                <a:gd name="T8" fmla="*/ 156686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645" y="0"/>
                  </a:moveTo>
                  <a:cubicBezTo>
                    <a:pt x="1931" y="2191"/>
                    <a:pt x="-451" y="3048"/>
                    <a:pt x="1359" y="3715"/>
                  </a:cubicBezTo>
                  <a:cubicBezTo>
                    <a:pt x="1454" y="2953"/>
                    <a:pt x="1645" y="2286"/>
                    <a:pt x="2692" y="2572"/>
                  </a:cubicBezTo>
                  <a:cubicBezTo>
                    <a:pt x="4502" y="6763"/>
                    <a:pt x="-3784" y="8096"/>
                    <a:pt x="2216" y="8763"/>
                  </a:cubicBezTo>
                  <a:cubicBezTo>
                    <a:pt x="3074" y="6191"/>
                    <a:pt x="5931" y="1048"/>
                    <a:pt x="164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3" name="Freeform: Shape 2152">
              <a:extLst>
                <a:ext uri="{FF2B5EF4-FFF2-40B4-BE49-F238E27FC236}">
                  <a16:creationId xmlns:a16="http://schemas.microsoft.com/office/drawing/2014/main" id="{0CE00028-05AC-4222-9941-C4CA5D5A0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375" y="3389947"/>
              <a:ext cx="9525" cy="9525"/>
            </a:xfrm>
            <a:custGeom>
              <a:avLst/>
              <a:gdLst>
                <a:gd name="T0" fmla="*/ 21383625 w 9525"/>
                <a:gd name="T1" fmla="*/ 82562700 h 9525"/>
                <a:gd name="T2" fmla="*/ 40433625 w 9525"/>
                <a:gd name="T3" fmla="*/ 914400 h 9525"/>
                <a:gd name="T4" fmla="*/ 1419225 w 9525"/>
                <a:gd name="T5" fmla="*/ 45367575 h 9525"/>
                <a:gd name="T6" fmla="*/ 24107775 w 9525"/>
                <a:gd name="T7" fmla="*/ 58978800 h 9525"/>
                <a:gd name="T8" fmla="*/ 213836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45" y="8668"/>
                  </a:moveTo>
                  <a:cubicBezTo>
                    <a:pt x="2912" y="5811"/>
                    <a:pt x="4626" y="4096"/>
                    <a:pt x="4245" y="96"/>
                  </a:cubicBezTo>
                  <a:cubicBezTo>
                    <a:pt x="1007" y="-571"/>
                    <a:pt x="816" y="2382"/>
                    <a:pt x="149" y="4763"/>
                  </a:cubicBezTo>
                  <a:cubicBezTo>
                    <a:pt x="1102" y="5144"/>
                    <a:pt x="2626" y="4953"/>
                    <a:pt x="2531" y="6192"/>
                  </a:cubicBezTo>
                  <a:cubicBezTo>
                    <a:pt x="530" y="6096"/>
                    <a:pt x="-1851" y="9240"/>
                    <a:pt x="2245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4" name="Freeform: Shape 2153">
              <a:extLst>
                <a:ext uri="{FF2B5EF4-FFF2-40B4-BE49-F238E27FC236}">
                  <a16:creationId xmlns:a16="http://schemas.microsoft.com/office/drawing/2014/main" id="{9586DAF7-96DA-459B-A78D-8D1713C2F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671" y="3049238"/>
              <a:ext cx="9525" cy="9525"/>
            </a:xfrm>
            <a:custGeom>
              <a:avLst/>
              <a:gdLst>
                <a:gd name="T0" fmla="*/ 44453175 w 9525"/>
                <a:gd name="T1" fmla="*/ 4096 h 9525"/>
                <a:gd name="T2" fmla="*/ 0 w 9525"/>
                <a:gd name="T3" fmla="*/ 0 h 9525"/>
                <a:gd name="T4" fmla="*/ 4533900 w 9525"/>
                <a:gd name="T5" fmla="*/ 10001 h 9525"/>
                <a:gd name="T6" fmla="*/ 44453175 w 9525"/>
                <a:gd name="T7" fmla="*/ 409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4096"/>
                  </a:moveTo>
                  <a:cubicBezTo>
                    <a:pt x="571" y="4858"/>
                    <a:pt x="2381" y="667"/>
                    <a:pt x="0" y="0"/>
                  </a:cubicBezTo>
                  <a:cubicBezTo>
                    <a:pt x="286" y="4381"/>
                    <a:pt x="3143" y="5906"/>
                    <a:pt x="476" y="10001"/>
                  </a:cubicBezTo>
                  <a:cubicBezTo>
                    <a:pt x="4191" y="10763"/>
                    <a:pt x="3429" y="6191"/>
                    <a:pt x="466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5" name="Freeform: Shape 2154">
              <a:extLst>
                <a:ext uri="{FF2B5EF4-FFF2-40B4-BE49-F238E27FC236}">
                  <a16:creationId xmlns:a16="http://schemas.microsoft.com/office/drawing/2014/main" id="{183D46A8-2868-49C3-8C95-2B300D8D7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701" y="4795933"/>
              <a:ext cx="9525" cy="9525"/>
            </a:xfrm>
            <a:custGeom>
              <a:avLst/>
              <a:gdLst>
                <a:gd name="T0" fmla="*/ 17230725 w 9525"/>
                <a:gd name="T1" fmla="*/ 23583900 h 9525"/>
                <a:gd name="T2" fmla="*/ 19050000 w 9525"/>
                <a:gd name="T3" fmla="*/ 0 h 9525"/>
                <a:gd name="T4" fmla="*/ 0 w 9525"/>
                <a:gd name="T5" fmla="*/ 81648300 h 9525"/>
                <a:gd name="T6" fmla="*/ 38100000 w 9525"/>
                <a:gd name="T7" fmla="*/ 48987075 h 9525"/>
                <a:gd name="T8" fmla="*/ 17230725 w 9525"/>
                <a:gd name="T9" fmla="*/ 23583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9" y="2476"/>
                  </a:moveTo>
                  <a:cubicBezTo>
                    <a:pt x="3048" y="2572"/>
                    <a:pt x="3524" y="381"/>
                    <a:pt x="2000" y="0"/>
                  </a:cubicBezTo>
                  <a:cubicBezTo>
                    <a:pt x="0" y="4286"/>
                    <a:pt x="1714" y="4572"/>
                    <a:pt x="0" y="8572"/>
                  </a:cubicBezTo>
                  <a:cubicBezTo>
                    <a:pt x="3238" y="9715"/>
                    <a:pt x="2572" y="6191"/>
                    <a:pt x="4000" y="5143"/>
                  </a:cubicBezTo>
                  <a:cubicBezTo>
                    <a:pt x="2667" y="4763"/>
                    <a:pt x="2286" y="3620"/>
                    <a:pt x="1809" y="2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6" name="Freeform: Shape 2155">
              <a:extLst>
                <a:ext uri="{FF2B5EF4-FFF2-40B4-BE49-F238E27FC236}">
                  <a16:creationId xmlns:a16="http://schemas.microsoft.com/office/drawing/2014/main" id="{538911C2-E8B7-4C25-8BF1-F78B78F4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588" y="4789551"/>
              <a:ext cx="19050" cy="19050"/>
            </a:xfrm>
            <a:custGeom>
              <a:avLst/>
              <a:gdLst>
                <a:gd name="T0" fmla="*/ 66 w 19050"/>
                <a:gd name="T1" fmla="*/ 6763 h 19050"/>
                <a:gd name="T2" fmla="*/ 7305 w 19050"/>
                <a:gd name="T3" fmla="*/ 9906 h 19050"/>
                <a:gd name="T4" fmla="*/ 10543 w 19050"/>
                <a:gd name="T5" fmla="*/ 16383 h 19050"/>
                <a:gd name="T6" fmla="*/ 4447 w 19050"/>
                <a:gd name="T7" fmla="*/ 14669 h 19050"/>
                <a:gd name="T8" fmla="*/ 10257 w 19050"/>
                <a:gd name="T9" fmla="*/ 20193 h 19050"/>
                <a:gd name="T10" fmla="*/ 4066 w 19050"/>
                <a:gd name="T11" fmla="*/ 19717 h 19050"/>
                <a:gd name="T12" fmla="*/ 3685 w 19050"/>
                <a:gd name="T13" fmla="*/ 24670 h 19050"/>
                <a:gd name="T14" fmla="*/ 17496 w 19050"/>
                <a:gd name="T15" fmla="*/ 24575 h 19050"/>
                <a:gd name="T16" fmla="*/ 14544 w 19050"/>
                <a:gd name="T17" fmla="*/ 14288 h 19050"/>
                <a:gd name="T18" fmla="*/ 19973 w 19050"/>
                <a:gd name="T19" fmla="*/ 8477 h 19050"/>
                <a:gd name="T20" fmla="*/ 11972 w 19050"/>
                <a:gd name="T21" fmla="*/ 14097 h 19050"/>
                <a:gd name="T22" fmla="*/ 16353 w 19050"/>
                <a:gd name="T23" fmla="*/ 6953 h 19050"/>
                <a:gd name="T24" fmla="*/ 21306 w 19050"/>
                <a:gd name="T25" fmla="*/ 7334 h 19050"/>
                <a:gd name="T26" fmla="*/ 20354 w 19050"/>
                <a:gd name="T27" fmla="*/ 3524 h 19050"/>
                <a:gd name="T28" fmla="*/ 25212 w 19050"/>
                <a:gd name="T29" fmla="*/ 5144 h 19050"/>
                <a:gd name="T30" fmla="*/ 26736 w 19050"/>
                <a:gd name="T31" fmla="*/ 1524 h 19050"/>
                <a:gd name="T32" fmla="*/ 8066 w 19050"/>
                <a:gd name="T33" fmla="*/ 0 h 19050"/>
                <a:gd name="T34" fmla="*/ 66 w 19050"/>
                <a:gd name="T35" fmla="*/ 6763 h 190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50" h="19050">
                  <a:moveTo>
                    <a:pt x="66" y="6763"/>
                  </a:moveTo>
                  <a:cubicBezTo>
                    <a:pt x="-696" y="11525"/>
                    <a:pt x="5399" y="13906"/>
                    <a:pt x="7305" y="9906"/>
                  </a:cubicBezTo>
                  <a:cubicBezTo>
                    <a:pt x="8257" y="12192"/>
                    <a:pt x="10067" y="13811"/>
                    <a:pt x="10543" y="16383"/>
                  </a:cubicBezTo>
                  <a:cubicBezTo>
                    <a:pt x="7495" y="16669"/>
                    <a:pt x="7971" y="13906"/>
                    <a:pt x="4447" y="14669"/>
                  </a:cubicBezTo>
                  <a:cubicBezTo>
                    <a:pt x="3304" y="19145"/>
                    <a:pt x="10257" y="16669"/>
                    <a:pt x="10257" y="20193"/>
                  </a:cubicBezTo>
                  <a:cubicBezTo>
                    <a:pt x="8162" y="20003"/>
                    <a:pt x="6066" y="19812"/>
                    <a:pt x="4066" y="19717"/>
                  </a:cubicBezTo>
                  <a:cubicBezTo>
                    <a:pt x="3971" y="21336"/>
                    <a:pt x="3780" y="23051"/>
                    <a:pt x="3685" y="24670"/>
                  </a:cubicBezTo>
                  <a:cubicBezTo>
                    <a:pt x="11305" y="25432"/>
                    <a:pt x="9495" y="20860"/>
                    <a:pt x="17496" y="24575"/>
                  </a:cubicBezTo>
                  <a:cubicBezTo>
                    <a:pt x="17020" y="20764"/>
                    <a:pt x="15401" y="17907"/>
                    <a:pt x="14544" y="14288"/>
                  </a:cubicBezTo>
                  <a:cubicBezTo>
                    <a:pt x="15782" y="11716"/>
                    <a:pt x="19497" y="11906"/>
                    <a:pt x="19973" y="8477"/>
                  </a:cubicBezTo>
                  <a:cubicBezTo>
                    <a:pt x="16258" y="9049"/>
                    <a:pt x="15020" y="12668"/>
                    <a:pt x="11972" y="14097"/>
                  </a:cubicBezTo>
                  <a:cubicBezTo>
                    <a:pt x="11877" y="10001"/>
                    <a:pt x="15115" y="9620"/>
                    <a:pt x="16353" y="6953"/>
                  </a:cubicBezTo>
                  <a:cubicBezTo>
                    <a:pt x="19687" y="7334"/>
                    <a:pt x="19020" y="5144"/>
                    <a:pt x="21306" y="7334"/>
                  </a:cubicBezTo>
                  <a:cubicBezTo>
                    <a:pt x="21497" y="5620"/>
                    <a:pt x="20925" y="4572"/>
                    <a:pt x="20354" y="3524"/>
                  </a:cubicBezTo>
                  <a:cubicBezTo>
                    <a:pt x="21973" y="4096"/>
                    <a:pt x="22545" y="5525"/>
                    <a:pt x="25212" y="5144"/>
                  </a:cubicBezTo>
                  <a:cubicBezTo>
                    <a:pt x="25307" y="3429"/>
                    <a:pt x="25974" y="2477"/>
                    <a:pt x="26736" y="1524"/>
                  </a:cubicBezTo>
                  <a:cubicBezTo>
                    <a:pt x="23592" y="1334"/>
                    <a:pt x="16830" y="953"/>
                    <a:pt x="8066" y="0"/>
                  </a:cubicBezTo>
                  <a:cubicBezTo>
                    <a:pt x="8733" y="6096"/>
                    <a:pt x="2923" y="12859"/>
                    <a:pt x="66" y="6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7" name="Freeform: Shape 2156">
              <a:extLst>
                <a:ext uri="{FF2B5EF4-FFF2-40B4-BE49-F238E27FC236}">
                  <a16:creationId xmlns:a16="http://schemas.microsoft.com/office/drawing/2014/main" id="{D644EC7A-9779-4BD0-B3C0-2E4B358D4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803" y="4766881"/>
              <a:ext cx="9525" cy="9525"/>
            </a:xfrm>
            <a:custGeom>
              <a:avLst/>
              <a:gdLst>
                <a:gd name="T0" fmla="*/ 12658725 w 9525"/>
                <a:gd name="T1" fmla="*/ 24498300 h 9525"/>
                <a:gd name="T2" fmla="*/ 2676525 w 9525"/>
                <a:gd name="T3" fmla="*/ 0 h 9525"/>
                <a:gd name="T4" fmla="*/ 34423350 w 9525"/>
                <a:gd name="T5" fmla="*/ 49901475 h 9525"/>
                <a:gd name="T6" fmla="*/ 21726525 w 9525"/>
                <a:gd name="T7" fmla="*/ 60788550 h 9525"/>
                <a:gd name="T8" fmla="*/ 69808725 w 9525"/>
                <a:gd name="T9" fmla="*/ 52625625 h 9525"/>
                <a:gd name="T10" fmla="*/ 47129700 w 9525"/>
                <a:gd name="T11" fmla="*/ 39014400 h 9525"/>
                <a:gd name="T12" fmla="*/ 71628000 w 9525"/>
                <a:gd name="T13" fmla="*/ 29032200 h 9525"/>
                <a:gd name="T14" fmla="*/ 12658725 w 9525"/>
                <a:gd name="T15" fmla="*/ 2449830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29" y="2572"/>
                  </a:moveTo>
                  <a:cubicBezTo>
                    <a:pt x="1138" y="1619"/>
                    <a:pt x="1519" y="95"/>
                    <a:pt x="281" y="0"/>
                  </a:cubicBezTo>
                  <a:cubicBezTo>
                    <a:pt x="-1148" y="3905"/>
                    <a:pt x="3329" y="2858"/>
                    <a:pt x="3614" y="5239"/>
                  </a:cubicBezTo>
                  <a:cubicBezTo>
                    <a:pt x="2853" y="5239"/>
                    <a:pt x="2090" y="5334"/>
                    <a:pt x="2281" y="6382"/>
                  </a:cubicBezTo>
                  <a:cubicBezTo>
                    <a:pt x="4186" y="6287"/>
                    <a:pt x="6853" y="7239"/>
                    <a:pt x="7329" y="5525"/>
                  </a:cubicBezTo>
                  <a:cubicBezTo>
                    <a:pt x="6377" y="5144"/>
                    <a:pt x="4853" y="5239"/>
                    <a:pt x="4948" y="4096"/>
                  </a:cubicBezTo>
                  <a:cubicBezTo>
                    <a:pt x="5900" y="3905"/>
                    <a:pt x="7424" y="4191"/>
                    <a:pt x="7520" y="3048"/>
                  </a:cubicBezTo>
                  <a:cubicBezTo>
                    <a:pt x="5329" y="571"/>
                    <a:pt x="4376" y="2762"/>
                    <a:pt x="132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8" name="Freeform: Shape 2157">
              <a:extLst>
                <a:ext uri="{FF2B5EF4-FFF2-40B4-BE49-F238E27FC236}">
                  <a16:creationId xmlns:a16="http://schemas.microsoft.com/office/drawing/2014/main" id="{9B065051-052D-47BD-8F54-5898F413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76" y="3591306"/>
              <a:ext cx="9525" cy="28575"/>
            </a:xfrm>
            <a:custGeom>
              <a:avLst/>
              <a:gdLst>
                <a:gd name="T0" fmla="*/ 6001 w 9525"/>
                <a:gd name="T1" fmla="*/ 28861 h 28575"/>
                <a:gd name="T2" fmla="*/ 11144 w 9525"/>
                <a:gd name="T3" fmla="*/ 26765 h 28575"/>
                <a:gd name="T4" fmla="*/ 12383 w 9525"/>
                <a:gd name="T5" fmla="*/ 26861 h 28575"/>
                <a:gd name="T6" fmla="*/ 5810 w 9525"/>
                <a:gd name="T7" fmla="*/ 0 h 28575"/>
                <a:gd name="T8" fmla="*/ 6477 w 9525"/>
                <a:gd name="T9" fmla="*/ 7525 h 28575"/>
                <a:gd name="T10" fmla="*/ 0 w 9525"/>
                <a:gd name="T11" fmla="*/ 10763 h 28575"/>
                <a:gd name="T12" fmla="*/ 5239 w 9525"/>
                <a:gd name="T13" fmla="*/ 23717 h 28575"/>
                <a:gd name="T14" fmla="*/ 5429 w 9525"/>
                <a:gd name="T15" fmla="*/ 21241 h 28575"/>
                <a:gd name="T16" fmla="*/ 1905 w 9525"/>
                <a:gd name="T17" fmla="*/ 18479 h 28575"/>
                <a:gd name="T18" fmla="*/ 5810 w 9525"/>
                <a:gd name="T19" fmla="*/ 16288 h 28575"/>
                <a:gd name="T20" fmla="*/ 9144 w 9525"/>
                <a:gd name="T21" fmla="*/ 21527 h 28575"/>
                <a:gd name="T22" fmla="*/ 6001 w 9525"/>
                <a:gd name="T23" fmla="*/ 28861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001" y="28861"/>
                  </a:moveTo>
                  <a:cubicBezTo>
                    <a:pt x="9811" y="30575"/>
                    <a:pt x="9144" y="27146"/>
                    <a:pt x="11144" y="26765"/>
                  </a:cubicBezTo>
                  <a:cubicBezTo>
                    <a:pt x="11049" y="27432"/>
                    <a:pt x="12002" y="28289"/>
                    <a:pt x="12383" y="26861"/>
                  </a:cubicBezTo>
                  <a:cubicBezTo>
                    <a:pt x="7239" y="16002"/>
                    <a:pt x="10954" y="9144"/>
                    <a:pt x="5810" y="0"/>
                  </a:cubicBezTo>
                  <a:cubicBezTo>
                    <a:pt x="4572" y="3715"/>
                    <a:pt x="7620" y="3810"/>
                    <a:pt x="6477" y="7525"/>
                  </a:cubicBezTo>
                  <a:cubicBezTo>
                    <a:pt x="4096" y="4763"/>
                    <a:pt x="190" y="7049"/>
                    <a:pt x="0" y="10763"/>
                  </a:cubicBezTo>
                  <a:cubicBezTo>
                    <a:pt x="2858" y="9620"/>
                    <a:pt x="-2096" y="26575"/>
                    <a:pt x="5239" y="23717"/>
                  </a:cubicBezTo>
                  <a:cubicBezTo>
                    <a:pt x="3715" y="23336"/>
                    <a:pt x="4572" y="22289"/>
                    <a:pt x="5429" y="21241"/>
                  </a:cubicBezTo>
                  <a:cubicBezTo>
                    <a:pt x="3238" y="21146"/>
                    <a:pt x="2286" y="20003"/>
                    <a:pt x="1905" y="18479"/>
                  </a:cubicBezTo>
                  <a:cubicBezTo>
                    <a:pt x="4286" y="19050"/>
                    <a:pt x="4477" y="16955"/>
                    <a:pt x="5810" y="16288"/>
                  </a:cubicBezTo>
                  <a:cubicBezTo>
                    <a:pt x="3620" y="22670"/>
                    <a:pt x="8477" y="20003"/>
                    <a:pt x="9144" y="21527"/>
                  </a:cubicBezTo>
                  <a:cubicBezTo>
                    <a:pt x="10001" y="29337"/>
                    <a:pt x="5620" y="22384"/>
                    <a:pt x="6001" y="28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09" name="Freeform: Shape 2158">
              <a:extLst>
                <a:ext uri="{FF2B5EF4-FFF2-40B4-BE49-F238E27FC236}">
                  <a16:creationId xmlns:a16="http://schemas.microsoft.com/office/drawing/2014/main" id="{1CDB90D1-8F4B-432E-A69F-DF8391A5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179" y="4774496"/>
              <a:ext cx="9525" cy="9525"/>
            </a:xfrm>
            <a:custGeom>
              <a:avLst/>
              <a:gdLst>
                <a:gd name="T0" fmla="*/ 17240250 w 9525"/>
                <a:gd name="T1" fmla="*/ 47625 h 9525"/>
                <a:gd name="T2" fmla="*/ 0 w 9525"/>
                <a:gd name="T3" fmla="*/ 69913500 h 9525"/>
                <a:gd name="T4" fmla="*/ 37195125 w 9525"/>
                <a:gd name="T5" fmla="*/ 49044225 h 9525"/>
                <a:gd name="T6" fmla="*/ 48996600 w 9525"/>
                <a:gd name="T7" fmla="*/ 49949100 h 9525"/>
                <a:gd name="T8" fmla="*/ 17240250 w 9525"/>
                <a:gd name="T9" fmla="*/ 47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10" y="5"/>
                  </a:moveTo>
                  <a:cubicBezTo>
                    <a:pt x="2381" y="3911"/>
                    <a:pt x="190" y="4482"/>
                    <a:pt x="0" y="7340"/>
                  </a:cubicBezTo>
                  <a:cubicBezTo>
                    <a:pt x="2381" y="7911"/>
                    <a:pt x="2572" y="5911"/>
                    <a:pt x="3905" y="5149"/>
                  </a:cubicBezTo>
                  <a:cubicBezTo>
                    <a:pt x="3905" y="5815"/>
                    <a:pt x="4763" y="6673"/>
                    <a:pt x="5144" y="5244"/>
                  </a:cubicBezTo>
                  <a:cubicBezTo>
                    <a:pt x="2572" y="4768"/>
                    <a:pt x="5239" y="-185"/>
                    <a:pt x="1810" y="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0" name="Freeform: Shape 2159">
              <a:extLst>
                <a:ext uri="{FF2B5EF4-FFF2-40B4-BE49-F238E27FC236}">
                  <a16:creationId xmlns:a16="http://schemas.microsoft.com/office/drawing/2014/main" id="{CF8F99EE-5E38-4913-86DC-F70470874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673" y="2932462"/>
              <a:ext cx="19050" cy="9525"/>
            </a:xfrm>
            <a:custGeom>
              <a:avLst/>
              <a:gdLst>
                <a:gd name="T0" fmla="*/ 18764 w 19050"/>
                <a:gd name="T1" fmla="*/ 0 h 9525"/>
                <a:gd name="T2" fmla="*/ 14478 w 19050"/>
                <a:gd name="T3" fmla="*/ 7144 h 9525"/>
                <a:gd name="T4" fmla="*/ 9906 w 19050"/>
                <a:gd name="T5" fmla="*/ 1810 h 9525"/>
                <a:gd name="T6" fmla="*/ 6001 w 19050"/>
                <a:gd name="T7" fmla="*/ 4000 h 9525"/>
                <a:gd name="T8" fmla="*/ 8096 w 19050"/>
                <a:gd name="T9" fmla="*/ 9144 h 9525"/>
                <a:gd name="T10" fmla="*/ 1905 w 19050"/>
                <a:gd name="T11" fmla="*/ 8668 h 9525"/>
                <a:gd name="T12" fmla="*/ 0 w 19050"/>
                <a:gd name="T13" fmla="*/ 17335 h 9525"/>
                <a:gd name="T14" fmla="*/ 8954 w 19050"/>
                <a:gd name="T15" fmla="*/ 14288 h 9525"/>
                <a:gd name="T16" fmla="*/ 9335 w 19050"/>
                <a:gd name="T17" fmla="*/ 9334 h 9525"/>
                <a:gd name="T18" fmla="*/ 15335 w 19050"/>
                <a:gd name="T19" fmla="*/ 12287 h 9525"/>
                <a:gd name="T20" fmla="*/ 18764 w 19050"/>
                <a:gd name="T21" fmla="*/ 0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9525">
                  <a:moveTo>
                    <a:pt x="18764" y="0"/>
                  </a:moveTo>
                  <a:cubicBezTo>
                    <a:pt x="17145" y="2286"/>
                    <a:pt x="19336" y="6286"/>
                    <a:pt x="14478" y="7144"/>
                  </a:cubicBezTo>
                  <a:cubicBezTo>
                    <a:pt x="17050" y="1333"/>
                    <a:pt x="12859" y="5429"/>
                    <a:pt x="9906" y="1810"/>
                  </a:cubicBezTo>
                  <a:cubicBezTo>
                    <a:pt x="11239" y="6953"/>
                    <a:pt x="10001" y="5144"/>
                    <a:pt x="6001" y="4000"/>
                  </a:cubicBezTo>
                  <a:cubicBezTo>
                    <a:pt x="4858" y="7334"/>
                    <a:pt x="8287" y="6667"/>
                    <a:pt x="8096" y="9144"/>
                  </a:cubicBezTo>
                  <a:cubicBezTo>
                    <a:pt x="5429" y="11049"/>
                    <a:pt x="3429" y="12287"/>
                    <a:pt x="1905" y="8668"/>
                  </a:cubicBezTo>
                  <a:cubicBezTo>
                    <a:pt x="95" y="10192"/>
                    <a:pt x="286" y="14002"/>
                    <a:pt x="0" y="17335"/>
                  </a:cubicBezTo>
                  <a:cubicBezTo>
                    <a:pt x="4381" y="14859"/>
                    <a:pt x="3143" y="14383"/>
                    <a:pt x="8954" y="14288"/>
                  </a:cubicBezTo>
                  <a:cubicBezTo>
                    <a:pt x="10287" y="12097"/>
                    <a:pt x="5524" y="9811"/>
                    <a:pt x="9335" y="9334"/>
                  </a:cubicBezTo>
                  <a:cubicBezTo>
                    <a:pt x="11621" y="10096"/>
                    <a:pt x="12192" y="12287"/>
                    <a:pt x="15335" y="12287"/>
                  </a:cubicBezTo>
                  <a:cubicBezTo>
                    <a:pt x="13430" y="7810"/>
                    <a:pt x="24955" y="4477"/>
                    <a:pt x="1876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1" name="Freeform: Shape 2160">
              <a:extLst>
                <a:ext uri="{FF2B5EF4-FFF2-40B4-BE49-F238E27FC236}">
                  <a16:creationId xmlns:a16="http://schemas.microsoft.com/office/drawing/2014/main" id="{14D5EF58-5B29-41F4-B7AE-545F976C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7197" y="3025616"/>
              <a:ext cx="9525" cy="9525"/>
            </a:xfrm>
            <a:custGeom>
              <a:avLst/>
              <a:gdLst>
                <a:gd name="T0" fmla="*/ 73485375 w 9525"/>
                <a:gd name="T1" fmla="*/ 0 h 9525"/>
                <a:gd name="T2" fmla="*/ 71675625 w 9525"/>
                <a:gd name="T3" fmla="*/ 23593425 h 9525"/>
                <a:gd name="T4" fmla="*/ 22679025 w 9525"/>
                <a:gd name="T5" fmla="*/ 43548300 h 9525"/>
                <a:gd name="T6" fmla="*/ 0 w 9525"/>
                <a:gd name="T7" fmla="*/ 29937075 h 9525"/>
                <a:gd name="T8" fmla="*/ 73485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7620" y="857"/>
                    <a:pt x="7620" y="1619"/>
                    <a:pt x="7525" y="2477"/>
                  </a:cubicBezTo>
                  <a:cubicBezTo>
                    <a:pt x="4858" y="-762"/>
                    <a:pt x="4667" y="3619"/>
                    <a:pt x="2381" y="4572"/>
                  </a:cubicBezTo>
                  <a:cubicBezTo>
                    <a:pt x="2191" y="3619"/>
                    <a:pt x="1429" y="3048"/>
                    <a:pt x="0" y="3143"/>
                  </a:cubicBezTo>
                  <a:cubicBezTo>
                    <a:pt x="95" y="10096"/>
                    <a:pt x="11811" y="2477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2" name="Freeform: Shape 2161">
              <a:extLst>
                <a:ext uri="{FF2B5EF4-FFF2-40B4-BE49-F238E27FC236}">
                  <a16:creationId xmlns:a16="http://schemas.microsoft.com/office/drawing/2014/main" id="{C3128B21-7359-4731-BAEF-538B2B969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657" y="2764441"/>
              <a:ext cx="9525" cy="9525"/>
            </a:xfrm>
            <a:custGeom>
              <a:avLst/>
              <a:gdLst>
                <a:gd name="T0" fmla="*/ 5172075 w 9525"/>
                <a:gd name="T1" fmla="*/ 10573 h 9525"/>
                <a:gd name="T2" fmla="*/ 55978425 w 9525"/>
                <a:gd name="T3" fmla="*/ 6001 h 9525"/>
                <a:gd name="T4" fmla="*/ 51435000 w 9525"/>
                <a:gd name="T5" fmla="*/ 0 h 9525"/>
                <a:gd name="T6" fmla="*/ 5172075 w 9525"/>
                <a:gd name="T7" fmla="*/ 1057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3" y="10573"/>
                  </a:moveTo>
                  <a:cubicBezTo>
                    <a:pt x="3305" y="7810"/>
                    <a:pt x="-1267" y="4286"/>
                    <a:pt x="5877" y="6001"/>
                  </a:cubicBezTo>
                  <a:cubicBezTo>
                    <a:pt x="6639" y="3048"/>
                    <a:pt x="4924" y="1619"/>
                    <a:pt x="5400" y="0"/>
                  </a:cubicBezTo>
                  <a:cubicBezTo>
                    <a:pt x="2924" y="2762"/>
                    <a:pt x="-1553" y="5239"/>
                    <a:pt x="543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3" name="Freeform: Shape 2162">
              <a:extLst>
                <a:ext uri="{FF2B5EF4-FFF2-40B4-BE49-F238E27FC236}">
                  <a16:creationId xmlns:a16="http://schemas.microsoft.com/office/drawing/2014/main" id="{B1B2358A-02AA-499F-8AE0-5C916700D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6618" y="4723543"/>
              <a:ext cx="19050" cy="9525"/>
            </a:xfrm>
            <a:custGeom>
              <a:avLst/>
              <a:gdLst>
                <a:gd name="T0" fmla="*/ 23993 w 19050"/>
                <a:gd name="T1" fmla="*/ 6191 h 9525"/>
                <a:gd name="T2" fmla="*/ 20088 w 19050"/>
                <a:gd name="T3" fmla="*/ 8382 h 9525"/>
                <a:gd name="T4" fmla="*/ 20564 w 19050"/>
                <a:gd name="T5" fmla="*/ 2191 h 9525"/>
                <a:gd name="T6" fmla="*/ 9515 w 19050"/>
                <a:gd name="T7" fmla="*/ 0 h 9525"/>
                <a:gd name="T8" fmla="*/ 7706 w 19050"/>
                <a:gd name="T9" fmla="*/ 7334 h 9525"/>
                <a:gd name="T10" fmla="*/ 85 w 19050"/>
                <a:gd name="T11" fmla="*/ 9239 h 9525"/>
                <a:gd name="T12" fmla="*/ 9992 w 19050"/>
                <a:gd name="T13" fmla="*/ 10001 h 9525"/>
                <a:gd name="T14" fmla="*/ 11706 w 19050"/>
                <a:gd name="T15" fmla="*/ 3905 h 9525"/>
                <a:gd name="T16" fmla="*/ 15230 w 19050"/>
                <a:gd name="T17" fmla="*/ 6667 h 9525"/>
                <a:gd name="T18" fmla="*/ 13706 w 19050"/>
                <a:gd name="T19" fmla="*/ 10287 h 9525"/>
                <a:gd name="T20" fmla="*/ 25136 w 19050"/>
                <a:gd name="T21" fmla="*/ 8763 h 9525"/>
                <a:gd name="T22" fmla="*/ 23993 w 19050"/>
                <a:gd name="T23" fmla="*/ 6191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9525">
                  <a:moveTo>
                    <a:pt x="23993" y="6191"/>
                  </a:moveTo>
                  <a:cubicBezTo>
                    <a:pt x="21612" y="5620"/>
                    <a:pt x="21422" y="7715"/>
                    <a:pt x="20088" y="8382"/>
                  </a:cubicBezTo>
                  <a:cubicBezTo>
                    <a:pt x="20278" y="6287"/>
                    <a:pt x="20469" y="4191"/>
                    <a:pt x="20564" y="2191"/>
                  </a:cubicBezTo>
                  <a:cubicBezTo>
                    <a:pt x="16373" y="5715"/>
                    <a:pt x="14278" y="1905"/>
                    <a:pt x="9515" y="0"/>
                  </a:cubicBezTo>
                  <a:cubicBezTo>
                    <a:pt x="6182" y="1333"/>
                    <a:pt x="9896" y="7525"/>
                    <a:pt x="7706" y="7334"/>
                  </a:cubicBezTo>
                  <a:cubicBezTo>
                    <a:pt x="5039" y="7906"/>
                    <a:pt x="-772" y="4667"/>
                    <a:pt x="85" y="9239"/>
                  </a:cubicBezTo>
                  <a:cubicBezTo>
                    <a:pt x="5801" y="9525"/>
                    <a:pt x="5039" y="8572"/>
                    <a:pt x="9992" y="10001"/>
                  </a:cubicBezTo>
                  <a:cubicBezTo>
                    <a:pt x="10849" y="8287"/>
                    <a:pt x="9039" y="3524"/>
                    <a:pt x="11706" y="3905"/>
                  </a:cubicBezTo>
                  <a:cubicBezTo>
                    <a:pt x="11516" y="6001"/>
                    <a:pt x="15135" y="4858"/>
                    <a:pt x="15230" y="6667"/>
                  </a:cubicBezTo>
                  <a:cubicBezTo>
                    <a:pt x="15040" y="8287"/>
                    <a:pt x="13516" y="8287"/>
                    <a:pt x="13706" y="10287"/>
                  </a:cubicBezTo>
                  <a:cubicBezTo>
                    <a:pt x="18278" y="5048"/>
                    <a:pt x="19517" y="11049"/>
                    <a:pt x="25136" y="8763"/>
                  </a:cubicBezTo>
                  <a:cubicBezTo>
                    <a:pt x="24089" y="8477"/>
                    <a:pt x="23708" y="7620"/>
                    <a:pt x="23993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4" name="Freeform: Shape 2163">
              <a:extLst>
                <a:ext uri="{FF2B5EF4-FFF2-40B4-BE49-F238E27FC236}">
                  <a16:creationId xmlns:a16="http://schemas.microsoft.com/office/drawing/2014/main" id="{1DB5A1AA-BC22-4C9F-A8E3-B4B01107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474" y="2827592"/>
              <a:ext cx="9525" cy="19050"/>
            </a:xfrm>
            <a:custGeom>
              <a:avLst/>
              <a:gdLst>
                <a:gd name="T0" fmla="*/ 52263675 w 9525"/>
                <a:gd name="T1" fmla="*/ 0 h 19050"/>
                <a:gd name="T2" fmla="*/ 35937825 w 9525"/>
                <a:gd name="T3" fmla="*/ 21146 h 19050"/>
                <a:gd name="T4" fmla="*/ 50453925 w 9525"/>
                <a:gd name="T5" fmla="*/ 17526 h 19050"/>
                <a:gd name="T6" fmla="*/ 15973425 w 9525"/>
                <a:gd name="T7" fmla="*/ 16002 h 19050"/>
                <a:gd name="T8" fmla="*/ 52263675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5487" y="0"/>
                  </a:moveTo>
                  <a:cubicBezTo>
                    <a:pt x="153" y="8096"/>
                    <a:pt x="-2799" y="13525"/>
                    <a:pt x="3773" y="21146"/>
                  </a:cubicBezTo>
                  <a:cubicBezTo>
                    <a:pt x="3868" y="19431"/>
                    <a:pt x="4535" y="18479"/>
                    <a:pt x="5297" y="17526"/>
                  </a:cubicBezTo>
                  <a:cubicBezTo>
                    <a:pt x="3678" y="14573"/>
                    <a:pt x="2154" y="18859"/>
                    <a:pt x="1677" y="16002"/>
                  </a:cubicBezTo>
                  <a:cubicBezTo>
                    <a:pt x="4821" y="13716"/>
                    <a:pt x="7773" y="4191"/>
                    <a:pt x="548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5" name="Freeform: Shape 2164">
              <a:extLst>
                <a:ext uri="{FF2B5EF4-FFF2-40B4-BE49-F238E27FC236}">
                  <a16:creationId xmlns:a16="http://schemas.microsoft.com/office/drawing/2014/main" id="{C375623B-2314-4AEA-9E23-E492D7FB5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245" y="2994565"/>
              <a:ext cx="9525" cy="9525"/>
            </a:xfrm>
            <a:custGeom>
              <a:avLst/>
              <a:gdLst>
                <a:gd name="T0" fmla="*/ 0 w 9525"/>
                <a:gd name="T1" fmla="*/ 5525 h 9525"/>
                <a:gd name="T2" fmla="*/ 2381 w 9525"/>
                <a:gd name="T3" fmla="*/ 6953 h 9525"/>
                <a:gd name="T4" fmla="*/ 2286 w 9525"/>
                <a:gd name="T5" fmla="*/ 8192 h 9525"/>
                <a:gd name="T6" fmla="*/ 12097 w 9525"/>
                <a:gd name="T7" fmla="*/ 10192 h 9525"/>
                <a:gd name="T8" fmla="*/ 9144 w 9525"/>
                <a:gd name="T9" fmla="*/ 0 h 9525"/>
                <a:gd name="T10" fmla="*/ 6287 w 9525"/>
                <a:gd name="T11" fmla="*/ 4763 h 9525"/>
                <a:gd name="T12" fmla="*/ 0 w 9525"/>
                <a:gd name="T13" fmla="*/ 5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952" y="5906"/>
                    <a:pt x="2476" y="5810"/>
                    <a:pt x="2381" y="6953"/>
                  </a:cubicBezTo>
                  <a:cubicBezTo>
                    <a:pt x="1714" y="6858"/>
                    <a:pt x="857" y="7810"/>
                    <a:pt x="2286" y="8192"/>
                  </a:cubicBezTo>
                  <a:cubicBezTo>
                    <a:pt x="6667" y="5810"/>
                    <a:pt x="7620" y="8954"/>
                    <a:pt x="12097" y="10192"/>
                  </a:cubicBezTo>
                  <a:cubicBezTo>
                    <a:pt x="11335" y="6667"/>
                    <a:pt x="11144" y="2477"/>
                    <a:pt x="9144" y="0"/>
                  </a:cubicBezTo>
                  <a:cubicBezTo>
                    <a:pt x="7239" y="4572"/>
                    <a:pt x="4477" y="-1715"/>
                    <a:pt x="6287" y="4763"/>
                  </a:cubicBezTo>
                  <a:cubicBezTo>
                    <a:pt x="4572" y="2667"/>
                    <a:pt x="1333" y="3429"/>
                    <a:pt x="0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6" name="Freeform: Shape 2165">
              <a:extLst>
                <a:ext uri="{FF2B5EF4-FFF2-40B4-BE49-F238E27FC236}">
                  <a16:creationId xmlns:a16="http://schemas.microsoft.com/office/drawing/2014/main" id="{D2B5A3CA-6F62-4A89-9E3E-CDB4026D8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912" y="3004090"/>
              <a:ext cx="9525" cy="9525"/>
            </a:xfrm>
            <a:custGeom>
              <a:avLst/>
              <a:gdLst>
                <a:gd name="T0" fmla="*/ 12859 w 9525"/>
                <a:gd name="T1" fmla="*/ 13335 h 9525"/>
                <a:gd name="T2" fmla="*/ 2667 w 9525"/>
                <a:gd name="T3" fmla="*/ 0 h 9525"/>
                <a:gd name="T4" fmla="*/ 0 w 9525"/>
                <a:gd name="T5" fmla="*/ 17335 h 9525"/>
                <a:gd name="T6" fmla="*/ 4953 w 9525"/>
                <a:gd name="T7" fmla="*/ 17717 h 9525"/>
                <a:gd name="T8" fmla="*/ 3429 w 9525"/>
                <a:gd name="T9" fmla="*/ 5048 h 9525"/>
                <a:gd name="T10" fmla="*/ 5906 w 9525"/>
                <a:gd name="T11" fmla="*/ 5239 h 9525"/>
                <a:gd name="T12" fmla="*/ 12859 w 9525"/>
                <a:gd name="T13" fmla="*/ 13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2859" y="13335"/>
                  </a:moveTo>
                  <a:cubicBezTo>
                    <a:pt x="10097" y="8382"/>
                    <a:pt x="6382" y="4096"/>
                    <a:pt x="2667" y="0"/>
                  </a:cubicBezTo>
                  <a:cubicBezTo>
                    <a:pt x="-1905" y="4763"/>
                    <a:pt x="2762" y="11811"/>
                    <a:pt x="0" y="17335"/>
                  </a:cubicBezTo>
                  <a:cubicBezTo>
                    <a:pt x="3429" y="17526"/>
                    <a:pt x="2286" y="19621"/>
                    <a:pt x="4953" y="17717"/>
                  </a:cubicBezTo>
                  <a:cubicBezTo>
                    <a:pt x="1429" y="13525"/>
                    <a:pt x="5239" y="10287"/>
                    <a:pt x="3429" y="5048"/>
                  </a:cubicBezTo>
                  <a:cubicBezTo>
                    <a:pt x="4286" y="5144"/>
                    <a:pt x="5048" y="5144"/>
                    <a:pt x="5906" y="5239"/>
                  </a:cubicBezTo>
                  <a:cubicBezTo>
                    <a:pt x="6477" y="9716"/>
                    <a:pt x="5620" y="12764"/>
                    <a:pt x="12859" y="13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7" name="Freeform: Shape 2166">
              <a:extLst>
                <a:ext uri="{FF2B5EF4-FFF2-40B4-BE49-F238E27FC236}">
                  <a16:creationId xmlns:a16="http://schemas.microsoft.com/office/drawing/2014/main" id="{5C333DCB-185D-4A7E-A44E-77E89CB47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913" y="2908268"/>
              <a:ext cx="9525" cy="9525"/>
            </a:xfrm>
            <a:custGeom>
              <a:avLst/>
              <a:gdLst>
                <a:gd name="T0" fmla="*/ 29032200 w 9525"/>
                <a:gd name="T1" fmla="*/ 85277325 h 9525"/>
                <a:gd name="T2" fmla="*/ 0 w 9525"/>
                <a:gd name="T3" fmla="*/ 0 h 9525"/>
                <a:gd name="T4" fmla="*/ 29032200 w 9525"/>
                <a:gd name="T5" fmla="*/ 852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8953"/>
                  </a:moveTo>
                  <a:cubicBezTo>
                    <a:pt x="3429" y="4763"/>
                    <a:pt x="1809" y="2286"/>
                    <a:pt x="0" y="0"/>
                  </a:cubicBezTo>
                  <a:cubicBezTo>
                    <a:pt x="1905" y="2191"/>
                    <a:pt x="-1524" y="8953"/>
                    <a:pt x="3048" y="8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8" name="Freeform: Shape 2167">
              <a:extLst>
                <a:ext uri="{FF2B5EF4-FFF2-40B4-BE49-F238E27FC236}">
                  <a16:creationId xmlns:a16="http://schemas.microsoft.com/office/drawing/2014/main" id="{48B968A0-A0ED-4E21-8FAF-0F5F18F52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78" y="2673454"/>
              <a:ext cx="9525" cy="9525"/>
            </a:xfrm>
            <a:custGeom>
              <a:avLst/>
              <a:gdLst>
                <a:gd name="T0" fmla="*/ 40728900 w 9525"/>
                <a:gd name="T1" fmla="*/ 10215 h 9525"/>
                <a:gd name="T2" fmla="*/ 82457925 w 9525"/>
                <a:gd name="T3" fmla="*/ 3071 h 9525"/>
                <a:gd name="T4" fmla="*/ 13506450 w 9525"/>
                <a:gd name="T5" fmla="*/ 23 h 9525"/>
                <a:gd name="T6" fmla="*/ 10791825 w 9525"/>
                <a:gd name="T7" fmla="*/ 3738 h 9525"/>
                <a:gd name="T8" fmla="*/ 40728900 w 9525"/>
                <a:gd name="T9" fmla="*/ 102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276" y="10215"/>
                  </a:moveTo>
                  <a:cubicBezTo>
                    <a:pt x="4562" y="6405"/>
                    <a:pt x="7324" y="5547"/>
                    <a:pt x="8657" y="3071"/>
                  </a:cubicBezTo>
                  <a:cubicBezTo>
                    <a:pt x="6086" y="2214"/>
                    <a:pt x="5324" y="-263"/>
                    <a:pt x="1418" y="23"/>
                  </a:cubicBezTo>
                  <a:cubicBezTo>
                    <a:pt x="1133" y="1642"/>
                    <a:pt x="-1439" y="6690"/>
                    <a:pt x="1133" y="3738"/>
                  </a:cubicBezTo>
                  <a:cubicBezTo>
                    <a:pt x="6657" y="-168"/>
                    <a:pt x="1990" y="8691"/>
                    <a:pt x="4276" y="102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19" name="Freeform: Shape 2168">
              <a:extLst>
                <a:ext uri="{FF2B5EF4-FFF2-40B4-BE49-F238E27FC236}">
                  <a16:creationId xmlns:a16="http://schemas.microsoft.com/office/drawing/2014/main" id="{2FC16592-CADF-4362-89AF-562796E81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939" y="3621785"/>
              <a:ext cx="9525" cy="9525"/>
            </a:xfrm>
            <a:custGeom>
              <a:avLst/>
              <a:gdLst>
                <a:gd name="T0" fmla="*/ 29165550 w 9525"/>
                <a:gd name="T1" fmla="*/ 14002 h 9525"/>
                <a:gd name="T2" fmla="*/ 18278475 w 9525"/>
                <a:gd name="T3" fmla="*/ 12669 h 9525"/>
                <a:gd name="T4" fmla="*/ 41871900 w 9525"/>
                <a:gd name="T5" fmla="*/ 12859 h 9525"/>
                <a:gd name="T6" fmla="*/ 3762375 w 9525"/>
                <a:gd name="T7" fmla="*/ 1 h 9525"/>
                <a:gd name="T8" fmla="*/ 29165550 w 9525"/>
                <a:gd name="T9" fmla="*/ 140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062" y="14002"/>
                  </a:moveTo>
                  <a:cubicBezTo>
                    <a:pt x="2300" y="13907"/>
                    <a:pt x="1633" y="13717"/>
                    <a:pt x="1919" y="12669"/>
                  </a:cubicBezTo>
                  <a:cubicBezTo>
                    <a:pt x="2776" y="12764"/>
                    <a:pt x="3538" y="12764"/>
                    <a:pt x="4396" y="12859"/>
                  </a:cubicBezTo>
                  <a:cubicBezTo>
                    <a:pt x="1919" y="9526"/>
                    <a:pt x="6872" y="-95"/>
                    <a:pt x="395" y="1"/>
                  </a:cubicBezTo>
                  <a:cubicBezTo>
                    <a:pt x="4014" y="4382"/>
                    <a:pt x="-4082" y="14193"/>
                    <a:pt x="3062" y="14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0" name="Freeform: Shape 2169">
              <a:extLst>
                <a:ext uri="{FF2B5EF4-FFF2-40B4-BE49-F238E27FC236}">
                  <a16:creationId xmlns:a16="http://schemas.microsoft.com/office/drawing/2014/main" id="{4972972E-A77D-4B24-9CF6-9792E3A1D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820" y="2718340"/>
              <a:ext cx="9525" cy="9525"/>
            </a:xfrm>
            <a:custGeom>
              <a:avLst/>
              <a:gdLst>
                <a:gd name="T0" fmla="*/ 85286850 w 9525"/>
                <a:gd name="T1" fmla="*/ 13144 h 9525"/>
                <a:gd name="T2" fmla="*/ 70761225 w 9525"/>
                <a:gd name="T3" fmla="*/ 476 h 9525"/>
                <a:gd name="T4" fmla="*/ 11791950 w 9525"/>
                <a:gd name="T5" fmla="*/ 0 h 9525"/>
                <a:gd name="T6" fmla="*/ 52625625 w 9525"/>
                <a:gd name="T7" fmla="*/ 9144 h 9525"/>
                <a:gd name="T8" fmla="*/ 0 w 9525"/>
                <a:gd name="T9" fmla="*/ 16192 h 9525"/>
                <a:gd name="T10" fmla="*/ 8528685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954" y="13144"/>
                  </a:moveTo>
                  <a:cubicBezTo>
                    <a:pt x="10096" y="7715"/>
                    <a:pt x="2953" y="5144"/>
                    <a:pt x="7429" y="476"/>
                  </a:cubicBezTo>
                  <a:cubicBezTo>
                    <a:pt x="5334" y="286"/>
                    <a:pt x="3334" y="191"/>
                    <a:pt x="1238" y="0"/>
                  </a:cubicBezTo>
                  <a:cubicBezTo>
                    <a:pt x="-762" y="5906"/>
                    <a:pt x="5810" y="4572"/>
                    <a:pt x="5525" y="9144"/>
                  </a:cubicBezTo>
                  <a:cubicBezTo>
                    <a:pt x="4763" y="12764"/>
                    <a:pt x="1143" y="13049"/>
                    <a:pt x="0" y="16192"/>
                  </a:cubicBezTo>
                  <a:cubicBezTo>
                    <a:pt x="4667" y="17240"/>
                    <a:pt x="4477" y="8287"/>
                    <a:pt x="8954" y="13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1" name="Freeform: Shape 2170">
              <a:extLst>
                <a:ext uri="{FF2B5EF4-FFF2-40B4-BE49-F238E27FC236}">
                  <a16:creationId xmlns:a16="http://schemas.microsoft.com/office/drawing/2014/main" id="{9835A35C-4FAC-4F9A-910B-8245A5BA9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343" y="2431637"/>
              <a:ext cx="28575" cy="19050"/>
            </a:xfrm>
            <a:custGeom>
              <a:avLst/>
              <a:gdLst>
                <a:gd name="T0" fmla="*/ 27912 w 28575"/>
                <a:gd name="T1" fmla="*/ 21717 h 19050"/>
                <a:gd name="T2" fmla="*/ 35818 w 28575"/>
                <a:gd name="T3" fmla="*/ 16097 h 19050"/>
                <a:gd name="T4" fmla="*/ 35246 w 28575"/>
                <a:gd name="T5" fmla="*/ 7239 h 19050"/>
                <a:gd name="T6" fmla="*/ 31627 w 28575"/>
                <a:gd name="T7" fmla="*/ 5715 h 19050"/>
                <a:gd name="T8" fmla="*/ 31817 w 28575"/>
                <a:gd name="T9" fmla="*/ 3239 h 19050"/>
                <a:gd name="T10" fmla="*/ 22483 w 28575"/>
                <a:gd name="T11" fmla="*/ 10001 h 19050"/>
                <a:gd name="T12" fmla="*/ 21626 w 28575"/>
                <a:gd name="T13" fmla="*/ 4953 h 19050"/>
                <a:gd name="T14" fmla="*/ 18673 w 28575"/>
                <a:gd name="T15" fmla="*/ 10954 h 19050"/>
                <a:gd name="T16" fmla="*/ 16292 w 28575"/>
                <a:gd name="T17" fmla="*/ 9525 h 19050"/>
                <a:gd name="T18" fmla="*/ 16196 w 28575"/>
                <a:gd name="T19" fmla="*/ 10763 h 19050"/>
                <a:gd name="T20" fmla="*/ 13244 w 28575"/>
                <a:gd name="T21" fmla="*/ 476 h 19050"/>
                <a:gd name="T22" fmla="*/ 7052 w 28575"/>
                <a:gd name="T23" fmla="*/ 0 h 19050"/>
                <a:gd name="T24" fmla="*/ 4861 w 28575"/>
                <a:gd name="T25" fmla="*/ 11049 h 19050"/>
                <a:gd name="T26" fmla="*/ 4 w 28575"/>
                <a:gd name="T27" fmla="*/ 9430 h 19050"/>
                <a:gd name="T28" fmla="*/ 8195 w 28575"/>
                <a:gd name="T29" fmla="*/ 16288 h 19050"/>
                <a:gd name="T30" fmla="*/ 9719 w 28575"/>
                <a:gd name="T31" fmla="*/ 12668 h 19050"/>
                <a:gd name="T32" fmla="*/ 9434 w 28575"/>
                <a:gd name="T33" fmla="*/ 16383 h 19050"/>
                <a:gd name="T34" fmla="*/ 19149 w 28575"/>
                <a:gd name="T35" fmla="*/ 19717 h 19050"/>
                <a:gd name="T36" fmla="*/ 15529 w 28575"/>
                <a:gd name="T37" fmla="*/ 18193 h 19050"/>
                <a:gd name="T38" fmla="*/ 15244 w 28575"/>
                <a:gd name="T39" fmla="*/ 21907 h 19050"/>
                <a:gd name="T40" fmla="*/ 15434 w 28575"/>
                <a:gd name="T41" fmla="*/ 19431 h 19050"/>
                <a:gd name="T42" fmla="*/ 25531 w 28575"/>
                <a:gd name="T43" fmla="*/ 17717 h 19050"/>
                <a:gd name="T44" fmla="*/ 27341 w 28575"/>
                <a:gd name="T45" fmla="*/ 10382 h 19050"/>
                <a:gd name="T46" fmla="*/ 30674 w 28575"/>
                <a:gd name="T47" fmla="*/ 15621 h 19050"/>
                <a:gd name="T48" fmla="*/ 27055 w 28575"/>
                <a:gd name="T49" fmla="*/ 14097 h 19050"/>
                <a:gd name="T50" fmla="*/ 27912 w 28575"/>
                <a:gd name="T51" fmla="*/ 21717 h 190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19050">
                  <a:moveTo>
                    <a:pt x="27912" y="21717"/>
                  </a:moveTo>
                  <a:cubicBezTo>
                    <a:pt x="28864" y="17812"/>
                    <a:pt x="32389" y="16954"/>
                    <a:pt x="35818" y="16097"/>
                  </a:cubicBezTo>
                  <a:cubicBezTo>
                    <a:pt x="35722" y="10192"/>
                    <a:pt x="31055" y="11620"/>
                    <a:pt x="35246" y="7239"/>
                  </a:cubicBezTo>
                  <a:cubicBezTo>
                    <a:pt x="33818" y="6953"/>
                    <a:pt x="31722" y="7239"/>
                    <a:pt x="31627" y="5715"/>
                  </a:cubicBezTo>
                  <a:cubicBezTo>
                    <a:pt x="32865" y="5810"/>
                    <a:pt x="33341" y="3619"/>
                    <a:pt x="31817" y="3239"/>
                  </a:cubicBezTo>
                  <a:cubicBezTo>
                    <a:pt x="27721" y="4381"/>
                    <a:pt x="28864" y="11525"/>
                    <a:pt x="22483" y="10001"/>
                  </a:cubicBezTo>
                  <a:cubicBezTo>
                    <a:pt x="24293" y="8477"/>
                    <a:pt x="23530" y="6286"/>
                    <a:pt x="21626" y="4953"/>
                  </a:cubicBezTo>
                  <a:cubicBezTo>
                    <a:pt x="18101" y="6953"/>
                    <a:pt x="21054" y="9144"/>
                    <a:pt x="18673" y="10954"/>
                  </a:cubicBezTo>
                  <a:cubicBezTo>
                    <a:pt x="19149" y="8953"/>
                    <a:pt x="17244" y="7429"/>
                    <a:pt x="16292" y="9525"/>
                  </a:cubicBezTo>
                  <a:cubicBezTo>
                    <a:pt x="16958" y="9620"/>
                    <a:pt x="17625" y="10668"/>
                    <a:pt x="16196" y="10763"/>
                  </a:cubicBezTo>
                  <a:cubicBezTo>
                    <a:pt x="13815" y="6858"/>
                    <a:pt x="10767" y="6096"/>
                    <a:pt x="13244" y="476"/>
                  </a:cubicBezTo>
                  <a:cubicBezTo>
                    <a:pt x="6386" y="3429"/>
                    <a:pt x="11434" y="3810"/>
                    <a:pt x="7052" y="0"/>
                  </a:cubicBezTo>
                  <a:cubicBezTo>
                    <a:pt x="5719" y="5429"/>
                    <a:pt x="9529" y="8953"/>
                    <a:pt x="4861" y="11049"/>
                  </a:cubicBezTo>
                  <a:cubicBezTo>
                    <a:pt x="7147" y="7810"/>
                    <a:pt x="-187" y="7239"/>
                    <a:pt x="4" y="9430"/>
                  </a:cubicBezTo>
                  <a:cubicBezTo>
                    <a:pt x="4766" y="10001"/>
                    <a:pt x="4480" y="14859"/>
                    <a:pt x="8195" y="16288"/>
                  </a:cubicBezTo>
                  <a:cubicBezTo>
                    <a:pt x="8481" y="14859"/>
                    <a:pt x="8291" y="12764"/>
                    <a:pt x="9719" y="12668"/>
                  </a:cubicBezTo>
                  <a:cubicBezTo>
                    <a:pt x="9624" y="13906"/>
                    <a:pt x="9529" y="15145"/>
                    <a:pt x="9434" y="16383"/>
                  </a:cubicBezTo>
                  <a:cubicBezTo>
                    <a:pt x="13625" y="14478"/>
                    <a:pt x="16387" y="15240"/>
                    <a:pt x="19149" y="19717"/>
                  </a:cubicBezTo>
                  <a:cubicBezTo>
                    <a:pt x="17435" y="19621"/>
                    <a:pt x="16482" y="18955"/>
                    <a:pt x="15529" y="18193"/>
                  </a:cubicBezTo>
                  <a:cubicBezTo>
                    <a:pt x="15244" y="19621"/>
                    <a:pt x="13053" y="20860"/>
                    <a:pt x="15244" y="21907"/>
                  </a:cubicBezTo>
                  <a:cubicBezTo>
                    <a:pt x="15339" y="21050"/>
                    <a:pt x="15339" y="20288"/>
                    <a:pt x="15434" y="19431"/>
                  </a:cubicBezTo>
                  <a:cubicBezTo>
                    <a:pt x="22006" y="24670"/>
                    <a:pt x="19816" y="12954"/>
                    <a:pt x="25531" y="17717"/>
                  </a:cubicBezTo>
                  <a:cubicBezTo>
                    <a:pt x="26388" y="15621"/>
                    <a:pt x="24578" y="10287"/>
                    <a:pt x="27341" y="10382"/>
                  </a:cubicBezTo>
                  <a:cubicBezTo>
                    <a:pt x="27626" y="12859"/>
                    <a:pt x="32103" y="11811"/>
                    <a:pt x="30674" y="15621"/>
                  </a:cubicBezTo>
                  <a:cubicBezTo>
                    <a:pt x="29150" y="15430"/>
                    <a:pt x="29055" y="13906"/>
                    <a:pt x="27055" y="14097"/>
                  </a:cubicBezTo>
                  <a:cubicBezTo>
                    <a:pt x="29531" y="17621"/>
                    <a:pt x="25531" y="19812"/>
                    <a:pt x="27912" y="2171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2" name="Freeform: Shape 2171">
              <a:extLst>
                <a:ext uri="{FF2B5EF4-FFF2-40B4-BE49-F238E27FC236}">
                  <a16:creationId xmlns:a16="http://schemas.microsoft.com/office/drawing/2014/main" id="{DCB7A2BC-4B6D-42D7-BCDD-2F4E3DD3E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975" y="2411635"/>
              <a:ext cx="9525" cy="9525"/>
            </a:xfrm>
            <a:custGeom>
              <a:avLst/>
              <a:gdLst>
                <a:gd name="T0" fmla="*/ 67960875 w 9525"/>
                <a:gd name="T1" fmla="*/ 6572 h 9525"/>
                <a:gd name="T2" fmla="*/ 87915750 w 9525"/>
                <a:gd name="T3" fmla="*/ 11716 h 9525"/>
                <a:gd name="T4" fmla="*/ 37109400 w 9525"/>
                <a:gd name="T5" fmla="*/ 0 h 9525"/>
                <a:gd name="T6" fmla="*/ 4448175 w 9525"/>
                <a:gd name="T7" fmla="*/ 10954 h 9525"/>
                <a:gd name="T8" fmla="*/ 67960875 w 9525"/>
                <a:gd name="T9" fmla="*/ 6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135" y="6572"/>
                  </a:moveTo>
                  <a:cubicBezTo>
                    <a:pt x="7135" y="8858"/>
                    <a:pt x="7611" y="10763"/>
                    <a:pt x="9230" y="11716"/>
                  </a:cubicBezTo>
                  <a:cubicBezTo>
                    <a:pt x="10850" y="4953"/>
                    <a:pt x="3610" y="5715"/>
                    <a:pt x="3896" y="0"/>
                  </a:cubicBezTo>
                  <a:cubicBezTo>
                    <a:pt x="2182" y="2858"/>
                    <a:pt x="-1247" y="8287"/>
                    <a:pt x="467" y="10954"/>
                  </a:cubicBezTo>
                  <a:cubicBezTo>
                    <a:pt x="5135" y="12383"/>
                    <a:pt x="3610" y="6572"/>
                    <a:pt x="7135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3" name="Freeform: Shape 2172">
              <a:extLst>
                <a:ext uri="{FF2B5EF4-FFF2-40B4-BE49-F238E27FC236}">
                  <a16:creationId xmlns:a16="http://schemas.microsoft.com/office/drawing/2014/main" id="{A69B2E47-21B9-4D13-AF7F-B16D02839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902" y="2302574"/>
              <a:ext cx="9525" cy="9525"/>
            </a:xfrm>
            <a:custGeom>
              <a:avLst/>
              <a:gdLst>
                <a:gd name="T0" fmla="*/ 19678650 w 9525"/>
                <a:gd name="T1" fmla="*/ 9715 h 9525"/>
                <a:gd name="T2" fmla="*/ 50530125 w 9525"/>
                <a:gd name="T3" fmla="*/ 0 h 9525"/>
                <a:gd name="T4" fmla="*/ 19678650 w 9525"/>
                <a:gd name="T5" fmla="*/ 971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66" y="9715"/>
                  </a:moveTo>
                  <a:cubicBezTo>
                    <a:pt x="-220" y="3239"/>
                    <a:pt x="9686" y="4286"/>
                    <a:pt x="5305" y="0"/>
                  </a:cubicBezTo>
                  <a:cubicBezTo>
                    <a:pt x="4733" y="3810"/>
                    <a:pt x="-3839" y="6572"/>
                    <a:pt x="2066" y="9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4" name="Freeform: Shape 2173">
              <a:extLst>
                <a:ext uri="{FF2B5EF4-FFF2-40B4-BE49-F238E27FC236}">
                  <a16:creationId xmlns:a16="http://schemas.microsoft.com/office/drawing/2014/main" id="{2C587ACF-2140-4241-A3AB-53A0ADC7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028" y="3031781"/>
              <a:ext cx="9525" cy="9525"/>
            </a:xfrm>
            <a:custGeom>
              <a:avLst/>
              <a:gdLst>
                <a:gd name="T0" fmla="*/ 38366700 w 9525"/>
                <a:gd name="T1" fmla="*/ 15678150 h 9525"/>
                <a:gd name="T2" fmla="*/ 59235975 w 9525"/>
                <a:gd name="T3" fmla="*/ 52873275 h 9525"/>
                <a:gd name="T4" fmla="*/ 3895725 w 9525"/>
                <a:gd name="T5" fmla="*/ 257175 h 9525"/>
                <a:gd name="T6" fmla="*/ 36556950 w 9525"/>
                <a:gd name="T7" fmla="*/ 38357175 h 9525"/>
                <a:gd name="T8" fmla="*/ 38366700 w 9525"/>
                <a:gd name="T9" fmla="*/ 1567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28" y="1646"/>
                  </a:moveTo>
                  <a:cubicBezTo>
                    <a:pt x="4504" y="3170"/>
                    <a:pt x="5171" y="4599"/>
                    <a:pt x="6219" y="5551"/>
                  </a:cubicBezTo>
                  <a:cubicBezTo>
                    <a:pt x="8505" y="3456"/>
                    <a:pt x="5076" y="-354"/>
                    <a:pt x="409" y="27"/>
                  </a:cubicBezTo>
                  <a:cubicBezTo>
                    <a:pt x="-1211" y="3075"/>
                    <a:pt x="2409" y="7266"/>
                    <a:pt x="3838" y="4027"/>
                  </a:cubicBezTo>
                  <a:cubicBezTo>
                    <a:pt x="2504" y="4027"/>
                    <a:pt x="2409" y="1836"/>
                    <a:pt x="4028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5" name="Freeform: Shape 2174">
              <a:extLst>
                <a:ext uri="{FF2B5EF4-FFF2-40B4-BE49-F238E27FC236}">
                  <a16:creationId xmlns:a16="http://schemas.microsoft.com/office/drawing/2014/main" id="{C666D2AD-13A0-4DA9-9733-2D3891F30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008" y="3059716"/>
              <a:ext cx="9525" cy="9525"/>
            </a:xfrm>
            <a:custGeom>
              <a:avLst/>
              <a:gdLst>
                <a:gd name="T0" fmla="*/ 38100000 w 9525"/>
                <a:gd name="T1" fmla="*/ 1143 h 9525"/>
                <a:gd name="T2" fmla="*/ 0 w 9525"/>
                <a:gd name="T3" fmla="*/ 4572 h 9525"/>
                <a:gd name="T4" fmla="*/ 29032200 w 9525"/>
                <a:gd name="T5" fmla="*/ 13525 h 9525"/>
                <a:gd name="T6" fmla="*/ 9982200 w 9525"/>
                <a:gd name="T7" fmla="*/ 7144 h 9525"/>
                <a:gd name="T8" fmla="*/ 82562700 w 9525"/>
                <a:gd name="T9" fmla="*/ 5239 h 9525"/>
                <a:gd name="T10" fmla="*/ 62598300 w 9525"/>
                <a:gd name="T11" fmla="*/ 0 h 9525"/>
                <a:gd name="T12" fmla="*/ 38100000 w 9525"/>
                <a:gd name="T13" fmla="*/ 11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000" y="1143"/>
                  </a:moveTo>
                  <a:cubicBezTo>
                    <a:pt x="4286" y="5048"/>
                    <a:pt x="2000" y="7049"/>
                    <a:pt x="0" y="4572"/>
                  </a:cubicBezTo>
                  <a:cubicBezTo>
                    <a:pt x="95" y="8287"/>
                    <a:pt x="95" y="12192"/>
                    <a:pt x="3048" y="13525"/>
                  </a:cubicBezTo>
                  <a:cubicBezTo>
                    <a:pt x="6287" y="10858"/>
                    <a:pt x="1429" y="10001"/>
                    <a:pt x="1048" y="7144"/>
                  </a:cubicBezTo>
                  <a:cubicBezTo>
                    <a:pt x="3238" y="9811"/>
                    <a:pt x="5048" y="4953"/>
                    <a:pt x="8668" y="5239"/>
                  </a:cubicBezTo>
                  <a:cubicBezTo>
                    <a:pt x="9239" y="2381"/>
                    <a:pt x="8763" y="476"/>
                    <a:pt x="6572" y="0"/>
                  </a:cubicBezTo>
                  <a:cubicBezTo>
                    <a:pt x="6477" y="2477"/>
                    <a:pt x="5429" y="2667"/>
                    <a:pt x="4000" y="1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6" name="Freeform: Shape 2175">
              <a:extLst>
                <a:ext uri="{FF2B5EF4-FFF2-40B4-BE49-F238E27FC236}">
                  <a16:creationId xmlns:a16="http://schemas.microsoft.com/office/drawing/2014/main" id="{1FBFE5C4-C9E1-4E83-B7A9-981F0F818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29" y="2321719"/>
              <a:ext cx="9525" cy="9525"/>
            </a:xfrm>
            <a:custGeom>
              <a:avLst/>
              <a:gdLst>
                <a:gd name="T0" fmla="*/ 18468975 w 9525"/>
                <a:gd name="T1" fmla="*/ 81657825 h 9525"/>
                <a:gd name="T2" fmla="*/ 37518975 w 9525"/>
                <a:gd name="T3" fmla="*/ 0 h 9525"/>
                <a:gd name="T4" fmla="*/ 18468975 w 9525"/>
                <a:gd name="T5" fmla="*/ 8165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9" y="8573"/>
                  </a:moveTo>
                  <a:cubicBezTo>
                    <a:pt x="2987" y="6953"/>
                    <a:pt x="5463" y="95"/>
                    <a:pt x="3939" y="0"/>
                  </a:cubicBezTo>
                  <a:cubicBezTo>
                    <a:pt x="1653" y="2381"/>
                    <a:pt x="-2442" y="5525"/>
                    <a:pt x="1939" y="8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7" name="Freeform: Shape 2176">
              <a:extLst>
                <a:ext uri="{FF2B5EF4-FFF2-40B4-BE49-F238E27FC236}">
                  <a16:creationId xmlns:a16="http://schemas.microsoft.com/office/drawing/2014/main" id="{976569C8-728D-42C0-9FA5-5BBD9288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498" y="2506117"/>
              <a:ext cx="9525" cy="9525"/>
            </a:xfrm>
            <a:custGeom>
              <a:avLst/>
              <a:gdLst>
                <a:gd name="T0" fmla="*/ 38490525 w 9525"/>
                <a:gd name="T1" fmla="*/ 102 h 9525"/>
                <a:gd name="T2" fmla="*/ 43938825 w 9525"/>
                <a:gd name="T3" fmla="*/ 8864 h 9525"/>
                <a:gd name="T4" fmla="*/ 38490525 w 9525"/>
                <a:gd name="T5" fmla="*/ 10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41" y="102"/>
                  </a:moveTo>
                  <a:cubicBezTo>
                    <a:pt x="-3674" y="-1327"/>
                    <a:pt x="1469" y="12865"/>
                    <a:pt x="4613" y="8864"/>
                  </a:cubicBezTo>
                  <a:cubicBezTo>
                    <a:pt x="-245" y="7245"/>
                    <a:pt x="4708" y="4578"/>
                    <a:pt x="4041" y="1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8" name="Freeform: Shape 2177">
              <a:extLst>
                <a:ext uri="{FF2B5EF4-FFF2-40B4-BE49-F238E27FC236}">
                  <a16:creationId xmlns:a16="http://schemas.microsoft.com/office/drawing/2014/main" id="{07725BD6-40F2-456D-8628-75578C1BB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6612" y="4706779"/>
              <a:ext cx="9525" cy="19050"/>
            </a:xfrm>
            <a:custGeom>
              <a:avLst/>
              <a:gdLst>
                <a:gd name="T0" fmla="*/ 8954 w 9525"/>
                <a:gd name="T1" fmla="*/ 7906 h 19050"/>
                <a:gd name="T2" fmla="*/ 4572 w 9525"/>
                <a:gd name="T3" fmla="*/ 0 h 19050"/>
                <a:gd name="T4" fmla="*/ 0 w 9525"/>
                <a:gd name="T5" fmla="*/ 25908 h 19050"/>
                <a:gd name="T6" fmla="*/ 7429 w 9525"/>
                <a:gd name="T7" fmla="*/ 26479 h 19050"/>
                <a:gd name="T8" fmla="*/ 8001 w 9525"/>
                <a:gd name="T9" fmla="*/ 19050 h 19050"/>
                <a:gd name="T10" fmla="*/ 8954 w 9525"/>
                <a:gd name="T11" fmla="*/ 22860 h 19050"/>
                <a:gd name="T12" fmla="*/ 15907 w 9525"/>
                <a:gd name="T13" fmla="*/ 14669 h 19050"/>
                <a:gd name="T14" fmla="*/ 16478 w 9525"/>
                <a:gd name="T15" fmla="*/ 7239 h 19050"/>
                <a:gd name="T16" fmla="*/ 8954 w 9525"/>
                <a:gd name="T17" fmla="*/ 7906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8954" y="7906"/>
                  </a:moveTo>
                  <a:cubicBezTo>
                    <a:pt x="7048" y="5715"/>
                    <a:pt x="8191" y="857"/>
                    <a:pt x="4572" y="0"/>
                  </a:cubicBezTo>
                  <a:cubicBezTo>
                    <a:pt x="7525" y="6001"/>
                    <a:pt x="190" y="20193"/>
                    <a:pt x="0" y="25908"/>
                  </a:cubicBezTo>
                  <a:cubicBezTo>
                    <a:pt x="3143" y="21717"/>
                    <a:pt x="4763" y="22765"/>
                    <a:pt x="7429" y="26479"/>
                  </a:cubicBezTo>
                  <a:cubicBezTo>
                    <a:pt x="9049" y="23431"/>
                    <a:pt x="4096" y="20193"/>
                    <a:pt x="8001" y="19050"/>
                  </a:cubicBezTo>
                  <a:cubicBezTo>
                    <a:pt x="8096" y="20574"/>
                    <a:pt x="7525" y="22574"/>
                    <a:pt x="8954" y="22860"/>
                  </a:cubicBezTo>
                  <a:cubicBezTo>
                    <a:pt x="9525" y="15716"/>
                    <a:pt x="12287" y="20574"/>
                    <a:pt x="15907" y="14669"/>
                  </a:cubicBezTo>
                  <a:cubicBezTo>
                    <a:pt x="14954" y="10668"/>
                    <a:pt x="13811" y="11430"/>
                    <a:pt x="16478" y="7239"/>
                  </a:cubicBezTo>
                  <a:cubicBezTo>
                    <a:pt x="12287" y="4763"/>
                    <a:pt x="13430" y="7811"/>
                    <a:pt x="8954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29" name="Freeform: Shape 2178">
              <a:extLst>
                <a:ext uri="{FF2B5EF4-FFF2-40B4-BE49-F238E27FC236}">
                  <a16:creationId xmlns:a16="http://schemas.microsoft.com/office/drawing/2014/main" id="{B5EC3D1F-8CFC-4082-AB23-F4AC659CC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171" y="4760686"/>
              <a:ext cx="9525" cy="9525"/>
            </a:xfrm>
            <a:custGeom>
              <a:avLst/>
              <a:gdLst>
                <a:gd name="T0" fmla="*/ 22355175 w 9525"/>
                <a:gd name="T1" fmla="*/ 10925175 h 9525"/>
                <a:gd name="T2" fmla="*/ 89487375 w 9525"/>
                <a:gd name="T3" fmla="*/ 63541275 h 9525"/>
                <a:gd name="T4" fmla="*/ 22355175 w 9525"/>
                <a:gd name="T5" fmla="*/ 1092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47" y="1147"/>
                  </a:moveTo>
                  <a:cubicBezTo>
                    <a:pt x="1585" y="5052"/>
                    <a:pt x="8538" y="8100"/>
                    <a:pt x="9395" y="6671"/>
                  </a:cubicBezTo>
                  <a:cubicBezTo>
                    <a:pt x="9014" y="3338"/>
                    <a:pt x="-5559" y="-2473"/>
                    <a:pt x="2347" y="114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0" name="Freeform: Shape 2179">
              <a:extLst>
                <a:ext uri="{FF2B5EF4-FFF2-40B4-BE49-F238E27FC236}">
                  <a16:creationId xmlns:a16="http://schemas.microsoft.com/office/drawing/2014/main" id="{B52BE6DB-65E6-4124-B67D-3B1D193FB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372" y="2366391"/>
              <a:ext cx="9525" cy="9525"/>
            </a:xfrm>
            <a:custGeom>
              <a:avLst/>
              <a:gdLst>
                <a:gd name="T0" fmla="*/ 3979 w 9525"/>
                <a:gd name="T1" fmla="*/ 2572 h 9525"/>
                <a:gd name="T2" fmla="*/ 2931 w 9525"/>
                <a:gd name="T3" fmla="*/ 0 h 9525"/>
                <a:gd name="T4" fmla="*/ 264 w 9525"/>
                <a:gd name="T5" fmla="*/ 2286 h 9525"/>
                <a:gd name="T6" fmla="*/ 2360 w 9525"/>
                <a:gd name="T7" fmla="*/ 7525 h 9525"/>
                <a:gd name="T8" fmla="*/ 7503 w 9525"/>
                <a:gd name="T9" fmla="*/ 5429 h 9525"/>
                <a:gd name="T10" fmla="*/ 5503 w 9525"/>
                <a:gd name="T11" fmla="*/ 14002 h 9525"/>
                <a:gd name="T12" fmla="*/ 4170 w 9525"/>
                <a:gd name="T13" fmla="*/ 15145 h 9525"/>
                <a:gd name="T14" fmla="*/ 13314 w 9525"/>
                <a:gd name="T15" fmla="*/ 9620 h 9525"/>
                <a:gd name="T16" fmla="*/ 3979 w 9525"/>
                <a:gd name="T17" fmla="*/ 25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979" y="2572"/>
                  </a:moveTo>
                  <a:cubicBezTo>
                    <a:pt x="3789" y="1619"/>
                    <a:pt x="4074" y="95"/>
                    <a:pt x="2931" y="0"/>
                  </a:cubicBezTo>
                  <a:cubicBezTo>
                    <a:pt x="2646" y="1524"/>
                    <a:pt x="2360" y="2858"/>
                    <a:pt x="264" y="2286"/>
                  </a:cubicBezTo>
                  <a:cubicBezTo>
                    <a:pt x="-974" y="5620"/>
                    <a:pt x="2550" y="5048"/>
                    <a:pt x="2360" y="7525"/>
                  </a:cubicBezTo>
                  <a:cubicBezTo>
                    <a:pt x="5694" y="8668"/>
                    <a:pt x="5027" y="5239"/>
                    <a:pt x="7503" y="5429"/>
                  </a:cubicBezTo>
                  <a:cubicBezTo>
                    <a:pt x="6170" y="10192"/>
                    <a:pt x="7503" y="11906"/>
                    <a:pt x="5503" y="14002"/>
                  </a:cubicBezTo>
                  <a:cubicBezTo>
                    <a:pt x="4741" y="14002"/>
                    <a:pt x="3979" y="14002"/>
                    <a:pt x="4170" y="15145"/>
                  </a:cubicBezTo>
                  <a:cubicBezTo>
                    <a:pt x="8170" y="14383"/>
                    <a:pt x="11313" y="12668"/>
                    <a:pt x="13314" y="9620"/>
                  </a:cubicBezTo>
                  <a:cubicBezTo>
                    <a:pt x="8075" y="9144"/>
                    <a:pt x="8551" y="3715"/>
                    <a:pt x="397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1" name="Freeform: Shape 2180">
              <a:extLst>
                <a:ext uri="{FF2B5EF4-FFF2-40B4-BE49-F238E27FC236}">
                  <a16:creationId xmlns:a16="http://schemas.microsoft.com/office/drawing/2014/main" id="{6FF0E48A-EE40-41A2-AFA8-D34694EA3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3376" y="4689538"/>
              <a:ext cx="9525" cy="9525"/>
            </a:xfrm>
            <a:custGeom>
              <a:avLst/>
              <a:gdLst>
                <a:gd name="T0" fmla="*/ 64417575 w 9525"/>
                <a:gd name="T1" fmla="*/ 0 h 9525"/>
                <a:gd name="T2" fmla="*/ 39919275 w 9525"/>
                <a:gd name="T3" fmla="*/ 9982200 h 9525"/>
                <a:gd name="T4" fmla="*/ 0 w 9525"/>
                <a:gd name="T5" fmla="*/ 54435375 h 9525"/>
                <a:gd name="T6" fmla="*/ 21774150 w 9525"/>
                <a:gd name="T7" fmla="*/ 80743425 h 9525"/>
                <a:gd name="T8" fmla="*/ 86191725 w 9525"/>
                <a:gd name="T9" fmla="*/ 26308050 h 9525"/>
                <a:gd name="T10" fmla="*/ 644175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63" y="0"/>
                  </a:moveTo>
                  <a:cubicBezTo>
                    <a:pt x="6287" y="2286"/>
                    <a:pt x="4763" y="-857"/>
                    <a:pt x="4191" y="1048"/>
                  </a:cubicBezTo>
                  <a:cubicBezTo>
                    <a:pt x="8287" y="3905"/>
                    <a:pt x="286" y="3620"/>
                    <a:pt x="0" y="5715"/>
                  </a:cubicBezTo>
                  <a:cubicBezTo>
                    <a:pt x="1619" y="5905"/>
                    <a:pt x="953" y="8001"/>
                    <a:pt x="2286" y="8477"/>
                  </a:cubicBezTo>
                  <a:cubicBezTo>
                    <a:pt x="3620" y="5429"/>
                    <a:pt x="6953" y="4858"/>
                    <a:pt x="9049" y="2762"/>
                  </a:cubicBezTo>
                  <a:cubicBezTo>
                    <a:pt x="7429" y="2572"/>
                    <a:pt x="8096" y="476"/>
                    <a:pt x="6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2" name="Freeform: Shape 2181">
              <a:extLst>
                <a:ext uri="{FF2B5EF4-FFF2-40B4-BE49-F238E27FC236}">
                  <a16:creationId xmlns:a16="http://schemas.microsoft.com/office/drawing/2014/main" id="{78C7B0DA-84E2-4A19-B414-F7C3EC3D4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3315" y="4569904"/>
              <a:ext cx="9525" cy="9525"/>
            </a:xfrm>
            <a:custGeom>
              <a:avLst/>
              <a:gdLst>
                <a:gd name="T0" fmla="*/ 11873 w 9525"/>
                <a:gd name="T1" fmla="*/ 10763 h 9525"/>
                <a:gd name="T2" fmla="*/ 2729 w 9525"/>
                <a:gd name="T3" fmla="*/ 0 h 9525"/>
                <a:gd name="T4" fmla="*/ 157 w 9525"/>
                <a:gd name="T5" fmla="*/ 1048 h 9525"/>
                <a:gd name="T6" fmla="*/ 8159 w 9525"/>
                <a:gd name="T7" fmla="*/ 10478 h 9525"/>
                <a:gd name="T8" fmla="*/ 11873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873" y="10763"/>
                  </a:moveTo>
                  <a:cubicBezTo>
                    <a:pt x="8921" y="7048"/>
                    <a:pt x="9016" y="857"/>
                    <a:pt x="2729" y="0"/>
                  </a:cubicBezTo>
                  <a:cubicBezTo>
                    <a:pt x="2634" y="2381"/>
                    <a:pt x="1586" y="2572"/>
                    <a:pt x="157" y="1048"/>
                  </a:cubicBezTo>
                  <a:cubicBezTo>
                    <a:pt x="-1081" y="6763"/>
                    <a:pt x="5301" y="12002"/>
                    <a:pt x="8159" y="10478"/>
                  </a:cubicBezTo>
                  <a:cubicBezTo>
                    <a:pt x="5206" y="7906"/>
                    <a:pt x="10254" y="10478"/>
                    <a:pt x="11873" y="10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3" name="Freeform: Shape 2182">
              <a:extLst>
                <a:ext uri="{FF2B5EF4-FFF2-40B4-BE49-F238E27FC236}">
                  <a16:creationId xmlns:a16="http://schemas.microsoft.com/office/drawing/2014/main" id="{579B82E3-BA62-42CE-A8F9-2808C7C70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708" y="4682014"/>
              <a:ext cx="9525" cy="9525"/>
            </a:xfrm>
            <a:custGeom>
              <a:avLst/>
              <a:gdLst>
                <a:gd name="T0" fmla="*/ 63988950 w 9525"/>
                <a:gd name="T1" fmla="*/ 3629025 h 9525"/>
                <a:gd name="T2" fmla="*/ 16811625 w 9525"/>
                <a:gd name="T3" fmla="*/ 0 h 9525"/>
                <a:gd name="T4" fmla="*/ 13182600 w 9525"/>
                <a:gd name="T5" fmla="*/ 48082200 h 9525"/>
                <a:gd name="T6" fmla="*/ 60359925 w 9525"/>
                <a:gd name="T7" fmla="*/ 51711225 h 9525"/>
                <a:gd name="T8" fmla="*/ 63988950 w 9525"/>
                <a:gd name="T9" fmla="*/ 3629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18" y="381"/>
                  </a:moveTo>
                  <a:cubicBezTo>
                    <a:pt x="5575" y="4191"/>
                    <a:pt x="2812" y="2191"/>
                    <a:pt x="1765" y="0"/>
                  </a:cubicBezTo>
                  <a:cubicBezTo>
                    <a:pt x="2717" y="2477"/>
                    <a:pt x="-2331" y="3905"/>
                    <a:pt x="1384" y="5048"/>
                  </a:cubicBezTo>
                  <a:cubicBezTo>
                    <a:pt x="1955" y="1905"/>
                    <a:pt x="3384" y="6953"/>
                    <a:pt x="6337" y="5429"/>
                  </a:cubicBezTo>
                  <a:cubicBezTo>
                    <a:pt x="4908" y="2381"/>
                    <a:pt x="9956" y="953"/>
                    <a:pt x="6718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4" name="Freeform: Shape 2183">
              <a:extLst>
                <a:ext uri="{FF2B5EF4-FFF2-40B4-BE49-F238E27FC236}">
                  <a16:creationId xmlns:a16="http://schemas.microsoft.com/office/drawing/2014/main" id="{1CB0F92B-226A-4347-BB1E-87F62CBF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344" y="4571810"/>
              <a:ext cx="19050" cy="19050"/>
            </a:xfrm>
            <a:custGeom>
              <a:avLst/>
              <a:gdLst>
                <a:gd name="T0" fmla="*/ 23466 w 19050"/>
                <a:gd name="T1" fmla="*/ 4381 h 19050"/>
                <a:gd name="T2" fmla="*/ 23180 w 19050"/>
                <a:gd name="T3" fmla="*/ 8096 h 19050"/>
                <a:gd name="T4" fmla="*/ 16322 w 19050"/>
                <a:gd name="T5" fmla="*/ 0 h 19050"/>
                <a:gd name="T6" fmla="*/ 11274 w 19050"/>
                <a:gd name="T7" fmla="*/ 857 h 19050"/>
                <a:gd name="T8" fmla="*/ 6321 w 19050"/>
                <a:gd name="T9" fmla="*/ 476 h 19050"/>
                <a:gd name="T10" fmla="*/ 4702 w 19050"/>
                <a:gd name="T11" fmla="*/ 5334 h 19050"/>
                <a:gd name="T12" fmla="*/ 9464 w 19050"/>
                <a:gd name="T13" fmla="*/ 8191 h 19050"/>
                <a:gd name="T14" fmla="*/ 1749 w 19050"/>
                <a:gd name="T15" fmla="*/ 10096 h 19050"/>
                <a:gd name="T16" fmla="*/ 1368 w 19050"/>
                <a:gd name="T17" fmla="*/ 15049 h 19050"/>
                <a:gd name="T18" fmla="*/ 3844 w 19050"/>
                <a:gd name="T19" fmla="*/ 15240 h 19050"/>
                <a:gd name="T20" fmla="*/ 12226 w 19050"/>
                <a:gd name="T21" fmla="*/ 4667 h 19050"/>
                <a:gd name="T22" fmla="*/ 16417 w 19050"/>
                <a:gd name="T23" fmla="*/ 14954 h 19050"/>
                <a:gd name="T24" fmla="*/ 15084 w 19050"/>
                <a:gd name="T25" fmla="*/ 16097 h 19050"/>
                <a:gd name="T26" fmla="*/ 22132 w 19050"/>
                <a:gd name="T27" fmla="*/ 21717 h 19050"/>
                <a:gd name="T28" fmla="*/ 18989 w 19050"/>
                <a:gd name="T29" fmla="*/ 13906 h 19050"/>
                <a:gd name="T30" fmla="*/ 25181 w 19050"/>
                <a:gd name="T31" fmla="*/ 14383 h 19050"/>
                <a:gd name="T32" fmla="*/ 23466 w 19050"/>
                <a:gd name="T33" fmla="*/ 4381 h 190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050" h="19050">
                  <a:moveTo>
                    <a:pt x="23466" y="4381"/>
                  </a:moveTo>
                  <a:cubicBezTo>
                    <a:pt x="22799" y="6477"/>
                    <a:pt x="25085" y="7715"/>
                    <a:pt x="23180" y="8096"/>
                  </a:cubicBezTo>
                  <a:cubicBezTo>
                    <a:pt x="21847" y="2476"/>
                    <a:pt x="20513" y="3619"/>
                    <a:pt x="16322" y="0"/>
                  </a:cubicBezTo>
                  <a:cubicBezTo>
                    <a:pt x="17084" y="5524"/>
                    <a:pt x="3940" y="4763"/>
                    <a:pt x="11274" y="857"/>
                  </a:cubicBezTo>
                  <a:cubicBezTo>
                    <a:pt x="9559" y="762"/>
                    <a:pt x="7940" y="571"/>
                    <a:pt x="6321" y="476"/>
                  </a:cubicBezTo>
                  <a:cubicBezTo>
                    <a:pt x="6226" y="2667"/>
                    <a:pt x="5749" y="4381"/>
                    <a:pt x="4702" y="5334"/>
                  </a:cubicBezTo>
                  <a:cubicBezTo>
                    <a:pt x="7940" y="4953"/>
                    <a:pt x="9750" y="3619"/>
                    <a:pt x="9464" y="8191"/>
                  </a:cubicBezTo>
                  <a:cubicBezTo>
                    <a:pt x="1368" y="5334"/>
                    <a:pt x="7559" y="14954"/>
                    <a:pt x="1749" y="10096"/>
                  </a:cubicBezTo>
                  <a:cubicBezTo>
                    <a:pt x="2797" y="12573"/>
                    <a:pt x="-2347" y="14002"/>
                    <a:pt x="1368" y="15049"/>
                  </a:cubicBezTo>
                  <a:cubicBezTo>
                    <a:pt x="1749" y="13525"/>
                    <a:pt x="2797" y="14383"/>
                    <a:pt x="3844" y="15240"/>
                  </a:cubicBezTo>
                  <a:cubicBezTo>
                    <a:pt x="6416" y="11430"/>
                    <a:pt x="10036" y="8954"/>
                    <a:pt x="12226" y="4667"/>
                  </a:cubicBezTo>
                  <a:cubicBezTo>
                    <a:pt x="15179" y="7810"/>
                    <a:pt x="19370" y="12954"/>
                    <a:pt x="16417" y="14954"/>
                  </a:cubicBezTo>
                  <a:cubicBezTo>
                    <a:pt x="15656" y="14954"/>
                    <a:pt x="14893" y="15049"/>
                    <a:pt x="15084" y="16097"/>
                  </a:cubicBezTo>
                  <a:cubicBezTo>
                    <a:pt x="21371" y="12573"/>
                    <a:pt x="17180" y="21050"/>
                    <a:pt x="22132" y="21717"/>
                  </a:cubicBezTo>
                  <a:cubicBezTo>
                    <a:pt x="22418" y="18002"/>
                    <a:pt x="19275" y="17240"/>
                    <a:pt x="18989" y="13906"/>
                  </a:cubicBezTo>
                  <a:cubicBezTo>
                    <a:pt x="22228" y="12478"/>
                    <a:pt x="23847" y="18002"/>
                    <a:pt x="25181" y="14383"/>
                  </a:cubicBezTo>
                  <a:cubicBezTo>
                    <a:pt x="18703" y="12097"/>
                    <a:pt x="32705" y="6858"/>
                    <a:pt x="23466" y="4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5" name="Freeform: Shape 2184">
              <a:extLst>
                <a:ext uri="{FF2B5EF4-FFF2-40B4-BE49-F238E27FC236}">
                  <a16:creationId xmlns:a16="http://schemas.microsoft.com/office/drawing/2014/main" id="{360305D8-EB9C-470D-AB8D-425FB8594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9473" y="4681461"/>
              <a:ext cx="9525" cy="9525"/>
            </a:xfrm>
            <a:custGeom>
              <a:avLst/>
              <a:gdLst>
                <a:gd name="T0" fmla="*/ 58064400 w 9525"/>
                <a:gd name="T1" fmla="*/ 3124 h 9525"/>
                <a:gd name="T2" fmla="*/ 0 w 9525"/>
                <a:gd name="T3" fmla="*/ 1314 h 9525"/>
                <a:gd name="T4" fmla="*/ 37195125 w 9525"/>
                <a:gd name="T5" fmla="*/ 15411 h 9525"/>
                <a:gd name="T6" fmla="*/ 58064400 w 9525"/>
                <a:gd name="T7" fmla="*/ 312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096" y="3124"/>
                  </a:moveTo>
                  <a:cubicBezTo>
                    <a:pt x="4667" y="2648"/>
                    <a:pt x="1810" y="-2305"/>
                    <a:pt x="0" y="1314"/>
                  </a:cubicBezTo>
                  <a:cubicBezTo>
                    <a:pt x="953" y="3124"/>
                    <a:pt x="1905" y="11030"/>
                    <a:pt x="3905" y="15411"/>
                  </a:cubicBezTo>
                  <a:cubicBezTo>
                    <a:pt x="7715" y="11125"/>
                    <a:pt x="-1048" y="743"/>
                    <a:pt x="6096" y="31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6" name="Freeform: Shape 2185">
              <a:extLst>
                <a:ext uri="{FF2B5EF4-FFF2-40B4-BE49-F238E27FC236}">
                  <a16:creationId xmlns:a16="http://schemas.microsoft.com/office/drawing/2014/main" id="{8E48E95D-CC1A-4046-BF08-08E13B3F0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237" y="4518018"/>
              <a:ext cx="9525" cy="9525"/>
            </a:xfrm>
            <a:custGeom>
              <a:avLst/>
              <a:gdLst>
                <a:gd name="T0" fmla="*/ 0 w 9525"/>
                <a:gd name="T1" fmla="*/ 13405 h 9525"/>
                <a:gd name="T2" fmla="*/ 9715 w 9525"/>
                <a:gd name="T3" fmla="*/ 16644 h 9525"/>
                <a:gd name="T4" fmla="*/ 9620 w 9525"/>
                <a:gd name="T5" fmla="*/ 2833 h 9525"/>
                <a:gd name="T6" fmla="*/ 6096 w 9525"/>
                <a:gd name="T7" fmla="*/ 70 h 9525"/>
                <a:gd name="T8" fmla="*/ 9049 w 9525"/>
                <a:gd name="T9" fmla="*/ 10357 h 9525"/>
                <a:gd name="T10" fmla="*/ 3143 w 9525"/>
                <a:gd name="T11" fmla="*/ 6071 h 9525"/>
                <a:gd name="T12" fmla="*/ 0 w 9525"/>
                <a:gd name="T13" fmla="*/ 134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13405"/>
                  </a:moveTo>
                  <a:cubicBezTo>
                    <a:pt x="5620" y="11215"/>
                    <a:pt x="7810" y="11405"/>
                    <a:pt x="9715" y="16644"/>
                  </a:cubicBezTo>
                  <a:cubicBezTo>
                    <a:pt x="11335" y="11310"/>
                    <a:pt x="9334" y="7024"/>
                    <a:pt x="9620" y="2833"/>
                  </a:cubicBezTo>
                  <a:cubicBezTo>
                    <a:pt x="8096" y="6547"/>
                    <a:pt x="8763" y="-787"/>
                    <a:pt x="6096" y="70"/>
                  </a:cubicBezTo>
                  <a:cubicBezTo>
                    <a:pt x="4572" y="5595"/>
                    <a:pt x="8477" y="6452"/>
                    <a:pt x="9049" y="10357"/>
                  </a:cubicBezTo>
                  <a:cubicBezTo>
                    <a:pt x="1048" y="11691"/>
                    <a:pt x="7810" y="5881"/>
                    <a:pt x="3143" y="6071"/>
                  </a:cubicBezTo>
                  <a:cubicBezTo>
                    <a:pt x="4381" y="11310"/>
                    <a:pt x="0" y="9786"/>
                    <a:pt x="0" y="13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7" name="Freeform: Shape 2186">
              <a:extLst>
                <a:ext uri="{FF2B5EF4-FFF2-40B4-BE49-F238E27FC236}">
                  <a16:creationId xmlns:a16="http://schemas.microsoft.com/office/drawing/2014/main" id="{285F68BC-A54F-48AD-A6D0-37B56481B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0488" y="4600099"/>
              <a:ext cx="9525" cy="9525"/>
            </a:xfrm>
            <a:custGeom>
              <a:avLst/>
              <a:gdLst>
                <a:gd name="T0" fmla="*/ 3048000 w 9525"/>
                <a:gd name="T1" fmla="*/ 34470975 h 9525"/>
                <a:gd name="T2" fmla="*/ 37528500 w 9525"/>
                <a:gd name="T3" fmla="*/ 48987075 h 9525"/>
                <a:gd name="T4" fmla="*/ 2143125 w 9525"/>
                <a:gd name="T5" fmla="*/ 46272450 h 9525"/>
                <a:gd name="T6" fmla="*/ 34804350 w 9525"/>
                <a:gd name="T7" fmla="*/ 84372450 h 9525"/>
                <a:gd name="T8" fmla="*/ 17573625 w 9525"/>
                <a:gd name="T9" fmla="*/ 0 h 9525"/>
                <a:gd name="T10" fmla="*/ 3048000 w 9525"/>
                <a:gd name="T11" fmla="*/ 344709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20" y="3619"/>
                  </a:moveTo>
                  <a:cubicBezTo>
                    <a:pt x="1749" y="3905"/>
                    <a:pt x="3845" y="3715"/>
                    <a:pt x="3940" y="5143"/>
                  </a:cubicBezTo>
                  <a:cubicBezTo>
                    <a:pt x="2702" y="5048"/>
                    <a:pt x="1463" y="4953"/>
                    <a:pt x="225" y="4858"/>
                  </a:cubicBezTo>
                  <a:cubicBezTo>
                    <a:pt x="-918" y="8096"/>
                    <a:pt x="2607" y="7429"/>
                    <a:pt x="3654" y="8858"/>
                  </a:cubicBezTo>
                  <a:cubicBezTo>
                    <a:pt x="6893" y="5905"/>
                    <a:pt x="3654" y="2000"/>
                    <a:pt x="1845" y="0"/>
                  </a:cubicBezTo>
                  <a:cubicBezTo>
                    <a:pt x="1845" y="1714"/>
                    <a:pt x="1083" y="2667"/>
                    <a:pt x="320" y="3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8" name="Freeform: Shape 2187">
              <a:extLst>
                <a:ext uri="{FF2B5EF4-FFF2-40B4-BE49-F238E27FC236}">
                  <a16:creationId xmlns:a16="http://schemas.microsoft.com/office/drawing/2014/main" id="{811E064E-A444-4094-BB97-C4CBFE6B0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095" y="4551426"/>
              <a:ext cx="9525" cy="9525"/>
            </a:xfrm>
            <a:custGeom>
              <a:avLst/>
              <a:gdLst>
                <a:gd name="T0" fmla="*/ 17240250 w 9525"/>
                <a:gd name="T1" fmla="*/ 85286850 h 9525"/>
                <a:gd name="T2" fmla="*/ 0 w 9525"/>
                <a:gd name="T3" fmla="*/ 0 h 9525"/>
                <a:gd name="T4" fmla="*/ 17240250 w 9525"/>
                <a:gd name="T5" fmla="*/ 8528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0" y="8954"/>
                  </a:moveTo>
                  <a:cubicBezTo>
                    <a:pt x="-1810" y="6953"/>
                    <a:pt x="6382" y="762"/>
                    <a:pt x="0" y="0"/>
                  </a:cubicBezTo>
                  <a:cubicBezTo>
                    <a:pt x="1524" y="3238"/>
                    <a:pt x="-1810" y="10478"/>
                    <a:pt x="1810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39" name="Freeform: Shape 2188">
              <a:extLst>
                <a:ext uri="{FF2B5EF4-FFF2-40B4-BE49-F238E27FC236}">
                  <a16:creationId xmlns:a16="http://schemas.microsoft.com/office/drawing/2014/main" id="{F1C0FBE3-534E-402E-9096-BBC8B28FC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940" y="3154489"/>
              <a:ext cx="9525" cy="9525"/>
            </a:xfrm>
            <a:custGeom>
              <a:avLst/>
              <a:gdLst>
                <a:gd name="T0" fmla="*/ 2514600 w 9525"/>
                <a:gd name="T1" fmla="*/ 3620 h 9525"/>
                <a:gd name="T2" fmla="*/ 44253150 w 9525"/>
                <a:gd name="T3" fmla="*/ 11525 h 9525"/>
                <a:gd name="T4" fmla="*/ 60579000 w 9525"/>
                <a:gd name="T5" fmla="*/ 5429 h 9525"/>
                <a:gd name="T6" fmla="*/ 17030700 w 9525"/>
                <a:gd name="T7" fmla="*/ 0 h 9525"/>
                <a:gd name="T8" fmla="*/ 48787050 w 9525"/>
                <a:gd name="T9" fmla="*/ 5239 h 9525"/>
                <a:gd name="T10" fmla="*/ 251460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4" y="3620"/>
                  </a:moveTo>
                  <a:cubicBezTo>
                    <a:pt x="-783" y="8382"/>
                    <a:pt x="1408" y="10382"/>
                    <a:pt x="4646" y="11525"/>
                  </a:cubicBezTo>
                  <a:cubicBezTo>
                    <a:pt x="5503" y="9811"/>
                    <a:pt x="3693" y="4953"/>
                    <a:pt x="6360" y="5429"/>
                  </a:cubicBezTo>
                  <a:cubicBezTo>
                    <a:pt x="6456" y="2191"/>
                    <a:pt x="4932" y="476"/>
                    <a:pt x="1788" y="0"/>
                  </a:cubicBezTo>
                  <a:cubicBezTo>
                    <a:pt x="360" y="3905"/>
                    <a:pt x="5694" y="2096"/>
                    <a:pt x="5122" y="5239"/>
                  </a:cubicBezTo>
                  <a:cubicBezTo>
                    <a:pt x="2360" y="7620"/>
                    <a:pt x="2741" y="4572"/>
                    <a:pt x="264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0" name="Freeform: Shape 2189">
              <a:extLst>
                <a:ext uri="{FF2B5EF4-FFF2-40B4-BE49-F238E27FC236}">
                  <a16:creationId xmlns:a16="http://schemas.microsoft.com/office/drawing/2014/main" id="{86217A96-05C5-4F75-B63A-83DD1A6C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736" y="23900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8127325 w 9525"/>
                <a:gd name="T3" fmla="*/ 10192 h 9525"/>
                <a:gd name="T4" fmla="*/ 47177325 w 9525"/>
                <a:gd name="T5" fmla="*/ 381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4763" y="5144"/>
                    <a:pt x="-762" y="6382"/>
                    <a:pt x="2953" y="10192"/>
                  </a:cubicBezTo>
                  <a:cubicBezTo>
                    <a:pt x="6191" y="6858"/>
                    <a:pt x="2667" y="3524"/>
                    <a:pt x="4953" y="381"/>
                  </a:cubicBezTo>
                  <a:cubicBezTo>
                    <a:pt x="3238" y="286"/>
                    <a:pt x="1619" y="19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1" name="Freeform: Shape 2190">
              <a:extLst>
                <a:ext uri="{FF2B5EF4-FFF2-40B4-BE49-F238E27FC236}">
                  <a16:creationId xmlns:a16="http://schemas.microsoft.com/office/drawing/2014/main" id="{38E7A426-AD2C-4CA8-B2CC-839C676FE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698" y="3837121"/>
              <a:ext cx="9525" cy="9525"/>
            </a:xfrm>
            <a:custGeom>
              <a:avLst/>
              <a:gdLst>
                <a:gd name="T0" fmla="*/ 18383250 w 9525"/>
                <a:gd name="T1" fmla="*/ 13551 h 9525"/>
                <a:gd name="T2" fmla="*/ 64646175 w 9525"/>
                <a:gd name="T3" fmla="*/ 216 h 9525"/>
                <a:gd name="T4" fmla="*/ 18383250 w 9525"/>
                <a:gd name="T5" fmla="*/ 13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0" y="13551"/>
                  </a:moveTo>
                  <a:cubicBezTo>
                    <a:pt x="1739" y="8312"/>
                    <a:pt x="3358" y="5740"/>
                    <a:pt x="6787" y="216"/>
                  </a:cubicBezTo>
                  <a:cubicBezTo>
                    <a:pt x="-1119" y="-2070"/>
                    <a:pt x="-1214" y="14598"/>
                    <a:pt x="1930" y="1355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2" name="Freeform: Shape 2191">
              <a:extLst>
                <a:ext uri="{FF2B5EF4-FFF2-40B4-BE49-F238E27FC236}">
                  <a16:creationId xmlns:a16="http://schemas.microsoft.com/office/drawing/2014/main" id="{50D9C2CC-5307-44E8-8E33-B6286F907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517" y="3312319"/>
              <a:ext cx="9525" cy="9525"/>
            </a:xfrm>
            <a:custGeom>
              <a:avLst/>
              <a:gdLst>
                <a:gd name="T0" fmla="*/ 14258925 w 9525"/>
                <a:gd name="T1" fmla="*/ 0 h 9525"/>
                <a:gd name="T2" fmla="*/ 30584775 w 9525"/>
                <a:gd name="T3" fmla="*/ 10192 h 9525"/>
                <a:gd name="T4" fmla="*/ 14258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0"/>
                  </a:moveTo>
                  <a:cubicBezTo>
                    <a:pt x="-885" y="2667"/>
                    <a:pt x="-504" y="13430"/>
                    <a:pt x="3211" y="10192"/>
                  </a:cubicBezTo>
                  <a:cubicBezTo>
                    <a:pt x="-1456" y="6667"/>
                    <a:pt x="4164" y="2953"/>
                    <a:pt x="149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3" name="Freeform: Shape 2192">
              <a:extLst>
                <a:ext uri="{FF2B5EF4-FFF2-40B4-BE49-F238E27FC236}">
                  <a16:creationId xmlns:a16="http://schemas.microsoft.com/office/drawing/2014/main" id="{B9AC4764-288A-4E8C-9BE3-D5BA3DC4D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535" y="2442788"/>
              <a:ext cx="9525" cy="9525"/>
            </a:xfrm>
            <a:custGeom>
              <a:avLst/>
              <a:gdLst>
                <a:gd name="T0" fmla="*/ 5553075 w 9525"/>
                <a:gd name="T1" fmla="*/ 9519 h 9525"/>
                <a:gd name="T2" fmla="*/ 27336750 w 9525"/>
                <a:gd name="T3" fmla="*/ 12186 h 9525"/>
                <a:gd name="T4" fmla="*/ 43662600 w 9525"/>
                <a:gd name="T5" fmla="*/ 6090 h 9525"/>
                <a:gd name="T6" fmla="*/ 11906250 w 9525"/>
                <a:gd name="T7" fmla="*/ 851 h 9525"/>
                <a:gd name="T8" fmla="*/ 5553075 w 9525"/>
                <a:gd name="T9" fmla="*/ 951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83" y="9519"/>
                  </a:moveTo>
                  <a:cubicBezTo>
                    <a:pt x="2679" y="5042"/>
                    <a:pt x="488" y="13234"/>
                    <a:pt x="2870" y="12186"/>
                  </a:cubicBezTo>
                  <a:cubicBezTo>
                    <a:pt x="2107" y="8567"/>
                    <a:pt x="4870" y="9138"/>
                    <a:pt x="4584" y="6090"/>
                  </a:cubicBezTo>
                  <a:cubicBezTo>
                    <a:pt x="774" y="7328"/>
                    <a:pt x="3727" y="-2959"/>
                    <a:pt x="1250" y="851"/>
                  </a:cubicBezTo>
                  <a:cubicBezTo>
                    <a:pt x="3631" y="6090"/>
                    <a:pt x="-1702" y="6376"/>
                    <a:pt x="583" y="95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4" name="Freeform: Shape 2193">
              <a:extLst>
                <a:ext uri="{FF2B5EF4-FFF2-40B4-BE49-F238E27FC236}">
                  <a16:creationId xmlns:a16="http://schemas.microsoft.com/office/drawing/2014/main" id="{A3100C88-5BA7-4CDC-8BCA-D687C2C5A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03" y="45740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904875 w 9525"/>
                <a:gd name="T5" fmla="*/ 0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95"/>
                    <a:pt x="0" y="95"/>
                  </a:cubicBezTo>
                  <a:cubicBezTo>
                    <a:pt x="0" y="95"/>
                    <a:pt x="95" y="0"/>
                    <a:pt x="95" y="0"/>
                  </a:cubicBezTo>
                  <a:cubicBezTo>
                    <a:pt x="95" y="0"/>
                    <a:pt x="95" y="0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5" name="Freeform: Shape 2194">
              <a:extLst>
                <a:ext uri="{FF2B5EF4-FFF2-40B4-BE49-F238E27FC236}">
                  <a16:creationId xmlns:a16="http://schemas.microsoft.com/office/drawing/2014/main" id="{38F53590-1A3A-43DE-BCD3-A19501AEF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097" y="4526815"/>
              <a:ext cx="47625" cy="76200"/>
            </a:xfrm>
            <a:custGeom>
              <a:avLst/>
              <a:gdLst>
                <a:gd name="T0" fmla="*/ 50387 w 47625"/>
                <a:gd name="T1" fmla="*/ 5371 h 76200"/>
                <a:gd name="T2" fmla="*/ 45148 w 47625"/>
                <a:gd name="T3" fmla="*/ 8704 h 76200"/>
                <a:gd name="T4" fmla="*/ 53245 w 47625"/>
                <a:gd name="T5" fmla="*/ 1846 h 76200"/>
                <a:gd name="T6" fmla="*/ 48196 w 47625"/>
                <a:gd name="T7" fmla="*/ 2704 h 76200"/>
                <a:gd name="T8" fmla="*/ 45910 w 47625"/>
                <a:gd name="T9" fmla="*/ 37 h 76200"/>
                <a:gd name="T10" fmla="*/ 43243 w 47625"/>
                <a:gd name="T11" fmla="*/ 2323 h 76200"/>
                <a:gd name="T12" fmla="*/ 38767 w 47625"/>
                <a:gd name="T13" fmla="*/ 10705 h 76200"/>
                <a:gd name="T14" fmla="*/ 38195 w 47625"/>
                <a:gd name="T15" fmla="*/ 18230 h 76200"/>
                <a:gd name="T16" fmla="*/ 36290 w 47625"/>
                <a:gd name="T17" fmla="*/ 10514 h 76200"/>
                <a:gd name="T18" fmla="*/ 31909 w 47625"/>
                <a:gd name="T19" fmla="*/ 17658 h 76200"/>
                <a:gd name="T20" fmla="*/ 37624 w 47625"/>
                <a:gd name="T21" fmla="*/ 24421 h 76200"/>
                <a:gd name="T22" fmla="*/ 26479 w 47625"/>
                <a:gd name="T23" fmla="*/ 23468 h 76200"/>
                <a:gd name="T24" fmla="*/ 26194 w 47625"/>
                <a:gd name="T25" fmla="*/ 27183 h 76200"/>
                <a:gd name="T26" fmla="*/ 22860 w 47625"/>
                <a:gd name="T27" fmla="*/ 21849 h 76200"/>
                <a:gd name="T28" fmla="*/ 17335 w 47625"/>
                <a:gd name="T29" fmla="*/ 28897 h 76200"/>
                <a:gd name="T30" fmla="*/ 21622 w 47625"/>
                <a:gd name="T31" fmla="*/ 38041 h 76200"/>
                <a:gd name="T32" fmla="*/ 25051 w 47625"/>
                <a:gd name="T33" fmla="*/ 57091 h 76200"/>
                <a:gd name="T34" fmla="*/ 28004 w 47625"/>
                <a:gd name="T35" fmla="*/ 51091 h 76200"/>
                <a:gd name="T36" fmla="*/ 28575 w 47625"/>
                <a:gd name="T37" fmla="*/ 59854 h 76200"/>
                <a:gd name="T38" fmla="*/ 27622 w 47625"/>
                <a:gd name="T39" fmla="*/ 56044 h 76200"/>
                <a:gd name="T40" fmla="*/ 25813 w 47625"/>
                <a:gd name="T41" fmla="*/ 63378 h 76200"/>
                <a:gd name="T42" fmla="*/ 24384 w 47625"/>
                <a:gd name="T43" fmla="*/ 65759 h 76200"/>
                <a:gd name="T44" fmla="*/ 12859 w 47625"/>
                <a:gd name="T45" fmla="*/ 53567 h 76200"/>
                <a:gd name="T46" fmla="*/ 14478 w 47625"/>
                <a:gd name="T47" fmla="*/ 48709 h 76200"/>
                <a:gd name="T48" fmla="*/ 12097 w 47625"/>
                <a:gd name="T49" fmla="*/ 47376 h 76200"/>
                <a:gd name="T50" fmla="*/ 952 w 47625"/>
                <a:gd name="T51" fmla="*/ 46328 h 76200"/>
                <a:gd name="T52" fmla="*/ 0 w 47625"/>
                <a:gd name="T53" fmla="*/ 58711 h 76200"/>
                <a:gd name="T54" fmla="*/ 5048 w 47625"/>
                <a:gd name="T55" fmla="*/ 57853 h 76200"/>
                <a:gd name="T56" fmla="*/ 4953 w 47625"/>
                <a:gd name="T57" fmla="*/ 74141 h 76200"/>
                <a:gd name="T58" fmla="*/ 17050 w 47625"/>
                <a:gd name="T59" fmla="*/ 78904 h 76200"/>
                <a:gd name="T60" fmla="*/ 20860 w 47625"/>
                <a:gd name="T61" fmla="*/ 77951 h 76200"/>
                <a:gd name="T62" fmla="*/ 23813 w 47625"/>
                <a:gd name="T63" fmla="*/ 71950 h 76200"/>
                <a:gd name="T64" fmla="*/ 27146 w 47625"/>
                <a:gd name="T65" fmla="*/ 77189 h 76200"/>
                <a:gd name="T66" fmla="*/ 28194 w 47625"/>
                <a:gd name="T67" fmla="*/ 64711 h 76200"/>
                <a:gd name="T68" fmla="*/ 30385 w 47625"/>
                <a:gd name="T69" fmla="*/ 68617 h 76200"/>
                <a:gd name="T70" fmla="*/ 43339 w 47625"/>
                <a:gd name="T71" fmla="*/ 63378 h 76200"/>
                <a:gd name="T72" fmla="*/ 44577 w 47625"/>
                <a:gd name="T73" fmla="*/ 32231 h 76200"/>
                <a:gd name="T74" fmla="*/ 46958 w 47625"/>
                <a:gd name="T75" fmla="*/ 33660 h 76200"/>
                <a:gd name="T76" fmla="*/ 45529 w 47625"/>
                <a:gd name="T77" fmla="*/ 20992 h 76200"/>
                <a:gd name="T78" fmla="*/ 54007 w 47625"/>
                <a:gd name="T79" fmla="*/ 9181 h 76200"/>
                <a:gd name="T80" fmla="*/ 56579 w 47625"/>
                <a:gd name="T81" fmla="*/ 8133 h 76200"/>
                <a:gd name="T82" fmla="*/ 50387 w 47625"/>
                <a:gd name="T83" fmla="*/ 5371 h 76200"/>
                <a:gd name="T84" fmla="*/ 8572 w 47625"/>
                <a:gd name="T85" fmla="*/ 73284 h 76200"/>
                <a:gd name="T86" fmla="*/ 6572 w 47625"/>
                <a:gd name="T87" fmla="*/ 66902 h 76200"/>
                <a:gd name="T88" fmla="*/ 9334 w 47625"/>
                <a:gd name="T89" fmla="*/ 63378 h 76200"/>
                <a:gd name="T90" fmla="*/ 12287 w 47625"/>
                <a:gd name="T91" fmla="*/ 73665 h 76200"/>
                <a:gd name="T92" fmla="*/ 8572 w 47625"/>
                <a:gd name="T93" fmla="*/ 73284 h 76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7625" h="76200">
                  <a:moveTo>
                    <a:pt x="50387" y="5371"/>
                  </a:moveTo>
                  <a:cubicBezTo>
                    <a:pt x="48387" y="6133"/>
                    <a:pt x="48196" y="9181"/>
                    <a:pt x="45148" y="8704"/>
                  </a:cubicBezTo>
                  <a:cubicBezTo>
                    <a:pt x="44767" y="2894"/>
                    <a:pt x="51149" y="4799"/>
                    <a:pt x="53245" y="1846"/>
                  </a:cubicBezTo>
                  <a:cubicBezTo>
                    <a:pt x="51054" y="1561"/>
                    <a:pt x="49339" y="1846"/>
                    <a:pt x="48196" y="2704"/>
                  </a:cubicBezTo>
                  <a:cubicBezTo>
                    <a:pt x="48196" y="1180"/>
                    <a:pt x="48101" y="-249"/>
                    <a:pt x="45910" y="37"/>
                  </a:cubicBezTo>
                  <a:cubicBezTo>
                    <a:pt x="45625" y="1561"/>
                    <a:pt x="45339" y="2989"/>
                    <a:pt x="43243" y="2323"/>
                  </a:cubicBezTo>
                  <a:cubicBezTo>
                    <a:pt x="45053" y="7752"/>
                    <a:pt x="42386" y="10990"/>
                    <a:pt x="38767" y="10705"/>
                  </a:cubicBezTo>
                  <a:cubicBezTo>
                    <a:pt x="42291" y="10895"/>
                    <a:pt x="41624" y="18610"/>
                    <a:pt x="38195" y="18230"/>
                  </a:cubicBezTo>
                  <a:cubicBezTo>
                    <a:pt x="41053" y="15753"/>
                    <a:pt x="39243" y="11562"/>
                    <a:pt x="36290" y="10514"/>
                  </a:cubicBezTo>
                  <a:cubicBezTo>
                    <a:pt x="36957" y="17182"/>
                    <a:pt x="36481" y="15943"/>
                    <a:pt x="31909" y="17658"/>
                  </a:cubicBezTo>
                  <a:cubicBezTo>
                    <a:pt x="34290" y="21468"/>
                    <a:pt x="33147" y="24325"/>
                    <a:pt x="37624" y="24421"/>
                  </a:cubicBezTo>
                  <a:cubicBezTo>
                    <a:pt x="33242" y="28231"/>
                    <a:pt x="29813" y="25659"/>
                    <a:pt x="26479" y="23468"/>
                  </a:cubicBezTo>
                  <a:cubicBezTo>
                    <a:pt x="25813" y="25564"/>
                    <a:pt x="28099" y="26802"/>
                    <a:pt x="26194" y="27183"/>
                  </a:cubicBezTo>
                  <a:cubicBezTo>
                    <a:pt x="24098" y="26230"/>
                    <a:pt x="24479" y="23182"/>
                    <a:pt x="22860" y="21849"/>
                  </a:cubicBezTo>
                  <a:cubicBezTo>
                    <a:pt x="23336" y="26992"/>
                    <a:pt x="21241" y="33088"/>
                    <a:pt x="17335" y="28897"/>
                  </a:cubicBezTo>
                  <a:cubicBezTo>
                    <a:pt x="17621" y="33469"/>
                    <a:pt x="16954" y="35374"/>
                    <a:pt x="21622" y="38041"/>
                  </a:cubicBezTo>
                  <a:cubicBezTo>
                    <a:pt x="18764" y="39756"/>
                    <a:pt x="20479" y="54329"/>
                    <a:pt x="25051" y="57091"/>
                  </a:cubicBezTo>
                  <a:cubicBezTo>
                    <a:pt x="24384" y="53186"/>
                    <a:pt x="20955" y="50329"/>
                    <a:pt x="28004" y="51091"/>
                  </a:cubicBezTo>
                  <a:cubicBezTo>
                    <a:pt x="26003" y="55282"/>
                    <a:pt x="33147" y="57377"/>
                    <a:pt x="28575" y="59854"/>
                  </a:cubicBezTo>
                  <a:cubicBezTo>
                    <a:pt x="28480" y="58425"/>
                    <a:pt x="29051" y="56425"/>
                    <a:pt x="27622" y="56044"/>
                  </a:cubicBezTo>
                  <a:cubicBezTo>
                    <a:pt x="23527" y="58901"/>
                    <a:pt x="27241" y="62044"/>
                    <a:pt x="25813" y="63378"/>
                  </a:cubicBezTo>
                  <a:cubicBezTo>
                    <a:pt x="23050" y="59282"/>
                    <a:pt x="26860" y="67093"/>
                    <a:pt x="24384" y="65759"/>
                  </a:cubicBezTo>
                  <a:cubicBezTo>
                    <a:pt x="18955" y="60997"/>
                    <a:pt x="19145" y="55567"/>
                    <a:pt x="12859" y="53567"/>
                  </a:cubicBezTo>
                  <a:cubicBezTo>
                    <a:pt x="11430" y="50329"/>
                    <a:pt x="18097" y="50043"/>
                    <a:pt x="14478" y="48709"/>
                  </a:cubicBezTo>
                  <a:cubicBezTo>
                    <a:pt x="14192" y="50424"/>
                    <a:pt x="11335" y="49757"/>
                    <a:pt x="12097" y="47376"/>
                  </a:cubicBezTo>
                  <a:cubicBezTo>
                    <a:pt x="8572" y="50329"/>
                    <a:pt x="7048" y="47376"/>
                    <a:pt x="952" y="46328"/>
                  </a:cubicBezTo>
                  <a:cubicBezTo>
                    <a:pt x="-762" y="51757"/>
                    <a:pt x="2667" y="56139"/>
                    <a:pt x="0" y="58711"/>
                  </a:cubicBezTo>
                  <a:cubicBezTo>
                    <a:pt x="2286" y="59187"/>
                    <a:pt x="2857" y="57568"/>
                    <a:pt x="5048" y="57853"/>
                  </a:cubicBezTo>
                  <a:cubicBezTo>
                    <a:pt x="4858" y="64140"/>
                    <a:pt x="6667" y="67569"/>
                    <a:pt x="4953" y="74141"/>
                  </a:cubicBezTo>
                  <a:cubicBezTo>
                    <a:pt x="7334" y="78046"/>
                    <a:pt x="13621" y="74427"/>
                    <a:pt x="17050" y="78904"/>
                  </a:cubicBezTo>
                  <a:cubicBezTo>
                    <a:pt x="16478" y="74713"/>
                    <a:pt x="19812" y="77094"/>
                    <a:pt x="20860" y="77951"/>
                  </a:cubicBezTo>
                  <a:cubicBezTo>
                    <a:pt x="23050" y="77380"/>
                    <a:pt x="21241" y="72046"/>
                    <a:pt x="23813" y="71950"/>
                  </a:cubicBezTo>
                  <a:cubicBezTo>
                    <a:pt x="24098" y="74332"/>
                    <a:pt x="23813" y="77284"/>
                    <a:pt x="27146" y="77189"/>
                  </a:cubicBezTo>
                  <a:cubicBezTo>
                    <a:pt x="30766" y="72141"/>
                    <a:pt x="25717" y="67569"/>
                    <a:pt x="28194" y="64711"/>
                  </a:cubicBezTo>
                  <a:cubicBezTo>
                    <a:pt x="30289" y="64902"/>
                    <a:pt x="28575" y="68236"/>
                    <a:pt x="30385" y="68617"/>
                  </a:cubicBezTo>
                  <a:cubicBezTo>
                    <a:pt x="31337" y="62616"/>
                    <a:pt x="37338" y="59473"/>
                    <a:pt x="43339" y="63378"/>
                  </a:cubicBezTo>
                  <a:cubicBezTo>
                    <a:pt x="42196" y="51853"/>
                    <a:pt x="44577" y="45471"/>
                    <a:pt x="44577" y="32231"/>
                  </a:cubicBezTo>
                  <a:cubicBezTo>
                    <a:pt x="45815" y="32326"/>
                    <a:pt x="46006" y="33374"/>
                    <a:pt x="46958" y="33660"/>
                  </a:cubicBezTo>
                  <a:cubicBezTo>
                    <a:pt x="48006" y="25945"/>
                    <a:pt x="44863" y="26421"/>
                    <a:pt x="45529" y="20992"/>
                  </a:cubicBezTo>
                  <a:cubicBezTo>
                    <a:pt x="50673" y="19753"/>
                    <a:pt x="49625" y="11276"/>
                    <a:pt x="54007" y="9181"/>
                  </a:cubicBezTo>
                  <a:cubicBezTo>
                    <a:pt x="54197" y="11181"/>
                    <a:pt x="56007" y="9562"/>
                    <a:pt x="56579" y="8133"/>
                  </a:cubicBezTo>
                  <a:cubicBezTo>
                    <a:pt x="52483" y="8990"/>
                    <a:pt x="54292" y="4704"/>
                    <a:pt x="50387" y="5371"/>
                  </a:cubicBezTo>
                  <a:close/>
                  <a:moveTo>
                    <a:pt x="8572" y="73284"/>
                  </a:moveTo>
                  <a:cubicBezTo>
                    <a:pt x="11335" y="70998"/>
                    <a:pt x="9049" y="67950"/>
                    <a:pt x="6572" y="66902"/>
                  </a:cubicBezTo>
                  <a:cubicBezTo>
                    <a:pt x="7144" y="65283"/>
                    <a:pt x="8954" y="65092"/>
                    <a:pt x="9334" y="63378"/>
                  </a:cubicBezTo>
                  <a:cubicBezTo>
                    <a:pt x="12097" y="65188"/>
                    <a:pt x="11144" y="70236"/>
                    <a:pt x="12287" y="73665"/>
                  </a:cubicBezTo>
                  <a:cubicBezTo>
                    <a:pt x="11049" y="73474"/>
                    <a:pt x="9811" y="73379"/>
                    <a:pt x="8572" y="732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6" name="Freeform: Shape 2195">
              <a:extLst>
                <a:ext uri="{FF2B5EF4-FFF2-40B4-BE49-F238E27FC236}">
                  <a16:creationId xmlns:a16="http://schemas.microsoft.com/office/drawing/2014/main" id="{76C9C20E-0A10-40C8-A2B3-FF3FDC256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98" y="4572953"/>
              <a:ext cx="9525" cy="9525"/>
            </a:xfrm>
            <a:custGeom>
              <a:avLst/>
              <a:gdLst>
                <a:gd name="T0" fmla="*/ 11791950 w 9525"/>
                <a:gd name="T1" fmla="*/ 0 h 9525"/>
                <a:gd name="T2" fmla="*/ 0 w 9525"/>
                <a:gd name="T3" fmla="*/ 10887075 h 9525"/>
                <a:gd name="T4" fmla="*/ 1179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0"/>
                  </a:moveTo>
                  <a:cubicBezTo>
                    <a:pt x="762" y="476"/>
                    <a:pt x="381" y="762"/>
                    <a:pt x="0" y="1143"/>
                  </a:cubicBezTo>
                  <a:cubicBezTo>
                    <a:pt x="1334" y="1238"/>
                    <a:pt x="3048" y="762"/>
                    <a:pt x="1238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7" name="Freeform: Shape 2196">
              <a:extLst>
                <a:ext uri="{FF2B5EF4-FFF2-40B4-BE49-F238E27FC236}">
                  <a16:creationId xmlns:a16="http://schemas.microsoft.com/office/drawing/2014/main" id="{3645800B-6806-42A5-BB9F-2AADD6756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134" y="4503128"/>
              <a:ext cx="9525" cy="9525"/>
            </a:xfrm>
            <a:custGeom>
              <a:avLst/>
              <a:gdLst>
                <a:gd name="T0" fmla="*/ 35052000 w 9525"/>
                <a:gd name="T1" fmla="*/ 962025 h 9525"/>
                <a:gd name="T2" fmla="*/ 42310050 w 9525"/>
                <a:gd name="T3" fmla="*/ 60845700 h 9525"/>
                <a:gd name="T4" fmla="*/ 35052000 w 9525"/>
                <a:gd name="T5" fmla="*/ 96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80" y="101"/>
                  </a:moveTo>
                  <a:cubicBezTo>
                    <a:pt x="-4226" y="-1137"/>
                    <a:pt x="2822" y="9436"/>
                    <a:pt x="4442" y="6388"/>
                  </a:cubicBezTo>
                  <a:cubicBezTo>
                    <a:pt x="3108" y="5150"/>
                    <a:pt x="4156" y="4102"/>
                    <a:pt x="3680" y="1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8" name="Freeform: Shape 2197">
              <a:extLst>
                <a:ext uri="{FF2B5EF4-FFF2-40B4-BE49-F238E27FC236}">
                  <a16:creationId xmlns:a16="http://schemas.microsoft.com/office/drawing/2014/main" id="{7050AD1A-B801-4423-A643-820DB0ECC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679" y="3623175"/>
              <a:ext cx="9525" cy="9525"/>
            </a:xfrm>
            <a:custGeom>
              <a:avLst/>
              <a:gdLst>
                <a:gd name="T0" fmla="*/ 15420975 w 9525"/>
                <a:gd name="T1" fmla="*/ 381000 h 9525"/>
                <a:gd name="T2" fmla="*/ 0 w 9525"/>
                <a:gd name="T3" fmla="*/ 46643925 h 9525"/>
                <a:gd name="T4" fmla="*/ 71675625 w 9525"/>
                <a:gd name="T5" fmla="*/ 40300275 h 9525"/>
                <a:gd name="T6" fmla="*/ 15420975 w 9525"/>
                <a:gd name="T7" fmla="*/ 381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40"/>
                  </a:moveTo>
                  <a:cubicBezTo>
                    <a:pt x="1714" y="2421"/>
                    <a:pt x="0" y="2707"/>
                    <a:pt x="0" y="4897"/>
                  </a:cubicBezTo>
                  <a:cubicBezTo>
                    <a:pt x="4381" y="992"/>
                    <a:pt x="3334" y="7088"/>
                    <a:pt x="7525" y="4231"/>
                  </a:cubicBezTo>
                  <a:cubicBezTo>
                    <a:pt x="2857" y="5278"/>
                    <a:pt x="5905" y="-532"/>
                    <a:pt x="1619" y="4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49" name="Freeform: Shape 2198">
              <a:extLst>
                <a:ext uri="{FF2B5EF4-FFF2-40B4-BE49-F238E27FC236}">
                  <a16:creationId xmlns:a16="http://schemas.microsoft.com/office/drawing/2014/main" id="{2E39BE14-62B4-4C8D-8304-62997C894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577" y="3783232"/>
              <a:ext cx="9525" cy="9525"/>
            </a:xfrm>
            <a:custGeom>
              <a:avLst/>
              <a:gdLst>
                <a:gd name="T0" fmla="*/ 26374725 w 9525"/>
                <a:gd name="T1" fmla="*/ 12766 h 9525"/>
                <a:gd name="T2" fmla="*/ 10953750 w 9525"/>
                <a:gd name="T3" fmla="*/ 2574 h 9525"/>
                <a:gd name="T4" fmla="*/ 44519850 w 9525"/>
                <a:gd name="T5" fmla="*/ 5337 h 9525"/>
                <a:gd name="T6" fmla="*/ 36356925 w 9525"/>
                <a:gd name="T7" fmla="*/ 288 h 9525"/>
                <a:gd name="T8" fmla="*/ 971550 w 9525"/>
                <a:gd name="T9" fmla="*/ 3 h 9525"/>
                <a:gd name="T10" fmla="*/ 26374725 w 9525"/>
                <a:gd name="T11" fmla="*/ 1276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769" y="12766"/>
                  </a:moveTo>
                  <a:cubicBezTo>
                    <a:pt x="4579" y="7337"/>
                    <a:pt x="1150" y="6384"/>
                    <a:pt x="1150" y="2574"/>
                  </a:cubicBezTo>
                  <a:cubicBezTo>
                    <a:pt x="3055" y="2860"/>
                    <a:pt x="1912" y="5813"/>
                    <a:pt x="4674" y="5337"/>
                  </a:cubicBezTo>
                  <a:cubicBezTo>
                    <a:pt x="4579" y="3432"/>
                    <a:pt x="5532" y="765"/>
                    <a:pt x="3817" y="288"/>
                  </a:cubicBezTo>
                  <a:cubicBezTo>
                    <a:pt x="3150" y="2384"/>
                    <a:pt x="2198" y="-93"/>
                    <a:pt x="102" y="3"/>
                  </a:cubicBezTo>
                  <a:cubicBezTo>
                    <a:pt x="-374" y="5432"/>
                    <a:pt x="864" y="9337"/>
                    <a:pt x="2769" y="1276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0" name="Freeform: Shape 2199">
              <a:extLst>
                <a:ext uri="{FF2B5EF4-FFF2-40B4-BE49-F238E27FC236}">
                  <a16:creationId xmlns:a16="http://schemas.microsoft.com/office/drawing/2014/main" id="{0E7A7629-D12D-436F-A0A2-9CD973ADF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5288" y="3764756"/>
              <a:ext cx="9525" cy="47625"/>
            </a:xfrm>
            <a:custGeom>
              <a:avLst/>
              <a:gdLst>
                <a:gd name="T0" fmla="*/ 9440 w 9525"/>
                <a:gd name="T1" fmla="*/ 50673 h 47625"/>
                <a:gd name="T2" fmla="*/ 16774 w 9525"/>
                <a:gd name="T3" fmla="*/ 52483 h 47625"/>
                <a:gd name="T4" fmla="*/ 8774 w 9525"/>
                <a:gd name="T5" fmla="*/ 43053 h 47625"/>
                <a:gd name="T6" fmla="*/ 12203 w 9525"/>
                <a:gd name="T7" fmla="*/ 30861 h 47625"/>
                <a:gd name="T8" fmla="*/ 16013 w 9525"/>
                <a:gd name="T9" fmla="*/ 29908 h 47625"/>
                <a:gd name="T10" fmla="*/ 12583 w 9525"/>
                <a:gd name="T11" fmla="*/ 10858 h 47625"/>
                <a:gd name="T12" fmla="*/ 2201 w 9525"/>
                <a:gd name="T13" fmla="*/ 0 h 47625"/>
                <a:gd name="T14" fmla="*/ 5345 w 9525"/>
                <a:gd name="T15" fmla="*/ 7811 h 47625"/>
                <a:gd name="T16" fmla="*/ 1249 w 9525"/>
                <a:gd name="T17" fmla="*/ 12478 h 47625"/>
                <a:gd name="T18" fmla="*/ 8869 w 9525"/>
                <a:gd name="T19" fmla="*/ 10573 h 47625"/>
                <a:gd name="T20" fmla="*/ 9536 w 9525"/>
                <a:gd name="T21" fmla="*/ 18097 h 47625"/>
                <a:gd name="T22" fmla="*/ 7249 w 9525"/>
                <a:gd name="T23" fmla="*/ 15335 h 47625"/>
                <a:gd name="T24" fmla="*/ 5535 w 9525"/>
                <a:gd name="T25" fmla="*/ 21431 h 47625"/>
                <a:gd name="T26" fmla="*/ 11631 w 9525"/>
                <a:gd name="T27" fmla="*/ 23146 h 47625"/>
                <a:gd name="T28" fmla="*/ 5916 w 9525"/>
                <a:gd name="T29" fmla="*/ 47720 h 47625"/>
                <a:gd name="T30" fmla="*/ 14774 w 9525"/>
                <a:gd name="T31" fmla="*/ 45911 h 47625"/>
                <a:gd name="T32" fmla="*/ 9440 w 9525"/>
                <a:gd name="T33" fmla="*/ 50673 h 476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25" h="47625">
                  <a:moveTo>
                    <a:pt x="9440" y="50673"/>
                  </a:moveTo>
                  <a:cubicBezTo>
                    <a:pt x="13346" y="50101"/>
                    <a:pt x="12965" y="53150"/>
                    <a:pt x="16774" y="52483"/>
                  </a:cubicBezTo>
                  <a:cubicBezTo>
                    <a:pt x="17441" y="44291"/>
                    <a:pt x="12488" y="42005"/>
                    <a:pt x="8774" y="43053"/>
                  </a:cubicBezTo>
                  <a:cubicBezTo>
                    <a:pt x="11250" y="39529"/>
                    <a:pt x="16870" y="34862"/>
                    <a:pt x="12203" y="30861"/>
                  </a:cubicBezTo>
                  <a:cubicBezTo>
                    <a:pt x="13727" y="30766"/>
                    <a:pt x="15727" y="31337"/>
                    <a:pt x="16013" y="29908"/>
                  </a:cubicBezTo>
                  <a:cubicBezTo>
                    <a:pt x="12679" y="25527"/>
                    <a:pt x="12203" y="14954"/>
                    <a:pt x="12583" y="10858"/>
                  </a:cubicBezTo>
                  <a:cubicBezTo>
                    <a:pt x="6678" y="9334"/>
                    <a:pt x="5345" y="3810"/>
                    <a:pt x="2201" y="0"/>
                  </a:cubicBezTo>
                  <a:cubicBezTo>
                    <a:pt x="773" y="4763"/>
                    <a:pt x="4868" y="4667"/>
                    <a:pt x="5345" y="7811"/>
                  </a:cubicBezTo>
                  <a:cubicBezTo>
                    <a:pt x="2487" y="8572"/>
                    <a:pt x="-2276" y="7429"/>
                    <a:pt x="1249" y="12478"/>
                  </a:cubicBezTo>
                  <a:cubicBezTo>
                    <a:pt x="2678" y="10478"/>
                    <a:pt x="6678" y="11525"/>
                    <a:pt x="8869" y="10573"/>
                  </a:cubicBezTo>
                  <a:cubicBezTo>
                    <a:pt x="8964" y="12573"/>
                    <a:pt x="13155" y="16764"/>
                    <a:pt x="9536" y="18097"/>
                  </a:cubicBezTo>
                  <a:cubicBezTo>
                    <a:pt x="9536" y="16574"/>
                    <a:pt x="9440" y="15145"/>
                    <a:pt x="7249" y="15335"/>
                  </a:cubicBezTo>
                  <a:cubicBezTo>
                    <a:pt x="8964" y="20193"/>
                    <a:pt x="6392" y="17240"/>
                    <a:pt x="5535" y="21431"/>
                  </a:cubicBezTo>
                  <a:cubicBezTo>
                    <a:pt x="6869" y="24670"/>
                    <a:pt x="11726" y="20764"/>
                    <a:pt x="11631" y="23146"/>
                  </a:cubicBezTo>
                  <a:cubicBezTo>
                    <a:pt x="5249" y="28289"/>
                    <a:pt x="9916" y="37624"/>
                    <a:pt x="5916" y="47720"/>
                  </a:cubicBezTo>
                  <a:cubicBezTo>
                    <a:pt x="10774" y="49339"/>
                    <a:pt x="9916" y="44291"/>
                    <a:pt x="14774" y="45911"/>
                  </a:cubicBezTo>
                  <a:cubicBezTo>
                    <a:pt x="16679" y="51911"/>
                    <a:pt x="10202" y="47911"/>
                    <a:pt x="9440" y="506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1" name="Freeform: Shape 2200">
              <a:extLst>
                <a:ext uri="{FF2B5EF4-FFF2-40B4-BE49-F238E27FC236}">
                  <a16:creationId xmlns:a16="http://schemas.microsoft.com/office/drawing/2014/main" id="{77C2FA78-1036-4C28-9B02-E538A143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587" y="3589972"/>
              <a:ext cx="9525" cy="9525"/>
            </a:xfrm>
            <a:custGeom>
              <a:avLst/>
              <a:gdLst>
                <a:gd name="T0" fmla="*/ 20869275 w 9525"/>
                <a:gd name="T1" fmla="*/ 57159525 h 9525"/>
                <a:gd name="T2" fmla="*/ 48996600 w 9525"/>
                <a:gd name="T3" fmla="*/ 0 h 9525"/>
                <a:gd name="T4" fmla="*/ 0 w 9525"/>
                <a:gd name="T5" fmla="*/ 19964400 h 9525"/>
                <a:gd name="T6" fmla="*/ 20869275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6001"/>
                  </a:moveTo>
                  <a:cubicBezTo>
                    <a:pt x="2953" y="3715"/>
                    <a:pt x="5144" y="3143"/>
                    <a:pt x="5144" y="0"/>
                  </a:cubicBezTo>
                  <a:cubicBezTo>
                    <a:pt x="2857" y="0"/>
                    <a:pt x="953" y="476"/>
                    <a:pt x="0" y="2096"/>
                  </a:cubicBezTo>
                  <a:cubicBezTo>
                    <a:pt x="4286" y="2762"/>
                    <a:pt x="-381" y="5429"/>
                    <a:pt x="2191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2" name="Freeform: Shape 2201">
              <a:extLst>
                <a:ext uri="{FF2B5EF4-FFF2-40B4-BE49-F238E27FC236}">
                  <a16:creationId xmlns:a16="http://schemas.microsoft.com/office/drawing/2014/main" id="{0A4513E3-6087-4FEB-BFA5-FA8A66B54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673" y="3760028"/>
              <a:ext cx="9525" cy="9525"/>
            </a:xfrm>
            <a:custGeom>
              <a:avLst/>
              <a:gdLst>
                <a:gd name="T0" fmla="*/ 43624500 w 9525"/>
                <a:gd name="T1" fmla="*/ 64084200 h 9525"/>
                <a:gd name="T2" fmla="*/ 56321325 w 9525"/>
                <a:gd name="T3" fmla="*/ 53197125 h 9525"/>
                <a:gd name="T4" fmla="*/ 58140600 w 9525"/>
                <a:gd name="T5" fmla="*/ 29613225 h 9525"/>
                <a:gd name="T6" fmla="*/ 36366450 w 9525"/>
                <a:gd name="T7" fmla="*/ 4210050 h 9525"/>
                <a:gd name="T8" fmla="*/ 10963275 w 9525"/>
                <a:gd name="T9" fmla="*/ 25984200 h 9525"/>
                <a:gd name="T10" fmla="*/ 43624500 w 9525"/>
                <a:gd name="T11" fmla="*/ 64084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80" y="6728"/>
                  </a:moveTo>
                  <a:cubicBezTo>
                    <a:pt x="4675" y="5966"/>
                    <a:pt x="4866" y="5299"/>
                    <a:pt x="5913" y="5585"/>
                  </a:cubicBezTo>
                  <a:cubicBezTo>
                    <a:pt x="6008" y="4728"/>
                    <a:pt x="6008" y="3966"/>
                    <a:pt x="6104" y="3109"/>
                  </a:cubicBezTo>
                  <a:cubicBezTo>
                    <a:pt x="4580" y="2823"/>
                    <a:pt x="3151" y="2537"/>
                    <a:pt x="3818" y="442"/>
                  </a:cubicBezTo>
                  <a:cubicBezTo>
                    <a:pt x="103" y="-1940"/>
                    <a:pt x="-1135" y="6252"/>
                    <a:pt x="1151" y="2728"/>
                  </a:cubicBezTo>
                  <a:cubicBezTo>
                    <a:pt x="4866" y="-35"/>
                    <a:pt x="579" y="6442"/>
                    <a:pt x="4580" y="67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3" name="Freeform: Shape 2202">
              <a:extLst>
                <a:ext uri="{FF2B5EF4-FFF2-40B4-BE49-F238E27FC236}">
                  <a16:creationId xmlns:a16="http://schemas.microsoft.com/office/drawing/2014/main" id="{273A4866-02F6-477A-BFF3-3FA7313C7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233" y="4033075"/>
              <a:ext cx="9525" cy="9525"/>
            </a:xfrm>
            <a:custGeom>
              <a:avLst/>
              <a:gdLst>
                <a:gd name="T0" fmla="*/ 51882675 w 9525"/>
                <a:gd name="T1" fmla="*/ 11716 h 9525"/>
                <a:gd name="T2" fmla="*/ 1076325 w 9525"/>
                <a:gd name="T3" fmla="*/ 0 h 9525"/>
                <a:gd name="T4" fmla="*/ 51882675 w 9525"/>
                <a:gd name="T5" fmla="*/ 11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7" y="11716"/>
                  </a:moveTo>
                  <a:cubicBezTo>
                    <a:pt x="3732" y="4477"/>
                    <a:pt x="3542" y="7144"/>
                    <a:pt x="113" y="0"/>
                  </a:cubicBezTo>
                  <a:cubicBezTo>
                    <a:pt x="-173" y="5715"/>
                    <a:pt x="-363" y="11240"/>
                    <a:pt x="5447" y="11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4" name="Freeform: Shape 2203">
              <a:extLst>
                <a:ext uri="{FF2B5EF4-FFF2-40B4-BE49-F238E27FC236}">
                  <a16:creationId xmlns:a16="http://schemas.microsoft.com/office/drawing/2014/main" id="{0015C083-7B6E-43A3-8A8D-2D63DCADC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02" y="4071938"/>
              <a:ext cx="9525" cy="19050"/>
            </a:xfrm>
            <a:custGeom>
              <a:avLst/>
              <a:gdLst>
                <a:gd name="T0" fmla="*/ 9855 w 9525"/>
                <a:gd name="T1" fmla="*/ 19336 h 19050"/>
                <a:gd name="T2" fmla="*/ 10331 w 9525"/>
                <a:gd name="T3" fmla="*/ 13145 h 19050"/>
                <a:gd name="T4" fmla="*/ 4901 w 9525"/>
                <a:gd name="T5" fmla="*/ 2667 h 19050"/>
                <a:gd name="T6" fmla="*/ 2520 w 9525"/>
                <a:gd name="T7" fmla="*/ 1238 h 19050"/>
                <a:gd name="T8" fmla="*/ 2615 w 9525"/>
                <a:gd name="T9" fmla="*/ 0 h 19050"/>
                <a:gd name="T10" fmla="*/ 44 w 9525"/>
                <a:gd name="T11" fmla="*/ 1048 h 19050"/>
                <a:gd name="T12" fmla="*/ 139 w 9525"/>
                <a:gd name="T13" fmla="*/ 14859 h 19050"/>
                <a:gd name="T14" fmla="*/ 9855 w 9525"/>
                <a:gd name="T15" fmla="*/ 19336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9855" y="19336"/>
                  </a:moveTo>
                  <a:cubicBezTo>
                    <a:pt x="9283" y="15430"/>
                    <a:pt x="9188" y="16859"/>
                    <a:pt x="10331" y="13145"/>
                  </a:cubicBezTo>
                  <a:cubicBezTo>
                    <a:pt x="4997" y="11335"/>
                    <a:pt x="5664" y="5620"/>
                    <a:pt x="4901" y="2667"/>
                  </a:cubicBezTo>
                  <a:cubicBezTo>
                    <a:pt x="4616" y="4382"/>
                    <a:pt x="1663" y="3715"/>
                    <a:pt x="2520" y="1238"/>
                  </a:cubicBezTo>
                  <a:cubicBezTo>
                    <a:pt x="3187" y="1333"/>
                    <a:pt x="4044" y="381"/>
                    <a:pt x="2615" y="0"/>
                  </a:cubicBezTo>
                  <a:cubicBezTo>
                    <a:pt x="2234" y="953"/>
                    <a:pt x="1473" y="1333"/>
                    <a:pt x="44" y="1048"/>
                  </a:cubicBezTo>
                  <a:cubicBezTo>
                    <a:pt x="-242" y="6096"/>
                    <a:pt x="996" y="11144"/>
                    <a:pt x="139" y="14859"/>
                  </a:cubicBezTo>
                  <a:cubicBezTo>
                    <a:pt x="6902" y="12668"/>
                    <a:pt x="7092" y="15812"/>
                    <a:pt x="9855" y="1933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5" name="Freeform: Shape 2204">
              <a:extLst>
                <a:ext uri="{FF2B5EF4-FFF2-40B4-BE49-F238E27FC236}">
                  <a16:creationId xmlns:a16="http://schemas.microsoft.com/office/drawing/2014/main" id="{B9F58AF2-780A-40DC-B6BE-ABDF6B0D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110" y="3844811"/>
              <a:ext cx="9525" cy="9525"/>
            </a:xfrm>
            <a:custGeom>
              <a:avLst/>
              <a:gdLst>
                <a:gd name="T0" fmla="*/ 49901475 w 9525"/>
                <a:gd name="T1" fmla="*/ 476250 h 9525"/>
                <a:gd name="T2" fmla="*/ 0 w 9525"/>
                <a:gd name="T3" fmla="*/ 32232600 h 9525"/>
                <a:gd name="T4" fmla="*/ 44453175 w 9525"/>
                <a:gd name="T5" fmla="*/ 72151875 h 9525"/>
                <a:gd name="T6" fmla="*/ 49901475 w 9525"/>
                <a:gd name="T7" fmla="*/ 476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39" y="50"/>
                  </a:moveTo>
                  <a:cubicBezTo>
                    <a:pt x="2191" y="-426"/>
                    <a:pt x="2000" y="2622"/>
                    <a:pt x="0" y="3384"/>
                  </a:cubicBezTo>
                  <a:cubicBezTo>
                    <a:pt x="2762" y="3098"/>
                    <a:pt x="2477" y="11099"/>
                    <a:pt x="4667" y="7575"/>
                  </a:cubicBezTo>
                  <a:cubicBezTo>
                    <a:pt x="1429" y="6051"/>
                    <a:pt x="6763" y="3765"/>
                    <a:pt x="5239" y="5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6" name="Freeform: Shape 2205">
              <a:extLst>
                <a:ext uri="{FF2B5EF4-FFF2-40B4-BE49-F238E27FC236}">
                  <a16:creationId xmlns:a16="http://schemas.microsoft.com/office/drawing/2014/main" id="{609B03C1-C815-4F15-A545-7F6203234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007" y="4578096"/>
              <a:ext cx="9525" cy="9525"/>
            </a:xfrm>
            <a:custGeom>
              <a:avLst/>
              <a:gdLst>
                <a:gd name="T0" fmla="*/ 26308050 w 9525"/>
                <a:gd name="T1" fmla="*/ 0 h 9525"/>
                <a:gd name="T2" fmla="*/ 0 w 9525"/>
                <a:gd name="T3" fmla="*/ 33566100 h 9525"/>
                <a:gd name="T4" fmla="*/ 20869275 w 9525"/>
                <a:gd name="T5" fmla="*/ 70761225 h 9525"/>
                <a:gd name="T6" fmla="*/ 55340250 w 9525"/>
                <a:gd name="T7" fmla="*/ 85277325 h 9525"/>
                <a:gd name="T8" fmla="*/ 26308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762" y="0"/>
                  </a:moveTo>
                  <a:cubicBezTo>
                    <a:pt x="2953" y="2476"/>
                    <a:pt x="857" y="2286"/>
                    <a:pt x="0" y="3524"/>
                  </a:cubicBezTo>
                  <a:cubicBezTo>
                    <a:pt x="6382" y="2286"/>
                    <a:pt x="4001" y="2762"/>
                    <a:pt x="2191" y="7429"/>
                  </a:cubicBezTo>
                  <a:cubicBezTo>
                    <a:pt x="3905" y="7525"/>
                    <a:pt x="4858" y="8191"/>
                    <a:pt x="5810" y="8953"/>
                  </a:cubicBezTo>
                  <a:cubicBezTo>
                    <a:pt x="9335" y="5715"/>
                    <a:pt x="5429" y="1619"/>
                    <a:pt x="276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7" name="Freeform: Shape 2206">
              <a:extLst>
                <a:ext uri="{FF2B5EF4-FFF2-40B4-BE49-F238E27FC236}">
                  <a16:creationId xmlns:a16="http://schemas.microsoft.com/office/drawing/2014/main" id="{03FBC75C-70BB-4FF9-ABE9-4402358B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945" y="4097010"/>
              <a:ext cx="9525" cy="19050"/>
            </a:xfrm>
            <a:custGeom>
              <a:avLst/>
              <a:gdLst>
                <a:gd name="T0" fmla="*/ 5258 w 9525"/>
                <a:gd name="T1" fmla="*/ 264 h 19050"/>
                <a:gd name="T2" fmla="*/ 114 w 9525"/>
                <a:gd name="T3" fmla="*/ 2360 h 19050"/>
                <a:gd name="T4" fmla="*/ 1733 w 9525"/>
                <a:gd name="T5" fmla="*/ 12456 h 19050"/>
                <a:gd name="T6" fmla="*/ 3924 w 9525"/>
                <a:gd name="T7" fmla="*/ 16362 h 19050"/>
                <a:gd name="T8" fmla="*/ 4877 w 9525"/>
                <a:gd name="T9" fmla="*/ 20172 h 19050"/>
                <a:gd name="T10" fmla="*/ 9544 w 9525"/>
                <a:gd name="T11" fmla="*/ 24267 h 19050"/>
                <a:gd name="T12" fmla="*/ 12497 w 9525"/>
                <a:gd name="T13" fmla="*/ 18267 h 19050"/>
                <a:gd name="T14" fmla="*/ 5258 w 9525"/>
                <a:gd name="T15" fmla="*/ 26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258" y="264"/>
                  </a:moveTo>
                  <a:cubicBezTo>
                    <a:pt x="1924" y="-974"/>
                    <a:pt x="2591" y="2550"/>
                    <a:pt x="114" y="2360"/>
                  </a:cubicBezTo>
                  <a:cubicBezTo>
                    <a:pt x="-553" y="6837"/>
                    <a:pt x="1924" y="8551"/>
                    <a:pt x="1733" y="12456"/>
                  </a:cubicBezTo>
                  <a:cubicBezTo>
                    <a:pt x="5544" y="12837"/>
                    <a:pt x="8115" y="15981"/>
                    <a:pt x="3924" y="16362"/>
                  </a:cubicBezTo>
                  <a:cubicBezTo>
                    <a:pt x="5353" y="16647"/>
                    <a:pt x="5163" y="18457"/>
                    <a:pt x="4877" y="20172"/>
                  </a:cubicBezTo>
                  <a:cubicBezTo>
                    <a:pt x="8687" y="18076"/>
                    <a:pt x="10401" y="17600"/>
                    <a:pt x="9544" y="24267"/>
                  </a:cubicBezTo>
                  <a:cubicBezTo>
                    <a:pt x="13640" y="25887"/>
                    <a:pt x="11735" y="20553"/>
                    <a:pt x="12497" y="18267"/>
                  </a:cubicBezTo>
                  <a:cubicBezTo>
                    <a:pt x="5639" y="12171"/>
                    <a:pt x="12782" y="5027"/>
                    <a:pt x="5258" y="2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8" name="Freeform: Shape 2207">
              <a:extLst>
                <a:ext uri="{FF2B5EF4-FFF2-40B4-BE49-F238E27FC236}">
                  <a16:creationId xmlns:a16="http://schemas.microsoft.com/office/drawing/2014/main" id="{2EAE3044-77CF-4C92-A5D4-933EF67C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515" y="3854767"/>
              <a:ext cx="9525" cy="28575"/>
            </a:xfrm>
            <a:custGeom>
              <a:avLst/>
              <a:gdLst>
                <a:gd name="T0" fmla="*/ 79152750 w 9525"/>
                <a:gd name="T1" fmla="*/ 37814 h 28575"/>
                <a:gd name="T2" fmla="*/ 38328600 w 9525"/>
                <a:gd name="T3" fmla="*/ 13621 h 28575"/>
                <a:gd name="T4" fmla="*/ 49215675 w 9525"/>
                <a:gd name="T5" fmla="*/ 0 h 28575"/>
                <a:gd name="T6" fmla="*/ 22907625 w 9525"/>
                <a:gd name="T7" fmla="*/ 18574 h 28575"/>
                <a:gd name="T8" fmla="*/ 2943225 w 9525"/>
                <a:gd name="T9" fmla="*/ 13335 h 28575"/>
                <a:gd name="T10" fmla="*/ 79152750 w 9525"/>
                <a:gd name="T11" fmla="*/ 3781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28575">
                  <a:moveTo>
                    <a:pt x="8310" y="37814"/>
                  </a:moveTo>
                  <a:cubicBezTo>
                    <a:pt x="3167" y="31052"/>
                    <a:pt x="7358" y="19621"/>
                    <a:pt x="4024" y="13621"/>
                  </a:cubicBezTo>
                  <a:cubicBezTo>
                    <a:pt x="10025" y="12668"/>
                    <a:pt x="7739" y="3048"/>
                    <a:pt x="5167" y="0"/>
                  </a:cubicBezTo>
                  <a:cubicBezTo>
                    <a:pt x="4595" y="10382"/>
                    <a:pt x="3833" y="10954"/>
                    <a:pt x="2405" y="18574"/>
                  </a:cubicBezTo>
                  <a:cubicBezTo>
                    <a:pt x="785" y="17621"/>
                    <a:pt x="2595" y="13716"/>
                    <a:pt x="309" y="13335"/>
                  </a:cubicBezTo>
                  <a:cubicBezTo>
                    <a:pt x="-1310" y="24384"/>
                    <a:pt x="3738" y="35909"/>
                    <a:pt x="8310" y="378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59" name="Freeform: Shape 2208">
              <a:extLst>
                <a:ext uri="{FF2B5EF4-FFF2-40B4-BE49-F238E27FC236}">
                  <a16:creationId xmlns:a16="http://schemas.microsoft.com/office/drawing/2014/main" id="{C5723E76-C0D6-4BDA-9E8B-540DB825E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9301" y="3894963"/>
              <a:ext cx="9525" cy="19050"/>
            </a:xfrm>
            <a:custGeom>
              <a:avLst/>
              <a:gdLst>
                <a:gd name="T0" fmla="*/ 19050000 w 9525"/>
                <a:gd name="T1" fmla="*/ 24860 h 19050"/>
                <a:gd name="T2" fmla="*/ 38100000 w 9525"/>
                <a:gd name="T3" fmla="*/ 0 h 19050"/>
                <a:gd name="T4" fmla="*/ 45367575 w 9525"/>
                <a:gd name="T5" fmla="*/ 6287 h 19050"/>
                <a:gd name="T6" fmla="*/ 20869275 w 9525"/>
                <a:gd name="T7" fmla="*/ 7334 h 19050"/>
                <a:gd name="T8" fmla="*/ 0 w 9525"/>
                <a:gd name="T9" fmla="*/ 3429 h 19050"/>
                <a:gd name="T10" fmla="*/ 19050000 w 9525"/>
                <a:gd name="T11" fmla="*/ 2486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000" y="24860"/>
                  </a:moveTo>
                  <a:cubicBezTo>
                    <a:pt x="6477" y="16383"/>
                    <a:pt x="7334" y="5429"/>
                    <a:pt x="4000" y="0"/>
                  </a:cubicBezTo>
                  <a:cubicBezTo>
                    <a:pt x="1048" y="2381"/>
                    <a:pt x="3810" y="4000"/>
                    <a:pt x="4763" y="6287"/>
                  </a:cubicBezTo>
                  <a:cubicBezTo>
                    <a:pt x="3524" y="6191"/>
                    <a:pt x="3143" y="7144"/>
                    <a:pt x="2191" y="7334"/>
                  </a:cubicBezTo>
                  <a:cubicBezTo>
                    <a:pt x="2191" y="5429"/>
                    <a:pt x="2667" y="3048"/>
                    <a:pt x="0" y="3429"/>
                  </a:cubicBezTo>
                  <a:cubicBezTo>
                    <a:pt x="4286" y="11335"/>
                    <a:pt x="-1048" y="19526"/>
                    <a:pt x="2000" y="2486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0" name="Freeform: Shape 2209">
              <a:extLst>
                <a:ext uri="{FF2B5EF4-FFF2-40B4-BE49-F238E27FC236}">
                  <a16:creationId xmlns:a16="http://schemas.microsoft.com/office/drawing/2014/main" id="{91C9643F-3602-45B8-9112-E211B87F3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773" y="3799237"/>
              <a:ext cx="9525" cy="9525"/>
            </a:xfrm>
            <a:custGeom>
              <a:avLst/>
              <a:gdLst>
                <a:gd name="T0" fmla="*/ 13201650 w 9525"/>
                <a:gd name="T1" fmla="*/ 2572 h 9525"/>
                <a:gd name="T2" fmla="*/ 43138725 w 9525"/>
                <a:gd name="T3" fmla="*/ 10382 h 9525"/>
                <a:gd name="T4" fmla="*/ 32251650 w 9525"/>
                <a:gd name="T5" fmla="*/ 9049 h 9525"/>
                <a:gd name="T6" fmla="*/ 50396775 w 9525"/>
                <a:gd name="T7" fmla="*/ 476 h 9525"/>
                <a:gd name="T8" fmla="*/ 13201650 w 9525"/>
                <a:gd name="T9" fmla="*/ 2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86" y="2572"/>
                  </a:moveTo>
                  <a:cubicBezTo>
                    <a:pt x="3386" y="762"/>
                    <a:pt x="-900" y="13145"/>
                    <a:pt x="4529" y="10382"/>
                  </a:cubicBezTo>
                  <a:cubicBezTo>
                    <a:pt x="3767" y="10287"/>
                    <a:pt x="3101" y="10096"/>
                    <a:pt x="3386" y="9049"/>
                  </a:cubicBezTo>
                  <a:cubicBezTo>
                    <a:pt x="4434" y="3620"/>
                    <a:pt x="4148" y="4953"/>
                    <a:pt x="5291" y="476"/>
                  </a:cubicBezTo>
                  <a:cubicBezTo>
                    <a:pt x="2815" y="-857"/>
                    <a:pt x="-2520" y="857"/>
                    <a:pt x="1386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1" name="Freeform: Shape 2210">
              <a:extLst>
                <a:ext uri="{FF2B5EF4-FFF2-40B4-BE49-F238E27FC236}">
                  <a16:creationId xmlns:a16="http://schemas.microsoft.com/office/drawing/2014/main" id="{07244D81-C9D1-4D09-B954-18EC51CA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683" y="3807904"/>
              <a:ext cx="9525" cy="19050"/>
            </a:xfrm>
            <a:custGeom>
              <a:avLst/>
              <a:gdLst>
                <a:gd name="T0" fmla="*/ 6763 w 9525"/>
                <a:gd name="T1" fmla="*/ 24479 h 19050"/>
                <a:gd name="T2" fmla="*/ 5048 w 9525"/>
                <a:gd name="T3" fmla="*/ 14383 h 19050"/>
                <a:gd name="T4" fmla="*/ 12478 w 9525"/>
                <a:gd name="T5" fmla="*/ 0 h 19050"/>
                <a:gd name="T6" fmla="*/ 9620 w 9525"/>
                <a:gd name="T7" fmla="*/ 4763 h 19050"/>
                <a:gd name="T8" fmla="*/ 9144 w 9525"/>
                <a:gd name="T9" fmla="*/ 10954 h 19050"/>
                <a:gd name="T10" fmla="*/ 667 w 9525"/>
                <a:gd name="T11" fmla="*/ 7811 h 19050"/>
                <a:gd name="T12" fmla="*/ 0 w 9525"/>
                <a:gd name="T13" fmla="*/ 16478 h 19050"/>
                <a:gd name="T14" fmla="*/ 6763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6763" y="24479"/>
                  </a:moveTo>
                  <a:cubicBezTo>
                    <a:pt x="9525" y="19050"/>
                    <a:pt x="667" y="17336"/>
                    <a:pt x="5048" y="14383"/>
                  </a:cubicBezTo>
                  <a:cubicBezTo>
                    <a:pt x="8763" y="18574"/>
                    <a:pt x="15335" y="6001"/>
                    <a:pt x="12478" y="0"/>
                  </a:cubicBezTo>
                  <a:cubicBezTo>
                    <a:pt x="13621" y="4000"/>
                    <a:pt x="10287" y="2858"/>
                    <a:pt x="9620" y="4763"/>
                  </a:cubicBezTo>
                  <a:cubicBezTo>
                    <a:pt x="11716" y="4382"/>
                    <a:pt x="11144" y="11716"/>
                    <a:pt x="9144" y="10954"/>
                  </a:cubicBezTo>
                  <a:cubicBezTo>
                    <a:pt x="6572" y="9716"/>
                    <a:pt x="5144" y="7429"/>
                    <a:pt x="667" y="7811"/>
                  </a:cubicBezTo>
                  <a:cubicBezTo>
                    <a:pt x="2096" y="11906"/>
                    <a:pt x="571" y="12001"/>
                    <a:pt x="0" y="16478"/>
                  </a:cubicBezTo>
                  <a:cubicBezTo>
                    <a:pt x="5144" y="16574"/>
                    <a:pt x="3810" y="22384"/>
                    <a:pt x="6763" y="24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2" name="Freeform: Shape 2211">
              <a:extLst>
                <a:ext uri="{FF2B5EF4-FFF2-40B4-BE49-F238E27FC236}">
                  <a16:creationId xmlns:a16="http://schemas.microsoft.com/office/drawing/2014/main" id="{AE40C7F4-F56E-46E0-974B-CBF9F2B99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6819" y="4506275"/>
              <a:ext cx="9525" cy="9525"/>
            </a:xfrm>
            <a:custGeom>
              <a:avLst/>
              <a:gdLst>
                <a:gd name="T0" fmla="*/ 18145125 w 9525"/>
                <a:gd name="T1" fmla="*/ 669 h 9525"/>
                <a:gd name="T2" fmla="*/ 0 w 9525"/>
                <a:gd name="T3" fmla="*/ 9242 h 9525"/>
                <a:gd name="T4" fmla="*/ 29032200 w 9525"/>
                <a:gd name="T5" fmla="*/ 18290 h 9525"/>
                <a:gd name="T6" fmla="*/ 54435375 w 9525"/>
                <a:gd name="T7" fmla="*/ 955 h 9525"/>
                <a:gd name="T8" fmla="*/ 18145125 w 9525"/>
                <a:gd name="T9" fmla="*/ 66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05" y="669"/>
                  </a:moveTo>
                  <a:cubicBezTo>
                    <a:pt x="2477" y="2574"/>
                    <a:pt x="667" y="4860"/>
                    <a:pt x="0" y="9242"/>
                  </a:cubicBezTo>
                  <a:cubicBezTo>
                    <a:pt x="6001" y="9051"/>
                    <a:pt x="-3429" y="17338"/>
                    <a:pt x="3048" y="18290"/>
                  </a:cubicBezTo>
                  <a:cubicBezTo>
                    <a:pt x="6477" y="9622"/>
                    <a:pt x="2762" y="5146"/>
                    <a:pt x="5715" y="955"/>
                  </a:cubicBezTo>
                  <a:cubicBezTo>
                    <a:pt x="3524" y="1336"/>
                    <a:pt x="2667" y="-1141"/>
                    <a:pt x="1905" y="6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3" name="Freeform: Shape 2212">
              <a:extLst>
                <a:ext uri="{FF2B5EF4-FFF2-40B4-BE49-F238E27FC236}">
                  <a16:creationId xmlns:a16="http://schemas.microsoft.com/office/drawing/2014/main" id="{4BC57DB8-51F5-4546-BAC0-160A296A7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5778" y="3914106"/>
              <a:ext cx="9525" cy="19050"/>
            </a:xfrm>
            <a:custGeom>
              <a:avLst/>
              <a:gdLst>
                <a:gd name="T0" fmla="*/ 9430 w 9525"/>
                <a:gd name="T1" fmla="*/ 4383 h 19050"/>
                <a:gd name="T2" fmla="*/ 4763 w 9525"/>
                <a:gd name="T3" fmla="*/ 192 h 19050"/>
                <a:gd name="T4" fmla="*/ 0 w 9525"/>
                <a:gd name="T5" fmla="*/ 12384 h 19050"/>
                <a:gd name="T6" fmla="*/ 8382 w 9525"/>
                <a:gd name="T7" fmla="*/ 16861 h 19050"/>
                <a:gd name="T8" fmla="*/ 6572 w 9525"/>
                <a:gd name="T9" fmla="*/ 22957 h 19050"/>
                <a:gd name="T10" fmla="*/ 8858 w 9525"/>
                <a:gd name="T11" fmla="*/ 25624 h 19050"/>
                <a:gd name="T12" fmla="*/ 12668 w 9525"/>
                <a:gd name="T13" fmla="*/ 24672 h 19050"/>
                <a:gd name="T14" fmla="*/ 13811 w 9525"/>
                <a:gd name="T15" fmla="*/ 26005 h 19050"/>
                <a:gd name="T16" fmla="*/ 9430 w 9525"/>
                <a:gd name="T17" fmla="*/ 4383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9430" y="4383"/>
                  </a:moveTo>
                  <a:cubicBezTo>
                    <a:pt x="4572" y="5812"/>
                    <a:pt x="9620" y="-1236"/>
                    <a:pt x="4763" y="192"/>
                  </a:cubicBezTo>
                  <a:cubicBezTo>
                    <a:pt x="7620" y="9241"/>
                    <a:pt x="953" y="5241"/>
                    <a:pt x="0" y="12384"/>
                  </a:cubicBezTo>
                  <a:cubicBezTo>
                    <a:pt x="7525" y="12575"/>
                    <a:pt x="2857" y="18861"/>
                    <a:pt x="8382" y="16861"/>
                  </a:cubicBezTo>
                  <a:cubicBezTo>
                    <a:pt x="8668" y="19909"/>
                    <a:pt x="5905" y="19338"/>
                    <a:pt x="6572" y="22957"/>
                  </a:cubicBezTo>
                  <a:cubicBezTo>
                    <a:pt x="8096" y="23243"/>
                    <a:pt x="9525" y="23529"/>
                    <a:pt x="8858" y="25624"/>
                  </a:cubicBezTo>
                  <a:cubicBezTo>
                    <a:pt x="10573" y="25815"/>
                    <a:pt x="11621" y="25243"/>
                    <a:pt x="12668" y="24672"/>
                  </a:cubicBezTo>
                  <a:cubicBezTo>
                    <a:pt x="12478" y="26005"/>
                    <a:pt x="12954" y="27910"/>
                    <a:pt x="13811" y="26005"/>
                  </a:cubicBezTo>
                  <a:cubicBezTo>
                    <a:pt x="15145" y="16670"/>
                    <a:pt x="5620" y="12194"/>
                    <a:pt x="9430" y="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4" name="Freeform: Shape 2213">
              <a:extLst>
                <a:ext uri="{FF2B5EF4-FFF2-40B4-BE49-F238E27FC236}">
                  <a16:creationId xmlns:a16="http://schemas.microsoft.com/office/drawing/2014/main" id="{678813CA-E25F-46B9-A4B8-60D9044A2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969" y="3835623"/>
              <a:ext cx="9525" cy="9525"/>
            </a:xfrm>
            <a:custGeom>
              <a:avLst/>
              <a:gdLst>
                <a:gd name="T0" fmla="*/ 3629025 w 9525"/>
                <a:gd name="T1" fmla="*/ 1809750 h 9525"/>
                <a:gd name="T2" fmla="*/ 0 w 9525"/>
                <a:gd name="T3" fmla="*/ 48977550 h 9525"/>
                <a:gd name="T4" fmla="*/ 46272450 w 9525"/>
                <a:gd name="T5" fmla="*/ 64408050 h 9525"/>
                <a:gd name="T6" fmla="*/ 48996600 w 9525"/>
                <a:gd name="T7" fmla="*/ 29022675 h 9525"/>
                <a:gd name="T8" fmla="*/ 3629025 w 9525"/>
                <a:gd name="T9" fmla="*/ 18097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81" y="190"/>
                  </a:moveTo>
                  <a:cubicBezTo>
                    <a:pt x="286" y="1904"/>
                    <a:pt x="95" y="3523"/>
                    <a:pt x="0" y="5142"/>
                  </a:cubicBezTo>
                  <a:cubicBezTo>
                    <a:pt x="2191" y="5238"/>
                    <a:pt x="3810" y="5714"/>
                    <a:pt x="4858" y="6762"/>
                  </a:cubicBezTo>
                  <a:cubicBezTo>
                    <a:pt x="4572" y="4571"/>
                    <a:pt x="6953" y="3714"/>
                    <a:pt x="5144" y="3047"/>
                  </a:cubicBezTo>
                  <a:cubicBezTo>
                    <a:pt x="1905" y="8000"/>
                    <a:pt x="4382" y="-1430"/>
                    <a:pt x="381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5" name="Freeform: Shape 2214">
              <a:extLst>
                <a:ext uri="{FF2B5EF4-FFF2-40B4-BE49-F238E27FC236}">
                  <a16:creationId xmlns:a16="http://schemas.microsoft.com/office/drawing/2014/main" id="{5367FC38-4217-4B0F-9AD7-4DD9DF604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302" y="3856101"/>
              <a:ext cx="9525" cy="9525"/>
            </a:xfrm>
            <a:custGeom>
              <a:avLst/>
              <a:gdLst>
                <a:gd name="T0" fmla="*/ 2095 w 9525"/>
                <a:gd name="T1" fmla="*/ 13525 h 9525"/>
                <a:gd name="T2" fmla="*/ 9906 w 9525"/>
                <a:gd name="T3" fmla="*/ 10382 h 9525"/>
                <a:gd name="T4" fmla="*/ 13811 w 9525"/>
                <a:gd name="T5" fmla="*/ 8192 h 9525"/>
                <a:gd name="T6" fmla="*/ 11811 w 9525"/>
                <a:gd name="T7" fmla="*/ 1810 h 9525"/>
                <a:gd name="T8" fmla="*/ 5524 w 9525"/>
                <a:gd name="T9" fmla="*/ 2572 h 9525"/>
                <a:gd name="T10" fmla="*/ 4476 w 9525"/>
                <a:gd name="T11" fmla="*/ 0 h 9525"/>
                <a:gd name="T12" fmla="*/ 0 w 9525"/>
                <a:gd name="T13" fmla="*/ 8382 h 9525"/>
                <a:gd name="T14" fmla="*/ 1048 w 9525"/>
                <a:gd name="T15" fmla="*/ 10954 h 9525"/>
                <a:gd name="T16" fmla="*/ 2095 w 9525"/>
                <a:gd name="T17" fmla="*/ 1352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2095" y="13525"/>
                  </a:moveTo>
                  <a:cubicBezTo>
                    <a:pt x="5810" y="12478"/>
                    <a:pt x="5048" y="6953"/>
                    <a:pt x="9906" y="10382"/>
                  </a:cubicBezTo>
                  <a:cubicBezTo>
                    <a:pt x="10477" y="3715"/>
                    <a:pt x="10096" y="6763"/>
                    <a:pt x="13811" y="8192"/>
                  </a:cubicBezTo>
                  <a:cubicBezTo>
                    <a:pt x="14288" y="5144"/>
                    <a:pt x="14573" y="2191"/>
                    <a:pt x="11811" y="1810"/>
                  </a:cubicBezTo>
                  <a:cubicBezTo>
                    <a:pt x="11811" y="4477"/>
                    <a:pt x="7334" y="2000"/>
                    <a:pt x="5524" y="2572"/>
                  </a:cubicBezTo>
                  <a:cubicBezTo>
                    <a:pt x="5334" y="1619"/>
                    <a:pt x="5715" y="95"/>
                    <a:pt x="4476" y="0"/>
                  </a:cubicBezTo>
                  <a:cubicBezTo>
                    <a:pt x="4858" y="4953"/>
                    <a:pt x="2381" y="6572"/>
                    <a:pt x="0" y="8382"/>
                  </a:cubicBezTo>
                  <a:cubicBezTo>
                    <a:pt x="2286" y="8858"/>
                    <a:pt x="-858" y="10382"/>
                    <a:pt x="1048" y="10954"/>
                  </a:cubicBezTo>
                  <a:cubicBezTo>
                    <a:pt x="6286" y="7525"/>
                    <a:pt x="95" y="14097"/>
                    <a:pt x="2095" y="13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6" name="Freeform: Shape 2215">
              <a:extLst>
                <a:ext uri="{FF2B5EF4-FFF2-40B4-BE49-F238E27FC236}">
                  <a16:creationId xmlns:a16="http://schemas.microsoft.com/office/drawing/2014/main" id="{3493219A-772A-4856-AC0F-26D9875F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69" y="4505706"/>
              <a:ext cx="9525" cy="9525"/>
            </a:xfrm>
            <a:custGeom>
              <a:avLst/>
              <a:gdLst>
                <a:gd name="T0" fmla="*/ 400 w 9525"/>
                <a:gd name="T1" fmla="*/ 0 h 9525"/>
                <a:gd name="T2" fmla="*/ 2495 w 9525"/>
                <a:gd name="T3" fmla="*/ 48987075 h 9525"/>
                <a:gd name="T4" fmla="*/ 7353 w 9525"/>
                <a:gd name="T5" fmla="*/ 65322450 h 9525"/>
                <a:gd name="T6" fmla="*/ 8591 w 9525"/>
                <a:gd name="T7" fmla="*/ 66227325 h 9525"/>
                <a:gd name="T8" fmla="*/ 10115 w 9525"/>
                <a:gd name="T9" fmla="*/ 31756350 h 9525"/>
                <a:gd name="T10" fmla="*/ 4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00" y="0"/>
                  </a:moveTo>
                  <a:cubicBezTo>
                    <a:pt x="-839" y="2762"/>
                    <a:pt x="1067" y="8477"/>
                    <a:pt x="2495" y="5143"/>
                  </a:cubicBezTo>
                  <a:cubicBezTo>
                    <a:pt x="114" y="571"/>
                    <a:pt x="6400" y="10763"/>
                    <a:pt x="7353" y="6858"/>
                  </a:cubicBezTo>
                  <a:cubicBezTo>
                    <a:pt x="5448" y="6191"/>
                    <a:pt x="7258" y="5334"/>
                    <a:pt x="8591" y="6953"/>
                  </a:cubicBezTo>
                  <a:cubicBezTo>
                    <a:pt x="8686" y="5239"/>
                    <a:pt x="9353" y="4286"/>
                    <a:pt x="10115" y="3334"/>
                  </a:cubicBezTo>
                  <a:cubicBezTo>
                    <a:pt x="4400" y="6287"/>
                    <a:pt x="4781" y="1048"/>
                    <a:pt x="40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7" name="Freeform: Shape 2216">
              <a:extLst>
                <a:ext uri="{FF2B5EF4-FFF2-40B4-BE49-F238E27FC236}">
                  <a16:creationId xmlns:a16="http://schemas.microsoft.com/office/drawing/2014/main" id="{D6EEB29F-3C7A-4653-ACCF-F1F69FAC2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589" y="393792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810 w 9525"/>
                <a:gd name="T3" fmla="*/ 8858 h 9525"/>
                <a:gd name="T4" fmla="*/ 1619 w 9525"/>
                <a:gd name="T5" fmla="*/ 11335 h 9525"/>
                <a:gd name="T6" fmla="*/ 286 w 9525"/>
                <a:gd name="T7" fmla="*/ 12478 h 9525"/>
                <a:gd name="T8" fmla="*/ 11430 w 9525"/>
                <a:gd name="T9" fmla="*/ 13430 h 9525"/>
                <a:gd name="T10" fmla="*/ 10668 w 9525"/>
                <a:gd name="T11" fmla="*/ 7144 h 9525"/>
                <a:gd name="T12" fmla="*/ 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810" y="3524"/>
                    <a:pt x="8668" y="14669"/>
                    <a:pt x="1810" y="8858"/>
                  </a:cubicBezTo>
                  <a:cubicBezTo>
                    <a:pt x="1714" y="9716"/>
                    <a:pt x="1714" y="10573"/>
                    <a:pt x="1619" y="11335"/>
                  </a:cubicBezTo>
                  <a:cubicBezTo>
                    <a:pt x="857" y="11335"/>
                    <a:pt x="95" y="11430"/>
                    <a:pt x="286" y="12478"/>
                  </a:cubicBezTo>
                  <a:cubicBezTo>
                    <a:pt x="2762" y="13240"/>
                    <a:pt x="9239" y="16288"/>
                    <a:pt x="11430" y="13430"/>
                  </a:cubicBezTo>
                  <a:cubicBezTo>
                    <a:pt x="6763" y="12954"/>
                    <a:pt x="7906" y="11240"/>
                    <a:pt x="10668" y="7144"/>
                  </a:cubicBezTo>
                  <a:cubicBezTo>
                    <a:pt x="6382" y="5429"/>
                    <a:pt x="2096" y="371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8" name="Freeform: Shape 2217">
              <a:extLst>
                <a:ext uri="{FF2B5EF4-FFF2-40B4-BE49-F238E27FC236}">
                  <a16:creationId xmlns:a16="http://schemas.microsoft.com/office/drawing/2014/main" id="{4EAF9C86-3403-4C2E-B9E1-BE1117A6A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5304" y="393306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762" y="9620"/>
                    <a:pt x="10287" y="3334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69" name="Freeform: Shape 2218">
              <a:extLst>
                <a:ext uri="{FF2B5EF4-FFF2-40B4-BE49-F238E27FC236}">
                  <a16:creationId xmlns:a16="http://schemas.microsoft.com/office/drawing/2014/main" id="{519FCAFD-08BA-4366-849D-ABCA1BBD5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446" y="3955947"/>
              <a:ext cx="9525" cy="9525"/>
            </a:xfrm>
            <a:custGeom>
              <a:avLst/>
              <a:gdLst>
                <a:gd name="T0" fmla="*/ 0 w 9525"/>
                <a:gd name="T1" fmla="*/ 3309 h 9525"/>
                <a:gd name="T2" fmla="*/ 7715 w 9525"/>
                <a:gd name="T3" fmla="*/ 16454 h 9525"/>
                <a:gd name="T4" fmla="*/ 12002 w 9525"/>
                <a:gd name="T5" fmla="*/ 9310 h 9525"/>
                <a:gd name="T6" fmla="*/ 8477 w 9525"/>
                <a:gd name="T7" fmla="*/ 6548 h 9525"/>
                <a:gd name="T8" fmla="*/ 8096 w 9525"/>
                <a:gd name="T9" fmla="*/ 11596 h 9525"/>
                <a:gd name="T10" fmla="*/ 5334 w 9525"/>
                <a:gd name="T11" fmla="*/ 71 h 9525"/>
                <a:gd name="T12" fmla="*/ 0 w 9525"/>
                <a:gd name="T13" fmla="*/ 330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3309"/>
                  </a:moveTo>
                  <a:cubicBezTo>
                    <a:pt x="3238" y="9024"/>
                    <a:pt x="3429" y="13977"/>
                    <a:pt x="7715" y="16454"/>
                  </a:cubicBezTo>
                  <a:cubicBezTo>
                    <a:pt x="7048" y="11596"/>
                    <a:pt x="11049" y="12263"/>
                    <a:pt x="12002" y="9310"/>
                  </a:cubicBezTo>
                  <a:cubicBezTo>
                    <a:pt x="9525" y="9501"/>
                    <a:pt x="9715" y="7405"/>
                    <a:pt x="8477" y="6548"/>
                  </a:cubicBezTo>
                  <a:cubicBezTo>
                    <a:pt x="7144" y="8739"/>
                    <a:pt x="11906" y="11025"/>
                    <a:pt x="8096" y="11596"/>
                  </a:cubicBezTo>
                  <a:cubicBezTo>
                    <a:pt x="6572" y="8262"/>
                    <a:pt x="4572" y="5310"/>
                    <a:pt x="5334" y="71"/>
                  </a:cubicBezTo>
                  <a:cubicBezTo>
                    <a:pt x="2096" y="-501"/>
                    <a:pt x="2000" y="2547"/>
                    <a:pt x="0" y="330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0" name="Freeform: Shape 2219">
              <a:extLst>
                <a:ext uri="{FF2B5EF4-FFF2-40B4-BE49-F238E27FC236}">
                  <a16:creationId xmlns:a16="http://schemas.microsoft.com/office/drawing/2014/main" id="{1E1B473E-FFA0-4507-B7AF-4CC2B4CD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591" y="4029456"/>
              <a:ext cx="9525" cy="9525"/>
            </a:xfrm>
            <a:custGeom>
              <a:avLst/>
              <a:gdLst>
                <a:gd name="T0" fmla="*/ 63941325 w 9525"/>
                <a:gd name="T1" fmla="*/ 17621 h 9525"/>
                <a:gd name="T2" fmla="*/ 53959125 w 9525"/>
                <a:gd name="T3" fmla="*/ 0 h 9525"/>
                <a:gd name="T4" fmla="*/ 8601075 w 9525"/>
                <a:gd name="T5" fmla="*/ 12097 h 9525"/>
                <a:gd name="T6" fmla="*/ 24022050 w 9525"/>
                <a:gd name="T7" fmla="*/ 7239 h 9525"/>
                <a:gd name="T8" fmla="*/ 18573750 w 9525"/>
                <a:gd name="T9" fmla="*/ 14669 h 9525"/>
                <a:gd name="T10" fmla="*/ 63941325 w 9525"/>
                <a:gd name="T11" fmla="*/ 1762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13" y="17621"/>
                  </a:moveTo>
                  <a:cubicBezTo>
                    <a:pt x="7665" y="9811"/>
                    <a:pt x="6141" y="3524"/>
                    <a:pt x="5665" y="0"/>
                  </a:cubicBezTo>
                  <a:cubicBezTo>
                    <a:pt x="2617" y="4477"/>
                    <a:pt x="-1955" y="6001"/>
                    <a:pt x="903" y="12097"/>
                  </a:cubicBezTo>
                  <a:cubicBezTo>
                    <a:pt x="1284" y="10287"/>
                    <a:pt x="903" y="7430"/>
                    <a:pt x="2522" y="7239"/>
                  </a:cubicBezTo>
                  <a:cubicBezTo>
                    <a:pt x="6522" y="10192"/>
                    <a:pt x="2712" y="10858"/>
                    <a:pt x="1950" y="14669"/>
                  </a:cubicBezTo>
                  <a:cubicBezTo>
                    <a:pt x="5379" y="14097"/>
                    <a:pt x="4236" y="17431"/>
                    <a:pt x="6713" y="17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1" name="Freeform: Shape 2220">
              <a:extLst>
                <a:ext uri="{FF2B5EF4-FFF2-40B4-BE49-F238E27FC236}">
                  <a16:creationId xmlns:a16="http://schemas.microsoft.com/office/drawing/2014/main" id="{879D88F5-49E9-49D8-893B-DECEF971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637" y="3984781"/>
              <a:ext cx="9525" cy="9525"/>
            </a:xfrm>
            <a:custGeom>
              <a:avLst/>
              <a:gdLst>
                <a:gd name="T0" fmla="*/ 46272450 w 9525"/>
                <a:gd name="T1" fmla="*/ 46301025 h 9525"/>
                <a:gd name="T2" fmla="*/ 60788550 w 9525"/>
                <a:gd name="T3" fmla="*/ 11820525 h 9525"/>
                <a:gd name="T4" fmla="*/ 70761225 w 9525"/>
                <a:gd name="T5" fmla="*/ 36318825 h 9525"/>
                <a:gd name="T6" fmla="*/ 61693425 w 9525"/>
                <a:gd name="T7" fmla="*/ 28575 h 9525"/>
                <a:gd name="T8" fmla="*/ 0 w 9525"/>
                <a:gd name="T9" fmla="*/ 30880050 h 9525"/>
                <a:gd name="T10" fmla="*/ 46272450 w 9525"/>
                <a:gd name="T11" fmla="*/ 463010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4861"/>
                  </a:moveTo>
                  <a:cubicBezTo>
                    <a:pt x="5144" y="3432"/>
                    <a:pt x="4953" y="1337"/>
                    <a:pt x="6382" y="1241"/>
                  </a:cubicBezTo>
                  <a:cubicBezTo>
                    <a:pt x="6572" y="2194"/>
                    <a:pt x="6191" y="3718"/>
                    <a:pt x="7429" y="3813"/>
                  </a:cubicBezTo>
                  <a:cubicBezTo>
                    <a:pt x="10097" y="1146"/>
                    <a:pt x="7239" y="2385"/>
                    <a:pt x="6477" y="3"/>
                  </a:cubicBezTo>
                  <a:cubicBezTo>
                    <a:pt x="3334" y="-92"/>
                    <a:pt x="1905" y="1908"/>
                    <a:pt x="0" y="3242"/>
                  </a:cubicBezTo>
                  <a:cubicBezTo>
                    <a:pt x="2286" y="5623"/>
                    <a:pt x="2477" y="2480"/>
                    <a:pt x="4858" y="4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2" name="Freeform: Shape 2221">
              <a:extLst>
                <a:ext uri="{FF2B5EF4-FFF2-40B4-BE49-F238E27FC236}">
                  <a16:creationId xmlns:a16="http://schemas.microsoft.com/office/drawing/2014/main" id="{53552F3A-4CE1-4252-AA68-C2050087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970" y="4023550"/>
              <a:ext cx="95250" cy="333375"/>
            </a:xfrm>
            <a:custGeom>
              <a:avLst/>
              <a:gdLst>
                <a:gd name="T0" fmla="*/ 81058 w 95250"/>
                <a:gd name="T1" fmla="*/ 318421 h 333375"/>
                <a:gd name="T2" fmla="*/ 88868 w 95250"/>
                <a:gd name="T3" fmla="*/ 300228 h 333375"/>
                <a:gd name="T4" fmla="*/ 71628 w 95250"/>
                <a:gd name="T5" fmla="*/ 296227 h 333375"/>
                <a:gd name="T6" fmla="*/ 88963 w 95250"/>
                <a:gd name="T7" fmla="*/ 282702 h 333375"/>
                <a:gd name="T8" fmla="*/ 90583 w 95250"/>
                <a:gd name="T9" fmla="*/ 277844 h 333375"/>
                <a:gd name="T10" fmla="*/ 83439 w 95250"/>
                <a:gd name="T11" fmla="*/ 257366 h 333375"/>
                <a:gd name="T12" fmla="*/ 80296 w 95250"/>
                <a:gd name="T13" fmla="*/ 234505 h 333375"/>
                <a:gd name="T14" fmla="*/ 72485 w 95250"/>
                <a:gd name="T15" fmla="*/ 223933 h 333375"/>
                <a:gd name="T16" fmla="*/ 64008 w 95250"/>
                <a:gd name="T17" fmla="*/ 190691 h 333375"/>
                <a:gd name="T18" fmla="*/ 57626 w 95250"/>
                <a:gd name="T19" fmla="*/ 161258 h 333375"/>
                <a:gd name="T20" fmla="*/ 71914 w 95250"/>
                <a:gd name="T21" fmla="*/ 154876 h 333375"/>
                <a:gd name="T22" fmla="*/ 53245 w 95250"/>
                <a:gd name="T23" fmla="*/ 122111 h 333375"/>
                <a:gd name="T24" fmla="*/ 55340 w 95250"/>
                <a:gd name="T25" fmla="*/ 127349 h 333375"/>
                <a:gd name="T26" fmla="*/ 46292 w 95250"/>
                <a:gd name="T27" fmla="*/ 100298 h 333375"/>
                <a:gd name="T28" fmla="*/ 36386 w 95250"/>
                <a:gd name="T29" fmla="*/ 68104 h 333375"/>
                <a:gd name="T30" fmla="*/ 30766 w 95250"/>
                <a:gd name="T31" fmla="*/ 28956 h 333375"/>
                <a:gd name="T32" fmla="*/ 19812 w 95250"/>
                <a:gd name="T33" fmla="*/ 24289 h 333375"/>
                <a:gd name="T34" fmla="*/ 14192 w 95250"/>
                <a:gd name="T35" fmla="*/ 0 h 333375"/>
                <a:gd name="T36" fmla="*/ 14478 w 95250"/>
                <a:gd name="T37" fmla="*/ 28670 h 333375"/>
                <a:gd name="T38" fmla="*/ 4572 w 95250"/>
                <a:gd name="T39" fmla="*/ 42863 h 333375"/>
                <a:gd name="T40" fmla="*/ 20574 w 95250"/>
                <a:gd name="T41" fmla="*/ 44101 h 333375"/>
                <a:gd name="T42" fmla="*/ 33338 w 95250"/>
                <a:gd name="T43" fmla="*/ 57626 h 333375"/>
                <a:gd name="T44" fmla="*/ 19336 w 95250"/>
                <a:gd name="T45" fmla="*/ 76486 h 333375"/>
                <a:gd name="T46" fmla="*/ 22193 w 95250"/>
                <a:gd name="T47" fmla="*/ 86773 h 333375"/>
                <a:gd name="T48" fmla="*/ 11525 w 95250"/>
                <a:gd name="T49" fmla="*/ 127254 h 333375"/>
                <a:gd name="T50" fmla="*/ 16573 w 95250"/>
                <a:gd name="T51" fmla="*/ 156496 h 333375"/>
                <a:gd name="T52" fmla="*/ 12668 w 95250"/>
                <a:gd name="T53" fmla="*/ 191167 h 333375"/>
                <a:gd name="T54" fmla="*/ 11335 w 95250"/>
                <a:gd name="T55" fmla="*/ 253651 h 333375"/>
                <a:gd name="T56" fmla="*/ 9430 w 95250"/>
                <a:gd name="T57" fmla="*/ 277273 h 333375"/>
                <a:gd name="T58" fmla="*/ 34385 w 95250"/>
                <a:gd name="T59" fmla="*/ 278035 h 333375"/>
                <a:gd name="T60" fmla="*/ 49435 w 95250"/>
                <a:gd name="T61" fmla="*/ 324231 h 333375"/>
                <a:gd name="T62" fmla="*/ 76676 w 95250"/>
                <a:gd name="T63" fmla="*/ 279368 h 333375"/>
                <a:gd name="T64" fmla="*/ 54578 w 95250"/>
                <a:gd name="T65" fmla="*/ 151162 h 333375"/>
                <a:gd name="T66" fmla="*/ 12097 w 95250"/>
                <a:gd name="T67" fmla="*/ 42672 h 333375"/>
                <a:gd name="T68" fmla="*/ 21527 w 95250"/>
                <a:gd name="T69" fmla="*/ 33433 h 333375"/>
                <a:gd name="T70" fmla="*/ 6001 w 95250"/>
                <a:gd name="T71" fmla="*/ 102203 h 333375"/>
                <a:gd name="T72" fmla="*/ 51530 w 95250"/>
                <a:gd name="T73" fmla="*/ 249746 h 333375"/>
                <a:gd name="T74" fmla="*/ 53435 w 95250"/>
                <a:gd name="T75" fmla="*/ 257461 h 333375"/>
                <a:gd name="T76" fmla="*/ 61436 w 95250"/>
                <a:gd name="T77" fmla="*/ 298133 h 333375"/>
                <a:gd name="T78" fmla="*/ 62198 w 95250"/>
                <a:gd name="T79" fmla="*/ 319468 h 333375"/>
                <a:gd name="T80" fmla="*/ 64484 w 95250"/>
                <a:gd name="T81" fmla="*/ 229648 h 333375"/>
                <a:gd name="T82" fmla="*/ 78200 w 95250"/>
                <a:gd name="T83" fmla="*/ 245745 h 333375"/>
                <a:gd name="T84" fmla="*/ 68009 w 95250"/>
                <a:gd name="T85" fmla="*/ 232315 h 333375"/>
                <a:gd name="T86" fmla="*/ 65246 w 95250"/>
                <a:gd name="T87" fmla="*/ 250888 h 333375"/>
                <a:gd name="T88" fmla="*/ 55721 w 95250"/>
                <a:gd name="T89" fmla="*/ 182594 h 333375"/>
                <a:gd name="T90" fmla="*/ 50483 w 95250"/>
                <a:gd name="T91" fmla="*/ 154591 h 333375"/>
                <a:gd name="T92" fmla="*/ 37243 w 95250"/>
                <a:gd name="T93" fmla="*/ 194786 h 333375"/>
                <a:gd name="T94" fmla="*/ 26956 w 95250"/>
                <a:gd name="T95" fmla="*/ 151448 h 333375"/>
                <a:gd name="T96" fmla="*/ 33242 w 95250"/>
                <a:gd name="T97" fmla="*/ 151924 h 333375"/>
                <a:gd name="T98" fmla="*/ 25908 w 95250"/>
                <a:gd name="T99" fmla="*/ 195263 h 333375"/>
                <a:gd name="T100" fmla="*/ 33909 w 95250"/>
                <a:gd name="T101" fmla="*/ 112109 h 333375"/>
                <a:gd name="T102" fmla="*/ 22384 w 95250"/>
                <a:gd name="T103" fmla="*/ 99727 h 333375"/>
                <a:gd name="T104" fmla="*/ 18574 w 95250"/>
                <a:gd name="T105" fmla="*/ 116967 h 333375"/>
                <a:gd name="T106" fmla="*/ 9049 w 95250"/>
                <a:gd name="T107" fmla="*/ 280130 h 333375"/>
                <a:gd name="T108" fmla="*/ 27146 w 95250"/>
                <a:gd name="T109" fmla="*/ 256603 h 333375"/>
                <a:gd name="T110" fmla="*/ 27242 w 95250"/>
                <a:gd name="T111" fmla="*/ 178975 h 333375"/>
                <a:gd name="T112" fmla="*/ 33719 w 95250"/>
                <a:gd name="T113" fmla="*/ 192024 h 333375"/>
                <a:gd name="T114" fmla="*/ 41053 w 95250"/>
                <a:gd name="T115" fmla="*/ 286512 h 333375"/>
                <a:gd name="T116" fmla="*/ 49911 w 95250"/>
                <a:gd name="T117" fmla="*/ 300895 h 333375"/>
                <a:gd name="T118" fmla="*/ 53150 w 95250"/>
                <a:gd name="T119" fmla="*/ 307276 h 3333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250" h="333375">
                  <a:moveTo>
                    <a:pt x="54007" y="327565"/>
                  </a:moveTo>
                  <a:cubicBezTo>
                    <a:pt x="55436" y="325374"/>
                    <a:pt x="50578" y="323088"/>
                    <a:pt x="54388" y="322612"/>
                  </a:cubicBezTo>
                  <a:cubicBezTo>
                    <a:pt x="55245" y="322707"/>
                    <a:pt x="56007" y="322707"/>
                    <a:pt x="56864" y="322802"/>
                  </a:cubicBezTo>
                  <a:cubicBezTo>
                    <a:pt x="56293" y="326326"/>
                    <a:pt x="56674" y="329089"/>
                    <a:pt x="58769" y="330422"/>
                  </a:cubicBezTo>
                  <a:cubicBezTo>
                    <a:pt x="61913" y="314801"/>
                    <a:pt x="80677" y="334042"/>
                    <a:pt x="80677" y="322135"/>
                  </a:cubicBezTo>
                  <a:cubicBezTo>
                    <a:pt x="80391" y="323659"/>
                    <a:pt x="80010" y="325088"/>
                    <a:pt x="78010" y="324422"/>
                  </a:cubicBezTo>
                  <a:cubicBezTo>
                    <a:pt x="78867" y="322231"/>
                    <a:pt x="79058" y="319278"/>
                    <a:pt x="81058" y="318421"/>
                  </a:cubicBezTo>
                  <a:cubicBezTo>
                    <a:pt x="83534" y="321374"/>
                    <a:pt x="84487" y="325565"/>
                    <a:pt x="86487" y="328898"/>
                  </a:cubicBezTo>
                  <a:cubicBezTo>
                    <a:pt x="85439" y="331565"/>
                    <a:pt x="81248" y="336233"/>
                    <a:pt x="85725" y="337566"/>
                  </a:cubicBezTo>
                  <a:cubicBezTo>
                    <a:pt x="84582" y="330327"/>
                    <a:pt x="91630" y="331851"/>
                    <a:pt x="89154" y="326612"/>
                  </a:cubicBezTo>
                  <a:cubicBezTo>
                    <a:pt x="91535" y="328993"/>
                    <a:pt x="91630" y="325850"/>
                    <a:pt x="94012" y="328232"/>
                  </a:cubicBezTo>
                  <a:cubicBezTo>
                    <a:pt x="92012" y="320421"/>
                    <a:pt x="97250" y="320326"/>
                    <a:pt x="99917" y="317468"/>
                  </a:cubicBezTo>
                  <a:cubicBezTo>
                    <a:pt x="98012" y="316230"/>
                    <a:pt x="94107" y="315468"/>
                    <a:pt x="91440" y="314230"/>
                  </a:cubicBezTo>
                  <a:cubicBezTo>
                    <a:pt x="92202" y="308419"/>
                    <a:pt x="88868" y="304705"/>
                    <a:pt x="88868" y="300228"/>
                  </a:cubicBezTo>
                  <a:cubicBezTo>
                    <a:pt x="86392" y="304324"/>
                    <a:pt x="87439" y="309086"/>
                    <a:pt x="89059" y="312801"/>
                  </a:cubicBezTo>
                  <a:cubicBezTo>
                    <a:pt x="78391" y="314420"/>
                    <a:pt x="84392" y="307658"/>
                    <a:pt x="78296" y="306896"/>
                  </a:cubicBezTo>
                  <a:cubicBezTo>
                    <a:pt x="77057" y="310706"/>
                    <a:pt x="81534" y="309563"/>
                    <a:pt x="80296" y="313277"/>
                  </a:cubicBezTo>
                  <a:cubicBezTo>
                    <a:pt x="77248" y="312801"/>
                    <a:pt x="75057" y="313468"/>
                    <a:pt x="73914" y="315277"/>
                  </a:cubicBezTo>
                  <a:cubicBezTo>
                    <a:pt x="76676" y="316421"/>
                    <a:pt x="77343" y="319278"/>
                    <a:pt x="78391" y="321850"/>
                  </a:cubicBezTo>
                  <a:cubicBezTo>
                    <a:pt x="67723" y="318992"/>
                    <a:pt x="74295" y="301371"/>
                    <a:pt x="64008" y="298133"/>
                  </a:cubicBezTo>
                  <a:cubicBezTo>
                    <a:pt x="65722" y="296513"/>
                    <a:pt x="69913" y="297847"/>
                    <a:pt x="71628" y="296227"/>
                  </a:cubicBezTo>
                  <a:cubicBezTo>
                    <a:pt x="73914" y="303943"/>
                    <a:pt x="82868" y="303371"/>
                    <a:pt x="85915" y="304895"/>
                  </a:cubicBezTo>
                  <a:cubicBezTo>
                    <a:pt x="85725" y="302705"/>
                    <a:pt x="80201" y="299085"/>
                    <a:pt x="84011" y="297275"/>
                  </a:cubicBezTo>
                  <a:cubicBezTo>
                    <a:pt x="83820" y="299466"/>
                    <a:pt x="84677" y="300514"/>
                    <a:pt x="86201" y="301181"/>
                  </a:cubicBezTo>
                  <a:cubicBezTo>
                    <a:pt x="87344" y="298133"/>
                    <a:pt x="87821" y="296227"/>
                    <a:pt x="85535" y="293656"/>
                  </a:cubicBezTo>
                  <a:cubicBezTo>
                    <a:pt x="85154" y="294989"/>
                    <a:pt x="83248" y="296513"/>
                    <a:pt x="82963" y="294703"/>
                  </a:cubicBezTo>
                  <a:cubicBezTo>
                    <a:pt x="85535" y="291560"/>
                    <a:pt x="84868" y="282988"/>
                    <a:pt x="91059" y="287846"/>
                  </a:cubicBezTo>
                  <a:cubicBezTo>
                    <a:pt x="92964" y="283940"/>
                    <a:pt x="87154" y="286607"/>
                    <a:pt x="88963" y="282702"/>
                  </a:cubicBezTo>
                  <a:cubicBezTo>
                    <a:pt x="95060" y="283750"/>
                    <a:pt x="90011" y="278987"/>
                    <a:pt x="93059" y="278035"/>
                  </a:cubicBezTo>
                  <a:cubicBezTo>
                    <a:pt x="94488" y="279940"/>
                    <a:pt x="98870" y="279273"/>
                    <a:pt x="100298" y="281178"/>
                  </a:cubicBezTo>
                  <a:cubicBezTo>
                    <a:pt x="99727" y="276606"/>
                    <a:pt x="95250" y="276416"/>
                    <a:pt x="91916" y="276701"/>
                  </a:cubicBezTo>
                  <a:cubicBezTo>
                    <a:pt x="92107" y="274987"/>
                    <a:pt x="91535" y="273939"/>
                    <a:pt x="90964" y="272891"/>
                  </a:cubicBezTo>
                  <a:cubicBezTo>
                    <a:pt x="94107" y="273844"/>
                    <a:pt x="95155" y="274892"/>
                    <a:pt x="97250" y="272129"/>
                  </a:cubicBezTo>
                  <a:cubicBezTo>
                    <a:pt x="94774" y="271939"/>
                    <a:pt x="95917" y="268605"/>
                    <a:pt x="92488" y="269272"/>
                  </a:cubicBezTo>
                  <a:cubicBezTo>
                    <a:pt x="88963" y="272891"/>
                    <a:pt x="91726" y="275558"/>
                    <a:pt x="90583" y="277844"/>
                  </a:cubicBezTo>
                  <a:cubicBezTo>
                    <a:pt x="88392" y="276511"/>
                    <a:pt x="86392" y="269176"/>
                    <a:pt x="84868" y="271177"/>
                  </a:cubicBezTo>
                  <a:cubicBezTo>
                    <a:pt x="85058" y="272701"/>
                    <a:pt x="89440" y="276225"/>
                    <a:pt x="85630" y="277463"/>
                  </a:cubicBezTo>
                  <a:cubicBezTo>
                    <a:pt x="84582" y="268700"/>
                    <a:pt x="77914" y="268224"/>
                    <a:pt x="75533" y="262890"/>
                  </a:cubicBezTo>
                  <a:cubicBezTo>
                    <a:pt x="77819" y="264795"/>
                    <a:pt x="82582" y="264700"/>
                    <a:pt x="85249" y="266224"/>
                  </a:cubicBezTo>
                  <a:cubicBezTo>
                    <a:pt x="84487" y="263366"/>
                    <a:pt x="91345" y="262700"/>
                    <a:pt x="86963" y="260128"/>
                  </a:cubicBezTo>
                  <a:cubicBezTo>
                    <a:pt x="86868" y="262223"/>
                    <a:pt x="85725" y="263271"/>
                    <a:pt x="84201" y="263652"/>
                  </a:cubicBezTo>
                  <a:cubicBezTo>
                    <a:pt x="83629" y="259651"/>
                    <a:pt x="84772" y="258604"/>
                    <a:pt x="83439" y="257366"/>
                  </a:cubicBezTo>
                  <a:cubicBezTo>
                    <a:pt x="78867" y="257366"/>
                    <a:pt x="72962" y="252794"/>
                    <a:pt x="69913" y="254984"/>
                  </a:cubicBezTo>
                  <a:cubicBezTo>
                    <a:pt x="73247" y="253175"/>
                    <a:pt x="74009" y="248412"/>
                    <a:pt x="74390" y="246602"/>
                  </a:cubicBezTo>
                  <a:cubicBezTo>
                    <a:pt x="74581" y="248412"/>
                    <a:pt x="76962" y="248221"/>
                    <a:pt x="77914" y="249365"/>
                  </a:cubicBezTo>
                  <a:cubicBezTo>
                    <a:pt x="76771" y="243173"/>
                    <a:pt x="86201" y="244888"/>
                    <a:pt x="83534" y="241078"/>
                  </a:cubicBezTo>
                  <a:cubicBezTo>
                    <a:pt x="85344" y="241554"/>
                    <a:pt x="85439" y="243269"/>
                    <a:pt x="87059" y="243840"/>
                  </a:cubicBezTo>
                  <a:cubicBezTo>
                    <a:pt x="85630" y="240601"/>
                    <a:pt x="93059" y="241268"/>
                    <a:pt x="88678" y="238982"/>
                  </a:cubicBezTo>
                  <a:cubicBezTo>
                    <a:pt x="86011" y="241935"/>
                    <a:pt x="83058" y="235363"/>
                    <a:pt x="80296" y="234505"/>
                  </a:cubicBezTo>
                  <a:cubicBezTo>
                    <a:pt x="80867" y="238316"/>
                    <a:pt x="81344" y="240792"/>
                    <a:pt x="79724" y="242030"/>
                  </a:cubicBezTo>
                  <a:cubicBezTo>
                    <a:pt x="76390" y="239935"/>
                    <a:pt x="77153" y="230505"/>
                    <a:pt x="84392" y="231076"/>
                  </a:cubicBezTo>
                  <a:cubicBezTo>
                    <a:pt x="84296" y="234315"/>
                    <a:pt x="84106" y="237554"/>
                    <a:pt x="87630" y="237649"/>
                  </a:cubicBezTo>
                  <a:cubicBezTo>
                    <a:pt x="87821" y="231553"/>
                    <a:pt x="83820" y="229362"/>
                    <a:pt x="85154" y="221171"/>
                  </a:cubicBezTo>
                  <a:cubicBezTo>
                    <a:pt x="80581" y="222028"/>
                    <a:pt x="84582" y="215551"/>
                    <a:pt x="80581" y="215837"/>
                  </a:cubicBezTo>
                  <a:cubicBezTo>
                    <a:pt x="76676" y="219456"/>
                    <a:pt x="82391" y="222028"/>
                    <a:pt x="83629" y="224885"/>
                  </a:cubicBezTo>
                  <a:cubicBezTo>
                    <a:pt x="78962" y="225647"/>
                    <a:pt x="79153" y="222313"/>
                    <a:pt x="72485" y="223933"/>
                  </a:cubicBezTo>
                  <a:cubicBezTo>
                    <a:pt x="71533" y="219170"/>
                    <a:pt x="69437" y="211836"/>
                    <a:pt x="73628" y="210217"/>
                  </a:cubicBezTo>
                  <a:cubicBezTo>
                    <a:pt x="76105" y="203835"/>
                    <a:pt x="64198" y="201454"/>
                    <a:pt x="67628" y="207264"/>
                  </a:cubicBezTo>
                  <a:cubicBezTo>
                    <a:pt x="70199" y="204025"/>
                    <a:pt x="67818" y="213360"/>
                    <a:pt x="65913" y="213360"/>
                  </a:cubicBezTo>
                  <a:cubicBezTo>
                    <a:pt x="63055" y="213455"/>
                    <a:pt x="61246" y="212693"/>
                    <a:pt x="61151" y="210503"/>
                  </a:cubicBezTo>
                  <a:cubicBezTo>
                    <a:pt x="65532" y="206026"/>
                    <a:pt x="62103" y="201454"/>
                    <a:pt x="63246" y="199358"/>
                  </a:cubicBezTo>
                  <a:cubicBezTo>
                    <a:pt x="63055" y="200311"/>
                    <a:pt x="58864" y="202787"/>
                    <a:pt x="59436" y="200311"/>
                  </a:cubicBezTo>
                  <a:cubicBezTo>
                    <a:pt x="64198" y="197549"/>
                    <a:pt x="59246" y="189643"/>
                    <a:pt x="64008" y="190691"/>
                  </a:cubicBezTo>
                  <a:cubicBezTo>
                    <a:pt x="62008" y="188881"/>
                    <a:pt x="62960" y="184595"/>
                    <a:pt x="59531" y="184023"/>
                  </a:cubicBezTo>
                  <a:cubicBezTo>
                    <a:pt x="59246" y="185452"/>
                    <a:pt x="59531" y="187547"/>
                    <a:pt x="58007" y="187642"/>
                  </a:cubicBezTo>
                  <a:cubicBezTo>
                    <a:pt x="55912" y="181070"/>
                    <a:pt x="55817" y="179832"/>
                    <a:pt x="54102" y="173546"/>
                  </a:cubicBezTo>
                  <a:cubicBezTo>
                    <a:pt x="49435" y="173831"/>
                    <a:pt x="50768" y="175450"/>
                    <a:pt x="51816" y="170879"/>
                  </a:cubicBezTo>
                  <a:cubicBezTo>
                    <a:pt x="48578" y="171259"/>
                    <a:pt x="47339" y="172117"/>
                    <a:pt x="45720" y="169069"/>
                  </a:cubicBezTo>
                  <a:cubicBezTo>
                    <a:pt x="51721" y="169259"/>
                    <a:pt x="44768" y="162592"/>
                    <a:pt x="50102" y="161925"/>
                  </a:cubicBezTo>
                  <a:cubicBezTo>
                    <a:pt x="52483" y="164878"/>
                    <a:pt x="55626" y="162592"/>
                    <a:pt x="57626" y="161258"/>
                  </a:cubicBezTo>
                  <a:cubicBezTo>
                    <a:pt x="56102" y="162592"/>
                    <a:pt x="55912" y="165545"/>
                    <a:pt x="55817" y="168592"/>
                  </a:cubicBezTo>
                  <a:cubicBezTo>
                    <a:pt x="60579" y="166497"/>
                    <a:pt x="61722" y="171259"/>
                    <a:pt x="65437" y="173165"/>
                  </a:cubicBezTo>
                  <a:cubicBezTo>
                    <a:pt x="64675" y="166783"/>
                    <a:pt x="69152" y="166592"/>
                    <a:pt x="71247" y="163640"/>
                  </a:cubicBezTo>
                  <a:cubicBezTo>
                    <a:pt x="70295" y="163259"/>
                    <a:pt x="69913" y="162496"/>
                    <a:pt x="70199" y="161068"/>
                  </a:cubicBezTo>
                  <a:cubicBezTo>
                    <a:pt x="64579" y="159067"/>
                    <a:pt x="67723" y="167259"/>
                    <a:pt x="64579" y="168116"/>
                  </a:cubicBezTo>
                  <a:cubicBezTo>
                    <a:pt x="62389" y="166402"/>
                    <a:pt x="64103" y="161544"/>
                    <a:pt x="62770" y="159163"/>
                  </a:cubicBezTo>
                  <a:cubicBezTo>
                    <a:pt x="65627" y="156400"/>
                    <a:pt x="65246" y="154686"/>
                    <a:pt x="71914" y="154876"/>
                  </a:cubicBezTo>
                  <a:cubicBezTo>
                    <a:pt x="68866" y="150590"/>
                    <a:pt x="68009" y="139351"/>
                    <a:pt x="61722" y="141542"/>
                  </a:cubicBezTo>
                  <a:cubicBezTo>
                    <a:pt x="60008" y="145351"/>
                    <a:pt x="63437" y="144685"/>
                    <a:pt x="63818" y="146685"/>
                  </a:cubicBezTo>
                  <a:cubicBezTo>
                    <a:pt x="61055" y="147161"/>
                    <a:pt x="55531" y="149066"/>
                    <a:pt x="55245" y="144780"/>
                  </a:cubicBezTo>
                  <a:cubicBezTo>
                    <a:pt x="56674" y="145066"/>
                    <a:pt x="57912" y="147161"/>
                    <a:pt x="58960" y="145066"/>
                  </a:cubicBezTo>
                  <a:cubicBezTo>
                    <a:pt x="55340" y="137446"/>
                    <a:pt x="51245" y="130302"/>
                    <a:pt x="50673" y="123158"/>
                  </a:cubicBezTo>
                  <a:cubicBezTo>
                    <a:pt x="52769" y="123063"/>
                    <a:pt x="50863" y="132017"/>
                    <a:pt x="54102" y="127159"/>
                  </a:cubicBezTo>
                  <a:cubicBezTo>
                    <a:pt x="52292" y="126778"/>
                    <a:pt x="53150" y="124016"/>
                    <a:pt x="53245" y="122111"/>
                  </a:cubicBezTo>
                  <a:cubicBezTo>
                    <a:pt x="50197" y="119729"/>
                    <a:pt x="48768" y="123158"/>
                    <a:pt x="47149" y="120396"/>
                  </a:cubicBezTo>
                  <a:cubicBezTo>
                    <a:pt x="47244" y="118777"/>
                    <a:pt x="49435" y="119444"/>
                    <a:pt x="49816" y="118110"/>
                  </a:cubicBezTo>
                  <a:cubicBezTo>
                    <a:pt x="45529" y="118586"/>
                    <a:pt x="45434" y="115633"/>
                    <a:pt x="45244" y="112776"/>
                  </a:cubicBezTo>
                  <a:cubicBezTo>
                    <a:pt x="46863" y="112871"/>
                    <a:pt x="47149" y="111347"/>
                    <a:pt x="49054" y="111824"/>
                  </a:cubicBezTo>
                  <a:cubicBezTo>
                    <a:pt x="49530" y="120205"/>
                    <a:pt x="55531" y="117824"/>
                    <a:pt x="58293" y="121349"/>
                  </a:cubicBezTo>
                  <a:cubicBezTo>
                    <a:pt x="55626" y="120872"/>
                    <a:pt x="54293" y="122015"/>
                    <a:pt x="54293" y="124778"/>
                  </a:cubicBezTo>
                  <a:cubicBezTo>
                    <a:pt x="55245" y="125158"/>
                    <a:pt x="55626" y="125921"/>
                    <a:pt x="55340" y="127349"/>
                  </a:cubicBezTo>
                  <a:cubicBezTo>
                    <a:pt x="61341" y="124016"/>
                    <a:pt x="57436" y="131254"/>
                    <a:pt x="59817" y="133921"/>
                  </a:cubicBezTo>
                  <a:cubicBezTo>
                    <a:pt x="69342" y="125730"/>
                    <a:pt x="58674" y="112871"/>
                    <a:pt x="59722" y="103918"/>
                  </a:cubicBezTo>
                  <a:cubicBezTo>
                    <a:pt x="60103" y="110300"/>
                    <a:pt x="54673" y="109823"/>
                    <a:pt x="58960" y="113824"/>
                  </a:cubicBezTo>
                  <a:cubicBezTo>
                    <a:pt x="54483" y="113919"/>
                    <a:pt x="54197" y="116776"/>
                    <a:pt x="50197" y="114395"/>
                  </a:cubicBezTo>
                  <a:cubicBezTo>
                    <a:pt x="50578" y="107061"/>
                    <a:pt x="41910" y="104108"/>
                    <a:pt x="39910" y="102299"/>
                  </a:cubicBezTo>
                  <a:cubicBezTo>
                    <a:pt x="42481" y="101727"/>
                    <a:pt x="41148" y="96583"/>
                    <a:pt x="44101" y="96393"/>
                  </a:cubicBezTo>
                  <a:cubicBezTo>
                    <a:pt x="44577" y="97917"/>
                    <a:pt x="45244" y="99346"/>
                    <a:pt x="46292" y="100298"/>
                  </a:cubicBezTo>
                  <a:cubicBezTo>
                    <a:pt x="49625" y="96203"/>
                    <a:pt x="44863" y="91630"/>
                    <a:pt x="44863" y="87630"/>
                  </a:cubicBezTo>
                  <a:cubicBezTo>
                    <a:pt x="43720" y="91250"/>
                    <a:pt x="39053" y="89154"/>
                    <a:pt x="38576" y="88392"/>
                  </a:cubicBezTo>
                  <a:cubicBezTo>
                    <a:pt x="37814" y="84773"/>
                    <a:pt x="40577" y="85249"/>
                    <a:pt x="40291" y="82296"/>
                  </a:cubicBezTo>
                  <a:cubicBezTo>
                    <a:pt x="34480" y="82963"/>
                    <a:pt x="35623" y="77819"/>
                    <a:pt x="34671" y="74295"/>
                  </a:cubicBezTo>
                  <a:cubicBezTo>
                    <a:pt x="35909" y="74390"/>
                    <a:pt x="36195" y="73342"/>
                    <a:pt x="37243" y="73247"/>
                  </a:cubicBezTo>
                  <a:cubicBezTo>
                    <a:pt x="36767" y="74771"/>
                    <a:pt x="40481" y="77819"/>
                    <a:pt x="40862" y="74771"/>
                  </a:cubicBezTo>
                  <a:cubicBezTo>
                    <a:pt x="38195" y="73533"/>
                    <a:pt x="38100" y="70199"/>
                    <a:pt x="36386" y="68104"/>
                  </a:cubicBezTo>
                  <a:cubicBezTo>
                    <a:pt x="41243" y="66675"/>
                    <a:pt x="38481" y="71723"/>
                    <a:pt x="42386" y="71152"/>
                  </a:cubicBezTo>
                  <a:cubicBezTo>
                    <a:pt x="39243" y="63151"/>
                    <a:pt x="39529" y="56102"/>
                    <a:pt x="36671" y="49435"/>
                  </a:cubicBezTo>
                  <a:cubicBezTo>
                    <a:pt x="37910" y="46387"/>
                    <a:pt x="43053" y="47816"/>
                    <a:pt x="43434" y="43720"/>
                  </a:cubicBezTo>
                  <a:cubicBezTo>
                    <a:pt x="38671" y="44387"/>
                    <a:pt x="36386" y="48673"/>
                    <a:pt x="30766" y="45149"/>
                  </a:cubicBezTo>
                  <a:cubicBezTo>
                    <a:pt x="33528" y="43148"/>
                    <a:pt x="33147" y="46292"/>
                    <a:pt x="35814" y="44291"/>
                  </a:cubicBezTo>
                  <a:cubicBezTo>
                    <a:pt x="35909" y="42672"/>
                    <a:pt x="36100" y="40958"/>
                    <a:pt x="36195" y="39338"/>
                  </a:cubicBezTo>
                  <a:cubicBezTo>
                    <a:pt x="29146" y="39338"/>
                    <a:pt x="37243" y="30766"/>
                    <a:pt x="30766" y="28956"/>
                  </a:cubicBezTo>
                  <a:cubicBezTo>
                    <a:pt x="34480" y="30194"/>
                    <a:pt x="33052" y="30004"/>
                    <a:pt x="36957" y="29432"/>
                  </a:cubicBezTo>
                  <a:cubicBezTo>
                    <a:pt x="33623" y="32385"/>
                    <a:pt x="37814" y="35528"/>
                    <a:pt x="40100" y="37148"/>
                  </a:cubicBezTo>
                  <a:cubicBezTo>
                    <a:pt x="37814" y="34480"/>
                    <a:pt x="38576" y="29242"/>
                    <a:pt x="37243" y="25622"/>
                  </a:cubicBezTo>
                  <a:cubicBezTo>
                    <a:pt x="34862" y="25051"/>
                    <a:pt x="34671" y="27146"/>
                    <a:pt x="33338" y="27813"/>
                  </a:cubicBezTo>
                  <a:cubicBezTo>
                    <a:pt x="30861" y="25051"/>
                    <a:pt x="34766" y="23908"/>
                    <a:pt x="32576" y="21526"/>
                  </a:cubicBezTo>
                  <a:cubicBezTo>
                    <a:pt x="27908" y="21241"/>
                    <a:pt x="28385" y="23050"/>
                    <a:pt x="26479" y="19812"/>
                  </a:cubicBezTo>
                  <a:cubicBezTo>
                    <a:pt x="24860" y="22003"/>
                    <a:pt x="24479" y="25622"/>
                    <a:pt x="19812" y="24289"/>
                  </a:cubicBezTo>
                  <a:cubicBezTo>
                    <a:pt x="19717" y="20098"/>
                    <a:pt x="18193" y="17145"/>
                    <a:pt x="15526" y="15145"/>
                  </a:cubicBezTo>
                  <a:cubicBezTo>
                    <a:pt x="18955" y="16002"/>
                    <a:pt x="17050" y="10573"/>
                    <a:pt x="19621" y="10478"/>
                  </a:cubicBezTo>
                  <a:cubicBezTo>
                    <a:pt x="20193" y="12287"/>
                    <a:pt x="17621" y="16764"/>
                    <a:pt x="20384" y="16764"/>
                  </a:cubicBezTo>
                  <a:cubicBezTo>
                    <a:pt x="22288" y="13145"/>
                    <a:pt x="21717" y="12001"/>
                    <a:pt x="19717" y="9239"/>
                  </a:cubicBezTo>
                  <a:cubicBezTo>
                    <a:pt x="22670" y="7715"/>
                    <a:pt x="24098" y="12859"/>
                    <a:pt x="24670" y="9620"/>
                  </a:cubicBezTo>
                  <a:cubicBezTo>
                    <a:pt x="22765" y="7429"/>
                    <a:pt x="23717" y="2762"/>
                    <a:pt x="21622" y="667"/>
                  </a:cubicBezTo>
                  <a:cubicBezTo>
                    <a:pt x="17907" y="1429"/>
                    <a:pt x="17717" y="1429"/>
                    <a:pt x="14192" y="0"/>
                  </a:cubicBezTo>
                  <a:cubicBezTo>
                    <a:pt x="12668" y="4382"/>
                    <a:pt x="19336" y="2667"/>
                    <a:pt x="20288" y="1715"/>
                  </a:cubicBezTo>
                  <a:cubicBezTo>
                    <a:pt x="18097" y="6287"/>
                    <a:pt x="23527" y="4382"/>
                    <a:pt x="22288" y="8096"/>
                  </a:cubicBezTo>
                  <a:cubicBezTo>
                    <a:pt x="20574" y="7906"/>
                    <a:pt x="19526" y="8477"/>
                    <a:pt x="18479" y="9049"/>
                  </a:cubicBezTo>
                  <a:cubicBezTo>
                    <a:pt x="18479" y="6667"/>
                    <a:pt x="18002" y="4858"/>
                    <a:pt x="16383" y="3905"/>
                  </a:cubicBezTo>
                  <a:cubicBezTo>
                    <a:pt x="14288" y="7525"/>
                    <a:pt x="8668" y="-1429"/>
                    <a:pt x="7620" y="4382"/>
                  </a:cubicBezTo>
                  <a:cubicBezTo>
                    <a:pt x="14288" y="7620"/>
                    <a:pt x="12763" y="17812"/>
                    <a:pt x="17431" y="22670"/>
                  </a:cubicBezTo>
                  <a:cubicBezTo>
                    <a:pt x="15526" y="22955"/>
                    <a:pt x="11621" y="27432"/>
                    <a:pt x="14478" y="28670"/>
                  </a:cubicBezTo>
                  <a:cubicBezTo>
                    <a:pt x="14478" y="28004"/>
                    <a:pt x="15621" y="27337"/>
                    <a:pt x="15716" y="28766"/>
                  </a:cubicBezTo>
                  <a:cubicBezTo>
                    <a:pt x="13906" y="31528"/>
                    <a:pt x="10478" y="31242"/>
                    <a:pt x="9525" y="28289"/>
                  </a:cubicBezTo>
                  <a:cubicBezTo>
                    <a:pt x="8192" y="32099"/>
                    <a:pt x="4381" y="33052"/>
                    <a:pt x="2667" y="36481"/>
                  </a:cubicBezTo>
                  <a:cubicBezTo>
                    <a:pt x="2096" y="32575"/>
                    <a:pt x="5048" y="33052"/>
                    <a:pt x="4477" y="29146"/>
                  </a:cubicBezTo>
                  <a:cubicBezTo>
                    <a:pt x="-571" y="27718"/>
                    <a:pt x="3238" y="36767"/>
                    <a:pt x="0" y="37529"/>
                  </a:cubicBezTo>
                  <a:cubicBezTo>
                    <a:pt x="2000" y="40291"/>
                    <a:pt x="3810" y="38957"/>
                    <a:pt x="4763" y="40386"/>
                  </a:cubicBezTo>
                  <a:cubicBezTo>
                    <a:pt x="4667" y="41243"/>
                    <a:pt x="4667" y="42005"/>
                    <a:pt x="4572" y="42863"/>
                  </a:cubicBezTo>
                  <a:cubicBezTo>
                    <a:pt x="1429" y="39624"/>
                    <a:pt x="381" y="47054"/>
                    <a:pt x="95" y="51245"/>
                  </a:cubicBezTo>
                  <a:cubicBezTo>
                    <a:pt x="2286" y="51340"/>
                    <a:pt x="3905" y="51816"/>
                    <a:pt x="4953" y="52864"/>
                  </a:cubicBezTo>
                  <a:cubicBezTo>
                    <a:pt x="5429" y="50673"/>
                    <a:pt x="4191" y="46577"/>
                    <a:pt x="7811" y="48101"/>
                  </a:cubicBezTo>
                  <a:cubicBezTo>
                    <a:pt x="5620" y="50673"/>
                    <a:pt x="7429" y="54959"/>
                    <a:pt x="10001" y="52007"/>
                  </a:cubicBezTo>
                  <a:cubicBezTo>
                    <a:pt x="7334" y="49911"/>
                    <a:pt x="12287" y="48482"/>
                    <a:pt x="13906" y="49816"/>
                  </a:cubicBezTo>
                  <a:cubicBezTo>
                    <a:pt x="16193" y="47530"/>
                    <a:pt x="13906" y="48196"/>
                    <a:pt x="14288" y="44863"/>
                  </a:cubicBezTo>
                  <a:cubicBezTo>
                    <a:pt x="17240" y="45625"/>
                    <a:pt x="17145" y="42767"/>
                    <a:pt x="20574" y="44101"/>
                  </a:cubicBezTo>
                  <a:cubicBezTo>
                    <a:pt x="17050" y="47054"/>
                    <a:pt x="23336" y="45625"/>
                    <a:pt x="21336" y="50387"/>
                  </a:cubicBezTo>
                  <a:cubicBezTo>
                    <a:pt x="16859" y="52102"/>
                    <a:pt x="13335" y="47911"/>
                    <a:pt x="11144" y="53340"/>
                  </a:cubicBezTo>
                  <a:cubicBezTo>
                    <a:pt x="14097" y="57721"/>
                    <a:pt x="18955" y="60770"/>
                    <a:pt x="24575" y="56959"/>
                  </a:cubicBezTo>
                  <a:cubicBezTo>
                    <a:pt x="25908" y="60198"/>
                    <a:pt x="20479" y="61817"/>
                    <a:pt x="24098" y="63151"/>
                  </a:cubicBezTo>
                  <a:cubicBezTo>
                    <a:pt x="24575" y="61246"/>
                    <a:pt x="26861" y="62484"/>
                    <a:pt x="27813" y="63437"/>
                  </a:cubicBezTo>
                  <a:cubicBezTo>
                    <a:pt x="29813" y="58960"/>
                    <a:pt x="23241" y="55912"/>
                    <a:pt x="26098" y="54578"/>
                  </a:cubicBezTo>
                  <a:cubicBezTo>
                    <a:pt x="28861" y="58769"/>
                    <a:pt x="27908" y="60198"/>
                    <a:pt x="33338" y="57626"/>
                  </a:cubicBezTo>
                  <a:cubicBezTo>
                    <a:pt x="33052" y="59817"/>
                    <a:pt x="33338" y="61532"/>
                    <a:pt x="34195" y="62675"/>
                  </a:cubicBezTo>
                  <a:cubicBezTo>
                    <a:pt x="32671" y="62770"/>
                    <a:pt x="30671" y="62198"/>
                    <a:pt x="30385" y="63627"/>
                  </a:cubicBezTo>
                  <a:cubicBezTo>
                    <a:pt x="34385" y="62103"/>
                    <a:pt x="33528" y="73152"/>
                    <a:pt x="29813" y="71057"/>
                  </a:cubicBezTo>
                  <a:cubicBezTo>
                    <a:pt x="33623" y="67913"/>
                    <a:pt x="28670" y="67151"/>
                    <a:pt x="26479" y="65818"/>
                  </a:cubicBezTo>
                  <a:cubicBezTo>
                    <a:pt x="26384" y="69342"/>
                    <a:pt x="28480" y="70295"/>
                    <a:pt x="25051" y="68199"/>
                  </a:cubicBezTo>
                  <a:cubicBezTo>
                    <a:pt x="24479" y="70580"/>
                    <a:pt x="26575" y="70771"/>
                    <a:pt x="27242" y="72104"/>
                  </a:cubicBezTo>
                  <a:cubicBezTo>
                    <a:pt x="21527" y="71247"/>
                    <a:pt x="23527" y="73914"/>
                    <a:pt x="19336" y="76486"/>
                  </a:cubicBezTo>
                  <a:cubicBezTo>
                    <a:pt x="20479" y="71723"/>
                    <a:pt x="14478" y="72866"/>
                    <a:pt x="13621" y="69723"/>
                  </a:cubicBezTo>
                  <a:cubicBezTo>
                    <a:pt x="19717" y="69913"/>
                    <a:pt x="22288" y="72104"/>
                    <a:pt x="24765" y="70675"/>
                  </a:cubicBezTo>
                  <a:cubicBezTo>
                    <a:pt x="18669" y="69247"/>
                    <a:pt x="29051" y="66580"/>
                    <a:pt x="24098" y="63151"/>
                  </a:cubicBezTo>
                  <a:cubicBezTo>
                    <a:pt x="20384" y="64389"/>
                    <a:pt x="17812" y="64389"/>
                    <a:pt x="12668" y="64770"/>
                  </a:cubicBezTo>
                  <a:cubicBezTo>
                    <a:pt x="13240" y="68675"/>
                    <a:pt x="11049" y="69151"/>
                    <a:pt x="10859" y="72104"/>
                  </a:cubicBezTo>
                  <a:cubicBezTo>
                    <a:pt x="17907" y="75152"/>
                    <a:pt x="19240" y="82296"/>
                    <a:pt x="26098" y="83249"/>
                  </a:cubicBezTo>
                  <a:cubicBezTo>
                    <a:pt x="24098" y="83534"/>
                    <a:pt x="24955" y="87249"/>
                    <a:pt x="22193" y="86773"/>
                  </a:cubicBezTo>
                  <a:cubicBezTo>
                    <a:pt x="15050" y="84677"/>
                    <a:pt x="14002" y="77533"/>
                    <a:pt x="8192" y="74390"/>
                  </a:cubicBezTo>
                  <a:cubicBezTo>
                    <a:pt x="8192" y="82296"/>
                    <a:pt x="13049" y="77915"/>
                    <a:pt x="9811" y="85820"/>
                  </a:cubicBezTo>
                  <a:cubicBezTo>
                    <a:pt x="15526" y="87344"/>
                    <a:pt x="9335" y="81629"/>
                    <a:pt x="12573" y="82296"/>
                  </a:cubicBezTo>
                  <a:cubicBezTo>
                    <a:pt x="14002" y="83058"/>
                    <a:pt x="15240" y="83820"/>
                    <a:pt x="16097" y="85058"/>
                  </a:cubicBezTo>
                  <a:cubicBezTo>
                    <a:pt x="11430" y="90011"/>
                    <a:pt x="10001" y="86773"/>
                    <a:pt x="6287" y="83058"/>
                  </a:cubicBezTo>
                  <a:cubicBezTo>
                    <a:pt x="8192" y="90773"/>
                    <a:pt x="4381" y="81153"/>
                    <a:pt x="1048" y="86392"/>
                  </a:cubicBezTo>
                  <a:cubicBezTo>
                    <a:pt x="8192" y="96869"/>
                    <a:pt x="1619" y="119729"/>
                    <a:pt x="11525" y="127254"/>
                  </a:cubicBezTo>
                  <a:cubicBezTo>
                    <a:pt x="3715" y="132207"/>
                    <a:pt x="15812" y="139065"/>
                    <a:pt x="12763" y="142399"/>
                  </a:cubicBezTo>
                  <a:cubicBezTo>
                    <a:pt x="11049" y="141923"/>
                    <a:pt x="10859" y="140208"/>
                    <a:pt x="9239" y="139637"/>
                  </a:cubicBezTo>
                  <a:cubicBezTo>
                    <a:pt x="12097" y="148209"/>
                    <a:pt x="10001" y="152305"/>
                    <a:pt x="12763" y="157448"/>
                  </a:cubicBezTo>
                  <a:cubicBezTo>
                    <a:pt x="14669" y="154496"/>
                    <a:pt x="10478" y="151162"/>
                    <a:pt x="13240" y="151257"/>
                  </a:cubicBezTo>
                  <a:cubicBezTo>
                    <a:pt x="15526" y="153543"/>
                    <a:pt x="14859" y="151257"/>
                    <a:pt x="18193" y="151638"/>
                  </a:cubicBezTo>
                  <a:cubicBezTo>
                    <a:pt x="17717" y="158020"/>
                    <a:pt x="24384" y="150876"/>
                    <a:pt x="20193" y="158020"/>
                  </a:cubicBezTo>
                  <a:cubicBezTo>
                    <a:pt x="20764" y="153257"/>
                    <a:pt x="19240" y="157544"/>
                    <a:pt x="16573" y="156496"/>
                  </a:cubicBezTo>
                  <a:cubicBezTo>
                    <a:pt x="18193" y="161258"/>
                    <a:pt x="15335" y="160496"/>
                    <a:pt x="12573" y="159925"/>
                  </a:cubicBezTo>
                  <a:cubicBezTo>
                    <a:pt x="12668" y="163449"/>
                    <a:pt x="17336" y="169640"/>
                    <a:pt x="11716" y="171069"/>
                  </a:cubicBezTo>
                  <a:cubicBezTo>
                    <a:pt x="13240" y="167735"/>
                    <a:pt x="10478" y="162306"/>
                    <a:pt x="8382" y="165830"/>
                  </a:cubicBezTo>
                  <a:cubicBezTo>
                    <a:pt x="13811" y="169069"/>
                    <a:pt x="3143" y="179546"/>
                    <a:pt x="11144" y="178594"/>
                  </a:cubicBezTo>
                  <a:cubicBezTo>
                    <a:pt x="8287" y="180975"/>
                    <a:pt x="10001" y="185452"/>
                    <a:pt x="11716" y="187357"/>
                  </a:cubicBezTo>
                  <a:cubicBezTo>
                    <a:pt x="11049" y="188881"/>
                    <a:pt x="10573" y="190500"/>
                    <a:pt x="10096" y="192215"/>
                  </a:cubicBezTo>
                  <a:cubicBezTo>
                    <a:pt x="10668" y="190500"/>
                    <a:pt x="12192" y="193453"/>
                    <a:pt x="12668" y="191167"/>
                  </a:cubicBezTo>
                  <a:cubicBezTo>
                    <a:pt x="14002" y="191548"/>
                    <a:pt x="13335" y="193738"/>
                    <a:pt x="14954" y="193834"/>
                  </a:cubicBezTo>
                  <a:cubicBezTo>
                    <a:pt x="14383" y="195453"/>
                    <a:pt x="12573" y="195644"/>
                    <a:pt x="12192" y="197358"/>
                  </a:cubicBezTo>
                  <a:cubicBezTo>
                    <a:pt x="7620" y="196882"/>
                    <a:pt x="12478" y="192596"/>
                    <a:pt x="10096" y="192215"/>
                  </a:cubicBezTo>
                  <a:cubicBezTo>
                    <a:pt x="5334" y="208121"/>
                    <a:pt x="5810" y="229743"/>
                    <a:pt x="8858" y="238411"/>
                  </a:cubicBezTo>
                  <a:cubicBezTo>
                    <a:pt x="6287" y="242125"/>
                    <a:pt x="2286" y="247650"/>
                    <a:pt x="6477" y="251936"/>
                  </a:cubicBezTo>
                  <a:cubicBezTo>
                    <a:pt x="7334" y="250222"/>
                    <a:pt x="5525" y="245459"/>
                    <a:pt x="8192" y="245840"/>
                  </a:cubicBezTo>
                  <a:cubicBezTo>
                    <a:pt x="7811" y="249650"/>
                    <a:pt x="10382" y="250888"/>
                    <a:pt x="11335" y="253651"/>
                  </a:cubicBezTo>
                  <a:cubicBezTo>
                    <a:pt x="8477" y="253079"/>
                    <a:pt x="9715" y="257175"/>
                    <a:pt x="7334" y="257080"/>
                  </a:cubicBezTo>
                  <a:cubicBezTo>
                    <a:pt x="7048" y="255937"/>
                    <a:pt x="4381" y="251365"/>
                    <a:pt x="3810" y="254317"/>
                  </a:cubicBezTo>
                  <a:cubicBezTo>
                    <a:pt x="6668" y="254794"/>
                    <a:pt x="4096" y="259842"/>
                    <a:pt x="3334" y="260509"/>
                  </a:cubicBezTo>
                  <a:cubicBezTo>
                    <a:pt x="4858" y="260794"/>
                    <a:pt x="6287" y="261080"/>
                    <a:pt x="5620" y="263176"/>
                  </a:cubicBezTo>
                  <a:cubicBezTo>
                    <a:pt x="3429" y="263461"/>
                    <a:pt x="2572" y="261080"/>
                    <a:pt x="1905" y="262890"/>
                  </a:cubicBezTo>
                  <a:cubicBezTo>
                    <a:pt x="7715" y="265748"/>
                    <a:pt x="953" y="269748"/>
                    <a:pt x="953" y="274034"/>
                  </a:cubicBezTo>
                  <a:cubicBezTo>
                    <a:pt x="4477" y="274510"/>
                    <a:pt x="9620" y="273653"/>
                    <a:pt x="9430" y="277273"/>
                  </a:cubicBezTo>
                  <a:cubicBezTo>
                    <a:pt x="1048" y="274130"/>
                    <a:pt x="9811" y="286798"/>
                    <a:pt x="12287" y="288798"/>
                  </a:cubicBezTo>
                  <a:cubicBezTo>
                    <a:pt x="9049" y="290132"/>
                    <a:pt x="8763" y="283559"/>
                    <a:pt x="7429" y="287179"/>
                  </a:cubicBezTo>
                  <a:cubicBezTo>
                    <a:pt x="10573" y="287750"/>
                    <a:pt x="5525" y="289179"/>
                    <a:pt x="7048" y="292132"/>
                  </a:cubicBezTo>
                  <a:cubicBezTo>
                    <a:pt x="11811" y="291179"/>
                    <a:pt x="8668" y="296894"/>
                    <a:pt x="12954" y="296323"/>
                  </a:cubicBezTo>
                  <a:cubicBezTo>
                    <a:pt x="15907" y="293465"/>
                    <a:pt x="18002" y="292036"/>
                    <a:pt x="14573" y="291465"/>
                  </a:cubicBezTo>
                  <a:cubicBezTo>
                    <a:pt x="18764" y="287465"/>
                    <a:pt x="19526" y="292513"/>
                    <a:pt x="24479" y="292227"/>
                  </a:cubicBezTo>
                  <a:cubicBezTo>
                    <a:pt x="28385" y="286893"/>
                    <a:pt x="32004" y="281654"/>
                    <a:pt x="34385" y="278035"/>
                  </a:cubicBezTo>
                  <a:cubicBezTo>
                    <a:pt x="31242" y="286131"/>
                    <a:pt x="35338" y="294132"/>
                    <a:pt x="32480" y="301657"/>
                  </a:cubicBezTo>
                  <a:cubicBezTo>
                    <a:pt x="34862" y="302228"/>
                    <a:pt x="35052" y="300133"/>
                    <a:pt x="36386" y="299466"/>
                  </a:cubicBezTo>
                  <a:cubicBezTo>
                    <a:pt x="36386" y="300228"/>
                    <a:pt x="36481" y="300895"/>
                    <a:pt x="37529" y="300800"/>
                  </a:cubicBezTo>
                  <a:cubicBezTo>
                    <a:pt x="35338" y="301847"/>
                    <a:pt x="34100" y="303943"/>
                    <a:pt x="34480" y="308039"/>
                  </a:cubicBezTo>
                  <a:cubicBezTo>
                    <a:pt x="37910" y="307372"/>
                    <a:pt x="36767" y="310706"/>
                    <a:pt x="39243" y="310896"/>
                  </a:cubicBezTo>
                  <a:cubicBezTo>
                    <a:pt x="39624" y="309943"/>
                    <a:pt x="39529" y="308419"/>
                    <a:pt x="40672" y="308515"/>
                  </a:cubicBezTo>
                  <a:cubicBezTo>
                    <a:pt x="42386" y="314706"/>
                    <a:pt x="50959" y="318802"/>
                    <a:pt x="49435" y="324231"/>
                  </a:cubicBezTo>
                  <a:cubicBezTo>
                    <a:pt x="52673" y="324041"/>
                    <a:pt x="51530" y="327374"/>
                    <a:pt x="54007" y="327565"/>
                  </a:cubicBezTo>
                  <a:close/>
                  <a:moveTo>
                    <a:pt x="88678" y="316611"/>
                  </a:moveTo>
                  <a:cubicBezTo>
                    <a:pt x="90488" y="317373"/>
                    <a:pt x="91630" y="318707"/>
                    <a:pt x="93440" y="319468"/>
                  </a:cubicBezTo>
                  <a:cubicBezTo>
                    <a:pt x="94964" y="322421"/>
                    <a:pt x="89821" y="323850"/>
                    <a:pt x="93059" y="324422"/>
                  </a:cubicBezTo>
                  <a:cubicBezTo>
                    <a:pt x="87916" y="326326"/>
                    <a:pt x="92678" y="318802"/>
                    <a:pt x="87154" y="320231"/>
                  </a:cubicBezTo>
                  <a:cubicBezTo>
                    <a:pt x="87916" y="319278"/>
                    <a:pt x="88583" y="318325"/>
                    <a:pt x="88678" y="316611"/>
                  </a:cubicBezTo>
                  <a:close/>
                  <a:moveTo>
                    <a:pt x="76676" y="279368"/>
                  </a:moveTo>
                  <a:cubicBezTo>
                    <a:pt x="79629" y="279178"/>
                    <a:pt x="81439" y="279940"/>
                    <a:pt x="82772" y="281083"/>
                  </a:cubicBezTo>
                  <a:cubicBezTo>
                    <a:pt x="82391" y="282511"/>
                    <a:pt x="81439" y="281654"/>
                    <a:pt x="81534" y="280988"/>
                  </a:cubicBezTo>
                  <a:cubicBezTo>
                    <a:pt x="79438" y="280321"/>
                    <a:pt x="79153" y="281750"/>
                    <a:pt x="78867" y="283274"/>
                  </a:cubicBezTo>
                  <a:cubicBezTo>
                    <a:pt x="76010" y="283464"/>
                    <a:pt x="74104" y="282702"/>
                    <a:pt x="72771" y="281559"/>
                  </a:cubicBezTo>
                  <a:cubicBezTo>
                    <a:pt x="73628" y="277368"/>
                    <a:pt x="77343" y="285274"/>
                    <a:pt x="76676" y="279368"/>
                  </a:cubicBezTo>
                  <a:close/>
                  <a:moveTo>
                    <a:pt x="57055" y="151352"/>
                  </a:moveTo>
                  <a:cubicBezTo>
                    <a:pt x="56197" y="151257"/>
                    <a:pt x="55436" y="151257"/>
                    <a:pt x="54578" y="151162"/>
                  </a:cubicBezTo>
                  <a:cubicBezTo>
                    <a:pt x="56102" y="148590"/>
                    <a:pt x="60484" y="153734"/>
                    <a:pt x="62198" y="149257"/>
                  </a:cubicBezTo>
                  <a:cubicBezTo>
                    <a:pt x="66294" y="155734"/>
                    <a:pt x="58198" y="159544"/>
                    <a:pt x="55150" y="158687"/>
                  </a:cubicBezTo>
                  <a:cubicBezTo>
                    <a:pt x="52292" y="157353"/>
                    <a:pt x="58293" y="155353"/>
                    <a:pt x="57055" y="151352"/>
                  </a:cubicBezTo>
                  <a:close/>
                  <a:moveTo>
                    <a:pt x="2858" y="48196"/>
                  </a:moveTo>
                  <a:cubicBezTo>
                    <a:pt x="2572" y="41243"/>
                    <a:pt x="9430" y="47911"/>
                    <a:pt x="10573" y="45053"/>
                  </a:cubicBezTo>
                  <a:cubicBezTo>
                    <a:pt x="14669" y="48673"/>
                    <a:pt x="4572" y="46958"/>
                    <a:pt x="2858" y="48196"/>
                  </a:cubicBezTo>
                  <a:close/>
                  <a:moveTo>
                    <a:pt x="12097" y="42672"/>
                  </a:moveTo>
                  <a:cubicBezTo>
                    <a:pt x="11049" y="41815"/>
                    <a:pt x="10001" y="40958"/>
                    <a:pt x="9620" y="42482"/>
                  </a:cubicBezTo>
                  <a:cubicBezTo>
                    <a:pt x="8001" y="38957"/>
                    <a:pt x="5905" y="36004"/>
                    <a:pt x="7906" y="32290"/>
                  </a:cubicBezTo>
                  <a:cubicBezTo>
                    <a:pt x="11906" y="32004"/>
                    <a:pt x="10954" y="35909"/>
                    <a:pt x="13811" y="36576"/>
                  </a:cubicBezTo>
                  <a:cubicBezTo>
                    <a:pt x="12573" y="37909"/>
                    <a:pt x="11906" y="39719"/>
                    <a:pt x="12097" y="42672"/>
                  </a:cubicBezTo>
                  <a:close/>
                  <a:moveTo>
                    <a:pt x="21527" y="33433"/>
                  </a:moveTo>
                  <a:cubicBezTo>
                    <a:pt x="20574" y="29623"/>
                    <a:pt x="16669" y="28289"/>
                    <a:pt x="16002" y="24194"/>
                  </a:cubicBezTo>
                  <a:cubicBezTo>
                    <a:pt x="19050" y="26099"/>
                    <a:pt x="24670" y="29908"/>
                    <a:pt x="21527" y="33433"/>
                  </a:cubicBezTo>
                  <a:close/>
                  <a:moveTo>
                    <a:pt x="29623" y="41529"/>
                  </a:moveTo>
                  <a:cubicBezTo>
                    <a:pt x="25908" y="39338"/>
                    <a:pt x="28765" y="34766"/>
                    <a:pt x="32671" y="34290"/>
                  </a:cubicBezTo>
                  <a:cubicBezTo>
                    <a:pt x="32956" y="36481"/>
                    <a:pt x="31528" y="36576"/>
                    <a:pt x="30004" y="36576"/>
                  </a:cubicBezTo>
                  <a:cubicBezTo>
                    <a:pt x="31337" y="38576"/>
                    <a:pt x="31242" y="39815"/>
                    <a:pt x="29623" y="41529"/>
                  </a:cubicBezTo>
                  <a:close/>
                  <a:moveTo>
                    <a:pt x="6001" y="102203"/>
                  </a:moveTo>
                  <a:cubicBezTo>
                    <a:pt x="7048" y="99822"/>
                    <a:pt x="9620" y="99155"/>
                    <a:pt x="12478" y="98965"/>
                  </a:cubicBezTo>
                  <a:cubicBezTo>
                    <a:pt x="11430" y="101727"/>
                    <a:pt x="8192" y="104966"/>
                    <a:pt x="6001" y="102203"/>
                  </a:cubicBezTo>
                  <a:close/>
                  <a:moveTo>
                    <a:pt x="16573" y="125635"/>
                  </a:moveTo>
                  <a:cubicBezTo>
                    <a:pt x="11716" y="126968"/>
                    <a:pt x="15526" y="118110"/>
                    <a:pt x="9811" y="116300"/>
                  </a:cubicBezTo>
                  <a:cubicBezTo>
                    <a:pt x="10573" y="115348"/>
                    <a:pt x="11239" y="114395"/>
                    <a:pt x="11335" y="112681"/>
                  </a:cubicBezTo>
                  <a:cubicBezTo>
                    <a:pt x="15526" y="113538"/>
                    <a:pt x="12668" y="116205"/>
                    <a:pt x="17431" y="114395"/>
                  </a:cubicBezTo>
                  <a:cubicBezTo>
                    <a:pt x="17336" y="118110"/>
                    <a:pt x="14002" y="121158"/>
                    <a:pt x="16573" y="125635"/>
                  </a:cubicBezTo>
                  <a:close/>
                  <a:moveTo>
                    <a:pt x="53435" y="257461"/>
                  </a:moveTo>
                  <a:cubicBezTo>
                    <a:pt x="52292" y="256508"/>
                    <a:pt x="54673" y="251746"/>
                    <a:pt x="51530" y="249746"/>
                  </a:cubicBezTo>
                  <a:cubicBezTo>
                    <a:pt x="49530" y="250126"/>
                    <a:pt x="50197" y="253556"/>
                    <a:pt x="46387" y="251841"/>
                  </a:cubicBezTo>
                  <a:cubicBezTo>
                    <a:pt x="46292" y="248507"/>
                    <a:pt x="51245" y="251270"/>
                    <a:pt x="50483" y="247174"/>
                  </a:cubicBezTo>
                  <a:cubicBezTo>
                    <a:pt x="51721" y="248984"/>
                    <a:pt x="62103" y="254413"/>
                    <a:pt x="55054" y="252508"/>
                  </a:cubicBezTo>
                  <a:cubicBezTo>
                    <a:pt x="54959" y="253746"/>
                    <a:pt x="54864" y="254984"/>
                    <a:pt x="54769" y="256223"/>
                  </a:cubicBezTo>
                  <a:cubicBezTo>
                    <a:pt x="58484" y="257461"/>
                    <a:pt x="57436" y="253079"/>
                    <a:pt x="61151" y="254222"/>
                  </a:cubicBezTo>
                  <a:cubicBezTo>
                    <a:pt x="58007" y="256508"/>
                    <a:pt x="62484" y="259271"/>
                    <a:pt x="59341" y="261557"/>
                  </a:cubicBezTo>
                  <a:cubicBezTo>
                    <a:pt x="55721" y="262318"/>
                    <a:pt x="55150" y="254603"/>
                    <a:pt x="53435" y="257461"/>
                  </a:cubicBezTo>
                  <a:close/>
                  <a:moveTo>
                    <a:pt x="56579" y="296513"/>
                  </a:moveTo>
                  <a:cubicBezTo>
                    <a:pt x="52769" y="301847"/>
                    <a:pt x="53530" y="287655"/>
                    <a:pt x="49339" y="293370"/>
                  </a:cubicBezTo>
                  <a:cubicBezTo>
                    <a:pt x="49244" y="287941"/>
                    <a:pt x="44101" y="284988"/>
                    <a:pt x="46577" y="280607"/>
                  </a:cubicBezTo>
                  <a:cubicBezTo>
                    <a:pt x="50292" y="289655"/>
                    <a:pt x="53245" y="284893"/>
                    <a:pt x="56579" y="296513"/>
                  </a:cubicBezTo>
                  <a:close/>
                  <a:moveTo>
                    <a:pt x="61436" y="298133"/>
                  </a:moveTo>
                  <a:cubicBezTo>
                    <a:pt x="59150" y="295370"/>
                    <a:pt x="59150" y="291465"/>
                    <a:pt x="58293" y="290417"/>
                  </a:cubicBezTo>
                  <a:cubicBezTo>
                    <a:pt x="61913" y="287084"/>
                    <a:pt x="63532" y="295847"/>
                    <a:pt x="61436" y="298133"/>
                  </a:cubicBezTo>
                  <a:close/>
                  <a:moveTo>
                    <a:pt x="68294" y="274987"/>
                  </a:moveTo>
                  <a:cubicBezTo>
                    <a:pt x="67723" y="277940"/>
                    <a:pt x="62865" y="269081"/>
                    <a:pt x="62294" y="271939"/>
                  </a:cubicBezTo>
                  <a:cubicBezTo>
                    <a:pt x="58864" y="266986"/>
                    <a:pt x="69723" y="270986"/>
                    <a:pt x="68294" y="274987"/>
                  </a:cubicBezTo>
                  <a:close/>
                  <a:moveTo>
                    <a:pt x="68771" y="314992"/>
                  </a:moveTo>
                  <a:cubicBezTo>
                    <a:pt x="70390" y="315468"/>
                    <a:pt x="69533" y="318135"/>
                    <a:pt x="69628" y="320040"/>
                  </a:cubicBezTo>
                  <a:cubicBezTo>
                    <a:pt x="68485" y="315563"/>
                    <a:pt x="63722" y="319468"/>
                    <a:pt x="68294" y="321183"/>
                  </a:cubicBezTo>
                  <a:cubicBezTo>
                    <a:pt x="66865" y="324422"/>
                    <a:pt x="64008" y="319564"/>
                    <a:pt x="62198" y="319468"/>
                  </a:cubicBezTo>
                  <a:cubicBezTo>
                    <a:pt x="62484" y="315754"/>
                    <a:pt x="68580" y="318802"/>
                    <a:pt x="68771" y="314992"/>
                  </a:cubicBezTo>
                  <a:close/>
                  <a:moveTo>
                    <a:pt x="71342" y="283940"/>
                  </a:moveTo>
                  <a:cubicBezTo>
                    <a:pt x="68771" y="282226"/>
                    <a:pt x="64484" y="282035"/>
                    <a:pt x="62960" y="279464"/>
                  </a:cubicBezTo>
                  <a:cubicBezTo>
                    <a:pt x="64389" y="277559"/>
                    <a:pt x="71247" y="280892"/>
                    <a:pt x="71342" y="283940"/>
                  </a:cubicBezTo>
                  <a:close/>
                  <a:moveTo>
                    <a:pt x="64198" y="217075"/>
                  </a:moveTo>
                  <a:cubicBezTo>
                    <a:pt x="68485" y="218408"/>
                    <a:pt x="65246" y="221551"/>
                    <a:pt x="63722" y="223361"/>
                  </a:cubicBezTo>
                  <a:cubicBezTo>
                    <a:pt x="66675" y="225838"/>
                    <a:pt x="64961" y="225076"/>
                    <a:pt x="64484" y="229648"/>
                  </a:cubicBezTo>
                  <a:cubicBezTo>
                    <a:pt x="66675" y="229553"/>
                    <a:pt x="67532" y="227743"/>
                    <a:pt x="67342" y="224885"/>
                  </a:cubicBezTo>
                  <a:cubicBezTo>
                    <a:pt x="70580" y="226314"/>
                    <a:pt x="71628" y="229743"/>
                    <a:pt x="74295" y="231648"/>
                  </a:cubicBezTo>
                  <a:cubicBezTo>
                    <a:pt x="75724" y="229267"/>
                    <a:pt x="79153" y="229171"/>
                    <a:pt x="80963" y="227171"/>
                  </a:cubicBezTo>
                  <a:cubicBezTo>
                    <a:pt x="84487" y="231838"/>
                    <a:pt x="72676" y="230124"/>
                    <a:pt x="75057" y="237934"/>
                  </a:cubicBezTo>
                  <a:cubicBezTo>
                    <a:pt x="73438" y="236982"/>
                    <a:pt x="72962" y="235077"/>
                    <a:pt x="72962" y="232791"/>
                  </a:cubicBezTo>
                  <a:cubicBezTo>
                    <a:pt x="71914" y="232982"/>
                    <a:pt x="71628" y="233934"/>
                    <a:pt x="70390" y="233839"/>
                  </a:cubicBezTo>
                  <a:cubicBezTo>
                    <a:pt x="74867" y="238601"/>
                    <a:pt x="75247" y="241173"/>
                    <a:pt x="78200" y="245745"/>
                  </a:cubicBezTo>
                  <a:cubicBezTo>
                    <a:pt x="74581" y="245745"/>
                    <a:pt x="74104" y="243078"/>
                    <a:pt x="72295" y="241554"/>
                  </a:cubicBezTo>
                  <a:cubicBezTo>
                    <a:pt x="69056" y="241554"/>
                    <a:pt x="73819" y="243840"/>
                    <a:pt x="71914" y="246507"/>
                  </a:cubicBezTo>
                  <a:cubicBezTo>
                    <a:pt x="69152" y="245745"/>
                    <a:pt x="67628" y="243935"/>
                    <a:pt x="67342" y="241078"/>
                  </a:cubicBezTo>
                  <a:cubicBezTo>
                    <a:pt x="65913" y="241173"/>
                    <a:pt x="66104" y="243269"/>
                    <a:pt x="65818" y="244697"/>
                  </a:cubicBezTo>
                  <a:cubicBezTo>
                    <a:pt x="61055" y="242888"/>
                    <a:pt x="66961" y="238601"/>
                    <a:pt x="64103" y="234505"/>
                  </a:cubicBezTo>
                  <a:cubicBezTo>
                    <a:pt x="67532" y="233934"/>
                    <a:pt x="66294" y="237268"/>
                    <a:pt x="67532" y="238601"/>
                  </a:cubicBezTo>
                  <a:cubicBezTo>
                    <a:pt x="70485" y="238506"/>
                    <a:pt x="68675" y="233172"/>
                    <a:pt x="68009" y="232315"/>
                  </a:cubicBezTo>
                  <a:cubicBezTo>
                    <a:pt x="66865" y="233172"/>
                    <a:pt x="65056" y="233458"/>
                    <a:pt x="62960" y="233172"/>
                  </a:cubicBezTo>
                  <a:cubicBezTo>
                    <a:pt x="60865" y="225742"/>
                    <a:pt x="60388" y="225171"/>
                    <a:pt x="59341" y="215360"/>
                  </a:cubicBezTo>
                  <a:cubicBezTo>
                    <a:pt x="63341" y="214694"/>
                    <a:pt x="63055" y="225552"/>
                    <a:pt x="64198" y="217075"/>
                  </a:cubicBezTo>
                  <a:close/>
                  <a:moveTo>
                    <a:pt x="67723" y="251079"/>
                  </a:moveTo>
                  <a:cubicBezTo>
                    <a:pt x="64865" y="253841"/>
                    <a:pt x="64198" y="258509"/>
                    <a:pt x="68199" y="261080"/>
                  </a:cubicBezTo>
                  <a:cubicBezTo>
                    <a:pt x="63722" y="264795"/>
                    <a:pt x="65722" y="253175"/>
                    <a:pt x="61341" y="253079"/>
                  </a:cubicBezTo>
                  <a:cubicBezTo>
                    <a:pt x="61722" y="251270"/>
                    <a:pt x="65056" y="252889"/>
                    <a:pt x="65246" y="250888"/>
                  </a:cubicBezTo>
                  <a:cubicBezTo>
                    <a:pt x="63627" y="250317"/>
                    <a:pt x="58864" y="248698"/>
                    <a:pt x="56960" y="245269"/>
                  </a:cubicBezTo>
                  <a:cubicBezTo>
                    <a:pt x="62008" y="240506"/>
                    <a:pt x="65151" y="247364"/>
                    <a:pt x="67723" y="251079"/>
                  </a:cubicBezTo>
                  <a:close/>
                  <a:moveTo>
                    <a:pt x="53054" y="247459"/>
                  </a:moveTo>
                  <a:cubicBezTo>
                    <a:pt x="53150" y="244412"/>
                    <a:pt x="53340" y="241459"/>
                    <a:pt x="54864" y="240125"/>
                  </a:cubicBezTo>
                  <a:cubicBezTo>
                    <a:pt x="56769" y="240221"/>
                    <a:pt x="56864" y="249460"/>
                    <a:pt x="53054" y="247459"/>
                  </a:cubicBezTo>
                  <a:close/>
                  <a:moveTo>
                    <a:pt x="49911" y="177070"/>
                  </a:moveTo>
                  <a:cubicBezTo>
                    <a:pt x="56007" y="177832"/>
                    <a:pt x="50006" y="181546"/>
                    <a:pt x="55721" y="182594"/>
                  </a:cubicBezTo>
                  <a:cubicBezTo>
                    <a:pt x="53721" y="187642"/>
                    <a:pt x="47815" y="182404"/>
                    <a:pt x="49911" y="177070"/>
                  </a:cubicBezTo>
                  <a:close/>
                  <a:moveTo>
                    <a:pt x="49816" y="224600"/>
                  </a:moveTo>
                  <a:cubicBezTo>
                    <a:pt x="47054" y="223457"/>
                    <a:pt x="47435" y="219646"/>
                    <a:pt x="44005" y="219170"/>
                  </a:cubicBezTo>
                  <a:cubicBezTo>
                    <a:pt x="45339" y="214694"/>
                    <a:pt x="51721" y="219551"/>
                    <a:pt x="49816" y="224600"/>
                  </a:cubicBezTo>
                  <a:close/>
                  <a:moveTo>
                    <a:pt x="50483" y="154591"/>
                  </a:moveTo>
                  <a:cubicBezTo>
                    <a:pt x="46292" y="158020"/>
                    <a:pt x="47149" y="147447"/>
                    <a:pt x="43625" y="146495"/>
                  </a:cubicBezTo>
                  <a:cubicBezTo>
                    <a:pt x="48673" y="142304"/>
                    <a:pt x="45625" y="154876"/>
                    <a:pt x="50483" y="154591"/>
                  </a:cubicBezTo>
                  <a:close/>
                  <a:moveTo>
                    <a:pt x="49625" y="258413"/>
                  </a:moveTo>
                  <a:cubicBezTo>
                    <a:pt x="49530" y="260033"/>
                    <a:pt x="49339" y="261747"/>
                    <a:pt x="49244" y="263366"/>
                  </a:cubicBezTo>
                  <a:cubicBezTo>
                    <a:pt x="48196" y="261175"/>
                    <a:pt x="44958" y="258604"/>
                    <a:pt x="45434" y="264319"/>
                  </a:cubicBezTo>
                  <a:cubicBezTo>
                    <a:pt x="43339" y="262985"/>
                    <a:pt x="43720" y="259556"/>
                    <a:pt x="40862" y="258890"/>
                  </a:cubicBezTo>
                  <a:cubicBezTo>
                    <a:pt x="43244" y="258127"/>
                    <a:pt x="45434" y="261271"/>
                    <a:pt x="49625" y="258413"/>
                  </a:cubicBezTo>
                  <a:close/>
                  <a:moveTo>
                    <a:pt x="40196" y="188786"/>
                  </a:moveTo>
                  <a:cubicBezTo>
                    <a:pt x="39243" y="195072"/>
                    <a:pt x="39148" y="190691"/>
                    <a:pt x="37243" y="194786"/>
                  </a:cubicBezTo>
                  <a:cubicBezTo>
                    <a:pt x="39814" y="197834"/>
                    <a:pt x="33814" y="192691"/>
                    <a:pt x="35147" y="189643"/>
                  </a:cubicBezTo>
                  <a:cubicBezTo>
                    <a:pt x="37910" y="189071"/>
                    <a:pt x="38862" y="193453"/>
                    <a:pt x="38957" y="188690"/>
                  </a:cubicBezTo>
                  <a:cubicBezTo>
                    <a:pt x="37338" y="187071"/>
                    <a:pt x="38957" y="188214"/>
                    <a:pt x="40196" y="188786"/>
                  </a:cubicBezTo>
                  <a:close/>
                  <a:moveTo>
                    <a:pt x="35909" y="164687"/>
                  </a:moveTo>
                  <a:cubicBezTo>
                    <a:pt x="37814" y="168878"/>
                    <a:pt x="29718" y="158877"/>
                    <a:pt x="33242" y="166973"/>
                  </a:cubicBezTo>
                  <a:cubicBezTo>
                    <a:pt x="28385" y="163449"/>
                    <a:pt x="22955" y="160306"/>
                    <a:pt x="23146" y="152400"/>
                  </a:cubicBezTo>
                  <a:cubicBezTo>
                    <a:pt x="24194" y="151829"/>
                    <a:pt x="25241" y="151257"/>
                    <a:pt x="26956" y="151448"/>
                  </a:cubicBezTo>
                  <a:cubicBezTo>
                    <a:pt x="27718" y="146018"/>
                    <a:pt x="23241" y="140684"/>
                    <a:pt x="26956" y="136398"/>
                  </a:cubicBezTo>
                  <a:cubicBezTo>
                    <a:pt x="26098" y="136303"/>
                    <a:pt x="25337" y="136303"/>
                    <a:pt x="24479" y="136208"/>
                  </a:cubicBezTo>
                  <a:cubicBezTo>
                    <a:pt x="28575" y="133350"/>
                    <a:pt x="30194" y="142018"/>
                    <a:pt x="34385" y="137065"/>
                  </a:cubicBezTo>
                  <a:cubicBezTo>
                    <a:pt x="32195" y="140684"/>
                    <a:pt x="30575" y="144113"/>
                    <a:pt x="33433" y="148209"/>
                  </a:cubicBezTo>
                  <a:cubicBezTo>
                    <a:pt x="32766" y="150019"/>
                    <a:pt x="31909" y="147542"/>
                    <a:pt x="29718" y="147923"/>
                  </a:cubicBezTo>
                  <a:cubicBezTo>
                    <a:pt x="31909" y="151924"/>
                    <a:pt x="30766" y="151543"/>
                    <a:pt x="30194" y="157925"/>
                  </a:cubicBezTo>
                  <a:cubicBezTo>
                    <a:pt x="33528" y="156591"/>
                    <a:pt x="34290" y="155734"/>
                    <a:pt x="33242" y="151924"/>
                  </a:cubicBezTo>
                  <a:cubicBezTo>
                    <a:pt x="34576" y="153067"/>
                    <a:pt x="36481" y="153829"/>
                    <a:pt x="39338" y="153638"/>
                  </a:cubicBezTo>
                  <a:cubicBezTo>
                    <a:pt x="37243" y="157925"/>
                    <a:pt x="29146" y="158305"/>
                    <a:pt x="35909" y="164687"/>
                  </a:cubicBezTo>
                  <a:close/>
                  <a:moveTo>
                    <a:pt x="29146" y="201740"/>
                  </a:moveTo>
                  <a:cubicBezTo>
                    <a:pt x="25241" y="199834"/>
                    <a:pt x="27908" y="205645"/>
                    <a:pt x="24003" y="203835"/>
                  </a:cubicBezTo>
                  <a:cubicBezTo>
                    <a:pt x="21241" y="200692"/>
                    <a:pt x="26003" y="201644"/>
                    <a:pt x="25718" y="197739"/>
                  </a:cubicBezTo>
                  <a:cubicBezTo>
                    <a:pt x="24670" y="198311"/>
                    <a:pt x="23622" y="198882"/>
                    <a:pt x="21908" y="198692"/>
                  </a:cubicBezTo>
                  <a:cubicBezTo>
                    <a:pt x="21336" y="195263"/>
                    <a:pt x="24670" y="196501"/>
                    <a:pt x="25908" y="195263"/>
                  </a:cubicBezTo>
                  <a:cubicBezTo>
                    <a:pt x="21622" y="192881"/>
                    <a:pt x="25527" y="190119"/>
                    <a:pt x="25432" y="185261"/>
                  </a:cubicBezTo>
                  <a:cubicBezTo>
                    <a:pt x="29909" y="190500"/>
                    <a:pt x="25432" y="194786"/>
                    <a:pt x="29146" y="201740"/>
                  </a:cubicBezTo>
                  <a:close/>
                  <a:moveTo>
                    <a:pt x="34100" y="109538"/>
                  </a:moveTo>
                  <a:cubicBezTo>
                    <a:pt x="35147" y="115824"/>
                    <a:pt x="39529" y="112014"/>
                    <a:pt x="39624" y="118777"/>
                  </a:cubicBezTo>
                  <a:cubicBezTo>
                    <a:pt x="35528" y="120396"/>
                    <a:pt x="35243" y="118777"/>
                    <a:pt x="30956" y="118110"/>
                  </a:cubicBezTo>
                  <a:cubicBezTo>
                    <a:pt x="31337" y="115824"/>
                    <a:pt x="35243" y="117729"/>
                    <a:pt x="36100" y="116015"/>
                  </a:cubicBezTo>
                  <a:cubicBezTo>
                    <a:pt x="35814" y="114300"/>
                    <a:pt x="34100" y="113919"/>
                    <a:pt x="33909" y="112109"/>
                  </a:cubicBezTo>
                  <a:cubicBezTo>
                    <a:pt x="32766" y="112967"/>
                    <a:pt x="31052" y="113252"/>
                    <a:pt x="28861" y="112967"/>
                  </a:cubicBezTo>
                  <a:cubicBezTo>
                    <a:pt x="30099" y="108299"/>
                    <a:pt x="32956" y="114109"/>
                    <a:pt x="34100" y="109538"/>
                  </a:cubicBezTo>
                  <a:close/>
                  <a:moveTo>
                    <a:pt x="25813" y="88773"/>
                  </a:moveTo>
                  <a:cubicBezTo>
                    <a:pt x="32576" y="93250"/>
                    <a:pt x="27718" y="101441"/>
                    <a:pt x="31813" y="106775"/>
                  </a:cubicBezTo>
                  <a:cubicBezTo>
                    <a:pt x="31528" y="107728"/>
                    <a:pt x="30480" y="107918"/>
                    <a:pt x="30385" y="109157"/>
                  </a:cubicBezTo>
                  <a:cubicBezTo>
                    <a:pt x="29337" y="108871"/>
                    <a:pt x="29146" y="109538"/>
                    <a:pt x="29051" y="110300"/>
                  </a:cubicBezTo>
                  <a:cubicBezTo>
                    <a:pt x="28575" y="107061"/>
                    <a:pt x="27242" y="102203"/>
                    <a:pt x="22384" y="99727"/>
                  </a:cubicBezTo>
                  <a:cubicBezTo>
                    <a:pt x="22384" y="94774"/>
                    <a:pt x="23146" y="90583"/>
                    <a:pt x="25813" y="88773"/>
                  </a:cubicBezTo>
                  <a:close/>
                  <a:moveTo>
                    <a:pt x="18574" y="116967"/>
                  </a:moveTo>
                  <a:cubicBezTo>
                    <a:pt x="21527" y="118682"/>
                    <a:pt x="23431" y="125063"/>
                    <a:pt x="21527" y="127254"/>
                  </a:cubicBezTo>
                  <a:cubicBezTo>
                    <a:pt x="22670" y="128492"/>
                    <a:pt x="27908" y="124587"/>
                    <a:pt x="27432" y="131445"/>
                  </a:cubicBezTo>
                  <a:cubicBezTo>
                    <a:pt x="25622" y="131254"/>
                    <a:pt x="23908" y="130969"/>
                    <a:pt x="23622" y="132398"/>
                  </a:cubicBezTo>
                  <a:cubicBezTo>
                    <a:pt x="22193" y="132017"/>
                    <a:pt x="23051" y="131064"/>
                    <a:pt x="23717" y="131159"/>
                  </a:cubicBezTo>
                  <a:cubicBezTo>
                    <a:pt x="17621" y="127921"/>
                    <a:pt x="21336" y="123349"/>
                    <a:pt x="18574" y="116967"/>
                  </a:cubicBezTo>
                  <a:close/>
                  <a:moveTo>
                    <a:pt x="16193" y="161830"/>
                  </a:moveTo>
                  <a:cubicBezTo>
                    <a:pt x="17907" y="163068"/>
                    <a:pt x="17621" y="166021"/>
                    <a:pt x="18193" y="168307"/>
                  </a:cubicBezTo>
                  <a:cubicBezTo>
                    <a:pt x="19812" y="168116"/>
                    <a:pt x="20098" y="164687"/>
                    <a:pt x="18479" y="164592"/>
                  </a:cubicBezTo>
                  <a:cubicBezTo>
                    <a:pt x="20764" y="159449"/>
                    <a:pt x="21717" y="170783"/>
                    <a:pt x="23336" y="166211"/>
                  </a:cubicBezTo>
                  <a:cubicBezTo>
                    <a:pt x="26479" y="169736"/>
                    <a:pt x="18383" y="172117"/>
                    <a:pt x="15526" y="169354"/>
                  </a:cubicBezTo>
                  <a:cubicBezTo>
                    <a:pt x="15716" y="166783"/>
                    <a:pt x="16002" y="164401"/>
                    <a:pt x="16193" y="161830"/>
                  </a:cubicBezTo>
                  <a:close/>
                  <a:moveTo>
                    <a:pt x="9049" y="280130"/>
                  </a:moveTo>
                  <a:cubicBezTo>
                    <a:pt x="8668" y="277368"/>
                    <a:pt x="16764" y="277654"/>
                    <a:pt x="13145" y="275463"/>
                  </a:cubicBezTo>
                  <a:cubicBezTo>
                    <a:pt x="13716" y="272606"/>
                    <a:pt x="16383" y="277177"/>
                    <a:pt x="18002" y="277082"/>
                  </a:cubicBezTo>
                  <a:cubicBezTo>
                    <a:pt x="15145" y="278225"/>
                    <a:pt x="13335" y="280607"/>
                    <a:pt x="9049" y="280130"/>
                  </a:cubicBezTo>
                  <a:close/>
                  <a:moveTo>
                    <a:pt x="22670" y="266224"/>
                  </a:moveTo>
                  <a:cubicBezTo>
                    <a:pt x="19907" y="266128"/>
                    <a:pt x="21717" y="271463"/>
                    <a:pt x="20764" y="273558"/>
                  </a:cubicBezTo>
                  <a:cubicBezTo>
                    <a:pt x="18383" y="271177"/>
                    <a:pt x="18288" y="274320"/>
                    <a:pt x="15907" y="271939"/>
                  </a:cubicBezTo>
                  <a:cubicBezTo>
                    <a:pt x="22384" y="266986"/>
                    <a:pt x="19526" y="258985"/>
                    <a:pt x="27146" y="256603"/>
                  </a:cubicBezTo>
                  <a:cubicBezTo>
                    <a:pt x="23908" y="259937"/>
                    <a:pt x="25908" y="261461"/>
                    <a:pt x="23908" y="265081"/>
                  </a:cubicBezTo>
                  <a:cubicBezTo>
                    <a:pt x="25908" y="265557"/>
                    <a:pt x="26194" y="264128"/>
                    <a:pt x="27718" y="264128"/>
                  </a:cubicBezTo>
                  <a:cubicBezTo>
                    <a:pt x="24670" y="266700"/>
                    <a:pt x="29718" y="269081"/>
                    <a:pt x="30671" y="274415"/>
                  </a:cubicBezTo>
                  <a:cubicBezTo>
                    <a:pt x="26670" y="274415"/>
                    <a:pt x="24479" y="270986"/>
                    <a:pt x="22670" y="266224"/>
                  </a:cubicBezTo>
                  <a:close/>
                  <a:moveTo>
                    <a:pt x="33719" y="192024"/>
                  </a:moveTo>
                  <a:cubicBezTo>
                    <a:pt x="32195" y="190691"/>
                    <a:pt x="31528" y="188404"/>
                    <a:pt x="29051" y="187833"/>
                  </a:cubicBezTo>
                  <a:cubicBezTo>
                    <a:pt x="33052" y="184213"/>
                    <a:pt x="26003" y="183642"/>
                    <a:pt x="27242" y="178975"/>
                  </a:cubicBezTo>
                  <a:cubicBezTo>
                    <a:pt x="30480" y="179642"/>
                    <a:pt x="31433" y="177641"/>
                    <a:pt x="31337" y="174308"/>
                  </a:cubicBezTo>
                  <a:cubicBezTo>
                    <a:pt x="35814" y="176784"/>
                    <a:pt x="33338" y="173736"/>
                    <a:pt x="37624" y="173546"/>
                  </a:cubicBezTo>
                  <a:cubicBezTo>
                    <a:pt x="37433" y="175641"/>
                    <a:pt x="37243" y="177737"/>
                    <a:pt x="37052" y="179737"/>
                  </a:cubicBezTo>
                  <a:cubicBezTo>
                    <a:pt x="36004" y="178689"/>
                    <a:pt x="34385" y="178213"/>
                    <a:pt x="32195" y="178117"/>
                  </a:cubicBezTo>
                  <a:cubicBezTo>
                    <a:pt x="31337" y="181928"/>
                    <a:pt x="35052" y="181832"/>
                    <a:pt x="36767" y="183547"/>
                  </a:cubicBezTo>
                  <a:cubicBezTo>
                    <a:pt x="36386" y="186595"/>
                    <a:pt x="32671" y="183451"/>
                    <a:pt x="33147" y="181928"/>
                  </a:cubicBezTo>
                  <a:cubicBezTo>
                    <a:pt x="31242" y="182690"/>
                    <a:pt x="36100" y="187262"/>
                    <a:pt x="33719" y="192024"/>
                  </a:cubicBezTo>
                  <a:close/>
                  <a:moveTo>
                    <a:pt x="34957" y="269748"/>
                  </a:moveTo>
                  <a:cubicBezTo>
                    <a:pt x="35243" y="268796"/>
                    <a:pt x="36290" y="268605"/>
                    <a:pt x="36386" y="267367"/>
                  </a:cubicBezTo>
                  <a:cubicBezTo>
                    <a:pt x="37243" y="267462"/>
                    <a:pt x="38005" y="267462"/>
                    <a:pt x="38862" y="267557"/>
                  </a:cubicBezTo>
                  <a:cubicBezTo>
                    <a:pt x="38767" y="269558"/>
                    <a:pt x="37910" y="272225"/>
                    <a:pt x="39719" y="272606"/>
                  </a:cubicBezTo>
                  <a:cubicBezTo>
                    <a:pt x="37529" y="276606"/>
                    <a:pt x="36386" y="270224"/>
                    <a:pt x="34957" y="269748"/>
                  </a:cubicBezTo>
                  <a:close/>
                  <a:moveTo>
                    <a:pt x="41910" y="291560"/>
                  </a:moveTo>
                  <a:cubicBezTo>
                    <a:pt x="40291" y="291084"/>
                    <a:pt x="41148" y="288322"/>
                    <a:pt x="41053" y="286512"/>
                  </a:cubicBezTo>
                  <a:cubicBezTo>
                    <a:pt x="39814" y="286417"/>
                    <a:pt x="38576" y="286322"/>
                    <a:pt x="37338" y="286226"/>
                  </a:cubicBezTo>
                  <a:cubicBezTo>
                    <a:pt x="38290" y="280511"/>
                    <a:pt x="44768" y="286798"/>
                    <a:pt x="41910" y="291560"/>
                  </a:cubicBezTo>
                  <a:close/>
                  <a:moveTo>
                    <a:pt x="43910" y="297942"/>
                  </a:moveTo>
                  <a:cubicBezTo>
                    <a:pt x="44863" y="298704"/>
                    <a:pt x="45815" y="299371"/>
                    <a:pt x="47530" y="299466"/>
                  </a:cubicBezTo>
                  <a:cubicBezTo>
                    <a:pt x="47530" y="301276"/>
                    <a:pt x="47435" y="302990"/>
                    <a:pt x="46006" y="303085"/>
                  </a:cubicBezTo>
                  <a:cubicBezTo>
                    <a:pt x="45911" y="305467"/>
                    <a:pt x="50006" y="304228"/>
                    <a:pt x="49435" y="307086"/>
                  </a:cubicBezTo>
                  <a:cubicBezTo>
                    <a:pt x="53150" y="306324"/>
                    <a:pt x="49054" y="303085"/>
                    <a:pt x="49911" y="300895"/>
                  </a:cubicBezTo>
                  <a:cubicBezTo>
                    <a:pt x="50863" y="301657"/>
                    <a:pt x="51816" y="302324"/>
                    <a:pt x="53530" y="302419"/>
                  </a:cubicBezTo>
                  <a:cubicBezTo>
                    <a:pt x="52864" y="305276"/>
                    <a:pt x="53340" y="307181"/>
                    <a:pt x="54293" y="308705"/>
                  </a:cubicBezTo>
                  <a:cubicBezTo>
                    <a:pt x="58007" y="309943"/>
                    <a:pt x="56960" y="305467"/>
                    <a:pt x="60674" y="306705"/>
                  </a:cubicBezTo>
                  <a:cubicBezTo>
                    <a:pt x="60865" y="308991"/>
                    <a:pt x="59341" y="309182"/>
                    <a:pt x="59341" y="307848"/>
                  </a:cubicBezTo>
                  <a:cubicBezTo>
                    <a:pt x="58007" y="308039"/>
                    <a:pt x="58293" y="310229"/>
                    <a:pt x="56674" y="310134"/>
                  </a:cubicBezTo>
                  <a:cubicBezTo>
                    <a:pt x="59817" y="311182"/>
                    <a:pt x="59817" y="311182"/>
                    <a:pt x="61246" y="315468"/>
                  </a:cubicBezTo>
                  <a:cubicBezTo>
                    <a:pt x="56007" y="319468"/>
                    <a:pt x="53435" y="311372"/>
                    <a:pt x="53150" y="307276"/>
                  </a:cubicBezTo>
                  <a:cubicBezTo>
                    <a:pt x="50483" y="308800"/>
                    <a:pt x="54007" y="311658"/>
                    <a:pt x="51340" y="314611"/>
                  </a:cubicBezTo>
                  <a:cubicBezTo>
                    <a:pt x="47720" y="310134"/>
                    <a:pt x="44196" y="305467"/>
                    <a:pt x="43910" y="2979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3" name="Freeform: Shape 2222">
              <a:extLst>
                <a:ext uri="{FF2B5EF4-FFF2-40B4-BE49-F238E27FC236}">
                  <a16:creationId xmlns:a16="http://schemas.microsoft.com/office/drawing/2014/main" id="{2A367860-94A3-472C-BBE4-74B366C06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9876" y="421614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4" name="Freeform: Shape 2223">
              <a:extLst>
                <a:ext uri="{FF2B5EF4-FFF2-40B4-BE49-F238E27FC236}">
                  <a16:creationId xmlns:a16="http://schemas.microsoft.com/office/drawing/2014/main" id="{9618A0B9-063E-48DA-A74A-869757DE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7780" y="3995833"/>
              <a:ext cx="19050" cy="19050"/>
            </a:xfrm>
            <a:custGeom>
              <a:avLst/>
              <a:gdLst>
                <a:gd name="T0" fmla="*/ 22288 w 19050"/>
                <a:gd name="T1" fmla="*/ 18002 h 19050"/>
                <a:gd name="T2" fmla="*/ 16097 w 19050"/>
                <a:gd name="T3" fmla="*/ 17526 h 19050"/>
                <a:gd name="T4" fmla="*/ 11335 w 19050"/>
                <a:gd name="T5" fmla="*/ 14669 h 19050"/>
                <a:gd name="T6" fmla="*/ 8096 w 19050"/>
                <a:gd name="T7" fmla="*/ 8096 h 19050"/>
                <a:gd name="T8" fmla="*/ 16288 w 19050"/>
                <a:gd name="T9" fmla="*/ 0 h 19050"/>
                <a:gd name="T10" fmla="*/ 13621 w 19050"/>
                <a:gd name="T11" fmla="*/ 2286 h 19050"/>
                <a:gd name="T12" fmla="*/ 12478 w 19050"/>
                <a:gd name="T13" fmla="*/ 953 h 19050"/>
                <a:gd name="T14" fmla="*/ 3143 w 19050"/>
                <a:gd name="T15" fmla="*/ 7715 h 19050"/>
                <a:gd name="T16" fmla="*/ 6667 w 19050"/>
                <a:gd name="T17" fmla="*/ 10478 h 19050"/>
                <a:gd name="T18" fmla="*/ 0 w 19050"/>
                <a:gd name="T19" fmla="*/ 14954 h 19050"/>
                <a:gd name="T20" fmla="*/ 4572 w 19050"/>
                <a:gd name="T21" fmla="*/ 20288 h 19050"/>
                <a:gd name="T22" fmla="*/ 10668 w 19050"/>
                <a:gd name="T23" fmla="*/ 22003 h 19050"/>
                <a:gd name="T24" fmla="*/ 14669 w 19050"/>
                <a:gd name="T25" fmla="*/ 18574 h 19050"/>
                <a:gd name="T26" fmla="*/ 13049 w 19050"/>
                <a:gd name="T27" fmla="*/ 23432 h 19050"/>
                <a:gd name="T28" fmla="*/ 22288 w 19050"/>
                <a:gd name="T29" fmla="*/ 18002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22288" y="18002"/>
                  </a:moveTo>
                  <a:cubicBezTo>
                    <a:pt x="20479" y="20288"/>
                    <a:pt x="19907" y="14859"/>
                    <a:pt x="16097" y="17526"/>
                  </a:cubicBezTo>
                  <a:cubicBezTo>
                    <a:pt x="17621" y="13907"/>
                    <a:pt x="13525" y="15145"/>
                    <a:pt x="11335" y="14669"/>
                  </a:cubicBezTo>
                  <a:cubicBezTo>
                    <a:pt x="14573" y="11906"/>
                    <a:pt x="10001" y="9906"/>
                    <a:pt x="8096" y="8096"/>
                  </a:cubicBezTo>
                  <a:cubicBezTo>
                    <a:pt x="13906" y="9906"/>
                    <a:pt x="16954" y="1333"/>
                    <a:pt x="16288" y="0"/>
                  </a:cubicBezTo>
                  <a:cubicBezTo>
                    <a:pt x="15907" y="1429"/>
                    <a:pt x="14764" y="1810"/>
                    <a:pt x="13621" y="2286"/>
                  </a:cubicBezTo>
                  <a:cubicBezTo>
                    <a:pt x="13811" y="953"/>
                    <a:pt x="13335" y="-952"/>
                    <a:pt x="12478" y="953"/>
                  </a:cubicBezTo>
                  <a:cubicBezTo>
                    <a:pt x="15145" y="5429"/>
                    <a:pt x="6001" y="5334"/>
                    <a:pt x="3143" y="7715"/>
                  </a:cubicBezTo>
                  <a:cubicBezTo>
                    <a:pt x="4572" y="8477"/>
                    <a:pt x="5810" y="9239"/>
                    <a:pt x="6667" y="10478"/>
                  </a:cubicBezTo>
                  <a:cubicBezTo>
                    <a:pt x="5239" y="12954"/>
                    <a:pt x="2381" y="13621"/>
                    <a:pt x="0" y="14954"/>
                  </a:cubicBezTo>
                  <a:cubicBezTo>
                    <a:pt x="5048" y="13716"/>
                    <a:pt x="2953" y="18574"/>
                    <a:pt x="4572" y="20288"/>
                  </a:cubicBezTo>
                  <a:cubicBezTo>
                    <a:pt x="7525" y="20098"/>
                    <a:pt x="9335" y="20860"/>
                    <a:pt x="10668" y="22003"/>
                  </a:cubicBezTo>
                  <a:cubicBezTo>
                    <a:pt x="10668" y="19241"/>
                    <a:pt x="12002" y="18098"/>
                    <a:pt x="14669" y="18574"/>
                  </a:cubicBezTo>
                  <a:cubicBezTo>
                    <a:pt x="14192" y="20193"/>
                    <a:pt x="12668" y="20860"/>
                    <a:pt x="13049" y="23432"/>
                  </a:cubicBezTo>
                  <a:cubicBezTo>
                    <a:pt x="18002" y="24765"/>
                    <a:pt x="24955" y="21336"/>
                    <a:pt x="22288" y="18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5" name="Freeform: Shape 2224">
              <a:extLst>
                <a:ext uri="{FF2B5EF4-FFF2-40B4-BE49-F238E27FC236}">
                  <a16:creationId xmlns:a16="http://schemas.microsoft.com/office/drawing/2014/main" id="{53560D69-DFB5-46C0-96D5-69B494153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483" y="3995166"/>
              <a:ext cx="9525" cy="9525"/>
            </a:xfrm>
            <a:custGeom>
              <a:avLst/>
              <a:gdLst>
                <a:gd name="T0" fmla="*/ 66817875 w 9525"/>
                <a:gd name="T1" fmla="*/ 29032200 h 9525"/>
                <a:gd name="T2" fmla="*/ 9658350 w 9525"/>
                <a:gd name="T3" fmla="*/ 0 h 9525"/>
                <a:gd name="T4" fmla="*/ 16916400 w 9525"/>
                <a:gd name="T5" fmla="*/ 59883675 h 9525"/>
                <a:gd name="T6" fmla="*/ 66817875 w 9525"/>
                <a:gd name="T7" fmla="*/ 290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15" y="3048"/>
                  </a:moveTo>
                  <a:cubicBezTo>
                    <a:pt x="4729" y="2286"/>
                    <a:pt x="4157" y="95"/>
                    <a:pt x="1014" y="0"/>
                  </a:cubicBezTo>
                  <a:cubicBezTo>
                    <a:pt x="61" y="3143"/>
                    <a:pt x="-986" y="4191"/>
                    <a:pt x="1776" y="6287"/>
                  </a:cubicBezTo>
                  <a:cubicBezTo>
                    <a:pt x="2348" y="3810"/>
                    <a:pt x="7301" y="6477"/>
                    <a:pt x="7015" y="30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6" name="Freeform: Shape 2225">
              <a:extLst>
                <a:ext uri="{FF2B5EF4-FFF2-40B4-BE49-F238E27FC236}">
                  <a16:creationId xmlns:a16="http://schemas.microsoft.com/office/drawing/2014/main" id="{D913BCE8-56F1-49D2-8BB1-7E1A35929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555" y="4483798"/>
              <a:ext cx="9525" cy="9525"/>
            </a:xfrm>
            <a:custGeom>
              <a:avLst/>
              <a:gdLst>
                <a:gd name="T0" fmla="*/ 34347150 w 9525"/>
                <a:gd name="T1" fmla="*/ 0 h 9525"/>
                <a:gd name="T2" fmla="*/ 3505200 w 9525"/>
                <a:gd name="T3" fmla="*/ 8477 h 9525"/>
                <a:gd name="T4" fmla="*/ 32537400 w 9525"/>
                <a:gd name="T5" fmla="*/ 17526 h 9525"/>
                <a:gd name="T6" fmla="*/ 34347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606" y="0"/>
                  </a:moveTo>
                  <a:cubicBezTo>
                    <a:pt x="5702" y="3810"/>
                    <a:pt x="5321" y="14478"/>
                    <a:pt x="368" y="8477"/>
                  </a:cubicBezTo>
                  <a:cubicBezTo>
                    <a:pt x="-585" y="13145"/>
                    <a:pt x="273" y="16288"/>
                    <a:pt x="3416" y="17526"/>
                  </a:cubicBezTo>
                  <a:cubicBezTo>
                    <a:pt x="654" y="11716"/>
                    <a:pt x="14846" y="4286"/>
                    <a:pt x="36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7" name="Freeform: Shape 2226">
              <a:extLst>
                <a:ext uri="{FF2B5EF4-FFF2-40B4-BE49-F238E27FC236}">
                  <a16:creationId xmlns:a16="http://schemas.microsoft.com/office/drawing/2014/main" id="{4135D219-0854-4D16-ABBD-FE65B33F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979" y="4097941"/>
              <a:ext cx="9525" cy="9525"/>
            </a:xfrm>
            <a:custGeom>
              <a:avLst/>
              <a:gdLst>
                <a:gd name="T0" fmla="*/ 43 w 9525"/>
                <a:gd name="T1" fmla="*/ 11906 h 9525"/>
                <a:gd name="T2" fmla="*/ 15379 w 9525"/>
                <a:gd name="T3" fmla="*/ 8096 h 9525"/>
                <a:gd name="T4" fmla="*/ 8521 w 9525"/>
                <a:gd name="T5" fmla="*/ 0 h 9525"/>
                <a:gd name="T6" fmla="*/ 6520 w 9525"/>
                <a:gd name="T7" fmla="*/ 9811 h 9525"/>
                <a:gd name="T8" fmla="*/ 43 w 9525"/>
                <a:gd name="T9" fmla="*/ 11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3" y="11906"/>
                  </a:moveTo>
                  <a:cubicBezTo>
                    <a:pt x="4520" y="10001"/>
                    <a:pt x="12521" y="12097"/>
                    <a:pt x="15379" y="8096"/>
                  </a:cubicBezTo>
                  <a:cubicBezTo>
                    <a:pt x="8235" y="12097"/>
                    <a:pt x="11664" y="2572"/>
                    <a:pt x="8521" y="0"/>
                  </a:cubicBezTo>
                  <a:cubicBezTo>
                    <a:pt x="7568" y="2953"/>
                    <a:pt x="9378" y="9144"/>
                    <a:pt x="6520" y="9811"/>
                  </a:cubicBezTo>
                  <a:cubicBezTo>
                    <a:pt x="4711" y="7811"/>
                    <a:pt x="-528" y="7525"/>
                    <a:pt x="43" y="11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8" name="Freeform: Shape 2227">
              <a:extLst>
                <a:ext uri="{FF2B5EF4-FFF2-40B4-BE49-F238E27FC236}">
                  <a16:creationId xmlns:a16="http://schemas.microsoft.com/office/drawing/2014/main" id="{ED23683A-3DCF-4958-8557-CF449B7FD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054" y="3961733"/>
              <a:ext cx="9525" cy="19050"/>
            </a:xfrm>
            <a:custGeom>
              <a:avLst/>
              <a:gdLst>
                <a:gd name="T0" fmla="*/ 304 w 9525"/>
                <a:gd name="T1" fmla="*/ 5525 h 19050"/>
                <a:gd name="T2" fmla="*/ 7733 w 9525"/>
                <a:gd name="T3" fmla="*/ 22384 h 19050"/>
                <a:gd name="T4" fmla="*/ 3637 w 9525"/>
                <a:gd name="T5" fmla="*/ 27051 h 19050"/>
                <a:gd name="T6" fmla="*/ 10019 w 9525"/>
                <a:gd name="T7" fmla="*/ 25051 h 19050"/>
                <a:gd name="T8" fmla="*/ 13924 w 9525"/>
                <a:gd name="T9" fmla="*/ 7811 h 19050"/>
                <a:gd name="T10" fmla="*/ 8876 w 9525"/>
                <a:gd name="T11" fmla="*/ 8668 h 19050"/>
                <a:gd name="T12" fmla="*/ 9543 w 9525"/>
                <a:gd name="T13" fmla="*/ 0 h 19050"/>
                <a:gd name="T14" fmla="*/ 7828 w 9525"/>
                <a:gd name="T15" fmla="*/ 6096 h 19050"/>
                <a:gd name="T16" fmla="*/ 4495 w 9525"/>
                <a:gd name="T17" fmla="*/ 762 h 19050"/>
                <a:gd name="T18" fmla="*/ 304 w 9525"/>
                <a:gd name="T19" fmla="*/ 5525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19050">
                  <a:moveTo>
                    <a:pt x="304" y="5525"/>
                  </a:moveTo>
                  <a:cubicBezTo>
                    <a:pt x="-839" y="18574"/>
                    <a:pt x="1161" y="14573"/>
                    <a:pt x="7733" y="22384"/>
                  </a:cubicBezTo>
                  <a:cubicBezTo>
                    <a:pt x="6590" y="24289"/>
                    <a:pt x="3637" y="23908"/>
                    <a:pt x="3637" y="27051"/>
                  </a:cubicBezTo>
                  <a:cubicBezTo>
                    <a:pt x="6685" y="27432"/>
                    <a:pt x="9638" y="27813"/>
                    <a:pt x="10019" y="25051"/>
                  </a:cubicBezTo>
                  <a:cubicBezTo>
                    <a:pt x="9352" y="19526"/>
                    <a:pt x="13924" y="16764"/>
                    <a:pt x="13924" y="7811"/>
                  </a:cubicBezTo>
                  <a:cubicBezTo>
                    <a:pt x="11638" y="7334"/>
                    <a:pt x="11067" y="9049"/>
                    <a:pt x="8876" y="8668"/>
                  </a:cubicBezTo>
                  <a:cubicBezTo>
                    <a:pt x="10209" y="4858"/>
                    <a:pt x="12972" y="3620"/>
                    <a:pt x="9543" y="0"/>
                  </a:cubicBezTo>
                  <a:cubicBezTo>
                    <a:pt x="8686" y="1715"/>
                    <a:pt x="10495" y="6572"/>
                    <a:pt x="7828" y="6096"/>
                  </a:cubicBezTo>
                  <a:cubicBezTo>
                    <a:pt x="6685" y="4286"/>
                    <a:pt x="6114" y="2191"/>
                    <a:pt x="4495" y="762"/>
                  </a:cubicBezTo>
                  <a:cubicBezTo>
                    <a:pt x="-744" y="2858"/>
                    <a:pt x="6781" y="9239"/>
                    <a:pt x="304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79" name="Freeform: Shape 2228">
              <a:extLst>
                <a:ext uri="{FF2B5EF4-FFF2-40B4-BE49-F238E27FC236}">
                  <a16:creationId xmlns:a16="http://schemas.microsoft.com/office/drawing/2014/main" id="{C6F28270-B8ED-4B94-A8C8-069EA2D4D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169" y="3987260"/>
              <a:ext cx="9525" cy="9525"/>
            </a:xfrm>
            <a:custGeom>
              <a:avLst/>
              <a:gdLst>
                <a:gd name="T0" fmla="*/ 86620350 w 9525"/>
                <a:gd name="T1" fmla="*/ 12001 h 9525"/>
                <a:gd name="T2" fmla="*/ 438150 w 9525"/>
                <a:gd name="T3" fmla="*/ 0 h 9525"/>
                <a:gd name="T4" fmla="*/ 17678400 w 9525"/>
                <a:gd name="T5" fmla="*/ 8954 h 9525"/>
                <a:gd name="T6" fmla="*/ 86620350 w 9525"/>
                <a:gd name="T7" fmla="*/ 1200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94" y="12001"/>
                  </a:moveTo>
                  <a:cubicBezTo>
                    <a:pt x="9380" y="5239"/>
                    <a:pt x="1570" y="5239"/>
                    <a:pt x="46" y="0"/>
                  </a:cubicBezTo>
                  <a:cubicBezTo>
                    <a:pt x="-431" y="3905"/>
                    <a:pt x="2998" y="4477"/>
                    <a:pt x="1856" y="8954"/>
                  </a:cubicBezTo>
                  <a:cubicBezTo>
                    <a:pt x="4713" y="9525"/>
                    <a:pt x="6808" y="10858"/>
                    <a:pt x="9094" y="12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0" name="Freeform: Shape 2229">
              <a:extLst>
                <a:ext uri="{FF2B5EF4-FFF2-40B4-BE49-F238E27FC236}">
                  <a16:creationId xmlns:a16="http://schemas.microsoft.com/office/drawing/2014/main" id="{AAB1A56F-9794-41EE-B811-695AE6A5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969" y="4037171"/>
              <a:ext cx="9525" cy="9525"/>
            </a:xfrm>
            <a:custGeom>
              <a:avLst/>
              <a:gdLst>
                <a:gd name="T0" fmla="*/ 16402050 w 9525"/>
                <a:gd name="T1" fmla="*/ 0 h 9525"/>
                <a:gd name="T2" fmla="*/ 8229600 w 9525"/>
                <a:gd name="T3" fmla="*/ 11144 h 9525"/>
                <a:gd name="T4" fmla="*/ 43614975 w 9525"/>
                <a:gd name="T5" fmla="*/ 11430 h 9525"/>
                <a:gd name="T6" fmla="*/ 50873025 w 9525"/>
                <a:gd name="T7" fmla="*/ 2762 h 9525"/>
                <a:gd name="T8" fmla="*/ 16402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2" y="0"/>
                  </a:moveTo>
                  <a:cubicBezTo>
                    <a:pt x="3627" y="4572"/>
                    <a:pt x="-2088" y="8668"/>
                    <a:pt x="864" y="11144"/>
                  </a:cubicBezTo>
                  <a:cubicBezTo>
                    <a:pt x="1531" y="9049"/>
                    <a:pt x="2388" y="11525"/>
                    <a:pt x="4579" y="11430"/>
                  </a:cubicBezTo>
                  <a:cubicBezTo>
                    <a:pt x="6008" y="7048"/>
                    <a:pt x="2293" y="5143"/>
                    <a:pt x="5341" y="2762"/>
                  </a:cubicBezTo>
                  <a:cubicBezTo>
                    <a:pt x="2674" y="3048"/>
                    <a:pt x="2865" y="952"/>
                    <a:pt x="172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1" name="Freeform: Shape 2230">
              <a:extLst>
                <a:ext uri="{FF2B5EF4-FFF2-40B4-BE49-F238E27FC236}">
                  <a16:creationId xmlns:a16="http://schemas.microsoft.com/office/drawing/2014/main" id="{C98FF8F9-A8CD-4BAF-95EE-7B1382AF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501" y="3998595"/>
              <a:ext cx="9525" cy="9525"/>
            </a:xfrm>
            <a:custGeom>
              <a:avLst/>
              <a:gdLst>
                <a:gd name="T0" fmla="*/ 53530500 w 9525"/>
                <a:gd name="T1" fmla="*/ 75304650 h 9525"/>
                <a:gd name="T2" fmla="*/ 46272450 w 9525"/>
                <a:gd name="T3" fmla="*/ 15420975 h 9525"/>
                <a:gd name="T4" fmla="*/ 0 w 9525"/>
                <a:gd name="T5" fmla="*/ 0 h 9525"/>
                <a:gd name="T6" fmla="*/ 5353050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620" y="7906"/>
                  </a:moveTo>
                  <a:cubicBezTo>
                    <a:pt x="2572" y="8192"/>
                    <a:pt x="8858" y="-1619"/>
                    <a:pt x="4858" y="1619"/>
                  </a:cubicBezTo>
                  <a:cubicBezTo>
                    <a:pt x="3620" y="8001"/>
                    <a:pt x="2096" y="0"/>
                    <a:pt x="0" y="0"/>
                  </a:cubicBezTo>
                  <a:cubicBezTo>
                    <a:pt x="476" y="3143"/>
                    <a:pt x="3620" y="10001"/>
                    <a:pt x="5620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2" name="Freeform: Shape 2231">
              <a:extLst>
                <a:ext uri="{FF2B5EF4-FFF2-40B4-BE49-F238E27FC236}">
                  <a16:creationId xmlns:a16="http://schemas.microsoft.com/office/drawing/2014/main" id="{B4DA2D4C-7DCB-4FAD-B860-E70FE481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5788" y="4008311"/>
              <a:ext cx="9525" cy="9525"/>
            </a:xfrm>
            <a:custGeom>
              <a:avLst/>
              <a:gdLst>
                <a:gd name="T0" fmla="*/ 1619 w 9525"/>
                <a:gd name="T1" fmla="*/ 7334 h 9525"/>
                <a:gd name="T2" fmla="*/ 5048 w 9525"/>
                <a:gd name="T3" fmla="*/ 11335 h 9525"/>
                <a:gd name="T4" fmla="*/ 0 w 9525"/>
                <a:gd name="T5" fmla="*/ 12192 h 9525"/>
                <a:gd name="T6" fmla="*/ 3524 w 9525"/>
                <a:gd name="T7" fmla="*/ 14954 h 9525"/>
                <a:gd name="T8" fmla="*/ 10859 w 9525"/>
                <a:gd name="T9" fmla="*/ 16764 h 9525"/>
                <a:gd name="T10" fmla="*/ 4763 w 9525"/>
                <a:gd name="T11" fmla="*/ 0 h 9525"/>
                <a:gd name="T12" fmla="*/ 1619 w 9525"/>
                <a:gd name="T13" fmla="*/ 733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619" y="7334"/>
                  </a:moveTo>
                  <a:cubicBezTo>
                    <a:pt x="571" y="12573"/>
                    <a:pt x="4858" y="9144"/>
                    <a:pt x="5048" y="11335"/>
                  </a:cubicBezTo>
                  <a:cubicBezTo>
                    <a:pt x="3143" y="14288"/>
                    <a:pt x="1524" y="8763"/>
                    <a:pt x="0" y="12192"/>
                  </a:cubicBezTo>
                  <a:cubicBezTo>
                    <a:pt x="1905" y="12478"/>
                    <a:pt x="667" y="15430"/>
                    <a:pt x="3524" y="14954"/>
                  </a:cubicBezTo>
                  <a:cubicBezTo>
                    <a:pt x="6953" y="9715"/>
                    <a:pt x="7715" y="15430"/>
                    <a:pt x="10859" y="16764"/>
                  </a:cubicBezTo>
                  <a:cubicBezTo>
                    <a:pt x="4572" y="11716"/>
                    <a:pt x="15812" y="2857"/>
                    <a:pt x="4763" y="0"/>
                  </a:cubicBezTo>
                  <a:cubicBezTo>
                    <a:pt x="7715" y="2667"/>
                    <a:pt x="5144" y="9811"/>
                    <a:pt x="1619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3" name="Freeform: Shape 2232">
              <a:extLst>
                <a:ext uri="{FF2B5EF4-FFF2-40B4-BE49-F238E27FC236}">
                  <a16:creationId xmlns:a16="http://schemas.microsoft.com/office/drawing/2014/main" id="{0D13FD86-5361-4B0A-976A-2C023A07A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17" y="4035881"/>
              <a:ext cx="9525" cy="9525"/>
            </a:xfrm>
            <a:custGeom>
              <a:avLst/>
              <a:gdLst>
                <a:gd name="T0" fmla="*/ 9058275 w 9525"/>
                <a:gd name="T1" fmla="*/ 10477500 h 9525"/>
                <a:gd name="T2" fmla="*/ 65312925 w 9525"/>
                <a:gd name="T3" fmla="*/ 50396775 h 9525"/>
                <a:gd name="T4" fmla="*/ 44443650 w 9525"/>
                <a:gd name="T5" fmla="*/ 13201650 h 9525"/>
                <a:gd name="T6" fmla="*/ 9058275 w 9525"/>
                <a:gd name="T7" fmla="*/ 10477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1" y="1100"/>
                  </a:moveTo>
                  <a:cubicBezTo>
                    <a:pt x="1904" y="3386"/>
                    <a:pt x="5142" y="3672"/>
                    <a:pt x="6857" y="5291"/>
                  </a:cubicBezTo>
                  <a:cubicBezTo>
                    <a:pt x="8095" y="2815"/>
                    <a:pt x="6381" y="-2519"/>
                    <a:pt x="4666" y="1386"/>
                  </a:cubicBezTo>
                  <a:cubicBezTo>
                    <a:pt x="8476" y="5386"/>
                    <a:pt x="-3335" y="-2424"/>
                    <a:pt x="951" y="11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4" name="Freeform: Shape 2233">
              <a:extLst>
                <a:ext uri="{FF2B5EF4-FFF2-40B4-BE49-F238E27FC236}">
                  <a16:creationId xmlns:a16="http://schemas.microsoft.com/office/drawing/2014/main" id="{19617791-55E2-4CF5-9DC3-538782F5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932" y="4109275"/>
              <a:ext cx="9525" cy="9525"/>
            </a:xfrm>
            <a:custGeom>
              <a:avLst/>
              <a:gdLst>
                <a:gd name="T0" fmla="*/ 13592175 w 9525"/>
                <a:gd name="T1" fmla="*/ 58969275 h 9525"/>
                <a:gd name="T2" fmla="*/ 11772900 w 9525"/>
                <a:gd name="T3" fmla="*/ 82562700 h 9525"/>
                <a:gd name="T4" fmla="*/ 48063150 w 9525"/>
                <a:gd name="T5" fmla="*/ 73485375 h 9525"/>
                <a:gd name="T6" fmla="*/ 18126075 w 9525"/>
                <a:gd name="T7" fmla="*/ 0 h 9525"/>
                <a:gd name="T8" fmla="*/ 2705100 w 9525"/>
                <a:gd name="T9" fmla="*/ 46272450 h 9525"/>
                <a:gd name="T10" fmla="*/ 1359217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27" y="6191"/>
                  </a:moveTo>
                  <a:cubicBezTo>
                    <a:pt x="1427" y="7620"/>
                    <a:pt x="-574" y="8001"/>
                    <a:pt x="1236" y="8668"/>
                  </a:cubicBezTo>
                  <a:cubicBezTo>
                    <a:pt x="1522" y="7239"/>
                    <a:pt x="3331" y="7525"/>
                    <a:pt x="5046" y="7715"/>
                  </a:cubicBezTo>
                  <a:cubicBezTo>
                    <a:pt x="4094" y="2953"/>
                    <a:pt x="4951" y="953"/>
                    <a:pt x="1903" y="0"/>
                  </a:cubicBezTo>
                  <a:cubicBezTo>
                    <a:pt x="5332" y="6572"/>
                    <a:pt x="-1431" y="2667"/>
                    <a:pt x="284" y="4858"/>
                  </a:cubicBezTo>
                  <a:cubicBezTo>
                    <a:pt x="950" y="4953"/>
                    <a:pt x="1712" y="5239"/>
                    <a:pt x="1427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5" name="Freeform: Shape 2234">
              <a:extLst>
                <a:ext uri="{FF2B5EF4-FFF2-40B4-BE49-F238E27FC236}">
                  <a16:creationId xmlns:a16="http://schemas.microsoft.com/office/drawing/2014/main" id="{C64C0B4D-B793-4C73-A77F-A2AE85C3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02" y="3979521"/>
              <a:ext cx="9525" cy="9525"/>
            </a:xfrm>
            <a:custGeom>
              <a:avLst/>
              <a:gdLst>
                <a:gd name="T0" fmla="*/ 16744950 w 9525"/>
                <a:gd name="T1" fmla="*/ 11645 h 9525"/>
                <a:gd name="T2" fmla="*/ 14020800 w 9525"/>
                <a:gd name="T3" fmla="*/ 310 h 9525"/>
                <a:gd name="T4" fmla="*/ 34890075 w 9525"/>
                <a:gd name="T5" fmla="*/ 4215 h 9525"/>
                <a:gd name="T6" fmla="*/ 409575 w 9525"/>
                <a:gd name="T7" fmla="*/ 2691 h 9525"/>
                <a:gd name="T8" fmla="*/ 16744950 w 9525"/>
                <a:gd name="T9" fmla="*/ 116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58" y="11645"/>
                  </a:moveTo>
                  <a:cubicBezTo>
                    <a:pt x="2806" y="7263"/>
                    <a:pt x="7473" y="-1785"/>
                    <a:pt x="1472" y="310"/>
                  </a:cubicBezTo>
                  <a:cubicBezTo>
                    <a:pt x="2996" y="977"/>
                    <a:pt x="3853" y="2120"/>
                    <a:pt x="3663" y="4215"/>
                  </a:cubicBezTo>
                  <a:cubicBezTo>
                    <a:pt x="2043" y="4025"/>
                    <a:pt x="2043" y="2501"/>
                    <a:pt x="43" y="2691"/>
                  </a:cubicBezTo>
                  <a:cubicBezTo>
                    <a:pt x="2520" y="6692"/>
                    <a:pt x="-2433" y="10216"/>
                    <a:pt x="1758" y="1164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6" name="Freeform: Shape 2235">
              <a:extLst>
                <a:ext uri="{FF2B5EF4-FFF2-40B4-BE49-F238E27FC236}">
                  <a16:creationId xmlns:a16="http://schemas.microsoft.com/office/drawing/2014/main" id="{FEB86ED5-344B-4E8F-BF60-93615E615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3109" y="4124971"/>
              <a:ext cx="19050" cy="38100"/>
            </a:xfrm>
            <a:custGeom>
              <a:avLst/>
              <a:gdLst>
                <a:gd name="T0" fmla="*/ 12299 w 19050"/>
                <a:gd name="T1" fmla="*/ 38978 h 38100"/>
                <a:gd name="T2" fmla="*/ 18395 w 19050"/>
                <a:gd name="T3" fmla="*/ 40692 h 38100"/>
                <a:gd name="T4" fmla="*/ 18871 w 19050"/>
                <a:gd name="T5" fmla="*/ 34501 h 38100"/>
                <a:gd name="T6" fmla="*/ 15728 w 19050"/>
                <a:gd name="T7" fmla="*/ 26786 h 38100"/>
                <a:gd name="T8" fmla="*/ 20491 w 19050"/>
                <a:gd name="T9" fmla="*/ 29643 h 38100"/>
                <a:gd name="T10" fmla="*/ 22110 w 19050"/>
                <a:gd name="T11" fmla="*/ 24786 h 38100"/>
                <a:gd name="T12" fmla="*/ 22776 w 19050"/>
                <a:gd name="T13" fmla="*/ 16118 h 38100"/>
                <a:gd name="T14" fmla="*/ 15061 w 19050"/>
                <a:gd name="T15" fmla="*/ 18023 h 38100"/>
                <a:gd name="T16" fmla="*/ 15157 w 19050"/>
                <a:gd name="T17" fmla="*/ 1735 h 38100"/>
                <a:gd name="T18" fmla="*/ 9061 w 19050"/>
                <a:gd name="T19" fmla="*/ 21 h 38100"/>
                <a:gd name="T20" fmla="*/ 5536 w 19050"/>
                <a:gd name="T21" fmla="*/ 12308 h 38100"/>
                <a:gd name="T22" fmla="*/ 869 w 19050"/>
                <a:gd name="T23" fmla="*/ 8117 h 38100"/>
                <a:gd name="T24" fmla="*/ 2584 w 19050"/>
                <a:gd name="T25" fmla="*/ 18213 h 38100"/>
                <a:gd name="T26" fmla="*/ 11823 w 19050"/>
                <a:gd name="T27" fmla="*/ 27738 h 38100"/>
                <a:gd name="T28" fmla="*/ 4489 w 19050"/>
                <a:gd name="T29" fmla="*/ 40883 h 38100"/>
                <a:gd name="T30" fmla="*/ 8108 w 19050"/>
                <a:gd name="T31" fmla="*/ 42407 h 38100"/>
                <a:gd name="T32" fmla="*/ 12299 w 19050"/>
                <a:gd name="T33" fmla="*/ 38978 h 38100"/>
                <a:gd name="T34" fmla="*/ 12680 w 19050"/>
                <a:gd name="T35" fmla="*/ 18976 h 38100"/>
                <a:gd name="T36" fmla="*/ 17538 w 19050"/>
                <a:gd name="T37" fmla="*/ 20595 h 38100"/>
                <a:gd name="T38" fmla="*/ 13538 w 19050"/>
                <a:gd name="T39" fmla="*/ 24024 h 38100"/>
                <a:gd name="T40" fmla="*/ 12680 w 19050"/>
                <a:gd name="T41" fmla="*/ 18976 h 38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50" h="38100">
                  <a:moveTo>
                    <a:pt x="12299" y="38978"/>
                  </a:moveTo>
                  <a:cubicBezTo>
                    <a:pt x="12013" y="42883"/>
                    <a:pt x="17157" y="41359"/>
                    <a:pt x="18395" y="40692"/>
                  </a:cubicBezTo>
                  <a:cubicBezTo>
                    <a:pt x="13538" y="38692"/>
                    <a:pt x="18967" y="38121"/>
                    <a:pt x="18871" y="34501"/>
                  </a:cubicBezTo>
                  <a:cubicBezTo>
                    <a:pt x="12775" y="34596"/>
                    <a:pt x="14776" y="27072"/>
                    <a:pt x="15728" y="26786"/>
                  </a:cubicBezTo>
                  <a:cubicBezTo>
                    <a:pt x="16395" y="28501"/>
                    <a:pt x="18205" y="29263"/>
                    <a:pt x="20491" y="29643"/>
                  </a:cubicBezTo>
                  <a:cubicBezTo>
                    <a:pt x="20586" y="27453"/>
                    <a:pt x="21062" y="25834"/>
                    <a:pt x="22110" y="24786"/>
                  </a:cubicBezTo>
                  <a:cubicBezTo>
                    <a:pt x="16490" y="24214"/>
                    <a:pt x="24682" y="20880"/>
                    <a:pt x="22776" y="16118"/>
                  </a:cubicBezTo>
                  <a:cubicBezTo>
                    <a:pt x="18014" y="14118"/>
                    <a:pt x="19919" y="20023"/>
                    <a:pt x="15061" y="18023"/>
                  </a:cubicBezTo>
                  <a:cubicBezTo>
                    <a:pt x="14871" y="11165"/>
                    <a:pt x="10584" y="6593"/>
                    <a:pt x="15157" y="1735"/>
                  </a:cubicBezTo>
                  <a:cubicBezTo>
                    <a:pt x="11537" y="2497"/>
                    <a:pt x="12109" y="-265"/>
                    <a:pt x="9061" y="21"/>
                  </a:cubicBezTo>
                  <a:cubicBezTo>
                    <a:pt x="5441" y="4212"/>
                    <a:pt x="8680" y="7926"/>
                    <a:pt x="5536" y="12308"/>
                  </a:cubicBezTo>
                  <a:cubicBezTo>
                    <a:pt x="4584" y="10403"/>
                    <a:pt x="4965" y="7450"/>
                    <a:pt x="869" y="8117"/>
                  </a:cubicBezTo>
                  <a:cubicBezTo>
                    <a:pt x="-845" y="11451"/>
                    <a:pt x="107" y="15451"/>
                    <a:pt x="2584" y="18213"/>
                  </a:cubicBezTo>
                  <a:cubicBezTo>
                    <a:pt x="14014" y="14975"/>
                    <a:pt x="5632" y="28501"/>
                    <a:pt x="11823" y="27738"/>
                  </a:cubicBezTo>
                  <a:cubicBezTo>
                    <a:pt x="8775" y="31453"/>
                    <a:pt x="9727" y="39835"/>
                    <a:pt x="4489" y="40883"/>
                  </a:cubicBezTo>
                  <a:cubicBezTo>
                    <a:pt x="5727" y="40883"/>
                    <a:pt x="6584" y="46503"/>
                    <a:pt x="8108" y="42407"/>
                  </a:cubicBezTo>
                  <a:cubicBezTo>
                    <a:pt x="5060" y="41074"/>
                    <a:pt x="12394" y="41074"/>
                    <a:pt x="12299" y="38978"/>
                  </a:cubicBezTo>
                  <a:close/>
                  <a:moveTo>
                    <a:pt x="12680" y="18976"/>
                  </a:moveTo>
                  <a:cubicBezTo>
                    <a:pt x="14204" y="15261"/>
                    <a:pt x="15919" y="20690"/>
                    <a:pt x="17538" y="20595"/>
                  </a:cubicBezTo>
                  <a:cubicBezTo>
                    <a:pt x="17252" y="22976"/>
                    <a:pt x="13347" y="21166"/>
                    <a:pt x="13538" y="24024"/>
                  </a:cubicBezTo>
                  <a:cubicBezTo>
                    <a:pt x="9156" y="23357"/>
                    <a:pt x="16966" y="19642"/>
                    <a:pt x="12680" y="189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7" name="Freeform: Shape 2236">
              <a:extLst>
                <a:ext uri="{FF2B5EF4-FFF2-40B4-BE49-F238E27FC236}">
                  <a16:creationId xmlns:a16="http://schemas.microsoft.com/office/drawing/2014/main" id="{4383EFB6-7C5C-4B59-9612-1FAD1DD76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709" y="4025551"/>
              <a:ext cx="9525" cy="19050"/>
            </a:xfrm>
            <a:custGeom>
              <a:avLst/>
              <a:gdLst>
                <a:gd name="T0" fmla="*/ 5890 w 9525"/>
                <a:gd name="T1" fmla="*/ 0 h 19050"/>
                <a:gd name="T2" fmla="*/ 746 w 9525"/>
                <a:gd name="T3" fmla="*/ 2096 h 19050"/>
                <a:gd name="T4" fmla="*/ 6271 w 9525"/>
                <a:gd name="T5" fmla="*/ 11239 h 19050"/>
                <a:gd name="T6" fmla="*/ 937 w 9525"/>
                <a:gd name="T7" fmla="*/ 15811 h 19050"/>
                <a:gd name="T8" fmla="*/ 10367 w 9525"/>
                <a:gd name="T9" fmla="*/ 22860 h 19050"/>
                <a:gd name="T10" fmla="*/ 12272 w 9525"/>
                <a:gd name="T11" fmla="*/ 15526 h 19050"/>
                <a:gd name="T12" fmla="*/ 7509 w 9525"/>
                <a:gd name="T13" fmla="*/ 12668 h 19050"/>
                <a:gd name="T14" fmla="*/ 5890 w 952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890" y="0"/>
                  </a:moveTo>
                  <a:cubicBezTo>
                    <a:pt x="6843" y="3810"/>
                    <a:pt x="2937" y="2000"/>
                    <a:pt x="746" y="2096"/>
                  </a:cubicBezTo>
                  <a:cubicBezTo>
                    <a:pt x="-1635" y="12382"/>
                    <a:pt x="2080" y="10477"/>
                    <a:pt x="6271" y="11239"/>
                  </a:cubicBezTo>
                  <a:cubicBezTo>
                    <a:pt x="5890" y="14383"/>
                    <a:pt x="1318" y="12668"/>
                    <a:pt x="937" y="15811"/>
                  </a:cubicBezTo>
                  <a:cubicBezTo>
                    <a:pt x="3509" y="18669"/>
                    <a:pt x="6557" y="21050"/>
                    <a:pt x="10367" y="22860"/>
                  </a:cubicBezTo>
                  <a:cubicBezTo>
                    <a:pt x="11891" y="19907"/>
                    <a:pt x="11034" y="20193"/>
                    <a:pt x="12272" y="15526"/>
                  </a:cubicBezTo>
                  <a:cubicBezTo>
                    <a:pt x="11605" y="13716"/>
                    <a:pt x="7509" y="14954"/>
                    <a:pt x="7509" y="12668"/>
                  </a:cubicBezTo>
                  <a:cubicBezTo>
                    <a:pt x="11034" y="9430"/>
                    <a:pt x="8652" y="1619"/>
                    <a:pt x="589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8" name="Freeform: Shape 2237">
              <a:extLst>
                <a:ext uri="{FF2B5EF4-FFF2-40B4-BE49-F238E27FC236}">
                  <a16:creationId xmlns:a16="http://schemas.microsoft.com/office/drawing/2014/main" id="{E12D9E1D-E54B-4B9B-8864-46CA9FE3C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8745" y="3994118"/>
              <a:ext cx="9525" cy="9525"/>
            </a:xfrm>
            <a:custGeom>
              <a:avLst/>
              <a:gdLst>
                <a:gd name="T0" fmla="*/ 9953625 w 9525"/>
                <a:gd name="T1" fmla="*/ 71675625 h 9525"/>
                <a:gd name="T2" fmla="*/ 23555325 w 9525"/>
                <a:gd name="T3" fmla="*/ 48987075 h 9525"/>
                <a:gd name="T4" fmla="*/ 34442400 w 9525"/>
                <a:gd name="T5" fmla="*/ 61693425 h 9525"/>
                <a:gd name="T6" fmla="*/ 3600450 w 9525"/>
                <a:gd name="T7" fmla="*/ 0 h 9525"/>
                <a:gd name="T8" fmla="*/ 9953625 w 9525"/>
                <a:gd name="T9" fmla="*/ 7167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45" y="7525"/>
                  </a:moveTo>
                  <a:cubicBezTo>
                    <a:pt x="1426" y="6572"/>
                    <a:pt x="1330" y="5048"/>
                    <a:pt x="2473" y="5143"/>
                  </a:cubicBezTo>
                  <a:cubicBezTo>
                    <a:pt x="2283" y="6477"/>
                    <a:pt x="2759" y="8382"/>
                    <a:pt x="3616" y="6477"/>
                  </a:cubicBezTo>
                  <a:cubicBezTo>
                    <a:pt x="1997" y="4763"/>
                    <a:pt x="3616" y="381"/>
                    <a:pt x="378" y="0"/>
                  </a:cubicBezTo>
                  <a:cubicBezTo>
                    <a:pt x="2569" y="3238"/>
                    <a:pt x="-1908" y="4953"/>
                    <a:pt x="1045" y="7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89" name="Freeform: Shape 2238">
              <a:extLst>
                <a:ext uri="{FF2B5EF4-FFF2-40B4-BE49-F238E27FC236}">
                  <a16:creationId xmlns:a16="http://schemas.microsoft.com/office/drawing/2014/main" id="{134D118F-75AD-46B4-AB49-365BF4ED1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08" y="4200049"/>
              <a:ext cx="9525" cy="9525"/>
            </a:xfrm>
            <a:custGeom>
              <a:avLst/>
              <a:gdLst>
                <a:gd name="T0" fmla="*/ 10200 w 9525"/>
                <a:gd name="T1" fmla="*/ 1619 h 9525"/>
                <a:gd name="T2" fmla="*/ 5342 w 9525"/>
                <a:gd name="T3" fmla="*/ 0 h 9525"/>
                <a:gd name="T4" fmla="*/ 3437 w 9525"/>
                <a:gd name="T5" fmla="*/ 8573 h 9525"/>
                <a:gd name="T6" fmla="*/ 2485 w 9525"/>
                <a:gd name="T7" fmla="*/ 4763 h 9525"/>
                <a:gd name="T8" fmla="*/ 2580 w 9525"/>
                <a:gd name="T9" fmla="*/ 3524 h 9525"/>
                <a:gd name="T10" fmla="*/ 8 w 9525"/>
                <a:gd name="T11" fmla="*/ 4572 h 9525"/>
                <a:gd name="T12" fmla="*/ 389 w 9525"/>
                <a:gd name="T13" fmla="*/ 15907 h 9525"/>
                <a:gd name="T14" fmla="*/ 12962 w 9525"/>
                <a:gd name="T15" fmla="*/ 15621 h 9525"/>
                <a:gd name="T16" fmla="*/ 10200 w 9525"/>
                <a:gd name="T17" fmla="*/ 1619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200" y="1619"/>
                  </a:moveTo>
                  <a:cubicBezTo>
                    <a:pt x="7818" y="1715"/>
                    <a:pt x="7533" y="0"/>
                    <a:pt x="5342" y="0"/>
                  </a:cubicBezTo>
                  <a:cubicBezTo>
                    <a:pt x="4389" y="2572"/>
                    <a:pt x="6199" y="8287"/>
                    <a:pt x="3437" y="8573"/>
                  </a:cubicBezTo>
                  <a:cubicBezTo>
                    <a:pt x="3437" y="6953"/>
                    <a:pt x="2008" y="6667"/>
                    <a:pt x="2485" y="4763"/>
                  </a:cubicBezTo>
                  <a:cubicBezTo>
                    <a:pt x="3151" y="4858"/>
                    <a:pt x="4009" y="3905"/>
                    <a:pt x="2580" y="3524"/>
                  </a:cubicBezTo>
                  <a:cubicBezTo>
                    <a:pt x="2199" y="4477"/>
                    <a:pt x="1437" y="4858"/>
                    <a:pt x="8" y="4572"/>
                  </a:cubicBezTo>
                  <a:cubicBezTo>
                    <a:pt x="-182" y="8573"/>
                    <a:pt x="3151" y="13145"/>
                    <a:pt x="389" y="15907"/>
                  </a:cubicBezTo>
                  <a:cubicBezTo>
                    <a:pt x="6866" y="15335"/>
                    <a:pt x="8485" y="14573"/>
                    <a:pt x="12962" y="15621"/>
                  </a:cubicBezTo>
                  <a:cubicBezTo>
                    <a:pt x="9057" y="12192"/>
                    <a:pt x="5723" y="5525"/>
                    <a:pt x="10200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0" name="Freeform: Shape 2239">
              <a:extLst>
                <a:ext uri="{FF2B5EF4-FFF2-40B4-BE49-F238E27FC236}">
                  <a16:creationId xmlns:a16="http://schemas.microsoft.com/office/drawing/2014/main" id="{AEB66005-458F-49A3-909F-9D204E26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46" y="4178313"/>
              <a:ext cx="9525" cy="9525"/>
            </a:xfrm>
            <a:custGeom>
              <a:avLst/>
              <a:gdLst>
                <a:gd name="T0" fmla="*/ 7429 w 9525"/>
                <a:gd name="T1" fmla="*/ 4781 h 9525"/>
                <a:gd name="T2" fmla="*/ 14764 w 9525"/>
                <a:gd name="T3" fmla="*/ 6591 h 9525"/>
                <a:gd name="T4" fmla="*/ 8954 w 9525"/>
                <a:gd name="T5" fmla="*/ 1162 h 9525"/>
                <a:gd name="T6" fmla="*/ 0 w 9525"/>
                <a:gd name="T7" fmla="*/ 2971 h 9525"/>
                <a:gd name="T8" fmla="*/ 12478 w 9525"/>
                <a:gd name="T9" fmla="*/ 18973 h 9525"/>
                <a:gd name="T10" fmla="*/ 5620 w 9525"/>
                <a:gd name="T11" fmla="*/ 10877 h 9525"/>
                <a:gd name="T12" fmla="*/ 7429 w 9525"/>
                <a:gd name="T13" fmla="*/ 478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429" y="4781"/>
                  </a:moveTo>
                  <a:cubicBezTo>
                    <a:pt x="8477" y="5924"/>
                    <a:pt x="14192" y="8877"/>
                    <a:pt x="14764" y="6591"/>
                  </a:cubicBezTo>
                  <a:cubicBezTo>
                    <a:pt x="11525" y="6591"/>
                    <a:pt x="12954" y="-3315"/>
                    <a:pt x="8954" y="1162"/>
                  </a:cubicBezTo>
                  <a:cubicBezTo>
                    <a:pt x="12763" y="4400"/>
                    <a:pt x="95" y="-267"/>
                    <a:pt x="0" y="2971"/>
                  </a:cubicBezTo>
                  <a:cubicBezTo>
                    <a:pt x="6382" y="11734"/>
                    <a:pt x="1238" y="17354"/>
                    <a:pt x="12478" y="18973"/>
                  </a:cubicBezTo>
                  <a:cubicBezTo>
                    <a:pt x="9811" y="15640"/>
                    <a:pt x="10858" y="10401"/>
                    <a:pt x="5620" y="10877"/>
                  </a:cubicBezTo>
                  <a:cubicBezTo>
                    <a:pt x="6572" y="9163"/>
                    <a:pt x="4763" y="4400"/>
                    <a:pt x="7429" y="47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1" name="Freeform: Shape 2240">
              <a:extLst>
                <a:ext uri="{FF2B5EF4-FFF2-40B4-BE49-F238E27FC236}">
                  <a16:creationId xmlns:a16="http://schemas.microsoft.com/office/drawing/2014/main" id="{33EFA404-66E4-4E2D-9107-6E247F99E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76" y="4217861"/>
              <a:ext cx="9525" cy="9525"/>
            </a:xfrm>
            <a:custGeom>
              <a:avLst/>
              <a:gdLst>
                <a:gd name="T0" fmla="*/ 48929925 w 9525"/>
                <a:gd name="T1" fmla="*/ 0 h 9525"/>
                <a:gd name="T2" fmla="*/ 7191375 w 9525"/>
                <a:gd name="T3" fmla="*/ 68046600 h 9525"/>
                <a:gd name="T4" fmla="*/ 67979925 w 9525"/>
                <a:gd name="T5" fmla="*/ 48987075 h 9525"/>
                <a:gd name="T6" fmla="*/ 48929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37" y="0"/>
                  </a:moveTo>
                  <a:cubicBezTo>
                    <a:pt x="4851" y="2953"/>
                    <a:pt x="-2293" y="4763"/>
                    <a:pt x="755" y="7144"/>
                  </a:cubicBezTo>
                  <a:cubicBezTo>
                    <a:pt x="1136" y="4381"/>
                    <a:pt x="4089" y="4667"/>
                    <a:pt x="7137" y="5143"/>
                  </a:cubicBezTo>
                  <a:cubicBezTo>
                    <a:pt x="6280" y="1619"/>
                    <a:pt x="5613" y="1905"/>
                    <a:pt x="513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2" name="Freeform: Shape 2241">
              <a:extLst>
                <a:ext uri="{FF2B5EF4-FFF2-40B4-BE49-F238E27FC236}">
                  <a16:creationId xmlns:a16="http://schemas.microsoft.com/office/drawing/2014/main" id="{0930D489-A9F8-4D27-94B4-27440B6F0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121" y="4356449"/>
              <a:ext cx="9525" cy="9525"/>
            </a:xfrm>
            <a:custGeom>
              <a:avLst/>
              <a:gdLst>
                <a:gd name="T0" fmla="*/ 46272450 w 9525"/>
                <a:gd name="T1" fmla="*/ 3620 h 9525"/>
                <a:gd name="T2" fmla="*/ 79838550 w 9525"/>
                <a:gd name="T3" fmla="*/ 6382 h 9525"/>
                <a:gd name="T4" fmla="*/ 60788550 w 9525"/>
                <a:gd name="T5" fmla="*/ 0 h 9525"/>
                <a:gd name="T6" fmla="*/ 0 w 9525"/>
                <a:gd name="T7" fmla="*/ 2000 h 9525"/>
                <a:gd name="T8" fmla="*/ 65322450 w 9525"/>
                <a:gd name="T9" fmla="*/ 10096 h 9525"/>
                <a:gd name="T10" fmla="*/ 4627245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3620"/>
                  </a:moveTo>
                  <a:cubicBezTo>
                    <a:pt x="6572" y="4001"/>
                    <a:pt x="6763" y="5810"/>
                    <a:pt x="8382" y="6382"/>
                  </a:cubicBezTo>
                  <a:cubicBezTo>
                    <a:pt x="8858" y="3334"/>
                    <a:pt x="9144" y="381"/>
                    <a:pt x="6382" y="0"/>
                  </a:cubicBezTo>
                  <a:cubicBezTo>
                    <a:pt x="5620" y="5144"/>
                    <a:pt x="1905" y="-1810"/>
                    <a:pt x="0" y="2000"/>
                  </a:cubicBezTo>
                  <a:cubicBezTo>
                    <a:pt x="3810" y="8287"/>
                    <a:pt x="-858" y="6191"/>
                    <a:pt x="6858" y="10096"/>
                  </a:cubicBezTo>
                  <a:cubicBezTo>
                    <a:pt x="9049" y="5525"/>
                    <a:pt x="3619" y="7429"/>
                    <a:pt x="4858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3" name="Freeform: Shape 2242">
              <a:extLst>
                <a:ext uri="{FF2B5EF4-FFF2-40B4-BE49-F238E27FC236}">
                  <a16:creationId xmlns:a16="http://schemas.microsoft.com/office/drawing/2014/main" id="{F1D05595-D1DF-4323-9EB3-C0A53C5FA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4539" y="4373213"/>
              <a:ext cx="9525" cy="9525"/>
            </a:xfrm>
            <a:custGeom>
              <a:avLst/>
              <a:gdLst>
                <a:gd name="T0" fmla="*/ 49101375 w 9525"/>
                <a:gd name="T1" fmla="*/ 0 h 9525"/>
                <a:gd name="T2" fmla="*/ 1019175 w 9525"/>
                <a:gd name="T3" fmla="*/ 8162925 h 9525"/>
                <a:gd name="T4" fmla="*/ 9182100 w 9525"/>
                <a:gd name="T5" fmla="*/ 56245125 h 9525"/>
                <a:gd name="T6" fmla="*/ 58178700 w 9525"/>
                <a:gd name="T7" fmla="*/ 36290250 h 9525"/>
                <a:gd name="T8" fmla="*/ 49101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5" y="0"/>
                  </a:moveTo>
                  <a:cubicBezTo>
                    <a:pt x="5155" y="5144"/>
                    <a:pt x="3441" y="-381"/>
                    <a:pt x="107" y="857"/>
                  </a:cubicBezTo>
                  <a:cubicBezTo>
                    <a:pt x="-179" y="3048"/>
                    <a:pt x="107" y="4763"/>
                    <a:pt x="964" y="5905"/>
                  </a:cubicBezTo>
                  <a:cubicBezTo>
                    <a:pt x="3251" y="5905"/>
                    <a:pt x="5155" y="5429"/>
                    <a:pt x="6108" y="3810"/>
                  </a:cubicBezTo>
                  <a:cubicBezTo>
                    <a:pt x="2203" y="3905"/>
                    <a:pt x="9537" y="476"/>
                    <a:pt x="515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4" name="Freeform: Shape 2243">
              <a:extLst>
                <a:ext uri="{FF2B5EF4-FFF2-40B4-BE49-F238E27FC236}">
                  <a16:creationId xmlns:a16="http://schemas.microsoft.com/office/drawing/2014/main" id="{4B88A4C6-8F86-4F10-AA39-3123F601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455" y="4363021"/>
              <a:ext cx="9525" cy="9525"/>
            </a:xfrm>
            <a:custGeom>
              <a:avLst/>
              <a:gdLst>
                <a:gd name="T0" fmla="*/ 35385375 w 9525"/>
                <a:gd name="T1" fmla="*/ 49901475 h 9525"/>
                <a:gd name="T2" fmla="*/ 3629025 w 9525"/>
                <a:gd name="T3" fmla="*/ 0 h 9525"/>
                <a:gd name="T4" fmla="*/ 0 w 9525"/>
                <a:gd name="T5" fmla="*/ 47177325 h 9525"/>
                <a:gd name="T6" fmla="*/ 48082200 w 9525"/>
                <a:gd name="T7" fmla="*/ 39014400 h 9525"/>
                <a:gd name="T8" fmla="*/ 35385375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5239"/>
                  </a:moveTo>
                  <a:cubicBezTo>
                    <a:pt x="4191" y="2096"/>
                    <a:pt x="2096" y="1143"/>
                    <a:pt x="381" y="0"/>
                  </a:cubicBezTo>
                  <a:cubicBezTo>
                    <a:pt x="286" y="1619"/>
                    <a:pt x="95" y="3334"/>
                    <a:pt x="0" y="4953"/>
                  </a:cubicBezTo>
                  <a:cubicBezTo>
                    <a:pt x="3238" y="5715"/>
                    <a:pt x="7429" y="6858"/>
                    <a:pt x="5048" y="4096"/>
                  </a:cubicBezTo>
                  <a:cubicBezTo>
                    <a:pt x="4858" y="4858"/>
                    <a:pt x="4667" y="5525"/>
                    <a:pt x="3715" y="5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5" name="Freeform: Shape 2244">
              <a:extLst>
                <a:ext uri="{FF2B5EF4-FFF2-40B4-BE49-F238E27FC236}">
                  <a16:creationId xmlns:a16="http://schemas.microsoft.com/office/drawing/2014/main" id="{C708597A-B786-4B9C-9909-B589C3EF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456" y="4356279"/>
              <a:ext cx="9525" cy="38100"/>
            </a:xfrm>
            <a:custGeom>
              <a:avLst/>
              <a:gdLst>
                <a:gd name="T0" fmla="*/ 16288 w 9525"/>
                <a:gd name="T1" fmla="*/ 23315 h 38100"/>
                <a:gd name="T2" fmla="*/ 15526 w 9525"/>
                <a:gd name="T3" fmla="*/ 1980 h 38100"/>
                <a:gd name="T4" fmla="*/ 8191 w 9525"/>
                <a:gd name="T5" fmla="*/ 170 h 38100"/>
                <a:gd name="T6" fmla="*/ 6382 w 9525"/>
                <a:gd name="T7" fmla="*/ 7504 h 38100"/>
                <a:gd name="T8" fmla="*/ 14954 w 9525"/>
                <a:gd name="T9" fmla="*/ 9409 h 38100"/>
                <a:gd name="T10" fmla="*/ 12192 w 9525"/>
                <a:gd name="T11" fmla="*/ 12933 h 38100"/>
                <a:gd name="T12" fmla="*/ 5905 w 9525"/>
                <a:gd name="T13" fmla="*/ 12457 h 38100"/>
                <a:gd name="T14" fmla="*/ 11716 w 9525"/>
                <a:gd name="T15" fmla="*/ 17886 h 38100"/>
                <a:gd name="T16" fmla="*/ 10287 w 9525"/>
                <a:gd name="T17" fmla="*/ 20268 h 38100"/>
                <a:gd name="T18" fmla="*/ 12668 w 9525"/>
                <a:gd name="T19" fmla="*/ 21696 h 38100"/>
                <a:gd name="T20" fmla="*/ 6287 w 9525"/>
                <a:gd name="T21" fmla="*/ 23697 h 38100"/>
                <a:gd name="T22" fmla="*/ 6763 w 9525"/>
                <a:gd name="T23" fmla="*/ 17505 h 38100"/>
                <a:gd name="T24" fmla="*/ 0 w 9525"/>
                <a:gd name="T25" fmla="*/ 24459 h 38100"/>
                <a:gd name="T26" fmla="*/ 2000 w 9525"/>
                <a:gd name="T27" fmla="*/ 30840 h 38100"/>
                <a:gd name="T28" fmla="*/ 10096 w 9525"/>
                <a:gd name="T29" fmla="*/ 39032 h 38100"/>
                <a:gd name="T30" fmla="*/ 10478 w 9525"/>
                <a:gd name="T31" fmla="*/ 34079 h 38100"/>
                <a:gd name="T32" fmla="*/ 9049 w 9525"/>
                <a:gd name="T33" fmla="*/ 36460 h 38100"/>
                <a:gd name="T34" fmla="*/ 10096 w 9525"/>
                <a:gd name="T35" fmla="*/ 24078 h 38100"/>
                <a:gd name="T36" fmla="*/ 13621 w 9525"/>
                <a:gd name="T37" fmla="*/ 26840 h 38100"/>
                <a:gd name="T38" fmla="*/ 16288 w 9525"/>
                <a:gd name="T39" fmla="*/ 23315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525" h="38100">
                  <a:moveTo>
                    <a:pt x="16288" y="23315"/>
                  </a:moveTo>
                  <a:cubicBezTo>
                    <a:pt x="17621" y="17505"/>
                    <a:pt x="14002" y="7885"/>
                    <a:pt x="15526" y="1980"/>
                  </a:cubicBezTo>
                  <a:cubicBezTo>
                    <a:pt x="13049" y="1980"/>
                    <a:pt x="9525" y="-687"/>
                    <a:pt x="8191" y="170"/>
                  </a:cubicBezTo>
                  <a:cubicBezTo>
                    <a:pt x="11716" y="3980"/>
                    <a:pt x="8858" y="5123"/>
                    <a:pt x="6382" y="7504"/>
                  </a:cubicBezTo>
                  <a:cubicBezTo>
                    <a:pt x="8858" y="8457"/>
                    <a:pt x="14668" y="6647"/>
                    <a:pt x="14954" y="9409"/>
                  </a:cubicBezTo>
                  <a:cubicBezTo>
                    <a:pt x="10573" y="9409"/>
                    <a:pt x="14764" y="12743"/>
                    <a:pt x="12192" y="12933"/>
                  </a:cubicBezTo>
                  <a:cubicBezTo>
                    <a:pt x="8954" y="14267"/>
                    <a:pt x="7334" y="8838"/>
                    <a:pt x="5905" y="12457"/>
                  </a:cubicBezTo>
                  <a:cubicBezTo>
                    <a:pt x="7620" y="14457"/>
                    <a:pt x="10954" y="15124"/>
                    <a:pt x="11716" y="17886"/>
                  </a:cubicBezTo>
                  <a:cubicBezTo>
                    <a:pt x="11621" y="19124"/>
                    <a:pt x="10573" y="19315"/>
                    <a:pt x="10287" y="20268"/>
                  </a:cubicBezTo>
                  <a:cubicBezTo>
                    <a:pt x="11239" y="20649"/>
                    <a:pt x="12763" y="20458"/>
                    <a:pt x="12668" y="21696"/>
                  </a:cubicBezTo>
                  <a:cubicBezTo>
                    <a:pt x="8572" y="19220"/>
                    <a:pt x="8382" y="20839"/>
                    <a:pt x="6287" y="23697"/>
                  </a:cubicBezTo>
                  <a:cubicBezTo>
                    <a:pt x="4191" y="21125"/>
                    <a:pt x="6382" y="20553"/>
                    <a:pt x="6763" y="17505"/>
                  </a:cubicBezTo>
                  <a:cubicBezTo>
                    <a:pt x="2381" y="17315"/>
                    <a:pt x="4858" y="25221"/>
                    <a:pt x="0" y="24459"/>
                  </a:cubicBezTo>
                  <a:cubicBezTo>
                    <a:pt x="4858" y="24840"/>
                    <a:pt x="8191" y="37603"/>
                    <a:pt x="2000" y="30840"/>
                  </a:cubicBezTo>
                  <a:cubicBezTo>
                    <a:pt x="1905" y="35984"/>
                    <a:pt x="6477" y="37032"/>
                    <a:pt x="10096" y="39032"/>
                  </a:cubicBezTo>
                  <a:cubicBezTo>
                    <a:pt x="10478" y="38270"/>
                    <a:pt x="13525" y="34460"/>
                    <a:pt x="10478" y="34079"/>
                  </a:cubicBezTo>
                  <a:cubicBezTo>
                    <a:pt x="10096" y="35031"/>
                    <a:pt x="10192" y="36555"/>
                    <a:pt x="9049" y="36460"/>
                  </a:cubicBezTo>
                  <a:cubicBezTo>
                    <a:pt x="10382" y="29412"/>
                    <a:pt x="11716" y="30459"/>
                    <a:pt x="10096" y="24078"/>
                  </a:cubicBezTo>
                  <a:cubicBezTo>
                    <a:pt x="11811" y="24459"/>
                    <a:pt x="12001" y="26268"/>
                    <a:pt x="13621" y="26840"/>
                  </a:cubicBezTo>
                  <a:cubicBezTo>
                    <a:pt x="9715" y="19791"/>
                    <a:pt x="18859" y="26554"/>
                    <a:pt x="16288" y="233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6" name="Freeform: Shape 2245">
              <a:extLst>
                <a:ext uri="{FF2B5EF4-FFF2-40B4-BE49-F238E27FC236}">
                  <a16:creationId xmlns:a16="http://schemas.microsoft.com/office/drawing/2014/main" id="{0C811E92-387E-4FDC-A72E-D74D22E46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348" y="4206907"/>
              <a:ext cx="9525" cy="9525"/>
            </a:xfrm>
            <a:custGeom>
              <a:avLst/>
              <a:gdLst>
                <a:gd name="T0" fmla="*/ 35518725 w 9525"/>
                <a:gd name="T1" fmla="*/ 13611225 h 9525"/>
                <a:gd name="T2" fmla="*/ 12839700 w 9525"/>
                <a:gd name="T3" fmla="*/ 0 h 9525"/>
                <a:gd name="T4" fmla="*/ 20097750 w 9525"/>
                <a:gd name="T5" fmla="*/ 60788550 h 9525"/>
                <a:gd name="T6" fmla="*/ 35518725 w 9525"/>
                <a:gd name="T7" fmla="*/ 1361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29" y="1429"/>
                  </a:moveTo>
                  <a:cubicBezTo>
                    <a:pt x="2967" y="3620"/>
                    <a:pt x="2491" y="762"/>
                    <a:pt x="1348" y="0"/>
                  </a:cubicBezTo>
                  <a:cubicBezTo>
                    <a:pt x="681" y="2858"/>
                    <a:pt x="-1700" y="5144"/>
                    <a:pt x="2110" y="6382"/>
                  </a:cubicBezTo>
                  <a:cubicBezTo>
                    <a:pt x="2015" y="4572"/>
                    <a:pt x="6682" y="2000"/>
                    <a:pt x="3729" y="1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7" name="Freeform: Shape 2246">
              <a:extLst>
                <a:ext uri="{FF2B5EF4-FFF2-40B4-BE49-F238E27FC236}">
                  <a16:creationId xmlns:a16="http://schemas.microsoft.com/office/drawing/2014/main" id="{D78EC035-A15E-4ACE-ADA0-B105A74F4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2075" y="4398693"/>
              <a:ext cx="9525" cy="9525"/>
            </a:xfrm>
            <a:custGeom>
              <a:avLst/>
              <a:gdLst>
                <a:gd name="T0" fmla="*/ 40824150 w 9525"/>
                <a:gd name="T1" fmla="*/ 142 h 9525"/>
                <a:gd name="T2" fmla="*/ 0 w 9525"/>
                <a:gd name="T3" fmla="*/ 6048 h 9525"/>
                <a:gd name="T4" fmla="*/ 44453175 w 9525"/>
                <a:gd name="T5" fmla="*/ 10144 h 9525"/>
                <a:gd name="T6" fmla="*/ 40824150 w 9525"/>
                <a:gd name="T7" fmla="*/ 14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286" y="142"/>
                  </a:moveTo>
                  <a:cubicBezTo>
                    <a:pt x="476" y="-715"/>
                    <a:pt x="95" y="2428"/>
                    <a:pt x="0" y="6048"/>
                  </a:cubicBezTo>
                  <a:cubicBezTo>
                    <a:pt x="3238" y="5953"/>
                    <a:pt x="5334" y="6905"/>
                    <a:pt x="4667" y="10144"/>
                  </a:cubicBezTo>
                  <a:cubicBezTo>
                    <a:pt x="10859" y="9477"/>
                    <a:pt x="-476" y="3952"/>
                    <a:pt x="4286" y="1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8" name="Freeform: Shape 2247">
              <a:extLst>
                <a:ext uri="{FF2B5EF4-FFF2-40B4-BE49-F238E27FC236}">
                  <a16:creationId xmlns:a16="http://schemas.microsoft.com/office/drawing/2014/main" id="{433D7592-D3A4-4BB1-B9AC-9670D1354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485" y="4072795"/>
              <a:ext cx="9525" cy="9525"/>
            </a:xfrm>
            <a:custGeom>
              <a:avLst/>
              <a:gdLst>
                <a:gd name="T0" fmla="*/ 18811875 w 9525"/>
                <a:gd name="T1" fmla="*/ 13907 h 9525"/>
                <a:gd name="T2" fmla="*/ 86858475 w 9525"/>
                <a:gd name="T3" fmla="*/ 18193 h 9525"/>
                <a:gd name="T4" fmla="*/ 5200650 w 9525"/>
                <a:gd name="T5" fmla="*/ 0 h 9525"/>
                <a:gd name="T6" fmla="*/ 18811875 w 9525"/>
                <a:gd name="T7" fmla="*/ 1390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75" y="13907"/>
                  </a:moveTo>
                  <a:cubicBezTo>
                    <a:pt x="4832" y="10478"/>
                    <a:pt x="5023" y="18955"/>
                    <a:pt x="9119" y="18193"/>
                  </a:cubicBezTo>
                  <a:cubicBezTo>
                    <a:pt x="6928" y="11621"/>
                    <a:pt x="10452" y="2191"/>
                    <a:pt x="546" y="0"/>
                  </a:cubicBezTo>
                  <a:cubicBezTo>
                    <a:pt x="7976" y="4191"/>
                    <a:pt x="-4597" y="7811"/>
                    <a:pt x="1975" y="13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399" name="Freeform: Shape 2248">
              <a:extLst>
                <a:ext uri="{FF2B5EF4-FFF2-40B4-BE49-F238E27FC236}">
                  <a16:creationId xmlns:a16="http://schemas.microsoft.com/office/drawing/2014/main" id="{DCAAA56F-3221-4368-A56A-21D810A0F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350" y="4328823"/>
              <a:ext cx="9525" cy="28575"/>
            </a:xfrm>
            <a:custGeom>
              <a:avLst/>
              <a:gdLst>
                <a:gd name="T0" fmla="*/ 11586 w 9525"/>
                <a:gd name="T1" fmla="*/ 1528 h 28575"/>
                <a:gd name="T2" fmla="*/ 11300 w 9525"/>
                <a:gd name="T3" fmla="*/ 5242 h 28575"/>
                <a:gd name="T4" fmla="*/ 7966 w 9525"/>
                <a:gd name="T5" fmla="*/ 4 h 28575"/>
                <a:gd name="T6" fmla="*/ 6347 w 9525"/>
                <a:gd name="T7" fmla="*/ 19911 h 28575"/>
                <a:gd name="T8" fmla="*/ 1299 w 9525"/>
                <a:gd name="T9" fmla="*/ 20768 h 28575"/>
                <a:gd name="T10" fmla="*/ 251 w 9525"/>
                <a:gd name="T11" fmla="*/ 18197 h 28575"/>
                <a:gd name="T12" fmla="*/ 6919 w 9525"/>
                <a:gd name="T13" fmla="*/ 28769 h 28575"/>
                <a:gd name="T14" fmla="*/ 8824 w 9525"/>
                <a:gd name="T15" fmla="*/ 21435 h 28575"/>
                <a:gd name="T16" fmla="*/ 16158 w 9525"/>
                <a:gd name="T17" fmla="*/ 23245 h 28575"/>
                <a:gd name="T18" fmla="*/ 8443 w 9525"/>
                <a:gd name="T19" fmla="*/ 10100 h 28575"/>
                <a:gd name="T20" fmla="*/ 11015 w 9525"/>
                <a:gd name="T21" fmla="*/ 9053 h 28575"/>
                <a:gd name="T22" fmla="*/ 18158 w 9525"/>
                <a:gd name="T23" fmla="*/ 13434 h 28575"/>
                <a:gd name="T24" fmla="*/ 11586 w 9525"/>
                <a:gd name="T25" fmla="*/ 1528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28575">
                  <a:moveTo>
                    <a:pt x="11586" y="1528"/>
                  </a:moveTo>
                  <a:cubicBezTo>
                    <a:pt x="10919" y="3623"/>
                    <a:pt x="13205" y="4862"/>
                    <a:pt x="11300" y="5242"/>
                  </a:cubicBezTo>
                  <a:cubicBezTo>
                    <a:pt x="6252" y="6767"/>
                    <a:pt x="11300" y="-187"/>
                    <a:pt x="7966" y="4"/>
                  </a:cubicBezTo>
                  <a:cubicBezTo>
                    <a:pt x="7776" y="8576"/>
                    <a:pt x="6919" y="12291"/>
                    <a:pt x="6347" y="19911"/>
                  </a:cubicBezTo>
                  <a:cubicBezTo>
                    <a:pt x="4061" y="19435"/>
                    <a:pt x="3490" y="21149"/>
                    <a:pt x="1299" y="20768"/>
                  </a:cubicBezTo>
                  <a:cubicBezTo>
                    <a:pt x="1108" y="19816"/>
                    <a:pt x="1490" y="18292"/>
                    <a:pt x="251" y="18197"/>
                  </a:cubicBezTo>
                  <a:cubicBezTo>
                    <a:pt x="-1273" y="24959"/>
                    <a:pt x="4537" y="25340"/>
                    <a:pt x="6919" y="28769"/>
                  </a:cubicBezTo>
                  <a:cubicBezTo>
                    <a:pt x="8252" y="25055"/>
                    <a:pt x="7585" y="22483"/>
                    <a:pt x="8824" y="21435"/>
                  </a:cubicBezTo>
                  <a:cubicBezTo>
                    <a:pt x="10252" y="25436"/>
                    <a:pt x="15110" y="20197"/>
                    <a:pt x="16158" y="23245"/>
                  </a:cubicBezTo>
                  <a:cubicBezTo>
                    <a:pt x="13967" y="18482"/>
                    <a:pt x="8824" y="16387"/>
                    <a:pt x="8443" y="10100"/>
                  </a:cubicBezTo>
                  <a:cubicBezTo>
                    <a:pt x="9681" y="10196"/>
                    <a:pt x="9967" y="9243"/>
                    <a:pt x="11015" y="9053"/>
                  </a:cubicBezTo>
                  <a:cubicBezTo>
                    <a:pt x="9300" y="13339"/>
                    <a:pt x="18063" y="14577"/>
                    <a:pt x="18158" y="13434"/>
                  </a:cubicBezTo>
                  <a:cubicBezTo>
                    <a:pt x="16349" y="9148"/>
                    <a:pt x="14729" y="4766"/>
                    <a:pt x="11586" y="15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0" name="Freeform: Shape 2249">
              <a:extLst>
                <a:ext uri="{FF2B5EF4-FFF2-40B4-BE49-F238E27FC236}">
                  <a16:creationId xmlns:a16="http://schemas.microsoft.com/office/drawing/2014/main" id="{45F3B2A9-25E7-4DF9-830E-1D34C752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217" y="4323397"/>
              <a:ext cx="9525" cy="9525"/>
            </a:xfrm>
            <a:custGeom>
              <a:avLst/>
              <a:gdLst>
                <a:gd name="T0" fmla="*/ 43586400 w 9525"/>
                <a:gd name="T1" fmla="*/ 82562700 h 9525"/>
                <a:gd name="T2" fmla="*/ 49939575 w 9525"/>
                <a:gd name="T3" fmla="*/ 0 h 9525"/>
                <a:gd name="T4" fmla="*/ 48120300 w 9525"/>
                <a:gd name="T5" fmla="*/ 23593425 h 9525"/>
                <a:gd name="T6" fmla="*/ 38100 w 9525"/>
                <a:gd name="T7" fmla="*/ 31756350 h 9525"/>
                <a:gd name="T8" fmla="*/ 43586400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576" y="8668"/>
                  </a:moveTo>
                  <a:cubicBezTo>
                    <a:pt x="6386" y="5620"/>
                    <a:pt x="6386" y="2000"/>
                    <a:pt x="5243" y="0"/>
                  </a:cubicBezTo>
                  <a:cubicBezTo>
                    <a:pt x="5148" y="857"/>
                    <a:pt x="5148" y="1619"/>
                    <a:pt x="5052" y="2477"/>
                  </a:cubicBezTo>
                  <a:cubicBezTo>
                    <a:pt x="2767" y="-190"/>
                    <a:pt x="2576" y="2858"/>
                    <a:pt x="4" y="3334"/>
                  </a:cubicBezTo>
                  <a:cubicBezTo>
                    <a:pt x="-91" y="6477"/>
                    <a:pt x="1433" y="8192"/>
                    <a:pt x="4576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1" name="Freeform: Shape 2250">
              <a:extLst>
                <a:ext uri="{FF2B5EF4-FFF2-40B4-BE49-F238E27FC236}">
                  <a16:creationId xmlns:a16="http://schemas.microsoft.com/office/drawing/2014/main" id="{BBD2CE7E-AA60-4D56-8F75-103D7811D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461" y="4048030"/>
              <a:ext cx="19050" cy="9525"/>
            </a:xfrm>
            <a:custGeom>
              <a:avLst/>
              <a:gdLst>
                <a:gd name="T0" fmla="*/ 7429 w 19050"/>
                <a:gd name="T1" fmla="*/ 8763 h 9525"/>
                <a:gd name="T2" fmla="*/ 0 w 19050"/>
                <a:gd name="T3" fmla="*/ 8192 h 9525"/>
                <a:gd name="T4" fmla="*/ 762 w 19050"/>
                <a:gd name="T5" fmla="*/ 14478 h 9525"/>
                <a:gd name="T6" fmla="*/ 10192 w 19050"/>
                <a:gd name="T7" fmla="*/ 6477 h 9525"/>
                <a:gd name="T8" fmla="*/ 21050 w 19050"/>
                <a:gd name="T9" fmla="*/ 11144 h 9525"/>
                <a:gd name="T10" fmla="*/ 24194 w 19050"/>
                <a:gd name="T11" fmla="*/ 3905 h 9525"/>
                <a:gd name="T12" fmla="*/ 24003 w 19050"/>
                <a:gd name="T13" fmla="*/ 6382 h 9525"/>
                <a:gd name="T14" fmla="*/ 10287 w 19050"/>
                <a:gd name="T15" fmla="*/ 5239 h 9525"/>
                <a:gd name="T16" fmla="*/ 6953 w 19050"/>
                <a:gd name="T17" fmla="*/ 0 h 9525"/>
                <a:gd name="T18" fmla="*/ 7429 w 19050"/>
                <a:gd name="T19" fmla="*/ 876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9525">
                  <a:moveTo>
                    <a:pt x="7429" y="8763"/>
                  </a:moveTo>
                  <a:cubicBezTo>
                    <a:pt x="4953" y="8572"/>
                    <a:pt x="1905" y="8763"/>
                    <a:pt x="0" y="8192"/>
                  </a:cubicBezTo>
                  <a:cubicBezTo>
                    <a:pt x="2667" y="8192"/>
                    <a:pt x="191" y="12668"/>
                    <a:pt x="762" y="14478"/>
                  </a:cubicBezTo>
                  <a:cubicBezTo>
                    <a:pt x="6287" y="14573"/>
                    <a:pt x="7049" y="9144"/>
                    <a:pt x="10192" y="6477"/>
                  </a:cubicBezTo>
                  <a:cubicBezTo>
                    <a:pt x="14097" y="7048"/>
                    <a:pt x="17717" y="13906"/>
                    <a:pt x="21050" y="11144"/>
                  </a:cubicBezTo>
                  <a:cubicBezTo>
                    <a:pt x="18288" y="11906"/>
                    <a:pt x="28099" y="7715"/>
                    <a:pt x="24194" y="3905"/>
                  </a:cubicBezTo>
                  <a:cubicBezTo>
                    <a:pt x="24098" y="4763"/>
                    <a:pt x="24098" y="5525"/>
                    <a:pt x="24003" y="6382"/>
                  </a:cubicBezTo>
                  <a:cubicBezTo>
                    <a:pt x="17717" y="6763"/>
                    <a:pt x="14097" y="4000"/>
                    <a:pt x="10287" y="5239"/>
                  </a:cubicBezTo>
                  <a:cubicBezTo>
                    <a:pt x="6953" y="2857"/>
                    <a:pt x="11144" y="381"/>
                    <a:pt x="6953" y="0"/>
                  </a:cubicBezTo>
                  <a:cubicBezTo>
                    <a:pt x="4096" y="3048"/>
                    <a:pt x="6858" y="4286"/>
                    <a:pt x="7429" y="8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2" name="Freeform: Shape 2251">
              <a:extLst>
                <a:ext uri="{FF2B5EF4-FFF2-40B4-BE49-F238E27FC236}">
                  <a16:creationId xmlns:a16="http://schemas.microsoft.com/office/drawing/2014/main" id="{0FA574F8-09D7-49E7-87F0-C21309AE4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435" y="4283017"/>
              <a:ext cx="9525" cy="9525"/>
            </a:xfrm>
            <a:custGeom>
              <a:avLst/>
              <a:gdLst>
                <a:gd name="T0" fmla="*/ 8848725 w 9525"/>
                <a:gd name="T1" fmla="*/ 19907250 h 9525"/>
                <a:gd name="T2" fmla="*/ 33347025 w 9525"/>
                <a:gd name="T3" fmla="*/ 9925050 h 9525"/>
                <a:gd name="T4" fmla="*/ 6124575 w 9525"/>
                <a:gd name="T5" fmla="*/ 55283100 h 9525"/>
                <a:gd name="T6" fmla="*/ 41509950 w 9525"/>
                <a:gd name="T7" fmla="*/ 58007250 h 9525"/>
                <a:gd name="T8" fmla="*/ 8848725 w 9525"/>
                <a:gd name="T9" fmla="*/ 19907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29" y="2090"/>
                  </a:moveTo>
                  <a:cubicBezTo>
                    <a:pt x="1881" y="1899"/>
                    <a:pt x="3405" y="2280"/>
                    <a:pt x="3501" y="1042"/>
                  </a:cubicBezTo>
                  <a:cubicBezTo>
                    <a:pt x="167" y="-2101"/>
                    <a:pt x="-786" y="2566"/>
                    <a:pt x="643" y="5804"/>
                  </a:cubicBezTo>
                  <a:cubicBezTo>
                    <a:pt x="1881" y="5900"/>
                    <a:pt x="3119" y="5995"/>
                    <a:pt x="4358" y="6090"/>
                  </a:cubicBezTo>
                  <a:cubicBezTo>
                    <a:pt x="6644" y="1899"/>
                    <a:pt x="167" y="5043"/>
                    <a:pt x="929" y="20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3" name="Freeform: Shape 2252">
              <a:extLst>
                <a:ext uri="{FF2B5EF4-FFF2-40B4-BE49-F238E27FC236}">
                  <a16:creationId xmlns:a16="http://schemas.microsoft.com/office/drawing/2014/main" id="{F01A6D29-C645-4ADA-AC2A-E3581777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0649" y="4368832"/>
              <a:ext cx="9525" cy="9525"/>
            </a:xfrm>
            <a:custGeom>
              <a:avLst/>
              <a:gdLst>
                <a:gd name="T0" fmla="*/ 60788550 w 9525"/>
                <a:gd name="T1" fmla="*/ 6572 h 9525"/>
                <a:gd name="T2" fmla="*/ 25403175 w 9525"/>
                <a:gd name="T3" fmla="*/ 6286 h 9525"/>
                <a:gd name="T4" fmla="*/ 50806350 w 9525"/>
                <a:gd name="T5" fmla="*/ 4000 h 9525"/>
                <a:gd name="T6" fmla="*/ 18145125 w 9525"/>
                <a:gd name="T7" fmla="*/ 0 h 9525"/>
                <a:gd name="T8" fmla="*/ 0 w 9525"/>
                <a:gd name="T9" fmla="*/ 7334 h 9525"/>
                <a:gd name="T10" fmla="*/ 56245125 w 9525"/>
                <a:gd name="T11" fmla="*/ 11621 h 9525"/>
                <a:gd name="T12" fmla="*/ 60788550 w 9525"/>
                <a:gd name="T13" fmla="*/ 6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382" y="6572"/>
                  </a:moveTo>
                  <a:cubicBezTo>
                    <a:pt x="6191" y="8191"/>
                    <a:pt x="2762" y="7906"/>
                    <a:pt x="2667" y="6286"/>
                  </a:cubicBezTo>
                  <a:cubicBezTo>
                    <a:pt x="2857" y="4667"/>
                    <a:pt x="4953" y="5334"/>
                    <a:pt x="5334" y="4000"/>
                  </a:cubicBezTo>
                  <a:cubicBezTo>
                    <a:pt x="2477" y="4191"/>
                    <a:pt x="4286" y="286"/>
                    <a:pt x="1905" y="0"/>
                  </a:cubicBezTo>
                  <a:cubicBezTo>
                    <a:pt x="381" y="2953"/>
                    <a:pt x="1238" y="2572"/>
                    <a:pt x="0" y="7334"/>
                  </a:cubicBezTo>
                  <a:cubicBezTo>
                    <a:pt x="3524" y="7429"/>
                    <a:pt x="2572" y="11334"/>
                    <a:pt x="5905" y="11621"/>
                  </a:cubicBezTo>
                  <a:cubicBezTo>
                    <a:pt x="5048" y="9144"/>
                    <a:pt x="10096" y="7715"/>
                    <a:pt x="6382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4" name="Freeform: Shape 2253">
              <a:extLst>
                <a:ext uri="{FF2B5EF4-FFF2-40B4-BE49-F238E27FC236}">
                  <a16:creationId xmlns:a16="http://schemas.microsoft.com/office/drawing/2014/main" id="{D7957AE7-2F16-4028-909D-409202141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137" y="4131754"/>
              <a:ext cx="9525" cy="9525"/>
            </a:xfrm>
            <a:custGeom>
              <a:avLst/>
              <a:gdLst>
                <a:gd name="T0" fmla="*/ 69322950 w 9525"/>
                <a:gd name="T1" fmla="*/ 7620 h 9525"/>
                <a:gd name="T2" fmla="*/ 51177825 w 9525"/>
                <a:gd name="T3" fmla="*/ 0 h 9525"/>
                <a:gd name="T4" fmla="*/ 20326350 w 9525"/>
                <a:gd name="T5" fmla="*/ 8477 h 9525"/>
                <a:gd name="T6" fmla="*/ 1276350 w 9525"/>
                <a:gd name="T7" fmla="*/ 2096 h 9525"/>
                <a:gd name="T8" fmla="*/ 18516600 w 9525"/>
                <a:gd name="T9" fmla="*/ 11049 h 9525"/>
                <a:gd name="T10" fmla="*/ 42100500 w 9525"/>
                <a:gd name="T11" fmla="*/ 11240 h 9525"/>
                <a:gd name="T12" fmla="*/ 69322950 w 9525"/>
                <a:gd name="T13" fmla="*/ 762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278" y="7620"/>
                  </a:moveTo>
                  <a:cubicBezTo>
                    <a:pt x="6325" y="5334"/>
                    <a:pt x="7373" y="1429"/>
                    <a:pt x="5373" y="0"/>
                  </a:cubicBezTo>
                  <a:cubicBezTo>
                    <a:pt x="2896" y="3048"/>
                    <a:pt x="7182" y="7239"/>
                    <a:pt x="2134" y="8477"/>
                  </a:cubicBezTo>
                  <a:cubicBezTo>
                    <a:pt x="2610" y="5429"/>
                    <a:pt x="2896" y="2476"/>
                    <a:pt x="134" y="2096"/>
                  </a:cubicBezTo>
                  <a:cubicBezTo>
                    <a:pt x="-247" y="6001"/>
                    <a:pt x="134" y="9049"/>
                    <a:pt x="1944" y="11049"/>
                  </a:cubicBezTo>
                  <a:cubicBezTo>
                    <a:pt x="2325" y="9525"/>
                    <a:pt x="3372" y="10382"/>
                    <a:pt x="4420" y="11240"/>
                  </a:cubicBezTo>
                  <a:cubicBezTo>
                    <a:pt x="4801" y="9239"/>
                    <a:pt x="4706" y="6858"/>
                    <a:pt x="7278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5" name="Freeform: Shape 2254">
              <a:extLst>
                <a:ext uri="{FF2B5EF4-FFF2-40B4-BE49-F238E27FC236}">
                  <a16:creationId xmlns:a16="http://schemas.microsoft.com/office/drawing/2014/main" id="{5F853761-74CE-44DC-8FD0-E4D487FD4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366" y="4189357"/>
              <a:ext cx="9525" cy="9525"/>
            </a:xfrm>
            <a:custGeom>
              <a:avLst/>
              <a:gdLst>
                <a:gd name="T0" fmla="*/ 12716 w 9525"/>
                <a:gd name="T1" fmla="*/ 405 h 9525"/>
                <a:gd name="T2" fmla="*/ 143 w 9525"/>
                <a:gd name="T3" fmla="*/ 690 h 9525"/>
                <a:gd name="T4" fmla="*/ 1000 w 9525"/>
                <a:gd name="T5" fmla="*/ 5739 h 9525"/>
                <a:gd name="T6" fmla="*/ 8715 w 9525"/>
                <a:gd name="T7" fmla="*/ 18883 h 9525"/>
                <a:gd name="T8" fmla="*/ 13573 w 9525"/>
                <a:gd name="T9" fmla="*/ 5453 h 9525"/>
                <a:gd name="T10" fmla="*/ 12716 w 9525"/>
                <a:gd name="T11" fmla="*/ 40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716" y="405"/>
                  </a:moveTo>
                  <a:cubicBezTo>
                    <a:pt x="5191" y="-1691"/>
                    <a:pt x="5286" y="5262"/>
                    <a:pt x="143" y="690"/>
                  </a:cubicBezTo>
                  <a:cubicBezTo>
                    <a:pt x="238" y="2596"/>
                    <a:pt x="-619" y="5262"/>
                    <a:pt x="1000" y="5739"/>
                  </a:cubicBezTo>
                  <a:cubicBezTo>
                    <a:pt x="7096" y="4500"/>
                    <a:pt x="4048" y="14406"/>
                    <a:pt x="8715" y="18883"/>
                  </a:cubicBezTo>
                  <a:cubicBezTo>
                    <a:pt x="7668" y="11358"/>
                    <a:pt x="11763" y="9834"/>
                    <a:pt x="13573" y="5453"/>
                  </a:cubicBezTo>
                  <a:cubicBezTo>
                    <a:pt x="7668" y="4215"/>
                    <a:pt x="11954" y="3738"/>
                    <a:pt x="12716" y="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6" name="Freeform: Shape 2255">
              <a:extLst>
                <a:ext uri="{FF2B5EF4-FFF2-40B4-BE49-F238E27FC236}">
                  <a16:creationId xmlns:a16="http://schemas.microsoft.com/office/drawing/2014/main" id="{1EDA5F99-6B55-421A-AFD5-EA1F27860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793" y="4378529"/>
              <a:ext cx="9525" cy="9525"/>
            </a:xfrm>
            <a:custGeom>
              <a:avLst/>
              <a:gdLst>
                <a:gd name="T0" fmla="*/ 38100000 w 9525"/>
                <a:gd name="T1" fmla="*/ 10144125 h 9525"/>
                <a:gd name="T2" fmla="*/ 48996600 w 9525"/>
                <a:gd name="T3" fmla="*/ 22850475 h 9525"/>
                <a:gd name="T4" fmla="*/ 0 w 9525"/>
                <a:gd name="T5" fmla="*/ 42814875 h 9525"/>
                <a:gd name="T6" fmla="*/ 58969275 w 9525"/>
                <a:gd name="T7" fmla="*/ 47348775 h 9525"/>
                <a:gd name="T8" fmla="*/ 38100000 w 9525"/>
                <a:gd name="T9" fmla="*/ 101441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00" y="1065"/>
                  </a:moveTo>
                  <a:cubicBezTo>
                    <a:pt x="4763" y="1161"/>
                    <a:pt x="5429" y="1351"/>
                    <a:pt x="5144" y="2399"/>
                  </a:cubicBezTo>
                  <a:cubicBezTo>
                    <a:pt x="2762" y="2399"/>
                    <a:pt x="953" y="2875"/>
                    <a:pt x="0" y="4495"/>
                  </a:cubicBezTo>
                  <a:cubicBezTo>
                    <a:pt x="2096" y="4685"/>
                    <a:pt x="4096" y="4876"/>
                    <a:pt x="6191" y="4971"/>
                  </a:cubicBezTo>
                  <a:cubicBezTo>
                    <a:pt x="7429" y="2494"/>
                    <a:pt x="4763" y="-2078"/>
                    <a:pt x="4000" y="10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7" name="Freeform: Shape 2256">
              <a:extLst>
                <a:ext uri="{FF2B5EF4-FFF2-40B4-BE49-F238E27FC236}">
                  <a16:creationId xmlns:a16="http://schemas.microsoft.com/office/drawing/2014/main" id="{F51B505A-B9D8-42FE-BB98-0E61E54F0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556" y="4243102"/>
              <a:ext cx="9525" cy="9525"/>
            </a:xfrm>
            <a:custGeom>
              <a:avLst/>
              <a:gdLst>
                <a:gd name="T0" fmla="*/ 70761225 w 9525"/>
                <a:gd name="T1" fmla="*/ 39014400 h 9525"/>
                <a:gd name="T2" fmla="*/ 26308050 w 9525"/>
                <a:gd name="T3" fmla="*/ 0 h 9525"/>
                <a:gd name="T4" fmla="*/ 0 w 9525"/>
                <a:gd name="T5" fmla="*/ 33566100 h 9525"/>
                <a:gd name="T6" fmla="*/ 7076122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096"/>
                  </a:moveTo>
                  <a:cubicBezTo>
                    <a:pt x="8096" y="857"/>
                    <a:pt x="5144" y="667"/>
                    <a:pt x="2762" y="0"/>
                  </a:cubicBezTo>
                  <a:cubicBezTo>
                    <a:pt x="2953" y="2476"/>
                    <a:pt x="857" y="2286"/>
                    <a:pt x="0" y="3524"/>
                  </a:cubicBezTo>
                  <a:cubicBezTo>
                    <a:pt x="4001" y="2381"/>
                    <a:pt x="2762" y="3524"/>
                    <a:pt x="7429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8" name="Freeform: Shape 2257">
              <a:extLst>
                <a:ext uri="{FF2B5EF4-FFF2-40B4-BE49-F238E27FC236}">
                  <a16:creationId xmlns:a16="http://schemas.microsoft.com/office/drawing/2014/main" id="{33F1D383-4581-4AFE-9C80-C9AD957AC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414" y="4183658"/>
              <a:ext cx="9525" cy="9525"/>
            </a:xfrm>
            <a:custGeom>
              <a:avLst/>
              <a:gdLst>
                <a:gd name="T0" fmla="*/ 73485375 w 9525"/>
                <a:gd name="T1" fmla="*/ 981075 h 9525"/>
                <a:gd name="T2" fmla="*/ 0 w 9525"/>
                <a:gd name="T3" fmla="*/ 30918150 h 9525"/>
                <a:gd name="T4" fmla="*/ 70761225 w 9525"/>
                <a:gd name="T5" fmla="*/ 36366450 h 9525"/>
                <a:gd name="T6" fmla="*/ 73485375 w 9525"/>
                <a:gd name="T7" fmla="*/ 981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03"/>
                  </a:moveTo>
                  <a:cubicBezTo>
                    <a:pt x="5905" y="2389"/>
                    <a:pt x="476" y="-3231"/>
                    <a:pt x="0" y="3246"/>
                  </a:cubicBezTo>
                  <a:cubicBezTo>
                    <a:pt x="3905" y="3056"/>
                    <a:pt x="5429" y="-850"/>
                    <a:pt x="7429" y="3818"/>
                  </a:cubicBezTo>
                  <a:cubicBezTo>
                    <a:pt x="7048" y="1627"/>
                    <a:pt x="9525" y="865"/>
                    <a:pt x="7715" y="10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09" name="Freeform: Shape 2258">
              <a:extLst>
                <a:ext uri="{FF2B5EF4-FFF2-40B4-BE49-F238E27FC236}">
                  <a16:creationId xmlns:a16="http://schemas.microsoft.com/office/drawing/2014/main" id="{9621E616-ECB2-4E20-B139-D28C15D77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85" y="4412456"/>
              <a:ext cx="9525" cy="9525"/>
            </a:xfrm>
            <a:custGeom>
              <a:avLst/>
              <a:gdLst>
                <a:gd name="T0" fmla="*/ 62083950 w 9525"/>
                <a:gd name="T1" fmla="*/ 476 h 9525"/>
                <a:gd name="T2" fmla="*/ 2209800 w 9525"/>
                <a:gd name="T3" fmla="*/ 0 h 9525"/>
                <a:gd name="T4" fmla="*/ 66627375 w 9525"/>
                <a:gd name="T5" fmla="*/ 9335 h 9525"/>
                <a:gd name="T6" fmla="*/ 62083950 w 9525"/>
                <a:gd name="T7" fmla="*/ 47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8" y="476"/>
                  </a:moveTo>
                  <a:cubicBezTo>
                    <a:pt x="2613" y="1048"/>
                    <a:pt x="4042" y="1143"/>
                    <a:pt x="232" y="0"/>
                  </a:cubicBezTo>
                  <a:cubicBezTo>
                    <a:pt x="-1197" y="5524"/>
                    <a:pt x="4328" y="11144"/>
                    <a:pt x="6995" y="9335"/>
                  </a:cubicBezTo>
                  <a:cubicBezTo>
                    <a:pt x="5280" y="7334"/>
                    <a:pt x="4042" y="2477"/>
                    <a:pt x="6518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0" name="Freeform: Shape 2259">
              <a:extLst>
                <a:ext uri="{FF2B5EF4-FFF2-40B4-BE49-F238E27FC236}">
                  <a16:creationId xmlns:a16="http://schemas.microsoft.com/office/drawing/2014/main" id="{08303F16-BD85-4049-85A3-684EF103E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226" y="4266247"/>
              <a:ext cx="9525" cy="9525"/>
            </a:xfrm>
            <a:custGeom>
              <a:avLst/>
              <a:gdLst>
                <a:gd name="T0" fmla="*/ 11144 w 9525"/>
                <a:gd name="T1" fmla="*/ 10573 h 9525"/>
                <a:gd name="T2" fmla="*/ 4477 w 9525"/>
                <a:gd name="T3" fmla="*/ 0 h 9525"/>
                <a:gd name="T4" fmla="*/ 0 w 9525"/>
                <a:gd name="T5" fmla="*/ 8382 h 9525"/>
                <a:gd name="T6" fmla="*/ 4763 w 9525"/>
                <a:gd name="T7" fmla="*/ 11239 h 9525"/>
                <a:gd name="T8" fmla="*/ 11144 w 9525"/>
                <a:gd name="T9" fmla="*/ 1057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10573"/>
                  </a:moveTo>
                  <a:cubicBezTo>
                    <a:pt x="6763" y="4858"/>
                    <a:pt x="5620" y="7811"/>
                    <a:pt x="4477" y="0"/>
                  </a:cubicBezTo>
                  <a:cubicBezTo>
                    <a:pt x="3524" y="3524"/>
                    <a:pt x="1048" y="5048"/>
                    <a:pt x="0" y="8382"/>
                  </a:cubicBezTo>
                  <a:cubicBezTo>
                    <a:pt x="3429" y="7715"/>
                    <a:pt x="2286" y="11049"/>
                    <a:pt x="4763" y="11239"/>
                  </a:cubicBezTo>
                  <a:cubicBezTo>
                    <a:pt x="5905" y="5048"/>
                    <a:pt x="7525" y="10097"/>
                    <a:pt x="11144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1" name="Freeform: Shape 2260">
              <a:extLst>
                <a:ext uri="{FF2B5EF4-FFF2-40B4-BE49-F238E27FC236}">
                  <a16:creationId xmlns:a16="http://schemas.microsoft.com/office/drawing/2014/main" id="{68048856-444B-4EB3-BB1E-5577CABA3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8942" y="4180667"/>
              <a:ext cx="9525" cy="9525"/>
            </a:xfrm>
            <a:custGeom>
              <a:avLst/>
              <a:gdLst>
                <a:gd name="T0" fmla="*/ 83467575 w 9525"/>
                <a:gd name="T1" fmla="*/ 19488150 h 9525"/>
                <a:gd name="T2" fmla="*/ 0 w 9525"/>
                <a:gd name="T3" fmla="*/ 13144500 h 9525"/>
                <a:gd name="T4" fmla="*/ 69856350 w 9525"/>
                <a:gd name="T5" fmla="*/ 30375225 h 9525"/>
                <a:gd name="T6" fmla="*/ 78933675 w 9525"/>
                <a:gd name="T7" fmla="*/ 66665475 h 9525"/>
                <a:gd name="T8" fmla="*/ 83467575 w 9525"/>
                <a:gd name="T9" fmla="*/ 1948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763" y="2046"/>
                  </a:moveTo>
                  <a:cubicBezTo>
                    <a:pt x="6287" y="-1954"/>
                    <a:pt x="1905" y="1094"/>
                    <a:pt x="0" y="1380"/>
                  </a:cubicBezTo>
                  <a:cubicBezTo>
                    <a:pt x="1334" y="4713"/>
                    <a:pt x="7525" y="999"/>
                    <a:pt x="7334" y="3189"/>
                  </a:cubicBezTo>
                  <a:cubicBezTo>
                    <a:pt x="4858" y="3856"/>
                    <a:pt x="5810" y="11190"/>
                    <a:pt x="8287" y="6999"/>
                  </a:cubicBezTo>
                  <a:cubicBezTo>
                    <a:pt x="4763" y="5856"/>
                    <a:pt x="9811" y="4428"/>
                    <a:pt x="8763" y="20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2" name="Freeform: Shape 2261">
              <a:extLst>
                <a:ext uri="{FF2B5EF4-FFF2-40B4-BE49-F238E27FC236}">
                  <a16:creationId xmlns:a16="http://schemas.microsoft.com/office/drawing/2014/main" id="{800E7347-6758-4683-A10E-C69696274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082" y="4428705"/>
              <a:ext cx="9525" cy="9525"/>
            </a:xfrm>
            <a:custGeom>
              <a:avLst/>
              <a:gdLst>
                <a:gd name="T0" fmla="*/ 61693425 w 9525"/>
                <a:gd name="T1" fmla="*/ 361950 h 9525"/>
                <a:gd name="T2" fmla="*/ 0 w 9525"/>
                <a:gd name="T3" fmla="*/ 31213425 h 9525"/>
                <a:gd name="T4" fmla="*/ 71675625 w 9525"/>
                <a:gd name="T5" fmla="*/ 24860250 h 9525"/>
                <a:gd name="T6" fmla="*/ 61693425 w 9525"/>
                <a:gd name="T7" fmla="*/ 36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477" y="38"/>
                  </a:moveTo>
                  <a:cubicBezTo>
                    <a:pt x="3334" y="-57"/>
                    <a:pt x="95" y="-247"/>
                    <a:pt x="0" y="3277"/>
                  </a:cubicBezTo>
                  <a:cubicBezTo>
                    <a:pt x="2953" y="1467"/>
                    <a:pt x="6763" y="4039"/>
                    <a:pt x="7525" y="2610"/>
                  </a:cubicBezTo>
                  <a:cubicBezTo>
                    <a:pt x="6572" y="2229"/>
                    <a:pt x="6191" y="1467"/>
                    <a:pt x="6477" y="3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3" name="Freeform: Shape 2262">
              <a:extLst>
                <a:ext uri="{FF2B5EF4-FFF2-40B4-BE49-F238E27FC236}">
                  <a16:creationId xmlns:a16="http://schemas.microsoft.com/office/drawing/2014/main" id="{5857DC44-B62F-4D81-A916-4C2C91CA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323" y="4387286"/>
              <a:ext cx="9525" cy="9525"/>
            </a:xfrm>
            <a:custGeom>
              <a:avLst/>
              <a:gdLst>
                <a:gd name="T0" fmla="*/ 48091725 w 9525"/>
                <a:gd name="T1" fmla="*/ 2038350 h 9525"/>
                <a:gd name="T2" fmla="*/ 0 w 9525"/>
                <a:gd name="T3" fmla="*/ 10210800 h 9525"/>
                <a:gd name="T4" fmla="*/ 55340250 w 9525"/>
                <a:gd name="T5" fmla="*/ 62826900 h 9525"/>
                <a:gd name="T6" fmla="*/ 48091725 w 9525"/>
                <a:gd name="T7" fmla="*/ 2038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9" y="214"/>
                  </a:moveTo>
                  <a:cubicBezTo>
                    <a:pt x="3143" y="214"/>
                    <a:pt x="476" y="-643"/>
                    <a:pt x="0" y="1072"/>
                  </a:cubicBezTo>
                  <a:cubicBezTo>
                    <a:pt x="3429" y="1548"/>
                    <a:pt x="3048" y="5453"/>
                    <a:pt x="5810" y="6596"/>
                  </a:cubicBezTo>
                  <a:cubicBezTo>
                    <a:pt x="6763" y="2596"/>
                    <a:pt x="1810" y="2881"/>
                    <a:pt x="5049" y="2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4" name="Freeform: Shape 2263">
              <a:extLst>
                <a:ext uri="{FF2B5EF4-FFF2-40B4-BE49-F238E27FC236}">
                  <a16:creationId xmlns:a16="http://schemas.microsoft.com/office/drawing/2014/main" id="{FB6AE4D5-2AE3-459E-AED6-DD9E9C887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5231" y="4290346"/>
              <a:ext cx="9525" cy="9525"/>
            </a:xfrm>
            <a:custGeom>
              <a:avLst/>
              <a:gdLst>
                <a:gd name="T0" fmla="*/ 21774150 w 9525"/>
                <a:gd name="T1" fmla="*/ 2762 h 9525"/>
                <a:gd name="T2" fmla="*/ 56245125 w 9525"/>
                <a:gd name="T3" fmla="*/ 4286 h 9525"/>
                <a:gd name="T4" fmla="*/ 0 w 9525"/>
                <a:gd name="T5" fmla="*/ 0 h 9525"/>
                <a:gd name="T6" fmla="*/ 3629025 w 9525"/>
                <a:gd name="T7" fmla="*/ 11335 h 9525"/>
                <a:gd name="T8" fmla="*/ 21774150 w 9525"/>
                <a:gd name="T9" fmla="*/ 276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86" y="2762"/>
                  </a:moveTo>
                  <a:cubicBezTo>
                    <a:pt x="4000" y="2858"/>
                    <a:pt x="4953" y="3524"/>
                    <a:pt x="5905" y="4286"/>
                  </a:cubicBezTo>
                  <a:cubicBezTo>
                    <a:pt x="5810" y="-1333"/>
                    <a:pt x="3429" y="2191"/>
                    <a:pt x="0" y="0"/>
                  </a:cubicBezTo>
                  <a:cubicBezTo>
                    <a:pt x="1619" y="4477"/>
                    <a:pt x="2476" y="6001"/>
                    <a:pt x="381" y="11335"/>
                  </a:cubicBezTo>
                  <a:cubicBezTo>
                    <a:pt x="4381" y="11239"/>
                    <a:pt x="5524" y="3715"/>
                    <a:pt x="2286" y="2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5" name="Freeform: Shape 2264">
              <a:extLst>
                <a:ext uri="{FF2B5EF4-FFF2-40B4-BE49-F238E27FC236}">
                  <a16:creationId xmlns:a16="http://schemas.microsoft.com/office/drawing/2014/main" id="{DEFBD77E-BF73-4861-ADF8-9FEA928F3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499" y="4370438"/>
              <a:ext cx="9525" cy="9525"/>
            </a:xfrm>
            <a:custGeom>
              <a:avLst/>
              <a:gdLst>
                <a:gd name="T0" fmla="*/ 31470600 w 9525"/>
                <a:gd name="T1" fmla="*/ 123825 h 9525"/>
                <a:gd name="T2" fmla="*/ 36909375 w 9525"/>
                <a:gd name="T3" fmla="*/ 83591400 h 9525"/>
                <a:gd name="T4" fmla="*/ 31470600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04" y="13"/>
                  </a:moveTo>
                  <a:cubicBezTo>
                    <a:pt x="-1554" y="2204"/>
                    <a:pt x="-792" y="10872"/>
                    <a:pt x="3875" y="8776"/>
                  </a:cubicBezTo>
                  <a:cubicBezTo>
                    <a:pt x="-30" y="7538"/>
                    <a:pt x="5875" y="-368"/>
                    <a:pt x="3304" y="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6" name="Freeform: Shape 2265">
              <a:extLst>
                <a:ext uri="{FF2B5EF4-FFF2-40B4-BE49-F238E27FC236}">
                  <a16:creationId xmlns:a16="http://schemas.microsoft.com/office/drawing/2014/main" id="{FDB9328D-BE09-4431-90AF-3526E173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371" y="2874434"/>
              <a:ext cx="9525" cy="19050"/>
            </a:xfrm>
            <a:custGeom>
              <a:avLst/>
              <a:gdLst>
                <a:gd name="T0" fmla="*/ 7715 w 9525"/>
                <a:gd name="T1" fmla="*/ 17928 h 19050"/>
                <a:gd name="T2" fmla="*/ 9715 w 9525"/>
                <a:gd name="T3" fmla="*/ 9355 h 19050"/>
                <a:gd name="T4" fmla="*/ 7811 w 9525"/>
                <a:gd name="T5" fmla="*/ 1735 h 19050"/>
                <a:gd name="T6" fmla="*/ 1714 w 9525"/>
                <a:gd name="T7" fmla="*/ 21 h 19050"/>
                <a:gd name="T8" fmla="*/ 0 w 9525"/>
                <a:gd name="T9" fmla="*/ 21166 h 19050"/>
                <a:gd name="T10" fmla="*/ 7715 w 9525"/>
                <a:gd name="T11" fmla="*/ 17928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7715" y="17928"/>
                  </a:moveTo>
                  <a:cubicBezTo>
                    <a:pt x="7334" y="13832"/>
                    <a:pt x="9049" y="12213"/>
                    <a:pt x="9715" y="9355"/>
                  </a:cubicBezTo>
                  <a:cubicBezTo>
                    <a:pt x="5810" y="8879"/>
                    <a:pt x="8668" y="6403"/>
                    <a:pt x="7811" y="1735"/>
                  </a:cubicBezTo>
                  <a:cubicBezTo>
                    <a:pt x="4191" y="2497"/>
                    <a:pt x="4763" y="-265"/>
                    <a:pt x="1714" y="21"/>
                  </a:cubicBezTo>
                  <a:cubicBezTo>
                    <a:pt x="3238" y="9355"/>
                    <a:pt x="381" y="14499"/>
                    <a:pt x="0" y="21166"/>
                  </a:cubicBezTo>
                  <a:cubicBezTo>
                    <a:pt x="5620" y="22214"/>
                    <a:pt x="2191" y="13642"/>
                    <a:pt x="7715" y="179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7" name="Freeform: Shape 2266">
              <a:extLst>
                <a:ext uri="{FF2B5EF4-FFF2-40B4-BE49-F238E27FC236}">
                  <a16:creationId xmlns:a16="http://schemas.microsoft.com/office/drawing/2014/main" id="{13F95610-6D20-4A53-BECF-D96DD24F6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523" y="3101340"/>
              <a:ext cx="9525" cy="9525"/>
            </a:xfrm>
            <a:custGeom>
              <a:avLst/>
              <a:gdLst>
                <a:gd name="T0" fmla="*/ 3629025 w 9525"/>
                <a:gd name="T1" fmla="*/ 0 h 9525"/>
                <a:gd name="T2" fmla="*/ 0 w 9525"/>
                <a:gd name="T3" fmla="*/ 47177325 h 9525"/>
                <a:gd name="T4" fmla="*/ 86191725 w 9525"/>
                <a:gd name="T5" fmla="*/ 6353175 h 9525"/>
                <a:gd name="T6" fmla="*/ 36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" y="0"/>
                  </a:moveTo>
                  <a:cubicBezTo>
                    <a:pt x="286" y="1619"/>
                    <a:pt x="95" y="3334"/>
                    <a:pt x="0" y="4953"/>
                  </a:cubicBezTo>
                  <a:cubicBezTo>
                    <a:pt x="4096" y="4858"/>
                    <a:pt x="9430" y="6096"/>
                    <a:pt x="9049" y="667"/>
                  </a:cubicBezTo>
                  <a:cubicBezTo>
                    <a:pt x="3143" y="1429"/>
                    <a:pt x="5620" y="2953"/>
                    <a:pt x="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8" name="Freeform: Shape 2267">
              <a:extLst>
                <a:ext uri="{FF2B5EF4-FFF2-40B4-BE49-F238E27FC236}">
                  <a16:creationId xmlns:a16="http://schemas.microsoft.com/office/drawing/2014/main" id="{AC068F85-3329-435B-B990-4CEA24C86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94" y="4883604"/>
              <a:ext cx="9525" cy="9525"/>
            </a:xfrm>
            <a:custGeom>
              <a:avLst/>
              <a:gdLst>
                <a:gd name="T0" fmla="*/ 0 w 9525"/>
                <a:gd name="T1" fmla="*/ 5048250 h 9525"/>
                <a:gd name="T2" fmla="*/ 48987075 w 9525"/>
                <a:gd name="T3" fmla="*/ 63112650 h 9525"/>
                <a:gd name="T4" fmla="*/ 0 w 9525"/>
                <a:gd name="T5" fmla="*/ 5048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30"/>
                  </a:moveTo>
                  <a:cubicBezTo>
                    <a:pt x="2191" y="2245"/>
                    <a:pt x="857" y="6340"/>
                    <a:pt x="5143" y="6626"/>
                  </a:cubicBezTo>
                  <a:cubicBezTo>
                    <a:pt x="4763" y="4435"/>
                    <a:pt x="2191" y="-1851"/>
                    <a:pt x="0" y="5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19" name="Freeform: Shape 2268">
              <a:extLst>
                <a:ext uri="{FF2B5EF4-FFF2-40B4-BE49-F238E27FC236}">
                  <a16:creationId xmlns:a16="http://schemas.microsoft.com/office/drawing/2014/main" id="{78AF1D59-F897-4B5D-B1FD-67BAD5D7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132" y="4050030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6804660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953" y="1143"/>
                    <a:pt x="381" y="4000"/>
                    <a:pt x="0" y="7144"/>
                  </a:cubicBezTo>
                  <a:cubicBezTo>
                    <a:pt x="3524" y="9620"/>
                    <a:pt x="4572" y="381"/>
                    <a:pt x="266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0" name="Freeform: Shape 2269">
              <a:extLst>
                <a:ext uri="{FF2B5EF4-FFF2-40B4-BE49-F238E27FC236}">
                  <a16:creationId xmlns:a16="http://schemas.microsoft.com/office/drawing/2014/main" id="{58200BBF-ECCD-401F-993E-1F0FB7480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104" y="4116610"/>
              <a:ext cx="9525" cy="9525"/>
            </a:xfrm>
            <a:custGeom>
              <a:avLst/>
              <a:gdLst>
                <a:gd name="T0" fmla="*/ 13906500 w 9525"/>
                <a:gd name="T1" fmla="*/ 60788550 h 9525"/>
                <a:gd name="T2" fmla="*/ 46567725 w 9525"/>
                <a:gd name="T3" fmla="*/ 19050000 h 9525"/>
                <a:gd name="T4" fmla="*/ 13906500 w 9525"/>
                <a:gd name="T5" fmla="*/ 0 h 9525"/>
                <a:gd name="T6" fmla="*/ 139065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60" y="6382"/>
                  </a:moveTo>
                  <a:cubicBezTo>
                    <a:pt x="1936" y="4000"/>
                    <a:pt x="5079" y="5525"/>
                    <a:pt x="4889" y="2000"/>
                  </a:cubicBezTo>
                  <a:cubicBezTo>
                    <a:pt x="3269" y="1714"/>
                    <a:pt x="2317" y="952"/>
                    <a:pt x="1460" y="0"/>
                  </a:cubicBezTo>
                  <a:cubicBezTo>
                    <a:pt x="126" y="3048"/>
                    <a:pt x="-1017" y="4000"/>
                    <a:pt x="1460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1" name="Freeform: Shape 2270">
              <a:extLst>
                <a:ext uri="{FF2B5EF4-FFF2-40B4-BE49-F238E27FC236}">
                  <a16:creationId xmlns:a16="http://schemas.microsoft.com/office/drawing/2014/main" id="{8F701C99-7A8A-4F70-A7D2-FF9D9FDB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4992" y="4112704"/>
              <a:ext cx="9525" cy="9525"/>
            </a:xfrm>
            <a:custGeom>
              <a:avLst/>
              <a:gdLst>
                <a:gd name="T0" fmla="*/ 41729025 w 9525"/>
                <a:gd name="T1" fmla="*/ 0 h 9525"/>
                <a:gd name="T2" fmla="*/ 0 w 9525"/>
                <a:gd name="T3" fmla="*/ 28127325 h 9525"/>
                <a:gd name="T4" fmla="*/ 63512700 w 9525"/>
                <a:gd name="T5" fmla="*/ 77114400 h 9525"/>
                <a:gd name="T6" fmla="*/ 417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3810" y="2286"/>
                    <a:pt x="190" y="0"/>
                    <a:pt x="0" y="2953"/>
                  </a:cubicBezTo>
                  <a:cubicBezTo>
                    <a:pt x="1524" y="5144"/>
                    <a:pt x="4286" y="6477"/>
                    <a:pt x="6668" y="8096"/>
                  </a:cubicBezTo>
                  <a:cubicBezTo>
                    <a:pt x="6572" y="4858"/>
                    <a:pt x="5334" y="2572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2" name="Freeform: Shape 2271">
              <a:extLst>
                <a:ext uri="{FF2B5EF4-FFF2-40B4-BE49-F238E27FC236}">
                  <a16:creationId xmlns:a16="http://schemas.microsoft.com/office/drawing/2014/main" id="{F31F225D-F5C7-4A76-86FB-5DAB3F04C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6646" y="4311587"/>
              <a:ext cx="9525" cy="9525"/>
            </a:xfrm>
            <a:custGeom>
              <a:avLst/>
              <a:gdLst>
                <a:gd name="T0" fmla="*/ 3257550 w 9525"/>
                <a:gd name="T1" fmla="*/ 12696825 h 9525"/>
                <a:gd name="T2" fmla="*/ 7791450 w 9525"/>
                <a:gd name="T3" fmla="*/ 49901475 h 9525"/>
                <a:gd name="T4" fmla="*/ 22307550 w 9525"/>
                <a:gd name="T5" fmla="*/ 39919275 h 9525"/>
                <a:gd name="T6" fmla="*/ 5972175 w 9525"/>
                <a:gd name="T7" fmla="*/ 60788550 h 9525"/>
                <a:gd name="T8" fmla="*/ 66760725 w 9525"/>
                <a:gd name="T9" fmla="*/ 0 h 9525"/>
                <a:gd name="T10" fmla="*/ 3257550 w 9525"/>
                <a:gd name="T11" fmla="*/ 126968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42" y="1333"/>
                  </a:moveTo>
                  <a:cubicBezTo>
                    <a:pt x="246" y="2857"/>
                    <a:pt x="-611" y="4763"/>
                    <a:pt x="818" y="5239"/>
                  </a:cubicBezTo>
                  <a:cubicBezTo>
                    <a:pt x="1008" y="4477"/>
                    <a:pt x="1294" y="3810"/>
                    <a:pt x="2342" y="4191"/>
                  </a:cubicBezTo>
                  <a:cubicBezTo>
                    <a:pt x="2056" y="5429"/>
                    <a:pt x="1104" y="5429"/>
                    <a:pt x="627" y="6382"/>
                  </a:cubicBezTo>
                  <a:cubicBezTo>
                    <a:pt x="4819" y="8382"/>
                    <a:pt x="8819" y="1810"/>
                    <a:pt x="7009" y="0"/>
                  </a:cubicBezTo>
                  <a:cubicBezTo>
                    <a:pt x="4533" y="3620"/>
                    <a:pt x="4247" y="190"/>
                    <a:pt x="342" y="133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3" name="Freeform: Shape 2272">
              <a:extLst>
                <a:ext uri="{FF2B5EF4-FFF2-40B4-BE49-F238E27FC236}">
                  <a16:creationId xmlns:a16="http://schemas.microsoft.com/office/drawing/2014/main" id="{E10981BF-A62E-402C-83B9-2DC60FE97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799" y="4299204"/>
              <a:ext cx="9525" cy="9525"/>
            </a:xfrm>
            <a:custGeom>
              <a:avLst/>
              <a:gdLst>
                <a:gd name="T0" fmla="*/ 78933675 w 9525"/>
                <a:gd name="T1" fmla="*/ 3715 h 9525"/>
                <a:gd name="T2" fmla="*/ 25403175 w 9525"/>
                <a:gd name="T3" fmla="*/ 0 h 9525"/>
                <a:gd name="T4" fmla="*/ 0 w 9525"/>
                <a:gd name="T5" fmla="*/ 13430 h 9525"/>
                <a:gd name="T6" fmla="*/ 81648300 w 9525"/>
                <a:gd name="T7" fmla="*/ 8763 h 9525"/>
                <a:gd name="T8" fmla="*/ 78933675 w 9525"/>
                <a:gd name="T9" fmla="*/ 37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87" y="3715"/>
                  </a:moveTo>
                  <a:cubicBezTo>
                    <a:pt x="5715" y="1715"/>
                    <a:pt x="4953" y="3239"/>
                    <a:pt x="2667" y="0"/>
                  </a:cubicBezTo>
                  <a:cubicBezTo>
                    <a:pt x="2286" y="7716"/>
                    <a:pt x="286" y="7716"/>
                    <a:pt x="0" y="13430"/>
                  </a:cubicBezTo>
                  <a:cubicBezTo>
                    <a:pt x="4191" y="10383"/>
                    <a:pt x="4381" y="10668"/>
                    <a:pt x="8572" y="8763"/>
                  </a:cubicBezTo>
                  <a:cubicBezTo>
                    <a:pt x="6858" y="8192"/>
                    <a:pt x="8001" y="5620"/>
                    <a:pt x="8287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4" name="Freeform: Shape 2273">
              <a:extLst>
                <a:ext uri="{FF2B5EF4-FFF2-40B4-BE49-F238E27FC236}">
                  <a16:creationId xmlns:a16="http://schemas.microsoft.com/office/drawing/2014/main" id="{61FBEFC5-F591-4B93-9C69-C40357332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5" y="4415409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04875 w 9525"/>
                <a:gd name="T3" fmla="*/ 904875 h 9525"/>
                <a:gd name="T4" fmla="*/ 904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95" y="95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5" name="Freeform: Shape 2274">
              <a:extLst>
                <a:ext uri="{FF2B5EF4-FFF2-40B4-BE49-F238E27FC236}">
                  <a16:creationId xmlns:a16="http://schemas.microsoft.com/office/drawing/2014/main" id="{7B045543-59A6-48E2-A457-B556C3080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049" y="4413695"/>
              <a:ext cx="9525" cy="9525"/>
            </a:xfrm>
            <a:custGeom>
              <a:avLst/>
              <a:gdLst>
                <a:gd name="T0" fmla="*/ 21202650 w 9525"/>
                <a:gd name="T1" fmla="*/ 16325850 h 9525"/>
                <a:gd name="T2" fmla="*/ 1238250 w 9525"/>
                <a:gd name="T3" fmla="*/ 0 h 9525"/>
                <a:gd name="T4" fmla="*/ 21202650 w 9525"/>
                <a:gd name="T5" fmla="*/ 16325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6" y="1714"/>
                  </a:moveTo>
                  <a:cubicBezTo>
                    <a:pt x="1654" y="1048"/>
                    <a:pt x="988" y="476"/>
                    <a:pt x="130" y="0"/>
                  </a:cubicBezTo>
                  <a:cubicBezTo>
                    <a:pt x="-346" y="2286"/>
                    <a:pt x="511" y="2762"/>
                    <a:pt x="2226" y="17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6" name="Freeform: Shape 2275">
              <a:extLst>
                <a:ext uri="{FF2B5EF4-FFF2-40B4-BE49-F238E27FC236}">
                  <a16:creationId xmlns:a16="http://schemas.microsoft.com/office/drawing/2014/main" id="{14E5752F-A503-4DCD-AA8C-E48C90056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844" y="4446270"/>
              <a:ext cx="9525" cy="9525"/>
            </a:xfrm>
            <a:custGeom>
              <a:avLst/>
              <a:gdLst>
                <a:gd name="T0" fmla="*/ 0 w 9525"/>
                <a:gd name="T1" fmla="*/ 4533900 h 9525"/>
                <a:gd name="T2" fmla="*/ 3629025 w 9525"/>
                <a:gd name="T3" fmla="*/ 5438775 h 9525"/>
                <a:gd name="T4" fmla="*/ 904875 w 9525"/>
                <a:gd name="T5" fmla="*/ 0 h 9525"/>
                <a:gd name="T6" fmla="*/ 0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76"/>
                  </a:moveTo>
                  <a:cubicBezTo>
                    <a:pt x="190" y="476"/>
                    <a:pt x="190" y="476"/>
                    <a:pt x="381" y="571"/>
                  </a:cubicBezTo>
                  <a:cubicBezTo>
                    <a:pt x="286" y="381"/>
                    <a:pt x="190" y="95"/>
                    <a:pt x="95" y="0"/>
                  </a:cubicBez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7" name="Freeform: Shape 2276">
              <a:extLst>
                <a:ext uri="{FF2B5EF4-FFF2-40B4-BE49-F238E27FC236}">
                  <a16:creationId xmlns:a16="http://schemas.microsoft.com/office/drawing/2014/main" id="{4F60157C-256C-49BE-B95D-64F742961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735" y="4802606"/>
              <a:ext cx="9525" cy="9525"/>
            </a:xfrm>
            <a:custGeom>
              <a:avLst/>
              <a:gdLst>
                <a:gd name="T0" fmla="*/ 35604450 w 9525"/>
                <a:gd name="T1" fmla="*/ 8948 h 9525"/>
                <a:gd name="T2" fmla="*/ 2943225 w 9525"/>
                <a:gd name="T3" fmla="*/ 661 h 9525"/>
                <a:gd name="T4" fmla="*/ 29260800 w 9525"/>
                <a:gd name="T5" fmla="*/ 12662 h 9525"/>
                <a:gd name="T6" fmla="*/ 8391525 w 9525"/>
                <a:gd name="T7" fmla="*/ 10948 h 9525"/>
                <a:gd name="T8" fmla="*/ 35604450 w 9525"/>
                <a:gd name="T9" fmla="*/ 894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38" y="8948"/>
                  </a:moveTo>
                  <a:cubicBezTo>
                    <a:pt x="-453" y="8852"/>
                    <a:pt x="4595" y="-2863"/>
                    <a:pt x="309" y="661"/>
                  </a:cubicBezTo>
                  <a:cubicBezTo>
                    <a:pt x="2024" y="2661"/>
                    <a:pt x="-2929" y="14948"/>
                    <a:pt x="3072" y="12662"/>
                  </a:cubicBezTo>
                  <a:cubicBezTo>
                    <a:pt x="2214" y="12186"/>
                    <a:pt x="690" y="12186"/>
                    <a:pt x="881" y="10948"/>
                  </a:cubicBezTo>
                  <a:cubicBezTo>
                    <a:pt x="1166" y="9329"/>
                    <a:pt x="3167" y="10186"/>
                    <a:pt x="3738" y="89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8" name="Freeform: Shape 2277">
              <a:extLst>
                <a:ext uri="{FF2B5EF4-FFF2-40B4-BE49-F238E27FC236}">
                  <a16:creationId xmlns:a16="http://schemas.microsoft.com/office/drawing/2014/main" id="{AF7BBD99-EF47-430C-825F-E9F772F06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227" y="4131401"/>
              <a:ext cx="9525" cy="19050"/>
            </a:xfrm>
            <a:custGeom>
              <a:avLst/>
              <a:gdLst>
                <a:gd name="T0" fmla="*/ 4667 w 9525"/>
                <a:gd name="T1" fmla="*/ 4830 h 19050"/>
                <a:gd name="T2" fmla="*/ 6858 w 9525"/>
                <a:gd name="T3" fmla="*/ 163 h 19050"/>
                <a:gd name="T4" fmla="*/ 0 w 9525"/>
                <a:gd name="T5" fmla="*/ 9021 h 19050"/>
                <a:gd name="T6" fmla="*/ 4667 w 9525"/>
                <a:gd name="T7" fmla="*/ 11212 h 19050"/>
                <a:gd name="T8" fmla="*/ 1714 w 9525"/>
                <a:gd name="T9" fmla="*/ 19499 h 19050"/>
                <a:gd name="T10" fmla="*/ 6667 w 9525"/>
                <a:gd name="T11" fmla="*/ 20451 h 19050"/>
                <a:gd name="T12" fmla="*/ 10096 w 9525"/>
                <a:gd name="T13" fmla="*/ 9688 h 19050"/>
                <a:gd name="T14" fmla="*/ 4667 w 9525"/>
                <a:gd name="T15" fmla="*/ 483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4667" y="4830"/>
                  </a:moveTo>
                  <a:cubicBezTo>
                    <a:pt x="6858" y="3973"/>
                    <a:pt x="8096" y="2068"/>
                    <a:pt x="6858" y="163"/>
                  </a:cubicBezTo>
                  <a:cubicBezTo>
                    <a:pt x="1619" y="-1266"/>
                    <a:pt x="3048" y="7116"/>
                    <a:pt x="0" y="9021"/>
                  </a:cubicBezTo>
                  <a:cubicBezTo>
                    <a:pt x="1048" y="12355"/>
                    <a:pt x="4858" y="8545"/>
                    <a:pt x="4667" y="11212"/>
                  </a:cubicBezTo>
                  <a:cubicBezTo>
                    <a:pt x="2572" y="12450"/>
                    <a:pt x="-1429" y="17403"/>
                    <a:pt x="1714" y="19499"/>
                  </a:cubicBezTo>
                  <a:cubicBezTo>
                    <a:pt x="3715" y="11593"/>
                    <a:pt x="3524" y="20070"/>
                    <a:pt x="6667" y="20451"/>
                  </a:cubicBezTo>
                  <a:cubicBezTo>
                    <a:pt x="8953" y="15117"/>
                    <a:pt x="7810" y="13022"/>
                    <a:pt x="10096" y="9688"/>
                  </a:cubicBezTo>
                  <a:cubicBezTo>
                    <a:pt x="6763" y="7688"/>
                    <a:pt x="6858" y="5116"/>
                    <a:pt x="4667" y="48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29" name="Freeform: Shape 2278">
              <a:extLst>
                <a:ext uri="{FF2B5EF4-FFF2-40B4-BE49-F238E27FC236}">
                  <a16:creationId xmlns:a16="http://schemas.microsoft.com/office/drawing/2014/main" id="{416747BE-A19D-4966-9FA9-86B521617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846" y="4235531"/>
              <a:ext cx="9525" cy="9525"/>
            </a:xfrm>
            <a:custGeom>
              <a:avLst/>
              <a:gdLst>
                <a:gd name="T0" fmla="*/ 11782425 w 9525"/>
                <a:gd name="T1" fmla="*/ 2237 h 9525"/>
                <a:gd name="T2" fmla="*/ 48987075 w 9525"/>
                <a:gd name="T3" fmla="*/ 1761 h 9525"/>
                <a:gd name="T4" fmla="*/ 67132200 w 9525"/>
                <a:gd name="T5" fmla="*/ 11000 h 9525"/>
                <a:gd name="T6" fmla="*/ 86182200 w 9525"/>
                <a:gd name="T7" fmla="*/ 1189 h 9525"/>
                <a:gd name="T8" fmla="*/ 11782425 w 9525"/>
                <a:gd name="T9" fmla="*/ 223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7" y="2237"/>
                  </a:moveTo>
                  <a:cubicBezTo>
                    <a:pt x="1714" y="808"/>
                    <a:pt x="3428" y="1285"/>
                    <a:pt x="5143" y="1761"/>
                  </a:cubicBezTo>
                  <a:cubicBezTo>
                    <a:pt x="4095" y="5952"/>
                    <a:pt x="6381" y="7952"/>
                    <a:pt x="7048" y="11000"/>
                  </a:cubicBezTo>
                  <a:cubicBezTo>
                    <a:pt x="7714" y="7762"/>
                    <a:pt x="8381" y="4523"/>
                    <a:pt x="9048" y="1189"/>
                  </a:cubicBezTo>
                  <a:cubicBezTo>
                    <a:pt x="4476" y="-2240"/>
                    <a:pt x="-2954" y="2904"/>
                    <a:pt x="1237" y="22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0" name="Freeform: Shape 2279">
              <a:extLst>
                <a:ext uri="{FF2B5EF4-FFF2-40B4-BE49-F238E27FC236}">
                  <a16:creationId xmlns:a16="http://schemas.microsoft.com/office/drawing/2014/main" id="{8AF19C4D-324C-4891-AF9B-B3126C043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623" y="4247864"/>
              <a:ext cx="9525" cy="9525"/>
            </a:xfrm>
            <a:custGeom>
              <a:avLst/>
              <a:gdLst>
                <a:gd name="T0" fmla="*/ 15129 w 9525"/>
                <a:gd name="T1" fmla="*/ 2667 h 9525"/>
                <a:gd name="T2" fmla="*/ 7985 w 9525"/>
                <a:gd name="T3" fmla="*/ 0 h 9525"/>
                <a:gd name="T4" fmla="*/ 650 w 9525"/>
                <a:gd name="T5" fmla="*/ 4858 h 9525"/>
                <a:gd name="T6" fmla="*/ 4079 w 9525"/>
                <a:gd name="T7" fmla="*/ 13240 h 9525"/>
                <a:gd name="T8" fmla="*/ 4841 w 9525"/>
                <a:gd name="T9" fmla="*/ 9525 h 9525"/>
                <a:gd name="T10" fmla="*/ 12938 w 9525"/>
                <a:gd name="T11" fmla="*/ 13716 h 9525"/>
                <a:gd name="T12" fmla="*/ 15129 w 9525"/>
                <a:gd name="T13" fmla="*/ 2667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129" y="2667"/>
                  </a:moveTo>
                  <a:cubicBezTo>
                    <a:pt x="12080" y="2191"/>
                    <a:pt x="9223" y="1619"/>
                    <a:pt x="7985" y="0"/>
                  </a:cubicBezTo>
                  <a:cubicBezTo>
                    <a:pt x="6842" y="3524"/>
                    <a:pt x="3698" y="4191"/>
                    <a:pt x="650" y="4858"/>
                  </a:cubicBezTo>
                  <a:cubicBezTo>
                    <a:pt x="-1540" y="9239"/>
                    <a:pt x="2365" y="14954"/>
                    <a:pt x="4079" y="13240"/>
                  </a:cubicBezTo>
                  <a:cubicBezTo>
                    <a:pt x="2460" y="12954"/>
                    <a:pt x="3222" y="9525"/>
                    <a:pt x="4841" y="9525"/>
                  </a:cubicBezTo>
                  <a:cubicBezTo>
                    <a:pt x="6080" y="11906"/>
                    <a:pt x="11699" y="11335"/>
                    <a:pt x="12938" y="13716"/>
                  </a:cubicBezTo>
                  <a:cubicBezTo>
                    <a:pt x="12080" y="9906"/>
                    <a:pt x="12938" y="5810"/>
                    <a:pt x="15129" y="266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1" name="Freeform: Shape 2280">
              <a:extLst>
                <a:ext uri="{FF2B5EF4-FFF2-40B4-BE49-F238E27FC236}">
                  <a16:creationId xmlns:a16="http://schemas.microsoft.com/office/drawing/2014/main" id="{A7545F33-E320-408D-BE07-066AD7C5D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926" y="4113437"/>
              <a:ext cx="28575" cy="28575"/>
            </a:xfrm>
            <a:custGeom>
              <a:avLst/>
              <a:gdLst>
                <a:gd name="T0" fmla="*/ 18923 w 28575"/>
                <a:gd name="T1" fmla="*/ 30795 h 28575"/>
                <a:gd name="T2" fmla="*/ 25495 w 28575"/>
                <a:gd name="T3" fmla="*/ 23270 h 28575"/>
                <a:gd name="T4" fmla="*/ 25209 w 28575"/>
                <a:gd name="T5" fmla="*/ 17841 h 28575"/>
                <a:gd name="T6" fmla="*/ 33591 w 28575"/>
                <a:gd name="T7" fmla="*/ 17936 h 28575"/>
                <a:gd name="T8" fmla="*/ 26066 w 28575"/>
                <a:gd name="T9" fmla="*/ 13650 h 28575"/>
                <a:gd name="T10" fmla="*/ 27686 w 28575"/>
                <a:gd name="T11" fmla="*/ 12221 h 28575"/>
                <a:gd name="T12" fmla="*/ 22066 w 28575"/>
                <a:gd name="T13" fmla="*/ 8602 h 28575"/>
                <a:gd name="T14" fmla="*/ 22733 w 28575"/>
                <a:gd name="T15" fmla="*/ 15555 h 28575"/>
                <a:gd name="T16" fmla="*/ 19875 w 28575"/>
                <a:gd name="T17" fmla="*/ 16793 h 28575"/>
                <a:gd name="T18" fmla="*/ 19875 w 28575"/>
                <a:gd name="T19" fmla="*/ 13269 h 28575"/>
                <a:gd name="T20" fmla="*/ 13589 w 28575"/>
                <a:gd name="T21" fmla="*/ 7649 h 28575"/>
                <a:gd name="T22" fmla="*/ 19589 w 28575"/>
                <a:gd name="T23" fmla="*/ 1744 h 28575"/>
                <a:gd name="T24" fmla="*/ 13398 w 28575"/>
                <a:gd name="T25" fmla="*/ 29 h 28575"/>
                <a:gd name="T26" fmla="*/ 10350 w 28575"/>
                <a:gd name="T27" fmla="*/ 7173 h 28575"/>
                <a:gd name="T28" fmla="*/ 3492 w 28575"/>
                <a:gd name="T29" fmla="*/ 6125 h 28575"/>
                <a:gd name="T30" fmla="*/ 63 w 28575"/>
                <a:gd name="T31" fmla="*/ 10507 h 28575"/>
                <a:gd name="T32" fmla="*/ 7683 w 28575"/>
                <a:gd name="T33" fmla="*/ 10697 h 28575"/>
                <a:gd name="T34" fmla="*/ 13779 w 28575"/>
                <a:gd name="T35" fmla="*/ 18222 h 28575"/>
                <a:gd name="T36" fmla="*/ 17018 w 28575"/>
                <a:gd name="T37" fmla="*/ 18127 h 28575"/>
                <a:gd name="T38" fmla="*/ 17018 w 28575"/>
                <a:gd name="T39" fmla="*/ 20413 h 28575"/>
                <a:gd name="T40" fmla="*/ 18351 w 28575"/>
                <a:gd name="T41" fmla="*/ 19270 h 28575"/>
                <a:gd name="T42" fmla="*/ 23209 w 28575"/>
                <a:gd name="T43" fmla="*/ 22127 h 28575"/>
                <a:gd name="T44" fmla="*/ 23494 w 28575"/>
                <a:gd name="T45" fmla="*/ 20508 h 28575"/>
                <a:gd name="T46" fmla="*/ 24352 w 28575"/>
                <a:gd name="T47" fmla="*/ 22889 h 28575"/>
                <a:gd name="T48" fmla="*/ 16256 w 28575"/>
                <a:gd name="T49" fmla="*/ 25080 h 28575"/>
                <a:gd name="T50" fmla="*/ 18923 w 28575"/>
                <a:gd name="T51" fmla="*/ 30795 h 285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28575">
                  <a:moveTo>
                    <a:pt x="18923" y="30795"/>
                  </a:moveTo>
                  <a:cubicBezTo>
                    <a:pt x="20542" y="27271"/>
                    <a:pt x="21875" y="23556"/>
                    <a:pt x="25495" y="23270"/>
                  </a:cubicBezTo>
                  <a:cubicBezTo>
                    <a:pt x="25590" y="21270"/>
                    <a:pt x="25304" y="19555"/>
                    <a:pt x="25209" y="17841"/>
                  </a:cubicBezTo>
                  <a:cubicBezTo>
                    <a:pt x="26924" y="17269"/>
                    <a:pt x="29591" y="18412"/>
                    <a:pt x="33591" y="17936"/>
                  </a:cubicBezTo>
                  <a:cubicBezTo>
                    <a:pt x="32924" y="13174"/>
                    <a:pt x="29210" y="14412"/>
                    <a:pt x="26066" y="13650"/>
                  </a:cubicBezTo>
                  <a:cubicBezTo>
                    <a:pt x="26447" y="13174"/>
                    <a:pt x="26828" y="12602"/>
                    <a:pt x="27686" y="12221"/>
                  </a:cubicBezTo>
                  <a:cubicBezTo>
                    <a:pt x="23685" y="12412"/>
                    <a:pt x="27019" y="7744"/>
                    <a:pt x="22066" y="8602"/>
                  </a:cubicBezTo>
                  <a:cubicBezTo>
                    <a:pt x="22923" y="11459"/>
                    <a:pt x="22828" y="13555"/>
                    <a:pt x="22733" y="15555"/>
                  </a:cubicBezTo>
                  <a:cubicBezTo>
                    <a:pt x="21970" y="16126"/>
                    <a:pt x="20923" y="16507"/>
                    <a:pt x="19875" y="16793"/>
                  </a:cubicBezTo>
                  <a:cubicBezTo>
                    <a:pt x="19208" y="16031"/>
                    <a:pt x="19494" y="14698"/>
                    <a:pt x="19875" y="13269"/>
                  </a:cubicBezTo>
                  <a:cubicBezTo>
                    <a:pt x="16351" y="12316"/>
                    <a:pt x="13398" y="11078"/>
                    <a:pt x="13589" y="7649"/>
                  </a:cubicBezTo>
                  <a:cubicBezTo>
                    <a:pt x="17208" y="7459"/>
                    <a:pt x="19303" y="5744"/>
                    <a:pt x="19589" y="1744"/>
                  </a:cubicBezTo>
                  <a:cubicBezTo>
                    <a:pt x="18161" y="601"/>
                    <a:pt x="16351" y="-161"/>
                    <a:pt x="13398" y="29"/>
                  </a:cubicBezTo>
                  <a:cubicBezTo>
                    <a:pt x="13684" y="3934"/>
                    <a:pt x="9493" y="2696"/>
                    <a:pt x="10350" y="7173"/>
                  </a:cubicBezTo>
                  <a:cubicBezTo>
                    <a:pt x="8159" y="7554"/>
                    <a:pt x="7111" y="7935"/>
                    <a:pt x="3492" y="6125"/>
                  </a:cubicBezTo>
                  <a:cubicBezTo>
                    <a:pt x="4254" y="10411"/>
                    <a:pt x="-604" y="6220"/>
                    <a:pt x="63" y="10507"/>
                  </a:cubicBezTo>
                  <a:cubicBezTo>
                    <a:pt x="2063" y="13555"/>
                    <a:pt x="5016" y="11078"/>
                    <a:pt x="7683" y="10697"/>
                  </a:cubicBezTo>
                  <a:cubicBezTo>
                    <a:pt x="8350" y="16126"/>
                    <a:pt x="17113" y="14888"/>
                    <a:pt x="13779" y="18222"/>
                  </a:cubicBezTo>
                  <a:cubicBezTo>
                    <a:pt x="14827" y="18127"/>
                    <a:pt x="15970" y="18222"/>
                    <a:pt x="17018" y="18127"/>
                  </a:cubicBezTo>
                  <a:cubicBezTo>
                    <a:pt x="16636" y="18698"/>
                    <a:pt x="16541" y="19365"/>
                    <a:pt x="17018" y="20413"/>
                  </a:cubicBezTo>
                  <a:cubicBezTo>
                    <a:pt x="17113" y="19651"/>
                    <a:pt x="17303" y="18984"/>
                    <a:pt x="18351" y="19270"/>
                  </a:cubicBezTo>
                  <a:cubicBezTo>
                    <a:pt x="21875" y="18603"/>
                    <a:pt x="20732" y="21937"/>
                    <a:pt x="23209" y="22127"/>
                  </a:cubicBezTo>
                  <a:cubicBezTo>
                    <a:pt x="23304" y="21460"/>
                    <a:pt x="23399" y="20984"/>
                    <a:pt x="23494" y="20508"/>
                  </a:cubicBezTo>
                  <a:cubicBezTo>
                    <a:pt x="23780" y="21270"/>
                    <a:pt x="23876" y="22032"/>
                    <a:pt x="24352" y="22889"/>
                  </a:cubicBezTo>
                  <a:cubicBezTo>
                    <a:pt x="22828" y="20889"/>
                    <a:pt x="18446" y="23365"/>
                    <a:pt x="16256" y="25080"/>
                  </a:cubicBezTo>
                  <a:cubicBezTo>
                    <a:pt x="18637" y="26032"/>
                    <a:pt x="16446" y="29938"/>
                    <a:pt x="18923" y="307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2" name="Freeform: Shape 2281">
              <a:extLst>
                <a:ext uri="{FF2B5EF4-FFF2-40B4-BE49-F238E27FC236}">
                  <a16:creationId xmlns:a16="http://schemas.microsoft.com/office/drawing/2014/main" id="{086A8796-DE58-4570-942B-AD48CAA77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428" y="4290698"/>
              <a:ext cx="9525" cy="9525"/>
            </a:xfrm>
            <a:custGeom>
              <a:avLst/>
              <a:gdLst>
                <a:gd name="T0" fmla="*/ 29394150 w 9525"/>
                <a:gd name="T1" fmla="*/ 6506 h 9525"/>
                <a:gd name="T2" fmla="*/ 33928050 w 9525"/>
                <a:gd name="T3" fmla="*/ 6601 h 9525"/>
                <a:gd name="T4" fmla="*/ 61140975 w 9525"/>
                <a:gd name="T5" fmla="*/ 1744 h 9525"/>
                <a:gd name="T6" fmla="*/ 2171700 w 9525"/>
                <a:gd name="T7" fmla="*/ 29 h 9525"/>
                <a:gd name="T8" fmla="*/ 9429750 w 9525"/>
                <a:gd name="T9" fmla="*/ 5839 h 9525"/>
                <a:gd name="T10" fmla="*/ 9429750 w 9525"/>
                <a:gd name="T11" fmla="*/ 5839 h 9525"/>
                <a:gd name="T12" fmla="*/ 9429750 w 9525"/>
                <a:gd name="T13" fmla="*/ 5839 h 9525"/>
                <a:gd name="T14" fmla="*/ 13963650 w 9525"/>
                <a:gd name="T15" fmla="*/ 6316 h 9525"/>
                <a:gd name="T16" fmla="*/ 2171700 w 9525"/>
                <a:gd name="T17" fmla="*/ 9554 h 9525"/>
                <a:gd name="T18" fmla="*/ 62960250 w 9525"/>
                <a:gd name="T19" fmla="*/ 9554 h 9525"/>
                <a:gd name="T20" fmla="*/ 29394150 w 9525"/>
                <a:gd name="T21" fmla="*/ 6506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3086" y="6506"/>
                  </a:moveTo>
                  <a:cubicBezTo>
                    <a:pt x="3276" y="6506"/>
                    <a:pt x="3371" y="6601"/>
                    <a:pt x="3562" y="6601"/>
                  </a:cubicBezTo>
                  <a:cubicBezTo>
                    <a:pt x="2419" y="2601"/>
                    <a:pt x="5753" y="3649"/>
                    <a:pt x="6419" y="1744"/>
                  </a:cubicBezTo>
                  <a:cubicBezTo>
                    <a:pt x="5086" y="601"/>
                    <a:pt x="3181" y="-161"/>
                    <a:pt x="228" y="29"/>
                  </a:cubicBezTo>
                  <a:cubicBezTo>
                    <a:pt x="-153" y="2506"/>
                    <a:pt x="-153" y="4696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1180" y="6030"/>
                    <a:pt x="1276" y="6220"/>
                    <a:pt x="1466" y="6316"/>
                  </a:cubicBezTo>
                  <a:cubicBezTo>
                    <a:pt x="1942" y="6983"/>
                    <a:pt x="323" y="7744"/>
                    <a:pt x="228" y="9554"/>
                  </a:cubicBezTo>
                  <a:cubicBezTo>
                    <a:pt x="1657" y="11840"/>
                    <a:pt x="5086" y="11459"/>
                    <a:pt x="6610" y="9554"/>
                  </a:cubicBezTo>
                  <a:cubicBezTo>
                    <a:pt x="4514" y="9840"/>
                    <a:pt x="3752" y="7935"/>
                    <a:pt x="3086" y="65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3" name="Freeform: Shape 2282">
              <a:extLst>
                <a:ext uri="{FF2B5EF4-FFF2-40B4-BE49-F238E27FC236}">
                  <a16:creationId xmlns:a16="http://schemas.microsoft.com/office/drawing/2014/main" id="{43C6E09B-0FD3-4CD9-8584-042CF09E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700" y="4275963"/>
              <a:ext cx="9525" cy="9525"/>
            </a:xfrm>
            <a:custGeom>
              <a:avLst/>
              <a:gdLst>
                <a:gd name="T0" fmla="*/ 9563100 w 9525"/>
                <a:gd name="T1" fmla="*/ 7810 h 9525"/>
                <a:gd name="T2" fmla="*/ 54016275 w 9525"/>
                <a:gd name="T3" fmla="*/ 10001 h 9525"/>
                <a:gd name="T4" fmla="*/ 61274325 w 9525"/>
                <a:gd name="T5" fmla="*/ 0 h 9525"/>
                <a:gd name="T6" fmla="*/ 9563100 w 9525"/>
                <a:gd name="T7" fmla="*/ 781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4" y="7810"/>
                  </a:moveTo>
                  <a:cubicBezTo>
                    <a:pt x="3385" y="3334"/>
                    <a:pt x="4242" y="8096"/>
                    <a:pt x="5671" y="10001"/>
                  </a:cubicBezTo>
                  <a:cubicBezTo>
                    <a:pt x="9481" y="8382"/>
                    <a:pt x="8624" y="3143"/>
                    <a:pt x="6433" y="0"/>
                  </a:cubicBezTo>
                  <a:cubicBezTo>
                    <a:pt x="5385" y="2762"/>
                    <a:pt x="-2806" y="2953"/>
                    <a:pt x="100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4" name="Freeform: Shape 2283">
              <a:extLst>
                <a:ext uri="{FF2B5EF4-FFF2-40B4-BE49-F238E27FC236}">
                  <a16:creationId xmlns:a16="http://schemas.microsoft.com/office/drawing/2014/main" id="{1226CA91-178E-4156-A05A-8C3F8270A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4194" y="2103501"/>
              <a:ext cx="9525" cy="9525"/>
            </a:xfrm>
            <a:custGeom>
              <a:avLst/>
              <a:gdLst>
                <a:gd name="T0" fmla="*/ 0 w 9525"/>
                <a:gd name="T1" fmla="*/ 6286 h 9525"/>
                <a:gd name="T2" fmla="*/ 16192 w 9525"/>
                <a:gd name="T3" fmla="*/ 10001 h 9525"/>
                <a:gd name="T4" fmla="*/ 476 w 9525"/>
                <a:gd name="T5" fmla="*/ 0 h 9525"/>
                <a:gd name="T6" fmla="*/ 0 w 9525"/>
                <a:gd name="T7" fmla="*/ 62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4000" y="4667"/>
                    <a:pt x="14668" y="13906"/>
                    <a:pt x="16192" y="10001"/>
                  </a:cubicBezTo>
                  <a:cubicBezTo>
                    <a:pt x="10096" y="7430"/>
                    <a:pt x="8096" y="1238"/>
                    <a:pt x="476" y="0"/>
                  </a:cubicBezTo>
                  <a:cubicBezTo>
                    <a:pt x="286" y="2095"/>
                    <a:pt x="95" y="4191"/>
                    <a:pt x="0" y="6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5" name="Freeform: Shape 2284">
              <a:extLst>
                <a:ext uri="{FF2B5EF4-FFF2-40B4-BE49-F238E27FC236}">
                  <a16:creationId xmlns:a16="http://schemas.microsoft.com/office/drawing/2014/main" id="{24B2830A-B1B7-4935-AFDF-04B885083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395" y="4749620"/>
              <a:ext cx="57150" cy="47625"/>
            </a:xfrm>
            <a:custGeom>
              <a:avLst/>
              <a:gdLst>
                <a:gd name="T0" fmla="*/ 49339 w 57150"/>
                <a:gd name="T1" fmla="*/ 974 h 47625"/>
                <a:gd name="T2" fmla="*/ 0 w 57150"/>
                <a:gd name="T3" fmla="*/ 17643 h 47625"/>
                <a:gd name="T4" fmla="*/ 13526 w 57150"/>
                <a:gd name="T5" fmla="*/ 23644 h 47625"/>
                <a:gd name="T6" fmla="*/ 22955 w 57150"/>
                <a:gd name="T7" fmla="*/ 50885 h 47625"/>
                <a:gd name="T8" fmla="*/ 57912 w 57150"/>
                <a:gd name="T9" fmla="*/ 5355 h 47625"/>
                <a:gd name="T10" fmla="*/ 49339 w 57150"/>
                <a:gd name="T11" fmla="*/ 9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150" h="47625">
                  <a:moveTo>
                    <a:pt x="49339" y="974"/>
                  </a:moveTo>
                  <a:cubicBezTo>
                    <a:pt x="27242" y="-2360"/>
                    <a:pt x="9430" y="2784"/>
                    <a:pt x="0" y="17643"/>
                  </a:cubicBezTo>
                  <a:cubicBezTo>
                    <a:pt x="5334" y="18881"/>
                    <a:pt x="5144" y="24977"/>
                    <a:pt x="13526" y="23644"/>
                  </a:cubicBezTo>
                  <a:cubicBezTo>
                    <a:pt x="15430" y="35455"/>
                    <a:pt x="26194" y="37264"/>
                    <a:pt x="22955" y="50885"/>
                  </a:cubicBezTo>
                  <a:cubicBezTo>
                    <a:pt x="47054" y="55457"/>
                    <a:pt x="54483" y="29263"/>
                    <a:pt x="57912" y="5355"/>
                  </a:cubicBezTo>
                  <a:cubicBezTo>
                    <a:pt x="53530" y="-169"/>
                    <a:pt x="45911" y="7642"/>
                    <a:pt x="49339" y="9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6" name="Freeform: Shape 2285">
              <a:extLst>
                <a:ext uri="{FF2B5EF4-FFF2-40B4-BE49-F238E27FC236}">
                  <a16:creationId xmlns:a16="http://schemas.microsoft.com/office/drawing/2014/main" id="{8200A077-03EC-462A-832E-BE852291F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5458" y="4794790"/>
              <a:ext cx="9525" cy="9525"/>
            </a:xfrm>
            <a:custGeom>
              <a:avLst/>
              <a:gdLst>
                <a:gd name="T0" fmla="*/ 16611600 w 9525"/>
                <a:gd name="T1" fmla="*/ 0 h 9525"/>
                <a:gd name="T2" fmla="*/ 276225 w 9525"/>
                <a:gd name="T3" fmla="*/ 58969275 h 9525"/>
                <a:gd name="T4" fmla="*/ 166116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44" y="0"/>
                  </a:moveTo>
                  <a:cubicBezTo>
                    <a:pt x="601" y="1429"/>
                    <a:pt x="-161" y="3238"/>
                    <a:pt x="29" y="6191"/>
                  </a:cubicBezTo>
                  <a:cubicBezTo>
                    <a:pt x="3839" y="6953"/>
                    <a:pt x="5554" y="476"/>
                    <a:pt x="174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7" name="Freeform: Shape 2286">
              <a:extLst>
                <a:ext uri="{FF2B5EF4-FFF2-40B4-BE49-F238E27FC236}">
                  <a16:creationId xmlns:a16="http://schemas.microsoft.com/office/drawing/2014/main" id="{87BA3A77-4DF6-433D-BECE-CCBCA921B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74" y="4869872"/>
              <a:ext cx="9525" cy="9525"/>
            </a:xfrm>
            <a:custGeom>
              <a:avLst/>
              <a:gdLst>
                <a:gd name="T0" fmla="*/ 15449550 w 9525"/>
                <a:gd name="T1" fmla="*/ 70 h 9525"/>
                <a:gd name="T2" fmla="*/ 19983450 w 9525"/>
                <a:gd name="T3" fmla="*/ 11500 h 9525"/>
                <a:gd name="T4" fmla="*/ 15449550 w 9525"/>
                <a:gd name="T5" fmla="*/ 7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2" y="70"/>
                  </a:moveTo>
                  <a:cubicBezTo>
                    <a:pt x="2860" y="5499"/>
                    <a:pt x="-2950" y="9785"/>
                    <a:pt x="2098" y="11500"/>
                  </a:cubicBezTo>
                  <a:cubicBezTo>
                    <a:pt x="3622" y="8166"/>
                    <a:pt x="3622" y="-883"/>
                    <a:pt x="1622" y="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8" name="Freeform: Shape 2287">
              <a:extLst>
                <a:ext uri="{FF2B5EF4-FFF2-40B4-BE49-F238E27FC236}">
                  <a16:creationId xmlns:a16="http://schemas.microsoft.com/office/drawing/2014/main" id="{1BCC5C4A-9A6E-43BE-A4C2-A4A8C3BF8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436" y="4289224"/>
              <a:ext cx="9525" cy="9525"/>
            </a:xfrm>
            <a:custGeom>
              <a:avLst/>
              <a:gdLst>
                <a:gd name="T0" fmla="*/ 34766250 w 9525"/>
                <a:gd name="T1" fmla="*/ 84172425 h 9525"/>
                <a:gd name="T2" fmla="*/ 41109900 w 9525"/>
                <a:gd name="T3" fmla="*/ 704850 h 9525"/>
                <a:gd name="T4" fmla="*/ 34766250 w 9525"/>
                <a:gd name="T5" fmla="*/ 84172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50" y="8837"/>
                  </a:moveTo>
                  <a:cubicBezTo>
                    <a:pt x="5078" y="4455"/>
                    <a:pt x="1268" y="2550"/>
                    <a:pt x="4316" y="74"/>
                  </a:cubicBezTo>
                  <a:cubicBezTo>
                    <a:pt x="-351" y="-974"/>
                    <a:pt x="-2161" y="9503"/>
                    <a:pt x="3650" y="88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39" name="Freeform: Shape 2288">
              <a:extLst>
                <a:ext uri="{FF2B5EF4-FFF2-40B4-BE49-F238E27FC236}">
                  <a16:creationId xmlns:a16="http://schemas.microsoft.com/office/drawing/2014/main" id="{0A4CC7D6-F223-4C1F-833F-7F3A87E84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496" y="4222801"/>
              <a:ext cx="9525" cy="9525"/>
            </a:xfrm>
            <a:custGeom>
              <a:avLst/>
              <a:gdLst>
                <a:gd name="T0" fmla="*/ 8494 w 9525"/>
                <a:gd name="T1" fmla="*/ 16872 h 9525"/>
                <a:gd name="T2" fmla="*/ 7637 w 9525"/>
                <a:gd name="T3" fmla="*/ 11729 h 9525"/>
                <a:gd name="T4" fmla="*/ 10399 w 9525"/>
                <a:gd name="T5" fmla="*/ 9347 h 9525"/>
                <a:gd name="T6" fmla="*/ 6970 w 9525"/>
                <a:gd name="T7" fmla="*/ 9157 h 9525"/>
                <a:gd name="T8" fmla="*/ 13066 w 9525"/>
                <a:gd name="T9" fmla="*/ 4109 h 9525"/>
                <a:gd name="T10" fmla="*/ 4970 w 9525"/>
                <a:gd name="T11" fmla="*/ 13 h 9525"/>
                <a:gd name="T12" fmla="*/ 6303 w 9525"/>
                <a:gd name="T13" fmla="*/ 9062 h 9525"/>
                <a:gd name="T14" fmla="*/ 17 w 9525"/>
                <a:gd name="T15" fmla="*/ 11157 h 9525"/>
                <a:gd name="T16" fmla="*/ 8494 w 9525"/>
                <a:gd name="T17" fmla="*/ 168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8494" y="16872"/>
                  </a:moveTo>
                  <a:cubicBezTo>
                    <a:pt x="11256" y="14491"/>
                    <a:pt x="8113" y="14396"/>
                    <a:pt x="7637" y="11729"/>
                  </a:cubicBezTo>
                  <a:cubicBezTo>
                    <a:pt x="9065" y="11538"/>
                    <a:pt x="9732" y="10490"/>
                    <a:pt x="10399" y="9347"/>
                  </a:cubicBezTo>
                  <a:cubicBezTo>
                    <a:pt x="9542" y="9538"/>
                    <a:pt x="8303" y="9443"/>
                    <a:pt x="6970" y="9157"/>
                  </a:cubicBezTo>
                  <a:cubicBezTo>
                    <a:pt x="9732" y="6776"/>
                    <a:pt x="8494" y="4871"/>
                    <a:pt x="13066" y="4109"/>
                  </a:cubicBezTo>
                  <a:cubicBezTo>
                    <a:pt x="7922" y="4299"/>
                    <a:pt x="10113" y="-273"/>
                    <a:pt x="4970" y="13"/>
                  </a:cubicBezTo>
                  <a:cubicBezTo>
                    <a:pt x="3636" y="4871"/>
                    <a:pt x="8398" y="5728"/>
                    <a:pt x="6303" y="9062"/>
                  </a:cubicBezTo>
                  <a:cubicBezTo>
                    <a:pt x="3160" y="8490"/>
                    <a:pt x="-269" y="7728"/>
                    <a:pt x="17" y="11157"/>
                  </a:cubicBezTo>
                  <a:cubicBezTo>
                    <a:pt x="6208" y="7823"/>
                    <a:pt x="3922" y="15634"/>
                    <a:pt x="8494" y="168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40" name="Freeform: Shape 2289">
              <a:extLst>
                <a:ext uri="{FF2B5EF4-FFF2-40B4-BE49-F238E27FC236}">
                  <a16:creationId xmlns:a16="http://schemas.microsoft.com/office/drawing/2014/main" id="{FF1D9393-3587-41E1-88BA-F61767013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939" y="4378738"/>
              <a:ext cx="9525" cy="9525"/>
            </a:xfrm>
            <a:custGeom>
              <a:avLst/>
              <a:gdLst>
                <a:gd name="T0" fmla="*/ 0 w 9525"/>
                <a:gd name="T1" fmla="*/ 68046600 h 9525"/>
                <a:gd name="T2" fmla="*/ 48996600 w 9525"/>
                <a:gd name="T3" fmla="*/ 58969275 h 9525"/>
                <a:gd name="T4" fmla="*/ 65322450 w 9525"/>
                <a:gd name="T5" fmla="*/ 0 h 9525"/>
                <a:gd name="T6" fmla="*/ 0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144"/>
                  </a:moveTo>
                  <a:cubicBezTo>
                    <a:pt x="1905" y="7049"/>
                    <a:pt x="4572" y="7906"/>
                    <a:pt x="5144" y="6191"/>
                  </a:cubicBezTo>
                  <a:cubicBezTo>
                    <a:pt x="190" y="2286"/>
                    <a:pt x="6001" y="3810"/>
                    <a:pt x="6858" y="0"/>
                  </a:cubicBezTo>
                  <a:cubicBezTo>
                    <a:pt x="2572" y="0"/>
                    <a:pt x="95" y="2191"/>
                    <a:pt x="0" y="7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41" name="Freeform: Shape 2290">
              <a:extLst>
                <a:ext uri="{FF2B5EF4-FFF2-40B4-BE49-F238E27FC236}">
                  <a16:creationId xmlns:a16="http://schemas.microsoft.com/office/drawing/2014/main" id="{533516C2-CAC8-4B04-BEBB-5B3C05302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49" y="4397216"/>
              <a:ext cx="9525" cy="9525"/>
            </a:xfrm>
            <a:custGeom>
              <a:avLst/>
              <a:gdLst>
                <a:gd name="T0" fmla="*/ 1581150 w 9525"/>
                <a:gd name="T1" fmla="*/ 0 h 9525"/>
                <a:gd name="T2" fmla="*/ 32432625 w 9525"/>
                <a:gd name="T3" fmla="*/ 74399775 h 9525"/>
                <a:gd name="T4" fmla="*/ 1581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" y="0"/>
                  </a:moveTo>
                  <a:cubicBezTo>
                    <a:pt x="-120" y="3715"/>
                    <a:pt x="-500" y="7620"/>
                    <a:pt x="3405" y="7811"/>
                  </a:cubicBezTo>
                  <a:cubicBezTo>
                    <a:pt x="2929" y="4667"/>
                    <a:pt x="3976" y="286"/>
                    <a:pt x="16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42" name="Freeform: Shape 2291">
              <a:extLst>
                <a:ext uri="{FF2B5EF4-FFF2-40B4-BE49-F238E27FC236}">
                  <a16:creationId xmlns:a16="http://schemas.microsoft.com/office/drawing/2014/main" id="{BB60312D-4C0D-43B7-867D-D6EF76CC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048" y="4369403"/>
              <a:ext cx="9525" cy="9525"/>
            </a:xfrm>
            <a:custGeom>
              <a:avLst/>
              <a:gdLst>
                <a:gd name="T0" fmla="*/ 38423850 w 9525"/>
                <a:gd name="T1" fmla="*/ 74390250 h 9525"/>
                <a:gd name="T2" fmla="*/ 52939950 w 9525"/>
                <a:gd name="T3" fmla="*/ 39014400 h 9525"/>
                <a:gd name="T4" fmla="*/ 7581900 w 9525"/>
                <a:gd name="T5" fmla="*/ 0 h 9525"/>
                <a:gd name="T6" fmla="*/ 38423850 w 9525"/>
                <a:gd name="T7" fmla="*/ 7439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034" y="7810"/>
                  </a:moveTo>
                  <a:cubicBezTo>
                    <a:pt x="4129" y="6096"/>
                    <a:pt x="4796" y="5143"/>
                    <a:pt x="5558" y="4096"/>
                  </a:cubicBezTo>
                  <a:cubicBezTo>
                    <a:pt x="2986" y="3524"/>
                    <a:pt x="3368" y="476"/>
                    <a:pt x="796" y="0"/>
                  </a:cubicBezTo>
                  <a:cubicBezTo>
                    <a:pt x="-1586" y="2191"/>
                    <a:pt x="1939" y="5905"/>
                    <a:pt x="403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4443" name="Freeform: Shape 2292">
              <a:extLst>
                <a:ext uri="{FF2B5EF4-FFF2-40B4-BE49-F238E27FC236}">
                  <a16:creationId xmlns:a16="http://schemas.microsoft.com/office/drawing/2014/main" id="{02A50500-29DC-4F5F-942A-BF0466975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4340257"/>
              <a:ext cx="19050" cy="19050"/>
            </a:xfrm>
            <a:custGeom>
              <a:avLst/>
              <a:gdLst>
                <a:gd name="T0" fmla="*/ 6572 w 19050"/>
                <a:gd name="T1" fmla="*/ 21431 h 19050"/>
                <a:gd name="T2" fmla="*/ 9430 w 19050"/>
                <a:gd name="T3" fmla="*/ 22288 h 19050"/>
                <a:gd name="T4" fmla="*/ 11430 w 19050"/>
                <a:gd name="T5" fmla="*/ 12478 h 19050"/>
                <a:gd name="T6" fmla="*/ 14859 w 19050"/>
                <a:gd name="T7" fmla="*/ 14478 h 19050"/>
                <a:gd name="T8" fmla="*/ 18002 w 19050"/>
                <a:gd name="T9" fmla="*/ 11334 h 19050"/>
                <a:gd name="T10" fmla="*/ 17716 w 19050"/>
                <a:gd name="T11" fmla="*/ 8667 h 19050"/>
                <a:gd name="T12" fmla="*/ 24289 w 19050"/>
                <a:gd name="T13" fmla="*/ 4286 h 19050"/>
                <a:gd name="T14" fmla="*/ 17526 w 19050"/>
                <a:gd name="T15" fmla="*/ 7429 h 19050"/>
                <a:gd name="T16" fmla="*/ 18955 w 19050"/>
                <a:gd name="T17" fmla="*/ 0 h 19050"/>
                <a:gd name="T18" fmla="*/ 6953 w 19050"/>
                <a:gd name="T19" fmla="*/ 14192 h 19050"/>
                <a:gd name="T20" fmla="*/ 3143 w 19050"/>
                <a:gd name="T21" fmla="*/ 16669 h 19050"/>
                <a:gd name="T22" fmla="*/ 1143 w 19050"/>
                <a:gd name="T23" fmla="*/ 8953 h 19050"/>
                <a:gd name="T24" fmla="*/ 0 w 19050"/>
                <a:gd name="T25" fmla="*/ 25241 h 19050"/>
                <a:gd name="T26" fmla="*/ 5048 w 19050"/>
                <a:gd name="T27" fmla="*/ 25622 h 19050"/>
                <a:gd name="T28" fmla="*/ 6572 w 19050"/>
                <a:gd name="T29" fmla="*/ 21431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6572" y="21431"/>
                  </a:moveTo>
                  <a:cubicBezTo>
                    <a:pt x="7239" y="21907"/>
                    <a:pt x="8001" y="22288"/>
                    <a:pt x="9430" y="22288"/>
                  </a:cubicBezTo>
                  <a:cubicBezTo>
                    <a:pt x="11430" y="18955"/>
                    <a:pt x="10668" y="17716"/>
                    <a:pt x="11430" y="12478"/>
                  </a:cubicBezTo>
                  <a:cubicBezTo>
                    <a:pt x="12954" y="12859"/>
                    <a:pt x="12763" y="14383"/>
                    <a:pt x="14859" y="14478"/>
                  </a:cubicBezTo>
                  <a:cubicBezTo>
                    <a:pt x="14573" y="8763"/>
                    <a:pt x="14383" y="12763"/>
                    <a:pt x="18002" y="11334"/>
                  </a:cubicBezTo>
                  <a:cubicBezTo>
                    <a:pt x="18002" y="10192"/>
                    <a:pt x="17812" y="9525"/>
                    <a:pt x="17716" y="8667"/>
                  </a:cubicBezTo>
                  <a:cubicBezTo>
                    <a:pt x="20955" y="8477"/>
                    <a:pt x="22288" y="6001"/>
                    <a:pt x="24289" y="4286"/>
                  </a:cubicBezTo>
                  <a:cubicBezTo>
                    <a:pt x="21907" y="1905"/>
                    <a:pt x="19526" y="5048"/>
                    <a:pt x="17526" y="7429"/>
                  </a:cubicBezTo>
                  <a:cubicBezTo>
                    <a:pt x="17050" y="4763"/>
                    <a:pt x="16764" y="3715"/>
                    <a:pt x="18955" y="0"/>
                  </a:cubicBezTo>
                  <a:cubicBezTo>
                    <a:pt x="11335" y="2286"/>
                    <a:pt x="9430" y="7144"/>
                    <a:pt x="6953" y="14192"/>
                  </a:cubicBezTo>
                  <a:cubicBezTo>
                    <a:pt x="5144" y="14383"/>
                    <a:pt x="6477" y="18192"/>
                    <a:pt x="3143" y="16669"/>
                  </a:cubicBezTo>
                  <a:cubicBezTo>
                    <a:pt x="2572" y="14002"/>
                    <a:pt x="5810" y="8096"/>
                    <a:pt x="1143" y="8953"/>
                  </a:cubicBezTo>
                  <a:cubicBezTo>
                    <a:pt x="1143" y="16954"/>
                    <a:pt x="4763" y="20764"/>
                    <a:pt x="0" y="25241"/>
                  </a:cubicBezTo>
                  <a:cubicBezTo>
                    <a:pt x="1714" y="25336"/>
                    <a:pt x="3334" y="25527"/>
                    <a:pt x="5048" y="25622"/>
                  </a:cubicBezTo>
                  <a:cubicBezTo>
                    <a:pt x="5620" y="24479"/>
                    <a:pt x="6096" y="22955"/>
                    <a:pt x="6572" y="2143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Freeform: Shape 14">
            <a:extLst>
              <a:ext uri="{FF2B5EF4-FFF2-40B4-BE49-F238E27FC236}">
                <a16:creationId xmlns:a16="http://schemas.microsoft.com/office/drawing/2014/main" id="{C7E290F5-E5F7-482F-9CFC-E07A21DC7FFD}"/>
              </a:ext>
            </a:extLst>
          </p:cNvPr>
          <p:cNvSpPr>
            <a:spLocks/>
          </p:cNvSpPr>
          <p:nvPr/>
        </p:nvSpPr>
        <p:spPr bwMode="auto">
          <a:xfrm rot="5400000">
            <a:off x="-1061244" y="3667919"/>
            <a:ext cx="4251325" cy="2128838"/>
          </a:xfrm>
          <a:custGeom>
            <a:avLst/>
            <a:gdLst>
              <a:gd name="T0" fmla="*/ 0 w 4251312"/>
              <a:gd name="T1" fmla="*/ 2131920 h 2128398"/>
              <a:gd name="T2" fmla="*/ 17989 w 4251312"/>
              <a:gd name="T3" fmla="*/ 2083170 h 2128398"/>
              <a:gd name="T4" fmla="*/ 2191060 w 4251312"/>
              <a:gd name="T5" fmla="*/ 141838 h 2128398"/>
              <a:gd name="T6" fmla="*/ 3207971 w 4251312"/>
              <a:gd name="T7" fmla="*/ 306 h 2128398"/>
              <a:gd name="T8" fmla="*/ 4186471 w 4251312"/>
              <a:gd name="T9" fmla="*/ 158483 h 2128398"/>
              <a:gd name="T10" fmla="*/ 4251416 w 4251312"/>
              <a:gd name="T11" fmla="*/ 181644 h 2128398"/>
              <a:gd name="T12" fmla="*/ 4251416 w 4251312"/>
              <a:gd name="T13" fmla="*/ 2131920 h 2128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251312" h="2128398">
                <a:moveTo>
                  <a:pt x="0" y="2128398"/>
                </a:moveTo>
                <a:lnTo>
                  <a:pt x="17989" y="2079729"/>
                </a:lnTo>
                <a:cubicBezTo>
                  <a:pt x="402825" y="1174418"/>
                  <a:pt x="1174065" y="441835"/>
                  <a:pt x="2191004" y="141606"/>
                </a:cubicBezTo>
                <a:cubicBezTo>
                  <a:pt x="2529984" y="41154"/>
                  <a:pt x="2872138" y="-4205"/>
                  <a:pt x="3207891" y="306"/>
                </a:cubicBezTo>
                <a:cubicBezTo>
                  <a:pt x="3543644" y="4816"/>
                  <a:pt x="3872994" y="59196"/>
                  <a:pt x="4186367" y="158219"/>
                </a:cubicBezTo>
                <a:lnTo>
                  <a:pt x="4251312" y="181342"/>
                </a:lnTo>
                <a:lnTo>
                  <a:pt x="4251312" y="2128398"/>
                </a:lnTo>
                <a:lnTo>
                  <a:pt x="0" y="2128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872CDC7-36B6-42CC-ABC3-1E1587F8DD7F}"/>
              </a:ext>
            </a:extLst>
          </p:cNvPr>
          <p:cNvSpPr>
            <a:spLocks/>
          </p:cNvSpPr>
          <p:nvPr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sp>
        <p:nvSpPr>
          <p:cNvPr id="15364" name="Slide Number Placeholder 5">
            <a:extLst>
              <a:ext uri="{FF2B5EF4-FFF2-40B4-BE49-F238E27FC236}">
                <a16:creationId xmlns:a16="http://schemas.microsoft.com/office/drawing/2014/main" id="{A1770FCB-6005-4358-A9B8-36047DF56E1B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6CB4F928-CF54-4B1C-9DFB-4D6740692037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5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39" name="Title 45">
            <a:extLst>
              <a:ext uri="{FF2B5EF4-FFF2-40B4-BE49-F238E27FC236}">
                <a16:creationId xmlns:a16="http://schemas.microsoft.com/office/drawing/2014/main" id="{1EEAB702-BFA7-43C4-9B09-AA7E75C7C1F6}"/>
              </a:ext>
            </a:extLst>
          </p:cNvPr>
          <p:cNvSpPr txBox="1">
            <a:spLocks/>
          </p:cNvSpPr>
          <p:nvPr/>
        </p:nvSpPr>
        <p:spPr>
          <a:xfrm>
            <a:off x="4429932" y="2039956"/>
            <a:ext cx="3332136" cy="1712308"/>
          </a:xfrm>
          <a:prstGeom prst="rect">
            <a:avLst/>
          </a:prstGeom>
          <a:blipFill dpi="0" rotWithShape="1">
            <a:blip r:embed="rId2"/>
            <a:srcRect/>
            <a:stretch>
              <a:fillRect l="8000" r="-18000"/>
            </a:stretch>
          </a:blipFill>
        </p:spPr>
        <p:txBody>
          <a:bodyPr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en-GB" sz="6600" dirty="0"/>
              <a:t>Grazie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646B711-5982-4E06-A1CD-AE81E9528EB5}"/>
              </a:ext>
            </a:extLst>
          </p:cNvPr>
          <p:cNvSpPr txBox="1"/>
          <p:nvPr/>
        </p:nvSpPr>
        <p:spPr>
          <a:xfrm>
            <a:off x="4164013" y="3536950"/>
            <a:ext cx="3863975" cy="1016000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6600" b="1" dirty="0">
                <a:solidFill>
                  <a:srgbClr val="6400AA"/>
                </a:solidFill>
                <a:latin typeface="+mj-lt"/>
              </a:rPr>
              <a:t>Thank you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E725691-5C77-4A65-8A31-71A6F222A156}"/>
              </a:ext>
            </a:extLst>
          </p:cNvPr>
          <p:cNvGrpSpPr/>
          <p:nvPr/>
        </p:nvGrpSpPr>
        <p:grpSpPr>
          <a:xfrm rot="19724882">
            <a:off x="1302552" y="366071"/>
            <a:ext cx="1612532" cy="2736768"/>
            <a:chOff x="9274878" y="4333536"/>
            <a:chExt cx="806450" cy="1440202"/>
          </a:xfrm>
          <a:solidFill>
            <a:schemeClr val="accent1"/>
          </a:solidFill>
        </p:grpSpPr>
        <p:sp>
          <p:nvSpPr>
            <p:cNvPr id="47" name="Freeform 14">
              <a:extLst>
                <a:ext uri="{FF2B5EF4-FFF2-40B4-BE49-F238E27FC236}">
                  <a16:creationId xmlns:a16="http://schemas.microsoft.com/office/drawing/2014/main" id="{AAD85CE7-342F-49BA-86F7-6639068BCC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878" y="4333536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48" name="Freeform 15">
              <a:extLst>
                <a:ext uri="{FF2B5EF4-FFF2-40B4-BE49-F238E27FC236}">
                  <a16:creationId xmlns:a16="http://schemas.microsoft.com/office/drawing/2014/main" id="{7B75595A-3ACC-494D-874B-EB96879C5A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09731FCF-A432-4785-AF7B-AE934C7CB39F}"/>
              </a:ext>
            </a:extLst>
          </p:cNvPr>
          <p:cNvGrpSpPr/>
          <p:nvPr/>
        </p:nvGrpSpPr>
        <p:grpSpPr>
          <a:xfrm rot="1936823">
            <a:off x="9264283" y="3444568"/>
            <a:ext cx="1323729" cy="2379067"/>
            <a:chOff x="9274175" y="4324350"/>
            <a:chExt cx="806450" cy="1449388"/>
          </a:xfrm>
          <a:solidFill>
            <a:schemeClr val="accent2"/>
          </a:solidFill>
        </p:grpSpPr>
        <p:sp>
          <p:nvSpPr>
            <p:cNvPr id="50" name="Freeform 14">
              <a:extLst>
                <a:ext uri="{FF2B5EF4-FFF2-40B4-BE49-F238E27FC236}">
                  <a16:creationId xmlns:a16="http://schemas.microsoft.com/office/drawing/2014/main" id="{BFAE49BD-D14E-43C7-8174-082CC7AF95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175" y="4324350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51" name="Freeform 15">
              <a:extLst>
                <a:ext uri="{FF2B5EF4-FFF2-40B4-BE49-F238E27FC236}">
                  <a16:creationId xmlns:a16="http://schemas.microsoft.com/office/drawing/2014/main" id="{4191C2A7-C1E4-4B89-B8D0-168513F20C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15371" name="Graphic 2324">
            <a:extLst>
              <a:ext uri="{FF2B5EF4-FFF2-40B4-BE49-F238E27FC236}">
                <a16:creationId xmlns:a16="http://schemas.microsoft.com/office/drawing/2014/main" id="{C1F4F4B4-9B49-4D53-A414-2AE0940CC27D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1182688"/>
            <a:ext cx="1435100" cy="1016000"/>
            <a:chOff x="3848100" y="1838325"/>
            <a:chExt cx="4495800" cy="3181350"/>
          </a:xfrm>
        </p:grpSpPr>
        <p:sp>
          <p:nvSpPr>
            <p:cNvPr id="15372" name="Freeform: Shape 1173">
              <a:extLst>
                <a:ext uri="{FF2B5EF4-FFF2-40B4-BE49-F238E27FC236}">
                  <a16:creationId xmlns:a16="http://schemas.microsoft.com/office/drawing/2014/main" id="{DF67FC7B-CB59-4318-AA1C-0E3001393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913" y="1980255"/>
              <a:ext cx="9525" cy="9525"/>
            </a:xfrm>
            <a:custGeom>
              <a:avLst/>
              <a:gdLst>
                <a:gd name="T0" fmla="*/ 77114400 w 9525"/>
                <a:gd name="T1" fmla="*/ 15354300 h 9525"/>
                <a:gd name="T2" fmla="*/ 0 w 9525"/>
                <a:gd name="T3" fmla="*/ 15354300 h 9525"/>
                <a:gd name="T4" fmla="*/ 77114400 w 9525"/>
                <a:gd name="T5" fmla="*/ 1535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96" y="1612"/>
                  </a:moveTo>
                  <a:cubicBezTo>
                    <a:pt x="6763" y="-2198"/>
                    <a:pt x="2381" y="1993"/>
                    <a:pt x="0" y="1612"/>
                  </a:cubicBezTo>
                  <a:cubicBezTo>
                    <a:pt x="2096" y="7422"/>
                    <a:pt x="4858" y="4279"/>
                    <a:pt x="8096" y="16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73" name="Freeform: Shape 1174">
              <a:extLst>
                <a:ext uri="{FF2B5EF4-FFF2-40B4-BE49-F238E27FC236}">
                  <a16:creationId xmlns:a16="http://schemas.microsoft.com/office/drawing/2014/main" id="{4365A883-616C-4549-89AF-90935285C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49" y="2603552"/>
              <a:ext cx="9525" cy="9525"/>
            </a:xfrm>
            <a:custGeom>
              <a:avLst/>
              <a:gdLst>
                <a:gd name="T0" fmla="*/ 77247750 w 9525"/>
                <a:gd name="T1" fmla="*/ 39119175 h 9525"/>
                <a:gd name="T2" fmla="*/ 25536525 w 9525"/>
                <a:gd name="T3" fmla="*/ 104775 h 9525"/>
                <a:gd name="T4" fmla="*/ 133350 w 9525"/>
                <a:gd name="T5" fmla="*/ 12811125 h 9525"/>
                <a:gd name="T6" fmla="*/ 12839700 w 9525"/>
                <a:gd name="T7" fmla="*/ 64522350 h 9525"/>
                <a:gd name="T8" fmla="*/ 77247750 w 9525"/>
                <a:gd name="T9" fmla="*/ 39119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110" y="4107"/>
                  </a:moveTo>
                  <a:cubicBezTo>
                    <a:pt x="6967" y="2107"/>
                    <a:pt x="6110" y="-179"/>
                    <a:pt x="2681" y="11"/>
                  </a:cubicBezTo>
                  <a:cubicBezTo>
                    <a:pt x="2681" y="1345"/>
                    <a:pt x="1062" y="1059"/>
                    <a:pt x="14" y="1345"/>
                  </a:cubicBezTo>
                  <a:cubicBezTo>
                    <a:pt x="-176" y="3726"/>
                    <a:pt x="1633" y="4202"/>
                    <a:pt x="1348" y="6774"/>
                  </a:cubicBezTo>
                  <a:cubicBezTo>
                    <a:pt x="5443" y="7917"/>
                    <a:pt x="2967" y="2202"/>
                    <a:pt x="8110" y="410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74" name="Freeform: Shape 1175">
              <a:extLst>
                <a:ext uri="{FF2B5EF4-FFF2-40B4-BE49-F238E27FC236}">
                  <a16:creationId xmlns:a16="http://schemas.microsoft.com/office/drawing/2014/main" id="{B85A695D-8E78-4BC3-8BB3-07340ED3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803" y="2390972"/>
              <a:ext cx="9525" cy="9525"/>
            </a:xfrm>
            <a:custGeom>
              <a:avLst/>
              <a:gdLst>
                <a:gd name="T0" fmla="*/ 274 w 9525"/>
                <a:gd name="T1" fmla="*/ 86125050 h 9525"/>
                <a:gd name="T2" fmla="*/ 12561 w 9525"/>
                <a:gd name="T3" fmla="*/ 59817000 h 9525"/>
                <a:gd name="T4" fmla="*/ 274 w 9525"/>
                <a:gd name="T5" fmla="*/ 86125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4" y="9042"/>
                  </a:moveTo>
                  <a:cubicBezTo>
                    <a:pt x="3131" y="6947"/>
                    <a:pt x="9323" y="8090"/>
                    <a:pt x="12561" y="6280"/>
                  </a:cubicBezTo>
                  <a:cubicBezTo>
                    <a:pt x="12942" y="-3245"/>
                    <a:pt x="-2203" y="-1626"/>
                    <a:pt x="274" y="90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75" name="Freeform: Shape 1176">
              <a:extLst>
                <a:ext uri="{FF2B5EF4-FFF2-40B4-BE49-F238E27FC236}">
                  <a16:creationId xmlns:a16="http://schemas.microsoft.com/office/drawing/2014/main" id="{7618FCED-F8F1-46E7-AEDA-0B803A5C2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645664"/>
              <a:ext cx="9525" cy="19050"/>
            </a:xfrm>
            <a:custGeom>
              <a:avLst/>
              <a:gdLst>
                <a:gd name="T0" fmla="*/ 4096 w 9525"/>
                <a:gd name="T1" fmla="*/ 25813 h 19050"/>
                <a:gd name="T2" fmla="*/ 6763 w 9525"/>
                <a:gd name="T3" fmla="*/ 27146 h 19050"/>
                <a:gd name="T4" fmla="*/ 6763 w 9525"/>
                <a:gd name="T5" fmla="*/ 0 h 19050"/>
                <a:gd name="T6" fmla="*/ 0 w 9525"/>
                <a:gd name="T7" fmla="*/ 20383 h 19050"/>
                <a:gd name="T8" fmla="*/ 4096 w 9525"/>
                <a:gd name="T9" fmla="*/ 25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4096" y="25813"/>
                  </a:moveTo>
                  <a:cubicBezTo>
                    <a:pt x="5715" y="25622"/>
                    <a:pt x="6572" y="26098"/>
                    <a:pt x="6763" y="27146"/>
                  </a:cubicBezTo>
                  <a:cubicBezTo>
                    <a:pt x="9620" y="20574"/>
                    <a:pt x="14573" y="6763"/>
                    <a:pt x="6763" y="0"/>
                  </a:cubicBezTo>
                  <a:cubicBezTo>
                    <a:pt x="6667" y="8382"/>
                    <a:pt x="5810" y="13240"/>
                    <a:pt x="0" y="20383"/>
                  </a:cubicBezTo>
                  <a:cubicBezTo>
                    <a:pt x="4763" y="21336"/>
                    <a:pt x="2953" y="18383"/>
                    <a:pt x="4096" y="25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76" name="Freeform: Shape 1177">
              <a:extLst>
                <a:ext uri="{FF2B5EF4-FFF2-40B4-BE49-F238E27FC236}">
                  <a16:creationId xmlns:a16="http://schemas.microsoft.com/office/drawing/2014/main" id="{AB25E7A7-CDE7-4E1E-8D0F-0AE0E515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569" y="2635912"/>
              <a:ext cx="9525" cy="9525"/>
            </a:xfrm>
            <a:custGeom>
              <a:avLst/>
              <a:gdLst>
                <a:gd name="T0" fmla="*/ 66989325 w 9525"/>
                <a:gd name="T1" fmla="*/ 28470225 h 9525"/>
                <a:gd name="T2" fmla="*/ 2571750 w 9525"/>
                <a:gd name="T3" fmla="*/ 41167050 h 9525"/>
                <a:gd name="T4" fmla="*/ 66989325 w 9525"/>
                <a:gd name="T5" fmla="*/ 28470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3" y="2989"/>
                  </a:moveTo>
                  <a:cubicBezTo>
                    <a:pt x="8080" y="-2155"/>
                    <a:pt x="-1730" y="36"/>
                    <a:pt x="270" y="4322"/>
                  </a:cubicBezTo>
                  <a:cubicBezTo>
                    <a:pt x="4080" y="5465"/>
                    <a:pt x="3794" y="2417"/>
                    <a:pt x="7033" y="29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77" name="Freeform: Shape 1178">
              <a:extLst>
                <a:ext uri="{FF2B5EF4-FFF2-40B4-BE49-F238E27FC236}">
                  <a16:creationId xmlns:a16="http://schemas.microsoft.com/office/drawing/2014/main" id="{4183E134-D72F-4C68-BA65-5296047D9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883229"/>
              <a:ext cx="9525" cy="9525"/>
            </a:xfrm>
            <a:custGeom>
              <a:avLst/>
              <a:gdLst>
                <a:gd name="T0" fmla="*/ 0 w 9525"/>
                <a:gd name="T1" fmla="*/ 790575 h 9525"/>
                <a:gd name="T2" fmla="*/ 78028800 w 9525"/>
                <a:gd name="T3" fmla="*/ 39804975 h 9525"/>
                <a:gd name="T4" fmla="*/ 0 w 9525"/>
                <a:gd name="T5" fmla="*/ 79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3"/>
                  </a:moveTo>
                  <a:cubicBezTo>
                    <a:pt x="2381" y="1798"/>
                    <a:pt x="3619" y="4655"/>
                    <a:pt x="8192" y="4179"/>
                  </a:cubicBezTo>
                  <a:cubicBezTo>
                    <a:pt x="8954" y="-679"/>
                    <a:pt x="4191" y="-12"/>
                    <a:pt x="0" y="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78" name="Freeform: Shape 1179">
              <a:extLst>
                <a:ext uri="{FF2B5EF4-FFF2-40B4-BE49-F238E27FC236}">
                  <a16:creationId xmlns:a16="http://schemas.microsoft.com/office/drawing/2014/main" id="{ED246997-E863-411A-94FA-D497EB5B5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076" y="2706742"/>
              <a:ext cx="9525" cy="9525"/>
            </a:xfrm>
            <a:custGeom>
              <a:avLst/>
              <a:gdLst>
                <a:gd name="T0" fmla="*/ 64417575 w 9525"/>
                <a:gd name="T1" fmla="*/ 13392150 h 9525"/>
                <a:gd name="T2" fmla="*/ 0 w 9525"/>
                <a:gd name="T3" fmla="*/ 685800 h 9525"/>
                <a:gd name="T4" fmla="*/ 0 w 9525"/>
                <a:gd name="T5" fmla="*/ 52397025 h 9525"/>
                <a:gd name="T6" fmla="*/ 64417575 w 9525"/>
                <a:gd name="T7" fmla="*/ 52397025 h 9525"/>
                <a:gd name="T8" fmla="*/ 64417575 w 9525"/>
                <a:gd name="T9" fmla="*/ 13392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3" y="1406"/>
                  </a:moveTo>
                  <a:cubicBezTo>
                    <a:pt x="2953" y="2549"/>
                    <a:pt x="3238" y="-499"/>
                    <a:pt x="0" y="72"/>
                  </a:cubicBezTo>
                  <a:cubicBezTo>
                    <a:pt x="0" y="1882"/>
                    <a:pt x="0" y="3692"/>
                    <a:pt x="0" y="5501"/>
                  </a:cubicBezTo>
                  <a:cubicBezTo>
                    <a:pt x="2286" y="5501"/>
                    <a:pt x="4477" y="5501"/>
                    <a:pt x="6763" y="5501"/>
                  </a:cubicBezTo>
                  <a:cubicBezTo>
                    <a:pt x="6763" y="4168"/>
                    <a:pt x="6763" y="2834"/>
                    <a:pt x="6763" y="14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79" name="Freeform: Shape 1180">
              <a:extLst>
                <a:ext uri="{FF2B5EF4-FFF2-40B4-BE49-F238E27FC236}">
                  <a16:creationId xmlns:a16="http://schemas.microsoft.com/office/drawing/2014/main" id="{A107129D-D5F9-4629-BB24-C498D799B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880" y="2379556"/>
              <a:ext cx="9525" cy="9525"/>
            </a:xfrm>
            <a:custGeom>
              <a:avLst/>
              <a:gdLst>
                <a:gd name="T0" fmla="*/ 0 w 9525"/>
                <a:gd name="T1" fmla="*/ 75 h 9525"/>
                <a:gd name="T2" fmla="*/ 16288 w 9525"/>
                <a:gd name="T3" fmla="*/ 13601 h 9525"/>
                <a:gd name="T4" fmla="*/ 14954 w 9525"/>
                <a:gd name="T5" fmla="*/ 75 h 9525"/>
                <a:gd name="T6" fmla="*/ 0 w 9525"/>
                <a:gd name="T7" fmla="*/ 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5"/>
                  </a:moveTo>
                  <a:cubicBezTo>
                    <a:pt x="2572" y="7409"/>
                    <a:pt x="12668" y="7219"/>
                    <a:pt x="16288" y="13601"/>
                  </a:cubicBezTo>
                  <a:cubicBezTo>
                    <a:pt x="22098" y="9981"/>
                    <a:pt x="16002" y="4552"/>
                    <a:pt x="14954" y="75"/>
                  </a:cubicBezTo>
                  <a:cubicBezTo>
                    <a:pt x="9430" y="1599"/>
                    <a:pt x="7430" y="-401"/>
                    <a:pt x="0" y="7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0" name="Freeform: Shape 1181">
              <a:extLst>
                <a:ext uri="{FF2B5EF4-FFF2-40B4-BE49-F238E27FC236}">
                  <a16:creationId xmlns:a16="http://schemas.microsoft.com/office/drawing/2014/main" id="{95A6375A-05E7-408A-BEF5-A46CD8DF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425" y="2357867"/>
              <a:ext cx="9525" cy="9525"/>
            </a:xfrm>
            <a:custGeom>
              <a:avLst/>
              <a:gdLst>
                <a:gd name="T0" fmla="*/ 28384500 w 9525"/>
                <a:gd name="T1" fmla="*/ 64855725 h 9525"/>
                <a:gd name="T2" fmla="*/ 28384500 w 9525"/>
                <a:gd name="T3" fmla="*/ 447675 h 9525"/>
                <a:gd name="T4" fmla="*/ 28384500 w 9525"/>
                <a:gd name="T5" fmla="*/ 64855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0" y="6809"/>
                  </a:moveTo>
                  <a:cubicBezTo>
                    <a:pt x="3170" y="3476"/>
                    <a:pt x="5552" y="2618"/>
                    <a:pt x="2980" y="47"/>
                  </a:cubicBezTo>
                  <a:cubicBezTo>
                    <a:pt x="122" y="-715"/>
                    <a:pt x="-1973" y="8143"/>
                    <a:pt x="2980" y="68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1" name="Freeform: Shape 1182">
              <a:extLst>
                <a:ext uri="{FF2B5EF4-FFF2-40B4-BE49-F238E27FC236}">
                  <a16:creationId xmlns:a16="http://schemas.microsoft.com/office/drawing/2014/main" id="{562209B7-58D2-4796-9FE6-3A8089DE3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117" y="2348389"/>
              <a:ext cx="9525" cy="9525"/>
            </a:xfrm>
            <a:custGeom>
              <a:avLst/>
              <a:gdLst>
                <a:gd name="T0" fmla="*/ 10858 w 9525"/>
                <a:gd name="T1" fmla="*/ 10858 h 9525"/>
                <a:gd name="T2" fmla="*/ 10858 w 9525"/>
                <a:gd name="T3" fmla="*/ 2667 h 9525"/>
                <a:gd name="T4" fmla="*/ 0 w 9525"/>
                <a:gd name="T5" fmla="*/ 0 h 9525"/>
                <a:gd name="T6" fmla="*/ 10858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858" y="10858"/>
                  </a:moveTo>
                  <a:cubicBezTo>
                    <a:pt x="12383" y="6572"/>
                    <a:pt x="10954" y="7810"/>
                    <a:pt x="10858" y="2667"/>
                  </a:cubicBezTo>
                  <a:cubicBezTo>
                    <a:pt x="5239" y="3810"/>
                    <a:pt x="4477" y="0"/>
                    <a:pt x="0" y="0"/>
                  </a:cubicBezTo>
                  <a:cubicBezTo>
                    <a:pt x="381" y="6858"/>
                    <a:pt x="5048" y="9525"/>
                    <a:pt x="10858" y="108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2" name="Freeform: Shape 1183">
              <a:extLst>
                <a:ext uri="{FF2B5EF4-FFF2-40B4-BE49-F238E27FC236}">
                  <a16:creationId xmlns:a16="http://schemas.microsoft.com/office/drawing/2014/main" id="{B78D4AB1-6197-4D1F-959D-16F56845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150" y="2264109"/>
              <a:ext cx="9525" cy="9525"/>
            </a:xfrm>
            <a:custGeom>
              <a:avLst/>
              <a:gdLst>
                <a:gd name="T0" fmla="*/ 52311300 w 9525"/>
                <a:gd name="T1" fmla="*/ 39757350 h 9525"/>
                <a:gd name="T2" fmla="*/ 600075 w 9525"/>
                <a:gd name="T3" fmla="*/ 742950 h 9525"/>
                <a:gd name="T4" fmla="*/ 52311300 w 9525"/>
                <a:gd name="T5" fmla="*/ 39757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92" y="4174"/>
                  </a:moveTo>
                  <a:cubicBezTo>
                    <a:pt x="5873" y="650"/>
                    <a:pt x="3587" y="-303"/>
                    <a:pt x="63" y="78"/>
                  </a:cubicBezTo>
                  <a:cubicBezTo>
                    <a:pt x="-414" y="3698"/>
                    <a:pt x="1872" y="4650"/>
                    <a:pt x="5492" y="41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3" name="Freeform: Shape 1184">
              <a:extLst>
                <a:ext uri="{FF2B5EF4-FFF2-40B4-BE49-F238E27FC236}">
                  <a16:creationId xmlns:a16="http://schemas.microsoft.com/office/drawing/2014/main" id="{ED927F3E-00B7-42A4-BEAC-3B9FAEFAF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547" y="2241232"/>
              <a:ext cx="9525" cy="9525"/>
            </a:xfrm>
            <a:custGeom>
              <a:avLst/>
              <a:gdLst>
                <a:gd name="T0" fmla="*/ 6858 w 9525"/>
                <a:gd name="T1" fmla="*/ 64417575 h 9525"/>
                <a:gd name="T2" fmla="*/ 9525 w 9525"/>
                <a:gd name="T3" fmla="*/ 0 h 9525"/>
                <a:gd name="T4" fmla="*/ 0 w 9525"/>
                <a:gd name="T5" fmla="*/ 0 h 9525"/>
                <a:gd name="T6" fmla="*/ 6858 w 9525"/>
                <a:gd name="T7" fmla="*/ 6441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858" y="6763"/>
                  </a:moveTo>
                  <a:cubicBezTo>
                    <a:pt x="4858" y="1619"/>
                    <a:pt x="10573" y="4191"/>
                    <a:pt x="9525" y="0"/>
                  </a:cubicBezTo>
                  <a:cubicBezTo>
                    <a:pt x="4477" y="3620"/>
                    <a:pt x="6191" y="953"/>
                    <a:pt x="0" y="0"/>
                  </a:cubicBezTo>
                  <a:cubicBezTo>
                    <a:pt x="2762" y="1715"/>
                    <a:pt x="3238" y="5810"/>
                    <a:pt x="6858" y="6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4" name="Freeform: Shape 1185">
              <a:extLst>
                <a:ext uri="{FF2B5EF4-FFF2-40B4-BE49-F238E27FC236}">
                  <a16:creationId xmlns:a16="http://schemas.microsoft.com/office/drawing/2014/main" id="{9B825CC2-4400-4A52-9E49-03B92CA77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641" y="3647860"/>
              <a:ext cx="9525" cy="9525"/>
            </a:xfrm>
            <a:custGeom>
              <a:avLst/>
              <a:gdLst>
                <a:gd name="T0" fmla="*/ 35899725 w 9525"/>
                <a:gd name="T1" fmla="*/ 50130075 h 9525"/>
                <a:gd name="T2" fmla="*/ 35899725 w 9525"/>
                <a:gd name="T3" fmla="*/ 2952750 h 9525"/>
                <a:gd name="T4" fmla="*/ 35899725 w 9525"/>
                <a:gd name="T5" fmla="*/ 50130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69" y="5263"/>
                  </a:moveTo>
                  <a:cubicBezTo>
                    <a:pt x="3769" y="3644"/>
                    <a:pt x="3769" y="1929"/>
                    <a:pt x="3769" y="310"/>
                  </a:cubicBezTo>
                  <a:cubicBezTo>
                    <a:pt x="-1946" y="-1690"/>
                    <a:pt x="-517" y="6692"/>
                    <a:pt x="3769" y="52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5" name="Freeform: Shape 1186">
              <a:extLst>
                <a:ext uri="{FF2B5EF4-FFF2-40B4-BE49-F238E27FC236}">
                  <a16:creationId xmlns:a16="http://schemas.microsoft.com/office/drawing/2014/main" id="{EB5FA156-6992-47FE-A3ED-6B719BDD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617" y="3637026"/>
              <a:ext cx="9525" cy="9525"/>
            </a:xfrm>
            <a:custGeom>
              <a:avLst/>
              <a:gdLst>
                <a:gd name="T0" fmla="*/ 31594425 w 9525"/>
                <a:gd name="T1" fmla="*/ 70761225 h 9525"/>
                <a:gd name="T2" fmla="*/ 31594425 w 9525"/>
                <a:gd name="T3" fmla="*/ 0 h 9525"/>
                <a:gd name="T4" fmla="*/ 31594425 w 9525"/>
                <a:gd name="T5" fmla="*/ 7076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7" y="7429"/>
                  </a:moveTo>
                  <a:cubicBezTo>
                    <a:pt x="3317" y="4953"/>
                    <a:pt x="3317" y="2477"/>
                    <a:pt x="3317" y="0"/>
                  </a:cubicBezTo>
                  <a:cubicBezTo>
                    <a:pt x="-207" y="191"/>
                    <a:pt x="-1922" y="8668"/>
                    <a:pt x="3317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6" name="Freeform: Shape 1187">
              <a:extLst>
                <a:ext uri="{FF2B5EF4-FFF2-40B4-BE49-F238E27FC236}">
                  <a16:creationId xmlns:a16="http://schemas.microsoft.com/office/drawing/2014/main" id="{3CE5E877-66F4-495C-927B-72855E66D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909" y="3654361"/>
              <a:ext cx="9525" cy="9525"/>
            </a:xfrm>
            <a:custGeom>
              <a:avLst/>
              <a:gdLst>
                <a:gd name="T0" fmla="*/ 36976050 w 9525"/>
                <a:gd name="T1" fmla="*/ 12383 h 9525"/>
                <a:gd name="T2" fmla="*/ 48768000 w 9525"/>
                <a:gd name="T3" fmla="*/ 1 h 9525"/>
                <a:gd name="T4" fmla="*/ 36976050 w 9525"/>
                <a:gd name="T5" fmla="*/ 12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2" y="12383"/>
                  </a:moveTo>
                  <a:cubicBezTo>
                    <a:pt x="6073" y="10002"/>
                    <a:pt x="4739" y="4192"/>
                    <a:pt x="5120" y="1"/>
                  </a:cubicBezTo>
                  <a:cubicBezTo>
                    <a:pt x="-119" y="-95"/>
                    <a:pt x="-2595" y="11811"/>
                    <a:pt x="3882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7" name="Freeform: Shape 1188">
              <a:extLst>
                <a:ext uri="{FF2B5EF4-FFF2-40B4-BE49-F238E27FC236}">
                  <a16:creationId xmlns:a16="http://schemas.microsoft.com/office/drawing/2014/main" id="{5587A13D-C237-4B18-A470-58A8CA12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761" y="3795384"/>
              <a:ext cx="9525" cy="9525"/>
            </a:xfrm>
            <a:custGeom>
              <a:avLst/>
              <a:gdLst>
                <a:gd name="T0" fmla="*/ 36099750 w 9525"/>
                <a:gd name="T1" fmla="*/ 49396650 h 9525"/>
                <a:gd name="T2" fmla="*/ 24307800 w 9525"/>
                <a:gd name="T3" fmla="*/ 2219325 h 9525"/>
                <a:gd name="T4" fmla="*/ 723900 w 9525"/>
                <a:gd name="T5" fmla="*/ 49396650 h 9525"/>
                <a:gd name="T6" fmla="*/ 36099750 w 9525"/>
                <a:gd name="T7" fmla="*/ 49396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90" y="5186"/>
                  </a:moveTo>
                  <a:cubicBezTo>
                    <a:pt x="3885" y="2995"/>
                    <a:pt x="3505" y="1376"/>
                    <a:pt x="2552" y="233"/>
                  </a:cubicBezTo>
                  <a:cubicBezTo>
                    <a:pt x="-1163" y="-1005"/>
                    <a:pt x="361" y="2995"/>
                    <a:pt x="76" y="5186"/>
                  </a:cubicBezTo>
                  <a:cubicBezTo>
                    <a:pt x="1314" y="5186"/>
                    <a:pt x="2552" y="5186"/>
                    <a:pt x="3790" y="518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8" name="Freeform: Shape 1189">
              <a:extLst>
                <a:ext uri="{FF2B5EF4-FFF2-40B4-BE49-F238E27FC236}">
                  <a16:creationId xmlns:a16="http://schemas.microsoft.com/office/drawing/2014/main" id="{6695ED25-0333-4A34-BCAD-B8C609E62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818" y="3817903"/>
              <a:ext cx="9525" cy="9525"/>
            </a:xfrm>
            <a:custGeom>
              <a:avLst/>
              <a:gdLst>
                <a:gd name="T0" fmla="*/ 59597925 w 9525"/>
                <a:gd name="T1" fmla="*/ 933450 h 9525"/>
                <a:gd name="T2" fmla="*/ 628650 w 9525"/>
                <a:gd name="T3" fmla="*/ 36318825 h 9525"/>
                <a:gd name="T4" fmla="*/ 59597925 w 9525"/>
                <a:gd name="T5" fmla="*/ 93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57" y="98"/>
                  </a:moveTo>
                  <a:cubicBezTo>
                    <a:pt x="2733" y="-187"/>
                    <a:pt x="-506" y="-92"/>
                    <a:pt x="66" y="3813"/>
                  </a:cubicBezTo>
                  <a:cubicBezTo>
                    <a:pt x="3590" y="4099"/>
                    <a:pt x="6829" y="4004"/>
                    <a:pt x="6257" y="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89" name="Freeform: Shape 1190">
              <a:extLst>
                <a:ext uri="{FF2B5EF4-FFF2-40B4-BE49-F238E27FC236}">
                  <a16:creationId xmlns:a16="http://schemas.microsoft.com/office/drawing/2014/main" id="{E137D2A1-E8B4-43E7-8790-8CC587ABF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858804"/>
              <a:ext cx="19050" cy="9525"/>
            </a:xfrm>
            <a:custGeom>
              <a:avLst/>
              <a:gdLst>
                <a:gd name="T0" fmla="*/ 0 w 19050"/>
                <a:gd name="T1" fmla="*/ 24155400 h 9525"/>
                <a:gd name="T2" fmla="*/ 22289 w 19050"/>
                <a:gd name="T3" fmla="*/ 47739300 h 9525"/>
                <a:gd name="T4" fmla="*/ 16097 w 19050"/>
                <a:gd name="T5" fmla="*/ 561975 h 9525"/>
                <a:gd name="T6" fmla="*/ 0 w 19050"/>
                <a:gd name="T7" fmla="*/ 24155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2536"/>
                  </a:moveTo>
                  <a:cubicBezTo>
                    <a:pt x="8001" y="-608"/>
                    <a:pt x="15621" y="7489"/>
                    <a:pt x="22289" y="5012"/>
                  </a:cubicBezTo>
                  <a:cubicBezTo>
                    <a:pt x="19431" y="4155"/>
                    <a:pt x="18002" y="1869"/>
                    <a:pt x="16097" y="59"/>
                  </a:cubicBezTo>
                  <a:cubicBezTo>
                    <a:pt x="9906" y="2631"/>
                    <a:pt x="3143" y="-2989"/>
                    <a:pt x="0" y="253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0" name="Freeform: Shape 1191">
              <a:extLst>
                <a:ext uri="{FF2B5EF4-FFF2-40B4-BE49-F238E27FC236}">
                  <a16:creationId xmlns:a16="http://schemas.microsoft.com/office/drawing/2014/main" id="{24591291-04A4-4898-93AD-2EAC634C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69" y="4188619"/>
              <a:ext cx="9525" cy="9525"/>
            </a:xfrm>
            <a:custGeom>
              <a:avLst/>
              <a:gdLst>
                <a:gd name="T0" fmla="*/ 70761225 w 9525"/>
                <a:gd name="T1" fmla="*/ 70761225 h 9525"/>
                <a:gd name="T2" fmla="*/ 35385375 w 9525"/>
                <a:gd name="T3" fmla="*/ 0 h 9525"/>
                <a:gd name="T4" fmla="*/ 0 w 9525"/>
                <a:gd name="T5" fmla="*/ 11791950 h 9525"/>
                <a:gd name="T6" fmla="*/ 7076122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7429"/>
                  </a:moveTo>
                  <a:cubicBezTo>
                    <a:pt x="6858" y="4286"/>
                    <a:pt x="5715" y="1714"/>
                    <a:pt x="3715" y="0"/>
                  </a:cubicBezTo>
                  <a:cubicBezTo>
                    <a:pt x="3048" y="2572"/>
                    <a:pt x="1810" y="2667"/>
                    <a:pt x="0" y="1238"/>
                  </a:cubicBezTo>
                  <a:cubicBezTo>
                    <a:pt x="381" y="5429"/>
                    <a:pt x="4191" y="6191"/>
                    <a:pt x="742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1" name="Freeform: Shape 1192">
              <a:extLst>
                <a:ext uri="{FF2B5EF4-FFF2-40B4-BE49-F238E27FC236}">
                  <a16:creationId xmlns:a16="http://schemas.microsoft.com/office/drawing/2014/main" id="{CA1BD492-D3BC-45F3-B42F-76D9FA66F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8" y="3649408"/>
              <a:ext cx="19050" cy="38100"/>
            </a:xfrm>
            <a:custGeom>
              <a:avLst/>
              <a:gdLst>
                <a:gd name="T0" fmla="*/ 14859 w 19050"/>
                <a:gd name="T1" fmla="*/ 14859 h 38100"/>
                <a:gd name="T2" fmla="*/ 9906 w 19050"/>
                <a:gd name="T3" fmla="*/ 0 h 38100"/>
                <a:gd name="T4" fmla="*/ 0 w 19050"/>
                <a:gd name="T5" fmla="*/ 6191 h 38100"/>
                <a:gd name="T6" fmla="*/ 7429 w 19050"/>
                <a:gd name="T7" fmla="*/ 7429 h 38100"/>
                <a:gd name="T8" fmla="*/ 13621 w 19050"/>
                <a:gd name="T9" fmla="*/ 47149 h 38100"/>
                <a:gd name="T10" fmla="*/ 16097 w 19050"/>
                <a:gd name="T11" fmla="*/ 36004 h 38100"/>
                <a:gd name="T12" fmla="*/ 24765 w 19050"/>
                <a:gd name="T13" fmla="*/ 33528 h 38100"/>
                <a:gd name="T14" fmla="*/ 14859 w 19050"/>
                <a:gd name="T15" fmla="*/ 33528 h 38100"/>
                <a:gd name="T16" fmla="*/ 14859 w 19050"/>
                <a:gd name="T17" fmla="*/ 18669 h 38100"/>
                <a:gd name="T18" fmla="*/ 19812 w 19050"/>
                <a:gd name="T19" fmla="*/ 22384 h 38100"/>
                <a:gd name="T20" fmla="*/ 19812 w 19050"/>
                <a:gd name="T21" fmla="*/ 14954 h 38100"/>
                <a:gd name="T22" fmla="*/ 27242 w 19050"/>
                <a:gd name="T23" fmla="*/ 12478 h 38100"/>
                <a:gd name="T24" fmla="*/ 14859 w 19050"/>
                <a:gd name="T25" fmla="*/ 14859 h 38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38100">
                  <a:moveTo>
                    <a:pt x="14859" y="14859"/>
                  </a:moveTo>
                  <a:cubicBezTo>
                    <a:pt x="21146" y="9239"/>
                    <a:pt x="12192" y="4382"/>
                    <a:pt x="9906" y="0"/>
                  </a:cubicBezTo>
                  <a:cubicBezTo>
                    <a:pt x="6001" y="1429"/>
                    <a:pt x="3524" y="4286"/>
                    <a:pt x="0" y="6191"/>
                  </a:cubicBezTo>
                  <a:cubicBezTo>
                    <a:pt x="2667" y="8382"/>
                    <a:pt x="3620" y="8954"/>
                    <a:pt x="7429" y="7429"/>
                  </a:cubicBezTo>
                  <a:cubicBezTo>
                    <a:pt x="10382" y="19717"/>
                    <a:pt x="11811" y="33623"/>
                    <a:pt x="13621" y="47149"/>
                  </a:cubicBezTo>
                  <a:cubicBezTo>
                    <a:pt x="20574" y="46958"/>
                    <a:pt x="14478" y="41434"/>
                    <a:pt x="16097" y="36004"/>
                  </a:cubicBezTo>
                  <a:cubicBezTo>
                    <a:pt x="18955" y="35052"/>
                    <a:pt x="25717" y="38195"/>
                    <a:pt x="24765" y="33528"/>
                  </a:cubicBezTo>
                  <a:cubicBezTo>
                    <a:pt x="20003" y="32480"/>
                    <a:pt x="16859" y="35528"/>
                    <a:pt x="14859" y="33528"/>
                  </a:cubicBezTo>
                  <a:cubicBezTo>
                    <a:pt x="17717" y="28766"/>
                    <a:pt x="16954" y="23527"/>
                    <a:pt x="14859" y="18669"/>
                  </a:cubicBezTo>
                  <a:cubicBezTo>
                    <a:pt x="17336" y="19050"/>
                    <a:pt x="18193" y="21146"/>
                    <a:pt x="19812" y="22384"/>
                  </a:cubicBezTo>
                  <a:cubicBezTo>
                    <a:pt x="22098" y="20193"/>
                    <a:pt x="18764" y="19241"/>
                    <a:pt x="19812" y="14954"/>
                  </a:cubicBezTo>
                  <a:cubicBezTo>
                    <a:pt x="22384" y="14192"/>
                    <a:pt x="28384" y="16954"/>
                    <a:pt x="27242" y="12478"/>
                  </a:cubicBezTo>
                  <a:cubicBezTo>
                    <a:pt x="20765" y="10858"/>
                    <a:pt x="19336" y="14383"/>
                    <a:pt x="14859" y="148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2" name="Freeform: Shape 1193">
              <a:extLst>
                <a:ext uri="{FF2B5EF4-FFF2-40B4-BE49-F238E27FC236}">
                  <a16:creationId xmlns:a16="http://schemas.microsoft.com/office/drawing/2014/main" id="{34FEEF4A-9F9D-4F48-91FA-9B6E1F376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944" y="4106696"/>
              <a:ext cx="9525" cy="9525"/>
            </a:xfrm>
            <a:custGeom>
              <a:avLst/>
              <a:gdLst>
                <a:gd name="T0" fmla="*/ 59293125 w 9525"/>
                <a:gd name="T1" fmla="*/ 3818 h 9525"/>
                <a:gd name="T2" fmla="*/ 323850 w 9525"/>
                <a:gd name="T3" fmla="*/ 103 h 9525"/>
                <a:gd name="T4" fmla="*/ 47501175 w 9525"/>
                <a:gd name="T5" fmla="*/ 16200 h 9525"/>
                <a:gd name="T6" fmla="*/ 23907750 w 9525"/>
                <a:gd name="T7" fmla="*/ 8771 h 9525"/>
                <a:gd name="T8" fmla="*/ 59293125 w 9525"/>
                <a:gd name="T9" fmla="*/ 381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25" y="3818"/>
                  </a:moveTo>
                  <a:cubicBezTo>
                    <a:pt x="1558" y="5151"/>
                    <a:pt x="4225" y="-850"/>
                    <a:pt x="34" y="103"/>
                  </a:cubicBezTo>
                  <a:cubicBezTo>
                    <a:pt x="34" y="7151"/>
                    <a:pt x="-728" y="14867"/>
                    <a:pt x="4987" y="16200"/>
                  </a:cubicBezTo>
                  <a:cubicBezTo>
                    <a:pt x="7558" y="13629"/>
                    <a:pt x="3558" y="11342"/>
                    <a:pt x="2510" y="8771"/>
                  </a:cubicBezTo>
                  <a:cubicBezTo>
                    <a:pt x="5749" y="9152"/>
                    <a:pt x="6606" y="7056"/>
                    <a:pt x="6225" y="38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3" name="Freeform: Shape 1194">
              <a:extLst>
                <a:ext uri="{FF2B5EF4-FFF2-40B4-BE49-F238E27FC236}">
                  <a16:creationId xmlns:a16="http://schemas.microsoft.com/office/drawing/2014/main" id="{BA8CBA4E-7B83-4186-9FC1-1DCE87C11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900" y="4329970"/>
              <a:ext cx="9525" cy="9525"/>
            </a:xfrm>
            <a:custGeom>
              <a:avLst/>
              <a:gdLst>
                <a:gd name="T0" fmla="*/ 14811375 w 9525"/>
                <a:gd name="T1" fmla="*/ 0 h 9525"/>
                <a:gd name="T2" fmla="*/ 38395275 w 9525"/>
                <a:gd name="T3" fmla="*/ 14859 h 9525"/>
                <a:gd name="T4" fmla="*/ 14811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55" y="0"/>
                  </a:moveTo>
                  <a:cubicBezTo>
                    <a:pt x="698" y="3429"/>
                    <a:pt x="-2541" y="15240"/>
                    <a:pt x="4031" y="14859"/>
                  </a:cubicBezTo>
                  <a:cubicBezTo>
                    <a:pt x="3650" y="9525"/>
                    <a:pt x="5460" y="1810"/>
                    <a:pt x="15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4" name="Freeform: Shape 1195">
              <a:extLst>
                <a:ext uri="{FF2B5EF4-FFF2-40B4-BE49-F238E27FC236}">
                  <a16:creationId xmlns:a16="http://schemas.microsoft.com/office/drawing/2014/main" id="{392CCA53-40DE-4E4C-A4A1-42DD7B35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656" y="3503060"/>
              <a:ext cx="9525" cy="9525"/>
            </a:xfrm>
            <a:custGeom>
              <a:avLst/>
              <a:gdLst>
                <a:gd name="T0" fmla="*/ 800100 w 9525"/>
                <a:gd name="T1" fmla="*/ 47605950 h 9525"/>
                <a:gd name="T2" fmla="*/ 36185475 w 9525"/>
                <a:gd name="T3" fmla="*/ 428625 h 9525"/>
                <a:gd name="T4" fmla="*/ 80010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4" y="4998"/>
                  </a:moveTo>
                  <a:cubicBezTo>
                    <a:pt x="3323" y="5379"/>
                    <a:pt x="4085" y="3283"/>
                    <a:pt x="3799" y="45"/>
                  </a:cubicBezTo>
                  <a:cubicBezTo>
                    <a:pt x="560" y="-336"/>
                    <a:pt x="-297" y="1759"/>
                    <a:pt x="84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5" name="Freeform: Shape 1196">
              <a:extLst>
                <a:ext uri="{FF2B5EF4-FFF2-40B4-BE49-F238E27FC236}">
                  <a16:creationId xmlns:a16="http://schemas.microsoft.com/office/drawing/2014/main" id="{1DC746B9-7CF8-443F-8F80-47CB89069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611023"/>
              <a:ext cx="19050" cy="9525"/>
            </a:xfrm>
            <a:custGeom>
              <a:avLst/>
              <a:gdLst>
                <a:gd name="T0" fmla="*/ 0 w 19050"/>
                <a:gd name="T1" fmla="*/ 13621 h 9525"/>
                <a:gd name="T2" fmla="*/ 6191 w 19050"/>
                <a:gd name="T3" fmla="*/ 17335 h 9525"/>
                <a:gd name="T4" fmla="*/ 21050 w 19050"/>
                <a:gd name="T5" fmla="*/ 9906 h 9525"/>
                <a:gd name="T6" fmla="*/ 14859 w 19050"/>
                <a:gd name="T7" fmla="*/ 4953 h 9525"/>
                <a:gd name="T8" fmla="*/ 8668 w 19050"/>
                <a:gd name="T9" fmla="*/ 8668 h 9525"/>
                <a:gd name="T10" fmla="*/ 13621 w 19050"/>
                <a:gd name="T11" fmla="*/ 0 h 9525"/>
                <a:gd name="T12" fmla="*/ 1238 w 19050"/>
                <a:gd name="T13" fmla="*/ 2476 h 9525"/>
                <a:gd name="T14" fmla="*/ 4953 w 19050"/>
                <a:gd name="T15" fmla="*/ 12383 h 9525"/>
                <a:gd name="T16" fmla="*/ 0 w 19050"/>
                <a:gd name="T17" fmla="*/ 13621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50" h="9525">
                  <a:moveTo>
                    <a:pt x="0" y="13621"/>
                  </a:moveTo>
                  <a:cubicBezTo>
                    <a:pt x="3143" y="13811"/>
                    <a:pt x="6382" y="13907"/>
                    <a:pt x="6191" y="17335"/>
                  </a:cubicBezTo>
                  <a:cubicBezTo>
                    <a:pt x="11430" y="12763"/>
                    <a:pt x="20764" y="19717"/>
                    <a:pt x="21050" y="9906"/>
                  </a:cubicBezTo>
                  <a:cubicBezTo>
                    <a:pt x="12382" y="14002"/>
                    <a:pt x="19621" y="4858"/>
                    <a:pt x="14859" y="4953"/>
                  </a:cubicBezTo>
                  <a:cubicBezTo>
                    <a:pt x="12668" y="6096"/>
                    <a:pt x="13240" y="10001"/>
                    <a:pt x="8668" y="8668"/>
                  </a:cubicBezTo>
                  <a:cubicBezTo>
                    <a:pt x="5620" y="1810"/>
                    <a:pt x="17431" y="3429"/>
                    <a:pt x="13621" y="0"/>
                  </a:cubicBezTo>
                  <a:cubicBezTo>
                    <a:pt x="11620" y="191"/>
                    <a:pt x="5048" y="667"/>
                    <a:pt x="1238" y="2476"/>
                  </a:cubicBezTo>
                  <a:cubicBezTo>
                    <a:pt x="-857" y="9144"/>
                    <a:pt x="6001" y="6858"/>
                    <a:pt x="4953" y="12383"/>
                  </a:cubicBezTo>
                  <a:cubicBezTo>
                    <a:pt x="3334" y="10763"/>
                    <a:pt x="286" y="10668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6" name="Freeform: Shape 1197">
              <a:extLst>
                <a:ext uri="{FF2B5EF4-FFF2-40B4-BE49-F238E27FC236}">
                  <a16:creationId xmlns:a16="http://schemas.microsoft.com/office/drawing/2014/main" id="{1843980A-B459-4CDD-B697-9C65048EA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90" y="3636194"/>
              <a:ext cx="19050" cy="9525"/>
            </a:xfrm>
            <a:custGeom>
              <a:avLst/>
              <a:gdLst>
                <a:gd name="T0" fmla="*/ 61 w 19050"/>
                <a:gd name="T1" fmla="*/ 3309 h 9525"/>
                <a:gd name="T2" fmla="*/ 11205 w 19050"/>
                <a:gd name="T3" fmla="*/ 4547 h 9525"/>
                <a:gd name="T4" fmla="*/ 13682 w 19050"/>
                <a:gd name="T5" fmla="*/ 11976 h 9525"/>
                <a:gd name="T6" fmla="*/ 24826 w 19050"/>
                <a:gd name="T7" fmla="*/ 4547 h 9525"/>
                <a:gd name="T8" fmla="*/ 14920 w 19050"/>
                <a:gd name="T9" fmla="*/ 10738 h 9525"/>
                <a:gd name="T10" fmla="*/ 14920 w 19050"/>
                <a:gd name="T11" fmla="*/ 3309 h 9525"/>
                <a:gd name="T12" fmla="*/ 5014 w 19050"/>
                <a:gd name="T13" fmla="*/ 832 h 9525"/>
                <a:gd name="T14" fmla="*/ 61 w 19050"/>
                <a:gd name="T15" fmla="*/ 330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61" y="3309"/>
                  </a:moveTo>
                  <a:cubicBezTo>
                    <a:pt x="4157" y="3309"/>
                    <a:pt x="6252" y="5404"/>
                    <a:pt x="11205" y="4547"/>
                  </a:cubicBezTo>
                  <a:cubicBezTo>
                    <a:pt x="11586" y="7404"/>
                    <a:pt x="12729" y="9690"/>
                    <a:pt x="13682" y="11976"/>
                  </a:cubicBezTo>
                  <a:cubicBezTo>
                    <a:pt x="19968" y="12072"/>
                    <a:pt x="23969" y="9881"/>
                    <a:pt x="24826" y="4547"/>
                  </a:cubicBezTo>
                  <a:cubicBezTo>
                    <a:pt x="17111" y="1499"/>
                    <a:pt x="19683" y="8643"/>
                    <a:pt x="14920" y="10738"/>
                  </a:cubicBezTo>
                  <a:cubicBezTo>
                    <a:pt x="15492" y="6833"/>
                    <a:pt x="12253" y="5880"/>
                    <a:pt x="14920" y="3309"/>
                  </a:cubicBezTo>
                  <a:cubicBezTo>
                    <a:pt x="13015" y="1785"/>
                    <a:pt x="6729" y="-1549"/>
                    <a:pt x="5014" y="832"/>
                  </a:cubicBezTo>
                  <a:cubicBezTo>
                    <a:pt x="9681" y="3213"/>
                    <a:pt x="-891" y="451"/>
                    <a:pt x="61" y="33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7" name="Freeform: Shape 1198">
              <a:extLst>
                <a:ext uri="{FF2B5EF4-FFF2-40B4-BE49-F238E27FC236}">
                  <a16:creationId xmlns:a16="http://schemas.microsoft.com/office/drawing/2014/main" id="{7D34C3C8-1B09-4453-8A29-66AFB955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332" y="3766849"/>
              <a:ext cx="9525" cy="9525"/>
            </a:xfrm>
            <a:custGeom>
              <a:avLst/>
              <a:gdLst>
                <a:gd name="T0" fmla="*/ 36995100 w 9525"/>
                <a:gd name="T1" fmla="*/ 2752725 h 9525"/>
                <a:gd name="T2" fmla="*/ 1619250 w 9525"/>
                <a:gd name="T3" fmla="*/ 49930050 h 9525"/>
                <a:gd name="T4" fmla="*/ 36995100 w 9525"/>
                <a:gd name="T5" fmla="*/ 275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4" y="289"/>
                  </a:moveTo>
                  <a:cubicBezTo>
                    <a:pt x="-306" y="-950"/>
                    <a:pt x="-211" y="2003"/>
                    <a:pt x="170" y="5242"/>
                  </a:cubicBezTo>
                  <a:cubicBezTo>
                    <a:pt x="3408" y="5622"/>
                    <a:pt x="3408" y="2670"/>
                    <a:pt x="3884" y="2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8" name="Freeform: Shape 1199">
              <a:extLst>
                <a:ext uri="{FF2B5EF4-FFF2-40B4-BE49-F238E27FC236}">
                  <a16:creationId xmlns:a16="http://schemas.microsoft.com/office/drawing/2014/main" id="{A4953C54-1BAC-4162-85E5-74D632D3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548079"/>
              <a:ext cx="9525" cy="9525"/>
            </a:xfrm>
            <a:custGeom>
              <a:avLst/>
              <a:gdLst>
                <a:gd name="T0" fmla="*/ 18574 w 9525"/>
                <a:gd name="T1" fmla="*/ 44300775 h 9525"/>
                <a:gd name="T2" fmla="*/ 0 w 9525"/>
                <a:gd name="T3" fmla="*/ 20707350 h 9525"/>
                <a:gd name="T4" fmla="*/ 18574 w 9525"/>
                <a:gd name="T5" fmla="*/ 44300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574" y="4651"/>
                  </a:moveTo>
                  <a:cubicBezTo>
                    <a:pt x="10573" y="4746"/>
                    <a:pt x="7239" y="-3922"/>
                    <a:pt x="0" y="2174"/>
                  </a:cubicBezTo>
                  <a:cubicBezTo>
                    <a:pt x="7239" y="3317"/>
                    <a:pt x="11144" y="7223"/>
                    <a:pt x="18574" y="46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399" name="Freeform: Shape 1200">
              <a:extLst>
                <a:ext uri="{FF2B5EF4-FFF2-40B4-BE49-F238E27FC236}">
                  <a16:creationId xmlns:a16="http://schemas.microsoft.com/office/drawing/2014/main" id="{EA1FDC7B-34B1-4C1A-BE91-5A6F16C8C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460853"/>
              <a:ext cx="9525" cy="9525"/>
            </a:xfrm>
            <a:custGeom>
              <a:avLst/>
              <a:gdLst>
                <a:gd name="T0" fmla="*/ 47177325 w 9525"/>
                <a:gd name="T1" fmla="*/ 1438275 h 9525"/>
                <a:gd name="T2" fmla="*/ 0 w 9525"/>
                <a:gd name="T3" fmla="*/ 48615600 h 9525"/>
                <a:gd name="T4" fmla="*/ 58969275 w 9525"/>
                <a:gd name="T5" fmla="*/ 84000975 h 9525"/>
                <a:gd name="T6" fmla="*/ 47177325 w 9525"/>
                <a:gd name="T7" fmla="*/ 1438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151"/>
                  </a:moveTo>
                  <a:cubicBezTo>
                    <a:pt x="857" y="-706"/>
                    <a:pt x="476" y="2246"/>
                    <a:pt x="0" y="5104"/>
                  </a:cubicBezTo>
                  <a:cubicBezTo>
                    <a:pt x="4191" y="4151"/>
                    <a:pt x="1619" y="10152"/>
                    <a:pt x="6191" y="8819"/>
                  </a:cubicBezTo>
                  <a:cubicBezTo>
                    <a:pt x="6858" y="4913"/>
                    <a:pt x="3905" y="4437"/>
                    <a:pt x="4953" y="1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0" name="Freeform: Shape 1201">
              <a:extLst>
                <a:ext uri="{FF2B5EF4-FFF2-40B4-BE49-F238E27FC236}">
                  <a16:creationId xmlns:a16="http://schemas.microsoft.com/office/drawing/2014/main" id="{95BC69C8-0D22-46B8-8B85-D06FB66E8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145" y="4367117"/>
              <a:ext cx="9525" cy="9525"/>
            </a:xfrm>
            <a:custGeom>
              <a:avLst/>
              <a:gdLst>
                <a:gd name="T0" fmla="*/ 1571625 w 9525"/>
                <a:gd name="T1" fmla="*/ 0 h 9525"/>
                <a:gd name="T2" fmla="*/ 72342375 w 9525"/>
                <a:gd name="T3" fmla="*/ 47177325 h 9525"/>
                <a:gd name="T4" fmla="*/ 1571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263" y="4667"/>
                    <a:pt x="7023" y="10287"/>
                    <a:pt x="7595" y="4953"/>
                  </a:cubicBezTo>
                  <a:cubicBezTo>
                    <a:pt x="3213" y="5144"/>
                    <a:pt x="3499" y="762"/>
                    <a:pt x="16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1" name="Freeform: Shape 1202">
              <a:extLst>
                <a:ext uri="{FF2B5EF4-FFF2-40B4-BE49-F238E27FC236}">
                  <a16:creationId xmlns:a16="http://schemas.microsoft.com/office/drawing/2014/main" id="{01934F57-1051-4B4B-BD8E-A1DBF3EFF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361849"/>
              <a:ext cx="9525" cy="9525"/>
            </a:xfrm>
            <a:custGeom>
              <a:avLst/>
              <a:gdLst>
                <a:gd name="T0" fmla="*/ 11791950 w 9525"/>
                <a:gd name="T1" fmla="*/ 13621 h 9525"/>
                <a:gd name="T2" fmla="*/ 0 w 9525"/>
                <a:gd name="T3" fmla="*/ 0 h 9525"/>
                <a:gd name="T4" fmla="*/ 11791950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3621"/>
                  </a:moveTo>
                  <a:cubicBezTo>
                    <a:pt x="3048" y="8382"/>
                    <a:pt x="4477" y="2477"/>
                    <a:pt x="0" y="0"/>
                  </a:cubicBezTo>
                  <a:cubicBezTo>
                    <a:pt x="1429" y="6191"/>
                    <a:pt x="-1429" y="8954"/>
                    <a:pt x="1238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2" name="Freeform: Shape 1203">
              <a:extLst>
                <a:ext uri="{FF2B5EF4-FFF2-40B4-BE49-F238E27FC236}">
                  <a16:creationId xmlns:a16="http://schemas.microsoft.com/office/drawing/2014/main" id="{DE579924-4D4B-424E-A1C7-D8CB4EB0C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04" y="3395197"/>
              <a:ext cx="9525" cy="9525"/>
            </a:xfrm>
            <a:custGeom>
              <a:avLst/>
              <a:gdLst>
                <a:gd name="T0" fmla="*/ 428625 w 9525"/>
                <a:gd name="T1" fmla="*/ 36185475 h 9525"/>
                <a:gd name="T2" fmla="*/ 47605950 w 9525"/>
                <a:gd name="T3" fmla="*/ 800100 h 9525"/>
                <a:gd name="T4" fmla="*/ 428625 w 9525"/>
                <a:gd name="T5" fmla="*/ 36185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" y="3799"/>
                  </a:moveTo>
                  <a:cubicBezTo>
                    <a:pt x="3283" y="4180"/>
                    <a:pt x="5379" y="3323"/>
                    <a:pt x="4998" y="84"/>
                  </a:cubicBezTo>
                  <a:cubicBezTo>
                    <a:pt x="1759" y="-297"/>
                    <a:pt x="-336" y="560"/>
                    <a:pt x="45" y="37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3" name="Freeform: Shape 1204">
              <a:extLst>
                <a:ext uri="{FF2B5EF4-FFF2-40B4-BE49-F238E27FC236}">
                  <a16:creationId xmlns:a16="http://schemas.microsoft.com/office/drawing/2014/main" id="{C8A51CD2-4D13-43C0-8189-6583570D4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30" y="3530441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48301275 w 9525"/>
                <a:gd name="T5" fmla="*/ 58969275 h 9525"/>
                <a:gd name="T6" fmla="*/ 12925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1738" y="6191"/>
                    <a:pt x="3452" y="6191"/>
                    <a:pt x="5071" y="6191"/>
                  </a:cubicBezTo>
                  <a:cubicBezTo>
                    <a:pt x="4690" y="3239"/>
                    <a:pt x="3833" y="762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4" name="Freeform: Shape 1205">
              <a:extLst>
                <a:ext uri="{FF2B5EF4-FFF2-40B4-BE49-F238E27FC236}">
                  <a16:creationId xmlns:a16="http://schemas.microsoft.com/office/drawing/2014/main" id="{5782F134-D050-43CB-8CEC-FC21F81E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64" y="4128986"/>
              <a:ext cx="9525" cy="9525"/>
            </a:xfrm>
            <a:custGeom>
              <a:avLst/>
              <a:gdLst>
                <a:gd name="T0" fmla="*/ 47977425 w 9525"/>
                <a:gd name="T1" fmla="*/ 12763500 h 9525"/>
                <a:gd name="T2" fmla="*/ 800100 w 9525"/>
                <a:gd name="T3" fmla="*/ 962025 h 9525"/>
                <a:gd name="T4" fmla="*/ 36185475 w 9525"/>
                <a:gd name="T5" fmla="*/ 48148875 h 9525"/>
                <a:gd name="T6" fmla="*/ 47977425 w 9525"/>
                <a:gd name="T7" fmla="*/ 1276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37" y="1340"/>
                  </a:moveTo>
                  <a:cubicBezTo>
                    <a:pt x="3418" y="959"/>
                    <a:pt x="2751" y="-375"/>
                    <a:pt x="84" y="101"/>
                  </a:cubicBezTo>
                  <a:cubicBezTo>
                    <a:pt x="-297" y="3340"/>
                    <a:pt x="560" y="5435"/>
                    <a:pt x="3799" y="5055"/>
                  </a:cubicBezTo>
                  <a:cubicBezTo>
                    <a:pt x="3894" y="3531"/>
                    <a:pt x="5418" y="3340"/>
                    <a:pt x="5037" y="134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5" name="Freeform: Shape 1206">
              <a:extLst>
                <a:ext uri="{FF2B5EF4-FFF2-40B4-BE49-F238E27FC236}">
                  <a16:creationId xmlns:a16="http://schemas.microsoft.com/office/drawing/2014/main" id="{1C6A7EFD-278A-468A-AFBC-1D43718FA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327278"/>
              <a:ext cx="9525" cy="9525"/>
            </a:xfrm>
            <a:custGeom>
              <a:avLst/>
              <a:gdLst>
                <a:gd name="T0" fmla="*/ 0 w 9525"/>
                <a:gd name="T1" fmla="*/ 21717000 h 9525"/>
                <a:gd name="T2" fmla="*/ 70761225 w 9525"/>
                <a:gd name="T3" fmla="*/ 9925050 h 9525"/>
                <a:gd name="T4" fmla="*/ 0 w 9525"/>
                <a:gd name="T5" fmla="*/ 21717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280"/>
                  </a:moveTo>
                  <a:cubicBezTo>
                    <a:pt x="952" y="3328"/>
                    <a:pt x="8572" y="5614"/>
                    <a:pt x="7429" y="1042"/>
                  </a:cubicBezTo>
                  <a:cubicBezTo>
                    <a:pt x="5048" y="566"/>
                    <a:pt x="1714" y="-1625"/>
                    <a:pt x="0" y="22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6" name="Freeform: Shape 1207">
              <a:extLst>
                <a:ext uri="{FF2B5EF4-FFF2-40B4-BE49-F238E27FC236}">
                  <a16:creationId xmlns:a16="http://schemas.microsoft.com/office/drawing/2014/main" id="{84F1EE5E-0A0E-445D-9E67-330F35C05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310" y="3381661"/>
              <a:ext cx="9525" cy="9525"/>
            </a:xfrm>
            <a:custGeom>
              <a:avLst/>
              <a:gdLst>
                <a:gd name="T0" fmla="*/ 0 w 9525"/>
                <a:gd name="T1" fmla="*/ 82562700 h 9525"/>
                <a:gd name="T2" fmla="*/ 23583900 w 9525"/>
                <a:gd name="T3" fmla="*/ 0 h 9525"/>
                <a:gd name="T4" fmla="*/ 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6953" y="10192"/>
                    <a:pt x="5048" y="2000"/>
                    <a:pt x="2476" y="0"/>
                  </a:cubicBezTo>
                  <a:cubicBezTo>
                    <a:pt x="-191" y="3620"/>
                    <a:pt x="3715" y="6096"/>
                    <a:pt x="0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7" name="Freeform: Shape 1208">
              <a:extLst>
                <a:ext uri="{FF2B5EF4-FFF2-40B4-BE49-F238E27FC236}">
                  <a16:creationId xmlns:a16="http://schemas.microsoft.com/office/drawing/2014/main" id="{FC514709-1B90-4F06-BA87-C9C6D3FEB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601005"/>
              <a:ext cx="9525" cy="9525"/>
            </a:xfrm>
            <a:custGeom>
              <a:avLst/>
              <a:gdLst>
                <a:gd name="T0" fmla="*/ 11791950 w 9525"/>
                <a:gd name="T1" fmla="*/ 152400 h 9525"/>
                <a:gd name="T2" fmla="*/ 0 w 9525"/>
                <a:gd name="T3" fmla="*/ 70923150 h 9525"/>
                <a:gd name="T4" fmla="*/ 11791950 w 9525"/>
                <a:gd name="T5" fmla="*/ 152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6"/>
                  </a:moveTo>
                  <a:cubicBezTo>
                    <a:pt x="2096" y="3731"/>
                    <a:pt x="0" y="4493"/>
                    <a:pt x="0" y="7446"/>
                  </a:cubicBezTo>
                  <a:cubicBezTo>
                    <a:pt x="5810" y="9827"/>
                    <a:pt x="4477" y="-460"/>
                    <a:pt x="1238" y="1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8" name="Freeform: Shape 1209">
              <a:extLst>
                <a:ext uri="{FF2B5EF4-FFF2-40B4-BE49-F238E27FC236}">
                  <a16:creationId xmlns:a16="http://schemas.microsoft.com/office/drawing/2014/main" id="{2543C6AF-D29B-4A44-A0E2-6C28DD946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4157663"/>
              <a:ext cx="9525" cy="9525"/>
            </a:xfrm>
            <a:custGeom>
              <a:avLst/>
              <a:gdLst>
                <a:gd name="T0" fmla="*/ 9906 w 9525"/>
                <a:gd name="T1" fmla="*/ 47177325 h 9525"/>
                <a:gd name="T2" fmla="*/ 0 w 9525"/>
                <a:gd name="T3" fmla="*/ 0 h 9525"/>
                <a:gd name="T4" fmla="*/ 9906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4953"/>
                  </a:moveTo>
                  <a:cubicBezTo>
                    <a:pt x="10096" y="-191"/>
                    <a:pt x="3810" y="1238"/>
                    <a:pt x="0" y="0"/>
                  </a:cubicBezTo>
                  <a:cubicBezTo>
                    <a:pt x="95" y="4763"/>
                    <a:pt x="5334" y="4477"/>
                    <a:pt x="9906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09" name="Freeform: Shape 1210">
              <a:extLst>
                <a:ext uri="{FF2B5EF4-FFF2-40B4-BE49-F238E27FC236}">
                  <a16:creationId xmlns:a16="http://schemas.microsoft.com/office/drawing/2014/main" id="{DFFC4D3E-CBDE-4B95-B1BD-256BACB5E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9" y="3175921"/>
              <a:ext cx="9525" cy="9525"/>
            </a:xfrm>
            <a:custGeom>
              <a:avLst/>
              <a:gdLst>
                <a:gd name="T0" fmla="*/ 2562225 w 9525"/>
                <a:gd name="T1" fmla="*/ 47177325 h 9525"/>
                <a:gd name="T2" fmla="*/ 85115400 w 9525"/>
                <a:gd name="T3" fmla="*/ 47177325 h 9525"/>
                <a:gd name="T4" fmla="*/ 26146125 w 9525"/>
                <a:gd name="T5" fmla="*/ 0 h 9525"/>
                <a:gd name="T6" fmla="*/ 2562225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9" y="4953"/>
                  </a:moveTo>
                  <a:cubicBezTo>
                    <a:pt x="5412" y="5334"/>
                    <a:pt x="5127" y="3334"/>
                    <a:pt x="8936" y="4953"/>
                  </a:cubicBezTo>
                  <a:cubicBezTo>
                    <a:pt x="8460" y="1715"/>
                    <a:pt x="5698" y="762"/>
                    <a:pt x="2745" y="0"/>
                  </a:cubicBezTo>
                  <a:cubicBezTo>
                    <a:pt x="4269" y="4001"/>
                    <a:pt x="-1255" y="857"/>
                    <a:pt x="26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0" name="Freeform: Shape 1211">
              <a:extLst>
                <a:ext uri="{FF2B5EF4-FFF2-40B4-BE49-F238E27FC236}">
                  <a16:creationId xmlns:a16="http://schemas.microsoft.com/office/drawing/2014/main" id="{5F9CE682-B156-4542-8304-941931E79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48" y="3710178"/>
              <a:ext cx="9525" cy="9525"/>
            </a:xfrm>
            <a:custGeom>
              <a:avLst/>
              <a:gdLst>
                <a:gd name="T0" fmla="*/ 82648425 w 9525"/>
                <a:gd name="T1" fmla="*/ 0 h 9525"/>
                <a:gd name="T2" fmla="*/ 95250 w 9525"/>
                <a:gd name="T3" fmla="*/ 0 h 9525"/>
                <a:gd name="T4" fmla="*/ 82648425 w 9525"/>
                <a:gd name="T5" fmla="*/ 58969275 h 9525"/>
                <a:gd name="T6" fmla="*/ 82648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77" y="0"/>
                  </a:moveTo>
                  <a:cubicBezTo>
                    <a:pt x="5820" y="0"/>
                    <a:pt x="2867" y="0"/>
                    <a:pt x="10" y="0"/>
                  </a:cubicBezTo>
                  <a:cubicBezTo>
                    <a:pt x="-276" y="5143"/>
                    <a:pt x="5915" y="4000"/>
                    <a:pt x="8677" y="6191"/>
                  </a:cubicBezTo>
                  <a:cubicBezTo>
                    <a:pt x="8677" y="4096"/>
                    <a:pt x="8677" y="2000"/>
                    <a:pt x="867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1" name="Freeform: Shape 1212">
              <a:extLst>
                <a:ext uri="{FF2B5EF4-FFF2-40B4-BE49-F238E27FC236}">
                  <a16:creationId xmlns:a16="http://schemas.microsoft.com/office/drawing/2014/main" id="{F8B4DEE9-924C-4B42-803F-F2DB6BA74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753781"/>
              <a:ext cx="9525" cy="9525"/>
            </a:xfrm>
            <a:custGeom>
              <a:avLst/>
              <a:gdLst>
                <a:gd name="T0" fmla="*/ 0 w 9525"/>
                <a:gd name="T1" fmla="*/ 44662725 h 9525"/>
                <a:gd name="T2" fmla="*/ 9906 w 9525"/>
                <a:gd name="T3" fmla="*/ 9277350 h 9525"/>
                <a:gd name="T4" fmla="*/ 0 w 9525"/>
                <a:gd name="T5" fmla="*/ 4466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689"/>
                  </a:moveTo>
                  <a:cubicBezTo>
                    <a:pt x="5048" y="5165"/>
                    <a:pt x="6286" y="1927"/>
                    <a:pt x="9906" y="974"/>
                  </a:cubicBezTo>
                  <a:cubicBezTo>
                    <a:pt x="6477" y="-1883"/>
                    <a:pt x="1905" y="2213"/>
                    <a:pt x="0" y="46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2" name="Freeform: Shape 1213">
              <a:extLst>
                <a:ext uri="{FF2B5EF4-FFF2-40B4-BE49-F238E27FC236}">
                  <a16:creationId xmlns:a16="http://schemas.microsoft.com/office/drawing/2014/main" id="{1C7113DF-E8B1-477D-964B-6D7EC8D34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55" y="3221736"/>
              <a:ext cx="9525" cy="19050"/>
            </a:xfrm>
            <a:custGeom>
              <a:avLst/>
              <a:gdLst>
                <a:gd name="T0" fmla="*/ 2402 w 9525"/>
                <a:gd name="T1" fmla="*/ 28480 h 19050"/>
                <a:gd name="T2" fmla="*/ 9831 w 9525"/>
                <a:gd name="T3" fmla="*/ 26003 h 19050"/>
                <a:gd name="T4" fmla="*/ 4878 w 9525"/>
                <a:gd name="T5" fmla="*/ 0 h 19050"/>
                <a:gd name="T6" fmla="*/ 2402 w 9525"/>
                <a:gd name="T7" fmla="*/ 21050 h 19050"/>
                <a:gd name="T8" fmla="*/ 4878 w 9525"/>
                <a:gd name="T9" fmla="*/ 17335 h 19050"/>
                <a:gd name="T10" fmla="*/ 2402 w 9525"/>
                <a:gd name="T11" fmla="*/ 2848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402" y="28480"/>
                  </a:moveTo>
                  <a:cubicBezTo>
                    <a:pt x="782" y="18955"/>
                    <a:pt x="7450" y="23050"/>
                    <a:pt x="9831" y="26003"/>
                  </a:cubicBezTo>
                  <a:cubicBezTo>
                    <a:pt x="7069" y="16764"/>
                    <a:pt x="14213" y="2667"/>
                    <a:pt x="4878" y="0"/>
                  </a:cubicBezTo>
                  <a:cubicBezTo>
                    <a:pt x="6878" y="4191"/>
                    <a:pt x="11355" y="20955"/>
                    <a:pt x="2402" y="21050"/>
                  </a:cubicBezTo>
                  <a:cubicBezTo>
                    <a:pt x="2687" y="19240"/>
                    <a:pt x="4402" y="18955"/>
                    <a:pt x="4878" y="17335"/>
                  </a:cubicBezTo>
                  <a:cubicBezTo>
                    <a:pt x="-1504" y="16954"/>
                    <a:pt x="-837" y="25813"/>
                    <a:pt x="2402" y="284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3" name="Freeform: Shape 1214">
              <a:extLst>
                <a:ext uri="{FF2B5EF4-FFF2-40B4-BE49-F238E27FC236}">
                  <a16:creationId xmlns:a16="http://schemas.microsoft.com/office/drawing/2014/main" id="{968C27EA-8935-4746-9F9C-5354E43E6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6" y="3251452"/>
              <a:ext cx="9525" cy="9525"/>
            </a:xfrm>
            <a:custGeom>
              <a:avLst/>
              <a:gdLst>
                <a:gd name="T0" fmla="*/ 247650 w 9525"/>
                <a:gd name="T1" fmla="*/ 19050 h 9525"/>
                <a:gd name="T2" fmla="*/ 23841075 w 9525"/>
                <a:gd name="T3" fmla="*/ 58988325 h 9525"/>
                <a:gd name="T4" fmla="*/ 247650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" y="2"/>
                  </a:moveTo>
                  <a:cubicBezTo>
                    <a:pt x="-164" y="3050"/>
                    <a:pt x="693" y="5145"/>
                    <a:pt x="2503" y="6193"/>
                  </a:cubicBezTo>
                  <a:cubicBezTo>
                    <a:pt x="3265" y="3145"/>
                    <a:pt x="4979" y="-93"/>
                    <a:pt x="26" y="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4" name="Freeform: Shape 1215">
              <a:extLst>
                <a:ext uri="{FF2B5EF4-FFF2-40B4-BE49-F238E27FC236}">
                  <a16:creationId xmlns:a16="http://schemas.microsoft.com/office/drawing/2014/main" id="{46494860-5308-413B-B618-9CE2BE570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817814"/>
              <a:ext cx="9525" cy="9525"/>
            </a:xfrm>
            <a:custGeom>
              <a:avLst/>
              <a:gdLst>
                <a:gd name="T0" fmla="*/ 0 w 9525"/>
                <a:gd name="T1" fmla="*/ 187 h 9525"/>
                <a:gd name="T2" fmla="*/ 70761225 w 9525"/>
                <a:gd name="T3" fmla="*/ 12569 h 9525"/>
                <a:gd name="T4" fmla="*/ 70761225 w 9525"/>
                <a:gd name="T5" fmla="*/ 1425 h 9525"/>
                <a:gd name="T6" fmla="*/ 0 w 9525"/>
                <a:gd name="T7" fmla="*/ 1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7"/>
                  </a:moveTo>
                  <a:cubicBezTo>
                    <a:pt x="4286" y="2473"/>
                    <a:pt x="4667" y="8664"/>
                    <a:pt x="7429" y="12569"/>
                  </a:cubicBezTo>
                  <a:cubicBezTo>
                    <a:pt x="10382" y="9426"/>
                    <a:pt x="7429" y="5235"/>
                    <a:pt x="7429" y="1425"/>
                  </a:cubicBezTo>
                  <a:cubicBezTo>
                    <a:pt x="3619" y="2282"/>
                    <a:pt x="3810" y="-766"/>
                    <a:pt x="0" y="1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5" name="Freeform: Shape 1216">
              <a:extLst>
                <a:ext uri="{FF2B5EF4-FFF2-40B4-BE49-F238E27FC236}">
                  <a16:creationId xmlns:a16="http://schemas.microsoft.com/office/drawing/2014/main" id="{A537606E-19C8-4181-BD8D-4643EDD4F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408" y="3189341"/>
              <a:ext cx="9525" cy="9525"/>
            </a:xfrm>
            <a:custGeom>
              <a:avLst/>
              <a:gdLst>
                <a:gd name="T0" fmla="*/ 23107650 w 9525"/>
                <a:gd name="T1" fmla="*/ 72675750 h 9525"/>
                <a:gd name="T2" fmla="*/ 58483500 w 9525"/>
                <a:gd name="T3" fmla="*/ 1914525 h 9525"/>
                <a:gd name="T4" fmla="*/ 23107650 w 9525"/>
                <a:gd name="T5" fmla="*/ 72675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6" y="7630"/>
                  </a:moveTo>
                  <a:cubicBezTo>
                    <a:pt x="3569" y="5058"/>
                    <a:pt x="4331" y="2106"/>
                    <a:pt x="6140" y="201"/>
                  </a:cubicBezTo>
                  <a:cubicBezTo>
                    <a:pt x="806" y="-1323"/>
                    <a:pt x="-2527" y="6297"/>
                    <a:pt x="2426" y="76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6" name="Freeform: Shape 1217">
              <a:extLst>
                <a:ext uri="{FF2B5EF4-FFF2-40B4-BE49-F238E27FC236}">
                  <a16:creationId xmlns:a16="http://schemas.microsoft.com/office/drawing/2014/main" id="{C58CCAD7-5F10-4E1B-9B9E-33137B90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296" y="3205639"/>
              <a:ext cx="9525" cy="9525"/>
            </a:xfrm>
            <a:custGeom>
              <a:avLst/>
              <a:gdLst>
                <a:gd name="T0" fmla="*/ 30984825 w 9525"/>
                <a:gd name="T1" fmla="*/ 11144 h 9525"/>
                <a:gd name="T2" fmla="*/ 30984825 w 9525"/>
                <a:gd name="T3" fmla="*/ 0 h 9525"/>
                <a:gd name="T4" fmla="*/ 3098482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53" y="11144"/>
                  </a:moveTo>
                  <a:cubicBezTo>
                    <a:pt x="3253" y="7429"/>
                    <a:pt x="3253" y="3715"/>
                    <a:pt x="3253" y="0"/>
                  </a:cubicBezTo>
                  <a:cubicBezTo>
                    <a:pt x="-843" y="1524"/>
                    <a:pt x="-1319" y="11049"/>
                    <a:pt x="3253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7" name="Freeform: Shape 1218">
              <a:extLst>
                <a:ext uri="{FF2B5EF4-FFF2-40B4-BE49-F238E27FC236}">
                  <a16:creationId xmlns:a16="http://schemas.microsoft.com/office/drawing/2014/main" id="{5ED03612-31C4-4A30-8273-936446B99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09" y="3418808"/>
              <a:ext cx="9525" cy="9525"/>
            </a:xfrm>
            <a:custGeom>
              <a:avLst/>
              <a:gdLst>
                <a:gd name="T0" fmla="*/ 2633 w 9525"/>
                <a:gd name="T1" fmla="*/ 58969275 h 9525"/>
                <a:gd name="T2" fmla="*/ 6348 w 9525"/>
                <a:gd name="T3" fmla="*/ 11791950 h 9525"/>
                <a:gd name="T4" fmla="*/ 10063 w 9525"/>
                <a:gd name="T5" fmla="*/ 47177325 h 9525"/>
                <a:gd name="T6" fmla="*/ 8825 w 9525"/>
                <a:gd name="T7" fmla="*/ 0 h 9525"/>
                <a:gd name="T8" fmla="*/ 157 w 9525"/>
                <a:gd name="T9" fmla="*/ 0 h 9525"/>
                <a:gd name="T10" fmla="*/ 2633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33" y="6191"/>
                  </a:moveTo>
                  <a:cubicBezTo>
                    <a:pt x="5205" y="5906"/>
                    <a:pt x="2919" y="762"/>
                    <a:pt x="6348" y="1238"/>
                  </a:cubicBezTo>
                  <a:cubicBezTo>
                    <a:pt x="7682" y="2381"/>
                    <a:pt x="6729" y="5810"/>
                    <a:pt x="10063" y="4953"/>
                  </a:cubicBezTo>
                  <a:cubicBezTo>
                    <a:pt x="10349" y="2572"/>
                    <a:pt x="8634" y="2191"/>
                    <a:pt x="8825" y="0"/>
                  </a:cubicBezTo>
                  <a:cubicBezTo>
                    <a:pt x="5967" y="0"/>
                    <a:pt x="3014" y="0"/>
                    <a:pt x="157" y="0"/>
                  </a:cubicBezTo>
                  <a:cubicBezTo>
                    <a:pt x="633" y="2381"/>
                    <a:pt x="-1558" y="7525"/>
                    <a:pt x="263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8" name="Freeform: Shape 1219">
              <a:extLst>
                <a:ext uri="{FF2B5EF4-FFF2-40B4-BE49-F238E27FC236}">
                  <a16:creationId xmlns:a16="http://schemas.microsoft.com/office/drawing/2014/main" id="{4542F8D5-A62D-4C05-9EAF-E97702731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319" y="4125371"/>
              <a:ext cx="9525" cy="9525"/>
            </a:xfrm>
            <a:custGeom>
              <a:avLst/>
              <a:gdLst>
                <a:gd name="T0" fmla="*/ 9886950 w 9525"/>
                <a:gd name="T1" fmla="*/ 58988325 h 9525"/>
                <a:gd name="T2" fmla="*/ 45272325 w 9525"/>
                <a:gd name="T3" fmla="*/ 19050 h 9525"/>
                <a:gd name="T4" fmla="*/ 9886950 w 9525"/>
                <a:gd name="T5" fmla="*/ 58988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" y="6193"/>
                  </a:moveTo>
                  <a:cubicBezTo>
                    <a:pt x="4944" y="6765"/>
                    <a:pt x="5039" y="3526"/>
                    <a:pt x="4753" y="2"/>
                  </a:cubicBezTo>
                  <a:cubicBezTo>
                    <a:pt x="1038" y="-93"/>
                    <a:pt x="-1533" y="3716"/>
                    <a:pt x="1038" y="6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19" name="Freeform: Shape 1220">
              <a:extLst>
                <a:ext uri="{FF2B5EF4-FFF2-40B4-BE49-F238E27FC236}">
                  <a16:creationId xmlns:a16="http://schemas.microsoft.com/office/drawing/2014/main" id="{58060294-00B7-4596-9D3F-8DA2CFAD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6" y="4371999"/>
              <a:ext cx="9525" cy="9525"/>
            </a:xfrm>
            <a:custGeom>
              <a:avLst/>
              <a:gdLst>
                <a:gd name="T0" fmla="*/ 37957125 w 9525"/>
                <a:gd name="T1" fmla="*/ 59645550 h 9525"/>
                <a:gd name="T2" fmla="*/ 26165175 w 9525"/>
                <a:gd name="T3" fmla="*/ 676275 h 9525"/>
                <a:gd name="T4" fmla="*/ 37957125 w 9525"/>
                <a:gd name="T5" fmla="*/ 59645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5" y="6262"/>
                  </a:moveTo>
                  <a:cubicBezTo>
                    <a:pt x="4367" y="3405"/>
                    <a:pt x="3795" y="1500"/>
                    <a:pt x="2747" y="71"/>
                  </a:cubicBezTo>
                  <a:cubicBezTo>
                    <a:pt x="-2015" y="-881"/>
                    <a:pt x="80" y="8072"/>
                    <a:pt x="3985" y="62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0" name="Freeform: Shape 1221">
              <a:extLst>
                <a:ext uri="{FF2B5EF4-FFF2-40B4-BE49-F238E27FC236}">
                  <a16:creationId xmlns:a16="http://schemas.microsoft.com/office/drawing/2014/main" id="{63C0AE26-4B33-485C-8C64-2109F91AF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664" y="3458528"/>
              <a:ext cx="9525" cy="9525"/>
            </a:xfrm>
            <a:custGeom>
              <a:avLst/>
              <a:gdLst>
                <a:gd name="T0" fmla="*/ 13858875 w 9525"/>
                <a:gd name="T1" fmla="*/ 0 h 9525"/>
                <a:gd name="T2" fmla="*/ 25650825 w 9525"/>
                <a:gd name="T3" fmla="*/ 9906 h 9525"/>
                <a:gd name="T4" fmla="*/ 13858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5" y="0"/>
                  </a:moveTo>
                  <a:cubicBezTo>
                    <a:pt x="-259" y="1810"/>
                    <a:pt x="-1117" y="9811"/>
                    <a:pt x="2693" y="9906"/>
                  </a:cubicBezTo>
                  <a:cubicBezTo>
                    <a:pt x="1741" y="5429"/>
                    <a:pt x="6503" y="1429"/>
                    <a:pt x="14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1" name="Freeform: Shape 1222">
              <a:extLst>
                <a:ext uri="{FF2B5EF4-FFF2-40B4-BE49-F238E27FC236}">
                  <a16:creationId xmlns:a16="http://schemas.microsoft.com/office/drawing/2014/main" id="{2759CAE3-6D86-4B7C-9072-3714E1D1D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75" y="3713873"/>
              <a:ext cx="9525" cy="9525"/>
            </a:xfrm>
            <a:custGeom>
              <a:avLst/>
              <a:gdLst>
                <a:gd name="T0" fmla="*/ 76 w 9525"/>
                <a:gd name="T1" fmla="*/ 23774400 h 9525"/>
                <a:gd name="T2" fmla="*/ 2553 w 9525"/>
                <a:gd name="T3" fmla="*/ 59159775 h 9525"/>
                <a:gd name="T4" fmla="*/ 9982 w 9525"/>
                <a:gd name="T5" fmla="*/ 35575875 h 9525"/>
                <a:gd name="T6" fmla="*/ 5029 w 9525"/>
                <a:gd name="T7" fmla="*/ 190500 h 9525"/>
                <a:gd name="T8" fmla="*/ 76 w 9525"/>
                <a:gd name="T9" fmla="*/ 2377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" y="2496"/>
                  </a:moveTo>
                  <a:cubicBezTo>
                    <a:pt x="2267" y="2401"/>
                    <a:pt x="3029" y="3735"/>
                    <a:pt x="2553" y="6211"/>
                  </a:cubicBezTo>
                  <a:cubicBezTo>
                    <a:pt x="7220" y="5354"/>
                    <a:pt x="9792" y="9640"/>
                    <a:pt x="9982" y="3735"/>
                  </a:cubicBezTo>
                  <a:cubicBezTo>
                    <a:pt x="5982" y="4878"/>
                    <a:pt x="8268" y="-361"/>
                    <a:pt x="5029" y="20"/>
                  </a:cubicBezTo>
                  <a:cubicBezTo>
                    <a:pt x="5887" y="3354"/>
                    <a:pt x="-781" y="-933"/>
                    <a:pt x="76" y="24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2" name="Freeform: Shape 1223">
              <a:extLst>
                <a:ext uri="{FF2B5EF4-FFF2-40B4-BE49-F238E27FC236}">
                  <a16:creationId xmlns:a16="http://schemas.microsoft.com/office/drawing/2014/main" id="{41223F26-0973-491C-B744-0352FC58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832" y="3358118"/>
              <a:ext cx="9525" cy="9525"/>
            </a:xfrm>
            <a:custGeom>
              <a:avLst/>
              <a:gdLst>
                <a:gd name="T0" fmla="*/ 914400 w 9525"/>
                <a:gd name="T1" fmla="*/ 35537775 h 9525"/>
                <a:gd name="T2" fmla="*/ 59883675 w 9525"/>
                <a:gd name="T3" fmla="*/ 11944350 h 9525"/>
                <a:gd name="T4" fmla="*/ 914400 w 9525"/>
                <a:gd name="T5" fmla="*/ 3553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" y="3731"/>
                  </a:moveTo>
                  <a:cubicBezTo>
                    <a:pt x="2572" y="6303"/>
                    <a:pt x="5429" y="3731"/>
                    <a:pt x="6287" y="1254"/>
                  </a:cubicBezTo>
                  <a:cubicBezTo>
                    <a:pt x="4382" y="-746"/>
                    <a:pt x="-762" y="-651"/>
                    <a:pt x="96" y="37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3" name="Freeform: Shape 1224">
              <a:extLst>
                <a:ext uri="{FF2B5EF4-FFF2-40B4-BE49-F238E27FC236}">
                  <a16:creationId xmlns:a16="http://schemas.microsoft.com/office/drawing/2014/main" id="{083349D4-0BE8-4F04-9412-9442961EE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309" y="3286129"/>
              <a:ext cx="9525" cy="9525"/>
            </a:xfrm>
            <a:custGeom>
              <a:avLst/>
              <a:gdLst>
                <a:gd name="T0" fmla="*/ 34023300 w 9525"/>
                <a:gd name="T1" fmla="*/ 48044100 h 9525"/>
                <a:gd name="T2" fmla="*/ 34023300 w 9525"/>
                <a:gd name="T3" fmla="*/ 866775 h 9525"/>
                <a:gd name="T4" fmla="*/ 34023300 w 9525"/>
                <a:gd name="T5" fmla="*/ 48044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72" y="5044"/>
                  </a:moveTo>
                  <a:cubicBezTo>
                    <a:pt x="3572" y="3425"/>
                    <a:pt x="3572" y="1710"/>
                    <a:pt x="3572" y="91"/>
                  </a:cubicBezTo>
                  <a:cubicBezTo>
                    <a:pt x="-1191" y="-861"/>
                    <a:pt x="-1191" y="5997"/>
                    <a:pt x="3572" y="50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4" name="Freeform: Shape 1225">
              <a:extLst>
                <a:ext uri="{FF2B5EF4-FFF2-40B4-BE49-F238E27FC236}">
                  <a16:creationId xmlns:a16="http://schemas.microsoft.com/office/drawing/2014/main" id="{3E84FCBE-A58E-47DD-A100-B503D9BF3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451" y="3215268"/>
              <a:ext cx="9525" cy="9525"/>
            </a:xfrm>
            <a:custGeom>
              <a:avLst/>
              <a:gdLst>
                <a:gd name="T0" fmla="*/ 47177325 w 9525"/>
                <a:gd name="T1" fmla="*/ 61607700 h 9525"/>
                <a:gd name="T2" fmla="*/ 11791950 w 9525"/>
                <a:gd name="T3" fmla="*/ 14430375 h 9525"/>
                <a:gd name="T4" fmla="*/ 0 w 9525"/>
                <a:gd name="T5" fmla="*/ 85201125 h 9525"/>
                <a:gd name="T6" fmla="*/ 47177325 w 9525"/>
                <a:gd name="T7" fmla="*/ 61607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468"/>
                  </a:moveTo>
                  <a:cubicBezTo>
                    <a:pt x="2572" y="6659"/>
                    <a:pt x="4667" y="-3819"/>
                    <a:pt x="1238" y="1515"/>
                  </a:cubicBezTo>
                  <a:cubicBezTo>
                    <a:pt x="4858" y="3230"/>
                    <a:pt x="857" y="7611"/>
                    <a:pt x="0" y="8945"/>
                  </a:cubicBezTo>
                  <a:cubicBezTo>
                    <a:pt x="2762" y="9326"/>
                    <a:pt x="4667" y="8659"/>
                    <a:pt x="4953" y="64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5" name="Freeform: Shape 1226">
              <a:extLst>
                <a:ext uri="{FF2B5EF4-FFF2-40B4-BE49-F238E27FC236}">
                  <a16:creationId xmlns:a16="http://schemas.microsoft.com/office/drawing/2014/main" id="{DD5CB88E-B4F1-47B0-93C8-4ACCBAFC7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660553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8574 h 9525"/>
                <a:gd name="T4" fmla="*/ 35385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1905" y="7334"/>
                    <a:pt x="3429" y="12859"/>
                    <a:pt x="0" y="18574"/>
                  </a:cubicBezTo>
                  <a:cubicBezTo>
                    <a:pt x="5620" y="17717"/>
                    <a:pt x="6763" y="1619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6" name="Freeform: Shape 1227">
              <a:extLst>
                <a:ext uri="{FF2B5EF4-FFF2-40B4-BE49-F238E27FC236}">
                  <a16:creationId xmlns:a16="http://schemas.microsoft.com/office/drawing/2014/main" id="{8A1D27DA-BCB3-40BA-A8BE-004561E9E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522" y="3629596"/>
              <a:ext cx="9525" cy="9525"/>
            </a:xfrm>
            <a:custGeom>
              <a:avLst/>
              <a:gdLst>
                <a:gd name="T0" fmla="*/ 738 w 9525"/>
                <a:gd name="T1" fmla="*/ 35385375 h 9525"/>
                <a:gd name="T2" fmla="*/ 10644 w 9525"/>
                <a:gd name="T3" fmla="*/ 0 h 9525"/>
                <a:gd name="T4" fmla="*/ 738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38" y="3715"/>
                  </a:moveTo>
                  <a:cubicBezTo>
                    <a:pt x="2358" y="857"/>
                    <a:pt x="10073" y="3905"/>
                    <a:pt x="10644" y="0"/>
                  </a:cubicBezTo>
                  <a:cubicBezTo>
                    <a:pt x="9025" y="571"/>
                    <a:pt x="-3072" y="-571"/>
                    <a:pt x="73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7" name="Freeform: Shape 1228">
              <a:extLst>
                <a:ext uri="{FF2B5EF4-FFF2-40B4-BE49-F238E27FC236}">
                  <a16:creationId xmlns:a16="http://schemas.microsoft.com/office/drawing/2014/main" id="{5E9865D5-ADA1-4572-830A-D109C85A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184" y="3581209"/>
              <a:ext cx="9525" cy="9525"/>
            </a:xfrm>
            <a:custGeom>
              <a:avLst/>
              <a:gdLst>
                <a:gd name="T0" fmla="*/ 12525375 w 9525"/>
                <a:gd name="T1" fmla="*/ 58969275 h 9525"/>
                <a:gd name="T2" fmla="*/ 47901225 w 9525"/>
                <a:gd name="T3" fmla="*/ 11791950 h 9525"/>
                <a:gd name="T4" fmla="*/ 723900 w 9525"/>
                <a:gd name="T5" fmla="*/ 0 h 9525"/>
                <a:gd name="T6" fmla="*/ 1252537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15" y="6191"/>
                  </a:moveTo>
                  <a:cubicBezTo>
                    <a:pt x="4553" y="6572"/>
                    <a:pt x="5410" y="4477"/>
                    <a:pt x="5029" y="1238"/>
                  </a:cubicBezTo>
                  <a:cubicBezTo>
                    <a:pt x="2839" y="1333"/>
                    <a:pt x="1124" y="953"/>
                    <a:pt x="76" y="0"/>
                  </a:cubicBezTo>
                  <a:cubicBezTo>
                    <a:pt x="-495" y="3048"/>
                    <a:pt x="2362" y="2667"/>
                    <a:pt x="13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8" name="Freeform: Shape 1229">
              <a:extLst>
                <a:ext uri="{FF2B5EF4-FFF2-40B4-BE49-F238E27FC236}">
                  <a16:creationId xmlns:a16="http://schemas.microsoft.com/office/drawing/2014/main" id="{0DC5CE80-0EA6-4618-A645-94484ACCC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583" y="3194368"/>
              <a:ext cx="9525" cy="9525"/>
            </a:xfrm>
            <a:custGeom>
              <a:avLst/>
              <a:gdLst>
                <a:gd name="T0" fmla="*/ 32308800 w 9525"/>
                <a:gd name="T1" fmla="*/ 16224 h 9525"/>
                <a:gd name="T2" fmla="*/ 32308800 w 9525"/>
                <a:gd name="T3" fmla="*/ 126 h 9525"/>
                <a:gd name="T4" fmla="*/ 32308800 w 9525"/>
                <a:gd name="T5" fmla="*/ 1622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92" y="16224"/>
                  </a:moveTo>
                  <a:cubicBezTo>
                    <a:pt x="1296" y="9842"/>
                    <a:pt x="3392" y="6032"/>
                    <a:pt x="3392" y="126"/>
                  </a:cubicBezTo>
                  <a:cubicBezTo>
                    <a:pt x="-2609" y="-1588"/>
                    <a:pt x="629" y="14700"/>
                    <a:pt x="3392" y="16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29" name="Freeform: Shape 1230">
              <a:extLst>
                <a:ext uri="{FF2B5EF4-FFF2-40B4-BE49-F238E27FC236}">
                  <a16:creationId xmlns:a16="http://schemas.microsoft.com/office/drawing/2014/main" id="{A596F396-E167-4910-A1AA-EE07AF2A1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783" y="3557549"/>
              <a:ext cx="9525" cy="9525"/>
            </a:xfrm>
            <a:custGeom>
              <a:avLst/>
              <a:gdLst>
                <a:gd name="T0" fmla="*/ 0 w 9525"/>
                <a:gd name="T1" fmla="*/ 1266825 h 9525"/>
                <a:gd name="T2" fmla="*/ 0 w 9525"/>
                <a:gd name="T3" fmla="*/ 36652200 h 9525"/>
                <a:gd name="T4" fmla="*/ 47177325 w 9525"/>
                <a:gd name="T5" fmla="*/ 13068300 h 9525"/>
                <a:gd name="T6" fmla="*/ 0 w 9525"/>
                <a:gd name="T7" fmla="*/ 126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3"/>
                  </a:moveTo>
                  <a:cubicBezTo>
                    <a:pt x="0" y="1372"/>
                    <a:pt x="0" y="2610"/>
                    <a:pt x="0" y="3848"/>
                  </a:cubicBezTo>
                  <a:cubicBezTo>
                    <a:pt x="2858" y="4229"/>
                    <a:pt x="4667" y="3562"/>
                    <a:pt x="4953" y="1372"/>
                  </a:cubicBezTo>
                  <a:cubicBezTo>
                    <a:pt x="3238" y="991"/>
                    <a:pt x="2572" y="-438"/>
                    <a:pt x="0" y="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0" name="Freeform: Shape 1231">
              <a:extLst>
                <a:ext uri="{FF2B5EF4-FFF2-40B4-BE49-F238E27FC236}">
                  <a16:creationId xmlns:a16="http://schemas.microsoft.com/office/drawing/2014/main" id="{3832FF5D-7385-427E-8876-FBF56C89D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932" y="3013519"/>
              <a:ext cx="9525" cy="9525"/>
            </a:xfrm>
            <a:custGeom>
              <a:avLst/>
              <a:gdLst>
                <a:gd name="T0" fmla="*/ 22174200 w 9525"/>
                <a:gd name="T1" fmla="*/ 70770750 h 9525"/>
                <a:gd name="T2" fmla="*/ 22174200 w 9525"/>
                <a:gd name="T3" fmla="*/ 0 h 9525"/>
                <a:gd name="T4" fmla="*/ 22174200 w 9525"/>
                <a:gd name="T5" fmla="*/ 70770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28" y="7430"/>
                  </a:moveTo>
                  <a:cubicBezTo>
                    <a:pt x="3281" y="6572"/>
                    <a:pt x="5091" y="476"/>
                    <a:pt x="2328" y="0"/>
                  </a:cubicBezTo>
                  <a:cubicBezTo>
                    <a:pt x="2328" y="3334"/>
                    <a:pt x="-2910" y="5715"/>
                    <a:pt x="2328" y="74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1" name="Freeform: Shape 1232">
              <a:extLst>
                <a:ext uri="{FF2B5EF4-FFF2-40B4-BE49-F238E27FC236}">
                  <a16:creationId xmlns:a16="http://schemas.microsoft.com/office/drawing/2014/main" id="{F097322C-36A7-42B7-A39E-DF4DD7F92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85352"/>
              <a:ext cx="9525" cy="9525"/>
            </a:xfrm>
            <a:custGeom>
              <a:avLst/>
              <a:gdLst>
                <a:gd name="T0" fmla="*/ 0 w 9525"/>
                <a:gd name="T1" fmla="*/ 23812500 h 9525"/>
                <a:gd name="T2" fmla="*/ 82562700 w 9525"/>
                <a:gd name="T3" fmla="*/ 12020550 h 9525"/>
                <a:gd name="T4" fmla="*/ 0 w 9525"/>
                <a:gd name="T5" fmla="*/ 23812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00"/>
                  </a:moveTo>
                  <a:cubicBezTo>
                    <a:pt x="1715" y="4214"/>
                    <a:pt x="8668" y="4881"/>
                    <a:pt x="8668" y="1262"/>
                  </a:cubicBezTo>
                  <a:cubicBezTo>
                    <a:pt x="6001" y="595"/>
                    <a:pt x="667" y="-1786"/>
                    <a:pt x="0" y="25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2" name="Freeform: Shape 1233">
              <a:extLst>
                <a:ext uri="{FF2B5EF4-FFF2-40B4-BE49-F238E27FC236}">
                  <a16:creationId xmlns:a16="http://schemas.microsoft.com/office/drawing/2014/main" id="{55157221-58BB-42DD-AC97-EE0A3CFFA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964" y="3567589"/>
              <a:ext cx="9525" cy="9525"/>
            </a:xfrm>
            <a:custGeom>
              <a:avLst/>
              <a:gdLst>
                <a:gd name="T0" fmla="*/ 79019400 w 9525"/>
                <a:gd name="T1" fmla="*/ 11791950 h 9525"/>
                <a:gd name="T2" fmla="*/ 8248650 w 9525"/>
                <a:gd name="T3" fmla="*/ 0 h 9525"/>
                <a:gd name="T4" fmla="*/ 8248650 w 9525"/>
                <a:gd name="T5" fmla="*/ 58969275 h 9525"/>
                <a:gd name="T6" fmla="*/ 79019400 w 9525"/>
                <a:gd name="T7" fmla="*/ 1179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96" y="1238"/>
                  </a:moveTo>
                  <a:cubicBezTo>
                    <a:pt x="4486" y="2191"/>
                    <a:pt x="3724" y="0"/>
                    <a:pt x="866" y="0"/>
                  </a:cubicBezTo>
                  <a:cubicBezTo>
                    <a:pt x="1628" y="3905"/>
                    <a:pt x="-1419" y="3810"/>
                    <a:pt x="866" y="6191"/>
                  </a:cubicBezTo>
                  <a:cubicBezTo>
                    <a:pt x="5248" y="2762"/>
                    <a:pt x="4581" y="4572"/>
                    <a:pt x="8296" y="12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3" name="Freeform: Shape 1234">
              <a:extLst>
                <a:ext uri="{FF2B5EF4-FFF2-40B4-BE49-F238E27FC236}">
                  <a16:creationId xmlns:a16="http://schemas.microsoft.com/office/drawing/2014/main" id="{FCBB2BFC-9CFF-435C-904D-65D3809D8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0" y="3622027"/>
              <a:ext cx="9525" cy="9525"/>
            </a:xfrm>
            <a:custGeom>
              <a:avLst/>
              <a:gdLst>
                <a:gd name="T0" fmla="*/ 8172450 w 9525"/>
                <a:gd name="T1" fmla="*/ 45 h 9525"/>
                <a:gd name="T2" fmla="*/ 8172450 w 9525"/>
                <a:gd name="T3" fmla="*/ 11189 h 9525"/>
                <a:gd name="T4" fmla="*/ 55359300 w 9525"/>
                <a:gd name="T5" fmla="*/ 3760 h 9525"/>
                <a:gd name="T6" fmla="*/ 8172450 w 9525"/>
                <a:gd name="T7" fmla="*/ 4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8" y="45"/>
                  </a:moveTo>
                  <a:cubicBezTo>
                    <a:pt x="-1332" y="4141"/>
                    <a:pt x="1430" y="5570"/>
                    <a:pt x="858" y="11189"/>
                  </a:cubicBezTo>
                  <a:cubicBezTo>
                    <a:pt x="5430" y="11570"/>
                    <a:pt x="4573" y="6713"/>
                    <a:pt x="5812" y="3760"/>
                  </a:cubicBezTo>
                  <a:cubicBezTo>
                    <a:pt x="858" y="4522"/>
                    <a:pt x="7145" y="-526"/>
                    <a:pt x="858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4" name="Freeform: Shape 1235">
              <a:extLst>
                <a:ext uri="{FF2B5EF4-FFF2-40B4-BE49-F238E27FC236}">
                  <a16:creationId xmlns:a16="http://schemas.microsoft.com/office/drawing/2014/main" id="{8726FA62-9FBC-4484-B056-409E45B5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67983"/>
              <a:ext cx="9525" cy="9525"/>
            </a:xfrm>
            <a:custGeom>
              <a:avLst/>
              <a:gdLst>
                <a:gd name="T0" fmla="*/ 0 w 9525"/>
                <a:gd name="T1" fmla="*/ 12344400 h 9525"/>
                <a:gd name="T2" fmla="*/ 0 w 9525"/>
                <a:gd name="T3" fmla="*/ 71313675 h 9525"/>
                <a:gd name="T4" fmla="*/ 58969275 w 9525"/>
                <a:gd name="T5" fmla="*/ 59521725 h 9525"/>
                <a:gd name="T6" fmla="*/ 58969275 w 9525"/>
                <a:gd name="T7" fmla="*/ 542925 h 9525"/>
                <a:gd name="T8" fmla="*/ 0 w 9525"/>
                <a:gd name="T9" fmla="*/ 1234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96"/>
                  </a:moveTo>
                  <a:cubicBezTo>
                    <a:pt x="191" y="4344"/>
                    <a:pt x="2381" y="5106"/>
                    <a:pt x="0" y="7487"/>
                  </a:cubicBezTo>
                  <a:cubicBezTo>
                    <a:pt x="1810" y="6820"/>
                    <a:pt x="6382" y="8916"/>
                    <a:pt x="6191" y="6249"/>
                  </a:cubicBezTo>
                  <a:cubicBezTo>
                    <a:pt x="-95" y="4344"/>
                    <a:pt x="5239" y="4058"/>
                    <a:pt x="6191" y="57"/>
                  </a:cubicBezTo>
                  <a:cubicBezTo>
                    <a:pt x="3239" y="-419"/>
                    <a:pt x="3524" y="2248"/>
                    <a:pt x="0" y="12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5" name="Freeform: Shape 1236">
              <a:extLst>
                <a:ext uri="{FF2B5EF4-FFF2-40B4-BE49-F238E27FC236}">
                  <a16:creationId xmlns:a16="http://schemas.microsoft.com/office/drawing/2014/main" id="{D7B1F5BA-F33F-40CC-8334-7E69B8175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639" y="3394043"/>
              <a:ext cx="9525" cy="9525"/>
            </a:xfrm>
            <a:custGeom>
              <a:avLst/>
              <a:gdLst>
                <a:gd name="T0" fmla="*/ 3715 w 9525"/>
                <a:gd name="T1" fmla="*/ 12383 h 9525"/>
                <a:gd name="T2" fmla="*/ 7429 w 9525"/>
                <a:gd name="T3" fmla="*/ 0 h 9525"/>
                <a:gd name="T4" fmla="*/ 7429 w 9525"/>
                <a:gd name="T5" fmla="*/ 7429 h 9525"/>
                <a:gd name="T6" fmla="*/ 0 w 9525"/>
                <a:gd name="T7" fmla="*/ 8668 h 9525"/>
                <a:gd name="T8" fmla="*/ 3715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12383"/>
                  </a:moveTo>
                  <a:cubicBezTo>
                    <a:pt x="5334" y="8477"/>
                    <a:pt x="15716" y="2667"/>
                    <a:pt x="7429" y="0"/>
                  </a:cubicBezTo>
                  <a:cubicBezTo>
                    <a:pt x="7429" y="2476"/>
                    <a:pt x="7429" y="4953"/>
                    <a:pt x="7429" y="7429"/>
                  </a:cubicBezTo>
                  <a:cubicBezTo>
                    <a:pt x="5239" y="8096"/>
                    <a:pt x="95" y="5905"/>
                    <a:pt x="0" y="8668"/>
                  </a:cubicBezTo>
                  <a:cubicBezTo>
                    <a:pt x="2762" y="8287"/>
                    <a:pt x="1333" y="12287"/>
                    <a:pt x="3715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6" name="Freeform: Shape 1237">
              <a:extLst>
                <a:ext uri="{FF2B5EF4-FFF2-40B4-BE49-F238E27FC236}">
                  <a16:creationId xmlns:a16="http://schemas.microsoft.com/office/drawing/2014/main" id="{6E2A40B0-9D79-4CFC-A0CF-B1AC41048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16" y="3539109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47177325 h 9525"/>
                <a:gd name="T4" fmla="*/ 82562700 w 9525"/>
                <a:gd name="T5" fmla="*/ 235934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4763" y="4000"/>
                    <a:pt x="476" y="2572"/>
                    <a:pt x="0" y="4953"/>
                  </a:cubicBezTo>
                  <a:cubicBezTo>
                    <a:pt x="3810" y="5048"/>
                    <a:pt x="6858" y="4382"/>
                    <a:pt x="8668" y="2477"/>
                  </a:cubicBezTo>
                  <a:cubicBezTo>
                    <a:pt x="5239" y="3334"/>
                    <a:pt x="6191" y="0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7" name="Freeform: Shape 1238">
              <a:extLst>
                <a:ext uri="{FF2B5EF4-FFF2-40B4-BE49-F238E27FC236}">
                  <a16:creationId xmlns:a16="http://schemas.microsoft.com/office/drawing/2014/main" id="{52D0092A-14D6-46DD-8A9B-DFFA999C4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830" y="363455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12383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6858"/>
                    <a:pt x="286" y="8572"/>
                    <a:pt x="3715" y="12383"/>
                  </a:cubicBezTo>
                  <a:cubicBezTo>
                    <a:pt x="4000" y="9620"/>
                    <a:pt x="5715" y="95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8" name="Freeform: Shape 1239">
              <a:extLst>
                <a:ext uri="{FF2B5EF4-FFF2-40B4-BE49-F238E27FC236}">
                  <a16:creationId xmlns:a16="http://schemas.microsoft.com/office/drawing/2014/main" id="{DD510E26-DE5E-4822-982D-3F9F31A6F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428" y="3340663"/>
              <a:ext cx="9525" cy="9525"/>
            </a:xfrm>
            <a:custGeom>
              <a:avLst/>
              <a:gdLst>
                <a:gd name="T0" fmla="*/ 39214425 w 9525"/>
                <a:gd name="T1" fmla="*/ 60264675 h 9525"/>
                <a:gd name="T2" fmla="*/ 27422475 w 9525"/>
                <a:gd name="T3" fmla="*/ 1295400 h 9525"/>
                <a:gd name="T4" fmla="*/ 39214425 w 9525"/>
                <a:gd name="T5" fmla="*/ 60264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117" y="6327"/>
                  </a:moveTo>
                  <a:cubicBezTo>
                    <a:pt x="5165" y="2803"/>
                    <a:pt x="2403" y="3088"/>
                    <a:pt x="2879" y="136"/>
                  </a:cubicBezTo>
                  <a:cubicBezTo>
                    <a:pt x="-1408" y="-1293"/>
                    <a:pt x="-836" y="9089"/>
                    <a:pt x="4117" y="63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39" name="Freeform: Shape 1240">
              <a:extLst>
                <a:ext uri="{FF2B5EF4-FFF2-40B4-BE49-F238E27FC236}">
                  <a16:creationId xmlns:a16="http://schemas.microsoft.com/office/drawing/2014/main" id="{5B8CAF21-9EF3-4E6D-A390-176C1A320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116" y="3349466"/>
              <a:ext cx="9525" cy="9525"/>
            </a:xfrm>
            <a:custGeom>
              <a:avLst/>
              <a:gdLst>
                <a:gd name="T0" fmla="*/ 32661225 w 9525"/>
                <a:gd name="T1" fmla="*/ 0 h 9525"/>
                <a:gd name="T2" fmla="*/ 32661225 w 9525"/>
                <a:gd name="T3" fmla="*/ 12383 h 9525"/>
                <a:gd name="T4" fmla="*/ 32661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429" y="0"/>
                  </a:moveTo>
                  <a:cubicBezTo>
                    <a:pt x="-1047" y="191"/>
                    <a:pt x="-1238" y="12668"/>
                    <a:pt x="3429" y="12383"/>
                  </a:cubicBezTo>
                  <a:cubicBezTo>
                    <a:pt x="4763" y="6858"/>
                    <a:pt x="381" y="3334"/>
                    <a:pt x="342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0" name="Freeform: Shape 1241">
              <a:extLst>
                <a:ext uri="{FF2B5EF4-FFF2-40B4-BE49-F238E27FC236}">
                  <a16:creationId xmlns:a16="http://schemas.microsoft.com/office/drawing/2014/main" id="{0B142905-8AAF-4430-AA9A-A307A31EF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265" y="2888221"/>
              <a:ext cx="9525" cy="9525"/>
            </a:xfrm>
            <a:custGeom>
              <a:avLst/>
              <a:gdLst>
                <a:gd name="T0" fmla="*/ 847725 w 9525"/>
                <a:gd name="T1" fmla="*/ 47605950 h 9525"/>
                <a:gd name="T2" fmla="*/ 36233100 w 9525"/>
                <a:gd name="T3" fmla="*/ 428625 h 9525"/>
                <a:gd name="T4" fmla="*/ 847725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" y="4998"/>
                  </a:moveTo>
                  <a:cubicBezTo>
                    <a:pt x="3328" y="5379"/>
                    <a:pt x="4185" y="3283"/>
                    <a:pt x="3804" y="45"/>
                  </a:cubicBezTo>
                  <a:cubicBezTo>
                    <a:pt x="470" y="-336"/>
                    <a:pt x="-291" y="1759"/>
                    <a:pt x="89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1" name="Freeform: Shape 1242">
              <a:extLst>
                <a:ext uri="{FF2B5EF4-FFF2-40B4-BE49-F238E27FC236}">
                  <a16:creationId xmlns:a16="http://schemas.microsoft.com/office/drawing/2014/main" id="{684B7D8C-DA69-4653-A907-426A75088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847" y="3209342"/>
              <a:ext cx="9525" cy="9525"/>
            </a:xfrm>
            <a:custGeom>
              <a:avLst/>
              <a:gdLst>
                <a:gd name="T0" fmla="*/ 56988075 w 9525"/>
                <a:gd name="T1" fmla="*/ 6203 h 9525"/>
                <a:gd name="T2" fmla="*/ 45196125 w 9525"/>
                <a:gd name="T3" fmla="*/ 11 h 9525"/>
                <a:gd name="T4" fmla="*/ 9810750 w 9525"/>
                <a:gd name="T5" fmla="*/ 11156 h 9525"/>
                <a:gd name="T6" fmla="*/ 56988075 w 9525"/>
                <a:gd name="T7" fmla="*/ 620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83" y="6203"/>
                  </a:moveTo>
                  <a:cubicBezTo>
                    <a:pt x="7031" y="2678"/>
                    <a:pt x="4269" y="2964"/>
                    <a:pt x="4745" y="11"/>
                  </a:cubicBezTo>
                  <a:cubicBezTo>
                    <a:pt x="173" y="-370"/>
                    <a:pt x="-1161" y="8870"/>
                    <a:pt x="1030" y="11156"/>
                  </a:cubicBezTo>
                  <a:cubicBezTo>
                    <a:pt x="2840" y="9727"/>
                    <a:pt x="2459" y="6012"/>
                    <a:pt x="5983" y="620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2" name="Freeform: Shape 1243">
              <a:extLst>
                <a:ext uri="{FF2B5EF4-FFF2-40B4-BE49-F238E27FC236}">
                  <a16:creationId xmlns:a16="http://schemas.microsoft.com/office/drawing/2014/main" id="{147F426E-4AD7-468A-A554-FAD767CA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79" y="3462242"/>
              <a:ext cx="9525" cy="9525"/>
            </a:xfrm>
            <a:custGeom>
              <a:avLst/>
              <a:gdLst>
                <a:gd name="T0" fmla="*/ 22078950 w 9525"/>
                <a:gd name="T1" fmla="*/ 82562700 h 9525"/>
                <a:gd name="T2" fmla="*/ 22078950 w 9525"/>
                <a:gd name="T3" fmla="*/ 0 h 9525"/>
                <a:gd name="T4" fmla="*/ 2207895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18" y="8668"/>
                  </a:moveTo>
                  <a:cubicBezTo>
                    <a:pt x="2699" y="8572"/>
                    <a:pt x="5080" y="2096"/>
                    <a:pt x="2318" y="0"/>
                  </a:cubicBezTo>
                  <a:cubicBezTo>
                    <a:pt x="3175" y="3048"/>
                    <a:pt x="-3302" y="8477"/>
                    <a:pt x="2318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3" name="Freeform: Shape 1244">
              <a:extLst>
                <a:ext uri="{FF2B5EF4-FFF2-40B4-BE49-F238E27FC236}">
                  <a16:creationId xmlns:a16="http://schemas.microsoft.com/office/drawing/2014/main" id="{B23CEF9A-4570-4B4D-9857-65943CEF0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2852278"/>
              <a:ext cx="9525" cy="9525"/>
            </a:xfrm>
            <a:custGeom>
              <a:avLst/>
              <a:gdLst>
                <a:gd name="T0" fmla="*/ 0 w 9525"/>
                <a:gd name="T1" fmla="*/ 2555 h 9525"/>
                <a:gd name="T2" fmla="*/ 47177325 w 9525"/>
                <a:gd name="T3" fmla="*/ 11222 h 9525"/>
                <a:gd name="T4" fmla="*/ 82562700 w 9525"/>
                <a:gd name="T5" fmla="*/ 9984 h 9525"/>
                <a:gd name="T6" fmla="*/ 70761225 w 9525"/>
                <a:gd name="T7" fmla="*/ 78 h 9525"/>
                <a:gd name="T8" fmla="*/ 0 w 9525"/>
                <a:gd name="T9" fmla="*/ 255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555"/>
                  </a:moveTo>
                  <a:cubicBezTo>
                    <a:pt x="5429" y="1602"/>
                    <a:pt x="4953" y="6650"/>
                    <a:pt x="4953" y="11222"/>
                  </a:cubicBezTo>
                  <a:cubicBezTo>
                    <a:pt x="6382" y="11032"/>
                    <a:pt x="8477" y="11413"/>
                    <a:pt x="8668" y="9984"/>
                  </a:cubicBezTo>
                  <a:cubicBezTo>
                    <a:pt x="5334" y="6841"/>
                    <a:pt x="7620" y="5222"/>
                    <a:pt x="7429" y="78"/>
                  </a:cubicBezTo>
                  <a:cubicBezTo>
                    <a:pt x="4191" y="78"/>
                    <a:pt x="190" y="-684"/>
                    <a:pt x="0" y="25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4" name="Freeform: Shape 1245">
              <a:extLst>
                <a:ext uri="{FF2B5EF4-FFF2-40B4-BE49-F238E27FC236}">
                  <a16:creationId xmlns:a16="http://schemas.microsoft.com/office/drawing/2014/main" id="{8E23D3DC-767E-4A21-9634-D2AB2F1E0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067" y="3197052"/>
              <a:ext cx="9525" cy="9525"/>
            </a:xfrm>
            <a:custGeom>
              <a:avLst/>
              <a:gdLst>
                <a:gd name="T0" fmla="*/ 70761225 w 9525"/>
                <a:gd name="T1" fmla="*/ 11020425 h 9525"/>
                <a:gd name="T2" fmla="*/ 0 w 9525"/>
                <a:gd name="T3" fmla="*/ 22821900 h 9525"/>
                <a:gd name="T4" fmla="*/ 70761225 w 9525"/>
                <a:gd name="T5" fmla="*/ 11020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157"/>
                  </a:moveTo>
                  <a:cubicBezTo>
                    <a:pt x="5429" y="-938"/>
                    <a:pt x="1048" y="14"/>
                    <a:pt x="0" y="2396"/>
                  </a:cubicBezTo>
                  <a:cubicBezTo>
                    <a:pt x="4477" y="1253"/>
                    <a:pt x="6477" y="5539"/>
                    <a:pt x="7429" y="1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5" name="Freeform: Shape 1246">
              <a:extLst>
                <a:ext uri="{FF2B5EF4-FFF2-40B4-BE49-F238E27FC236}">
                  <a16:creationId xmlns:a16="http://schemas.microsoft.com/office/drawing/2014/main" id="{10A46DA8-8F80-4ECF-A115-65BA4DCCC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27" y="3281223"/>
              <a:ext cx="9525" cy="9525"/>
            </a:xfrm>
            <a:custGeom>
              <a:avLst/>
              <a:gdLst>
                <a:gd name="T0" fmla="*/ 35909250 w 9525"/>
                <a:gd name="T1" fmla="*/ 47605950 h 9525"/>
                <a:gd name="T2" fmla="*/ 523875 w 9525"/>
                <a:gd name="T3" fmla="*/ 428625 h 9525"/>
                <a:gd name="T4" fmla="*/ 3590925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998"/>
                  </a:moveTo>
                  <a:cubicBezTo>
                    <a:pt x="4151" y="1759"/>
                    <a:pt x="3294" y="-336"/>
                    <a:pt x="55" y="45"/>
                  </a:cubicBezTo>
                  <a:cubicBezTo>
                    <a:pt x="-230" y="3283"/>
                    <a:pt x="532" y="5379"/>
                    <a:pt x="3770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6" name="Freeform: Shape 1247">
              <a:extLst>
                <a:ext uri="{FF2B5EF4-FFF2-40B4-BE49-F238E27FC236}">
                  <a16:creationId xmlns:a16="http://schemas.microsoft.com/office/drawing/2014/main" id="{01DED349-D947-4811-B8CC-B7DEBC7EB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3390364"/>
              <a:ext cx="9525" cy="9525"/>
            </a:xfrm>
            <a:custGeom>
              <a:avLst/>
              <a:gdLst>
                <a:gd name="T0" fmla="*/ 0 w 9525"/>
                <a:gd name="T1" fmla="*/ 35042475 h 9525"/>
                <a:gd name="T2" fmla="*/ 70761225 w 9525"/>
                <a:gd name="T3" fmla="*/ 11449050 h 9525"/>
                <a:gd name="T4" fmla="*/ 0 w 9525"/>
                <a:gd name="T5" fmla="*/ 35042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679"/>
                  </a:moveTo>
                  <a:cubicBezTo>
                    <a:pt x="2572" y="2917"/>
                    <a:pt x="8668" y="5679"/>
                    <a:pt x="7429" y="1202"/>
                  </a:cubicBezTo>
                  <a:cubicBezTo>
                    <a:pt x="4858" y="-1465"/>
                    <a:pt x="762" y="726"/>
                    <a:pt x="0" y="36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7" name="Freeform: Shape 1248">
              <a:extLst>
                <a:ext uri="{FF2B5EF4-FFF2-40B4-BE49-F238E27FC236}">
                  <a16:creationId xmlns:a16="http://schemas.microsoft.com/office/drawing/2014/main" id="{6BCDAA95-776D-4D22-B8CC-0D7ABB9B0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559" y="3086562"/>
              <a:ext cx="9525" cy="9525"/>
            </a:xfrm>
            <a:custGeom>
              <a:avLst/>
              <a:gdLst>
                <a:gd name="T0" fmla="*/ 12106275 w 9525"/>
                <a:gd name="T1" fmla="*/ 59102625 h 9525"/>
                <a:gd name="T2" fmla="*/ 47482125 w 9525"/>
                <a:gd name="T3" fmla="*/ 133350 h 9525"/>
                <a:gd name="T4" fmla="*/ 304800 w 9525"/>
                <a:gd name="T5" fmla="*/ 11925300 h 9525"/>
                <a:gd name="T6" fmla="*/ 12106275 w 9525"/>
                <a:gd name="T7" fmla="*/ 59102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1" y="6205"/>
                  </a:moveTo>
                  <a:cubicBezTo>
                    <a:pt x="5176" y="6777"/>
                    <a:pt x="5271" y="3634"/>
                    <a:pt x="4985" y="14"/>
                  </a:cubicBezTo>
                  <a:cubicBezTo>
                    <a:pt x="2794" y="-81"/>
                    <a:pt x="1080" y="300"/>
                    <a:pt x="32" y="1252"/>
                  </a:cubicBezTo>
                  <a:cubicBezTo>
                    <a:pt x="-254" y="3634"/>
                    <a:pt x="1461" y="4015"/>
                    <a:pt x="1271" y="620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8" name="Freeform: Shape 1249">
              <a:extLst>
                <a:ext uri="{FF2B5EF4-FFF2-40B4-BE49-F238E27FC236}">
                  <a16:creationId xmlns:a16="http://schemas.microsoft.com/office/drawing/2014/main" id="{094F63A1-4EF6-49C1-BD4B-C7AE6B99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210" y="3139716"/>
              <a:ext cx="9525" cy="9525"/>
            </a:xfrm>
            <a:custGeom>
              <a:avLst/>
              <a:gdLst>
                <a:gd name="T0" fmla="*/ 70761225 w 9525"/>
                <a:gd name="T1" fmla="*/ 1905000 h 9525"/>
                <a:gd name="T2" fmla="*/ 0 w 9525"/>
                <a:gd name="T3" fmla="*/ 13696950 h 9525"/>
                <a:gd name="T4" fmla="*/ 58969275 w 9525"/>
                <a:gd name="T5" fmla="*/ 37290375 h 9525"/>
                <a:gd name="T6" fmla="*/ 70761225 w 9525"/>
                <a:gd name="T7" fmla="*/ 1905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200"/>
                  </a:moveTo>
                  <a:cubicBezTo>
                    <a:pt x="5239" y="867"/>
                    <a:pt x="95" y="-1324"/>
                    <a:pt x="0" y="1438"/>
                  </a:cubicBezTo>
                  <a:cubicBezTo>
                    <a:pt x="2381" y="2010"/>
                    <a:pt x="3143" y="4105"/>
                    <a:pt x="6191" y="3915"/>
                  </a:cubicBezTo>
                  <a:cubicBezTo>
                    <a:pt x="6191" y="2391"/>
                    <a:pt x="7715" y="2200"/>
                    <a:pt x="7429" y="2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49" name="Freeform: Shape 1250">
              <a:extLst>
                <a:ext uri="{FF2B5EF4-FFF2-40B4-BE49-F238E27FC236}">
                  <a16:creationId xmlns:a16="http://schemas.microsoft.com/office/drawing/2014/main" id="{44674EC0-A4C4-4696-8E40-05C8C797F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2791537"/>
              <a:ext cx="9525" cy="9525"/>
            </a:xfrm>
            <a:custGeom>
              <a:avLst/>
              <a:gdLst>
                <a:gd name="T0" fmla="*/ 0 w 9525"/>
                <a:gd name="T1" fmla="*/ 24060150 h 9525"/>
                <a:gd name="T2" fmla="*/ 70761225 w 9525"/>
                <a:gd name="T3" fmla="*/ 47653575 h 9525"/>
                <a:gd name="T4" fmla="*/ 70761225 w 9525"/>
                <a:gd name="T5" fmla="*/ 12268200 h 9525"/>
                <a:gd name="T6" fmla="*/ 0 w 9525"/>
                <a:gd name="T7" fmla="*/ 24060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526"/>
                  </a:moveTo>
                  <a:cubicBezTo>
                    <a:pt x="2191" y="3669"/>
                    <a:pt x="3143" y="5955"/>
                    <a:pt x="7429" y="5003"/>
                  </a:cubicBezTo>
                  <a:cubicBezTo>
                    <a:pt x="7429" y="3764"/>
                    <a:pt x="7429" y="2526"/>
                    <a:pt x="7429" y="1288"/>
                  </a:cubicBezTo>
                  <a:cubicBezTo>
                    <a:pt x="5810" y="-427"/>
                    <a:pt x="0" y="-808"/>
                    <a:pt x="0" y="2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0" name="Freeform: Shape 1251">
              <a:extLst>
                <a:ext uri="{FF2B5EF4-FFF2-40B4-BE49-F238E27FC236}">
                  <a16:creationId xmlns:a16="http://schemas.microsoft.com/office/drawing/2014/main" id="{0CF83DDB-2195-4E0B-9807-DAEDAB222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007328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4953 w 9525"/>
                <a:gd name="T3" fmla="*/ 8668 h 9525"/>
                <a:gd name="T4" fmla="*/ 4953 w 9525"/>
                <a:gd name="T5" fmla="*/ 3715 h 9525"/>
                <a:gd name="T6" fmla="*/ 0 w 9525"/>
                <a:gd name="T7" fmla="*/ 3715 h 9525"/>
                <a:gd name="T8" fmla="*/ 0 w 9525"/>
                <a:gd name="T9" fmla="*/ 8668 h 9525"/>
                <a:gd name="T10" fmla="*/ 13621 w 9525"/>
                <a:gd name="T11" fmla="*/ 11144 h 9525"/>
                <a:gd name="T12" fmla="*/ 11144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10573" y="4381"/>
                    <a:pt x="9049" y="7810"/>
                    <a:pt x="4953" y="8668"/>
                  </a:cubicBezTo>
                  <a:cubicBezTo>
                    <a:pt x="4953" y="7048"/>
                    <a:pt x="4953" y="5334"/>
                    <a:pt x="4953" y="3715"/>
                  </a:cubicBezTo>
                  <a:cubicBezTo>
                    <a:pt x="3334" y="3715"/>
                    <a:pt x="1619" y="3715"/>
                    <a:pt x="0" y="3715"/>
                  </a:cubicBezTo>
                  <a:cubicBezTo>
                    <a:pt x="0" y="5334"/>
                    <a:pt x="0" y="7048"/>
                    <a:pt x="0" y="8668"/>
                  </a:cubicBezTo>
                  <a:cubicBezTo>
                    <a:pt x="3524" y="10573"/>
                    <a:pt x="9525" y="9811"/>
                    <a:pt x="13621" y="11144"/>
                  </a:cubicBezTo>
                  <a:cubicBezTo>
                    <a:pt x="15050" y="6001"/>
                    <a:pt x="14478" y="2953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1" name="Freeform: Shape 1252">
              <a:extLst>
                <a:ext uri="{FF2B5EF4-FFF2-40B4-BE49-F238E27FC236}">
                  <a16:creationId xmlns:a16="http://schemas.microsoft.com/office/drawing/2014/main" id="{1CD4066B-26AC-46BE-9BFF-ED26630F3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3110027"/>
              <a:ext cx="9525" cy="9525"/>
            </a:xfrm>
            <a:custGeom>
              <a:avLst/>
              <a:gdLst>
                <a:gd name="T0" fmla="*/ 70761225 w 9525"/>
                <a:gd name="T1" fmla="*/ 1638300 h 9525"/>
                <a:gd name="T2" fmla="*/ 0 w 9525"/>
                <a:gd name="T3" fmla="*/ 13430250 h 9525"/>
                <a:gd name="T4" fmla="*/ 70761225 w 9525"/>
                <a:gd name="T5" fmla="*/ 163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72"/>
                  </a:moveTo>
                  <a:cubicBezTo>
                    <a:pt x="5239" y="934"/>
                    <a:pt x="95" y="-1352"/>
                    <a:pt x="0" y="1410"/>
                  </a:cubicBezTo>
                  <a:cubicBezTo>
                    <a:pt x="1524" y="3124"/>
                    <a:pt x="7334" y="3505"/>
                    <a:pt x="7429" y="1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2" name="Freeform: Shape 1253">
              <a:extLst>
                <a:ext uri="{FF2B5EF4-FFF2-40B4-BE49-F238E27FC236}">
                  <a16:creationId xmlns:a16="http://schemas.microsoft.com/office/drawing/2014/main" id="{22E94481-DF25-4577-8538-D66A2C137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3070479"/>
              <a:ext cx="9525" cy="9525"/>
            </a:xfrm>
            <a:custGeom>
              <a:avLst/>
              <a:gdLst>
                <a:gd name="T0" fmla="*/ 7429 w 9525"/>
                <a:gd name="T1" fmla="*/ 47177325 h 9525"/>
                <a:gd name="T2" fmla="*/ 9906 w 9525"/>
                <a:gd name="T3" fmla="*/ 0 h 9525"/>
                <a:gd name="T4" fmla="*/ 0 w 9525"/>
                <a:gd name="T5" fmla="*/ 35385375 h 9525"/>
                <a:gd name="T6" fmla="*/ 7429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953"/>
                  </a:moveTo>
                  <a:cubicBezTo>
                    <a:pt x="6477" y="1524"/>
                    <a:pt x="9906" y="2476"/>
                    <a:pt x="9906" y="0"/>
                  </a:cubicBezTo>
                  <a:cubicBezTo>
                    <a:pt x="7144" y="1810"/>
                    <a:pt x="667" y="-191"/>
                    <a:pt x="0" y="3715"/>
                  </a:cubicBezTo>
                  <a:cubicBezTo>
                    <a:pt x="3048" y="3524"/>
                    <a:pt x="6001" y="3524"/>
                    <a:pt x="742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3" name="Freeform: Shape 1254">
              <a:extLst>
                <a:ext uri="{FF2B5EF4-FFF2-40B4-BE49-F238E27FC236}">
                  <a16:creationId xmlns:a16="http://schemas.microsoft.com/office/drawing/2014/main" id="{9EC00E82-CB72-4CC7-B6A6-47479327C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686240"/>
              <a:ext cx="9525" cy="9525"/>
            </a:xfrm>
            <a:custGeom>
              <a:avLst/>
              <a:gdLst>
                <a:gd name="T0" fmla="*/ 47177325 w 9525"/>
                <a:gd name="T1" fmla="*/ 35385375 h 9525"/>
                <a:gd name="T2" fmla="*/ 47177325 w 9525"/>
                <a:gd name="T3" fmla="*/ 11791950 h 9525"/>
                <a:gd name="T4" fmla="*/ 35385375 w 9525"/>
                <a:gd name="T5" fmla="*/ 0 h 9525"/>
                <a:gd name="T6" fmla="*/ 11791950 w 9525"/>
                <a:gd name="T7" fmla="*/ 0 h 9525"/>
                <a:gd name="T8" fmla="*/ 0 w 9525"/>
                <a:gd name="T9" fmla="*/ 11791950 h 9525"/>
                <a:gd name="T10" fmla="*/ 0 w 9525"/>
                <a:gd name="T11" fmla="*/ 35385375 h 9525"/>
                <a:gd name="T12" fmla="*/ 11791950 w 9525"/>
                <a:gd name="T13" fmla="*/ 47177325 h 9525"/>
                <a:gd name="T14" fmla="*/ 35385375 w 9525"/>
                <a:gd name="T15" fmla="*/ 47177325 h 9525"/>
                <a:gd name="T16" fmla="*/ 47177325 w 9525"/>
                <a:gd name="T17" fmla="*/ 3538537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4953" y="3715"/>
                  </a:moveTo>
                  <a:cubicBezTo>
                    <a:pt x="4953" y="2858"/>
                    <a:pt x="4953" y="2096"/>
                    <a:pt x="4953" y="1238"/>
                  </a:cubicBezTo>
                  <a:cubicBezTo>
                    <a:pt x="4191" y="1143"/>
                    <a:pt x="3524" y="1048"/>
                    <a:pt x="3715" y="0"/>
                  </a:cubicBezTo>
                  <a:cubicBezTo>
                    <a:pt x="2953" y="0"/>
                    <a:pt x="2096" y="0"/>
                    <a:pt x="1238" y="0"/>
                  </a:cubicBezTo>
                  <a:cubicBezTo>
                    <a:pt x="1143" y="762"/>
                    <a:pt x="1048" y="1524"/>
                    <a:pt x="0" y="1238"/>
                  </a:cubicBezTo>
                  <a:cubicBezTo>
                    <a:pt x="0" y="2096"/>
                    <a:pt x="0" y="2858"/>
                    <a:pt x="0" y="3715"/>
                  </a:cubicBezTo>
                  <a:cubicBezTo>
                    <a:pt x="762" y="3810"/>
                    <a:pt x="1429" y="3905"/>
                    <a:pt x="1238" y="4953"/>
                  </a:cubicBezTo>
                  <a:cubicBezTo>
                    <a:pt x="2096" y="4953"/>
                    <a:pt x="2953" y="4953"/>
                    <a:pt x="3715" y="4953"/>
                  </a:cubicBezTo>
                  <a:cubicBezTo>
                    <a:pt x="3810" y="4191"/>
                    <a:pt x="3905" y="3429"/>
                    <a:pt x="4953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4" name="Freeform: Shape 1255">
              <a:extLst>
                <a:ext uri="{FF2B5EF4-FFF2-40B4-BE49-F238E27FC236}">
                  <a16:creationId xmlns:a16="http://schemas.microsoft.com/office/drawing/2014/main" id="{E7D255AF-F3BE-477C-A3C1-18C702D0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732" y="2988754"/>
              <a:ext cx="9525" cy="9525"/>
            </a:xfrm>
            <a:custGeom>
              <a:avLst/>
              <a:gdLst>
                <a:gd name="T0" fmla="*/ 1238 w 9525"/>
                <a:gd name="T1" fmla="*/ 47177325 h 9525"/>
                <a:gd name="T2" fmla="*/ 12382 w 9525"/>
                <a:gd name="T3" fmla="*/ 35385375 h 9525"/>
                <a:gd name="T4" fmla="*/ 12382 w 9525"/>
                <a:gd name="T5" fmla="*/ 0 h 9525"/>
                <a:gd name="T6" fmla="*/ 0 w 9525"/>
                <a:gd name="T7" fmla="*/ 23593425 h 9525"/>
                <a:gd name="T8" fmla="*/ 1238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8" y="4953"/>
                  </a:moveTo>
                  <a:cubicBezTo>
                    <a:pt x="7906" y="5429"/>
                    <a:pt x="6382" y="1524"/>
                    <a:pt x="12382" y="3715"/>
                  </a:cubicBezTo>
                  <a:cubicBezTo>
                    <a:pt x="12382" y="2477"/>
                    <a:pt x="12382" y="1238"/>
                    <a:pt x="12382" y="0"/>
                  </a:cubicBezTo>
                  <a:cubicBezTo>
                    <a:pt x="6382" y="1715"/>
                    <a:pt x="3334" y="-1429"/>
                    <a:pt x="0" y="2477"/>
                  </a:cubicBezTo>
                  <a:cubicBezTo>
                    <a:pt x="952" y="2667"/>
                    <a:pt x="1429" y="3429"/>
                    <a:pt x="1238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5" name="Freeform: Shape 1256">
              <a:extLst>
                <a:ext uri="{FF2B5EF4-FFF2-40B4-BE49-F238E27FC236}">
                  <a16:creationId xmlns:a16="http://schemas.microsoft.com/office/drawing/2014/main" id="{A963329F-8E29-42D2-A9CE-C002E1079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57" y="3053144"/>
              <a:ext cx="9525" cy="9525"/>
            </a:xfrm>
            <a:custGeom>
              <a:avLst/>
              <a:gdLst>
                <a:gd name="T0" fmla="*/ 35385375 w 9525"/>
                <a:gd name="T1" fmla="*/ 58969275 h 9525"/>
                <a:gd name="T2" fmla="*/ 0 w 9525"/>
                <a:gd name="T3" fmla="*/ 0 h 9525"/>
                <a:gd name="T4" fmla="*/ 35385375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6191"/>
                  </a:moveTo>
                  <a:cubicBezTo>
                    <a:pt x="6953" y="2953"/>
                    <a:pt x="2667" y="952"/>
                    <a:pt x="0" y="0"/>
                  </a:cubicBezTo>
                  <a:cubicBezTo>
                    <a:pt x="381" y="2857"/>
                    <a:pt x="1238" y="5334"/>
                    <a:pt x="37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6" name="Freeform: Shape 1257">
              <a:extLst>
                <a:ext uri="{FF2B5EF4-FFF2-40B4-BE49-F238E27FC236}">
                  <a16:creationId xmlns:a16="http://schemas.microsoft.com/office/drawing/2014/main" id="{09C9164B-D9BC-4B90-AC9F-6E1ADCE2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184178"/>
              <a:ext cx="9525" cy="9525"/>
            </a:xfrm>
            <a:custGeom>
              <a:avLst/>
              <a:gdLst>
                <a:gd name="T0" fmla="*/ 0 w 9525"/>
                <a:gd name="T1" fmla="*/ 6191 h 9525"/>
                <a:gd name="T2" fmla="*/ 16097 w 9525"/>
                <a:gd name="T3" fmla="*/ 8668 h 9525"/>
                <a:gd name="T4" fmla="*/ 0 w 9525"/>
                <a:gd name="T5" fmla="*/ 0 h 9525"/>
                <a:gd name="T6" fmla="*/ 0 w 9525"/>
                <a:gd name="T7" fmla="*/ 619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191"/>
                  </a:moveTo>
                  <a:cubicBezTo>
                    <a:pt x="3715" y="4286"/>
                    <a:pt x="14954" y="12573"/>
                    <a:pt x="16097" y="8668"/>
                  </a:cubicBezTo>
                  <a:cubicBezTo>
                    <a:pt x="10001" y="6572"/>
                    <a:pt x="7525" y="667"/>
                    <a:pt x="0" y="0"/>
                  </a:cubicBezTo>
                  <a:cubicBezTo>
                    <a:pt x="0" y="2095"/>
                    <a:pt x="0" y="4191"/>
                    <a:pt x="0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7" name="Freeform: Shape 1258">
              <a:extLst>
                <a:ext uri="{FF2B5EF4-FFF2-40B4-BE49-F238E27FC236}">
                  <a16:creationId xmlns:a16="http://schemas.microsoft.com/office/drawing/2014/main" id="{7C2059D9-4EF8-413A-B443-B2039D66B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56" y="2709767"/>
              <a:ext cx="9525" cy="9525"/>
            </a:xfrm>
            <a:custGeom>
              <a:avLst/>
              <a:gdLst>
                <a:gd name="T0" fmla="*/ 36347400 w 9525"/>
                <a:gd name="T1" fmla="*/ 0 h 9525"/>
                <a:gd name="T2" fmla="*/ 962025 w 9525"/>
                <a:gd name="T3" fmla="*/ 0 h 9525"/>
                <a:gd name="T4" fmla="*/ 24555450 w 9525"/>
                <a:gd name="T5" fmla="*/ 47177325 h 9525"/>
                <a:gd name="T6" fmla="*/ 36347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6" y="0"/>
                  </a:moveTo>
                  <a:cubicBezTo>
                    <a:pt x="2578" y="0"/>
                    <a:pt x="1339" y="0"/>
                    <a:pt x="101" y="0"/>
                  </a:cubicBezTo>
                  <a:cubicBezTo>
                    <a:pt x="-280" y="2858"/>
                    <a:pt x="387" y="4667"/>
                    <a:pt x="2578" y="4953"/>
                  </a:cubicBezTo>
                  <a:cubicBezTo>
                    <a:pt x="2864" y="3334"/>
                    <a:pt x="4292" y="2572"/>
                    <a:pt x="381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8" name="Freeform: Shape 1259">
              <a:extLst>
                <a:ext uri="{FF2B5EF4-FFF2-40B4-BE49-F238E27FC236}">
                  <a16:creationId xmlns:a16="http://schemas.microsoft.com/office/drawing/2014/main" id="{2C493FCD-8BB7-4F42-A5B2-0F2CB1C97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414" y="2492883"/>
              <a:ext cx="9525" cy="9525"/>
            </a:xfrm>
            <a:custGeom>
              <a:avLst/>
              <a:gdLst>
                <a:gd name="T0" fmla="*/ 4848225 w 9525"/>
                <a:gd name="T1" fmla="*/ 13621 h 9525"/>
                <a:gd name="T2" fmla="*/ 4848225 w 9525"/>
                <a:gd name="T3" fmla="*/ 0 h 9525"/>
                <a:gd name="T4" fmla="*/ 48482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" y="13621"/>
                  </a:moveTo>
                  <a:cubicBezTo>
                    <a:pt x="5938" y="11621"/>
                    <a:pt x="3557" y="3048"/>
                    <a:pt x="509" y="0"/>
                  </a:cubicBezTo>
                  <a:cubicBezTo>
                    <a:pt x="-1015" y="2096"/>
                    <a:pt x="1462" y="8192"/>
                    <a:pt x="509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59" name="Freeform: Shape 1260">
              <a:extLst>
                <a:ext uri="{FF2B5EF4-FFF2-40B4-BE49-F238E27FC236}">
                  <a16:creationId xmlns:a16="http://schemas.microsoft.com/office/drawing/2014/main" id="{DB77F33A-4BA4-4EDF-8E2D-C241A4F28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01" y="2510219"/>
              <a:ext cx="9525" cy="9525"/>
            </a:xfrm>
            <a:custGeom>
              <a:avLst/>
              <a:gdLst>
                <a:gd name="T0" fmla="*/ 581025 w 9525"/>
                <a:gd name="T1" fmla="*/ 82562700 h 9525"/>
                <a:gd name="T2" fmla="*/ 12372975 w 9525"/>
                <a:gd name="T3" fmla="*/ 0 h 9525"/>
                <a:gd name="T4" fmla="*/ 581025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" y="8668"/>
                  </a:moveTo>
                  <a:cubicBezTo>
                    <a:pt x="4156" y="10192"/>
                    <a:pt x="3109" y="286"/>
                    <a:pt x="1299" y="0"/>
                  </a:cubicBezTo>
                  <a:cubicBezTo>
                    <a:pt x="-416" y="1619"/>
                    <a:pt x="61" y="5334"/>
                    <a:pt x="61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0" name="Freeform: Shape 1261">
              <a:extLst>
                <a:ext uri="{FF2B5EF4-FFF2-40B4-BE49-F238E27FC236}">
                  <a16:creationId xmlns:a16="http://schemas.microsoft.com/office/drawing/2014/main" id="{04DE4897-12C5-48C6-B405-0BB740E7F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604" y="2890742"/>
              <a:ext cx="9525" cy="9525"/>
            </a:xfrm>
            <a:custGeom>
              <a:avLst/>
              <a:gdLst>
                <a:gd name="T0" fmla="*/ 7581900 w 9525"/>
                <a:gd name="T1" fmla="*/ 0 h 9525"/>
                <a:gd name="T2" fmla="*/ 7581900 w 9525"/>
                <a:gd name="T3" fmla="*/ 3715 h 9525"/>
                <a:gd name="T4" fmla="*/ 7581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6" y="0"/>
                  </a:moveTo>
                  <a:cubicBezTo>
                    <a:pt x="320" y="1810"/>
                    <a:pt x="-728" y="2096"/>
                    <a:pt x="796" y="3715"/>
                  </a:cubicBezTo>
                  <a:cubicBezTo>
                    <a:pt x="-252" y="19241"/>
                    <a:pt x="4606" y="5715"/>
                    <a:pt x="79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1" name="Freeform: Shape 1262">
              <a:extLst>
                <a:ext uri="{FF2B5EF4-FFF2-40B4-BE49-F238E27FC236}">
                  <a16:creationId xmlns:a16="http://schemas.microsoft.com/office/drawing/2014/main" id="{2E49F7E3-E69F-41DA-B059-C66334A28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970" y="2938523"/>
              <a:ext cx="9525" cy="9525"/>
            </a:xfrm>
            <a:custGeom>
              <a:avLst/>
              <a:gdLst>
                <a:gd name="T0" fmla="*/ 0 w 9525"/>
                <a:gd name="T1" fmla="*/ 17573625 h 9525"/>
                <a:gd name="T2" fmla="*/ 70761225 w 9525"/>
                <a:gd name="T3" fmla="*/ 76542900 h 9525"/>
                <a:gd name="T4" fmla="*/ 82562700 w 9525"/>
                <a:gd name="T5" fmla="*/ 5781675 h 9525"/>
                <a:gd name="T6" fmla="*/ 0 w 9525"/>
                <a:gd name="T7" fmla="*/ 17573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45"/>
                  </a:moveTo>
                  <a:cubicBezTo>
                    <a:pt x="5334" y="3559"/>
                    <a:pt x="5334" y="3083"/>
                    <a:pt x="7429" y="8036"/>
                  </a:cubicBezTo>
                  <a:cubicBezTo>
                    <a:pt x="9716" y="6131"/>
                    <a:pt x="5620" y="3274"/>
                    <a:pt x="8668" y="607"/>
                  </a:cubicBezTo>
                  <a:cubicBezTo>
                    <a:pt x="5715" y="-346"/>
                    <a:pt x="2667" y="-346"/>
                    <a:pt x="0" y="18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2" name="Freeform: Shape 1263">
              <a:extLst>
                <a:ext uri="{FF2B5EF4-FFF2-40B4-BE49-F238E27FC236}">
                  <a16:creationId xmlns:a16="http://schemas.microsoft.com/office/drawing/2014/main" id="{66304BEF-33AE-4E18-A267-DD9B663A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255" y="2301202"/>
              <a:ext cx="9525" cy="9525"/>
            </a:xfrm>
            <a:custGeom>
              <a:avLst/>
              <a:gdLst>
                <a:gd name="T0" fmla="*/ 0 w 9525"/>
                <a:gd name="T1" fmla="*/ 18507075 h 9525"/>
                <a:gd name="T2" fmla="*/ 70761225 w 9525"/>
                <a:gd name="T3" fmla="*/ 53892450 h 9525"/>
                <a:gd name="T4" fmla="*/ 0 w 9525"/>
                <a:gd name="T5" fmla="*/ 18507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943"/>
                  </a:moveTo>
                  <a:cubicBezTo>
                    <a:pt x="4096" y="3182"/>
                    <a:pt x="4382" y="2229"/>
                    <a:pt x="7429" y="5658"/>
                  </a:cubicBezTo>
                  <a:cubicBezTo>
                    <a:pt x="12478" y="1372"/>
                    <a:pt x="95" y="-2438"/>
                    <a:pt x="0" y="19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3" name="Freeform: Shape 1264">
              <a:extLst>
                <a:ext uri="{FF2B5EF4-FFF2-40B4-BE49-F238E27FC236}">
                  <a16:creationId xmlns:a16="http://schemas.microsoft.com/office/drawing/2014/main" id="{2952E582-C10D-4020-9AF3-EA7E57855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983" y="2476786"/>
              <a:ext cx="9525" cy="9525"/>
            </a:xfrm>
            <a:custGeom>
              <a:avLst/>
              <a:gdLst>
                <a:gd name="T0" fmla="*/ 25736550 w 9525"/>
                <a:gd name="T1" fmla="*/ 16097 h 9525"/>
                <a:gd name="T2" fmla="*/ 2152650 w 9525"/>
                <a:gd name="T3" fmla="*/ 0 h 9525"/>
                <a:gd name="T4" fmla="*/ 25736550 w 9525"/>
                <a:gd name="T5" fmla="*/ 16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02" y="16097"/>
                  </a:moveTo>
                  <a:cubicBezTo>
                    <a:pt x="4703" y="12192"/>
                    <a:pt x="4226" y="1810"/>
                    <a:pt x="226" y="0"/>
                  </a:cubicBezTo>
                  <a:cubicBezTo>
                    <a:pt x="-60" y="3620"/>
                    <a:pt x="-631" y="14478"/>
                    <a:pt x="2702" y="160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4" name="Freeform: Shape 1265">
              <a:extLst>
                <a:ext uri="{FF2B5EF4-FFF2-40B4-BE49-F238E27FC236}">
                  <a16:creationId xmlns:a16="http://schemas.microsoft.com/office/drawing/2014/main" id="{9533A969-4E56-43A1-9C66-7BDF00C3E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59" y="2770279"/>
              <a:ext cx="9525" cy="9525"/>
            </a:xfrm>
            <a:custGeom>
              <a:avLst/>
              <a:gdLst>
                <a:gd name="T0" fmla="*/ 11164 w 9525"/>
                <a:gd name="T1" fmla="*/ 2457450 h 9525"/>
                <a:gd name="T2" fmla="*/ 20 w 9525"/>
                <a:gd name="T3" fmla="*/ 26050875 h 9525"/>
                <a:gd name="T4" fmla="*/ 11164 w 9525"/>
                <a:gd name="T5" fmla="*/ 2457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64" y="258"/>
                  </a:moveTo>
                  <a:cubicBezTo>
                    <a:pt x="7735" y="1401"/>
                    <a:pt x="-456" y="-2314"/>
                    <a:pt x="20" y="2735"/>
                  </a:cubicBezTo>
                  <a:cubicBezTo>
                    <a:pt x="5068" y="449"/>
                    <a:pt x="9735" y="5116"/>
                    <a:pt x="11164" y="2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5" name="Freeform: Shape 1266">
              <a:extLst>
                <a:ext uri="{FF2B5EF4-FFF2-40B4-BE49-F238E27FC236}">
                  <a16:creationId xmlns:a16="http://schemas.microsoft.com/office/drawing/2014/main" id="{1C8E496D-932F-4E66-8FEA-3E7CD0A4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494" y="2464308"/>
              <a:ext cx="9525" cy="9525"/>
            </a:xfrm>
            <a:custGeom>
              <a:avLst/>
              <a:gdLst>
                <a:gd name="T0" fmla="*/ 23583900 w 9525"/>
                <a:gd name="T1" fmla="*/ 82562700 h 9525"/>
                <a:gd name="T2" fmla="*/ 23583900 w 9525"/>
                <a:gd name="T3" fmla="*/ 0 h 9525"/>
                <a:gd name="T4" fmla="*/ 0 w 9525"/>
                <a:gd name="T5" fmla="*/ 23593425 h 9525"/>
                <a:gd name="T6" fmla="*/ 23583900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476" y="8668"/>
                  </a:moveTo>
                  <a:cubicBezTo>
                    <a:pt x="2381" y="5048"/>
                    <a:pt x="7715" y="1524"/>
                    <a:pt x="2476" y="0"/>
                  </a:cubicBezTo>
                  <a:cubicBezTo>
                    <a:pt x="2476" y="1619"/>
                    <a:pt x="286" y="1143"/>
                    <a:pt x="0" y="2477"/>
                  </a:cubicBezTo>
                  <a:cubicBezTo>
                    <a:pt x="2286" y="2477"/>
                    <a:pt x="-2381" y="8763"/>
                    <a:pt x="2476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6" name="Freeform: Shape 1267">
              <a:extLst>
                <a:ext uri="{FF2B5EF4-FFF2-40B4-BE49-F238E27FC236}">
                  <a16:creationId xmlns:a16="http://schemas.microsoft.com/office/drawing/2014/main" id="{4BA5FC71-6317-4022-8C37-9271CC363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111" y="2797778"/>
              <a:ext cx="9525" cy="9525"/>
            </a:xfrm>
            <a:custGeom>
              <a:avLst/>
              <a:gdLst>
                <a:gd name="T0" fmla="*/ 9906 w 9525"/>
                <a:gd name="T1" fmla="*/ 9906 h 9525"/>
                <a:gd name="T2" fmla="*/ 14859 w 9525"/>
                <a:gd name="T3" fmla="*/ 4953 h 9525"/>
                <a:gd name="T4" fmla="*/ 11144 w 9525"/>
                <a:gd name="T5" fmla="*/ 0 h 9525"/>
                <a:gd name="T6" fmla="*/ 6191 w 9525"/>
                <a:gd name="T7" fmla="*/ 3715 h 9525"/>
                <a:gd name="T8" fmla="*/ 7429 w 9525"/>
                <a:gd name="T9" fmla="*/ 7429 h 9525"/>
                <a:gd name="T10" fmla="*/ 0 w 9525"/>
                <a:gd name="T11" fmla="*/ 8668 h 9525"/>
                <a:gd name="T12" fmla="*/ 2477 w 9525"/>
                <a:gd name="T13" fmla="*/ 13621 h 9525"/>
                <a:gd name="T14" fmla="*/ 9906 w 9525"/>
                <a:gd name="T15" fmla="*/ 990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906" y="9906"/>
                  </a:moveTo>
                  <a:cubicBezTo>
                    <a:pt x="8954" y="5620"/>
                    <a:pt x="10573" y="4000"/>
                    <a:pt x="14859" y="4953"/>
                  </a:cubicBezTo>
                  <a:cubicBezTo>
                    <a:pt x="15050" y="1810"/>
                    <a:pt x="12954" y="1048"/>
                    <a:pt x="11144" y="0"/>
                  </a:cubicBezTo>
                  <a:cubicBezTo>
                    <a:pt x="11525" y="5810"/>
                    <a:pt x="6382" y="-1619"/>
                    <a:pt x="6191" y="3715"/>
                  </a:cubicBezTo>
                  <a:cubicBezTo>
                    <a:pt x="7620" y="3905"/>
                    <a:pt x="7525" y="5715"/>
                    <a:pt x="7429" y="7429"/>
                  </a:cubicBezTo>
                  <a:cubicBezTo>
                    <a:pt x="4477" y="7429"/>
                    <a:pt x="3810" y="9620"/>
                    <a:pt x="0" y="8668"/>
                  </a:cubicBezTo>
                  <a:cubicBezTo>
                    <a:pt x="191" y="10954"/>
                    <a:pt x="857" y="12763"/>
                    <a:pt x="2477" y="13621"/>
                  </a:cubicBezTo>
                  <a:cubicBezTo>
                    <a:pt x="2381" y="9811"/>
                    <a:pt x="6287" y="10001"/>
                    <a:pt x="9906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7" name="Freeform: Shape 1268">
              <a:extLst>
                <a:ext uri="{FF2B5EF4-FFF2-40B4-BE49-F238E27FC236}">
                  <a16:creationId xmlns:a16="http://schemas.microsoft.com/office/drawing/2014/main" id="{23A5FB9C-EEAE-4481-88FF-6016A72F1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40" y="2909316"/>
              <a:ext cx="9525" cy="9525"/>
            </a:xfrm>
            <a:custGeom>
              <a:avLst/>
              <a:gdLst>
                <a:gd name="T0" fmla="*/ 9896475 w 9525"/>
                <a:gd name="T1" fmla="*/ 35385375 h 9525"/>
                <a:gd name="T2" fmla="*/ 68865750 w 9525"/>
                <a:gd name="T3" fmla="*/ 0 h 9525"/>
                <a:gd name="T4" fmla="*/ 989647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9" y="3715"/>
                  </a:moveTo>
                  <a:cubicBezTo>
                    <a:pt x="848" y="190"/>
                    <a:pt x="9135" y="5239"/>
                    <a:pt x="7230" y="0"/>
                  </a:cubicBezTo>
                  <a:cubicBezTo>
                    <a:pt x="4563" y="0"/>
                    <a:pt x="-2676" y="1524"/>
                    <a:pt x="1039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8" name="Freeform: Shape 1269">
              <a:extLst>
                <a:ext uri="{FF2B5EF4-FFF2-40B4-BE49-F238E27FC236}">
                  <a16:creationId xmlns:a16="http://schemas.microsoft.com/office/drawing/2014/main" id="{7878A1B7-E2BF-4A21-BA3C-014D38382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682526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47177325 w 9525"/>
                <a:gd name="T3" fmla="*/ 0 h 9525"/>
                <a:gd name="T4" fmla="*/ 0 w 9525"/>
                <a:gd name="T5" fmla="*/ 0 h 9525"/>
                <a:gd name="T6" fmla="*/ 471773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4953" y="4096"/>
                    <a:pt x="4953" y="2000"/>
                    <a:pt x="4953" y="0"/>
                  </a:cubicBezTo>
                  <a:cubicBezTo>
                    <a:pt x="3238" y="0"/>
                    <a:pt x="1619" y="0"/>
                    <a:pt x="0" y="0"/>
                  </a:cubicBezTo>
                  <a:cubicBezTo>
                    <a:pt x="762" y="2858"/>
                    <a:pt x="1714" y="5715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69" name="Freeform: Shape 1270">
              <a:extLst>
                <a:ext uri="{FF2B5EF4-FFF2-40B4-BE49-F238E27FC236}">
                  <a16:creationId xmlns:a16="http://schemas.microsoft.com/office/drawing/2014/main" id="{C026CFA3-F2CB-433D-A371-67495CAC0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064" y="2402289"/>
              <a:ext cx="9525" cy="28575"/>
            </a:xfrm>
            <a:custGeom>
              <a:avLst/>
              <a:gdLst>
                <a:gd name="T0" fmla="*/ 0 w 9525"/>
                <a:gd name="T1" fmla="*/ 1345 h 28575"/>
                <a:gd name="T2" fmla="*/ 47177325 w 9525"/>
                <a:gd name="T3" fmla="*/ 28586 h 28575"/>
                <a:gd name="T4" fmla="*/ 58969275 w 9525"/>
                <a:gd name="T5" fmla="*/ 1345 h 28575"/>
                <a:gd name="T6" fmla="*/ 0 w 9525"/>
                <a:gd name="T7" fmla="*/ 1345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0" y="1345"/>
                  </a:moveTo>
                  <a:cubicBezTo>
                    <a:pt x="762" y="8203"/>
                    <a:pt x="3715" y="18680"/>
                    <a:pt x="4953" y="28586"/>
                  </a:cubicBezTo>
                  <a:cubicBezTo>
                    <a:pt x="10478" y="23443"/>
                    <a:pt x="2953" y="8774"/>
                    <a:pt x="6191" y="1345"/>
                  </a:cubicBezTo>
                  <a:cubicBezTo>
                    <a:pt x="3143" y="2964"/>
                    <a:pt x="1048" y="-2370"/>
                    <a:pt x="0" y="13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0" name="Freeform: Shape 1271">
              <a:extLst>
                <a:ext uri="{FF2B5EF4-FFF2-40B4-BE49-F238E27FC236}">
                  <a16:creationId xmlns:a16="http://schemas.microsoft.com/office/drawing/2014/main" id="{61B7E852-64B8-441D-B8DC-0BC4CD3DD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588" y="2770537"/>
              <a:ext cx="9525" cy="19050"/>
            </a:xfrm>
            <a:custGeom>
              <a:avLst/>
              <a:gdLst>
                <a:gd name="T0" fmla="*/ 1238 w 9525"/>
                <a:gd name="T1" fmla="*/ 0 h 19050"/>
                <a:gd name="T2" fmla="*/ 0 w 9525"/>
                <a:gd name="T3" fmla="*/ 24765 h 19050"/>
                <a:gd name="T4" fmla="*/ 9906 w 9525"/>
                <a:gd name="T5" fmla="*/ 23527 h 19050"/>
                <a:gd name="T6" fmla="*/ 1238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238" y="0"/>
                  </a:moveTo>
                  <a:cubicBezTo>
                    <a:pt x="476" y="6191"/>
                    <a:pt x="857" y="14002"/>
                    <a:pt x="0" y="24765"/>
                  </a:cubicBezTo>
                  <a:cubicBezTo>
                    <a:pt x="4572" y="27432"/>
                    <a:pt x="5810" y="26479"/>
                    <a:pt x="9906" y="23527"/>
                  </a:cubicBezTo>
                  <a:cubicBezTo>
                    <a:pt x="667" y="22098"/>
                    <a:pt x="8953" y="3048"/>
                    <a:pt x="123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1" name="Freeform: Shape 1272">
              <a:extLst>
                <a:ext uri="{FF2B5EF4-FFF2-40B4-BE49-F238E27FC236}">
                  <a16:creationId xmlns:a16="http://schemas.microsoft.com/office/drawing/2014/main" id="{A14FB376-111C-41FD-B334-390EDD6BA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32" y="4566606"/>
              <a:ext cx="9525" cy="9525"/>
            </a:xfrm>
            <a:custGeom>
              <a:avLst/>
              <a:gdLst>
                <a:gd name="T0" fmla="*/ 11147 w 9525"/>
                <a:gd name="T1" fmla="*/ 12363450 h 9525"/>
                <a:gd name="T2" fmla="*/ 3 w 9525"/>
                <a:gd name="T3" fmla="*/ 571500 h 9525"/>
                <a:gd name="T4" fmla="*/ 11147 w 9525"/>
                <a:gd name="T5" fmla="*/ 1236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47" y="1298"/>
                  </a:moveTo>
                  <a:cubicBezTo>
                    <a:pt x="9051" y="-797"/>
                    <a:pt x="3813" y="346"/>
                    <a:pt x="3" y="60"/>
                  </a:cubicBezTo>
                  <a:cubicBezTo>
                    <a:pt x="-188" y="5299"/>
                    <a:pt x="9813" y="4632"/>
                    <a:pt x="11147" y="12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2" name="Freeform: Shape 1273">
              <a:extLst>
                <a:ext uri="{FF2B5EF4-FFF2-40B4-BE49-F238E27FC236}">
                  <a16:creationId xmlns:a16="http://schemas.microsoft.com/office/drawing/2014/main" id="{57D8099D-CA07-44ED-88CA-C29AD0B0C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392" y="2485358"/>
              <a:ext cx="9525" cy="9525"/>
            </a:xfrm>
            <a:custGeom>
              <a:avLst/>
              <a:gdLst>
                <a:gd name="T0" fmla="*/ 61283850 w 9525"/>
                <a:gd name="T1" fmla="*/ 0 h 9525"/>
                <a:gd name="T2" fmla="*/ 2314575 w 9525"/>
                <a:gd name="T3" fmla="*/ 0 h 9525"/>
                <a:gd name="T4" fmla="*/ 61283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34" y="0"/>
                  </a:moveTo>
                  <a:cubicBezTo>
                    <a:pt x="4338" y="0"/>
                    <a:pt x="2338" y="0"/>
                    <a:pt x="243" y="0"/>
                  </a:cubicBezTo>
                  <a:cubicBezTo>
                    <a:pt x="-1662" y="3905"/>
                    <a:pt x="8339" y="3905"/>
                    <a:pt x="643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3" name="Freeform: Shape 1274">
              <a:extLst>
                <a:ext uri="{FF2B5EF4-FFF2-40B4-BE49-F238E27FC236}">
                  <a16:creationId xmlns:a16="http://schemas.microsoft.com/office/drawing/2014/main" id="{5F67E172-ED6D-499A-BB06-9CE9F48B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89" y="2906840"/>
              <a:ext cx="9525" cy="9525"/>
            </a:xfrm>
            <a:custGeom>
              <a:avLst/>
              <a:gdLst>
                <a:gd name="T0" fmla="*/ 23069550 w 9525"/>
                <a:gd name="T1" fmla="*/ 58969275 h 9525"/>
                <a:gd name="T2" fmla="*/ 23069550 w 9525"/>
                <a:gd name="T3" fmla="*/ 0 h 9525"/>
                <a:gd name="T4" fmla="*/ 23069550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2" y="6191"/>
                  </a:moveTo>
                  <a:cubicBezTo>
                    <a:pt x="3851" y="4286"/>
                    <a:pt x="6804" y="952"/>
                    <a:pt x="2422" y="0"/>
                  </a:cubicBezTo>
                  <a:cubicBezTo>
                    <a:pt x="-54" y="857"/>
                    <a:pt x="-1483" y="5715"/>
                    <a:pt x="2422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4" name="Freeform: Shape 1275">
              <a:extLst>
                <a:ext uri="{FF2B5EF4-FFF2-40B4-BE49-F238E27FC236}">
                  <a16:creationId xmlns:a16="http://schemas.microsoft.com/office/drawing/2014/main" id="{513FD881-3AD1-41E4-B7B4-2F833660B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314" y="4597718"/>
              <a:ext cx="9525" cy="9525"/>
            </a:xfrm>
            <a:custGeom>
              <a:avLst/>
              <a:gdLst>
                <a:gd name="T0" fmla="*/ 24374475 w 9525"/>
                <a:gd name="T1" fmla="*/ 70761225 h 9525"/>
                <a:gd name="T2" fmla="*/ 47958375 w 9525"/>
                <a:gd name="T3" fmla="*/ 47177325 h 9525"/>
                <a:gd name="T4" fmla="*/ 12573000 w 9525"/>
                <a:gd name="T5" fmla="*/ 0 h 9525"/>
                <a:gd name="T6" fmla="*/ 2437447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59" y="7429"/>
                  </a:moveTo>
                  <a:cubicBezTo>
                    <a:pt x="2559" y="5810"/>
                    <a:pt x="4654" y="6286"/>
                    <a:pt x="5035" y="4953"/>
                  </a:cubicBezTo>
                  <a:cubicBezTo>
                    <a:pt x="-1156" y="5524"/>
                    <a:pt x="4273" y="1238"/>
                    <a:pt x="1320" y="0"/>
                  </a:cubicBezTo>
                  <a:cubicBezTo>
                    <a:pt x="-394" y="1524"/>
                    <a:pt x="-870" y="7429"/>
                    <a:pt x="255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5" name="Freeform: Shape 1276">
              <a:extLst>
                <a:ext uri="{FF2B5EF4-FFF2-40B4-BE49-F238E27FC236}">
                  <a16:creationId xmlns:a16="http://schemas.microsoft.com/office/drawing/2014/main" id="{1480E7A6-BF8E-4774-9612-8B1B3861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71" y="2361066"/>
              <a:ext cx="9525" cy="9525"/>
            </a:xfrm>
            <a:custGeom>
              <a:avLst/>
              <a:gdLst>
                <a:gd name="T0" fmla="*/ 47282100 w 9525"/>
                <a:gd name="T1" fmla="*/ 3543300 h 9525"/>
                <a:gd name="T2" fmla="*/ 104775 w 9525"/>
                <a:gd name="T3" fmla="*/ 3543300 h 9525"/>
                <a:gd name="T4" fmla="*/ 47282100 w 9525"/>
                <a:gd name="T5" fmla="*/ 3543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372"/>
                  </a:moveTo>
                  <a:cubicBezTo>
                    <a:pt x="4678" y="3611"/>
                    <a:pt x="2868" y="-1342"/>
                    <a:pt x="11" y="372"/>
                  </a:cubicBezTo>
                  <a:cubicBezTo>
                    <a:pt x="-370" y="5420"/>
                    <a:pt x="9536" y="3801"/>
                    <a:pt x="4964" y="3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6" name="Freeform: Shape 1277">
              <a:extLst>
                <a:ext uri="{FF2B5EF4-FFF2-40B4-BE49-F238E27FC236}">
                  <a16:creationId xmlns:a16="http://schemas.microsoft.com/office/drawing/2014/main" id="{1E5D7A5A-01EF-4C64-9CDE-E5D1D4179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205" y="4576820"/>
              <a:ext cx="9525" cy="9525"/>
            </a:xfrm>
            <a:custGeom>
              <a:avLst/>
              <a:gdLst>
                <a:gd name="T0" fmla="*/ 58969275 w 9525"/>
                <a:gd name="T1" fmla="*/ 10334625 h 9525"/>
                <a:gd name="T2" fmla="*/ 0 w 9525"/>
                <a:gd name="T3" fmla="*/ 33928050 h 9525"/>
                <a:gd name="T4" fmla="*/ 47177325 w 9525"/>
                <a:gd name="T5" fmla="*/ 45720000 h 9525"/>
                <a:gd name="T6" fmla="*/ 58969275 w 9525"/>
                <a:gd name="T7" fmla="*/ 103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085"/>
                  </a:moveTo>
                  <a:cubicBezTo>
                    <a:pt x="3715" y="-1486"/>
                    <a:pt x="857" y="990"/>
                    <a:pt x="0" y="3562"/>
                  </a:cubicBezTo>
                  <a:cubicBezTo>
                    <a:pt x="2381" y="3276"/>
                    <a:pt x="2762" y="4991"/>
                    <a:pt x="4953" y="4800"/>
                  </a:cubicBezTo>
                  <a:cubicBezTo>
                    <a:pt x="5048" y="3181"/>
                    <a:pt x="6572" y="3085"/>
                    <a:pt x="6191" y="108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7" name="Freeform: Shape 1278">
              <a:extLst>
                <a:ext uri="{FF2B5EF4-FFF2-40B4-BE49-F238E27FC236}">
                  <a16:creationId xmlns:a16="http://schemas.microsoft.com/office/drawing/2014/main" id="{B3CED229-25C3-4C84-A347-8667A9DD9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795" y="4596479"/>
              <a:ext cx="9525" cy="9525"/>
            </a:xfrm>
            <a:custGeom>
              <a:avLst/>
              <a:gdLst>
                <a:gd name="T0" fmla="*/ 1638300 w 9525"/>
                <a:gd name="T1" fmla="*/ 0 h 9525"/>
                <a:gd name="T2" fmla="*/ 13430250 w 9525"/>
                <a:gd name="T3" fmla="*/ 82562700 h 9525"/>
                <a:gd name="T4" fmla="*/ 48815625 w 9525"/>
                <a:gd name="T5" fmla="*/ 70761225 h 9525"/>
                <a:gd name="T6" fmla="*/ 163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" y="0"/>
                  </a:moveTo>
                  <a:cubicBezTo>
                    <a:pt x="934" y="2572"/>
                    <a:pt x="-1352" y="8096"/>
                    <a:pt x="1410" y="8668"/>
                  </a:cubicBezTo>
                  <a:cubicBezTo>
                    <a:pt x="1600" y="7239"/>
                    <a:pt x="3410" y="7334"/>
                    <a:pt x="5125" y="7429"/>
                  </a:cubicBezTo>
                  <a:cubicBezTo>
                    <a:pt x="4363" y="4000"/>
                    <a:pt x="2648" y="1619"/>
                    <a:pt x="17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8" name="Freeform: Shape 1279">
              <a:extLst>
                <a:ext uri="{FF2B5EF4-FFF2-40B4-BE49-F238E27FC236}">
                  <a16:creationId xmlns:a16="http://schemas.microsoft.com/office/drawing/2014/main" id="{D40D2DFE-1581-4AB8-99B1-51DEB13BC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248" y="2632900"/>
              <a:ext cx="9525" cy="9525"/>
            </a:xfrm>
            <a:custGeom>
              <a:avLst/>
              <a:gdLst>
                <a:gd name="T0" fmla="*/ 18640425 w 9525"/>
                <a:gd name="T1" fmla="*/ 0 h 9525"/>
                <a:gd name="T2" fmla="*/ 30432375 w 9525"/>
                <a:gd name="T3" fmla="*/ 82562700 h 9525"/>
                <a:gd name="T4" fmla="*/ 18640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57" y="0"/>
                  </a:moveTo>
                  <a:cubicBezTo>
                    <a:pt x="52" y="2572"/>
                    <a:pt x="-1758" y="7620"/>
                    <a:pt x="3195" y="8668"/>
                  </a:cubicBezTo>
                  <a:cubicBezTo>
                    <a:pt x="528" y="5525"/>
                    <a:pt x="4338" y="1619"/>
                    <a:pt x="19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79" name="Freeform: Shape 1280">
              <a:extLst>
                <a:ext uri="{FF2B5EF4-FFF2-40B4-BE49-F238E27FC236}">
                  <a16:creationId xmlns:a16="http://schemas.microsoft.com/office/drawing/2014/main" id="{59B85B7C-7A3A-4D08-A8C4-C800E7AB9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673" y="4606385"/>
              <a:ext cx="9525" cy="9525"/>
            </a:xfrm>
            <a:custGeom>
              <a:avLst/>
              <a:gdLst>
                <a:gd name="T0" fmla="*/ 12325350 w 9525"/>
                <a:gd name="T1" fmla="*/ 0 h 9525"/>
                <a:gd name="T2" fmla="*/ 533400 w 9525"/>
                <a:gd name="T3" fmla="*/ 58969275 h 9525"/>
                <a:gd name="T4" fmla="*/ 123253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94" y="0"/>
                  </a:moveTo>
                  <a:cubicBezTo>
                    <a:pt x="2342" y="3524"/>
                    <a:pt x="-420" y="3239"/>
                    <a:pt x="56" y="6191"/>
                  </a:cubicBezTo>
                  <a:cubicBezTo>
                    <a:pt x="4628" y="7430"/>
                    <a:pt x="5009" y="95"/>
                    <a:pt x="129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0" name="Freeform: Shape 1281">
              <a:extLst>
                <a:ext uri="{FF2B5EF4-FFF2-40B4-BE49-F238E27FC236}">
                  <a16:creationId xmlns:a16="http://schemas.microsoft.com/office/drawing/2014/main" id="{DB3EEFCA-6AA9-4CC4-B729-73484AD9A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061" y="2620518"/>
              <a:ext cx="9525" cy="9525"/>
            </a:xfrm>
            <a:custGeom>
              <a:avLst/>
              <a:gdLst>
                <a:gd name="T0" fmla="*/ 9906 w 9525"/>
                <a:gd name="T1" fmla="*/ 11144 h 9525"/>
                <a:gd name="T2" fmla="*/ 7429 w 9525"/>
                <a:gd name="T3" fmla="*/ 0 h 9525"/>
                <a:gd name="T4" fmla="*/ 0 w 9525"/>
                <a:gd name="T5" fmla="*/ 4953 h 9525"/>
                <a:gd name="T6" fmla="*/ 9906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906" y="11144"/>
                  </a:moveTo>
                  <a:cubicBezTo>
                    <a:pt x="10668" y="5144"/>
                    <a:pt x="11430" y="3048"/>
                    <a:pt x="7429" y="0"/>
                  </a:cubicBezTo>
                  <a:cubicBezTo>
                    <a:pt x="6382" y="4858"/>
                    <a:pt x="7429" y="7239"/>
                    <a:pt x="0" y="4953"/>
                  </a:cubicBezTo>
                  <a:cubicBezTo>
                    <a:pt x="286" y="10001"/>
                    <a:pt x="4381" y="11240"/>
                    <a:pt x="9906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1" name="Freeform: Shape 1282">
              <a:extLst>
                <a:ext uri="{FF2B5EF4-FFF2-40B4-BE49-F238E27FC236}">
                  <a16:creationId xmlns:a16="http://schemas.microsoft.com/office/drawing/2014/main" id="{53822B3A-7842-420F-9E03-EC4B309E3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395" y="2706052"/>
              <a:ext cx="9525" cy="9525"/>
            </a:xfrm>
            <a:custGeom>
              <a:avLst/>
              <a:gdLst>
                <a:gd name="T0" fmla="*/ 8162925 w 9525"/>
                <a:gd name="T1" fmla="*/ 0 h 9525"/>
                <a:gd name="T2" fmla="*/ 8162925 w 9525"/>
                <a:gd name="T3" fmla="*/ 70761225 h 9525"/>
                <a:gd name="T4" fmla="*/ 55340250 w 9525"/>
                <a:gd name="T5" fmla="*/ 23593425 h 9525"/>
                <a:gd name="T6" fmla="*/ 8162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7" y="0"/>
                  </a:moveTo>
                  <a:cubicBezTo>
                    <a:pt x="-286" y="3620"/>
                    <a:pt x="-286" y="3810"/>
                    <a:pt x="857" y="7429"/>
                  </a:cubicBezTo>
                  <a:cubicBezTo>
                    <a:pt x="4763" y="8001"/>
                    <a:pt x="4381" y="4286"/>
                    <a:pt x="5810" y="2477"/>
                  </a:cubicBezTo>
                  <a:cubicBezTo>
                    <a:pt x="4000" y="1810"/>
                    <a:pt x="2667" y="667"/>
                    <a:pt x="8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2" name="Freeform: Shape 1283">
              <a:extLst>
                <a:ext uri="{FF2B5EF4-FFF2-40B4-BE49-F238E27FC236}">
                  <a16:creationId xmlns:a16="http://schemas.microsoft.com/office/drawing/2014/main" id="{4BE27E20-9504-400A-B8E0-D21B85173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749" y="2384989"/>
              <a:ext cx="9525" cy="9525"/>
            </a:xfrm>
            <a:custGeom>
              <a:avLst/>
              <a:gdLst>
                <a:gd name="T0" fmla="*/ 257175 w 9525"/>
                <a:gd name="T1" fmla="*/ 46948725 h 9525"/>
                <a:gd name="T2" fmla="*/ 59226450 w 9525"/>
                <a:gd name="T3" fmla="*/ 11563350 h 9525"/>
                <a:gd name="T4" fmla="*/ 257175 w 9525"/>
                <a:gd name="T5" fmla="*/ 46948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" y="4929"/>
                  </a:moveTo>
                  <a:cubicBezTo>
                    <a:pt x="3932" y="5500"/>
                    <a:pt x="5075" y="3405"/>
                    <a:pt x="6218" y="1214"/>
                  </a:cubicBezTo>
                  <a:cubicBezTo>
                    <a:pt x="3361" y="-1643"/>
                    <a:pt x="-354" y="928"/>
                    <a:pt x="27" y="49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3" name="Freeform: Shape 1284">
              <a:extLst>
                <a:ext uri="{FF2B5EF4-FFF2-40B4-BE49-F238E27FC236}">
                  <a16:creationId xmlns:a16="http://schemas.microsoft.com/office/drawing/2014/main" id="{B4380214-51E4-43D1-B3E1-CC5BEB17E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252" y="2731527"/>
              <a:ext cx="9525" cy="9525"/>
            </a:xfrm>
            <a:custGeom>
              <a:avLst/>
              <a:gdLst>
                <a:gd name="T0" fmla="*/ 23583900 w 9525"/>
                <a:gd name="T1" fmla="*/ 11768 h 9525"/>
                <a:gd name="T2" fmla="*/ 0 w 9525"/>
                <a:gd name="T3" fmla="*/ 624 h 9525"/>
                <a:gd name="T4" fmla="*/ 23583900 w 9525"/>
                <a:gd name="T5" fmla="*/ 117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11768"/>
                  </a:moveTo>
                  <a:cubicBezTo>
                    <a:pt x="4382" y="10244"/>
                    <a:pt x="2953" y="-2995"/>
                    <a:pt x="0" y="624"/>
                  </a:cubicBezTo>
                  <a:cubicBezTo>
                    <a:pt x="3620" y="1481"/>
                    <a:pt x="-1143" y="10816"/>
                    <a:pt x="2476" y="117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4" name="Freeform: Shape 1285">
              <a:extLst>
                <a:ext uri="{FF2B5EF4-FFF2-40B4-BE49-F238E27FC236}">
                  <a16:creationId xmlns:a16="http://schemas.microsoft.com/office/drawing/2014/main" id="{847F0250-CA4B-4825-9F37-BA1E48E4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299" y="2606897"/>
              <a:ext cx="9525" cy="9525"/>
            </a:xfrm>
            <a:custGeom>
              <a:avLst/>
              <a:gdLst>
                <a:gd name="T0" fmla="*/ 58969275 w 9525"/>
                <a:gd name="T1" fmla="*/ 0 h 9525"/>
                <a:gd name="T2" fmla="*/ 0 w 9525"/>
                <a:gd name="T3" fmla="*/ 70761225 h 9525"/>
                <a:gd name="T4" fmla="*/ 35385375 w 9525"/>
                <a:gd name="T5" fmla="*/ 82562700 h 9525"/>
                <a:gd name="T6" fmla="*/ 589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0"/>
                  </a:moveTo>
                  <a:cubicBezTo>
                    <a:pt x="2000" y="381"/>
                    <a:pt x="1238" y="4191"/>
                    <a:pt x="0" y="7429"/>
                  </a:cubicBezTo>
                  <a:cubicBezTo>
                    <a:pt x="1715" y="7429"/>
                    <a:pt x="2762" y="8001"/>
                    <a:pt x="3715" y="8668"/>
                  </a:cubicBezTo>
                  <a:cubicBezTo>
                    <a:pt x="2096" y="3238"/>
                    <a:pt x="9620" y="3619"/>
                    <a:pt x="619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5" name="Freeform: Shape 1286">
              <a:extLst>
                <a:ext uri="{FF2B5EF4-FFF2-40B4-BE49-F238E27FC236}">
                  <a16:creationId xmlns:a16="http://schemas.microsoft.com/office/drawing/2014/main" id="{63ABE7BF-E7D7-4C5A-A961-1C2798D5F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30" y="2461831"/>
              <a:ext cx="9525" cy="28575"/>
            </a:xfrm>
            <a:custGeom>
              <a:avLst/>
              <a:gdLst>
                <a:gd name="T0" fmla="*/ 5846 w 9525"/>
                <a:gd name="T1" fmla="*/ 0 h 28575"/>
                <a:gd name="T2" fmla="*/ 2131 w 9525"/>
                <a:gd name="T3" fmla="*/ 29718 h 28575"/>
                <a:gd name="T4" fmla="*/ 9561 w 9525"/>
                <a:gd name="T5" fmla="*/ 29718 h 28575"/>
                <a:gd name="T6" fmla="*/ 9561 w 9525"/>
                <a:gd name="T7" fmla="*/ 17335 h 28575"/>
                <a:gd name="T8" fmla="*/ 5846 w 9525"/>
                <a:gd name="T9" fmla="*/ 0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5846" y="0"/>
                  </a:moveTo>
                  <a:cubicBezTo>
                    <a:pt x="-8346" y="4286"/>
                    <a:pt x="8608" y="18860"/>
                    <a:pt x="2131" y="29718"/>
                  </a:cubicBezTo>
                  <a:cubicBezTo>
                    <a:pt x="5941" y="26384"/>
                    <a:pt x="6989" y="33052"/>
                    <a:pt x="9561" y="29718"/>
                  </a:cubicBezTo>
                  <a:cubicBezTo>
                    <a:pt x="5275" y="28956"/>
                    <a:pt x="9370" y="21241"/>
                    <a:pt x="9561" y="17335"/>
                  </a:cubicBezTo>
                  <a:cubicBezTo>
                    <a:pt x="2703" y="12478"/>
                    <a:pt x="6894" y="6953"/>
                    <a:pt x="584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6" name="Freeform: Shape 1287">
              <a:extLst>
                <a:ext uri="{FF2B5EF4-FFF2-40B4-BE49-F238E27FC236}">
                  <a16:creationId xmlns:a16="http://schemas.microsoft.com/office/drawing/2014/main" id="{979D981D-E9AB-443B-8107-2AE88D733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636615"/>
              <a:ext cx="9525" cy="9525"/>
            </a:xfrm>
            <a:custGeom>
              <a:avLst/>
              <a:gdLst>
                <a:gd name="T0" fmla="*/ 0 w 9525"/>
                <a:gd name="T1" fmla="*/ 2477 h 9525"/>
                <a:gd name="T2" fmla="*/ 6191 w 9525"/>
                <a:gd name="T3" fmla="*/ 12383 h 9525"/>
                <a:gd name="T4" fmla="*/ 11144 w 9525"/>
                <a:gd name="T5" fmla="*/ 8668 h 9525"/>
                <a:gd name="T6" fmla="*/ 3715 w 9525"/>
                <a:gd name="T7" fmla="*/ 0 h 9525"/>
                <a:gd name="T8" fmla="*/ 0 w 9525"/>
                <a:gd name="T9" fmla="*/ 247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77"/>
                  </a:moveTo>
                  <a:cubicBezTo>
                    <a:pt x="6572" y="1238"/>
                    <a:pt x="3905" y="9335"/>
                    <a:pt x="6191" y="12383"/>
                  </a:cubicBezTo>
                  <a:cubicBezTo>
                    <a:pt x="9430" y="12764"/>
                    <a:pt x="11525" y="11906"/>
                    <a:pt x="11144" y="8668"/>
                  </a:cubicBezTo>
                  <a:cubicBezTo>
                    <a:pt x="6001" y="8382"/>
                    <a:pt x="8096" y="953"/>
                    <a:pt x="3715" y="0"/>
                  </a:cubicBezTo>
                  <a:cubicBezTo>
                    <a:pt x="3715" y="2096"/>
                    <a:pt x="286" y="762"/>
                    <a:pt x="0" y="24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7" name="Freeform: Shape 1288">
              <a:extLst>
                <a:ext uri="{FF2B5EF4-FFF2-40B4-BE49-F238E27FC236}">
                  <a16:creationId xmlns:a16="http://schemas.microsoft.com/office/drawing/2014/main" id="{7121E5D8-C4A4-4851-A9BD-DFD31E8FE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434590"/>
              <a:ext cx="9525" cy="19050"/>
            </a:xfrm>
            <a:custGeom>
              <a:avLst/>
              <a:gdLst>
                <a:gd name="T0" fmla="*/ 58969275 w 9525"/>
                <a:gd name="T1" fmla="*/ 27242 h 19050"/>
                <a:gd name="T2" fmla="*/ 58969275 w 9525"/>
                <a:gd name="T3" fmla="*/ 3715 h 19050"/>
                <a:gd name="T4" fmla="*/ 11791950 w 9525"/>
                <a:gd name="T5" fmla="*/ 0 h 19050"/>
                <a:gd name="T6" fmla="*/ 0 w 9525"/>
                <a:gd name="T7" fmla="*/ 27242 h 19050"/>
                <a:gd name="T8" fmla="*/ 58969275 w 9525"/>
                <a:gd name="T9" fmla="*/ 2724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191" y="27242"/>
                  </a:moveTo>
                  <a:cubicBezTo>
                    <a:pt x="9144" y="15621"/>
                    <a:pt x="-1333" y="13335"/>
                    <a:pt x="6191" y="3715"/>
                  </a:cubicBezTo>
                  <a:cubicBezTo>
                    <a:pt x="-95" y="6286"/>
                    <a:pt x="5715" y="2286"/>
                    <a:pt x="1238" y="0"/>
                  </a:cubicBezTo>
                  <a:cubicBezTo>
                    <a:pt x="-2572" y="13621"/>
                    <a:pt x="6858" y="19336"/>
                    <a:pt x="0" y="27242"/>
                  </a:cubicBezTo>
                  <a:cubicBezTo>
                    <a:pt x="2096" y="27242"/>
                    <a:pt x="4096" y="27242"/>
                    <a:pt x="6191" y="272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8" name="Freeform: Shape 1289">
              <a:extLst>
                <a:ext uri="{FF2B5EF4-FFF2-40B4-BE49-F238E27FC236}">
                  <a16:creationId xmlns:a16="http://schemas.microsoft.com/office/drawing/2014/main" id="{7A9EBEAB-C07C-4409-A643-CD1CD675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964" y="2418493"/>
              <a:ext cx="9525" cy="9525"/>
            </a:xfrm>
            <a:custGeom>
              <a:avLst/>
              <a:gdLst>
                <a:gd name="T0" fmla="*/ 47177325 w 9525"/>
                <a:gd name="T1" fmla="*/ 47177325 h 9525"/>
                <a:gd name="T2" fmla="*/ 35385375 w 9525"/>
                <a:gd name="T3" fmla="*/ 0 h 9525"/>
                <a:gd name="T4" fmla="*/ 0 w 9525"/>
                <a:gd name="T5" fmla="*/ 0 h 9525"/>
                <a:gd name="T6" fmla="*/ 0 w 9525"/>
                <a:gd name="T7" fmla="*/ 35385375 h 9525"/>
                <a:gd name="T8" fmla="*/ 35385375 w 9525"/>
                <a:gd name="T9" fmla="*/ 23583900 h 9525"/>
                <a:gd name="T10" fmla="*/ 47177325 w 9525"/>
                <a:gd name="T11" fmla="*/ 471773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4953"/>
                  </a:moveTo>
                  <a:cubicBezTo>
                    <a:pt x="5048" y="2762"/>
                    <a:pt x="4667" y="1143"/>
                    <a:pt x="3715" y="0"/>
                  </a:cubicBezTo>
                  <a:cubicBezTo>
                    <a:pt x="2476" y="0"/>
                    <a:pt x="1238" y="0"/>
                    <a:pt x="0" y="0"/>
                  </a:cubicBezTo>
                  <a:cubicBezTo>
                    <a:pt x="0" y="1238"/>
                    <a:pt x="0" y="2476"/>
                    <a:pt x="0" y="3715"/>
                  </a:cubicBezTo>
                  <a:cubicBezTo>
                    <a:pt x="1714" y="3810"/>
                    <a:pt x="2762" y="3143"/>
                    <a:pt x="3715" y="2476"/>
                  </a:cubicBezTo>
                  <a:cubicBezTo>
                    <a:pt x="4000" y="3429"/>
                    <a:pt x="3715" y="4953"/>
                    <a:pt x="4953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89" name="Freeform: Shape 1290">
              <a:extLst>
                <a:ext uri="{FF2B5EF4-FFF2-40B4-BE49-F238E27FC236}">
                  <a16:creationId xmlns:a16="http://schemas.microsoft.com/office/drawing/2014/main" id="{12747B8D-10DC-43C8-9C4C-EAA545586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432114"/>
              <a:ext cx="9525" cy="9525"/>
            </a:xfrm>
            <a:custGeom>
              <a:avLst/>
              <a:gdLst>
                <a:gd name="T0" fmla="*/ 70761225 w 9525"/>
                <a:gd name="T1" fmla="*/ 58969275 h 9525"/>
                <a:gd name="T2" fmla="*/ 23583900 w 9525"/>
                <a:gd name="T3" fmla="*/ 0 h 9525"/>
                <a:gd name="T4" fmla="*/ 0 w 9525"/>
                <a:gd name="T5" fmla="*/ 82562700 h 9525"/>
                <a:gd name="T6" fmla="*/ 707612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6191"/>
                  </a:moveTo>
                  <a:cubicBezTo>
                    <a:pt x="6667" y="3239"/>
                    <a:pt x="5810" y="381"/>
                    <a:pt x="2476" y="0"/>
                  </a:cubicBezTo>
                  <a:cubicBezTo>
                    <a:pt x="-2762" y="857"/>
                    <a:pt x="2381" y="7239"/>
                    <a:pt x="0" y="8668"/>
                  </a:cubicBezTo>
                  <a:cubicBezTo>
                    <a:pt x="4286" y="9620"/>
                    <a:pt x="5239" y="7334"/>
                    <a:pt x="7429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0" name="Freeform: Shape 1291">
              <a:extLst>
                <a:ext uri="{FF2B5EF4-FFF2-40B4-BE49-F238E27FC236}">
                  <a16:creationId xmlns:a16="http://schemas.microsoft.com/office/drawing/2014/main" id="{EF4FED0C-A4F5-4B0B-9DD6-7DF1DFD0C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534" y="2412301"/>
              <a:ext cx="9525" cy="9525"/>
            </a:xfrm>
            <a:custGeom>
              <a:avLst/>
              <a:gdLst>
                <a:gd name="T0" fmla="*/ 0 w 9525"/>
                <a:gd name="T1" fmla="*/ 12383 h 9525"/>
                <a:gd name="T2" fmla="*/ 47177325 w 9525"/>
                <a:gd name="T3" fmla="*/ 18574 h 9525"/>
                <a:gd name="T4" fmla="*/ 11791950 w 9525"/>
                <a:gd name="T5" fmla="*/ 0 h 9525"/>
                <a:gd name="T6" fmla="*/ 35385375 w 9525"/>
                <a:gd name="T7" fmla="*/ 8668 h 9525"/>
                <a:gd name="T8" fmla="*/ 0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383"/>
                  </a:moveTo>
                  <a:cubicBezTo>
                    <a:pt x="2762" y="13335"/>
                    <a:pt x="4953" y="14859"/>
                    <a:pt x="4953" y="18574"/>
                  </a:cubicBezTo>
                  <a:cubicBezTo>
                    <a:pt x="11525" y="17526"/>
                    <a:pt x="3905" y="3620"/>
                    <a:pt x="1238" y="0"/>
                  </a:cubicBezTo>
                  <a:cubicBezTo>
                    <a:pt x="-1143" y="2477"/>
                    <a:pt x="3429" y="5048"/>
                    <a:pt x="3715" y="8668"/>
                  </a:cubicBezTo>
                  <a:cubicBezTo>
                    <a:pt x="381" y="7811"/>
                    <a:pt x="1238" y="11240"/>
                    <a:pt x="0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1" name="Freeform: Shape 1292">
              <a:extLst>
                <a:ext uri="{FF2B5EF4-FFF2-40B4-BE49-F238E27FC236}">
                  <a16:creationId xmlns:a16="http://schemas.microsoft.com/office/drawing/2014/main" id="{2DD63289-9CC3-43D7-A410-7DA676682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386" y="4793277"/>
              <a:ext cx="47625" cy="47625"/>
            </a:xfrm>
            <a:custGeom>
              <a:avLst/>
              <a:gdLst>
                <a:gd name="T0" fmla="*/ 47149 w 47625"/>
                <a:gd name="T1" fmla="*/ 274 h 47625"/>
                <a:gd name="T2" fmla="*/ 0 w 47625"/>
                <a:gd name="T3" fmla="*/ 20086 h 47625"/>
                <a:gd name="T4" fmla="*/ 13621 w 47625"/>
                <a:gd name="T5" fmla="*/ 25039 h 47625"/>
                <a:gd name="T6" fmla="*/ 24765 w 47625"/>
                <a:gd name="T7" fmla="*/ 51043 h 47625"/>
                <a:gd name="T8" fmla="*/ 55721 w 47625"/>
                <a:gd name="T9" fmla="*/ 3989 h 47625"/>
                <a:gd name="T10" fmla="*/ 47149 w 47625"/>
                <a:gd name="T11" fmla="*/ 2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25" h="47625">
                  <a:moveTo>
                    <a:pt x="47149" y="274"/>
                  </a:moveTo>
                  <a:cubicBezTo>
                    <a:pt x="25336" y="-1440"/>
                    <a:pt x="8191" y="4846"/>
                    <a:pt x="0" y="20086"/>
                  </a:cubicBezTo>
                  <a:cubicBezTo>
                    <a:pt x="5334" y="20944"/>
                    <a:pt x="5524" y="26944"/>
                    <a:pt x="13621" y="25039"/>
                  </a:cubicBezTo>
                  <a:cubicBezTo>
                    <a:pt x="16383" y="36469"/>
                    <a:pt x="26956" y="37422"/>
                    <a:pt x="24765" y="51043"/>
                  </a:cubicBezTo>
                  <a:cubicBezTo>
                    <a:pt x="48673" y="53805"/>
                    <a:pt x="54102" y="27706"/>
                    <a:pt x="55721" y="3989"/>
                  </a:cubicBezTo>
                  <a:cubicBezTo>
                    <a:pt x="51149" y="-1059"/>
                    <a:pt x="44196" y="7037"/>
                    <a:pt x="47149" y="2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2" name="Freeform: Shape 1293">
              <a:extLst>
                <a:ext uri="{FF2B5EF4-FFF2-40B4-BE49-F238E27FC236}">
                  <a16:creationId xmlns:a16="http://schemas.microsoft.com/office/drawing/2014/main" id="{4304849C-F32C-45A9-946A-853439944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526" y="2434545"/>
              <a:ext cx="9525" cy="9525"/>
            </a:xfrm>
            <a:custGeom>
              <a:avLst/>
              <a:gdLst>
                <a:gd name="T0" fmla="*/ 35909250 w 9525"/>
                <a:gd name="T1" fmla="*/ 428625 h 9525"/>
                <a:gd name="T2" fmla="*/ 523875 w 9525"/>
                <a:gd name="T3" fmla="*/ 47605950 h 9525"/>
                <a:gd name="T4" fmla="*/ 35909250 w 9525"/>
                <a:gd name="T5" fmla="*/ 428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5"/>
                  </a:moveTo>
                  <a:cubicBezTo>
                    <a:pt x="532" y="-336"/>
                    <a:pt x="-230" y="1759"/>
                    <a:pt x="55" y="4998"/>
                  </a:cubicBezTo>
                  <a:cubicBezTo>
                    <a:pt x="4151" y="6236"/>
                    <a:pt x="4056" y="3283"/>
                    <a:pt x="3770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3" name="Freeform: Shape 1294">
              <a:extLst>
                <a:ext uri="{FF2B5EF4-FFF2-40B4-BE49-F238E27FC236}">
                  <a16:creationId xmlns:a16="http://schemas.microsoft.com/office/drawing/2014/main" id="{A4A5369B-4B03-42FB-BC6B-CF05347F0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67" y="2444496"/>
              <a:ext cx="9525" cy="9525"/>
            </a:xfrm>
            <a:custGeom>
              <a:avLst/>
              <a:gdLst>
                <a:gd name="T0" fmla="*/ 13696950 w 9525"/>
                <a:gd name="T1" fmla="*/ 70761225 h 9525"/>
                <a:gd name="T2" fmla="*/ 37290375 w 9525"/>
                <a:gd name="T3" fmla="*/ 23593425 h 9525"/>
                <a:gd name="T4" fmla="*/ 1905000 w 9525"/>
                <a:gd name="T5" fmla="*/ 0 h 9525"/>
                <a:gd name="T6" fmla="*/ 13696950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38" y="7429"/>
                  </a:moveTo>
                  <a:cubicBezTo>
                    <a:pt x="581" y="4000"/>
                    <a:pt x="3915" y="4953"/>
                    <a:pt x="3915" y="2477"/>
                  </a:cubicBezTo>
                  <a:cubicBezTo>
                    <a:pt x="2200" y="2191"/>
                    <a:pt x="1819" y="476"/>
                    <a:pt x="200" y="0"/>
                  </a:cubicBezTo>
                  <a:cubicBezTo>
                    <a:pt x="867" y="2191"/>
                    <a:pt x="-1324" y="7334"/>
                    <a:pt x="143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4" name="Freeform: Shape 1295">
              <a:extLst>
                <a:ext uri="{FF2B5EF4-FFF2-40B4-BE49-F238E27FC236}">
                  <a16:creationId xmlns:a16="http://schemas.microsoft.com/office/drawing/2014/main" id="{7D98D826-6413-4264-9DC0-F216B2759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217" y="4841843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12925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3928" y="6763"/>
                    <a:pt x="5167" y="286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5" name="Freeform: Shape 1296">
              <a:extLst>
                <a:ext uri="{FF2B5EF4-FFF2-40B4-BE49-F238E27FC236}">
                  <a16:creationId xmlns:a16="http://schemas.microsoft.com/office/drawing/2014/main" id="{8139DFCD-1FF6-4940-9A8A-9DC1EC0B5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930" y="4918638"/>
              <a:ext cx="9525" cy="9525"/>
            </a:xfrm>
            <a:custGeom>
              <a:avLst/>
              <a:gdLst>
                <a:gd name="T0" fmla="*/ 8801100 w 9525"/>
                <a:gd name="T1" fmla="*/ 72 h 9525"/>
                <a:gd name="T2" fmla="*/ 20602575 w 9525"/>
                <a:gd name="T3" fmla="*/ 11216 h 9525"/>
                <a:gd name="T4" fmla="*/ 8801100 w 9525"/>
                <a:gd name="T5" fmla="*/ 7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24" y="72"/>
                  </a:moveTo>
                  <a:cubicBezTo>
                    <a:pt x="2544" y="5311"/>
                    <a:pt x="-2790" y="9883"/>
                    <a:pt x="2163" y="11216"/>
                  </a:cubicBezTo>
                  <a:cubicBezTo>
                    <a:pt x="3496" y="7883"/>
                    <a:pt x="2829" y="-881"/>
                    <a:pt x="924" y="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6" name="Freeform: Shape 1297">
              <a:extLst>
                <a:ext uri="{FF2B5EF4-FFF2-40B4-BE49-F238E27FC236}">
                  <a16:creationId xmlns:a16="http://schemas.microsoft.com/office/drawing/2014/main" id="{DEF39852-13B2-4B07-A680-AE61C106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263" y="4691920"/>
              <a:ext cx="9525" cy="9525"/>
            </a:xfrm>
            <a:custGeom>
              <a:avLst/>
              <a:gdLst>
                <a:gd name="T0" fmla="*/ 82562700 w 9525"/>
                <a:gd name="T1" fmla="*/ 35385375 h 9525"/>
                <a:gd name="T2" fmla="*/ 70761225 w 9525"/>
                <a:gd name="T3" fmla="*/ 0 h 9525"/>
                <a:gd name="T4" fmla="*/ 0 w 9525"/>
                <a:gd name="T5" fmla="*/ 23593425 h 9525"/>
                <a:gd name="T6" fmla="*/ 8256270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3715"/>
                  </a:moveTo>
                  <a:cubicBezTo>
                    <a:pt x="7239" y="3524"/>
                    <a:pt x="7334" y="1714"/>
                    <a:pt x="7429" y="0"/>
                  </a:cubicBezTo>
                  <a:cubicBezTo>
                    <a:pt x="5239" y="1143"/>
                    <a:pt x="1238" y="381"/>
                    <a:pt x="0" y="2477"/>
                  </a:cubicBezTo>
                  <a:cubicBezTo>
                    <a:pt x="2286" y="3715"/>
                    <a:pt x="7049" y="8954"/>
                    <a:pt x="866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7" name="Freeform: Shape 1298">
              <a:extLst>
                <a:ext uri="{FF2B5EF4-FFF2-40B4-BE49-F238E27FC236}">
                  <a16:creationId xmlns:a16="http://schemas.microsoft.com/office/drawing/2014/main" id="{E36860FA-8ABD-4D68-8DF5-2081205B0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005" y="4722876"/>
              <a:ext cx="9525" cy="9525"/>
            </a:xfrm>
            <a:custGeom>
              <a:avLst/>
              <a:gdLst>
                <a:gd name="T0" fmla="*/ 1258 w 9525"/>
                <a:gd name="T1" fmla="*/ 58969275 h 9525"/>
                <a:gd name="T2" fmla="*/ 9926 w 9525"/>
                <a:gd name="T3" fmla="*/ 0 h 9525"/>
                <a:gd name="T4" fmla="*/ 2496 w 9525"/>
                <a:gd name="T5" fmla="*/ 0 h 9525"/>
                <a:gd name="T6" fmla="*/ 1258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58" y="6191"/>
                  </a:moveTo>
                  <a:cubicBezTo>
                    <a:pt x="3258" y="3238"/>
                    <a:pt x="9831" y="4858"/>
                    <a:pt x="9926" y="0"/>
                  </a:cubicBezTo>
                  <a:cubicBezTo>
                    <a:pt x="7449" y="0"/>
                    <a:pt x="4973" y="0"/>
                    <a:pt x="2496" y="0"/>
                  </a:cubicBezTo>
                  <a:cubicBezTo>
                    <a:pt x="2496" y="1905"/>
                    <a:pt x="-2171" y="5144"/>
                    <a:pt x="1258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8" name="Freeform: Shape 1299">
              <a:extLst>
                <a:ext uri="{FF2B5EF4-FFF2-40B4-BE49-F238E27FC236}">
                  <a16:creationId xmlns:a16="http://schemas.microsoft.com/office/drawing/2014/main" id="{F11B923F-8920-44BB-8920-F02F04E11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870" y="4358419"/>
              <a:ext cx="9525" cy="9525"/>
            </a:xfrm>
            <a:custGeom>
              <a:avLst/>
              <a:gdLst>
                <a:gd name="T0" fmla="*/ 36852225 w 9525"/>
                <a:gd name="T1" fmla="*/ 82857975 h 9525"/>
                <a:gd name="T2" fmla="*/ 36852225 w 9525"/>
                <a:gd name="T3" fmla="*/ 295275 h 9525"/>
                <a:gd name="T4" fmla="*/ 36852225 w 9525"/>
                <a:gd name="T5" fmla="*/ 8285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69" y="8699"/>
                  </a:moveTo>
                  <a:cubicBezTo>
                    <a:pt x="4917" y="4222"/>
                    <a:pt x="1107" y="2698"/>
                    <a:pt x="3869" y="31"/>
                  </a:cubicBezTo>
                  <a:cubicBezTo>
                    <a:pt x="-703" y="-636"/>
                    <a:pt x="-1846" y="9746"/>
                    <a:pt x="3869" y="86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499" name="Freeform: Shape 1300">
              <a:extLst>
                <a:ext uri="{FF2B5EF4-FFF2-40B4-BE49-F238E27FC236}">
                  <a16:creationId xmlns:a16="http://schemas.microsoft.com/office/drawing/2014/main" id="{59F06BFD-5493-4CFF-82E2-89247E1FA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1" y="4770025"/>
              <a:ext cx="9525" cy="9525"/>
            </a:xfrm>
            <a:custGeom>
              <a:avLst/>
              <a:gdLst>
                <a:gd name="T0" fmla="*/ 58978800 w 9525"/>
                <a:gd name="T1" fmla="*/ 0 h 9525"/>
                <a:gd name="T2" fmla="*/ 9525 w 9525"/>
                <a:gd name="T3" fmla="*/ 4953 h 9525"/>
                <a:gd name="T4" fmla="*/ 47186850 w 9525"/>
                <a:gd name="T5" fmla="*/ 13621 h 9525"/>
                <a:gd name="T6" fmla="*/ 70780275 w 9525"/>
                <a:gd name="T7" fmla="*/ 13621 h 9525"/>
                <a:gd name="T8" fmla="*/ 82572225 w 9525"/>
                <a:gd name="T9" fmla="*/ 11144 h 9525"/>
                <a:gd name="T10" fmla="*/ 589788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2" y="0"/>
                  </a:moveTo>
                  <a:cubicBezTo>
                    <a:pt x="1620" y="1429"/>
                    <a:pt x="4764" y="5905"/>
                    <a:pt x="1" y="4953"/>
                  </a:cubicBezTo>
                  <a:cubicBezTo>
                    <a:pt x="-94" y="9620"/>
                    <a:pt x="6002" y="8096"/>
                    <a:pt x="4954" y="13621"/>
                  </a:cubicBezTo>
                  <a:cubicBezTo>
                    <a:pt x="5811" y="13621"/>
                    <a:pt x="6573" y="13621"/>
                    <a:pt x="7431" y="13621"/>
                  </a:cubicBezTo>
                  <a:cubicBezTo>
                    <a:pt x="8383" y="13335"/>
                    <a:pt x="8859" y="12573"/>
                    <a:pt x="8669" y="11144"/>
                  </a:cubicBezTo>
                  <a:cubicBezTo>
                    <a:pt x="1620" y="9620"/>
                    <a:pt x="8002" y="2096"/>
                    <a:pt x="619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0" name="Freeform: Shape 1301">
              <a:extLst>
                <a:ext uri="{FF2B5EF4-FFF2-40B4-BE49-F238E27FC236}">
                  <a16:creationId xmlns:a16="http://schemas.microsoft.com/office/drawing/2014/main" id="{5592E623-A448-4B9C-9325-A02F3378B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2" y="4412298"/>
              <a:ext cx="9525" cy="9525"/>
            </a:xfrm>
            <a:custGeom>
              <a:avLst/>
              <a:gdLst>
                <a:gd name="T0" fmla="*/ 0 w 9525"/>
                <a:gd name="T1" fmla="*/ 54121050 h 9525"/>
                <a:gd name="T2" fmla="*/ 70761225 w 9525"/>
                <a:gd name="T3" fmla="*/ 6953250 h 9525"/>
                <a:gd name="T4" fmla="*/ 0 w 9525"/>
                <a:gd name="T5" fmla="*/ 54121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82"/>
                  </a:moveTo>
                  <a:cubicBezTo>
                    <a:pt x="4381" y="5873"/>
                    <a:pt x="5334" y="2730"/>
                    <a:pt x="7429" y="730"/>
                  </a:cubicBezTo>
                  <a:cubicBezTo>
                    <a:pt x="4381" y="-1937"/>
                    <a:pt x="1905" y="3397"/>
                    <a:pt x="0" y="56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1" name="Freeform: Shape 1302">
              <a:extLst>
                <a:ext uri="{FF2B5EF4-FFF2-40B4-BE49-F238E27FC236}">
                  <a16:creationId xmlns:a16="http://schemas.microsoft.com/office/drawing/2014/main" id="{FE6E41DA-7BCA-4C60-91A3-E1746BBE9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117" y="4638746"/>
              <a:ext cx="9525" cy="9525"/>
            </a:xfrm>
            <a:custGeom>
              <a:avLst/>
              <a:gdLst>
                <a:gd name="T0" fmla="*/ 0 w 9525"/>
                <a:gd name="T1" fmla="*/ 10210800 h 9525"/>
                <a:gd name="T2" fmla="*/ 9906 w 9525"/>
                <a:gd name="T3" fmla="*/ 57388125 h 9525"/>
                <a:gd name="T4" fmla="*/ 14859 w 9525"/>
                <a:gd name="T5" fmla="*/ 10210800 h 9525"/>
                <a:gd name="T6" fmla="*/ 0 w 9525"/>
                <a:gd name="T7" fmla="*/ 1021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2"/>
                  </a:moveTo>
                  <a:cubicBezTo>
                    <a:pt x="3143" y="2977"/>
                    <a:pt x="6096" y="4882"/>
                    <a:pt x="9906" y="6025"/>
                  </a:cubicBezTo>
                  <a:cubicBezTo>
                    <a:pt x="11335" y="4120"/>
                    <a:pt x="15050" y="4501"/>
                    <a:pt x="14859" y="1072"/>
                  </a:cubicBezTo>
                  <a:cubicBezTo>
                    <a:pt x="8954" y="2881"/>
                    <a:pt x="3238" y="-2072"/>
                    <a:pt x="0" y="10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2" name="Freeform: Shape 1303">
              <a:extLst>
                <a:ext uri="{FF2B5EF4-FFF2-40B4-BE49-F238E27FC236}">
                  <a16:creationId xmlns:a16="http://schemas.microsoft.com/office/drawing/2014/main" id="{D3BACF78-D452-4D30-8263-8B1549341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97" y="4475466"/>
              <a:ext cx="9525" cy="9525"/>
            </a:xfrm>
            <a:custGeom>
              <a:avLst/>
              <a:gdLst>
                <a:gd name="T0" fmla="*/ 8688 w 9525"/>
                <a:gd name="T1" fmla="*/ 77552550 h 9525"/>
                <a:gd name="T2" fmla="*/ 11164 w 9525"/>
                <a:gd name="T3" fmla="*/ 6781800 h 9525"/>
                <a:gd name="T4" fmla="*/ 20 w 9525"/>
                <a:gd name="T5" fmla="*/ 18583275 h 9525"/>
                <a:gd name="T6" fmla="*/ 8688 w 9525"/>
                <a:gd name="T7" fmla="*/ 77552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88" y="8142"/>
                  </a:moveTo>
                  <a:cubicBezTo>
                    <a:pt x="11450" y="4808"/>
                    <a:pt x="10021" y="5094"/>
                    <a:pt x="11164" y="712"/>
                  </a:cubicBezTo>
                  <a:cubicBezTo>
                    <a:pt x="6592" y="-1859"/>
                    <a:pt x="6687" y="3475"/>
                    <a:pt x="20" y="1951"/>
                  </a:cubicBezTo>
                  <a:cubicBezTo>
                    <a:pt x="-361" y="10142"/>
                    <a:pt x="4782" y="5761"/>
                    <a:pt x="8688" y="81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3" name="Freeform: Shape 1304">
              <a:extLst>
                <a:ext uri="{FF2B5EF4-FFF2-40B4-BE49-F238E27FC236}">
                  <a16:creationId xmlns:a16="http://schemas.microsoft.com/office/drawing/2014/main" id="{5EA7F0AF-505D-4E9C-B31E-2E78CD9BB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557027"/>
              <a:ext cx="9525" cy="9525"/>
            </a:xfrm>
            <a:custGeom>
              <a:avLst/>
              <a:gdLst>
                <a:gd name="T0" fmla="*/ 0 w 9525"/>
                <a:gd name="T1" fmla="*/ 9248775 h 9525"/>
                <a:gd name="T2" fmla="*/ 58969275 w 9525"/>
                <a:gd name="T3" fmla="*/ 56426100 h 9525"/>
                <a:gd name="T4" fmla="*/ 0 w 9525"/>
                <a:gd name="T5" fmla="*/ 9248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71"/>
                  </a:moveTo>
                  <a:cubicBezTo>
                    <a:pt x="1524" y="2400"/>
                    <a:pt x="3334" y="9925"/>
                    <a:pt x="6191" y="5924"/>
                  </a:cubicBezTo>
                  <a:cubicBezTo>
                    <a:pt x="3810" y="5353"/>
                    <a:pt x="2667" y="-2743"/>
                    <a:pt x="0" y="9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4" name="Freeform: Shape 1305">
              <a:extLst>
                <a:ext uri="{FF2B5EF4-FFF2-40B4-BE49-F238E27FC236}">
                  <a16:creationId xmlns:a16="http://schemas.microsoft.com/office/drawing/2014/main" id="{A7748854-1E8B-4F6D-9ADC-9B604E48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32" y="4447699"/>
              <a:ext cx="9525" cy="9525"/>
            </a:xfrm>
            <a:custGeom>
              <a:avLst/>
              <a:gdLst>
                <a:gd name="T0" fmla="*/ 59197875 w 9525"/>
                <a:gd name="T1" fmla="*/ 0 h 9525"/>
                <a:gd name="T2" fmla="*/ 228600 w 9525"/>
                <a:gd name="T3" fmla="*/ 70761225 h 9525"/>
                <a:gd name="T4" fmla="*/ 47405925 w 9525"/>
                <a:gd name="T5" fmla="*/ 58969275 h 9525"/>
                <a:gd name="T6" fmla="*/ 591978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15" y="0"/>
                  </a:moveTo>
                  <a:cubicBezTo>
                    <a:pt x="2024" y="286"/>
                    <a:pt x="-262" y="2667"/>
                    <a:pt x="24" y="7429"/>
                  </a:cubicBezTo>
                  <a:cubicBezTo>
                    <a:pt x="1834" y="7239"/>
                    <a:pt x="4596" y="7810"/>
                    <a:pt x="4977" y="6191"/>
                  </a:cubicBezTo>
                  <a:cubicBezTo>
                    <a:pt x="-71" y="2667"/>
                    <a:pt x="5739" y="3810"/>
                    <a:pt x="62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5" name="Freeform: Shape 1306">
              <a:extLst>
                <a:ext uri="{FF2B5EF4-FFF2-40B4-BE49-F238E27FC236}">
                  <a16:creationId xmlns:a16="http://schemas.microsoft.com/office/drawing/2014/main" id="{413042B0-4E14-4D26-AECF-ED0CDAD0F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46627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707612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-95" y="7525"/>
                    <a:pt x="3715" y="7429"/>
                  </a:cubicBezTo>
                  <a:cubicBezTo>
                    <a:pt x="3143" y="4381"/>
                    <a:pt x="3810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6" name="Freeform: Shape 1307">
              <a:extLst>
                <a:ext uri="{FF2B5EF4-FFF2-40B4-BE49-F238E27FC236}">
                  <a16:creationId xmlns:a16="http://schemas.microsoft.com/office/drawing/2014/main" id="{93428AB9-C0ED-44B4-9C2E-1BF435D8B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45574"/>
              <a:ext cx="9525" cy="9525"/>
            </a:xfrm>
            <a:custGeom>
              <a:avLst/>
              <a:gdLst>
                <a:gd name="T0" fmla="*/ 0 w 9525"/>
                <a:gd name="T1" fmla="*/ 23983950 h 9525"/>
                <a:gd name="T2" fmla="*/ 58969275 w 9525"/>
                <a:gd name="T3" fmla="*/ 35775900 h 9525"/>
                <a:gd name="T4" fmla="*/ 0 w 9525"/>
                <a:gd name="T5" fmla="*/ 23983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18"/>
                  </a:moveTo>
                  <a:cubicBezTo>
                    <a:pt x="1429" y="3566"/>
                    <a:pt x="3334" y="4137"/>
                    <a:pt x="6191" y="3756"/>
                  </a:cubicBezTo>
                  <a:cubicBezTo>
                    <a:pt x="7429" y="-816"/>
                    <a:pt x="95" y="-1197"/>
                    <a:pt x="0" y="25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7" name="Freeform: Shape 1308">
              <a:extLst>
                <a:ext uri="{FF2B5EF4-FFF2-40B4-BE49-F238E27FC236}">
                  <a16:creationId xmlns:a16="http://schemas.microsoft.com/office/drawing/2014/main" id="{F5F0849C-D1A1-4143-9D3E-5CA2D8E8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514" y="4536933"/>
              <a:ext cx="9525" cy="9525"/>
            </a:xfrm>
            <a:custGeom>
              <a:avLst/>
              <a:gdLst>
                <a:gd name="T0" fmla="*/ 11182350 w 9525"/>
                <a:gd name="T1" fmla="*/ 70904100 h 9525"/>
                <a:gd name="T2" fmla="*/ 70151625 w 9525"/>
                <a:gd name="T3" fmla="*/ 11934825 h 9525"/>
                <a:gd name="T4" fmla="*/ 22974300 w 9525"/>
                <a:gd name="T5" fmla="*/ 142875 h 9525"/>
                <a:gd name="T6" fmla="*/ 11182350 w 9525"/>
                <a:gd name="T7" fmla="*/ 70904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" y="7444"/>
                  </a:moveTo>
                  <a:cubicBezTo>
                    <a:pt x="5269" y="7444"/>
                    <a:pt x="7365" y="5349"/>
                    <a:pt x="7365" y="1253"/>
                  </a:cubicBezTo>
                  <a:cubicBezTo>
                    <a:pt x="4984" y="1539"/>
                    <a:pt x="4603" y="-176"/>
                    <a:pt x="2412" y="15"/>
                  </a:cubicBezTo>
                  <a:cubicBezTo>
                    <a:pt x="2698" y="3729"/>
                    <a:pt x="-2160" y="4206"/>
                    <a:pt x="1174" y="74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8" name="Freeform: Shape 1309">
              <a:extLst>
                <a:ext uri="{FF2B5EF4-FFF2-40B4-BE49-F238E27FC236}">
                  <a16:creationId xmlns:a16="http://schemas.microsoft.com/office/drawing/2014/main" id="{2D43994A-F9FF-470D-B2E8-4687A9271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305" y="3227927"/>
              <a:ext cx="9525" cy="9525"/>
            </a:xfrm>
            <a:custGeom>
              <a:avLst/>
              <a:gdLst>
                <a:gd name="T0" fmla="*/ 47177325 w 9525"/>
                <a:gd name="T1" fmla="*/ 0 h 9525"/>
                <a:gd name="T2" fmla="*/ 0 w 9525"/>
                <a:gd name="T3" fmla="*/ 47177325 h 9525"/>
                <a:gd name="T4" fmla="*/ 58969275 w 9525"/>
                <a:gd name="T5" fmla="*/ 47177325 h 9525"/>
                <a:gd name="T6" fmla="*/ 4717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0"/>
                  </a:moveTo>
                  <a:cubicBezTo>
                    <a:pt x="2191" y="571"/>
                    <a:pt x="571" y="2191"/>
                    <a:pt x="0" y="4953"/>
                  </a:cubicBezTo>
                  <a:cubicBezTo>
                    <a:pt x="2000" y="4953"/>
                    <a:pt x="4096" y="4953"/>
                    <a:pt x="6191" y="4953"/>
                  </a:cubicBezTo>
                  <a:cubicBezTo>
                    <a:pt x="6287" y="2762"/>
                    <a:pt x="5906" y="1143"/>
                    <a:pt x="495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09" name="Freeform: Shape 1310">
              <a:extLst>
                <a:ext uri="{FF2B5EF4-FFF2-40B4-BE49-F238E27FC236}">
                  <a16:creationId xmlns:a16="http://schemas.microsoft.com/office/drawing/2014/main" id="{0B214785-FD5B-4D9B-80FA-230ED42D9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067" y="3152299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58969275 w 9525"/>
                <a:gd name="T3" fmla="*/ 0 h 9525"/>
                <a:gd name="T4" fmla="*/ 0 w 9525"/>
                <a:gd name="T5" fmla="*/ 0 h 9525"/>
                <a:gd name="T6" fmla="*/ 23583900 w 9525"/>
                <a:gd name="T7" fmla="*/ 82562700 h 9525"/>
                <a:gd name="T8" fmla="*/ 35385375 w 9525"/>
                <a:gd name="T9" fmla="*/ 70761225 h 9525"/>
                <a:gd name="T10" fmla="*/ 4717732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-476" y="4382"/>
                    <a:pt x="5143" y="2286"/>
                    <a:pt x="6191" y="0"/>
                  </a:cubicBezTo>
                  <a:cubicBezTo>
                    <a:pt x="4096" y="0"/>
                    <a:pt x="2096" y="0"/>
                    <a:pt x="0" y="0"/>
                  </a:cubicBezTo>
                  <a:cubicBezTo>
                    <a:pt x="476" y="3238"/>
                    <a:pt x="667" y="6763"/>
                    <a:pt x="2476" y="8668"/>
                  </a:cubicBezTo>
                  <a:cubicBezTo>
                    <a:pt x="2572" y="7906"/>
                    <a:pt x="2667" y="7144"/>
                    <a:pt x="3715" y="7429"/>
                  </a:cubicBezTo>
                  <a:cubicBezTo>
                    <a:pt x="4477" y="7334"/>
                    <a:pt x="5143" y="7239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0" name="Freeform: Shape 1311">
              <a:extLst>
                <a:ext uri="{FF2B5EF4-FFF2-40B4-BE49-F238E27FC236}">
                  <a16:creationId xmlns:a16="http://schemas.microsoft.com/office/drawing/2014/main" id="{9919188D-797C-439E-B0D3-1A45B55C2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81" y="1890238"/>
              <a:ext cx="1657350" cy="3028950"/>
            </a:xfrm>
            <a:custGeom>
              <a:avLst/>
              <a:gdLst>
                <a:gd name="T0" fmla="*/ 1596866 w 1657350"/>
                <a:gd name="T1" fmla="*/ 1971578 h 3028950"/>
                <a:gd name="T2" fmla="*/ 1558481 w 1657350"/>
                <a:gd name="T3" fmla="*/ 1176336 h 3028950"/>
                <a:gd name="T4" fmla="*/ 1532477 w 1657350"/>
                <a:gd name="T5" fmla="*/ 706944 h 3028950"/>
                <a:gd name="T6" fmla="*/ 1535049 w 1657350"/>
                <a:gd name="T7" fmla="*/ 465294 h 3028950"/>
                <a:gd name="T8" fmla="*/ 729996 w 1657350"/>
                <a:gd name="T9" fmla="*/ 112012 h 3028950"/>
                <a:gd name="T10" fmla="*/ 98679 w 1657350"/>
                <a:gd name="T11" fmla="*/ 590739 h 3028950"/>
                <a:gd name="T12" fmla="*/ 39719 w 1657350"/>
                <a:gd name="T13" fmla="*/ 947259 h 3028950"/>
                <a:gd name="T14" fmla="*/ 49530 w 1657350"/>
                <a:gd name="T15" fmla="*/ 1242058 h 3028950"/>
                <a:gd name="T16" fmla="*/ 111443 w 1657350"/>
                <a:gd name="T17" fmla="*/ 1755837 h 3028950"/>
                <a:gd name="T18" fmla="*/ 178022 w 1657350"/>
                <a:gd name="T19" fmla="*/ 2153601 h 3028950"/>
                <a:gd name="T20" fmla="*/ 209645 w 1657350"/>
                <a:gd name="T21" fmla="*/ 2516789 h 3028950"/>
                <a:gd name="T22" fmla="*/ 215932 w 1657350"/>
                <a:gd name="T23" fmla="*/ 2630994 h 3028950"/>
                <a:gd name="T24" fmla="*/ 171641 w 1657350"/>
                <a:gd name="T25" fmla="*/ 2423253 h 3028950"/>
                <a:gd name="T26" fmla="*/ 84201 w 1657350"/>
                <a:gd name="T27" fmla="*/ 2123692 h 3028950"/>
                <a:gd name="T28" fmla="*/ 81058 w 1657350"/>
                <a:gd name="T29" fmla="*/ 2348958 h 3028950"/>
                <a:gd name="T30" fmla="*/ 108109 w 1657350"/>
                <a:gd name="T31" fmla="*/ 2746818 h 3028950"/>
                <a:gd name="T32" fmla="*/ 120968 w 1657350"/>
                <a:gd name="T33" fmla="*/ 2586512 h 3028950"/>
                <a:gd name="T34" fmla="*/ 588740 w 1657350"/>
                <a:gd name="T35" fmla="*/ 2835496 h 3028950"/>
                <a:gd name="T36" fmla="*/ 1227296 w 1657350"/>
                <a:gd name="T37" fmla="*/ 2627089 h 3028950"/>
                <a:gd name="T38" fmla="*/ 1379696 w 1657350"/>
                <a:gd name="T39" fmla="*/ 3008850 h 3028950"/>
                <a:gd name="T40" fmla="*/ 1658398 w 1657350"/>
                <a:gd name="T41" fmla="*/ 2544126 h 3028950"/>
                <a:gd name="T42" fmla="*/ 254984 w 1657350"/>
                <a:gd name="T43" fmla="*/ 1149189 h 3028950"/>
                <a:gd name="T44" fmla="*/ 163068 w 1657350"/>
                <a:gd name="T45" fmla="*/ 1084134 h 3028950"/>
                <a:gd name="T46" fmla="*/ 101156 w 1657350"/>
                <a:gd name="T47" fmla="*/ 1255298 h 3028950"/>
                <a:gd name="T48" fmla="*/ 104394 w 1657350"/>
                <a:gd name="T49" fmla="*/ 543685 h 3028950"/>
                <a:gd name="T50" fmla="*/ 86963 w 1657350"/>
                <a:gd name="T51" fmla="*/ 1496280 h 3028950"/>
                <a:gd name="T52" fmla="*/ 150400 w 1657350"/>
                <a:gd name="T53" fmla="*/ 1887758 h 3028950"/>
                <a:gd name="T54" fmla="*/ 246983 w 1657350"/>
                <a:gd name="T55" fmla="*/ 2415633 h 3028950"/>
                <a:gd name="T56" fmla="*/ 83820 w 1657350"/>
                <a:gd name="T57" fmla="*/ 2786537 h 3028950"/>
                <a:gd name="T58" fmla="*/ 121825 w 1657350"/>
                <a:gd name="T59" fmla="*/ 2331623 h 3028950"/>
                <a:gd name="T60" fmla="*/ 202692 w 1657350"/>
                <a:gd name="T61" fmla="*/ 2615373 h 3028950"/>
                <a:gd name="T62" fmla="*/ 247174 w 1657350"/>
                <a:gd name="T63" fmla="*/ 2801110 h 3028950"/>
                <a:gd name="T64" fmla="*/ 970026 w 1657350"/>
                <a:gd name="T65" fmla="*/ 758188 h 3028950"/>
                <a:gd name="T66" fmla="*/ 821912 w 1657350"/>
                <a:gd name="T67" fmla="*/ 388904 h 3028950"/>
                <a:gd name="T68" fmla="*/ 846487 w 1657350"/>
                <a:gd name="T69" fmla="*/ 420241 h 3028950"/>
                <a:gd name="T70" fmla="*/ 836962 w 1657350"/>
                <a:gd name="T71" fmla="*/ 661795 h 3028950"/>
                <a:gd name="T72" fmla="*/ 876109 w 1657350"/>
                <a:gd name="T73" fmla="*/ 986217 h 3028950"/>
                <a:gd name="T74" fmla="*/ 914305 w 1657350"/>
                <a:gd name="T75" fmla="*/ 452817 h 3028950"/>
                <a:gd name="T76" fmla="*/ 907637 w 1657350"/>
                <a:gd name="T77" fmla="*/ 1153285 h 3028950"/>
                <a:gd name="T78" fmla="*/ 907542 w 1657350"/>
                <a:gd name="T79" fmla="*/ 690370 h 3028950"/>
                <a:gd name="T80" fmla="*/ 845153 w 1657350"/>
                <a:gd name="T81" fmla="*/ 703896 h 3028950"/>
                <a:gd name="T82" fmla="*/ 870966 w 1657350"/>
                <a:gd name="T83" fmla="*/ 467866 h 3028950"/>
                <a:gd name="T84" fmla="*/ 869347 w 1657350"/>
                <a:gd name="T85" fmla="*/ 915351 h 3028950"/>
                <a:gd name="T86" fmla="*/ 873633 w 1657350"/>
                <a:gd name="T87" fmla="*/ 304798 h 3028950"/>
                <a:gd name="T88" fmla="*/ 646462 w 1657350"/>
                <a:gd name="T89" fmla="*/ 868583 h 3028950"/>
                <a:gd name="T90" fmla="*/ 657892 w 1657350"/>
                <a:gd name="T91" fmla="*/ 1093278 h 3028950"/>
                <a:gd name="T92" fmla="*/ 1236250 w 1657350"/>
                <a:gd name="T93" fmla="*/ 2639281 h 3028950"/>
                <a:gd name="T94" fmla="*/ 1157383 w 1657350"/>
                <a:gd name="T95" fmla="*/ 1408460 h 3028950"/>
                <a:gd name="T96" fmla="*/ 1177576 w 1657350"/>
                <a:gd name="T97" fmla="*/ 1101660 h 3028950"/>
                <a:gd name="T98" fmla="*/ 1234440 w 1657350"/>
                <a:gd name="T99" fmla="*/ 1489137 h 3028950"/>
                <a:gd name="T100" fmla="*/ 1179100 w 1657350"/>
                <a:gd name="T101" fmla="*/ 1157286 h 3028950"/>
                <a:gd name="T102" fmla="*/ 1194054 w 1657350"/>
                <a:gd name="T103" fmla="*/ 1438464 h 3028950"/>
                <a:gd name="T104" fmla="*/ 1180338 w 1657350"/>
                <a:gd name="T105" fmla="*/ 1319496 h 3028950"/>
                <a:gd name="T106" fmla="*/ 1196531 w 1657350"/>
                <a:gd name="T107" fmla="*/ 1664873 h 3028950"/>
                <a:gd name="T108" fmla="*/ 1154811 w 1657350"/>
                <a:gd name="T109" fmla="*/ 1471706 h 3028950"/>
                <a:gd name="T110" fmla="*/ 1239965 w 1657350"/>
                <a:gd name="T111" fmla="*/ 2409918 h 3028950"/>
                <a:gd name="T112" fmla="*/ 1326737 w 1657350"/>
                <a:gd name="T113" fmla="*/ 1912904 h 3028950"/>
                <a:gd name="T114" fmla="*/ 1499045 w 1657350"/>
                <a:gd name="T115" fmla="*/ 574070 h 3028950"/>
                <a:gd name="T116" fmla="*/ 1432084 w 1657350"/>
                <a:gd name="T117" fmla="*/ 614932 h 3028950"/>
                <a:gd name="T118" fmla="*/ 1470470 w 1657350"/>
                <a:gd name="T119" fmla="*/ 2639281 h 3028950"/>
                <a:gd name="T120" fmla="*/ 1480376 w 1657350"/>
                <a:gd name="T121" fmla="*/ 2593370 h 3028950"/>
                <a:gd name="T122" fmla="*/ 1574673 w 1657350"/>
                <a:gd name="T123" fmla="*/ 1916619 h 3028950"/>
                <a:gd name="T124" fmla="*/ 1554766 w 1657350"/>
                <a:gd name="T125" fmla="*/ 2458306 h 30289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57350" h="3028950">
                  <a:moveTo>
                    <a:pt x="1635347" y="2530219"/>
                  </a:moveTo>
                  <a:cubicBezTo>
                    <a:pt x="1625632" y="2515836"/>
                    <a:pt x="1625918" y="2492024"/>
                    <a:pt x="1618012" y="2473260"/>
                  </a:cubicBezTo>
                  <a:cubicBezTo>
                    <a:pt x="1621727" y="2487452"/>
                    <a:pt x="1617917" y="2500120"/>
                    <a:pt x="1610582" y="2509169"/>
                  </a:cubicBezTo>
                  <a:cubicBezTo>
                    <a:pt x="1613249" y="2513074"/>
                    <a:pt x="1616012" y="2516980"/>
                    <a:pt x="1615535" y="2524028"/>
                  </a:cubicBezTo>
                  <a:cubicBezTo>
                    <a:pt x="1596390" y="2533172"/>
                    <a:pt x="1598581" y="2503073"/>
                    <a:pt x="1579531" y="2504216"/>
                  </a:cubicBezTo>
                  <a:cubicBezTo>
                    <a:pt x="1578959" y="2501835"/>
                    <a:pt x="1576864" y="2501073"/>
                    <a:pt x="1577054" y="2498025"/>
                  </a:cubicBezTo>
                  <a:cubicBezTo>
                    <a:pt x="1579817" y="2495834"/>
                    <a:pt x="1579912" y="2490976"/>
                    <a:pt x="1584484" y="2490595"/>
                  </a:cubicBezTo>
                  <a:cubicBezTo>
                    <a:pt x="1586865" y="2491167"/>
                    <a:pt x="1587627" y="2493262"/>
                    <a:pt x="1590675" y="2493072"/>
                  </a:cubicBezTo>
                  <a:cubicBezTo>
                    <a:pt x="1591437" y="2490500"/>
                    <a:pt x="1593056" y="2488881"/>
                    <a:pt x="1595628" y="2488119"/>
                  </a:cubicBezTo>
                  <a:cubicBezTo>
                    <a:pt x="1595914" y="2481642"/>
                    <a:pt x="1589437" y="2470593"/>
                    <a:pt x="1596866" y="2468307"/>
                  </a:cubicBezTo>
                  <a:cubicBezTo>
                    <a:pt x="1586770" y="2468592"/>
                    <a:pt x="1573244" y="2446590"/>
                    <a:pt x="1583246" y="2434874"/>
                  </a:cubicBezTo>
                  <a:cubicBezTo>
                    <a:pt x="1589056" y="2434874"/>
                    <a:pt x="1591247" y="2431255"/>
                    <a:pt x="1594390" y="2428683"/>
                  </a:cubicBezTo>
                  <a:cubicBezTo>
                    <a:pt x="1607153" y="2429064"/>
                    <a:pt x="1610963" y="2430969"/>
                    <a:pt x="1616678" y="2438589"/>
                  </a:cubicBezTo>
                  <a:cubicBezTo>
                    <a:pt x="1617821" y="2432493"/>
                    <a:pt x="1610963" y="2434398"/>
                    <a:pt x="1611725" y="2428683"/>
                  </a:cubicBezTo>
                  <a:cubicBezTo>
                    <a:pt x="1618107" y="2432874"/>
                    <a:pt x="1618107" y="2425825"/>
                    <a:pt x="1622870" y="2424968"/>
                  </a:cubicBezTo>
                  <a:cubicBezTo>
                    <a:pt x="1622679" y="2428016"/>
                    <a:pt x="1623536" y="2430111"/>
                    <a:pt x="1625346" y="2431159"/>
                  </a:cubicBezTo>
                  <a:cubicBezTo>
                    <a:pt x="1628013" y="2424206"/>
                    <a:pt x="1621727" y="2424492"/>
                    <a:pt x="1622870" y="2415062"/>
                  </a:cubicBezTo>
                  <a:cubicBezTo>
                    <a:pt x="1624965" y="2415062"/>
                    <a:pt x="1626965" y="2415062"/>
                    <a:pt x="1629061" y="2415062"/>
                  </a:cubicBezTo>
                  <a:cubicBezTo>
                    <a:pt x="1630204" y="2421444"/>
                    <a:pt x="1630490" y="2423444"/>
                    <a:pt x="1627823" y="2429921"/>
                  </a:cubicBezTo>
                  <a:cubicBezTo>
                    <a:pt x="1631728" y="2430016"/>
                    <a:pt x="1631347" y="2426016"/>
                    <a:pt x="1636490" y="2427444"/>
                  </a:cubicBezTo>
                  <a:cubicBezTo>
                    <a:pt x="1634300" y="2420206"/>
                    <a:pt x="1639157" y="2420206"/>
                    <a:pt x="1642682" y="2418777"/>
                  </a:cubicBezTo>
                  <a:cubicBezTo>
                    <a:pt x="1641062" y="2416681"/>
                    <a:pt x="1635252" y="2418777"/>
                    <a:pt x="1635252" y="2415062"/>
                  </a:cubicBezTo>
                  <a:cubicBezTo>
                    <a:pt x="1636776" y="2414586"/>
                    <a:pt x="1637729" y="2413443"/>
                    <a:pt x="1637729" y="2411347"/>
                  </a:cubicBezTo>
                  <a:cubicBezTo>
                    <a:pt x="1633347" y="2409728"/>
                    <a:pt x="1634776" y="2407061"/>
                    <a:pt x="1629061" y="2408871"/>
                  </a:cubicBezTo>
                  <a:cubicBezTo>
                    <a:pt x="1629632" y="2404966"/>
                    <a:pt x="1625251" y="2406108"/>
                    <a:pt x="1626584" y="2401441"/>
                  </a:cubicBezTo>
                  <a:cubicBezTo>
                    <a:pt x="1633347" y="2400679"/>
                    <a:pt x="1626013" y="2383915"/>
                    <a:pt x="1630299" y="2377915"/>
                  </a:cubicBezTo>
                  <a:cubicBezTo>
                    <a:pt x="1626680" y="2376486"/>
                    <a:pt x="1622584" y="2375628"/>
                    <a:pt x="1617917" y="2375438"/>
                  </a:cubicBezTo>
                  <a:cubicBezTo>
                    <a:pt x="1620774" y="2361341"/>
                    <a:pt x="1606487" y="2352197"/>
                    <a:pt x="1615440" y="2340767"/>
                  </a:cubicBezTo>
                  <a:cubicBezTo>
                    <a:pt x="1617726" y="2340481"/>
                    <a:pt x="1618202" y="2342196"/>
                    <a:pt x="1620393" y="2342005"/>
                  </a:cubicBezTo>
                  <a:cubicBezTo>
                    <a:pt x="1615821" y="2336957"/>
                    <a:pt x="1614773" y="2332290"/>
                    <a:pt x="1609249" y="2337052"/>
                  </a:cubicBezTo>
                  <a:cubicBezTo>
                    <a:pt x="1607630" y="2329623"/>
                    <a:pt x="1613154" y="2329432"/>
                    <a:pt x="1615440" y="2325908"/>
                  </a:cubicBezTo>
                  <a:cubicBezTo>
                    <a:pt x="1613821" y="2324194"/>
                    <a:pt x="1609344" y="2325336"/>
                    <a:pt x="1609249" y="2322193"/>
                  </a:cubicBezTo>
                  <a:cubicBezTo>
                    <a:pt x="1609535" y="2314478"/>
                    <a:pt x="1613345" y="2316478"/>
                    <a:pt x="1616678" y="2313525"/>
                  </a:cubicBezTo>
                  <a:cubicBezTo>
                    <a:pt x="1608773" y="2316288"/>
                    <a:pt x="1609535" y="2305715"/>
                    <a:pt x="1611725" y="2302381"/>
                  </a:cubicBezTo>
                  <a:cubicBezTo>
                    <a:pt x="1607153" y="2301048"/>
                    <a:pt x="1608201" y="2305429"/>
                    <a:pt x="1604296" y="2304858"/>
                  </a:cubicBezTo>
                  <a:cubicBezTo>
                    <a:pt x="1604201" y="2300667"/>
                    <a:pt x="1605725" y="2298095"/>
                    <a:pt x="1608011" y="2296190"/>
                  </a:cubicBezTo>
                  <a:cubicBezTo>
                    <a:pt x="1605248" y="2295047"/>
                    <a:pt x="1598486" y="2295428"/>
                    <a:pt x="1599343" y="2287522"/>
                  </a:cubicBezTo>
                  <a:cubicBezTo>
                    <a:pt x="1605248" y="2286951"/>
                    <a:pt x="1604582" y="2286951"/>
                    <a:pt x="1610487" y="2287522"/>
                  </a:cubicBezTo>
                  <a:cubicBezTo>
                    <a:pt x="1612964" y="2288379"/>
                    <a:pt x="1609725" y="2294952"/>
                    <a:pt x="1614202" y="2293713"/>
                  </a:cubicBezTo>
                  <a:cubicBezTo>
                    <a:pt x="1615535" y="2286570"/>
                    <a:pt x="1609344" y="2286951"/>
                    <a:pt x="1610487" y="2280093"/>
                  </a:cubicBezTo>
                  <a:cubicBezTo>
                    <a:pt x="1605534" y="2278188"/>
                    <a:pt x="1601438" y="2276283"/>
                    <a:pt x="1601819" y="2281331"/>
                  </a:cubicBezTo>
                  <a:cubicBezTo>
                    <a:pt x="1596200" y="2275235"/>
                    <a:pt x="1593437" y="2251518"/>
                    <a:pt x="1603058" y="2246660"/>
                  </a:cubicBezTo>
                  <a:cubicBezTo>
                    <a:pt x="1600105" y="2246088"/>
                    <a:pt x="1600391" y="2248946"/>
                    <a:pt x="1596866" y="2247898"/>
                  </a:cubicBezTo>
                  <a:cubicBezTo>
                    <a:pt x="1593914" y="2226657"/>
                    <a:pt x="1597343" y="2196273"/>
                    <a:pt x="1598105" y="2178461"/>
                  </a:cubicBezTo>
                  <a:cubicBezTo>
                    <a:pt x="1602010" y="2179032"/>
                    <a:pt x="1602486" y="2176175"/>
                    <a:pt x="1606772" y="2177223"/>
                  </a:cubicBezTo>
                  <a:cubicBezTo>
                    <a:pt x="1606963" y="2170841"/>
                    <a:pt x="1600676" y="2174746"/>
                    <a:pt x="1596866" y="2174746"/>
                  </a:cubicBezTo>
                  <a:cubicBezTo>
                    <a:pt x="1595152" y="2168079"/>
                    <a:pt x="1601629" y="2169603"/>
                    <a:pt x="1600581" y="2163602"/>
                  </a:cubicBezTo>
                  <a:cubicBezTo>
                    <a:pt x="1596390" y="2143028"/>
                    <a:pt x="1602391" y="2125121"/>
                    <a:pt x="1600581" y="2104071"/>
                  </a:cubicBezTo>
                  <a:cubicBezTo>
                    <a:pt x="1603820" y="2104071"/>
                    <a:pt x="1607915" y="2104737"/>
                    <a:pt x="1608011" y="2101594"/>
                  </a:cubicBezTo>
                  <a:cubicBezTo>
                    <a:pt x="1596295" y="2100642"/>
                    <a:pt x="1601057" y="2084259"/>
                    <a:pt x="1605534" y="2080544"/>
                  </a:cubicBezTo>
                  <a:cubicBezTo>
                    <a:pt x="1599057" y="2077115"/>
                    <a:pt x="1597057" y="2070162"/>
                    <a:pt x="1601819" y="2064447"/>
                  </a:cubicBezTo>
                  <a:cubicBezTo>
                    <a:pt x="1606391" y="2064447"/>
                    <a:pt x="1607439" y="2067971"/>
                    <a:pt x="1610487" y="2069400"/>
                  </a:cubicBezTo>
                  <a:cubicBezTo>
                    <a:pt x="1613630" y="2066352"/>
                    <a:pt x="1607915" y="2066733"/>
                    <a:pt x="1609249" y="2061970"/>
                  </a:cubicBezTo>
                  <a:cubicBezTo>
                    <a:pt x="1606296" y="2061970"/>
                    <a:pt x="1605629" y="2064161"/>
                    <a:pt x="1601819" y="2063208"/>
                  </a:cubicBezTo>
                  <a:cubicBezTo>
                    <a:pt x="1600962" y="2060160"/>
                    <a:pt x="1600581" y="2058065"/>
                    <a:pt x="1603058" y="2055779"/>
                  </a:cubicBezTo>
                  <a:cubicBezTo>
                    <a:pt x="1606868" y="2054922"/>
                    <a:pt x="1607534" y="2057112"/>
                    <a:pt x="1610487" y="2057017"/>
                  </a:cubicBezTo>
                  <a:cubicBezTo>
                    <a:pt x="1610773" y="2051588"/>
                    <a:pt x="1614487" y="2043396"/>
                    <a:pt x="1605534" y="2044635"/>
                  </a:cubicBezTo>
                  <a:cubicBezTo>
                    <a:pt x="1605153" y="2049111"/>
                    <a:pt x="1609249" y="2049207"/>
                    <a:pt x="1609249" y="2053302"/>
                  </a:cubicBezTo>
                  <a:cubicBezTo>
                    <a:pt x="1607630" y="2053683"/>
                    <a:pt x="1606868" y="2055112"/>
                    <a:pt x="1604296" y="2054541"/>
                  </a:cubicBezTo>
                  <a:cubicBezTo>
                    <a:pt x="1601533" y="2053588"/>
                    <a:pt x="1601248" y="2050254"/>
                    <a:pt x="1599343" y="2048349"/>
                  </a:cubicBezTo>
                  <a:cubicBezTo>
                    <a:pt x="1606106" y="2038920"/>
                    <a:pt x="1599724" y="2029490"/>
                    <a:pt x="1598105" y="2018631"/>
                  </a:cubicBezTo>
                  <a:cubicBezTo>
                    <a:pt x="1601915" y="2019489"/>
                    <a:pt x="1602581" y="2017393"/>
                    <a:pt x="1605534" y="2017393"/>
                  </a:cubicBezTo>
                  <a:cubicBezTo>
                    <a:pt x="1606010" y="2013202"/>
                    <a:pt x="1600010" y="2015488"/>
                    <a:pt x="1601819" y="2009964"/>
                  </a:cubicBezTo>
                  <a:cubicBezTo>
                    <a:pt x="1605534" y="2007582"/>
                    <a:pt x="1607915" y="2011583"/>
                    <a:pt x="1609249" y="2007487"/>
                  </a:cubicBezTo>
                  <a:cubicBezTo>
                    <a:pt x="1598867" y="2010249"/>
                    <a:pt x="1601533" y="1998819"/>
                    <a:pt x="1604296" y="1995105"/>
                  </a:cubicBezTo>
                  <a:cubicBezTo>
                    <a:pt x="1599057" y="1991961"/>
                    <a:pt x="1601819" y="1984056"/>
                    <a:pt x="1601819" y="1976531"/>
                  </a:cubicBezTo>
                  <a:cubicBezTo>
                    <a:pt x="1590389" y="1978531"/>
                    <a:pt x="1598581" y="1995581"/>
                    <a:pt x="1595628" y="1997581"/>
                  </a:cubicBezTo>
                  <a:cubicBezTo>
                    <a:pt x="1595152" y="1993485"/>
                    <a:pt x="1591913" y="1992152"/>
                    <a:pt x="1589437" y="1990152"/>
                  </a:cubicBezTo>
                  <a:cubicBezTo>
                    <a:pt x="1592294" y="1986627"/>
                    <a:pt x="1592008" y="1983579"/>
                    <a:pt x="1589437" y="1980246"/>
                  </a:cubicBezTo>
                  <a:cubicBezTo>
                    <a:pt x="1595152" y="1981389"/>
                    <a:pt x="1595723" y="1971483"/>
                    <a:pt x="1591913" y="1970340"/>
                  </a:cubicBezTo>
                  <a:cubicBezTo>
                    <a:pt x="1594199" y="1967673"/>
                    <a:pt x="1595628" y="1964053"/>
                    <a:pt x="1599343" y="1962910"/>
                  </a:cubicBezTo>
                  <a:cubicBezTo>
                    <a:pt x="1599343" y="1964148"/>
                    <a:pt x="1600295" y="1964339"/>
                    <a:pt x="1600581" y="1965387"/>
                  </a:cubicBezTo>
                  <a:cubicBezTo>
                    <a:pt x="1600200" y="1968339"/>
                    <a:pt x="1596295" y="1967673"/>
                    <a:pt x="1596866" y="1971578"/>
                  </a:cubicBezTo>
                  <a:cubicBezTo>
                    <a:pt x="1601153" y="1972149"/>
                    <a:pt x="1603820" y="1971102"/>
                    <a:pt x="1606772" y="1970340"/>
                  </a:cubicBezTo>
                  <a:cubicBezTo>
                    <a:pt x="1602391" y="1966434"/>
                    <a:pt x="1604867" y="1955671"/>
                    <a:pt x="1599343" y="1953004"/>
                  </a:cubicBezTo>
                  <a:cubicBezTo>
                    <a:pt x="1594961" y="1953957"/>
                    <a:pt x="1597914" y="1957290"/>
                    <a:pt x="1599343" y="1959195"/>
                  </a:cubicBezTo>
                  <a:cubicBezTo>
                    <a:pt x="1597533" y="1959862"/>
                    <a:pt x="1596200" y="1961005"/>
                    <a:pt x="1594390" y="1961672"/>
                  </a:cubicBezTo>
                  <a:cubicBezTo>
                    <a:pt x="1593056" y="1956338"/>
                    <a:pt x="1590008" y="1952814"/>
                    <a:pt x="1589437" y="1946813"/>
                  </a:cubicBezTo>
                  <a:cubicBezTo>
                    <a:pt x="1591913" y="1945575"/>
                    <a:pt x="1593723" y="1943670"/>
                    <a:pt x="1595628" y="1941860"/>
                  </a:cubicBezTo>
                  <a:cubicBezTo>
                    <a:pt x="1595914" y="1936526"/>
                    <a:pt x="1591532" y="1936812"/>
                    <a:pt x="1594390" y="1931954"/>
                  </a:cubicBezTo>
                  <a:cubicBezTo>
                    <a:pt x="1592580" y="1931763"/>
                    <a:pt x="1589818" y="1932430"/>
                    <a:pt x="1589437" y="1930716"/>
                  </a:cubicBezTo>
                  <a:cubicBezTo>
                    <a:pt x="1588865" y="1923477"/>
                    <a:pt x="1596009" y="1924048"/>
                    <a:pt x="1601819" y="1923286"/>
                  </a:cubicBezTo>
                  <a:cubicBezTo>
                    <a:pt x="1601629" y="1917952"/>
                    <a:pt x="1604677" y="1908332"/>
                    <a:pt x="1599343" y="1907189"/>
                  </a:cubicBezTo>
                  <a:cubicBezTo>
                    <a:pt x="1599724" y="1910427"/>
                    <a:pt x="1598867" y="1912523"/>
                    <a:pt x="1595628" y="1912142"/>
                  </a:cubicBezTo>
                  <a:cubicBezTo>
                    <a:pt x="1595628" y="1915095"/>
                    <a:pt x="1597724" y="1915761"/>
                    <a:pt x="1596866" y="1919571"/>
                  </a:cubicBezTo>
                  <a:cubicBezTo>
                    <a:pt x="1593914" y="1918809"/>
                    <a:pt x="1587818" y="1921095"/>
                    <a:pt x="1586960" y="1918333"/>
                  </a:cubicBezTo>
                  <a:cubicBezTo>
                    <a:pt x="1592294" y="1917000"/>
                    <a:pt x="1589437" y="1910142"/>
                    <a:pt x="1589437" y="1904712"/>
                  </a:cubicBezTo>
                  <a:cubicBezTo>
                    <a:pt x="1599438" y="1901760"/>
                    <a:pt x="1593247" y="1894806"/>
                    <a:pt x="1598105" y="1889853"/>
                  </a:cubicBezTo>
                  <a:cubicBezTo>
                    <a:pt x="1594771" y="1886520"/>
                    <a:pt x="1593437" y="1891473"/>
                    <a:pt x="1590675" y="1892330"/>
                  </a:cubicBezTo>
                  <a:cubicBezTo>
                    <a:pt x="1590389" y="1890615"/>
                    <a:pt x="1588675" y="1890234"/>
                    <a:pt x="1588199" y="1888615"/>
                  </a:cubicBezTo>
                  <a:cubicBezTo>
                    <a:pt x="1591628" y="1886329"/>
                    <a:pt x="1592771" y="1881567"/>
                    <a:pt x="1596866" y="1879947"/>
                  </a:cubicBezTo>
                  <a:cubicBezTo>
                    <a:pt x="1597724" y="1876614"/>
                    <a:pt x="1594390" y="1877471"/>
                    <a:pt x="1594390" y="1874994"/>
                  </a:cubicBezTo>
                  <a:cubicBezTo>
                    <a:pt x="1598295" y="1876137"/>
                    <a:pt x="1598295" y="1873089"/>
                    <a:pt x="1599343" y="1871280"/>
                  </a:cubicBezTo>
                  <a:cubicBezTo>
                    <a:pt x="1592485" y="1869851"/>
                    <a:pt x="1595914" y="1868136"/>
                    <a:pt x="1596866" y="1862612"/>
                  </a:cubicBezTo>
                  <a:cubicBezTo>
                    <a:pt x="1592104" y="1863564"/>
                    <a:pt x="1589532" y="1859659"/>
                    <a:pt x="1589437" y="1852706"/>
                  </a:cubicBezTo>
                  <a:cubicBezTo>
                    <a:pt x="1590961" y="1849753"/>
                    <a:pt x="1599152" y="1853373"/>
                    <a:pt x="1600581" y="1850229"/>
                  </a:cubicBezTo>
                  <a:cubicBezTo>
                    <a:pt x="1592771" y="1849086"/>
                    <a:pt x="1594390" y="1846038"/>
                    <a:pt x="1589437" y="1842800"/>
                  </a:cubicBezTo>
                  <a:cubicBezTo>
                    <a:pt x="1590294" y="1825655"/>
                    <a:pt x="1584579" y="1818035"/>
                    <a:pt x="1586960" y="1801938"/>
                  </a:cubicBezTo>
                  <a:cubicBezTo>
                    <a:pt x="1591913" y="1805652"/>
                    <a:pt x="1599533" y="1806033"/>
                    <a:pt x="1601819" y="1800699"/>
                  </a:cubicBezTo>
                  <a:cubicBezTo>
                    <a:pt x="1598581" y="1802033"/>
                    <a:pt x="1594199" y="1802223"/>
                    <a:pt x="1589437" y="1801938"/>
                  </a:cubicBezTo>
                  <a:cubicBezTo>
                    <a:pt x="1581912" y="1795080"/>
                    <a:pt x="1583341" y="1789650"/>
                    <a:pt x="1583246" y="1778316"/>
                  </a:cubicBezTo>
                  <a:cubicBezTo>
                    <a:pt x="1586008" y="1777839"/>
                    <a:pt x="1587722" y="1776125"/>
                    <a:pt x="1588199" y="1773363"/>
                  </a:cubicBezTo>
                  <a:cubicBezTo>
                    <a:pt x="1584579" y="1771362"/>
                    <a:pt x="1584103" y="1770696"/>
                    <a:pt x="1585722" y="1767171"/>
                  </a:cubicBezTo>
                  <a:cubicBezTo>
                    <a:pt x="1583341" y="1766886"/>
                    <a:pt x="1582960" y="1768600"/>
                    <a:pt x="1580769" y="1768410"/>
                  </a:cubicBezTo>
                  <a:cubicBezTo>
                    <a:pt x="1583150" y="1780983"/>
                    <a:pt x="1580007" y="1786983"/>
                    <a:pt x="1577054" y="1795746"/>
                  </a:cubicBezTo>
                  <a:cubicBezTo>
                    <a:pt x="1579626" y="1796413"/>
                    <a:pt x="1581245" y="1798128"/>
                    <a:pt x="1582007" y="1800699"/>
                  </a:cubicBezTo>
                  <a:cubicBezTo>
                    <a:pt x="1577531" y="1804509"/>
                    <a:pt x="1579531" y="1814796"/>
                    <a:pt x="1569625" y="1813082"/>
                  </a:cubicBezTo>
                  <a:cubicBezTo>
                    <a:pt x="1569911" y="1796604"/>
                    <a:pt x="1572006" y="1784888"/>
                    <a:pt x="1567148" y="1773458"/>
                  </a:cubicBezTo>
                  <a:cubicBezTo>
                    <a:pt x="1569530" y="1772982"/>
                    <a:pt x="1572482" y="1772982"/>
                    <a:pt x="1572101" y="1769743"/>
                  </a:cubicBezTo>
                  <a:cubicBezTo>
                    <a:pt x="1565434" y="1771362"/>
                    <a:pt x="1569434" y="1762504"/>
                    <a:pt x="1568387" y="1758599"/>
                  </a:cubicBezTo>
                  <a:cubicBezTo>
                    <a:pt x="1571530" y="1758504"/>
                    <a:pt x="1573149" y="1756789"/>
                    <a:pt x="1573340" y="1753646"/>
                  </a:cubicBezTo>
                  <a:cubicBezTo>
                    <a:pt x="1567339" y="1751074"/>
                    <a:pt x="1569720" y="1739644"/>
                    <a:pt x="1573340" y="1735072"/>
                  </a:cubicBezTo>
                  <a:cubicBezTo>
                    <a:pt x="1568768" y="1733834"/>
                    <a:pt x="1571054" y="1725738"/>
                    <a:pt x="1565910" y="1725166"/>
                  </a:cubicBezTo>
                  <a:cubicBezTo>
                    <a:pt x="1571530" y="1723166"/>
                    <a:pt x="1580102" y="1731167"/>
                    <a:pt x="1586960" y="1725166"/>
                  </a:cubicBezTo>
                  <a:cubicBezTo>
                    <a:pt x="1586484" y="1727928"/>
                    <a:pt x="1584103" y="1731834"/>
                    <a:pt x="1588199" y="1732596"/>
                  </a:cubicBezTo>
                  <a:cubicBezTo>
                    <a:pt x="1593533" y="1728214"/>
                    <a:pt x="1585532" y="1724690"/>
                    <a:pt x="1586960" y="1720213"/>
                  </a:cubicBezTo>
                  <a:cubicBezTo>
                    <a:pt x="1581722" y="1723547"/>
                    <a:pt x="1582388" y="1717641"/>
                    <a:pt x="1578293" y="1716498"/>
                  </a:cubicBezTo>
                  <a:cubicBezTo>
                    <a:pt x="1578388" y="1721356"/>
                    <a:pt x="1583722" y="1720308"/>
                    <a:pt x="1580769" y="1725166"/>
                  </a:cubicBezTo>
                  <a:cubicBezTo>
                    <a:pt x="1573530" y="1726214"/>
                    <a:pt x="1571720" y="1721832"/>
                    <a:pt x="1568387" y="1718975"/>
                  </a:cubicBezTo>
                  <a:cubicBezTo>
                    <a:pt x="1571339" y="1711831"/>
                    <a:pt x="1568863" y="1698687"/>
                    <a:pt x="1568387" y="1689257"/>
                  </a:cubicBezTo>
                  <a:cubicBezTo>
                    <a:pt x="1571530" y="1689447"/>
                    <a:pt x="1572292" y="1687352"/>
                    <a:pt x="1573340" y="1685542"/>
                  </a:cubicBezTo>
                  <a:cubicBezTo>
                    <a:pt x="1571435" y="1685352"/>
                    <a:pt x="1568768" y="1686018"/>
                    <a:pt x="1568387" y="1684304"/>
                  </a:cubicBezTo>
                  <a:cubicBezTo>
                    <a:pt x="1569530" y="1653062"/>
                    <a:pt x="1565148" y="1607056"/>
                    <a:pt x="1565910" y="1583910"/>
                  </a:cubicBezTo>
                  <a:cubicBezTo>
                    <a:pt x="1566672" y="1584291"/>
                    <a:pt x="1570673" y="1586958"/>
                    <a:pt x="1570863" y="1583910"/>
                  </a:cubicBezTo>
                  <a:cubicBezTo>
                    <a:pt x="1570101" y="1581815"/>
                    <a:pt x="1564958" y="1584006"/>
                    <a:pt x="1564672" y="1581434"/>
                  </a:cubicBezTo>
                  <a:cubicBezTo>
                    <a:pt x="1567720" y="1544096"/>
                    <a:pt x="1566005" y="1520855"/>
                    <a:pt x="1565910" y="1485993"/>
                  </a:cubicBezTo>
                  <a:cubicBezTo>
                    <a:pt x="1567529" y="1485993"/>
                    <a:pt x="1569244" y="1485993"/>
                    <a:pt x="1570863" y="1485993"/>
                  </a:cubicBezTo>
                  <a:cubicBezTo>
                    <a:pt x="1566482" y="1476278"/>
                    <a:pt x="1572673" y="1467515"/>
                    <a:pt x="1569625" y="1461228"/>
                  </a:cubicBezTo>
                  <a:cubicBezTo>
                    <a:pt x="1565243" y="1461038"/>
                    <a:pt x="1564196" y="1458847"/>
                    <a:pt x="1562195" y="1462467"/>
                  </a:cubicBezTo>
                  <a:cubicBezTo>
                    <a:pt x="1561338" y="1457514"/>
                    <a:pt x="1566862" y="1458942"/>
                    <a:pt x="1570863" y="1458752"/>
                  </a:cubicBezTo>
                  <a:cubicBezTo>
                    <a:pt x="1571435" y="1454847"/>
                    <a:pt x="1569053" y="1453894"/>
                    <a:pt x="1568387" y="1451322"/>
                  </a:cubicBezTo>
                  <a:cubicBezTo>
                    <a:pt x="1564767" y="1451037"/>
                    <a:pt x="1563815" y="1456275"/>
                    <a:pt x="1562195" y="1451322"/>
                  </a:cubicBezTo>
                  <a:cubicBezTo>
                    <a:pt x="1567148" y="1450084"/>
                    <a:pt x="1563433" y="1440178"/>
                    <a:pt x="1567148" y="1437702"/>
                  </a:cubicBezTo>
                  <a:cubicBezTo>
                    <a:pt x="1564862" y="1437416"/>
                    <a:pt x="1564386" y="1439130"/>
                    <a:pt x="1562195" y="1438940"/>
                  </a:cubicBezTo>
                  <a:cubicBezTo>
                    <a:pt x="1564577" y="1435320"/>
                    <a:pt x="1566291" y="1435701"/>
                    <a:pt x="1564672" y="1430272"/>
                  </a:cubicBezTo>
                  <a:cubicBezTo>
                    <a:pt x="1567148" y="1431701"/>
                    <a:pt x="1573244" y="1425414"/>
                    <a:pt x="1570863" y="1421604"/>
                  </a:cubicBezTo>
                  <a:cubicBezTo>
                    <a:pt x="1568482" y="1421319"/>
                    <a:pt x="1568101" y="1423033"/>
                    <a:pt x="1565910" y="1422843"/>
                  </a:cubicBezTo>
                  <a:cubicBezTo>
                    <a:pt x="1568863" y="1402364"/>
                    <a:pt x="1559909" y="1377599"/>
                    <a:pt x="1567148" y="1360930"/>
                  </a:cubicBezTo>
                  <a:cubicBezTo>
                    <a:pt x="1563815" y="1349786"/>
                    <a:pt x="1562386" y="1335498"/>
                    <a:pt x="1568387" y="1326259"/>
                  </a:cubicBezTo>
                  <a:cubicBezTo>
                    <a:pt x="1557528" y="1323973"/>
                    <a:pt x="1567053" y="1309400"/>
                    <a:pt x="1567148" y="1302732"/>
                  </a:cubicBezTo>
                  <a:cubicBezTo>
                    <a:pt x="1556957" y="1299684"/>
                    <a:pt x="1565148" y="1282063"/>
                    <a:pt x="1559719" y="1276729"/>
                  </a:cubicBezTo>
                  <a:cubicBezTo>
                    <a:pt x="1562481" y="1272348"/>
                    <a:pt x="1562481" y="1261299"/>
                    <a:pt x="1560957" y="1249488"/>
                  </a:cubicBezTo>
                  <a:cubicBezTo>
                    <a:pt x="1559814" y="1241106"/>
                    <a:pt x="1558481" y="1233581"/>
                    <a:pt x="1557242" y="1225961"/>
                  </a:cubicBezTo>
                  <a:cubicBezTo>
                    <a:pt x="1559814" y="1227009"/>
                    <a:pt x="1564100" y="1224056"/>
                    <a:pt x="1560957" y="1223484"/>
                  </a:cubicBezTo>
                  <a:cubicBezTo>
                    <a:pt x="1553718" y="1217103"/>
                    <a:pt x="1556480" y="1189575"/>
                    <a:pt x="1553528" y="1175097"/>
                  </a:cubicBezTo>
                  <a:cubicBezTo>
                    <a:pt x="1555147" y="1175478"/>
                    <a:pt x="1555909" y="1176907"/>
                    <a:pt x="1558481" y="1176336"/>
                  </a:cubicBezTo>
                  <a:cubicBezTo>
                    <a:pt x="1557337" y="1168335"/>
                    <a:pt x="1552956" y="1170525"/>
                    <a:pt x="1551051" y="1162715"/>
                  </a:cubicBezTo>
                  <a:cubicBezTo>
                    <a:pt x="1550861" y="1157952"/>
                    <a:pt x="1555337" y="1157952"/>
                    <a:pt x="1556004" y="1154047"/>
                  </a:cubicBezTo>
                  <a:cubicBezTo>
                    <a:pt x="1554099" y="1153857"/>
                    <a:pt x="1551432" y="1154523"/>
                    <a:pt x="1551051" y="1152809"/>
                  </a:cubicBezTo>
                  <a:cubicBezTo>
                    <a:pt x="1551146" y="1138140"/>
                    <a:pt x="1547051" y="1135378"/>
                    <a:pt x="1546098" y="1123091"/>
                  </a:cubicBezTo>
                  <a:cubicBezTo>
                    <a:pt x="1542574" y="1120329"/>
                    <a:pt x="1535525" y="1121186"/>
                    <a:pt x="1537430" y="1113185"/>
                  </a:cubicBezTo>
                  <a:cubicBezTo>
                    <a:pt x="1535049" y="1112804"/>
                    <a:pt x="1534954" y="1114899"/>
                    <a:pt x="1533716" y="1115661"/>
                  </a:cubicBezTo>
                  <a:cubicBezTo>
                    <a:pt x="1533811" y="1108708"/>
                    <a:pt x="1536668" y="1112042"/>
                    <a:pt x="1542383" y="1110708"/>
                  </a:cubicBezTo>
                  <a:cubicBezTo>
                    <a:pt x="1540193" y="1106422"/>
                    <a:pt x="1543431" y="1101469"/>
                    <a:pt x="1548575" y="1104517"/>
                  </a:cubicBezTo>
                  <a:cubicBezTo>
                    <a:pt x="1549241" y="1089372"/>
                    <a:pt x="1542098" y="1082133"/>
                    <a:pt x="1538669" y="1070989"/>
                  </a:cubicBezTo>
                  <a:cubicBezTo>
                    <a:pt x="1541526" y="1071370"/>
                    <a:pt x="1540002" y="1067465"/>
                    <a:pt x="1542383" y="1067274"/>
                  </a:cubicBezTo>
                  <a:cubicBezTo>
                    <a:pt x="1544860" y="1067274"/>
                    <a:pt x="1544003" y="1070703"/>
                    <a:pt x="1547336" y="1069751"/>
                  </a:cubicBezTo>
                  <a:cubicBezTo>
                    <a:pt x="1548098" y="1064893"/>
                    <a:pt x="1545527" y="1063369"/>
                    <a:pt x="1543622" y="1061083"/>
                  </a:cubicBezTo>
                  <a:cubicBezTo>
                    <a:pt x="1543431" y="1062893"/>
                    <a:pt x="1544003" y="1065655"/>
                    <a:pt x="1542383" y="1066036"/>
                  </a:cubicBezTo>
                  <a:cubicBezTo>
                    <a:pt x="1540669" y="1061178"/>
                    <a:pt x="1530763" y="1064798"/>
                    <a:pt x="1534954" y="1057368"/>
                  </a:cubicBezTo>
                  <a:cubicBezTo>
                    <a:pt x="1538859" y="1055940"/>
                    <a:pt x="1538002" y="1059369"/>
                    <a:pt x="1539907" y="1059845"/>
                  </a:cubicBezTo>
                  <a:cubicBezTo>
                    <a:pt x="1540097" y="1055082"/>
                    <a:pt x="1540859" y="1053654"/>
                    <a:pt x="1533716" y="1047462"/>
                  </a:cubicBezTo>
                  <a:cubicBezTo>
                    <a:pt x="1534573" y="1050796"/>
                    <a:pt x="1531144" y="1049844"/>
                    <a:pt x="1530001" y="1051177"/>
                  </a:cubicBezTo>
                  <a:cubicBezTo>
                    <a:pt x="1530382" y="1046129"/>
                    <a:pt x="1528953" y="1039366"/>
                    <a:pt x="1534954" y="1040033"/>
                  </a:cubicBezTo>
                  <a:cubicBezTo>
                    <a:pt x="1533525" y="1033461"/>
                    <a:pt x="1536478" y="1026222"/>
                    <a:pt x="1531239" y="1020221"/>
                  </a:cubicBezTo>
                  <a:cubicBezTo>
                    <a:pt x="1533239" y="1018506"/>
                    <a:pt x="1535144" y="1016697"/>
                    <a:pt x="1537430" y="1015268"/>
                  </a:cubicBezTo>
                  <a:cubicBezTo>
                    <a:pt x="1537811" y="1010696"/>
                    <a:pt x="1536383" y="1004314"/>
                    <a:pt x="1538669" y="1001647"/>
                  </a:cubicBezTo>
                  <a:cubicBezTo>
                    <a:pt x="1529525" y="999456"/>
                    <a:pt x="1530763" y="984026"/>
                    <a:pt x="1534954" y="974310"/>
                  </a:cubicBezTo>
                  <a:cubicBezTo>
                    <a:pt x="1533049" y="971453"/>
                    <a:pt x="1529715" y="973072"/>
                    <a:pt x="1528762" y="971834"/>
                  </a:cubicBezTo>
                  <a:cubicBezTo>
                    <a:pt x="1530763" y="970119"/>
                    <a:pt x="1533049" y="968786"/>
                    <a:pt x="1533716" y="965643"/>
                  </a:cubicBezTo>
                  <a:cubicBezTo>
                    <a:pt x="1530096" y="961642"/>
                    <a:pt x="1532287" y="955546"/>
                    <a:pt x="1528762" y="949545"/>
                  </a:cubicBezTo>
                  <a:cubicBezTo>
                    <a:pt x="1531049" y="951355"/>
                    <a:pt x="1532954" y="952879"/>
                    <a:pt x="1534954" y="949545"/>
                  </a:cubicBezTo>
                  <a:cubicBezTo>
                    <a:pt x="1528382" y="948212"/>
                    <a:pt x="1534001" y="942306"/>
                    <a:pt x="1531239" y="937163"/>
                  </a:cubicBezTo>
                  <a:cubicBezTo>
                    <a:pt x="1528001" y="938306"/>
                    <a:pt x="1524095" y="932781"/>
                    <a:pt x="1527524" y="928495"/>
                  </a:cubicBezTo>
                  <a:cubicBezTo>
                    <a:pt x="1526762" y="931734"/>
                    <a:pt x="1528001" y="932972"/>
                    <a:pt x="1531239" y="932210"/>
                  </a:cubicBezTo>
                  <a:cubicBezTo>
                    <a:pt x="1529334" y="924114"/>
                    <a:pt x="1528096" y="918208"/>
                    <a:pt x="1532477" y="912398"/>
                  </a:cubicBezTo>
                  <a:cubicBezTo>
                    <a:pt x="1526953" y="913065"/>
                    <a:pt x="1533525" y="905826"/>
                    <a:pt x="1526286" y="903730"/>
                  </a:cubicBezTo>
                  <a:cubicBezTo>
                    <a:pt x="1529239" y="904206"/>
                    <a:pt x="1525619" y="898110"/>
                    <a:pt x="1530001" y="900015"/>
                  </a:cubicBezTo>
                  <a:cubicBezTo>
                    <a:pt x="1525524" y="895539"/>
                    <a:pt x="1525143" y="884871"/>
                    <a:pt x="1528762" y="881442"/>
                  </a:cubicBezTo>
                  <a:cubicBezTo>
                    <a:pt x="1535621" y="880013"/>
                    <a:pt x="1530096" y="890871"/>
                    <a:pt x="1533716" y="892586"/>
                  </a:cubicBezTo>
                  <a:cubicBezTo>
                    <a:pt x="1533144" y="888681"/>
                    <a:pt x="1537526" y="889824"/>
                    <a:pt x="1536192" y="885156"/>
                  </a:cubicBezTo>
                  <a:cubicBezTo>
                    <a:pt x="1532573" y="882870"/>
                    <a:pt x="1533335" y="882108"/>
                    <a:pt x="1532477" y="878965"/>
                  </a:cubicBezTo>
                  <a:cubicBezTo>
                    <a:pt x="1527524" y="879346"/>
                    <a:pt x="1523429" y="878965"/>
                    <a:pt x="1522571" y="875250"/>
                  </a:cubicBezTo>
                  <a:cubicBezTo>
                    <a:pt x="1523714" y="865249"/>
                    <a:pt x="1519809" y="842484"/>
                    <a:pt x="1515142" y="834388"/>
                  </a:cubicBezTo>
                  <a:cubicBezTo>
                    <a:pt x="1521524" y="829340"/>
                    <a:pt x="1514475" y="821339"/>
                    <a:pt x="1518857" y="815814"/>
                  </a:cubicBezTo>
                  <a:cubicBezTo>
                    <a:pt x="1513332" y="806861"/>
                    <a:pt x="1511237" y="782763"/>
                    <a:pt x="1518857" y="774952"/>
                  </a:cubicBezTo>
                  <a:cubicBezTo>
                    <a:pt x="1517428" y="774762"/>
                    <a:pt x="1517523" y="772952"/>
                    <a:pt x="1517618" y="771237"/>
                  </a:cubicBezTo>
                  <a:cubicBezTo>
                    <a:pt x="1512570" y="770571"/>
                    <a:pt x="1510570" y="765618"/>
                    <a:pt x="1507712" y="766284"/>
                  </a:cubicBezTo>
                  <a:cubicBezTo>
                    <a:pt x="1506379" y="761712"/>
                    <a:pt x="1511903" y="763903"/>
                    <a:pt x="1512665" y="761331"/>
                  </a:cubicBezTo>
                  <a:cubicBezTo>
                    <a:pt x="1510760" y="761141"/>
                    <a:pt x="1511522" y="758379"/>
                    <a:pt x="1511427" y="756378"/>
                  </a:cubicBezTo>
                  <a:cubicBezTo>
                    <a:pt x="1507617" y="755426"/>
                    <a:pt x="1509046" y="759807"/>
                    <a:pt x="1505236" y="758855"/>
                  </a:cubicBezTo>
                  <a:cubicBezTo>
                    <a:pt x="1507617" y="754854"/>
                    <a:pt x="1502855" y="747425"/>
                    <a:pt x="1508951" y="745234"/>
                  </a:cubicBezTo>
                  <a:cubicBezTo>
                    <a:pt x="1507522" y="743329"/>
                    <a:pt x="1505331" y="742186"/>
                    <a:pt x="1505236" y="739043"/>
                  </a:cubicBezTo>
                  <a:cubicBezTo>
                    <a:pt x="1507046" y="737614"/>
                    <a:pt x="1508379" y="737614"/>
                    <a:pt x="1510189" y="739043"/>
                  </a:cubicBezTo>
                  <a:cubicBezTo>
                    <a:pt x="1511808" y="729042"/>
                    <a:pt x="1506665" y="725232"/>
                    <a:pt x="1505236" y="715516"/>
                  </a:cubicBezTo>
                  <a:cubicBezTo>
                    <a:pt x="1508189" y="717516"/>
                    <a:pt x="1513142" y="717516"/>
                    <a:pt x="1516380" y="719231"/>
                  </a:cubicBezTo>
                  <a:cubicBezTo>
                    <a:pt x="1514475" y="713992"/>
                    <a:pt x="1522762" y="719040"/>
                    <a:pt x="1522571" y="715516"/>
                  </a:cubicBezTo>
                  <a:cubicBezTo>
                    <a:pt x="1521905" y="712468"/>
                    <a:pt x="1521428" y="710468"/>
                    <a:pt x="1520095" y="705610"/>
                  </a:cubicBezTo>
                  <a:cubicBezTo>
                    <a:pt x="1515428" y="708277"/>
                    <a:pt x="1517809" y="707039"/>
                    <a:pt x="1513904" y="704372"/>
                  </a:cubicBezTo>
                  <a:cubicBezTo>
                    <a:pt x="1514666" y="707610"/>
                    <a:pt x="1513427" y="708849"/>
                    <a:pt x="1510189" y="708087"/>
                  </a:cubicBezTo>
                  <a:cubicBezTo>
                    <a:pt x="1509236" y="703038"/>
                    <a:pt x="1514189" y="703800"/>
                    <a:pt x="1517618" y="703134"/>
                  </a:cubicBezTo>
                  <a:cubicBezTo>
                    <a:pt x="1517047" y="697990"/>
                    <a:pt x="1517618" y="693990"/>
                    <a:pt x="1522571" y="694466"/>
                  </a:cubicBezTo>
                  <a:cubicBezTo>
                    <a:pt x="1515808" y="688846"/>
                    <a:pt x="1517809" y="679702"/>
                    <a:pt x="1520095" y="670939"/>
                  </a:cubicBezTo>
                  <a:cubicBezTo>
                    <a:pt x="1516952" y="671606"/>
                    <a:pt x="1515713" y="672558"/>
                    <a:pt x="1513904" y="669701"/>
                  </a:cubicBezTo>
                  <a:cubicBezTo>
                    <a:pt x="1517047" y="666653"/>
                    <a:pt x="1511237" y="667034"/>
                    <a:pt x="1512665" y="662271"/>
                  </a:cubicBezTo>
                  <a:cubicBezTo>
                    <a:pt x="1519619" y="662843"/>
                    <a:pt x="1512189" y="653699"/>
                    <a:pt x="1518857" y="652365"/>
                  </a:cubicBezTo>
                  <a:cubicBezTo>
                    <a:pt x="1512951" y="649603"/>
                    <a:pt x="1514856" y="639126"/>
                    <a:pt x="1510189" y="635030"/>
                  </a:cubicBezTo>
                  <a:cubicBezTo>
                    <a:pt x="1515047" y="637030"/>
                    <a:pt x="1512761" y="631791"/>
                    <a:pt x="1515142" y="631315"/>
                  </a:cubicBezTo>
                  <a:cubicBezTo>
                    <a:pt x="1528667" y="632553"/>
                    <a:pt x="1527524" y="649698"/>
                    <a:pt x="1525048" y="659890"/>
                  </a:cubicBezTo>
                  <a:cubicBezTo>
                    <a:pt x="1525715" y="661700"/>
                    <a:pt x="1526953" y="662938"/>
                    <a:pt x="1528762" y="663605"/>
                  </a:cubicBezTo>
                  <a:cubicBezTo>
                    <a:pt x="1530382" y="661509"/>
                    <a:pt x="1531334" y="658747"/>
                    <a:pt x="1534954" y="658652"/>
                  </a:cubicBezTo>
                  <a:cubicBezTo>
                    <a:pt x="1536383" y="660081"/>
                    <a:pt x="1536383" y="663033"/>
                    <a:pt x="1536192" y="666081"/>
                  </a:cubicBezTo>
                  <a:cubicBezTo>
                    <a:pt x="1534382" y="666081"/>
                    <a:pt x="1532287" y="660843"/>
                    <a:pt x="1532477" y="666081"/>
                  </a:cubicBezTo>
                  <a:cubicBezTo>
                    <a:pt x="1533906" y="667605"/>
                    <a:pt x="1536002" y="668367"/>
                    <a:pt x="1534954" y="672273"/>
                  </a:cubicBezTo>
                  <a:cubicBezTo>
                    <a:pt x="1529810" y="672558"/>
                    <a:pt x="1530668" y="678654"/>
                    <a:pt x="1527524" y="680940"/>
                  </a:cubicBezTo>
                  <a:cubicBezTo>
                    <a:pt x="1527334" y="684846"/>
                    <a:pt x="1530763" y="685036"/>
                    <a:pt x="1530001" y="689608"/>
                  </a:cubicBezTo>
                  <a:cubicBezTo>
                    <a:pt x="1532763" y="690942"/>
                    <a:pt x="1546193" y="694561"/>
                    <a:pt x="1539907" y="704467"/>
                  </a:cubicBezTo>
                  <a:cubicBezTo>
                    <a:pt x="1538383" y="702181"/>
                    <a:pt x="1533430" y="703515"/>
                    <a:pt x="1531239" y="701991"/>
                  </a:cubicBezTo>
                  <a:cubicBezTo>
                    <a:pt x="1530953" y="704372"/>
                    <a:pt x="1532668" y="704753"/>
                    <a:pt x="1532477" y="706944"/>
                  </a:cubicBezTo>
                  <a:cubicBezTo>
                    <a:pt x="1535430" y="707420"/>
                    <a:pt x="1535240" y="704658"/>
                    <a:pt x="1538669" y="705705"/>
                  </a:cubicBezTo>
                  <a:cubicBezTo>
                    <a:pt x="1537430" y="711039"/>
                    <a:pt x="1542098" y="710468"/>
                    <a:pt x="1542383" y="714373"/>
                  </a:cubicBezTo>
                  <a:cubicBezTo>
                    <a:pt x="1541050" y="715802"/>
                    <a:pt x="1538859" y="716564"/>
                    <a:pt x="1539907" y="720564"/>
                  </a:cubicBezTo>
                  <a:cubicBezTo>
                    <a:pt x="1543050" y="720374"/>
                    <a:pt x="1543812" y="718183"/>
                    <a:pt x="1544860" y="721803"/>
                  </a:cubicBezTo>
                  <a:cubicBezTo>
                    <a:pt x="1544003" y="725136"/>
                    <a:pt x="1538002" y="723231"/>
                    <a:pt x="1538669" y="727994"/>
                  </a:cubicBezTo>
                  <a:cubicBezTo>
                    <a:pt x="1543241" y="727899"/>
                    <a:pt x="1544669" y="731042"/>
                    <a:pt x="1547336" y="732947"/>
                  </a:cubicBezTo>
                  <a:cubicBezTo>
                    <a:pt x="1551051" y="717135"/>
                    <a:pt x="1539812" y="703419"/>
                    <a:pt x="1546098" y="693228"/>
                  </a:cubicBezTo>
                  <a:cubicBezTo>
                    <a:pt x="1541145" y="687703"/>
                    <a:pt x="1540574" y="678750"/>
                    <a:pt x="1539907" y="670939"/>
                  </a:cubicBezTo>
                  <a:cubicBezTo>
                    <a:pt x="1536859" y="637125"/>
                    <a:pt x="1530096" y="593787"/>
                    <a:pt x="1523810" y="564354"/>
                  </a:cubicBezTo>
                  <a:cubicBezTo>
                    <a:pt x="1518952" y="573975"/>
                    <a:pt x="1528572" y="578261"/>
                    <a:pt x="1522571" y="587881"/>
                  </a:cubicBezTo>
                  <a:cubicBezTo>
                    <a:pt x="1528667" y="596835"/>
                    <a:pt x="1529429" y="613218"/>
                    <a:pt x="1526286" y="625124"/>
                  </a:cubicBezTo>
                  <a:cubicBezTo>
                    <a:pt x="1524191" y="620171"/>
                    <a:pt x="1527334" y="609122"/>
                    <a:pt x="1521333" y="605312"/>
                  </a:cubicBezTo>
                  <a:cubicBezTo>
                    <a:pt x="1520095" y="613408"/>
                    <a:pt x="1524857" y="622362"/>
                    <a:pt x="1522571" y="630077"/>
                  </a:cubicBezTo>
                  <a:cubicBezTo>
                    <a:pt x="1520666" y="627029"/>
                    <a:pt x="1519619" y="623124"/>
                    <a:pt x="1513904" y="623886"/>
                  </a:cubicBezTo>
                  <a:cubicBezTo>
                    <a:pt x="1510189" y="618742"/>
                    <a:pt x="1510856" y="603788"/>
                    <a:pt x="1511427" y="601597"/>
                  </a:cubicBezTo>
                  <a:cubicBezTo>
                    <a:pt x="1512856" y="601502"/>
                    <a:pt x="1513332" y="603407"/>
                    <a:pt x="1513904" y="601597"/>
                  </a:cubicBezTo>
                  <a:cubicBezTo>
                    <a:pt x="1512761" y="597311"/>
                    <a:pt x="1509903" y="602359"/>
                    <a:pt x="1507712" y="599121"/>
                  </a:cubicBezTo>
                  <a:cubicBezTo>
                    <a:pt x="1509522" y="595977"/>
                    <a:pt x="1508951" y="590358"/>
                    <a:pt x="1511427" y="587976"/>
                  </a:cubicBezTo>
                  <a:cubicBezTo>
                    <a:pt x="1505617" y="580547"/>
                    <a:pt x="1505617" y="569498"/>
                    <a:pt x="1505236" y="559497"/>
                  </a:cubicBezTo>
                  <a:cubicBezTo>
                    <a:pt x="1501235" y="561021"/>
                    <a:pt x="1504283" y="555496"/>
                    <a:pt x="1500283" y="557020"/>
                  </a:cubicBezTo>
                  <a:cubicBezTo>
                    <a:pt x="1496378" y="559592"/>
                    <a:pt x="1495520" y="559592"/>
                    <a:pt x="1491615" y="557020"/>
                  </a:cubicBezTo>
                  <a:cubicBezTo>
                    <a:pt x="1491615" y="557877"/>
                    <a:pt x="1491615" y="558639"/>
                    <a:pt x="1491615" y="559497"/>
                  </a:cubicBezTo>
                  <a:cubicBezTo>
                    <a:pt x="1491901" y="560449"/>
                    <a:pt x="1491710" y="561973"/>
                    <a:pt x="1492853" y="561973"/>
                  </a:cubicBezTo>
                  <a:cubicBezTo>
                    <a:pt x="1493996" y="558639"/>
                    <a:pt x="1497425" y="563021"/>
                    <a:pt x="1497806" y="564450"/>
                  </a:cubicBezTo>
                  <a:cubicBezTo>
                    <a:pt x="1497330" y="570260"/>
                    <a:pt x="1496282" y="570641"/>
                    <a:pt x="1500283" y="573117"/>
                  </a:cubicBezTo>
                  <a:cubicBezTo>
                    <a:pt x="1490853" y="574451"/>
                    <a:pt x="1493711" y="570355"/>
                    <a:pt x="1481709" y="571879"/>
                  </a:cubicBezTo>
                  <a:cubicBezTo>
                    <a:pt x="1479995" y="563211"/>
                    <a:pt x="1478661" y="555020"/>
                    <a:pt x="1477994" y="548352"/>
                  </a:cubicBezTo>
                  <a:cubicBezTo>
                    <a:pt x="1480376" y="549686"/>
                    <a:pt x="1484281" y="548924"/>
                    <a:pt x="1481709" y="547114"/>
                  </a:cubicBezTo>
                  <a:cubicBezTo>
                    <a:pt x="1473041" y="538923"/>
                    <a:pt x="1478090" y="522254"/>
                    <a:pt x="1470565" y="509967"/>
                  </a:cubicBezTo>
                  <a:cubicBezTo>
                    <a:pt x="1471994" y="508347"/>
                    <a:pt x="1475232" y="509490"/>
                    <a:pt x="1476756" y="511205"/>
                  </a:cubicBezTo>
                  <a:cubicBezTo>
                    <a:pt x="1479423" y="521397"/>
                    <a:pt x="1478375" y="527778"/>
                    <a:pt x="1485424" y="533493"/>
                  </a:cubicBezTo>
                  <a:cubicBezTo>
                    <a:pt x="1482376" y="533303"/>
                    <a:pt x="1480280" y="534160"/>
                    <a:pt x="1479233" y="535970"/>
                  </a:cubicBezTo>
                  <a:cubicBezTo>
                    <a:pt x="1484757" y="536922"/>
                    <a:pt x="1482566" y="543876"/>
                    <a:pt x="1484186" y="545876"/>
                  </a:cubicBezTo>
                  <a:cubicBezTo>
                    <a:pt x="1492853" y="542542"/>
                    <a:pt x="1490282" y="537018"/>
                    <a:pt x="1491615" y="529779"/>
                  </a:cubicBezTo>
                  <a:cubicBezTo>
                    <a:pt x="1489139" y="529779"/>
                    <a:pt x="1486662" y="529779"/>
                    <a:pt x="1484186" y="529779"/>
                  </a:cubicBezTo>
                  <a:cubicBezTo>
                    <a:pt x="1483614" y="524064"/>
                    <a:pt x="1481804" y="518825"/>
                    <a:pt x="1486662" y="516158"/>
                  </a:cubicBezTo>
                  <a:cubicBezTo>
                    <a:pt x="1485710" y="520920"/>
                    <a:pt x="1483424" y="528731"/>
                    <a:pt x="1491615" y="527302"/>
                  </a:cubicBezTo>
                  <a:cubicBezTo>
                    <a:pt x="1493044" y="520063"/>
                    <a:pt x="1484376" y="509586"/>
                    <a:pt x="1491615" y="503775"/>
                  </a:cubicBezTo>
                  <a:cubicBezTo>
                    <a:pt x="1489234" y="503394"/>
                    <a:pt x="1489139" y="505395"/>
                    <a:pt x="1487900" y="506252"/>
                  </a:cubicBezTo>
                  <a:cubicBezTo>
                    <a:pt x="1488948" y="502823"/>
                    <a:pt x="1486186" y="503013"/>
                    <a:pt x="1486662" y="500061"/>
                  </a:cubicBezTo>
                  <a:cubicBezTo>
                    <a:pt x="1488186" y="496251"/>
                    <a:pt x="1501426" y="487392"/>
                    <a:pt x="1505331" y="498822"/>
                  </a:cubicBezTo>
                  <a:cubicBezTo>
                    <a:pt x="1498664" y="499870"/>
                    <a:pt x="1495044" y="496155"/>
                    <a:pt x="1491710" y="500061"/>
                  </a:cubicBezTo>
                  <a:cubicBezTo>
                    <a:pt x="1500759" y="500537"/>
                    <a:pt x="1495616" y="507681"/>
                    <a:pt x="1499140" y="513681"/>
                  </a:cubicBezTo>
                  <a:cubicBezTo>
                    <a:pt x="1503236" y="511586"/>
                    <a:pt x="1505331" y="513586"/>
                    <a:pt x="1507808" y="516158"/>
                  </a:cubicBezTo>
                  <a:cubicBezTo>
                    <a:pt x="1505331" y="525302"/>
                    <a:pt x="1510570" y="523492"/>
                    <a:pt x="1512761" y="528540"/>
                  </a:cubicBezTo>
                  <a:cubicBezTo>
                    <a:pt x="1507998" y="528921"/>
                    <a:pt x="1508474" y="531874"/>
                    <a:pt x="1506569" y="537208"/>
                  </a:cubicBezTo>
                  <a:cubicBezTo>
                    <a:pt x="1515047" y="538065"/>
                    <a:pt x="1511999" y="543304"/>
                    <a:pt x="1516475" y="547114"/>
                  </a:cubicBezTo>
                  <a:cubicBezTo>
                    <a:pt x="1516666" y="545590"/>
                    <a:pt x="1516856" y="544161"/>
                    <a:pt x="1518952" y="544638"/>
                  </a:cubicBezTo>
                  <a:cubicBezTo>
                    <a:pt x="1516475" y="550353"/>
                    <a:pt x="1520095" y="546352"/>
                    <a:pt x="1521428" y="548352"/>
                  </a:cubicBezTo>
                  <a:cubicBezTo>
                    <a:pt x="1518857" y="551115"/>
                    <a:pt x="1522762" y="554353"/>
                    <a:pt x="1521428" y="559497"/>
                  </a:cubicBezTo>
                  <a:cubicBezTo>
                    <a:pt x="1528858" y="551305"/>
                    <a:pt x="1518285" y="544352"/>
                    <a:pt x="1521428" y="534732"/>
                  </a:cubicBezTo>
                  <a:cubicBezTo>
                    <a:pt x="1518095" y="533779"/>
                    <a:pt x="1518952" y="537208"/>
                    <a:pt x="1516475" y="537208"/>
                  </a:cubicBezTo>
                  <a:cubicBezTo>
                    <a:pt x="1514380" y="530255"/>
                    <a:pt x="1516094" y="519396"/>
                    <a:pt x="1511522" y="514920"/>
                  </a:cubicBezTo>
                  <a:cubicBezTo>
                    <a:pt x="1517142" y="514539"/>
                    <a:pt x="1518380" y="513681"/>
                    <a:pt x="1522667" y="516158"/>
                  </a:cubicBezTo>
                  <a:cubicBezTo>
                    <a:pt x="1509712" y="500156"/>
                    <a:pt x="1516094" y="471486"/>
                    <a:pt x="1509046" y="456627"/>
                  </a:cubicBezTo>
                  <a:cubicBezTo>
                    <a:pt x="1509427" y="459103"/>
                    <a:pt x="1507427" y="459103"/>
                    <a:pt x="1506569" y="460341"/>
                  </a:cubicBezTo>
                  <a:cubicBezTo>
                    <a:pt x="1508379" y="461389"/>
                    <a:pt x="1509236" y="463485"/>
                    <a:pt x="1509046" y="466533"/>
                  </a:cubicBezTo>
                  <a:cubicBezTo>
                    <a:pt x="1505712" y="469295"/>
                    <a:pt x="1505998" y="467866"/>
                    <a:pt x="1501616" y="469009"/>
                  </a:cubicBezTo>
                  <a:cubicBezTo>
                    <a:pt x="1501712" y="466818"/>
                    <a:pt x="1501331" y="465104"/>
                    <a:pt x="1500378" y="464056"/>
                  </a:cubicBezTo>
                  <a:cubicBezTo>
                    <a:pt x="1501616" y="464056"/>
                    <a:pt x="1502855" y="464056"/>
                    <a:pt x="1504093" y="464056"/>
                  </a:cubicBezTo>
                  <a:cubicBezTo>
                    <a:pt x="1505045" y="459770"/>
                    <a:pt x="1499045" y="462437"/>
                    <a:pt x="1500378" y="457865"/>
                  </a:cubicBezTo>
                  <a:cubicBezTo>
                    <a:pt x="1502188" y="458151"/>
                    <a:pt x="1502474" y="459865"/>
                    <a:pt x="1504093" y="460341"/>
                  </a:cubicBezTo>
                  <a:cubicBezTo>
                    <a:pt x="1504569" y="456341"/>
                    <a:pt x="1502474" y="449578"/>
                    <a:pt x="1506569" y="449197"/>
                  </a:cubicBezTo>
                  <a:cubicBezTo>
                    <a:pt x="1504950" y="450816"/>
                    <a:pt x="1504950" y="453769"/>
                    <a:pt x="1507808" y="454150"/>
                  </a:cubicBezTo>
                  <a:cubicBezTo>
                    <a:pt x="1506665" y="450150"/>
                    <a:pt x="1511903" y="452436"/>
                    <a:pt x="1511522" y="449197"/>
                  </a:cubicBezTo>
                  <a:cubicBezTo>
                    <a:pt x="1509998" y="448626"/>
                    <a:pt x="1508951" y="447578"/>
                    <a:pt x="1509046" y="445482"/>
                  </a:cubicBezTo>
                  <a:cubicBezTo>
                    <a:pt x="1515428" y="441863"/>
                    <a:pt x="1518476" y="427766"/>
                    <a:pt x="1528858" y="435576"/>
                  </a:cubicBezTo>
                  <a:cubicBezTo>
                    <a:pt x="1528858" y="437291"/>
                    <a:pt x="1529429" y="438339"/>
                    <a:pt x="1530096" y="439291"/>
                  </a:cubicBezTo>
                  <a:cubicBezTo>
                    <a:pt x="1527239" y="438910"/>
                    <a:pt x="1525429" y="439577"/>
                    <a:pt x="1525143" y="441768"/>
                  </a:cubicBezTo>
                  <a:cubicBezTo>
                    <a:pt x="1528762" y="442911"/>
                    <a:pt x="1529429" y="443387"/>
                    <a:pt x="1531334" y="440529"/>
                  </a:cubicBezTo>
                  <a:cubicBezTo>
                    <a:pt x="1531906" y="445768"/>
                    <a:pt x="1537145" y="446340"/>
                    <a:pt x="1541240" y="447959"/>
                  </a:cubicBezTo>
                  <a:cubicBezTo>
                    <a:pt x="1528762" y="448626"/>
                    <a:pt x="1543431" y="460246"/>
                    <a:pt x="1538764" y="466533"/>
                  </a:cubicBezTo>
                  <a:cubicBezTo>
                    <a:pt x="1537526" y="466628"/>
                    <a:pt x="1536287" y="461199"/>
                    <a:pt x="1535049" y="465294"/>
                  </a:cubicBezTo>
                  <a:cubicBezTo>
                    <a:pt x="1542383" y="470628"/>
                    <a:pt x="1536192" y="481963"/>
                    <a:pt x="1542479" y="487583"/>
                  </a:cubicBezTo>
                  <a:cubicBezTo>
                    <a:pt x="1539907" y="490250"/>
                    <a:pt x="1538478" y="486440"/>
                    <a:pt x="1536287" y="488821"/>
                  </a:cubicBezTo>
                  <a:cubicBezTo>
                    <a:pt x="1534668" y="492250"/>
                    <a:pt x="1542860" y="491964"/>
                    <a:pt x="1538764" y="493774"/>
                  </a:cubicBezTo>
                  <a:cubicBezTo>
                    <a:pt x="1535240" y="493965"/>
                    <a:pt x="1536287" y="489583"/>
                    <a:pt x="1531334" y="491298"/>
                  </a:cubicBezTo>
                  <a:cubicBezTo>
                    <a:pt x="1536287" y="499680"/>
                    <a:pt x="1534382" y="500156"/>
                    <a:pt x="1542479" y="503680"/>
                  </a:cubicBezTo>
                  <a:cubicBezTo>
                    <a:pt x="1541621" y="498251"/>
                    <a:pt x="1542669" y="498632"/>
                    <a:pt x="1540002" y="495012"/>
                  </a:cubicBezTo>
                  <a:cubicBezTo>
                    <a:pt x="1542193" y="492631"/>
                    <a:pt x="1547622" y="493488"/>
                    <a:pt x="1548670" y="490059"/>
                  </a:cubicBezTo>
                  <a:cubicBezTo>
                    <a:pt x="1547051" y="488821"/>
                    <a:pt x="1544955" y="488059"/>
                    <a:pt x="1543717" y="486345"/>
                  </a:cubicBezTo>
                  <a:cubicBezTo>
                    <a:pt x="1543526" y="467199"/>
                    <a:pt x="1541240" y="459008"/>
                    <a:pt x="1543717" y="441672"/>
                  </a:cubicBezTo>
                  <a:cubicBezTo>
                    <a:pt x="1540193" y="440625"/>
                    <a:pt x="1540478" y="443387"/>
                    <a:pt x="1537526" y="442911"/>
                  </a:cubicBezTo>
                  <a:cubicBezTo>
                    <a:pt x="1542002" y="437862"/>
                    <a:pt x="1534763" y="438339"/>
                    <a:pt x="1533811" y="437958"/>
                  </a:cubicBezTo>
                  <a:cubicBezTo>
                    <a:pt x="1534763" y="433862"/>
                    <a:pt x="1536764" y="431671"/>
                    <a:pt x="1538764" y="431766"/>
                  </a:cubicBezTo>
                  <a:cubicBezTo>
                    <a:pt x="1537335" y="431481"/>
                    <a:pt x="1536859" y="430433"/>
                    <a:pt x="1536287" y="429290"/>
                  </a:cubicBezTo>
                  <a:cubicBezTo>
                    <a:pt x="1540574" y="429480"/>
                    <a:pt x="1539050" y="423861"/>
                    <a:pt x="1542479" y="423099"/>
                  </a:cubicBezTo>
                  <a:cubicBezTo>
                    <a:pt x="1544383" y="427671"/>
                    <a:pt x="1539526" y="437100"/>
                    <a:pt x="1546193" y="439196"/>
                  </a:cubicBezTo>
                  <a:cubicBezTo>
                    <a:pt x="1548479" y="426051"/>
                    <a:pt x="1545908" y="420241"/>
                    <a:pt x="1541240" y="409478"/>
                  </a:cubicBezTo>
                  <a:cubicBezTo>
                    <a:pt x="1540859" y="413288"/>
                    <a:pt x="1536478" y="413002"/>
                    <a:pt x="1535049" y="415669"/>
                  </a:cubicBezTo>
                  <a:cubicBezTo>
                    <a:pt x="1529906" y="414336"/>
                    <a:pt x="1528191" y="416717"/>
                    <a:pt x="1525143" y="414431"/>
                  </a:cubicBezTo>
                  <a:cubicBezTo>
                    <a:pt x="1528667" y="407859"/>
                    <a:pt x="1529334" y="404144"/>
                    <a:pt x="1528858" y="397095"/>
                  </a:cubicBezTo>
                  <a:cubicBezTo>
                    <a:pt x="1538097" y="396619"/>
                    <a:pt x="1533620" y="389285"/>
                    <a:pt x="1538764" y="385951"/>
                  </a:cubicBezTo>
                  <a:cubicBezTo>
                    <a:pt x="1530096" y="371473"/>
                    <a:pt x="1516571" y="361853"/>
                    <a:pt x="1505331" y="350042"/>
                  </a:cubicBezTo>
                  <a:cubicBezTo>
                    <a:pt x="1510379" y="345184"/>
                    <a:pt x="1512475" y="337374"/>
                    <a:pt x="1522667" y="337659"/>
                  </a:cubicBezTo>
                  <a:cubicBezTo>
                    <a:pt x="1521905" y="331944"/>
                    <a:pt x="1528858" y="333849"/>
                    <a:pt x="1527620" y="327753"/>
                  </a:cubicBezTo>
                  <a:cubicBezTo>
                    <a:pt x="1516475" y="324896"/>
                    <a:pt x="1506855" y="339469"/>
                    <a:pt x="1502759" y="343851"/>
                  </a:cubicBezTo>
                  <a:cubicBezTo>
                    <a:pt x="1498854" y="335183"/>
                    <a:pt x="1507617" y="324229"/>
                    <a:pt x="1502759" y="317847"/>
                  </a:cubicBezTo>
                  <a:cubicBezTo>
                    <a:pt x="1510379" y="309275"/>
                    <a:pt x="1510856" y="292511"/>
                    <a:pt x="1511427" y="278128"/>
                  </a:cubicBezTo>
                  <a:cubicBezTo>
                    <a:pt x="1511999" y="265174"/>
                    <a:pt x="1511141" y="250887"/>
                    <a:pt x="1507712" y="240885"/>
                  </a:cubicBezTo>
                  <a:cubicBezTo>
                    <a:pt x="1508474" y="237837"/>
                    <a:pt x="1508760" y="234504"/>
                    <a:pt x="1512665" y="234694"/>
                  </a:cubicBezTo>
                  <a:cubicBezTo>
                    <a:pt x="1518380" y="239933"/>
                    <a:pt x="1525333" y="233932"/>
                    <a:pt x="1532477" y="233456"/>
                  </a:cubicBezTo>
                  <a:cubicBezTo>
                    <a:pt x="1538192" y="238123"/>
                    <a:pt x="1538859" y="247743"/>
                    <a:pt x="1543622" y="253268"/>
                  </a:cubicBezTo>
                  <a:cubicBezTo>
                    <a:pt x="1542288" y="249077"/>
                    <a:pt x="1547432" y="251363"/>
                    <a:pt x="1549813" y="250791"/>
                  </a:cubicBezTo>
                  <a:cubicBezTo>
                    <a:pt x="1552385" y="256506"/>
                    <a:pt x="1552766" y="264412"/>
                    <a:pt x="1554766" y="270603"/>
                  </a:cubicBezTo>
                  <a:cubicBezTo>
                    <a:pt x="1558290" y="272032"/>
                    <a:pt x="1560005" y="270794"/>
                    <a:pt x="1563433" y="269365"/>
                  </a:cubicBezTo>
                  <a:cubicBezTo>
                    <a:pt x="1560290" y="261078"/>
                    <a:pt x="1566101" y="255935"/>
                    <a:pt x="1568387" y="249553"/>
                  </a:cubicBezTo>
                  <a:cubicBezTo>
                    <a:pt x="1558862" y="238409"/>
                    <a:pt x="1553337" y="223359"/>
                    <a:pt x="1533716" y="222312"/>
                  </a:cubicBezTo>
                  <a:cubicBezTo>
                    <a:pt x="1533239" y="204690"/>
                    <a:pt x="1527620" y="186688"/>
                    <a:pt x="1536192" y="177735"/>
                  </a:cubicBezTo>
                  <a:cubicBezTo>
                    <a:pt x="1531620" y="176973"/>
                    <a:pt x="1532001" y="170305"/>
                    <a:pt x="1533716" y="166590"/>
                  </a:cubicBezTo>
                  <a:cubicBezTo>
                    <a:pt x="1520571" y="160590"/>
                    <a:pt x="1528001" y="146112"/>
                    <a:pt x="1526286" y="126871"/>
                  </a:cubicBezTo>
                  <a:cubicBezTo>
                    <a:pt x="1520000" y="125823"/>
                    <a:pt x="1524667" y="121156"/>
                    <a:pt x="1523810" y="115727"/>
                  </a:cubicBezTo>
                  <a:cubicBezTo>
                    <a:pt x="1520762" y="113822"/>
                    <a:pt x="1516380" y="113155"/>
                    <a:pt x="1515142" y="109536"/>
                  </a:cubicBezTo>
                  <a:cubicBezTo>
                    <a:pt x="1515142" y="107916"/>
                    <a:pt x="1515142" y="106202"/>
                    <a:pt x="1515142" y="104583"/>
                  </a:cubicBezTo>
                  <a:cubicBezTo>
                    <a:pt x="1497425" y="95820"/>
                    <a:pt x="1504569" y="71626"/>
                    <a:pt x="1496568" y="57434"/>
                  </a:cubicBezTo>
                  <a:cubicBezTo>
                    <a:pt x="1489901" y="45718"/>
                    <a:pt x="1470184" y="38384"/>
                    <a:pt x="1454468" y="41337"/>
                  </a:cubicBezTo>
                  <a:cubicBezTo>
                    <a:pt x="1449610" y="47623"/>
                    <a:pt x="1440942" y="50100"/>
                    <a:pt x="1434656" y="54957"/>
                  </a:cubicBezTo>
                  <a:cubicBezTo>
                    <a:pt x="1431512" y="52576"/>
                    <a:pt x="1429798" y="56005"/>
                    <a:pt x="1425988" y="53719"/>
                  </a:cubicBezTo>
                  <a:cubicBezTo>
                    <a:pt x="1408938" y="74388"/>
                    <a:pt x="1383983" y="28002"/>
                    <a:pt x="1366457" y="56196"/>
                  </a:cubicBezTo>
                  <a:cubicBezTo>
                    <a:pt x="1364837" y="56100"/>
                    <a:pt x="1364742" y="54576"/>
                    <a:pt x="1362742" y="54957"/>
                  </a:cubicBezTo>
                  <a:cubicBezTo>
                    <a:pt x="1349121" y="64863"/>
                    <a:pt x="1326261" y="65625"/>
                    <a:pt x="1320546" y="83437"/>
                  </a:cubicBezTo>
                  <a:cubicBezTo>
                    <a:pt x="1310831" y="90486"/>
                    <a:pt x="1301782" y="79818"/>
                    <a:pt x="1292066" y="79722"/>
                  </a:cubicBezTo>
                  <a:cubicBezTo>
                    <a:pt x="1280065" y="79532"/>
                    <a:pt x="1277112" y="90009"/>
                    <a:pt x="1264825" y="92105"/>
                  </a:cubicBezTo>
                  <a:cubicBezTo>
                    <a:pt x="1258633" y="105726"/>
                    <a:pt x="1239393" y="106392"/>
                    <a:pt x="1228916" y="115632"/>
                  </a:cubicBezTo>
                  <a:cubicBezTo>
                    <a:pt x="1226630" y="122490"/>
                    <a:pt x="1224058" y="128871"/>
                    <a:pt x="1219010" y="132967"/>
                  </a:cubicBezTo>
                  <a:cubicBezTo>
                    <a:pt x="1215009" y="133634"/>
                    <a:pt x="1213199" y="132110"/>
                    <a:pt x="1210342" y="131729"/>
                  </a:cubicBezTo>
                  <a:cubicBezTo>
                    <a:pt x="1205198" y="135158"/>
                    <a:pt x="1202341" y="141063"/>
                    <a:pt x="1194245" y="141635"/>
                  </a:cubicBezTo>
                  <a:cubicBezTo>
                    <a:pt x="1189006" y="159256"/>
                    <a:pt x="1161669" y="166114"/>
                    <a:pt x="1167003" y="186212"/>
                  </a:cubicBezTo>
                  <a:cubicBezTo>
                    <a:pt x="1163574" y="185355"/>
                    <a:pt x="1164527" y="188688"/>
                    <a:pt x="1162050" y="188688"/>
                  </a:cubicBezTo>
                  <a:cubicBezTo>
                    <a:pt x="1159574" y="184878"/>
                    <a:pt x="1164336" y="181545"/>
                    <a:pt x="1158335" y="181259"/>
                  </a:cubicBezTo>
                  <a:cubicBezTo>
                    <a:pt x="1159097" y="187641"/>
                    <a:pt x="1161002" y="194118"/>
                    <a:pt x="1158335" y="203547"/>
                  </a:cubicBezTo>
                  <a:cubicBezTo>
                    <a:pt x="1148620" y="210596"/>
                    <a:pt x="1141381" y="220407"/>
                    <a:pt x="1135856" y="231741"/>
                  </a:cubicBezTo>
                  <a:cubicBezTo>
                    <a:pt x="1134904" y="207643"/>
                    <a:pt x="1117283" y="190117"/>
                    <a:pt x="1118235" y="166305"/>
                  </a:cubicBezTo>
                  <a:cubicBezTo>
                    <a:pt x="1105853" y="153827"/>
                    <a:pt x="1102424" y="132300"/>
                    <a:pt x="1093756" y="116108"/>
                  </a:cubicBezTo>
                  <a:cubicBezTo>
                    <a:pt x="1094994" y="106678"/>
                    <a:pt x="1095089" y="99534"/>
                    <a:pt x="1089660" y="93057"/>
                  </a:cubicBezTo>
                  <a:cubicBezTo>
                    <a:pt x="1058799" y="101916"/>
                    <a:pt x="1031462" y="79246"/>
                    <a:pt x="1010888" y="101249"/>
                  </a:cubicBezTo>
                  <a:cubicBezTo>
                    <a:pt x="983361" y="96582"/>
                    <a:pt x="958120" y="95915"/>
                    <a:pt x="926687" y="93057"/>
                  </a:cubicBezTo>
                  <a:cubicBezTo>
                    <a:pt x="916972" y="92200"/>
                    <a:pt x="905542" y="91914"/>
                    <a:pt x="896874" y="90295"/>
                  </a:cubicBezTo>
                  <a:cubicBezTo>
                    <a:pt x="891635" y="89343"/>
                    <a:pt x="887063" y="85533"/>
                    <a:pt x="881920" y="84866"/>
                  </a:cubicBezTo>
                  <a:cubicBezTo>
                    <a:pt x="853059" y="81151"/>
                    <a:pt x="830104" y="96296"/>
                    <a:pt x="805910" y="93057"/>
                  </a:cubicBezTo>
                  <a:cubicBezTo>
                    <a:pt x="801148" y="90962"/>
                    <a:pt x="805053" y="97629"/>
                    <a:pt x="801910" y="97153"/>
                  </a:cubicBezTo>
                  <a:cubicBezTo>
                    <a:pt x="790194" y="98010"/>
                    <a:pt x="781622" y="91248"/>
                    <a:pt x="772097" y="91724"/>
                  </a:cubicBezTo>
                  <a:cubicBezTo>
                    <a:pt x="765905" y="92010"/>
                    <a:pt x="762381" y="97058"/>
                    <a:pt x="757142" y="98487"/>
                  </a:cubicBezTo>
                  <a:cubicBezTo>
                    <a:pt x="747903" y="101058"/>
                    <a:pt x="739045" y="98010"/>
                    <a:pt x="731330" y="103916"/>
                  </a:cubicBezTo>
                  <a:cubicBezTo>
                    <a:pt x="729044" y="110774"/>
                    <a:pt x="735616" y="108678"/>
                    <a:pt x="738092" y="110679"/>
                  </a:cubicBezTo>
                  <a:cubicBezTo>
                    <a:pt x="737902" y="113727"/>
                    <a:pt x="732282" y="111250"/>
                    <a:pt x="729996" y="112012"/>
                  </a:cubicBezTo>
                  <a:cubicBezTo>
                    <a:pt x="725424" y="111631"/>
                    <a:pt x="734092" y="105630"/>
                    <a:pt x="727234" y="106583"/>
                  </a:cubicBezTo>
                  <a:cubicBezTo>
                    <a:pt x="720185" y="118299"/>
                    <a:pt x="719423" y="124490"/>
                    <a:pt x="729996" y="130967"/>
                  </a:cubicBezTo>
                  <a:cubicBezTo>
                    <a:pt x="729615" y="132777"/>
                    <a:pt x="726567" y="132110"/>
                    <a:pt x="724567" y="132300"/>
                  </a:cubicBezTo>
                  <a:cubicBezTo>
                    <a:pt x="723614" y="140111"/>
                    <a:pt x="731425" y="130776"/>
                    <a:pt x="729996" y="139063"/>
                  </a:cubicBezTo>
                  <a:cubicBezTo>
                    <a:pt x="727615" y="142587"/>
                    <a:pt x="719804" y="133062"/>
                    <a:pt x="717804" y="136301"/>
                  </a:cubicBezTo>
                  <a:cubicBezTo>
                    <a:pt x="715899" y="138015"/>
                    <a:pt x="715137" y="143445"/>
                    <a:pt x="720471" y="141730"/>
                  </a:cubicBezTo>
                  <a:cubicBezTo>
                    <a:pt x="717042" y="145731"/>
                    <a:pt x="712470" y="145635"/>
                    <a:pt x="707993" y="143921"/>
                  </a:cubicBezTo>
                  <a:cubicBezTo>
                    <a:pt x="707327" y="138015"/>
                    <a:pt x="710660" y="132015"/>
                    <a:pt x="713232" y="126395"/>
                  </a:cubicBezTo>
                  <a:cubicBezTo>
                    <a:pt x="711137" y="109536"/>
                    <a:pt x="711137" y="90486"/>
                    <a:pt x="698945" y="83628"/>
                  </a:cubicBezTo>
                  <a:cubicBezTo>
                    <a:pt x="698182" y="54767"/>
                    <a:pt x="681228" y="42194"/>
                    <a:pt x="665702" y="28192"/>
                  </a:cubicBezTo>
                  <a:cubicBezTo>
                    <a:pt x="662559" y="28192"/>
                    <a:pt x="659321" y="28192"/>
                    <a:pt x="656177" y="28192"/>
                  </a:cubicBezTo>
                  <a:cubicBezTo>
                    <a:pt x="650081" y="16857"/>
                    <a:pt x="635032" y="14476"/>
                    <a:pt x="629222" y="2760"/>
                  </a:cubicBezTo>
                  <a:cubicBezTo>
                    <a:pt x="607505" y="-3336"/>
                    <a:pt x="587312" y="570"/>
                    <a:pt x="578549" y="15429"/>
                  </a:cubicBezTo>
                  <a:cubicBezTo>
                    <a:pt x="564071" y="16476"/>
                    <a:pt x="554736" y="19620"/>
                    <a:pt x="545211" y="13809"/>
                  </a:cubicBezTo>
                  <a:cubicBezTo>
                    <a:pt x="541115" y="11238"/>
                    <a:pt x="541973" y="5523"/>
                    <a:pt x="537305" y="4284"/>
                  </a:cubicBezTo>
                  <a:cubicBezTo>
                    <a:pt x="527114" y="1522"/>
                    <a:pt x="508254" y="9047"/>
                    <a:pt x="502444" y="9047"/>
                  </a:cubicBezTo>
                  <a:cubicBezTo>
                    <a:pt x="490823" y="3141"/>
                    <a:pt x="483584" y="14190"/>
                    <a:pt x="472345" y="13809"/>
                  </a:cubicBezTo>
                  <a:cubicBezTo>
                    <a:pt x="460819" y="27621"/>
                    <a:pt x="431292" y="23430"/>
                    <a:pt x="431102" y="48671"/>
                  </a:cubicBezTo>
                  <a:cubicBezTo>
                    <a:pt x="407670" y="52195"/>
                    <a:pt x="397764" y="69245"/>
                    <a:pt x="372428" y="70864"/>
                  </a:cubicBezTo>
                  <a:cubicBezTo>
                    <a:pt x="356997" y="86104"/>
                    <a:pt x="326231" y="85914"/>
                    <a:pt x="316992" y="107250"/>
                  </a:cubicBezTo>
                  <a:cubicBezTo>
                    <a:pt x="318135" y="112107"/>
                    <a:pt x="315373" y="113060"/>
                    <a:pt x="315373" y="116775"/>
                  </a:cubicBezTo>
                  <a:cubicBezTo>
                    <a:pt x="306705" y="118203"/>
                    <a:pt x="306610" y="128014"/>
                    <a:pt x="299561" y="131062"/>
                  </a:cubicBezTo>
                  <a:cubicBezTo>
                    <a:pt x="297942" y="131062"/>
                    <a:pt x="296418" y="131062"/>
                    <a:pt x="294799" y="131062"/>
                  </a:cubicBezTo>
                  <a:cubicBezTo>
                    <a:pt x="287560" y="148874"/>
                    <a:pt x="262033" y="155446"/>
                    <a:pt x="261557" y="175449"/>
                  </a:cubicBezTo>
                  <a:cubicBezTo>
                    <a:pt x="261175" y="189927"/>
                    <a:pt x="274034" y="192308"/>
                    <a:pt x="277463" y="207167"/>
                  </a:cubicBezTo>
                  <a:cubicBezTo>
                    <a:pt x="280702" y="221264"/>
                    <a:pt x="298990" y="254411"/>
                    <a:pt x="285369" y="267365"/>
                  </a:cubicBezTo>
                  <a:cubicBezTo>
                    <a:pt x="291465" y="281938"/>
                    <a:pt x="293275" y="300702"/>
                    <a:pt x="301276" y="313371"/>
                  </a:cubicBezTo>
                  <a:cubicBezTo>
                    <a:pt x="297656" y="315561"/>
                    <a:pt x="297561" y="321276"/>
                    <a:pt x="293370" y="322896"/>
                  </a:cubicBezTo>
                  <a:cubicBezTo>
                    <a:pt x="298323" y="340517"/>
                    <a:pt x="311277" y="368806"/>
                    <a:pt x="285464" y="376807"/>
                  </a:cubicBezTo>
                  <a:cubicBezTo>
                    <a:pt x="304991" y="368711"/>
                    <a:pt x="315278" y="380998"/>
                    <a:pt x="314039" y="402144"/>
                  </a:cubicBezTo>
                  <a:cubicBezTo>
                    <a:pt x="303943" y="404620"/>
                    <a:pt x="294894" y="408335"/>
                    <a:pt x="288703" y="414812"/>
                  </a:cubicBezTo>
                  <a:cubicBezTo>
                    <a:pt x="297561" y="433290"/>
                    <a:pt x="260890" y="445959"/>
                    <a:pt x="253841" y="425956"/>
                  </a:cubicBezTo>
                  <a:cubicBezTo>
                    <a:pt x="246126" y="428814"/>
                    <a:pt x="242602" y="418336"/>
                    <a:pt x="239554" y="425956"/>
                  </a:cubicBezTo>
                  <a:cubicBezTo>
                    <a:pt x="250793" y="428814"/>
                    <a:pt x="234887" y="430909"/>
                    <a:pt x="241173" y="437100"/>
                  </a:cubicBezTo>
                  <a:cubicBezTo>
                    <a:pt x="245173" y="439196"/>
                    <a:pt x="245078" y="429766"/>
                    <a:pt x="247555" y="435481"/>
                  </a:cubicBezTo>
                  <a:cubicBezTo>
                    <a:pt x="245936" y="438624"/>
                    <a:pt x="240506" y="437958"/>
                    <a:pt x="241173" y="443387"/>
                  </a:cubicBezTo>
                  <a:cubicBezTo>
                    <a:pt x="243935" y="443292"/>
                    <a:pt x="245269" y="444625"/>
                    <a:pt x="245936" y="446530"/>
                  </a:cubicBezTo>
                  <a:cubicBezTo>
                    <a:pt x="243459" y="457293"/>
                    <a:pt x="231267" y="450531"/>
                    <a:pt x="225362" y="459198"/>
                  </a:cubicBezTo>
                  <a:cubicBezTo>
                    <a:pt x="217361" y="455007"/>
                    <a:pt x="222980" y="449007"/>
                    <a:pt x="217456" y="441768"/>
                  </a:cubicBezTo>
                  <a:cubicBezTo>
                    <a:pt x="217456" y="445959"/>
                    <a:pt x="218313" y="451102"/>
                    <a:pt x="214313" y="451293"/>
                  </a:cubicBezTo>
                  <a:cubicBezTo>
                    <a:pt x="212027" y="449959"/>
                    <a:pt x="209264" y="448911"/>
                    <a:pt x="209550" y="444911"/>
                  </a:cubicBezTo>
                  <a:cubicBezTo>
                    <a:pt x="220028" y="446721"/>
                    <a:pt x="207169" y="438815"/>
                    <a:pt x="212693" y="437005"/>
                  </a:cubicBezTo>
                  <a:cubicBezTo>
                    <a:pt x="213455" y="443196"/>
                    <a:pt x="219932" y="433671"/>
                    <a:pt x="223742" y="440148"/>
                  </a:cubicBezTo>
                  <a:cubicBezTo>
                    <a:pt x="222885" y="434529"/>
                    <a:pt x="219075" y="433005"/>
                    <a:pt x="222218" y="427480"/>
                  </a:cubicBezTo>
                  <a:cubicBezTo>
                    <a:pt x="226124" y="431004"/>
                    <a:pt x="228410" y="425766"/>
                    <a:pt x="230124" y="427480"/>
                  </a:cubicBezTo>
                  <a:cubicBezTo>
                    <a:pt x="229076" y="433481"/>
                    <a:pt x="224885" y="426337"/>
                    <a:pt x="223742" y="432243"/>
                  </a:cubicBezTo>
                  <a:cubicBezTo>
                    <a:pt x="229171" y="431576"/>
                    <a:pt x="226219" y="439291"/>
                    <a:pt x="233267" y="437005"/>
                  </a:cubicBezTo>
                  <a:cubicBezTo>
                    <a:pt x="227648" y="428718"/>
                    <a:pt x="242602" y="435767"/>
                    <a:pt x="239554" y="425861"/>
                  </a:cubicBezTo>
                  <a:cubicBezTo>
                    <a:pt x="232886" y="424051"/>
                    <a:pt x="224504" y="424051"/>
                    <a:pt x="215837" y="424242"/>
                  </a:cubicBezTo>
                  <a:cubicBezTo>
                    <a:pt x="213646" y="425194"/>
                    <a:pt x="215551" y="430338"/>
                    <a:pt x="212693" y="430623"/>
                  </a:cubicBezTo>
                  <a:cubicBezTo>
                    <a:pt x="188595" y="426242"/>
                    <a:pt x="186214" y="454341"/>
                    <a:pt x="171450" y="441768"/>
                  </a:cubicBezTo>
                  <a:cubicBezTo>
                    <a:pt x="159639" y="455293"/>
                    <a:pt x="160115" y="481106"/>
                    <a:pt x="141351" y="487678"/>
                  </a:cubicBezTo>
                  <a:cubicBezTo>
                    <a:pt x="149162" y="488535"/>
                    <a:pt x="145352" y="491869"/>
                    <a:pt x="150876" y="492441"/>
                  </a:cubicBezTo>
                  <a:cubicBezTo>
                    <a:pt x="148114" y="495774"/>
                    <a:pt x="147257" y="497203"/>
                    <a:pt x="149257" y="501966"/>
                  </a:cubicBezTo>
                  <a:cubicBezTo>
                    <a:pt x="136398" y="501680"/>
                    <a:pt x="138017" y="516158"/>
                    <a:pt x="127159" y="517777"/>
                  </a:cubicBezTo>
                  <a:cubicBezTo>
                    <a:pt x="129635" y="515396"/>
                    <a:pt x="128873" y="510729"/>
                    <a:pt x="123920" y="511395"/>
                  </a:cubicBezTo>
                  <a:cubicBezTo>
                    <a:pt x="123444" y="517777"/>
                    <a:pt x="125921" y="527207"/>
                    <a:pt x="119158" y="527302"/>
                  </a:cubicBezTo>
                  <a:cubicBezTo>
                    <a:pt x="124587" y="521682"/>
                    <a:pt x="118777" y="520063"/>
                    <a:pt x="119158" y="511395"/>
                  </a:cubicBezTo>
                  <a:cubicBezTo>
                    <a:pt x="116491" y="511395"/>
                    <a:pt x="113919" y="511395"/>
                    <a:pt x="111252" y="511395"/>
                  </a:cubicBezTo>
                  <a:cubicBezTo>
                    <a:pt x="115062" y="507490"/>
                    <a:pt x="110871" y="502537"/>
                    <a:pt x="106585" y="501966"/>
                  </a:cubicBezTo>
                  <a:cubicBezTo>
                    <a:pt x="111062" y="512348"/>
                    <a:pt x="100870" y="514443"/>
                    <a:pt x="93917" y="517777"/>
                  </a:cubicBezTo>
                  <a:cubicBezTo>
                    <a:pt x="93726" y="522730"/>
                    <a:pt x="95822" y="525397"/>
                    <a:pt x="97060" y="528921"/>
                  </a:cubicBezTo>
                  <a:cubicBezTo>
                    <a:pt x="92774" y="529112"/>
                    <a:pt x="93821" y="526350"/>
                    <a:pt x="90773" y="528921"/>
                  </a:cubicBezTo>
                  <a:cubicBezTo>
                    <a:pt x="90488" y="535589"/>
                    <a:pt x="93631" y="537780"/>
                    <a:pt x="90773" y="543209"/>
                  </a:cubicBezTo>
                  <a:cubicBezTo>
                    <a:pt x="99632" y="545304"/>
                    <a:pt x="94678" y="554925"/>
                    <a:pt x="103442" y="559116"/>
                  </a:cubicBezTo>
                  <a:cubicBezTo>
                    <a:pt x="96584" y="559401"/>
                    <a:pt x="100584" y="561878"/>
                    <a:pt x="100298" y="567021"/>
                  </a:cubicBezTo>
                  <a:cubicBezTo>
                    <a:pt x="92488" y="566164"/>
                    <a:pt x="90869" y="579690"/>
                    <a:pt x="92393" y="582833"/>
                  </a:cubicBezTo>
                  <a:cubicBezTo>
                    <a:pt x="99346" y="580452"/>
                    <a:pt x="92964" y="574260"/>
                    <a:pt x="100298" y="571689"/>
                  </a:cubicBezTo>
                  <a:cubicBezTo>
                    <a:pt x="102489" y="577594"/>
                    <a:pt x="99441" y="579594"/>
                    <a:pt x="106680" y="581214"/>
                  </a:cubicBezTo>
                  <a:cubicBezTo>
                    <a:pt x="106394" y="583119"/>
                    <a:pt x="106966" y="585690"/>
                    <a:pt x="105061" y="585976"/>
                  </a:cubicBezTo>
                  <a:cubicBezTo>
                    <a:pt x="100013" y="587405"/>
                    <a:pt x="102870" y="580737"/>
                    <a:pt x="98679" y="581214"/>
                  </a:cubicBezTo>
                  <a:cubicBezTo>
                    <a:pt x="100775" y="585690"/>
                    <a:pt x="90297" y="585214"/>
                    <a:pt x="95536" y="587595"/>
                  </a:cubicBezTo>
                  <a:cubicBezTo>
                    <a:pt x="95536" y="583881"/>
                    <a:pt x="99822" y="588167"/>
                    <a:pt x="98679" y="590739"/>
                  </a:cubicBezTo>
                  <a:cubicBezTo>
                    <a:pt x="93536" y="592358"/>
                    <a:pt x="95345" y="594739"/>
                    <a:pt x="90773" y="590739"/>
                  </a:cubicBezTo>
                  <a:cubicBezTo>
                    <a:pt x="88392" y="593120"/>
                    <a:pt x="90297" y="599787"/>
                    <a:pt x="84392" y="598644"/>
                  </a:cubicBezTo>
                  <a:cubicBezTo>
                    <a:pt x="84868" y="594453"/>
                    <a:pt x="83820" y="591786"/>
                    <a:pt x="79629" y="592263"/>
                  </a:cubicBezTo>
                  <a:cubicBezTo>
                    <a:pt x="79915" y="599502"/>
                    <a:pt x="74200" y="600645"/>
                    <a:pt x="70104" y="603407"/>
                  </a:cubicBezTo>
                  <a:cubicBezTo>
                    <a:pt x="68199" y="599216"/>
                    <a:pt x="74962" y="596549"/>
                    <a:pt x="68485" y="597025"/>
                  </a:cubicBezTo>
                  <a:cubicBezTo>
                    <a:pt x="65723" y="598454"/>
                    <a:pt x="64960" y="601978"/>
                    <a:pt x="65341" y="606550"/>
                  </a:cubicBezTo>
                  <a:cubicBezTo>
                    <a:pt x="70866" y="605788"/>
                    <a:pt x="77629" y="600454"/>
                    <a:pt x="81153" y="606550"/>
                  </a:cubicBezTo>
                  <a:cubicBezTo>
                    <a:pt x="78105" y="606931"/>
                    <a:pt x="77629" y="604740"/>
                    <a:pt x="74771" y="605026"/>
                  </a:cubicBezTo>
                  <a:cubicBezTo>
                    <a:pt x="72962" y="611694"/>
                    <a:pt x="69056" y="616170"/>
                    <a:pt x="65246" y="620838"/>
                  </a:cubicBezTo>
                  <a:cubicBezTo>
                    <a:pt x="64770" y="617123"/>
                    <a:pt x="65532" y="614742"/>
                    <a:pt x="66770" y="612932"/>
                  </a:cubicBezTo>
                  <a:cubicBezTo>
                    <a:pt x="64008" y="612837"/>
                    <a:pt x="61913" y="613313"/>
                    <a:pt x="60484" y="614551"/>
                  </a:cubicBezTo>
                  <a:cubicBezTo>
                    <a:pt x="62770" y="608550"/>
                    <a:pt x="56102" y="611503"/>
                    <a:pt x="57245" y="606645"/>
                  </a:cubicBezTo>
                  <a:cubicBezTo>
                    <a:pt x="62865" y="603883"/>
                    <a:pt x="61532" y="603883"/>
                    <a:pt x="58865" y="598740"/>
                  </a:cubicBezTo>
                  <a:cubicBezTo>
                    <a:pt x="66389" y="598835"/>
                    <a:pt x="68675" y="593787"/>
                    <a:pt x="71533" y="589215"/>
                  </a:cubicBezTo>
                  <a:cubicBezTo>
                    <a:pt x="65437" y="588929"/>
                    <a:pt x="64103" y="583976"/>
                    <a:pt x="65246" y="576546"/>
                  </a:cubicBezTo>
                  <a:cubicBezTo>
                    <a:pt x="58103" y="577499"/>
                    <a:pt x="66961" y="585309"/>
                    <a:pt x="58865" y="586071"/>
                  </a:cubicBezTo>
                  <a:cubicBezTo>
                    <a:pt x="55435" y="582738"/>
                    <a:pt x="59722" y="581595"/>
                    <a:pt x="58865" y="576546"/>
                  </a:cubicBezTo>
                  <a:cubicBezTo>
                    <a:pt x="54578" y="578356"/>
                    <a:pt x="49816" y="577785"/>
                    <a:pt x="46196" y="574927"/>
                  </a:cubicBezTo>
                  <a:cubicBezTo>
                    <a:pt x="54673" y="565402"/>
                    <a:pt x="52673" y="545495"/>
                    <a:pt x="55721" y="530541"/>
                  </a:cubicBezTo>
                  <a:cubicBezTo>
                    <a:pt x="47816" y="530731"/>
                    <a:pt x="46387" y="533874"/>
                    <a:pt x="41434" y="533684"/>
                  </a:cubicBezTo>
                  <a:cubicBezTo>
                    <a:pt x="34290" y="546162"/>
                    <a:pt x="29623" y="561021"/>
                    <a:pt x="31909" y="582833"/>
                  </a:cubicBezTo>
                  <a:cubicBezTo>
                    <a:pt x="49530" y="599406"/>
                    <a:pt x="28289" y="629124"/>
                    <a:pt x="44577" y="649413"/>
                  </a:cubicBezTo>
                  <a:cubicBezTo>
                    <a:pt x="44768" y="646936"/>
                    <a:pt x="44387" y="643983"/>
                    <a:pt x="47720" y="644650"/>
                  </a:cubicBezTo>
                  <a:cubicBezTo>
                    <a:pt x="49054" y="650651"/>
                    <a:pt x="44291" y="650746"/>
                    <a:pt x="41339" y="652556"/>
                  </a:cubicBezTo>
                  <a:cubicBezTo>
                    <a:pt x="42291" y="656842"/>
                    <a:pt x="39338" y="665129"/>
                    <a:pt x="42863" y="666843"/>
                  </a:cubicBezTo>
                  <a:cubicBezTo>
                    <a:pt x="43529" y="661890"/>
                    <a:pt x="46291" y="649317"/>
                    <a:pt x="52388" y="651032"/>
                  </a:cubicBezTo>
                  <a:cubicBezTo>
                    <a:pt x="53531" y="646174"/>
                    <a:pt x="50768" y="645222"/>
                    <a:pt x="50768" y="641507"/>
                  </a:cubicBezTo>
                  <a:cubicBezTo>
                    <a:pt x="48578" y="641412"/>
                    <a:pt x="47244" y="642269"/>
                    <a:pt x="46006" y="643126"/>
                  </a:cubicBezTo>
                  <a:cubicBezTo>
                    <a:pt x="46387" y="637411"/>
                    <a:pt x="41243" y="637316"/>
                    <a:pt x="41243" y="631982"/>
                  </a:cubicBezTo>
                  <a:cubicBezTo>
                    <a:pt x="43529" y="632363"/>
                    <a:pt x="43910" y="634649"/>
                    <a:pt x="46006" y="635125"/>
                  </a:cubicBezTo>
                  <a:cubicBezTo>
                    <a:pt x="46006" y="632458"/>
                    <a:pt x="46006" y="629886"/>
                    <a:pt x="46006" y="627219"/>
                  </a:cubicBezTo>
                  <a:cubicBezTo>
                    <a:pt x="48959" y="627315"/>
                    <a:pt x="53340" y="623981"/>
                    <a:pt x="55531" y="625600"/>
                  </a:cubicBezTo>
                  <a:cubicBezTo>
                    <a:pt x="52388" y="628553"/>
                    <a:pt x="53054" y="631315"/>
                    <a:pt x="47625" y="628743"/>
                  </a:cubicBezTo>
                  <a:cubicBezTo>
                    <a:pt x="46863" y="633696"/>
                    <a:pt x="52483" y="632363"/>
                    <a:pt x="50768" y="638268"/>
                  </a:cubicBezTo>
                  <a:cubicBezTo>
                    <a:pt x="53816" y="635697"/>
                    <a:pt x="63913" y="638459"/>
                    <a:pt x="58674" y="643031"/>
                  </a:cubicBezTo>
                  <a:cubicBezTo>
                    <a:pt x="55721" y="642840"/>
                    <a:pt x="57626" y="637792"/>
                    <a:pt x="53912" y="638268"/>
                  </a:cubicBezTo>
                  <a:cubicBezTo>
                    <a:pt x="52673" y="644269"/>
                    <a:pt x="58579" y="643126"/>
                    <a:pt x="58674" y="647793"/>
                  </a:cubicBezTo>
                  <a:cubicBezTo>
                    <a:pt x="56864" y="657414"/>
                    <a:pt x="39529" y="665510"/>
                    <a:pt x="47625" y="674749"/>
                  </a:cubicBezTo>
                  <a:cubicBezTo>
                    <a:pt x="43910" y="678273"/>
                    <a:pt x="43339" y="676178"/>
                    <a:pt x="39719" y="677892"/>
                  </a:cubicBezTo>
                  <a:cubicBezTo>
                    <a:pt x="40577" y="688275"/>
                    <a:pt x="39815" y="690465"/>
                    <a:pt x="39719" y="701705"/>
                  </a:cubicBezTo>
                  <a:cubicBezTo>
                    <a:pt x="45910" y="704372"/>
                    <a:pt x="50959" y="705134"/>
                    <a:pt x="49244" y="712754"/>
                  </a:cubicBezTo>
                  <a:cubicBezTo>
                    <a:pt x="62960" y="709420"/>
                    <a:pt x="39910" y="702276"/>
                    <a:pt x="46101" y="696942"/>
                  </a:cubicBezTo>
                  <a:cubicBezTo>
                    <a:pt x="44577" y="700752"/>
                    <a:pt x="53245" y="702181"/>
                    <a:pt x="52388" y="700086"/>
                  </a:cubicBezTo>
                  <a:cubicBezTo>
                    <a:pt x="49816" y="700848"/>
                    <a:pt x="49816" y="691418"/>
                    <a:pt x="52388" y="692180"/>
                  </a:cubicBezTo>
                  <a:cubicBezTo>
                    <a:pt x="52197" y="698371"/>
                    <a:pt x="65723" y="714945"/>
                    <a:pt x="57150" y="719136"/>
                  </a:cubicBezTo>
                  <a:cubicBezTo>
                    <a:pt x="60770" y="718659"/>
                    <a:pt x="63151" y="719517"/>
                    <a:pt x="63532" y="722279"/>
                  </a:cubicBezTo>
                  <a:cubicBezTo>
                    <a:pt x="58960" y="725898"/>
                    <a:pt x="63437" y="733899"/>
                    <a:pt x="65151" y="736566"/>
                  </a:cubicBezTo>
                  <a:cubicBezTo>
                    <a:pt x="62579" y="741424"/>
                    <a:pt x="57531" y="738757"/>
                    <a:pt x="54007" y="736566"/>
                  </a:cubicBezTo>
                  <a:cubicBezTo>
                    <a:pt x="51911" y="740567"/>
                    <a:pt x="60293" y="741519"/>
                    <a:pt x="55626" y="742853"/>
                  </a:cubicBezTo>
                  <a:cubicBezTo>
                    <a:pt x="49625" y="745996"/>
                    <a:pt x="52197" y="741329"/>
                    <a:pt x="47720" y="739710"/>
                  </a:cubicBezTo>
                  <a:cubicBezTo>
                    <a:pt x="46291" y="746568"/>
                    <a:pt x="47339" y="753426"/>
                    <a:pt x="41339" y="758760"/>
                  </a:cubicBezTo>
                  <a:cubicBezTo>
                    <a:pt x="29337" y="757807"/>
                    <a:pt x="24098" y="763713"/>
                    <a:pt x="14383" y="765141"/>
                  </a:cubicBezTo>
                  <a:cubicBezTo>
                    <a:pt x="16859" y="765332"/>
                    <a:pt x="19907" y="764951"/>
                    <a:pt x="19145" y="768285"/>
                  </a:cubicBezTo>
                  <a:cubicBezTo>
                    <a:pt x="29718" y="769142"/>
                    <a:pt x="43339" y="763236"/>
                    <a:pt x="44482" y="776190"/>
                  </a:cubicBezTo>
                  <a:cubicBezTo>
                    <a:pt x="39529" y="782858"/>
                    <a:pt x="26670" y="781620"/>
                    <a:pt x="27051" y="793621"/>
                  </a:cubicBezTo>
                  <a:cubicBezTo>
                    <a:pt x="32195" y="799336"/>
                    <a:pt x="37814" y="810195"/>
                    <a:pt x="34957" y="818958"/>
                  </a:cubicBezTo>
                  <a:cubicBezTo>
                    <a:pt x="40005" y="816481"/>
                    <a:pt x="40196" y="820101"/>
                    <a:pt x="44482" y="822101"/>
                  </a:cubicBezTo>
                  <a:cubicBezTo>
                    <a:pt x="41910" y="830959"/>
                    <a:pt x="48387" y="830769"/>
                    <a:pt x="49244" y="836293"/>
                  </a:cubicBezTo>
                  <a:cubicBezTo>
                    <a:pt x="46101" y="836769"/>
                    <a:pt x="46101" y="834198"/>
                    <a:pt x="44482" y="833150"/>
                  </a:cubicBezTo>
                  <a:cubicBezTo>
                    <a:pt x="43434" y="836769"/>
                    <a:pt x="45529" y="843532"/>
                    <a:pt x="38195" y="844199"/>
                  </a:cubicBezTo>
                  <a:cubicBezTo>
                    <a:pt x="38195" y="847914"/>
                    <a:pt x="38195" y="851628"/>
                    <a:pt x="38195" y="855343"/>
                  </a:cubicBezTo>
                  <a:cubicBezTo>
                    <a:pt x="41815" y="854867"/>
                    <a:pt x="44101" y="855724"/>
                    <a:pt x="44482" y="858486"/>
                  </a:cubicBezTo>
                  <a:cubicBezTo>
                    <a:pt x="43625" y="869250"/>
                    <a:pt x="38957" y="876203"/>
                    <a:pt x="31814" y="880680"/>
                  </a:cubicBezTo>
                  <a:cubicBezTo>
                    <a:pt x="38291" y="884585"/>
                    <a:pt x="42863" y="880965"/>
                    <a:pt x="44482" y="890205"/>
                  </a:cubicBezTo>
                  <a:cubicBezTo>
                    <a:pt x="51435" y="873631"/>
                    <a:pt x="63722" y="890205"/>
                    <a:pt x="58769" y="904492"/>
                  </a:cubicBezTo>
                  <a:cubicBezTo>
                    <a:pt x="55531" y="902016"/>
                    <a:pt x="50864" y="908302"/>
                    <a:pt x="46101" y="909255"/>
                  </a:cubicBezTo>
                  <a:cubicBezTo>
                    <a:pt x="46196" y="914589"/>
                    <a:pt x="46577" y="920304"/>
                    <a:pt x="42863" y="921923"/>
                  </a:cubicBezTo>
                  <a:cubicBezTo>
                    <a:pt x="35052" y="922304"/>
                    <a:pt x="38005" y="912017"/>
                    <a:pt x="34957" y="907635"/>
                  </a:cubicBezTo>
                  <a:cubicBezTo>
                    <a:pt x="23241" y="908683"/>
                    <a:pt x="28003" y="926209"/>
                    <a:pt x="19050" y="937734"/>
                  </a:cubicBezTo>
                  <a:cubicBezTo>
                    <a:pt x="26289" y="935734"/>
                    <a:pt x="24098" y="943259"/>
                    <a:pt x="28575" y="944021"/>
                  </a:cubicBezTo>
                  <a:cubicBezTo>
                    <a:pt x="29909" y="940116"/>
                    <a:pt x="33338" y="938211"/>
                    <a:pt x="38100" y="937734"/>
                  </a:cubicBezTo>
                  <a:cubicBezTo>
                    <a:pt x="41148" y="945545"/>
                    <a:pt x="32861" y="942021"/>
                    <a:pt x="33338" y="947259"/>
                  </a:cubicBezTo>
                  <a:cubicBezTo>
                    <a:pt x="36957" y="949450"/>
                    <a:pt x="39338" y="943164"/>
                    <a:pt x="39719" y="947259"/>
                  </a:cubicBezTo>
                  <a:cubicBezTo>
                    <a:pt x="37338" y="949641"/>
                    <a:pt x="39243" y="956308"/>
                    <a:pt x="33338" y="955165"/>
                  </a:cubicBezTo>
                  <a:cubicBezTo>
                    <a:pt x="34671" y="950117"/>
                    <a:pt x="30861" y="950212"/>
                    <a:pt x="28575" y="948783"/>
                  </a:cubicBezTo>
                  <a:cubicBezTo>
                    <a:pt x="23717" y="957451"/>
                    <a:pt x="31814" y="965833"/>
                    <a:pt x="26956" y="969357"/>
                  </a:cubicBezTo>
                  <a:cubicBezTo>
                    <a:pt x="30099" y="970977"/>
                    <a:pt x="33719" y="972120"/>
                    <a:pt x="34862" y="975739"/>
                  </a:cubicBezTo>
                  <a:cubicBezTo>
                    <a:pt x="32385" y="975930"/>
                    <a:pt x="33623" y="979740"/>
                    <a:pt x="30099" y="978882"/>
                  </a:cubicBezTo>
                  <a:cubicBezTo>
                    <a:pt x="29718" y="975930"/>
                    <a:pt x="31909" y="975358"/>
                    <a:pt x="31623" y="972596"/>
                  </a:cubicBezTo>
                  <a:cubicBezTo>
                    <a:pt x="22574" y="975263"/>
                    <a:pt x="32385" y="1000028"/>
                    <a:pt x="25336" y="1004314"/>
                  </a:cubicBezTo>
                  <a:cubicBezTo>
                    <a:pt x="28670" y="1005743"/>
                    <a:pt x="35243" y="1003743"/>
                    <a:pt x="36481" y="1010696"/>
                  </a:cubicBezTo>
                  <a:cubicBezTo>
                    <a:pt x="31433" y="1010982"/>
                    <a:pt x="32480" y="1017268"/>
                    <a:pt x="30099" y="1020221"/>
                  </a:cubicBezTo>
                  <a:cubicBezTo>
                    <a:pt x="20193" y="1017744"/>
                    <a:pt x="23051" y="1027936"/>
                    <a:pt x="17431" y="1029746"/>
                  </a:cubicBezTo>
                  <a:cubicBezTo>
                    <a:pt x="14383" y="1029079"/>
                    <a:pt x="16192" y="1023650"/>
                    <a:pt x="11049" y="1024983"/>
                  </a:cubicBezTo>
                  <a:cubicBezTo>
                    <a:pt x="10668" y="1032603"/>
                    <a:pt x="2000" y="1031746"/>
                    <a:pt x="0" y="1037652"/>
                  </a:cubicBezTo>
                  <a:cubicBezTo>
                    <a:pt x="9906" y="1043843"/>
                    <a:pt x="27908" y="1041081"/>
                    <a:pt x="28575" y="1059845"/>
                  </a:cubicBezTo>
                  <a:cubicBezTo>
                    <a:pt x="32576" y="1061940"/>
                    <a:pt x="33528" y="1053558"/>
                    <a:pt x="34862" y="1058226"/>
                  </a:cubicBezTo>
                  <a:cubicBezTo>
                    <a:pt x="34576" y="1067941"/>
                    <a:pt x="44768" y="1067274"/>
                    <a:pt x="46006" y="1075656"/>
                  </a:cubicBezTo>
                  <a:cubicBezTo>
                    <a:pt x="43910" y="1075752"/>
                    <a:pt x="43815" y="1077752"/>
                    <a:pt x="41243" y="1077276"/>
                  </a:cubicBezTo>
                  <a:cubicBezTo>
                    <a:pt x="43720" y="1082705"/>
                    <a:pt x="44291" y="1090039"/>
                    <a:pt x="50768" y="1091563"/>
                  </a:cubicBezTo>
                  <a:cubicBezTo>
                    <a:pt x="49149" y="1091563"/>
                    <a:pt x="48863" y="1092897"/>
                    <a:pt x="47625" y="1093182"/>
                  </a:cubicBezTo>
                  <a:cubicBezTo>
                    <a:pt x="46006" y="1091658"/>
                    <a:pt x="44387" y="1090039"/>
                    <a:pt x="42863" y="1088420"/>
                  </a:cubicBezTo>
                  <a:cubicBezTo>
                    <a:pt x="36481" y="1088706"/>
                    <a:pt x="36862" y="1090896"/>
                    <a:pt x="30194" y="1093182"/>
                  </a:cubicBezTo>
                  <a:cubicBezTo>
                    <a:pt x="29623" y="1098516"/>
                    <a:pt x="32957" y="1099945"/>
                    <a:pt x="34957" y="1102707"/>
                  </a:cubicBezTo>
                  <a:cubicBezTo>
                    <a:pt x="34481" y="1100802"/>
                    <a:pt x="39529" y="1097278"/>
                    <a:pt x="39719" y="1101088"/>
                  </a:cubicBezTo>
                  <a:cubicBezTo>
                    <a:pt x="33338" y="1105279"/>
                    <a:pt x="35052" y="1112709"/>
                    <a:pt x="39719" y="1116900"/>
                  </a:cubicBezTo>
                  <a:cubicBezTo>
                    <a:pt x="34576" y="1117185"/>
                    <a:pt x="32099" y="1113185"/>
                    <a:pt x="31814" y="1120043"/>
                  </a:cubicBezTo>
                  <a:cubicBezTo>
                    <a:pt x="40672" y="1120995"/>
                    <a:pt x="30194" y="1132330"/>
                    <a:pt x="38195" y="1139093"/>
                  </a:cubicBezTo>
                  <a:cubicBezTo>
                    <a:pt x="35909" y="1139664"/>
                    <a:pt x="35433" y="1140998"/>
                    <a:pt x="33433" y="1139093"/>
                  </a:cubicBezTo>
                  <a:cubicBezTo>
                    <a:pt x="34766" y="1143570"/>
                    <a:pt x="31242" y="1143189"/>
                    <a:pt x="31814" y="1146999"/>
                  </a:cubicBezTo>
                  <a:cubicBezTo>
                    <a:pt x="37910" y="1148332"/>
                    <a:pt x="33719" y="1139379"/>
                    <a:pt x="39719" y="1140617"/>
                  </a:cubicBezTo>
                  <a:cubicBezTo>
                    <a:pt x="42482" y="1146237"/>
                    <a:pt x="38672" y="1144522"/>
                    <a:pt x="38195" y="1150142"/>
                  </a:cubicBezTo>
                  <a:cubicBezTo>
                    <a:pt x="43339" y="1155476"/>
                    <a:pt x="46101" y="1156238"/>
                    <a:pt x="50864" y="1159667"/>
                  </a:cubicBezTo>
                  <a:cubicBezTo>
                    <a:pt x="48482" y="1161477"/>
                    <a:pt x="46863" y="1161477"/>
                    <a:pt x="44577" y="1159667"/>
                  </a:cubicBezTo>
                  <a:cubicBezTo>
                    <a:pt x="45910" y="1164715"/>
                    <a:pt x="43148" y="1165668"/>
                    <a:pt x="41434" y="1167573"/>
                  </a:cubicBezTo>
                  <a:cubicBezTo>
                    <a:pt x="45625" y="1166525"/>
                    <a:pt x="44482" y="1170811"/>
                    <a:pt x="46196" y="1172335"/>
                  </a:cubicBezTo>
                  <a:cubicBezTo>
                    <a:pt x="39910" y="1177669"/>
                    <a:pt x="43148" y="1195671"/>
                    <a:pt x="33528" y="1192909"/>
                  </a:cubicBezTo>
                  <a:cubicBezTo>
                    <a:pt x="38767" y="1195100"/>
                    <a:pt x="40196" y="1209483"/>
                    <a:pt x="46196" y="1205577"/>
                  </a:cubicBezTo>
                  <a:cubicBezTo>
                    <a:pt x="41339" y="1201291"/>
                    <a:pt x="45625" y="1196624"/>
                    <a:pt x="46196" y="1194528"/>
                  </a:cubicBezTo>
                  <a:cubicBezTo>
                    <a:pt x="51054" y="1195767"/>
                    <a:pt x="46958" y="1201958"/>
                    <a:pt x="49340" y="1202434"/>
                  </a:cubicBezTo>
                  <a:cubicBezTo>
                    <a:pt x="53150" y="1200910"/>
                    <a:pt x="55816" y="1198243"/>
                    <a:pt x="57245" y="1194528"/>
                  </a:cubicBezTo>
                  <a:cubicBezTo>
                    <a:pt x="57245" y="1196624"/>
                    <a:pt x="60008" y="1195957"/>
                    <a:pt x="60484" y="1197672"/>
                  </a:cubicBezTo>
                  <a:cubicBezTo>
                    <a:pt x="61627" y="1204434"/>
                    <a:pt x="54102" y="1207292"/>
                    <a:pt x="52578" y="1202434"/>
                  </a:cubicBezTo>
                  <a:cubicBezTo>
                    <a:pt x="52197" y="1204244"/>
                    <a:pt x="50864" y="1204911"/>
                    <a:pt x="49435" y="1205577"/>
                  </a:cubicBezTo>
                  <a:cubicBezTo>
                    <a:pt x="47911" y="1211388"/>
                    <a:pt x="56578" y="1206911"/>
                    <a:pt x="55816" y="1211959"/>
                  </a:cubicBezTo>
                  <a:cubicBezTo>
                    <a:pt x="50292" y="1213293"/>
                    <a:pt x="49149" y="1209006"/>
                    <a:pt x="46291" y="1211959"/>
                  </a:cubicBezTo>
                  <a:cubicBezTo>
                    <a:pt x="48863" y="1214150"/>
                    <a:pt x="48387" y="1217769"/>
                    <a:pt x="52578" y="1221484"/>
                  </a:cubicBezTo>
                  <a:cubicBezTo>
                    <a:pt x="55626" y="1209864"/>
                    <a:pt x="60865" y="1209768"/>
                    <a:pt x="65246" y="1205673"/>
                  </a:cubicBezTo>
                  <a:cubicBezTo>
                    <a:pt x="67532" y="1211864"/>
                    <a:pt x="64008" y="1214245"/>
                    <a:pt x="66770" y="1219960"/>
                  </a:cubicBezTo>
                  <a:cubicBezTo>
                    <a:pt x="62579" y="1219960"/>
                    <a:pt x="57436" y="1219103"/>
                    <a:pt x="57245" y="1223103"/>
                  </a:cubicBezTo>
                  <a:cubicBezTo>
                    <a:pt x="68580" y="1221484"/>
                    <a:pt x="67151" y="1225770"/>
                    <a:pt x="71533" y="1231009"/>
                  </a:cubicBezTo>
                  <a:cubicBezTo>
                    <a:pt x="69914" y="1231009"/>
                    <a:pt x="69628" y="1232343"/>
                    <a:pt x="68390" y="1232628"/>
                  </a:cubicBezTo>
                  <a:cubicBezTo>
                    <a:pt x="64103" y="1233105"/>
                    <a:pt x="64484" y="1220817"/>
                    <a:pt x="60484" y="1226247"/>
                  </a:cubicBezTo>
                  <a:cubicBezTo>
                    <a:pt x="63818" y="1226723"/>
                    <a:pt x="58769" y="1231771"/>
                    <a:pt x="55721" y="1231009"/>
                  </a:cubicBezTo>
                  <a:cubicBezTo>
                    <a:pt x="56388" y="1227485"/>
                    <a:pt x="59341" y="1222437"/>
                    <a:pt x="54102" y="1221484"/>
                  </a:cubicBezTo>
                  <a:cubicBezTo>
                    <a:pt x="54578" y="1229390"/>
                    <a:pt x="46577" y="1224342"/>
                    <a:pt x="44577" y="1221484"/>
                  </a:cubicBezTo>
                  <a:cubicBezTo>
                    <a:pt x="40291" y="1222151"/>
                    <a:pt x="36290" y="1232914"/>
                    <a:pt x="44577" y="1232628"/>
                  </a:cubicBezTo>
                  <a:cubicBezTo>
                    <a:pt x="44863" y="1230247"/>
                    <a:pt x="44006" y="1226818"/>
                    <a:pt x="46196" y="1226247"/>
                  </a:cubicBezTo>
                  <a:cubicBezTo>
                    <a:pt x="46196" y="1228342"/>
                    <a:pt x="48959" y="1227675"/>
                    <a:pt x="49340" y="1229390"/>
                  </a:cubicBezTo>
                  <a:cubicBezTo>
                    <a:pt x="50673" y="1237581"/>
                    <a:pt x="42863" y="1236629"/>
                    <a:pt x="41434" y="1242058"/>
                  </a:cubicBezTo>
                  <a:cubicBezTo>
                    <a:pt x="50864" y="1244154"/>
                    <a:pt x="49244" y="1235105"/>
                    <a:pt x="55721" y="1234152"/>
                  </a:cubicBezTo>
                  <a:cubicBezTo>
                    <a:pt x="52102" y="1240344"/>
                    <a:pt x="55340" y="1245106"/>
                    <a:pt x="55721" y="1249964"/>
                  </a:cubicBezTo>
                  <a:cubicBezTo>
                    <a:pt x="56102" y="1247202"/>
                    <a:pt x="58484" y="1246344"/>
                    <a:pt x="62103" y="1246821"/>
                  </a:cubicBezTo>
                  <a:cubicBezTo>
                    <a:pt x="65056" y="1240915"/>
                    <a:pt x="60484" y="1237772"/>
                    <a:pt x="62103" y="1235676"/>
                  </a:cubicBezTo>
                  <a:cubicBezTo>
                    <a:pt x="68104" y="1237105"/>
                    <a:pt x="71533" y="1241010"/>
                    <a:pt x="71628" y="1248345"/>
                  </a:cubicBezTo>
                  <a:cubicBezTo>
                    <a:pt x="68390" y="1247487"/>
                    <a:pt x="68485" y="1243582"/>
                    <a:pt x="65341" y="1246821"/>
                  </a:cubicBezTo>
                  <a:cubicBezTo>
                    <a:pt x="65437" y="1249011"/>
                    <a:pt x="64579" y="1250345"/>
                    <a:pt x="63722" y="1251583"/>
                  </a:cubicBezTo>
                  <a:cubicBezTo>
                    <a:pt x="66103" y="1252345"/>
                    <a:pt x="67723" y="1253964"/>
                    <a:pt x="70104" y="1254726"/>
                  </a:cubicBezTo>
                  <a:cubicBezTo>
                    <a:pt x="68771" y="1251488"/>
                    <a:pt x="74200" y="1247583"/>
                    <a:pt x="74867" y="1251583"/>
                  </a:cubicBezTo>
                  <a:cubicBezTo>
                    <a:pt x="72295" y="1253774"/>
                    <a:pt x="69818" y="1256060"/>
                    <a:pt x="66961" y="1257965"/>
                  </a:cubicBezTo>
                  <a:cubicBezTo>
                    <a:pt x="67056" y="1255203"/>
                    <a:pt x="65723" y="1253869"/>
                    <a:pt x="63818" y="1253202"/>
                  </a:cubicBezTo>
                  <a:cubicBezTo>
                    <a:pt x="66485" y="1258155"/>
                    <a:pt x="63913" y="1263680"/>
                    <a:pt x="60674" y="1257965"/>
                  </a:cubicBezTo>
                  <a:cubicBezTo>
                    <a:pt x="59150" y="1265013"/>
                    <a:pt x="60389" y="1262156"/>
                    <a:pt x="62294" y="1267490"/>
                  </a:cubicBezTo>
                  <a:cubicBezTo>
                    <a:pt x="56960" y="1267585"/>
                    <a:pt x="53912" y="1270633"/>
                    <a:pt x="51149" y="1265871"/>
                  </a:cubicBezTo>
                  <a:cubicBezTo>
                    <a:pt x="56769" y="1262156"/>
                    <a:pt x="52673" y="1251869"/>
                    <a:pt x="48006" y="1253202"/>
                  </a:cubicBezTo>
                  <a:cubicBezTo>
                    <a:pt x="49721" y="1251583"/>
                    <a:pt x="53912" y="1244535"/>
                    <a:pt x="49530" y="1242058"/>
                  </a:cubicBezTo>
                  <a:cubicBezTo>
                    <a:pt x="49721" y="1244916"/>
                    <a:pt x="48006" y="1245773"/>
                    <a:pt x="44768" y="1245201"/>
                  </a:cubicBezTo>
                  <a:cubicBezTo>
                    <a:pt x="45625" y="1251107"/>
                    <a:pt x="47435" y="1249202"/>
                    <a:pt x="41624" y="1248345"/>
                  </a:cubicBezTo>
                  <a:cubicBezTo>
                    <a:pt x="44291" y="1257298"/>
                    <a:pt x="48387" y="1264823"/>
                    <a:pt x="52673" y="1272157"/>
                  </a:cubicBezTo>
                  <a:cubicBezTo>
                    <a:pt x="45244" y="1272538"/>
                    <a:pt x="53626" y="1279301"/>
                    <a:pt x="54293" y="1281682"/>
                  </a:cubicBezTo>
                  <a:cubicBezTo>
                    <a:pt x="51626" y="1283682"/>
                    <a:pt x="48101" y="1285016"/>
                    <a:pt x="48006" y="1289588"/>
                  </a:cubicBezTo>
                  <a:cubicBezTo>
                    <a:pt x="58484" y="1285111"/>
                    <a:pt x="51911" y="1290826"/>
                    <a:pt x="63818" y="1286445"/>
                  </a:cubicBezTo>
                  <a:cubicBezTo>
                    <a:pt x="58769" y="1275015"/>
                    <a:pt x="72200" y="1276729"/>
                    <a:pt x="76486" y="1276920"/>
                  </a:cubicBezTo>
                  <a:cubicBezTo>
                    <a:pt x="74867" y="1276920"/>
                    <a:pt x="74486" y="1274157"/>
                    <a:pt x="76486" y="1273776"/>
                  </a:cubicBezTo>
                  <a:cubicBezTo>
                    <a:pt x="76010" y="1276824"/>
                    <a:pt x="78676" y="1276920"/>
                    <a:pt x="79629" y="1278539"/>
                  </a:cubicBezTo>
                  <a:cubicBezTo>
                    <a:pt x="74009" y="1283016"/>
                    <a:pt x="69818" y="1288826"/>
                    <a:pt x="60579" y="1289683"/>
                  </a:cubicBezTo>
                  <a:cubicBezTo>
                    <a:pt x="63532" y="1295398"/>
                    <a:pt x="58865" y="1299780"/>
                    <a:pt x="55816" y="1303971"/>
                  </a:cubicBezTo>
                  <a:cubicBezTo>
                    <a:pt x="60865" y="1301780"/>
                    <a:pt x="68390" y="1303113"/>
                    <a:pt x="73247" y="1305495"/>
                  </a:cubicBezTo>
                  <a:cubicBezTo>
                    <a:pt x="64294" y="1305590"/>
                    <a:pt x="59436" y="1309686"/>
                    <a:pt x="52673" y="1311876"/>
                  </a:cubicBezTo>
                  <a:cubicBezTo>
                    <a:pt x="50578" y="1305590"/>
                    <a:pt x="58484" y="1307971"/>
                    <a:pt x="54293" y="1303971"/>
                  </a:cubicBezTo>
                  <a:cubicBezTo>
                    <a:pt x="47625" y="1302066"/>
                    <a:pt x="51435" y="1310638"/>
                    <a:pt x="48006" y="1311876"/>
                  </a:cubicBezTo>
                  <a:cubicBezTo>
                    <a:pt x="47911" y="1310924"/>
                    <a:pt x="47720" y="1309971"/>
                    <a:pt x="46387" y="1310257"/>
                  </a:cubicBezTo>
                  <a:cubicBezTo>
                    <a:pt x="43910" y="1315877"/>
                    <a:pt x="51721" y="1311210"/>
                    <a:pt x="51149" y="1315020"/>
                  </a:cubicBezTo>
                  <a:cubicBezTo>
                    <a:pt x="43815" y="1321687"/>
                    <a:pt x="52673" y="1330069"/>
                    <a:pt x="55912" y="1338832"/>
                  </a:cubicBezTo>
                  <a:cubicBezTo>
                    <a:pt x="53912" y="1338737"/>
                    <a:pt x="53721" y="1336737"/>
                    <a:pt x="51149" y="1337213"/>
                  </a:cubicBezTo>
                  <a:cubicBezTo>
                    <a:pt x="56483" y="1343880"/>
                    <a:pt x="55721" y="1347309"/>
                    <a:pt x="59055" y="1354644"/>
                  </a:cubicBezTo>
                  <a:cubicBezTo>
                    <a:pt x="58674" y="1357406"/>
                    <a:pt x="56293" y="1358263"/>
                    <a:pt x="52769" y="1357787"/>
                  </a:cubicBezTo>
                  <a:cubicBezTo>
                    <a:pt x="59912" y="1368645"/>
                    <a:pt x="57817" y="1388648"/>
                    <a:pt x="68580" y="1395792"/>
                  </a:cubicBezTo>
                  <a:cubicBezTo>
                    <a:pt x="67628" y="1401126"/>
                    <a:pt x="58484" y="1398363"/>
                    <a:pt x="59055" y="1405317"/>
                  </a:cubicBezTo>
                  <a:cubicBezTo>
                    <a:pt x="62294" y="1406745"/>
                    <a:pt x="66580" y="1407317"/>
                    <a:pt x="66961" y="1411603"/>
                  </a:cubicBezTo>
                  <a:cubicBezTo>
                    <a:pt x="62865" y="1411222"/>
                    <a:pt x="59055" y="1411032"/>
                    <a:pt x="60674" y="1416366"/>
                  </a:cubicBezTo>
                  <a:cubicBezTo>
                    <a:pt x="60008" y="1420842"/>
                    <a:pt x="66580" y="1412365"/>
                    <a:pt x="66961" y="1417985"/>
                  </a:cubicBezTo>
                  <a:cubicBezTo>
                    <a:pt x="65151" y="1426748"/>
                    <a:pt x="60008" y="1432177"/>
                    <a:pt x="59055" y="1441797"/>
                  </a:cubicBezTo>
                  <a:cubicBezTo>
                    <a:pt x="62008" y="1443321"/>
                    <a:pt x="64389" y="1437035"/>
                    <a:pt x="65437" y="1441797"/>
                  </a:cubicBezTo>
                  <a:cubicBezTo>
                    <a:pt x="66770" y="1446846"/>
                    <a:pt x="60198" y="1443988"/>
                    <a:pt x="60674" y="1448179"/>
                  </a:cubicBezTo>
                  <a:cubicBezTo>
                    <a:pt x="66770" y="1450751"/>
                    <a:pt x="62579" y="1450751"/>
                    <a:pt x="68580" y="1448179"/>
                  </a:cubicBezTo>
                  <a:cubicBezTo>
                    <a:pt x="65151" y="1455894"/>
                    <a:pt x="74867" y="1458657"/>
                    <a:pt x="70199" y="1462467"/>
                  </a:cubicBezTo>
                  <a:cubicBezTo>
                    <a:pt x="66389" y="1463133"/>
                    <a:pt x="71057" y="1455228"/>
                    <a:pt x="65437" y="1457704"/>
                  </a:cubicBezTo>
                  <a:cubicBezTo>
                    <a:pt x="68104" y="1465991"/>
                    <a:pt x="70009" y="1468658"/>
                    <a:pt x="74962" y="1471992"/>
                  </a:cubicBezTo>
                  <a:cubicBezTo>
                    <a:pt x="63056" y="1472277"/>
                    <a:pt x="72295" y="1493613"/>
                    <a:pt x="59055" y="1492566"/>
                  </a:cubicBezTo>
                  <a:cubicBezTo>
                    <a:pt x="59722" y="1497328"/>
                    <a:pt x="54864" y="1500662"/>
                    <a:pt x="60674" y="1502091"/>
                  </a:cubicBezTo>
                  <a:cubicBezTo>
                    <a:pt x="61341" y="1496376"/>
                    <a:pt x="64198" y="1492947"/>
                    <a:pt x="68580" y="1490946"/>
                  </a:cubicBezTo>
                  <a:cubicBezTo>
                    <a:pt x="68199" y="1499709"/>
                    <a:pt x="75628" y="1498185"/>
                    <a:pt x="81248" y="1497328"/>
                  </a:cubicBezTo>
                  <a:cubicBezTo>
                    <a:pt x="81534" y="1504186"/>
                    <a:pt x="84011" y="1500186"/>
                    <a:pt x="89154" y="1500471"/>
                  </a:cubicBezTo>
                  <a:cubicBezTo>
                    <a:pt x="85058" y="1504662"/>
                    <a:pt x="91631" y="1501710"/>
                    <a:pt x="90773" y="1506853"/>
                  </a:cubicBezTo>
                  <a:cubicBezTo>
                    <a:pt x="87059" y="1506377"/>
                    <a:pt x="84677" y="1507139"/>
                    <a:pt x="82868" y="1508472"/>
                  </a:cubicBezTo>
                  <a:cubicBezTo>
                    <a:pt x="83534" y="1504662"/>
                    <a:pt x="80010" y="1505043"/>
                    <a:pt x="81344" y="1500567"/>
                  </a:cubicBezTo>
                  <a:cubicBezTo>
                    <a:pt x="76390" y="1499995"/>
                    <a:pt x="70104" y="1506091"/>
                    <a:pt x="74962" y="1510092"/>
                  </a:cubicBezTo>
                  <a:cubicBezTo>
                    <a:pt x="77914" y="1511616"/>
                    <a:pt x="93250" y="1510663"/>
                    <a:pt x="97155" y="1517997"/>
                  </a:cubicBezTo>
                  <a:cubicBezTo>
                    <a:pt x="88011" y="1515997"/>
                    <a:pt x="96774" y="1523331"/>
                    <a:pt x="92393" y="1524379"/>
                  </a:cubicBezTo>
                  <a:cubicBezTo>
                    <a:pt x="89249" y="1523141"/>
                    <a:pt x="86677" y="1518855"/>
                    <a:pt x="89249" y="1516473"/>
                  </a:cubicBezTo>
                  <a:cubicBezTo>
                    <a:pt x="75248" y="1519331"/>
                    <a:pt x="84201" y="1531047"/>
                    <a:pt x="86106" y="1541810"/>
                  </a:cubicBezTo>
                  <a:cubicBezTo>
                    <a:pt x="78581" y="1541810"/>
                    <a:pt x="84963" y="1551335"/>
                    <a:pt x="80391" y="1550478"/>
                  </a:cubicBezTo>
                  <a:cubicBezTo>
                    <a:pt x="81439" y="1552097"/>
                    <a:pt x="80582" y="1555716"/>
                    <a:pt x="82963" y="1556097"/>
                  </a:cubicBezTo>
                  <a:cubicBezTo>
                    <a:pt x="88392" y="1545144"/>
                    <a:pt x="91631" y="1534761"/>
                    <a:pt x="102013" y="1532285"/>
                  </a:cubicBezTo>
                  <a:cubicBezTo>
                    <a:pt x="100489" y="1539143"/>
                    <a:pt x="103823" y="1541048"/>
                    <a:pt x="105251" y="1544953"/>
                  </a:cubicBezTo>
                  <a:cubicBezTo>
                    <a:pt x="104489" y="1546858"/>
                    <a:pt x="103537" y="1548573"/>
                    <a:pt x="102013" y="1549716"/>
                  </a:cubicBezTo>
                  <a:cubicBezTo>
                    <a:pt x="101251" y="1544667"/>
                    <a:pt x="96869" y="1543239"/>
                    <a:pt x="92488" y="1541810"/>
                  </a:cubicBezTo>
                  <a:cubicBezTo>
                    <a:pt x="91250" y="1551144"/>
                    <a:pt x="85153" y="1555621"/>
                    <a:pt x="82963" y="1564003"/>
                  </a:cubicBezTo>
                  <a:cubicBezTo>
                    <a:pt x="88487" y="1564765"/>
                    <a:pt x="88487" y="1560003"/>
                    <a:pt x="90869" y="1557621"/>
                  </a:cubicBezTo>
                  <a:cubicBezTo>
                    <a:pt x="91535" y="1566575"/>
                    <a:pt x="88392" y="1569528"/>
                    <a:pt x="87725" y="1573528"/>
                  </a:cubicBezTo>
                  <a:cubicBezTo>
                    <a:pt x="85249" y="1570194"/>
                    <a:pt x="83725" y="1565908"/>
                    <a:pt x="78200" y="1565527"/>
                  </a:cubicBezTo>
                  <a:cubicBezTo>
                    <a:pt x="78391" y="1570480"/>
                    <a:pt x="73247" y="1570004"/>
                    <a:pt x="75057" y="1576671"/>
                  </a:cubicBezTo>
                  <a:cubicBezTo>
                    <a:pt x="86773" y="1578862"/>
                    <a:pt x="76867" y="1601246"/>
                    <a:pt x="90869" y="1595721"/>
                  </a:cubicBezTo>
                  <a:cubicBezTo>
                    <a:pt x="88963" y="1594769"/>
                    <a:pt x="87630" y="1585434"/>
                    <a:pt x="89249" y="1586196"/>
                  </a:cubicBezTo>
                  <a:cubicBezTo>
                    <a:pt x="96679" y="1590673"/>
                    <a:pt x="95726" y="1600008"/>
                    <a:pt x="92393" y="1608390"/>
                  </a:cubicBezTo>
                  <a:cubicBezTo>
                    <a:pt x="98012" y="1611152"/>
                    <a:pt x="100584" y="1603056"/>
                    <a:pt x="101918" y="1606866"/>
                  </a:cubicBezTo>
                  <a:cubicBezTo>
                    <a:pt x="92488" y="1618200"/>
                    <a:pt x="86297" y="1636012"/>
                    <a:pt x="100394" y="1646490"/>
                  </a:cubicBezTo>
                  <a:cubicBezTo>
                    <a:pt x="99441" y="1650300"/>
                    <a:pt x="98108" y="1653729"/>
                    <a:pt x="98774" y="1659158"/>
                  </a:cubicBezTo>
                  <a:cubicBezTo>
                    <a:pt x="107728" y="1659063"/>
                    <a:pt x="100489" y="1665159"/>
                    <a:pt x="103537" y="1670302"/>
                  </a:cubicBezTo>
                  <a:cubicBezTo>
                    <a:pt x="107537" y="1672398"/>
                    <a:pt x="108490" y="1664016"/>
                    <a:pt x="109919" y="1668683"/>
                  </a:cubicBezTo>
                  <a:cubicBezTo>
                    <a:pt x="101632" y="1677922"/>
                    <a:pt x="106299" y="1691733"/>
                    <a:pt x="113062" y="1698782"/>
                  </a:cubicBezTo>
                  <a:cubicBezTo>
                    <a:pt x="111347" y="1697639"/>
                    <a:pt x="105823" y="1692591"/>
                    <a:pt x="103537" y="1697163"/>
                  </a:cubicBezTo>
                  <a:cubicBezTo>
                    <a:pt x="104775" y="1704211"/>
                    <a:pt x="113443" y="1710593"/>
                    <a:pt x="113062" y="1701925"/>
                  </a:cubicBezTo>
                  <a:cubicBezTo>
                    <a:pt x="116491" y="1709069"/>
                    <a:pt x="122206" y="1713927"/>
                    <a:pt x="122587" y="1724118"/>
                  </a:cubicBezTo>
                  <a:cubicBezTo>
                    <a:pt x="120491" y="1724118"/>
                    <a:pt x="118396" y="1724118"/>
                    <a:pt x="116300" y="1724118"/>
                  </a:cubicBezTo>
                  <a:cubicBezTo>
                    <a:pt x="114586" y="1731738"/>
                    <a:pt x="125825" y="1734596"/>
                    <a:pt x="119444" y="1741549"/>
                  </a:cubicBezTo>
                  <a:cubicBezTo>
                    <a:pt x="116396" y="1741359"/>
                    <a:pt x="118300" y="1736310"/>
                    <a:pt x="114681" y="1736787"/>
                  </a:cubicBezTo>
                  <a:cubicBezTo>
                    <a:pt x="114205" y="1742597"/>
                    <a:pt x="118682" y="1749360"/>
                    <a:pt x="111443" y="1755837"/>
                  </a:cubicBezTo>
                  <a:cubicBezTo>
                    <a:pt x="115348" y="1756789"/>
                    <a:pt x="110681" y="1766124"/>
                    <a:pt x="116205" y="1765362"/>
                  </a:cubicBezTo>
                  <a:cubicBezTo>
                    <a:pt x="118586" y="1762980"/>
                    <a:pt x="116681" y="1756313"/>
                    <a:pt x="122492" y="1757456"/>
                  </a:cubicBezTo>
                  <a:cubicBezTo>
                    <a:pt x="124873" y="1766219"/>
                    <a:pt x="117729" y="1765362"/>
                    <a:pt x="116205" y="1770124"/>
                  </a:cubicBezTo>
                  <a:cubicBezTo>
                    <a:pt x="120587" y="1768124"/>
                    <a:pt x="123920" y="1774791"/>
                    <a:pt x="120968" y="1774887"/>
                  </a:cubicBezTo>
                  <a:cubicBezTo>
                    <a:pt x="118015" y="1773553"/>
                    <a:pt x="112681" y="1769076"/>
                    <a:pt x="111443" y="1774887"/>
                  </a:cubicBezTo>
                  <a:cubicBezTo>
                    <a:pt x="113728" y="1775744"/>
                    <a:pt x="119634" y="1773077"/>
                    <a:pt x="119348" y="1776506"/>
                  </a:cubicBezTo>
                  <a:cubicBezTo>
                    <a:pt x="114586" y="1778506"/>
                    <a:pt x="120491" y="1782507"/>
                    <a:pt x="120968" y="1784412"/>
                  </a:cubicBezTo>
                  <a:cubicBezTo>
                    <a:pt x="118110" y="1785269"/>
                    <a:pt x="114395" y="1785174"/>
                    <a:pt x="113062" y="1787555"/>
                  </a:cubicBezTo>
                  <a:cubicBezTo>
                    <a:pt x="115634" y="1787555"/>
                    <a:pt x="113919" y="1791936"/>
                    <a:pt x="116300" y="1792317"/>
                  </a:cubicBezTo>
                  <a:cubicBezTo>
                    <a:pt x="120587" y="1788603"/>
                    <a:pt x="127825" y="1795461"/>
                    <a:pt x="128969" y="1800223"/>
                  </a:cubicBezTo>
                  <a:cubicBezTo>
                    <a:pt x="134112" y="1802223"/>
                    <a:pt x="130207" y="1795080"/>
                    <a:pt x="135350" y="1797080"/>
                  </a:cubicBezTo>
                  <a:cubicBezTo>
                    <a:pt x="135350" y="1798699"/>
                    <a:pt x="136589" y="1798985"/>
                    <a:pt x="136874" y="1800223"/>
                  </a:cubicBezTo>
                  <a:cubicBezTo>
                    <a:pt x="130683" y="1805176"/>
                    <a:pt x="119444" y="1804986"/>
                    <a:pt x="114681" y="1811367"/>
                  </a:cubicBezTo>
                  <a:cubicBezTo>
                    <a:pt x="121825" y="1813844"/>
                    <a:pt x="123063" y="1809177"/>
                    <a:pt x="128873" y="1806605"/>
                  </a:cubicBezTo>
                  <a:cubicBezTo>
                    <a:pt x="128969" y="1809748"/>
                    <a:pt x="133255" y="1808605"/>
                    <a:pt x="132017" y="1812987"/>
                  </a:cubicBezTo>
                  <a:cubicBezTo>
                    <a:pt x="121634" y="1811653"/>
                    <a:pt x="133541" y="1822893"/>
                    <a:pt x="124111" y="1822512"/>
                  </a:cubicBezTo>
                  <a:cubicBezTo>
                    <a:pt x="123063" y="1819083"/>
                    <a:pt x="128588" y="1817463"/>
                    <a:pt x="122492" y="1817749"/>
                  </a:cubicBezTo>
                  <a:cubicBezTo>
                    <a:pt x="119634" y="1821464"/>
                    <a:pt x="124587" y="1828227"/>
                    <a:pt x="119348" y="1832037"/>
                  </a:cubicBezTo>
                  <a:cubicBezTo>
                    <a:pt x="124587" y="1836037"/>
                    <a:pt x="125159" y="1824988"/>
                    <a:pt x="132017" y="1825655"/>
                  </a:cubicBezTo>
                  <a:cubicBezTo>
                    <a:pt x="131636" y="1827941"/>
                    <a:pt x="129445" y="1828322"/>
                    <a:pt x="128873" y="1830417"/>
                  </a:cubicBezTo>
                  <a:cubicBezTo>
                    <a:pt x="132017" y="1830894"/>
                    <a:pt x="132017" y="1828322"/>
                    <a:pt x="133636" y="1827274"/>
                  </a:cubicBezTo>
                  <a:cubicBezTo>
                    <a:pt x="135446" y="1829655"/>
                    <a:pt x="140208" y="1829179"/>
                    <a:pt x="139922" y="1833561"/>
                  </a:cubicBezTo>
                  <a:cubicBezTo>
                    <a:pt x="136208" y="1837466"/>
                    <a:pt x="136970" y="1831179"/>
                    <a:pt x="132017" y="1832037"/>
                  </a:cubicBezTo>
                  <a:cubicBezTo>
                    <a:pt x="130778" y="1838228"/>
                    <a:pt x="129159" y="1836704"/>
                    <a:pt x="125730" y="1838418"/>
                  </a:cubicBezTo>
                  <a:cubicBezTo>
                    <a:pt x="127540" y="1838704"/>
                    <a:pt x="127445" y="1840895"/>
                    <a:pt x="127349" y="1843181"/>
                  </a:cubicBezTo>
                  <a:cubicBezTo>
                    <a:pt x="132874" y="1840133"/>
                    <a:pt x="134207" y="1844038"/>
                    <a:pt x="138398" y="1846324"/>
                  </a:cubicBezTo>
                  <a:cubicBezTo>
                    <a:pt x="133160" y="1846800"/>
                    <a:pt x="133064" y="1854420"/>
                    <a:pt x="136779" y="1855849"/>
                  </a:cubicBezTo>
                  <a:cubicBezTo>
                    <a:pt x="134303" y="1851087"/>
                    <a:pt x="144971" y="1851658"/>
                    <a:pt x="144685" y="1854230"/>
                  </a:cubicBezTo>
                  <a:cubicBezTo>
                    <a:pt x="139732" y="1853563"/>
                    <a:pt x="138208" y="1856230"/>
                    <a:pt x="136779" y="1858992"/>
                  </a:cubicBezTo>
                  <a:cubicBezTo>
                    <a:pt x="137922" y="1862136"/>
                    <a:pt x="145637" y="1858611"/>
                    <a:pt x="146304" y="1862136"/>
                  </a:cubicBezTo>
                  <a:cubicBezTo>
                    <a:pt x="140780" y="1864422"/>
                    <a:pt x="136208" y="1857754"/>
                    <a:pt x="133636" y="1862136"/>
                  </a:cubicBezTo>
                  <a:cubicBezTo>
                    <a:pt x="137541" y="1863469"/>
                    <a:pt x="138303" y="1868041"/>
                    <a:pt x="141542" y="1870041"/>
                  </a:cubicBezTo>
                  <a:cubicBezTo>
                    <a:pt x="138494" y="1875756"/>
                    <a:pt x="131826" y="1863945"/>
                    <a:pt x="132017" y="1871565"/>
                  </a:cubicBezTo>
                  <a:cubicBezTo>
                    <a:pt x="132493" y="1874899"/>
                    <a:pt x="136303" y="1869279"/>
                    <a:pt x="136779" y="1874709"/>
                  </a:cubicBezTo>
                  <a:cubicBezTo>
                    <a:pt x="134684" y="1879947"/>
                    <a:pt x="134112" y="1886805"/>
                    <a:pt x="130493" y="1890615"/>
                  </a:cubicBezTo>
                  <a:cubicBezTo>
                    <a:pt x="134969" y="1890901"/>
                    <a:pt x="134493" y="1884329"/>
                    <a:pt x="136779" y="1890615"/>
                  </a:cubicBezTo>
                  <a:cubicBezTo>
                    <a:pt x="131255" y="1893282"/>
                    <a:pt x="131731" y="1899664"/>
                    <a:pt x="136779" y="1904903"/>
                  </a:cubicBezTo>
                  <a:cubicBezTo>
                    <a:pt x="134588" y="1907951"/>
                    <a:pt x="131064" y="1909761"/>
                    <a:pt x="130493" y="1914428"/>
                  </a:cubicBezTo>
                  <a:cubicBezTo>
                    <a:pt x="136398" y="1916142"/>
                    <a:pt x="134969" y="1910427"/>
                    <a:pt x="140018" y="1911285"/>
                  </a:cubicBezTo>
                  <a:cubicBezTo>
                    <a:pt x="140018" y="1914428"/>
                    <a:pt x="144304" y="1913285"/>
                    <a:pt x="143161" y="1917571"/>
                  </a:cubicBezTo>
                  <a:cubicBezTo>
                    <a:pt x="140113" y="1918333"/>
                    <a:pt x="136303" y="1912713"/>
                    <a:pt x="136779" y="1919190"/>
                  </a:cubicBezTo>
                  <a:cubicBezTo>
                    <a:pt x="144399" y="1917952"/>
                    <a:pt x="147257" y="1921476"/>
                    <a:pt x="149447" y="1925477"/>
                  </a:cubicBezTo>
                  <a:cubicBezTo>
                    <a:pt x="139827" y="1932525"/>
                    <a:pt x="140970" y="1941955"/>
                    <a:pt x="136779" y="1955576"/>
                  </a:cubicBezTo>
                  <a:cubicBezTo>
                    <a:pt x="142685" y="1959195"/>
                    <a:pt x="144209" y="1962148"/>
                    <a:pt x="151067" y="1961862"/>
                  </a:cubicBezTo>
                  <a:cubicBezTo>
                    <a:pt x="150781" y="1965768"/>
                    <a:pt x="153543" y="1966720"/>
                    <a:pt x="154210" y="1969768"/>
                  </a:cubicBezTo>
                  <a:cubicBezTo>
                    <a:pt x="150590" y="1966339"/>
                    <a:pt x="149066" y="1974054"/>
                    <a:pt x="146304" y="1976150"/>
                  </a:cubicBezTo>
                  <a:cubicBezTo>
                    <a:pt x="147257" y="1978912"/>
                    <a:pt x="153829" y="1976055"/>
                    <a:pt x="154210" y="1979293"/>
                  </a:cubicBezTo>
                  <a:cubicBezTo>
                    <a:pt x="152400" y="1987675"/>
                    <a:pt x="140208" y="1974054"/>
                    <a:pt x="138398" y="1982436"/>
                  </a:cubicBezTo>
                  <a:cubicBezTo>
                    <a:pt x="145637" y="1984056"/>
                    <a:pt x="141351" y="1987008"/>
                    <a:pt x="140018" y="1991961"/>
                  </a:cubicBezTo>
                  <a:cubicBezTo>
                    <a:pt x="145066" y="1993295"/>
                    <a:pt x="143256" y="1987866"/>
                    <a:pt x="146399" y="1987199"/>
                  </a:cubicBezTo>
                  <a:cubicBezTo>
                    <a:pt x="147638" y="1992723"/>
                    <a:pt x="144018" y="1993295"/>
                    <a:pt x="144780" y="1998343"/>
                  </a:cubicBezTo>
                  <a:cubicBezTo>
                    <a:pt x="150019" y="1995676"/>
                    <a:pt x="151638" y="1999296"/>
                    <a:pt x="154305" y="2003106"/>
                  </a:cubicBezTo>
                  <a:cubicBezTo>
                    <a:pt x="151924" y="2005487"/>
                    <a:pt x="148400" y="2007868"/>
                    <a:pt x="147923" y="2015774"/>
                  </a:cubicBezTo>
                  <a:cubicBezTo>
                    <a:pt x="153924" y="2018536"/>
                    <a:pt x="157829" y="2011107"/>
                    <a:pt x="159068" y="2014155"/>
                  </a:cubicBezTo>
                  <a:cubicBezTo>
                    <a:pt x="150971" y="2034252"/>
                    <a:pt x="160496" y="2042539"/>
                    <a:pt x="159068" y="2060160"/>
                  </a:cubicBezTo>
                  <a:cubicBezTo>
                    <a:pt x="161830" y="2055588"/>
                    <a:pt x="166307" y="2052636"/>
                    <a:pt x="168593" y="2047492"/>
                  </a:cubicBezTo>
                  <a:cubicBezTo>
                    <a:pt x="167259" y="2051969"/>
                    <a:pt x="170783" y="2051588"/>
                    <a:pt x="170212" y="2055398"/>
                  </a:cubicBezTo>
                  <a:cubicBezTo>
                    <a:pt x="163735" y="2057208"/>
                    <a:pt x="165735" y="2063875"/>
                    <a:pt x="163830" y="2072829"/>
                  </a:cubicBezTo>
                  <a:cubicBezTo>
                    <a:pt x="161830" y="2072733"/>
                    <a:pt x="161639" y="2070733"/>
                    <a:pt x="159068" y="2071209"/>
                  </a:cubicBezTo>
                  <a:cubicBezTo>
                    <a:pt x="163068" y="2081306"/>
                    <a:pt x="160020" y="2080925"/>
                    <a:pt x="165449" y="2087021"/>
                  </a:cubicBezTo>
                  <a:cubicBezTo>
                    <a:pt x="164687" y="2090640"/>
                    <a:pt x="156686" y="2095022"/>
                    <a:pt x="160687" y="2098070"/>
                  </a:cubicBezTo>
                  <a:cubicBezTo>
                    <a:pt x="168212" y="2091593"/>
                    <a:pt x="161354" y="2110548"/>
                    <a:pt x="166973" y="2101308"/>
                  </a:cubicBezTo>
                  <a:cubicBezTo>
                    <a:pt x="164973" y="2106452"/>
                    <a:pt x="172117" y="2102547"/>
                    <a:pt x="170117" y="2107595"/>
                  </a:cubicBezTo>
                  <a:cubicBezTo>
                    <a:pt x="166688" y="2111024"/>
                    <a:pt x="159734" y="2118644"/>
                    <a:pt x="166973" y="2123502"/>
                  </a:cubicBezTo>
                  <a:cubicBezTo>
                    <a:pt x="167164" y="2121025"/>
                    <a:pt x="166783" y="2117977"/>
                    <a:pt x="170117" y="2118739"/>
                  </a:cubicBezTo>
                  <a:cubicBezTo>
                    <a:pt x="169069" y="2125883"/>
                    <a:pt x="170688" y="2128550"/>
                    <a:pt x="165354" y="2133027"/>
                  </a:cubicBezTo>
                  <a:cubicBezTo>
                    <a:pt x="160306" y="2134360"/>
                    <a:pt x="162020" y="2128931"/>
                    <a:pt x="158972" y="2128264"/>
                  </a:cubicBezTo>
                  <a:cubicBezTo>
                    <a:pt x="155162" y="2132265"/>
                    <a:pt x="162973" y="2133598"/>
                    <a:pt x="162116" y="2139408"/>
                  </a:cubicBezTo>
                  <a:cubicBezTo>
                    <a:pt x="164878" y="2140361"/>
                    <a:pt x="171450" y="2137503"/>
                    <a:pt x="171641" y="2140932"/>
                  </a:cubicBezTo>
                  <a:cubicBezTo>
                    <a:pt x="167640" y="2141695"/>
                    <a:pt x="167164" y="2145981"/>
                    <a:pt x="165354" y="2148838"/>
                  </a:cubicBezTo>
                  <a:cubicBezTo>
                    <a:pt x="161735" y="2149315"/>
                    <a:pt x="163544" y="2144266"/>
                    <a:pt x="160592" y="2144076"/>
                  </a:cubicBezTo>
                  <a:cubicBezTo>
                    <a:pt x="159449" y="2148933"/>
                    <a:pt x="164878" y="2147124"/>
                    <a:pt x="163735" y="2152077"/>
                  </a:cubicBezTo>
                  <a:cubicBezTo>
                    <a:pt x="168497" y="2149315"/>
                    <a:pt x="174784" y="2147791"/>
                    <a:pt x="178022" y="2153601"/>
                  </a:cubicBezTo>
                  <a:cubicBezTo>
                    <a:pt x="175070" y="2157887"/>
                    <a:pt x="172593" y="2153886"/>
                    <a:pt x="170117" y="2156839"/>
                  </a:cubicBezTo>
                  <a:cubicBezTo>
                    <a:pt x="178499" y="2159030"/>
                    <a:pt x="170117" y="2168650"/>
                    <a:pt x="168497" y="2171127"/>
                  </a:cubicBezTo>
                  <a:cubicBezTo>
                    <a:pt x="178975" y="2169507"/>
                    <a:pt x="172212" y="2187224"/>
                    <a:pt x="174879" y="2190177"/>
                  </a:cubicBezTo>
                  <a:cubicBezTo>
                    <a:pt x="172593" y="2188272"/>
                    <a:pt x="172784" y="2182652"/>
                    <a:pt x="168497" y="2187033"/>
                  </a:cubicBezTo>
                  <a:cubicBezTo>
                    <a:pt x="172212" y="2190653"/>
                    <a:pt x="174212" y="2196082"/>
                    <a:pt x="176403" y="2201321"/>
                  </a:cubicBezTo>
                  <a:cubicBezTo>
                    <a:pt x="180404" y="2203416"/>
                    <a:pt x="181356" y="2195034"/>
                    <a:pt x="182785" y="2199797"/>
                  </a:cubicBezTo>
                  <a:cubicBezTo>
                    <a:pt x="182309" y="2205988"/>
                    <a:pt x="185261" y="2213227"/>
                    <a:pt x="179642" y="2220371"/>
                  </a:cubicBezTo>
                  <a:cubicBezTo>
                    <a:pt x="181642" y="2223133"/>
                    <a:pt x="184975" y="2224562"/>
                    <a:pt x="184404" y="2229896"/>
                  </a:cubicBezTo>
                  <a:cubicBezTo>
                    <a:pt x="181356" y="2230277"/>
                    <a:pt x="180880" y="2228086"/>
                    <a:pt x="178022" y="2228277"/>
                  </a:cubicBezTo>
                  <a:cubicBezTo>
                    <a:pt x="178213" y="2233611"/>
                    <a:pt x="184309" y="2237992"/>
                    <a:pt x="176403" y="2234658"/>
                  </a:cubicBezTo>
                  <a:cubicBezTo>
                    <a:pt x="176308" y="2239421"/>
                    <a:pt x="181070" y="2242659"/>
                    <a:pt x="184309" y="2239421"/>
                  </a:cubicBezTo>
                  <a:cubicBezTo>
                    <a:pt x="183356" y="2248279"/>
                    <a:pt x="189643" y="2245231"/>
                    <a:pt x="192215" y="2247327"/>
                  </a:cubicBezTo>
                  <a:cubicBezTo>
                    <a:pt x="190119" y="2247327"/>
                    <a:pt x="190786" y="2250089"/>
                    <a:pt x="189071" y="2250470"/>
                  </a:cubicBezTo>
                  <a:cubicBezTo>
                    <a:pt x="187547" y="2247803"/>
                    <a:pt x="184690" y="2246374"/>
                    <a:pt x="179546" y="2247327"/>
                  </a:cubicBezTo>
                  <a:cubicBezTo>
                    <a:pt x="183547" y="2254090"/>
                    <a:pt x="178308" y="2257899"/>
                    <a:pt x="177927" y="2264757"/>
                  </a:cubicBezTo>
                  <a:cubicBezTo>
                    <a:pt x="185071" y="2263615"/>
                    <a:pt x="181547" y="2267424"/>
                    <a:pt x="181070" y="2271044"/>
                  </a:cubicBezTo>
                  <a:cubicBezTo>
                    <a:pt x="183833" y="2271711"/>
                    <a:pt x="185166" y="2268663"/>
                    <a:pt x="185833" y="2271044"/>
                  </a:cubicBezTo>
                  <a:cubicBezTo>
                    <a:pt x="187833" y="2276187"/>
                    <a:pt x="180689" y="2272282"/>
                    <a:pt x="182690" y="2277426"/>
                  </a:cubicBezTo>
                  <a:cubicBezTo>
                    <a:pt x="185642" y="2281903"/>
                    <a:pt x="187928" y="2279712"/>
                    <a:pt x="185833" y="2286951"/>
                  </a:cubicBezTo>
                  <a:cubicBezTo>
                    <a:pt x="189452" y="2286570"/>
                    <a:pt x="191834" y="2287332"/>
                    <a:pt x="192215" y="2290094"/>
                  </a:cubicBezTo>
                  <a:cubicBezTo>
                    <a:pt x="190310" y="2290380"/>
                    <a:pt x="187738" y="2289808"/>
                    <a:pt x="187452" y="2291713"/>
                  </a:cubicBezTo>
                  <a:cubicBezTo>
                    <a:pt x="197358" y="2294952"/>
                    <a:pt x="191262" y="2317907"/>
                    <a:pt x="181070" y="2310763"/>
                  </a:cubicBezTo>
                  <a:cubicBezTo>
                    <a:pt x="179927" y="2316192"/>
                    <a:pt x="186881" y="2313335"/>
                    <a:pt x="187452" y="2317050"/>
                  </a:cubicBezTo>
                  <a:cubicBezTo>
                    <a:pt x="185166" y="2323050"/>
                    <a:pt x="188976" y="2324194"/>
                    <a:pt x="182690" y="2324955"/>
                  </a:cubicBezTo>
                  <a:cubicBezTo>
                    <a:pt x="193643" y="2332480"/>
                    <a:pt x="198787" y="2346101"/>
                    <a:pt x="196977" y="2358198"/>
                  </a:cubicBezTo>
                  <a:cubicBezTo>
                    <a:pt x="200882" y="2360198"/>
                    <a:pt x="204692" y="2354674"/>
                    <a:pt x="204883" y="2358198"/>
                  </a:cubicBezTo>
                  <a:cubicBezTo>
                    <a:pt x="198882" y="2363722"/>
                    <a:pt x="209169" y="2366580"/>
                    <a:pt x="208026" y="2372390"/>
                  </a:cubicBezTo>
                  <a:cubicBezTo>
                    <a:pt x="206121" y="2372009"/>
                    <a:pt x="201454" y="2365437"/>
                    <a:pt x="201644" y="2372390"/>
                  </a:cubicBezTo>
                  <a:cubicBezTo>
                    <a:pt x="203454" y="2376105"/>
                    <a:pt x="207740" y="2370199"/>
                    <a:pt x="209550" y="2375628"/>
                  </a:cubicBezTo>
                  <a:cubicBezTo>
                    <a:pt x="211169" y="2384106"/>
                    <a:pt x="203740" y="2383534"/>
                    <a:pt x="204788" y="2391440"/>
                  </a:cubicBezTo>
                  <a:cubicBezTo>
                    <a:pt x="207931" y="2391440"/>
                    <a:pt x="206788" y="2395822"/>
                    <a:pt x="211169" y="2394583"/>
                  </a:cubicBezTo>
                  <a:cubicBezTo>
                    <a:pt x="209550" y="2389249"/>
                    <a:pt x="216122" y="2392107"/>
                    <a:pt x="219075" y="2391440"/>
                  </a:cubicBezTo>
                  <a:cubicBezTo>
                    <a:pt x="223933" y="2388297"/>
                    <a:pt x="217932" y="2384106"/>
                    <a:pt x="225457" y="2383534"/>
                  </a:cubicBezTo>
                  <a:cubicBezTo>
                    <a:pt x="221075" y="2390488"/>
                    <a:pt x="222409" y="2394678"/>
                    <a:pt x="219075" y="2400965"/>
                  </a:cubicBezTo>
                  <a:cubicBezTo>
                    <a:pt x="212789" y="2396107"/>
                    <a:pt x="210503" y="2396965"/>
                    <a:pt x="201644" y="2394583"/>
                  </a:cubicBezTo>
                  <a:cubicBezTo>
                    <a:pt x="203645" y="2398489"/>
                    <a:pt x="196977" y="2401156"/>
                    <a:pt x="201644" y="2402489"/>
                  </a:cubicBezTo>
                  <a:cubicBezTo>
                    <a:pt x="203645" y="2396774"/>
                    <a:pt x="211455" y="2406966"/>
                    <a:pt x="214313" y="2410395"/>
                  </a:cubicBezTo>
                  <a:cubicBezTo>
                    <a:pt x="211360" y="2410776"/>
                    <a:pt x="210788" y="2408585"/>
                    <a:pt x="208026" y="2408871"/>
                  </a:cubicBezTo>
                  <a:cubicBezTo>
                    <a:pt x="206978" y="2412300"/>
                    <a:pt x="212503" y="2413919"/>
                    <a:pt x="206407" y="2413633"/>
                  </a:cubicBezTo>
                  <a:cubicBezTo>
                    <a:pt x="204502" y="2418777"/>
                    <a:pt x="211550" y="2414872"/>
                    <a:pt x="209550" y="2420015"/>
                  </a:cubicBezTo>
                  <a:cubicBezTo>
                    <a:pt x="207550" y="2419920"/>
                    <a:pt x="207359" y="2418015"/>
                    <a:pt x="204788" y="2418396"/>
                  </a:cubicBezTo>
                  <a:cubicBezTo>
                    <a:pt x="202502" y="2425444"/>
                    <a:pt x="210122" y="2422587"/>
                    <a:pt x="209550" y="2427921"/>
                  </a:cubicBezTo>
                  <a:cubicBezTo>
                    <a:pt x="208312" y="2428302"/>
                    <a:pt x="206407" y="2427921"/>
                    <a:pt x="206407" y="2429445"/>
                  </a:cubicBezTo>
                  <a:cubicBezTo>
                    <a:pt x="211836" y="2428111"/>
                    <a:pt x="214503" y="2430397"/>
                    <a:pt x="217456" y="2424682"/>
                  </a:cubicBezTo>
                  <a:cubicBezTo>
                    <a:pt x="220694" y="2425158"/>
                    <a:pt x="220599" y="2428873"/>
                    <a:pt x="222218" y="2431064"/>
                  </a:cubicBezTo>
                  <a:cubicBezTo>
                    <a:pt x="216313" y="2429826"/>
                    <a:pt x="219266" y="2440875"/>
                    <a:pt x="214313" y="2435826"/>
                  </a:cubicBezTo>
                  <a:cubicBezTo>
                    <a:pt x="215646" y="2440303"/>
                    <a:pt x="212122" y="2439922"/>
                    <a:pt x="212789" y="2443732"/>
                  </a:cubicBezTo>
                  <a:cubicBezTo>
                    <a:pt x="219266" y="2441256"/>
                    <a:pt x="224123" y="2437065"/>
                    <a:pt x="228600" y="2432588"/>
                  </a:cubicBezTo>
                  <a:cubicBezTo>
                    <a:pt x="223457" y="2434017"/>
                    <a:pt x="226314" y="2427444"/>
                    <a:pt x="223838" y="2426301"/>
                  </a:cubicBezTo>
                  <a:cubicBezTo>
                    <a:pt x="228695" y="2427444"/>
                    <a:pt x="228505" y="2423539"/>
                    <a:pt x="233363" y="2424682"/>
                  </a:cubicBezTo>
                  <a:cubicBezTo>
                    <a:pt x="236315" y="2427730"/>
                    <a:pt x="233553" y="2428683"/>
                    <a:pt x="233363" y="2432588"/>
                  </a:cubicBezTo>
                  <a:cubicBezTo>
                    <a:pt x="238316" y="2433350"/>
                    <a:pt x="237554" y="2427159"/>
                    <a:pt x="241268" y="2431064"/>
                  </a:cubicBezTo>
                  <a:cubicBezTo>
                    <a:pt x="238696" y="2440399"/>
                    <a:pt x="242697" y="2442684"/>
                    <a:pt x="247650" y="2448495"/>
                  </a:cubicBezTo>
                  <a:cubicBezTo>
                    <a:pt x="243364" y="2452686"/>
                    <a:pt x="245459" y="2453352"/>
                    <a:pt x="247650" y="2458020"/>
                  </a:cubicBezTo>
                  <a:cubicBezTo>
                    <a:pt x="245555" y="2455829"/>
                    <a:pt x="238125" y="2455257"/>
                    <a:pt x="238125" y="2459639"/>
                  </a:cubicBezTo>
                  <a:cubicBezTo>
                    <a:pt x="252317" y="2459449"/>
                    <a:pt x="237649" y="2473926"/>
                    <a:pt x="242888" y="2478689"/>
                  </a:cubicBezTo>
                  <a:cubicBezTo>
                    <a:pt x="234887" y="2480594"/>
                    <a:pt x="239459" y="2482975"/>
                    <a:pt x="242888" y="2483451"/>
                  </a:cubicBezTo>
                  <a:cubicBezTo>
                    <a:pt x="238792" y="2485738"/>
                    <a:pt x="240506" y="2493739"/>
                    <a:pt x="234982" y="2494596"/>
                  </a:cubicBezTo>
                  <a:cubicBezTo>
                    <a:pt x="234410" y="2490881"/>
                    <a:pt x="228029" y="2493072"/>
                    <a:pt x="227076" y="2489833"/>
                  </a:cubicBezTo>
                  <a:cubicBezTo>
                    <a:pt x="232505" y="2489071"/>
                    <a:pt x="232219" y="2484880"/>
                    <a:pt x="230219" y="2480308"/>
                  </a:cubicBezTo>
                  <a:cubicBezTo>
                    <a:pt x="233553" y="2483832"/>
                    <a:pt x="234887" y="2478308"/>
                    <a:pt x="239744" y="2478689"/>
                  </a:cubicBezTo>
                  <a:cubicBezTo>
                    <a:pt x="238887" y="2474879"/>
                    <a:pt x="238411" y="2470593"/>
                    <a:pt x="233458" y="2470783"/>
                  </a:cubicBezTo>
                  <a:cubicBezTo>
                    <a:pt x="228505" y="2473641"/>
                    <a:pt x="238792" y="2476117"/>
                    <a:pt x="233458" y="2478689"/>
                  </a:cubicBezTo>
                  <a:cubicBezTo>
                    <a:pt x="230505" y="2477260"/>
                    <a:pt x="224123" y="2471259"/>
                    <a:pt x="227076" y="2469164"/>
                  </a:cubicBezTo>
                  <a:cubicBezTo>
                    <a:pt x="229171" y="2469164"/>
                    <a:pt x="228505" y="2471926"/>
                    <a:pt x="230219" y="2472307"/>
                  </a:cubicBezTo>
                  <a:cubicBezTo>
                    <a:pt x="232505" y="2470116"/>
                    <a:pt x="229934" y="2464592"/>
                    <a:pt x="228695" y="2461258"/>
                  </a:cubicBezTo>
                  <a:cubicBezTo>
                    <a:pt x="223742" y="2460496"/>
                    <a:pt x="225076" y="2466116"/>
                    <a:pt x="219170" y="2464401"/>
                  </a:cubicBezTo>
                  <a:cubicBezTo>
                    <a:pt x="216980" y="2468974"/>
                    <a:pt x="223552" y="2472498"/>
                    <a:pt x="219170" y="2473926"/>
                  </a:cubicBezTo>
                  <a:cubicBezTo>
                    <a:pt x="214503" y="2472212"/>
                    <a:pt x="216122" y="2464211"/>
                    <a:pt x="209645" y="2464401"/>
                  </a:cubicBezTo>
                  <a:cubicBezTo>
                    <a:pt x="210026" y="2474307"/>
                    <a:pt x="208979" y="2476403"/>
                    <a:pt x="214408" y="2481832"/>
                  </a:cubicBezTo>
                  <a:cubicBezTo>
                    <a:pt x="210407" y="2480594"/>
                    <a:pt x="207169" y="2479546"/>
                    <a:pt x="204883" y="2483451"/>
                  </a:cubicBezTo>
                  <a:cubicBezTo>
                    <a:pt x="213932" y="2482785"/>
                    <a:pt x="211931" y="2497549"/>
                    <a:pt x="206502" y="2494596"/>
                  </a:cubicBezTo>
                  <a:cubicBezTo>
                    <a:pt x="212979" y="2501549"/>
                    <a:pt x="215170" y="2507931"/>
                    <a:pt x="209645" y="2516789"/>
                  </a:cubicBezTo>
                  <a:cubicBezTo>
                    <a:pt x="204978" y="2516122"/>
                    <a:pt x="206502" y="2509264"/>
                    <a:pt x="203359" y="2507264"/>
                  </a:cubicBezTo>
                  <a:cubicBezTo>
                    <a:pt x="201168" y="2512312"/>
                    <a:pt x="202978" y="2512598"/>
                    <a:pt x="203359" y="2518408"/>
                  </a:cubicBezTo>
                  <a:cubicBezTo>
                    <a:pt x="207455" y="2518027"/>
                    <a:pt x="210122" y="2518980"/>
                    <a:pt x="209645" y="2523171"/>
                  </a:cubicBezTo>
                  <a:cubicBezTo>
                    <a:pt x="205645" y="2522980"/>
                    <a:pt x="204692" y="2520123"/>
                    <a:pt x="203359" y="2524790"/>
                  </a:cubicBezTo>
                  <a:cubicBezTo>
                    <a:pt x="207740" y="2524123"/>
                    <a:pt x="202121" y="2533458"/>
                    <a:pt x="206502" y="2532696"/>
                  </a:cubicBezTo>
                  <a:cubicBezTo>
                    <a:pt x="206883" y="2529933"/>
                    <a:pt x="209264" y="2529076"/>
                    <a:pt x="212884" y="2529552"/>
                  </a:cubicBezTo>
                  <a:cubicBezTo>
                    <a:pt x="213455" y="2533458"/>
                    <a:pt x="202978" y="2534220"/>
                    <a:pt x="208121" y="2537458"/>
                  </a:cubicBezTo>
                  <a:cubicBezTo>
                    <a:pt x="207645" y="2535553"/>
                    <a:pt x="212693" y="2531934"/>
                    <a:pt x="212884" y="2535839"/>
                  </a:cubicBezTo>
                  <a:cubicBezTo>
                    <a:pt x="207264" y="2540792"/>
                    <a:pt x="208312" y="2542983"/>
                    <a:pt x="212884" y="2548507"/>
                  </a:cubicBezTo>
                  <a:cubicBezTo>
                    <a:pt x="205740" y="2548031"/>
                    <a:pt x="213170" y="2562414"/>
                    <a:pt x="217646" y="2567557"/>
                  </a:cubicBezTo>
                  <a:cubicBezTo>
                    <a:pt x="212503" y="2565557"/>
                    <a:pt x="216408" y="2572701"/>
                    <a:pt x="211360" y="2570700"/>
                  </a:cubicBezTo>
                  <a:cubicBezTo>
                    <a:pt x="213170" y="2573653"/>
                    <a:pt x="213265" y="2578321"/>
                    <a:pt x="219266" y="2577082"/>
                  </a:cubicBezTo>
                  <a:cubicBezTo>
                    <a:pt x="221361" y="2575082"/>
                    <a:pt x="222409" y="2572320"/>
                    <a:pt x="225647" y="2575463"/>
                  </a:cubicBezTo>
                  <a:cubicBezTo>
                    <a:pt x="227171" y="2557270"/>
                    <a:pt x="242221" y="2547650"/>
                    <a:pt x="235172" y="2532696"/>
                  </a:cubicBezTo>
                  <a:cubicBezTo>
                    <a:pt x="235077" y="2534791"/>
                    <a:pt x="230791" y="2534696"/>
                    <a:pt x="230410" y="2532696"/>
                  </a:cubicBezTo>
                  <a:cubicBezTo>
                    <a:pt x="229934" y="2528600"/>
                    <a:pt x="230981" y="2525933"/>
                    <a:pt x="235172" y="2526409"/>
                  </a:cubicBezTo>
                  <a:cubicBezTo>
                    <a:pt x="239554" y="2525742"/>
                    <a:pt x="236601" y="2532315"/>
                    <a:pt x="239935" y="2532696"/>
                  </a:cubicBezTo>
                  <a:cubicBezTo>
                    <a:pt x="243745" y="2530410"/>
                    <a:pt x="244697" y="2529838"/>
                    <a:pt x="249460" y="2534315"/>
                  </a:cubicBezTo>
                  <a:cubicBezTo>
                    <a:pt x="251365" y="2526790"/>
                    <a:pt x="252222" y="2525742"/>
                    <a:pt x="255842" y="2518408"/>
                  </a:cubicBezTo>
                  <a:cubicBezTo>
                    <a:pt x="258794" y="2524409"/>
                    <a:pt x="257366" y="2527648"/>
                    <a:pt x="258985" y="2532696"/>
                  </a:cubicBezTo>
                  <a:cubicBezTo>
                    <a:pt x="256699" y="2532315"/>
                    <a:pt x="256318" y="2530124"/>
                    <a:pt x="254222" y="2529552"/>
                  </a:cubicBezTo>
                  <a:cubicBezTo>
                    <a:pt x="254508" y="2532982"/>
                    <a:pt x="252889" y="2534601"/>
                    <a:pt x="249460" y="2534315"/>
                  </a:cubicBezTo>
                  <a:cubicBezTo>
                    <a:pt x="248317" y="2539173"/>
                    <a:pt x="248317" y="2537363"/>
                    <a:pt x="249460" y="2542221"/>
                  </a:cubicBezTo>
                  <a:cubicBezTo>
                    <a:pt x="245840" y="2541554"/>
                    <a:pt x="242792" y="2532219"/>
                    <a:pt x="238316" y="2537458"/>
                  </a:cubicBezTo>
                  <a:cubicBezTo>
                    <a:pt x="247269" y="2533553"/>
                    <a:pt x="242125" y="2549936"/>
                    <a:pt x="244697" y="2548602"/>
                  </a:cubicBezTo>
                  <a:cubicBezTo>
                    <a:pt x="244507" y="2541554"/>
                    <a:pt x="248603" y="2548698"/>
                    <a:pt x="252603" y="2546983"/>
                  </a:cubicBezTo>
                  <a:cubicBezTo>
                    <a:pt x="248412" y="2551174"/>
                    <a:pt x="255746" y="2551841"/>
                    <a:pt x="255746" y="2556508"/>
                  </a:cubicBezTo>
                  <a:cubicBezTo>
                    <a:pt x="253556" y="2556603"/>
                    <a:pt x="252222" y="2555746"/>
                    <a:pt x="250984" y="2554889"/>
                  </a:cubicBezTo>
                  <a:cubicBezTo>
                    <a:pt x="250984" y="2557556"/>
                    <a:pt x="250984" y="2560128"/>
                    <a:pt x="250984" y="2562795"/>
                  </a:cubicBezTo>
                  <a:cubicBezTo>
                    <a:pt x="255080" y="2564509"/>
                    <a:pt x="258509" y="2557937"/>
                    <a:pt x="260509" y="2562795"/>
                  </a:cubicBezTo>
                  <a:cubicBezTo>
                    <a:pt x="253841" y="2570129"/>
                    <a:pt x="242316" y="2566986"/>
                    <a:pt x="236696" y="2559651"/>
                  </a:cubicBezTo>
                  <a:cubicBezTo>
                    <a:pt x="231172" y="2562414"/>
                    <a:pt x="237172" y="2567557"/>
                    <a:pt x="233553" y="2570700"/>
                  </a:cubicBezTo>
                  <a:cubicBezTo>
                    <a:pt x="231267" y="2570319"/>
                    <a:pt x="230886" y="2568129"/>
                    <a:pt x="228791" y="2567557"/>
                  </a:cubicBezTo>
                  <a:cubicBezTo>
                    <a:pt x="231743" y="2572034"/>
                    <a:pt x="232219" y="2578892"/>
                    <a:pt x="238316" y="2580225"/>
                  </a:cubicBezTo>
                  <a:cubicBezTo>
                    <a:pt x="241649" y="2577749"/>
                    <a:pt x="237363" y="2567652"/>
                    <a:pt x="244697" y="2569081"/>
                  </a:cubicBezTo>
                  <a:cubicBezTo>
                    <a:pt x="243649" y="2578797"/>
                    <a:pt x="250317" y="2579273"/>
                    <a:pt x="249460" y="2584988"/>
                  </a:cubicBezTo>
                  <a:cubicBezTo>
                    <a:pt x="252222" y="2581845"/>
                    <a:pt x="259747" y="2587274"/>
                    <a:pt x="262128" y="2589750"/>
                  </a:cubicBezTo>
                  <a:cubicBezTo>
                    <a:pt x="258985" y="2591846"/>
                    <a:pt x="254603" y="2592799"/>
                    <a:pt x="250984" y="2594513"/>
                  </a:cubicBezTo>
                  <a:cubicBezTo>
                    <a:pt x="250698" y="2597466"/>
                    <a:pt x="252794" y="2598037"/>
                    <a:pt x="252603" y="2600895"/>
                  </a:cubicBezTo>
                  <a:cubicBezTo>
                    <a:pt x="256318" y="2600418"/>
                    <a:pt x="259175" y="2597751"/>
                    <a:pt x="262128" y="2600895"/>
                  </a:cubicBezTo>
                  <a:cubicBezTo>
                    <a:pt x="262414" y="2598514"/>
                    <a:pt x="261557" y="2594989"/>
                    <a:pt x="263652" y="2594513"/>
                  </a:cubicBezTo>
                  <a:cubicBezTo>
                    <a:pt x="267557" y="2596418"/>
                    <a:pt x="266510" y="2601371"/>
                    <a:pt x="263652" y="2604038"/>
                  </a:cubicBezTo>
                  <a:cubicBezTo>
                    <a:pt x="260509" y="2601371"/>
                    <a:pt x="261652" y="2604133"/>
                    <a:pt x="257366" y="2604038"/>
                  </a:cubicBezTo>
                  <a:cubicBezTo>
                    <a:pt x="254889" y="2609658"/>
                    <a:pt x="262795" y="2604991"/>
                    <a:pt x="262128" y="2608800"/>
                  </a:cubicBezTo>
                  <a:cubicBezTo>
                    <a:pt x="258223" y="2608991"/>
                    <a:pt x="261652" y="2614134"/>
                    <a:pt x="262128" y="2615087"/>
                  </a:cubicBezTo>
                  <a:cubicBezTo>
                    <a:pt x="257937" y="2615087"/>
                    <a:pt x="258699" y="2620135"/>
                    <a:pt x="254222" y="2619849"/>
                  </a:cubicBezTo>
                  <a:cubicBezTo>
                    <a:pt x="252984" y="2625279"/>
                    <a:pt x="255746" y="2626803"/>
                    <a:pt x="258985" y="2627755"/>
                  </a:cubicBezTo>
                  <a:cubicBezTo>
                    <a:pt x="259937" y="2624898"/>
                    <a:pt x="254318" y="2621183"/>
                    <a:pt x="258985" y="2619849"/>
                  </a:cubicBezTo>
                  <a:cubicBezTo>
                    <a:pt x="262128" y="2621469"/>
                    <a:pt x="270129" y="2626517"/>
                    <a:pt x="265271" y="2630899"/>
                  </a:cubicBezTo>
                  <a:cubicBezTo>
                    <a:pt x="262795" y="2630708"/>
                    <a:pt x="264033" y="2626898"/>
                    <a:pt x="260509" y="2627755"/>
                  </a:cubicBezTo>
                  <a:cubicBezTo>
                    <a:pt x="260509" y="2638709"/>
                    <a:pt x="256794" y="2647091"/>
                    <a:pt x="265271" y="2651568"/>
                  </a:cubicBezTo>
                  <a:cubicBezTo>
                    <a:pt x="263176" y="2651568"/>
                    <a:pt x="263843" y="2654330"/>
                    <a:pt x="262128" y="2654711"/>
                  </a:cubicBezTo>
                  <a:cubicBezTo>
                    <a:pt x="258318" y="2655378"/>
                    <a:pt x="262985" y="2647472"/>
                    <a:pt x="257366" y="2649949"/>
                  </a:cubicBezTo>
                  <a:cubicBezTo>
                    <a:pt x="257461" y="2658235"/>
                    <a:pt x="257366" y="2672904"/>
                    <a:pt x="255842" y="2673761"/>
                  </a:cubicBezTo>
                  <a:cubicBezTo>
                    <a:pt x="258604" y="2672332"/>
                    <a:pt x="258413" y="2666713"/>
                    <a:pt x="262128" y="2670618"/>
                  </a:cubicBezTo>
                  <a:cubicBezTo>
                    <a:pt x="258604" y="2677190"/>
                    <a:pt x="253746" y="2682333"/>
                    <a:pt x="247841" y="2686429"/>
                  </a:cubicBezTo>
                  <a:cubicBezTo>
                    <a:pt x="259652" y="2684143"/>
                    <a:pt x="258032" y="2695288"/>
                    <a:pt x="262128" y="2700717"/>
                  </a:cubicBezTo>
                  <a:cubicBezTo>
                    <a:pt x="258699" y="2703574"/>
                    <a:pt x="251746" y="2700431"/>
                    <a:pt x="255842" y="2707099"/>
                  </a:cubicBezTo>
                  <a:cubicBezTo>
                    <a:pt x="252794" y="2706717"/>
                    <a:pt x="252317" y="2708908"/>
                    <a:pt x="249460" y="2708718"/>
                  </a:cubicBezTo>
                  <a:cubicBezTo>
                    <a:pt x="248507" y="2702812"/>
                    <a:pt x="242221" y="2702241"/>
                    <a:pt x="241554" y="2696049"/>
                  </a:cubicBezTo>
                  <a:cubicBezTo>
                    <a:pt x="244697" y="2692144"/>
                    <a:pt x="246793" y="2686429"/>
                    <a:pt x="244697" y="2681762"/>
                  </a:cubicBezTo>
                  <a:cubicBezTo>
                    <a:pt x="249745" y="2682524"/>
                    <a:pt x="251174" y="2679762"/>
                    <a:pt x="252603" y="2676999"/>
                  </a:cubicBezTo>
                  <a:cubicBezTo>
                    <a:pt x="246793" y="2674999"/>
                    <a:pt x="256413" y="2667474"/>
                    <a:pt x="250984" y="2665950"/>
                  </a:cubicBezTo>
                  <a:cubicBezTo>
                    <a:pt x="249650" y="2664903"/>
                    <a:pt x="236411" y="2658140"/>
                    <a:pt x="236696" y="2650044"/>
                  </a:cubicBezTo>
                  <a:cubicBezTo>
                    <a:pt x="240792" y="2650234"/>
                    <a:pt x="238316" y="2656807"/>
                    <a:pt x="244602" y="2654806"/>
                  </a:cubicBezTo>
                  <a:cubicBezTo>
                    <a:pt x="244793" y="2644710"/>
                    <a:pt x="238601" y="2645281"/>
                    <a:pt x="230315" y="2646900"/>
                  </a:cubicBezTo>
                  <a:cubicBezTo>
                    <a:pt x="230791" y="2650996"/>
                    <a:pt x="230886" y="2654806"/>
                    <a:pt x="225552" y="2653282"/>
                  </a:cubicBezTo>
                  <a:cubicBezTo>
                    <a:pt x="225457" y="2648901"/>
                    <a:pt x="228219" y="2650044"/>
                    <a:pt x="225552" y="2646900"/>
                  </a:cubicBezTo>
                  <a:cubicBezTo>
                    <a:pt x="231839" y="2642233"/>
                    <a:pt x="238792" y="2644519"/>
                    <a:pt x="242983" y="2640519"/>
                  </a:cubicBezTo>
                  <a:cubicBezTo>
                    <a:pt x="239935" y="2637280"/>
                    <a:pt x="234029" y="2636804"/>
                    <a:pt x="233458" y="2630994"/>
                  </a:cubicBezTo>
                  <a:cubicBezTo>
                    <a:pt x="233363" y="2632613"/>
                    <a:pt x="231458" y="2632232"/>
                    <a:pt x="231839" y="2629470"/>
                  </a:cubicBezTo>
                  <a:cubicBezTo>
                    <a:pt x="226981" y="2628232"/>
                    <a:pt x="228791" y="2633756"/>
                    <a:pt x="223838" y="2632613"/>
                  </a:cubicBezTo>
                  <a:cubicBezTo>
                    <a:pt x="224790" y="2626136"/>
                    <a:pt x="216980" y="2627279"/>
                    <a:pt x="215932" y="2630994"/>
                  </a:cubicBezTo>
                  <a:cubicBezTo>
                    <a:pt x="216503" y="2624517"/>
                    <a:pt x="209169" y="2626136"/>
                    <a:pt x="208026" y="2621469"/>
                  </a:cubicBezTo>
                  <a:cubicBezTo>
                    <a:pt x="211169" y="2617659"/>
                    <a:pt x="214789" y="2624136"/>
                    <a:pt x="215932" y="2618325"/>
                  </a:cubicBezTo>
                  <a:cubicBezTo>
                    <a:pt x="211265" y="2617468"/>
                    <a:pt x="218408" y="2615849"/>
                    <a:pt x="217456" y="2613563"/>
                  </a:cubicBezTo>
                  <a:cubicBezTo>
                    <a:pt x="212027" y="2610801"/>
                    <a:pt x="209741" y="2596894"/>
                    <a:pt x="206407" y="2591370"/>
                  </a:cubicBezTo>
                  <a:cubicBezTo>
                    <a:pt x="201454" y="2594227"/>
                    <a:pt x="206883" y="2597561"/>
                    <a:pt x="203264" y="2600895"/>
                  </a:cubicBezTo>
                  <a:cubicBezTo>
                    <a:pt x="204692" y="2595751"/>
                    <a:pt x="198025" y="2598704"/>
                    <a:pt x="198501" y="2594513"/>
                  </a:cubicBezTo>
                  <a:cubicBezTo>
                    <a:pt x="201454" y="2593275"/>
                    <a:pt x="203359" y="2587083"/>
                    <a:pt x="198501" y="2586607"/>
                  </a:cubicBezTo>
                  <a:cubicBezTo>
                    <a:pt x="194882" y="2594418"/>
                    <a:pt x="198787" y="2600133"/>
                    <a:pt x="188976" y="2600895"/>
                  </a:cubicBezTo>
                  <a:cubicBezTo>
                    <a:pt x="200025" y="2605372"/>
                    <a:pt x="191738" y="2620802"/>
                    <a:pt x="195358" y="2626231"/>
                  </a:cubicBezTo>
                  <a:cubicBezTo>
                    <a:pt x="189452" y="2627946"/>
                    <a:pt x="192786" y="2620231"/>
                    <a:pt x="187452" y="2621469"/>
                  </a:cubicBezTo>
                  <a:cubicBezTo>
                    <a:pt x="185166" y="2623374"/>
                    <a:pt x="185071" y="2627469"/>
                    <a:pt x="182690" y="2629374"/>
                  </a:cubicBezTo>
                  <a:cubicBezTo>
                    <a:pt x="186690" y="2628613"/>
                    <a:pt x="190024" y="2636614"/>
                    <a:pt x="185833" y="2638899"/>
                  </a:cubicBezTo>
                  <a:cubicBezTo>
                    <a:pt x="177927" y="2632041"/>
                    <a:pt x="182404" y="2611753"/>
                    <a:pt x="190595" y="2607181"/>
                  </a:cubicBezTo>
                  <a:cubicBezTo>
                    <a:pt x="188214" y="2605848"/>
                    <a:pt x="188309" y="2602038"/>
                    <a:pt x="187452" y="2599275"/>
                  </a:cubicBezTo>
                  <a:cubicBezTo>
                    <a:pt x="184785" y="2600895"/>
                    <a:pt x="176784" y="2605372"/>
                    <a:pt x="173165" y="2600895"/>
                  </a:cubicBezTo>
                  <a:cubicBezTo>
                    <a:pt x="182975" y="2598609"/>
                    <a:pt x="180213" y="2595180"/>
                    <a:pt x="177927" y="2586607"/>
                  </a:cubicBezTo>
                  <a:cubicBezTo>
                    <a:pt x="182785" y="2584226"/>
                    <a:pt x="184118" y="2587083"/>
                    <a:pt x="187452" y="2584988"/>
                  </a:cubicBezTo>
                  <a:cubicBezTo>
                    <a:pt x="184880" y="2577177"/>
                    <a:pt x="186119" y="2574034"/>
                    <a:pt x="181070" y="2564319"/>
                  </a:cubicBezTo>
                  <a:cubicBezTo>
                    <a:pt x="181832" y="2566891"/>
                    <a:pt x="172403" y="2566891"/>
                    <a:pt x="173165" y="2564319"/>
                  </a:cubicBezTo>
                  <a:cubicBezTo>
                    <a:pt x="178689" y="2556032"/>
                    <a:pt x="174308" y="2559366"/>
                    <a:pt x="170021" y="2554794"/>
                  </a:cubicBezTo>
                  <a:cubicBezTo>
                    <a:pt x="172403" y="2551650"/>
                    <a:pt x="176689" y="2557556"/>
                    <a:pt x="177927" y="2551650"/>
                  </a:cubicBezTo>
                  <a:cubicBezTo>
                    <a:pt x="171831" y="2544888"/>
                    <a:pt x="171926" y="2529457"/>
                    <a:pt x="170021" y="2523075"/>
                  </a:cubicBezTo>
                  <a:cubicBezTo>
                    <a:pt x="166592" y="2525266"/>
                    <a:pt x="165164" y="2504216"/>
                    <a:pt x="173165" y="2504025"/>
                  </a:cubicBezTo>
                  <a:cubicBezTo>
                    <a:pt x="174784" y="2508216"/>
                    <a:pt x="175070" y="2513741"/>
                    <a:pt x="174784" y="2519837"/>
                  </a:cubicBezTo>
                  <a:cubicBezTo>
                    <a:pt x="176879" y="2519837"/>
                    <a:pt x="178975" y="2519837"/>
                    <a:pt x="181070" y="2519837"/>
                  </a:cubicBezTo>
                  <a:cubicBezTo>
                    <a:pt x="185452" y="2510122"/>
                    <a:pt x="175546" y="2509645"/>
                    <a:pt x="176308" y="2499263"/>
                  </a:cubicBezTo>
                  <a:cubicBezTo>
                    <a:pt x="172403" y="2497167"/>
                    <a:pt x="169736" y="2503930"/>
                    <a:pt x="168402" y="2499263"/>
                  </a:cubicBezTo>
                  <a:cubicBezTo>
                    <a:pt x="168497" y="2496786"/>
                    <a:pt x="172403" y="2498025"/>
                    <a:pt x="171545" y="2494500"/>
                  </a:cubicBezTo>
                  <a:cubicBezTo>
                    <a:pt x="169164" y="2494215"/>
                    <a:pt x="165735" y="2495072"/>
                    <a:pt x="165259" y="2492881"/>
                  </a:cubicBezTo>
                  <a:cubicBezTo>
                    <a:pt x="168593" y="2491072"/>
                    <a:pt x="171260" y="2493643"/>
                    <a:pt x="173165" y="2488119"/>
                  </a:cubicBezTo>
                  <a:cubicBezTo>
                    <a:pt x="168878" y="2487261"/>
                    <a:pt x="162973" y="2477927"/>
                    <a:pt x="170021" y="2475450"/>
                  </a:cubicBezTo>
                  <a:cubicBezTo>
                    <a:pt x="174022" y="2480784"/>
                    <a:pt x="176213" y="2481642"/>
                    <a:pt x="184309" y="2480213"/>
                  </a:cubicBezTo>
                  <a:cubicBezTo>
                    <a:pt x="182690" y="2478594"/>
                    <a:pt x="183261" y="2466592"/>
                    <a:pt x="181166" y="2470688"/>
                  </a:cubicBezTo>
                  <a:cubicBezTo>
                    <a:pt x="181451" y="2474593"/>
                    <a:pt x="180404" y="2477260"/>
                    <a:pt x="178022" y="2478594"/>
                  </a:cubicBezTo>
                  <a:cubicBezTo>
                    <a:pt x="177927" y="2465830"/>
                    <a:pt x="160973" y="2479641"/>
                    <a:pt x="160592" y="2467545"/>
                  </a:cubicBezTo>
                  <a:cubicBezTo>
                    <a:pt x="168593" y="2468592"/>
                    <a:pt x="169926" y="2462116"/>
                    <a:pt x="176403" y="2465925"/>
                  </a:cubicBezTo>
                  <a:cubicBezTo>
                    <a:pt x="174403" y="2459639"/>
                    <a:pt x="181642" y="2462687"/>
                    <a:pt x="179642" y="2456400"/>
                  </a:cubicBezTo>
                  <a:cubicBezTo>
                    <a:pt x="174022" y="2453543"/>
                    <a:pt x="174593" y="2454019"/>
                    <a:pt x="173260" y="2446875"/>
                  </a:cubicBezTo>
                  <a:cubicBezTo>
                    <a:pt x="167926" y="2450685"/>
                    <a:pt x="176403" y="2458401"/>
                    <a:pt x="173260" y="2459544"/>
                  </a:cubicBezTo>
                  <a:cubicBezTo>
                    <a:pt x="168688" y="2458782"/>
                    <a:pt x="166116" y="2456210"/>
                    <a:pt x="165354" y="2451638"/>
                  </a:cubicBezTo>
                  <a:cubicBezTo>
                    <a:pt x="165449" y="2447542"/>
                    <a:pt x="171545" y="2449352"/>
                    <a:pt x="171641" y="2445256"/>
                  </a:cubicBezTo>
                  <a:cubicBezTo>
                    <a:pt x="166021" y="2443447"/>
                    <a:pt x="159925" y="2442113"/>
                    <a:pt x="162116" y="2432588"/>
                  </a:cubicBezTo>
                  <a:cubicBezTo>
                    <a:pt x="156972" y="2428968"/>
                    <a:pt x="153924" y="2432969"/>
                    <a:pt x="147828" y="2431064"/>
                  </a:cubicBezTo>
                  <a:cubicBezTo>
                    <a:pt x="148019" y="2428492"/>
                    <a:pt x="151829" y="2429826"/>
                    <a:pt x="151067" y="2426301"/>
                  </a:cubicBezTo>
                  <a:cubicBezTo>
                    <a:pt x="143447" y="2427064"/>
                    <a:pt x="145352" y="2418205"/>
                    <a:pt x="138398" y="2418396"/>
                  </a:cubicBezTo>
                  <a:cubicBezTo>
                    <a:pt x="141161" y="2427444"/>
                    <a:pt x="135541" y="2427444"/>
                    <a:pt x="138398" y="2437446"/>
                  </a:cubicBezTo>
                  <a:cubicBezTo>
                    <a:pt x="128016" y="2436493"/>
                    <a:pt x="128873" y="2447161"/>
                    <a:pt x="120968" y="2440589"/>
                  </a:cubicBezTo>
                  <a:cubicBezTo>
                    <a:pt x="119444" y="2443827"/>
                    <a:pt x="118967" y="2448114"/>
                    <a:pt x="114586" y="2448495"/>
                  </a:cubicBezTo>
                  <a:cubicBezTo>
                    <a:pt x="113538" y="2439636"/>
                    <a:pt x="108395" y="2435636"/>
                    <a:pt x="114586" y="2429445"/>
                  </a:cubicBezTo>
                  <a:cubicBezTo>
                    <a:pt x="116491" y="2437922"/>
                    <a:pt x="119063" y="2423349"/>
                    <a:pt x="127254" y="2427921"/>
                  </a:cubicBezTo>
                  <a:cubicBezTo>
                    <a:pt x="126301" y="2431255"/>
                    <a:pt x="123253" y="2432398"/>
                    <a:pt x="124015" y="2437446"/>
                  </a:cubicBezTo>
                  <a:cubicBezTo>
                    <a:pt x="128873" y="2436112"/>
                    <a:pt x="127825" y="2432969"/>
                    <a:pt x="133541" y="2435826"/>
                  </a:cubicBezTo>
                  <a:cubicBezTo>
                    <a:pt x="129350" y="2429159"/>
                    <a:pt x="136112" y="2429159"/>
                    <a:pt x="136684" y="2423158"/>
                  </a:cubicBezTo>
                  <a:cubicBezTo>
                    <a:pt x="130112" y="2419253"/>
                    <a:pt x="133731" y="2426587"/>
                    <a:pt x="127254" y="2426301"/>
                  </a:cubicBezTo>
                  <a:cubicBezTo>
                    <a:pt x="125349" y="2417443"/>
                    <a:pt x="121063" y="2422110"/>
                    <a:pt x="114586" y="2423158"/>
                  </a:cubicBezTo>
                  <a:cubicBezTo>
                    <a:pt x="115252" y="2417729"/>
                    <a:pt x="109823" y="2418396"/>
                    <a:pt x="108204" y="2415252"/>
                  </a:cubicBezTo>
                  <a:cubicBezTo>
                    <a:pt x="109442" y="2411728"/>
                    <a:pt x="113443" y="2410966"/>
                    <a:pt x="112967" y="2405727"/>
                  </a:cubicBezTo>
                  <a:cubicBezTo>
                    <a:pt x="108490" y="2404394"/>
                    <a:pt x="108871" y="2407918"/>
                    <a:pt x="105061" y="2407347"/>
                  </a:cubicBezTo>
                  <a:cubicBezTo>
                    <a:pt x="103727" y="2404394"/>
                    <a:pt x="103061" y="2400965"/>
                    <a:pt x="100298" y="2399441"/>
                  </a:cubicBezTo>
                  <a:cubicBezTo>
                    <a:pt x="106109" y="2402584"/>
                    <a:pt x="107633" y="2396298"/>
                    <a:pt x="114586" y="2396298"/>
                  </a:cubicBezTo>
                  <a:cubicBezTo>
                    <a:pt x="113157" y="2404680"/>
                    <a:pt x="118396" y="2396583"/>
                    <a:pt x="119348" y="2402680"/>
                  </a:cubicBezTo>
                  <a:cubicBezTo>
                    <a:pt x="115062" y="2405918"/>
                    <a:pt x="119634" y="2411824"/>
                    <a:pt x="117729" y="2415348"/>
                  </a:cubicBezTo>
                  <a:cubicBezTo>
                    <a:pt x="122873" y="2414395"/>
                    <a:pt x="130683" y="2416396"/>
                    <a:pt x="136779" y="2410585"/>
                  </a:cubicBezTo>
                  <a:cubicBezTo>
                    <a:pt x="134684" y="2409538"/>
                    <a:pt x="133826" y="2407156"/>
                    <a:pt x="133636" y="2404203"/>
                  </a:cubicBezTo>
                  <a:cubicBezTo>
                    <a:pt x="134493" y="2401917"/>
                    <a:pt x="136112" y="2400298"/>
                    <a:pt x="138398" y="2399441"/>
                  </a:cubicBezTo>
                  <a:cubicBezTo>
                    <a:pt x="137732" y="2410299"/>
                    <a:pt x="144209" y="2408871"/>
                    <a:pt x="149447" y="2416872"/>
                  </a:cubicBezTo>
                  <a:cubicBezTo>
                    <a:pt x="149352" y="2414205"/>
                    <a:pt x="150686" y="2412871"/>
                    <a:pt x="152591" y="2412109"/>
                  </a:cubicBezTo>
                  <a:cubicBezTo>
                    <a:pt x="152400" y="2416396"/>
                    <a:pt x="155258" y="2415252"/>
                    <a:pt x="152591" y="2418396"/>
                  </a:cubicBezTo>
                  <a:cubicBezTo>
                    <a:pt x="158020" y="2419634"/>
                    <a:pt x="154591" y="2411919"/>
                    <a:pt x="160496" y="2413633"/>
                  </a:cubicBezTo>
                  <a:cubicBezTo>
                    <a:pt x="158972" y="2416586"/>
                    <a:pt x="165259" y="2418967"/>
                    <a:pt x="160496" y="2420015"/>
                  </a:cubicBezTo>
                  <a:cubicBezTo>
                    <a:pt x="160306" y="2418110"/>
                    <a:pt x="160020" y="2416300"/>
                    <a:pt x="157353" y="2416872"/>
                  </a:cubicBezTo>
                  <a:cubicBezTo>
                    <a:pt x="158782" y="2421920"/>
                    <a:pt x="153257" y="2420206"/>
                    <a:pt x="152591" y="2423253"/>
                  </a:cubicBezTo>
                  <a:cubicBezTo>
                    <a:pt x="158401" y="2426587"/>
                    <a:pt x="163354" y="2418491"/>
                    <a:pt x="171641" y="2423253"/>
                  </a:cubicBezTo>
                  <a:cubicBezTo>
                    <a:pt x="171641" y="2419539"/>
                    <a:pt x="168974" y="2418586"/>
                    <a:pt x="170117" y="2413728"/>
                  </a:cubicBezTo>
                  <a:cubicBezTo>
                    <a:pt x="166973" y="2413252"/>
                    <a:pt x="166973" y="2415824"/>
                    <a:pt x="165354" y="2416872"/>
                  </a:cubicBezTo>
                  <a:cubicBezTo>
                    <a:pt x="159449" y="2411252"/>
                    <a:pt x="157448" y="2402203"/>
                    <a:pt x="154210" y="2397917"/>
                  </a:cubicBezTo>
                  <a:cubicBezTo>
                    <a:pt x="159734" y="2400965"/>
                    <a:pt x="162973" y="2401536"/>
                    <a:pt x="166878" y="2396298"/>
                  </a:cubicBezTo>
                  <a:cubicBezTo>
                    <a:pt x="166783" y="2390107"/>
                    <a:pt x="160020" y="2383725"/>
                    <a:pt x="154210" y="2378867"/>
                  </a:cubicBezTo>
                  <a:cubicBezTo>
                    <a:pt x="155829" y="2377343"/>
                    <a:pt x="157353" y="2375724"/>
                    <a:pt x="158972" y="2374104"/>
                  </a:cubicBezTo>
                  <a:cubicBezTo>
                    <a:pt x="150209" y="2379343"/>
                    <a:pt x="157163" y="2369056"/>
                    <a:pt x="157353" y="2369342"/>
                  </a:cubicBezTo>
                  <a:cubicBezTo>
                    <a:pt x="156020" y="2367437"/>
                    <a:pt x="148304" y="2371628"/>
                    <a:pt x="149447" y="2364579"/>
                  </a:cubicBezTo>
                  <a:cubicBezTo>
                    <a:pt x="149828" y="2372676"/>
                    <a:pt x="143351" y="2380486"/>
                    <a:pt x="138398" y="2374104"/>
                  </a:cubicBezTo>
                  <a:cubicBezTo>
                    <a:pt x="141256" y="2380391"/>
                    <a:pt x="151924" y="2383249"/>
                    <a:pt x="155829" y="2383629"/>
                  </a:cubicBezTo>
                  <a:cubicBezTo>
                    <a:pt x="159258" y="2389630"/>
                    <a:pt x="152781" y="2388392"/>
                    <a:pt x="154305" y="2396298"/>
                  </a:cubicBezTo>
                  <a:cubicBezTo>
                    <a:pt x="152210" y="2396298"/>
                    <a:pt x="150019" y="2396298"/>
                    <a:pt x="147923" y="2396298"/>
                  </a:cubicBezTo>
                  <a:cubicBezTo>
                    <a:pt x="146590" y="2401346"/>
                    <a:pt x="149352" y="2402299"/>
                    <a:pt x="151162" y="2404203"/>
                  </a:cubicBezTo>
                  <a:cubicBezTo>
                    <a:pt x="147257" y="2403727"/>
                    <a:pt x="143447" y="2411157"/>
                    <a:pt x="140018" y="2405823"/>
                  </a:cubicBezTo>
                  <a:cubicBezTo>
                    <a:pt x="140018" y="2402680"/>
                    <a:pt x="144304" y="2403823"/>
                    <a:pt x="143161" y="2399441"/>
                  </a:cubicBezTo>
                  <a:cubicBezTo>
                    <a:pt x="136208" y="2396393"/>
                    <a:pt x="133445" y="2389059"/>
                    <a:pt x="128873" y="2383629"/>
                  </a:cubicBezTo>
                  <a:cubicBezTo>
                    <a:pt x="132969" y="2380867"/>
                    <a:pt x="130683" y="2371628"/>
                    <a:pt x="136779" y="2370961"/>
                  </a:cubicBezTo>
                  <a:cubicBezTo>
                    <a:pt x="131159" y="2370771"/>
                    <a:pt x="140113" y="2365723"/>
                    <a:pt x="135255" y="2366199"/>
                  </a:cubicBezTo>
                  <a:cubicBezTo>
                    <a:pt x="134207" y="2370580"/>
                    <a:pt x="127445" y="2359531"/>
                    <a:pt x="132017" y="2358293"/>
                  </a:cubicBezTo>
                  <a:cubicBezTo>
                    <a:pt x="135350" y="2358769"/>
                    <a:pt x="137065" y="2368961"/>
                    <a:pt x="141542" y="2363055"/>
                  </a:cubicBezTo>
                  <a:cubicBezTo>
                    <a:pt x="135731" y="2360579"/>
                    <a:pt x="145161" y="2360674"/>
                    <a:pt x="143161" y="2356674"/>
                  </a:cubicBezTo>
                  <a:cubicBezTo>
                    <a:pt x="136398" y="2350578"/>
                    <a:pt x="129921" y="2349720"/>
                    <a:pt x="128873" y="2340862"/>
                  </a:cubicBezTo>
                  <a:cubicBezTo>
                    <a:pt x="132112" y="2339719"/>
                    <a:pt x="135160" y="2335909"/>
                    <a:pt x="138398" y="2339338"/>
                  </a:cubicBezTo>
                  <a:cubicBezTo>
                    <a:pt x="136112" y="2334480"/>
                    <a:pt x="131064" y="2329337"/>
                    <a:pt x="136779" y="2325051"/>
                  </a:cubicBezTo>
                  <a:cubicBezTo>
                    <a:pt x="129731" y="2317526"/>
                    <a:pt x="128302" y="2308858"/>
                    <a:pt x="128873" y="2296476"/>
                  </a:cubicBezTo>
                  <a:cubicBezTo>
                    <a:pt x="141542" y="2296571"/>
                    <a:pt x="135446" y="2261805"/>
                    <a:pt x="132017" y="2274282"/>
                  </a:cubicBezTo>
                  <a:cubicBezTo>
                    <a:pt x="129540" y="2268949"/>
                    <a:pt x="138779" y="2267520"/>
                    <a:pt x="133636" y="2264757"/>
                  </a:cubicBezTo>
                  <a:cubicBezTo>
                    <a:pt x="132017" y="2268758"/>
                    <a:pt x="126587" y="2263519"/>
                    <a:pt x="127349" y="2259995"/>
                  </a:cubicBezTo>
                  <a:cubicBezTo>
                    <a:pt x="131350" y="2261138"/>
                    <a:pt x="129731" y="2251708"/>
                    <a:pt x="128873" y="2250470"/>
                  </a:cubicBezTo>
                  <a:cubicBezTo>
                    <a:pt x="128207" y="2252470"/>
                    <a:pt x="126873" y="2253708"/>
                    <a:pt x="124111" y="2253613"/>
                  </a:cubicBezTo>
                  <a:cubicBezTo>
                    <a:pt x="125063" y="2248089"/>
                    <a:pt x="116586" y="2248374"/>
                    <a:pt x="120968" y="2244088"/>
                  </a:cubicBezTo>
                  <a:cubicBezTo>
                    <a:pt x="125825" y="2242850"/>
                    <a:pt x="124015" y="2248374"/>
                    <a:pt x="128873" y="2247232"/>
                  </a:cubicBezTo>
                  <a:cubicBezTo>
                    <a:pt x="129064" y="2239135"/>
                    <a:pt x="135160" y="2244088"/>
                    <a:pt x="138398" y="2245612"/>
                  </a:cubicBezTo>
                  <a:cubicBezTo>
                    <a:pt x="138684" y="2241707"/>
                    <a:pt x="135922" y="2240659"/>
                    <a:pt x="135255" y="2237707"/>
                  </a:cubicBezTo>
                  <a:cubicBezTo>
                    <a:pt x="130302" y="2236945"/>
                    <a:pt x="131636" y="2242564"/>
                    <a:pt x="125730" y="2240945"/>
                  </a:cubicBezTo>
                  <a:cubicBezTo>
                    <a:pt x="127349" y="2234658"/>
                    <a:pt x="120968" y="2236182"/>
                    <a:pt x="122587" y="2229801"/>
                  </a:cubicBezTo>
                  <a:cubicBezTo>
                    <a:pt x="126301" y="2230467"/>
                    <a:pt x="126873" y="2236754"/>
                    <a:pt x="130493" y="2232944"/>
                  </a:cubicBezTo>
                  <a:cubicBezTo>
                    <a:pt x="130016" y="2225229"/>
                    <a:pt x="122396" y="2223800"/>
                    <a:pt x="128873" y="2217132"/>
                  </a:cubicBezTo>
                  <a:cubicBezTo>
                    <a:pt x="125159" y="2216180"/>
                    <a:pt x="113728" y="2204083"/>
                    <a:pt x="120968" y="2198082"/>
                  </a:cubicBezTo>
                  <a:cubicBezTo>
                    <a:pt x="128492" y="2198845"/>
                    <a:pt x="125349" y="2207988"/>
                    <a:pt x="127349" y="2210751"/>
                  </a:cubicBezTo>
                  <a:cubicBezTo>
                    <a:pt x="132683" y="2209798"/>
                    <a:pt x="127254" y="2197987"/>
                    <a:pt x="136779" y="2201226"/>
                  </a:cubicBezTo>
                  <a:cubicBezTo>
                    <a:pt x="139827" y="2190653"/>
                    <a:pt x="126873" y="2193606"/>
                    <a:pt x="132017" y="2185414"/>
                  </a:cubicBezTo>
                  <a:cubicBezTo>
                    <a:pt x="129921" y="2185414"/>
                    <a:pt x="127825" y="2185414"/>
                    <a:pt x="125730" y="2185414"/>
                  </a:cubicBezTo>
                  <a:cubicBezTo>
                    <a:pt x="124015" y="2189510"/>
                    <a:pt x="130493" y="2192939"/>
                    <a:pt x="125730" y="2194939"/>
                  </a:cubicBezTo>
                  <a:cubicBezTo>
                    <a:pt x="123253" y="2189700"/>
                    <a:pt x="116872" y="2194463"/>
                    <a:pt x="114681" y="2191796"/>
                  </a:cubicBezTo>
                  <a:cubicBezTo>
                    <a:pt x="114300" y="2187129"/>
                    <a:pt x="118300" y="2186938"/>
                    <a:pt x="117824" y="2182271"/>
                  </a:cubicBezTo>
                  <a:cubicBezTo>
                    <a:pt x="114872" y="2180747"/>
                    <a:pt x="112490" y="2187033"/>
                    <a:pt x="111443" y="2182271"/>
                  </a:cubicBezTo>
                  <a:cubicBezTo>
                    <a:pt x="111919" y="2180080"/>
                    <a:pt x="114967" y="2180461"/>
                    <a:pt x="116205" y="2179128"/>
                  </a:cubicBezTo>
                  <a:cubicBezTo>
                    <a:pt x="116967" y="2174461"/>
                    <a:pt x="108299" y="2171317"/>
                    <a:pt x="112967" y="2168079"/>
                  </a:cubicBezTo>
                  <a:cubicBezTo>
                    <a:pt x="114205" y="2176366"/>
                    <a:pt x="123444" y="2176651"/>
                    <a:pt x="125635" y="2183890"/>
                  </a:cubicBezTo>
                  <a:cubicBezTo>
                    <a:pt x="132112" y="2176461"/>
                    <a:pt x="139732" y="2172555"/>
                    <a:pt x="150971" y="2177604"/>
                  </a:cubicBezTo>
                  <a:cubicBezTo>
                    <a:pt x="149828" y="2172936"/>
                    <a:pt x="143066" y="2173794"/>
                    <a:pt x="141446" y="2169698"/>
                  </a:cubicBezTo>
                  <a:cubicBezTo>
                    <a:pt x="135446" y="2172079"/>
                    <a:pt x="131255" y="2176366"/>
                    <a:pt x="125635" y="2179223"/>
                  </a:cubicBezTo>
                  <a:cubicBezTo>
                    <a:pt x="121158" y="2171508"/>
                    <a:pt x="113157" y="2166459"/>
                    <a:pt x="111347" y="2160173"/>
                  </a:cubicBezTo>
                  <a:cubicBezTo>
                    <a:pt x="111157" y="2167603"/>
                    <a:pt x="108490" y="2159030"/>
                    <a:pt x="106680" y="2158649"/>
                  </a:cubicBezTo>
                  <a:cubicBezTo>
                    <a:pt x="105727" y="2161411"/>
                    <a:pt x="111347" y="2165221"/>
                    <a:pt x="106680" y="2166555"/>
                  </a:cubicBezTo>
                  <a:cubicBezTo>
                    <a:pt x="103537" y="2163792"/>
                    <a:pt x="103251" y="2158363"/>
                    <a:pt x="103442" y="2152362"/>
                  </a:cubicBezTo>
                  <a:cubicBezTo>
                    <a:pt x="96298" y="2154363"/>
                    <a:pt x="92678" y="2142837"/>
                    <a:pt x="98679" y="2141218"/>
                  </a:cubicBezTo>
                  <a:cubicBezTo>
                    <a:pt x="102489" y="2144266"/>
                    <a:pt x="101156" y="2152553"/>
                    <a:pt x="108204" y="2152362"/>
                  </a:cubicBezTo>
                  <a:cubicBezTo>
                    <a:pt x="111919" y="2148838"/>
                    <a:pt x="107633" y="2146171"/>
                    <a:pt x="108204" y="2141218"/>
                  </a:cubicBezTo>
                  <a:cubicBezTo>
                    <a:pt x="105156" y="2140932"/>
                    <a:pt x="104680" y="2143028"/>
                    <a:pt x="101822" y="2142837"/>
                  </a:cubicBezTo>
                  <a:cubicBezTo>
                    <a:pt x="100679" y="2137980"/>
                    <a:pt x="100679" y="2139790"/>
                    <a:pt x="101822" y="2134932"/>
                  </a:cubicBezTo>
                  <a:cubicBezTo>
                    <a:pt x="107823" y="2138932"/>
                    <a:pt x="113062" y="2130931"/>
                    <a:pt x="111347" y="2122263"/>
                  </a:cubicBezTo>
                  <a:cubicBezTo>
                    <a:pt x="107156" y="2122263"/>
                    <a:pt x="102013" y="2123121"/>
                    <a:pt x="101822" y="2119025"/>
                  </a:cubicBezTo>
                  <a:cubicBezTo>
                    <a:pt x="103442" y="2117501"/>
                    <a:pt x="105061" y="2115882"/>
                    <a:pt x="106585" y="2114262"/>
                  </a:cubicBezTo>
                  <a:cubicBezTo>
                    <a:pt x="99727" y="2112167"/>
                    <a:pt x="94488" y="2114072"/>
                    <a:pt x="95440" y="2123787"/>
                  </a:cubicBezTo>
                  <a:cubicBezTo>
                    <a:pt x="99060" y="2125883"/>
                    <a:pt x="101441" y="2119692"/>
                    <a:pt x="101727" y="2123787"/>
                  </a:cubicBezTo>
                  <a:cubicBezTo>
                    <a:pt x="101346" y="2130169"/>
                    <a:pt x="94583" y="2130265"/>
                    <a:pt x="92202" y="2134836"/>
                  </a:cubicBezTo>
                  <a:cubicBezTo>
                    <a:pt x="93631" y="2135313"/>
                    <a:pt x="99155" y="2139123"/>
                    <a:pt x="95345" y="2139599"/>
                  </a:cubicBezTo>
                  <a:cubicBezTo>
                    <a:pt x="87916" y="2139599"/>
                    <a:pt x="85725" y="2134360"/>
                    <a:pt x="84201" y="2128455"/>
                  </a:cubicBezTo>
                  <a:cubicBezTo>
                    <a:pt x="94869" y="2130169"/>
                    <a:pt x="91059" y="2117311"/>
                    <a:pt x="93726" y="2111024"/>
                  </a:cubicBezTo>
                  <a:cubicBezTo>
                    <a:pt x="85344" y="2110071"/>
                    <a:pt x="81725" y="2113786"/>
                    <a:pt x="79438" y="2118930"/>
                  </a:cubicBezTo>
                  <a:cubicBezTo>
                    <a:pt x="81725" y="2119882"/>
                    <a:pt x="83344" y="2121406"/>
                    <a:pt x="84201" y="2123692"/>
                  </a:cubicBezTo>
                  <a:cubicBezTo>
                    <a:pt x="76105" y="2128741"/>
                    <a:pt x="79534" y="2120454"/>
                    <a:pt x="71533" y="2128455"/>
                  </a:cubicBezTo>
                  <a:cubicBezTo>
                    <a:pt x="81820" y="2128741"/>
                    <a:pt x="68866" y="2135313"/>
                    <a:pt x="76295" y="2139599"/>
                  </a:cubicBezTo>
                  <a:cubicBezTo>
                    <a:pt x="72104" y="2140075"/>
                    <a:pt x="75057" y="2133503"/>
                    <a:pt x="70009" y="2134836"/>
                  </a:cubicBezTo>
                  <a:cubicBezTo>
                    <a:pt x="73057" y="2143219"/>
                    <a:pt x="81344" y="2151982"/>
                    <a:pt x="85915" y="2153886"/>
                  </a:cubicBezTo>
                  <a:cubicBezTo>
                    <a:pt x="85630" y="2158363"/>
                    <a:pt x="83153" y="2160649"/>
                    <a:pt x="78010" y="2160268"/>
                  </a:cubicBezTo>
                  <a:cubicBezTo>
                    <a:pt x="75438" y="2158078"/>
                    <a:pt x="74105" y="2154649"/>
                    <a:pt x="68485" y="2155506"/>
                  </a:cubicBezTo>
                  <a:cubicBezTo>
                    <a:pt x="68294" y="2159411"/>
                    <a:pt x="68199" y="2163126"/>
                    <a:pt x="70104" y="2165031"/>
                  </a:cubicBezTo>
                  <a:cubicBezTo>
                    <a:pt x="76105" y="2162840"/>
                    <a:pt x="80391" y="2166078"/>
                    <a:pt x="87535" y="2163411"/>
                  </a:cubicBezTo>
                  <a:cubicBezTo>
                    <a:pt x="87249" y="2173032"/>
                    <a:pt x="95345" y="2167983"/>
                    <a:pt x="101822" y="2168174"/>
                  </a:cubicBezTo>
                  <a:cubicBezTo>
                    <a:pt x="100489" y="2173317"/>
                    <a:pt x="103823" y="2181890"/>
                    <a:pt x="101822" y="2182366"/>
                  </a:cubicBezTo>
                  <a:cubicBezTo>
                    <a:pt x="98488" y="2181509"/>
                    <a:pt x="96679" y="2179032"/>
                    <a:pt x="93917" y="2177604"/>
                  </a:cubicBezTo>
                  <a:cubicBezTo>
                    <a:pt x="93631" y="2179985"/>
                    <a:pt x="94488" y="2183414"/>
                    <a:pt x="92297" y="2183890"/>
                  </a:cubicBezTo>
                  <a:cubicBezTo>
                    <a:pt x="90964" y="2181604"/>
                    <a:pt x="89916" y="2178842"/>
                    <a:pt x="86011" y="2179128"/>
                  </a:cubicBezTo>
                  <a:cubicBezTo>
                    <a:pt x="82487" y="2182652"/>
                    <a:pt x="87535" y="2185605"/>
                    <a:pt x="86011" y="2191796"/>
                  </a:cubicBezTo>
                  <a:cubicBezTo>
                    <a:pt x="88773" y="2196558"/>
                    <a:pt x="90869" y="2187415"/>
                    <a:pt x="92297" y="2191796"/>
                  </a:cubicBezTo>
                  <a:cubicBezTo>
                    <a:pt x="92774" y="2194939"/>
                    <a:pt x="90202" y="2194939"/>
                    <a:pt x="89154" y="2196558"/>
                  </a:cubicBezTo>
                  <a:cubicBezTo>
                    <a:pt x="91440" y="2199607"/>
                    <a:pt x="94012" y="2202178"/>
                    <a:pt x="97060" y="2204464"/>
                  </a:cubicBezTo>
                  <a:cubicBezTo>
                    <a:pt x="92869" y="2208560"/>
                    <a:pt x="95822" y="2201892"/>
                    <a:pt x="90773" y="2202940"/>
                  </a:cubicBezTo>
                  <a:cubicBezTo>
                    <a:pt x="90488" y="2209417"/>
                    <a:pt x="94488" y="2209322"/>
                    <a:pt x="87630" y="2207703"/>
                  </a:cubicBezTo>
                  <a:cubicBezTo>
                    <a:pt x="87630" y="2209798"/>
                    <a:pt x="87630" y="2211989"/>
                    <a:pt x="87630" y="2214084"/>
                  </a:cubicBezTo>
                  <a:cubicBezTo>
                    <a:pt x="93059" y="2213608"/>
                    <a:pt x="97917" y="2217037"/>
                    <a:pt x="103442" y="2220466"/>
                  </a:cubicBezTo>
                  <a:cubicBezTo>
                    <a:pt x="103061" y="2216847"/>
                    <a:pt x="103823" y="2214466"/>
                    <a:pt x="106680" y="2214084"/>
                  </a:cubicBezTo>
                  <a:cubicBezTo>
                    <a:pt x="108585" y="2214846"/>
                    <a:pt x="110300" y="2215799"/>
                    <a:pt x="111347" y="2217323"/>
                  </a:cubicBezTo>
                  <a:cubicBezTo>
                    <a:pt x="111252" y="2227991"/>
                    <a:pt x="108966" y="2220847"/>
                    <a:pt x="106680" y="2220466"/>
                  </a:cubicBezTo>
                  <a:cubicBezTo>
                    <a:pt x="95345" y="2218847"/>
                    <a:pt x="97250" y="2236087"/>
                    <a:pt x="89249" y="2239516"/>
                  </a:cubicBezTo>
                  <a:cubicBezTo>
                    <a:pt x="90583" y="2242374"/>
                    <a:pt x="93345" y="2243898"/>
                    <a:pt x="94012" y="2247422"/>
                  </a:cubicBezTo>
                  <a:cubicBezTo>
                    <a:pt x="90678" y="2250851"/>
                    <a:pt x="89535" y="2246660"/>
                    <a:pt x="84487" y="2247422"/>
                  </a:cubicBezTo>
                  <a:cubicBezTo>
                    <a:pt x="89154" y="2251708"/>
                    <a:pt x="96679" y="2253232"/>
                    <a:pt x="98774" y="2260090"/>
                  </a:cubicBezTo>
                  <a:cubicBezTo>
                    <a:pt x="91440" y="2261709"/>
                    <a:pt x="86106" y="2266567"/>
                    <a:pt x="82868" y="2275902"/>
                  </a:cubicBezTo>
                  <a:cubicBezTo>
                    <a:pt x="90392" y="2274378"/>
                    <a:pt x="94012" y="2269044"/>
                    <a:pt x="98774" y="2264853"/>
                  </a:cubicBezTo>
                  <a:cubicBezTo>
                    <a:pt x="100394" y="2273616"/>
                    <a:pt x="101918" y="2261138"/>
                    <a:pt x="106680" y="2263233"/>
                  </a:cubicBezTo>
                  <a:cubicBezTo>
                    <a:pt x="108585" y="2265615"/>
                    <a:pt x="112681" y="2265710"/>
                    <a:pt x="114586" y="2267996"/>
                  </a:cubicBezTo>
                  <a:cubicBezTo>
                    <a:pt x="104965" y="2270091"/>
                    <a:pt x="99250" y="2275902"/>
                    <a:pt x="98679" y="2287046"/>
                  </a:cubicBezTo>
                  <a:cubicBezTo>
                    <a:pt x="107537" y="2280759"/>
                    <a:pt x="99346" y="2295619"/>
                    <a:pt x="106585" y="2294952"/>
                  </a:cubicBezTo>
                  <a:cubicBezTo>
                    <a:pt x="106013" y="2290570"/>
                    <a:pt x="121730" y="2283426"/>
                    <a:pt x="124015" y="2290189"/>
                  </a:cubicBezTo>
                  <a:cubicBezTo>
                    <a:pt x="111633" y="2289808"/>
                    <a:pt x="119063" y="2301715"/>
                    <a:pt x="100203" y="2299714"/>
                  </a:cubicBezTo>
                  <a:cubicBezTo>
                    <a:pt x="99917" y="2305810"/>
                    <a:pt x="101537" y="2300286"/>
                    <a:pt x="104965" y="2301238"/>
                  </a:cubicBezTo>
                  <a:cubicBezTo>
                    <a:pt x="104680" y="2303620"/>
                    <a:pt x="105537" y="2307144"/>
                    <a:pt x="103346" y="2307620"/>
                  </a:cubicBezTo>
                  <a:cubicBezTo>
                    <a:pt x="100298" y="2306953"/>
                    <a:pt x="100489" y="2303048"/>
                    <a:pt x="95440" y="2304477"/>
                  </a:cubicBezTo>
                  <a:cubicBezTo>
                    <a:pt x="95060" y="2305715"/>
                    <a:pt x="94107" y="2306382"/>
                    <a:pt x="92297" y="2306096"/>
                  </a:cubicBezTo>
                  <a:cubicBezTo>
                    <a:pt x="94393" y="2314002"/>
                    <a:pt x="91440" y="2313811"/>
                    <a:pt x="93917" y="2320288"/>
                  </a:cubicBezTo>
                  <a:cubicBezTo>
                    <a:pt x="98393" y="2320574"/>
                    <a:pt x="97631" y="2314287"/>
                    <a:pt x="101822" y="2318669"/>
                  </a:cubicBezTo>
                  <a:cubicBezTo>
                    <a:pt x="102299" y="2315907"/>
                    <a:pt x="97346" y="2310763"/>
                    <a:pt x="101822" y="2309144"/>
                  </a:cubicBezTo>
                  <a:cubicBezTo>
                    <a:pt x="106299" y="2307811"/>
                    <a:pt x="105918" y="2311335"/>
                    <a:pt x="109728" y="2310763"/>
                  </a:cubicBezTo>
                  <a:cubicBezTo>
                    <a:pt x="109252" y="2308191"/>
                    <a:pt x="111824" y="2306477"/>
                    <a:pt x="112871" y="2309144"/>
                  </a:cubicBezTo>
                  <a:cubicBezTo>
                    <a:pt x="110014" y="2312859"/>
                    <a:pt x="100679" y="2316859"/>
                    <a:pt x="108109" y="2321812"/>
                  </a:cubicBezTo>
                  <a:cubicBezTo>
                    <a:pt x="109728" y="2319717"/>
                    <a:pt x="110681" y="2317050"/>
                    <a:pt x="112871" y="2315430"/>
                  </a:cubicBezTo>
                  <a:cubicBezTo>
                    <a:pt x="117062" y="2320860"/>
                    <a:pt x="107251" y="2325527"/>
                    <a:pt x="103346" y="2323336"/>
                  </a:cubicBezTo>
                  <a:cubicBezTo>
                    <a:pt x="104775" y="2333242"/>
                    <a:pt x="98679" y="2335147"/>
                    <a:pt x="100203" y="2340767"/>
                  </a:cubicBezTo>
                  <a:cubicBezTo>
                    <a:pt x="102394" y="2336290"/>
                    <a:pt x="104203" y="2345053"/>
                    <a:pt x="108109" y="2343910"/>
                  </a:cubicBezTo>
                  <a:cubicBezTo>
                    <a:pt x="108109" y="2338576"/>
                    <a:pt x="110300" y="2335528"/>
                    <a:pt x="112871" y="2332766"/>
                  </a:cubicBezTo>
                  <a:cubicBezTo>
                    <a:pt x="113728" y="2339910"/>
                    <a:pt x="105156" y="2354864"/>
                    <a:pt x="106585" y="2362865"/>
                  </a:cubicBezTo>
                  <a:cubicBezTo>
                    <a:pt x="103727" y="2360865"/>
                    <a:pt x="97346" y="2362579"/>
                    <a:pt x="95440" y="2359722"/>
                  </a:cubicBezTo>
                  <a:cubicBezTo>
                    <a:pt x="95345" y="2356388"/>
                    <a:pt x="101441" y="2351149"/>
                    <a:pt x="98584" y="2350197"/>
                  </a:cubicBezTo>
                  <a:cubicBezTo>
                    <a:pt x="97060" y="2351816"/>
                    <a:pt x="95440" y="2353435"/>
                    <a:pt x="93821" y="2354959"/>
                  </a:cubicBezTo>
                  <a:cubicBezTo>
                    <a:pt x="94298" y="2351340"/>
                    <a:pt x="89249" y="2353149"/>
                    <a:pt x="89059" y="2350197"/>
                  </a:cubicBezTo>
                  <a:cubicBezTo>
                    <a:pt x="95060" y="2347339"/>
                    <a:pt x="90011" y="2343720"/>
                    <a:pt x="89059" y="2339148"/>
                  </a:cubicBezTo>
                  <a:cubicBezTo>
                    <a:pt x="97726" y="2336957"/>
                    <a:pt x="103918" y="2327527"/>
                    <a:pt x="100203" y="2321717"/>
                  </a:cubicBezTo>
                  <a:cubicBezTo>
                    <a:pt x="94298" y="2326194"/>
                    <a:pt x="97726" y="2325336"/>
                    <a:pt x="89059" y="2323336"/>
                  </a:cubicBezTo>
                  <a:cubicBezTo>
                    <a:pt x="88297" y="2329908"/>
                    <a:pt x="95917" y="2328099"/>
                    <a:pt x="95440" y="2334385"/>
                  </a:cubicBezTo>
                  <a:cubicBezTo>
                    <a:pt x="91726" y="2333052"/>
                    <a:pt x="88583" y="2340005"/>
                    <a:pt x="87535" y="2336004"/>
                  </a:cubicBezTo>
                  <a:cubicBezTo>
                    <a:pt x="86868" y="2332195"/>
                    <a:pt x="94774" y="2336862"/>
                    <a:pt x="92297" y="2331242"/>
                  </a:cubicBezTo>
                  <a:cubicBezTo>
                    <a:pt x="88487" y="2327432"/>
                    <a:pt x="88106" y="2335052"/>
                    <a:pt x="81248" y="2332861"/>
                  </a:cubicBezTo>
                  <a:cubicBezTo>
                    <a:pt x="85439" y="2329623"/>
                    <a:pt x="85535" y="2322384"/>
                    <a:pt x="87535" y="2317050"/>
                  </a:cubicBezTo>
                  <a:cubicBezTo>
                    <a:pt x="82201" y="2317145"/>
                    <a:pt x="79153" y="2314859"/>
                    <a:pt x="76390" y="2312287"/>
                  </a:cubicBezTo>
                  <a:cubicBezTo>
                    <a:pt x="86868" y="2313621"/>
                    <a:pt x="89249" y="2301619"/>
                    <a:pt x="84296" y="2296476"/>
                  </a:cubicBezTo>
                  <a:cubicBezTo>
                    <a:pt x="79438" y="2297428"/>
                    <a:pt x="79820" y="2303620"/>
                    <a:pt x="71628" y="2301238"/>
                  </a:cubicBezTo>
                  <a:cubicBezTo>
                    <a:pt x="72581" y="2308477"/>
                    <a:pt x="73247" y="2312478"/>
                    <a:pt x="71628" y="2317145"/>
                  </a:cubicBezTo>
                  <a:cubicBezTo>
                    <a:pt x="72962" y="2311620"/>
                    <a:pt x="66389" y="2314383"/>
                    <a:pt x="66866" y="2317145"/>
                  </a:cubicBezTo>
                  <a:cubicBezTo>
                    <a:pt x="79915" y="2320193"/>
                    <a:pt x="72581" y="2330194"/>
                    <a:pt x="71628" y="2340957"/>
                  </a:cubicBezTo>
                  <a:cubicBezTo>
                    <a:pt x="75248" y="2343148"/>
                    <a:pt x="77534" y="2336862"/>
                    <a:pt x="77914" y="2340957"/>
                  </a:cubicBezTo>
                  <a:cubicBezTo>
                    <a:pt x="76962" y="2345339"/>
                    <a:pt x="74009" y="2347625"/>
                    <a:pt x="73152" y="2352102"/>
                  </a:cubicBezTo>
                  <a:cubicBezTo>
                    <a:pt x="78010" y="2353340"/>
                    <a:pt x="75057" y="2346577"/>
                    <a:pt x="81058" y="2348958"/>
                  </a:cubicBezTo>
                  <a:cubicBezTo>
                    <a:pt x="78962" y="2355245"/>
                    <a:pt x="86297" y="2352197"/>
                    <a:pt x="84201" y="2358483"/>
                  </a:cubicBezTo>
                  <a:cubicBezTo>
                    <a:pt x="80772" y="2359436"/>
                    <a:pt x="79153" y="2354007"/>
                    <a:pt x="79438" y="2360007"/>
                  </a:cubicBezTo>
                  <a:cubicBezTo>
                    <a:pt x="81248" y="2362484"/>
                    <a:pt x="84011" y="2363913"/>
                    <a:pt x="85820" y="2366389"/>
                  </a:cubicBezTo>
                  <a:cubicBezTo>
                    <a:pt x="80677" y="2366770"/>
                    <a:pt x="79153" y="2363627"/>
                    <a:pt x="73152" y="2364865"/>
                  </a:cubicBezTo>
                  <a:cubicBezTo>
                    <a:pt x="70866" y="2371819"/>
                    <a:pt x="82677" y="2364865"/>
                    <a:pt x="82677" y="2369628"/>
                  </a:cubicBezTo>
                  <a:cubicBezTo>
                    <a:pt x="81248" y="2372390"/>
                    <a:pt x="77152" y="2372580"/>
                    <a:pt x="74771" y="2374390"/>
                  </a:cubicBezTo>
                  <a:cubicBezTo>
                    <a:pt x="74295" y="2382201"/>
                    <a:pt x="84773" y="2379153"/>
                    <a:pt x="85915" y="2385439"/>
                  </a:cubicBezTo>
                  <a:cubicBezTo>
                    <a:pt x="78867" y="2387725"/>
                    <a:pt x="75152" y="2406204"/>
                    <a:pt x="63722" y="2409252"/>
                  </a:cubicBezTo>
                  <a:cubicBezTo>
                    <a:pt x="66866" y="2411919"/>
                    <a:pt x="73533" y="2411061"/>
                    <a:pt x="76390" y="2414014"/>
                  </a:cubicBezTo>
                  <a:cubicBezTo>
                    <a:pt x="75724" y="2419348"/>
                    <a:pt x="70295" y="2409823"/>
                    <a:pt x="71628" y="2417157"/>
                  </a:cubicBezTo>
                  <a:cubicBezTo>
                    <a:pt x="75628" y="2425635"/>
                    <a:pt x="80010" y="2414967"/>
                    <a:pt x="84296" y="2414014"/>
                  </a:cubicBezTo>
                  <a:cubicBezTo>
                    <a:pt x="85249" y="2422968"/>
                    <a:pt x="85725" y="2430874"/>
                    <a:pt x="85915" y="2437827"/>
                  </a:cubicBezTo>
                  <a:cubicBezTo>
                    <a:pt x="90964" y="2439160"/>
                    <a:pt x="91916" y="2436398"/>
                    <a:pt x="93821" y="2434683"/>
                  </a:cubicBezTo>
                  <a:cubicBezTo>
                    <a:pt x="98774" y="2439065"/>
                    <a:pt x="93250" y="2444494"/>
                    <a:pt x="98584" y="2447352"/>
                  </a:cubicBezTo>
                  <a:cubicBezTo>
                    <a:pt x="95631" y="2446685"/>
                    <a:pt x="89059" y="2449542"/>
                    <a:pt x="90678" y="2444208"/>
                  </a:cubicBezTo>
                  <a:cubicBezTo>
                    <a:pt x="80677" y="2444685"/>
                    <a:pt x="85153" y="2456496"/>
                    <a:pt x="87535" y="2461639"/>
                  </a:cubicBezTo>
                  <a:cubicBezTo>
                    <a:pt x="81153" y="2458210"/>
                    <a:pt x="82677" y="2476022"/>
                    <a:pt x="82772" y="2475927"/>
                  </a:cubicBezTo>
                  <a:cubicBezTo>
                    <a:pt x="78676" y="2469545"/>
                    <a:pt x="65437" y="2483451"/>
                    <a:pt x="63722" y="2480689"/>
                  </a:cubicBezTo>
                  <a:cubicBezTo>
                    <a:pt x="68866" y="2481356"/>
                    <a:pt x="70009" y="2486023"/>
                    <a:pt x="73247" y="2488595"/>
                  </a:cubicBezTo>
                  <a:cubicBezTo>
                    <a:pt x="71628" y="2488595"/>
                    <a:pt x="71342" y="2489928"/>
                    <a:pt x="70104" y="2490214"/>
                  </a:cubicBezTo>
                  <a:cubicBezTo>
                    <a:pt x="66389" y="2489738"/>
                    <a:pt x="69152" y="2482690"/>
                    <a:pt x="63722" y="2483832"/>
                  </a:cubicBezTo>
                  <a:cubicBezTo>
                    <a:pt x="68294" y="2493167"/>
                    <a:pt x="64484" y="2511360"/>
                    <a:pt x="58960" y="2523457"/>
                  </a:cubicBezTo>
                  <a:cubicBezTo>
                    <a:pt x="58865" y="2518789"/>
                    <a:pt x="58388" y="2514503"/>
                    <a:pt x="52673" y="2515551"/>
                  </a:cubicBezTo>
                  <a:cubicBezTo>
                    <a:pt x="56197" y="2539268"/>
                    <a:pt x="51340" y="2563842"/>
                    <a:pt x="58960" y="2585274"/>
                  </a:cubicBezTo>
                  <a:cubicBezTo>
                    <a:pt x="55531" y="2584988"/>
                    <a:pt x="53912" y="2586607"/>
                    <a:pt x="54197" y="2590036"/>
                  </a:cubicBezTo>
                  <a:cubicBezTo>
                    <a:pt x="59722" y="2593180"/>
                    <a:pt x="58007" y="2601847"/>
                    <a:pt x="55816" y="2610610"/>
                  </a:cubicBezTo>
                  <a:cubicBezTo>
                    <a:pt x="59817" y="2612706"/>
                    <a:pt x="60770" y="2604324"/>
                    <a:pt x="62198" y="2609086"/>
                  </a:cubicBezTo>
                  <a:cubicBezTo>
                    <a:pt x="53340" y="2618802"/>
                    <a:pt x="60770" y="2638042"/>
                    <a:pt x="60579" y="2651853"/>
                  </a:cubicBezTo>
                  <a:cubicBezTo>
                    <a:pt x="63722" y="2645853"/>
                    <a:pt x="59627" y="2660045"/>
                    <a:pt x="65341" y="2656616"/>
                  </a:cubicBezTo>
                  <a:cubicBezTo>
                    <a:pt x="71723" y="2654330"/>
                    <a:pt x="64103" y="2646329"/>
                    <a:pt x="70104" y="2645567"/>
                  </a:cubicBezTo>
                  <a:cubicBezTo>
                    <a:pt x="76867" y="2648329"/>
                    <a:pt x="71152" y="2649186"/>
                    <a:pt x="76390" y="2656616"/>
                  </a:cubicBezTo>
                  <a:cubicBezTo>
                    <a:pt x="72676" y="2660521"/>
                    <a:pt x="73438" y="2654235"/>
                    <a:pt x="68485" y="2654997"/>
                  </a:cubicBezTo>
                  <a:cubicBezTo>
                    <a:pt x="66199" y="2657664"/>
                    <a:pt x="69247" y="2662236"/>
                    <a:pt x="65341" y="2666141"/>
                  </a:cubicBezTo>
                  <a:cubicBezTo>
                    <a:pt x="61532" y="2666713"/>
                    <a:pt x="66199" y="2658902"/>
                    <a:pt x="60579" y="2661378"/>
                  </a:cubicBezTo>
                  <a:cubicBezTo>
                    <a:pt x="62484" y="2675857"/>
                    <a:pt x="65913" y="2684239"/>
                    <a:pt x="60579" y="2696240"/>
                  </a:cubicBezTo>
                  <a:cubicBezTo>
                    <a:pt x="64294" y="2697859"/>
                    <a:pt x="63913" y="2703479"/>
                    <a:pt x="68485" y="2704146"/>
                  </a:cubicBezTo>
                  <a:cubicBezTo>
                    <a:pt x="64960" y="2706432"/>
                    <a:pt x="70485" y="2708051"/>
                    <a:pt x="66866" y="2708908"/>
                  </a:cubicBezTo>
                  <a:cubicBezTo>
                    <a:pt x="63722" y="2707289"/>
                    <a:pt x="64389" y="2701860"/>
                    <a:pt x="58960" y="2702622"/>
                  </a:cubicBezTo>
                  <a:cubicBezTo>
                    <a:pt x="58674" y="2710242"/>
                    <a:pt x="68390" y="2707956"/>
                    <a:pt x="68485" y="2715290"/>
                  </a:cubicBezTo>
                  <a:cubicBezTo>
                    <a:pt x="63627" y="2716433"/>
                    <a:pt x="66580" y="2709861"/>
                    <a:pt x="60579" y="2712147"/>
                  </a:cubicBezTo>
                  <a:cubicBezTo>
                    <a:pt x="60484" y="2727958"/>
                    <a:pt x="73057" y="2746437"/>
                    <a:pt x="66866" y="2764439"/>
                  </a:cubicBezTo>
                  <a:cubicBezTo>
                    <a:pt x="68390" y="2766153"/>
                    <a:pt x="72771" y="2764915"/>
                    <a:pt x="71628" y="2769201"/>
                  </a:cubicBezTo>
                  <a:cubicBezTo>
                    <a:pt x="75343" y="2769678"/>
                    <a:pt x="77724" y="2768916"/>
                    <a:pt x="79534" y="2767582"/>
                  </a:cubicBezTo>
                  <a:cubicBezTo>
                    <a:pt x="75628" y="2771297"/>
                    <a:pt x="81915" y="2770535"/>
                    <a:pt x="81153" y="2775488"/>
                  </a:cubicBezTo>
                  <a:cubicBezTo>
                    <a:pt x="77438" y="2775012"/>
                    <a:pt x="75152" y="2772916"/>
                    <a:pt x="70009" y="2773869"/>
                  </a:cubicBezTo>
                  <a:cubicBezTo>
                    <a:pt x="72581" y="2784156"/>
                    <a:pt x="65913" y="2785680"/>
                    <a:pt x="73152" y="2791299"/>
                  </a:cubicBezTo>
                  <a:cubicBezTo>
                    <a:pt x="71247" y="2791585"/>
                    <a:pt x="68675" y="2791014"/>
                    <a:pt x="68390" y="2792919"/>
                  </a:cubicBezTo>
                  <a:cubicBezTo>
                    <a:pt x="72581" y="2792442"/>
                    <a:pt x="66961" y="2801777"/>
                    <a:pt x="73152" y="2799300"/>
                  </a:cubicBezTo>
                  <a:cubicBezTo>
                    <a:pt x="73628" y="2794443"/>
                    <a:pt x="72866" y="2788442"/>
                    <a:pt x="77914" y="2788251"/>
                  </a:cubicBezTo>
                  <a:cubicBezTo>
                    <a:pt x="78867" y="2796538"/>
                    <a:pt x="73057" y="2798157"/>
                    <a:pt x="71628" y="2804063"/>
                  </a:cubicBezTo>
                  <a:cubicBezTo>
                    <a:pt x="72676" y="2809968"/>
                    <a:pt x="76867" y="2802920"/>
                    <a:pt x="77914" y="2808825"/>
                  </a:cubicBezTo>
                  <a:cubicBezTo>
                    <a:pt x="75152" y="2808730"/>
                    <a:pt x="73057" y="2809207"/>
                    <a:pt x="71628" y="2810445"/>
                  </a:cubicBezTo>
                  <a:cubicBezTo>
                    <a:pt x="76867" y="2816731"/>
                    <a:pt x="75152" y="2826161"/>
                    <a:pt x="82677" y="2832638"/>
                  </a:cubicBezTo>
                  <a:cubicBezTo>
                    <a:pt x="82963" y="2830733"/>
                    <a:pt x="85153" y="2830924"/>
                    <a:pt x="87439" y="2831019"/>
                  </a:cubicBezTo>
                  <a:cubicBezTo>
                    <a:pt x="86868" y="2821208"/>
                    <a:pt x="90678" y="2820446"/>
                    <a:pt x="84296" y="2819874"/>
                  </a:cubicBezTo>
                  <a:cubicBezTo>
                    <a:pt x="84011" y="2816446"/>
                    <a:pt x="89916" y="2819113"/>
                    <a:pt x="92202" y="2818255"/>
                  </a:cubicBezTo>
                  <a:cubicBezTo>
                    <a:pt x="92678" y="2813493"/>
                    <a:pt x="91916" y="2807397"/>
                    <a:pt x="96964" y="2807206"/>
                  </a:cubicBezTo>
                  <a:cubicBezTo>
                    <a:pt x="94964" y="2815112"/>
                    <a:pt x="93631" y="2811492"/>
                    <a:pt x="100108" y="2815112"/>
                  </a:cubicBezTo>
                  <a:cubicBezTo>
                    <a:pt x="98870" y="2815493"/>
                    <a:pt x="96964" y="2815112"/>
                    <a:pt x="96964" y="2816636"/>
                  </a:cubicBezTo>
                  <a:cubicBezTo>
                    <a:pt x="99917" y="2816446"/>
                    <a:pt x="102299" y="2815588"/>
                    <a:pt x="103346" y="2813493"/>
                  </a:cubicBezTo>
                  <a:cubicBezTo>
                    <a:pt x="100298" y="2814255"/>
                    <a:pt x="98298" y="2806254"/>
                    <a:pt x="101727" y="2805587"/>
                  </a:cubicBezTo>
                  <a:cubicBezTo>
                    <a:pt x="107347" y="2808064"/>
                    <a:pt x="102108" y="2812350"/>
                    <a:pt x="104965" y="2818255"/>
                  </a:cubicBezTo>
                  <a:cubicBezTo>
                    <a:pt x="111347" y="2815588"/>
                    <a:pt x="105727" y="2807206"/>
                    <a:pt x="114490" y="2813493"/>
                  </a:cubicBezTo>
                  <a:cubicBezTo>
                    <a:pt x="118300" y="2805777"/>
                    <a:pt x="104775" y="2807492"/>
                    <a:pt x="111252" y="2802349"/>
                  </a:cubicBezTo>
                  <a:cubicBezTo>
                    <a:pt x="113348" y="2802349"/>
                    <a:pt x="112776" y="2805111"/>
                    <a:pt x="114490" y="2805492"/>
                  </a:cubicBezTo>
                  <a:cubicBezTo>
                    <a:pt x="114490" y="2802349"/>
                    <a:pt x="114490" y="2799110"/>
                    <a:pt x="114490" y="2795967"/>
                  </a:cubicBezTo>
                  <a:cubicBezTo>
                    <a:pt x="108013" y="2797681"/>
                    <a:pt x="109919" y="2793014"/>
                    <a:pt x="103346" y="2792824"/>
                  </a:cubicBezTo>
                  <a:cubicBezTo>
                    <a:pt x="103061" y="2789394"/>
                    <a:pt x="104680" y="2787775"/>
                    <a:pt x="108109" y="2788061"/>
                  </a:cubicBezTo>
                  <a:cubicBezTo>
                    <a:pt x="110871" y="2789490"/>
                    <a:pt x="110776" y="2793871"/>
                    <a:pt x="114490" y="2794348"/>
                  </a:cubicBezTo>
                  <a:cubicBezTo>
                    <a:pt x="112300" y="2786632"/>
                    <a:pt x="114014" y="2787204"/>
                    <a:pt x="117634" y="2786442"/>
                  </a:cubicBezTo>
                  <a:cubicBezTo>
                    <a:pt x="113252" y="2785584"/>
                    <a:pt x="113252" y="2780346"/>
                    <a:pt x="111252" y="2776917"/>
                  </a:cubicBezTo>
                  <a:cubicBezTo>
                    <a:pt x="112871" y="2776917"/>
                    <a:pt x="114490" y="2776917"/>
                    <a:pt x="116014" y="2776917"/>
                  </a:cubicBezTo>
                  <a:cubicBezTo>
                    <a:pt x="109347" y="2768249"/>
                    <a:pt x="110966" y="2755295"/>
                    <a:pt x="108109" y="2746818"/>
                  </a:cubicBezTo>
                  <a:cubicBezTo>
                    <a:pt x="109252" y="2743674"/>
                    <a:pt x="116967" y="2747199"/>
                    <a:pt x="117634" y="2743674"/>
                  </a:cubicBezTo>
                  <a:cubicBezTo>
                    <a:pt x="113252" y="2744341"/>
                    <a:pt x="116110" y="2737769"/>
                    <a:pt x="112871" y="2737293"/>
                  </a:cubicBezTo>
                  <a:cubicBezTo>
                    <a:pt x="112395" y="2739102"/>
                    <a:pt x="107918" y="2744722"/>
                    <a:pt x="106585" y="2740436"/>
                  </a:cubicBezTo>
                  <a:cubicBezTo>
                    <a:pt x="116205" y="2727482"/>
                    <a:pt x="101632" y="2726434"/>
                    <a:pt x="101822" y="2715099"/>
                  </a:cubicBezTo>
                  <a:cubicBezTo>
                    <a:pt x="95155" y="2719005"/>
                    <a:pt x="95822" y="2711290"/>
                    <a:pt x="89154" y="2715099"/>
                  </a:cubicBezTo>
                  <a:cubicBezTo>
                    <a:pt x="90107" y="2710051"/>
                    <a:pt x="86201" y="2710242"/>
                    <a:pt x="89154" y="2707194"/>
                  </a:cubicBezTo>
                  <a:cubicBezTo>
                    <a:pt x="93059" y="2708051"/>
                    <a:pt x="92488" y="2713290"/>
                    <a:pt x="98679" y="2711956"/>
                  </a:cubicBezTo>
                  <a:cubicBezTo>
                    <a:pt x="97250" y="2706908"/>
                    <a:pt x="101156" y="2707003"/>
                    <a:pt x="103442" y="2705574"/>
                  </a:cubicBezTo>
                  <a:cubicBezTo>
                    <a:pt x="105442" y="2700431"/>
                    <a:pt x="98298" y="2704336"/>
                    <a:pt x="100298" y="2699193"/>
                  </a:cubicBezTo>
                  <a:cubicBezTo>
                    <a:pt x="100870" y="2695573"/>
                    <a:pt x="106680" y="2697097"/>
                    <a:pt x="108204" y="2694430"/>
                  </a:cubicBezTo>
                  <a:cubicBezTo>
                    <a:pt x="106966" y="2694049"/>
                    <a:pt x="105061" y="2694430"/>
                    <a:pt x="105061" y="2692811"/>
                  </a:cubicBezTo>
                  <a:cubicBezTo>
                    <a:pt x="99917" y="2690811"/>
                    <a:pt x="103823" y="2697955"/>
                    <a:pt x="98679" y="2695954"/>
                  </a:cubicBezTo>
                  <a:cubicBezTo>
                    <a:pt x="94393" y="2691192"/>
                    <a:pt x="102299" y="2689001"/>
                    <a:pt x="103442" y="2684905"/>
                  </a:cubicBezTo>
                  <a:cubicBezTo>
                    <a:pt x="100870" y="2682715"/>
                    <a:pt x="97250" y="2681572"/>
                    <a:pt x="95536" y="2678524"/>
                  </a:cubicBezTo>
                  <a:cubicBezTo>
                    <a:pt x="98584" y="2676333"/>
                    <a:pt x="100394" y="2672808"/>
                    <a:pt x="105061" y="2672142"/>
                  </a:cubicBezTo>
                  <a:cubicBezTo>
                    <a:pt x="103251" y="2660235"/>
                    <a:pt x="102299" y="2647377"/>
                    <a:pt x="92393" y="2643567"/>
                  </a:cubicBezTo>
                  <a:cubicBezTo>
                    <a:pt x="95631" y="2635185"/>
                    <a:pt x="100584" y="2628517"/>
                    <a:pt x="111443" y="2627755"/>
                  </a:cubicBezTo>
                  <a:cubicBezTo>
                    <a:pt x="106013" y="2623088"/>
                    <a:pt x="101441" y="2629470"/>
                    <a:pt x="97155" y="2630899"/>
                  </a:cubicBezTo>
                  <a:cubicBezTo>
                    <a:pt x="97155" y="2629279"/>
                    <a:pt x="95917" y="2628993"/>
                    <a:pt x="95631" y="2627755"/>
                  </a:cubicBezTo>
                  <a:cubicBezTo>
                    <a:pt x="102013" y="2623278"/>
                    <a:pt x="99917" y="2617278"/>
                    <a:pt x="95631" y="2611849"/>
                  </a:cubicBezTo>
                  <a:cubicBezTo>
                    <a:pt x="103442" y="2610039"/>
                    <a:pt x="108395" y="2612325"/>
                    <a:pt x="111443" y="2611849"/>
                  </a:cubicBezTo>
                  <a:cubicBezTo>
                    <a:pt x="110585" y="2611849"/>
                    <a:pt x="109633" y="2610515"/>
                    <a:pt x="111443" y="2610229"/>
                  </a:cubicBezTo>
                  <a:cubicBezTo>
                    <a:pt x="107633" y="2605086"/>
                    <a:pt x="106109" y="2605848"/>
                    <a:pt x="109919" y="2599180"/>
                  </a:cubicBezTo>
                  <a:cubicBezTo>
                    <a:pt x="95726" y="2599657"/>
                    <a:pt x="94678" y="2586893"/>
                    <a:pt x="90869" y="2576987"/>
                  </a:cubicBezTo>
                  <a:cubicBezTo>
                    <a:pt x="90488" y="2578416"/>
                    <a:pt x="83820" y="2581178"/>
                    <a:pt x="84487" y="2578511"/>
                  </a:cubicBezTo>
                  <a:cubicBezTo>
                    <a:pt x="87059" y="2578511"/>
                    <a:pt x="85344" y="2574130"/>
                    <a:pt x="87630" y="2573749"/>
                  </a:cubicBezTo>
                  <a:cubicBezTo>
                    <a:pt x="97536" y="2571272"/>
                    <a:pt x="94393" y="2581749"/>
                    <a:pt x="100298" y="2583274"/>
                  </a:cubicBezTo>
                  <a:cubicBezTo>
                    <a:pt x="95155" y="2572796"/>
                    <a:pt x="92869" y="2561271"/>
                    <a:pt x="92393" y="2553174"/>
                  </a:cubicBezTo>
                  <a:cubicBezTo>
                    <a:pt x="92012" y="2556889"/>
                    <a:pt x="85344" y="2554127"/>
                    <a:pt x="86106" y="2551555"/>
                  </a:cubicBezTo>
                  <a:cubicBezTo>
                    <a:pt x="87916" y="2549650"/>
                    <a:pt x="90583" y="2548698"/>
                    <a:pt x="89249" y="2543649"/>
                  </a:cubicBezTo>
                  <a:cubicBezTo>
                    <a:pt x="80582" y="2547555"/>
                    <a:pt x="89725" y="2540697"/>
                    <a:pt x="82868" y="2538887"/>
                  </a:cubicBezTo>
                  <a:cubicBezTo>
                    <a:pt x="82391" y="2542602"/>
                    <a:pt x="81248" y="2545745"/>
                    <a:pt x="78105" y="2546793"/>
                  </a:cubicBezTo>
                  <a:cubicBezTo>
                    <a:pt x="78391" y="2540697"/>
                    <a:pt x="76772" y="2546221"/>
                    <a:pt x="73343" y="2545174"/>
                  </a:cubicBezTo>
                  <a:cubicBezTo>
                    <a:pt x="78010" y="2543268"/>
                    <a:pt x="75438" y="2539268"/>
                    <a:pt x="70199" y="2538887"/>
                  </a:cubicBezTo>
                  <a:cubicBezTo>
                    <a:pt x="72866" y="2544792"/>
                    <a:pt x="69247" y="2541364"/>
                    <a:pt x="68580" y="2546793"/>
                  </a:cubicBezTo>
                  <a:cubicBezTo>
                    <a:pt x="71533" y="2551079"/>
                    <a:pt x="73914" y="2547078"/>
                    <a:pt x="76486" y="2550031"/>
                  </a:cubicBezTo>
                  <a:cubicBezTo>
                    <a:pt x="72485" y="2552984"/>
                    <a:pt x="79820" y="2558223"/>
                    <a:pt x="73343" y="2559556"/>
                  </a:cubicBezTo>
                  <a:cubicBezTo>
                    <a:pt x="73343" y="2556889"/>
                    <a:pt x="73343" y="2554222"/>
                    <a:pt x="73343" y="2551650"/>
                  </a:cubicBezTo>
                  <a:cubicBezTo>
                    <a:pt x="67532" y="2548507"/>
                    <a:pt x="61246" y="2552984"/>
                    <a:pt x="57436" y="2550126"/>
                  </a:cubicBezTo>
                  <a:cubicBezTo>
                    <a:pt x="57436" y="2549079"/>
                    <a:pt x="57436" y="2548031"/>
                    <a:pt x="57436" y="2546888"/>
                  </a:cubicBezTo>
                  <a:cubicBezTo>
                    <a:pt x="60674" y="2546888"/>
                    <a:pt x="63818" y="2546888"/>
                    <a:pt x="66961" y="2546888"/>
                  </a:cubicBezTo>
                  <a:cubicBezTo>
                    <a:pt x="69056" y="2542125"/>
                    <a:pt x="68104" y="2534220"/>
                    <a:pt x="70104" y="2529457"/>
                  </a:cubicBezTo>
                  <a:cubicBezTo>
                    <a:pt x="67342" y="2529362"/>
                    <a:pt x="61627" y="2527266"/>
                    <a:pt x="65341" y="2523075"/>
                  </a:cubicBezTo>
                  <a:cubicBezTo>
                    <a:pt x="72295" y="2526695"/>
                    <a:pt x="72676" y="2536887"/>
                    <a:pt x="78010" y="2542125"/>
                  </a:cubicBezTo>
                  <a:cubicBezTo>
                    <a:pt x="76676" y="2533839"/>
                    <a:pt x="81439" y="2541364"/>
                    <a:pt x="84392" y="2537363"/>
                  </a:cubicBezTo>
                  <a:cubicBezTo>
                    <a:pt x="83344" y="2530505"/>
                    <a:pt x="77152" y="2528695"/>
                    <a:pt x="73247" y="2524695"/>
                  </a:cubicBezTo>
                  <a:cubicBezTo>
                    <a:pt x="75152" y="2519837"/>
                    <a:pt x="77248" y="2524981"/>
                    <a:pt x="79629" y="2521551"/>
                  </a:cubicBezTo>
                  <a:cubicBezTo>
                    <a:pt x="74867" y="2523171"/>
                    <a:pt x="76867" y="2518027"/>
                    <a:pt x="76486" y="2515170"/>
                  </a:cubicBezTo>
                  <a:cubicBezTo>
                    <a:pt x="72771" y="2512789"/>
                    <a:pt x="69723" y="2515741"/>
                    <a:pt x="68580" y="2513550"/>
                  </a:cubicBezTo>
                  <a:cubicBezTo>
                    <a:pt x="75819" y="2509645"/>
                    <a:pt x="71438" y="2502597"/>
                    <a:pt x="79724" y="2507169"/>
                  </a:cubicBezTo>
                  <a:cubicBezTo>
                    <a:pt x="81248" y="2504883"/>
                    <a:pt x="82868" y="2494596"/>
                    <a:pt x="81344" y="2494500"/>
                  </a:cubicBezTo>
                  <a:cubicBezTo>
                    <a:pt x="79629" y="2499739"/>
                    <a:pt x="71342" y="2494405"/>
                    <a:pt x="68675" y="2494500"/>
                  </a:cubicBezTo>
                  <a:cubicBezTo>
                    <a:pt x="71152" y="2491167"/>
                    <a:pt x="75248" y="2489452"/>
                    <a:pt x="76581" y="2484975"/>
                  </a:cubicBezTo>
                  <a:cubicBezTo>
                    <a:pt x="76581" y="2487071"/>
                    <a:pt x="79343" y="2486404"/>
                    <a:pt x="79724" y="2488119"/>
                  </a:cubicBezTo>
                  <a:cubicBezTo>
                    <a:pt x="80200" y="2490881"/>
                    <a:pt x="72295" y="2493072"/>
                    <a:pt x="76581" y="2494500"/>
                  </a:cubicBezTo>
                  <a:cubicBezTo>
                    <a:pt x="82487" y="2489357"/>
                    <a:pt x="88297" y="2491833"/>
                    <a:pt x="92488" y="2491357"/>
                  </a:cubicBezTo>
                  <a:cubicBezTo>
                    <a:pt x="89345" y="2479260"/>
                    <a:pt x="80296" y="2491072"/>
                    <a:pt x="78200" y="2480213"/>
                  </a:cubicBezTo>
                  <a:cubicBezTo>
                    <a:pt x="85725" y="2474784"/>
                    <a:pt x="92488" y="2485833"/>
                    <a:pt x="102013" y="2481737"/>
                  </a:cubicBezTo>
                  <a:cubicBezTo>
                    <a:pt x="99822" y="2489833"/>
                    <a:pt x="105537" y="2489833"/>
                    <a:pt x="108395" y="2492881"/>
                  </a:cubicBezTo>
                  <a:cubicBezTo>
                    <a:pt x="110871" y="2502692"/>
                    <a:pt x="102584" y="2501930"/>
                    <a:pt x="102013" y="2508788"/>
                  </a:cubicBezTo>
                  <a:cubicBezTo>
                    <a:pt x="102680" y="2511836"/>
                    <a:pt x="108204" y="2510026"/>
                    <a:pt x="106775" y="2515170"/>
                  </a:cubicBezTo>
                  <a:cubicBezTo>
                    <a:pt x="104680" y="2515170"/>
                    <a:pt x="105347" y="2517932"/>
                    <a:pt x="103537" y="2518313"/>
                  </a:cubicBezTo>
                  <a:cubicBezTo>
                    <a:pt x="102108" y="2515551"/>
                    <a:pt x="103632" y="2509836"/>
                    <a:pt x="98774" y="2510407"/>
                  </a:cubicBezTo>
                  <a:cubicBezTo>
                    <a:pt x="100965" y="2517360"/>
                    <a:pt x="99917" y="2519456"/>
                    <a:pt x="95631" y="2523075"/>
                  </a:cubicBezTo>
                  <a:cubicBezTo>
                    <a:pt x="103442" y="2523361"/>
                    <a:pt x="105347" y="2538697"/>
                    <a:pt x="106775" y="2527838"/>
                  </a:cubicBezTo>
                  <a:cubicBezTo>
                    <a:pt x="106013" y="2532791"/>
                    <a:pt x="111633" y="2531457"/>
                    <a:pt x="109919" y="2537363"/>
                  </a:cubicBezTo>
                  <a:cubicBezTo>
                    <a:pt x="108109" y="2536887"/>
                    <a:pt x="99441" y="2534220"/>
                    <a:pt x="103537" y="2537363"/>
                  </a:cubicBezTo>
                  <a:cubicBezTo>
                    <a:pt x="110300" y="2536791"/>
                    <a:pt x="104965" y="2544221"/>
                    <a:pt x="105156" y="2546888"/>
                  </a:cubicBezTo>
                  <a:cubicBezTo>
                    <a:pt x="107918" y="2548888"/>
                    <a:pt x="109728" y="2551841"/>
                    <a:pt x="113062" y="2553270"/>
                  </a:cubicBezTo>
                  <a:cubicBezTo>
                    <a:pt x="114395" y="2559366"/>
                    <a:pt x="109728" y="2559366"/>
                    <a:pt x="106775" y="2561175"/>
                  </a:cubicBezTo>
                  <a:cubicBezTo>
                    <a:pt x="110966" y="2565938"/>
                    <a:pt x="104965" y="2572701"/>
                    <a:pt x="106775" y="2573844"/>
                  </a:cubicBezTo>
                  <a:cubicBezTo>
                    <a:pt x="110871" y="2571463"/>
                    <a:pt x="112205" y="2576987"/>
                    <a:pt x="117824" y="2572224"/>
                  </a:cubicBezTo>
                  <a:cubicBezTo>
                    <a:pt x="123063" y="2576130"/>
                    <a:pt x="117824" y="2580607"/>
                    <a:pt x="120968" y="2586512"/>
                  </a:cubicBezTo>
                  <a:cubicBezTo>
                    <a:pt x="116491" y="2587846"/>
                    <a:pt x="116872" y="2584226"/>
                    <a:pt x="113062" y="2584893"/>
                  </a:cubicBezTo>
                  <a:cubicBezTo>
                    <a:pt x="115348" y="2590798"/>
                    <a:pt x="110014" y="2597180"/>
                    <a:pt x="119444" y="2597561"/>
                  </a:cubicBezTo>
                  <a:cubicBezTo>
                    <a:pt x="120206" y="2592417"/>
                    <a:pt x="111538" y="2594227"/>
                    <a:pt x="116300" y="2589655"/>
                  </a:cubicBezTo>
                  <a:cubicBezTo>
                    <a:pt x="119729" y="2593941"/>
                    <a:pt x="121539" y="2590132"/>
                    <a:pt x="125825" y="2592799"/>
                  </a:cubicBezTo>
                  <a:cubicBezTo>
                    <a:pt x="121158" y="2599847"/>
                    <a:pt x="132493" y="2602419"/>
                    <a:pt x="136874" y="2605467"/>
                  </a:cubicBezTo>
                  <a:cubicBezTo>
                    <a:pt x="126587" y="2606991"/>
                    <a:pt x="118205" y="2602228"/>
                    <a:pt x="116300" y="2613373"/>
                  </a:cubicBezTo>
                  <a:cubicBezTo>
                    <a:pt x="125159" y="2609277"/>
                    <a:pt x="122111" y="2615087"/>
                    <a:pt x="125825" y="2618135"/>
                  </a:cubicBezTo>
                  <a:cubicBezTo>
                    <a:pt x="130969" y="2620135"/>
                    <a:pt x="127063" y="2612991"/>
                    <a:pt x="132112" y="2614897"/>
                  </a:cubicBezTo>
                  <a:cubicBezTo>
                    <a:pt x="142970" y="2626041"/>
                    <a:pt x="130207" y="2631470"/>
                    <a:pt x="124206" y="2638709"/>
                  </a:cubicBezTo>
                  <a:cubicBezTo>
                    <a:pt x="127730" y="2639947"/>
                    <a:pt x="132874" y="2637947"/>
                    <a:pt x="135350" y="2643472"/>
                  </a:cubicBezTo>
                  <a:cubicBezTo>
                    <a:pt x="134874" y="2646805"/>
                    <a:pt x="124682" y="2648520"/>
                    <a:pt x="130588" y="2652997"/>
                  </a:cubicBezTo>
                  <a:cubicBezTo>
                    <a:pt x="130874" y="2650615"/>
                    <a:pt x="134398" y="2651568"/>
                    <a:pt x="136874" y="2651377"/>
                  </a:cubicBezTo>
                  <a:cubicBezTo>
                    <a:pt x="130874" y="2658997"/>
                    <a:pt x="140208" y="2668617"/>
                    <a:pt x="130588" y="2675190"/>
                  </a:cubicBezTo>
                  <a:cubicBezTo>
                    <a:pt x="141923" y="2678905"/>
                    <a:pt x="132969" y="2687572"/>
                    <a:pt x="136874" y="2697383"/>
                  </a:cubicBezTo>
                  <a:cubicBezTo>
                    <a:pt x="140970" y="2699098"/>
                    <a:pt x="147542" y="2698431"/>
                    <a:pt x="149543" y="2702146"/>
                  </a:cubicBezTo>
                  <a:cubicBezTo>
                    <a:pt x="143732" y="2710527"/>
                    <a:pt x="138779" y="2739579"/>
                    <a:pt x="149543" y="2738626"/>
                  </a:cubicBezTo>
                  <a:cubicBezTo>
                    <a:pt x="151543" y="2744817"/>
                    <a:pt x="148590" y="2746627"/>
                    <a:pt x="154305" y="2749771"/>
                  </a:cubicBezTo>
                  <a:cubicBezTo>
                    <a:pt x="152019" y="2750628"/>
                    <a:pt x="150400" y="2752247"/>
                    <a:pt x="149543" y="2754533"/>
                  </a:cubicBezTo>
                  <a:cubicBezTo>
                    <a:pt x="158496" y="2754342"/>
                    <a:pt x="146685" y="2762534"/>
                    <a:pt x="151162" y="2762439"/>
                  </a:cubicBezTo>
                  <a:cubicBezTo>
                    <a:pt x="151829" y="2760439"/>
                    <a:pt x="153162" y="2759200"/>
                    <a:pt x="155924" y="2759200"/>
                  </a:cubicBezTo>
                  <a:cubicBezTo>
                    <a:pt x="155924" y="2760819"/>
                    <a:pt x="157258" y="2761105"/>
                    <a:pt x="157544" y="2762439"/>
                  </a:cubicBezTo>
                  <a:cubicBezTo>
                    <a:pt x="156020" y="2765296"/>
                    <a:pt x="155543" y="2771678"/>
                    <a:pt x="151257" y="2767201"/>
                  </a:cubicBezTo>
                  <a:cubicBezTo>
                    <a:pt x="151543" y="2773869"/>
                    <a:pt x="155924" y="2777202"/>
                    <a:pt x="160782" y="2775107"/>
                  </a:cubicBezTo>
                  <a:cubicBezTo>
                    <a:pt x="156496" y="2781393"/>
                    <a:pt x="163640" y="2787394"/>
                    <a:pt x="165545" y="2792538"/>
                  </a:cubicBezTo>
                  <a:cubicBezTo>
                    <a:pt x="160687" y="2794633"/>
                    <a:pt x="157353" y="2799967"/>
                    <a:pt x="152876" y="2794157"/>
                  </a:cubicBezTo>
                  <a:cubicBezTo>
                    <a:pt x="153829" y="2799777"/>
                    <a:pt x="145352" y="2804063"/>
                    <a:pt x="152876" y="2806825"/>
                  </a:cubicBezTo>
                  <a:cubicBezTo>
                    <a:pt x="158020" y="2803682"/>
                    <a:pt x="147257" y="2803206"/>
                    <a:pt x="152876" y="2800443"/>
                  </a:cubicBezTo>
                  <a:cubicBezTo>
                    <a:pt x="159925" y="2804444"/>
                    <a:pt x="165735" y="2809873"/>
                    <a:pt x="168783" y="2817874"/>
                  </a:cubicBezTo>
                  <a:cubicBezTo>
                    <a:pt x="166688" y="2817874"/>
                    <a:pt x="164592" y="2817874"/>
                    <a:pt x="162401" y="2817874"/>
                  </a:cubicBezTo>
                  <a:cubicBezTo>
                    <a:pt x="158306" y="2829971"/>
                    <a:pt x="172022" y="2824923"/>
                    <a:pt x="175070" y="2833781"/>
                  </a:cubicBezTo>
                  <a:cubicBezTo>
                    <a:pt x="167926" y="2836734"/>
                    <a:pt x="172879" y="2827494"/>
                    <a:pt x="167164" y="2829018"/>
                  </a:cubicBezTo>
                  <a:cubicBezTo>
                    <a:pt x="162878" y="2838734"/>
                    <a:pt x="172307" y="2837496"/>
                    <a:pt x="168783" y="2846449"/>
                  </a:cubicBezTo>
                  <a:cubicBezTo>
                    <a:pt x="174593" y="2846354"/>
                    <a:pt x="176975" y="2854260"/>
                    <a:pt x="171926" y="2855974"/>
                  </a:cubicBezTo>
                  <a:cubicBezTo>
                    <a:pt x="184595" y="2865594"/>
                    <a:pt x="170688" y="2875500"/>
                    <a:pt x="173546" y="2889312"/>
                  </a:cubicBezTo>
                  <a:cubicBezTo>
                    <a:pt x="182880" y="2889502"/>
                    <a:pt x="180118" y="2901790"/>
                    <a:pt x="189452" y="2901980"/>
                  </a:cubicBezTo>
                  <a:cubicBezTo>
                    <a:pt x="189452" y="2905123"/>
                    <a:pt x="185166" y="2903980"/>
                    <a:pt x="186309" y="2908362"/>
                  </a:cubicBezTo>
                  <a:cubicBezTo>
                    <a:pt x="189929" y="2910552"/>
                    <a:pt x="192500" y="2913791"/>
                    <a:pt x="195834" y="2916267"/>
                  </a:cubicBezTo>
                  <a:cubicBezTo>
                    <a:pt x="193262" y="2925792"/>
                    <a:pt x="195358" y="2939318"/>
                    <a:pt x="203740" y="2938461"/>
                  </a:cubicBezTo>
                  <a:cubicBezTo>
                    <a:pt x="203740" y="2941604"/>
                    <a:pt x="199358" y="2940461"/>
                    <a:pt x="200501" y="2944747"/>
                  </a:cubicBezTo>
                  <a:cubicBezTo>
                    <a:pt x="203168" y="2944747"/>
                    <a:pt x="205835" y="2944747"/>
                    <a:pt x="208407" y="2944747"/>
                  </a:cubicBezTo>
                  <a:cubicBezTo>
                    <a:pt x="208883" y="2933698"/>
                    <a:pt x="213741" y="2945319"/>
                    <a:pt x="217932" y="2944747"/>
                  </a:cubicBezTo>
                  <a:cubicBezTo>
                    <a:pt x="219742" y="2938747"/>
                    <a:pt x="216408" y="2937603"/>
                    <a:pt x="221075" y="2935222"/>
                  </a:cubicBezTo>
                  <a:cubicBezTo>
                    <a:pt x="222885" y="2937603"/>
                    <a:pt x="222885" y="2939223"/>
                    <a:pt x="221075" y="2941604"/>
                  </a:cubicBezTo>
                  <a:cubicBezTo>
                    <a:pt x="225743" y="2942938"/>
                    <a:pt x="226219" y="2932174"/>
                    <a:pt x="228981" y="2936841"/>
                  </a:cubicBezTo>
                  <a:cubicBezTo>
                    <a:pt x="228124" y="2937794"/>
                    <a:pt x="222504" y="2941604"/>
                    <a:pt x="227362" y="2943223"/>
                  </a:cubicBezTo>
                  <a:cubicBezTo>
                    <a:pt x="230029" y="2941794"/>
                    <a:pt x="241364" y="2940842"/>
                    <a:pt x="235268" y="2947986"/>
                  </a:cubicBezTo>
                  <a:cubicBezTo>
                    <a:pt x="240316" y="2945605"/>
                    <a:pt x="244602" y="2942557"/>
                    <a:pt x="243173" y="2933698"/>
                  </a:cubicBezTo>
                  <a:cubicBezTo>
                    <a:pt x="247555" y="2937984"/>
                    <a:pt x="244602" y="2931412"/>
                    <a:pt x="247936" y="2930555"/>
                  </a:cubicBezTo>
                  <a:cubicBezTo>
                    <a:pt x="253270" y="2931222"/>
                    <a:pt x="250508" y="2935413"/>
                    <a:pt x="254222" y="2930555"/>
                  </a:cubicBezTo>
                  <a:cubicBezTo>
                    <a:pt x="253079" y="2934460"/>
                    <a:pt x="261175" y="2937032"/>
                    <a:pt x="255842" y="2940080"/>
                  </a:cubicBezTo>
                  <a:cubicBezTo>
                    <a:pt x="251460" y="2941223"/>
                    <a:pt x="256985" y="2932650"/>
                    <a:pt x="252698" y="2933793"/>
                  </a:cubicBezTo>
                  <a:cubicBezTo>
                    <a:pt x="251269" y="2936556"/>
                    <a:pt x="249174" y="2939890"/>
                    <a:pt x="246317" y="2936937"/>
                  </a:cubicBezTo>
                  <a:cubicBezTo>
                    <a:pt x="250412" y="2941794"/>
                    <a:pt x="253746" y="2947509"/>
                    <a:pt x="263747" y="2946462"/>
                  </a:cubicBezTo>
                  <a:cubicBezTo>
                    <a:pt x="262795" y="2942652"/>
                    <a:pt x="261461" y="2939223"/>
                    <a:pt x="262223" y="2933793"/>
                  </a:cubicBezTo>
                  <a:cubicBezTo>
                    <a:pt x="264414" y="2933889"/>
                    <a:pt x="265748" y="2933032"/>
                    <a:pt x="266986" y="2932174"/>
                  </a:cubicBezTo>
                  <a:cubicBezTo>
                    <a:pt x="264795" y="2934174"/>
                    <a:pt x="266033" y="2939699"/>
                    <a:pt x="263843" y="2941699"/>
                  </a:cubicBezTo>
                  <a:cubicBezTo>
                    <a:pt x="266795" y="2942080"/>
                    <a:pt x="272129" y="2948081"/>
                    <a:pt x="273368" y="2944842"/>
                  </a:cubicBezTo>
                  <a:cubicBezTo>
                    <a:pt x="271082" y="2943985"/>
                    <a:pt x="269462" y="2942366"/>
                    <a:pt x="268605" y="2940080"/>
                  </a:cubicBezTo>
                  <a:cubicBezTo>
                    <a:pt x="272225" y="2940556"/>
                    <a:pt x="274701" y="2939890"/>
                    <a:pt x="276511" y="2938556"/>
                  </a:cubicBezTo>
                  <a:cubicBezTo>
                    <a:pt x="270415" y="2946843"/>
                    <a:pt x="285179" y="2943985"/>
                    <a:pt x="279654" y="2952748"/>
                  </a:cubicBezTo>
                  <a:cubicBezTo>
                    <a:pt x="289369" y="2949891"/>
                    <a:pt x="289274" y="2956939"/>
                    <a:pt x="293942" y="2959130"/>
                  </a:cubicBezTo>
                  <a:cubicBezTo>
                    <a:pt x="298990" y="2960464"/>
                    <a:pt x="296132" y="2953891"/>
                    <a:pt x="300228" y="2954367"/>
                  </a:cubicBezTo>
                  <a:cubicBezTo>
                    <a:pt x="302133" y="2960368"/>
                    <a:pt x="311087" y="2971036"/>
                    <a:pt x="316040" y="2963892"/>
                  </a:cubicBezTo>
                  <a:cubicBezTo>
                    <a:pt x="316516" y="2965988"/>
                    <a:pt x="318326" y="2966941"/>
                    <a:pt x="317659" y="2970274"/>
                  </a:cubicBezTo>
                  <a:cubicBezTo>
                    <a:pt x="322993" y="2970846"/>
                    <a:pt x="320135" y="2963226"/>
                    <a:pt x="327184" y="2965512"/>
                  </a:cubicBezTo>
                  <a:cubicBezTo>
                    <a:pt x="339471" y="2970655"/>
                    <a:pt x="358902" y="2978085"/>
                    <a:pt x="366808" y="2992467"/>
                  </a:cubicBezTo>
                  <a:cubicBezTo>
                    <a:pt x="391478" y="2999516"/>
                    <a:pt x="414052" y="3008660"/>
                    <a:pt x="435007" y="3019423"/>
                  </a:cubicBezTo>
                  <a:cubicBezTo>
                    <a:pt x="466916" y="3021138"/>
                    <a:pt x="465296" y="2989419"/>
                    <a:pt x="499967" y="2993991"/>
                  </a:cubicBezTo>
                  <a:cubicBezTo>
                    <a:pt x="505111" y="2986943"/>
                    <a:pt x="514826" y="2984466"/>
                    <a:pt x="522161" y="2979704"/>
                  </a:cubicBezTo>
                  <a:cubicBezTo>
                    <a:pt x="525113" y="2978180"/>
                    <a:pt x="527495" y="2984466"/>
                    <a:pt x="528542" y="2979704"/>
                  </a:cubicBezTo>
                  <a:cubicBezTo>
                    <a:pt x="524351" y="2962083"/>
                    <a:pt x="543592" y="2941128"/>
                    <a:pt x="549116" y="2922649"/>
                  </a:cubicBezTo>
                  <a:cubicBezTo>
                    <a:pt x="559880" y="2910743"/>
                    <a:pt x="564928" y="2893026"/>
                    <a:pt x="564928" y="2870357"/>
                  </a:cubicBezTo>
                  <a:cubicBezTo>
                    <a:pt x="574453" y="2860260"/>
                    <a:pt x="564928" y="2831209"/>
                    <a:pt x="588740" y="2835496"/>
                  </a:cubicBezTo>
                  <a:cubicBezTo>
                    <a:pt x="584168" y="2820922"/>
                    <a:pt x="604552" y="2819970"/>
                    <a:pt x="612553" y="2819684"/>
                  </a:cubicBezTo>
                  <a:cubicBezTo>
                    <a:pt x="625888" y="2819208"/>
                    <a:pt x="644652" y="2823399"/>
                    <a:pt x="650557" y="2829209"/>
                  </a:cubicBezTo>
                  <a:cubicBezTo>
                    <a:pt x="656082" y="2828923"/>
                    <a:pt x="661702" y="2829304"/>
                    <a:pt x="667322" y="2829685"/>
                  </a:cubicBezTo>
                  <a:cubicBezTo>
                    <a:pt x="668941" y="2832543"/>
                    <a:pt x="669703" y="2836162"/>
                    <a:pt x="670941" y="2839401"/>
                  </a:cubicBezTo>
                  <a:cubicBezTo>
                    <a:pt x="679132" y="2843401"/>
                    <a:pt x="686276" y="2848545"/>
                    <a:pt x="695420" y="2851593"/>
                  </a:cubicBezTo>
                  <a:cubicBezTo>
                    <a:pt x="706469" y="2866261"/>
                    <a:pt x="710184" y="2884644"/>
                    <a:pt x="707612" y="2900456"/>
                  </a:cubicBezTo>
                  <a:cubicBezTo>
                    <a:pt x="706850" y="2905218"/>
                    <a:pt x="702469" y="2909695"/>
                    <a:pt x="702183" y="2914077"/>
                  </a:cubicBezTo>
                  <a:cubicBezTo>
                    <a:pt x="700945" y="2934841"/>
                    <a:pt x="721900" y="2944557"/>
                    <a:pt x="740188" y="2946652"/>
                  </a:cubicBezTo>
                  <a:cubicBezTo>
                    <a:pt x="745807" y="2947319"/>
                    <a:pt x="750284" y="2945414"/>
                    <a:pt x="755142" y="2946652"/>
                  </a:cubicBezTo>
                  <a:cubicBezTo>
                    <a:pt x="764667" y="2949129"/>
                    <a:pt x="771144" y="2956463"/>
                    <a:pt x="782288" y="2960178"/>
                  </a:cubicBezTo>
                  <a:cubicBezTo>
                    <a:pt x="801338" y="2966559"/>
                    <a:pt x="816578" y="2982561"/>
                    <a:pt x="835247" y="2980561"/>
                  </a:cubicBezTo>
                  <a:cubicBezTo>
                    <a:pt x="846011" y="2987515"/>
                    <a:pt x="851630" y="2999516"/>
                    <a:pt x="869156" y="2999611"/>
                  </a:cubicBezTo>
                  <a:cubicBezTo>
                    <a:pt x="876967" y="3002469"/>
                    <a:pt x="879348" y="3008565"/>
                    <a:pt x="886778" y="3009136"/>
                  </a:cubicBezTo>
                  <a:cubicBezTo>
                    <a:pt x="918591" y="3011613"/>
                    <a:pt x="899160" y="2967893"/>
                    <a:pt x="919353" y="2956177"/>
                  </a:cubicBezTo>
                  <a:cubicBezTo>
                    <a:pt x="964121" y="2975323"/>
                    <a:pt x="975074" y="2915029"/>
                    <a:pt x="1008983" y="2914077"/>
                  </a:cubicBezTo>
                  <a:cubicBezTo>
                    <a:pt x="1018223" y="2913791"/>
                    <a:pt x="1060133" y="2925602"/>
                    <a:pt x="1066038" y="2935794"/>
                  </a:cubicBezTo>
                  <a:cubicBezTo>
                    <a:pt x="1089184" y="2935317"/>
                    <a:pt x="1110425" y="2928936"/>
                    <a:pt x="1128522" y="2922268"/>
                  </a:cubicBezTo>
                  <a:cubicBezTo>
                    <a:pt x="1143000" y="2916934"/>
                    <a:pt x="1157383" y="2911505"/>
                    <a:pt x="1163765" y="2900551"/>
                  </a:cubicBezTo>
                  <a:cubicBezTo>
                    <a:pt x="1172051" y="2886359"/>
                    <a:pt x="1169861" y="2866833"/>
                    <a:pt x="1180052" y="2850355"/>
                  </a:cubicBezTo>
                  <a:cubicBezTo>
                    <a:pt x="1178052" y="2805111"/>
                    <a:pt x="1185767" y="2759010"/>
                    <a:pt x="1195959" y="2720624"/>
                  </a:cubicBezTo>
                  <a:cubicBezTo>
                    <a:pt x="1196531" y="2721291"/>
                    <a:pt x="1197483" y="2721576"/>
                    <a:pt x="1198817" y="2721386"/>
                  </a:cubicBezTo>
                  <a:cubicBezTo>
                    <a:pt x="1198817" y="2718909"/>
                    <a:pt x="1198817" y="2716433"/>
                    <a:pt x="1198817" y="2713957"/>
                  </a:cubicBezTo>
                  <a:cubicBezTo>
                    <a:pt x="1198436" y="2713861"/>
                    <a:pt x="1198150" y="2714052"/>
                    <a:pt x="1197769" y="2714052"/>
                  </a:cubicBezTo>
                  <a:cubicBezTo>
                    <a:pt x="1198245" y="2712432"/>
                    <a:pt x="1198626" y="2710718"/>
                    <a:pt x="1199102" y="2709194"/>
                  </a:cubicBezTo>
                  <a:cubicBezTo>
                    <a:pt x="1192435" y="2702336"/>
                    <a:pt x="1187672" y="2693478"/>
                    <a:pt x="1176052" y="2691573"/>
                  </a:cubicBezTo>
                  <a:cubicBezTo>
                    <a:pt x="1175480" y="2679857"/>
                    <a:pt x="1183577" y="2677761"/>
                    <a:pt x="1189577" y="2679381"/>
                  </a:cubicBezTo>
                  <a:cubicBezTo>
                    <a:pt x="1194626" y="2671666"/>
                    <a:pt x="1199102" y="2659474"/>
                    <a:pt x="1192340" y="2650901"/>
                  </a:cubicBezTo>
                  <a:cubicBezTo>
                    <a:pt x="1199388" y="2618421"/>
                    <a:pt x="1204341" y="2587083"/>
                    <a:pt x="1209389" y="2556223"/>
                  </a:cubicBezTo>
                  <a:cubicBezTo>
                    <a:pt x="1210056" y="2556794"/>
                    <a:pt x="1210628" y="2557366"/>
                    <a:pt x="1211199" y="2557842"/>
                  </a:cubicBezTo>
                  <a:cubicBezTo>
                    <a:pt x="1211199" y="2556127"/>
                    <a:pt x="1211771" y="2555080"/>
                    <a:pt x="1212437" y="2554127"/>
                  </a:cubicBezTo>
                  <a:cubicBezTo>
                    <a:pt x="1211199" y="2553936"/>
                    <a:pt x="1210628" y="2553174"/>
                    <a:pt x="1209961" y="2552317"/>
                  </a:cubicBezTo>
                  <a:cubicBezTo>
                    <a:pt x="1210247" y="2550412"/>
                    <a:pt x="1210532" y="2548602"/>
                    <a:pt x="1210913" y="2546698"/>
                  </a:cubicBezTo>
                  <a:cubicBezTo>
                    <a:pt x="1211390" y="2546698"/>
                    <a:pt x="1211961" y="2546698"/>
                    <a:pt x="1212437" y="2546698"/>
                  </a:cubicBezTo>
                  <a:cubicBezTo>
                    <a:pt x="1213961" y="2543649"/>
                    <a:pt x="1214247" y="2539363"/>
                    <a:pt x="1214914" y="2535553"/>
                  </a:cubicBezTo>
                  <a:cubicBezTo>
                    <a:pt x="1213485" y="2534982"/>
                    <a:pt x="1212914" y="2535363"/>
                    <a:pt x="1212628" y="2536030"/>
                  </a:cubicBezTo>
                  <a:cubicBezTo>
                    <a:pt x="1218057" y="2503454"/>
                    <a:pt x="1223867" y="2471164"/>
                    <a:pt x="1232630" y="2438113"/>
                  </a:cubicBezTo>
                  <a:cubicBezTo>
                    <a:pt x="1232821" y="2438398"/>
                    <a:pt x="1233011" y="2438779"/>
                    <a:pt x="1233487" y="2438874"/>
                  </a:cubicBezTo>
                  <a:cubicBezTo>
                    <a:pt x="1235202" y="2438113"/>
                    <a:pt x="1233678" y="2434112"/>
                    <a:pt x="1235964" y="2433922"/>
                  </a:cubicBezTo>
                  <a:cubicBezTo>
                    <a:pt x="1238536" y="2437160"/>
                    <a:pt x="1244156" y="2437255"/>
                    <a:pt x="1243394" y="2443827"/>
                  </a:cubicBezTo>
                  <a:cubicBezTo>
                    <a:pt x="1239583" y="2442970"/>
                    <a:pt x="1241012" y="2442970"/>
                    <a:pt x="1237202" y="2443827"/>
                  </a:cubicBezTo>
                  <a:cubicBezTo>
                    <a:pt x="1236440" y="2447828"/>
                    <a:pt x="1239488" y="2447638"/>
                    <a:pt x="1237202" y="2450019"/>
                  </a:cubicBezTo>
                  <a:cubicBezTo>
                    <a:pt x="1241108" y="2451448"/>
                    <a:pt x="1240250" y="2448114"/>
                    <a:pt x="1242155" y="2447542"/>
                  </a:cubicBezTo>
                  <a:cubicBezTo>
                    <a:pt x="1248537" y="2453924"/>
                    <a:pt x="1239393" y="2460687"/>
                    <a:pt x="1238441" y="2467354"/>
                  </a:cubicBezTo>
                  <a:cubicBezTo>
                    <a:pt x="1245489" y="2469355"/>
                    <a:pt x="1242917" y="2481070"/>
                    <a:pt x="1245870" y="2487166"/>
                  </a:cubicBezTo>
                  <a:cubicBezTo>
                    <a:pt x="1243489" y="2488785"/>
                    <a:pt x="1242346" y="2490976"/>
                    <a:pt x="1241584" y="2493357"/>
                  </a:cubicBezTo>
                  <a:cubicBezTo>
                    <a:pt x="1241489" y="2492976"/>
                    <a:pt x="1241298" y="2492596"/>
                    <a:pt x="1240917" y="2492119"/>
                  </a:cubicBezTo>
                  <a:cubicBezTo>
                    <a:pt x="1233583" y="2487166"/>
                    <a:pt x="1225868" y="2504883"/>
                    <a:pt x="1235964" y="2502025"/>
                  </a:cubicBezTo>
                  <a:cubicBezTo>
                    <a:pt x="1234154" y="2500977"/>
                    <a:pt x="1232059" y="2500120"/>
                    <a:pt x="1232249" y="2497072"/>
                  </a:cubicBezTo>
                  <a:cubicBezTo>
                    <a:pt x="1233964" y="2497072"/>
                    <a:pt x="1235012" y="2496501"/>
                    <a:pt x="1235964" y="2495834"/>
                  </a:cubicBezTo>
                  <a:cubicBezTo>
                    <a:pt x="1236155" y="2497644"/>
                    <a:pt x="1235488" y="2500406"/>
                    <a:pt x="1237202" y="2500787"/>
                  </a:cubicBezTo>
                  <a:cubicBezTo>
                    <a:pt x="1237298" y="2498120"/>
                    <a:pt x="1240155" y="2496596"/>
                    <a:pt x="1241203" y="2494977"/>
                  </a:cubicBezTo>
                  <a:cubicBezTo>
                    <a:pt x="1239965" y="2501073"/>
                    <a:pt x="1241108" y="2508121"/>
                    <a:pt x="1235964" y="2511931"/>
                  </a:cubicBezTo>
                  <a:cubicBezTo>
                    <a:pt x="1236059" y="2516789"/>
                    <a:pt x="1236821" y="2520980"/>
                    <a:pt x="1239679" y="2523075"/>
                  </a:cubicBezTo>
                  <a:cubicBezTo>
                    <a:pt x="1235774" y="2527457"/>
                    <a:pt x="1236059" y="2530505"/>
                    <a:pt x="1239679" y="2534220"/>
                  </a:cubicBezTo>
                  <a:cubicBezTo>
                    <a:pt x="1235012" y="2535553"/>
                    <a:pt x="1235678" y="2531648"/>
                    <a:pt x="1233487" y="2530505"/>
                  </a:cubicBezTo>
                  <a:cubicBezTo>
                    <a:pt x="1233678" y="2536125"/>
                    <a:pt x="1232630" y="2540411"/>
                    <a:pt x="1227296" y="2540411"/>
                  </a:cubicBezTo>
                  <a:cubicBezTo>
                    <a:pt x="1227011" y="2542697"/>
                    <a:pt x="1228725" y="2543173"/>
                    <a:pt x="1228535" y="2545364"/>
                  </a:cubicBezTo>
                  <a:cubicBezTo>
                    <a:pt x="1230725" y="2546126"/>
                    <a:pt x="1235774" y="2543840"/>
                    <a:pt x="1235964" y="2546602"/>
                  </a:cubicBezTo>
                  <a:cubicBezTo>
                    <a:pt x="1235678" y="2547555"/>
                    <a:pt x="1235964" y="2549079"/>
                    <a:pt x="1234726" y="2549079"/>
                  </a:cubicBezTo>
                  <a:cubicBezTo>
                    <a:pt x="1229106" y="2550031"/>
                    <a:pt x="1236631" y="2545650"/>
                    <a:pt x="1231011" y="2546602"/>
                  </a:cubicBezTo>
                  <a:cubicBezTo>
                    <a:pt x="1229582" y="2552127"/>
                    <a:pt x="1229678" y="2553174"/>
                    <a:pt x="1232249" y="2557747"/>
                  </a:cubicBezTo>
                  <a:cubicBezTo>
                    <a:pt x="1225963" y="2558032"/>
                    <a:pt x="1226915" y="2563557"/>
                    <a:pt x="1226058" y="2566414"/>
                  </a:cubicBezTo>
                  <a:cubicBezTo>
                    <a:pt x="1223677" y="2566700"/>
                    <a:pt x="1223296" y="2564985"/>
                    <a:pt x="1221105" y="2565176"/>
                  </a:cubicBezTo>
                  <a:cubicBezTo>
                    <a:pt x="1222629" y="2571939"/>
                    <a:pt x="1220915" y="2570605"/>
                    <a:pt x="1218629" y="2575082"/>
                  </a:cubicBezTo>
                  <a:cubicBezTo>
                    <a:pt x="1218724" y="2576701"/>
                    <a:pt x="1220248" y="2576797"/>
                    <a:pt x="1219867" y="2578797"/>
                  </a:cubicBezTo>
                  <a:cubicBezTo>
                    <a:pt x="1224058" y="2579273"/>
                    <a:pt x="1221772" y="2573272"/>
                    <a:pt x="1227296" y="2575082"/>
                  </a:cubicBezTo>
                  <a:cubicBezTo>
                    <a:pt x="1227296" y="2576320"/>
                    <a:pt x="1228344" y="2576511"/>
                    <a:pt x="1228535" y="2577558"/>
                  </a:cubicBezTo>
                  <a:cubicBezTo>
                    <a:pt x="1227677" y="2580797"/>
                    <a:pt x="1221677" y="2578987"/>
                    <a:pt x="1222343" y="2583750"/>
                  </a:cubicBezTo>
                  <a:cubicBezTo>
                    <a:pt x="1227011" y="2582416"/>
                    <a:pt x="1226153" y="2588703"/>
                    <a:pt x="1229773" y="2584988"/>
                  </a:cubicBezTo>
                  <a:cubicBezTo>
                    <a:pt x="1229773" y="2587465"/>
                    <a:pt x="1226439" y="2586607"/>
                    <a:pt x="1227296" y="2589941"/>
                  </a:cubicBezTo>
                  <a:cubicBezTo>
                    <a:pt x="1232630" y="2590417"/>
                    <a:pt x="1232249" y="2596513"/>
                    <a:pt x="1237202" y="2597371"/>
                  </a:cubicBezTo>
                  <a:cubicBezTo>
                    <a:pt x="1228725" y="2598037"/>
                    <a:pt x="1225582" y="2609943"/>
                    <a:pt x="1229773" y="2615944"/>
                  </a:cubicBezTo>
                  <a:cubicBezTo>
                    <a:pt x="1222343" y="2616230"/>
                    <a:pt x="1229773" y="2625469"/>
                    <a:pt x="1227296" y="2627089"/>
                  </a:cubicBezTo>
                  <a:cubicBezTo>
                    <a:pt x="1225487" y="2623850"/>
                    <a:pt x="1223296" y="2621945"/>
                    <a:pt x="1221105" y="2622135"/>
                  </a:cubicBezTo>
                  <a:cubicBezTo>
                    <a:pt x="1220915" y="2619945"/>
                    <a:pt x="1222343" y="2619278"/>
                    <a:pt x="1224820" y="2619659"/>
                  </a:cubicBezTo>
                  <a:cubicBezTo>
                    <a:pt x="1224058" y="2617468"/>
                    <a:pt x="1224153" y="2614516"/>
                    <a:pt x="1222343" y="2613468"/>
                  </a:cubicBezTo>
                  <a:cubicBezTo>
                    <a:pt x="1222058" y="2616992"/>
                    <a:pt x="1220724" y="2618135"/>
                    <a:pt x="1218629" y="2622135"/>
                  </a:cubicBezTo>
                  <a:cubicBezTo>
                    <a:pt x="1223486" y="2623850"/>
                    <a:pt x="1224058" y="2628803"/>
                    <a:pt x="1231011" y="2630803"/>
                  </a:cubicBezTo>
                  <a:cubicBezTo>
                    <a:pt x="1229678" y="2634708"/>
                    <a:pt x="1230440" y="2634042"/>
                    <a:pt x="1232249" y="2636994"/>
                  </a:cubicBezTo>
                  <a:cubicBezTo>
                    <a:pt x="1228344" y="2636423"/>
                    <a:pt x="1227392" y="2638804"/>
                    <a:pt x="1224820" y="2639471"/>
                  </a:cubicBezTo>
                  <a:cubicBezTo>
                    <a:pt x="1223867" y="2643281"/>
                    <a:pt x="1229106" y="2640995"/>
                    <a:pt x="1227296" y="2645662"/>
                  </a:cubicBezTo>
                  <a:cubicBezTo>
                    <a:pt x="1231297" y="2647186"/>
                    <a:pt x="1228249" y="2641662"/>
                    <a:pt x="1232249" y="2643186"/>
                  </a:cubicBezTo>
                  <a:cubicBezTo>
                    <a:pt x="1230058" y="2649949"/>
                    <a:pt x="1231678" y="2653187"/>
                    <a:pt x="1226058" y="2656807"/>
                  </a:cubicBezTo>
                  <a:cubicBezTo>
                    <a:pt x="1227487" y="2656997"/>
                    <a:pt x="1227392" y="2658807"/>
                    <a:pt x="1227296" y="2660521"/>
                  </a:cubicBezTo>
                  <a:cubicBezTo>
                    <a:pt x="1231583" y="2661474"/>
                    <a:pt x="1232059" y="2658616"/>
                    <a:pt x="1235964" y="2659283"/>
                  </a:cubicBezTo>
                  <a:cubicBezTo>
                    <a:pt x="1232535" y="2661093"/>
                    <a:pt x="1238155" y="2664331"/>
                    <a:pt x="1234726" y="2665474"/>
                  </a:cubicBezTo>
                  <a:cubicBezTo>
                    <a:pt x="1232535" y="2665474"/>
                    <a:pt x="1231106" y="2658521"/>
                    <a:pt x="1228535" y="2662998"/>
                  </a:cubicBezTo>
                  <a:cubicBezTo>
                    <a:pt x="1233964" y="2665379"/>
                    <a:pt x="1224344" y="2669284"/>
                    <a:pt x="1228535" y="2670427"/>
                  </a:cubicBezTo>
                  <a:cubicBezTo>
                    <a:pt x="1229963" y="2667189"/>
                    <a:pt x="1233297" y="2672047"/>
                    <a:pt x="1234726" y="2672904"/>
                  </a:cubicBezTo>
                  <a:cubicBezTo>
                    <a:pt x="1228439" y="2683857"/>
                    <a:pt x="1240441" y="2695383"/>
                    <a:pt x="1233487" y="2708908"/>
                  </a:cubicBezTo>
                  <a:cubicBezTo>
                    <a:pt x="1235774" y="2710147"/>
                    <a:pt x="1237583" y="2705193"/>
                    <a:pt x="1238441" y="2708908"/>
                  </a:cubicBezTo>
                  <a:cubicBezTo>
                    <a:pt x="1233869" y="2713004"/>
                    <a:pt x="1239298" y="2711385"/>
                    <a:pt x="1239679" y="2716338"/>
                  </a:cubicBezTo>
                  <a:cubicBezTo>
                    <a:pt x="1238155" y="2718148"/>
                    <a:pt x="1235012" y="2718243"/>
                    <a:pt x="1233487" y="2720052"/>
                  </a:cubicBezTo>
                  <a:cubicBezTo>
                    <a:pt x="1237107" y="2721767"/>
                    <a:pt x="1237298" y="2727006"/>
                    <a:pt x="1237202" y="2732435"/>
                  </a:cubicBezTo>
                  <a:cubicBezTo>
                    <a:pt x="1240727" y="2734054"/>
                    <a:pt x="1240346" y="2725863"/>
                    <a:pt x="1242155" y="2729958"/>
                  </a:cubicBezTo>
                  <a:cubicBezTo>
                    <a:pt x="1239583" y="2731959"/>
                    <a:pt x="1239298" y="2736150"/>
                    <a:pt x="1239679" y="2741103"/>
                  </a:cubicBezTo>
                  <a:cubicBezTo>
                    <a:pt x="1241584" y="2741389"/>
                    <a:pt x="1244251" y="2740626"/>
                    <a:pt x="1244632" y="2742341"/>
                  </a:cubicBezTo>
                  <a:cubicBezTo>
                    <a:pt x="1237393" y="2746913"/>
                    <a:pt x="1246442" y="2760534"/>
                    <a:pt x="1237202" y="2764630"/>
                  </a:cubicBezTo>
                  <a:cubicBezTo>
                    <a:pt x="1239012" y="2765296"/>
                    <a:pt x="1243584" y="2763201"/>
                    <a:pt x="1243394" y="2765868"/>
                  </a:cubicBezTo>
                  <a:cubicBezTo>
                    <a:pt x="1243394" y="2768344"/>
                    <a:pt x="1239965" y="2767487"/>
                    <a:pt x="1240917" y="2770821"/>
                  </a:cubicBezTo>
                  <a:cubicBezTo>
                    <a:pt x="1243108" y="2771488"/>
                    <a:pt x="1246061" y="2771488"/>
                    <a:pt x="1247108" y="2773297"/>
                  </a:cubicBezTo>
                  <a:cubicBezTo>
                    <a:pt x="1240917" y="2777869"/>
                    <a:pt x="1250537" y="2778822"/>
                    <a:pt x="1248347" y="2783203"/>
                  </a:cubicBezTo>
                  <a:cubicBezTo>
                    <a:pt x="1243012" y="2779489"/>
                    <a:pt x="1250442" y="2786347"/>
                    <a:pt x="1244632" y="2785680"/>
                  </a:cubicBezTo>
                  <a:cubicBezTo>
                    <a:pt x="1247775" y="2788918"/>
                    <a:pt x="1244727" y="2795681"/>
                    <a:pt x="1247108" y="2801777"/>
                  </a:cubicBezTo>
                  <a:cubicBezTo>
                    <a:pt x="1239107" y="2803206"/>
                    <a:pt x="1241774" y="2793871"/>
                    <a:pt x="1237202" y="2791871"/>
                  </a:cubicBezTo>
                  <a:cubicBezTo>
                    <a:pt x="1235964" y="2793490"/>
                    <a:pt x="1233869" y="2794252"/>
                    <a:pt x="1233487" y="2796824"/>
                  </a:cubicBezTo>
                  <a:cubicBezTo>
                    <a:pt x="1240631" y="2793681"/>
                    <a:pt x="1236155" y="2809873"/>
                    <a:pt x="1243394" y="2810445"/>
                  </a:cubicBezTo>
                  <a:cubicBezTo>
                    <a:pt x="1243679" y="2808064"/>
                    <a:pt x="1241965" y="2807682"/>
                    <a:pt x="1242155" y="2805492"/>
                  </a:cubicBezTo>
                  <a:cubicBezTo>
                    <a:pt x="1243870" y="2805587"/>
                    <a:pt x="1244918" y="2804920"/>
                    <a:pt x="1245870" y="2804253"/>
                  </a:cubicBezTo>
                  <a:cubicBezTo>
                    <a:pt x="1243298" y="2808825"/>
                    <a:pt x="1247680" y="2807492"/>
                    <a:pt x="1247108" y="2812921"/>
                  </a:cubicBezTo>
                  <a:cubicBezTo>
                    <a:pt x="1244918" y="2813016"/>
                    <a:pt x="1243203" y="2812635"/>
                    <a:pt x="1242155" y="2811683"/>
                  </a:cubicBezTo>
                  <a:cubicBezTo>
                    <a:pt x="1243298" y="2817112"/>
                    <a:pt x="1246156" y="2819684"/>
                    <a:pt x="1240917" y="2822827"/>
                  </a:cubicBezTo>
                  <a:cubicBezTo>
                    <a:pt x="1244727" y="2825875"/>
                    <a:pt x="1241870" y="2827875"/>
                    <a:pt x="1243394" y="2832733"/>
                  </a:cubicBezTo>
                  <a:cubicBezTo>
                    <a:pt x="1241774" y="2835781"/>
                    <a:pt x="1239679" y="2830542"/>
                    <a:pt x="1238441" y="2833972"/>
                  </a:cubicBezTo>
                  <a:cubicBezTo>
                    <a:pt x="1238822" y="2841782"/>
                    <a:pt x="1231106" y="2846735"/>
                    <a:pt x="1233487" y="2858736"/>
                  </a:cubicBezTo>
                  <a:cubicBezTo>
                    <a:pt x="1230630" y="2857022"/>
                    <a:pt x="1228820" y="2861975"/>
                    <a:pt x="1228535" y="2858736"/>
                  </a:cubicBezTo>
                  <a:cubicBezTo>
                    <a:pt x="1230440" y="2853212"/>
                    <a:pt x="1230821" y="2850069"/>
                    <a:pt x="1231011" y="2845116"/>
                  </a:cubicBezTo>
                  <a:cubicBezTo>
                    <a:pt x="1224915" y="2847021"/>
                    <a:pt x="1231868" y="2854165"/>
                    <a:pt x="1226058" y="2859975"/>
                  </a:cubicBezTo>
                  <a:cubicBezTo>
                    <a:pt x="1229201" y="2863118"/>
                    <a:pt x="1232821" y="2858070"/>
                    <a:pt x="1234726" y="2862451"/>
                  </a:cubicBezTo>
                  <a:cubicBezTo>
                    <a:pt x="1234535" y="2869214"/>
                    <a:pt x="1231487" y="2874167"/>
                    <a:pt x="1231011" y="2883501"/>
                  </a:cubicBezTo>
                  <a:cubicBezTo>
                    <a:pt x="1236440" y="2884644"/>
                    <a:pt x="1237964" y="2895027"/>
                    <a:pt x="1238441" y="2897122"/>
                  </a:cubicBezTo>
                  <a:cubicBezTo>
                    <a:pt x="1242346" y="2897217"/>
                    <a:pt x="1245870" y="2893789"/>
                    <a:pt x="1245870" y="2899599"/>
                  </a:cubicBezTo>
                  <a:cubicBezTo>
                    <a:pt x="1244060" y="2898170"/>
                    <a:pt x="1242822" y="2898265"/>
                    <a:pt x="1242155" y="2900837"/>
                  </a:cubicBezTo>
                  <a:cubicBezTo>
                    <a:pt x="1245203" y="2902456"/>
                    <a:pt x="1248156" y="2898075"/>
                    <a:pt x="1248347" y="2900837"/>
                  </a:cubicBezTo>
                  <a:cubicBezTo>
                    <a:pt x="1245965" y="2900932"/>
                    <a:pt x="1247489" y="2904933"/>
                    <a:pt x="1244632" y="2904552"/>
                  </a:cubicBezTo>
                  <a:cubicBezTo>
                    <a:pt x="1243489" y="2902361"/>
                    <a:pt x="1242346" y="2900266"/>
                    <a:pt x="1238441" y="2900837"/>
                  </a:cubicBezTo>
                  <a:cubicBezTo>
                    <a:pt x="1238822" y="2903694"/>
                    <a:pt x="1239965" y="2905981"/>
                    <a:pt x="1240917" y="2908266"/>
                  </a:cubicBezTo>
                  <a:cubicBezTo>
                    <a:pt x="1244822" y="2907695"/>
                    <a:pt x="1245299" y="2910457"/>
                    <a:pt x="1249585" y="2909505"/>
                  </a:cubicBezTo>
                  <a:cubicBezTo>
                    <a:pt x="1248632" y="2904933"/>
                    <a:pt x="1247775" y="2901599"/>
                    <a:pt x="1252061" y="2899599"/>
                  </a:cubicBezTo>
                  <a:cubicBezTo>
                    <a:pt x="1252442" y="2902551"/>
                    <a:pt x="1256443" y="2901885"/>
                    <a:pt x="1255776" y="2905790"/>
                  </a:cubicBezTo>
                  <a:cubicBezTo>
                    <a:pt x="1255300" y="2908171"/>
                    <a:pt x="1250918" y="2906742"/>
                    <a:pt x="1252061" y="2910743"/>
                  </a:cubicBezTo>
                  <a:cubicBezTo>
                    <a:pt x="1266063" y="2916267"/>
                    <a:pt x="1271207" y="2906361"/>
                    <a:pt x="1284351" y="2911981"/>
                  </a:cubicBezTo>
                  <a:cubicBezTo>
                    <a:pt x="1284256" y="2913505"/>
                    <a:pt x="1282732" y="2913696"/>
                    <a:pt x="1283113" y="2915696"/>
                  </a:cubicBezTo>
                  <a:cubicBezTo>
                    <a:pt x="1288923" y="2912172"/>
                    <a:pt x="1293495" y="2913982"/>
                    <a:pt x="1299210" y="2909505"/>
                  </a:cubicBezTo>
                  <a:cubicBezTo>
                    <a:pt x="1321308" y="2911029"/>
                    <a:pt x="1321213" y="2934556"/>
                    <a:pt x="1332643" y="2946748"/>
                  </a:cubicBezTo>
                  <a:cubicBezTo>
                    <a:pt x="1333405" y="2942557"/>
                    <a:pt x="1331024" y="2935222"/>
                    <a:pt x="1333881" y="2933127"/>
                  </a:cubicBezTo>
                  <a:cubicBezTo>
                    <a:pt x="1337501" y="2933984"/>
                    <a:pt x="1342644" y="2933508"/>
                    <a:pt x="1343787" y="2936841"/>
                  </a:cubicBezTo>
                  <a:cubicBezTo>
                    <a:pt x="1342549" y="2940271"/>
                    <a:pt x="1340739" y="2949129"/>
                    <a:pt x="1346264" y="2949224"/>
                  </a:cubicBezTo>
                  <a:cubicBezTo>
                    <a:pt x="1349121" y="2943890"/>
                    <a:pt x="1343787" y="2937127"/>
                    <a:pt x="1347502" y="2931889"/>
                  </a:cubicBezTo>
                  <a:cubicBezTo>
                    <a:pt x="1350645" y="2931698"/>
                    <a:pt x="1351407" y="2933793"/>
                    <a:pt x="1352455" y="2935603"/>
                  </a:cubicBezTo>
                  <a:cubicBezTo>
                    <a:pt x="1350550" y="2937508"/>
                    <a:pt x="1350264" y="2944081"/>
                    <a:pt x="1354931" y="2943033"/>
                  </a:cubicBezTo>
                  <a:cubicBezTo>
                    <a:pt x="1356455" y="2937318"/>
                    <a:pt x="1351121" y="2932079"/>
                    <a:pt x="1354931" y="2928174"/>
                  </a:cubicBezTo>
                  <a:cubicBezTo>
                    <a:pt x="1356360" y="2928841"/>
                    <a:pt x="1357694" y="2929507"/>
                    <a:pt x="1358646" y="2930650"/>
                  </a:cubicBezTo>
                  <a:cubicBezTo>
                    <a:pt x="1357408" y="2943128"/>
                    <a:pt x="1360456" y="2952843"/>
                    <a:pt x="1362361" y="2966655"/>
                  </a:cubicBezTo>
                  <a:cubicBezTo>
                    <a:pt x="1369314" y="2961988"/>
                    <a:pt x="1365123" y="2946176"/>
                    <a:pt x="1371029" y="2940651"/>
                  </a:cubicBezTo>
                  <a:cubicBezTo>
                    <a:pt x="1377029" y="2963035"/>
                    <a:pt x="1376362" y="2984943"/>
                    <a:pt x="1379696" y="3008850"/>
                  </a:cubicBezTo>
                  <a:cubicBezTo>
                    <a:pt x="1381506" y="3009517"/>
                    <a:pt x="1386078" y="3007422"/>
                    <a:pt x="1385887" y="3010089"/>
                  </a:cubicBezTo>
                  <a:cubicBezTo>
                    <a:pt x="1389412" y="3015804"/>
                    <a:pt x="1385602" y="3022757"/>
                    <a:pt x="1389602" y="3026186"/>
                  </a:cubicBezTo>
                  <a:cubicBezTo>
                    <a:pt x="1389888" y="3019899"/>
                    <a:pt x="1394651" y="3017994"/>
                    <a:pt x="1397032" y="3013803"/>
                  </a:cubicBezTo>
                  <a:cubicBezTo>
                    <a:pt x="1399604" y="3014184"/>
                    <a:pt x="1399508" y="3017137"/>
                    <a:pt x="1400747" y="3018757"/>
                  </a:cubicBezTo>
                  <a:cubicBezTo>
                    <a:pt x="1400270" y="3021995"/>
                    <a:pt x="1397032" y="3022471"/>
                    <a:pt x="1397032" y="3026186"/>
                  </a:cubicBezTo>
                  <a:cubicBezTo>
                    <a:pt x="1403318" y="3026567"/>
                    <a:pt x="1407795" y="3028758"/>
                    <a:pt x="1409414" y="3033616"/>
                  </a:cubicBezTo>
                  <a:cubicBezTo>
                    <a:pt x="1416463" y="3004659"/>
                    <a:pt x="1409129" y="2953034"/>
                    <a:pt x="1423035" y="2935699"/>
                  </a:cubicBezTo>
                  <a:cubicBezTo>
                    <a:pt x="1425226" y="2940080"/>
                    <a:pt x="1423892" y="2947986"/>
                    <a:pt x="1427988" y="2950557"/>
                  </a:cubicBezTo>
                  <a:cubicBezTo>
                    <a:pt x="1430179" y="2934556"/>
                    <a:pt x="1433132" y="2919411"/>
                    <a:pt x="1441609" y="2909600"/>
                  </a:cubicBezTo>
                  <a:cubicBezTo>
                    <a:pt x="1434179" y="2894836"/>
                    <a:pt x="1442847" y="2885407"/>
                    <a:pt x="1440371" y="2869976"/>
                  </a:cubicBezTo>
                  <a:cubicBezTo>
                    <a:pt x="1441514" y="2872548"/>
                    <a:pt x="1436275" y="2874643"/>
                    <a:pt x="1436656" y="2872452"/>
                  </a:cubicBezTo>
                  <a:cubicBezTo>
                    <a:pt x="1436180" y="2866738"/>
                    <a:pt x="1440275" y="2856165"/>
                    <a:pt x="1432941" y="2853879"/>
                  </a:cubicBezTo>
                  <a:cubicBezTo>
                    <a:pt x="1437513" y="2850640"/>
                    <a:pt x="1433989" y="2839210"/>
                    <a:pt x="1439132" y="2836543"/>
                  </a:cubicBezTo>
                  <a:cubicBezTo>
                    <a:pt x="1447419" y="2836924"/>
                    <a:pt x="1458849" y="2835115"/>
                    <a:pt x="1460183" y="2845211"/>
                  </a:cubicBezTo>
                  <a:cubicBezTo>
                    <a:pt x="1467898" y="2840067"/>
                    <a:pt x="1470755" y="2832162"/>
                    <a:pt x="1479995" y="2827875"/>
                  </a:cubicBezTo>
                  <a:cubicBezTo>
                    <a:pt x="1486281" y="2825018"/>
                    <a:pt x="1496092" y="2826256"/>
                    <a:pt x="1498568" y="2817969"/>
                  </a:cubicBezTo>
                  <a:cubicBezTo>
                    <a:pt x="1497616" y="2814350"/>
                    <a:pt x="1492663" y="2814826"/>
                    <a:pt x="1493615" y="2809302"/>
                  </a:cubicBezTo>
                  <a:cubicBezTo>
                    <a:pt x="1501521" y="2812255"/>
                    <a:pt x="1496282" y="2802063"/>
                    <a:pt x="1501045" y="2801872"/>
                  </a:cubicBezTo>
                  <a:cubicBezTo>
                    <a:pt x="1502474" y="2803301"/>
                    <a:pt x="1505426" y="2803301"/>
                    <a:pt x="1508474" y="2803110"/>
                  </a:cubicBezTo>
                  <a:cubicBezTo>
                    <a:pt x="1524286" y="2783013"/>
                    <a:pt x="1533525" y="2814445"/>
                    <a:pt x="1539526" y="2826637"/>
                  </a:cubicBezTo>
                  <a:cubicBezTo>
                    <a:pt x="1562576" y="2825399"/>
                    <a:pt x="1552766" y="2803587"/>
                    <a:pt x="1555623" y="2795681"/>
                  </a:cubicBezTo>
                  <a:cubicBezTo>
                    <a:pt x="1555909" y="2791681"/>
                    <a:pt x="1550765" y="2793109"/>
                    <a:pt x="1550670" y="2789490"/>
                  </a:cubicBezTo>
                  <a:cubicBezTo>
                    <a:pt x="1552289" y="2787775"/>
                    <a:pt x="1556099" y="2788251"/>
                    <a:pt x="1559338" y="2788251"/>
                  </a:cubicBezTo>
                  <a:cubicBezTo>
                    <a:pt x="1554385" y="2774631"/>
                    <a:pt x="1548575" y="2761867"/>
                    <a:pt x="1542002" y="2749866"/>
                  </a:cubicBezTo>
                  <a:cubicBezTo>
                    <a:pt x="1540669" y="2753961"/>
                    <a:pt x="1535430" y="2754057"/>
                    <a:pt x="1530858" y="2754819"/>
                  </a:cubicBezTo>
                  <a:cubicBezTo>
                    <a:pt x="1531049" y="2749199"/>
                    <a:pt x="1524572" y="2743770"/>
                    <a:pt x="1528382" y="2738722"/>
                  </a:cubicBezTo>
                  <a:cubicBezTo>
                    <a:pt x="1530763" y="2738436"/>
                    <a:pt x="1531144" y="2740150"/>
                    <a:pt x="1533335" y="2739960"/>
                  </a:cubicBezTo>
                  <a:cubicBezTo>
                    <a:pt x="1529715" y="2734816"/>
                    <a:pt x="1535240" y="2724815"/>
                    <a:pt x="1530858" y="2722624"/>
                  </a:cubicBezTo>
                  <a:cubicBezTo>
                    <a:pt x="1526286" y="2724720"/>
                    <a:pt x="1529620" y="2734626"/>
                    <a:pt x="1525905" y="2737483"/>
                  </a:cubicBezTo>
                  <a:cubicBezTo>
                    <a:pt x="1520381" y="2729292"/>
                    <a:pt x="1517904" y="2714528"/>
                    <a:pt x="1518476" y="2704050"/>
                  </a:cubicBezTo>
                  <a:cubicBezTo>
                    <a:pt x="1515618" y="2701098"/>
                    <a:pt x="1515142" y="2705956"/>
                    <a:pt x="1512284" y="2706527"/>
                  </a:cubicBezTo>
                  <a:cubicBezTo>
                    <a:pt x="1512570" y="2704336"/>
                    <a:pt x="1508760" y="2700336"/>
                    <a:pt x="1512284" y="2699098"/>
                  </a:cubicBezTo>
                  <a:cubicBezTo>
                    <a:pt x="1513999" y="2699383"/>
                    <a:pt x="1514380" y="2701193"/>
                    <a:pt x="1515999" y="2701574"/>
                  </a:cubicBezTo>
                  <a:cubicBezTo>
                    <a:pt x="1515332" y="2698716"/>
                    <a:pt x="1513523" y="2695288"/>
                    <a:pt x="1515999" y="2692906"/>
                  </a:cubicBezTo>
                  <a:cubicBezTo>
                    <a:pt x="1514380" y="2691668"/>
                    <a:pt x="1511427" y="2691763"/>
                    <a:pt x="1511046" y="2689191"/>
                  </a:cubicBezTo>
                  <a:cubicBezTo>
                    <a:pt x="1514951" y="2689763"/>
                    <a:pt x="1514570" y="2686048"/>
                    <a:pt x="1515999" y="2684239"/>
                  </a:cubicBezTo>
                  <a:cubicBezTo>
                    <a:pt x="1509522" y="2676809"/>
                    <a:pt x="1513332" y="2665093"/>
                    <a:pt x="1517237" y="2659474"/>
                  </a:cubicBezTo>
                  <a:cubicBezTo>
                    <a:pt x="1512284" y="2655282"/>
                    <a:pt x="1517618" y="2643091"/>
                    <a:pt x="1509808" y="2639661"/>
                  </a:cubicBezTo>
                  <a:cubicBezTo>
                    <a:pt x="1511903" y="2648901"/>
                    <a:pt x="1509998" y="2651853"/>
                    <a:pt x="1506093" y="2659474"/>
                  </a:cubicBezTo>
                  <a:cubicBezTo>
                    <a:pt x="1498854" y="2661664"/>
                    <a:pt x="1498568" y="2645757"/>
                    <a:pt x="1504855" y="2645853"/>
                  </a:cubicBezTo>
                  <a:cubicBezTo>
                    <a:pt x="1503712" y="2640519"/>
                    <a:pt x="1499807" y="2641757"/>
                    <a:pt x="1503617" y="2637185"/>
                  </a:cubicBezTo>
                  <a:cubicBezTo>
                    <a:pt x="1495806" y="2629279"/>
                    <a:pt x="1505045" y="2621374"/>
                    <a:pt x="1501140" y="2611182"/>
                  </a:cubicBezTo>
                  <a:cubicBezTo>
                    <a:pt x="1510379" y="2600038"/>
                    <a:pt x="1514285" y="2620135"/>
                    <a:pt x="1518476" y="2621088"/>
                  </a:cubicBezTo>
                  <a:cubicBezTo>
                    <a:pt x="1519714" y="2625279"/>
                    <a:pt x="1516475" y="2631280"/>
                    <a:pt x="1514761" y="2628517"/>
                  </a:cubicBezTo>
                  <a:cubicBezTo>
                    <a:pt x="1514761" y="2626707"/>
                    <a:pt x="1519809" y="2622993"/>
                    <a:pt x="1514761" y="2623564"/>
                  </a:cubicBezTo>
                  <a:cubicBezTo>
                    <a:pt x="1510665" y="2626517"/>
                    <a:pt x="1509712" y="2632613"/>
                    <a:pt x="1508570" y="2638423"/>
                  </a:cubicBezTo>
                  <a:cubicBezTo>
                    <a:pt x="1513237" y="2637757"/>
                    <a:pt x="1513142" y="2638328"/>
                    <a:pt x="1517237" y="2635947"/>
                  </a:cubicBezTo>
                  <a:cubicBezTo>
                    <a:pt x="1518952" y="2639471"/>
                    <a:pt x="1513904" y="2642233"/>
                    <a:pt x="1517237" y="2643376"/>
                  </a:cubicBezTo>
                  <a:cubicBezTo>
                    <a:pt x="1524572" y="2622040"/>
                    <a:pt x="1519619" y="2600323"/>
                    <a:pt x="1528382" y="2578892"/>
                  </a:cubicBezTo>
                  <a:cubicBezTo>
                    <a:pt x="1530191" y="2580321"/>
                    <a:pt x="1531430" y="2580225"/>
                    <a:pt x="1532096" y="2577654"/>
                  </a:cubicBezTo>
                  <a:cubicBezTo>
                    <a:pt x="1530287" y="2577463"/>
                    <a:pt x="1527524" y="2578130"/>
                    <a:pt x="1527143" y="2576416"/>
                  </a:cubicBezTo>
                  <a:cubicBezTo>
                    <a:pt x="1530763" y="2575844"/>
                    <a:pt x="1528096" y="2569081"/>
                    <a:pt x="1530858" y="2567748"/>
                  </a:cubicBezTo>
                  <a:cubicBezTo>
                    <a:pt x="1532573" y="2570129"/>
                    <a:pt x="1531525" y="2575368"/>
                    <a:pt x="1537049" y="2573939"/>
                  </a:cubicBezTo>
                  <a:cubicBezTo>
                    <a:pt x="1537240" y="2570891"/>
                    <a:pt x="1535049" y="2570129"/>
                    <a:pt x="1534573" y="2567748"/>
                  </a:cubicBezTo>
                  <a:cubicBezTo>
                    <a:pt x="1536192" y="2569367"/>
                    <a:pt x="1539145" y="2569367"/>
                    <a:pt x="1539526" y="2566509"/>
                  </a:cubicBezTo>
                  <a:cubicBezTo>
                    <a:pt x="1536383" y="2566414"/>
                    <a:pt x="1534763" y="2564700"/>
                    <a:pt x="1534573" y="2561557"/>
                  </a:cubicBezTo>
                  <a:cubicBezTo>
                    <a:pt x="1539526" y="2535172"/>
                    <a:pt x="1529620" y="2508598"/>
                    <a:pt x="1537049" y="2488405"/>
                  </a:cubicBezTo>
                  <a:cubicBezTo>
                    <a:pt x="1538859" y="2490309"/>
                    <a:pt x="1538669" y="2494215"/>
                    <a:pt x="1540764" y="2495834"/>
                  </a:cubicBezTo>
                  <a:cubicBezTo>
                    <a:pt x="1544765" y="2493357"/>
                    <a:pt x="1543717" y="2492976"/>
                    <a:pt x="1543241" y="2487166"/>
                  </a:cubicBezTo>
                  <a:cubicBezTo>
                    <a:pt x="1545336" y="2487166"/>
                    <a:pt x="1547336" y="2487166"/>
                    <a:pt x="1549432" y="2487166"/>
                  </a:cubicBezTo>
                  <a:cubicBezTo>
                    <a:pt x="1553337" y="2494405"/>
                    <a:pt x="1544193" y="2507835"/>
                    <a:pt x="1556861" y="2506978"/>
                  </a:cubicBezTo>
                  <a:cubicBezTo>
                    <a:pt x="1560767" y="2503073"/>
                    <a:pt x="1557719" y="2492119"/>
                    <a:pt x="1561814" y="2488405"/>
                  </a:cubicBezTo>
                  <a:cubicBezTo>
                    <a:pt x="1570863" y="2489166"/>
                    <a:pt x="1565339" y="2499549"/>
                    <a:pt x="1568006" y="2504502"/>
                  </a:cubicBezTo>
                  <a:cubicBezTo>
                    <a:pt x="1561052" y="2512884"/>
                    <a:pt x="1556004" y="2523075"/>
                    <a:pt x="1545717" y="2528028"/>
                  </a:cubicBezTo>
                  <a:cubicBezTo>
                    <a:pt x="1545431" y="2541173"/>
                    <a:pt x="1548194" y="2551079"/>
                    <a:pt x="1549432" y="2562699"/>
                  </a:cubicBezTo>
                  <a:cubicBezTo>
                    <a:pt x="1543145" y="2571939"/>
                    <a:pt x="1558004" y="2576797"/>
                    <a:pt x="1559338" y="2586226"/>
                  </a:cubicBezTo>
                  <a:cubicBezTo>
                    <a:pt x="1560957" y="2579559"/>
                    <a:pt x="1560671" y="2571082"/>
                    <a:pt x="1564291" y="2566414"/>
                  </a:cubicBezTo>
                  <a:cubicBezTo>
                    <a:pt x="1562481" y="2563652"/>
                    <a:pt x="1561243" y="2567938"/>
                    <a:pt x="1560576" y="2565176"/>
                  </a:cubicBezTo>
                  <a:cubicBezTo>
                    <a:pt x="1560671" y="2562985"/>
                    <a:pt x="1560290" y="2561271"/>
                    <a:pt x="1559338" y="2560223"/>
                  </a:cubicBezTo>
                  <a:cubicBezTo>
                    <a:pt x="1561052" y="2560699"/>
                    <a:pt x="1561433" y="2561747"/>
                    <a:pt x="1563053" y="2560223"/>
                  </a:cubicBezTo>
                  <a:cubicBezTo>
                    <a:pt x="1558481" y="2531934"/>
                    <a:pt x="1586770" y="2554603"/>
                    <a:pt x="1594009" y="2540411"/>
                  </a:cubicBezTo>
                  <a:cubicBezTo>
                    <a:pt x="1606296" y="2541268"/>
                    <a:pt x="1614107" y="2546793"/>
                    <a:pt x="1622489" y="2551555"/>
                  </a:cubicBezTo>
                  <a:cubicBezTo>
                    <a:pt x="1634681" y="2545650"/>
                    <a:pt x="1643634" y="2543364"/>
                    <a:pt x="1658398" y="2544126"/>
                  </a:cubicBezTo>
                  <a:cubicBezTo>
                    <a:pt x="1659922" y="2539840"/>
                    <a:pt x="1661732" y="2535934"/>
                    <a:pt x="1660874" y="2529267"/>
                  </a:cubicBezTo>
                  <a:cubicBezTo>
                    <a:pt x="1650873" y="2523171"/>
                    <a:pt x="1643729" y="2525457"/>
                    <a:pt x="1635347" y="2530219"/>
                  </a:cubicBezTo>
                  <a:close/>
                  <a:moveTo>
                    <a:pt x="1609344" y="2345529"/>
                  </a:moveTo>
                  <a:cubicBezTo>
                    <a:pt x="1608296" y="2348578"/>
                    <a:pt x="1609630" y="2354102"/>
                    <a:pt x="1605629" y="2354197"/>
                  </a:cubicBezTo>
                  <a:cubicBezTo>
                    <a:pt x="1606010" y="2350387"/>
                    <a:pt x="1605439" y="2345720"/>
                    <a:pt x="1609344" y="2345529"/>
                  </a:cubicBezTo>
                  <a:close/>
                  <a:moveTo>
                    <a:pt x="1611821" y="2360388"/>
                  </a:moveTo>
                  <a:cubicBezTo>
                    <a:pt x="1612297" y="2364199"/>
                    <a:pt x="1607820" y="2362960"/>
                    <a:pt x="1605629" y="2364103"/>
                  </a:cubicBezTo>
                  <a:cubicBezTo>
                    <a:pt x="1605058" y="2360198"/>
                    <a:pt x="1608296" y="2360103"/>
                    <a:pt x="1611821" y="2360388"/>
                  </a:cubicBezTo>
                  <a:close/>
                  <a:moveTo>
                    <a:pt x="1614297" y="2397536"/>
                  </a:moveTo>
                  <a:cubicBezTo>
                    <a:pt x="1609439" y="2397536"/>
                    <a:pt x="1612106" y="2393821"/>
                    <a:pt x="1614297" y="2388868"/>
                  </a:cubicBezTo>
                  <a:cubicBezTo>
                    <a:pt x="1619822" y="2387058"/>
                    <a:pt x="1618107" y="2392488"/>
                    <a:pt x="1622965" y="2391345"/>
                  </a:cubicBezTo>
                  <a:cubicBezTo>
                    <a:pt x="1623155" y="2394393"/>
                    <a:pt x="1620965" y="2395155"/>
                    <a:pt x="1620488" y="2397536"/>
                  </a:cubicBezTo>
                  <a:cubicBezTo>
                    <a:pt x="1616107" y="2393440"/>
                    <a:pt x="1615631" y="2400870"/>
                    <a:pt x="1613059" y="2402489"/>
                  </a:cubicBezTo>
                  <a:cubicBezTo>
                    <a:pt x="1613535" y="2404870"/>
                    <a:pt x="1616583" y="2404775"/>
                    <a:pt x="1615535" y="2408680"/>
                  </a:cubicBezTo>
                  <a:cubicBezTo>
                    <a:pt x="1609249" y="2407918"/>
                    <a:pt x="1609439" y="2413348"/>
                    <a:pt x="1610582" y="2421063"/>
                  </a:cubicBezTo>
                  <a:cubicBezTo>
                    <a:pt x="1608392" y="2420967"/>
                    <a:pt x="1608011" y="2422587"/>
                    <a:pt x="1605629" y="2422301"/>
                  </a:cubicBezTo>
                  <a:cubicBezTo>
                    <a:pt x="1606487" y="2414395"/>
                    <a:pt x="1607153" y="2408680"/>
                    <a:pt x="1603153" y="2402489"/>
                  </a:cubicBezTo>
                  <a:cubicBezTo>
                    <a:pt x="1605248" y="2399250"/>
                    <a:pt x="1613059" y="2401727"/>
                    <a:pt x="1614297" y="2397536"/>
                  </a:cubicBezTo>
                  <a:close/>
                  <a:moveTo>
                    <a:pt x="1593247" y="2014536"/>
                  </a:moveTo>
                  <a:cubicBezTo>
                    <a:pt x="1596200" y="2015679"/>
                    <a:pt x="1596485" y="2019489"/>
                    <a:pt x="1596962" y="2023203"/>
                  </a:cubicBezTo>
                  <a:cubicBezTo>
                    <a:pt x="1595533" y="2024632"/>
                    <a:pt x="1592580" y="2024632"/>
                    <a:pt x="1589532" y="2024442"/>
                  </a:cubicBezTo>
                  <a:cubicBezTo>
                    <a:pt x="1588675" y="2019108"/>
                    <a:pt x="1591628" y="2017488"/>
                    <a:pt x="1593247" y="2014536"/>
                  </a:cubicBezTo>
                  <a:close/>
                  <a:moveTo>
                    <a:pt x="1593247" y="1868232"/>
                  </a:moveTo>
                  <a:cubicBezTo>
                    <a:pt x="1594580" y="1871661"/>
                    <a:pt x="1595152" y="1875185"/>
                    <a:pt x="1589532" y="1874423"/>
                  </a:cubicBezTo>
                  <a:cubicBezTo>
                    <a:pt x="1587151" y="1872042"/>
                    <a:pt x="1588199" y="1866898"/>
                    <a:pt x="1593247" y="1868232"/>
                  </a:cubicBezTo>
                  <a:close/>
                  <a:moveTo>
                    <a:pt x="1536192" y="686941"/>
                  </a:moveTo>
                  <a:cubicBezTo>
                    <a:pt x="1535811" y="684941"/>
                    <a:pt x="1537335" y="684846"/>
                    <a:pt x="1537430" y="683226"/>
                  </a:cubicBezTo>
                  <a:cubicBezTo>
                    <a:pt x="1536383" y="680178"/>
                    <a:pt x="1531906" y="680464"/>
                    <a:pt x="1532477" y="675797"/>
                  </a:cubicBezTo>
                  <a:cubicBezTo>
                    <a:pt x="1534858" y="673416"/>
                    <a:pt x="1534763" y="676559"/>
                    <a:pt x="1538669" y="675797"/>
                  </a:cubicBezTo>
                  <a:cubicBezTo>
                    <a:pt x="1537526" y="679226"/>
                    <a:pt x="1541240" y="687417"/>
                    <a:pt x="1536192" y="686941"/>
                  </a:cubicBezTo>
                  <a:close/>
                  <a:moveTo>
                    <a:pt x="1530001" y="642269"/>
                  </a:moveTo>
                  <a:cubicBezTo>
                    <a:pt x="1534573" y="640935"/>
                    <a:pt x="1532382" y="646460"/>
                    <a:pt x="1534954" y="647222"/>
                  </a:cubicBezTo>
                  <a:cubicBezTo>
                    <a:pt x="1534668" y="649032"/>
                    <a:pt x="1531239" y="647698"/>
                    <a:pt x="1531239" y="649698"/>
                  </a:cubicBezTo>
                  <a:cubicBezTo>
                    <a:pt x="1529810" y="649508"/>
                    <a:pt x="1530572" y="648460"/>
                    <a:pt x="1531239" y="648460"/>
                  </a:cubicBezTo>
                  <a:cubicBezTo>
                    <a:pt x="1531239" y="647222"/>
                    <a:pt x="1529715" y="647508"/>
                    <a:pt x="1528762" y="647222"/>
                  </a:cubicBezTo>
                  <a:cubicBezTo>
                    <a:pt x="1528572" y="645031"/>
                    <a:pt x="1530287" y="644650"/>
                    <a:pt x="1530001" y="642269"/>
                  </a:cubicBezTo>
                  <a:close/>
                  <a:moveTo>
                    <a:pt x="1502759" y="430338"/>
                  </a:moveTo>
                  <a:cubicBezTo>
                    <a:pt x="1505331" y="430719"/>
                    <a:pt x="1503998" y="435005"/>
                    <a:pt x="1506474" y="435291"/>
                  </a:cubicBezTo>
                  <a:cubicBezTo>
                    <a:pt x="1506188" y="436719"/>
                    <a:pt x="1505236" y="435957"/>
                    <a:pt x="1505236" y="435291"/>
                  </a:cubicBezTo>
                  <a:cubicBezTo>
                    <a:pt x="1501426" y="437196"/>
                    <a:pt x="1506283" y="440720"/>
                    <a:pt x="1505236" y="443958"/>
                  </a:cubicBezTo>
                  <a:cubicBezTo>
                    <a:pt x="1502664" y="445006"/>
                    <a:pt x="1502759" y="437672"/>
                    <a:pt x="1501521" y="441482"/>
                  </a:cubicBezTo>
                  <a:cubicBezTo>
                    <a:pt x="1498092" y="438815"/>
                    <a:pt x="1501331" y="432338"/>
                    <a:pt x="1502759" y="430338"/>
                  </a:cubicBezTo>
                  <a:close/>
                  <a:moveTo>
                    <a:pt x="1494092" y="471200"/>
                  </a:moveTo>
                  <a:cubicBezTo>
                    <a:pt x="1493615" y="474057"/>
                    <a:pt x="1493330" y="477010"/>
                    <a:pt x="1489139" y="476153"/>
                  </a:cubicBezTo>
                  <a:cubicBezTo>
                    <a:pt x="1489520" y="473295"/>
                    <a:pt x="1489901" y="470343"/>
                    <a:pt x="1494092" y="471200"/>
                  </a:cubicBezTo>
                  <a:close/>
                  <a:moveTo>
                    <a:pt x="44196" y="694180"/>
                  </a:moveTo>
                  <a:cubicBezTo>
                    <a:pt x="44577" y="687513"/>
                    <a:pt x="41624" y="686751"/>
                    <a:pt x="44196" y="681512"/>
                  </a:cubicBezTo>
                  <a:cubicBezTo>
                    <a:pt x="45339" y="685417"/>
                    <a:pt x="53626" y="693513"/>
                    <a:pt x="44196" y="694180"/>
                  </a:cubicBezTo>
                  <a:close/>
                  <a:moveTo>
                    <a:pt x="53626" y="670463"/>
                  </a:moveTo>
                  <a:cubicBezTo>
                    <a:pt x="53626" y="668844"/>
                    <a:pt x="53626" y="667320"/>
                    <a:pt x="53626" y="665700"/>
                  </a:cubicBezTo>
                  <a:cubicBezTo>
                    <a:pt x="55721" y="665700"/>
                    <a:pt x="57912" y="665700"/>
                    <a:pt x="60008" y="665700"/>
                  </a:cubicBezTo>
                  <a:cubicBezTo>
                    <a:pt x="58674" y="667986"/>
                    <a:pt x="58769" y="671796"/>
                    <a:pt x="53626" y="670463"/>
                  </a:cubicBezTo>
                  <a:close/>
                  <a:moveTo>
                    <a:pt x="63151" y="1266442"/>
                  </a:moveTo>
                  <a:cubicBezTo>
                    <a:pt x="62198" y="1260156"/>
                    <a:pt x="66675" y="1259394"/>
                    <a:pt x="71057" y="1258536"/>
                  </a:cubicBezTo>
                  <a:cubicBezTo>
                    <a:pt x="72390" y="1259870"/>
                    <a:pt x="72009" y="1262918"/>
                    <a:pt x="74200" y="1263299"/>
                  </a:cubicBezTo>
                  <a:cubicBezTo>
                    <a:pt x="71914" y="1265585"/>
                    <a:pt x="67342" y="1265775"/>
                    <a:pt x="63151" y="1266442"/>
                  </a:cubicBezTo>
                  <a:close/>
                  <a:moveTo>
                    <a:pt x="50483" y="1320354"/>
                  </a:moveTo>
                  <a:cubicBezTo>
                    <a:pt x="49244" y="1313305"/>
                    <a:pt x="57150" y="1315305"/>
                    <a:pt x="58388" y="1310829"/>
                  </a:cubicBezTo>
                  <a:cubicBezTo>
                    <a:pt x="60103" y="1312067"/>
                    <a:pt x="57150" y="1322068"/>
                    <a:pt x="50483" y="1320354"/>
                  </a:cubicBezTo>
                  <a:close/>
                  <a:moveTo>
                    <a:pt x="63151" y="1318734"/>
                  </a:moveTo>
                  <a:cubicBezTo>
                    <a:pt x="62770" y="1314543"/>
                    <a:pt x="63722" y="1311972"/>
                    <a:pt x="67913" y="1312353"/>
                  </a:cubicBezTo>
                  <a:cubicBezTo>
                    <a:pt x="67628" y="1313686"/>
                    <a:pt x="68580" y="1313877"/>
                    <a:pt x="69533" y="1313972"/>
                  </a:cubicBezTo>
                  <a:cubicBezTo>
                    <a:pt x="70009" y="1318163"/>
                    <a:pt x="67342" y="1319211"/>
                    <a:pt x="63151" y="1318734"/>
                  </a:cubicBezTo>
                  <a:close/>
                  <a:moveTo>
                    <a:pt x="71152" y="1402745"/>
                  </a:moveTo>
                  <a:cubicBezTo>
                    <a:pt x="64675" y="1400745"/>
                    <a:pt x="70295" y="1396649"/>
                    <a:pt x="71152" y="1393220"/>
                  </a:cubicBezTo>
                  <a:cubicBezTo>
                    <a:pt x="74676" y="1393887"/>
                    <a:pt x="72390" y="1401697"/>
                    <a:pt x="71152" y="1402745"/>
                  </a:cubicBezTo>
                  <a:close/>
                  <a:moveTo>
                    <a:pt x="69533" y="1486755"/>
                  </a:moveTo>
                  <a:cubicBezTo>
                    <a:pt x="68199" y="1482279"/>
                    <a:pt x="71723" y="1482660"/>
                    <a:pt x="71152" y="1478850"/>
                  </a:cubicBezTo>
                  <a:cubicBezTo>
                    <a:pt x="74581" y="1480183"/>
                    <a:pt x="75914" y="1487613"/>
                    <a:pt x="69533" y="1486755"/>
                  </a:cubicBezTo>
                  <a:close/>
                  <a:moveTo>
                    <a:pt x="248603" y="2574130"/>
                  </a:moveTo>
                  <a:cubicBezTo>
                    <a:pt x="247841" y="2569272"/>
                    <a:pt x="252603" y="2568510"/>
                    <a:pt x="254984" y="2570986"/>
                  </a:cubicBezTo>
                  <a:cubicBezTo>
                    <a:pt x="253556" y="2573653"/>
                    <a:pt x="251460" y="2577082"/>
                    <a:pt x="248603" y="2574130"/>
                  </a:cubicBezTo>
                  <a:close/>
                  <a:moveTo>
                    <a:pt x="254984" y="1149189"/>
                  </a:moveTo>
                  <a:cubicBezTo>
                    <a:pt x="254889" y="1146522"/>
                    <a:pt x="256127" y="1145094"/>
                    <a:pt x="258128" y="1144427"/>
                  </a:cubicBezTo>
                  <a:cubicBezTo>
                    <a:pt x="256985" y="1142998"/>
                    <a:pt x="255270" y="1142046"/>
                    <a:pt x="253365" y="1141284"/>
                  </a:cubicBezTo>
                  <a:cubicBezTo>
                    <a:pt x="258509" y="1134807"/>
                    <a:pt x="263081" y="1149951"/>
                    <a:pt x="254984" y="1149189"/>
                  </a:cubicBezTo>
                  <a:close/>
                  <a:moveTo>
                    <a:pt x="248603" y="2393440"/>
                  </a:moveTo>
                  <a:cubicBezTo>
                    <a:pt x="246888" y="2395917"/>
                    <a:pt x="244031" y="2397346"/>
                    <a:pt x="242316" y="2399822"/>
                  </a:cubicBezTo>
                  <a:cubicBezTo>
                    <a:pt x="238030" y="2396774"/>
                    <a:pt x="247745" y="2387058"/>
                    <a:pt x="248603" y="2393440"/>
                  </a:cubicBezTo>
                  <a:close/>
                  <a:moveTo>
                    <a:pt x="239078" y="2366484"/>
                  </a:moveTo>
                  <a:cubicBezTo>
                    <a:pt x="240030" y="2371342"/>
                    <a:pt x="239459" y="2377629"/>
                    <a:pt x="245459" y="2377533"/>
                  </a:cubicBezTo>
                  <a:cubicBezTo>
                    <a:pt x="245745" y="2384487"/>
                    <a:pt x="232886" y="2374771"/>
                    <a:pt x="234410" y="2385439"/>
                  </a:cubicBezTo>
                  <a:cubicBezTo>
                    <a:pt x="226028" y="2382391"/>
                    <a:pt x="225838" y="2375914"/>
                    <a:pt x="229648" y="2368008"/>
                  </a:cubicBezTo>
                  <a:cubicBezTo>
                    <a:pt x="234410" y="2369151"/>
                    <a:pt x="234315" y="2365341"/>
                    <a:pt x="239078" y="2366484"/>
                  </a:cubicBezTo>
                  <a:close/>
                  <a:moveTo>
                    <a:pt x="226409" y="2333147"/>
                  </a:moveTo>
                  <a:cubicBezTo>
                    <a:pt x="225171" y="2340100"/>
                    <a:pt x="222028" y="2335814"/>
                    <a:pt x="216884" y="2339529"/>
                  </a:cubicBezTo>
                  <a:cubicBezTo>
                    <a:pt x="214884" y="2335624"/>
                    <a:pt x="221552" y="2332957"/>
                    <a:pt x="216884" y="2331623"/>
                  </a:cubicBezTo>
                  <a:cubicBezTo>
                    <a:pt x="218408" y="2327813"/>
                    <a:pt x="221647" y="2335242"/>
                    <a:pt x="226409" y="2333147"/>
                  </a:cubicBezTo>
                  <a:close/>
                  <a:moveTo>
                    <a:pt x="216884" y="2314097"/>
                  </a:moveTo>
                  <a:cubicBezTo>
                    <a:pt x="211455" y="2310763"/>
                    <a:pt x="216122" y="2300286"/>
                    <a:pt x="221647" y="2304667"/>
                  </a:cubicBezTo>
                  <a:cubicBezTo>
                    <a:pt x="222218" y="2309906"/>
                    <a:pt x="213932" y="2306382"/>
                    <a:pt x="216884" y="2314097"/>
                  </a:cubicBezTo>
                  <a:close/>
                  <a:moveTo>
                    <a:pt x="221647" y="2301524"/>
                  </a:moveTo>
                  <a:cubicBezTo>
                    <a:pt x="216980" y="2301619"/>
                    <a:pt x="216218" y="2294190"/>
                    <a:pt x="218504" y="2291999"/>
                  </a:cubicBezTo>
                  <a:cubicBezTo>
                    <a:pt x="220504" y="2292380"/>
                    <a:pt x="220123" y="2295142"/>
                    <a:pt x="218504" y="2295142"/>
                  </a:cubicBezTo>
                  <a:cubicBezTo>
                    <a:pt x="218599" y="2296761"/>
                    <a:pt x="220504" y="2296380"/>
                    <a:pt x="221647" y="2296761"/>
                  </a:cubicBezTo>
                  <a:cubicBezTo>
                    <a:pt x="221647" y="2298286"/>
                    <a:pt x="221647" y="2299905"/>
                    <a:pt x="221647" y="2301524"/>
                  </a:cubicBezTo>
                  <a:close/>
                  <a:moveTo>
                    <a:pt x="220123" y="2288761"/>
                  </a:moveTo>
                  <a:cubicBezTo>
                    <a:pt x="218789" y="2293428"/>
                    <a:pt x="216122" y="2286665"/>
                    <a:pt x="212217" y="2288761"/>
                  </a:cubicBezTo>
                  <a:cubicBezTo>
                    <a:pt x="217075" y="2283712"/>
                    <a:pt x="209550" y="2282093"/>
                    <a:pt x="210598" y="2276092"/>
                  </a:cubicBezTo>
                  <a:cubicBezTo>
                    <a:pt x="212503" y="2276759"/>
                    <a:pt x="213836" y="2278188"/>
                    <a:pt x="213741" y="2280855"/>
                  </a:cubicBezTo>
                  <a:cubicBezTo>
                    <a:pt x="214789" y="2282950"/>
                    <a:pt x="217170" y="2283807"/>
                    <a:pt x="220123" y="2284093"/>
                  </a:cubicBezTo>
                  <a:cubicBezTo>
                    <a:pt x="220504" y="2286760"/>
                    <a:pt x="217361" y="2288189"/>
                    <a:pt x="220123" y="2288761"/>
                  </a:cubicBezTo>
                  <a:close/>
                  <a:moveTo>
                    <a:pt x="216884" y="2258661"/>
                  </a:moveTo>
                  <a:cubicBezTo>
                    <a:pt x="216218" y="2261043"/>
                    <a:pt x="214884" y="2257995"/>
                    <a:pt x="212122" y="2258661"/>
                  </a:cubicBezTo>
                  <a:cubicBezTo>
                    <a:pt x="212122" y="2255518"/>
                    <a:pt x="212122" y="2252280"/>
                    <a:pt x="212122" y="2249136"/>
                  </a:cubicBezTo>
                  <a:cubicBezTo>
                    <a:pt x="223266" y="2249613"/>
                    <a:pt x="208407" y="2256757"/>
                    <a:pt x="216884" y="2258661"/>
                  </a:cubicBezTo>
                  <a:close/>
                  <a:moveTo>
                    <a:pt x="216884" y="2109691"/>
                  </a:moveTo>
                  <a:cubicBezTo>
                    <a:pt x="219266" y="2105880"/>
                    <a:pt x="218408" y="2122930"/>
                    <a:pt x="212122" y="2120835"/>
                  </a:cubicBezTo>
                  <a:cubicBezTo>
                    <a:pt x="210503" y="2113882"/>
                    <a:pt x="217551" y="2115501"/>
                    <a:pt x="216884" y="2109691"/>
                  </a:cubicBezTo>
                  <a:close/>
                  <a:moveTo>
                    <a:pt x="216884" y="2158840"/>
                  </a:moveTo>
                  <a:cubicBezTo>
                    <a:pt x="214122" y="2159792"/>
                    <a:pt x="217075" y="2166364"/>
                    <a:pt x="213741" y="2166745"/>
                  </a:cubicBezTo>
                  <a:cubicBezTo>
                    <a:pt x="210693" y="2171794"/>
                    <a:pt x="216884" y="2159601"/>
                    <a:pt x="210598" y="2160363"/>
                  </a:cubicBezTo>
                  <a:cubicBezTo>
                    <a:pt x="211074" y="2158268"/>
                    <a:pt x="214598" y="2159125"/>
                    <a:pt x="216884" y="2158840"/>
                  </a:cubicBezTo>
                  <a:close/>
                  <a:moveTo>
                    <a:pt x="205835" y="2093784"/>
                  </a:moveTo>
                  <a:cubicBezTo>
                    <a:pt x="208217" y="2097689"/>
                    <a:pt x="208883" y="2103404"/>
                    <a:pt x="208979" y="2109691"/>
                  </a:cubicBezTo>
                  <a:cubicBezTo>
                    <a:pt x="206407" y="2110167"/>
                    <a:pt x="206216" y="2108166"/>
                    <a:pt x="204216" y="2108071"/>
                  </a:cubicBezTo>
                  <a:cubicBezTo>
                    <a:pt x="207264" y="2113596"/>
                    <a:pt x="200406" y="2113405"/>
                    <a:pt x="202692" y="2122359"/>
                  </a:cubicBezTo>
                  <a:cubicBezTo>
                    <a:pt x="201359" y="2121216"/>
                    <a:pt x="198311" y="2119882"/>
                    <a:pt x="197930" y="2122359"/>
                  </a:cubicBezTo>
                  <a:cubicBezTo>
                    <a:pt x="197644" y="2119311"/>
                    <a:pt x="205740" y="2109881"/>
                    <a:pt x="201073" y="2101690"/>
                  </a:cubicBezTo>
                  <a:cubicBezTo>
                    <a:pt x="203454" y="2102547"/>
                    <a:pt x="205073" y="2104071"/>
                    <a:pt x="207455" y="2104833"/>
                  </a:cubicBezTo>
                  <a:cubicBezTo>
                    <a:pt x="207645" y="2100070"/>
                    <a:pt x="201835" y="2097784"/>
                    <a:pt x="205835" y="2093784"/>
                  </a:cubicBezTo>
                  <a:close/>
                  <a:moveTo>
                    <a:pt x="196310" y="440625"/>
                  </a:moveTo>
                  <a:cubicBezTo>
                    <a:pt x="196787" y="438529"/>
                    <a:pt x="200311" y="439291"/>
                    <a:pt x="202692" y="439005"/>
                  </a:cubicBezTo>
                  <a:cubicBezTo>
                    <a:pt x="202216" y="443863"/>
                    <a:pt x="197739" y="444625"/>
                    <a:pt x="199454" y="451674"/>
                  </a:cubicBezTo>
                  <a:cubicBezTo>
                    <a:pt x="191357" y="450816"/>
                    <a:pt x="198025" y="441291"/>
                    <a:pt x="196310" y="440625"/>
                  </a:cubicBezTo>
                  <a:close/>
                  <a:moveTo>
                    <a:pt x="190024" y="1982913"/>
                  </a:moveTo>
                  <a:cubicBezTo>
                    <a:pt x="186881" y="1980722"/>
                    <a:pt x="181356" y="1981008"/>
                    <a:pt x="182118" y="1975007"/>
                  </a:cubicBezTo>
                  <a:cubicBezTo>
                    <a:pt x="188024" y="1974245"/>
                    <a:pt x="187738" y="1979769"/>
                    <a:pt x="190024" y="1982913"/>
                  </a:cubicBezTo>
                  <a:close/>
                  <a:moveTo>
                    <a:pt x="178880" y="1120614"/>
                  </a:moveTo>
                  <a:cubicBezTo>
                    <a:pt x="174117" y="1119567"/>
                    <a:pt x="173546" y="1114328"/>
                    <a:pt x="174117" y="1107946"/>
                  </a:cubicBezTo>
                  <a:cubicBezTo>
                    <a:pt x="175355" y="1106613"/>
                    <a:pt x="178499" y="1106994"/>
                    <a:pt x="178880" y="1104803"/>
                  </a:cubicBezTo>
                  <a:cubicBezTo>
                    <a:pt x="180975" y="1107851"/>
                    <a:pt x="176213" y="1115280"/>
                    <a:pt x="178880" y="1120614"/>
                  </a:cubicBezTo>
                  <a:close/>
                  <a:moveTo>
                    <a:pt x="174117" y="1905189"/>
                  </a:moveTo>
                  <a:cubicBezTo>
                    <a:pt x="172212" y="1909094"/>
                    <a:pt x="163354" y="1910332"/>
                    <a:pt x="162973" y="1903569"/>
                  </a:cubicBezTo>
                  <a:cubicBezTo>
                    <a:pt x="166783" y="1904141"/>
                    <a:pt x="168974" y="1906141"/>
                    <a:pt x="174117" y="1905189"/>
                  </a:cubicBezTo>
                  <a:close/>
                  <a:moveTo>
                    <a:pt x="170974" y="1884615"/>
                  </a:moveTo>
                  <a:cubicBezTo>
                    <a:pt x="170974" y="1886139"/>
                    <a:pt x="170974" y="1887853"/>
                    <a:pt x="170974" y="1889377"/>
                  </a:cubicBezTo>
                  <a:cubicBezTo>
                    <a:pt x="168688" y="1889282"/>
                    <a:pt x="166497" y="1889091"/>
                    <a:pt x="166211" y="1890996"/>
                  </a:cubicBezTo>
                  <a:cubicBezTo>
                    <a:pt x="162211" y="1889282"/>
                    <a:pt x="167450" y="1883948"/>
                    <a:pt x="170974" y="1884615"/>
                  </a:cubicBezTo>
                  <a:close/>
                  <a:moveTo>
                    <a:pt x="163068" y="1084134"/>
                  </a:moveTo>
                  <a:cubicBezTo>
                    <a:pt x="171545" y="1082038"/>
                    <a:pt x="169926" y="1088991"/>
                    <a:pt x="175736" y="1085753"/>
                  </a:cubicBezTo>
                  <a:cubicBezTo>
                    <a:pt x="171926" y="1090515"/>
                    <a:pt x="172593" y="1093373"/>
                    <a:pt x="178975" y="1095278"/>
                  </a:cubicBezTo>
                  <a:cubicBezTo>
                    <a:pt x="178594" y="1103946"/>
                    <a:pt x="169640" y="1094325"/>
                    <a:pt x="172593" y="1106327"/>
                  </a:cubicBezTo>
                  <a:cubicBezTo>
                    <a:pt x="170498" y="1106327"/>
                    <a:pt x="168402" y="1106327"/>
                    <a:pt x="166307" y="1106327"/>
                  </a:cubicBezTo>
                  <a:cubicBezTo>
                    <a:pt x="166783" y="1099564"/>
                    <a:pt x="161449" y="1098516"/>
                    <a:pt x="163163" y="1090515"/>
                  </a:cubicBezTo>
                  <a:cubicBezTo>
                    <a:pt x="170783" y="1089944"/>
                    <a:pt x="160020" y="1089468"/>
                    <a:pt x="163068" y="1084134"/>
                  </a:cubicBezTo>
                  <a:close/>
                  <a:moveTo>
                    <a:pt x="158306" y="1837085"/>
                  </a:moveTo>
                  <a:cubicBezTo>
                    <a:pt x="159353" y="1838704"/>
                    <a:pt x="161925" y="1838704"/>
                    <a:pt x="161449" y="1841847"/>
                  </a:cubicBezTo>
                  <a:cubicBezTo>
                    <a:pt x="159925" y="1841847"/>
                    <a:pt x="158306" y="1841847"/>
                    <a:pt x="156686" y="1841847"/>
                  </a:cubicBezTo>
                  <a:cubicBezTo>
                    <a:pt x="158496" y="1843752"/>
                    <a:pt x="158115" y="1845086"/>
                    <a:pt x="155067" y="1844991"/>
                  </a:cubicBezTo>
                  <a:cubicBezTo>
                    <a:pt x="158306" y="1840133"/>
                    <a:pt x="153067" y="1836704"/>
                    <a:pt x="156686" y="1832322"/>
                  </a:cubicBezTo>
                  <a:cubicBezTo>
                    <a:pt x="158591" y="1831846"/>
                    <a:pt x="162211" y="1836894"/>
                    <a:pt x="158306" y="1837085"/>
                  </a:cubicBezTo>
                  <a:close/>
                  <a:moveTo>
                    <a:pt x="151924" y="1832322"/>
                  </a:moveTo>
                  <a:cubicBezTo>
                    <a:pt x="150495" y="1827655"/>
                    <a:pt x="150495" y="1827465"/>
                    <a:pt x="151924" y="1822797"/>
                  </a:cubicBezTo>
                  <a:cubicBezTo>
                    <a:pt x="157067" y="1821369"/>
                    <a:pt x="154115" y="1828036"/>
                    <a:pt x="158306" y="1827560"/>
                  </a:cubicBezTo>
                  <a:cubicBezTo>
                    <a:pt x="156877" y="1829846"/>
                    <a:pt x="155924" y="1832608"/>
                    <a:pt x="151924" y="1832322"/>
                  </a:cubicBezTo>
                  <a:close/>
                  <a:moveTo>
                    <a:pt x="153543" y="1794222"/>
                  </a:moveTo>
                  <a:cubicBezTo>
                    <a:pt x="156686" y="1797270"/>
                    <a:pt x="154305" y="1801747"/>
                    <a:pt x="153543" y="1805367"/>
                  </a:cubicBezTo>
                  <a:cubicBezTo>
                    <a:pt x="151829" y="1804033"/>
                    <a:pt x="146875" y="1793937"/>
                    <a:pt x="153543" y="1794222"/>
                  </a:cubicBezTo>
                  <a:close/>
                  <a:moveTo>
                    <a:pt x="145637" y="1401126"/>
                  </a:moveTo>
                  <a:cubicBezTo>
                    <a:pt x="151829" y="1401316"/>
                    <a:pt x="150495" y="1407984"/>
                    <a:pt x="156686" y="1404364"/>
                  </a:cubicBezTo>
                  <a:cubicBezTo>
                    <a:pt x="156305" y="1407126"/>
                    <a:pt x="154019" y="1407984"/>
                    <a:pt x="150400" y="1407507"/>
                  </a:cubicBezTo>
                  <a:cubicBezTo>
                    <a:pt x="149543" y="1406269"/>
                    <a:pt x="148685" y="1404936"/>
                    <a:pt x="148781" y="1402745"/>
                  </a:cubicBezTo>
                  <a:cubicBezTo>
                    <a:pt x="145923" y="1405317"/>
                    <a:pt x="149924" y="1407793"/>
                    <a:pt x="145637" y="1410651"/>
                  </a:cubicBezTo>
                  <a:cubicBezTo>
                    <a:pt x="142304" y="1410174"/>
                    <a:pt x="148019" y="1406364"/>
                    <a:pt x="142399" y="1405888"/>
                  </a:cubicBezTo>
                  <a:cubicBezTo>
                    <a:pt x="142970" y="1403793"/>
                    <a:pt x="145256" y="1403412"/>
                    <a:pt x="145637" y="1401126"/>
                  </a:cubicBezTo>
                  <a:close/>
                  <a:moveTo>
                    <a:pt x="147161" y="1436082"/>
                  </a:moveTo>
                  <a:cubicBezTo>
                    <a:pt x="150209" y="1439130"/>
                    <a:pt x="146114" y="1443131"/>
                    <a:pt x="140780" y="1442464"/>
                  </a:cubicBezTo>
                  <a:cubicBezTo>
                    <a:pt x="141542" y="1438845"/>
                    <a:pt x="143637" y="1436749"/>
                    <a:pt x="147161" y="1436082"/>
                  </a:cubicBezTo>
                  <a:close/>
                  <a:moveTo>
                    <a:pt x="144018" y="1753074"/>
                  </a:moveTo>
                  <a:cubicBezTo>
                    <a:pt x="142208" y="1759266"/>
                    <a:pt x="132017" y="1754408"/>
                    <a:pt x="134493" y="1746693"/>
                  </a:cubicBezTo>
                  <a:cubicBezTo>
                    <a:pt x="136970" y="1749550"/>
                    <a:pt x="136589" y="1755170"/>
                    <a:pt x="144018" y="1753074"/>
                  </a:cubicBezTo>
                  <a:close/>
                  <a:moveTo>
                    <a:pt x="132969" y="1730881"/>
                  </a:moveTo>
                  <a:cubicBezTo>
                    <a:pt x="133826" y="1728500"/>
                    <a:pt x="135255" y="1726881"/>
                    <a:pt x="136112" y="1724499"/>
                  </a:cubicBezTo>
                  <a:cubicBezTo>
                    <a:pt x="138113" y="1727262"/>
                    <a:pt x="141446" y="1728690"/>
                    <a:pt x="140875" y="1734024"/>
                  </a:cubicBezTo>
                  <a:cubicBezTo>
                    <a:pt x="135922" y="1735263"/>
                    <a:pt x="138875" y="1728595"/>
                    <a:pt x="132969" y="1730881"/>
                  </a:cubicBezTo>
                  <a:close/>
                  <a:moveTo>
                    <a:pt x="110681" y="1363121"/>
                  </a:moveTo>
                  <a:cubicBezTo>
                    <a:pt x="117348" y="1367407"/>
                    <a:pt x="110966" y="1374551"/>
                    <a:pt x="121825" y="1371027"/>
                  </a:cubicBezTo>
                  <a:cubicBezTo>
                    <a:pt x="123158" y="1376075"/>
                    <a:pt x="119348" y="1375980"/>
                    <a:pt x="118682" y="1379028"/>
                  </a:cubicBezTo>
                  <a:cubicBezTo>
                    <a:pt x="118491" y="1381885"/>
                    <a:pt x="120587" y="1382361"/>
                    <a:pt x="120301" y="1385314"/>
                  </a:cubicBezTo>
                  <a:cubicBezTo>
                    <a:pt x="122873" y="1385790"/>
                    <a:pt x="123063" y="1383790"/>
                    <a:pt x="125063" y="1383790"/>
                  </a:cubicBezTo>
                  <a:cubicBezTo>
                    <a:pt x="126206" y="1378932"/>
                    <a:pt x="122301" y="1379123"/>
                    <a:pt x="123444" y="1374265"/>
                  </a:cubicBezTo>
                  <a:cubicBezTo>
                    <a:pt x="126683" y="1375789"/>
                    <a:pt x="126873" y="1380361"/>
                    <a:pt x="126683" y="1385314"/>
                  </a:cubicBezTo>
                  <a:cubicBezTo>
                    <a:pt x="132779" y="1386743"/>
                    <a:pt x="129254" y="1378361"/>
                    <a:pt x="136112" y="1380552"/>
                  </a:cubicBezTo>
                  <a:cubicBezTo>
                    <a:pt x="132588" y="1387886"/>
                    <a:pt x="119634" y="1393220"/>
                    <a:pt x="112300" y="1391601"/>
                  </a:cubicBezTo>
                  <a:cubicBezTo>
                    <a:pt x="113728" y="1388838"/>
                    <a:pt x="117920" y="1388743"/>
                    <a:pt x="120206" y="1386838"/>
                  </a:cubicBezTo>
                  <a:cubicBezTo>
                    <a:pt x="113348" y="1379409"/>
                    <a:pt x="110681" y="1375599"/>
                    <a:pt x="110681" y="1363121"/>
                  </a:cubicBezTo>
                  <a:close/>
                  <a:moveTo>
                    <a:pt x="94869" y="1155476"/>
                  </a:moveTo>
                  <a:cubicBezTo>
                    <a:pt x="100489" y="1157857"/>
                    <a:pt x="102299" y="1163858"/>
                    <a:pt x="102775" y="1171287"/>
                  </a:cubicBezTo>
                  <a:cubicBezTo>
                    <a:pt x="95060" y="1166334"/>
                    <a:pt x="91821" y="1175288"/>
                    <a:pt x="86963" y="1166525"/>
                  </a:cubicBezTo>
                  <a:cubicBezTo>
                    <a:pt x="87249" y="1159667"/>
                    <a:pt x="96869" y="1160334"/>
                    <a:pt x="94869" y="1155476"/>
                  </a:cubicBezTo>
                  <a:close/>
                  <a:moveTo>
                    <a:pt x="101156" y="1193576"/>
                  </a:moveTo>
                  <a:cubicBezTo>
                    <a:pt x="107251" y="1192338"/>
                    <a:pt x="107251" y="1201196"/>
                    <a:pt x="101156" y="1199862"/>
                  </a:cubicBezTo>
                  <a:cubicBezTo>
                    <a:pt x="101156" y="1197767"/>
                    <a:pt x="101156" y="1195671"/>
                    <a:pt x="101156" y="1193576"/>
                  </a:cubicBezTo>
                  <a:close/>
                  <a:moveTo>
                    <a:pt x="110681" y="1207768"/>
                  </a:moveTo>
                  <a:cubicBezTo>
                    <a:pt x="113728" y="1218627"/>
                    <a:pt x="108109" y="1219579"/>
                    <a:pt x="110681" y="1229961"/>
                  </a:cubicBezTo>
                  <a:cubicBezTo>
                    <a:pt x="106585" y="1227771"/>
                    <a:pt x="106204" y="1221770"/>
                    <a:pt x="104394" y="1217293"/>
                  </a:cubicBezTo>
                  <a:cubicBezTo>
                    <a:pt x="105632" y="1218150"/>
                    <a:pt x="106966" y="1219008"/>
                    <a:pt x="109157" y="1218912"/>
                  </a:cubicBezTo>
                  <a:cubicBezTo>
                    <a:pt x="107156" y="1216055"/>
                    <a:pt x="102775" y="1207482"/>
                    <a:pt x="110681" y="1207768"/>
                  </a:cubicBezTo>
                  <a:close/>
                  <a:moveTo>
                    <a:pt x="118682" y="1312353"/>
                  </a:moveTo>
                  <a:cubicBezTo>
                    <a:pt x="115348" y="1313019"/>
                    <a:pt x="114490" y="1311305"/>
                    <a:pt x="112300" y="1310829"/>
                  </a:cubicBezTo>
                  <a:cubicBezTo>
                    <a:pt x="112776" y="1307590"/>
                    <a:pt x="116586" y="1307685"/>
                    <a:pt x="117062" y="1304447"/>
                  </a:cubicBezTo>
                  <a:cubicBezTo>
                    <a:pt x="119158" y="1305590"/>
                    <a:pt x="116300" y="1308638"/>
                    <a:pt x="118682" y="1312353"/>
                  </a:cubicBezTo>
                  <a:close/>
                  <a:moveTo>
                    <a:pt x="104394" y="1253774"/>
                  </a:moveTo>
                  <a:cubicBezTo>
                    <a:pt x="105727" y="1251393"/>
                    <a:pt x="109442" y="1251488"/>
                    <a:pt x="112300" y="1250631"/>
                  </a:cubicBezTo>
                  <a:cubicBezTo>
                    <a:pt x="113443" y="1256060"/>
                    <a:pt x="106775" y="1256250"/>
                    <a:pt x="104394" y="1253774"/>
                  </a:cubicBezTo>
                  <a:close/>
                  <a:moveTo>
                    <a:pt x="99632" y="1301304"/>
                  </a:moveTo>
                  <a:cubicBezTo>
                    <a:pt x="105156" y="1300256"/>
                    <a:pt x="105251" y="1306828"/>
                    <a:pt x="102775" y="1309209"/>
                  </a:cubicBezTo>
                  <a:cubicBezTo>
                    <a:pt x="100489" y="1307876"/>
                    <a:pt x="100489" y="1304161"/>
                    <a:pt x="99632" y="1301304"/>
                  </a:cubicBezTo>
                  <a:close/>
                  <a:moveTo>
                    <a:pt x="102775" y="1361597"/>
                  </a:moveTo>
                  <a:cubicBezTo>
                    <a:pt x="97155" y="1362454"/>
                    <a:pt x="98012" y="1356834"/>
                    <a:pt x="98012" y="1352072"/>
                  </a:cubicBezTo>
                  <a:cubicBezTo>
                    <a:pt x="102870" y="1351977"/>
                    <a:pt x="102013" y="1357596"/>
                    <a:pt x="102775" y="1361597"/>
                  </a:cubicBezTo>
                  <a:close/>
                  <a:moveTo>
                    <a:pt x="101156" y="1255298"/>
                  </a:moveTo>
                  <a:cubicBezTo>
                    <a:pt x="98870" y="1256155"/>
                    <a:pt x="97346" y="1249107"/>
                    <a:pt x="96393" y="1253679"/>
                  </a:cubicBezTo>
                  <a:cubicBezTo>
                    <a:pt x="91916" y="1253679"/>
                    <a:pt x="100203" y="1249392"/>
                    <a:pt x="93250" y="1250535"/>
                  </a:cubicBezTo>
                  <a:cubicBezTo>
                    <a:pt x="93250" y="1247392"/>
                    <a:pt x="93250" y="1244154"/>
                    <a:pt x="93250" y="1241010"/>
                  </a:cubicBezTo>
                  <a:cubicBezTo>
                    <a:pt x="95917" y="1244154"/>
                    <a:pt x="99155" y="1246725"/>
                    <a:pt x="101156" y="1250535"/>
                  </a:cubicBezTo>
                  <a:cubicBezTo>
                    <a:pt x="104108" y="1250250"/>
                    <a:pt x="102203" y="1245201"/>
                    <a:pt x="104394" y="1244154"/>
                  </a:cubicBezTo>
                  <a:cubicBezTo>
                    <a:pt x="112967" y="1248154"/>
                    <a:pt x="100108" y="1249297"/>
                    <a:pt x="101156" y="1255298"/>
                  </a:cubicBezTo>
                  <a:close/>
                  <a:moveTo>
                    <a:pt x="99632" y="1242630"/>
                  </a:moveTo>
                  <a:cubicBezTo>
                    <a:pt x="98774" y="1236153"/>
                    <a:pt x="108204" y="1234629"/>
                    <a:pt x="112300" y="1237867"/>
                  </a:cubicBezTo>
                  <a:cubicBezTo>
                    <a:pt x="108299" y="1239772"/>
                    <a:pt x="106204" y="1243487"/>
                    <a:pt x="99632" y="1242630"/>
                  </a:cubicBezTo>
                  <a:close/>
                  <a:moveTo>
                    <a:pt x="98012" y="1225199"/>
                  </a:moveTo>
                  <a:cubicBezTo>
                    <a:pt x="98393" y="1222341"/>
                    <a:pt x="96393" y="1217293"/>
                    <a:pt x="101156" y="1218817"/>
                  </a:cubicBezTo>
                  <a:cubicBezTo>
                    <a:pt x="100965" y="1221675"/>
                    <a:pt x="103156" y="1222151"/>
                    <a:pt x="102775" y="1225199"/>
                  </a:cubicBezTo>
                  <a:cubicBezTo>
                    <a:pt x="101156" y="1225199"/>
                    <a:pt x="99632" y="1225199"/>
                    <a:pt x="98012" y="1225199"/>
                  </a:cubicBezTo>
                  <a:close/>
                  <a:moveTo>
                    <a:pt x="104394" y="1206244"/>
                  </a:moveTo>
                  <a:cubicBezTo>
                    <a:pt x="101441" y="1211007"/>
                    <a:pt x="99536" y="1210721"/>
                    <a:pt x="99632" y="1215769"/>
                  </a:cubicBezTo>
                  <a:cubicBezTo>
                    <a:pt x="93917" y="1212054"/>
                    <a:pt x="98108" y="1201101"/>
                    <a:pt x="104394" y="1206244"/>
                  </a:cubicBezTo>
                  <a:close/>
                  <a:moveTo>
                    <a:pt x="98012" y="1236343"/>
                  </a:moveTo>
                  <a:cubicBezTo>
                    <a:pt x="96107" y="1234533"/>
                    <a:pt x="95155" y="1231866"/>
                    <a:pt x="90107" y="1233200"/>
                  </a:cubicBezTo>
                  <a:cubicBezTo>
                    <a:pt x="88963" y="1228914"/>
                    <a:pt x="93250" y="1230057"/>
                    <a:pt x="93250" y="1226913"/>
                  </a:cubicBezTo>
                  <a:cubicBezTo>
                    <a:pt x="96679" y="1228152"/>
                    <a:pt x="98870" y="1230723"/>
                    <a:pt x="98012" y="1236343"/>
                  </a:cubicBezTo>
                  <a:close/>
                  <a:moveTo>
                    <a:pt x="88583" y="1210911"/>
                  </a:moveTo>
                  <a:cubicBezTo>
                    <a:pt x="88201" y="1205768"/>
                    <a:pt x="90488" y="1203291"/>
                    <a:pt x="94964" y="1203006"/>
                  </a:cubicBezTo>
                  <a:cubicBezTo>
                    <a:pt x="95345" y="1208149"/>
                    <a:pt x="92964" y="1210626"/>
                    <a:pt x="88583" y="1210911"/>
                  </a:cubicBezTo>
                  <a:close/>
                  <a:moveTo>
                    <a:pt x="101156" y="1264823"/>
                  </a:moveTo>
                  <a:cubicBezTo>
                    <a:pt x="100108" y="1266918"/>
                    <a:pt x="97822" y="1267776"/>
                    <a:pt x="94869" y="1267966"/>
                  </a:cubicBezTo>
                  <a:cubicBezTo>
                    <a:pt x="92393" y="1260441"/>
                    <a:pt x="90107" y="1247678"/>
                    <a:pt x="82201" y="1250535"/>
                  </a:cubicBezTo>
                  <a:cubicBezTo>
                    <a:pt x="88297" y="1239105"/>
                    <a:pt x="94393" y="1261965"/>
                    <a:pt x="101156" y="1264823"/>
                  </a:cubicBezTo>
                  <a:close/>
                  <a:moveTo>
                    <a:pt x="91726" y="1301304"/>
                  </a:moveTo>
                  <a:cubicBezTo>
                    <a:pt x="93440" y="1295874"/>
                    <a:pt x="92202" y="1305685"/>
                    <a:pt x="96488" y="1302923"/>
                  </a:cubicBezTo>
                  <a:cubicBezTo>
                    <a:pt x="97822" y="1307400"/>
                    <a:pt x="94298" y="1307019"/>
                    <a:pt x="94964" y="1310829"/>
                  </a:cubicBezTo>
                  <a:cubicBezTo>
                    <a:pt x="88392" y="1309590"/>
                    <a:pt x="95726" y="1304256"/>
                    <a:pt x="91726" y="1301304"/>
                  </a:cubicBezTo>
                  <a:close/>
                  <a:moveTo>
                    <a:pt x="88583" y="1260060"/>
                  </a:moveTo>
                  <a:cubicBezTo>
                    <a:pt x="89535" y="1262823"/>
                    <a:pt x="86677" y="1269395"/>
                    <a:pt x="90202" y="1269585"/>
                  </a:cubicBezTo>
                  <a:cubicBezTo>
                    <a:pt x="82201" y="1268919"/>
                    <a:pt x="84677" y="1262251"/>
                    <a:pt x="79058" y="1255298"/>
                  </a:cubicBezTo>
                  <a:cubicBezTo>
                    <a:pt x="84296" y="1254822"/>
                    <a:pt x="80772" y="1263108"/>
                    <a:pt x="88583" y="1260060"/>
                  </a:cubicBezTo>
                  <a:close/>
                  <a:moveTo>
                    <a:pt x="90107" y="1450275"/>
                  </a:moveTo>
                  <a:cubicBezTo>
                    <a:pt x="90488" y="1446179"/>
                    <a:pt x="92774" y="1452465"/>
                    <a:pt x="96393" y="1450275"/>
                  </a:cubicBezTo>
                  <a:cubicBezTo>
                    <a:pt x="95250" y="1457228"/>
                    <a:pt x="100965" y="1457323"/>
                    <a:pt x="101156" y="1462943"/>
                  </a:cubicBezTo>
                  <a:cubicBezTo>
                    <a:pt x="94298" y="1466086"/>
                    <a:pt x="91154" y="1466658"/>
                    <a:pt x="83725" y="1462943"/>
                  </a:cubicBezTo>
                  <a:cubicBezTo>
                    <a:pt x="81153" y="1454466"/>
                    <a:pt x="98870" y="1455037"/>
                    <a:pt x="90107" y="1450275"/>
                  </a:cubicBezTo>
                  <a:close/>
                  <a:moveTo>
                    <a:pt x="93345" y="1399602"/>
                  </a:moveTo>
                  <a:cubicBezTo>
                    <a:pt x="93250" y="1394839"/>
                    <a:pt x="98012" y="1391505"/>
                    <a:pt x="101251" y="1394839"/>
                  </a:cubicBezTo>
                  <a:cubicBezTo>
                    <a:pt x="101441" y="1399697"/>
                    <a:pt x="95631" y="1401888"/>
                    <a:pt x="93345" y="1399602"/>
                  </a:cubicBezTo>
                  <a:close/>
                  <a:moveTo>
                    <a:pt x="102775" y="1367883"/>
                  </a:moveTo>
                  <a:cubicBezTo>
                    <a:pt x="104108" y="1372360"/>
                    <a:pt x="100584" y="1371979"/>
                    <a:pt x="101156" y="1375789"/>
                  </a:cubicBezTo>
                  <a:cubicBezTo>
                    <a:pt x="96488" y="1375694"/>
                    <a:pt x="96964" y="1366359"/>
                    <a:pt x="102775" y="1367883"/>
                  </a:cubicBezTo>
                  <a:close/>
                  <a:moveTo>
                    <a:pt x="104394" y="1320354"/>
                  </a:moveTo>
                  <a:cubicBezTo>
                    <a:pt x="106585" y="1322354"/>
                    <a:pt x="106585" y="1327783"/>
                    <a:pt x="104394" y="1329879"/>
                  </a:cubicBezTo>
                  <a:cubicBezTo>
                    <a:pt x="102013" y="1329498"/>
                    <a:pt x="98012" y="1319496"/>
                    <a:pt x="104394" y="1320354"/>
                  </a:cubicBezTo>
                  <a:close/>
                  <a:moveTo>
                    <a:pt x="106013" y="1277491"/>
                  </a:moveTo>
                  <a:cubicBezTo>
                    <a:pt x="106204" y="1274634"/>
                    <a:pt x="104013" y="1274157"/>
                    <a:pt x="104394" y="1271205"/>
                  </a:cubicBezTo>
                  <a:cubicBezTo>
                    <a:pt x="107633" y="1270538"/>
                    <a:pt x="108585" y="1272252"/>
                    <a:pt x="110681" y="1272824"/>
                  </a:cubicBezTo>
                  <a:cubicBezTo>
                    <a:pt x="110966" y="1276253"/>
                    <a:pt x="109442" y="1277777"/>
                    <a:pt x="106013" y="1277491"/>
                  </a:cubicBezTo>
                  <a:close/>
                  <a:moveTo>
                    <a:pt x="126587" y="611789"/>
                  </a:moveTo>
                  <a:cubicBezTo>
                    <a:pt x="128492" y="616551"/>
                    <a:pt x="126968" y="617218"/>
                    <a:pt x="124968" y="621314"/>
                  </a:cubicBezTo>
                  <a:cubicBezTo>
                    <a:pt x="119920" y="620933"/>
                    <a:pt x="121349" y="611027"/>
                    <a:pt x="126587" y="611789"/>
                  </a:cubicBezTo>
                  <a:close/>
                  <a:moveTo>
                    <a:pt x="136112" y="529398"/>
                  </a:moveTo>
                  <a:cubicBezTo>
                    <a:pt x="138494" y="522254"/>
                    <a:pt x="131445" y="524540"/>
                    <a:pt x="132969" y="518253"/>
                  </a:cubicBezTo>
                  <a:cubicBezTo>
                    <a:pt x="137065" y="517777"/>
                    <a:pt x="134207" y="524349"/>
                    <a:pt x="139256" y="523016"/>
                  </a:cubicBezTo>
                  <a:cubicBezTo>
                    <a:pt x="140208" y="528731"/>
                    <a:pt x="137350" y="530636"/>
                    <a:pt x="136112" y="534160"/>
                  </a:cubicBezTo>
                  <a:cubicBezTo>
                    <a:pt x="132302" y="534827"/>
                    <a:pt x="132683" y="531303"/>
                    <a:pt x="128207" y="532541"/>
                  </a:cubicBezTo>
                  <a:cubicBezTo>
                    <a:pt x="128588" y="529302"/>
                    <a:pt x="135160" y="532160"/>
                    <a:pt x="136112" y="529398"/>
                  </a:cubicBezTo>
                  <a:close/>
                  <a:moveTo>
                    <a:pt x="121825" y="548352"/>
                  </a:moveTo>
                  <a:cubicBezTo>
                    <a:pt x="124206" y="549210"/>
                    <a:pt x="125825" y="550734"/>
                    <a:pt x="128111" y="551496"/>
                  </a:cubicBezTo>
                  <a:cubicBezTo>
                    <a:pt x="126778" y="553782"/>
                    <a:pt x="125730" y="556544"/>
                    <a:pt x="121825" y="556258"/>
                  </a:cubicBezTo>
                  <a:cubicBezTo>
                    <a:pt x="124777" y="553305"/>
                    <a:pt x="120872" y="553401"/>
                    <a:pt x="121825" y="548352"/>
                  </a:cubicBezTo>
                  <a:close/>
                  <a:moveTo>
                    <a:pt x="124968" y="588072"/>
                  </a:moveTo>
                  <a:cubicBezTo>
                    <a:pt x="123349" y="588072"/>
                    <a:pt x="121825" y="588072"/>
                    <a:pt x="120206" y="588072"/>
                  </a:cubicBezTo>
                  <a:cubicBezTo>
                    <a:pt x="125444" y="583785"/>
                    <a:pt x="115824" y="578547"/>
                    <a:pt x="115443" y="576927"/>
                  </a:cubicBezTo>
                  <a:cubicBezTo>
                    <a:pt x="115824" y="578261"/>
                    <a:pt x="125730" y="577785"/>
                    <a:pt x="124968" y="588072"/>
                  </a:cubicBezTo>
                  <a:close/>
                  <a:moveTo>
                    <a:pt x="118682" y="546828"/>
                  </a:moveTo>
                  <a:cubicBezTo>
                    <a:pt x="119158" y="550543"/>
                    <a:pt x="118396" y="552924"/>
                    <a:pt x="117062" y="554734"/>
                  </a:cubicBezTo>
                  <a:cubicBezTo>
                    <a:pt x="112205" y="554448"/>
                    <a:pt x="113728" y="546162"/>
                    <a:pt x="118682" y="546828"/>
                  </a:cubicBezTo>
                  <a:close/>
                  <a:moveTo>
                    <a:pt x="110681" y="518253"/>
                  </a:moveTo>
                  <a:cubicBezTo>
                    <a:pt x="109633" y="519587"/>
                    <a:pt x="108204" y="522635"/>
                    <a:pt x="110681" y="523016"/>
                  </a:cubicBezTo>
                  <a:cubicBezTo>
                    <a:pt x="106966" y="530445"/>
                    <a:pt x="101822" y="514824"/>
                    <a:pt x="110681" y="518253"/>
                  </a:cubicBezTo>
                  <a:close/>
                  <a:moveTo>
                    <a:pt x="104394" y="543685"/>
                  </a:moveTo>
                  <a:cubicBezTo>
                    <a:pt x="104394" y="546257"/>
                    <a:pt x="104394" y="548924"/>
                    <a:pt x="104394" y="551591"/>
                  </a:cubicBezTo>
                  <a:cubicBezTo>
                    <a:pt x="100108" y="550924"/>
                    <a:pt x="96964" y="543114"/>
                    <a:pt x="104394" y="543685"/>
                  </a:cubicBezTo>
                  <a:close/>
                  <a:moveTo>
                    <a:pt x="101156" y="559497"/>
                  </a:moveTo>
                  <a:cubicBezTo>
                    <a:pt x="105156" y="562449"/>
                    <a:pt x="112586" y="568355"/>
                    <a:pt x="109061" y="573784"/>
                  </a:cubicBezTo>
                  <a:cubicBezTo>
                    <a:pt x="107156" y="568355"/>
                    <a:pt x="101441" y="566640"/>
                    <a:pt x="101156" y="559497"/>
                  </a:cubicBezTo>
                  <a:close/>
                  <a:moveTo>
                    <a:pt x="110681" y="762379"/>
                  </a:moveTo>
                  <a:cubicBezTo>
                    <a:pt x="110300" y="768285"/>
                    <a:pt x="105347" y="769713"/>
                    <a:pt x="101156" y="771904"/>
                  </a:cubicBezTo>
                  <a:cubicBezTo>
                    <a:pt x="103727" y="768094"/>
                    <a:pt x="105537" y="763522"/>
                    <a:pt x="110681" y="762379"/>
                  </a:cubicBezTo>
                  <a:close/>
                  <a:moveTo>
                    <a:pt x="86963" y="886014"/>
                  </a:moveTo>
                  <a:cubicBezTo>
                    <a:pt x="98298" y="885823"/>
                    <a:pt x="104489" y="875727"/>
                    <a:pt x="109157" y="876489"/>
                  </a:cubicBezTo>
                  <a:cubicBezTo>
                    <a:pt x="113728" y="877251"/>
                    <a:pt x="112205" y="890967"/>
                    <a:pt x="121825" y="884394"/>
                  </a:cubicBezTo>
                  <a:cubicBezTo>
                    <a:pt x="120777" y="886014"/>
                    <a:pt x="118205" y="886014"/>
                    <a:pt x="118682" y="889157"/>
                  </a:cubicBezTo>
                  <a:cubicBezTo>
                    <a:pt x="115729" y="888966"/>
                    <a:pt x="113348" y="888109"/>
                    <a:pt x="112300" y="886014"/>
                  </a:cubicBezTo>
                  <a:cubicBezTo>
                    <a:pt x="110014" y="887347"/>
                    <a:pt x="107347" y="888395"/>
                    <a:pt x="107537" y="892300"/>
                  </a:cubicBezTo>
                  <a:cubicBezTo>
                    <a:pt x="100584" y="889252"/>
                    <a:pt x="93155" y="894491"/>
                    <a:pt x="85344" y="895443"/>
                  </a:cubicBezTo>
                  <a:cubicBezTo>
                    <a:pt x="87154" y="893634"/>
                    <a:pt x="87154" y="889919"/>
                    <a:pt x="86963" y="886014"/>
                  </a:cubicBezTo>
                  <a:close/>
                  <a:moveTo>
                    <a:pt x="99632" y="1054035"/>
                  </a:moveTo>
                  <a:cubicBezTo>
                    <a:pt x="106966" y="1067560"/>
                    <a:pt x="92107" y="1071084"/>
                    <a:pt x="91726" y="1082610"/>
                  </a:cubicBezTo>
                  <a:cubicBezTo>
                    <a:pt x="87249" y="1078323"/>
                    <a:pt x="83915" y="1084134"/>
                    <a:pt x="79058" y="1084229"/>
                  </a:cubicBezTo>
                  <a:cubicBezTo>
                    <a:pt x="80105" y="1075942"/>
                    <a:pt x="82391" y="1078323"/>
                    <a:pt x="90202" y="1076323"/>
                  </a:cubicBezTo>
                  <a:cubicBezTo>
                    <a:pt x="85820" y="1070418"/>
                    <a:pt x="93059" y="1067274"/>
                    <a:pt x="90202" y="1063655"/>
                  </a:cubicBezTo>
                  <a:cubicBezTo>
                    <a:pt x="88773" y="1061274"/>
                    <a:pt x="87821" y="1064036"/>
                    <a:pt x="83820" y="1062036"/>
                  </a:cubicBezTo>
                  <a:cubicBezTo>
                    <a:pt x="83725" y="1054035"/>
                    <a:pt x="91154" y="1053463"/>
                    <a:pt x="99632" y="1054035"/>
                  </a:cubicBezTo>
                  <a:close/>
                  <a:moveTo>
                    <a:pt x="83820" y="649794"/>
                  </a:moveTo>
                  <a:cubicBezTo>
                    <a:pt x="84201" y="656366"/>
                    <a:pt x="81725" y="655985"/>
                    <a:pt x="83820" y="660938"/>
                  </a:cubicBezTo>
                  <a:cubicBezTo>
                    <a:pt x="76962" y="662748"/>
                    <a:pt x="76962" y="647984"/>
                    <a:pt x="83820" y="649794"/>
                  </a:cubicBezTo>
                  <a:close/>
                  <a:moveTo>
                    <a:pt x="75819" y="719612"/>
                  </a:moveTo>
                  <a:cubicBezTo>
                    <a:pt x="73247" y="722850"/>
                    <a:pt x="74390" y="729804"/>
                    <a:pt x="69533" y="730756"/>
                  </a:cubicBezTo>
                  <a:cubicBezTo>
                    <a:pt x="71438" y="726851"/>
                    <a:pt x="70866" y="720374"/>
                    <a:pt x="75819" y="719612"/>
                  </a:cubicBezTo>
                  <a:close/>
                  <a:moveTo>
                    <a:pt x="66294" y="881251"/>
                  </a:moveTo>
                  <a:cubicBezTo>
                    <a:pt x="72009" y="884109"/>
                    <a:pt x="63532" y="885633"/>
                    <a:pt x="64770" y="889157"/>
                  </a:cubicBezTo>
                  <a:cubicBezTo>
                    <a:pt x="67437" y="891538"/>
                    <a:pt x="72390" y="890490"/>
                    <a:pt x="74295" y="889157"/>
                  </a:cubicBezTo>
                  <a:cubicBezTo>
                    <a:pt x="81248" y="891538"/>
                    <a:pt x="63913" y="894300"/>
                    <a:pt x="74295" y="895539"/>
                  </a:cubicBezTo>
                  <a:cubicBezTo>
                    <a:pt x="73247" y="899444"/>
                    <a:pt x="66866" y="895824"/>
                    <a:pt x="66389" y="894015"/>
                  </a:cubicBezTo>
                  <a:cubicBezTo>
                    <a:pt x="63913" y="894300"/>
                    <a:pt x="68961" y="901539"/>
                    <a:pt x="61627" y="900301"/>
                  </a:cubicBezTo>
                  <a:cubicBezTo>
                    <a:pt x="62484" y="899063"/>
                    <a:pt x="63246" y="897729"/>
                    <a:pt x="63151" y="895539"/>
                  </a:cubicBezTo>
                  <a:cubicBezTo>
                    <a:pt x="63151" y="894015"/>
                    <a:pt x="61246" y="894300"/>
                    <a:pt x="60008" y="894015"/>
                  </a:cubicBezTo>
                  <a:cubicBezTo>
                    <a:pt x="60008" y="887633"/>
                    <a:pt x="64675" y="885918"/>
                    <a:pt x="66294" y="881251"/>
                  </a:cubicBezTo>
                  <a:close/>
                  <a:moveTo>
                    <a:pt x="67913" y="987455"/>
                  </a:moveTo>
                  <a:cubicBezTo>
                    <a:pt x="60293" y="989265"/>
                    <a:pt x="61246" y="982502"/>
                    <a:pt x="53626" y="984312"/>
                  </a:cubicBezTo>
                  <a:cubicBezTo>
                    <a:pt x="57341" y="977930"/>
                    <a:pt x="57626" y="983169"/>
                    <a:pt x="55245" y="974787"/>
                  </a:cubicBezTo>
                  <a:cubicBezTo>
                    <a:pt x="61722" y="974406"/>
                    <a:pt x="64484" y="977739"/>
                    <a:pt x="69533" y="974787"/>
                  </a:cubicBezTo>
                  <a:cubicBezTo>
                    <a:pt x="70961" y="977073"/>
                    <a:pt x="67723" y="984597"/>
                    <a:pt x="67913" y="987455"/>
                  </a:cubicBezTo>
                  <a:close/>
                  <a:moveTo>
                    <a:pt x="71152" y="1142808"/>
                  </a:moveTo>
                  <a:cubicBezTo>
                    <a:pt x="76010" y="1142903"/>
                    <a:pt x="76772" y="1151190"/>
                    <a:pt x="74295" y="1153857"/>
                  </a:cubicBezTo>
                  <a:cubicBezTo>
                    <a:pt x="73152" y="1150047"/>
                    <a:pt x="68580" y="1145475"/>
                    <a:pt x="71152" y="1142808"/>
                  </a:cubicBezTo>
                  <a:close/>
                  <a:moveTo>
                    <a:pt x="72676" y="1166620"/>
                  </a:moveTo>
                  <a:cubicBezTo>
                    <a:pt x="70771" y="1159953"/>
                    <a:pt x="79343" y="1163763"/>
                    <a:pt x="80582" y="1160238"/>
                  </a:cubicBezTo>
                  <a:cubicBezTo>
                    <a:pt x="81820" y="1162715"/>
                    <a:pt x="85630" y="1162620"/>
                    <a:pt x="85344" y="1166620"/>
                  </a:cubicBezTo>
                  <a:cubicBezTo>
                    <a:pt x="81153" y="1166049"/>
                    <a:pt x="80867" y="1161572"/>
                    <a:pt x="74200" y="1163477"/>
                  </a:cubicBezTo>
                  <a:cubicBezTo>
                    <a:pt x="76010" y="1165382"/>
                    <a:pt x="75628" y="1166620"/>
                    <a:pt x="72676" y="1166620"/>
                  </a:cubicBezTo>
                  <a:close/>
                  <a:moveTo>
                    <a:pt x="83820" y="1187194"/>
                  </a:moveTo>
                  <a:cubicBezTo>
                    <a:pt x="81820" y="1183384"/>
                    <a:pt x="80582" y="1178717"/>
                    <a:pt x="77438" y="1176050"/>
                  </a:cubicBezTo>
                  <a:cubicBezTo>
                    <a:pt x="78296" y="1173573"/>
                    <a:pt x="79153" y="1175955"/>
                    <a:pt x="79058" y="1177669"/>
                  </a:cubicBezTo>
                  <a:cubicBezTo>
                    <a:pt x="83058" y="1177955"/>
                    <a:pt x="84011" y="1175193"/>
                    <a:pt x="85439" y="1172907"/>
                  </a:cubicBezTo>
                  <a:cubicBezTo>
                    <a:pt x="87725" y="1174335"/>
                    <a:pt x="84963" y="1183956"/>
                    <a:pt x="83820" y="1187194"/>
                  </a:cubicBezTo>
                  <a:close/>
                  <a:moveTo>
                    <a:pt x="80582" y="1195100"/>
                  </a:moveTo>
                  <a:cubicBezTo>
                    <a:pt x="79915" y="1192052"/>
                    <a:pt x="76010" y="1192242"/>
                    <a:pt x="77438" y="1187194"/>
                  </a:cubicBezTo>
                  <a:cubicBezTo>
                    <a:pt x="83820" y="1187670"/>
                    <a:pt x="84677" y="1193671"/>
                    <a:pt x="90107" y="1195100"/>
                  </a:cubicBezTo>
                  <a:cubicBezTo>
                    <a:pt x="90869" y="1188051"/>
                    <a:pt x="87916" y="1187194"/>
                    <a:pt x="90107" y="1182432"/>
                  </a:cubicBezTo>
                  <a:cubicBezTo>
                    <a:pt x="93821" y="1182432"/>
                    <a:pt x="94774" y="1185099"/>
                    <a:pt x="99632" y="1184051"/>
                  </a:cubicBezTo>
                  <a:cubicBezTo>
                    <a:pt x="99441" y="1190718"/>
                    <a:pt x="95345" y="1193481"/>
                    <a:pt x="90107" y="1195100"/>
                  </a:cubicBezTo>
                  <a:cubicBezTo>
                    <a:pt x="90392" y="1199100"/>
                    <a:pt x="87630" y="1200053"/>
                    <a:pt x="86963" y="1203006"/>
                  </a:cubicBezTo>
                  <a:cubicBezTo>
                    <a:pt x="83534" y="1202720"/>
                    <a:pt x="83534" y="1199005"/>
                    <a:pt x="83820" y="1195100"/>
                  </a:cubicBezTo>
                  <a:cubicBezTo>
                    <a:pt x="82487" y="1195957"/>
                    <a:pt x="81248" y="1196719"/>
                    <a:pt x="79058" y="1196624"/>
                  </a:cubicBezTo>
                  <a:cubicBezTo>
                    <a:pt x="80391" y="1199481"/>
                    <a:pt x="84106" y="1201291"/>
                    <a:pt x="80677" y="1204530"/>
                  </a:cubicBezTo>
                  <a:cubicBezTo>
                    <a:pt x="78676" y="1204149"/>
                    <a:pt x="79058" y="1201386"/>
                    <a:pt x="80677" y="1201386"/>
                  </a:cubicBezTo>
                  <a:cubicBezTo>
                    <a:pt x="76010" y="1200815"/>
                    <a:pt x="73533" y="1190052"/>
                    <a:pt x="80582" y="1195100"/>
                  </a:cubicBezTo>
                  <a:close/>
                  <a:moveTo>
                    <a:pt x="82201" y="1339308"/>
                  </a:moveTo>
                  <a:cubicBezTo>
                    <a:pt x="79248" y="1342071"/>
                    <a:pt x="84106" y="1343880"/>
                    <a:pt x="80677" y="1347214"/>
                  </a:cubicBezTo>
                  <a:cubicBezTo>
                    <a:pt x="74771" y="1345785"/>
                    <a:pt x="75438" y="1339594"/>
                    <a:pt x="82201" y="1339308"/>
                  </a:cubicBezTo>
                  <a:close/>
                  <a:moveTo>
                    <a:pt x="74295" y="1491518"/>
                  </a:moveTo>
                  <a:cubicBezTo>
                    <a:pt x="73628" y="1481612"/>
                    <a:pt x="84963" y="1492947"/>
                    <a:pt x="83820" y="1483612"/>
                  </a:cubicBezTo>
                  <a:cubicBezTo>
                    <a:pt x="92583" y="1488089"/>
                    <a:pt x="78962" y="1490661"/>
                    <a:pt x="74295" y="1491518"/>
                  </a:cubicBezTo>
                  <a:close/>
                  <a:moveTo>
                    <a:pt x="86963" y="1496280"/>
                  </a:moveTo>
                  <a:cubicBezTo>
                    <a:pt x="89249" y="1491137"/>
                    <a:pt x="88487" y="1482945"/>
                    <a:pt x="88583" y="1475706"/>
                  </a:cubicBezTo>
                  <a:cubicBezTo>
                    <a:pt x="89916" y="1475421"/>
                    <a:pt x="90011" y="1476278"/>
                    <a:pt x="90202" y="1477326"/>
                  </a:cubicBezTo>
                  <a:cubicBezTo>
                    <a:pt x="91250" y="1477326"/>
                    <a:pt x="92297" y="1477326"/>
                    <a:pt x="93345" y="1477326"/>
                  </a:cubicBezTo>
                  <a:cubicBezTo>
                    <a:pt x="93917" y="1480088"/>
                    <a:pt x="92107" y="1480278"/>
                    <a:pt x="90202" y="1480469"/>
                  </a:cubicBezTo>
                  <a:cubicBezTo>
                    <a:pt x="91726" y="1482564"/>
                    <a:pt x="95536" y="1482564"/>
                    <a:pt x="96488" y="1485231"/>
                  </a:cubicBezTo>
                  <a:cubicBezTo>
                    <a:pt x="100870" y="1484850"/>
                    <a:pt x="97060" y="1476278"/>
                    <a:pt x="102870" y="1477326"/>
                  </a:cubicBezTo>
                  <a:cubicBezTo>
                    <a:pt x="101251" y="1490470"/>
                    <a:pt x="106966" y="1495518"/>
                    <a:pt x="101251" y="1504281"/>
                  </a:cubicBezTo>
                  <a:cubicBezTo>
                    <a:pt x="105632" y="1496376"/>
                    <a:pt x="95726" y="1494756"/>
                    <a:pt x="99727" y="1488470"/>
                  </a:cubicBezTo>
                  <a:cubicBezTo>
                    <a:pt x="96488" y="1485803"/>
                    <a:pt x="91821" y="1495233"/>
                    <a:pt x="86963" y="1496280"/>
                  </a:cubicBezTo>
                  <a:close/>
                  <a:moveTo>
                    <a:pt x="90107" y="1499424"/>
                  </a:moveTo>
                  <a:cubicBezTo>
                    <a:pt x="89630" y="1495804"/>
                    <a:pt x="94678" y="1497709"/>
                    <a:pt x="94869" y="1494661"/>
                  </a:cubicBezTo>
                  <a:cubicBezTo>
                    <a:pt x="99917" y="1497138"/>
                    <a:pt x="92869" y="1504186"/>
                    <a:pt x="90107" y="1499424"/>
                  </a:cubicBezTo>
                  <a:close/>
                  <a:moveTo>
                    <a:pt x="99632" y="1526379"/>
                  </a:moveTo>
                  <a:cubicBezTo>
                    <a:pt x="99917" y="1524474"/>
                    <a:pt x="99250" y="1523522"/>
                    <a:pt x="98012" y="1523141"/>
                  </a:cubicBezTo>
                  <a:cubicBezTo>
                    <a:pt x="99441" y="1519331"/>
                    <a:pt x="104394" y="1518950"/>
                    <a:pt x="109157" y="1518378"/>
                  </a:cubicBezTo>
                  <a:cubicBezTo>
                    <a:pt x="107442" y="1522569"/>
                    <a:pt x="103061" y="1523998"/>
                    <a:pt x="99632" y="1526379"/>
                  </a:cubicBezTo>
                  <a:close/>
                  <a:moveTo>
                    <a:pt x="112300" y="1605627"/>
                  </a:moveTo>
                  <a:cubicBezTo>
                    <a:pt x="107918" y="1605437"/>
                    <a:pt x="109157" y="1608294"/>
                    <a:pt x="106013" y="1605627"/>
                  </a:cubicBezTo>
                  <a:cubicBezTo>
                    <a:pt x="104680" y="1599531"/>
                    <a:pt x="113538" y="1599531"/>
                    <a:pt x="112300" y="1605627"/>
                  </a:cubicBezTo>
                  <a:close/>
                  <a:moveTo>
                    <a:pt x="104394" y="1638870"/>
                  </a:moveTo>
                  <a:cubicBezTo>
                    <a:pt x="106585" y="1633440"/>
                    <a:pt x="115157" y="1642584"/>
                    <a:pt x="110681" y="1630964"/>
                  </a:cubicBezTo>
                  <a:cubicBezTo>
                    <a:pt x="114681" y="1632774"/>
                    <a:pt x="115252" y="1638012"/>
                    <a:pt x="115443" y="1643632"/>
                  </a:cubicBezTo>
                  <a:cubicBezTo>
                    <a:pt x="109633" y="1644299"/>
                    <a:pt x="111347" y="1637250"/>
                    <a:pt x="104394" y="1638870"/>
                  </a:cubicBezTo>
                  <a:close/>
                  <a:moveTo>
                    <a:pt x="109157" y="1429701"/>
                  </a:moveTo>
                  <a:cubicBezTo>
                    <a:pt x="104013" y="1418747"/>
                    <a:pt x="108109" y="1428748"/>
                    <a:pt x="118682" y="1426557"/>
                  </a:cubicBezTo>
                  <a:cubicBezTo>
                    <a:pt x="117158" y="1429320"/>
                    <a:pt x="113728" y="1429986"/>
                    <a:pt x="109157" y="1429701"/>
                  </a:cubicBezTo>
                  <a:close/>
                  <a:moveTo>
                    <a:pt x="120206" y="1635726"/>
                  </a:moveTo>
                  <a:cubicBezTo>
                    <a:pt x="124301" y="1636107"/>
                    <a:pt x="128111" y="1636203"/>
                    <a:pt x="126587" y="1630964"/>
                  </a:cubicBezTo>
                  <a:cubicBezTo>
                    <a:pt x="129540" y="1629440"/>
                    <a:pt x="131826" y="1635726"/>
                    <a:pt x="132874" y="1630964"/>
                  </a:cubicBezTo>
                  <a:cubicBezTo>
                    <a:pt x="132874" y="1633631"/>
                    <a:pt x="124301" y="1641441"/>
                    <a:pt x="118586" y="1643632"/>
                  </a:cubicBezTo>
                  <a:cubicBezTo>
                    <a:pt x="118015" y="1639822"/>
                    <a:pt x="121539" y="1640203"/>
                    <a:pt x="120206" y="1635726"/>
                  </a:cubicBezTo>
                  <a:close/>
                  <a:moveTo>
                    <a:pt x="120206" y="1664301"/>
                  </a:moveTo>
                  <a:cubicBezTo>
                    <a:pt x="120015" y="1661444"/>
                    <a:pt x="122111" y="1660968"/>
                    <a:pt x="121730" y="1657920"/>
                  </a:cubicBezTo>
                  <a:cubicBezTo>
                    <a:pt x="126111" y="1657253"/>
                    <a:pt x="123253" y="1663825"/>
                    <a:pt x="126492" y="1664301"/>
                  </a:cubicBezTo>
                  <a:cubicBezTo>
                    <a:pt x="130397" y="1667730"/>
                    <a:pt x="123349" y="1663444"/>
                    <a:pt x="120206" y="1664301"/>
                  </a:cubicBezTo>
                  <a:close/>
                  <a:moveTo>
                    <a:pt x="123444" y="1678589"/>
                  </a:moveTo>
                  <a:cubicBezTo>
                    <a:pt x="123158" y="1673922"/>
                    <a:pt x="129921" y="1673826"/>
                    <a:pt x="131350" y="1675350"/>
                  </a:cubicBezTo>
                  <a:cubicBezTo>
                    <a:pt x="131350" y="1676970"/>
                    <a:pt x="131350" y="1678589"/>
                    <a:pt x="131350" y="1680113"/>
                  </a:cubicBezTo>
                  <a:cubicBezTo>
                    <a:pt x="129064" y="1679256"/>
                    <a:pt x="123158" y="1682018"/>
                    <a:pt x="123444" y="1678589"/>
                  </a:cubicBezTo>
                  <a:close/>
                  <a:moveTo>
                    <a:pt x="132969" y="1765743"/>
                  </a:moveTo>
                  <a:cubicBezTo>
                    <a:pt x="130588" y="1770505"/>
                    <a:pt x="125825" y="1764600"/>
                    <a:pt x="126683" y="1760980"/>
                  </a:cubicBezTo>
                  <a:cubicBezTo>
                    <a:pt x="131731" y="1762409"/>
                    <a:pt x="131636" y="1758599"/>
                    <a:pt x="132969" y="1756218"/>
                  </a:cubicBezTo>
                  <a:cubicBezTo>
                    <a:pt x="134684" y="1756599"/>
                    <a:pt x="134017" y="1759361"/>
                    <a:pt x="136112" y="1759361"/>
                  </a:cubicBezTo>
                  <a:cubicBezTo>
                    <a:pt x="135636" y="1761266"/>
                    <a:pt x="127730" y="1763361"/>
                    <a:pt x="132969" y="1765743"/>
                  </a:cubicBezTo>
                  <a:close/>
                  <a:moveTo>
                    <a:pt x="144018" y="1772029"/>
                  </a:moveTo>
                  <a:cubicBezTo>
                    <a:pt x="139351" y="1771934"/>
                    <a:pt x="140494" y="1766028"/>
                    <a:pt x="134493" y="1767267"/>
                  </a:cubicBezTo>
                  <a:cubicBezTo>
                    <a:pt x="134779" y="1766028"/>
                    <a:pt x="136017" y="1765743"/>
                    <a:pt x="136017" y="1764123"/>
                  </a:cubicBezTo>
                  <a:cubicBezTo>
                    <a:pt x="137065" y="1764123"/>
                    <a:pt x="138113" y="1764123"/>
                    <a:pt x="139160" y="1764123"/>
                  </a:cubicBezTo>
                  <a:cubicBezTo>
                    <a:pt x="138017" y="1769553"/>
                    <a:pt x="145637" y="1766124"/>
                    <a:pt x="144018" y="1772029"/>
                  </a:cubicBezTo>
                  <a:close/>
                  <a:moveTo>
                    <a:pt x="140875" y="1759361"/>
                  </a:moveTo>
                  <a:cubicBezTo>
                    <a:pt x="143161" y="1759456"/>
                    <a:pt x="145352" y="1759647"/>
                    <a:pt x="145637" y="1757742"/>
                  </a:cubicBezTo>
                  <a:cubicBezTo>
                    <a:pt x="149162" y="1757932"/>
                    <a:pt x="143542" y="1761742"/>
                    <a:pt x="145637" y="1765647"/>
                  </a:cubicBezTo>
                  <a:cubicBezTo>
                    <a:pt x="141446" y="1766219"/>
                    <a:pt x="141542" y="1762409"/>
                    <a:pt x="140875" y="1759361"/>
                  </a:cubicBezTo>
                  <a:close/>
                  <a:moveTo>
                    <a:pt x="147161" y="1868708"/>
                  </a:moveTo>
                  <a:cubicBezTo>
                    <a:pt x="146971" y="1872708"/>
                    <a:pt x="144875" y="1874899"/>
                    <a:pt x="140780" y="1875090"/>
                  </a:cubicBezTo>
                  <a:cubicBezTo>
                    <a:pt x="141065" y="1871089"/>
                    <a:pt x="143161" y="1868994"/>
                    <a:pt x="147161" y="1868708"/>
                  </a:cubicBezTo>
                  <a:close/>
                  <a:moveTo>
                    <a:pt x="142399" y="1892520"/>
                  </a:moveTo>
                  <a:cubicBezTo>
                    <a:pt x="142399" y="1890425"/>
                    <a:pt x="142399" y="1888329"/>
                    <a:pt x="142399" y="1886139"/>
                  </a:cubicBezTo>
                  <a:cubicBezTo>
                    <a:pt x="143828" y="1887091"/>
                    <a:pt x="145256" y="1888044"/>
                    <a:pt x="145637" y="1886139"/>
                  </a:cubicBezTo>
                  <a:cubicBezTo>
                    <a:pt x="149447" y="1887186"/>
                    <a:pt x="146495" y="1894235"/>
                    <a:pt x="142399" y="1892520"/>
                  </a:cubicBezTo>
                  <a:close/>
                  <a:moveTo>
                    <a:pt x="140875" y="1905189"/>
                  </a:moveTo>
                  <a:cubicBezTo>
                    <a:pt x="140589" y="1903855"/>
                    <a:pt x="141542" y="1903665"/>
                    <a:pt x="142494" y="1903569"/>
                  </a:cubicBezTo>
                  <a:cubicBezTo>
                    <a:pt x="140684" y="1901093"/>
                    <a:pt x="137350" y="1900236"/>
                    <a:pt x="137732" y="1895664"/>
                  </a:cubicBezTo>
                  <a:cubicBezTo>
                    <a:pt x="140780" y="1896330"/>
                    <a:pt x="140589" y="1900236"/>
                    <a:pt x="145637" y="1898807"/>
                  </a:cubicBezTo>
                  <a:cubicBezTo>
                    <a:pt x="144971" y="1901950"/>
                    <a:pt x="144971" y="1905665"/>
                    <a:pt x="140875" y="1905189"/>
                  </a:cubicBezTo>
                  <a:close/>
                  <a:moveTo>
                    <a:pt x="142399" y="1949575"/>
                  </a:moveTo>
                  <a:cubicBezTo>
                    <a:pt x="142113" y="1944527"/>
                    <a:pt x="145161" y="1942908"/>
                    <a:pt x="144018" y="1936907"/>
                  </a:cubicBezTo>
                  <a:cubicBezTo>
                    <a:pt x="149162" y="1941288"/>
                    <a:pt x="144304" y="1949099"/>
                    <a:pt x="150400" y="1954338"/>
                  </a:cubicBezTo>
                  <a:cubicBezTo>
                    <a:pt x="147066" y="1953385"/>
                    <a:pt x="145256" y="1951004"/>
                    <a:pt x="142399" y="1949575"/>
                  </a:cubicBezTo>
                  <a:close/>
                  <a:moveTo>
                    <a:pt x="147161" y="1909951"/>
                  </a:moveTo>
                  <a:cubicBezTo>
                    <a:pt x="142399" y="1907094"/>
                    <a:pt x="151543" y="1904998"/>
                    <a:pt x="147161" y="1903569"/>
                  </a:cubicBezTo>
                  <a:cubicBezTo>
                    <a:pt x="150400" y="1898045"/>
                    <a:pt x="155448" y="1912142"/>
                    <a:pt x="147161" y="1909951"/>
                  </a:cubicBezTo>
                  <a:close/>
                  <a:moveTo>
                    <a:pt x="150400" y="1887758"/>
                  </a:moveTo>
                  <a:cubicBezTo>
                    <a:pt x="156115" y="1886234"/>
                    <a:pt x="151733" y="1894902"/>
                    <a:pt x="156686" y="1894044"/>
                  </a:cubicBezTo>
                  <a:cubicBezTo>
                    <a:pt x="153543" y="1900807"/>
                    <a:pt x="146685" y="1894044"/>
                    <a:pt x="150400" y="1887758"/>
                  </a:cubicBezTo>
                  <a:close/>
                  <a:moveTo>
                    <a:pt x="161449" y="1867184"/>
                  </a:moveTo>
                  <a:cubicBezTo>
                    <a:pt x="164497" y="1874518"/>
                    <a:pt x="168593" y="1878423"/>
                    <a:pt x="163068" y="1884615"/>
                  </a:cubicBezTo>
                  <a:cubicBezTo>
                    <a:pt x="155924" y="1882329"/>
                    <a:pt x="155067" y="1870899"/>
                    <a:pt x="161449" y="1867184"/>
                  </a:cubicBezTo>
                  <a:close/>
                  <a:moveTo>
                    <a:pt x="169355" y="1929001"/>
                  </a:moveTo>
                  <a:cubicBezTo>
                    <a:pt x="174593" y="1924905"/>
                    <a:pt x="171069" y="1921381"/>
                    <a:pt x="162973" y="1922619"/>
                  </a:cubicBezTo>
                  <a:cubicBezTo>
                    <a:pt x="164687" y="1918619"/>
                    <a:pt x="155543" y="1916428"/>
                    <a:pt x="162973" y="1916238"/>
                  </a:cubicBezTo>
                  <a:cubicBezTo>
                    <a:pt x="162973" y="1917285"/>
                    <a:pt x="162973" y="1918333"/>
                    <a:pt x="162973" y="1919381"/>
                  </a:cubicBezTo>
                  <a:cubicBezTo>
                    <a:pt x="167450" y="1920714"/>
                    <a:pt x="167069" y="1917190"/>
                    <a:pt x="170879" y="1917762"/>
                  </a:cubicBezTo>
                  <a:cubicBezTo>
                    <a:pt x="171831" y="1921000"/>
                    <a:pt x="173927" y="1923191"/>
                    <a:pt x="177260" y="1924048"/>
                  </a:cubicBezTo>
                  <a:cubicBezTo>
                    <a:pt x="174593" y="1925763"/>
                    <a:pt x="174689" y="1930049"/>
                    <a:pt x="169355" y="1929001"/>
                  </a:cubicBezTo>
                  <a:close/>
                  <a:moveTo>
                    <a:pt x="185261" y="2028823"/>
                  </a:moveTo>
                  <a:cubicBezTo>
                    <a:pt x="184118" y="2033681"/>
                    <a:pt x="190691" y="2030728"/>
                    <a:pt x="188405" y="2036729"/>
                  </a:cubicBezTo>
                  <a:cubicBezTo>
                    <a:pt x="184404" y="2032728"/>
                    <a:pt x="182213" y="2038539"/>
                    <a:pt x="177260" y="2038253"/>
                  </a:cubicBezTo>
                  <a:cubicBezTo>
                    <a:pt x="178975" y="2032157"/>
                    <a:pt x="171641" y="2032633"/>
                    <a:pt x="175641" y="2028728"/>
                  </a:cubicBezTo>
                  <a:cubicBezTo>
                    <a:pt x="178689" y="2028918"/>
                    <a:pt x="176784" y="2033967"/>
                    <a:pt x="180404" y="2033490"/>
                  </a:cubicBezTo>
                  <a:cubicBezTo>
                    <a:pt x="185166" y="2030728"/>
                    <a:pt x="182213" y="2027680"/>
                    <a:pt x="182023" y="2022346"/>
                  </a:cubicBezTo>
                  <a:cubicBezTo>
                    <a:pt x="178784" y="2021775"/>
                    <a:pt x="174022" y="2031014"/>
                    <a:pt x="174117" y="2023870"/>
                  </a:cubicBezTo>
                  <a:cubicBezTo>
                    <a:pt x="175165" y="2023870"/>
                    <a:pt x="176213" y="2023870"/>
                    <a:pt x="177260" y="2023870"/>
                  </a:cubicBezTo>
                  <a:cubicBezTo>
                    <a:pt x="177546" y="2022537"/>
                    <a:pt x="176689" y="2022346"/>
                    <a:pt x="175641" y="2022346"/>
                  </a:cubicBezTo>
                  <a:cubicBezTo>
                    <a:pt x="181451" y="2015298"/>
                    <a:pt x="185833" y="2025299"/>
                    <a:pt x="193072" y="2020727"/>
                  </a:cubicBezTo>
                  <a:cubicBezTo>
                    <a:pt x="191834" y="2024918"/>
                    <a:pt x="191072" y="2029395"/>
                    <a:pt x="185261" y="2028823"/>
                  </a:cubicBezTo>
                  <a:close/>
                  <a:moveTo>
                    <a:pt x="194786" y="1990818"/>
                  </a:moveTo>
                  <a:cubicBezTo>
                    <a:pt x="186404" y="1992723"/>
                    <a:pt x="183547" y="2002248"/>
                    <a:pt x="185261" y="2009868"/>
                  </a:cubicBezTo>
                  <a:cubicBezTo>
                    <a:pt x="183166" y="2007773"/>
                    <a:pt x="179356" y="2007773"/>
                    <a:pt x="178975" y="2011392"/>
                  </a:cubicBezTo>
                  <a:cubicBezTo>
                    <a:pt x="179261" y="2009583"/>
                    <a:pt x="177546" y="1999867"/>
                    <a:pt x="185261" y="1998724"/>
                  </a:cubicBezTo>
                  <a:cubicBezTo>
                    <a:pt x="181928" y="1994533"/>
                    <a:pt x="175070" y="2000058"/>
                    <a:pt x="174212" y="2003487"/>
                  </a:cubicBezTo>
                  <a:cubicBezTo>
                    <a:pt x="170212" y="2001867"/>
                    <a:pt x="175450" y="1996438"/>
                    <a:pt x="178975" y="1997105"/>
                  </a:cubicBezTo>
                  <a:cubicBezTo>
                    <a:pt x="180975" y="1991961"/>
                    <a:pt x="173831" y="1995867"/>
                    <a:pt x="175736" y="1990818"/>
                  </a:cubicBezTo>
                  <a:cubicBezTo>
                    <a:pt x="178308" y="1990342"/>
                    <a:pt x="178499" y="1992247"/>
                    <a:pt x="180499" y="1992342"/>
                  </a:cubicBezTo>
                  <a:cubicBezTo>
                    <a:pt x="178308" y="1984056"/>
                    <a:pt x="170212" y="1977198"/>
                    <a:pt x="175736" y="1970149"/>
                  </a:cubicBezTo>
                  <a:cubicBezTo>
                    <a:pt x="177070" y="1970530"/>
                    <a:pt x="177356" y="1971768"/>
                    <a:pt x="178975" y="1971768"/>
                  </a:cubicBezTo>
                  <a:cubicBezTo>
                    <a:pt x="178689" y="1973102"/>
                    <a:pt x="179642" y="1973292"/>
                    <a:pt x="180499" y="1973388"/>
                  </a:cubicBezTo>
                  <a:cubicBezTo>
                    <a:pt x="173927" y="1977293"/>
                    <a:pt x="182213" y="1984627"/>
                    <a:pt x="186881" y="1982913"/>
                  </a:cubicBezTo>
                  <a:cubicBezTo>
                    <a:pt x="188024" y="1988247"/>
                    <a:pt x="183642" y="1988151"/>
                    <a:pt x="182118" y="1990818"/>
                  </a:cubicBezTo>
                  <a:cubicBezTo>
                    <a:pt x="184975" y="1994533"/>
                    <a:pt x="189167" y="1986342"/>
                    <a:pt x="194786" y="1987580"/>
                  </a:cubicBezTo>
                  <a:cubicBezTo>
                    <a:pt x="193548" y="1992438"/>
                    <a:pt x="199073" y="1990628"/>
                    <a:pt x="197930" y="1995486"/>
                  </a:cubicBezTo>
                  <a:cubicBezTo>
                    <a:pt x="194500" y="1996343"/>
                    <a:pt x="194882" y="1993295"/>
                    <a:pt x="194786" y="1990818"/>
                  </a:cubicBezTo>
                  <a:close/>
                  <a:moveTo>
                    <a:pt x="204216" y="2138170"/>
                  </a:moveTo>
                  <a:cubicBezTo>
                    <a:pt x="207645" y="2144171"/>
                    <a:pt x="201168" y="2142933"/>
                    <a:pt x="202692" y="2150838"/>
                  </a:cubicBezTo>
                  <a:cubicBezTo>
                    <a:pt x="199168" y="2148553"/>
                    <a:pt x="201454" y="2140456"/>
                    <a:pt x="197930" y="2138170"/>
                  </a:cubicBezTo>
                  <a:cubicBezTo>
                    <a:pt x="198311" y="2134170"/>
                    <a:pt x="200597" y="2140361"/>
                    <a:pt x="204216" y="2138170"/>
                  </a:cubicBezTo>
                  <a:close/>
                  <a:moveTo>
                    <a:pt x="199454" y="2222276"/>
                  </a:moveTo>
                  <a:cubicBezTo>
                    <a:pt x="195834" y="2214942"/>
                    <a:pt x="208693" y="2215799"/>
                    <a:pt x="212122" y="2220657"/>
                  </a:cubicBezTo>
                  <a:cubicBezTo>
                    <a:pt x="212598" y="2226467"/>
                    <a:pt x="211836" y="2230944"/>
                    <a:pt x="210503" y="2234944"/>
                  </a:cubicBezTo>
                  <a:cubicBezTo>
                    <a:pt x="205073" y="2234087"/>
                    <a:pt x="209550" y="2228848"/>
                    <a:pt x="210503" y="2225419"/>
                  </a:cubicBezTo>
                  <a:cubicBezTo>
                    <a:pt x="209360" y="2221800"/>
                    <a:pt x="201359" y="2215799"/>
                    <a:pt x="199454" y="2222276"/>
                  </a:cubicBezTo>
                  <a:close/>
                  <a:moveTo>
                    <a:pt x="205835" y="2361722"/>
                  </a:moveTo>
                  <a:cubicBezTo>
                    <a:pt x="204978" y="2358198"/>
                    <a:pt x="208883" y="2359436"/>
                    <a:pt x="208979" y="2356959"/>
                  </a:cubicBezTo>
                  <a:cubicBezTo>
                    <a:pt x="210693" y="2357341"/>
                    <a:pt x="210026" y="2360103"/>
                    <a:pt x="212122" y="2360103"/>
                  </a:cubicBezTo>
                  <a:cubicBezTo>
                    <a:pt x="212884" y="2362674"/>
                    <a:pt x="206216" y="2365437"/>
                    <a:pt x="205835" y="2361722"/>
                  </a:cubicBezTo>
                  <a:close/>
                  <a:moveTo>
                    <a:pt x="212217" y="2383915"/>
                  </a:moveTo>
                  <a:cubicBezTo>
                    <a:pt x="215170" y="2381058"/>
                    <a:pt x="213074" y="2375057"/>
                    <a:pt x="210598" y="2372866"/>
                  </a:cubicBezTo>
                  <a:cubicBezTo>
                    <a:pt x="218313" y="2373438"/>
                    <a:pt x="210122" y="2361722"/>
                    <a:pt x="218504" y="2363341"/>
                  </a:cubicBezTo>
                  <a:cubicBezTo>
                    <a:pt x="217456" y="2361722"/>
                    <a:pt x="214884" y="2361722"/>
                    <a:pt x="215360" y="2358579"/>
                  </a:cubicBezTo>
                  <a:cubicBezTo>
                    <a:pt x="222314" y="2359245"/>
                    <a:pt x="221837" y="2352387"/>
                    <a:pt x="223266" y="2347530"/>
                  </a:cubicBezTo>
                  <a:cubicBezTo>
                    <a:pt x="224981" y="2354292"/>
                    <a:pt x="230029" y="2349054"/>
                    <a:pt x="234410" y="2349054"/>
                  </a:cubicBezTo>
                  <a:cubicBezTo>
                    <a:pt x="238792" y="2353054"/>
                    <a:pt x="230695" y="2357912"/>
                    <a:pt x="226505" y="2358579"/>
                  </a:cubicBezTo>
                  <a:cubicBezTo>
                    <a:pt x="226314" y="2361436"/>
                    <a:pt x="228410" y="2361912"/>
                    <a:pt x="228124" y="2364961"/>
                  </a:cubicBezTo>
                  <a:cubicBezTo>
                    <a:pt x="215360" y="2358579"/>
                    <a:pt x="222123" y="2382486"/>
                    <a:pt x="212217" y="2383915"/>
                  </a:cubicBezTo>
                  <a:close/>
                  <a:moveTo>
                    <a:pt x="218504" y="2410871"/>
                  </a:moveTo>
                  <a:cubicBezTo>
                    <a:pt x="220980" y="2407442"/>
                    <a:pt x="230981" y="2403346"/>
                    <a:pt x="224885" y="2396583"/>
                  </a:cubicBezTo>
                  <a:cubicBezTo>
                    <a:pt x="227171" y="2389725"/>
                    <a:pt x="228410" y="2398203"/>
                    <a:pt x="234410" y="2396583"/>
                  </a:cubicBezTo>
                  <a:cubicBezTo>
                    <a:pt x="226505" y="2396869"/>
                    <a:pt x="235744" y="2404966"/>
                    <a:pt x="226505" y="2404489"/>
                  </a:cubicBezTo>
                  <a:cubicBezTo>
                    <a:pt x="228600" y="2408775"/>
                    <a:pt x="236030" y="2407632"/>
                    <a:pt x="236030" y="2414014"/>
                  </a:cubicBezTo>
                  <a:cubicBezTo>
                    <a:pt x="228886" y="2412395"/>
                    <a:pt x="223647" y="2410490"/>
                    <a:pt x="218504" y="2410871"/>
                  </a:cubicBezTo>
                  <a:close/>
                  <a:moveTo>
                    <a:pt x="235934" y="2425158"/>
                  </a:moveTo>
                  <a:cubicBezTo>
                    <a:pt x="235553" y="2420396"/>
                    <a:pt x="241554" y="2419539"/>
                    <a:pt x="243840" y="2422015"/>
                  </a:cubicBezTo>
                  <a:cubicBezTo>
                    <a:pt x="245459" y="2427254"/>
                    <a:pt x="238887" y="2424397"/>
                    <a:pt x="235934" y="2425158"/>
                  </a:cubicBezTo>
                  <a:close/>
                  <a:moveTo>
                    <a:pt x="239078" y="2412395"/>
                  </a:moveTo>
                  <a:cubicBezTo>
                    <a:pt x="239078" y="2409252"/>
                    <a:pt x="243459" y="2410395"/>
                    <a:pt x="242221" y="2406108"/>
                  </a:cubicBezTo>
                  <a:cubicBezTo>
                    <a:pt x="245555" y="2407537"/>
                    <a:pt x="247079" y="2410776"/>
                    <a:pt x="246983" y="2415633"/>
                  </a:cubicBezTo>
                  <a:cubicBezTo>
                    <a:pt x="240983" y="2417919"/>
                    <a:pt x="243935" y="2411252"/>
                    <a:pt x="239078" y="2412395"/>
                  </a:cubicBezTo>
                  <a:close/>
                  <a:moveTo>
                    <a:pt x="223266" y="2502787"/>
                  </a:moveTo>
                  <a:cubicBezTo>
                    <a:pt x="219551" y="2502311"/>
                    <a:pt x="221742" y="2495834"/>
                    <a:pt x="218504" y="2494882"/>
                  </a:cubicBezTo>
                  <a:cubicBezTo>
                    <a:pt x="219266" y="2492500"/>
                    <a:pt x="220504" y="2495548"/>
                    <a:pt x="223266" y="2494882"/>
                  </a:cubicBezTo>
                  <a:cubicBezTo>
                    <a:pt x="224885" y="2494786"/>
                    <a:pt x="224504" y="2492881"/>
                    <a:pt x="224885" y="2491643"/>
                  </a:cubicBezTo>
                  <a:cubicBezTo>
                    <a:pt x="231267" y="2493357"/>
                    <a:pt x="223266" y="2498120"/>
                    <a:pt x="223266" y="2502787"/>
                  </a:cubicBezTo>
                  <a:close/>
                  <a:moveTo>
                    <a:pt x="224885" y="2472688"/>
                  </a:moveTo>
                  <a:cubicBezTo>
                    <a:pt x="228695" y="2476403"/>
                    <a:pt x="224695" y="2480499"/>
                    <a:pt x="224885" y="2485357"/>
                  </a:cubicBezTo>
                  <a:cubicBezTo>
                    <a:pt x="222599" y="2486214"/>
                    <a:pt x="221075" y="2479165"/>
                    <a:pt x="220123" y="2483737"/>
                  </a:cubicBezTo>
                  <a:cubicBezTo>
                    <a:pt x="217742" y="2482404"/>
                    <a:pt x="217837" y="2478594"/>
                    <a:pt x="216980" y="2475832"/>
                  </a:cubicBezTo>
                  <a:cubicBezTo>
                    <a:pt x="219932" y="2475165"/>
                    <a:pt x="220885" y="2472402"/>
                    <a:pt x="224885" y="2472688"/>
                  </a:cubicBezTo>
                  <a:close/>
                  <a:moveTo>
                    <a:pt x="210598" y="2521837"/>
                  </a:moveTo>
                  <a:cubicBezTo>
                    <a:pt x="214503" y="2516122"/>
                    <a:pt x="214503" y="2511741"/>
                    <a:pt x="215360" y="2506026"/>
                  </a:cubicBezTo>
                  <a:cubicBezTo>
                    <a:pt x="221266" y="2508216"/>
                    <a:pt x="218027" y="2522980"/>
                    <a:pt x="210598" y="2521837"/>
                  </a:cubicBezTo>
                  <a:close/>
                  <a:moveTo>
                    <a:pt x="218504" y="2567748"/>
                  </a:moveTo>
                  <a:cubicBezTo>
                    <a:pt x="218789" y="2563842"/>
                    <a:pt x="217742" y="2561175"/>
                    <a:pt x="215360" y="2559842"/>
                  </a:cubicBezTo>
                  <a:cubicBezTo>
                    <a:pt x="216789" y="2555556"/>
                    <a:pt x="220885" y="2561461"/>
                    <a:pt x="223266" y="2561461"/>
                  </a:cubicBezTo>
                  <a:cubicBezTo>
                    <a:pt x="223742" y="2565557"/>
                    <a:pt x="222695" y="2568224"/>
                    <a:pt x="218504" y="2567748"/>
                  </a:cubicBezTo>
                  <a:close/>
                  <a:moveTo>
                    <a:pt x="216884" y="2540792"/>
                  </a:moveTo>
                  <a:cubicBezTo>
                    <a:pt x="219075" y="2537173"/>
                    <a:pt x="218599" y="2530886"/>
                    <a:pt x="224790" y="2531267"/>
                  </a:cubicBezTo>
                  <a:cubicBezTo>
                    <a:pt x="224123" y="2536410"/>
                    <a:pt x="221456" y="2539458"/>
                    <a:pt x="216884" y="2540792"/>
                  </a:cubicBezTo>
                  <a:close/>
                  <a:moveTo>
                    <a:pt x="240697" y="2515456"/>
                  </a:moveTo>
                  <a:cubicBezTo>
                    <a:pt x="238411" y="2515836"/>
                    <a:pt x="240125" y="2520123"/>
                    <a:pt x="237554" y="2520218"/>
                  </a:cubicBezTo>
                  <a:cubicBezTo>
                    <a:pt x="230315" y="2520694"/>
                    <a:pt x="235934" y="2508216"/>
                    <a:pt x="226505" y="2510693"/>
                  </a:cubicBezTo>
                  <a:cubicBezTo>
                    <a:pt x="227933" y="2504788"/>
                    <a:pt x="227267" y="2496691"/>
                    <a:pt x="231267" y="2493262"/>
                  </a:cubicBezTo>
                  <a:cubicBezTo>
                    <a:pt x="238506" y="2497739"/>
                    <a:pt x="236125" y="2496977"/>
                    <a:pt x="245555" y="2494882"/>
                  </a:cubicBezTo>
                  <a:cubicBezTo>
                    <a:pt x="245745" y="2497358"/>
                    <a:pt x="244793" y="2500882"/>
                    <a:pt x="247174" y="2501168"/>
                  </a:cubicBezTo>
                  <a:cubicBezTo>
                    <a:pt x="245840" y="2502311"/>
                    <a:pt x="238887" y="2500787"/>
                    <a:pt x="236030" y="2504407"/>
                  </a:cubicBezTo>
                  <a:cubicBezTo>
                    <a:pt x="234887" y="2509264"/>
                    <a:pt x="237649" y="2510217"/>
                    <a:pt x="237554" y="2513932"/>
                  </a:cubicBezTo>
                  <a:cubicBezTo>
                    <a:pt x="242602" y="2514693"/>
                    <a:pt x="238220" y="2506026"/>
                    <a:pt x="243935" y="2507550"/>
                  </a:cubicBezTo>
                  <a:cubicBezTo>
                    <a:pt x="242983" y="2511646"/>
                    <a:pt x="244602" y="2513265"/>
                    <a:pt x="248698" y="2512312"/>
                  </a:cubicBezTo>
                  <a:cubicBezTo>
                    <a:pt x="250793" y="2516217"/>
                    <a:pt x="244031" y="2518884"/>
                    <a:pt x="248698" y="2520218"/>
                  </a:cubicBezTo>
                  <a:cubicBezTo>
                    <a:pt x="251269" y="2524314"/>
                    <a:pt x="242221" y="2517265"/>
                    <a:pt x="240697" y="2515456"/>
                  </a:cubicBezTo>
                  <a:close/>
                  <a:moveTo>
                    <a:pt x="247079" y="2480594"/>
                  </a:moveTo>
                  <a:cubicBezTo>
                    <a:pt x="251174" y="2474879"/>
                    <a:pt x="243840" y="2473450"/>
                    <a:pt x="247079" y="2469545"/>
                  </a:cubicBezTo>
                  <a:cubicBezTo>
                    <a:pt x="248507" y="2470783"/>
                    <a:pt x="250698" y="2471259"/>
                    <a:pt x="253365" y="2471164"/>
                  </a:cubicBezTo>
                  <a:cubicBezTo>
                    <a:pt x="253556" y="2478975"/>
                    <a:pt x="259937" y="2480499"/>
                    <a:pt x="259747" y="2488595"/>
                  </a:cubicBezTo>
                  <a:cubicBezTo>
                    <a:pt x="254222" y="2483832"/>
                    <a:pt x="255270" y="2480499"/>
                    <a:pt x="247079" y="2480594"/>
                  </a:cubicBezTo>
                  <a:close/>
                  <a:moveTo>
                    <a:pt x="96488" y="2155696"/>
                  </a:moveTo>
                  <a:cubicBezTo>
                    <a:pt x="93631" y="2155887"/>
                    <a:pt x="93155" y="2153696"/>
                    <a:pt x="90202" y="2154077"/>
                  </a:cubicBezTo>
                  <a:cubicBezTo>
                    <a:pt x="89725" y="2144361"/>
                    <a:pt x="101537" y="2149410"/>
                    <a:pt x="96488" y="2155696"/>
                  </a:cubicBezTo>
                  <a:close/>
                  <a:moveTo>
                    <a:pt x="82201" y="2406108"/>
                  </a:moveTo>
                  <a:cubicBezTo>
                    <a:pt x="77152" y="2407442"/>
                    <a:pt x="77343" y="2403632"/>
                    <a:pt x="74295" y="2402965"/>
                  </a:cubicBezTo>
                  <a:cubicBezTo>
                    <a:pt x="77724" y="2400584"/>
                    <a:pt x="76867" y="2393916"/>
                    <a:pt x="82201" y="2393440"/>
                  </a:cubicBezTo>
                  <a:cubicBezTo>
                    <a:pt x="82201" y="2397631"/>
                    <a:pt x="82201" y="2401822"/>
                    <a:pt x="82201" y="2406108"/>
                  </a:cubicBezTo>
                  <a:close/>
                  <a:moveTo>
                    <a:pt x="102775" y="2726244"/>
                  </a:moveTo>
                  <a:cubicBezTo>
                    <a:pt x="103442" y="2730054"/>
                    <a:pt x="99917" y="2729673"/>
                    <a:pt x="101156" y="2734149"/>
                  </a:cubicBezTo>
                  <a:cubicBezTo>
                    <a:pt x="103442" y="2733292"/>
                    <a:pt x="105061" y="2731673"/>
                    <a:pt x="105918" y="2729387"/>
                  </a:cubicBezTo>
                  <a:cubicBezTo>
                    <a:pt x="110490" y="2732054"/>
                    <a:pt x="100489" y="2733292"/>
                    <a:pt x="102680" y="2738912"/>
                  </a:cubicBezTo>
                  <a:cubicBezTo>
                    <a:pt x="96964" y="2736531"/>
                    <a:pt x="96298" y="2727958"/>
                    <a:pt x="102775" y="2726244"/>
                  </a:cubicBezTo>
                  <a:close/>
                  <a:moveTo>
                    <a:pt x="96488" y="2746913"/>
                  </a:moveTo>
                  <a:cubicBezTo>
                    <a:pt x="99632" y="2748151"/>
                    <a:pt x="102203" y="2752438"/>
                    <a:pt x="99632" y="2754819"/>
                  </a:cubicBezTo>
                  <a:cubicBezTo>
                    <a:pt x="96393" y="2753676"/>
                    <a:pt x="93155" y="2750056"/>
                    <a:pt x="96488" y="2746913"/>
                  </a:cubicBezTo>
                  <a:close/>
                  <a:moveTo>
                    <a:pt x="93345" y="2791299"/>
                  </a:moveTo>
                  <a:cubicBezTo>
                    <a:pt x="101441" y="2790442"/>
                    <a:pt x="93345" y="2796919"/>
                    <a:pt x="99727" y="2796062"/>
                  </a:cubicBezTo>
                  <a:cubicBezTo>
                    <a:pt x="100013" y="2799491"/>
                    <a:pt x="98393" y="2801110"/>
                    <a:pt x="94964" y="2800824"/>
                  </a:cubicBezTo>
                  <a:cubicBezTo>
                    <a:pt x="96012" y="2795872"/>
                    <a:pt x="92107" y="2796062"/>
                    <a:pt x="93345" y="2791299"/>
                  </a:cubicBezTo>
                  <a:close/>
                  <a:moveTo>
                    <a:pt x="67913" y="2677190"/>
                  </a:moveTo>
                  <a:cubicBezTo>
                    <a:pt x="67818" y="2670046"/>
                    <a:pt x="73819" y="2678142"/>
                    <a:pt x="79058" y="2675571"/>
                  </a:cubicBezTo>
                  <a:cubicBezTo>
                    <a:pt x="78296" y="2682143"/>
                    <a:pt x="80963" y="2685286"/>
                    <a:pt x="85439" y="2686620"/>
                  </a:cubicBezTo>
                  <a:cubicBezTo>
                    <a:pt x="84868" y="2690716"/>
                    <a:pt x="82677" y="2696621"/>
                    <a:pt x="79058" y="2693001"/>
                  </a:cubicBezTo>
                  <a:cubicBezTo>
                    <a:pt x="79724" y="2691097"/>
                    <a:pt x="81058" y="2689763"/>
                    <a:pt x="83820" y="2689858"/>
                  </a:cubicBezTo>
                  <a:cubicBezTo>
                    <a:pt x="76200" y="2687763"/>
                    <a:pt x="74295" y="2675475"/>
                    <a:pt x="67913" y="2677190"/>
                  </a:cubicBezTo>
                  <a:close/>
                  <a:moveTo>
                    <a:pt x="74295" y="2705670"/>
                  </a:moveTo>
                  <a:cubicBezTo>
                    <a:pt x="73533" y="2702241"/>
                    <a:pt x="76581" y="2702622"/>
                    <a:pt x="79058" y="2702526"/>
                  </a:cubicBezTo>
                  <a:cubicBezTo>
                    <a:pt x="79248" y="2699669"/>
                    <a:pt x="77057" y="2699193"/>
                    <a:pt x="77438" y="2696240"/>
                  </a:cubicBezTo>
                  <a:cubicBezTo>
                    <a:pt x="86487" y="2696431"/>
                    <a:pt x="79629" y="2705956"/>
                    <a:pt x="74295" y="2705670"/>
                  </a:cubicBezTo>
                  <a:close/>
                  <a:moveTo>
                    <a:pt x="82201" y="2748437"/>
                  </a:moveTo>
                  <a:cubicBezTo>
                    <a:pt x="86392" y="2747961"/>
                    <a:pt x="83439" y="2754533"/>
                    <a:pt x="88583" y="2753199"/>
                  </a:cubicBezTo>
                  <a:cubicBezTo>
                    <a:pt x="88583" y="2754819"/>
                    <a:pt x="88583" y="2756343"/>
                    <a:pt x="88583" y="2757962"/>
                  </a:cubicBezTo>
                  <a:cubicBezTo>
                    <a:pt x="83725" y="2757391"/>
                    <a:pt x="78581" y="2752533"/>
                    <a:pt x="82201" y="2748437"/>
                  </a:cubicBezTo>
                  <a:close/>
                  <a:moveTo>
                    <a:pt x="91726" y="2784918"/>
                  </a:moveTo>
                  <a:cubicBezTo>
                    <a:pt x="87249" y="2783584"/>
                    <a:pt x="87630" y="2787108"/>
                    <a:pt x="83820" y="2786537"/>
                  </a:cubicBezTo>
                  <a:cubicBezTo>
                    <a:pt x="82106" y="2787108"/>
                    <a:pt x="92297" y="2774726"/>
                    <a:pt x="91726" y="2784918"/>
                  </a:cubicBezTo>
                  <a:close/>
                  <a:moveTo>
                    <a:pt x="90107" y="2719957"/>
                  </a:moveTo>
                  <a:cubicBezTo>
                    <a:pt x="88773" y="2722148"/>
                    <a:pt x="79629" y="2718909"/>
                    <a:pt x="80582" y="2713575"/>
                  </a:cubicBezTo>
                  <a:cubicBezTo>
                    <a:pt x="87154" y="2712432"/>
                    <a:pt x="87821" y="2717005"/>
                    <a:pt x="90107" y="2719957"/>
                  </a:cubicBezTo>
                  <a:close/>
                  <a:moveTo>
                    <a:pt x="90107" y="2700907"/>
                  </a:moveTo>
                  <a:cubicBezTo>
                    <a:pt x="85630" y="2701002"/>
                    <a:pt x="87154" y="2692716"/>
                    <a:pt x="91726" y="2693001"/>
                  </a:cubicBezTo>
                  <a:cubicBezTo>
                    <a:pt x="92202" y="2696621"/>
                    <a:pt x="91440" y="2699098"/>
                    <a:pt x="90107" y="2700907"/>
                  </a:cubicBezTo>
                  <a:close/>
                  <a:moveTo>
                    <a:pt x="96488" y="2669189"/>
                  </a:moveTo>
                  <a:cubicBezTo>
                    <a:pt x="92297" y="2669665"/>
                    <a:pt x="91345" y="2666998"/>
                    <a:pt x="91726" y="2662902"/>
                  </a:cubicBezTo>
                  <a:cubicBezTo>
                    <a:pt x="96012" y="2662998"/>
                    <a:pt x="99346" y="2666522"/>
                    <a:pt x="96488" y="2669189"/>
                  </a:cubicBezTo>
                  <a:close/>
                  <a:moveTo>
                    <a:pt x="93345" y="2596323"/>
                  </a:moveTo>
                  <a:cubicBezTo>
                    <a:pt x="94964" y="2602705"/>
                    <a:pt x="90869" y="2603371"/>
                    <a:pt x="88583" y="2605848"/>
                  </a:cubicBezTo>
                  <a:cubicBezTo>
                    <a:pt x="87059" y="2605752"/>
                    <a:pt x="87725" y="2594513"/>
                    <a:pt x="93345" y="2596323"/>
                  </a:cubicBezTo>
                  <a:close/>
                  <a:moveTo>
                    <a:pt x="88583" y="2662902"/>
                  </a:moveTo>
                  <a:cubicBezTo>
                    <a:pt x="87916" y="2665569"/>
                    <a:pt x="76581" y="2665569"/>
                    <a:pt x="75914" y="2662902"/>
                  </a:cubicBezTo>
                  <a:cubicBezTo>
                    <a:pt x="79534" y="2653854"/>
                    <a:pt x="82391" y="2662522"/>
                    <a:pt x="88583" y="2662902"/>
                  </a:cubicBezTo>
                  <a:close/>
                  <a:moveTo>
                    <a:pt x="77438" y="2628041"/>
                  </a:moveTo>
                  <a:cubicBezTo>
                    <a:pt x="72009" y="2628422"/>
                    <a:pt x="74009" y="2636232"/>
                    <a:pt x="67913" y="2635947"/>
                  </a:cubicBezTo>
                  <a:cubicBezTo>
                    <a:pt x="68675" y="2628422"/>
                    <a:pt x="66580" y="2633566"/>
                    <a:pt x="61627" y="2632803"/>
                  </a:cubicBezTo>
                  <a:cubicBezTo>
                    <a:pt x="66294" y="2627850"/>
                    <a:pt x="71152" y="2626326"/>
                    <a:pt x="77438" y="2628041"/>
                  </a:cubicBezTo>
                  <a:close/>
                  <a:moveTo>
                    <a:pt x="71152" y="2612134"/>
                  </a:moveTo>
                  <a:cubicBezTo>
                    <a:pt x="64865" y="2613182"/>
                    <a:pt x="64770" y="2607943"/>
                    <a:pt x="64865" y="2602609"/>
                  </a:cubicBezTo>
                  <a:cubicBezTo>
                    <a:pt x="67723" y="2604895"/>
                    <a:pt x="71819" y="2606133"/>
                    <a:pt x="71152" y="2612134"/>
                  </a:cubicBezTo>
                  <a:close/>
                  <a:moveTo>
                    <a:pt x="91726" y="2475832"/>
                  </a:moveTo>
                  <a:cubicBezTo>
                    <a:pt x="91345" y="2471736"/>
                    <a:pt x="92297" y="2468974"/>
                    <a:pt x="96488" y="2469545"/>
                  </a:cubicBezTo>
                  <a:cubicBezTo>
                    <a:pt x="96869" y="2473641"/>
                    <a:pt x="95917" y="2476308"/>
                    <a:pt x="91726" y="2475832"/>
                  </a:cubicBezTo>
                  <a:close/>
                  <a:moveTo>
                    <a:pt x="83820" y="2471069"/>
                  </a:moveTo>
                  <a:cubicBezTo>
                    <a:pt x="84677" y="2468783"/>
                    <a:pt x="86201" y="2467068"/>
                    <a:pt x="86963" y="2464782"/>
                  </a:cubicBezTo>
                  <a:cubicBezTo>
                    <a:pt x="93631" y="2466497"/>
                    <a:pt x="92393" y="2456115"/>
                    <a:pt x="98108" y="2461639"/>
                  </a:cubicBezTo>
                  <a:cubicBezTo>
                    <a:pt x="91916" y="2463354"/>
                    <a:pt x="91535" y="2470878"/>
                    <a:pt x="83820" y="2471069"/>
                  </a:cubicBezTo>
                  <a:close/>
                  <a:moveTo>
                    <a:pt x="121825" y="2369628"/>
                  </a:moveTo>
                  <a:cubicBezTo>
                    <a:pt x="125635" y="2371628"/>
                    <a:pt x="128302" y="2374771"/>
                    <a:pt x="128111" y="2380772"/>
                  </a:cubicBezTo>
                  <a:cubicBezTo>
                    <a:pt x="123539" y="2379534"/>
                    <a:pt x="121444" y="2375819"/>
                    <a:pt x="121825" y="2369628"/>
                  </a:cubicBezTo>
                  <a:close/>
                  <a:moveTo>
                    <a:pt x="131350" y="2290380"/>
                  </a:moveTo>
                  <a:cubicBezTo>
                    <a:pt x="130016" y="2289427"/>
                    <a:pt x="128492" y="2288475"/>
                    <a:pt x="128207" y="2290380"/>
                  </a:cubicBezTo>
                  <a:cubicBezTo>
                    <a:pt x="126492" y="2288951"/>
                    <a:pt x="127730" y="2287427"/>
                    <a:pt x="126683" y="2282474"/>
                  </a:cubicBezTo>
                  <a:cubicBezTo>
                    <a:pt x="128207" y="2282474"/>
                    <a:pt x="129826" y="2282474"/>
                    <a:pt x="131350" y="2282474"/>
                  </a:cubicBezTo>
                  <a:cubicBezTo>
                    <a:pt x="131350" y="2285141"/>
                    <a:pt x="131350" y="2287713"/>
                    <a:pt x="131350" y="2290380"/>
                  </a:cubicBezTo>
                  <a:close/>
                  <a:moveTo>
                    <a:pt x="129731" y="2266567"/>
                  </a:moveTo>
                  <a:cubicBezTo>
                    <a:pt x="128302" y="2269329"/>
                    <a:pt x="126206" y="2272663"/>
                    <a:pt x="123349" y="2269711"/>
                  </a:cubicBezTo>
                  <a:cubicBezTo>
                    <a:pt x="122682" y="2264853"/>
                    <a:pt x="127445" y="2264091"/>
                    <a:pt x="129731" y="2266567"/>
                  </a:cubicBezTo>
                  <a:close/>
                  <a:moveTo>
                    <a:pt x="121825" y="2233325"/>
                  </a:moveTo>
                  <a:cubicBezTo>
                    <a:pt x="122301" y="2235897"/>
                    <a:pt x="120301" y="2236087"/>
                    <a:pt x="120301" y="2238087"/>
                  </a:cubicBezTo>
                  <a:cubicBezTo>
                    <a:pt x="118872" y="2236849"/>
                    <a:pt x="116681" y="2236373"/>
                    <a:pt x="113919" y="2236468"/>
                  </a:cubicBezTo>
                  <a:cubicBezTo>
                    <a:pt x="114395" y="2230849"/>
                    <a:pt x="118015" y="2232373"/>
                    <a:pt x="121825" y="2233325"/>
                  </a:cubicBezTo>
                  <a:close/>
                  <a:moveTo>
                    <a:pt x="104394" y="2190558"/>
                  </a:moveTo>
                  <a:cubicBezTo>
                    <a:pt x="102965" y="2185509"/>
                    <a:pt x="109633" y="2188367"/>
                    <a:pt x="109157" y="2184176"/>
                  </a:cubicBezTo>
                  <a:cubicBezTo>
                    <a:pt x="111633" y="2187510"/>
                    <a:pt x="110585" y="2194368"/>
                    <a:pt x="115538" y="2195320"/>
                  </a:cubicBezTo>
                  <a:cubicBezTo>
                    <a:pt x="120015" y="2196844"/>
                    <a:pt x="104870" y="2194082"/>
                    <a:pt x="104394" y="2190558"/>
                  </a:cubicBezTo>
                  <a:close/>
                  <a:moveTo>
                    <a:pt x="107537" y="2207988"/>
                  </a:moveTo>
                  <a:cubicBezTo>
                    <a:pt x="107251" y="2204083"/>
                    <a:pt x="110014" y="2203131"/>
                    <a:pt x="110681" y="2200083"/>
                  </a:cubicBezTo>
                  <a:cubicBezTo>
                    <a:pt x="114395" y="2201321"/>
                    <a:pt x="112300" y="2209894"/>
                    <a:pt x="107537" y="2207988"/>
                  </a:cubicBezTo>
                  <a:close/>
                  <a:moveTo>
                    <a:pt x="107537" y="2253899"/>
                  </a:moveTo>
                  <a:cubicBezTo>
                    <a:pt x="107537" y="2248660"/>
                    <a:pt x="110204" y="2245993"/>
                    <a:pt x="115443" y="2245993"/>
                  </a:cubicBezTo>
                  <a:cubicBezTo>
                    <a:pt x="115443" y="2247612"/>
                    <a:pt x="115443" y="2249136"/>
                    <a:pt x="115443" y="2250756"/>
                  </a:cubicBezTo>
                  <a:cubicBezTo>
                    <a:pt x="109442" y="2248470"/>
                    <a:pt x="112490" y="2255137"/>
                    <a:pt x="107537" y="2253899"/>
                  </a:cubicBezTo>
                  <a:close/>
                  <a:moveTo>
                    <a:pt x="120206" y="2277711"/>
                  </a:moveTo>
                  <a:cubicBezTo>
                    <a:pt x="118110" y="2277140"/>
                    <a:pt x="117729" y="2274949"/>
                    <a:pt x="115443" y="2274568"/>
                  </a:cubicBezTo>
                  <a:cubicBezTo>
                    <a:pt x="116396" y="2272949"/>
                    <a:pt x="119063" y="2272949"/>
                    <a:pt x="118586" y="2269806"/>
                  </a:cubicBezTo>
                  <a:cubicBezTo>
                    <a:pt x="122873" y="2271901"/>
                    <a:pt x="126968" y="2274092"/>
                    <a:pt x="131255" y="2276187"/>
                  </a:cubicBezTo>
                  <a:cubicBezTo>
                    <a:pt x="132398" y="2280474"/>
                    <a:pt x="123825" y="2275045"/>
                    <a:pt x="124968" y="2279426"/>
                  </a:cubicBezTo>
                  <a:cubicBezTo>
                    <a:pt x="123158" y="2278854"/>
                    <a:pt x="120396" y="2270282"/>
                    <a:pt x="120206" y="2277711"/>
                  </a:cubicBezTo>
                  <a:close/>
                  <a:moveTo>
                    <a:pt x="121825" y="2295142"/>
                  </a:moveTo>
                  <a:cubicBezTo>
                    <a:pt x="123444" y="2295047"/>
                    <a:pt x="123063" y="2293237"/>
                    <a:pt x="123444" y="2291999"/>
                  </a:cubicBezTo>
                  <a:cubicBezTo>
                    <a:pt x="128778" y="2293428"/>
                    <a:pt x="124206" y="2294952"/>
                    <a:pt x="125063" y="2299905"/>
                  </a:cubicBezTo>
                  <a:cubicBezTo>
                    <a:pt x="121539" y="2299238"/>
                    <a:pt x="119348" y="2297142"/>
                    <a:pt x="118682" y="2293618"/>
                  </a:cubicBezTo>
                  <a:cubicBezTo>
                    <a:pt x="120491" y="2293332"/>
                    <a:pt x="121444" y="2293904"/>
                    <a:pt x="121825" y="2295142"/>
                  </a:cubicBezTo>
                  <a:close/>
                  <a:moveTo>
                    <a:pt x="115538" y="2306191"/>
                  </a:moveTo>
                  <a:cubicBezTo>
                    <a:pt x="121444" y="2304477"/>
                    <a:pt x="120872" y="2313049"/>
                    <a:pt x="123444" y="2306191"/>
                  </a:cubicBezTo>
                  <a:cubicBezTo>
                    <a:pt x="127254" y="2311335"/>
                    <a:pt x="124397" y="2322479"/>
                    <a:pt x="131350" y="2320479"/>
                  </a:cubicBezTo>
                  <a:cubicBezTo>
                    <a:pt x="130302" y="2323622"/>
                    <a:pt x="127159" y="2324765"/>
                    <a:pt x="123444" y="2325241"/>
                  </a:cubicBezTo>
                  <a:cubicBezTo>
                    <a:pt x="124777" y="2320765"/>
                    <a:pt x="121253" y="2321145"/>
                    <a:pt x="121825" y="2317336"/>
                  </a:cubicBezTo>
                  <a:cubicBezTo>
                    <a:pt x="118682" y="2319050"/>
                    <a:pt x="123825" y="2325813"/>
                    <a:pt x="121825" y="2331623"/>
                  </a:cubicBezTo>
                  <a:cubicBezTo>
                    <a:pt x="116205" y="2332004"/>
                    <a:pt x="120206" y="2322670"/>
                    <a:pt x="113919" y="2323717"/>
                  </a:cubicBezTo>
                  <a:cubicBezTo>
                    <a:pt x="118586" y="2318574"/>
                    <a:pt x="115443" y="2314287"/>
                    <a:pt x="115538" y="2306191"/>
                  </a:cubicBezTo>
                  <a:close/>
                  <a:moveTo>
                    <a:pt x="126587" y="2355340"/>
                  </a:moveTo>
                  <a:cubicBezTo>
                    <a:pt x="124015" y="2362770"/>
                    <a:pt x="110681" y="2356007"/>
                    <a:pt x="110681" y="2350578"/>
                  </a:cubicBezTo>
                  <a:cubicBezTo>
                    <a:pt x="116110" y="2354674"/>
                    <a:pt x="121063" y="2350482"/>
                    <a:pt x="126587" y="2355340"/>
                  </a:cubicBezTo>
                  <a:close/>
                  <a:moveTo>
                    <a:pt x="118682" y="2377533"/>
                  </a:moveTo>
                  <a:cubicBezTo>
                    <a:pt x="117158" y="2384391"/>
                    <a:pt x="126016" y="2386011"/>
                    <a:pt x="126683" y="2394964"/>
                  </a:cubicBezTo>
                  <a:cubicBezTo>
                    <a:pt x="119444" y="2395345"/>
                    <a:pt x="117538" y="2375057"/>
                    <a:pt x="112395" y="2383820"/>
                  </a:cubicBezTo>
                  <a:cubicBezTo>
                    <a:pt x="105537" y="2381820"/>
                    <a:pt x="113348" y="2376867"/>
                    <a:pt x="118682" y="2377533"/>
                  </a:cubicBezTo>
                  <a:close/>
                  <a:moveTo>
                    <a:pt x="115538" y="2385439"/>
                  </a:moveTo>
                  <a:cubicBezTo>
                    <a:pt x="115729" y="2389344"/>
                    <a:pt x="113062" y="2390392"/>
                    <a:pt x="112300" y="2393345"/>
                  </a:cubicBezTo>
                  <a:cubicBezTo>
                    <a:pt x="107633" y="2392202"/>
                    <a:pt x="102489" y="2391535"/>
                    <a:pt x="99632" y="2388582"/>
                  </a:cubicBezTo>
                  <a:cubicBezTo>
                    <a:pt x="105442" y="2384677"/>
                    <a:pt x="109823" y="2387916"/>
                    <a:pt x="115538" y="2385439"/>
                  </a:cubicBezTo>
                  <a:close/>
                  <a:moveTo>
                    <a:pt x="94869" y="2374390"/>
                  </a:moveTo>
                  <a:cubicBezTo>
                    <a:pt x="95822" y="2370104"/>
                    <a:pt x="99250" y="2368199"/>
                    <a:pt x="104394" y="2368008"/>
                  </a:cubicBezTo>
                  <a:cubicBezTo>
                    <a:pt x="105727" y="2371914"/>
                    <a:pt x="108109" y="2374866"/>
                    <a:pt x="107537" y="2380677"/>
                  </a:cubicBezTo>
                  <a:cubicBezTo>
                    <a:pt x="98679" y="2383249"/>
                    <a:pt x="104299" y="2371247"/>
                    <a:pt x="94869" y="2374390"/>
                  </a:cubicBezTo>
                  <a:close/>
                  <a:moveTo>
                    <a:pt x="112300" y="2548793"/>
                  </a:moveTo>
                  <a:cubicBezTo>
                    <a:pt x="112490" y="2546507"/>
                    <a:pt x="112586" y="2544316"/>
                    <a:pt x="110681" y="2544031"/>
                  </a:cubicBezTo>
                  <a:cubicBezTo>
                    <a:pt x="113728" y="2542316"/>
                    <a:pt x="116205" y="2540030"/>
                    <a:pt x="120206" y="2539268"/>
                  </a:cubicBezTo>
                  <a:cubicBezTo>
                    <a:pt x="116491" y="2541364"/>
                    <a:pt x="118682" y="2549269"/>
                    <a:pt x="112300" y="2548793"/>
                  </a:cubicBezTo>
                  <a:close/>
                  <a:moveTo>
                    <a:pt x="120206" y="2478975"/>
                  </a:moveTo>
                  <a:cubicBezTo>
                    <a:pt x="116776" y="2476593"/>
                    <a:pt x="121349" y="2475069"/>
                    <a:pt x="118586" y="2471069"/>
                  </a:cubicBezTo>
                  <a:cubicBezTo>
                    <a:pt x="130016" y="2472688"/>
                    <a:pt x="121063" y="2463830"/>
                    <a:pt x="129731" y="2463163"/>
                  </a:cubicBezTo>
                  <a:cubicBezTo>
                    <a:pt x="129731" y="2465830"/>
                    <a:pt x="129731" y="2468497"/>
                    <a:pt x="129731" y="2471069"/>
                  </a:cubicBezTo>
                  <a:cubicBezTo>
                    <a:pt x="126587" y="2473736"/>
                    <a:pt x="121825" y="2474784"/>
                    <a:pt x="120206" y="2478975"/>
                  </a:cubicBezTo>
                  <a:close/>
                  <a:moveTo>
                    <a:pt x="126587" y="2501168"/>
                  </a:moveTo>
                  <a:cubicBezTo>
                    <a:pt x="127730" y="2495453"/>
                    <a:pt x="132779" y="2492691"/>
                    <a:pt x="129731" y="2486881"/>
                  </a:cubicBezTo>
                  <a:cubicBezTo>
                    <a:pt x="137160" y="2488500"/>
                    <a:pt x="130493" y="2500597"/>
                    <a:pt x="126587" y="2501168"/>
                  </a:cubicBezTo>
                  <a:close/>
                  <a:moveTo>
                    <a:pt x="134493" y="2447257"/>
                  </a:moveTo>
                  <a:cubicBezTo>
                    <a:pt x="136398" y="2444875"/>
                    <a:pt x="135827" y="2440208"/>
                    <a:pt x="140780" y="2440875"/>
                  </a:cubicBezTo>
                  <a:cubicBezTo>
                    <a:pt x="142780" y="2451924"/>
                    <a:pt x="144494" y="2440303"/>
                    <a:pt x="147161" y="2440875"/>
                  </a:cubicBezTo>
                  <a:cubicBezTo>
                    <a:pt x="150781" y="2444304"/>
                    <a:pt x="145828" y="2446304"/>
                    <a:pt x="147161" y="2452019"/>
                  </a:cubicBezTo>
                  <a:cubicBezTo>
                    <a:pt x="140589" y="2452876"/>
                    <a:pt x="139160" y="2448495"/>
                    <a:pt x="134493" y="2447257"/>
                  </a:cubicBezTo>
                  <a:close/>
                  <a:moveTo>
                    <a:pt x="134493" y="2628041"/>
                  </a:moveTo>
                  <a:cubicBezTo>
                    <a:pt x="139541" y="2626612"/>
                    <a:pt x="137732" y="2632137"/>
                    <a:pt x="140780" y="2632803"/>
                  </a:cubicBezTo>
                  <a:cubicBezTo>
                    <a:pt x="139827" y="2636232"/>
                    <a:pt x="132493" y="2632803"/>
                    <a:pt x="134493" y="2628041"/>
                  </a:cubicBezTo>
                  <a:close/>
                  <a:moveTo>
                    <a:pt x="148781" y="2693001"/>
                  </a:moveTo>
                  <a:cubicBezTo>
                    <a:pt x="145066" y="2693001"/>
                    <a:pt x="141446" y="2693001"/>
                    <a:pt x="137732" y="2693001"/>
                  </a:cubicBezTo>
                  <a:cubicBezTo>
                    <a:pt x="137732" y="2690906"/>
                    <a:pt x="137732" y="2688810"/>
                    <a:pt x="137732" y="2686620"/>
                  </a:cubicBezTo>
                  <a:cubicBezTo>
                    <a:pt x="145447" y="2691573"/>
                    <a:pt x="141637" y="2690811"/>
                    <a:pt x="148781" y="2688239"/>
                  </a:cubicBezTo>
                  <a:cubicBezTo>
                    <a:pt x="148781" y="2689858"/>
                    <a:pt x="148781" y="2691382"/>
                    <a:pt x="148781" y="2693001"/>
                  </a:cubicBezTo>
                  <a:close/>
                  <a:moveTo>
                    <a:pt x="147161" y="2466307"/>
                  </a:moveTo>
                  <a:cubicBezTo>
                    <a:pt x="144018" y="2467354"/>
                    <a:pt x="148209" y="2475736"/>
                    <a:pt x="142399" y="2474212"/>
                  </a:cubicBezTo>
                  <a:cubicBezTo>
                    <a:pt x="142113" y="2469735"/>
                    <a:pt x="142208" y="2465544"/>
                    <a:pt x="147161" y="2466307"/>
                  </a:cubicBezTo>
                  <a:close/>
                  <a:moveTo>
                    <a:pt x="155067" y="2464782"/>
                  </a:moveTo>
                  <a:cubicBezTo>
                    <a:pt x="154877" y="2461925"/>
                    <a:pt x="157067" y="2461449"/>
                    <a:pt x="156686" y="2458401"/>
                  </a:cubicBezTo>
                  <a:cubicBezTo>
                    <a:pt x="154115" y="2457924"/>
                    <a:pt x="154019" y="2459925"/>
                    <a:pt x="151924" y="2460020"/>
                  </a:cubicBezTo>
                  <a:cubicBezTo>
                    <a:pt x="156305" y="2468116"/>
                    <a:pt x="146780" y="2454305"/>
                    <a:pt x="148781" y="2464782"/>
                  </a:cubicBezTo>
                  <a:cubicBezTo>
                    <a:pt x="147352" y="2463544"/>
                    <a:pt x="145256" y="2463068"/>
                    <a:pt x="142494" y="2463163"/>
                  </a:cubicBezTo>
                  <a:cubicBezTo>
                    <a:pt x="143828" y="2458686"/>
                    <a:pt x="140303" y="2459067"/>
                    <a:pt x="140875" y="2455257"/>
                  </a:cubicBezTo>
                  <a:cubicBezTo>
                    <a:pt x="145923" y="2453257"/>
                    <a:pt x="152400" y="2450114"/>
                    <a:pt x="153543" y="2456877"/>
                  </a:cubicBezTo>
                  <a:cubicBezTo>
                    <a:pt x="155067" y="2455543"/>
                    <a:pt x="158877" y="2448685"/>
                    <a:pt x="155067" y="2447352"/>
                  </a:cubicBezTo>
                  <a:cubicBezTo>
                    <a:pt x="156115" y="2442589"/>
                    <a:pt x="158496" y="2448876"/>
                    <a:pt x="161449" y="2447352"/>
                  </a:cubicBezTo>
                  <a:cubicBezTo>
                    <a:pt x="159449" y="2453448"/>
                    <a:pt x="162687" y="2461353"/>
                    <a:pt x="155067" y="2464782"/>
                  </a:cubicBezTo>
                  <a:close/>
                  <a:moveTo>
                    <a:pt x="240697" y="2689858"/>
                  </a:moveTo>
                  <a:cubicBezTo>
                    <a:pt x="232791" y="2691477"/>
                    <a:pt x="226600" y="2674904"/>
                    <a:pt x="235934" y="2673951"/>
                  </a:cubicBezTo>
                  <a:cubicBezTo>
                    <a:pt x="236601" y="2679857"/>
                    <a:pt x="236792" y="2684143"/>
                    <a:pt x="240697" y="2689858"/>
                  </a:cubicBezTo>
                  <a:close/>
                  <a:moveTo>
                    <a:pt x="229648" y="2656521"/>
                  </a:moveTo>
                  <a:cubicBezTo>
                    <a:pt x="235553" y="2655378"/>
                    <a:pt x="236696" y="2658997"/>
                    <a:pt x="236030" y="2664426"/>
                  </a:cubicBezTo>
                  <a:cubicBezTo>
                    <a:pt x="232791" y="2663093"/>
                    <a:pt x="228886" y="2662998"/>
                    <a:pt x="232886" y="2665950"/>
                  </a:cubicBezTo>
                  <a:cubicBezTo>
                    <a:pt x="232219" y="2668332"/>
                    <a:pt x="230886" y="2665379"/>
                    <a:pt x="228124" y="2665950"/>
                  </a:cubicBezTo>
                  <a:cubicBezTo>
                    <a:pt x="230791" y="2662712"/>
                    <a:pt x="231553" y="2661378"/>
                    <a:pt x="229648" y="2656521"/>
                  </a:cubicBezTo>
                  <a:close/>
                  <a:moveTo>
                    <a:pt x="213741" y="2640709"/>
                  </a:moveTo>
                  <a:cubicBezTo>
                    <a:pt x="219456" y="2640614"/>
                    <a:pt x="226028" y="2654616"/>
                    <a:pt x="216884" y="2654997"/>
                  </a:cubicBezTo>
                  <a:cubicBezTo>
                    <a:pt x="216218" y="2651663"/>
                    <a:pt x="218027" y="2650806"/>
                    <a:pt x="218504" y="2648615"/>
                  </a:cubicBezTo>
                  <a:cubicBezTo>
                    <a:pt x="215360" y="2648615"/>
                    <a:pt x="216503" y="2652997"/>
                    <a:pt x="212217" y="2651758"/>
                  </a:cubicBezTo>
                  <a:cubicBezTo>
                    <a:pt x="218504" y="2647567"/>
                    <a:pt x="208979" y="2646424"/>
                    <a:pt x="213741" y="2640709"/>
                  </a:cubicBezTo>
                  <a:close/>
                  <a:moveTo>
                    <a:pt x="208979" y="2637566"/>
                  </a:moveTo>
                  <a:cubicBezTo>
                    <a:pt x="208121" y="2635280"/>
                    <a:pt x="210788" y="2629374"/>
                    <a:pt x="207359" y="2629660"/>
                  </a:cubicBezTo>
                  <a:cubicBezTo>
                    <a:pt x="209455" y="2623564"/>
                    <a:pt x="216122" y="2639185"/>
                    <a:pt x="208979" y="2637566"/>
                  </a:cubicBezTo>
                  <a:close/>
                  <a:moveTo>
                    <a:pt x="197930" y="2605848"/>
                  </a:moveTo>
                  <a:cubicBezTo>
                    <a:pt x="201263" y="2607276"/>
                    <a:pt x="202787" y="2610515"/>
                    <a:pt x="202692" y="2615373"/>
                  </a:cubicBezTo>
                  <a:cubicBezTo>
                    <a:pt x="203930" y="2614516"/>
                    <a:pt x="205264" y="2613753"/>
                    <a:pt x="207455" y="2613753"/>
                  </a:cubicBezTo>
                  <a:cubicBezTo>
                    <a:pt x="204311" y="2619278"/>
                    <a:pt x="201549" y="2614230"/>
                    <a:pt x="196310" y="2613753"/>
                  </a:cubicBezTo>
                  <a:cubicBezTo>
                    <a:pt x="195644" y="2609943"/>
                    <a:pt x="199168" y="2610324"/>
                    <a:pt x="197930" y="2605848"/>
                  </a:cubicBezTo>
                  <a:close/>
                  <a:moveTo>
                    <a:pt x="193167" y="2664522"/>
                  </a:moveTo>
                  <a:cubicBezTo>
                    <a:pt x="187928" y="2663188"/>
                    <a:pt x="194786" y="2652901"/>
                    <a:pt x="197930" y="2650234"/>
                  </a:cubicBezTo>
                  <a:cubicBezTo>
                    <a:pt x="197549" y="2646900"/>
                    <a:pt x="192024" y="2648710"/>
                    <a:pt x="191643" y="2645472"/>
                  </a:cubicBezTo>
                  <a:cubicBezTo>
                    <a:pt x="188119" y="2645662"/>
                    <a:pt x="190976" y="2652234"/>
                    <a:pt x="190119" y="2654997"/>
                  </a:cubicBezTo>
                  <a:cubicBezTo>
                    <a:pt x="188500" y="2654997"/>
                    <a:pt x="186976" y="2654997"/>
                    <a:pt x="185357" y="2654997"/>
                  </a:cubicBezTo>
                  <a:cubicBezTo>
                    <a:pt x="185547" y="2649377"/>
                    <a:pt x="188405" y="2648043"/>
                    <a:pt x="183737" y="2645472"/>
                  </a:cubicBezTo>
                  <a:cubicBezTo>
                    <a:pt x="182594" y="2641185"/>
                    <a:pt x="186881" y="2642328"/>
                    <a:pt x="186881" y="2639090"/>
                  </a:cubicBezTo>
                  <a:cubicBezTo>
                    <a:pt x="193739" y="2645091"/>
                    <a:pt x="187547" y="2636709"/>
                    <a:pt x="196406" y="2640709"/>
                  </a:cubicBezTo>
                  <a:cubicBezTo>
                    <a:pt x="198787" y="2640042"/>
                    <a:pt x="195739" y="2638709"/>
                    <a:pt x="196406" y="2635947"/>
                  </a:cubicBezTo>
                  <a:cubicBezTo>
                    <a:pt x="197739" y="2631756"/>
                    <a:pt x="198406" y="2641090"/>
                    <a:pt x="201168" y="2640709"/>
                  </a:cubicBezTo>
                  <a:cubicBezTo>
                    <a:pt x="203549" y="2638233"/>
                    <a:pt x="209360" y="2635280"/>
                    <a:pt x="209074" y="2642328"/>
                  </a:cubicBezTo>
                  <a:cubicBezTo>
                    <a:pt x="203835" y="2639376"/>
                    <a:pt x="201740" y="2648615"/>
                    <a:pt x="207455" y="2647091"/>
                  </a:cubicBezTo>
                  <a:cubicBezTo>
                    <a:pt x="206978" y="2649282"/>
                    <a:pt x="203454" y="2648424"/>
                    <a:pt x="201073" y="2648710"/>
                  </a:cubicBezTo>
                  <a:cubicBezTo>
                    <a:pt x="199358" y="2649091"/>
                    <a:pt x="200025" y="2651853"/>
                    <a:pt x="197930" y="2651853"/>
                  </a:cubicBezTo>
                  <a:cubicBezTo>
                    <a:pt x="198596" y="2654901"/>
                    <a:pt x="205264" y="2651949"/>
                    <a:pt x="202692" y="2658235"/>
                  </a:cubicBezTo>
                  <a:cubicBezTo>
                    <a:pt x="198311" y="2659378"/>
                    <a:pt x="199454" y="2655092"/>
                    <a:pt x="196310" y="2655092"/>
                  </a:cubicBezTo>
                  <a:cubicBezTo>
                    <a:pt x="196310" y="2657759"/>
                    <a:pt x="196310" y="2660426"/>
                    <a:pt x="196310" y="2662998"/>
                  </a:cubicBezTo>
                  <a:cubicBezTo>
                    <a:pt x="194500" y="2662617"/>
                    <a:pt x="193453" y="2663188"/>
                    <a:pt x="193167" y="2664522"/>
                  </a:cubicBezTo>
                  <a:close/>
                  <a:moveTo>
                    <a:pt x="207455" y="2921221"/>
                  </a:moveTo>
                  <a:cubicBezTo>
                    <a:pt x="208121" y="2917696"/>
                    <a:pt x="215265" y="2920554"/>
                    <a:pt x="218504" y="2919601"/>
                  </a:cubicBezTo>
                  <a:cubicBezTo>
                    <a:pt x="218218" y="2927126"/>
                    <a:pt x="212312" y="2919030"/>
                    <a:pt x="207455" y="2921221"/>
                  </a:cubicBezTo>
                  <a:close/>
                  <a:moveTo>
                    <a:pt x="220123" y="2693001"/>
                  </a:moveTo>
                  <a:cubicBezTo>
                    <a:pt x="215646" y="2700622"/>
                    <a:pt x="218980" y="2702241"/>
                    <a:pt x="212217" y="2712051"/>
                  </a:cubicBezTo>
                  <a:cubicBezTo>
                    <a:pt x="209360" y="2712242"/>
                    <a:pt x="208883" y="2710147"/>
                    <a:pt x="205835" y="2710527"/>
                  </a:cubicBezTo>
                  <a:cubicBezTo>
                    <a:pt x="205835" y="2707860"/>
                    <a:pt x="205835" y="2705193"/>
                    <a:pt x="205835" y="2702622"/>
                  </a:cubicBezTo>
                  <a:cubicBezTo>
                    <a:pt x="208883" y="2701955"/>
                    <a:pt x="208693" y="2698145"/>
                    <a:pt x="213741" y="2699478"/>
                  </a:cubicBezTo>
                  <a:cubicBezTo>
                    <a:pt x="211646" y="2691954"/>
                    <a:pt x="208598" y="2690525"/>
                    <a:pt x="210598" y="2682048"/>
                  </a:cubicBezTo>
                  <a:cubicBezTo>
                    <a:pt x="212693" y="2682619"/>
                    <a:pt x="213074" y="2684810"/>
                    <a:pt x="215360" y="2685191"/>
                  </a:cubicBezTo>
                  <a:cubicBezTo>
                    <a:pt x="217646" y="2684810"/>
                    <a:pt x="215932" y="2680428"/>
                    <a:pt x="218504" y="2680428"/>
                  </a:cubicBezTo>
                  <a:cubicBezTo>
                    <a:pt x="217265" y="2675857"/>
                    <a:pt x="207931" y="2679476"/>
                    <a:pt x="208979" y="2672523"/>
                  </a:cubicBezTo>
                  <a:cubicBezTo>
                    <a:pt x="211550" y="2672142"/>
                    <a:pt x="211741" y="2674047"/>
                    <a:pt x="213741" y="2674142"/>
                  </a:cubicBezTo>
                  <a:cubicBezTo>
                    <a:pt x="208788" y="2665665"/>
                    <a:pt x="200216" y="2671380"/>
                    <a:pt x="194786" y="2669380"/>
                  </a:cubicBezTo>
                  <a:cubicBezTo>
                    <a:pt x="195644" y="2661950"/>
                    <a:pt x="206026" y="2664998"/>
                    <a:pt x="209074" y="2667856"/>
                  </a:cubicBezTo>
                  <a:cubicBezTo>
                    <a:pt x="213265" y="2668332"/>
                    <a:pt x="207645" y="2658902"/>
                    <a:pt x="213836" y="2661474"/>
                  </a:cubicBezTo>
                  <a:cubicBezTo>
                    <a:pt x="211550" y="2671094"/>
                    <a:pt x="219170" y="2670903"/>
                    <a:pt x="224885" y="2672523"/>
                  </a:cubicBezTo>
                  <a:cubicBezTo>
                    <a:pt x="221933" y="2678047"/>
                    <a:pt x="226314" y="2677571"/>
                    <a:pt x="229648" y="2680428"/>
                  </a:cubicBezTo>
                  <a:cubicBezTo>
                    <a:pt x="231553" y="2684524"/>
                    <a:pt x="224790" y="2687286"/>
                    <a:pt x="231267" y="2686715"/>
                  </a:cubicBezTo>
                  <a:cubicBezTo>
                    <a:pt x="230981" y="2689668"/>
                    <a:pt x="225838" y="2687667"/>
                    <a:pt x="224885" y="2689953"/>
                  </a:cubicBezTo>
                  <a:cubicBezTo>
                    <a:pt x="227933" y="2693764"/>
                    <a:pt x="233172" y="2687667"/>
                    <a:pt x="237554" y="2691477"/>
                  </a:cubicBezTo>
                  <a:cubicBezTo>
                    <a:pt x="236315" y="2692906"/>
                    <a:pt x="235839" y="2695097"/>
                    <a:pt x="236030" y="2697859"/>
                  </a:cubicBezTo>
                  <a:cubicBezTo>
                    <a:pt x="229076" y="2691097"/>
                    <a:pt x="227267" y="2697574"/>
                    <a:pt x="220123" y="2693001"/>
                  </a:cubicBezTo>
                  <a:close/>
                  <a:moveTo>
                    <a:pt x="235934" y="2770630"/>
                  </a:moveTo>
                  <a:cubicBezTo>
                    <a:pt x="232410" y="2770821"/>
                    <a:pt x="235268" y="2777298"/>
                    <a:pt x="234315" y="2780155"/>
                  </a:cubicBezTo>
                  <a:cubicBezTo>
                    <a:pt x="227933" y="2778346"/>
                    <a:pt x="237077" y="2768154"/>
                    <a:pt x="224790" y="2770630"/>
                  </a:cubicBezTo>
                  <a:cubicBezTo>
                    <a:pt x="227743" y="2764725"/>
                    <a:pt x="233553" y="2773678"/>
                    <a:pt x="239078" y="2767487"/>
                  </a:cubicBezTo>
                  <a:cubicBezTo>
                    <a:pt x="238982" y="2769773"/>
                    <a:pt x="238792" y="2771964"/>
                    <a:pt x="240697" y="2772249"/>
                  </a:cubicBezTo>
                  <a:cubicBezTo>
                    <a:pt x="239173" y="2777488"/>
                    <a:pt x="237554" y="2770440"/>
                    <a:pt x="235934" y="2770630"/>
                  </a:cubicBezTo>
                  <a:close/>
                  <a:moveTo>
                    <a:pt x="239078" y="2791299"/>
                  </a:moveTo>
                  <a:cubicBezTo>
                    <a:pt x="244031" y="2791109"/>
                    <a:pt x="244507" y="2795395"/>
                    <a:pt x="245459" y="2799205"/>
                  </a:cubicBezTo>
                  <a:cubicBezTo>
                    <a:pt x="241268" y="2798634"/>
                    <a:pt x="240125" y="2795014"/>
                    <a:pt x="239078" y="2791299"/>
                  </a:cubicBezTo>
                  <a:close/>
                  <a:moveTo>
                    <a:pt x="270796" y="2834067"/>
                  </a:moveTo>
                  <a:cubicBezTo>
                    <a:pt x="263843" y="2836257"/>
                    <a:pt x="267462" y="2827971"/>
                    <a:pt x="261271" y="2829399"/>
                  </a:cubicBezTo>
                  <a:cubicBezTo>
                    <a:pt x="262604" y="2828066"/>
                    <a:pt x="262223" y="2825018"/>
                    <a:pt x="264414" y="2824637"/>
                  </a:cubicBezTo>
                  <a:cubicBezTo>
                    <a:pt x="269081" y="2831305"/>
                    <a:pt x="268891" y="2823113"/>
                    <a:pt x="275558" y="2819874"/>
                  </a:cubicBezTo>
                  <a:cubicBezTo>
                    <a:pt x="275082" y="2825685"/>
                    <a:pt x="268605" y="2825494"/>
                    <a:pt x="270796" y="2834067"/>
                  </a:cubicBezTo>
                  <a:close/>
                  <a:moveTo>
                    <a:pt x="272415" y="2777012"/>
                  </a:moveTo>
                  <a:cubicBezTo>
                    <a:pt x="275844" y="2777107"/>
                    <a:pt x="269939" y="2787299"/>
                    <a:pt x="275558" y="2781774"/>
                  </a:cubicBezTo>
                  <a:cubicBezTo>
                    <a:pt x="279464" y="2784823"/>
                    <a:pt x="270129" y="2787871"/>
                    <a:pt x="270796" y="2792919"/>
                  </a:cubicBezTo>
                  <a:cubicBezTo>
                    <a:pt x="267557" y="2792538"/>
                    <a:pt x="267653" y="2788632"/>
                    <a:pt x="266033" y="2786632"/>
                  </a:cubicBezTo>
                  <a:cubicBezTo>
                    <a:pt x="262604" y="2786347"/>
                    <a:pt x="265271" y="2792252"/>
                    <a:pt x="264414" y="2794538"/>
                  </a:cubicBezTo>
                  <a:cubicBezTo>
                    <a:pt x="264700" y="2797491"/>
                    <a:pt x="269843" y="2795491"/>
                    <a:pt x="270796" y="2797776"/>
                  </a:cubicBezTo>
                  <a:cubicBezTo>
                    <a:pt x="271272" y="2805111"/>
                    <a:pt x="267367" y="2812826"/>
                    <a:pt x="272415" y="2815207"/>
                  </a:cubicBezTo>
                  <a:cubicBezTo>
                    <a:pt x="271558" y="2817589"/>
                    <a:pt x="270034" y="2819208"/>
                    <a:pt x="269272" y="2821589"/>
                  </a:cubicBezTo>
                  <a:cubicBezTo>
                    <a:pt x="264795" y="2818065"/>
                    <a:pt x="256413" y="2829018"/>
                    <a:pt x="256604" y="2816826"/>
                  </a:cubicBezTo>
                  <a:cubicBezTo>
                    <a:pt x="259747" y="2817398"/>
                    <a:pt x="261557" y="2816541"/>
                    <a:pt x="261366" y="2813683"/>
                  </a:cubicBezTo>
                  <a:cubicBezTo>
                    <a:pt x="256604" y="2813207"/>
                    <a:pt x="260699" y="2810540"/>
                    <a:pt x="258223" y="2805777"/>
                  </a:cubicBezTo>
                  <a:cubicBezTo>
                    <a:pt x="254413" y="2805111"/>
                    <a:pt x="259080" y="2812921"/>
                    <a:pt x="253460" y="2810540"/>
                  </a:cubicBezTo>
                  <a:cubicBezTo>
                    <a:pt x="253460" y="2808444"/>
                    <a:pt x="253460" y="2806349"/>
                    <a:pt x="253460" y="2804253"/>
                  </a:cubicBezTo>
                  <a:cubicBezTo>
                    <a:pt x="247460" y="2801872"/>
                    <a:pt x="253174" y="2811302"/>
                    <a:pt x="247174" y="2809016"/>
                  </a:cubicBezTo>
                  <a:cubicBezTo>
                    <a:pt x="245078" y="2805111"/>
                    <a:pt x="250698" y="2801301"/>
                    <a:pt x="247174" y="2801110"/>
                  </a:cubicBezTo>
                  <a:cubicBezTo>
                    <a:pt x="250412" y="2801682"/>
                    <a:pt x="249365" y="2796919"/>
                    <a:pt x="253460" y="2794728"/>
                  </a:cubicBezTo>
                  <a:cubicBezTo>
                    <a:pt x="247841" y="2792442"/>
                    <a:pt x="242411" y="2789966"/>
                    <a:pt x="243935" y="2780536"/>
                  </a:cubicBezTo>
                  <a:cubicBezTo>
                    <a:pt x="246221" y="2782251"/>
                    <a:pt x="247841" y="2782251"/>
                    <a:pt x="248698" y="2778917"/>
                  </a:cubicBezTo>
                  <a:cubicBezTo>
                    <a:pt x="248984" y="2774440"/>
                    <a:pt x="240602" y="2781203"/>
                    <a:pt x="245555" y="2777298"/>
                  </a:cubicBezTo>
                  <a:cubicBezTo>
                    <a:pt x="245555" y="2776250"/>
                    <a:pt x="245555" y="2775202"/>
                    <a:pt x="245555" y="2774155"/>
                  </a:cubicBezTo>
                  <a:cubicBezTo>
                    <a:pt x="251365" y="2777393"/>
                    <a:pt x="250317" y="2772535"/>
                    <a:pt x="251936" y="2767773"/>
                  </a:cubicBezTo>
                  <a:cubicBezTo>
                    <a:pt x="246412" y="2767011"/>
                    <a:pt x="240316" y="2751580"/>
                    <a:pt x="237649" y="2758248"/>
                  </a:cubicBezTo>
                  <a:cubicBezTo>
                    <a:pt x="231934" y="2756819"/>
                    <a:pt x="236696" y="2753581"/>
                    <a:pt x="236125" y="2748723"/>
                  </a:cubicBezTo>
                  <a:cubicBezTo>
                    <a:pt x="243840" y="2755105"/>
                    <a:pt x="245555" y="2744246"/>
                    <a:pt x="251936" y="2740817"/>
                  </a:cubicBezTo>
                  <a:cubicBezTo>
                    <a:pt x="248126" y="2739769"/>
                    <a:pt x="242507" y="2732340"/>
                    <a:pt x="239268" y="2736055"/>
                  </a:cubicBezTo>
                  <a:cubicBezTo>
                    <a:pt x="235553" y="2734435"/>
                    <a:pt x="234220" y="2730530"/>
                    <a:pt x="234506" y="2724910"/>
                  </a:cubicBezTo>
                  <a:cubicBezTo>
                    <a:pt x="236887" y="2727291"/>
                    <a:pt x="241173" y="2727768"/>
                    <a:pt x="242411" y="2731197"/>
                  </a:cubicBezTo>
                  <a:cubicBezTo>
                    <a:pt x="245173" y="2730816"/>
                    <a:pt x="246031" y="2728530"/>
                    <a:pt x="245555" y="2724910"/>
                  </a:cubicBezTo>
                  <a:cubicBezTo>
                    <a:pt x="240887" y="2722910"/>
                    <a:pt x="237458" y="2716433"/>
                    <a:pt x="229743" y="2715385"/>
                  </a:cubicBezTo>
                  <a:cubicBezTo>
                    <a:pt x="232505" y="2712147"/>
                    <a:pt x="228600" y="2712242"/>
                    <a:pt x="231362" y="2709003"/>
                  </a:cubicBezTo>
                  <a:cubicBezTo>
                    <a:pt x="238316" y="2716814"/>
                    <a:pt x="231172" y="2706717"/>
                    <a:pt x="237649" y="2705860"/>
                  </a:cubicBezTo>
                  <a:cubicBezTo>
                    <a:pt x="234410" y="2711861"/>
                    <a:pt x="241078" y="2714338"/>
                    <a:pt x="242411" y="2720148"/>
                  </a:cubicBezTo>
                  <a:cubicBezTo>
                    <a:pt x="246126" y="2714338"/>
                    <a:pt x="243649" y="2721100"/>
                    <a:pt x="250317" y="2720148"/>
                  </a:cubicBezTo>
                  <a:cubicBezTo>
                    <a:pt x="250984" y="2712718"/>
                    <a:pt x="239554" y="2717100"/>
                    <a:pt x="240792" y="2709003"/>
                  </a:cubicBezTo>
                  <a:cubicBezTo>
                    <a:pt x="245745" y="2703955"/>
                    <a:pt x="246126" y="2711671"/>
                    <a:pt x="251936" y="2710623"/>
                  </a:cubicBezTo>
                  <a:cubicBezTo>
                    <a:pt x="252222" y="2716814"/>
                    <a:pt x="257366" y="2716909"/>
                    <a:pt x="253556" y="2723291"/>
                  </a:cubicBezTo>
                  <a:cubicBezTo>
                    <a:pt x="258699" y="2724720"/>
                    <a:pt x="255746" y="2718052"/>
                    <a:pt x="259937" y="2718528"/>
                  </a:cubicBezTo>
                  <a:cubicBezTo>
                    <a:pt x="258509" y="2715671"/>
                    <a:pt x="253556" y="2716528"/>
                    <a:pt x="255175" y="2710623"/>
                  </a:cubicBezTo>
                  <a:cubicBezTo>
                    <a:pt x="258032" y="2715195"/>
                    <a:pt x="259080" y="2714242"/>
                    <a:pt x="263081" y="2715385"/>
                  </a:cubicBezTo>
                  <a:cubicBezTo>
                    <a:pt x="263081" y="2718052"/>
                    <a:pt x="257937" y="2727006"/>
                    <a:pt x="264700" y="2726530"/>
                  </a:cubicBezTo>
                  <a:cubicBezTo>
                    <a:pt x="264986" y="2729958"/>
                    <a:pt x="263366" y="2731578"/>
                    <a:pt x="259937" y="2731292"/>
                  </a:cubicBezTo>
                  <a:cubicBezTo>
                    <a:pt x="260128" y="2732530"/>
                    <a:pt x="265176" y="2736150"/>
                    <a:pt x="264700" y="2732911"/>
                  </a:cubicBezTo>
                  <a:cubicBezTo>
                    <a:pt x="268415" y="2733102"/>
                    <a:pt x="256794" y="2745675"/>
                    <a:pt x="267938" y="2744056"/>
                  </a:cubicBezTo>
                  <a:cubicBezTo>
                    <a:pt x="267843" y="2748723"/>
                    <a:pt x="263081" y="2748723"/>
                    <a:pt x="261557" y="2751961"/>
                  </a:cubicBezTo>
                  <a:cubicBezTo>
                    <a:pt x="267557" y="2754533"/>
                    <a:pt x="265938" y="2764249"/>
                    <a:pt x="267938" y="2774155"/>
                  </a:cubicBezTo>
                  <a:cubicBezTo>
                    <a:pt x="271653" y="2773678"/>
                    <a:pt x="274511" y="2771011"/>
                    <a:pt x="277463" y="2774155"/>
                  </a:cubicBezTo>
                  <a:cubicBezTo>
                    <a:pt x="275558" y="2776441"/>
                    <a:pt x="271463" y="2776536"/>
                    <a:pt x="269558" y="2778917"/>
                  </a:cubicBezTo>
                  <a:cubicBezTo>
                    <a:pt x="269748" y="2780822"/>
                    <a:pt x="272034" y="2778726"/>
                    <a:pt x="272415" y="2777012"/>
                  </a:cubicBezTo>
                  <a:close/>
                  <a:moveTo>
                    <a:pt x="294608" y="1881471"/>
                  </a:moveTo>
                  <a:cubicBezTo>
                    <a:pt x="291179" y="1881186"/>
                    <a:pt x="291179" y="1877471"/>
                    <a:pt x="291465" y="1873566"/>
                  </a:cubicBezTo>
                  <a:cubicBezTo>
                    <a:pt x="294799" y="1877090"/>
                    <a:pt x="296132" y="1871565"/>
                    <a:pt x="300990" y="1871946"/>
                  </a:cubicBezTo>
                  <a:cubicBezTo>
                    <a:pt x="297752" y="1876899"/>
                    <a:pt x="299085" y="1877090"/>
                    <a:pt x="294608" y="1881471"/>
                  </a:cubicBezTo>
                  <a:close/>
                  <a:moveTo>
                    <a:pt x="299371" y="2853117"/>
                  </a:moveTo>
                  <a:cubicBezTo>
                    <a:pt x="299561" y="2850259"/>
                    <a:pt x="297371" y="2849783"/>
                    <a:pt x="297752" y="2846735"/>
                  </a:cubicBezTo>
                  <a:cubicBezTo>
                    <a:pt x="299085" y="2846449"/>
                    <a:pt x="299276" y="2847307"/>
                    <a:pt x="299371" y="2848354"/>
                  </a:cubicBezTo>
                  <a:cubicBezTo>
                    <a:pt x="302038" y="2840258"/>
                    <a:pt x="307848" y="2854355"/>
                    <a:pt x="299371" y="2853117"/>
                  </a:cubicBezTo>
                  <a:close/>
                  <a:moveTo>
                    <a:pt x="300990" y="1887758"/>
                  </a:moveTo>
                  <a:cubicBezTo>
                    <a:pt x="305467" y="1887472"/>
                    <a:pt x="305562" y="1891663"/>
                    <a:pt x="305753" y="1895664"/>
                  </a:cubicBezTo>
                  <a:cubicBezTo>
                    <a:pt x="302895" y="1894235"/>
                    <a:pt x="300228" y="1892806"/>
                    <a:pt x="300990" y="1887758"/>
                  </a:cubicBezTo>
                  <a:close/>
                  <a:moveTo>
                    <a:pt x="396050" y="1667445"/>
                  </a:moveTo>
                  <a:cubicBezTo>
                    <a:pt x="397669" y="1670778"/>
                    <a:pt x="391287" y="1679637"/>
                    <a:pt x="391287" y="1686495"/>
                  </a:cubicBezTo>
                  <a:cubicBezTo>
                    <a:pt x="388525" y="1682018"/>
                    <a:pt x="393097" y="1671350"/>
                    <a:pt x="396050" y="1667445"/>
                  </a:cubicBezTo>
                  <a:close/>
                  <a:moveTo>
                    <a:pt x="396050" y="1700782"/>
                  </a:moveTo>
                  <a:cubicBezTo>
                    <a:pt x="395002" y="1700782"/>
                    <a:pt x="393954" y="1700782"/>
                    <a:pt x="392906" y="1700782"/>
                  </a:cubicBezTo>
                  <a:cubicBezTo>
                    <a:pt x="392906" y="1698115"/>
                    <a:pt x="392906" y="1695543"/>
                    <a:pt x="392906" y="1692876"/>
                  </a:cubicBezTo>
                  <a:cubicBezTo>
                    <a:pt x="396716" y="1691829"/>
                    <a:pt x="398812" y="1700401"/>
                    <a:pt x="396050" y="1700782"/>
                  </a:cubicBezTo>
                  <a:close/>
                  <a:moveTo>
                    <a:pt x="405575" y="2399727"/>
                  </a:moveTo>
                  <a:cubicBezTo>
                    <a:pt x="405575" y="2398107"/>
                    <a:pt x="405575" y="2396583"/>
                    <a:pt x="405575" y="2394964"/>
                  </a:cubicBezTo>
                  <a:cubicBezTo>
                    <a:pt x="407670" y="2394964"/>
                    <a:pt x="409766" y="2394964"/>
                    <a:pt x="411861" y="2394964"/>
                  </a:cubicBezTo>
                  <a:cubicBezTo>
                    <a:pt x="412337" y="2399155"/>
                    <a:pt x="409670" y="2400203"/>
                    <a:pt x="405575" y="2399727"/>
                  </a:cubicBezTo>
                  <a:close/>
                  <a:moveTo>
                    <a:pt x="432530" y="1898902"/>
                  </a:moveTo>
                  <a:cubicBezTo>
                    <a:pt x="429578" y="1896045"/>
                    <a:pt x="433864" y="1894902"/>
                    <a:pt x="432530" y="1889377"/>
                  </a:cubicBezTo>
                  <a:cubicBezTo>
                    <a:pt x="436817" y="1890711"/>
                    <a:pt x="439198" y="1898521"/>
                    <a:pt x="432530" y="1898902"/>
                  </a:cubicBezTo>
                  <a:close/>
                  <a:moveTo>
                    <a:pt x="573596" y="1012791"/>
                  </a:moveTo>
                  <a:cubicBezTo>
                    <a:pt x="573596" y="1008600"/>
                    <a:pt x="573024" y="1003743"/>
                    <a:pt x="575215" y="1001742"/>
                  </a:cubicBezTo>
                  <a:cubicBezTo>
                    <a:pt x="579025" y="1003266"/>
                    <a:pt x="574262" y="1013268"/>
                    <a:pt x="581501" y="1011267"/>
                  </a:cubicBezTo>
                  <a:cubicBezTo>
                    <a:pt x="581692" y="1018221"/>
                    <a:pt x="577596" y="1011077"/>
                    <a:pt x="573596" y="1012791"/>
                  </a:cubicBezTo>
                  <a:close/>
                  <a:moveTo>
                    <a:pt x="587788" y="1066703"/>
                  </a:moveTo>
                  <a:cubicBezTo>
                    <a:pt x="585026" y="1065274"/>
                    <a:pt x="584264" y="1061750"/>
                    <a:pt x="584645" y="1057178"/>
                  </a:cubicBezTo>
                  <a:cubicBezTo>
                    <a:pt x="586264" y="1057178"/>
                    <a:pt x="587788" y="1057178"/>
                    <a:pt x="589407" y="1057178"/>
                  </a:cubicBezTo>
                  <a:cubicBezTo>
                    <a:pt x="588359" y="1063369"/>
                    <a:pt x="589407" y="1062798"/>
                    <a:pt x="587788" y="1066703"/>
                  </a:cubicBezTo>
                  <a:close/>
                  <a:moveTo>
                    <a:pt x="956405" y="395762"/>
                  </a:moveTo>
                  <a:cubicBezTo>
                    <a:pt x="958977" y="395476"/>
                    <a:pt x="959358" y="397286"/>
                    <a:pt x="961834" y="397095"/>
                  </a:cubicBezTo>
                  <a:cubicBezTo>
                    <a:pt x="962025" y="395476"/>
                    <a:pt x="962216" y="393857"/>
                    <a:pt x="964502" y="394333"/>
                  </a:cubicBezTo>
                  <a:cubicBezTo>
                    <a:pt x="962311" y="400143"/>
                    <a:pt x="960692" y="398429"/>
                    <a:pt x="956310" y="401096"/>
                  </a:cubicBezTo>
                  <a:cubicBezTo>
                    <a:pt x="956405" y="399381"/>
                    <a:pt x="956405" y="397572"/>
                    <a:pt x="956405" y="395762"/>
                  </a:cubicBezTo>
                  <a:close/>
                  <a:moveTo>
                    <a:pt x="976789" y="763617"/>
                  </a:moveTo>
                  <a:cubicBezTo>
                    <a:pt x="977170" y="758093"/>
                    <a:pt x="973931" y="759331"/>
                    <a:pt x="970026" y="758188"/>
                  </a:cubicBezTo>
                  <a:cubicBezTo>
                    <a:pt x="972788" y="757807"/>
                    <a:pt x="972693" y="754569"/>
                    <a:pt x="975455" y="754092"/>
                  </a:cubicBezTo>
                  <a:cubicBezTo>
                    <a:pt x="975741" y="755140"/>
                    <a:pt x="976598" y="755712"/>
                    <a:pt x="978218" y="755426"/>
                  </a:cubicBezTo>
                  <a:cubicBezTo>
                    <a:pt x="975551" y="758855"/>
                    <a:pt x="980218" y="761046"/>
                    <a:pt x="976789" y="763617"/>
                  </a:cubicBezTo>
                  <a:close/>
                  <a:moveTo>
                    <a:pt x="978218" y="816576"/>
                  </a:moveTo>
                  <a:cubicBezTo>
                    <a:pt x="974789" y="817529"/>
                    <a:pt x="972407" y="810766"/>
                    <a:pt x="975455" y="809814"/>
                  </a:cubicBezTo>
                  <a:cubicBezTo>
                    <a:pt x="976027" y="812385"/>
                    <a:pt x="979361" y="812290"/>
                    <a:pt x="978218" y="816576"/>
                  </a:cubicBezTo>
                  <a:close/>
                  <a:moveTo>
                    <a:pt x="961930" y="792192"/>
                  </a:moveTo>
                  <a:cubicBezTo>
                    <a:pt x="963835" y="791811"/>
                    <a:pt x="963454" y="789240"/>
                    <a:pt x="964597" y="788097"/>
                  </a:cubicBezTo>
                  <a:cubicBezTo>
                    <a:pt x="970026" y="788097"/>
                    <a:pt x="970217" y="793335"/>
                    <a:pt x="971359" y="797622"/>
                  </a:cubicBezTo>
                  <a:cubicBezTo>
                    <a:pt x="969550" y="799336"/>
                    <a:pt x="966311" y="799336"/>
                    <a:pt x="964597" y="797622"/>
                  </a:cubicBezTo>
                  <a:cubicBezTo>
                    <a:pt x="967835" y="790478"/>
                    <a:pt x="966216" y="794193"/>
                    <a:pt x="961930" y="792192"/>
                  </a:cubicBezTo>
                  <a:close/>
                  <a:moveTo>
                    <a:pt x="972693" y="705229"/>
                  </a:moveTo>
                  <a:cubicBezTo>
                    <a:pt x="973741" y="697419"/>
                    <a:pt x="967835" y="696561"/>
                    <a:pt x="964597" y="693037"/>
                  </a:cubicBezTo>
                  <a:cubicBezTo>
                    <a:pt x="967835" y="693037"/>
                    <a:pt x="968597" y="695418"/>
                    <a:pt x="972693" y="694371"/>
                  </a:cubicBezTo>
                  <a:cubicBezTo>
                    <a:pt x="971931" y="697990"/>
                    <a:pt x="976789" y="702848"/>
                    <a:pt x="972693" y="705229"/>
                  </a:cubicBezTo>
                  <a:close/>
                  <a:moveTo>
                    <a:pt x="967359" y="535589"/>
                  </a:moveTo>
                  <a:cubicBezTo>
                    <a:pt x="966216" y="531779"/>
                    <a:pt x="969264" y="532065"/>
                    <a:pt x="968788" y="528826"/>
                  </a:cubicBezTo>
                  <a:cubicBezTo>
                    <a:pt x="972407" y="528826"/>
                    <a:pt x="976789" y="528064"/>
                    <a:pt x="976884" y="531588"/>
                  </a:cubicBezTo>
                  <a:cubicBezTo>
                    <a:pt x="970883" y="530064"/>
                    <a:pt x="970598" y="534351"/>
                    <a:pt x="967359" y="535589"/>
                  </a:cubicBezTo>
                  <a:close/>
                  <a:moveTo>
                    <a:pt x="964597" y="527397"/>
                  </a:moveTo>
                  <a:cubicBezTo>
                    <a:pt x="962692" y="524730"/>
                    <a:pt x="961073" y="521968"/>
                    <a:pt x="960501" y="517872"/>
                  </a:cubicBezTo>
                  <a:cubicBezTo>
                    <a:pt x="965645" y="519111"/>
                    <a:pt x="969359" y="521587"/>
                    <a:pt x="971359" y="526064"/>
                  </a:cubicBezTo>
                  <a:cubicBezTo>
                    <a:pt x="968216" y="525588"/>
                    <a:pt x="966216" y="526254"/>
                    <a:pt x="964597" y="527397"/>
                  </a:cubicBezTo>
                  <a:close/>
                  <a:moveTo>
                    <a:pt x="967359" y="617028"/>
                  </a:moveTo>
                  <a:cubicBezTo>
                    <a:pt x="964025" y="615789"/>
                    <a:pt x="959549" y="615789"/>
                    <a:pt x="959263" y="611598"/>
                  </a:cubicBezTo>
                  <a:cubicBezTo>
                    <a:pt x="964502" y="610836"/>
                    <a:pt x="963930" y="615885"/>
                    <a:pt x="967359" y="617028"/>
                  </a:cubicBezTo>
                  <a:close/>
                  <a:moveTo>
                    <a:pt x="963263" y="811147"/>
                  </a:moveTo>
                  <a:cubicBezTo>
                    <a:pt x="963454" y="809528"/>
                    <a:pt x="963644" y="807909"/>
                    <a:pt x="966026" y="808385"/>
                  </a:cubicBezTo>
                  <a:cubicBezTo>
                    <a:pt x="965549" y="811528"/>
                    <a:pt x="964597" y="814195"/>
                    <a:pt x="961930" y="815148"/>
                  </a:cubicBezTo>
                  <a:cubicBezTo>
                    <a:pt x="961930" y="812481"/>
                    <a:pt x="958215" y="813433"/>
                    <a:pt x="959263" y="809718"/>
                  </a:cubicBezTo>
                  <a:cubicBezTo>
                    <a:pt x="961073" y="809718"/>
                    <a:pt x="962120" y="810480"/>
                    <a:pt x="963263" y="811147"/>
                  </a:cubicBezTo>
                  <a:close/>
                  <a:moveTo>
                    <a:pt x="660749" y="1182432"/>
                  </a:moveTo>
                  <a:cubicBezTo>
                    <a:pt x="661416" y="1178050"/>
                    <a:pt x="665702" y="1182336"/>
                    <a:pt x="663893" y="1185575"/>
                  </a:cubicBezTo>
                  <a:cubicBezTo>
                    <a:pt x="665417" y="1182908"/>
                    <a:pt x="668274" y="1181479"/>
                    <a:pt x="673418" y="1182432"/>
                  </a:cubicBezTo>
                  <a:cubicBezTo>
                    <a:pt x="671227" y="1184432"/>
                    <a:pt x="670941" y="1190147"/>
                    <a:pt x="675037" y="1190337"/>
                  </a:cubicBezTo>
                  <a:cubicBezTo>
                    <a:pt x="671894" y="1197957"/>
                    <a:pt x="664464" y="1190147"/>
                    <a:pt x="659130" y="1190337"/>
                  </a:cubicBezTo>
                  <a:cubicBezTo>
                    <a:pt x="661130" y="1184051"/>
                    <a:pt x="653891" y="1187099"/>
                    <a:pt x="655987" y="1180812"/>
                  </a:cubicBezTo>
                  <a:cubicBezTo>
                    <a:pt x="661988" y="1178526"/>
                    <a:pt x="656368" y="1187861"/>
                    <a:pt x="662369" y="1185575"/>
                  </a:cubicBezTo>
                  <a:cubicBezTo>
                    <a:pt x="662559" y="1183765"/>
                    <a:pt x="661988" y="1182717"/>
                    <a:pt x="660749" y="1182432"/>
                  </a:cubicBezTo>
                  <a:close/>
                  <a:moveTo>
                    <a:pt x="663893" y="1171287"/>
                  </a:moveTo>
                  <a:cubicBezTo>
                    <a:pt x="664274" y="1167573"/>
                    <a:pt x="670846" y="1170430"/>
                    <a:pt x="671798" y="1171287"/>
                  </a:cubicBezTo>
                  <a:cubicBezTo>
                    <a:pt x="669417" y="1173192"/>
                    <a:pt x="669893" y="1177860"/>
                    <a:pt x="665417" y="1177669"/>
                  </a:cubicBezTo>
                  <a:cubicBezTo>
                    <a:pt x="665321" y="1175193"/>
                    <a:pt x="666274" y="1171668"/>
                    <a:pt x="663893" y="1171287"/>
                  </a:cubicBezTo>
                  <a:close/>
                  <a:moveTo>
                    <a:pt x="695611" y="1207768"/>
                  </a:moveTo>
                  <a:cubicBezTo>
                    <a:pt x="692658" y="1216912"/>
                    <a:pt x="683419" y="1213674"/>
                    <a:pt x="673418" y="1212531"/>
                  </a:cubicBezTo>
                  <a:cubicBezTo>
                    <a:pt x="671132" y="1218531"/>
                    <a:pt x="677799" y="1215579"/>
                    <a:pt x="676561" y="1220436"/>
                  </a:cubicBezTo>
                  <a:cubicBezTo>
                    <a:pt x="670274" y="1218912"/>
                    <a:pt x="671798" y="1225199"/>
                    <a:pt x="665512" y="1223580"/>
                  </a:cubicBezTo>
                  <a:cubicBezTo>
                    <a:pt x="666083" y="1220913"/>
                    <a:pt x="664274" y="1220627"/>
                    <a:pt x="662369" y="1220436"/>
                  </a:cubicBezTo>
                  <a:cubicBezTo>
                    <a:pt x="661130" y="1216531"/>
                    <a:pt x="668084" y="1209483"/>
                    <a:pt x="660845" y="1209292"/>
                  </a:cubicBezTo>
                  <a:cubicBezTo>
                    <a:pt x="665988" y="1199196"/>
                    <a:pt x="671132" y="1200910"/>
                    <a:pt x="678275" y="1198148"/>
                  </a:cubicBezTo>
                  <a:cubicBezTo>
                    <a:pt x="678275" y="1201863"/>
                    <a:pt x="678275" y="1205577"/>
                    <a:pt x="678275" y="1209292"/>
                  </a:cubicBezTo>
                  <a:cubicBezTo>
                    <a:pt x="684657" y="1203101"/>
                    <a:pt x="689039" y="1207101"/>
                    <a:pt x="695611" y="1207768"/>
                  </a:cubicBezTo>
                  <a:close/>
                  <a:moveTo>
                    <a:pt x="809816" y="488059"/>
                  </a:moveTo>
                  <a:cubicBezTo>
                    <a:pt x="813721" y="489774"/>
                    <a:pt x="817912" y="488250"/>
                    <a:pt x="818007" y="482630"/>
                  </a:cubicBezTo>
                  <a:cubicBezTo>
                    <a:pt x="813435" y="480820"/>
                    <a:pt x="810863" y="483392"/>
                    <a:pt x="808482" y="481296"/>
                  </a:cubicBezTo>
                  <a:cubicBezTo>
                    <a:pt x="810959" y="476153"/>
                    <a:pt x="803910" y="468723"/>
                    <a:pt x="804386" y="460913"/>
                  </a:cubicBezTo>
                  <a:cubicBezTo>
                    <a:pt x="813721" y="460437"/>
                    <a:pt x="803624" y="448721"/>
                    <a:pt x="807149" y="445959"/>
                  </a:cubicBezTo>
                  <a:cubicBezTo>
                    <a:pt x="811149" y="445578"/>
                    <a:pt x="813816" y="451388"/>
                    <a:pt x="815245" y="445959"/>
                  </a:cubicBezTo>
                  <a:cubicBezTo>
                    <a:pt x="813245" y="443006"/>
                    <a:pt x="808482" y="442815"/>
                    <a:pt x="808482" y="437862"/>
                  </a:cubicBezTo>
                  <a:cubicBezTo>
                    <a:pt x="810387" y="437481"/>
                    <a:pt x="810006" y="434910"/>
                    <a:pt x="811244" y="433767"/>
                  </a:cubicBezTo>
                  <a:cubicBezTo>
                    <a:pt x="813149" y="433005"/>
                    <a:pt x="818198" y="435386"/>
                    <a:pt x="818007" y="432433"/>
                  </a:cubicBezTo>
                  <a:cubicBezTo>
                    <a:pt x="818102" y="430052"/>
                    <a:pt x="816959" y="428909"/>
                    <a:pt x="815245" y="428337"/>
                  </a:cubicBezTo>
                  <a:cubicBezTo>
                    <a:pt x="814673" y="430052"/>
                    <a:pt x="813530" y="431100"/>
                    <a:pt x="811244" y="431100"/>
                  </a:cubicBezTo>
                  <a:cubicBezTo>
                    <a:pt x="813626" y="426337"/>
                    <a:pt x="809720" y="423575"/>
                    <a:pt x="807149" y="420241"/>
                  </a:cubicBezTo>
                  <a:cubicBezTo>
                    <a:pt x="810101" y="414145"/>
                    <a:pt x="804767" y="407287"/>
                    <a:pt x="811244" y="403953"/>
                  </a:cubicBezTo>
                  <a:cubicBezTo>
                    <a:pt x="811721" y="407192"/>
                    <a:pt x="808768" y="406906"/>
                    <a:pt x="809816" y="410716"/>
                  </a:cubicBezTo>
                  <a:cubicBezTo>
                    <a:pt x="815626" y="409002"/>
                    <a:pt x="813435" y="415193"/>
                    <a:pt x="816578" y="416145"/>
                  </a:cubicBezTo>
                  <a:cubicBezTo>
                    <a:pt x="816674" y="414431"/>
                    <a:pt x="818293" y="414240"/>
                    <a:pt x="817912" y="412050"/>
                  </a:cubicBezTo>
                  <a:cubicBezTo>
                    <a:pt x="813816" y="416241"/>
                    <a:pt x="816197" y="408049"/>
                    <a:pt x="813816" y="406620"/>
                  </a:cubicBezTo>
                  <a:cubicBezTo>
                    <a:pt x="817436" y="405858"/>
                    <a:pt x="820769" y="412240"/>
                    <a:pt x="823341" y="407954"/>
                  </a:cubicBezTo>
                  <a:cubicBezTo>
                    <a:pt x="816674" y="405858"/>
                    <a:pt x="818293" y="402810"/>
                    <a:pt x="820579" y="397095"/>
                  </a:cubicBezTo>
                  <a:cubicBezTo>
                    <a:pt x="818102" y="398905"/>
                    <a:pt x="812197" y="395381"/>
                    <a:pt x="811149" y="391666"/>
                  </a:cubicBezTo>
                  <a:cubicBezTo>
                    <a:pt x="816388" y="392428"/>
                    <a:pt x="818959" y="390523"/>
                    <a:pt x="821912" y="388904"/>
                  </a:cubicBezTo>
                  <a:cubicBezTo>
                    <a:pt x="820388" y="395381"/>
                    <a:pt x="826103" y="394619"/>
                    <a:pt x="824675" y="401096"/>
                  </a:cubicBezTo>
                  <a:cubicBezTo>
                    <a:pt x="831723" y="399096"/>
                    <a:pt x="832580" y="410335"/>
                    <a:pt x="838295" y="405192"/>
                  </a:cubicBezTo>
                  <a:cubicBezTo>
                    <a:pt x="837724" y="402525"/>
                    <a:pt x="833057" y="404144"/>
                    <a:pt x="834200" y="399762"/>
                  </a:cubicBezTo>
                  <a:cubicBezTo>
                    <a:pt x="839057" y="402144"/>
                    <a:pt x="842963" y="405573"/>
                    <a:pt x="851821" y="403858"/>
                  </a:cubicBezTo>
                  <a:cubicBezTo>
                    <a:pt x="852202" y="413764"/>
                    <a:pt x="844772" y="406335"/>
                    <a:pt x="839629" y="406525"/>
                  </a:cubicBezTo>
                  <a:cubicBezTo>
                    <a:pt x="839534" y="408335"/>
                    <a:pt x="840296" y="409478"/>
                    <a:pt x="840962" y="410621"/>
                  </a:cubicBezTo>
                  <a:cubicBezTo>
                    <a:pt x="832009" y="408716"/>
                    <a:pt x="831056" y="415479"/>
                    <a:pt x="826008" y="410621"/>
                  </a:cubicBezTo>
                  <a:cubicBezTo>
                    <a:pt x="827246" y="413002"/>
                    <a:pt x="829818" y="414050"/>
                    <a:pt x="828675" y="418812"/>
                  </a:cubicBezTo>
                  <a:cubicBezTo>
                    <a:pt x="824103" y="420051"/>
                    <a:pt x="820103" y="413955"/>
                    <a:pt x="817817" y="417479"/>
                  </a:cubicBezTo>
                  <a:cubicBezTo>
                    <a:pt x="820579" y="419670"/>
                    <a:pt x="821436" y="423765"/>
                    <a:pt x="824579" y="425575"/>
                  </a:cubicBezTo>
                  <a:cubicBezTo>
                    <a:pt x="826294" y="423765"/>
                    <a:pt x="828675" y="422908"/>
                    <a:pt x="825913" y="420146"/>
                  </a:cubicBezTo>
                  <a:cubicBezTo>
                    <a:pt x="833533" y="417574"/>
                    <a:pt x="834866" y="423099"/>
                    <a:pt x="840867" y="418812"/>
                  </a:cubicBezTo>
                  <a:cubicBezTo>
                    <a:pt x="841153" y="422718"/>
                    <a:pt x="841057" y="426242"/>
                    <a:pt x="836771" y="425575"/>
                  </a:cubicBezTo>
                  <a:cubicBezTo>
                    <a:pt x="834676" y="425480"/>
                    <a:pt x="835724" y="422146"/>
                    <a:pt x="832676" y="422908"/>
                  </a:cubicBezTo>
                  <a:cubicBezTo>
                    <a:pt x="831437" y="424337"/>
                    <a:pt x="827723" y="423289"/>
                    <a:pt x="828580" y="427004"/>
                  </a:cubicBezTo>
                  <a:cubicBezTo>
                    <a:pt x="836962" y="424908"/>
                    <a:pt x="830580" y="427004"/>
                    <a:pt x="834009" y="431100"/>
                  </a:cubicBezTo>
                  <a:cubicBezTo>
                    <a:pt x="836867" y="428052"/>
                    <a:pt x="840010" y="430814"/>
                    <a:pt x="842201" y="432433"/>
                  </a:cubicBezTo>
                  <a:cubicBezTo>
                    <a:pt x="844868" y="427194"/>
                    <a:pt x="842391" y="424718"/>
                    <a:pt x="847630" y="421575"/>
                  </a:cubicBezTo>
                  <a:cubicBezTo>
                    <a:pt x="848678" y="427766"/>
                    <a:pt x="853821" y="429861"/>
                    <a:pt x="854393" y="436529"/>
                  </a:cubicBezTo>
                  <a:cubicBezTo>
                    <a:pt x="848201" y="434052"/>
                    <a:pt x="852583" y="441958"/>
                    <a:pt x="847630" y="440625"/>
                  </a:cubicBezTo>
                  <a:cubicBezTo>
                    <a:pt x="845725" y="437481"/>
                    <a:pt x="851154" y="435481"/>
                    <a:pt x="847630" y="435195"/>
                  </a:cubicBezTo>
                  <a:cubicBezTo>
                    <a:pt x="847534" y="438720"/>
                    <a:pt x="841820" y="436624"/>
                    <a:pt x="843534" y="441958"/>
                  </a:cubicBezTo>
                  <a:cubicBezTo>
                    <a:pt x="835343" y="439577"/>
                    <a:pt x="831818" y="441387"/>
                    <a:pt x="825913" y="444625"/>
                  </a:cubicBezTo>
                  <a:cubicBezTo>
                    <a:pt x="826389" y="449864"/>
                    <a:pt x="829151" y="452817"/>
                    <a:pt x="834009" y="450054"/>
                  </a:cubicBezTo>
                  <a:cubicBezTo>
                    <a:pt x="835438" y="455103"/>
                    <a:pt x="829437" y="452721"/>
                    <a:pt x="828580" y="455484"/>
                  </a:cubicBezTo>
                  <a:cubicBezTo>
                    <a:pt x="833628" y="455579"/>
                    <a:pt x="832485" y="457008"/>
                    <a:pt x="836771" y="455484"/>
                  </a:cubicBezTo>
                  <a:cubicBezTo>
                    <a:pt x="838200" y="459484"/>
                    <a:pt x="840200" y="462913"/>
                    <a:pt x="843534" y="465009"/>
                  </a:cubicBezTo>
                  <a:cubicBezTo>
                    <a:pt x="844963" y="463770"/>
                    <a:pt x="844010" y="460056"/>
                    <a:pt x="847630" y="460913"/>
                  </a:cubicBezTo>
                  <a:cubicBezTo>
                    <a:pt x="848201" y="467771"/>
                    <a:pt x="850487" y="462532"/>
                    <a:pt x="854393" y="462246"/>
                  </a:cubicBezTo>
                  <a:cubicBezTo>
                    <a:pt x="854202" y="469009"/>
                    <a:pt x="848868" y="462818"/>
                    <a:pt x="847630" y="469009"/>
                  </a:cubicBezTo>
                  <a:cubicBezTo>
                    <a:pt x="850297" y="469962"/>
                    <a:pt x="850773" y="473105"/>
                    <a:pt x="853059" y="474438"/>
                  </a:cubicBezTo>
                  <a:cubicBezTo>
                    <a:pt x="847344" y="479487"/>
                    <a:pt x="850773" y="481392"/>
                    <a:pt x="851726" y="483963"/>
                  </a:cubicBezTo>
                  <a:cubicBezTo>
                    <a:pt x="853726" y="489583"/>
                    <a:pt x="853345" y="499489"/>
                    <a:pt x="851726" y="507014"/>
                  </a:cubicBezTo>
                  <a:cubicBezTo>
                    <a:pt x="849344" y="507776"/>
                    <a:pt x="843725" y="505395"/>
                    <a:pt x="843534" y="508347"/>
                  </a:cubicBezTo>
                  <a:cubicBezTo>
                    <a:pt x="845915" y="509586"/>
                    <a:pt x="847534" y="512634"/>
                    <a:pt x="850297" y="509681"/>
                  </a:cubicBezTo>
                  <a:cubicBezTo>
                    <a:pt x="851440" y="513491"/>
                    <a:pt x="848392" y="513205"/>
                    <a:pt x="848963" y="516444"/>
                  </a:cubicBezTo>
                  <a:cubicBezTo>
                    <a:pt x="840772" y="515586"/>
                    <a:pt x="837914" y="515491"/>
                    <a:pt x="834009" y="512348"/>
                  </a:cubicBezTo>
                  <a:cubicBezTo>
                    <a:pt x="834390" y="515015"/>
                    <a:pt x="832199" y="515015"/>
                    <a:pt x="831342" y="516444"/>
                  </a:cubicBezTo>
                  <a:cubicBezTo>
                    <a:pt x="834485" y="516063"/>
                    <a:pt x="832866" y="520349"/>
                    <a:pt x="835438" y="520539"/>
                  </a:cubicBezTo>
                  <a:cubicBezTo>
                    <a:pt x="835343" y="518158"/>
                    <a:pt x="836486" y="517110"/>
                    <a:pt x="838200" y="516444"/>
                  </a:cubicBezTo>
                  <a:cubicBezTo>
                    <a:pt x="839915" y="521682"/>
                    <a:pt x="847439" y="518063"/>
                    <a:pt x="849059" y="520539"/>
                  </a:cubicBezTo>
                  <a:cubicBezTo>
                    <a:pt x="846296" y="522730"/>
                    <a:pt x="852392" y="523397"/>
                    <a:pt x="851726" y="530064"/>
                  </a:cubicBezTo>
                  <a:cubicBezTo>
                    <a:pt x="846296" y="530160"/>
                    <a:pt x="844582" y="526350"/>
                    <a:pt x="839534" y="525969"/>
                  </a:cubicBezTo>
                  <a:cubicBezTo>
                    <a:pt x="840391" y="532065"/>
                    <a:pt x="840677" y="534827"/>
                    <a:pt x="844963" y="539589"/>
                  </a:cubicBezTo>
                  <a:cubicBezTo>
                    <a:pt x="846677" y="539494"/>
                    <a:pt x="846868" y="537780"/>
                    <a:pt x="849059" y="538256"/>
                  </a:cubicBezTo>
                  <a:cubicBezTo>
                    <a:pt x="850678" y="542542"/>
                    <a:pt x="854583" y="544542"/>
                    <a:pt x="857155" y="547781"/>
                  </a:cubicBezTo>
                  <a:cubicBezTo>
                    <a:pt x="854012" y="543876"/>
                    <a:pt x="851345" y="548162"/>
                    <a:pt x="847630" y="547781"/>
                  </a:cubicBezTo>
                  <a:cubicBezTo>
                    <a:pt x="838391" y="546828"/>
                    <a:pt x="830199" y="538256"/>
                    <a:pt x="820484" y="543685"/>
                  </a:cubicBezTo>
                  <a:cubicBezTo>
                    <a:pt x="820484" y="542828"/>
                    <a:pt x="820484" y="541875"/>
                    <a:pt x="820484" y="540923"/>
                  </a:cubicBezTo>
                  <a:cubicBezTo>
                    <a:pt x="819722" y="540828"/>
                    <a:pt x="818864" y="540732"/>
                    <a:pt x="819150" y="539589"/>
                  </a:cubicBezTo>
                  <a:cubicBezTo>
                    <a:pt x="830104" y="538446"/>
                    <a:pt x="811530" y="526159"/>
                    <a:pt x="823246" y="523302"/>
                  </a:cubicBezTo>
                  <a:cubicBezTo>
                    <a:pt x="822770" y="515110"/>
                    <a:pt x="816293" y="521301"/>
                    <a:pt x="815054" y="513777"/>
                  </a:cubicBezTo>
                  <a:cubicBezTo>
                    <a:pt x="811721" y="515396"/>
                    <a:pt x="817817" y="518920"/>
                    <a:pt x="813721" y="520539"/>
                  </a:cubicBezTo>
                  <a:cubicBezTo>
                    <a:pt x="811530" y="512919"/>
                    <a:pt x="815435" y="505490"/>
                    <a:pt x="808292" y="508347"/>
                  </a:cubicBezTo>
                  <a:cubicBezTo>
                    <a:pt x="810292" y="507204"/>
                    <a:pt x="810197" y="503966"/>
                    <a:pt x="811054" y="501585"/>
                  </a:cubicBezTo>
                  <a:cubicBezTo>
                    <a:pt x="808387" y="501013"/>
                    <a:pt x="808577" y="497679"/>
                    <a:pt x="804196" y="498822"/>
                  </a:cubicBezTo>
                  <a:cubicBezTo>
                    <a:pt x="804005" y="495393"/>
                    <a:pt x="806291" y="494536"/>
                    <a:pt x="808292" y="493393"/>
                  </a:cubicBezTo>
                  <a:cubicBezTo>
                    <a:pt x="809911" y="495393"/>
                    <a:pt x="809434" y="499489"/>
                    <a:pt x="813721" y="498822"/>
                  </a:cubicBezTo>
                  <a:cubicBezTo>
                    <a:pt x="812768" y="496060"/>
                    <a:pt x="814388" y="490536"/>
                    <a:pt x="809816" y="488059"/>
                  </a:cubicBezTo>
                  <a:close/>
                  <a:moveTo>
                    <a:pt x="828866" y="391666"/>
                  </a:moveTo>
                  <a:cubicBezTo>
                    <a:pt x="825056" y="390523"/>
                    <a:pt x="822674" y="387856"/>
                    <a:pt x="822103" y="383475"/>
                  </a:cubicBezTo>
                  <a:cubicBezTo>
                    <a:pt x="827723" y="383760"/>
                    <a:pt x="833628" y="383665"/>
                    <a:pt x="835724" y="387570"/>
                  </a:cubicBezTo>
                  <a:cubicBezTo>
                    <a:pt x="831056" y="389380"/>
                    <a:pt x="826199" y="384522"/>
                    <a:pt x="824865" y="387570"/>
                  </a:cubicBezTo>
                  <a:cubicBezTo>
                    <a:pt x="827723" y="387380"/>
                    <a:pt x="829056" y="388713"/>
                    <a:pt x="828866" y="391666"/>
                  </a:cubicBezTo>
                  <a:close/>
                  <a:moveTo>
                    <a:pt x="842391" y="380808"/>
                  </a:moveTo>
                  <a:cubicBezTo>
                    <a:pt x="845058" y="381189"/>
                    <a:pt x="845058" y="378998"/>
                    <a:pt x="846487" y="378045"/>
                  </a:cubicBezTo>
                  <a:cubicBezTo>
                    <a:pt x="846392" y="382046"/>
                    <a:pt x="850487" y="380331"/>
                    <a:pt x="853250" y="379379"/>
                  </a:cubicBezTo>
                  <a:cubicBezTo>
                    <a:pt x="853250" y="380712"/>
                    <a:pt x="853250" y="382141"/>
                    <a:pt x="853250" y="383475"/>
                  </a:cubicBezTo>
                  <a:cubicBezTo>
                    <a:pt x="851916" y="383475"/>
                    <a:pt x="850582" y="383475"/>
                    <a:pt x="849154" y="383475"/>
                  </a:cubicBezTo>
                  <a:cubicBezTo>
                    <a:pt x="848392" y="376807"/>
                    <a:pt x="848487" y="384903"/>
                    <a:pt x="846487" y="384808"/>
                  </a:cubicBezTo>
                  <a:cubicBezTo>
                    <a:pt x="846296" y="382332"/>
                    <a:pt x="842010" y="383951"/>
                    <a:pt x="842391" y="380808"/>
                  </a:cubicBezTo>
                  <a:close/>
                  <a:moveTo>
                    <a:pt x="851916" y="421575"/>
                  </a:moveTo>
                  <a:cubicBezTo>
                    <a:pt x="849344" y="421860"/>
                    <a:pt x="848963" y="420051"/>
                    <a:pt x="846487" y="420241"/>
                  </a:cubicBezTo>
                  <a:cubicBezTo>
                    <a:pt x="846487" y="419384"/>
                    <a:pt x="846487" y="418431"/>
                    <a:pt x="846487" y="417574"/>
                  </a:cubicBezTo>
                  <a:cubicBezTo>
                    <a:pt x="848201" y="417479"/>
                    <a:pt x="848392" y="415860"/>
                    <a:pt x="850582" y="416241"/>
                  </a:cubicBezTo>
                  <a:cubicBezTo>
                    <a:pt x="850487" y="418431"/>
                    <a:pt x="850868" y="420336"/>
                    <a:pt x="851916" y="421575"/>
                  </a:cubicBezTo>
                  <a:close/>
                  <a:moveTo>
                    <a:pt x="879062" y="372616"/>
                  </a:moveTo>
                  <a:cubicBezTo>
                    <a:pt x="880110" y="369378"/>
                    <a:pt x="884587" y="376902"/>
                    <a:pt x="887254" y="372616"/>
                  </a:cubicBezTo>
                  <a:cubicBezTo>
                    <a:pt x="887540" y="373664"/>
                    <a:pt x="887254" y="375283"/>
                    <a:pt x="888587" y="375378"/>
                  </a:cubicBezTo>
                  <a:cubicBezTo>
                    <a:pt x="888397" y="378807"/>
                    <a:pt x="886587" y="380617"/>
                    <a:pt x="883158" y="380808"/>
                  </a:cubicBezTo>
                  <a:cubicBezTo>
                    <a:pt x="883063" y="378426"/>
                    <a:pt x="883444" y="376617"/>
                    <a:pt x="884492" y="375378"/>
                  </a:cubicBezTo>
                  <a:cubicBezTo>
                    <a:pt x="875157" y="376140"/>
                    <a:pt x="871538" y="366901"/>
                    <a:pt x="864108" y="369949"/>
                  </a:cubicBezTo>
                  <a:cubicBezTo>
                    <a:pt x="863060" y="366234"/>
                    <a:pt x="866775" y="367187"/>
                    <a:pt x="866775" y="364520"/>
                  </a:cubicBezTo>
                  <a:cubicBezTo>
                    <a:pt x="871442" y="365282"/>
                    <a:pt x="873062" y="369092"/>
                    <a:pt x="878967" y="368616"/>
                  </a:cubicBezTo>
                  <a:cubicBezTo>
                    <a:pt x="879634" y="370902"/>
                    <a:pt x="877062" y="372045"/>
                    <a:pt x="879062" y="372616"/>
                  </a:cubicBezTo>
                  <a:close/>
                  <a:moveTo>
                    <a:pt x="903542" y="375378"/>
                  </a:moveTo>
                  <a:cubicBezTo>
                    <a:pt x="909923" y="375283"/>
                    <a:pt x="910304" y="381284"/>
                    <a:pt x="914400" y="383570"/>
                  </a:cubicBezTo>
                  <a:cubicBezTo>
                    <a:pt x="911066" y="383189"/>
                    <a:pt x="904208" y="384332"/>
                    <a:pt x="902208" y="379474"/>
                  </a:cubicBezTo>
                  <a:cubicBezTo>
                    <a:pt x="903732" y="379188"/>
                    <a:pt x="903637" y="377283"/>
                    <a:pt x="903542" y="375378"/>
                  </a:cubicBezTo>
                  <a:close/>
                  <a:moveTo>
                    <a:pt x="907542" y="386237"/>
                  </a:moveTo>
                  <a:cubicBezTo>
                    <a:pt x="907161" y="393762"/>
                    <a:pt x="913829" y="386332"/>
                    <a:pt x="914305" y="391666"/>
                  </a:cubicBezTo>
                  <a:cubicBezTo>
                    <a:pt x="911638" y="391285"/>
                    <a:pt x="911638" y="393476"/>
                    <a:pt x="910209" y="394333"/>
                  </a:cubicBezTo>
                  <a:cubicBezTo>
                    <a:pt x="908780" y="393095"/>
                    <a:pt x="909733" y="389285"/>
                    <a:pt x="906113" y="390237"/>
                  </a:cubicBezTo>
                  <a:cubicBezTo>
                    <a:pt x="903732" y="390523"/>
                    <a:pt x="903065" y="392523"/>
                    <a:pt x="903446" y="395667"/>
                  </a:cubicBezTo>
                  <a:cubicBezTo>
                    <a:pt x="908304" y="396143"/>
                    <a:pt x="910019" y="397762"/>
                    <a:pt x="914305" y="395667"/>
                  </a:cubicBezTo>
                  <a:cubicBezTo>
                    <a:pt x="912305" y="402239"/>
                    <a:pt x="905161" y="403668"/>
                    <a:pt x="906113" y="413288"/>
                  </a:cubicBezTo>
                  <a:cubicBezTo>
                    <a:pt x="909542" y="413478"/>
                    <a:pt x="910400" y="415860"/>
                    <a:pt x="911543" y="411954"/>
                  </a:cubicBezTo>
                  <a:cubicBezTo>
                    <a:pt x="910876" y="409954"/>
                    <a:pt x="909542" y="408525"/>
                    <a:pt x="908876" y="406525"/>
                  </a:cubicBezTo>
                  <a:cubicBezTo>
                    <a:pt x="912114" y="405668"/>
                    <a:pt x="911066" y="400620"/>
                    <a:pt x="917067" y="402429"/>
                  </a:cubicBezTo>
                  <a:cubicBezTo>
                    <a:pt x="915448" y="409764"/>
                    <a:pt x="914495" y="410335"/>
                    <a:pt x="911638" y="417384"/>
                  </a:cubicBezTo>
                  <a:cubicBezTo>
                    <a:pt x="913543" y="417003"/>
                    <a:pt x="913924" y="415098"/>
                    <a:pt x="915734" y="414717"/>
                  </a:cubicBezTo>
                  <a:cubicBezTo>
                    <a:pt x="912686" y="420241"/>
                    <a:pt x="918591" y="420908"/>
                    <a:pt x="915734" y="424242"/>
                  </a:cubicBezTo>
                  <a:cubicBezTo>
                    <a:pt x="911543" y="424718"/>
                    <a:pt x="910495" y="418336"/>
                    <a:pt x="904875" y="422908"/>
                  </a:cubicBezTo>
                  <a:cubicBezTo>
                    <a:pt x="905828" y="418336"/>
                    <a:pt x="902589" y="417955"/>
                    <a:pt x="899446" y="417479"/>
                  </a:cubicBezTo>
                  <a:cubicBezTo>
                    <a:pt x="898017" y="425861"/>
                    <a:pt x="905256" y="428337"/>
                    <a:pt x="896684" y="432433"/>
                  </a:cubicBezTo>
                  <a:cubicBezTo>
                    <a:pt x="899446" y="435386"/>
                    <a:pt x="903637" y="427480"/>
                    <a:pt x="906209" y="433767"/>
                  </a:cubicBezTo>
                  <a:cubicBezTo>
                    <a:pt x="908971" y="429099"/>
                    <a:pt x="906875" y="426623"/>
                    <a:pt x="908971" y="422908"/>
                  </a:cubicBezTo>
                  <a:cubicBezTo>
                    <a:pt x="918115" y="428147"/>
                    <a:pt x="908876" y="439767"/>
                    <a:pt x="919829" y="444625"/>
                  </a:cubicBezTo>
                  <a:cubicBezTo>
                    <a:pt x="915543" y="445292"/>
                    <a:pt x="915067" y="442149"/>
                    <a:pt x="910400" y="443292"/>
                  </a:cubicBezTo>
                  <a:cubicBezTo>
                    <a:pt x="910114" y="441768"/>
                    <a:pt x="910590" y="439482"/>
                    <a:pt x="909066" y="439196"/>
                  </a:cubicBezTo>
                  <a:cubicBezTo>
                    <a:pt x="908876" y="440815"/>
                    <a:pt x="909257" y="443006"/>
                    <a:pt x="907732" y="443292"/>
                  </a:cubicBezTo>
                  <a:cubicBezTo>
                    <a:pt x="907066" y="441672"/>
                    <a:pt x="906304" y="440244"/>
                    <a:pt x="905066" y="439196"/>
                  </a:cubicBezTo>
                  <a:cubicBezTo>
                    <a:pt x="901160" y="443958"/>
                    <a:pt x="899636" y="439672"/>
                    <a:pt x="895541" y="437862"/>
                  </a:cubicBezTo>
                  <a:cubicBezTo>
                    <a:pt x="895255" y="440434"/>
                    <a:pt x="897065" y="440815"/>
                    <a:pt x="896874" y="443292"/>
                  </a:cubicBezTo>
                  <a:cubicBezTo>
                    <a:pt x="893350" y="442530"/>
                    <a:pt x="892016" y="443863"/>
                    <a:pt x="892778" y="447387"/>
                  </a:cubicBezTo>
                  <a:cubicBezTo>
                    <a:pt x="885825" y="448149"/>
                    <a:pt x="885349" y="440910"/>
                    <a:pt x="879157" y="444625"/>
                  </a:cubicBezTo>
                  <a:cubicBezTo>
                    <a:pt x="880872" y="437100"/>
                    <a:pt x="870014" y="441006"/>
                    <a:pt x="871061" y="431100"/>
                  </a:cubicBezTo>
                  <a:cubicBezTo>
                    <a:pt x="874395" y="427671"/>
                    <a:pt x="873919" y="433957"/>
                    <a:pt x="879157" y="432433"/>
                  </a:cubicBezTo>
                  <a:cubicBezTo>
                    <a:pt x="877919" y="426147"/>
                    <a:pt x="883539" y="426813"/>
                    <a:pt x="885920" y="424337"/>
                  </a:cubicBezTo>
                  <a:cubicBezTo>
                    <a:pt x="881634" y="425861"/>
                    <a:pt x="882587" y="422241"/>
                    <a:pt x="880491" y="421575"/>
                  </a:cubicBezTo>
                  <a:cubicBezTo>
                    <a:pt x="879157" y="423384"/>
                    <a:pt x="876872" y="424337"/>
                    <a:pt x="875062" y="425670"/>
                  </a:cubicBezTo>
                  <a:cubicBezTo>
                    <a:pt x="872490" y="423575"/>
                    <a:pt x="877062" y="420336"/>
                    <a:pt x="873728" y="417574"/>
                  </a:cubicBezTo>
                  <a:cubicBezTo>
                    <a:pt x="876586" y="413383"/>
                    <a:pt x="884206" y="414621"/>
                    <a:pt x="887349" y="417574"/>
                  </a:cubicBezTo>
                  <a:cubicBezTo>
                    <a:pt x="886492" y="413955"/>
                    <a:pt x="885254" y="410621"/>
                    <a:pt x="883253" y="408049"/>
                  </a:cubicBezTo>
                  <a:cubicBezTo>
                    <a:pt x="879729" y="407001"/>
                    <a:pt x="875538" y="406716"/>
                    <a:pt x="873728" y="404049"/>
                  </a:cubicBezTo>
                  <a:cubicBezTo>
                    <a:pt x="877157" y="400048"/>
                    <a:pt x="874109" y="390333"/>
                    <a:pt x="871061" y="384999"/>
                  </a:cubicBezTo>
                  <a:cubicBezTo>
                    <a:pt x="869632" y="385094"/>
                    <a:pt x="867632" y="384332"/>
                    <a:pt x="869728" y="383665"/>
                  </a:cubicBezTo>
                  <a:cubicBezTo>
                    <a:pt x="875252" y="385570"/>
                    <a:pt x="874014" y="380712"/>
                    <a:pt x="877919" y="380998"/>
                  </a:cubicBezTo>
                  <a:cubicBezTo>
                    <a:pt x="882396" y="385475"/>
                    <a:pt x="885063" y="389666"/>
                    <a:pt x="888778" y="391857"/>
                  </a:cubicBezTo>
                  <a:cubicBezTo>
                    <a:pt x="883063" y="392333"/>
                    <a:pt x="882491" y="399381"/>
                    <a:pt x="879253" y="398619"/>
                  </a:cubicBezTo>
                  <a:cubicBezTo>
                    <a:pt x="880015" y="401001"/>
                    <a:pt x="879920" y="404239"/>
                    <a:pt x="882015" y="405382"/>
                  </a:cubicBezTo>
                  <a:cubicBezTo>
                    <a:pt x="888016" y="403001"/>
                    <a:pt x="899541" y="402810"/>
                    <a:pt x="899636" y="408049"/>
                  </a:cubicBezTo>
                  <a:cubicBezTo>
                    <a:pt x="901065" y="404906"/>
                    <a:pt x="905828" y="405192"/>
                    <a:pt x="906399" y="401286"/>
                  </a:cubicBezTo>
                  <a:cubicBezTo>
                    <a:pt x="906399" y="402048"/>
                    <a:pt x="907542" y="402810"/>
                    <a:pt x="907732" y="401286"/>
                  </a:cubicBezTo>
                  <a:cubicBezTo>
                    <a:pt x="901732" y="399762"/>
                    <a:pt x="899351" y="386713"/>
                    <a:pt x="907542" y="386237"/>
                  </a:cubicBezTo>
                  <a:close/>
                  <a:moveTo>
                    <a:pt x="681419" y="1252155"/>
                  </a:moveTo>
                  <a:cubicBezTo>
                    <a:pt x="685705" y="1251012"/>
                    <a:pt x="684562" y="1255298"/>
                    <a:pt x="687705" y="1255298"/>
                  </a:cubicBezTo>
                  <a:cubicBezTo>
                    <a:pt x="687515" y="1258822"/>
                    <a:pt x="681038" y="1255965"/>
                    <a:pt x="678180" y="1256917"/>
                  </a:cubicBezTo>
                  <a:cubicBezTo>
                    <a:pt x="678752" y="1254822"/>
                    <a:pt x="680942" y="1254441"/>
                    <a:pt x="681419" y="1252155"/>
                  </a:cubicBezTo>
                  <a:close/>
                  <a:moveTo>
                    <a:pt x="670274" y="1231581"/>
                  </a:moveTo>
                  <a:cubicBezTo>
                    <a:pt x="673608" y="1227294"/>
                    <a:pt x="680466" y="1232914"/>
                    <a:pt x="679799" y="1237962"/>
                  </a:cubicBezTo>
                  <a:cubicBezTo>
                    <a:pt x="677894" y="1234438"/>
                    <a:pt x="674275" y="1232819"/>
                    <a:pt x="670274" y="1231581"/>
                  </a:cubicBezTo>
                  <a:close/>
                  <a:moveTo>
                    <a:pt x="836962" y="661795"/>
                  </a:moveTo>
                  <a:cubicBezTo>
                    <a:pt x="838962" y="662081"/>
                    <a:pt x="841915" y="661319"/>
                    <a:pt x="842391" y="663129"/>
                  </a:cubicBezTo>
                  <a:cubicBezTo>
                    <a:pt x="840391" y="663891"/>
                    <a:pt x="838962" y="672177"/>
                    <a:pt x="835628" y="667224"/>
                  </a:cubicBezTo>
                  <a:cubicBezTo>
                    <a:pt x="839534" y="666081"/>
                    <a:pt x="837152" y="665224"/>
                    <a:pt x="836962" y="661795"/>
                  </a:cubicBezTo>
                  <a:close/>
                  <a:moveTo>
                    <a:pt x="824770" y="581690"/>
                  </a:moveTo>
                  <a:cubicBezTo>
                    <a:pt x="823246" y="581595"/>
                    <a:pt x="822674" y="583690"/>
                    <a:pt x="822007" y="581690"/>
                  </a:cubicBezTo>
                  <a:cubicBezTo>
                    <a:pt x="826103" y="572165"/>
                    <a:pt x="822007" y="557211"/>
                    <a:pt x="817912" y="546352"/>
                  </a:cubicBezTo>
                  <a:cubicBezTo>
                    <a:pt x="826389" y="547781"/>
                    <a:pt x="834962" y="542161"/>
                    <a:pt x="838295" y="553115"/>
                  </a:cubicBezTo>
                  <a:cubicBezTo>
                    <a:pt x="841629" y="546924"/>
                    <a:pt x="845439" y="554448"/>
                    <a:pt x="851821" y="553115"/>
                  </a:cubicBezTo>
                  <a:cubicBezTo>
                    <a:pt x="852773" y="557306"/>
                    <a:pt x="849440" y="557115"/>
                    <a:pt x="850487" y="561306"/>
                  </a:cubicBezTo>
                  <a:cubicBezTo>
                    <a:pt x="840962" y="562735"/>
                    <a:pt x="836295" y="560259"/>
                    <a:pt x="828770" y="559973"/>
                  </a:cubicBezTo>
                  <a:cubicBezTo>
                    <a:pt x="834009" y="565402"/>
                    <a:pt x="824675" y="563878"/>
                    <a:pt x="826103" y="569498"/>
                  </a:cubicBezTo>
                  <a:cubicBezTo>
                    <a:pt x="830485" y="566926"/>
                    <a:pt x="843534" y="577594"/>
                    <a:pt x="835628" y="579023"/>
                  </a:cubicBezTo>
                  <a:cubicBezTo>
                    <a:pt x="837629" y="580642"/>
                    <a:pt x="839057" y="580642"/>
                    <a:pt x="841057" y="579023"/>
                  </a:cubicBezTo>
                  <a:cubicBezTo>
                    <a:pt x="840581" y="583023"/>
                    <a:pt x="838676" y="585690"/>
                    <a:pt x="835628" y="587214"/>
                  </a:cubicBezTo>
                  <a:cubicBezTo>
                    <a:pt x="834009" y="584738"/>
                    <a:pt x="828580" y="586167"/>
                    <a:pt x="826103" y="584452"/>
                  </a:cubicBezTo>
                  <a:cubicBezTo>
                    <a:pt x="827437" y="589977"/>
                    <a:pt x="825151" y="590739"/>
                    <a:pt x="828770" y="593977"/>
                  </a:cubicBezTo>
                  <a:cubicBezTo>
                    <a:pt x="832961" y="595025"/>
                    <a:pt x="832771" y="591691"/>
                    <a:pt x="836962" y="592644"/>
                  </a:cubicBezTo>
                  <a:cubicBezTo>
                    <a:pt x="836771" y="595977"/>
                    <a:pt x="834390" y="596835"/>
                    <a:pt x="836962" y="599406"/>
                  </a:cubicBezTo>
                  <a:cubicBezTo>
                    <a:pt x="834390" y="599692"/>
                    <a:pt x="834009" y="597882"/>
                    <a:pt x="831532" y="598073"/>
                  </a:cubicBezTo>
                  <a:cubicBezTo>
                    <a:pt x="831628" y="599978"/>
                    <a:pt x="830866" y="601026"/>
                    <a:pt x="830199" y="602169"/>
                  </a:cubicBezTo>
                  <a:cubicBezTo>
                    <a:pt x="832199" y="604836"/>
                    <a:pt x="835914" y="599787"/>
                    <a:pt x="836962" y="604931"/>
                  </a:cubicBezTo>
                  <a:cubicBezTo>
                    <a:pt x="833438" y="604169"/>
                    <a:pt x="832104" y="605502"/>
                    <a:pt x="832866" y="609027"/>
                  </a:cubicBezTo>
                  <a:cubicBezTo>
                    <a:pt x="839057" y="606455"/>
                    <a:pt x="834771" y="614456"/>
                    <a:pt x="839629" y="613122"/>
                  </a:cubicBezTo>
                  <a:cubicBezTo>
                    <a:pt x="840677" y="617313"/>
                    <a:pt x="835914" y="615694"/>
                    <a:pt x="836962" y="619885"/>
                  </a:cubicBezTo>
                  <a:cubicBezTo>
                    <a:pt x="838295" y="619885"/>
                    <a:pt x="838581" y="621028"/>
                    <a:pt x="839629" y="621219"/>
                  </a:cubicBezTo>
                  <a:cubicBezTo>
                    <a:pt x="844677" y="620457"/>
                    <a:pt x="843725" y="620171"/>
                    <a:pt x="850487" y="619885"/>
                  </a:cubicBezTo>
                  <a:cubicBezTo>
                    <a:pt x="852869" y="622171"/>
                    <a:pt x="854297" y="625981"/>
                    <a:pt x="850487" y="628077"/>
                  </a:cubicBezTo>
                  <a:cubicBezTo>
                    <a:pt x="846392" y="619599"/>
                    <a:pt x="835628" y="628077"/>
                    <a:pt x="830104" y="625314"/>
                  </a:cubicBezTo>
                  <a:cubicBezTo>
                    <a:pt x="821150" y="621409"/>
                    <a:pt x="819341" y="607598"/>
                    <a:pt x="823341" y="598168"/>
                  </a:cubicBezTo>
                  <a:cubicBezTo>
                    <a:pt x="823246" y="600454"/>
                    <a:pt x="824389" y="601597"/>
                    <a:pt x="826103" y="602264"/>
                  </a:cubicBezTo>
                  <a:cubicBezTo>
                    <a:pt x="822770" y="594644"/>
                    <a:pt x="822865" y="587024"/>
                    <a:pt x="824770" y="581690"/>
                  </a:cubicBezTo>
                  <a:close/>
                  <a:moveTo>
                    <a:pt x="854678" y="585786"/>
                  </a:moveTo>
                  <a:cubicBezTo>
                    <a:pt x="847439" y="585024"/>
                    <a:pt x="842486" y="578928"/>
                    <a:pt x="849249" y="574927"/>
                  </a:cubicBezTo>
                  <a:cubicBezTo>
                    <a:pt x="847820" y="582261"/>
                    <a:pt x="847154" y="578261"/>
                    <a:pt x="853345" y="577689"/>
                  </a:cubicBezTo>
                  <a:cubicBezTo>
                    <a:pt x="856488" y="580452"/>
                    <a:pt x="851440" y="583023"/>
                    <a:pt x="854678" y="585786"/>
                  </a:cubicBezTo>
                  <a:close/>
                  <a:moveTo>
                    <a:pt x="854678" y="596644"/>
                  </a:moveTo>
                  <a:cubicBezTo>
                    <a:pt x="851916" y="597025"/>
                    <a:pt x="854393" y="602645"/>
                    <a:pt x="850582" y="602073"/>
                  </a:cubicBezTo>
                  <a:cubicBezTo>
                    <a:pt x="850868" y="599502"/>
                    <a:pt x="849059" y="599121"/>
                    <a:pt x="849249" y="596644"/>
                  </a:cubicBezTo>
                  <a:cubicBezTo>
                    <a:pt x="850011" y="596263"/>
                    <a:pt x="854488" y="593310"/>
                    <a:pt x="854678" y="596644"/>
                  </a:cubicBezTo>
                  <a:close/>
                  <a:moveTo>
                    <a:pt x="846487" y="595311"/>
                  </a:moveTo>
                  <a:cubicBezTo>
                    <a:pt x="846487" y="593501"/>
                    <a:pt x="846487" y="591691"/>
                    <a:pt x="846487" y="589881"/>
                  </a:cubicBezTo>
                  <a:cubicBezTo>
                    <a:pt x="851726" y="588738"/>
                    <a:pt x="851726" y="596358"/>
                    <a:pt x="846487" y="595311"/>
                  </a:cubicBezTo>
                  <a:close/>
                  <a:moveTo>
                    <a:pt x="853250" y="659128"/>
                  </a:moveTo>
                  <a:cubicBezTo>
                    <a:pt x="849344" y="657985"/>
                    <a:pt x="845439" y="656937"/>
                    <a:pt x="846487" y="650937"/>
                  </a:cubicBezTo>
                  <a:cubicBezTo>
                    <a:pt x="851916" y="650556"/>
                    <a:pt x="853821" y="653604"/>
                    <a:pt x="853250" y="659128"/>
                  </a:cubicBezTo>
                  <a:close/>
                  <a:moveTo>
                    <a:pt x="850582" y="667224"/>
                  </a:moveTo>
                  <a:cubicBezTo>
                    <a:pt x="850582" y="669510"/>
                    <a:pt x="850582" y="671796"/>
                    <a:pt x="850582" y="673987"/>
                  </a:cubicBezTo>
                  <a:cubicBezTo>
                    <a:pt x="848963" y="669510"/>
                    <a:pt x="844296" y="672844"/>
                    <a:pt x="841057" y="668558"/>
                  </a:cubicBezTo>
                  <a:cubicBezTo>
                    <a:pt x="843534" y="666653"/>
                    <a:pt x="845249" y="668272"/>
                    <a:pt x="850582" y="667224"/>
                  </a:cubicBezTo>
                  <a:close/>
                  <a:moveTo>
                    <a:pt x="849249" y="779905"/>
                  </a:moveTo>
                  <a:cubicBezTo>
                    <a:pt x="848773" y="779905"/>
                    <a:pt x="848582" y="779810"/>
                    <a:pt x="848106" y="779810"/>
                  </a:cubicBezTo>
                  <a:cubicBezTo>
                    <a:pt x="847916" y="778095"/>
                    <a:pt x="847630" y="776381"/>
                    <a:pt x="847439" y="774666"/>
                  </a:cubicBezTo>
                  <a:cubicBezTo>
                    <a:pt x="847916" y="774666"/>
                    <a:pt x="848392" y="774762"/>
                    <a:pt x="849249" y="774571"/>
                  </a:cubicBezTo>
                  <a:cubicBezTo>
                    <a:pt x="849249" y="776286"/>
                    <a:pt x="849249" y="778095"/>
                    <a:pt x="849249" y="779905"/>
                  </a:cubicBezTo>
                  <a:close/>
                  <a:moveTo>
                    <a:pt x="873633" y="927924"/>
                  </a:moveTo>
                  <a:cubicBezTo>
                    <a:pt x="876300" y="931162"/>
                    <a:pt x="877634" y="935639"/>
                    <a:pt x="880396" y="938782"/>
                  </a:cubicBezTo>
                  <a:cubicBezTo>
                    <a:pt x="877824" y="941544"/>
                    <a:pt x="876491" y="943545"/>
                    <a:pt x="872300" y="941449"/>
                  </a:cubicBezTo>
                  <a:cubicBezTo>
                    <a:pt x="874586" y="936877"/>
                    <a:pt x="872014" y="930305"/>
                    <a:pt x="873633" y="927924"/>
                  </a:cubicBezTo>
                  <a:close/>
                  <a:moveTo>
                    <a:pt x="883158" y="982216"/>
                  </a:moveTo>
                  <a:cubicBezTo>
                    <a:pt x="888397" y="984693"/>
                    <a:pt x="888302" y="992408"/>
                    <a:pt x="891254" y="997170"/>
                  </a:cubicBezTo>
                  <a:cubicBezTo>
                    <a:pt x="889445" y="998504"/>
                    <a:pt x="887159" y="999456"/>
                    <a:pt x="885825" y="1001266"/>
                  </a:cubicBezTo>
                  <a:cubicBezTo>
                    <a:pt x="887444" y="1003743"/>
                    <a:pt x="894683" y="1000504"/>
                    <a:pt x="892588" y="1006695"/>
                  </a:cubicBezTo>
                  <a:cubicBezTo>
                    <a:pt x="887540" y="1008124"/>
                    <a:pt x="888682" y="1003362"/>
                    <a:pt x="884396" y="1004028"/>
                  </a:cubicBezTo>
                  <a:cubicBezTo>
                    <a:pt x="884777" y="1007172"/>
                    <a:pt x="886587" y="1009077"/>
                    <a:pt x="885730" y="1013553"/>
                  </a:cubicBezTo>
                  <a:cubicBezTo>
                    <a:pt x="882491" y="1013934"/>
                    <a:pt x="880110" y="1011648"/>
                    <a:pt x="878586" y="1012887"/>
                  </a:cubicBezTo>
                  <a:cubicBezTo>
                    <a:pt x="878586" y="1012410"/>
                    <a:pt x="878491" y="1012029"/>
                    <a:pt x="878491" y="1011553"/>
                  </a:cubicBezTo>
                  <a:cubicBezTo>
                    <a:pt x="879729" y="1010696"/>
                    <a:pt x="880491" y="1009648"/>
                    <a:pt x="880205" y="1008124"/>
                  </a:cubicBezTo>
                  <a:cubicBezTo>
                    <a:pt x="879729" y="1006981"/>
                    <a:pt x="878872" y="1007076"/>
                    <a:pt x="878110" y="1007267"/>
                  </a:cubicBezTo>
                  <a:cubicBezTo>
                    <a:pt x="878015" y="1005457"/>
                    <a:pt x="877824" y="1003647"/>
                    <a:pt x="877729" y="1001838"/>
                  </a:cubicBezTo>
                  <a:cubicBezTo>
                    <a:pt x="877634" y="999933"/>
                    <a:pt x="877348" y="998028"/>
                    <a:pt x="877157" y="996123"/>
                  </a:cubicBezTo>
                  <a:cubicBezTo>
                    <a:pt x="877253" y="996027"/>
                    <a:pt x="877348" y="995932"/>
                    <a:pt x="877538" y="995837"/>
                  </a:cubicBezTo>
                  <a:cubicBezTo>
                    <a:pt x="877443" y="995551"/>
                    <a:pt x="877253" y="995361"/>
                    <a:pt x="877062" y="995170"/>
                  </a:cubicBezTo>
                  <a:cubicBezTo>
                    <a:pt x="876872" y="992598"/>
                    <a:pt x="876586" y="990122"/>
                    <a:pt x="876300" y="987550"/>
                  </a:cubicBezTo>
                  <a:cubicBezTo>
                    <a:pt x="880015" y="988026"/>
                    <a:pt x="884492" y="989741"/>
                    <a:pt x="885634" y="987645"/>
                  </a:cubicBezTo>
                  <a:cubicBezTo>
                    <a:pt x="882587" y="986693"/>
                    <a:pt x="878872" y="983550"/>
                    <a:pt x="876109" y="986312"/>
                  </a:cubicBezTo>
                  <a:cubicBezTo>
                    <a:pt x="876109" y="986312"/>
                    <a:pt x="876109" y="986217"/>
                    <a:pt x="876109" y="986217"/>
                  </a:cubicBezTo>
                  <a:cubicBezTo>
                    <a:pt x="876014" y="985550"/>
                    <a:pt x="876014" y="984788"/>
                    <a:pt x="875919" y="984121"/>
                  </a:cubicBezTo>
                  <a:cubicBezTo>
                    <a:pt x="876491" y="982311"/>
                    <a:pt x="878777" y="981168"/>
                    <a:pt x="876205" y="980883"/>
                  </a:cubicBezTo>
                  <a:cubicBezTo>
                    <a:pt x="876014" y="980978"/>
                    <a:pt x="875824" y="980978"/>
                    <a:pt x="875633" y="981073"/>
                  </a:cubicBezTo>
                  <a:cubicBezTo>
                    <a:pt x="874681" y="973358"/>
                    <a:pt x="873538" y="965547"/>
                    <a:pt x="872395" y="957737"/>
                  </a:cubicBezTo>
                  <a:cubicBezTo>
                    <a:pt x="873824" y="957642"/>
                    <a:pt x="875157" y="957546"/>
                    <a:pt x="876205" y="957832"/>
                  </a:cubicBezTo>
                  <a:cubicBezTo>
                    <a:pt x="879539" y="959642"/>
                    <a:pt x="873728" y="961928"/>
                    <a:pt x="877538" y="963261"/>
                  </a:cubicBezTo>
                  <a:cubicBezTo>
                    <a:pt x="880777" y="960690"/>
                    <a:pt x="881729" y="955641"/>
                    <a:pt x="887063" y="955070"/>
                  </a:cubicBezTo>
                  <a:cubicBezTo>
                    <a:pt x="888302" y="959451"/>
                    <a:pt x="883539" y="957832"/>
                    <a:pt x="882968" y="960499"/>
                  </a:cubicBezTo>
                  <a:cubicBezTo>
                    <a:pt x="886301" y="964404"/>
                    <a:pt x="890207" y="967738"/>
                    <a:pt x="892493" y="972691"/>
                  </a:cubicBezTo>
                  <a:cubicBezTo>
                    <a:pt x="889826" y="977168"/>
                    <a:pt x="886682" y="969357"/>
                    <a:pt x="885730" y="972691"/>
                  </a:cubicBezTo>
                  <a:cubicBezTo>
                    <a:pt x="890588" y="976215"/>
                    <a:pt x="883349" y="979073"/>
                    <a:pt x="883158" y="982216"/>
                  </a:cubicBezTo>
                  <a:close/>
                  <a:moveTo>
                    <a:pt x="888587" y="884490"/>
                  </a:moveTo>
                  <a:cubicBezTo>
                    <a:pt x="893255" y="883442"/>
                    <a:pt x="890302" y="890014"/>
                    <a:pt x="895350" y="888585"/>
                  </a:cubicBezTo>
                  <a:cubicBezTo>
                    <a:pt x="895350" y="889443"/>
                    <a:pt x="895350" y="890395"/>
                    <a:pt x="895350" y="891348"/>
                  </a:cubicBezTo>
                  <a:cubicBezTo>
                    <a:pt x="893636" y="891443"/>
                    <a:pt x="893445" y="893062"/>
                    <a:pt x="891254" y="892681"/>
                  </a:cubicBezTo>
                  <a:cubicBezTo>
                    <a:pt x="892397" y="887919"/>
                    <a:pt x="889826" y="886871"/>
                    <a:pt x="888587" y="884490"/>
                  </a:cubicBezTo>
                  <a:close/>
                  <a:moveTo>
                    <a:pt x="876395" y="781239"/>
                  </a:moveTo>
                  <a:cubicBezTo>
                    <a:pt x="869347" y="770952"/>
                    <a:pt x="878205" y="764284"/>
                    <a:pt x="883158" y="764951"/>
                  </a:cubicBezTo>
                  <a:cubicBezTo>
                    <a:pt x="879729" y="762951"/>
                    <a:pt x="875633" y="761522"/>
                    <a:pt x="873633" y="758188"/>
                  </a:cubicBezTo>
                  <a:cubicBezTo>
                    <a:pt x="879824" y="760284"/>
                    <a:pt x="876586" y="753045"/>
                    <a:pt x="879062" y="751425"/>
                  </a:cubicBezTo>
                  <a:cubicBezTo>
                    <a:pt x="874300" y="752092"/>
                    <a:pt x="869442" y="744853"/>
                    <a:pt x="874967" y="743234"/>
                  </a:cubicBezTo>
                  <a:cubicBezTo>
                    <a:pt x="876491" y="744472"/>
                    <a:pt x="875443" y="748282"/>
                    <a:pt x="879062" y="747330"/>
                  </a:cubicBezTo>
                  <a:cubicBezTo>
                    <a:pt x="880777" y="741996"/>
                    <a:pt x="875157" y="744091"/>
                    <a:pt x="874967" y="740567"/>
                  </a:cubicBezTo>
                  <a:cubicBezTo>
                    <a:pt x="880015" y="735138"/>
                    <a:pt x="882301" y="748854"/>
                    <a:pt x="887254" y="743329"/>
                  </a:cubicBezTo>
                  <a:cubicBezTo>
                    <a:pt x="884587" y="741996"/>
                    <a:pt x="881444" y="740948"/>
                    <a:pt x="880491" y="737900"/>
                  </a:cubicBezTo>
                  <a:cubicBezTo>
                    <a:pt x="883539" y="737709"/>
                    <a:pt x="883444" y="734471"/>
                    <a:pt x="883253" y="731137"/>
                  </a:cubicBezTo>
                  <a:cubicBezTo>
                    <a:pt x="878015" y="732280"/>
                    <a:pt x="877348" y="728851"/>
                    <a:pt x="875062" y="727041"/>
                  </a:cubicBezTo>
                  <a:cubicBezTo>
                    <a:pt x="884777" y="730470"/>
                    <a:pt x="891445" y="715040"/>
                    <a:pt x="883253" y="707991"/>
                  </a:cubicBezTo>
                  <a:cubicBezTo>
                    <a:pt x="888587" y="708753"/>
                    <a:pt x="890302" y="705991"/>
                    <a:pt x="892778" y="703896"/>
                  </a:cubicBezTo>
                  <a:cubicBezTo>
                    <a:pt x="891540" y="697990"/>
                    <a:pt x="896684" y="698657"/>
                    <a:pt x="891445" y="691704"/>
                  </a:cubicBezTo>
                  <a:cubicBezTo>
                    <a:pt x="895731" y="691418"/>
                    <a:pt x="901446" y="692561"/>
                    <a:pt x="903637" y="690370"/>
                  </a:cubicBezTo>
                  <a:cubicBezTo>
                    <a:pt x="902303" y="696276"/>
                    <a:pt x="896017" y="697228"/>
                    <a:pt x="895445" y="703991"/>
                  </a:cubicBezTo>
                  <a:cubicBezTo>
                    <a:pt x="898017" y="704277"/>
                    <a:pt x="898398" y="702467"/>
                    <a:pt x="900875" y="702657"/>
                  </a:cubicBezTo>
                  <a:cubicBezTo>
                    <a:pt x="902875" y="715040"/>
                    <a:pt x="897541" y="721326"/>
                    <a:pt x="903542" y="731137"/>
                  </a:cubicBezTo>
                  <a:cubicBezTo>
                    <a:pt x="899541" y="733233"/>
                    <a:pt x="897350" y="729137"/>
                    <a:pt x="896779" y="735233"/>
                  </a:cubicBezTo>
                  <a:cubicBezTo>
                    <a:pt x="899065" y="735233"/>
                    <a:pt x="901256" y="735233"/>
                    <a:pt x="903542" y="735233"/>
                  </a:cubicBezTo>
                  <a:cubicBezTo>
                    <a:pt x="900398" y="748187"/>
                    <a:pt x="904684" y="760284"/>
                    <a:pt x="900875" y="769142"/>
                  </a:cubicBezTo>
                  <a:cubicBezTo>
                    <a:pt x="903923" y="772857"/>
                    <a:pt x="904970" y="778572"/>
                    <a:pt x="906304" y="784096"/>
                  </a:cubicBezTo>
                  <a:cubicBezTo>
                    <a:pt x="902399" y="783810"/>
                    <a:pt x="898874" y="783906"/>
                    <a:pt x="899541" y="788192"/>
                  </a:cubicBezTo>
                  <a:cubicBezTo>
                    <a:pt x="894493" y="788573"/>
                    <a:pt x="891159" y="782858"/>
                    <a:pt x="894112" y="789525"/>
                  </a:cubicBezTo>
                  <a:cubicBezTo>
                    <a:pt x="887444" y="788001"/>
                    <a:pt x="879920" y="787430"/>
                    <a:pt x="879157" y="780000"/>
                  </a:cubicBezTo>
                  <a:cubicBezTo>
                    <a:pt x="877348" y="782667"/>
                    <a:pt x="877919" y="787716"/>
                    <a:pt x="876491" y="790859"/>
                  </a:cubicBezTo>
                  <a:cubicBezTo>
                    <a:pt x="878396" y="790478"/>
                    <a:pt x="878777" y="788573"/>
                    <a:pt x="880491" y="788097"/>
                  </a:cubicBezTo>
                  <a:cubicBezTo>
                    <a:pt x="880682" y="791621"/>
                    <a:pt x="881253" y="794574"/>
                    <a:pt x="883253" y="796288"/>
                  </a:cubicBezTo>
                  <a:cubicBezTo>
                    <a:pt x="883444" y="791049"/>
                    <a:pt x="888587" y="790764"/>
                    <a:pt x="894112" y="790859"/>
                  </a:cubicBezTo>
                  <a:cubicBezTo>
                    <a:pt x="895541" y="794955"/>
                    <a:pt x="891826" y="795050"/>
                    <a:pt x="895445" y="800384"/>
                  </a:cubicBezTo>
                  <a:cubicBezTo>
                    <a:pt x="890683" y="804480"/>
                    <a:pt x="886968" y="798860"/>
                    <a:pt x="885920" y="794955"/>
                  </a:cubicBezTo>
                  <a:cubicBezTo>
                    <a:pt x="878872" y="797717"/>
                    <a:pt x="889349" y="804099"/>
                    <a:pt x="883253" y="803146"/>
                  </a:cubicBezTo>
                  <a:cubicBezTo>
                    <a:pt x="887540" y="807432"/>
                    <a:pt x="890302" y="804765"/>
                    <a:pt x="896779" y="804480"/>
                  </a:cubicBezTo>
                  <a:cubicBezTo>
                    <a:pt x="896207" y="807718"/>
                    <a:pt x="899255" y="807432"/>
                    <a:pt x="898112" y="811242"/>
                  </a:cubicBezTo>
                  <a:cubicBezTo>
                    <a:pt x="892778" y="809528"/>
                    <a:pt x="893540" y="814957"/>
                    <a:pt x="895350" y="816672"/>
                  </a:cubicBezTo>
                  <a:cubicBezTo>
                    <a:pt x="891731" y="819720"/>
                    <a:pt x="888397" y="814671"/>
                    <a:pt x="885825" y="818005"/>
                  </a:cubicBezTo>
                  <a:cubicBezTo>
                    <a:pt x="889159" y="821910"/>
                    <a:pt x="896017" y="822291"/>
                    <a:pt x="899446" y="826197"/>
                  </a:cubicBezTo>
                  <a:cubicBezTo>
                    <a:pt x="895826" y="828387"/>
                    <a:pt x="897446" y="830483"/>
                    <a:pt x="899446" y="832959"/>
                  </a:cubicBezTo>
                  <a:cubicBezTo>
                    <a:pt x="891064" y="833626"/>
                    <a:pt x="889635" y="827435"/>
                    <a:pt x="883158" y="826197"/>
                  </a:cubicBezTo>
                  <a:cubicBezTo>
                    <a:pt x="884301" y="828197"/>
                    <a:pt x="884206" y="831435"/>
                    <a:pt x="888587" y="830292"/>
                  </a:cubicBezTo>
                  <a:cubicBezTo>
                    <a:pt x="889349" y="835150"/>
                    <a:pt x="884587" y="834388"/>
                    <a:pt x="880396" y="834388"/>
                  </a:cubicBezTo>
                  <a:cubicBezTo>
                    <a:pt x="884111" y="838103"/>
                    <a:pt x="878396" y="835626"/>
                    <a:pt x="877729" y="838484"/>
                  </a:cubicBezTo>
                  <a:cubicBezTo>
                    <a:pt x="877824" y="842008"/>
                    <a:pt x="883063" y="840389"/>
                    <a:pt x="883158" y="843913"/>
                  </a:cubicBezTo>
                  <a:cubicBezTo>
                    <a:pt x="879348" y="848009"/>
                    <a:pt x="882015" y="853914"/>
                    <a:pt x="872300" y="856105"/>
                  </a:cubicBezTo>
                  <a:cubicBezTo>
                    <a:pt x="872014" y="848961"/>
                    <a:pt x="866394" y="837722"/>
                    <a:pt x="873633" y="831626"/>
                  </a:cubicBezTo>
                  <a:cubicBezTo>
                    <a:pt x="865537" y="828483"/>
                    <a:pt x="878491" y="821434"/>
                    <a:pt x="869537" y="815338"/>
                  </a:cubicBezTo>
                  <a:cubicBezTo>
                    <a:pt x="871919" y="814767"/>
                    <a:pt x="873062" y="817338"/>
                    <a:pt x="873633" y="815338"/>
                  </a:cubicBezTo>
                  <a:cubicBezTo>
                    <a:pt x="867442" y="811719"/>
                    <a:pt x="866775" y="802194"/>
                    <a:pt x="874967" y="800384"/>
                  </a:cubicBezTo>
                  <a:cubicBezTo>
                    <a:pt x="869728" y="794383"/>
                    <a:pt x="874871" y="788287"/>
                    <a:pt x="876395" y="781239"/>
                  </a:cubicBezTo>
                  <a:close/>
                  <a:moveTo>
                    <a:pt x="917067" y="473105"/>
                  </a:moveTo>
                  <a:cubicBezTo>
                    <a:pt x="913448" y="473581"/>
                    <a:pt x="912495" y="475391"/>
                    <a:pt x="907542" y="477201"/>
                  </a:cubicBezTo>
                  <a:cubicBezTo>
                    <a:pt x="906780" y="473867"/>
                    <a:pt x="905828" y="470057"/>
                    <a:pt x="907542" y="465009"/>
                  </a:cubicBezTo>
                  <a:cubicBezTo>
                    <a:pt x="905732" y="465009"/>
                    <a:pt x="903923" y="465009"/>
                    <a:pt x="902113" y="465009"/>
                  </a:cubicBezTo>
                  <a:cubicBezTo>
                    <a:pt x="902399" y="461580"/>
                    <a:pt x="909161" y="457770"/>
                    <a:pt x="906209" y="455484"/>
                  </a:cubicBezTo>
                  <a:cubicBezTo>
                    <a:pt x="901827" y="453769"/>
                    <a:pt x="905161" y="459865"/>
                    <a:pt x="900779" y="458246"/>
                  </a:cubicBezTo>
                  <a:cubicBezTo>
                    <a:pt x="901351" y="453007"/>
                    <a:pt x="907447" y="453102"/>
                    <a:pt x="908876" y="448721"/>
                  </a:cubicBezTo>
                  <a:cubicBezTo>
                    <a:pt x="908304" y="452436"/>
                    <a:pt x="913924" y="449959"/>
                    <a:pt x="914305" y="452817"/>
                  </a:cubicBezTo>
                  <a:cubicBezTo>
                    <a:pt x="916591" y="456817"/>
                    <a:pt x="910304" y="469104"/>
                    <a:pt x="917067" y="473105"/>
                  </a:cubicBezTo>
                  <a:close/>
                  <a:moveTo>
                    <a:pt x="910304" y="530160"/>
                  </a:moveTo>
                  <a:cubicBezTo>
                    <a:pt x="914114" y="529017"/>
                    <a:pt x="913733" y="532065"/>
                    <a:pt x="917067" y="531493"/>
                  </a:cubicBezTo>
                  <a:cubicBezTo>
                    <a:pt x="917067" y="535589"/>
                    <a:pt x="917829" y="540447"/>
                    <a:pt x="912971" y="539685"/>
                  </a:cubicBezTo>
                  <a:cubicBezTo>
                    <a:pt x="916496" y="534065"/>
                    <a:pt x="911447" y="534541"/>
                    <a:pt x="910304" y="530160"/>
                  </a:cubicBezTo>
                  <a:close/>
                  <a:moveTo>
                    <a:pt x="915734" y="526064"/>
                  </a:moveTo>
                  <a:cubicBezTo>
                    <a:pt x="913829" y="526445"/>
                    <a:pt x="913162" y="527969"/>
                    <a:pt x="910304" y="527397"/>
                  </a:cubicBezTo>
                  <a:cubicBezTo>
                    <a:pt x="911638" y="521016"/>
                    <a:pt x="905542" y="522159"/>
                    <a:pt x="907542" y="515205"/>
                  </a:cubicBezTo>
                  <a:cubicBezTo>
                    <a:pt x="912305" y="516825"/>
                    <a:pt x="912019" y="517206"/>
                    <a:pt x="915734" y="517968"/>
                  </a:cubicBezTo>
                  <a:cubicBezTo>
                    <a:pt x="913733" y="522063"/>
                    <a:pt x="912876" y="521682"/>
                    <a:pt x="915734" y="526064"/>
                  </a:cubicBezTo>
                  <a:close/>
                  <a:moveTo>
                    <a:pt x="917067" y="501585"/>
                  </a:moveTo>
                  <a:cubicBezTo>
                    <a:pt x="908018" y="501585"/>
                    <a:pt x="915543" y="507109"/>
                    <a:pt x="912971" y="509681"/>
                  </a:cubicBezTo>
                  <a:cubicBezTo>
                    <a:pt x="907828" y="504537"/>
                    <a:pt x="902780" y="500442"/>
                    <a:pt x="907542" y="489297"/>
                  </a:cubicBezTo>
                  <a:cubicBezTo>
                    <a:pt x="907637" y="491393"/>
                    <a:pt x="907352" y="493965"/>
                    <a:pt x="910304" y="493393"/>
                  </a:cubicBezTo>
                  <a:cubicBezTo>
                    <a:pt x="912114" y="485678"/>
                    <a:pt x="904875" y="487011"/>
                    <a:pt x="904875" y="481106"/>
                  </a:cubicBezTo>
                  <a:cubicBezTo>
                    <a:pt x="906399" y="480820"/>
                    <a:pt x="906971" y="479582"/>
                    <a:pt x="907542" y="478439"/>
                  </a:cubicBezTo>
                  <a:cubicBezTo>
                    <a:pt x="911066" y="478915"/>
                    <a:pt x="914972" y="479106"/>
                    <a:pt x="917067" y="481106"/>
                  </a:cubicBezTo>
                  <a:cubicBezTo>
                    <a:pt x="908590" y="483868"/>
                    <a:pt x="919639" y="494536"/>
                    <a:pt x="917067" y="501585"/>
                  </a:cubicBezTo>
                  <a:close/>
                  <a:moveTo>
                    <a:pt x="908971" y="558639"/>
                  </a:moveTo>
                  <a:cubicBezTo>
                    <a:pt x="911257" y="555210"/>
                    <a:pt x="907447" y="553877"/>
                    <a:pt x="910304" y="551877"/>
                  </a:cubicBezTo>
                  <a:cubicBezTo>
                    <a:pt x="910019" y="554829"/>
                    <a:pt x="911352" y="556163"/>
                    <a:pt x="914400" y="555972"/>
                  </a:cubicBezTo>
                  <a:cubicBezTo>
                    <a:pt x="912590" y="551686"/>
                    <a:pt x="914114" y="551400"/>
                    <a:pt x="914400" y="546447"/>
                  </a:cubicBezTo>
                  <a:cubicBezTo>
                    <a:pt x="910590" y="547876"/>
                    <a:pt x="908590" y="547971"/>
                    <a:pt x="908971" y="542352"/>
                  </a:cubicBezTo>
                  <a:cubicBezTo>
                    <a:pt x="912209" y="542352"/>
                    <a:pt x="912971" y="544733"/>
                    <a:pt x="917162" y="543685"/>
                  </a:cubicBezTo>
                  <a:cubicBezTo>
                    <a:pt x="916877" y="546257"/>
                    <a:pt x="918686" y="546733"/>
                    <a:pt x="918496" y="549114"/>
                  </a:cubicBezTo>
                  <a:cubicBezTo>
                    <a:pt x="916877" y="549781"/>
                    <a:pt x="915448" y="550543"/>
                    <a:pt x="914400" y="551781"/>
                  </a:cubicBezTo>
                  <a:cubicBezTo>
                    <a:pt x="916019" y="553782"/>
                    <a:pt x="918305" y="555115"/>
                    <a:pt x="918496" y="558544"/>
                  </a:cubicBezTo>
                  <a:cubicBezTo>
                    <a:pt x="915162" y="560259"/>
                    <a:pt x="914305" y="557877"/>
                    <a:pt x="913067" y="559878"/>
                  </a:cubicBezTo>
                  <a:cubicBezTo>
                    <a:pt x="915067" y="561021"/>
                    <a:pt x="916019" y="563307"/>
                    <a:pt x="915829" y="566640"/>
                  </a:cubicBezTo>
                  <a:cubicBezTo>
                    <a:pt x="913448" y="565878"/>
                    <a:pt x="907828" y="568260"/>
                    <a:pt x="907637" y="565307"/>
                  </a:cubicBezTo>
                  <a:cubicBezTo>
                    <a:pt x="909161" y="565021"/>
                    <a:pt x="909733" y="563783"/>
                    <a:pt x="910400" y="562640"/>
                  </a:cubicBezTo>
                  <a:cubicBezTo>
                    <a:pt x="905351" y="565116"/>
                    <a:pt x="907732" y="557020"/>
                    <a:pt x="902208" y="554448"/>
                  </a:cubicBezTo>
                  <a:cubicBezTo>
                    <a:pt x="906399" y="553877"/>
                    <a:pt x="905732" y="558258"/>
                    <a:pt x="908971" y="558639"/>
                  </a:cubicBezTo>
                  <a:close/>
                  <a:moveTo>
                    <a:pt x="919829" y="619695"/>
                  </a:moveTo>
                  <a:cubicBezTo>
                    <a:pt x="921258" y="626076"/>
                    <a:pt x="913448" y="623314"/>
                    <a:pt x="914400" y="629220"/>
                  </a:cubicBezTo>
                  <a:cubicBezTo>
                    <a:pt x="916019" y="629410"/>
                    <a:pt x="918210" y="629029"/>
                    <a:pt x="918496" y="630553"/>
                  </a:cubicBezTo>
                  <a:cubicBezTo>
                    <a:pt x="916877" y="630744"/>
                    <a:pt x="914686" y="630363"/>
                    <a:pt x="914400" y="631887"/>
                  </a:cubicBezTo>
                  <a:cubicBezTo>
                    <a:pt x="918115" y="633125"/>
                    <a:pt x="918401" y="637887"/>
                    <a:pt x="919829" y="641412"/>
                  </a:cubicBezTo>
                  <a:cubicBezTo>
                    <a:pt x="915638" y="642459"/>
                    <a:pt x="917257" y="637697"/>
                    <a:pt x="913067" y="638745"/>
                  </a:cubicBezTo>
                  <a:cubicBezTo>
                    <a:pt x="914019" y="631887"/>
                    <a:pt x="911257" y="628839"/>
                    <a:pt x="910400" y="623790"/>
                  </a:cubicBezTo>
                  <a:cubicBezTo>
                    <a:pt x="917067" y="625981"/>
                    <a:pt x="914686" y="619123"/>
                    <a:pt x="919829" y="619695"/>
                  </a:cubicBezTo>
                  <a:close/>
                  <a:moveTo>
                    <a:pt x="911638" y="600740"/>
                  </a:moveTo>
                  <a:cubicBezTo>
                    <a:pt x="916305" y="599692"/>
                    <a:pt x="916972" y="605883"/>
                    <a:pt x="912971" y="606169"/>
                  </a:cubicBezTo>
                  <a:cubicBezTo>
                    <a:pt x="912305" y="603407"/>
                    <a:pt x="908971" y="603502"/>
                    <a:pt x="911638" y="600740"/>
                  </a:cubicBezTo>
                  <a:close/>
                  <a:moveTo>
                    <a:pt x="919829" y="656366"/>
                  </a:moveTo>
                  <a:cubicBezTo>
                    <a:pt x="919829" y="657223"/>
                    <a:pt x="919829" y="658176"/>
                    <a:pt x="919829" y="659033"/>
                  </a:cubicBezTo>
                  <a:cubicBezTo>
                    <a:pt x="919734" y="659890"/>
                    <a:pt x="919639" y="660652"/>
                    <a:pt x="918496" y="660366"/>
                  </a:cubicBezTo>
                  <a:cubicBezTo>
                    <a:pt x="912686" y="656271"/>
                    <a:pt x="920115" y="669796"/>
                    <a:pt x="913067" y="669891"/>
                  </a:cubicBezTo>
                  <a:cubicBezTo>
                    <a:pt x="916210" y="659509"/>
                    <a:pt x="908018" y="660462"/>
                    <a:pt x="907637" y="653604"/>
                  </a:cubicBezTo>
                  <a:cubicBezTo>
                    <a:pt x="912590" y="654651"/>
                    <a:pt x="913829" y="660081"/>
                    <a:pt x="919829" y="656366"/>
                  </a:cubicBezTo>
                  <a:close/>
                  <a:moveTo>
                    <a:pt x="917067" y="721517"/>
                  </a:moveTo>
                  <a:cubicBezTo>
                    <a:pt x="915067" y="716278"/>
                    <a:pt x="908304" y="717040"/>
                    <a:pt x="904875" y="710658"/>
                  </a:cubicBezTo>
                  <a:cubicBezTo>
                    <a:pt x="908209" y="708849"/>
                    <a:pt x="910495" y="714659"/>
                    <a:pt x="911638" y="710658"/>
                  </a:cubicBezTo>
                  <a:cubicBezTo>
                    <a:pt x="909638" y="708658"/>
                    <a:pt x="905542" y="708563"/>
                    <a:pt x="906209" y="703896"/>
                  </a:cubicBezTo>
                  <a:cubicBezTo>
                    <a:pt x="909923" y="704848"/>
                    <a:pt x="908971" y="701133"/>
                    <a:pt x="911638" y="701133"/>
                  </a:cubicBezTo>
                  <a:cubicBezTo>
                    <a:pt x="920210" y="705801"/>
                    <a:pt x="916019" y="714468"/>
                    <a:pt x="917067" y="721517"/>
                  </a:cubicBezTo>
                  <a:close/>
                  <a:moveTo>
                    <a:pt x="914400" y="767713"/>
                  </a:moveTo>
                  <a:cubicBezTo>
                    <a:pt x="921449" y="767808"/>
                    <a:pt x="918401" y="780000"/>
                    <a:pt x="913067" y="781334"/>
                  </a:cubicBezTo>
                  <a:cubicBezTo>
                    <a:pt x="913733" y="776095"/>
                    <a:pt x="916781" y="772380"/>
                    <a:pt x="914400" y="767713"/>
                  </a:cubicBezTo>
                  <a:close/>
                  <a:moveTo>
                    <a:pt x="917067" y="785334"/>
                  </a:moveTo>
                  <a:cubicBezTo>
                    <a:pt x="912781" y="785239"/>
                    <a:pt x="908971" y="788954"/>
                    <a:pt x="908876" y="782572"/>
                  </a:cubicBezTo>
                  <a:cubicBezTo>
                    <a:pt x="912305" y="786001"/>
                    <a:pt x="916781" y="779715"/>
                    <a:pt x="917067" y="785334"/>
                  </a:cubicBezTo>
                  <a:close/>
                  <a:moveTo>
                    <a:pt x="892683" y="842389"/>
                  </a:moveTo>
                  <a:cubicBezTo>
                    <a:pt x="891731" y="838865"/>
                    <a:pt x="887825" y="838293"/>
                    <a:pt x="887254" y="834198"/>
                  </a:cubicBezTo>
                  <a:cubicBezTo>
                    <a:pt x="888873" y="834007"/>
                    <a:pt x="891159" y="834483"/>
                    <a:pt x="891350" y="832864"/>
                  </a:cubicBezTo>
                  <a:cubicBezTo>
                    <a:pt x="894779" y="833531"/>
                    <a:pt x="896969" y="835436"/>
                    <a:pt x="899541" y="836960"/>
                  </a:cubicBezTo>
                  <a:cubicBezTo>
                    <a:pt x="894302" y="838389"/>
                    <a:pt x="893159" y="838674"/>
                    <a:pt x="892683" y="842389"/>
                  </a:cubicBezTo>
                  <a:close/>
                  <a:moveTo>
                    <a:pt x="898112" y="860010"/>
                  </a:moveTo>
                  <a:cubicBezTo>
                    <a:pt x="896112" y="860296"/>
                    <a:pt x="895826" y="862201"/>
                    <a:pt x="894017" y="862677"/>
                  </a:cubicBezTo>
                  <a:cubicBezTo>
                    <a:pt x="892969" y="861725"/>
                    <a:pt x="890969" y="855057"/>
                    <a:pt x="894017" y="854486"/>
                  </a:cubicBezTo>
                  <a:cubicBezTo>
                    <a:pt x="894398" y="857343"/>
                    <a:pt x="897731" y="857248"/>
                    <a:pt x="898112" y="860010"/>
                  </a:cubicBezTo>
                  <a:close/>
                  <a:moveTo>
                    <a:pt x="902208" y="1147856"/>
                  </a:moveTo>
                  <a:cubicBezTo>
                    <a:pt x="900113" y="1153571"/>
                    <a:pt x="909733" y="1147570"/>
                    <a:pt x="907637" y="1153285"/>
                  </a:cubicBezTo>
                  <a:cubicBezTo>
                    <a:pt x="903351" y="1151761"/>
                    <a:pt x="904589" y="1153190"/>
                    <a:pt x="899541" y="1153285"/>
                  </a:cubicBezTo>
                  <a:cubicBezTo>
                    <a:pt x="899636" y="1150713"/>
                    <a:pt x="900398" y="1148713"/>
                    <a:pt x="902208" y="1147856"/>
                  </a:cubicBezTo>
                  <a:close/>
                  <a:moveTo>
                    <a:pt x="914400" y="917065"/>
                  </a:moveTo>
                  <a:cubicBezTo>
                    <a:pt x="922115" y="915732"/>
                    <a:pt x="916972" y="928495"/>
                    <a:pt x="913067" y="922494"/>
                  </a:cubicBezTo>
                  <a:cubicBezTo>
                    <a:pt x="915067" y="922209"/>
                    <a:pt x="914305" y="919161"/>
                    <a:pt x="914400" y="917065"/>
                  </a:cubicBezTo>
                  <a:close/>
                  <a:moveTo>
                    <a:pt x="904875" y="1149189"/>
                  </a:moveTo>
                  <a:cubicBezTo>
                    <a:pt x="906494" y="1146237"/>
                    <a:pt x="907447" y="1142712"/>
                    <a:pt x="910304" y="1140998"/>
                  </a:cubicBezTo>
                  <a:cubicBezTo>
                    <a:pt x="910304" y="1142808"/>
                    <a:pt x="910304" y="1144617"/>
                    <a:pt x="910304" y="1146427"/>
                  </a:cubicBezTo>
                  <a:cubicBezTo>
                    <a:pt x="905923" y="1144808"/>
                    <a:pt x="909257" y="1150809"/>
                    <a:pt x="904875" y="1149189"/>
                  </a:cubicBezTo>
                  <a:close/>
                  <a:moveTo>
                    <a:pt x="908971" y="946878"/>
                  </a:moveTo>
                  <a:cubicBezTo>
                    <a:pt x="911828" y="943926"/>
                    <a:pt x="916400" y="946402"/>
                    <a:pt x="917162" y="949641"/>
                  </a:cubicBezTo>
                  <a:cubicBezTo>
                    <a:pt x="913448" y="949641"/>
                    <a:pt x="909066" y="950403"/>
                    <a:pt x="908971" y="946878"/>
                  </a:cubicBezTo>
                  <a:close/>
                  <a:moveTo>
                    <a:pt x="913067" y="1090801"/>
                  </a:moveTo>
                  <a:cubicBezTo>
                    <a:pt x="908876" y="1092611"/>
                    <a:pt x="905351" y="1086896"/>
                    <a:pt x="908971" y="1085372"/>
                  </a:cubicBezTo>
                  <a:cubicBezTo>
                    <a:pt x="909447" y="1088039"/>
                    <a:pt x="914209" y="1086420"/>
                    <a:pt x="913067" y="1090801"/>
                  </a:cubicBezTo>
                  <a:close/>
                  <a:moveTo>
                    <a:pt x="913067" y="986312"/>
                  </a:moveTo>
                  <a:cubicBezTo>
                    <a:pt x="917067" y="986502"/>
                    <a:pt x="918782" y="995837"/>
                    <a:pt x="913067" y="994408"/>
                  </a:cubicBezTo>
                  <a:cubicBezTo>
                    <a:pt x="914209" y="990408"/>
                    <a:pt x="914209" y="990217"/>
                    <a:pt x="913067" y="986312"/>
                  </a:cubicBezTo>
                  <a:close/>
                  <a:moveTo>
                    <a:pt x="915734" y="979454"/>
                  </a:moveTo>
                  <a:cubicBezTo>
                    <a:pt x="915924" y="981073"/>
                    <a:pt x="917829" y="980883"/>
                    <a:pt x="919734" y="980787"/>
                  </a:cubicBezTo>
                  <a:cubicBezTo>
                    <a:pt x="918210" y="985074"/>
                    <a:pt x="919163" y="984407"/>
                    <a:pt x="921068" y="987550"/>
                  </a:cubicBezTo>
                  <a:cubicBezTo>
                    <a:pt x="917543" y="987550"/>
                    <a:pt x="912019" y="982407"/>
                    <a:pt x="915734" y="979454"/>
                  </a:cubicBezTo>
                  <a:close/>
                  <a:moveTo>
                    <a:pt x="918401" y="904778"/>
                  </a:moveTo>
                  <a:cubicBezTo>
                    <a:pt x="919544" y="900396"/>
                    <a:pt x="916305" y="900587"/>
                    <a:pt x="915734" y="898015"/>
                  </a:cubicBezTo>
                  <a:cubicBezTo>
                    <a:pt x="918115" y="898110"/>
                    <a:pt x="919925" y="897729"/>
                    <a:pt x="921163" y="896682"/>
                  </a:cubicBezTo>
                  <a:cubicBezTo>
                    <a:pt x="921163" y="900301"/>
                    <a:pt x="921925" y="904683"/>
                    <a:pt x="918401" y="904778"/>
                  </a:cubicBezTo>
                  <a:close/>
                  <a:moveTo>
                    <a:pt x="915734" y="936020"/>
                  </a:moveTo>
                  <a:cubicBezTo>
                    <a:pt x="915734" y="942306"/>
                    <a:pt x="909923" y="942878"/>
                    <a:pt x="906209" y="945545"/>
                  </a:cubicBezTo>
                  <a:cubicBezTo>
                    <a:pt x="907256" y="940211"/>
                    <a:pt x="912114" y="938687"/>
                    <a:pt x="915734" y="936020"/>
                  </a:cubicBezTo>
                  <a:close/>
                  <a:moveTo>
                    <a:pt x="907542" y="1101660"/>
                  </a:moveTo>
                  <a:cubicBezTo>
                    <a:pt x="907828" y="1110423"/>
                    <a:pt x="911447" y="1099469"/>
                    <a:pt x="914305" y="1104422"/>
                  </a:cubicBezTo>
                  <a:cubicBezTo>
                    <a:pt x="912590" y="1104993"/>
                    <a:pt x="911543" y="1106136"/>
                    <a:pt x="911543" y="1108518"/>
                  </a:cubicBezTo>
                  <a:cubicBezTo>
                    <a:pt x="907256" y="1106994"/>
                    <a:pt x="907923" y="1107851"/>
                    <a:pt x="904780" y="1109851"/>
                  </a:cubicBezTo>
                  <a:cubicBezTo>
                    <a:pt x="904589" y="1108232"/>
                    <a:pt x="904399" y="1106613"/>
                    <a:pt x="902018" y="1107089"/>
                  </a:cubicBezTo>
                  <a:cubicBezTo>
                    <a:pt x="902303" y="1103660"/>
                    <a:pt x="904113" y="1101850"/>
                    <a:pt x="907542" y="1101660"/>
                  </a:cubicBezTo>
                  <a:close/>
                  <a:moveTo>
                    <a:pt x="910304" y="1135569"/>
                  </a:moveTo>
                  <a:cubicBezTo>
                    <a:pt x="910304" y="1136902"/>
                    <a:pt x="910304" y="1138331"/>
                    <a:pt x="910304" y="1139664"/>
                  </a:cubicBezTo>
                  <a:cubicBezTo>
                    <a:pt x="906780" y="1139569"/>
                    <a:pt x="903827" y="1138902"/>
                    <a:pt x="902113" y="1136997"/>
                  </a:cubicBezTo>
                  <a:cubicBezTo>
                    <a:pt x="906304" y="1137950"/>
                    <a:pt x="906113" y="1134616"/>
                    <a:pt x="910304" y="1135569"/>
                  </a:cubicBezTo>
                  <a:close/>
                  <a:moveTo>
                    <a:pt x="903542" y="1202148"/>
                  </a:moveTo>
                  <a:cubicBezTo>
                    <a:pt x="901065" y="1202910"/>
                    <a:pt x="901637" y="1206625"/>
                    <a:pt x="901065" y="1209197"/>
                  </a:cubicBezTo>
                  <a:cubicBezTo>
                    <a:pt x="900684" y="1205958"/>
                    <a:pt x="900494" y="1202720"/>
                    <a:pt x="900208" y="1199481"/>
                  </a:cubicBezTo>
                  <a:cubicBezTo>
                    <a:pt x="901446" y="1200243"/>
                    <a:pt x="902875" y="1200815"/>
                    <a:pt x="903542" y="1202148"/>
                  </a:cubicBezTo>
                  <a:close/>
                  <a:moveTo>
                    <a:pt x="922592" y="895348"/>
                  </a:moveTo>
                  <a:cubicBezTo>
                    <a:pt x="921544" y="892300"/>
                    <a:pt x="914209" y="895634"/>
                    <a:pt x="915829" y="889919"/>
                  </a:cubicBezTo>
                  <a:cubicBezTo>
                    <a:pt x="919067" y="890490"/>
                    <a:pt x="918782" y="887442"/>
                    <a:pt x="922592" y="888585"/>
                  </a:cubicBezTo>
                  <a:cubicBezTo>
                    <a:pt x="920782" y="891919"/>
                    <a:pt x="925544" y="895158"/>
                    <a:pt x="922592" y="895348"/>
                  </a:cubicBezTo>
                  <a:close/>
                  <a:moveTo>
                    <a:pt x="921163" y="885823"/>
                  </a:moveTo>
                  <a:cubicBezTo>
                    <a:pt x="912781" y="884394"/>
                    <a:pt x="919829" y="875822"/>
                    <a:pt x="908971" y="880394"/>
                  </a:cubicBezTo>
                  <a:cubicBezTo>
                    <a:pt x="908876" y="876679"/>
                    <a:pt x="911257" y="877632"/>
                    <a:pt x="908971" y="874965"/>
                  </a:cubicBezTo>
                  <a:cubicBezTo>
                    <a:pt x="912400" y="875155"/>
                    <a:pt x="913162" y="872869"/>
                    <a:pt x="914400" y="870869"/>
                  </a:cubicBezTo>
                  <a:cubicBezTo>
                    <a:pt x="906875" y="874012"/>
                    <a:pt x="909828" y="862868"/>
                    <a:pt x="914400" y="861344"/>
                  </a:cubicBezTo>
                  <a:cubicBezTo>
                    <a:pt x="914686" y="862392"/>
                    <a:pt x="915543" y="862963"/>
                    <a:pt x="917162" y="862677"/>
                  </a:cubicBezTo>
                  <a:cubicBezTo>
                    <a:pt x="918020" y="868583"/>
                    <a:pt x="913352" y="870202"/>
                    <a:pt x="919829" y="868107"/>
                  </a:cubicBezTo>
                  <a:cubicBezTo>
                    <a:pt x="917067" y="873060"/>
                    <a:pt x="921353" y="873345"/>
                    <a:pt x="923925" y="876298"/>
                  </a:cubicBezTo>
                  <a:cubicBezTo>
                    <a:pt x="921068" y="877632"/>
                    <a:pt x="920972" y="881537"/>
                    <a:pt x="921163" y="885823"/>
                  </a:cubicBezTo>
                  <a:close/>
                  <a:moveTo>
                    <a:pt x="915734" y="851914"/>
                  </a:moveTo>
                  <a:cubicBezTo>
                    <a:pt x="916305" y="854486"/>
                    <a:pt x="920972" y="852962"/>
                    <a:pt x="919734" y="857343"/>
                  </a:cubicBezTo>
                  <a:cubicBezTo>
                    <a:pt x="917924" y="857248"/>
                    <a:pt x="916781" y="858010"/>
                    <a:pt x="915734" y="858677"/>
                  </a:cubicBezTo>
                  <a:cubicBezTo>
                    <a:pt x="917543" y="855343"/>
                    <a:pt x="911733" y="853057"/>
                    <a:pt x="915734" y="851914"/>
                  </a:cubicBezTo>
                  <a:close/>
                  <a:moveTo>
                    <a:pt x="918401" y="830197"/>
                  </a:moveTo>
                  <a:cubicBezTo>
                    <a:pt x="915924" y="825625"/>
                    <a:pt x="914019" y="817338"/>
                    <a:pt x="907542" y="820672"/>
                  </a:cubicBezTo>
                  <a:cubicBezTo>
                    <a:pt x="907542" y="817910"/>
                    <a:pt x="907542" y="815243"/>
                    <a:pt x="907542" y="812481"/>
                  </a:cubicBezTo>
                  <a:cubicBezTo>
                    <a:pt x="912209" y="813052"/>
                    <a:pt x="915162" y="812004"/>
                    <a:pt x="918401" y="811147"/>
                  </a:cubicBezTo>
                  <a:cubicBezTo>
                    <a:pt x="916877" y="818577"/>
                    <a:pt x="924592" y="816767"/>
                    <a:pt x="923830" y="823339"/>
                  </a:cubicBezTo>
                  <a:cubicBezTo>
                    <a:pt x="914209" y="822768"/>
                    <a:pt x="923734" y="830292"/>
                    <a:pt x="918401" y="830197"/>
                  </a:cubicBezTo>
                  <a:close/>
                  <a:moveTo>
                    <a:pt x="921163" y="808480"/>
                  </a:moveTo>
                  <a:cubicBezTo>
                    <a:pt x="916972" y="809433"/>
                    <a:pt x="917162" y="806099"/>
                    <a:pt x="912971" y="807147"/>
                  </a:cubicBezTo>
                  <a:cubicBezTo>
                    <a:pt x="912971" y="807909"/>
                    <a:pt x="911828" y="808671"/>
                    <a:pt x="911638" y="807147"/>
                  </a:cubicBezTo>
                  <a:cubicBezTo>
                    <a:pt x="915257" y="804861"/>
                    <a:pt x="914495" y="801717"/>
                    <a:pt x="918401" y="805813"/>
                  </a:cubicBezTo>
                  <a:cubicBezTo>
                    <a:pt x="918877" y="802670"/>
                    <a:pt x="919734" y="800003"/>
                    <a:pt x="922496" y="799050"/>
                  </a:cubicBezTo>
                  <a:cubicBezTo>
                    <a:pt x="925925" y="802289"/>
                    <a:pt x="920972" y="804289"/>
                    <a:pt x="921163" y="808480"/>
                  </a:cubicBezTo>
                  <a:close/>
                  <a:moveTo>
                    <a:pt x="907542" y="690370"/>
                  </a:moveTo>
                  <a:cubicBezTo>
                    <a:pt x="912019" y="690465"/>
                    <a:pt x="917162" y="689799"/>
                    <a:pt x="917067" y="694466"/>
                  </a:cubicBezTo>
                  <a:cubicBezTo>
                    <a:pt x="912781" y="691704"/>
                    <a:pt x="908780" y="696657"/>
                    <a:pt x="907542" y="690370"/>
                  </a:cubicBezTo>
                  <a:close/>
                  <a:moveTo>
                    <a:pt x="907542" y="675416"/>
                  </a:moveTo>
                  <a:cubicBezTo>
                    <a:pt x="907828" y="673797"/>
                    <a:pt x="907352" y="671606"/>
                    <a:pt x="908876" y="671320"/>
                  </a:cubicBezTo>
                  <a:cubicBezTo>
                    <a:pt x="912400" y="675321"/>
                    <a:pt x="906590" y="677988"/>
                    <a:pt x="908876" y="679416"/>
                  </a:cubicBezTo>
                  <a:cubicBezTo>
                    <a:pt x="913162" y="678750"/>
                    <a:pt x="914209" y="681417"/>
                    <a:pt x="917067" y="682179"/>
                  </a:cubicBezTo>
                  <a:cubicBezTo>
                    <a:pt x="917067" y="684465"/>
                    <a:pt x="917067" y="686751"/>
                    <a:pt x="917067" y="688941"/>
                  </a:cubicBezTo>
                  <a:cubicBezTo>
                    <a:pt x="913067" y="689132"/>
                    <a:pt x="905637" y="687417"/>
                    <a:pt x="907542" y="683512"/>
                  </a:cubicBezTo>
                  <a:cubicBezTo>
                    <a:pt x="907542" y="685227"/>
                    <a:pt x="911352" y="685227"/>
                    <a:pt x="911638" y="683512"/>
                  </a:cubicBezTo>
                  <a:cubicBezTo>
                    <a:pt x="910019" y="682369"/>
                    <a:pt x="908018" y="681702"/>
                    <a:pt x="904875" y="682179"/>
                  </a:cubicBezTo>
                  <a:cubicBezTo>
                    <a:pt x="904970" y="679797"/>
                    <a:pt x="904589" y="677988"/>
                    <a:pt x="903542" y="676749"/>
                  </a:cubicBezTo>
                  <a:cubicBezTo>
                    <a:pt x="905161" y="676559"/>
                    <a:pt x="907352" y="676940"/>
                    <a:pt x="907542" y="675416"/>
                  </a:cubicBezTo>
                  <a:close/>
                  <a:moveTo>
                    <a:pt x="869537" y="883061"/>
                  </a:moveTo>
                  <a:cubicBezTo>
                    <a:pt x="871252" y="879537"/>
                    <a:pt x="876205" y="884299"/>
                    <a:pt x="876300" y="881727"/>
                  </a:cubicBezTo>
                  <a:cubicBezTo>
                    <a:pt x="872776" y="881537"/>
                    <a:pt x="873633" y="877155"/>
                    <a:pt x="873538" y="873536"/>
                  </a:cubicBezTo>
                  <a:cubicBezTo>
                    <a:pt x="876109" y="873250"/>
                    <a:pt x="876586" y="875060"/>
                    <a:pt x="878967" y="874869"/>
                  </a:cubicBezTo>
                  <a:cubicBezTo>
                    <a:pt x="877729" y="878394"/>
                    <a:pt x="876491" y="882870"/>
                    <a:pt x="880301" y="884394"/>
                  </a:cubicBezTo>
                  <a:cubicBezTo>
                    <a:pt x="879253" y="884680"/>
                    <a:pt x="878777" y="885537"/>
                    <a:pt x="878967" y="887061"/>
                  </a:cubicBezTo>
                  <a:cubicBezTo>
                    <a:pt x="874681" y="886966"/>
                    <a:pt x="868680" y="888490"/>
                    <a:pt x="869537" y="883061"/>
                  </a:cubicBezTo>
                  <a:close/>
                  <a:moveTo>
                    <a:pt x="874967" y="865440"/>
                  </a:moveTo>
                  <a:cubicBezTo>
                    <a:pt x="874967" y="863630"/>
                    <a:pt x="874967" y="861820"/>
                    <a:pt x="874967" y="860010"/>
                  </a:cubicBezTo>
                  <a:cubicBezTo>
                    <a:pt x="881444" y="860487"/>
                    <a:pt x="884301" y="856677"/>
                    <a:pt x="881825" y="851819"/>
                  </a:cubicBezTo>
                  <a:cubicBezTo>
                    <a:pt x="888968" y="852581"/>
                    <a:pt x="882682" y="846199"/>
                    <a:pt x="885920" y="845056"/>
                  </a:cubicBezTo>
                  <a:cubicBezTo>
                    <a:pt x="888968" y="848009"/>
                    <a:pt x="890207" y="858105"/>
                    <a:pt x="888682" y="861344"/>
                  </a:cubicBezTo>
                  <a:cubicBezTo>
                    <a:pt x="881253" y="855153"/>
                    <a:pt x="882206" y="864487"/>
                    <a:pt x="874967" y="865440"/>
                  </a:cubicBezTo>
                  <a:close/>
                  <a:moveTo>
                    <a:pt x="862775" y="1481802"/>
                  </a:moveTo>
                  <a:cubicBezTo>
                    <a:pt x="861441" y="1481802"/>
                    <a:pt x="860107" y="1481802"/>
                    <a:pt x="858869" y="1481802"/>
                  </a:cubicBezTo>
                  <a:cubicBezTo>
                    <a:pt x="859917" y="1479802"/>
                    <a:pt x="861251" y="1477992"/>
                    <a:pt x="862013" y="1475611"/>
                  </a:cubicBezTo>
                  <a:cubicBezTo>
                    <a:pt x="862394" y="1475802"/>
                    <a:pt x="862679" y="1475992"/>
                    <a:pt x="862965" y="1476183"/>
                  </a:cubicBezTo>
                  <a:cubicBezTo>
                    <a:pt x="863441" y="1478469"/>
                    <a:pt x="863346" y="1480564"/>
                    <a:pt x="862775" y="1481802"/>
                  </a:cubicBezTo>
                  <a:close/>
                  <a:moveTo>
                    <a:pt x="871538" y="950974"/>
                  </a:moveTo>
                  <a:cubicBezTo>
                    <a:pt x="871347" y="949545"/>
                    <a:pt x="871252" y="948212"/>
                    <a:pt x="871061" y="946783"/>
                  </a:cubicBezTo>
                  <a:cubicBezTo>
                    <a:pt x="872871" y="946783"/>
                    <a:pt x="874776" y="946974"/>
                    <a:pt x="876395" y="946878"/>
                  </a:cubicBezTo>
                  <a:cubicBezTo>
                    <a:pt x="876395" y="948688"/>
                    <a:pt x="876395" y="950498"/>
                    <a:pt x="876395" y="952308"/>
                  </a:cubicBezTo>
                  <a:cubicBezTo>
                    <a:pt x="874109" y="950307"/>
                    <a:pt x="872776" y="950403"/>
                    <a:pt x="871538" y="951069"/>
                  </a:cubicBezTo>
                  <a:cubicBezTo>
                    <a:pt x="871538" y="951069"/>
                    <a:pt x="871538" y="951069"/>
                    <a:pt x="871538" y="950974"/>
                  </a:cubicBezTo>
                  <a:close/>
                  <a:moveTo>
                    <a:pt x="880491" y="1030508"/>
                  </a:moveTo>
                  <a:cubicBezTo>
                    <a:pt x="881158" y="1030889"/>
                    <a:pt x="881825" y="1031270"/>
                    <a:pt x="883158" y="1031079"/>
                  </a:cubicBezTo>
                  <a:cubicBezTo>
                    <a:pt x="887635" y="1039366"/>
                    <a:pt x="882872" y="1043557"/>
                    <a:pt x="887254" y="1048701"/>
                  </a:cubicBezTo>
                  <a:cubicBezTo>
                    <a:pt x="886492" y="1052606"/>
                    <a:pt x="884396" y="1053177"/>
                    <a:pt x="883825" y="1055273"/>
                  </a:cubicBezTo>
                  <a:cubicBezTo>
                    <a:pt x="882587" y="1046891"/>
                    <a:pt x="881539" y="1038699"/>
                    <a:pt x="880491" y="1030508"/>
                  </a:cubicBezTo>
                  <a:close/>
                  <a:moveTo>
                    <a:pt x="885825" y="1028317"/>
                  </a:moveTo>
                  <a:cubicBezTo>
                    <a:pt x="883063" y="1028222"/>
                    <a:pt x="881920" y="1026698"/>
                    <a:pt x="880205" y="1027555"/>
                  </a:cubicBezTo>
                  <a:cubicBezTo>
                    <a:pt x="879729" y="1023269"/>
                    <a:pt x="879348" y="1018983"/>
                    <a:pt x="878967" y="1014792"/>
                  </a:cubicBezTo>
                  <a:cubicBezTo>
                    <a:pt x="882682" y="1014982"/>
                    <a:pt x="886397" y="1014125"/>
                    <a:pt x="890016" y="1014696"/>
                  </a:cubicBezTo>
                  <a:cubicBezTo>
                    <a:pt x="885825" y="1015458"/>
                    <a:pt x="885825" y="1020507"/>
                    <a:pt x="881920" y="1021459"/>
                  </a:cubicBezTo>
                  <a:cubicBezTo>
                    <a:pt x="886016" y="1020888"/>
                    <a:pt x="886111" y="1024507"/>
                    <a:pt x="885825" y="1028317"/>
                  </a:cubicBezTo>
                  <a:close/>
                  <a:moveTo>
                    <a:pt x="836962" y="703896"/>
                  </a:moveTo>
                  <a:cubicBezTo>
                    <a:pt x="836867" y="703896"/>
                    <a:pt x="836771" y="703896"/>
                    <a:pt x="836676" y="703896"/>
                  </a:cubicBezTo>
                  <a:cubicBezTo>
                    <a:pt x="836390" y="702467"/>
                    <a:pt x="836200" y="701038"/>
                    <a:pt x="835914" y="699609"/>
                  </a:cubicBezTo>
                  <a:cubicBezTo>
                    <a:pt x="837629" y="699609"/>
                    <a:pt x="839438" y="699609"/>
                    <a:pt x="839629" y="701229"/>
                  </a:cubicBezTo>
                  <a:cubicBezTo>
                    <a:pt x="838200" y="701514"/>
                    <a:pt x="837629" y="702657"/>
                    <a:pt x="836962" y="703896"/>
                  </a:cubicBezTo>
                  <a:close/>
                  <a:moveTo>
                    <a:pt x="884396" y="1059178"/>
                  </a:moveTo>
                  <a:cubicBezTo>
                    <a:pt x="884396" y="1059273"/>
                    <a:pt x="884492" y="1059464"/>
                    <a:pt x="884492" y="1059559"/>
                  </a:cubicBezTo>
                  <a:cubicBezTo>
                    <a:pt x="884492" y="1059559"/>
                    <a:pt x="884492" y="1059559"/>
                    <a:pt x="884396" y="1059559"/>
                  </a:cubicBezTo>
                  <a:cubicBezTo>
                    <a:pt x="884492" y="1059464"/>
                    <a:pt x="884396" y="1059369"/>
                    <a:pt x="884396" y="1059178"/>
                  </a:cubicBezTo>
                  <a:close/>
                  <a:moveTo>
                    <a:pt x="887254" y="948307"/>
                  </a:moveTo>
                  <a:cubicBezTo>
                    <a:pt x="887254" y="950117"/>
                    <a:pt x="887254" y="951927"/>
                    <a:pt x="887254" y="953736"/>
                  </a:cubicBezTo>
                  <a:cubicBezTo>
                    <a:pt x="882491" y="953070"/>
                    <a:pt x="878681" y="951450"/>
                    <a:pt x="877729" y="946974"/>
                  </a:cubicBezTo>
                  <a:cubicBezTo>
                    <a:pt x="880872" y="947355"/>
                    <a:pt x="882872" y="949069"/>
                    <a:pt x="887254" y="948307"/>
                  </a:cubicBezTo>
                  <a:close/>
                  <a:moveTo>
                    <a:pt x="883158" y="940116"/>
                  </a:moveTo>
                  <a:cubicBezTo>
                    <a:pt x="884873" y="938306"/>
                    <a:pt x="889826" y="938020"/>
                    <a:pt x="889921" y="941449"/>
                  </a:cubicBezTo>
                  <a:cubicBezTo>
                    <a:pt x="888206" y="943354"/>
                    <a:pt x="883253" y="943545"/>
                    <a:pt x="883158" y="940116"/>
                  </a:cubicBezTo>
                  <a:close/>
                  <a:moveTo>
                    <a:pt x="870014" y="927543"/>
                  </a:moveTo>
                  <a:cubicBezTo>
                    <a:pt x="870014" y="926304"/>
                    <a:pt x="869918" y="925161"/>
                    <a:pt x="869823" y="923923"/>
                  </a:cubicBezTo>
                  <a:cubicBezTo>
                    <a:pt x="871061" y="924018"/>
                    <a:pt x="872014" y="924209"/>
                    <a:pt x="872300" y="925161"/>
                  </a:cubicBezTo>
                  <a:cubicBezTo>
                    <a:pt x="871823" y="925542"/>
                    <a:pt x="870966" y="926590"/>
                    <a:pt x="870014" y="927543"/>
                  </a:cubicBezTo>
                  <a:close/>
                  <a:moveTo>
                    <a:pt x="845439" y="759331"/>
                  </a:moveTo>
                  <a:cubicBezTo>
                    <a:pt x="845344" y="758379"/>
                    <a:pt x="845153" y="757521"/>
                    <a:pt x="845058" y="756569"/>
                  </a:cubicBezTo>
                  <a:cubicBezTo>
                    <a:pt x="847916" y="757236"/>
                    <a:pt x="850487" y="757236"/>
                    <a:pt x="850582" y="758188"/>
                  </a:cubicBezTo>
                  <a:cubicBezTo>
                    <a:pt x="848487" y="758855"/>
                    <a:pt x="846868" y="759141"/>
                    <a:pt x="845439" y="759331"/>
                  </a:cubicBezTo>
                  <a:close/>
                  <a:moveTo>
                    <a:pt x="845153" y="695704"/>
                  </a:moveTo>
                  <a:cubicBezTo>
                    <a:pt x="846201" y="696657"/>
                    <a:pt x="848201" y="703324"/>
                    <a:pt x="845153" y="703896"/>
                  </a:cubicBezTo>
                  <a:cubicBezTo>
                    <a:pt x="842963" y="700657"/>
                    <a:pt x="841057" y="697895"/>
                    <a:pt x="845153" y="695704"/>
                  </a:cubicBezTo>
                  <a:close/>
                  <a:moveTo>
                    <a:pt x="838391" y="678083"/>
                  </a:moveTo>
                  <a:cubicBezTo>
                    <a:pt x="838009" y="682083"/>
                    <a:pt x="840962" y="682750"/>
                    <a:pt x="842486" y="684846"/>
                  </a:cubicBezTo>
                  <a:cubicBezTo>
                    <a:pt x="838772" y="686084"/>
                    <a:pt x="845153" y="689799"/>
                    <a:pt x="839819" y="690275"/>
                  </a:cubicBezTo>
                  <a:cubicBezTo>
                    <a:pt x="840296" y="687132"/>
                    <a:pt x="835914" y="688751"/>
                    <a:pt x="835724" y="686179"/>
                  </a:cubicBezTo>
                  <a:cubicBezTo>
                    <a:pt x="839438" y="684465"/>
                    <a:pt x="829532" y="678083"/>
                    <a:pt x="838391" y="678083"/>
                  </a:cubicBezTo>
                  <a:close/>
                  <a:moveTo>
                    <a:pt x="838391" y="690370"/>
                  </a:moveTo>
                  <a:cubicBezTo>
                    <a:pt x="838391" y="692656"/>
                    <a:pt x="838391" y="694942"/>
                    <a:pt x="838391" y="697133"/>
                  </a:cubicBezTo>
                  <a:cubicBezTo>
                    <a:pt x="836867" y="697228"/>
                    <a:pt x="836009" y="697133"/>
                    <a:pt x="835533" y="696752"/>
                  </a:cubicBezTo>
                  <a:cubicBezTo>
                    <a:pt x="835438" y="695990"/>
                    <a:pt x="835247" y="695228"/>
                    <a:pt x="835152" y="694561"/>
                  </a:cubicBezTo>
                  <a:cubicBezTo>
                    <a:pt x="835343" y="693609"/>
                    <a:pt x="835533" y="692656"/>
                    <a:pt x="834771" y="692085"/>
                  </a:cubicBezTo>
                  <a:cubicBezTo>
                    <a:pt x="834581" y="691037"/>
                    <a:pt x="834390" y="689989"/>
                    <a:pt x="834200" y="688941"/>
                  </a:cubicBezTo>
                  <a:cubicBezTo>
                    <a:pt x="834771" y="689894"/>
                    <a:pt x="835914" y="690561"/>
                    <a:pt x="838391" y="690370"/>
                  </a:cubicBezTo>
                  <a:close/>
                  <a:moveTo>
                    <a:pt x="833628" y="685893"/>
                  </a:moveTo>
                  <a:cubicBezTo>
                    <a:pt x="833533" y="685227"/>
                    <a:pt x="833438" y="684655"/>
                    <a:pt x="833342" y="683988"/>
                  </a:cubicBezTo>
                  <a:cubicBezTo>
                    <a:pt x="833628" y="683798"/>
                    <a:pt x="833914" y="683703"/>
                    <a:pt x="834295" y="683512"/>
                  </a:cubicBezTo>
                  <a:cubicBezTo>
                    <a:pt x="834009" y="684369"/>
                    <a:pt x="833819" y="685131"/>
                    <a:pt x="833628" y="685893"/>
                  </a:cubicBezTo>
                  <a:close/>
                  <a:moveTo>
                    <a:pt x="751046" y="1098421"/>
                  </a:moveTo>
                  <a:cubicBezTo>
                    <a:pt x="751427" y="1098421"/>
                    <a:pt x="751808" y="1098421"/>
                    <a:pt x="752189" y="1098421"/>
                  </a:cubicBezTo>
                  <a:cubicBezTo>
                    <a:pt x="751999" y="1100040"/>
                    <a:pt x="751808" y="1101564"/>
                    <a:pt x="751713" y="1103184"/>
                  </a:cubicBezTo>
                  <a:cubicBezTo>
                    <a:pt x="751046" y="1102041"/>
                    <a:pt x="750856" y="1100421"/>
                    <a:pt x="751046" y="1098421"/>
                  </a:cubicBezTo>
                  <a:close/>
                  <a:moveTo>
                    <a:pt x="923925" y="785334"/>
                  </a:moveTo>
                  <a:cubicBezTo>
                    <a:pt x="922115" y="785334"/>
                    <a:pt x="920306" y="785334"/>
                    <a:pt x="918496" y="785334"/>
                  </a:cubicBezTo>
                  <a:cubicBezTo>
                    <a:pt x="919639" y="786954"/>
                    <a:pt x="920306" y="788954"/>
                    <a:pt x="919829" y="792097"/>
                  </a:cubicBezTo>
                  <a:cubicBezTo>
                    <a:pt x="916400" y="792288"/>
                    <a:pt x="915543" y="790002"/>
                    <a:pt x="914400" y="788001"/>
                  </a:cubicBezTo>
                  <a:cubicBezTo>
                    <a:pt x="916305" y="787620"/>
                    <a:pt x="916686" y="785715"/>
                    <a:pt x="918496" y="785239"/>
                  </a:cubicBezTo>
                  <a:cubicBezTo>
                    <a:pt x="918115" y="781715"/>
                    <a:pt x="918972" y="779429"/>
                    <a:pt x="922592" y="779810"/>
                  </a:cubicBezTo>
                  <a:cubicBezTo>
                    <a:pt x="922973" y="781715"/>
                    <a:pt x="924497" y="782477"/>
                    <a:pt x="923925" y="785334"/>
                  </a:cubicBezTo>
                  <a:close/>
                  <a:moveTo>
                    <a:pt x="917067" y="759617"/>
                  </a:moveTo>
                  <a:cubicBezTo>
                    <a:pt x="907637" y="757236"/>
                    <a:pt x="916686" y="747330"/>
                    <a:pt x="910304" y="741996"/>
                  </a:cubicBezTo>
                  <a:cubicBezTo>
                    <a:pt x="910019" y="743043"/>
                    <a:pt x="910209" y="744663"/>
                    <a:pt x="908971" y="744663"/>
                  </a:cubicBezTo>
                  <a:cubicBezTo>
                    <a:pt x="908495" y="736185"/>
                    <a:pt x="916591" y="744377"/>
                    <a:pt x="915734" y="736566"/>
                  </a:cubicBezTo>
                  <a:cubicBezTo>
                    <a:pt x="920020" y="735328"/>
                    <a:pt x="918496" y="740091"/>
                    <a:pt x="921163" y="740662"/>
                  </a:cubicBezTo>
                  <a:cubicBezTo>
                    <a:pt x="921353" y="739043"/>
                    <a:pt x="921544" y="737424"/>
                    <a:pt x="923925" y="737995"/>
                  </a:cubicBezTo>
                  <a:cubicBezTo>
                    <a:pt x="920115" y="745139"/>
                    <a:pt x="913829" y="748377"/>
                    <a:pt x="917067" y="759617"/>
                  </a:cubicBezTo>
                  <a:close/>
                  <a:moveTo>
                    <a:pt x="919829" y="592548"/>
                  </a:moveTo>
                  <a:cubicBezTo>
                    <a:pt x="914305" y="590834"/>
                    <a:pt x="909542" y="588262"/>
                    <a:pt x="908971" y="581690"/>
                  </a:cubicBezTo>
                  <a:cubicBezTo>
                    <a:pt x="910876" y="581785"/>
                    <a:pt x="911924" y="581023"/>
                    <a:pt x="913067" y="580356"/>
                  </a:cubicBezTo>
                  <a:cubicBezTo>
                    <a:pt x="915162" y="583214"/>
                    <a:pt x="915448" y="587881"/>
                    <a:pt x="919829" y="588548"/>
                  </a:cubicBezTo>
                  <a:cubicBezTo>
                    <a:pt x="919544" y="586452"/>
                    <a:pt x="914591" y="582261"/>
                    <a:pt x="918496" y="580356"/>
                  </a:cubicBezTo>
                  <a:cubicBezTo>
                    <a:pt x="921163" y="582166"/>
                    <a:pt x="922592" y="589500"/>
                    <a:pt x="919829" y="592548"/>
                  </a:cubicBezTo>
                  <a:close/>
                  <a:moveTo>
                    <a:pt x="917067" y="559973"/>
                  </a:moveTo>
                  <a:cubicBezTo>
                    <a:pt x="921163" y="559973"/>
                    <a:pt x="920401" y="564735"/>
                    <a:pt x="921163" y="568164"/>
                  </a:cubicBezTo>
                  <a:cubicBezTo>
                    <a:pt x="917829" y="567307"/>
                    <a:pt x="915353" y="561878"/>
                    <a:pt x="917067" y="559973"/>
                  </a:cubicBezTo>
                  <a:close/>
                  <a:moveTo>
                    <a:pt x="877729" y="593882"/>
                  </a:moveTo>
                  <a:cubicBezTo>
                    <a:pt x="872585" y="590453"/>
                    <a:pt x="865823" y="588548"/>
                    <a:pt x="865537" y="580356"/>
                  </a:cubicBezTo>
                  <a:cubicBezTo>
                    <a:pt x="869632" y="578642"/>
                    <a:pt x="877634" y="580642"/>
                    <a:pt x="879062" y="576261"/>
                  </a:cubicBezTo>
                  <a:cubicBezTo>
                    <a:pt x="874395" y="573403"/>
                    <a:pt x="879729" y="571212"/>
                    <a:pt x="877729" y="569498"/>
                  </a:cubicBezTo>
                  <a:cubicBezTo>
                    <a:pt x="871919" y="570069"/>
                    <a:pt x="875919" y="574165"/>
                    <a:pt x="873633" y="576261"/>
                  </a:cubicBezTo>
                  <a:cubicBezTo>
                    <a:pt x="871347" y="576261"/>
                    <a:pt x="869156" y="576261"/>
                    <a:pt x="866870" y="576261"/>
                  </a:cubicBezTo>
                  <a:cubicBezTo>
                    <a:pt x="865727" y="570165"/>
                    <a:pt x="870014" y="569498"/>
                    <a:pt x="870966" y="565402"/>
                  </a:cubicBezTo>
                  <a:cubicBezTo>
                    <a:pt x="864680" y="561021"/>
                    <a:pt x="868299" y="552067"/>
                    <a:pt x="868204" y="543685"/>
                  </a:cubicBezTo>
                  <a:cubicBezTo>
                    <a:pt x="872300" y="546447"/>
                    <a:pt x="880967" y="548162"/>
                    <a:pt x="883158" y="542352"/>
                  </a:cubicBezTo>
                  <a:cubicBezTo>
                    <a:pt x="881825" y="542352"/>
                    <a:pt x="881539" y="541209"/>
                    <a:pt x="880396" y="541018"/>
                  </a:cubicBezTo>
                  <a:cubicBezTo>
                    <a:pt x="878396" y="541399"/>
                    <a:pt x="874681" y="546828"/>
                    <a:pt x="873633" y="543780"/>
                  </a:cubicBezTo>
                  <a:cubicBezTo>
                    <a:pt x="876491" y="543399"/>
                    <a:pt x="873919" y="537303"/>
                    <a:pt x="870966" y="538351"/>
                  </a:cubicBezTo>
                  <a:cubicBezTo>
                    <a:pt x="869918" y="533684"/>
                    <a:pt x="872490" y="532636"/>
                    <a:pt x="873633" y="530160"/>
                  </a:cubicBezTo>
                  <a:cubicBezTo>
                    <a:pt x="871633" y="529493"/>
                    <a:pt x="870204" y="528159"/>
                    <a:pt x="868204" y="527493"/>
                  </a:cubicBezTo>
                  <a:cubicBezTo>
                    <a:pt x="870395" y="523016"/>
                    <a:pt x="867918" y="522349"/>
                    <a:pt x="868204" y="516634"/>
                  </a:cubicBezTo>
                  <a:cubicBezTo>
                    <a:pt x="872490" y="518444"/>
                    <a:pt x="875157" y="520349"/>
                    <a:pt x="877729" y="515301"/>
                  </a:cubicBezTo>
                  <a:cubicBezTo>
                    <a:pt x="871633" y="517777"/>
                    <a:pt x="868775" y="509014"/>
                    <a:pt x="866870" y="503109"/>
                  </a:cubicBezTo>
                  <a:cubicBezTo>
                    <a:pt x="874395" y="504156"/>
                    <a:pt x="871252" y="501013"/>
                    <a:pt x="870966" y="496346"/>
                  </a:cubicBezTo>
                  <a:cubicBezTo>
                    <a:pt x="877443" y="494917"/>
                    <a:pt x="878396" y="501870"/>
                    <a:pt x="881825" y="496346"/>
                  </a:cubicBezTo>
                  <a:cubicBezTo>
                    <a:pt x="878777" y="494060"/>
                    <a:pt x="876967" y="490345"/>
                    <a:pt x="870966" y="490917"/>
                  </a:cubicBezTo>
                  <a:cubicBezTo>
                    <a:pt x="874014" y="485773"/>
                    <a:pt x="873919" y="483392"/>
                    <a:pt x="868204" y="481392"/>
                  </a:cubicBezTo>
                  <a:cubicBezTo>
                    <a:pt x="870680" y="478915"/>
                    <a:pt x="871633" y="482535"/>
                    <a:pt x="876395" y="481392"/>
                  </a:cubicBezTo>
                  <a:cubicBezTo>
                    <a:pt x="876014" y="478629"/>
                    <a:pt x="872681" y="478725"/>
                    <a:pt x="872300" y="475962"/>
                  </a:cubicBezTo>
                  <a:cubicBezTo>
                    <a:pt x="877824" y="476534"/>
                    <a:pt x="883349" y="471867"/>
                    <a:pt x="877729" y="469200"/>
                  </a:cubicBezTo>
                  <a:cubicBezTo>
                    <a:pt x="882491" y="465009"/>
                    <a:pt x="882015" y="473867"/>
                    <a:pt x="884492" y="470533"/>
                  </a:cubicBezTo>
                  <a:cubicBezTo>
                    <a:pt x="883158" y="468723"/>
                    <a:pt x="882301" y="466437"/>
                    <a:pt x="880396" y="465104"/>
                  </a:cubicBezTo>
                  <a:cubicBezTo>
                    <a:pt x="878300" y="465199"/>
                    <a:pt x="879348" y="468533"/>
                    <a:pt x="876395" y="467866"/>
                  </a:cubicBezTo>
                  <a:cubicBezTo>
                    <a:pt x="874586" y="464437"/>
                    <a:pt x="882682" y="464532"/>
                    <a:pt x="877729" y="462437"/>
                  </a:cubicBezTo>
                  <a:cubicBezTo>
                    <a:pt x="874967" y="463675"/>
                    <a:pt x="874967" y="467771"/>
                    <a:pt x="870966" y="467866"/>
                  </a:cubicBezTo>
                  <a:cubicBezTo>
                    <a:pt x="869252" y="461675"/>
                    <a:pt x="874681" y="462532"/>
                    <a:pt x="873633" y="457008"/>
                  </a:cubicBezTo>
                  <a:cubicBezTo>
                    <a:pt x="867823" y="456436"/>
                    <a:pt x="869728" y="454531"/>
                    <a:pt x="865537" y="454245"/>
                  </a:cubicBezTo>
                  <a:cubicBezTo>
                    <a:pt x="865251" y="451674"/>
                    <a:pt x="867061" y="451293"/>
                    <a:pt x="866870" y="448816"/>
                  </a:cubicBezTo>
                  <a:cubicBezTo>
                    <a:pt x="876776" y="448911"/>
                    <a:pt x="882777" y="442911"/>
                    <a:pt x="885825" y="452912"/>
                  </a:cubicBezTo>
                  <a:cubicBezTo>
                    <a:pt x="891159" y="454436"/>
                    <a:pt x="895255" y="448816"/>
                    <a:pt x="896684" y="454245"/>
                  </a:cubicBezTo>
                  <a:cubicBezTo>
                    <a:pt x="892112" y="453293"/>
                    <a:pt x="894493" y="457008"/>
                    <a:pt x="895350" y="458341"/>
                  </a:cubicBezTo>
                  <a:cubicBezTo>
                    <a:pt x="893731" y="460341"/>
                    <a:pt x="890207" y="460437"/>
                    <a:pt x="888587" y="462437"/>
                  </a:cubicBezTo>
                  <a:cubicBezTo>
                    <a:pt x="892207" y="462913"/>
                    <a:pt x="900875" y="457008"/>
                    <a:pt x="899446" y="461103"/>
                  </a:cubicBezTo>
                  <a:cubicBezTo>
                    <a:pt x="891445" y="460246"/>
                    <a:pt x="897255" y="467009"/>
                    <a:pt x="898112" y="469295"/>
                  </a:cubicBezTo>
                  <a:cubicBezTo>
                    <a:pt x="893826" y="471390"/>
                    <a:pt x="893921" y="478058"/>
                    <a:pt x="896779" y="484249"/>
                  </a:cubicBezTo>
                  <a:cubicBezTo>
                    <a:pt x="892016" y="486821"/>
                    <a:pt x="890207" y="483011"/>
                    <a:pt x="885920" y="481487"/>
                  </a:cubicBezTo>
                  <a:cubicBezTo>
                    <a:pt x="889254" y="484916"/>
                    <a:pt x="891254" y="489774"/>
                    <a:pt x="895445" y="492345"/>
                  </a:cubicBezTo>
                  <a:cubicBezTo>
                    <a:pt x="896112" y="496632"/>
                    <a:pt x="891826" y="495965"/>
                    <a:pt x="891350" y="499108"/>
                  </a:cubicBezTo>
                  <a:cubicBezTo>
                    <a:pt x="903065" y="515491"/>
                    <a:pt x="887540" y="529112"/>
                    <a:pt x="895445" y="553401"/>
                  </a:cubicBezTo>
                  <a:cubicBezTo>
                    <a:pt x="899827" y="555115"/>
                    <a:pt x="896493" y="549019"/>
                    <a:pt x="900875" y="550734"/>
                  </a:cubicBezTo>
                  <a:cubicBezTo>
                    <a:pt x="898207" y="555591"/>
                    <a:pt x="900875" y="558544"/>
                    <a:pt x="900875" y="564259"/>
                  </a:cubicBezTo>
                  <a:cubicBezTo>
                    <a:pt x="896017" y="563878"/>
                    <a:pt x="894302" y="566736"/>
                    <a:pt x="890016" y="567021"/>
                  </a:cubicBezTo>
                  <a:cubicBezTo>
                    <a:pt x="886397" y="565212"/>
                    <a:pt x="887825" y="558354"/>
                    <a:pt x="881920" y="558830"/>
                  </a:cubicBezTo>
                  <a:cubicBezTo>
                    <a:pt x="885349" y="561783"/>
                    <a:pt x="886206" y="567212"/>
                    <a:pt x="890016" y="569688"/>
                  </a:cubicBezTo>
                  <a:cubicBezTo>
                    <a:pt x="895064" y="571117"/>
                    <a:pt x="893921" y="566355"/>
                    <a:pt x="898207" y="566926"/>
                  </a:cubicBezTo>
                  <a:cubicBezTo>
                    <a:pt x="898589" y="572546"/>
                    <a:pt x="896398" y="572165"/>
                    <a:pt x="898207" y="576451"/>
                  </a:cubicBezTo>
                  <a:cubicBezTo>
                    <a:pt x="896588" y="576642"/>
                    <a:pt x="894302" y="576261"/>
                    <a:pt x="894112" y="577785"/>
                  </a:cubicBezTo>
                  <a:cubicBezTo>
                    <a:pt x="900684" y="589215"/>
                    <a:pt x="896684" y="604740"/>
                    <a:pt x="902208" y="618456"/>
                  </a:cubicBezTo>
                  <a:cubicBezTo>
                    <a:pt x="900779" y="617218"/>
                    <a:pt x="901732" y="613408"/>
                    <a:pt x="898112" y="614361"/>
                  </a:cubicBezTo>
                  <a:cubicBezTo>
                    <a:pt x="899827" y="619218"/>
                    <a:pt x="898017" y="619314"/>
                    <a:pt x="899446" y="623886"/>
                  </a:cubicBezTo>
                  <a:cubicBezTo>
                    <a:pt x="897446" y="624648"/>
                    <a:pt x="892397" y="622266"/>
                    <a:pt x="892683" y="625219"/>
                  </a:cubicBezTo>
                  <a:cubicBezTo>
                    <a:pt x="895826" y="625124"/>
                    <a:pt x="896684" y="627505"/>
                    <a:pt x="900875" y="626553"/>
                  </a:cubicBezTo>
                  <a:cubicBezTo>
                    <a:pt x="900875" y="628839"/>
                    <a:pt x="900875" y="631125"/>
                    <a:pt x="900875" y="633315"/>
                  </a:cubicBezTo>
                  <a:cubicBezTo>
                    <a:pt x="898303" y="633030"/>
                    <a:pt x="897922" y="634839"/>
                    <a:pt x="895445" y="634649"/>
                  </a:cubicBezTo>
                  <a:cubicBezTo>
                    <a:pt x="891064" y="632649"/>
                    <a:pt x="889445" y="627981"/>
                    <a:pt x="887254" y="623790"/>
                  </a:cubicBezTo>
                  <a:cubicBezTo>
                    <a:pt x="889254" y="622171"/>
                    <a:pt x="893350" y="622647"/>
                    <a:pt x="892683" y="618361"/>
                  </a:cubicBezTo>
                  <a:cubicBezTo>
                    <a:pt x="889064" y="616170"/>
                    <a:pt x="887540" y="615218"/>
                    <a:pt x="884492" y="618361"/>
                  </a:cubicBezTo>
                  <a:cubicBezTo>
                    <a:pt x="884873" y="615218"/>
                    <a:pt x="887444" y="612551"/>
                    <a:pt x="883158" y="611598"/>
                  </a:cubicBezTo>
                  <a:cubicBezTo>
                    <a:pt x="882682" y="614742"/>
                    <a:pt x="877729" y="613408"/>
                    <a:pt x="876395" y="615694"/>
                  </a:cubicBezTo>
                  <a:cubicBezTo>
                    <a:pt x="878777" y="620838"/>
                    <a:pt x="877157" y="625695"/>
                    <a:pt x="883158" y="631982"/>
                  </a:cubicBezTo>
                  <a:cubicBezTo>
                    <a:pt x="881063" y="632077"/>
                    <a:pt x="878491" y="631791"/>
                    <a:pt x="879062" y="634649"/>
                  </a:cubicBezTo>
                  <a:cubicBezTo>
                    <a:pt x="883444" y="630077"/>
                    <a:pt x="882206" y="637221"/>
                    <a:pt x="884492" y="638745"/>
                  </a:cubicBezTo>
                  <a:cubicBezTo>
                    <a:pt x="884873" y="636935"/>
                    <a:pt x="886397" y="636173"/>
                    <a:pt x="885825" y="633315"/>
                  </a:cubicBezTo>
                  <a:cubicBezTo>
                    <a:pt x="890778" y="635601"/>
                    <a:pt x="894969" y="638649"/>
                    <a:pt x="900779" y="640078"/>
                  </a:cubicBezTo>
                  <a:cubicBezTo>
                    <a:pt x="900875" y="646269"/>
                    <a:pt x="899636" y="653889"/>
                    <a:pt x="903446" y="656366"/>
                  </a:cubicBezTo>
                  <a:cubicBezTo>
                    <a:pt x="901446" y="657128"/>
                    <a:pt x="896398" y="654747"/>
                    <a:pt x="896684" y="657699"/>
                  </a:cubicBezTo>
                  <a:cubicBezTo>
                    <a:pt x="901541" y="663319"/>
                    <a:pt x="906018" y="677892"/>
                    <a:pt x="896684" y="676749"/>
                  </a:cubicBezTo>
                  <a:cubicBezTo>
                    <a:pt x="898970" y="678464"/>
                    <a:pt x="902018" y="679512"/>
                    <a:pt x="902113" y="683512"/>
                  </a:cubicBezTo>
                  <a:cubicBezTo>
                    <a:pt x="899541" y="689418"/>
                    <a:pt x="895350" y="690084"/>
                    <a:pt x="889826" y="690275"/>
                  </a:cubicBezTo>
                  <a:cubicBezTo>
                    <a:pt x="890683" y="686751"/>
                    <a:pt x="889254" y="685417"/>
                    <a:pt x="885730" y="686179"/>
                  </a:cubicBezTo>
                  <a:cubicBezTo>
                    <a:pt x="884206" y="681893"/>
                    <a:pt x="887921" y="682845"/>
                    <a:pt x="888492" y="680750"/>
                  </a:cubicBezTo>
                  <a:cubicBezTo>
                    <a:pt x="883158" y="679988"/>
                    <a:pt x="883730" y="685036"/>
                    <a:pt x="880301" y="686179"/>
                  </a:cubicBezTo>
                  <a:cubicBezTo>
                    <a:pt x="883825" y="686370"/>
                    <a:pt x="887349" y="686465"/>
                    <a:pt x="887063" y="690275"/>
                  </a:cubicBezTo>
                  <a:cubicBezTo>
                    <a:pt x="881444" y="692466"/>
                    <a:pt x="880872" y="687513"/>
                    <a:pt x="876205" y="691608"/>
                  </a:cubicBezTo>
                  <a:cubicBezTo>
                    <a:pt x="873538" y="689037"/>
                    <a:pt x="875824" y="686655"/>
                    <a:pt x="876205" y="683512"/>
                  </a:cubicBezTo>
                  <a:cubicBezTo>
                    <a:pt x="872585" y="683131"/>
                    <a:pt x="875157" y="688751"/>
                    <a:pt x="870776" y="687608"/>
                  </a:cubicBezTo>
                  <a:cubicBezTo>
                    <a:pt x="870490" y="683703"/>
                    <a:pt x="871061" y="680750"/>
                    <a:pt x="873443" y="679416"/>
                  </a:cubicBezTo>
                  <a:cubicBezTo>
                    <a:pt x="873633" y="681036"/>
                    <a:pt x="873252" y="683322"/>
                    <a:pt x="874776" y="683512"/>
                  </a:cubicBezTo>
                  <a:cubicBezTo>
                    <a:pt x="877157" y="678654"/>
                    <a:pt x="874300" y="674749"/>
                    <a:pt x="870776" y="669891"/>
                  </a:cubicBezTo>
                  <a:cubicBezTo>
                    <a:pt x="877824" y="671320"/>
                    <a:pt x="874395" y="663986"/>
                    <a:pt x="870776" y="664462"/>
                  </a:cubicBezTo>
                  <a:cubicBezTo>
                    <a:pt x="870490" y="661033"/>
                    <a:pt x="872871" y="660271"/>
                    <a:pt x="873443" y="657699"/>
                  </a:cubicBezTo>
                  <a:cubicBezTo>
                    <a:pt x="876014" y="656366"/>
                    <a:pt x="878015" y="661795"/>
                    <a:pt x="878872" y="657699"/>
                  </a:cubicBezTo>
                  <a:cubicBezTo>
                    <a:pt x="873062" y="657223"/>
                    <a:pt x="872585" y="651318"/>
                    <a:pt x="868013" y="649508"/>
                  </a:cubicBezTo>
                  <a:cubicBezTo>
                    <a:pt x="875062" y="637792"/>
                    <a:pt x="859441" y="629791"/>
                    <a:pt x="869347" y="619695"/>
                  </a:cubicBezTo>
                  <a:cubicBezTo>
                    <a:pt x="866013" y="618933"/>
                    <a:pt x="864394" y="616551"/>
                    <a:pt x="862584" y="614265"/>
                  </a:cubicBezTo>
                  <a:cubicBezTo>
                    <a:pt x="868490" y="609979"/>
                    <a:pt x="866204" y="595596"/>
                    <a:pt x="877729" y="593882"/>
                  </a:cubicBezTo>
                  <a:close/>
                  <a:moveTo>
                    <a:pt x="869537" y="910302"/>
                  </a:moveTo>
                  <a:cubicBezTo>
                    <a:pt x="875919" y="908874"/>
                    <a:pt x="872395" y="910112"/>
                    <a:pt x="876300" y="906207"/>
                  </a:cubicBezTo>
                  <a:cubicBezTo>
                    <a:pt x="877729" y="910779"/>
                    <a:pt x="876681" y="902397"/>
                    <a:pt x="880301" y="904873"/>
                  </a:cubicBezTo>
                  <a:cubicBezTo>
                    <a:pt x="880586" y="906873"/>
                    <a:pt x="879824" y="909921"/>
                    <a:pt x="881729" y="910302"/>
                  </a:cubicBezTo>
                  <a:cubicBezTo>
                    <a:pt x="881729" y="908493"/>
                    <a:pt x="884111" y="909064"/>
                    <a:pt x="884492" y="907540"/>
                  </a:cubicBezTo>
                  <a:cubicBezTo>
                    <a:pt x="884492" y="906207"/>
                    <a:pt x="883349" y="905921"/>
                    <a:pt x="883158" y="904778"/>
                  </a:cubicBezTo>
                  <a:cubicBezTo>
                    <a:pt x="888302" y="906778"/>
                    <a:pt x="885730" y="901063"/>
                    <a:pt x="889921" y="902111"/>
                  </a:cubicBezTo>
                  <a:cubicBezTo>
                    <a:pt x="893350" y="905635"/>
                    <a:pt x="886492" y="906683"/>
                    <a:pt x="885825" y="910302"/>
                  </a:cubicBezTo>
                  <a:cubicBezTo>
                    <a:pt x="888873" y="914493"/>
                    <a:pt x="889349" y="921256"/>
                    <a:pt x="894017" y="923828"/>
                  </a:cubicBezTo>
                  <a:cubicBezTo>
                    <a:pt x="888016" y="922875"/>
                    <a:pt x="879157" y="918494"/>
                    <a:pt x="874967" y="923828"/>
                  </a:cubicBezTo>
                  <a:cubicBezTo>
                    <a:pt x="872871" y="922399"/>
                    <a:pt x="871252" y="920589"/>
                    <a:pt x="869632" y="918684"/>
                  </a:cubicBezTo>
                  <a:cubicBezTo>
                    <a:pt x="869537" y="917541"/>
                    <a:pt x="869442" y="916494"/>
                    <a:pt x="869347" y="915351"/>
                  </a:cubicBezTo>
                  <a:cubicBezTo>
                    <a:pt x="872395" y="914493"/>
                    <a:pt x="872395" y="911160"/>
                    <a:pt x="869537" y="910302"/>
                  </a:cubicBezTo>
                  <a:close/>
                  <a:moveTo>
                    <a:pt x="836962" y="634649"/>
                  </a:moveTo>
                  <a:cubicBezTo>
                    <a:pt x="836676" y="633125"/>
                    <a:pt x="835438" y="632553"/>
                    <a:pt x="834200" y="631982"/>
                  </a:cubicBezTo>
                  <a:cubicBezTo>
                    <a:pt x="832580" y="633887"/>
                    <a:pt x="829532" y="634554"/>
                    <a:pt x="826103" y="634649"/>
                  </a:cubicBezTo>
                  <a:cubicBezTo>
                    <a:pt x="825627" y="632839"/>
                    <a:pt x="824198" y="632077"/>
                    <a:pt x="824770" y="629220"/>
                  </a:cubicBezTo>
                  <a:cubicBezTo>
                    <a:pt x="829628" y="629696"/>
                    <a:pt x="831342" y="631315"/>
                    <a:pt x="835628" y="629220"/>
                  </a:cubicBezTo>
                  <a:cubicBezTo>
                    <a:pt x="836867" y="635601"/>
                    <a:pt x="847916" y="632363"/>
                    <a:pt x="851916" y="635982"/>
                  </a:cubicBezTo>
                  <a:cubicBezTo>
                    <a:pt x="851916" y="637792"/>
                    <a:pt x="851916" y="639602"/>
                    <a:pt x="851916" y="641412"/>
                  </a:cubicBezTo>
                  <a:cubicBezTo>
                    <a:pt x="847725" y="642459"/>
                    <a:pt x="849344" y="637697"/>
                    <a:pt x="845153" y="638745"/>
                  </a:cubicBezTo>
                  <a:cubicBezTo>
                    <a:pt x="845058" y="640650"/>
                    <a:pt x="845820" y="641697"/>
                    <a:pt x="846487" y="642840"/>
                  </a:cubicBezTo>
                  <a:cubicBezTo>
                    <a:pt x="842963" y="641412"/>
                    <a:pt x="841724" y="648651"/>
                    <a:pt x="839724" y="644174"/>
                  </a:cubicBezTo>
                  <a:cubicBezTo>
                    <a:pt x="841439" y="643602"/>
                    <a:pt x="842486" y="642459"/>
                    <a:pt x="842391" y="640078"/>
                  </a:cubicBezTo>
                  <a:cubicBezTo>
                    <a:pt x="834009" y="639126"/>
                    <a:pt x="840105" y="645603"/>
                    <a:pt x="835628" y="646841"/>
                  </a:cubicBezTo>
                  <a:cubicBezTo>
                    <a:pt x="841534" y="645888"/>
                    <a:pt x="834581" y="649508"/>
                    <a:pt x="838391" y="649603"/>
                  </a:cubicBezTo>
                  <a:cubicBezTo>
                    <a:pt x="840581" y="649508"/>
                    <a:pt x="839438" y="646174"/>
                    <a:pt x="842486" y="646841"/>
                  </a:cubicBezTo>
                  <a:cubicBezTo>
                    <a:pt x="843534" y="651508"/>
                    <a:pt x="837533" y="649127"/>
                    <a:pt x="837057" y="652270"/>
                  </a:cubicBezTo>
                  <a:cubicBezTo>
                    <a:pt x="838676" y="652461"/>
                    <a:pt x="840867" y="652080"/>
                    <a:pt x="841153" y="653604"/>
                  </a:cubicBezTo>
                  <a:cubicBezTo>
                    <a:pt x="840296" y="653699"/>
                    <a:pt x="839534" y="653794"/>
                    <a:pt x="839819" y="654937"/>
                  </a:cubicBezTo>
                  <a:cubicBezTo>
                    <a:pt x="838486" y="654937"/>
                    <a:pt x="838200" y="656080"/>
                    <a:pt x="837152" y="656271"/>
                  </a:cubicBezTo>
                  <a:cubicBezTo>
                    <a:pt x="836486" y="654651"/>
                    <a:pt x="835724" y="653223"/>
                    <a:pt x="834390" y="652175"/>
                  </a:cubicBezTo>
                  <a:cubicBezTo>
                    <a:pt x="832676" y="653985"/>
                    <a:pt x="830294" y="654842"/>
                    <a:pt x="833057" y="657604"/>
                  </a:cubicBezTo>
                  <a:cubicBezTo>
                    <a:pt x="832009" y="657223"/>
                    <a:pt x="830199" y="657604"/>
                    <a:pt x="828580" y="657699"/>
                  </a:cubicBezTo>
                  <a:cubicBezTo>
                    <a:pt x="828199" y="655604"/>
                    <a:pt x="827818" y="653508"/>
                    <a:pt x="827437" y="651413"/>
                  </a:cubicBezTo>
                  <a:cubicBezTo>
                    <a:pt x="828104" y="651889"/>
                    <a:pt x="828866" y="652365"/>
                    <a:pt x="830294" y="652080"/>
                  </a:cubicBezTo>
                  <a:cubicBezTo>
                    <a:pt x="830294" y="650746"/>
                    <a:pt x="830294" y="649317"/>
                    <a:pt x="830294" y="647984"/>
                  </a:cubicBezTo>
                  <a:cubicBezTo>
                    <a:pt x="829151" y="647984"/>
                    <a:pt x="827913" y="647984"/>
                    <a:pt x="826770" y="647984"/>
                  </a:cubicBezTo>
                  <a:cubicBezTo>
                    <a:pt x="826294" y="645507"/>
                    <a:pt x="825818" y="643031"/>
                    <a:pt x="825341" y="640650"/>
                  </a:cubicBezTo>
                  <a:cubicBezTo>
                    <a:pt x="825913" y="639316"/>
                    <a:pt x="826389" y="637887"/>
                    <a:pt x="826199" y="635792"/>
                  </a:cubicBezTo>
                  <a:cubicBezTo>
                    <a:pt x="829437" y="635220"/>
                    <a:pt x="829151" y="638268"/>
                    <a:pt x="832961" y="637125"/>
                  </a:cubicBezTo>
                  <a:cubicBezTo>
                    <a:pt x="831723" y="631029"/>
                    <a:pt x="837438" y="638268"/>
                    <a:pt x="836962" y="634649"/>
                  </a:cubicBezTo>
                  <a:close/>
                  <a:moveTo>
                    <a:pt x="724948" y="204214"/>
                  </a:moveTo>
                  <a:cubicBezTo>
                    <a:pt x="724757" y="203547"/>
                    <a:pt x="724567" y="202881"/>
                    <a:pt x="724281" y="202214"/>
                  </a:cubicBezTo>
                  <a:cubicBezTo>
                    <a:pt x="724757" y="202500"/>
                    <a:pt x="725234" y="202785"/>
                    <a:pt x="725710" y="202976"/>
                  </a:cubicBezTo>
                  <a:cubicBezTo>
                    <a:pt x="725519" y="203643"/>
                    <a:pt x="725234" y="204024"/>
                    <a:pt x="724948" y="204214"/>
                  </a:cubicBezTo>
                  <a:close/>
                  <a:moveTo>
                    <a:pt x="722186" y="195546"/>
                  </a:moveTo>
                  <a:cubicBezTo>
                    <a:pt x="721995" y="194880"/>
                    <a:pt x="721805" y="194213"/>
                    <a:pt x="721519" y="193451"/>
                  </a:cubicBezTo>
                  <a:cubicBezTo>
                    <a:pt x="722471" y="192594"/>
                    <a:pt x="723233" y="191451"/>
                    <a:pt x="724281" y="190689"/>
                  </a:cubicBezTo>
                  <a:cubicBezTo>
                    <a:pt x="723519" y="192689"/>
                    <a:pt x="729520" y="194022"/>
                    <a:pt x="725615" y="194784"/>
                  </a:cubicBezTo>
                  <a:cubicBezTo>
                    <a:pt x="725615" y="193070"/>
                    <a:pt x="723995" y="194499"/>
                    <a:pt x="722186" y="195546"/>
                  </a:cubicBezTo>
                  <a:close/>
                  <a:moveTo>
                    <a:pt x="724376" y="177163"/>
                  </a:moveTo>
                  <a:cubicBezTo>
                    <a:pt x="724281" y="175068"/>
                    <a:pt x="720947" y="176115"/>
                    <a:pt x="721614" y="173067"/>
                  </a:cubicBezTo>
                  <a:cubicBezTo>
                    <a:pt x="725138" y="172401"/>
                    <a:pt x="726377" y="171258"/>
                    <a:pt x="728377" y="174401"/>
                  </a:cubicBezTo>
                  <a:cubicBezTo>
                    <a:pt x="725710" y="174020"/>
                    <a:pt x="725710" y="176306"/>
                    <a:pt x="724376" y="177163"/>
                  </a:cubicBezTo>
                  <a:close/>
                  <a:moveTo>
                    <a:pt x="722948" y="181259"/>
                  </a:moveTo>
                  <a:cubicBezTo>
                    <a:pt x="721805" y="182592"/>
                    <a:pt x="720185" y="183164"/>
                    <a:pt x="718661" y="183354"/>
                  </a:cubicBezTo>
                  <a:cubicBezTo>
                    <a:pt x="718376" y="182402"/>
                    <a:pt x="718090" y="181545"/>
                    <a:pt x="717899" y="180592"/>
                  </a:cubicBezTo>
                  <a:cubicBezTo>
                    <a:pt x="719519" y="181259"/>
                    <a:pt x="721328" y="181640"/>
                    <a:pt x="722948" y="181259"/>
                  </a:cubicBezTo>
                  <a:close/>
                  <a:moveTo>
                    <a:pt x="938784" y="490821"/>
                  </a:moveTo>
                  <a:cubicBezTo>
                    <a:pt x="933164" y="491583"/>
                    <a:pt x="933450" y="486249"/>
                    <a:pt x="932021" y="482630"/>
                  </a:cubicBezTo>
                  <a:cubicBezTo>
                    <a:pt x="936593" y="479487"/>
                    <a:pt x="942404" y="486154"/>
                    <a:pt x="938784" y="490821"/>
                  </a:cubicBezTo>
                  <a:close/>
                  <a:moveTo>
                    <a:pt x="891254" y="308894"/>
                  </a:moveTo>
                  <a:cubicBezTo>
                    <a:pt x="896017" y="309275"/>
                    <a:pt x="887825" y="313942"/>
                    <a:pt x="892588" y="314323"/>
                  </a:cubicBezTo>
                  <a:cubicBezTo>
                    <a:pt x="891635" y="310608"/>
                    <a:pt x="895255" y="311561"/>
                    <a:pt x="895255" y="308894"/>
                  </a:cubicBezTo>
                  <a:cubicBezTo>
                    <a:pt x="901256" y="311656"/>
                    <a:pt x="905256" y="313466"/>
                    <a:pt x="912876" y="311656"/>
                  </a:cubicBezTo>
                  <a:cubicBezTo>
                    <a:pt x="911257" y="316419"/>
                    <a:pt x="908495" y="321372"/>
                    <a:pt x="915638" y="322515"/>
                  </a:cubicBezTo>
                  <a:cubicBezTo>
                    <a:pt x="915638" y="321181"/>
                    <a:pt x="916686" y="320895"/>
                    <a:pt x="916972" y="319848"/>
                  </a:cubicBezTo>
                  <a:cubicBezTo>
                    <a:pt x="917353" y="316228"/>
                    <a:pt x="911733" y="318800"/>
                    <a:pt x="912876" y="314418"/>
                  </a:cubicBezTo>
                  <a:cubicBezTo>
                    <a:pt x="913924" y="314133"/>
                    <a:pt x="915543" y="314418"/>
                    <a:pt x="915638" y="313085"/>
                  </a:cubicBezTo>
                  <a:cubicBezTo>
                    <a:pt x="920401" y="314609"/>
                    <a:pt x="925259" y="316038"/>
                    <a:pt x="927830" y="319848"/>
                  </a:cubicBezTo>
                  <a:cubicBezTo>
                    <a:pt x="922020" y="321467"/>
                    <a:pt x="933355" y="327372"/>
                    <a:pt x="930593" y="334802"/>
                  </a:cubicBezTo>
                  <a:cubicBezTo>
                    <a:pt x="925449" y="330706"/>
                    <a:pt x="921353" y="332992"/>
                    <a:pt x="915638" y="325277"/>
                  </a:cubicBezTo>
                  <a:cubicBezTo>
                    <a:pt x="916019" y="328420"/>
                    <a:pt x="918496" y="331182"/>
                    <a:pt x="914305" y="332040"/>
                  </a:cubicBezTo>
                  <a:cubicBezTo>
                    <a:pt x="914114" y="328134"/>
                    <a:pt x="908685" y="329563"/>
                    <a:pt x="904780" y="329373"/>
                  </a:cubicBezTo>
                  <a:cubicBezTo>
                    <a:pt x="902208" y="320705"/>
                    <a:pt x="895445" y="314895"/>
                    <a:pt x="888492" y="314418"/>
                  </a:cubicBezTo>
                  <a:cubicBezTo>
                    <a:pt x="888587" y="312037"/>
                    <a:pt x="888206" y="310227"/>
                    <a:pt x="887159" y="308989"/>
                  </a:cubicBezTo>
                  <a:cubicBezTo>
                    <a:pt x="888587" y="308894"/>
                    <a:pt x="889921" y="308894"/>
                    <a:pt x="891254" y="308894"/>
                  </a:cubicBezTo>
                  <a:close/>
                  <a:moveTo>
                    <a:pt x="885825" y="359091"/>
                  </a:moveTo>
                  <a:cubicBezTo>
                    <a:pt x="883730" y="363567"/>
                    <a:pt x="892207" y="364234"/>
                    <a:pt x="887159" y="367282"/>
                  </a:cubicBezTo>
                  <a:cubicBezTo>
                    <a:pt x="885730" y="361472"/>
                    <a:pt x="876586" y="363282"/>
                    <a:pt x="876300" y="356424"/>
                  </a:cubicBezTo>
                  <a:cubicBezTo>
                    <a:pt x="882015" y="354995"/>
                    <a:pt x="880491" y="364329"/>
                    <a:pt x="885825" y="359091"/>
                  </a:cubicBezTo>
                  <a:close/>
                  <a:moveTo>
                    <a:pt x="847820" y="278985"/>
                  </a:moveTo>
                  <a:cubicBezTo>
                    <a:pt x="854774" y="284034"/>
                    <a:pt x="855917" y="279938"/>
                    <a:pt x="862775" y="277652"/>
                  </a:cubicBezTo>
                  <a:cubicBezTo>
                    <a:pt x="863918" y="287844"/>
                    <a:pt x="878205" y="297845"/>
                    <a:pt x="873633" y="304798"/>
                  </a:cubicBezTo>
                  <a:cubicBezTo>
                    <a:pt x="868871" y="294797"/>
                    <a:pt x="862584" y="291654"/>
                    <a:pt x="850582" y="291177"/>
                  </a:cubicBezTo>
                  <a:cubicBezTo>
                    <a:pt x="849344" y="287653"/>
                    <a:pt x="849916" y="286129"/>
                    <a:pt x="850582" y="281652"/>
                  </a:cubicBezTo>
                  <a:cubicBezTo>
                    <a:pt x="848963" y="281557"/>
                    <a:pt x="847344" y="281271"/>
                    <a:pt x="847820" y="278985"/>
                  </a:cubicBezTo>
                  <a:close/>
                  <a:moveTo>
                    <a:pt x="838391" y="330611"/>
                  </a:moveTo>
                  <a:cubicBezTo>
                    <a:pt x="844010" y="328706"/>
                    <a:pt x="848201" y="335183"/>
                    <a:pt x="845153" y="337374"/>
                  </a:cubicBezTo>
                  <a:cubicBezTo>
                    <a:pt x="845058" y="332992"/>
                    <a:pt x="837057" y="336421"/>
                    <a:pt x="838391" y="330611"/>
                  </a:cubicBezTo>
                  <a:close/>
                  <a:moveTo>
                    <a:pt x="809816" y="376712"/>
                  </a:moveTo>
                  <a:cubicBezTo>
                    <a:pt x="810673" y="374807"/>
                    <a:pt x="815054" y="376521"/>
                    <a:pt x="815245" y="374045"/>
                  </a:cubicBezTo>
                  <a:cubicBezTo>
                    <a:pt x="811435" y="368711"/>
                    <a:pt x="805625" y="372140"/>
                    <a:pt x="804386" y="363186"/>
                  </a:cubicBezTo>
                  <a:cubicBezTo>
                    <a:pt x="806958" y="363091"/>
                    <a:pt x="807244" y="364234"/>
                    <a:pt x="805720" y="365853"/>
                  </a:cubicBezTo>
                  <a:cubicBezTo>
                    <a:pt x="810006" y="364329"/>
                    <a:pt x="809054" y="367949"/>
                    <a:pt x="811244" y="368616"/>
                  </a:cubicBezTo>
                  <a:cubicBezTo>
                    <a:pt x="809530" y="362329"/>
                    <a:pt x="808292" y="363663"/>
                    <a:pt x="807149" y="356424"/>
                  </a:cubicBezTo>
                  <a:cubicBezTo>
                    <a:pt x="811244" y="360424"/>
                    <a:pt x="818959" y="355185"/>
                    <a:pt x="823436" y="360519"/>
                  </a:cubicBezTo>
                  <a:cubicBezTo>
                    <a:pt x="822674" y="358519"/>
                    <a:pt x="825056" y="353566"/>
                    <a:pt x="822103" y="353757"/>
                  </a:cubicBezTo>
                  <a:cubicBezTo>
                    <a:pt x="820388" y="355662"/>
                    <a:pt x="815721" y="354614"/>
                    <a:pt x="814007" y="356519"/>
                  </a:cubicBezTo>
                  <a:cubicBezTo>
                    <a:pt x="814959" y="352804"/>
                    <a:pt x="811340" y="353757"/>
                    <a:pt x="811340" y="351090"/>
                  </a:cubicBezTo>
                  <a:cubicBezTo>
                    <a:pt x="813911" y="350709"/>
                    <a:pt x="814007" y="352899"/>
                    <a:pt x="815340" y="353757"/>
                  </a:cubicBezTo>
                  <a:cubicBezTo>
                    <a:pt x="814578" y="347946"/>
                    <a:pt x="822674" y="351090"/>
                    <a:pt x="820769" y="344232"/>
                  </a:cubicBezTo>
                  <a:cubicBezTo>
                    <a:pt x="827532" y="344994"/>
                    <a:pt x="827437" y="344232"/>
                    <a:pt x="832961" y="345565"/>
                  </a:cubicBezTo>
                  <a:cubicBezTo>
                    <a:pt x="833342" y="342041"/>
                    <a:pt x="827723" y="344517"/>
                    <a:pt x="828866" y="340136"/>
                  </a:cubicBezTo>
                  <a:cubicBezTo>
                    <a:pt x="837438" y="340136"/>
                    <a:pt x="831152" y="340136"/>
                    <a:pt x="831628" y="334707"/>
                  </a:cubicBezTo>
                  <a:cubicBezTo>
                    <a:pt x="833533" y="334802"/>
                    <a:pt x="834581" y="334040"/>
                    <a:pt x="835724" y="333373"/>
                  </a:cubicBezTo>
                  <a:cubicBezTo>
                    <a:pt x="835914" y="340326"/>
                    <a:pt x="845249" y="341088"/>
                    <a:pt x="847916" y="341565"/>
                  </a:cubicBezTo>
                  <a:cubicBezTo>
                    <a:pt x="843915" y="342708"/>
                    <a:pt x="851059" y="343565"/>
                    <a:pt x="849249" y="346994"/>
                  </a:cubicBezTo>
                  <a:cubicBezTo>
                    <a:pt x="844868" y="348042"/>
                    <a:pt x="848011" y="356614"/>
                    <a:pt x="842486" y="356519"/>
                  </a:cubicBezTo>
                  <a:cubicBezTo>
                    <a:pt x="846201" y="357376"/>
                    <a:pt x="849154" y="363091"/>
                    <a:pt x="853345" y="359281"/>
                  </a:cubicBezTo>
                  <a:cubicBezTo>
                    <a:pt x="853631" y="364520"/>
                    <a:pt x="844963" y="360805"/>
                    <a:pt x="843820" y="364710"/>
                  </a:cubicBezTo>
                  <a:cubicBezTo>
                    <a:pt x="843439" y="368235"/>
                    <a:pt x="845725" y="369092"/>
                    <a:pt x="849249" y="368806"/>
                  </a:cubicBezTo>
                  <a:cubicBezTo>
                    <a:pt x="849630" y="373283"/>
                    <a:pt x="847630" y="375378"/>
                    <a:pt x="843820" y="375569"/>
                  </a:cubicBezTo>
                  <a:cubicBezTo>
                    <a:pt x="840581" y="372045"/>
                    <a:pt x="840581" y="365568"/>
                    <a:pt x="843820" y="361948"/>
                  </a:cubicBezTo>
                  <a:cubicBezTo>
                    <a:pt x="838962" y="362996"/>
                    <a:pt x="834485" y="357757"/>
                    <a:pt x="832961" y="363282"/>
                  </a:cubicBezTo>
                  <a:cubicBezTo>
                    <a:pt x="839534" y="362234"/>
                    <a:pt x="831152" y="371473"/>
                    <a:pt x="839724" y="375474"/>
                  </a:cubicBezTo>
                  <a:cubicBezTo>
                    <a:pt x="834295" y="383856"/>
                    <a:pt x="826294" y="376331"/>
                    <a:pt x="822103" y="382236"/>
                  </a:cubicBezTo>
                  <a:cubicBezTo>
                    <a:pt x="820769" y="380427"/>
                    <a:pt x="820865" y="377188"/>
                    <a:pt x="818007" y="376807"/>
                  </a:cubicBezTo>
                  <a:cubicBezTo>
                    <a:pt x="818007" y="379474"/>
                    <a:pt x="814292" y="378522"/>
                    <a:pt x="815245" y="382236"/>
                  </a:cubicBezTo>
                  <a:cubicBezTo>
                    <a:pt x="817245" y="383856"/>
                    <a:pt x="821341" y="383379"/>
                    <a:pt x="820674" y="387666"/>
                  </a:cubicBezTo>
                  <a:cubicBezTo>
                    <a:pt x="818674" y="388428"/>
                    <a:pt x="817245" y="389666"/>
                    <a:pt x="815245" y="390428"/>
                  </a:cubicBezTo>
                  <a:cubicBezTo>
                    <a:pt x="811816" y="382998"/>
                    <a:pt x="805148" y="378807"/>
                    <a:pt x="798957" y="374140"/>
                  </a:cubicBezTo>
                  <a:cubicBezTo>
                    <a:pt x="805244" y="375188"/>
                    <a:pt x="807434" y="373473"/>
                    <a:pt x="809816" y="376712"/>
                  </a:cubicBezTo>
                  <a:close/>
                  <a:moveTo>
                    <a:pt x="739235" y="140492"/>
                  </a:moveTo>
                  <a:cubicBezTo>
                    <a:pt x="739426" y="143064"/>
                    <a:pt x="743712" y="141444"/>
                    <a:pt x="743331" y="144588"/>
                  </a:cubicBezTo>
                  <a:cubicBezTo>
                    <a:pt x="740950" y="148683"/>
                    <a:pt x="734949" y="142683"/>
                    <a:pt x="739235" y="140492"/>
                  </a:cubicBezTo>
                  <a:close/>
                  <a:moveTo>
                    <a:pt x="737902" y="209739"/>
                  </a:moveTo>
                  <a:cubicBezTo>
                    <a:pt x="737711" y="213168"/>
                    <a:pt x="735330" y="213930"/>
                    <a:pt x="737902" y="216501"/>
                  </a:cubicBezTo>
                  <a:cubicBezTo>
                    <a:pt x="730282" y="214215"/>
                    <a:pt x="732282" y="208024"/>
                    <a:pt x="726472" y="209072"/>
                  </a:cubicBezTo>
                  <a:cubicBezTo>
                    <a:pt x="726186" y="208024"/>
                    <a:pt x="725805" y="207072"/>
                    <a:pt x="725519" y="206024"/>
                  </a:cubicBezTo>
                  <a:cubicBezTo>
                    <a:pt x="726948" y="204214"/>
                    <a:pt x="729425" y="205357"/>
                    <a:pt x="733806" y="205548"/>
                  </a:cubicBezTo>
                  <a:cubicBezTo>
                    <a:pt x="733616" y="208691"/>
                    <a:pt x="734949" y="210024"/>
                    <a:pt x="737902" y="209739"/>
                  </a:cubicBezTo>
                  <a:close/>
                  <a:moveTo>
                    <a:pt x="727043" y="118775"/>
                  </a:moveTo>
                  <a:cubicBezTo>
                    <a:pt x="726567" y="116965"/>
                    <a:pt x="725138" y="116203"/>
                    <a:pt x="725710" y="113346"/>
                  </a:cubicBezTo>
                  <a:cubicBezTo>
                    <a:pt x="728853" y="115251"/>
                    <a:pt x="730853" y="109821"/>
                    <a:pt x="731139" y="113346"/>
                  </a:cubicBezTo>
                  <a:cubicBezTo>
                    <a:pt x="728282" y="113727"/>
                    <a:pt x="729806" y="118394"/>
                    <a:pt x="727043" y="118775"/>
                  </a:cubicBezTo>
                  <a:close/>
                  <a:moveTo>
                    <a:pt x="736473" y="143254"/>
                  </a:moveTo>
                  <a:cubicBezTo>
                    <a:pt x="731711" y="145445"/>
                    <a:pt x="727996" y="142683"/>
                    <a:pt x="721519" y="144588"/>
                  </a:cubicBezTo>
                  <a:cubicBezTo>
                    <a:pt x="723900" y="140397"/>
                    <a:pt x="735616" y="137158"/>
                    <a:pt x="736473" y="143254"/>
                  </a:cubicBezTo>
                  <a:close/>
                  <a:moveTo>
                    <a:pt x="721614" y="167638"/>
                  </a:moveTo>
                  <a:cubicBezTo>
                    <a:pt x="720947" y="168781"/>
                    <a:pt x="720185" y="169829"/>
                    <a:pt x="720281" y="171734"/>
                  </a:cubicBezTo>
                  <a:cubicBezTo>
                    <a:pt x="718471" y="170305"/>
                    <a:pt x="716661" y="169257"/>
                    <a:pt x="714851" y="168210"/>
                  </a:cubicBezTo>
                  <a:cubicBezTo>
                    <a:pt x="714566" y="166781"/>
                    <a:pt x="714184" y="165352"/>
                    <a:pt x="713899" y="163923"/>
                  </a:cubicBezTo>
                  <a:cubicBezTo>
                    <a:pt x="716375" y="165162"/>
                    <a:pt x="718947" y="166114"/>
                    <a:pt x="721614" y="167638"/>
                  </a:cubicBezTo>
                  <a:close/>
                  <a:moveTo>
                    <a:pt x="717518" y="156780"/>
                  </a:moveTo>
                  <a:cubicBezTo>
                    <a:pt x="716185" y="158113"/>
                    <a:pt x="714470" y="158113"/>
                    <a:pt x="712661" y="157637"/>
                  </a:cubicBezTo>
                  <a:cubicBezTo>
                    <a:pt x="712375" y="155732"/>
                    <a:pt x="711994" y="153922"/>
                    <a:pt x="711613" y="152017"/>
                  </a:cubicBezTo>
                  <a:cubicBezTo>
                    <a:pt x="714756" y="152589"/>
                    <a:pt x="717995" y="152874"/>
                    <a:pt x="717518" y="156780"/>
                  </a:cubicBezTo>
                  <a:close/>
                  <a:moveTo>
                    <a:pt x="687705" y="1188718"/>
                  </a:moveTo>
                  <a:cubicBezTo>
                    <a:pt x="687515" y="1192719"/>
                    <a:pt x="685419" y="1194909"/>
                    <a:pt x="681419" y="1195100"/>
                  </a:cubicBezTo>
                  <a:cubicBezTo>
                    <a:pt x="681514" y="1191099"/>
                    <a:pt x="683705" y="1189004"/>
                    <a:pt x="687705" y="1188718"/>
                  </a:cubicBezTo>
                  <a:close/>
                  <a:moveTo>
                    <a:pt x="678180" y="1157095"/>
                  </a:moveTo>
                  <a:cubicBezTo>
                    <a:pt x="676751" y="1157762"/>
                    <a:pt x="675323" y="1158524"/>
                    <a:pt x="675037" y="1160238"/>
                  </a:cubicBezTo>
                  <a:cubicBezTo>
                    <a:pt x="670179" y="1158714"/>
                    <a:pt x="675704" y="1154904"/>
                    <a:pt x="676561" y="1153857"/>
                  </a:cubicBezTo>
                  <a:cubicBezTo>
                    <a:pt x="678371" y="1156238"/>
                    <a:pt x="681133" y="1157762"/>
                    <a:pt x="681323" y="1161762"/>
                  </a:cubicBezTo>
                  <a:cubicBezTo>
                    <a:pt x="677990" y="1162524"/>
                    <a:pt x="678371" y="1159572"/>
                    <a:pt x="678180" y="1157095"/>
                  </a:cubicBezTo>
                  <a:close/>
                  <a:moveTo>
                    <a:pt x="646462" y="868583"/>
                  </a:moveTo>
                  <a:cubicBezTo>
                    <a:pt x="648557" y="868583"/>
                    <a:pt x="650653" y="868583"/>
                    <a:pt x="652748" y="868583"/>
                  </a:cubicBezTo>
                  <a:cubicBezTo>
                    <a:pt x="651891" y="870964"/>
                    <a:pt x="650367" y="872583"/>
                    <a:pt x="649605" y="874965"/>
                  </a:cubicBezTo>
                  <a:cubicBezTo>
                    <a:pt x="646843" y="874584"/>
                    <a:pt x="646081" y="872202"/>
                    <a:pt x="646462" y="868583"/>
                  </a:cubicBezTo>
                  <a:close/>
                  <a:moveTo>
                    <a:pt x="648081" y="882870"/>
                  </a:moveTo>
                  <a:cubicBezTo>
                    <a:pt x="648081" y="888871"/>
                    <a:pt x="639794" y="888681"/>
                    <a:pt x="641699" y="881251"/>
                  </a:cubicBezTo>
                  <a:cubicBezTo>
                    <a:pt x="645033" y="880584"/>
                    <a:pt x="645890" y="882299"/>
                    <a:pt x="648081" y="882870"/>
                  </a:cubicBezTo>
                  <a:close/>
                  <a:moveTo>
                    <a:pt x="640175" y="800384"/>
                  </a:moveTo>
                  <a:cubicBezTo>
                    <a:pt x="641223" y="800384"/>
                    <a:pt x="642271" y="800384"/>
                    <a:pt x="643319" y="800384"/>
                  </a:cubicBezTo>
                  <a:cubicBezTo>
                    <a:pt x="641890" y="806004"/>
                    <a:pt x="643128" y="804289"/>
                    <a:pt x="641699" y="809909"/>
                  </a:cubicBezTo>
                  <a:cubicBezTo>
                    <a:pt x="637318" y="810576"/>
                    <a:pt x="642938" y="801241"/>
                    <a:pt x="638556" y="802003"/>
                  </a:cubicBezTo>
                  <a:cubicBezTo>
                    <a:pt x="638270" y="800670"/>
                    <a:pt x="639128" y="800479"/>
                    <a:pt x="640175" y="800384"/>
                  </a:cubicBezTo>
                  <a:close/>
                  <a:moveTo>
                    <a:pt x="614744" y="1209387"/>
                  </a:moveTo>
                  <a:cubicBezTo>
                    <a:pt x="616934" y="1206720"/>
                    <a:pt x="614172" y="1199291"/>
                    <a:pt x="619506" y="1199862"/>
                  </a:cubicBezTo>
                  <a:cubicBezTo>
                    <a:pt x="619601" y="1204625"/>
                    <a:pt x="620459" y="1210245"/>
                    <a:pt x="614744" y="1209387"/>
                  </a:cubicBezTo>
                  <a:close/>
                  <a:moveTo>
                    <a:pt x="640175" y="1046129"/>
                  </a:moveTo>
                  <a:cubicBezTo>
                    <a:pt x="644462" y="1044986"/>
                    <a:pt x="643319" y="1049272"/>
                    <a:pt x="646557" y="1049272"/>
                  </a:cubicBezTo>
                  <a:cubicBezTo>
                    <a:pt x="646557" y="1045938"/>
                    <a:pt x="640175" y="1041081"/>
                    <a:pt x="638651" y="1044510"/>
                  </a:cubicBezTo>
                  <a:cubicBezTo>
                    <a:pt x="640747" y="1042033"/>
                    <a:pt x="639128" y="1026126"/>
                    <a:pt x="640271" y="1020697"/>
                  </a:cubicBezTo>
                  <a:cubicBezTo>
                    <a:pt x="637699" y="1018506"/>
                    <a:pt x="635222" y="1016220"/>
                    <a:pt x="632365" y="1014315"/>
                  </a:cubicBezTo>
                  <a:cubicBezTo>
                    <a:pt x="634365" y="1010505"/>
                    <a:pt x="636270" y="1006600"/>
                    <a:pt x="637127" y="1001647"/>
                  </a:cubicBezTo>
                  <a:cubicBezTo>
                    <a:pt x="641890" y="1002790"/>
                    <a:pt x="641795" y="998885"/>
                    <a:pt x="646652" y="1000028"/>
                  </a:cubicBezTo>
                  <a:cubicBezTo>
                    <a:pt x="645986" y="1003362"/>
                    <a:pt x="647700" y="1004219"/>
                    <a:pt x="648176" y="1006410"/>
                  </a:cubicBezTo>
                  <a:cubicBezTo>
                    <a:pt x="653225" y="1007172"/>
                    <a:pt x="648748" y="998504"/>
                    <a:pt x="654558" y="1000028"/>
                  </a:cubicBezTo>
                  <a:cubicBezTo>
                    <a:pt x="646748" y="998599"/>
                    <a:pt x="647319" y="997456"/>
                    <a:pt x="641890" y="990503"/>
                  </a:cubicBezTo>
                  <a:cubicBezTo>
                    <a:pt x="635794" y="995170"/>
                    <a:pt x="629603" y="993075"/>
                    <a:pt x="629222" y="984121"/>
                  </a:cubicBezTo>
                  <a:cubicBezTo>
                    <a:pt x="631889" y="986217"/>
                    <a:pt x="634556" y="988312"/>
                    <a:pt x="640366" y="987264"/>
                  </a:cubicBezTo>
                  <a:cubicBezTo>
                    <a:pt x="638366" y="981168"/>
                    <a:pt x="628079" y="962976"/>
                    <a:pt x="638747" y="963547"/>
                  </a:cubicBezTo>
                  <a:cubicBezTo>
                    <a:pt x="640175" y="953355"/>
                    <a:pt x="629888" y="963261"/>
                    <a:pt x="627602" y="958785"/>
                  </a:cubicBezTo>
                  <a:cubicBezTo>
                    <a:pt x="629317" y="954403"/>
                    <a:pt x="631317" y="944592"/>
                    <a:pt x="624459" y="944497"/>
                  </a:cubicBezTo>
                  <a:cubicBezTo>
                    <a:pt x="628936" y="937353"/>
                    <a:pt x="624935" y="935067"/>
                    <a:pt x="622840" y="927066"/>
                  </a:cubicBezTo>
                  <a:cubicBezTo>
                    <a:pt x="625316" y="922685"/>
                    <a:pt x="632555" y="923066"/>
                    <a:pt x="633984" y="917541"/>
                  </a:cubicBezTo>
                  <a:cubicBezTo>
                    <a:pt x="632555" y="913160"/>
                    <a:pt x="628459" y="920304"/>
                    <a:pt x="626078" y="915922"/>
                  </a:cubicBezTo>
                  <a:cubicBezTo>
                    <a:pt x="626650" y="913827"/>
                    <a:pt x="635984" y="909064"/>
                    <a:pt x="627698" y="908016"/>
                  </a:cubicBezTo>
                  <a:cubicBezTo>
                    <a:pt x="624364" y="904111"/>
                    <a:pt x="633317" y="909159"/>
                    <a:pt x="637223" y="908016"/>
                  </a:cubicBezTo>
                  <a:cubicBezTo>
                    <a:pt x="633603" y="900492"/>
                    <a:pt x="633603" y="889443"/>
                    <a:pt x="632460" y="879441"/>
                  </a:cubicBezTo>
                  <a:cubicBezTo>
                    <a:pt x="637604" y="876203"/>
                    <a:pt x="634651" y="888490"/>
                    <a:pt x="637223" y="882585"/>
                  </a:cubicBezTo>
                  <a:cubicBezTo>
                    <a:pt x="637318" y="888014"/>
                    <a:pt x="643223" y="894777"/>
                    <a:pt x="640366" y="903159"/>
                  </a:cubicBezTo>
                  <a:cubicBezTo>
                    <a:pt x="641032" y="904587"/>
                    <a:pt x="641795" y="906016"/>
                    <a:pt x="643509" y="906302"/>
                  </a:cubicBezTo>
                  <a:cubicBezTo>
                    <a:pt x="645986" y="901730"/>
                    <a:pt x="645509" y="896205"/>
                    <a:pt x="641890" y="893634"/>
                  </a:cubicBezTo>
                  <a:cubicBezTo>
                    <a:pt x="641414" y="889443"/>
                    <a:pt x="645224" y="889538"/>
                    <a:pt x="648272" y="888871"/>
                  </a:cubicBezTo>
                  <a:cubicBezTo>
                    <a:pt x="648462" y="891729"/>
                    <a:pt x="646367" y="892205"/>
                    <a:pt x="646748" y="895253"/>
                  </a:cubicBezTo>
                  <a:cubicBezTo>
                    <a:pt x="651605" y="896396"/>
                    <a:pt x="652558" y="893634"/>
                    <a:pt x="656273" y="893729"/>
                  </a:cubicBezTo>
                  <a:cubicBezTo>
                    <a:pt x="655415" y="899349"/>
                    <a:pt x="661892" y="897634"/>
                    <a:pt x="661035" y="903254"/>
                  </a:cubicBezTo>
                  <a:cubicBezTo>
                    <a:pt x="656654" y="900492"/>
                    <a:pt x="655320" y="900301"/>
                    <a:pt x="649891" y="903254"/>
                  </a:cubicBezTo>
                  <a:cubicBezTo>
                    <a:pt x="649034" y="909350"/>
                    <a:pt x="652748" y="910969"/>
                    <a:pt x="651510" y="917541"/>
                  </a:cubicBezTo>
                  <a:cubicBezTo>
                    <a:pt x="657130" y="917922"/>
                    <a:pt x="654653" y="910112"/>
                    <a:pt x="661035" y="911160"/>
                  </a:cubicBezTo>
                  <a:cubicBezTo>
                    <a:pt x="658178" y="916875"/>
                    <a:pt x="661321" y="915827"/>
                    <a:pt x="662559" y="920685"/>
                  </a:cubicBezTo>
                  <a:cubicBezTo>
                    <a:pt x="658368" y="924780"/>
                    <a:pt x="661321" y="918113"/>
                    <a:pt x="656177" y="919065"/>
                  </a:cubicBezTo>
                  <a:cubicBezTo>
                    <a:pt x="652463" y="919542"/>
                    <a:pt x="655225" y="926590"/>
                    <a:pt x="649891" y="925352"/>
                  </a:cubicBezTo>
                  <a:cubicBezTo>
                    <a:pt x="654653" y="928781"/>
                    <a:pt x="659511" y="928400"/>
                    <a:pt x="662559" y="930114"/>
                  </a:cubicBezTo>
                  <a:cubicBezTo>
                    <a:pt x="663988" y="935639"/>
                    <a:pt x="657416" y="932781"/>
                    <a:pt x="656177" y="931734"/>
                  </a:cubicBezTo>
                  <a:cubicBezTo>
                    <a:pt x="655034" y="937163"/>
                    <a:pt x="662654" y="933734"/>
                    <a:pt x="660940" y="939639"/>
                  </a:cubicBezTo>
                  <a:cubicBezTo>
                    <a:pt x="653606" y="938687"/>
                    <a:pt x="654272" y="945640"/>
                    <a:pt x="649796" y="947545"/>
                  </a:cubicBezTo>
                  <a:cubicBezTo>
                    <a:pt x="652463" y="951736"/>
                    <a:pt x="656273" y="952879"/>
                    <a:pt x="651415" y="957070"/>
                  </a:cubicBezTo>
                  <a:cubicBezTo>
                    <a:pt x="655320" y="960880"/>
                    <a:pt x="659702" y="960975"/>
                    <a:pt x="657797" y="968119"/>
                  </a:cubicBezTo>
                  <a:cubicBezTo>
                    <a:pt x="659225" y="967452"/>
                    <a:pt x="660654" y="966786"/>
                    <a:pt x="660940" y="964976"/>
                  </a:cubicBezTo>
                  <a:cubicBezTo>
                    <a:pt x="659987" y="972024"/>
                    <a:pt x="667226" y="990027"/>
                    <a:pt x="659321" y="996694"/>
                  </a:cubicBezTo>
                  <a:cubicBezTo>
                    <a:pt x="660749" y="999456"/>
                    <a:pt x="662273" y="1002219"/>
                    <a:pt x="667226" y="1001457"/>
                  </a:cubicBezTo>
                  <a:cubicBezTo>
                    <a:pt x="667607" y="1014696"/>
                    <a:pt x="658654" y="1013077"/>
                    <a:pt x="660845" y="1025269"/>
                  </a:cubicBezTo>
                  <a:cubicBezTo>
                    <a:pt x="655796" y="1023936"/>
                    <a:pt x="655892" y="1027746"/>
                    <a:pt x="652939" y="1028412"/>
                  </a:cubicBezTo>
                  <a:cubicBezTo>
                    <a:pt x="654939" y="1035175"/>
                    <a:pt x="660749" y="1028222"/>
                    <a:pt x="667226" y="1030032"/>
                  </a:cubicBezTo>
                  <a:cubicBezTo>
                    <a:pt x="667988" y="1035080"/>
                    <a:pt x="664369" y="1035651"/>
                    <a:pt x="665607" y="1041176"/>
                  </a:cubicBezTo>
                  <a:cubicBezTo>
                    <a:pt x="660749" y="1042319"/>
                    <a:pt x="659797" y="1039557"/>
                    <a:pt x="656082" y="1039557"/>
                  </a:cubicBezTo>
                  <a:cubicBezTo>
                    <a:pt x="655320" y="1042890"/>
                    <a:pt x="658368" y="1042605"/>
                    <a:pt x="660845" y="1042700"/>
                  </a:cubicBezTo>
                  <a:cubicBezTo>
                    <a:pt x="658463" y="1045653"/>
                    <a:pt x="655796" y="1048224"/>
                    <a:pt x="652939" y="1050606"/>
                  </a:cubicBezTo>
                  <a:cubicBezTo>
                    <a:pt x="654272" y="1055273"/>
                    <a:pt x="655320" y="1046891"/>
                    <a:pt x="659321" y="1048986"/>
                  </a:cubicBezTo>
                  <a:cubicBezTo>
                    <a:pt x="659892" y="1052701"/>
                    <a:pt x="660368" y="1056416"/>
                    <a:pt x="665702" y="1055273"/>
                  </a:cubicBezTo>
                  <a:cubicBezTo>
                    <a:pt x="664559" y="1060131"/>
                    <a:pt x="667322" y="1061083"/>
                    <a:pt x="667322" y="1064798"/>
                  </a:cubicBezTo>
                  <a:cubicBezTo>
                    <a:pt x="663607" y="1065274"/>
                    <a:pt x="661226" y="1064512"/>
                    <a:pt x="659416" y="1063179"/>
                  </a:cubicBezTo>
                  <a:cubicBezTo>
                    <a:pt x="659416" y="1066322"/>
                    <a:pt x="659416" y="1069560"/>
                    <a:pt x="659416" y="1072704"/>
                  </a:cubicBezTo>
                  <a:cubicBezTo>
                    <a:pt x="661607" y="1076323"/>
                    <a:pt x="665988" y="1077847"/>
                    <a:pt x="668941" y="1080609"/>
                  </a:cubicBezTo>
                  <a:cubicBezTo>
                    <a:pt x="666845" y="1084324"/>
                    <a:pt x="668274" y="1091563"/>
                    <a:pt x="665798" y="1094897"/>
                  </a:cubicBezTo>
                  <a:cubicBezTo>
                    <a:pt x="661321" y="1096230"/>
                    <a:pt x="661702" y="1092611"/>
                    <a:pt x="657892" y="1093278"/>
                  </a:cubicBezTo>
                  <a:cubicBezTo>
                    <a:pt x="656844" y="1100136"/>
                    <a:pt x="665226" y="1097564"/>
                    <a:pt x="670560" y="1098040"/>
                  </a:cubicBezTo>
                  <a:cubicBezTo>
                    <a:pt x="670274" y="1111185"/>
                    <a:pt x="676561" y="1116709"/>
                    <a:pt x="680085" y="1132902"/>
                  </a:cubicBezTo>
                  <a:cubicBezTo>
                    <a:pt x="675799" y="1133949"/>
                    <a:pt x="677037" y="1129663"/>
                    <a:pt x="675323" y="1128139"/>
                  </a:cubicBezTo>
                  <a:cubicBezTo>
                    <a:pt x="670370" y="1132711"/>
                    <a:pt x="673989" y="1141188"/>
                    <a:pt x="668941" y="1145570"/>
                  </a:cubicBezTo>
                  <a:cubicBezTo>
                    <a:pt x="672656" y="1152142"/>
                    <a:pt x="670465" y="1155476"/>
                    <a:pt x="672084" y="1164620"/>
                  </a:cubicBezTo>
                  <a:cubicBezTo>
                    <a:pt x="668941" y="1164620"/>
                    <a:pt x="670084" y="1168906"/>
                    <a:pt x="665702" y="1167858"/>
                  </a:cubicBezTo>
                  <a:cubicBezTo>
                    <a:pt x="665798" y="1165572"/>
                    <a:pt x="665988" y="1163382"/>
                    <a:pt x="664083" y="1163096"/>
                  </a:cubicBezTo>
                  <a:cubicBezTo>
                    <a:pt x="658368" y="1167477"/>
                    <a:pt x="667131" y="1176621"/>
                    <a:pt x="656177" y="1175764"/>
                  </a:cubicBezTo>
                  <a:cubicBezTo>
                    <a:pt x="661892" y="1167858"/>
                    <a:pt x="649224" y="1149761"/>
                    <a:pt x="656177" y="1136140"/>
                  </a:cubicBezTo>
                  <a:cubicBezTo>
                    <a:pt x="656177" y="1134616"/>
                    <a:pt x="654272" y="1134902"/>
                    <a:pt x="653034" y="1134521"/>
                  </a:cubicBezTo>
                  <a:cubicBezTo>
                    <a:pt x="659225" y="1124615"/>
                    <a:pt x="656749" y="1111851"/>
                    <a:pt x="665702" y="1107565"/>
                  </a:cubicBezTo>
                  <a:cubicBezTo>
                    <a:pt x="664083" y="1105374"/>
                    <a:pt x="660368" y="1105565"/>
                    <a:pt x="659321" y="1102803"/>
                  </a:cubicBezTo>
                  <a:cubicBezTo>
                    <a:pt x="655606" y="1104422"/>
                    <a:pt x="659321" y="1113375"/>
                    <a:pt x="652939" y="1112328"/>
                  </a:cubicBezTo>
                  <a:cubicBezTo>
                    <a:pt x="655701" y="1103184"/>
                    <a:pt x="644366" y="1097373"/>
                    <a:pt x="641795" y="1088515"/>
                  </a:cubicBezTo>
                  <a:cubicBezTo>
                    <a:pt x="647891" y="1087467"/>
                    <a:pt x="647414" y="1088515"/>
                    <a:pt x="651320" y="1086896"/>
                  </a:cubicBezTo>
                  <a:cubicBezTo>
                    <a:pt x="647509" y="1080038"/>
                    <a:pt x="648367" y="1074894"/>
                    <a:pt x="654463" y="1071084"/>
                  </a:cubicBezTo>
                  <a:cubicBezTo>
                    <a:pt x="654082" y="1068798"/>
                    <a:pt x="649700" y="1070513"/>
                    <a:pt x="649700" y="1067941"/>
                  </a:cubicBezTo>
                  <a:cubicBezTo>
                    <a:pt x="646652" y="1068608"/>
                    <a:pt x="648462" y="1074037"/>
                    <a:pt x="643319" y="1072704"/>
                  </a:cubicBezTo>
                  <a:cubicBezTo>
                    <a:pt x="642366" y="1066512"/>
                    <a:pt x="641985" y="1066131"/>
                    <a:pt x="644938" y="1061559"/>
                  </a:cubicBezTo>
                  <a:cubicBezTo>
                    <a:pt x="647509" y="1061559"/>
                    <a:pt x="650272" y="1061559"/>
                    <a:pt x="652844" y="1061559"/>
                  </a:cubicBezTo>
                  <a:cubicBezTo>
                    <a:pt x="647319" y="1056987"/>
                    <a:pt x="647795" y="1056130"/>
                    <a:pt x="644938" y="1048891"/>
                  </a:cubicBezTo>
                  <a:cubicBezTo>
                    <a:pt x="639985" y="1048129"/>
                    <a:pt x="644366" y="1056702"/>
                    <a:pt x="638556" y="1055178"/>
                  </a:cubicBezTo>
                  <a:cubicBezTo>
                    <a:pt x="635984" y="1053082"/>
                    <a:pt x="639128" y="1049463"/>
                    <a:pt x="640175" y="1046129"/>
                  </a:cubicBezTo>
                  <a:close/>
                  <a:moveTo>
                    <a:pt x="655987" y="954213"/>
                  </a:moveTo>
                  <a:cubicBezTo>
                    <a:pt x="655987" y="951546"/>
                    <a:pt x="655987" y="948974"/>
                    <a:pt x="655987" y="946307"/>
                  </a:cubicBezTo>
                  <a:cubicBezTo>
                    <a:pt x="660178" y="946878"/>
                    <a:pt x="663416" y="954689"/>
                    <a:pt x="655987" y="954213"/>
                  </a:cubicBezTo>
                  <a:close/>
                  <a:moveTo>
                    <a:pt x="640175" y="1271205"/>
                  </a:moveTo>
                  <a:cubicBezTo>
                    <a:pt x="643890" y="1271681"/>
                    <a:pt x="643700" y="1276158"/>
                    <a:pt x="646557" y="1277491"/>
                  </a:cubicBezTo>
                  <a:cubicBezTo>
                    <a:pt x="644462" y="1281492"/>
                    <a:pt x="638842" y="1275872"/>
                    <a:pt x="640175" y="1271205"/>
                  </a:cubicBezTo>
                  <a:close/>
                  <a:moveTo>
                    <a:pt x="963263" y="831531"/>
                  </a:moveTo>
                  <a:cubicBezTo>
                    <a:pt x="966978" y="833245"/>
                    <a:pt x="968312" y="837341"/>
                    <a:pt x="970026" y="841056"/>
                  </a:cubicBezTo>
                  <a:cubicBezTo>
                    <a:pt x="963930" y="841722"/>
                    <a:pt x="965835" y="834293"/>
                    <a:pt x="963263" y="831531"/>
                  </a:cubicBezTo>
                  <a:close/>
                  <a:moveTo>
                    <a:pt x="976789" y="845056"/>
                  </a:moveTo>
                  <a:cubicBezTo>
                    <a:pt x="973455" y="845247"/>
                    <a:pt x="971169" y="844389"/>
                    <a:pt x="970026" y="842389"/>
                  </a:cubicBezTo>
                  <a:cubicBezTo>
                    <a:pt x="973360" y="842580"/>
                    <a:pt x="974217" y="840294"/>
                    <a:pt x="976789" y="839627"/>
                  </a:cubicBezTo>
                  <a:cubicBezTo>
                    <a:pt x="976789" y="841437"/>
                    <a:pt x="976789" y="843246"/>
                    <a:pt x="976789" y="845056"/>
                  </a:cubicBezTo>
                  <a:close/>
                  <a:moveTo>
                    <a:pt x="976789" y="824673"/>
                  </a:moveTo>
                  <a:cubicBezTo>
                    <a:pt x="972598" y="822577"/>
                    <a:pt x="967454" y="821339"/>
                    <a:pt x="963263" y="819243"/>
                  </a:cubicBezTo>
                  <a:cubicBezTo>
                    <a:pt x="968597" y="818862"/>
                    <a:pt x="967645" y="817529"/>
                    <a:pt x="971359" y="813814"/>
                  </a:cubicBezTo>
                  <a:cubicBezTo>
                    <a:pt x="970312" y="821720"/>
                    <a:pt x="976122" y="818481"/>
                    <a:pt x="979551" y="822006"/>
                  </a:cubicBezTo>
                  <a:cubicBezTo>
                    <a:pt x="978027" y="822291"/>
                    <a:pt x="977456" y="823530"/>
                    <a:pt x="976789" y="824673"/>
                  </a:cubicBezTo>
                  <a:close/>
                  <a:moveTo>
                    <a:pt x="974122" y="444625"/>
                  </a:moveTo>
                  <a:cubicBezTo>
                    <a:pt x="978503" y="444816"/>
                    <a:pt x="980218" y="447578"/>
                    <a:pt x="983647" y="448721"/>
                  </a:cubicBezTo>
                  <a:cubicBezTo>
                    <a:pt x="981075" y="450816"/>
                    <a:pt x="972884" y="450340"/>
                    <a:pt x="974122" y="444625"/>
                  </a:cubicBezTo>
                  <a:close/>
                  <a:moveTo>
                    <a:pt x="986314" y="413383"/>
                  </a:moveTo>
                  <a:cubicBezTo>
                    <a:pt x="983171" y="418717"/>
                    <a:pt x="988886" y="417574"/>
                    <a:pt x="989076" y="422908"/>
                  </a:cubicBezTo>
                  <a:cubicBezTo>
                    <a:pt x="983361" y="421289"/>
                    <a:pt x="982980" y="423670"/>
                    <a:pt x="978218" y="425575"/>
                  </a:cubicBezTo>
                  <a:cubicBezTo>
                    <a:pt x="981551" y="429004"/>
                    <a:pt x="984980" y="432338"/>
                    <a:pt x="986314" y="437767"/>
                  </a:cubicBezTo>
                  <a:cubicBezTo>
                    <a:pt x="981266" y="439196"/>
                    <a:pt x="984218" y="432719"/>
                    <a:pt x="979551" y="433671"/>
                  </a:cubicBezTo>
                  <a:cubicBezTo>
                    <a:pt x="976884" y="439577"/>
                    <a:pt x="968216" y="436338"/>
                    <a:pt x="974122" y="441863"/>
                  </a:cubicBezTo>
                  <a:cubicBezTo>
                    <a:pt x="970979" y="442339"/>
                    <a:pt x="971645" y="446625"/>
                    <a:pt x="967359" y="445959"/>
                  </a:cubicBezTo>
                  <a:cubicBezTo>
                    <a:pt x="967264" y="441577"/>
                    <a:pt x="962692" y="441577"/>
                    <a:pt x="960596" y="439196"/>
                  </a:cubicBezTo>
                  <a:cubicBezTo>
                    <a:pt x="964121" y="438720"/>
                    <a:pt x="965454" y="435957"/>
                    <a:pt x="964692" y="431004"/>
                  </a:cubicBezTo>
                  <a:cubicBezTo>
                    <a:pt x="961358" y="431195"/>
                    <a:pt x="958120" y="431290"/>
                    <a:pt x="957929" y="428242"/>
                  </a:cubicBezTo>
                  <a:cubicBezTo>
                    <a:pt x="962692" y="430623"/>
                    <a:pt x="961263" y="427385"/>
                    <a:pt x="966121" y="426909"/>
                  </a:cubicBezTo>
                  <a:cubicBezTo>
                    <a:pt x="966311" y="428909"/>
                    <a:pt x="965645" y="431862"/>
                    <a:pt x="967454" y="432338"/>
                  </a:cubicBezTo>
                  <a:cubicBezTo>
                    <a:pt x="967645" y="430719"/>
                    <a:pt x="967835" y="429099"/>
                    <a:pt x="970217" y="429576"/>
                  </a:cubicBezTo>
                  <a:cubicBezTo>
                    <a:pt x="971550" y="432147"/>
                    <a:pt x="966121" y="434148"/>
                    <a:pt x="970217" y="435005"/>
                  </a:cubicBezTo>
                  <a:cubicBezTo>
                    <a:pt x="975455" y="435005"/>
                    <a:pt x="976694" y="427099"/>
                    <a:pt x="972884" y="425480"/>
                  </a:cubicBezTo>
                  <a:cubicBezTo>
                    <a:pt x="968788" y="426432"/>
                    <a:pt x="968883" y="423099"/>
                    <a:pt x="964787" y="424146"/>
                  </a:cubicBezTo>
                  <a:cubicBezTo>
                    <a:pt x="966597" y="418241"/>
                    <a:pt x="961549" y="419193"/>
                    <a:pt x="960692" y="415955"/>
                  </a:cubicBezTo>
                  <a:cubicBezTo>
                    <a:pt x="971836" y="416431"/>
                    <a:pt x="953262" y="406906"/>
                    <a:pt x="964787" y="406430"/>
                  </a:cubicBezTo>
                  <a:cubicBezTo>
                    <a:pt x="965549" y="408430"/>
                    <a:pt x="963168" y="413478"/>
                    <a:pt x="966216" y="413193"/>
                  </a:cubicBezTo>
                  <a:cubicBezTo>
                    <a:pt x="968978" y="412335"/>
                    <a:pt x="966597" y="406335"/>
                    <a:pt x="971645" y="407763"/>
                  </a:cubicBezTo>
                  <a:cubicBezTo>
                    <a:pt x="974693" y="409764"/>
                    <a:pt x="969931" y="411097"/>
                    <a:pt x="972979" y="411859"/>
                  </a:cubicBezTo>
                  <a:cubicBezTo>
                    <a:pt x="972979" y="409573"/>
                    <a:pt x="976789" y="411097"/>
                    <a:pt x="977075" y="409192"/>
                  </a:cubicBezTo>
                  <a:cubicBezTo>
                    <a:pt x="975551" y="404811"/>
                    <a:pt x="971074" y="403382"/>
                    <a:pt x="970312" y="398334"/>
                  </a:cubicBezTo>
                  <a:cubicBezTo>
                    <a:pt x="977741" y="400715"/>
                    <a:pt x="977075" y="398429"/>
                    <a:pt x="986600" y="401096"/>
                  </a:cubicBezTo>
                  <a:cubicBezTo>
                    <a:pt x="985457" y="405763"/>
                    <a:pt x="988695" y="405763"/>
                    <a:pt x="990695" y="403858"/>
                  </a:cubicBezTo>
                  <a:cubicBezTo>
                    <a:pt x="990409" y="410335"/>
                    <a:pt x="992410" y="416050"/>
                    <a:pt x="997458" y="413383"/>
                  </a:cubicBezTo>
                  <a:cubicBezTo>
                    <a:pt x="997363" y="415288"/>
                    <a:pt x="998125" y="416336"/>
                    <a:pt x="998792" y="417479"/>
                  </a:cubicBezTo>
                  <a:cubicBezTo>
                    <a:pt x="994220" y="420717"/>
                    <a:pt x="993172" y="411764"/>
                    <a:pt x="986314" y="413383"/>
                  </a:cubicBezTo>
                  <a:close/>
                  <a:moveTo>
                    <a:pt x="1236250" y="2639281"/>
                  </a:moveTo>
                  <a:cubicBezTo>
                    <a:pt x="1233583" y="2639852"/>
                    <a:pt x="1232916" y="2638423"/>
                    <a:pt x="1231297" y="2638042"/>
                  </a:cubicBezTo>
                  <a:cubicBezTo>
                    <a:pt x="1231583" y="2635851"/>
                    <a:pt x="1233392" y="2635185"/>
                    <a:pt x="1236250" y="2635566"/>
                  </a:cubicBezTo>
                  <a:cubicBezTo>
                    <a:pt x="1236250" y="2636804"/>
                    <a:pt x="1236250" y="2638042"/>
                    <a:pt x="1236250" y="2639281"/>
                  </a:cubicBezTo>
                  <a:close/>
                  <a:moveTo>
                    <a:pt x="1238726" y="2837591"/>
                  </a:moveTo>
                  <a:cubicBezTo>
                    <a:pt x="1243394" y="2836543"/>
                    <a:pt x="1241012" y="2845211"/>
                    <a:pt x="1239965" y="2846259"/>
                  </a:cubicBezTo>
                  <a:cubicBezTo>
                    <a:pt x="1239012" y="2845592"/>
                    <a:pt x="1237964" y="2844925"/>
                    <a:pt x="1236250" y="2845021"/>
                  </a:cubicBezTo>
                  <a:cubicBezTo>
                    <a:pt x="1236059" y="2841496"/>
                    <a:pt x="1240441" y="2842639"/>
                    <a:pt x="1238726" y="2837591"/>
                  </a:cubicBezTo>
                  <a:close/>
                  <a:moveTo>
                    <a:pt x="1235012" y="2857403"/>
                  </a:moveTo>
                  <a:cubicBezTo>
                    <a:pt x="1235488" y="2855784"/>
                    <a:pt x="1237202" y="2855498"/>
                    <a:pt x="1237488" y="2853688"/>
                  </a:cubicBezTo>
                  <a:cubicBezTo>
                    <a:pt x="1241298" y="2852736"/>
                    <a:pt x="1239869" y="2857117"/>
                    <a:pt x="1243679" y="2856165"/>
                  </a:cubicBezTo>
                  <a:cubicBezTo>
                    <a:pt x="1242060" y="2862832"/>
                    <a:pt x="1238345" y="2853688"/>
                    <a:pt x="1235012" y="2857403"/>
                  </a:cubicBezTo>
                  <a:close/>
                  <a:moveTo>
                    <a:pt x="1289495" y="2204178"/>
                  </a:moveTo>
                  <a:cubicBezTo>
                    <a:pt x="1292828" y="2203226"/>
                    <a:pt x="1291971" y="2206655"/>
                    <a:pt x="1294448" y="2206655"/>
                  </a:cubicBezTo>
                  <a:cubicBezTo>
                    <a:pt x="1294067" y="2210084"/>
                    <a:pt x="1290733" y="2213989"/>
                    <a:pt x="1288256" y="2211608"/>
                  </a:cubicBezTo>
                  <a:cubicBezTo>
                    <a:pt x="1288256" y="2208750"/>
                    <a:pt x="1290447" y="2207988"/>
                    <a:pt x="1289495" y="2204178"/>
                  </a:cubicBezTo>
                  <a:close/>
                  <a:moveTo>
                    <a:pt x="1291971" y="2186843"/>
                  </a:moveTo>
                  <a:cubicBezTo>
                    <a:pt x="1292447" y="2185795"/>
                    <a:pt x="1292543" y="2178556"/>
                    <a:pt x="1293209" y="2175699"/>
                  </a:cubicBezTo>
                  <a:cubicBezTo>
                    <a:pt x="1295114" y="2177508"/>
                    <a:pt x="1295781" y="2180557"/>
                    <a:pt x="1295686" y="2184366"/>
                  </a:cubicBezTo>
                  <a:cubicBezTo>
                    <a:pt x="1293590" y="2184271"/>
                    <a:pt x="1292543" y="2185319"/>
                    <a:pt x="1291971" y="2186843"/>
                  </a:cubicBezTo>
                  <a:close/>
                  <a:moveTo>
                    <a:pt x="1284542" y="2331813"/>
                  </a:moveTo>
                  <a:cubicBezTo>
                    <a:pt x="1281303" y="2330194"/>
                    <a:pt x="1281589" y="2324860"/>
                    <a:pt x="1279589" y="2321907"/>
                  </a:cubicBezTo>
                  <a:cubicBezTo>
                    <a:pt x="1282637" y="2321812"/>
                    <a:pt x="1283399" y="2319526"/>
                    <a:pt x="1285780" y="2321907"/>
                  </a:cubicBezTo>
                  <a:cubicBezTo>
                    <a:pt x="1283780" y="2324955"/>
                    <a:pt x="1282637" y="2328003"/>
                    <a:pt x="1284542" y="2331813"/>
                  </a:cubicBezTo>
                  <a:close/>
                  <a:moveTo>
                    <a:pt x="1278350" y="2551269"/>
                  </a:moveTo>
                  <a:cubicBezTo>
                    <a:pt x="1280922" y="2550793"/>
                    <a:pt x="1281684" y="2552127"/>
                    <a:pt x="1283303" y="2552508"/>
                  </a:cubicBezTo>
                  <a:cubicBezTo>
                    <a:pt x="1281684" y="2555080"/>
                    <a:pt x="1279208" y="2556699"/>
                    <a:pt x="1275874" y="2557461"/>
                  </a:cubicBezTo>
                  <a:cubicBezTo>
                    <a:pt x="1276064" y="2553270"/>
                    <a:pt x="1281303" y="2557651"/>
                    <a:pt x="1278350" y="2551269"/>
                  </a:cubicBezTo>
                  <a:close/>
                  <a:moveTo>
                    <a:pt x="1278350" y="2540125"/>
                  </a:moveTo>
                  <a:cubicBezTo>
                    <a:pt x="1282541" y="2538220"/>
                    <a:pt x="1281112" y="2535553"/>
                    <a:pt x="1282065" y="2532696"/>
                  </a:cubicBezTo>
                  <a:cubicBezTo>
                    <a:pt x="1287208" y="2534220"/>
                    <a:pt x="1283113" y="2540982"/>
                    <a:pt x="1278350" y="2540125"/>
                  </a:cubicBezTo>
                  <a:close/>
                  <a:moveTo>
                    <a:pt x="1282065" y="2365341"/>
                  </a:moveTo>
                  <a:cubicBezTo>
                    <a:pt x="1275302" y="2363913"/>
                    <a:pt x="1280922" y="2356864"/>
                    <a:pt x="1278350" y="2350482"/>
                  </a:cubicBezTo>
                  <a:cubicBezTo>
                    <a:pt x="1286923" y="2352864"/>
                    <a:pt x="1279779" y="2359722"/>
                    <a:pt x="1282065" y="2365341"/>
                  </a:cubicBezTo>
                  <a:close/>
                  <a:moveTo>
                    <a:pt x="1283303" y="2334385"/>
                  </a:moveTo>
                  <a:cubicBezTo>
                    <a:pt x="1286351" y="2337338"/>
                    <a:pt x="1281398" y="2336671"/>
                    <a:pt x="1282065" y="2340576"/>
                  </a:cubicBezTo>
                  <a:cubicBezTo>
                    <a:pt x="1278350" y="2340386"/>
                    <a:pt x="1278731" y="2333147"/>
                    <a:pt x="1283303" y="2334385"/>
                  </a:cubicBezTo>
                  <a:close/>
                  <a:moveTo>
                    <a:pt x="1282065" y="2308287"/>
                  </a:moveTo>
                  <a:cubicBezTo>
                    <a:pt x="1283589" y="2310858"/>
                    <a:pt x="1285018" y="2317336"/>
                    <a:pt x="1283303" y="2319431"/>
                  </a:cubicBezTo>
                  <a:cubicBezTo>
                    <a:pt x="1278827" y="2318669"/>
                    <a:pt x="1281208" y="2311144"/>
                    <a:pt x="1282065" y="2308287"/>
                  </a:cubicBezTo>
                  <a:close/>
                  <a:moveTo>
                    <a:pt x="1282065" y="2290951"/>
                  </a:moveTo>
                  <a:cubicBezTo>
                    <a:pt x="1283113" y="2290284"/>
                    <a:pt x="1284065" y="2289618"/>
                    <a:pt x="1285780" y="2289713"/>
                  </a:cubicBezTo>
                  <a:cubicBezTo>
                    <a:pt x="1286828" y="2291142"/>
                    <a:pt x="1287399" y="2293047"/>
                    <a:pt x="1287018" y="2295904"/>
                  </a:cubicBezTo>
                  <a:cubicBezTo>
                    <a:pt x="1285208" y="2294475"/>
                    <a:pt x="1281494" y="2294857"/>
                    <a:pt x="1282065" y="2290951"/>
                  </a:cubicBezTo>
                  <a:close/>
                  <a:moveTo>
                    <a:pt x="1241203" y="2387630"/>
                  </a:moveTo>
                  <a:cubicBezTo>
                    <a:pt x="1240536" y="2387630"/>
                    <a:pt x="1239965" y="2387630"/>
                    <a:pt x="1239298" y="2387630"/>
                  </a:cubicBezTo>
                  <a:cubicBezTo>
                    <a:pt x="1239774" y="2386201"/>
                    <a:pt x="1240155" y="2384868"/>
                    <a:pt x="1240631" y="2383534"/>
                  </a:cubicBezTo>
                  <a:cubicBezTo>
                    <a:pt x="1241584" y="2384106"/>
                    <a:pt x="1242155" y="2385058"/>
                    <a:pt x="1241203" y="2387630"/>
                  </a:cubicBezTo>
                  <a:close/>
                  <a:moveTo>
                    <a:pt x="1139762" y="1479040"/>
                  </a:moveTo>
                  <a:cubicBezTo>
                    <a:pt x="1141476" y="1476564"/>
                    <a:pt x="1140428" y="1474087"/>
                    <a:pt x="1141095" y="1468182"/>
                  </a:cubicBezTo>
                  <a:cubicBezTo>
                    <a:pt x="1144143" y="1467896"/>
                    <a:pt x="1146429" y="1468182"/>
                    <a:pt x="1148620" y="1468753"/>
                  </a:cubicBezTo>
                  <a:cubicBezTo>
                    <a:pt x="1148525" y="1468848"/>
                    <a:pt x="1148334" y="1468848"/>
                    <a:pt x="1148239" y="1469039"/>
                  </a:cubicBezTo>
                  <a:cubicBezTo>
                    <a:pt x="1154811" y="1472754"/>
                    <a:pt x="1148810" y="1477516"/>
                    <a:pt x="1149477" y="1482660"/>
                  </a:cubicBezTo>
                  <a:cubicBezTo>
                    <a:pt x="1150715" y="1482660"/>
                    <a:pt x="1151954" y="1482660"/>
                    <a:pt x="1153192" y="1482660"/>
                  </a:cubicBezTo>
                  <a:cubicBezTo>
                    <a:pt x="1149287" y="1476754"/>
                    <a:pt x="1154430" y="1476183"/>
                    <a:pt x="1156335" y="1472849"/>
                  </a:cubicBezTo>
                  <a:cubicBezTo>
                    <a:pt x="1157192" y="1473516"/>
                    <a:pt x="1157954" y="1474278"/>
                    <a:pt x="1158716" y="1474944"/>
                  </a:cubicBezTo>
                  <a:cubicBezTo>
                    <a:pt x="1155954" y="1478183"/>
                    <a:pt x="1155383" y="1482469"/>
                    <a:pt x="1153382" y="1485898"/>
                  </a:cubicBezTo>
                  <a:cubicBezTo>
                    <a:pt x="1152906" y="1485612"/>
                    <a:pt x="1152525" y="1485327"/>
                    <a:pt x="1151954" y="1485231"/>
                  </a:cubicBezTo>
                  <a:cubicBezTo>
                    <a:pt x="1151954" y="1486374"/>
                    <a:pt x="1152049" y="1487136"/>
                    <a:pt x="1152144" y="1487708"/>
                  </a:cubicBezTo>
                  <a:cubicBezTo>
                    <a:pt x="1150525" y="1489613"/>
                    <a:pt x="1148048" y="1491042"/>
                    <a:pt x="1143762" y="1491327"/>
                  </a:cubicBezTo>
                  <a:cubicBezTo>
                    <a:pt x="1144810" y="1487136"/>
                    <a:pt x="1140047" y="1488660"/>
                    <a:pt x="1141095" y="1484565"/>
                  </a:cubicBezTo>
                  <a:cubicBezTo>
                    <a:pt x="1143095" y="1484374"/>
                    <a:pt x="1146048" y="1485041"/>
                    <a:pt x="1146524" y="1483231"/>
                  </a:cubicBezTo>
                  <a:cubicBezTo>
                    <a:pt x="1142238" y="1483803"/>
                    <a:pt x="1141000" y="1481421"/>
                    <a:pt x="1139762" y="1479040"/>
                  </a:cubicBezTo>
                  <a:close/>
                  <a:moveTo>
                    <a:pt x="1116616" y="1332450"/>
                  </a:moveTo>
                  <a:cubicBezTo>
                    <a:pt x="1120807" y="1331498"/>
                    <a:pt x="1119188" y="1336165"/>
                    <a:pt x="1123379" y="1335213"/>
                  </a:cubicBezTo>
                  <a:cubicBezTo>
                    <a:pt x="1122331" y="1330736"/>
                    <a:pt x="1126046" y="1333117"/>
                    <a:pt x="1126141" y="1335213"/>
                  </a:cubicBezTo>
                  <a:cubicBezTo>
                    <a:pt x="1125093" y="1335498"/>
                    <a:pt x="1123474" y="1335213"/>
                    <a:pt x="1123379" y="1336546"/>
                  </a:cubicBezTo>
                  <a:cubicBezTo>
                    <a:pt x="1123474" y="1338261"/>
                    <a:pt x="1125093" y="1338451"/>
                    <a:pt x="1124712" y="1340642"/>
                  </a:cubicBezTo>
                  <a:cubicBezTo>
                    <a:pt x="1122426" y="1340642"/>
                    <a:pt x="1120140" y="1340642"/>
                    <a:pt x="1117949" y="1340642"/>
                  </a:cubicBezTo>
                  <a:cubicBezTo>
                    <a:pt x="1118997" y="1336451"/>
                    <a:pt x="1115663" y="1336546"/>
                    <a:pt x="1116616" y="1332450"/>
                  </a:cubicBezTo>
                  <a:close/>
                  <a:moveTo>
                    <a:pt x="1130522" y="510157"/>
                  </a:moveTo>
                  <a:cubicBezTo>
                    <a:pt x="1126046" y="495393"/>
                    <a:pt x="1121759" y="476820"/>
                    <a:pt x="1121474" y="460151"/>
                  </a:cubicBezTo>
                  <a:cubicBezTo>
                    <a:pt x="1124426" y="477677"/>
                    <a:pt x="1127189" y="494250"/>
                    <a:pt x="1130522" y="510157"/>
                  </a:cubicBezTo>
                  <a:close/>
                  <a:moveTo>
                    <a:pt x="1157383" y="1408460"/>
                  </a:moveTo>
                  <a:cubicBezTo>
                    <a:pt x="1150715" y="1408841"/>
                    <a:pt x="1150620" y="1402554"/>
                    <a:pt x="1149287" y="1397601"/>
                  </a:cubicBezTo>
                  <a:cubicBezTo>
                    <a:pt x="1151954" y="1397601"/>
                    <a:pt x="1154716" y="1397601"/>
                    <a:pt x="1157383" y="1397601"/>
                  </a:cubicBezTo>
                  <a:cubicBezTo>
                    <a:pt x="1158431" y="1402554"/>
                    <a:pt x="1154049" y="1405126"/>
                    <a:pt x="1157383" y="1408460"/>
                  </a:cubicBezTo>
                  <a:close/>
                  <a:moveTo>
                    <a:pt x="1165574" y="1249678"/>
                  </a:moveTo>
                  <a:cubicBezTo>
                    <a:pt x="1165574" y="1249678"/>
                    <a:pt x="1165670" y="1249678"/>
                    <a:pt x="1165670" y="1249678"/>
                  </a:cubicBezTo>
                  <a:cubicBezTo>
                    <a:pt x="1165670" y="1249773"/>
                    <a:pt x="1165670" y="1250059"/>
                    <a:pt x="1165670" y="1250154"/>
                  </a:cubicBezTo>
                  <a:cubicBezTo>
                    <a:pt x="1165670" y="1249964"/>
                    <a:pt x="1165479" y="1249869"/>
                    <a:pt x="1165574" y="1249678"/>
                  </a:cubicBezTo>
                  <a:close/>
                  <a:moveTo>
                    <a:pt x="1169575" y="1245582"/>
                  </a:moveTo>
                  <a:cubicBezTo>
                    <a:pt x="1167194" y="1246440"/>
                    <a:pt x="1166432" y="1245678"/>
                    <a:pt x="1165860" y="1244725"/>
                  </a:cubicBezTo>
                  <a:cubicBezTo>
                    <a:pt x="1167670" y="1244535"/>
                    <a:pt x="1168718" y="1243582"/>
                    <a:pt x="1169480" y="1244058"/>
                  </a:cubicBezTo>
                  <a:cubicBezTo>
                    <a:pt x="1169575" y="1244535"/>
                    <a:pt x="1169575" y="1245106"/>
                    <a:pt x="1169575" y="1245582"/>
                  </a:cubicBezTo>
                  <a:close/>
                  <a:moveTo>
                    <a:pt x="1160336" y="1223103"/>
                  </a:moveTo>
                  <a:cubicBezTo>
                    <a:pt x="1160240" y="1222913"/>
                    <a:pt x="1160145" y="1222722"/>
                    <a:pt x="1160050" y="1222532"/>
                  </a:cubicBezTo>
                  <a:cubicBezTo>
                    <a:pt x="1160526" y="1222437"/>
                    <a:pt x="1160812" y="1222246"/>
                    <a:pt x="1161098" y="1222056"/>
                  </a:cubicBezTo>
                  <a:cubicBezTo>
                    <a:pt x="1160907" y="1222437"/>
                    <a:pt x="1160717" y="1222818"/>
                    <a:pt x="1160336" y="1223103"/>
                  </a:cubicBezTo>
                  <a:close/>
                  <a:moveTo>
                    <a:pt x="1149191" y="1226532"/>
                  </a:moveTo>
                  <a:cubicBezTo>
                    <a:pt x="1149191" y="1225675"/>
                    <a:pt x="1149191" y="1224723"/>
                    <a:pt x="1149191" y="1223770"/>
                  </a:cubicBezTo>
                  <a:cubicBezTo>
                    <a:pt x="1150906" y="1223675"/>
                    <a:pt x="1151096" y="1222056"/>
                    <a:pt x="1153287" y="1222437"/>
                  </a:cubicBezTo>
                  <a:cubicBezTo>
                    <a:pt x="1153192" y="1223865"/>
                    <a:pt x="1153382" y="1225104"/>
                    <a:pt x="1153763" y="1226056"/>
                  </a:cubicBezTo>
                  <a:cubicBezTo>
                    <a:pt x="1153478" y="1226437"/>
                    <a:pt x="1153478" y="1227009"/>
                    <a:pt x="1153668" y="1227771"/>
                  </a:cubicBezTo>
                  <a:cubicBezTo>
                    <a:pt x="1151954" y="1227675"/>
                    <a:pt x="1151287" y="1226437"/>
                    <a:pt x="1149191" y="1226532"/>
                  </a:cubicBezTo>
                  <a:close/>
                  <a:moveTo>
                    <a:pt x="1229487" y="1398363"/>
                  </a:moveTo>
                  <a:cubicBezTo>
                    <a:pt x="1229868" y="1398078"/>
                    <a:pt x="1230249" y="1397792"/>
                    <a:pt x="1230630" y="1397506"/>
                  </a:cubicBezTo>
                  <a:cubicBezTo>
                    <a:pt x="1231297" y="1397792"/>
                    <a:pt x="1231202" y="1398173"/>
                    <a:pt x="1229487" y="1398363"/>
                  </a:cubicBezTo>
                  <a:close/>
                  <a:moveTo>
                    <a:pt x="1198626" y="1539333"/>
                  </a:moveTo>
                  <a:cubicBezTo>
                    <a:pt x="1197959" y="1535333"/>
                    <a:pt x="1196626" y="1532571"/>
                    <a:pt x="1197769" y="1528570"/>
                  </a:cubicBezTo>
                  <a:cubicBezTo>
                    <a:pt x="1196912" y="1528570"/>
                    <a:pt x="1196245" y="1528665"/>
                    <a:pt x="1195673" y="1528951"/>
                  </a:cubicBezTo>
                  <a:cubicBezTo>
                    <a:pt x="1195578" y="1528570"/>
                    <a:pt x="1195483" y="1528284"/>
                    <a:pt x="1195387" y="1527999"/>
                  </a:cubicBezTo>
                  <a:cubicBezTo>
                    <a:pt x="1197864" y="1525617"/>
                    <a:pt x="1205103" y="1526189"/>
                    <a:pt x="1206246" y="1529332"/>
                  </a:cubicBezTo>
                  <a:cubicBezTo>
                    <a:pt x="1202817" y="1535238"/>
                    <a:pt x="1200436" y="1534190"/>
                    <a:pt x="1203579" y="1541524"/>
                  </a:cubicBezTo>
                  <a:cubicBezTo>
                    <a:pt x="1201007" y="1541619"/>
                    <a:pt x="1199579" y="1540762"/>
                    <a:pt x="1198626" y="1539333"/>
                  </a:cubicBezTo>
                  <a:close/>
                  <a:moveTo>
                    <a:pt x="1194054" y="1370455"/>
                  </a:moveTo>
                  <a:cubicBezTo>
                    <a:pt x="1195769" y="1369312"/>
                    <a:pt x="1198150" y="1368645"/>
                    <a:pt x="1200626" y="1368455"/>
                  </a:cubicBezTo>
                  <a:cubicBezTo>
                    <a:pt x="1200436" y="1368550"/>
                    <a:pt x="1200436" y="1368550"/>
                    <a:pt x="1200245" y="1368645"/>
                  </a:cubicBezTo>
                  <a:cubicBezTo>
                    <a:pt x="1201007" y="1368741"/>
                    <a:pt x="1201769" y="1368836"/>
                    <a:pt x="1201483" y="1369884"/>
                  </a:cubicBezTo>
                  <a:cubicBezTo>
                    <a:pt x="1200722" y="1369979"/>
                    <a:pt x="1200055" y="1370074"/>
                    <a:pt x="1200245" y="1371122"/>
                  </a:cubicBezTo>
                  <a:cubicBezTo>
                    <a:pt x="1201960" y="1371122"/>
                    <a:pt x="1203008" y="1370550"/>
                    <a:pt x="1203960" y="1369884"/>
                  </a:cubicBezTo>
                  <a:cubicBezTo>
                    <a:pt x="1202341" y="1374741"/>
                    <a:pt x="1207580" y="1372932"/>
                    <a:pt x="1207675" y="1376075"/>
                  </a:cubicBezTo>
                  <a:cubicBezTo>
                    <a:pt x="1206532" y="1375884"/>
                    <a:pt x="1205675" y="1375789"/>
                    <a:pt x="1205008" y="1375694"/>
                  </a:cubicBezTo>
                  <a:cubicBezTo>
                    <a:pt x="1204532" y="1375027"/>
                    <a:pt x="1203770" y="1374646"/>
                    <a:pt x="1202817" y="1374456"/>
                  </a:cubicBezTo>
                  <a:cubicBezTo>
                    <a:pt x="1202436" y="1373979"/>
                    <a:pt x="1202055" y="1373313"/>
                    <a:pt x="1201483" y="1372265"/>
                  </a:cubicBezTo>
                  <a:cubicBezTo>
                    <a:pt x="1201483" y="1372932"/>
                    <a:pt x="1201483" y="1373694"/>
                    <a:pt x="1201388" y="1374456"/>
                  </a:cubicBezTo>
                  <a:cubicBezTo>
                    <a:pt x="1201103" y="1374456"/>
                    <a:pt x="1201007" y="1374360"/>
                    <a:pt x="1200817" y="1374456"/>
                  </a:cubicBezTo>
                  <a:cubicBezTo>
                    <a:pt x="1200531" y="1376170"/>
                    <a:pt x="1200817" y="1377313"/>
                    <a:pt x="1201388" y="1378266"/>
                  </a:cubicBezTo>
                  <a:cubicBezTo>
                    <a:pt x="1201388" y="1382933"/>
                    <a:pt x="1201865" y="1387600"/>
                    <a:pt x="1205294" y="1389696"/>
                  </a:cubicBezTo>
                  <a:cubicBezTo>
                    <a:pt x="1205103" y="1390458"/>
                    <a:pt x="1204627" y="1391029"/>
                    <a:pt x="1204246" y="1391696"/>
                  </a:cubicBezTo>
                  <a:cubicBezTo>
                    <a:pt x="1202055" y="1393410"/>
                    <a:pt x="1200150" y="1395411"/>
                    <a:pt x="1198436" y="1397601"/>
                  </a:cubicBezTo>
                  <a:cubicBezTo>
                    <a:pt x="1196721" y="1398840"/>
                    <a:pt x="1195102" y="1400173"/>
                    <a:pt x="1194054" y="1402173"/>
                  </a:cubicBezTo>
                  <a:cubicBezTo>
                    <a:pt x="1196912" y="1402173"/>
                    <a:pt x="1199864" y="1402173"/>
                    <a:pt x="1202722" y="1402173"/>
                  </a:cubicBezTo>
                  <a:cubicBezTo>
                    <a:pt x="1205770" y="1400554"/>
                    <a:pt x="1200531" y="1398459"/>
                    <a:pt x="1203960" y="1397220"/>
                  </a:cubicBezTo>
                  <a:cubicBezTo>
                    <a:pt x="1205960" y="1397220"/>
                    <a:pt x="1204627" y="1400649"/>
                    <a:pt x="1206437" y="1400935"/>
                  </a:cubicBezTo>
                  <a:cubicBezTo>
                    <a:pt x="1207199" y="1399506"/>
                    <a:pt x="1208151" y="1397982"/>
                    <a:pt x="1209104" y="1396458"/>
                  </a:cubicBezTo>
                  <a:cubicBezTo>
                    <a:pt x="1210437" y="1397125"/>
                    <a:pt x="1211390" y="1398649"/>
                    <a:pt x="1211675" y="1401792"/>
                  </a:cubicBezTo>
                  <a:cubicBezTo>
                    <a:pt x="1210151" y="1401507"/>
                    <a:pt x="1209008" y="1401697"/>
                    <a:pt x="1208056" y="1401888"/>
                  </a:cubicBezTo>
                  <a:cubicBezTo>
                    <a:pt x="1207294" y="1401792"/>
                    <a:pt x="1206341" y="1401792"/>
                    <a:pt x="1205294" y="1402269"/>
                  </a:cubicBezTo>
                  <a:cubicBezTo>
                    <a:pt x="1205198" y="1402459"/>
                    <a:pt x="1205198" y="1402650"/>
                    <a:pt x="1205198" y="1402840"/>
                  </a:cubicBezTo>
                  <a:cubicBezTo>
                    <a:pt x="1204055" y="1403221"/>
                    <a:pt x="1202817" y="1403507"/>
                    <a:pt x="1200912" y="1403126"/>
                  </a:cubicBezTo>
                  <a:cubicBezTo>
                    <a:pt x="1201769" y="1407984"/>
                    <a:pt x="1199388" y="1409698"/>
                    <a:pt x="1198245" y="1412651"/>
                  </a:cubicBezTo>
                  <a:cubicBezTo>
                    <a:pt x="1200722" y="1412651"/>
                    <a:pt x="1203293" y="1412651"/>
                    <a:pt x="1205770" y="1412651"/>
                  </a:cubicBezTo>
                  <a:cubicBezTo>
                    <a:pt x="1205675" y="1413222"/>
                    <a:pt x="1205579" y="1413889"/>
                    <a:pt x="1205294" y="1414651"/>
                  </a:cubicBezTo>
                  <a:cubicBezTo>
                    <a:pt x="1205484" y="1414937"/>
                    <a:pt x="1205865" y="1415032"/>
                    <a:pt x="1206246" y="1415127"/>
                  </a:cubicBezTo>
                  <a:cubicBezTo>
                    <a:pt x="1206246" y="1416366"/>
                    <a:pt x="1206246" y="1417604"/>
                    <a:pt x="1206437" y="1418937"/>
                  </a:cubicBezTo>
                  <a:cubicBezTo>
                    <a:pt x="1202722" y="1419604"/>
                    <a:pt x="1200912" y="1420747"/>
                    <a:pt x="1196626" y="1423319"/>
                  </a:cubicBezTo>
                  <a:cubicBezTo>
                    <a:pt x="1196054" y="1418937"/>
                    <a:pt x="1193197" y="1417794"/>
                    <a:pt x="1191958" y="1416270"/>
                  </a:cubicBezTo>
                  <a:cubicBezTo>
                    <a:pt x="1194626" y="1406079"/>
                    <a:pt x="1195197" y="1395506"/>
                    <a:pt x="1192721" y="1384076"/>
                  </a:cubicBezTo>
                  <a:cubicBezTo>
                    <a:pt x="1193102" y="1387600"/>
                    <a:pt x="1192244" y="1389886"/>
                    <a:pt x="1188625" y="1389505"/>
                  </a:cubicBezTo>
                  <a:cubicBezTo>
                    <a:pt x="1187672" y="1385505"/>
                    <a:pt x="1185577" y="1384838"/>
                    <a:pt x="1185291" y="1382361"/>
                  </a:cubicBezTo>
                  <a:cubicBezTo>
                    <a:pt x="1188244" y="1382361"/>
                    <a:pt x="1189387" y="1380552"/>
                    <a:pt x="1190339" y="1378647"/>
                  </a:cubicBezTo>
                  <a:cubicBezTo>
                    <a:pt x="1189292" y="1378647"/>
                    <a:pt x="1188530" y="1378361"/>
                    <a:pt x="1187863" y="1378075"/>
                  </a:cubicBezTo>
                  <a:cubicBezTo>
                    <a:pt x="1190530" y="1377599"/>
                    <a:pt x="1191387" y="1379599"/>
                    <a:pt x="1195483" y="1380075"/>
                  </a:cubicBezTo>
                  <a:cubicBezTo>
                    <a:pt x="1194911" y="1376742"/>
                    <a:pt x="1193292" y="1374932"/>
                    <a:pt x="1194054" y="1370455"/>
                  </a:cubicBezTo>
                  <a:close/>
                  <a:moveTo>
                    <a:pt x="1176337" y="1101660"/>
                  </a:moveTo>
                  <a:cubicBezTo>
                    <a:pt x="1176719" y="1101660"/>
                    <a:pt x="1177100" y="1101660"/>
                    <a:pt x="1177576" y="1101660"/>
                  </a:cubicBezTo>
                  <a:cubicBezTo>
                    <a:pt x="1177766" y="1102517"/>
                    <a:pt x="1178243" y="1103469"/>
                    <a:pt x="1179195" y="1104612"/>
                  </a:cubicBezTo>
                  <a:cubicBezTo>
                    <a:pt x="1178624" y="1104612"/>
                    <a:pt x="1178338" y="1104708"/>
                    <a:pt x="1177862" y="1104708"/>
                  </a:cubicBezTo>
                  <a:cubicBezTo>
                    <a:pt x="1176909" y="1104231"/>
                    <a:pt x="1176147" y="1103374"/>
                    <a:pt x="1176337" y="1101660"/>
                  </a:cubicBezTo>
                  <a:close/>
                  <a:moveTo>
                    <a:pt x="1191292" y="1812987"/>
                  </a:moveTo>
                  <a:cubicBezTo>
                    <a:pt x="1190530" y="1811177"/>
                    <a:pt x="1191863" y="1809843"/>
                    <a:pt x="1193673" y="1809081"/>
                  </a:cubicBezTo>
                  <a:cubicBezTo>
                    <a:pt x="1193387" y="1810701"/>
                    <a:pt x="1192911" y="1811939"/>
                    <a:pt x="1192054" y="1812987"/>
                  </a:cubicBezTo>
                  <a:cubicBezTo>
                    <a:pt x="1191768" y="1812987"/>
                    <a:pt x="1191578" y="1812987"/>
                    <a:pt x="1191292" y="1812987"/>
                  </a:cubicBezTo>
                  <a:close/>
                  <a:moveTo>
                    <a:pt x="1201483" y="1486470"/>
                  </a:moveTo>
                  <a:cubicBezTo>
                    <a:pt x="1201293" y="1486470"/>
                    <a:pt x="1201198" y="1486374"/>
                    <a:pt x="1201103" y="1486279"/>
                  </a:cubicBezTo>
                  <a:cubicBezTo>
                    <a:pt x="1201007" y="1486089"/>
                    <a:pt x="1200912" y="1485993"/>
                    <a:pt x="1200817" y="1485803"/>
                  </a:cubicBezTo>
                  <a:cubicBezTo>
                    <a:pt x="1201198" y="1485708"/>
                    <a:pt x="1201483" y="1485517"/>
                    <a:pt x="1201865" y="1485327"/>
                  </a:cubicBezTo>
                  <a:cubicBezTo>
                    <a:pt x="1201865" y="1485708"/>
                    <a:pt x="1201769" y="1486089"/>
                    <a:pt x="1201483" y="1486470"/>
                  </a:cubicBezTo>
                  <a:close/>
                  <a:moveTo>
                    <a:pt x="1194054" y="1425700"/>
                  </a:moveTo>
                  <a:cubicBezTo>
                    <a:pt x="1192911" y="1426272"/>
                    <a:pt x="1191863" y="1426938"/>
                    <a:pt x="1190816" y="1427605"/>
                  </a:cubicBezTo>
                  <a:cubicBezTo>
                    <a:pt x="1190054" y="1427129"/>
                    <a:pt x="1189101" y="1426653"/>
                    <a:pt x="1188625" y="1426081"/>
                  </a:cubicBezTo>
                  <a:cubicBezTo>
                    <a:pt x="1188911" y="1425510"/>
                    <a:pt x="1189006" y="1424938"/>
                    <a:pt x="1189196" y="1424367"/>
                  </a:cubicBezTo>
                  <a:cubicBezTo>
                    <a:pt x="1191197" y="1423319"/>
                    <a:pt x="1193292" y="1422366"/>
                    <a:pt x="1194054" y="1425700"/>
                  </a:cubicBezTo>
                  <a:close/>
                  <a:moveTo>
                    <a:pt x="1177766" y="1299875"/>
                  </a:moveTo>
                  <a:cubicBezTo>
                    <a:pt x="1178624" y="1299875"/>
                    <a:pt x="1179576" y="1299875"/>
                    <a:pt x="1180433" y="1299875"/>
                  </a:cubicBezTo>
                  <a:cubicBezTo>
                    <a:pt x="1180433" y="1301208"/>
                    <a:pt x="1181576" y="1301494"/>
                    <a:pt x="1181767" y="1302637"/>
                  </a:cubicBezTo>
                  <a:cubicBezTo>
                    <a:pt x="1179957" y="1302637"/>
                    <a:pt x="1180529" y="1305018"/>
                    <a:pt x="1179100" y="1305399"/>
                  </a:cubicBezTo>
                  <a:cubicBezTo>
                    <a:pt x="1179100" y="1303113"/>
                    <a:pt x="1175290" y="1304637"/>
                    <a:pt x="1175004" y="1302637"/>
                  </a:cubicBezTo>
                  <a:cubicBezTo>
                    <a:pt x="1176719" y="1302447"/>
                    <a:pt x="1178243" y="1302161"/>
                    <a:pt x="1177766" y="1299875"/>
                  </a:cubicBezTo>
                  <a:close/>
                  <a:moveTo>
                    <a:pt x="1212723" y="1205673"/>
                  </a:moveTo>
                  <a:cubicBezTo>
                    <a:pt x="1212914" y="1206339"/>
                    <a:pt x="1213104" y="1207006"/>
                    <a:pt x="1213199" y="1207578"/>
                  </a:cubicBezTo>
                  <a:cubicBezTo>
                    <a:pt x="1213009" y="1207578"/>
                    <a:pt x="1212914" y="1207578"/>
                    <a:pt x="1212628" y="1207578"/>
                  </a:cubicBezTo>
                  <a:cubicBezTo>
                    <a:pt x="1212533" y="1206720"/>
                    <a:pt x="1212628" y="1206244"/>
                    <a:pt x="1212723" y="1205673"/>
                  </a:cubicBezTo>
                  <a:close/>
                  <a:moveTo>
                    <a:pt x="1211390" y="1485231"/>
                  </a:moveTo>
                  <a:cubicBezTo>
                    <a:pt x="1211199" y="1484184"/>
                    <a:pt x="1211866" y="1484088"/>
                    <a:pt x="1212628" y="1483993"/>
                  </a:cubicBezTo>
                  <a:cubicBezTo>
                    <a:pt x="1212342" y="1483612"/>
                    <a:pt x="1211961" y="1483422"/>
                    <a:pt x="1211580" y="1483136"/>
                  </a:cubicBezTo>
                  <a:cubicBezTo>
                    <a:pt x="1212437" y="1483231"/>
                    <a:pt x="1213199" y="1483422"/>
                    <a:pt x="1212914" y="1484565"/>
                  </a:cubicBezTo>
                  <a:cubicBezTo>
                    <a:pt x="1212437" y="1484660"/>
                    <a:pt x="1212152" y="1485041"/>
                    <a:pt x="1211675" y="1485231"/>
                  </a:cubicBezTo>
                  <a:cubicBezTo>
                    <a:pt x="1211675" y="1485231"/>
                    <a:pt x="1211580" y="1485231"/>
                    <a:pt x="1211390" y="1485231"/>
                  </a:cubicBezTo>
                  <a:close/>
                  <a:moveTo>
                    <a:pt x="1229487" y="1503710"/>
                  </a:moveTo>
                  <a:cubicBezTo>
                    <a:pt x="1229487" y="1503234"/>
                    <a:pt x="1229487" y="1502662"/>
                    <a:pt x="1229392" y="1502091"/>
                  </a:cubicBezTo>
                  <a:cubicBezTo>
                    <a:pt x="1230725" y="1501900"/>
                    <a:pt x="1231583" y="1501424"/>
                    <a:pt x="1232630" y="1500948"/>
                  </a:cubicBezTo>
                  <a:cubicBezTo>
                    <a:pt x="1232440" y="1501519"/>
                    <a:pt x="1232535" y="1502091"/>
                    <a:pt x="1233773" y="1502472"/>
                  </a:cubicBezTo>
                  <a:cubicBezTo>
                    <a:pt x="1233869" y="1504567"/>
                    <a:pt x="1231487" y="1503900"/>
                    <a:pt x="1229487" y="1503710"/>
                  </a:cubicBezTo>
                  <a:close/>
                  <a:moveTo>
                    <a:pt x="1218819" y="1632869"/>
                  </a:moveTo>
                  <a:cubicBezTo>
                    <a:pt x="1218438" y="1633250"/>
                    <a:pt x="1217962" y="1633631"/>
                    <a:pt x="1217105" y="1633821"/>
                  </a:cubicBezTo>
                  <a:cubicBezTo>
                    <a:pt x="1217200" y="1633345"/>
                    <a:pt x="1217200" y="1633059"/>
                    <a:pt x="1217295" y="1632678"/>
                  </a:cubicBezTo>
                  <a:cubicBezTo>
                    <a:pt x="1217771" y="1632678"/>
                    <a:pt x="1218152" y="1632583"/>
                    <a:pt x="1218819" y="1632774"/>
                  </a:cubicBezTo>
                  <a:cubicBezTo>
                    <a:pt x="1218819" y="1632774"/>
                    <a:pt x="1218819" y="1632869"/>
                    <a:pt x="1218819" y="1632869"/>
                  </a:cubicBezTo>
                  <a:close/>
                  <a:moveTo>
                    <a:pt x="1230058" y="1941860"/>
                  </a:moveTo>
                  <a:cubicBezTo>
                    <a:pt x="1231297" y="1941574"/>
                    <a:pt x="1232726" y="1941574"/>
                    <a:pt x="1233869" y="1942050"/>
                  </a:cubicBezTo>
                  <a:cubicBezTo>
                    <a:pt x="1233964" y="1943193"/>
                    <a:pt x="1233964" y="1944336"/>
                    <a:pt x="1233773" y="1945384"/>
                  </a:cubicBezTo>
                  <a:cubicBezTo>
                    <a:pt x="1232726" y="1945860"/>
                    <a:pt x="1231392" y="1946241"/>
                    <a:pt x="1230154" y="1946241"/>
                  </a:cubicBezTo>
                  <a:cubicBezTo>
                    <a:pt x="1230058" y="1944813"/>
                    <a:pt x="1230058" y="1943289"/>
                    <a:pt x="1230058" y="1941860"/>
                  </a:cubicBezTo>
                  <a:close/>
                  <a:moveTo>
                    <a:pt x="1230344" y="1520093"/>
                  </a:moveTo>
                  <a:cubicBezTo>
                    <a:pt x="1230725" y="1519331"/>
                    <a:pt x="1231011" y="1518474"/>
                    <a:pt x="1231297" y="1517616"/>
                  </a:cubicBezTo>
                  <a:cubicBezTo>
                    <a:pt x="1231297" y="1518378"/>
                    <a:pt x="1231297" y="1519140"/>
                    <a:pt x="1231297" y="1519902"/>
                  </a:cubicBezTo>
                  <a:cubicBezTo>
                    <a:pt x="1230916" y="1519998"/>
                    <a:pt x="1230630" y="1519998"/>
                    <a:pt x="1230344" y="1520093"/>
                  </a:cubicBezTo>
                  <a:close/>
                  <a:moveTo>
                    <a:pt x="1216533" y="1490089"/>
                  </a:moveTo>
                  <a:cubicBezTo>
                    <a:pt x="1216533" y="1490089"/>
                    <a:pt x="1216438" y="1490184"/>
                    <a:pt x="1216438" y="1490184"/>
                  </a:cubicBezTo>
                  <a:cubicBezTo>
                    <a:pt x="1216057" y="1492470"/>
                    <a:pt x="1217581" y="1493137"/>
                    <a:pt x="1218248" y="1493994"/>
                  </a:cubicBezTo>
                  <a:cubicBezTo>
                    <a:pt x="1216628" y="1493709"/>
                    <a:pt x="1215390" y="1493518"/>
                    <a:pt x="1214342" y="1493518"/>
                  </a:cubicBezTo>
                  <a:cubicBezTo>
                    <a:pt x="1214723" y="1492375"/>
                    <a:pt x="1215200" y="1491327"/>
                    <a:pt x="1215581" y="1490375"/>
                  </a:cubicBezTo>
                  <a:cubicBezTo>
                    <a:pt x="1215866" y="1490280"/>
                    <a:pt x="1216152" y="1490184"/>
                    <a:pt x="1216533" y="1490089"/>
                  </a:cubicBezTo>
                  <a:close/>
                  <a:moveTo>
                    <a:pt x="1213866" y="1625249"/>
                  </a:moveTo>
                  <a:cubicBezTo>
                    <a:pt x="1213866" y="1625725"/>
                    <a:pt x="1213771" y="1625916"/>
                    <a:pt x="1213580" y="1626106"/>
                  </a:cubicBezTo>
                  <a:cubicBezTo>
                    <a:pt x="1213104" y="1625725"/>
                    <a:pt x="1212723" y="1625344"/>
                    <a:pt x="1212342" y="1624773"/>
                  </a:cubicBezTo>
                  <a:cubicBezTo>
                    <a:pt x="1212914" y="1624963"/>
                    <a:pt x="1213390" y="1625154"/>
                    <a:pt x="1213866" y="1625249"/>
                  </a:cubicBezTo>
                  <a:close/>
                  <a:moveTo>
                    <a:pt x="1238822" y="1865946"/>
                  </a:moveTo>
                  <a:cubicBezTo>
                    <a:pt x="1238917" y="1865755"/>
                    <a:pt x="1239107" y="1865660"/>
                    <a:pt x="1239203" y="1865469"/>
                  </a:cubicBezTo>
                  <a:cubicBezTo>
                    <a:pt x="1239298" y="1865469"/>
                    <a:pt x="1239393" y="1865565"/>
                    <a:pt x="1239488" y="1865565"/>
                  </a:cubicBezTo>
                  <a:cubicBezTo>
                    <a:pt x="1239203" y="1865755"/>
                    <a:pt x="1239012" y="1865755"/>
                    <a:pt x="1238822" y="1865946"/>
                  </a:cubicBezTo>
                  <a:close/>
                  <a:moveTo>
                    <a:pt x="1235774" y="1509901"/>
                  </a:moveTo>
                  <a:cubicBezTo>
                    <a:pt x="1234916" y="1509330"/>
                    <a:pt x="1234154" y="1508568"/>
                    <a:pt x="1233678" y="1507520"/>
                  </a:cubicBezTo>
                  <a:cubicBezTo>
                    <a:pt x="1235488" y="1508568"/>
                    <a:pt x="1238631" y="1508282"/>
                    <a:pt x="1240536" y="1509044"/>
                  </a:cubicBezTo>
                  <a:cubicBezTo>
                    <a:pt x="1238917" y="1508853"/>
                    <a:pt x="1237298" y="1509330"/>
                    <a:pt x="1235774" y="1509901"/>
                  </a:cubicBezTo>
                  <a:close/>
                  <a:moveTo>
                    <a:pt x="1234440" y="1489137"/>
                  </a:moveTo>
                  <a:cubicBezTo>
                    <a:pt x="1234440" y="1489041"/>
                    <a:pt x="1234535" y="1489041"/>
                    <a:pt x="1234535" y="1488946"/>
                  </a:cubicBezTo>
                  <a:cubicBezTo>
                    <a:pt x="1234535" y="1489041"/>
                    <a:pt x="1234440" y="1489041"/>
                    <a:pt x="1234440" y="1489137"/>
                  </a:cubicBezTo>
                  <a:close/>
                  <a:moveTo>
                    <a:pt x="1230058" y="1511235"/>
                  </a:moveTo>
                  <a:cubicBezTo>
                    <a:pt x="1229487" y="1511235"/>
                    <a:pt x="1228916" y="1511235"/>
                    <a:pt x="1228344" y="1511235"/>
                  </a:cubicBezTo>
                  <a:cubicBezTo>
                    <a:pt x="1228058" y="1510473"/>
                    <a:pt x="1228154" y="1509711"/>
                    <a:pt x="1228344" y="1508949"/>
                  </a:cubicBezTo>
                  <a:cubicBezTo>
                    <a:pt x="1228916" y="1509615"/>
                    <a:pt x="1229487" y="1510377"/>
                    <a:pt x="1230058" y="1511235"/>
                  </a:cubicBezTo>
                  <a:close/>
                  <a:moveTo>
                    <a:pt x="1211390" y="1512473"/>
                  </a:moveTo>
                  <a:cubicBezTo>
                    <a:pt x="1212152" y="1512282"/>
                    <a:pt x="1213104" y="1512187"/>
                    <a:pt x="1213961" y="1511997"/>
                  </a:cubicBezTo>
                  <a:cubicBezTo>
                    <a:pt x="1214152" y="1512282"/>
                    <a:pt x="1214152" y="1512759"/>
                    <a:pt x="1214342" y="1512949"/>
                  </a:cubicBezTo>
                  <a:cubicBezTo>
                    <a:pt x="1211961" y="1512473"/>
                    <a:pt x="1211008" y="1513140"/>
                    <a:pt x="1210628" y="1514092"/>
                  </a:cubicBezTo>
                  <a:cubicBezTo>
                    <a:pt x="1210151" y="1513521"/>
                    <a:pt x="1209580" y="1513044"/>
                    <a:pt x="1209008" y="1512568"/>
                  </a:cubicBezTo>
                  <a:cubicBezTo>
                    <a:pt x="1209485" y="1511901"/>
                    <a:pt x="1210056" y="1511330"/>
                    <a:pt x="1210532" y="1510663"/>
                  </a:cubicBezTo>
                  <a:cubicBezTo>
                    <a:pt x="1210818" y="1511425"/>
                    <a:pt x="1211104" y="1512092"/>
                    <a:pt x="1211390" y="1512473"/>
                  </a:cubicBezTo>
                  <a:close/>
                  <a:moveTo>
                    <a:pt x="1247585" y="1558574"/>
                  </a:moveTo>
                  <a:cubicBezTo>
                    <a:pt x="1247775" y="1556288"/>
                    <a:pt x="1248537" y="1553811"/>
                    <a:pt x="1249775" y="1552668"/>
                  </a:cubicBezTo>
                  <a:cubicBezTo>
                    <a:pt x="1250156" y="1552954"/>
                    <a:pt x="1250537" y="1553145"/>
                    <a:pt x="1250918" y="1553335"/>
                  </a:cubicBezTo>
                  <a:cubicBezTo>
                    <a:pt x="1250633" y="1555335"/>
                    <a:pt x="1250633" y="1556859"/>
                    <a:pt x="1250537" y="1558193"/>
                  </a:cubicBezTo>
                  <a:cubicBezTo>
                    <a:pt x="1249680" y="1558288"/>
                    <a:pt x="1248728" y="1558479"/>
                    <a:pt x="1247585" y="1558574"/>
                  </a:cubicBezTo>
                  <a:close/>
                  <a:moveTo>
                    <a:pt x="1194626" y="1250059"/>
                  </a:moveTo>
                  <a:cubicBezTo>
                    <a:pt x="1195102" y="1248916"/>
                    <a:pt x="1195769" y="1247678"/>
                    <a:pt x="1195483" y="1245582"/>
                  </a:cubicBezTo>
                  <a:cubicBezTo>
                    <a:pt x="1190530" y="1246440"/>
                    <a:pt x="1188244" y="1244630"/>
                    <a:pt x="1185958" y="1242820"/>
                  </a:cubicBezTo>
                  <a:cubicBezTo>
                    <a:pt x="1184624" y="1243868"/>
                    <a:pt x="1183577" y="1245201"/>
                    <a:pt x="1182053" y="1246059"/>
                  </a:cubicBezTo>
                  <a:cubicBezTo>
                    <a:pt x="1181957" y="1245582"/>
                    <a:pt x="1181862" y="1245297"/>
                    <a:pt x="1181767" y="1244725"/>
                  </a:cubicBezTo>
                  <a:cubicBezTo>
                    <a:pt x="1180433" y="1244916"/>
                    <a:pt x="1179767" y="1245773"/>
                    <a:pt x="1179386" y="1246916"/>
                  </a:cubicBezTo>
                  <a:cubicBezTo>
                    <a:pt x="1179290" y="1246916"/>
                    <a:pt x="1179290" y="1246916"/>
                    <a:pt x="1179195" y="1246916"/>
                  </a:cubicBezTo>
                  <a:cubicBezTo>
                    <a:pt x="1179576" y="1245201"/>
                    <a:pt x="1179576" y="1243392"/>
                    <a:pt x="1179481" y="1241582"/>
                  </a:cubicBezTo>
                  <a:cubicBezTo>
                    <a:pt x="1179481" y="1241296"/>
                    <a:pt x="1179386" y="1241010"/>
                    <a:pt x="1179386" y="1240629"/>
                  </a:cubicBezTo>
                  <a:cubicBezTo>
                    <a:pt x="1179100" y="1237200"/>
                    <a:pt x="1178433" y="1233771"/>
                    <a:pt x="1178433" y="1231200"/>
                  </a:cubicBezTo>
                  <a:cubicBezTo>
                    <a:pt x="1179862" y="1231200"/>
                    <a:pt x="1180624" y="1230438"/>
                    <a:pt x="1180719" y="1229009"/>
                  </a:cubicBezTo>
                  <a:cubicBezTo>
                    <a:pt x="1182719" y="1229676"/>
                    <a:pt x="1186148" y="1229009"/>
                    <a:pt x="1188339" y="1229580"/>
                  </a:cubicBezTo>
                  <a:cubicBezTo>
                    <a:pt x="1188434" y="1231009"/>
                    <a:pt x="1189006" y="1232343"/>
                    <a:pt x="1189958" y="1233486"/>
                  </a:cubicBezTo>
                  <a:cubicBezTo>
                    <a:pt x="1189196" y="1235295"/>
                    <a:pt x="1186434" y="1235010"/>
                    <a:pt x="1186053" y="1237105"/>
                  </a:cubicBezTo>
                  <a:cubicBezTo>
                    <a:pt x="1185862" y="1237105"/>
                    <a:pt x="1185672" y="1237105"/>
                    <a:pt x="1185482" y="1237200"/>
                  </a:cubicBezTo>
                  <a:cubicBezTo>
                    <a:pt x="1185672" y="1234152"/>
                    <a:pt x="1185767" y="1231200"/>
                    <a:pt x="1183005" y="1231009"/>
                  </a:cubicBezTo>
                  <a:cubicBezTo>
                    <a:pt x="1182053" y="1231295"/>
                    <a:pt x="1181767" y="1232247"/>
                    <a:pt x="1180529" y="1232247"/>
                  </a:cubicBezTo>
                  <a:cubicBezTo>
                    <a:pt x="1181767" y="1234914"/>
                    <a:pt x="1183958" y="1236724"/>
                    <a:pt x="1185958" y="1238629"/>
                  </a:cubicBezTo>
                  <a:cubicBezTo>
                    <a:pt x="1185958" y="1238629"/>
                    <a:pt x="1185958" y="1238629"/>
                    <a:pt x="1185958" y="1238629"/>
                  </a:cubicBezTo>
                  <a:cubicBezTo>
                    <a:pt x="1185958" y="1238629"/>
                    <a:pt x="1185958" y="1238629"/>
                    <a:pt x="1186053" y="1238629"/>
                  </a:cubicBezTo>
                  <a:cubicBezTo>
                    <a:pt x="1187863" y="1240248"/>
                    <a:pt x="1189482" y="1242058"/>
                    <a:pt x="1190435" y="1244535"/>
                  </a:cubicBezTo>
                  <a:cubicBezTo>
                    <a:pt x="1192244" y="1243868"/>
                    <a:pt x="1193483" y="1242630"/>
                    <a:pt x="1194149" y="1240820"/>
                  </a:cubicBezTo>
                  <a:cubicBezTo>
                    <a:pt x="1196435" y="1242344"/>
                    <a:pt x="1201198" y="1247773"/>
                    <a:pt x="1204055" y="1244535"/>
                  </a:cubicBezTo>
                  <a:cubicBezTo>
                    <a:pt x="1207199" y="1246154"/>
                    <a:pt x="1204817" y="1252631"/>
                    <a:pt x="1200341" y="1250726"/>
                  </a:cubicBezTo>
                  <a:cubicBezTo>
                    <a:pt x="1200341" y="1249107"/>
                    <a:pt x="1200341" y="1247392"/>
                    <a:pt x="1200341" y="1245773"/>
                  </a:cubicBezTo>
                  <a:cubicBezTo>
                    <a:pt x="1198817" y="1247773"/>
                    <a:pt x="1196816" y="1249011"/>
                    <a:pt x="1194626" y="1250059"/>
                  </a:cubicBezTo>
                  <a:close/>
                  <a:moveTo>
                    <a:pt x="1168051" y="1177764"/>
                  </a:moveTo>
                  <a:cubicBezTo>
                    <a:pt x="1168718" y="1176145"/>
                    <a:pt x="1169384" y="1174716"/>
                    <a:pt x="1169575" y="1173573"/>
                  </a:cubicBezTo>
                  <a:cubicBezTo>
                    <a:pt x="1172242" y="1175002"/>
                    <a:pt x="1176719" y="1174621"/>
                    <a:pt x="1179481" y="1175955"/>
                  </a:cubicBezTo>
                  <a:cubicBezTo>
                    <a:pt x="1179671" y="1177193"/>
                    <a:pt x="1179957" y="1178241"/>
                    <a:pt x="1180529" y="1179003"/>
                  </a:cubicBezTo>
                  <a:cubicBezTo>
                    <a:pt x="1179100" y="1179003"/>
                    <a:pt x="1177766" y="1179003"/>
                    <a:pt x="1176337" y="1179003"/>
                  </a:cubicBezTo>
                  <a:cubicBezTo>
                    <a:pt x="1175957" y="1177574"/>
                    <a:pt x="1175385" y="1176240"/>
                    <a:pt x="1174147" y="1175288"/>
                  </a:cubicBezTo>
                  <a:cubicBezTo>
                    <a:pt x="1173004" y="1175764"/>
                    <a:pt x="1173290" y="1177669"/>
                    <a:pt x="1172908" y="1179003"/>
                  </a:cubicBezTo>
                  <a:cubicBezTo>
                    <a:pt x="1172242" y="1179003"/>
                    <a:pt x="1171575" y="1179003"/>
                    <a:pt x="1170908" y="1179003"/>
                  </a:cubicBezTo>
                  <a:cubicBezTo>
                    <a:pt x="1171289" y="1179384"/>
                    <a:pt x="1171480" y="1179765"/>
                    <a:pt x="1171766" y="1180146"/>
                  </a:cubicBezTo>
                  <a:cubicBezTo>
                    <a:pt x="1171766" y="1180146"/>
                    <a:pt x="1171766" y="1180241"/>
                    <a:pt x="1171670" y="1180241"/>
                  </a:cubicBezTo>
                  <a:cubicBezTo>
                    <a:pt x="1170337" y="1179669"/>
                    <a:pt x="1169003" y="1179003"/>
                    <a:pt x="1168051" y="1177764"/>
                  </a:cubicBezTo>
                  <a:close/>
                  <a:moveTo>
                    <a:pt x="1193006" y="1205673"/>
                  </a:moveTo>
                  <a:cubicBezTo>
                    <a:pt x="1192816" y="1206054"/>
                    <a:pt x="1192625" y="1206435"/>
                    <a:pt x="1192530" y="1206720"/>
                  </a:cubicBezTo>
                  <a:cubicBezTo>
                    <a:pt x="1191863" y="1206435"/>
                    <a:pt x="1191197" y="1206339"/>
                    <a:pt x="1190244" y="1206339"/>
                  </a:cubicBezTo>
                  <a:cubicBezTo>
                    <a:pt x="1190244" y="1209197"/>
                    <a:pt x="1192340" y="1209959"/>
                    <a:pt x="1191482" y="1213769"/>
                  </a:cubicBezTo>
                  <a:cubicBezTo>
                    <a:pt x="1189673" y="1212340"/>
                    <a:pt x="1188339" y="1212340"/>
                    <a:pt x="1186529" y="1213769"/>
                  </a:cubicBezTo>
                  <a:cubicBezTo>
                    <a:pt x="1187101" y="1215007"/>
                    <a:pt x="1187291" y="1215960"/>
                    <a:pt x="1187387" y="1216817"/>
                  </a:cubicBezTo>
                  <a:cubicBezTo>
                    <a:pt x="1186053" y="1216531"/>
                    <a:pt x="1184815" y="1216150"/>
                    <a:pt x="1183481" y="1215864"/>
                  </a:cubicBezTo>
                  <a:cubicBezTo>
                    <a:pt x="1183196" y="1215007"/>
                    <a:pt x="1182910" y="1214150"/>
                    <a:pt x="1182529" y="1213388"/>
                  </a:cubicBezTo>
                  <a:cubicBezTo>
                    <a:pt x="1181767" y="1209483"/>
                    <a:pt x="1182433" y="1204625"/>
                    <a:pt x="1181672" y="1203482"/>
                  </a:cubicBezTo>
                  <a:cubicBezTo>
                    <a:pt x="1180719" y="1203006"/>
                    <a:pt x="1179767" y="1203482"/>
                    <a:pt x="1179005" y="1204053"/>
                  </a:cubicBezTo>
                  <a:cubicBezTo>
                    <a:pt x="1179195" y="1203196"/>
                    <a:pt x="1179481" y="1202339"/>
                    <a:pt x="1180338" y="1201386"/>
                  </a:cubicBezTo>
                  <a:cubicBezTo>
                    <a:pt x="1182910" y="1205196"/>
                    <a:pt x="1186148" y="1205577"/>
                    <a:pt x="1191482" y="1203863"/>
                  </a:cubicBezTo>
                  <a:cubicBezTo>
                    <a:pt x="1191387" y="1203768"/>
                    <a:pt x="1191387" y="1203482"/>
                    <a:pt x="1191292" y="1203387"/>
                  </a:cubicBezTo>
                  <a:cubicBezTo>
                    <a:pt x="1191673" y="1203482"/>
                    <a:pt x="1192054" y="1203482"/>
                    <a:pt x="1192530" y="1203291"/>
                  </a:cubicBezTo>
                  <a:cubicBezTo>
                    <a:pt x="1192530" y="1203958"/>
                    <a:pt x="1192625" y="1204720"/>
                    <a:pt x="1193006" y="1205673"/>
                  </a:cubicBezTo>
                  <a:close/>
                  <a:moveTo>
                    <a:pt x="1193959" y="1195386"/>
                  </a:moveTo>
                  <a:cubicBezTo>
                    <a:pt x="1193959" y="1195290"/>
                    <a:pt x="1194054" y="1195290"/>
                    <a:pt x="1194149" y="1195195"/>
                  </a:cubicBezTo>
                  <a:cubicBezTo>
                    <a:pt x="1194340" y="1195671"/>
                    <a:pt x="1194435" y="1196052"/>
                    <a:pt x="1194530" y="1196433"/>
                  </a:cubicBezTo>
                  <a:cubicBezTo>
                    <a:pt x="1194245" y="1196052"/>
                    <a:pt x="1194054" y="1195671"/>
                    <a:pt x="1193959" y="1195386"/>
                  </a:cubicBezTo>
                  <a:close/>
                  <a:moveTo>
                    <a:pt x="1179100" y="1157286"/>
                  </a:moveTo>
                  <a:cubicBezTo>
                    <a:pt x="1178909" y="1157286"/>
                    <a:pt x="1178814" y="1157286"/>
                    <a:pt x="1178719" y="1157286"/>
                  </a:cubicBezTo>
                  <a:cubicBezTo>
                    <a:pt x="1178814" y="1157095"/>
                    <a:pt x="1178909" y="1156905"/>
                    <a:pt x="1179005" y="1156714"/>
                  </a:cubicBezTo>
                  <a:cubicBezTo>
                    <a:pt x="1179005" y="1156905"/>
                    <a:pt x="1179100" y="1157095"/>
                    <a:pt x="1179100" y="1157286"/>
                  </a:cubicBezTo>
                  <a:close/>
                  <a:moveTo>
                    <a:pt x="1175766" y="1158238"/>
                  </a:moveTo>
                  <a:cubicBezTo>
                    <a:pt x="1175195" y="1158524"/>
                    <a:pt x="1174528" y="1158714"/>
                    <a:pt x="1173671" y="1158714"/>
                  </a:cubicBezTo>
                  <a:cubicBezTo>
                    <a:pt x="1169765" y="1155476"/>
                    <a:pt x="1172337" y="1153761"/>
                    <a:pt x="1172337" y="1147856"/>
                  </a:cubicBezTo>
                  <a:cubicBezTo>
                    <a:pt x="1176337" y="1147856"/>
                    <a:pt x="1177481" y="1150904"/>
                    <a:pt x="1178338" y="1154142"/>
                  </a:cubicBezTo>
                  <a:cubicBezTo>
                    <a:pt x="1176909" y="1155285"/>
                    <a:pt x="1175957" y="1156809"/>
                    <a:pt x="1175766" y="1158238"/>
                  </a:cubicBezTo>
                  <a:close/>
                  <a:moveTo>
                    <a:pt x="1208913" y="1237296"/>
                  </a:moveTo>
                  <a:cubicBezTo>
                    <a:pt x="1211294" y="1237581"/>
                    <a:pt x="1211675" y="1239867"/>
                    <a:pt x="1212914" y="1241391"/>
                  </a:cubicBezTo>
                  <a:cubicBezTo>
                    <a:pt x="1213199" y="1242058"/>
                    <a:pt x="1213295" y="1242725"/>
                    <a:pt x="1213485" y="1243392"/>
                  </a:cubicBezTo>
                  <a:cubicBezTo>
                    <a:pt x="1213009" y="1245678"/>
                    <a:pt x="1211580" y="1247106"/>
                    <a:pt x="1208913" y="1247297"/>
                  </a:cubicBezTo>
                  <a:cubicBezTo>
                    <a:pt x="1209866" y="1242249"/>
                    <a:pt x="1209866" y="1242249"/>
                    <a:pt x="1208913" y="1237296"/>
                  </a:cubicBezTo>
                  <a:close/>
                  <a:moveTo>
                    <a:pt x="1212247" y="1236153"/>
                  </a:moveTo>
                  <a:cubicBezTo>
                    <a:pt x="1211008" y="1235867"/>
                    <a:pt x="1209866" y="1235486"/>
                    <a:pt x="1209008" y="1234914"/>
                  </a:cubicBezTo>
                  <a:cubicBezTo>
                    <a:pt x="1209675" y="1233867"/>
                    <a:pt x="1210247" y="1232914"/>
                    <a:pt x="1210247" y="1231104"/>
                  </a:cubicBezTo>
                  <a:cubicBezTo>
                    <a:pt x="1211294" y="1231962"/>
                    <a:pt x="1212056" y="1233295"/>
                    <a:pt x="1212628" y="1234629"/>
                  </a:cubicBezTo>
                  <a:cubicBezTo>
                    <a:pt x="1212437" y="1235105"/>
                    <a:pt x="1212342" y="1235581"/>
                    <a:pt x="1212247" y="1236153"/>
                  </a:cubicBezTo>
                  <a:close/>
                  <a:moveTo>
                    <a:pt x="1210151" y="1250916"/>
                  </a:moveTo>
                  <a:cubicBezTo>
                    <a:pt x="1212056" y="1252440"/>
                    <a:pt x="1211294" y="1254345"/>
                    <a:pt x="1210151" y="1256250"/>
                  </a:cubicBezTo>
                  <a:cubicBezTo>
                    <a:pt x="1209389" y="1255107"/>
                    <a:pt x="1208627" y="1254345"/>
                    <a:pt x="1207770" y="1253869"/>
                  </a:cubicBezTo>
                  <a:cubicBezTo>
                    <a:pt x="1209104" y="1253393"/>
                    <a:pt x="1210151" y="1252631"/>
                    <a:pt x="1210151" y="1250916"/>
                  </a:cubicBezTo>
                  <a:close/>
                  <a:moveTo>
                    <a:pt x="1211390" y="1278158"/>
                  </a:moveTo>
                  <a:cubicBezTo>
                    <a:pt x="1209008" y="1277110"/>
                    <a:pt x="1208056" y="1272729"/>
                    <a:pt x="1210151" y="1270728"/>
                  </a:cubicBezTo>
                  <a:cubicBezTo>
                    <a:pt x="1213580" y="1270824"/>
                    <a:pt x="1213104" y="1276634"/>
                    <a:pt x="1211390" y="1278158"/>
                  </a:cubicBezTo>
                  <a:close/>
                  <a:moveTo>
                    <a:pt x="1213866" y="1211388"/>
                  </a:moveTo>
                  <a:cubicBezTo>
                    <a:pt x="1213961" y="1212054"/>
                    <a:pt x="1214057" y="1212721"/>
                    <a:pt x="1214152" y="1213388"/>
                  </a:cubicBezTo>
                  <a:cubicBezTo>
                    <a:pt x="1213961" y="1214245"/>
                    <a:pt x="1213866" y="1215198"/>
                    <a:pt x="1213961" y="1216245"/>
                  </a:cubicBezTo>
                  <a:cubicBezTo>
                    <a:pt x="1210056" y="1216817"/>
                    <a:pt x="1211104" y="1212435"/>
                    <a:pt x="1206532" y="1213769"/>
                  </a:cubicBezTo>
                  <a:cubicBezTo>
                    <a:pt x="1204341" y="1213769"/>
                    <a:pt x="1208532" y="1219674"/>
                    <a:pt x="1205294" y="1221198"/>
                  </a:cubicBezTo>
                  <a:cubicBezTo>
                    <a:pt x="1201388" y="1221770"/>
                    <a:pt x="1204341" y="1215579"/>
                    <a:pt x="1201579" y="1215007"/>
                  </a:cubicBezTo>
                  <a:cubicBezTo>
                    <a:pt x="1205103" y="1210721"/>
                    <a:pt x="1207770" y="1211864"/>
                    <a:pt x="1213866" y="1211388"/>
                  </a:cubicBezTo>
                  <a:close/>
                  <a:moveTo>
                    <a:pt x="1181767" y="1103565"/>
                  </a:moveTo>
                  <a:cubicBezTo>
                    <a:pt x="1181767" y="1104327"/>
                    <a:pt x="1181767" y="1104993"/>
                    <a:pt x="1181767" y="1105755"/>
                  </a:cubicBezTo>
                  <a:cubicBezTo>
                    <a:pt x="1181195" y="1105565"/>
                    <a:pt x="1180529" y="1105470"/>
                    <a:pt x="1179862" y="1105374"/>
                  </a:cubicBezTo>
                  <a:cubicBezTo>
                    <a:pt x="1180529" y="1104898"/>
                    <a:pt x="1181195" y="1104327"/>
                    <a:pt x="1181767" y="1103565"/>
                  </a:cubicBezTo>
                  <a:close/>
                  <a:moveTo>
                    <a:pt x="1173671" y="1124710"/>
                  </a:moveTo>
                  <a:cubicBezTo>
                    <a:pt x="1175385" y="1124710"/>
                    <a:pt x="1177100" y="1124710"/>
                    <a:pt x="1178814" y="1124710"/>
                  </a:cubicBezTo>
                  <a:cubicBezTo>
                    <a:pt x="1178909" y="1124805"/>
                    <a:pt x="1179005" y="1124901"/>
                    <a:pt x="1179100" y="1124901"/>
                  </a:cubicBezTo>
                  <a:cubicBezTo>
                    <a:pt x="1179005" y="1125853"/>
                    <a:pt x="1178909" y="1126615"/>
                    <a:pt x="1179005" y="1127282"/>
                  </a:cubicBezTo>
                  <a:cubicBezTo>
                    <a:pt x="1177766" y="1126425"/>
                    <a:pt x="1176719" y="1125091"/>
                    <a:pt x="1175766" y="1127282"/>
                  </a:cubicBezTo>
                  <a:cubicBezTo>
                    <a:pt x="1174433" y="1127187"/>
                    <a:pt x="1173290" y="1126806"/>
                    <a:pt x="1173671" y="1124710"/>
                  </a:cubicBezTo>
                  <a:close/>
                  <a:moveTo>
                    <a:pt x="1175766" y="1128234"/>
                  </a:moveTo>
                  <a:cubicBezTo>
                    <a:pt x="1182529" y="1128330"/>
                    <a:pt x="1179386" y="1133568"/>
                    <a:pt x="1177957" y="1136902"/>
                  </a:cubicBezTo>
                  <a:cubicBezTo>
                    <a:pt x="1181481" y="1136426"/>
                    <a:pt x="1182910" y="1135759"/>
                    <a:pt x="1184148" y="1137283"/>
                  </a:cubicBezTo>
                  <a:cubicBezTo>
                    <a:pt x="1181576" y="1139855"/>
                    <a:pt x="1176147" y="1134045"/>
                    <a:pt x="1175004" y="1139664"/>
                  </a:cubicBezTo>
                  <a:cubicBezTo>
                    <a:pt x="1177957" y="1140426"/>
                    <a:pt x="1184815" y="1144236"/>
                    <a:pt x="1181767" y="1146427"/>
                  </a:cubicBezTo>
                  <a:cubicBezTo>
                    <a:pt x="1178433" y="1143951"/>
                    <a:pt x="1171956" y="1144427"/>
                    <a:pt x="1170908" y="1139664"/>
                  </a:cubicBezTo>
                  <a:cubicBezTo>
                    <a:pt x="1173290" y="1136616"/>
                    <a:pt x="1173290" y="1131092"/>
                    <a:pt x="1175766" y="1128234"/>
                  </a:cubicBezTo>
                  <a:close/>
                  <a:moveTo>
                    <a:pt x="1166812" y="1195195"/>
                  </a:moveTo>
                  <a:cubicBezTo>
                    <a:pt x="1166336" y="1192242"/>
                    <a:pt x="1169099" y="1192528"/>
                    <a:pt x="1168051" y="1189004"/>
                  </a:cubicBezTo>
                  <a:cubicBezTo>
                    <a:pt x="1172813" y="1189290"/>
                    <a:pt x="1170337" y="1192909"/>
                    <a:pt x="1172528" y="1194433"/>
                  </a:cubicBezTo>
                  <a:cubicBezTo>
                    <a:pt x="1172147" y="1195195"/>
                    <a:pt x="1171861" y="1195862"/>
                    <a:pt x="1171385" y="1196529"/>
                  </a:cubicBezTo>
                  <a:cubicBezTo>
                    <a:pt x="1170242" y="1195671"/>
                    <a:pt x="1168718" y="1194719"/>
                    <a:pt x="1166812" y="1195195"/>
                  </a:cubicBezTo>
                  <a:close/>
                  <a:moveTo>
                    <a:pt x="1173004" y="1223675"/>
                  </a:moveTo>
                  <a:cubicBezTo>
                    <a:pt x="1174814" y="1224056"/>
                    <a:pt x="1175957" y="1223865"/>
                    <a:pt x="1176909" y="1223389"/>
                  </a:cubicBezTo>
                  <a:cubicBezTo>
                    <a:pt x="1177195" y="1223961"/>
                    <a:pt x="1177576" y="1224532"/>
                    <a:pt x="1177766" y="1225294"/>
                  </a:cubicBezTo>
                  <a:cubicBezTo>
                    <a:pt x="1175576" y="1225580"/>
                    <a:pt x="1174814" y="1224246"/>
                    <a:pt x="1173099" y="1224056"/>
                  </a:cubicBezTo>
                  <a:cubicBezTo>
                    <a:pt x="1173099" y="1223865"/>
                    <a:pt x="1173004" y="1223770"/>
                    <a:pt x="1173004" y="1223675"/>
                  </a:cubicBezTo>
                  <a:close/>
                  <a:moveTo>
                    <a:pt x="1189482" y="1252536"/>
                  </a:moveTo>
                  <a:cubicBezTo>
                    <a:pt x="1187482" y="1253488"/>
                    <a:pt x="1185577" y="1254441"/>
                    <a:pt x="1184243" y="1255965"/>
                  </a:cubicBezTo>
                  <a:cubicBezTo>
                    <a:pt x="1183577" y="1253107"/>
                    <a:pt x="1183196" y="1251393"/>
                    <a:pt x="1182910" y="1249869"/>
                  </a:cubicBezTo>
                  <a:cubicBezTo>
                    <a:pt x="1185482" y="1250250"/>
                    <a:pt x="1187577" y="1251297"/>
                    <a:pt x="1189482" y="1252536"/>
                  </a:cubicBezTo>
                  <a:close/>
                  <a:moveTo>
                    <a:pt x="1209866" y="1256631"/>
                  </a:moveTo>
                  <a:cubicBezTo>
                    <a:pt x="1208913" y="1258155"/>
                    <a:pt x="1207865" y="1259584"/>
                    <a:pt x="1207675" y="1260822"/>
                  </a:cubicBezTo>
                  <a:cubicBezTo>
                    <a:pt x="1206437" y="1260918"/>
                    <a:pt x="1205198" y="1255393"/>
                    <a:pt x="1203960" y="1259584"/>
                  </a:cubicBezTo>
                  <a:cubicBezTo>
                    <a:pt x="1203008" y="1259394"/>
                    <a:pt x="1203008" y="1258251"/>
                    <a:pt x="1202436" y="1257584"/>
                  </a:cubicBezTo>
                  <a:cubicBezTo>
                    <a:pt x="1205579" y="1257203"/>
                    <a:pt x="1208818" y="1257203"/>
                    <a:pt x="1209866" y="1256631"/>
                  </a:cubicBezTo>
                  <a:close/>
                  <a:moveTo>
                    <a:pt x="1204817" y="1315686"/>
                  </a:moveTo>
                  <a:cubicBezTo>
                    <a:pt x="1205579" y="1316163"/>
                    <a:pt x="1206437" y="1316448"/>
                    <a:pt x="1207294" y="1316734"/>
                  </a:cubicBezTo>
                  <a:cubicBezTo>
                    <a:pt x="1207675" y="1317687"/>
                    <a:pt x="1207865" y="1318925"/>
                    <a:pt x="1207770" y="1320354"/>
                  </a:cubicBezTo>
                  <a:cubicBezTo>
                    <a:pt x="1203579" y="1320449"/>
                    <a:pt x="1204055" y="1318163"/>
                    <a:pt x="1204817" y="1315686"/>
                  </a:cubicBezTo>
                  <a:close/>
                  <a:moveTo>
                    <a:pt x="1194054" y="1438464"/>
                  </a:moveTo>
                  <a:cubicBezTo>
                    <a:pt x="1194245" y="1437987"/>
                    <a:pt x="1194340" y="1437511"/>
                    <a:pt x="1194054" y="1436844"/>
                  </a:cubicBezTo>
                  <a:cubicBezTo>
                    <a:pt x="1194054" y="1436844"/>
                    <a:pt x="1194054" y="1436844"/>
                    <a:pt x="1194054" y="1436844"/>
                  </a:cubicBezTo>
                  <a:cubicBezTo>
                    <a:pt x="1194054" y="1436463"/>
                    <a:pt x="1194054" y="1435987"/>
                    <a:pt x="1194054" y="1435606"/>
                  </a:cubicBezTo>
                  <a:cubicBezTo>
                    <a:pt x="1197007" y="1433320"/>
                    <a:pt x="1202150" y="1435892"/>
                    <a:pt x="1206437" y="1436749"/>
                  </a:cubicBezTo>
                  <a:cubicBezTo>
                    <a:pt x="1205675" y="1438464"/>
                    <a:pt x="1204341" y="1439892"/>
                    <a:pt x="1201483" y="1440559"/>
                  </a:cubicBezTo>
                  <a:cubicBezTo>
                    <a:pt x="1201674" y="1440654"/>
                    <a:pt x="1201865" y="1440940"/>
                    <a:pt x="1202055" y="1441035"/>
                  </a:cubicBezTo>
                  <a:cubicBezTo>
                    <a:pt x="1199388" y="1441035"/>
                    <a:pt x="1196721" y="1441035"/>
                    <a:pt x="1194054" y="1441035"/>
                  </a:cubicBezTo>
                  <a:cubicBezTo>
                    <a:pt x="1194054" y="1440178"/>
                    <a:pt x="1194054" y="1439321"/>
                    <a:pt x="1194054" y="1438464"/>
                  </a:cubicBezTo>
                  <a:close/>
                  <a:moveTo>
                    <a:pt x="1197007" y="1429986"/>
                  </a:moveTo>
                  <a:cubicBezTo>
                    <a:pt x="1198055" y="1427700"/>
                    <a:pt x="1198817" y="1425033"/>
                    <a:pt x="1200341" y="1423224"/>
                  </a:cubicBezTo>
                  <a:cubicBezTo>
                    <a:pt x="1202055" y="1423224"/>
                    <a:pt x="1203674" y="1423224"/>
                    <a:pt x="1205294" y="1423224"/>
                  </a:cubicBezTo>
                  <a:cubicBezTo>
                    <a:pt x="1205484" y="1424843"/>
                    <a:pt x="1206056" y="1427034"/>
                    <a:pt x="1206532" y="1429224"/>
                  </a:cubicBezTo>
                  <a:cubicBezTo>
                    <a:pt x="1203674" y="1430367"/>
                    <a:pt x="1200245" y="1430653"/>
                    <a:pt x="1197007" y="1429986"/>
                  </a:cubicBezTo>
                  <a:close/>
                  <a:moveTo>
                    <a:pt x="1205865" y="1482660"/>
                  </a:moveTo>
                  <a:cubicBezTo>
                    <a:pt x="1205579" y="1483041"/>
                    <a:pt x="1205484" y="1483612"/>
                    <a:pt x="1205198" y="1483898"/>
                  </a:cubicBezTo>
                  <a:cubicBezTo>
                    <a:pt x="1204912" y="1483803"/>
                    <a:pt x="1204722" y="1483803"/>
                    <a:pt x="1204532" y="1483803"/>
                  </a:cubicBezTo>
                  <a:cubicBezTo>
                    <a:pt x="1205008" y="1483422"/>
                    <a:pt x="1205484" y="1483136"/>
                    <a:pt x="1205865" y="1482660"/>
                  </a:cubicBezTo>
                  <a:close/>
                  <a:moveTo>
                    <a:pt x="1208913" y="1492661"/>
                  </a:moveTo>
                  <a:cubicBezTo>
                    <a:pt x="1208627" y="1492661"/>
                    <a:pt x="1208437" y="1492851"/>
                    <a:pt x="1208246" y="1492851"/>
                  </a:cubicBezTo>
                  <a:cubicBezTo>
                    <a:pt x="1208532" y="1492470"/>
                    <a:pt x="1208723" y="1492185"/>
                    <a:pt x="1208818" y="1491708"/>
                  </a:cubicBezTo>
                  <a:cubicBezTo>
                    <a:pt x="1208913" y="1491994"/>
                    <a:pt x="1209008" y="1492280"/>
                    <a:pt x="1208913" y="1492661"/>
                  </a:cubicBezTo>
                  <a:close/>
                  <a:moveTo>
                    <a:pt x="1208151" y="1496280"/>
                  </a:moveTo>
                  <a:cubicBezTo>
                    <a:pt x="1207961" y="1496376"/>
                    <a:pt x="1207865" y="1496566"/>
                    <a:pt x="1207675" y="1496661"/>
                  </a:cubicBezTo>
                  <a:cubicBezTo>
                    <a:pt x="1207484" y="1496185"/>
                    <a:pt x="1207580" y="1495899"/>
                    <a:pt x="1207580" y="1495614"/>
                  </a:cubicBezTo>
                  <a:cubicBezTo>
                    <a:pt x="1207770" y="1495804"/>
                    <a:pt x="1207961" y="1495995"/>
                    <a:pt x="1208151" y="1496280"/>
                  </a:cubicBezTo>
                  <a:close/>
                  <a:moveTo>
                    <a:pt x="1209961" y="1505710"/>
                  </a:moveTo>
                  <a:cubicBezTo>
                    <a:pt x="1210056" y="1506472"/>
                    <a:pt x="1210056" y="1507234"/>
                    <a:pt x="1210151" y="1507901"/>
                  </a:cubicBezTo>
                  <a:cubicBezTo>
                    <a:pt x="1208437" y="1508091"/>
                    <a:pt x="1206151" y="1510663"/>
                    <a:pt x="1204912" y="1507615"/>
                  </a:cubicBezTo>
                  <a:cubicBezTo>
                    <a:pt x="1206532" y="1506853"/>
                    <a:pt x="1208151" y="1506282"/>
                    <a:pt x="1209961" y="1505710"/>
                  </a:cubicBezTo>
                  <a:close/>
                  <a:moveTo>
                    <a:pt x="1207580" y="1545620"/>
                  </a:moveTo>
                  <a:cubicBezTo>
                    <a:pt x="1207961" y="1545906"/>
                    <a:pt x="1208532" y="1546096"/>
                    <a:pt x="1209008" y="1546287"/>
                  </a:cubicBezTo>
                  <a:cubicBezTo>
                    <a:pt x="1208627" y="1546572"/>
                    <a:pt x="1208246" y="1546953"/>
                    <a:pt x="1207675" y="1547239"/>
                  </a:cubicBezTo>
                  <a:cubicBezTo>
                    <a:pt x="1211675" y="1546668"/>
                    <a:pt x="1212914" y="1548477"/>
                    <a:pt x="1212914" y="1550954"/>
                  </a:cubicBezTo>
                  <a:cubicBezTo>
                    <a:pt x="1211961" y="1551811"/>
                    <a:pt x="1210723" y="1552383"/>
                    <a:pt x="1209008" y="1552478"/>
                  </a:cubicBezTo>
                  <a:cubicBezTo>
                    <a:pt x="1211675" y="1547715"/>
                    <a:pt x="1204341" y="1546382"/>
                    <a:pt x="1207580" y="1545620"/>
                  </a:cubicBezTo>
                  <a:close/>
                  <a:moveTo>
                    <a:pt x="1202055" y="1570861"/>
                  </a:moveTo>
                  <a:cubicBezTo>
                    <a:pt x="1201579" y="1569432"/>
                    <a:pt x="1201198" y="1568004"/>
                    <a:pt x="1200626" y="1566670"/>
                  </a:cubicBezTo>
                  <a:cubicBezTo>
                    <a:pt x="1201293" y="1566099"/>
                    <a:pt x="1202150" y="1565718"/>
                    <a:pt x="1203579" y="1565908"/>
                  </a:cubicBezTo>
                  <a:cubicBezTo>
                    <a:pt x="1203770" y="1568289"/>
                    <a:pt x="1203389" y="1570004"/>
                    <a:pt x="1202055" y="1570861"/>
                  </a:cubicBezTo>
                  <a:close/>
                  <a:moveTo>
                    <a:pt x="1247013" y="1517997"/>
                  </a:moveTo>
                  <a:cubicBezTo>
                    <a:pt x="1247013" y="1516759"/>
                    <a:pt x="1247204" y="1515616"/>
                    <a:pt x="1247489" y="1514664"/>
                  </a:cubicBezTo>
                  <a:cubicBezTo>
                    <a:pt x="1248728" y="1514664"/>
                    <a:pt x="1250156" y="1514664"/>
                    <a:pt x="1252252" y="1514949"/>
                  </a:cubicBezTo>
                  <a:cubicBezTo>
                    <a:pt x="1252919" y="1517997"/>
                    <a:pt x="1249966" y="1518569"/>
                    <a:pt x="1247013" y="1517997"/>
                  </a:cubicBezTo>
                  <a:close/>
                  <a:moveTo>
                    <a:pt x="1175195" y="1114137"/>
                  </a:moveTo>
                  <a:cubicBezTo>
                    <a:pt x="1177766" y="1116138"/>
                    <a:pt x="1180624" y="1114137"/>
                    <a:pt x="1183672" y="1113661"/>
                  </a:cubicBezTo>
                  <a:cubicBezTo>
                    <a:pt x="1184339" y="1114328"/>
                    <a:pt x="1184720" y="1115185"/>
                    <a:pt x="1184529" y="1116614"/>
                  </a:cubicBezTo>
                  <a:cubicBezTo>
                    <a:pt x="1182910" y="1116709"/>
                    <a:pt x="1182243" y="1117757"/>
                    <a:pt x="1181672" y="1118900"/>
                  </a:cubicBezTo>
                  <a:cubicBezTo>
                    <a:pt x="1178719" y="1119090"/>
                    <a:pt x="1175671" y="1118519"/>
                    <a:pt x="1173766" y="1120138"/>
                  </a:cubicBezTo>
                  <a:cubicBezTo>
                    <a:pt x="1173766" y="1117662"/>
                    <a:pt x="1174433" y="1115852"/>
                    <a:pt x="1175195" y="1114137"/>
                  </a:cubicBezTo>
                  <a:close/>
                  <a:moveTo>
                    <a:pt x="1161764" y="1215674"/>
                  </a:moveTo>
                  <a:cubicBezTo>
                    <a:pt x="1161860" y="1216055"/>
                    <a:pt x="1162050" y="1216436"/>
                    <a:pt x="1162241" y="1216817"/>
                  </a:cubicBezTo>
                  <a:cubicBezTo>
                    <a:pt x="1157764" y="1214721"/>
                    <a:pt x="1155287" y="1216531"/>
                    <a:pt x="1153287" y="1212912"/>
                  </a:cubicBezTo>
                  <a:cubicBezTo>
                    <a:pt x="1154811" y="1211864"/>
                    <a:pt x="1159669" y="1213197"/>
                    <a:pt x="1161764" y="1215674"/>
                  </a:cubicBezTo>
                  <a:close/>
                  <a:moveTo>
                    <a:pt x="1164146" y="1206244"/>
                  </a:moveTo>
                  <a:cubicBezTo>
                    <a:pt x="1164527" y="1206244"/>
                    <a:pt x="1164622" y="1205958"/>
                    <a:pt x="1165003" y="1205863"/>
                  </a:cubicBezTo>
                  <a:cubicBezTo>
                    <a:pt x="1165479" y="1207101"/>
                    <a:pt x="1165479" y="1208244"/>
                    <a:pt x="1164908" y="1209483"/>
                  </a:cubicBezTo>
                  <a:cubicBezTo>
                    <a:pt x="1164527" y="1208530"/>
                    <a:pt x="1164146" y="1207578"/>
                    <a:pt x="1164146" y="1206244"/>
                  </a:cubicBezTo>
                  <a:close/>
                  <a:moveTo>
                    <a:pt x="1173861" y="1258727"/>
                  </a:moveTo>
                  <a:cubicBezTo>
                    <a:pt x="1172623" y="1259870"/>
                    <a:pt x="1174052" y="1260822"/>
                    <a:pt x="1173956" y="1261489"/>
                  </a:cubicBezTo>
                  <a:cubicBezTo>
                    <a:pt x="1171289" y="1261013"/>
                    <a:pt x="1169765" y="1259489"/>
                    <a:pt x="1169575" y="1256441"/>
                  </a:cubicBezTo>
                  <a:cubicBezTo>
                    <a:pt x="1171670" y="1256536"/>
                    <a:pt x="1173004" y="1257393"/>
                    <a:pt x="1173861" y="1258727"/>
                  </a:cubicBezTo>
                  <a:close/>
                  <a:moveTo>
                    <a:pt x="1184339" y="1346547"/>
                  </a:moveTo>
                  <a:cubicBezTo>
                    <a:pt x="1184720" y="1346166"/>
                    <a:pt x="1185101" y="1345785"/>
                    <a:pt x="1185386" y="1345119"/>
                  </a:cubicBezTo>
                  <a:cubicBezTo>
                    <a:pt x="1184243" y="1344547"/>
                    <a:pt x="1183767" y="1343404"/>
                    <a:pt x="1183100" y="1342261"/>
                  </a:cubicBezTo>
                  <a:cubicBezTo>
                    <a:pt x="1185958" y="1340070"/>
                    <a:pt x="1187768" y="1339213"/>
                    <a:pt x="1185862" y="1333784"/>
                  </a:cubicBezTo>
                  <a:cubicBezTo>
                    <a:pt x="1188149" y="1333212"/>
                    <a:pt x="1189387" y="1335784"/>
                    <a:pt x="1189958" y="1333784"/>
                  </a:cubicBezTo>
                  <a:cubicBezTo>
                    <a:pt x="1187101" y="1333403"/>
                    <a:pt x="1191958" y="1330069"/>
                    <a:pt x="1187196" y="1329688"/>
                  </a:cubicBezTo>
                  <a:cubicBezTo>
                    <a:pt x="1186434" y="1329307"/>
                    <a:pt x="1185767" y="1329307"/>
                    <a:pt x="1185196" y="1329498"/>
                  </a:cubicBezTo>
                  <a:cubicBezTo>
                    <a:pt x="1185196" y="1329307"/>
                    <a:pt x="1185291" y="1329212"/>
                    <a:pt x="1185386" y="1329021"/>
                  </a:cubicBezTo>
                  <a:cubicBezTo>
                    <a:pt x="1183196" y="1329212"/>
                    <a:pt x="1182338" y="1328069"/>
                    <a:pt x="1181481" y="1327021"/>
                  </a:cubicBezTo>
                  <a:cubicBezTo>
                    <a:pt x="1181386" y="1325783"/>
                    <a:pt x="1181005" y="1324259"/>
                    <a:pt x="1180719" y="1322640"/>
                  </a:cubicBezTo>
                  <a:cubicBezTo>
                    <a:pt x="1182053" y="1323306"/>
                    <a:pt x="1183386" y="1324068"/>
                    <a:pt x="1184243" y="1325307"/>
                  </a:cubicBezTo>
                  <a:cubicBezTo>
                    <a:pt x="1187101" y="1321973"/>
                    <a:pt x="1182529" y="1321592"/>
                    <a:pt x="1180338" y="1319496"/>
                  </a:cubicBezTo>
                  <a:cubicBezTo>
                    <a:pt x="1180243" y="1318449"/>
                    <a:pt x="1180338" y="1317496"/>
                    <a:pt x="1180624" y="1316639"/>
                  </a:cubicBezTo>
                  <a:cubicBezTo>
                    <a:pt x="1183386" y="1317210"/>
                    <a:pt x="1184434" y="1320163"/>
                    <a:pt x="1186720" y="1317782"/>
                  </a:cubicBezTo>
                  <a:cubicBezTo>
                    <a:pt x="1186720" y="1316544"/>
                    <a:pt x="1186720" y="1315305"/>
                    <a:pt x="1186720" y="1314067"/>
                  </a:cubicBezTo>
                  <a:cubicBezTo>
                    <a:pt x="1180624" y="1315686"/>
                    <a:pt x="1179576" y="1313877"/>
                    <a:pt x="1179195" y="1311686"/>
                  </a:cubicBezTo>
                  <a:cubicBezTo>
                    <a:pt x="1181195" y="1308352"/>
                    <a:pt x="1184434" y="1306257"/>
                    <a:pt x="1188720" y="1305304"/>
                  </a:cubicBezTo>
                  <a:cubicBezTo>
                    <a:pt x="1181386" y="1297875"/>
                    <a:pt x="1175957" y="1293969"/>
                    <a:pt x="1171099" y="1286254"/>
                  </a:cubicBezTo>
                  <a:cubicBezTo>
                    <a:pt x="1172147" y="1285968"/>
                    <a:pt x="1173575" y="1286159"/>
                    <a:pt x="1175004" y="1286254"/>
                  </a:cubicBezTo>
                  <a:cubicBezTo>
                    <a:pt x="1173766" y="1287397"/>
                    <a:pt x="1173194" y="1289016"/>
                    <a:pt x="1174433" y="1290540"/>
                  </a:cubicBezTo>
                  <a:cubicBezTo>
                    <a:pt x="1173575" y="1287207"/>
                    <a:pt x="1177004" y="1288159"/>
                    <a:pt x="1178147" y="1286826"/>
                  </a:cubicBezTo>
                  <a:cubicBezTo>
                    <a:pt x="1178338" y="1289969"/>
                    <a:pt x="1179957" y="1291588"/>
                    <a:pt x="1183100" y="1291779"/>
                  </a:cubicBezTo>
                  <a:cubicBezTo>
                    <a:pt x="1181481" y="1288159"/>
                    <a:pt x="1181481" y="1283016"/>
                    <a:pt x="1183100" y="1279396"/>
                  </a:cubicBezTo>
                  <a:cubicBezTo>
                    <a:pt x="1182053" y="1279110"/>
                    <a:pt x="1181481" y="1278634"/>
                    <a:pt x="1181100" y="1278158"/>
                  </a:cubicBezTo>
                  <a:cubicBezTo>
                    <a:pt x="1183100" y="1277205"/>
                    <a:pt x="1184910" y="1275872"/>
                    <a:pt x="1186148" y="1274062"/>
                  </a:cubicBezTo>
                  <a:cubicBezTo>
                    <a:pt x="1184148" y="1271395"/>
                    <a:pt x="1181481" y="1269490"/>
                    <a:pt x="1178814" y="1267490"/>
                  </a:cubicBezTo>
                  <a:cubicBezTo>
                    <a:pt x="1178814" y="1265966"/>
                    <a:pt x="1178624" y="1264251"/>
                    <a:pt x="1178528" y="1262442"/>
                  </a:cubicBezTo>
                  <a:cubicBezTo>
                    <a:pt x="1178814" y="1261108"/>
                    <a:pt x="1178719" y="1259775"/>
                    <a:pt x="1178528" y="1258441"/>
                  </a:cubicBezTo>
                  <a:cubicBezTo>
                    <a:pt x="1183196" y="1259108"/>
                    <a:pt x="1177290" y="1255965"/>
                    <a:pt x="1180719" y="1255965"/>
                  </a:cubicBezTo>
                  <a:cubicBezTo>
                    <a:pt x="1186434" y="1258155"/>
                    <a:pt x="1187387" y="1257584"/>
                    <a:pt x="1191482" y="1255488"/>
                  </a:cubicBezTo>
                  <a:cubicBezTo>
                    <a:pt x="1191197" y="1263013"/>
                    <a:pt x="1195292" y="1273872"/>
                    <a:pt x="1192911" y="1276824"/>
                  </a:cubicBezTo>
                  <a:cubicBezTo>
                    <a:pt x="1193768" y="1277682"/>
                    <a:pt x="1194816" y="1277777"/>
                    <a:pt x="1195959" y="1277491"/>
                  </a:cubicBezTo>
                  <a:cubicBezTo>
                    <a:pt x="1196150" y="1279396"/>
                    <a:pt x="1196150" y="1281301"/>
                    <a:pt x="1195578" y="1283206"/>
                  </a:cubicBezTo>
                  <a:cubicBezTo>
                    <a:pt x="1197864" y="1284444"/>
                    <a:pt x="1199769" y="1279491"/>
                    <a:pt x="1200531" y="1283206"/>
                  </a:cubicBezTo>
                  <a:cubicBezTo>
                    <a:pt x="1197674" y="1283778"/>
                    <a:pt x="1197197" y="1285683"/>
                    <a:pt x="1197102" y="1287492"/>
                  </a:cubicBezTo>
                  <a:cubicBezTo>
                    <a:pt x="1197102" y="1287588"/>
                    <a:pt x="1197007" y="1287683"/>
                    <a:pt x="1197007" y="1287778"/>
                  </a:cubicBezTo>
                  <a:cubicBezTo>
                    <a:pt x="1197007" y="1287778"/>
                    <a:pt x="1197102" y="1287873"/>
                    <a:pt x="1197102" y="1287873"/>
                  </a:cubicBezTo>
                  <a:cubicBezTo>
                    <a:pt x="1197007" y="1289969"/>
                    <a:pt x="1197293" y="1291779"/>
                    <a:pt x="1194340" y="1290731"/>
                  </a:cubicBezTo>
                  <a:cubicBezTo>
                    <a:pt x="1195864" y="1294541"/>
                    <a:pt x="1198912" y="1296827"/>
                    <a:pt x="1200531" y="1300637"/>
                  </a:cubicBezTo>
                  <a:cubicBezTo>
                    <a:pt x="1198150" y="1300923"/>
                    <a:pt x="1197769" y="1299208"/>
                    <a:pt x="1195578" y="1299399"/>
                  </a:cubicBezTo>
                  <a:cubicBezTo>
                    <a:pt x="1195197" y="1304923"/>
                    <a:pt x="1197293" y="1308066"/>
                    <a:pt x="1199293" y="1308066"/>
                  </a:cubicBezTo>
                  <a:cubicBezTo>
                    <a:pt x="1199198" y="1308066"/>
                    <a:pt x="1199198" y="1308162"/>
                    <a:pt x="1199198" y="1308257"/>
                  </a:cubicBezTo>
                  <a:cubicBezTo>
                    <a:pt x="1197769" y="1308352"/>
                    <a:pt x="1196435" y="1308447"/>
                    <a:pt x="1195102" y="1308733"/>
                  </a:cubicBezTo>
                  <a:cubicBezTo>
                    <a:pt x="1194816" y="1308162"/>
                    <a:pt x="1194245" y="1307781"/>
                    <a:pt x="1193102" y="1308066"/>
                  </a:cubicBezTo>
                  <a:cubicBezTo>
                    <a:pt x="1191578" y="1308543"/>
                    <a:pt x="1190530" y="1309686"/>
                    <a:pt x="1190625" y="1311781"/>
                  </a:cubicBezTo>
                  <a:cubicBezTo>
                    <a:pt x="1193959" y="1312924"/>
                    <a:pt x="1197674" y="1313781"/>
                    <a:pt x="1200531" y="1315496"/>
                  </a:cubicBezTo>
                  <a:cubicBezTo>
                    <a:pt x="1195769" y="1320735"/>
                    <a:pt x="1205484" y="1326069"/>
                    <a:pt x="1198055" y="1327878"/>
                  </a:cubicBezTo>
                  <a:cubicBezTo>
                    <a:pt x="1200722" y="1329402"/>
                    <a:pt x="1204817" y="1329402"/>
                    <a:pt x="1205484" y="1332831"/>
                  </a:cubicBezTo>
                  <a:cubicBezTo>
                    <a:pt x="1201483" y="1334927"/>
                    <a:pt x="1199483" y="1326831"/>
                    <a:pt x="1199293" y="1332831"/>
                  </a:cubicBezTo>
                  <a:cubicBezTo>
                    <a:pt x="1204246" y="1332260"/>
                    <a:pt x="1198721" y="1338642"/>
                    <a:pt x="1199293" y="1341499"/>
                  </a:cubicBezTo>
                  <a:cubicBezTo>
                    <a:pt x="1200912" y="1344547"/>
                    <a:pt x="1203008" y="1339308"/>
                    <a:pt x="1204246" y="1342737"/>
                  </a:cubicBezTo>
                  <a:cubicBezTo>
                    <a:pt x="1206627" y="1349119"/>
                    <a:pt x="1195769" y="1349119"/>
                    <a:pt x="1198531" y="1352262"/>
                  </a:cubicBezTo>
                  <a:cubicBezTo>
                    <a:pt x="1194149" y="1352453"/>
                    <a:pt x="1190149" y="1352739"/>
                    <a:pt x="1187577" y="1356930"/>
                  </a:cubicBezTo>
                  <a:cubicBezTo>
                    <a:pt x="1186720" y="1356930"/>
                    <a:pt x="1185767" y="1356930"/>
                    <a:pt x="1184815" y="1356930"/>
                  </a:cubicBezTo>
                  <a:cubicBezTo>
                    <a:pt x="1181767" y="1351596"/>
                    <a:pt x="1185005" y="1349214"/>
                    <a:pt x="1184339" y="1346547"/>
                  </a:cubicBezTo>
                  <a:close/>
                  <a:moveTo>
                    <a:pt x="1197769" y="1310829"/>
                  </a:moveTo>
                  <a:cubicBezTo>
                    <a:pt x="1197388" y="1311495"/>
                    <a:pt x="1196816" y="1312067"/>
                    <a:pt x="1195387" y="1311686"/>
                  </a:cubicBezTo>
                  <a:cubicBezTo>
                    <a:pt x="1195387" y="1311210"/>
                    <a:pt x="1195387" y="1310638"/>
                    <a:pt x="1195292" y="1310067"/>
                  </a:cubicBezTo>
                  <a:cubicBezTo>
                    <a:pt x="1196054" y="1310257"/>
                    <a:pt x="1197007" y="1310448"/>
                    <a:pt x="1197769" y="1310829"/>
                  </a:cubicBezTo>
                  <a:close/>
                  <a:moveTo>
                    <a:pt x="1205198" y="1348833"/>
                  </a:moveTo>
                  <a:cubicBezTo>
                    <a:pt x="1204627" y="1349881"/>
                    <a:pt x="1204722" y="1350738"/>
                    <a:pt x="1205103" y="1351405"/>
                  </a:cubicBezTo>
                  <a:cubicBezTo>
                    <a:pt x="1203770" y="1351691"/>
                    <a:pt x="1202436" y="1351881"/>
                    <a:pt x="1201198" y="1351977"/>
                  </a:cubicBezTo>
                  <a:cubicBezTo>
                    <a:pt x="1201865" y="1350262"/>
                    <a:pt x="1202341" y="1348452"/>
                    <a:pt x="1205198" y="1348833"/>
                  </a:cubicBezTo>
                  <a:close/>
                  <a:moveTo>
                    <a:pt x="1206437" y="1360835"/>
                  </a:moveTo>
                  <a:cubicBezTo>
                    <a:pt x="1207103" y="1361502"/>
                    <a:pt x="1207580" y="1362359"/>
                    <a:pt x="1207580" y="1363692"/>
                  </a:cubicBezTo>
                  <a:cubicBezTo>
                    <a:pt x="1207199" y="1363978"/>
                    <a:pt x="1206818" y="1364073"/>
                    <a:pt x="1206437" y="1364264"/>
                  </a:cubicBezTo>
                  <a:cubicBezTo>
                    <a:pt x="1206437" y="1363121"/>
                    <a:pt x="1206437" y="1361978"/>
                    <a:pt x="1206437" y="1360835"/>
                  </a:cubicBezTo>
                  <a:close/>
                  <a:moveTo>
                    <a:pt x="1192625" y="1460085"/>
                  </a:moveTo>
                  <a:cubicBezTo>
                    <a:pt x="1190625" y="1456371"/>
                    <a:pt x="1193387" y="1453227"/>
                    <a:pt x="1191292" y="1447893"/>
                  </a:cubicBezTo>
                  <a:cubicBezTo>
                    <a:pt x="1193387" y="1445893"/>
                    <a:pt x="1196531" y="1445036"/>
                    <a:pt x="1199483" y="1443798"/>
                  </a:cubicBezTo>
                  <a:cubicBezTo>
                    <a:pt x="1201293" y="1446369"/>
                    <a:pt x="1203293" y="1448655"/>
                    <a:pt x="1205198" y="1451132"/>
                  </a:cubicBezTo>
                  <a:cubicBezTo>
                    <a:pt x="1205198" y="1452370"/>
                    <a:pt x="1205294" y="1453608"/>
                    <a:pt x="1205103" y="1454656"/>
                  </a:cubicBezTo>
                  <a:cubicBezTo>
                    <a:pt x="1202150" y="1454370"/>
                    <a:pt x="1200817" y="1452465"/>
                    <a:pt x="1196721" y="1453227"/>
                  </a:cubicBezTo>
                  <a:cubicBezTo>
                    <a:pt x="1197007" y="1457133"/>
                    <a:pt x="1196912" y="1460657"/>
                    <a:pt x="1192625" y="1460085"/>
                  </a:cubicBezTo>
                  <a:close/>
                  <a:moveTo>
                    <a:pt x="1207675" y="1487708"/>
                  </a:moveTo>
                  <a:cubicBezTo>
                    <a:pt x="1207580" y="1488470"/>
                    <a:pt x="1207675" y="1488946"/>
                    <a:pt x="1207865" y="1489422"/>
                  </a:cubicBezTo>
                  <a:cubicBezTo>
                    <a:pt x="1207770" y="1489613"/>
                    <a:pt x="1207580" y="1489708"/>
                    <a:pt x="1207580" y="1489994"/>
                  </a:cubicBezTo>
                  <a:cubicBezTo>
                    <a:pt x="1205960" y="1489803"/>
                    <a:pt x="1204436" y="1489422"/>
                    <a:pt x="1203293" y="1488756"/>
                  </a:cubicBezTo>
                  <a:cubicBezTo>
                    <a:pt x="1205008" y="1488375"/>
                    <a:pt x="1206532" y="1488089"/>
                    <a:pt x="1207675" y="1487708"/>
                  </a:cubicBezTo>
                  <a:close/>
                  <a:moveTo>
                    <a:pt x="1207580" y="1557812"/>
                  </a:moveTo>
                  <a:cubicBezTo>
                    <a:pt x="1205960" y="1562098"/>
                    <a:pt x="1202150" y="1558574"/>
                    <a:pt x="1202150" y="1553716"/>
                  </a:cubicBezTo>
                  <a:cubicBezTo>
                    <a:pt x="1205579" y="1553526"/>
                    <a:pt x="1206437" y="1555812"/>
                    <a:pt x="1207580" y="1557812"/>
                  </a:cubicBezTo>
                  <a:close/>
                  <a:moveTo>
                    <a:pt x="1199483" y="1662301"/>
                  </a:moveTo>
                  <a:cubicBezTo>
                    <a:pt x="1199483" y="1662682"/>
                    <a:pt x="1199483" y="1663063"/>
                    <a:pt x="1199483" y="1663444"/>
                  </a:cubicBezTo>
                  <a:cubicBezTo>
                    <a:pt x="1198721" y="1664016"/>
                    <a:pt x="1197769" y="1664587"/>
                    <a:pt x="1196531" y="1664873"/>
                  </a:cubicBezTo>
                  <a:cubicBezTo>
                    <a:pt x="1197293" y="1663825"/>
                    <a:pt x="1197388" y="1663063"/>
                    <a:pt x="1197388" y="1662396"/>
                  </a:cubicBezTo>
                  <a:cubicBezTo>
                    <a:pt x="1198055" y="1662396"/>
                    <a:pt x="1198721" y="1662301"/>
                    <a:pt x="1199483" y="1662301"/>
                  </a:cubicBezTo>
                  <a:close/>
                  <a:moveTo>
                    <a:pt x="1198436" y="1808700"/>
                  </a:moveTo>
                  <a:cubicBezTo>
                    <a:pt x="1200436" y="1809177"/>
                    <a:pt x="1201769" y="1810510"/>
                    <a:pt x="1200817" y="1812987"/>
                  </a:cubicBezTo>
                  <a:cubicBezTo>
                    <a:pt x="1199198" y="1812987"/>
                    <a:pt x="1197674" y="1812987"/>
                    <a:pt x="1196054" y="1812987"/>
                  </a:cubicBezTo>
                  <a:cubicBezTo>
                    <a:pt x="1197578" y="1811653"/>
                    <a:pt x="1198626" y="1810034"/>
                    <a:pt x="1198436" y="1808700"/>
                  </a:cubicBezTo>
                  <a:close/>
                  <a:moveTo>
                    <a:pt x="1228058" y="1400268"/>
                  </a:moveTo>
                  <a:cubicBezTo>
                    <a:pt x="1228249" y="1399792"/>
                    <a:pt x="1228630" y="1399411"/>
                    <a:pt x="1228916" y="1399030"/>
                  </a:cubicBezTo>
                  <a:cubicBezTo>
                    <a:pt x="1229106" y="1399411"/>
                    <a:pt x="1229487" y="1399602"/>
                    <a:pt x="1229963" y="1399697"/>
                  </a:cubicBezTo>
                  <a:cubicBezTo>
                    <a:pt x="1229487" y="1400745"/>
                    <a:pt x="1228820" y="1400745"/>
                    <a:pt x="1228058" y="1400268"/>
                  </a:cubicBezTo>
                  <a:close/>
                  <a:moveTo>
                    <a:pt x="1161860" y="1218722"/>
                  </a:moveTo>
                  <a:cubicBezTo>
                    <a:pt x="1161860" y="1218817"/>
                    <a:pt x="1161860" y="1218912"/>
                    <a:pt x="1161860" y="1219008"/>
                  </a:cubicBezTo>
                  <a:cubicBezTo>
                    <a:pt x="1161764" y="1218817"/>
                    <a:pt x="1161669" y="1218627"/>
                    <a:pt x="1161479" y="1218436"/>
                  </a:cubicBezTo>
                  <a:cubicBezTo>
                    <a:pt x="1162145" y="1218341"/>
                    <a:pt x="1162812" y="1218246"/>
                    <a:pt x="1163479" y="1218055"/>
                  </a:cubicBezTo>
                  <a:cubicBezTo>
                    <a:pt x="1163765" y="1218246"/>
                    <a:pt x="1163955" y="1218627"/>
                    <a:pt x="1164336" y="1218722"/>
                  </a:cubicBezTo>
                  <a:cubicBezTo>
                    <a:pt x="1164431" y="1218150"/>
                    <a:pt x="1164717" y="1217865"/>
                    <a:pt x="1165098" y="1217484"/>
                  </a:cubicBezTo>
                  <a:cubicBezTo>
                    <a:pt x="1165765" y="1217198"/>
                    <a:pt x="1166336" y="1216817"/>
                    <a:pt x="1166908" y="1216341"/>
                  </a:cubicBezTo>
                  <a:cubicBezTo>
                    <a:pt x="1166622" y="1218627"/>
                    <a:pt x="1168622" y="1218722"/>
                    <a:pt x="1169384" y="1219960"/>
                  </a:cubicBezTo>
                  <a:cubicBezTo>
                    <a:pt x="1166241" y="1220055"/>
                    <a:pt x="1163288" y="1220151"/>
                    <a:pt x="1161860" y="1218722"/>
                  </a:cubicBezTo>
                  <a:close/>
                  <a:moveTo>
                    <a:pt x="1177766" y="1360930"/>
                  </a:moveTo>
                  <a:cubicBezTo>
                    <a:pt x="1184529" y="1360073"/>
                    <a:pt x="1185005" y="1365502"/>
                    <a:pt x="1192721" y="1363597"/>
                  </a:cubicBezTo>
                  <a:cubicBezTo>
                    <a:pt x="1194340" y="1360740"/>
                    <a:pt x="1194340" y="1356168"/>
                    <a:pt x="1198150" y="1355406"/>
                  </a:cubicBezTo>
                  <a:cubicBezTo>
                    <a:pt x="1198721" y="1357025"/>
                    <a:pt x="1200150" y="1357787"/>
                    <a:pt x="1201769" y="1358358"/>
                  </a:cubicBezTo>
                  <a:cubicBezTo>
                    <a:pt x="1201674" y="1358835"/>
                    <a:pt x="1201483" y="1359311"/>
                    <a:pt x="1201483" y="1359882"/>
                  </a:cubicBezTo>
                  <a:cubicBezTo>
                    <a:pt x="1202055" y="1359406"/>
                    <a:pt x="1202722" y="1359120"/>
                    <a:pt x="1203389" y="1358930"/>
                  </a:cubicBezTo>
                  <a:cubicBezTo>
                    <a:pt x="1204341" y="1359216"/>
                    <a:pt x="1205103" y="1359692"/>
                    <a:pt x="1205865" y="1360168"/>
                  </a:cubicBezTo>
                  <a:cubicBezTo>
                    <a:pt x="1200150" y="1362264"/>
                    <a:pt x="1203389" y="1363788"/>
                    <a:pt x="1203293" y="1365788"/>
                  </a:cubicBezTo>
                  <a:cubicBezTo>
                    <a:pt x="1192721" y="1369407"/>
                    <a:pt x="1181100" y="1361406"/>
                    <a:pt x="1175004" y="1367693"/>
                  </a:cubicBezTo>
                  <a:cubicBezTo>
                    <a:pt x="1173099" y="1362645"/>
                    <a:pt x="1178719" y="1365121"/>
                    <a:pt x="1177766" y="1360930"/>
                  </a:cubicBezTo>
                  <a:close/>
                  <a:moveTo>
                    <a:pt x="1233392" y="1446750"/>
                  </a:moveTo>
                  <a:cubicBezTo>
                    <a:pt x="1233583" y="1446750"/>
                    <a:pt x="1233583" y="1446750"/>
                    <a:pt x="1233773" y="1446846"/>
                  </a:cubicBezTo>
                  <a:cubicBezTo>
                    <a:pt x="1233773" y="1446941"/>
                    <a:pt x="1233773" y="1446941"/>
                    <a:pt x="1233773" y="1447036"/>
                  </a:cubicBezTo>
                  <a:cubicBezTo>
                    <a:pt x="1233583" y="1446846"/>
                    <a:pt x="1233487" y="1446750"/>
                    <a:pt x="1233392" y="1446750"/>
                  </a:cubicBezTo>
                  <a:close/>
                  <a:moveTo>
                    <a:pt x="1191578" y="1156714"/>
                  </a:moveTo>
                  <a:cubicBezTo>
                    <a:pt x="1191197" y="1156714"/>
                    <a:pt x="1190816" y="1156619"/>
                    <a:pt x="1190530" y="1156524"/>
                  </a:cubicBezTo>
                  <a:cubicBezTo>
                    <a:pt x="1190244" y="1156047"/>
                    <a:pt x="1189958" y="1155476"/>
                    <a:pt x="1190054" y="1154619"/>
                  </a:cubicBezTo>
                  <a:cubicBezTo>
                    <a:pt x="1190244" y="1154428"/>
                    <a:pt x="1190530" y="1154428"/>
                    <a:pt x="1190720" y="1154238"/>
                  </a:cubicBezTo>
                  <a:cubicBezTo>
                    <a:pt x="1190911" y="1155000"/>
                    <a:pt x="1191101" y="1155857"/>
                    <a:pt x="1191578" y="1156714"/>
                  </a:cubicBezTo>
                  <a:close/>
                  <a:moveTo>
                    <a:pt x="1160907" y="1231390"/>
                  </a:moveTo>
                  <a:cubicBezTo>
                    <a:pt x="1160907" y="1228818"/>
                    <a:pt x="1161955" y="1227675"/>
                    <a:pt x="1161193" y="1224913"/>
                  </a:cubicBezTo>
                  <a:cubicBezTo>
                    <a:pt x="1164812" y="1225199"/>
                    <a:pt x="1162431" y="1231485"/>
                    <a:pt x="1164431" y="1233581"/>
                  </a:cubicBezTo>
                  <a:cubicBezTo>
                    <a:pt x="1162050" y="1233962"/>
                    <a:pt x="1161193" y="1232914"/>
                    <a:pt x="1160907" y="1231390"/>
                  </a:cubicBezTo>
                  <a:close/>
                  <a:moveTo>
                    <a:pt x="1165574" y="1302542"/>
                  </a:moveTo>
                  <a:cubicBezTo>
                    <a:pt x="1164812" y="1305304"/>
                    <a:pt x="1167194" y="1311495"/>
                    <a:pt x="1164241" y="1312067"/>
                  </a:cubicBezTo>
                  <a:cubicBezTo>
                    <a:pt x="1161669" y="1309590"/>
                    <a:pt x="1163479" y="1304447"/>
                    <a:pt x="1165574" y="1302542"/>
                  </a:cubicBezTo>
                  <a:close/>
                  <a:moveTo>
                    <a:pt x="1149096" y="1424748"/>
                  </a:moveTo>
                  <a:cubicBezTo>
                    <a:pt x="1148525" y="1423700"/>
                    <a:pt x="1147858" y="1422557"/>
                    <a:pt x="1146524" y="1420652"/>
                  </a:cubicBezTo>
                  <a:cubicBezTo>
                    <a:pt x="1146715" y="1416747"/>
                    <a:pt x="1152144" y="1418175"/>
                    <a:pt x="1156049" y="1417985"/>
                  </a:cubicBezTo>
                  <a:cubicBezTo>
                    <a:pt x="1155668" y="1423700"/>
                    <a:pt x="1159574" y="1425224"/>
                    <a:pt x="1158812" y="1431510"/>
                  </a:cubicBezTo>
                  <a:cubicBezTo>
                    <a:pt x="1154525" y="1433034"/>
                    <a:pt x="1155764" y="1431701"/>
                    <a:pt x="1150620" y="1431510"/>
                  </a:cubicBezTo>
                  <a:cubicBezTo>
                    <a:pt x="1150239" y="1428462"/>
                    <a:pt x="1150049" y="1427034"/>
                    <a:pt x="1149572" y="1425700"/>
                  </a:cubicBezTo>
                  <a:cubicBezTo>
                    <a:pt x="1149668" y="1425319"/>
                    <a:pt x="1149572" y="1425033"/>
                    <a:pt x="1149096" y="1424748"/>
                  </a:cubicBezTo>
                  <a:close/>
                  <a:moveTo>
                    <a:pt x="1154621" y="1246916"/>
                  </a:moveTo>
                  <a:cubicBezTo>
                    <a:pt x="1157954" y="1246344"/>
                    <a:pt x="1165574" y="1247202"/>
                    <a:pt x="1161383" y="1241487"/>
                  </a:cubicBezTo>
                  <a:cubicBezTo>
                    <a:pt x="1161574" y="1243963"/>
                    <a:pt x="1160050" y="1244630"/>
                    <a:pt x="1157287" y="1244249"/>
                  </a:cubicBezTo>
                  <a:cubicBezTo>
                    <a:pt x="1155954" y="1239296"/>
                    <a:pt x="1163383" y="1243106"/>
                    <a:pt x="1162717" y="1238820"/>
                  </a:cubicBezTo>
                  <a:cubicBezTo>
                    <a:pt x="1162526" y="1238439"/>
                    <a:pt x="1162526" y="1238248"/>
                    <a:pt x="1162336" y="1237867"/>
                  </a:cubicBezTo>
                  <a:cubicBezTo>
                    <a:pt x="1162717" y="1237581"/>
                    <a:pt x="1163288" y="1237391"/>
                    <a:pt x="1164241" y="1237296"/>
                  </a:cubicBezTo>
                  <a:cubicBezTo>
                    <a:pt x="1163193" y="1240820"/>
                    <a:pt x="1163193" y="1241201"/>
                    <a:pt x="1164146" y="1244439"/>
                  </a:cubicBezTo>
                  <a:cubicBezTo>
                    <a:pt x="1164336" y="1246154"/>
                    <a:pt x="1165003" y="1247392"/>
                    <a:pt x="1165384" y="1248821"/>
                  </a:cubicBezTo>
                  <a:cubicBezTo>
                    <a:pt x="1164431" y="1249488"/>
                    <a:pt x="1163479" y="1250154"/>
                    <a:pt x="1162717" y="1251012"/>
                  </a:cubicBezTo>
                  <a:cubicBezTo>
                    <a:pt x="1158907" y="1250059"/>
                    <a:pt x="1155192" y="1252059"/>
                    <a:pt x="1154621" y="1246916"/>
                  </a:cubicBezTo>
                  <a:close/>
                  <a:moveTo>
                    <a:pt x="1124807" y="1331117"/>
                  </a:moveTo>
                  <a:cubicBezTo>
                    <a:pt x="1121188" y="1331498"/>
                    <a:pt x="1121283" y="1328259"/>
                    <a:pt x="1120712" y="1325688"/>
                  </a:cubicBezTo>
                  <a:cubicBezTo>
                    <a:pt x="1126331" y="1325307"/>
                    <a:pt x="1126141" y="1327307"/>
                    <a:pt x="1124807" y="1331117"/>
                  </a:cubicBezTo>
                  <a:close/>
                  <a:moveTo>
                    <a:pt x="1146524" y="1447798"/>
                  </a:moveTo>
                  <a:cubicBezTo>
                    <a:pt x="1151287" y="1447036"/>
                    <a:pt x="1153573" y="1448941"/>
                    <a:pt x="1154621" y="1451894"/>
                  </a:cubicBezTo>
                  <a:cubicBezTo>
                    <a:pt x="1149763" y="1450751"/>
                    <a:pt x="1150049" y="1454751"/>
                    <a:pt x="1148715" y="1457133"/>
                  </a:cubicBezTo>
                  <a:cubicBezTo>
                    <a:pt x="1148334" y="1454180"/>
                    <a:pt x="1147858" y="1451322"/>
                    <a:pt x="1146905" y="1452942"/>
                  </a:cubicBezTo>
                  <a:cubicBezTo>
                    <a:pt x="1147001" y="1454751"/>
                    <a:pt x="1146715" y="1456847"/>
                    <a:pt x="1146905" y="1458561"/>
                  </a:cubicBezTo>
                  <a:cubicBezTo>
                    <a:pt x="1146429" y="1458657"/>
                    <a:pt x="1145858" y="1458752"/>
                    <a:pt x="1145096" y="1458657"/>
                  </a:cubicBezTo>
                  <a:cubicBezTo>
                    <a:pt x="1142333" y="1455704"/>
                    <a:pt x="1144143" y="1449703"/>
                    <a:pt x="1146524" y="1447798"/>
                  </a:cubicBezTo>
                  <a:close/>
                  <a:moveTo>
                    <a:pt x="1154811" y="1471706"/>
                  </a:moveTo>
                  <a:cubicBezTo>
                    <a:pt x="1153668" y="1471706"/>
                    <a:pt x="1153382" y="1471420"/>
                    <a:pt x="1153573" y="1470944"/>
                  </a:cubicBezTo>
                  <a:cubicBezTo>
                    <a:pt x="1154049" y="1471230"/>
                    <a:pt x="1154430" y="1471420"/>
                    <a:pt x="1154811" y="1471706"/>
                  </a:cubicBezTo>
                  <a:close/>
                  <a:moveTo>
                    <a:pt x="1151954" y="1457323"/>
                  </a:moveTo>
                  <a:cubicBezTo>
                    <a:pt x="1154525" y="1456752"/>
                    <a:pt x="1154430" y="1453418"/>
                    <a:pt x="1158716" y="1454561"/>
                  </a:cubicBezTo>
                  <a:cubicBezTo>
                    <a:pt x="1158812" y="1456942"/>
                    <a:pt x="1158431" y="1458752"/>
                    <a:pt x="1157383" y="1459990"/>
                  </a:cubicBezTo>
                  <a:cubicBezTo>
                    <a:pt x="1154335" y="1460466"/>
                    <a:pt x="1152239" y="1459704"/>
                    <a:pt x="1151954" y="1457323"/>
                  </a:cubicBezTo>
                  <a:close/>
                  <a:moveTo>
                    <a:pt x="1338739" y="1424462"/>
                  </a:moveTo>
                  <a:cubicBezTo>
                    <a:pt x="1338834" y="1424462"/>
                    <a:pt x="1339025" y="1424462"/>
                    <a:pt x="1339120" y="1424462"/>
                  </a:cubicBezTo>
                  <a:cubicBezTo>
                    <a:pt x="1338929" y="1425891"/>
                    <a:pt x="1339406" y="1426653"/>
                    <a:pt x="1340358" y="1426938"/>
                  </a:cubicBezTo>
                  <a:cubicBezTo>
                    <a:pt x="1340072" y="1427986"/>
                    <a:pt x="1339310" y="1428653"/>
                    <a:pt x="1338739" y="1429320"/>
                  </a:cubicBezTo>
                  <a:cubicBezTo>
                    <a:pt x="1338739" y="1427700"/>
                    <a:pt x="1338739" y="1426081"/>
                    <a:pt x="1338739" y="1424462"/>
                  </a:cubicBezTo>
                  <a:close/>
                  <a:moveTo>
                    <a:pt x="1337882" y="1291779"/>
                  </a:moveTo>
                  <a:cubicBezTo>
                    <a:pt x="1335596" y="1294160"/>
                    <a:pt x="1335596" y="1292731"/>
                    <a:pt x="1336643" y="1296732"/>
                  </a:cubicBezTo>
                  <a:cubicBezTo>
                    <a:pt x="1335691" y="1296446"/>
                    <a:pt x="1335215" y="1295779"/>
                    <a:pt x="1334929" y="1295017"/>
                  </a:cubicBezTo>
                  <a:cubicBezTo>
                    <a:pt x="1335310" y="1293398"/>
                    <a:pt x="1335691" y="1291874"/>
                    <a:pt x="1335977" y="1290159"/>
                  </a:cubicBezTo>
                  <a:cubicBezTo>
                    <a:pt x="1336453" y="1290921"/>
                    <a:pt x="1337024" y="1291493"/>
                    <a:pt x="1337882" y="1291779"/>
                  </a:cubicBezTo>
                  <a:close/>
                  <a:moveTo>
                    <a:pt x="1050131" y="162209"/>
                  </a:moveTo>
                  <a:cubicBezTo>
                    <a:pt x="1047559" y="162495"/>
                    <a:pt x="1047179" y="160685"/>
                    <a:pt x="1044702" y="160875"/>
                  </a:cubicBezTo>
                  <a:cubicBezTo>
                    <a:pt x="1043940" y="154875"/>
                    <a:pt x="1052036" y="156208"/>
                    <a:pt x="1050131" y="162209"/>
                  </a:cubicBezTo>
                  <a:close/>
                  <a:moveTo>
                    <a:pt x="1115282" y="1375884"/>
                  </a:moveTo>
                  <a:cubicBezTo>
                    <a:pt x="1115759" y="1372741"/>
                    <a:pt x="1116140" y="1369503"/>
                    <a:pt x="1120712" y="1370455"/>
                  </a:cubicBezTo>
                  <a:cubicBezTo>
                    <a:pt x="1120521" y="1372074"/>
                    <a:pt x="1120997" y="1374360"/>
                    <a:pt x="1119378" y="1374551"/>
                  </a:cubicBezTo>
                  <a:cubicBezTo>
                    <a:pt x="1118616" y="1370550"/>
                    <a:pt x="1117283" y="1376646"/>
                    <a:pt x="1115282" y="1375884"/>
                  </a:cubicBezTo>
                  <a:close/>
                  <a:moveTo>
                    <a:pt x="1119378" y="1409793"/>
                  </a:moveTo>
                  <a:cubicBezTo>
                    <a:pt x="1120426" y="1409508"/>
                    <a:pt x="1120997" y="1408650"/>
                    <a:pt x="1120712" y="1407126"/>
                  </a:cubicBezTo>
                  <a:cubicBezTo>
                    <a:pt x="1123760" y="1406745"/>
                    <a:pt x="1125760" y="1407412"/>
                    <a:pt x="1126141" y="1409793"/>
                  </a:cubicBezTo>
                  <a:cubicBezTo>
                    <a:pt x="1125379" y="1410555"/>
                    <a:pt x="1119759" y="1413032"/>
                    <a:pt x="1119378" y="1409793"/>
                  </a:cubicBezTo>
                  <a:close/>
                  <a:moveTo>
                    <a:pt x="1146524" y="1549620"/>
                  </a:moveTo>
                  <a:cubicBezTo>
                    <a:pt x="1147858" y="1549620"/>
                    <a:pt x="1149287" y="1549620"/>
                    <a:pt x="1150620" y="1549620"/>
                  </a:cubicBezTo>
                  <a:cubicBezTo>
                    <a:pt x="1150620" y="1552859"/>
                    <a:pt x="1148334" y="1553621"/>
                    <a:pt x="1149287" y="1557717"/>
                  </a:cubicBezTo>
                  <a:cubicBezTo>
                    <a:pt x="1142048" y="1557621"/>
                    <a:pt x="1139571" y="1560288"/>
                    <a:pt x="1135666" y="1560384"/>
                  </a:cubicBezTo>
                  <a:cubicBezTo>
                    <a:pt x="1137095" y="1563908"/>
                    <a:pt x="1146905" y="1559050"/>
                    <a:pt x="1145191" y="1565813"/>
                  </a:cubicBezTo>
                  <a:cubicBezTo>
                    <a:pt x="1143476" y="1569432"/>
                    <a:pt x="1139857" y="1569147"/>
                    <a:pt x="1138428" y="1569909"/>
                  </a:cubicBezTo>
                  <a:cubicBezTo>
                    <a:pt x="1148239" y="1572385"/>
                    <a:pt x="1143667" y="1586577"/>
                    <a:pt x="1145191" y="1594388"/>
                  </a:cubicBezTo>
                  <a:cubicBezTo>
                    <a:pt x="1142333" y="1595150"/>
                    <a:pt x="1141286" y="1597722"/>
                    <a:pt x="1137095" y="1597055"/>
                  </a:cubicBezTo>
                  <a:cubicBezTo>
                    <a:pt x="1136333" y="1589435"/>
                    <a:pt x="1133189" y="1588578"/>
                    <a:pt x="1138428" y="1583529"/>
                  </a:cubicBezTo>
                  <a:cubicBezTo>
                    <a:pt x="1135571" y="1580481"/>
                    <a:pt x="1130046" y="1580196"/>
                    <a:pt x="1127570" y="1576767"/>
                  </a:cubicBezTo>
                  <a:cubicBezTo>
                    <a:pt x="1127760" y="1569242"/>
                    <a:pt x="1132427" y="1566289"/>
                    <a:pt x="1134332" y="1560479"/>
                  </a:cubicBezTo>
                  <a:cubicBezTo>
                    <a:pt x="1132142" y="1560384"/>
                    <a:pt x="1129570" y="1560669"/>
                    <a:pt x="1130237" y="1557812"/>
                  </a:cubicBezTo>
                  <a:cubicBezTo>
                    <a:pt x="1129665" y="1554002"/>
                    <a:pt x="1137666" y="1558860"/>
                    <a:pt x="1136999" y="1555050"/>
                  </a:cubicBezTo>
                  <a:cubicBezTo>
                    <a:pt x="1134047" y="1552573"/>
                    <a:pt x="1133094" y="1548096"/>
                    <a:pt x="1130237" y="1545525"/>
                  </a:cubicBezTo>
                  <a:cubicBezTo>
                    <a:pt x="1132237" y="1542000"/>
                    <a:pt x="1137476" y="1542762"/>
                    <a:pt x="1138428" y="1541429"/>
                  </a:cubicBezTo>
                  <a:cubicBezTo>
                    <a:pt x="1138619" y="1532190"/>
                    <a:pt x="1134713" y="1517521"/>
                    <a:pt x="1139762" y="1511616"/>
                  </a:cubicBezTo>
                  <a:cubicBezTo>
                    <a:pt x="1140619" y="1514854"/>
                    <a:pt x="1148144" y="1511425"/>
                    <a:pt x="1149287" y="1514283"/>
                  </a:cubicBezTo>
                  <a:cubicBezTo>
                    <a:pt x="1149287" y="1515616"/>
                    <a:pt x="1149287" y="1517045"/>
                    <a:pt x="1149287" y="1518378"/>
                  </a:cubicBezTo>
                  <a:cubicBezTo>
                    <a:pt x="1149858" y="1521617"/>
                    <a:pt x="1143095" y="1517616"/>
                    <a:pt x="1145191" y="1522474"/>
                  </a:cubicBezTo>
                  <a:cubicBezTo>
                    <a:pt x="1147477" y="1522474"/>
                    <a:pt x="1149668" y="1522474"/>
                    <a:pt x="1151954" y="1522474"/>
                  </a:cubicBezTo>
                  <a:cubicBezTo>
                    <a:pt x="1150430" y="1527141"/>
                    <a:pt x="1152335" y="1528284"/>
                    <a:pt x="1154430" y="1529332"/>
                  </a:cubicBezTo>
                  <a:cubicBezTo>
                    <a:pt x="1154049" y="1530761"/>
                    <a:pt x="1154049" y="1531999"/>
                    <a:pt x="1154430" y="1532285"/>
                  </a:cubicBezTo>
                  <a:cubicBezTo>
                    <a:pt x="1155002" y="1531428"/>
                    <a:pt x="1155954" y="1531237"/>
                    <a:pt x="1157002" y="1531332"/>
                  </a:cubicBezTo>
                  <a:cubicBezTo>
                    <a:pt x="1157192" y="1531523"/>
                    <a:pt x="1157287" y="1531713"/>
                    <a:pt x="1157383" y="1531999"/>
                  </a:cubicBezTo>
                  <a:cubicBezTo>
                    <a:pt x="1157097" y="1533047"/>
                    <a:pt x="1156716" y="1533904"/>
                    <a:pt x="1156240" y="1534761"/>
                  </a:cubicBezTo>
                  <a:cubicBezTo>
                    <a:pt x="1155859" y="1534952"/>
                    <a:pt x="1155287" y="1534952"/>
                    <a:pt x="1154430" y="1534761"/>
                  </a:cubicBezTo>
                  <a:cubicBezTo>
                    <a:pt x="1154430" y="1535523"/>
                    <a:pt x="1154716" y="1536095"/>
                    <a:pt x="1154906" y="1536762"/>
                  </a:cubicBezTo>
                  <a:cubicBezTo>
                    <a:pt x="1151573" y="1540572"/>
                    <a:pt x="1146715" y="1542762"/>
                    <a:pt x="1146524" y="1549620"/>
                  </a:cubicBezTo>
                  <a:close/>
                  <a:moveTo>
                    <a:pt x="1242441" y="2431064"/>
                  </a:moveTo>
                  <a:cubicBezTo>
                    <a:pt x="1240060" y="2429731"/>
                    <a:pt x="1236536" y="2429445"/>
                    <a:pt x="1233773" y="2428588"/>
                  </a:cubicBezTo>
                  <a:cubicBezTo>
                    <a:pt x="1234821" y="2431255"/>
                    <a:pt x="1233202" y="2431159"/>
                    <a:pt x="1231487" y="2431064"/>
                  </a:cubicBezTo>
                  <a:cubicBezTo>
                    <a:pt x="1229963" y="2419824"/>
                    <a:pt x="1233487" y="2406394"/>
                    <a:pt x="1237202" y="2394298"/>
                  </a:cubicBezTo>
                  <a:cubicBezTo>
                    <a:pt x="1238060" y="2396679"/>
                    <a:pt x="1239203" y="2398869"/>
                    <a:pt x="1239965" y="2401346"/>
                  </a:cubicBezTo>
                  <a:cubicBezTo>
                    <a:pt x="1236726" y="2400965"/>
                    <a:pt x="1236726" y="2404013"/>
                    <a:pt x="1236250" y="2406299"/>
                  </a:cubicBezTo>
                  <a:cubicBezTo>
                    <a:pt x="1237679" y="2406490"/>
                    <a:pt x="1239774" y="2406108"/>
                    <a:pt x="1239965" y="2407537"/>
                  </a:cubicBezTo>
                  <a:cubicBezTo>
                    <a:pt x="1233869" y="2409633"/>
                    <a:pt x="1241489" y="2416015"/>
                    <a:pt x="1239965" y="2418682"/>
                  </a:cubicBezTo>
                  <a:cubicBezTo>
                    <a:pt x="1236059" y="2420110"/>
                    <a:pt x="1237107" y="2418777"/>
                    <a:pt x="1232535" y="2418682"/>
                  </a:cubicBezTo>
                  <a:cubicBezTo>
                    <a:pt x="1233107" y="2426111"/>
                    <a:pt x="1244346" y="2421825"/>
                    <a:pt x="1242441" y="2431064"/>
                  </a:cubicBezTo>
                  <a:close/>
                  <a:moveTo>
                    <a:pt x="1242441" y="2422301"/>
                  </a:moveTo>
                  <a:cubicBezTo>
                    <a:pt x="1239774" y="2418300"/>
                    <a:pt x="1243203" y="2415729"/>
                    <a:pt x="1241203" y="2411157"/>
                  </a:cubicBezTo>
                  <a:cubicBezTo>
                    <a:pt x="1245203" y="2409633"/>
                    <a:pt x="1242155" y="2415157"/>
                    <a:pt x="1246156" y="2413633"/>
                  </a:cubicBezTo>
                  <a:cubicBezTo>
                    <a:pt x="1246823" y="2418491"/>
                    <a:pt x="1243012" y="2418777"/>
                    <a:pt x="1242441" y="2422301"/>
                  </a:cubicBezTo>
                  <a:close/>
                  <a:moveTo>
                    <a:pt x="1239965" y="2409918"/>
                  </a:moveTo>
                  <a:cubicBezTo>
                    <a:pt x="1240822" y="2406108"/>
                    <a:pt x="1240822" y="2407537"/>
                    <a:pt x="1239965" y="2403727"/>
                  </a:cubicBezTo>
                  <a:cubicBezTo>
                    <a:pt x="1243870" y="2403918"/>
                    <a:pt x="1244060" y="2400393"/>
                    <a:pt x="1248632" y="2401251"/>
                  </a:cubicBezTo>
                  <a:cubicBezTo>
                    <a:pt x="1245013" y="2403441"/>
                    <a:pt x="1243965" y="2408204"/>
                    <a:pt x="1239965" y="2409918"/>
                  </a:cubicBezTo>
                  <a:close/>
                  <a:moveTo>
                    <a:pt x="1241393" y="2379915"/>
                  </a:moveTo>
                  <a:cubicBezTo>
                    <a:pt x="1240250" y="2378010"/>
                    <a:pt x="1240441" y="2374962"/>
                    <a:pt x="1240250" y="2372199"/>
                  </a:cubicBezTo>
                  <a:cubicBezTo>
                    <a:pt x="1242632" y="2374390"/>
                    <a:pt x="1246632" y="2375057"/>
                    <a:pt x="1248632" y="2377724"/>
                  </a:cubicBezTo>
                  <a:cubicBezTo>
                    <a:pt x="1244441" y="2378772"/>
                    <a:pt x="1243679" y="2379534"/>
                    <a:pt x="1241393" y="2379915"/>
                  </a:cubicBezTo>
                  <a:close/>
                  <a:moveTo>
                    <a:pt x="1239965" y="2370295"/>
                  </a:moveTo>
                  <a:cubicBezTo>
                    <a:pt x="1239965" y="2370199"/>
                    <a:pt x="1239869" y="2370295"/>
                    <a:pt x="1239965" y="2370295"/>
                  </a:cubicBezTo>
                  <a:cubicBezTo>
                    <a:pt x="1239679" y="2369437"/>
                    <a:pt x="1239393" y="2368675"/>
                    <a:pt x="1238822" y="2368294"/>
                  </a:cubicBezTo>
                  <a:cubicBezTo>
                    <a:pt x="1239203" y="2367723"/>
                    <a:pt x="1239679" y="2367151"/>
                    <a:pt x="1240155" y="2366675"/>
                  </a:cubicBezTo>
                  <a:cubicBezTo>
                    <a:pt x="1242917" y="2367818"/>
                    <a:pt x="1242155" y="2365341"/>
                    <a:pt x="1242441" y="2363817"/>
                  </a:cubicBezTo>
                  <a:cubicBezTo>
                    <a:pt x="1242632" y="2363532"/>
                    <a:pt x="1242917" y="2363246"/>
                    <a:pt x="1243108" y="2362960"/>
                  </a:cubicBezTo>
                  <a:cubicBezTo>
                    <a:pt x="1243298" y="2362960"/>
                    <a:pt x="1243394" y="2362865"/>
                    <a:pt x="1243679" y="2362865"/>
                  </a:cubicBezTo>
                  <a:cubicBezTo>
                    <a:pt x="1245584" y="2363055"/>
                    <a:pt x="1248251" y="2362389"/>
                    <a:pt x="1248632" y="2364103"/>
                  </a:cubicBezTo>
                  <a:cubicBezTo>
                    <a:pt x="1247013" y="2367437"/>
                    <a:pt x="1244632" y="2370009"/>
                    <a:pt x="1239965" y="2370295"/>
                  </a:cubicBezTo>
                  <a:close/>
                  <a:moveTo>
                    <a:pt x="1247394" y="2361627"/>
                  </a:moveTo>
                  <a:cubicBezTo>
                    <a:pt x="1246727" y="2360865"/>
                    <a:pt x="1245584" y="2360579"/>
                    <a:pt x="1244346" y="2360293"/>
                  </a:cubicBezTo>
                  <a:cubicBezTo>
                    <a:pt x="1244537" y="2357436"/>
                    <a:pt x="1244727" y="2354578"/>
                    <a:pt x="1245108" y="2351721"/>
                  </a:cubicBezTo>
                  <a:cubicBezTo>
                    <a:pt x="1246537" y="2351816"/>
                    <a:pt x="1248061" y="2351816"/>
                    <a:pt x="1249871" y="2351625"/>
                  </a:cubicBezTo>
                  <a:cubicBezTo>
                    <a:pt x="1249490" y="2355436"/>
                    <a:pt x="1251204" y="2361341"/>
                    <a:pt x="1247394" y="2361627"/>
                  </a:cubicBezTo>
                  <a:close/>
                  <a:moveTo>
                    <a:pt x="1245775" y="2346673"/>
                  </a:moveTo>
                  <a:cubicBezTo>
                    <a:pt x="1246251" y="2342958"/>
                    <a:pt x="1246918" y="2339338"/>
                    <a:pt x="1247585" y="2335719"/>
                  </a:cubicBezTo>
                  <a:cubicBezTo>
                    <a:pt x="1248728" y="2335719"/>
                    <a:pt x="1249775" y="2335814"/>
                    <a:pt x="1249871" y="2336862"/>
                  </a:cubicBezTo>
                  <a:cubicBezTo>
                    <a:pt x="1243679" y="2339529"/>
                    <a:pt x="1251014" y="2343053"/>
                    <a:pt x="1251109" y="2346768"/>
                  </a:cubicBezTo>
                  <a:cubicBezTo>
                    <a:pt x="1249299" y="2346196"/>
                    <a:pt x="1247489" y="2346482"/>
                    <a:pt x="1245775" y="2346673"/>
                  </a:cubicBezTo>
                  <a:close/>
                  <a:moveTo>
                    <a:pt x="1274636" y="2538887"/>
                  </a:moveTo>
                  <a:cubicBezTo>
                    <a:pt x="1274350" y="2540697"/>
                    <a:pt x="1270921" y="2539268"/>
                    <a:pt x="1270921" y="2541364"/>
                  </a:cubicBezTo>
                  <a:cubicBezTo>
                    <a:pt x="1270635" y="2543364"/>
                    <a:pt x="1272159" y="2543554"/>
                    <a:pt x="1272159" y="2545078"/>
                  </a:cubicBezTo>
                  <a:cubicBezTo>
                    <a:pt x="1275969" y="2545935"/>
                    <a:pt x="1275779" y="2542983"/>
                    <a:pt x="1279589" y="2543840"/>
                  </a:cubicBezTo>
                  <a:cubicBezTo>
                    <a:pt x="1274445" y="2547364"/>
                    <a:pt x="1277207" y="2554603"/>
                    <a:pt x="1268444" y="2556223"/>
                  </a:cubicBezTo>
                  <a:cubicBezTo>
                    <a:pt x="1267873" y="2548126"/>
                    <a:pt x="1265111" y="2531934"/>
                    <a:pt x="1274636" y="2538887"/>
                  </a:cubicBezTo>
                  <a:close/>
                  <a:moveTo>
                    <a:pt x="1270921" y="2585941"/>
                  </a:moveTo>
                  <a:cubicBezTo>
                    <a:pt x="1275398" y="2588417"/>
                    <a:pt x="1277683" y="2586512"/>
                    <a:pt x="1278350" y="2582226"/>
                  </a:cubicBezTo>
                  <a:cubicBezTo>
                    <a:pt x="1281684" y="2581368"/>
                    <a:pt x="1277493" y="2588131"/>
                    <a:pt x="1280827" y="2587179"/>
                  </a:cubicBezTo>
                  <a:cubicBezTo>
                    <a:pt x="1280541" y="2589750"/>
                    <a:pt x="1277588" y="2589655"/>
                    <a:pt x="1275874" y="2590893"/>
                  </a:cubicBezTo>
                  <a:cubicBezTo>
                    <a:pt x="1276826" y="2592036"/>
                    <a:pt x="1278160" y="2592799"/>
                    <a:pt x="1279589" y="2593370"/>
                  </a:cubicBezTo>
                  <a:cubicBezTo>
                    <a:pt x="1277969" y="2596704"/>
                    <a:pt x="1274064" y="2597751"/>
                    <a:pt x="1274636" y="2603276"/>
                  </a:cubicBezTo>
                  <a:cubicBezTo>
                    <a:pt x="1266635" y="2599657"/>
                    <a:pt x="1279398" y="2590989"/>
                    <a:pt x="1270921" y="2585941"/>
                  </a:cubicBezTo>
                  <a:close/>
                  <a:moveTo>
                    <a:pt x="1280827" y="2641757"/>
                  </a:moveTo>
                  <a:cubicBezTo>
                    <a:pt x="1276826" y="2639757"/>
                    <a:pt x="1276922" y="2638423"/>
                    <a:pt x="1273397" y="2638042"/>
                  </a:cubicBezTo>
                  <a:cubicBezTo>
                    <a:pt x="1277588" y="2629946"/>
                    <a:pt x="1279684" y="2635185"/>
                    <a:pt x="1280827" y="2641757"/>
                  </a:cubicBezTo>
                  <a:close/>
                  <a:moveTo>
                    <a:pt x="1277112" y="2614516"/>
                  </a:moveTo>
                  <a:cubicBezTo>
                    <a:pt x="1277112" y="2612896"/>
                    <a:pt x="1277112" y="2611182"/>
                    <a:pt x="1277112" y="2609563"/>
                  </a:cubicBezTo>
                  <a:cubicBezTo>
                    <a:pt x="1278541" y="2609753"/>
                    <a:pt x="1279303" y="2609277"/>
                    <a:pt x="1279589" y="2608324"/>
                  </a:cubicBezTo>
                  <a:cubicBezTo>
                    <a:pt x="1281112" y="2604228"/>
                    <a:pt x="1280827" y="2615944"/>
                    <a:pt x="1277112" y="2614516"/>
                  </a:cubicBezTo>
                  <a:close/>
                  <a:moveTo>
                    <a:pt x="1274636" y="2661569"/>
                  </a:moveTo>
                  <a:cubicBezTo>
                    <a:pt x="1271778" y="2660331"/>
                    <a:pt x="1271587" y="2655378"/>
                    <a:pt x="1275874" y="2655378"/>
                  </a:cubicBezTo>
                  <a:cubicBezTo>
                    <a:pt x="1278541" y="2657949"/>
                    <a:pt x="1275779" y="2659378"/>
                    <a:pt x="1274636" y="2661569"/>
                  </a:cubicBezTo>
                  <a:close/>
                  <a:moveTo>
                    <a:pt x="1275874" y="2649186"/>
                  </a:moveTo>
                  <a:cubicBezTo>
                    <a:pt x="1277017" y="2644710"/>
                    <a:pt x="1279589" y="2648424"/>
                    <a:pt x="1283303" y="2647948"/>
                  </a:cubicBezTo>
                  <a:cubicBezTo>
                    <a:pt x="1283399" y="2653663"/>
                    <a:pt x="1279017" y="2648043"/>
                    <a:pt x="1275874" y="2649186"/>
                  </a:cubicBezTo>
                  <a:close/>
                  <a:moveTo>
                    <a:pt x="1280827" y="2576034"/>
                  </a:moveTo>
                  <a:cubicBezTo>
                    <a:pt x="1282256" y="2573749"/>
                    <a:pt x="1282541" y="2570319"/>
                    <a:pt x="1285780" y="2569843"/>
                  </a:cubicBezTo>
                  <a:cubicBezTo>
                    <a:pt x="1284732" y="2572510"/>
                    <a:pt x="1285780" y="2577273"/>
                    <a:pt x="1280827" y="2576034"/>
                  </a:cubicBezTo>
                  <a:close/>
                  <a:moveTo>
                    <a:pt x="1285780" y="2650425"/>
                  </a:moveTo>
                  <a:cubicBezTo>
                    <a:pt x="1286161" y="2647472"/>
                    <a:pt x="1291209" y="2649663"/>
                    <a:pt x="1291971" y="2650425"/>
                  </a:cubicBezTo>
                  <a:cubicBezTo>
                    <a:pt x="1291971" y="2652901"/>
                    <a:pt x="1288637" y="2652044"/>
                    <a:pt x="1289495" y="2655378"/>
                  </a:cubicBezTo>
                  <a:cubicBezTo>
                    <a:pt x="1287875" y="2655092"/>
                    <a:pt x="1288256" y="2652901"/>
                    <a:pt x="1289495" y="2652901"/>
                  </a:cubicBezTo>
                  <a:cubicBezTo>
                    <a:pt x="1288923" y="2651377"/>
                    <a:pt x="1287971" y="2650330"/>
                    <a:pt x="1285780" y="2650425"/>
                  </a:cubicBezTo>
                  <a:close/>
                  <a:moveTo>
                    <a:pt x="1288256" y="2693859"/>
                  </a:moveTo>
                  <a:cubicBezTo>
                    <a:pt x="1291781" y="2695097"/>
                    <a:pt x="1293590" y="2695288"/>
                    <a:pt x="1293209" y="2690144"/>
                  </a:cubicBezTo>
                  <a:cubicBezTo>
                    <a:pt x="1294924" y="2690525"/>
                    <a:pt x="1294257" y="2693192"/>
                    <a:pt x="1294448" y="2695097"/>
                  </a:cubicBezTo>
                  <a:cubicBezTo>
                    <a:pt x="1292352" y="2694716"/>
                    <a:pt x="1287875" y="2699002"/>
                    <a:pt x="1288256" y="2693859"/>
                  </a:cubicBezTo>
                  <a:close/>
                  <a:moveTo>
                    <a:pt x="1296924" y="2652901"/>
                  </a:moveTo>
                  <a:cubicBezTo>
                    <a:pt x="1294638" y="2657188"/>
                    <a:pt x="1296638" y="2658140"/>
                    <a:pt x="1298162" y="2661569"/>
                  </a:cubicBezTo>
                  <a:cubicBezTo>
                    <a:pt x="1294352" y="2662807"/>
                    <a:pt x="1292066" y="2652425"/>
                    <a:pt x="1296924" y="2652901"/>
                  </a:cubicBezTo>
                  <a:close/>
                  <a:moveTo>
                    <a:pt x="1299401" y="2155791"/>
                  </a:moveTo>
                  <a:cubicBezTo>
                    <a:pt x="1297400" y="2152744"/>
                    <a:pt x="1291876" y="2148362"/>
                    <a:pt x="1294448" y="2144647"/>
                  </a:cubicBezTo>
                  <a:cubicBezTo>
                    <a:pt x="1298353" y="2144076"/>
                    <a:pt x="1294924" y="2150838"/>
                    <a:pt x="1299401" y="2149600"/>
                  </a:cubicBezTo>
                  <a:cubicBezTo>
                    <a:pt x="1299401" y="2151696"/>
                    <a:pt x="1299401" y="2153791"/>
                    <a:pt x="1299401" y="2155791"/>
                  </a:cubicBezTo>
                  <a:close/>
                  <a:moveTo>
                    <a:pt x="1326737" y="1912904"/>
                  </a:moveTo>
                  <a:cubicBezTo>
                    <a:pt x="1325785" y="1912237"/>
                    <a:pt x="1324737" y="1911570"/>
                    <a:pt x="1323023" y="1911666"/>
                  </a:cubicBezTo>
                  <a:cubicBezTo>
                    <a:pt x="1323023" y="1910427"/>
                    <a:pt x="1323023" y="1909189"/>
                    <a:pt x="1323023" y="1907951"/>
                  </a:cubicBezTo>
                  <a:cubicBezTo>
                    <a:pt x="1324261" y="1907951"/>
                    <a:pt x="1325499" y="1907951"/>
                    <a:pt x="1326737" y="1907951"/>
                  </a:cubicBezTo>
                  <a:cubicBezTo>
                    <a:pt x="1326737" y="1909570"/>
                    <a:pt x="1326737" y="1911189"/>
                    <a:pt x="1326737" y="1912904"/>
                  </a:cubicBezTo>
                  <a:close/>
                  <a:moveTo>
                    <a:pt x="1325499" y="1875661"/>
                  </a:moveTo>
                  <a:cubicBezTo>
                    <a:pt x="1322165" y="1874518"/>
                    <a:pt x="1321689" y="1870708"/>
                    <a:pt x="1322356" y="1867279"/>
                  </a:cubicBezTo>
                  <a:cubicBezTo>
                    <a:pt x="1322832" y="1865946"/>
                    <a:pt x="1323308" y="1864612"/>
                    <a:pt x="1323689" y="1863183"/>
                  </a:cubicBezTo>
                  <a:cubicBezTo>
                    <a:pt x="1323880" y="1862802"/>
                    <a:pt x="1324070" y="1862326"/>
                    <a:pt x="1324261" y="1862040"/>
                  </a:cubicBezTo>
                  <a:cubicBezTo>
                    <a:pt x="1329595" y="1863945"/>
                    <a:pt x="1324928" y="1871089"/>
                    <a:pt x="1325499" y="1875661"/>
                  </a:cubicBezTo>
                  <a:close/>
                  <a:moveTo>
                    <a:pt x="1338358" y="1496280"/>
                  </a:moveTo>
                  <a:cubicBezTo>
                    <a:pt x="1338358" y="1494756"/>
                    <a:pt x="1338358" y="1493232"/>
                    <a:pt x="1338358" y="1491708"/>
                  </a:cubicBezTo>
                  <a:cubicBezTo>
                    <a:pt x="1340358" y="1492756"/>
                    <a:pt x="1342073" y="1493994"/>
                    <a:pt x="1341501" y="1497614"/>
                  </a:cubicBezTo>
                  <a:cubicBezTo>
                    <a:pt x="1339787" y="1497900"/>
                    <a:pt x="1338929" y="1497233"/>
                    <a:pt x="1338358" y="1496280"/>
                  </a:cubicBezTo>
                  <a:close/>
                  <a:moveTo>
                    <a:pt x="1346549" y="1681065"/>
                  </a:moveTo>
                  <a:cubicBezTo>
                    <a:pt x="1342549" y="1682589"/>
                    <a:pt x="1345597" y="1677065"/>
                    <a:pt x="1341596" y="1678589"/>
                  </a:cubicBezTo>
                  <a:cubicBezTo>
                    <a:pt x="1343025" y="1675922"/>
                    <a:pt x="1343025" y="1671826"/>
                    <a:pt x="1346549" y="1671159"/>
                  </a:cubicBezTo>
                  <a:cubicBezTo>
                    <a:pt x="1346359" y="1676779"/>
                    <a:pt x="1345502" y="1676017"/>
                    <a:pt x="1346549" y="1681065"/>
                  </a:cubicBezTo>
                  <a:close/>
                  <a:moveTo>
                    <a:pt x="1342835" y="1523617"/>
                  </a:moveTo>
                  <a:cubicBezTo>
                    <a:pt x="1342930" y="1520474"/>
                    <a:pt x="1343025" y="1517235"/>
                    <a:pt x="1346549" y="1517426"/>
                  </a:cubicBezTo>
                  <a:cubicBezTo>
                    <a:pt x="1345406" y="1519617"/>
                    <a:pt x="1346549" y="1524093"/>
                    <a:pt x="1342835" y="1523617"/>
                  </a:cubicBezTo>
                  <a:close/>
                  <a:moveTo>
                    <a:pt x="1346549" y="995551"/>
                  </a:moveTo>
                  <a:cubicBezTo>
                    <a:pt x="1345121" y="995361"/>
                    <a:pt x="1344358" y="995837"/>
                    <a:pt x="1344073" y="996789"/>
                  </a:cubicBezTo>
                  <a:cubicBezTo>
                    <a:pt x="1343597" y="996789"/>
                    <a:pt x="1343311" y="996694"/>
                    <a:pt x="1343025" y="996599"/>
                  </a:cubicBezTo>
                  <a:cubicBezTo>
                    <a:pt x="1342835" y="994313"/>
                    <a:pt x="1342644" y="992027"/>
                    <a:pt x="1342263" y="989836"/>
                  </a:cubicBezTo>
                  <a:cubicBezTo>
                    <a:pt x="1344549" y="987836"/>
                    <a:pt x="1347407" y="992408"/>
                    <a:pt x="1346549" y="995551"/>
                  </a:cubicBezTo>
                  <a:close/>
                  <a:moveTo>
                    <a:pt x="1346549" y="981930"/>
                  </a:moveTo>
                  <a:cubicBezTo>
                    <a:pt x="1345787" y="981930"/>
                    <a:pt x="1344930" y="981930"/>
                    <a:pt x="1344073" y="981930"/>
                  </a:cubicBezTo>
                  <a:cubicBezTo>
                    <a:pt x="1344644" y="978025"/>
                    <a:pt x="1341311" y="977073"/>
                    <a:pt x="1344073" y="974501"/>
                  </a:cubicBezTo>
                  <a:cubicBezTo>
                    <a:pt x="1346549" y="974787"/>
                    <a:pt x="1345216" y="979073"/>
                    <a:pt x="1347787" y="979454"/>
                  </a:cubicBezTo>
                  <a:cubicBezTo>
                    <a:pt x="1347502" y="980406"/>
                    <a:pt x="1346549" y="980692"/>
                    <a:pt x="1346549" y="981930"/>
                  </a:cubicBezTo>
                  <a:close/>
                  <a:moveTo>
                    <a:pt x="1353979" y="1078609"/>
                  </a:moveTo>
                  <a:cubicBezTo>
                    <a:pt x="1357408" y="1078038"/>
                    <a:pt x="1355122" y="1083181"/>
                    <a:pt x="1357694" y="1083562"/>
                  </a:cubicBezTo>
                  <a:cubicBezTo>
                    <a:pt x="1357312" y="1085181"/>
                    <a:pt x="1354550" y="1084610"/>
                    <a:pt x="1352741" y="1084800"/>
                  </a:cubicBezTo>
                  <a:cubicBezTo>
                    <a:pt x="1351693" y="1081276"/>
                    <a:pt x="1354455" y="1081657"/>
                    <a:pt x="1353979" y="1078609"/>
                  </a:cubicBezTo>
                  <a:close/>
                  <a:moveTo>
                    <a:pt x="1353979" y="1110804"/>
                  </a:moveTo>
                  <a:cubicBezTo>
                    <a:pt x="1356074" y="1110804"/>
                    <a:pt x="1358075" y="1110804"/>
                    <a:pt x="1360170" y="1110804"/>
                  </a:cubicBezTo>
                  <a:cubicBezTo>
                    <a:pt x="1362075" y="1114614"/>
                    <a:pt x="1352074" y="1114614"/>
                    <a:pt x="1353979" y="1110804"/>
                  </a:cubicBezTo>
                  <a:close/>
                  <a:moveTo>
                    <a:pt x="1365123" y="1210054"/>
                  </a:moveTo>
                  <a:cubicBezTo>
                    <a:pt x="1362170" y="1209768"/>
                    <a:pt x="1364361" y="1204625"/>
                    <a:pt x="1365123" y="1203863"/>
                  </a:cubicBezTo>
                  <a:cubicBezTo>
                    <a:pt x="1369505" y="1204815"/>
                    <a:pt x="1366552" y="1208149"/>
                    <a:pt x="1365123" y="1210054"/>
                  </a:cubicBezTo>
                  <a:close/>
                  <a:moveTo>
                    <a:pt x="1370076" y="1219960"/>
                  </a:moveTo>
                  <a:cubicBezTo>
                    <a:pt x="1367885" y="1219674"/>
                    <a:pt x="1367219" y="1217769"/>
                    <a:pt x="1367600" y="1215007"/>
                  </a:cubicBezTo>
                  <a:cubicBezTo>
                    <a:pt x="1368838" y="1215007"/>
                    <a:pt x="1370076" y="1215007"/>
                    <a:pt x="1371314" y="1215007"/>
                  </a:cubicBezTo>
                  <a:cubicBezTo>
                    <a:pt x="1371886" y="1217579"/>
                    <a:pt x="1370457" y="1218246"/>
                    <a:pt x="1370076" y="1219960"/>
                  </a:cubicBezTo>
                  <a:close/>
                  <a:moveTo>
                    <a:pt x="1378744" y="1300542"/>
                  </a:moveTo>
                  <a:cubicBezTo>
                    <a:pt x="1378268" y="1297684"/>
                    <a:pt x="1373315" y="1299303"/>
                    <a:pt x="1373791" y="1295589"/>
                  </a:cubicBezTo>
                  <a:cubicBezTo>
                    <a:pt x="1374743" y="1295779"/>
                    <a:pt x="1375029" y="1296827"/>
                    <a:pt x="1376267" y="1296827"/>
                  </a:cubicBezTo>
                  <a:cubicBezTo>
                    <a:pt x="1377506" y="1296827"/>
                    <a:pt x="1377220" y="1295303"/>
                    <a:pt x="1377506" y="1294350"/>
                  </a:cubicBezTo>
                  <a:cubicBezTo>
                    <a:pt x="1380649" y="1294446"/>
                    <a:pt x="1380458" y="1298922"/>
                    <a:pt x="1378744" y="1300542"/>
                  </a:cubicBezTo>
                  <a:close/>
                  <a:moveTo>
                    <a:pt x="1398556" y="3003707"/>
                  </a:moveTo>
                  <a:cubicBezTo>
                    <a:pt x="1395984" y="3004374"/>
                    <a:pt x="1395032" y="3006755"/>
                    <a:pt x="1391126" y="3006183"/>
                  </a:cubicBezTo>
                  <a:cubicBezTo>
                    <a:pt x="1395222" y="2998182"/>
                    <a:pt x="1393412" y="2988276"/>
                    <a:pt x="1394841" y="2981418"/>
                  </a:cubicBezTo>
                  <a:cubicBezTo>
                    <a:pt x="1398746" y="2981990"/>
                    <a:pt x="1399699" y="2978751"/>
                    <a:pt x="1402271" y="2981418"/>
                  </a:cubicBezTo>
                  <a:cubicBezTo>
                    <a:pt x="1399985" y="2987800"/>
                    <a:pt x="1397984" y="2994373"/>
                    <a:pt x="1398556" y="3003707"/>
                  </a:cubicBezTo>
                  <a:close/>
                  <a:moveTo>
                    <a:pt x="1548575" y="2800443"/>
                  </a:moveTo>
                  <a:cubicBezTo>
                    <a:pt x="1547241" y="2807587"/>
                    <a:pt x="1554766" y="2805873"/>
                    <a:pt x="1552289" y="2814064"/>
                  </a:cubicBezTo>
                  <a:cubicBezTo>
                    <a:pt x="1545812" y="2807873"/>
                    <a:pt x="1542383" y="2806158"/>
                    <a:pt x="1539907" y="2796729"/>
                  </a:cubicBezTo>
                  <a:cubicBezTo>
                    <a:pt x="1544479" y="2797300"/>
                    <a:pt x="1543336" y="2803777"/>
                    <a:pt x="1548575" y="2800443"/>
                  </a:cubicBezTo>
                  <a:close/>
                  <a:moveTo>
                    <a:pt x="1506474" y="684369"/>
                  </a:moveTo>
                  <a:cubicBezTo>
                    <a:pt x="1510856" y="685417"/>
                    <a:pt x="1512475" y="689037"/>
                    <a:pt x="1512665" y="694275"/>
                  </a:cubicBezTo>
                  <a:cubicBezTo>
                    <a:pt x="1510570" y="694275"/>
                    <a:pt x="1508570" y="694275"/>
                    <a:pt x="1506474" y="694275"/>
                  </a:cubicBezTo>
                  <a:cubicBezTo>
                    <a:pt x="1504664" y="692561"/>
                    <a:pt x="1504664" y="686274"/>
                    <a:pt x="1506474" y="684369"/>
                  </a:cubicBezTo>
                  <a:close/>
                  <a:moveTo>
                    <a:pt x="1508951" y="2536410"/>
                  </a:moveTo>
                  <a:cubicBezTo>
                    <a:pt x="1506760" y="2532029"/>
                    <a:pt x="1513427" y="2525076"/>
                    <a:pt x="1507712" y="2520313"/>
                  </a:cubicBezTo>
                  <a:cubicBezTo>
                    <a:pt x="1515904" y="2518789"/>
                    <a:pt x="1508379" y="2532600"/>
                    <a:pt x="1512665" y="2537649"/>
                  </a:cubicBezTo>
                  <a:cubicBezTo>
                    <a:pt x="1508951" y="2536410"/>
                    <a:pt x="1510475" y="2540411"/>
                    <a:pt x="1510189" y="2542602"/>
                  </a:cubicBezTo>
                  <a:cubicBezTo>
                    <a:pt x="1508379" y="2539840"/>
                    <a:pt x="1504664" y="2538982"/>
                    <a:pt x="1503998" y="2535172"/>
                  </a:cubicBezTo>
                  <a:cubicBezTo>
                    <a:pt x="1506569" y="2534601"/>
                    <a:pt x="1507236" y="2536030"/>
                    <a:pt x="1508951" y="2536410"/>
                  </a:cubicBezTo>
                  <a:close/>
                  <a:moveTo>
                    <a:pt x="1510189" y="2573558"/>
                  </a:moveTo>
                  <a:cubicBezTo>
                    <a:pt x="1509617" y="2576320"/>
                    <a:pt x="1503617" y="2574510"/>
                    <a:pt x="1502759" y="2573558"/>
                  </a:cubicBezTo>
                  <a:cubicBezTo>
                    <a:pt x="1503617" y="2569081"/>
                    <a:pt x="1508570" y="2571843"/>
                    <a:pt x="1510189" y="2573558"/>
                  </a:cubicBezTo>
                  <a:close/>
                  <a:moveTo>
                    <a:pt x="1511427" y="2583464"/>
                  </a:moveTo>
                  <a:cubicBezTo>
                    <a:pt x="1507903" y="2583274"/>
                    <a:pt x="1505522" y="2581940"/>
                    <a:pt x="1506474" y="2577273"/>
                  </a:cubicBezTo>
                  <a:cubicBezTo>
                    <a:pt x="1509522" y="2575653"/>
                    <a:pt x="1512475" y="2580035"/>
                    <a:pt x="1512665" y="2577273"/>
                  </a:cubicBezTo>
                  <a:cubicBezTo>
                    <a:pt x="1517142" y="2579559"/>
                    <a:pt x="1510475" y="2580702"/>
                    <a:pt x="1511427" y="2583464"/>
                  </a:cubicBezTo>
                  <a:close/>
                  <a:moveTo>
                    <a:pt x="1495330" y="574070"/>
                  </a:moveTo>
                  <a:cubicBezTo>
                    <a:pt x="1496568" y="574070"/>
                    <a:pt x="1497806" y="574070"/>
                    <a:pt x="1499045" y="574070"/>
                  </a:cubicBezTo>
                  <a:cubicBezTo>
                    <a:pt x="1499140" y="581595"/>
                    <a:pt x="1496187" y="580071"/>
                    <a:pt x="1496568" y="588929"/>
                  </a:cubicBezTo>
                  <a:cubicBezTo>
                    <a:pt x="1492282" y="586262"/>
                    <a:pt x="1494282" y="586357"/>
                    <a:pt x="1492853" y="590167"/>
                  </a:cubicBezTo>
                  <a:cubicBezTo>
                    <a:pt x="1491710" y="589691"/>
                    <a:pt x="1490662" y="589024"/>
                    <a:pt x="1490377" y="587691"/>
                  </a:cubicBezTo>
                  <a:cubicBezTo>
                    <a:pt x="1484662" y="588834"/>
                    <a:pt x="1490377" y="593691"/>
                    <a:pt x="1484186" y="593882"/>
                  </a:cubicBezTo>
                  <a:cubicBezTo>
                    <a:pt x="1482281" y="590167"/>
                    <a:pt x="1487900" y="585690"/>
                    <a:pt x="1482947" y="586452"/>
                  </a:cubicBezTo>
                  <a:cubicBezTo>
                    <a:pt x="1483138" y="578642"/>
                    <a:pt x="1496949" y="580071"/>
                    <a:pt x="1495330" y="574070"/>
                  </a:cubicBezTo>
                  <a:close/>
                  <a:moveTo>
                    <a:pt x="1470470" y="2558699"/>
                  </a:moveTo>
                  <a:cubicBezTo>
                    <a:pt x="1472756" y="2556318"/>
                    <a:pt x="1470565" y="2555556"/>
                    <a:pt x="1470470" y="2552508"/>
                  </a:cubicBezTo>
                  <a:cubicBezTo>
                    <a:pt x="1474756" y="2552032"/>
                    <a:pt x="1475708" y="2559651"/>
                    <a:pt x="1470470" y="2558699"/>
                  </a:cubicBezTo>
                  <a:close/>
                  <a:moveTo>
                    <a:pt x="1470470" y="582738"/>
                  </a:moveTo>
                  <a:cubicBezTo>
                    <a:pt x="1467898" y="582357"/>
                    <a:pt x="1467136" y="580261"/>
                    <a:pt x="1465517" y="579023"/>
                  </a:cubicBezTo>
                  <a:cubicBezTo>
                    <a:pt x="1466660" y="576927"/>
                    <a:pt x="1467803" y="574737"/>
                    <a:pt x="1471708" y="575308"/>
                  </a:cubicBezTo>
                  <a:cubicBezTo>
                    <a:pt x="1471708" y="576546"/>
                    <a:pt x="1470184" y="576261"/>
                    <a:pt x="1469231" y="576546"/>
                  </a:cubicBezTo>
                  <a:cubicBezTo>
                    <a:pt x="1468755" y="579594"/>
                    <a:pt x="1471517" y="579309"/>
                    <a:pt x="1470470" y="582738"/>
                  </a:cubicBezTo>
                  <a:close/>
                  <a:moveTo>
                    <a:pt x="1471708" y="556734"/>
                  </a:moveTo>
                  <a:cubicBezTo>
                    <a:pt x="1466469" y="560735"/>
                    <a:pt x="1471898" y="569212"/>
                    <a:pt x="1465517" y="570355"/>
                  </a:cubicBezTo>
                  <a:cubicBezTo>
                    <a:pt x="1466469" y="564164"/>
                    <a:pt x="1465993" y="564259"/>
                    <a:pt x="1464278" y="559211"/>
                  </a:cubicBezTo>
                  <a:cubicBezTo>
                    <a:pt x="1468088" y="559020"/>
                    <a:pt x="1466374" y="557211"/>
                    <a:pt x="1471708" y="556734"/>
                  </a:cubicBezTo>
                  <a:close/>
                  <a:moveTo>
                    <a:pt x="1454372" y="524540"/>
                  </a:moveTo>
                  <a:cubicBezTo>
                    <a:pt x="1459706" y="525588"/>
                    <a:pt x="1458278" y="525397"/>
                    <a:pt x="1460564" y="522063"/>
                  </a:cubicBezTo>
                  <a:cubicBezTo>
                    <a:pt x="1463231" y="521492"/>
                    <a:pt x="1462945" y="523873"/>
                    <a:pt x="1463040" y="525778"/>
                  </a:cubicBezTo>
                  <a:cubicBezTo>
                    <a:pt x="1467707" y="523587"/>
                    <a:pt x="1463516" y="520254"/>
                    <a:pt x="1465517" y="515872"/>
                  </a:cubicBezTo>
                  <a:cubicBezTo>
                    <a:pt x="1466755" y="515872"/>
                    <a:pt x="1467993" y="515872"/>
                    <a:pt x="1469231" y="515872"/>
                  </a:cubicBezTo>
                  <a:cubicBezTo>
                    <a:pt x="1472565" y="520444"/>
                    <a:pt x="1467803" y="525492"/>
                    <a:pt x="1469231" y="531969"/>
                  </a:cubicBezTo>
                  <a:cubicBezTo>
                    <a:pt x="1465612" y="530731"/>
                    <a:pt x="1465612" y="525683"/>
                    <a:pt x="1459325" y="527016"/>
                  </a:cubicBezTo>
                  <a:cubicBezTo>
                    <a:pt x="1456754" y="527302"/>
                    <a:pt x="1458944" y="532446"/>
                    <a:pt x="1456849" y="533208"/>
                  </a:cubicBezTo>
                  <a:cubicBezTo>
                    <a:pt x="1450562" y="530636"/>
                    <a:pt x="1456754" y="529112"/>
                    <a:pt x="1454372" y="524540"/>
                  </a:cubicBezTo>
                  <a:close/>
                  <a:moveTo>
                    <a:pt x="1456849" y="555496"/>
                  </a:moveTo>
                  <a:cubicBezTo>
                    <a:pt x="1458563" y="557115"/>
                    <a:pt x="1459325" y="559211"/>
                    <a:pt x="1461802" y="556734"/>
                  </a:cubicBezTo>
                  <a:cubicBezTo>
                    <a:pt x="1459992" y="553686"/>
                    <a:pt x="1461421" y="545400"/>
                    <a:pt x="1466755" y="545590"/>
                  </a:cubicBezTo>
                  <a:cubicBezTo>
                    <a:pt x="1465802" y="550257"/>
                    <a:pt x="1468279" y="551496"/>
                    <a:pt x="1467993" y="555496"/>
                  </a:cubicBezTo>
                  <a:cubicBezTo>
                    <a:pt x="1462659" y="551781"/>
                    <a:pt x="1462087" y="554829"/>
                    <a:pt x="1461802" y="561687"/>
                  </a:cubicBezTo>
                  <a:cubicBezTo>
                    <a:pt x="1456944" y="562640"/>
                    <a:pt x="1454944" y="557592"/>
                    <a:pt x="1456849" y="555496"/>
                  </a:cubicBezTo>
                  <a:close/>
                  <a:moveTo>
                    <a:pt x="1472946" y="463770"/>
                  </a:moveTo>
                  <a:cubicBezTo>
                    <a:pt x="1475994" y="463294"/>
                    <a:pt x="1475613" y="466056"/>
                    <a:pt x="1479137" y="465009"/>
                  </a:cubicBezTo>
                  <a:cubicBezTo>
                    <a:pt x="1478661" y="470057"/>
                    <a:pt x="1475899" y="464913"/>
                    <a:pt x="1472946" y="467485"/>
                  </a:cubicBezTo>
                  <a:cubicBezTo>
                    <a:pt x="1472946" y="466247"/>
                    <a:pt x="1472946" y="465009"/>
                    <a:pt x="1472946" y="463770"/>
                  </a:cubicBezTo>
                  <a:close/>
                  <a:moveTo>
                    <a:pt x="1467993" y="478629"/>
                  </a:moveTo>
                  <a:cubicBezTo>
                    <a:pt x="1469993" y="478534"/>
                    <a:pt x="1472756" y="479201"/>
                    <a:pt x="1472946" y="477391"/>
                  </a:cubicBezTo>
                  <a:cubicBezTo>
                    <a:pt x="1475423" y="478248"/>
                    <a:pt x="1476280" y="480725"/>
                    <a:pt x="1476661" y="483582"/>
                  </a:cubicBezTo>
                  <a:cubicBezTo>
                    <a:pt x="1468183" y="480344"/>
                    <a:pt x="1475994" y="488821"/>
                    <a:pt x="1471708" y="494727"/>
                  </a:cubicBezTo>
                  <a:cubicBezTo>
                    <a:pt x="1474184" y="496441"/>
                    <a:pt x="1476566" y="498156"/>
                    <a:pt x="1475423" y="503394"/>
                  </a:cubicBezTo>
                  <a:cubicBezTo>
                    <a:pt x="1471517" y="503966"/>
                    <a:pt x="1472184" y="500061"/>
                    <a:pt x="1469231" y="499680"/>
                  </a:cubicBezTo>
                  <a:cubicBezTo>
                    <a:pt x="1469136" y="505966"/>
                    <a:pt x="1472375" y="511872"/>
                    <a:pt x="1465517" y="513300"/>
                  </a:cubicBezTo>
                  <a:cubicBezTo>
                    <a:pt x="1463897" y="504537"/>
                    <a:pt x="1457706" y="498632"/>
                    <a:pt x="1464278" y="491012"/>
                  </a:cubicBezTo>
                  <a:cubicBezTo>
                    <a:pt x="1465898" y="491488"/>
                    <a:pt x="1466183" y="493203"/>
                    <a:pt x="1467993" y="493488"/>
                  </a:cubicBezTo>
                  <a:cubicBezTo>
                    <a:pt x="1467993" y="488535"/>
                    <a:pt x="1467993" y="483582"/>
                    <a:pt x="1467993" y="478629"/>
                  </a:cubicBezTo>
                  <a:close/>
                  <a:moveTo>
                    <a:pt x="1451896" y="472438"/>
                  </a:moveTo>
                  <a:cubicBezTo>
                    <a:pt x="1453039" y="464723"/>
                    <a:pt x="1460183" y="459103"/>
                    <a:pt x="1459325" y="452626"/>
                  </a:cubicBezTo>
                  <a:cubicBezTo>
                    <a:pt x="1466564" y="462342"/>
                    <a:pt x="1460087" y="461675"/>
                    <a:pt x="1464278" y="471200"/>
                  </a:cubicBezTo>
                  <a:cubicBezTo>
                    <a:pt x="1462850" y="467199"/>
                    <a:pt x="1459992" y="471676"/>
                    <a:pt x="1456849" y="468723"/>
                  </a:cubicBezTo>
                  <a:cubicBezTo>
                    <a:pt x="1460945" y="477391"/>
                    <a:pt x="1454277" y="480630"/>
                    <a:pt x="1455611" y="491012"/>
                  </a:cubicBezTo>
                  <a:cubicBezTo>
                    <a:pt x="1453134" y="490155"/>
                    <a:pt x="1452277" y="487678"/>
                    <a:pt x="1451896" y="484821"/>
                  </a:cubicBezTo>
                  <a:cubicBezTo>
                    <a:pt x="1457611" y="489012"/>
                    <a:pt x="1451324" y="476724"/>
                    <a:pt x="1451896" y="472438"/>
                  </a:cubicBezTo>
                  <a:close/>
                  <a:moveTo>
                    <a:pt x="1454372" y="509681"/>
                  </a:moveTo>
                  <a:cubicBezTo>
                    <a:pt x="1453706" y="515396"/>
                    <a:pt x="1456468" y="516729"/>
                    <a:pt x="1454372" y="520825"/>
                  </a:cubicBezTo>
                  <a:cubicBezTo>
                    <a:pt x="1450658" y="519301"/>
                    <a:pt x="1449133" y="510633"/>
                    <a:pt x="1454372" y="509681"/>
                  </a:cubicBezTo>
                  <a:close/>
                  <a:moveTo>
                    <a:pt x="1451896" y="2556223"/>
                  </a:moveTo>
                  <a:cubicBezTo>
                    <a:pt x="1455230" y="2559080"/>
                    <a:pt x="1448657" y="2559556"/>
                    <a:pt x="1451896" y="2562414"/>
                  </a:cubicBezTo>
                  <a:cubicBezTo>
                    <a:pt x="1455134" y="2562795"/>
                    <a:pt x="1452848" y="2557556"/>
                    <a:pt x="1456849" y="2558699"/>
                  </a:cubicBezTo>
                  <a:cubicBezTo>
                    <a:pt x="1461611" y="2563747"/>
                    <a:pt x="1450753" y="2560890"/>
                    <a:pt x="1453134" y="2567367"/>
                  </a:cubicBezTo>
                  <a:cubicBezTo>
                    <a:pt x="1449324" y="2568319"/>
                    <a:pt x="1451610" y="2563081"/>
                    <a:pt x="1446943" y="2564890"/>
                  </a:cubicBezTo>
                  <a:cubicBezTo>
                    <a:pt x="1447514" y="2560890"/>
                    <a:pt x="1448467" y="2557366"/>
                    <a:pt x="1451896" y="2556223"/>
                  </a:cubicBezTo>
                  <a:close/>
                  <a:moveTo>
                    <a:pt x="1441990" y="653413"/>
                  </a:moveTo>
                  <a:cubicBezTo>
                    <a:pt x="1441895" y="656556"/>
                    <a:pt x="1436656" y="654747"/>
                    <a:pt x="1438275" y="659604"/>
                  </a:cubicBezTo>
                  <a:cubicBezTo>
                    <a:pt x="1434275" y="657414"/>
                    <a:pt x="1430274" y="655223"/>
                    <a:pt x="1429607" y="649698"/>
                  </a:cubicBezTo>
                  <a:cubicBezTo>
                    <a:pt x="1436656" y="650270"/>
                    <a:pt x="1433703" y="655890"/>
                    <a:pt x="1441990" y="653413"/>
                  </a:cubicBezTo>
                  <a:close/>
                  <a:moveTo>
                    <a:pt x="1438275" y="634839"/>
                  </a:moveTo>
                  <a:cubicBezTo>
                    <a:pt x="1436656" y="637221"/>
                    <a:pt x="1432751" y="633411"/>
                    <a:pt x="1429607" y="636078"/>
                  </a:cubicBezTo>
                  <a:cubicBezTo>
                    <a:pt x="1427798" y="631410"/>
                    <a:pt x="1433036" y="633696"/>
                    <a:pt x="1432084" y="629886"/>
                  </a:cubicBezTo>
                  <a:cubicBezTo>
                    <a:pt x="1427226" y="630077"/>
                    <a:pt x="1429703" y="626362"/>
                    <a:pt x="1428369" y="618742"/>
                  </a:cubicBezTo>
                  <a:cubicBezTo>
                    <a:pt x="1433036" y="619504"/>
                    <a:pt x="1427036" y="623886"/>
                    <a:pt x="1433322" y="623695"/>
                  </a:cubicBezTo>
                  <a:cubicBezTo>
                    <a:pt x="1435989" y="622552"/>
                    <a:pt x="1431036" y="618742"/>
                    <a:pt x="1432084" y="614932"/>
                  </a:cubicBezTo>
                  <a:cubicBezTo>
                    <a:pt x="1441609" y="619599"/>
                    <a:pt x="1431417" y="626648"/>
                    <a:pt x="1438275" y="634839"/>
                  </a:cubicBezTo>
                  <a:close/>
                  <a:moveTo>
                    <a:pt x="1429607" y="574070"/>
                  </a:moveTo>
                  <a:cubicBezTo>
                    <a:pt x="1431608" y="573594"/>
                    <a:pt x="1433703" y="578737"/>
                    <a:pt x="1430846" y="579023"/>
                  </a:cubicBezTo>
                  <a:cubicBezTo>
                    <a:pt x="1431703" y="580261"/>
                    <a:pt x="1433703" y="580356"/>
                    <a:pt x="1433322" y="582738"/>
                  </a:cubicBezTo>
                  <a:cubicBezTo>
                    <a:pt x="1431036" y="583881"/>
                    <a:pt x="1429131" y="579023"/>
                    <a:pt x="1428369" y="582738"/>
                  </a:cubicBezTo>
                  <a:cubicBezTo>
                    <a:pt x="1426178" y="582166"/>
                    <a:pt x="1429703" y="576832"/>
                    <a:pt x="1429607" y="574070"/>
                  </a:cubicBezTo>
                  <a:close/>
                  <a:moveTo>
                    <a:pt x="1409795" y="2843782"/>
                  </a:moveTo>
                  <a:cubicBezTo>
                    <a:pt x="1413415" y="2842449"/>
                    <a:pt x="1413415" y="2837496"/>
                    <a:pt x="1419701" y="2838829"/>
                  </a:cubicBezTo>
                  <a:cubicBezTo>
                    <a:pt x="1421892" y="2857117"/>
                    <a:pt x="1418177" y="2873215"/>
                    <a:pt x="1414748" y="2889598"/>
                  </a:cubicBezTo>
                  <a:cubicBezTo>
                    <a:pt x="1407319" y="2878549"/>
                    <a:pt x="1415891" y="2858451"/>
                    <a:pt x="1409795" y="2843782"/>
                  </a:cubicBezTo>
                  <a:close/>
                  <a:moveTo>
                    <a:pt x="1420940" y="2904552"/>
                  </a:moveTo>
                  <a:cubicBezTo>
                    <a:pt x="1416463" y="2903790"/>
                    <a:pt x="1417320" y="2908362"/>
                    <a:pt x="1413510" y="2908266"/>
                  </a:cubicBezTo>
                  <a:cubicBezTo>
                    <a:pt x="1410938" y="2894455"/>
                    <a:pt x="1423226" y="2885025"/>
                    <a:pt x="1422178" y="2868642"/>
                  </a:cubicBezTo>
                  <a:cubicBezTo>
                    <a:pt x="1434941" y="2879120"/>
                    <a:pt x="1423130" y="2890455"/>
                    <a:pt x="1420940" y="2904552"/>
                  </a:cubicBezTo>
                  <a:close/>
                  <a:moveTo>
                    <a:pt x="1429607" y="2666522"/>
                  </a:moveTo>
                  <a:cubicBezTo>
                    <a:pt x="1425321" y="2667951"/>
                    <a:pt x="1425893" y="2657473"/>
                    <a:pt x="1430846" y="2660331"/>
                  </a:cubicBezTo>
                  <a:cubicBezTo>
                    <a:pt x="1430179" y="2662141"/>
                    <a:pt x="1432274" y="2666713"/>
                    <a:pt x="1429607" y="2666522"/>
                  </a:cubicBezTo>
                  <a:close/>
                  <a:moveTo>
                    <a:pt x="1432084" y="2655378"/>
                  </a:moveTo>
                  <a:cubicBezTo>
                    <a:pt x="1428845" y="2655759"/>
                    <a:pt x="1427512" y="2645662"/>
                    <a:pt x="1433322" y="2647948"/>
                  </a:cubicBezTo>
                  <a:cubicBezTo>
                    <a:pt x="1433512" y="2650996"/>
                    <a:pt x="1433512" y="2653949"/>
                    <a:pt x="1432084" y="2655378"/>
                  </a:cubicBezTo>
                  <a:close/>
                  <a:moveTo>
                    <a:pt x="1434560" y="670749"/>
                  </a:moveTo>
                  <a:cubicBezTo>
                    <a:pt x="1434751" y="669320"/>
                    <a:pt x="1436846" y="669701"/>
                    <a:pt x="1438275" y="669510"/>
                  </a:cubicBezTo>
                  <a:cubicBezTo>
                    <a:pt x="1438847" y="665605"/>
                    <a:pt x="1435608" y="664653"/>
                    <a:pt x="1438275" y="662081"/>
                  </a:cubicBezTo>
                  <a:cubicBezTo>
                    <a:pt x="1442466" y="663414"/>
                    <a:pt x="1438370" y="665891"/>
                    <a:pt x="1440752" y="669510"/>
                  </a:cubicBezTo>
                  <a:cubicBezTo>
                    <a:pt x="1436846" y="668939"/>
                    <a:pt x="1437513" y="673797"/>
                    <a:pt x="1434560" y="670749"/>
                  </a:cubicBezTo>
                  <a:close/>
                  <a:moveTo>
                    <a:pt x="1441990" y="690656"/>
                  </a:moveTo>
                  <a:cubicBezTo>
                    <a:pt x="1445324" y="691989"/>
                    <a:pt x="1445895" y="702086"/>
                    <a:pt x="1440752" y="701800"/>
                  </a:cubicBezTo>
                  <a:cubicBezTo>
                    <a:pt x="1440656" y="696466"/>
                    <a:pt x="1438180" y="693609"/>
                    <a:pt x="1441990" y="690656"/>
                  </a:cubicBezTo>
                  <a:close/>
                  <a:moveTo>
                    <a:pt x="1446943" y="714183"/>
                  </a:moveTo>
                  <a:cubicBezTo>
                    <a:pt x="1446752" y="719898"/>
                    <a:pt x="1449419" y="724470"/>
                    <a:pt x="1445705" y="730280"/>
                  </a:cubicBezTo>
                  <a:cubicBezTo>
                    <a:pt x="1446943" y="730280"/>
                    <a:pt x="1448181" y="730280"/>
                    <a:pt x="1449419" y="730280"/>
                  </a:cubicBezTo>
                  <a:cubicBezTo>
                    <a:pt x="1449419" y="731899"/>
                    <a:pt x="1449419" y="733614"/>
                    <a:pt x="1449419" y="735233"/>
                  </a:cubicBezTo>
                  <a:cubicBezTo>
                    <a:pt x="1448467" y="734376"/>
                    <a:pt x="1445990" y="733328"/>
                    <a:pt x="1445705" y="735233"/>
                  </a:cubicBezTo>
                  <a:cubicBezTo>
                    <a:pt x="1440942" y="728470"/>
                    <a:pt x="1444562" y="720850"/>
                    <a:pt x="1440752" y="712944"/>
                  </a:cubicBezTo>
                  <a:cubicBezTo>
                    <a:pt x="1442561" y="708087"/>
                    <a:pt x="1445895" y="718183"/>
                    <a:pt x="1446943" y="714183"/>
                  </a:cubicBezTo>
                  <a:close/>
                  <a:moveTo>
                    <a:pt x="1443228" y="2583464"/>
                  </a:moveTo>
                  <a:cubicBezTo>
                    <a:pt x="1445800" y="2584512"/>
                    <a:pt x="1444562" y="2592036"/>
                    <a:pt x="1443228" y="2593370"/>
                  </a:cubicBezTo>
                  <a:cubicBezTo>
                    <a:pt x="1440656" y="2592417"/>
                    <a:pt x="1441895" y="2584798"/>
                    <a:pt x="1443228" y="2583464"/>
                  </a:cubicBezTo>
                  <a:close/>
                  <a:moveTo>
                    <a:pt x="1443228" y="2604609"/>
                  </a:moveTo>
                  <a:cubicBezTo>
                    <a:pt x="1447133" y="2604895"/>
                    <a:pt x="1443800" y="2613087"/>
                    <a:pt x="1445705" y="2609563"/>
                  </a:cubicBezTo>
                  <a:cubicBezTo>
                    <a:pt x="1448753" y="2615754"/>
                    <a:pt x="1438942" y="2606991"/>
                    <a:pt x="1443228" y="2604609"/>
                  </a:cubicBezTo>
                  <a:close/>
                  <a:moveTo>
                    <a:pt x="1449419" y="2644233"/>
                  </a:moveTo>
                  <a:cubicBezTo>
                    <a:pt x="1444181" y="2643662"/>
                    <a:pt x="1446562" y="2639376"/>
                    <a:pt x="1448181" y="2636804"/>
                  </a:cubicBezTo>
                  <a:cubicBezTo>
                    <a:pt x="1450943" y="2636899"/>
                    <a:pt x="1448753" y="2642043"/>
                    <a:pt x="1449419" y="2644233"/>
                  </a:cubicBezTo>
                  <a:close/>
                  <a:moveTo>
                    <a:pt x="1454372" y="2598418"/>
                  </a:moveTo>
                  <a:cubicBezTo>
                    <a:pt x="1452562" y="2595656"/>
                    <a:pt x="1451705" y="2591941"/>
                    <a:pt x="1449419" y="2589750"/>
                  </a:cubicBezTo>
                  <a:cubicBezTo>
                    <a:pt x="1452086" y="2588512"/>
                    <a:pt x="1454658" y="2584035"/>
                    <a:pt x="1458087" y="2587274"/>
                  </a:cubicBezTo>
                  <a:cubicBezTo>
                    <a:pt x="1454753" y="2590417"/>
                    <a:pt x="1454563" y="2594894"/>
                    <a:pt x="1454372" y="2598418"/>
                  </a:cubicBezTo>
                  <a:close/>
                  <a:moveTo>
                    <a:pt x="1460564" y="900111"/>
                  </a:moveTo>
                  <a:cubicBezTo>
                    <a:pt x="1463326" y="900682"/>
                    <a:pt x="1461040" y="906207"/>
                    <a:pt x="1461802" y="908778"/>
                  </a:cubicBezTo>
                  <a:cubicBezTo>
                    <a:pt x="1458182" y="908778"/>
                    <a:pt x="1458849" y="901825"/>
                    <a:pt x="1460564" y="900111"/>
                  </a:cubicBezTo>
                  <a:close/>
                  <a:moveTo>
                    <a:pt x="1464278" y="912493"/>
                  </a:moveTo>
                  <a:cubicBezTo>
                    <a:pt x="1465136" y="915922"/>
                    <a:pt x="1461802" y="914970"/>
                    <a:pt x="1461802" y="917446"/>
                  </a:cubicBezTo>
                  <a:cubicBezTo>
                    <a:pt x="1462850" y="921066"/>
                    <a:pt x="1464945" y="915827"/>
                    <a:pt x="1467993" y="917446"/>
                  </a:cubicBezTo>
                  <a:cubicBezTo>
                    <a:pt x="1467993" y="919923"/>
                    <a:pt x="1467993" y="922399"/>
                    <a:pt x="1467993" y="924876"/>
                  </a:cubicBezTo>
                  <a:cubicBezTo>
                    <a:pt x="1465421" y="922209"/>
                    <a:pt x="1463326" y="926495"/>
                    <a:pt x="1461802" y="928590"/>
                  </a:cubicBezTo>
                  <a:cubicBezTo>
                    <a:pt x="1458373" y="924971"/>
                    <a:pt x="1459421" y="914589"/>
                    <a:pt x="1464278" y="912493"/>
                  </a:cubicBezTo>
                  <a:close/>
                  <a:moveTo>
                    <a:pt x="1465517" y="2616992"/>
                  </a:moveTo>
                  <a:cubicBezTo>
                    <a:pt x="1461802" y="2617468"/>
                    <a:pt x="1462945" y="2612991"/>
                    <a:pt x="1461802" y="2610801"/>
                  </a:cubicBezTo>
                  <a:cubicBezTo>
                    <a:pt x="1464945" y="2610706"/>
                    <a:pt x="1463802" y="2606133"/>
                    <a:pt x="1465517" y="2604609"/>
                  </a:cubicBezTo>
                  <a:cubicBezTo>
                    <a:pt x="1468660" y="2608705"/>
                    <a:pt x="1462278" y="2609848"/>
                    <a:pt x="1465517" y="2616992"/>
                  </a:cubicBezTo>
                  <a:close/>
                  <a:moveTo>
                    <a:pt x="1466755" y="969548"/>
                  </a:moveTo>
                  <a:cubicBezTo>
                    <a:pt x="1464564" y="969167"/>
                    <a:pt x="1460373" y="960690"/>
                    <a:pt x="1465517" y="960880"/>
                  </a:cubicBezTo>
                  <a:cubicBezTo>
                    <a:pt x="1462945" y="965452"/>
                    <a:pt x="1467326" y="964119"/>
                    <a:pt x="1466755" y="969548"/>
                  </a:cubicBezTo>
                  <a:close/>
                  <a:moveTo>
                    <a:pt x="1461802" y="957165"/>
                  </a:moveTo>
                  <a:cubicBezTo>
                    <a:pt x="1462564" y="953355"/>
                    <a:pt x="1462087" y="948402"/>
                    <a:pt x="1466755" y="948498"/>
                  </a:cubicBezTo>
                  <a:cubicBezTo>
                    <a:pt x="1466088" y="951165"/>
                    <a:pt x="1463802" y="956499"/>
                    <a:pt x="1467993" y="957165"/>
                  </a:cubicBezTo>
                  <a:cubicBezTo>
                    <a:pt x="1467707" y="960023"/>
                    <a:pt x="1462564" y="957832"/>
                    <a:pt x="1461802" y="957165"/>
                  </a:cubicBezTo>
                  <a:close/>
                  <a:moveTo>
                    <a:pt x="1461802" y="944783"/>
                  </a:moveTo>
                  <a:cubicBezTo>
                    <a:pt x="1462850" y="939258"/>
                    <a:pt x="1462183" y="932115"/>
                    <a:pt x="1464278" y="928686"/>
                  </a:cubicBezTo>
                  <a:cubicBezTo>
                    <a:pt x="1473137" y="929924"/>
                    <a:pt x="1462087" y="940020"/>
                    <a:pt x="1469231" y="942306"/>
                  </a:cubicBezTo>
                  <a:cubicBezTo>
                    <a:pt x="1468660" y="946593"/>
                    <a:pt x="1464564" y="945450"/>
                    <a:pt x="1461802" y="944783"/>
                  </a:cubicBezTo>
                  <a:close/>
                  <a:moveTo>
                    <a:pt x="1470470" y="2639281"/>
                  </a:moveTo>
                  <a:cubicBezTo>
                    <a:pt x="1474756" y="2638804"/>
                    <a:pt x="1475708" y="2632232"/>
                    <a:pt x="1470470" y="2631851"/>
                  </a:cubicBezTo>
                  <a:cubicBezTo>
                    <a:pt x="1476566" y="2630041"/>
                    <a:pt x="1471708" y="2624898"/>
                    <a:pt x="1477899" y="2623183"/>
                  </a:cubicBezTo>
                  <a:cubicBezTo>
                    <a:pt x="1477232" y="2629470"/>
                    <a:pt x="1485424" y="2628232"/>
                    <a:pt x="1489043" y="2626898"/>
                  </a:cubicBezTo>
                  <a:cubicBezTo>
                    <a:pt x="1489520" y="2629279"/>
                    <a:pt x="1492568" y="2629184"/>
                    <a:pt x="1491520" y="2633089"/>
                  </a:cubicBezTo>
                  <a:cubicBezTo>
                    <a:pt x="1488853" y="2634613"/>
                    <a:pt x="1485614" y="2635471"/>
                    <a:pt x="1484090" y="2638042"/>
                  </a:cubicBezTo>
                  <a:cubicBezTo>
                    <a:pt x="1480471" y="2636994"/>
                    <a:pt x="1485710" y="2634899"/>
                    <a:pt x="1484090" y="2631851"/>
                  </a:cubicBezTo>
                  <a:cubicBezTo>
                    <a:pt x="1476470" y="2633851"/>
                    <a:pt x="1484852" y="2638518"/>
                    <a:pt x="1484090" y="2644233"/>
                  </a:cubicBezTo>
                  <a:cubicBezTo>
                    <a:pt x="1479137" y="2640709"/>
                    <a:pt x="1480280" y="2641090"/>
                    <a:pt x="1471708" y="2641757"/>
                  </a:cubicBezTo>
                  <a:cubicBezTo>
                    <a:pt x="1471898" y="2640328"/>
                    <a:pt x="1471422" y="2639566"/>
                    <a:pt x="1470470" y="2639281"/>
                  </a:cubicBezTo>
                  <a:close/>
                  <a:moveTo>
                    <a:pt x="1472946" y="2608324"/>
                  </a:moveTo>
                  <a:cubicBezTo>
                    <a:pt x="1474089" y="2607372"/>
                    <a:pt x="1475708" y="2606991"/>
                    <a:pt x="1477899" y="2607086"/>
                  </a:cubicBezTo>
                  <a:cubicBezTo>
                    <a:pt x="1479233" y="2602514"/>
                    <a:pt x="1473232" y="2605086"/>
                    <a:pt x="1474184" y="2600895"/>
                  </a:cubicBezTo>
                  <a:cubicBezTo>
                    <a:pt x="1477232" y="2601561"/>
                    <a:pt x="1480566" y="2601942"/>
                    <a:pt x="1480376" y="2605848"/>
                  </a:cubicBezTo>
                  <a:cubicBezTo>
                    <a:pt x="1482757" y="2605372"/>
                    <a:pt x="1480471" y="2600133"/>
                    <a:pt x="1485329" y="2602133"/>
                  </a:cubicBezTo>
                  <a:cubicBezTo>
                    <a:pt x="1484090" y="2604705"/>
                    <a:pt x="1482757" y="2607086"/>
                    <a:pt x="1481614" y="2609563"/>
                  </a:cubicBezTo>
                  <a:cubicBezTo>
                    <a:pt x="1475137" y="2608419"/>
                    <a:pt x="1475327" y="2613944"/>
                    <a:pt x="1472946" y="2616992"/>
                  </a:cubicBezTo>
                  <a:cubicBezTo>
                    <a:pt x="1469898" y="2615754"/>
                    <a:pt x="1474661" y="2612230"/>
                    <a:pt x="1472946" y="2608324"/>
                  </a:cubicBezTo>
                  <a:close/>
                  <a:moveTo>
                    <a:pt x="1485424" y="2623183"/>
                  </a:moveTo>
                  <a:cubicBezTo>
                    <a:pt x="1482947" y="2620897"/>
                    <a:pt x="1485043" y="2618611"/>
                    <a:pt x="1485424" y="2615754"/>
                  </a:cubicBezTo>
                  <a:cubicBezTo>
                    <a:pt x="1486662" y="2619088"/>
                    <a:pt x="1489710" y="2620611"/>
                    <a:pt x="1490377" y="2624422"/>
                  </a:cubicBezTo>
                  <a:cubicBezTo>
                    <a:pt x="1488377" y="2624707"/>
                    <a:pt x="1488281" y="2623278"/>
                    <a:pt x="1486662" y="2623183"/>
                  </a:cubicBezTo>
                  <a:cubicBezTo>
                    <a:pt x="1485424" y="2624041"/>
                    <a:pt x="1485424" y="2626041"/>
                    <a:pt x="1482947" y="2625660"/>
                  </a:cubicBezTo>
                  <a:cubicBezTo>
                    <a:pt x="1483424" y="2624517"/>
                    <a:pt x="1483995" y="2623469"/>
                    <a:pt x="1485424" y="2623183"/>
                  </a:cubicBezTo>
                  <a:close/>
                  <a:moveTo>
                    <a:pt x="1474184" y="2620707"/>
                  </a:moveTo>
                  <a:cubicBezTo>
                    <a:pt x="1475327" y="2616421"/>
                    <a:pt x="1479137" y="2614897"/>
                    <a:pt x="1484090" y="2614516"/>
                  </a:cubicBezTo>
                  <a:cubicBezTo>
                    <a:pt x="1482471" y="2620326"/>
                    <a:pt x="1478471" y="2619754"/>
                    <a:pt x="1474184" y="2620707"/>
                  </a:cubicBezTo>
                  <a:close/>
                  <a:moveTo>
                    <a:pt x="1485424" y="2660331"/>
                  </a:moveTo>
                  <a:cubicBezTo>
                    <a:pt x="1480090" y="2656235"/>
                    <a:pt x="1480566" y="2666427"/>
                    <a:pt x="1474280" y="2665284"/>
                  </a:cubicBezTo>
                  <a:cubicBezTo>
                    <a:pt x="1478375" y="2658807"/>
                    <a:pt x="1475994" y="2656235"/>
                    <a:pt x="1477994" y="2651663"/>
                  </a:cubicBezTo>
                  <a:cubicBezTo>
                    <a:pt x="1482281" y="2649949"/>
                    <a:pt x="1483709" y="2661188"/>
                    <a:pt x="1485424" y="2654140"/>
                  </a:cubicBezTo>
                  <a:cubicBezTo>
                    <a:pt x="1488281" y="2651282"/>
                    <a:pt x="1484948" y="2658045"/>
                    <a:pt x="1485424" y="2660331"/>
                  </a:cubicBezTo>
                  <a:close/>
                  <a:moveTo>
                    <a:pt x="1479137" y="2646710"/>
                  </a:moveTo>
                  <a:cubicBezTo>
                    <a:pt x="1483995" y="2644710"/>
                    <a:pt x="1481709" y="2649949"/>
                    <a:pt x="1484090" y="2650425"/>
                  </a:cubicBezTo>
                  <a:cubicBezTo>
                    <a:pt x="1482852" y="2653568"/>
                    <a:pt x="1478661" y="2649472"/>
                    <a:pt x="1479137" y="2646710"/>
                  </a:cubicBezTo>
                  <a:close/>
                  <a:moveTo>
                    <a:pt x="1486567" y="2709956"/>
                  </a:moveTo>
                  <a:cubicBezTo>
                    <a:pt x="1481233" y="2709956"/>
                    <a:pt x="1482471" y="2703384"/>
                    <a:pt x="1475423" y="2705003"/>
                  </a:cubicBezTo>
                  <a:cubicBezTo>
                    <a:pt x="1475804" y="2696335"/>
                    <a:pt x="1476756" y="2691858"/>
                    <a:pt x="1480376" y="2688906"/>
                  </a:cubicBezTo>
                  <a:cubicBezTo>
                    <a:pt x="1489996" y="2691001"/>
                    <a:pt x="1484471" y="2700622"/>
                    <a:pt x="1486567" y="2709956"/>
                  </a:cubicBezTo>
                  <a:close/>
                  <a:moveTo>
                    <a:pt x="1476661" y="2668999"/>
                  </a:moveTo>
                  <a:cubicBezTo>
                    <a:pt x="1480185" y="2669665"/>
                    <a:pt x="1478947" y="2674999"/>
                    <a:pt x="1480376" y="2677666"/>
                  </a:cubicBezTo>
                  <a:cubicBezTo>
                    <a:pt x="1485424" y="2674618"/>
                    <a:pt x="1480090" y="2671666"/>
                    <a:pt x="1480376" y="2666522"/>
                  </a:cubicBezTo>
                  <a:cubicBezTo>
                    <a:pt x="1484376" y="2667474"/>
                    <a:pt x="1483328" y="2673475"/>
                    <a:pt x="1485329" y="2676428"/>
                  </a:cubicBezTo>
                  <a:cubicBezTo>
                    <a:pt x="1486376" y="2680428"/>
                    <a:pt x="1481233" y="2678142"/>
                    <a:pt x="1481614" y="2681381"/>
                  </a:cubicBezTo>
                  <a:cubicBezTo>
                    <a:pt x="1482757" y="2683572"/>
                    <a:pt x="1486662" y="2683000"/>
                    <a:pt x="1485329" y="2687572"/>
                  </a:cubicBezTo>
                  <a:cubicBezTo>
                    <a:pt x="1481137" y="2687667"/>
                    <a:pt x="1480757" y="2683953"/>
                    <a:pt x="1479137" y="2681381"/>
                  </a:cubicBezTo>
                  <a:cubicBezTo>
                    <a:pt x="1474946" y="2681857"/>
                    <a:pt x="1482471" y="2686143"/>
                    <a:pt x="1476661" y="2685096"/>
                  </a:cubicBezTo>
                  <a:cubicBezTo>
                    <a:pt x="1477423" y="2679190"/>
                    <a:pt x="1473899" y="2678238"/>
                    <a:pt x="1471708" y="2672713"/>
                  </a:cubicBezTo>
                  <a:cubicBezTo>
                    <a:pt x="1476280" y="2673094"/>
                    <a:pt x="1477232" y="2675190"/>
                    <a:pt x="1476661" y="2668999"/>
                  </a:cubicBezTo>
                  <a:close/>
                  <a:moveTo>
                    <a:pt x="1475423" y="2712432"/>
                  </a:moveTo>
                  <a:cubicBezTo>
                    <a:pt x="1481042" y="2710147"/>
                    <a:pt x="1477613" y="2716909"/>
                    <a:pt x="1480376" y="2717385"/>
                  </a:cubicBezTo>
                  <a:cubicBezTo>
                    <a:pt x="1479614" y="2719576"/>
                    <a:pt x="1475232" y="2715290"/>
                    <a:pt x="1475423" y="2712432"/>
                  </a:cubicBezTo>
                  <a:close/>
                  <a:moveTo>
                    <a:pt x="1479137" y="2732244"/>
                  </a:moveTo>
                  <a:cubicBezTo>
                    <a:pt x="1476947" y="2726244"/>
                    <a:pt x="1486281" y="2720529"/>
                    <a:pt x="1482852" y="2712432"/>
                  </a:cubicBezTo>
                  <a:cubicBezTo>
                    <a:pt x="1487996" y="2711385"/>
                    <a:pt x="1489234" y="2714338"/>
                    <a:pt x="1489043" y="2718624"/>
                  </a:cubicBezTo>
                  <a:cubicBezTo>
                    <a:pt x="1487424" y="2718624"/>
                    <a:pt x="1485710" y="2718624"/>
                    <a:pt x="1484090" y="2718624"/>
                  </a:cubicBezTo>
                  <a:cubicBezTo>
                    <a:pt x="1483043" y="2722148"/>
                    <a:pt x="1485805" y="2721862"/>
                    <a:pt x="1485329" y="2724815"/>
                  </a:cubicBezTo>
                  <a:cubicBezTo>
                    <a:pt x="1488281" y="2725386"/>
                    <a:pt x="1487996" y="2722529"/>
                    <a:pt x="1491520" y="2723577"/>
                  </a:cubicBezTo>
                  <a:cubicBezTo>
                    <a:pt x="1491806" y="2728816"/>
                    <a:pt x="1487138" y="2729101"/>
                    <a:pt x="1486567" y="2733483"/>
                  </a:cubicBezTo>
                  <a:cubicBezTo>
                    <a:pt x="1484757" y="2732435"/>
                    <a:pt x="1484757" y="2729482"/>
                    <a:pt x="1484090" y="2727291"/>
                  </a:cubicBezTo>
                  <a:cubicBezTo>
                    <a:pt x="1480280" y="2726720"/>
                    <a:pt x="1480661" y="2730435"/>
                    <a:pt x="1479137" y="2732244"/>
                  </a:cubicBezTo>
                  <a:close/>
                  <a:moveTo>
                    <a:pt x="1486567" y="2765677"/>
                  </a:moveTo>
                  <a:cubicBezTo>
                    <a:pt x="1483614" y="2764915"/>
                    <a:pt x="1483805" y="2761010"/>
                    <a:pt x="1482852" y="2758248"/>
                  </a:cubicBezTo>
                  <a:cubicBezTo>
                    <a:pt x="1487233" y="2756914"/>
                    <a:pt x="1482757" y="2763582"/>
                    <a:pt x="1486567" y="2759486"/>
                  </a:cubicBezTo>
                  <a:cubicBezTo>
                    <a:pt x="1489329" y="2759676"/>
                    <a:pt x="1485043" y="2762629"/>
                    <a:pt x="1486567" y="2765677"/>
                  </a:cubicBezTo>
                  <a:close/>
                  <a:moveTo>
                    <a:pt x="1491615" y="2755771"/>
                  </a:moveTo>
                  <a:cubicBezTo>
                    <a:pt x="1489710" y="2753961"/>
                    <a:pt x="1490377" y="2749294"/>
                    <a:pt x="1494092" y="2749580"/>
                  </a:cubicBezTo>
                  <a:cubicBezTo>
                    <a:pt x="1494854" y="2752628"/>
                    <a:pt x="1496568" y="2755962"/>
                    <a:pt x="1491615" y="2755771"/>
                  </a:cubicBezTo>
                  <a:close/>
                  <a:moveTo>
                    <a:pt x="1487805" y="2587179"/>
                  </a:moveTo>
                  <a:cubicBezTo>
                    <a:pt x="1489139" y="2590703"/>
                    <a:pt x="1489139" y="2592322"/>
                    <a:pt x="1487805" y="2595847"/>
                  </a:cubicBezTo>
                  <a:cubicBezTo>
                    <a:pt x="1484281" y="2594418"/>
                    <a:pt x="1483233" y="2590513"/>
                    <a:pt x="1482852" y="2585941"/>
                  </a:cubicBezTo>
                  <a:cubicBezTo>
                    <a:pt x="1481804" y="2586607"/>
                    <a:pt x="1480852" y="2587274"/>
                    <a:pt x="1479137" y="2587179"/>
                  </a:cubicBezTo>
                  <a:cubicBezTo>
                    <a:pt x="1481423" y="2589369"/>
                    <a:pt x="1488472" y="2598418"/>
                    <a:pt x="1480376" y="2599561"/>
                  </a:cubicBezTo>
                  <a:cubicBezTo>
                    <a:pt x="1480471" y="2596513"/>
                    <a:pt x="1482757" y="2595751"/>
                    <a:pt x="1480376" y="2593370"/>
                  </a:cubicBezTo>
                  <a:cubicBezTo>
                    <a:pt x="1477899" y="2593370"/>
                    <a:pt x="1478756" y="2596799"/>
                    <a:pt x="1475423" y="2595847"/>
                  </a:cubicBezTo>
                  <a:cubicBezTo>
                    <a:pt x="1472375" y="2592132"/>
                    <a:pt x="1473803" y="2590322"/>
                    <a:pt x="1474184" y="2584702"/>
                  </a:cubicBezTo>
                  <a:cubicBezTo>
                    <a:pt x="1476185" y="2584321"/>
                    <a:pt x="1476375" y="2585845"/>
                    <a:pt x="1477899" y="2585941"/>
                  </a:cubicBezTo>
                  <a:cubicBezTo>
                    <a:pt x="1476470" y="2581178"/>
                    <a:pt x="1471327" y="2580130"/>
                    <a:pt x="1470470" y="2574796"/>
                  </a:cubicBezTo>
                  <a:cubicBezTo>
                    <a:pt x="1474470" y="2577654"/>
                    <a:pt x="1475899" y="2575368"/>
                    <a:pt x="1479137" y="2578511"/>
                  </a:cubicBezTo>
                  <a:cubicBezTo>
                    <a:pt x="1476470" y="2581083"/>
                    <a:pt x="1479042" y="2582702"/>
                    <a:pt x="1481614" y="2583464"/>
                  </a:cubicBezTo>
                  <a:cubicBezTo>
                    <a:pt x="1483519" y="2582892"/>
                    <a:pt x="1481137" y="2581845"/>
                    <a:pt x="1481614" y="2579749"/>
                  </a:cubicBezTo>
                  <a:cubicBezTo>
                    <a:pt x="1483900" y="2579940"/>
                    <a:pt x="1484281" y="2578225"/>
                    <a:pt x="1486567" y="2578511"/>
                  </a:cubicBezTo>
                  <a:cubicBezTo>
                    <a:pt x="1481042" y="2583845"/>
                    <a:pt x="1492472" y="2583178"/>
                    <a:pt x="1496473" y="2585941"/>
                  </a:cubicBezTo>
                  <a:cubicBezTo>
                    <a:pt x="1494377" y="2589750"/>
                    <a:pt x="1491996" y="2587369"/>
                    <a:pt x="1487805" y="2587179"/>
                  </a:cubicBezTo>
                  <a:close/>
                  <a:moveTo>
                    <a:pt x="1494092" y="602645"/>
                  </a:moveTo>
                  <a:cubicBezTo>
                    <a:pt x="1493234" y="605693"/>
                    <a:pt x="1490282" y="600835"/>
                    <a:pt x="1489139" y="600168"/>
                  </a:cubicBezTo>
                  <a:cubicBezTo>
                    <a:pt x="1489234" y="596930"/>
                    <a:pt x="1494473" y="598835"/>
                    <a:pt x="1492853" y="593977"/>
                  </a:cubicBezTo>
                  <a:cubicBezTo>
                    <a:pt x="1496758" y="593406"/>
                    <a:pt x="1496092" y="597311"/>
                    <a:pt x="1499045" y="597692"/>
                  </a:cubicBezTo>
                  <a:cubicBezTo>
                    <a:pt x="1499140" y="601502"/>
                    <a:pt x="1489996" y="597406"/>
                    <a:pt x="1494092" y="602645"/>
                  </a:cubicBezTo>
                  <a:close/>
                  <a:moveTo>
                    <a:pt x="1507712" y="2659092"/>
                  </a:moveTo>
                  <a:cubicBezTo>
                    <a:pt x="1509141" y="2664236"/>
                    <a:pt x="1505141" y="2663950"/>
                    <a:pt x="1505236" y="2667760"/>
                  </a:cubicBezTo>
                  <a:cubicBezTo>
                    <a:pt x="1502569" y="2665569"/>
                    <a:pt x="1501235" y="2658140"/>
                    <a:pt x="1507712" y="2659092"/>
                  </a:cubicBezTo>
                  <a:close/>
                  <a:moveTo>
                    <a:pt x="1505236" y="2670237"/>
                  </a:moveTo>
                  <a:cubicBezTo>
                    <a:pt x="1506379" y="2675190"/>
                    <a:pt x="1510379" y="2680428"/>
                    <a:pt x="1507712" y="2682619"/>
                  </a:cubicBezTo>
                  <a:cubicBezTo>
                    <a:pt x="1505522" y="2682810"/>
                    <a:pt x="1505141" y="2681095"/>
                    <a:pt x="1502759" y="2681381"/>
                  </a:cubicBezTo>
                  <a:cubicBezTo>
                    <a:pt x="1502378" y="2683572"/>
                    <a:pt x="1503998" y="2683953"/>
                    <a:pt x="1503998" y="2682619"/>
                  </a:cubicBezTo>
                  <a:cubicBezTo>
                    <a:pt x="1505712" y="2684143"/>
                    <a:pt x="1506760" y="2687382"/>
                    <a:pt x="1505236" y="2688810"/>
                  </a:cubicBezTo>
                  <a:cubicBezTo>
                    <a:pt x="1498854" y="2687858"/>
                    <a:pt x="1494949" y="2670046"/>
                    <a:pt x="1505236" y="2670237"/>
                  </a:cubicBezTo>
                  <a:close/>
                  <a:moveTo>
                    <a:pt x="1511427" y="2598418"/>
                  </a:moveTo>
                  <a:cubicBezTo>
                    <a:pt x="1509808" y="2599180"/>
                    <a:pt x="1509141" y="2600990"/>
                    <a:pt x="1508951" y="2603371"/>
                  </a:cubicBezTo>
                  <a:cubicBezTo>
                    <a:pt x="1505617" y="2602133"/>
                    <a:pt x="1502569" y="2600704"/>
                    <a:pt x="1499045" y="2599657"/>
                  </a:cubicBezTo>
                  <a:cubicBezTo>
                    <a:pt x="1500854" y="2595656"/>
                    <a:pt x="1503617" y="2592703"/>
                    <a:pt x="1505236" y="2588512"/>
                  </a:cubicBezTo>
                  <a:cubicBezTo>
                    <a:pt x="1509427" y="2591179"/>
                    <a:pt x="1511618" y="2589369"/>
                    <a:pt x="1511427" y="2586036"/>
                  </a:cubicBezTo>
                  <a:cubicBezTo>
                    <a:pt x="1515523" y="2586607"/>
                    <a:pt x="1512665" y="2591370"/>
                    <a:pt x="1510189" y="2592227"/>
                  </a:cubicBezTo>
                  <a:cubicBezTo>
                    <a:pt x="1513618" y="2596132"/>
                    <a:pt x="1513427" y="2596894"/>
                    <a:pt x="1516380" y="2602133"/>
                  </a:cubicBezTo>
                  <a:cubicBezTo>
                    <a:pt x="1513904" y="2601752"/>
                    <a:pt x="1513046" y="2599657"/>
                    <a:pt x="1511427" y="2598418"/>
                  </a:cubicBezTo>
                  <a:close/>
                  <a:moveTo>
                    <a:pt x="1511427" y="2571082"/>
                  </a:moveTo>
                  <a:cubicBezTo>
                    <a:pt x="1508951" y="2571082"/>
                    <a:pt x="1509808" y="2567748"/>
                    <a:pt x="1506474" y="2568605"/>
                  </a:cubicBezTo>
                  <a:cubicBezTo>
                    <a:pt x="1507808" y="2563176"/>
                    <a:pt x="1504379" y="2562414"/>
                    <a:pt x="1503998" y="2558699"/>
                  </a:cubicBezTo>
                  <a:cubicBezTo>
                    <a:pt x="1509712" y="2559080"/>
                    <a:pt x="1506283" y="2556318"/>
                    <a:pt x="1507712" y="2551269"/>
                  </a:cubicBezTo>
                  <a:cubicBezTo>
                    <a:pt x="1511522" y="2550317"/>
                    <a:pt x="1510094" y="2554699"/>
                    <a:pt x="1513904" y="2553746"/>
                  </a:cubicBezTo>
                  <a:cubicBezTo>
                    <a:pt x="1512570" y="2557747"/>
                    <a:pt x="1513713" y="2559175"/>
                    <a:pt x="1510189" y="2562414"/>
                  </a:cubicBezTo>
                  <a:cubicBezTo>
                    <a:pt x="1510856" y="2563652"/>
                    <a:pt x="1515999" y="2562699"/>
                    <a:pt x="1516380" y="2567367"/>
                  </a:cubicBezTo>
                  <a:cubicBezTo>
                    <a:pt x="1511808" y="2567081"/>
                    <a:pt x="1510856" y="2564985"/>
                    <a:pt x="1511427" y="2571082"/>
                  </a:cubicBezTo>
                  <a:close/>
                  <a:moveTo>
                    <a:pt x="1510189" y="2514027"/>
                  </a:moveTo>
                  <a:cubicBezTo>
                    <a:pt x="1510284" y="2511931"/>
                    <a:pt x="1509236" y="2510788"/>
                    <a:pt x="1507712" y="2510312"/>
                  </a:cubicBezTo>
                  <a:cubicBezTo>
                    <a:pt x="1513999" y="2509264"/>
                    <a:pt x="1504474" y="2499073"/>
                    <a:pt x="1511427" y="2497930"/>
                  </a:cubicBezTo>
                  <a:cubicBezTo>
                    <a:pt x="1509617" y="2502311"/>
                    <a:pt x="1515047" y="2508788"/>
                    <a:pt x="1516380" y="2514027"/>
                  </a:cubicBezTo>
                  <a:cubicBezTo>
                    <a:pt x="1512570" y="2513265"/>
                    <a:pt x="1513999" y="2513265"/>
                    <a:pt x="1510189" y="2514027"/>
                  </a:cubicBezTo>
                  <a:close/>
                  <a:moveTo>
                    <a:pt x="1587056" y="1848420"/>
                  </a:moveTo>
                  <a:cubicBezTo>
                    <a:pt x="1588008" y="1854039"/>
                    <a:pt x="1578769" y="1853087"/>
                    <a:pt x="1580864" y="1847181"/>
                  </a:cubicBezTo>
                  <a:cubicBezTo>
                    <a:pt x="1584389" y="1846134"/>
                    <a:pt x="1584008" y="1848896"/>
                    <a:pt x="1587056" y="1848420"/>
                  </a:cubicBezTo>
                  <a:close/>
                  <a:moveTo>
                    <a:pt x="1567148" y="1826131"/>
                  </a:moveTo>
                  <a:cubicBezTo>
                    <a:pt x="1574292" y="1824321"/>
                    <a:pt x="1568101" y="1817273"/>
                    <a:pt x="1569625" y="1813749"/>
                  </a:cubicBezTo>
                  <a:cubicBezTo>
                    <a:pt x="1574292" y="1814701"/>
                    <a:pt x="1575530" y="1812225"/>
                    <a:pt x="1579531" y="1812510"/>
                  </a:cubicBezTo>
                  <a:cubicBezTo>
                    <a:pt x="1581341" y="1817844"/>
                    <a:pt x="1576197" y="1822797"/>
                    <a:pt x="1582007" y="1826131"/>
                  </a:cubicBezTo>
                  <a:cubicBezTo>
                    <a:pt x="1578674" y="1826131"/>
                    <a:pt x="1574959" y="1825655"/>
                    <a:pt x="1573340" y="1827369"/>
                  </a:cubicBezTo>
                  <a:cubicBezTo>
                    <a:pt x="1574292" y="1828512"/>
                    <a:pt x="1574673" y="1830132"/>
                    <a:pt x="1574578" y="1832322"/>
                  </a:cubicBezTo>
                  <a:cubicBezTo>
                    <a:pt x="1577531" y="1832799"/>
                    <a:pt x="1577245" y="1830036"/>
                    <a:pt x="1580769" y="1831084"/>
                  </a:cubicBezTo>
                  <a:cubicBezTo>
                    <a:pt x="1579912" y="1836513"/>
                    <a:pt x="1581436" y="1839561"/>
                    <a:pt x="1584484" y="1840990"/>
                  </a:cubicBezTo>
                  <a:cubicBezTo>
                    <a:pt x="1584579" y="1845657"/>
                    <a:pt x="1579626" y="1845181"/>
                    <a:pt x="1575816" y="1845943"/>
                  </a:cubicBezTo>
                  <a:cubicBezTo>
                    <a:pt x="1576197" y="1848801"/>
                    <a:pt x="1575626" y="1850706"/>
                    <a:pt x="1574578" y="1852134"/>
                  </a:cubicBezTo>
                  <a:cubicBezTo>
                    <a:pt x="1575340" y="1856706"/>
                    <a:pt x="1579626" y="1857754"/>
                    <a:pt x="1578293" y="1864517"/>
                  </a:cubicBezTo>
                  <a:cubicBezTo>
                    <a:pt x="1574292" y="1863755"/>
                    <a:pt x="1572482" y="1865374"/>
                    <a:pt x="1569625" y="1865755"/>
                  </a:cubicBezTo>
                  <a:cubicBezTo>
                    <a:pt x="1567625" y="1856897"/>
                    <a:pt x="1572768" y="1835942"/>
                    <a:pt x="1567148" y="1833561"/>
                  </a:cubicBezTo>
                  <a:cubicBezTo>
                    <a:pt x="1570673" y="1830227"/>
                    <a:pt x="1568196" y="1830417"/>
                    <a:pt x="1567148" y="1826131"/>
                  </a:cubicBezTo>
                  <a:close/>
                  <a:moveTo>
                    <a:pt x="1568387" y="1868232"/>
                  </a:moveTo>
                  <a:cubicBezTo>
                    <a:pt x="1582388" y="1870899"/>
                    <a:pt x="1578959" y="1883376"/>
                    <a:pt x="1579531" y="1899188"/>
                  </a:cubicBezTo>
                  <a:cubicBezTo>
                    <a:pt x="1576292" y="1899664"/>
                    <a:pt x="1575816" y="1902903"/>
                    <a:pt x="1572101" y="1902903"/>
                  </a:cubicBezTo>
                  <a:cubicBezTo>
                    <a:pt x="1573435" y="1905760"/>
                    <a:pt x="1574673" y="1912428"/>
                    <a:pt x="1573340" y="1914047"/>
                  </a:cubicBezTo>
                  <a:cubicBezTo>
                    <a:pt x="1563815" y="1910046"/>
                    <a:pt x="1570482" y="1896045"/>
                    <a:pt x="1568387" y="1888044"/>
                  </a:cubicBezTo>
                  <a:cubicBezTo>
                    <a:pt x="1571339" y="1888044"/>
                    <a:pt x="1572006" y="1890234"/>
                    <a:pt x="1575816" y="1889282"/>
                  </a:cubicBezTo>
                  <a:cubicBezTo>
                    <a:pt x="1576769" y="1884234"/>
                    <a:pt x="1567815" y="1888996"/>
                    <a:pt x="1569625" y="1883091"/>
                  </a:cubicBezTo>
                  <a:cubicBezTo>
                    <a:pt x="1572482" y="1883472"/>
                    <a:pt x="1574387" y="1882900"/>
                    <a:pt x="1575816" y="1881852"/>
                  </a:cubicBezTo>
                  <a:cubicBezTo>
                    <a:pt x="1575626" y="1878328"/>
                    <a:pt x="1570673" y="1879566"/>
                    <a:pt x="1567148" y="1879376"/>
                  </a:cubicBezTo>
                  <a:cubicBezTo>
                    <a:pt x="1569244" y="1877376"/>
                    <a:pt x="1568196" y="1872137"/>
                    <a:pt x="1568387" y="1868232"/>
                  </a:cubicBezTo>
                  <a:close/>
                  <a:moveTo>
                    <a:pt x="1574673" y="1916619"/>
                  </a:moveTo>
                  <a:cubicBezTo>
                    <a:pt x="1573054" y="1919952"/>
                    <a:pt x="1573149" y="1925001"/>
                    <a:pt x="1568482" y="1925286"/>
                  </a:cubicBezTo>
                  <a:cubicBezTo>
                    <a:pt x="1569244" y="1922334"/>
                    <a:pt x="1570292" y="1919667"/>
                    <a:pt x="1569720" y="1915380"/>
                  </a:cubicBezTo>
                  <a:cubicBezTo>
                    <a:pt x="1571911" y="1915190"/>
                    <a:pt x="1572292" y="1916904"/>
                    <a:pt x="1574673" y="1916619"/>
                  </a:cubicBezTo>
                  <a:close/>
                  <a:moveTo>
                    <a:pt x="1574673" y="1930239"/>
                  </a:moveTo>
                  <a:cubicBezTo>
                    <a:pt x="1576387" y="1933478"/>
                    <a:pt x="1576102" y="1938717"/>
                    <a:pt x="1577150" y="1942622"/>
                  </a:cubicBezTo>
                  <a:cubicBezTo>
                    <a:pt x="1576007" y="1943574"/>
                    <a:pt x="1574387" y="1943955"/>
                    <a:pt x="1572197" y="1943860"/>
                  </a:cubicBezTo>
                  <a:cubicBezTo>
                    <a:pt x="1572292" y="1948432"/>
                    <a:pt x="1577626" y="1956433"/>
                    <a:pt x="1572197" y="1958719"/>
                  </a:cubicBezTo>
                  <a:cubicBezTo>
                    <a:pt x="1573149" y="1962339"/>
                    <a:pt x="1575149" y="1964815"/>
                    <a:pt x="1577150" y="1967387"/>
                  </a:cubicBezTo>
                  <a:cubicBezTo>
                    <a:pt x="1577816" y="1973388"/>
                    <a:pt x="1571911" y="1972816"/>
                    <a:pt x="1572197" y="1978531"/>
                  </a:cubicBezTo>
                  <a:cubicBezTo>
                    <a:pt x="1569053" y="1978436"/>
                    <a:pt x="1565815" y="1978245"/>
                    <a:pt x="1566005" y="1974816"/>
                  </a:cubicBezTo>
                  <a:cubicBezTo>
                    <a:pt x="1572292" y="1967577"/>
                    <a:pt x="1558862" y="1938240"/>
                    <a:pt x="1574673" y="1930239"/>
                  </a:cubicBezTo>
                  <a:close/>
                  <a:moveTo>
                    <a:pt x="1572197" y="1982341"/>
                  </a:moveTo>
                  <a:cubicBezTo>
                    <a:pt x="1574578" y="1986342"/>
                    <a:pt x="1571149" y="1989675"/>
                    <a:pt x="1573435" y="1994724"/>
                  </a:cubicBezTo>
                  <a:cubicBezTo>
                    <a:pt x="1567910" y="1995676"/>
                    <a:pt x="1568482" y="1990628"/>
                    <a:pt x="1566005" y="1988532"/>
                  </a:cubicBezTo>
                  <a:cubicBezTo>
                    <a:pt x="1566482" y="1984818"/>
                    <a:pt x="1569053" y="1979579"/>
                    <a:pt x="1572197" y="1982341"/>
                  </a:cubicBezTo>
                  <a:close/>
                  <a:moveTo>
                    <a:pt x="1572197" y="1998438"/>
                  </a:moveTo>
                  <a:cubicBezTo>
                    <a:pt x="1572197" y="2000534"/>
                    <a:pt x="1572197" y="2002534"/>
                    <a:pt x="1572197" y="2004630"/>
                  </a:cubicBezTo>
                  <a:cubicBezTo>
                    <a:pt x="1568101" y="2004915"/>
                    <a:pt x="1566196" y="2003106"/>
                    <a:pt x="1566005" y="1999677"/>
                  </a:cubicBezTo>
                  <a:cubicBezTo>
                    <a:pt x="1567434" y="1998629"/>
                    <a:pt x="1569244" y="1998057"/>
                    <a:pt x="1572197" y="1998438"/>
                  </a:cubicBezTo>
                  <a:close/>
                  <a:moveTo>
                    <a:pt x="1572197" y="2009583"/>
                  </a:moveTo>
                  <a:cubicBezTo>
                    <a:pt x="1572578" y="2012440"/>
                    <a:pt x="1572006" y="2014345"/>
                    <a:pt x="1570958" y="2015774"/>
                  </a:cubicBezTo>
                  <a:cubicBezTo>
                    <a:pt x="1567053" y="2016345"/>
                    <a:pt x="1566958" y="2013107"/>
                    <a:pt x="1567244" y="2009583"/>
                  </a:cubicBezTo>
                  <a:cubicBezTo>
                    <a:pt x="1568863" y="2009583"/>
                    <a:pt x="1570482" y="2009583"/>
                    <a:pt x="1572197" y="2009583"/>
                  </a:cubicBezTo>
                  <a:close/>
                  <a:moveTo>
                    <a:pt x="1567148" y="2029395"/>
                  </a:moveTo>
                  <a:cubicBezTo>
                    <a:pt x="1574864" y="2031109"/>
                    <a:pt x="1570482" y="2039586"/>
                    <a:pt x="1570863" y="2046730"/>
                  </a:cubicBezTo>
                  <a:cubicBezTo>
                    <a:pt x="1559147" y="2046730"/>
                    <a:pt x="1568672" y="2035110"/>
                    <a:pt x="1567148" y="2029395"/>
                  </a:cubicBezTo>
                  <a:close/>
                  <a:moveTo>
                    <a:pt x="1556004" y="2252470"/>
                  </a:moveTo>
                  <a:cubicBezTo>
                    <a:pt x="1554385" y="2247041"/>
                    <a:pt x="1560576" y="2243136"/>
                    <a:pt x="1562195" y="2245041"/>
                  </a:cubicBezTo>
                  <a:cubicBezTo>
                    <a:pt x="1564196" y="2247708"/>
                    <a:pt x="1561148" y="2253232"/>
                    <a:pt x="1556004" y="2252470"/>
                  </a:cubicBezTo>
                  <a:close/>
                  <a:moveTo>
                    <a:pt x="1562291" y="1598007"/>
                  </a:moveTo>
                  <a:cubicBezTo>
                    <a:pt x="1560100" y="1602198"/>
                    <a:pt x="1564862" y="1608675"/>
                    <a:pt x="1557337" y="1609152"/>
                  </a:cubicBezTo>
                  <a:cubicBezTo>
                    <a:pt x="1560005" y="1606580"/>
                    <a:pt x="1557433" y="1598579"/>
                    <a:pt x="1562291" y="1598007"/>
                  </a:cubicBezTo>
                  <a:close/>
                  <a:moveTo>
                    <a:pt x="1554766" y="1505043"/>
                  </a:moveTo>
                  <a:cubicBezTo>
                    <a:pt x="1558862" y="1506282"/>
                    <a:pt x="1558957" y="1511616"/>
                    <a:pt x="1559719" y="1516188"/>
                  </a:cubicBezTo>
                  <a:cubicBezTo>
                    <a:pt x="1556766" y="1513902"/>
                    <a:pt x="1555909" y="1509330"/>
                    <a:pt x="1554766" y="1505043"/>
                  </a:cubicBezTo>
                  <a:close/>
                  <a:moveTo>
                    <a:pt x="1554766" y="1465419"/>
                  </a:moveTo>
                  <a:cubicBezTo>
                    <a:pt x="1562386" y="1465419"/>
                    <a:pt x="1554194" y="1473611"/>
                    <a:pt x="1559719" y="1475325"/>
                  </a:cubicBezTo>
                  <a:cubicBezTo>
                    <a:pt x="1555909" y="1479040"/>
                    <a:pt x="1553623" y="1470658"/>
                    <a:pt x="1554766" y="1465419"/>
                  </a:cubicBezTo>
                  <a:close/>
                  <a:moveTo>
                    <a:pt x="1554766" y="2256280"/>
                  </a:moveTo>
                  <a:cubicBezTo>
                    <a:pt x="1562291" y="2258185"/>
                    <a:pt x="1561719" y="2267615"/>
                    <a:pt x="1557242" y="2272378"/>
                  </a:cubicBezTo>
                  <a:cubicBezTo>
                    <a:pt x="1557147" y="2274473"/>
                    <a:pt x="1558195" y="2275616"/>
                    <a:pt x="1559719" y="2276092"/>
                  </a:cubicBezTo>
                  <a:cubicBezTo>
                    <a:pt x="1559719" y="2276092"/>
                    <a:pt x="1559719" y="2276092"/>
                    <a:pt x="1559814" y="2276092"/>
                  </a:cubicBezTo>
                  <a:cubicBezTo>
                    <a:pt x="1560195" y="2275807"/>
                    <a:pt x="1560576" y="2275425"/>
                    <a:pt x="1560957" y="2274854"/>
                  </a:cubicBezTo>
                  <a:cubicBezTo>
                    <a:pt x="1560862" y="2275616"/>
                    <a:pt x="1560767" y="2276283"/>
                    <a:pt x="1559814" y="2276092"/>
                  </a:cubicBezTo>
                  <a:cubicBezTo>
                    <a:pt x="1555147" y="2279521"/>
                    <a:pt x="1552575" y="2261519"/>
                    <a:pt x="1554766" y="2256280"/>
                  </a:cubicBezTo>
                  <a:close/>
                  <a:moveTo>
                    <a:pt x="1541145" y="1133187"/>
                  </a:moveTo>
                  <a:cubicBezTo>
                    <a:pt x="1545146" y="1133568"/>
                    <a:pt x="1544003" y="1143379"/>
                    <a:pt x="1542383" y="1145570"/>
                  </a:cubicBezTo>
                  <a:cubicBezTo>
                    <a:pt x="1535430" y="1144141"/>
                    <a:pt x="1535430" y="1135950"/>
                    <a:pt x="1541145" y="1133187"/>
                  </a:cubicBezTo>
                  <a:close/>
                  <a:moveTo>
                    <a:pt x="1544860" y="1161667"/>
                  </a:moveTo>
                  <a:cubicBezTo>
                    <a:pt x="1545431" y="1166049"/>
                    <a:pt x="1536383" y="1167096"/>
                    <a:pt x="1537430" y="1161667"/>
                  </a:cubicBezTo>
                  <a:cubicBezTo>
                    <a:pt x="1539716" y="1159286"/>
                    <a:pt x="1542002" y="1161286"/>
                    <a:pt x="1544860" y="1161667"/>
                  </a:cubicBezTo>
                  <a:close/>
                  <a:moveTo>
                    <a:pt x="1528762" y="1076133"/>
                  </a:moveTo>
                  <a:cubicBezTo>
                    <a:pt x="1529144" y="1071942"/>
                    <a:pt x="1530763" y="1068989"/>
                    <a:pt x="1530001" y="1063750"/>
                  </a:cubicBezTo>
                  <a:cubicBezTo>
                    <a:pt x="1531620" y="1063750"/>
                    <a:pt x="1533335" y="1063750"/>
                    <a:pt x="1534954" y="1063750"/>
                  </a:cubicBezTo>
                  <a:cubicBezTo>
                    <a:pt x="1537335" y="1071465"/>
                    <a:pt x="1534573" y="1078228"/>
                    <a:pt x="1528762" y="1076133"/>
                  </a:cubicBezTo>
                  <a:close/>
                  <a:moveTo>
                    <a:pt x="1531239" y="1161667"/>
                  </a:moveTo>
                  <a:cubicBezTo>
                    <a:pt x="1533811" y="1157952"/>
                    <a:pt x="1528953" y="1154523"/>
                    <a:pt x="1534954" y="1154238"/>
                  </a:cubicBezTo>
                  <a:cubicBezTo>
                    <a:pt x="1532192" y="1156809"/>
                    <a:pt x="1537145" y="1161096"/>
                    <a:pt x="1531239" y="1161667"/>
                  </a:cubicBezTo>
                  <a:close/>
                  <a:moveTo>
                    <a:pt x="1554766" y="2458306"/>
                  </a:moveTo>
                  <a:cubicBezTo>
                    <a:pt x="1550003" y="2460210"/>
                    <a:pt x="1555433" y="2472593"/>
                    <a:pt x="1552289" y="2476879"/>
                  </a:cubicBezTo>
                  <a:cubicBezTo>
                    <a:pt x="1547717" y="2478213"/>
                    <a:pt x="1549813" y="2472688"/>
                    <a:pt x="1547336" y="2471926"/>
                  </a:cubicBezTo>
                  <a:cubicBezTo>
                    <a:pt x="1548479" y="2471069"/>
                    <a:pt x="1552289" y="2471926"/>
                    <a:pt x="1551051" y="2465735"/>
                  </a:cubicBezTo>
                  <a:cubicBezTo>
                    <a:pt x="1546098" y="2464116"/>
                    <a:pt x="1541621" y="2462020"/>
                    <a:pt x="1534954" y="2462020"/>
                  </a:cubicBezTo>
                  <a:cubicBezTo>
                    <a:pt x="1532763" y="2452781"/>
                    <a:pt x="1535621" y="2447828"/>
                    <a:pt x="1533716" y="2440970"/>
                  </a:cubicBezTo>
                  <a:cubicBezTo>
                    <a:pt x="1536097" y="2440494"/>
                    <a:pt x="1536859" y="2438303"/>
                    <a:pt x="1539907" y="2438493"/>
                  </a:cubicBezTo>
                  <a:cubicBezTo>
                    <a:pt x="1540859" y="2434683"/>
                    <a:pt x="1536478" y="2436112"/>
                    <a:pt x="1537430" y="2432302"/>
                  </a:cubicBezTo>
                  <a:cubicBezTo>
                    <a:pt x="1539716" y="2429445"/>
                    <a:pt x="1550480" y="2438874"/>
                    <a:pt x="1543622" y="2440970"/>
                  </a:cubicBezTo>
                  <a:cubicBezTo>
                    <a:pt x="1544860" y="2442684"/>
                    <a:pt x="1547812" y="2442589"/>
                    <a:pt x="1548575" y="2444685"/>
                  </a:cubicBezTo>
                  <a:cubicBezTo>
                    <a:pt x="1547908" y="2449352"/>
                    <a:pt x="1542479" y="2449257"/>
                    <a:pt x="1542383" y="2454591"/>
                  </a:cubicBezTo>
                  <a:cubicBezTo>
                    <a:pt x="1544669" y="2456115"/>
                    <a:pt x="1549813" y="2451257"/>
                    <a:pt x="1549813" y="2458306"/>
                  </a:cubicBezTo>
                  <a:cubicBezTo>
                    <a:pt x="1552289" y="2455448"/>
                    <a:pt x="1548956" y="2452781"/>
                    <a:pt x="1551051" y="2448399"/>
                  </a:cubicBezTo>
                  <a:cubicBezTo>
                    <a:pt x="1561433" y="2447066"/>
                    <a:pt x="1561719" y="2455924"/>
                    <a:pt x="1563433" y="2463258"/>
                  </a:cubicBezTo>
                  <a:cubicBezTo>
                    <a:pt x="1561052" y="2464973"/>
                    <a:pt x="1556480" y="2461068"/>
                    <a:pt x="1554766" y="2458306"/>
                  </a:cubicBezTo>
                  <a:close/>
                  <a:moveTo>
                    <a:pt x="1560957" y="2320669"/>
                  </a:moveTo>
                  <a:cubicBezTo>
                    <a:pt x="1564005" y="2321431"/>
                    <a:pt x="1563719" y="2325336"/>
                    <a:pt x="1564672" y="2328099"/>
                  </a:cubicBezTo>
                  <a:cubicBezTo>
                    <a:pt x="1560957" y="2328194"/>
                    <a:pt x="1561624" y="2323812"/>
                    <a:pt x="1560957" y="2320669"/>
                  </a:cubicBezTo>
                  <a:close/>
                  <a:moveTo>
                    <a:pt x="1567148" y="2312001"/>
                  </a:moveTo>
                  <a:cubicBezTo>
                    <a:pt x="1565529" y="2312001"/>
                    <a:pt x="1563815" y="2312001"/>
                    <a:pt x="1562195" y="2312001"/>
                  </a:cubicBezTo>
                  <a:cubicBezTo>
                    <a:pt x="1561814" y="2307525"/>
                    <a:pt x="1565624" y="2307239"/>
                    <a:pt x="1565910" y="2303334"/>
                  </a:cubicBezTo>
                  <a:cubicBezTo>
                    <a:pt x="1570577" y="2302381"/>
                    <a:pt x="1568196" y="2310954"/>
                    <a:pt x="1567148" y="2312001"/>
                  </a:cubicBezTo>
                  <a:close/>
                  <a:moveTo>
                    <a:pt x="1565910" y="2302095"/>
                  </a:moveTo>
                  <a:cubicBezTo>
                    <a:pt x="1564291" y="2299428"/>
                    <a:pt x="1567244" y="2297714"/>
                    <a:pt x="1560957" y="2298381"/>
                  </a:cubicBezTo>
                  <a:cubicBezTo>
                    <a:pt x="1565053" y="2295237"/>
                    <a:pt x="1558290" y="2288094"/>
                    <a:pt x="1565910" y="2284760"/>
                  </a:cubicBezTo>
                  <a:cubicBezTo>
                    <a:pt x="1565815" y="2281141"/>
                    <a:pt x="1560671" y="2282665"/>
                    <a:pt x="1560957" y="2278569"/>
                  </a:cubicBezTo>
                  <a:cubicBezTo>
                    <a:pt x="1564577" y="2278664"/>
                    <a:pt x="1569053" y="2277807"/>
                    <a:pt x="1570863" y="2279807"/>
                  </a:cubicBezTo>
                  <a:cubicBezTo>
                    <a:pt x="1571625" y="2277521"/>
                    <a:pt x="1559719" y="2266853"/>
                    <a:pt x="1569625" y="2264948"/>
                  </a:cubicBezTo>
                  <a:cubicBezTo>
                    <a:pt x="1569625" y="2259233"/>
                    <a:pt x="1562576" y="2260471"/>
                    <a:pt x="1563433" y="2253804"/>
                  </a:cubicBezTo>
                  <a:cubicBezTo>
                    <a:pt x="1568482" y="2257233"/>
                    <a:pt x="1565815" y="2251423"/>
                    <a:pt x="1567148" y="2246374"/>
                  </a:cubicBezTo>
                  <a:cubicBezTo>
                    <a:pt x="1568958" y="2247041"/>
                    <a:pt x="1570196" y="2248279"/>
                    <a:pt x="1570863" y="2250089"/>
                  </a:cubicBezTo>
                  <a:cubicBezTo>
                    <a:pt x="1571911" y="2249899"/>
                    <a:pt x="1572101" y="2248851"/>
                    <a:pt x="1573340" y="2248851"/>
                  </a:cubicBezTo>
                  <a:cubicBezTo>
                    <a:pt x="1572101" y="2246374"/>
                    <a:pt x="1570958" y="2243803"/>
                    <a:pt x="1569625" y="2241421"/>
                  </a:cubicBezTo>
                  <a:cubicBezTo>
                    <a:pt x="1569815" y="2238754"/>
                    <a:pt x="1572768" y="2238754"/>
                    <a:pt x="1575816" y="2238945"/>
                  </a:cubicBezTo>
                  <a:cubicBezTo>
                    <a:pt x="1574768" y="2237040"/>
                    <a:pt x="1571816" y="2237135"/>
                    <a:pt x="1569625" y="2236468"/>
                  </a:cubicBezTo>
                  <a:cubicBezTo>
                    <a:pt x="1567244" y="2232277"/>
                    <a:pt x="1575721" y="2231991"/>
                    <a:pt x="1569625" y="2231515"/>
                  </a:cubicBezTo>
                  <a:cubicBezTo>
                    <a:pt x="1575149" y="2230658"/>
                    <a:pt x="1578864" y="2230658"/>
                    <a:pt x="1585722" y="2229039"/>
                  </a:cubicBezTo>
                  <a:cubicBezTo>
                    <a:pt x="1582483" y="2231039"/>
                    <a:pt x="1585246" y="2234182"/>
                    <a:pt x="1580769" y="2236468"/>
                  </a:cubicBezTo>
                  <a:cubicBezTo>
                    <a:pt x="1587627" y="2243993"/>
                    <a:pt x="1580483" y="2255899"/>
                    <a:pt x="1578293" y="2263710"/>
                  </a:cubicBezTo>
                  <a:cubicBezTo>
                    <a:pt x="1583246" y="2266091"/>
                    <a:pt x="1577054" y="2272187"/>
                    <a:pt x="1582007" y="2273616"/>
                  </a:cubicBezTo>
                  <a:cubicBezTo>
                    <a:pt x="1578197" y="2277330"/>
                    <a:pt x="1575816" y="2282283"/>
                    <a:pt x="1577054" y="2290951"/>
                  </a:cubicBezTo>
                  <a:cubicBezTo>
                    <a:pt x="1569244" y="2290570"/>
                    <a:pt x="1573244" y="2302000"/>
                    <a:pt x="1565910" y="23020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1" name="Freeform: Shape 1312">
              <a:extLst>
                <a:ext uri="{FF2B5EF4-FFF2-40B4-BE49-F238E27FC236}">
                  <a16:creationId xmlns:a16="http://schemas.microsoft.com/office/drawing/2014/main" id="{6825E7CC-1909-4380-AED9-CF17ECA61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667792"/>
              <a:ext cx="38100" cy="485775"/>
            </a:xfrm>
            <a:custGeom>
              <a:avLst/>
              <a:gdLst>
                <a:gd name="T0" fmla="*/ 32194 w 38100"/>
                <a:gd name="T1" fmla="*/ 125349 h 485775"/>
                <a:gd name="T2" fmla="*/ 32194 w 38100"/>
                <a:gd name="T3" fmla="*/ 169926 h 485775"/>
                <a:gd name="T4" fmla="*/ 34671 w 38100"/>
                <a:gd name="T5" fmla="*/ 192214 h 485775"/>
                <a:gd name="T6" fmla="*/ 33433 w 38100"/>
                <a:gd name="T7" fmla="*/ 202120 h 485775"/>
                <a:gd name="T8" fmla="*/ 18574 w 38100"/>
                <a:gd name="T9" fmla="*/ 208312 h 485775"/>
                <a:gd name="T10" fmla="*/ 13621 w 38100"/>
                <a:gd name="T11" fmla="*/ 244221 h 485775"/>
                <a:gd name="T12" fmla="*/ 12382 w 38100"/>
                <a:gd name="T13" fmla="*/ 257842 h 485775"/>
                <a:gd name="T14" fmla="*/ 2476 w 38100"/>
                <a:gd name="T15" fmla="*/ 311182 h 485775"/>
                <a:gd name="T16" fmla="*/ 7429 w 38100"/>
                <a:gd name="T17" fmla="*/ 323564 h 485775"/>
                <a:gd name="T18" fmla="*/ 4953 w 38100"/>
                <a:gd name="T19" fmla="*/ 355759 h 485775"/>
                <a:gd name="T20" fmla="*/ 12382 w 38100"/>
                <a:gd name="T21" fmla="*/ 347091 h 485775"/>
                <a:gd name="T22" fmla="*/ 4953 w 38100"/>
                <a:gd name="T23" fmla="*/ 374332 h 485775"/>
                <a:gd name="T24" fmla="*/ 11144 w 38100"/>
                <a:gd name="T25" fmla="*/ 405289 h 485775"/>
                <a:gd name="T26" fmla="*/ 12382 w 38100"/>
                <a:gd name="T27" fmla="*/ 433768 h 485775"/>
                <a:gd name="T28" fmla="*/ 21050 w 38100"/>
                <a:gd name="T29" fmla="*/ 437483 h 485775"/>
                <a:gd name="T30" fmla="*/ 23527 w 38100"/>
                <a:gd name="T31" fmla="*/ 448627 h 485775"/>
                <a:gd name="T32" fmla="*/ 12382 w 38100"/>
                <a:gd name="T33" fmla="*/ 463486 h 485775"/>
                <a:gd name="T34" fmla="*/ 21050 w 38100"/>
                <a:gd name="T35" fmla="*/ 485775 h 485775"/>
                <a:gd name="T36" fmla="*/ 28480 w 38100"/>
                <a:gd name="T37" fmla="*/ 490728 h 485775"/>
                <a:gd name="T38" fmla="*/ 29718 w 38100"/>
                <a:gd name="T39" fmla="*/ 416338 h 485775"/>
                <a:gd name="T40" fmla="*/ 30956 w 38100"/>
                <a:gd name="T41" fmla="*/ 372999 h 485775"/>
                <a:gd name="T42" fmla="*/ 34671 w 38100"/>
                <a:gd name="T43" fmla="*/ 296132 h 485775"/>
                <a:gd name="T44" fmla="*/ 32194 w 38100"/>
                <a:gd name="T45" fmla="*/ 218027 h 485775"/>
                <a:gd name="T46" fmla="*/ 39624 w 38100"/>
                <a:gd name="T47" fmla="*/ 206883 h 485775"/>
                <a:gd name="T48" fmla="*/ 38386 w 38100"/>
                <a:gd name="T49" fmla="*/ 149923 h 485775"/>
                <a:gd name="T50" fmla="*/ 42100 w 38100"/>
                <a:gd name="T51" fmla="*/ 102775 h 485775"/>
                <a:gd name="T52" fmla="*/ 44577 w 38100"/>
                <a:gd name="T53" fmla="*/ 39624 h 485775"/>
                <a:gd name="T54" fmla="*/ 34671 w 38100"/>
                <a:gd name="T55" fmla="*/ 0 h 485775"/>
                <a:gd name="T56" fmla="*/ 30956 w 38100"/>
                <a:gd name="T57" fmla="*/ 68199 h 485775"/>
                <a:gd name="T58" fmla="*/ 29718 w 38100"/>
                <a:gd name="T59" fmla="*/ 203454 h 485775"/>
                <a:gd name="T60" fmla="*/ 26003 w 38100"/>
                <a:gd name="T61" fmla="*/ 203454 h 485775"/>
                <a:gd name="T62" fmla="*/ 33433 w 38100"/>
                <a:gd name="T63" fmla="*/ 248126 h 485775"/>
                <a:gd name="T64" fmla="*/ 29718 w 38100"/>
                <a:gd name="T65" fmla="*/ 254317 h 485775"/>
                <a:gd name="T66" fmla="*/ 29718 w 38100"/>
                <a:gd name="T67" fmla="*/ 232029 h 485775"/>
                <a:gd name="T68" fmla="*/ 27242 w 38100"/>
                <a:gd name="T69" fmla="*/ 218408 h 4857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100" h="485775">
                  <a:moveTo>
                    <a:pt x="32194" y="101822"/>
                  </a:moveTo>
                  <a:cubicBezTo>
                    <a:pt x="38290" y="107347"/>
                    <a:pt x="33814" y="117824"/>
                    <a:pt x="32194" y="125349"/>
                  </a:cubicBezTo>
                  <a:cubicBezTo>
                    <a:pt x="37528" y="128206"/>
                    <a:pt x="34385" y="140494"/>
                    <a:pt x="32194" y="146399"/>
                  </a:cubicBezTo>
                  <a:cubicBezTo>
                    <a:pt x="38195" y="155162"/>
                    <a:pt x="28194" y="158020"/>
                    <a:pt x="32194" y="169926"/>
                  </a:cubicBezTo>
                  <a:cubicBezTo>
                    <a:pt x="30004" y="170307"/>
                    <a:pt x="25527" y="165925"/>
                    <a:pt x="26003" y="171164"/>
                  </a:cubicBezTo>
                  <a:cubicBezTo>
                    <a:pt x="30004" y="173926"/>
                    <a:pt x="33052" y="185738"/>
                    <a:pt x="34671" y="192214"/>
                  </a:cubicBezTo>
                  <a:cubicBezTo>
                    <a:pt x="34576" y="195358"/>
                    <a:pt x="29813" y="193929"/>
                    <a:pt x="29718" y="197167"/>
                  </a:cubicBezTo>
                  <a:cubicBezTo>
                    <a:pt x="34861" y="196786"/>
                    <a:pt x="34671" y="198596"/>
                    <a:pt x="33433" y="202120"/>
                  </a:cubicBezTo>
                  <a:cubicBezTo>
                    <a:pt x="30480" y="201739"/>
                    <a:pt x="31147" y="197834"/>
                    <a:pt x="27242" y="198406"/>
                  </a:cubicBezTo>
                  <a:cubicBezTo>
                    <a:pt x="26384" y="203740"/>
                    <a:pt x="23717" y="207264"/>
                    <a:pt x="18574" y="208312"/>
                  </a:cubicBezTo>
                  <a:cubicBezTo>
                    <a:pt x="17907" y="221266"/>
                    <a:pt x="27432" y="236220"/>
                    <a:pt x="22288" y="245459"/>
                  </a:cubicBezTo>
                  <a:cubicBezTo>
                    <a:pt x="19336" y="242411"/>
                    <a:pt x="19050" y="244316"/>
                    <a:pt x="13621" y="244221"/>
                  </a:cubicBezTo>
                  <a:cubicBezTo>
                    <a:pt x="14383" y="250507"/>
                    <a:pt x="18478" y="253365"/>
                    <a:pt x="18574" y="260318"/>
                  </a:cubicBezTo>
                  <a:cubicBezTo>
                    <a:pt x="15430" y="263557"/>
                    <a:pt x="13525" y="260032"/>
                    <a:pt x="12382" y="257842"/>
                  </a:cubicBezTo>
                  <a:cubicBezTo>
                    <a:pt x="10477" y="277082"/>
                    <a:pt x="19907" y="296989"/>
                    <a:pt x="9906" y="308705"/>
                  </a:cubicBezTo>
                  <a:cubicBezTo>
                    <a:pt x="8001" y="305276"/>
                    <a:pt x="2667" y="308800"/>
                    <a:pt x="2476" y="311182"/>
                  </a:cubicBezTo>
                  <a:cubicBezTo>
                    <a:pt x="3905" y="314325"/>
                    <a:pt x="7620" y="315087"/>
                    <a:pt x="9906" y="317373"/>
                  </a:cubicBezTo>
                  <a:cubicBezTo>
                    <a:pt x="10954" y="321278"/>
                    <a:pt x="7906" y="321183"/>
                    <a:pt x="7429" y="323564"/>
                  </a:cubicBezTo>
                  <a:cubicBezTo>
                    <a:pt x="17431" y="327946"/>
                    <a:pt x="11049" y="350615"/>
                    <a:pt x="2476" y="352044"/>
                  </a:cubicBezTo>
                  <a:cubicBezTo>
                    <a:pt x="4191" y="352330"/>
                    <a:pt x="3810" y="354806"/>
                    <a:pt x="4953" y="355759"/>
                  </a:cubicBezTo>
                  <a:cubicBezTo>
                    <a:pt x="2096" y="355378"/>
                    <a:pt x="286" y="356044"/>
                    <a:pt x="0" y="358235"/>
                  </a:cubicBezTo>
                  <a:cubicBezTo>
                    <a:pt x="9620" y="359950"/>
                    <a:pt x="4953" y="347472"/>
                    <a:pt x="12382" y="347091"/>
                  </a:cubicBezTo>
                  <a:cubicBezTo>
                    <a:pt x="14288" y="358616"/>
                    <a:pt x="11335" y="361283"/>
                    <a:pt x="13621" y="373094"/>
                  </a:cubicBezTo>
                  <a:cubicBezTo>
                    <a:pt x="10954" y="372427"/>
                    <a:pt x="5620" y="370046"/>
                    <a:pt x="4953" y="374332"/>
                  </a:cubicBezTo>
                  <a:cubicBezTo>
                    <a:pt x="9049" y="383191"/>
                    <a:pt x="14764" y="393382"/>
                    <a:pt x="14859" y="401574"/>
                  </a:cubicBezTo>
                  <a:cubicBezTo>
                    <a:pt x="14859" y="402907"/>
                    <a:pt x="12001" y="402241"/>
                    <a:pt x="11144" y="405289"/>
                  </a:cubicBezTo>
                  <a:cubicBezTo>
                    <a:pt x="9525" y="411004"/>
                    <a:pt x="10192" y="417290"/>
                    <a:pt x="13621" y="421386"/>
                  </a:cubicBezTo>
                  <a:cubicBezTo>
                    <a:pt x="9430" y="423577"/>
                    <a:pt x="11811" y="429577"/>
                    <a:pt x="12382" y="433768"/>
                  </a:cubicBezTo>
                  <a:cubicBezTo>
                    <a:pt x="17050" y="435578"/>
                    <a:pt x="12573" y="428244"/>
                    <a:pt x="17335" y="430054"/>
                  </a:cubicBezTo>
                  <a:cubicBezTo>
                    <a:pt x="15526" y="435578"/>
                    <a:pt x="21526" y="433292"/>
                    <a:pt x="21050" y="437483"/>
                  </a:cubicBezTo>
                  <a:cubicBezTo>
                    <a:pt x="16478" y="436626"/>
                    <a:pt x="16383" y="431292"/>
                    <a:pt x="13621" y="437483"/>
                  </a:cubicBezTo>
                  <a:cubicBezTo>
                    <a:pt x="19717" y="438340"/>
                    <a:pt x="18097" y="447103"/>
                    <a:pt x="23527" y="448627"/>
                  </a:cubicBezTo>
                  <a:cubicBezTo>
                    <a:pt x="21717" y="450628"/>
                    <a:pt x="19526" y="454628"/>
                    <a:pt x="24765" y="457295"/>
                  </a:cubicBezTo>
                  <a:cubicBezTo>
                    <a:pt x="17526" y="457962"/>
                    <a:pt x="16478" y="462343"/>
                    <a:pt x="12382" y="463486"/>
                  </a:cubicBezTo>
                  <a:cubicBezTo>
                    <a:pt x="15145" y="464058"/>
                    <a:pt x="12859" y="469582"/>
                    <a:pt x="13621" y="472154"/>
                  </a:cubicBezTo>
                  <a:cubicBezTo>
                    <a:pt x="21241" y="472154"/>
                    <a:pt x="18002" y="479298"/>
                    <a:pt x="21050" y="485775"/>
                  </a:cubicBezTo>
                  <a:cubicBezTo>
                    <a:pt x="23431" y="486156"/>
                    <a:pt x="23527" y="484060"/>
                    <a:pt x="24765" y="483298"/>
                  </a:cubicBezTo>
                  <a:cubicBezTo>
                    <a:pt x="24765" y="487109"/>
                    <a:pt x="24098" y="491490"/>
                    <a:pt x="28480" y="490728"/>
                  </a:cubicBezTo>
                  <a:cubicBezTo>
                    <a:pt x="29718" y="463105"/>
                    <a:pt x="28861" y="438531"/>
                    <a:pt x="33433" y="416338"/>
                  </a:cubicBezTo>
                  <a:cubicBezTo>
                    <a:pt x="31337" y="415861"/>
                    <a:pt x="30289" y="418243"/>
                    <a:pt x="29718" y="416338"/>
                  </a:cubicBezTo>
                  <a:cubicBezTo>
                    <a:pt x="38100" y="406813"/>
                    <a:pt x="29146" y="388048"/>
                    <a:pt x="35909" y="375475"/>
                  </a:cubicBezTo>
                  <a:cubicBezTo>
                    <a:pt x="34671" y="371951"/>
                    <a:pt x="31813" y="374618"/>
                    <a:pt x="30956" y="372999"/>
                  </a:cubicBezTo>
                  <a:cubicBezTo>
                    <a:pt x="31623" y="369570"/>
                    <a:pt x="34004" y="367855"/>
                    <a:pt x="34671" y="364331"/>
                  </a:cubicBezTo>
                  <a:cubicBezTo>
                    <a:pt x="32385" y="341090"/>
                    <a:pt x="39052" y="319564"/>
                    <a:pt x="34671" y="296132"/>
                  </a:cubicBezTo>
                  <a:cubicBezTo>
                    <a:pt x="40386" y="274796"/>
                    <a:pt x="38671" y="235648"/>
                    <a:pt x="39624" y="211836"/>
                  </a:cubicBezTo>
                  <a:cubicBezTo>
                    <a:pt x="33433" y="210121"/>
                    <a:pt x="38862" y="220218"/>
                    <a:pt x="32194" y="218027"/>
                  </a:cubicBezTo>
                  <a:cubicBezTo>
                    <a:pt x="33909" y="213455"/>
                    <a:pt x="35242" y="213265"/>
                    <a:pt x="30956" y="210598"/>
                  </a:cubicBezTo>
                  <a:cubicBezTo>
                    <a:pt x="32575" y="208121"/>
                    <a:pt x="34385" y="205835"/>
                    <a:pt x="39624" y="206883"/>
                  </a:cubicBezTo>
                  <a:cubicBezTo>
                    <a:pt x="39529" y="194310"/>
                    <a:pt x="43529" y="171640"/>
                    <a:pt x="37147" y="162306"/>
                  </a:cubicBezTo>
                  <a:cubicBezTo>
                    <a:pt x="42005" y="157258"/>
                    <a:pt x="38005" y="158496"/>
                    <a:pt x="38386" y="149923"/>
                  </a:cubicBezTo>
                  <a:cubicBezTo>
                    <a:pt x="40005" y="148209"/>
                    <a:pt x="44482" y="149352"/>
                    <a:pt x="44577" y="146209"/>
                  </a:cubicBezTo>
                  <a:cubicBezTo>
                    <a:pt x="34290" y="132683"/>
                    <a:pt x="42863" y="118777"/>
                    <a:pt x="42100" y="102775"/>
                  </a:cubicBezTo>
                  <a:cubicBezTo>
                    <a:pt x="38957" y="102965"/>
                    <a:pt x="38195" y="105156"/>
                    <a:pt x="37147" y="101536"/>
                  </a:cubicBezTo>
                  <a:cubicBezTo>
                    <a:pt x="51911" y="92107"/>
                    <a:pt x="32290" y="54483"/>
                    <a:pt x="44577" y="39624"/>
                  </a:cubicBezTo>
                  <a:cubicBezTo>
                    <a:pt x="41434" y="32385"/>
                    <a:pt x="41148" y="15049"/>
                    <a:pt x="43339" y="3715"/>
                  </a:cubicBezTo>
                  <a:cubicBezTo>
                    <a:pt x="40862" y="2000"/>
                    <a:pt x="37433" y="1333"/>
                    <a:pt x="34671" y="0"/>
                  </a:cubicBezTo>
                  <a:cubicBezTo>
                    <a:pt x="40481" y="27051"/>
                    <a:pt x="33528" y="40386"/>
                    <a:pt x="35909" y="65722"/>
                  </a:cubicBezTo>
                  <a:cubicBezTo>
                    <a:pt x="35147" y="67437"/>
                    <a:pt x="31147" y="65913"/>
                    <a:pt x="30956" y="68199"/>
                  </a:cubicBezTo>
                  <a:cubicBezTo>
                    <a:pt x="36957" y="74676"/>
                    <a:pt x="36290" y="92964"/>
                    <a:pt x="32194" y="101822"/>
                  </a:cubicBezTo>
                  <a:close/>
                  <a:moveTo>
                    <a:pt x="29718" y="203454"/>
                  </a:moveTo>
                  <a:cubicBezTo>
                    <a:pt x="29718" y="205549"/>
                    <a:pt x="29718" y="207550"/>
                    <a:pt x="29718" y="209645"/>
                  </a:cubicBezTo>
                  <a:cubicBezTo>
                    <a:pt x="27527" y="208502"/>
                    <a:pt x="25432" y="207264"/>
                    <a:pt x="26003" y="203454"/>
                  </a:cubicBezTo>
                  <a:cubicBezTo>
                    <a:pt x="27242" y="203454"/>
                    <a:pt x="28480" y="203454"/>
                    <a:pt x="29718" y="203454"/>
                  </a:cubicBezTo>
                  <a:close/>
                  <a:moveTo>
                    <a:pt x="33433" y="248126"/>
                  </a:moveTo>
                  <a:cubicBezTo>
                    <a:pt x="36195" y="248317"/>
                    <a:pt x="33909" y="253365"/>
                    <a:pt x="34671" y="255556"/>
                  </a:cubicBezTo>
                  <a:cubicBezTo>
                    <a:pt x="33528" y="254603"/>
                    <a:pt x="31909" y="254222"/>
                    <a:pt x="29718" y="254317"/>
                  </a:cubicBezTo>
                  <a:cubicBezTo>
                    <a:pt x="28384" y="249650"/>
                    <a:pt x="32290" y="250317"/>
                    <a:pt x="33433" y="248126"/>
                  </a:cubicBezTo>
                  <a:close/>
                  <a:moveTo>
                    <a:pt x="29718" y="232029"/>
                  </a:moveTo>
                  <a:cubicBezTo>
                    <a:pt x="28575" y="231267"/>
                    <a:pt x="27527" y="230505"/>
                    <a:pt x="27242" y="232029"/>
                  </a:cubicBezTo>
                  <a:cubicBezTo>
                    <a:pt x="22098" y="230219"/>
                    <a:pt x="28956" y="224409"/>
                    <a:pt x="27242" y="218408"/>
                  </a:cubicBezTo>
                  <a:cubicBezTo>
                    <a:pt x="32575" y="221361"/>
                    <a:pt x="32290" y="226219"/>
                    <a:pt x="29718" y="2320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2" name="Freeform: Shape 1313">
              <a:extLst>
                <a:ext uri="{FF2B5EF4-FFF2-40B4-BE49-F238E27FC236}">
                  <a16:creationId xmlns:a16="http://schemas.microsoft.com/office/drawing/2014/main" id="{0A3A1A35-731D-4D49-ACB0-95D1DF794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657" y="4161333"/>
              <a:ext cx="9525" cy="9525"/>
            </a:xfrm>
            <a:custGeom>
              <a:avLst/>
              <a:gdLst>
                <a:gd name="T0" fmla="*/ 23479125 w 9525"/>
                <a:gd name="T1" fmla="*/ 45 h 9525"/>
                <a:gd name="T2" fmla="*/ 11687175 w 9525"/>
                <a:gd name="T3" fmla="*/ 7474 h 9525"/>
                <a:gd name="T4" fmla="*/ 35271075 w 9525"/>
                <a:gd name="T5" fmla="*/ 3759 h 9525"/>
                <a:gd name="T6" fmla="*/ 35271075 w 9525"/>
                <a:gd name="T7" fmla="*/ 14904 h 9525"/>
                <a:gd name="T8" fmla="*/ 23479125 w 9525"/>
                <a:gd name="T9" fmla="*/ 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465" y="45"/>
                  </a:moveTo>
                  <a:cubicBezTo>
                    <a:pt x="4465" y="4236"/>
                    <a:pt x="-2774" y="5283"/>
                    <a:pt x="1227" y="7474"/>
                  </a:cubicBezTo>
                  <a:cubicBezTo>
                    <a:pt x="1798" y="5950"/>
                    <a:pt x="2560" y="4617"/>
                    <a:pt x="3703" y="3759"/>
                  </a:cubicBezTo>
                  <a:cubicBezTo>
                    <a:pt x="4084" y="7188"/>
                    <a:pt x="179" y="12522"/>
                    <a:pt x="3703" y="14904"/>
                  </a:cubicBezTo>
                  <a:cubicBezTo>
                    <a:pt x="4560" y="10903"/>
                    <a:pt x="11609" y="-813"/>
                    <a:pt x="2465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3" name="Freeform: Shape 1314">
              <a:extLst>
                <a:ext uri="{FF2B5EF4-FFF2-40B4-BE49-F238E27FC236}">
                  <a16:creationId xmlns:a16="http://schemas.microsoft.com/office/drawing/2014/main" id="{EB988D86-92B6-4532-9D87-D1B43FFBF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4149430"/>
              <a:ext cx="9525" cy="9525"/>
            </a:xfrm>
            <a:custGeom>
              <a:avLst/>
              <a:gdLst>
                <a:gd name="T0" fmla="*/ 0 w 9525"/>
                <a:gd name="T1" fmla="*/ 10709 h 9525"/>
                <a:gd name="T2" fmla="*/ 47177325 w 9525"/>
                <a:gd name="T3" fmla="*/ 13186 h 9525"/>
                <a:gd name="T4" fmla="*/ 35385375 w 9525"/>
                <a:gd name="T5" fmla="*/ 9471 h 9525"/>
                <a:gd name="T6" fmla="*/ 0 w 9525"/>
                <a:gd name="T7" fmla="*/ 1070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09"/>
                  </a:moveTo>
                  <a:cubicBezTo>
                    <a:pt x="3905" y="9280"/>
                    <a:pt x="3048" y="12614"/>
                    <a:pt x="4953" y="13186"/>
                  </a:cubicBezTo>
                  <a:cubicBezTo>
                    <a:pt x="5048" y="11471"/>
                    <a:pt x="4382" y="10423"/>
                    <a:pt x="3715" y="9471"/>
                  </a:cubicBezTo>
                  <a:cubicBezTo>
                    <a:pt x="1810" y="-4626"/>
                    <a:pt x="2191" y="-1959"/>
                    <a:pt x="0" y="107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4" name="Freeform: Shape 1315">
              <a:extLst>
                <a:ext uri="{FF2B5EF4-FFF2-40B4-BE49-F238E27FC236}">
                  <a16:creationId xmlns:a16="http://schemas.microsoft.com/office/drawing/2014/main" id="{0C4BDAA2-5CDE-42E0-B7BC-92BD8AA23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3582440"/>
              <a:ext cx="9525" cy="9525"/>
            </a:xfrm>
            <a:custGeom>
              <a:avLst/>
              <a:gdLst>
                <a:gd name="T0" fmla="*/ 8668 w 9525"/>
                <a:gd name="T1" fmla="*/ 8675 h 9525"/>
                <a:gd name="T2" fmla="*/ 11144 w 9525"/>
                <a:gd name="T3" fmla="*/ 8 h 9525"/>
                <a:gd name="T4" fmla="*/ 2477 w 9525"/>
                <a:gd name="T5" fmla="*/ 2484 h 9525"/>
                <a:gd name="T6" fmla="*/ 0 w 9525"/>
                <a:gd name="T7" fmla="*/ 16105 h 9525"/>
                <a:gd name="T8" fmla="*/ 13621 w 9525"/>
                <a:gd name="T9" fmla="*/ 16105 h 9525"/>
                <a:gd name="T10" fmla="*/ 12383 w 9525"/>
                <a:gd name="T11" fmla="*/ 8675 h 9525"/>
                <a:gd name="T12" fmla="*/ 17336 w 9525"/>
                <a:gd name="T13" fmla="*/ 7437 h 9525"/>
                <a:gd name="T14" fmla="*/ 8668 w 9525"/>
                <a:gd name="T15" fmla="*/ 8675 h 9525"/>
                <a:gd name="T16" fmla="*/ 3715 w 9525"/>
                <a:gd name="T17" fmla="*/ 13628 h 9525"/>
                <a:gd name="T18" fmla="*/ 3715 w 9525"/>
                <a:gd name="T19" fmla="*/ 9914 h 9525"/>
                <a:gd name="T20" fmla="*/ 8668 w 9525"/>
                <a:gd name="T21" fmla="*/ 12390 h 9525"/>
                <a:gd name="T22" fmla="*/ 3715 w 9525"/>
                <a:gd name="T23" fmla="*/ 13628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9525">
                  <a:moveTo>
                    <a:pt x="8668" y="8675"/>
                  </a:moveTo>
                  <a:cubicBezTo>
                    <a:pt x="7429" y="3722"/>
                    <a:pt x="12383" y="4961"/>
                    <a:pt x="11144" y="8"/>
                  </a:cubicBezTo>
                  <a:cubicBezTo>
                    <a:pt x="7239" y="-183"/>
                    <a:pt x="7049" y="3246"/>
                    <a:pt x="2477" y="2484"/>
                  </a:cubicBezTo>
                  <a:cubicBezTo>
                    <a:pt x="3810" y="9247"/>
                    <a:pt x="0" y="10771"/>
                    <a:pt x="0" y="16105"/>
                  </a:cubicBezTo>
                  <a:cubicBezTo>
                    <a:pt x="4858" y="18867"/>
                    <a:pt x="9144" y="13724"/>
                    <a:pt x="13621" y="16105"/>
                  </a:cubicBezTo>
                  <a:cubicBezTo>
                    <a:pt x="12478" y="11723"/>
                    <a:pt x="13430" y="13057"/>
                    <a:pt x="12383" y="8675"/>
                  </a:cubicBezTo>
                  <a:cubicBezTo>
                    <a:pt x="14002" y="10295"/>
                    <a:pt x="16097" y="9437"/>
                    <a:pt x="17336" y="7437"/>
                  </a:cubicBezTo>
                  <a:cubicBezTo>
                    <a:pt x="14954" y="3913"/>
                    <a:pt x="10192" y="11723"/>
                    <a:pt x="8668" y="8675"/>
                  </a:cubicBezTo>
                  <a:close/>
                  <a:moveTo>
                    <a:pt x="3715" y="13628"/>
                  </a:moveTo>
                  <a:cubicBezTo>
                    <a:pt x="3715" y="12390"/>
                    <a:pt x="3715" y="11152"/>
                    <a:pt x="3715" y="9914"/>
                  </a:cubicBezTo>
                  <a:cubicBezTo>
                    <a:pt x="7620" y="8485"/>
                    <a:pt x="6763" y="11914"/>
                    <a:pt x="8668" y="12390"/>
                  </a:cubicBezTo>
                  <a:cubicBezTo>
                    <a:pt x="8287" y="14105"/>
                    <a:pt x="5620" y="13438"/>
                    <a:pt x="3715" y="1362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5" name="Freeform: Shape 1316">
              <a:extLst>
                <a:ext uri="{FF2B5EF4-FFF2-40B4-BE49-F238E27FC236}">
                  <a16:creationId xmlns:a16="http://schemas.microsoft.com/office/drawing/2014/main" id="{E9E83F61-B7A3-437A-BDD5-F3F4F9052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1" y="3629596"/>
              <a:ext cx="9525" cy="9525"/>
            </a:xfrm>
            <a:custGeom>
              <a:avLst/>
              <a:gdLst>
                <a:gd name="T0" fmla="*/ 31 w 9525"/>
                <a:gd name="T1" fmla="*/ 58969275 h 9525"/>
                <a:gd name="T2" fmla="*/ 9937 w 9525"/>
                <a:gd name="T3" fmla="*/ 0 h 9525"/>
                <a:gd name="T4" fmla="*/ 31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" y="6191"/>
                  </a:moveTo>
                  <a:cubicBezTo>
                    <a:pt x="3270" y="4096"/>
                    <a:pt x="8128" y="3524"/>
                    <a:pt x="9937" y="0"/>
                  </a:cubicBezTo>
                  <a:cubicBezTo>
                    <a:pt x="6889" y="2381"/>
                    <a:pt x="-540" y="286"/>
                    <a:pt x="31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6" name="Freeform: Shape 1317">
              <a:extLst>
                <a:ext uri="{FF2B5EF4-FFF2-40B4-BE49-F238E27FC236}">
                  <a16:creationId xmlns:a16="http://schemas.microsoft.com/office/drawing/2014/main" id="{F67F988B-7133-450B-ADE9-426E6079D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335750"/>
              <a:ext cx="9525" cy="19050"/>
            </a:xfrm>
            <a:custGeom>
              <a:avLst/>
              <a:gdLst>
                <a:gd name="T0" fmla="*/ 0 w 9525"/>
                <a:gd name="T1" fmla="*/ 7429 h 19050"/>
                <a:gd name="T2" fmla="*/ 4953 w 9525"/>
                <a:gd name="T3" fmla="*/ 12382 h 19050"/>
                <a:gd name="T4" fmla="*/ 11144 w 9525"/>
                <a:gd name="T5" fmla="*/ 9906 h 19050"/>
                <a:gd name="T6" fmla="*/ 12382 w 9525"/>
                <a:gd name="T7" fmla="*/ 16097 h 19050"/>
                <a:gd name="T8" fmla="*/ 8668 w 9525"/>
                <a:gd name="T9" fmla="*/ 17335 h 19050"/>
                <a:gd name="T10" fmla="*/ 9906 w 9525"/>
                <a:gd name="T11" fmla="*/ 18574 h 19050"/>
                <a:gd name="T12" fmla="*/ 12382 w 9525"/>
                <a:gd name="T13" fmla="*/ 19812 h 19050"/>
                <a:gd name="T14" fmla="*/ 16097 w 9525"/>
                <a:gd name="T15" fmla="*/ 0 h 19050"/>
                <a:gd name="T16" fmla="*/ 0 w 9525"/>
                <a:gd name="T17" fmla="*/ 7429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0" y="7429"/>
                  </a:moveTo>
                  <a:cubicBezTo>
                    <a:pt x="190" y="10573"/>
                    <a:pt x="1810" y="12192"/>
                    <a:pt x="4953" y="12382"/>
                  </a:cubicBezTo>
                  <a:cubicBezTo>
                    <a:pt x="7334" y="11811"/>
                    <a:pt x="7144" y="8858"/>
                    <a:pt x="11144" y="9906"/>
                  </a:cubicBezTo>
                  <a:cubicBezTo>
                    <a:pt x="10096" y="13430"/>
                    <a:pt x="12859" y="13144"/>
                    <a:pt x="12382" y="16097"/>
                  </a:cubicBezTo>
                  <a:cubicBezTo>
                    <a:pt x="10954" y="16288"/>
                    <a:pt x="8858" y="15907"/>
                    <a:pt x="8668" y="17335"/>
                  </a:cubicBezTo>
                  <a:cubicBezTo>
                    <a:pt x="9430" y="17431"/>
                    <a:pt x="10192" y="17526"/>
                    <a:pt x="9906" y="18574"/>
                  </a:cubicBezTo>
                  <a:cubicBezTo>
                    <a:pt x="11144" y="18574"/>
                    <a:pt x="11335" y="19621"/>
                    <a:pt x="12382" y="19812"/>
                  </a:cubicBezTo>
                  <a:cubicBezTo>
                    <a:pt x="14192" y="11049"/>
                    <a:pt x="15335" y="4191"/>
                    <a:pt x="16097" y="0"/>
                  </a:cubicBezTo>
                  <a:cubicBezTo>
                    <a:pt x="11239" y="4381"/>
                    <a:pt x="9049" y="14192"/>
                    <a:pt x="0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7" name="Freeform: Shape 1318">
              <a:extLst>
                <a:ext uri="{FF2B5EF4-FFF2-40B4-BE49-F238E27FC236}">
                  <a16:creationId xmlns:a16="http://schemas.microsoft.com/office/drawing/2014/main" id="{E120A9E0-E1DE-47BE-B938-6E829165B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66" y="3142393"/>
              <a:ext cx="9525" cy="9525"/>
            </a:xfrm>
            <a:custGeom>
              <a:avLst/>
              <a:gdLst>
                <a:gd name="T0" fmla="*/ 11144 w 9525"/>
                <a:gd name="T1" fmla="*/ 11144 h 9525"/>
                <a:gd name="T2" fmla="*/ 11144 w 9525"/>
                <a:gd name="T3" fmla="*/ 0 h 9525"/>
                <a:gd name="T4" fmla="*/ 0 w 9525"/>
                <a:gd name="T5" fmla="*/ 11144 h 9525"/>
                <a:gd name="T6" fmla="*/ 11144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1144"/>
                  </a:moveTo>
                  <a:cubicBezTo>
                    <a:pt x="11144" y="7429"/>
                    <a:pt x="11144" y="3715"/>
                    <a:pt x="11144" y="0"/>
                  </a:cubicBezTo>
                  <a:cubicBezTo>
                    <a:pt x="4858" y="1143"/>
                    <a:pt x="5239" y="8954"/>
                    <a:pt x="0" y="11144"/>
                  </a:cubicBezTo>
                  <a:cubicBezTo>
                    <a:pt x="2667" y="13144"/>
                    <a:pt x="6382" y="7620"/>
                    <a:pt x="11144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8" name="Freeform: Shape 1319">
              <a:extLst>
                <a:ext uri="{FF2B5EF4-FFF2-40B4-BE49-F238E27FC236}">
                  <a16:creationId xmlns:a16="http://schemas.microsoft.com/office/drawing/2014/main" id="{44482833-E7BA-4852-BE6A-4BC6796CE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561397"/>
              <a:ext cx="9525" cy="9525"/>
            </a:xfrm>
            <a:custGeom>
              <a:avLst/>
              <a:gdLst>
                <a:gd name="T0" fmla="*/ 0 w 9525"/>
                <a:gd name="T1" fmla="*/ 13621 h 9525"/>
                <a:gd name="T2" fmla="*/ 70761225 w 9525"/>
                <a:gd name="T3" fmla="*/ 13621 h 9525"/>
                <a:gd name="T4" fmla="*/ 82562700 w 9525"/>
                <a:gd name="T5" fmla="*/ 0 h 9525"/>
                <a:gd name="T6" fmla="*/ 0 w 9525"/>
                <a:gd name="T7" fmla="*/ 4953 h 9525"/>
                <a:gd name="T8" fmla="*/ 0 w 9525"/>
                <a:gd name="T9" fmla="*/ 13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3621"/>
                  </a:moveTo>
                  <a:cubicBezTo>
                    <a:pt x="2476" y="13621"/>
                    <a:pt x="4953" y="13621"/>
                    <a:pt x="7429" y="13621"/>
                  </a:cubicBezTo>
                  <a:cubicBezTo>
                    <a:pt x="5715" y="8192"/>
                    <a:pt x="8573" y="4667"/>
                    <a:pt x="8668" y="0"/>
                  </a:cubicBezTo>
                  <a:cubicBezTo>
                    <a:pt x="5239" y="1905"/>
                    <a:pt x="3238" y="6096"/>
                    <a:pt x="0" y="4953"/>
                  </a:cubicBezTo>
                  <a:cubicBezTo>
                    <a:pt x="4953" y="6191"/>
                    <a:pt x="3238" y="11335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19" name="Freeform: Shape 1320">
              <a:extLst>
                <a:ext uri="{FF2B5EF4-FFF2-40B4-BE49-F238E27FC236}">
                  <a16:creationId xmlns:a16="http://schemas.microsoft.com/office/drawing/2014/main" id="{1BD7FB7D-7AD5-45FC-A728-24B14D131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022" y="3643217"/>
              <a:ext cx="9525" cy="9525"/>
            </a:xfrm>
            <a:custGeom>
              <a:avLst/>
              <a:gdLst>
                <a:gd name="T0" fmla="*/ 1238 w 9525"/>
                <a:gd name="T1" fmla="*/ 12382 h 9525"/>
                <a:gd name="T2" fmla="*/ 6191 w 9525"/>
                <a:gd name="T3" fmla="*/ 13621 h 9525"/>
                <a:gd name="T4" fmla="*/ 2476 w 9525"/>
                <a:gd name="T5" fmla="*/ 6191 h 9525"/>
                <a:gd name="T6" fmla="*/ 9906 w 9525"/>
                <a:gd name="T7" fmla="*/ 0 h 9525"/>
                <a:gd name="T8" fmla="*/ 0 w 9525"/>
                <a:gd name="T9" fmla="*/ 6191 h 9525"/>
                <a:gd name="T10" fmla="*/ 1238 w 9525"/>
                <a:gd name="T11" fmla="*/ 1238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38" y="12382"/>
                  </a:moveTo>
                  <a:cubicBezTo>
                    <a:pt x="3524" y="12097"/>
                    <a:pt x="4000" y="13811"/>
                    <a:pt x="6191" y="13621"/>
                  </a:cubicBezTo>
                  <a:cubicBezTo>
                    <a:pt x="6191" y="9811"/>
                    <a:pt x="3524" y="8763"/>
                    <a:pt x="2476" y="6191"/>
                  </a:cubicBezTo>
                  <a:cubicBezTo>
                    <a:pt x="5905" y="5048"/>
                    <a:pt x="8287" y="2953"/>
                    <a:pt x="9906" y="0"/>
                  </a:cubicBezTo>
                  <a:cubicBezTo>
                    <a:pt x="6191" y="1619"/>
                    <a:pt x="2572" y="3429"/>
                    <a:pt x="0" y="6191"/>
                  </a:cubicBezTo>
                  <a:cubicBezTo>
                    <a:pt x="2667" y="6001"/>
                    <a:pt x="571" y="10573"/>
                    <a:pt x="1238" y="12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0" name="Freeform: Shape 1321">
              <a:extLst>
                <a:ext uri="{FF2B5EF4-FFF2-40B4-BE49-F238E27FC236}">
                  <a16:creationId xmlns:a16="http://schemas.microsoft.com/office/drawing/2014/main" id="{1AE37ABB-8E44-4028-9B29-C42C5B496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3" y="3149114"/>
              <a:ext cx="9525" cy="9525"/>
            </a:xfrm>
            <a:custGeom>
              <a:avLst/>
              <a:gdLst>
                <a:gd name="T0" fmla="*/ 2419350 w 9525"/>
                <a:gd name="T1" fmla="*/ 708 h 9525"/>
                <a:gd name="T2" fmla="*/ 2419350 w 9525"/>
                <a:gd name="T3" fmla="*/ 10614 h 9525"/>
                <a:gd name="T4" fmla="*/ 37804725 w 9525"/>
                <a:gd name="T5" fmla="*/ 708 h 9525"/>
                <a:gd name="T6" fmla="*/ 2419350 w 9525"/>
                <a:gd name="T7" fmla="*/ 70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4" y="708"/>
                  </a:moveTo>
                  <a:cubicBezTo>
                    <a:pt x="4064" y="2994"/>
                    <a:pt x="-1175" y="6614"/>
                    <a:pt x="254" y="10614"/>
                  </a:cubicBezTo>
                  <a:cubicBezTo>
                    <a:pt x="5016" y="10900"/>
                    <a:pt x="1587" y="2804"/>
                    <a:pt x="3969" y="708"/>
                  </a:cubicBezTo>
                  <a:cubicBezTo>
                    <a:pt x="1873" y="1185"/>
                    <a:pt x="826" y="-1101"/>
                    <a:pt x="254" y="70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1" name="Freeform: Shape 1322">
              <a:extLst>
                <a:ext uri="{FF2B5EF4-FFF2-40B4-BE49-F238E27FC236}">
                  <a16:creationId xmlns:a16="http://schemas.microsoft.com/office/drawing/2014/main" id="{8C72C3E7-F556-463D-9239-0B18C8C8E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502" y="3079242"/>
              <a:ext cx="9525" cy="19050"/>
            </a:xfrm>
            <a:custGeom>
              <a:avLst/>
              <a:gdLst>
                <a:gd name="T0" fmla="*/ 45767625 w 9525"/>
                <a:gd name="T1" fmla="*/ 21050 h 19050"/>
                <a:gd name="T2" fmla="*/ 10382250 w 9525"/>
                <a:gd name="T3" fmla="*/ 0 h 19050"/>
                <a:gd name="T4" fmla="*/ 45767625 w 9525"/>
                <a:gd name="T5" fmla="*/ 2105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4805" y="21050"/>
                  </a:moveTo>
                  <a:cubicBezTo>
                    <a:pt x="1090" y="14002"/>
                    <a:pt x="4900" y="4953"/>
                    <a:pt x="1090" y="0"/>
                  </a:cubicBezTo>
                  <a:cubicBezTo>
                    <a:pt x="-1100" y="7239"/>
                    <a:pt x="-53" y="17050"/>
                    <a:pt x="4805" y="2105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2" name="Freeform: Shape 1323">
              <a:extLst>
                <a:ext uri="{FF2B5EF4-FFF2-40B4-BE49-F238E27FC236}">
                  <a16:creationId xmlns:a16="http://schemas.microsoft.com/office/drawing/2014/main" id="{C25514FF-44D5-43AE-BE7C-9B3DC618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3148412"/>
              <a:ext cx="9525" cy="19050"/>
            </a:xfrm>
            <a:custGeom>
              <a:avLst/>
              <a:gdLst>
                <a:gd name="T0" fmla="*/ 0 w 9525"/>
                <a:gd name="T1" fmla="*/ 1410 h 19050"/>
                <a:gd name="T2" fmla="*/ 0 w 9525"/>
                <a:gd name="T3" fmla="*/ 19984 h 19050"/>
                <a:gd name="T4" fmla="*/ 47177325 w 9525"/>
                <a:gd name="T5" fmla="*/ 18745 h 19050"/>
                <a:gd name="T6" fmla="*/ 82562700 w 9525"/>
                <a:gd name="T7" fmla="*/ 172 h 19050"/>
                <a:gd name="T8" fmla="*/ 0 w 9525"/>
                <a:gd name="T9" fmla="*/ 141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0" y="1410"/>
                  </a:moveTo>
                  <a:cubicBezTo>
                    <a:pt x="857" y="6744"/>
                    <a:pt x="286" y="12364"/>
                    <a:pt x="0" y="19984"/>
                  </a:cubicBezTo>
                  <a:cubicBezTo>
                    <a:pt x="2191" y="21508"/>
                    <a:pt x="7334" y="20365"/>
                    <a:pt x="4953" y="18745"/>
                  </a:cubicBezTo>
                  <a:cubicBezTo>
                    <a:pt x="-762" y="19222"/>
                    <a:pt x="5334" y="2648"/>
                    <a:pt x="8668" y="172"/>
                  </a:cubicBezTo>
                  <a:cubicBezTo>
                    <a:pt x="6096" y="934"/>
                    <a:pt x="476" y="-1352"/>
                    <a:pt x="0" y="14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3" name="Freeform: Shape 1324">
              <a:extLst>
                <a:ext uri="{FF2B5EF4-FFF2-40B4-BE49-F238E27FC236}">
                  <a16:creationId xmlns:a16="http://schemas.microsoft.com/office/drawing/2014/main" id="{E5F9EB83-3AC0-40F6-A664-8722B7F2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878" y="3440937"/>
              <a:ext cx="9525" cy="9525"/>
            </a:xfrm>
            <a:custGeom>
              <a:avLst/>
              <a:gdLst>
                <a:gd name="T0" fmla="*/ 58969275 w 9525"/>
                <a:gd name="T1" fmla="*/ 18829 h 9525"/>
                <a:gd name="T2" fmla="*/ 35385375 w 9525"/>
                <a:gd name="T3" fmla="*/ 255 h 9525"/>
                <a:gd name="T4" fmla="*/ 0 w 9525"/>
                <a:gd name="T5" fmla="*/ 1493 h 9525"/>
                <a:gd name="T6" fmla="*/ 58969275 w 9525"/>
                <a:gd name="T7" fmla="*/ 188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829"/>
                  </a:moveTo>
                  <a:cubicBezTo>
                    <a:pt x="3810" y="13685"/>
                    <a:pt x="7239" y="7399"/>
                    <a:pt x="3715" y="255"/>
                  </a:cubicBezTo>
                  <a:cubicBezTo>
                    <a:pt x="4096" y="4160"/>
                    <a:pt x="95" y="-2888"/>
                    <a:pt x="0" y="1493"/>
                  </a:cubicBezTo>
                  <a:cubicBezTo>
                    <a:pt x="4763" y="1303"/>
                    <a:pt x="95" y="21020"/>
                    <a:pt x="6191" y="188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4" name="Freeform: Shape 1325">
              <a:extLst>
                <a:ext uri="{FF2B5EF4-FFF2-40B4-BE49-F238E27FC236}">
                  <a16:creationId xmlns:a16="http://schemas.microsoft.com/office/drawing/2014/main" id="{2BA96F56-8448-4848-A363-D1568E901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4145171"/>
              <a:ext cx="9525" cy="9525"/>
            </a:xfrm>
            <a:custGeom>
              <a:avLst/>
              <a:gdLst>
                <a:gd name="T0" fmla="*/ 47177325 w 9525"/>
                <a:gd name="T1" fmla="*/ 133350 h 9525"/>
                <a:gd name="T2" fmla="*/ 0 w 9525"/>
                <a:gd name="T3" fmla="*/ 11934825 h 9525"/>
                <a:gd name="T4" fmla="*/ 23593425 w 9525"/>
                <a:gd name="T5" fmla="*/ 59102625 h 9525"/>
                <a:gd name="T6" fmla="*/ 58969275 w 9525"/>
                <a:gd name="T7" fmla="*/ 47310675 h 9525"/>
                <a:gd name="T8" fmla="*/ 47177325 w 9525"/>
                <a:gd name="T9" fmla="*/ 1333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953" y="14"/>
                  </a:moveTo>
                  <a:cubicBezTo>
                    <a:pt x="2762" y="-81"/>
                    <a:pt x="1048" y="300"/>
                    <a:pt x="0" y="1253"/>
                  </a:cubicBezTo>
                  <a:cubicBezTo>
                    <a:pt x="191" y="3634"/>
                    <a:pt x="762" y="5443"/>
                    <a:pt x="2477" y="6205"/>
                  </a:cubicBezTo>
                  <a:cubicBezTo>
                    <a:pt x="2096" y="2776"/>
                    <a:pt x="9906" y="8396"/>
                    <a:pt x="6191" y="4967"/>
                  </a:cubicBezTo>
                  <a:cubicBezTo>
                    <a:pt x="2667" y="3824"/>
                    <a:pt x="8001" y="1729"/>
                    <a:pt x="4953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5" name="Freeform: Shape 1326">
              <a:extLst>
                <a:ext uri="{FF2B5EF4-FFF2-40B4-BE49-F238E27FC236}">
                  <a16:creationId xmlns:a16="http://schemas.microsoft.com/office/drawing/2014/main" id="{E144B13C-7359-48DB-A249-AE918FCB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629" y="2541175"/>
              <a:ext cx="9525" cy="19050"/>
            </a:xfrm>
            <a:custGeom>
              <a:avLst/>
              <a:gdLst>
                <a:gd name="T0" fmla="*/ 14154150 w 9525"/>
                <a:gd name="T1" fmla="*/ 0 h 19050"/>
                <a:gd name="T2" fmla="*/ 25946100 w 9525"/>
                <a:gd name="T3" fmla="*/ 19812 h 19050"/>
                <a:gd name="T4" fmla="*/ 1415415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86" y="0"/>
                  </a:moveTo>
                  <a:cubicBezTo>
                    <a:pt x="-2039" y="6001"/>
                    <a:pt x="1676" y="14954"/>
                    <a:pt x="2724" y="19812"/>
                  </a:cubicBezTo>
                  <a:cubicBezTo>
                    <a:pt x="4534" y="15431"/>
                    <a:pt x="5486" y="2667"/>
                    <a:pt x="148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6" name="Freeform: Shape 1327">
              <a:extLst>
                <a:ext uri="{FF2B5EF4-FFF2-40B4-BE49-F238E27FC236}">
                  <a16:creationId xmlns:a16="http://schemas.microsoft.com/office/drawing/2014/main" id="{679A53B2-FD96-4313-9513-02F22957A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684" y="2520125"/>
              <a:ext cx="9525" cy="9525"/>
            </a:xfrm>
            <a:custGeom>
              <a:avLst/>
              <a:gdLst>
                <a:gd name="T0" fmla="*/ 9086850 w 9525"/>
                <a:gd name="T1" fmla="*/ 0 h 9525"/>
                <a:gd name="T2" fmla="*/ 9086850 w 9525"/>
                <a:gd name="T3" fmla="*/ 14859 h 9525"/>
                <a:gd name="T4" fmla="*/ 44462700 w 9525"/>
                <a:gd name="T5" fmla="*/ 11144 h 9525"/>
                <a:gd name="T6" fmla="*/ 90868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4" y="0"/>
                  </a:moveTo>
                  <a:cubicBezTo>
                    <a:pt x="-1713" y="5144"/>
                    <a:pt x="2192" y="9906"/>
                    <a:pt x="954" y="14859"/>
                  </a:cubicBezTo>
                  <a:cubicBezTo>
                    <a:pt x="4287" y="15716"/>
                    <a:pt x="3335" y="12287"/>
                    <a:pt x="4668" y="11144"/>
                  </a:cubicBezTo>
                  <a:cubicBezTo>
                    <a:pt x="-3142" y="11811"/>
                    <a:pt x="5716" y="2953"/>
                    <a:pt x="95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7" name="Freeform: Shape 1328">
              <a:extLst>
                <a:ext uri="{FF2B5EF4-FFF2-40B4-BE49-F238E27FC236}">
                  <a16:creationId xmlns:a16="http://schemas.microsoft.com/office/drawing/2014/main" id="{CC5B3C10-89D2-4241-BF71-1EADCCB8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350" y="2624066"/>
              <a:ext cx="9525" cy="38100"/>
            </a:xfrm>
            <a:custGeom>
              <a:avLst/>
              <a:gdLst>
                <a:gd name="T0" fmla="*/ 4953 w 9525"/>
                <a:gd name="T1" fmla="*/ 7597 h 38100"/>
                <a:gd name="T2" fmla="*/ 0 w 9525"/>
                <a:gd name="T3" fmla="*/ 3882 h 38100"/>
                <a:gd name="T4" fmla="*/ 6191 w 9525"/>
                <a:gd name="T5" fmla="*/ 27409 h 38100"/>
                <a:gd name="T6" fmla="*/ 11144 w 9525"/>
                <a:gd name="T7" fmla="*/ 26170 h 38100"/>
                <a:gd name="T8" fmla="*/ 13621 w 9525"/>
                <a:gd name="T9" fmla="*/ 39791 h 38100"/>
                <a:gd name="T10" fmla="*/ 17335 w 9525"/>
                <a:gd name="T11" fmla="*/ 36076 h 38100"/>
                <a:gd name="T12" fmla="*/ 17335 w 9525"/>
                <a:gd name="T13" fmla="*/ 15026 h 38100"/>
                <a:gd name="T14" fmla="*/ 13621 w 9525"/>
                <a:gd name="T15" fmla="*/ 2644 h 38100"/>
                <a:gd name="T16" fmla="*/ 8668 w 9525"/>
                <a:gd name="T17" fmla="*/ 167 h 38100"/>
                <a:gd name="T18" fmla="*/ 4953 w 9525"/>
                <a:gd name="T19" fmla="*/ 7597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4953" y="7597"/>
                  </a:moveTo>
                  <a:cubicBezTo>
                    <a:pt x="2381" y="7216"/>
                    <a:pt x="2572" y="4263"/>
                    <a:pt x="0" y="3882"/>
                  </a:cubicBezTo>
                  <a:cubicBezTo>
                    <a:pt x="3620" y="10835"/>
                    <a:pt x="14954" y="18836"/>
                    <a:pt x="6191" y="27409"/>
                  </a:cubicBezTo>
                  <a:cubicBezTo>
                    <a:pt x="8572" y="27694"/>
                    <a:pt x="8954" y="26075"/>
                    <a:pt x="11144" y="26170"/>
                  </a:cubicBezTo>
                  <a:cubicBezTo>
                    <a:pt x="13716" y="32743"/>
                    <a:pt x="8001" y="34838"/>
                    <a:pt x="13621" y="39791"/>
                  </a:cubicBezTo>
                  <a:cubicBezTo>
                    <a:pt x="14954" y="38648"/>
                    <a:pt x="14002" y="35219"/>
                    <a:pt x="17335" y="36076"/>
                  </a:cubicBezTo>
                  <a:cubicBezTo>
                    <a:pt x="13811" y="30552"/>
                    <a:pt x="8572" y="19027"/>
                    <a:pt x="17335" y="15026"/>
                  </a:cubicBezTo>
                  <a:cubicBezTo>
                    <a:pt x="10573" y="15026"/>
                    <a:pt x="12573" y="7406"/>
                    <a:pt x="13621" y="2644"/>
                  </a:cubicBezTo>
                  <a:cubicBezTo>
                    <a:pt x="11144" y="2644"/>
                    <a:pt x="12001" y="-785"/>
                    <a:pt x="8668" y="167"/>
                  </a:cubicBezTo>
                  <a:cubicBezTo>
                    <a:pt x="7715" y="2929"/>
                    <a:pt x="8001" y="6930"/>
                    <a:pt x="4953" y="75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8" name="Freeform: Shape 1329">
              <a:extLst>
                <a:ext uri="{FF2B5EF4-FFF2-40B4-BE49-F238E27FC236}">
                  <a16:creationId xmlns:a16="http://schemas.microsoft.com/office/drawing/2014/main" id="{3308E2C4-FD01-435B-A44D-3BC219F63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105" y="2808923"/>
              <a:ext cx="9525" cy="57150"/>
            </a:xfrm>
            <a:custGeom>
              <a:avLst/>
              <a:gdLst>
                <a:gd name="T0" fmla="*/ 10627 w 9525"/>
                <a:gd name="T1" fmla="*/ 57055 h 57150"/>
                <a:gd name="T2" fmla="*/ 9389 w 9525"/>
                <a:gd name="T3" fmla="*/ 31052 h 57150"/>
                <a:gd name="T4" fmla="*/ 14342 w 9525"/>
                <a:gd name="T5" fmla="*/ 31052 h 57150"/>
                <a:gd name="T6" fmla="*/ 6912 w 9525"/>
                <a:gd name="T7" fmla="*/ 0 h 57150"/>
                <a:gd name="T8" fmla="*/ 5674 w 9525"/>
                <a:gd name="T9" fmla="*/ 23527 h 57150"/>
                <a:gd name="T10" fmla="*/ 721 w 9525"/>
                <a:gd name="T11" fmla="*/ 22288 h 57150"/>
                <a:gd name="T12" fmla="*/ 1959 w 9525"/>
                <a:gd name="T13" fmla="*/ 30956 h 57150"/>
                <a:gd name="T14" fmla="*/ 4436 w 9525"/>
                <a:gd name="T15" fmla="*/ 26003 h 57150"/>
                <a:gd name="T16" fmla="*/ 3198 w 9525"/>
                <a:gd name="T17" fmla="*/ 55721 h 57150"/>
                <a:gd name="T18" fmla="*/ 10627 w 9525"/>
                <a:gd name="T19" fmla="*/ 57055 h 57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57150">
                  <a:moveTo>
                    <a:pt x="10627" y="57055"/>
                  </a:moveTo>
                  <a:cubicBezTo>
                    <a:pt x="11199" y="47339"/>
                    <a:pt x="9960" y="39529"/>
                    <a:pt x="9389" y="31052"/>
                  </a:cubicBezTo>
                  <a:cubicBezTo>
                    <a:pt x="11579" y="32099"/>
                    <a:pt x="13199" y="35147"/>
                    <a:pt x="14342" y="31052"/>
                  </a:cubicBezTo>
                  <a:cubicBezTo>
                    <a:pt x="5674" y="25146"/>
                    <a:pt x="8341" y="9620"/>
                    <a:pt x="6912" y="0"/>
                  </a:cubicBezTo>
                  <a:cubicBezTo>
                    <a:pt x="1674" y="6763"/>
                    <a:pt x="3864" y="16478"/>
                    <a:pt x="5674" y="23527"/>
                  </a:cubicBezTo>
                  <a:cubicBezTo>
                    <a:pt x="3293" y="23813"/>
                    <a:pt x="2912" y="22098"/>
                    <a:pt x="721" y="22288"/>
                  </a:cubicBezTo>
                  <a:cubicBezTo>
                    <a:pt x="1292" y="27146"/>
                    <a:pt x="-1946" y="28670"/>
                    <a:pt x="1959" y="30956"/>
                  </a:cubicBezTo>
                  <a:cubicBezTo>
                    <a:pt x="3674" y="30194"/>
                    <a:pt x="2150" y="26194"/>
                    <a:pt x="4436" y="26003"/>
                  </a:cubicBezTo>
                  <a:cubicBezTo>
                    <a:pt x="7484" y="32671"/>
                    <a:pt x="8817" y="50102"/>
                    <a:pt x="3198" y="55721"/>
                  </a:cubicBezTo>
                  <a:cubicBezTo>
                    <a:pt x="2054" y="60388"/>
                    <a:pt x="9770" y="58102"/>
                    <a:pt x="10627" y="570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29" name="Freeform: Shape 1330">
              <a:extLst>
                <a:ext uri="{FF2B5EF4-FFF2-40B4-BE49-F238E27FC236}">
                  <a16:creationId xmlns:a16="http://schemas.microsoft.com/office/drawing/2014/main" id="{83BD6FC9-42EA-40DD-9DA9-3FD4E40B8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244" y="2893219"/>
              <a:ext cx="9525" cy="9525"/>
            </a:xfrm>
            <a:custGeom>
              <a:avLst/>
              <a:gdLst>
                <a:gd name="T0" fmla="*/ 6250 w 9525"/>
                <a:gd name="T1" fmla="*/ 35385375 h 9525"/>
                <a:gd name="T2" fmla="*/ 11203 w 9525"/>
                <a:gd name="T3" fmla="*/ 35385375 h 9525"/>
                <a:gd name="T4" fmla="*/ 5011 w 9525"/>
                <a:gd name="T5" fmla="*/ 0 h 9525"/>
                <a:gd name="T6" fmla="*/ 59 w 9525"/>
                <a:gd name="T7" fmla="*/ 82562700 h 9525"/>
                <a:gd name="T8" fmla="*/ 6250 w 9525"/>
                <a:gd name="T9" fmla="*/ 353853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50" y="3715"/>
                  </a:moveTo>
                  <a:cubicBezTo>
                    <a:pt x="5011" y="8192"/>
                    <a:pt x="11774" y="6096"/>
                    <a:pt x="11203" y="3715"/>
                  </a:cubicBezTo>
                  <a:cubicBezTo>
                    <a:pt x="8250" y="2667"/>
                    <a:pt x="6535" y="4286"/>
                    <a:pt x="5011" y="0"/>
                  </a:cubicBezTo>
                  <a:cubicBezTo>
                    <a:pt x="6250" y="5810"/>
                    <a:pt x="-703" y="3334"/>
                    <a:pt x="59" y="8668"/>
                  </a:cubicBezTo>
                  <a:cubicBezTo>
                    <a:pt x="5393" y="10287"/>
                    <a:pt x="3392" y="4572"/>
                    <a:pt x="6250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0" name="Freeform: Shape 1331">
              <a:extLst>
                <a:ext uri="{FF2B5EF4-FFF2-40B4-BE49-F238E27FC236}">
                  <a16:creationId xmlns:a16="http://schemas.microsoft.com/office/drawing/2014/main" id="{36FC72DB-C0C9-4082-AAE9-C87E86CAA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303" y="2434437"/>
              <a:ext cx="9525" cy="9525"/>
            </a:xfrm>
            <a:custGeom>
              <a:avLst/>
              <a:gdLst>
                <a:gd name="T0" fmla="*/ 70761225 w 9525"/>
                <a:gd name="T1" fmla="*/ 15012 h 9525"/>
                <a:gd name="T2" fmla="*/ 58969275 w 9525"/>
                <a:gd name="T3" fmla="*/ 153 h 9525"/>
                <a:gd name="T4" fmla="*/ 35385375 w 9525"/>
                <a:gd name="T5" fmla="*/ 2630 h 9525"/>
                <a:gd name="T6" fmla="*/ 0 w 9525"/>
                <a:gd name="T7" fmla="*/ 13774 h 9525"/>
                <a:gd name="T8" fmla="*/ 70761225 w 9525"/>
                <a:gd name="T9" fmla="*/ 1501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29" y="15012"/>
                  </a:moveTo>
                  <a:cubicBezTo>
                    <a:pt x="7334" y="8821"/>
                    <a:pt x="7239" y="-1371"/>
                    <a:pt x="6191" y="153"/>
                  </a:cubicBezTo>
                  <a:cubicBezTo>
                    <a:pt x="5905" y="1582"/>
                    <a:pt x="4858" y="2058"/>
                    <a:pt x="3715" y="2630"/>
                  </a:cubicBezTo>
                  <a:cubicBezTo>
                    <a:pt x="5810" y="8535"/>
                    <a:pt x="4667" y="11869"/>
                    <a:pt x="0" y="13774"/>
                  </a:cubicBezTo>
                  <a:cubicBezTo>
                    <a:pt x="3810" y="12917"/>
                    <a:pt x="4477" y="15012"/>
                    <a:pt x="7429" y="150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1" name="Freeform: Shape 1332">
              <a:extLst>
                <a:ext uri="{FF2B5EF4-FFF2-40B4-BE49-F238E27FC236}">
                  <a16:creationId xmlns:a16="http://schemas.microsoft.com/office/drawing/2014/main" id="{ECA5EE71-8242-482F-A6A5-12A2FF4A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880" y="4544378"/>
              <a:ext cx="9525" cy="9525"/>
            </a:xfrm>
            <a:custGeom>
              <a:avLst/>
              <a:gdLst>
                <a:gd name="T0" fmla="*/ 82562700 w 9525"/>
                <a:gd name="T1" fmla="*/ 7429 h 9525"/>
                <a:gd name="T2" fmla="*/ 70761225 w 9525"/>
                <a:gd name="T3" fmla="*/ 0 h 9525"/>
                <a:gd name="T4" fmla="*/ 0 w 9525"/>
                <a:gd name="T5" fmla="*/ 8668 h 9525"/>
                <a:gd name="T6" fmla="*/ 82562700 w 9525"/>
                <a:gd name="T7" fmla="*/ 7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7429"/>
                  </a:moveTo>
                  <a:cubicBezTo>
                    <a:pt x="8287" y="3048"/>
                    <a:pt x="8573" y="1048"/>
                    <a:pt x="7429" y="0"/>
                  </a:cubicBezTo>
                  <a:cubicBezTo>
                    <a:pt x="6858" y="4763"/>
                    <a:pt x="2667" y="6001"/>
                    <a:pt x="0" y="8668"/>
                  </a:cubicBezTo>
                  <a:cubicBezTo>
                    <a:pt x="3048" y="11811"/>
                    <a:pt x="4858" y="7239"/>
                    <a:pt x="866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2" name="Freeform: Shape 1333">
              <a:extLst>
                <a:ext uri="{FF2B5EF4-FFF2-40B4-BE49-F238E27FC236}">
                  <a16:creationId xmlns:a16="http://schemas.microsoft.com/office/drawing/2014/main" id="{D9D74DFE-531A-4A36-BB20-0366BBF94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401" y="4591470"/>
              <a:ext cx="9525" cy="9525"/>
            </a:xfrm>
            <a:custGeom>
              <a:avLst/>
              <a:gdLst>
                <a:gd name="T0" fmla="*/ 49015650 w 9525"/>
                <a:gd name="T1" fmla="*/ 12334875 h 9525"/>
                <a:gd name="T2" fmla="*/ 13639800 w 9525"/>
                <a:gd name="T3" fmla="*/ 533400 h 9525"/>
                <a:gd name="T4" fmla="*/ 13639800 w 9525"/>
                <a:gd name="T5" fmla="*/ 59512200 h 9525"/>
                <a:gd name="T6" fmla="*/ 49015650 w 9525"/>
                <a:gd name="T7" fmla="*/ 12334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6" y="1295"/>
                  </a:moveTo>
                  <a:cubicBezTo>
                    <a:pt x="4480" y="4914"/>
                    <a:pt x="3241" y="-610"/>
                    <a:pt x="1432" y="56"/>
                  </a:cubicBezTo>
                  <a:cubicBezTo>
                    <a:pt x="765" y="819"/>
                    <a:pt x="-1426" y="5962"/>
                    <a:pt x="1432" y="6248"/>
                  </a:cubicBezTo>
                  <a:cubicBezTo>
                    <a:pt x="-188" y="-134"/>
                    <a:pt x="9337" y="5962"/>
                    <a:pt x="5146" y="12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3" name="Freeform: Shape 1334">
              <a:extLst>
                <a:ext uri="{FF2B5EF4-FFF2-40B4-BE49-F238E27FC236}">
                  <a16:creationId xmlns:a16="http://schemas.microsoft.com/office/drawing/2014/main" id="{C08A3B5D-AA8F-4BB4-B263-927ED693F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57968"/>
              <a:ext cx="9525" cy="9525"/>
            </a:xfrm>
            <a:custGeom>
              <a:avLst/>
              <a:gdLst>
                <a:gd name="T0" fmla="*/ 0 w 9525"/>
                <a:gd name="T1" fmla="*/ 295275 h 9525"/>
                <a:gd name="T2" fmla="*/ 0 w 9525"/>
                <a:gd name="T3" fmla="*/ 82848450 h 9525"/>
                <a:gd name="T4" fmla="*/ 0 w 9525"/>
                <a:gd name="T5" fmla="*/ 295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"/>
                  </a:moveTo>
                  <a:cubicBezTo>
                    <a:pt x="2572" y="3936"/>
                    <a:pt x="2572" y="4793"/>
                    <a:pt x="0" y="8698"/>
                  </a:cubicBezTo>
                  <a:cubicBezTo>
                    <a:pt x="5715" y="9841"/>
                    <a:pt x="4572" y="-636"/>
                    <a:pt x="0" y="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4" name="Freeform: Shape 1335">
              <a:extLst>
                <a:ext uri="{FF2B5EF4-FFF2-40B4-BE49-F238E27FC236}">
                  <a16:creationId xmlns:a16="http://schemas.microsoft.com/office/drawing/2014/main" id="{34CFC401-CB3D-4149-8EF8-1984B03F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6" y="4323779"/>
              <a:ext cx="9525" cy="19050"/>
            </a:xfrm>
            <a:custGeom>
              <a:avLst/>
              <a:gdLst>
                <a:gd name="T0" fmla="*/ 6317 w 9525"/>
                <a:gd name="T1" fmla="*/ 9906 h 19050"/>
                <a:gd name="T2" fmla="*/ 6317 w 9525"/>
                <a:gd name="T3" fmla="*/ 0 h 19050"/>
                <a:gd name="T4" fmla="*/ 126 w 9525"/>
                <a:gd name="T5" fmla="*/ 3715 h 19050"/>
                <a:gd name="T6" fmla="*/ 10032 w 9525"/>
                <a:gd name="T7" fmla="*/ 24765 h 19050"/>
                <a:gd name="T8" fmla="*/ 6317 w 9525"/>
                <a:gd name="T9" fmla="*/ 990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317" y="9906"/>
                  </a:moveTo>
                  <a:cubicBezTo>
                    <a:pt x="4602" y="4477"/>
                    <a:pt x="11746" y="1714"/>
                    <a:pt x="6317" y="0"/>
                  </a:cubicBezTo>
                  <a:cubicBezTo>
                    <a:pt x="6793" y="6477"/>
                    <a:pt x="3269" y="1333"/>
                    <a:pt x="126" y="3715"/>
                  </a:cubicBezTo>
                  <a:cubicBezTo>
                    <a:pt x="-827" y="15049"/>
                    <a:pt x="3745" y="20764"/>
                    <a:pt x="10032" y="24765"/>
                  </a:cubicBezTo>
                  <a:cubicBezTo>
                    <a:pt x="15461" y="19812"/>
                    <a:pt x="12604" y="12382"/>
                    <a:pt x="6317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5" name="Freeform: Shape 1336">
              <a:extLst>
                <a:ext uri="{FF2B5EF4-FFF2-40B4-BE49-F238E27FC236}">
                  <a16:creationId xmlns:a16="http://schemas.microsoft.com/office/drawing/2014/main" id="{DDC79F38-EF1D-411B-9D14-B948EF84E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43" y="2709767"/>
              <a:ext cx="9525" cy="28575"/>
            </a:xfrm>
            <a:custGeom>
              <a:avLst/>
              <a:gdLst>
                <a:gd name="T0" fmla="*/ 8668 w 9525"/>
                <a:gd name="T1" fmla="*/ 34671 h 28575"/>
                <a:gd name="T2" fmla="*/ 7430 w 9525"/>
                <a:gd name="T3" fmla="*/ 7429 h 28575"/>
                <a:gd name="T4" fmla="*/ 6191 w 9525"/>
                <a:gd name="T5" fmla="*/ 0 h 28575"/>
                <a:gd name="T6" fmla="*/ 0 w 9525"/>
                <a:gd name="T7" fmla="*/ 7429 h 28575"/>
                <a:gd name="T8" fmla="*/ 3715 w 9525"/>
                <a:gd name="T9" fmla="*/ 16097 h 28575"/>
                <a:gd name="T10" fmla="*/ 8668 w 9525"/>
                <a:gd name="T11" fmla="*/ 13621 h 28575"/>
                <a:gd name="T12" fmla="*/ 8668 w 9525"/>
                <a:gd name="T13" fmla="*/ 34671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8668" y="34671"/>
                  </a:moveTo>
                  <a:cubicBezTo>
                    <a:pt x="17717" y="30956"/>
                    <a:pt x="11621" y="10192"/>
                    <a:pt x="7430" y="7429"/>
                  </a:cubicBezTo>
                  <a:cubicBezTo>
                    <a:pt x="9620" y="6001"/>
                    <a:pt x="11430" y="191"/>
                    <a:pt x="6191" y="0"/>
                  </a:cubicBezTo>
                  <a:cubicBezTo>
                    <a:pt x="5906" y="4286"/>
                    <a:pt x="5144" y="8096"/>
                    <a:pt x="0" y="7429"/>
                  </a:cubicBezTo>
                  <a:cubicBezTo>
                    <a:pt x="667" y="10954"/>
                    <a:pt x="3048" y="12668"/>
                    <a:pt x="3715" y="16097"/>
                  </a:cubicBezTo>
                  <a:cubicBezTo>
                    <a:pt x="7620" y="17526"/>
                    <a:pt x="6763" y="14097"/>
                    <a:pt x="8668" y="13621"/>
                  </a:cubicBezTo>
                  <a:cubicBezTo>
                    <a:pt x="6191" y="20002"/>
                    <a:pt x="7811" y="24479"/>
                    <a:pt x="8668" y="346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6" name="Freeform: Shape 1337">
              <a:extLst>
                <a:ext uri="{FF2B5EF4-FFF2-40B4-BE49-F238E27FC236}">
                  <a16:creationId xmlns:a16="http://schemas.microsoft.com/office/drawing/2014/main" id="{500B25CA-1374-477C-BF2D-7ACBE4342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418" y="2861827"/>
              <a:ext cx="9525" cy="9525"/>
            </a:xfrm>
            <a:custGeom>
              <a:avLst/>
              <a:gdLst>
                <a:gd name="T0" fmla="*/ 46377225 w 9525"/>
                <a:gd name="T1" fmla="*/ 523875 h 9525"/>
                <a:gd name="T2" fmla="*/ 1009650 w 9525"/>
                <a:gd name="T3" fmla="*/ 60398025 h 9525"/>
                <a:gd name="T4" fmla="*/ 46377225 w 9525"/>
                <a:gd name="T5" fmla="*/ 52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9" y="55"/>
                  </a:moveTo>
                  <a:cubicBezTo>
                    <a:pt x="678" y="-421"/>
                    <a:pt x="-370" y="2246"/>
                    <a:pt x="106" y="6341"/>
                  </a:cubicBezTo>
                  <a:cubicBezTo>
                    <a:pt x="4297" y="6818"/>
                    <a:pt x="5250" y="4151"/>
                    <a:pt x="4869" y="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7" name="Freeform: Shape 1338">
              <a:extLst>
                <a:ext uri="{FF2B5EF4-FFF2-40B4-BE49-F238E27FC236}">
                  <a16:creationId xmlns:a16="http://schemas.microsoft.com/office/drawing/2014/main" id="{1633941E-C47F-495C-9606-D03EEEB83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094" y="2807970"/>
              <a:ext cx="9525" cy="9525"/>
            </a:xfrm>
            <a:custGeom>
              <a:avLst/>
              <a:gdLst>
                <a:gd name="T0" fmla="*/ 7906 w 9525"/>
                <a:gd name="T1" fmla="*/ 0 h 9525"/>
                <a:gd name="T2" fmla="*/ 0 w 9525"/>
                <a:gd name="T3" fmla="*/ 7906 h 9525"/>
                <a:gd name="T4" fmla="*/ 9525 w 9525"/>
                <a:gd name="T5" fmla="*/ 9525 h 9525"/>
                <a:gd name="T6" fmla="*/ 7906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0"/>
                  </a:moveTo>
                  <a:cubicBezTo>
                    <a:pt x="9430" y="6763"/>
                    <a:pt x="95" y="2762"/>
                    <a:pt x="0" y="7906"/>
                  </a:cubicBezTo>
                  <a:cubicBezTo>
                    <a:pt x="4858" y="6763"/>
                    <a:pt x="5810" y="9525"/>
                    <a:pt x="9525" y="9525"/>
                  </a:cubicBezTo>
                  <a:cubicBezTo>
                    <a:pt x="5429" y="4191"/>
                    <a:pt x="14573" y="2572"/>
                    <a:pt x="790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8" name="Freeform: Shape 1339">
              <a:extLst>
                <a:ext uri="{FF2B5EF4-FFF2-40B4-BE49-F238E27FC236}">
                  <a16:creationId xmlns:a16="http://schemas.microsoft.com/office/drawing/2014/main" id="{39FB8612-FE58-4819-92BE-CBBD89C62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376" y="4622863"/>
              <a:ext cx="9525" cy="9525"/>
            </a:xfrm>
            <a:custGeom>
              <a:avLst/>
              <a:gdLst>
                <a:gd name="T0" fmla="*/ 48120300 w 9525"/>
                <a:gd name="T1" fmla="*/ 9525 h 9525"/>
                <a:gd name="T2" fmla="*/ 32699325 w 9525"/>
                <a:gd name="T3" fmla="*/ 0 h 9525"/>
                <a:gd name="T4" fmla="*/ 481203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2" y="9525"/>
                  </a:moveTo>
                  <a:cubicBezTo>
                    <a:pt x="5242" y="5620"/>
                    <a:pt x="5338" y="1905"/>
                    <a:pt x="3433" y="0"/>
                  </a:cubicBezTo>
                  <a:cubicBezTo>
                    <a:pt x="-4187" y="571"/>
                    <a:pt x="2956" y="8668"/>
                    <a:pt x="5052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39" name="Freeform: Shape 1340">
              <a:extLst>
                <a:ext uri="{FF2B5EF4-FFF2-40B4-BE49-F238E27FC236}">
                  <a16:creationId xmlns:a16="http://schemas.microsoft.com/office/drawing/2014/main" id="{B06BB817-221E-49FB-B28A-39167E034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365" y="2086832"/>
              <a:ext cx="9525" cy="38100"/>
            </a:xfrm>
            <a:custGeom>
              <a:avLst/>
              <a:gdLst>
                <a:gd name="T0" fmla="*/ 11919 w 9525"/>
                <a:gd name="T1" fmla="*/ 30099 h 38100"/>
                <a:gd name="T2" fmla="*/ 13538 w 9525"/>
                <a:gd name="T3" fmla="*/ 4763 h 38100"/>
                <a:gd name="T4" fmla="*/ 870 w 9525"/>
                <a:gd name="T5" fmla="*/ 0 h 38100"/>
                <a:gd name="T6" fmla="*/ 12014 w 9525"/>
                <a:gd name="T7" fmla="*/ 47530 h 38100"/>
                <a:gd name="T8" fmla="*/ 11919 w 9525"/>
                <a:gd name="T9" fmla="*/ 30099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38100">
                  <a:moveTo>
                    <a:pt x="11919" y="30099"/>
                  </a:moveTo>
                  <a:cubicBezTo>
                    <a:pt x="17157" y="24479"/>
                    <a:pt x="14586" y="12764"/>
                    <a:pt x="13538" y="4763"/>
                  </a:cubicBezTo>
                  <a:cubicBezTo>
                    <a:pt x="8966" y="3524"/>
                    <a:pt x="5156" y="1524"/>
                    <a:pt x="870" y="0"/>
                  </a:cubicBezTo>
                  <a:cubicBezTo>
                    <a:pt x="-3607" y="18193"/>
                    <a:pt x="10585" y="30194"/>
                    <a:pt x="12014" y="47530"/>
                  </a:cubicBezTo>
                  <a:cubicBezTo>
                    <a:pt x="22396" y="45815"/>
                    <a:pt x="10776" y="36862"/>
                    <a:pt x="11919" y="300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0" name="Freeform: Shape 1341">
              <a:extLst>
                <a:ext uri="{FF2B5EF4-FFF2-40B4-BE49-F238E27FC236}">
                  <a16:creationId xmlns:a16="http://schemas.microsoft.com/office/drawing/2014/main" id="{E0B9F868-B9B1-43F2-8025-AF668B575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758" y="4518099"/>
              <a:ext cx="9525" cy="9525"/>
            </a:xfrm>
            <a:custGeom>
              <a:avLst/>
              <a:gdLst>
                <a:gd name="T0" fmla="*/ 60788550 w 9525"/>
                <a:gd name="T1" fmla="*/ 1714500 h 9525"/>
                <a:gd name="T2" fmla="*/ 0 w 9525"/>
                <a:gd name="T3" fmla="*/ 61588650 h 9525"/>
                <a:gd name="T4" fmla="*/ 60788550 w 9525"/>
                <a:gd name="T5" fmla="*/ 1714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80"/>
                  </a:moveTo>
                  <a:cubicBezTo>
                    <a:pt x="1048" y="-868"/>
                    <a:pt x="572" y="2847"/>
                    <a:pt x="0" y="6466"/>
                  </a:cubicBezTo>
                  <a:cubicBezTo>
                    <a:pt x="3715" y="5895"/>
                    <a:pt x="7429" y="5419"/>
                    <a:pt x="6382" y="1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1" name="Freeform: Shape 1342">
              <a:extLst>
                <a:ext uri="{FF2B5EF4-FFF2-40B4-BE49-F238E27FC236}">
                  <a16:creationId xmlns:a16="http://schemas.microsoft.com/office/drawing/2014/main" id="{C15F447A-5B51-47DF-AE51-C11060C45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535" y="4500753"/>
              <a:ext cx="9525" cy="9525"/>
            </a:xfrm>
            <a:custGeom>
              <a:avLst/>
              <a:gdLst>
                <a:gd name="T0" fmla="*/ 10287000 w 9525"/>
                <a:gd name="T1" fmla="*/ 14288 h 9525"/>
                <a:gd name="T2" fmla="*/ 10287000 w 9525"/>
                <a:gd name="T3" fmla="*/ 0 h 9525"/>
                <a:gd name="T4" fmla="*/ 1028700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80" y="14288"/>
                  </a:moveTo>
                  <a:cubicBezTo>
                    <a:pt x="4318" y="10573"/>
                    <a:pt x="5366" y="3620"/>
                    <a:pt x="1080" y="0"/>
                  </a:cubicBezTo>
                  <a:cubicBezTo>
                    <a:pt x="1175" y="4763"/>
                    <a:pt x="-1397" y="10096"/>
                    <a:pt x="1080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2" name="Freeform: Shape 1343">
              <a:extLst>
                <a:ext uri="{FF2B5EF4-FFF2-40B4-BE49-F238E27FC236}">
                  <a16:creationId xmlns:a16="http://schemas.microsoft.com/office/drawing/2014/main" id="{FDA04B89-53C5-43E5-9FBF-1B2530DC3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637" y="4473618"/>
              <a:ext cx="9525" cy="9525"/>
            </a:xfrm>
            <a:custGeom>
              <a:avLst/>
              <a:gdLst>
                <a:gd name="T0" fmla="*/ 17478375 w 9525"/>
                <a:gd name="T1" fmla="*/ 77924025 h 9525"/>
                <a:gd name="T2" fmla="*/ 47415450 w 9525"/>
                <a:gd name="T3" fmla="*/ 2619375 h 9525"/>
                <a:gd name="T4" fmla="*/ 174783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5" y="8181"/>
                  </a:moveTo>
                  <a:cubicBezTo>
                    <a:pt x="2502" y="5133"/>
                    <a:pt x="6312" y="5323"/>
                    <a:pt x="4978" y="275"/>
                  </a:cubicBezTo>
                  <a:cubicBezTo>
                    <a:pt x="311" y="-1630"/>
                    <a:pt x="-1785" y="6942"/>
                    <a:pt x="1835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3" name="Freeform: Shape 1344">
              <a:extLst>
                <a:ext uri="{FF2B5EF4-FFF2-40B4-BE49-F238E27FC236}">
                  <a16:creationId xmlns:a16="http://schemas.microsoft.com/office/drawing/2014/main" id="{9F98DFEA-06AD-463E-A750-D4F30633D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416" y="4331208"/>
              <a:ext cx="19050" cy="9525"/>
            </a:xfrm>
            <a:custGeom>
              <a:avLst/>
              <a:gdLst>
                <a:gd name="T0" fmla="*/ 6 w 19050"/>
                <a:gd name="T1" fmla="*/ 9525 h 9525"/>
                <a:gd name="T2" fmla="*/ 7912 w 19050"/>
                <a:gd name="T3" fmla="*/ 14288 h 9525"/>
                <a:gd name="T4" fmla="*/ 19056 w 19050"/>
                <a:gd name="T5" fmla="*/ 11144 h 9525"/>
                <a:gd name="T6" fmla="*/ 7912 w 19050"/>
                <a:gd name="T7" fmla="*/ 0 h 9525"/>
                <a:gd name="T8" fmla="*/ 6 w 19050"/>
                <a:gd name="T9" fmla="*/ 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6" y="9525"/>
                  </a:moveTo>
                  <a:cubicBezTo>
                    <a:pt x="-184" y="13906"/>
                    <a:pt x="3912" y="14097"/>
                    <a:pt x="7912" y="14288"/>
                  </a:cubicBezTo>
                  <a:cubicBezTo>
                    <a:pt x="3816" y="6096"/>
                    <a:pt x="14008" y="8763"/>
                    <a:pt x="19056" y="11144"/>
                  </a:cubicBezTo>
                  <a:cubicBezTo>
                    <a:pt x="16104" y="6668"/>
                    <a:pt x="14865" y="476"/>
                    <a:pt x="7912" y="0"/>
                  </a:cubicBezTo>
                  <a:cubicBezTo>
                    <a:pt x="2673" y="2857"/>
                    <a:pt x="10103" y="10287"/>
                    <a:pt x="6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4" name="Freeform: Shape 1345">
              <a:extLst>
                <a:ext uri="{FF2B5EF4-FFF2-40B4-BE49-F238E27FC236}">
                  <a16:creationId xmlns:a16="http://schemas.microsoft.com/office/drawing/2014/main" id="{85C2A9B8-69E2-4F48-9D2A-81479B152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090" y="4833500"/>
              <a:ext cx="9525" cy="9525"/>
            </a:xfrm>
            <a:custGeom>
              <a:avLst/>
              <a:gdLst>
                <a:gd name="T0" fmla="*/ 0 w 9525"/>
                <a:gd name="T1" fmla="*/ 1447800 h 9525"/>
                <a:gd name="T2" fmla="*/ 0 w 9525"/>
                <a:gd name="T3" fmla="*/ 46805850 h 9525"/>
                <a:gd name="T4" fmla="*/ 60788550 w 9525"/>
                <a:gd name="T5" fmla="*/ 16868775 h 9525"/>
                <a:gd name="T6" fmla="*/ 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"/>
                  </a:moveTo>
                  <a:cubicBezTo>
                    <a:pt x="0" y="1771"/>
                    <a:pt x="0" y="3390"/>
                    <a:pt x="0" y="4914"/>
                  </a:cubicBezTo>
                  <a:cubicBezTo>
                    <a:pt x="2762" y="4533"/>
                    <a:pt x="7906" y="6534"/>
                    <a:pt x="6382" y="1771"/>
                  </a:cubicBezTo>
                  <a:cubicBezTo>
                    <a:pt x="4286" y="1199"/>
                    <a:pt x="3334" y="-515"/>
                    <a:pt x="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5" name="Freeform: Shape 1346">
              <a:extLst>
                <a:ext uri="{FF2B5EF4-FFF2-40B4-BE49-F238E27FC236}">
                  <a16:creationId xmlns:a16="http://schemas.microsoft.com/office/drawing/2014/main" id="{5264CEC0-781A-475D-8E43-EBF3FED7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516" y="4469667"/>
              <a:ext cx="9525" cy="9525"/>
            </a:xfrm>
            <a:custGeom>
              <a:avLst/>
              <a:gdLst>
                <a:gd name="T0" fmla="*/ 0 w 9525"/>
                <a:gd name="T1" fmla="*/ 987 h 9525"/>
                <a:gd name="T2" fmla="*/ 14288 w 9525"/>
                <a:gd name="T3" fmla="*/ 12131 h 9525"/>
                <a:gd name="T4" fmla="*/ 0 w 9525"/>
                <a:gd name="T5" fmla="*/ 98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87"/>
                  </a:moveTo>
                  <a:cubicBezTo>
                    <a:pt x="6286" y="2988"/>
                    <a:pt x="3620" y="11465"/>
                    <a:pt x="14288" y="12131"/>
                  </a:cubicBezTo>
                  <a:cubicBezTo>
                    <a:pt x="12002" y="6988"/>
                    <a:pt x="6382" y="-3204"/>
                    <a:pt x="0" y="9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6" name="Freeform: Shape 1347">
              <a:extLst>
                <a:ext uri="{FF2B5EF4-FFF2-40B4-BE49-F238E27FC236}">
                  <a16:creationId xmlns:a16="http://schemas.microsoft.com/office/drawing/2014/main" id="{1E8411CA-C68C-4CF8-B9DF-B376E2249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997" y="4334421"/>
              <a:ext cx="9525" cy="9525"/>
            </a:xfrm>
            <a:custGeom>
              <a:avLst/>
              <a:gdLst>
                <a:gd name="T0" fmla="*/ 27632025 w 9525"/>
                <a:gd name="T1" fmla="*/ 75552300 h 9525"/>
                <a:gd name="T2" fmla="*/ 72999600 w 9525"/>
                <a:gd name="T3" fmla="*/ 14763750 h 9525"/>
                <a:gd name="T4" fmla="*/ 13115925 w 9525"/>
                <a:gd name="T5" fmla="*/ 247650 h 9525"/>
                <a:gd name="T6" fmla="*/ 27632025 w 9525"/>
                <a:gd name="T7" fmla="*/ 75552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01" y="7932"/>
                  </a:moveTo>
                  <a:cubicBezTo>
                    <a:pt x="3377" y="4693"/>
                    <a:pt x="7187" y="4788"/>
                    <a:pt x="7664" y="1550"/>
                  </a:cubicBezTo>
                  <a:cubicBezTo>
                    <a:pt x="4711" y="1931"/>
                    <a:pt x="4235" y="-260"/>
                    <a:pt x="1377" y="26"/>
                  </a:cubicBezTo>
                  <a:cubicBezTo>
                    <a:pt x="806" y="3645"/>
                    <a:pt x="-2147" y="6788"/>
                    <a:pt x="2901" y="79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7" name="Freeform: Shape 1348">
              <a:extLst>
                <a:ext uri="{FF2B5EF4-FFF2-40B4-BE49-F238E27FC236}">
                  <a16:creationId xmlns:a16="http://schemas.microsoft.com/office/drawing/2014/main" id="{4401D514-7A6E-4AAB-AA7E-6B8524C71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93" y="4389882"/>
              <a:ext cx="9525" cy="19050"/>
            </a:xfrm>
            <a:custGeom>
              <a:avLst/>
              <a:gdLst>
                <a:gd name="T0" fmla="*/ 13542 w 9525"/>
                <a:gd name="T1" fmla="*/ 0 h 19050"/>
                <a:gd name="T2" fmla="*/ 4112 w 9525"/>
                <a:gd name="T3" fmla="*/ 4763 h 19050"/>
                <a:gd name="T4" fmla="*/ 2493 w 9525"/>
                <a:gd name="T5" fmla="*/ 20574 h 19050"/>
                <a:gd name="T6" fmla="*/ 8874 w 9525"/>
                <a:gd name="T7" fmla="*/ 17431 h 19050"/>
                <a:gd name="T8" fmla="*/ 13542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3542" y="0"/>
                  </a:moveTo>
                  <a:cubicBezTo>
                    <a:pt x="13256" y="10382"/>
                    <a:pt x="7541" y="2286"/>
                    <a:pt x="4112" y="4763"/>
                  </a:cubicBezTo>
                  <a:cubicBezTo>
                    <a:pt x="10398" y="11906"/>
                    <a:pt x="-5985" y="16478"/>
                    <a:pt x="2493" y="20574"/>
                  </a:cubicBezTo>
                  <a:cubicBezTo>
                    <a:pt x="2683" y="14669"/>
                    <a:pt x="4779" y="16573"/>
                    <a:pt x="8874" y="17431"/>
                  </a:cubicBezTo>
                  <a:cubicBezTo>
                    <a:pt x="7731" y="9906"/>
                    <a:pt x="19923" y="7429"/>
                    <a:pt x="1354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8" name="Freeform: Shape 1349">
              <a:extLst>
                <a:ext uri="{FF2B5EF4-FFF2-40B4-BE49-F238E27FC236}">
                  <a16:creationId xmlns:a16="http://schemas.microsoft.com/office/drawing/2014/main" id="{26CCADC1-4B45-46C9-A80C-A5FF49DB8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423122"/>
              <a:ext cx="9525" cy="9525"/>
            </a:xfrm>
            <a:custGeom>
              <a:avLst/>
              <a:gdLst>
                <a:gd name="T0" fmla="*/ 1619 w 9525"/>
                <a:gd name="T1" fmla="*/ 11051 h 9525"/>
                <a:gd name="T2" fmla="*/ 9525 w 9525"/>
                <a:gd name="T3" fmla="*/ 1526 h 9525"/>
                <a:gd name="T4" fmla="*/ 0 w 9525"/>
                <a:gd name="T5" fmla="*/ 2 h 9525"/>
                <a:gd name="T6" fmla="*/ 1619 w 9525"/>
                <a:gd name="T7" fmla="*/ 1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11051"/>
                  </a:moveTo>
                  <a:cubicBezTo>
                    <a:pt x="3715" y="7337"/>
                    <a:pt x="8477" y="6289"/>
                    <a:pt x="9525" y="1526"/>
                  </a:cubicBezTo>
                  <a:cubicBezTo>
                    <a:pt x="4667" y="2669"/>
                    <a:pt x="3715" y="-93"/>
                    <a:pt x="0" y="2"/>
                  </a:cubicBezTo>
                  <a:cubicBezTo>
                    <a:pt x="1238" y="6289"/>
                    <a:pt x="-667" y="8289"/>
                    <a:pt x="1619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49" name="Freeform: Shape 1350">
              <a:extLst>
                <a:ext uri="{FF2B5EF4-FFF2-40B4-BE49-F238E27FC236}">
                  <a16:creationId xmlns:a16="http://schemas.microsoft.com/office/drawing/2014/main" id="{1E270B6C-222D-4FA7-BF27-6F7ABD5A0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085" y="4263104"/>
              <a:ext cx="9525" cy="9525"/>
            </a:xfrm>
            <a:custGeom>
              <a:avLst/>
              <a:gdLst>
                <a:gd name="T0" fmla="*/ 0 w 9525"/>
                <a:gd name="T1" fmla="*/ 14516100 h 9525"/>
                <a:gd name="T2" fmla="*/ 45367575 w 9525"/>
                <a:gd name="T3" fmla="*/ 75304650 h 9525"/>
                <a:gd name="T4" fmla="*/ 60788550 w 9525"/>
                <a:gd name="T5" fmla="*/ 0 h 9525"/>
                <a:gd name="T6" fmla="*/ 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4"/>
                  </a:moveTo>
                  <a:cubicBezTo>
                    <a:pt x="3239" y="1905"/>
                    <a:pt x="1524" y="7429"/>
                    <a:pt x="4763" y="7906"/>
                  </a:cubicBezTo>
                  <a:cubicBezTo>
                    <a:pt x="4096" y="4096"/>
                    <a:pt x="7715" y="4477"/>
                    <a:pt x="6382" y="0"/>
                  </a:cubicBezTo>
                  <a:cubicBezTo>
                    <a:pt x="4001" y="190"/>
                    <a:pt x="476" y="-572"/>
                    <a:pt x="0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0" name="Freeform: Shape 1351">
              <a:extLst>
                <a:ext uri="{FF2B5EF4-FFF2-40B4-BE49-F238E27FC236}">
                  <a16:creationId xmlns:a16="http://schemas.microsoft.com/office/drawing/2014/main" id="{B5B7F7D6-F338-4EDF-AB53-DAD9E617D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560" y="4228147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60788550 h 9525"/>
                <a:gd name="T4" fmla="*/ 12668 w 9525"/>
                <a:gd name="T5" fmla="*/ 45367575 h 9525"/>
                <a:gd name="T6" fmla="*/ 9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9525" y="8763"/>
                    <a:pt x="2096" y="286"/>
                    <a:pt x="0" y="6382"/>
                  </a:cubicBezTo>
                  <a:cubicBezTo>
                    <a:pt x="3048" y="9239"/>
                    <a:pt x="9811" y="6858"/>
                    <a:pt x="12668" y="4763"/>
                  </a:cubicBezTo>
                  <a:cubicBezTo>
                    <a:pt x="10096" y="4763"/>
                    <a:pt x="11811" y="381"/>
                    <a:pt x="95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1" name="Freeform: Shape 1352">
              <a:extLst>
                <a:ext uri="{FF2B5EF4-FFF2-40B4-BE49-F238E27FC236}">
                  <a16:creationId xmlns:a16="http://schemas.microsoft.com/office/drawing/2014/main" id="{A0C2FF9C-ACC5-4CD8-A51A-EB6DFCF60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278824"/>
              <a:ext cx="9525" cy="9525"/>
            </a:xfrm>
            <a:custGeom>
              <a:avLst/>
              <a:gdLst>
                <a:gd name="T0" fmla="*/ 0 w 9525"/>
                <a:gd name="T1" fmla="*/ 876300 h 9525"/>
                <a:gd name="T2" fmla="*/ 45367575 w 9525"/>
                <a:gd name="T3" fmla="*/ 76180950 h 9525"/>
                <a:gd name="T4" fmla="*/ 0 w 9525"/>
                <a:gd name="T5" fmla="*/ 876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2"/>
                  </a:moveTo>
                  <a:cubicBezTo>
                    <a:pt x="571" y="3807"/>
                    <a:pt x="1619" y="6950"/>
                    <a:pt x="4763" y="7998"/>
                  </a:cubicBezTo>
                  <a:cubicBezTo>
                    <a:pt x="5048" y="3425"/>
                    <a:pt x="4953" y="-670"/>
                    <a:pt x="0" y="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2" name="Freeform: Shape 1353">
              <a:extLst>
                <a:ext uri="{FF2B5EF4-FFF2-40B4-BE49-F238E27FC236}">
                  <a16:creationId xmlns:a16="http://schemas.microsoft.com/office/drawing/2014/main" id="{15A40749-1CBA-4838-9F7B-6C0E9F203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417" y="4320064"/>
              <a:ext cx="9525" cy="19050"/>
            </a:xfrm>
            <a:custGeom>
              <a:avLst/>
              <a:gdLst>
                <a:gd name="T0" fmla="*/ 0 w 9525"/>
                <a:gd name="T1" fmla="*/ 0 h 19050"/>
                <a:gd name="T2" fmla="*/ 9525 w 9525"/>
                <a:gd name="T3" fmla="*/ 19050 h 19050"/>
                <a:gd name="T4" fmla="*/ 11144 w 9525"/>
                <a:gd name="T5" fmla="*/ 14288 h 19050"/>
                <a:gd name="T6" fmla="*/ 0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0"/>
                  </a:moveTo>
                  <a:cubicBezTo>
                    <a:pt x="0" y="8954"/>
                    <a:pt x="2191" y="14573"/>
                    <a:pt x="9525" y="19050"/>
                  </a:cubicBezTo>
                  <a:cubicBezTo>
                    <a:pt x="9430" y="16859"/>
                    <a:pt x="10287" y="15526"/>
                    <a:pt x="11144" y="14288"/>
                  </a:cubicBezTo>
                  <a:cubicBezTo>
                    <a:pt x="5144" y="11811"/>
                    <a:pt x="4096" y="4382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3" name="Freeform: Shape 1354">
              <a:extLst>
                <a:ext uri="{FF2B5EF4-FFF2-40B4-BE49-F238E27FC236}">
                  <a16:creationId xmlns:a16="http://schemas.microsoft.com/office/drawing/2014/main" id="{2237A7BB-9268-4F39-AD28-F22DDFC07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140" y="4299490"/>
              <a:ext cx="9525" cy="9525"/>
            </a:xfrm>
            <a:custGeom>
              <a:avLst/>
              <a:gdLst>
                <a:gd name="T0" fmla="*/ 45729525 w 9525"/>
                <a:gd name="T1" fmla="*/ 9525 h 9525"/>
                <a:gd name="T2" fmla="*/ 75666600 w 9525"/>
                <a:gd name="T3" fmla="*/ 4763 h 9525"/>
                <a:gd name="T4" fmla="*/ 361950 w 9525"/>
                <a:gd name="T5" fmla="*/ 0 h 9525"/>
                <a:gd name="T6" fmla="*/ 45729525 w 9525"/>
                <a:gd name="T7" fmla="*/ 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01" y="9525"/>
                  </a:moveTo>
                  <a:cubicBezTo>
                    <a:pt x="5182" y="7239"/>
                    <a:pt x="7373" y="6858"/>
                    <a:pt x="7944" y="4763"/>
                  </a:cubicBezTo>
                  <a:cubicBezTo>
                    <a:pt x="4706" y="3810"/>
                    <a:pt x="2801" y="1429"/>
                    <a:pt x="38" y="0"/>
                  </a:cubicBezTo>
                  <a:cubicBezTo>
                    <a:pt x="-438" y="5239"/>
                    <a:pt x="3658" y="6001"/>
                    <a:pt x="4801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4" name="Freeform: Shape 1355">
              <a:extLst>
                <a:ext uri="{FF2B5EF4-FFF2-40B4-BE49-F238E27FC236}">
                  <a16:creationId xmlns:a16="http://schemas.microsoft.com/office/drawing/2014/main" id="{334D3A24-A8EA-4C8A-9B5C-67790D7F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872" y="4280440"/>
              <a:ext cx="9525" cy="9525"/>
            </a:xfrm>
            <a:custGeom>
              <a:avLst/>
              <a:gdLst>
                <a:gd name="T0" fmla="*/ 45558075 w 9525"/>
                <a:gd name="T1" fmla="*/ 0 h 9525"/>
                <a:gd name="T2" fmla="*/ 190500 w 9525"/>
                <a:gd name="T3" fmla="*/ 11144 h 9525"/>
                <a:gd name="T4" fmla="*/ 60074175 w 9525"/>
                <a:gd name="T5" fmla="*/ 8001 h 9525"/>
                <a:gd name="T6" fmla="*/ 455580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83" y="0"/>
                  </a:moveTo>
                  <a:cubicBezTo>
                    <a:pt x="4783" y="5334"/>
                    <a:pt x="-361" y="5429"/>
                    <a:pt x="20" y="11144"/>
                  </a:cubicBezTo>
                  <a:cubicBezTo>
                    <a:pt x="2973" y="10954"/>
                    <a:pt x="5354" y="10096"/>
                    <a:pt x="6307" y="8001"/>
                  </a:cubicBezTo>
                  <a:cubicBezTo>
                    <a:pt x="1068" y="7429"/>
                    <a:pt x="10498" y="1048"/>
                    <a:pt x="478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5" name="Freeform: Shape 1356">
              <a:extLst>
                <a:ext uri="{FF2B5EF4-FFF2-40B4-BE49-F238E27FC236}">
                  <a16:creationId xmlns:a16="http://schemas.microsoft.com/office/drawing/2014/main" id="{8165C551-4C3E-46C9-9EF6-318433C9A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323" y="4316694"/>
              <a:ext cx="9525" cy="9525"/>
            </a:xfrm>
            <a:custGeom>
              <a:avLst/>
              <a:gdLst>
                <a:gd name="T0" fmla="*/ 14954250 w 9525"/>
                <a:gd name="T1" fmla="*/ 11276 h 9525"/>
                <a:gd name="T2" fmla="*/ 74828400 w 9525"/>
                <a:gd name="T3" fmla="*/ 227 h 9525"/>
                <a:gd name="T4" fmla="*/ 14954250 w 9525"/>
                <a:gd name="T5" fmla="*/ 1127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0" y="11276"/>
                  </a:moveTo>
                  <a:cubicBezTo>
                    <a:pt x="1284" y="5179"/>
                    <a:pt x="6999" y="5179"/>
                    <a:pt x="7856" y="227"/>
                  </a:cubicBezTo>
                  <a:cubicBezTo>
                    <a:pt x="1284" y="-1583"/>
                    <a:pt x="-2240" y="7942"/>
                    <a:pt x="1570" y="112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6" name="Freeform: Shape 1357">
              <a:extLst>
                <a:ext uri="{FF2B5EF4-FFF2-40B4-BE49-F238E27FC236}">
                  <a16:creationId xmlns:a16="http://schemas.microsoft.com/office/drawing/2014/main" id="{F52452FB-0E14-4AB5-A1F7-A62F9B6FA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18" y="2322957"/>
              <a:ext cx="19050" cy="9525"/>
            </a:xfrm>
            <a:custGeom>
              <a:avLst/>
              <a:gdLst>
                <a:gd name="T0" fmla="*/ 17431 w 19050"/>
                <a:gd name="T1" fmla="*/ 14192 h 9525"/>
                <a:gd name="T2" fmla="*/ 20574 w 19050"/>
                <a:gd name="T3" fmla="*/ 7906 h 9525"/>
                <a:gd name="T4" fmla="*/ 12668 w 19050"/>
                <a:gd name="T5" fmla="*/ 0 h 9525"/>
                <a:gd name="T6" fmla="*/ 0 w 19050"/>
                <a:gd name="T7" fmla="*/ 15811 h 9525"/>
                <a:gd name="T8" fmla="*/ 17431 w 19050"/>
                <a:gd name="T9" fmla="*/ 1419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7431" y="14192"/>
                  </a:moveTo>
                  <a:cubicBezTo>
                    <a:pt x="15431" y="9049"/>
                    <a:pt x="22574" y="12954"/>
                    <a:pt x="20574" y="7906"/>
                  </a:cubicBezTo>
                  <a:cubicBezTo>
                    <a:pt x="10478" y="8953"/>
                    <a:pt x="18955" y="3715"/>
                    <a:pt x="12668" y="0"/>
                  </a:cubicBezTo>
                  <a:cubicBezTo>
                    <a:pt x="8858" y="5810"/>
                    <a:pt x="3334" y="9716"/>
                    <a:pt x="0" y="15811"/>
                  </a:cubicBezTo>
                  <a:cubicBezTo>
                    <a:pt x="7430" y="15621"/>
                    <a:pt x="9716" y="11906"/>
                    <a:pt x="17431" y="141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7" name="Freeform: Shape 1358">
              <a:extLst>
                <a:ext uri="{FF2B5EF4-FFF2-40B4-BE49-F238E27FC236}">
                  <a16:creationId xmlns:a16="http://schemas.microsoft.com/office/drawing/2014/main" id="{8AC777C1-A0E7-473B-9D97-121D35AEA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861" y="4121905"/>
              <a:ext cx="9525" cy="9525"/>
            </a:xfrm>
            <a:custGeom>
              <a:avLst/>
              <a:gdLst>
                <a:gd name="T0" fmla="*/ 54721125 w 9525"/>
                <a:gd name="T1" fmla="*/ 11183 h 9525"/>
                <a:gd name="T2" fmla="*/ 39300150 w 9525"/>
                <a:gd name="T3" fmla="*/ 38 h 9525"/>
                <a:gd name="T4" fmla="*/ 54721125 w 9525"/>
                <a:gd name="T5" fmla="*/ 111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45" y="11183"/>
                  </a:moveTo>
                  <a:cubicBezTo>
                    <a:pt x="6507" y="6134"/>
                    <a:pt x="2887" y="5563"/>
                    <a:pt x="4126" y="38"/>
                  </a:cubicBezTo>
                  <a:cubicBezTo>
                    <a:pt x="-3971" y="-724"/>
                    <a:pt x="1649" y="10135"/>
                    <a:pt x="5745" y="111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8" name="Freeform: Shape 1359">
              <a:extLst>
                <a:ext uri="{FF2B5EF4-FFF2-40B4-BE49-F238E27FC236}">
                  <a16:creationId xmlns:a16="http://schemas.microsoft.com/office/drawing/2014/main" id="{8F747BF3-2DFA-4DB9-9707-0AFDCAEDB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689" y="4098073"/>
              <a:ext cx="9525" cy="9525"/>
            </a:xfrm>
            <a:custGeom>
              <a:avLst/>
              <a:gdLst>
                <a:gd name="T0" fmla="*/ 3724275 w 9525"/>
                <a:gd name="T1" fmla="*/ 1466850 h 9525"/>
                <a:gd name="T2" fmla="*/ 79933800 w 9525"/>
                <a:gd name="T3" fmla="*/ 1466850 h 9525"/>
                <a:gd name="T4" fmla="*/ 3724275 w 9525"/>
                <a:gd name="T5" fmla="*/ 146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1" y="154"/>
                  </a:moveTo>
                  <a:cubicBezTo>
                    <a:pt x="-2371" y="7774"/>
                    <a:pt x="10487" y="5869"/>
                    <a:pt x="8392" y="154"/>
                  </a:cubicBezTo>
                  <a:cubicBezTo>
                    <a:pt x="3248" y="-799"/>
                    <a:pt x="3439" y="3107"/>
                    <a:pt x="391" y="15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59" name="Freeform: Shape 1360">
              <a:extLst>
                <a:ext uri="{FF2B5EF4-FFF2-40B4-BE49-F238E27FC236}">
                  <a16:creationId xmlns:a16="http://schemas.microsoft.com/office/drawing/2014/main" id="{71960BB4-88AD-4AB5-A2D9-AE17052A8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56" y="4231291"/>
              <a:ext cx="9525" cy="9525"/>
            </a:xfrm>
            <a:custGeom>
              <a:avLst/>
              <a:gdLst>
                <a:gd name="T0" fmla="*/ 45367575 w 9525"/>
                <a:gd name="T1" fmla="*/ 6382 h 9525"/>
                <a:gd name="T2" fmla="*/ 75304650 w 9525"/>
                <a:gd name="T3" fmla="*/ 11144 h 9525"/>
                <a:gd name="T4" fmla="*/ 75304650 w 9525"/>
                <a:gd name="T5" fmla="*/ 0 h 9525"/>
                <a:gd name="T6" fmla="*/ 0 w 9525"/>
                <a:gd name="T7" fmla="*/ 4763 h 9525"/>
                <a:gd name="T8" fmla="*/ 45367575 w 9525"/>
                <a:gd name="T9" fmla="*/ 638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6382"/>
                  </a:moveTo>
                  <a:cubicBezTo>
                    <a:pt x="4667" y="9144"/>
                    <a:pt x="6001" y="10382"/>
                    <a:pt x="7906" y="11144"/>
                  </a:cubicBezTo>
                  <a:cubicBezTo>
                    <a:pt x="9239" y="5429"/>
                    <a:pt x="4382" y="3429"/>
                    <a:pt x="7906" y="0"/>
                  </a:cubicBezTo>
                  <a:cubicBezTo>
                    <a:pt x="4191" y="476"/>
                    <a:pt x="1048" y="1619"/>
                    <a:pt x="0" y="4763"/>
                  </a:cubicBezTo>
                  <a:cubicBezTo>
                    <a:pt x="1810" y="5048"/>
                    <a:pt x="4477" y="4572"/>
                    <a:pt x="4763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0" name="Freeform: Shape 1361">
              <a:extLst>
                <a:ext uri="{FF2B5EF4-FFF2-40B4-BE49-F238E27FC236}">
                  <a16:creationId xmlns:a16="http://schemas.microsoft.com/office/drawing/2014/main" id="{47C7A944-96DA-4BD2-AAEB-C42352B32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460" y="3853955"/>
              <a:ext cx="9525" cy="9525"/>
            </a:xfrm>
            <a:custGeom>
              <a:avLst/>
              <a:gdLst>
                <a:gd name="T0" fmla="*/ 60788550 w 9525"/>
                <a:gd name="T1" fmla="*/ 16811625 h 9525"/>
                <a:gd name="T2" fmla="*/ 0 w 9525"/>
                <a:gd name="T3" fmla="*/ 1390650 h 9525"/>
                <a:gd name="T4" fmla="*/ 0 w 9525"/>
                <a:gd name="T5" fmla="*/ 46748700 h 9525"/>
                <a:gd name="T6" fmla="*/ 60788550 w 9525"/>
                <a:gd name="T7" fmla="*/ 16811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65"/>
                  </a:moveTo>
                  <a:cubicBezTo>
                    <a:pt x="4286" y="1289"/>
                    <a:pt x="3334" y="-521"/>
                    <a:pt x="0" y="146"/>
                  </a:cubicBezTo>
                  <a:cubicBezTo>
                    <a:pt x="0" y="1765"/>
                    <a:pt x="0" y="3289"/>
                    <a:pt x="0" y="4908"/>
                  </a:cubicBezTo>
                  <a:cubicBezTo>
                    <a:pt x="2858" y="4527"/>
                    <a:pt x="8001" y="6528"/>
                    <a:pt x="6382" y="17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1" name="Freeform: Shape 1362">
              <a:extLst>
                <a:ext uri="{FF2B5EF4-FFF2-40B4-BE49-F238E27FC236}">
                  <a16:creationId xmlns:a16="http://schemas.microsoft.com/office/drawing/2014/main" id="{FCD01BBB-DF95-47C6-91A5-467755D9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698" y="4689372"/>
              <a:ext cx="9525" cy="9525"/>
            </a:xfrm>
            <a:custGeom>
              <a:avLst/>
              <a:gdLst>
                <a:gd name="T0" fmla="*/ 1619 w 9525"/>
                <a:gd name="T1" fmla="*/ 71 h 9525"/>
                <a:gd name="T2" fmla="*/ 0 w 9525"/>
                <a:gd name="T3" fmla="*/ 14359 h 9525"/>
                <a:gd name="T4" fmla="*/ 9525 w 9525"/>
                <a:gd name="T5" fmla="*/ 15883 h 9525"/>
                <a:gd name="T6" fmla="*/ 1619 w 9525"/>
                <a:gd name="T7" fmla="*/ 7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71"/>
                  </a:moveTo>
                  <a:cubicBezTo>
                    <a:pt x="1715" y="6834"/>
                    <a:pt x="4953" y="10549"/>
                    <a:pt x="0" y="14359"/>
                  </a:cubicBezTo>
                  <a:cubicBezTo>
                    <a:pt x="5334" y="11787"/>
                    <a:pt x="6763" y="21026"/>
                    <a:pt x="9525" y="15883"/>
                  </a:cubicBezTo>
                  <a:cubicBezTo>
                    <a:pt x="1810" y="14168"/>
                    <a:pt x="14192" y="-1167"/>
                    <a:pt x="1619" y="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2" name="Freeform: Shape 1363">
              <a:extLst>
                <a:ext uri="{FF2B5EF4-FFF2-40B4-BE49-F238E27FC236}">
                  <a16:creationId xmlns:a16="http://schemas.microsoft.com/office/drawing/2014/main" id="{698159C4-BD08-49A5-B07B-A150CA76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852" y="4269296"/>
              <a:ext cx="9525" cy="9525"/>
            </a:xfrm>
            <a:custGeom>
              <a:avLst/>
              <a:gdLst>
                <a:gd name="T0" fmla="*/ 63855600 w 9525"/>
                <a:gd name="T1" fmla="*/ 60788550 h 9525"/>
                <a:gd name="T2" fmla="*/ 63855600 w 9525"/>
                <a:gd name="T3" fmla="*/ 0 h 9525"/>
                <a:gd name="T4" fmla="*/ 3971925 w 9525"/>
                <a:gd name="T5" fmla="*/ 0 h 9525"/>
                <a:gd name="T6" fmla="*/ 638556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704" y="6382"/>
                  </a:moveTo>
                  <a:cubicBezTo>
                    <a:pt x="6704" y="4286"/>
                    <a:pt x="6704" y="2191"/>
                    <a:pt x="6704" y="0"/>
                  </a:cubicBezTo>
                  <a:cubicBezTo>
                    <a:pt x="4608" y="0"/>
                    <a:pt x="2512" y="0"/>
                    <a:pt x="417" y="0"/>
                  </a:cubicBezTo>
                  <a:cubicBezTo>
                    <a:pt x="-1678" y="6287"/>
                    <a:pt x="4703" y="4191"/>
                    <a:pt x="6704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3" name="Freeform: Shape 1364">
              <a:extLst>
                <a:ext uri="{FF2B5EF4-FFF2-40B4-BE49-F238E27FC236}">
                  <a16:creationId xmlns:a16="http://schemas.microsoft.com/office/drawing/2014/main" id="{AB2B428C-92EC-4D1C-A98D-F61777969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418" y="4144125"/>
              <a:ext cx="9525" cy="9525"/>
            </a:xfrm>
            <a:custGeom>
              <a:avLst/>
              <a:gdLst>
                <a:gd name="T0" fmla="*/ 5838825 w 9525"/>
                <a:gd name="T1" fmla="*/ 114300 h 9525"/>
                <a:gd name="T2" fmla="*/ 66627375 w 9525"/>
                <a:gd name="T3" fmla="*/ 14630400 h 9525"/>
                <a:gd name="T4" fmla="*/ 5838825 w 9525"/>
                <a:gd name="T5" fmla="*/ 11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3" y="12"/>
                  </a:moveTo>
                  <a:cubicBezTo>
                    <a:pt x="-2721" y="5822"/>
                    <a:pt x="8709" y="7156"/>
                    <a:pt x="6995" y="1536"/>
                  </a:cubicBezTo>
                  <a:cubicBezTo>
                    <a:pt x="3947" y="2012"/>
                    <a:pt x="3471" y="-179"/>
                    <a:pt x="613" y="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4" name="Freeform: Shape 1365">
              <a:extLst>
                <a:ext uri="{FF2B5EF4-FFF2-40B4-BE49-F238E27FC236}">
                  <a16:creationId xmlns:a16="http://schemas.microsoft.com/office/drawing/2014/main" id="{B1671C0E-F48B-448C-A877-137C3FD9F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268" y="4686179"/>
              <a:ext cx="9525" cy="9525"/>
            </a:xfrm>
            <a:custGeom>
              <a:avLst/>
              <a:gdLst>
                <a:gd name="T0" fmla="*/ 0 w 9525"/>
                <a:gd name="T1" fmla="*/ 247650 h 9525"/>
                <a:gd name="T2" fmla="*/ 89820750 w 9525"/>
                <a:gd name="T3" fmla="*/ 30184725 h 9525"/>
                <a:gd name="T4" fmla="*/ 0 w 9525"/>
                <a:gd name="T5" fmla="*/ 247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6"/>
                  </a:moveTo>
                  <a:cubicBezTo>
                    <a:pt x="95" y="6407"/>
                    <a:pt x="8287" y="8693"/>
                    <a:pt x="9430" y="3169"/>
                  </a:cubicBezTo>
                  <a:cubicBezTo>
                    <a:pt x="4858" y="3645"/>
                    <a:pt x="4667" y="-355"/>
                    <a:pt x="0" y="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5" name="Freeform: Shape 1366">
              <a:extLst>
                <a:ext uri="{FF2B5EF4-FFF2-40B4-BE49-F238E27FC236}">
                  <a16:creationId xmlns:a16="http://schemas.microsoft.com/office/drawing/2014/main" id="{51DDB993-9745-4C61-8DF5-19E740FAA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968221"/>
              <a:ext cx="9525" cy="9525"/>
            </a:xfrm>
            <a:custGeom>
              <a:avLst/>
              <a:gdLst>
                <a:gd name="T0" fmla="*/ 0 w 9525"/>
                <a:gd name="T1" fmla="*/ 29841825 h 9525"/>
                <a:gd name="T2" fmla="*/ 15907 w 9525"/>
                <a:gd name="T3" fmla="*/ 14411325 h 9525"/>
                <a:gd name="T4" fmla="*/ 0 w 9525"/>
                <a:gd name="T5" fmla="*/ 2984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33"/>
                  </a:moveTo>
                  <a:cubicBezTo>
                    <a:pt x="4858" y="5323"/>
                    <a:pt x="11525" y="4085"/>
                    <a:pt x="15907" y="1513"/>
                  </a:cubicBezTo>
                  <a:cubicBezTo>
                    <a:pt x="10382" y="180"/>
                    <a:pt x="3048" y="-1725"/>
                    <a:pt x="0" y="3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6" name="Freeform: Shape 1367">
              <a:extLst>
                <a:ext uri="{FF2B5EF4-FFF2-40B4-BE49-F238E27FC236}">
                  <a16:creationId xmlns:a16="http://schemas.microsoft.com/office/drawing/2014/main" id="{A3B4362B-7A4E-4EF6-A41D-326CFBC77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456" y="4049201"/>
              <a:ext cx="9525" cy="9525"/>
            </a:xfrm>
            <a:custGeom>
              <a:avLst/>
              <a:gdLst>
                <a:gd name="T0" fmla="*/ 11194 w 9525"/>
                <a:gd name="T1" fmla="*/ 74123550 h 9525"/>
                <a:gd name="T2" fmla="*/ 50 w 9525"/>
                <a:gd name="T3" fmla="*/ 13335000 h 9525"/>
                <a:gd name="T4" fmla="*/ 11194 w 9525"/>
                <a:gd name="T5" fmla="*/ 74123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94" y="7782"/>
                  </a:moveTo>
                  <a:cubicBezTo>
                    <a:pt x="10718" y="2448"/>
                    <a:pt x="4812" y="-2505"/>
                    <a:pt x="50" y="1400"/>
                  </a:cubicBezTo>
                  <a:cubicBezTo>
                    <a:pt x="-712" y="7973"/>
                    <a:pt x="7479" y="5687"/>
                    <a:pt x="11194" y="77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7" name="Freeform: Shape 1368">
              <a:extLst>
                <a:ext uri="{FF2B5EF4-FFF2-40B4-BE49-F238E27FC236}">
                  <a16:creationId xmlns:a16="http://schemas.microsoft.com/office/drawing/2014/main" id="{ECF22DC0-B372-411C-958A-A66414E72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3950779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11144 w 9525"/>
                <a:gd name="T3" fmla="*/ 60788550 h 9525"/>
                <a:gd name="T4" fmla="*/ 11144 w 9525"/>
                <a:gd name="T5" fmla="*/ 0 h 9525"/>
                <a:gd name="T6" fmla="*/ 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1905" y="10668"/>
                    <a:pt x="8287" y="6382"/>
                    <a:pt x="11144" y="6382"/>
                  </a:cubicBezTo>
                  <a:cubicBezTo>
                    <a:pt x="11144" y="4286"/>
                    <a:pt x="11144" y="2096"/>
                    <a:pt x="11144" y="0"/>
                  </a:cubicBezTo>
                  <a:cubicBezTo>
                    <a:pt x="8763" y="3524"/>
                    <a:pt x="667" y="1143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8" name="Freeform: Shape 1369">
              <a:extLst>
                <a:ext uri="{FF2B5EF4-FFF2-40B4-BE49-F238E27FC236}">
                  <a16:creationId xmlns:a16="http://schemas.microsoft.com/office/drawing/2014/main" id="{376C40DE-DA2B-4FCF-A8BB-55A185148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357" y="4516508"/>
              <a:ext cx="9525" cy="9525"/>
            </a:xfrm>
            <a:custGeom>
              <a:avLst/>
              <a:gdLst>
                <a:gd name="T0" fmla="*/ 62198250 w 9525"/>
                <a:gd name="T1" fmla="*/ 1447800 h 9525"/>
                <a:gd name="T2" fmla="*/ 1409700 w 9525"/>
                <a:gd name="T3" fmla="*/ 62236350 h 9525"/>
                <a:gd name="T4" fmla="*/ 76714350 w 9525"/>
                <a:gd name="T5" fmla="*/ 62236350 h 9525"/>
                <a:gd name="T6" fmla="*/ 6219825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30" y="152"/>
                  </a:moveTo>
                  <a:cubicBezTo>
                    <a:pt x="1577" y="-610"/>
                    <a:pt x="-614" y="1486"/>
                    <a:pt x="148" y="6534"/>
                  </a:cubicBezTo>
                  <a:cubicBezTo>
                    <a:pt x="4053" y="4439"/>
                    <a:pt x="6720" y="11201"/>
                    <a:pt x="8054" y="6534"/>
                  </a:cubicBezTo>
                  <a:cubicBezTo>
                    <a:pt x="5863" y="6153"/>
                    <a:pt x="6720" y="2724"/>
                    <a:pt x="653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69" name="Freeform: Shape 1370">
              <a:extLst>
                <a:ext uri="{FF2B5EF4-FFF2-40B4-BE49-F238E27FC236}">
                  <a16:creationId xmlns:a16="http://schemas.microsoft.com/office/drawing/2014/main" id="{976A4348-7932-4B81-BCD4-105025A7F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4651244"/>
              <a:ext cx="9525" cy="9525"/>
            </a:xfrm>
            <a:custGeom>
              <a:avLst/>
              <a:gdLst>
                <a:gd name="T0" fmla="*/ 0 w 9525"/>
                <a:gd name="T1" fmla="*/ 16363950 h 9525"/>
                <a:gd name="T2" fmla="*/ 60788550 w 9525"/>
                <a:gd name="T3" fmla="*/ 77152500 h 9525"/>
                <a:gd name="T4" fmla="*/ 76209525 w 9525"/>
                <a:gd name="T5" fmla="*/ 61731525 h 9525"/>
                <a:gd name="T6" fmla="*/ 76209525 w 9525"/>
                <a:gd name="T7" fmla="*/ 31794450 h 9525"/>
                <a:gd name="T8" fmla="*/ 0 w 9525"/>
                <a:gd name="T9" fmla="*/ 163639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718"/>
                  </a:moveTo>
                  <a:cubicBezTo>
                    <a:pt x="4096" y="1909"/>
                    <a:pt x="2286" y="7910"/>
                    <a:pt x="6382" y="8100"/>
                  </a:cubicBezTo>
                  <a:cubicBezTo>
                    <a:pt x="6477" y="7148"/>
                    <a:pt x="6668" y="6195"/>
                    <a:pt x="8001" y="6481"/>
                  </a:cubicBezTo>
                  <a:cubicBezTo>
                    <a:pt x="8001" y="5433"/>
                    <a:pt x="8001" y="4385"/>
                    <a:pt x="8001" y="3338"/>
                  </a:cubicBezTo>
                  <a:cubicBezTo>
                    <a:pt x="3905" y="5052"/>
                    <a:pt x="2381" y="-3520"/>
                    <a:pt x="0" y="17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0" name="Freeform: Shape 1371">
              <a:extLst>
                <a:ext uri="{FF2B5EF4-FFF2-40B4-BE49-F238E27FC236}">
                  <a16:creationId xmlns:a16="http://schemas.microsoft.com/office/drawing/2014/main" id="{4AF5CDB1-C76B-4AB1-8363-B0CF3AC4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49418"/>
              <a:ext cx="9525" cy="9525"/>
            </a:xfrm>
            <a:custGeom>
              <a:avLst/>
              <a:gdLst>
                <a:gd name="T0" fmla="*/ 75304650 w 9525"/>
                <a:gd name="T1" fmla="*/ 12963525 h 9525"/>
                <a:gd name="T2" fmla="*/ 0 w 9525"/>
                <a:gd name="T3" fmla="*/ 42910125 h 9525"/>
                <a:gd name="T4" fmla="*/ 75304650 w 9525"/>
                <a:gd name="T5" fmla="*/ 12963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361"/>
                  </a:moveTo>
                  <a:cubicBezTo>
                    <a:pt x="4763" y="-1877"/>
                    <a:pt x="1143" y="1266"/>
                    <a:pt x="0" y="4505"/>
                  </a:cubicBezTo>
                  <a:cubicBezTo>
                    <a:pt x="3143" y="7838"/>
                    <a:pt x="6763" y="4600"/>
                    <a:pt x="7906" y="136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1" name="Freeform: Shape 1372">
              <a:extLst>
                <a:ext uri="{FF2B5EF4-FFF2-40B4-BE49-F238E27FC236}">
                  <a16:creationId xmlns:a16="http://schemas.microsoft.com/office/drawing/2014/main" id="{305C2F8B-029B-4C73-8DE8-293C4F382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03154"/>
              <a:ext cx="9525" cy="9525"/>
            </a:xfrm>
            <a:custGeom>
              <a:avLst/>
              <a:gdLst>
                <a:gd name="T0" fmla="*/ 45367575 w 9525"/>
                <a:gd name="T1" fmla="*/ 15420975 h 9525"/>
                <a:gd name="T2" fmla="*/ 0 w 9525"/>
                <a:gd name="T3" fmla="*/ 0 h 9525"/>
                <a:gd name="T4" fmla="*/ 0 w 9525"/>
                <a:gd name="T5" fmla="*/ 60788550 h 9525"/>
                <a:gd name="T6" fmla="*/ 45367575 w 9525"/>
                <a:gd name="T7" fmla="*/ 60788550 h 9525"/>
                <a:gd name="T8" fmla="*/ 45367575 w 9525"/>
                <a:gd name="T9" fmla="*/ 1542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1619"/>
                  </a:moveTo>
                  <a:cubicBezTo>
                    <a:pt x="2572" y="1715"/>
                    <a:pt x="1333" y="857"/>
                    <a:pt x="0" y="0"/>
                  </a:cubicBezTo>
                  <a:cubicBezTo>
                    <a:pt x="0" y="2096"/>
                    <a:pt x="0" y="4286"/>
                    <a:pt x="0" y="6382"/>
                  </a:cubicBezTo>
                  <a:cubicBezTo>
                    <a:pt x="1619" y="6382"/>
                    <a:pt x="3239" y="6382"/>
                    <a:pt x="4763" y="6382"/>
                  </a:cubicBezTo>
                  <a:cubicBezTo>
                    <a:pt x="4763" y="4858"/>
                    <a:pt x="4763" y="3238"/>
                    <a:pt x="4763" y="16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2" name="Freeform: Shape 1373">
              <a:extLst>
                <a:ext uri="{FF2B5EF4-FFF2-40B4-BE49-F238E27FC236}">
                  <a16:creationId xmlns:a16="http://schemas.microsoft.com/office/drawing/2014/main" id="{D7B8EE6B-707B-4CFF-BCBF-55C12637C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693" y="4383244"/>
              <a:ext cx="9525" cy="9525"/>
            </a:xfrm>
            <a:custGeom>
              <a:avLst/>
              <a:gdLst>
                <a:gd name="T0" fmla="*/ 29937075 w 9525"/>
                <a:gd name="T1" fmla="*/ 77743050 h 9525"/>
                <a:gd name="T2" fmla="*/ 60788550 w 9525"/>
                <a:gd name="T3" fmla="*/ 62312550 h 9525"/>
                <a:gd name="T4" fmla="*/ 0 w 9525"/>
                <a:gd name="T5" fmla="*/ 16954500 h 9525"/>
                <a:gd name="T6" fmla="*/ 29937075 w 9525"/>
                <a:gd name="T7" fmla="*/ 77743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3" y="8162"/>
                  </a:moveTo>
                  <a:cubicBezTo>
                    <a:pt x="3524" y="6923"/>
                    <a:pt x="4477" y="6352"/>
                    <a:pt x="6382" y="6542"/>
                  </a:cubicBezTo>
                  <a:cubicBezTo>
                    <a:pt x="7144" y="2923"/>
                    <a:pt x="2381" y="-2983"/>
                    <a:pt x="0" y="1780"/>
                  </a:cubicBezTo>
                  <a:cubicBezTo>
                    <a:pt x="4382" y="732"/>
                    <a:pt x="-1143" y="9305"/>
                    <a:pt x="3143" y="81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3" name="Freeform: Shape 1374">
              <a:extLst>
                <a:ext uri="{FF2B5EF4-FFF2-40B4-BE49-F238E27FC236}">
                  <a16:creationId xmlns:a16="http://schemas.microsoft.com/office/drawing/2014/main" id="{6B673526-F1CA-48C7-AF96-7D974EDA0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407" y="4721162"/>
              <a:ext cx="9525" cy="9525"/>
            </a:xfrm>
            <a:custGeom>
              <a:avLst/>
              <a:gdLst>
                <a:gd name="T0" fmla="*/ 11049 w 9525"/>
                <a:gd name="T1" fmla="*/ 0 h 9525"/>
                <a:gd name="T2" fmla="*/ 3143 w 9525"/>
                <a:gd name="T3" fmla="*/ 0 h 9525"/>
                <a:gd name="T4" fmla="*/ 0 w 9525"/>
                <a:gd name="T5" fmla="*/ 4763 h 9525"/>
                <a:gd name="T6" fmla="*/ 6382 w 9525"/>
                <a:gd name="T7" fmla="*/ 17431 h 9525"/>
                <a:gd name="T8" fmla="*/ 12764 w 9525"/>
                <a:gd name="T9" fmla="*/ 15812 h 9525"/>
                <a:gd name="T10" fmla="*/ 11049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049" y="0"/>
                  </a:moveTo>
                  <a:cubicBezTo>
                    <a:pt x="7525" y="7239"/>
                    <a:pt x="7906" y="2096"/>
                    <a:pt x="3143" y="0"/>
                  </a:cubicBezTo>
                  <a:cubicBezTo>
                    <a:pt x="2953" y="2477"/>
                    <a:pt x="3334" y="5429"/>
                    <a:pt x="0" y="4763"/>
                  </a:cubicBezTo>
                  <a:cubicBezTo>
                    <a:pt x="4096" y="10478"/>
                    <a:pt x="-95" y="14573"/>
                    <a:pt x="6382" y="17431"/>
                  </a:cubicBezTo>
                  <a:cubicBezTo>
                    <a:pt x="5906" y="10954"/>
                    <a:pt x="9716" y="16573"/>
                    <a:pt x="12764" y="15812"/>
                  </a:cubicBezTo>
                  <a:cubicBezTo>
                    <a:pt x="9525" y="9906"/>
                    <a:pt x="14002" y="3715"/>
                    <a:pt x="1104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4" name="Freeform: Shape 1375">
              <a:extLst>
                <a:ext uri="{FF2B5EF4-FFF2-40B4-BE49-F238E27FC236}">
                  <a16:creationId xmlns:a16="http://schemas.microsoft.com/office/drawing/2014/main" id="{3FE2A732-A412-423B-9220-1775B27F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50" y="3591007"/>
              <a:ext cx="9525" cy="9525"/>
            </a:xfrm>
            <a:custGeom>
              <a:avLst/>
              <a:gdLst>
                <a:gd name="T0" fmla="*/ 0 w 9525"/>
                <a:gd name="T1" fmla="*/ 133350 h 9525"/>
                <a:gd name="T2" fmla="*/ 59874150 w 9525"/>
                <a:gd name="T3" fmla="*/ 75428475 h 9525"/>
                <a:gd name="T4" fmla="*/ 0 w 9525"/>
                <a:gd name="T5" fmla="*/ 13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4"/>
                  </a:moveTo>
                  <a:cubicBezTo>
                    <a:pt x="857" y="3919"/>
                    <a:pt x="1333" y="8110"/>
                    <a:pt x="6286" y="7919"/>
                  </a:cubicBezTo>
                  <a:cubicBezTo>
                    <a:pt x="5429" y="4014"/>
                    <a:pt x="5048" y="-272"/>
                    <a:pt x="0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5" name="Freeform: Shape 1376">
              <a:extLst>
                <a:ext uri="{FF2B5EF4-FFF2-40B4-BE49-F238E27FC236}">
                  <a16:creationId xmlns:a16="http://schemas.microsoft.com/office/drawing/2014/main" id="{29533859-1744-46F5-82C5-254F31F3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799" y="4177449"/>
              <a:ext cx="9525" cy="9525"/>
            </a:xfrm>
            <a:custGeom>
              <a:avLst/>
              <a:gdLst>
                <a:gd name="T0" fmla="*/ 62045850 w 9525"/>
                <a:gd name="T1" fmla="*/ 9551 h 9525"/>
                <a:gd name="T2" fmla="*/ 1257300 w 9525"/>
                <a:gd name="T3" fmla="*/ 26 h 9525"/>
                <a:gd name="T4" fmla="*/ 62045850 w 9525"/>
                <a:gd name="T5" fmla="*/ 9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514" y="9551"/>
                  </a:moveTo>
                  <a:cubicBezTo>
                    <a:pt x="4990" y="5836"/>
                    <a:pt x="6038" y="-451"/>
                    <a:pt x="132" y="26"/>
                  </a:cubicBezTo>
                  <a:cubicBezTo>
                    <a:pt x="-249" y="5740"/>
                    <a:pt x="-249" y="10979"/>
                    <a:pt x="6514" y="95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6" name="Freeform: Shape 1377">
              <a:extLst>
                <a:ext uri="{FF2B5EF4-FFF2-40B4-BE49-F238E27FC236}">
                  <a16:creationId xmlns:a16="http://schemas.microsoft.com/office/drawing/2014/main" id="{C4D15344-FA22-4E13-A2F6-A5563BBE0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026" y="4376973"/>
              <a:ext cx="9525" cy="9525"/>
            </a:xfrm>
            <a:custGeom>
              <a:avLst/>
              <a:gdLst>
                <a:gd name="T0" fmla="*/ 0 w 9525"/>
                <a:gd name="T1" fmla="*/ 1390650 h 9525"/>
                <a:gd name="T2" fmla="*/ 0 w 9525"/>
                <a:gd name="T3" fmla="*/ 46748700 h 9525"/>
                <a:gd name="T4" fmla="*/ 60788550 w 9525"/>
                <a:gd name="T5" fmla="*/ 16811625 h 9525"/>
                <a:gd name="T6" fmla="*/ 0 w 9525"/>
                <a:gd name="T7" fmla="*/ 1390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46"/>
                  </a:moveTo>
                  <a:cubicBezTo>
                    <a:pt x="0" y="1765"/>
                    <a:pt x="0" y="3289"/>
                    <a:pt x="0" y="4908"/>
                  </a:cubicBezTo>
                  <a:cubicBezTo>
                    <a:pt x="2857" y="4527"/>
                    <a:pt x="7906" y="6527"/>
                    <a:pt x="6382" y="1765"/>
                  </a:cubicBezTo>
                  <a:cubicBezTo>
                    <a:pt x="4191" y="1289"/>
                    <a:pt x="3239" y="-521"/>
                    <a:pt x="0" y="14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7" name="Freeform: Shape 1378">
              <a:extLst>
                <a:ext uri="{FF2B5EF4-FFF2-40B4-BE49-F238E27FC236}">
                  <a16:creationId xmlns:a16="http://schemas.microsoft.com/office/drawing/2014/main" id="{473BAAFE-2926-45E8-B322-83D9A8BB8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727" y="2448115"/>
              <a:ext cx="9525" cy="9525"/>
            </a:xfrm>
            <a:custGeom>
              <a:avLst/>
              <a:gdLst>
                <a:gd name="T0" fmla="*/ 40947975 w 9525"/>
                <a:gd name="T1" fmla="*/ 11144 h 9525"/>
                <a:gd name="T2" fmla="*/ 11010900 w 9525"/>
                <a:gd name="T3" fmla="*/ 0 h 9525"/>
                <a:gd name="T4" fmla="*/ 4094797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299" y="11144"/>
                  </a:moveTo>
                  <a:cubicBezTo>
                    <a:pt x="4299" y="4286"/>
                    <a:pt x="7061" y="2381"/>
                    <a:pt x="1156" y="0"/>
                  </a:cubicBezTo>
                  <a:cubicBezTo>
                    <a:pt x="-1035" y="4667"/>
                    <a:pt x="-178" y="9144"/>
                    <a:pt x="4299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8" name="Freeform: Shape 1379">
              <a:extLst>
                <a:ext uri="{FF2B5EF4-FFF2-40B4-BE49-F238E27FC236}">
                  <a16:creationId xmlns:a16="http://schemas.microsoft.com/office/drawing/2014/main" id="{5788D861-565D-48D7-A9CF-FC83D7F4B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33" y="3718045"/>
              <a:ext cx="19050" cy="9525"/>
            </a:xfrm>
            <a:custGeom>
              <a:avLst/>
              <a:gdLst>
                <a:gd name="T0" fmla="*/ 0 w 19050"/>
                <a:gd name="T1" fmla="*/ 27584400 h 9525"/>
                <a:gd name="T2" fmla="*/ 3143 w 19050"/>
                <a:gd name="T3" fmla="*/ 88372950 h 9525"/>
                <a:gd name="T4" fmla="*/ 20574 w 19050"/>
                <a:gd name="T5" fmla="*/ 13068300 h 9525"/>
                <a:gd name="T6" fmla="*/ 9525 w 19050"/>
                <a:gd name="T7" fmla="*/ 13068300 h 9525"/>
                <a:gd name="T8" fmla="*/ 11049 w 19050"/>
                <a:gd name="T9" fmla="*/ 43005375 h 9525"/>
                <a:gd name="T10" fmla="*/ 0 w 19050"/>
                <a:gd name="T11" fmla="*/ 2758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0" y="2896"/>
                  </a:moveTo>
                  <a:cubicBezTo>
                    <a:pt x="2762" y="3277"/>
                    <a:pt x="3620" y="5563"/>
                    <a:pt x="3143" y="9278"/>
                  </a:cubicBezTo>
                  <a:cubicBezTo>
                    <a:pt x="11335" y="8992"/>
                    <a:pt x="16955" y="6230"/>
                    <a:pt x="20574" y="1372"/>
                  </a:cubicBezTo>
                  <a:cubicBezTo>
                    <a:pt x="16764" y="324"/>
                    <a:pt x="13049" y="-1104"/>
                    <a:pt x="9525" y="1372"/>
                  </a:cubicBezTo>
                  <a:cubicBezTo>
                    <a:pt x="11240" y="1753"/>
                    <a:pt x="13335" y="4039"/>
                    <a:pt x="11049" y="4515"/>
                  </a:cubicBezTo>
                  <a:cubicBezTo>
                    <a:pt x="8096" y="4039"/>
                    <a:pt x="3239" y="-2247"/>
                    <a:pt x="0" y="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79" name="Freeform: Shape 1380">
              <a:extLst>
                <a:ext uri="{FF2B5EF4-FFF2-40B4-BE49-F238E27FC236}">
                  <a16:creationId xmlns:a16="http://schemas.microsoft.com/office/drawing/2014/main" id="{5A639CA2-3BC3-481B-9C68-21C48F6BE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972" y="4170795"/>
              <a:ext cx="9525" cy="9525"/>
            </a:xfrm>
            <a:custGeom>
              <a:avLst/>
              <a:gdLst>
                <a:gd name="T0" fmla="*/ 910 w 9525"/>
                <a:gd name="T1" fmla="*/ 9823 h 9525"/>
                <a:gd name="T2" fmla="*/ 10435 w 9525"/>
                <a:gd name="T3" fmla="*/ 1917 h 9525"/>
                <a:gd name="T4" fmla="*/ 2529 w 9525"/>
                <a:gd name="T5" fmla="*/ 298 h 9525"/>
                <a:gd name="T6" fmla="*/ 910 w 9525"/>
                <a:gd name="T7" fmla="*/ 98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0" y="9823"/>
                  </a:moveTo>
                  <a:cubicBezTo>
                    <a:pt x="2243" y="5346"/>
                    <a:pt x="7196" y="4393"/>
                    <a:pt x="10435" y="1917"/>
                  </a:cubicBezTo>
                  <a:cubicBezTo>
                    <a:pt x="6625" y="2583"/>
                    <a:pt x="7006" y="-1036"/>
                    <a:pt x="2529" y="298"/>
                  </a:cubicBezTo>
                  <a:cubicBezTo>
                    <a:pt x="3196" y="3917"/>
                    <a:pt x="-2043" y="6489"/>
                    <a:pt x="910" y="98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0" name="Freeform: Shape 1381">
              <a:extLst>
                <a:ext uri="{FF2B5EF4-FFF2-40B4-BE49-F238E27FC236}">
                  <a16:creationId xmlns:a16="http://schemas.microsoft.com/office/drawing/2014/main" id="{D64EBCE5-A61C-4F9C-A279-99C0979BD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693986"/>
              <a:ext cx="9525" cy="9525"/>
            </a:xfrm>
            <a:custGeom>
              <a:avLst/>
              <a:gdLst>
                <a:gd name="T0" fmla="*/ 12668 w 9525"/>
                <a:gd name="T1" fmla="*/ 45367575 h 9525"/>
                <a:gd name="T2" fmla="*/ 12668 w 9525"/>
                <a:gd name="T3" fmla="*/ 0 h 9525"/>
                <a:gd name="T4" fmla="*/ 0 w 9525"/>
                <a:gd name="T5" fmla="*/ 45367575 h 9525"/>
                <a:gd name="T6" fmla="*/ 12668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668" y="4763"/>
                  </a:moveTo>
                  <a:cubicBezTo>
                    <a:pt x="12668" y="3143"/>
                    <a:pt x="12668" y="1619"/>
                    <a:pt x="12668" y="0"/>
                  </a:cubicBezTo>
                  <a:cubicBezTo>
                    <a:pt x="7334" y="4000"/>
                    <a:pt x="2477" y="-857"/>
                    <a:pt x="0" y="4763"/>
                  </a:cubicBezTo>
                  <a:cubicBezTo>
                    <a:pt x="2572" y="9239"/>
                    <a:pt x="7144" y="2572"/>
                    <a:pt x="12668" y="4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1" name="Freeform: Shape 1382">
              <a:extLst>
                <a:ext uri="{FF2B5EF4-FFF2-40B4-BE49-F238E27FC236}">
                  <a16:creationId xmlns:a16="http://schemas.microsoft.com/office/drawing/2014/main" id="{5B5CED86-EC83-4D85-AEE9-27C21FB24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82" y="389210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607885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667" y="3048"/>
                    <a:pt x="571" y="6858"/>
                    <a:pt x="4763" y="6382"/>
                  </a:cubicBezTo>
                  <a:cubicBezTo>
                    <a:pt x="7620" y="3715"/>
                    <a:pt x="4286" y="191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2" name="Freeform: Shape 1383">
              <a:extLst>
                <a:ext uri="{FF2B5EF4-FFF2-40B4-BE49-F238E27FC236}">
                  <a16:creationId xmlns:a16="http://schemas.microsoft.com/office/drawing/2014/main" id="{522DB857-D4BA-40F6-B342-E2E7DD13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263" y="4722686"/>
              <a:ext cx="9525" cy="9525"/>
            </a:xfrm>
            <a:custGeom>
              <a:avLst/>
              <a:gdLst>
                <a:gd name="T0" fmla="*/ 0 w 9525"/>
                <a:gd name="T1" fmla="*/ 75304650 h 9525"/>
                <a:gd name="T2" fmla="*/ 75304650 w 9525"/>
                <a:gd name="T3" fmla="*/ 59883675 h 9525"/>
                <a:gd name="T4" fmla="*/ 59874150 w 9525"/>
                <a:gd name="T5" fmla="*/ 0 h 9525"/>
                <a:gd name="T6" fmla="*/ 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906"/>
                  </a:moveTo>
                  <a:cubicBezTo>
                    <a:pt x="3715" y="8382"/>
                    <a:pt x="6096" y="7620"/>
                    <a:pt x="7906" y="6287"/>
                  </a:cubicBezTo>
                  <a:cubicBezTo>
                    <a:pt x="8001" y="3524"/>
                    <a:pt x="7620" y="1333"/>
                    <a:pt x="6286" y="0"/>
                  </a:cubicBezTo>
                  <a:cubicBezTo>
                    <a:pt x="2286" y="667"/>
                    <a:pt x="1810" y="4953"/>
                    <a:pt x="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3" name="Freeform: Shape 1384">
              <a:extLst>
                <a:ext uri="{FF2B5EF4-FFF2-40B4-BE49-F238E27FC236}">
                  <a16:creationId xmlns:a16="http://schemas.microsoft.com/office/drawing/2014/main" id="{D142BBB0-3069-4095-A2CF-E9610FD36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327" y="3725704"/>
              <a:ext cx="9525" cy="9525"/>
            </a:xfrm>
            <a:custGeom>
              <a:avLst/>
              <a:gdLst>
                <a:gd name="T0" fmla="*/ 25698450 w 9525"/>
                <a:gd name="T1" fmla="*/ 14288 h 9525"/>
                <a:gd name="T2" fmla="*/ 10277475 w 9525"/>
                <a:gd name="T3" fmla="*/ 0 h 9525"/>
                <a:gd name="T4" fmla="*/ 2569845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98" y="14288"/>
                  </a:moveTo>
                  <a:cubicBezTo>
                    <a:pt x="3651" y="8477"/>
                    <a:pt x="4603" y="4382"/>
                    <a:pt x="1079" y="0"/>
                  </a:cubicBezTo>
                  <a:cubicBezTo>
                    <a:pt x="888" y="6858"/>
                    <a:pt x="-2064" y="11525"/>
                    <a:pt x="2698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4" name="Freeform: Shape 1385">
              <a:extLst>
                <a:ext uri="{FF2B5EF4-FFF2-40B4-BE49-F238E27FC236}">
                  <a16:creationId xmlns:a16="http://schemas.microsoft.com/office/drawing/2014/main" id="{8080D708-43BE-4654-BCEB-508B380E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976" y="3605135"/>
              <a:ext cx="9525" cy="9525"/>
            </a:xfrm>
            <a:custGeom>
              <a:avLst/>
              <a:gdLst>
                <a:gd name="T0" fmla="*/ 0 w 9525"/>
                <a:gd name="T1" fmla="*/ 30670500 h 9525"/>
                <a:gd name="T2" fmla="*/ 9525 w 9525"/>
                <a:gd name="T3" fmla="*/ 733425 h 9525"/>
                <a:gd name="T4" fmla="*/ 0 w 9525"/>
                <a:gd name="T5" fmla="*/ 3067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220"/>
                  </a:moveTo>
                  <a:cubicBezTo>
                    <a:pt x="3239" y="2268"/>
                    <a:pt x="11049" y="5792"/>
                    <a:pt x="9525" y="77"/>
                  </a:cubicBezTo>
                  <a:cubicBezTo>
                    <a:pt x="5239" y="77"/>
                    <a:pt x="190" y="-780"/>
                    <a:pt x="0" y="322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5" name="Freeform: Shape 1386">
              <a:extLst>
                <a:ext uri="{FF2B5EF4-FFF2-40B4-BE49-F238E27FC236}">
                  <a16:creationId xmlns:a16="http://schemas.microsoft.com/office/drawing/2014/main" id="{4248DC77-CE9D-42EF-99B1-546A3CF98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310" y="3679579"/>
              <a:ext cx="9525" cy="9525"/>
            </a:xfrm>
            <a:custGeom>
              <a:avLst/>
              <a:gdLst>
                <a:gd name="T0" fmla="*/ 43548300 w 9525"/>
                <a:gd name="T1" fmla="*/ 61922025 h 9525"/>
                <a:gd name="T2" fmla="*/ 43548300 w 9525"/>
                <a:gd name="T3" fmla="*/ 1133475 h 9525"/>
                <a:gd name="T4" fmla="*/ 43548300 w 9525"/>
                <a:gd name="T5" fmla="*/ 6192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501"/>
                  </a:moveTo>
                  <a:cubicBezTo>
                    <a:pt x="4572" y="4405"/>
                    <a:pt x="4572" y="2214"/>
                    <a:pt x="4572" y="119"/>
                  </a:cubicBezTo>
                  <a:cubicBezTo>
                    <a:pt x="-1524" y="-1119"/>
                    <a:pt x="-1524" y="7739"/>
                    <a:pt x="4572" y="65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6" name="Freeform: Shape 1387">
              <a:extLst>
                <a:ext uri="{FF2B5EF4-FFF2-40B4-BE49-F238E27FC236}">
                  <a16:creationId xmlns:a16="http://schemas.microsoft.com/office/drawing/2014/main" id="{6F522482-474F-40EF-8CB8-4A3C7F5AC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182" y="4071061"/>
              <a:ext cx="9525" cy="9525"/>
            </a:xfrm>
            <a:custGeom>
              <a:avLst/>
              <a:gdLst>
                <a:gd name="T0" fmla="*/ 63817500 w 9525"/>
                <a:gd name="T1" fmla="*/ 47358300 h 9525"/>
                <a:gd name="T2" fmla="*/ 3028950 w 9525"/>
                <a:gd name="T3" fmla="*/ 2000250 h 9525"/>
                <a:gd name="T4" fmla="*/ 63817500 w 9525"/>
                <a:gd name="T5" fmla="*/ 4735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00" y="4972"/>
                  </a:moveTo>
                  <a:cubicBezTo>
                    <a:pt x="3652" y="4306"/>
                    <a:pt x="5461" y="-1124"/>
                    <a:pt x="318" y="210"/>
                  </a:cubicBezTo>
                  <a:cubicBezTo>
                    <a:pt x="-1587" y="4972"/>
                    <a:pt x="5652" y="8401"/>
                    <a:pt x="6700" y="49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7" name="Freeform: Shape 1388">
              <a:extLst>
                <a:ext uri="{FF2B5EF4-FFF2-40B4-BE49-F238E27FC236}">
                  <a16:creationId xmlns:a16="http://schemas.microsoft.com/office/drawing/2014/main" id="{20BFB63C-D61F-4032-914E-837D4190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357" y="3820858"/>
              <a:ext cx="9525" cy="9525"/>
            </a:xfrm>
            <a:custGeom>
              <a:avLst/>
              <a:gdLst>
                <a:gd name="T0" fmla="*/ 0 w 9525"/>
                <a:gd name="T1" fmla="*/ 29937075 h 9525"/>
                <a:gd name="T2" fmla="*/ 60788550 w 9525"/>
                <a:gd name="T3" fmla="*/ 59883675 h 9525"/>
                <a:gd name="T4" fmla="*/ 0 w 9525"/>
                <a:gd name="T5" fmla="*/ 0 h 9525"/>
                <a:gd name="T6" fmla="*/ 0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43"/>
                  </a:moveTo>
                  <a:cubicBezTo>
                    <a:pt x="286" y="6096"/>
                    <a:pt x="5334" y="4096"/>
                    <a:pt x="6382" y="6287"/>
                  </a:cubicBezTo>
                  <a:cubicBezTo>
                    <a:pt x="6191" y="2286"/>
                    <a:pt x="4096" y="191"/>
                    <a:pt x="0" y="0"/>
                  </a:cubicBezTo>
                  <a:cubicBezTo>
                    <a:pt x="0" y="953"/>
                    <a:pt x="0" y="2096"/>
                    <a:pt x="0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8" name="Freeform: Shape 1389">
              <a:extLst>
                <a:ext uri="{FF2B5EF4-FFF2-40B4-BE49-F238E27FC236}">
                  <a16:creationId xmlns:a16="http://schemas.microsoft.com/office/drawing/2014/main" id="{FD6F612F-4576-424E-BA24-D08ED291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04" y="4088566"/>
              <a:ext cx="9525" cy="9525"/>
            </a:xfrm>
            <a:custGeom>
              <a:avLst/>
              <a:gdLst>
                <a:gd name="T0" fmla="*/ 31584900 w 9525"/>
                <a:gd name="T1" fmla="*/ 76590525 h 9525"/>
                <a:gd name="T2" fmla="*/ 47005875 w 9525"/>
                <a:gd name="T3" fmla="*/ 1285875 h 9525"/>
                <a:gd name="T4" fmla="*/ 31584900 w 9525"/>
                <a:gd name="T5" fmla="*/ 76590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6" y="8041"/>
                  </a:moveTo>
                  <a:cubicBezTo>
                    <a:pt x="6745" y="8327"/>
                    <a:pt x="4078" y="2421"/>
                    <a:pt x="4935" y="135"/>
                  </a:cubicBezTo>
                  <a:cubicBezTo>
                    <a:pt x="744" y="-1293"/>
                    <a:pt x="-2876" y="9089"/>
                    <a:pt x="3316" y="804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89" name="Freeform: Shape 1390">
              <a:extLst>
                <a:ext uri="{FF2B5EF4-FFF2-40B4-BE49-F238E27FC236}">
                  <a16:creationId xmlns:a16="http://schemas.microsoft.com/office/drawing/2014/main" id="{C6ABAAE5-E1BD-46AD-9F6E-7A25AC861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73" y="4349886"/>
              <a:ext cx="9525" cy="9525"/>
            </a:xfrm>
            <a:custGeom>
              <a:avLst/>
              <a:gdLst>
                <a:gd name="T0" fmla="*/ 981075 w 9525"/>
                <a:gd name="T1" fmla="*/ 63426975 h 9525"/>
                <a:gd name="T2" fmla="*/ 46339125 w 9525"/>
                <a:gd name="T3" fmla="*/ 63426975 h 9525"/>
                <a:gd name="T4" fmla="*/ 30918150 w 9525"/>
                <a:gd name="T5" fmla="*/ 2638425 h 9525"/>
                <a:gd name="T6" fmla="*/ 981075 w 9525"/>
                <a:gd name="T7" fmla="*/ 63426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3" y="6659"/>
                  </a:moveTo>
                  <a:cubicBezTo>
                    <a:pt x="1627" y="6659"/>
                    <a:pt x="3246" y="6659"/>
                    <a:pt x="4865" y="6659"/>
                  </a:cubicBezTo>
                  <a:cubicBezTo>
                    <a:pt x="4960" y="3896"/>
                    <a:pt x="4484" y="1705"/>
                    <a:pt x="3246" y="277"/>
                  </a:cubicBezTo>
                  <a:cubicBezTo>
                    <a:pt x="-1517" y="-1247"/>
                    <a:pt x="484" y="3896"/>
                    <a:pt x="103" y="66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0" name="Freeform: Shape 1391">
              <a:extLst>
                <a:ext uri="{FF2B5EF4-FFF2-40B4-BE49-F238E27FC236}">
                  <a16:creationId xmlns:a16="http://schemas.microsoft.com/office/drawing/2014/main" id="{E53BB34E-0CD4-4B78-88ED-0A99DE162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3891715"/>
              <a:ext cx="9525" cy="9525"/>
            </a:xfrm>
            <a:custGeom>
              <a:avLst/>
              <a:gdLst>
                <a:gd name="T0" fmla="*/ 0 w 9525"/>
                <a:gd name="T1" fmla="*/ 19145250 h 9525"/>
                <a:gd name="T2" fmla="*/ 9525 w 9525"/>
                <a:gd name="T3" fmla="*/ 3724275 h 9525"/>
                <a:gd name="T4" fmla="*/ 0 w 9525"/>
                <a:gd name="T5" fmla="*/ 1914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10"/>
                  </a:moveTo>
                  <a:cubicBezTo>
                    <a:pt x="3429" y="4486"/>
                    <a:pt x="14669" y="6201"/>
                    <a:pt x="9525" y="391"/>
                  </a:cubicBezTo>
                  <a:cubicBezTo>
                    <a:pt x="8953" y="5344"/>
                    <a:pt x="1524" y="-3800"/>
                    <a:pt x="0" y="20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1" name="Freeform: Shape 1392">
              <a:extLst>
                <a:ext uri="{FF2B5EF4-FFF2-40B4-BE49-F238E27FC236}">
                  <a16:creationId xmlns:a16="http://schemas.microsoft.com/office/drawing/2014/main" id="{0F2071D6-D63F-4572-AF36-F502845DC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061" y="4150307"/>
              <a:ext cx="9525" cy="9525"/>
            </a:xfrm>
            <a:custGeom>
              <a:avLst/>
              <a:gdLst>
                <a:gd name="T0" fmla="*/ 1447800 w 9525"/>
                <a:gd name="T1" fmla="*/ 61902975 h 9525"/>
                <a:gd name="T2" fmla="*/ 61331475 w 9525"/>
                <a:gd name="T3" fmla="*/ 1114425 h 9525"/>
                <a:gd name="T4" fmla="*/ 1447800 w 9525"/>
                <a:gd name="T5" fmla="*/ 6190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" y="6499"/>
                  </a:moveTo>
                  <a:cubicBezTo>
                    <a:pt x="5105" y="7261"/>
                    <a:pt x="7201" y="5165"/>
                    <a:pt x="6439" y="117"/>
                  </a:cubicBezTo>
                  <a:cubicBezTo>
                    <a:pt x="1486" y="-550"/>
                    <a:pt x="-610" y="1641"/>
                    <a:pt x="152" y="64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2" name="Freeform: Shape 1393">
              <a:extLst>
                <a:ext uri="{FF2B5EF4-FFF2-40B4-BE49-F238E27FC236}">
                  <a16:creationId xmlns:a16="http://schemas.microsoft.com/office/drawing/2014/main" id="{98A1D411-CF5E-4590-9E40-70116FB01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475" y="4278916"/>
              <a:ext cx="9525" cy="9525"/>
            </a:xfrm>
            <a:custGeom>
              <a:avLst/>
              <a:gdLst>
                <a:gd name="T0" fmla="*/ 13025 w 9525"/>
                <a:gd name="T1" fmla="*/ 0 h 9525"/>
                <a:gd name="T2" fmla="*/ 357 w 9525"/>
                <a:gd name="T3" fmla="*/ 15420975 h 9525"/>
                <a:gd name="T4" fmla="*/ 3500 w 9525"/>
                <a:gd name="T5" fmla="*/ 76209525 h 9525"/>
                <a:gd name="T6" fmla="*/ 13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025" y="0"/>
                  </a:moveTo>
                  <a:cubicBezTo>
                    <a:pt x="9215" y="952"/>
                    <a:pt x="5882" y="2286"/>
                    <a:pt x="357" y="1619"/>
                  </a:cubicBezTo>
                  <a:cubicBezTo>
                    <a:pt x="-1643" y="6763"/>
                    <a:pt x="5501" y="2857"/>
                    <a:pt x="3500" y="8001"/>
                  </a:cubicBezTo>
                  <a:cubicBezTo>
                    <a:pt x="6929" y="5524"/>
                    <a:pt x="11311" y="4000"/>
                    <a:pt x="130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3" name="Freeform: Shape 1394">
              <a:extLst>
                <a:ext uri="{FF2B5EF4-FFF2-40B4-BE49-F238E27FC236}">
                  <a16:creationId xmlns:a16="http://schemas.microsoft.com/office/drawing/2014/main" id="{2B2027BD-C3D6-4FAE-BD6B-7D4D787F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38779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5420975 w 9525"/>
                <a:gd name="T3" fmla="*/ 9525 h 9525"/>
                <a:gd name="T4" fmla="*/ 60788550 w 9525"/>
                <a:gd name="T5" fmla="*/ 9525 h 9525"/>
                <a:gd name="T6" fmla="*/ 60788550 w 9525"/>
                <a:gd name="T7" fmla="*/ 161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2762" y="4667"/>
                    <a:pt x="1619" y="9525"/>
                  </a:cubicBezTo>
                  <a:cubicBezTo>
                    <a:pt x="3239" y="9525"/>
                    <a:pt x="4763" y="9525"/>
                    <a:pt x="6382" y="9525"/>
                  </a:cubicBezTo>
                  <a:cubicBezTo>
                    <a:pt x="5239" y="4667"/>
                    <a:pt x="5239" y="6477"/>
                    <a:pt x="6382" y="1619"/>
                  </a:cubicBezTo>
                  <a:cubicBezTo>
                    <a:pt x="3620" y="1714"/>
                    <a:pt x="1429" y="1238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4" name="Freeform: Shape 1395">
              <a:extLst>
                <a:ext uri="{FF2B5EF4-FFF2-40B4-BE49-F238E27FC236}">
                  <a16:creationId xmlns:a16="http://schemas.microsoft.com/office/drawing/2014/main" id="{8424D7E3-D652-4A30-B3EA-1ED4BCC7F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776" y="3901726"/>
              <a:ext cx="9525" cy="9525"/>
            </a:xfrm>
            <a:custGeom>
              <a:avLst/>
              <a:gdLst>
                <a:gd name="T0" fmla="*/ 13057 w 9525"/>
                <a:gd name="T1" fmla="*/ 1524 h 9525"/>
                <a:gd name="T2" fmla="*/ 8294 w 9525"/>
                <a:gd name="T3" fmla="*/ 0 h 9525"/>
                <a:gd name="T4" fmla="*/ 388 w 9525"/>
                <a:gd name="T5" fmla="*/ 7906 h 9525"/>
                <a:gd name="T6" fmla="*/ 9913 w 9525"/>
                <a:gd name="T7" fmla="*/ 11049 h 9525"/>
                <a:gd name="T8" fmla="*/ 13057 w 9525"/>
                <a:gd name="T9" fmla="*/ 152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057" y="1524"/>
                  </a:moveTo>
                  <a:cubicBezTo>
                    <a:pt x="10866" y="1619"/>
                    <a:pt x="9532" y="762"/>
                    <a:pt x="8294" y="0"/>
                  </a:cubicBezTo>
                  <a:cubicBezTo>
                    <a:pt x="10580" y="6667"/>
                    <a:pt x="-2374" y="6096"/>
                    <a:pt x="388" y="7906"/>
                  </a:cubicBezTo>
                  <a:cubicBezTo>
                    <a:pt x="5437" y="7144"/>
                    <a:pt x="6580" y="10096"/>
                    <a:pt x="9913" y="11049"/>
                  </a:cubicBezTo>
                  <a:cubicBezTo>
                    <a:pt x="7627" y="4572"/>
                    <a:pt x="13342" y="6001"/>
                    <a:pt x="13057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5" name="Freeform: Shape 1396">
              <a:extLst>
                <a:ext uri="{FF2B5EF4-FFF2-40B4-BE49-F238E27FC236}">
                  <a16:creationId xmlns:a16="http://schemas.microsoft.com/office/drawing/2014/main" id="{967695FB-D249-49B5-966E-409FAE4E7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32" y="4102807"/>
              <a:ext cx="9525" cy="9525"/>
            </a:xfrm>
            <a:custGeom>
              <a:avLst/>
              <a:gdLst>
                <a:gd name="T0" fmla="*/ 0 w 9525"/>
                <a:gd name="T1" fmla="*/ 31670625 h 9525"/>
                <a:gd name="T2" fmla="*/ 75304650 w 9525"/>
                <a:gd name="T3" fmla="*/ 77038200 h 9525"/>
                <a:gd name="T4" fmla="*/ 75304650 w 9525"/>
                <a:gd name="T5" fmla="*/ 1733550 h 9525"/>
                <a:gd name="T6" fmla="*/ 0 w 9525"/>
                <a:gd name="T7" fmla="*/ 31670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325"/>
                  </a:moveTo>
                  <a:cubicBezTo>
                    <a:pt x="667" y="7326"/>
                    <a:pt x="5429" y="10564"/>
                    <a:pt x="7906" y="8088"/>
                  </a:cubicBezTo>
                  <a:cubicBezTo>
                    <a:pt x="7715" y="4183"/>
                    <a:pt x="4953" y="3230"/>
                    <a:pt x="7906" y="182"/>
                  </a:cubicBezTo>
                  <a:cubicBezTo>
                    <a:pt x="3048" y="-1056"/>
                    <a:pt x="4953" y="4468"/>
                    <a:pt x="0" y="33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6" name="Freeform: Shape 1397">
              <a:extLst>
                <a:ext uri="{FF2B5EF4-FFF2-40B4-BE49-F238E27FC236}">
                  <a16:creationId xmlns:a16="http://schemas.microsoft.com/office/drawing/2014/main" id="{C215806A-7EED-448A-9084-8E2973E7E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18" y="4123245"/>
              <a:ext cx="9525" cy="9525"/>
            </a:xfrm>
            <a:custGeom>
              <a:avLst/>
              <a:gdLst>
                <a:gd name="T0" fmla="*/ 35385375 w 9525"/>
                <a:gd name="T1" fmla="*/ 78333600 h 9525"/>
                <a:gd name="T2" fmla="*/ 35385375 w 9525"/>
                <a:gd name="T3" fmla="*/ 3028950 h 9525"/>
                <a:gd name="T4" fmla="*/ 35385375 w 9525"/>
                <a:gd name="T5" fmla="*/ 78333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8224"/>
                  </a:moveTo>
                  <a:cubicBezTo>
                    <a:pt x="3715" y="5557"/>
                    <a:pt x="3715" y="2890"/>
                    <a:pt x="3715" y="318"/>
                  </a:cubicBezTo>
                  <a:cubicBezTo>
                    <a:pt x="-1238" y="-2158"/>
                    <a:pt x="-1238" y="10701"/>
                    <a:pt x="3715" y="8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7" name="Freeform: Shape 1398">
              <a:extLst>
                <a:ext uri="{FF2B5EF4-FFF2-40B4-BE49-F238E27FC236}">
                  <a16:creationId xmlns:a16="http://schemas.microsoft.com/office/drawing/2014/main" id="{821135C6-57F9-48A1-94AC-37D7C72D4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787" y="4136231"/>
              <a:ext cx="9525" cy="9525"/>
            </a:xfrm>
            <a:custGeom>
              <a:avLst/>
              <a:gdLst>
                <a:gd name="T0" fmla="*/ 48063150 w 9525"/>
                <a:gd name="T1" fmla="*/ 9526 h 9525"/>
                <a:gd name="T2" fmla="*/ 32642175 w 9525"/>
                <a:gd name="T3" fmla="*/ 1 h 9525"/>
                <a:gd name="T4" fmla="*/ 48063150 w 9525"/>
                <a:gd name="T5" fmla="*/ 952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46" y="9526"/>
                  </a:moveTo>
                  <a:cubicBezTo>
                    <a:pt x="2665" y="4763"/>
                    <a:pt x="5618" y="3334"/>
                    <a:pt x="3427" y="1"/>
                  </a:cubicBezTo>
                  <a:cubicBezTo>
                    <a:pt x="-3526" y="-95"/>
                    <a:pt x="1712" y="9907"/>
                    <a:pt x="5046" y="9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8" name="Freeform: Shape 1399">
              <a:extLst>
                <a:ext uri="{FF2B5EF4-FFF2-40B4-BE49-F238E27FC236}">
                  <a16:creationId xmlns:a16="http://schemas.microsoft.com/office/drawing/2014/main" id="{4D1A73CB-A1AC-45FD-8699-C7AD446BA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086875"/>
              <a:ext cx="19050" cy="9525"/>
            </a:xfrm>
            <a:custGeom>
              <a:avLst/>
              <a:gdLst>
                <a:gd name="T0" fmla="*/ 0 w 19050"/>
                <a:gd name="T1" fmla="*/ 3351 h 9525"/>
                <a:gd name="T2" fmla="*/ 19050 w 19050"/>
                <a:gd name="T3" fmla="*/ 14495 h 9525"/>
                <a:gd name="T4" fmla="*/ 20669 w 19050"/>
                <a:gd name="T5" fmla="*/ 5065 h 9525"/>
                <a:gd name="T6" fmla="*/ 0 w 19050"/>
                <a:gd name="T7" fmla="*/ 33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3351"/>
                  </a:moveTo>
                  <a:cubicBezTo>
                    <a:pt x="9430" y="4018"/>
                    <a:pt x="11811" y="11637"/>
                    <a:pt x="19050" y="14495"/>
                  </a:cubicBezTo>
                  <a:cubicBezTo>
                    <a:pt x="20860" y="12590"/>
                    <a:pt x="20860" y="8875"/>
                    <a:pt x="20669" y="5065"/>
                  </a:cubicBezTo>
                  <a:cubicBezTo>
                    <a:pt x="10859" y="5637"/>
                    <a:pt x="5620" y="-5317"/>
                    <a:pt x="0" y="33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599" name="Freeform: Shape 1400">
              <a:extLst>
                <a:ext uri="{FF2B5EF4-FFF2-40B4-BE49-F238E27FC236}">
                  <a16:creationId xmlns:a16="http://schemas.microsoft.com/office/drawing/2014/main" id="{8FD4C60D-6660-468E-87F1-BB1463521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1" y="4229767"/>
              <a:ext cx="9525" cy="19050"/>
            </a:xfrm>
            <a:custGeom>
              <a:avLst/>
              <a:gdLst>
                <a:gd name="T0" fmla="*/ 4766 w 9525"/>
                <a:gd name="T1" fmla="*/ 0 h 19050"/>
                <a:gd name="T2" fmla="*/ 4 w 9525"/>
                <a:gd name="T3" fmla="*/ 20574 h 19050"/>
                <a:gd name="T4" fmla="*/ 11148 w 9525"/>
                <a:gd name="T5" fmla="*/ 17431 h 19050"/>
                <a:gd name="T6" fmla="*/ 4766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6" y="0"/>
                  </a:moveTo>
                  <a:cubicBezTo>
                    <a:pt x="6862" y="11049"/>
                    <a:pt x="-187" y="11239"/>
                    <a:pt x="4" y="20574"/>
                  </a:cubicBezTo>
                  <a:cubicBezTo>
                    <a:pt x="3719" y="16573"/>
                    <a:pt x="8100" y="19336"/>
                    <a:pt x="11148" y="17431"/>
                  </a:cubicBezTo>
                  <a:cubicBezTo>
                    <a:pt x="6195" y="8572"/>
                    <a:pt x="18292" y="4667"/>
                    <a:pt x="476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0" name="Freeform: Shape 1401">
              <a:extLst>
                <a:ext uri="{FF2B5EF4-FFF2-40B4-BE49-F238E27FC236}">
                  <a16:creationId xmlns:a16="http://schemas.microsoft.com/office/drawing/2014/main" id="{FD93BB5D-A204-44C2-8405-6BBDC2E60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3" y="4251960"/>
              <a:ext cx="9525" cy="9525"/>
            </a:xfrm>
            <a:custGeom>
              <a:avLst/>
              <a:gdLst>
                <a:gd name="T0" fmla="*/ 3144 w 9525"/>
                <a:gd name="T1" fmla="*/ 29937075 h 9525"/>
                <a:gd name="T2" fmla="*/ 1 w 9525"/>
                <a:gd name="T3" fmla="*/ 0 h 9525"/>
                <a:gd name="T4" fmla="*/ 15812 w 9525"/>
                <a:gd name="T5" fmla="*/ 29937075 h 9525"/>
                <a:gd name="T6" fmla="*/ 3144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4" y="3143"/>
                  </a:moveTo>
                  <a:cubicBezTo>
                    <a:pt x="2763" y="1333"/>
                    <a:pt x="1429" y="667"/>
                    <a:pt x="1" y="0"/>
                  </a:cubicBezTo>
                  <a:cubicBezTo>
                    <a:pt x="-95" y="8954"/>
                    <a:pt x="13050" y="2953"/>
                    <a:pt x="15812" y="3143"/>
                  </a:cubicBezTo>
                  <a:cubicBezTo>
                    <a:pt x="10954" y="-952"/>
                    <a:pt x="8478" y="762"/>
                    <a:pt x="3144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1" name="Freeform: Shape 1402">
              <a:extLst>
                <a:ext uri="{FF2B5EF4-FFF2-40B4-BE49-F238E27FC236}">
                  <a16:creationId xmlns:a16="http://schemas.microsoft.com/office/drawing/2014/main" id="{C73FA66F-2721-4C74-9254-628AD1330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69834"/>
              <a:ext cx="9525" cy="9525"/>
            </a:xfrm>
            <a:custGeom>
              <a:avLst/>
              <a:gdLst>
                <a:gd name="T0" fmla="*/ 0 w 9525"/>
                <a:gd name="T1" fmla="*/ 17868900 h 9525"/>
                <a:gd name="T2" fmla="*/ 12668 w 9525"/>
                <a:gd name="T3" fmla="*/ 63226950 h 9525"/>
                <a:gd name="T4" fmla="*/ 0 w 9525"/>
                <a:gd name="T5" fmla="*/ 17868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876"/>
                  </a:moveTo>
                  <a:cubicBezTo>
                    <a:pt x="6001" y="1590"/>
                    <a:pt x="7620" y="5876"/>
                    <a:pt x="12668" y="6638"/>
                  </a:cubicBezTo>
                  <a:cubicBezTo>
                    <a:pt x="12954" y="1495"/>
                    <a:pt x="3905" y="-2506"/>
                    <a:pt x="0" y="18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2" name="Freeform: Shape 1403">
              <a:extLst>
                <a:ext uri="{FF2B5EF4-FFF2-40B4-BE49-F238E27FC236}">
                  <a16:creationId xmlns:a16="http://schemas.microsoft.com/office/drawing/2014/main" id="{EDD9A7A7-092A-4197-8CE9-0591EE7C2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099" y="3789138"/>
              <a:ext cx="9525" cy="19050"/>
            </a:xfrm>
            <a:custGeom>
              <a:avLst/>
              <a:gdLst>
                <a:gd name="T0" fmla="*/ 11352 w 9525"/>
                <a:gd name="T1" fmla="*/ 11051 h 19050"/>
                <a:gd name="T2" fmla="*/ 8209 w 9525"/>
                <a:gd name="T3" fmla="*/ 3145 h 19050"/>
                <a:gd name="T4" fmla="*/ 3446 w 9525"/>
                <a:gd name="T5" fmla="*/ 12670 h 19050"/>
                <a:gd name="T6" fmla="*/ 5066 w 9525"/>
                <a:gd name="T7" fmla="*/ 2 h 19050"/>
                <a:gd name="T8" fmla="*/ 303 w 9525"/>
                <a:gd name="T9" fmla="*/ 20576 h 19050"/>
                <a:gd name="T10" fmla="*/ 11352 w 9525"/>
                <a:gd name="T11" fmla="*/ 11051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11352" y="11051"/>
                  </a:moveTo>
                  <a:cubicBezTo>
                    <a:pt x="10400" y="8193"/>
                    <a:pt x="10495" y="4479"/>
                    <a:pt x="8209" y="3145"/>
                  </a:cubicBezTo>
                  <a:cubicBezTo>
                    <a:pt x="5923" y="5622"/>
                    <a:pt x="6018" y="10575"/>
                    <a:pt x="3446" y="12670"/>
                  </a:cubicBezTo>
                  <a:cubicBezTo>
                    <a:pt x="2303" y="6765"/>
                    <a:pt x="6113" y="5812"/>
                    <a:pt x="5066" y="2"/>
                  </a:cubicBezTo>
                  <a:cubicBezTo>
                    <a:pt x="-3602" y="-189"/>
                    <a:pt x="1827" y="13623"/>
                    <a:pt x="303" y="20576"/>
                  </a:cubicBezTo>
                  <a:cubicBezTo>
                    <a:pt x="5351" y="18861"/>
                    <a:pt x="4780" y="11432"/>
                    <a:pt x="11352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3" name="Freeform: Shape 1404">
              <a:extLst>
                <a:ext uri="{FF2B5EF4-FFF2-40B4-BE49-F238E27FC236}">
                  <a16:creationId xmlns:a16="http://schemas.microsoft.com/office/drawing/2014/main" id="{2C443DAA-9DFD-40C5-BE42-AE64879A3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96" y="4072795"/>
              <a:ext cx="9525" cy="9525"/>
            </a:xfrm>
            <a:custGeom>
              <a:avLst/>
              <a:gdLst>
                <a:gd name="T0" fmla="*/ 285750 w 9525"/>
                <a:gd name="T1" fmla="*/ 76209525 h 9525"/>
                <a:gd name="T2" fmla="*/ 75590400 w 9525"/>
                <a:gd name="T3" fmla="*/ 60788550 h 9525"/>
                <a:gd name="T4" fmla="*/ 45653325 w 9525"/>
                <a:gd name="T5" fmla="*/ 0 h 9525"/>
                <a:gd name="T6" fmla="*/ 285750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" y="8001"/>
                  </a:moveTo>
                  <a:cubicBezTo>
                    <a:pt x="3840" y="8668"/>
                    <a:pt x="3459" y="5144"/>
                    <a:pt x="7936" y="6382"/>
                  </a:cubicBezTo>
                  <a:cubicBezTo>
                    <a:pt x="8412" y="2762"/>
                    <a:pt x="7555" y="381"/>
                    <a:pt x="4793" y="0"/>
                  </a:cubicBezTo>
                  <a:cubicBezTo>
                    <a:pt x="2983" y="2477"/>
                    <a:pt x="-351" y="3334"/>
                    <a:pt x="30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4" name="Freeform: Shape 1405">
              <a:extLst>
                <a:ext uri="{FF2B5EF4-FFF2-40B4-BE49-F238E27FC236}">
                  <a16:creationId xmlns:a16="http://schemas.microsoft.com/office/drawing/2014/main" id="{77B728E1-1DE0-4864-BCEC-EEF6A173C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263003"/>
              <a:ext cx="9525" cy="9525"/>
            </a:xfrm>
            <a:custGeom>
              <a:avLst/>
              <a:gdLst>
                <a:gd name="T0" fmla="*/ 0 w 9525"/>
                <a:gd name="T1" fmla="*/ 57150 h 9525"/>
                <a:gd name="T2" fmla="*/ 45367575 w 9525"/>
                <a:gd name="T3" fmla="*/ 75361800 h 9525"/>
                <a:gd name="T4" fmla="*/ 0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"/>
                  </a:moveTo>
                  <a:cubicBezTo>
                    <a:pt x="1524" y="2769"/>
                    <a:pt x="-95" y="8484"/>
                    <a:pt x="4763" y="7912"/>
                  </a:cubicBezTo>
                  <a:cubicBezTo>
                    <a:pt x="4572" y="3912"/>
                    <a:pt x="4477" y="-184"/>
                    <a:pt x="0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5" name="Freeform: Shape 1406">
              <a:extLst>
                <a:ext uri="{FF2B5EF4-FFF2-40B4-BE49-F238E27FC236}">
                  <a16:creationId xmlns:a16="http://schemas.microsoft.com/office/drawing/2014/main" id="{10935B96-2111-48A2-91C1-F6E19ABC0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307276"/>
              <a:ext cx="9525" cy="9525"/>
            </a:xfrm>
            <a:custGeom>
              <a:avLst/>
              <a:gdLst>
                <a:gd name="T0" fmla="*/ 0 w 9525"/>
                <a:gd name="T1" fmla="*/ 1133475 h 9525"/>
                <a:gd name="T2" fmla="*/ 0 w 9525"/>
                <a:gd name="T3" fmla="*/ 61922025 h 9525"/>
                <a:gd name="T4" fmla="*/ 0 w 9525"/>
                <a:gd name="T5" fmla="*/ 1133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19"/>
                  </a:moveTo>
                  <a:cubicBezTo>
                    <a:pt x="0" y="2215"/>
                    <a:pt x="0" y="4405"/>
                    <a:pt x="0" y="6501"/>
                  </a:cubicBezTo>
                  <a:cubicBezTo>
                    <a:pt x="6191" y="7739"/>
                    <a:pt x="6191" y="-1119"/>
                    <a:pt x="0" y="1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6" name="Freeform: Shape 1407">
              <a:extLst>
                <a:ext uri="{FF2B5EF4-FFF2-40B4-BE49-F238E27FC236}">
                  <a16:creationId xmlns:a16="http://schemas.microsoft.com/office/drawing/2014/main" id="{8F7EDCCC-F627-4ED0-88EB-78A61ABFC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59" y="3275552"/>
              <a:ext cx="9525" cy="9525"/>
            </a:xfrm>
            <a:custGeom>
              <a:avLst/>
              <a:gdLst>
                <a:gd name="T0" fmla="*/ 9649 w 9525"/>
                <a:gd name="T1" fmla="*/ 75304650 h 9525"/>
                <a:gd name="T2" fmla="*/ 124 w 9525"/>
                <a:gd name="T3" fmla="*/ 0 h 9525"/>
                <a:gd name="T4" fmla="*/ 9649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49" y="7906"/>
                  </a:moveTo>
                  <a:cubicBezTo>
                    <a:pt x="5363" y="6382"/>
                    <a:pt x="3744" y="2191"/>
                    <a:pt x="124" y="0"/>
                  </a:cubicBezTo>
                  <a:cubicBezTo>
                    <a:pt x="-1114" y="6001"/>
                    <a:pt x="7268" y="10573"/>
                    <a:pt x="9649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7" name="Freeform: Shape 1408">
              <a:extLst>
                <a:ext uri="{FF2B5EF4-FFF2-40B4-BE49-F238E27FC236}">
                  <a16:creationId xmlns:a16="http://schemas.microsoft.com/office/drawing/2014/main" id="{C77BFE2B-9CD9-4129-AF60-4C1F612C1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948" y="3713036"/>
              <a:ext cx="9525" cy="9525"/>
            </a:xfrm>
            <a:custGeom>
              <a:avLst/>
              <a:gdLst>
                <a:gd name="T0" fmla="*/ 28365450 w 9525"/>
                <a:gd name="T1" fmla="*/ 0 h 9525"/>
                <a:gd name="T2" fmla="*/ 12944475 w 9525"/>
                <a:gd name="T3" fmla="*/ 9525 h 9525"/>
                <a:gd name="T4" fmla="*/ 88249125 w 9525"/>
                <a:gd name="T5" fmla="*/ 8001 h 9525"/>
                <a:gd name="T6" fmla="*/ 88249125 w 9525"/>
                <a:gd name="T7" fmla="*/ 95 h 9525"/>
                <a:gd name="T8" fmla="*/ 283654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78" y="0"/>
                  </a:moveTo>
                  <a:cubicBezTo>
                    <a:pt x="2692" y="2572"/>
                    <a:pt x="-2356" y="8191"/>
                    <a:pt x="1359" y="9525"/>
                  </a:cubicBezTo>
                  <a:cubicBezTo>
                    <a:pt x="2788" y="6763"/>
                    <a:pt x="6883" y="5429"/>
                    <a:pt x="9265" y="8001"/>
                  </a:cubicBezTo>
                  <a:cubicBezTo>
                    <a:pt x="9074" y="4096"/>
                    <a:pt x="6312" y="3048"/>
                    <a:pt x="9265" y="95"/>
                  </a:cubicBezTo>
                  <a:cubicBezTo>
                    <a:pt x="7169" y="0"/>
                    <a:pt x="5074" y="0"/>
                    <a:pt x="297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8" name="Freeform: Shape 1409">
              <a:extLst>
                <a:ext uri="{FF2B5EF4-FFF2-40B4-BE49-F238E27FC236}">
                  <a16:creationId xmlns:a16="http://schemas.microsoft.com/office/drawing/2014/main" id="{45F98104-8987-4395-B54E-27815F798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640" y="4040107"/>
              <a:ext cx="9525" cy="19050"/>
            </a:xfrm>
            <a:custGeom>
              <a:avLst/>
              <a:gdLst>
                <a:gd name="T0" fmla="*/ 12668 w 9525"/>
                <a:gd name="T1" fmla="*/ 1065 h 19050"/>
                <a:gd name="T2" fmla="*/ 0 w 9525"/>
                <a:gd name="T3" fmla="*/ 12114 h 19050"/>
                <a:gd name="T4" fmla="*/ 1619 w 9525"/>
                <a:gd name="T5" fmla="*/ 21639 h 19050"/>
                <a:gd name="T6" fmla="*/ 12764 w 9525"/>
                <a:gd name="T7" fmla="*/ 23258 h 19050"/>
                <a:gd name="T8" fmla="*/ 4858 w 9525"/>
                <a:gd name="T9" fmla="*/ 12209 h 19050"/>
                <a:gd name="T10" fmla="*/ 11239 w 9525"/>
                <a:gd name="T11" fmla="*/ 13828 h 19050"/>
                <a:gd name="T12" fmla="*/ 8001 w 9525"/>
                <a:gd name="T13" fmla="*/ 4303 h 19050"/>
                <a:gd name="T14" fmla="*/ 12668 w 9525"/>
                <a:gd name="T15" fmla="*/ 106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2668" y="1065"/>
                  </a:moveTo>
                  <a:cubicBezTo>
                    <a:pt x="5334" y="-3888"/>
                    <a:pt x="5143" y="9923"/>
                    <a:pt x="0" y="12114"/>
                  </a:cubicBezTo>
                  <a:cubicBezTo>
                    <a:pt x="4477" y="14876"/>
                    <a:pt x="1524" y="16210"/>
                    <a:pt x="1619" y="21639"/>
                  </a:cubicBezTo>
                  <a:cubicBezTo>
                    <a:pt x="7620" y="20877"/>
                    <a:pt x="9144" y="19448"/>
                    <a:pt x="12764" y="23258"/>
                  </a:cubicBezTo>
                  <a:cubicBezTo>
                    <a:pt x="14288" y="15352"/>
                    <a:pt x="4286" y="19162"/>
                    <a:pt x="4858" y="12209"/>
                  </a:cubicBezTo>
                  <a:cubicBezTo>
                    <a:pt x="7906" y="11828"/>
                    <a:pt x="8382" y="14019"/>
                    <a:pt x="11239" y="13828"/>
                  </a:cubicBezTo>
                  <a:cubicBezTo>
                    <a:pt x="13526" y="8590"/>
                    <a:pt x="12859" y="6589"/>
                    <a:pt x="8001" y="4303"/>
                  </a:cubicBezTo>
                  <a:cubicBezTo>
                    <a:pt x="10382" y="4018"/>
                    <a:pt x="13335" y="4398"/>
                    <a:pt x="12668" y="10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09" name="Freeform: Shape 1410">
              <a:extLst>
                <a:ext uri="{FF2B5EF4-FFF2-40B4-BE49-F238E27FC236}">
                  <a16:creationId xmlns:a16="http://schemas.microsoft.com/office/drawing/2014/main" id="{B8183401-7162-4534-9CBE-4CC7D6ADF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29774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75304650 w 9525"/>
                <a:gd name="T3" fmla="*/ 0 h 9525"/>
                <a:gd name="T4" fmla="*/ 0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9334"/>
                    <a:pt x="7334" y="4381"/>
                    <a:pt x="7906" y="0"/>
                  </a:cubicBezTo>
                  <a:cubicBezTo>
                    <a:pt x="3524" y="381"/>
                    <a:pt x="3429" y="504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0" name="Freeform: Shape 1411">
              <a:extLst>
                <a:ext uri="{FF2B5EF4-FFF2-40B4-BE49-F238E27FC236}">
                  <a16:creationId xmlns:a16="http://schemas.microsoft.com/office/drawing/2014/main" id="{8EAC5D5E-AE59-485F-8FCF-62B26B02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27323"/>
              <a:ext cx="9525" cy="9525"/>
            </a:xfrm>
            <a:custGeom>
              <a:avLst/>
              <a:gdLst>
                <a:gd name="T0" fmla="*/ 75304650 w 9525"/>
                <a:gd name="T1" fmla="*/ 15811 h 9525"/>
                <a:gd name="T2" fmla="*/ 0 w 9525"/>
                <a:gd name="T3" fmla="*/ 0 h 9525"/>
                <a:gd name="T4" fmla="*/ 7530465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5811"/>
                  </a:moveTo>
                  <a:cubicBezTo>
                    <a:pt x="5905" y="9811"/>
                    <a:pt x="6382" y="1429"/>
                    <a:pt x="0" y="0"/>
                  </a:cubicBezTo>
                  <a:cubicBezTo>
                    <a:pt x="0" y="7906"/>
                    <a:pt x="2667" y="13049"/>
                    <a:pt x="7906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1" name="Freeform: Shape 1412">
              <a:extLst>
                <a:ext uri="{FF2B5EF4-FFF2-40B4-BE49-F238E27FC236}">
                  <a16:creationId xmlns:a16="http://schemas.microsoft.com/office/drawing/2014/main" id="{BCF68AA5-1123-4E2E-92F7-22145900E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4" y="4102989"/>
              <a:ext cx="9525" cy="19050"/>
            </a:xfrm>
            <a:custGeom>
              <a:avLst/>
              <a:gdLst>
                <a:gd name="T0" fmla="*/ 4763 w 9525"/>
                <a:gd name="T1" fmla="*/ 20574 h 19050"/>
                <a:gd name="T2" fmla="*/ 9525 w 9525"/>
                <a:gd name="T3" fmla="*/ 1524 h 19050"/>
                <a:gd name="T4" fmla="*/ 0 w 9525"/>
                <a:gd name="T5" fmla="*/ 0 h 19050"/>
                <a:gd name="T6" fmla="*/ 4763 w 9525"/>
                <a:gd name="T7" fmla="*/ 20574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3" y="20574"/>
                  </a:moveTo>
                  <a:cubicBezTo>
                    <a:pt x="5524" y="14669"/>
                    <a:pt x="7048" y="9239"/>
                    <a:pt x="9525" y="1524"/>
                  </a:cubicBezTo>
                  <a:cubicBezTo>
                    <a:pt x="4763" y="-762"/>
                    <a:pt x="4096" y="2858"/>
                    <a:pt x="0" y="0"/>
                  </a:cubicBezTo>
                  <a:cubicBezTo>
                    <a:pt x="6001" y="5239"/>
                    <a:pt x="-286" y="17336"/>
                    <a:pt x="4763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2" name="Freeform: Shape 1413">
              <a:extLst>
                <a:ext uri="{FF2B5EF4-FFF2-40B4-BE49-F238E27FC236}">
                  <a16:creationId xmlns:a16="http://schemas.microsoft.com/office/drawing/2014/main" id="{B6D008B7-EA28-45C1-8208-9808E2B95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905" y="2606612"/>
              <a:ext cx="9525" cy="9525"/>
            </a:xfrm>
            <a:custGeom>
              <a:avLst/>
              <a:gdLst>
                <a:gd name="T0" fmla="*/ 6639 w 9525"/>
                <a:gd name="T1" fmla="*/ 14288 h 9525"/>
                <a:gd name="T2" fmla="*/ 16164 w 9525"/>
                <a:gd name="T3" fmla="*/ 11049 h 9525"/>
                <a:gd name="T4" fmla="*/ 3496 w 9525"/>
                <a:gd name="T5" fmla="*/ 0 h 9525"/>
                <a:gd name="T6" fmla="*/ 257 w 9525"/>
                <a:gd name="T7" fmla="*/ 9525 h 9525"/>
                <a:gd name="T8" fmla="*/ 6639 w 9525"/>
                <a:gd name="T9" fmla="*/ 4763 h 9525"/>
                <a:gd name="T10" fmla="*/ 9782 w 9525"/>
                <a:gd name="T11" fmla="*/ 9525 h 9525"/>
                <a:gd name="T12" fmla="*/ 6639 w 9525"/>
                <a:gd name="T13" fmla="*/ 1428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639" y="14288"/>
                  </a:moveTo>
                  <a:cubicBezTo>
                    <a:pt x="11687" y="15049"/>
                    <a:pt x="12830" y="12001"/>
                    <a:pt x="16164" y="11049"/>
                  </a:cubicBezTo>
                  <a:cubicBezTo>
                    <a:pt x="16069" y="3238"/>
                    <a:pt x="11116" y="286"/>
                    <a:pt x="3496" y="0"/>
                  </a:cubicBezTo>
                  <a:cubicBezTo>
                    <a:pt x="2067" y="2762"/>
                    <a:pt x="-886" y="4000"/>
                    <a:pt x="257" y="9525"/>
                  </a:cubicBezTo>
                  <a:cubicBezTo>
                    <a:pt x="5305" y="10858"/>
                    <a:pt x="2448" y="4286"/>
                    <a:pt x="6639" y="4763"/>
                  </a:cubicBezTo>
                  <a:cubicBezTo>
                    <a:pt x="6163" y="7906"/>
                    <a:pt x="8734" y="7906"/>
                    <a:pt x="9782" y="9525"/>
                  </a:cubicBezTo>
                  <a:cubicBezTo>
                    <a:pt x="7020" y="9334"/>
                    <a:pt x="6163" y="11144"/>
                    <a:pt x="6639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3" name="Freeform: Shape 1414">
              <a:extLst>
                <a:ext uri="{FF2B5EF4-FFF2-40B4-BE49-F238E27FC236}">
                  <a16:creationId xmlns:a16="http://schemas.microsoft.com/office/drawing/2014/main" id="{7CEC134D-6154-40AB-A3D5-A47069E5F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020" y="4271299"/>
              <a:ext cx="9525" cy="9525"/>
            </a:xfrm>
            <a:custGeom>
              <a:avLst/>
              <a:gdLst>
                <a:gd name="T0" fmla="*/ 0 w 9525"/>
                <a:gd name="T1" fmla="*/ 41700450 h 9525"/>
                <a:gd name="T2" fmla="*/ 9525 w 9525"/>
                <a:gd name="T3" fmla="*/ 41700450 h 9525"/>
                <a:gd name="T4" fmla="*/ 0 w 9525"/>
                <a:gd name="T5" fmla="*/ 41700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378"/>
                  </a:moveTo>
                  <a:cubicBezTo>
                    <a:pt x="5905" y="2759"/>
                    <a:pt x="7144" y="11236"/>
                    <a:pt x="9525" y="4378"/>
                  </a:cubicBezTo>
                  <a:cubicBezTo>
                    <a:pt x="6667" y="2378"/>
                    <a:pt x="476" y="-4385"/>
                    <a:pt x="0" y="43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4" name="Freeform: Shape 1415">
              <a:extLst>
                <a:ext uri="{FF2B5EF4-FFF2-40B4-BE49-F238E27FC236}">
                  <a16:creationId xmlns:a16="http://schemas.microsoft.com/office/drawing/2014/main" id="{4F9CA7BD-6DC9-42F3-A0FD-61BC079B5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07" y="4297966"/>
              <a:ext cx="9525" cy="9525"/>
            </a:xfrm>
            <a:custGeom>
              <a:avLst/>
              <a:gdLst>
                <a:gd name="T0" fmla="*/ 723900 w 9525"/>
                <a:gd name="T1" fmla="*/ 14516100 h 9525"/>
                <a:gd name="T2" fmla="*/ 30660975 w 9525"/>
                <a:gd name="T3" fmla="*/ 89820750 h 9525"/>
                <a:gd name="T4" fmla="*/ 30660975 w 9525"/>
                <a:gd name="T5" fmla="*/ 0 h 9525"/>
                <a:gd name="T6" fmla="*/ 72390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6" y="1524"/>
                  </a:moveTo>
                  <a:cubicBezTo>
                    <a:pt x="-115" y="5429"/>
                    <a:pt x="-210" y="9144"/>
                    <a:pt x="3219" y="9430"/>
                  </a:cubicBezTo>
                  <a:cubicBezTo>
                    <a:pt x="3505" y="6572"/>
                    <a:pt x="6267" y="3238"/>
                    <a:pt x="3219" y="0"/>
                  </a:cubicBezTo>
                  <a:cubicBezTo>
                    <a:pt x="2838" y="1238"/>
                    <a:pt x="1885" y="1810"/>
                    <a:pt x="76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5" name="Freeform: Shape 1416">
              <a:extLst>
                <a:ext uri="{FF2B5EF4-FFF2-40B4-BE49-F238E27FC236}">
                  <a16:creationId xmlns:a16="http://schemas.microsoft.com/office/drawing/2014/main" id="{8A48889F-7F54-40B9-97FE-3EAAB7711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185" y="4391211"/>
              <a:ext cx="9525" cy="9525"/>
            </a:xfrm>
            <a:custGeom>
              <a:avLst/>
              <a:gdLst>
                <a:gd name="T0" fmla="*/ 32004000 w 9525"/>
                <a:gd name="T1" fmla="*/ 195 h 9525"/>
                <a:gd name="T2" fmla="*/ 2066925 w 9525"/>
                <a:gd name="T3" fmla="*/ 9720 h 9525"/>
                <a:gd name="T4" fmla="*/ 32004000 w 9525"/>
                <a:gd name="T5" fmla="*/ 19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60" y="195"/>
                  </a:moveTo>
                  <a:cubicBezTo>
                    <a:pt x="-2355" y="-1329"/>
                    <a:pt x="1170" y="6482"/>
                    <a:pt x="217" y="9720"/>
                  </a:cubicBezTo>
                  <a:cubicBezTo>
                    <a:pt x="5837" y="11244"/>
                    <a:pt x="2408" y="3529"/>
                    <a:pt x="3360" y="1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6" name="Freeform: Shape 1417">
              <a:extLst>
                <a:ext uri="{FF2B5EF4-FFF2-40B4-BE49-F238E27FC236}">
                  <a16:creationId xmlns:a16="http://schemas.microsoft.com/office/drawing/2014/main" id="{0DEF77BB-9A67-49E2-801A-883B496E0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954" y="4221956"/>
              <a:ext cx="9525" cy="28575"/>
            </a:xfrm>
            <a:custGeom>
              <a:avLst/>
              <a:gdLst>
                <a:gd name="T0" fmla="*/ 7066 w 9525"/>
                <a:gd name="T1" fmla="*/ 31623 h 28575"/>
                <a:gd name="T2" fmla="*/ 10209 w 9525"/>
                <a:gd name="T3" fmla="*/ 23717 h 28575"/>
                <a:gd name="T4" fmla="*/ 8590 w 9525"/>
                <a:gd name="T5" fmla="*/ 1524 h 28575"/>
                <a:gd name="T6" fmla="*/ 2208 w 9525"/>
                <a:gd name="T7" fmla="*/ 0 h 28575"/>
                <a:gd name="T8" fmla="*/ 5447 w 9525"/>
                <a:gd name="T9" fmla="*/ 12668 h 28575"/>
                <a:gd name="T10" fmla="*/ 684 w 9525"/>
                <a:gd name="T11" fmla="*/ 11049 h 28575"/>
                <a:gd name="T12" fmla="*/ 7066 w 9525"/>
                <a:gd name="T13" fmla="*/ 31623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7066" y="31623"/>
                  </a:moveTo>
                  <a:cubicBezTo>
                    <a:pt x="5828" y="26670"/>
                    <a:pt x="12495" y="29718"/>
                    <a:pt x="10209" y="23717"/>
                  </a:cubicBezTo>
                  <a:cubicBezTo>
                    <a:pt x="-3221" y="20479"/>
                    <a:pt x="12972" y="13811"/>
                    <a:pt x="8590" y="1524"/>
                  </a:cubicBezTo>
                  <a:cubicBezTo>
                    <a:pt x="5828" y="1619"/>
                    <a:pt x="3637" y="1238"/>
                    <a:pt x="2208" y="0"/>
                  </a:cubicBezTo>
                  <a:cubicBezTo>
                    <a:pt x="2589" y="7811"/>
                    <a:pt x="3256" y="6096"/>
                    <a:pt x="5447" y="12668"/>
                  </a:cubicBezTo>
                  <a:cubicBezTo>
                    <a:pt x="3351" y="12573"/>
                    <a:pt x="3256" y="10668"/>
                    <a:pt x="684" y="11049"/>
                  </a:cubicBezTo>
                  <a:cubicBezTo>
                    <a:pt x="-1887" y="20574"/>
                    <a:pt x="3351" y="24479"/>
                    <a:pt x="7066" y="316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7" name="Freeform: Shape 1418">
              <a:extLst>
                <a:ext uri="{FF2B5EF4-FFF2-40B4-BE49-F238E27FC236}">
                  <a16:creationId xmlns:a16="http://schemas.microsoft.com/office/drawing/2014/main" id="{1CD073FA-7B41-46EE-9D3B-1961B4F34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295" y="4277315"/>
              <a:ext cx="9525" cy="9525"/>
            </a:xfrm>
            <a:custGeom>
              <a:avLst/>
              <a:gdLst>
                <a:gd name="T0" fmla="*/ 1009650 w 9525"/>
                <a:gd name="T1" fmla="*/ 60607575 h 9525"/>
                <a:gd name="T2" fmla="*/ 46377225 w 9525"/>
                <a:gd name="T3" fmla="*/ 733425 h 9525"/>
                <a:gd name="T4" fmla="*/ 1009650 w 9525"/>
                <a:gd name="T5" fmla="*/ 60607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" y="6363"/>
                  </a:moveTo>
                  <a:cubicBezTo>
                    <a:pt x="4297" y="6840"/>
                    <a:pt x="5345" y="4173"/>
                    <a:pt x="4869" y="77"/>
                  </a:cubicBezTo>
                  <a:cubicBezTo>
                    <a:pt x="678" y="-495"/>
                    <a:pt x="-370" y="2172"/>
                    <a:pt x="106" y="63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8" name="Freeform: Shape 1419">
              <a:extLst>
                <a:ext uri="{FF2B5EF4-FFF2-40B4-BE49-F238E27FC236}">
                  <a16:creationId xmlns:a16="http://schemas.microsoft.com/office/drawing/2014/main" id="{B2632EE5-E5EB-47FF-92F4-FEC9F48DD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4481703"/>
              <a:ext cx="9525" cy="28575"/>
            </a:xfrm>
            <a:custGeom>
              <a:avLst/>
              <a:gdLst>
                <a:gd name="T0" fmla="*/ 30851475 w 9525"/>
                <a:gd name="T1" fmla="*/ 23813 h 28575"/>
                <a:gd name="T2" fmla="*/ 30851475 w 9525"/>
                <a:gd name="T3" fmla="*/ 15907 h 28575"/>
                <a:gd name="T4" fmla="*/ 76209525 w 9525"/>
                <a:gd name="T5" fmla="*/ 17431 h 28575"/>
                <a:gd name="T6" fmla="*/ 60788550 w 9525"/>
                <a:gd name="T7" fmla="*/ 4763 h 28575"/>
                <a:gd name="T8" fmla="*/ 0 w 9525"/>
                <a:gd name="T9" fmla="*/ 0 h 28575"/>
                <a:gd name="T10" fmla="*/ 0 w 9525"/>
                <a:gd name="T11" fmla="*/ 30099 h 28575"/>
                <a:gd name="T12" fmla="*/ 75304650 w 9525"/>
                <a:gd name="T13" fmla="*/ 33242 h 28575"/>
                <a:gd name="T14" fmla="*/ 30851475 w 9525"/>
                <a:gd name="T15" fmla="*/ 23813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3239" y="23813"/>
                  </a:moveTo>
                  <a:cubicBezTo>
                    <a:pt x="11621" y="22765"/>
                    <a:pt x="572" y="20955"/>
                    <a:pt x="3239" y="15907"/>
                  </a:cubicBezTo>
                  <a:cubicBezTo>
                    <a:pt x="5429" y="15812"/>
                    <a:pt x="6667" y="16669"/>
                    <a:pt x="8001" y="17431"/>
                  </a:cubicBezTo>
                  <a:cubicBezTo>
                    <a:pt x="9239" y="11430"/>
                    <a:pt x="6096" y="9906"/>
                    <a:pt x="6382" y="4763"/>
                  </a:cubicBezTo>
                  <a:cubicBezTo>
                    <a:pt x="2000" y="3715"/>
                    <a:pt x="2762" y="4477"/>
                    <a:pt x="0" y="0"/>
                  </a:cubicBezTo>
                  <a:cubicBezTo>
                    <a:pt x="381" y="8858"/>
                    <a:pt x="2191" y="21812"/>
                    <a:pt x="0" y="30099"/>
                  </a:cubicBezTo>
                  <a:cubicBezTo>
                    <a:pt x="3048" y="30766"/>
                    <a:pt x="4001" y="33528"/>
                    <a:pt x="7906" y="33242"/>
                  </a:cubicBezTo>
                  <a:cubicBezTo>
                    <a:pt x="10192" y="26479"/>
                    <a:pt x="1810" y="30004"/>
                    <a:pt x="3239" y="23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19" name="Freeform: Shape 1420">
              <a:extLst>
                <a:ext uri="{FF2B5EF4-FFF2-40B4-BE49-F238E27FC236}">
                  <a16:creationId xmlns:a16="http://schemas.microsoft.com/office/drawing/2014/main" id="{A032148F-B807-4A35-B9AA-3DEBE578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431" y="4516660"/>
              <a:ext cx="9525" cy="19050"/>
            </a:xfrm>
            <a:custGeom>
              <a:avLst/>
              <a:gdLst>
                <a:gd name="T0" fmla="*/ 83172300 w 9525"/>
                <a:gd name="T1" fmla="*/ 22193 h 19050"/>
                <a:gd name="T2" fmla="*/ 7877175 w 9525"/>
                <a:gd name="T3" fmla="*/ 0 h 19050"/>
                <a:gd name="T4" fmla="*/ 83172300 w 9525"/>
                <a:gd name="T5" fmla="*/ 22193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8732" y="22193"/>
                  </a:moveTo>
                  <a:cubicBezTo>
                    <a:pt x="6542" y="14383"/>
                    <a:pt x="5113" y="5810"/>
                    <a:pt x="827" y="0"/>
                  </a:cubicBezTo>
                  <a:cubicBezTo>
                    <a:pt x="-2221" y="10763"/>
                    <a:pt x="3779" y="18479"/>
                    <a:pt x="8732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0" name="Freeform: Shape 1421">
              <a:extLst>
                <a:ext uri="{FF2B5EF4-FFF2-40B4-BE49-F238E27FC236}">
                  <a16:creationId xmlns:a16="http://schemas.microsoft.com/office/drawing/2014/main" id="{2EBD995D-5D3A-4D47-8119-416398C2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232" y="4461020"/>
              <a:ext cx="9525" cy="9525"/>
            </a:xfrm>
            <a:custGeom>
              <a:avLst/>
              <a:gdLst>
                <a:gd name="T0" fmla="*/ 45605700 w 9525"/>
                <a:gd name="T1" fmla="*/ 77257275 h 9525"/>
                <a:gd name="T2" fmla="*/ 45605700 w 9525"/>
                <a:gd name="T3" fmla="*/ 1952625 h 9525"/>
                <a:gd name="T4" fmla="*/ 45605700 w 9525"/>
                <a:gd name="T5" fmla="*/ 77257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88" y="8111"/>
                  </a:moveTo>
                  <a:cubicBezTo>
                    <a:pt x="4788" y="5444"/>
                    <a:pt x="4788" y="2777"/>
                    <a:pt x="4788" y="205"/>
                  </a:cubicBezTo>
                  <a:cubicBezTo>
                    <a:pt x="-3879" y="-1510"/>
                    <a:pt x="1169" y="8111"/>
                    <a:pt x="4788" y="81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1" name="Freeform: Shape 1422">
              <a:extLst>
                <a:ext uri="{FF2B5EF4-FFF2-40B4-BE49-F238E27FC236}">
                  <a16:creationId xmlns:a16="http://schemas.microsoft.com/office/drawing/2014/main" id="{8244E2DB-498D-4C33-BF80-F7813724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685" y="4651438"/>
              <a:ext cx="9525" cy="9525"/>
            </a:xfrm>
            <a:custGeom>
              <a:avLst/>
              <a:gdLst>
                <a:gd name="T0" fmla="*/ 12573 w 9525"/>
                <a:gd name="T1" fmla="*/ 1524 h 9525"/>
                <a:gd name="T2" fmla="*/ 1524 w 9525"/>
                <a:gd name="T3" fmla="*/ 3143 h 9525"/>
                <a:gd name="T4" fmla="*/ 0 w 9525"/>
                <a:gd name="T5" fmla="*/ 0 h 9525"/>
                <a:gd name="T6" fmla="*/ 17431 w 9525"/>
                <a:gd name="T7" fmla="*/ 9525 h 9525"/>
                <a:gd name="T8" fmla="*/ 17431 w 9525"/>
                <a:gd name="T9" fmla="*/ 4763 h 9525"/>
                <a:gd name="T10" fmla="*/ 12573 w 9525"/>
                <a:gd name="T11" fmla="*/ 152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573" y="1524"/>
                  </a:moveTo>
                  <a:cubicBezTo>
                    <a:pt x="7430" y="667"/>
                    <a:pt x="5239" y="2572"/>
                    <a:pt x="1524" y="3143"/>
                  </a:cubicBezTo>
                  <a:cubicBezTo>
                    <a:pt x="1238" y="1905"/>
                    <a:pt x="1524" y="0"/>
                    <a:pt x="0" y="0"/>
                  </a:cubicBezTo>
                  <a:cubicBezTo>
                    <a:pt x="286" y="9430"/>
                    <a:pt x="9430" y="5334"/>
                    <a:pt x="17431" y="9525"/>
                  </a:cubicBezTo>
                  <a:cubicBezTo>
                    <a:pt x="17431" y="7906"/>
                    <a:pt x="17431" y="6382"/>
                    <a:pt x="17431" y="4763"/>
                  </a:cubicBezTo>
                  <a:cubicBezTo>
                    <a:pt x="14859" y="4572"/>
                    <a:pt x="11811" y="4858"/>
                    <a:pt x="12573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2" name="Freeform: Shape 1423">
              <a:extLst>
                <a:ext uri="{FF2B5EF4-FFF2-40B4-BE49-F238E27FC236}">
                  <a16:creationId xmlns:a16="http://schemas.microsoft.com/office/drawing/2014/main" id="{BB0A61E2-CD94-4DB0-90AA-4A432698C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094" y="4148900"/>
              <a:ext cx="9525" cy="9525"/>
            </a:xfrm>
            <a:custGeom>
              <a:avLst/>
              <a:gdLst>
                <a:gd name="T0" fmla="*/ 30137100 w 9525"/>
                <a:gd name="T1" fmla="*/ 0 h 9525"/>
                <a:gd name="T2" fmla="*/ 200025 w 9525"/>
                <a:gd name="T3" fmla="*/ 75304650 h 9525"/>
                <a:gd name="T4" fmla="*/ 60979050 w 9525"/>
                <a:gd name="T5" fmla="*/ 45367575 h 9525"/>
                <a:gd name="T6" fmla="*/ 301371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4" y="0"/>
                  </a:moveTo>
                  <a:cubicBezTo>
                    <a:pt x="2497" y="3048"/>
                    <a:pt x="-265" y="4000"/>
                    <a:pt x="21" y="7906"/>
                  </a:cubicBezTo>
                  <a:cubicBezTo>
                    <a:pt x="3640" y="8382"/>
                    <a:pt x="6021" y="7525"/>
                    <a:pt x="6402" y="4763"/>
                  </a:cubicBezTo>
                  <a:cubicBezTo>
                    <a:pt x="3735" y="4763"/>
                    <a:pt x="5450" y="381"/>
                    <a:pt x="316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3" name="Freeform: Shape 1424">
              <a:extLst>
                <a:ext uri="{FF2B5EF4-FFF2-40B4-BE49-F238E27FC236}">
                  <a16:creationId xmlns:a16="http://schemas.microsoft.com/office/drawing/2014/main" id="{FE2C5799-B10C-4C32-B2E4-D6469A43C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427" y="4630494"/>
              <a:ext cx="9525" cy="9525"/>
            </a:xfrm>
            <a:custGeom>
              <a:avLst/>
              <a:gdLst>
                <a:gd name="T0" fmla="*/ 17440275 w 9525"/>
                <a:gd name="T1" fmla="*/ 77924025 h 9525"/>
                <a:gd name="T2" fmla="*/ 48282225 w 9525"/>
                <a:gd name="T3" fmla="*/ 2619375 h 9525"/>
                <a:gd name="T4" fmla="*/ 174402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1" y="8181"/>
                  </a:moveTo>
                  <a:cubicBezTo>
                    <a:pt x="2498" y="5133"/>
                    <a:pt x="6403" y="5323"/>
                    <a:pt x="5069" y="275"/>
                  </a:cubicBezTo>
                  <a:cubicBezTo>
                    <a:pt x="307" y="-1630"/>
                    <a:pt x="-1789" y="6942"/>
                    <a:pt x="1831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4" name="Freeform: Shape 1425">
              <a:extLst>
                <a:ext uri="{FF2B5EF4-FFF2-40B4-BE49-F238E27FC236}">
                  <a16:creationId xmlns:a16="http://schemas.microsoft.com/office/drawing/2014/main" id="{6A74D83A-4755-48AA-9440-935941C4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807" y="3342132"/>
              <a:ext cx="9525" cy="9525"/>
            </a:xfrm>
            <a:custGeom>
              <a:avLst/>
              <a:gdLst>
                <a:gd name="T0" fmla="*/ 17449800 w 9525"/>
                <a:gd name="T1" fmla="*/ 15811 h 9525"/>
                <a:gd name="T2" fmla="*/ 2028825 w 9525"/>
                <a:gd name="T3" fmla="*/ 0 h 9525"/>
                <a:gd name="T4" fmla="*/ 1744980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2" y="15811"/>
                  </a:moveTo>
                  <a:cubicBezTo>
                    <a:pt x="3546" y="10858"/>
                    <a:pt x="6880" y="3048"/>
                    <a:pt x="213" y="0"/>
                  </a:cubicBezTo>
                  <a:cubicBezTo>
                    <a:pt x="1260" y="4763"/>
                    <a:pt x="-1788" y="13621"/>
                    <a:pt x="1832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5" name="Freeform: Shape 1426">
              <a:extLst>
                <a:ext uri="{FF2B5EF4-FFF2-40B4-BE49-F238E27FC236}">
                  <a16:creationId xmlns:a16="http://schemas.microsoft.com/office/drawing/2014/main" id="{E55C2949-4CC1-4073-B8CC-C0AFB02A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596" y="4467466"/>
              <a:ext cx="9525" cy="9525"/>
            </a:xfrm>
            <a:custGeom>
              <a:avLst/>
              <a:gdLst>
                <a:gd name="T0" fmla="*/ 34880550 w 9525"/>
                <a:gd name="T1" fmla="*/ 45 h 9525"/>
                <a:gd name="T2" fmla="*/ 50301525 w 9525"/>
                <a:gd name="T3" fmla="*/ 11189 h 9525"/>
                <a:gd name="T4" fmla="*/ 34880550 w 9525"/>
                <a:gd name="T5" fmla="*/ 4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62" y="45"/>
                  </a:moveTo>
                  <a:cubicBezTo>
                    <a:pt x="-2148" y="-908"/>
                    <a:pt x="-624" y="13666"/>
                    <a:pt x="5281" y="11189"/>
                  </a:cubicBezTo>
                  <a:cubicBezTo>
                    <a:pt x="6519" y="5665"/>
                    <a:pt x="2900" y="4998"/>
                    <a:pt x="3662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6" name="Freeform: Shape 1427">
              <a:extLst>
                <a:ext uri="{FF2B5EF4-FFF2-40B4-BE49-F238E27FC236}">
                  <a16:creationId xmlns:a16="http://schemas.microsoft.com/office/drawing/2014/main" id="{16398306-6816-4D4C-90DB-792536A86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43903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1049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3905"/>
                    <a:pt x="-381" y="10954"/>
                    <a:pt x="4763" y="11049"/>
                  </a:cubicBezTo>
                  <a:cubicBezTo>
                    <a:pt x="2953" y="7620"/>
                    <a:pt x="4477" y="857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7" name="Freeform: Shape 1428">
              <a:extLst>
                <a:ext uri="{FF2B5EF4-FFF2-40B4-BE49-F238E27FC236}">
                  <a16:creationId xmlns:a16="http://schemas.microsoft.com/office/drawing/2014/main" id="{B7F2531C-07A0-4D95-B6DE-8C71EAE26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114" y="4123563"/>
              <a:ext cx="9525" cy="28575"/>
            </a:xfrm>
            <a:custGeom>
              <a:avLst/>
              <a:gdLst>
                <a:gd name="T0" fmla="*/ 0 w 9525"/>
                <a:gd name="T1" fmla="*/ 0 h 28575"/>
                <a:gd name="T2" fmla="*/ 29937075 w 9525"/>
                <a:gd name="T3" fmla="*/ 34862 h 28575"/>
                <a:gd name="T4" fmla="*/ 0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0" y="0"/>
                  </a:moveTo>
                  <a:cubicBezTo>
                    <a:pt x="1048" y="12478"/>
                    <a:pt x="3048" y="25908"/>
                    <a:pt x="3143" y="34862"/>
                  </a:cubicBezTo>
                  <a:cubicBezTo>
                    <a:pt x="9049" y="23336"/>
                    <a:pt x="3810" y="4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8" name="Freeform: Shape 1429">
              <a:extLst>
                <a:ext uri="{FF2B5EF4-FFF2-40B4-BE49-F238E27FC236}">
                  <a16:creationId xmlns:a16="http://schemas.microsoft.com/office/drawing/2014/main" id="{9889A015-0E7A-43DA-A52A-07F10EBAD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703" y="4364546"/>
              <a:ext cx="9525" cy="9525"/>
            </a:xfrm>
            <a:custGeom>
              <a:avLst/>
              <a:gdLst>
                <a:gd name="T0" fmla="*/ 285750 w 9525"/>
                <a:gd name="T1" fmla="*/ 0 h 9525"/>
                <a:gd name="T2" fmla="*/ 31137225 w 9525"/>
                <a:gd name="T3" fmla="*/ 15812 h 9525"/>
                <a:gd name="T4" fmla="*/ 285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" y="0"/>
                  </a:moveTo>
                  <a:cubicBezTo>
                    <a:pt x="-160" y="6572"/>
                    <a:pt x="506" y="12287"/>
                    <a:pt x="3269" y="15812"/>
                  </a:cubicBezTo>
                  <a:cubicBezTo>
                    <a:pt x="2316" y="10287"/>
                    <a:pt x="5555" y="762"/>
                    <a:pt x="3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29" name="Freeform: Shape 1430">
              <a:extLst>
                <a:ext uri="{FF2B5EF4-FFF2-40B4-BE49-F238E27FC236}">
                  <a16:creationId xmlns:a16="http://schemas.microsoft.com/office/drawing/2014/main" id="{8AEC4BEF-F71C-43D5-BAEA-CBF0928D9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065" y="4025108"/>
              <a:ext cx="9525" cy="9525"/>
            </a:xfrm>
            <a:custGeom>
              <a:avLst/>
              <a:gdLst>
                <a:gd name="T0" fmla="*/ 7906 w 9525"/>
                <a:gd name="T1" fmla="*/ 157 h 9525"/>
                <a:gd name="T2" fmla="*/ 0 w 9525"/>
                <a:gd name="T3" fmla="*/ 3300 h 9525"/>
                <a:gd name="T4" fmla="*/ 6382 w 9525"/>
                <a:gd name="T5" fmla="*/ 15968 h 9525"/>
                <a:gd name="T6" fmla="*/ 7906 w 9525"/>
                <a:gd name="T7" fmla="*/ 1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57"/>
                  </a:moveTo>
                  <a:cubicBezTo>
                    <a:pt x="3048" y="-986"/>
                    <a:pt x="4858" y="4538"/>
                    <a:pt x="0" y="3300"/>
                  </a:cubicBezTo>
                  <a:cubicBezTo>
                    <a:pt x="2191" y="7491"/>
                    <a:pt x="857" y="15206"/>
                    <a:pt x="6382" y="15968"/>
                  </a:cubicBezTo>
                  <a:cubicBezTo>
                    <a:pt x="4001" y="7967"/>
                    <a:pt x="13335" y="6348"/>
                    <a:pt x="7906" y="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0" name="Freeform: Shape 1431">
              <a:extLst>
                <a:ext uri="{FF2B5EF4-FFF2-40B4-BE49-F238E27FC236}">
                  <a16:creationId xmlns:a16="http://schemas.microsoft.com/office/drawing/2014/main" id="{6C7E9E06-2D95-4C99-B76A-227730E9E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208" y="3330981"/>
              <a:ext cx="9525" cy="9525"/>
            </a:xfrm>
            <a:custGeom>
              <a:avLst/>
              <a:gdLst>
                <a:gd name="T0" fmla="*/ 45367575 w 9525"/>
                <a:gd name="T1" fmla="*/ 57150 h 9525"/>
                <a:gd name="T2" fmla="*/ 0 w 9525"/>
                <a:gd name="T3" fmla="*/ 75361800 h 9525"/>
                <a:gd name="T4" fmla="*/ 45367575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3" y="6"/>
                  </a:moveTo>
                  <a:cubicBezTo>
                    <a:pt x="286" y="-184"/>
                    <a:pt x="190" y="3912"/>
                    <a:pt x="0" y="7912"/>
                  </a:cubicBezTo>
                  <a:cubicBezTo>
                    <a:pt x="4858" y="8579"/>
                    <a:pt x="3334" y="2769"/>
                    <a:pt x="4763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1" name="Freeform: Shape 1432">
              <a:extLst>
                <a:ext uri="{FF2B5EF4-FFF2-40B4-BE49-F238E27FC236}">
                  <a16:creationId xmlns:a16="http://schemas.microsoft.com/office/drawing/2014/main" id="{ABED8F83-EB39-471A-9BCB-607BAD975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64" y="2768346"/>
              <a:ext cx="9525" cy="9525"/>
            </a:xfrm>
            <a:custGeom>
              <a:avLst/>
              <a:gdLst>
                <a:gd name="T0" fmla="*/ 11144 w 9525"/>
                <a:gd name="T1" fmla="*/ 12668 h 9525"/>
                <a:gd name="T2" fmla="*/ 11144 w 9525"/>
                <a:gd name="T3" fmla="*/ 0 h 9525"/>
                <a:gd name="T4" fmla="*/ 0 w 9525"/>
                <a:gd name="T5" fmla="*/ 6382 h 9525"/>
                <a:gd name="T6" fmla="*/ 11144 w 9525"/>
                <a:gd name="T7" fmla="*/ 12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2668"/>
                  </a:moveTo>
                  <a:cubicBezTo>
                    <a:pt x="14288" y="9525"/>
                    <a:pt x="12097" y="3619"/>
                    <a:pt x="11144" y="0"/>
                  </a:cubicBezTo>
                  <a:cubicBezTo>
                    <a:pt x="6001" y="667"/>
                    <a:pt x="857" y="1429"/>
                    <a:pt x="0" y="6382"/>
                  </a:cubicBezTo>
                  <a:cubicBezTo>
                    <a:pt x="8763" y="3429"/>
                    <a:pt x="6953" y="11049"/>
                    <a:pt x="11144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2" name="Freeform: Shape 1433">
              <a:extLst>
                <a:ext uri="{FF2B5EF4-FFF2-40B4-BE49-F238E27FC236}">
                  <a16:creationId xmlns:a16="http://schemas.microsoft.com/office/drawing/2014/main" id="{3AF1F8A7-FF74-4EA1-BF81-44A93840D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302" y="32786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7431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524" y="5905"/>
                    <a:pt x="-286" y="15050"/>
                    <a:pt x="4763" y="17431"/>
                  </a:cubicBezTo>
                  <a:cubicBezTo>
                    <a:pt x="6572" y="12287"/>
                    <a:pt x="5810" y="2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3" name="Freeform: Shape 1434">
              <a:extLst>
                <a:ext uri="{FF2B5EF4-FFF2-40B4-BE49-F238E27FC236}">
                  <a16:creationId xmlns:a16="http://schemas.microsoft.com/office/drawing/2014/main" id="{DDBA0B46-783E-4306-B078-67AA5871F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305" y="3239000"/>
              <a:ext cx="9525" cy="9525"/>
            </a:xfrm>
            <a:custGeom>
              <a:avLst/>
              <a:gdLst>
                <a:gd name="T0" fmla="*/ 866775 w 9525"/>
                <a:gd name="T1" fmla="*/ 75980925 h 9525"/>
                <a:gd name="T2" fmla="*/ 46234350 w 9525"/>
                <a:gd name="T3" fmla="*/ 685800 h 9525"/>
                <a:gd name="T4" fmla="*/ 866775 w 9525"/>
                <a:gd name="T5" fmla="*/ 759809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" y="7977"/>
                  </a:moveTo>
                  <a:cubicBezTo>
                    <a:pt x="5901" y="9501"/>
                    <a:pt x="1710" y="1119"/>
                    <a:pt x="4854" y="72"/>
                  </a:cubicBezTo>
                  <a:cubicBezTo>
                    <a:pt x="-99" y="-595"/>
                    <a:pt x="-195" y="3501"/>
                    <a:pt x="91" y="79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4" name="Freeform: Shape 1435">
              <a:extLst>
                <a:ext uri="{FF2B5EF4-FFF2-40B4-BE49-F238E27FC236}">
                  <a16:creationId xmlns:a16="http://schemas.microsoft.com/office/drawing/2014/main" id="{B25591ED-03B2-4C2F-8B79-D0634B242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871" y="3193161"/>
              <a:ext cx="9525" cy="9525"/>
            </a:xfrm>
            <a:custGeom>
              <a:avLst/>
              <a:gdLst>
                <a:gd name="T0" fmla="*/ 60788550 w 9525"/>
                <a:gd name="T1" fmla="*/ 12668 h 9525"/>
                <a:gd name="T2" fmla="*/ 0 w 9525"/>
                <a:gd name="T3" fmla="*/ 0 h 9525"/>
                <a:gd name="T4" fmla="*/ 6078855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2668"/>
                  </a:moveTo>
                  <a:cubicBezTo>
                    <a:pt x="6572" y="6096"/>
                    <a:pt x="2762" y="3619"/>
                    <a:pt x="0" y="0"/>
                  </a:cubicBezTo>
                  <a:cubicBezTo>
                    <a:pt x="1143" y="5239"/>
                    <a:pt x="762" y="11906"/>
                    <a:pt x="6382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5" name="Freeform: Shape 1436">
              <a:extLst>
                <a:ext uri="{FF2B5EF4-FFF2-40B4-BE49-F238E27FC236}">
                  <a16:creationId xmlns:a16="http://schemas.microsoft.com/office/drawing/2014/main" id="{6F9CB0A9-B2BE-42AF-970A-BDFFDA8CA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171" y="2940902"/>
              <a:ext cx="9525" cy="19050"/>
            </a:xfrm>
            <a:custGeom>
              <a:avLst/>
              <a:gdLst>
                <a:gd name="T0" fmla="*/ 11176 w 9525"/>
                <a:gd name="T1" fmla="*/ 12896 h 19050"/>
                <a:gd name="T2" fmla="*/ 9557 w 9525"/>
                <a:gd name="T3" fmla="*/ 227 h 19050"/>
                <a:gd name="T4" fmla="*/ 32 w 9525"/>
                <a:gd name="T5" fmla="*/ 6514 h 19050"/>
                <a:gd name="T6" fmla="*/ 4795 w 9525"/>
                <a:gd name="T7" fmla="*/ 22421 h 19050"/>
                <a:gd name="T8" fmla="*/ 11176 w 9525"/>
                <a:gd name="T9" fmla="*/ 1289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1176" y="12896"/>
                  </a:moveTo>
                  <a:cubicBezTo>
                    <a:pt x="7557" y="11753"/>
                    <a:pt x="10510" y="3942"/>
                    <a:pt x="9557" y="227"/>
                  </a:cubicBezTo>
                  <a:cubicBezTo>
                    <a:pt x="2413" y="-1678"/>
                    <a:pt x="7843" y="9086"/>
                    <a:pt x="32" y="6514"/>
                  </a:cubicBezTo>
                  <a:cubicBezTo>
                    <a:pt x="-254" y="13658"/>
                    <a:pt x="1366" y="18992"/>
                    <a:pt x="4795" y="22421"/>
                  </a:cubicBezTo>
                  <a:cubicBezTo>
                    <a:pt x="1937" y="14229"/>
                    <a:pt x="10414" y="17468"/>
                    <a:pt x="11176" y="1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6" name="Freeform: Shape 1437">
              <a:extLst>
                <a:ext uri="{FF2B5EF4-FFF2-40B4-BE49-F238E27FC236}">
                  <a16:creationId xmlns:a16="http://schemas.microsoft.com/office/drawing/2014/main" id="{E6AF3BC0-2CD1-4511-9993-8F141955A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920" y="3066288"/>
              <a:ext cx="9525" cy="19050"/>
            </a:xfrm>
            <a:custGeom>
              <a:avLst/>
              <a:gdLst>
                <a:gd name="T0" fmla="*/ 9953625 w 9525"/>
                <a:gd name="T1" fmla="*/ 0 h 19050"/>
                <a:gd name="T2" fmla="*/ 25374600 w 9525"/>
                <a:gd name="T3" fmla="*/ 25337 h 19050"/>
                <a:gd name="T4" fmla="*/ 9953625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045" y="0"/>
                  </a:moveTo>
                  <a:cubicBezTo>
                    <a:pt x="2950" y="10668"/>
                    <a:pt x="-3336" y="19717"/>
                    <a:pt x="2664" y="25337"/>
                  </a:cubicBezTo>
                  <a:cubicBezTo>
                    <a:pt x="1807" y="20955"/>
                    <a:pt x="8284" y="4572"/>
                    <a:pt x="104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7" name="Freeform: Shape 1438">
              <a:extLst>
                <a:ext uri="{FF2B5EF4-FFF2-40B4-BE49-F238E27FC236}">
                  <a16:creationId xmlns:a16="http://schemas.microsoft.com/office/drawing/2014/main" id="{22D7D148-F397-4351-81C2-3D4B505DD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047" y="3210496"/>
              <a:ext cx="9525" cy="9525"/>
            </a:xfrm>
            <a:custGeom>
              <a:avLst/>
              <a:gdLst>
                <a:gd name="T0" fmla="*/ 114300 w 9525"/>
                <a:gd name="T1" fmla="*/ 60788550 h 9525"/>
                <a:gd name="T2" fmla="*/ 60902850 w 9525"/>
                <a:gd name="T3" fmla="*/ 15420975 h 9525"/>
                <a:gd name="T4" fmla="*/ 15535275 w 9525"/>
                <a:gd name="T5" fmla="*/ 0 h 9525"/>
                <a:gd name="T6" fmla="*/ 1143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" y="6382"/>
                  </a:moveTo>
                  <a:cubicBezTo>
                    <a:pt x="3060" y="5715"/>
                    <a:pt x="6870" y="5810"/>
                    <a:pt x="6394" y="1619"/>
                  </a:cubicBezTo>
                  <a:cubicBezTo>
                    <a:pt x="4203" y="1715"/>
                    <a:pt x="2869" y="857"/>
                    <a:pt x="1631" y="0"/>
                  </a:cubicBezTo>
                  <a:cubicBezTo>
                    <a:pt x="2012" y="3048"/>
                    <a:pt x="-179" y="3524"/>
                    <a:pt x="12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8" name="Freeform: Shape 1439">
              <a:extLst>
                <a:ext uri="{FF2B5EF4-FFF2-40B4-BE49-F238E27FC236}">
                  <a16:creationId xmlns:a16="http://schemas.microsoft.com/office/drawing/2014/main" id="{5F08969B-5503-49F9-AD05-5C5241DDC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699" y="2941099"/>
              <a:ext cx="9525" cy="9525"/>
            </a:xfrm>
            <a:custGeom>
              <a:avLst/>
              <a:gdLst>
                <a:gd name="T0" fmla="*/ 47424975 w 9525"/>
                <a:gd name="T1" fmla="*/ 11079 h 9525"/>
                <a:gd name="T2" fmla="*/ 2057400 w 9525"/>
                <a:gd name="T3" fmla="*/ 30 h 9525"/>
                <a:gd name="T4" fmla="*/ 47424975 w 9525"/>
                <a:gd name="T5" fmla="*/ 1107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9" y="11079"/>
                  </a:moveTo>
                  <a:cubicBezTo>
                    <a:pt x="883" y="9936"/>
                    <a:pt x="6122" y="-637"/>
                    <a:pt x="216" y="30"/>
                  </a:cubicBezTo>
                  <a:cubicBezTo>
                    <a:pt x="-641" y="5174"/>
                    <a:pt x="1073" y="15937"/>
                    <a:pt x="4979" y="110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39" name="Freeform: Shape 1440">
              <a:extLst>
                <a:ext uri="{FF2B5EF4-FFF2-40B4-BE49-F238E27FC236}">
                  <a16:creationId xmlns:a16="http://schemas.microsoft.com/office/drawing/2014/main" id="{E814E5FF-9229-47A2-9854-370AB6ADF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53" y="2920460"/>
              <a:ext cx="9525" cy="9525"/>
            </a:xfrm>
            <a:custGeom>
              <a:avLst/>
              <a:gdLst>
                <a:gd name="T0" fmla="*/ 29937075 w 9525"/>
                <a:gd name="T1" fmla="*/ 14288 h 9525"/>
                <a:gd name="T2" fmla="*/ 0 w 9525"/>
                <a:gd name="T3" fmla="*/ 0 h 9525"/>
                <a:gd name="T4" fmla="*/ 29937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43" y="14288"/>
                  </a:moveTo>
                  <a:cubicBezTo>
                    <a:pt x="6477" y="10192"/>
                    <a:pt x="2858" y="2858"/>
                    <a:pt x="0" y="0"/>
                  </a:cubicBezTo>
                  <a:cubicBezTo>
                    <a:pt x="1619" y="7525"/>
                    <a:pt x="-1619" y="10001"/>
                    <a:pt x="314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0" name="Freeform: Shape 1441">
              <a:extLst>
                <a:ext uri="{FF2B5EF4-FFF2-40B4-BE49-F238E27FC236}">
                  <a16:creationId xmlns:a16="http://schemas.microsoft.com/office/drawing/2014/main" id="{EB99F339-7A2D-499B-9902-EA9769130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75" y="2830163"/>
              <a:ext cx="9525" cy="19050"/>
            </a:xfrm>
            <a:custGeom>
              <a:avLst/>
              <a:gdLst>
                <a:gd name="T0" fmla="*/ 89506425 w 9525"/>
                <a:gd name="T1" fmla="*/ 20574 h 19050"/>
                <a:gd name="T2" fmla="*/ 14201775 w 9525"/>
                <a:gd name="T3" fmla="*/ 0 h 19050"/>
                <a:gd name="T4" fmla="*/ 89506425 w 9525"/>
                <a:gd name="T5" fmla="*/ 2057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9397" y="20574"/>
                  </a:moveTo>
                  <a:cubicBezTo>
                    <a:pt x="9587" y="10858"/>
                    <a:pt x="8063" y="2858"/>
                    <a:pt x="1491" y="0"/>
                  </a:cubicBezTo>
                  <a:cubicBezTo>
                    <a:pt x="-2986" y="8192"/>
                    <a:pt x="3491" y="17621"/>
                    <a:pt x="9397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1" name="Freeform: Shape 1442">
              <a:extLst>
                <a:ext uri="{FF2B5EF4-FFF2-40B4-BE49-F238E27FC236}">
                  <a16:creationId xmlns:a16="http://schemas.microsoft.com/office/drawing/2014/main" id="{B77D4779-AEFA-4F67-8D95-891947A24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428" y="3067872"/>
              <a:ext cx="9525" cy="9525"/>
            </a:xfrm>
            <a:custGeom>
              <a:avLst/>
              <a:gdLst>
                <a:gd name="T0" fmla="*/ 17325975 w 9525"/>
                <a:gd name="T1" fmla="*/ 35 h 9525"/>
                <a:gd name="T2" fmla="*/ 1905000 w 9525"/>
                <a:gd name="T3" fmla="*/ 9560 h 9525"/>
                <a:gd name="T4" fmla="*/ 17325975 w 9525"/>
                <a:gd name="T5" fmla="*/ 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9" y="35"/>
                  </a:moveTo>
                  <a:cubicBezTo>
                    <a:pt x="-1705" y="226"/>
                    <a:pt x="1152" y="6798"/>
                    <a:pt x="200" y="9560"/>
                  </a:cubicBezTo>
                  <a:cubicBezTo>
                    <a:pt x="4676" y="11084"/>
                    <a:pt x="8010" y="-727"/>
                    <a:pt x="1819" y="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2" name="Freeform: Shape 1443">
              <a:extLst>
                <a:ext uri="{FF2B5EF4-FFF2-40B4-BE49-F238E27FC236}">
                  <a16:creationId xmlns:a16="http://schemas.microsoft.com/office/drawing/2014/main" id="{65FDDA4F-8967-449A-B7DB-68CF7D821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150" y="2814258"/>
              <a:ext cx="9525" cy="9525"/>
            </a:xfrm>
            <a:custGeom>
              <a:avLst/>
              <a:gdLst>
                <a:gd name="T0" fmla="*/ 48548925 w 9525"/>
                <a:gd name="T1" fmla="*/ 76200000 h 9525"/>
                <a:gd name="T2" fmla="*/ 33127950 w 9525"/>
                <a:gd name="T3" fmla="*/ 895350 h 9525"/>
                <a:gd name="T4" fmla="*/ 48548925 w 9525"/>
                <a:gd name="T5" fmla="*/ 7620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7" y="8000"/>
                  </a:moveTo>
                  <a:cubicBezTo>
                    <a:pt x="6431" y="3523"/>
                    <a:pt x="2811" y="3904"/>
                    <a:pt x="3478" y="94"/>
                  </a:cubicBezTo>
                  <a:cubicBezTo>
                    <a:pt x="-2523" y="-1144"/>
                    <a:pt x="49" y="10286"/>
                    <a:pt x="5097" y="80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3" name="Freeform: Shape 1444">
              <a:extLst>
                <a:ext uri="{FF2B5EF4-FFF2-40B4-BE49-F238E27FC236}">
                  <a16:creationId xmlns:a16="http://schemas.microsoft.com/office/drawing/2014/main" id="{AEC4DDFF-F71D-457A-8CD8-DDD9BF0BE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359" y="3004471"/>
              <a:ext cx="9525" cy="9525"/>
            </a:xfrm>
            <a:custGeom>
              <a:avLst/>
              <a:gdLst>
                <a:gd name="T0" fmla="*/ 28413075 w 9525"/>
                <a:gd name="T1" fmla="*/ 14288 h 9525"/>
                <a:gd name="T2" fmla="*/ 43834050 w 9525"/>
                <a:gd name="T3" fmla="*/ 0 h 9525"/>
                <a:gd name="T4" fmla="*/ 28413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3" y="14288"/>
                  </a:moveTo>
                  <a:cubicBezTo>
                    <a:pt x="1744" y="7715"/>
                    <a:pt x="5364" y="6096"/>
                    <a:pt x="4602" y="0"/>
                  </a:cubicBezTo>
                  <a:cubicBezTo>
                    <a:pt x="125" y="762"/>
                    <a:pt x="-2256" y="13621"/>
                    <a:pt x="298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4" name="Freeform: Shape 1445">
              <a:extLst>
                <a:ext uri="{FF2B5EF4-FFF2-40B4-BE49-F238E27FC236}">
                  <a16:creationId xmlns:a16="http://schemas.microsoft.com/office/drawing/2014/main" id="{CF64421F-82F3-42F2-B3AE-5FF339197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293" y="2944113"/>
              <a:ext cx="9525" cy="9525"/>
            </a:xfrm>
            <a:custGeom>
              <a:avLst/>
              <a:gdLst>
                <a:gd name="T0" fmla="*/ 59874150 w 9525"/>
                <a:gd name="T1" fmla="*/ 1514475 h 9525"/>
                <a:gd name="T2" fmla="*/ 0 w 9525"/>
                <a:gd name="T3" fmla="*/ 76819125 h 9525"/>
                <a:gd name="T4" fmla="*/ 59874150 w 9525"/>
                <a:gd name="T5" fmla="*/ 1514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86" y="159"/>
                  </a:moveTo>
                  <a:cubicBezTo>
                    <a:pt x="571" y="-888"/>
                    <a:pt x="95" y="3398"/>
                    <a:pt x="0" y="8065"/>
                  </a:cubicBezTo>
                  <a:cubicBezTo>
                    <a:pt x="4953" y="8351"/>
                    <a:pt x="3048" y="1683"/>
                    <a:pt x="6286" y="1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5" name="Freeform: Shape 1446">
              <a:extLst>
                <a:ext uri="{FF2B5EF4-FFF2-40B4-BE49-F238E27FC236}">
                  <a16:creationId xmlns:a16="http://schemas.microsoft.com/office/drawing/2014/main" id="{99AAE390-4DF0-4A58-9922-50914386B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092" y="3029800"/>
              <a:ext cx="9525" cy="9525"/>
            </a:xfrm>
            <a:custGeom>
              <a:avLst/>
              <a:gdLst>
                <a:gd name="T0" fmla="*/ 48158400 w 9525"/>
                <a:gd name="T1" fmla="*/ 7 h 9525"/>
                <a:gd name="T2" fmla="*/ 63588900 w 9525"/>
                <a:gd name="T3" fmla="*/ 14295 h 9525"/>
                <a:gd name="T4" fmla="*/ 48158400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6" y="7"/>
                  </a:moveTo>
                  <a:cubicBezTo>
                    <a:pt x="-5040" y="-374"/>
                    <a:pt x="2389" y="14009"/>
                    <a:pt x="6676" y="14295"/>
                  </a:cubicBezTo>
                  <a:cubicBezTo>
                    <a:pt x="5437" y="8866"/>
                    <a:pt x="1818" y="5913"/>
                    <a:pt x="5056" y="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6" name="Freeform: Shape 1447">
              <a:extLst>
                <a:ext uri="{FF2B5EF4-FFF2-40B4-BE49-F238E27FC236}">
                  <a16:creationId xmlns:a16="http://schemas.microsoft.com/office/drawing/2014/main" id="{22AD95E2-D873-4060-99DB-9DA14F2A4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102" y="4449981"/>
              <a:ext cx="9525" cy="9525"/>
            </a:xfrm>
            <a:custGeom>
              <a:avLst/>
              <a:gdLst>
                <a:gd name="T0" fmla="*/ 651 w 9525"/>
                <a:gd name="T1" fmla="*/ 99 h 9525"/>
                <a:gd name="T2" fmla="*/ 8557 w 9525"/>
                <a:gd name="T3" fmla="*/ 16005 h 9525"/>
                <a:gd name="T4" fmla="*/ 10176 w 9525"/>
                <a:gd name="T5" fmla="*/ 9624 h 9525"/>
                <a:gd name="T6" fmla="*/ 651 w 9525"/>
                <a:gd name="T7" fmla="*/ 9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" y="99"/>
                  </a:moveTo>
                  <a:cubicBezTo>
                    <a:pt x="-2016" y="7909"/>
                    <a:pt x="4080" y="11243"/>
                    <a:pt x="8557" y="16005"/>
                  </a:cubicBezTo>
                  <a:cubicBezTo>
                    <a:pt x="14082" y="15624"/>
                    <a:pt x="4557" y="10100"/>
                    <a:pt x="10176" y="9624"/>
                  </a:cubicBezTo>
                  <a:cubicBezTo>
                    <a:pt x="9319" y="4099"/>
                    <a:pt x="7890" y="-759"/>
                    <a:pt x="651" y="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7" name="Freeform: Shape 1448">
              <a:extLst>
                <a:ext uri="{FF2B5EF4-FFF2-40B4-BE49-F238E27FC236}">
                  <a16:creationId xmlns:a16="http://schemas.microsoft.com/office/drawing/2014/main" id="{76FCF299-BFB1-4A32-8DDC-60C51F92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438761"/>
              <a:ext cx="9525" cy="9525"/>
            </a:xfrm>
            <a:custGeom>
              <a:avLst/>
              <a:gdLst>
                <a:gd name="T0" fmla="*/ 20869275 w 9525"/>
                <a:gd name="T1" fmla="*/ 7734300 h 9525"/>
                <a:gd name="T2" fmla="*/ 0 w 9525"/>
                <a:gd name="T3" fmla="*/ 476250 h 9525"/>
                <a:gd name="T4" fmla="*/ 20869275 w 9525"/>
                <a:gd name="T5" fmla="*/ 773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91" y="812"/>
                  </a:moveTo>
                  <a:cubicBezTo>
                    <a:pt x="1810" y="240"/>
                    <a:pt x="1143" y="-141"/>
                    <a:pt x="0" y="50"/>
                  </a:cubicBezTo>
                  <a:cubicBezTo>
                    <a:pt x="953" y="526"/>
                    <a:pt x="1619" y="716"/>
                    <a:pt x="2191" y="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8" name="Freeform: Shape 1449">
              <a:extLst>
                <a:ext uri="{FF2B5EF4-FFF2-40B4-BE49-F238E27FC236}">
                  <a16:creationId xmlns:a16="http://schemas.microsoft.com/office/drawing/2014/main" id="{F5049A9C-466F-4923-A331-A549BB3F7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087" y="3937958"/>
              <a:ext cx="47625" cy="76200"/>
            </a:xfrm>
            <a:custGeom>
              <a:avLst/>
              <a:gdLst>
                <a:gd name="T0" fmla="*/ 314 w 47625"/>
                <a:gd name="T1" fmla="*/ 76258 h 76200"/>
                <a:gd name="T2" fmla="*/ 8219 w 47625"/>
                <a:gd name="T3" fmla="*/ 77877 h 76200"/>
                <a:gd name="T4" fmla="*/ 9839 w 47625"/>
                <a:gd name="T5" fmla="*/ 79496 h 76200"/>
                <a:gd name="T6" fmla="*/ 9839 w 47625"/>
                <a:gd name="T7" fmla="*/ 71591 h 76200"/>
                <a:gd name="T8" fmla="*/ 19364 w 47625"/>
                <a:gd name="T9" fmla="*/ 76353 h 76200"/>
                <a:gd name="T10" fmla="*/ 27269 w 47625"/>
                <a:gd name="T11" fmla="*/ 71591 h 76200"/>
                <a:gd name="T12" fmla="*/ 33651 w 47625"/>
                <a:gd name="T13" fmla="*/ 66828 h 76200"/>
                <a:gd name="T14" fmla="*/ 41557 w 47625"/>
                <a:gd name="T15" fmla="*/ 58922 h 76200"/>
                <a:gd name="T16" fmla="*/ 41557 w 47625"/>
                <a:gd name="T17" fmla="*/ 44635 h 76200"/>
                <a:gd name="T18" fmla="*/ 47939 w 47625"/>
                <a:gd name="T19" fmla="*/ 46159 h 76200"/>
                <a:gd name="T20" fmla="*/ 51082 w 47625"/>
                <a:gd name="T21" fmla="*/ 41396 h 76200"/>
                <a:gd name="T22" fmla="*/ 49558 w 47625"/>
                <a:gd name="T23" fmla="*/ 12821 h 76200"/>
                <a:gd name="T24" fmla="*/ 41652 w 47625"/>
                <a:gd name="T25" fmla="*/ 3296 h 76200"/>
                <a:gd name="T26" fmla="*/ 35366 w 47625"/>
                <a:gd name="T27" fmla="*/ 1677 h 76200"/>
                <a:gd name="T28" fmla="*/ 33746 w 47625"/>
                <a:gd name="T29" fmla="*/ 8059 h 76200"/>
                <a:gd name="T30" fmla="*/ 27365 w 47625"/>
                <a:gd name="T31" fmla="*/ 153 h 76200"/>
                <a:gd name="T32" fmla="*/ 28984 w 47625"/>
                <a:gd name="T33" fmla="*/ 30252 h 76200"/>
                <a:gd name="T34" fmla="*/ 32127 w 47625"/>
                <a:gd name="T35" fmla="*/ 12821 h 76200"/>
                <a:gd name="T36" fmla="*/ 41652 w 47625"/>
                <a:gd name="T37" fmla="*/ 15965 h 76200"/>
                <a:gd name="T38" fmla="*/ 41652 w 47625"/>
                <a:gd name="T39" fmla="*/ 30252 h 76200"/>
                <a:gd name="T40" fmla="*/ 48034 w 47625"/>
                <a:gd name="T41" fmla="*/ 28633 h 76200"/>
                <a:gd name="T42" fmla="*/ 36890 w 47625"/>
                <a:gd name="T43" fmla="*/ 41301 h 76200"/>
                <a:gd name="T44" fmla="*/ 36890 w 47625"/>
                <a:gd name="T45" fmla="*/ 28633 h 76200"/>
                <a:gd name="T46" fmla="*/ 24221 w 47625"/>
                <a:gd name="T47" fmla="*/ 33395 h 76200"/>
                <a:gd name="T48" fmla="*/ 24221 w 47625"/>
                <a:gd name="T49" fmla="*/ 46064 h 76200"/>
                <a:gd name="T50" fmla="*/ 30508 w 47625"/>
                <a:gd name="T51" fmla="*/ 53969 h 76200"/>
                <a:gd name="T52" fmla="*/ 16316 w 47625"/>
                <a:gd name="T53" fmla="*/ 50826 h 76200"/>
                <a:gd name="T54" fmla="*/ 14696 w 47625"/>
                <a:gd name="T55" fmla="*/ 61970 h 76200"/>
                <a:gd name="T56" fmla="*/ 27365 w 47625"/>
                <a:gd name="T57" fmla="*/ 63590 h 76200"/>
                <a:gd name="T58" fmla="*/ 17840 w 47625"/>
                <a:gd name="T59" fmla="*/ 71495 h 76200"/>
                <a:gd name="T60" fmla="*/ 11458 w 47625"/>
                <a:gd name="T61" fmla="*/ 66733 h 76200"/>
                <a:gd name="T62" fmla="*/ 314 w 47625"/>
                <a:gd name="T63" fmla="*/ 76258 h 76200"/>
                <a:gd name="T64" fmla="*/ 27269 w 47625"/>
                <a:gd name="T65" fmla="*/ 46064 h 76200"/>
                <a:gd name="T66" fmla="*/ 32032 w 47625"/>
                <a:gd name="T67" fmla="*/ 39777 h 76200"/>
                <a:gd name="T68" fmla="*/ 38414 w 47625"/>
                <a:gd name="T69" fmla="*/ 50826 h 76200"/>
                <a:gd name="T70" fmla="*/ 33651 w 47625"/>
                <a:gd name="T71" fmla="*/ 42920 h 76200"/>
                <a:gd name="T72" fmla="*/ 27269 w 47625"/>
                <a:gd name="T73" fmla="*/ 46064 h 76200"/>
                <a:gd name="T74" fmla="*/ 20888 w 47625"/>
                <a:gd name="T75" fmla="*/ 58827 h 76200"/>
                <a:gd name="T76" fmla="*/ 33556 w 47625"/>
                <a:gd name="T77" fmla="*/ 55684 h 76200"/>
                <a:gd name="T78" fmla="*/ 31937 w 47625"/>
                <a:gd name="T79" fmla="*/ 62066 h 76200"/>
                <a:gd name="T80" fmla="*/ 20888 w 47625"/>
                <a:gd name="T81" fmla="*/ 58827 h 76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625" h="76200">
                  <a:moveTo>
                    <a:pt x="314" y="76258"/>
                  </a:moveTo>
                  <a:cubicBezTo>
                    <a:pt x="2600" y="77115"/>
                    <a:pt x="8505" y="74353"/>
                    <a:pt x="8219" y="77877"/>
                  </a:cubicBezTo>
                  <a:cubicBezTo>
                    <a:pt x="8315" y="78830"/>
                    <a:pt x="8505" y="79782"/>
                    <a:pt x="9839" y="79496"/>
                  </a:cubicBezTo>
                  <a:cubicBezTo>
                    <a:pt x="10791" y="76734"/>
                    <a:pt x="5171" y="72924"/>
                    <a:pt x="9839" y="71591"/>
                  </a:cubicBezTo>
                  <a:cubicBezTo>
                    <a:pt x="14696" y="71495"/>
                    <a:pt x="13649" y="77306"/>
                    <a:pt x="19364" y="76353"/>
                  </a:cubicBezTo>
                  <a:cubicBezTo>
                    <a:pt x="21364" y="72067"/>
                    <a:pt x="21840" y="68828"/>
                    <a:pt x="27269" y="71591"/>
                  </a:cubicBezTo>
                  <a:cubicBezTo>
                    <a:pt x="25650" y="64447"/>
                    <a:pt x="31937" y="62066"/>
                    <a:pt x="33651" y="66828"/>
                  </a:cubicBezTo>
                  <a:cubicBezTo>
                    <a:pt x="36032" y="63971"/>
                    <a:pt x="33651" y="56255"/>
                    <a:pt x="41557" y="58922"/>
                  </a:cubicBezTo>
                  <a:cubicBezTo>
                    <a:pt x="39271" y="50636"/>
                    <a:pt x="43938" y="52922"/>
                    <a:pt x="41557" y="44635"/>
                  </a:cubicBezTo>
                  <a:cubicBezTo>
                    <a:pt x="43652" y="45111"/>
                    <a:pt x="44605" y="46826"/>
                    <a:pt x="47939" y="46159"/>
                  </a:cubicBezTo>
                  <a:cubicBezTo>
                    <a:pt x="48034" y="43682"/>
                    <a:pt x="47748" y="40730"/>
                    <a:pt x="51082" y="41396"/>
                  </a:cubicBezTo>
                  <a:cubicBezTo>
                    <a:pt x="47367" y="30062"/>
                    <a:pt x="54416" y="24061"/>
                    <a:pt x="49558" y="12821"/>
                  </a:cubicBezTo>
                  <a:cubicBezTo>
                    <a:pt x="39938" y="16917"/>
                    <a:pt x="47653" y="6249"/>
                    <a:pt x="41652" y="3296"/>
                  </a:cubicBezTo>
                  <a:cubicBezTo>
                    <a:pt x="38414" y="10821"/>
                    <a:pt x="40319" y="915"/>
                    <a:pt x="35366" y="1677"/>
                  </a:cubicBezTo>
                  <a:cubicBezTo>
                    <a:pt x="35080" y="4058"/>
                    <a:pt x="35937" y="7583"/>
                    <a:pt x="33746" y="8059"/>
                  </a:cubicBezTo>
                  <a:cubicBezTo>
                    <a:pt x="28031" y="9011"/>
                    <a:pt x="33746" y="-1371"/>
                    <a:pt x="27365" y="153"/>
                  </a:cubicBezTo>
                  <a:cubicBezTo>
                    <a:pt x="25650" y="10821"/>
                    <a:pt x="24983" y="24823"/>
                    <a:pt x="28984" y="30252"/>
                  </a:cubicBezTo>
                  <a:cubicBezTo>
                    <a:pt x="27650" y="21299"/>
                    <a:pt x="36794" y="20441"/>
                    <a:pt x="32127" y="12821"/>
                  </a:cubicBezTo>
                  <a:cubicBezTo>
                    <a:pt x="36318" y="12821"/>
                    <a:pt x="41462" y="11964"/>
                    <a:pt x="41652" y="15965"/>
                  </a:cubicBezTo>
                  <a:cubicBezTo>
                    <a:pt x="42414" y="23204"/>
                    <a:pt x="38890" y="25013"/>
                    <a:pt x="41652" y="30252"/>
                  </a:cubicBezTo>
                  <a:cubicBezTo>
                    <a:pt x="44700" y="30633"/>
                    <a:pt x="45176" y="28442"/>
                    <a:pt x="48034" y="28633"/>
                  </a:cubicBezTo>
                  <a:cubicBezTo>
                    <a:pt x="43462" y="31967"/>
                    <a:pt x="46510" y="42920"/>
                    <a:pt x="36890" y="41301"/>
                  </a:cubicBezTo>
                  <a:cubicBezTo>
                    <a:pt x="36223" y="34253"/>
                    <a:pt x="39080" y="33395"/>
                    <a:pt x="36890" y="28633"/>
                  </a:cubicBezTo>
                  <a:cubicBezTo>
                    <a:pt x="32127" y="34729"/>
                    <a:pt x="29746" y="33872"/>
                    <a:pt x="24221" y="33395"/>
                  </a:cubicBezTo>
                  <a:cubicBezTo>
                    <a:pt x="23840" y="41492"/>
                    <a:pt x="29365" y="40063"/>
                    <a:pt x="24221" y="46064"/>
                  </a:cubicBezTo>
                  <a:cubicBezTo>
                    <a:pt x="26888" y="48159"/>
                    <a:pt x="30508" y="49397"/>
                    <a:pt x="30508" y="53969"/>
                  </a:cubicBezTo>
                  <a:cubicBezTo>
                    <a:pt x="23459" y="51683"/>
                    <a:pt x="22602" y="52636"/>
                    <a:pt x="16316" y="50826"/>
                  </a:cubicBezTo>
                  <a:cubicBezTo>
                    <a:pt x="17078" y="55874"/>
                    <a:pt x="13458" y="56446"/>
                    <a:pt x="14696" y="61970"/>
                  </a:cubicBezTo>
                  <a:cubicBezTo>
                    <a:pt x="17078" y="65590"/>
                    <a:pt x="24983" y="55303"/>
                    <a:pt x="27365" y="63590"/>
                  </a:cubicBezTo>
                  <a:cubicBezTo>
                    <a:pt x="22126" y="64066"/>
                    <a:pt x="21745" y="69590"/>
                    <a:pt x="17840" y="71495"/>
                  </a:cubicBezTo>
                  <a:cubicBezTo>
                    <a:pt x="17459" y="68257"/>
                    <a:pt x="13649" y="68352"/>
                    <a:pt x="11458" y="66733"/>
                  </a:cubicBezTo>
                  <a:cubicBezTo>
                    <a:pt x="9839" y="71876"/>
                    <a:pt x="-2068" y="66923"/>
                    <a:pt x="314" y="76258"/>
                  </a:cubicBezTo>
                  <a:close/>
                  <a:moveTo>
                    <a:pt x="27269" y="46064"/>
                  </a:moveTo>
                  <a:cubicBezTo>
                    <a:pt x="24983" y="40063"/>
                    <a:pt x="34318" y="45778"/>
                    <a:pt x="32032" y="39777"/>
                  </a:cubicBezTo>
                  <a:cubicBezTo>
                    <a:pt x="37842" y="39872"/>
                    <a:pt x="38985" y="44444"/>
                    <a:pt x="38414" y="50826"/>
                  </a:cubicBezTo>
                  <a:cubicBezTo>
                    <a:pt x="33937" y="51112"/>
                    <a:pt x="33842" y="46921"/>
                    <a:pt x="33651" y="42920"/>
                  </a:cubicBezTo>
                  <a:cubicBezTo>
                    <a:pt x="30413" y="43016"/>
                    <a:pt x="31556" y="47302"/>
                    <a:pt x="27269" y="46064"/>
                  </a:cubicBezTo>
                  <a:close/>
                  <a:moveTo>
                    <a:pt x="20888" y="58827"/>
                  </a:moveTo>
                  <a:cubicBezTo>
                    <a:pt x="21935" y="51112"/>
                    <a:pt x="30794" y="61018"/>
                    <a:pt x="33556" y="55684"/>
                  </a:cubicBezTo>
                  <a:cubicBezTo>
                    <a:pt x="38414" y="57208"/>
                    <a:pt x="31746" y="59970"/>
                    <a:pt x="31937" y="62066"/>
                  </a:cubicBezTo>
                  <a:cubicBezTo>
                    <a:pt x="27079" y="62161"/>
                    <a:pt x="27555" y="57017"/>
                    <a:pt x="20888" y="588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49" name="Freeform: Shape 1450">
              <a:extLst>
                <a:ext uri="{FF2B5EF4-FFF2-40B4-BE49-F238E27FC236}">
                  <a16:creationId xmlns:a16="http://schemas.microsoft.com/office/drawing/2014/main" id="{EB6185EB-8345-4344-871F-D42067B9C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184" y="4489476"/>
              <a:ext cx="9525" cy="9525"/>
            </a:xfrm>
            <a:custGeom>
              <a:avLst/>
              <a:gdLst>
                <a:gd name="T0" fmla="*/ 0 w 9525"/>
                <a:gd name="T1" fmla="*/ 17602200 h 9525"/>
                <a:gd name="T2" fmla="*/ 1619 w 9525"/>
                <a:gd name="T3" fmla="*/ 47539275 h 9525"/>
                <a:gd name="T4" fmla="*/ 11144 w 9525"/>
                <a:gd name="T5" fmla="*/ 47539275 h 9525"/>
                <a:gd name="T6" fmla="*/ 9620 w 9525"/>
                <a:gd name="T7" fmla="*/ 2171700 h 9525"/>
                <a:gd name="T8" fmla="*/ 0 w 9525"/>
                <a:gd name="T9" fmla="*/ 176022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848"/>
                  </a:moveTo>
                  <a:cubicBezTo>
                    <a:pt x="2953" y="2229"/>
                    <a:pt x="-857" y="4515"/>
                    <a:pt x="1619" y="4991"/>
                  </a:cubicBezTo>
                  <a:cubicBezTo>
                    <a:pt x="3334" y="-629"/>
                    <a:pt x="9430" y="10611"/>
                    <a:pt x="11144" y="4991"/>
                  </a:cubicBezTo>
                  <a:cubicBezTo>
                    <a:pt x="9334" y="4705"/>
                    <a:pt x="9430" y="2514"/>
                    <a:pt x="9620" y="228"/>
                  </a:cubicBezTo>
                  <a:cubicBezTo>
                    <a:pt x="6763" y="1086"/>
                    <a:pt x="191" y="-1677"/>
                    <a:pt x="0" y="184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0" name="Freeform: Shape 1451">
              <a:extLst>
                <a:ext uri="{FF2B5EF4-FFF2-40B4-BE49-F238E27FC236}">
                  <a16:creationId xmlns:a16="http://schemas.microsoft.com/office/drawing/2014/main" id="{A3EF120B-64C0-47D8-BD33-6B8F09F85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04" y="4465987"/>
              <a:ext cx="9525" cy="9525"/>
            </a:xfrm>
            <a:custGeom>
              <a:avLst/>
              <a:gdLst>
                <a:gd name="T0" fmla="*/ 0 w 9525"/>
                <a:gd name="T1" fmla="*/ 6287 h 9525"/>
                <a:gd name="T2" fmla="*/ 75304650 w 9525"/>
                <a:gd name="T3" fmla="*/ 17431 h 9525"/>
                <a:gd name="T4" fmla="*/ 59874150 w 9525"/>
                <a:gd name="T5" fmla="*/ 9525 h 9525"/>
                <a:gd name="T6" fmla="*/ 59874150 w 9525"/>
                <a:gd name="T7" fmla="*/ 0 h 9525"/>
                <a:gd name="T8" fmla="*/ 0 w 9525"/>
                <a:gd name="T9" fmla="*/ 628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287"/>
                  </a:moveTo>
                  <a:cubicBezTo>
                    <a:pt x="6286" y="6572"/>
                    <a:pt x="-2381" y="18479"/>
                    <a:pt x="7906" y="17431"/>
                  </a:cubicBezTo>
                  <a:cubicBezTo>
                    <a:pt x="11049" y="11525"/>
                    <a:pt x="-2191" y="10763"/>
                    <a:pt x="6286" y="9525"/>
                  </a:cubicBezTo>
                  <a:cubicBezTo>
                    <a:pt x="4858" y="4858"/>
                    <a:pt x="4858" y="4667"/>
                    <a:pt x="6286" y="0"/>
                  </a:cubicBezTo>
                  <a:cubicBezTo>
                    <a:pt x="2286" y="95"/>
                    <a:pt x="191" y="2286"/>
                    <a:pt x="0" y="62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1" name="Freeform: Shape 1452">
              <a:extLst>
                <a:ext uri="{FF2B5EF4-FFF2-40B4-BE49-F238E27FC236}">
                  <a16:creationId xmlns:a16="http://schemas.microsoft.com/office/drawing/2014/main" id="{FE5FF2AB-BBA1-4A22-BC9A-CE066F56B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942" y="425196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45367575 h 9525"/>
                <a:gd name="T4" fmla="*/ 60788550 w 9525"/>
                <a:gd name="T5" fmla="*/ 45367575 h 9525"/>
                <a:gd name="T6" fmla="*/ 60788550 w 9525"/>
                <a:gd name="T7" fmla="*/ 0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1619"/>
                    <a:pt x="0" y="3143"/>
                    <a:pt x="0" y="4763"/>
                  </a:cubicBezTo>
                  <a:cubicBezTo>
                    <a:pt x="3620" y="2572"/>
                    <a:pt x="6001" y="8858"/>
                    <a:pt x="6382" y="4763"/>
                  </a:cubicBezTo>
                  <a:cubicBezTo>
                    <a:pt x="3715" y="4096"/>
                    <a:pt x="6763" y="2762"/>
                    <a:pt x="6382" y="0"/>
                  </a:cubicBezTo>
                  <a:cubicBezTo>
                    <a:pt x="4191" y="0"/>
                    <a:pt x="2095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2" name="Freeform: Shape 1453">
              <a:extLst>
                <a:ext uri="{FF2B5EF4-FFF2-40B4-BE49-F238E27FC236}">
                  <a16:creationId xmlns:a16="http://schemas.microsoft.com/office/drawing/2014/main" id="{BACAD359-2385-411A-9499-53418C75C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959" y="4234434"/>
              <a:ext cx="9525" cy="9525"/>
            </a:xfrm>
            <a:custGeom>
              <a:avLst/>
              <a:gdLst>
                <a:gd name="T0" fmla="*/ 27936825 w 9525"/>
                <a:gd name="T1" fmla="*/ 76209525 h 9525"/>
                <a:gd name="T2" fmla="*/ 43357800 w 9525"/>
                <a:gd name="T3" fmla="*/ 45367575 h 9525"/>
                <a:gd name="T4" fmla="*/ 88725375 w 9525"/>
                <a:gd name="T5" fmla="*/ 45367575 h 9525"/>
                <a:gd name="T6" fmla="*/ 73294875 w 9525"/>
                <a:gd name="T7" fmla="*/ 0 h 9525"/>
                <a:gd name="T8" fmla="*/ 13420725 w 9525"/>
                <a:gd name="T9" fmla="*/ 14516100 h 9525"/>
                <a:gd name="T10" fmla="*/ 28841700 w 9525"/>
                <a:gd name="T11" fmla="*/ 44453175 h 9525"/>
                <a:gd name="T12" fmla="*/ 27936825 w 9525"/>
                <a:gd name="T13" fmla="*/ 7620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933" y="8001"/>
                  </a:moveTo>
                  <a:cubicBezTo>
                    <a:pt x="3314" y="6763"/>
                    <a:pt x="3028" y="4858"/>
                    <a:pt x="4552" y="4763"/>
                  </a:cubicBezTo>
                  <a:cubicBezTo>
                    <a:pt x="7314" y="4096"/>
                    <a:pt x="8648" y="7144"/>
                    <a:pt x="9315" y="4763"/>
                  </a:cubicBezTo>
                  <a:cubicBezTo>
                    <a:pt x="7505" y="4477"/>
                    <a:pt x="7600" y="2286"/>
                    <a:pt x="7695" y="0"/>
                  </a:cubicBezTo>
                  <a:cubicBezTo>
                    <a:pt x="5314" y="286"/>
                    <a:pt x="1885" y="-571"/>
                    <a:pt x="1409" y="1524"/>
                  </a:cubicBezTo>
                  <a:cubicBezTo>
                    <a:pt x="2647" y="1810"/>
                    <a:pt x="3219" y="2858"/>
                    <a:pt x="3028" y="4667"/>
                  </a:cubicBezTo>
                  <a:cubicBezTo>
                    <a:pt x="-2306" y="3715"/>
                    <a:pt x="552" y="8001"/>
                    <a:pt x="2933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3" name="Freeform: Shape 1454">
              <a:extLst>
                <a:ext uri="{FF2B5EF4-FFF2-40B4-BE49-F238E27FC236}">
                  <a16:creationId xmlns:a16="http://schemas.microsoft.com/office/drawing/2014/main" id="{AE7C0B42-77F8-48DA-AEA5-A12AADD16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186" y="4244144"/>
              <a:ext cx="9525" cy="9525"/>
            </a:xfrm>
            <a:custGeom>
              <a:avLst/>
              <a:gdLst>
                <a:gd name="T0" fmla="*/ 943 w 9525"/>
                <a:gd name="T1" fmla="*/ 9435 h 9525"/>
                <a:gd name="T2" fmla="*/ 5706 w 9525"/>
                <a:gd name="T3" fmla="*/ 6292 h 9525"/>
                <a:gd name="T4" fmla="*/ 7325 w 9525"/>
                <a:gd name="T5" fmla="*/ 6292 h 9525"/>
                <a:gd name="T6" fmla="*/ 8944 w 9525"/>
                <a:gd name="T7" fmla="*/ 5 h 9525"/>
                <a:gd name="T8" fmla="*/ 943 w 9525"/>
                <a:gd name="T9" fmla="*/ 94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43" y="9435"/>
                  </a:moveTo>
                  <a:cubicBezTo>
                    <a:pt x="1610" y="7435"/>
                    <a:pt x="2944" y="6196"/>
                    <a:pt x="5706" y="6292"/>
                  </a:cubicBezTo>
                  <a:cubicBezTo>
                    <a:pt x="5706" y="7149"/>
                    <a:pt x="7039" y="8101"/>
                    <a:pt x="7325" y="6292"/>
                  </a:cubicBezTo>
                  <a:cubicBezTo>
                    <a:pt x="2658" y="4863"/>
                    <a:pt x="12088" y="5053"/>
                    <a:pt x="8944" y="5"/>
                  </a:cubicBezTo>
                  <a:cubicBezTo>
                    <a:pt x="4182" y="-281"/>
                    <a:pt x="-2486" y="11626"/>
                    <a:pt x="943" y="94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4" name="Freeform: Shape 1455">
              <a:extLst>
                <a:ext uri="{FF2B5EF4-FFF2-40B4-BE49-F238E27FC236}">
                  <a16:creationId xmlns:a16="http://schemas.microsoft.com/office/drawing/2014/main" id="{036BCA3B-23A7-40DC-9196-AD75D2BC7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2" y="4132965"/>
              <a:ext cx="9525" cy="9525"/>
            </a:xfrm>
            <a:custGeom>
              <a:avLst/>
              <a:gdLst>
                <a:gd name="T0" fmla="*/ 25898475 w 9525"/>
                <a:gd name="T1" fmla="*/ 123 h 9525"/>
                <a:gd name="T2" fmla="*/ 25898475 w 9525"/>
                <a:gd name="T3" fmla="*/ 9648 h 9525"/>
                <a:gd name="T4" fmla="*/ 71256525 w 9525"/>
                <a:gd name="T5" fmla="*/ 3266 h 9525"/>
                <a:gd name="T6" fmla="*/ 25898475 w 9525"/>
                <a:gd name="T7" fmla="*/ 1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9" y="123"/>
                  </a:moveTo>
                  <a:cubicBezTo>
                    <a:pt x="4338" y="6124"/>
                    <a:pt x="-4139" y="7362"/>
                    <a:pt x="2719" y="9648"/>
                  </a:cubicBezTo>
                  <a:cubicBezTo>
                    <a:pt x="242" y="3457"/>
                    <a:pt x="6814" y="6409"/>
                    <a:pt x="7481" y="3266"/>
                  </a:cubicBezTo>
                  <a:cubicBezTo>
                    <a:pt x="4909" y="3171"/>
                    <a:pt x="6148" y="-734"/>
                    <a:pt x="2719" y="1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5" name="Freeform: Shape 1456">
              <a:extLst>
                <a:ext uri="{FF2B5EF4-FFF2-40B4-BE49-F238E27FC236}">
                  <a16:creationId xmlns:a16="http://schemas.microsoft.com/office/drawing/2014/main" id="{33D11321-6FC6-4185-83C7-063344E6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351" y="4167950"/>
              <a:ext cx="9525" cy="9525"/>
            </a:xfrm>
            <a:custGeom>
              <a:avLst/>
              <a:gdLst>
                <a:gd name="T0" fmla="*/ 60464700 w 9525"/>
                <a:gd name="T1" fmla="*/ 0 h 9525"/>
                <a:gd name="T2" fmla="*/ 581025 w 9525"/>
                <a:gd name="T3" fmla="*/ 45367575 h 9525"/>
                <a:gd name="T4" fmla="*/ 60464700 w 9525"/>
                <a:gd name="T5" fmla="*/ 60788550 h 9525"/>
                <a:gd name="T6" fmla="*/ 604647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48" y="0"/>
                  </a:moveTo>
                  <a:cubicBezTo>
                    <a:pt x="5872" y="3238"/>
                    <a:pt x="-701" y="381"/>
                    <a:pt x="61" y="4763"/>
                  </a:cubicBezTo>
                  <a:cubicBezTo>
                    <a:pt x="3109" y="4381"/>
                    <a:pt x="3586" y="6477"/>
                    <a:pt x="6348" y="6382"/>
                  </a:cubicBezTo>
                  <a:cubicBezTo>
                    <a:pt x="4157" y="2667"/>
                    <a:pt x="10444" y="381"/>
                    <a:pt x="634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6" name="Freeform: Shape 1457">
              <a:extLst>
                <a:ext uri="{FF2B5EF4-FFF2-40B4-BE49-F238E27FC236}">
                  <a16:creationId xmlns:a16="http://schemas.microsoft.com/office/drawing/2014/main" id="{28C363FC-2C66-4189-85B4-3E19DD9EA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886" y="3994953"/>
              <a:ext cx="9525" cy="9525"/>
            </a:xfrm>
            <a:custGeom>
              <a:avLst/>
              <a:gdLst>
                <a:gd name="T0" fmla="*/ 7906 w 9525"/>
                <a:gd name="T1" fmla="*/ 11358 h 9525"/>
                <a:gd name="T2" fmla="*/ 11049 w 9525"/>
                <a:gd name="T3" fmla="*/ 1833 h 9525"/>
                <a:gd name="T4" fmla="*/ 0 w 9525"/>
                <a:gd name="T5" fmla="*/ 213 h 9525"/>
                <a:gd name="T6" fmla="*/ 7906 w 9525"/>
                <a:gd name="T7" fmla="*/ 113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1358"/>
                  </a:moveTo>
                  <a:cubicBezTo>
                    <a:pt x="6668" y="5833"/>
                    <a:pt x="9716" y="4690"/>
                    <a:pt x="11049" y="1833"/>
                  </a:cubicBezTo>
                  <a:cubicBezTo>
                    <a:pt x="5429" y="6881"/>
                    <a:pt x="1048" y="-1406"/>
                    <a:pt x="0" y="213"/>
                  </a:cubicBezTo>
                  <a:cubicBezTo>
                    <a:pt x="2381" y="4214"/>
                    <a:pt x="3048" y="9929"/>
                    <a:pt x="7906" y="113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7" name="Freeform: Shape 1458">
              <a:extLst>
                <a:ext uri="{FF2B5EF4-FFF2-40B4-BE49-F238E27FC236}">
                  <a16:creationId xmlns:a16="http://schemas.microsoft.com/office/drawing/2014/main" id="{0C22FA79-A9C0-47BE-9490-BDD8E4827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599" y="3976116"/>
              <a:ext cx="9525" cy="9525"/>
            </a:xfrm>
            <a:custGeom>
              <a:avLst/>
              <a:gdLst>
                <a:gd name="T0" fmla="*/ 11050 w 9525"/>
                <a:gd name="T1" fmla="*/ 7906 h 9525"/>
                <a:gd name="T2" fmla="*/ 14193 w 9525"/>
                <a:gd name="T3" fmla="*/ 0 h 9525"/>
                <a:gd name="T4" fmla="*/ 1 w 9525"/>
                <a:gd name="T5" fmla="*/ 11049 h 9525"/>
                <a:gd name="T6" fmla="*/ 4763 w 9525"/>
                <a:gd name="T7" fmla="*/ 12668 h 9525"/>
                <a:gd name="T8" fmla="*/ 11050 w 9525"/>
                <a:gd name="T9" fmla="*/ 7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050" y="7906"/>
                  </a:moveTo>
                  <a:cubicBezTo>
                    <a:pt x="10764" y="4000"/>
                    <a:pt x="13526" y="3048"/>
                    <a:pt x="14193" y="0"/>
                  </a:cubicBezTo>
                  <a:cubicBezTo>
                    <a:pt x="8573" y="2762"/>
                    <a:pt x="-94" y="2572"/>
                    <a:pt x="1" y="11049"/>
                  </a:cubicBezTo>
                  <a:cubicBezTo>
                    <a:pt x="2192" y="10954"/>
                    <a:pt x="3525" y="11811"/>
                    <a:pt x="4763" y="12668"/>
                  </a:cubicBezTo>
                  <a:cubicBezTo>
                    <a:pt x="3049" y="4191"/>
                    <a:pt x="7430" y="3620"/>
                    <a:pt x="1105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8" name="Freeform: Shape 1459">
              <a:extLst>
                <a:ext uri="{FF2B5EF4-FFF2-40B4-BE49-F238E27FC236}">
                  <a16:creationId xmlns:a16="http://schemas.microsoft.com/office/drawing/2014/main" id="{1440408E-B86B-47EE-AB75-1F112365D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858" y="3809714"/>
              <a:ext cx="19050" cy="19050"/>
            </a:xfrm>
            <a:custGeom>
              <a:avLst/>
              <a:gdLst>
                <a:gd name="T0" fmla="*/ 1549 w 19050"/>
                <a:gd name="T1" fmla="*/ 3143 h 19050"/>
                <a:gd name="T2" fmla="*/ 14217 w 19050"/>
                <a:gd name="T3" fmla="*/ 14288 h 19050"/>
                <a:gd name="T4" fmla="*/ 6312 w 19050"/>
                <a:gd name="T5" fmla="*/ 17431 h 19050"/>
                <a:gd name="T6" fmla="*/ 25 w 19050"/>
                <a:gd name="T7" fmla="*/ 15812 h 19050"/>
                <a:gd name="T8" fmla="*/ 3168 w 19050"/>
                <a:gd name="T9" fmla="*/ 25337 h 19050"/>
                <a:gd name="T10" fmla="*/ 23742 w 19050"/>
                <a:gd name="T11" fmla="*/ 17431 h 19050"/>
                <a:gd name="T12" fmla="*/ 11074 w 19050"/>
                <a:gd name="T13" fmla="*/ 0 h 19050"/>
                <a:gd name="T14" fmla="*/ 1549 w 19050"/>
                <a:gd name="T15" fmla="*/ 3143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549" y="3143"/>
                  </a:moveTo>
                  <a:cubicBezTo>
                    <a:pt x="7074" y="5620"/>
                    <a:pt x="11741" y="8763"/>
                    <a:pt x="14217" y="14288"/>
                  </a:cubicBezTo>
                  <a:cubicBezTo>
                    <a:pt x="12884" y="16669"/>
                    <a:pt x="9074" y="16574"/>
                    <a:pt x="6312" y="17431"/>
                  </a:cubicBezTo>
                  <a:cubicBezTo>
                    <a:pt x="8883" y="13049"/>
                    <a:pt x="-546" y="13049"/>
                    <a:pt x="25" y="15812"/>
                  </a:cubicBezTo>
                  <a:cubicBezTo>
                    <a:pt x="7455" y="17335"/>
                    <a:pt x="6026" y="19621"/>
                    <a:pt x="3168" y="25337"/>
                  </a:cubicBezTo>
                  <a:cubicBezTo>
                    <a:pt x="14694" y="24955"/>
                    <a:pt x="12789" y="15050"/>
                    <a:pt x="23742" y="17431"/>
                  </a:cubicBezTo>
                  <a:cubicBezTo>
                    <a:pt x="19361" y="11811"/>
                    <a:pt x="13360" y="7715"/>
                    <a:pt x="11074" y="0"/>
                  </a:cubicBezTo>
                  <a:cubicBezTo>
                    <a:pt x="11360" y="11811"/>
                    <a:pt x="1263" y="-5048"/>
                    <a:pt x="1549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59" name="Freeform: Shape 1460">
              <a:extLst>
                <a:ext uri="{FF2B5EF4-FFF2-40B4-BE49-F238E27FC236}">
                  <a16:creationId xmlns:a16="http://schemas.microsoft.com/office/drawing/2014/main" id="{32397BF6-6748-4DC2-A1D6-42AAE329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775" y="3964897"/>
              <a:ext cx="9525" cy="9525"/>
            </a:xfrm>
            <a:custGeom>
              <a:avLst/>
              <a:gdLst>
                <a:gd name="T0" fmla="*/ 10206 w 9525"/>
                <a:gd name="T1" fmla="*/ 4933 h 9525"/>
                <a:gd name="T2" fmla="*/ 8587 w 9525"/>
                <a:gd name="T3" fmla="*/ 170 h 9525"/>
                <a:gd name="T4" fmla="*/ 681 w 9525"/>
                <a:gd name="T5" fmla="*/ 14458 h 9525"/>
                <a:gd name="T6" fmla="*/ 7063 w 9525"/>
                <a:gd name="T7" fmla="*/ 12839 h 9525"/>
                <a:gd name="T8" fmla="*/ 3919 w 9525"/>
                <a:gd name="T9" fmla="*/ 4933 h 9525"/>
                <a:gd name="T10" fmla="*/ 10206 w 9525"/>
                <a:gd name="T11" fmla="*/ 49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206" y="4933"/>
                  </a:moveTo>
                  <a:cubicBezTo>
                    <a:pt x="8396" y="4647"/>
                    <a:pt x="8491" y="2456"/>
                    <a:pt x="8587" y="170"/>
                  </a:cubicBezTo>
                  <a:cubicBezTo>
                    <a:pt x="395" y="-1639"/>
                    <a:pt x="-1129" y="11505"/>
                    <a:pt x="681" y="14458"/>
                  </a:cubicBezTo>
                  <a:cubicBezTo>
                    <a:pt x="2110" y="9886"/>
                    <a:pt x="3062" y="12648"/>
                    <a:pt x="7063" y="12839"/>
                  </a:cubicBezTo>
                  <a:cubicBezTo>
                    <a:pt x="7348" y="8933"/>
                    <a:pt x="4586" y="7886"/>
                    <a:pt x="3919" y="4933"/>
                  </a:cubicBezTo>
                  <a:cubicBezTo>
                    <a:pt x="7539" y="2742"/>
                    <a:pt x="9825" y="9029"/>
                    <a:pt x="10206" y="49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0" name="Freeform: Shape 1461">
              <a:extLst>
                <a:ext uri="{FF2B5EF4-FFF2-40B4-BE49-F238E27FC236}">
                  <a16:creationId xmlns:a16="http://schemas.microsoft.com/office/drawing/2014/main" id="{91E10905-5F65-4193-AE7C-5A22640E7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69" y="3877818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95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1" name="Freeform: Shape 1462">
              <a:extLst>
                <a:ext uri="{FF2B5EF4-FFF2-40B4-BE49-F238E27FC236}">
                  <a16:creationId xmlns:a16="http://schemas.microsoft.com/office/drawing/2014/main" id="{27C48A7C-9E29-4F31-AA12-83EF3552A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788" y="3869636"/>
              <a:ext cx="9525" cy="9525"/>
            </a:xfrm>
            <a:custGeom>
              <a:avLst/>
              <a:gdLst>
                <a:gd name="T0" fmla="*/ 0 w 9525"/>
                <a:gd name="T1" fmla="*/ 47996475 h 9525"/>
                <a:gd name="T2" fmla="*/ 59874150 w 9525"/>
                <a:gd name="T3" fmla="*/ 77933550 h 9525"/>
                <a:gd name="T4" fmla="*/ 59874150 w 9525"/>
                <a:gd name="T5" fmla="*/ 2628900 h 9525"/>
                <a:gd name="T6" fmla="*/ 0 w 9525"/>
                <a:gd name="T7" fmla="*/ 47996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39"/>
                  </a:moveTo>
                  <a:cubicBezTo>
                    <a:pt x="2191" y="5991"/>
                    <a:pt x="4286" y="7039"/>
                    <a:pt x="6286" y="8182"/>
                  </a:cubicBezTo>
                  <a:cubicBezTo>
                    <a:pt x="6286" y="5515"/>
                    <a:pt x="6286" y="2943"/>
                    <a:pt x="6286" y="276"/>
                  </a:cubicBezTo>
                  <a:cubicBezTo>
                    <a:pt x="1333" y="-1057"/>
                    <a:pt x="1429" y="2753"/>
                    <a:pt x="0" y="503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2" name="Freeform: Shape 1463">
              <a:extLst>
                <a:ext uri="{FF2B5EF4-FFF2-40B4-BE49-F238E27FC236}">
                  <a16:creationId xmlns:a16="http://schemas.microsoft.com/office/drawing/2014/main" id="{FBEC5D93-43A1-48AF-B065-9244F643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284" y="3841433"/>
              <a:ext cx="38100" cy="38100"/>
            </a:xfrm>
            <a:custGeom>
              <a:avLst/>
              <a:gdLst>
                <a:gd name="T0" fmla="*/ 28409 w 38100"/>
                <a:gd name="T1" fmla="*/ 45910 h 38100"/>
                <a:gd name="T2" fmla="*/ 39553 w 38100"/>
                <a:gd name="T3" fmla="*/ 41148 h 38100"/>
                <a:gd name="T4" fmla="*/ 41077 w 38100"/>
                <a:gd name="T5" fmla="*/ 18955 h 38100"/>
                <a:gd name="T6" fmla="*/ 34791 w 38100"/>
                <a:gd name="T7" fmla="*/ 20574 h 38100"/>
                <a:gd name="T8" fmla="*/ 31552 w 38100"/>
                <a:gd name="T9" fmla="*/ 14288 h 38100"/>
                <a:gd name="T10" fmla="*/ 25266 w 38100"/>
                <a:gd name="T11" fmla="*/ 15907 h 38100"/>
                <a:gd name="T12" fmla="*/ 36410 w 38100"/>
                <a:gd name="T13" fmla="*/ 12763 h 38100"/>
                <a:gd name="T14" fmla="*/ 36410 w 38100"/>
                <a:gd name="T15" fmla="*/ 3238 h 38100"/>
                <a:gd name="T16" fmla="*/ 15836 w 38100"/>
                <a:gd name="T17" fmla="*/ 0 h 38100"/>
                <a:gd name="T18" fmla="*/ 6311 w 38100"/>
                <a:gd name="T19" fmla="*/ 4763 h 38100"/>
                <a:gd name="T20" fmla="*/ 24 w 38100"/>
                <a:gd name="T21" fmla="*/ 14288 h 38100"/>
                <a:gd name="T22" fmla="*/ 33267 w 38100"/>
                <a:gd name="T23" fmla="*/ 26956 h 38100"/>
                <a:gd name="T24" fmla="*/ 26980 w 38100"/>
                <a:gd name="T25" fmla="*/ 36481 h 38100"/>
                <a:gd name="T26" fmla="*/ 33267 w 38100"/>
                <a:gd name="T27" fmla="*/ 41243 h 38100"/>
                <a:gd name="T28" fmla="*/ 28409 w 38100"/>
                <a:gd name="T29" fmla="*/ 45910 h 381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100" h="38100">
                  <a:moveTo>
                    <a:pt x="28409" y="45910"/>
                  </a:moveTo>
                  <a:cubicBezTo>
                    <a:pt x="34124" y="46387"/>
                    <a:pt x="34505" y="41434"/>
                    <a:pt x="39553" y="41148"/>
                  </a:cubicBezTo>
                  <a:cubicBezTo>
                    <a:pt x="40506" y="32290"/>
                    <a:pt x="37362" y="26098"/>
                    <a:pt x="41077" y="18955"/>
                  </a:cubicBezTo>
                  <a:cubicBezTo>
                    <a:pt x="37172" y="16859"/>
                    <a:pt x="36124" y="25241"/>
                    <a:pt x="34791" y="20574"/>
                  </a:cubicBezTo>
                  <a:cubicBezTo>
                    <a:pt x="37743" y="16954"/>
                    <a:pt x="33552" y="11335"/>
                    <a:pt x="31552" y="14288"/>
                  </a:cubicBezTo>
                  <a:cubicBezTo>
                    <a:pt x="37077" y="15430"/>
                    <a:pt x="25551" y="20479"/>
                    <a:pt x="25266" y="15907"/>
                  </a:cubicBezTo>
                  <a:cubicBezTo>
                    <a:pt x="28409" y="13335"/>
                    <a:pt x="32409" y="5334"/>
                    <a:pt x="36410" y="12763"/>
                  </a:cubicBezTo>
                  <a:cubicBezTo>
                    <a:pt x="34981" y="8096"/>
                    <a:pt x="34981" y="7906"/>
                    <a:pt x="36410" y="3238"/>
                  </a:cubicBezTo>
                  <a:cubicBezTo>
                    <a:pt x="23837" y="1714"/>
                    <a:pt x="23742" y="6287"/>
                    <a:pt x="15836" y="0"/>
                  </a:cubicBezTo>
                  <a:cubicBezTo>
                    <a:pt x="14312" y="4953"/>
                    <a:pt x="10788" y="6763"/>
                    <a:pt x="6311" y="4763"/>
                  </a:cubicBezTo>
                  <a:cubicBezTo>
                    <a:pt x="6216" y="10001"/>
                    <a:pt x="-452" y="8572"/>
                    <a:pt x="24" y="14288"/>
                  </a:cubicBezTo>
                  <a:cubicBezTo>
                    <a:pt x="19265" y="476"/>
                    <a:pt x="17646" y="22384"/>
                    <a:pt x="33267" y="26956"/>
                  </a:cubicBezTo>
                  <a:cubicBezTo>
                    <a:pt x="30219" y="29146"/>
                    <a:pt x="32314" y="36481"/>
                    <a:pt x="26980" y="36481"/>
                  </a:cubicBezTo>
                  <a:cubicBezTo>
                    <a:pt x="29361" y="37814"/>
                    <a:pt x="31552" y="39338"/>
                    <a:pt x="33267" y="41243"/>
                  </a:cubicBezTo>
                  <a:cubicBezTo>
                    <a:pt x="29742" y="40958"/>
                    <a:pt x="28218" y="42481"/>
                    <a:pt x="28409" y="459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3" name="Freeform: Shape 1464">
              <a:extLst>
                <a:ext uri="{FF2B5EF4-FFF2-40B4-BE49-F238E27FC236}">
                  <a16:creationId xmlns:a16="http://schemas.microsoft.com/office/drawing/2014/main" id="{DFB0A28F-AD01-4439-B998-AB819477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308" y="3855815"/>
              <a:ext cx="19050" cy="28575"/>
            </a:xfrm>
            <a:custGeom>
              <a:avLst/>
              <a:gdLst>
                <a:gd name="T0" fmla="*/ 0 w 19050"/>
                <a:gd name="T1" fmla="*/ 12573 h 28575"/>
                <a:gd name="T2" fmla="*/ 14192 w 19050"/>
                <a:gd name="T3" fmla="*/ 26861 h 28575"/>
                <a:gd name="T4" fmla="*/ 25336 w 19050"/>
                <a:gd name="T5" fmla="*/ 30004 h 28575"/>
                <a:gd name="T6" fmla="*/ 20574 w 19050"/>
                <a:gd name="T7" fmla="*/ 17336 h 28575"/>
                <a:gd name="T8" fmla="*/ 26956 w 19050"/>
                <a:gd name="T9" fmla="*/ 17336 h 28575"/>
                <a:gd name="T10" fmla="*/ 25336 w 19050"/>
                <a:gd name="T11" fmla="*/ 7811 h 28575"/>
                <a:gd name="T12" fmla="*/ 19050 w 19050"/>
                <a:gd name="T13" fmla="*/ 11049 h 28575"/>
                <a:gd name="T14" fmla="*/ 20574 w 19050"/>
                <a:gd name="T15" fmla="*/ 6287 h 28575"/>
                <a:gd name="T16" fmla="*/ 15811 w 19050"/>
                <a:gd name="T17" fmla="*/ 0 h 28575"/>
                <a:gd name="T18" fmla="*/ 0 w 19050"/>
                <a:gd name="T19" fmla="*/ 12573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28575">
                  <a:moveTo>
                    <a:pt x="0" y="12573"/>
                  </a:moveTo>
                  <a:cubicBezTo>
                    <a:pt x="6001" y="5810"/>
                    <a:pt x="20860" y="16574"/>
                    <a:pt x="14192" y="26861"/>
                  </a:cubicBezTo>
                  <a:cubicBezTo>
                    <a:pt x="19241" y="26575"/>
                    <a:pt x="19526" y="31052"/>
                    <a:pt x="25336" y="30004"/>
                  </a:cubicBezTo>
                  <a:cubicBezTo>
                    <a:pt x="23717" y="22288"/>
                    <a:pt x="23431" y="22574"/>
                    <a:pt x="20574" y="17336"/>
                  </a:cubicBezTo>
                  <a:cubicBezTo>
                    <a:pt x="24193" y="15145"/>
                    <a:pt x="26575" y="21431"/>
                    <a:pt x="26956" y="17336"/>
                  </a:cubicBezTo>
                  <a:cubicBezTo>
                    <a:pt x="23431" y="17145"/>
                    <a:pt x="26289" y="10573"/>
                    <a:pt x="25336" y="7811"/>
                  </a:cubicBezTo>
                  <a:cubicBezTo>
                    <a:pt x="20383" y="6001"/>
                    <a:pt x="21527" y="10287"/>
                    <a:pt x="19050" y="11049"/>
                  </a:cubicBezTo>
                  <a:cubicBezTo>
                    <a:pt x="18955" y="8858"/>
                    <a:pt x="19812" y="7525"/>
                    <a:pt x="20574" y="6287"/>
                  </a:cubicBezTo>
                  <a:cubicBezTo>
                    <a:pt x="14192" y="8382"/>
                    <a:pt x="12668" y="3048"/>
                    <a:pt x="15811" y="0"/>
                  </a:cubicBezTo>
                  <a:cubicBezTo>
                    <a:pt x="9620" y="6191"/>
                    <a:pt x="4667" y="4286"/>
                    <a:pt x="0" y="1257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4" name="Freeform: Shape 1465">
              <a:extLst>
                <a:ext uri="{FF2B5EF4-FFF2-40B4-BE49-F238E27FC236}">
                  <a16:creationId xmlns:a16="http://schemas.microsoft.com/office/drawing/2014/main" id="{5F809CE5-1377-45C7-81C0-B3D6F82B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564" y="4386644"/>
              <a:ext cx="9525" cy="9525"/>
            </a:xfrm>
            <a:custGeom>
              <a:avLst/>
              <a:gdLst>
                <a:gd name="T0" fmla="*/ 4700 w 9525"/>
                <a:gd name="T1" fmla="*/ 0 h 9525"/>
                <a:gd name="T2" fmla="*/ 3080 w 9525"/>
                <a:gd name="T3" fmla="*/ 9525 h 9525"/>
                <a:gd name="T4" fmla="*/ 1556 w 9525"/>
                <a:gd name="T5" fmla="*/ 4763 h 9525"/>
                <a:gd name="T6" fmla="*/ 7843 w 9525"/>
                <a:gd name="T7" fmla="*/ 3143 h 9525"/>
                <a:gd name="T8" fmla="*/ 9462 w 9525"/>
                <a:gd name="T9" fmla="*/ 11049 h 9525"/>
                <a:gd name="T10" fmla="*/ 11081 w 9525"/>
                <a:gd name="T11" fmla="*/ 3143 h 9525"/>
                <a:gd name="T12" fmla="*/ 47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700" y="0"/>
                  </a:moveTo>
                  <a:cubicBezTo>
                    <a:pt x="1747" y="857"/>
                    <a:pt x="-3301" y="13811"/>
                    <a:pt x="3080" y="9525"/>
                  </a:cubicBezTo>
                  <a:cubicBezTo>
                    <a:pt x="1175" y="9239"/>
                    <a:pt x="1366" y="7048"/>
                    <a:pt x="1556" y="4763"/>
                  </a:cubicBezTo>
                  <a:cubicBezTo>
                    <a:pt x="4319" y="4858"/>
                    <a:pt x="6509" y="4381"/>
                    <a:pt x="7843" y="3143"/>
                  </a:cubicBezTo>
                  <a:cubicBezTo>
                    <a:pt x="7367" y="6858"/>
                    <a:pt x="4509" y="10001"/>
                    <a:pt x="9462" y="11049"/>
                  </a:cubicBezTo>
                  <a:cubicBezTo>
                    <a:pt x="11462" y="7334"/>
                    <a:pt x="9272" y="8096"/>
                    <a:pt x="11081" y="3143"/>
                  </a:cubicBezTo>
                  <a:cubicBezTo>
                    <a:pt x="6700" y="4286"/>
                    <a:pt x="7843" y="95"/>
                    <a:pt x="470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5" name="Freeform: Shape 1466">
              <a:extLst>
                <a:ext uri="{FF2B5EF4-FFF2-40B4-BE49-F238E27FC236}">
                  <a16:creationId xmlns:a16="http://schemas.microsoft.com/office/drawing/2014/main" id="{F7FBDB15-40C3-47DD-8599-A18D2138A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165" y="4128325"/>
              <a:ext cx="9525" cy="9525"/>
            </a:xfrm>
            <a:custGeom>
              <a:avLst/>
              <a:gdLst>
                <a:gd name="T0" fmla="*/ 811 w 9525"/>
                <a:gd name="T1" fmla="*/ 75304650 h 9525"/>
                <a:gd name="T2" fmla="*/ 7193 w 9525"/>
                <a:gd name="T3" fmla="*/ 0 h 9525"/>
                <a:gd name="T4" fmla="*/ 811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1" y="7906"/>
                  </a:moveTo>
                  <a:cubicBezTo>
                    <a:pt x="4050" y="8668"/>
                    <a:pt x="15194" y="4477"/>
                    <a:pt x="7193" y="0"/>
                  </a:cubicBezTo>
                  <a:cubicBezTo>
                    <a:pt x="8431" y="5048"/>
                    <a:pt x="-3094" y="5429"/>
                    <a:pt x="811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6" name="Freeform: Shape 1467">
              <a:extLst>
                <a:ext uri="{FF2B5EF4-FFF2-40B4-BE49-F238E27FC236}">
                  <a16:creationId xmlns:a16="http://schemas.microsoft.com/office/drawing/2014/main" id="{64007058-E0AB-44B8-B100-D792CEDCD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4312925"/>
              <a:ext cx="9525" cy="9525"/>
            </a:xfrm>
            <a:custGeom>
              <a:avLst/>
              <a:gdLst>
                <a:gd name="T0" fmla="*/ 12668 w 9525"/>
                <a:gd name="T1" fmla="*/ 8115300 h 9525"/>
                <a:gd name="T2" fmla="*/ 0 w 9525"/>
                <a:gd name="T3" fmla="*/ 8115300 h 9525"/>
                <a:gd name="T4" fmla="*/ 0 w 9525"/>
                <a:gd name="T5" fmla="*/ 38052375 h 9525"/>
                <a:gd name="T6" fmla="*/ 1619 w 9525"/>
                <a:gd name="T7" fmla="*/ 52568475 h 9525"/>
                <a:gd name="T8" fmla="*/ 11144 w 9525"/>
                <a:gd name="T9" fmla="*/ 82505550 h 9525"/>
                <a:gd name="T10" fmla="*/ 12668 w 9525"/>
                <a:gd name="T11" fmla="*/ 81153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668" y="852"/>
                  </a:moveTo>
                  <a:cubicBezTo>
                    <a:pt x="7048" y="4948"/>
                    <a:pt x="4001" y="-2387"/>
                    <a:pt x="0" y="852"/>
                  </a:cubicBezTo>
                  <a:cubicBezTo>
                    <a:pt x="0" y="1900"/>
                    <a:pt x="0" y="2947"/>
                    <a:pt x="0" y="3995"/>
                  </a:cubicBezTo>
                  <a:cubicBezTo>
                    <a:pt x="953" y="4090"/>
                    <a:pt x="1905" y="4185"/>
                    <a:pt x="1619" y="5519"/>
                  </a:cubicBezTo>
                  <a:cubicBezTo>
                    <a:pt x="8763" y="-577"/>
                    <a:pt x="3429" y="8186"/>
                    <a:pt x="11144" y="8662"/>
                  </a:cubicBezTo>
                  <a:cubicBezTo>
                    <a:pt x="10573" y="5043"/>
                    <a:pt x="11335" y="2661"/>
                    <a:pt x="12668" y="8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7" name="Freeform: Shape 1468">
              <a:extLst>
                <a:ext uri="{FF2B5EF4-FFF2-40B4-BE49-F238E27FC236}">
                  <a16:creationId xmlns:a16="http://schemas.microsoft.com/office/drawing/2014/main" id="{848A1CFF-1BCD-4BCA-8520-A79525E9C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307" y="4169291"/>
              <a:ext cx="19050" cy="9525"/>
            </a:xfrm>
            <a:custGeom>
              <a:avLst/>
              <a:gdLst>
                <a:gd name="T0" fmla="*/ 23813 w 19050"/>
                <a:gd name="T1" fmla="*/ 1801 h 9525"/>
                <a:gd name="T2" fmla="*/ 6382 w 19050"/>
                <a:gd name="T3" fmla="*/ 8088 h 9525"/>
                <a:gd name="T4" fmla="*/ 9525 w 19050"/>
                <a:gd name="T5" fmla="*/ 3325 h 9525"/>
                <a:gd name="T6" fmla="*/ 1619 w 19050"/>
                <a:gd name="T7" fmla="*/ 182 h 9525"/>
                <a:gd name="T8" fmla="*/ 0 w 19050"/>
                <a:gd name="T9" fmla="*/ 4945 h 9525"/>
                <a:gd name="T10" fmla="*/ 6382 w 19050"/>
                <a:gd name="T11" fmla="*/ 12850 h 9525"/>
                <a:gd name="T12" fmla="*/ 23813 w 19050"/>
                <a:gd name="T13" fmla="*/ 17613 h 9525"/>
                <a:gd name="T14" fmla="*/ 23813 w 19050"/>
                <a:gd name="T15" fmla="*/ 1801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23813" y="1801"/>
                  </a:moveTo>
                  <a:cubicBezTo>
                    <a:pt x="17907" y="7135"/>
                    <a:pt x="15621" y="6183"/>
                    <a:pt x="6382" y="8088"/>
                  </a:cubicBezTo>
                  <a:cubicBezTo>
                    <a:pt x="6763" y="5897"/>
                    <a:pt x="9049" y="5421"/>
                    <a:pt x="9525" y="3325"/>
                  </a:cubicBezTo>
                  <a:cubicBezTo>
                    <a:pt x="4667" y="4468"/>
                    <a:pt x="6477" y="-1056"/>
                    <a:pt x="1619" y="182"/>
                  </a:cubicBezTo>
                  <a:cubicBezTo>
                    <a:pt x="1715" y="2373"/>
                    <a:pt x="857" y="3611"/>
                    <a:pt x="0" y="4945"/>
                  </a:cubicBezTo>
                  <a:cubicBezTo>
                    <a:pt x="4191" y="5516"/>
                    <a:pt x="5334" y="9135"/>
                    <a:pt x="6382" y="12850"/>
                  </a:cubicBezTo>
                  <a:cubicBezTo>
                    <a:pt x="16383" y="10469"/>
                    <a:pt x="14002" y="15898"/>
                    <a:pt x="23813" y="17613"/>
                  </a:cubicBezTo>
                  <a:cubicBezTo>
                    <a:pt x="18859" y="12946"/>
                    <a:pt x="27622" y="-294"/>
                    <a:pt x="23813" y="18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8" name="Freeform: Shape 1469">
              <a:extLst>
                <a:ext uri="{FF2B5EF4-FFF2-40B4-BE49-F238E27FC236}">
                  <a16:creationId xmlns:a16="http://schemas.microsoft.com/office/drawing/2014/main" id="{3AC8F2E4-A541-403B-AFFC-5E4A204CA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82" y="4339114"/>
              <a:ext cx="28575" cy="38100"/>
            </a:xfrm>
            <a:custGeom>
              <a:avLst/>
              <a:gdLst>
                <a:gd name="T0" fmla="*/ 19050 w 28575"/>
                <a:gd name="T1" fmla="*/ 0 h 38100"/>
                <a:gd name="T2" fmla="*/ 8001 w 28575"/>
                <a:gd name="T3" fmla="*/ 3143 h 38100"/>
                <a:gd name="T4" fmla="*/ 19050 w 28575"/>
                <a:gd name="T5" fmla="*/ 14192 h 38100"/>
                <a:gd name="T6" fmla="*/ 1619 w 28575"/>
                <a:gd name="T7" fmla="*/ 3143 h 38100"/>
                <a:gd name="T8" fmla="*/ 9525 w 28575"/>
                <a:gd name="T9" fmla="*/ 22098 h 38100"/>
                <a:gd name="T10" fmla="*/ 4763 w 28575"/>
                <a:gd name="T11" fmla="*/ 17336 h 38100"/>
                <a:gd name="T12" fmla="*/ 4763 w 28575"/>
                <a:gd name="T13" fmla="*/ 28385 h 38100"/>
                <a:gd name="T14" fmla="*/ 12668 w 28575"/>
                <a:gd name="T15" fmla="*/ 25241 h 38100"/>
                <a:gd name="T16" fmla="*/ 4763 w 28575"/>
                <a:gd name="T17" fmla="*/ 30004 h 38100"/>
                <a:gd name="T18" fmla="*/ 0 w 28575"/>
                <a:gd name="T19" fmla="*/ 39529 h 38100"/>
                <a:gd name="T20" fmla="*/ 9525 w 28575"/>
                <a:gd name="T21" fmla="*/ 45911 h 38100"/>
                <a:gd name="T22" fmla="*/ 7906 w 28575"/>
                <a:gd name="T23" fmla="*/ 36386 h 38100"/>
                <a:gd name="T24" fmla="*/ 14192 w 28575"/>
                <a:gd name="T25" fmla="*/ 39529 h 38100"/>
                <a:gd name="T26" fmla="*/ 12573 w 28575"/>
                <a:gd name="T27" fmla="*/ 28385 h 38100"/>
                <a:gd name="T28" fmla="*/ 17335 w 28575"/>
                <a:gd name="T29" fmla="*/ 18860 h 38100"/>
                <a:gd name="T30" fmla="*/ 23622 w 28575"/>
                <a:gd name="T31" fmla="*/ 25241 h 38100"/>
                <a:gd name="T32" fmla="*/ 22003 w 28575"/>
                <a:gd name="T33" fmla="*/ 6191 h 38100"/>
                <a:gd name="T34" fmla="*/ 25146 w 28575"/>
                <a:gd name="T35" fmla="*/ 4667 h 38100"/>
                <a:gd name="T36" fmla="*/ 34671 w 28575"/>
                <a:gd name="T37" fmla="*/ 1524 h 38100"/>
                <a:gd name="T38" fmla="*/ 19050 w 28575"/>
                <a:gd name="T39" fmla="*/ 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575" h="38100">
                  <a:moveTo>
                    <a:pt x="19050" y="0"/>
                  </a:moveTo>
                  <a:cubicBezTo>
                    <a:pt x="20288" y="6001"/>
                    <a:pt x="11525" y="2000"/>
                    <a:pt x="8001" y="3143"/>
                  </a:cubicBezTo>
                  <a:cubicBezTo>
                    <a:pt x="9334" y="9239"/>
                    <a:pt x="21146" y="4763"/>
                    <a:pt x="19050" y="14192"/>
                  </a:cubicBezTo>
                  <a:cubicBezTo>
                    <a:pt x="7620" y="16097"/>
                    <a:pt x="6763" y="7429"/>
                    <a:pt x="1619" y="3143"/>
                  </a:cubicBezTo>
                  <a:cubicBezTo>
                    <a:pt x="286" y="12383"/>
                    <a:pt x="13526" y="15431"/>
                    <a:pt x="9525" y="22098"/>
                  </a:cubicBezTo>
                  <a:cubicBezTo>
                    <a:pt x="5905" y="22574"/>
                    <a:pt x="7810" y="17526"/>
                    <a:pt x="4763" y="17336"/>
                  </a:cubicBezTo>
                  <a:cubicBezTo>
                    <a:pt x="3334" y="18669"/>
                    <a:pt x="1334" y="27432"/>
                    <a:pt x="4763" y="28385"/>
                  </a:cubicBezTo>
                  <a:cubicBezTo>
                    <a:pt x="5239" y="26003"/>
                    <a:pt x="11430" y="21527"/>
                    <a:pt x="12668" y="25241"/>
                  </a:cubicBezTo>
                  <a:cubicBezTo>
                    <a:pt x="12573" y="29337"/>
                    <a:pt x="6763" y="27718"/>
                    <a:pt x="4763" y="30004"/>
                  </a:cubicBezTo>
                  <a:cubicBezTo>
                    <a:pt x="7906" y="35719"/>
                    <a:pt x="2381" y="35528"/>
                    <a:pt x="0" y="39529"/>
                  </a:cubicBezTo>
                  <a:cubicBezTo>
                    <a:pt x="4382" y="40386"/>
                    <a:pt x="4096" y="46006"/>
                    <a:pt x="9525" y="45911"/>
                  </a:cubicBezTo>
                  <a:cubicBezTo>
                    <a:pt x="9620" y="42101"/>
                    <a:pt x="6763" y="41243"/>
                    <a:pt x="7906" y="36386"/>
                  </a:cubicBezTo>
                  <a:cubicBezTo>
                    <a:pt x="12097" y="32004"/>
                    <a:pt x="12002" y="37624"/>
                    <a:pt x="14192" y="39529"/>
                  </a:cubicBezTo>
                  <a:cubicBezTo>
                    <a:pt x="15716" y="35433"/>
                    <a:pt x="17145" y="30194"/>
                    <a:pt x="12573" y="28385"/>
                  </a:cubicBezTo>
                  <a:cubicBezTo>
                    <a:pt x="16002" y="27051"/>
                    <a:pt x="13907" y="20193"/>
                    <a:pt x="17335" y="18860"/>
                  </a:cubicBezTo>
                  <a:cubicBezTo>
                    <a:pt x="19717" y="20765"/>
                    <a:pt x="19240" y="25432"/>
                    <a:pt x="23622" y="25241"/>
                  </a:cubicBezTo>
                  <a:cubicBezTo>
                    <a:pt x="20479" y="16669"/>
                    <a:pt x="28956" y="12859"/>
                    <a:pt x="22003" y="6191"/>
                  </a:cubicBezTo>
                  <a:cubicBezTo>
                    <a:pt x="23622" y="6191"/>
                    <a:pt x="23908" y="4953"/>
                    <a:pt x="25146" y="4667"/>
                  </a:cubicBezTo>
                  <a:cubicBezTo>
                    <a:pt x="27146" y="10001"/>
                    <a:pt x="33814" y="6287"/>
                    <a:pt x="34671" y="1524"/>
                  </a:cubicBezTo>
                  <a:cubicBezTo>
                    <a:pt x="27051" y="2381"/>
                    <a:pt x="24003" y="4001"/>
                    <a:pt x="1905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69" name="Freeform: Shape 1470">
              <a:extLst>
                <a:ext uri="{FF2B5EF4-FFF2-40B4-BE49-F238E27FC236}">
                  <a16:creationId xmlns:a16="http://schemas.microsoft.com/office/drawing/2014/main" id="{5804C33A-7435-468B-BB26-F1608AE24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89" y="3830932"/>
              <a:ext cx="9525" cy="9525"/>
            </a:xfrm>
            <a:custGeom>
              <a:avLst/>
              <a:gdLst>
                <a:gd name="T0" fmla="*/ 0 w 9525"/>
                <a:gd name="T1" fmla="*/ 5738 h 9525"/>
                <a:gd name="T2" fmla="*/ 9525 w 9525"/>
                <a:gd name="T3" fmla="*/ 15263 h 9525"/>
                <a:gd name="T4" fmla="*/ 15811 w 9525"/>
                <a:gd name="T5" fmla="*/ 12119 h 9525"/>
                <a:gd name="T6" fmla="*/ 11049 w 9525"/>
                <a:gd name="T7" fmla="*/ 5833 h 9525"/>
                <a:gd name="T8" fmla="*/ 11049 w 9525"/>
                <a:gd name="T9" fmla="*/ 12119 h 9525"/>
                <a:gd name="T10" fmla="*/ 3143 w 9525"/>
                <a:gd name="T11" fmla="*/ 2594 h 9525"/>
                <a:gd name="T12" fmla="*/ 7906 w 9525"/>
                <a:gd name="T13" fmla="*/ 4214 h 9525"/>
                <a:gd name="T14" fmla="*/ 0 w 9525"/>
                <a:gd name="T15" fmla="*/ 573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0" y="5738"/>
                  </a:moveTo>
                  <a:cubicBezTo>
                    <a:pt x="5810" y="6214"/>
                    <a:pt x="7239" y="11167"/>
                    <a:pt x="9525" y="15263"/>
                  </a:cubicBezTo>
                  <a:cubicBezTo>
                    <a:pt x="13907" y="16406"/>
                    <a:pt x="12764" y="12119"/>
                    <a:pt x="15811" y="12119"/>
                  </a:cubicBezTo>
                  <a:cubicBezTo>
                    <a:pt x="15145" y="9071"/>
                    <a:pt x="15240" y="5261"/>
                    <a:pt x="11049" y="5833"/>
                  </a:cubicBezTo>
                  <a:cubicBezTo>
                    <a:pt x="9525" y="8786"/>
                    <a:pt x="15811" y="11072"/>
                    <a:pt x="11049" y="12119"/>
                  </a:cubicBezTo>
                  <a:cubicBezTo>
                    <a:pt x="10477" y="6881"/>
                    <a:pt x="2572" y="8881"/>
                    <a:pt x="3143" y="2594"/>
                  </a:cubicBezTo>
                  <a:cubicBezTo>
                    <a:pt x="5143" y="2690"/>
                    <a:pt x="5334" y="4595"/>
                    <a:pt x="7906" y="4214"/>
                  </a:cubicBezTo>
                  <a:cubicBezTo>
                    <a:pt x="7715" y="-4454"/>
                    <a:pt x="1524" y="2404"/>
                    <a:pt x="0" y="57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0" name="Freeform: Shape 1471">
              <a:extLst>
                <a:ext uri="{FF2B5EF4-FFF2-40B4-BE49-F238E27FC236}">
                  <a16:creationId xmlns:a16="http://schemas.microsoft.com/office/drawing/2014/main" id="{093F54EA-CD0F-4D10-AFE9-30F9D8F17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182" y="4320009"/>
              <a:ext cx="19050" cy="9525"/>
            </a:xfrm>
            <a:custGeom>
              <a:avLst/>
              <a:gdLst>
                <a:gd name="T0" fmla="*/ 13793 w 19050"/>
                <a:gd name="T1" fmla="*/ 3294 h 9525"/>
                <a:gd name="T2" fmla="*/ 5887 w 19050"/>
                <a:gd name="T3" fmla="*/ 6437 h 9525"/>
                <a:gd name="T4" fmla="*/ 1125 w 19050"/>
                <a:gd name="T5" fmla="*/ 55 h 9525"/>
                <a:gd name="T6" fmla="*/ 1125 w 19050"/>
                <a:gd name="T7" fmla="*/ 7961 h 9525"/>
                <a:gd name="T8" fmla="*/ 7506 w 19050"/>
                <a:gd name="T9" fmla="*/ 12723 h 9525"/>
                <a:gd name="T10" fmla="*/ 20175 w 19050"/>
                <a:gd name="T11" fmla="*/ 17486 h 9525"/>
                <a:gd name="T12" fmla="*/ 13793 w 19050"/>
                <a:gd name="T13" fmla="*/ 329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793" y="3294"/>
                  </a:moveTo>
                  <a:cubicBezTo>
                    <a:pt x="11888" y="5103"/>
                    <a:pt x="10935" y="7770"/>
                    <a:pt x="5887" y="6437"/>
                  </a:cubicBezTo>
                  <a:cubicBezTo>
                    <a:pt x="6363" y="2246"/>
                    <a:pt x="5316" y="-421"/>
                    <a:pt x="1125" y="55"/>
                  </a:cubicBezTo>
                  <a:cubicBezTo>
                    <a:pt x="-1828" y="3103"/>
                    <a:pt x="2077" y="2912"/>
                    <a:pt x="1125" y="7961"/>
                  </a:cubicBezTo>
                  <a:cubicBezTo>
                    <a:pt x="6173" y="6627"/>
                    <a:pt x="6078" y="10437"/>
                    <a:pt x="7506" y="12723"/>
                  </a:cubicBezTo>
                  <a:cubicBezTo>
                    <a:pt x="17031" y="9771"/>
                    <a:pt x="14460" y="14247"/>
                    <a:pt x="20175" y="17486"/>
                  </a:cubicBezTo>
                  <a:cubicBezTo>
                    <a:pt x="27318" y="-40"/>
                    <a:pt x="14269" y="9771"/>
                    <a:pt x="13793" y="329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1" name="Freeform: Shape 1472">
              <a:extLst>
                <a:ext uri="{FF2B5EF4-FFF2-40B4-BE49-F238E27FC236}">
                  <a16:creationId xmlns:a16="http://schemas.microsoft.com/office/drawing/2014/main" id="{456E075B-F514-42A8-AA01-48F130F3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5" y="3889615"/>
              <a:ext cx="9525" cy="9525"/>
            </a:xfrm>
            <a:custGeom>
              <a:avLst/>
              <a:gdLst>
                <a:gd name="T0" fmla="*/ 0 w 9525"/>
                <a:gd name="T1" fmla="*/ 2490 h 9525"/>
                <a:gd name="T2" fmla="*/ 3239 w 9525"/>
                <a:gd name="T3" fmla="*/ 10396 h 9525"/>
                <a:gd name="T4" fmla="*/ 9525 w 9525"/>
                <a:gd name="T5" fmla="*/ 7253 h 9525"/>
                <a:gd name="T6" fmla="*/ 8001 w 9525"/>
                <a:gd name="T7" fmla="*/ 871 h 9525"/>
                <a:gd name="T8" fmla="*/ 0 w 9525"/>
                <a:gd name="T9" fmla="*/ 249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90"/>
                  </a:moveTo>
                  <a:cubicBezTo>
                    <a:pt x="10573" y="1823"/>
                    <a:pt x="2381" y="4109"/>
                    <a:pt x="3239" y="10396"/>
                  </a:cubicBezTo>
                  <a:cubicBezTo>
                    <a:pt x="6858" y="10777"/>
                    <a:pt x="9239" y="10015"/>
                    <a:pt x="9525" y="7253"/>
                  </a:cubicBezTo>
                  <a:cubicBezTo>
                    <a:pt x="3048" y="7729"/>
                    <a:pt x="8668" y="3919"/>
                    <a:pt x="8001" y="871"/>
                  </a:cubicBezTo>
                  <a:cubicBezTo>
                    <a:pt x="3810" y="109"/>
                    <a:pt x="2381" y="-1225"/>
                    <a:pt x="0" y="249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2" name="Freeform: Shape 1473">
              <a:extLst>
                <a:ext uri="{FF2B5EF4-FFF2-40B4-BE49-F238E27FC236}">
                  <a16:creationId xmlns:a16="http://schemas.microsoft.com/office/drawing/2014/main" id="{F53F3341-9429-49A5-A297-687C51159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418" y="3977658"/>
              <a:ext cx="9525" cy="9525"/>
            </a:xfrm>
            <a:custGeom>
              <a:avLst/>
              <a:gdLst>
                <a:gd name="T0" fmla="*/ 70618350 w 9525"/>
                <a:gd name="T1" fmla="*/ 78 h 9525"/>
                <a:gd name="T2" fmla="*/ 9829800 w 9525"/>
                <a:gd name="T3" fmla="*/ 14270 h 9525"/>
                <a:gd name="T4" fmla="*/ 55197375 w 9525"/>
                <a:gd name="T5" fmla="*/ 6364 h 9525"/>
                <a:gd name="T6" fmla="*/ 70618350 w 9525"/>
                <a:gd name="T7" fmla="*/ 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14" y="78"/>
                  </a:moveTo>
                  <a:cubicBezTo>
                    <a:pt x="-2397" y="-1256"/>
                    <a:pt x="-16" y="15032"/>
                    <a:pt x="1032" y="14270"/>
                  </a:cubicBezTo>
                  <a:cubicBezTo>
                    <a:pt x="270" y="9317"/>
                    <a:pt x="5318" y="10079"/>
                    <a:pt x="5795" y="6364"/>
                  </a:cubicBezTo>
                  <a:cubicBezTo>
                    <a:pt x="-1730" y="6078"/>
                    <a:pt x="6271" y="1411"/>
                    <a:pt x="7414" y="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3" name="Freeform: Shape 1474">
              <a:extLst>
                <a:ext uri="{FF2B5EF4-FFF2-40B4-BE49-F238E27FC236}">
                  <a16:creationId xmlns:a16="http://schemas.microsoft.com/office/drawing/2014/main" id="{446553BF-771E-476A-AEF5-C9962E58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204335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6382 w 9525"/>
                <a:gd name="T3" fmla="*/ 0 h 9525"/>
                <a:gd name="T4" fmla="*/ 0 w 9525"/>
                <a:gd name="T5" fmla="*/ 17431 h 9525"/>
                <a:gd name="T6" fmla="*/ 7906 w 9525"/>
                <a:gd name="T7" fmla="*/ 17431 h 9525"/>
                <a:gd name="T8" fmla="*/ 11144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9525" y="0"/>
                    <a:pt x="7906" y="0"/>
                    <a:pt x="6382" y="0"/>
                  </a:cubicBezTo>
                  <a:cubicBezTo>
                    <a:pt x="7429" y="7334"/>
                    <a:pt x="857" y="14097"/>
                    <a:pt x="0" y="17431"/>
                  </a:cubicBezTo>
                  <a:cubicBezTo>
                    <a:pt x="1334" y="12764"/>
                    <a:pt x="5143" y="18383"/>
                    <a:pt x="7906" y="17431"/>
                  </a:cubicBezTo>
                  <a:cubicBezTo>
                    <a:pt x="10859" y="10573"/>
                    <a:pt x="14478" y="6382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4" name="Freeform: Shape 1475">
              <a:extLst>
                <a:ext uri="{FF2B5EF4-FFF2-40B4-BE49-F238E27FC236}">
                  <a16:creationId xmlns:a16="http://schemas.microsoft.com/office/drawing/2014/main" id="{320DE198-4E7D-4F49-9EFD-C9557BD55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113" y="4540472"/>
              <a:ext cx="9525" cy="38100"/>
            </a:xfrm>
            <a:custGeom>
              <a:avLst/>
              <a:gdLst>
                <a:gd name="T0" fmla="*/ 8431 w 9525"/>
                <a:gd name="T1" fmla="*/ 0 h 38100"/>
                <a:gd name="T2" fmla="*/ 8431 w 9525"/>
                <a:gd name="T3" fmla="*/ 26956 h 38100"/>
                <a:gd name="T4" fmla="*/ 3668 w 9525"/>
                <a:gd name="T5" fmla="*/ 19050 h 38100"/>
                <a:gd name="T6" fmla="*/ 5288 w 9525"/>
                <a:gd name="T7" fmla="*/ 38100 h 38100"/>
                <a:gd name="T8" fmla="*/ 14813 w 9525"/>
                <a:gd name="T9" fmla="*/ 39719 h 38100"/>
                <a:gd name="T10" fmla="*/ 10050 w 9525"/>
                <a:gd name="T11" fmla="*/ 42863 h 38100"/>
                <a:gd name="T12" fmla="*/ 17956 w 9525"/>
                <a:gd name="T13" fmla="*/ 39719 h 38100"/>
                <a:gd name="T14" fmla="*/ 10050 w 9525"/>
                <a:gd name="T15" fmla="*/ 31813 h 38100"/>
                <a:gd name="T16" fmla="*/ 8431 w 9525"/>
                <a:gd name="T17" fmla="*/ 0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8431" y="0"/>
                  </a:moveTo>
                  <a:cubicBezTo>
                    <a:pt x="-2999" y="2762"/>
                    <a:pt x="14432" y="19812"/>
                    <a:pt x="8431" y="26956"/>
                  </a:cubicBezTo>
                  <a:cubicBezTo>
                    <a:pt x="3954" y="23622"/>
                    <a:pt x="8717" y="20955"/>
                    <a:pt x="3668" y="19050"/>
                  </a:cubicBezTo>
                  <a:cubicBezTo>
                    <a:pt x="-2904" y="26098"/>
                    <a:pt x="430" y="32099"/>
                    <a:pt x="5288" y="38100"/>
                  </a:cubicBezTo>
                  <a:cubicBezTo>
                    <a:pt x="8050" y="39053"/>
                    <a:pt x="14622" y="36195"/>
                    <a:pt x="14813" y="39719"/>
                  </a:cubicBezTo>
                  <a:cubicBezTo>
                    <a:pt x="12146" y="39624"/>
                    <a:pt x="10717" y="40957"/>
                    <a:pt x="10050" y="42863"/>
                  </a:cubicBezTo>
                  <a:cubicBezTo>
                    <a:pt x="14908" y="44101"/>
                    <a:pt x="13098" y="38576"/>
                    <a:pt x="17956" y="39719"/>
                  </a:cubicBezTo>
                  <a:cubicBezTo>
                    <a:pt x="18718" y="33623"/>
                    <a:pt x="12336" y="34766"/>
                    <a:pt x="10050" y="31813"/>
                  </a:cubicBezTo>
                  <a:cubicBezTo>
                    <a:pt x="18051" y="19717"/>
                    <a:pt x="7859" y="8477"/>
                    <a:pt x="843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5" name="Freeform: Shape 1476">
              <a:extLst>
                <a:ext uri="{FF2B5EF4-FFF2-40B4-BE49-F238E27FC236}">
                  <a16:creationId xmlns:a16="http://schemas.microsoft.com/office/drawing/2014/main" id="{4D48CAFD-BF98-4E94-8175-1EAB6B3EA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77" y="417423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4763 w 9525"/>
                <a:gd name="T3" fmla="*/ 29937075 h 9525"/>
                <a:gd name="T4" fmla="*/ 11144 w 9525"/>
                <a:gd name="T5" fmla="*/ 45367575 h 9525"/>
                <a:gd name="T6" fmla="*/ 3239 w 9525"/>
                <a:gd name="T7" fmla="*/ 0 h 9525"/>
                <a:gd name="T8" fmla="*/ 0 w 9525"/>
                <a:gd name="T9" fmla="*/ 607885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6858"/>
                    <a:pt x="3143" y="4286"/>
                    <a:pt x="4763" y="3143"/>
                  </a:cubicBezTo>
                  <a:cubicBezTo>
                    <a:pt x="7810" y="2857"/>
                    <a:pt x="8287" y="4953"/>
                    <a:pt x="11144" y="4763"/>
                  </a:cubicBezTo>
                  <a:cubicBezTo>
                    <a:pt x="11716" y="0"/>
                    <a:pt x="6001" y="1524"/>
                    <a:pt x="3239" y="0"/>
                  </a:cubicBezTo>
                  <a:cubicBezTo>
                    <a:pt x="4286" y="4381"/>
                    <a:pt x="0" y="323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6" name="Freeform: Shape 1477">
              <a:extLst>
                <a:ext uri="{FF2B5EF4-FFF2-40B4-BE49-F238E27FC236}">
                  <a16:creationId xmlns:a16="http://schemas.microsoft.com/office/drawing/2014/main" id="{01CF8B96-9BE6-4B09-9835-7DDAB2971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583046"/>
              <a:ext cx="9525" cy="38100"/>
            </a:xfrm>
            <a:custGeom>
              <a:avLst/>
              <a:gdLst>
                <a:gd name="T0" fmla="*/ 12668 w 9525"/>
                <a:gd name="T1" fmla="*/ 12862 h 38100"/>
                <a:gd name="T2" fmla="*/ 11049 w 9525"/>
                <a:gd name="T3" fmla="*/ 17625 h 38100"/>
                <a:gd name="T4" fmla="*/ 7906 w 9525"/>
                <a:gd name="T5" fmla="*/ 3337 h 38100"/>
                <a:gd name="T6" fmla="*/ 1524 w 9525"/>
                <a:gd name="T7" fmla="*/ 194 h 38100"/>
                <a:gd name="T8" fmla="*/ 0 w 9525"/>
                <a:gd name="T9" fmla="*/ 27150 h 38100"/>
                <a:gd name="T10" fmla="*/ 9525 w 9525"/>
                <a:gd name="T11" fmla="*/ 38199 h 38100"/>
                <a:gd name="T12" fmla="*/ 14288 w 9525"/>
                <a:gd name="T13" fmla="*/ 38199 h 38100"/>
                <a:gd name="T14" fmla="*/ 9525 w 9525"/>
                <a:gd name="T15" fmla="*/ 20768 h 38100"/>
                <a:gd name="T16" fmla="*/ 14288 w 9525"/>
                <a:gd name="T17" fmla="*/ 20768 h 38100"/>
                <a:gd name="T18" fmla="*/ 12668 w 9525"/>
                <a:gd name="T19" fmla="*/ 12862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12668" y="12862"/>
                  </a:moveTo>
                  <a:cubicBezTo>
                    <a:pt x="9144" y="15148"/>
                    <a:pt x="14669" y="16767"/>
                    <a:pt x="11049" y="17625"/>
                  </a:cubicBezTo>
                  <a:cubicBezTo>
                    <a:pt x="4858" y="14767"/>
                    <a:pt x="7525" y="10386"/>
                    <a:pt x="7906" y="3337"/>
                  </a:cubicBezTo>
                  <a:cubicBezTo>
                    <a:pt x="4763" y="3337"/>
                    <a:pt x="5905" y="-949"/>
                    <a:pt x="1524" y="194"/>
                  </a:cubicBezTo>
                  <a:cubicBezTo>
                    <a:pt x="1905" y="10671"/>
                    <a:pt x="2858" y="20006"/>
                    <a:pt x="0" y="27150"/>
                  </a:cubicBezTo>
                  <a:cubicBezTo>
                    <a:pt x="6191" y="41151"/>
                    <a:pt x="762" y="28959"/>
                    <a:pt x="9525" y="38199"/>
                  </a:cubicBezTo>
                  <a:cubicBezTo>
                    <a:pt x="11049" y="38199"/>
                    <a:pt x="12668" y="38199"/>
                    <a:pt x="14288" y="38199"/>
                  </a:cubicBezTo>
                  <a:cubicBezTo>
                    <a:pt x="8572" y="33055"/>
                    <a:pt x="10763" y="29912"/>
                    <a:pt x="9525" y="20768"/>
                  </a:cubicBezTo>
                  <a:cubicBezTo>
                    <a:pt x="11049" y="20768"/>
                    <a:pt x="12668" y="20768"/>
                    <a:pt x="14288" y="20768"/>
                  </a:cubicBezTo>
                  <a:cubicBezTo>
                    <a:pt x="13430" y="18482"/>
                    <a:pt x="16097" y="12576"/>
                    <a:pt x="12668" y="128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7" name="Freeform: Shape 1478">
              <a:extLst>
                <a:ext uri="{FF2B5EF4-FFF2-40B4-BE49-F238E27FC236}">
                  <a16:creationId xmlns:a16="http://schemas.microsoft.com/office/drawing/2014/main" id="{049E4BFA-14E4-4D84-B0CC-15C79E05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44" y="4614863"/>
              <a:ext cx="9525" cy="28575"/>
            </a:xfrm>
            <a:custGeom>
              <a:avLst/>
              <a:gdLst>
                <a:gd name="T0" fmla="*/ 11595 w 9525"/>
                <a:gd name="T1" fmla="*/ 25432 h 28575"/>
                <a:gd name="T2" fmla="*/ 9975 w 9525"/>
                <a:gd name="T3" fmla="*/ 33338 h 28575"/>
                <a:gd name="T4" fmla="*/ 8451 w 9525"/>
                <a:gd name="T5" fmla="*/ 11144 h 28575"/>
                <a:gd name="T6" fmla="*/ 13214 w 9525"/>
                <a:gd name="T7" fmla="*/ 14288 h 28575"/>
                <a:gd name="T8" fmla="*/ 546 w 9525"/>
                <a:gd name="T9" fmla="*/ 0 h 28575"/>
                <a:gd name="T10" fmla="*/ 6927 w 9525"/>
                <a:gd name="T11" fmla="*/ 36481 h 28575"/>
                <a:gd name="T12" fmla="*/ 17976 w 9525"/>
                <a:gd name="T13" fmla="*/ 26956 h 28575"/>
                <a:gd name="T14" fmla="*/ 11595 w 9525"/>
                <a:gd name="T15" fmla="*/ 25432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11595" y="25432"/>
                  </a:moveTo>
                  <a:cubicBezTo>
                    <a:pt x="10737" y="30385"/>
                    <a:pt x="15309" y="31909"/>
                    <a:pt x="9975" y="33338"/>
                  </a:cubicBezTo>
                  <a:cubicBezTo>
                    <a:pt x="7499" y="26765"/>
                    <a:pt x="-1359" y="16288"/>
                    <a:pt x="8451" y="11144"/>
                  </a:cubicBezTo>
                  <a:cubicBezTo>
                    <a:pt x="9118" y="13145"/>
                    <a:pt x="10452" y="14383"/>
                    <a:pt x="13214" y="14288"/>
                  </a:cubicBezTo>
                  <a:cubicBezTo>
                    <a:pt x="8451" y="10096"/>
                    <a:pt x="4641" y="4953"/>
                    <a:pt x="546" y="0"/>
                  </a:cubicBezTo>
                  <a:cubicBezTo>
                    <a:pt x="-1455" y="16288"/>
                    <a:pt x="2355" y="26670"/>
                    <a:pt x="6927" y="36481"/>
                  </a:cubicBezTo>
                  <a:cubicBezTo>
                    <a:pt x="14071" y="36766"/>
                    <a:pt x="16167" y="32004"/>
                    <a:pt x="17976" y="26956"/>
                  </a:cubicBezTo>
                  <a:cubicBezTo>
                    <a:pt x="15214" y="27146"/>
                    <a:pt x="13023" y="26670"/>
                    <a:pt x="11595" y="254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8" name="Freeform: Shape 1479">
              <a:extLst>
                <a:ext uri="{FF2B5EF4-FFF2-40B4-BE49-F238E27FC236}">
                  <a16:creationId xmlns:a16="http://schemas.microsoft.com/office/drawing/2014/main" id="{2CEA5849-1FBC-4009-99A3-4D0E6CA8C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590" y="3973068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9525 w 9525"/>
                <a:gd name="T3" fmla="*/ 6287 h 9525"/>
                <a:gd name="T4" fmla="*/ 8001 w 9525"/>
                <a:gd name="T5" fmla="*/ 15812 h 9525"/>
                <a:gd name="T6" fmla="*/ 9525 w 9525"/>
                <a:gd name="T7" fmla="*/ 0 h 9525"/>
                <a:gd name="T8" fmla="*/ 3143 w 9525"/>
                <a:gd name="T9" fmla="*/ 0 h 9525"/>
                <a:gd name="T10" fmla="*/ 0 w 9525"/>
                <a:gd name="T11" fmla="*/ 466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2095" y="8763"/>
                    <a:pt x="5239" y="7715"/>
                    <a:pt x="9525" y="6287"/>
                  </a:cubicBezTo>
                  <a:cubicBezTo>
                    <a:pt x="10668" y="11144"/>
                    <a:pt x="7906" y="12097"/>
                    <a:pt x="8001" y="15812"/>
                  </a:cubicBezTo>
                  <a:cubicBezTo>
                    <a:pt x="15907" y="14954"/>
                    <a:pt x="11716" y="3905"/>
                    <a:pt x="9525" y="0"/>
                  </a:cubicBezTo>
                  <a:cubicBezTo>
                    <a:pt x="7429" y="0"/>
                    <a:pt x="5239" y="0"/>
                    <a:pt x="3143" y="0"/>
                  </a:cubicBezTo>
                  <a:cubicBezTo>
                    <a:pt x="8096" y="7144"/>
                    <a:pt x="2857" y="2477"/>
                    <a:pt x="0" y="466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79" name="Freeform: Shape 1480">
              <a:extLst>
                <a:ext uri="{FF2B5EF4-FFF2-40B4-BE49-F238E27FC236}">
                  <a16:creationId xmlns:a16="http://schemas.microsoft.com/office/drawing/2014/main" id="{9627ED0E-8DF4-42E3-853F-FFFEF038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69" y="3928586"/>
              <a:ext cx="9525" cy="38100"/>
            </a:xfrm>
            <a:custGeom>
              <a:avLst/>
              <a:gdLst>
                <a:gd name="T0" fmla="*/ 6401 w 9525"/>
                <a:gd name="T1" fmla="*/ 22193 h 38100"/>
                <a:gd name="T2" fmla="*/ 9544 w 9525"/>
                <a:gd name="T3" fmla="*/ 17431 h 38100"/>
                <a:gd name="T4" fmla="*/ 8020 w 9525"/>
                <a:gd name="T5" fmla="*/ 41243 h 38100"/>
                <a:gd name="T6" fmla="*/ 14402 w 9525"/>
                <a:gd name="T7" fmla="*/ 31718 h 38100"/>
                <a:gd name="T8" fmla="*/ 9639 w 9525"/>
                <a:gd name="T9" fmla="*/ 9525 h 38100"/>
                <a:gd name="T10" fmla="*/ 4877 w 9525"/>
                <a:gd name="T11" fmla="*/ 12668 h 38100"/>
                <a:gd name="T12" fmla="*/ 4877 w 9525"/>
                <a:gd name="T13" fmla="*/ 0 h 38100"/>
                <a:gd name="T14" fmla="*/ 114 w 9525"/>
                <a:gd name="T15" fmla="*/ 3143 h 38100"/>
                <a:gd name="T16" fmla="*/ 6401 w 9525"/>
                <a:gd name="T17" fmla="*/ 22193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6401" y="22193"/>
                  </a:moveTo>
                  <a:cubicBezTo>
                    <a:pt x="7163" y="20288"/>
                    <a:pt x="8115" y="18574"/>
                    <a:pt x="9544" y="17431"/>
                  </a:cubicBezTo>
                  <a:cubicBezTo>
                    <a:pt x="9258" y="24670"/>
                    <a:pt x="5925" y="36957"/>
                    <a:pt x="8020" y="41243"/>
                  </a:cubicBezTo>
                  <a:cubicBezTo>
                    <a:pt x="9258" y="37243"/>
                    <a:pt x="11925" y="34576"/>
                    <a:pt x="14402" y="31718"/>
                  </a:cubicBezTo>
                  <a:cubicBezTo>
                    <a:pt x="10973" y="26194"/>
                    <a:pt x="13545" y="14573"/>
                    <a:pt x="9639" y="9525"/>
                  </a:cubicBezTo>
                  <a:cubicBezTo>
                    <a:pt x="9163" y="10954"/>
                    <a:pt x="5353" y="16478"/>
                    <a:pt x="4877" y="12668"/>
                  </a:cubicBezTo>
                  <a:cubicBezTo>
                    <a:pt x="2972" y="6096"/>
                    <a:pt x="12783" y="3238"/>
                    <a:pt x="4877" y="0"/>
                  </a:cubicBezTo>
                  <a:cubicBezTo>
                    <a:pt x="5353" y="6477"/>
                    <a:pt x="4305" y="3620"/>
                    <a:pt x="114" y="3143"/>
                  </a:cubicBezTo>
                  <a:cubicBezTo>
                    <a:pt x="-933" y="12668"/>
                    <a:pt x="5544" y="14669"/>
                    <a:pt x="6401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0" name="Freeform: Shape 1481">
              <a:extLst>
                <a:ext uri="{FF2B5EF4-FFF2-40B4-BE49-F238E27FC236}">
                  <a16:creationId xmlns:a16="http://schemas.microsoft.com/office/drawing/2014/main" id="{439BDBFA-1963-4B50-B591-007291A2F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295" y="3887343"/>
              <a:ext cx="9525" cy="19050"/>
            </a:xfrm>
            <a:custGeom>
              <a:avLst/>
              <a:gdLst>
                <a:gd name="T0" fmla="*/ 387 w 9525"/>
                <a:gd name="T1" fmla="*/ 0 h 19050"/>
                <a:gd name="T2" fmla="*/ 9912 w 9525"/>
                <a:gd name="T3" fmla="*/ 23813 h 19050"/>
                <a:gd name="T4" fmla="*/ 387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87" y="0"/>
                  </a:moveTo>
                  <a:cubicBezTo>
                    <a:pt x="-1041" y="12478"/>
                    <a:pt x="1340" y="21241"/>
                    <a:pt x="9912" y="23813"/>
                  </a:cubicBezTo>
                  <a:cubicBezTo>
                    <a:pt x="6102" y="20383"/>
                    <a:pt x="11341" y="3905"/>
                    <a:pt x="38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1" name="Freeform: Shape 1482">
              <a:extLst>
                <a:ext uri="{FF2B5EF4-FFF2-40B4-BE49-F238E27FC236}">
                  <a16:creationId xmlns:a16="http://schemas.microsoft.com/office/drawing/2014/main" id="{041F2D78-4BD6-425C-85C3-5B6FEE29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28" y="3261540"/>
              <a:ext cx="9525" cy="9525"/>
            </a:xfrm>
            <a:custGeom>
              <a:avLst/>
              <a:gdLst>
                <a:gd name="T0" fmla="*/ 1057275 w 9525"/>
                <a:gd name="T1" fmla="*/ 1344 h 9525"/>
                <a:gd name="T2" fmla="*/ 1057275 w 9525"/>
                <a:gd name="T3" fmla="*/ 14012 h 9525"/>
                <a:gd name="T4" fmla="*/ 46424850 w 9525"/>
                <a:gd name="T5" fmla="*/ 14012 h 9525"/>
                <a:gd name="T6" fmla="*/ 1057275 w 9525"/>
                <a:gd name="T7" fmla="*/ 13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" y="1344"/>
                  </a:moveTo>
                  <a:cubicBezTo>
                    <a:pt x="4778" y="4106"/>
                    <a:pt x="-841" y="9821"/>
                    <a:pt x="111" y="14012"/>
                  </a:cubicBezTo>
                  <a:cubicBezTo>
                    <a:pt x="2778" y="13345"/>
                    <a:pt x="4112" y="16393"/>
                    <a:pt x="4874" y="14012"/>
                  </a:cubicBezTo>
                  <a:cubicBezTo>
                    <a:pt x="2778" y="13345"/>
                    <a:pt x="7826" y="-5038"/>
                    <a:pt x="111" y="13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2" name="Freeform: Shape 1483">
              <a:extLst>
                <a:ext uri="{FF2B5EF4-FFF2-40B4-BE49-F238E27FC236}">
                  <a16:creationId xmlns:a16="http://schemas.microsoft.com/office/drawing/2014/main" id="{7FE8B75B-336F-4AD7-987E-A57B31380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52" y="3211471"/>
              <a:ext cx="9525" cy="19050"/>
            </a:xfrm>
            <a:custGeom>
              <a:avLst/>
              <a:gdLst>
                <a:gd name="T0" fmla="*/ 14288 w 9525"/>
                <a:gd name="T1" fmla="*/ 21314 h 19050"/>
                <a:gd name="T2" fmla="*/ 0 w 9525"/>
                <a:gd name="T3" fmla="*/ 3884 h 19050"/>
                <a:gd name="T4" fmla="*/ 14288 w 9525"/>
                <a:gd name="T5" fmla="*/ 2131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288" y="21314"/>
                  </a:moveTo>
                  <a:cubicBezTo>
                    <a:pt x="13049" y="13218"/>
                    <a:pt x="7049" y="-8880"/>
                    <a:pt x="0" y="3884"/>
                  </a:cubicBezTo>
                  <a:cubicBezTo>
                    <a:pt x="13621" y="-307"/>
                    <a:pt x="2477" y="21219"/>
                    <a:pt x="14288" y="213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3" name="Freeform: Shape 1484">
              <a:extLst>
                <a:ext uri="{FF2B5EF4-FFF2-40B4-BE49-F238E27FC236}">
                  <a16:creationId xmlns:a16="http://schemas.microsoft.com/office/drawing/2014/main" id="{ADCD18C8-64BD-4A42-85D4-49BFC4955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109" y="3167729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45367575 w 9525"/>
                <a:gd name="T3" fmla="*/ 9525 h 9525"/>
                <a:gd name="T4" fmla="*/ 0 w 9525"/>
                <a:gd name="T5" fmla="*/ 12668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238" y="4667"/>
                    <a:pt x="5239" y="4858"/>
                    <a:pt x="4763" y="9525"/>
                  </a:cubicBezTo>
                  <a:cubicBezTo>
                    <a:pt x="2096" y="9430"/>
                    <a:pt x="762" y="10763"/>
                    <a:pt x="0" y="12668"/>
                  </a:cubicBezTo>
                  <a:cubicBezTo>
                    <a:pt x="7715" y="12382"/>
                    <a:pt x="10573" y="762"/>
                    <a:pt x="161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4" name="Freeform: Shape 1485">
              <a:extLst>
                <a:ext uri="{FF2B5EF4-FFF2-40B4-BE49-F238E27FC236}">
                  <a16:creationId xmlns:a16="http://schemas.microsoft.com/office/drawing/2014/main" id="{7793F95A-2F20-4831-81D3-0DE66C63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739" y="2990183"/>
              <a:ext cx="9525" cy="19050"/>
            </a:xfrm>
            <a:custGeom>
              <a:avLst/>
              <a:gdLst>
                <a:gd name="T0" fmla="*/ 18935700 w 9525"/>
                <a:gd name="T1" fmla="*/ 0 h 19050"/>
                <a:gd name="T2" fmla="*/ 34356675 w 9525"/>
                <a:gd name="T3" fmla="*/ 26956 h 19050"/>
                <a:gd name="T4" fmla="*/ 189357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988" y="0"/>
                  </a:moveTo>
                  <a:cubicBezTo>
                    <a:pt x="-3251" y="9620"/>
                    <a:pt x="3512" y="13716"/>
                    <a:pt x="3607" y="26956"/>
                  </a:cubicBezTo>
                  <a:cubicBezTo>
                    <a:pt x="10084" y="22860"/>
                    <a:pt x="-584" y="6096"/>
                    <a:pt x="198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5" name="Freeform: Shape 1486">
              <a:extLst>
                <a:ext uri="{FF2B5EF4-FFF2-40B4-BE49-F238E27FC236}">
                  <a16:creationId xmlns:a16="http://schemas.microsoft.com/office/drawing/2014/main" id="{25A2E8FF-1916-48AE-BC95-21450D2CF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198" y="2931604"/>
              <a:ext cx="9525" cy="38100"/>
            </a:xfrm>
            <a:custGeom>
              <a:avLst/>
              <a:gdLst>
                <a:gd name="T0" fmla="*/ 0 w 9525"/>
                <a:gd name="T1" fmla="*/ 0 h 38100"/>
                <a:gd name="T2" fmla="*/ 14192 w 9525"/>
                <a:gd name="T3" fmla="*/ 42767 h 38100"/>
                <a:gd name="T4" fmla="*/ 0 w 9525"/>
                <a:gd name="T5" fmla="*/ 0 h 38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38100">
                  <a:moveTo>
                    <a:pt x="0" y="0"/>
                  </a:moveTo>
                  <a:cubicBezTo>
                    <a:pt x="2000" y="14383"/>
                    <a:pt x="4096" y="32385"/>
                    <a:pt x="14192" y="42767"/>
                  </a:cubicBezTo>
                  <a:cubicBezTo>
                    <a:pt x="9620" y="31242"/>
                    <a:pt x="5810" y="12764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6" name="Freeform: Shape 1487">
              <a:extLst>
                <a:ext uri="{FF2B5EF4-FFF2-40B4-BE49-F238E27FC236}">
                  <a16:creationId xmlns:a16="http://schemas.microsoft.com/office/drawing/2014/main" id="{E8BCCDAE-D721-4EDB-B429-F3A4DDE96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054" y="3042728"/>
              <a:ext cx="9525" cy="19050"/>
            </a:xfrm>
            <a:custGeom>
              <a:avLst/>
              <a:gdLst>
                <a:gd name="T0" fmla="*/ 7906 w 9525"/>
                <a:gd name="T1" fmla="*/ 14131 h 19050"/>
                <a:gd name="T2" fmla="*/ 0 w 9525"/>
                <a:gd name="T3" fmla="*/ 1462 h 19050"/>
                <a:gd name="T4" fmla="*/ 1619 w 9525"/>
                <a:gd name="T5" fmla="*/ 7844 h 19050"/>
                <a:gd name="T6" fmla="*/ 1619 w 9525"/>
                <a:gd name="T7" fmla="*/ 15750 h 19050"/>
                <a:gd name="T8" fmla="*/ 7906 w 9525"/>
                <a:gd name="T9" fmla="*/ 15750 h 19050"/>
                <a:gd name="T10" fmla="*/ 11144 w 9525"/>
                <a:gd name="T11" fmla="*/ 15750 h 19050"/>
                <a:gd name="T12" fmla="*/ 19050 w 9525"/>
                <a:gd name="T13" fmla="*/ 23655 h 19050"/>
                <a:gd name="T14" fmla="*/ 7906 w 9525"/>
                <a:gd name="T15" fmla="*/ 1413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7906" y="14131"/>
                  </a:moveTo>
                  <a:cubicBezTo>
                    <a:pt x="5334" y="8225"/>
                    <a:pt x="9811" y="-4253"/>
                    <a:pt x="0" y="1462"/>
                  </a:cubicBezTo>
                  <a:cubicBezTo>
                    <a:pt x="4667" y="2510"/>
                    <a:pt x="6001" y="5558"/>
                    <a:pt x="1619" y="7844"/>
                  </a:cubicBezTo>
                  <a:cubicBezTo>
                    <a:pt x="5334" y="8225"/>
                    <a:pt x="2477" y="14797"/>
                    <a:pt x="1619" y="15750"/>
                  </a:cubicBezTo>
                  <a:cubicBezTo>
                    <a:pt x="6382" y="17750"/>
                    <a:pt x="15240" y="22608"/>
                    <a:pt x="7906" y="15750"/>
                  </a:cubicBezTo>
                  <a:cubicBezTo>
                    <a:pt x="8953" y="15750"/>
                    <a:pt x="10001" y="15750"/>
                    <a:pt x="11144" y="15750"/>
                  </a:cubicBezTo>
                  <a:cubicBezTo>
                    <a:pt x="15335" y="16798"/>
                    <a:pt x="14478" y="22894"/>
                    <a:pt x="19050" y="23655"/>
                  </a:cubicBezTo>
                  <a:cubicBezTo>
                    <a:pt x="17907" y="17845"/>
                    <a:pt x="15907" y="12987"/>
                    <a:pt x="7906" y="141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7" name="Freeform: Shape 1488">
              <a:extLst>
                <a:ext uri="{FF2B5EF4-FFF2-40B4-BE49-F238E27FC236}">
                  <a16:creationId xmlns:a16="http://schemas.microsoft.com/office/drawing/2014/main" id="{91ECBB4F-4350-46BE-92A6-24E02CB3A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719" y="3020551"/>
              <a:ext cx="9525" cy="9525"/>
            </a:xfrm>
            <a:custGeom>
              <a:avLst/>
              <a:gdLst>
                <a:gd name="T0" fmla="*/ 76238100 w 9525"/>
                <a:gd name="T1" fmla="*/ 73656825 h 9525"/>
                <a:gd name="T2" fmla="*/ 45386625 w 9525"/>
                <a:gd name="T3" fmla="*/ 43710225 h 9525"/>
                <a:gd name="T4" fmla="*/ 28575 w 9525"/>
                <a:gd name="T5" fmla="*/ 28289250 h 9525"/>
                <a:gd name="T6" fmla="*/ 76238100 w 9525"/>
                <a:gd name="T7" fmla="*/ 7365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04" y="7733"/>
                  </a:moveTo>
                  <a:cubicBezTo>
                    <a:pt x="6194" y="7447"/>
                    <a:pt x="5527" y="6018"/>
                    <a:pt x="4765" y="4589"/>
                  </a:cubicBezTo>
                  <a:cubicBezTo>
                    <a:pt x="10290" y="1922"/>
                    <a:pt x="-188" y="-3316"/>
                    <a:pt x="3" y="2970"/>
                  </a:cubicBezTo>
                  <a:cubicBezTo>
                    <a:pt x="2765" y="3637"/>
                    <a:pt x="5432" y="12305"/>
                    <a:pt x="8004" y="77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8" name="Freeform: Shape 1489">
              <a:extLst>
                <a:ext uri="{FF2B5EF4-FFF2-40B4-BE49-F238E27FC236}">
                  <a16:creationId xmlns:a16="http://schemas.microsoft.com/office/drawing/2014/main" id="{0884F3FA-7C43-4F6B-B5C3-57D6721CB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515" y="3898487"/>
              <a:ext cx="28575" cy="38100"/>
            </a:xfrm>
            <a:custGeom>
              <a:avLst/>
              <a:gdLst>
                <a:gd name="T0" fmla="*/ 29655 w 28575"/>
                <a:gd name="T1" fmla="*/ 15812 h 38100"/>
                <a:gd name="T2" fmla="*/ 21749 w 28575"/>
                <a:gd name="T3" fmla="*/ 3143 h 38100"/>
                <a:gd name="T4" fmla="*/ 7461 w 28575"/>
                <a:gd name="T5" fmla="*/ 0 h 38100"/>
                <a:gd name="T6" fmla="*/ 2699 w 28575"/>
                <a:gd name="T7" fmla="*/ 12668 h 38100"/>
                <a:gd name="T8" fmla="*/ 10604 w 28575"/>
                <a:gd name="T9" fmla="*/ 22193 h 38100"/>
                <a:gd name="T10" fmla="*/ 4318 w 28575"/>
                <a:gd name="T11" fmla="*/ 26956 h 38100"/>
                <a:gd name="T12" fmla="*/ 1175 w 28575"/>
                <a:gd name="T13" fmla="*/ 19050 h 38100"/>
                <a:gd name="T14" fmla="*/ 4318 w 28575"/>
                <a:gd name="T15" fmla="*/ 34862 h 38100"/>
                <a:gd name="T16" fmla="*/ 12224 w 28575"/>
                <a:gd name="T17" fmla="*/ 38100 h 38100"/>
                <a:gd name="T18" fmla="*/ 23368 w 28575"/>
                <a:gd name="T19" fmla="*/ 38100 h 38100"/>
                <a:gd name="T20" fmla="*/ 24987 w 28575"/>
                <a:gd name="T21" fmla="*/ 28575 h 38100"/>
                <a:gd name="T22" fmla="*/ 17082 w 28575"/>
                <a:gd name="T23" fmla="*/ 31718 h 38100"/>
                <a:gd name="T24" fmla="*/ 13938 w 28575"/>
                <a:gd name="T25" fmla="*/ 26956 h 38100"/>
                <a:gd name="T26" fmla="*/ 29655 w 28575"/>
                <a:gd name="T27" fmla="*/ 15812 h 38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38100">
                  <a:moveTo>
                    <a:pt x="29655" y="15812"/>
                  </a:moveTo>
                  <a:cubicBezTo>
                    <a:pt x="22701" y="20669"/>
                    <a:pt x="17177" y="9430"/>
                    <a:pt x="21749" y="3143"/>
                  </a:cubicBezTo>
                  <a:cubicBezTo>
                    <a:pt x="15272" y="6953"/>
                    <a:pt x="11081" y="3334"/>
                    <a:pt x="7461" y="0"/>
                  </a:cubicBezTo>
                  <a:cubicBezTo>
                    <a:pt x="11748" y="6953"/>
                    <a:pt x="5842" y="8954"/>
                    <a:pt x="2699" y="12668"/>
                  </a:cubicBezTo>
                  <a:cubicBezTo>
                    <a:pt x="10890" y="10287"/>
                    <a:pt x="8795" y="18193"/>
                    <a:pt x="10604" y="22193"/>
                  </a:cubicBezTo>
                  <a:cubicBezTo>
                    <a:pt x="9271" y="24575"/>
                    <a:pt x="8223" y="27242"/>
                    <a:pt x="4318" y="26956"/>
                  </a:cubicBezTo>
                  <a:cubicBezTo>
                    <a:pt x="4604" y="23051"/>
                    <a:pt x="3461" y="20383"/>
                    <a:pt x="1175" y="19050"/>
                  </a:cubicBezTo>
                  <a:cubicBezTo>
                    <a:pt x="-1206" y="28766"/>
                    <a:pt x="127" y="28099"/>
                    <a:pt x="4318" y="34862"/>
                  </a:cubicBezTo>
                  <a:cubicBezTo>
                    <a:pt x="5175" y="26956"/>
                    <a:pt x="9938" y="37433"/>
                    <a:pt x="12224" y="38100"/>
                  </a:cubicBezTo>
                  <a:cubicBezTo>
                    <a:pt x="13081" y="26480"/>
                    <a:pt x="18129" y="39624"/>
                    <a:pt x="23368" y="38100"/>
                  </a:cubicBezTo>
                  <a:cubicBezTo>
                    <a:pt x="20510" y="32385"/>
                    <a:pt x="23654" y="33433"/>
                    <a:pt x="24987" y="28575"/>
                  </a:cubicBezTo>
                  <a:cubicBezTo>
                    <a:pt x="20415" y="23813"/>
                    <a:pt x="22225" y="32576"/>
                    <a:pt x="17082" y="31718"/>
                  </a:cubicBezTo>
                  <a:cubicBezTo>
                    <a:pt x="15081" y="31052"/>
                    <a:pt x="13843" y="29718"/>
                    <a:pt x="13938" y="26956"/>
                  </a:cubicBezTo>
                  <a:cubicBezTo>
                    <a:pt x="24130" y="28289"/>
                    <a:pt x="23939" y="19145"/>
                    <a:pt x="29655" y="15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89" name="Freeform: Shape 1490">
              <a:extLst>
                <a:ext uri="{FF2B5EF4-FFF2-40B4-BE49-F238E27FC236}">
                  <a16:creationId xmlns:a16="http://schemas.microsoft.com/office/drawing/2014/main" id="{BE86265F-55E8-4ADE-B0C5-39EFD0340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634" y="4662296"/>
              <a:ext cx="47625" cy="104775"/>
            </a:xfrm>
            <a:custGeom>
              <a:avLst/>
              <a:gdLst>
                <a:gd name="T0" fmla="*/ 44387 w 47625"/>
                <a:gd name="T1" fmla="*/ 62008 h 104775"/>
                <a:gd name="T2" fmla="*/ 38005 w 47625"/>
                <a:gd name="T3" fmla="*/ 28766 h 104775"/>
                <a:gd name="T4" fmla="*/ 45910 w 47625"/>
                <a:gd name="T5" fmla="*/ 19241 h 104775"/>
                <a:gd name="T6" fmla="*/ 52292 w 47625"/>
                <a:gd name="T7" fmla="*/ 24004 h 104775"/>
                <a:gd name="T8" fmla="*/ 38005 w 47625"/>
                <a:gd name="T9" fmla="*/ 191 h 104775"/>
                <a:gd name="T10" fmla="*/ 33242 w 47625"/>
                <a:gd name="T11" fmla="*/ 11336 h 104775"/>
                <a:gd name="T12" fmla="*/ 30004 w 47625"/>
                <a:gd name="T13" fmla="*/ 12955 h 104775"/>
                <a:gd name="T14" fmla="*/ 26860 w 47625"/>
                <a:gd name="T15" fmla="*/ 6573 h 104775"/>
                <a:gd name="T16" fmla="*/ 23717 w 47625"/>
                <a:gd name="T17" fmla="*/ 30386 h 104775"/>
                <a:gd name="T18" fmla="*/ 28480 w 47625"/>
                <a:gd name="T19" fmla="*/ 39911 h 104775"/>
                <a:gd name="T20" fmla="*/ 23717 w 47625"/>
                <a:gd name="T21" fmla="*/ 38291 h 104775"/>
                <a:gd name="T22" fmla="*/ 9430 w 47625"/>
                <a:gd name="T23" fmla="*/ 62104 h 104775"/>
                <a:gd name="T24" fmla="*/ 3143 w 47625"/>
                <a:gd name="T25" fmla="*/ 76391 h 104775"/>
                <a:gd name="T26" fmla="*/ 0 w 47625"/>
                <a:gd name="T27" fmla="*/ 87536 h 104775"/>
                <a:gd name="T28" fmla="*/ 22193 w 47625"/>
                <a:gd name="T29" fmla="*/ 109729 h 104775"/>
                <a:gd name="T30" fmla="*/ 25432 w 47625"/>
                <a:gd name="T31" fmla="*/ 97061 h 104775"/>
                <a:gd name="T32" fmla="*/ 34957 w 47625"/>
                <a:gd name="T33" fmla="*/ 104966 h 104775"/>
                <a:gd name="T34" fmla="*/ 33338 w 47625"/>
                <a:gd name="T35" fmla="*/ 92298 h 104775"/>
                <a:gd name="T36" fmla="*/ 41243 w 47625"/>
                <a:gd name="T37" fmla="*/ 92298 h 104775"/>
                <a:gd name="T38" fmla="*/ 39624 w 47625"/>
                <a:gd name="T39" fmla="*/ 73248 h 104775"/>
                <a:gd name="T40" fmla="*/ 47530 w 47625"/>
                <a:gd name="T41" fmla="*/ 68486 h 104775"/>
                <a:gd name="T42" fmla="*/ 55435 w 47625"/>
                <a:gd name="T43" fmla="*/ 71629 h 104775"/>
                <a:gd name="T44" fmla="*/ 44387 w 47625"/>
                <a:gd name="T45" fmla="*/ 62008 h 104775"/>
                <a:gd name="T46" fmla="*/ 31718 w 47625"/>
                <a:gd name="T47" fmla="*/ 90583 h 104775"/>
                <a:gd name="T48" fmla="*/ 31718 w 47625"/>
                <a:gd name="T49" fmla="*/ 81058 h 104775"/>
                <a:gd name="T50" fmla="*/ 31718 w 47625"/>
                <a:gd name="T51" fmla="*/ 90583 h 1047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7625" h="104775">
                  <a:moveTo>
                    <a:pt x="44387" y="62008"/>
                  </a:moveTo>
                  <a:cubicBezTo>
                    <a:pt x="42577" y="55246"/>
                    <a:pt x="48768" y="34576"/>
                    <a:pt x="38005" y="28766"/>
                  </a:cubicBezTo>
                  <a:cubicBezTo>
                    <a:pt x="48292" y="30957"/>
                    <a:pt x="43053" y="21051"/>
                    <a:pt x="45910" y="19241"/>
                  </a:cubicBezTo>
                  <a:cubicBezTo>
                    <a:pt x="47339" y="21527"/>
                    <a:pt x="47149" y="25337"/>
                    <a:pt x="52292" y="24004"/>
                  </a:cubicBezTo>
                  <a:cubicBezTo>
                    <a:pt x="50482" y="11907"/>
                    <a:pt x="36195" y="18003"/>
                    <a:pt x="38005" y="191"/>
                  </a:cubicBezTo>
                  <a:cubicBezTo>
                    <a:pt x="29527" y="-1714"/>
                    <a:pt x="35719" y="11240"/>
                    <a:pt x="33242" y="11336"/>
                  </a:cubicBezTo>
                  <a:cubicBezTo>
                    <a:pt x="31623" y="11336"/>
                    <a:pt x="31337" y="12574"/>
                    <a:pt x="30004" y="12955"/>
                  </a:cubicBezTo>
                  <a:cubicBezTo>
                    <a:pt x="30480" y="9335"/>
                    <a:pt x="29623" y="6954"/>
                    <a:pt x="26860" y="6573"/>
                  </a:cubicBezTo>
                  <a:cubicBezTo>
                    <a:pt x="25622" y="12288"/>
                    <a:pt x="27908" y="23718"/>
                    <a:pt x="23717" y="30386"/>
                  </a:cubicBezTo>
                  <a:cubicBezTo>
                    <a:pt x="27908" y="30957"/>
                    <a:pt x="29432" y="34196"/>
                    <a:pt x="28480" y="39911"/>
                  </a:cubicBezTo>
                  <a:cubicBezTo>
                    <a:pt x="26479" y="39815"/>
                    <a:pt x="26289" y="37910"/>
                    <a:pt x="23717" y="38291"/>
                  </a:cubicBezTo>
                  <a:cubicBezTo>
                    <a:pt x="24670" y="52007"/>
                    <a:pt x="17335" y="57341"/>
                    <a:pt x="9430" y="62104"/>
                  </a:cubicBezTo>
                  <a:cubicBezTo>
                    <a:pt x="12097" y="68390"/>
                    <a:pt x="10001" y="80678"/>
                    <a:pt x="3143" y="76391"/>
                  </a:cubicBezTo>
                  <a:cubicBezTo>
                    <a:pt x="3334" y="81249"/>
                    <a:pt x="1238" y="83916"/>
                    <a:pt x="0" y="87536"/>
                  </a:cubicBezTo>
                  <a:cubicBezTo>
                    <a:pt x="8668" y="93631"/>
                    <a:pt x="15240" y="101823"/>
                    <a:pt x="22193" y="109729"/>
                  </a:cubicBezTo>
                  <a:cubicBezTo>
                    <a:pt x="28099" y="106966"/>
                    <a:pt x="21812" y="100204"/>
                    <a:pt x="25432" y="97061"/>
                  </a:cubicBezTo>
                  <a:cubicBezTo>
                    <a:pt x="30670" y="97632"/>
                    <a:pt x="27241" y="106776"/>
                    <a:pt x="34957" y="104966"/>
                  </a:cubicBezTo>
                  <a:cubicBezTo>
                    <a:pt x="39529" y="100204"/>
                    <a:pt x="31147" y="99442"/>
                    <a:pt x="33338" y="92298"/>
                  </a:cubicBezTo>
                  <a:cubicBezTo>
                    <a:pt x="35433" y="94298"/>
                    <a:pt x="39148" y="94298"/>
                    <a:pt x="41243" y="92298"/>
                  </a:cubicBezTo>
                  <a:cubicBezTo>
                    <a:pt x="37338" y="85726"/>
                    <a:pt x="42958" y="79344"/>
                    <a:pt x="39624" y="73248"/>
                  </a:cubicBezTo>
                  <a:cubicBezTo>
                    <a:pt x="42577" y="71914"/>
                    <a:pt x="46101" y="71248"/>
                    <a:pt x="47530" y="68486"/>
                  </a:cubicBezTo>
                  <a:cubicBezTo>
                    <a:pt x="49435" y="70295"/>
                    <a:pt x="50387" y="73057"/>
                    <a:pt x="55435" y="71629"/>
                  </a:cubicBezTo>
                  <a:cubicBezTo>
                    <a:pt x="54578" y="62008"/>
                    <a:pt x="48863" y="66866"/>
                    <a:pt x="44387" y="62008"/>
                  </a:cubicBezTo>
                  <a:close/>
                  <a:moveTo>
                    <a:pt x="31718" y="90583"/>
                  </a:moveTo>
                  <a:cubicBezTo>
                    <a:pt x="31242" y="86869"/>
                    <a:pt x="28575" y="84011"/>
                    <a:pt x="31718" y="81058"/>
                  </a:cubicBezTo>
                  <a:cubicBezTo>
                    <a:pt x="35528" y="82011"/>
                    <a:pt x="39433" y="91155"/>
                    <a:pt x="31718" y="905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0" name="Freeform: Shape 1491">
              <a:extLst>
                <a:ext uri="{FF2B5EF4-FFF2-40B4-BE49-F238E27FC236}">
                  <a16:creationId xmlns:a16="http://schemas.microsoft.com/office/drawing/2014/main" id="{32FBB1C6-906C-4CE7-A161-05961047F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010" y="3090196"/>
              <a:ext cx="19050" cy="28575"/>
            </a:xfrm>
            <a:custGeom>
              <a:avLst/>
              <a:gdLst>
                <a:gd name="T0" fmla="*/ 17431 w 19050"/>
                <a:gd name="T1" fmla="*/ 1524 h 28575"/>
                <a:gd name="T2" fmla="*/ 19050 w 19050"/>
                <a:gd name="T3" fmla="*/ 18955 h 28575"/>
                <a:gd name="T4" fmla="*/ 9525 w 19050"/>
                <a:gd name="T5" fmla="*/ 12668 h 28575"/>
                <a:gd name="T6" fmla="*/ 0 w 19050"/>
                <a:gd name="T7" fmla="*/ 0 h 28575"/>
                <a:gd name="T8" fmla="*/ 26956 w 19050"/>
                <a:gd name="T9" fmla="*/ 30099 h 28575"/>
                <a:gd name="T10" fmla="*/ 17431 w 19050"/>
                <a:gd name="T11" fmla="*/ 152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28575">
                  <a:moveTo>
                    <a:pt x="17431" y="1524"/>
                  </a:moveTo>
                  <a:cubicBezTo>
                    <a:pt x="17812" y="6572"/>
                    <a:pt x="23813" y="14097"/>
                    <a:pt x="19050" y="18955"/>
                  </a:cubicBezTo>
                  <a:cubicBezTo>
                    <a:pt x="18860" y="11240"/>
                    <a:pt x="12668" y="14288"/>
                    <a:pt x="9525" y="12668"/>
                  </a:cubicBezTo>
                  <a:cubicBezTo>
                    <a:pt x="13526" y="6668"/>
                    <a:pt x="5239" y="1715"/>
                    <a:pt x="0" y="0"/>
                  </a:cubicBezTo>
                  <a:cubicBezTo>
                    <a:pt x="2381" y="16574"/>
                    <a:pt x="8954" y="29051"/>
                    <a:pt x="26956" y="30099"/>
                  </a:cubicBezTo>
                  <a:cubicBezTo>
                    <a:pt x="24479" y="19717"/>
                    <a:pt x="27432" y="4096"/>
                    <a:pt x="17431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1" name="Freeform: Shape 1492">
              <a:extLst>
                <a:ext uri="{FF2B5EF4-FFF2-40B4-BE49-F238E27FC236}">
                  <a16:creationId xmlns:a16="http://schemas.microsoft.com/office/drawing/2014/main" id="{A867657A-6510-4A82-9817-C29CC5B3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750" y="4678966"/>
              <a:ext cx="9525" cy="9525"/>
            </a:xfrm>
            <a:custGeom>
              <a:avLst/>
              <a:gdLst>
                <a:gd name="T0" fmla="*/ 8429625 w 9525"/>
                <a:gd name="T1" fmla="*/ 0 h 9525"/>
                <a:gd name="T2" fmla="*/ 42910125 w 9525"/>
                <a:gd name="T3" fmla="*/ 12763 h 9525"/>
                <a:gd name="T4" fmla="*/ 8429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85" y="0"/>
                  </a:moveTo>
                  <a:cubicBezTo>
                    <a:pt x="-639" y="6001"/>
                    <a:pt x="-639" y="11049"/>
                    <a:pt x="4505" y="12763"/>
                  </a:cubicBezTo>
                  <a:cubicBezTo>
                    <a:pt x="5076" y="5239"/>
                    <a:pt x="10124" y="2096"/>
                    <a:pt x="8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2" name="Freeform: Shape 1493">
              <a:extLst>
                <a:ext uri="{FF2B5EF4-FFF2-40B4-BE49-F238E27FC236}">
                  <a16:creationId xmlns:a16="http://schemas.microsoft.com/office/drawing/2014/main" id="{81932627-B33B-4087-A155-64DB8C4AD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432" y="2471873"/>
              <a:ext cx="9525" cy="9525"/>
            </a:xfrm>
            <a:custGeom>
              <a:avLst/>
              <a:gdLst>
                <a:gd name="T0" fmla="*/ 0 w 9525"/>
                <a:gd name="T1" fmla="*/ 19573875 h 9525"/>
                <a:gd name="T2" fmla="*/ 10858 w 9525"/>
                <a:gd name="T3" fmla="*/ 17764125 h 9525"/>
                <a:gd name="T4" fmla="*/ 0 w 9525"/>
                <a:gd name="T5" fmla="*/ 1957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55"/>
                  </a:moveTo>
                  <a:cubicBezTo>
                    <a:pt x="4381" y="3770"/>
                    <a:pt x="7810" y="5294"/>
                    <a:pt x="10858" y="1865"/>
                  </a:cubicBezTo>
                  <a:cubicBezTo>
                    <a:pt x="6477" y="150"/>
                    <a:pt x="2953" y="-1374"/>
                    <a:pt x="0" y="20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3" name="Freeform: Shape 1494">
              <a:extLst>
                <a:ext uri="{FF2B5EF4-FFF2-40B4-BE49-F238E27FC236}">
                  <a16:creationId xmlns:a16="http://schemas.microsoft.com/office/drawing/2014/main" id="{7AE81635-656C-4F76-A582-1DD6CD138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532412"/>
              <a:ext cx="19050" cy="9525"/>
            </a:xfrm>
            <a:custGeom>
              <a:avLst/>
              <a:gdLst>
                <a:gd name="T0" fmla="*/ 0 w 19050"/>
                <a:gd name="T1" fmla="*/ 6286 h 9525"/>
                <a:gd name="T2" fmla="*/ 1333 w 19050"/>
                <a:gd name="T3" fmla="*/ 9525 h 9525"/>
                <a:gd name="T4" fmla="*/ 13716 w 19050"/>
                <a:gd name="T5" fmla="*/ 11049 h 9525"/>
                <a:gd name="T6" fmla="*/ 7525 w 19050"/>
                <a:gd name="T7" fmla="*/ 16478 h 9525"/>
                <a:gd name="T8" fmla="*/ 25813 w 19050"/>
                <a:gd name="T9" fmla="*/ 14097 h 9525"/>
                <a:gd name="T10" fmla="*/ 11620 w 19050"/>
                <a:gd name="T11" fmla="*/ 0 h 9525"/>
                <a:gd name="T12" fmla="*/ 0 w 19050"/>
                <a:gd name="T13" fmla="*/ 628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0" y="6286"/>
                  </a:moveTo>
                  <a:cubicBezTo>
                    <a:pt x="1333" y="6763"/>
                    <a:pt x="1905" y="7810"/>
                    <a:pt x="1333" y="9525"/>
                  </a:cubicBezTo>
                  <a:cubicBezTo>
                    <a:pt x="7810" y="10096"/>
                    <a:pt x="11049" y="8953"/>
                    <a:pt x="13716" y="11049"/>
                  </a:cubicBezTo>
                  <a:cubicBezTo>
                    <a:pt x="10954" y="12001"/>
                    <a:pt x="7810" y="12668"/>
                    <a:pt x="7525" y="16478"/>
                  </a:cubicBezTo>
                  <a:cubicBezTo>
                    <a:pt x="17907" y="20479"/>
                    <a:pt x="16002" y="10763"/>
                    <a:pt x="25813" y="14097"/>
                  </a:cubicBezTo>
                  <a:cubicBezTo>
                    <a:pt x="25051" y="4096"/>
                    <a:pt x="17812" y="4477"/>
                    <a:pt x="11620" y="0"/>
                  </a:cubicBezTo>
                  <a:cubicBezTo>
                    <a:pt x="11620" y="9715"/>
                    <a:pt x="5048" y="4000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4" name="Freeform: Shape 1495">
              <a:extLst>
                <a:ext uri="{FF2B5EF4-FFF2-40B4-BE49-F238E27FC236}">
                  <a16:creationId xmlns:a16="http://schemas.microsoft.com/office/drawing/2014/main" id="{5D9F9341-A4FA-4FB0-A908-CD2AA6F1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478006"/>
              <a:ext cx="9525" cy="9525"/>
            </a:xfrm>
            <a:custGeom>
              <a:avLst/>
              <a:gdLst>
                <a:gd name="T0" fmla="*/ 7525 w 9525"/>
                <a:gd name="T1" fmla="*/ 7733 h 9525"/>
                <a:gd name="T2" fmla="*/ 10668 w 9525"/>
                <a:gd name="T3" fmla="*/ 11257 h 9525"/>
                <a:gd name="T4" fmla="*/ 11335 w 9525"/>
                <a:gd name="T5" fmla="*/ 6685 h 9525"/>
                <a:gd name="T6" fmla="*/ 6858 w 9525"/>
                <a:gd name="T7" fmla="*/ 18 h 9525"/>
                <a:gd name="T8" fmla="*/ 0 w 9525"/>
                <a:gd name="T9" fmla="*/ 9924 h 9525"/>
                <a:gd name="T10" fmla="*/ 7525 w 9525"/>
                <a:gd name="T11" fmla="*/ 77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525" y="7733"/>
                  </a:moveTo>
                  <a:cubicBezTo>
                    <a:pt x="7429" y="9638"/>
                    <a:pt x="7525" y="11353"/>
                    <a:pt x="10668" y="11257"/>
                  </a:cubicBezTo>
                  <a:cubicBezTo>
                    <a:pt x="10858" y="9733"/>
                    <a:pt x="11049" y="8209"/>
                    <a:pt x="11335" y="6685"/>
                  </a:cubicBezTo>
                  <a:cubicBezTo>
                    <a:pt x="5239" y="7447"/>
                    <a:pt x="5810" y="3923"/>
                    <a:pt x="6858" y="18"/>
                  </a:cubicBezTo>
                  <a:cubicBezTo>
                    <a:pt x="1238" y="-363"/>
                    <a:pt x="1143" y="5447"/>
                    <a:pt x="0" y="9924"/>
                  </a:cubicBezTo>
                  <a:cubicBezTo>
                    <a:pt x="5524" y="12496"/>
                    <a:pt x="2095" y="5161"/>
                    <a:pt x="7525" y="7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5" name="Freeform: Shape 1496">
              <a:extLst>
                <a:ext uri="{FF2B5EF4-FFF2-40B4-BE49-F238E27FC236}">
                  <a16:creationId xmlns:a16="http://schemas.microsoft.com/office/drawing/2014/main" id="{73BF6531-6117-42F1-B74A-E90F905A3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13" y="3489674"/>
              <a:ext cx="9525" cy="9525"/>
            </a:xfrm>
            <a:custGeom>
              <a:avLst/>
              <a:gdLst>
                <a:gd name="T0" fmla="*/ 333375 w 9525"/>
                <a:gd name="T1" fmla="*/ 0 h 9525"/>
                <a:gd name="T2" fmla="*/ 40252650 w 9525"/>
                <a:gd name="T3" fmla="*/ 78028800 h 9525"/>
                <a:gd name="T4" fmla="*/ 33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" y="0"/>
                  </a:moveTo>
                  <a:cubicBezTo>
                    <a:pt x="-346" y="3905"/>
                    <a:pt x="2511" y="5715"/>
                    <a:pt x="4226" y="8192"/>
                  </a:cubicBezTo>
                  <a:cubicBezTo>
                    <a:pt x="8321" y="5525"/>
                    <a:pt x="5369" y="571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6" name="Freeform: Shape 1497">
              <a:extLst>
                <a:ext uri="{FF2B5EF4-FFF2-40B4-BE49-F238E27FC236}">
                  <a16:creationId xmlns:a16="http://schemas.microsoft.com/office/drawing/2014/main" id="{C179DDBD-A9EC-44DD-9BE5-486445CDB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383" y="4803934"/>
              <a:ext cx="9525" cy="9525"/>
            </a:xfrm>
            <a:custGeom>
              <a:avLst/>
              <a:gdLst>
                <a:gd name="T0" fmla="*/ 885825 w 9525"/>
                <a:gd name="T1" fmla="*/ 0 h 9525"/>
                <a:gd name="T2" fmla="*/ 72561450 w 9525"/>
                <a:gd name="T3" fmla="*/ 10192 h 9525"/>
                <a:gd name="T4" fmla="*/ 885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" y="0"/>
                  </a:moveTo>
                  <a:cubicBezTo>
                    <a:pt x="-288" y="5239"/>
                    <a:pt x="188" y="10001"/>
                    <a:pt x="7618" y="10192"/>
                  </a:cubicBezTo>
                  <a:cubicBezTo>
                    <a:pt x="7142" y="5429"/>
                    <a:pt x="6094" y="1048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7" name="Freeform: Shape 1498">
              <a:extLst>
                <a:ext uri="{FF2B5EF4-FFF2-40B4-BE49-F238E27FC236}">
                  <a16:creationId xmlns:a16="http://schemas.microsoft.com/office/drawing/2014/main" id="{BE76D89D-D5EB-414A-BAC4-6BDFFAD16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026" y="2945511"/>
              <a:ext cx="9525" cy="9525"/>
            </a:xfrm>
            <a:custGeom>
              <a:avLst/>
              <a:gdLst>
                <a:gd name="T0" fmla="*/ 3 w 9525"/>
                <a:gd name="T1" fmla="*/ 48996600 h 9525"/>
                <a:gd name="T2" fmla="*/ 10671 w 9525"/>
                <a:gd name="T3" fmla="*/ 61693425 h 9525"/>
                <a:gd name="T4" fmla="*/ 8004 w 9525"/>
                <a:gd name="T5" fmla="*/ 0 h 9525"/>
                <a:gd name="T6" fmla="*/ 3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" y="5144"/>
                  </a:moveTo>
                  <a:cubicBezTo>
                    <a:pt x="3527" y="5620"/>
                    <a:pt x="7051" y="6001"/>
                    <a:pt x="10671" y="6477"/>
                  </a:cubicBezTo>
                  <a:cubicBezTo>
                    <a:pt x="11623" y="3048"/>
                    <a:pt x="11052" y="762"/>
                    <a:pt x="8004" y="0"/>
                  </a:cubicBezTo>
                  <a:cubicBezTo>
                    <a:pt x="8861" y="5715"/>
                    <a:pt x="-188" y="286"/>
                    <a:pt x="3" y="5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8" name="Freeform: Shape 1499">
              <a:extLst>
                <a:ext uri="{FF2B5EF4-FFF2-40B4-BE49-F238E27FC236}">
                  <a16:creationId xmlns:a16="http://schemas.microsoft.com/office/drawing/2014/main" id="{F28A9D28-5301-4C5D-9406-76CB2A39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493" y="3622754"/>
              <a:ext cx="9525" cy="9525"/>
            </a:xfrm>
            <a:custGeom>
              <a:avLst/>
              <a:gdLst>
                <a:gd name="T0" fmla="*/ 12573 w 9525"/>
                <a:gd name="T1" fmla="*/ 13458825 h 9525"/>
                <a:gd name="T2" fmla="*/ 0 w 9525"/>
                <a:gd name="T3" fmla="*/ 12553950 h 9525"/>
                <a:gd name="T4" fmla="*/ 12573 w 9525"/>
                <a:gd name="T5" fmla="*/ 13458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573" y="1413"/>
                  </a:moveTo>
                  <a:cubicBezTo>
                    <a:pt x="8763" y="1889"/>
                    <a:pt x="1238" y="-1921"/>
                    <a:pt x="0" y="1318"/>
                  </a:cubicBezTo>
                  <a:cubicBezTo>
                    <a:pt x="3334" y="4080"/>
                    <a:pt x="10287" y="7223"/>
                    <a:pt x="12573" y="14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699" name="Freeform: Shape 1500">
              <a:extLst>
                <a:ext uri="{FF2B5EF4-FFF2-40B4-BE49-F238E27FC236}">
                  <a16:creationId xmlns:a16="http://schemas.microsoft.com/office/drawing/2014/main" id="{D6E8ED48-2823-4C1F-A441-DFAD7B35F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096" y="3100483"/>
              <a:ext cx="9525" cy="9525"/>
            </a:xfrm>
            <a:custGeom>
              <a:avLst/>
              <a:gdLst>
                <a:gd name="T0" fmla="*/ 74171175 w 9525"/>
                <a:gd name="T1" fmla="*/ 8162925 h 9525"/>
                <a:gd name="T2" fmla="*/ 7038975 w 9525"/>
                <a:gd name="T3" fmla="*/ 0 h 9525"/>
                <a:gd name="T4" fmla="*/ 32442150 w 9525"/>
                <a:gd name="T5" fmla="*/ 61693425 h 9525"/>
                <a:gd name="T6" fmla="*/ 741711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7" y="857"/>
                  </a:moveTo>
                  <a:cubicBezTo>
                    <a:pt x="5406" y="572"/>
                    <a:pt x="3120" y="286"/>
                    <a:pt x="739" y="0"/>
                  </a:cubicBezTo>
                  <a:cubicBezTo>
                    <a:pt x="739" y="2762"/>
                    <a:pt x="-2119" y="7334"/>
                    <a:pt x="3406" y="6477"/>
                  </a:cubicBezTo>
                  <a:cubicBezTo>
                    <a:pt x="2072" y="1524"/>
                    <a:pt x="6740" y="3143"/>
                    <a:pt x="7787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0" name="Freeform: Shape 1501">
              <a:extLst>
                <a:ext uri="{FF2B5EF4-FFF2-40B4-BE49-F238E27FC236}">
                  <a16:creationId xmlns:a16="http://schemas.microsoft.com/office/drawing/2014/main" id="{7245D402-A6B6-485F-A46A-BDCCD5EE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366" y="3316332"/>
              <a:ext cx="9525" cy="9525"/>
            </a:xfrm>
            <a:custGeom>
              <a:avLst/>
              <a:gdLst>
                <a:gd name="T0" fmla="*/ 11941 w 9525"/>
                <a:gd name="T1" fmla="*/ 46148625 h 9525"/>
                <a:gd name="T2" fmla="*/ 35 w 9525"/>
                <a:gd name="T3" fmla="*/ 2600325 h 9525"/>
                <a:gd name="T4" fmla="*/ 4226 w 9525"/>
                <a:gd name="T5" fmla="*/ 80619600 h 9525"/>
                <a:gd name="T6" fmla="*/ 11941 w 9525"/>
                <a:gd name="T7" fmla="*/ 46148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941" y="4845"/>
                  </a:moveTo>
                  <a:cubicBezTo>
                    <a:pt x="12703" y="-2489"/>
                    <a:pt x="3178" y="844"/>
                    <a:pt x="35" y="273"/>
                  </a:cubicBezTo>
                  <a:cubicBezTo>
                    <a:pt x="-347" y="4178"/>
                    <a:pt x="2511" y="5988"/>
                    <a:pt x="4226" y="8464"/>
                  </a:cubicBezTo>
                  <a:cubicBezTo>
                    <a:pt x="6131" y="6464"/>
                    <a:pt x="6512" y="2845"/>
                    <a:pt x="11941" y="4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1" name="Freeform: Shape 1502">
              <a:extLst>
                <a:ext uri="{FF2B5EF4-FFF2-40B4-BE49-F238E27FC236}">
                  <a16:creationId xmlns:a16="http://schemas.microsoft.com/office/drawing/2014/main" id="{678665A8-8C83-41A4-B1BA-BF28E4CDB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679" y="3783616"/>
              <a:ext cx="9525" cy="9525"/>
            </a:xfrm>
            <a:custGeom>
              <a:avLst/>
              <a:gdLst>
                <a:gd name="T0" fmla="*/ 8287 w 9525"/>
                <a:gd name="T1" fmla="*/ 86191725 h 9525"/>
                <a:gd name="T2" fmla="*/ 8477 w 9525"/>
                <a:gd name="T3" fmla="*/ 64417575 h 9525"/>
                <a:gd name="T4" fmla="*/ 9334 w 9525"/>
                <a:gd name="T5" fmla="*/ 29937075 h 9525"/>
                <a:gd name="T6" fmla="*/ 9239 w 9525"/>
                <a:gd name="T7" fmla="*/ 30851475 h 9525"/>
                <a:gd name="T8" fmla="*/ 7810 w 9525"/>
                <a:gd name="T9" fmla="*/ 13611225 h 9525"/>
                <a:gd name="T10" fmla="*/ 9525 w 9525"/>
                <a:gd name="T11" fmla="*/ 0 h 9525"/>
                <a:gd name="T12" fmla="*/ 0 w 9525"/>
                <a:gd name="T13" fmla="*/ 38100000 h 9525"/>
                <a:gd name="T14" fmla="*/ 1619 w 9525"/>
                <a:gd name="T15" fmla="*/ 68951475 h 9525"/>
                <a:gd name="T16" fmla="*/ 4286 w 9525"/>
                <a:gd name="T17" fmla="*/ 71675625 h 9525"/>
                <a:gd name="T18" fmla="*/ 8287 w 9525"/>
                <a:gd name="T19" fmla="*/ 86191725 h 9525"/>
                <a:gd name="T20" fmla="*/ 7334 w 9525"/>
                <a:gd name="T21" fmla="*/ 15420975 h 9525"/>
                <a:gd name="T22" fmla="*/ 5239 w 9525"/>
                <a:gd name="T23" fmla="*/ 39014400 h 9525"/>
                <a:gd name="T24" fmla="*/ 7334 w 9525"/>
                <a:gd name="T25" fmla="*/ 15420975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8287" y="9049"/>
                  </a:moveTo>
                  <a:cubicBezTo>
                    <a:pt x="8096" y="8477"/>
                    <a:pt x="8287" y="7620"/>
                    <a:pt x="8477" y="6763"/>
                  </a:cubicBezTo>
                  <a:cubicBezTo>
                    <a:pt x="10858" y="5906"/>
                    <a:pt x="12097" y="4477"/>
                    <a:pt x="9334" y="3143"/>
                  </a:cubicBezTo>
                  <a:cubicBezTo>
                    <a:pt x="9334" y="3239"/>
                    <a:pt x="9239" y="3239"/>
                    <a:pt x="9239" y="3239"/>
                  </a:cubicBezTo>
                  <a:cubicBezTo>
                    <a:pt x="9239" y="2286"/>
                    <a:pt x="8954" y="1524"/>
                    <a:pt x="7810" y="1429"/>
                  </a:cubicBezTo>
                  <a:cubicBezTo>
                    <a:pt x="8572" y="1143"/>
                    <a:pt x="9239" y="762"/>
                    <a:pt x="9525" y="0"/>
                  </a:cubicBezTo>
                  <a:cubicBezTo>
                    <a:pt x="5239" y="191"/>
                    <a:pt x="1524" y="1048"/>
                    <a:pt x="0" y="4000"/>
                  </a:cubicBezTo>
                  <a:cubicBezTo>
                    <a:pt x="1429" y="4477"/>
                    <a:pt x="2000" y="5429"/>
                    <a:pt x="1619" y="7239"/>
                  </a:cubicBezTo>
                  <a:cubicBezTo>
                    <a:pt x="2381" y="7429"/>
                    <a:pt x="3334" y="7525"/>
                    <a:pt x="4286" y="7525"/>
                  </a:cubicBezTo>
                  <a:cubicBezTo>
                    <a:pt x="4763" y="8287"/>
                    <a:pt x="5905" y="8763"/>
                    <a:pt x="8287" y="9049"/>
                  </a:cubicBezTo>
                  <a:close/>
                  <a:moveTo>
                    <a:pt x="7334" y="1619"/>
                  </a:moveTo>
                  <a:cubicBezTo>
                    <a:pt x="6667" y="2381"/>
                    <a:pt x="5905" y="3239"/>
                    <a:pt x="5239" y="4096"/>
                  </a:cubicBezTo>
                  <a:cubicBezTo>
                    <a:pt x="5429" y="2667"/>
                    <a:pt x="6287" y="2096"/>
                    <a:pt x="7334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2" name="Freeform: Shape 1503">
              <a:extLst>
                <a:ext uri="{FF2B5EF4-FFF2-40B4-BE49-F238E27FC236}">
                  <a16:creationId xmlns:a16="http://schemas.microsoft.com/office/drawing/2014/main" id="{485361FC-5C65-4827-B671-14B6FABAE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785" y="4193696"/>
              <a:ext cx="9525" cy="9525"/>
            </a:xfrm>
            <a:custGeom>
              <a:avLst/>
              <a:gdLst>
                <a:gd name="T0" fmla="*/ 66960750 w 9525"/>
                <a:gd name="T1" fmla="*/ 7886700 h 9525"/>
                <a:gd name="T2" fmla="*/ 43376850 w 9525"/>
                <a:gd name="T3" fmla="*/ 48710850 h 9525"/>
                <a:gd name="T4" fmla="*/ 66960750 w 9525"/>
                <a:gd name="T5" fmla="*/ 7886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0" y="828"/>
                  </a:moveTo>
                  <a:cubicBezTo>
                    <a:pt x="-2685" y="-3363"/>
                    <a:pt x="-1161" y="9972"/>
                    <a:pt x="4554" y="5114"/>
                  </a:cubicBezTo>
                  <a:cubicBezTo>
                    <a:pt x="-399" y="3685"/>
                    <a:pt x="7697" y="3114"/>
                    <a:pt x="7030" y="8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3" name="Freeform: Shape 1504">
              <a:extLst>
                <a:ext uri="{FF2B5EF4-FFF2-40B4-BE49-F238E27FC236}">
                  <a16:creationId xmlns:a16="http://schemas.microsoft.com/office/drawing/2014/main" id="{FE3B5ADE-50D1-4958-ACA1-9D089F90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954" y="4293024"/>
              <a:ext cx="9525" cy="9525"/>
            </a:xfrm>
            <a:custGeom>
              <a:avLst/>
              <a:gdLst>
                <a:gd name="T0" fmla="*/ 0 w 9525"/>
                <a:gd name="T1" fmla="*/ 23479125 h 9525"/>
                <a:gd name="T2" fmla="*/ 11049 w 9525"/>
                <a:gd name="T3" fmla="*/ 7143750 h 9525"/>
                <a:gd name="T4" fmla="*/ 0 w 9525"/>
                <a:gd name="T5" fmla="*/ 23479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65"/>
                  </a:moveTo>
                  <a:cubicBezTo>
                    <a:pt x="3810" y="1989"/>
                    <a:pt x="11906" y="6465"/>
                    <a:pt x="11049" y="750"/>
                  </a:cubicBezTo>
                  <a:cubicBezTo>
                    <a:pt x="6382" y="274"/>
                    <a:pt x="762" y="-1345"/>
                    <a:pt x="0" y="24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4" name="Freeform: Shape 1505">
              <a:extLst>
                <a:ext uri="{FF2B5EF4-FFF2-40B4-BE49-F238E27FC236}">
                  <a16:creationId xmlns:a16="http://schemas.microsoft.com/office/drawing/2014/main" id="{BE3C847A-1222-43B2-A2E7-7B8424E84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444" y="2990238"/>
              <a:ext cx="9525" cy="9525"/>
            </a:xfrm>
            <a:custGeom>
              <a:avLst/>
              <a:gdLst>
                <a:gd name="T0" fmla="*/ 31384875 w 9525"/>
                <a:gd name="T1" fmla="*/ 85667850 h 9525"/>
                <a:gd name="T2" fmla="*/ 60426600 w 9525"/>
                <a:gd name="T3" fmla="*/ 1295400 h 9525"/>
                <a:gd name="T4" fmla="*/ 31384875 w 9525"/>
                <a:gd name="T5" fmla="*/ 8566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95" y="8994"/>
                  </a:moveTo>
                  <a:cubicBezTo>
                    <a:pt x="7201" y="9280"/>
                    <a:pt x="4915" y="2613"/>
                    <a:pt x="6344" y="136"/>
                  </a:cubicBezTo>
                  <a:cubicBezTo>
                    <a:pt x="2057" y="-1293"/>
                    <a:pt x="-3753" y="8994"/>
                    <a:pt x="3295" y="89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5" name="Freeform: Shape 1506">
              <a:extLst>
                <a:ext uri="{FF2B5EF4-FFF2-40B4-BE49-F238E27FC236}">
                  <a16:creationId xmlns:a16="http://schemas.microsoft.com/office/drawing/2014/main" id="{DCB14863-F100-44C3-AF6B-12CB15BA5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232" y="3771138"/>
              <a:ext cx="9525" cy="9525"/>
            </a:xfrm>
            <a:custGeom>
              <a:avLst/>
              <a:gdLst>
                <a:gd name="T0" fmla="*/ 84543900 w 9525"/>
                <a:gd name="T1" fmla="*/ 78028800 h 9525"/>
                <a:gd name="T2" fmla="*/ 44615100 w 9525"/>
                <a:gd name="T3" fmla="*/ 0 h 9525"/>
                <a:gd name="T4" fmla="*/ 1076325 w 9525"/>
                <a:gd name="T5" fmla="*/ 68046600 h 9525"/>
                <a:gd name="T6" fmla="*/ 84543900 w 9525"/>
                <a:gd name="T7" fmla="*/ 78028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76" y="8192"/>
                  </a:moveTo>
                  <a:cubicBezTo>
                    <a:pt x="10876" y="3334"/>
                    <a:pt x="5923" y="2762"/>
                    <a:pt x="4684" y="0"/>
                  </a:cubicBezTo>
                  <a:cubicBezTo>
                    <a:pt x="3542" y="2762"/>
                    <a:pt x="-745" y="2096"/>
                    <a:pt x="113" y="7144"/>
                  </a:cubicBezTo>
                  <a:cubicBezTo>
                    <a:pt x="4494" y="7429"/>
                    <a:pt x="5923" y="4953"/>
                    <a:pt x="8876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6" name="Freeform: Shape 1507">
              <a:extLst>
                <a:ext uri="{FF2B5EF4-FFF2-40B4-BE49-F238E27FC236}">
                  <a16:creationId xmlns:a16="http://schemas.microsoft.com/office/drawing/2014/main" id="{B80711B9-BD09-41E3-AE36-DC2DB3EE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3122295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6477" y="7620"/>
                    <a:pt x="11239" y="762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7" name="Freeform: Shape 1508">
              <a:extLst>
                <a:ext uri="{FF2B5EF4-FFF2-40B4-BE49-F238E27FC236}">
                  <a16:creationId xmlns:a16="http://schemas.microsoft.com/office/drawing/2014/main" id="{1A2AF097-9135-483D-AC6A-3C81913B2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175" y="3175730"/>
              <a:ext cx="9525" cy="9525"/>
            </a:xfrm>
            <a:custGeom>
              <a:avLst/>
              <a:gdLst>
                <a:gd name="T0" fmla="*/ 12990 w 9525"/>
                <a:gd name="T1" fmla="*/ 10668 h 9525"/>
                <a:gd name="T2" fmla="*/ 1846 w 9525"/>
                <a:gd name="T3" fmla="*/ 0 h 9525"/>
                <a:gd name="T4" fmla="*/ 4513 w 9525"/>
                <a:gd name="T5" fmla="*/ 18859 h 9525"/>
                <a:gd name="T6" fmla="*/ 12990 w 9525"/>
                <a:gd name="T7" fmla="*/ 10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90" y="10668"/>
                  </a:moveTo>
                  <a:cubicBezTo>
                    <a:pt x="226" y="13049"/>
                    <a:pt x="7942" y="2000"/>
                    <a:pt x="1846" y="0"/>
                  </a:cubicBezTo>
                  <a:cubicBezTo>
                    <a:pt x="226" y="9239"/>
                    <a:pt x="-2345" y="13525"/>
                    <a:pt x="4513" y="18859"/>
                  </a:cubicBezTo>
                  <a:cubicBezTo>
                    <a:pt x="4132" y="10192"/>
                    <a:pt x="6513" y="16383"/>
                    <a:pt x="1299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8" name="Freeform: Shape 1509">
              <a:extLst>
                <a:ext uri="{FF2B5EF4-FFF2-40B4-BE49-F238E27FC236}">
                  <a16:creationId xmlns:a16="http://schemas.microsoft.com/office/drawing/2014/main" id="{9D47E838-FDAF-47B2-88ED-FA56B58AA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850" y="4842224"/>
              <a:ext cx="9525" cy="9525"/>
            </a:xfrm>
            <a:custGeom>
              <a:avLst/>
              <a:gdLst>
                <a:gd name="T0" fmla="*/ 14049375 w 9525"/>
                <a:gd name="T1" fmla="*/ 0 h 9525"/>
                <a:gd name="T2" fmla="*/ 4076700 w 9525"/>
                <a:gd name="T3" fmla="*/ 71675625 h 9525"/>
                <a:gd name="T4" fmla="*/ 58512075 w 9525"/>
                <a:gd name="T5" fmla="*/ 48996600 h 9525"/>
                <a:gd name="T6" fmla="*/ 14049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5" y="0"/>
                  </a:moveTo>
                  <a:cubicBezTo>
                    <a:pt x="-429" y="4477"/>
                    <a:pt x="-144" y="2762"/>
                    <a:pt x="428" y="7525"/>
                  </a:cubicBezTo>
                  <a:cubicBezTo>
                    <a:pt x="3476" y="8001"/>
                    <a:pt x="5095" y="6953"/>
                    <a:pt x="6143" y="5144"/>
                  </a:cubicBezTo>
                  <a:cubicBezTo>
                    <a:pt x="2809" y="4572"/>
                    <a:pt x="5667" y="0"/>
                    <a:pt x="14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09" name="Freeform: Shape 1510">
              <a:extLst>
                <a:ext uri="{FF2B5EF4-FFF2-40B4-BE49-F238E27FC236}">
                  <a16:creationId xmlns:a16="http://schemas.microsoft.com/office/drawing/2014/main" id="{CF243E7F-CA2B-499A-8C4F-4A06654E9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498" y="3070509"/>
              <a:ext cx="9525" cy="9525"/>
            </a:xfrm>
            <a:custGeom>
              <a:avLst/>
              <a:gdLst>
                <a:gd name="T0" fmla="*/ 11525 w 9525"/>
                <a:gd name="T1" fmla="*/ 5162550 h 9525"/>
                <a:gd name="T2" fmla="*/ 0 w 9525"/>
                <a:gd name="T3" fmla="*/ 50520600 h 9525"/>
                <a:gd name="T4" fmla="*/ 11525 w 9525"/>
                <a:gd name="T5" fmla="*/ 5162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542"/>
                  </a:moveTo>
                  <a:cubicBezTo>
                    <a:pt x="5048" y="-887"/>
                    <a:pt x="953" y="447"/>
                    <a:pt x="0" y="5304"/>
                  </a:cubicBezTo>
                  <a:cubicBezTo>
                    <a:pt x="5334" y="8447"/>
                    <a:pt x="10096" y="6352"/>
                    <a:pt x="11525" y="5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0" name="Freeform: Shape 1511">
              <a:extLst>
                <a:ext uri="{FF2B5EF4-FFF2-40B4-BE49-F238E27FC236}">
                  <a16:creationId xmlns:a16="http://schemas.microsoft.com/office/drawing/2014/main" id="{210ED07F-ACD3-4590-BC7D-E00207EB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08" y="4178141"/>
              <a:ext cx="9525" cy="9525"/>
            </a:xfrm>
            <a:custGeom>
              <a:avLst/>
              <a:gdLst>
                <a:gd name="T0" fmla="*/ 0 w 9525"/>
                <a:gd name="T1" fmla="*/ 57159525 h 9525"/>
                <a:gd name="T2" fmla="*/ 75304650 w 9525"/>
                <a:gd name="T3" fmla="*/ 8162925 h 9525"/>
                <a:gd name="T4" fmla="*/ 8162925 w 9525"/>
                <a:gd name="T5" fmla="*/ 0 h 9525"/>
                <a:gd name="T6" fmla="*/ 0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001"/>
                  </a:moveTo>
                  <a:cubicBezTo>
                    <a:pt x="6667" y="8763"/>
                    <a:pt x="5143" y="2381"/>
                    <a:pt x="7906" y="857"/>
                  </a:cubicBezTo>
                  <a:cubicBezTo>
                    <a:pt x="5525" y="572"/>
                    <a:pt x="3143" y="286"/>
                    <a:pt x="857" y="0"/>
                  </a:cubicBezTo>
                  <a:cubicBezTo>
                    <a:pt x="571" y="1905"/>
                    <a:pt x="286" y="3905"/>
                    <a:pt x="0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1" name="Freeform: Shape 1512">
              <a:extLst>
                <a:ext uri="{FF2B5EF4-FFF2-40B4-BE49-F238E27FC236}">
                  <a16:creationId xmlns:a16="http://schemas.microsoft.com/office/drawing/2014/main" id="{CC34FEF1-FF11-4B26-A4CC-B50A6E06E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48" y="4546648"/>
              <a:ext cx="9525" cy="9525"/>
            </a:xfrm>
            <a:custGeom>
              <a:avLst/>
              <a:gdLst>
                <a:gd name="T0" fmla="*/ 79248000 w 9525"/>
                <a:gd name="T1" fmla="*/ 53673375 h 9525"/>
                <a:gd name="T2" fmla="*/ 1228725 w 9525"/>
                <a:gd name="T3" fmla="*/ 152400 h 9525"/>
                <a:gd name="T4" fmla="*/ 24812625 w 9525"/>
                <a:gd name="T5" fmla="*/ 76361925 h 9525"/>
                <a:gd name="T6" fmla="*/ 79248000 w 9525"/>
                <a:gd name="T7" fmla="*/ 53673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320" y="5635"/>
                  </a:moveTo>
                  <a:cubicBezTo>
                    <a:pt x="1462" y="6397"/>
                    <a:pt x="6320" y="-366"/>
                    <a:pt x="129" y="16"/>
                  </a:cubicBezTo>
                  <a:cubicBezTo>
                    <a:pt x="-633" y="3730"/>
                    <a:pt x="2224" y="5064"/>
                    <a:pt x="2605" y="8017"/>
                  </a:cubicBezTo>
                  <a:cubicBezTo>
                    <a:pt x="5558" y="8398"/>
                    <a:pt x="7272" y="7350"/>
                    <a:pt x="8320" y="56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2" name="Freeform: Shape 1513">
              <a:extLst>
                <a:ext uri="{FF2B5EF4-FFF2-40B4-BE49-F238E27FC236}">
                  <a16:creationId xmlns:a16="http://schemas.microsoft.com/office/drawing/2014/main" id="{597A0068-2CE2-4C42-AD84-04DFD1194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464" y="3036094"/>
              <a:ext cx="9525" cy="9525"/>
            </a:xfrm>
            <a:custGeom>
              <a:avLst/>
              <a:gdLst>
                <a:gd name="T0" fmla="*/ 5129 w 9525"/>
                <a:gd name="T1" fmla="*/ 0 h 9525"/>
                <a:gd name="T2" fmla="*/ 1129 w 9525"/>
                <a:gd name="T3" fmla="*/ 2572 h 9525"/>
                <a:gd name="T4" fmla="*/ 10273 w 9525"/>
                <a:gd name="T5" fmla="*/ 14478 h 9525"/>
                <a:gd name="T6" fmla="*/ 16655 w 9525"/>
                <a:gd name="T7" fmla="*/ 7525 h 9525"/>
                <a:gd name="T8" fmla="*/ 512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29" y="0"/>
                  </a:moveTo>
                  <a:cubicBezTo>
                    <a:pt x="4844" y="2000"/>
                    <a:pt x="1795" y="952"/>
                    <a:pt x="1129" y="2572"/>
                  </a:cubicBezTo>
                  <a:cubicBezTo>
                    <a:pt x="-3539" y="10477"/>
                    <a:pt x="7606" y="3619"/>
                    <a:pt x="10273" y="14478"/>
                  </a:cubicBezTo>
                  <a:cubicBezTo>
                    <a:pt x="10463" y="10001"/>
                    <a:pt x="14369" y="9715"/>
                    <a:pt x="16655" y="7525"/>
                  </a:cubicBezTo>
                  <a:cubicBezTo>
                    <a:pt x="13892" y="4286"/>
                    <a:pt x="12464" y="286"/>
                    <a:pt x="5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3" name="Freeform: Shape 1514">
              <a:extLst>
                <a:ext uri="{FF2B5EF4-FFF2-40B4-BE49-F238E27FC236}">
                  <a16:creationId xmlns:a16="http://schemas.microsoft.com/office/drawing/2014/main" id="{B50B6D43-AC31-4733-8D8A-D44DD618C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417" y="3202972"/>
              <a:ext cx="9525" cy="9525"/>
            </a:xfrm>
            <a:custGeom>
              <a:avLst/>
              <a:gdLst>
                <a:gd name="T0" fmla="*/ 7562850 w 9525"/>
                <a:gd name="T1" fmla="*/ 0 h 9525"/>
                <a:gd name="T2" fmla="*/ 52016025 w 9525"/>
                <a:gd name="T3" fmla="*/ 49901475 h 9525"/>
                <a:gd name="T4" fmla="*/ 31146750 w 9525"/>
                <a:gd name="T5" fmla="*/ 76209525 h 9525"/>
                <a:gd name="T6" fmla="*/ 74695050 w 9525"/>
                <a:gd name="T7" fmla="*/ 8162925 h 9525"/>
                <a:gd name="T8" fmla="*/ 75628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94" y="0"/>
                  </a:moveTo>
                  <a:cubicBezTo>
                    <a:pt x="-2731" y="5048"/>
                    <a:pt x="6699" y="1714"/>
                    <a:pt x="5461" y="5239"/>
                  </a:cubicBezTo>
                  <a:cubicBezTo>
                    <a:pt x="4032" y="5429"/>
                    <a:pt x="3175" y="6191"/>
                    <a:pt x="3270" y="8001"/>
                  </a:cubicBezTo>
                  <a:cubicBezTo>
                    <a:pt x="8985" y="10287"/>
                    <a:pt x="6699" y="3619"/>
                    <a:pt x="7842" y="857"/>
                  </a:cubicBezTo>
                  <a:cubicBezTo>
                    <a:pt x="5461" y="571"/>
                    <a:pt x="3079" y="286"/>
                    <a:pt x="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4" name="Freeform: Shape 1515">
              <a:extLst>
                <a:ext uri="{FF2B5EF4-FFF2-40B4-BE49-F238E27FC236}">
                  <a16:creationId xmlns:a16="http://schemas.microsoft.com/office/drawing/2014/main" id="{347B99CB-8FF3-4370-B884-13EBC1745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56" y="3280505"/>
              <a:ext cx="9525" cy="9525"/>
            </a:xfrm>
            <a:custGeom>
              <a:avLst/>
              <a:gdLst>
                <a:gd name="T0" fmla="*/ 8858 w 9525"/>
                <a:gd name="T1" fmla="*/ 55340250 h 9525"/>
                <a:gd name="T2" fmla="*/ 11525 w 9525"/>
                <a:gd name="T3" fmla="*/ 0 h 9525"/>
                <a:gd name="T4" fmla="*/ 0 w 9525"/>
                <a:gd name="T5" fmla="*/ 45367575 h 9525"/>
                <a:gd name="T6" fmla="*/ 8858 w 9525"/>
                <a:gd name="T7" fmla="*/ 553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5810"/>
                  </a:moveTo>
                  <a:cubicBezTo>
                    <a:pt x="8858" y="2858"/>
                    <a:pt x="11335" y="2667"/>
                    <a:pt x="11525" y="0"/>
                  </a:cubicBezTo>
                  <a:cubicBezTo>
                    <a:pt x="6858" y="667"/>
                    <a:pt x="3905" y="3143"/>
                    <a:pt x="0" y="4763"/>
                  </a:cubicBezTo>
                  <a:cubicBezTo>
                    <a:pt x="5525" y="6382"/>
                    <a:pt x="5810" y="2572"/>
                    <a:pt x="8858" y="5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5" name="Freeform: Shape 1516">
              <a:extLst>
                <a:ext uri="{FF2B5EF4-FFF2-40B4-BE49-F238E27FC236}">
                  <a16:creationId xmlns:a16="http://schemas.microsoft.com/office/drawing/2014/main" id="{5BABDEB7-5951-48BE-B024-39DFB14FE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91" y="3699796"/>
              <a:ext cx="9525" cy="9525"/>
            </a:xfrm>
            <a:custGeom>
              <a:avLst/>
              <a:gdLst>
                <a:gd name="T0" fmla="*/ 10573 w 9525"/>
                <a:gd name="T1" fmla="*/ 2000 h 9525"/>
                <a:gd name="T2" fmla="*/ 4858 w 9525"/>
                <a:gd name="T3" fmla="*/ 4382 h 9525"/>
                <a:gd name="T4" fmla="*/ 4667 w 9525"/>
                <a:gd name="T5" fmla="*/ 4286 h 9525"/>
                <a:gd name="T6" fmla="*/ 667 w 9525"/>
                <a:gd name="T7" fmla="*/ 0 h 9525"/>
                <a:gd name="T8" fmla="*/ 0 w 9525"/>
                <a:gd name="T9" fmla="*/ 9430 h 9525"/>
                <a:gd name="T10" fmla="*/ 7144 w 9525"/>
                <a:gd name="T11" fmla="*/ 13145 h 9525"/>
                <a:gd name="T12" fmla="*/ 4858 w 9525"/>
                <a:gd name="T13" fmla="*/ 7525 h 9525"/>
                <a:gd name="T14" fmla="*/ 7906 w 9525"/>
                <a:gd name="T15" fmla="*/ 7906 h 9525"/>
                <a:gd name="T16" fmla="*/ 10573 w 9525"/>
                <a:gd name="T17" fmla="*/ 2000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573" y="2000"/>
                  </a:moveTo>
                  <a:cubicBezTo>
                    <a:pt x="7144" y="1143"/>
                    <a:pt x="6763" y="3620"/>
                    <a:pt x="4858" y="4382"/>
                  </a:cubicBezTo>
                  <a:cubicBezTo>
                    <a:pt x="4763" y="4382"/>
                    <a:pt x="4763" y="4286"/>
                    <a:pt x="4667" y="4286"/>
                  </a:cubicBezTo>
                  <a:cubicBezTo>
                    <a:pt x="4286" y="2667"/>
                    <a:pt x="3429" y="1238"/>
                    <a:pt x="667" y="0"/>
                  </a:cubicBezTo>
                  <a:cubicBezTo>
                    <a:pt x="381" y="3143"/>
                    <a:pt x="191" y="6287"/>
                    <a:pt x="0" y="9430"/>
                  </a:cubicBezTo>
                  <a:cubicBezTo>
                    <a:pt x="4286" y="8858"/>
                    <a:pt x="10192" y="17621"/>
                    <a:pt x="7144" y="13145"/>
                  </a:cubicBezTo>
                  <a:cubicBezTo>
                    <a:pt x="4858" y="11525"/>
                    <a:pt x="4858" y="9525"/>
                    <a:pt x="4858" y="7525"/>
                  </a:cubicBezTo>
                  <a:cubicBezTo>
                    <a:pt x="5715" y="7715"/>
                    <a:pt x="6763" y="7811"/>
                    <a:pt x="7906" y="7906"/>
                  </a:cubicBezTo>
                  <a:cubicBezTo>
                    <a:pt x="8763" y="5810"/>
                    <a:pt x="10858" y="5239"/>
                    <a:pt x="10573" y="2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6" name="Freeform: Shape 1517">
              <a:extLst>
                <a:ext uri="{FF2B5EF4-FFF2-40B4-BE49-F238E27FC236}">
                  <a16:creationId xmlns:a16="http://schemas.microsoft.com/office/drawing/2014/main" id="{DCFA6D3E-A554-46E7-A95D-24B5D8D47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579" y="4073954"/>
              <a:ext cx="9525" cy="19050"/>
            </a:xfrm>
            <a:custGeom>
              <a:avLst/>
              <a:gdLst>
                <a:gd name="T0" fmla="*/ 756 w 9525"/>
                <a:gd name="T1" fmla="*/ 4746 h 19050"/>
                <a:gd name="T2" fmla="*/ 7138 w 9525"/>
                <a:gd name="T3" fmla="*/ 10175 h 19050"/>
                <a:gd name="T4" fmla="*/ 9329 w 9525"/>
                <a:gd name="T5" fmla="*/ 19700 h 19050"/>
                <a:gd name="T6" fmla="*/ 14853 w 9525"/>
                <a:gd name="T7" fmla="*/ 6556 h 19050"/>
                <a:gd name="T8" fmla="*/ 9805 w 9525"/>
                <a:gd name="T9" fmla="*/ 4365 h 19050"/>
                <a:gd name="T10" fmla="*/ 17330 w 9525"/>
                <a:gd name="T11" fmla="*/ 2270 h 19050"/>
                <a:gd name="T12" fmla="*/ 756 w 9525"/>
                <a:gd name="T13" fmla="*/ 4746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19050">
                  <a:moveTo>
                    <a:pt x="756" y="4746"/>
                  </a:moveTo>
                  <a:cubicBezTo>
                    <a:pt x="-2959" y="10366"/>
                    <a:pt x="8281" y="6175"/>
                    <a:pt x="7138" y="10175"/>
                  </a:cubicBezTo>
                  <a:cubicBezTo>
                    <a:pt x="470" y="8651"/>
                    <a:pt x="3995" y="20367"/>
                    <a:pt x="9329" y="19700"/>
                  </a:cubicBezTo>
                  <a:cubicBezTo>
                    <a:pt x="6947" y="14081"/>
                    <a:pt x="11043" y="9985"/>
                    <a:pt x="14853" y="6556"/>
                  </a:cubicBezTo>
                  <a:cubicBezTo>
                    <a:pt x="12853" y="6080"/>
                    <a:pt x="9805" y="6175"/>
                    <a:pt x="9805" y="4365"/>
                  </a:cubicBezTo>
                  <a:cubicBezTo>
                    <a:pt x="11234" y="2460"/>
                    <a:pt x="16663" y="4937"/>
                    <a:pt x="17330" y="2270"/>
                  </a:cubicBezTo>
                  <a:cubicBezTo>
                    <a:pt x="9995" y="-4684"/>
                    <a:pt x="8567" y="6746"/>
                    <a:pt x="756" y="47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7" name="Freeform: Shape 1518">
              <a:extLst>
                <a:ext uri="{FF2B5EF4-FFF2-40B4-BE49-F238E27FC236}">
                  <a16:creationId xmlns:a16="http://schemas.microsoft.com/office/drawing/2014/main" id="{C8F6B715-4331-4A80-9846-85837F9C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021" y="3056573"/>
              <a:ext cx="9525" cy="9525"/>
            </a:xfrm>
            <a:custGeom>
              <a:avLst/>
              <a:gdLst>
                <a:gd name="T0" fmla="*/ 0 w 9525"/>
                <a:gd name="T1" fmla="*/ 2857 h 9525"/>
                <a:gd name="T2" fmla="*/ 55340250 w 9525"/>
                <a:gd name="T3" fmla="*/ 12764 h 9525"/>
                <a:gd name="T4" fmla="*/ 55340250 w 9525"/>
                <a:gd name="T5" fmla="*/ 476 h 9525"/>
                <a:gd name="T6" fmla="*/ 21774150 w 9525"/>
                <a:gd name="T7" fmla="*/ 0 h 9525"/>
                <a:gd name="T8" fmla="*/ 0 w 9525"/>
                <a:gd name="T9" fmla="*/ 285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857"/>
                  </a:moveTo>
                  <a:cubicBezTo>
                    <a:pt x="7049" y="4096"/>
                    <a:pt x="-2191" y="10477"/>
                    <a:pt x="5810" y="12764"/>
                  </a:cubicBezTo>
                  <a:cubicBezTo>
                    <a:pt x="6953" y="8001"/>
                    <a:pt x="3620" y="6001"/>
                    <a:pt x="5810" y="476"/>
                  </a:cubicBezTo>
                  <a:cubicBezTo>
                    <a:pt x="4572" y="381"/>
                    <a:pt x="3429" y="190"/>
                    <a:pt x="2286" y="0"/>
                  </a:cubicBezTo>
                  <a:cubicBezTo>
                    <a:pt x="2000" y="1524"/>
                    <a:pt x="571" y="1619"/>
                    <a:pt x="0" y="2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8" name="Freeform: Shape 1519">
              <a:extLst>
                <a:ext uri="{FF2B5EF4-FFF2-40B4-BE49-F238E27FC236}">
                  <a16:creationId xmlns:a16="http://schemas.microsoft.com/office/drawing/2014/main" id="{EF821E4E-ECB1-4DD3-A4A3-C77C6146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18" y="3679317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13335 w 9525"/>
                <a:gd name="T3" fmla="*/ 12478 h 9525"/>
                <a:gd name="T4" fmla="*/ 15716 w 9525"/>
                <a:gd name="T5" fmla="*/ 8192 h 9525"/>
                <a:gd name="T6" fmla="*/ 11525 w 9525"/>
                <a:gd name="T7" fmla="*/ 0 h 9525"/>
                <a:gd name="T8" fmla="*/ 0 w 9525"/>
                <a:gd name="T9" fmla="*/ 466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10001" y="3620"/>
                    <a:pt x="9144" y="9716"/>
                    <a:pt x="13335" y="12478"/>
                  </a:cubicBezTo>
                  <a:cubicBezTo>
                    <a:pt x="13716" y="10573"/>
                    <a:pt x="15907" y="10668"/>
                    <a:pt x="15716" y="8192"/>
                  </a:cubicBezTo>
                  <a:cubicBezTo>
                    <a:pt x="13906" y="5715"/>
                    <a:pt x="8192" y="5810"/>
                    <a:pt x="11525" y="0"/>
                  </a:cubicBezTo>
                  <a:cubicBezTo>
                    <a:pt x="4191" y="1524"/>
                    <a:pt x="2953" y="-1048"/>
                    <a:pt x="0" y="4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19" name="Freeform: Shape 1520">
              <a:extLst>
                <a:ext uri="{FF2B5EF4-FFF2-40B4-BE49-F238E27FC236}">
                  <a16:creationId xmlns:a16="http://schemas.microsoft.com/office/drawing/2014/main" id="{03A0D47F-6877-4624-A10F-AA5155154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036" y="3080668"/>
              <a:ext cx="9525" cy="9525"/>
            </a:xfrm>
            <a:custGeom>
              <a:avLst/>
              <a:gdLst>
                <a:gd name="T0" fmla="*/ 6648450 w 9525"/>
                <a:gd name="T1" fmla="*/ 10290 h 9525"/>
                <a:gd name="T2" fmla="*/ 54730650 w 9525"/>
                <a:gd name="T3" fmla="*/ 98 h 9525"/>
                <a:gd name="T4" fmla="*/ 6648450 w 9525"/>
                <a:gd name="T5" fmla="*/ 1029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98" y="10290"/>
                  </a:moveTo>
                  <a:cubicBezTo>
                    <a:pt x="2603" y="7242"/>
                    <a:pt x="6032" y="5718"/>
                    <a:pt x="5746" y="98"/>
                  </a:cubicBezTo>
                  <a:cubicBezTo>
                    <a:pt x="889" y="-1140"/>
                    <a:pt x="-1207" y="9719"/>
                    <a:pt x="698" y="10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0" name="Freeform: Shape 1521">
              <a:extLst>
                <a:ext uri="{FF2B5EF4-FFF2-40B4-BE49-F238E27FC236}">
                  <a16:creationId xmlns:a16="http://schemas.microsoft.com/office/drawing/2014/main" id="{429E6830-05E9-43C0-87D7-106C3D352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348" y="3686746"/>
              <a:ext cx="9525" cy="9525"/>
            </a:xfrm>
            <a:custGeom>
              <a:avLst/>
              <a:gdLst>
                <a:gd name="T0" fmla="*/ 5423 w 9525"/>
                <a:gd name="T1" fmla="*/ 14478 h 9525"/>
                <a:gd name="T2" fmla="*/ 10947 w 9525"/>
                <a:gd name="T3" fmla="*/ 13621 h 9525"/>
                <a:gd name="T4" fmla="*/ 11614 w 9525"/>
                <a:gd name="T5" fmla="*/ 9049 h 9525"/>
                <a:gd name="T6" fmla="*/ 280 w 9525"/>
                <a:gd name="T7" fmla="*/ 0 h 9525"/>
                <a:gd name="T8" fmla="*/ 5423 w 9525"/>
                <a:gd name="T9" fmla="*/ 1447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423" y="14478"/>
                  </a:moveTo>
                  <a:cubicBezTo>
                    <a:pt x="5994" y="12763"/>
                    <a:pt x="8471" y="13240"/>
                    <a:pt x="10947" y="13621"/>
                  </a:cubicBezTo>
                  <a:cubicBezTo>
                    <a:pt x="11138" y="12097"/>
                    <a:pt x="11424" y="10573"/>
                    <a:pt x="11614" y="9049"/>
                  </a:cubicBezTo>
                  <a:cubicBezTo>
                    <a:pt x="89" y="11049"/>
                    <a:pt x="5613" y="2000"/>
                    <a:pt x="280" y="0"/>
                  </a:cubicBezTo>
                  <a:cubicBezTo>
                    <a:pt x="-578" y="6572"/>
                    <a:pt x="375" y="11906"/>
                    <a:pt x="5423" y="14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1" name="Freeform: Shape 1522">
              <a:extLst>
                <a:ext uri="{FF2B5EF4-FFF2-40B4-BE49-F238E27FC236}">
                  <a16:creationId xmlns:a16="http://schemas.microsoft.com/office/drawing/2014/main" id="{537C6D4F-10ED-494A-AE40-630A521B4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616" y="4821650"/>
              <a:ext cx="9525" cy="9525"/>
            </a:xfrm>
            <a:custGeom>
              <a:avLst/>
              <a:gdLst>
                <a:gd name="T0" fmla="*/ 7230 w 9525"/>
                <a:gd name="T1" fmla="*/ 857 h 9525"/>
                <a:gd name="T2" fmla="*/ 181 w 9525"/>
                <a:gd name="T3" fmla="*/ 0 h 9525"/>
                <a:gd name="T4" fmla="*/ 11325 w 9525"/>
                <a:gd name="T5" fmla="*/ 10573 h 9525"/>
                <a:gd name="T6" fmla="*/ 7230 w 9525"/>
                <a:gd name="T7" fmla="*/ 8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30" y="857"/>
                  </a:moveTo>
                  <a:cubicBezTo>
                    <a:pt x="4848" y="571"/>
                    <a:pt x="2562" y="286"/>
                    <a:pt x="181" y="0"/>
                  </a:cubicBezTo>
                  <a:cubicBezTo>
                    <a:pt x="-1343" y="5620"/>
                    <a:pt x="7134" y="17526"/>
                    <a:pt x="11325" y="10573"/>
                  </a:cubicBezTo>
                  <a:cubicBezTo>
                    <a:pt x="4848" y="10668"/>
                    <a:pt x="6563" y="5429"/>
                    <a:pt x="7230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2" name="Freeform: Shape 1523">
              <a:extLst>
                <a:ext uri="{FF2B5EF4-FFF2-40B4-BE49-F238E27FC236}">
                  <a16:creationId xmlns:a16="http://schemas.microsoft.com/office/drawing/2014/main" id="{64C8D9D5-E366-48B4-8D4E-647A3EF56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711" y="2898490"/>
              <a:ext cx="9525" cy="9525"/>
            </a:xfrm>
            <a:custGeom>
              <a:avLst/>
              <a:gdLst>
                <a:gd name="T0" fmla="*/ 61036200 w 9525"/>
                <a:gd name="T1" fmla="*/ 75904725 h 9525"/>
                <a:gd name="T2" fmla="*/ 54683025 w 9525"/>
                <a:gd name="T3" fmla="*/ 1504950 h 9525"/>
                <a:gd name="T4" fmla="*/ 610362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08" y="7969"/>
                  </a:moveTo>
                  <a:cubicBezTo>
                    <a:pt x="8408" y="3873"/>
                    <a:pt x="4408" y="3778"/>
                    <a:pt x="5741" y="158"/>
                  </a:cubicBezTo>
                  <a:cubicBezTo>
                    <a:pt x="-2926" y="-1366"/>
                    <a:pt x="-1021" y="8635"/>
                    <a:pt x="640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3" name="Freeform: Shape 1524">
              <a:extLst>
                <a:ext uri="{FF2B5EF4-FFF2-40B4-BE49-F238E27FC236}">
                  <a16:creationId xmlns:a16="http://schemas.microsoft.com/office/drawing/2014/main" id="{3068C5F8-FA7D-4FE9-ABE3-08E44946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542" y="3180073"/>
              <a:ext cx="9525" cy="9525"/>
            </a:xfrm>
            <a:custGeom>
              <a:avLst/>
              <a:gdLst>
                <a:gd name="T0" fmla="*/ 71675625 w 9525"/>
                <a:gd name="T1" fmla="*/ 371475 h 9525"/>
                <a:gd name="T2" fmla="*/ 0 w 9525"/>
                <a:gd name="T3" fmla="*/ 20335875 h 9525"/>
                <a:gd name="T4" fmla="*/ 27222450 w 9525"/>
                <a:gd name="T5" fmla="*/ 67513200 h 9525"/>
                <a:gd name="T6" fmla="*/ 71675625 w 9525"/>
                <a:gd name="T7" fmla="*/ 37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25" y="39"/>
                  </a:moveTo>
                  <a:cubicBezTo>
                    <a:pt x="4191" y="-151"/>
                    <a:pt x="1429" y="325"/>
                    <a:pt x="0" y="2135"/>
                  </a:cubicBezTo>
                  <a:cubicBezTo>
                    <a:pt x="2953" y="2516"/>
                    <a:pt x="381" y="6421"/>
                    <a:pt x="2858" y="7088"/>
                  </a:cubicBezTo>
                  <a:cubicBezTo>
                    <a:pt x="4000" y="4325"/>
                    <a:pt x="8287" y="4992"/>
                    <a:pt x="752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4" name="Freeform: Shape 1525">
              <a:extLst>
                <a:ext uri="{FF2B5EF4-FFF2-40B4-BE49-F238E27FC236}">
                  <a16:creationId xmlns:a16="http://schemas.microsoft.com/office/drawing/2014/main" id="{5EEF4D5F-10FA-45BE-A981-C64976A8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656" y="4095201"/>
              <a:ext cx="9525" cy="9525"/>
            </a:xfrm>
            <a:custGeom>
              <a:avLst/>
              <a:gdLst>
                <a:gd name="T0" fmla="*/ 44110275 w 9525"/>
                <a:gd name="T1" fmla="*/ 15693 h 9525"/>
                <a:gd name="T2" fmla="*/ 81314925 w 9525"/>
                <a:gd name="T3" fmla="*/ 834 h 9525"/>
                <a:gd name="T4" fmla="*/ 44110275 w 9525"/>
                <a:gd name="T5" fmla="*/ 1569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31" y="15693"/>
                  </a:moveTo>
                  <a:cubicBezTo>
                    <a:pt x="5870" y="10645"/>
                    <a:pt x="5012" y="3311"/>
                    <a:pt x="8537" y="834"/>
                  </a:cubicBezTo>
                  <a:cubicBezTo>
                    <a:pt x="-1655" y="-3738"/>
                    <a:pt x="-2417" y="11788"/>
                    <a:pt x="4631" y="156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5" name="Freeform: Shape 1526">
              <a:extLst>
                <a:ext uri="{FF2B5EF4-FFF2-40B4-BE49-F238E27FC236}">
                  <a16:creationId xmlns:a16="http://schemas.microsoft.com/office/drawing/2014/main" id="{C6637D23-F71C-4DEC-9059-B777D6C05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188" y="4312361"/>
              <a:ext cx="9525" cy="9525"/>
            </a:xfrm>
            <a:custGeom>
              <a:avLst/>
              <a:gdLst>
                <a:gd name="T0" fmla="*/ 14516100 w 9525"/>
                <a:gd name="T1" fmla="*/ 15704 h 9525"/>
                <a:gd name="T2" fmla="*/ 79838550 w 9525"/>
                <a:gd name="T3" fmla="*/ 5798 h 9525"/>
                <a:gd name="T4" fmla="*/ 0 w 9525"/>
                <a:gd name="T5" fmla="*/ 1702 h 9525"/>
                <a:gd name="T6" fmla="*/ 14516100 w 9525"/>
                <a:gd name="T7" fmla="*/ 1570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5704"/>
                  </a:moveTo>
                  <a:cubicBezTo>
                    <a:pt x="1810" y="10179"/>
                    <a:pt x="7620" y="10846"/>
                    <a:pt x="8382" y="5798"/>
                  </a:cubicBezTo>
                  <a:cubicBezTo>
                    <a:pt x="3334" y="6560"/>
                    <a:pt x="5620" y="-4013"/>
                    <a:pt x="0" y="1702"/>
                  </a:cubicBezTo>
                  <a:cubicBezTo>
                    <a:pt x="7334" y="4941"/>
                    <a:pt x="-3239" y="11703"/>
                    <a:pt x="1524" y="157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6" name="Freeform: Shape 1527">
              <a:extLst>
                <a:ext uri="{FF2B5EF4-FFF2-40B4-BE49-F238E27FC236}">
                  <a16:creationId xmlns:a16="http://schemas.microsoft.com/office/drawing/2014/main" id="{F910C548-A77B-42FB-BC9A-8DC87C427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197" y="4202906"/>
              <a:ext cx="9525" cy="9525"/>
            </a:xfrm>
            <a:custGeom>
              <a:avLst/>
              <a:gdLst>
                <a:gd name="T0" fmla="*/ 29413200 w 9525"/>
                <a:gd name="T1" fmla="*/ 71675625 h 9525"/>
                <a:gd name="T2" fmla="*/ 39395400 w 9525"/>
                <a:gd name="T3" fmla="*/ 0 h 9525"/>
                <a:gd name="T4" fmla="*/ 4010025 w 9525"/>
                <a:gd name="T5" fmla="*/ 9982200 h 9525"/>
                <a:gd name="T6" fmla="*/ 29413200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88" y="7525"/>
                  </a:moveTo>
                  <a:cubicBezTo>
                    <a:pt x="4231" y="6763"/>
                    <a:pt x="8327" y="857"/>
                    <a:pt x="4136" y="0"/>
                  </a:cubicBezTo>
                  <a:cubicBezTo>
                    <a:pt x="3564" y="1143"/>
                    <a:pt x="2421" y="1619"/>
                    <a:pt x="421" y="1048"/>
                  </a:cubicBezTo>
                  <a:cubicBezTo>
                    <a:pt x="-531" y="4382"/>
                    <a:pt x="40" y="6763"/>
                    <a:pt x="3088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7" name="Freeform: Shape 1528">
              <a:extLst>
                <a:ext uri="{FF2B5EF4-FFF2-40B4-BE49-F238E27FC236}">
                  <a16:creationId xmlns:a16="http://schemas.microsoft.com/office/drawing/2014/main" id="{B8C870FA-AEA9-466D-9572-CCA1EDFD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8" y="3493103"/>
              <a:ext cx="9525" cy="9525"/>
            </a:xfrm>
            <a:custGeom>
              <a:avLst/>
              <a:gdLst>
                <a:gd name="T0" fmla="*/ 44453175 w 9525"/>
                <a:gd name="T1" fmla="*/ 0 h 9525"/>
                <a:gd name="T2" fmla="*/ 0 w 9525"/>
                <a:gd name="T3" fmla="*/ 68046600 h 9525"/>
                <a:gd name="T4" fmla="*/ 4445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0"/>
                  </a:moveTo>
                  <a:cubicBezTo>
                    <a:pt x="4381" y="3810"/>
                    <a:pt x="1238" y="4382"/>
                    <a:pt x="0" y="7144"/>
                  </a:cubicBezTo>
                  <a:cubicBezTo>
                    <a:pt x="6667" y="9620"/>
                    <a:pt x="9906" y="667"/>
                    <a:pt x="4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8" name="Freeform: Shape 1529">
              <a:extLst>
                <a:ext uri="{FF2B5EF4-FFF2-40B4-BE49-F238E27FC236}">
                  <a16:creationId xmlns:a16="http://schemas.microsoft.com/office/drawing/2014/main" id="{9E656447-5F42-4606-BB13-6517999E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769" y="3664077"/>
              <a:ext cx="9525" cy="9525"/>
            </a:xfrm>
            <a:custGeom>
              <a:avLst/>
              <a:gdLst>
                <a:gd name="T0" fmla="*/ 8192 w 9525"/>
                <a:gd name="T1" fmla="*/ 16288 h 9525"/>
                <a:gd name="T2" fmla="*/ 13525 w 9525"/>
                <a:gd name="T3" fmla="*/ 16955 h 9525"/>
                <a:gd name="T4" fmla="*/ 11525 w 9525"/>
                <a:gd name="T5" fmla="*/ 5906 h 9525"/>
                <a:gd name="T6" fmla="*/ 1524 w 9525"/>
                <a:gd name="T7" fmla="*/ 0 h 9525"/>
                <a:gd name="T8" fmla="*/ 0 w 9525"/>
                <a:gd name="T9" fmla="*/ 10573 h 9525"/>
                <a:gd name="T10" fmla="*/ 8192 w 9525"/>
                <a:gd name="T11" fmla="*/ 1628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16288"/>
                  </a:moveTo>
                  <a:cubicBezTo>
                    <a:pt x="10001" y="16478"/>
                    <a:pt x="11716" y="16764"/>
                    <a:pt x="13525" y="16955"/>
                  </a:cubicBezTo>
                  <a:cubicBezTo>
                    <a:pt x="14859" y="7906"/>
                    <a:pt x="7048" y="12192"/>
                    <a:pt x="11525" y="5906"/>
                  </a:cubicBezTo>
                  <a:cubicBezTo>
                    <a:pt x="4858" y="4286"/>
                    <a:pt x="6763" y="3810"/>
                    <a:pt x="1524" y="0"/>
                  </a:cubicBezTo>
                  <a:cubicBezTo>
                    <a:pt x="190" y="6191"/>
                    <a:pt x="2953" y="6191"/>
                    <a:pt x="0" y="10573"/>
                  </a:cubicBezTo>
                  <a:cubicBezTo>
                    <a:pt x="4667" y="9906"/>
                    <a:pt x="9811" y="9811"/>
                    <a:pt x="8192" y="16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29" name="Freeform: Shape 1530">
              <a:extLst>
                <a:ext uri="{FF2B5EF4-FFF2-40B4-BE49-F238E27FC236}">
                  <a16:creationId xmlns:a16="http://schemas.microsoft.com/office/drawing/2014/main" id="{853DA8A4-748C-4A40-9D6B-C582D383E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828" y="3074299"/>
              <a:ext cx="9525" cy="9525"/>
            </a:xfrm>
            <a:custGeom>
              <a:avLst/>
              <a:gdLst>
                <a:gd name="T0" fmla="*/ 60788550 w 9525"/>
                <a:gd name="T1" fmla="*/ 61598175 h 9525"/>
                <a:gd name="T2" fmla="*/ 68951475 w 9525"/>
                <a:gd name="T3" fmla="*/ 4438650 h 9525"/>
                <a:gd name="T4" fmla="*/ 0 w 9525"/>
                <a:gd name="T5" fmla="*/ 10791825 h 9525"/>
                <a:gd name="T6" fmla="*/ 60788550 w 9525"/>
                <a:gd name="T7" fmla="*/ 61598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6467"/>
                  </a:moveTo>
                  <a:cubicBezTo>
                    <a:pt x="6667" y="4466"/>
                    <a:pt x="6953" y="2371"/>
                    <a:pt x="7239" y="466"/>
                  </a:cubicBezTo>
                  <a:cubicBezTo>
                    <a:pt x="4572" y="371"/>
                    <a:pt x="762" y="-868"/>
                    <a:pt x="0" y="1133"/>
                  </a:cubicBezTo>
                  <a:cubicBezTo>
                    <a:pt x="3429" y="1895"/>
                    <a:pt x="2858" y="5514"/>
                    <a:pt x="6382" y="64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0" name="Freeform: Shape 1531">
              <a:extLst>
                <a:ext uri="{FF2B5EF4-FFF2-40B4-BE49-F238E27FC236}">
                  <a16:creationId xmlns:a16="http://schemas.microsoft.com/office/drawing/2014/main" id="{AA4D6183-5170-431C-829F-6222D7F25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602" y="2304882"/>
              <a:ext cx="9525" cy="9525"/>
            </a:xfrm>
            <a:custGeom>
              <a:avLst/>
              <a:gdLst>
                <a:gd name="T0" fmla="*/ 6858 w 9525"/>
                <a:gd name="T1" fmla="*/ 17598 h 9525"/>
                <a:gd name="T2" fmla="*/ 9525 w 9525"/>
                <a:gd name="T3" fmla="*/ 11788 h 9525"/>
                <a:gd name="T4" fmla="*/ 2191 w 9525"/>
                <a:gd name="T5" fmla="*/ 72 h 9525"/>
                <a:gd name="T6" fmla="*/ 0 w 9525"/>
                <a:gd name="T7" fmla="*/ 15217 h 9525"/>
                <a:gd name="T8" fmla="*/ 6858 w 9525"/>
                <a:gd name="T9" fmla="*/ 1759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858" y="17598"/>
                  </a:moveTo>
                  <a:cubicBezTo>
                    <a:pt x="7144" y="14931"/>
                    <a:pt x="7906" y="12931"/>
                    <a:pt x="9525" y="11788"/>
                  </a:cubicBezTo>
                  <a:cubicBezTo>
                    <a:pt x="1238" y="11693"/>
                    <a:pt x="12478" y="-1071"/>
                    <a:pt x="2191" y="72"/>
                  </a:cubicBezTo>
                  <a:cubicBezTo>
                    <a:pt x="6572" y="5121"/>
                    <a:pt x="2572" y="9026"/>
                    <a:pt x="0" y="15217"/>
                  </a:cubicBezTo>
                  <a:cubicBezTo>
                    <a:pt x="3429" y="15217"/>
                    <a:pt x="3620" y="17313"/>
                    <a:pt x="6858" y="17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1" name="Freeform: Shape 1532">
              <a:extLst>
                <a:ext uri="{FF2B5EF4-FFF2-40B4-BE49-F238E27FC236}">
                  <a16:creationId xmlns:a16="http://schemas.microsoft.com/office/drawing/2014/main" id="{05EC4128-EE38-4982-B248-07502ED3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448" y="2942082"/>
              <a:ext cx="9525" cy="9525"/>
            </a:xfrm>
            <a:custGeom>
              <a:avLst/>
              <a:gdLst>
                <a:gd name="T0" fmla="*/ 6287 w 9525"/>
                <a:gd name="T1" fmla="*/ 11716 h 9525"/>
                <a:gd name="T2" fmla="*/ 11525 w 9525"/>
                <a:gd name="T3" fmla="*/ 0 h 9525"/>
                <a:gd name="T4" fmla="*/ 0 w 9525"/>
                <a:gd name="T5" fmla="*/ 4763 h 9525"/>
                <a:gd name="T6" fmla="*/ 6287 w 9525"/>
                <a:gd name="T7" fmla="*/ 1171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11716"/>
                  </a:moveTo>
                  <a:cubicBezTo>
                    <a:pt x="6763" y="7430"/>
                    <a:pt x="16097" y="4096"/>
                    <a:pt x="11525" y="0"/>
                  </a:cubicBezTo>
                  <a:cubicBezTo>
                    <a:pt x="10382" y="7620"/>
                    <a:pt x="3143" y="-1524"/>
                    <a:pt x="0" y="4763"/>
                  </a:cubicBezTo>
                  <a:cubicBezTo>
                    <a:pt x="4572" y="5429"/>
                    <a:pt x="1714" y="10954"/>
                    <a:pt x="6287" y="11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2" name="Freeform: Shape 1533">
              <a:extLst>
                <a:ext uri="{FF2B5EF4-FFF2-40B4-BE49-F238E27FC236}">
                  <a16:creationId xmlns:a16="http://schemas.microsoft.com/office/drawing/2014/main" id="{1A34C27A-BA2B-4112-BB37-FFB4B60D9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60" y="3120644"/>
              <a:ext cx="9525" cy="9525"/>
            </a:xfrm>
            <a:custGeom>
              <a:avLst/>
              <a:gdLst>
                <a:gd name="T0" fmla="*/ 9071 w 9525"/>
                <a:gd name="T1" fmla="*/ 3461 h 9525"/>
                <a:gd name="T2" fmla="*/ 14405 w 9525"/>
                <a:gd name="T3" fmla="*/ 4127 h 9525"/>
                <a:gd name="T4" fmla="*/ 6023 w 9525"/>
                <a:gd name="T5" fmla="*/ 32 h 9525"/>
                <a:gd name="T6" fmla="*/ 22 w 9525"/>
                <a:gd name="T7" fmla="*/ 3937 h 9525"/>
                <a:gd name="T8" fmla="*/ 8023 w 9525"/>
                <a:gd name="T9" fmla="*/ 11081 h 9525"/>
                <a:gd name="T10" fmla="*/ 9071 w 9525"/>
                <a:gd name="T11" fmla="*/ 34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071" y="3461"/>
                  </a:moveTo>
                  <a:cubicBezTo>
                    <a:pt x="9071" y="7080"/>
                    <a:pt x="13357" y="7556"/>
                    <a:pt x="14405" y="4127"/>
                  </a:cubicBezTo>
                  <a:cubicBezTo>
                    <a:pt x="8785" y="4604"/>
                    <a:pt x="11643" y="-445"/>
                    <a:pt x="6023" y="32"/>
                  </a:cubicBezTo>
                  <a:cubicBezTo>
                    <a:pt x="5832" y="3365"/>
                    <a:pt x="3927" y="4699"/>
                    <a:pt x="22" y="3937"/>
                  </a:cubicBezTo>
                  <a:cubicBezTo>
                    <a:pt x="-264" y="8223"/>
                    <a:pt x="2213" y="10795"/>
                    <a:pt x="8023" y="11081"/>
                  </a:cubicBezTo>
                  <a:cubicBezTo>
                    <a:pt x="10881" y="7556"/>
                    <a:pt x="5166" y="3175"/>
                    <a:pt x="9071" y="3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3" name="Freeform: Shape 1534">
              <a:extLst>
                <a:ext uri="{FF2B5EF4-FFF2-40B4-BE49-F238E27FC236}">
                  <a16:creationId xmlns:a16="http://schemas.microsoft.com/office/drawing/2014/main" id="{37EF5230-AFCB-46EC-8B96-B3AC49AAE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02" y="3491736"/>
              <a:ext cx="9525" cy="9525"/>
            </a:xfrm>
            <a:custGeom>
              <a:avLst/>
              <a:gdLst>
                <a:gd name="T0" fmla="*/ 565 w 9525"/>
                <a:gd name="T1" fmla="*/ 2701 h 9525"/>
                <a:gd name="T2" fmla="*/ 2375 w 9525"/>
                <a:gd name="T3" fmla="*/ 15178 h 9525"/>
                <a:gd name="T4" fmla="*/ 4661 w 9525"/>
                <a:gd name="T5" fmla="*/ 10702 h 9525"/>
                <a:gd name="T6" fmla="*/ 3232 w 9525"/>
                <a:gd name="T7" fmla="*/ 34 h 9525"/>
                <a:gd name="T8" fmla="*/ 3137 w 9525"/>
                <a:gd name="T9" fmla="*/ 3939 h 9525"/>
                <a:gd name="T10" fmla="*/ 565 w 9525"/>
                <a:gd name="T11" fmla="*/ 27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65" y="2701"/>
                  </a:moveTo>
                  <a:cubicBezTo>
                    <a:pt x="3232" y="8035"/>
                    <a:pt x="-3244" y="11368"/>
                    <a:pt x="2375" y="15178"/>
                  </a:cubicBezTo>
                  <a:cubicBezTo>
                    <a:pt x="3518" y="14321"/>
                    <a:pt x="4375" y="12607"/>
                    <a:pt x="4661" y="10702"/>
                  </a:cubicBezTo>
                  <a:cubicBezTo>
                    <a:pt x="10186" y="8797"/>
                    <a:pt x="13805" y="-633"/>
                    <a:pt x="3232" y="34"/>
                  </a:cubicBezTo>
                  <a:cubicBezTo>
                    <a:pt x="3518" y="1558"/>
                    <a:pt x="3423" y="2891"/>
                    <a:pt x="3137" y="3939"/>
                  </a:cubicBezTo>
                  <a:cubicBezTo>
                    <a:pt x="2470" y="3367"/>
                    <a:pt x="1708" y="2796"/>
                    <a:pt x="565" y="27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4" name="Freeform: Shape 1535">
              <a:extLst>
                <a:ext uri="{FF2B5EF4-FFF2-40B4-BE49-F238E27FC236}">
                  <a16:creationId xmlns:a16="http://schemas.microsoft.com/office/drawing/2014/main" id="{8AB07833-FF9D-4B87-974C-887F35D72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2879217"/>
              <a:ext cx="9525" cy="9525"/>
            </a:xfrm>
            <a:custGeom>
              <a:avLst/>
              <a:gdLst>
                <a:gd name="T0" fmla="*/ 27212925 w 9525"/>
                <a:gd name="T1" fmla="*/ 0 h 9525"/>
                <a:gd name="T2" fmla="*/ 0 w 9525"/>
                <a:gd name="T3" fmla="*/ 69856350 h 9525"/>
                <a:gd name="T4" fmla="*/ 27212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7" y="0"/>
                  </a:moveTo>
                  <a:cubicBezTo>
                    <a:pt x="1143" y="1619"/>
                    <a:pt x="0" y="3810"/>
                    <a:pt x="0" y="7334"/>
                  </a:cubicBezTo>
                  <a:cubicBezTo>
                    <a:pt x="6286" y="9620"/>
                    <a:pt x="8096" y="857"/>
                    <a:pt x="28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5" name="Freeform: Shape 1536">
              <a:extLst>
                <a:ext uri="{FF2B5EF4-FFF2-40B4-BE49-F238E27FC236}">
                  <a16:creationId xmlns:a16="http://schemas.microsoft.com/office/drawing/2014/main" id="{DC20F7DA-2D2B-44D3-911A-7BFEE5FAE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41" y="1919361"/>
              <a:ext cx="9525" cy="9525"/>
            </a:xfrm>
            <a:custGeom>
              <a:avLst/>
              <a:gdLst>
                <a:gd name="T0" fmla="*/ 34985325 w 9525"/>
                <a:gd name="T1" fmla="*/ 10499 h 9525"/>
                <a:gd name="T2" fmla="*/ 65836800 w 9525"/>
                <a:gd name="T3" fmla="*/ 117 h 9525"/>
                <a:gd name="T4" fmla="*/ 34985325 w 9525"/>
                <a:gd name="T5" fmla="*/ 104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73" y="10499"/>
                  </a:moveTo>
                  <a:cubicBezTo>
                    <a:pt x="6435" y="8880"/>
                    <a:pt x="6340" y="4117"/>
                    <a:pt x="6912" y="117"/>
                  </a:cubicBezTo>
                  <a:cubicBezTo>
                    <a:pt x="-2899" y="-1121"/>
                    <a:pt x="-613" y="7832"/>
                    <a:pt x="3673" y="104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6" name="Freeform: Shape 1537">
              <a:extLst>
                <a:ext uri="{FF2B5EF4-FFF2-40B4-BE49-F238E27FC236}">
                  <a16:creationId xmlns:a16="http://schemas.microsoft.com/office/drawing/2014/main" id="{5F9EBD32-4601-433E-9B09-504F50A6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291" y="2863298"/>
              <a:ext cx="9525" cy="9525"/>
            </a:xfrm>
            <a:custGeom>
              <a:avLst/>
              <a:gdLst>
                <a:gd name="T0" fmla="*/ 14658975 w 9525"/>
                <a:gd name="T1" fmla="*/ 123825 h 9525"/>
                <a:gd name="T2" fmla="*/ 6486525 w 9525"/>
                <a:gd name="T3" fmla="*/ 57273825 h 9525"/>
                <a:gd name="T4" fmla="*/ 14658975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9" y="13"/>
                  </a:moveTo>
                  <a:cubicBezTo>
                    <a:pt x="-1795" y="2584"/>
                    <a:pt x="1443" y="1918"/>
                    <a:pt x="681" y="6013"/>
                  </a:cubicBezTo>
                  <a:cubicBezTo>
                    <a:pt x="7254" y="8014"/>
                    <a:pt x="8492" y="-368"/>
                    <a:pt x="153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7" name="Freeform: Shape 1538">
              <a:extLst>
                <a:ext uri="{FF2B5EF4-FFF2-40B4-BE49-F238E27FC236}">
                  <a16:creationId xmlns:a16="http://schemas.microsoft.com/office/drawing/2014/main" id="{1950F49F-4DA2-40B9-97BA-EAA043A8C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921" y="3033751"/>
              <a:ext cx="9525" cy="9525"/>
            </a:xfrm>
            <a:custGeom>
              <a:avLst/>
              <a:gdLst>
                <a:gd name="T0" fmla="*/ 5143 w 9525"/>
                <a:gd name="T1" fmla="*/ 4628 h 9525"/>
                <a:gd name="T2" fmla="*/ 0 w 9525"/>
                <a:gd name="T3" fmla="*/ 2438 h 9525"/>
                <a:gd name="T4" fmla="*/ 11525 w 9525"/>
                <a:gd name="T5" fmla="*/ 9962 h 9525"/>
                <a:gd name="T6" fmla="*/ 11049 w 9525"/>
                <a:gd name="T7" fmla="*/ 723 h 9525"/>
                <a:gd name="T8" fmla="*/ 5143 w 9525"/>
                <a:gd name="T9" fmla="*/ 462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43" y="4628"/>
                  </a:moveTo>
                  <a:cubicBezTo>
                    <a:pt x="5048" y="2819"/>
                    <a:pt x="2572" y="2628"/>
                    <a:pt x="0" y="2438"/>
                  </a:cubicBezTo>
                  <a:cubicBezTo>
                    <a:pt x="1810" y="5390"/>
                    <a:pt x="6572" y="13582"/>
                    <a:pt x="11525" y="9962"/>
                  </a:cubicBezTo>
                  <a:cubicBezTo>
                    <a:pt x="6953" y="6724"/>
                    <a:pt x="10382" y="5867"/>
                    <a:pt x="11049" y="723"/>
                  </a:cubicBezTo>
                  <a:cubicBezTo>
                    <a:pt x="5143" y="-2420"/>
                    <a:pt x="9239" y="5771"/>
                    <a:pt x="5143" y="4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8" name="Freeform: Shape 1539">
              <a:extLst>
                <a:ext uri="{FF2B5EF4-FFF2-40B4-BE49-F238E27FC236}">
                  <a16:creationId xmlns:a16="http://schemas.microsoft.com/office/drawing/2014/main" id="{20D3A696-C954-4AB4-A839-51F24226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634" y="3484205"/>
              <a:ext cx="9525" cy="9525"/>
            </a:xfrm>
            <a:custGeom>
              <a:avLst/>
              <a:gdLst>
                <a:gd name="T0" fmla="*/ 6743700 w 9525"/>
                <a:gd name="T1" fmla="*/ 381000 h 9525"/>
                <a:gd name="T2" fmla="*/ 63903225 w 9525"/>
                <a:gd name="T3" fmla="*/ 80219550 h 9525"/>
                <a:gd name="T4" fmla="*/ 6743700 w 9525"/>
                <a:gd name="T5" fmla="*/ 381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8" y="40"/>
                  </a:moveTo>
                  <a:cubicBezTo>
                    <a:pt x="-1483" y="5565"/>
                    <a:pt x="1660" y="7660"/>
                    <a:pt x="6709" y="8422"/>
                  </a:cubicBezTo>
                  <a:cubicBezTo>
                    <a:pt x="5566" y="5089"/>
                    <a:pt x="7947" y="-531"/>
                    <a:pt x="70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39" name="Freeform: Shape 1540">
              <a:extLst>
                <a:ext uri="{FF2B5EF4-FFF2-40B4-BE49-F238E27FC236}">
                  <a16:creationId xmlns:a16="http://schemas.microsoft.com/office/drawing/2014/main" id="{D17E667C-A176-4721-8ABF-98140B57F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315" y="3492817"/>
              <a:ext cx="9525" cy="9525"/>
            </a:xfrm>
            <a:custGeom>
              <a:avLst/>
              <a:gdLst>
                <a:gd name="T0" fmla="*/ 1609725 w 9525"/>
                <a:gd name="T1" fmla="*/ 0 h 9525"/>
                <a:gd name="T2" fmla="*/ 36090225 w 9525"/>
                <a:gd name="T3" fmla="*/ 12763 h 9525"/>
                <a:gd name="T4" fmla="*/ 90525600 w 9525"/>
                <a:gd name="T5" fmla="*/ 10382 h 9525"/>
                <a:gd name="T6" fmla="*/ 16097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9" y="0"/>
                  </a:moveTo>
                  <a:cubicBezTo>
                    <a:pt x="-1069" y="7811"/>
                    <a:pt x="4932" y="7906"/>
                    <a:pt x="3789" y="12763"/>
                  </a:cubicBezTo>
                  <a:cubicBezTo>
                    <a:pt x="6837" y="13240"/>
                    <a:pt x="8551" y="12192"/>
                    <a:pt x="9504" y="10382"/>
                  </a:cubicBezTo>
                  <a:cubicBezTo>
                    <a:pt x="4170" y="8382"/>
                    <a:pt x="6837" y="1238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0" name="Freeform: Shape 1541">
              <a:extLst>
                <a:ext uri="{FF2B5EF4-FFF2-40B4-BE49-F238E27FC236}">
                  <a16:creationId xmlns:a16="http://schemas.microsoft.com/office/drawing/2014/main" id="{5453CBB1-0BFE-4C22-B1B8-DB68B65B1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2908899"/>
              <a:ext cx="9525" cy="9525"/>
            </a:xfrm>
            <a:custGeom>
              <a:avLst/>
              <a:gdLst>
                <a:gd name="T0" fmla="*/ 0 w 9525"/>
                <a:gd name="T1" fmla="*/ 48434625 h 9525"/>
                <a:gd name="T2" fmla="*/ 73485375 w 9525"/>
                <a:gd name="T3" fmla="*/ 13049250 h 9525"/>
                <a:gd name="T4" fmla="*/ 6353175 w 9525"/>
                <a:gd name="T5" fmla="*/ 4886325 h 9525"/>
                <a:gd name="T6" fmla="*/ 0 w 9525"/>
                <a:gd name="T7" fmla="*/ 484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85"/>
                  </a:moveTo>
                  <a:cubicBezTo>
                    <a:pt x="4381" y="5942"/>
                    <a:pt x="5810" y="3465"/>
                    <a:pt x="7715" y="1370"/>
                  </a:cubicBezTo>
                  <a:cubicBezTo>
                    <a:pt x="4572" y="-1583"/>
                    <a:pt x="5429" y="1275"/>
                    <a:pt x="667" y="513"/>
                  </a:cubicBezTo>
                  <a:cubicBezTo>
                    <a:pt x="476" y="2037"/>
                    <a:pt x="286" y="3561"/>
                    <a:pt x="0" y="50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1" name="Freeform: Shape 1542">
              <a:extLst>
                <a:ext uri="{FF2B5EF4-FFF2-40B4-BE49-F238E27FC236}">
                  <a16:creationId xmlns:a16="http://schemas.microsoft.com/office/drawing/2014/main" id="{9470DBD4-6B67-4A5C-BA4C-CC3BC24F8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443" y="3128772"/>
              <a:ext cx="9525" cy="9525"/>
            </a:xfrm>
            <a:custGeom>
              <a:avLst/>
              <a:gdLst>
                <a:gd name="T0" fmla="*/ 0 w 9525"/>
                <a:gd name="T1" fmla="*/ 8668 h 9525"/>
                <a:gd name="T2" fmla="*/ 82562700 w 9525"/>
                <a:gd name="T3" fmla="*/ 11240 h 9525"/>
                <a:gd name="T4" fmla="*/ 46272450 w 9525"/>
                <a:gd name="T5" fmla="*/ 0 h 9525"/>
                <a:gd name="T6" fmla="*/ 0 w 9525"/>
                <a:gd name="T7" fmla="*/ 8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4191" y="8668"/>
                    <a:pt x="6763" y="9811"/>
                    <a:pt x="8668" y="11240"/>
                  </a:cubicBezTo>
                  <a:cubicBezTo>
                    <a:pt x="7429" y="4477"/>
                    <a:pt x="8668" y="3429"/>
                    <a:pt x="4858" y="0"/>
                  </a:cubicBezTo>
                  <a:cubicBezTo>
                    <a:pt x="4667" y="4572"/>
                    <a:pt x="191" y="4191"/>
                    <a:pt x="0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2" name="Freeform: Shape 1543">
              <a:extLst>
                <a:ext uri="{FF2B5EF4-FFF2-40B4-BE49-F238E27FC236}">
                  <a16:creationId xmlns:a16="http://schemas.microsoft.com/office/drawing/2014/main" id="{2F33BFF4-9841-483A-B253-6CD763639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002" y="4484751"/>
              <a:ext cx="9525" cy="9525"/>
            </a:xfrm>
            <a:custGeom>
              <a:avLst/>
              <a:gdLst>
                <a:gd name="T0" fmla="*/ 42529125 w 9525"/>
                <a:gd name="T1" fmla="*/ 0 h 9525"/>
                <a:gd name="T2" fmla="*/ 800100 w 9525"/>
                <a:gd name="T3" fmla="*/ 53530500 h 9525"/>
                <a:gd name="T4" fmla="*/ 67932300 w 9525"/>
                <a:gd name="T5" fmla="*/ 61693425 h 9525"/>
                <a:gd name="T6" fmla="*/ 425291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65" y="0"/>
                  </a:moveTo>
                  <a:cubicBezTo>
                    <a:pt x="3989" y="2953"/>
                    <a:pt x="-678" y="1334"/>
                    <a:pt x="84" y="5620"/>
                  </a:cubicBezTo>
                  <a:cubicBezTo>
                    <a:pt x="2465" y="5905"/>
                    <a:pt x="4846" y="6191"/>
                    <a:pt x="7132" y="6477"/>
                  </a:cubicBezTo>
                  <a:cubicBezTo>
                    <a:pt x="8180" y="3143"/>
                    <a:pt x="7609" y="762"/>
                    <a:pt x="44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3" name="Freeform: Shape 1544">
              <a:extLst>
                <a:ext uri="{FF2B5EF4-FFF2-40B4-BE49-F238E27FC236}">
                  <a16:creationId xmlns:a16="http://schemas.microsoft.com/office/drawing/2014/main" id="{B07F18FF-76E3-49F2-9D27-E7E8A91D1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933" y="2275332"/>
              <a:ext cx="19050" cy="9525"/>
            </a:xfrm>
            <a:custGeom>
              <a:avLst/>
              <a:gdLst>
                <a:gd name="T0" fmla="*/ 0 w 19050"/>
                <a:gd name="T1" fmla="*/ 15526 h 9525"/>
                <a:gd name="T2" fmla="*/ 23622 w 19050"/>
                <a:gd name="T3" fmla="*/ 1524 h 9525"/>
                <a:gd name="T4" fmla="*/ 11239 w 19050"/>
                <a:gd name="T5" fmla="*/ 0 h 9525"/>
                <a:gd name="T6" fmla="*/ 11906 w 19050"/>
                <a:gd name="T7" fmla="*/ 7810 h 9525"/>
                <a:gd name="T8" fmla="*/ 0 w 19050"/>
                <a:gd name="T9" fmla="*/ 1552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15526"/>
                  </a:moveTo>
                  <a:cubicBezTo>
                    <a:pt x="12954" y="19241"/>
                    <a:pt x="13906" y="5905"/>
                    <a:pt x="23622" y="1524"/>
                  </a:cubicBezTo>
                  <a:cubicBezTo>
                    <a:pt x="21050" y="-1524"/>
                    <a:pt x="17526" y="2191"/>
                    <a:pt x="11239" y="0"/>
                  </a:cubicBezTo>
                  <a:cubicBezTo>
                    <a:pt x="9334" y="6572"/>
                    <a:pt x="7810" y="6382"/>
                    <a:pt x="11906" y="7810"/>
                  </a:cubicBezTo>
                  <a:cubicBezTo>
                    <a:pt x="8001" y="10382"/>
                    <a:pt x="5429" y="14478"/>
                    <a:pt x="0" y="15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4" name="Freeform: Shape 1545">
              <a:extLst>
                <a:ext uri="{FF2B5EF4-FFF2-40B4-BE49-F238E27FC236}">
                  <a16:creationId xmlns:a16="http://schemas.microsoft.com/office/drawing/2014/main" id="{ABBB8B21-F805-496C-AD7F-9127D081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829" y="2849638"/>
              <a:ext cx="9525" cy="9525"/>
            </a:xfrm>
            <a:custGeom>
              <a:avLst/>
              <a:gdLst>
                <a:gd name="T0" fmla="*/ 0 w 9525"/>
                <a:gd name="T1" fmla="*/ 49482375 h 9525"/>
                <a:gd name="T2" fmla="*/ 75304650 w 9525"/>
                <a:gd name="T3" fmla="*/ 495300 h 9525"/>
                <a:gd name="T4" fmla="*/ 0 w 9525"/>
                <a:gd name="T5" fmla="*/ 49482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195"/>
                  </a:moveTo>
                  <a:cubicBezTo>
                    <a:pt x="4191" y="5195"/>
                    <a:pt x="8477" y="5195"/>
                    <a:pt x="7906" y="52"/>
                  </a:cubicBezTo>
                  <a:cubicBezTo>
                    <a:pt x="3429" y="-329"/>
                    <a:pt x="762" y="1385"/>
                    <a:pt x="0" y="5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5" name="Freeform: Shape 1546">
              <a:extLst>
                <a:ext uri="{FF2B5EF4-FFF2-40B4-BE49-F238E27FC236}">
                  <a16:creationId xmlns:a16="http://schemas.microsoft.com/office/drawing/2014/main" id="{5803CFC9-3006-485B-97EE-6FA06E424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608" y="4560951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88001475 w 9525"/>
                <a:gd name="T3" fmla="*/ 51711225 h 9525"/>
                <a:gd name="T4" fmla="*/ 27222450 w 9525"/>
                <a:gd name="T5" fmla="*/ 0 h 9525"/>
                <a:gd name="T6" fmla="*/ 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4381" y="8096"/>
                    <a:pt x="8572" y="8668"/>
                    <a:pt x="9239" y="5429"/>
                  </a:cubicBezTo>
                  <a:cubicBezTo>
                    <a:pt x="5715" y="4572"/>
                    <a:pt x="6382" y="953"/>
                    <a:pt x="2858" y="0"/>
                  </a:cubicBezTo>
                  <a:cubicBezTo>
                    <a:pt x="2858" y="3524"/>
                    <a:pt x="1714" y="5715"/>
                    <a:pt x="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6" name="Freeform: Shape 1547">
              <a:extLst>
                <a:ext uri="{FF2B5EF4-FFF2-40B4-BE49-F238E27FC236}">
                  <a16:creationId xmlns:a16="http://schemas.microsoft.com/office/drawing/2014/main" id="{F41201FA-4EFD-4155-BFEF-BF783235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918" y="3084576"/>
              <a:ext cx="19050" cy="9525"/>
            </a:xfrm>
            <a:custGeom>
              <a:avLst/>
              <a:gdLst>
                <a:gd name="T0" fmla="*/ 1048 w 19050"/>
                <a:gd name="T1" fmla="*/ 13145 h 9525"/>
                <a:gd name="T2" fmla="*/ 21622 w 19050"/>
                <a:gd name="T3" fmla="*/ 8001 h 9525"/>
                <a:gd name="T4" fmla="*/ 19145 w 19050"/>
                <a:gd name="T5" fmla="*/ 0 h 9525"/>
                <a:gd name="T6" fmla="*/ 9049 w 19050"/>
                <a:gd name="T7" fmla="*/ 7906 h 9525"/>
                <a:gd name="T8" fmla="*/ 4191 w 19050"/>
                <a:gd name="T9" fmla="*/ 4191 h 9525"/>
                <a:gd name="T10" fmla="*/ 0 w 19050"/>
                <a:gd name="T11" fmla="*/ 8287 h 9525"/>
                <a:gd name="T12" fmla="*/ 1048 w 19050"/>
                <a:gd name="T13" fmla="*/ 1314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48" y="13145"/>
                  </a:moveTo>
                  <a:cubicBezTo>
                    <a:pt x="8001" y="11525"/>
                    <a:pt x="14668" y="9620"/>
                    <a:pt x="21622" y="8001"/>
                  </a:cubicBezTo>
                  <a:cubicBezTo>
                    <a:pt x="19621" y="3238"/>
                    <a:pt x="24479" y="2667"/>
                    <a:pt x="19145" y="0"/>
                  </a:cubicBezTo>
                  <a:cubicBezTo>
                    <a:pt x="14764" y="1524"/>
                    <a:pt x="11716" y="4572"/>
                    <a:pt x="9049" y="7906"/>
                  </a:cubicBezTo>
                  <a:cubicBezTo>
                    <a:pt x="6287" y="7429"/>
                    <a:pt x="8192" y="3905"/>
                    <a:pt x="4191" y="4191"/>
                  </a:cubicBezTo>
                  <a:cubicBezTo>
                    <a:pt x="4286" y="7239"/>
                    <a:pt x="1429" y="6858"/>
                    <a:pt x="0" y="8287"/>
                  </a:cubicBezTo>
                  <a:cubicBezTo>
                    <a:pt x="3429" y="9620"/>
                    <a:pt x="3334" y="11144"/>
                    <a:pt x="1048" y="13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7" name="Freeform: Shape 1548">
              <a:extLst>
                <a:ext uri="{FF2B5EF4-FFF2-40B4-BE49-F238E27FC236}">
                  <a16:creationId xmlns:a16="http://schemas.microsoft.com/office/drawing/2014/main" id="{639B66B1-C209-4A67-9FC9-EDC3E2576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90" y="3640058"/>
              <a:ext cx="9525" cy="9525"/>
            </a:xfrm>
            <a:custGeom>
              <a:avLst/>
              <a:gdLst>
                <a:gd name="T0" fmla="*/ 0 w 9525"/>
                <a:gd name="T1" fmla="*/ 12849225 h 9525"/>
                <a:gd name="T2" fmla="*/ 10478 w 9525"/>
                <a:gd name="T3" fmla="*/ 40071675 h 9525"/>
                <a:gd name="T4" fmla="*/ 0 w 9525"/>
                <a:gd name="T5" fmla="*/ 12849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49"/>
                  </a:moveTo>
                  <a:cubicBezTo>
                    <a:pt x="1715" y="2683"/>
                    <a:pt x="7334" y="8302"/>
                    <a:pt x="10478" y="4207"/>
                  </a:cubicBezTo>
                  <a:cubicBezTo>
                    <a:pt x="7715" y="3445"/>
                    <a:pt x="3048" y="-2651"/>
                    <a:pt x="0" y="1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8" name="Freeform: Shape 1549">
              <a:extLst>
                <a:ext uri="{FF2B5EF4-FFF2-40B4-BE49-F238E27FC236}">
                  <a16:creationId xmlns:a16="http://schemas.microsoft.com/office/drawing/2014/main" id="{84E08B33-70A0-40A3-833B-04445CD7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336" y="3721376"/>
              <a:ext cx="9525" cy="9525"/>
            </a:xfrm>
            <a:custGeom>
              <a:avLst/>
              <a:gdLst>
                <a:gd name="T0" fmla="*/ 10001 w 9525"/>
                <a:gd name="T1" fmla="*/ 77504925 h 9525"/>
                <a:gd name="T2" fmla="*/ 14573 w 9525"/>
                <a:gd name="T3" fmla="*/ 9467850 h 9525"/>
                <a:gd name="T4" fmla="*/ 0 w 9525"/>
                <a:gd name="T5" fmla="*/ 21259800 h 9525"/>
                <a:gd name="T6" fmla="*/ 10001 w 9525"/>
                <a:gd name="T7" fmla="*/ 77504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01" y="8137"/>
                  </a:moveTo>
                  <a:cubicBezTo>
                    <a:pt x="10287" y="5375"/>
                    <a:pt x="19812" y="4137"/>
                    <a:pt x="14573" y="994"/>
                  </a:cubicBezTo>
                  <a:cubicBezTo>
                    <a:pt x="9620" y="8328"/>
                    <a:pt x="3905" y="-5007"/>
                    <a:pt x="0" y="2232"/>
                  </a:cubicBezTo>
                  <a:cubicBezTo>
                    <a:pt x="6382" y="2232"/>
                    <a:pt x="7429" y="5661"/>
                    <a:pt x="10001" y="8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49" name="Freeform: Shape 1550">
              <a:extLst>
                <a:ext uri="{FF2B5EF4-FFF2-40B4-BE49-F238E27FC236}">
                  <a16:creationId xmlns:a16="http://schemas.microsoft.com/office/drawing/2014/main" id="{103780EC-3F92-4AA3-80BA-85DD322DF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256" y="2862021"/>
              <a:ext cx="9525" cy="9525"/>
            </a:xfrm>
            <a:custGeom>
              <a:avLst/>
              <a:gdLst>
                <a:gd name="T0" fmla="*/ 0 w 9525"/>
                <a:gd name="T1" fmla="*/ 48567975 h 9525"/>
                <a:gd name="T2" fmla="*/ 11240 w 9525"/>
                <a:gd name="T3" fmla="*/ 17716500 h 9525"/>
                <a:gd name="T4" fmla="*/ 0 w 9525"/>
                <a:gd name="T5" fmla="*/ 4856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099"/>
                  </a:moveTo>
                  <a:cubicBezTo>
                    <a:pt x="4477" y="4908"/>
                    <a:pt x="7715" y="3194"/>
                    <a:pt x="11240" y="1860"/>
                  </a:cubicBezTo>
                  <a:cubicBezTo>
                    <a:pt x="7525" y="1098"/>
                    <a:pt x="191" y="-3378"/>
                    <a:pt x="0" y="50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0" name="Freeform: Shape 1551">
              <a:extLst>
                <a:ext uri="{FF2B5EF4-FFF2-40B4-BE49-F238E27FC236}">
                  <a16:creationId xmlns:a16="http://schemas.microsoft.com/office/drawing/2014/main" id="{C364BE3A-20A3-4C17-A82E-D610C5CA7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683" y="2925551"/>
              <a:ext cx="9525" cy="9525"/>
            </a:xfrm>
            <a:custGeom>
              <a:avLst/>
              <a:gdLst>
                <a:gd name="T0" fmla="*/ 7049 w 9525"/>
                <a:gd name="T1" fmla="*/ 4244 h 9525"/>
                <a:gd name="T2" fmla="*/ 0 w 9525"/>
                <a:gd name="T3" fmla="*/ 3387 h 9525"/>
                <a:gd name="T4" fmla="*/ 5810 w 9525"/>
                <a:gd name="T5" fmla="*/ 13293 h 9525"/>
                <a:gd name="T6" fmla="*/ 11335 w 9525"/>
                <a:gd name="T7" fmla="*/ 148 h 9525"/>
                <a:gd name="T8" fmla="*/ 7049 w 9525"/>
                <a:gd name="T9" fmla="*/ 42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049" y="4244"/>
                  </a:moveTo>
                  <a:cubicBezTo>
                    <a:pt x="4667" y="3958"/>
                    <a:pt x="2286" y="3673"/>
                    <a:pt x="0" y="3387"/>
                  </a:cubicBezTo>
                  <a:cubicBezTo>
                    <a:pt x="1048" y="7292"/>
                    <a:pt x="381" y="12340"/>
                    <a:pt x="5810" y="13293"/>
                  </a:cubicBezTo>
                  <a:cubicBezTo>
                    <a:pt x="6953" y="8245"/>
                    <a:pt x="11335" y="6625"/>
                    <a:pt x="11335" y="148"/>
                  </a:cubicBezTo>
                  <a:cubicBezTo>
                    <a:pt x="8096" y="-518"/>
                    <a:pt x="6858" y="1101"/>
                    <a:pt x="7049" y="4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1" name="Freeform: Shape 1552">
              <a:extLst>
                <a:ext uri="{FF2B5EF4-FFF2-40B4-BE49-F238E27FC236}">
                  <a16:creationId xmlns:a16="http://schemas.microsoft.com/office/drawing/2014/main" id="{DEAAA7FB-782A-4AC1-A6AD-DECE43B8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630" y="2976944"/>
              <a:ext cx="9525" cy="9525"/>
            </a:xfrm>
            <a:custGeom>
              <a:avLst/>
              <a:gdLst>
                <a:gd name="T0" fmla="*/ 59921775 w 9525"/>
                <a:gd name="T1" fmla="*/ 80743425 h 9525"/>
                <a:gd name="T2" fmla="*/ 82600800 w 9525"/>
                <a:gd name="T3" fmla="*/ 39014400 h 9525"/>
                <a:gd name="T4" fmla="*/ 2762250 w 9525"/>
                <a:gd name="T5" fmla="*/ 0 h 9525"/>
                <a:gd name="T6" fmla="*/ 59921775 w 9525"/>
                <a:gd name="T7" fmla="*/ 807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91" y="8477"/>
                  </a:moveTo>
                  <a:cubicBezTo>
                    <a:pt x="6672" y="6572"/>
                    <a:pt x="8862" y="6667"/>
                    <a:pt x="8672" y="4096"/>
                  </a:cubicBezTo>
                  <a:cubicBezTo>
                    <a:pt x="4767" y="1905"/>
                    <a:pt x="3909" y="3810"/>
                    <a:pt x="290" y="0"/>
                  </a:cubicBezTo>
                  <a:cubicBezTo>
                    <a:pt x="-853" y="4953"/>
                    <a:pt x="1433" y="7620"/>
                    <a:pt x="6291" y="8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2" name="Freeform: Shape 1553">
              <a:extLst>
                <a:ext uri="{FF2B5EF4-FFF2-40B4-BE49-F238E27FC236}">
                  <a16:creationId xmlns:a16="http://schemas.microsoft.com/office/drawing/2014/main" id="{23805C11-E840-4C7A-B519-BB1A5513F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814" y="3572931"/>
              <a:ext cx="9525" cy="9525"/>
            </a:xfrm>
            <a:custGeom>
              <a:avLst/>
              <a:gdLst>
                <a:gd name="T0" fmla="*/ 0 w 9525"/>
                <a:gd name="T1" fmla="*/ 55264050 h 9525"/>
                <a:gd name="T2" fmla="*/ 68046600 w 9525"/>
                <a:gd name="T3" fmla="*/ 63426975 h 9525"/>
                <a:gd name="T4" fmla="*/ 58969275 w 9525"/>
                <a:gd name="T5" fmla="*/ 3552825 h 9525"/>
                <a:gd name="T6" fmla="*/ 0 w 9525"/>
                <a:gd name="T7" fmla="*/ 55264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802"/>
                  </a:moveTo>
                  <a:cubicBezTo>
                    <a:pt x="2381" y="6088"/>
                    <a:pt x="4763" y="6373"/>
                    <a:pt x="7144" y="6659"/>
                  </a:cubicBezTo>
                  <a:cubicBezTo>
                    <a:pt x="7620" y="3992"/>
                    <a:pt x="7430" y="1897"/>
                    <a:pt x="6191" y="373"/>
                  </a:cubicBezTo>
                  <a:cubicBezTo>
                    <a:pt x="667" y="-1628"/>
                    <a:pt x="3048" y="5040"/>
                    <a:pt x="0" y="58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3" name="Freeform: Shape 1554">
              <a:extLst>
                <a:ext uri="{FF2B5EF4-FFF2-40B4-BE49-F238E27FC236}">
                  <a16:creationId xmlns:a16="http://schemas.microsoft.com/office/drawing/2014/main" id="{7B781830-E895-4949-A0B3-A6E56EDC6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3" y="2990660"/>
              <a:ext cx="9525" cy="9525"/>
            </a:xfrm>
            <a:custGeom>
              <a:avLst/>
              <a:gdLst>
                <a:gd name="T0" fmla="*/ 29136975 w 9525"/>
                <a:gd name="T1" fmla="*/ 76209525 h 9525"/>
                <a:gd name="T2" fmla="*/ 69056250 w 9525"/>
                <a:gd name="T3" fmla="*/ 37195125 h 9525"/>
                <a:gd name="T4" fmla="*/ 5553075 w 9525"/>
                <a:gd name="T5" fmla="*/ 0 h 9525"/>
                <a:gd name="T6" fmla="*/ 2913697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59" y="8001"/>
                  </a:moveTo>
                  <a:cubicBezTo>
                    <a:pt x="3821" y="5905"/>
                    <a:pt x="6298" y="5810"/>
                    <a:pt x="7250" y="3905"/>
                  </a:cubicBezTo>
                  <a:cubicBezTo>
                    <a:pt x="4774" y="2857"/>
                    <a:pt x="3154" y="1143"/>
                    <a:pt x="583" y="0"/>
                  </a:cubicBezTo>
                  <a:cubicBezTo>
                    <a:pt x="-179" y="3715"/>
                    <a:pt x="-846" y="7239"/>
                    <a:pt x="3059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4" name="Freeform: Shape 1555">
              <a:extLst>
                <a:ext uri="{FF2B5EF4-FFF2-40B4-BE49-F238E27FC236}">
                  <a16:creationId xmlns:a16="http://schemas.microsoft.com/office/drawing/2014/main" id="{376BF0C9-C697-4401-B263-A2D7E90A7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718" y="3539014"/>
              <a:ext cx="9525" cy="19050"/>
            </a:xfrm>
            <a:custGeom>
              <a:avLst/>
              <a:gdLst>
                <a:gd name="T0" fmla="*/ 0 w 9525"/>
                <a:gd name="T1" fmla="*/ 6667 h 19050"/>
                <a:gd name="T2" fmla="*/ 10668 w 9525"/>
                <a:gd name="T3" fmla="*/ 20288 h 19050"/>
                <a:gd name="T4" fmla="*/ 8192 w 9525"/>
                <a:gd name="T5" fmla="*/ 0 h 19050"/>
                <a:gd name="T6" fmla="*/ 0 w 9525"/>
                <a:gd name="T7" fmla="*/ 6667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6667"/>
                  </a:moveTo>
                  <a:cubicBezTo>
                    <a:pt x="17050" y="5048"/>
                    <a:pt x="4001" y="17526"/>
                    <a:pt x="10668" y="20288"/>
                  </a:cubicBezTo>
                  <a:cubicBezTo>
                    <a:pt x="14097" y="12573"/>
                    <a:pt x="21717" y="2096"/>
                    <a:pt x="8192" y="0"/>
                  </a:cubicBezTo>
                  <a:cubicBezTo>
                    <a:pt x="10001" y="7239"/>
                    <a:pt x="476" y="1905"/>
                    <a:pt x="0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5" name="Freeform: Shape 1556">
              <a:extLst>
                <a:ext uri="{FF2B5EF4-FFF2-40B4-BE49-F238E27FC236}">
                  <a16:creationId xmlns:a16="http://schemas.microsoft.com/office/drawing/2014/main" id="{2800033C-57B8-4831-BF87-EA240E008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122" y="2326005"/>
              <a:ext cx="9525" cy="9525"/>
            </a:xfrm>
            <a:custGeom>
              <a:avLst/>
              <a:gdLst>
                <a:gd name="T0" fmla="*/ 79838550 w 9525"/>
                <a:gd name="T1" fmla="*/ 0 h 9525"/>
                <a:gd name="T2" fmla="*/ 0 w 9525"/>
                <a:gd name="T3" fmla="*/ 78028800 h 9525"/>
                <a:gd name="T4" fmla="*/ 79838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382" y="0"/>
                  </a:moveTo>
                  <a:cubicBezTo>
                    <a:pt x="3238" y="95"/>
                    <a:pt x="2476" y="5144"/>
                    <a:pt x="0" y="8192"/>
                  </a:cubicBezTo>
                  <a:cubicBezTo>
                    <a:pt x="6858" y="10001"/>
                    <a:pt x="10287" y="2667"/>
                    <a:pt x="8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6" name="Freeform: Shape 1557">
              <a:extLst>
                <a:ext uri="{FF2B5EF4-FFF2-40B4-BE49-F238E27FC236}">
                  <a16:creationId xmlns:a16="http://schemas.microsoft.com/office/drawing/2014/main" id="{E95C8AE0-61B0-4123-BF8B-77D634AC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34" y="3236651"/>
              <a:ext cx="9525" cy="9525"/>
            </a:xfrm>
            <a:custGeom>
              <a:avLst/>
              <a:gdLst>
                <a:gd name="T0" fmla="*/ 3524 w 9525"/>
                <a:gd name="T1" fmla="*/ 39 h 9525"/>
                <a:gd name="T2" fmla="*/ 1048 w 9525"/>
                <a:gd name="T3" fmla="*/ 4326 h 9525"/>
                <a:gd name="T4" fmla="*/ 0 w 9525"/>
                <a:gd name="T5" fmla="*/ 6040 h 9525"/>
                <a:gd name="T6" fmla="*/ 12859 w 9525"/>
                <a:gd name="T7" fmla="*/ 6993 h 9525"/>
                <a:gd name="T8" fmla="*/ 7906 w 9525"/>
                <a:gd name="T9" fmla="*/ 5278 h 9525"/>
                <a:gd name="T10" fmla="*/ 10192 w 9525"/>
                <a:gd name="T11" fmla="*/ 4040 h 9525"/>
                <a:gd name="T12" fmla="*/ 3524 w 9525"/>
                <a:gd name="T13" fmla="*/ 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524" y="39"/>
                  </a:moveTo>
                  <a:cubicBezTo>
                    <a:pt x="2858" y="1659"/>
                    <a:pt x="1429" y="2421"/>
                    <a:pt x="1048" y="4326"/>
                  </a:cubicBezTo>
                  <a:cubicBezTo>
                    <a:pt x="667" y="4707"/>
                    <a:pt x="286" y="5278"/>
                    <a:pt x="0" y="6040"/>
                  </a:cubicBezTo>
                  <a:cubicBezTo>
                    <a:pt x="3143" y="6612"/>
                    <a:pt x="12287" y="14041"/>
                    <a:pt x="12859" y="6993"/>
                  </a:cubicBezTo>
                  <a:cubicBezTo>
                    <a:pt x="11144" y="6897"/>
                    <a:pt x="9430" y="6135"/>
                    <a:pt x="7906" y="5278"/>
                  </a:cubicBezTo>
                  <a:cubicBezTo>
                    <a:pt x="8763" y="4897"/>
                    <a:pt x="9620" y="4611"/>
                    <a:pt x="10192" y="4040"/>
                  </a:cubicBezTo>
                  <a:cubicBezTo>
                    <a:pt x="6667" y="3564"/>
                    <a:pt x="8477" y="-437"/>
                    <a:pt x="352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7" name="Freeform: Shape 1558">
              <a:extLst>
                <a:ext uri="{FF2B5EF4-FFF2-40B4-BE49-F238E27FC236}">
                  <a16:creationId xmlns:a16="http://schemas.microsoft.com/office/drawing/2014/main" id="{81BD6C36-9D7B-432F-B9DF-5CD77AE0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858" y="376894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8100000 w 9525"/>
                <a:gd name="T3" fmla="*/ 9716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667" y="5429"/>
                    <a:pt x="-381" y="6667"/>
                    <a:pt x="4000" y="9716"/>
                  </a:cubicBezTo>
                  <a:cubicBezTo>
                    <a:pt x="4667" y="5239"/>
                    <a:pt x="5525" y="57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8" name="Freeform: Shape 1559">
              <a:extLst>
                <a:ext uri="{FF2B5EF4-FFF2-40B4-BE49-F238E27FC236}">
                  <a16:creationId xmlns:a16="http://schemas.microsoft.com/office/drawing/2014/main" id="{F403DCC1-EABB-440F-9799-E2755C93A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618" y="3497453"/>
              <a:ext cx="19050" cy="9525"/>
            </a:xfrm>
            <a:custGeom>
              <a:avLst/>
              <a:gdLst>
                <a:gd name="T0" fmla="*/ 25436 w 19050"/>
                <a:gd name="T1" fmla="*/ 13906500 h 9525"/>
                <a:gd name="T2" fmla="*/ 18387 w 19050"/>
                <a:gd name="T3" fmla="*/ 5743575 h 9525"/>
                <a:gd name="T4" fmla="*/ 7529 w 19050"/>
                <a:gd name="T5" fmla="*/ 7553325 h 9525"/>
                <a:gd name="T6" fmla="*/ 4 w 19050"/>
                <a:gd name="T7" fmla="*/ 28422600 h 9525"/>
                <a:gd name="T8" fmla="*/ 25436 w 19050"/>
                <a:gd name="T9" fmla="*/ 13906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25436" y="1460"/>
                  </a:moveTo>
                  <a:cubicBezTo>
                    <a:pt x="23055" y="1174"/>
                    <a:pt x="20674" y="889"/>
                    <a:pt x="18387" y="603"/>
                  </a:cubicBezTo>
                  <a:cubicBezTo>
                    <a:pt x="19054" y="7461"/>
                    <a:pt x="9625" y="4603"/>
                    <a:pt x="7529" y="793"/>
                  </a:cubicBezTo>
                  <a:cubicBezTo>
                    <a:pt x="6196" y="5746"/>
                    <a:pt x="-186" y="-4826"/>
                    <a:pt x="4" y="2984"/>
                  </a:cubicBezTo>
                  <a:cubicBezTo>
                    <a:pt x="5624" y="4508"/>
                    <a:pt x="21721" y="14795"/>
                    <a:pt x="25436" y="14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59" name="Freeform: Shape 1560">
              <a:extLst>
                <a:ext uri="{FF2B5EF4-FFF2-40B4-BE49-F238E27FC236}">
                  <a16:creationId xmlns:a16="http://schemas.microsoft.com/office/drawing/2014/main" id="{74A180F9-CE25-46AB-A961-68763EC5C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979" y="2262483"/>
              <a:ext cx="9525" cy="9525"/>
            </a:xfrm>
            <a:custGeom>
              <a:avLst/>
              <a:gdLst>
                <a:gd name="T0" fmla="*/ 0 w 9525"/>
                <a:gd name="T1" fmla="*/ 12601575 h 9525"/>
                <a:gd name="T2" fmla="*/ 10001 w 9525"/>
                <a:gd name="T3" fmla="*/ 67951350 h 9525"/>
                <a:gd name="T4" fmla="*/ 12382 w 9525"/>
                <a:gd name="T5" fmla="*/ 27117675 h 9525"/>
                <a:gd name="T6" fmla="*/ 0 w 9525"/>
                <a:gd name="T7" fmla="*/ 12601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23"/>
                  </a:moveTo>
                  <a:cubicBezTo>
                    <a:pt x="4667" y="2466"/>
                    <a:pt x="5620" y="5895"/>
                    <a:pt x="10001" y="7134"/>
                  </a:cubicBezTo>
                  <a:cubicBezTo>
                    <a:pt x="10192" y="5038"/>
                    <a:pt x="11335" y="3895"/>
                    <a:pt x="12382" y="2847"/>
                  </a:cubicBezTo>
                  <a:cubicBezTo>
                    <a:pt x="11144" y="1228"/>
                    <a:pt x="1524" y="-1725"/>
                    <a:pt x="0" y="1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0" name="Freeform: Shape 1561">
              <a:extLst>
                <a:ext uri="{FF2B5EF4-FFF2-40B4-BE49-F238E27FC236}">
                  <a16:creationId xmlns:a16="http://schemas.microsoft.com/office/drawing/2014/main" id="{1443E1EE-A96B-4D5C-9647-78F4B66E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399" y="2716958"/>
              <a:ext cx="9525" cy="9525"/>
            </a:xfrm>
            <a:custGeom>
              <a:avLst/>
              <a:gdLst>
                <a:gd name="T0" fmla="*/ 12668 w 9525"/>
                <a:gd name="T1" fmla="*/ 13154025 h 9525"/>
                <a:gd name="T2" fmla="*/ 0 w 9525"/>
                <a:gd name="T3" fmla="*/ 13154025 h 9525"/>
                <a:gd name="T4" fmla="*/ 12668 w 9525"/>
                <a:gd name="T5" fmla="*/ 1315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668" y="1381"/>
                  </a:moveTo>
                  <a:cubicBezTo>
                    <a:pt x="8858" y="1858"/>
                    <a:pt x="1238" y="-1952"/>
                    <a:pt x="0" y="1381"/>
                  </a:cubicBezTo>
                  <a:cubicBezTo>
                    <a:pt x="5429" y="4048"/>
                    <a:pt x="8477" y="6620"/>
                    <a:pt x="12668" y="1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1" name="Freeform: Shape 1562">
              <a:extLst>
                <a:ext uri="{FF2B5EF4-FFF2-40B4-BE49-F238E27FC236}">
                  <a16:creationId xmlns:a16="http://schemas.microsoft.com/office/drawing/2014/main" id="{1F095109-8507-4635-B646-9B40F96E0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185" y="3553682"/>
              <a:ext cx="9525" cy="9525"/>
            </a:xfrm>
            <a:custGeom>
              <a:avLst/>
              <a:gdLst>
                <a:gd name="T0" fmla="*/ 9620250 w 9525"/>
                <a:gd name="T1" fmla="*/ 0 h 9525"/>
                <a:gd name="T2" fmla="*/ 28670250 w 9525"/>
                <a:gd name="T3" fmla="*/ 11049 h 9525"/>
                <a:gd name="T4" fmla="*/ 96202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0" y="0"/>
                  </a:moveTo>
                  <a:cubicBezTo>
                    <a:pt x="724" y="4286"/>
                    <a:pt x="-2038" y="10192"/>
                    <a:pt x="3010" y="11049"/>
                  </a:cubicBezTo>
                  <a:cubicBezTo>
                    <a:pt x="2439" y="4286"/>
                    <a:pt x="5772" y="2858"/>
                    <a:pt x="1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2" name="Freeform: Shape 1563">
              <a:extLst>
                <a:ext uri="{FF2B5EF4-FFF2-40B4-BE49-F238E27FC236}">
                  <a16:creationId xmlns:a16="http://schemas.microsoft.com/office/drawing/2014/main" id="{19D39EFE-DA88-4D39-B9CB-1D7305716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013" y="3039333"/>
              <a:ext cx="9525" cy="9525"/>
            </a:xfrm>
            <a:custGeom>
              <a:avLst/>
              <a:gdLst>
                <a:gd name="T0" fmla="*/ 42643425 w 9525"/>
                <a:gd name="T1" fmla="*/ 76200000 h 9525"/>
                <a:gd name="T2" fmla="*/ 0 w 9525"/>
                <a:gd name="T3" fmla="*/ 12696825 h 9525"/>
                <a:gd name="T4" fmla="*/ 9077325 w 9525"/>
                <a:gd name="T5" fmla="*/ 72570975 h 9525"/>
                <a:gd name="T6" fmla="*/ 42643425 w 9525"/>
                <a:gd name="T7" fmla="*/ 76200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77" y="8000"/>
                  </a:moveTo>
                  <a:cubicBezTo>
                    <a:pt x="8192" y="7143"/>
                    <a:pt x="4763" y="-3716"/>
                    <a:pt x="0" y="1333"/>
                  </a:cubicBezTo>
                  <a:cubicBezTo>
                    <a:pt x="4000" y="2285"/>
                    <a:pt x="3524" y="5905"/>
                    <a:pt x="953" y="7619"/>
                  </a:cubicBezTo>
                  <a:cubicBezTo>
                    <a:pt x="2096" y="7715"/>
                    <a:pt x="3334" y="7905"/>
                    <a:pt x="4477" y="8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3" name="Freeform: Shape 1564">
              <a:extLst>
                <a:ext uri="{FF2B5EF4-FFF2-40B4-BE49-F238E27FC236}">
                  <a16:creationId xmlns:a16="http://schemas.microsoft.com/office/drawing/2014/main" id="{48217F02-76C1-43EB-B8C0-EECA3B475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64" y="3190970"/>
              <a:ext cx="9525" cy="9525"/>
            </a:xfrm>
            <a:custGeom>
              <a:avLst/>
              <a:gdLst>
                <a:gd name="T0" fmla="*/ 15700 w 9525"/>
                <a:gd name="T1" fmla="*/ 59883675 h 9525"/>
                <a:gd name="T2" fmla="*/ 3508 w 9525"/>
                <a:gd name="T3" fmla="*/ 30851475 h 9525"/>
                <a:gd name="T4" fmla="*/ 2174 w 9525"/>
                <a:gd name="T5" fmla="*/ 0 h 9525"/>
                <a:gd name="T6" fmla="*/ 2841 w 9525"/>
                <a:gd name="T7" fmla="*/ 73485375 h 9525"/>
                <a:gd name="T8" fmla="*/ 15700 w 9525"/>
                <a:gd name="T9" fmla="*/ 598836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700" y="6287"/>
                  </a:moveTo>
                  <a:cubicBezTo>
                    <a:pt x="17128" y="-1333"/>
                    <a:pt x="7603" y="2477"/>
                    <a:pt x="3508" y="3239"/>
                  </a:cubicBezTo>
                  <a:cubicBezTo>
                    <a:pt x="3317" y="2000"/>
                    <a:pt x="3889" y="286"/>
                    <a:pt x="2174" y="0"/>
                  </a:cubicBezTo>
                  <a:cubicBezTo>
                    <a:pt x="1126" y="3429"/>
                    <a:pt x="-2493" y="6001"/>
                    <a:pt x="2841" y="7715"/>
                  </a:cubicBezTo>
                  <a:cubicBezTo>
                    <a:pt x="5698" y="5715"/>
                    <a:pt x="10175" y="5429"/>
                    <a:pt x="15700" y="6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4" name="Freeform: Shape 1565">
              <a:extLst>
                <a:ext uri="{FF2B5EF4-FFF2-40B4-BE49-F238E27FC236}">
                  <a16:creationId xmlns:a16="http://schemas.microsoft.com/office/drawing/2014/main" id="{24075FB0-1431-4D5C-940C-704B4EB72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595" y="2291628"/>
              <a:ext cx="28575" cy="9525"/>
            </a:xfrm>
            <a:custGeom>
              <a:avLst/>
              <a:gdLst>
                <a:gd name="T0" fmla="*/ 0 w 28575"/>
                <a:gd name="T1" fmla="*/ 7136 h 9525"/>
                <a:gd name="T2" fmla="*/ 24575 w 28575"/>
                <a:gd name="T3" fmla="*/ 11708 h 9525"/>
                <a:gd name="T4" fmla="*/ 29432 w 28575"/>
                <a:gd name="T5" fmla="*/ 3135 h 9525"/>
                <a:gd name="T6" fmla="*/ 18764 w 28575"/>
                <a:gd name="T7" fmla="*/ 1802 h 9525"/>
                <a:gd name="T8" fmla="*/ 12573 w 28575"/>
                <a:gd name="T9" fmla="*/ 7136 h 9525"/>
                <a:gd name="T10" fmla="*/ 13430 w 28575"/>
                <a:gd name="T11" fmla="*/ 1135 h 9525"/>
                <a:gd name="T12" fmla="*/ 0 w 28575"/>
                <a:gd name="T13" fmla="*/ 713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0" y="7136"/>
                  </a:moveTo>
                  <a:cubicBezTo>
                    <a:pt x="7906" y="10565"/>
                    <a:pt x="16764" y="8184"/>
                    <a:pt x="24575" y="11708"/>
                  </a:cubicBezTo>
                  <a:cubicBezTo>
                    <a:pt x="26575" y="9231"/>
                    <a:pt x="30099" y="8469"/>
                    <a:pt x="29432" y="3135"/>
                  </a:cubicBezTo>
                  <a:cubicBezTo>
                    <a:pt x="25908" y="2659"/>
                    <a:pt x="22384" y="2278"/>
                    <a:pt x="18764" y="1802"/>
                  </a:cubicBezTo>
                  <a:cubicBezTo>
                    <a:pt x="18669" y="5802"/>
                    <a:pt x="17240" y="8184"/>
                    <a:pt x="12573" y="7136"/>
                  </a:cubicBezTo>
                  <a:cubicBezTo>
                    <a:pt x="12859" y="5136"/>
                    <a:pt x="13145" y="3135"/>
                    <a:pt x="13430" y="1135"/>
                  </a:cubicBezTo>
                  <a:cubicBezTo>
                    <a:pt x="8287" y="-1437"/>
                    <a:pt x="953" y="278"/>
                    <a:pt x="0" y="7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5" name="Freeform: Shape 1566">
              <a:extLst>
                <a:ext uri="{FF2B5EF4-FFF2-40B4-BE49-F238E27FC236}">
                  <a16:creationId xmlns:a16="http://schemas.microsoft.com/office/drawing/2014/main" id="{C3E7D211-CD6E-4F09-86C2-2A52B2079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38" y="3440144"/>
              <a:ext cx="9525" cy="9525"/>
            </a:xfrm>
            <a:custGeom>
              <a:avLst/>
              <a:gdLst>
                <a:gd name="T0" fmla="*/ 9335 w 9525"/>
                <a:gd name="T1" fmla="*/ 0 h 9525"/>
                <a:gd name="T2" fmla="*/ 0 w 9525"/>
                <a:gd name="T3" fmla="*/ 18145125 h 9525"/>
                <a:gd name="T4" fmla="*/ 10668 w 9525"/>
                <a:gd name="T5" fmla="*/ 30841950 h 9525"/>
                <a:gd name="T6" fmla="*/ 933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0"/>
                  </a:moveTo>
                  <a:cubicBezTo>
                    <a:pt x="6096" y="476"/>
                    <a:pt x="1905" y="-95"/>
                    <a:pt x="0" y="1905"/>
                  </a:cubicBezTo>
                  <a:cubicBezTo>
                    <a:pt x="2953" y="2762"/>
                    <a:pt x="7715" y="4858"/>
                    <a:pt x="10668" y="3238"/>
                  </a:cubicBezTo>
                  <a:cubicBezTo>
                    <a:pt x="9335" y="2667"/>
                    <a:pt x="8763" y="1715"/>
                    <a:pt x="9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6" name="Freeform: Shape 1567">
              <a:extLst>
                <a:ext uri="{FF2B5EF4-FFF2-40B4-BE49-F238E27FC236}">
                  <a16:creationId xmlns:a16="http://schemas.microsoft.com/office/drawing/2014/main" id="{8D4C3282-BAB5-45AD-A697-1BA29DE01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961" y="3240223"/>
              <a:ext cx="9525" cy="9525"/>
            </a:xfrm>
            <a:custGeom>
              <a:avLst/>
              <a:gdLst>
                <a:gd name="T0" fmla="*/ 10192 w 9525"/>
                <a:gd name="T1" fmla="*/ 3543300 h 9525"/>
                <a:gd name="T2" fmla="*/ 0 w 9525"/>
                <a:gd name="T3" fmla="*/ 78847950 h 9525"/>
                <a:gd name="T4" fmla="*/ 9049 w 9525"/>
                <a:gd name="T5" fmla="*/ 75218925 h 9525"/>
                <a:gd name="T6" fmla="*/ 10192 w 9525"/>
                <a:gd name="T7" fmla="*/ 3543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192" y="372"/>
                  </a:moveTo>
                  <a:cubicBezTo>
                    <a:pt x="2857" y="-1342"/>
                    <a:pt x="1143" y="3135"/>
                    <a:pt x="0" y="8278"/>
                  </a:cubicBezTo>
                  <a:cubicBezTo>
                    <a:pt x="2667" y="7802"/>
                    <a:pt x="8953" y="11231"/>
                    <a:pt x="9049" y="7897"/>
                  </a:cubicBezTo>
                  <a:cubicBezTo>
                    <a:pt x="4096" y="5992"/>
                    <a:pt x="11906" y="4468"/>
                    <a:pt x="10192" y="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7" name="Freeform: Shape 1568">
              <a:extLst>
                <a:ext uri="{FF2B5EF4-FFF2-40B4-BE49-F238E27FC236}">
                  <a16:creationId xmlns:a16="http://schemas.microsoft.com/office/drawing/2014/main" id="{5E10964D-B233-4A36-AE7B-B5C38FE4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754" y="3592154"/>
              <a:ext cx="9525" cy="9525"/>
            </a:xfrm>
            <a:custGeom>
              <a:avLst/>
              <a:gdLst>
                <a:gd name="T0" fmla="*/ 16430625 w 9525"/>
                <a:gd name="T1" fmla="*/ 71761350 h 9525"/>
                <a:gd name="T2" fmla="*/ 49996725 w 9525"/>
                <a:gd name="T3" fmla="*/ 76295250 h 9525"/>
                <a:gd name="T4" fmla="*/ 26412825 w 9525"/>
                <a:gd name="T5" fmla="*/ 85725 h 9525"/>
                <a:gd name="T6" fmla="*/ 16430625 w 9525"/>
                <a:gd name="T7" fmla="*/ 71761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5" y="7534"/>
                  </a:moveTo>
                  <a:cubicBezTo>
                    <a:pt x="2392" y="5724"/>
                    <a:pt x="3820" y="6867"/>
                    <a:pt x="5249" y="8010"/>
                  </a:cubicBezTo>
                  <a:cubicBezTo>
                    <a:pt x="8392" y="6105"/>
                    <a:pt x="9059" y="-276"/>
                    <a:pt x="2773" y="9"/>
                  </a:cubicBezTo>
                  <a:cubicBezTo>
                    <a:pt x="4487" y="4010"/>
                    <a:pt x="-3323" y="5534"/>
                    <a:pt x="1725" y="7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8" name="Freeform: Shape 1569">
              <a:extLst>
                <a:ext uri="{FF2B5EF4-FFF2-40B4-BE49-F238E27FC236}">
                  <a16:creationId xmlns:a16="http://schemas.microsoft.com/office/drawing/2014/main" id="{D6CE9796-F6F6-47FF-8EC5-98A97E1D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483" y="3225355"/>
              <a:ext cx="19050" cy="9525"/>
            </a:xfrm>
            <a:custGeom>
              <a:avLst/>
              <a:gdLst>
                <a:gd name="T0" fmla="*/ 0 w 19050"/>
                <a:gd name="T1" fmla="*/ 9335 h 9525"/>
                <a:gd name="T2" fmla="*/ 19717 w 19050"/>
                <a:gd name="T3" fmla="*/ 10192 h 9525"/>
                <a:gd name="T4" fmla="*/ 12192 w 19050"/>
                <a:gd name="T5" fmla="*/ 0 h 9525"/>
                <a:gd name="T6" fmla="*/ 667 w 19050"/>
                <a:gd name="T7" fmla="*/ 4763 h 9525"/>
                <a:gd name="T8" fmla="*/ 0 w 19050"/>
                <a:gd name="T9" fmla="*/ 93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9335"/>
                  </a:moveTo>
                  <a:cubicBezTo>
                    <a:pt x="10192" y="6572"/>
                    <a:pt x="7715" y="10954"/>
                    <a:pt x="19717" y="10192"/>
                  </a:cubicBezTo>
                  <a:cubicBezTo>
                    <a:pt x="19336" y="5429"/>
                    <a:pt x="14192" y="3715"/>
                    <a:pt x="12192" y="0"/>
                  </a:cubicBezTo>
                  <a:cubicBezTo>
                    <a:pt x="10382" y="3810"/>
                    <a:pt x="8477" y="7429"/>
                    <a:pt x="667" y="4763"/>
                  </a:cubicBezTo>
                  <a:cubicBezTo>
                    <a:pt x="476" y="6382"/>
                    <a:pt x="286" y="7906"/>
                    <a:pt x="0" y="93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69" name="Freeform: Shape 1570">
              <a:extLst>
                <a:ext uri="{FF2B5EF4-FFF2-40B4-BE49-F238E27FC236}">
                  <a16:creationId xmlns:a16="http://schemas.microsoft.com/office/drawing/2014/main" id="{CC4B9C09-0A91-4577-83AF-D09219B3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49" y="3327559"/>
              <a:ext cx="9525" cy="9525"/>
            </a:xfrm>
            <a:custGeom>
              <a:avLst/>
              <a:gdLst>
                <a:gd name="T0" fmla="*/ 0 w 9525"/>
                <a:gd name="T1" fmla="*/ 8001 h 9525"/>
                <a:gd name="T2" fmla="*/ 7144 w 9525"/>
                <a:gd name="T3" fmla="*/ 8858 h 9525"/>
                <a:gd name="T4" fmla="*/ 10001 w 9525"/>
                <a:gd name="T5" fmla="*/ 13811 h 9525"/>
                <a:gd name="T6" fmla="*/ 10192 w 9525"/>
                <a:gd name="T7" fmla="*/ 0 h 9525"/>
                <a:gd name="T8" fmla="*/ 0 w 9525"/>
                <a:gd name="T9" fmla="*/ 800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8001"/>
                  </a:moveTo>
                  <a:cubicBezTo>
                    <a:pt x="2381" y="8287"/>
                    <a:pt x="4763" y="8572"/>
                    <a:pt x="7144" y="8858"/>
                  </a:cubicBezTo>
                  <a:cubicBezTo>
                    <a:pt x="6953" y="11239"/>
                    <a:pt x="6191" y="14097"/>
                    <a:pt x="10001" y="13811"/>
                  </a:cubicBezTo>
                  <a:cubicBezTo>
                    <a:pt x="10858" y="7525"/>
                    <a:pt x="4953" y="5620"/>
                    <a:pt x="10192" y="0"/>
                  </a:cubicBezTo>
                  <a:cubicBezTo>
                    <a:pt x="5048" y="857"/>
                    <a:pt x="2000" y="3905"/>
                    <a:pt x="0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0" name="Freeform: Shape 1571">
              <a:extLst>
                <a:ext uri="{FF2B5EF4-FFF2-40B4-BE49-F238E27FC236}">
                  <a16:creationId xmlns:a16="http://schemas.microsoft.com/office/drawing/2014/main" id="{BFF75C8D-65FE-4B71-92C6-5BEFF7EEB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482" y="3390424"/>
              <a:ext cx="9525" cy="9525"/>
            </a:xfrm>
            <a:custGeom>
              <a:avLst/>
              <a:gdLst>
                <a:gd name="T0" fmla="*/ 0 w 9525"/>
                <a:gd name="T1" fmla="*/ 5620 h 9525"/>
                <a:gd name="T2" fmla="*/ 6477 w 9525"/>
                <a:gd name="T3" fmla="*/ 11049 h 9525"/>
                <a:gd name="T4" fmla="*/ 11049 w 9525"/>
                <a:gd name="T5" fmla="*/ 3905 h 9525"/>
                <a:gd name="T6" fmla="*/ 9715 w 9525"/>
                <a:gd name="T7" fmla="*/ 667 h 9525"/>
                <a:gd name="T8" fmla="*/ 4381 w 9525"/>
                <a:gd name="T9" fmla="*/ 0 h 9525"/>
                <a:gd name="T10" fmla="*/ 0 w 9525"/>
                <a:gd name="T11" fmla="*/ 5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620"/>
                  </a:moveTo>
                  <a:cubicBezTo>
                    <a:pt x="4763" y="5715"/>
                    <a:pt x="571" y="11621"/>
                    <a:pt x="6477" y="11049"/>
                  </a:cubicBezTo>
                  <a:cubicBezTo>
                    <a:pt x="4763" y="5048"/>
                    <a:pt x="11716" y="8763"/>
                    <a:pt x="11049" y="3905"/>
                  </a:cubicBezTo>
                  <a:cubicBezTo>
                    <a:pt x="9715" y="3429"/>
                    <a:pt x="9144" y="2381"/>
                    <a:pt x="9715" y="667"/>
                  </a:cubicBezTo>
                  <a:cubicBezTo>
                    <a:pt x="7906" y="476"/>
                    <a:pt x="6191" y="191"/>
                    <a:pt x="4381" y="0"/>
                  </a:cubicBezTo>
                  <a:cubicBezTo>
                    <a:pt x="5810" y="5048"/>
                    <a:pt x="1143" y="3334"/>
                    <a:pt x="0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1" name="Freeform: Shape 1572">
              <a:extLst>
                <a:ext uri="{FF2B5EF4-FFF2-40B4-BE49-F238E27FC236}">
                  <a16:creationId xmlns:a16="http://schemas.microsoft.com/office/drawing/2014/main" id="{CC4ABB8B-7429-4C70-8FF7-6E831C19E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730" y="2689381"/>
              <a:ext cx="9525" cy="9525"/>
            </a:xfrm>
            <a:custGeom>
              <a:avLst/>
              <a:gdLst>
                <a:gd name="T0" fmla="*/ 14544675 w 9525"/>
                <a:gd name="T1" fmla="*/ 10575 h 9525"/>
                <a:gd name="T2" fmla="*/ 29060775 w 9525"/>
                <a:gd name="T3" fmla="*/ 3 h 9525"/>
                <a:gd name="T4" fmla="*/ 14544675 w 9525"/>
                <a:gd name="T5" fmla="*/ 1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10575"/>
                  </a:moveTo>
                  <a:cubicBezTo>
                    <a:pt x="1241" y="6956"/>
                    <a:pt x="10195" y="193"/>
                    <a:pt x="3051" y="3"/>
                  </a:cubicBezTo>
                  <a:cubicBezTo>
                    <a:pt x="193" y="-188"/>
                    <a:pt x="-1331" y="10004"/>
                    <a:pt x="1527" y="10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2" name="Freeform: Shape 1573">
              <a:extLst>
                <a:ext uri="{FF2B5EF4-FFF2-40B4-BE49-F238E27FC236}">
                  <a16:creationId xmlns:a16="http://schemas.microsoft.com/office/drawing/2014/main" id="{E9D25647-3CA3-4E6B-A629-E6F11E49F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873" y="3125946"/>
              <a:ext cx="9525" cy="9525"/>
            </a:xfrm>
            <a:custGeom>
              <a:avLst/>
              <a:gdLst>
                <a:gd name="T0" fmla="*/ 11948 w 9525"/>
                <a:gd name="T1" fmla="*/ 3493 h 9525"/>
                <a:gd name="T2" fmla="*/ 8709 w 9525"/>
                <a:gd name="T3" fmla="*/ 1017 h 9525"/>
                <a:gd name="T4" fmla="*/ 8804 w 9525"/>
                <a:gd name="T5" fmla="*/ 350 h 9525"/>
                <a:gd name="T6" fmla="*/ 3470 w 9525"/>
                <a:gd name="T7" fmla="*/ 1207 h 9525"/>
                <a:gd name="T8" fmla="*/ 613 w 9525"/>
                <a:gd name="T9" fmla="*/ 6732 h 9525"/>
                <a:gd name="T10" fmla="*/ 1851 w 9525"/>
                <a:gd name="T11" fmla="*/ 5589 h 9525"/>
                <a:gd name="T12" fmla="*/ 2613 w 9525"/>
                <a:gd name="T13" fmla="*/ 7779 h 9525"/>
                <a:gd name="T14" fmla="*/ 3280 w 9525"/>
                <a:gd name="T15" fmla="*/ 7684 h 9525"/>
                <a:gd name="T16" fmla="*/ 7280 w 9525"/>
                <a:gd name="T17" fmla="*/ 10637 h 9525"/>
                <a:gd name="T18" fmla="*/ 11948 w 9525"/>
                <a:gd name="T19" fmla="*/ 349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948" y="3493"/>
                  </a:moveTo>
                  <a:cubicBezTo>
                    <a:pt x="11186" y="2160"/>
                    <a:pt x="9947" y="1398"/>
                    <a:pt x="8709" y="1017"/>
                  </a:cubicBezTo>
                  <a:cubicBezTo>
                    <a:pt x="8709" y="826"/>
                    <a:pt x="8804" y="541"/>
                    <a:pt x="8804" y="350"/>
                  </a:cubicBezTo>
                  <a:cubicBezTo>
                    <a:pt x="6328" y="-412"/>
                    <a:pt x="4613" y="159"/>
                    <a:pt x="3470" y="1207"/>
                  </a:cubicBezTo>
                  <a:cubicBezTo>
                    <a:pt x="803" y="2160"/>
                    <a:pt x="-1006" y="4446"/>
                    <a:pt x="613" y="6732"/>
                  </a:cubicBezTo>
                  <a:cubicBezTo>
                    <a:pt x="1089" y="5970"/>
                    <a:pt x="1470" y="5684"/>
                    <a:pt x="1851" y="5589"/>
                  </a:cubicBezTo>
                  <a:cubicBezTo>
                    <a:pt x="1946" y="6541"/>
                    <a:pt x="2232" y="7303"/>
                    <a:pt x="2613" y="7779"/>
                  </a:cubicBezTo>
                  <a:cubicBezTo>
                    <a:pt x="2899" y="7779"/>
                    <a:pt x="2994" y="7684"/>
                    <a:pt x="3280" y="7684"/>
                  </a:cubicBezTo>
                  <a:cubicBezTo>
                    <a:pt x="3851" y="9399"/>
                    <a:pt x="4709" y="11304"/>
                    <a:pt x="7280" y="10637"/>
                  </a:cubicBezTo>
                  <a:cubicBezTo>
                    <a:pt x="6423" y="5589"/>
                    <a:pt x="10709" y="6255"/>
                    <a:pt x="11948" y="3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3" name="Freeform: Shape 1574">
              <a:extLst>
                <a:ext uri="{FF2B5EF4-FFF2-40B4-BE49-F238E27FC236}">
                  <a16:creationId xmlns:a16="http://schemas.microsoft.com/office/drawing/2014/main" id="{D53FD2C3-2E0B-402B-87D3-A0212C29C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3" y="3486402"/>
              <a:ext cx="19050" cy="9525"/>
            </a:xfrm>
            <a:custGeom>
              <a:avLst/>
              <a:gdLst>
                <a:gd name="T0" fmla="*/ 0 w 19050"/>
                <a:gd name="T1" fmla="*/ 5653 h 9525"/>
                <a:gd name="T2" fmla="*/ 19240 w 19050"/>
                <a:gd name="T3" fmla="*/ 9558 h 9525"/>
                <a:gd name="T4" fmla="*/ 24575 w 19050"/>
                <a:gd name="T5" fmla="*/ 10225 h 9525"/>
                <a:gd name="T6" fmla="*/ 25432 w 19050"/>
                <a:gd name="T7" fmla="*/ 4224 h 9525"/>
                <a:gd name="T8" fmla="*/ 0 w 19050"/>
                <a:gd name="T9" fmla="*/ 565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5653"/>
                  </a:moveTo>
                  <a:cubicBezTo>
                    <a:pt x="6667" y="5367"/>
                    <a:pt x="18002" y="795"/>
                    <a:pt x="19240" y="9558"/>
                  </a:cubicBezTo>
                  <a:cubicBezTo>
                    <a:pt x="20383" y="7082"/>
                    <a:pt x="21431" y="10130"/>
                    <a:pt x="24575" y="10225"/>
                  </a:cubicBezTo>
                  <a:cubicBezTo>
                    <a:pt x="24860" y="8225"/>
                    <a:pt x="25146" y="6225"/>
                    <a:pt x="25432" y="4224"/>
                  </a:cubicBezTo>
                  <a:cubicBezTo>
                    <a:pt x="16859" y="3082"/>
                    <a:pt x="6572" y="-5491"/>
                    <a:pt x="0" y="5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4" name="Freeform: Shape 1575">
              <a:extLst>
                <a:ext uri="{FF2B5EF4-FFF2-40B4-BE49-F238E27FC236}">
                  <a16:creationId xmlns:a16="http://schemas.microsoft.com/office/drawing/2014/main" id="{827603D2-BE3F-47C2-9306-952DD406F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126" y="1942147"/>
              <a:ext cx="9525" cy="9525"/>
            </a:xfrm>
            <a:custGeom>
              <a:avLst/>
              <a:gdLst>
                <a:gd name="T0" fmla="*/ 39919275 w 9525"/>
                <a:gd name="T1" fmla="*/ 10763 h 9525"/>
                <a:gd name="T2" fmla="*/ 81657825 w 9525"/>
                <a:gd name="T3" fmla="*/ 5143 h 9525"/>
                <a:gd name="T4" fmla="*/ 37195125 w 9525"/>
                <a:gd name="T5" fmla="*/ 0 h 9525"/>
                <a:gd name="T6" fmla="*/ 0 w 9525"/>
                <a:gd name="T7" fmla="*/ 2572 h 9525"/>
                <a:gd name="T8" fmla="*/ 399192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191" y="10763"/>
                  </a:moveTo>
                  <a:cubicBezTo>
                    <a:pt x="2762" y="5620"/>
                    <a:pt x="10096" y="10287"/>
                    <a:pt x="8573" y="5143"/>
                  </a:cubicBezTo>
                  <a:cubicBezTo>
                    <a:pt x="-1048" y="5524"/>
                    <a:pt x="8573" y="1905"/>
                    <a:pt x="3905" y="0"/>
                  </a:cubicBezTo>
                  <a:cubicBezTo>
                    <a:pt x="3334" y="1619"/>
                    <a:pt x="1619" y="2096"/>
                    <a:pt x="0" y="2572"/>
                  </a:cubicBezTo>
                  <a:cubicBezTo>
                    <a:pt x="95" y="6096"/>
                    <a:pt x="857" y="9335"/>
                    <a:pt x="4191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5" name="Freeform: Shape 1576">
              <a:extLst>
                <a:ext uri="{FF2B5EF4-FFF2-40B4-BE49-F238E27FC236}">
                  <a16:creationId xmlns:a16="http://schemas.microsoft.com/office/drawing/2014/main" id="{055A46C9-2BAC-4502-90D4-CB33D332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505" y="1960816"/>
              <a:ext cx="9525" cy="9525"/>
            </a:xfrm>
            <a:custGeom>
              <a:avLst/>
              <a:gdLst>
                <a:gd name="T0" fmla="*/ 14192 w 9525"/>
                <a:gd name="T1" fmla="*/ 16478 h 9525"/>
                <a:gd name="T2" fmla="*/ 5715 w 9525"/>
                <a:gd name="T3" fmla="*/ 0 h 9525"/>
                <a:gd name="T4" fmla="*/ 0 w 9525"/>
                <a:gd name="T5" fmla="*/ 14669 h 9525"/>
                <a:gd name="T6" fmla="*/ 14192 w 9525"/>
                <a:gd name="T7" fmla="*/ 164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192" y="16478"/>
                  </a:moveTo>
                  <a:cubicBezTo>
                    <a:pt x="15526" y="8287"/>
                    <a:pt x="9525" y="4858"/>
                    <a:pt x="5715" y="0"/>
                  </a:cubicBezTo>
                  <a:cubicBezTo>
                    <a:pt x="6096" y="7525"/>
                    <a:pt x="2572" y="10478"/>
                    <a:pt x="0" y="14669"/>
                  </a:cubicBezTo>
                  <a:cubicBezTo>
                    <a:pt x="6858" y="14764"/>
                    <a:pt x="9811" y="10478"/>
                    <a:pt x="14192" y="16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6" name="Freeform: Shape 1577">
              <a:extLst>
                <a:ext uri="{FF2B5EF4-FFF2-40B4-BE49-F238E27FC236}">
                  <a16:creationId xmlns:a16="http://schemas.microsoft.com/office/drawing/2014/main" id="{8C8606F1-2F3B-44F0-9899-23DEE3D9D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400" y="2636050"/>
              <a:ext cx="9525" cy="9525"/>
            </a:xfrm>
            <a:custGeom>
              <a:avLst/>
              <a:gdLst>
                <a:gd name="T0" fmla="*/ 0 w 9525"/>
                <a:gd name="T1" fmla="*/ 53473350 h 9525"/>
                <a:gd name="T2" fmla="*/ 58969275 w 9525"/>
                <a:gd name="T3" fmla="*/ 2667000 h 9525"/>
                <a:gd name="T4" fmla="*/ 0 w 9525"/>
                <a:gd name="T5" fmla="*/ 5347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14"/>
                  </a:moveTo>
                  <a:cubicBezTo>
                    <a:pt x="4572" y="6661"/>
                    <a:pt x="6096" y="4280"/>
                    <a:pt x="6191" y="280"/>
                  </a:cubicBezTo>
                  <a:cubicBezTo>
                    <a:pt x="1619" y="-863"/>
                    <a:pt x="95" y="1613"/>
                    <a:pt x="0" y="56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7" name="Freeform: Shape 1578">
              <a:extLst>
                <a:ext uri="{FF2B5EF4-FFF2-40B4-BE49-F238E27FC236}">
                  <a16:creationId xmlns:a16="http://schemas.microsoft.com/office/drawing/2014/main" id="{4D363699-D1CF-412E-8FB2-7991B82D4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289" y="3442395"/>
              <a:ext cx="9525" cy="9525"/>
            </a:xfrm>
            <a:custGeom>
              <a:avLst/>
              <a:gdLst>
                <a:gd name="T0" fmla="*/ 0 w 9525"/>
                <a:gd name="T1" fmla="*/ 2607 h 9525"/>
                <a:gd name="T2" fmla="*/ 4477 w 9525"/>
                <a:gd name="T3" fmla="*/ 9369 h 9525"/>
                <a:gd name="T4" fmla="*/ 8001 w 9525"/>
                <a:gd name="T5" fmla="*/ 9846 h 9525"/>
                <a:gd name="T6" fmla="*/ 10668 w 9525"/>
                <a:gd name="T7" fmla="*/ 4035 h 9525"/>
                <a:gd name="T8" fmla="*/ 7144 w 9525"/>
                <a:gd name="T9" fmla="*/ 3559 h 9525"/>
                <a:gd name="T10" fmla="*/ 0 w 9525"/>
                <a:gd name="T11" fmla="*/ 260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2607"/>
                  </a:moveTo>
                  <a:cubicBezTo>
                    <a:pt x="3620" y="3464"/>
                    <a:pt x="857" y="8417"/>
                    <a:pt x="4477" y="9369"/>
                  </a:cubicBezTo>
                  <a:cubicBezTo>
                    <a:pt x="5143" y="7560"/>
                    <a:pt x="6572" y="8703"/>
                    <a:pt x="8001" y="9846"/>
                  </a:cubicBezTo>
                  <a:cubicBezTo>
                    <a:pt x="8858" y="7845"/>
                    <a:pt x="10954" y="7274"/>
                    <a:pt x="10668" y="4035"/>
                  </a:cubicBezTo>
                  <a:cubicBezTo>
                    <a:pt x="9430" y="3845"/>
                    <a:pt x="8287" y="3750"/>
                    <a:pt x="7144" y="3559"/>
                  </a:cubicBezTo>
                  <a:cubicBezTo>
                    <a:pt x="8287" y="-5013"/>
                    <a:pt x="4096" y="4893"/>
                    <a:pt x="0" y="26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8" name="Freeform: Shape 1579">
              <a:extLst>
                <a:ext uri="{FF2B5EF4-FFF2-40B4-BE49-F238E27FC236}">
                  <a16:creationId xmlns:a16="http://schemas.microsoft.com/office/drawing/2014/main" id="{411E47A7-1C8E-4E78-BA91-F4EB678B9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763" y="3598354"/>
              <a:ext cx="9525" cy="9525"/>
            </a:xfrm>
            <a:custGeom>
              <a:avLst/>
              <a:gdLst>
                <a:gd name="T0" fmla="*/ 29032200 w 9525"/>
                <a:gd name="T1" fmla="*/ 0 h 9525"/>
                <a:gd name="T2" fmla="*/ 0 w 9525"/>
                <a:gd name="T3" fmla="*/ 84372450 h 9525"/>
                <a:gd name="T4" fmla="*/ 2903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0"/>
                  </a:moveTo>
                  <a:cubicBezTo>
                    <a:pt x="2762" y="3715"/>
                    <a:pt x="2286" y="7334"/>
                    <a:pt x="0" y="8858"/>
                  </a:cubicBezTo>
                  <a:cubicBezTo>
                    <a:pt x="10001" y="11811"/>
                    <a:pt x="8001" y="1810"/>
                    <a:pt x="3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79" name="Freeform: Shape 1580">
              <a:extLst>
                <a:ext uri="{FF2B5EF4-FFF2-40B4-BE49-F238E27FC236}">
                  <a16:creationId xmlns:a16="http://schemas.microsoft.com/office/drawing/2014/main" id="{36984047-1740-4589-9755-6C202303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785" y="2317147"/>
              <a:ext cx="9525" cy="9525"/>
            </a:xfrm>
            <a:custGeom>
              <a:avLst/>
              <a:gdLst>
                <a:gd name="T0" fmla="*/ 11525 w 9525"/>
                <a:gd name="T1" fmla="*/ 0 h 9525"/>
                <a:gd name="T2" fmla="*/ 0 w 9525"/>
                <a:gd name="T3" fmla="*/ 45367575 h 9525"/>
                <a:gd name="T4" fmla="*/ 11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0"/>
                  </a:moveTo>
                  <a:cubicBezTo>
                    <a:pt x="7144" y="952"/>
                    <a:pt x="191" y="-953"/>
                    <a:pt x="0" y="4763"/>
                  </a:cubicBezTo>
                  <a:cubicBezTo>
                    <a:pt x="6477" y="6001"/>
                    <a:pt x="9525" y="3524"/>
                    <a:pt x="11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0" name="Freeform: Shape 1581">
              <a:extLst>
                <a:ext uri="{FF2B5EF4-FFF2-40B4-BE49-F238E27FC236}">
                  <a16:creationId xmlns:a16="http://schemas.microsoft.com/office/drawing/2014/main" id="{53ADE8AE-3F8C-41A7-9327-060A4B2A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68" y="2706433"/>
              <a:ext cx="9525" cy="9525"/>
            </a:xfrm>
            <a:custGeom>
              <a:avLst/>
              <a:gdLst>
                <a:gd name="T0" fmla="*/ 46367700 w 9525"/>
                <a:gd name="T1" fmla="*/ 78028800 h 9525"/>
                <a:gd name="T2" fmla="*/ 5543550 w 9525"/>
                <a:gd name="T3" fmla="*/ 0 h 9525"/>
                <a:gd name="T4" fmla="*/ 46367700 w 9525"/>
                <a:gd name="T5" fmla="*/ 78028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8192"/>
                  </a:moveTo>
                  <a:cubicBezTo>
                    <a:pt x="3630" y="5334"/>
                    <a:pt x="6107" y="95"/>
                    <a:pt x="582" y="0"/>
                  </a:cubicBezTo>
                  <a:cubicBezTo>
                    <a:pt x="-370" y="4286"/>
                    <a:pt x="-847" y="8192"/>
                    <a:pt x="4868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1" name="Freeform: Shape 1582">
              <a:extLst>
                <a:ext uri="{FF2B5EF4-FFF2-40B4-BE49-F238E27FC236}">
                  <a16:creationId xmlns:a16="http://schemas.microsoft.com/office/drawing/2014/main" id="{26DDD2BA-1568-4790-BD7A-AB0BBFBED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01" y="2260092"/>
              <a:ext cx="9525" cy="9525"/>
            </a:xfrm>
            <a:custGeom>
              <a:avLst/>
              <a:gdLst>
                <a:gd name="T0" fmla="*/ 21450300 w 9525"/>
                <a:gd name="T1" fmla="*/ 0 h 9525"/>
                <a:gd name="T2" fmla="*/ 3305175 w 9525"/>
                <a:gd name="T3" fmla="*/ 13621 h 9525"/>
                <a:gd name="T4" fmla="*/ 83143725 w 9525"/>
                <a:gd name="T5" fmla="*/ 5429 h 9525"/>
                <a:gd name="T6" fmla="*/ 33251775 w 9525"/>
                <a:gd name="T7" fmla="*/ 4763 h 9525"/>
                <a:gd name="T8" fmla="*/ 214503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52" y="0"/>
                  </a:moveTo>
                  <a:cubicBezTo>
                    <a:pt x="824" y="6858"/>
                    <a:pt x="-700" y="7049"/>
                    <a:pt x="347" y="13621"/>
                  </a:cubicBezTo>
                  <a:cubicBezTo>
                    <a:pt x="5300" y="13335"/>
                    <a:pt x="7872" y="10382"/>
                    <a:pt x="8729" y="5429"/>
                  </a:cubicBezTo>
                  <a:cubicBezTo>
                    <a:pt x="7015" y="5239"/>
                    <a:pt x="5205" y="4953"/>
                    <a:pt x="3491" y="4763"/>
                  </a:cubicBezTo>
                  <a:cubicBezTo>
                    <a:pt x="3395" y="2953"/>
                    <a:pt x="4348" y="572"/>
                    <a:pt x="2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2" name="Freeform: Shape 1583">
              <a:extLst>
                <a:ext uri="{FF2B5EF4-FFF2-40B4-BE49-F238E27FC236}">
                  <a16:creationId xmlns:a16="http://schemas.microsoft.com/office/drawing/2014/main" id="{1A9AADD8-E668-4D3D-869C-0EDC54096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650" y="2993422"/>
              <a:ext cx="9525" cy="9525"/>
            </a:xfrm>
            <a:custGeom>
              <a:avLst/>
              <a:gdLst>
                <a:gd name="T0" fmla="*/ 17954625 w 9525"/>
                <a:gd name="T1" fmla="*/ 71675625 h 9525"/>
                <a:gd name="T2" fmla="*/ 51530250 w 9525"/>
                <a:gd name="T3" fmla="*/ 76209525 h 9525"/>
                <a:gd name="T4" fmla="*/ 27936825 w 9525"/>
                <a:gd name="T5" fmla="*/ 0 h 9525"/>
                <a:gd name="T6" fmla="*/ 17954625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85" y="7525"/>
                  </a:moveTo>
                  <a:cubicBezTo>
                    <a:pt x="2457" y="5715"/>
                    <a:pt x="3981" y="6858"/>
                    <a:pt x="5410" y="8001"/>
                  </a:cubicBezTo>
                  <a:cubicBezTo>
                    <a:pt x="9505" y="5429"/>
                    <a:pt x="6362" y="1619"/>
                    <a:pt x="2933" y="0"/>
                  </a:cubicBezTo>
                  <a:cubicBezTo>
                    <a:pt x="3600" y="2762"/>
                    <a:pt x="-3163" y="5525"/>
                    <a:pt x="1885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3" name="Freeform: Shape 1584">
              <a:extLst>
                <a:ext uri="{FF2B5EF4-FFF2-40B4-BE49-F238E27FC236}">
                  <a16:creationId xmlns:a16="http://schemas.microsoft.com/office/drawing/2014/main" id="{C670C354-3FD3-4A58-806E-7F92FE25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7459" y="1930908"/>
              <a:ext cx="9525" cy="9525"/>
            </a:xfrm>
            <a:custGeom>
              <a:avLst/>
              <a:gdLst>
                <a:gd name="T0" fmla="*/ 27222450 w 9525"/>
                <a:gd name="T1" fmla="*/ 0 h 9525"/>
                <a:gd name="T2" fmla="*/ 0 w 9525"/>
                <a:gd name="T3" fmla="*/ 69856350 h 9525"/>
                <a:gd name="T4" fmla="*/ 272224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8" y="0"/>
                  </a:moveTo>
                  <a:cubicBezTo>
                    <a:pt x="1143" y="1524"/>
                    <a:pt x="0" y="3715"/>
                    <a:pt x="0" y="7334"/>
                  </a:cubicBezTo>
                  <a:cubicBezTo>
                    <a:pt x="5429" y="8572"/>
                    <a:pt x="8192" y="952"/>
                    <a:pt x="28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4" name="Freeform: Shape 1585">
              <a:extLst>
                <a:ext uri="{FF2B5EF4-FFF2-40B4-BE49-F238E27FC236}">
                  <a16:creationId xmlns:a16="http://schemas.microsoft.com/office/drawing/2014/main" id="{EACA33E4-DF04-48DB-97BF-4C3CBAE92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977" y="2234915"/>
              <a:ext cx="9525" cy="9525"/>
            </a:xfrm>
            <a:custGeom>
              <a:avLst/>
              <a:gdLst>
                <a:gd name="T0" fmla="*/ 0 w 9525"/>
                <a:gd name="T1" fmla="*/ 46567725 h 9525"/>
                <a:gd name="T2" fmla="*/ 11525 w 9525"/>
                <a:gd name="T3" fmla="*/ 1209675 h 9525"/>
                <a:gd name="T4" fmla="*/ 0 w 9525"/>
                <a:gd name="T5" fmla="*/ 46567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889"/>
                  </a:moveTo>
                  <a:cubicBezTo>
                    <a:pt x="5715" y="5461"/>
                    <a:pt x="9811" y="4127"/>
                    <a:pt x="11525" y="127"/>
                  </a:cubicBezTo>
                  <a:cubicBezTo>
                    <a:pt x="5905" y="-254"/>
                    <a:pt x="762" y="-64"/>
                    <a:pt x="0" y="4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5" name="Freeform: Shape 1586">
              <a:extLst>
                <a:ext uri="{FF2B5EF4-FFF2-40B4-BE49-F238E27FC236}">
                  <a16:creationId xmlns:a16="http://schemas.microsoft.com/office/drawing/2014/main" id="{8A7B136A-2961-4A8A-9323-C78B5FE1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732" y="2625275"/>
              <a:ext cx="9525" cy="9525"/>
            </a:xfrm>
            <a:custGeom>
              <a:avLst/>
              <a:gdLst>
                <a:gd name="T0" fmla="*/ 0 w 9525"/>
                <a:gd name="T1" fmla="*/ 26355675 h 9525"/>
                <a:gd name="T2" fmla="*/ 1333 w 9525"/>
                <a:gd name="T3" fmla="*/ 57207150 h 9525"/>
                <a:gd name="T4" fmla="*/ 12859 w 9525"/>
                <a:gd name="T5" fmla="*/ 11839575 h 9525"/>
                <a:gd name="T6" fmla="*/ 0 w 9525"/>
                <a:gd name="T7" fmla="*/ 2635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767"/>
                  </a:moveTo>
                  <a:cubicBezTo>
                    <a:pt x="1333" y="3244"/>
                    <a:pt x="1905" y="4291"/>
                    <a:pt x="1333" y="6006"/>
                  </a:cubicBezTo>
                  <a:cubicBezTo>
                    <a:pt x="6953" y="6482"/>
                    <a:pt x="12097" y="6292"/>
                    <a:pt x="12859" y="1243"/>
                  </a:cubicBezTo>
                  <a:cubicBezTo>
                    <a:pt x="7620" y="-1709"/>
                    <a:pt x="5048" y="1339"/>
                    <a:pt x="0" y="27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6" name="Freeform: Shape 1587">
              <a:extLst>
                <a:ext uri="{FF2B5EF4-FFF2-40B4-BE49-F238E27FC236}">
                  <a16:creationId xmlns:a16="http://schemas.microsoft.com/office/drawing/2014/main" id="{F0E9FB66-0CCE-4A42-A0B9-D0AFEB319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626" y="3221585"/>
              <a:ext cx="9525" cy="9525"/>
            </a:xfrm>
            <a:custGeom>
              <a:avLst/>
              <a:gdLst>
                <a:gd name="T0" fmla="*/ 73485375 w 9525"/>
                <a:gd name="T1" fmla="*/ 18678525 h 9525"/>
                <a:gd name="T2" fmla="*/ 58969275 w 9525"/>
                <a:gd name="T3" fmla="*/ 2352675 h 9525"/>
                <a:gd name="T4" fmla="*/ 0 w 9525"/>
                <a:gd name="T5" fmla="*/ 54063900 h 9525"/>
                <a:gd name="T6" fmla="*/ 73485375 w 9525"/>
                <a:gd name="T7" fmla="*/ 18678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961"/>
                  </a:moveTo>
                  <a:cubicBezTo>
                    <a:pt x="6667" y="1771"/>
                    <a:pt x="5620" y="1485"/>
                    <a:pt x="6191" y="247"/>
                  </a:cubicBezTo>
                  <a:cubicBezTo>
                    <a:pt x="1619" y="-801"/>
                    <a:pt x="95" y="1580"/>
                    <a:pt x="0" y="5676"/>
                  </a:cubicBezTo>
                  <a:cubicBezTo>
                    <a:pt x="4572" y="6628"/>
                    <a:pt x="7715" y="5962"/>
                    <a:pt x="7715" y="19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7" name="Freeform: Shape 1588">
              <a:extLst>
                <a:ext uri="{FF2B5EF4-FFF2-40B4-BE49-F238E27FC236}">
                  <a16:creationId xmlns:a16="http://schemas.microsoft.com/office/drawing/2014/main" id="{04AD1BC5-5107-403D-ABE5-C969A8B0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963" y="2968362"/>
              <a:ext cx="9525" cy="9525"/>
            </a:xfrm>
            <a:custGeom>
              <a:avLst/>
              <a:gdLst>
                <a:gd name="T0" fmla="*/ 0 w 9525"/>
                <a:gd name="T1" fmla="*/ 23669625 h 9525"/>
                <a:gd name="T2" fmla="*/ 12859 w 9525"/>
                <a:gd name="T3" fmla="*/ 10067925 h 9525"/>
                <a:gd name="T4" fmla="*/ 0 w 9525"/>
                <a:gd name="T5" fmla="*/ 236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85"/>
                  </a:moveTo>
                  <a:cubicBezTo>
                    <a:pt x="4191" y="1914"/>
                    <a:pt x="13430" y="6962"/>
                    <a:pt x="12859" y="1057"/>
                  </a:cubicBezTo>
                  <a:cubicBezTo>
                    <a:pt x="7810" y="676"/>
                    <a:pt x="857" y="-1801"/>
                    <a:pt x="0" y="2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8" name="Freeform: Shape 1589">
              <a:extLst>
                <a:ext uri="{FF2B5EF4-FFF2-40B4-BE49-F238E27FC236}">
                  <a16:creationId xmlns:a16="http://schemas.microsoft.com/office/drawing/2014/main" id="{C35599D5-966B-4654-B8DC-985B81512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768" y="3230880"/>
              <a:ext cx="9525" cy="9525"/>
            </a:xfrm>
            <a:custGeom>
              <a:avLst/>
              <a:gdLst>
                <a:gd name="T0" fmla="*/ 0 w 9525"/>
                <a:gd name="T1" fmla="*/ 8763 h 9525"/>
                <a:gd name="T2" fmla="*/ 14192 w 9525"/>
                <a:gd name="T3" fmla="*/ 10573 h 9525"/>
                <a:gd name="T4" fmla="*/ 3143 w 9525"/>
                <a:gd name="T5" fmla="*/ 0 h 9525"/>
                <a:gd name="T6" fmla="*/ 0 w 9525"/>
                <a:gd name="T7" fmla="*/ 876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763"/>
                  </a:moveTo>
                  <a:cubicBezTo>
                    <a:pt x="3905" y="8382"/>
                    <a:pt x="9430" y="16669"/>
                    <a:pt x="14192" y="10573"/>
                  </a:cubicBezTo>
                  <a:cubicBezTo>
                    <a:pt x="8954" y="8096"/>
                    <a:pt x="9811" y="1524"/>
                    <a:pt x="3143" y="0"/>
                  </a:cubicBezTo>
                  <a:cubicBezTo>
                    <a:pt x="3048" y="6477"/>
                    <a:pt x="8382" y="6858"/>
                    <a:pt x="0" y="8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89" name="Freeform: Shape 1590">
              <a:extLst>
                <a:ext uri="{FF2B5EF4-FFF2-40B4-BE49-F238E27FC236}">
                  <a16:creationId xmlns:a16="http://schemas.microsoft.com/office/drawing/2014/main" id="{DDDD221C-89ED-41C3-8653-85E8AB446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019" y="3409664"/>
              <a:ext cx="9525" cy="9525"/>
            </a:xfrm>
            <a:custGeom>
              <a:avLst/>
              <a:gdLst>
                <a:gd name="T0" fmla="*/ 1127 w 9525"/>
                <a:gd name="T1" fmla="*/ 81648300 h 9525"/>
                <a:gd name="T2" fmla="*/ 6366 w 9525"/>
                <a:gd name="T3" fmla="*/ 88001475 h 9525"/>
                <a:gd name="T4" fmla="*/ 13033 w 9525"/>
                <a:gd name="T5" fmla="*/ 8162925 h 9525"/>
                <a:gd name="T6" fmla="*/ 5985 w 9525"/>
                <a:gd name="T7" fmla="*/ 0 h 9525"/>
                <a:gd name="T8" fmla="*/ 1127 w 9525"/>
                <a:gd name="T9" fmla="*/ 816483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7" y="8572"/>
                  </a:moveTo>
                  <a:cubicBezTo>
                    <a:pt x="1889" y="6287"/>
                    <a:pt x="5128" y="8001"/>
                    <a:pt x="6366" y="9239"/>
                  </a:cubicBezTo>
                  <a:cubicBezTo>
                    <a:pt x="7604" y="5429"/>
                    <a:pt x="12271" y="5334"/>
                    <a:pt x="13033" y="857"/>
                  </a:cubicBezTo>
                  <a:cubicBezTo>
                    <a:pt x="10652" y="571"/>
                    <a:pt x="8271" y="286"/>
                    <a:pt x="5985" y="0"/>
                  </a:cubicBezTo>
                  <a:cubicBezTo>
                    <a:pt x="6175" y="3810"/>
                    <a:pt x="-3159" y="6001"/>
                    <a:pt x="1127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0" name="Freeform: Shape 1591">
              <a:extLst>
                <a:ext uri="{FF2B5EF4-FFF2-40B4-BE49-F238E27FC236}">
                  <a16:creationId xmlns:a16="http://schemas.microsoft.com/office/drawing/2014/main" id="{4728FB7B-38A6-4906-A992-3B9F71DB8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62" y="3728452"/>
              <a:ext cx="9525" cy="9525"/>
            </a:xfrm>
            <a:custGeom>
              <a:avLst/>
              <a:gdLst>
                <a:gd name="T0" fmla="*/ 45 w 9525"/>
                <a:gd name="T1" fmla="*/ 68179950 h 9525"/>
                <a:gd name="T2" fmla="*/ 11570 w 9525"/>
                <a:gd name="T3" fmla="*/ 22812375 h 9525"/>
                <a:gd name="T4" fmla="*/ 4712 w 9525"/>
                <a:gd name="T5" fmla="*/ 133350 h 9525"/>
                <a:gd name="T6" fmla="*/ 45 w 9525"/>
                <a:gd name="T7" fmla="*/ 68179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" y="7158"/>
                  </a:moveTo>
                  <a:cubicBezTo>
                    <a:pt x="5379" y="7253"/>
                    <a:pt x="9189" y="5634"/>
                    <a:pt x="11570" y="2395"/>
                  </a:cubicBezTo>
                  <a:cubicBezTo>
                    <a:pt x="9189" y="1633"/>
                    <a:pt x="8522" y="-177"/>
                    <a:pt x="4712" y="14"/>
                  </a:cubicBezTo>
                  <a:cubicBezTo>
                    <a:pt x="6426" y="6110"/>
                    <a:pt x="-622" y="2395"/>
                    <a:pt x="45" y="7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1" name="Freeform: Shape 1592">
              <a:extLst>
                <a:ext uri="{FF2B5EF4-FFF2-40B4-BE49-F238E27FC236}">
                  <a16:creationId xmlns:a16="http://schemas.microsoft.com/office/drawing/2014/main" id="{AECE1C40-2EE6-4DD9-ACB6-66AA1C3EC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253" y="1999865"/>
              <a:ext cx="9525" cy="9525"/>
            </a:xfrm>
            <a:custGeom>
              <a:avLst/>
              <a:gdLst>
                <a:gd name="T0" fmla="*/ 57283350 w 9525"/>
                <a:gd name="T1" fmla="*/ 88953975 h 9525"/>
                <a:gd name="T2" fmla="*/ 69980175 w 9525"/>
                <a:gd name="T3" fmla="*/ 2762250 h 9525"/>
                <a:gd name="T4" fmla="*/ 57283350 w 9525"/>
                <a:gd name="T5" fmla="*/ 88953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14" y="9339"/>
                  </a:moveTo>
                  <a:cubicBezTo>
                    <a:pt x="6681" y="3624"/>
                    <a:pt x="4680" y="4767"/>
                    <a:pt x="7347" y="290"/>
                  </a:cubicBezTo>
                  <a:cubicBezTo>
                    <a:pt x="-939" y="-1996"/>
                    <a:pt x="-3321" y="10005"/>
                    <a:pt x="6014" y="9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2" name="Freeform: Shape 1593">
              <a:extLst>
                <a:ext uri="{FF2B5EF4-FFF2-40B4-BE49-F238E27FC236}">
                  <a16:creationId xmlns:a16="http://schemas.microsoft.com/office/drawing/2014/main" id="{D4F197F9-520D-4C71-A501-EDE319BE7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61" y="3266313"/>
              <a:ext cx="19050" cy="9525"/>
            </a:xfrm>
            <a:custGeom>
              <a:avLst/>
              <a:gdLst>
                <a:gd name="T0" fmla="*/ 20288 w 19050"/>
                <a:gd name="T1" fmla="*/ 4953 h 9525"/>
                <a:gd name="T2" fmla="*/ 17431 w 19050"/>
                <a:gd name="T3" fmla="*/ 0 h 9525"/>
                <a:gd name="T4" fmla="*/ 857 w 19050"/>
                <a:gd name="T5" fmla="*/ 2572 h 9525"/>
                <a:gd name="T6" fmla="*/ 0 w 19050"/>
                <a:gd name="T7" fmla="*/ 8573 h 9525"/>
                <a:gd name="T8" fmla="*/ 12383 w 19050"/>
                <a:gd name="T9" fmla="*/ 10096 h 9525"/>
                <a:gd name="T10" fmla="*/ 20288 w 19050"/>
                <a:gd name="T11" fmla="*/ 49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20288" y="4953"/>
                  </a:moveTo>
                  <a:cubicBezTo>
                    <a:pt x="17050" y="4763"/>
                    <a:pt x="16383" y="2953"/>
                    <a:pt x="17431" y="0"/>
                  </a:cubicBezTo>
                  <a:cubicBezTo>
                    <a:pt x="9049" y="3143"/>
                    <a:pt x="11335" y="6667"/>
                    <a:pt x="857" y="2572"/>
                  </a:cubicBezTo>
                  <a:cubicBezTo>
                    <a:pt x="571" y="4572"/>
                    <a:pt x="286" y="6572"/>
                    <a:pt x="0" y="8573"/>
                  </a:cubicBezTo>
                  <a:cubicBezTo>
                    <a:pt x="4096" y="9049"/>
                    <a:pt x="8287" y="9620"/>
                    <a:pt x="12383" y="10096"/>
                  </a:cubicBezTo>
                  <a:cubicBezTo>
                    <a:pt x="11335" y="1238"/>
                    <a:pt x="18479" y="11430"/>
                    <a:pt x="20288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3" name="Freeform: Shape 1594">
              <a:extLst>
                <a:ext uri="{FF2B5EF4-FFF2-40B4-BE49-F238E27FC236}">
                  <a16:creationId xmlns:a16="http://schemas.microsoft.com/office/drawing/2014/main" id="{3F018AE9-1FB4-475E-B7EA-F6DDB96B5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382" y="3506410"/>
              <a:ext cx="9525" cy="9525"/>
            </a:xfrm>
            <a:custGeom>
              <a:avLst/>
              <a:gdLst>
                <a:gd name="T0" fmla="*/ 0 w 9525"/>
                <a:gd name="T1" fmla="*/ 2314 h 9525"/>
                <a:gd name="T2" fmla="*/ 4286 w 9525"/>
                <a:gd name="T3" fmla="*/ 10506 h 9525"/>
                <a:gd name="T4" fmla="*/ 10668 w 9525"/>
                <a:gd name="T5" fmla="*/ 3553 h 9525"/>
                <a:gd name="T6" fmla="*/ 0 w 9525"/>
                <a:gd name="T7" fmla="*/ 23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314"/>
                  </a:moveTo>
                  <a:cubicBezTo>
                    <a:pt x="5048" y="2695"/>
                    <a:pt x="4572" y="6696"/>
                    <a:pt x="4286" y="10506"/>
                  </a:cubicBezTo>
                  <a:cubicBezTo>
                    <a:pt x="9525" y="11744"/>
                    <a:pt x="8668" y="6029"/>
                    <a:pt x="10668" y="3553"/>
                  </a:cubicBezTo>
                  <a:cubicBezTo>
                    <a:pt x="3715" y="4410"/>
                    <a:pt x="3524" y="-3877"/>
                    <a:pt x="0" y="2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4" name="Freeform: Shape 1595">
              <a:extLst>
                <a:ext uri="{FF2B5EF4-FFF2-40B4-BE49-F238E27FC236}">
                  <a16:creationId xmlns:a16="http://schemas.microsoft.com/office/drawing/2014/main" id="{5EC3D714-A5BA-45C0-BB98-0FD46B1AC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477" y="2920079"/>
              <a:ext cx="9525" cy="9525"/>
            </a:xfrm>
            <a:custGeom>
              <a:avLst/>
              <a:gdLst>
                <a:gd name="T0" fmla="*/ 12353925 w 9525"/>
                <a:gd name="T1" fmla="*/ 82562700 h 9525"/>
                <a:gd name="T2" fmla="*/ 66789300 w 9525"/>
                <a:gd name="T3" fmla="*/ 59883675 h 9525"/>
                <a:gd name="T4" fmla="*/ 57711975 w 9525"/>
                <a:gd name="T5" fmla="*/ 0 h 9525"/>
                <a:gd name="T6" fmla="*/ 12353925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7" y="8668"/>
                  </a:moveTo>
                  <a:cubicBezTo>
                    <a:pt x="2059" y="6667"/>
                    <a:pt x="5393" y="7429"/>
                    <a:pt x="7012" y="6287"/>
                  </a:cubicBezTo>
                  <a:cubicBezTo>
                    <a:pt x="7012" y="4000"/>
                    <a:pt x="8441" y="762"/>
                    <a:pt x="6059" y="0"/>
                  </a:cubicBezTo>
                  <a:cubicBezTo>
                    <a:pt x="7679" y="5429"/>
                    <a:pt x="-3751" y="5239"/>
                    <a:pt x="1297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5" name="Freeform: Shape 1596">
              <a:extLst>
                <a:ext uri="{FF2B5EF4-FFF2-40B4-BE49-F238E27FC236}">
                  <a16:creationId xmlns:a16="http://schemas.microsoft.com/office/drawing/2014/main" id="{D00C4790-E4DD-4E44-A2F5-07AD6F0F6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585" y="2689955"/>
              <a:ext cx="19050" cy="9525"/>
            </a:xfrm>
            <a:custGeom>
              <a:avLst/>
              <a:gdLst>
                <a:gd name="T0" fmla="*/ 17907 w 19050"/>
                <a:gd name="T1" fmla="*/ 3048 h 9525"/>
                <a:gd name="T2" fmla="*/ 16954 w 19050"/>
                <a:gd name="T3" fmla="*/ 3334 h 9525"/>
                <a:gd name="T4" fmla="*/ 15526 w 19050"/>
                <a:gd name="T5" fmla="*/ 952 h 9525"/>
                <a:gd name="T6" fmla="*/ 2667 w 19050"/>
                <a:gd name="T7" fmla="*/ 0 h 9525"/>
                <a:gd name="T8" fmla="*/ 0 w 19050"/>
                <a:gd name="T9" fmla="*/ 10858 h 9525"/>
                <a:gd name="T10" fmla="*/ 3334 w 19050"/>
                <a:gd name="T11" fmla="*/ 11239 h 9525"/>
                <a:gd name="T12" fmla="*/ 5525 w 19050"/>
                <a:gd name="T13" fmla="*/ 13811 h 9525"/>
                <a:gd name="T14" fmla="*/ 5429 w 19050"/>
                <a:gd name="T15" fmla="*/ 12287 h 9525"/>
                <a:gd name="T16" fmla="*/ 14478 w 19050"/>
                <a:gd name="T17" fmla="*/ 13525 h 9525"/>
                <a:gd name="T18" fmla="*/ 16669 w 19050"/>
                <a:gd name="T19" fmla="*/ 4477 h 9525"/>
                <a:gd name="T20" fmla="*/ 17240 w 19050"/>
                <a:gd name="T21" fmla="*/ 7620 h 9525"/>
                <a:gd name="T22" fmla="*/ 13049 w 19050"/>
                <a:gd name="T23" fmla="*/ 11716 h 9525"/>
                <a:gd name="T24" fmla="*/ 18383 w 19050"/>
                <a:gd name="T25" fmla="*/ 12382 h 9525"/>
                <a:gd name="T26" fmla="*/ 17907 w 19050"/>
                <a:gd name="T27" fmla="*/ 3048 h 95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9525">
                  <a:moveTo>
                    <a:pt x="17907" y="3048"/>
                  </a:moveTo>
                  <a:cubicBezTo>
                    <a:pt x="17335" y="3048"/>
                    <a:pt x="17145" y="3238"/>
                    <a:pt x="16954" y="3334"/>
                  </a:cubicBezTo>
                  <a:cubicBezTo>
                    <a:pt x="17050" y="2572"/>
                    <a:pt x="16764" y="1810"/>
                    <a:pt x="15526" y="952"/>
                  </a:cubicBezTo>
                  <a:cubicBezTo>
                    <a:pt x="10382" y="9334"/>
                    <a:pt x="10096" y="1143"/>
                    <a:pt x="2667" y="0"/>
                  </a:cubicBezTo>
                  <a:cubicBezTo>
                    <a:pt x="-476" y="3905"/>
                    <a:pt x="6477" y="6286"/>
                    <a:pt x="0" y="10858"/>
                  </a:cubicBezTo>
                  <a:cubicBezTo>
                    <a:pt x="1238" y="10668"/>
                    <a:pt x="2381" y="10858"/>
                    <a:pt x="3334" y="11239"/>
                  </a:cubicBezTo>
                  <a:cubicBezTo>
                    <a:pt x="3524" y="12192"/>
                    <a:pt x="4000" y="13144"/>
                    <a:pt x="5525" y="13811"/>
                  </a:cubicBezTo>
                  <a:cubicBezTo>
                    <a:pt x="5429" y="13335"/>
                    <a:pt x="5429" y="12859"/>
                    <a:pt x="5429" y="12287"/>
                  </a:cubicBezTo>
                  <a:cubicBezTo>
                    <a:pt x="8572" y="14192"/>
                    <a:pt x="10954" y="16954"/>
                    <a:pt x="14478" y="13525"/>
                  </a:cubicBezTo>
                  <a:cubicBezTo>
                    <a:pt x="6001" y="10287"/>
                    <a:pt x="14668" y="7620"/>
                    <a:pt x="16669" y="4477"/>
                  </a:cubicBezTo>
                  <a:cubicBezTo>
                    <a:pt x="17050" y="5239"/>
                    <a:pt x="17621" y="6286"/>
                    <a:pt x="17240" y="7620"/>
                  </a:cubicBezTo>
                  <a:cubicBezTo>
                    <a:pt x="14097" y="7048"/>
                    <a:pt x="12859" y="8572"/>
                    <a:pt x="13049" y="11716"/>
                  </a:cubicBezTo>
                  <a:cubicBezTo>
                    <a:pt x="14859" y="11906"/>
                    <a:pt x="16574" y="12192"/>
                    <a:pt x="18383" y="12382"/>
                  </a:cubicBezTo>
                  <a:cubicBezTo>
                    <a:pt x="16383" y="7429"/>
                    <a:pt x="25146" y="3048"/>
                    <a:pt x="17907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6" name="Freeform: Shape 1597">
              <a:extLst>
                <a:ext uri="{FF2B5EF4-FFF2-40B4-BE49-F238E27FC236}">
                  <a16:creationId xmlns:a16="http://schemas.microsoft.com/office/drawing/2014/main" id="{FD5C2C49-82C1-4B55-BB4C-B134C99CD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820" y="2964171"/>
              <a:ext cx="9525" cy="9525"/>
            </a:xfrm>
            <a:custGeom>
              <a:avLst/>
              <a:gdLst>
                <a:gd name="T0" fmla="*/ 667 w 9525"/>
                <a:gd name="T1" fmla="*/ 76200 h 9525"/>
                <a:gd name="T2" fmla="*/ 0 w 9525"/>
                <a:gd name="T3" fmla="*/ 43634025 h 9525"/>
                <a:gd name="T4" fmla="*/ 11240 w 9525"/>
                <a:gd name="T5" fmla="*/ 12782550 h 9525"/>
                <a:gd name="T6" fmla="*/ 667 w 9525"/>
                <a:gd name="T7" fmla="*/ 76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7" y="8"/>
                  </a:moveTo>
                  <a:cubicBezTo>
                    <a:pt x="476" y="1533"/>
                    <a:pt x="191" y="3056"/>
                    <a:pt x="0" y="4581"/>
                  </a:cubicBezTo>
                  <a:cubicBezTo>
                    <a:pt x="5906" y="5914"/>
                    <a:pt x="7906" y="2866"/>
                    <a:pt x="11240" y="1342"/>
                  </a:cubicBezTo>
                  <a:cubicBezTo>
                    <a:pt x="8573" y="-1896"/>
                    <a:pt x="6667" y="2009"/>
                    <a:pt x="66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7" name="Freeform: Shape 1598">
              <a:extLst>
                <a:ext uri="{FF2B5EF4-FFF2-40B4-BE49-F238E27FC236}">
                  <a16:creationId xmlns:a16="http://schemas.microsoft.com/office/drawing/2014/main" id="{3EFAC2F5-F926-41BD-A53D-823D78C0C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689" y="2247138"/>
              <a:ext cx="9525" cy="9525"/>
            </a:xfrm>
            <a:custGeom>
              <a:avLst/>
              <a:gdLst>
                <a:gd name="T0" fmla="*/ 4858 w 9525"/>
                <a:gd name="T1" fmla="*/ 68046600 h 9525"/>
                <a:gd name="T2" fmla="*/ 9525 w 9525"/>
                <a:gd name="T3" fmla="*/ 0 h 9525"/>
                <a:gd name="T4" fmla="*/ 0 w 9525"/>
                <a:gd name="T5" fmla="*/ 32661225 h 9525"/>
                <a:gd name="T6" fmla="*/ 4858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58" y="7144"/>
                  </a:moveTo>
                  <a:cubicBezTo>
                    <a:pt x="6001" y="4382"/>
                    <a:pt x="10287" y="5048"/>
                    <a:pt x="9525" y="0"/>
                  </a:cubicBezTo>
                  <a:cubicBezTo>
                    <a:pt x="5334" y="0"/>
                    <a:pt x="1715" y="572"/>
                    <a:pt x="0" y="3429"/>
                  </a:cubicBezTo>
                  <a:cubicBezTo>
                    <a:pt x="2381" y="4096"/>
                    <a:pt x="2572" y="6287"/>
                    <a:pt x="4858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8" name="Freeform: Shape 1599">
              <a:extLst>
                <a:ext uri="{FF2B5EF4-FFF2-40B4-BE49-F238E27FC236}">
                  <a16:creationId xmlns:a16="http://schemas.microsoft.com/office/drawing/2014/main" id="{C997D446-E479-4C2D-AE97-ACCDB9C8E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023" y="2204752"/>
              <a:ext cx="9525" cy="9525"/>
            </a:xfrm>
            <a:custGeom>
              <a:avLst/>
              <a:gdLst>
                <a:gd name="T0" fmla="*/ 2953 w 9525"/>
                <a:gd name="T1" fmla="*/ 16859 h 9525"/>
                <a:gd name="T2" fmla="*/ 12668 w 9525"/>
                <a:gd name="T3" fmla="*/ 11906 h 9525"/>
                <a:gd name="T4" fmla="*/ 3524 w 9525"/>
                <a:gd name="T5" fmla="*/ 0 h 9525"/>
                <a:gd name="T6" fmla="*/ 0 w 9525"/>
                <a:gd name="T7" fmla="*/ 11906 h 9525"/>
                <a:gd name="T8" fmla="*/ 2953 w 9525"/>
                <a:gd name="T9" fmla="*/ 1685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53" y="16859"/>
                  </a:moveTo>
                  <a:cubicBezTo>
                    <a:pt x="8763" y="14192"/>
                    <a:pt x="8192" y="14573"/>
                    <a:pt x="12668" y="11906"/>
                  </a:cubicBezTo>
                  <a:cubicBezTo>
                    <a:pt x="571" y="11049"/>
                    <a:pt x="14383" y="1715"/>
                    <a:pt x="3524" y="0"/>
                  </a:cubicBezTo>
                  <a:cubicBezTo>
                    <a:pt x="2000" y="3429"/>
                    <a:pt x="0" y="6572"/>
                    <a:pt x="0" y="11906"/>
                  </a:cubicBezTo>
                  <a:cubicBezTo>
                    <a:pt x="3238" y="12097"/>
                    <a:pt x="4000" y="13906"/>
                    <a:pt x="2953" y="16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799" name="Freeform: Shape 1600">
              <a:extLst>
                <a:ext uri="{FF2B5EF4-FFF2-40B4-BE49-F238E27FC236}">
                  <a16:creationId xmlns:a16="http://schemas.microsoft.com/office/drawing/2014/main" id="{8B0AA99C-C932-477D-BA9B-8847C1F84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948" y="2606516"/>
              <a:ext cx="19050" cy="19050"/>
            </a:xfrm>
            <a:custGeom>
              <a:avLst/>
              <a:gdLst>
                <a:gd name="T0" fmla="*/ 257 w 19050"/>
                <a:gd name="T1" fmla="*/ 6763 h 19050"/>
                <a:gd name="T2" fmla="*/ 8068 w 19050"/>
                <a:gd name="T3" fmla="*/ 15430 h 19050"/>
                <a:gd name="T4" fmla="*/ 9401 w 19050"/>
                <a:gd name="T5" fmla="*/ 18669 h 19050"/>
                <a:gd name="T6" fmla="*/ 9497 w 19050"/>
                <a:gd name="T7" fmla="*/ 18193 h 19050"/>
                <a:gd name="T8" fmla="*/ 18545 w 19050"/>
                <a:gd name="T9" fmla="*/ 19050 h 19050"/>
                <a:gd name="T10" fmla="*/ 9687 w 19050"/>
                <a:gd name="T11" fmla="*/ 16764 h 19050"/>
                <a:gd name="T12" fmla="*/ 19974 w 19050"/>
                <a:gd name="T13" fmla="*/ 7715 h 19050"/>
                <a:gd name="T14" fmla="*/ 7115 w 19050"/>
                <a:gd name="T15" fmla="*/ 9239 h 19050"/>
                <a:gd name="T16" fmla="*/ 6639 w 19050"/>
                <a:gd name="T17" fmla="*/ 0 h 19050"/>
                <a:gd name="T18" fmla="*/ 257 w 19050"/>
                <a:gd name="T19" fmla="*/ 6763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257" y="6763"/>
                  </a:moveTo>
                  <a:cubicBezTo>
                    <a:pt x="-1457" y="12478"/>
                    <a:pt x="5877" y="12287"/>
                    <a:pt x="8068" y="15430"/>
                  </a:cubicBezTo>
                  <a:cubicBezTo>
                    <a:pt x="8258" y="16669"/>
                    <a:pt x="7687" y="18383"/>
                    <a:pt x="9401" y="18669"/>
                  </a:cubicBezTo>
                  <a:cubicBezTo>
                    <a:pt x="9401" y="18478"/>
                    <a:pt x="9497" y="18383"/>
                    <a:pt x="9497" y="18193"/>
                  </a:cubicBezTo>
                  <a:cubicBezTo>
                    <a:pt x="10830" y="21336"/>
                    <a:pt x="19593" y="24098"/>
                    <a:pt x="18545" y="19050"/>
                  </a:cubicBezTo>
                  <a:cubicBezTo>
                    <a:pt x="14164" y="19336"/>
                    <a:pt x="14640" y="16097"/>
                    <a:pt x="9687" y="16764"/>
                  </a:cubicBezTo>
                  <a:cubicBezTo>
                    <a:pt x="11116" y="11430"/>
                    <a:pt x="17688" y="12002"/>
                    <a:pt x="19974" y="7715"/>
                  </a:cubicBezTo>
                  <a:cubicBezTo>
                    <a:pt x="14449" y="6763"/>
                    <a:pt x="13497" y="11049"/>
                    <a:pt x="7115" y="9239"/>
                  </a:cubicBezTo>
                  <a:cubicBezTo>
                    <a:pt x="8353" y="6001"/>
                    <a:pt x="12354" y="1524"/>
                    <a:pt x="6639" y="0"/>
                  </a:cubicBezTo>
                  <a:cubicBezTo>
                    <a:pt x="7687" y="3810"/>
                    <a:pt x="7877" y="8192"/>
                    <a:pt x="257" y="6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0" name="Freeform: Shape 1601">
              <a:extLst>
                <a:ext uri="{FF2B5EF4-FFF2-40B4-BE49-F238E27FC236}">
                  <a16:creationId xmlns:a16="http://schemas.microsoft.com/office/drawing/2014/main" id="{CEF9570F-6594-4F1D-B2E8-3FCE1754B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628" y="2974753"/>
              <a:ext cx="9525" cy="9525"/>
            </a:xfrm>
            <a:custGeom>
              <a:avLst/>
              <a:gdLst>
                <a:gd name="T0" fmla="*/ 10954 w 9525"/>
                <a:gd name="T1" fmla="*/ 12764 h 9525"/>
                <a:gd name="T2" fmla="*/ 7334 w 9525"/>
                <a:gd name="T3" fmla="*/ 0 h 9525"/>
                <a:gd name="T4" fmla="*/ 0 w 9525"/>
                <a:gd name="T5" fmla="*/ 667 h 9525"/>
                <a:gd name="T6" fmla="*/ 2000 w 9525"/>
                <a:gd name="T7" fmla="*/ 11716 h 9525"/>
                <a:gd name="T8" fmla="*/ 10954 w 9525"/>
                <a:gd name="T9" fmla="*/ 1276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954" y="12764"/>
                  </a:moveTo>
                  <a:cubicBezTo>
                    <a:pt x="3429" y="7429"/>
                    <a:pt x="18479" y="2953"/>
                    <a:pt x="7334" y="0"/>
                  </a:cubicBezTo>
                  <a:cubicBezTo>
                    <a:pt x="10001" y="8287"/>
                    <a:pt x="2762" y="5334"/>
                    <a:pt x="0" y="667"/>
                  </a:cubicBezTo>
                  <a:cubicBezTo>
                    <a:pt x="762" y="4286"/>
                    <a:pt x="476" y="8573"/>
                    <a:pt x="2000" y="11716"/>
                  </a:cubicBezTo>
                  <a:cubicBezTo>
                    <a:pt x="5048" y="12002"/>
                    <a:pt x="8001" y="12383"/>
                    <a:pt x="10954" y="12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1" name="Freeform: Shape 1602">
              <a:extLst>
                <a:ext uri="{FF2B5EF4-FFF2-40B4-BE49-F238E27FC236}">
                  <a16:creationId xmlns:a16="http://schemas.microsoft.com/office/drawing/2014/main" id="{08413583-6D1F-4DA7-984F-6FC5BC0AD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94" y="1965227"/>
              <a:ext cx="9525" cy="9525"/>
            </a:xfrm>
            <a:custGeom>
              <a:avLst/>
              <a:gdLst>
                <a:gd name="T0" fmla="*/ 47282100 w 9525"/>
                <a:gd name="T1" fmla="*/ 89544525 h 9525"/>
                <a:gd name="T2" fmla="*/ 59978925 w 9525"/>
                <a:gd name="T3" fmla="*/ 3352800 h 9525"/>
                <a:gd name="T4" fmla="*/ 47282100 w 9525"/>
                <a:gd name="T5" fmla="*/ 89544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9401"/>
                  </a:moveTo>
                  <a:cubicBezTo>
                    <a:pt x="5344" y="6353"/>
                    <a:pt x="5821" y="3400"/>
                    <a:pt x="6297" y="352"/>
                  </a:cubicBezTo>
                  <a:cubicBezTo>
                    <a:pt x="-942" y="-2220"/>
                    <a:pt x="-2656" y="10163"/>
                    <a:pt x="4964" y="9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2" name="Freeform: Shape 1603">
              <a:extLst>
                <a:ext uri="{FF2B5EF4-FFF2-40B4-BE49-F238E27FC236}">
                  <a16:creationId xmlns:a16="http://schemas.microsoft.com/office/drawing/2014/main" id="{AED41EEA-B07D-4B24-A8DE-C4DFEEAF6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453" y="3338132"/>
              <a:ext cx="9525" cy="9525"/>
            </a:xfrm>
            <a:custGeom>
              <a:avLst/>
              <a:gdLst>
                <a:gd name="T0" fmla="*/ 7789 w 9525"/>
                <a:gd name="T1" fmla="*/ 12954 h 9525"/>
                <a:gd name="T2" fmla="*/ 12170 w 9525"/>
                <a:gd name="T3" fmla="*/ 7334 h 9525"/>
                <a:gd name="T4" fmla="*/ 2360 w 9525"/>
                <a:gd name="T5" fmla="*/ 0 h 9525"/>
                <a:gd name="T6" fmla="*/ 7789 w 9525"/>
                <a:gd name="T7" fmla="*/ 1295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9" y="12954"/>
                  </a:moveTo>
                  <a:cubicBezTo>
                    <a:pt x="7122" y="8668"/>
                    <a:pt x="11789" y="10382"/>
                    <a:pt x="12170" y="7334"/>
                  </a:cubicBezTo>
                  <a:cubicBezTo>
                    <a:pt x="7598" y="5715"/>
                    <a:pt x="6074" y="2191"/>
                    <a:pt x="2360" y="0"/>
                  </a:cubicBezTo>
                  <a:cubicBezTo>
                    <a:pt x="-4022" y="5239"/>
                    <a:pt x="4169" y="10001"/>
                    <a:pt x="7789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3" name="Freeform: Shape 1604">
              <a:extLst>
                <a:ext uri="{FF2B5EF4-FFF2-40B4-BE49-F238E27FC236}">
                  <a16:creationId xmlns:a16="http://schemas.microsoft.com/office/drawing/2014/main" id="{BF1B997D-4276-4713-9DFC-F3C78794A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192" y="3571303"/>
              <a:ext cx="9525" cy="9525"/>
            </a:xfrm>
            <a:custGeom>
              <a:avLst/>
              <a:gdLst>
                <a:gd name="T0" fmla="*/ 7686675 w 9525"/>
                <a:gd name="T1" fmla="*/ 1819275 h 9525"/>
                <a:gd name="T2" fmla="*/ 50330100 w 9525"/>
                <a:gd name="T3" fmla="*/ 65322450 h 9525"/>
                <a:gd name="T4" fmla="*/ 7686675 w 9525"/>
                <a:gd name="T5" fmla="*/ 181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7" y="191"/>
                  </a:moveTo>
                  <a:cubicBezTo>
                    <a:pt x="-1669" y="4191"/>
                    <a:pt x="2046" y="11049"/>
                    <a:pt x="5284" y="6858"/>
                  </a:cubicBezTo>
                  <a:cubicBezTo>
                    <a:pt x="522" y="6763"/>
                    <a:pt x="8142" y="-1333"/>
                    <a:pt x="80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4" name="Freeform: Shape 1605">
              <a:extLst>
                <a:ext uri="{FF2B5EF4-FFF2-40B4-BE49-F238E27FC236}">
                  <a16:creationId xmlns:a16="http://schemas.microsoft.com/office/drawing/2014/main" id="{3DF9C918-19CF-42AB-96AB-4753F4AB9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815" y="3155467"/>
              <a:ext cx="9525" cy="9525"/>
            </a:xfrm>
            <a:custGeom>
              <a:avLst/>
              <a:gdLst>
                <a:gd name="T0" fmla="*/ 84372450 w 9525"/>
                <a:gd name="T1" fmla="*/ 35147250 h 9525"/>
                <a:gd name="T2" fmla="*/ 71675625 w 9525"/>
                <a:gd name="T3" fmla="*/ 4295775 h 9525"/>
                <a:gd name="T4" fmla="*/ 0 w 9525"/>
                <a:gd name="T5" fmla="*/ 25165050 h 9525"/>
                <a:gd name="T6" fmla="*/ 84372450 w 9525"/>
                <a:gd name="T7" fmla="*/ 35147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3690"/>
                  </a:moveTo>
                  <a:cubicBezTo>
                    <a:pt x="7525" y="3213"/>
                    <a:pt x="6953" y="2166"/>
                    <a:pt x="7525" y="451"/>
                  </a:cubicBezTo>
                  <a:cubicBezTo>
                    <a:pt x="3524" y="-501"/>
                    <a:pt x="857" y="-25"/>
                    <a:pt x="0" y="2642"/>
                  </a:cubicBezTo>
                  <a:cubicBezTo>
                    <a:pt x="3334" y="2071"/>
                    <a:pt x="6763" y="7881"/>
                    <a:pt x="8858" y="36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5" name="Freeform: Shape 1606">
              <a:extLst>
                <a:ext uri="{FF2B5EF4-FFF2-40B4-BE49-F238E27FC236}">
                  <a16:creationId xmlns:a16="http://schemas.microsoft.com/office/drawing/2014/main" id="{25F95377-F11D-4F93-96B6-0A031949D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689" y="2194655"/>
              <a:ext cx="9525" cy="9525"/>
            </a:xfrm>
            <a:custGeom>
              <a:avLst/>
              <a:gdLst>
                <a:gd name="T0" fmla="*/ 9906 w 9525"/>
                <a:gd name="T1" fmla="*/ 0 h 9525"/>
                <a:gd name="T2" fmla="*/ 0 w 9525"/>
                <a:gd name="T3" fmla="*/ 61693425 h 9525"/>
                <a:gd name="T4" fmla="*/ 9906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0"/>
                  </a:moveTo>
                  <a:cubicBezTo>
                    <a:pt x="2762" y="1048"/>
                    <a:pt x="5525" y="2953"/>
                    <a:pt x="0" y="6477"/>
                  </a:cubicBezTo>
                  <a:cubicBezTo>
                    <a:pt x="7620" y="9144"/>
                    <a:pt x="7049" y="2667"/>
                    <a:pt x="9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6" name="Freeform: Shape 1607">
              <a:extLst>
                <a:ext uri="{FF2B5EF4-FFF2-40B4-BE49-F238E27FC236}">
                  <a16:creationId xmlns:a16="http://schemas.microsoft.com/office/drawing/2014/main" id="{3B2EA40B-D014-4C51-B0DC-83CF28537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117" y="4666488"/>
              <a:ext cx="28575" cy="28575"/>
            </a:xfrm>
            <a:custGeom>
              <a:avLst/>
              <a:gdLst>
                <a:gd name="T0" fmla="*/ 22098 w 28575"/>
                <a:gd name="T1" fmla="*/ 4381 h 28575"/>
                <a:gd name="T2" fmla="*/ 14192 w 28575"/>
                <a:gd name="T3" fmla="*/ 9525 h 28575"/>
                <a:gd name="T4" fmla="*/ 13525 w 28575"/>
                <a:gd name="T5" fmla="*/ 1714 h 28575"/>
                <a:gd name="T6" fmla="*/ 19050 w 28575"/>
                <a:gd name="T7" fmla="*/ 857 h 28575"/>
                <a:gd name="T8" fmla="*/ 11906 w 28575"/>
                <a:gd name="T9" fmla="*/ 0 h 28575"/>
                <a:gd name="T10" fmla="*/ 11049 w 28575"/>
                <a:gd name="T11" fmla="*/ 6001 h 28575"/>
                <a:gd name="T12" fmla="*/ 0 w 28575"/>
                <a:gd name="T13" fmla="*/ 7715 h 28575"/>
                <a:gd name="T14" fmla="*/ 37719 w 28575"/>
                <a:gd name="T15" fmla="*/ 33909 h 28575"/>
                <a:gd name="T16" fmla="*/ 22098 w 28575"/>
                <a:gd name="T17" fmla="*/ 4381 h 285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75" h="28575">
                  <a:moveTo>
                    <a:pt x="22098" y="4381"/>
                  </a:moveTo>
                  <a:cubicBezTo>
                    <a:pt x="19240" y="5905"/>
                    <a:pt x="18859" y="10096"/>
                    <a:pt x="14192" y="9525"/>
                  </a:cubicBezTo>
                  <a:cubicBezTo>
                    <a:pt x="15240" y="6096"/>
                    <a:pt x="14764" y="3619"/>
                    <a:pt x="13525" y="1714"/>
                  </a:cubicBezTo>
                  <a:cubicBezTo>
                    <a:pt x="15621" y="1714"/>
                    <a:pt x="18478" y="2572"/>
                    <a:pt x="19050" y="857"/>
                  </a:cubicBezTo>
                  <a:cubicBezTo>
                    <a:pt x="16669" y="571"/>
                    <a:pt x="14288" y="286"/>
                    <a:pt x="11906" y="0"/>
                  </a:cubicBezTo>
                  <a:cubicBezTo>
                    <a:pt x="8953" y="3143"/>
                    <a:pt x="15716" y="6286"/>
                    <a:pt x="11049" y="6001"/>
                  </a:cubicBezTo>
                  <a:cubicBezTo>
                    <a:pt x="6477" y="3810"/>
                    <a:pt x="2857" y="4000"/>
                    <a:pt x="0" y="7715"/>
                  </a:cubicBezTo>
                  <a:cubicBezTo>
                    <a:pt x="18764" y="10096"/>
                    <a:pt x="33718" y="14288"/>
                    <a:pt x="37719" y="33909"/>
                  </a:cubicBezTo>
                  <a:cubicBezTo>
                    <a:pt x="40005" y="19240"/>
                    <a:pt x="31337" y="11621"/>
                    <a:pt x="22098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7" name="Freeform: Shape 1608">
              <a:extLst>
                <a:ext uri="{FF2B5EF4-FFF2-40B4-BE49-F238E27FC236}">
                  <a16:creationId xmlns:a16="http://schemas.microsoft.com/office/drawing/2014/main" id="{CC2BC4A0-8BDD-4756-AACB-1DD5C0BB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074" y="2652141"/>
              <a:ext cx="9525" cy="9525"/>
            </a:xfrm>
            <a:custGeom>
              <a:avLst/>
              <a:gdLst>
                <a:gd name="T0" fmla="*/ 72018525 w 9525"/>
                <a:gd name="T1" fmla="*/ 0 h 9525"/>
                <a:gd name="T2" fmla="*/ 342900 w 9525"/>
                <a:gd name="T3" fmla="*/ 2191 h 9525"/>
                <a:gd name="T4" fmla="*/ 55683150 w 9525"/>
                <a:gd name="T5" fmla="*/ 12097 h 9525"/>
                <a:gd name="T6" fmla="*/ 72018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61" y="0"/>
                  </a:moveTo>
                  <a:cubicBezTo>
                    <a:pt x="8227" y="4286"/>
                    <a:pt x="-631" y="-2096"/>
                    <a:pt x="36" y="2191"/>
                  </a:cubicBezTo>
                  <a:cubicBezTo>
                    <a:pt x="3560" y="4477"/>
                    <a:pt x="3274" y="9239"/>
                    <a:pt x="5846" y="12097"/>
                  </a:cubicBezTo>
                  <a:cubicBezTo>
                    <a:pt x="6989" y="5905"/>
                    <a:pt x="10132" y="3810"/>
                    <a:pt x="75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8" name="Freeform: Shape 1609">
              <a:extLst>
                <a:ext uri="{FF2B5EF4-FFF2-40B4-BE49-F238E27FC236}">
                  <a16:creationId xmlns:a16="http://schemas.microsoft.com/office/drawing/2014/main" id="{3D1BFFF5-20F2-4B15-8BF7-CA8BC7C1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933" y="3579216"/>
              <a:ext cx="9525" cy="9525"/>
            </a:xfrm>
            <a:custGeom>
              <a:avLst/>
              <a:gdLst>
                <a:gd name="T0" fmla="*/ 60493275 w 9525"/>
                <a:gd name="T1" fmla="*/ 67065525 h 9525"/>
                <a:gd name="T2" fmla="*/ 79552800 w 9525"/>
                <a:gd name="T3" fmla="*/ 54368700 h 9525"/>
                <a:gd name="T4" fmla="*/ 84086700 w 9525"/>
                <a:gd name="T5" fmla="*/ 25336500 h 9525"/>
                <a:gd name="T6" fmla="*/ 1524000 w 9525"/>
                <a:gd name="T7" fmla="*/ 838200 h 9525"/>
                <a:gd name="T8" fmla="*/ 60493275 w 9525"/>
                <a:gd name="T9" fmla="*/ 67065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51" y="7041"/>
                  </a:moveTo>
                  <a:cubicBezTo>
                    <a:pt x="6542" y="6089"/>
                    <a:pt x="6828" y="5232"/>
                    <a:pt x="8352" y="5708"/>
                  </a:cubicBezTo>
                  <a:cubicBezTo>
                    <a:pt x="8542" y="4660"/>
                    <a:pt x="8637" y="3708"/>
                    <a:pt x="8828" y="2660"/>
                  </a:cubicBezTo>
                  <a:cubicBezTo>
                    <a:pt x="4447" y="2755"/>
                    <a:pt x="5399" y="-578"/>
                    <a:pt x="160" y="88"/>
                  </a:cubicBezTo>
                  <a:cubicBezTo>
                    <a:pt x="-1173" y="4565"/>
                    <a:pt x="6256" y="3422"/>
                    <a:pt x="6351" y="7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09" name="Freeform: Shape 1610">
              <a:extLst>
                <a:ext uri="{FF2B5EF4-FFF2-40B4-BE49-F238E27FC236}">
                  <a16:creationId xmlns:a16="http://schemas.microsoft.com/office/drawing/2014/main" id="{2D0FC9BA-E23B-4A4F-9052-303D2476B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152" y="3644184"/>
              <a:ext cx="9525" cy="9525"/>
            </a:xfrm>
            <a:custGeom>
              <a:avLst/>
              <a:gdLst>
                <a:gd name="T0" fmla="*/ 14274 w 9525"/>
                <a:gd name="T1" fmla="*/ 25269825 h 9525"/>
                <a:gd name="T2" fmla="*/ 1415 w 9525"/>
                <a:gd name="T3" fmla="*/ 39785925 h 9525"/>
                <a:gd name="T4" fmla="*/ 14274 w 9525"/>
                <a:gd name="T5" fmla="*/ 25269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274" y="2653"/>
                  </a:moveTo>
                  <a:cubicBezTo>
                    <a:pt x="12179" y="-1062"/>
                    <a:pt x="-4966" y="-1157"/>
                    <a:pt x="1415" y="4177"/>
                  </a:cubicBezTo>
                  <a:cubicBezTo>
                    <a:pt x="3797" y="-3062"/>
                    <a:pt x="10464" y="10844"/>
                    <a:pt x="14274" y="2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0" name="Freeform: Shape 1611">
              <a:extLst>
                <a:ext uri="{FF2B5EF4-FFF2-40B4-BE49-F238E27FC236}">
                  <a16:creationId xmlns:a16="http://schemas.microsoft.com/office/drawing/2014/main" id="{C10F3671-5AF4-480F-99AE-AAC41EDD7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359" y="1912639"/>
              <a:ext cx="19050" cy="9525"/>
            </a:xfrm>
            <a:custGeom>
              <a:avLst/>
              <a:gdLst>
                <a:gd name="T0" fmla="*/ 20098 w 19050"/>
                <a:gd name="T1" fmla="*/ 15240000 h 9525"/>
                <a:gd name="T2" fmla="*/ 0 w 19050"/>
                <a:gd name="T3" fmla="*/ 35204400 h 9525"/>
                <a:gd name="T4" fmla="*/ 20098 w 19050"/>
                <a:gd name="T5" fmla="*/ 1524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20098" y="1600"/>
                  </a:moveTo>
                  <a:cubicBezTo>
                    <a:pt x="15335" y="3124"/>
                    <a:pt x="1714" y="-4115"/>
                    <a:pt x="0" y="3696"/>
                  </a:cubicBezTo>
                  <a:cubicBezTo>
                    <a:pt x="8382" y="2362"/>
                    <a:pt x="24098" y="8458"/>
                    <a:pt x="20098" y="1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1" name="Freeform: Shape 1612">
              <a:extLst>
                <a:ext uri="{FF2B5EF4-FFF2-40B4-BE49-F238E27FC236}">
                  <a16:creationId xmlns:a16="http://schemas.microsoft.com/office/drawing/2014/main" id="{A8282E81-CC1B-4C5C-91F5-C3D7FD8FA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09" y="2625330"/>
              <a:ext cx="9525" cy="9525"/>
            </a:xfrm>
            <a:custGeom>
              <a:avLst/>
              <a:gdLst>
                <a:gd name="T0" fmla="*/ 0 w 9525"/>
                <a:gd name="T1" fmla="*/ 8237 h 9525"/>
                <a:gd name="T2" fmla="*/ 14764 w 9525"/>
                <a:gd name="T3" fmla="*/ 5475 h 9525"/>
                <a:gd name="T4" fmla="*/ 8382 w 9525"/>
                <a:gd name="T5" fmla="*/ 46 h 9525"/>
                <a:gd name="T6" fmla="*/ 0 w 9525"/>
                <a:gd name="T7" fmla="*/ 823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237"/>
                  </a:moveTo>
                  <a:cubicBezTo>
                    <a:pt x="4858" y="10333"/>
                    <a:pt x="12573" y="13000"/>
                    <a:pt x="14764" y="5475"/>
                  </a:cubicBezTo>
                  <a:cubicBezTo>
                    <a:pt x="11430" y="4427"/>
                    <a:pt x="14192" y="-526"/>
                    <a:pt x="8382" y="46"/>
                  </a:cubicBezTo>
                  <a:cubicBezTo>
                    <a:pt x="9239" y="6808"/>
                    <a:pt x="1143" y="3665"/>
                    <a:pt x="0" y="82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2" name="Freeform: Shape 1613">
              <a:extLst>
                <a:ext uri="{FF2B5EF4-FFF2-40B4-BE49-F238E27FC236}">
                  <a16:creationId xmlns:a16="http://schemas.microsoft.com/office/drawing/2014/main" id="{9ADE7797-89FE-477C-A0A7-84ED09CCA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929" y="2065368"/>
              <a:ext cx="9525" cy="9525"/>
            </a:xfrm>
            <a:custGeom>
              <a:avLst/>
              <a:gdLst>
                <a:gd name="T0" fmla="*/ 6667 w 9525"/>
                <a:gd name="T1" fmla="*/ 11559 h 9525"/>
                <a:gd name="T2" fmla="*/ 11716 w 9525"/>
                <a:gd name="T3" fmla="*/ 1462 h 9525"/>
                <a:gd name="T4" fmla="*/ 0 w 9525"/>
                <a:gd name="T5" fmla="*/ 7653 h 9525"/>
                <a:gd name="T6" fmla="*/ 6667 w 9525"/>
                <a:gd name="T7" fmla="*/ 1155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7" y="11559"/>
                  </a:moveTo>
                  <a:cubicBezTo>
                    <a:pt x="8572" y="8415"/>
                    <a:pt x="11239" y="6129"/>
                    <a:pt x="11716" y="1462"/>
                  </a:cubicBezTo>
                  <a:cubicBezTo>
                    <a:pt x="2000" y="-3491"/>
                    <a:pt x="5810" y="5558"/>
                    <a:pt x="0" y="7653"/>
                  </a:cubicBezTo>
                  <a:cubicBezTo>
                    <a:pt x="4953" y="7177"/>
                    <a:pt x="3143" y="11178"/>
                    <a:pt x="6667" y="115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3" name="Freeform: Shape 1614">
              <a:extLst>
                <a:ext uri="{FF2B5EF4-FFF2-40B4-BE49-F238E27FC236}">
                  <a16:creationId xmlns:a16="http://schemas.microsoft.com/office/drawing/2014/main" id="{6BE41BB1-4964-41A5-8456-446959EEB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593" y="2177602"/>
              <a:ext cx="9525" cy="9525"/>
            </a:xfrm>
            <a:custGeom>
              <a:avLst/>
              <a:gdLst>
                <a:gd name="T0" fmla="*/ 86191725 w 9525"/>
                <a:gd name="T1" fmla="*/ 1051 h 9525"/>
                <a:gd name="T2" fmla="*/ 0 w 9525"/>
                <a:gd name="T3" fmla="*/ 1432 h 9525"/>
                <a:gd name="T4" fmla="*/ 39919275 w 9525"/>
                <a:gd name="T5" fmla="*/ 9624 h 9525"/>
                <a:gd name="T6" fmla="*/ 86191725 w 9525"/>
                <a:gd name="T7" fmla="*/ 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49" y="1051"/>
                  </a:moveTo>
                  <a:cubicBezTo>
                    <a:pt x="6382" y="1528"/>
                    <a:pt x="95" y="-1806"/>
                    <a:pt x="0" y="1432"/>
                  </a:cubicBezTo>
                  <a:cubicBezTo>
                    <a:pt x="4096" y="2480"/>
                    <a:pt x="762" y="8195"/>
                    <a:pt x="4191" y="9624"/>
                  </a:cubicBezTo>
                  <a:cubicBezTo>
                    <a:pt x="6191" y="7243"/>
                    <a:pt x="9716" y="6481"/>
                    <a:pt x="9049" y="10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4" name="Freeform: Shape 1615">
              <a:extLst>
                <a:ext uri="{FF2B5EF4-FFF2-40B4-BE49-F238E27FC236}">
                  <a16:creationId xmlns:a16="http://schemas.microsoft.com/office/drawing/2014/main" id="{00B89D68-3650-4C4A-AFC4-82FB11D6D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258" y="2269998"/>
              <a:ext cx="9525" cy="9525"/>
            </a:xfrm>
            <a:custGeom>
              <a:avLst/>
              <a:gdLst>
                <a:gd name="T0" fmla="*/ 4191 w 9525"/>
                <a:gd name="T1" fmla="*/ 0 h 9525"/>
                <a:gd name="T2" fmla="*/ 0 w 9525"/>
                <a:gd name="T3" fmla="*/ 39014400 h 9525"/>
                <a:gd name="T4" fmla="*/ 9239 w 9525"/>
                <a:gd name="T5" fmla="*/ 20869275 h 9525"/>
                <a:gd name="T6" fmla="*/ 4191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4286" y="3048"/>
                    <a:pt x="1334" y="2667"/>
                    <a:pt x="0" y="4096"/>
                  </a:cubicBezTo>
                  <a:cubicBezTo>
                    <a:pt x="1905" y="8096"/>
                    <a:pt x="15240" y="6286"/>
                    <a:pt x="9239" y="2191"/>
                  </a:cubicBezTo>
                  <a:cubicBezTo>
                    <a:pt x="6858" y="6953"/>
                    <a:pt x="6001" y="0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5" name="Freeform: Shape 1616">
              <a:extLst>
                <a:ext uri="{FF2B5EF4-FFF2-40B4-BE49-F238E27FC236}">
                  <a16:creationId xmlns:a16="http://schemas.microsoft.com/office/drawing/2014/main" id="{836ABD04-45CA-407B-95FD-4DD36049A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288" y="3303937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9049 h 9525"/>
                <a:gd name="T4" fmla="*/ 50806350 w 9525"/>
                <a:gd name="T5" fmla="*/ 9716 h 9525"/>
                <a:gd name="T6" fmla="*/ 126968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857" y="3048"/>
                    <a:pt x="476" y="6001"/>
                    <a:pt x="0" y="9049"/>
                  </a:cubicBezTo>
                  <a:cubicBezTo>
                    <a:pt x="1715" y="9239"/>
                    <a:pt x="3524" y="9525"/>
                    <a:pt x="5334" y="9716"/>
                  </a:cubicBezTo>
                  <a:cubicBezTo>
                    <a:pt x="4477" y="6287"/>
                    <a:pt x="5525" y="1429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6" name="Freeform: Shape 1617">
              <a:extLst>
                <a:ext uri="{FF2B5EF4-FFF2-40B4-BE49-F238E27FC236}">
                  <a16:creationId xmlns:a16="http://schemas.microsoft.com/office/drawing/2014/main" id="{FA77A3E6-DE96-4CD9-8B30-8DD5A46B3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137" y="3153571"/>
              <a:ext cx="9525" cy="9525"/>
            </a:xfrm>
            <a:custGeom>
              <a:avLst/>
              <a:gdLst>
                <a:gd name="T0" fmla="*/ 3581 w 9525"/>
                <a:gd name="T1" fmla="*/ 37776150 h 9525"/>
                <a:gd name="T2" fmla="*/ 438 w 9525"/>
                <a:gd name="T3" fmla="*/ 5114925 h 9525"/>
                <a:gd name="T4" fmla="*/ 3105 w 9525"/>
                <a:gd name="T5" fmla="*/ 66808350 h 9525"/>
                <a:gd name="T6" fmla="*/ 18345 w 9525"/>
                <a:gd name="T7" fmla="*/ 11468100 h 9525"/>
                <a:gd name="T8" fmla="*/ 3581 w 9525"/>
                <a:gd name="T9" fmla="*/ 37776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81" y="3966"/>
                  </a:moveTo>
                  <a:cubicBezTo>
                    <a:pt x="3676" y="2061"/>
                    <a:pt x="3581" y="347"/>
                    <a:pt x="438" y="537"/>
                  </a:cubicBezTo>
                  <a:cubicBezTo>
                    <a:pt x="-1467" y="4538"/>
                    <a:pt x="3486" y="4061"/>
                    <a:pt x="3105" y="7014"/>
                  </a:cubicBezTo>
                  <a:cubicBezTo>
                    <a:pt x="9010" y="5966"/>
                    <a:pt x="15392" y="5490"/>
                    <a:pt x="18345" y="1204"/>
                  </a:cubicBezTo>
                  <a:cubicBezTo>
                    <a:pt x="14535" y="-2130"/>
                    <a:pt x="7772" y="2347"/>
                    <a:pt x="3581" y="39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7" name="Freeform: Shape 1618">
              <a:extLst>
                <a:ext uri="{FF2B5EF4-FFF2-40B4-BE49-F238E27FC236}">
                  <a16:creationId xmlns:a16="http://schemas.microsoft.com/office/drawing/2014/main" id="{0BBADCD7-32F6-4A1C-8551-631D32AFF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763" y="3188399"/>
              <a:ext cx="9525" cy="9525"/>
            </a:xfrm>
            <a:custGeom>
              <a:avLst/>
              <a:gdLst>
                <a:gd name="T0" fmla="*/ 144 w 9525"/>
                <a:gd name="T1" fmla="*/ 11239 h 9525"/>
                <a:gd name="T2" fmla="*/ 13860 w 9525"/>
                <a:gd name="T3" fmla="*/ 16002 h 9525"/>
                <a:gd name="T4" fmla="*/ 9003 w 9525"/>
                <a:gd name="T5" fmla="*/ 0 h 9525"/>
                <a:gd name="T6" fmla="*/ 144 w 9525"/>
                <a:gd name="T7" fmla="*/ 1123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4" y="11239"/>
                  </a:moveTo>
                  <a:cubicBezTo>
                    <a:pt x="6812" y="5143"/>
                    <a:pt x="10050" y="10001"/>
                    <a:pt x="13860" y="16002"/>
                  </a:cubicBezTo>
                  <a:cubicBezTo>
                    <a:pt x="18432" y="11335"/>
                    <a:pt x="15194" y="2000"/>
                    <a:pt x="9003" y="0"/>
                  </a:cubicBezTo>
                  <a:cubicBezTo>
                    <a:pt x="11098" y="9525"/>
                    <a:pt x="-1475" y="2476"/>
                    <a:pt x="144" y="11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8" name="Freeform: Shape 1619">
              <a:extLst>
                <a:ext uri="{FF2B5EF4-FFF2-40B4-BE49-F238E27FC236}">
                  <a16:creationId xmlns:a16="http://schemas.microsoft.com/office/drawing/2014/main" id="{7446D1EC-C70A-4318-A804-98D11B7A7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536" y="3341084"/>
              <a:ext cx="19050" cy="9525"/>
            </a:xfrm>
            <a:custGeom>
              <a:avLst/>
              <a:gdLst>
                <a:gd name="T0" fmla="*/ 13417 w 19050"/>
                <a:gd name="T1" fmla="*/ 14954 h 9525"/>
                <a:gd name="T2" fmla="*/ 12750 w 19050"/>
                <a:gd name="T3" fmla="*/ 7144 h 9525"/>
                <a:gd name="T4" fmla="*/ 20751 w 19050"/>
                <a:gd name="T5" fmla="*/ 14288 h 9525"/>
                <a:gd name="T6" fmla="*/ 24466 w 19050"/>
                <a:gd name="T7" fmla="*/ 857 h 9525"/>
                <a:gd name="T8" fmla="*/ 4844 w 19050"/>
                <a:gd name="T9" fmla="*/ 0 h 9525"/>
                <a:gd name="T10" fmla="*/ 1796 w 19050"/>
                <a:gd name="T11" fmla="*/ 8858 h 9525"/>
                <a:gd name="T12" fmla="*/ 13417 w 19050"/>
                <a:gd name="T13" fmla="*/ 1495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417" y="14954"/>
                  </a:moveTo>
                  <a:cubicBezTo>
                    <a:pt x="15512" y="10858"/>
                    <a:pt x="11512" y="10763"/>
                    <a:pt x="12750" y="7144"/>
                  </a:cubicBezTo>
                  <a:cubicBezTo>
                    <a:pt x="17132" y="8382"/>
                    <a:pt x="19513" y="10954"/>
                    <a:pt x="20751" y="14288"/>
                  </a:cubicBezTo>
                  <a:cubicBezTo>
                    <a:pt x="24371" y="8382"/>
                    <a:pt x="18751" y="6858"/>
                    <a:pt x="24466" y="857"/>
                  </a:cubicBezTo>
                  <a:cubicBezTo>
                    <a:pt x="18084" y="4000"/>
                    <a:pt x="11321" y="5620"/>
                    <a:pt x="4844" y="0"/>
                  </a:cubicBezTo>
                  <a:cubicBezTo>
                    <a:pt x="5606" y="3905"/>
                    <a:pt x="-3823" y="5239"/>
                    <a:pt x="1796" y="8858"/>
                  </a:cubicBezTo>
                  <a:cubicBezTo>
                    <a:pt x="7321" y="4381"/>
                    <a:pt x="9416" y="13811"/>
                    <a:pt x="13417" y="1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19" name="Freeform: Shape 1620">
              <a:extLst>
                <a:ext uri="{FF2B5EF4-FFF2-40B4-BE49-F238E27FC236}">
                  <a16:creationId xmlns:a16="http://schemas.microsoft.com/office/drawing/2014/main" id="{4E8C2CA0-67D0-4845-90A4-2F23F9246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070" y="2044761"/>
              <a:ext cx="19050" cy="19050"/>
            </a:xfrm>
            <a:custGeom>
              <a:avLst/>
              <a:gdLst>
                <a:gd name="T0" fmla="*/ 2286 w 19050"/>
                <a:gd name="T1" fmla="*/ 27022 h 19050"/>
                <a:gd name="T2" fmla="*/ 17050 w 19050"/>
                <a:gd name="T3" fmla="*/ 11973 h 19050"/>
                <a:gd name="T4" fmla="*/ 19907 w 19050"/>
                <a:gd name="T5" fmla="*/ 16926 h 19050"/>
                <a:gd name="T6" fmla="*/ 20479 w 19050"/>
                <a:gd name="T7" fmla="*/ 66 h 19050"/>
                <a:gd name="T8" fmla="*/ 11716 w 19050"/>
                <a:gd name="T9" fmla="*/ 11306 h 19050"/>
                <a:gd name="T10" fmla="*/ 5525 w 19050"/>
                <a:gd name="T11" fmla="*/ 4353 h 19050"/>
                <a:gd name="T12" fmla="*/ 0 w 19050"/>
                <a:gd name="T13" fmla="*/ 17497 h 19050"/>
                <a:gd name="T14" fmla="*/ 2286 w 19050"/>
                <a:gd name="T15" fmla="*/ 27022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286" y="27022"/>
                  </a:moveTo>
                  <a:cubicBezTo>
                    <a:pt x="11906" y="27213"/>
                    <a:pt x="8954" y="13401"/>
                    <a:pt x="17050" y="11973"/>
                  </a:cubicBezTo>
                  <a:cubicBezTo>
                    <a:pt x="17621" y="13878"/>
                    <a:pt x="18479" y="15687"/>
                    <a:pt x="19907" y="16926"/>
                  </a:cubicBezTo>
                  <a:cubicBezTo>
                    <a:pt x="17145" y="8925"/>
                    <a:pt x="20765" y="5781"/>
                    <a:pt x="20479" y="66"/>
                  </a:cubicBezTo>
                  <a:cubicBezTo>
                    <a:pt x="9811" y="-981"/>
                    <a:pt x="20383" y="10734"/>
                    <a:pt x="11716" y="11306"/>
                  </a:cubicBezTo>
                  <a:cubicBezTo>
                    <a:pt x="9335" y="9210"/>
                    <a:pt x="7239" y="6924"/>
                    <a:pt x="5525" y="4353"/>
                  </a:cubicBezTo>
                  <a:cubicBezTo>
                    <a:pt x="3715" y="12354"/>
                    <a:pt x="7525" y="15783"/>
                    <a:pt x="0" y="17497"/>
                  </a:cubicBezTo>
                  <a:cubicBezTo>
                    <a:pt x="9335" y="16830"/>
                    <a:pt x="3238" y="24069"/>
                    <a:pt x="2286" y="270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0" name="Freeform: Shape 1621">
              <a:extLst>
                <a:ext uri="{FF2B5EF4-FFF2-40B4-BE49-F238E27FC236}">
                  <a16:creationId xmlns:a16="http://schemas.microsoft.com/office/drawing/2014/main" id="{3897FD40-B777-4667-9759-DD9264A5A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590" y="3380050"/>
              <a:ext cx="9525" cy="9525"/>
            </a:xfrm>
            <a:custGeom>
              <a:avLst/>
              <a:gdLst>
                <a:gd name="T0" fmla="*/ 10602 w 9525"/>
                <a:gd name="T1" fmla="*/ 38023800 h 9525"/>
                <a:gd name="T2" fmla="*/ 29 w 9525"/>
                <a:gd name="T3" fmla="*/ 25326975 h 9525"/>
                <a:gd name="T4" fmla="*/ 10602 w 9525"/>
                <a:gd name="T5" fmla="*/ 38023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2" y="3992"/>
                  </a:moveTo>
                  <a:cubicBezTo>
                    <a:pt x="7744" y="3516"/>
                    <a:pt x="410" y="-3818"/>
                    <a:pt x="29" y="2659"/>
                  </a:cubicBezTo>
                  <a:cubicBezTo>
                    <a:pt x="-638" y="5135"/>
                    <a:pt x="10506" y="6564"/>
                    <a:pt x="10602" y="39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1" name="Freeform: Shape 1622">
              <a:extLst>
                <a:ext uri="{FF2B5EF4-FFF2-40B4-BE49-F238E27FC236}">
                  <a16:creationId xmlns:a16="http://schemas.microsoft.com/office/drawing/2014/main" id="{82F710F0-3BB3-4157-AAD1-1D3B2CADE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772" y="4660079"/>
              <a:ext cx="9525" cy="9525"/>
            </a:xfrm>
            <a:custGeom>
              <a:avLst/>
              <a:gdLst>
                <a:gd name="T0" fmla="*/ 1495425 w 9525"/>
                <a:gd name="T1" fmla="*/ 257175 h 9525"/>
                <a:gd name="T2" fmla="*/ 10572750 w 9525"/>
                <a:gd name="T3" fmla="*/ 60140850 h 9525"/>
                <a:gd name="T4" fmla="*/ 82238850 w 9525"/>
                <a:gd name="T5" fmla="*/ 40176450 h 9525"/>
                <a:gd name="T6" fmla="*/ 1495425 w 9525"/>
                <a:gd name="T7" fmla="*/ 257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7" y="27"/>
                  </a:moveTo>
                  <a:cubicBezTo>
                    <a:pt x="-605" y="2790"/>
                    <a:pt x="1681" y="3647"/>
                    <a:pt x="1110" y="6314"/>
                  </a:cubicBezTo>
                  <a:cubicBezTo>
                    <a:pt x="5110" y="7266"/>
                    <a:pt x="7777" y="6790"/>
                    <a:pt x="8634" y="4218"/>
                  </a:cubicBezTo>
                  <a:cubicBezTo>
                    <a:pt x="1586" y="5457"/>
                    <a:pt x="5872" y="-449"/>
                    <a:pt x="15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2" name="Freeform: Shape 1623">
              <a:extLst>
                <a:ext uri="{FF2B5EF4-FFF2-40B4-BE49-F238E27FC236}">
                  <a16:creationId xmlns:a16="http://schemas.microsoft.com/office/drawing/2014/main" id="{7C0D2502-AEA1-4A90-AE1E-74E59CF22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005" y="2088452"/>
              <a:ext cx="9525" cy="9525"/>
            </a:xfrm>
            <a:custGeom>
              <a:avLst/>
              <a:gdLst>
                <a:gd name="T0" fmla="*/ 33737550 w 9525"/>
                <a:gd name="T1" fmla="*/ 0 h 9525"/>
                <a:gd name="T2" fmla="*/ 38280975 w 9525"/>
                <a:gd name="T3" fmla="*/ 88001475 h 9525"/>
                <a:gd name="T4" fmla="*/ 33737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42" y="0"/>
                  </a:moveTo>
                  <a:cubicBezTo>
                    <a:pt x="-77" y="1715"/>
                    <a:pt x="-2363" y="7525"/>
                    <a:pt x="4019" y="9239"/>
                  </a:cubicBezTo>
                  <a:cubicBezTo>
                    <a:pt x="3447" y="6477"/>
                    <a:pt x="7448" y="667"/>
                    <a:pt x="3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3" name="Freeform: Shape 1624">
              <a:extLst>
                <a:ext uri="{FF2B5EF4-FFF2-40B4-BE49-F238E27FC236}">
                  <a16:creationId xmlns:a16="http://schemas.microsoft.com/office/drawing/2014/main" id="{09D4CFEF-B9C2-4F88-AA5F-DE604F7FB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6" y="2098739"/>
              <a:ext cx="9525" cy="9525"/>
            </a:xfrm>
            <a:custGeom>
              <a:avLst/>
              <a:gdLst>
                <a:gd name="T0" fmla="*/ 29051250 w 9525"/>
                <a:gd name="T1" fmla="*/ 74390250 h 9525"/>
                <a:gd name="T2" fmla="*/ 22698075 w 9525"/>
                <a:gd name="T3" fmla="*/ 0 h 9525"/>
                <a:gd name="T4" fmla="*/ 290512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50" y="7810"/>
                  </a:moveTo>
                  <a:cubicBezTo>
                    <a:pt x="4098" y="4381"/>
                    <a:pt x="7812" y="1810"/>
                    <a:pt x="2383" y="0"/>
                  </a:cubicBezTo>
                  <a:cubicBezTo>
                    <a:pt x="-379" y="1619"/>
                    <a:pt x="-1427" y="7048"/>
                    <a:pt x="3050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4" name="Freeform: Shape 1625">
              <a:extLst>
                <a:ext uri="{FF2B5EF4-FFF2-40B4-BE49-F238E27FC236}">
                  <a16:creationId xmlns:a16="http://schemas.microsoft.com/office/drawing/2014/main" id="{29C493D3-7540-46EE-9B05-C19359B3C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581" y="2823877"/>
              <a:ext cx="9525" cy="9525"/>
            </a:xfrm>
            <a:custGeom>
              <a:avLst/>
              <a:gdLst>
                <a:gd name="T0" fmla="*/ 0 w 9525"/>
                <a:gd name="T1" fmla="*/ 67132200 h 9525"/>
                <a:gd name="T2" fmla="*/ 10668 w 9525"/>
                <a:gd name="T3" fmla="*/ 79838550 h 9525"/>
                <a:gd name="T4" fmla="*/ 4667 w 9525"/>
                <a:gd name="T5" fmla="*/ 0 h 9525"/>
                <a:gd name="T6" fmla="*/ 0 w 9525"/>
                <a:gd name="T7" fmla="*/ 671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048"/>
                  </a:moveTo>
                  <a:cubicBezTo>
                    <a:pt x="5429" y="6382"/>
                    <a:pt x="5620" y="6382"/>
                    <a:pt x="10668" y="8382"/>
                  </a:cubicBezTo>
                  <a:cubicBezTo>
                    <a:pt x="11239" y="4000"/>
                    <a:pt x="7429" y="2286"/>
                    <a:pt x="4667" y="0"/>
                  </a:cubicBezTo>
                  <a:cubicBezTo>
                    <a:pt x="3429" y="2667"/>
                    <a:pt x="191" y="3238"/>
                    <a:pt x="0" y="7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5" name="Freeform: Shape 1626">
              <a:extLst>
                <a:ext uri="{FF2B5EF4-FFF2-40B4-BE49-F238E27FC236}">
                  <a16:creationId xmlns:a16="http://schemas.microsoft.com/office/drawing/2014/main" id="{848B276C-33B2-46C0-ADF7-51597149C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147" y="3079242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8192 w 9525"/>
                <a:gd name="T3" fmla="*/ 9049 h 9525"/>
                <a:gd name="T4" fmla="*/ 0 w 9525"/>
                <a:gd name="T5" fmla="*/ 3429 h 9525"/>
                <a:gd name="T6" fmla="*/ 14192 w 9525"/>
                <a:gd name="T7" fmla="*/ 17526 h 9525"/>
                <a:gd name="T8" fmla="*/ 95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3048" y="2476"/>
                    <a:pt x="12192" y="8668"/>
                    <a:pt x="8192" y="9049"/>
                  </a:cubicBezTo>
                  <a:cubicBezTo>
                    <a:pt x="4096" y="8096"/>
                    <a:pt x="5620" y="3429"/>
                    <a:pt x="0" y="3429"/>
                  </a:cubicBezTo>
                  <a:cubicBezTo>
                    <a:pt x="3905" y="8668"/>
                    <a:pt x="4191" y="16288"/>
                    <a:pt x="14192" y="17526"/>
                  </a:cubicBezTo>
                  <a:cubicBezTo>
                    <a:pt x="12192" y="8858"/>
                    <a:pt x="16288" y="4763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6" name="Freeform: Shape 1627">
              <a:extLst>
                <a:ext uri="{FF2B5EF4-FFF2-40B4-BE49-F238E27FC236}">
                  <a16:creationId xmlns:a16="http://schemas.microsoft.com/office/drawing/2014/main" id="{98FD3447-331C-4AFC-86D8-31BB51AEC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305" y="3438906"/>
              <a:ext cx="9525" cy="9525"/>
            </a:xfrm>
            <a:custGeom>
              <a:avLst/>
              <a:gdLst>
                <a:gd name="T0" fmla="*/ 59226450 w 9525"/>
                <a:gd name="T1" fmla="*/ 66227325 h 9525"/>
                <a:gd name="T2" fmla="*/ 257175 w 9525"/>
                <a:gd name="T3" fmla="*/ 0 h 9525"/>
                <a:gd name="T4" fmla="*/ 59226450 w 9525"/>
                <a:gd name="T5" fmla="*/ 6622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18" y="6953"/>
                  </a:moveTo>
                  <a:cubicBezTo>
                    <a:pt x="7742" y="2286"/>
                    <a:pt x="5646" y="0"/>
                    <a:pt x="27" y="0"/>
                  </a:cubicBezTo>
                  <a:cubicBezTo>
                    <a:pt x="-259" y="3905"/>
                    <a:pt x="1741" y="6191"/>
                    <a:pt x="6218" y="6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7" name="Freeform: Shape 1628">
              <a:extLst>
                <a:ext uri="{FF2B5EF4-FFF2-40B4-BE49-F238E27FC236}">
                  <a16:creationId xmlns:a16="http://schemas.microsoft.com/office/drawing/2014/main" id="{1498A2C6-E2C5-4791-B86F-DB5F0E28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653" y="3296126"/>
              <a:ext cx="9525" cy="9525"/>
            </a:xfrm>
            <a:custGeom>
              <a:avLst/>
              <a:gdLst>
                <a:gd name="T0" fmla="*/ 919 w 9525"/>
                <a:gd name="T1" fmla="*/ 10858 h 9525"/>
                <a:gd name="T2" fmla="*/ 10635 w 9525"/>
                <a:gd name="T3" fmla="*/ 5905 h 9525"/>
                <a:gd name="T4" fmla="*/ 633 w 9525"/>
                <a:gd name="T5" fmla="*/ 0 h 9525"/>
                <a:gd name="T6" fmla="*/ 919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9" y="10858"/>
                  </a:moveTo>
                  <a:cubicBezTo>
                    <a:pt x="5396" y="10573"/>
                    <a:pt x="7872" y="8096"/>
                    <a:pt x="10635" y="5905"/>
                  </a:cubicBezTo>
                  <a:cubicBezTo>
                    <a:pt x="8158" y="3334"/>
                    <a:pt x="4158" y="1905"/>
                    <a:pt x="633" y="0"/>
                  </a:cubicBezTo>
                  <a:cubicBezTo>
                    <a:pt x="-1462" y="5143"/>
                    <a:pt x="2443" y="6191"/>
                    <a:pt x="919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8" name="Freeform: Shape 1629">
              <a:extLst>
                <a:ext uri="{FF2B5EF4-FFF2-40B4-BE49-F238E27FC236}">
                  <a16:creationId xmlns:a16="http://schemas.microsoft.com/office/drawing/2014/main" id="{FB15EFD2-C62C-4C97-98A2-A9B362B51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342" y="2851365"/>
              <a:ext cx="9525" cy="9525"/>
            </a:xfrm>
            <a:custGeom>
              <a:avLst/>
              <a:gdLst>
                <a:gd name="T0" fmla="*/ 44453175 w 9525"/>
                <a:gd name="T1" fmla="*/ 70227825 h 9525"/>
                <a:gd name="T2" fmla="*/ 71675625 w 9525"/>
                <a:gd name="T3" fmla="*/ 371475 h 9525"/>
                <a:gd name="T4" fmla="*/ 0 w 9525"/>
                <a:gd name="T5" fmla="*/ 21240750 h 9525"/>
                <a:gd name="T6" fmla="*/ 44453175 w 9525"/>
                <a:gd name="T7" fmla="*/ 7022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7373"/>
                  </a:moveTo>
                  <a:cubicBezTo>
                    <a:pt x="4477" y="3658"/>
                    <a:pt x="8382" y="4516"/>
                    <a:pt x="7525" y="39"/>
                  </a:cubicBezTo>
                  <a:cubicBezTo>
                    <a:pt x="4191" y="-152"/>
                    <a:pt x="1429" y="325"/>
                    <a:pt x="0" y="2230"/>
                  </a:cubicBezTo>
                  <a:cubicBezTo>
                    <a:pt x="3334" y="2801"/>
                    <a:pt x="476" y="7373"/>
                    <a:pt x="4667" y="73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29" name="Freeform: Shape 1630">
              <a:extLst>
                <a:ext uri="{FF2B5EF4-FFF2-40B4-BE49-F238E27FC236}">
                  <a16:creationId xmlns:a16="http://schemas.microsoft.com/office/drawing/2014/main" id="{485973A2-F387-412E-8C40-C4A49530D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34" y="2214658"/>
              <a:ext cx="9525" cy="9525"/>
            </a:xfrm>
            <a:custGeom>
              <a:avLst/>
              <a:gdLst>
                <a:gd name="T0" fmla="*/ 10382 w 9525"/>
                <a:gd name="T1" fmla="*/ 0 h 9525"/>
                <a:gd name="T2" fmla="*/ 0 w 9525"/>
                <a:gd name="T3" fmla="*/ 9430 h 9525"/>
                <a:gd name="T4" fmla="*/ 10382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2" y="0"/>
                  </a:moveTo>
                  <a:cubicBezTo>
                    <a:pt x="7906" y="4286"/>
                    <a:pt x="3048" y="5906"/>
                    <a:pt x="0" y="9430"/>
                  </a:cubicBezTo>
                  <a:cubicBezTo>
                    <a:pt x="8192" y="12668"/>
                    <a:pt x="13049" y="3143"/>
                    <a:pt x="10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0" name="Freeform: Shape 1631">
              <a:extLst>
                <a:ext uri="{FF2B5EF4-FFF2-40B4-BE49-F238E27FC236}">
                  <a16:creationId xmlns:a16="http://schemas.microsoft.com/office/drawing/2014/main" id="{2135E659-85DE-44B9-BE40-8EDC6F8F6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204" y="2591848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88001475 w 9525"/>
                <a:gd name="T5" fmla="*/ 37195125 h 9525"/>
                <a:gd name="T6" fmla="*/ 254031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3238" y="5334"/>
                    <a:pt x="7429" y="5906"/>
                    <a:pt x="9239" y="3905"/>
                  </a:cubicBezTo>
                  <a:cubicBezTo>
                    <a:pt x="6763" y="2858"/>
                    <a:pt x="5143" y="1143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1" name="Freeform: Shape 1632">
              <a:extLst>
                <a:ext uri="{FF2B5EF4-FFF2-40B4-BE49-F238E27FC236}">
                  <a16:creationId xmlns:a16="http://schemas.microsoft.com/office/drawing/2014/main" id="{51B847EF-CFC7-4221-B577-A0FFC7FFC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065" y="3141417"/>
              <a:ext cx="9525" cy="9525"/>
            </a:xfrm>
            <a:custGeom>
              <a:avLst/>
              <a:gdLst>
                <a:gd name="T0" fmla="*/ 6677025 w 9525"/>
                <a:gd name="T1" fmla="*/ 9929 h 9525"/>
                <a:gd name="T2" fmla="*/ 71999475 w 9525"/>
                <a:gd name="T3" fmla="*/ 23 h 9525"/>
                <a:gd name="T4" fmla="*/ 6677025 w 9525"/>
                <a:gd name="T5" fmla="*/ 99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1" y="9929"/>
                  </a:moveTo>
                  <a:cubicBezTo>
                    <a:pt x="10797" y="11549"/>
                    <a:pt x="2796" y="2214"/>
                    <a:pt x="7559" y="23"/>
                  </a:cubicBezTo>
                  <a:cubicBezTo>
                    <a:pt x="-1300" y="-453"/>
                    <a:pt x="-443" y="6500"/>
                    <a:pt x="701" y="99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2" name="Freeform: Shape 1633">
              <a:extLst>
                <a:ext uri="{FF2B5EF4-FFF2-40B4-BE49-F238E27FC236}">
                  <a16:creationId xmlns:a16="http://schemas.microsoft.com/office/drawing/2014/main" id="{8FF98AF3-E6E6-41BA-B626-FA5B0AC74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957" y="3066658"/>
              <a:ext cx="9525" cy="9525"/>
            </a:xfrm>
            <a:custGeom>
              <a:avLst/>
              <a:gdLst>
                <a:gd name="T0" fmla="*/ 0 w 9525"/>
                <a:gd name="T1" fmla="*/ 37299900 h 9525"/>
                <a:gd name="T2" fmla="*/ 84372450 w 9525"/>
                <a:gd name="T3" fmla="*/ 48186975 h 9525"/>
                <a:gd name="T4" fmla="*/ 0 w 9525"/>
                <a:gd name="T5" fmla="*/ 3729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916"/>
                  </a:moveTo>
                  <a:cubicBezTo>
                    <a:pt x="3334" y="3440"/>
                    <a:pt x="6763" y="9250"/>
                    <a:pt x="8858" y="5059"/>
                  </a:cubicBezTo>
                  <a:cubicBezTo>
                    <a:pt x="7715" y="1535"/>
                    <a:pt x="1143" y="-3704"/>
                    <a:pt x="0" y="39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3" name="Freeform: Shape 1634">
              <a:extLst>
                <a:ext uri="{FF2B5EF4-FFF2-40B4-BE49-F238E27FC236}">
                  <a16:creationId xmlns:a16="http://schemas.microsoft.com/office/drawing/2014/main" id="{D4497F2B-8CC0-4482-848A-BB8C031AB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724" y="2724721"/>
              <a:ext cx="9525" cy="9525"/>
            </a:xfrm>
            <a:custGeom>
              <a:avLst/>
              <a:gdLst>
                <a:gd name="T0" fmla="*/ 6668 w 9525"/>
                <a:gd name="T1" fmla="*/ 10763 h 9525"/>
                <a:gd name="T2" fmla="*/ 6382 w 9525"/>
                <a:gd name="T3" fmla="*/ 0 h 9525"/>
                <a:gd name="T4" fmla="*/ 2667 w 9525"/>
                <a:gd name="T5" fmla="*/ 1048 h 9525"/>
                <a:gd name="T6" fmla="*/ 0 w 9525"/>
                <a:gd name="T7" fmla="*/ 6858 h 9525"/>
                <a:gd name="T8" fmla="*/ 6668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68" y="10763"/>
                  </a:moveTo>
                  <a:cubicBezTo>
                    <a:pt x="12383" y="8001"/>
                    <a:pt x="10192" y="3429"/>
                    <a:pt x="6382" y="0"/>
                  </a:cubicBezTo>
                  <a:cubicBezTo>
                    <a:pt x="5810" y="1143"/>
                    <a:pt x="4667" y="1524"/>
                    <a:pt x="2667" y="1048"/>
                  </a:cubicBezTo>
                  <a:cubicBezTo>
                    <a:pt x="2477" y="3715"/>
                    <a:pt x="1619" y="5715"/>
                    <a:pt x="0" y="6858"/>
                  </a:cubicBezTo>
                  <a:cubicBezTo>
                    <a:pt x="5048" y="6382"/>
                    <a:pt x="3143" y="10287"/>
                    <a:pt x="6668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4" name="Freeform: Shape 1635">
              <a:extLst>
                <a:ext uri="{FF2B5EF4-FFF2-40B4-BE49-F238E27FC236}">
                  <a16:creationId xmlns:a16="http://schemas.microsoft.com/office/drawing/2014/main" id="{B7DBC4D4-8C80-4D1E-8287-812BE2170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10" y="3452861"/>
              <a:ext cx="9525" cy="9525"/>
            </a:xfrm>
            <a:custGeom>
              <a:avLst/>
              <a:gdLst>
                <a:gd name="T0" fmla="*/ 5736 w 9525"/>
                <a:gd name="T1" fmla="*/ 62141100 h 9525"/>
                <a:gd name="T2" fmla="*/ 4212 w 9525"/>
                <a:gd name="T3" fmla="*/ 45805725 h 9525"/>
                <a:gd name="T4" fmla="*/ 9927 w 9525"/>
                <a:gd name="T5" fmla="*/ 23126700 h 9525"/>
                <a:gd name="T6" fmla="*/ 2878 w 9525"/>
                <a:gd name="T7" fmla="*/ 14963775 h 9525"/>
                <a:gd name="T8" fmla="*/ 211 w 9525"/>
                <a:gd name="T9" fmla="*/ 70304025 h 9525"/>
                <a:gd name="T10" fmla="*/ 3736 w 9525"/>
                <a:gd name="T11" fmla="*/ 74837925 h 9525"/>
                <a:gd name="T12" fmla="*/ 5736 w 9525"/>
                <a:gd name="T13" fmla="*/ 621411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736" y="6524"/>
                  </a:moveTo>
                  <a:cubicBezTo>
                    <a:pt x="4688" y="6333"/>
                    <a:pt x="3640" y="6048"/>
                    <a:pt x="4212" y="4809"/>
                  </a:cubicBezTo>
                  <a:cubicBezTo>
                    <a:pt x="7260" y="5286"/>
                    <a:pt x="8879" y="4238"/>
                    <a:pt x="9927" y="2428"/>
                  </a:cubicBezTo>
                  <a:cubicBezTo>
                    <a:pt x="6403" y="3476"/>
                    <a:pt x="4688" y="-2811"/>
                    <a:pt x="2878" y="1571"/>
                  </a:cubicBezTo>
                  <a:cubicBezTo>
                    <a:pt x="7927" y="3571"/>
                    <a:pt x="-1503" y="3285"/>
                    <a:pt x="211" y="7381"/>
                  </a:cubicBezTo>
                  <a:cubicBezTo>
                    <a:pt x="1354" y="7476"/>
                    <a:pt x="2593" y="7667"/>
                    <a:pt x="3736" y="7857"/>
                  </a:cubicBezTo>
                  <a:cubicBezTo>
                    <a:pt x="4783" y="7953"/>
                    <a:pt x="5831" y="7857"/>
                    <a:pt x="5736" y="65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5" name="Freeform: Shape 1636">
              <a:extLst>
                <a:ext uri="{FF2B5EF4-FFF2-40B4-BE49-F238E27FC236}">
                  <a16:creationId xmlns:a16="http://schemas.microsoft.com/office/drawing/2014/main" id="{050A495E-29CC-4513-ABBF-21BCBA69A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00" y="3273341"/>
              <a:ext cx="9525" cy="9525"/>
            </a:xfrm>
            <a:custGeom>
              <a:avLst/>
              <a:gdLst>
                <a:gd name="T0" fmla="*/ 82562700 w 9525"/>
                <a:gd name="T1" fmla="*/ 46472475 h 9525"/>
                <a:gd name="T2" fmla="*/ 88906350 w 9525"/>
                <a:gd name="T3" fmla="*/ 2924175 h 9525"/>
                <a:gd name="T4" fmla="*/ 0 w 9525"/>
                <a:gd name="T5" fmla="*/ 21069300 h 9525"/>
                <a:gd name="T6" fmla="*/ 82562700 w 9525"/>
                <a:gd name="T7" fmla="*/ 46472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4879"/>
                  </a:moveTo>
                  <a:cubicBezTo>
                    <a:pt x="8858" y="3355"/>
                    <a:pt x="9144" y="1831"/>
                    <a:pt x="9334" y="307"/>
                  </a:cubicBezTo>
                  <a:cubicBezTo>
                    <a:pt x="4953" y="-455"/>
                    <a:pt x="1810" y="211"/>
                    <a:pt x="0" y="2212"/>
                  </a:cubicBezTo>
                  <a:cubicBezTo>
                    <a:pt x="5239" y="1735"/>
                    <a:pt x="4286" y="4974"/>
                    <a:pt x="8668" y="48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6" name="Freeform: Shape 1637">
              <a:extLst>
                <a:ext uri="{FF2B5EF4-FFF2-40B4-BE49-F238E27FC236}">
                  <a16:creationId xmlns:a16="http://schemas.microsoft.com/office/drawing/2014/main" id="{39CD9DD0-8D1F-49DD-824F-7BD20EB42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89" y="2086987"/>
              <a:ext cx="9525" cy="9525"/>
            </a:xfrm>
            <a:custGeom>
              <a:avLst/>
              <a:gdLst>
                <a:gd name="T0" fmla="*/ 14795 w 9525"/>
                <a:gd name="T1" fmla="*/ 27555825 h 9525"/>
                <a:gd name="T2" fmla="*/ 603 w 9525"/>
                <a:gd name="T3" fmla="*/ 10315575 h 9525"/>
                <a:gd name="T4" fmla="*/ 3270 w 9525"/>
                <a:gd name="T5" fmla="*/ 72009000 h 9525"/>
                <a:gd name="T6" fmla="*/ 14795 w 9525"/>
                <a:gd name="T7" fmla="*/ 27555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95" y="2893"/>
                  </a:moveTo>
                  <a:cubicBezTo>
                    <a:pt x="9176" y="8227"/>
                    <a:pt x="5651" y="-3489"/>
                    <a:pt x="603" y="1083"/>
                  </a:cubicBezTo>
                  <a:cubicBezTo>
                    <a:pt x="-2254" y="5751"/>
                    <a:pt x="6127" y="2988"/>
                    <a:pt x="3270" y="7560"/>
                  </a:cubicBezTo>
                  <a:cubicBezTo>
                    <a:pt x="8128" y="8227"/>
                    <a:pt x="19558" y="7275"/>
                    <a:pt x="14795" y="28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7" name="Freeform: Shape 1638">
              <a:extLst>
                <a:ext uri="{FF2B5EF4-FFF2-40B4-BE49-F238E27FC236}">
                  <a16:creationId xmlns:a16="http://schemas.microsoft.com/office/drawing/2014/main" id="{E3CD6864-04DE-47FE-97CF-86806F2B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879" y="1908331"/>
              <a:ext cx="9525" cy="9525"/>
            </a:xfrm>
            <a:custGeom>
              <a:avLst/>
              <a:gdLst>
                <a:gd name="T0" fmla="*/ 1288 w 9525"/>
                <a:gd name="T1" fmla="*/ 34499550 h 9525"/>
                <a:gd name="T2" fmla="*/ 6145 w 9525"/>
                <a:gd name="T3" fmla="*/ 69884925 h 9525"/>
                <a:gd name="T4" fmla="*/ 10813 w 9525"/>
                <a:gd name="T5" fmla="*/ 1838325 h 9525"/>
                <a:gd name="T6" fmla="*/ 1288 w 9525"/>
                <a:gd name="T7" fmla="*/ 34499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8" y="3622"/>
                  </a:moveTo>
                  <a:cubicBezTo>
                    <a:pt x="3669" y="-855"/>
                    <a:pt x="3764" y="7242"/>
                    <a:pt x="6145" y="7337"/>
                  </a:cubicBezTo>
                  <a:cubicBezTo>
                    <a:pt x="7288" y="4479"/>
                    <a:pt x="11575" y="5241"/>
                    <a:pt x="10813" y="193"/>
                  </a:cubicBezTo>
                  <a:cubicBezTo>
                    <a:pt x="7003" y="-378"/>
                    <a:pt x="-3665" y="193"/>
                    <a:pt x="1288" y="3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8" name="Freeform: Shape 1639">
              <a:extLst>
                <a:ext uri="{FF2B5EF4-FFF2-40B4-BE49-F238E27FC236}">
                  <a16:creationId xmlns:a16="http://schemas.microsoft.com/office/drawing/2014/main" id="{6E869CE3-99E8-40A9-9121-FAF9874F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162" y="2194846"/>
              <a:ext cx="9525" cy="9525"/>
            </a:xfrm>
            <a:custGeom>
              <a:avLst/>
              <a:gdLst>
                <a:gd name="T0" fmla="*/ 48987075 w 9525"/>
                <a:gd name="T1" fmla="*/ 11240 h 9525"/>
                <a:gd name="T2" fmla="*/ 12696825 w 9525"/>
                <a:gd name="T3" fmla="*/ 0 h 9525"/>
                <a:gd name="T4" fmla="*/ 0 w 9525"/>
                <a:gd name="T5" fmla="*/ 9049 h 9525"/>
                <a:gd name="T6" fmla="*/ 48987075 w 9525"/>
                <a:gd name="T7" fmla="*/ 1124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3" y="11240"/>
                  </a:moveTo>
                  <a:cubicBezTo>
                    <a:pt x="7334" y="5620"/>
                    <a:pt x="9334" y="1619"/>
                    <a:pt x="1333" y="0"/>
                  </a:cubicBezTo>
                  <a:cubicBezTo>
                    <a:pt x="2667" y="5048"/>
                    <a:pt x="1048" y="3429"/>
                    <a:pt x="0" y="9049"/>
                  </a:cubicBezTo>
                  <a:cubicBezTo>
                    <a:pt x="2572" y="9239"/>
                    <a:pt x="3905" y="10192"/>
                    <a:pt x="5143" y="11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39" name="Freeform: Shape 1640">
              <a:extLst>
                <a:ext uri="{FF2B5EF4-FFF2-40B4-BE49-F238E27FC236}">
                  <a16:creationId xmlns:a16="http://schemas.microsoft.com/office/drawing/2014/main" id="{E1F07D6D-8552-44CB-8581-85C8431AC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243" y="2964424"/>
              <a:ext cx="9525" cy="9525"/>
            </a:xfrm>
            <a:custGeom>
              <a:avLst/>
              <a:gdLst>
                <a:gd name="T0" fmla="*/ 12383 w 9525"/>
                <a:gd name="T1" fmla="*/ 19450050 h 9525"/>
                <a:gd name="T2" fmla="*/ 0 w 9525"/>
                <a:gd name="T3" fmla="*/ 4933950 h 9525"/>
                <a:gd name="T4" fmla="*/ 12383 w 9525"/>
                <a:gd name="T5" fmla="*/ 19450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3" y="2042"/>
                  </a:moveTo>
                  <a:cubicBezTo>
                    <a:pt x="8668" y="232"/>
                    <a:pt x="3048" y="-625"/>
                    <a:pt x="0" y="518"/>
                  </a:cubicBezTo>
                  <a:cubicBezTo>
                    <a:pt x="2477" y="4137"/>
                    <a:pt x="7715" y="4423"/>
                    <a:pt x="12383" y="20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0" name="Freeform: Shape 1641">
              <a:extLst>
                <a:ext uri="{FF2B5EF4-FFF2-40B4-BE49-F238E27FC236}">
                  <a16:creationId xmlns:a16="http://schemas.microsoft.com/office/drawing/2014/main" id="{C150C449-EA33-4E49-A2D3-FD9E796D2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21" y="2601286"/>
              <a:ext cx="9525" cy="9525"/>
            </a:xfrm>
            <a:custGeom>
              <a:avLst/>
              <a:gdLst>
                <a:gd name="T0" fmla="*/ 40824150 w 9525"/>
                <a:gd name="T1" fmla="*/ 2182 h 9525"/>
                <a:gd name="T2" fmla="*/ 0 w 9525"/>
                <a:gd name="T3" fmla="*/ 3611 h 9525"/>
                <a:gd name="T4" fmla="*/ 30841950 w 9525"/>
                <a:gd name="T5" fmla="*/ 10183 h 9525"/>
                <a:gd name="T6" fmla="*/ 49901475 w 9525"/>
                <a:gd name="T7" fmla="*/ 6373 h 9525"/>
                <a:gd name="T8" fmla="*/ 87096600 w 9525"/>
                <a:gd name="T9" fmla="*/ 6849 h 9525"/>
                <a:gd name="T10" fmla="*/ 78933675 w 9525"/>
                <a:gd name="T11" fmla="*/ 563 h 9525"/>
                <a:gd name="T12" fmla="*/ 40824150 w 9525"/>
                <a:gd name="T13" fmla="*/ 218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286" y="2182"/>
                  </a:moveTo>
                  <a:cubicBezTo>
                    <a:pt x="2762" y="2468"/>
                    <a:pt x="381" y="2087"/>
                    <a:pt x="0" y="3611"/>
                  </a:cubicBezTo>
                  <a:cubicBezTo>
                    <a:pt x="7239" y="4658"/>
                    <a:pt x="-1714" y="8373"/>
                    <a:pt x="3238" y="10183"/>
                  </a:cubicBezTo>
                  <a:cubicBezTo>
                    <a:pt x="3715" y="9611"/>
                    <a:pt x="4477" y="8087"/>
                    <a:pt x="5239" y="6373"/>
                  </a:cubicBezTo>
                  <a:cubicBezTo>
                    <a:pt x="6572" y="6563"/>
                    <a:pt x="7811" y="6659"/>
                    <a:pt x="9144" y="6849"/>
                  </a:cubicBezTo>
                  <a:cubicBezTo>
                    <a:pt x="9620" y="4182"/>
                    <a:pt x="9430" y="2087"/>
                    <a:pt x="8287" y="563"/>
                  </a:cubicBezTo>
                  <a:cubicBezTo>
                    <a:pt x="5334" y="-771"/>
                    <a:pt x="4572" y="467"/>
                    <a:pt x="4286" y="2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1" name="Freeform: Shape 1642">
              <a:extLst>
                <a:ext uri="{FF2B5EF4-FFF2-40B4-BE49-F238E27FC236}">
                  <a16:creationId xmlns:a16="http://schemas.microsoft.com/office/drawing/2014/main" id="{EE584B8C-3411-4673-85FD-184C912AB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24" y="2704148"/>
              <a:ext cx="9525" cy="9525"/>
            </a:xfrm>
            <a:custGeom>
              <a:avLst/>
              <a:gdLst>
                <a:gd name="T0" fmla="*/ 81648300 w 9525"/>
                <a:gd name="T1" fmla="*/ 63503175 h 9525"/>
                <a:gd name="T2" fmla="*/ 88001475 w 9525"/>
                <a:gd name="T3" fmla="*/ 20869275 h 9525"/>
                <a:gd name="T4" fmla="*/ 39919275 w 9525"/>
                <a:gd name="T5" fmla="*/ 0 h 9525"/>
                <a:gd name="T6" fmla="*/ 0 w 9525"/>
                <a:gd name="T7" fmla="*/ 39014400 h 9525"/>
                <a:gd name="T8" fmla="*/ 81648300 w 9525"/>
                <a:gd name="T9" fmla="*/ 63503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572" y="6667"/>
                  </a:moveTo>
                  <a:cubicBezTo>
                    <a:pt x="8763" y="5144"/>
                    <a:pt x="8954" y="3619"/>
                    <a:pt x="9239" y="2191"/>
                  </a:cubicBezTo>
                  <a:cubicBezTo>
                    <a:pt x="6858" y="2000"/>
                    <a:pt x="5429" y="952"/>
                    <a:pt x="4191" y="0"/>
                  </a:cubicBezTo>
                  <a:cubicBezTo>
                    <a:pt x="3429" y="2096"/>
                    <a:pt x="857" y="2191"/>
                    <a:pt x="0" y="4096"/>
                  </a:cubicBezTo>
                  <a:cubicBezTo>
                    <a:pt x="2667" y="7334"/>
                    <a:pt x="5334" y="2953"/>
                    <a:pt x="8572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2" name="Freeform: Shape 1643">
              <a:extLst>
                <a:ext uri="{FF2B5EF4-FFF2-40B4-BE49-F238E27FC236}">
                  <a16:creationId xmlns:a16="http://schemas.microsoft.com/office/drawing/2014/main" id="{70503DA1-5E2A-4432-BEC4-0978BA221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902" y="3375676"/>
              <a:ext cx="9525" cy="9525"/>
            </a:xfrm>
            <a:custGeom>
              <a:avLst/>
              <a:gdLst>
                <a:gd name="T0" fmla="*/ 11240 w 9525"/>
                <a:gd name="T1" fmla="*/ 16182975 h 9525"/>
                <a:gd name="T2" fmla="*/ 0 w 9525"/>
                <a:gd name="T3" fmla="*/ 47024925 h 9525"/>
                <a:gd name="T4" fmla="*/ 11240 w 9525"/>
                <a:gd name="T5" fmla="*/ 1618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0" y="1699"/>
                  </a:moveTo>
                  <a:cubicBezTo>
                    <a:pt x="7239" y="-2587"/>
                    <a:pt x="2476" y="2270"/>
                    <a:pt x="0" y="4937"/>
                  </a:cubicBezTo>
                  <a:cubicBezTo>
                    <a:pt x="4477" y="4652"/>
                    <a:pt x="10668" y="6271"/>
                    <a:pt x="11240" y="16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3" name="Freeform: Shape 1644">
              <a:extLst>
                <a:ext uri="{FF2B5EF4-FFF2-40B4-BE49-F238E27FC236}">
                  <a16:creationId xmlns:a16="http://schemas.microsoft.com/office/drawing/2014/main" id="{6609E18F-EA56-4B97-BEC0-B6F0C954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26" y="2848816"/>
              <a:ext cx="9525" cy="9525"/>
            </a:xfrm>
            <a:custGeom>
              <a:avLst/>
              <a:gdLst>
                <a:gd name="T0" fmla="*/ 0 w 9525"/>
                <a:gd name="T1" fmla="*/ 24650700 h 9525"/>
                <a:gd name="T2" fmla="*/ 10858 w 9525"/>
                <a:gd name="T3" fmla="*/ 22840950 h 9525"/>
                <a:gd name="T4" fmla="*/ 0 w 9525"/>
                <a:gd name="T5" fmla="*/ 24650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88"/>
                  </a:moveTo>
                  <a:cubicBezTo>
                    <a:pt x="3238" y="2112"/>
                    <a:pt x="10096" y="5731"/>
                    <a:pt x="10858" y="2398"/>
                  </a:cubicBezTo>
                  <a:cubicBezTo>
                    <a:pt x="8858" y="16"/>
                    <a:pt x="571" y="-1603"/>
                    <a:pt x="0" y="2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4" name="Freeform: Shape 1645">
              <a:extLst>
                <a:ext uri="{FF2B5EF4-FFF2-40B4-BE49-F238E27FC236}">
                  <a16:creationId xmlns:a16="http://schemas.microsoft.com/office/drawing/2014/main" id="{2B9A2DBD-DF29-433A-8D0A-6B6355B5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033" y="2981770"/>
              <a:ext cx="9525" cy="9525"/>
            </a:xfrm>
            <a:custGeom>
              <a:avLst/>
              <a:gdLst>
                <a:gd name="T0" fmla="*/ 1543050 w 9525"/>
                <a:gd name="T1" fmla="*/ 41119425 h 9525"/>
                <a:gd name="T2" fmla="*/ 75037950 w 9525"/>
                <a:gd name="T3" fmla="*/ 6648450 h 9525"/>
                <a:gd name="T4" fmla="*/ 1543050 w 9525"/>
                <a:gd name="T5" fmla="*/ 41119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" y="4317"/>
                  </a:moveTo>
                  <a:cubicBezTo>
                    <a:pt x="3687" y="4127"/>
                    <a:pt x="7878" y="4698"/>
                    <a:pt x="7878" y="698"/>
                  </a:cubicBezTo>
                  <a:cubicBezTo>
                    <a:pt x="3306" y="-350"/>
                    <a:pt x="-885" y="-922"/>
                    <a:pt x="162" y="4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5" name="Freeform: Shape 1646">
              <a:extLst>
                <a:ext uri="{FF2B5EF4-FFF2-40B4-BE49-F238E27FC236}">
                  <a16:creationId xmlns:a16="http://schemas.microsoft.com/office/drawing/2014/main" id="{046BEB23-5C08-4D65-AC6F-1B959BFFA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36" y="2673447"/>
              <a:ext cx="38100" cy="19050"/>
            </a:xfrm>
            <a:custGeom>
              <a:avLst/>
              <a:gdLst>
                <a:gd name="T0" fmla="*/ 2673 w 38100"/>
                <a:gd name="T1" fmla="*/ 19461 h 19050"/>
                <a:gd name="T2" fmla="*/ 9531 w 38100"/>
                <a:gd name="T3" fmla="*/ 9555 h 19050"/>
                <a:gd name="T4" fmla="*/ 7722 w 38100"/>
                <a:gd name="T5" fmla="*/ 4888 h 19050"/>
                <a:gd name="T6" fmla="*/ 17723 w 38100"/>
                <a:gd name="T7" fmla="*/ 15080 h 19050"/>
                <a:gd name="T8" fmla="*/ 15056 w 38100"/>
                <a:gd name="T9" fmla="*/ 25938 h 19050"/>
                <a:gd name="T10" fmla="*/ 17628 w 38100"/>
                <a:gd name="T11" fmla="*/ 16699 h 19050"/>
                <a:gd name="T12" fmla="*/ 34677 w 38100"/>
                <a:gd name="T13" fmla="*/ 10032 h 19050"/>
                <a:gd name="T14" fmla="*/ 37154 w 38100"/>
                <a:gd name="T15" fmla="*/ 792 h 19050"/>
                <a:gd name="T16" fmla="*/ 28010 w 38100"/>
                <a:gd name="T17" fmla="*/ 126 h 19050"/>
                <a:gd name="T18" fmla="*/ 18199 w 38100"/>
                <a:gd name="T19" fmla="*/ 8889 h 19050"/>
                <a:gd name="T20" fmla="*/ 7626 w 38100"/>
                <a:gd name="T21" fmla="*/ 1745 h 19050"/>
                <a:gd name="T22" fmla="*/ 7531 w 38100"/>
                <a:gd name="T23" fmla="*/ 3269 h 19050"/>
                <a:gd name="T24" fmla="*/ 1245 w 38100"/>
                <a:gd name="T25" fmla="*/ 3936 h 19050"/>
                <a:gd name="T26" fmla="*/ 2673 w 38100"/>
                <a:gd name="T27" fmla="*/ 1946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100" h="19050">
                  <a:moveTo>
                    <a:pt x="2673" y="19461"/>
                  </a:moveTo>
                  <a:cubicBezTo>
                    <a:pt x="4483" y="15556"/>
                    <a:pt x="7055" y="12699"/>
                    <a:pt x="9531" y="9555"/>
                  </a:cubicBezTo>
                  <a:cubicBezTo>
                    <a:pt x="1245" y="8793"/>
                    <a:pt x="5626" y="7365"/>
                    <a:pt x="7722" y="4888"/>
                  </a:cubicBezTo>
                  <a:cubicBezTo>
                    <a:pt x="9150" y="9746"/>
                    <a:pt x="16961" y="9841"/>
                    <a:pt x="17723" y="15080"/>
                  </a:cubicBezTo>
                  <a:cubicBezTo>
                    <a:pt x="11341" y="14889"/>
                    <a:pt x="15818" y="23748"/>
                    <a:pt x="15056" y="25938"/>
                  </a:cubicBezTo>
                  <a:cubicBezTo>
                    <a:pt x="21152" y="26034"/>
                    <a:pt x="22295" y="18033"/>
                    <a:pt x="17628" y="16699"/>
                  </a:cubicBezTo>
                  <a:cubicBezTo>
                    <a:pt x="28772" y="19938"/>
                    <a:pt x="21628" y="4888"/>
                    <a:pt x="34677" y="10032"/>
                  </a:cubicBezTo>
                  <a:cubicBezTo>
                    <a:pt x="31344" y="3745"/>
                    <a:pt x="42869" y="3840"/>
                    <a:pt x="37154" y="792"/>
                  </a:cubicBezTo>
                  <a:cubicBezTo>
                    <a:pt x="33725" y="7365"/>
                    <a:pt x="35058" y="-1113"/>
                    <a:pt x="28010" y="126"/>
                  </a:cubicBezTo>
                  <a:cubicBezTo>
                    <a:pt x="27057" y="4126"/>
                    <a:pt x="24962" y="6888"/>
                    <a:pt x="18199" y="8889"/>
                  </a:cubicBezTo>
                  <a:cubicBezTo>
                    <a:pt x="13246" y="7555"/>
                    <a:pt x="14103" y="2031"/>
                    <a:pt x="7626" y="1745"/>
                  </a:cubicBezTo>
                  <a:cubicBezTo>
                    <a:pt x="7531" y="2316"/>
                    <a:pt x="7531" y="2793"/>
                    <a:pt x="7531" y="3269"/>
                  </a:cubicBezTo>
                  <a:cubicBezTo>
                    <a:pt x="5150" y="3174"/>
                    <a:pt x="4007" y="4507"/>
                    <a:pt x="1245" y="3936"/>
                  </a:cubicBezTo>
                  <a:cubicBezTo>
                    <a:pt x="768" y="9746"/>
                    <a:pt x="-1994" y="16985"/>
                    <a:pt x="2673" y="19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6" name="Freeform: Shape 1647">
              <a:extLst>
                <a:ext uri="{FF2B5EF4-FFF2-40B4-BE49-F238E27FC236}">
                  <a16:creationId xmlns:a16="http://schemas.microsoft.com/office/drawing/2014/main" id="{06AF3A6F-63BB-41F9-AC76-411A198D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898" y="2827880"/>
              <a:ext cx="9525" cy="9525"/>
            </a:xfrm>
            <a:custGeom>
              <a:avLst/>
              <a:gdLst>
                <a:gd name="T0" fmla="*/ 50939700 w 9525"/>
                <a:gd name="T1" fmla="*/ 71647050 h 9525"/>
                <a:gd name="T2" fmla="*/ 76342875 w 9525"/>
                <a:gd name="T3" fmla="*/ 16306800 h 9525"/>
                <a:gd name="T4" fmla="*/ 50939700 w 9525"/>
                <a:gd name="T5" fmla="*/ 71647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348" y="7522"/>
                  </a:moveTo>
                  <a:cubicBezTo>
                    <a:pt x="5348" y="4665"/>
                    <a:pt x="7825" y="4474"/>
                    <a:pt x="8015" y="1712"/>
                  </a:cubicBezTo>
                  <a:cubicBezTo>
                    <a:pt x="-2177" y="-3527"/>
                    <a:pt x="-2177" y="4665"/>
                    <a:pt x="5348" y="75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7" name="Freeform: Shape 1648">
              <a:extLst>
                <a:ext uri="{FF2B5EF4-FFF2-40B4-BE49-F238E27FC236}">
                  <a16:creationId xmlns:a16="http://schemas.microsoft.com/office/drawing/2014/main" id="{4CD96C90-142E-4697-BB55-D0315B5CF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040" y="3599680"/>
              <a:ext cx="9525" cy="9525"/>
            </a:xfrm>
            <a:custGeom>
              <a:avLst/>
              <a:gdLst>
                <a:gd name="T0" fmla="*/ 14859 w 9525"/>
                <a:gd name="T1" fmla="*/ 6429375 h 9525"/>
                <a:gd name="T2" fmla="*/ 0 w 9525"/>
                <a:gd name="T3" fmla="*/ 32737425 h 9525"/>
                <a:gd name="T4" fmla="*/ 14859 w 9525"/>
                <a:gd name="T5" fmla="*/ 6429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859" y="675"/>
                  </a:moveTo>
                  <a:cubicBezTo>
                    <a:pt x="8668" y="199"/>
                    <a:pt x="1333" y="-1516"/>
                    <a:pt x="0" y="3437"/>
                  </a:cubicBezTo>
                  <a:cubicBezTo>
                    <a:pt x="5620" y="3246"/>
                    <a:pt x="13430" y="5533"/>
                    <a:pt x="14859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8" name="Freeform: Shape 1649">
              <a:extLst>
                <a:ext uri="{FF2B5EF4-FFF2-40B4-BE49-F238E27FC236}">
                  <a16:creationId xmlns:a16="http://schemas.microsoft.com/office/drawing/2014/main" id="{2841C656-B76C-43B5-8DF6-E9485B374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814" y="1985582"/>
              <a:ext cx="9525" cy="9525"/>
            </a:xfrm>
            <a:custGeom>
              <a:avLst/>
              <a:gdLst>
                <a:gd name="T0" fmla="*/ 49158525 w 9525"/>
                <a:gd name="T1" fmla="*/ 0 h 9525"/>
                <a:gd name="T2" fmla="*/ 13773150 w 9525"/>
                <a:gd name="T3" fmla="*/ 13430 h 9525"/>
                <a:gd name="T4" fmla="*/ 49158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61" y="0"/>
                  </a:moveTo>
                  <a:cubicBezTo>
                    <a:pt x="4875" y="4477"/>
                    <a:pt x="-3221" y="9144"/>
                    <a:pt x="1446" y="13430"/>
                  </a:cubicBezTo>
                  <a:cubicBezTo>
                    <a:pt x="303" y="6382"/>
                    <a:pt x="12591" y="3334"/>
                    <a:pt x="5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49" name="Freeform: Shape 1650">
              <a:extLst>
                <a:ext uri="{FF2B5EF4-FFF2-40B4-BE49-F238E27FC236}">
                  <a16:creationId xmlns:a16="http://schemas.microsoft.com/office/drawing/2014/main" id="{288A7E56-3BE1-44D0-8FDF-D5477CDCE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847" y="2340102"/>
              <a:ext cx="9525" cy="9525"/>
            </a:xfrm>
            <a:custGeom>
              <a:avLst/>
              <a:gdLst>
                <a:gd name="T0" fmla="*/ 71008875 w 9525"/>
                <a:gd name="T1" fmla="*/ 667 h 9525"/>
                <a:gd name="T2" fmla="*/ 20202525 w 9525"/>
                <a:gd name="T3" fmla="*/ 0 h 9525"/>
                <a:gd name="T4" fmla="*/ 54673500 w 9525"/>
                <a:gd name="T5" fmla="*/ 12764 h 9525"/>
                <a:gd name="T6" fmla="*/ 71008875 w 9525"/>
                <a:gd name="T7" fmla="*/ 66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55" y="667"/>
                  </a:moveTo>
                  <a:cubicBezTo>
                    <a:pt x="5740" y="476"/>
                    <a:pt x="3930" y="191"/>
                    <a:pt x="2121" y="0"/>
                  </a:cubicBezTo>
                  <a:cubicBezTo>
                    <a:pt x="692" y="6668"/>
                    <a:pt x="-3309" y="10858"/>
                    <a:pt x="5740" y="12764"/>
                  </a:cubicBezTo>
                  <a:cubicBezTo>
                    <a:pt x="8693" y="10858"/>
                    <a:pt x="9741" y="3143"/>
                    <a:pt x="7455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0" name="Freeform: Shape 1651">
              <a:extLst>
                <a:ext uri="{FF2B5EF4-FFF2-40B4-BE49-F238E27FC236}">
                  <a16:creationId xmlns:a16="http://schemas.microsoft.com/office/drawing/2014/main" id="{AF53CD1E-5FEB-42DE-986F-ABF6AB170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47" y="2536984"/>
              <a:ext cx="9525" cy="9525"/>
            </a:xfrm>
            <a:custGeom>
              <a:avLst/>
              <a:gdLst>
                <a:gd name="T0" fmla="*/ 30880050 w 9525"/>
                <a:gd name="T1" fmla="*/ 0 h 9525"/>
                <a:gd name="T2" fmla="*/ 37233225 w 9525"/>
                <a:gd name="T3" fmla="*/ 74390250 h 9525"/>
                <a:gd name="T4" fmla="*/ 30880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42" y="0"/>
                  </a:moveTo>
                  <a:cubicBezTo>
                    <a:pt x="-1140" y="2667"/>
                    <a:pt x="-1235" y="5239"/>
                    <a:pt x="3909" y="7810"/>
                  </a:cubicBezTo>
                  <a:cubicBezTo>
                    <a:pt x="7052" y="5906"/>
                    <a:pt x="6099" y="1810"/>
                    <a:pt x="3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1" name="Freeform: Shape 1652">
              <a:extLst>
                <a:ext uri="{FF2B5EF4-FFF2-40B4-BE49-F238E27FC236}">
                  <a16:creationId xmlns:a16="http://schemas.microsoft.com/office/drawing/2014/main" id="{E2DBD75B-70E8-4393-BC9E-0B4D3300C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500" y="3299841"/>
              <a:ext cx="9525" cy="9525"/>
            </a:xfrm>
            <a:custGeom>
              <a:avLst/>
              <a:gdLst>
                <a:gd name="T0" fmla="*/ 30146625 w 9525"/>
                <a:gd name="T1" fmla="*/ 61693425 h 9525"/>
                <a:gd name="T2" fmla="*/ 71875650 w 9525"/>
                <a:gd name="T3" fmla="*/ 8162925 h 9525"/>
                <a:gd name="T4" fmla="*/ 3838575 w 9525"/>
                <a:gd name="T5" fmla="*/ 0 h 9525"/>
                <a:gd name="T6" fmla="*/ 30146625 w 9525"/>
                <a:gd name="T7" fmla="*/ 6169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5" y="6477"/>
                  </a:moveTo>
                  <a:cubicBezTo>
                    <a:pt x="4403" y="4381"/>
                    <a:pt x="6308" y="3048"/>
                    <a:pt x="7546" y="857"/>
                  </a:cubicBezTo>
                  <a:cubicBezTo>
                    <a:pt x="5165" y="571"/>
                    <a:pt x="2784" y="286"/>
                    <a:pt x="403" y="0"/>
                  </a:cubicBezTo>
                  <a:cubicBezTo>
                    <a:pt x="-550" y="3334"/>
                    <a:pt x="117" y="5715"/>
                    <a:pt x="3165" y="6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2" name="Freeform: Shape 1653">
              <a:extLst>
                <a:ext uri="{FF2B5EF4-FFF2-40B4-BE49-F238E27FC236}">
                  <a16:creationId xmlns:a16="http://schemas.microsoft.com/office/drawing/2014/main" id="{DB84C1FB-F155-41F5-A8B7-42A4E221A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26" y="1905921"/>
              <a:ext cx="9525" cy="9525"/>
            </a:xfrm>
            <a:custGeom>
              <a:avLst/>
              <a:gdLst>
                <a:gd name="T0" fmla="*/ 15907 w 9525"/>
                <a:gd name="T1" fmla="*/ 39319200 h 9525"/>
                <a:gd name="T2" fmla="*/ 0 w 9525"/>
                <a:gd name="T3" fmla="*/ 20259675 h 9525"/>
                <a:gd name="T4" fmla="*/ 15907 w 9525"/>
                <a:gd name="T5" fmla="*/ 39319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907" y="4128"/>
                  </a:moveTo>
                  <a:cubicBezTo>
                    <a:pt x="12573" y="1365"/>
                    <a:pt x="4477" y="-2445"/>
                    <a:pt x="0" y="2127"/>
                  </a:cubicBezTo>
                  <a:cubicBezTo>
                    <a:pt x="4000" y="3461"/>
                    <a:pt x="11621" y="5366"/>
                    <a:pt x="15907" y="4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3" name="Freeform: Shape 1654">
              <a:extLst>
                <a:ext uri="{FF2B5EF4-FFF2-40B4-BE49-F238E27FC236}">
                  <a16:creationId xmlns:a16="http://schemas.microsoft.com/office/drawing/2014/main" id="{E271ED37-7B72-40E3-A74C-FB100EF76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453" y="2063673"/>
              <a:ext cx="9525" cy="9525"/>
            </a:xfrm>
            <a:custGeom>
              <a:avLst/>
              <a:gdLst>
                <a:gd name="T0" fmla="*/ 46234350 w 9525"/>
                <a:gd name="T1" fmla="*/ 11062 h 9525"/>
                <a:gd name="T2" fmla="*/ 27174825 w 9525"/>
                <a:gd name="T3" fmla="*/ 13 h 9525"/>
                <a:gd name="T4" fmla="*/ 46234350 w 9525"/>
                <a:gd name="T5" fmla="*/ 1106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54" y="11062"/>
                  </a:moveTo>
                  <a:cubicBezTo>
                    <a:pt x="4092" y="7443"/>
                    <a:pt x="9711" y="-368"/>
                    <a:pt x="2853" y="13"/>
                  </a:cubicBezTo>
                  <a:cubicBezTo>
                    <a:pt x="-1814" y="1823"/>
                    <a:pt x="-480" y="11253"/>
                    <a:pt x="4854" y="110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4" name="Freeform: Shape 1655">
              <a:extLst>
                <a:ext uri="{FF2B5EF4-FFF2-40B4-BE49-F238E27FC236}">
                  <a16:creationId xmlns:a16="http://schemas.microsoft.com/office/drawing/2014/main" id="{CF8398C3-23FB-4421-A48A-05C57EE25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063" y="2012785"/>
              <a:ext cx="9525" cy="9525"/>
            </a:xfrm>
            <a:custGeom>
              <a:avLst/>
              <a:gdLst>
                <a:gd name="T0" fmla="*/ 11577 w 9525"/>
                <a:gd name="T1" fmla="*/ 7620000 h 9525"/>
                <a:gd name="T2" fmla="*/ 52 w 9525"/>
                <a:gd name="T3" fmla="*/ 52987575 h 9525"/>
                <a:gd name="T4" fmla="*/ 11577 w 9525"/>
                <a:gd name="T5" fmla="*/ 762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77" y="800"/>
                  </a:moveTo>
                  <a:cubicBezTo>
                    <a:pt x="5290" y="-438"/>
                    <a:pt x="-615" y="-1105"/>
                    <a:pt x="52" y="5563"/>
                  </a:cubicBezTo>
                  <a:cubicBezTo>
                    <a:pt x="3290" y="3372"/>
                    <a:pt x="10243" y="5182"/>
                    <a:pt x="11577" y="8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5" name="Freeform: Shape 1656">
              <a:extLst>
                <a:ext uri="{FF2B5EF4-FFF2-40B4-BE49-F238E27FC236}">
                  <a16:creationId xmlns:a16="http://schemas.microsoft.com/office/drawing/2014/main" id="{6A3AF38B-697C-413B-A4ED-458826A71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535" y="2025657"/>
              <a:ext cx="9525" cy="9525"/>
            </a:xfrm>
            <a:custGeom>
              <a:avLst/>
              <a:gdLst>
                <a:gd name="T0" fmla="*/ 69484875 w 9525"/>
                <a:gd name="T1" fmla="*/ 228600 h 9525"/>
                <a:gd name="T2" fmla="*/ 23212425 w 9525"/>
                <a:gd name="T3" fmla="*/ 82791300 h 9525"/>
                <a:gd name="T4" fmla="*/ 69484875 w 9525"/>
                <a:gd name="T5" fmla="*/ 228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95" y="24"/>
                  </a:moveTo>
                  <a:cubicBezTo>
                    <a:pt x="3580" y="-547"/>
                    <a:pt x="-3849" y="9168"/>
                    <a:pt x="2437" y="8692"/>
                  </a:cubicBezTo>
                  <a:cubicBezTo>
                    <a:pt x="5771" y="7644"/>
                    <a:pt x="7105" y="4406"/>
                    <a:pt x="729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6" name="Freeform: Shape 1657">
              <a:extLst>
                <a:ext uri="{FF2B5EF4-FFF2-40B4-BE49-F238E27FC236}">
                  <a16:creationId xmlns:a16="http://schemas.microsoft.com/office/drawing/2014/main" id="{2B5C9C41-483D-4ED4-982D-2C0D3D409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875" y="2892362"/>
              <a:ext cx="9525" cy="9525"/>
            </a:xfrm>
            <a:custGeom>
              <a:avLst/>
              <a:gdLst>
                <a:gd name="T0" fmla="*/ 21193125 w 9525"/>
                <a:gd name="T1" fmla="*/ 45367575 h 9525"/>
                <a:gd name="T2" fmla="*/ 10306050 w 9525"/>
                <a:gd name="T3" fmla="*/ 0 h 9525"/>
                <a:gd name="T4" fmla="*/ 71999475 w 9525"/>
                <a:gd name="T5" fmla="*/ 51711225 h 9525"/>
                <a:gd name="T6" fmla="*/ 21193125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225" y="4763"/>
                  </a:moveTo>
                  <a:cubicBezTo>
                    <a:pt x="2225" y="2953"/>
                    <a:pt x="3082" y="571"/>
                    <a:pt x="1082" y="0"/>
                  </a:cubicBezTo>
                  <a:cubicBezTo>
                    <a:pt x="-3109" y="5239"/>
                    <a:pt x="6130" y="12382"/>
                    <a:pt x="7559" y="5429"/>
                  </a:cubicBezTo>
                  <a:cubicBezTo>
                    <a:pt x="5082" y="4477"/>
                    <a:pt x="4797" y="3238"/>
                    <a:pt x="2225" y="4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7" name="Freeform: Shape 1658">
              <a:extLst>
                <a:ext uri="{FF2B5EF4-FFF2-40B4-BE49-F238E27FC236}">
                  <a16:creationId xmlns:a16="http://schemas.microsoft.com/office/drawing/2014/main" id="{EA5BBE2B-DAE0-449A-ABFF-AD1E8385A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525" y="4625054"/>
              <a:ext cx="9525" cy="9525"/>
            </a:xfrm>
            <a:custGeom>
              <a:avLst/>
              <a:gdLst>
                <a:gd name="T0" fmla="*/ 14258925 w 9525"/>
                <a:gd name="T1" fmla="*/ 13621 h 9525"/>
                <a:gd name="T2" fmla="*/ 32404050 w 9525"/>
                <a:gd name="T3" fmla="*/ 0 h 9525"/>
                <a:gd name="T4" fmla="*/ 142589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13621"/>
                  </a:moveTo>
                  <a:cubicBezTo>
                    <a:pt x="4926" y="9620"/>
                    <a:pt x="4069" y="2667"/>
                    <a:pt x="3402" y="0"/>
                  </a:cubicBezTo>
                  <a:cubicBezTo>
                    <a:pt x="1116" y="1714"/>
                    <a:pt x="-1837" y="11430"/>
                    <a:pt x="1497" y="13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8" name="Freeform: Shape 1659">
              <a:extLst>
                <a:ext uri="{FF2B5EF4-FFF2-40B4-BE49-F238E27FC236}">
                  <a16:creationId xmlns:a16="http://schemas.microsoft.com/office/drawing/2014/main" id="{FE6A614F-AADE-41BE-A893-4CA00C5DE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99" y="2548223"/>
              <a:ext cx="9525" cy="9525"/>
            </a:xfrm>
            <a:custGeom>
              <a:avLst/>
              <a:gdLst>
                <a:gd name="T0" fmla="*/ 578 w 9525"/>
                <a:gd name="T1" fmla="*/ 12668 h 9525"/>
                <a:gd name="T2" fmla="*/ 9627 w 9525"/>
                <a:gd name="T3" fmla="*/ 0 h 9525"/>
                <a:gd name="T4" fmla="*/ 578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8" y="12668"/>
                  </a:moveTo>
                  <a:cubicBezTo>
                    <a:pt x="7531" y="10858"/>
                    <a:pt x="11532" y="7429"/>
                    <a:pt x="9627" y="0"/>
                  </a:cubicBezTo>
                  <a:cubicBezTo>
                    <a:pt x="1054" y="0"/>
                    <a:pt x="-1232" y="5429"/>
                    <a:pt x="578" y="12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59" name="Freeform: Shape 1660">
              <a:extLst>
                <a:ext uri="{FF2B5EF4-FFF2-40B4-BE49-F238E27FC236}">
                  <a16:creationId xmlns:a16="http://schemas.microsoft.com/office/drawing/2014/main" id="{6155D6C1-3707-41EB-BCC8-AB97A78DC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999" y="3095530"/>
              <a:ext cx="9525" cy="9525"/>
            </a:xfrm>
            <a:custGeom>
              <a:avLst/>
              <a:gdLst>
                <a:gd name="T0" fmla="*/ 13860 w 9525"/>
                <a:gd name="T1" fmla="*/ 3048 h 9525"/>
                <a:gd name="T2" fmla="*/ 1668 w 9525"/>
                <a:gd name="T3" fmla="*/ 0 h 9525"/>
                <a:gd name="T4" fmla="*/ 2144 w 9525"/>
                <a:gd name="T5" fmla="*/ 9239 h 9525"/>
                <a:gd name="T6" fmla="*/ 9288 w 9525"/>
                <a:gd name="T7" fmla="*/ 10096 h 9525"/>
                <a:gd name="T8" fmla="*/ 8145 w 9525"/>
                <a:gd name="T9" fmla="*/ 5334 h 9525"/>
                <a:gd name="T10" fmla="*/ 13860 w 9525"/>
                <a:gd name="T11" fmla="*/ 304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3860" y="3048"/>
                  </a:moveTo>
                  <a:cubicBezTo>
                    <a:pt x="5097" y="4286"/>
                    <a:pt x="9669" y="1238"/>
                    <a:pt x="1668" y="0"/>
                  </a:cubicBezTo>
                  <a:cubicBezTo>
                    <a:pt x="-3381" y="3143"/>
                    <a:pt x="4906" y="3715"/>
                    <a:pt x="2144" y="9239"/>
                  </a:cubicBezTo>
                  <a:cubicBezTo>
                    <a:pt x="4525" y="9525"/>
                    <a:pt x="6907" y="9811"/>
                    <a:pt x="9288" y="10096"/>
                  </a:cubicBezTo>
                  <a:cubicBezTo>
                    <a:pt x="9669" y="8096"/>
                    <a:pt x="8907" y="6667"/>
                    <a:pt x="8145" y="5334"/>
                  </a:cubicBezTo>
                  <a:cubicBezTo>
                    <a:pt x="11193" y="5905"/>
                    <a:pt x="12812" y="4763"/>
                    <a:pt x="13860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0" name="Freeform: Shape 1661">
              <a:extLst>
                <a:ext uri="{FF2B5EF4-FFF2-40B4-BE49-F238E27FC236}">
                  <a16:creationId xmlns:a16="http://schemas.microsoft.com/office/drawing/2014/main" id="{862A182E-50E7-40D9-AC56-54518138A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282" y="3305213"/>
              <a:ext cx="9525" cy="9525"/>
            </a:xfrm>
            <a:custGeom>
              <a:avLst/>
              <a:gdLst>
                <a:gd name="T0" fmla="*/ 13049 w 9525"/>
                <a:gd name="T1" fmla="*/ 4171950 h 9525"/>
                <a:gd name="T2" fmla="*/ 0 w 9525"/>
                <a:gd name="T3" fmla="*/ 33204150 h 9525"/>
                <a:gd name="T4" fmla="*/ 13049 w 9525"/>
                <a:gd name="T5" fmla="*/ 4171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438"/>
                  </a:moveTo>
                  <a:cubicBezTo>
                    <a:pt x="6858" y="-610"/>
                    <a:pt x="2286" y="152"/>
                    <a:pt x="0" y="3486"/>
                  </a:cubicBezTo>
                  <a:cubicBezTo>
                    <a:pt x="4572" y="2629"/>
                    <a:pt x="12192" y="5296"/>
                    <a:pt x="13049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1" name="Freeform: Shape 1662">
              <a:extLst>
                <a:ext uri="{FF2B5EF4-FFF2-40B4-BE49-F238E27FC236}">
                  <a16:creationId xmlns:a16="http://schemas.microsoft.com/office/drawing/2014/main" id="{D5F3025D-342B-462E-9DB3-186E59EC1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76" y="2567481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69702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031"/>
                  </a:cubicBezTo>
                  <a:cubicBezTo>
                    <a:pt x="5525" y="7984"/>
                    <a:pt x="8763" y="2745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2" name="Freeform: Shape 1663">
              <a:extLst>
                <a:ext uri="{FF2B5EF4-FFF2-40B4-BE49-F238E27FC236}">
                  <a16:creationId xmlns:a16="http://schemas.microsoft.com/office/drawing/2014/main" id="{00B7E834-BE25-4AFD-BABA-79443C301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146" y="3227165"/>
              <a:ext cx="9525" cy="9525"/>
            </a:xfrm>
            <a:custGeom>
              <a:avLst/>
              <a:gdLst>
                <a:gd name="T0" fmla="*/ 77066775 w 9525"/>
                <a:gd name="T1" fmla="*/ 10192 h 9525"/>
                <a:gd name="T2" fmla="*/ 5400675 w 9525"/>
                <a:gd name="T3" fmla="*/ 0 h 9525"/>
                <a:gd name="T4" fmla="*/ 6305550 w 9525"/>
                <a:gd name="T5" fmla="*/ 12287 h 9525"/>
                <a:gd name="T6" fmla="*/ 77066775 w 9525"/>
                <a:gd name="T7" fmla="*/ 1019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91" y="10192"/>
                  </a:moveTo>
                  <a:cubicBezTo>
                    <a:pt x="-2005" y="9716"/>
                    <a:pt x="10568" y="1619"/>
                    <a:pt x="567" y="0"/>
                  </a:cubicBezTo>
                  <a:cubicBezTo>
                    <a:pt x="-1434" y="5429"/>
                    <a:pt x="2662" y="6858"/>
                    <a:pt x="662" y="12287"/>
                  </a:cubicBezTo>
                  <a:cubicBezTo>
                    <a:pt x="4567" y="13335"/>
                    <a:pt x="7329" y="12859"/>
                    <a:pt x="8091" y="10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3" name="Freeform: Shape 1664">
              <a:extLst>
                <a:ext uri="{FF2B5EF4-FFF2-40B4-BE49-F238E27FC236}">
                  <a16:creationId xmlns:a16="http://schemas.microsoft.com/office/drawing/2014/main" id="{78D708A9-EB98-494B-9481-D0DC9A346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853" y="3378613"/>
              <a:ext cx="9525" cy="9525"/>
            </a:xfrm>
            <a:custGeom>
              <a:avLst/>
              <a:gdLst>
                <a:gd name="T0" fmla="*/ 9982200 w 9525"/>
                <a:gd name="T1" fmla="*/ 0 h 9525"/>
                <a:gd name="T2" fmla="*/ 0 w 9525"/>
                <a:gd name="T3" fmla="*/ 7620 h 9525"/>
                <a:gd name="T4" fmla="*/ 65322450 w 9525"/>
                <a:gd name="T5" fmla="*/ 10001 h 9525"/>
                <a:gd name="T6" fmla="*/ 99822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0"/>
                  </a:moveTo>
                  <a:cubicBezTo>
                    <a:pt x="667" y="2572"/>
                    <a:pt x="286" y="5048"/>
                    <a:pt x="0" y="7620"/>
                  </a:cubicBezTo>
                  <a:cubicBezTo>
                    <a:pt x="3429" y="7715"/>
                    <a:pt x="3619" y="9811"/>
                    <a:pt x="6858" y="10001"/>
                  </a:cubicBezTo>
                  <a:cubicBezTo>
                    <a:pt x="7429" y="4953"/>
                    <a:pt x="5715" y="1524"/>
                    <a:pt x="1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4" name="Freeform: Shape 1665">
              <a:extLst>
                <a:ext uri="{FF2B5EF4-FFF2-40B4-BE49-F238E27FC236}">
                  <a16:creationId xmlns:a16="http://schemas.microsoft.com/office/drawing/2014/main" id="{BA8854F1-1D5D-458D-8C28-D49808A01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920" y="2226889"/>
              <a:ext cx="9525" cy="9525"/>
            </a:xfrm>
            <a:custGeom>
              <a:avLst/>
              <a:gdLst>
                <a:gd name="T0" fmla="*/ 58969275 w 9525"/>
                <a:gd name="T1" fmla="*/ 2352675 h 9525"/>
                <a:gd name="T2" fmla="*/ 0 w 9525"/>
                <a:gd name="T3" fmla="*/ 53159025 h 9525"/>
                <a:gd name="T4" fmla="*/ 58969275 w 9525"/>
                <a:gd name="T5" fmla="*/ 2352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91" y="247"/>
                  </a:moveTo>
                  <a:cubicBezTo>
                    <a:pt x="1619" y="-801"/>
                    <a:pt x="95" y="1580"/>
                    <a:pt x="0" y="5581"/>
                  </a:cubicBezTo>
                  <a:cubicBezTo>
                    <a:pt x="4763" y="6152"/>
                    <a:pt x="9049" y="3295"/>
                    <a:pt x="619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5" name="Freeform: Shape 1666">
              <a:extLst>
                <a:ext uri="{FF2B5EF4-FFF2-40B4-BE49-F238E27FC236}">
                  <a16:creationId xmlns:a16="http://schemas.microsoft.com/office/drawing/2014/main" id="{3258AE79-C365-4C2C-909B-D4DDF8BDE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599" y="2693956"/>
              <a:ext cx="9525" cy="9525"/>
            </a:xfrm>
            <a:custGeom>
              <a:avLst/>
              <a:gdLst>
                <a:gd name="T0" fmla="*/ 38357175 w 9525"/>
                <a:gd name="T1" fmla="*/ 0 h 9525"/>
                <a:gd name="T2" fmla="*/ 28384500 w 9525"/>
                <a:gd name="T3" fmla="*/ 71675625 h 9525"/>
                <a:gd name="T4" fmla="*/ 38357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7" y="0"/>
                  </a:moveTo>
                  <a:cubicBezTo>
                    <a:pt x="1646" y="2000"/>
                    <a:pt x="-3116" y="5620"/>
                    <a:pt x="2980" y="7525"/>
                  </a:cubicBezTo>
                  <a:cubicBezTo>
                    <a:pt x="5361" y="5525"/>
                    <a:pt x="10123" y="1905"/>
                    <a:pt x="4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6" name="Freeform: Shape 1667">
              <a:extLst>
                <a:ext uri="{FF2B5EF4-FFF2-40B4-BE49-F238E27FC236}">
                  <a16:creationId xmlns:a16="http://schemas.microsoft.com/office/drawing/2014/main" id="{8BD3B770-80BC-4D79-9E67-D82CB84B9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558" y="2098457"/>
              <a:ext cx="9525" cy="9525"/>
            </a:xfrm>
            <a:custGeom>
              <a:avLst/>
              <a:gdLst>
                <a:gd name="T0" fmla="*/ 11937 w 9525"/>
                <a:gd name="T1" fmla="*/ 14478000 h 9525"/>
                <a:gd name="T2" fmla="*/ 888 w 9525"/>
                <a:gd name="T3" fmla="*/ 30803850 h 9525"/>
                <a:gd name="T4" fmla="*/ 11937 w 9525"/>
                <a:gd name="T5" fmla="*/ 14478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937" y="1520"/>
                  </a:moveTo>
                  <a:cubicBezTo>
                    <a:pt x="9651" y="-480"/>
                    <a:pt x="-3494" y="-1052"/>
                    <a:pt x="888" y="3234"/>
                  </a:cubicBezTo>
                  <a:cubicBezTo>
                    <a:pt x="2602" y="-480"/>
                    <a:pt x="10413" y="8092"/>
                    <a:pt x="11937" y="15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7" name="Freeform: Shape 1668">
              <a:extLst>
                <a:ext uri="{FF2B5EF4-FFF2-40B4-BE49-F238E27FC236}">
                  <a16:creationId xmlns:a16="http://schemas.microsoft.com/office/drawing/2014/main" id="{400EE956-1ECA-4FCB-9A3F-AD3907128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250" y="3204591"/>
              <a:ext cx="19050" cy="9525"/>
            </a:xfrm>
            <a:custGeom>
              <a:avLst/>
              <a:gdLst>
                <a:gd name="T0" fmla="*/ 2270 w 19050"/>
                <a:gd name="T1" fmla="*/ 8572 h 9525"/>
                <a:gd name="T2" fmla="*/ 7604 w 19050"/>
                <a:gd name="T3" fmla="*/ 9239 h 9525"/>
                <a:gd name="T4" fmla="*/ 10271 w 19050"/>
                <a:gd name="T5" fmla="*/ 3429 h 9525"/>
                <a:gd name="T6" fmla="*/ 21129 w 19050"/>
                <a:gd name="T7" fmla="*/ 3238 h 9525"/>
                <a:gd name="T8" fmla="*/ 7223 w 19050"/>
                <a:gd name="T9" fmla="*/ 0 h 9525"/>
                <a:gd name="T10" fmla="*/ 1698 w 19050"/>
                <a:gd name="T11" fmla="*/ 13145 h 9525"/>
                <a:gd name="T12" fmla="*/ 2270 w 19050"/>
                <a:gd name="T13" fmla="*/ 8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2270" y="8572"/>
                  </a:moveTo>
                  <a:cubicBezTo>
                    <a:pt x="4080" y="8763"/>
                    <a:pt x="5794" y="9049"/>
                    <a:pt x="7604" y="9239"/>
                  </a:cubicBezTo>
                  <a:cubicBezTo>
                    <a:pt x="8270" y="7048"/>
                    <a:pt x="7794" y="3620"/>
                    <a:pt x="10271" y="3429"/>
                  </a:cubicBezTo>
                  <a:cubicBezTo>
                    <a:pt x="9890" y="8192"/>
                    <a:pt x="20653" y="7715"/>
                    <a:pt x="21129" y="3238"/>
                  </a:cubicBezTo>
                  <a:cubicBezTo>
                    <a:pt x="13128" y="4191"/>
                    <a:pt x="13224" y="2667"/>
                    <a:pt x="7223" y="0"/>
                  </a:cubicBezTo>
                  <a:cubicBezTo>
                    <a:pt x="6461" y="4477"/>
                    <a:pt x="-4017" y="7144"/>
                    <a:pt x="1698" y="13145"/>
                  </a:cubicBezTo>
                  <a:cubicBezTo>
                    <a:pt x="1794" y="11621"/>
                    <a:pt x="2079" y="10096"/>
                    <a:pt x="2270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8" name="Freeform: Shape 1669">
              <a:extLst>
                <a:ext uri="{FF2B5EF4-FFF2-40B4-BE49-F238E27FC236}">
                  <a16:creationId xmlns:a16="http://schemas.microsoft.com/office/drawing/2014/main" id="{1698AE4E-DB81-4D11-A2AE-4D500133C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771" y="2394680"/>
              <a:ext cx="28575" cy="9525"/>
            </a:xfrm>
            <a:custGeom>
              <a:avLst/>
              <a:gdLst>
                <a:gd name="T0" fmla="*/ 22955 w 28575"/>
                <a:gd name="T1" fmla="*/ 0 h 9525"/>
                <a:gd name="T2" fmla="*/ 23908 w 28575"/>
                <a:gd name="T3" fmla="*/ 6286 h 9525"/>
                <a:gd name="T4" fmla="*/ 1333 w 28575"/>
                <a:gd name="T5" fmla="*/ 381 h 9525"/>
                <a:gd name="T6" fmla="*/ 0 w 28575"/>
                <a:gd name="T7" fmla="*/ 9430 h 9525"/>
                <a:gd name="T8" fmla="*/ 15907 w 28575"/>
                <a:gd name="T9" fmla="*/ 11430 h 9525"/>
                <a:gd name="T10" fmla="*/ 20098 w 28575"/>
                <a:gd name="T11" fmla="*/ 7334 h 9525"/>
                <a:gd name="T12" fmla="*/ 31813 w 28575"/>
                <a:gd name="T13" fmla="*/ 13430 h 9525"/>
                <a:gd name="T14" fmla="*/ 22955 w 2857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9525">
                  <a:moveTo>
                    <a:pt x="22955" y="0"/>
                  </a:moveTo>
                  <a:cubicBezTo>
                    <a:pt x="22193" y="2762"/>
                    <a:pt x="24479" y="3620"/>
                    <a:pt x="23908" y="6286"/>
                  </a:cubicBezTo>
                  <a:cubicBezTo>
                    <a:pt x="17907" y="5525"/>
                    <a:pt x="7620" y="-191"/>
                    <a:pt x="1333" y="381"/>
                  </a:cubicBezTo>
                  <a:cubicBezTo>
                    <a:pt x="6096" y="7144"/>
                    <a:pt x="4381" y="2572"/>
                    <a:pt x="0" y="9430"/>
                  </a:cubicBezTo>
                  <a:cubicBezTo>
                    <a:pt x="6382" y="11240"/>
                    <a:pt x="12859" y="6096"/>
                    <a:pt x="15907" y="11430"/>
                  </a:cubicBezTo>
                  <a:cubicBezTo>
                    <a:pt x="17050" y="9811"/>
                    <a:pt x="18288" y="8287"/>
                    <a:pt x="20098" y="7334"/>
                  </a:cubicBezTo>
                  <a:cubicBezTo>
                    <a:pt x="25146" y="8668"/>
                    <a:pt x="24860" y="13335"/>
                    <a:pt x="31813" y="13430"/>
                  </a:cubicBezTo>
                  <a:cubicBezTo>
                    <a:pt x="34862" y="5048"/>
                    <a:pt x="26099" y="4381"/>
                    <a:pt x="229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69" name="Freeform: Shape 1670">
              <a:extLst>
                <a:ext uri="{FF2B5EF4-FFF2-40B4-BE49-F238E27FC236}">
                  <a16:creationId xmlns:a16="http://schemas.microsoft.com/office/drawing/2014/main" id="{BB9EB500-D7D7-44CE-B6D8-A03DF411B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819" y="2448272"/>
              <a:ext cx="9525" cy="9525"/>
            </a:xfrm>
            <a:custGeom>
              <a:avLst/>
              <a:gdLst>
                <a:gd name="T0" fmla="*/ 16764 w 9525"/>
                <a:gd name="T1" fmla="*/ 20288250 h 9525"/>
                <a:gd name="T2" fmla="*/ 4382 w 9525"/>
                <a:gd name="T3" fmla="*/ 5772150 h 9525"/>
                <a:gd name="T4" fmla="*/ 5525 w 9525"/>
                <a:gd name="T5" fmla="*/ 51130200 h 9525"/>
                <a:gd name="T6" fmla="*/ 0 w 9525"/>
                <a:gd name="T7" fmla="*/ 59302650 h 9525"/>
                <a:gd name="T8" fmla="*/ 8858 w 9525"/>
                <a:gd name="T9" fmla="*/ 70189725 h 9525"/>
                <a:gd name="T10" fmla="*/ 16764 w 9525"/>
                <a:gd name="T11" fmla="*/ 202882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764" y="2130"/>
                  </a:moveTo>
                  <a:cubicBezTo>
                    <a:pt x="11621" y="1273"/>
                    <a:pt x="8382" y="-1109"/>
                    <a:pt x="4382" y="606"/>
                  </a:cubicBezTo>
                  <a:cubicBezTo>
                    <a:pt x="6382" y="1082"/>
                    <a:pt x="6001" y="3273"/>
                    <a:pt x="5525" y="5368"/>
                  </a:cubicBezTo>
                  <a:cubicBezTo>
                    <a:pt x="3429" y="5368"/>
                    <a:pt x="571" y="4511"/>
                    <a:pt x="0" y="6226"/>
                  </a:cubicBezTo>
                  <a:cubicBezTo>
                    <a:pt x="2953" y="6607"/>
                    <a:pt x="5905" y="6988"/>
                    <a:pt x="8858" y="7369"/>
                  </a:cubicBezTo>
                  <a:cubicBezTo>
                    <a:pt x="7049" y="606"/>
                    <a:pt x="18669" y="8797"/>
                    <a:pt x="16764" y="2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0" name="Freeform: Shape 1671">
              <a:extLst>
                <a:ext uri="{FF2B5EF4-FFF2-40B4-BE49-F238E27FC236}">
                  <a16:creationId xmlns:a16="http://schemas.microsoft.com/office/drawing/2014/main" id="{1633020E-0215-4963-B172-768167A39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558" y="2483167"/>
              <a:ext cx="9525" cy="9525"/>
            </a:xfrm>
            <a:custGeom>
              <a:avLst/>
              <a:gdLst>
                <a:gd name="T0" fmla="*/ 165 w 9525"/>
                <a:gd name="T1" fmla="*/ 0 h 9525"/>
                <a:gd name="T2" fmla="*/ 9881 w 9525"/>
                <a:gd name="T3" fmla="*/ 69856350 h 9525"/>
                <a:gd name="T4" fmla="*/ 16072 w 9525"/>
                <a:gd name="T5" fmla="*/ 18145125 h 9525"/>
                <a:gd name="T6" fmla="*/ 16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549" y="5715"/>
                    <a:pt x="10643" y="2286"/>
                    <a:pt x="9881" y="7334"/>
                  </a:cubicBezTo>
                  <a:cubicBezTo>
                    <a:pt x="8071" y="1238"/>
                    <a:pt x="17882" y="8001"/>
                    <a:pt x="16072" y="1905"/>
                  </a:cubicBezTo>
                  <a:cubicBezTo>
                    <a:pt x="10833" y="1333"/>
                    <a:pt x="5499" y="667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1" name="Freeform: Shape 1672">
              <a:extLst>
                <a:ext uri="{FF2B5EF4-FFF2-40B4-BE49-F238E27FC236}">
                  <a16:creationId xmlns:a16="http://schemas.microsoft.com/office/drawing/2014/main" id="{5223CD84-DBBA-4132-A8A8-B25FA4BFF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08" y="2528792"/>
              <a:ext cx="9525" cy="9525"/>
            </a:xfrm>
            <a:custGeom>
              <a:avLst/>
              <a:gdLst>
                <a:gd name="T0" fmla="*/ 28775025 w 9525"/>
                <a:gd name="T1" fmla="*/ 0 h 9525"/>
                <a:gd name="T2" fmla="*/ 16068675 w 9525"/>
                <a:gd name="T3" fmla="*/ 86191725 h 9525"/>
                <a:gd name="T4" fmla="*/ 287750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21" y="0"/>
                  </a:moveTo>
                  <a:cubicBezTo>
                    <a:pt x="1497" y="857"/>
                    <a:pt x="-2122" y="7906"/>
                    <a:pt x="1687" y="9049"/>
                  </a:cubicBezTo>
                  <a:cubicBezTo>
                    <a:pt x="3307" y="8192"/>
                    <a:pt x="6831" y="1048"/>
                    <a:pt x="3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2" name="Freeform: Shape 1673">
              <a:extLst>
                <a:ext uri="{FF2B5EF4-FFF2-40B4-BE49-F238E27FC236}">
                  <a16:creationId xmlns:a16="http://schemas.microsoft.com/office/drawing/2014/main" id="{AD8A34B6-407C-4BE9-BA13-468F8569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69" y="2555177"/>
              <a:ext cx="9525" cy="9525"/>
            </a:xfrm>
            <a:custGeom>
              <a:avLst/>
              <a:gdLst>
                <a:gd name="T0" fmla="*/ 9365 w 9525"/>
                <a:gd name="T1" fmla="*/ 9982200 h 9525"/>
                <a:gd name="T2" fmla="*/ 507 w 9525"/>
                <a:gd name="T3" fmla="*/ 0 h 9525"/>
                <a:gd name="T4" fmla="*/ 9365 w 9525"/>
                <a:gd name="T5" fmla="*/ 9982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65" y="1048"/>
                  </a:moveTo>
                  <a:cubicBezTo>
                    <a:pt x="6412" y="667"/>
                    <a:pt x="3459" y="286"/>
                    <a:pt x="507" y="0"/>
                  </a:cubicBezTo>
                  <a:cubicBezTo>
                    <a:pt x="-2827" y="4191"/>
                    <a:pt x="11460" y="6001"/>
                    <a:pt x="9365" y="1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3" name="Freeform: Shape 1674">
              <a:extLst>
                <a:ext uri="{FF2B5EF4-FFF2-40B4-BE49-F238E27FC236}">
                  <a16:creationId xmlns:a16="http://schemas.microsoft.com/office/drawing/2014/main" id="{6BB831DC-04AF-4C9F-9A24-F1C5C1413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243" y="2711996"/>
              <a:ext cx="9525" cy="9525"/>
            </a:xfrm>
            <a:custGeom>
              <a:avLst/>
              <a:gdLst>
                <a:gd name="T0" fmla="*/ 14573 w 9525"/>
                <a:gd name="T1" fmla="*/ 6896100 h 9525"/>
                <a:gd name="T2" fmla="*/ 0 w 9525"/>
                <a:gd name="T3" fmla="*/ 18688050 h 9525"/>
                <a:gd name="T4" fmla="*/ 14573 w 9525"/>
                <a:gd name="T5" fmla="*/ 689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73" y="724"/>
                  </a:moveTo>
                  <a:cubicBezTo>
                    <a:pt x="8668" y="3772"/>
                    <a:pt x="2096" y="-3182"/>
                    <a:pt x="0" y="1962"/>
                  </a:cubicBezTo>
                  <a:cubicBezTo>
                    <a:pt x="2953" y="2057"/>
                    <a:pt x="13049" y="8439"/>
                    <a:pt x="14573" y="7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4" name="Freeform: Shape 1675">
              <a:extLst>
                <a:ext uri="{FF2B5EF4-FFF2-40B4-BE49-F238E27FC236}">
                  <a16:creationId xmlns:a16="http://schemas.microsoft.com/office/drawing/2014/main" id="{C18CBB72-E4CE-4EB3-83BC-143289529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861" y="2262473"/>
              <a:ext cx="28575" cy="9525"/>
            </a:xfrm>
            <a:custGeom>
              <a:avLst/>
              <a:gdLst>
                <a:gd name="T0" fmla="*/ 14198 w 28575"/>
                <a:gd name="T1" fmla="*/ 8001 h 9525"/>
                <a:gd name="T2" fmla="*/ 11722 w 28575"/>
                <a:gd name="T3" fmla="*/ 0 h 9525"/>
                <a:gd name="T4" fmla="*/ 6 w 28575"/>
                <a:gd name="T5" fmla="*/ 6191 h 9525"/>
                <a:gd name="T6" fmla="*/ 5816 w 28575"/>
                <a:gd name="T7" fmla="*/ 16193 h 9525"/>
                <a:gd name="T8" fmla="*/ 29248 w 28575"/>
                <a:gd name="T9" fmla="*/ 16002 h 9525"/>
                <a:gd name="T10" fmla="*/ 27438 w 28575"/>
                <a:gd name="T11" fmla="*/ 3524 h 9525"/>
                <a:gd name="T12" fmla="*/ 14198 w 28575"/>
                <a:gd name="T13" fmla="*/ 800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14198" y="8001"/>
                  </a:moveTo>
                  <a:cubicBezTo>
                    <a:pt x="14960" y="4286"/>
                    <a:pt x="14198" y="1619"/>
                    <a:pt x="11722" y="0"/>
                  </a:cubicBezTo>
                  <a:cubicBezTo>
                    <a:pt x="8293" y="2667"/>
                    <a:pt x="5912" y="6477"/>
                    <a:pt x="6" y="6191"/>
                  </a:cubicBezTo>
                  <a:cubicBezTo>
                    <a:pt x="-184" y="10954"/>
                    <a:pt x="4102" y="12668"/>
                    <a:pt x="5816" y="16193"/>
                  </a:cubicBezTo>
                  <a:cubicBezTo>
                    <a:pt x="12484" y="13335"/>
                    <a:pt x="21818" y="13335"/>
                    <a:pt x="29248" y="16002"/>
                  </a:cubicBezTo>
                  <a:cubicBezTo>
                    <a:pt x="32963" y="13145"/>
                    <a:pt x="30105" y="6286"/>
                    <a:pt x="27438" y="3524"/>
                  </a:cubicBezTo>
                  <a:cubicBezTo>
                    <a:pt x="25819" y="8096"/>
                    <a:pt x="20104" y="8192"/>
                    <a:pt x="14198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5" name="Freeform: Shape 1676">
              <a:extLst>
                <a:ext uri="{FF2B5EF4-FFF2-40B4-BE49-F238E27FC236}">
                  <a16:creationId xmlns:a16="http://schemas.microsoft.com/office/drawing/2014/main" id="{B7F54F35-1748-474C-BFA0-FF29B80B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776" y="2185702"/>
              <a:ext cx="9525" cy="9525"/>
            </a:xfrm>
            <a:custGeom>
              <a:avLst/>
              <a:gdLst>
                <a:gd name="T0" fmla="*/ 30841950 w 9525"/>
                <a:gd name="T1" fmla="*/ 0 h 9525"/>
                <a:gd name="T2" fmla="*/ 0 w 9525"/>
                <a:gd name="T3" fmla="*/ 10382 h 9525"/>
                <a:gd name="T4" fmla="*/ 3084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38" y="0"/>
                  </a:moveTo>
                  <a:cubicBezTo>
                    <a:pt x="3619" y="5048"/>
                    <a:pt x="1048" y="6858"/>
                    <a:pt x="0" y="10382"/>
                  </a:cubicBezTo>
                  <a:cubicBezTo>
                    <a:pt x="11049" y="13049"/>
                    <a:pt x="7239" y="2381"/>
                    <a:pt x="3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6" name="Freeform: Shape 1677">
              <a:extLst>
                <a:ext uri="{FF2B5EF4-FFF2-40B4-BE49-F238E27FC236}">
                  <a16:creationId xmlns:a16="http://schemas.microsoft.com/office/drawing/2014/main" id="{68183F47-A9DF-4549-8A0A-F75C2692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672" y="2204371"/>
              <a:ext cx="9525" cy="9525"/>
            </a:xfrm>
            <a:custGeom>
              <a:avLst/>
              <a:gdLst>
                <a:gd name="T0" fmla="*/ 9580 w 9525"/>
                <a:gd name="T1" fmla="*/ 11906 h 9525"/>
                <a:gd name="T2" fmla="*/ 12914 w 9525"/>
                <a:gd name="T3" fmla="*/ 1524 h 9525"/>
                <a:gd name="T4" fmla="*/ 532 w 9525"/>
                <a:gd name="T5" fmla="*/ 0 h 9525"/>
                <a:gd name="T6" fmla="*/ 9580 w 9525"/>
                <a:gd name="T7" fmla="*/ 11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80" y="11906"/>
                  </a:moveTo>
                  <a:cubicBezTo>
                    <a:pt x="9390" y="7048"/>
                    <a:pt x="13581" y="6953"/>
                    <a:pt x="12914" y="1524"/>
                  </a:cubicBezTo>
                  <a:cubicBezTo>
                    <a:pt x="5485" y="6096"/>
                    <a:pt x="9390" y="3143"/>
                    <a:pt x="532" y="0"/>
                  </a:cubicBezTo>
                  <a:cubicBezTo>
                    <a:pt x="-1278" y="7144"/>
                    <a:pt x="1484" y="11240"/>
                    <a:pt x="958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7" name="Freeform: Shape 1678">
              <a:extLst>
                <a:ext uri="{FF2B5EF4-FFF2-40B4-BE49-F238E27FC236}">
                  <a16:creationId xmlns:a16="http://schemas.microsoft.com/office/drawing/2014/main" id="{1DF11899-EEB7-4403-A6BD-481304877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751" y="2289856"/>
              <a:ext cx="9525" cy="9525"/>
            </a:xfrm>
            <a:custGeom>
              <a:avLst/>
              <a:gdLst>
                <a:gd name="T0" fmla="*/ 10739 w 9525"/>
                <a:gd name="T1" fmla="*/ 19526250 h 9525"/>
                <a:gd name="T2" fmla="*/ 1214 w 9525"/>
                <a:gd name="T3" fmla="*/ 52187475 h 9525"/>
                <a:gd name="T4" fmla="*/ 10739 w 9525"/>
                <a:gd name="T5" fmla="*/ 19526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739" y="2050"/>
                  </a:moveTo>
                  <a:cubicBezTo>
                    <a:pt x="7881" y="-2808"/>
                    <a:pt x="-3739" y="2050"/>
                    <a:pt x="1214" y="5479"/>
                  </a:cubicBezTo>
                  <a:cubicBezTo>
                    <a:pt x="1500" y="1193"/>
                    <a:pt x="12548" y="8717"/>
                    <a:pt x="10739" y="20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8" name="Freeform: Shape 1679">
              <a:extLst>
                <a:ext uri="{FF2B5EF4-FFF2-40B4-BE49-F238E27FC236}">
                  <a16:creationId xmlns:a16="http://schemas.microsoft.com/office/drawing/2014/main" id="{0A4A5C2F-BFA5-4CC2-8AE6-82FD1B425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059" y="2379518"/>
              <a:ext cx="9525" cy="9525"/>
            </a:xfrm>
            <a:custGeom>
              <a:avLst/>
              <a:gdLst>
                <a:gd name="T0" fmla="*/ 6143 w 9525"/>
                <a:gd name="T1" fmla="*/ 14686 h 9525"/>
                <a:gd name="T2" fmla="*/ 11858 w 9525"/>
                <a:gd name="T3" fmla="*/ 17 h 9525"/>
                <a:gd name="T4" fmla="*/ 142 w 9525"/>
                <a:gd name="T5" fmla="*/ 6209 h 9525"/>
                <a:gd name="T6" fmla="*/ 6143 w 9525"/>
                <a:gd name="T7" fmla="*/ 146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43" y="14686"/>
                  </a:moveTo>
                  <a:cubicBezTo>
                    <a:pt x="9000" y="10876"/>
                    <a:pt x="11667" y="6875"/>
                    <a:pt x="11858" y="17"/>
                  </a:cubicBezTo>
                  <a:cubicBezTo>
                    <a:pt x="2333" y="-459"/>
                    <a:pt x="11763" y="9066"/>
                    <a:pt x="142" y="6209"/>
                  </a:cubicBezTo>
                  <a:cubicBezTo>
                    <a:pt x="-1001" y="11162"/>
                    <a:pt x="5095" y="11352"/>
                    <a:pt x="6143" y="146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79" name="Freeform: Shape 1680">
              <a:extLst>
                <a:ext uri="{FF2B5EF4-FFF2-40B4-BE49-F238E27FC236}">
                  <a16:creationId xmlns:a16="http://schemas.microsoft.com/office/drawing/2014/main" id="{7251A634-6E2D-4D81-A08B-D5E941B8C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99" y="2489460"/>
              <a:ext cx="9525" cy="9525"/>
            </a:xfrm>
            <a:custGeom>
              <a:avLst/>
              <a:gdLst>
                <a:gd name="T0" fmla="*/ 58969275 w 9525"/>
                <a:gd name="T1" fmla="*/ 1762125 h 9525"/>
                <a:gd name="T2" fmla="*/ 0 w 9525"/>
                <a:gd name="T3" fmla="*/ 53473350 h 9525"/>
                <a:gd name="T4" fmla="*/ 73485375 w 9525"/>
                <a:gd name="T5" fmla="*/ 19002375 h 9525"/>
                <a:gd name="T6" fmla="*/ 58969275 w 9525"/>
                <a:gd name="T7" fmla="*/ 1762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5"/>
                  </a:moveTo>
                  <a:cubicBezTo>
                    <a:pt x="1524" y="-863"/>
                    <a:pt x="1143" y="2757"/>
                    <a:pt x="0" y="5614"/>
                  </a:cubicBezTo>
                  <a:cubicBezTo>
                    <a:pt x="3429" y="5424"/>
                    <a:pt x="7715" y="5995"/>
                    <a:pt x="7715" y="1995"/>
                  </a:cubicBezTo>
                  <a:cubicBezTo>
                    <a:pt x="6668" y="1709"/>
                    <a:pt x="5715" y="1423"/>
                    <a:pt x="6191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0" name="Freeform: Shape 1681">
              <a:extLst>
                <a:ext uri="{FF2B5EF4-FFF2-40B4-BE49-F238E27FC236}">
                  <a16:creationId xmlns:a16="http://schemas.microsoft.com/office/drawing/2014/main" id="{4DE5F430-8657-40F5-91C7-1863FD574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802731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9716 w 9525"/>
                <a:gd name="T3" fmla="*/ 0 h 9525"/>
                <a:gd name="T4" fmla="*/ 0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5715" y="6096"/>
                    <a:pt x="8763" y="4191"/>
                    <a:pt x="9716" y="0"/>
                  </a:cubicBezTo>
                  <a:cubicBezTo>
                    <a:pt x="5334" y="381"/>
                    <a:pt x="1143" y="1048"/>
                    <a:pt x="0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1" name="Freeform: Shape 1682">
              <a:extLst>
                <a:ext uri="{FF2B5EF4-FFF2-40B4-BE49-F238E27FC236}">
                  <a16:creationId xmlns:a16="http://schemas.microsoft.com/office/drawing/2014/main" id="{5F3D1AC9-935A-4FE5-9CA6-E1F34CF56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873" y="2044700"/>
              <a:ext cx="9525" cy="9525"/>
            </a:xfrm>
            <a:custGeom>
              <a:avLst/>
              <a:gdLst>
                <a:gd name="T0" fmla="*/ 11239 w 9525"/>
                <a:gd name="T1" fmla="*/ 15725775 h 9525"/>
                <a:gd name="T2" fmla="*/ 0 w 9525"/>
                <a:gd name="T3" fmla="*/ 46567725 h 9525"/>
                <a:gd name="T4" fmla="*/ 11239 w 9525"/>
                <a:gd name="T5" fmla="*/ 15725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39" y="1651"/>
                  </a:moveTo>
                  <a:cubicBezTo>
                    <a:pt x="6763" y="-3207"/>
                    <a:pt x="4286" y="4127"/>
                    <a:pt x="0" y="4889"/>
                  </a:cubicBezTo>
                  <a:cubicBezTo>
                    <a:pt x="5334" y="5651"/>
                    <a:pt x="9144" y="4699"/>
                    <a:pt x="11239" y="16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2" name="Freeform: Shape 1683">
              <a:extLst>
                <a:ext uri="{FF2B5EF4-FFF2-40B4-BE49-F238E27FC236}">
                  <a16:creationId xmlns:a16="http://schemas.microsoft.com/office/drawing/2014/main" id="{404BB997-55A8-42E1-9592-8DCC75E4B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2217229"/>
              <a:ext cx="9525" cy="9525"/>
            </a:xfrm>
            <a:custGeom>
              <a:avLst/>
              <a:gdLst>
                <a:gd name="T0" fmla="*/ 1048 w 9525"/>
                <a:gd name="T1" fmla="*/ 4477 h 9525"/>
                <a:gd name="T2" fmla="*/ 0 w 9525"/>
                <a:gd name="T3" fmla="*/ 12002 h 9525"/>
                <a:gd name="T4" fmla="*/ 14288 w 9525"/>
                <a:gd name="T5" fmla="*/ 0 h 9525"/>
                <a:gd name="T6" fmla="*/ 1048 w 9525"/>
                <a:gd name="T7" fmla="*/ 44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4477"/>
                  </a:moveTo>
                  <a:cubicBezTo>
                    <a:pt x="667" y="6953"/>
                    <a:pt x="286" y="9525"/>
                    <a:pt x="0" y="12002"/>
                  </a:cubicBezTo>
                  <a:cubicBezTo>
                    <a:pt x="5144" y="8382"/>
                    <a:pt x="11716" y="6382"/>
                    <a:pt x="14288" y="0"/>
                  </a:cubicBezTo>
                  <a:cubicBezTo>
                    <a:pt x="9144" y="667"/>
                    <a:pt x="7049" y="4763"/>
                    <a:pt x="1048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3" name="Freeform: Shape 1684">
              <a:extLst>
                <a:ext uri="{FF2B5EF4-FFF2-40B4-BE49-F238E27FC236}">
                  <a16:creationId xmlns:a16="http://schemas.microsoft.com/office/drawing/2014/main" id="{C66CD84D-F381-4604-9A56-580A3413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438" y="2334768"/>
              <a:ext cx="9525" cy="9525"/>
            </a:xfrm>
            <a:custGeom>
              <a:avLst/>
              <a:gdLst>
                <a:gd name="T0" fmla="*/ 0 w 9525"/>
                <a:gd name="T1" fmla="*/ 7620 h 9525"/>
                <a:gd name="T2" fmla="*/ 4191 w 9525"/>
                <a:gd name="T3" fmla="*/ 15811 h 9525"/>
                <a:gd name="T4" fmla="*/ 14383 w 9525"/>
                <a:gd name="T5" fmla="*/ 7810 h 9525"/>
                <a:gd name="T6" fmla="*/ 1048 w 9525"/>
                <a:gd name="T7" fmla="*/ 0 h 9525"/>
                <a:gd name="T8" fmla="*/ 0 w 9525"/>
                <a:gd name="T9" fmla="*/ 762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7620"/>
                  </a:moveTo>
                  <a:cubicBezTo>
                    <a:pt x="286" y="11049"/>
                    <a:pt x="3143" y="12859"/>
                    <a:pt x="4191" y="15811"/>
                  </a:cubicBezTo>
                  <a:cubicBezTo>
                    <a:pt x="6191" y="11525"/>
                    <a:pt x="14192" y="14097"/>
                    <a:pt x="14383" y="7810"/>
                  </a:cubicBezTo>
                  <a:cubicBezTo>
                    <a:pt x="11525" y="4191"/>
                    <a:pt x="7620" y="1333"/>
                    <a:pt x="1048" y="0"/>
                  </a:cubicBezTo>
                  <a:cubicBezTo>
                    <a:pt x="-1714" y="4953"/>
                    <a:pt x="11144" y="9239"/>
                    <a:pt x="0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4" name="Freeform: Shape 1685">
              <a:extLst>
                <a:ext uri="{FF2B5EF4-FFF2-40B4-BE49-F238E27FC236}">
                  <a16:creationId xmlns:a16="http://schemas.microsoft.com/office/drawing/2014/main" id="{B69E16FF-3054-4EAE-80D8-0D29A2FD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744" y="2464944"/>
              <a:ext cx="9525" cy="9525"/>
            </a:xfrm>
            <a:custGeom>
              <a:avLst/>
              <a:gdLst>
                <a:gd name="T0" fmla="*/ 978 w 9525"/>
                <a:gd name="T1" fmla="*/ 31 h 9525"/>
                <a:gd name="T2" fmla="*/ 788 w 9525"/>
                <a:gd name="T3" fmla="*/ 13842 h 9525"/>
                <a:gd name="T4" fmla="*/ 12694 w 9525"/>
                <a:gd name="T5" fmla="*/ 6127 h 9525"/>
                <a:gd name="T6" fmla="*/ 5645 w 9525"/>
                <a:gd name="T7" fmla="*/ 5269 h 9525"/>
                <a:gd name="T8" fmla="*/ 978 w 9525"/>
                <a:gd name="T9" fmla="*/ 3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78" y="31"/>
                  </a:moveTo>
                  <a:cubicBezTo>
                    <a:pt x="2312" y="6698"/>
                    <a:pt x="-1594" y="9556"/>
                    <a:pt x="788" y="13842"/>
                  </a:cubicBezTo>
                  <a:cubicBezTo>
                    <a:pt x="407" y="6412"/>
                    <a:pt x="11932" y="12223"/>
                    <a:pt x="12694" y="6127"/>
                  </a:cubicBezTo>
                  <a:cubicBezTo>
                    <a:pt x="10313" y="5841"/>
                    <a:pt x="8027" y="5555"/>
                    <a:pt x="5645" y="5269"/>
                  </a:cubicBezTo>
                  <a:cubicBezTo>
                    <a:pt x="7265" y="1459"/>
                    <a:pt x="5645" y="-255"/>
                    <a:pt x="97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5" name="Freeform: Shape 1686">
              <a:extLst>
                <a:ext uri="{FF2B5EF4-FFF2-40B4-BE49-F238E27FC236}">
                  <a16:creationId xmlns:a16="http://schemas.microsoft.com/office/drawing/2014/main" id="{2DD22E1D-E516-4ED0-97EA-789CAD73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31" y="2783358"/>
              <a:ext cx="9525" cy="9525"/>
            </a:xfrm>
            <a:custGeom>
              <a:avLst/>
              <a:gdLst>
                <a:gd name="T0" fmla="*/ 12478 w 9525"/>
                <a:gd name="T1" fmla="*/ 62960250 h 9525"/>
                <a:gd name="T2" fmla="*/ 11525 w 9525"/>
                <a:gd name="T3" fmla="*/ 3076575 h 9525"/>
                <a:gd name="T4" fmla="*/ 0 w 9525"/>
                <a:gd name="T5" fmla="*/ 48444150 h 9525"/>
                <a:gd name="T6" fmla="*/ 12478 w 9525"/>
                <a:gd name="T7" fmla="*/ 6296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78" y="6610"/>
                  </a:moveTo>
                  <a:cubicBezTo>
                    <a:pt x="12954" y="4038"/>
                    <a:pt x="12763" y="1847"/>
                    <a:pt x="11525" y="323"/>
                  </a:cubicBezTo>
                  <a:cubicBezTo>
                    <a:pt x="4953" y="-1106"/>
                    <a:pt x="3048" y="2514"/>
                    <a:pt x="0" y="5086"/>
                  </a:cubicBezTo>
                  <a:cubicBezTo>
                    <a:pt x="7239" y="5181"/>
                    <a:pt x="5525" y="4895"/>
                    <a:pt x="12478" y="66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6" name="Freeform: Shape 1687">
              <a:extLst>
                <a:ext uri="{FF2B5EF4-FFF2-40B4-BE49-F238E27FC236}">
                  <a16:creationId xmlns:a16="http://schemas.microsoft.com/office/drawing/2014/main" id="{C913466C-107C-4FA9-B4F4-D56774EC7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92" y="2178749"/>
              <a:ext cx="28575" cy="28575"/>
            </a:xfrm>
            <a:custGeom>
              <a:avLst/>
              <a:gdLst>
                <a:gd name="T0" fmla="*/ 21625 w 28575"/>
                <a:gd name="T1" fmla="*/ 21336 h 28575"/>
                <a:gd name="T2" fmla="*/ 22864 w 28575"/>
                <a:gd name="T3" fmla="*/ 0 h 28575"/>
                <a:gd name="T4" fmla="*/ 8957 w 28575"/>
                <a:gd name="T5" fmla="*/ 21336 h 28575"/>
                <a:gd name="T6" fmla="*/ 2099 w 28575"/>
                <a:gd name="T7" fmla="*/ 18955 h 28575"/>
                <a:gd name="T8" fmla="*/ 385 w 28575"/>
                <a:gd name="T9" fmla="*/ 31051 h 28575"/>
                <a:gd name="T10" fmla="*/ 34389 w 28575"/>
                <a:gd name="T11" fmla="*/ 19907 h 28575"/>
                <a:gd name="T12" fmla="*/ 21625 w 28575"/>
                <a:gd name="T13" fmla="*/ 21336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28575">
                  <a:moveTo>
                    <a:pt x="21625" y="21336"/>
                  </a:moveTo>
                  <a:cubicBezTo>
                    <a:pt x="7243" y="17621"/>
                    <a:pt x="32198" y="9049"/>
                    <a:pt x="22864" y="0"/>
                  </a:cubicBezTo>
                  <a:cubicBezTo>
                    <a:pt x="12958" y="7239"/>
                    <a:pt x="15720" y="14383"/>
                    <a:pt x="8957" y="21336"/>
                  </a:cubicBezTo>
                  <a:cubicBezTo>
                    <a:pt x="5528" y="21241"/>
                    <a:pt x="5242" y="19145"/>
                    <a:pt x="2099" y="18955"/>
                  </a:cubicBezTo>
                  <a:cubicBezTo>
                    <a:pt x="9243" y="24860"/>
                    <a:pt x="-2187" y="27241"/>
                    <a:pt x="385" y="31051"/>
                  </a:cubicBezTo>
                  <a:cubicBezTo>
                    <a:pt x="8481" y="23813"/>
                    <a:pt x="23245" y="23813"/>
                    <a:pt x="34389" y="19907"/>
                  </a:cubicBezTo>
                  <a:cubicBezTo>
                    <a:pt x="25912" y="17907"/>
                    <a:pt x="16387" y="11811"/>
                    <a:pt x="21625" y="21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7" name="Freeform: Shape 1688">
              <a:extLst>
                <a:ext uri="{FF2B5EF4-FFF2-40B4-BE49-F238E27FC236}">
                  <a16:creationId xmlns:a16="http://schemas.microsoft.com/office/drawing/2014/main" id="{D8AD1927-3B96-4D5D-88C5-85BBB1295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723" y="2408015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048 h 9525"/>
                <a:gd name="T4" fmla="*/ 57159525 w 9525"/>
                <a:gd name="T5" fmla="*/ 95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3143" y="1143"/>
                    <a:pt x="2000" y="1524"/>
                    <a:pt x="0" y="1048"/>
                  </a:cubicBezTo>
                  <a:cubicBezTo>
                    <a:pt x="476" y="4858"/>
                    <a:pt x="381" y="9049"/>
                    <a:pt x="6001" y="9525"/>
                  </a:cubicBezTo>
                  <a:cubicBezTo>
                    <a:pt x="9716" y="7048"/>
                    <a:pt x="7334" y="1715"/>
                    <a:pt x="3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8" name="Freeform: Shape 1689">
              <a:extLst>
                <a:ext uri="{FF2B5EF4-FFF2-40B4-BE49-F238E27FC236}">
                  <a16:creationId xmlns:a16="http://schemas.microsoft.com/office/drawing/2014/main" id="{BC31A4DB-05F2-4B9E-B2D1-BE9C04A58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477" y="2926367"/>
              <a:ext cx="9525" cy="9525"/>
            </a:xfrm>
            <a:custGeom>
              <a:avLst/>
              <a:gdLst>
                <a:gd name="T0" fmla="*/ 44900850 w 9525"/>
                <a:gd name="T1" fmla="*/ 74380725 h 9525"/>
                <a:gd name="T2" fmla="*/ 72113775 w 9525"/>
                <a:gd name="T3" fmla="*/ 4524375 h 9525"/>
                <a:gd name="T4" fmla="*/ 44900850 w 9525"/>
                <a:gd name="T5" fmla="*/ 74380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14" y="7809"/>
                  </a:moveTo>
                  <a:cubicBezTo>
                    <a:pt x="3856" y="3333"/>
                    <a:pt x="7762" y="4190"/>
                    <a:pt x="7571" y="475"/>
                  </a:cubicBezTo>
                  <a:cubicBezTo>
                    <a:pt x="142" y="-2287"/>
                    <a:pt x="-3573" y="7904"/>
                    <a:pt x="4714" y="78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89" name="Freeform: Shape 1690">
              <a:extLst>
                <a:ext uri="{FF2B5EF4-FFF2-40B4-BE49-F238E27FC236}">
                  <a16:creationId xmlns:a16="http://schemas.microsoft.com/office/drawing/2014/main" id="{5F0E4400-A4A5-493F-BE43-397B01DF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853" y="3137992"/>
              <a:ext cx="9525" cy="9525"/>
            </a:xfrm>
            <a:custGeom>
              <a:avLst/>
              <a:gdLst>
                <a:gd name="T0" fmla="*/ 0 w 9525"/>
                <a:gd name="T1" fmla="*/ 53711475 h 9525"/>
                <a:gd name="T2" fmla="*/ 58969275 w 9525"/>
                <a:gd name="T3" fmla="*/ 1990725 h 9525"/>
                <a:gd name="T4" fmla="*/ 0 w 9525"/>
                <a:gd name="T5" fmla="*/ 5371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39"/>
                  </a:moveTo>
                  <a:cubicBezTo>
                    <a:pt x="4572" y="6686"/>
                    <a:pt x="6096" y="4305"/>
                    <a:pt x="6191" y="209"/>
                  </a:cubicBezTo>
                  <a:cubicBezTo>
                    <a:pt x="1524" y="-743"/>
                    <a:pt x="0" y="1638"/>
                    <a:pt x="0" y="5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0" name="Freeform: Shape 1691">
              <a:extLst>
                <a:ext uri="{FF2B5EF4-FFF2-40B4-BE49-F238E27FC236}">
                  <a16:creationId xmlns:a16="http://schemas.microsoft.com/office/drawing/2014/main" id="{26FFFCEE-C0B1-4510-9830-FAEA0B36F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508" y="2236558"/>
              <a:ext cx="9525" cy="9525"/>
            </a:xfrm>
            <a:custGeom>
              <a:avLst/>
              <a:gdLst>
                <a:gd name="T0" fmla="*/ 44262675 w 9525"/>
                <a:gd name="T1" fmla="*/ 61769625 h 9525"/>
                <a:gd name="T2" fmla="*/ 69656325 w 9525"/>
                <a:gd name="T3" fmla="*/ 6419850 h 9525"/>
                <a:gd name="T4" fmla="*/ 44262675 w 9525"/>
                <a:gd name="T5" fmla="*/ 617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47" y="6485"/>
                  </a:moveTo>
                  <a:cubicBezTo>
                    <a:pt x="4647" y="3627"/>
                    <a:pt x="7123" y="3437"/>
                    <a:pt x="7313" y="674"/>
                  </a:cubicBezTo>
                  <a:cubicBezTo>
                    <a:pt x="-211" y="-2469"/>
                    <a:pt x="-3259" y="6389"/>
                    <a:pt x="4647" y="6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1" name="Freeform: Shape 1692">
              <a:extLst>
                <a:ext uri="{FF2B5EF4-FFF2-40B4-BE49-F238E27FC236}">
                  <a16:creationId xmlns:a16="http://schemas.microsoft.com/office/drawing/2014/main" id="{F97E3DEF-9D34-478C-A5A5-958B031B3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408" y="2214848"/>
              <a:ext cx="28575" cy="9525"/>
            </a:xfrm>
            <a:custGeom>
              <a:avLst/>
              <a:gdLst>
                <a:gd name="T0" fmla="*/ 363 w 28575"/>
                <a:gd name="T1" fmla="*/ 1333 h 9525"/>
                <a:gd name="T2" fmla="*/ 648 w 28575"/>
                <a:gd name="T3" fmla="*/ 12097 h 9525"/>
                <a:gd name="T4" fmla="*/ 12555 w 28575"/>
                <a:gd name="T5" fmla="*/ 4286 h 9525"/>
                <a:gd name="T6" fmla="*/ 9030 w 28575"/>
                <a:gd name="T7" fmla="*/ 16193 h 9525"/>
                <a:gd name="T8" fmla="*/ 24080 w 28575"/>
                <a:gd name="T9" fmla="*/ 11906 h 9525"/>
                <a:gd name="T10" fmla="*/ 27604 w 28575"/>
                <a:gd name="T11" fmla="*/ 0 h 9525"/>
                <a:gd name="T12" fmla="*/ 363 w 28575"/>
                <a:gd name="T13" fmla="*/ 133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363" y="1333"/>
                  </a:moveTo>
                  <a:cubicBezTo>
                    <a:pt x="-1161" y="6001"/>
                    <a:pt x="2744" y="7049"/>
                    <a:pt x="648" y="12097"/>
                  </a:cubicBezTo>
                  <a:cubicBezTo>
                    <a:pt x="8364" y="13621"/>
                    <a:pt x="6363" y="4572"/>
                    <a:pt x="12555" y="4286"/>
                  </a:cubicBezTo>
                  <a:cubicBezTo>
                    <a:pt x="12269" y="9239"/>
                    <a:pt x="8554" y="10287"/>
                    <a:pt x="9030" y="16193"/>
                  </a:cubicBezTo>
                  <a:cubicBezTo>
                    <a:pt x="14650" y="15431"/>
                    <a:pt x="21413" y="15907"/>
                    <a:pt x="24080" y="11906"/>
                  </a:cubicBezTo>
                  <a:cubicBezTo>
                    <a:pt x="17984" y="6858"/>
                    <a:pt x="32367" y="3905"/>
                    <a:pt x="27604" y="0"/>
                  </a:cubicBezTo>
                  <a:cubicBezTo>
                    <a:pt x="18937" y="4763"/>
                    <a:pt x="12555" y="1143"/>
                    <a:pt x="363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2" name="Freeform: Shape 1693">
              <a:extLst>
                <a:ext uri="{FF2B5EF4-FFF2-40B4-BE49-F238E27FC236}">
                  <a16:creationId xmlns:a16="http://schemas.microsoft.com/office/drawing/2014/main" id="{6CC55C2D-F833-4599-B5DF-BB2304C40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56" y="2464975"/>
              <a:ext cx="9525" cy="9525"/>
            </a:xfrm>
            <a:custGeom>
              <a:avLst/>
              <a:gdLst>
                <a:gd name="T0" fmla="*/ 75009375 w 9525"/>
                <a:gd name="T1" fmla="*/ 5429 h 9525"/>
                <a:gd name="T2" fmla="*/ 13315950 w 9525"/>
                <a:gd name="T3" fmla="*/ 0 h 9525"/>
                <a:gd name="T4" fmla="*/ 16040100 w 9525"/>
                <a:gd name="T5" fmla="*/ 10763 h 9525"/>
                <a:gd name="T6" fmla="*/ 75009375 w 9525"/>
                <a:gd name="T7" fmla="*/ 5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875" y="5429"/>
                  </a:moveTo>
                  <a:cubicBezTo>
                    <a:pt x="4351" y="4572"/>
                    <a:pt x="5017" y="952"/>
                    <a:pt x="1398" y="0"/>
                  </a:cubicBezTo>
                  <a:cubicBezTo>
                    <a:pt x="1969" y="3238"/>
                    <a:pt x="-2222" y="9620"/>
                    <a:pt x="1684" y="10763"/>
                  </a:cubicBezTo>
                  <a:cubicBezTo>
                    <a:pt x="-31" y="4763"/>
                    <a:pt x="9685" y="11525"/>
                    <a:pt x="7875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3" name="Freeform: Shape 1694">
              <a:extLst>
                <a:ext uri="{FF2B5EF4-FFF2-40B4-BE49-F238E27FC236}">
                  <a16:creationId xmlns:a16="http://schemas.microsoft.com/office/drawing/2014/main" id="{CED8C35E-0052-4566-83E4-BCB4E2C0F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76" y="2547244"/>
              <a:ext cx="9525" cy="9525"/>
            </a:xfrm>
            <a:custGeom>
              <a:avLst/>
              <a:gdLst>
                <a:gd name="T0" fmla="*/ 78028800 w 9525"/>
                <a:gd name="T1" fmla="*/ 257175 h 9525"/>
                <a:gd name="T2" fmla="*/ 0 w 9525"/>
                <a:gd name="T3" fmla="*/ 63760350 h 9525"/>
                <a:gd name="T4" fmla="*/ 78028800 w 9525"/>
                <a:gd name="T5" fmla="*/ 257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92" y="27"/>
                  </a:moveTo>
                  <a:cubicBezTo>
                    <a:pt x="3143" y="-259"/>
                    <a:pt x="286" y="1741"/>
                    <a:pt x="0" y="6694"/>
                  </a:cubicBezTo>
                  <a:cubicBezTo>
                    <a:pt x="5715" y="7742"/>
                    <a:pt x="5048" y="1836"/>
                    <a:pt x="819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4" name="Freeform: Shape 1695">
              <a:extLst>
                <a:ext uri="{FF2B5EF4-FFF2-40B4-BE49-F238E27FC236}">
                  <a16:creationId xmlns:a16="http://schemas.microsoft.com/office/drawing/2014/main" id="{7ED2BDC8-FAA3-4CC5-80BD-5F60D6AE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10" y="2483431"/>
              <a:ext cx="9525" cy="9525"/>
            </a:xfrm>
            <a:custGeom>
              <a:avLst/>
              <a:gdLst>
                <a:gd name="T0" fmla="*/ 0 w 9525"/>
                <a:gd name="T1" fmla="*/ 64627125 h 9525"/>
                <a:gd name="T2" fmla="*/ 78028800 w 9525"/>
                <a:gd name="T3" fmla="*/ 1114425 h 9525"/>
                <a:gd name="T4" fmla="*/ 0 w 9525"/>
                <a:gd name="T5" fmla="*/ 64627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785"/>
                  </a:moveTo>
                  <a:cubicBezTo>
                    <a:pt x="6287" y="8499"/>
                    <a:pt x="7429" y="4499"/>
                    <a:pt x="8192" y="117"/>
                  </a:cubicBezTo>
                  <a:cubicBezTo>
                    <a:pt x="2572" y="-740"/>
                    <a:pt x="1524" y="3261"/>
                    <a:pt x="0" y="6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5" name="Freeform: Shape 1696">
              <a:extLst>
                <a:ext uri="{FF2B5EF4-FFF2-40B4-BE49-F238E27FC236}">
                  <a16:creationId xmlns:a16="http://schemas.microsoft.com/office/drawing/2014/main" id="{9126BCAB-601B-4F0E-979B-3ECF3E7ED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745" y="2893750"/>
              <a:ext cx="9525" cy="9525"/>
            </a:xfrm>
            <a:custGeom>
              <a:avLst/>
              <a:gdLst>
                <a:gd name="T0" fmla="*/ 78162150 w 9525"/>
                <a:gd name="T1" fmla="*/ 37576125 h 9525"/>
                <a:gd name="T2" fmla="*/ 14658975 w 9525"/>
                <a:gd name="T3" fmla="*/ 381000 h 9525"/>
                <a:gd name="T4" fmla="*/ 6486525 w 9525"/>
                <a:gd name="T5" fmla="*/ 57540525 h 9525"/>
                <a:gd name="T6" fmla="*/ 78162150 w 9525"/>
                <a:gd name="T7" fmla="*/ 37576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06" y="3945"/>
                  </a:moveTo>
                  <a:cubicBezTo>
                    <a:pt x="4682" y="3469"/>
                    <a:pt x="6492" y="-436"/>
                    <a:pt x="1539" y="40"/>
                  </a:cubicBezTo>
                  <a:cubicBezTo>
                    <a:pt x="-1795" y="2707"/>
                    <a:pt x="1443" y="1945"/>
                    <a:pt x="681" y="6041"/>
                  </a:cubicBezTo>
                  <a:cubicBezTo>
                    <a:pt x="4682" y="6993"/>
                    <a:pt x="7349" y="6517"/>
                    <a:pt x="8206" y="3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6" name="Freeform: Shape 1697">
              <a:extLst>
                <a:ext uri="{FF2B5EF4-FFF2-40B4-BE49-F238E27FC236}">
                  <a16:creationId xmlns:a16="http://schemas.microsoft.com/office/drawing/2014/main" id="{36C358DC-B1FF-4A6A-B5E3-122E9305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32" y="2044810"/>
              <a:ext cx="9525" cy="9525"/>
            </a:xfrm>
            <a:custGeom>
              <a:avLst/>
              <a:gdLst>
                <a:gd name="T0" fmla="*/ 13049 w 9525"/>
                <a:gd name="T1" fmla="*/ 16487775 h 9525"/>
                <a:gd name="T2" fmla="*/ 0 w 9525"/>
                <a:gd name="T3" fmla="*/ 45519975 h 9525"/>
                <a:gd name="T4" fmla="*/ 13049 w 9525"/>
                <a:gd name="T5" fmla="*/ 1648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731"/>
                  </a:moveTo>
                  <a:cubicBezTo>
                    <a:pt x="7429" y="779"/>
                    <a:pt x="952" y="-2936"/>
                    <a:pt x="0" y="4779"/>
                  </a:cubicBezTo>
                  <a:cubicBezTo>
                    <a:pt x="4096" y="3446"/>
                    <a:pt x="11430" y="5827"/>
                    <a:pt x="13049" y="17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7" name="Freeform: Shape 1698">
              <a:extLst>
                <a:ext uri="{FF2B5EF4-FFF2-40B4-BE49-F238E27FC236}">
                  <a16:creationId xmlns:a16="http://schemas.microsoft.com/office/drawing/2014/main" id="{222514E0-A1AA-4725-8178-F182D3706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203" y="2083361"/>
              <a:ext cx="9525" cy="9525"/>
            </a:xfrm>
            <a:custGeom>
              <a:avLst/>
              <a:gdLst>
                <a:gd name="T0" fmla="*/ 0 w 9525"/>
                <a:gd name="T1" fmla="*/ 13106400 h 9525"/>
                <a:gd name="T2" fmla="*/ 44453175 w 9525"/>
                <a:gd name="T3" fmla="*/ 62103000 h 9525"/>
                <a:gd name="T4" fmla="*/ 0 w 9525"/>
                <a:gd name="T5" fmla="*/ 13106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76"/>
                  </a:moveTo>
                  <a:cubicBezTo>
                    <a:pt x="3334" y="1948"/>
                    <a:pt x="571" y="6520"/>
                    <a:pt x="4667" y="6520"/>
                  </a:cubicBezTo>
                  <a:cubicBezTo>
                    <a:pt x="10382" y="4615"/>
                    <a:pt x="3429" y="-3101"/>
                    <a:pt x="0" y="13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8" name="Freeform: Shape 1699">
              <a:extLst>
                <a:ext uri="{FF2B5EF4-FFF2-40B4-BE49-F238E27FC236}">
                  <a16:creationId xmlns:a16="http://schemas.microsoft.com/office/drawing/2014/main" id="{BD3599C2-74E2-4BCE-A269-5FD4B0794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671" y="2488291"/>
              <a:ext cx="9525" cy="9525"/>
            </a:xfrm>
            <a:custGeom>
              <a:avLst/>
              <a:gdLst>
                <a:gd name="T0" fmla="*/ 86191725 w 9525"/>
                <a:gd name="T1" fmla="*/ 32851725 h 9525"/>
                <a:gd name="T2" fmla="*/ 0 w 9525"/>
                <a:gd name="T3" fmla="*/ 36480750 h 9525"/>
                <a:gd name="T4" fmla="*/ 86191725 w 9525"/>
                <a:gd name="T5" fmla="*/ 32851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3449"/>
                  </a:moveTo>
                  <a:cubicBezTo>
                    <a:pt x="6763" y="782"/>
                    <a:pt x="667" y="-2932"/>
                    <a:pt x="0" y="3830"/>
                  </a:cubicBezTo>
                  <a:cubicBezTo>
                    <a:pt x="4000" y="4878"/>
                    <a:pt x="7144" y="8021"/>
                    <a:pt x="9049" y="3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899" name="Freeform: Shape 1700">
              <a:extLst>
                <a:ext uri="{FF2B5EF4-FFF2-40B4-BE49-F238E27FC236}">
                  <a16:creationId xmlns:a16="http://schemas.microsoft.com/office/drawing/2014/main" id="{DD09B253-354B-492C-9407-0D98F539F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439" y="212312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4480500 w 9525"/>
                <a:gd name="T3" fmla="*/ 12764 h 9525"/>
                <a:gd name="T4" fmla="*/ 68046600 w 9525"/>
                <a:gd name="T5" fmla="*/ 857 h 9525"/>
                <a:gd name="T6" fmla="*/ 13611225 w 9525"/>
                <a:gd name="T7" fmla="*/ 323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619" y="4001"/>
                    <a:pt x="-2476" y="11716"/>
                    <a:pt x="3620" y="12764"/>
                  </a:cubicBezTo>
                  <a:cubicBezTo>
                    <a:pt x="3048" y="6858"/>
                    <a:pt x="6858" y="5810"/>
                    <a:pt x="7144" y="857"/>
                  </a:cubicBezTo>
                  <a:cubicBezTo>
                    <a:pt x="3715" y="0"/>
                    <a:pt x="3334" y="2477"/>
                    <a:pt x="1429" y="3239"/>
                  </a:cubicBezTo>
                  <a:cubicBezTo>
                    <a:pt x="1143" y="2096"/>
                    <a:pt x="1714" y="28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0" name="Freeform: Shape 1701">
              <a:extLst>
                <a:ext uri="{FF2B5EF4-FFF2-40B4-BE49-F238E27FC236}">
                  <a16:creationId xmlns:a16="http://schemas.microsoft.com/office/drawing/2014/main" id="{C1688E9D-9CB9-4521-B0F8-9B4BCBC43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2174554"/>
              <a:ext cx="9525" cy="9525"/>
            </a:xfrm>
            <a:custGeom>
              <a:avLst/>
              <a:gdLst>
                <a:gd name="T0" fmla="*/ 67141725 w 9525"/>
                <a:gd name="T1" fmla="*/ 2194 h 9525"/>
                <a:gd name="T2" fmla="*/ 19050000 w 9525"/>
                <a:gd name="T3" fmla="*/ 3 h 9525"/>
                <a:gd name="T4" fmla="*/ 0 w 9525"/>
                <a:gd name="T5" fmla="*/ 13624 h 9525"/>
                <a:gd name="T6" fmla="*/ 67141725 w 9525"/>
                <a:gd name="T7" fmla="*/ 219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9" y="2194"/>
                  </a:moveTo>
                  <a:cubicBezTo>
                    <a:pt x="4763" y="1813"/>
                    <a:pt x="4858" y="-92"/>
                    <a:pt x="2000" y="3"/>
                  </a:cubicBezTo>
                  <a:cubicBezTo>
                    <a:pt x="-1333" y="3909"/>
                    <a:pt x="4763" y="7433"/>
                    <a:pt x="0" y="13624"/>
                  </a:cubicBezTo>
                  <a:cubicBezTo>
                    <a:pt x="6191" y="14100"/>
                    <a:pt x="4382" y="5623"/>
                    <a:pt x="7049" y="2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1" name="Freeform: Shape 1702">
              <a:extLst>
                <a:ext uri="{FF2B5EF4-FFF2-40B4-BE49-F238E27FC236}">
                  <a16:creationId xmlns:a16="http://schemas.microsoft.com/office/drawing/2014/main" id="{0BC0C98E-ACEC-4778-8CD3-87DFD55F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245" y="2268658"/>
              <a:ext cx="9525" cy="9525"/>
            </a:xfrm>
            <a:custGeom>
              <a:avLst/>
              <a:gdLst>
                <a:gd name="T0" fmla="*/ 13049 w 9525"/>
                <a:gd name="T1" fmla="*/ 12763500 h 9525"/>
                <a:gd name="T2" fmla="*/ 0 w 9525"/>
                <a:gd name="T3" fmla="*/ 41795700 h 9525"/>
                <a:gd name="T4" fmla="*/ 13049 w 9525"/>
                <a:gd name="T5" fmla="*/ 12763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340"/>
                  </a:moveTo>
                  <a:cubicBezTo>
                    <a:pt x="11144" y="-279"/>
                    <a:pt x="0" y="-1517"/>
                    <a:pt x="0" y="4388"/>
                  </a:cubicBezTo>
                  <a:cubicBezTo>
                    <a:pt x="3905" y="8103"/>
                    <a:pt x="13621" y="7817"/>
                    <a:pt x="13049" y="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2" name="Freeform: Shape 1703">
              <a:extLst>
                <a:ext uri="{FF2B5EF4-FFF2-40B4-BE49-F238E27FC236}">
                  <a16:creationId xmlns:a16="http://schemas.microsoft.com/office/drawing/2014/main" id="{F90CD66D-68EB-447E-B5A5-AFBDF2B1A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2384407"/>
              <a:ext cx="9525" cy="9525"/>
            </a:xfrm>
            <a:custGeom>
              <a:avLst/>
              <a:gdLst>
                <a:gd name="T0" fmla="*/ 88001475 w 9525"/>
                <a:gd name="T1" fmla="*/ 33432750 h 9525"/>
                <a:gd name="T2" fmla="*/ 75304650 w 9525"/>
                <a:gd name="T3" fmla="*/ 2590800 h 9525"/>
                <a:gd name="T4" fmla="*/ 0 w 9525"/>
                <a:gd name="T5" fmla="*/ 51577875 h 9525"/>
                <a:gd name="T6" fmla="*/ 88001475 w 9525"/>
                <a:gd name="T7" fmla="*/ 33432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39" y="3510"/>
                  </a:moveTo>
                  <a:cubicBezTo>
                    <a:pt x="7906" y="3034"/>
                    <a:pt x="7334" y="1986"/>
                    <a:pt x="7906" y="272"/>
                  </a:cubicBezTo>
                  <a:cubicBezTo>
                    <a:pt x="2477" y="-1157"/>
                    <a:pt x="2381" y="3415"/>
                    <a:pt x="0" y="5415"/>
                  </a:cubicBezTo>
                  <a:cubicBezTo>
                    <a:pt x="4286" y="6177"/>
                    <a:pt x="8477" y="6749"/>
                    <a:pt x="9239" y="35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3" name="Freeform: Shape 1704">
              <a:extLst>
                <a:ext uri="{FF2B5EF4-FFF2-40B4-BE49-F238E27FC236}">
                  <a16:creationId xmlns:a16="http://schemas.microsoft.com/office/drawing/2014/main" id="{0364AB9F-02A9-40CD-8B30-E9C5026D5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06" y="2079117"/>
              <a:ext cx="9525" cy="9525"/>
            </a:xfrm>
            <a:custGeom>
              <a:avLst/>
              <a:gdLst>
                <a:gd name="T0" fmla="*/ 56245125 w 9525"/>
                <a:gd name="T1" fmla="*/ 12287 h 9525"/>
                <a:gd name="T2" fmla="*/ 56245125 w 9525"/>
                <a:gd name="T3" fmla="*/ 0 h 9525"/>
                <a:gd name="T4" fmla="*/ 0 w 9525"/>
                <a:gd name="T5" fmla="*/ 3905 h 9525"/>
                <a:gd name="T6" fmla="*/ 56245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12287"/>
                  </a:moveTo>
                  <a:cubicBezTo>
                    <a:pt x="4858" y="5810"/>
                    <a:pt x="8572" y="4191"/>
                    <a:pt x="5905" y="0"/>
                  </a:cubicBezTo>
                  <a:cubicBezTo>
                    <a:pt x="3810" y="1143"/>
                    <a:pt x="4572" y="5524"/>
                    <a:pt x="0" y="3905"/>
                  </a:cubicBezTo>
                  <a:cubicBezTo>
                    <a:pt x="381" y="7715"/>
                    <a:pt x="286" y="11811"/>
                    <a:pt x="590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4" name="Freeform: Shape 1705">
              <a:extLst>
                <a:ext uri="{FF2B5EF4-FFF2-40B4-BE49-F238E27FC236}">
                  <a16:creationId xmlns:a16="http://schemas.microsoft.com/office/drawing/2014/main" id="{6BB6DD62-636A-46A8-9D1A-70A6C0FF2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995" y="2376237"/>
              <a:ext cx="9525" cy="9525"/>
            </a:xfrm>
            <a:custGeom>
              <a:avLst/>
              <a:gdLst>
                <a:gd name="T0" fmla="*/ 11249 w 9525"/>
                <a:gd name="T1" fmla="*/ 7829550 h 9525"/>
                <a:gd name="T2" fmla="*/ 10 w 9525"/>
                <a:gd name="T3" fmla="*/ 37776150 h 9525"/>
                <a:gd name="T4" fmla="*/ 11249 w 9525"/>
                <a:gd name="T5" fmla="*/ 7829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9" y="822"/>
                  </a:moveTo>
                  <a:cubicBezTo>
                    <a:pt x="5915" y="60"/>
                    <a:pt x="-276" y="-1559"/>
                    <a:pt x="10" y="3966"/>
                  </a:cubicBezTo>
                  <a:cubicBezTo>
                    <a:pt x="5344" y="4823"/>
                    <a:pt x="9153" y="3775"/>
                    <a:pt x="11249" y="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5" name="Freeform: Shape 1706">
              <a:extLst>
                <a:ext uri="{FF2B5EF4-FFF2-40B4-BE49-F238E27FC236}">
                  <a16:creationId xmlns:a16="http://schemas.microsoft.com/office/drawing/2014/main" id="{0C4BD118-4EEC-4027-83F1-71D76DD62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319" y="2483739"/>
              <a:ext cx="9525" cy="9525"/>
            </a:xfrm>
            <a:custGeom>
              <a:avLst/>
              <a:gdLst>
                <a:gd name="T0" fmla="*/ 68665725 w 9525"/>
                <a:gd name="T1" fmla="*/ 35385375 h 9525"/>
                <a:gd name="T2" fmla="*/ 22393275 w 9525"/>
                <a:gd name="T3" fmla="*/ 0 h 9525"/>
                <a:gd name="T4" fmla="*/ 6866572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09" y="3715"/>
                  </a:moveTo>
                  <a:cubicBezTo>
                    <a:pt x="3685" y="3715"/>
                    <a:pt x="3970" y="1238"/>
                    <a:pt x="2351" y="0"/>
                  </a:cubicBezTo>
                  <a:cubicBezTo>
                    <a:pt x="-4697" y="2191"/>
                    <a:pt x="6257" y="11144"/>
                    <a:pt x="7209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6" name="Freeform: Shape 1707">
              <a:extLst>
                <a:ext uri="{FF2B5EF4-FFF2-40B4-BE49-F238E27FC236}">
                  <a16:creationId xmlns:a16="http://schemas.microsoft.com/office/drawing/2014/main" id="{616E9783-D976-489B-AE8C-F4D70092C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37" y="2705097"/>
              <a:ext cx="9525" cy="9525"/>
            </a:xfrm>
            <a:custGeom>
              <a:avLst/>
              <a:gdLst>
                <a:gd name="T0" fmla="*/ 81476850 w 9525"/>
                <a:gd name="T1" fmla="*/ 1432 h 9525"/>
                <a:gd name="T2" fmla="*/ 33385125 w 9525"/>
                <a:gd name="T3" fmla="*/ 11529 h 9525"/>
                <a:gd name="T4" fmla="*/ 81476850 w 9525"/>
                <a:gd name="T5" fmla="*/ 143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54" y="1432"/>
                  </a:moveTo>
                  <a:cubicBezTo>
                    <a:pt x="838" y="-4283"/>
                    <a:pt x="-3448" y="8766"/>
                    <a:pt x="3505" y="11529"/>
                  </a:cubicBezTo>
                  <a:cubicBezTo>
                    <a:pt x="8173" y="6957"/>
                    <a:pt x="-781" y="3432"/>
                    <a:pt x="8554" y="1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7" name="Freeform: Shape 1708">
              <a:extLst>
                <a:ext uri="{FF2B5EF4-FFF2-40B4-BE49-F238E27FC236}">
                  <a16:creationId xmlns:a16="http://schemas.microsoft.com/office/drawing/2014/main" id="{D0B3E1BD-A4CE-415A-BA56-A61B42274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662" y="2917673"/>
              <a:ext cx="9525" cy="9525"/>
            </a:xfrm>
            <a:custGeom>
              <a:avLst/>
              <a:gdLst>
                <a:gd name="T0" fmla="*/ 88915875 w 9525"/>
                <a:gd name="T1" fmla="*/ 16573500 h 9525"/>
                <a:gd name="T2" fmla="*/ 0 w 9525"/>
                <a:gd name="T3" fmla="*/ 34718625 h 9525"/>
                <a:gd name="T4" fmla="*/ 48996600 w 9525"/>
                <a:gd name="T5" fmla="*/ 55578375 h 9525"/>
                <a:gd name="T6" fmla="*/ 88915875 w 9525"/>
                <a:gd name="T7" fmla="*/ 1657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1740"/>
                  </a:moveTo>
                  <a:cubicBezTo>
                    <a:pt x="7144" y="-832"/>
                    <a:pt x="286" y="-832"/>
                    <a:pt x="0" y="3645"/>
                  </a:cubicBezTo>
                  <a:cubicBezTo>
                    <a:pt x="2477" y="3835"/>
                    <a:pt x="3810" y="4883"/>
                    <a:pt x="5144" y="5835"/>
                  </a:cubicBezTo>
                  <a:cubicBezTo>
                    <a:pt x="5048" y="2787"/>
                    <a:pt x="8001" y="3168"/>
                    <a:pt x="9335" y="17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8" name="Freeform: Shape 1709">
              <a:extLst>
                <a:ext uri="{FF2B5EF4-FFF2-40B4-BE49-F238E27FC236}">
                  <a16:creationId xmlns:a16="http://schemas.microsoft.com/office/drawing/2014/main" id="{B58C6562-4A2A-4605-94B7-7D1DAB25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83" y="2252516"/>
              <a:ext cx="9525" cy="9525"/>
            </a:xfrm>
            <a:custGeom>
              <a:avLst/>
              <a:gdLst>
                <a:gd name="T0" fmla="*/ 3038475 w 9525"/>
                <a:gd name="T1" fmla="*/ 7743825 h 9525"/>
                <a:gd name="T2" fmla="*/ 71085075 w 9525"/>
                <a:gd name="T3" fmla="*/ 15906750 h 9525"/>
                <a:gd name="T4" fmla="*/ 3038475 w 9525"/>
                <a:gd name="T5" fmla="*/ 774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9" y="813"/>
                  </a:moveTo>
                  <a:cubicBezTo>
                    <a:pt x="-1871" y="6433"/>
                    <a:pt x="7940" y="7671"/>
                    <a:pt x="7463" y="1670"/>
                  </a:cubicBezTo>
                  <a:cubicBezTo>
                    <a:pt x="2510" y="1289"/>
                    <a:pt x="4225" y="-1282"/>
                    <a:pt x="319" y="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09" name="Freeform: Shape 1710">
              <a:extLst>
                <a:ext uri="{FF2B5EF4-FFF2-40B4-BE49-F238E27FC236}">
                  <a16:creationId xmlns:a16="http://schemas.microsoft.com/office/drawing/2014/main" id="{712A7E4F-3A24-4147-BCF8-B17EAAB8B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320" y="2151616"/>
              <a:ext cx="9525" cy="9525"/>
            </a:xfrm>
            <a:custGeom>
              <a:avLst/>
              <a:gdLst>
                <a:gd name="T0" fmla="*/ 354 w 9525"/>
                <a:gd name="T1" fmla="*/ 8178 h 9525"/>
                <a:gd name="T2" fmla="*/ 16451 w 9525"/>
                <a:gd name="T3" fmla="*/ 8654 h 9525"/>
                <a:gd name="T4" fmla="*/ 3211 w 9525"/>
                <a:gd name="T5" fmla="*/ 844 h 9525"/>
                <a:gd name="T6" fmla="*/ 354 w 9525"/>
                <a:gd name="T7" fmla="*/ 81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54" y="8178"/>
                  </a:moveTo>
                  <a:cubicBezTo>
                    <a:pt x="7117" y="9892"/>
                    <a:pt x="13403" y="15226"/>
                    <a:pt x="16451" y="8654"/>
                  </a:cubicBezTo>
                  <a:cubicBezTo>
                    <a:pt x="13784" y="5797"/>
                    <a:pt x="8736" y="-2681"/>
                    <a:pt x="3211" y="844"/>
                  </a:cubicBezTo>
                  <a:cubicBezTo>
                    <a:pt x="7783" y="2844"/>
                    <a:pt x="-1932" y="3130"/>
                    <a:pt x="354" y="8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0" name="Freeform: Shape 1711">
              <a:extLst>
                <a:ext uri="{FF2B5EF4-FFF2-40B4-BE49-F238E27FC236}">
                  <a16:creationId xmlns:a16="http://schemas.microsoft.com/office/drawing/2014/main" id="{D55D32AA-E638-468D-B867-5C9BE88F4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451" y="2227421"/>
              <a:ext cx="9525" cy="9525"/>
            </a:xfrm>
            <a:custGeom>
              <a:avLst/>
              <a:gdLst>
                <a:gd name="T0" fmla="*/ 28889325 w 9525"/>
                <a:gd name="T1" fmla="*/ 76209525 h 9525"/>
                <a:gd name="T2" fmla="*/ 70618350 w 9525"/>
                <a:gd name="T3" fmla="*/ 22679025 h 9525"/>
                <a:gd name="T4" fmla="*/ 5295900 w 9525"/>
                <a:gd name="T5" fmla="*/ 0 h 9525"/>
                <a:gd name="T6" fmla="*/ 2888932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33" y="8001"/>
                  </a:moveTo>
                  <a:cubicBezTo>
                    <a:pt x="2366" y="3715"/>
                    <a:pt x="7033" y="5334"/>
                    <a:pt x="7414" y="2381"/>
                  </a:cubicBezTo>
                  <a:cubicBezTo>
                    <a:pt x="3985" y="2286"/>
                    <a:pt x="3795" y="191"/>
                    <a:pt x="556" y="0"/>
                  </a:cubicBezTo>
                  <a:cubicBezTo>
                    <a:pt x="-206" y="3715"/>
                    <a:pt x="-777" y="7334"/>
                    <a:pt x="3033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1" name="Freeform: Shape 1712">
              <a:extLst>
                <a:ext uri="{FF2B5EF4-FFF2-40B4-BE49-F238E27FC236}">
                  <a16:creationId xmlns:a16="http://schemas.microsoft.com/office/drawing/2014/main" id="{694FB123-46D8-4A2D-9C5F-95E00FFD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838" y="2736913"/>
              <a:ext cx="9525" cy="9525"/>
            </a:xfrm>
            <a:custGeom>
              <a:avLst/>
              <a:gdLst>
                <a:gd name="T0" fmla="*/ 11506200 w 9525"/>
                <a:gd name="T1" fmla="*/ 0 h 9525"/>
                <a:gd name="T2" fmla="*/ 33280350 w 9525"/>
                <a:gd name="T3" fmla="*/ 9525 h 9525"/>
                <a:gd name="T4" fmla="*/ 11506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08" y="0"/>
                  </a:moveTo>
                  <a:cubicBezTo>
                    <a:pt x="1875" y="3239"/>
                    <a:pt x="-3173" y="10097"/>
                    <a:pt x="3494" y="9525"/>
                  </a:cubicBezTo>
                  <a:cubicBezTo>
                    <a:pt x="3970" y="5525"/>
                    <a:pt x="5685" y="762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2" name="Freeform: Shape 1713">
              <a:extLst>
                <a:ext uri="{FF2B5EF4-FFF2-40B4-BE49-F238E27FC236}">
                  <a16:creationId xmlns:a16="http://schemas.microsoft.com/office/drawing/2014/main" id="{F9036365-EB64-4C4F-BAA1-9A392DC77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188" y="2679118"/>
              <a:ext cx="9525" cy="9525"/>
            </a:xfrm>
            <a:custGeom>
              <a:avLst/>
              <a:gdLst>
                <a:gd name="T0" fmla="*/ 0 w 9525"/>
                <a:gd name="T1" fmla="*/ 32461200 h 9525"/>
                <a:gd name="T2" fmla="*/ 12763 w 9525"/>
                <a:gd name="T3" fmla="*/ 18849975 h 9525"/>
                <a:gd name="T4" fmla="*/ 0 w 9525"/>
                <a:gd name="T5" fmla="*/ 32461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408"/>
                  </a:moveTo>
                  <a:cubicBezTo>
                    <a:pt x="6953" y="1979"/>
                    <a:pt x="9906" y="6265"/>
                    <a:pt x="12763" y="1979"/>
                  </a:cubicBezTo>
                  <a:cubicBezTo>
                    <a:pt x="8858" y="-2307"/>
                    <a:pt x="3048" y="1408"/>
                    <a:pt x="0" y="3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3" name="Freeform: Shape 1714">
              <a:extLst>
                <a:ext uri="{FF2B5EF4-FFF2-40B4-BE49-F238E27FC236}">
                  <a16:creationId xmlns:a16="http://schemas.microsoft.com/office/drawing/2014/main" id="{FD8D7F28-2364-4F46-9707-BD773DC6E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770" y="2121828"/>
              <a:ext cx="9525" cy="9525"/>
            </a:xfrm>
            <a:custGeom>
              <a:avLst/>
              <a:gdLst>
                <a:gd name="T0" fmla="*/ 0 w 9525"/>
                <a:gd name="T1" fmla="*/ 10629 h 9525"/>
                <a:gd name="T2" fmla="*/ 65322450 w 9525"/>
                <a:gd name="T3" fmla="*/ 723 h 9525"/>
                <a:gd name="T4" fmla="*/ 0 w 9525"/>
                <a:gd name="T5" fmla="*/ 106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629"/>
                  </a:moveTo>
                  <a:cubicBezTo>
                    <a:pt x="9144" y="11105"/>
                    <a:pt x="1619" y="3866"/>
                    <a:pt x="6858" y="723"/>
                  </a:cubicBezTo>
                  <a:cubicBezTo>
                    <a:pt x="-1333" y="-2611"/>
                    <a:pt x="1524" y="6438"/>
                    <a:pt x="0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4" name="Freeform: Shape 1715">
              <a:extLst>
                <a:ext uri="{FF2B5EF4-FFF2-40B4-BE49-F238E27FC236}">
                  <a16:creationId xmlns:a16="http://schemas.microsoft.com/office/drawing/2014/main" id="{C042BB01-2F46-43B3-8195-1BCC49E01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22" y="2312099"/>
              <a:ext cx="9525" cy="9525"/>
            </a:xfrm>
            <a:custGeom>
              <a:avLst/>
              <a:gdLst>
                <a:gd name="T0" fmla="*/ 70237350 w 9525"/>
                <a:gd name="T1" fmla="*/ 22679025 h 9525"/>
                <a:gd name="T2" fmla="*/ 4914900 w 9525"/>
                <a:gd name="T3" fmla="*/ 0 h 9525"/>
                <a:gd name="T4" fmla="*/ 63884175 w 9525"/>
                <a:gd name="T5" fmla="*/ 66227325 h 9525"/>
                <a:gd name="T6" fmla="*/ 70237350 w 9525"/>
                <a:gd name="T7" fmla="*/ 2267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2381"/>
                  </a:moveTo>
                  <a:cubicBezTo>
                    <a:pt x="4230" y="2095"/>
                    <a:pt x="1944" y="1333"/>
                    <a:pt x="516" y="0"/>
                  </a:cubicBezTo>
                  <a:cubicBezTo>
                    <a:pt x="-1485" y="4953"/>
                    <a:pt x="2706" y="5905"/>
                    <a:pt x="6707" y="6953"/>
                  </a:cubicBezTo>
                  <a:cubicBezTo>
                    <a:pt x="6897" y="5334"/>
                    <a:pt x="7088" y="3810"/>
                    <a:pt x="7374" y="2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5" name="Freeform: Shape 1716">
              <a:extLst>
                <a:ext uri="{FF2B5EF4-FFF2-40B4-BE49-F238E27FC236}">
                  <a16:creationId xmlns:a16="http://schemas.microsoft.com/office/drawing/2014/main" id="{8CACB897-925C-447F-B9A0-E60B6D3A1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051" y="2201513"/>
              <a:ext cx="19050" cy="28575"/>
            </a:xfrm>
            <a:custGeom>
              <a:avLst/>
              <a:gdLst>
                <a:gd name="T0" fmla="*/ 0 w 19050"/>
                <a:gd name="T1" fmla="*/ 26956 h 28575"/>
                <a:gd name="T2" fmla="*/ 8858 w 19050"/>
                <a:gd name="T3" fmla="*/ 28099 h 28575"/>
                <a:gd name="T4" fmla="*/ 7525 w 19050"/>
                <a:gd name="T5" fmla="*/ 37147 h 28575"/>
                <a:gd name="T6" fmla="*/ 20764 w 19050"/>
                <a:gd name="T7" fmla="*/ 32671 h 28575"/>
                <a:gd name="T8" fmla="*/ 18288 w 19050"/>
                <a:gd name="T9" fmla="*/ 24670 h 28575"/>
                <a:gd name="T10" fmla="*/ 13906 w 19050"/>
                <a:gd name="T11" fmla="*/ 30290 h 28575"/>
                <a:gd name="T12" fmla="*/ 9430 w 19050"/>
                <a:gd name="T13" fmla="*/ 23527 h 28575"/>
                <a:gd name="T14" fmla="*/ 17621 w 19050"/>
                <a:gd name="T15" fmla="*/ 16859 h 28575"/>
                <a:gd name="T16" fmla="*/ 16478 w 19050"/>
                <a:gd name="T17" fmla="*/ 12097 h 28575"/>
                <a:gd name="T18" fmla="*/ 5620 w 19050"/>
                <a:gd name="T19" fmla="*/ 0 h 28575"/>
                <a:gd name="T20" fmla="*/ 3048 w 19050"/>
                <a:gd name="T21" fmla="*/ 18193 h 28575"/>
                <a:gd name="T22" fmla="*/ 10763 w 19050"/>
                <a:gd name="T23" fmla="*/ 14573 h 28575"/>
                <a:gd name="T24" fmla="*/ 0 w 19050"/>
                <a:gd name="T25" fmla="*/ 26956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28575">
                  <a:moveTo>
                    <a:pt x="0" y="26956"/>
                  </a:moveTo>
                  <a:cubicBezTo>
                    <a:pt x="2953" y="30194"/>
                    <a:pt x="4381" y="27718"/>
                    <a:pt x="8858" y="28099"/>
                  </a:cubicBezTo>
                  <a:cubicBezTo>
                    <a:pt x="8382" y="31147"/>
                    <a:pt x="8001" y="34099"/>
                    <a:pt x="7525" y="37147"/>
                  </a:cubicBezTo>
                  <a:cubicBezTo>
                    <a:pt x="14668" y="36100"/>
                    <a:pt x="15145" y="31528"/>
                    <a:pt x="20764" y="32671"/>
                  </a:cubicBezTo>
                  <a:cubicBezTo>
                    <a:pt x="17526" y="32290"/>
                    <a:pt x="25241" y="25527"/>
                    <a:pt x="18288" y="24670"/>
                  </a:cubicBezTo>
                  <a:cubicBezTo>
                    <a:pt x="18288" y="28194"/>
                    <a:pt x="17050" y="30290"/>
                    <a:pt x="13906" y="30290"/>
                  </a:cubicBezTo>
                  <a:cubicBezTo>
                    <a:pt x="10382" y="29432"/>
                    <a:pt x="10954" y="25813"/>
                    <a:pt x="9430" y="23527"/>
                  </a:cubicBezTo>
                  <a:cubicBezTo>
                    <a:pt x="12763" y="22003"/>
                    <a:pt x="16859" y="21241"/>
                    <a:pt x="17621" y="16859"/>
                  </a:cubicBezTo>
                  <a:cubicBezTo>
                    <a:pt x="15621" y="16383"/>
                    <a:pt x="16002" y="14192"/>
                    <a:pt x="16478" y="12097"/>
                  </a:cubicBezTo>
                  <a:cubicBezTo>
                    <a:pt x="3143" y="11430"/>
                    <a:pt x="12192" y="4667"/>
                    <a:pt x="5620" y="0"/>
                  </a:cubicBezTo>
                  <a:cubicBezTo>
                    <a:pt x="4000" y="5715"/>
                    <a:pt x="4477" y="12287"/>
                    <a:pt x="3048" y="18193"/>
                  </a:cubicBezTo>
                  <a:cubicBezTo>
                    <a:pt x="8572" y="20193"/>
                    <a:pt x="7239" y="14764"/>
                    <a:pt x="10763" y="14573"/>
                  </a:cubicBezTo>
                  <a:cubicBezTo>
                    <a:pt x="11049" y="22955"/>
                    <a:pt x="3619" y="22860"/>
                    <a:pt x="0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6" name="Freeform: Shape 1717">
              <a:extLst>
                <a:ext uri="{FF2B5EF4-FFF2-40B4-BE49-F238E27FC236}">
                  <a16:creationId xmlns:a16="http://schemas.microsoft.com/office/drawing/2014/main" id="{0D010788-6E2D-46DC-B386-14733309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765" y="2399252"/>
              <a:ext cx="9525" cy="9525"/>
            </a:xfrm>
            <a:custGeom>
              <a:avLst/>
              <a:gdLst>
                <a:gd name="T0" fmla="*/ 9953 w 9525"/>
                <a:gd name="T1" fmla="*/ 39014400 h 9525"/>
                <a:gd name="T2" fmla="*/ 2809 w 9525"/>
                <a:gd name="T3" fmla="*/ 30851475 h 9525"/>
                <a:gd name="T4" fmla="*/ 1476 w 9525"/>
                <a:gd name="T5" fmla="*/ 0 h 9525"/>
                <a:gd name="T6" fmla="*/ 3952 w 9525"/>
                <a:gd name="T7" fmla="*/ 76209525 h 9525"/>
                <a:gd name="T8" fmla="*/ 9953 w 9525"/>
                <a:gd name="T9" fmla="*/ 3901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953" y="4096"/>
                  </a:moveTo>
                  <a:cubicBezTo>
                    <a:pt x="5095" y="3620"/>
                    <a:pt x="6714" y="1143"/>
                    <a:pt x="2809" y="3239"/>
                  </a:cubicBezTo>
                  <a:cubicBezTo>
                    <a:pt x="2619" y="2000"/>
                    <a:pt x="3190" y="286"/>
                    <a:pt x="1476" y="0"/>
                  </a:cubicBezTo>
                  <a:cubicBezTo>
                    <a:pt x="-2334" y="2381"/>
                    <a:pt x="2238" y="5334"/>
                    <a:pt x="3952" y="8001"/>
                  </a:cubicBezTo>
                  <a:cubicBezTo>
                    <a:pt x="4524" y="5144"/>
                    <a:pt x="9953" y="7715"/>
                    <a:pt x="9953" y="4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7" name="Freeform: Shape 1718">
              <a:extLst>
                <a:ext uri="{FF2B5EF4-FFF2-40B4-BE49-F238E27FC236}">
                  <a16:creationId xmlns:a16="http://schemas.microsoft.com/office/drawing/2014/main" id="{0B5C615B-FACE-4938-928E-473EDEEC6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145" y="2410386"/>
              <a:ext cx="9525" cy="9525"/>
            </a:xfrm>
            <a:custGeom>
              <a:avLst/>
              <a:gdLst>
                <a:gd name="T0" fmla="*/ 75304650 w 9525"/>
                <a:gd name="T1" fmla="*/ 1009650 h 9525"/>
                <a:gd name="T2" fmla="*/ 0 w 9525"/>
                <a:gd name="T3" fmla="*/ 50006250 h 9525"/>
                <a:gd name="T4" fmla="*/ 48987075 w 9525"/>
                <a:gd name="T5" fmla="*/ 70866000 h 9525"/>
                <a:gd name="T6" fmla="*/ 75304650 w 9525"/>
                <a:gd name="T7" fmla="*/ 1009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06"/>
                  </a:moveTo>
                  <a:cubicBezTo>
                    <a:pt x="2953" y="-751"/>
                    <a:pt x="2857" y="3821"/>
                    <a:pt x="0" y="5250"/>
                  </a:cubicBezTo>
                  <a:cubicBezTo>
                    <a:pt x="2381" y="5440"/>
                    <a:pt x="3810" y="6488"/>
                    <a:pt x="5143" y="7440"/>
                  </a:cubicBezTo>
                  <a:cubicBezTo>
                    <a:pt x="5334" y="3154"/>
                    <a:pt x="12192" y="4773"/>
                    <a:pt x="79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8" name="Freeform: Shape 1719">
              <a:extLst>
                <a:ext uri="{FF2B5EF4-FFF2-40B4-BE49-F238E27FC236}">
                  <a16:creationId xmlns:a16="http://schemas.microsoft.com/office/drawing/2014/main" id="{8B6F5DF3-F339-4C5C-BBAE-09E882DC7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279" y="2145915"/>
              <a:ext cx="9525" cy="9525"/>
            </a:xfrm>
            <a:custGeom>
              <a:avLst/>
              <a:gdLst>
                <a:gd name="T0" fmla="*/ 63179325 w 9525"/>
                <a:gd name="T1" fmla="*/ 58712100 h 9525"/>
                <a:gd name="T2" fmla="*/ 69532500 w 9525"/>
                <a:gd name="T3" fmla="*/ 16068675 h 9525"/>
                <a:gd name="T4" fmla="*/ 2400300 w 9525"/>
                <a:gd name="T5" fmla="*/ 7905750 h 9525"/>
                <a:gd name="T6" fmla="*/ 63179325 w 9525"/>
                <a:gd name="T7" fmla="*/ 58712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164"/>
                  </a:moveTo>
                  <a:cubicBezTo>
                    <a:pt x="6824" y="4640"/>
                    <a:pt x="7110" y="3116"/>
                    <a:pt x="7300" y="1687"/>
                  </a:cubicBezTo>
                  <a:cubicBezTo>
                    <a:pt x="2442" y="1211"/>
                    <a:pt x="4062" y="-1266"/>
                    <a:pt x="252" y="830"/>
                  </a:cubicBezTo>
                  <a:cubicBezTo>
                    <a:pt x="-891" y="4640"/>
                    <a:pt x="1966" y="5973"/>
                    <a:pt x="6633" y="6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19" name="Freeform: Shape 1720">
              <a:extLst>
                <a:ext uri="{FF2B5EF4-FFF2-40B4-BE49-F238E27FC236}">
                  <a16:creationId xmlns:a16="http://schemas.microsoft.com/office/drawing/2014/main" id="{1936E0ED-5B1D-430B-BDC9-24427FC3A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816" y="2163318"/>
              <a:ext cx="9525" cy="9525"/>
            </a:xfrm>
            <a:custGeom>
              <a:avLst/>
              <a:gdLst>
                <a:gd name="T0" fmla="*/ 58969275 w 9525"/>
                <a:gd name="T1" fmla="*/ 34480500 h 9525"/>
                <a:gd name="T2" fmla="*/ 12696825 w 9525"/>
                <a:gd name="T3" fmla="*/ 0 h 9525"/>
                <a:gd name="T4" fmla="*/ 0 w 9525"/>
                <a:gd name="T5" fmla="*/ 86191725 h 9525"/>
                <a:gd name="T6" fmla="*/ 58969275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3620"/>
                  </a:moveTo>
                  <a:cubicBezTo>
                    <a:pt x="3715" y="2953"/>
                    <a:pt x="3524" y="762"/>
                    <a:pt x="1333" y="0"/>
                  </a:cubicBezTo>
                  <a:cubicBezTo>
                    <a:pt x="667" y="5620"/>
                    <a:pt x="2667" y="4572"/>
                    <a:pt x="0" y="9049"/>
                  </a:cubicBezTo>
                  <a:cubicBezTo>
                    <a:pt x="5525" y="11049"/>
                    <a:pt x="3238" y="4382"/>
                    <a:pt x="6191" y="3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0" name="Freeform: Shape 1721">
              <a:extLst>
                <a:ext uri="{FF2B5EF4-FFF2-40B4-BE49-F238E27FC236}">
                  <a16:creationId xmlns:a16="http://schemas.microsoft.com/office/drawing/2014/main" id="{87119EF1-05C6-4909-8DEF-72FC7B9FD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78" y="2355818"/>
              <a:ext cx="9525" cy="9525"/>
            </a:xfrm>
            <a:custGeom>
              <a:avLst/>
              <a:gdLst>
                <a:gd name="T0" fmla="*/ 8382 w 9525"/>
                <a:gd name="T1" fmla="*/ 5429 h 9525"/>
                <a:gd name="T2" fmla="*/ 12097 w 9525"/>
                <a:gd name="T3" fmla="*/ 4381 h 9525"/>
                <a:gd name="T4" fmla="*/ 1905 w 9525"/>
                <a:gd name="T5" fmla="*/ 0 h 9525"/>
                <a:gd name="T6" fmla="*/ 0 w 9525"/>
                <a:gd name="T7" fmla="*/ 13621 h 9525"/>
                <a:gd name="T8" fmla="*/ 8382 w 9525"/>
                <a:gd name="T9" fmla="*/ 5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382" y="5429"/>
                  </a:moveTo>
                  <a:cubicBezTo>
                    <a:pt x="9811" y="5239"/>
                    <a:pt x="11906" y="5810"/>
                    <a:pt x="12097" y="4381"/>
                  </a:cubicBezTo>
                  <a:cubicBezTo>
                    <a:pt x="5048" y="2953"/>
                    <a:pt x="7906" y="2857"/>
                    <a:pt x="1905" y="0"/>
                  </a:cubicBezTo>
                  <a:cubicBezTo>
                    <a:pt x="3524" y="4572"/>
                    <a:pt x="2762" y="9620"/>
                    <a:pt x="0" y="13621"/>
                  </a:cubicBezTo>
                  <a:cubicBezTo>
                    <a:pt x="6763" y="15240"/>
                    <a:pt x="2762" y="5048"/>
                    <a:pt x="8382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1" name="Freeform: Shape 1722">
              <a:extLst>
                <a:ext uri="{FF2B5EF4-FFF2-40B4-BE49-F238E27FC236}">
                  <a16:creationId xmlns:a16="http://schemas.microsoft.com/office/drawing/2014/main" id="{58E5DEEE-36A1-4D6C-8181-E513D0CE7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075" y="2091119"/>
              <a:ext cx="9525" cy="9525"/>
            </a:xfrm>
            <a:custGeom>
              <a:avLst/>
              <a:gdLst>
                <a:gd name="T0" fmla="*/ 73 w 9525"/>
                <a:gd name="T1" fmla="*/ 10382 h 9525"/>
                <a:gd name="T2" fmla="*/ 10170 w 9525"/>
                <a:gd name="T3" fmla="*/ 2381 h 9525"/>
                <a:gd name="T4" fmla="*/ 3312 w 9525"/>
                <a:gd name="T5" fmla="*/ 0 h 9525"/>
                <a:gd name="T6" fmla="*/ 73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" y="10382"/>
                  </a:moveTo>
                  <a:cubicBezTo>
                    <a:pt x="6169" y="10763"/>
                    <a:pt x="9694" y="8287"/>
                    <a:pt x="10170" y="2381"/>
                  </a:cubicBezTo>
                  <a:cubicBezTo>
                    <a:pt x="6741" y="2286"/>
                    <a:pt x="6455" y="190"/>
                    <a:pt x="3312" y="0"/>
                  </a:cubicBezTo>
                  <a:cubicBezTo>
                    <a:pt x="3502" y="4858"/>
                    <a:pt x="-593" y="4953"/>
                    <a:pt x="73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2" name="Freeform: Shape 1723">
              <a:extLst>
                <a:ext uri="{FF2B5EF4-FFF2-40B4-BE49-F238E27FC236}">
                  <a16:creationId xmlns:a16="http://schemas.microsoft.com/office/drawing/2014/main" id="{BECB093B-74BF-4F72-A107-E06BC0389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659" y="2472785"/>
              <a:ext cx="9525" cy="9525"/>
            </a:xfrm>
            <a:custGeom>
              <a:avLst/>
              <a:gdLst>
                <a:gd name="T0" fmla="*/ 13102 w 9525"/>
                <a:gd name="T1" fmla="*/ 10858 h 9525"/>
                <a:gd name="T2" fmla="*/ 18150 w 9525"/>
                <a:gd name="T3" fmla="*/ 667 h 9525"/>
                <a:gd name="T4" fmla="*/ 10245 w 9525"/>
                <a:gd name="T5" fmla="*/ 5810 h 9525"/>
                <a:gd name="T6" fmla="*/ 5577 w 9525"/>
                <a:gd name="T7" fmla="*/ 667 h 9525"/>
                <a:gd name="T8" fmla="*/ 3387 w 9525"/>
                <a:gd name="T9" fmla="*/ 3429 h 9525"/>
                <a:gd name="T10" fmla="*/ 243 w 9525"/>
                <a:gd name="T11" fmla="*/ 0 h 9525"/>
                <a:gd name="T12" fmla="*/ 1101 w 9525"/>
                <a:gd name="T13" fmla="*/ 6286 h 9525"/>
                <a:gd name="T14" fmla="*/ 13102 w 9525"/>
                <a:gd name="T15" fmla="*/ 1085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102" y="10858"/>
                  </a:moveTo>
                  <a:cubicBezTo>
                    <a:pt x="15007" y="7715"/>
                    <a:pt x="18436" y="6286"/>
                    <a:pt x="18150" y="667"/>
                  </a:cubicBezTo>
                  <a:cubicBezTo>
                    <a:pt x="11959" y="-1619"/>
                    <a:pt x="15674" y="7239"/>
                    <a:pt x="10245" y="5810"/>
                  </a:cubicBezTo>
                  <a:cubicBezTo>
                    <a:pt x="9578" y="3524"/>
                    <a:pt x="8054" y="1810"/>
                    <a:pt x="5577" y="667"/>
                  </a:cubicBezTo>
                  <a:cubicBezTo>
                    <a:pt x="5006" y="1810"/>
                    <a:pt x="5101" y="3619"/>
                    <a:pt x="3387" y="3429"/>
                  </a:cubicBezTo>
                  <a:cubicBezTo>
                    <a:pt x="3291" y="1715"/>
                    <a:pt x="1767" y="857"/>
                    <a:pt x="243" y="0"/>
                  </a:cubicBezTo>
                  <a:cubicBezTo>
                    <a:pt x="-233" y="2572"/>
                    <a:pt x="-42" y="4763"/>
                    <a:pt x="1101" y="6286"/>
                  </a:cubicBezTo>
                  <a:cubicBezTo>
                    <a:pt x="6530" y="4953"/>
                    <a:pt x="10340" y="7048"/>
                    <a:pt x="13102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3" name="Freeform: Shape 1724">
              <a:extLst>
                <a:ext uri="{FF2B5EF4-FFF2-40B4-BE49-F238E27FC236}">
                  <a16:creationId xmlns:a16="http://schemas.microsoft.com/office/drawing/2014/main" id="{A294A374-EE94-4A01-B0A2-00D4085E5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358" y="2616613"/>
              <a:ext cx="9525" cy="9525"/>
            </a:xfrm>
            <a:custGeom>
              <a:avLst/>
              <a:gdLst>
                <a:gd name="T0" fmla="*/ 51892200 w 9525"/>
                <a:gd name="T1" fmla="*/ 0 h 9525"/>
                <a:gd name="T2" fmla="*/ 29213175 w 9525"/>
                <a:gd name="T3" fmla="*/ 16669 h 9525"/>
                <a:gd name="T4" fmla="*/ 5189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8" y="0"/>
                  </a:moveTo>
                  <a:cubicBezTo>
                    <a:pt x="2591" y="1905"/>
                    <a:pt x="-3791" y="12287"/>
                    <a:pt x="3067" y="16669"/>
                  </a:cubicBezTo>
                  <a:cubicBezTo>
                    <a:pt x="-1601" y="10477"/>
                    <a:pt x="15068" y="6001"/>
                    <a:pt x="5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4" name="Freeform: Shape 1725">
              <a:extLst>
                <a:ext uri="{FF2B5EF4-FFF2-40B4-BE49-F238E27FC236}">
                  <a16:creationId xmlns:a16="http://schemas.microsoft.com/office/drawing/2014/main" id="{194FC89F-CADB-4195-99E1-BCAB740D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858" y="2345707"/>
              <a:ext cx="9525" cy="9525"/>
            </a:xfrm>
            <a:custGeom>
              <a:avLst/>
              <a:gdLst>
                <a:gd name="T0" fmla="*/ 82562700 w 9525"/>
                <a:gd name="T1" fmla="*/ 49139475 h 9525"/>
                <a:gd name="T2" fmla="*/ 0 w 9525"/>
                <a:gd name="T3" fmla="*/ 23736300 h 9525"/>
                <a:gd name="T4" fmla="*/ 82562700 w 9525"/>
                <a:gd name="T5" fmla="*/ 49139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5159"/>
                  </a:moveTo>
                  <a:cubicBezTo>
                    <a:pt x="11144" y="-175"/>
                    <a:pt x="857" y="-1890"/>
                    <a:pt x="0" y="2492"/>
                  </a:cubicBezTo>
                  <a:cubicBezTo>
                    <a:pt x="5239" y="1920"/>
                    <a:pt x="4286" y="5254"/>
                    <a:pt x="8668" y="5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5" name="Freeform: Shape 1726">
              <a:extLst>
                <a:ext uri="{FF2B5EF4-FFF2-40B4-BE49-F238E27FC236}">
                  <a16:creationId xmlns:a16="http://schemas.microsoft.com/office/drawing/2014/main" id="{35D6BDCC-7836-49D8-AB1D-08452C920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522" y="2440484"/>
              <a:ext cx="9525" cy="9525"/>
            </a:xfrm>
            <a:custGeom>
              <a:avLst/>
              <a:gdLst>
                <a:gd name="T0" fmla="*/ 0 w 9525"/>
                <a:gd name="T1" fmla="*/ 5345 h 9525"/>
                <a:gd name="T2" fmla="*/ 11049 w 9525"/>
                <a:gd name="T3" fmla="*/ 15918 h 9525"/>
                <a:gd name="T4" fmla="*/ 13049 w 9525"/>
                <a:gd name="T5" fmla="*/ 14584 h 9525"/>
                <a:gd name="T6" fmla="*/ 13430 w 9525"/>
                <a:gd name="T7" fmla="*/ 11536 h 9525"/>
                <a:gd name="T8" fmla="*/ 11335 w 9525"/>
                <a:gd name="T9" fmla="*/ 487 h 9525"/>
                <a:gd name="T10" fmla="*/ 0 w 9525"/>
                <a:gd name="T11" fmla="*/ 534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345"/>
                  </a:moveTo>
                  <a:cubicBezTo>
                    <a:pt x="8668" y="5726"/>
                    <a:pt x="4096" y="14584"/>
                    <a:pt x="11049" y="15918"/>
                  </a:cubicBezTo>
                  <a:cubicBezTo>
                    <a:pt x="11335" y="14965"/>
                    <a:pt x="11621" y="14108"/>
                    <a:pt x="13049" y="14584"/>
                  </a:cubicBezTo>
                  <a:cubicBezTo>
                    <a:pt x="13144" y="13632"/>
                    <a:pt x="13335" y="12584"/>
                    <a:pt x="13430" y="11536"/>
                  </a:cubicBezTo>
                  <a:cubicBezTo>
                    <a:pt x="4667" y="10584"/>
                    <a:pt x="15430" y="2107"/>
                    <a:pt x="11335" y="487"/>
                  </a:cubicBezTo>
                  <a:cubicBezTo>
                    <a:pt x="4953" y="-846"/>
                    <a:pt x="952" y="487"/>
                    <a:pt x="0" y="5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6" name="Freeform: Shape 1727">
              <a:extLst>
                <a:ext uri="{FF2B5EF4-FFF2-40B4-BE49-F238E27FC236}">
                  <a16:creationId xmlns:a16="http://schemas.microsoft.com/office/drawing/2014/main" id="{8CD3C8E4-E8A1-4222-BDA6-9D13D1E4E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522" y="2067526"/>
              <a:ext cx="9525" cy="9525"/>
            </a:xfrm>
            <a:custGeom>
              <a:avLst/>
              <a:gdLst>
                <a:gd name="T0" fmla="*/ 14582775 w 9525"/>
                <a:gd name="T1" fmla="*/ 10639 h 9525"/>
                <a:gd name="T2" fmla="*/ 62664975 w 9525"/>
                <a:gd name="T3" fmla="*/ 447 h 9525"/>
                <a:gd name="T4" fmla="*/ 14582775 w 9525"/>
                <a:gd name="T5" fmla="*/ 1063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1" y="10639"/>
                  </a:moveTo>
                  <a:cubicBezTo>
                    <a:pt x="2007" y="5876"/>
                    <a:pt x="4769" y="3685"/>
                    <a:pt x="6579" y="447"/>
                  </a:cubicBezTo>
                  <a:cubicBezTo>
                    <a:pt x="293" y="-2315"/>
                    <a:pt x="-1708" y="8543"/>
                    <a:pt x="1531" y="10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7" name="Freeform: Shape 1728">
              <a:extLst>
                <a:ext uri="{FF2B5EF4-FFF2-40B4-BE49-F238E27FC236}">
                  <a16:creationId xmlns:a16="http://schemas.microsoft.com/office/drawing/2014/main" id="{580FE92A-42A0-44D9-8BDC-F4C1995D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525" y="2267062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9856350 w 9525"/>
                <a:gd name="T5" fmla="*/ 61531500 h 9525"/>
                <a:gd name="T6" fmla="*/ 60788550 w 9525"/>
                <a:gd name="T7" fmla="*/ 164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127"/>
                  </a:cubicBezTo>
                  <a:cubicBezTo>
                    <a:pt x="3334" y="7889"/>
                    <a:pt x="4191" y="5888"/>
                    <a:pt x="7334" y="6460"/>
                  </a:cubicBezTo>
                  <a:cubicBezTo>
                    <a:pt x="8096" y="3698"/>
                    <a:pt x="5715" y="2936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8" name="Freeform: Shape 1729">
              <a:extLst>
                <a:ext uri="{FF2B5EF4-FFF2-40B4-BE49-F238E27FC236}">
                  <a16:creationId xmlns:a16="http://schemas.microsoft.com/office/drawing/2014/main" id="{5E92D921-2C2C-44AA-B431-212E9826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2605373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86191725 h 9525"/>
                <a:gd name="T4" fmla="*/ 12696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-857" y="5048"/>
                    <a:pt x="3715" y="6763"/>
                    <a:pt x="0" y="9049"/>
                  </a:cubicBezTo>
                  <a:cubicBezTo>
                    <a:pt x="7715" y="11335"/>
                    <a:pt x="6858" y="667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29" name="Freeform: Shape 1730">
              <a:extLst>
                <a:ext uri="{FF2B5EF4-FFF2-40B4-BE49-F238E27FC236}">
                  <a16:creationId xmlns:a16="http://schemas.microsoft.com/office/drawing/2014/main" id="{BB9FB4C7-9F74-44D1-89E6-40F79B42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230" y="2029655"/>
              <a:ext cx="9525" cy="9525"/>
            </a:xfrm>
            <a:custGeom>
              <a:avLst/>
              <a:gdLst>
                <a:gd name="T0" fmla="*/ 63179325 w 9525"/>
                <a:gd name="T1" fmla="*/ 61045725 h 9525"/>
                <a:gd name="T2" fmla="*/ 55016400 w 9525"/>
                <a:gd name="T3" fmla="*/ 1162050 h 9525"/>
                <a:gd name="T4" fmla="*/ 2400300 w 9525"/>
                <a:gd name="T5" fmla="*/ 9334500 h 9525"/>
                <a:gd name="T6" fmla="*/ 63179325 w 9525"/>
                <a:gd name="T7" fmla="*/ 6104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409"/>
                  </a:moveTo>
                  <a:cubicBezTo>
                    <a:pt x="7110" y="3742"/>
                    <a:pt x="6919" y="1646"/>
                    <a:pt x="5776" y="122"/>
                  </a:cubicBezTo>
                  <a:cubicBezTo>
                    <a:pt x="3395" y="-259"/>
                    <a:pt x="1776" y="313"/>
                    <a:pt x="252" y="980"/>
                  </a:cubicBezTo>
                  <a:cubicBezTo>
                    <a:pt x="-891" y="4885"/>
                    <a:pt x="1966" y="6218"/>
                    <a:pt x="6633" y="64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0" name="Freeform: Shape 1731">
              <a:extLst>
                <a:ext uri="{FF2B5EF4-FFF2-40B4-BE49-F238E27FC236}">
                  <a16:creationId xmlns:a16="http://schemas.microsoft.com/office/drawing/2014/main" id="{F865B352-27CA-4351-B912-BC1F2E68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924" y="2577941"/>
              <a:ext cx="9525" cy="19050"/>
            </a:xfrm>
            <a:custGeom>
              <a:avLst/>
              <a:gdLst>
                <a:gd name="T0" fmla="*/ 30175200 w 9525"/>
                <a:gd name="T1" fmla="*/ 0 h 19050"/>
                <a:gd name="T2" fmla="*/ 31080075 w 9525"/>
                <a:gd name="T3" fmla="*/ 24575 h 19050"/>
                <a:gd name="T4" fmla="*/ 301752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68" y="0"/>
                  </a:moveTo>
                  <a:cubicBezTo>
                    <a:pt x="-928" y="8763"/>
                    <a:pt x="-1214" y="17240"/>
                    <a:pt x="3263" y="24575"/>
                  </a:cubicBezTo>
                  <a:cubicBezTo>
                    <a:pt x="5454" y="16192"/>
                    <a:pt x="2787" y="8668"/>
                    <a:pt x="3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1" name="Freeform: Shape 1732">
              <a:extLst>
                <a:ext uri="{FF2B5EF4-FFF2-40B4-BE49-F238E27FC236}">
                  <a16:creationId xmlns:a16="http://schemas.microsoft.com/office/drawing/2014/main" id="{1D9078BA-AAF5-4A76-8F49-0E5BE183D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11" y="2193893"/>
              <a:ext cx="9525" cy="9525"/>
            </a:xfrm>
            <a:custGeom>
              <a:avLst/>
              <a:gdLst>
                <a:gd name="T0" fmla="*/ 11763375 w 9525"/>
                <a:gd name="T1" fmla="*/ 0 h 9525"/>
                <a:gd name="T2" fmla="*/ 16297275 w 9525"/>
                <a:gd name="T3" fmla="*/ 88001475 h 9525"/>
                <a:gd name="T4" fmla="*/ 1176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5" y="0"/>
                  </a:moveTo>
                  <a:cubicBezTo>
                    <a:pt x="1901" y="2762"/>
                    <a:pt x="-2194" y="8572"/>
                    <a:pt x="1711" y="9239"/>
                  </a:cubicBezTo>
                  <a:cubicBezTo>
                    <a:pt x="5330" y="7525"/>
                    <a:pt x="7617" y="1714"/>
                    <a:pt x="12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2" name="Freeform: Shape 1733">
              <a:extLst>
                <a:ext uri="{FF2B5EF4-FFF2-40B4-BE49-F238E27FC236}">
                  <a16:creationId xmlns:a16="http://schemas.microsoft.com/office/drawing/2014/main" id="{AB3505F4-0D78-4556-896B-D64606AE0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047" y="2383267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143" y="-1065"/>
                    <a:pt x="2000" y="4650"/>
                    <a:pt x="0" y="7127"/>
                  </a:cubicBezTo>
                  <a:cubicBezTo>
                    <a:pt x="4953" y="7889"/>
                    <a:pt x="5715" y="3983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3" name="Freeform: Shape 1734">
              <a:extLst>
                <a:ext uri="{FF2B5EF4-FFF2-40B4-BE49-F238E27FC236}">
                  <a16:creationId xmlns:a16="http://schemas.microsoft.com/office/drawing/2014/main" id="{CFB3CDBB-3262-46EC-9614-C763C2D9C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431" y="2414492"/>
              <a:ext cx="9525" cy="9525"/>
            </a:xfrm>
            <a:custGeom>
              <a:avLst/>
              <a:gdLst>
                <a:gd name="T0" fmla="*/ 25374600 w 9525"/>
                <a:gd name="T1" fmla="*/ 76209525 h 9525"/>
                <a:gd name="T2" fmla="*/ 52587525 w 9525"/>
                <a:gd name="T3" fmla="*/ 6353175 h 9525"/>
                <a:gd name="T4" fmla="*/ 1781175 w 9525"/>
                <a:gd name="T5" fmla="*/ 0 h 9525"/>
                <a:gd name="T6" fmla="*/ 29003625 w 9525"/>
                <a:gd name="T7" fmla="*/ 47177325 h 9525"/>
                <a:gd name="T8" fmla="*/ 25374600 w 9525"/>
                <a:gd name="T9" fmla="*/ 762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664" y="8001"/>
                  </a:moveTo>
                  <a:cubicBezTo>
                    <a:pt x="4378" y="6477"/>
                    <a:pt x="5521" y="4191"/>
                    <a:pt x="5521" y="667"/>
                  </a:cubicBezTo>
                  <a:cubicBezTo>
                    <a:pt x="3807" y="476"/>
                    <a:pt x="1997" y="190"/>
                    <a:pt x="187" y="0"/>
                  </a:cubicBezTo>
                  <a:cubicBezTo>
                    <a:pt x="-765" y="2857"/>
                    <a:pt x="2187" y="3334"/>
                    <a:pt x="3045" y="4953"/>
                  </a:cubicBezTo>
                  <a:cubicBezTo>
                    <a:pt x="1330" y="4763"/>
                    <a:pt x="473" y="7429"/>
                    <a:pt x="2664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4" name="Freeform: Shape 1735">
              <a:extLst>
                <a:ext uri="{FF2B5EF4-FFF2-40B4-BE49-F238E27FC236}">
                  <a16:creationId xmlns:a16="http://schemas.microsoft.com/office/drawing/2014/main" id="{6F76C1E2-7A81-4D13-ABBF-E930B1424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187" y="2503456"/>
              <a:ext cx="9525" cy="28575"/>
            </a:xfrm>
            <a:custGeom>
              <a:avLst/>
              <a:gdLst>
                <a:gd name="T0" fmla="*/ 47177325 w 9525"/>
                <a:gd name="T1" fmla="*/ 0 h 28575"/>
                <a:gd name="T2" fmla="*/ 0 w 9525"/>
                <a:gd name="T3" fmla="*/ 34766 h 28575"/>
                <a:gd name="T4" fmla="*/ 47177325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4953" y="0"/>
                  </a:moveTo>
                  <a:cubicBezTo>
                    <a:pt x="5810" y="13335"/>
                    <a:pt x="857" y="26194"/>
                    <a:pt x="0" y="34766"/>
                  </a:cubicBezTo>
                  <a:cubicBezTo>
                    <a:pt x="9144" y="22098"/>
                    <a:pt x="10573" y="9715"/>
                    <a:pt x="4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5" name="Freeform: Shape 1736">
              <a:extLst>
                <a:ext uri="{FF2B5EF4-FFF2-40B4-BE49-F238E27FC236}">
                  <a16:creationId xmlns:a16="http://schemas.microsoft.com/office/drawing/2014/main" id="{70E891BF-C448-4B4E-AA97-0649B4E36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34" y="2243328"/>
              <a:ext cx="9525" cy="9525"/>
            </a:xfrm>
            <a:custGeom>
              <a:avLst/>
              <a:gdLst>
                <a:gd name="T0" fmla="*/ 59388375 w 9525"/>
                <a:gd name="T1" fmla="*/ 65322450 h 9525"/>
                <a:gd name="T2" fmla="*/ 65741550 w 9525"/>
                <a:gd name="T3" fmla="*/ 22679025 h 9525"/>
                <a:gd name="T4" fmla="*/ 419100 w 9525"/>
                <a:gd name="T5" fmla="*/ 0 h 9525"/>
                <a:gd name="T6" fmla="*/ 59388375 w 9525"/>
                <a:gd name="T7" fmla="*/ 65322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35" y="6858"/>
                  </a:moveTo>
                  <a:cubicBezTo>
                    <a:pt x="6426" y="5334"/>
                    <a:pt x="6616" y="3810"/>
                    <a:pt x="6902" y="2381"/>
                  </a:cubicBezTo>
                  <a:cubicBezTo>
                    <a:pt x="3473" y="2286"/>
                    <a:pt x="3282" y="191"/>
                    <a:pt x="44" y="0"/>
                  </a:cubicBezTo>
                  <a:cubicBezTo>
                    <a:pt x="-337" y="3810"/>
                    <a:pt x="1759" y="6191"/>
                    <a:pt x="6235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6" name="Freeform: Shape 1737">
              <a:extLst>
                <a:ext uri="{FF2B5EF4-FFF2-40B4-BE49-F238E27FC236}">
                  <a16:creationId xmlns:a16="http://schemas.microsoft.com/office/drawing/2014/main" id="{6FD61210-4D8D-4219-B81C-F4C565A2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630" y="2281276"/>
              <a:ext cx="9525" cy="9525"/>
            </a:xfrm>
            <a:custGeom>
              <a:avLst/>
              <a:gdLst>
                <a:gd name="T0" fmla="*/ 6705600 w 9525"/>
                <a:gd name="T1" fmla="*/ 10629 h 9525"/>
                <a:gd name="T2" fmla="*/ 63865125 w 9525"/>
                <a:gd name="T3" fmla="*/ 6724 h 9525"/>
                <a:gd name="T4" fmla="*/ 54787800 w 9525"/>
                <a:gd name="T5" fmla="*/ 437 h 9525"/>
                <a:gd name="T6" fmla="*/ 6705600 w 9525"/>
                <a:gd name="T7" fmla="*/ 106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" y="10629"/>
                  </a:moveTo>
                  <a:cubicBezTo>
                    <a:pt x="5371" y="12249"/>
                    <a:pt x="4609" y="7962"/>
                    <a:pt x="6705" y="6724"/>
                  </a:cubicBezTo>
                  <a:cubicBezTo>
                    <a:pt x="-629" y="6248"/>
                    <a:pt x="6229" y="3485"/>
                    <a:pt x="5752" y="437"/>
                  </a:cubicBezTo>
                  <a:cubicBezTo>
                    <a:pt x="-4154" y="-2039"/>
                    <a:pt x="2038" y="6629"/>
                    <a:pt x="704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7" name="Freeform: Shape 1738">
              <a:extLst>
                <a:ext uri="{FF2B5EF4-FFF2-40B4-BE49-F238E27FC236}">
                  <a16:creationId xmlns:a16="http://schemas.microsoft.com/office/drawing/2014/main" id="{32B44B3C-E5F1-467A-993D-4402EFB3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031" y="2485358"/>
              <a:ext cx="9525" cy="9525"/>
            </a:xfrm>
            <a:custGeom>
              <a:avLst/>
              <a:gdLst>
                <a:gd name="T0" fmla="*/ 28251150 w 9525"/>
                <a:gd name="T1" fmla="*/ 12097 h 9525"/>
                <a:gd name="T2" fmla="*/ 44577000 w 9525"/>
                <a:gd name="T3" fmla="*/ 0 h 9525"/>
                <a:gd name="T4" fmla="*/ 28251150 w 9525"/>
                <a:gd name="T5" fmla="*/ 12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66" y="12097"/>
                  </a:moveTo>
                  <a:cubicBezTo>
                    <a:pt x="3918" y="5810"/>
                    <a:pt x="10110" y="5429"/>
                    <a:pt x="4680" y="0"/>
                  </a:cubicBezTo>
                  <a:cubicBezTo>
                    <a:pt x="2871" y="3143"/>
                    <a:pt x="-3797" y="9811"/>
                    <a:pt x="2966" y="120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8" name="Freeform: Shape 1739">
              <a:extLst>
                <a:ext uri="{FF2B5EF4-FFF2-40B4-BE49-F238E27FC236}">
                  <a16:creationId xmlns:a16="http://schemas.microsoft.com/office/drawing/2014/main" id="{B41073CF-A350-46CF-A65C-C420E27C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733" y="2448115"/>
              <a:ext cx="9525" cy="19050"/>
            </a:xfrm>
            <a:custGeom>
              <a:avLst/>
              <a:gdLst>
                <a:gd name="T0" fmla="*/ 73275825 w 9525"/>
                <a:gd name="T1" fmla="*/ 23813 h 19050"/>
                <a:gd name="T2" fmla="*/ 79629000 w 9525"/>
                <a:gd name="T3" fmla="*/ 19241 h 19050"/>
                <a:gd name="T4" fmla="*/ 19745325 w 9525"/>
                <a:gd name="T5" fmla="*/ 0 h 19050"/>
                <a:gd name="T6" fmla="*/ 22469475 w 9525"/>
                <a:gd name="T7" fmla="*/ 23051 h 19050"/>
                <a:gd name="T8" fmla="*/ 73275825 w 9525"/>
                <a:gd name="T9" fmla="*/ 23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7693" y="23813"/>
                  </a:moveTo>
                  <a:cubicBezTo>
                    <a:pt x="7884" y="22289"/>
                    <a:pt x="8169" y="20765"/>
                    <a:pt x="8360" y="19241"/>
                  </a:cubicBezTo>
                  <a:cubicBezTo>
                    <a:pt x="-5737" y="17621"/>
                    <a:pt x="14742" y="1143"/>
                    <a:pt x="2073" y="0"/>
                  </a:cubicBezTo>
                  <a:cubicBezTo>
                    <a:pt x="1407" y="8192"/>
                    <a:pt x="-2403" y="18479"/>
                    <a:pt x="2359" y="23051"/>
                  </a:cubicBezTo>
                  <a:cubicBezTo>
                    <a:pt x="3502" y="20765"/>
                    <a:pt x="4645" y="23813"/>
                    <a:pt x="7693" y="23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39" name="Freeform: Shape 1740">
              <a:extLst>
                <a:ext uri="{FF2B5EF4-FFF2-40B4-BE49-F238E27FC236}">
                  <a16:creationId xmlns:a16="http://schemas.microsoft.com/office/drawing/2014/main" id="{9D4DA085-C4AD-4EA7-A1B0-FC06ADFBC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397" y="2215039"/>
              <a:ext cx="9525" cy="9525"/>
            </a:xfrm>
            <a:custGeom>
              <a:avLst/>
              <a:gdLst>
                <a:gd name="T0" fmla="*/ 2128 w 9525"/>
                <a:gd name="T1" fmla="*/ 0 h 9525"/>
                <a:gd name="T2" fmla="*/ 1366 w 9525"/>
                <a:gd name="T3" fmla="*/ 18383 h 9525"/>
                <a:gd name="T4" fmla="*/ 11939 w 9525"/>
                <a:gd name="T5" fmla="*/ 7430 h 9525"/>
                <a:gd name="T6" fmla="*/ 2128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28" y="0"/>
                  </a:moveTo>
                  <a:cubicBezTo>
                    <a:pt x="2509" y="5715"/>
                    <a:pt x="-2254" y="14764"/>
                    <a:pt x="1366" y="18383"/>
                  </a:cubicBezTo>
                  <a:cubicBezTo>
                    <a:pt x="5176" y="11335"/>
                    <a:pt x="7843" y="11906"/>
                    <a:pt x="11939" y="7430"/>
                  </a:cubicBezTo>
                  <a:cubicBezTo>
                    <a:pt x="-825" y="8001"/>
                    <a:pt x="8891" y="1333"/>
                    <a:pt x="21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0" name="Freeform: Shape 1741">
              <a:extLst>
                <a:ext uri="{FF2B5EF4-FFF2-40B4-BE49-F238E27FC236}">
                  <a16:creationId xmlns:a16="http://schemas.microsoft.com/office/drawing/2014/main" id="{9A2C2E75-DDCA-48D7-B9AF-52FB309A4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010" y="2014780"/>
              <a:ext cx="9525" cy="9525"/>
            </a:xfrm>
            <a:custGeom>
              <a:avLst/>
              <a:gdLst>
                <a:gd name="T0" fmla="*/ 33528000 w 9525"/>
                <a:gd name="T1" fmla="*/ 10901 h 9525"/>
                <a:gd name="T2" fmla="*/ 48034575 w 9525"/>
                <a:gd name="T3" fmla="*/ 329 h 9525"/>
                <a:gd name="T4" fmla="*/ 33528000 w 9525"/>
                <a:gd name="T5" fmla="*/ 109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0" y="10901"/>
                  </a:moveTo>
                  <a:cubicBezTo>
                    <a:pt x="3138" y="7377"/>
                    <a:pt x="1138" y="2710"/>
                    <a:pt x="5043" y="329"/>
                  </a:cubicBezTo>
                  <a:cubicBezTo>
                    <a:pt x="-291" y="-2338"/>
                    <a:pt x="-2291" y="12140"/>
                    <a:pt x="3520" y="109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1" name="Freeform: Shape 1742">
              <a:extLst>
                <a:ext uri="{FF2B5EF4-FFF2-40B4-BE49-F238E27FC236}">
                  <a16:creationId xmlns:a16="http://schemas.microsoft.com/office/drawing/2014/main" id="{D609A94B-08B4-44B3-A2C4-A9B07E4A5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670" y="2032159"/>
              <a:ext cx="9525" cy="19050"/>
            </a:xfrm>
            <a:custGeom>
              <a:avLst/>
              <a:gdLst>
                <a:gd name="T0" fmla="*/ 10573 w 9525"/>
                <a:gd name="T1" fmla="*/ 27622 h 19050"/>
                <a:gd name="T2" fmla="*/ 10954 w 9525"/>
                <a:gd name="T3" fmla="*/ 0 h 19050"/>
                <a:gd name="T4" fmla="*/ 0 w 9525"/>
                <a:gd name="T5" fmla="*/ 26289 h 19050"/>
                <a:gd name="T6" fmla="*/ 10573 w 9525"/>
                <a:gd name="T7" fmla="*/ 27622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0573" y="27622"/>
                  </a:moveTo>
                  <a:cubicBezTo>
                    <a:pt x="12954" y="16954"/>
                    <a:pt x="18955" y="8668"/>
                    <a:pt x="10954" y="0"/>
                  </a:cubicBezTo>
                  <a:cubicBezTo>
                    <a:pt x="9715" y="11430"/>
                    <a:pt x="6572" y="20860"/>
                    <a:pt x="0" y="26289"/>
                  </a:cubicBezTo>
                  <a:cubicBezTo>
                    <a:pt x="3238" y="30004"/>
                    <a:pt x="5143" y="26098"/>
                    <a:pt x="10573" y="27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2" name="Freeform: Shape 1743">
              <a:extLst>
                <a:ext uri="{FF2B5EF4-FFF2-40B4-BE49-F238E27FC236}">
                  <a16:creationId xmlns:a16="http://schemas.microsoft.com/office/drawing/2014/main" id="{C8232425-6371-42BD-A9F5-02577E0C3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272" y="2164366"/>
              <a:ext cx="9525" cy="9525"/>
            </a:xfrm>
            <a:custGeom>
              <a:avLst/>
              <a:gdLst>
                <a:gd name="T0" fmla="*/ 10255 w 9525"/>
                <a:gd name="T1" fmla="*/ 42643425 h 9525"/>
                <a:gd name="T2" fmla="*/ 10921 w 9525"/>
                <a:gd name="T3" fmla="*/ 0 h 9525"/>
                <a:gd name="T4" fmla="*/ 1396 w 9525"/>
                <a:gd name="T5" fmla="*/ 32661225 h 9525"/>
                <a:gd name="T6" fmla="*/ 10255 w 9525"/>
                <a:gd name="T7" fmla="*/ 426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255" y="4477"/>
                  </a:moveTo>
                  <a:cubicBezTo>
                    <a:pt x="10445" y="2953"/>
                    <a:pt x="10731" y="1429"/>
                    <a:pt x="10921" y="0"/>
                  </a:cubicBezTo>
                  <a:cubicBezTo>
                    <a:pt x="8350" y="762"/>
                    <a:pt x="-4128" y="-667"/>
                    <a:pt x="1396" y="3429"/>
                  </a:cubicBezTo>
                  <a:cubicBezTo>
                    <a:pt x="2158" y="0"/>
                    <a:pt x="5587" y="5810"/>
                    <a:pt x="10255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3" name="Freeform: Shape 1744">
              <a:extLst>
                <a:ext uri="{FF2B5EF4-FFF2-40B4-BE49-F238E27FC236}">
                  <a16:creationId xmlns:a16="http://schemas.microsoft.com/office/drawing/2014/main" id="{A5B234EE-080A-4BC9-A1BD-94FC363D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2249996"/>
              <a:ext cx="9525" cy="9525"/>
            </a:xfrm>
            <a:custGeom>
              <a:avLst/>
              <a:gdLst>
                <a:gd name="T0" fmla="*/ 12573 w 9525"/>
                <a:gd name="T1" fmla="*/ 13144 h 9525"/>
                <a:gd name="T2" fmla="*/ 14097 w 9525"/>
                <a:gd name="T3" fmla="*/ 2572 h 9525"/>
                <a:gd name="T4" fmla="*/ 5525 w 9525"/>
                <a:gd name="T5" fmla="*/ 0 h 9525"/>
                <a:gd name="T6" fmla="*/ 0 w 9525"/>
                <a:gd name="T7" fmla="*/ 13144 h 9525"/>
                <a:gd name="T8" fmla="*/ 12573 w 9525"/>
                <a:gd name="T9" fmla="*/ 13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573" y="13144"/>
                  </a:moveTo>
                  <a:cubicBezTo>
                    <a:pt x="13049" y="9620"/>
                    <a:pt x="13525" y="6096"/>
                    <a:pt x="14097" y="2572"/>
                  </a:cubicBezTo>
                  <a:cubicBezTo>
                    <a:pt x="9906" y="2572"/>
                    <a:pt x="7334" y="1524"/>
                    <a:pt x="5525" y="0"/>
                  </a:cubicBezTo>
                  <a:cubicBezTo>
                    <a:pt x="2477" y="3048"/>
                    <a:pt x="0" y="6763"/>
                    <a:pt x="0" y="13144"/>
                  </a:cubicBezTo>
                  <a:cubicBezTo>
                    <a:pt x="7334" y="12382"/>
                    <a:pt x="6382" y="7334"/>
                    <a:pt x="12573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4" name="Freeform: Shape 1745">
              <a:extLst>
                <a:ext uri="{FF2B5EF4-FFF2-40B4-BE49-F238E27FC236}">
                  <a16:creationId xmlns:a16="http://schemas.microsoft.com/office/drawing/2014/main" id="{500BB93E-F3F1-431C-A39E-AF5C49B88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582" y="2188940"/>
              <a:ext cx="9525" cy="19050"/>
            </a:xfrm>
            <a:custGeom>
              <a:avLst/>
              <a:gdLst>
                <a:gd name="T0" fmla="*/ 34375725 w 9525"/>
                <a:gd name="T1" fmla="*/ 25432 h 19050"/>
                <a:gd name="T2" fmla="*/ 86086950 w 9525"/>
                <a:gd name="T3" fmla="*/ 0 h 19050"/>
                <a:gd name="T4" fmla="*/ 34375725 w 9525"/>
                <a:gd name="T5" fmla="*/ 25432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609" y="25432"/>
                  </a:moveTo>
                  <a:cubicBezTo>
                    <a:pt x="3609" y="14668"/>
                    <a:pt x="5990" y="10287"/>
                    <a:pt x="9038" y="0"/>
                  </a:cubicBezTo>
                  <a:cubicBezTo>
                    <a:pt x="1704" y="667"/>
                    <a:pt x="-4011" y="24574"/>
                    <a:pt x="3609" y="25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5" name="Freeform: Shape 1746">
              <a:extLst>
                <a:ext uri="{FF2B5EF4-FFF2-40B4-BE49-F238E27FC236}">
                  <a16:creationId xmlns:a16="http://schemas.microsoft.com/office/drawing/2014/main" id="{DA88B03C-7E50-4A8A-AEFD-AC20A8715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842" y="2215229"/>
              <a:ext cx="9525" cy="9525"/>
            </a:xfrm>
            <a:custGeom>
              <a:avLst/>
              <a:gdLst>
                <a:gd name="T0" fmla="*/ 12392025 w 9525"/>
                <a:gd name="T1" fmla="*/ 10573 h 9525"/>
                <a:gd name="T2" fmla="*/ 26908125 w 9525"/>
                <a:gd name="T3" fmla="*/ 0 h 9525"/>
                <a:gd name="T4" fmla="*/ 12392025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1" y="10573"/>
                  </a:moveTo>
                  <a:cubicBezTo>
                    <a:pt x="4444" y="9144"/>
                    <a:pt x="9111" y="1810"/>
                    <a:pt x="2825" y="0"/>
                  </a:cubicBezTo>
                  <a:cubicBezTo>
                    <a:pt x="4539" y="5048"/>
                    <a:pt x="-2890" y="8573"/>
                    <a:pt x="1301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6" name="Freeform: Shape 1747">
              <a:extLst>
                <a:ext uri="{FF2B5EF4-FFF2-40B4-BE49-F238E27FC236}">
                  <a16:creationId xmlns:a16="http://schemas.microsoft.com/office/drawing/2014/main" id="{D6B65B94-2734-4992-BA2F-62FD7B2C3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879" y="2333911"/>
              <a:ext cx="9525" cy="9525"/>
            </a:xfrm>
            <a:custGeom>
              <a:avLst/>
              <a:gdLst>
                <a:gd name="T0" fmla="*/ 10887075 w 9525"/>
                <a:gd name="T1" fmla="*/ 4533900 h 9525"/>
                <a:gd name="T2" fmla="*/ 1819275 w 9525"/>
                <a:gd name="T3" fmla="*/ 0 h 9525"/>
                <a:gd name="T4" fmla="*/ 0 w 9525"/>
                <a:gd name="T5" fmla="*/ 10887075 h 9525"/>
                <a:gd name="T6" fmla="*/ 10887075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3" y="476"/>
                  </a:moveTo>
                  <a:cubicBezTo>
                    <a:pt x="762" y="381"/>
                    <a:pt x="476" y="191"/>
                    <a:pt x="191" y="0"/>
                  </a:cubicBezTo>
                  <a:cubicBezTo>
                    <a:pt x="191" y="381"/>
                    <a:pt x="95" y="762"/>
                    <a:pt x="0" y="1143"/>
                  </a:cubicBezTo>
                  <a:cubicBezTo>
                    <a:pt x="476" y="1048"/>
                    <a:pt x="857" y="857"/>
                    <a:pt x="1143" y="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7" name="Freeform: Shape 1748">
              <a:extLst>
                <a:ext uri="{FF2B5EF4-FFF2-40B4-BE49-F238E27FC236}">
                  <a16:creationId xmlns:a16="http://schemas.microsoft.com/office/drawing/2014/main" id="{5691CB9B-79BA-47A9-9074-56E37B720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16" y="2370773"/>
              <a:ext cx="19050" cy="9525"/>
            </a:xfrm>
            <a:custGeom>
              <a:avLst/>
              <a:gdLst>
                <a:gd name="T0" fmla="*/ 18687 w 19050"/>
                <a:gd name="T1" fmla="*/ 286 h 9525"/>
                <a:gd name="T2" fmla="*/ 4304 w 19050"/>
                <a:gd name="T3" fmla="*/ 0 h 9525"/>
                <a:gd name="T4" fmla="*/ 113 w 19050"/>
                <a:gd name="T5" fmla="*/ 4096 h 9525"/>
                <a:gd name="T6" fmla="*/ 4780 w 19050"/>
                <a:gd name="T7" fmla="*/ 9239 h 9525"/>
                <a:gd name="T8" fmla="*/ 18687 w 19050"/>
                <a:gd name="T9" fmla="*/ 28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8687" y="286"/>
                  </a:moveTo>
                  <a:cubicBezTo>
                    <a:pt x="16877" y="7334"/>
                    <a:pt x="7447" y="3048"/>
                    <a:pt x="4304" y="0"/>
                  </a:cubicBezTo>
                  <a:cubicBezTo>
                    <a:pt x="2018" y="381"/>
                    <a:pt x="399" y="1524"/>
                    <a:pt x="113" y="4096"/>
                  </a:cubicBezTo>
                  <a:cubicBezTo>
                    <a:pt x="-1125" y="7620"/>
                    <a:pt x="8304" y="4286"/>
                    <a:pt x="4780" y="9239"/>
                  </a:cubicBezTo>
                  <a:cubicBezTo>
                    <a:pt x="14210" y="12478"/>
                    <a:pt x="26021" y="4763"/>
                    <a:pt x="18687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8" name="Freeform: Shape 1749">
              <a:extLst>
                <a:ext uri="{FF2B5EF4-FFF2-40B4-BE49-F238E27FC236}">
                  <a16:creationId xmlns:a16="http://schemas.microsoft.com/office/drawing/2014/main" id="{BEC7501C-FFFB-443B-AAFA-8539FE5D7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56" y="3003994"/>
              <a:ext cx="9525" cy="9525"/>
            </a:xfrm>
            <a:custGeom>
              <a:avLst/>
              <a:gdLst>
                <a:gd name="T0" fmla="*/ 38100000 w 9525"/>
                <a:gd name="T1" fmla="*/ 9716 h 9525"/>
                <a:gd name="T2" fmla="*/ 0 w 9525"/>
                <a:gd name="T3" fmla="*/ 0 h 9525"/>
                <a:gd name="T4" fmla="*/ 38100000 w 9525"/>
                <a:gd name="T5" fmla="*/ 9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00" y="9716"/>
                  </a:moveTo>
                  <a:cubicBezTo>
                    <a:pt x="2000" y="6858"/>
                    <a:pt x="6001" y="191"/>
                    <a:pt x="0" y="0"/>
                  </a:cubicBezTo>
                  <a:cubicBezTo>
                    <a:pt x="1048" y="6001"/>
                    <a:pt x="-286" y="8192"/>
                    <a:pt x="4000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49" name="Freeform: Shape 1750">
              <a:extLst>
                <a:ext uri="{FF2B5EF4-FFF2-40B4-BE49-F238E27FC236}">
                  <a16:creationId xmlns:a16="http://schemas.microsoft.com/office/drawing/2014/main" id="{D0D18A86-10E8-495C-B8DB-B62FEA867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334" y="4773638"/>
              <a:ext cx="9525" cy="9525"/>
            </a:xfrm>
            <a:custGeom>
              <a:avLst/>
              <a:gdLst>
                <a:gd name="T0" fmla="*/ 1781175 w 9525"/>
                <a:gd name="T1" fmla="*/ 7 h 9525"/>
                <a:gd name="T2" fmla="*/ 41700450 w 9525"/>
                <a:gd name="T3" fmla="*/ 8198 h 9525"/>
                <a:gd name="T4" fmla="*/ 1781175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7" y="7"/>
                  </a:moveTo>
                  <a:cubicBezTo>
                    <a:pt x="-860" y="4388"/>
                    <a:pt x="2759" y="5626"/>
                    <a:pt x="4378" y="8198"/>
                  </a:cubicBezTo>
                  <a:cubicBezTo>
                    <a:pt x="6855" y="15913"/>
                    <a:pt x="5997" y="-374"/>
                    <a:pt x="1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0" name="Freeform: Shape 1751">
              <a:extLst>
                <a:ext uri="{FF2B5EF4-FFF2-40B4-BE49-F238E27FC236}">
                  <a16:creationId xmlns:a16="http://schemas.microsoft.com/office/drawing/2014/main" id="{360467A3-6BD7-4D75-B455-C10781FBB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047" y="2490788"/>
              <a:ext cx="19050" cy="19050"/>
            </a:xfrm>
            <a:custGeom>
              <a:avLst/>
              <a:gdLst>
                <a:gd name="T0" fmla="*/ 1238 w 19050"/>
                <a:gd name="T1" fmla="*/ 11621 h 19050"/>
                <a:gd name="T2" fmla="*/ 11240 w 19050"/>
                <a:gd name="T3" fmla="*/ 17526 h 19050"/>
                <a:gd name="T4" fmla="*/ 0 w 19050"/>
                <a:gd name="T5" fmla="*/ 20765 h 19050"/>
                <a:gd name="T6" fmla="*/ 8477 w 19050"/>
                <a:gd name="T7" fmla="*/ 24860 h 19050"/>
                <a:gd name="T8" fmla="*/ 21717 w 19050"/>
                <a:gd name="T9" fmla="*/ 20383 h 19050"/>
                <a:gd name="T10" fmla="*/ 19241 w 19050"/>
                <a:gd name="T11" fmla="*/ 12383 h 19050"/>
                <a:gd name="T12" fmla="*/ 6572 w 19050"/>
                <a:gd name="T13" fmla="*/ 0 h 19050"/>
                <a:gd name="T14" fmla="*/ 1238 w 19050"/>
                <a:gd name="T15" fmla="*/ 1162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238" y="11621"/>
                  </a:moveTo>
                  <a:cubicBezTo>
                    <a:pt x="2000" y="15240"/>
                    <a:pt x="13716" y="11811"/>
                    <a:pt x="11240" y="17526"/>
                  </a:cubicBezTo>
                  <a:cubicBezTo>
                    <a:pt x="7334" y="13335"/>
                    <a:pt x="3048" y="18764"/>
                    <a:pt x="0" y="20765"/>
                  </a:cubicBezTo>
                  <a:cubicBezTo>
                    <a:pt x="2096" y="22574"/>
                    <a:pt x="6287" y="23050"/>
                    <a:pt x="8477" y="24860"/>
                  </a:cubicBezTo>
                  <a:cubicBezTo>
                    <a:pt x="10287" y="17907"/>
                    <a:pt x="17526" y="20860"/>
                    <a:pt x="21717" y="20383"/>
                  </a:cubicBezTo>
                  <a:cubicBezTo>
                    <a:pt x="22479" y="16669"/>
                    <a:pt x="21717" y="14002"/>
                    <a:pt x="19241" y="12383"/>
                  </a:cubicBezTo>
                  <a:cubicBezTo>
                    <a:pt x="11716" y="23527"/>
                    <a:pt x="10763" y="5525"/>
                    <a:pt x="6572" y="0"/>
                  </a:cubicBezTo>
                  <a:cubicBezTo>
                    <a:pt x="6382" y="5620"/>
                    <a:pt x="3429" y="8096"/>
                    <a:pt x="1238" y="11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1" name="Freeform: Shape 1752">
              <a:extLst>
                <a:ext uri="{FF2B5EF4-FFF2-40B4-BE49-F238E27FC236}">
                  <a16:creationId xmlns:a16="http://schemas.microsoft.com/office/drawing/2014/main" id="{FCDCC9B5-21E2-49B3-901D-983065572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1281" y="2506637"/>
              <a:ext cx="9525" cy="9525"/>
            </a:xfrm>
            <a:custGeom>
              <a:avLst/>
              <a:gdLst>
                <a:gd name="T0" fmla="*/ 46329600 w 9525"/>
                <a:gd name="T1" fmla="*/ 11201 h 9525"/>
                <a:gd name="T2" fmla="*/ 19116675 w 9525"/>
                <a:gd name="T3" fmla="*/ 6248 h 9525"/>
                <a:gd name="T4" fmla="*/ 71732775 w 9525"/>
                <a:gd name="T5" fmla="*/ 5391 h 9525"/>
                <a:gd name="T6" fmla="*/ 27279600 w 9525"/>
                <a:gd name="T7" fmla="*/ 248 h 9525"/>
                <a:gd name="T8" fmla="*/ 66675 w 9525"/>
                <a:gd name="T9" fmla="*/ 7582 h 9525"/>
                <a:gd name="T10" fmla="*/ 46329600 w 9525"/>
                <a:gd name="T11" fmla="*/ 112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64" y="11201"/>
                  </a:moveTo>
                  <a:cubicBezTo>
                    <a:pt x="5817" y="8344"/>
                    <a:pt x="2959" y="7963"/>
                    <a:pt x="2007" y="6248"/>
                  </a:cubicBezTo>
                  <a:cubicBezTo>
                    <a:pt x="4102" y="6248"/>
                    <a:pt x="6960" y="7106"/>
                    <a:pt x="7531" y="5391"/>
                  </a:cubicBezTo>
                  <a:cubicBezTo>
                    <a:pt x="3150" y="5486"/>
                    <a:pt x="9532" y="-1372"/>
                    <a:pt x="2864" y="248"/>
                  </a:cubicBezTo>
                  <a:cubicBezTo>
                    <a:pt x="3722" y="4629"/>
                    <a:pt x="-184" y="3867"/>
                    <a:pt x="7" y="7582"/>
                  </a:cubicBezTo>
                  <a:cubicBezTo>
                    <a:pt x="2483" y="8153"/>
                    <a:pt x="2578" y="10344"/>
                    <a:pt x="4864" y="112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2" name="Freeform: Shape 1753">
              <a:extLst>
                <a:ext uri="{FF2B5EF4-FFF2-40B4-BE49-F238E27FC236}">
                  <a16:creationId xmlns:a16="http://schemas.microsoft.com/office/drawing/2014/main" id="{C692F4FC-934D-41B4-BA96-8C7B28E56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083" y="2971257"/>
              <a:ext cx="9525" cy="9525"/>
            </a:xfrm>
            <a:custGeom>
              <a:avLst/>
              <a:gdLst>
                <a:gd name="T0" fmla="*/ 9716 w 9525"/>
                <a:gd name="T1" fmla="*/ 628650 h 9525"/>
                <a:gd name="T2" fmla="*/ 0 w 9525"/>
                <a:gd name="T3" fmla="*/ 47805975 h 9525"/>
                <a:gd name="T4" fmla="*/ 8858 w 9525"/>
                <a:gd name="T5" fmla="*/ 58693050 h 9525"/>
                <a:gd name="T6" fmla="*/ 9716 w 9525"/>
                <a:gd name="T7" fmla="*/ 628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16" y="66"/>
                  </a:moveTo>
                  <a:cubicBezTo>
                    <a:pt x="4477" y="-505"/>
                    <a:pt x="2667" y="2734"/>
                    <a:pt x="0" y="5019"/>
                  </a:cubicBezTo>
                  <a:cubicBezTo>
                    <a:pt x="4667" y="3591"/>
                    <a:pt x="8096" y="9496"/>
                    <a:pt x="8858" y="6162"/>
                  </a:cubicBezTo>
                  <a:cubicBezTo>
                    <a:pt x="4286" y="5210"/>
                    <a:pt x="11621" y="3781"/>
                    <a:pt x="97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3" name="Freeform: Shape 1754">
              <a:extLst>
                <a:ext uri="{FF2B5EF4-FFF2-40B4-BE49-F238E27FC236}">
                  <a16:creationId xmlns:a16="http://schemas.microsoft.com/office/drawing/2014/main" id="{586354F1-7E25-4C69-AC19-A0C59F01D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904" y="3575495"/>
              <a:ext cx="9525" cy="9525"/>
            </a:xfrm>
            <a:custGeom>
              <a:avLst/>
              <a:gdLst>
                <a:gd name="T0" fmla="*/ 10096500 w 9525"/>
                <a:gd name="T1" fmla="*/ 13611225 h 9525"/>
                <a:gd name="T2" fmla="*/ 10096500 w 9525"/>
                <a:gd name="T3" fmla="*/ 0 h 9525"/>
                <a:gd name="T4" fmla="*/ 10096500 w 9525"/>
                <a:gd name="T5" fmla="*/ 136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" y="1429"/>
                  </a:moveTo>
                  <a:cubicBezTo>
                    <a:pt x="869" y="952"/>
                    <a:pt x="1060" y="476"/>
                    <a:pt x="1060" y="0"/>
                  </a:cubicBezTo>
                  <a:cubicBezTo>
                    <a:pt x="107" y="0"/>
                    <a:pt x="-750" y="952"/>
                    <a:pt x="1060" y="1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4" name="Freeform: Shape 1755">
              <a:extLst>
                <a:ext uri="{FF2B5EF4-FFF2-40B4-BE49-F238E27FC236}">
                  <a16:creationId xmlns:a16="http://schemas.microsoft.com/office/drawing/2014/main" id="{C3D9BD97-8464-43B8-A448-41D91BB1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561" y="4887754"/>
              <a:ext cx="9525" cy="9525"/>
            </a:xfrm>
            <a:custGeom>
              <a:avLst/>
              <a:gdLst>
                <a:gd name="T0" fmla="*/ 15338 w 9525"/>
                <a:gd name="T1" fmla="*/ 11049 h 9525"/>
                <a:gd name="T2" fmla="*/ 669 w 9525"/>
                <a:gd name="T3" fmla="*/ 0 h 9525"/>
                <a:gd name="T4" fmla="*/ 4003 w 9525"/>
                <a:gd name="T5" fmla="*/ 14288 h 9525"/>
                <a:gd name="T6" fmla="*/ 10671 w 9525"/>
                <a:gd name="T7" fmla="*/ 5905 h 9525"/>
                <a:gd name="T8" fmla="*/ 15338 w 9525"/>
                <a:gd name="T9" fmla="*/ 1104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338" y="11049"/>
                  </a:moveTo>
                  <a:cubicBezTo>
                    <a:pt x="17338" y="2953"/>
                    <a:pt x="3336" y="5144"/>
                    <a:pt x="669" y="0"/>
                  </a:cubicBezTo>
                  <a:cubicBezTo>
                    <a:pt x="3146" y="5525"/>
                    <a:pt x="-4188" y="11144"/>
                    <a:pt x="4003" y="14288"/>
                  </a:cubicBezTo>
                  <a:cubicBezTo>
                    <a:pt x="6956" y="12287"/>
                    <a:pt x="7432" y="7525"/>
                    <a:pt x="10671" y="5905"/>
                  </a:cubicBezTo>
                  <a:cubicBezTo>
                    <a:pt x="14957" y="5810"/>
                    <a:pt x="8670" y="12668"/>
                    <a:pt x="15338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5" name="Freeform: Shape 1756">
              <a:extLst>
                <a:ext uri="{FF2B5EF4-FFF2-40B4-BE49-F238E27FC236}">
                  <a16:creationId xmlns:a16="http://schemas.microsoft.com/office/drawing/2014/main" id="{6AB9828C-3B2F-43A9-B620-58E60EF35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564" y="4851749"/>
              <a:ext cx="9525" cy="9525"/>
            </a:xfrm>
            <a:custGeom>
              <a:avLst/>
              <a:gdLst>
                <a:gd name="T0" fmla="*/ 9620 w 9525"/>
                <a:gd name="T1" fmla="*/ 0 h 9525"/>
                <a:gd name="T2" fmla="*/ 3048 w 9525"/>
                <a:gd name="T3" fmla="*/ 8477 h 9525"/>
                <a:gd name="T4" fmla="*/ 0 w 9525"/>
                <a:gd name="T5" fmla="*/ 17336 h 9525"/>
                <a:gd name="T6" fmla="*/ 962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620" y="0"/>
                  </a:moveTo>
                  <a:cubicBezTo>
                    <a:pt x="12097" y="10573"/>
                    <a:pt x="571" y="6477"/>
                    <a:pt x="3048" y="8477"/>
                  </a:cubicBezTo>
                  <a:cubicBezTo>
                    <a:pt x="7906" y="11239"/>
                    <a:pt x="1429" y="15907"/>
                    <a:pt x="0" y="17336"/>
                  </a:cubicBezTo>
                  <a:cubicBezTo>
                    <a:pt x="9049" y="18193"/>
                    <a:pt x="16192" y="5715"/>
                    <a:pt x="9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6" name="Freeform: Shape 1757">
              <a:extLst>
                <a:ext uri="{FF2B5EF4-FFF2-40B4-BE49-F238E27FC236}">
                  <a16:creationId xmlns:a16="http://schemas.microsoft.com/office/drawing/2014/main" id="{5DBD3AB3-6E4C-4B24-BB05-18C78F09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230" y="4824317"/>
              <a:ext cx="9525" cy="9525"/>
            </a:xfrm>
            <a:custGeom>
              <a:avLst/>
              <a:gdLst>
                <a:gd name="T0" fmla="*/ 1333 w 9525"/>
                <a:gd name="T1" fmla="*/ 47177325 h 9525"/>
                <a:gd name="T2" fmla="*/ 14192 w 9525"/>
                <a:gd name="T3" fmla="*/ 32661225 h 9525"/>
                <a:gd name="T4" fmla="*/ 11049 w 9525"/>
                <a:gd name="T5" fmla="*/ 0 h 9525"/>
                <a:gd name="T6" fmla="*/ 0 w 9525"/>
                <a:gd name="T7" fmla="*/ 16335375 h 9525"/>
                <a:gd name="T8" fmla="*/ 1333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33" y="4953"/>
                  </a:moveTo>
                  <a:cubicBezTo>
                    <a:pt x="9049" y="6001"/>
                    <a:pt x="10763" y="8858"/>
                    <a:pt x="14192" y="3429"/>
                  </a:cubicBezTo>
                  <a:cubicBezTo>
                    <a:pt x="12287" y="2858"/>
                    <a:pt x="11716" y="1429"/>
                    <a:pt x="11049" y="0"/>
                  </a:cubicBezTo>
                  <a:cubicBezTo>
                    <a:pt x="5620" y="857"/>
                    <a:pt x="2000" y="1048"/>
                    <a:pt x="0" y="1715"/>
                  </a:cubicBezTo>
                  <a:cubicBezTo>
                    <a:pt x="1333" y="2191"/>
                    <a:pt x="1905" y="3238"/>
                    <a:pt x="1333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7" name="Freeform: Shape 1758">
              <a:extLst>
                <a:ext uri="{FF2B5EF4-FFF2-40B4-BE49-F238E27FC236}">
                  <a16:creationId xmlns:a16="http://schemas.microsoft.com/office/drawing/2014/main" id="{4751A80D-0F5D-47CA-8512-B7862C3B3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864" y="3814009"/>
              <a:ext cx="9525" cy="9525"/>
            </a:xfrm>
            <a:custGeom>
              <a:avLst/>
              <a:gdLst>
                <a:gd name="T0" fmla="*/ 57197625 w 9525"/>
                <a:gd name="T1" fmla="*/ 2638425 h 9525"/>
                <a:gd name="T2" fmla="*/ 10925175 w 9525"/>
                <a:gd name="T3" fmla="*/ 85201125 h 9525"/>
                <a:gd name="T4" fmla="*/ 57197625 w 9525"/>
                <a:gd name="T5" fmla="*/ 2638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05" y="277"/>
                  </a:moveTo>
                  <a:cubicBezTo>
                    <a:pt x="10577" y="2182"/>
                    <a:pt x="-4092" y="6278"/>
                    <a:pt x="1147" y="8945"/>
                  </a:cubicBezTo>
                  <a:cubicBezTo>
                    <a:pt x="4862" y="8659"/>
                    <a:pt x="14768" y="-1819"/>
                    <a:pt x="6005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8" name="Freeform: Shape 1759">
              <a:extLst>
                <a:ext uri="{FF2B5EF4-FFF2-40B4-BE49-F238E27FC236}">
                  <a16:creationId xmlns:a16="http://schemas.microsoft.com/office/drawing/2014/main" id="{073CBBC2-12CC-42B2-A794-6D458BD3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958" y="4831556"/>
              <a:ext cx="9525" cy="9525"/>
            </a:xfrm>
            <a:custGeom>
              <a:avLst/>
              <a:gdLst>
                <a:gd name="T0" fmla="*/ 558 w 9525"/>
                <a:gd name="T1" fmla="*/ 9144 h 9525"/>
                <a:gd name="T2" fmla="*/ 13226 w 9525"/>
                <a:gd name="T3" fmla="*/ 9144 h 9525"/>
                <a:gd name="T4" fmla="*/ 1891 w 9525"/>
                <a:gd name="T5" fmla="*/ 0 h 9525"/>
                <a:gd name="T6" fmla="*/ 558 w 9525"/>
                <a:gd name="T7" fmla="*/ 9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8" y="9144"/>
                  </a:moveTo>
                  <a:cubicBezTo>
                    <a:pt x="6559" y="8477"/>
                    <a:pt x="15703" y="11335"/>
                    <a:pt x="13226" y="9144"/>
                  </a:cubicBezTo>
                  <a:cubicBezTo>
                    <a:pt x="8845" y="6572"/>
                    <a:pt x="9511" y="571"/>
                    <a:pt x="1891" y="0"/>
                  </a:cubicBezTo>
                  <a:cubicBezTo>
                    <a:pt x="-2395" y="2762"/>
                    <a:pt x="2177" y="4477"/>
                    <a:pt x="558" y="9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59" name="Freeform: Shape 1760">
              <a:extLst>
                <a:ext uri="{FF2B5EF4-FFF2-40B4-BE49-F238E27FC236}">
                  <a16:creationId xmlns:a16="http://schemas.microsoft.com/office/drawing/2014/main" id="{C87B9667-7A01-4D3D-BF8B-FA5E2FD40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30" y="2931876"/>
              <a:ext cx="38100" cy="19050"/>
            </a:xfrm>
            <a:custGeom>
              <a:avLst/>
              <a:gdLst>
                <a:gd name="T0" fmla="*/ 1235 w 38100"/>
                <a:gd name="T1" fmla="*/ 2301 h 19050"/>
                <a:gd name="T2" fmla="*/ 1711 w 38100"/>
                <a:gd name="T3" fmla="*/ 11540 h 19050"/>
                <a:gd name="T4" fmla="*/ 13236 w 38100"/>
                <a:gd name="T5" fmla="*/ 6873 h 19050"/>
                <a:gd name="T6" fmla="*/ 32286 w 38100"/>
                <a:gd name="T7" fmla="*/ 12302 h 19050"/>
                <a:gd name="T8" fmla="*/ 32762 w 38100"/>
                <a:gd name="T9" fmla="*/ 21541 h 19050"/>
                <a:gd name="T10" fmla="*/ 40287 w 38100"/>
                <a:gd name="T11" fmla="*/ 19350 h 19050"/>
                <a:gd name="T12" fmla="*/ 35144 w 38100"/>
                <a:gd name="T13" fmla="*/ 4872 h 19050"/>
                <a:gd name="T14" fmla="*/ 40668 w 38100"/>
                <a:gd name="T15" fmla="*/ 4015 h 19050"/>
                <a:gd name="T16" fmla="*/ 30286 w 38100"/>
                <a:gd name="T17" fmla="*/ 1158 h 19050"/>
                <a:gd name="T18" fmla="*/ 27048 w 38100"/>
                <a:gd name="T19" fmla="*/ 11540 h 19050"/>
                <a:gd name="T20" fmla="*/ 24571 w 38100"/>
                <a:gd name="T21" fmla="*/ 3539 h 19050"/>
                <a:gd name="T22" fmla="*/ 8855 w 38100"/>
                <a:gd name="T23" fmla="*/ 15 h 19050"/>
                <a:gd name="T24" fmla="*/ 1235 w 38100"/>
                <a:gd name="T25" fmla="*/ 2301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100" h="19050">
                  <a:moveTo>
                    <a:pt x="1235" y="2301"/>
                  </a:moveTo>
                  <a:cubicBezTo>
                    <a:pt x="1902" y="5063"/>
                    <a:pt x="-2194" y="10873"/>
                    <a:pt x="1711" y="11540"/>
                  </a:cubicBezTo>
                  <a:cubicBezTo>
                    <a:pt x="5140" y="5634"/>
                    <a:pt x="4664" y="6301"/>
                    <a:pt x="13236" y="6873"/>
                  </a:cubicBezTo>
                  <a:cubicBezTo>
                    <a:pt x="11807" y="13445"/>
                    <a:pt x="27619" y="14016"/>
                    <a:pt x="32286" y="12302"/>
                  </a:cubicBezTo>
                  <a:cubicBezTo>
                    <a:pt x="29238" y="16874"/>
                    <a:pt x="42287" y="21541"/>
                    <a:pt x="32762" y="21541"/>
                  </a:cubicBezTo>
                  <a:cubicBezTo>
                    <a:pt x="30762" y="27161"/>
                    <a:pt x="40287" y="22303"/>
                    <a:pt x="40287" y="19350"/>
                  </a:cubicBezTo>
                  <a:cubicBezTo>
                    <a:pt x="33715" y="14778"/>
                    <a:pt x="36477" y="11064"/>
                    <a:pt x="35144" y="4872"/>
                  </a:cubicBezTo>
                  <a:cubicBezTo>
                    <a:pt x="39144" y="4396"/>
                    <a:pt x="40192" y="9825"/>
                    <a:pt x="40668" y="4015"/>
                  </a:cubicBezTo>
                  <a:cubicBezTo>
                    <a:pt x="40954" y="681"/>
                    <a:pt x="33239" y="2491"/>
                    <a:pt x="30286" y="1158"/>
                  </a:cubicBezTo>
                  <a:cubicBezTo>
                    <a:pt x="28762" y="4206"/>
                    <a:pt x="31048" y="11349"/>
                    <a:pt x="27048" y="11540"/>
                  </a:cubicBezTo>
                  <a:cubicBezTo>
                    <a:pt x="26666" y="8587"/>
                    <a:pt x="22380" y="8206"/>
                    <a:pt x="24571" y="3539"/>
                  </a:cubicBezTo>
                  <a:cubicBezTo>
                    <a:pt x="14379" y="4872"/>
                    <a:pt x="3616" y="4968"/>
                    <a:pt x="8855" y="15"/>
                  </a:cubicBezTo>
                  <a:cubicBezTo>
                    <a:pt x="4092" y="-366"/>
                    <a:pt x="5140" y="6873"/>
                    <a:pt x="1235" y="2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0" name="Freeform: Shape 1761">
              <a:extLst>
                <a:ext uri="{FF2B5EF4-FFF2-40B4-BE49-F238E27FC236}">
                  <a16:creationId xmlns:a16="http://schemas.microsoft.com/office/drawing/2014/main" id="{592BE617-7773-41E4-BD84-0A279627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396" y="3430333"/>
              <a:ext cx="9525" cy="9525"/>
            </a:xfrm>
            <a:custGeom>
              <a:avLst/>
              <a:gdLst>
                <a:gd name="T0" fmla="*/ 904875 w 9525"/>
                <a:gd name="T1" fmla="*/ 1819275 h 9525"/>
                <a:gd name="T2" fmla="*/ 1819275 w 9525"/>
                <a:gd name="T3" fmla="*/ 904875 h 9525"/>
                <a:gd name="T4" fmla="*/ 0 w 9525"/>
                <a:gd name="T5" fmla="*/ 0 h 9525"/>
                <a:gd name="T6" fmla="*/ 904875 w 9525"/>
                <a:gd name="T7" fmla="*/ 181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191"/>
                  </a:moveTo>
                  <a:cubicBezTo>
                    <a:pt x="95" y="191"/>
                    <a:pt x="191" y="95"/>
                    <a:pt x="191" y="95"/>
                  </a:cubicBezTo>
                  <a:cubicBezTo>
                    <a:pt x="191" y="95"/>
                    <a:pt x="95" y="95"/>
                    <a:pt x="0" y="0"/>
                  </a:cubicBezTo>
                  <a:cubicBezTo>
                    <a:pt x="95" y="0"/>
                    <a:pt x="95" y="95"/>
                    <a:pt x="95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1" name="Freeform: Shape 1762">
              <a:extLst>
                <a:ext uri="{FF2B5EF4-FFF2-40B4-BE49-F238E27FC236}">
                  <a16:creationId xmlns:a16="http://schemas.microsoft.com/office/drawing/2014/main" id="{B138002B-CC1F-4B14-AACC-9EC94EBF4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954846"/>
              <a:ext cx="38100" cy="19050"/>
            </a:xfrm>
            <a:custGeom>
              <a:avLst/>
              <a:gdLst>
                <a:gd name="T0" fmla="*/ 2952 w 38100"/>
                <a:gd name="T1" fmla="*/ 18098 h 19050"/>
                <a:gd name="T2" fmla="*/ 11144 w 38100"/>
                <a:gd name="T3" fmla="*/ 11430 h 19050"/>
                <a:gd name="T4" fmla="*/ 15811 w 38100"/>
                <a:gd name="T5" fmla="*/ 16573 h 19050"/>
                <a:gd name="T6" fmla="*/ 13430 w 38100"/>
                <a:gd name="T7" fmla="*/ 20955 h 19050"/>
                <a:gd name="T8" fmla="*/ 20288 w 38100"/>
                <a:gd name="T9" fmla="*/ 11049 h 19050"/>
                <a:gd name="T10" fmla="*/ 22955 w 38100"/>
                <a:gd name="T11" fmla="*/ 17526 h 19050"/>
                <a:gd name="T12" fmla="*/ 22479 w 38100"/>
                <a:gd name="T13" fmla="*/ 8192 h 19050"/>
                <a:gd name="T14" fmla="*/ 29241 w 38100"/>
                <a:gd name="T15" fmla="*/ 24384 h 19050"/>
                <a:gd name="T16" fmla="*/ 38100 w 38100"/>
                <a:gd name="T17" fmla="*/ 25527 h 19050"/>
                <a:gd name="T18" fmla="*/ 36957 w 38100"/>
                <a:gd name="T19" fmla="*/ 20765 h 19050"/>
                <a:gd name="T20" fmla="*/ 44291 w 38100"/>
                <a:gd name="T21" fmla="*/ 20098 h 19050"/>
                <a:gd name="T22" fmla="*/ 41814 w 38100"/>
                <a:gd name="T23" fmla="*/ 12097 h 19050"/>
                <a:gd name="T24" fmla="*/ 33909 w 38100"/>
                <a:gd name="T25" fmla="*/ 17240 h 19050"/>
                <a:gd name="T26" fmla="*/ 32766 w 38100"/>
                <a:gd name="T27" fmla="*/ 12478 h 19050"/>
                <a:gd name="T28" fmla="*/ 35433 w 38100"/>
                <a:gd name="T29" fmla="*/ 6667 h 19050"/>
                <a:gd name="T30" fmla="*/ 29432 w 38100"/>
                <a:gd name="T31" fmla="*/ 10573 h 19050"/>
                <a:gd name="T32" fmla="*/ 28956 w 38100"/>
                <a:gd name="T33" fmla="*/ 1333 h 19050"/>
                <a:gd name="T34" fmla="*/ 18288 w 38100"/>
                <a:gd name="T35" fmla="*/ 0 h 19050"/>
                <a:gd name="T36" fmla="*/ 21145 w 38100"/>
                <a:gd name="T37" fmla="*/ 4953 h 19050"/>
                <a:gd name="T38" fmla="*/ 17145 w 38100"/>
                <a:gd name="T39" fmla="*/ 7525 h 19050"/>
                <a:gd name="T40" fmla="*/ 2762 w 38100"/>
                <a:gd name="T41" fmla="*/ 7239 h 19050"/>
                <a:gd name="T42" fmla="*/ 3429 w 38100"/>
                <a:gd name="T43" fmla="*/ 14954 h 19050"/>
                <a:gd name="T44" fmla="*/ 2952 w 38100"/>
                <a:gd name="T45" fmla="*/ 18098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100" h="19050">
                  <a:moveTo>
                    <a:pt x="2952" y="18098"/>
                  </a:moveTo>
                  <a:cubicBezTo>
                    <a:pt x="3714" y="13716"/>
                    <a:pt x="7810" y="12954"/>
                    <a:pt x="11144" y="11430"/>
                  </a:cubicBezTo>
                  <a:cubicBezTo>
                    <a:pt x="4762" y="15430"/>
                    <a:pt x="15621" y="13049"/>
                    <a:pt x="15811" y="16573"/>
                  </a:cubicBezTo>
                  <a:cubicBezTo>
                    <a:pt x="13716" y="15811"/>
                    <a:pt x="9048" y="20193"/>
                    <a:pt x="13430" y="20955"/>
                  </a:cubicBezTo>
                  <a:cubicBezTo>
                    <a:pt x="19526" y="18098"/>
                    <a:pt x="17049" y="14859"/>
                    <a:pt x="20288" y="11049"/>
                  </a:cubicBezTo>
                  <a:cubicBezTo>
                    <a:pt x="20097" y="13906"/>
                    <a:pt x="20764" y="16288"/>
                    <a:pt x="22955" y="17526"/>
                  </a:cubicBezTo>
                  <a:cubicBezTo>
                    <a:pt x="27146" y="14859"/>
                    <a:pt x="23336" y="11525"/>
                    <a:pt x="22479" y="8192"/>
                  </a:cubicBezTo>
                  <a:cubicBezTo>
                    <a:pt x="33147" y="8096"/>
                    <a:pt x="26289" y="19431"/>
                    <a:pt x="29241" y="24384"/>
                  </a:cubicBezTo>
                  <a:cubicBezTo>
                    <a:pt x="34956" y="21431"/>
                    <a:pt x="35433" y="28099"/>
                    <a:pt x="38100" y="25527"/>
                  </a:cubicBezTo>
                  <a:cubicBezTo>
                    <a:pt x="36099" y="24955"/>
                    <a:pt x="36480" y="22860"/>
                    <a:pt x="36957" y="20765"/>
                  </a:cubicBezTo>
                  <a:cubicBezTo>
                    <a:pt x="39052" y="23050"/>
                    <a:pt x="43243" y="23622"/>
                    <a:pt x="44291" y="20098"/>
                  </a:cubicBezTo>
                  <a:cubicBezTo>
                    <a:pt x="41529" y="19431"/>
                    <a:pt x="46101" y="14573"/>
                    <a:pt x="41814" y="12097"/>
                  </a:cubicBezTo>
                  <a:cubicBezTo>
                    <a:pt x="38957" y="13525"/>
                    <a:pt x="38862" y="18098"/>
                    <a:pt x="33909" y="17240"/>
                  </a:cubicBezTo>
                  <a:cubicBezTo>
                    <a:pt x="34290" y="15145"/>
                    <a:pt x="33528" y="13811"/>
                    <a:pt x="32766" y="12478"/>
                  </a:cubicBezTo>
                  <a:cubicBezTo>
                    <a:pt x="37242" y="12763"/>
                    <a:pt x="41338" y="8477"/>
                    <a:pt x="35433" y="6667"/>
                  </a:cubicBezTo>
                  <a:cubicBezTo>
                    <a:pt x="35242" y="10001"/>
                    <a:pt x="33242" y="11335"/>
                    <a:pt x="29432" y="10573"/>
                  </a:cubicBezTo>
                  <a:cubicBezTo>
                    <a:pt x="32766" y="8477"/>
                    <a:pt x="32194" y="2953"/>
                    <a:pt x="28956" y="1333"/>
                  </a:cubicBezTo>
                  <a:cubicBezTo>
                    <a:pt x="26574" y="6667"/>
                    <a:pt x="21621" y="2286"/>
                    <a:pt x="18288" y="0"/>
                  </a:cubicBezTo>
                  <a:cubicBezTo>
                    <a:pt x="17335" y="2857"/>
                    <a:pt x="20288" y="3238"/>
                    <a:pt x="21145" y="4953"/>
                  </a:cubicBezTo>
                  <a:cubicBezTo>
                    <a:pt x="20478" y="6572"/>
                    <a:pt x="18859" y="7048"/>
                    <a:pt x="17145" y="7525"/>
                  </a:cubicBezTo>
                  <a:cubicBezTo>
                    <a:pt x="12573" y="5239"/>
                    <a:pt x="7239" y="5048"/>
                    <a:pt x="2762" y="7239"/>
                  </a:cubicBezTo>
                  <a:cubicBezTo>
                    <a:pt x="7143" y="10287"/>
                    <a:pt x="-4382" y="11430"/>
                    <a:pt x="3429" y="14954"/>
                  </a:cubicBezTo>
                  <a:cubicBezTo>
                    <a:pt x="-2286" y="13240"/>
                    <a:pt x="285" y="17812"/>
                    <a:pt x="2952" y="180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2" name="Freeform: Shape 1763">
              <a:extLst>
                <a:ext uri="{FF2B5EF4-FFF2-40B4-BE49-F238E27FC236}">
                  <a16:creationId xmlns:a16="http://schemas.microsoft.com/office/drawing/2014/main" id="{549BAE1E-5931-432B-A489-0E7FCE19D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3126962"/>
              <a:ext cx="9525" cy="9525"/>
            </a:xfrm>
            <a:custGeom>
              <a:avLst/>
              <a:gdLst>
                <a:gd name="T0" fmla="*/ 33566100 w 9525"/>
                <a:gd name="T1" fmla="*/ 0 h 9525"/>
                <a:gd name="T2" fmla="*/ 0 w 9525"/>
                <a:gd name="T3" fmla="*/ 11906 h 9525"/>
                <a:gd name="T4" fmla="*/ 33566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4" y="0"/>
                  </a:moveTo>
                  <a:cubicBezTo>
                    <a:pt x="4763" y="6858"/>
                    <a:pt x="3048" y="6763"/>
                    <a:pt x="0" y="11906"/>
                  </a:cubicBezTo>
                  <a:cubicBezTo>
                    <a:pt x="6191" y="9811"/>
                    <a:pt x="12478" y="2000"/>
                    <a:pt x="3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3" name="Freeform: Shape 1764">
              <a:extLst>
                <a:ext uri="{FF2B5EF4-FFF2-40B4-BE49-F238E27FC236}">
                  <a16:creationId xmlns:a16="http://schemas.microsoft.com/office/drawing/2014/main" id="{975BBDED-C650-4672-82ED-A2DC272D8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4" y="4274058"/>
              <a:ext cx="19050" cy="9525"/>
            </a:xfrm>
            <a:custGeom>
              <a:avLst/>
              <a:gdLst>
                <a:gd name="T0" fmla="*/ 18574 w 19050"/>
                <a:gd name="T1" fmla="*/ 4381 h 9525"/>
                <a:gd name="T2" fmla="*/ 20384 w 19050"/>
                <a:gd name="T3" fmla="*/ 4572 h 9525"/>
                <a:gd name="T4" fmla="*/ 8382 w 19050"/>
                <a:gd name="T5" fmla="*/ 0 h 9525"/>
                <a:gd name="T6" fmla="*/ 8858 w 19050"/>
                <a:gd name="T7" fmla="*/ 9335 h 9525"/>
                <a:gd name="T8" fmla="*/ 0 w 19050"/>
                <a:gd name="T9" fmla="*/ 8287 h 9525"/>
                <a:gd name="T10" fmla="*/ 18574 w 19050"/>
                <a:gd name="T11" fmla="*/ 438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8574" y="4381"/>
                  </a:moveTo>
                  <a:cubicBezTo>
                    <a:pt x="18479" y="5239"/>
                    <a:pt x="19812" y="6287"/>
                    <a:pt x="20384" y="4572"/>
                  </a:cubicBezTo>
                  <a:cubicBezTo>
                    <a:pt x="17240" y="2381"/>
                    <a:pt x="11240" y="4858"/>
                    <a:pt x="8382" y="0"/>
                  </a:cubicBezTo>
                  <a:cubicBezTo>
                    <a:pt x="6477" y="4477"/>
                    <a:pt x="9430" y="5810"/>
                    <a:pt x="8858" y="9335"/>
                  </a:cubicBezTo>
                  <a:cubicBezTo>
                    <a:pt x="3334" y="7715"/>
                    <a:pt x="2953" y="11525"/>
                    <a:pt x="0" y="8287"/>
                  </a:cubicBezTo>
                  <a:cubicBezTo>
                    <a:pt x="2381" y="17907"/>
                    <a:pt x="16193" y="9811"/>
                    <a:pt x="18574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4" name="Freeform: Shape 1765">
              <a:extLst>
                <a:ext uri="{FF2B5EF4-FFF2-40B4-BE49-F238E27FC236}">
                  <a16:creationId xmlns:a16="http://schemas.microsoft.com/office/drawing/2014/main" id="{FAE8D374-FD2A-4E5F-9B4A-CB3258CFB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82" y="2885481"/>
              <a:ext cx="28575" cy="19050"/>
            </a:xfrm>
            <a:custGeom>
              <a:avLst/>
              <a:gdLst>
                <a:gd name="T0" fmla="*/ 6667 w 28575"/>
                <a:gd name="T1" fmla="*/ 12595 h 19050"/>
                <a:gd name="T2" fmla="*/ 15526 w 28575"/>
                <a:gd name="T3" fmla="*/ 13738 h 19050"/>
                <a:gd name="T4" fmla="*/ 0 w 28575"/>
                <a:gd name="T5" fmla="*/ 21073 h 19050"/>
                <a:gd name="T6" fmla="*/ 16574 w 28575"/>
                <a:gd name="T7" fmla="*/ 18501 h 19050"/>
                <a:gd name="T8" fmla="*/ 16288 w 28575"/>
                <a:gd name="T9" fmla="*/ 7738 h 19050"/>
                <a:gd name="T10" fmla="*/ 26956 w 28575"/>
                <a:gd name="T11" fmla="*/ 9071 h 19050"/>
                <a:gd name="T12" fmla="*/ 29623 w 28575"/>
                <a:gd name="T13" fmla="*/ 15548 h 19050"/>
                <a:gd name="T14" fmla="*/ 34862 w 28575"/>
                <a:gd name="T15" fmla="*/ 3928 h 19050"/>
                <a:gd name="T16" fmla="*/ 20955 w 28575"/>
                <a:gd name="T17" fmla="*/ 689 h 19050"/>
                <a:gd name="T18" fmla="*/ 18288 w 28575"/>
                <a:gd name="T19" fmla="*/ 6499 h 19050"/>
                <a:gd name="T20" fmla="*/ 15621 w 28575"/>
                <a:gd name="T21" fmla="*/ 22 h 19050"/>
                <a:gd name="T22" fmla="*/ 5906 w 28575"/>
                <a:gd name="T23" fmla="*/ 4975 h 19050"/>
                <a:gd name="T24" fmla="*/ 6667 w 28575"/>
                <a:gd name="T25" fmla="*/ 12595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575" h="19050">
                  <a:moveTo>
                    <a:pt x="6667" y="12595"/>
                  </a:moveTo>
                  <a:cubicBezTo>
                    <a:pt x="6287" y="6595"/>
                    <a:pt x="14383" y="12310"/>
                    <a:pt x="15526" y="13738"/>
                  </a:cubicBezTo>
                  <a:cubicBezTo>
                    <a:pt x="6763" y="12119"/>
                    <a:pt x="4191" y="17548"/>
                    <a:pt x="0" y="21073"/>
                  </a:cubicBezTo>
                  <a:cubicBezTo>
                    <a:pt x="8858" y="22025"/>
                    <a:pt x="8763" y="14691"/>
                    <a:pt x="16574" y="18501"/>
                  </a:cubicBezTo>
                  <a:cubicBezTo>
                    <a:pt x="18764" y="13453"/>
                    <a:pt x="14764" y="12405"/>
                    <a:pt x="16288" y="7738"/>
                  </a:cubicBezTo>
                  <a:cubicBezTo>
                    <a:pt x="20479" y="12595"/>
                    <a:pt x="20479" y="9452"/>
                    <a:pt x="26956" y="9071"/>
                  </a:cubicBezTo>
                  <a:cubicBezTo>
                    <a:pt x="31528" y="11929"/>
                    <a:pt x="22193" y="15358"/>
                    <a:pt x="29623" y="15548"/>
                  </a:cubicBezTo>
                  <a:cubicBezTo>
                    <a:pt x="31433" y="12310"/>
                    <a:pt x="32480" y="10024"/>
                    <a:pt x="34862" y="3928"/>
                  </a:cubicBezTo>
                  <a:cubicBezTo>
                    <a:pt x="26670" y="11071"/>
                    <a:pt x="28194" y="-3216"/>
                    <a:pt x="20955" y="689"/>
                  </a:cubicBezTo>
                  <a:cubicBezTo>
                    <a:pt x="28480" y="975"/>
                    <a:pt x="19526" y="5071"/>
                    <a:pt x="18288" y="6499"/>
                  </a:cubicBezTo>
                  <a:cubicBezTo>
                    <a:pt x="16002" y="5261"/>
                    <a:pt x="18860" y="689"/>
                    <a:pt x="15621" y="22"/>
                  </a:cubicBezTo>
                  <a:cubicBezTo>
                    <a:pt x="15240" y="4785"/>
                    <a:pt x="10382" y="4690"/>
                    <a:pt x="5906" y="4975"/>
                  </a:cubicBezTo>
                  <a:cubicBezTo>
                    <a:pt x="6667" y="7071"/>
                    <a:pt x="2858" y="12405"/>
                    <a:pt x="6667" y="12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5" name="Freeform: Shape 1766">
              <a:extLst>
                <a:ext uri="{FF2B5EF4-FFF2-40B4-BE49-F238E27FC236}">
                  <a16:creationId xmlns:a16="http://schemas.microsoft.com/office/drawing/2014/main" id="{C8D0BDD9-C0FE-4320-8318-8B711C648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309" y="2656755"/>
              <a:ext cx="38100" cy="19050"/>
            </a:xfrm>
            <a:custGeom>
              <a:avLst/>
              <a:gdLst>
                <a:gd name="T0" fmla="*/ 0 w 38100"/>
                <a:gd name="T1" fmla="*/ 8340 h 19050"/>
                <a:gd name="T2" fmla="*/ 9049 w 38100"/>
                <a:gd name="T3" fmla="*/ 7959 h 19050"/>
                <a:gd name="T4" fmla="*/ 5334 w 38100"/>
                <a:gd name="T5" fmla="*/ 21389 h 19050"/>
                <a:gd name="T6" fmla="*/ 14573 w 38100"/>
                <a:gd name="T7" fmla="*/ 7102 h 19050"/>
                <a:gd name="T8" fmla="*/ 28289 w 38100"/>
                <a:gd name="T9" fmla="*/ 11864 h 19050"/>
                <a:gd name="T10" fmla="*/ 30956 w 38100"/>
                <a:gd name="T11" fmla="*/ 18341 h 19050"/>
                <a:gd name="T12" fmla="*/ 36290 w 38100"/>
                <a:gd name="T13" fmla="*/ 19008 h 19050"/>
                <a:gd name="T14" fmla="*/ 36957 w 38100"/>
                <a:gd name="T15" fmla="*/ 7769 h 19050"/>
                <a:gd name="T16" fmla="*/ 39529 w 38100"/>
                <a:gd name="T17" fmla="*/ 3959 h 19050"/>
                <a:gd name="T18" fmla="*/ 38481 w 38100"/>
                <a:gd name="T19" fmla="*/ 3863 h 19050"/>
                <a:gd name="T20" fmla="*/ 40672 w 38100"/>
                <a:gd name="T21" fmla="*/ 1101 h 19050"/>
                <a:gd name="T22" fmla="*/ 35052 w 38100"/>
                <a:gd name="T23" fmla="*/ 3673 h 19050"/>
                <a:gd name="T24" fmla="*/ 33528 w 38100"/>
                <a:gd name="T25" fmla="*/ 3768 h 19050"/>
                <a:gd name="T26" fmla="*/ 31623 w 38100"/>
                <a:gd name="T27" fmla="*/ 1482 h 19050"/>
                <a:gd name="T28" fmla="*/ 31718 w 38100"/>
                <a:gd name="T29" fmla="*/ 4149 h 19050"/>
                <a:gd name="T30" fmla="*/ 28384 w 38100"/>
                <a:gd name="T31" fmla="*/ 6245 h 19050"/>
                <a:gd name="T32" fmla="*/ 31813 w 38100"/>
                <a:gd name="T33" fmla="*/ 6435 h 19050"/>
                <a:gd name="T34" fmla="*/ 34957 w 38100"/>
                <a:gd name="T35" fmla="*/ 15674 h 19050"/>
                <a:gd name="T36" fmla="*/ 26956 w 38100"/>
                <a:gd name="T37" fmla="*/ 8531 h 19050"/>
                <a:gd name="T38" fmla="*/ 23050 w 38100"/>
                <a:gd name="T39" fmla="*/ 11102 h 19050"/>
                <a:gd name="T40" fmla="*/ 8382 w 38100"/>
                <a:gd name="T41" fmla="*/ 53 h 19050"/>
                <a:gd name="T42" fmla="*/ 0 w 38100"/>
                <a:gd name="T43" fmla="*/ 8340 h 190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100" h="19050">
                  <a:moveTo>
                    <a:pt x="0" y="8340"/>
                  </a:moveTo>
                  <a:cubicBezTo>
                    <a:pt x="4191" y="9483"/>
                    <a:pt x="4286" y="6054"/>
                    <a:pt x="9049" y="7959"/>
                  </a:cubicBezTo>
                  <a:cubicBezTo>
                    <a:pt x="6763" y="13388"/>
                    <a:pt x="4858" y="18056"/>
                    <a:pt x="5334" y="21389"/>
                  </a:cubicBezTo>
                  <a:cubicBezTo>
                    <a:pt x="10382" y="17103"/>
                    <a:pt x="13049" y="10912"/>
                    <a:pt x="14573" y="7102"/>
                  </a:cubicBezTo>
                  <a:cubicBezTo>
                    <a:pt x="18097" y="9483"/>
                    <a:pt x="21526" y="15960"/>
                    <a:pt x="28289" y="11864"/>
                  </a:cubicBezTo>
                  <a:cubicBezTo>
                    <a:pt x="27242" y="15293"/>
                    <a:pt x="27908" y="17579"/>
                    <a:pt x="30956" y="18341"/>
                  </a:cubicBezTo>
                  <a:cubicBezTo>
                    <a:pt x="31718" y="16055"/>
                    <a:pt x="35052" y="17770"/>
                    <a:pt x="36290" y="19008"/>
                  </a:cubicBezTo>
                  <a:cubicBezTo>
                    <a:pt x="36671" y="14246"/>
                    <a:pt x="36290" y="10817"/>
                    <a:pt x="36957" y="7769"/>
                  </a:cubicBezTo>
                  <a:cubicBezTo>
                    <a:pt x="38386" y="7864"/>
                    <a:pt x="39243" y="7197"/>
                    <a:pt x="39529" y="3959"/>
                  </a:cubicBezTo>
                  <a:cubicBezTo>
                    <a:pt x="39148" y="3863"/>
                    <a:pt x="38862" y="3863"/>
                    <a:pt x="38481" y="3863"/>
                  </a:cubicBezTo>
                  <a:cubicBezTo>
                    <a:pt x="39052" y="2911"/>
                    <a:pt x="39624" y="2054"/>
                    <a:pt x="40672" y="1101"/>
                  </a:cubicBezTo>
                  <a:cubicBezTo>
                    <a:pt x="35909" y="-42"/>
                    <a:pt x="35338" y="2339"/>
                    <a:pt x="35052" y="3673"/>
                  </a:cubicBezTo>
                  <a:cubicBezTo>
                    <a:pt x="34480" y="3673"/>
                    <a:pt x="34004" y="3673"/>
                    <a:pt x="33528" y="3768"/>
                  </a:cubicBezTo>
                  <a:cubicBezTo>
                    <a:pt x="33052" y="3292"/>
                    <a:pt x="32480" y="2530"/>
                    <a:pt x="31623" y="1482"/>
                  </a:cubicBezTo>
                  <a:cubicBezTo>
                    <a:pt x="31718" y="2339"/>
                    <a:pt x="31718" y="3292"/>
                    <a:pt x="31718" y="4149"/>
                  </a:cubicBezTo>
                  <a:cubicBezTo>
                    <a:pt x="30289" y="4530"/>
                    <a:pt x="29146" y="5197"/>
                    <a:pt x="28384" y="6245"/>
                  </a:cubicBezTo>
                  <a:cubicBezTo>
                    <a:pt x="29718" y="6149"/>
                    <a:pt x="30766" y="6245"/>
                    <a:pt x="31813" y="6435"/>
                  </a:cubicBezTo>
                  <a:cubicBezTo>
                    <a:pt x="31909" y="10150"/>
                    <a:pt x="32099" y="13865"/>
                    <a:pt x="34957" y="15674"/>
                  </a:cubicBezTo>
                  <a:cubicBezTo>
                    <a:pt x="28194" y="15960"/>
                    <a:pt x="31909" y="9388"/>
                    <a:pt x="26956" y="8531"/>
                  </a:cubicBezTo>
                  <a:cubicBezTo>
                    <a:pt x="26384" y="10150"/>
                    <a:pt x="24670" y="10626"/>
                    <a:pt x="23050" y="11102"/>
                  </a:cubicBezTo>
                  <a:cubicBezTo>
                    <a:pt x="24098" y="530"/>
                    <a:pt x="3619" y="11388"/>
                    <a:pt x="8382" y="53"/>
                  </a:cubicBezTo>
                  <a:cubicBezTo>
                    <a:pt x="2572" y="-518"/>
                    <a:pt x="952" y="3578"/>
                    <a:pt x="0" y="8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6" name="Freeform: Shape 1767">
              <a:extLst>
                <a:ext uri="{FF2B5EF4-FFF2-40B4-BE49-F238E27FC236}">
                  <a16:creationId xmlns:a16="http://schemas.microsoft.com/office/drawing/2014/main" id="{D49CBEE3-5448-4C1A-BA29-B2AD11CA1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093" y="4222909"/>
              <a:ext cx="9525" cy="38100"/>
            </a:xfrm>
            <a:custGeom>
              <a:avLst/>
              <a:gdLst>
                <a:gd name="T0" fmla="*/ 3429 w 9525"/>
                <a:gd name="T1" fmla="*/ 0 h 38100"/>
                <a:gd name="T2" fmla="*/ 0 w 9525"/>
                <a:gd name="T3" fmla="*/ 24193 h 38100"/>
                <a:gd name="T4" fmla="*/ 2191 w 9525"/>
                <a:gd name="T5" fmla="*/ 21431 h 38100"/>
                <a:gd name="T6" fmla="*/ 8668 w 9525"/>
                <a:gd name="T7" fmla="*/ 39148 h 38100"/>
                <a:gd name="T8" fmla="*/ 17240 w 9525"/>
                <a:gd name="T9" fmla="*/ 17145 h 38100"/>
                <a:gd name="T10" fmla="*/ 3524 w 9525"/>
                <a:gd name="T11" fmla="*/ 12382 h 38100"/>
                <a:gd name="T12" fmla="*/ 3429 w 9525"/>
                <a:gd name="T13" fmla="*/ 0 h 38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38100">
                  <a:moveTo>
                    <a:pt x="3429" y="0"/>
                  </a:moveTo>
                  <a:cubicBezTo>
                    <a:pt x="381" y="6858"/>
                    <a:pt x="381" y="17240"/>
                    <a:pt x="0" y="24193"/>
                  </a:cubicBezTo>
                  <a:cubicBezTo>
                    <a:pt x="571" y="23050"/>
                    <a:pt x="476" y="21241"/>
                    <a:pt x="2191" y="21431"/>
                  </a:cubicBezTo>
                  <a:cubicBezTo>
                    <a:pt x="762" y="29623"/>
                    <a:pt x="4667" y="34385"/>
                    <a:pt x="8668" y="39148"/>
                  </a:cubicBezTo>
                  <a:cubicBezTo>
                    <a:pt x="7715" y="30004"/>
                    <a:pt x="15907" y="31051"/>
                    <a:pt x="17240" y="17145"/>
                  </a:cubicBezTo>
                  <a:cubicBezTo>
                    <a:pt x="11335" y="13049"/>
                    <a:pt x="6477" y="12192"/>
                    <a:pt x="3524" y="12382"/>
                  </a:cubicBezTo>
                  <a:cubicBezTo>
                    <a:pt x="7144" y="10001"/>
                    <a:pt x="15716" y="381"/>
                    <a:pt x="3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7" name="Freeform: Shape 1768">
              <a:extLst>
                <a:ext uri="{FF2B5EF4-FFF2-40B4-BE49-F238E27FC236}">
                  <a16:creationId xmlns:a16="http://schemas.microsoft.com/office/drawing/2014/main" id="{7BB45B03-0CD6-48FD-9160-87EE541B5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119" y="2715249"/>
              <a:ext cx="9525" cy="9525"/>
            </a:xfrm>
            <a:custGeom>
              <a:avLst/>
              <a:gdLst>
                <a:gd name="T0" fmla="*/ 15716 w 9525"/>
                <a:gd name="T1" fmla="*/ 53025675 h 9525"/>
                <a:gd name="T2" fmla="*/ 0 w 9525"/>
                <a:gd name="T3" fmla="*/ 19459575 h 9525"/>
                <a:gd name="T4" fmla="*/ 15716 w 9525"/>
                <a:gd name="T5" fmla="*/ 53025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16" y="5567"/>
                  </a:moveTo>
                  <a:cubicBezTo>
                    <a:pt x="16097" y="-1386"/>
                    <a:pt x="2381" y="-910"/>
                    <a:pt x="0" y="2043"/>
                  </a:cubicBezTo>
                  <a:cubicBezTo>
                    <a:pt x="7811" y="1090"/>
                    <a:pt x="8382" y="4710"/>
                    <a:pt x="15716" y="55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8" name="Freeform: Shape 1769">
              <a:extLst>
                <a:ext uri="{FF2B5EF4-FFF2-40B4-BE49-F238E27FC236}">
                  <a16:creationId xmlns:a16="http://schemas.microsoft.com/office/drawing/2014/main" id="{ADCFCF45-372D-47CE-AA28-9CA69685E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830" y="2274284"/>
              <a:ext cx="9525" cy="9525"/>
            </a:xfrm>
            <a:custGeom>
              <a:avLst/>
              <a:gdLst>
                <a:gd name="T0" fmla="*/ 27765375 w 9525"/>
                <a:gd name="T1" fmla="*/ 10763 h 9525"/>
                <a:gd name="T2" fmla="*/ 67684650 w 9525"/>
                <a:gd name="T3" fmla="*/ 6668 h 9525"/>
                <a:gd name="T4" fmla="*/ 25955625 w 9525"/>
                <a:gd name="T5" fmla="*/ 0 h 9525"/>
                <a:gd name="T6" fmla="*/ 53168550 w 9525"/>
                <a:gd name="T7" fmla="*/ 4953 h 9525"/>
                <a:gd name="T8" fmla="*/ 277653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15" y="10763"/>
                  </a:moveTo>
                  <a:cubicBezTo>
                    <a:pt x="3487" y="8382"/>
                    <a:pt x="3392" y="5524"/>
                    <a:pt x="7106" y="6668"/>
                  </a:cubicBezTo>
                  <a:cubicBezTo>
                    <a:pt x="8154" y="2762"/>
                    <a:pt x="7392" y="95"/>
                    <a:pt x="2725" y="0"/>
                  </a:cubicBezTo>
                  <a:cubicBezTo>
                    <a:pt x="1772" y="2953"/>
                    <a:pt x="4725" y="3334"/>
                    <a:pt x="5582" y="4953"/>
                  </a:cubicBezTo>
                  <a:cubicBezTo>
                    <a:pt x="1201" y="4667"/>
                    <a:pt x="-2990" y="8858"/>
                    <a:pt x="2915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69" name="Freeform: Shape 1770">
              <a:extLst>
                <a:ext uri="{FF2B5EF4-FFF2-40B4-BE49-F238E27FC236}">
                  <a16:creationId xmlns:a16="http://schemas.microsoft.com/office/drawing/2014/main" id="{FDFDA6A4-D4EF-4E00-BB89-8CD3C9186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823" y="4461522"/>
              <a:ext cx="9525" cy="9525"/>
            </a:xfrm>
            <a:custGeom>
              <a:avLst/>
              <a:gdLst>
                <a:gd name="T0" fmla="*/ 11742 w 9525"/>
                <a:gd name="T1" fmla="*/ 369 h 9525"/>
                <a:gd name="T2" fmla="*/ 2502 w 9525"/>
                <a:gd name="T3" fmla="*/ 2274 h 9525"/>
                <a:gd name="T4" fmla="*/ 2788 w 9525"/>
                <a:gd name="T5" fmla="*/ 13038 h 9525"/>
                <a:gd name="T6" fmla="*/ 11742 w 9525"/>
                <a:gd name="T7" fmla="*/ 36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2" y="369"/>
                  </a:moveTo>
                  <a:cubicBezTo>
                    <a:pt x="6408" y="-1440"/>
                    <a:pt x="7741" y="4084"/>
                    <a:pt x="2502" y="2274"/>
                  </a:cubicBezTo>
                  <a:cubicBezTo>
                    <a:pt x="-927" y="4465"/>
                    <a:pt x="-832" y="11323"/>
                    <a:pt x="2788" y="13038"/>
                  </a:cubicBezTo>
                  <a:cubicBezTo>
                    <a:pt x="3455" y="8561"/>
                    <a:pt x="5264" y="2751"/>
                    <a:pt x="11742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0" name="Freeform: Shape 1771">
              <a:extLst>
                <a:ext uri="{FF2B5EF4-FFF2-40B4-BE49-F238E27FC236}">
                  <a16:creationId xmlns:a16="http://schemas.microsoft.com/office/drawing/2014/main" id="{EF0F66CC-71D2-44F3-9BBC-875A6A784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832" y="2300963"/>
              <a:ext cx="28575" cy="19050"/>
            </a:xfrm>
            <a:custGeom>
              <a:avLst/>
              <a:gdLst>
                <a:gd name="T0" fmla="*/ 18769 w 28575"/>
                <a:gd name="T1" fmla="*/ 944 h 19050"/>
                <a:gd name="T2" fmla="*/ 7720 w 28575"/>
                <a:gd name="T3" fmla="*/ 2659 h 19050"/>
                <a:gd name="T4" fmla="*/ 5 w 28575"/>
                <a:gd name="T5" fmla="*/ 18661 h 19050"/>
                <a:gd name="T6" fmla="*/ 11816 w 28575"/>
                <a:gd name="T7" fmla="*/ 12469 h 19050"/>
                <a:gd name="T8" fmla="*/ 16197 w 28575"/>
                <a:gd name="T9" fmla="*/ 19137 h 19050"/>
                <a:gd name="T10" fmla="*/ 24294 w 28575"/>
                <a:gd name="T11" fmla="*/ 12469 h 19050"/>
                <a:gd name="T12" fmla="*/ 13721 w 28575"/>
                <a:gd name="T13" fmla="*/ 11136 h 19050"/>
                <a:gd name="T14" fmla="*/ 12483 w 28575"/>
                <a:gd name="T15" fmla="*/ 11993 h 19050"/>
                <a:gd name="T16" fmla="*/ 18579 w 28575"/>
                <a:gd name="T17" fmla="*/ 2563 h 19050"/>
                <a:gd name="T18" fmla="*/ 27818 w 28575"/>
                <a:gd name="T19" fmla="*/ 658 h 19050"/>
                <a:gd name="T20" fmla="*/ 18769 w 28575"/>
                <a:gd name="T21" fmla="*/ 944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18769" y="944"/>
                  </a:moveTo>
                  <a:cubicBezTo>
                    <a:pt x="15816" y="6754"/>
                    <a:pt x="12578" y="6945"/>
                    <a:pt x="7720" y="2659"/>
                  </a:cubicBezTo>
                  <a:cubicBezTo>
                    <a:pt x="5244" y="8088"/>
                    <a:pt x="-186" y="10183"/>
                    <a:pt x="5" y="18661"/>
                  </a:cubicBezTo>
                  <a:cubicBezTo>
                    <a:pt x="4482" y="17137"/>
                    <a:pt x="8577" y="15041"/>
                    <a:pt x="11816" y="12469"/>
                  </a:cubicBezTo>
                  <a:cubicBezTo>
                    <a:pt x="8673" y="15803"/>
                    <a:pt x="11149" y="21994"/>
                    <a:pt x="16197" y="19137"/>
                  </a:cubicBezTo>
                  <a:cubicBezTo>
                    <a:pt x="10101" y="10088"/>
                    <a:pt x="22674" y="17327"/>
                    <a:pt x="24294" y="12469"/>
                  </a:cubicBezTo>
                  <a:cubicBezTo>
                    <a:pt x="20769" y="11993"/>
                    <a:pt x="17245" y="11612"/>
                    <a:pt x="13721" y="11136"/>
                  </a:cubicBezTo>
                  <a:cubicBezTo>
                    <a:pt x="13245" y="11326"/>
                    <a:pt x="12864" y="11707"/>
                    <a:pt x="12483" y="11993"/>
                  </a:cubicBezTo>
                  <a:cubicBezTo>
                    <a:pt x="15721" y="9326"/>
                    <a:pt x="17912" y="6183"/>
                    <a:pt x="18579" y="2563"/>
                  </a:cubicBezTo>
                  <a:cubicBezTo>
                    <a:pt x="19722" y="5802"/>
                    <a:pt x="33057" y="3992"/>
                    <a:pt x="27818" y="658"/>
                  </a:cubicBezTo>
                  <a:cubicBezTo>
                    <a:pt x="24960" y="4849"/>
                    <a:pt x="21341" y="-2485"/>
                    <a:pt x="18769" y="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1" name="Freeform: Shape 1772">
              <a:extLst>
                <a:ext uri="{FF2B5EF4-FFF2-40B4-BE49-F238E27FC236}">
                  <a16:creationId xmlns:a16="http://schemas.microsoft.com/office/drawing/2014/main" id="{87F8D51C-BF77-4FEC-8249-A172A7D87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86" y="3273552"/>
              <a:ext cx="28575" cy="28575"/>
            </a:xfrm>
            <a:custGeom>
              <a:avLst/>
              <a:gdLst>
                <a:gd name="T0" fmla="*/ 5097 w 28575"/>
                <a:gd name="T1" fmla="*/ 21527 h 28575"/>
                <a:gd name="T2" fmla="*/ 620 w 28575"/>
                <a:gd name="T3" fmla="*/ 14859 h 28575"/>
                <a:gd name="T4" fmla="*/ 3097 w 28575"/>
                <a:gd name="T5" fmla="*/ 22860 h 28575"/>
                <a:gd name="T6" fmla="*/ 8717 w 28575"/>
                <a:gd name="T7" fmla="*/ 21622 h 28575"/>
                <a:gd name="T8" fmla="*/ 9955 w 28575"/>
                <a:gd name="T9" fmla="*/ 22670 h 28575"/>
                <a:gd name="T10" fmla="*/ 13765 w 28575"/>
                <a:gd name="T11" fmla="*/ 21336 h 28575"/>
                <a:gd name="T12" fmla="*/ 16051 w 28575"/>
                <a:gd name="T13" fmla="*/ 15145 h 28575"/>
                <a:gd name="T14" fmla="*/ 25004 w 28575"/>
                <a:gd name="T15" fmla="*/ 18955 h 28575"/>
                <a:gd name="T16" fmla="*/ 22337 w 28575"/>
                <a:gd name="T17" fmla="*/ 17336 h 28575"/>
                <a:gd name="T18" fmla="*/ 28433 w 28575"/>
                <a:gd name="T19" fmla="*/ 19907 h 28575"/>
                <a:gd name="T20" fmla="*/ 26719 w 28575"/>
                <a:gd name="T21" fmla="*/ 20574 h 28575"/>
                <a:gd name="T22" fmla="*/ 29290 w 28575"/>
                <a:gd name="T23" fmla="*/ 22098 h 28575"/>
                <a:gd name="T24" fmla="*/ 22433 w 28575"/>
                <a:gd name="T25" fmla="*/ 25146 h 28575"/>
                <a:gd name="T26" fmla="*/ 26909 w 28575"/>
                <a:gd name="T27" fmla="*/ 31814 h 28575"/>
                <a:gd name="T28" fmla="*/ 30434 w 28575"/>
                <a:gd name="T29" fmla="*/ 24575 h 28575"/>
                <a:gd name="T30" fmla="*/ 33482 w 28575"/>
                <a:gd name="T31" fmla="*/ 29051 h 28575"/>
                <a:gd name="T32" fmla="*/ 37768 w 28575"/>
                <a:gd name="T33" fmla="*/ 19907 h 28575"/>
                <a:gd name="T34" fmla="*/ 31577 w 28575"/>
                <a:gd name="T35" fmla="*/ 19907 h 28575"/>
                <a:gd name="T36" fmla="*/ 31767 w 28575"/>
                <a:gd name="T37" fmla="*/ 16669 h 28575"/>
                <a:gd name="T38" fmla="*/ 34244 w 28575"/>
                <a:gd name="T39" fmla="*/ 18002 h 28575"/>
                <a:gd name="T40" fmla="*/ 30243 w 28575"/>
                <a:gd name="T41" fmla="*/ 11716 h 28575"/>
                <a:gd name="T42" fmla="*/ 29862 w 28575"/>
                <a:gd name="T43" fmla="*/ 10668 h 28575"/>
                <a:gd name="T44" fmla="*/ 29576 w 28575"/>
                <a:gd name="T45" fmla="*/ 10668 h 28575"/>
                <a:gd name="T46" fmla="*/ 29576 w 28575"/>
                <a:gd name="T47" fmla="*/ 6572 h 28575"/>
                <a:gd name="T48" fmla="*/ 35101 w 28575"/>
                <a:gd name="T49" fmla="*/ 6953 h 28575"/>
                <a:gd name="T50" fmla="*/ 26338 w 28575"/>
                <a:gd name="T51" fmla="*/ 0 h 28575"/>
                <a:gd name="T52" fmla="*/ 8907 w 28575"/>
                <a:gd name="T53" fmla="*/ 11335 h 28575"/>
                <a:gd name="T54" fmla="*/ 7574 w 28575"/>
                <a:gd name="T55" fmla="*/ 20098 h 28575"/>
                <a:gd name="T56" fmla="*/ 5097 w 28575"/>
                <a:gd name="T57" fmla="*/ 21527 h 28575"/>
                <a:gd name="T58" fmla="*/ 21861 w 28575"/>
                <a:gd name="T59" fmla="*/ 12478 h 28575"/>
                <a:gd name="T60" fmla="*/ 23194 w 28575"/>
                <a:gd name="T61" fmla="*/ 13335 h 28575"/>
                <a:gd name="T62" fmla="*/ 20909 w 28575"/>
                <a:gd name="T63" fmla="*/ 16002 h 28575"/>
                <a:gd name="T64" fmla="*/ 21861 w 28575"/>
                <a:gd name="T65" fmla="*/ 12478 h 285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75" h="28575">
                  <a:moveTo>
                    <a:pt x="5097" y="21527"/>
                  </a:moveTo>
                  <a:cubicBezTo>
                    <a:pt x="6145" y="17621"/>
                    <a:pt x="5383" y="14954"/>
                    <a:pt x="620" y="14859"/>
                  </a:cubicBezTo>
                  <a:cubicBezTo>
                    <a:pt x="-1570" y="19526"/>
                    <a:pt x="2716" y="19907"/>
                    <a:pt x="3097" y="22860"/>
                  </a:cubicBezTo>
                  <a:cubicBezTo>
                    <a:pt x="4811" y="23432"/>
                    <a:pt x="7193" y="22670"/>
                    <a:pt x="8717" y="21622"/>
                  </a:cubicBezTo>
                  <a:cubicBezTo>
                    <a:pt x="9098" y="22003"/>
                    <a:pt x="9383" y="22289"/>
                    <a:pt x="9955" y="22670"/>
                  </a:cubicBezTo>
                  <a:cubicBezTo>
                    <a:pt x="10431" y="21527"/>
                    <a:pt x="11669" y="20955"/>
                    <a:pt x="13765" y="21336"/>
                  </a:cubicBezTo>
                  <a:cubicBezTo>
                    <a:pt x="14241" y="19050"/>
                    <a:pt x="13479" y="15526"/>
                    <a:pt x="16051" y="15145"/>
                  </a:cubicBezTo>
                  <a:cubicBezTo>
                    <a:pt x="19385" y="15335"/>
                    <a:pt x="21671" y="23622"/>
                    <a:pt x="25004" y="18955"/>
                  </a:cubicBezTo>
                  <a:cubicBezTo>
                    <a:pt x="24338" y="18764"/>
                    <a:pt x="23385" y="18098"/>
                    <a:pt x="22337" y="17336"/>
                  </a:cubicBezTo>
                  <a:cubicBezTo>
                    <a:pt x="25100" y="17717"/>
                    <a:pt x="27290" y="18669"/>
                    <a:pt x="28433" y="19907"/>
                  </a:cubicBezTo>
                  <a:cubicBezTo>
                    <a:pt x="27862" y="20003"/>
                    <a:pt x="27386" y="20193"/>
                    <a:pt x="26719" y="20574"/>
                  </a:cubicBezTo>
                  <a:cubicBezTo>
                    <a:pt x="27957" y="20765"/>
                    <a:pt x="28719" y="21336"/>
                    <a:pt x="29290" y="22098"/>
                  </a:cubicBezTo>
                  <a:cubicBezTo>
                    <a:pt x="28910" y="23432"/>
                    <a:pt x="26909" y="24670"/>
                    <a:pt x="22433" y="25146"/>
                  </a:cubicBezTo>
                  <a:cubicBezTo>
                    <a:pt x="21575" y="28861"/>
                    <a:pt x="24433" y="30194"/>
                    <a:pt x="26909" y="31814"/>
                  </a:cubicBezTo>
                  <a:cubicBezTo>
                    <a:pt x="28338" y="29623"/>
                    <a:pt x="29576" y="27146"/>
                    <a:pt x="30434" y="24575"/>
                  </a:cubicBezTo>
                  <a:cubicBezTo>
                    <a:pt x="31005" y="26384"/>
                    <a:pt x="31481" y="28289"/>
                    <a:pt x="33482" y="29051"/>
                  </a:cubicBezTo>
                  <a:cubicBezTo>
                    <a:pt x="34815" y="25813"/>
                    <a:pt x="38339" y="24860"/>
                    <a:pt x="37768" y="19907"/>
                  </a:cubicBezTo>
                  <a:cubicBezTo>
                    <a:pt x="34910" y="20574"/>
                    <a:pt x="33101" y="20193"/>
                    <a:pt x="31577" y="19907"/>
                  </a:cubicBezTo>
                  <a:cubicBezTo>
                    <a:pt x="31767" y="18860"/>
                    <a:pt x="31862" y="17717"/>
                    <a:pt x="31767" y="16669"/>
                  </a:cubicBezTo>
                  <a:cubicBezTo>
                    <a:pt x="32529" y="17050"/>
                    <a:pt x="33291" y="17336"/>
                    <a:pt x="34244" y="18002"/>
                  </a:cubicBezTo>
                  <a:cubicBezTo>
                    <a:pt x="34910" y="14383"/>
                    <a:pt x="31958" y="13526"/>
                    <a:pt x="30243" y="11716"/>
                  </a:cubicBezTo>
                  <a:cubicBezTo>
                    <a:pt x="30053" y="11430"/>
                    <a:pt x="30053" y="10954"/>
                    <a:pt x="29862" y="10668"/>
                  </a:cubicBezTo>
                  <a:cubicBezTo>
                    <a:pt x="29767" y="10668"/>
                    <a:pt x="29672" y="10668"/>
                    <a:pt x="29576" y="10668"/>
                  </a:cubicBezTo>
                  <a:cubicBezTo>
                    <a:pt x="29005" y="9716"/>
                    <a:pt x="28910" y="8477"/>
                    <a:pt x="29576" y="6572"/>
                  </a:cubicBezTo>
                  <a:cubicBezTo>
                    <a:pt x="32053" y="6953"/>
                    <a:pt x="39482" y="10287"/>
                    <a:pt x="35101" y="6953"/>
                  </a:cubicBezTo>
                  <a:cubicBezTo>
                    <a:pt x="30910" y="5620"/>
                    <a:pt x="30529" y="1429"/>
                    <a:pt x="26338" y="0"/>
                  </a:cubicBezTo>
                  <a:cubicBezTo>
                    <a:pt x="21480" y="4667"/>
                    <a:pt x="19956" y="12764"/>
                    <a:pt x="8907" y="11335"/>
                  </a:cubicBezTo>
                  <a:cubicBezTo>
                    <a:pt x="11860" y="16002"/>
                    <a:pt x="6335" y="17336"/>
                    <a:pt x="7574" y="20098"/>
                  </a:cubicBezTo>
                  <a:cubicBezTo>
                    <a:pt x="7002" y="20860"/>
                    <a:pt x="6050" y="21241"/>
                    <a:pt x="5097" y="21527"/>
                  </a:cubicBezTo>
                  <a:close/>
                  <a:moveTo>
                    <a:pt x="21861" y="12478"/>
                  </a:moveTo>
                  <a:cubicBezTo>
                    <a:pt x="22337" y="12859"/>
                    <a:pt x="22814" y="13049"/>
                    <a:pt x="23194" y="13335"/>
                  </a:cubicBezTo>
                  <a:cubicBezTo>
                    <a:pt x="22337" y="14097"/>
                    <a:pt x="21575" y="15050"/>
                    <a:pt x="20909" y="16002"/>
                  </a:cubicBezTo>
                  <a:cubicBezTo>
                    <a:pt x="19670" y="14573"/>
                    <a:pt x="19289" y="13049"/>
                    <a:pt x="21861" y="12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2" name="Freeform: Shape 1773">
              <a:extLst>
                <a:ext uri="{FF2B5EF4-FFF2-40B4-BE49-F238E27FC236}">
                  <a16:creationId xmlns:a16="http://schemas.microsoft.com/office/drawing/2014/main" id="{B0558EEF-5718-4E30-849E-C019405B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967" y="306124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8046600 w 9525"/>
                <a:gd name="T3" fmla="*/ 13240 h 9525"/>
                <a:gd name="T4" fmla="*/ 82562700 w 9525"/>
                <a:gd name="T5" fmla="*/ 2667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048" y="10478"/>
                    <a:pt x="1143" y="6763"/>
                    <a:pt x="7144" y="13240"/>
                  </a:cubicBezTo>
                  <a:cubicBezTo>
                    <a:pt x="10096" y="8858"/>
                    <a:pt x="7239" y="8858"/>
                    <a:pt x="8668" y="2667"/>
                  </a:cubicBezTo>
                  <a:cubicBezTo>
                    <a:pt x="4477" y="2572"/>
                    <a:pt x="1810" y="15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3" name="Freeform: Shape 1774">
              <a:extLst>
                <a:ext uri="{FF2B5EF4-FFF2-40B4-BE49-F238E27FC236}">
                  <a16:creationId xmlns:a16="http://schemas.microsoft.com/office/drawing/2014/main" id="{4003D4DF-348A-4149-8A49-B5F4EAC5A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292" y="3574066"/>
              <a:ext cx="9525" cy="9525"/>
            </a:xfrm>
            <a:custGeom>
              <a:avLst/>
              <a:gdLst>
                <a:gd name="T0" fmla="*/ 60788550 w 9525"/>
                <a:gd name="T1" fmla="*/ 12954 h 9525"/>
                <a:gd name="T2" fmla="*/ 56245125 w 9525"/>
                <a:gd name="T3" fmla="*/ 3620 h 9525"/>
                <a:gd name="T4" fmla="*/ 9982200 w 9525"/>
                <a:gd name="T5" fmla="*/ 0 h 9525"/>
                <a:gd name="T6" fmla="*/ 0 w 9525"/>
                <a:gd name="T7" fmla="*/ 7525 h 9525"/>
                <a:gd name="T8" fmla="*/ 60788550 w 9525"/>
                <a:gd name="T9" fmla="*/ 1295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82" y="12954"/>
                  </a:moveTo>
                  <a:cubicBezTo>
                    <a:pt x="9430" y="3524"/>
                    <a:pt x="953" y="10954"/>
                    <a:pt x="5905" y="3620"/>
                  </a:cubicBezTo>
                  <a:cubicBezTo>
                    <a:pt x="2381" y="3620"/>
                    <a:pt x="2667" y="1143"/>
                    <a:pt x="1048" y="0"/>
                  </a:cubicBezTo>
                  <a:cubicBezTo>
                    <a:pt x="667" y="3810"/>
                    <a:pt x="3715" y="5048"/>
                    <a:pt x="0" y="7525"/>
                  </a:cubicBezTo>
                  <a:cubicBezTo>
                    <a:pt x="3524" y="8382"/>
                    <a:pt x="4286" y="11144"/>
                    <a:pt x="6382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4" name="Freeform: Shape 1775">
              <a:extLst>
                <a:ext uri="{FF2B5EF4-FFF2-40B4-BE49-F238E27FC236}">
                  <a16:creationId xmlns:a16="http://schemas.microsoft.com/office/drawing/2014/main" id="{0C19A969-090A-4784-BC5F-54C153172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3250128"/>
              <a:ext cx="28575" cy="28575"/>
            </a:xfrm>
            <a:custGeom>
              <a:avLst/>
              <a:gdLst>
                <a:gd name="T0" fmla="*/ 36290 w 28575"/>
                <a:gd name="T1" fmla="*/ 28281 h 28575"/>
                <a:gd name="T2" fmla="*/ 28956 w 28575"/>
                <a:gd name="T3" fmla="*/ 16566 h 28575"/>
                <a:gd name="T4" fmla="*/ 32004 w 28575"/>
                <a:gd name="T5" fmla="*/ 7707 h 28575"/>
                <a:gd name="T6" fmla="*/ 12287 w 28575"/>
                <a:gd name="T7" fmla="*/ 6850 h 28575"/>
                <a:gd name="T8" fmla="*/ 4096 w 28575"/>
                <a:gd name="T9" fmla="*/ 1230 h 28575"/>
                <a:gd name="T10" fmla="*/ 7906 w 28575"/>
                <a:gd name="T11" fmla="*/ 12470 h 28575"/>
                <a:gd name="T12" fmla="*/ 0 w 28575"/>
                <a:gd name="T13" fmla="*/ 17613 h 28575"/>
                <a:gd name="T14" fmla="*/ 8001 w 28575"/>
                <a:gd name="T15" fmla="*/ 24757 h 28575"/>
                <a:gd name="T16" fmla="*/ 22574 w 28575"/>
                <a:gd name="T17" fmla="*/ 11232 h 28575"/>
                <a:gd name="T18" fmla="*/ 27051 w 28575"/>
                <a:gd name="T19" fmla="*/ 30186 h 28575"/>
                <a:gd name="T20" fmla="*/ 36290 w 28575"/>
                <a:gd name="T21" fmla="*/ 28281 h 28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28575">
                  <a:moveTo>
                    <a:pt x="36290" y="28281"/>
                  </a:moveTo>
                  <a:cubicBezTo>
                    <a:pt x="35528" y="23233"/>
                    <a:pt x="33433" y="19137"/>
                    <a:pt x="28956" y="16566"/>
                  </a:cubicBezTo>
                  <a:cubicBezTo>
                    <a:pt x="32861" y="14851"/>
                    <a:pt x="28004" y="11136"/>
                    <a:pt x="32004" y="7707"/>
                  </a:cubicBezTo>
                  <a:cubicBezTo>
                    <a:pt x="24575" y="4659"/>
                    <a:pt x="21050" y="7326"/>
                    <a:pt x="12287" y="6850"/>
                  </a:cubicBezTo>
                  <a:cubicBezTo>
                    <a:pt x="13716" y="3040"/>
                    <a:pt x="7239" y="-2484"/>
                    <a:pt x="4096" y="1230"/>
                  </a:cubicBezTo>
                  <a:cubicBezTo>
                    <a:pt x="8001" y="3231"/>
                    <a:pt x="9049" y="7136"/>
                    <a:pt x="7906" y="12470"/>
                  </a:cubicBezTo>
                  <a:cubicBezTo>
                    <a:pt x="2096" y="10755"/>
                    <a:pt x="1048" y="14184"/>
                    <a:pt x="0" y="17613"/>
                  </a:cubicBezTo>
                  <a:cubicBezTo>
                    <a:pt x="2572" y="19995"/>
                    <a:pt x="4953" y="22566"/>
                    <a:pt x="8001" y="24757"/>
                  </a:cubicBezTo>
                  <a:cubicBezTo>
                    <a:pt x="9334" y="16375"/>
                    <a:pt x="15335" y="13137"/>
                    <a:pt x="22574" y="11232"/>
                  </a:cubicBezTo>
                  <a:cubicBezTo>
                    <a:pt x="31528" y="14661"/>
                    <a:pt x="28766" y="21995"/>
                    <a:pt x="27051" y="30186"/>
                  </a:cubicBezTo>
                  <a:cubicBezTo>
                    <a:pt x="30575" y="34473"/>
                    <a:pt x="32004" y="28472"/>
                    <a:pt x="36290" y="28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5" name="Freeform: Shape 1776">
              <a:extLst>
                <a:ext uri="{FF2B5EF4-FFF2-40B4-BE49-F238E27FC236}">
                  <a16:creationId xmlns:a16="http://schemas.microsoft.com/office/drawing/2014/main" id="{FE900300-1160-40A3-A44D-D6468E0B5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730" y="2986945"/>
              <a:ext cx="9525" cy="9525"/>
            </a:xfrm>
            <a:custGeom>
              <a:avLst/>
              <a:gdLst>
                <a:gd name="T0" fmla="*/ 55340250 w 9525"/>
                <a:gd name="T1" fmla="*/ 10001 h 9525"/>
                <a:gd name="T2" fmla="*/ 0 w 9525"/>
                <a:gd name="T3" fmla="*/ 0 h 9525"/>
                <a:gd name="T4" fmla="*/ 55340250 w 9525"/>
                <a:gd name="T5" fmla="*/ 100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810" y="10001"/>
                  </a:moveTo>
                  <a:cubicBezTo>
                    <a:pt x="6382" y="5048"/>
                    <a:pt x="4667" y="1524"/>
                    <a:pt x="0" y="0"/>
                  </a:cubicBezTo>
                  <a:cubicBezTo>
                    <a:pt x="2667" y="2858"/>
                    <a:pt x="667" y="8763"/>
                    <a:pt x="581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6" name="Freeform: Shape 1777">
              <a:extLst>
                <a:ext uri="{FF2B5EF4-FFF2-40B4-BE49-F238E27FC236}">
                  <a16:creationId xmlns:a16="http://schemas.microsoft.com/office/drawing/2014/main" id="{A8A5C32F-C35A-4A7F-B44B-D06AF6ABB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142" y="3633258"/>
              <a:ext cx="47625" cy="28575"/>
            </a:xfrm>
            <a:custGeom>
              <a:avLst/>
              <a:gdLst>
                <a:gd name="T0" fmla="*/ 33909 w 47625"/>
                <a:gd name="T1" fmla="*/ 339 h 28575"/>
                <a:gd name="T2" fmla="*/ 23050 w 47625"/>
                <a:gd name="T3" fmla="*/ 12816 h 28575"/>
                <a:gd name="T4" fmla="*/ 22765 w 47625"/>
                <a:gd name="T5" fmla="*/ 2053 h 28575"/>
                <a:gd name="T6" fmla="*/ 0 w 47625"/>
                <a:gd name="T7" fmla="*/ 9959 h 28575"/>
                <a:gd name="T8" fmla="*/ 18383 w 47625"/>
                <a:gd name="T9" fmla="*/ 7578 h 28575"/>
                <a:gd name="T10" fmla="*/ 25146 w 47625"/>
                <a:gd name="T11" fmla="*/ 23770 h 28575"/>
                <a:gd name="T12" fmla="*/ 27146 w 47625"/>
                <a:gd name="T13" fmla="*/ 34819 h 28575"/>
                <a:gd name="T14" fmla="*/ 31528 w 47625"/>
                <a:gd name="T15" fmla="*/ 29199 h 28575"/>
                <a:gd name="T16" fmla="*/ 43243 w 47625"/>
                <a:gd name="T17" fmla="*/ 35295 h 28575"/>
                <a:gd name="T18" fmla="*/ 44101 w 47625"/>
                <a:gd name="T19" fmla="*/ 29295 h 28575"/>
                <a:gd name="T20" fmla="*/ 35909 w 47625"/>
                <a:gd name="T21" fmla="*/ 23675 h 28575"/>
                <a:gd name="T22" fmla="*/ 49816 w 47625"/>
                <a:gd name="T23" fmla="*/ 26914 h 28575"/>
                <a:gd name="T24" fmla="*/ 53150 w 47625"/>
                <a:gd name="T25" fmla="*/ 16627 h 28575"/>
                <a:gd name="T26" fmla="*/ 42100 w 47625"/>
                <a:gd name="T27" fmla="*/ 18341 h 28575"/>
                <a:gd name="T28" fmla="*/ 45339 w 47625"/>
                <a:gd name="T29" fmla="*/ 7959 h 28575"/>
                <a:gd name="T30" fmla="*/ 33623 w 47625"/>
                <a:gd name="T31" fmla="*/ 14245 h 28575"/>
                <a:gd name="T32" fmla="*/ 33909 w 47625"/>
                <a:gd name="T33" fmla="*/ 339 h 285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625" h="28575">
                  <a:moveTo>
                    <a:pt x="33909" y="339"/>
                  </a:moveTo>
                  <a:cubicBezTo>
                    <a:pt x="24289" y="-2138"/>
                    <a:pt x="27622" y="9673"/>
                    <a:pt x="23050" y="12816"/>
                  </a:cubicBezTo>
                  <a:cubicBezTo>
                    <a:pt x="20955" y="10531"/>
                    <a:pt x="22288" y="6054"/>
                    <a:pt x="22765" y="2053"/>
                  </a:cubicBezTo>
                  <a:cubicBezTo>
                    <a:pt x="15716" y="5292"/>
                    <a:pt x="4763" y="4244"/>
                    <a:pt x="0" y="9959"/>
                  </a:cubicBezTo>
                  <a:cubicBezTo>
                    <a:pt x="6763" y="12435"/>
                    <a:pt x="11621" y="10816"/>
                    <a:pt x="18383" y="7578"/>
                  </a:cubicBezTo>
                  <a:cubicBezTo>
                    <a:pt x="22955" y="11483"/>
                    <a:pt x="20098" y="20246"/>
                    <a:pt x="25146" y="23770"/>
                  </a:cubicBezTo>
                  <a:cubicBezTo>
                    <a:pt x="18669" y="24437"/>
                    <a:pt x="25527" y="33200"/>
                    <a:pt x="27146" y="34819"/>
                  </a:cubicBezTo>
                  <a:cubicBezTo>
                    <a:pt x="31813" y="36439"/>
                    <a:pt x="26860" y="27580"/>
                    <a:pt x="31528" y="29199"/>
                  </a:cubicBezTo>
                  <a:cubicBezTo>
                    <a:pt x="37909" y="29581"/>
                    <a:pt x="37338" y="34534"/>
                    <a:pt x="43243" y="35295"/>
                  </a:cubicBezTo>
                  <a:cubicBezTo>
                    <a:pt x="43529" y="33295"/>
                    <a:pt x="43815" y="31295"/>
                    <a:pt x="44101" y="29295"/>
                  </a:cubicBezTo>
                  <a:cubicBezTo>
                    <a:pt x="38957" y="29009"/>
                    <a:pt x="34385" y="28247"/>
                    <a:pt x="35909" y="23675"/>
                  </a:cubicBezTo>
                  <a:cubicBezTo>
                    <a:pt x="40005" y="25104"/>
                    <a:pt x="43625" y="26818"/>
                    <a:pt x="49816" y="26914"/>
                  </a:cubicBezTo>
                  <a:cubicBezTo>
                    <a:pt x="51816" y="21865"/>
                    <a:pt x="48673" y="23008"/>
                    <a:pt x="53150" y="16627"/>
                  </a:cubicBezTo>
                  <a:cubicBezTo>
                    <a:pt x="47625" y="15198"/>
                    <a:pt x="48482" y="20722"/>
                    <a:pt x="42100" y="18341"/>
                  </a:cubicBezTo>
                  <a:cubicBezTo>
                    <a:pt x="39243" y="12340"/>
                    <a:pt x="45244" y="14722"/>
                    <a:pt x="45339" y="7959"/>
                  </a:cubicBezTo>
                  <a:cubicBezTo>
                    <a:pt x="37719" y="5863"/>
                    <a:pt x="42577" y="17674"/>
                    <a:pt x="33623" y="14245"/>
                  </a:cubicBezTo>
                  <a:cubicBezTo>
                    <a:pt x="36195" y="8340"/>
                    <a:pt x="36290" y="5577"/>
                    <a:pt x="33909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7" name="Freeform: Shape 1778">
              <a:extLst>
                <a:ext uri="{FF2B5EF4-FFF2-40B4-BE49-F238E27FC236}">
                  <a16:creationId xmlns:a16="http://schemas.microsoft.com/office/drawing/2014/main" id="{30A9329D-9108-4AB6-AB87-327274F61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826" y="3265904"/>
              <a:ext cx="9525" cy="9525"/>
            </a:xfrm>
            <a:custGeom>
              <a:avLst/>
              <a:gdLst>
                <a:gd name="T0" fmla="*/ 7191375 w 9525"/>
                <a:gd name="T1" fmla="*/ 2600 h 9525"/>
                <a:gd name="T2" fmla="*/ 838200 w 9525"/>
                <a:gd name="T3" fmla="*/ 7172 h 9525"/>
                <a:gd name="T4" fmla="*/ 59817000 w 9525"/>
                <a:gd name="T5" fmla="*/ 14030 h 9525"/>
                <a:gd name="T6" fmla="*/ 78867000 w 9525"/>
                <a:gd name="T7" fmla="*/ 409 h 9525"/>
                <a:gd name="T8" fmla="*/ 7191375 w 9525"/>
                <a:gd name="T9" fmla="*/ 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55" y="2600"/>
                  </a:moveTo>
                  <a:cubicBezTo>
                    <a:pt x="3898" y="2505"/>
                    <a:pt x="6089" y="9267"/>
                    <a:pt x="88" y="7172"/>
                  </a:cubicBezTo>
                  <a:cubicBezTo>
                    <a:pt x="-769" y="10601"/>
                    <a:pt x="4851" y="16697"/>
                    <a:pt x="6280" y="14030"/>
                  </a:cubicBezTo>
                  <a:cubicBezTo>
                    <a:pt x="184" y="10125"/>
                    <a:pt x="6756" y="5648"/>
                    <a:pt x="8280" y="409"/>
                  </a:cubicBezTo>
                  <a:cubicBezTo>
                    <a:pt x="4279" y="-448"/>
                    <a:pt x="1517" y="-67"/>
                    <a:pt x="755" y="2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8" name="Freeform: Shape 1779">
              <a:extLst>
                <a:ext uri="{FF2B5EF4-FFF2-40B4-BE49-F238E27FC236}">
                  <a16:creationId xmlns:a16="http://schemas.microsoft.com/office/drawing/2014/main" id="{5F526AAF-F7EC-4074-A4D7-7E6214920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619" y="4602194"/>
              <a:ext cx="9525" cy="9525"/>
            </a:xfrm>
            <a:custGeom>
              <a:avLst/>
              <a:gdLst>
                <a:gd name="T0" fmla="*/ 18892 w 9525"/>
                <a:gd name="T1" fmla="*/ 0 h 9525"/>
                <a:gd name="T2" fmla="*/ 1461 w 9525"/>
                <a:gd name="T3" fmla="*/ 8572 h 9525"/>
                <a:gd name="T4" fmla="*/ 318 w 9525"/>
                <a:gd name="T5" fmla="*/ 3810 h 9525"/>
                <a:gd name="T6" fmla="*/ 16701 w 9525"/>
                <a:gd name="T7" fmla="*/ 15049 h 9525"/>
                <a:gd name="T8" fmla="*/ 18892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892" y="0"/>
                  </a:moveTo>
                  <a:cubicBezTo>
                    <a:pt x="11367" y="952"/>
                    <a:pt x="9843" y="8572"/>
                    <a:pt x="1461" y="8572"/>
                  </a:cubicBezTo>
                  <a:cubicBezTo>
                    <a:pt x="794" y="5143"/>
                    <a:pt x="7176" y="4381"/>
                    <a:pt x="318" y="3810"/>
                  </a:cubicBezTo>
                  <a:cubicBezTo>
                    <a:pt x="-1873" y="12763"/>
                    <a:pt x="7652" y="17526"/>
                    <a:pt x="16701" y="15049"/>
                  </a:cubicBezTo>
                  <a:cubicBezTo>
                    <a:pt x="12605" y="9144"/>
                    <a:pt x="11462" y="4286"/>
                    <a:pt x="18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79" name="Freeform: Shape 1780">
              <a:extLst>
                <a:ext uri="{FF2B5EF4-FFF2-40B4-BE49-F238E27FC236}">
                  <a16:creationId xmlns:a16="http://schemas.microsoft.com/office/drawing/2014/main" id="{F9284715-3E5B-4B5D-8B69-2AE6212FF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3430048"/>
              <a:ext cx="9525" cy="9525"/>
            </a:xfrm>
            <a:custGeom>
              <a:avLst/>
              <a:gdLst>
                <a:gd name="T0" fmla="*/ 0 w 9525"/>
                <a:gd name="T1" fmla="*/ 52625625 h 9525"/>
                <a:gd name="T2" fmla="*/ 12668 w 9525"/>
                <a:gd name="T3" fmla="*/ 53530500 h 9525"/>
                <a:gd name="T4" fmla="*/ 15050 w 9525"/>
                <a:gd name="T5" fmla="*/ 12696825 h 9525"/>
                <a:gd name="T6" fmla="*/ 4382 w 9525"/>
                <a:gd name="T7" fmla="*/ 0 h 9525"/>
                <a:gd name="T8" fmla="*/ 0 w 9525"/>
                <a:gd name="T9" fmla="*/ 5262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5525" y="1048"/>
                    <a:pt x="7620" y="8001"/>
                    <a:pt x="12668" y="5620"/>
                  </a:cubicBezTo>
                  <a:cubicBezTo>
                    <a:pt x="7620" y="4096"/>
                    <a:pt x="15716" y="3620"/>
                    <a:pt x="15050" y="1333"/>
                  </a:cubicBezTo>
                  <a:cubicBezTo>
                    <a:pt x="9049" y="-667"/>
                    <a:pt x="7144" y="3238"/>
                    <a:pt x="4382" y="0"/>
                  </a:cubicBezTo>
                  <a:cubicBezTo>
                    <a:pt x="5048" y="4191"/>
                    <a:pt x="476" y="2476"/>
                    <a:pt x="0" y="5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0" name="Freeform: Shape 1781">
              <a:extLst>
                <a:ext uri="{FF2B5EF4-FFF2-40B4-BE49-F238E27FC236}">
                  <a16:creationId xmlns:a16="http://schemas.microsoft.com/office/drawing/2014/main" id="{D7848FB7-B9C0-47AE-8969-F34FD5075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792" y="1978438"/>
              <a:ext cx="9525" cy="9525"/>
            </a:xfrm>
            <a:custGeom>
              <a:avLst/>
              <a:gdLst>
                <a:gd name="T0" fmla="*/ 5715 w 9525"/>
                <a:gd name="T1" fmla="*/ 1619 h 9525"/>
                <a:gd name="T2" fmla="*/ 0 w 9525"/>
                <a:gd name="T3" fmla="*/ 16288 h 9525"/>
                <a:gd name="T4" fmla="*/ 7715 w 9525"/>
                <a:gd name="T5" fmla="*/ 12668 h 9525"/>
                <a:gd name="T6" fmla="*/ 8668 w 9525"/>
                <a:gd name="T7" fmla="*/ 18955 h 9525"/>
                <a:gd name="T8" fmla="*/ 10668 w 9525"/>
                <a:gd name="T9" fmla="*/ 5334 h 9525"/>
                <a:gd name="T10" fmla="*/ 16002 w 9525"/>
                <a:gd name="T11" fmla="*/ 6001 h 9525"/>
                <a:gd name="T12" fmla="*/ 16859 w 9525"/>
                <a:gd name="T13" fmla="*/ 0 h 9525"/>
                <a:gd name="T14" fmla="*/ 5715 w 9525"/>
                <a:gd name="T15" fmla="*/ 161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5715" y="1619"/>
                  </a:moveTo>
                  <a:cubicBezTo>
                    <a:pt x="8763" y="8191"/>
                    <a:pt x="2381" y="10954"/>
                    <a:pt x="0" y="16288"/>
                  </a:cubicBezTo>
                  <a:cubicBezTo>
                    <a:pt x="6572" y="19526"/>
                    <a:pt x="4191" y="12763"/>
                    <a:pt x="7715" y="12668"/>
                  </a:cubicBezTo>
                  <a:cubicBezTo>
                    <a:pt x="7715" y="14954"/>
                    <a:pt x="6287" y="18098"/>
                    <a:pt x="8668" y="18955"/>
                  </a:cubicBezTo>
                  <a:cubicBezTo>
                    <a:pt x="12192" y="13811"/>
                    <a:pt x="10858" y="11240"/>
                    <a:pt x="10668" y="5334"/>
                  </a:cubicBezTo>
                  <a:cubicBezTo>
                    <a:pt x="12478" y="5524"/>
                    <a:pt x="14192" y="5810"/>
                    <a:pt x="16002" y="6001"/>
                  </a:cubicBezTo>
                  <a:cubicBezTo>
                    <a:pt x="14097" y="2286"/>
                    <a:pt x="21336" y="953"/>
                    <a:pt x="16859" y="0"/>
                  </a:cubicBezTo>
                  <a:cubicBezTo>
                    <a:pt x="13621" y="5143"/>
                    <a:pt x="10858" y="-286"/>
                    <a:pt x="5715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1" name="Freeform: Shape 1782">
              <a:extLst>
                <a:ext uri="{FF2B5EF4-FFF2-40B4-BE49-F238E27FC236}">
                  <a16:creationId xmlns:a16="http://schemas.microsoft.com/office/drawing/2014/main" id="{382B58B4-F9FE-4E00-BF7A-7D9AF2C64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720" y="3402139"/>
              <a:ext cx="9525" cy="9525"/>
            </a:xfrm>
            <a:custGeom>
              <a:avLst/>
              <a:gdLst>
                <a:gd name="T0" fmla="*/ 0 w 9525"/>
                <a:gd name="T1" fmla="*/ 12288 h 9525"/>
                <a:gd name="T2" fmla="*/ 12573 w 9525"/>
                <a:gd name="T3" fmla="*/ 1 h 9525"/>
                <a:gd name="T4" fmla="*/ 0 w 9525"/>
                <a:gd name="T5" fmla="*/ 12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2288"/>
                  </a:moveTo>
                  <a:cubicBezTo>
                    <a:pt x="7810" y="12288"/>
                    <a:pt x="8668" y="4477"/>
                    <a:pt x="12573" y="1"/>
                  </a:cubicBezTo>
                  <a:cubicBezTo>
                    <a:pt x="5620" y="-95"/>
                    <a:pt x="1238" y="11907"/>
                    <a:pt x="0" y="12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2" name="Freeform: Shape 1783">
              <a:extLst>
                <a:ext uri="{FF2B5EF4-FFF2-40B4-BE49-F238E27FC236}">
                  <a16:creationId xmlns:a16="http://schemas.microsoft.com/office/drawing/2014/main" id="{36DBCB0A-0C69-4758-BF6C-F589C69A5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229" y="3344909"/>
              <a:ext cx="9525" cy="9525"/>
            </a:xfrm>
            <a:custGeom>
              <a:avLst/>
              <a:gdLst>
                <a:gd name="T0" fmla="*/ 3872 w 9525"/>
                <a:gd name="T1" fmla="*/ 842 h 9525"/>
                <a:gd name="T2" fmla="*/ 157 w 9525"/>
                <a:gd name="T3" fmla="*/ 1890 h 9525"/>
                <a:gd name="T4" fmla="*/ 1110 w 9525"/>
                <a:gd name="T5" fmla="*/ 8176 h 9525"/>
                <a:gd name="T6" fmla="*/ 13302 w 9525"/>
                <a:gd name="T7" fmla="*/ 11224 h 9525"/>
                <a:gd name="T8" fmla="*/ 5110 w 9525"/>
                <a:gd name="T9" fmla="*/ 5605 h 9525"/>
                <a:gd name="T10" fmla="*/ 3872 w 9525"/>
                <a:gd name="T11" fmla="*/ 84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72" y="842"/>
                  </a:moveTo>
                  <a:cubicBezTo>
                    <a:pt x="3300" y="1985"/>
                    <a:pt x="2158" y="2366"/>
                    <a:pt x="157" y="1890"/>
                  </a:cubicBezTo>
                  <a:cubicBezTo>
                    <a:pt x="-605" y="4747"/>
                    <a:pt x="1681" y="5509"/>
                    <a:pt x="1110" y="8176"/>
                  </a:cubicBezTo>
                  <a:cubicBezTo>
                    <a:pt x="7396" y="7700"/>
                    <a:pt x="7587" y="11320"/>
                    <a:pt x="13302" y="11224"/>
                  </a:cubicBezTo>
                  <a:cubicBezTo>
                    <a:pt x="14921" y="4747"/>
                    <a:pt x="9682" y="4843"/>
                    <a:pt x="5110" y="5605"/>
                  </a:cubicBezTo>
                  <a:cubicBezTo>
                    <a:pt x="1776" y="4271"/>
                    <a:pt x="8254" y="-2301"/>
                    <a:pt x="3872" y="8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3" name="Freeform: Shape 1784">
              <a:extLst>
                <a:ext uri="{FF2B5EF4-FFF2-40B4-BE49-F238E27FC236}">
                  <a16:creationId xmlns:a16="http://schemas.microsoft.com/office/drawing/2014/main" id="{66ED9C20-3FCC-46D4-B4D5-166851772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915" y="3515178"/>
              <a:ext cx="28575" cy="19050"/>
            </a:xfrm>
            <a:custGeom>
              <a:avLst/>
              <a:gdLst>
                <a:gd name="T0" fmla="*/ 15562 w 28575"/>
                <a:gd name="T1" fmla="*/ 3261 h 19050"/>
                <a:gd name="T2" fmla="*/ 9561 w 28575"/>
                <a:gd name="T3" fmla="*/ 7167 h 19050"/>
                <a:gd name="T4" fmla="*/ 1561 w 28575"/>
                <a:gd name="T5" fmla="*/ 23 h 19050"/>
                <a:gd name="T6" fmla="*/ 4037 w 28575"/>
                <a:gd name="T7" fmla="*/ 8024 h 19050"/>
                <a:gd name="T8" fmla="*/ 4513 w 28575"/>
                <a:gd name="T9" fmla="*/ 4976 h 19050"/>
                <a:gd name="T10" fmla="*/ 13657 w 28575"/>
                <a:gd name="T11" fmla="*/ 16882 h 19050"/>
                <a:gd name="T12" fmla="*/ 4990 w 28575"/>
                <a:gd name="T13" fmla="*/ 14310 h 19050"/>
                <a:gd name="T14" fmla="*/ 9657 w 28575"/>
                <a:gd name="T15" fmla="*/ 19454 h 19050"/>
                <a:gd name="T16" fmla="*/ 22706 w 28575"/>
                <a:gd name="T17" fmla="*/ 16501 h 19050"/>
                <a:gd name="T18" fmla="*/ 26897 w 28575"/>
                <a:gd name="T19" fmla="*/ 24693 h 19050"/>
                <a:gd name="T20" fmla="*/ 32612 w 28575"/>
                <a:gd name="T21" fmla="*/ 10024 h 19050"/>
                <a:gd name="T22" fmla="*/ 15562 w 28575"/>
                <a:gd name="T23" fmla="*/ 3261 h 190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575" h="19050">
                  <a:moveTo>
                    <a:pt x="15562" y="3261"/>
                  </a:moveTo>
                  <a:cubicBezTo>
                    <a:pt x="14229" y="5262"/>
                    <a:pt x="12229" y="6595"/>
                    <a:pt x="9561" y="7167"/>
                  </a:cubicBezTo>
                  <a:cubicBezTo>
                    <a:pt x="7942" y="4118"/>
                    <a:pt x="8514" y="-358"/>
                    <a:pt x="1561" y="23"/>
                  </a:cubicBezTo>
                  <a:cubicBezTo>
                    <a:pt x="-1868" y="2690"/>
                    <a:pt x="989" y="10691"/>
                    <a:pt x="4037" y="8024"/>
                  </a:cubicBezTo>
                  <a:cubicBezTo>
                    <a:pt x="2227" y="7833"/>
                    <a:pt x="2227" y="5071"/>
                    <a:pt x="4513" y="4976"/>
                  </a:cubicBezTo>
                  <a:cubicBezTo>
                    <a:pt x="11848" y="6119"/>
                    <a:pt x="10990" y="12691"/>
                    <a:pt x="13657" y="16882"/>
                  </a:cubicBezTo>
                  <a:cubicBezTo>
                    <a:pt x="7752" y="18692"/>
                    <a:pt x="7180" y="10310"/>
                    <a:pt x="4990" y="14310"/>
                  </a:cubicBezTo>
                  <a:cubicBezTo>
                    <a:pt x="8323" y="14882"/>
                    <a:pt x="5466" y="19454"/>
                    <a:pt x="9657" y="19454"/>
                  </a:cubicBezTo>
                  <a:cubicBezTo>
                    <a:pt x="11181" y="18406"/>
                    <a:pt x="21944" y="22978"/>
                    <a:pt x="22706" y="16501"/>
                  </a:cubicBezTo>
                  <a:cubicBezTo>
                    <a:pt x="22801" y="20121"/>
                    <a:pt x="23563" y="23264"/>
                    <a:pt x="26897" y="24693"/>
                  </a:cubicBezTo>
                  <a:cubicBezTo>
                    <a:pt x="21087" y="16596"/>
                    <a:pt x="29183" y="16501"/>
                    <a:pt x="32612" y="10024"/>
                  </a:cubicBezTo>
                  <a:cubicBezTo>
                    <a:pt x="26992" y="10977"/>
                    <a:pt x="17277" y="8595"/>
                    <a:pt x="15562" y="3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4" name="Freeform: Shape 1785">
              <a:extLst>
                <a:ext uri="{FF2B5EF4-FFF2-40B4-BE49-F238E27FC236}">
                  <a16:creationId xmlns:a16="http://schemas.microsoft.com/office/drawing/2014/main" id="{B7928B46-468F-4061-97CB-5D2FFEAC5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96" y="3548063"/>
              <a:ext cx="9525" cy="9525"/>
            </a:xfrm>
            <a:custGeom>
              <a:avLst/>
              <a:gdLst>
                <a:gd name="T0" fmla="*/ 9334 w 9525"/>
                <a:gd name="T1" fmla="*/ 14859 h 9525"/>
                <a:gd name="T2" fmla="*/ 16574 w 9525"/>
                <a:gd name="T3" fmla="*/ 1905 h 9525"/>
                <a:gd name="T4" fmla="*/ 14573 w 9525"/>
                <a:gd name="T5" fmla="*/ 3238 h 9525"/>
                <a:gd name="T6" fmla="*/ 13240 w 9525"/>
                <a:gd name="T7" fmla="*/ 0 h 9525"/>
                <a:gd name="T8" fmla="*/ 6858 w 9525"/>
                <a:gd name="T9" fmla="*/ 6858 h 9525"/>
                <a:gd name="T10" fmla="*/ 0 w 9525"/>
                <a:gd name="T11" fmla="*/ 4477 h 9525"/>
                <a:gd name="T12" fmla="*/ 9334 w 9525"/>
                <a:gd name="T13" fmla="*/ 1485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334" y="14859"/>
                  </a:moveTo>
                  <a:cubicBezTo>
                    <a:pt x="9811" y="9430"/>
                    <a:pt x="19050" y="4667"/>
                    <a:pt x="16574" y="1905"/>
                  </a:cubicBezTo>
                  <a:cubicBezTo>
                    <a:pt x="16288" y="2858"/>
                    <a:pt x="16097" y="3620"/>
                    <a:pt x="14573" y="3238"/>
                  </a:cubicBezTo>
                  <a:cubicBezTo>
                    <a:pt x="14383" y="2000"/>
                    <a:pt x="14954" y="191"/>
                    <a:pt x="13240" y="0"/>
                  </a:cubicBezTo>
                  <a:cubicBezTo>
                    <a:pt x="12001" y="3238"/>
                    <a:pt x="8763" y="4382"/>
                    <a:pt x="6858" y="6858"/>
                  </a:cubicBezTo>
                  <a:cubicBezTo>
                    <a:pt x="8001" y="4477"/>
                    <a:pt x="953" y="953"/>
                    <a:pt x="0" y="4477"/>
                  </a:cubicBezTo>
                  <a:cubicBezTo>
                    <a:pt x="4858" y="10478"/>
                    <a:pt x="476" y="9906"/>
                    <a:pt x="9334" y="14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5" name="Freeform: Shape 1786">
              <a:extLst>
                <a:ext uri="{FF2B5EF4-FFF2-40B4-BE49-F238E27FC236}">
                  <a16:creationId xmlns:a16="http://schemas.microsoft.com/office/drawing/2014/main" id="{5895C91A-DD79-43B7-A900-543AAA7DE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694" y="2645239"/>
              <a:ext cx="9525" cy="19050"/>
            </a:xfrm>
            <a:custGeom>
              <a:avLst/>
              <a:gdLst>
                <a:gd name="T0" fmla="*/ 2418 w 9525"/>
                <a:gd name="T1" fmla="*/ 19476 h 19050"/>
                <a:gd name="T2" fmla="*/ 3942 w 9525"/>
                <a:gd name="T3" fmla="*/ 8903 h 19050"/>
                <a:gd name="T4" fmla="*/ 14134 w 9525"/>
                <a:gd name="T5" fmla="*/ 997 h 19050"/>
                <a:gd name="T6" fmla="*/ 228 w 9525"/>
                <a:gd name="T7" fmla="*/ 10046 h 19050"/>
                <a:gd name="T8" fmla="*/ 2418 w 9525"/>
                <a:gd name="T9" fmla="*/ 1947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2418" y="19476"/>
                  </a:moveTo>
                  <a:cubicBezTo>
                    <a:pt x="5276" y="17761"/>
                    <a:pt x="6133" y="11189"/>
                    <a:pt x="3942" y="8903"/>
                  </a:cubicBezTo>
                  <a:cubicBezTo>
                    <a:pt x="9943" y="9188"/>
                    <a:pt x="11753" y="4712"/>
                    <a:pt x="14134" y="997"/>
                  </a:cubicBezTo>
                  <a:cubicBezTo>
                    <a:pt x="-1392" y="-3099"/>
                    <a:pt x="10800" y="6522"/>
                    <a:pt x="228" y="10046"/>
                  </a:cubicBezTo>
                  <a:cubicBezTo>
                    <a:pt x="4609" y="13094"/>
                    <a:pt x="-3868" y="16904"/>
                    <a:pt x="2418" y="19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6" name="Freeform: Shape 1787">
              <a:extLst>
                <a:ext uri="{FF2B5EF4-FFF2-40B4-BE49-F238E27FC236}">
                  <a16:creationId xmlns:a16="http://schemas.microsoft.com/office/drawing/2014/main" id="{97BD686F-9B89-47EB-82D7-59AA153CA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439" y="2976467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8287 w 9525"/>
                <a:gd name="T3" fmla="*/ 10668 h 9525"/>
                <a:gd name="T4" fmla="*/ 7811 w 9525"/>
                <a:gd name="T5" fmla="*/ 9906 h 9525"/>
                <a:gd name="T6" fmla="*/ 0 w 9525"/>
                <a:gd name="T7" fmla="*/ 15716 h 9525"/>
                <a:gd name="T8" fmla="*/ 7239 w 9525"/>
                <a:gd name="T9" fmla="*/ 17812 h 9525"/>
                <a:gd name="T10" fmla="*/ 9144 w 9525"/>
                <a:gd name="T11" fmla="*/ 12097 h 9525"/>
                <a:gd name="T12" fmla="*/ 13525 w 9525"/>
                <a:gd name="T13" fmla="*/ 12668 h 9525"/>
                <a:gd name="T14" fmla="*/ 16383 w 9525"/>
                <a:gd name="T15" fmla="*/ 5334 h 9525"/>
                <a:gd name="T16" fmla="*/ 15240 w 9525"/>
                <a:gd name="T17" fmla="*/ 572 h 9525"/>
                <a:gd name="T18" fmla="*/ 11716 w 9525"/>
                <a:gd name="T19" fmla="*/ 0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430" y="4477"/>
                    <a:pt x="8477" y="6001"/>
                    <a:pt x="8287" y="10668"/>
                  </a:cubicBezTo>
                  <a:cubicBezTo>
                    <a:pt x="8096" y="10382"/>
                    <a:pt x="8096" y="10192"/>
                    <a:pt x="7811" y="9906"/>
                  </a:cubicBezTo>
                  <a:cubicBezTo>
                    <a:pt x="2096" y="8763"/>
                    <a:pt x="2381" y="13526"/>
                    <a:pt x="0" y="15716"/>
                  </a:cubicBezTo>
                  <a:cubicBezTo>
                    <a:pt x="3429" y="15621"/>
                    <a:pt x="3905" y="17812"/>
                    <a:pt x="7239" y="17812"/>
                  </a:cubicBezTo>
                  <a:cubicBezTo>
                    <a:pt x="7620" y="14954"/>
                    <a:pt x="9430" y="13811"/>
                    <a:pt x="9144" y="12097"/>
                  </a:cubicBezTo>
                  <a:cubicBezTo>
                    <a:pt x="11525" y="12478"/>
                    <a:pt x="12573" y="14573"/>
                    <a:pt x="13525" y="12668"/>
                  </a:cubicBezTo>
                  <a:cubicBezTo>
                    <a:pt x="14002" y="9525"/>
                    <a:pt x="7715" y="5048"/>
                    <a:pt x="16383" y="5334"/>
                  </a:cubicBezTo>
                  <a:cubicBezTo>
                    <a:pt x="16764" y="3239"/>
                    <a:pt x="16002" y="1905"/>
                    <a:pt x="15240" y="572"/>
                  </a:cubicBezTo>
                  <a:cubicBezTo>
                    <a:pt x="14097" y="286"/>
                    <a:pt x="12954" y="191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7" name="Freeform: Shape 1788">
              <a:extLst>
                <a:ext uri="{FF2B5EF4-FFF2-40B4-BE49-F238E27FC236}">
                  <a16:creationId xmlns:a16="http://schemas.microsoft.com/office/drawing/2014/main" id="{7CD76288-F42C-4B25-865D-5ECD2AD1C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297" y="3753326"/>
              <a:ext cx="9525" cy="9525"/>
            </a:xfrm>
            <a:custGeom>
              <a:avLst/>
              <a:gdLst>
                <a:gd name="T0" fmla="*/ 12654 w 9525"/>
                <a:gd name="T1" fmla="*/ 49901475 h 9525"/>
                <a:gd name="T2" fmla="*/ 7796 w 9525"/>
                <a:gd name="T3" fmla="*/ 14516100 h 9525"/>
                <a:gd name="T4" fmla="*/ 7987 w 9525"/>
                <a:gd name="T5" fmla="*/ 0 h 9525"/>
                <a:gd name="T6" fmla="*/ 271 w 9525"/>
                <a:gd name="T7" fmla="*/ 34470975 h 9525"/>
                <a:gd name="T8" fmla="*/ 12654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654" y="5239"/>
                  </a:moveTo>
                  <a:cubicBezTo>
                    <a:pt x="9606" y="4953"/>
                    <a:pt x="8272" y="3524"/>
                    <a:pt x="7796" y="1524"/>
                  </a:cubicBezTo>
                  <a:cubicBezTo>
                    <a:pt x="8749" y="1619"/>
                    <a:pt x="9987" y="571"/>
                    <a:pt x="7987" y="0"/>
                  </a:cubicBezTo>
                  <a:cubicBezTo>
                    <a:pt x="7987" y="4096"/>
                    <a:pt x="-1729" y="-2667"/>
                    <a:pt x="271" y="3619"/>
                  </a:cubicBezTo>
                  <a:cubicBezTo>
                    <a:pt x="5986" y="2381"/>
                    <a:pt x="9415" y="9334"/>
                    <a:pt x="12654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8" name="Freeform: Shape 1789">
              <a:extLst>
                <a:ext uri="{FF2B5EF4-FFF2-40B4-BE49-F238E27FC236}">
                  <a16:creationId xmlns:a16="http://schemas.microsoft.com/office/drawing/2014/main" id="{2689EA0F-41B7-4CEE-8982-303B8DF76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8455" y="1976906"/>
              <a:ext cx="9525" cy="9525"/>
            </a:xfrm>
            <a:custGeom>
              <a:avLst/>
              <a:gdLst>
                <a:gd name="T0" fmla="*/ 5955 w 9525"/>
                <a:gd name="T1" fmla="*/ 15057 h 9525"/>
                <a:gd name="T2" fmla="*/ 15194 w 9525"/>
                <a:gd name="T3" fmla="*/ 13152 h 9525"/>
                <a:gd name="T4" fmla="*/ 16528 w 9525"/>
                <a:gd name="T5" fmla="*/ 4103 h 9525"/>
                <a:gd name="T6" fmla="*/ 9669 w 9525"/>
                <a:gd name="T7" fmla="*/ 1722 h 9525"/>
                <a:gd name="T8" fmla="*/ 8145 w 9525"/>
                <a:gd name="T9" fmla="*/ 7 h 9525"/>
                <a:gd name="T10" fmla="*/ 6431 w 9525"/>
                <a:gd name="T11" fmla="*/ 12104 h 9525"/>
                <a:gd name="T12" fmla="*/ 2907 w 9525"/>
                <a:gd name="T13" fmla="*/ 11628 h 9525"/>
                <a:gd name="T14" fmla="*/ 5764 w 9525"/>
                <a:gd name="T15" fmla="*/ 4294 h 9525"/>
                <a:gd name="T16" fmla="*/ 5955 w 9525"/>
                <a:gd name="T17" fmla="*/ 15057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5955" y="15057"/>
                  </a:moveTo>
                  <a:cubicBezTo>
                    <a:pt x="8622" y="10199"/>
                    <a:pt x="12717" y="16390"/>
                    <a:pt x="15194" y="13152"/>
                  </a:cubicBezTo>
                  <a:cubicBezTo>
                    <a:pt x="11289" y="12009"/>
                    <a:pt x="14908" y="4960"/>
                    <a:pt x="16528" y="4103"/>
                  </a:cubicBezTo>
                  <a:cubicBezTo>
                    <a:pt x="14718" y="103"/>
                    <a:pt x="10812" y="6199"/>
                    <a:pt x="9669" y="1722"/>
                  </a:cubicBezTo>
                  <a:cubicBezTo>
                    <a:pt x="9669" y="769"/>
                    <a:pt x="9669" y="-88"/>
                    <a:pt x="8145" y="7"/>
                  </a:cubicBezTo>
                  <a:cubicBezTo>
                    <a:pt x="8145" y="2865"/>
                    <a:pt x="11289" y="10580"/>
                    <a:pt x="6431" y="12104"/>
                  </a:cubicBezTo>
                  <a:cubicBezTo>
                    <a:pt x="5288" y="12009"/>
                    <a:pt x="4050" y="11818"/>
                    <a:pt x="2907" y="11628"/>
                  </a:cubicBezTo>
                  <a:cubicBezTo>
                    <a:pt x="2811" y="8008"/>
                    <a:pt x="4050" y="5818"/>
                    <a:pt x="5764" y="4294"/>
                  </a:cubicBezTo>
                  <a:cubicBezTo>
                    <a:pt x="-4618" y="3341"/>
                    <a:pt x="1287" y="13723"/>
                    <a:pt x="5955" y="150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89" name="Freeform: Shape 1790">
              <a:extLst>
                <a:ext uri="{FF2B5EF4-FFF2-40B4-BE49-F238E27FC236}">
                  <a16:creationId xmlns:a16="http://schemas.microsoft.com/office/drawing/2014/main" id="{574AED72-2819-4F3A-A0EF-7718437D1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89" y="3037183"/>
              <a:ext cx="9525" cy="9525"/>
            </a:xfrm>
            <a:custGeom>
              <a:avLst/>
              <a:gdLst>
                <a:gd name="T0" fmla="*/ 5260 w 9525"/>
                <a:gd name="T1" fmla="*/ 83981925 h 9525"/>
                <a:gd name="T2" fmla="*/ 10118 w 9525"/>
                <a:gd name="T3" fmla="*/ 1419225 h 9525"/>
                <a:gd name="T4" fmla="*/ 2783 w 9525"/>
                <a:gd name="T5" fmla="*/ 7772400 h 9525"/>
                <a:gd name="T6" fmla="*/ 212 w 9525"/>
                <a:gd name="T7" fmla="*/ 63112650 h 9525"/>
                <a:gd name="T8" fmla="*/ 5260 w 9525"/>
                <a:gd name="T9" fmla="*/ 839819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260" y="8817"/>
                  </a:moveTo>
                  <a:cubicBezTo>
                    <a:pt x="5069" y="3959"/>
                    <a:pt x="11165" y="6055"/>
                    <a:pt x="10118" y="149"/>
                  </a:cubicBezTo>
                  <a:cubicBezTo>
                    <a:pt x="5450" y="1483"/>
                    <a:pt x="4688" y="-1279"/>
                    <a:pt x="2783" y="816"/>
                  </a:cubicBezTo>
                  <a:cubicBezTo>
                    <a:pt x="8975" y="3959"/>
                    <a:pt x="-1598" y="2531"/>
                    <a:pt x="212" y="6626"/>
                  </a:cubicBezTo>
                  <a:cubicBezTo>
                    <a:pt x="2593" y="6912"/>
                    <a:pt x="3926" y="7865"/>
                    <a:pt x="5260" y="88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0" name="Freeform: Shape 1791">
              <a:extLst>
                <a:ext uri="{FF2B5EF4-FFF2-40B4-BE49-F238E27FC236}">
                  <a16:creationId xmlns:a16="http://schemas.microsoft.com/office/drawing/2014/main" id="{4573F25E-1F2C-4565-95BA-AB025C4FE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00" y="2853881"/>
              <a:ext cx="66675" cy="38100"/>
            </a:xfrm>
            <a:custGeom>
              <a:avLst/>
              <a:gdLst>
                <a:gd name="T0" fmla="*/ 0 w 66675"/>
                <a:gd name="T1" fmla="*/ 13049 h 38100"/>
                <a:gd name="T2" fmla="*/ 14669 w 66675"/>
                <a:gd name="T3" fmla="*/ 24098 h 38100"/>
                <a:gd name="T4" fmla="*/ 19526 w 66675"/>
                <a:gd name="T5" fmla="*/ 20669 h 38100"/>
                <a:gd name="T6" fmla="*/ 19336 w 66675"/>
                <a:gd name="T7" fmla="*/ 21145 h 38100"/>
                <a:gd name="T8" fmla="*/ 24765 w 66675"/>
                <a:gd name="T9" fmla="*/ 21241 h 38100"/>
                <a:gd name="T10" fmla="*/ 29432 w 66675"/>
                <a:gd name="T11" fmla="*/ 21336 h 38100"/>
                <a:gd name="T12" fmla="*/ 26765 w 66675"/>
                <a:gd name="T13" fmla="*/ 19050 h 38100"/>
                <a:gd name="T14" fmla="*/ 34576 w 66675"/>
                <a:gd name="T15" fmla="*/ 14383 h 38100"/>
                <a:gd name="T16" fmla="*/ 36195 w 66675"/>
                <a:gd name="T17" fmla="*/ 17717 h 38100"/>
                <a:gd name="T18" fmla="*/ 28194 w 66675"/>
                <a:gd name="T19" fmla="*/ 31718 h 38100"/>
                <a:gd name="T20" fmla="*/ 20193 w 66675"/>
                <a:gd name="T21" fmla="*/ 35623 h 38100"/>
                <a:gd name="T22" fmla="*/ 28861 w 66675"/>
                <a:gd name="T23" fmla="*/ 38290 h 38100"/>
                <a:gd name="T24" fmla="*/ 29432 w 66675"/>
                <a:gd name="T25" fmla="*/ 36671 h 38100"/>
                <a:gd name="T26" fmla="*/ 34290 w 66675"/>
                <a:gd name="T27" fmla="*/ 42863 h 38100"/>
                <a:gd name="T28" fmla="*/ 35338 w 66675"/>
                <a:gd name="T29" fmla="*/ 28765 h 38100"/>
                <a:gd name="T30" fmla="*/ 41434 w 66675"/>
                <a:gd name="T31" fmla="*/ 27908 h 38100"/>
                <a:gd name="T32" fmla="*/ 40958 w 66675"/>
                <a:gd name="T33" fmla="*/ 29051 h 38100"/>
                <a:gd name="T34" fmla="*/ 53150 w 66675"/>
                <a:gd name="T35" fmla="*/ 32099 h 38100"/>
                <a:gd name="T36" fmla="*/ 50673 w 66675"/>
                <a:gd name="T37" fmla="*/ 36195 h 38100"/>
                <a:gd name="T38" fmla="*/ 40291 w 66675"/>
                <a:gd name="T39" fmla="*/ 35433 h 38100"/>
                <a:gd name="T40" fmla="*/ 43434 w 66675"/>
                <a:gd name="T41" fmla="*/ 43529 h 38100"/>
                <a:gd name="T42" fmla="*/ 39624 w 66675"/>
                <a:gd name="T43" fmla="*/ 44863 h 38100"/>
                <a:gd name="T44" fmla="*/ 49340 w 66675"/>
                <a:gd name="T45" fmla="*/ 43148 h 38100"/>
                <a:gd name="T46" fmla="*/ 47434 w 66675"/>
                <a:gd name="T47" fmla="*/ 46768 h 38100"/>
                <a:gd name="T48" fmla="*/ 62675 w 66675"/>
                <a:gd name="T49" fmla="*/ 40957 h 38100"/>
                <a:gd name="T50" fmla="*/ 59817 w 66675"/>
                <a:gd name="T51" fmla="*/ 36004 h 38100"/>
                <a:gd name="T52" fmla="*/ 64199 w 66675"/>
                <a:gd name="T53" fmla="*/ 33338 h 38100"/>
                <a:gd name="T54" fmla="*/ 68390 w 66675"/>
                <a:gd name="T55" fmla="*/ 31242 h 38100"/>
                <a:gd name="T56" fmla="*/ 67246 w 66675"/>
                <a:gd name="T57" fmla="*/ 30766 h 38100"/>
                <a:gd name="T58" fmla="*/ 69533 w 66675"/>
                <a:gd name="T59" fmla="*/ 31051 h 38100"/>
                <a:gd name="T60" fmla="*/ 67151 w 66675"/>
                <a:gd name="T61" fmla="*/ 35433 h 38100"/>
                <a:gd name="T62" fmla="*/ 69533 w 66675"/>
                <a:gd name="T63" fmla="*/ 18764 h 38100"/>
                <a:gd name="T64" fmla="*/ 65246 w 66675"/>
                <a:gd name="T65" fmla="*/ 28480 h 38100"/>
                <a:gd name="T66" fmla="*/ 65246 w 66675"/>
                <a:gd name="T67" fmla="*/ 24670 h 38100"/>
                <a:gd name="T68" fmla="*/ 58198 w 66675"/>
                <a:gd name="T69" fmla="*/ 26384 h 38100"/>
                <a:gd name="T70" fmla="*/ 52483 w 66675"/>
                <a:gd name="T71" fmla="*/ 24289 h 38100"/>
                <a:gd name="T72" fmla="*/ 43720 w 66675"/>
                <a:gd name="T73" fmla="*/ 25336 h 38100"/>
                <a:gd name="T74" fmla="*/ 45149 w 66675"/>
                <a:gd name="T75" fmla="*/ 21622 h 38100"/>
                <a:gd name="T76" fmla="*/ 27623 w 66675"/>
                <a:gd name="T77" fmla="*/ 9334 h 38100"/>
                <a:gd name="T78" fmla="*/ 31051 w 66675"/>
                <a:gd name="T79" fmla="*/ 7048 h 38100"/>
                <a:gd name="T80" fmla="*/ 37624 w 66675"/>
                <a:gd name="T81" fmla="*/ 14859 h 38100"/>
                <a:gd name="T82" fmla="*/ 38671 w 66675"/>
                <a:gd name="T83" fmla="*/ 7334 h 38100"/>
                <a:gd name="T84" fmla="*/ 36386 w 66675"/>
                <a:gd name="T85" fmla="*/ 6667 h 38100"/>
                <a:gd name="T86" fmla="*/ 51625 w 66675"/>
                <a:gd name="T87" fmla="*/ 8001 h 38100"/>
                <a:gd name="T88" fmla="*/ 33719 w 66675"/>
                <a:gd name="T89" fmla="*/ 381 h 38100"/>
                <a:gd name="T90" fmla="*/ 31909 w 66675"/>
                <a:gd name="T91" fmla="*/ 3810 h 38100"/>
                <a:gd name="T92" fmla="*/ 28861 w 66675"/>
                <a:gd name="T93" fmla="*/ 0 h 38100"/>
                <a:gd name="T94" fmla="*/ 29623 w 66675"/>
                <a:gd name="T95" fmla="*/ 4953 h 38100"/>
                <a:gd name="T96" fmla="*/ 23813 w 66675"/>
                <a:gd name="T97" fmla="*/ 9144 h 38100"/>
                <a:gd name="T98" fmla="*/ 27146 w 66675"/>
                <a:gd name="T99" fmla="*/ 14097 h 38100"/>
                <a:gd name="T100" fmla="*/ 20860 w 66675"/>
                <a:gd name="T101" fmla="*/ 17431 h 38100"/>
                <a:gd name="T102" fmla="*/ 13907 w 66675"/>
                <a:gd name="T103" fmla="*/ 16573 h 38100"/>
                <a:gd name="T104" fmla="*/ 9620 w 66675"/>
                <a:gd name="T105" fmla="*/ 8382 h 38100"/>
                <a:gd name="T106" fmla="*/ 0 w 66675"/>
                <a:gd name="T107" fmla="*/ 13049 h 381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675" h="38100">
                  <a:moveTo>
                    <a:pt x="0" y="13049"/>
                  </a:moveTo>
                  <a:cubicBezTo>
                    <a:pt x="9430" y="8858"/>
                    <a:pt x="3524" y="29813"/>
                    <a:pt x="14669" y="24098"/>
                  </a:cubicBezTo>
                  <a:cubicBezTo>
                    <a:pt x="11430" y="21145"/>
                    <a:pt x="16669" y="21336"/>
                    <a:pt x="19526" y="20669"/>
                  </a:cubicBezTo>
                  <a:cubicBezTo>
                    <a:pt x="19526" y="20860"/>
                    <a:pt x="19431" y="20955"/>
                    <a:pt x="19336" y="21145"/>
                  </a:cubicBezTo>
                  <a:cubicBezTo>
                    <a:pt x="21717" y="22955"/>
                    <a:pt x="23336" y="22479"/>
                    <a:pt x="24765" y="21241"/>
                  </a:cubicBezTo>
                  <a:cubicBezTo>
                    <a:pt x="26479" y="22574"/>
                    <a:pt x="28194" y="23527"/>
                    <a:pt x="29432" y="21336"/>
                  </a:cubicBezTo>
                  <a:cubicBezTo>
                    <a:pt x="28766" y="20383"/>
                    <a:pt x="27908" y="19717"/>
                    <a:pt x="26765" y="19050"/>
                  </a:cubicBezTo>
                  <a:cubicBezTo>
                    <a:pt x="28670" y="16669"/>
                    <a:pt x="30766" y="14002"/>
                    <a:pt x="34576" y="14383"/>
                  </a:cubicBezTo>
                  <a:cubicBezTo>
                    <a:pt x="34480" y="16002"/>
                    <a:pt x="35909" y="16383"/>
                    <a:pt x="36195" y="17717"/>
                  </a:cubicBezTo>
                  <a:cubicBezTo>
                    <a:pt x="29432" y="19431"/>
                    <a:pt x="27527" y="25813"/>
                    <a:pt x="28194" y="31718"/>
                  </a:cubicBezTo>
                  <a:cubicBezTo>
                    <a:pt x="25908" y="33433"/>
                    <a:pt x="22384" y="33719"/>
                    <a:pt x="20193" y="35623"/>
                  </a:cubicBezTo>
                  <a:cubicBezTo>
                    <a:pt x="22098" y="37147"/>
                    <a:pt x="24670" y="38195"/>
                    <a:pt x="28861" y="38290"/>
                  </a:cubicBezTo>
                  <a:cubicBezTo>
                    <a:pt x="28956" y="37814"/>
                    <a:pt x="29242" y="37243"/>
                    <a:pt x="29432" y="36671"/>
                  </a:cubicBezTo>
                  <a:cubicBezTo>
                    <a:pt x="30575" y="39624"/>
                    <a:pt x="32290" y="42005"/>
                    <a:pt x="34290" y="42863"/>
                  </a:cubicBezTo>
                  <a:cubicBezTo>
                    <a:pt x="40672" y="39433"/>
                    <a:pt x="36100" y="34671"/>
                    <a:pt x="35338" y="28765"/>
                  </a:cubicBezTo>
                  <a:cubicBezTo>
                    <a:pt x="38291" y="29337"/>
                    <a:pt x="40005" y="28861"/>
                    <a:pt x="41434" y="27908"/>
                  </a:cubicBezTo>
                  <a:cubicBezTo>
                    <a:pt x="41243" y="28289"/>
                    <a:pt x="41053" y="28480"/>
                    <a:pt x="40958" y="29051"/>
                  </a:cubicBezTo>
                  <a:cubicBezTo>
                    <a:pt x="44482" y="30385"/>
                    <a:pt x="52864" y="28670"/>
                    <a:pt x="53150" y="32099"/>
                  </a:cubicBezTo>
                  <a:cubicBezTo>
                    <a:pt x="51721" y="33909"/>
                    <a:pt x="51054" y="35147"/>
                    <a:pt x="50673" y="36195"/>
                  </a:cubicBezTo>
                  <a:cubicBezTo>
                    <a:pt x="46196" y="35147"/>
                    <a:pt x="40100" y="34766"/>
                    <a:pt x="40291" y="35433"/>
                  </a:cubicBezTo>
                  <a:cubicBezTo>
                    <a:pt x="42958" y="36957"/>
                    <a:pt x="42577" y="40672"/>
                    <a:pt x="43434" y="43529"/>
                  </a:cubicBezTo>
                  <a:cubicBezTo>
                    <a:pt x="42005" y="43720"/>
                    <a:pt x="39815" y="43339"/>
                    <a:pt x="39624" y="44863"/>
                  </a:cubicBezTo>
                  <a:cubicBezTo>
                    <a:pt x="44101" y="45529"/>
                    <a:pt x="47054" y="44672"/>
                    <a:pt x="49340" y="43148"/>
                  </a:cubicBezTo>
                  <a:cubicBezTo>
                    <a:pt x="48958" y="44196"/>
                    <a:pt x="48387" y="45244"/>
                    <a:pt x="47434" y="46768"/>
                  </a:cubicBezTo>
                  <a:cubicBezTo>
                    <a:pt x="53150" y="45529"/>
                    <a:pt x="58960" y="44386"/>
                    <a:pt x="62675" y="40957"/>
                  </a:cubicBezTo>
                  <a:cubicBezTo>
                    <a:pt x="60198" y="40291"/>
                    <a:pt x="61150" y="37433"/>
                    <a:pt x="59817" y="36004"/>
                  </a:cubicBezTo>
                  <a:cubicBezTo>
                    <a:pt x="64961" y="39624"/>
                    <a:pt x="63722" y="36195"/>
                    <a:pt x="64199" y="33338"/>
                  </a:cubicBezTo>
                  <a:cubicBezTo>
                    <a:pt x="65437" y="33719"/>
                    <a:pt x="66675" y="33338"/>
                    <a:pt x="68390" y="31242"/>
                  </a:cubicBezTo>
                  <a:cubicBezTo>
                    <a:pt x="67913" y="31147"/>
                    <a:pt x="67628" y="30956"/>
                    <a:pt x="67246" y="30766"/>
                  </a:cubicBezTo>
                  <a:cubicBezTo>
                    <a:pt x="68008" y="30861"/>
                    <a:pt x="68771" y="30956"/>
                    <a:pt x="69533" y="31051"/>
                  </a:cubicBezTo>
                  <a:cubicBezTo>
                    <a:pt x="69342" y="33147"/>
                    <a:pt x="68199" y="34290"/>
                    <a:pt x="67151" y="35433"/>
                  </a:cubicBezTo>
                  <a:cubicBezTo>
                    <a:pt x="79915" y="34671"/>
                    <a:pt x="70866" y="25146"/>
                    <a:pt x="69533" y="18764"/>
                  </a:cubicBezTo>
                  <a:cubicBezTo>
                    <a:pt x="66770" y="20574"/>
                    <a:pt x="67151" y="25813"/>
                    <a:pt x="65246" y="28480"/>
                  </a:cubicBezTo>
                  <a:cubicBezTo>
                    <a:pt x="64961" y="27432"/>
                    <a:pt x="64865" y="26194"/>
                    <a:pt x="65246" y="24670"/>
                  </a:cubicBezTo>
                  <a:cubicBezTo>
                    <a:pt x="61532" y="23908"/>
                    <a:pt x="59246" y="24574"/>
                    <a:pt x="58198" y="26384"/>
                  </a:cubicBezTo>
                  <a:cubicBezTo>
                    <a:pt x="56579" y="25527"/>
                    <a:pt x="54769" y="24765"/>
                    <a:pt x="52483" y="24289"/>
                  </a:cubicBezTo>
                  <a:cubicBezTo>
                    <a:pt x="51054" y="31242"/>
                    <a:pt x="46768" y="24955"/>
                    <a:pt x="43720" y="25336"/>
                  </a:cubicBezTo>
                  <a:cubicBezTo>
                    <a:pt x="44291" y="24194"/>
                    <a:pt x="44767" y="22955"/>
                    <a:pt x="45149" y="21622"/>
                  </a:cubicBezTo>
                  <a:cubicBezTo>
                    <a:pt x="35528" y="19336"/>
                    <a:pt x="37148" y="7525"/>
                    <a:pt x="27623" y="9334"/>
                  </a:cubicBezTo>
                  <a:cubicBezTo>
                    <a:pt x="28384" y="8096"/>
                    <a:pt x="29623" y="7429"/>
                    <a:pt x="31051" y="7048"/>
                  </a:cubicBezTo>
                  <a:cubicBezTo>
                    <a:pt x="32957" y="9811"/>
                    <a:pt x="35624" y="12097"/>
                    <a:pt x="37624" y="14859"/>
                  </a:cubicBezTo>
                  <a:cubicBezTo>
                    <a:pt x="38005" y="12382"/>
                    <a:pt x="38386" y="9811"/>
                    <a:pt x="38671" y="7334"/>
                  </a:cubicBezTo>
                  <a:cubicBezTo>
                    <a:pt x="37719" y="7239"/>
                    <a:pt x="37148" y="6953"/>
                    <a:pt x="36386" y="6667"/>
                  </a:cubicBezTo>
                  <a:cubicBezTo>
                    <a:pt x="43053" y="7334"/>
                    <a:pt x="50768" y="10573"/>
                    <a:pt x="51625" y="8001"/>
                  </a:cubicBezTo>
                  <a:cubicBezTo>
                    <a:pt x="47530" y="4096"/>
                    <a:pt x="42005" y="1238"/>
                    <a:pt x="33719" y="381"/>
                  </a:cubicBezTo>
                  <a:cubicBezTo>
                    <a:pt x="33719" y="2095"/>
                    <a:pt x="32957" y="3048"/>
                    <a:pt x="31909" y="3810"/>
                  </a:cubicBezTo>
                  <a:cubicBezTo>
                    <a:pt x="30861" y="2572"/>
                    <a:pt x="30004" y="1238"/>
                    <a:pt x="28861" y="0"/>
                  </a:cubicBezTo>
                  <a:cubicBezTo>
                    <a:pt x="28670" y="1905"/>
                    <a:pt x="29051" y="3524"/>
                    <a:pt x="29623" y="4953"/>
                  </a:cubicBezTo>
                  <a:cubicBezTo>
                    <a:pt x="27146" y="5905"/>
                    <a:pt x="24479" y="6477"/>
                    <a:pt x="23813" y="9144"/>
                  </a:cubicBezTo>
                  <a:cubicBezTo>
                    <a:pt x="23813" y="11620"/>
                    <a:pt x="28384" y="10763"/>
                    <a:pt x="27146" y="14097"/>
                  </a:cubicBezTo>
                  <a:cubicBezTo>
                    <a:pt x="23527" y="13716"/>
                    <a:pt x="21908" y="15335"/>
                    <a:pt x="20860" y="17431"/>
                  </a:cubicBezTo>
                  <a:cubicBezTo>
                    <a:pt x="18764" y="17050"/>
                    <a:pt x="16478" y="16764"/>
                    <a:pt x="13907" y="16573"/>
                  </a:cubicBezTo>
                  <a:cubicBezTo>
                    <a:pt x="14859" y="12287"/>
                    <a:pt x="15240" y="8382"/>
                    <a:pt x="9620" y="8382"/>
                  </a:cubicBezTo>
                  <a:cubicBezTo>
                    <a:pt x="11144" y="18574"/>
                    <a:pt x="476" y="4763"/>
                    <a:pt x="0" y="13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1" name="Freeform: Shape 1792">
              <a:extLst>
                <a:ext uri="{FF2B5EF4-FFF2-40B4-BE49-F238E27FC236}">
                  <a16:creationId xmlns:a16="http://schemas.microsoft.com/office/drawing/2014/main" id="{DEA1AC32-79B3-4FE4-83D8-B46F23870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383" y="3248120"/>
              <a:ext cx="28575" cy="19050"/>
            </a:xfrm>
            <a:custGeom>
              <a:avLst/>
              <a:gdLst>
                <a:gd name="T0" fmla="*/ 21812 w 28575"/>
                <a:gd name="T1" fmla="*/ 0 h 19050"/>
                <a:gd name="T2" fmla="*/ 13907 w 28575"/>
                <a:gd name="T3" fmla="*/ 5144 h 19050"/>
                <a:gd name="T4" fmla="*/ 0 w 28575"/>
                <a:gd name="T5" fmla="*/ 1905 h 19050"/>
                <a:gd name="T6" fmla="*/ 12383 w 28575"/>
                <a:gd name="T7" fmla="*/ 3429 h 19050"/>
                <a:gd name="T8" fmla="*/ 23717 w 28575"/>
                <a:gd name="T9" fmla="*/ 12573 h 19050"/>
                <a:gd name="T10" fmla="*/ 20860 w 28575"/>
                <a:gd name="T11" fmla="*/ 19907 h 19050"/>
                <a:gd name="T12" fmla="*/ 31052 w 28575"/>
                <a:gd name="T13" fmla="*/ 11906 h 19050"/>
                <a:gd name="T14" fmla="*/ 21812 w 2857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19050">
                  <a:moveTo>
                    <a:pt x="21812" y="0"/>
                  </a:moveTo>
                  <a:cubicBezTo>
                    <a:pt x="19812" y="2477"/>
                    <a:pt x="17240" y="4191"/>
                    <a:pt x="13907" y="5144"/>
                  </a:cubicBezTo>
                  <a:cubicBezTo>
                    <a:pt x="14478" y="-1619"/>
                    <a:pt x="4001" y="0"/>
                    <a:pt x="0" y="1905"/>
                  </a:cubicBezTo>
                  <a:cubicBezTo>
                    <a:pt x="3524" y="3143"/>
                    <a:pt x="6858" y="5239"/>
                    <a:pt x="12383" y="3429"/>
                  </a:cubicBezTo>
                  <a:cubicBezTo>
                    <a:pt x="12287" y="11525"/>
                    <a:pt x="22574" y="7620"/>
                    <a:pt x="23717" y="12573"/>
                  </a:cubicBezTo>
                  <a:cubicBezTo>
                    <a:pt x="17431" y="10287"/>
                    <a:pt x="15621" y="19145"/>
                    <a:pt x="20860" y="19907"/>
                  </a:cubicBezTo>
                  <a:cubicBezTo>
                    <a:pt x="22003" y="14764"/>
                    <a:pt x="29909" y="17050"/>
                    <a:pt x="31052" y="11906"/>
                  </a:cubicBezTo>
                  <a:cubicBezTo>
                    <a:pt x="20955" y="9525"/>
                    <a:pt x="26575" y="3905"/>
                    <a:pt x="218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2" name="Freeform: Shape 1793">
              <a:extLst>
                <a:ext uri="{FF2B5EF4-FFF2-40B4-BE49-F238E27FC236}">
                  <a16:creationId xmlns:a16="http://schemas.microsoft.com/office/drawing/2014/main" id="{BD6796C4-9B25-4FFC-ACD0-F10B0ABBE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2" y="3351943"/>
              <a:ext cx="19050" cy="19050"/>
            </a:xfrm>
            <a:custGeom>
              <a:avLst/>
              <a:gdLst>
                <a:gd name="T0" fmla="*/ 21470 w 19050"/>
                <a:gd name="T1" fmla="*/ 9334 h 19050"/>
                <a:gd name="T2" fmla="*/ 17184 w 19050"/>
                <a:gd name="T3" fmla="*/ 1143 h 19050"/>
                <a:gd name="T4" fmla="*/ 8325 w 19050"/>
                <a:gd name="T5" fmla="*/ 0 h 19050"/>
                <a:gd name="T6" fmla="*/ 134 w 19050"/>
                <a:gd name="T7" fmla="*/ 6667 h 19050"/>
                <a:gd name="T8" fmla="*/ 10516 w 19050"/>
                <a:gd name="T9" fmla="*/ 9525 h 19050"/>
                <a:gd name="T10" fmla="*/ 7278 w 19050"/>
                <a:gd name="T11" fmla="*/ 19907 h 19050"/>
                <a:gd name="T12" fmla="*/ 19946 w 19050"/>
                <a:gd name="T13" fmla="*/ 19907 h 19050"/>
                <a:gd name="T14" fmla="*/ 21470 w 19050"/>
                <a:gd name="T15" fmla="*/ 933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1470" y="9334"/>
                  </a:moveTo>
                  <a:cubicBezTo>
                    <a:pt x="22422" y="5048"/>
                    <a:pt x="22899" y="1143"/>
                    <a:pt x="17184" y="1143"/>
                  </a:cubicBezTo>
                  <a:cubicBezTo>
                    <a:pt x="16517" y="7906"/>
                    <a:pt x="9849" y="1143"/>
                    <a:pt x="8325" y="0"/>
                  </a:cubicBezTo>
                  <a:cubicBezTo>
                    <a:pt x="6611" y="3334"/>
                    <a:pt x="-1104" y="0"/>
                    <a:pt x="134" y="6667"/>
                  </a:cubicBezTo>
                  <a:cubicBezTo>
                    <a:pt x="1563" y="10477"/>
                    <a:pt x="8802" y="4381"/>
                    <a:pt x="10516" y="9525"/>
                  </a:cubicBezTo>
                  <a:cubicBezTo>
                    <a:pt x="11278" y="12001"/>
                    <a:pt x="4039" y="22098"/>
                    <a:pt x="7278" y="19907"/>
                  </a:cubicBezTo>
                  <a:cubicBezTo>
                    <a:pt x="10516" y="12859"/>
                    <a:pt x="15945" y="23527"/>
                    <a:pt x="19946" y="19907"/>
                  </a:cubicBezTo>
                  <a:cubicBezTo>
                    <a:pt x="12421" y="16478"/>
                    <a:pt x="13850" y="-3048"/>
                    <a:pt x="21470" y="9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3" name="Freeform: Shape 1794">
              <a:extLst>
                <a:ext uri="{FF2B5EF4-FFF2-40B4-BE49-F238E27FC236}">
                  <a16:creationId xmlns:a16="http://schemas.microsoft.com/office/drawing/2014/main" id="{49A69117-26BB-400B-917C-D480FA27F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285" y="3560350"/>
              <a:ext cx="9525" cy="9525"/>
            </a:xfrm>
            <a:custGeom>
              <a:avLst/>
              <a:gdLst>
                <a:gd name="T0" fmla="*/ 62598300 w 9525"/>
                <a:gd name="T1" fmla="*/ 0 h 9525"/>
                <a:gd name="T2" fmla="*/ 0 w 9525"/>
                <a:gd name="T3" fmla="*/ 8382 h 9525"/>
                <a:gd name="T4" fmla="*/ 15420975 w 9525"/>
                <a:gd name="T5" fmla="*/ 10097 h 9525"/>
                <a:gd name="T6" fmla="*/ 6259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72" y="0"/>
                  </a:moveTo>
                  <a:cubicBezTo>
                    <a:pt x="5429" y="3905"/>
                    <a:pt x="1429" y="4763"/>
                    <a:pt x="0" y="8382"/>
                  </a:cubicBezTo>
                  <a:cubicBezTo>
                    <a:pt x="0" y="9335"/>
                    <a:pt x="0" y="10192"/>
                    <a:pt x="1619" y="10097"/>
                  </a:cubicBezTo>
                  <a:cubicBezTo>
                    <a:pt x="2572" y="5906"/>
                    <a:pt x="14383" y="3620"/>
                    <a:pt x="65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4" name="Freeform: Shape 1795">
              <a:extLst>
                <a:ext uri="{FF2B5EF4-FFF2-40B4-BE49-F238E27FC236}">
                  <a16:creationId xmlns:a16="http://schemas.microsoft.com/office/drawing/2014/main" id="{34240E35-4226-4EDC-AE34-012C7570D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213" y="4633341"/>
              <a:ext cx="47625" cy="47625"/>
            </a:xfrm>
            <a:custGeom>
              <a:avLst/>
              <a:gdLst>
                <a:gd name="T0" fmla="*/ 48673 w 47625"/>
                <a:gd name="T1" fmla="*/ 13430 h 47625"/>
                <a:gd name="T2" fmla="*/ 37814 w 47625"/>
                <a:gd name="T3" fmla="*/ 1333 h 47625"/>
                <a:gd name="T4" fmla="*/ 2000 w 47625"/>
                <a:gd name="T5" fmla="*/ 0 h 47625"/>
                <a:gd name="T6" fmla="*/ 11716 w 47625"/>
                <a:gd name="T7" fmla="*/ 7429 h 47625"/>
                <a:gd name="T8" fmla="*/ 4191 w 47625"/>
                <a:gd name="T9" fmla="*/ 9525 h 47625"/>
                <a:gd name="T10" fmla="*/ 8572 w 47625"/>
                <a:gd name="T11" fmla="*/ 16193 h 47625"/>
                <a:gd name="T12" fmla="*/ 0 w 47625"/>
                <a:gd name="T13" fmla="*/ 25908 h 47625"/>
                <a:gd name="T14" fmla="*/ 9049 w 47625"/>
                <a:gd name="T15" fmla="*/ 13145 h 47625"/>
                <a:gd name="T16" fmla="*/ 16573 w 47625"/>
                <a:gd name="T17" fmla="*/ 11049 h 47625"/>
                <a:gd name="T18" fmla="*/ 13049 w 47625"/>
                <a:gd name="T19" fmla="*/ 10573 h 47625"/>
                <a:gd name="T20" fmla="*/ 26575 w 47625"/>
                <a:gd name="T21" fmla="*/ 4572 h 47625"/>
                <a:gd name="T22" fmla="*/ 21907 w 47625"/>
                <a:gd name="T23" fmla="*/ 11716 h 47625"/>
                <a:gd name="T24" fmla="*/ 30289 w 47625"/>
                <a:gd name="T25" fmla="*/ 3524 h 47625"/>
                <a:gd name="T26" fmla="*/ 33623 w 47625"/>
                <a:gd name="T27" fmla="*/ 5429 h 47625"/>
                <a:gd name="T28" fmla="*/ 31242 w 47625"/>
                <a:gd name="T29" fmla="*/ 9811 h 47625"/>
                <a:gd name="T30" fmla="*/ 46292 w 47625"/>
                <a:gd name="T31" fmla="*/ 17812 h 47625"/>
                <a:gd name="T32" fmla="*/ 40195 w 47625"/>
                <a:gd name="T33" fmla="*/ 47815 h 47625"/>
                <a:gd name="T34" fmla="*/ 47339 w 47625"/>
                <a:gd name="T35" fmla="*/ 48673 h 47625"/>
                <a:gd name="T36" fmla="*/ 48673 w 47625"/>
                <a:gd name="T37" fmla="*/ 13430 h 476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625" h="47625">
                  <a:moveTo>
                    <a:pt x="48673" y="13430"/>
                  </a:moveTo>
                  <a:cubicBezTo>
                    <a:pt x="45244" y="9239"/>
                    <a:pt x="34957" y="9620"/>
                    <a:pt x="37814" y="1333"/>
                  </a:cubicBezTo>
                  <a:cubicBezTo>
                    <a:pt x="22955" y="-3334"/>
                    <a:pt x="14002" y="7620"/>
                    <a:pt x="2000" y="0"/>
                  </a:cubicBezTo>
                  <a:cubicBezTo>
                    <a:pt x="3619" y="4667"/>
                    <a:pt x="8953" y="7048"/>
                    <a:pt x="11716" y="7429"/>
                  </a:cubicBezTo>
                  <a:cubicBezTo>
                    <a:pt x="10858" y="10001"/>
                    <a:pt x="8192" y="10478"/>
                    <a:pt x="4191" y="9525"/>
                  </a:cubicBezTo>
                  <a:cubicBezTo>
                    <a:pt x="1905" y="14192"/>
                    <a:pt x="8287" y="13240"/>
                    <a:pt x="8572" y="16193"/>
                  </a:cubicBezTo>
                  <a:cubicBezTo>
                    <a:pt x="5334" y="19050"/>
                    <a:pt x="2476" y="22288"/>
                    <a:pt x="0" y="25908"/>
                  </a:cubicBezTo>
                  <a:cubicBezTo>
                    <a:pt x="11144" y="27432"/>
                    <a:pt x="10287" y="18860"/>
                    <a:pt x="9049" y="13145"/>
                  </a:cubicBezTo>
                  <a:cubicBezTo>
                    <a:pt x="13049" y="16859"/>
                    <a:pt x="19907" y="13716"/>
                    <a:pt x="16573" y="11049"/>
                  </a:cubicBezTo>
                  <a:cubicBezTo>
                    <a:pt x="16383" y="12573"/>
                    <a:pt x="13240" y="12573"/>
                    <a:pt x="13049" y="10573"/>
                  </a:cubicBezTo>
                  <a:cubicBezTo>
                    <a:pt x="13906" y="5620"/>
                    <a:pt x="22669" y="286"/>
                    <a:pt x="26575" y="4572"/>
                  </a:cubicBezTo>
                  <a:cubicBezTo>
                    <a:pt x="25336" y="7334"/>
                    <a:pt x="22193" y="7906"/>
                    <a:pt x="21907" y="11716"/>
                  </a:cubicBezTo>
                  <a:cubicBezTo>
                    <a:pt x="28956" y="13621"/>
                    <a:pt x="26003" y="4572"/>
                    <a:pt x="30289" y="3524"/>
                  </a:cubicBezTo>
                  <a:cubicBezTo>
                    <a:pt x="31623" y="4000"/>
                    <a:pt x="33814" y="4000"/>
                    <a:pt x="33623" y="5429"/>
                  </a:cubicBezTo>
                  <a:cubicBezTo>
                    <a:pt x="33623" y="6953"/>
                    <a:pt x="25527" y="7525"/>
                    <a:pt x="31242" y="9811"/>
                  </a:cubicBezTo>
                  <a:cubicBezTo>
                    <a:pt x="33338" y="5239"/>
                    <a:pt x="46196" y="12478"/>
                    <a:pt x="46292" y="17812"/>
                  </a:cubicBezTo>
                  <a:cubicBezTo>
                    <a:pt x="38005" y="26956"/>
                    <a:pt x="48673" y="36576"/>
                    <a:pt x="40195" y="47815"/>
                  </a:cubicBezTo>
                  <a:cubicBezTo>
                    <a:pt x="44577" y="46196"/>
                    <a:pt x="46292" y="52578"/>
                    <a:pt x="47339" y="48673"/>
                  </a:cubicBezTo>
                  <a:cubicBezTo>
                    <a:pt x="48673" y="35338"/>
                    <a:pt x="45815" y="24765"/>
                    <a:pt x="48673" y="13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5" name="Freeform: Shape 1796">
              <a:extLst>
                <a:ext uri="{FF2B5EF4-FFF2-40B4-BE49-F238E27FC236}">
                  <a16:creationId xmlns:a16="http://schemas.microsoft.com/office/drawing/2014/main" id="{628559CE-1EF5-479A-8509-376E6C4C0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620" y="3474768"/>
              <a:ext cx="9525" cy="9525"/>
            </a:xfrm>
            <a:custGeom>
              <a:avLst/>
              <a:gdLst>
                <a:gd name="T0" fmla="*/ 0 w 9525"/>
                <a:gd name="T1" fmla="*/ 14963775 h 9525"/>
                <a:gd name="T2" fmla="*/ 61693425 w 9525"/>
                <a:gd name="T3" fmla="*/ 66675000 h 9525"/>
                <a:gd name="T4" fmla="*/ 68046600 w 9525"/>
                <a:gd name="T5" fmla="*/ 23126700 h 9525"/>
                <a:gd name="T6" fmla="*/ 0 w 9525"/>
                <a:gd name="T7" fmla="*/ 14963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71"/>
                  </a:moveTo>
                  <a:cubicBezTo>
                    <a:pt x="6667" y="1476"/>
                    <a:pt x="-1715" y="11382"/>
                    <a:pt x="6477" y="7000"/>
                  </a:cubicBezTo>
                  <a:cubicBezTo>
                    <a:pt x="3524" y="5952"/>
                    <a:pt x="7144" y="5095"/>
                    <a:pt x="7144" y="2428"/>
                  </a:cubicBezTo>
                  <a:cubicBezTo>
                    <a:pt x="3524" y="3476"/>
                    <a:pt x="1810" y="-2811"/>
                    <a:pt x="0" y="15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6" name="Freeform: Shape 1797">
              <a:extLst>
                <a:ext uri="{FF2B5EF4-FFF2-40B4-BE49-F238E27FC236}">
                  <a16:creationId xmlns:a16="http://schemas.microsoft.com/office/drawing/2014/main" id="{07A54913-D417-4867-B9A2-3762A1CF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523" y="3660648"/>
              <a:ext cx="9525" cy="9525"/>
            </a:xfrm>
            <a:custGeom>
              <a:avLst/>
              <a:gdLst>
                <a:gd name="T0" fmla="*/ 141 w 9525"/>
                <a:gd name="T1" fmla="*/ 68046600 h 9525"/>
                <a:gd name="T2" fmla="*/ 10999 w 9525"/>
                <a:gd name="T3" fmla="*/ 66227325 h 9525"/>
                <a:gd name="T4" fmla="*/ 4618 w 9525"/>
                <a:gd name="T5" fmla="*/ 14516100 h 9525"/>
                <a:gd name="T6" fmla="*/ 4808 w 9525"/>
                <a:gd name="T7" fmla="*/ 0 h 9525"/>
                <a:gd name="T8" fmla="*/ 141 w 9525"/>
                <a:gd name="T9" fmla="*/ 6804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41" y="7144"/>
                  </a:moveTo>
                  <a:cubicBezTo>
                    <a:pt x="3379" y="6667"/>
                    <a:pt x="10237" y="10287"/>
                    <a:pt x="10999" y="6953"/>
                  </a:cubicBezTo>
                  <a:cubicBezTo>
                    <a:pt x="8904" y="5143"/>
                    <a:pt x="6046" y="3810"/>
                    <a:pt x="4618" y="1524"/>
                  </a:cubicBezTo>
                  <a:cubicBezTo>
                    <a:pt x="5570" y="1619"/>
                    <a:pt x="6808" y="571"/>
                    <a:pt x="4808" y="0"/>
                  </a:cubicBezTo>
                  <a:cubicBezTo>
                    <a:pt x="2522" y="1619"/>
                    <a:pt x="-716" y="2191"/>
                    <a:pt x="141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7" name="Freeform: Shape 1798">
              <a:extLst>
                <a:ext uri="{FF2B5EF4-FFF2-40B4-BE49-F238E27FC236}">
                  <a16:creationId xmlns:a16="http://schemas.microsoft.com/office/drawing/2014/main" id="{F9022295-FCC3-4F2F-9350-FDF46ABDA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2" y="2268507"/>
              <a:ext cx="9525" cy="19050"/>
            </a:xfrm>
            <a:custGeom>
              <a:avLst/>
              <a:gdLst>
                <a:gd name="T0" fmla="*/ 8096 w 9525"/>
                <a:gd name="T1" fmla="*/ 1301 h 19050"/>
                <a:gd name="T2" fmla="*/ 5048 w 9525"/>
                <a:gd name="T3" fmla="*/ 22446 h 19050"/>
                <a:gd name="T4" fmla="*/ 0 w 9525"/>
                <a:gd name="T5" fmla="*/ 20256 h 19050"/>
                <a:gd name="T6" fmla="*/ 9715 w 9525"/>
                <a:gd name="T7" fmla="*/ 27590 h 19050"/>
                <a:gd name="T8" fmla="*/ 14573 w 9525"/>
                <a:gd name="T9" fmla="*/ 18922 h 19050"/>
                <a:gd name="T10" fmla="*/ 6096 w 9525"/>
                <a:gd name="T11" fmla="*/ 14826 h 19050"/>
                <a:gd name="T12" fmla="*/ 12763 w 9525"/>
                <a:gd name="T13" fmla="*/ 6444 h 19050"/>
                <a:gd name="T14" fmla="*/ 8096 w 9525"/>
                <a:gd name="T15" fmla="*/ 130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8096" y="1301"/>
                  </a:moveTo>
                  <a:cubicBezTo>
                    <a:pt x="5715" y="8826"/>
                    <a:pt x="6477" y="15588"/>
                    <a:pt x="5048" y="22446"/>
                  </a:cubicBezTo>
                  <a:cubicBezTo>
                    <a:pt x="3238" y="22446"/>
                    <a:pt x="2381" y="15493"/>
                    <a:pt x="0" y="20256"/>
                  </a:cubicBezTo>
                  <a:cubicBezTo>
                    <a:pt x="3524" y="22542"/>
                    <a:pt x="1048" y="28733"/>
                    <a:pt x="9715" y="27590"/>
                  </a:cubicBezTo>
                  <a:cubicBezTo>
                    <a:pt x="9906" y="23113"/>
                    <a:pt x="14383" y="23399"/>
                    <a:pt x="14573" y="18922"/>
                  </a:cubicBezTo>
                  <a:cubicBezTo>
                    <a:pt x="12478" y="17112"/>
                    <a:pt x="8287" y="16636"/>
                    <a:pt x="6096" y="14826"/>
                  </a:cubicBezTo>
                  <a:cubicBezTo>
                    <a:pt x="8096" y="11874"/>
                    <a:pt x="12097" y="11016"/>
                    <a:pt x="12763" y="6444"/>
                  </a:cubicBezTo>
                  <a:cubicBezTo>
                    <a:pt x="5810" y="8921"/>
                    <a:pt x="12383" y="-4033"/>
                    <a:pt x="8096" y="1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8" name="Freeform: Shape 1799">
              <a:extLst>
                <a:ext uri="{FF2B5EF4-FFF2-40B4-BE49-F238E27FC236}">
                  <a16:creationId xmlns:a16="http://schemas.microsoft.com/office/drawing/2014/main" id="{502ECA0A-2C08-4F7A-A4BD-FC42B03DD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095" y="3401224"/>
              <a:ext cx="19050" cy="9525"/>
            </a:xfrm>
            <a:custGeom>
              <a:avLst/>
              <a:gdLst>
                <a:gd name="T0" fmla="*/ 0 w 19050"/>
                <a:gd name="T1" fmla="*/ 16727 h 9525"/>
                <a:gd name="T2" fmla="*/ 27432 w 19050"/>
                <a:gd name="T3" fmla="*/ 1677 h 9525"/>
                <a:gd name="T4" fmla="*/ 0 w 19050"/>
                <a:gd name="T5" fmla="*/ 1672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0" y="16727"/>
                  </a:moveTo>
                  <a:cubicBezTo>
                    <a:pt x="10858" y="9202"/>
                    <a:pt x="14859" y="630"/>
                    <a:pt x="27432" y="1677"/>
                  </a:cubicBezTo>
                  <a:cubicBezTo>
                    <a:pt x="13716" y="-4514"/>
                    <a:pt x="5144" y="7773"/>
                    <a:pt x="0" y="16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5999" name="Freeform: Shape 1800">
              <a:extLst>
                <a:ext uri="{FF2B5EF4-FFF2-40B4-BE49-F238E27FC236}">
                  <a16:creationId xmlns:a16="http://schemas.microsoft.com/office/drawing/2014/main" id="{C36A2CAC-BEC8-42C0-8AC7-17C6EF43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362" y="3454413"/>
              <a:ext cx="9525" cy="9525"/>
            </a:xfrm>
            <a:custGeom>
              <a:avLst/>
              <a:gdLst>
                <a:gd name="T0" fmla="*/ 1114 w 9525"/>
                <a:gd name="T1" fmla="*/ 18402 h 9525"/>
                <a:gd name="T2" fmla="*/ 12163 w 9525"/>
                <a:gd name="T3" fmla="*/ 4401 h 9525"/>
                <a:gd name="T4" fmla="*/ 1305 w 9525"/>
                <a:gd name="T5" fmla="*/ 4591 h 9525"/>
                <a:gd name="T6" fmla="*/ 5115 w 9525"/>
                <a:gd name="T7" fmla="*/ 3543 h 9525"/>
                <a:gd name="T8" fmla="*/ 1114 w 9525"/>
                <a:gd name="T9" fmla="*/ 184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" y="18402"/>
                  </a:moveTo>
                  <a:cubicBezTo>
                    <a:pt x="7687" y="12021"/>
                    <a:pt x="4829" y="3258"/>
                    <a:pt x="12163" y="4401"/>
                  </a:cubicBezTo>
                  <a:cubicBezTo>
                    <a:pt x="8544" y="-362"/>
                    <a:pt x="-1743" y="-2553"/>
                    <a:pt x="1305" y="4591"/>
                  </a:cubicBezTo>
                  <a:cubicBezTo>
                    <a:pt x="1876" y="3448"/>
                    <a:pt x="3114" y="2972"/>
                    <a:pt x="5115" y="3543"/>
                  </a:cubicBezTo>
                  <a:cubicBezTo>
                    <a:pt x="9592" y="9639"/>
                    <a:pt x="-3839" y="12592"/>
                    <a:pt x="1114" y="18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0" name="Freeform: Shape 1801">
              <a:extLst>
                <a:ext uri="{FF2B5EF4-FFF2-40B4-BE49-F238E27FC236}">
                  <a16:creationId xmlns:a16="http://schemas.microsoft.com/office/drawing/2014/main" id="{F1C5E6D4-2950-4035-88CF-9836CD5AA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453" y="1981009"/>
              <a:ext cx="19050" cy="19050"/>
            </a:xfrm>
            <a:custGeom>
              <a:avLst/>
              <a:gdLst>
                <a:gd name="T0" fmla="*/ 0 w 19050"/>
                <a:gd name="T1" fmla="*/ 15811 h 19050"/>
                <a:gd name="T2" fmla="*/ 11335 w 19050"/>
                <a:gd name="T3" fmla="*/ 24860 h 19050"/>
                <a:gd name="T4" fmla="*/ 11049 w 19050"/>
                <a:gd name="T5" fmla="*/ 14097 h 19050"/>
                <a:gd name="T6" fmla="*/ 15526 w 19050"/>
                <a:gd name="T7" fmla="*/ 20765 h 19050"/>
                <a:gd name="T8" fmla="*/ 17240 w 19050"/>
                <a:gd name="T9" fmla="*/ 8668 h 19050"/>
                <a:gd name="T10" fmla="*/ 22098 w 19050"/>
                <a:gd name="T11" fmla="*/ 0 h 19050"/>
                <a:gd name="T12" fmla="*/ 0 w 19050"/>
                <a:gd name="T13" fmla="*/ 15811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19050">
                  <a:moveTo>
                    <a:pt x="0" y="15811"/>
                  </a:moveTo>
                  <a:cubicBezTo>
                    <a:pt x="7620" y="16288"/>
                    <a:pt x="4763" y="23622"/>
                    <a:pt x="11335" y="24860"/>
                  </a:cubicBezTo>
                  <a:cubicBezTo>
                    <a:pt x="12001" y="20384"/>
                    <a:pt x="1619" y="16193"/>
                    <a:pt x="11049" y="14097"/>
                  </a:cubicBezTo>
                  <a:cubicBezTo>
                    <a:pt x="13716" y="15526"/>
                    <a:pt x="9620" y="21431"/>
                    <a:pt x="15526" y="20765"/>
                  </a:cubicBezTo>
                  <a:cubicBezTo>
                    <a:pt x="18002" y="15621"/>
                    <a:pt x="17907" y="12573"/>
                    <a:pt x="17240" y="8668"/>
                  </a:cubicBezTo>
                  <a:cubicBezTo>
                    <a:pt x="23336" y="10382"/>
                    <a:pt x="28575" y="2096"/>
                    <a:pt x="22098" y="0"/>
                  </a:cubicBezTo>
                  <a:cubicBezTo>
                    <a:pt x="20288" y="7811"/>
                    <a:pt x="8668" y="11144"/>
                    <a:pt x="0" y="15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1" name="Freeform: Shape 1802">
              <a:extLst>
                <a:ext uri="{FF2B5EF4-FFF2-40B4-BE49-F238E27FC236}">
                  <a16:creationId xmlns:a16="http://schemas.microsoft.com/office/drawing/2014/main" id="{EA3990F3-42B6-48BA-8E9B-A6A3FBA45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18" y="2920937"/>
              <a:ext cx="9525" cy="9525"/>
            </a:xfrm>
            <a:custGeom>
              <a:avLst/>
              <a:gdLst>
                <a:gd name="T0" fmla="*/ 7715 w 9525"/>
                <a:gd name="T1" fmla="*/ 12696825 h 9525"/>
                <a:gd name="T2" fmla="*/ 0 w 9525"/>
                <a:gd name="T3" fmla="*/ 47177325 h 9525"/>
                <a:gd name="T4" fmla="*/ 8858 w 9525"/>
                <a:gd name="T5" fmla="*/ 57159525 h 9525"/>
                <a:gd name="T6" fmla="*/ 9716 w 9525"/>
                <a:gd name="T7" fmla="*/ 0 h 9525"/>
                <a:gd name="T8" fmla="*/ 7715 w 9525"/>
                <a:gd name="T9" fmla="*/ 126968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1333"/>
                  </a:moveTo>
                  <a:cubicBezTo>
                    <a:pt x="3334" y="571"/>
                    <a:pt x="1810" y="2953"/>
                    <a:pt x="0" y="4953"/>
                  </a:cubicBezTo>
                  <a:cubicBezTo>
                    <a:pt x="2953" y="5334"/>
                    <a:pt x="5906" y="5715"/>
                    <a:pt x="8858" y="6001"/>
                  </a:cubicBezTo>
                  <a:cubicBezTo>
                    <a:pt x="7525" y="1905"/>
                    <a:pt x="18002" y="1143"/>
                    <a:pt x="9716" y="0"/>
                  </a:cubicBezTo>
                  <a:cubicBezTo>
                    <a:pt x="9525" y="1619"/>
                    <a:pt x="8287" y="3810"/>
                    <a:pt x="7715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2" name="Freeform: Shape 1803">
              <a:extLst>
                <a:ext uri="{FF2B5EF4-FFF2-40B4-BE49-F238E27FC236}">
                  <a16:creationId xmlns:a16="http://schemas.microsoft.com/office/drawing/2014/main" id="{8EFEFB95-692B-4FEC-BC57-AAFE0F243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965" y="3514725"/>
              <a:ext cx="9525" cy="9525"/>
            </a:xfrm>
            <a:custGeom>
              <a:avLst/>
              <a:gdLst>
                <a:gd name="T0" fmla="*/ 4410075 w 9525"/>
                <a:gd name="T1" fmla="*/ 8162925 h 9525"/>
                <a:gd name="T2" fmla="*/ 29813250 w 9525"/>
                <a:gd name="T3" fmla="*/ 69856350 h 9525"/>
                <a:gd name="T4" fmla="*/ 57026175 w 9525"/>
                <a:gd name="T5" fmla="*/ 0 h 9525"/>
                <a:gd name="T6" fmla="*/ 44100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3" y="857"/>
                  </a:moveTo>
                  <a:cubicBezTo>
                    <a:pt x="-585" y="4286"/>
                    <a:pt x="82" y="6572"/>
                    <a:pt x="3130" y="7334"/>
                  </a:cubicBezTo>
                  <a:cubicBezTo>
                    <a:pt x="3797" y="5429"/>
                    <a:pt x="9321" y="571"/>
                    <a:pt x="5987" y="0"/>
                  </a:cubicBezTo>
                  <a:cubicBezTo>
                    <a:pt x="5416" y="1714"/>
                    <a:pt x="2939" y="1333"/>
                    <a:pt x="463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3" name="Freeform: Shape 1804">
              <a:extLst>
                <a:ext uri="{FF2B5EF4-FFF2-40B4-BE49-F238E27FC236}">
                  <a16:creationId xmlns:a16="http://schemas.microsoft.com/office/drawing/2014/main" id="{C7852FD9-A598-43D3-83E1-BC6419E7D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1" y="4645723"/>
              <a:ext cx="9525" cy="9525"/>
            </a:xfrm>
            <a:custGeom>
              <a:avLst/>
              <a:gdLst>
                <a:gd name="T0" fmla="*/ 1526 w 9525"/>
                <a:gd name="T1" fmla="*/ 57159525 h 9525"/>
                <a:gd name="T2" fmla="*/ 12384 w 9525"/>
                <a:gd name="T3" fmla="*/ 55340250 h 9525"/>
                <a:gd name="T4" fmla="*/ 2478 w 9525"/>
                <a:gd name="T5" fmla="*/ 0 h 9525"/>
                <a:gd name="T6" fmla="*/ 1526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6" y="6001"/>
                  </a:moveTo>
                  <a:cubicBezTo>
                    <a:pt x="4669" y="1524"/>
                    <a:pt x="10003" y="9144"/>
                    <a:pt x="12384" y="5810"/>
                  </a:cubicBezTo>
                  <a:cubicBezTo>
                    <a:pt x="13146" y="1238"/>
                    <a:pt x="6765" y="1238"/>
                    <a:pt x="2478" y="0"/>
                  </a:cubicBezTo>
                  <a:cubicBezTo>
                    <a:pt x="4288" y="3715"/>
                    <a:pt x="-3046" y="5048"/>
                    <a:pt x="1526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4" name="Freeform: Shape 1805">
              <a:extLst>
                <a:ext uri="{FF2B5EF4-FFF2-40B4-BE49-F238E27FC236}">
                  <a16:creationId xmlns:a16="http://schemas.microsoft.com/office/drawing/2014/main" id="{97F50B70-203B-4FC2-895B-9A4F32F9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3456813"/>
              <a:ext cx="9525" cy="9525"/>
            </a:xfrm>
            <a:custGeom>
              <a:avLst/>
              <a:gdLst>
                <a:gd name="T0" fmla="*/ 13240 w 9525"/>
                <a:gd name="T1" fmla="*/ 0 h 9525"/>
                <a:gd name="T2" fmla="*/ 0 w 9525"/>
                <a:gd name="T3" fmla="*/ 42643425 h 9525"/>
                <a:gd name="T4" fmla="*/ 1324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240" y="0"/>
                  </a:moveTo>
                  <a:cubicBezTo>
                    <a:pt x="8477" y="1143"/>
                    <a:pt x="2858" y="1238"/>
                    <a:pt x="0" y="4477"/>
                  </a:cubicBezTo>
                  <a:cubicBezTo>
                    <a:pt x="5810" y="4477"/>
                    <a:pt x="11144" y="4000"/>
                    <a:pt x="13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5" name="Freeform: Shape 1806">
              <a:extLst>
                <a:ext uri="{FF2B5EF4-FFF2-40B4-BE49-F238E27FC236}">
                  <a16:creationId xmlns:a16="http://schemas.microsoft.com/office/drawing/2014/main" id="{7EE98657-2996-4204-9072-396F1A0D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024" y="2028356"/>
              <a:ext cx="9525" cy="9525"/>
            </a:xfrm>
            <a:custGeom>
              <a:avLst/>
              <a:gdLst>
                <a:gd name="T0" fmla="*/ 11239 w 9525"/>
                <a:gd name="T1" fmla="*/ 4374 h 9525"/>
                <a:gd name="T2" fmla="*/ 4572 w 9525"/>
                <a:gd name="T3" fmla="*/ 469 h 9525"/>
                <a:gd name="T4" fmla="*/ 0 w 9525"/>
                <a:gd name="T5" fmla="*/ 7613 h 9525"/>
                <a:gd name="T6" fmla="*/ 10382 w 9525"/>
                <a:gd name="T7" fmla="*/ 10470 h 9525"/>
                <a:gd name="T8" fmla="*/ 11239 w 9525"/>
                <a:gd name="T9" fmla="*/ 437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4374"/>
                  </a:moveTo>
                  <a:cubicBezTo>
                    <a:pt x="7239" y="8280"/>
                    <a:pt x="-1524" y="5136"/>
                    <a:pt x="4572" y="469"/>
                  </a:cubicBezTo>
                  <a:cubicBezTo>
                    <a:pt x="-1143" y="-1817"/>
                    <a:pt x="1143" y="4851"/>
                    <a:pt x="0" y="7613"/>
                  </a:cubicBezTo>
                  <a:cubicBezTo>
                    <a:pt x="3429" y="10089"/>
                    <a:pt x="5334" y="7518"/>
                    <a:pt x="10382" y="10470"/>
                  </a:cubicBezTo>
                  <a:cubicBezTo>
                    <a:pt x="8477" y="6660"/>
                    <a:pt x="15811" y="5327"/>
                    <a:pt x="11239" y="4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6" name="Freeform: Shape 1807">
              <a:extLst>
                <a:ext uri="{FF2B5EF4-FFF2-40B4-BE49-F238E27FC236}">
                  <a16:creationId xmlns:a16="http://schemas.microsoft.com/office/drawing/2014/main" id="{CEDFE21C-8153-4406-8409-7B7DE988E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56" y="3111017"/>
              <a:ext cx="9525" cy="9525"/>
            </a:xfrm>
            <a:custGeom>
              <a:avLst/>
              <a:gdLst>
                <a:gd name="T0" fmla="*/ 13716 w 9525"/>
                <a:gd name="T1" fmla="*/ 75666600 h 9525"/>
                <a:gd name="T2" fmla="*/ 16574 w 9525"/>
                <a:gd name="T3" fmla="*/ 5810250 h 9525"/>
                <a:gd name="T4" fmla="*/ 0 w 9525"/>
                <a:gd name="T5" fmla="*/ 30308550 h 9525"/>
                <a:gd name="T6" fmla="*/ 13716 w 9525"/>
                <a:gd name="T7" fmla="*/ 7566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16" y="7944"/>
                  </a:moveTo>
                  <a:cubicBezTo>
                    <a:pt x="7239" y="896"/>
                    <a:pt x="14192" y="4896"/>
                    <a:pt x="16574" y="610"/>
                  </a:cubicBezTo>
                  <a:cubicBezTo>
                    <a:pt x="9430" y="-343"/>
                    <a:pt x="2858" y="-628"/>
                    <a:pt x="0" y="3182"/>
                  </a:cubicBezTo>
                  <a:cubicBezTo>
                    <a:pt x="2096" y="5277"/>
                    <a:pt x="16764" y="11278"/>
                    <a:pt x="13716" y="7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7" name="Freeform: Shape 1808">
              <a:extLst>
                <a:ext uri="{FF2B5EF4-FFF2-40B4-BE49-F238E27FC236}">
                  <a16:creationId xmlns:a16="http://schemas.microsoft.com/office/drawing/2014/main" id="{23DA4489-0B40-4E1A-B2B2-8EDF87DA6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401" y="2197548"/>
              <a:ext cx="9525" cy="9525"/>
            </a:xfrm>
            <a:custGeom>
              <a:avLst/>
              <a:gdLst>
                <a:gd name="T0" fmla="*/ 75304650 w 9525"/>
                <a:gd name="T1" fmla="*/ 727 h 9525"/>
                <a:gd name="T2" fmla="*/ 0 w 9525"/>
                <a:gd name="T3" fmla="*/ 5870 h 9525"/>
                <a:gd name="T4" fmla="*/ 57159525 w 9525"/>
                <a:gd name="T5" fmla="*/ 14347 h 9525"/>
                <a:gd name="T6" fmla="*/ 75304650 w 9525"/>
                <a:gd name="T7" fmla="*/ 72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727"/>
                  </a:moveTo>
                  <a:cubicBezTo>
                    <a:pt x="1238" y="-2131"/>
                    <a:pt x="2667" y="4251"/>
                    <a:pt x="0" y="5870"/>
                  </a:cubicBezTo>
                  <a:cubicBezTo>
                    <a:pt x="9906" y="5394"/>
                    <a:pt x="-953" y="11585"/>
                    <a:pt x="6001" y="14347"/>
                  </a:cubicBezTo>
                  <a:cubicBezTo>
                    <a:pt x="12763" y="10252"/>
                    <a:pt x="1048" y="4822"/>
                    <a:pt x="7906" y="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8" name="Freeform: Shape 1809">
              <a:extLst>
                <a:ext uri="{FF2B5EF4-FFF2-40B4-BE49-F238E27FC236}">
                  <a16:creationId xmlns:a16="http://schemas.microsoft.com/office/drawing/2014/main" id="{B26923D0-0917-40E3-AAE2-DFB9A53FA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081" y="4650782"/>
              <a:ext cx="9525" cy="9525"/>
            </a:xfrm>
            <a:custGeom>
              <a:avLst/>
              <a:gdLst>
                <a:gd name="T0" fmla="*/ 2943 w 9525"/>
                <a:gd name="T1" fmla="*/ 14468 h 9525"/>
                <a:gd name="T2" fmla="*/ 13992 w 9525"/>
                <a:gd name="T3" fmla="*/ 466 h 9525"/>
                <a:gd name="T4" fmla="*/ 6658 w 9525"/>
                <a:gd name="T5" fmla="*/ 1133 h 9525"/>
                <a:gd name="T6" fmla="*/ 2943 w 9525"/>
                <a:gd name="T7" fmla="*/ 144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43" y="14468"/>
                  </a:moveTo>
                  <a:cubicBezTo>
                    <a:pt x="2848" y="5609"/>
                    <a:pt x="11801" y="6943"/>
                    <a:pt x="13992" y="466"/>
                  </a:cubicBezTo>
                  <a:cubicBezTo>
                    <a:pt x="11325" y="371"/>
                    <a:pt x="7515" y="-868"/>
                    <a:pt x="6658" y="1133"/>
                  </a:cubicBezTo>
                  <a:cubicBezTo>
                    <a:pt x="12087" y="5514"/>
                    <a:pt x="-7058" y="9991"/>
                    <a:pt x="2943" y="144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09" name="Freeform: Shape 1810">
              <a:extLst>
                <a:ext uri="{FF2B5EF4-FFF2-40B4-BE49-F238E27FC236}">
                  <a16:creationId xmlns:a16="http://schemas.microsoft.com/office/drawing/2014/main" id="{948DB0FB-FCB8-4E57-8860-F430C5F7C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860" y="3046641"/>
              <a:ext cx="19050" cy="9525"/>
            </a:xfrm>
            <a:custGeom>
              <a:avLst/>
              <a:gdLst>
                <a:gd name="T0" fmla="*/ 11811 w 19050"/>
                <a:gd name="T1" fmla="*/ 11836 h 9525"/>
                <a:gd name="T2" fmla="*/ 9334 w 19050"/>
                <a:gd name="T3" fmla="*/ 3835 h 9525"/>
                <a:gd name="T4" fmla="*/ 20574 w 19050"/>
                <a:gd name="T5" fmla="*/ 597 h 9525"/>
                <a:gd name="T6" fmla="*/ 0 w 19050"/>
                <a:gd name="T7" fmla="*/ 5740 h 9525"/>
                <a:gd name="T8" fmla="*/ 857 w 19050"/>
                <a:gd name="T9" fmla="*/ 12027 h 9525"/>
                <a:gd name="T10" fmla="*/ 11811 w 19050"/>
                <a:gd name="T11" fmla="*/ 1183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1811" y="11836"/>
                  </a:moveTo>
                  <a:cubicBezTo>
                    <a:pt x="15145" y="6407"/>
                    <a:pt x="7334" y="8312"/>
                    <a:pt x="9334" y="3835"/>
                  </a:cubicBezTo>
                  <a:cubicBezTo>
                    <a:pt x="15240" y="6121"/>
                    <a:pt x="24289" y="3168"/>
                    <a:pt x="20574" y="597"/>
                  </a:cubicBezTo>
                  <a:cubicBezTo>
                    <a:pt x="14954" y="-1213"/>
                    <a:pt x="4572" y="1263"/>
                    <a:pt x="0" y="5740"/>
                  </a:cubicBezTo>
                  <a:cubicBezTo>
                    <a:pt x="2572" y="6407"/>
                    <a:pt x="1143" y="9645"/>
                    <a:pt x="857" y="12027"/>
                  </a:cubicBezTo>
                  <a:cubicBezTo>
                    <a:pt x="5143" y="12598"/>
                    <a:pt x="6572" y="10026"/>
                    <a:pt x="11811" y="1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0" name="Freeform: Shape 1811">
              <a:extLst>
                <a:ext uri="{FF2B5EF4-FFF2-40B4-BE49-F238E27FC236}">
                  <a16:creationId xmlns:a16="http://schemas.microsoft.com/office/drawing/2014/main" id="{CA9C7567-55C1-4BCC-9328-A9C3E7EBF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70" y="2712815"/>
              <a:ext cx="9525" cy="9525"/>
            </a:xfrm>
            <a:custGeom>
              <a:avLst/>
              <a:gdLst>
                <a:gd name="T0" fmla="*/ 1369 w 9525"/>
                <a:gd name="T1" fmla="*/ 63512700 h 9525"/>
                <a:gd name="T2" fmla="*/ 9560 w 9525"/>
                <a:gd name="T3" fmla="*/ 0 h 9525"/>
                <a:gd name="T4" fmla="*/ 512 w 9525"/>
                <a:gd name="T5" fmla="*/ 3629025 h 9525"/>
                <a:gd name="T6" fmla="*/ 1369 w 9525"/>
                <a:gd name="T7" fmla="*/ 6351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69" y="6668"/>
                  </a:moveTo>
                  <a:cubicBezTo>
                    <a:pt x="2036" y="3239"/>
                    <a:pt x="13847" y="3334"/>
                    <a:pt x="9560" y="0"/>
                  </a:cubicBezTo>
                  <a:cubicBezTo>
                    <a:pt x="6417" y="3239"/>
                    <a:pt x="4893" y="1810"/>
                    <a:pt x="512" y="381"/>
                  </a:cubicBezTo>
                  <a:cubicBezTo>
                    <a:pt x="416" y="2667"/>
                    <a:pt x="-1012" y="5906"/>
                    <a:pt x="1369" y="6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1" name="Freeform: Shape 1812">
              <a:extLst>
                <a:ext uri="{FF2B5EF4-FFF2-40B4-BE49-F238E27FC236}">
                  <a16:creationId xmlns:a16="http://schemas.microsoft.com/office/drawing/2014/main" id="{C55E3C17-311C-43A5-B45E-73A30DB47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487" y="2583847"/>
              <a:ext cx="9525" cy="9525"/>
            </a:xfrm>
            <a:custGeom>
              <a:avLst/>
              <a:gdLst>
                <a:gd name="T0" fmla="*/ 0 w 9525"/>
                <a:gd name="T1" fmla="*/ 10382 h 9525"/>
                <a:gd name="T2" fmla="*/ 3334 w 9525"/>
                <a:gd name="T3" fmla="*/ 0 h 9525"/>
                <a:gd name="T4" fmla="*/ 2286 w 9525"/>
                <a:gd name="T5" fmla="*/ 7620 h 9525"/>
                <a:gd name="T6" fmla="*/ 0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382"/>
                  </a:moveTo>
                  <a:cubicBezTo>
                    <a:pt x="4858" y="19145"/>
                    <a:pt x="16859" y="8096"/>
                    <a:pt x="3334" y="0"/>
                  </a:cubicBezTo>
                  <a:cubicBezTo>
                    <a:pt x="3905" y="4572"/>
                    <a:pt x="8668" y="5239"/>
                    <a:pt x="2286" y="7620"/>
                  </a:cubicBezTo>
                  <a:cubicBezTo>
                    <a:pt x="4667" y="8001"/>
                    <a:pt x="3524" y="11621"/>
                    <a:pt x="0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2" name="Freeform: Shape 1813">
              <a:extLst>
                <a:ext uri="{FF2B5EF4-FFF2-40B4-BE49-F238E27FC236}">
                  <a16:creationId xmlns:a16="http://schemas.microsoft.com/office/drawing/2014/main" id="{53160AAA-4312-42BF-947B-72AFCF9ED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705" y="3578447"/>
              <a:ext cx="9525" cy="9525"/>
            </a:xfrm>
            <a:custGeom>
              <a:avLst/>
              <a:gdLst>
                <a:gd name="T0" fmla="*/ 9105900 w 9525"/>
                <a:gd name="T1" fmla="*/ 58969275 h 9525"/>
                <a:gd name="T2" fmla="*/ 82591275 w 9525"/>
                <a:gd name="T3" fmla="*/ 24498300 h 9525"/>
                <a:gd name="T4" fmla="*/ 28575 w 9525"/>
                <a:gd name="T5" fmla="*/ 0 h 9525"/>
                <a:gd name="T6" fmla="*/ 9105900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6" y="6191"/>
                  </a:moveTo>
                  <a:cubicBezTo>
                    <a:pt x="766" y="1905"/>
                    <a:pt x="7719" y="5620"/>
                    <a:pt x="8671" y="2572"/>
                  </a:cubicBezTo>
                  <a:cubicBezTo>
                    <a:pt x="6766" y="1048"/>
                    <a:pt x="4195" y="0"/>
                    <a:pt x="3" y="0"/>
                  </a:cubicBezTo>
                  <a:cubicBezTo>
                    <a:pt x="1813" y="4000"/>
                    <a:pt x="-1521" y="4477"/>
                    <a:pt x="956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3" name="Freeform: Shape 1814">
              <a:extLst>
                <a:ext uri="{FF2B5EF4-FFF2-40B4-BE49-F238E27FC236}">
                  <a16:creationId xmlns:a16="http://schemas.microsoft.com/office/drawing/2014/main" id="{D047231D-CA42-46B3-97FE-8FE48D8D5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347" y="2356485"/>
              <a:ext cx="9525" cy="9525"/>
            </a:xfrm>
            <a:custGeom>
              <a:avLst/>
              <a:gdLst>
                <a:gd name="T0" fmla="*/ 0 w 9525"/>
                <a:gd name="T1" fmla="*/ 13144 h 9525"/>
                <a:gd name="T2" fmla="*/ 8477 w 9525"/>
                <a:gd name="T3" fmla="*/ 17240 h 9525"/>
                <a:gd name="T4" fmla="*/ 14383 w 9525"/>
                <a:gd name="T5" fmla="*/ 1048 h 9525"/>
                <a:gd name="T6" fmla="*/ 18098 w 9525"/>
                <a:gd name="T7" fmla="*/ 0 h 9525"/>
                <a:gd name="T8" fmla="*/ 476 w 9525"/>
                <a:gd name="T9" fmla="*/ 10096 h 9525"/>
                <a:gd name="T10" fmla="*/ 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13144"/>
                  </a:moveTo>
                  <a:cubicBezTo>
                    <a:pt x="1905" y="15145"/>
                    <a:pt x="2572" y="17907"/>
                    <a:pt x="8477" y="17240"/>
                  </a:cubicBezTo>
                  <a:cubicBezTo>
                    <a:pt x="8763" y="8001"/>
                    <a:pt x="18002" y="10382"/>
                    <a:pt x="14383" y="1048"/>
                  </a:cubicBezTo>
                  <a:cubicBezTo>
                    <a:pt x="15812" y="857"/>
                    <a:pt x="17907" y="1429"/>
                    <a:pt x="18098" y="0"/>
                  </a:cubicBezTo>
                  <a:cubicBezTo>
                    <a:pt x="10097" y="952"/>
                    <a:pt x="5906" y="6191"/>
                    <a:pt x="476" y="10096"/>
                  </a:cubicBezTo>
                  <a:cubicBezTo>
                    <a:pt x="7811" y="11240"/>
                    <a:pt x="667" y="11144"/>
                    <a:pt x="0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4" name="Freeform: Shape 1815">
              <a:extLst>
                <a:ext uri="{FF2B5EF4-FFF2-40B4-BE49-F238E27FC236}">
                  <a16:creationId xmlns:a16="http://schemas.microsoft.com/office/drawing/2014/main" id="{BD08873E-9916-4E58-B475-D2D929E87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96" y="2292323"/>
              <a:ext cx="28575" cy="9525"/>
            </a:xfrm>
            <a:custGeom>
              <a:avLst/>
              <a:gdLst>
                <a:gd name="T0" fmla="*/ 908 w 28575"/>
                <a:gd name="T1" fmla="*/ 10822 h 9525"/>
                <a:gd name="T2" fmla="*/ 7100 w 28575"/>
                <a:gd name="T3" fmla="*/ 5488 h 9525"/>
                <a:gd name="T4" fmla="*/ 28626 w 28575"/>
                <a:gd name="T5" fmla="*/ 6631 h 9525"/>
                <a:gd name="T6" fmla="*/ 25959 w 28575"/>
                <a:gd name="T7" fmla="*/ 154 h 9525"/>
                <a:gd name="T8" fmla="*/ 2242 w 28575"/>
                <a:gd name="T9" fmla="*/ 1869 h 9525"/>
                <a:gd name="T10" fmla="*/ 908 w 28575"/>
                <a:gd name="T11" fmla="*/ 1082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908" y="10822"/>
                  </a:moveTo>
                  <a:cubicBezTo>
                    <a:pt x="9576" y="12537"/>
                    <a:pt x="2528" y="6441"/>
                    <a:pt x="7100" y="5488"/>
                  </a:cubicBezTo>
                  <a:cubicBezTo>
                    <a:pt x="13862" y="11299"/>
                    <a:pt x="18720" y="2821"/>
                    <a:pt x="28626" y="6631"/>
                  </a:cubicBezTo>
                  <a:cubicBezTo>
                    <a:pt x="31484" y="2059"/>
                    <a:pt x="23006" y="4726"/>
                    <a:pt x="25959" y="154"/>
                  </a:cubicBezTo>
                  <a:cubicBezTo>
                    <a:pt x="17101" y="-798"/>
                    <a:pt x="11672" y="3012"/>
                    <a:pt x="2242" y="1869"/>
                  </a:cubicBezTo>
                  <a:cubicBezTo>
                    <a:pt x="2909" y="7108"/>
                    <a:pt x="-1949" y="7679"/>
                    <a:pt x="908" y="10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5" name="Freeform: Shape 1816">
              <a:extLst>
                <a:ext uri="{FF2B5EF4-FFF2-40B4-BE49-F238E27FC236}">
                  <a16:creationId xmlns:a16="http://schemas.microsoft.com/office/drawing/2014/main" id="{FC08F271-AEB9-45E0-81F7-1D45B91DB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294" y="2624233"/>
              <a:ext cx="9525" cy="9525"/>
            </a:xfrm>
            <a:custGeom>
              <a:avLst/>
              <a:gdLst>
                <a:gd name="T0" fmla="*/ 11811000 w 9525"/>
                <a:gd name="T1" fmla="*/ 7334 h 9525"/>
                <a:gd name="T2" fmla="*/ 62617350 w 9525"/>
                <a:gd name="T3" fmla="*/ 8001 h 9525"/>
                <a:gd name="T4" fmla="*/ 39023925 w 9525"/>
                <a:gd name="T5" fmla="*/ 0 h 9525"/>
                <a:gd name="T6" fmla="*/ 11811000 w 9525"/>
                <a:gd name="T7" fmla="*/ 733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0" y="7334"/>
                  </a:moveTo>
                  <a:cubicBezTo>
                    <a:pt x="2573" y="2096"/>
                    <a:pt x="3907" y="14192"/>
                    <a:pt x="6574" y="8001"/>
                  </a:cubicBezTo>
                  <a:cubicBezTo>
                    <a:pt x="2097" y="6191"/>
                    <a:pt x="11527" y="1429"/>
                    <a:pt x="4097" y="0"/>
                  </a:cubicBezTo>
                  <a:cubicBezTo>
                    <a:pt x="6383" y="5144"/>
                    <a:pt x="-3332" y="5334"/>
                    <a:pt x="124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6" name="Freeform: Shape 1817">
              <a:extLst>
                <a:ext uri="{FF2B5EF4-FFF2-40B4-BE49-F238E27FC236}">
                  <a16:creationId xmlns:a16="http://schemas.microsoft.com/office/drawing/2014/main" id="{3DFABE94-0B08-4A29-BCCB-381AC566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008" y="2370582"/>
              <a:ext cx="9525" cy="9525"/>
            </a:xfrm>
            <a:custGeom>
              <a:avLst/>
              <a:gdLst>
                <a:gd name="T0" fmla="*/ 99 w 9525"/>
                <a:gd name="T1" fmla="*/ 4858 h 9525"/>
                <a:gd name="T2" fmla="*/ 8958 w 9525"/>
                <a:gd name="T3" fmla="*/ 6001 h 9525"/>
                <a:gd name="T4" fmla="*/ 4100 w 9525"/>
                <a:gd name="T5" fmla="*/ 14668 h 9525"/>
                <a:gd name="T6" fmla="*/ 14958 w 9525"/>
                <a:gd name="T7" fmla="*/ 14478 h 9525"/>
                <a:gd name="T8" fmla="*/ 9815 w 9525"/>
                <a:gd name="T9" fmla="*/ 0 h 9525"/>
                <a:gd name="T10" fmla="*/ 99 w 9525"/>
                <a:gd name="T11" fmla="*/ 485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9" y="4858"/>
                  </a:moveTo>
                  <a:cubicBezTo>
                    <a:pt x="2195" y="9430"/>
                    <a:pt x="8100" y="1905"/>
                    <a:pt x="8958" y="6001"/>
                  </a:cubicBezTo>
                  <a:cubicBezTo>
                    <a:pt x="8672" y="10382"/>
                    <a:pt x="2576" y="8192"/>
                    <a:pt x="4100" y="14668"/>
                  </a:cubicBezTo>
                  <a:cubicBezTo>
                    <a:pt x="9053" y="12192"/>
                    <a:pt x="12006" y="17240"/>
                    <a:pt x="14958" y="14478"/>
                  </a:cubicBezTo>
                  <a:cubicBezTo>
                    <a:pt x="13815" y="8668"/>
                    <a:pt x="10672" y="2095"/>
                    <a:pt x="9815" y="0"/>
                  </a:cubicBezTo>
                  <a:cubicBezTo>
                    <a:pt x="8005" y="3048"/>
                    <a:pt x="-1044" y="-1715"/>
                    <a:pt x="99" y="4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7" name="Freeform: Shape 1818">
              <a:extLst>
                <a:ext uri="{FF2B5EF4-FFF2-40B4-BE49-F238E27FC236}">
                  <a16:creationId xmlns:a16="http://schemas.microsoft.com/office/drawing/2014/main" id="{0F48C766-09D8-4F14-A18D-38204EBC2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710" y="2355056"/>
              <a:ext cx="38100" cy="19050"/>
            </a:xfrm>
            <a:custGeom>
              <a:avLst/>
              <a:gdLst>
                <a:gd name="T0" fmla="*/ 24823 w 38100"/>
                <a:gd name="T1" fmla="*/ 952 h 19050"/>
                <a:gd name="T2" fmla="*/ 16632 w 38100"/>
                <a:gd name="T3" fmla="*/ 7620 h 19050"/>
                <a:gd name="T4" fmla="*/ 5107 w 38100"/>
                <a:gd name="T5" fmla="*/ 0 h 19050"/>
                <a:gd name="T6" fmla="*/ 154 w 38100"/>
                <a:gd name="T7" fmla="*/ 22479 h 19050"/>
                <a:gd name="T8" fmla="*/ 11393 w 38100"/>
                <a:gd name="T9" fmla="*/ 6953 h 19050"/>
                <a:gd name="T10" fmla="*/ 14060 w 38100"/>
                <a:gd name="T11" fmla="*/ 13430 h 19050"/>
                <a:gd name="T12" fmla="*/ 45493 w 38100"/>
                <a:gd name="T13" fmla="*/ 20383 h 19050"/>
                <a:gd name="T14" fmla="*/ 42159 w 38100"/>
                <a:gd name="T15" fmla="*/ 6096 h 19050"/>
                <a:gd name="T16" fmla="*/ 24823 w 38100"/>
                <a:gd name="T17" fmla="*/ 952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100" h="19050">
                  <a:moveTo>
                    <a:pt x="24823" y="952"/>
                  </a:moveTo>
                  <a:cubicBezTo>
                    <a:pt x="17680" y="-1810"/>
                    <a:pt x="20728" y="6953"/>
                    <a:pt x="16632" y="7620"/>
                  </a:cubicBezTo>
                  <a:cubicBezTo>
                    <a:pt x="12441" y="5334"/>
                    <a:pt x="11584" y="857"/>
                    <a:pt x="5107" y="0"/>
                  </a:cubicBezTo>
                  <a:cubicBezTo>
                    <a:pt x="5583" y="8858"/>
                    <a:pt x="-1085" y="13621"/>
                    <a:pt x="154" y="22479"/>
                  </a:cubicBezTo>
                  <a:cubicBezTo>
                    <a:pt x="8726" y="20765"/>
                    <a:pt x="2535" y="13430"/>
                    <a:pt x="11393" y="6953"/>
                  </a:cubicBezTo>
                  <a:cubicBezTo>
                    <a:pt x="16918" y="6953"/>
                    <a:pt x="17203" y="11525"/>
                    <a:pt x="14060" y="13430"/>
                  </a:cubicBezTo>
                  <a:cubicBezTo>
                    <a:pt x="30538" y="11240"/>
                    <a:pt x="35110" y="25051"/>
                    <a:pt x="45493" y="20383"/>
                  </a:cubicBezTo>
                  <a:cubicBezTo>
                    <a:pt x="44350" y="15621"/>
                    <a:pt x="42349" y="11430"/>
                    <a:pt x="42159" y="6096"/>
                  </a:cubicBezTo>
                  <a:cubicBezTo>
                    <a:pt x="31681" y="1619"/>
                    <a:pt x="24157" y="9239"/>
                    <a:pt x="24823" y="9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8" name="Freeform: Shape 1819">
              <a:extLst>
                <a:ext uri="{FF2B5EF4-FFF2-40B4-BE49-F238E27FC236}">
                  <a16:creationId xmlns:a16="http://schemas.microsoft.com/office/drawing/2014/main" id="{5F6838F2-15DE-419A-9433-76783224D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631" y="2426208"/>
              <a:ext cx="9525" cy="9525"/>
            </a:xfrm>
            <a:custGeom>
              <a:avLst/>
              <a:gdLst>
                <a:gd name="T0" fmla="*/ 10668 w 9525"/>
                <a:gd name="T1" fmla="*/ 53530500 h 9525"/>
                <a:gd name="T2" fmla="*/ 2477 w 9525"/>
                <a:gd name="T3" fmla="*/ 0 h 9525"/>
                <a:gd name="T4" fmla="*/ 476 w 9525"/>
                <a:gd name="T5" fmla="*/ 12696825 h 9525"/>
                <a:gd name="T6" fmla="*/ 0 w 9525"/>
                <a:gd name="T7" fmla="*/ 41729025 h 9525"/>
                <a:gd name="T8" fmla="*/ 10668 w 9525"/>
                <a:gd name="T9" fmla="*/ 53530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668" y="5620"/>
                  </a:moveTo>
                  <a:cubicBezTo>
                    <a:pt x="3429" y="6763"/>
                    <a:pt x="7049" y="667"/>
                    <a:pt x="2477" y="0"/>
                  </a:cubicBezTo>
                  <a:cubicBezTo>
                    <a:pt x="2191" y="952"/>
                    <a:pt x="2000" y="1715"/>
                    <a:pt x="476" y="1333"/>
                  </a:cubicBezTo>
                  <a:cubicBezTo>
                    <a:pt x="286" y="2381"/>
                    <a:pt x="191" y="3334"/>
                    <a:pt x="0" y="4381"/>
                  </a:cubicBezTo>
                  <a:cubicBezTo>
                    <a:pt x="6477" y="3810"/>
                    <a:pt x="6668" y="12192"/>
                    <a:pt x="10668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19" name="Freeform: Shape 1820">
              <a:extLst>
                <a:ext uri="{FF2B5EF4-FFF2-40B4-BE49-F238E27FC236}">
                  <a16:creationId xmlns:a16="http://schemas.microsoft.com/office/drawing/2014/main" id="{EDE5111E-0168-46E1-B110-6A53EB92A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97" y="2433728"/>
              <a:ext cx="9525" cy="9525"/>
            </a:xfrm>
            <a:custGeom>
              <a:avLst/>
              <a:gdLst>
                <a:gd name="T0" fmla="*/ 271 w 9525"/>
                <a:gd name="T1" fmla="*/ 10577 h 9525"/>
                <a:gd name="T2" fmla="*/ 8938 w 9525"/>
                <a:gd name="T3" fmla="*/ 13149 h 9525"/>
                <a:gd name="T4" fmla="*/ 14463 w 9525"/>
                <a:gd name="T5" fmla="*/ 5 h 9525"/>
                <a:gd name="T6" fmla="*/ 271 w 9525"/>
                <a:gd name="T7" fmla="*/ 105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" y="10577"/>
                  </a:moveTo>
                  <a:cubicBezTo>
                    <a:pt x="5414" y="7148"/>
                    <a:pt x="1604" y="14292"/>
                    <a:pt x="8938" y="13149"/>
                  </a:cubicBezTo>
                  <a:cubicBezTo>
                    <a:pt x="10272" y="7053"/>
                    <a:pt x="17320" y="6101"/>
                    <a:pt x="14463" y="5"/>
                  </a:cubicBezTo>
                  <a:cubicBezTo>
                    <a:pt x="7795" y="-281"/>
                    <a:pt x="-1730" y="12768"/>
                    <a:pt x="271" y="105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0" name="Freeform: Shape 1821">
              <a:extLst>
                <a:ext uri="{FF2B5EF4-FFF2-40B4-BE49-F238E27FC236}">
                  <a16:creationId xmlns:a16="http://schemas.microsoft.com/office/drawing/2014/main" id="{69479593-5C4F-4D12-90BF-1AD6FED90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919" y="2249519"/>
              <a:ext cx="9525" cy="9525"/>
            </a:xfrm>
            <a:custGeom>
              <a:avLst/>
              <a:gdLst>
                <a:gd name="T0" fmla="*/ 4999 w 9525"/>
                <a:gd name="T1" fmla="*/ 0 h 9525"/>
                <a:gd name="T2" fmla="*/ 141 w 9525"/>
                <a:gd name="T3" fmla="*/ 8668 h 9525"/>
                <a:gd name="T4" fmla="*/ 12333 w 9525"/>
                <a:gd name="T5" fmla="*/ 11716 h 9525"/>
                <a:gd name="T6" fmla="*/ 4999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99" y="0"/>
                  </a:moveTo>
                  <a:cubicBezTo>
                    <a:pt x="5189" y="4858"/>
                    <a:pt x="-1002" y="2762"/>
                    <a:pt x="141" y="8668"/>
                  </a:cubicBezTo>
                  <a:cubicBezTo>
                    <a:pt x="9666" y="6477"/>
                    <a:pt x="7856" y="18764"/>
                    <a:pt x="12333" y="11716"/>
                  </a:cubicBezTo>
                  <a:cubicBezTo>
                    <a:pt x="4903" y="11049"/>
                    <a:pt x="10047" y="2191"/>
                    <a:pt x="49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1" name="Freeform: Shape 1822">
              <a:extLst>
                <a:ext uri="{FF2B5EF4-FFF2-40B4-BE49-F238E27FC236}">
                  <a16:creationId xmlns:a16="http://schemas.microsoft.com/office/drawing/2014/main" id="{C90B745A-59FA-4F7B-BF0A-05DECFEA2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365" y="2428303"/>
              <a:ext cx="9525" cy="9525"/>
            </a:xfrm>
            <a:custGeom>
              <a:avLst/>
              <a:gdLst>
                <a:gd name="T0" fmla="*/ 52416075 w 9525"/>
                <a:gd name="T1" fmla="*/ 3715 h 9525"/>
                <a:gd name="T2" fmla="*/ 6143625 w 9525"/>
                <a:gd name="T3" fmla="*/ 0 h 9525"/>
                <a:gd name="T4" fmla="*/ 8867775 w 9525"/>
                <a:gd name="T5" fmla="*/ 10763 h 9525"/>
                <a:gd name="T6" fmla="*/ 52416075 w 9525"/>
                <a:gd name="T7" fmla="*/ 371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03" y="3715"/>
                  </a:moveTo>
                  <a:cubicBezTo>
                    <a:pt x="3026" y="3048"/>
                    <a:pt x="2836" y="857"/>
                    <a:pt x="645" y="0"/>
                  </a:cubicBezTo>
                  <a:cubicBezTo>
                    <a:pt x="3884" y="4382"/>
                    <a:pt x="-2212" y="8382"/>
                    <a:pt x="931" y="10763"/>
                  </a:cubicBezTo>
                  <a:cubicBezTo>
                    <a:pt x="264" y="6001"/>
                    <a:pt x="6170" y="8477"/>
                    <a:pt x="5503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2" name="Freeform: Shape 1823">
              <a:extLst>
                <a:ext uri="{FF2B5EF4-FFF2-40B4-BE49-F238E27FC236}">
                  <a16:creationId xmlns:a16="http://schemas.microsoft.com/office/drawing/2014/main" id="{8BB0AD69-4371-4730-A08A-87C01C592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007" y="2282952"/>
              <a:ext cx="38100" cy="28575"/>
            </a:xfrm>
            <a:custGeom>
              <a:avLst/>
              <a:gdLst>
                <a:gd name="T0" fmla="*/ 40481 w 38100"/>
                <a:gd name="T1" fmla="*/ 4381 h 28575"/>
                <a:gd name="T2" fmla="*/ 30290 w 38100"/>
                <a:gd name="T3" fmla="*/ 0 h 28575"/>
                <a:gd name="T4" fmla="*/ 8192 w 38100"/>
                <a:gd name="T5" fmla="*/ 3429 h 28575"/>
                <a:gd name="T6" fmla="*/ 23241 w 38100"/>
                <a:gd name="T7" fmla="*/ 11430 h 28575"/>
                <a:gd name="T8" fmla="*/ 14859 w 38100"/>
                <a:gd name="T9" fmla="*/ 19622 h 28575"/>
                <a:gd name="T10" fmla="*/ 13716 w 38100"/>
                <a:gd name="T11" fmla="*/ 14859 h 28575"/>
                <a:gd name="T12" fmla="*/ 12668 w 38100"/>
                <a:gd name="T13" fmla="*/ 22479 h 28575"/>
                <a:gd name="T14" fmla="*/ 6953 w 38100"/>
                <a:gd name="T15" fmla="*/ 24860 h 28575"/>
                <a:gd name="T16" fmla="*/ 6858 w 38100"/>
                <a:gd name="T17" fmla="*/ 12573 h 28575"/>
                <a:gd name="T18" fmla="*/ 0 w 38100"/>
                <a:gd name="T19" fmla="*/ 10192 h 28575"/>
                <a:gd name="T20" fmla="*/ 2667 w 38100"/>
                <a:gd name="T21" fmla="*/ 28956 h 28575"/>
                <a:gd name="T22" fmla="*/ 21050 w 38100"/>
                <a:gd name="T23" fmla="*/ 26575 h 28575"/>
                <a:gd name="T24" fmla="*/ 27432 w 38100"/>
                <a:gd name="T25" fmla="*/ 19622 h 28575"/>
                <a:gd name="T26" fmla="*/ 45149 w 38100"/>
                <a:gd name="T27" fmla="*/ 21812 h 28575"/>
                <a:gd name="T28" fmla="*/ 39148 w 38100"/>
                <a:gd name="T29" fmla="*/ 13430 h 28575"/>
                <a:gd name="T30" fmla="*/ 27813 w 38100"/>
                <a:gd name="T31" fmla="*/ 16669 h 28575"/>
                <a:gd name="T32" fmla="*/ 25146 w 38100"/>
                <a:gd name="T33" fmla="*/ 10192 h 28575"/>
                <a:gd name="T34" fmla="*/ 40481 w 38100"/>
                <a:gd name="T35" fmla="*/ 4381 h 28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8100" h="28575">
                  <a:moveTo>
                    <a:pt x="40481" y="4381"/>
                  </a:moveTo>
                  <a:cubicBezTo>
                    <a:pt x="37338" y="2762"/>
                    <a:pt x="34385" y="1048"/>
                    <a:pt x="30290" y="0"/>
                  </a:cubicBezTo>
                  <a:cubicBezTo>
                    <a:pt x="27242" y="8382"/>
                    <a:pt x="15430" y="-1810"/>
                    <a:pt x="8192" y="3429"/>
                  </a:cubicBezTo>
                  <a:cubicBezTo>
                    <a:pt x="16002" y="4286"/>
                    <a:pt x="18098" y="8858"/>
                    <a:pt x="23241" y="11430"/>
                  </a:cubicBezTo>
                  <a:cubicBezTo>
                    <a:pt x="19431" y="12954"/>
                    <a:pt x="19717" y="19145"/>
                    <a:pt x="14859" y="19622"/>
                  </a:cubicBezTo>
                  <a:cubicBezTo>
                    <a:pt x="14764" y="17812"/>
                    <a:pt x="15812" y="15430"/>
                    <a:pt x="13716" y="14859"/>
                  </a:cubicBezTo>
                  <a:cubicBezTo>
                    <a:pt x="10001" y="17335"/>
                    <a:pt x="14383" y="17717"/>
                    <a:pt x="12668" y="22479"/>
                  </a:cubicBezTo>
                  <a:cubicBezTo>
                    <a:pt x="4667" y="20098"/>
                    <a:pt x="10478" y="24574"/>
                    <a:pt x="6953" y="24860"/>
                  </a:cubicBezTo>
                  <a:cubicBezTo>
                    <a:pt x="95" y="19526"/>
                    <a:pt x="5429" y="16288"/>
                    <a:pt x="6858" y="12573"/>
                  </a:cubicBezTo>
                  <a:cubicBezTo>
                    <a:pt x="3429" y="12478"/>
                    <a:pt x="3238" y="10382"/>
                    <a:pt x="0" y="10192"/>
                  </a:cubicBezTo>
                  <a:cubicBezTo>
                    <a:pt x="2858" y="16478"/>
                    <a:pt x="1143" y="20193"/>
                    <a:pt x="2667" y="28956"/>
                  </a:cubicBezTo>
                  <a:cubicBezTo>
                    <a:pt x="9239" y="28670"/>
                    <a:pt x="11240" y="23241"/>
                    <a:pt x="21050" y="26575"/>
                  </a:cubicBezTo>
                  <a:cubicBezTo>
                    <a:pt x="26479" y="24003"/>
                    <a:pt x="21622" y="20860"/>
                    <a:pt x="27432" y="19622"/>
                  </a:cubicBezTo>
                  <a:cubicBezTo>
                    <a:pt x="30480" y="18955"/>
                    <a:pt x="45911" y="25527"/>
                    <a:pt x="45149" y="21812"/>
                  </a:cubicBezTo>
                  <a:cubicBezTo>
                    <a:pt x="38576" y="22003"/>
                    <a:pt x="44005" y="14383"/>
                    <a:pt x="39148" y="13430"/>
                  </a:cubicBezTo>
                  <a:cubicBezTo>
                    <a:pt x="37624" y="20669"/>
                    <a:pt x="30004" y="10097"/>
                    <a:pt x="27813" y="16669"/>
                  </a:cubicBezTo>
                  <a:cubicBezTo>
                    <a:pt x="24765" y="15907"/>
                    <a:pt x="24098" y="13525"/>
                    <a:pt x="25146" y="10192"/>
                  </a:cubicBezTo>
                  <a:cubicBezTo>
                    <a:pt x="33338" y="11621"/>
                    <a:pt x="34957" y="5810"/>
                    <a:pt x="40481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3" name="Freeform: Shape 1824">
              <a:extLst>
                <a:ext uri="{FF2B5EF4-FFF2-40B4-BE49-F238E27FC236}">
                  <a16:creationId xmlns:a16="http://schemas.microsoft.com/office/drawing/2014/main" id="{0F17745D-4FF9-4846-9C41-004BEF2E6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726" y="2127123"/>
              <a:ext cx="19050" cy="19050"/>
            </a:xfrm>
            <a:custGeom>
              <a:avLst/>
              <a:gdLst>
                <a:gd name="T0" fmla="*/ 7334 w 19050"/>
                <a:gd name="T1" fmla="*/ 26956 h 19050"/>
                <a:gd name="T2" fmla="*/ 22288 w 19050"/>
                <a:gd name="T3" fmla="*/ 10382 h 19050"/>
                <a:gd name="T4" fmla="*/ 14764 w 19050"/>
                <a:gd name="T5" fmla="*/ 12478 h 19050"/>
                <a:gd name="T6" fmla="*/ 12954 w 19050"/>
                <a:gd name="T7" fmla="*/ 0 h 19050"/>
                <a:gd name="T8" fmla="*/ 0 w 19050"/>
                <a:gd name="T9" fmla="*/ 15335 h 19050"/>
                <a:gd name="T10" fmla="*/ 7334 w 19050"/>
                <a:gd name="T11" fmla="*/ 2695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7334" y="26956"/>
                  </a:moveTo>
                  <a:cubicBezTo>
                    <a:pt x="3905" y="16193"/>
                    <a:pt x="16002" y="15145"/>
                    <a:pt x="22288" y="10382"/>
                  </a:cubicBezTo>
                  <a:cubicBezTo>
                    <a:pt x="17621" y="8668"/>
                    <a:pt x="18288" y="12954"/>
                    <a:pt x="14764" y="12478"/>
                  </a:cubicBezTo>
                  <a:cubicBezTo>
                    <a:pt x="11430" y="7810"/>
                    <a:pt x="15430" y="2477"/>
                    <a:pt x="12954" y="0"/>
                  </a:cubicBezTo>
                  <a:cubicBezTo>
                    <a:pt x="8572" y="2096"/>
                    <a:pt x="13525" y="15716"/>
                    <a:pt x="0" y="15335"/>
                  </a:cubicBezTo>
                  <a:cubicBezTo>
                    <a:pt x="762" y="20288"/>
                    <a:pt x="190" y="26194"/>
                    <a:pt x="7334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4" name="Freeform: Shape 1825">
              <a:extLst>
                <a:ext uri="{FF2B5EF4-FFF2-40B4-BE49-F238E27FC236}">
                  <a16:creationId xmlns:a16="http://schemas.microsoft.com/office/drawing/2014/main" id="{B3CF4A5D-99E2-45C0-8B2B-B7F87545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98" y="2384177"/>
              <a:ext cx="9525" cy="9525"/>
            </a:xfrm>
            <a:custGeom>
              <a:avLst/>
              <a:gdLst>
                <a:gd name="T0" fmla="*/ 45548550 w 9525"/>
                <a:gd name="T1" fmla="*/ 74637900 h 9525"/>
                <a:gd name="T2" fmla="*/ 53721000 w 9525"/>
                <a:gd name="T3" fmla="*/ 17478375 h 9525"/>
                <a:gd name="T4" fmla="*/ 15611475 w 9525"/>
                <a:gd name="T5" fmla="*/ 41976675 h 9525"/>
                <a:gd name="T6" fmla="*/ 38290500 w 9525"/>
                <a:gd name="T7" fmla="*/ 1152525 h 9525"/>
                <a:gd name="T8" fmla="*/ 45548550 w 9525"/>
                <a:gd name="T9" fmla="*/ 74637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82" y="7836"/>
                  </a:moveTo>
                  <a:cubicBezTo>
                    <a:pt x="5449" y="6979"/>
                    <a:pt x="10021" y="2598"/>
                    <a:pt x="5640" y="1835"/>
                  </a:cubicBezTo>
                  <a:cubicBezTo>
                    <a:pt x="5163" y="3645"/>
                    <a:pt x="4592" y="5360"/>
                    <a:pt x="1639" y="4407"/>
                  </a:cubicBezTo>
                  <a:cubicBezTo>
                    <a:pt x="1830" y="2312"/>
                    <a:pt x="2973" y="1169"/>
                    <a:pt x="4020" y="121"/>
                  </a:cubicBezTo>
                  <a:cubicBezTo>
                    <a:pt x="-3790" y="-1117"/>
                    <a:pt x="1639" y="7550"/>
                    <a:pt x="4782" y="7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5" name="Freeform: Shape 1826">
              <a:extLst>
                <a:ext uri="{FF2B5EF4-FFF2-40B4-BE49-F238E27FC236}">
                  <a16:creationId xmlns:a16="http://schemas.microsoft.com/office/drawing/2014/main" id="{79ABFD1F-9F17-4AEF-82C5-1A59702F9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76" y="2248967"/>
              <a:ext cx="9525" cy="9525"/>
            </a:xfrm>
            <a:custGeom>
              <a:avLst/>
              <a:gdLst>
                <a:gd name="T0" fmla="*/ 0 w 9525"/>
                <a:gd name="T1" fmla="*/ 5257800 h 9525"/>
                <a:gd name="T2" fmla="*/ 2858 w 9525"/>
                <a:gd name="T3" fmla="*/ 52435125 h 9525"/>
                <a:gd name="T4" fmla="*/ 12192 w 9525"/>
                <a:gd name="T5" fmla="*/ 34290000 h 9525"/>
                <a:gd name="T6" fmla="*/ 0 w 9525"/>
                <a:gd name="T7" fmla="*/ 525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52"/>
                  </a:moveTo>
                  <a:cubicBezTo>
                    <a:pt x="2191" y="1409"/>
                    <a:pt x="3334" y="2933"/>
                    <a:pt x="2858" y="5505"/>
                  </a:cubicBezTo>
                  <a:cubicBezTo>
                    <a:pt x="7239" y="6267"/>
                    <a:pt x="10287" y="5695"/>
                    <a:pt x="12192" y="3600"/>
                  </a:cubicBezTo>
                  <a:cubicBezTo>
                    <a:pt x="9906" y="2171"/>
                    <a:pt x="286" y="-1353"/>
                    <a:pt x="0" y="5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6" name="Freeform: Shape 1827">
              <a:extLst>
                <a:ext uri="{FF2B5EF4-FFF2-40B4-BE49-F238E27FC236}">
                  <a16:creationId xmlns:a16="http://schemas.microsoft.com/office/drawing/2014/main" id="{4279998A-45BE-4C36-B06C-01AF02347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26" y="2157508"/>
              <a:ext cx="9525" cy="19050"/>
            </a:xfrm>
            <a:custGeom>
              <a:avLst/>
              <a:gdLst>
                <a:gd name="T0" fmla="*/ 35052000 w 9525"/>
                <a:gd name="T1" fmla="*/ 21622 h 19050"/>
                <a:gd name="T2" fmla="*/ 78600300 w 9525"/>
                <a:gd name="T3" fmla="*/ 14478 h 19050"/>
                <a:gd name="T4" fmla="*/ 43224450 w 9525"/>
                <a:gd name="T5" fmla="*/ 15526 h 19050"/>
                <a:gd name="T6" fmla="*/ 30518100 w 9525"/>
                <a:gd name="T7" fmla="*/ 0 h 19050"/>
                <a:gd name="T8" fmla="*/ 35052000 w 9525"/>
                <a:gd name="T9" fmla="*/ 2162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680" y="21622"/>
                  </a:moveTo>
                  <a:cubicBezTo>
                    <a:pt x="2442" y="14859"/>
                    <a:pt x="12062" y="19907"/>
                    <a:pt x="8252" y="14478"/>
                  </a:cubicBezTo>
                  <a:cubicBezTo>
                    <a:pt x="7681" y="15621"/>
                    <a:pt x="6538" y="16097"/>
                    <a:pt x="4538" y="15526"/>
                  </a:cubicBezTo>
                  <a:cubicBezTo>
                    <a:pt x="3490" y="8192"/>
                    <a:pt x="8443" y="5048"/>
                    <a:pt x="3204" y="0"/>
                  </a:cubicBezTo>
                  <a:cubicBezTo>
                    <a:pt x="4157" y="9525"/>
                    <a:pt x="-4797" y="18764"/>
                    <a:pt x="3680" y="21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7" name="Freeform: Shape 1828">
              <a:extLst>
                <a:ext uri="{FF2B5EF4-FFF2-40B4-BE49-F238E27FC236}">
                  <a16:creationId xmlns:a16="http://schemas.microsoft.com/office/drawing/2014/main" id="{C241F959-427A-498E-9D5B-51EB24E1E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2326042"/>
              <a:ext cx="28575" cy="9525"/>
            </a:xfrm>
            <a:custGeom>
              <a:avLst/>
              <a:gdLst>
                <a:gd name="T0" fmla="*/ 8668 w 28575"/>
                <a:gd name="T1" fmla="*/ 13870 h 9525"/>
                <a:gd name="T2" fmla="*/ 19336 w 28575"/>
                <a:gd name="T3" fmla="*/ 15203 h 9525"/>
                <a:gd name="T4" fmla="*/ 29432 w 28575"/>
                <a:gd name="T5" fmla="*/ 7202 h 9525"/>
                <a:gd name="T6" fmla="*/ 24955 w 28575"/>
                <a:gd name="T7" fmla="*/ 535 h 9525"/>
                <a:gd name="T8" fmla="*/ 9049 w 28575"/>
                <a:gd name="T9" fmla="*/ 10822 h 9525"/>
                <a:gd name="T10" fmla="*/ 0 w 28575"/>
                <a:gd name="T11" fmla="*/ 11203 h 9525"/>
                <a:gd name="T12" fmla="*/ 8668 w 28575"/>
                <a:gd name="T13" fmla="*/ 1387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8668" y="13870"/>
                  </a:moveTo>
                  <a:cubicBezTo>
                    <a:pt x="11144" y="5012"/>
                    <a:pt x="16002" y="13108"/>
                    <a:pt x="19336" y="15203"/>
                  </a:cubicBezTo>
                  <a:cubicBezTo>
                    <a:pt x="18479" y="7774"/>
                    <a:pt x="28670" y="12822"/>
                    <a:pt x="29432" y="7202"/>
                  </a:cubicBezTo>
                  <a:cubicBezTo>
                    <a:pt x="25813" y="6345"/>
                    <a:pt x="26479" y="2726"/>
                    <a:pt x="24955" y="535"/>
                  </a:cubicBezTo>
                  <a:cubicBezTo>
                    <a:pt x="14669" y="-1561"/>
                    <a:pt x="10096" y="2630"/>
                    <a:pt x="9049" y="10822"/>
                  </a:cubicBezTo>
                  <a:cubicBezTo>
                    <a:pt x="7239" y="8631"/>
                    <a:pt x="2477" y="9393"/>
                    <a:pt x="0" y="11203"/>
                  </a:cubicBezTo>
                  <a:cubicBezTo>
                    <a:pt x="5239" y="10631"/>
                    <a:pt x="4286" y="13965"/>
                    <a:pt x="8668" y="138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8" name="Freeform: Shape 1829">
              <a:extLst>
                <a:ext uri="{FF2B5EF4-FFF2-40B4-BE49-F238E27FC236}">
                  <a16:creationId xmlns:a16="http://schemas.microsoft.com/office/drawing/2014/main" id="{8B7C01C0-5448-4F90-8A2D-90AB94692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002" y="2442496"/>
              <a:ext cx="9525" cy="9525"/>
            </a:xfrm>
            <a:custGeom>
              <a:avLst/>
              <a:gdLst>
                <a:gd name="T0" fmla="*/ 14544675 w 9525"/>
                <a:gd name="T1" fmla="*/ 0 h 9525"/>
                <a:gd name="T2" fmla="*/ 71704200 w 9525"/>
                <a:gd name="T3" fmla="*/ 80743425 h 9525"/>
                <a:gd name="T4" fmla="*/ 145446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0"/>
                  </a:moveTo>
                  <a:cubicBezTo>
                    <a:pt x="-2854" y="1810"/>
                    <a:pt x="3147" y="12668"/>
                    <a:pt x="7528" y="8477"/>
                  </a:cubicBezTo>
                  <a:cubicBezTo>
                    <a:pt x="2670" y="7525"/>
                    <a:pt x="4290" y="2286"/>
                    <a:pt x="1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29" name="Freeform: Shape 1830">
              <a:extLst>
                <a:ext uri="{FF2B5EF4-FFF2-40B4-BE49-F238E27FC236}">
                  <a16:creationId xmlns:a16="http://schemas.microsoft.com/office/drawing/2014/main" id="{6013743A-F589-4A9B-85A3-DD2338E04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645" y="2179796"/>
              <a:ext cx="19050" cy="19050"/>
            </a:xfrm>
            <a:custGeom>
              <a:avLst/>
              <a:gdLst>
                <a:gd name="T0" fmla="*/ 552 w 19050"/>
                <a:gd name="T1" fmla="*/ 25336 h 19050"/>
                <a:gd name="T2" fmla="*/ 23317 w 19050"/>
                <a:gd name="T3" fmla="*/ 17335 h 19050"/>
                <a:gd name="T4" fmla="*/ 7791 w 19050"/>
                <a:gd name="T5" fmla="*/ 0 h 19050"/>
                <a:gd name="T6" fmla="*/ 6076 w 19050"/>
                <a:gd name="T7" fmla="*/ 12097 h 19050"/>
                <a:gd name="T8" fmla="*/ 13125 w 19050"/>
                <a:gd name="T9" fmla="*/ 12954 h 19050"/>
                <a:gd name="T10" fmla="*/ 552 w 19050"/>
                <a:gd name="T11" fmla="*/ 2533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552" y="25336"/>
                  </a:moveTo>
                  <a:cubicBezTo>
                    <a:pt x="7219" y="16478"/>
                    <a:pt x="18078" y="27908"/>
                    <a:pt x="23317" y="17335"/>
                  </a:cubicBezTo>
                  <a:cubicBezTo>
                    <a:pt x="18364" y="13240"/>
                    <a:pt x="11220" y="3524"/>
                    <a:pt x="7791" y="0"/>
                  </a:cubicBezTo>
                  <a:cubicBezTo>
                    <a:pt x="10553" y="7144"/>
                    <a:pt x="4076" y="7715"/>
                    <a:pt x="6076" y="12097"/>
                  </a:cubicBezTo>
                  <a:cubicBezTo>
                    <a:pt x="9124" y="13907"/>
                    <a:pt x="12649" y="8287"/>
                    <a:pt x="13125" y="12954"/>
                  </a:cubicBezTo>
                  <a:cubicBezTo>
                    <a:pt x="9220" y="16955"/>
                    <a:pt x="-2687" y="19050"/>
                    <a:pt x="552" y="25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0" name="Freeform: Shape 1831">
              <a:extLst>
                <a:ext uri="{FF2B5EF4-FFF2-40B4-BE49-F238E27FC236}">
                  <a16:creationId xmlns:a16="http://schemas.microsoft.com/office/drawing/2014/main" id="{DDE4853B-9706-410F-BF15-8D6152B86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722" y="2121980"/>
              <a:ext cx="9525" cy="19050"/>
            </a:xfrm>
            <a:custGeom>
              <a:avLst/>
              <a:gdLst>
                <a:gd name="T0" fmla="*/ 6572 w 9525"/>
                <a:gd name="T1" fmla="*/ 19240 h 19050"/>
                <a:gd name="T2" fmla="*/ 15335 w 9525"/>
                <a:gd name="T3" fmla="*/ 8001 h 19050"/>
                <a:gd name="T4" fmla="*/ 17145 w 9525"/>
                <a:gd name="T5" fmla="*/ 8191 h 19050"/>
                <a:gd name="T6" fmla="*/ 12954 w 9525"/>
                <a:gd name="T7" fmla="*/ 0 h 19050"/>
                <a:gd name="T8" fmla="*/ 0 w 9525"/>
                <a:gd name="T9" fmla="*/ 15335 h 19050"/>
                <a:gd name="T10" fmla="*/ 6572 w 9525"/>
                <a:gd name="T11" fmla="*/ 1924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6572" y="19240"/>
                  </a:moveTo>
                  <a:cubicBezTo>
                    <a:pt x="12383" y="15526"/>
                    <a:pt x="10573" y="9906"/>
                    <a:pt x="15335" y="8001"/>
                  </a:cubicBezTo>
                  <a:cubicBezTo>
                    <a:pt x="15240" y="8858"/>
                    <a:pt x="16573" y="9906"/>
                    <a:pt x="17145" y="8191"/>
                  </a:cubicBezTo>
                  <a:cubicBezTo>
                    <a:pt x="13716" y="6763"/>
                    <a:pt x="17050" y="952"/>
                    <a:pt x="12954" y="0"/>
                  </a:cubicBezTo>
                  <a:cubicBezTo>
                    <a:pt x="11525" y="8382"/>
                    <a:pt x="1524" y="7144"/>
                    <a:pt x="0" y="15335"/>
                  </a:cubicBezTo>
                  <a:cubicBezTo>
                    <a:pt x="3429" y="15811"/>
                    <a:pt x="1619" y="19812"/>
                    <a:pt x="6572" y="19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1" name="Freeform: Shape 1832">
              <a:extLst>
                <a:ext uri="{FF2B5EF4-FFF2-40B4-BE49-F238E27FC236}">
                  <a16:creationId xmlns:a16="http://schemas.microsoft.com/office/drawing/2014/main" id="{7087E48F-AEAB-4DFE-960F-DF2C3101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229" y="2078641"/>
              <a:ext cx="9525" cy="9525"/>
            </a:xfrm>
            <a:custGeom>
              <a:avLst/>
              <a:gdLst>
                <a:gd name="T0" fmla="*/ 161925 w 9525"/>
                <a:gd name="T1" fmla="*/ 0 h 9525"/>
                <a:gd name="T2" fmla="*/ 61855350 w 9525"/>
                <a:gd name="T3" fmla="*/ 17717 h 9525"/>
                <a:gd name="T4" fmla="*/ 161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" y="0"/>
                  </a:moveTo>
                  <a:cubicBezTo>
                    <a:pt x="-79" y="4763"/>
                    <a:pt x="17" y="13621"/>
                    <a:pt x="6494" y="17717"/>
                  </a:cubicBezTo>
                  <a:cubicBezTo>
                    <a:pt x="4779" y="11144"/>
                    <a:pt x="6779" y="381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2" name="Freeform: Shape 1833">
              <a:extLst>
                <a:ext uri="{FF2B5EF4-FFF2-40B4-BE49-F238E27FC236}">
                  <a16:creationId xmlns:a16="http://schemas.microsoft.com/office/drawing/2014/main" id="{E1F1AD55-7282-41FF-9C37-F5CFD2417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809" y="2387275"/>
              <a:ext cx="19050" cy="9525"/>
            </a:xfrm>
            <a:custGeom>
              <a:avLst/>
              <a:gdLst>
                <a:gd name="T0" fmla="*/ 19431 w 19050"/>
                <a:gd name="T1" fmla="*/ 928 h 9525"/>
                <a:gd name="T2" fmla="*/ 0 w 19050"/>
                <a:gd name="T3" fmla="*/ 10834 h 9525"/>
                <a:gd name="T4" fmla="*/ 14192 w 19050"/>
                <a:gd name="T5" fmla="*/ 12548 h 9525"/>
                <a:gd name="T6" fmla="*/ 19431 w 19050"/>
                <a:gd name="T7" fmla="*/ 9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19431" y="928"/>
                  </a:moveTo>
                  <a:cubicBezTo>
                    <a:pt x="11430" y="-3835"/>
                    <a:pt x="9334" y="11310"/>
                    <a:pt x="0" y="10834"/>
                  </a:cubicBezTo>
                  <a:cubicBezTo>
                    <a:pt x="3524" y="11501"/>
                    <a:pt x="12002" y="11024"/>
                    <a:pt x="14192" y="12548"/>
                  </a:cubicBezTo>
                  <a:cubicBezTo>
                    <a:pt x="12668" y="11977"/>
                    <a:pt x="15240" y="1118"/>
                    <a:pt x="19431" y="9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3" name="Freeform: Shape 1834">
              <a:extLst>
                <a:ext uri="{FF2B5EF4-FFF2-40B4-BE49-F238E27FC236}">
                  <a16:creationId xmlns:a16="http://schemas.microsoft.com/office/drawing/2014/main" id="{2265C9FB-296A-496B-94BC-DCA340767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340" y="1972395"/>
              <a:ext cx="9525" cy="9525"/>
            </a:xfrm>
            <a:custGeom>
              <a:avLst/>
              <a:gdLst>
                <a:gd name="T0" fmla="*/ 0 w 9525"/>
                <a:gd name="T1" fmla="*/ 9853 h 9525"/>
                <a:gd name="T2" fmla="*/ 6858 w 9525"/>
                <a:gd name="T3" fmla="*/ 12234 h 9525"/>
                <a:gd name="T4" fmla="*/ 11716 w 9525"/>
                <a:gd name="T5" fmla="*/ 3566 h 9525"/>
                <a:gd name="T6" fmla="*/ 1048 w 9525"/>
                <a:gd name="T7" fmla="*/ 2233 h 9525"/>
                <a:gd name="T8" fmla="*/ 7429 w 9525"/>
                <a:gd name="T9" fmla="*/ 7662 h 9525"/>
                <a:gd name="T10" fmla="*/ 0 w 9525"/>
                <a:gd name="T11" fmla="*/ 98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9853"/>
                  </a:moveTo>
                  <a:cubicBezTo>
                    <a:pt x="2381" y="10615"/>
                    <a:pt x="3048" y="12425"/>
                    <a:pt x="6858" y="12234"/>
                  </a:cubicBezTo>
                  <a:cubicBezTo>
                    <a:pt x="5810" y="6329"/>
                    <a:pt x="11906" y="8519"/>
                    <a:pt x="11716" y="3566"/>
                  </a:cubicBezTo>
                  <a:cubicBezTo>
                    <a:pt x="3619" y="5090"/>
                    <a:pt x="4763" y="-4054"/>
                    <a:pt x="1048" y="2233"/>
                  </a:cubicBezTo>
                  <a:cubicBezTo>
                    <a:pt x="5524" y="2519"/>
                    <a:pt x="4858" y="6138"/>
                    <a:pt x="7429" y="7662"/>
                  </a:cubicBezTo>
                  <a:cubicBezTo>
                    <a:pt x="3524" y="6805"/>
                    <a:pt x="857" y="7281"/>
                    <a:pt x="0" y="98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4" name="Freeform: Shape 1835">
              <a:extLst>
                <a:ext uri="{FF2B5EF4-FFF2-40B4-BE49-F238E27FC236}">
                  <a16:creationId xmlns:a16="http://schemas.microsoft.com/office/drawing/2014/main" id="{49E8505F-6B50-4408-91B0-D2AC7025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236" y="2336101"/>
              <a:ext cx="19050" cy="95250"/>
            </a:xfrm>
            <a:custGeom>
              <a:avLst/>
              <a:gdLst>
                <a:gd name="T0" fmla="*/ 14097 w 19050"/>
                <a:gd name="T1" fmla="*/ 54007 h 95250"/>
                <a:gd name="T2" fmla="*/ 8096 w 19050"/>
                <a:gd name="T3" fmla="*/ 57817 h 95250"/>
                <a:gd name="T4" fmla="*/ 8668 w 19050"/>
                <a:gd name="T5" fmla="*/ 28670 h 95250"/>
                <a:gd name="T6" fmla="*/ 19240 w 19050"/>
                <a:gd name="T7" fmla="*/ 30004 h 95250"/>
                <a:gd name="T8" fmla="*/ 7429 w 19050"/>
                <a:gd name="T9" fmla="*/ 11621 h 95250"/>
                <a:gd name="T10" fmla="*/ 18955 w 19050"/>
                <a:gd name="T11" fmla="*/ 6953 h 95250"/>
                <a:gd name="T12" fmla="*/ 12763 w 19050"/>
                <a:gd name="T13" fmla="*/ 0 h 95250"/>
                <a:gd name="T14" fmla="*/ 8953 w 19050"/>
                <a:gd name="T15" fmla="*/ 1048 h 95250"/>
                <a:gd name="T16" fmla="*/ 0 w 19050"/>
                <a:gd name="T17" fmla="*/ 101441 h 95250"/>
                <a:gd name="T18" fmla="*/ 13335 w 19050"/>
                <a:gd name="T19" fmla="*/ 70771 h 95250"/>
                <a:gd name="T20" fmla="*/ 8477 w 19050"/>
                <a:gd name="T21" fmla="*/ 67151 h 95250"/>
                <a:gd name="T22" fmla="*/ 21050 w 19050"/>
                <a:gd name="T23" fmla="*/ 67151 h 95250"/>
                <a:gd name="T24" fmla="*/ 14097 w 19050"/>
                <a:gd name="T25" fmla="*/ 54007 h 95250"/>
                <a:gd name="T26" fmla="*/ 8668 w 19050"/>
                <a:gd name="T27" fmla="*/ 16383 h 95250"/>
                <a:gd name="T28" fmla="*/ 7144 w 19050"/>
                <a:gd name="T29" fmla="*/ 26956 h 95250"/>
                <a:gd name="T30" fmla="*/ 8668 w 19050"/>
                <a:gd name="T31" fmla="*/ 16383 h 95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050" h="95250">
                  <a:moveTo>
                    <a:pt x="14097" y="54007"/>
                  </a:moveTo>
                  <a:cubicBezTo>
                    <a:pt x="8096" y="50864"/>
                    <a:pt x="12287" y="58960"/>
                    <a:pt x="8096" y="57817"/>
                  </a:cubicBezTo>
                  <a:cubicBezTo>
                    <a:pt x="5524" y="50387"/>
                    <a:pt x="13430" y="38957"/>
                    <a:pt x="8668" y="28670"/>
                  </a:cubicBezTo>
                  <a:cubicBezTo>
                    <a:pt x="11430" y="31909"/>
                    <a:pt x="13335" y="28004"/>
                    <a:pt x="19240" y="30004"/>
                  </a:cubicBezTo>
                  <a:cubicBezTo>
                    <a:pt x="15430" y="25051"/>
                    <a:pt x="16002" y="14002"/>
                    <a:pt x="7429" y="11621"/>
                  </a:cubicBezTo>
                  <a:cubicBezTo>
                    <a:pt x="10763" y="10573"/>
                    <a:pt x="23908" y="11430"/>
                    <a:pt x="18955" y="6953"/>
                  </a:cubicBezTo>
                  <a:cubicBezTo>
                    <a:pt x="13049" y="10001"/>
                    <a:pt x="19050" y="1810"/>
                    <a:pt x="12763" y="0"/>
                  </a:cubicBezTo>
                  <a:cubicBezTo>
                    <a:pt x="12192" y="1143"/>
                    <a:pt x="11049" y="1619"/>
                    <a:pt x="8953" y="1048"/>
                  </a:cubicBezTo>
                  <a:cubicBezTo>
                    <a:pt x="-857" y="32099"/>
                    <a:pt x="6858" y="69247"/>
                    <a:pt x="0" y="101441"/>
                  </a:cubicBezTo>
                  <a:cubicBezTo>
                    <a:pt x="14002" y="94298"/>
                    <a:pt x="-1334" y="74581"/>
                    <a:pt x="13335" y="70771"/>
                  </a:cubicBezTo>
                  <a:cubicBezTo>
                    <a:pt x="11335" y="69818"/>
                    <a:pt x="9525" y="68675"/>
                    <a:pt x="8477" y="67151"/>
                  </a:cubicBezTo>
                  <a:cubicBezTo>
                    <a:pt x="13811" y="67437"/>
                    <a:pt x="18669" y="72676"/>
                    <a:pt x="21050" y="67151"/>
                  </a:cubicBezTo>
                  <a:cubicBezTo>
                    <a:pt x="10001" y="70295"/>
                    <a:pt x="16478" y="57626"/>
                    <a:pt x="14097" y="54007"/>
                  </a:cubicBezTo>
                  <a:close/>
                  <a:moveTo>
                    <a:pt x="8668" y="16383"/>
                  </a:moveTo>
                  <a:cubicBezTo>
                    <a:pt x="15907" y="17050"/>
                    <a:pt x="13335" y="27432"/>
                    <a:pt x="7144" y="26956"/>
                  </a:cubicBezTo>
                  <a:cubicBezTo>
                    <a:pt x="7620" y="23527"/>
                    <a:pt x="8096" y="20003"/>
                    <a:pt x="8668" y="16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5" name="Freeform: Shape 1836">
              <a:extLst>
                <a:ext uri="{FF2B5EF4-FFF2-40B4-BE49-F238E27FC236}">
                  <a16:creationId xmlns:a16="http://schemas.microsoft.com/office/drawing/2014/main" id="{27C4E1C0-9603-4870-A2D5-17E90BD64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525" y="2326576"/>
              <a:ext cx="9525" cy="9525"/>
            </a:xfrm>
            <a:custGeom>
              <a:avLst/>
              <a:gdLst>
                <a:gd name="T0" fmla="*/ 1665 w 9525"/>
                <a:gd name="T1" fmla="*/ 4191 h 9525"/>
                <a:gd name="T2" fmla="*/ 3665 w 9525"/>
                <a:gd name="T3" fmla="*/ 2953 h 9525"/>
                <a:gd name="T4" fmla="*/ 1951 w 9525"/>
                <a:gd name="T5" fmla="*/ 15050 h 9525"/>
                <a:gd name="T6" fmla="*/ 10999 w 9525"/>
                <a:gd name="T7" fmla="*/ 2381 h 9525"/>
                <a:gd name="T8" fmla="*/ 4141 w 9525"/>
                <a:gd name="T9" fmla="*/ 0 h 9525"/>
                <a:gd name="T10" fmla="*/ 1665 w 9525"/>
                <a:gd name="T11" fmla="*/ 419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65" y="4191"/>
                  </a:moveTo>
                  <a:cubicBezTo>
                    <a:pt x="1951" y="3239"/>
                    <a:pt x="2141" y="2477"/>
                    <a:pt x="3665" y="2953"/>
                  </a:cubicBezTo>
                  <a:cubicBezTo>
                    <a:pt x="5856" y="8287"/>
                    <a:pt x="2427" y="8668"/>
                    <a:pt x="1951" y="15050"/>
                  </a:cubicBezTo>
                  <a:cubicBezTo>
                    <a:pt x="8904" y="16288"/>
                    <a:pt x="14524" y="6953"/>
                    <a:pt x="10999" y="2381"/>
                  </a:cubicBezTo>
                  <a:cubicBezTo>
                    <a:pt x="8142" y="8001"/>
                    <a:pt x="6332" y="2191"/>
                    <a:pt x="4141" y="0"/>
                  </a:cubicBezTo>
                  <a:cubicBezTo>
                    <a:pt x="4713" y="2096"/>
                    <a:pt x="-3383" y="2667"/>
                    <a:pt x="1665" y="4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6" name="Freeform: Shape 1837">
              <a:extLst>
                <a:ext uri="{FF2B5EF4-FFF2-40B4-BE49-F238E27FC236}">
                  <a16:creationId xmlns:a16="http://schemas.microsoft.com/office/drawing/2014/main" id="{2544316A-67C2-4602-95E5-D94FA5F8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69" y="212283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4669 w 9525"/>
                <a:gd name="T3" fmla="*/ 11049 h 9525"/>
                <a:gd name="T4" fmla="*/ 13525 w 9525"/>
                <a:gd name="T5" fmla="*/ 6286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143" y="5239"/>
                    <a:pt x="10763" y="12192"/>
                    <a:pt x="14669" y="11049"/>
                  </a:cubicBezTo>
                  <a:cubicBezTo>
                    <a:pt x="12668" y="10573"/>
                    <a:pt x="13049" y="8382"/>
                    <a:pt x="13525" y="6286"/>
                  </a:cubicBezTo>
                  <a:cubicBezTo>
                    <a:pt x="5620" y="6382"/>
                    <a:pt x="6287" y="9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7" name="Freeform: Shape 1838">
              <a:extLst>
                <a:ext uri="{FF2B5EF4-FFF2-40B4-BE49-F238E27FC236}">
                  <a16:creationId xmlns:a16="http://schemas.microsoft.com/office/drawing/2014/main" id="{220D0CF5-B238-402B-A052-9F207E38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74" y="2270189"/>
              <a:ext cx="9525" cy="57150"/>
            </a:xfrm>
            <a:custGeom>
              <a:avLst/>
              <a:gdLst>
                <a:gd name="T0" fmla="*/ 4582 w 9525"/>
                <a:gd name="T1" fmla="*/ 61150 h 57150"/>
                <a:gd name="T2" fmla="*/ 3915 w 9525"/>
                <a:gd name="T3" fmla="*/ 53340 h 57150"/>
                <a:gd name="T4" fmla="*/ 12773 w 9525"/>
                <a:gd name="T5" fmla="*/ 54483 h 57150"/>
                <a:gd name="T6" fmla="*/ 4582 w 9525"/>
                <a:gd name="T7" fmla="*/ 48863 h 57150"/>
                <a:gd name="T8" fmla="*/ 14488 w 9525"/>
                <a:gd name="T9" fmla="*/ 30099 h 57150"/>
                <a:gd name="T10" fmla="*/ 14393 w 9525"/>
                <a:gd name="T11" fmla="*/ 5429 h 57150"/>
                <a:gd name="T12" fmla="*/ 8011 w 9525"/>
                <a:gd name="T13" fmla="*/ 0 h 57150"/>
                <a:gd name="T14" fmla="*/ 5820 w 9525"/>
                <a:gd name="T15" fmla="*/ 15145 h 57150"/>
                <a:gd name="T16" fmla="*/ 4582 w 9525"/>
                <a:gd name="T17" fmla="*/ 61150 h 57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57150">
                  <a:moveTo>
                    <a:pt x="4582" y="61150"/>
                  </a:moveTo>
                  <a:cubicBezTo>
                    <a:pt x="8202" y="56769"/>
                    <a:pt x="-1133" y="54197"/>
                    <a:pt x="3915" y="53340"/>
                  </a:cubicBezTo>
                  <a:cubicBezTo>
                    <a:pt x="8583" y="51911"/>
                    <a:pt x="12012" y="57817"/>
                    <a:pt x="12773" y="54483"/>
                  </a:cubicBezTo>
                  <a:cubicBezTo>
                    <a:pt x="10392" y="52388"/>
                    <a:pt x="5820" y="51721"/>
                    <a:pt x="4582" y="48863"/>
                  </a:cubicBezTo>
                  <a:cubicBezTo>
                    <a:pt x="6201" y="41529"/>
                    <a:pt x="8106" y="21146"/>
                    <a:pt x="14488" y="30099"/>
                  </a:cubicBezTo>
                  <a:cubicBezTo>
                    <a:pt x="14964" y="20574"/>
                    <a:pt x="4010" y="13621"/>
                    <a:pt x="14393" y="5429"/>
                  </a:cubicBezTo>
                  <a:cubicBezTo>
                    <a:pt x="10869" y="4572"/>
                    <a:pt x="11535" y="952"/>
                    <a:pt x="8011" y="0"/>
                  </a:cubicBezTo>
                  <a:cubicBezTo>
                    <a:pt x="3058" y="3905"/>
                    <a:pt x="6011" y="8763"/>
                    <a:pt x="5820" y="15145"/>
                  </a:cubicBezTo>
                  <a:cubicBezTo>
                    <a:pt x="5535" y="21812"/>
                    <a:pt x="-6277" y="54674"/>
                    <a:pt x="4582" y="6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8" name="Freeform: Shape 1839">
              <a:extLst>
                <a:ext uri="{FF2B5EF4-FFF2-40B4-BE49-F238E27FC236}">
                  <a16:creationId xmlns:a16="http://schemas.microsoft.com/office/drawing/2014/main" id="{3BC830D6-639C-414F-A67C-76D0712BF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903" y="2229422"/>
              <a:ext cx="9525" cy="9525"/>
            </a:xfrm>
            <a:custGeom>
              <a:avLst/>
              <a:gdLst>
                <a:gd name="T0" fmla="*/ 59883675 w 9525"/>
                <a:gd name="T1" fmla="*/ 18764 h 9525"/>
                <a:gd name="T2" fmla="*/ 38100000 w 9525"/>
                <a:gd name="T3" fmla="*/ 9239 h 9525"/>
                <a:gd name="T4" fmla="*/ 86191725 w 9525"/>
                <a:gd name="T5" fmla="*/ 11430 h 9525"/>
                <a:gd name="T6" fmla="*/ 33566100 w 9525"/>
                <a:gd name="T7" fmla="*/ 0 h 9525"/>
                <a:gd name="T8" fmla="*/ 0 w 9525"/>
                <a:gd name="T9" fmla="*/ 11906 h 9525"/>
                <a:gd name="T10" fmla="*/ 59883675 w 9525"/>
                <a:gd name="T11" fmla="*/ 18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287" y="18764"/>
                  </a:moveTo>
                  <a:cubicBezTo>
                    <a:pt x="9430" y="13049"/>
                    <a:pt x="953" y="14954"/>
                    <a:pt x="4000" y="9239"/>
                  </a:cubicBezTo>
                  <a:cubicBezTo>
                    <a:pt x="6287" y="9620"/>
                    <a:pt x="6191" y="11430"/>
                    <a:pt x="9049" y="11430"/>
                  </a:cubicBezTo>
                  <a:cubicBezTo>
                    <a:pt x="4191" y="7525"/>
                    <a:pt x="12668" y="2095"/>
                    <a:pt x="3524" y="0"/>
                  </a:cubicBezTo>
                  <a:cubicBezTo>
                    <a:pt x="3524" y="5239"/>
                    <a:pt x="1619" y="8382"/>
                    <a:pt x="0" y="11906"/>
                  </a:cubicBezTo>
                  <a:cubicBezTo>
                    <a:pt x="4572" y="12573"/>
                    <a:pt x="1715" y="18097"/>
                    <a:pt x="6287" y="18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39" name="Freeform: Shape 1840">
              <a:extLst>
                <a:ext uri="{FF2B5EF4-FFF2-40B4-BE49-F238E27FC236}">
                  <a16:creationId xmlns:a16="http://schemas.microsoft.com/office/drawing/2014/main" id="{DDC27BA4-C47A-4919-B20C-570ACB2E8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097" y="4043172"/>
              <a:ext cx="9525" cy="9525"/>
            </a:xfrm>
            <a:custGeom>
              <a:avLst/>
              <a:gdLst>
                <a:gd name="T0" fmla="*/ 7715 w 9525"/>
                <a:gd name="T1" fmla="*/ 1238 h 9525"/>
                <a:gd name="T2" fmla="*/ 9716 w 9525"/>
                <a:gd name="T3" fmla="*/ 0 h 9525"/>
                <a:gd name="T4" fmla="*/ 0 w 9525"/>
                <a:gd name="T5" fmla="*/ 4953 h 9525"/>
                <a:gd name="T6" fmla="*/ 4191 w 9525"/>
                <a:gd name="T7" fmla="*/ 13145 h 9525"/>
                <a:gd name="T8" fmla="*/ 14859 w 9525"/>
                <a:gd name="T9" fmla="*/ 14478 h 9525"/>
                <a:gd name="T10" fmla="*/ 14859 w 9525"/>
                <a:gd name="T11" fmla="*/ 2191 h 9525"/>
                <a:gd name="T12" fmla="*/ 7715 w 9525"/>
                <a:gd name="T13" fmla="*/ 123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715" y="1238"/>
                  </a:moveTo>
                  <a:cubicBezTo>
                    <a:pt x="8858" y="1238"/>
                    <a:pt x="9811" y="1238"/>
                    <a:pt x="9716" y="0"/>
                  </a:cubicBezTo>
                  <a:cubicBezTo>
                    <a:pt x="5239" y="286"/>
                    <a:pt x="2762" y="2762"/>
                    <a:pt x="0" y="4953"/>
                  </a:cubicBezTo>
                  <a:cubicBezTo>
                    <a:pt x="5429" y="5048"/>
                    <a:pt x="2953" y="10287"/>
                    <a:pt x="4191" y="13145"/>
                  </a:cubicBezTo>
                  <a:cubicBezTo>
                    <a:pt x="7810" y="13621"/>
                    <a:pt x="11335" y="14002"/>
                    <a:pt x="14859" y="14478"/>
                  </a:cubicBezTo>
                  <a:cubicBezTo>
                    <a:pt x="18669" y="7715"/>
                    <a:pt x="10477" y="5144"/>
                    <a:pt x="14859" y="2191"/>
                  </a:cubicBezTo>
                  <a:cubicBezTo>
                    <a:pt x="11049" y="-476"/>
                    <a:pt x="7620" y="5144"/>
                    <a:pt x="7715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0" name="Freeform: Shape 1841">
              <a:extLst>
                <a:ext uri="{FF2B5EF4-FFF2-40B4-BE49-F238E27FC236}">
                  <a16:creationId xmlns:a16="http://schemas.microsoft.com/office/drawing/2014/main" id="{23E385FD-F5D0-4183-9644-61D5BEDF9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051" y="4179210"/>
              <a:ext cx="19050" cy="9525"/>
            </a:xfrm>
            <a:custGeom>
              <a:avLst/>
              <a:gdLst>
                <a:gd name="T0" fmla="*/ 16950 w 19050"/>
                <a:gd name="T1" fmla="*/ 2932 h 9525"/>
                <a:gd name="T2" fmla="*/ 1043 w 19050"/>
                <a:gd name="T3" fmla="*/ 932 h 9525"/>
                <a:gd name="T4" fmla="*/ 2853 w 19050"/>
                <a:gd name="T5" fmla="*/ 13505 h 9525"/>
                <a:gd name="T6" fmla="*/ 20569 w 19050"/>
                <a:gd name="T7" fmla="*/ 15696 h 9525"/>
                <a:gd name="T8" fmla="*/ 16950 w 19050"/>
                <a:gd name="T9" fmla="*/ 293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6950" y="2932"/>
                  </a:moveTo>
                  <a:cubicBezTo>
                    <a:pt x="9520" y="6456"/>
                    <a:pt x="8091" y="-2878"/>
                    <a:pt x="1043" y="932"/>
                  </a:cubicBezTo>
                  <a:cubicBezTo>
                    <a:pt x="4472" y="5694"/>
                    <a:pt x="-4196" y="10457"/>
                    <a:pt x="2853" y="13505"/>
                  </a:cubicBezTo>
                  <a:cubicBezTo>
                    <a:pt x="5996" y="7028"/>
                    <a:pt x="15331" y="11790"/>
                    <a:pt x="20569" y="15696"/>
                  </a:cubicBezTo>
                  <a:cubicBezTo>
                    <a:pt x="18760" y="8076"/>
                    <a:pt x="17616" y="8742"/>
                    <a:pt x="16950" y="29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1" name="Freeform: Shape 1842">
              <a:extLst>
                <a:ext uri="{FF2B5EF4-FFF2-40B4-BE49-F238E27FC236}">
                  <a16:creationId xmlns:a16="http://schemas.microsoft.com/office/drawing/2014/main" id="{049750F0-950D-484C-81F1-D391E66E6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3663410"/>
              <a:ext cx="9525" cy="19050"/>
            </a:xfrm>
            <a:custGeom>
              <a:avLst/>
              <a:gdLst>
                <a:gd name="T0" fmla="*/ 14669 w 9525"/>
                <a:gd name="T1" fmla="*/ 11049 h 19050"/>
                <a:gd name="T2" fmla="*/ 0 w 9525"/>
                <a:gd name="T3" fmla="*/ 0 h 19050"/>
                <a:gd name="T4" fmla="*/ 5144 w 9525"/>
                <a:gd name="T5" fmla="*/ 26765 h 19050"/>
                <a:gd name="T6" fmla="*/ 17050 w 9525"/>
                <a:gd name="T7" fmla="*/ 19050 h 19050"/>
                <a:gd name="T8" fmla="*/ 14669 w 9525"/>
                <a:gd name="T9" fmla="*/ 11049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4669" y="11049"/>
                  </a:moveTo>
                  <a:cubicBezTo>
                    <a:pt x="-1048" y="11621"/>
                    <a:pt x="13811" y="667"/>
                    <a:pt x="0" y="0"/>
                  </a:cubicBezTo>
                  <a:cubicBezTo>
                    <a:pt x="4858" y="9049"/>
                    <a:pt x="-4096" y="19717"/>
                    <a:pt x="5144" y="26765"/>
                  </a:cubicBezTo>
                  <a:cubicBezTo>
                    <a:pt x="3905" y="22288"/>
                    <a:pt x="11906" y="21241"/>
                    <a:pt x="17050" y="19050"/>
                  </a:cubicBezTo>
                  <a:cubicBezTo>
                    <a:pt x="10954" y="19907"/>
                    <a:pt x="15145" y="14002"/>
                    <a:pt x="14669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2" name="Freeform: Shape 1843">
              <a:extLst>
                <a:ext uri="{FF2B5EF4-FFF2-40B4-BE49-F238E27FC236}">
                  <a16:creationId xmlns:a16="http://schemas.microsoft.com/office/drawing/2014/main" id="{CA604B6E-2A93-4CEA-A9C3-B81800730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110" y="3005519"/>
              <a:ext cx="9525" cy="9525"/>
            </a:xfrm>
            <a:custGeom>
              <a:avLst/>
              <a:gdLst>
                <a:gd name="T0" fmla="*/ 11335 w 9525"/>
                <a:gd name="T1" fmla="*/ 86191725 h 9525"/>
                <a:gd name="T2" fmla="*/ 14192 w 9525"/>
                <a:gd name="T3" fmla="*/ 16335375 h 9525"/>
                <a:gd name="T4" fmla="*/ 0 w 9525"/>
                <a:gd name="T5" fmla="*/ 0 h 9525"/>
                <a:gd name="T6" fmla="*/ 11335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335" y="9049"/>
                  </a:moveTo>
                  <a:cubicBezTo>
                    <a:pt x="11144" y="5334"/>
                    <a:pt x="15050" y="6191"/>
                    <a:pt x="14192" y="1715"/>
                  </a:cubicBezTo>
                  <a:cubicBezTo>
                    <a:pt x="6858" y="476"/>
                    <a:pt x="5525" y="3143"/>
                    <a:pt x="0" y="0"/>
                  </a:cubicBezTo>
                  <a:cubicBezTo>
                    <a:pt x="381" y="7715"/>
                    <a:pt x="9620" y="4477"/>
                    <a:pt x="11335" y="9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3" name="Freeform: Shape 1844">
              <a:extLst>
                <a:ext uri="{FF2B5EF4-FFF2-40B4-BE49-F238E27FC236}">
                  <a16:creationId xmlns:a16="http://schemas.microsoft.com/office/drawing/2014/main" id="{29BFBC7A-EBBE-470B-85F7-EEFE2F891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03601"/>
              <a:ext cx="9525" cy="9525"/>
            </a:xfrm>
            <a:custGeom>
              <a:avLst/>
              <a:gdLst>
                <a:gd name="T0" fmla="*/ 11239 w 9525"/>
                <a:gd name="T1" fmla="*/ 0 h 9525"/>
                <a:gd name="T2" fmla="*/ 0 w 9525"/>
                <a:gd name="T3" fmla="*/ 3239 h 9525"/>
                <a:gd name="T4" fmla="*/ 6001 w 9525"/>
                <a:gd name="T5" fmla="*/ 11716 h 9525"/>
                <a:gd name="T6" fmla="*/ 13335 w 9525"/>
                <a:gd name="T7" fmla="*/ 11144 h 9525"/>
                <a:gd name="T8" fmla="*/ 1123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0"/>
                  </a:moveTo>
                  <a:cubicBezTo>
                    <a:pt x="6667" y="191"/>
                    <a:pt x="3524" y="2000"/>
                    <a:pt x="0" y="3239"/>
                  </a:cubicBezTo>
                  <a:cubicBezTo>
                    <a:pt x="3715" y="4953"/>
                    <a:pt x="3620" y="9144"/>
                    <a:pt x="6001" y="11716"/>
                  </a:cubicBezTo>
                  <a:cubicBezTo>
                    <a:pt x="8668" y="11811"/>
                    <a:pt x="12478" y="13049"/>
                    <a:pt x="13335" y="11144"/>
                  </a:cubicBezTo>
                  <a:cubicBezTo>
                    <a:pt x="4000" y="7430"/>
                    <a:pt x="14954" y="5239"/>
                    <a:pt x="11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4" name="Freeform: Shape 1845">
              <a:extLst>
                <a:ext uri="{FF2B5EF4-FFF2-40B4-BE49-F238E27FC236}">
                  <a16:creationId xmlns:a16="http://schemas.microsoft.com/office/drawing/2014/main" id="{1341B9CC-939B-4FD7-ADB8-3FE9AF606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341" y="3201459"/>
              <a:ext cx="38100" cy="19050"/>
            </a:xfrm>
            <a:custGeom>
              <a:avLst/>
              <a:gdLst>
                <a:gd name="T0" fmla="*/ 18193 w 38100"/>
                <a:gd name="T1" fmla="*/ 21706 h 19050"/>
                <a:gd name="T2" fmla="*/ 17812 w 38100"/>
                <a:gd name="T3" fmla="*/ 25135 h 19050"/>
                <a:gd name="T4" fmla="*/ 28670 w 38100"/>
                <a:gd name="T5" fmla="*/ 27516 h 19050"/>
                <a:gd name="T6" fmla="*/ 37910 w 38100"/>
                <a:gd name="T7" fmla="*/ 26659 h 19050"/>
                <a:gd name="T8" fmla="*/ 37814 w 38100"/>
                <a:gd name="T9" fmla="*/ 25325 h 19050"/>
                <a:gd name="T10" fmla="*/ 42386 w 38100"/>
                <a:gd name="T11" fmla="*/ 18944 h 19050"/>
                <a:gd name="T12" fmla="*/ 42005 w 38100"/>
                <a:gd name="T13" fmla="*/ 19325 h 19050"/>
                <a:gd name="T14" fmla="*/ 35242 w 38100"/>
                <a:gd name="T15" fmla="*/ 12276 h 19050"/>
                <a:gd name="T16" fmla="*/ 45149 w 38100"/>
                <a:gd name="T17" fmla="*/ 3513 h 19050"/>
                <a:gd name="T18" fmla="*/ 39624 w 38100"/>
                <a:gd name="T19" fmla="*/ 3132 h 19050"/>
                <a:gd name="T20" fmla="*/ 31718 w 38100"/>
                <a:gd name="T21" fmla="*/ 10467 h 19050"/>
                <a:gd name="T22" fmla="*/ 23146 w 38100"/>
                <a:gd name="T23" fmla="*/ 1894 h 19050"/>
                <a:gd name="T24" fmla="*/ 27051 w 38100"/>
                <a:gd name="T25" fmla="*/ 8085 h 19050"/>
                <a:gd name="T26" fmla="*/ 19717 w 38100"/>
                <a:gd name="T27" fmla="*/ 13038 h 19050"/>
                <a:gd name="T28" fmla="*/ 10573 w 38100"/>
                <a:gd name="T29" fmla="*/ 1132 h 19050"/>
                <a:gd name="T30" fmla="*/ 4191 w 38100"/>
                <a:gd name="T31" fmla="*/ 8085 h 19050"/>
                <a:gd name="T32" fmla="*/ 1715 w 38100"/>
                <a:gd name="T33" fmla="*/ 84 h 19050"/>
                <a:gd name="T34" fmla="*/ 0 w 38100"/>
                <a:gd name="T35" fmla="*/ 12181 h 19050"/>
                <a:gd name="T36" fmla="*/ 18193 w 38100"/>
                <a:gd name="T37" fmla="*/ 21706 h 19050"/>
                <a:gd name="T38" fmla="*/ 40196 w 38100"/>
                <a:gd name="T39" fmla="*/ 20753 h 19050"/>
                <a:gd name="T40" fmla="*/ 37433 w 38100"/>
                <a:gd name="T41" fmla="*/ 20849 h 19050"/>
                <a:gd name="T42" fmla="*/ 40196 w 38100"/>
                <a:gd name="T43" fmla="*/ 20753 h 19050"/>
                <a:gd name="T44" fmla="*/ 28956 w 38100"/>
                <a:gd name="T45" fmla="*/ 11895 h 19050"/>
                <a:gd name="T46" fmla="*/ 30575 w 38100"/>
                <a:gd name="T47" fmla="*/ 19706 h 19050"/>
                <a:gd name="T48" fmla="*/ 27908 w 38100"/>
                <a:gd name="T49" fmla="*/ 21420 h 19050"/>
                <a:gd name="T50" fmla="*/ 19241 w 38100"/>
                <a:gd name="T51" fmla="*/ 21420 h 19050"/>
                <a:gd name="T52" fmla="*/ 28956 w 38100"/>
                <a:gd name="T53" fmla="*/ 11895 h 190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00" h="19050">
                  <a:moveTo>
                    <a:pt x="18193" y="21706"/>
                  </a:moveTo>
                  <a:cubicBezTo>
                    <a:pt x="16383" y="22468"/>
                    <a:pt x="15716" y="23611"/>
                    <a:pt x="17812" y="25135"/>
                  </a:cubicBezTo>
                  <a:cubicBezTo>
                    <a:pt x="19145" y="19801"/>
                    <a:pt x="29718" y="22563"/>
                    <a:pt x="28670" y="27516"/>
                  </a:cubicBezTo>
                  <a:cubicBezTo>
                    <a:pt x="33052" y="28469"/>
                    <a:pt x="32861" y="24944"/>
                    <a:pt x="37910" y="26659"/>
                  </a:cubicBezTo>
                  <a:cubicBezTo>
                    <a:pt x="37910" y="26088"/>
                    <a:pt x="37814" y="25802"/>
                    <a:pt x="37814" y="25325"/>
                  </a:cubicBezTo>
                  <a:cubicBezTo>
                    <a:pt x="38195" y="21801"/>
                    <a:pt x="48006" y="22754"/>
                    <a:pt x="42386" y="18944"/>
                  </a:cubicBezTo>
                  <a:cubicBezTo>
                    <a:pt x="42291" y="19134"/>
                    <a:pt x="42100" y="19134"/>
                    <a:pt x="42005" y="19325"/>
                  </a:cubicBezTo>
                  <a:cubicBezTo>
                    <a:pt x="41339" y="15800"/>
                    <a:pt x="35147" y="16372"/>
                    <a:pt x="35242" y="12276"/>
                  </a:cubicBezTo>
                  <a:cubicBezTo>
                    <a:pt x="44577" y="15038"/>
                    <a:pt x="43720" y="5323"/>
                    <a:pt x="45149" y="3513"/>
                  </a:cubicBezTo>
                  <a:cubicBezTo>
                    <a:pt x="44482" y="5894"/>
                    <a:pt x="41053" y="4275"/>
                    <a:pt x="39624" y="3132"/>
                  </a:cubicBezTo>
                  <a:cubicBezTo>
                    <a:pt x="38386" y="6847"/>
                    <a:pt x="37433" y="11133"/>
                    <a:pt x="31718" y="10467"/>
                  </a:cubicBezTo>
                  <a:cubicBezTo>
                    <a:pt x="31718" y="5513"/>
                    <a:pt x="28861" y="2656"/>
                    <a:pt x="23146" y="1894"/>
                  </a:cubicBezTo>
                  <a:cubicBezTo>
                    <a:pt x="24670" y="3799"/>
                    <a:pt x="26003" y="5894"/>
                    <a:pt x="27051" y="8085"/>
                  </a:cubicBezTo>
                  <a:cubicBezTo>
                    <a:pt x="24384" y="8276"/>
                    <a:pt x="24670" y="13229"/>
                    <a:pt x="19717" y="13038"/>
                  </a:cubicBezTo>
                  <a:cubicBezTo>
                    <a:pt x="20288" y="6752"/>
                    <a:pt x="12383" y="5894"/>
                    <a:pt x="10573" y="1132"/>
                  </a:cubicBezTo>
                  <a:cubicBezTo>
                    <a:pt x="10287" y="5513"/>
                    <a:pt x="9620" y="9419"/>
                    <a:pt x="4191" y="8085"/>
                  </a:cubicBezTo>
                  <a:cubicBezTo>
                    <a:pt x="3810" y="5132"/>
                    <a:pt x="7906" y="-773"/>
                    <a:pt x="1715" y="84"/>
                  </a:cubicBezTo>
                  <a:cubicBezTo>
                    <a:pt x="1048" y="7038"/>
                    <a:pt x="2381" y="6180"/>
                    <a:pt x="0" y="12181"/>
                  </a:cubicBezTo>
                  <a:cubicBezTo>
                    <a:pt x="6001" y="15515"/>
                    <a:pt x="14573" y="16943"/>
                    <a:pt x="18193" y="21706"/>
                  </a:cubicBezTo>
                  <a:close/>
                  <a:moveTo>
                    <a:pt x="40196" y="20753"/>
                  </a:moveTo>
                  <a:cubicBezTo>
                    <a:pt x="39338" y="20944"/>
                    <a:pt x="38481" y="21039"/>
                    <a:pt x="37433" y="20849"/>
                  </a:cubicBezTo>
                  <a:cubicBezTo>
                    <a:pt x="37338" y="19706"/>
                    <a:pt x="37814" y="20658"/>
                    <a:pt x="40196" y="20753"/>
                  </a:cubicBezTo>
                  <a:close/>
                  <a:moveTo>
                    <a:pt x="28956" y="11895"/>
                  </a:moveTo>
                  <a:cubicBezTo>
                    <a:pt x="29813" y="14276"/>
                    <a:pt x="30385" y="16943"/>
                    <a:pt x="30575" y="19706"/>
                  </a:cubicBezTo>
                  <a:cubicBezTo>
                    <a:pt x="29528" y="19801"/>
                    <a:pt x="28575" y="20277"/>
                    <a:pt x="27908" y="21420"/>
                  </a:cubicBezTo>
                  <a:cubicBezTo>
                    <a:pt x="25241" y="20753"/>
                    <a:pt x="21717" y="20753"/>
                    <a:pt x="19241" y="21420"/>
                  </a:cubicBezTo>
                  <a:cubicBezTo>
                    <a:pt x="22289" y="17896"/>
                    <a:pt x="25717" y="15038"/>
                    <a:pt x="28956" y="118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5" name="Freeform: Shape 1846">
              <a:extLst>
                <a:ext uri="{FF2B5EF4-FFF2-40B4-BE49-F238E27FC236}">
                  <a16:creationId xmlns:a16="http://schemas.microsoft.com/office/drawing/2014/main" id="{ADA2357B-D916-4737-A336-1730DD145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908" y="3510185"/>
              <a:ext cx="9525" cy="9525"/>
            </a:xfrm>
            <a:custGeom>
              <a:avLst/>
              <a:gdLst>
                <a:gd name="T0" fmla="*/ 0 w 9525"/>
                <a:gd name="T1" fmla="*/ 8763000 h 9525"/>
                <a:gd name="T2" fmla="*/ 6001 w 9525"/>
                <a:gd name="T3" fmla="*/ 89506425 h 9525"/>
                <a:gd name="T4" fmla="*/ 10859 w 9525"/>
                <a:gd name="T5" fmla="*/ 6953250 h 9525"/>
                <a:gd name="T6" fmla="*/ 0 w 9525"/>
                <a:gd name="T7" fmla="*/ 8763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920"/>
                  </a:moveTo>
                  <a:cubicBezTo>
                    <a:pt x="476" y="4730"/>
                    <a:pt x="3334" y="7016"/>
                    <a:pt x="6001" y="9397"/>
                  </a:cubicBezTo>
                  <a:cubicBezTo>
                    <a:pt x="7430" y="6349"/>
                    <a:pt x="11049" y="5683"/>
                    <a:pt x="10859" y="730"/>
                  </a:cubicBezTo>
                  <a:cubicBezTo>
                    <a:pt x="6477" y="-32"/>
                    <a:pt x="2286" y="-509"/>
                    <a:pt x="0" y="9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6" name="Freeform: Shape 1847">
              <a:extLst>
                <a:ext uri="{FF2B5EF4-FFF2-40B4-BE49-F238E27FC236}">
                  <a16:creationId xmlns:a16="http://schemas.microsoft.com/office/drawing/2014/main" id="{DF3D3626-757D-44D9-BB97-F841E0253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217" y="4232162"/>
              <a:ext cx="9525" cy="9525"/>
            </a:xfrm>
            <a:custGeom>
              <a:avLst/>
              <a:gdLst>
                <a:gd name="T0" fmla="*/ 3095625 w 9525"/>
                <a:gd name="T1" fmla="*/ 11511 h 9525"/>
                <a:gd name="T2" fmla="*/ 73866375 w 9525"/>
                <a:gd name="T3" fmla="*/ 10464 h 9525"/>
                <a:gd name="T4" fmla="*/ 11258550 w 9525"/>
                <a:gd name="T5" fmla="*/ 558 h 9525"/>
                <a:gd name="T6" fmla="*/ 3095625 w 9525"/>
                <a:gd name="T7" fmla="*/ 115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25" y="11511"/>
                  </a:moveTo>
                  <a:cubicBezTo>
                    <a:pt x="3754" y="12083"/>
                    <a:pt x="4516" y="10083"/>
                    <a:pt x="7755" y="10464"/>
                  </a:cubicBezTo>
                  <a:cubicBezTo>
                    <a:pt x="5183" y="6558"/>
                    <a:pt x="5088" y="-2300"/>
                    <a:pt x="1182" y="558"/>
                  </a:cubicBezTo>
                  <a:cubicBezTo>
                    <a:pt x="6421" y="3225"/>
                    <a:pt x="-1675" y="6463"/>
                    <a:pt x="325" y="11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7" name="Freeform: Shape 1848">
              <a:extLst>
                <a:ext uri="{FF2B5EF4-FFF2-40B4-BE49-F238E27FC236}">
                  <a16:creationId xmlns:a16="http://schemas.microsoft.com/office/drawing/2014/main" id="{93270631-3C87-43EE-BBB9-8C604BD5E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0972" y="4242721"/>
              <a:ext cx="9525" cy="9525"/>
            </a:xfrm>
            <a:custGeom>
              <a:avLst/>
              <a:gdLst>
                <a:gd name="T0" fmla="*/ 904875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" y="0"/>
                  </a:move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8" name="Freeform: Shape 1849">
              <a:extLst>
                <a:ext uri="{FF2B5EF4-FFF2-40B4-BE49-F238E27FC236}">
                  <a16:creationId xmlns:a16="http://schemas.microsoft.com/office/drawing/2014/main" id="{F36507E5-113C-4E80-B13B-EE0685743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52" y="4242721"/>
              <a:ext cx="9525" cy="9525"/>
            </a:xfrm>
            <a:custGeom>
              <a:avLst/>
              <a:gdLst>
                <a:gd name="T0" fmla="*/ 9387 w 9525"/>
                <a:gd name="T1" fmla="*/ 9906 h 9525"/>
                <a:gd name="T2" fmla="*/ 13673 w 9525"/>
                <a:gd name="T3" fmla="*/ 2286 h 9525"/>
                <a:gd name="T4" fmla="*/ 4529 w 9525"/>
                <a:gd name="T5" fmla="*/ 1619 h 9525"/>
                <a:gd name="T6" fmla="*/ 2815 w 9525"/>
                <a:gd name="T7" fmla="*/ 0 h 9525"/>
                <a:gd name="T8" fmla="*/ 9387 w 9525"/>
                <a:gd name="T9" fmla="*/ 9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387" y="9906"/>
                  </a:moveTo>
                  <a:cubicBezTo>
                    <a:pt x="12244" y="8763"/>
                    <a:pt x="13673" y="6287"/>
                    <a:pt x="13673" y="2286"/>
                  </a:cubicBezTo>
                  <a:cubicBezTo>
                    <a:pt x="8149" y="762"/>
                    <a:pt x="10244" y="953"/>
                    <a:pt x="4529" y="1619"/>
                  </a:cubicBezTo>
                  <a:cubicBezTo>
                    <a:pt x="3767" y="1334"/>
                    <a:pt x="3291" y="762"/>
                    <a:pt x="2815" y="0"/>
                  </a:cubicBezTo>
                  <a:cubicBezTo>
                    <a:pt x="-4710" y="4096"/>
                    <a:pt x="4720" y="6763"/>
                    <a:pt x="9387" y="9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49" name="Freeform: Shape 1850">
              <a:extLst>
                <a:ext uri="{FF2B5EF4-FFF2-40B4-BE49-F238E27FC236}">
                  <a16:creationId xmlns:a16="http://schemas.microsoft.com/office/drawing/2014/main" id="{FDBC9994-6C4A-4EB4-BEB5-AF2AB6FD6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634" y="4234968"/>
              <a:ext cx="9525" cy="9525"/>
            </a:xfrm>
            <a:custGeom>
              <a:avLst/>
              <a:gdLst>
                <a:gd name="T0" fmla="*/ 97 w 9525"/>
                <a:gd name="T1" fmla="*/ 2514 h 9525"/>
                <a:gd name="T2" fmla="*/ 10479 w 9525"/>
                <a:gd name="T3" fmla="*/ 11182 h 9525"/>
                <a:gd name="T4" fmla="*/ 11050 w 9525"/>
                <a:gd name="T5" fmla="*/ 3371 h 9525"/>
                <a:gd name="T6" fmla="*/ 97 w 9525"/>
                <a:gd name="T7" fmla="*/ 25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" y="2514"/>
                  </a:moveTo>
                  <a:cubicBezTo>
                    <a:pt x="4954" y="4324"/>
                    <a:pt x="6097" y="8896"/>
                    <a:pt x="10479" y="11182"/>
                  </a:cubicBezTo>
                  <a:cubicBezTo>
                    <a:pt x="10669" y="8610"/>
                    <a:pt x="10860" y="5943"/>
                    <a:pt x="11050" y="3371"/>
                  </a:cubicBezTo>
                  <a:cubicBezTo>
                    <a:pt x="8288" y="2895"/>
                    <a:pt x="-1047" y="-3391"/>
                    <a:pt x="97" y="25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0" name="Freeform: Shape 1851">
              <a:extLst>
                <a:ext uri="{FF2B5EF4-FFF2-40B4-BE49-F238E27FC236}">
                  <a16:creationId xmlns:a16="http://schemas.microsoft.com/office/drawing/2014/main" id="{D25829BE-560F-4B6E-9204-1FA7FF4CB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491" y="4204240"/>
              <a:ext cx="9525" cy="9525"/>
            </a:xfrm>
            <a:custGeom>
              <a:avLst/>
              <a:gdLst>
                <a:gd name="T0" fmla="*/ 12764 w 9525"/>
                <a:gd name="T1" fmla="*/ 79838550 h 9525"/>
                <a:gd name="T2" fmla="*/ 6001 w 9525"/>
                <a:gd name="T3" fmla="*/ 0 h 9525"/>
                <a:gd name="T4" fmla="*/ 0 w 9525"/>
                <a:gd name="T5" fmla="*/ 56245125 h 9525"/>
                <a:gd name="T6" fmla="*/ 12764 w 9525"/>
                <a:gd name="T7" fmla="*/ 7983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64" y="8382"/>
                  </a:moveTo>
                  <a:cubicBezTo>
                    <a:pt x="12002" y="4477"/>
                    <a:pt x="11811" y="191"/>
                    <a:pt x="6001" y="0"/>
                  </a:cubicBezTo>
                  <a:cubicBezTo>
                    <a:pt x="3429" y="1333"/>
                    <a:pt x="2000" y="3905"/>
                    <a:pt x="0" y="5905"/>
                  </a:cubicBezTo>
                  <a:cubicBezTo>
                    <a:pt x="4286" y="6763"/>
                    <a:pt x="6763" y="8954"/>
                    <a:pt x="12764" y="8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1" name="Freeform: Shape 1852">
              <a:extLst>
                <a:ext uri="{FF2B5EF4-FFF2-40B4-BE49-F238E27FC236}">
                  <a16:creationId xmlns:a16="http://schemas.microsoft.com/office/drawing/2014/main" id="{1E3777DB-61D3-405B-8E24-5B2FBBE1C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396" y="4156996"/>
              <a:ext cx="9525" cy="9525"/>
            </a:xfrm>
            <a:custGeom>
              <a:avLst/>
              <a:gdLst>
                <a:gd name="T0" fmla="*/ 5905 w 9525"/>
                <a:gd name="T1" fmla="*/ 0 h 9525"/>
                <a:gd name="T2" fmla="*/ 0 w 9525"/>
                <a:gd name="T3" fmla="*/ 4286 h 9525"/>
                <a:gd name="T4" fmla="*/ 10668 w 9525"/>
                <a:gd name="T5" fmla="*/ 9811 h 9525"/>
                <a:gd name="T6" fmla="*/ 590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0"/>
                  </a:moveTo>
                  <a:cubicBezTo>
                    <a:pt x="6191" y="3620"/>
                    <a:pt x="476" y="1334"/>
                    <a:pt x="0" y="4286"/>
                  </a:cubicBezTo>
                  <a:cubicBezTo>
                    <a:pt x="3810" y="5906"/>
                    <a:pt x="5048" y="9430"/>
                    <a:pt x="10668" y="9811"/>
                  </a:cubicBezTo>
                  <a:cubicBezTo>
                    <a:pt x="10096" y="5810"/>
                    <a:pt x="7715" y="3048"/>
                    <a:pt x="5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2" name="Freeform: Shape 1853">
              <a:extLst>
                <a:ext uri="{FF2B5EF4-FFF2-40B4-BE49-F238E27FC236}">
                  <a16:creationId xmlns:a16="http://schemas.microsoft.com/office/drawing/2014/main" id="{E2EAAB7D-F9AD-41A0-A543-C97144A0C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569" y="4260247"/>
              <a:ext cx="9525" cy="9525"/>
            </a:xfrm>
            <a:custGeom>
              <a:avLst/>
              <a:gdLst>
                <a:gd name="T0" fmla="*/ 3790950 w 9525"/>
                <a:gd name="T1" fmla="*/ 0 h 9525"/>
                <a:gd name="T2" fmla="*/ 68199000 w 9525"/>
                <a:gd name="T3" fmla="*/ 79838550 h 9525"/>
                <a:gd name="T4" fmla="*/ 3790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" y="0"/>
                  </a:moveTo>
                  <a:cubicBezTo>
                    <a:pt x="-745" y="5334"/>
                    <a:pt x="302" y="8954"/>
                    <a:pt x="7160" y="8382"/>
                  </a:cubicBezTo>
                  <a:cubicBezTo>
                    <a:pt x="7542" y="3619"/>
                    <a:pt x="4398" y="1524"/>
                    <a:pt x="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3" name="Freeform: Shape 1854">
              <a:extLst>
                <a:ext uri="{FF2B5EF4-FFF2-40B4-BE49-F238E27FC236}">
                  <a16:creationId xmlns:a16="http://schemas.microsoft.com/office/drawing/2014/main" id="{691BE91F-646E-46F1-93C5-59F5A2607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468" y="4244560"/>
              <a:ext cx="9525" cy="9525"/>
            </a:xfrm>
            <a:custGeom>
              <a:avLst/>
              <a:gdLst>
                <a:gd name="T0" fmla="*/ 9689 w 9525"/>
                <a:gd name="T1" fmla="*/ 9591 h 9525"/>
                <a:gd name="T2" fmla="*/ 6260 w 9525"/>
                <a:gd name="T3" fmla="*/ 6162 h 9525"/>
                <a:gd name="T4" fmla="*/ 8547 w 9525"/>
                <a:gd name="T5" fmla="*/ 66 h 9525"/>
                <a:gd name="T6" fmla="*/ 546 w 9525"/>
                <a:gd name="T7" fmla="*/ 8924 h 9525"/>
                <a:gd name="T8" fmla="*/ 9689 w 9525"/>
                <a:gd name="T9" fmla="*/ 95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689" y="9591"/>
                  </a:moveTo>
                  <a:cubicBezTo>
                    <a:pt x="7689" y="9115"/>
                    <a:pt x="6927" y="7686"/>
                    <a:pt x="6260" y="6162"/>
                  </a:cubicBezTo>
                  <a:cubicBezTo>
                    <a:pt x="6070" y="3209"/>
                    <a:pt x="8642" y="2828"/>
                    <a:pt x="8547" y="66"/>
                  </a:cubicBezTo>
                  <a:cubicBezTo>
                    <a:pt x="-502" y="-505"/>
                    <a:pt x="-693" y="2638"/>
                    <a:pt x="546" y="8924"/>
                  </a:cubicBezTo>
                  <a:cubicBezTo>
                    <a:pt x="5213" y="7305"/>
                    <a:pt x="7784" y="14163"/>
                    <a:pt x="9689" y="95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4" name="Freeform: Shape 1855">
              <a:extLst>
                <a:ext uri="{FF2B5EF4-FFF2-40B4-BE49-F238E27FC236}">
                  <a16:creationId xmlns:a16="http://schemas.microsoft.com/office/drawing/2014/main" id="{3BB835DE-8BF1-421B-80D2-73613E71E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346" y="4137059"/>
              <a:ext cx="9525" cy="9525"/>
            </a:xfrm>
            <a:custGeom>
              <a:avLst/>
              <a:gdLst>
                <a:gd name="T0" fmla="*/ 86191725 w 9525"/>
                <a:gd name="T1" fmla="*/ 61074300 h 9525"/>
                <a:gd name="T2" fmla="*/ 9525 w 9525"/>
                <a:gd name="T3" fmla="*/ 39300150 h 9525"/>
                <a:gd name="T4" fmla="*/ 86191725 w 9525"/>
                <a:gd name="T5" fmla="*/ 6107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6412"/>
                  </a:moveTo>
                  <a:cubicBezTo>
                    <a:pt x="10478" y="887"/>
                    <a:pt x="-95" y="-3590"/>
                    <a:pt x="1" y="4126"/>
                  </a:cubicBezTo>
                  <a:cubicBezTo>
                    <a:pt x="4477" y="3840"/>
                    <a:pt x="3715" y="7364"/>
                    <a:pt x="9049" y="6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5" name="Freeform: Shape 1856">
              <a:extLst>
                <a:ext uri="{FF2B5EF4-FFF2-40B4-BE49-F238E27FC236}">
                  <a16:creationId xmlns:a16="http://schemas.microsoft.com/office/drawing/2014/main" id="{65E332D6-6327-4BE5-B5AF-B7957436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389" y="4409114"/>
              <a:ext cx="9525" cy="9525"/>
            </a:xfrm>
            <a:custGeom>
              <a:avLst/>
              <a:gdLst>
                <a:gd name="T0" fmla="*/ 13430 w 9525"/>
                <a:gd name="T1" fmla="*/ 8 h 9525"/>
                <a:gd name="T2" fmla="*/ 0 w 9525"/>
                <a:gd name="T3" fmla="*/ 6962 h 9525"/>
                <a:gd name="T4" fmla="*/ 10573 w 9525"/>
                <a:gd name="T5" fmla="*/ 14010 h 9525"/>
                <a:gd name="T6" fmla="*/ 13430 w 9525"/>
                <a:gd name="T7" fmla="*/ 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430" y="8"/>
                  </a:moveTo>
                  <a:cubicBezTo>
                    <a:pt x="6477" y="-182"/>
                    <a:pt x="2667" y="2866"/>
                    <a:pt x="0" y="6962"/>
                  </a:cubicBezTo>
                  <a:cubicBezTo>
                    <a:pt x="5334" y="8009"/>
                    <a:pt x="7144" y="11629"/>
                    <a:pt x="10573" y="14010"/>
                  </a:cubicBezTo>
                  <a:cubicBezTo>
                    <a:pt x="7239" y="8009"/>
                    <a:pt x="10954" y="4581"/>
                    <a:pt x="134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6" name="Freeform: Shape 1857">
              <a:extLst>
                <a:ext uri="{FF2B5EF4-FFF2-40B4-BE49-F238E27FC236}">
                  <a16:creationId xmlns:a16="http://schemas.microsoft.com/office/drawing/2014/main" id="{8065CDDE-3EC8-45C1-A33A-136324BA5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017" y="4356163"/>
              <a:ext cx="9525" cy="9525"/>
            </a:xfrm>
            <a:custGeom>
              <a:avLst/>
              <a:gdLst>
                <a:gd name="T0" fmla="*/ 32118300 w 9525"/>
                <a:gd name="T1" fmla="*/ 76209525 h 9525"/>
                <a:gd name="T2" fmla="*/ 20326350 w 9525"/>
                <a:gd name="T3" fmla="*/ 0 h 9525"/>
                <a:gd name="T4" fmla="*/ 32118300 w 9525"/>
                <a:gd name="T5" fmla="*/ 7620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72" y="8001"/>
                  </a:moveTo>
                  <a:cubicBezTo>
                    <a:pt x="6039" y="6191"/>
                    <a:pt x="6801" y="571"/>
                    <a:pt x="2134" y="0"/>
                  </a:cubicBezTo>
                  <a:cubicBezTo>
                    <a:pt x="-533" y="1810"/>
                    <a:pt x="-1295" y="7429"/>
                    <a:pt x="3372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7" name="Freeform: Shape 1858">
              <a:extLst>
                <a:ext uri="{FF2B5EF4-FFF2-40B4-BE49-F238E27FC236}">
                  <a16:creationId xmlns:a16="http://schemas.microsoft.com/office/drawing/2014/main" id="{C77432C2-39B4-4847-B368-6D37207D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402" y="4407789"/>
              <a:ext cx="9525" cy="9525"/>
            </a:xfrm>
            <a:custGeom>
              <a:avLst/>
              <a:gdLst>
                <a:gd name="T0" fmla="*/ 49320450 w 9525"/>
                <a:gd name="T1" fmla="*/ 77114400 h 9525"/>
                <a:gd name="T2" fmla="*/ 20288250 w 9525"/>
                <a:gd name="T3" fmla="*/ 0 h 9525"/>
                <a:gd name="T4" fmla="*/ 49320450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78" y="8096"/>
                  </a:moveTo>
                  <a:cubicBezTo>
                    <a:pt x="5749" y="4191"/>
                    <a:pt x="6130" y="476"/>
                    <a:pt x="2130" y="0"/>
                  </a:cubicBezTo>
                  <a:cubicBezTo>
                    <a:pt x="-1013" y="2096"/>
                    <a:pt x="-1204" y="8668"/>
                    <a:pt x="5178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8" name="Freeform: Shape 1859">
              <a:extLst>
                <a:ext uri="{FF2B5EF4-FFF2-40B4-BE49-F238E27FC236}">
                  <a16:creationId xmlns:a16="http://schemas.microsoft.com/office/drawing/2014/main" id="{E2C8AE17-35A6-421B-9C2C-9FF77F3FB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293" y="4172493"/>
              <a:ext cx="9525" cy="9525"/>
            </a:xfrm>
            <a:custGeom>
              <a:avLst/>
              <a:gdLst>
                <a:gd name="T0" fmla="*/ 9811 w 9525"/>
                <a:gd name="T1" fmla="*/ 4800600 h 9525"/>
                <a:gd name="T2" fmla="*/ 0 w 9525"/>
                <a:gd name="T3" fmla="*/ 72847200 h 9525"/>
                <a:gd name="T4" fmla="*/ 9811 w 9525"/>
                <a:gd name="T5" fmla="*/ 480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811" y="504"/>
                  </a:moveTo>
                  <a:cubicBezTo>
                    <a:pt x="1810" y="-1877"/>
                    <a:pt x="2858" y="4791"/>
                    <a:pt x="0" y="7648"/>
                  </a:cubicBezTo>
                  <a:cubicBezTo>
                    <a:pt x="7525" y="9458"/>
                    <a:pt x="9715" y="6029"/>
                    <a:pt x="9811" y="5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59" name="Freeform: Shape 1860">
              <a:extLst>
                <a:ext uri="{FF2B5EF4-FFF2-40B4-BE49-F238E27FC236}">
                  <a16:creationId xmlns:a16="http://schemas.microsoft.com/office/drawing/2014/main" id="{AB2BE5E1-3434-48B2-8F08-972AD38CC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817" y="4228803"/>
              <a:ext cx="9525" cy="9525"/>
            </a:xfrm>
            <a:custGeom>
              <a:avLst/>
              <a:gdLst>
                <a:gd name="T0" fmla="*/ 5438775 w 9525"/>
                <a:gd name="T1" fmla="*/ 2828925 h 9525"/>
                <a:gd name="T2" fmla="*/ 0 w 9525"/>
                <a:gd name="T3" fmla="*/ 77228700 h 9525"/>
                <a:gd name="T4" fmla="*/ 53530500 w 9525"/>
                <a:gd name="T5" fmla="*/ 66332100 h 9525"/>
                <a:gd name="T6" fmla="*/ 5438775 w 9525"/>
                <a:gd name="T7" fmla="*/ 2828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1" y="297"/>
                  </a:moveTo>
                  <a:cubicBezTo>
                    <a:pt x="381" y="2869"/>
                    <a:pt x="191" y="5536"/>
                    <a:pt x="0" y="8108"/>
                  </a:cubicBezTo>
                  <a:cubicBezTo>
                    <a:pt x="2191" y="8012"/>
                    <a:pt x="5239" y="8774"/>
                    <a:pt x="5620" y="6964"/>
                  </a:cubicBezTo>
                  <a:cubicBezTo>
                    <a:pt x="762" y="7060"/>
                    <a:pt x="8001" y="-1703"/>
                    <a:pt x="571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0" name="Freeform: Shape 1861">
              <a:extLst>
                <a:ext uri="{FF2B5EF4-FFF2-40B4-BE49-F238E27FC236}">
                  <a16:creationId xmlns:a16="http://schemas.microsoft.com/office/drawing/2014/main" id="{64F669A8-56AE-4ADC-A25D-4E06ACD53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285" y="4320064"/>
              <a:ext cx="9525" cy="9525"/>
            </a:xfrm>
            <a:custGeom>
              <a:avLst/>
              <a:gdLst>
                <a:gd name="T0" fmla="*/ 23193375 w 9525"/>
                <a:gd name="T1" fmla="*/ 0 h 9525"/>
                <a:gd name="T2" fmla="*/ 514350 w 9525"/>
                <a:gd name="T3" fmla="*/ 73485375 h 9525"/>
                <a:gd name="T4" fmla="*/ 2319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5" y="0"/>
                  </a:moveTo>
                  <a:cubicBezTo>
                    <a:pt x="3673" y="4477"/>
                    <a:pt x="-518" y="3905"/>
                    <a:pt x="54" y="7715"/>
                  </a:cubicBezTo>
                  <a:cubicBezTo>
                    <a:pt x="6626" y="9620"/>
                    <a:pt x="7864" y="476"/>
                    <a:pt x="2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1" name="Freeform: Shape 1862">
              <a:extLst>
                <a:ext uri="{FF2B5EF4-FFF2-40B4-BE49-F238E27FC236}">
                  <a16:creationId xmlns:a16="http://schemas.microsoft.com/office/drawing/2014/main" id="{6A1F9A6A-5A04-4FC9-885B-B18E434C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164" y="4307597"/>
              <a:ext cx="9525" cy="9525"/>
            </a:xfrm>
            <a:custGeom>
              <a:avLst/>
              <a:gdLst>
                <a:gd name="T0" fmla="*/ 3933825 w 9525"/>
                <a:gd name="T1" fmla="*/ 8752 h 9525"/>
                <a:gd name="T2" fmla="*/ 72885300 w 9525"/>
                <a:gd name="T3" fmla="*/ 10848 h 9525"/>
                <a:gd name="T4" fmla="*/ 10287000 w 9525"/>
                <a:gd name="T5" fmla="*/ 942 h 9525"/>
                <a:gd name="T6" fmla="*/ 3933825 w 9525"/>
                <a:gd name="T7" fmla="*/ 875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3" y="8752"/>
                  </a:moveTo>
                  <a:cubicBezTo>
                    <a:pt x="3842" y="8657"/>
                    <a:pt x="4318" y="10848"/>
                    <a:pt x="7652" y="10848"/>
                  </a:cubicBezTo>
                  <a:cubicBezTo>
                    <a:pt x="4318" y="9324"/>
                    <a:pt x="5842" y="-3535"/>
                    <a:pt x="1080" y="942"/>
                  </a:cubicBezTo>
                  <a:cubicBezTo>
                    <a:pt x="5080" y="1418"/>
                    <a:pt x="-1682" y="4656"/>
                    <a:pt x="413" y="87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2" name="Freeform: Shape 1863">
              <a:extLst>
                <a:ext uri="{FF2B5EF4-FFF2-40B4-BE49-F238E27FC236}">
                  <a16:creationId xmlns:a16="http://schemas.microsoft.com/office/drawing/2014/main" id="{238E46E9-5164-472E-B50C-E7301DD3B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83" y="4373880"/>
              <a:ext cx="9525" cy="9525"/>
            </a:xfrm>
            <a:custGeom>
              <a:avLst/>
              <a:gdLst>
                <a:gd name="T0" fmla="*/ 8315325 w 9525"/>
                <a:gd name="T1" fmla="*/ 0 h 9525"/>
                <a:gd name="T2" fmla="*/ 89058750 w 9525"/>
                <a:gd name="T3" fmla="*/ 10096 h 9525"/>
                <a:gd name="T4" fmla="*/ 83153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73" y="0"/>
                  </a:moveTo>
                  <a:cubicBezTo>
                    <a:pt x="-1794" y="2667"/>
                    <a:pt x="1825" y="10287"/>
                    <a:pt x="9350" y="10096"/>
                  </a:cubicBezTo>
                  <a:cubicBezTo>
                    <a:pt x="9064" y="4763"/>
                    <a:pt x="4302" y="2857"/>
                    <a:pt x="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3" name="Freeform: Shape 1864">
              <a:extLst>
                <a:ext uri="{FF2B5EF4-FFF2-40B4-BE49-F238E27FC236}">
                  <a16:creationId xmlns:a16="http://schemas.microsoft.com/office/drawing/2014/main" id="{61D17214-746B-4FEF-9FA4-F141D7C5B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001" y="4250722"/>
              <a:ext cx="9525" cy="9525"/>
            </a:xfrm>
            <a:custGeom>
              <a:avLst/>
              <a:gdLst>
                <a:gd name="T0" fmla="*/ 13337 w 9525"/>
                <a:gd name="T1" fmla="*/ 68046600 h 9525"/>
                <a:gd name="T2" fmla="*/ 955 w 9525"/>
                <a:gd name="T3" fmla="*/ 0 h 9525"/>
                <a:gd name="T4" fmla="*/ 13337 w 9525"/>
                <a:gd name="T5" fmla="*/ 68046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7" y="7144"/>
                  </a:moveTo>
                  <a:cubicBezTo>
                    <a:pt x="8765" y="5048"/>
                    <a:pt x="4669" y="2667"/>
                    <a:pt x="955" y="0"/>
                  </a:cubicBezTo>
                  <a:cubicBezTo>
                    <a:pt x="-3522" y="7810"/>
                    <a:pt x="8956" y="10763"/>
                    <a:pt x="13337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4" name="Freeform: Shape 1865">
              <a:extLst>
                <a:ext uri="{FF2B5EF4-FFF2-40B4-BE49-F238E27FC236}">
                  <a16:creationId xmlns:a16="http://schemas.microsoft.com/office/drawing/2014/main" id="{E54F3EEC-9804-45AB-97E1-37FA8450B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336" y="4302062"/>
              <a:ext cx="9525" cy="9525"/>
            </a:xfrm>
            <a:custGeom>
              <a:avLst/>
              <a:gdLst>
                <a:gd name="T0" fmla="*/ 0 w 9525"/>
                <a:gd name="T1" fmla="*/ 6096 h 9525"/>
                <a:gd name="T2" fmla="*/ 12382 w 9525"/>
                <a:gd name="T3" fmla="*/ 13335 h 9525"/>
                <a:gd name="T4" fmla="*/ 16383 w 9525"/>
                <a:gd name="T5" fmla="*/ 8858 h 9525"/>
                <a:gd name="T6" fmla="*/ 11430 w 9525"/>
                <a:gd name="T7" fmla="*/ 571 h 9525"/>
                <a:gd name="T8" fmla="*/ 4096 w 9525"/>
                <a:gd name="T9" fmla="*/ 0 h 9525"/>
                <a:gd name="T10" fmla="*/ 0 w 9525"/>
                <a:gd name="T11" fmla="*/ 609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9334" y="2286"/>
                    <a:pt x="-286" y="13335"/>
                    <a:pt x="12382" y="13335"/>
                  </a:cubicBezTo>
                  <a:cubicBezTo>
                    <a:pt x="13049" y="11144"/>
                    <a:pt x="15621" y="10858"/>
                    <a:pt x="16383" y="8858"/>
                  </a:cubicBezTo>
                  <a:cubicBezTo>
                    <a:pt x="11716" y="8287"/>
                    <a:pt x="13906" y="2857"/>
                    <a:pt x="11430" y="571"/>
                  </a:cubicBezTo>
                  <a:cubicBezTo>
                    <a:pt x="6382" y="0"/>
                    <a:pt x="7525" y="2953"/>
                    <a:pt x="4096" y="0"/>
                  </a:cubicBezTo>
                  <a:cubicBezTo>
                    <a:pt x="3048" y="2381"/>
                    <a:pt x="1143" y="3905"/>
                    <a:pt x="0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5" name="Freeform: Shape 1866">
              <a:extLst>
                <a:ext uri="{FF2B5EF4-FFF2-40B4-BE49-F238E27FC236}">
                  <a16:creationId xmlns:a16="http://schemas.microsoft.com/office/drawing/2014/main" id="{0408D153-86DD-4B89-AEA5-E2230D7B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478" y="4373204"/>
              <a:ext cx="9525" cy="9525"/>
            </a:xfrm>
            <a:custGeom>
              <a:avLst/>
              <a:gdLst>
                <a:gd name="T0" fmla="*/ 12287 w 9525"/>
                <a:gd name="T1" fmla="*/ 9630 h 9525"/>
                <a:gd name="T2" fmla="*/ 14573 w 9525"/>
                <a:gd name="T3" fmla="*/ 5058 h 9525"/>
                <a:gd name="T4" fmla="*/ 0 w 9525"/>
                <a:gd name="T5" fmla="*/ 2391 h 9525"/>
                <a:gd name="T6" fmla="*/ 12287 w 9525"/>
                <a:gd name="T7" fmla="*/ 963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287" y="9630"/>
                  </a:moveTo>
                  <a:cubicBezTo>
                    <a:pt x="12383" y="7439"/>
                    <a:pt x="13430" y="6296"/>
                    <a:pt x="14573" y="5058"/>
                  </a:cubicBezTo>
                  <a:cubicBezTo>
                    <a:pt x="5144" y="7439"/>
                    <a:pt x="4191" y="-5039"/>
                    <a:pt x="0" y="2391"/>
                  </a:cubicBezTo>
                  <a:cubicBezTo>
                    <a:pt x="6477" y="3058"/>
                    <a:pt x="4477" y="9916"/>
                    <a:pt x="12287" y="9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6" name="Freeform: Shape 1867">
              <a:extLst>
                <a:ext uri="{FF2B5EF4-FFF2-40B4-BE49-F238E27FC236}">
                  <a16:creationId xmlns:a16="http://schemas.microsoft.com/office/drawing/2014/main" id="{1E2D3E51-A3A6-40D8-B9F6-8563771FE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08" y="4340243"/>
              <a:ext cx="9525" cy="9525"/>
            </a:xfrm>
            <a:custGeom>
              <a:avLst/>
              <a:gdLst>
                <a:gd name="T0" fmla="*/ 714375 w 9525"/>
                <a:gd name="T1" fmla="*/ 40957500 h 9525"/>
                <a:gd name="T2" fmla="*/ 70570725 w 9525"/>
                <a:gd name="T3" fmla="*/ 46396275 h 9525"/>
                <a:gd name="T4" fmla="*/ 714375 w 9525"/>
                <a:gd name="T5" fmla="*/ 40957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5" y="4300"/>
                  </a:moveTo>
                  <a:cubicBezTo>
                    <a:pt x="5124" y="4491"/>
                    <a:pt x="3599" y="7158"/>
                    <a:pt x="7409" y="4871"/>
                  </a:cubicBezTo>
                  <a:cubicBezTo>
                    <a:pt x="9314" y="-1129"/>
                    <a:pt x="-972" y="-1891"/>
                    <a:pt x="75" y="4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7" name="Freeform: Shape 1868">
              <a:extLst>
                <a:ext uri="{FF2B5EF4-FFF2-40B4-BE49-F238E27FC236}">
                  <a16:creationId xmlns:a16="http://schemas.microsoft.com/office/drawing/2014/main" id="{39D15A10-E286-45A8-AC68-3D7AAB74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620" y="4485513"/>
              <a:ext cx="9525" cy="9525"/>
            </a:xfrm>
            <a:custGeom>
              <a:avLst/>
              <a:gdLst>
                <a:gd name="T0" fmla="*/ 0 w 9525"/>
                <a:gd name="T1" fmla="*/ 59874150 h 9525"/>
                <a:gd name="T2" fmla="*/ 88915875 w 9525"/>
                <a:gd name="T3" fmla="*/ 51711225 h 9525"/>
                <a:gd name="T4" fmla="*/ 4533900 w 9525"/>
                <a:gd name="T5" fmla="*/ 0 h 9525"/>
                <a:gd name="T6" fmla="*/ 0 w 9525"/>
                <a:gd name="T7" fmla="*/ 59874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2762" y="5620"/>
                    <a:pt x="9335" y="8858"/>
                    <a:pt x="9335" y="5429"/>
                  </a:cubicBezTo>
                  <a:cubicBezTo>
                    <a:pt x="5620" y="4191"/>
                    <a:pt x="3620" y="1714"/>
                    <a:pt x="476" y="0"/>
                  </a:cubicBezTo>
                  <a:cubicBezTo>
                    <a:pt x="0" y="4286"/>
                    <a:pt x="3238" y="3334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8" name="Freeform: Shape 1869">
              <a:extLst>
                <a:ext uri="{FF2B5EF4-FFF2-40B4-BE49-F238E27FC236}">
                  <a16:creationId xmlns:a16="http://schemas.microsoft.com/office/drawing/2014/main" id="{9F1452DA-E5C0-4C0D-B3A9-A82EC59F3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726" y="4424172"/>
              <a:ext cx="9525" cy="9525"/>
            </a:xfrm>
            <a:custGeom>
              <a:avLst/>
              <a:gdLst>
                <a:gd name="T0" fmla="*/ 67494150 w 9525"/>
                <a:gd name="T1" fmla="*/ 49901475 h 9525"/>
                <a:gd name="T2" fmla="*/ 71123175 w 9525"/>
                <a:gd name="T3" fmla="*/ 5438775 h 9525"/>
                <a:gd name="T4" fmla="*/ 1257300 w 9525"/>
                <a:gd name="T5" fmla="*/ 0 h 9525"/>
                <a:gd name="T6" fmla="*/ 67494150 w 9525"/>
                <a:gd name="T7" fmla="*/ 4990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86" y="5239"/>
                  </a:moveTo>
                  <a:cubicBezTo>
                    <a:pt x="7181" y="3715"/>
                    <a:pt x="7276" y="2096"/>
                    <a:pt x="7467" y="571"/>
                  </a:cubicBezTo>
                  <a:cubicBezTo>
                    <a:pt x="4990" y="381"/>
                    <a:pt x="2514" y="190"/>
                    <a:pt x="132" y="0"/>
                  </a:cubicBezTo>
                  <a:cubicBezTo>
                    <a:pt x="-820" y="4096"/>
                    <a:pt x="3561" y="4381"/>
                    <a:pt x="7086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69" name="Freeform: Shape 1870">
              <a:extLst>
                <a:ext uri="{FF2B5EF4-FFF2-40B4-BE49-F238E27FC236}">
                  <a16:creationId xmlns:a16="http://schemas.microsoft.com/office/drawing/2014/main" id="{BB2AD797-ADED-4B29-BDB8-C9C23E88F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001" y="4330383"/>
              <a:ext cx="9525" cy="9525"/>
            </a:xfrm>
            <a:custGeom>
              <a:avLst/>
              <a:gdLst>
                <a:gd name="T0" fmla="*/ 82562700 w 9525"/>
                <a:gd name="T1" fmla="*/ 75904725 h 9525"/>
                <a:gd name="T2" fmla="*/ 0 w 9525"/>
                <a:gd name="T3" fmla="*/ 9677400 h 9525"/>
                <a:gd name="T4" fmla="*/ 825627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7969"/>
                  </a:moveTo>
                  <a:cubicBezTo>
                    <a:pt x="11144" y="2540"/>
                    <a:pt x="2381" y="-2127"/>
                    <a:pt x="0" y="1016"/>
                  </a:cubicBezTo>
                  <a:cubicBezTo>
                    <a:pt x="5048" y="1683"/>
                    <a:pt x="1715" y="8731"/>
                    <a:pt x="866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0" name="Freeform: Shape 1871">
              <a:extLst>
                <a:ext uri="{FF2B5EF4-FFF2-40B4-BE49-F238E27FC236}">
                  <a16:creationId xmlns:a16="http://schemas.microsoft.com/office/drawing/2014/main" id="{065174C7-8A3C-4ED6-A5DD-2A7088AC7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83" y="4480274"/>
              <a:ext cx="9525" cy="9525"/>
            </a:xfrm>
            <a:custGeom>
              <a:avLst/>
              <a:gdLst>
                <a:gd name="T0" fmla="*/ 49596675 w 9525"/>
                <a:gd name="T1" fmla="*/ 77114400 h 9525"/>
                <a:gd name="T2" fmla="*/ 20564475 w 9525"/>
                <a:gd name="T3" fmla="*/ 0 h 9525"/>
                <a:gd name="T4" fmla="*/ 49596675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07" y="8096"/>
                  </a:moveTo>
                  <a:cubicBezTo>
                    <a:pt x="5779" y="4191"/>
                    <a:pt x="4731" y="1524"/>
                    <a:pt x="2159" y="0"/>
                  </a:cubicBezTo>
                  <a:cubicBezTo>
                    <a:pt x="-984" y="2096"/>
                    <a:pt x="-1270" y="8763"/>
                    <a:pt x="5207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1" name="Freeform: Shape 1872">
              <a:extLst>
                <a:ext uri="{FF2B5EF4-FFF2-40B4-BE49-F238E27FC236}">
                  <a16:creationId xmlns:a16="http://schemas.microsoft.com/office/drawing/2014/main" id="{C0B7B84B-D30F-4B67-8EEF-11D6EE3AA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713" y="4451315"/>
              <a:ext cx="9525" cy="9525"/>
            </a:xfrm>
            <a:custGeom>
              <a:avLst/>
              <a:gdLst>
                <a:gd name="T0" fmla="*/ 0 w 9525"/>
                <a:gd name="T1" fmla="*/ 72609075 h 9525"/>
                <a:gd name="T2" fmla="*/ 58064400 w 9525"/>
                <a:gd name="T3" fmla="*/ 1847850 h 9525"/>
                <a:gd name="T4" fmla="*/ 0 w 9525"/>
                <a:gd name="T5" fmla="*/ 72609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23"/>
                  </a:moveTo>
                  <a:cubicBezTo>
                    <a:pt x="5524" y="8576"/>
                    <a:pt x="4191" y="2766"/>
                    <a:pt x="6096" y="194"/>
                  </a:cubicBezTo>
                  <a:cubicBezTo>
                    <a:pt x="476" y="-949"/>
                    <a:pt x="0" y="3147"/>
                    <a:pt x="0" y="7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2" name="Freeform: Shape 1873">
              <a:extLst>
                <a:ext uri="{FF2B5EF4-FFF2-40B4-BE49-F238E27FC236}">
                  <a16:creationId xmlns:a16="http://schemas.microsoft.com/office/drawing/2014/main" id="{7E9A64C8-53CA-462A-807F-BE664533B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187" y="4436224"/>
              <a:ext cx="9525" cy="9525"/>
            </a:xfrm>
            <a:custGeom>
              <a:avLst/>
              <a:gdLst>
                <a:gd name="T0" fmla="*/ 762 w 9525"/>
                <a:gd name="T1" fmla="*/ 997 h 9525"/>
                <a:gd name="T2" fmla="*/ 0 w 9525"/>
                <a:gd name="T3" fmla="*/ 11951 h 9525"/>
                <a:gd name="T4" fmla="*/ 8001 w 9525"/>
                <a:gd name="T5" fmla="*/ 3092 h 9525"/>
                <a:gd name="T6" fmla="*/ 10001 w 9525"/>
                <a:gd name="T7" fmla="*/ 1664 h 9525"/>
                <a:gd name="T8" fmla="*/ 762 w 9525"/>
                <a:gd name="T9" fmla="*/ 99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" y="997"/>
                  </a:moveTo>
                  <a:cubicBezTo>
                    <a:pt x="2858" y="6141"/>
                    <a:pt x="762" y="6236"/>
                    <a:pt x="0" y="11951"/>
                  </a:cubicBezTo>
                  <a:cubicBezTo>
                    <a:pt x="8287" y="14522"/>
                    <a:pt x="3524" y="4140"/>
                    <a:pt x="8001" y="3092"/>
                  </a:cubicBezTo>
                  <a:cubicBezTo>
                    <a:pt x="9144" y="3092"/>
                    <a:pt x="10192" y="3092"/>
                    <a:pt x="10001" y="1664"/>
                  </a:cubicBezTo>
                  <a:cubicBezTo>
                    <a:pt x="4000" y="2140"/>
                    <a:pt x="4477" y="-1765"/>
                    <a:pt x="762" y="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3" name="Freeform: Shape 1874">
              <a:extLst>
                <a:ext uri="{FF2B5EF4-FFF2-40B4-BE49-F238E27FC236}">
                  <a16:creationId xmlns:a16="http://schemas.microsoft.com/office/drawing/2014/main" id="{A239999C-1BFA-4E48-987A-A67263881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664" y="3482340"/>
              <a:ext cx="9525" cy="9525"/>
            </a:xfrm>
            <a:custGeom>
              <a:avLst/>
              <a:gdLst>
                <a:gd name="T0" fmla="*/ 10192 w 9525"/>
                <a:gd name="T1" fmla="*/ 11811 h 9525"/>
                <a:gd name="T2" fmla="*/ 0 w 9525"/>
                <a:gd name="T3" fmla="*/ 0 h 9525"/>
                <a:gd name="T4" fmla="*/ 10192 w 9525"/>
                <a:gd name="T5" fmla="*/ 11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92" y="11811"/>
                  </a:moveTo>
                  <a:cubicBezTo>
                    <a:pt x="12192" y="3905"/>
                    <a:pt x="7049" y="1238"/>
                    <a:pt x="0" y="0"/>
                  </a:cubicBezTo>
                  <a:cubicBezTo>
                    <a:pt x="953" y="5810"/>
                    <a:pt x="3524" y="10287"/>
                    <a:pt x="10192" y="11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4" name="Freeform: Shape 1875">
              <a:extLst>
                <a:ext uri="{FF2B5EF4-FFF2-40B4-BE49-F238E27FC236}">
                  <a16:creationId xmlns:a16="http://schemas.microsoft.com/office/drawing/2014/main" id="{053567C6-7E33-4E69-85F7-4A9B2C2D0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4925" y="3501200"/>
              <a:ext cx="9525" cy="9525"/>
            </a:xfrm>
            <a:custGeom>
              <a:avLst/>
              <a:gdLst>
                <a:gd name="T0" fmla="*/ 87325200 w 9525"/>
                <a:gd name="T1" fmla="*/ 51711225 h 9525"/>
                <a:gd name="T2" fmla="*/ 2952750 w 9525"/>
                <a:gd name="T3" fmla="*/ 0 h 9525"/>
                <a:gd name="T4" fmla="*/ 87325200 w 9525"/>
                <a:gd name="T5" fmla="*/ 517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68" y="5429"/>
                  </a:moveTo>
                  <a:cubicBezTo>
                    <a:pt x="10311" y="571"/>
                    <a:pt x="5644" y="95"/>
                    <a:pt x="310" y="0"/>
                  </a:cubicBezTo>
                  <a:cubicBezTo>
                    <a:pt x="-1881" y="5620"/>
                    <a:pt x="8216" y="2191"/>
                    <a:pt x="9168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5" name="Freeform: Shape 1876">
              <a:extLst>
                <a:ext uri="{FF2B5EF4-FFF2-40B4-BE49-F238E27FC236}">
                  <a16:creationId xmlns:a16="http://schemas.microsoft.com/office/drawing/2014/main" id="{30AE7044-CF75-48FC-BDC5-B8B9632B9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75" y="3560921"/>
              <a:ext cx="9525" cy="9525"/>
            </a:xfrm>
            <a:custGeom>
              <a:avLst/>
              <a:gdLst>
                <a:gd name="T0" fmla="*/ 20869275 w 9525"/>
                <a:gd name="T1" fmla="*/ 0 h 9525"/>
                <a:gd name="T2" fmla="*/ 0 w 9525"/>
                <a:gd name="T3" fmla="*/ 43548300 h 9525"/>
                <a:gd name="T4" fmla="*/ 88001475 w 9525"/>
                <a:gd name="T5" fmla="*/ 34470975 h 9525"/>
                <a:gd name="T6" fmla="*/ 208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0"/>
                  </a:moveTo>
                  <a:cubicBezTo>
                    <a:pt x="2096" y="2191"/>
                    <a:pt x="1048" y="3334"/>
                    <a:pt x="0" y="4572"/>
                  </a:cubicBezTo>
                  <a:cubicBezTo>
                    <a:pt x="2191" y="6858"/>
                    <a:pt x="8858" y="7715"/>
                    <a:pt x="9239" y="3619"/>
                  </a:cubicBezTo>
                  <a:cubicBezTo>
                    <a:pt x="3429" y="5048"/>
                    <a:pt x="5048" y="857"/>
                    <a:pt x="2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6" name="Freeform: Shape 1877">
              <a:extLst>
                <a:ext uri="{FF2B5EF4-FFF2-40B4-BE49-F238E27FC236}">
                  <a16:creationId xmlns:a16="http://schemas.microsoft.com/office/drawing/2014/main" id="{5D368027-3681-4C84-9D91-758AA7CF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844" y="3544157"/>
              <a:ext cx="9525" cy="9525"/>
            </a:xfrm>
            <a:custGeom>
              <a:avLst/>
              <a:gdLst>
                <a:gd name="T0" fmla="*/ 3720 w 9525"/>
                <a:gd name="T1" fmla="*/ 10668 h 9525"/>
                <a:gd name="T2" fmla="*/ 18864 w 9525"/>
                <a:gd name="T3" fmla="*/ 5525 h 9525"/>
                <a:gd name="T4" fmla="*/ 8197 w 9525"/>
                <a:gd name="T5" fmla="*/ 0 h 9525"/>
                <a:gd name="T6" fmla="*/ 576 w 9525"/>
                <a:gd name="T7" fmla="*/ 4191 h 9525"/>
                <a:gd name="T8" fmla="*/ 3720 w 9525"/>
                <a:gd name="T9" fmla="*/ 1066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20" y="10668"/>
                  </a:moveTo>
                  <a:cubicBezTo>
                    <a:pt x="1243" y="1715"/>
                    <a:pt x="16197" y="13240"/>
                    <a:pt x="18864" y="5525"/>
                  </a:cubicBezTo>
                  <a:cubicBezTo>
                    <a:pt x="14102" y="4572"/>
                    <a:pt x="13721" y="476"/>
                    <a:pt x="8197" y="0"/>
                  </a:cubicBezTo>
                  <a:cubicBezTo>
                    <a:pt x="6768" y="4286"/>
                    <a:pt x="5625" y="1524"/>
                    <a:pt x="576" y="4191"/>
                  </a:cubicBezTo>
                  <a:cubicBezTo>
                    <a:pt x="-757" y="7239"/>
                    <a:pt x="196" y="15907"/>
                    <a:pt x="372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7" name="Freeform: Shape 1878">
              <a:extLst>
                <a:ext uri="{FF2B5EF4-FFF2-40B4-BE49-F238E27FC236}">
                  <a16:creationId xmlns:a16="http://schemas.microsoft.com/office/drawing/2014/main" id="{CE8C50BE-15B5-4FDF-B76D-9F1F9CC7D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7221" y="3865817"/>
              <a:ext cx="9525" cy="9525"/>
            </a:xfrm>
            <a:custGeom>
              <a:avLst/>
              <a:gdLst>
                <a:gd name="T0" fmla="*/ 17240 w 9525"/>
                <a:gd name="T1" fmla="*/ 0 h 9525"/>
                <a:gd name="T2" fmla="*/ 4286 w 9525"/>
                <a:gd name="T3" fmla="*/ 667 h 9525"/>
                <a:gd name="T4" fmla="*/ 0 w 9525"/>
                <a:gd name="T5" fmla="*/ 8192 h 9525"/>
                <a:gd name="T6" fmla="*/ 18193 w 9525"/>
                <a:gd name="T7" fmla="*/ 11144 h 9525"/>
                <a:gd name="T8" fmla="*/ 1724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40" y="0"/>
                  </a:moveTo>
                  <a:cubicBezTo>
                    <a:pt x="11240" y="0"/>
                    <a:pt x="8477" y="8287"/>
                    <a:pt x="4286" y="667"/>
                  </a:cubicBezTo>
                  <a:cubicBezTo>
                    <a:pt x="3239" y="3620"/>
                    <a:pt x="0" y="4286"/>
                    <a:pt x="0" y="8192"/>
                  </a:cubicBezTo>
                  <a:cubicBezTo>
                    <a:pt x="5239" y="12763"/>
                    <a:pt x="9811" y="11144"/>
                    <a:pt x="18193" y="11144"/>
                  </a:cubicBezTo>
                  <a:cubicBezTo>
                    <a:pt x="18002" y="7429"/>
                    <a:pt x="15907" y="5048"/>
                    <a:pt x="17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8" name="Freeform: Shape 1879">
              <a:extLst>
                <a:ext uri="{FF2B5EF4-FFF2-40B4-BE49-F238E27FC236}">
                  <a16:creationId xmlns:a16="http://schemas.microsoft.com/office/drawing/2014/main" id="{5907CAD5-3187-4D23-88EB-E4144214A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62" y="2989612"/>
              <a:ext cx="9525" cy="9525"/>
            </a:xfrm>
            <a:custGeom>
              <a:avLst/>
              <a:gdLst>
                <a:gd name="T0" fmla="*/ 20478750 w 9525"/>
                <a:gd name="T1" fmla="*/ 0 h 9525"/>
                <a:gd name="T2" fmla="*/ 63112650 w 9525"/>
                <a:gd name="T3" fmla="*/ 14478 h 9525"/>
                <a:gd name="T4" fmla="*/ 20478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50" y="0"/>
                  </a:moveTo>
                  <a:cubicBezTo>
                    <a:pt x="-137" y="4381"/>
                    <a:pt x="-2708" y="14669"/>
                    <a:pt x="6626" y="14478"/>
                  </a:cubicBezTo>
                  <a:cubicBezTo>
                    <a:pt x="1864" y="6477"/>
                    <a:pt x="5674" y="4477"/>
                    <a:pt x="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79" name="Freeform: Shape 1880">
              <a:extLst>
                <a:ext uri="{FF2B5EF4-FFF2-40B4-BE49-F238E27FC236}">
                  <a16:creationId xmlns:a16="http://schemas.microsoft.com/office/drawing/2014/main" id="{1E3BCEB7-E06D-49E3-889F-31F0CEF34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360" y="2677359"/>
              <a:ext cx="9525" cy="9525"/>
            </a:xfrm>
            <a:custGeom>
              <a:avLst/>
              <a:gdLst>
                <a:gd name="T0" fmla="*/ 0 w 9525"/>
                <a:gd name="T1" fmla="*/ 27441525 h 9525"/>
                <a:gd name="T2" fmla="*/ 68951475 w 9525"/>
                <a:gd name="T3" fmla="*/ 47396400 h 9525"/>
                <a:gd name="T4" fmla="*/ 72580500 w 9525"/>
                <a:gd name="T5" fmla="*/ 2943225 h 9525"/>
                <a:gd name="T6" fmla="*/ 0 w 9525"/>
                <a:gd name="T7" fmla="*/ 27441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881"/>
                  </a:moveTo>
                  <a:cubicBezTo>
                    <a:pt x="2476" y="3547"/>
                    <a:pt x="3334" y="5357"/>
                    <a:pt x="7239" y="4976"/>
                  </a:cubicBezTo>
                  <a:cubicBezTo>
                    <a:pt x="7334" y="3452"/>
                    <a:pt x="7429" y="1833"/>
                    <a:pt x="7620" y="309"/>
                  </a:cubicBezTo>
                  <a:cubicBezTo>
                    <a:pt x="3429" y="-453"/>
                    <a:pt x="667" y="118"/>
                    <a:pt x="0" y="28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0" name="Freeform: Shape 1881">
              <a:extLst>
                <a:ext uri="{FF2B5EF4-FFF2-40B4-BE49-F238E27FC236}">
                  <a16:creationId xmlns:a16="http://schemas.microsoft.com/office/drawing/2014/main" id="{EB8FF967-5D7A-491B-B4D4-AC4C9F16C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549122"/>
              <a:ext cx="9525" cy="9525"/>
            </a:xfrm>
            <a:custGeom>
              <a:avLst/>
              <a:gdLst>
                <a:gd name="T0" fmla="*/ 12287 w 9525"/>
                <a:gd name="T1" fmla="*/ 9799 h 9525"/>
                <a:gd name="T2" fmla="*/ 0 w 9525"/>
                <a:gd name="T3" fmla="*/ 1036 h 9525"/>
                <a:gd name="T4" fmla="*/ 12287 w 9525"/>
                <a:gd name="T5" fmla="*/ 97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287" y="9799"/>
                  </a:moveTo>
                  <a:cubicBezTo>
                    <a:pt x="15240" y="1893"/>
                    <a:pt x="5620" y="-2012"/>
                    <a:pt x="0" y="1036"/>
                  </a:cubicBezTo>
                  <a:cubicBezTo>
                    <a:pt x="0" y="7036"/>
                    <a:pt x="8001" y="7132"/>
                    <a:pt x="12287" y="97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1" name="Freeform: Shape 1882">
              <a:extLst>
                <a:ext uri="{FF2B5EF4-FFF2-40B4-BE49-F238E27FC236}">
                  <a16:creationId xmlns:a16="http://schemas.microsoft.com/office/drawing/2014/main" id="{FD84D117-7CD8-4138-923F-09BAC467B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87" y="2356675"/>
              <a:ext cx="9525" cy="9525"/>
            </a:xfrm>
            <a:custGeom>
              <a:avLst/>
              <a:gdLst>
                <a:gd name="T0" fmla="*/ 1847 w 9525"/>
                <a:gd name="T1" fmla="*/ 0 h 9525"/>
                <a:gd name="T2" fmla="*/ 2799 w 9525"/>
                <a:gd name="T3" fmla="*/ 11144 h 9525"/>
                <a:gd name="T4" fmla="*/ 14420 w 9525"/>
                <a:gd name="T5" fmla="*/ 4096 h 9525"/>
                <a:gd name="T6" fmla="*/ 1847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47" y="0"/>
                  </a:moveTo>
                  <a:cubicBezTo>
                    <a:pt x="-439" y="4382"/>
                    <a:pt x="-1106" y="7334"/>
                    <a:pt x="2799" y="11144"/>
                  </a:cubicBezTo>
                  <a:cubicBezTo>
                    <a:pt x="4418" y="6572"/>
                    <a:pt x="13562" y="9430"/>
                    <a:pt x="14420" y="4096"/>
                  </a:cubicBezTo>
                  <a:cubicBezTo>
                    <a:pt x="7847" y="6572"/>
                    <a:pt x="7657" y="1715"/>
                    <a:pt x="1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2" name="Freeform: Shape 1883">
              <a:extLst>
                <a:ext uri="{FF2B5EF4-FFF2-40B4-BE49-F238E27FC236}">
                  <a16:creationId xmlns:a16="http://schemas.microsoft.com/office/drawing/2014/main" id="{F4A6ED7D-08B4-4CC6-BE13-6891F331C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064" y="3642511"/>
              <a:ext cx="9525" cy="9525"/>
            </a:xfrm>
            <a:custGeom>
              <a:avLst/>
              <a:gdLst>
                <a:gd name="T0" fmla="*/ 0 w 9525"/>
                <a:gd name="T1" fmla="*/ 54816375 h 9525"/>
                <a:gd name="T2" fmla="*/ 15145 w 9525"/>
                <a:gd name="T3" fmla="*/ 4914900 h 9525"/>
                <a:gd name="T4" fmla="*/ 0 w 9525"/>
                <a:gd name="T5" fmla="*/ 54816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55"/>
                  </a:moveTo>
                  <a:cubicBezTo>
                    <a:pt x="4572" y="3564"/>
                    <a:pt x="12287" y="4517"/>
                    <a:pt x="15145" y="516"/>
                  </a:cubicBezTo>
                  <a:cubicBezTo>
                    <a:pt x="6382" y="-1294"/>
                    <a:pt x="2858" y="1945"/>
                    <a:pt x="0" y="57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3" name="Freeform: Shape 1884">
              <a:extLst>
                <a:ext uri="{FF2B5EF4-FFF2-40B4-BE49-F238E27FC236}">
                  <a16:creationId xmlns:a16="http://schemas.microsoft.com/office/drawing/2014/main" id="{DA11EED0-9814-4806-9383-0BD7ADE20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06" y="2683169"/>
              <a:ext cx="9525" cy="9525"/>
            </a:xfrm>
            <a:custGeom>
              <a:avLst/>
              <a:gdLst>
                <a:gd name="T0" fmla="*/ 14058 w 9525"/>
                <a:gd name="T1" fmla="*/ 29260800 h 9525"/>
                <a:gd name="T2" fmla="*/ 914 w 9525"/>
                <a:gd name="T3" fmla="*/ 50120550 h 9525"/>
                <a:gd name="T4" fmla="*/ 4723 w 9525"/>
                <a:gd name="T5" fmla="*/ 38328600 h 9525"/>
                <a:gd name="T6" fmla="*/ 14058 w 9525"/>
                <a:gd name="T7" fmla="*/ 2926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058" y="3072"/>
                  </a:moveTo>
                  <a:cubicBezTo>
                    <a:pt x="10819" y="-2072"/>
                    <a:pt x="-3754" y="-357"/>
                    <a:pt x="914" y="5262"/>
                  </a:cubicBezTo>
                  <a:cubicBezTo>
                    <a:pt x="1390" y="4024"/>
                    <a:pt x="2628" y="3643"/>
                    <a:pt x="4723" y="4024"/>
                  </a:cubicBezTo>
                  <a:cubicBezTo>
                    <a:pt x="4057" y="10882"/>
                    <a:pt x="13963" y="5834"/>
                    <a:pt x="14058" y="30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4" name="Freeform: Shape 1885">
              <a:extLst>
                <a:ext uri="{FF2B5EF4-FFF2-40B4-BE49-F238E27FC236}">
                  <a16:creationId xmlns:a16="http://schemas.microsoft.com/office/drawing/2014/main" id="{921B6D01-B805-4232-B52D-5C035458C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73" y="2324576"/>
              <a:ext cx="9525" cy="9525"/>
            </a:xfrm>
            <a:custGeom>
              <a:avLst/>
              <a:gdLst>
                <a:gd name="T0" fmla="*/ 65351025 w 9525"/>
                <a:gd name="T1" fmla="*/ 65322450 h 9525"/>
                <a:gd name="T2" fmla="*/ 28575 w 9525"/>
                <a:gd name="T3" fmla="*/ 0 h 9525"/>
                <a:gd name="T4" fmla="*/ 65351025 w 9525"/>
                <a:gd name="T5" fmla="*/ 6532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861" y="6858"/>
                  </a:moveTo>
                  <a:cubicBezTo>
                    <a:pt x="8480" y="1715"/>
                    <a:pt x="4194" y="953"/>
                    <a:pt x="3" y="0"/>
                  </a:cubicBezTo>
                  <a:cubicBezTo>
                    <a:pt x="-92" y="4001"/>
                    <a:pt x="2194" y="6286"/>
                    <a:pt x="6861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5" name="Freeform: Shape 1886">
              <a:extLst>
                <a:ext uri="{FF2B5EF4-FFF2-40B4-BE49-F238E27FC236}">
                  <a16:creationId xmlns:a16="http://schemas.microsoft.com/office/drawing/2014/main" id="{1026AE40-5BE2-488F-8EB5-DAED2C499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635" y="3166015"/>
              <a:ext cx="9525" cy="9525"/>
            </a:xfrm>
            <a:custGeom>
              <a:avLst/>
              <a:gdLst>
                <a:gd name="T0" fmla="*/ 12386 w 9525"/>
                <a:gd name="T1" fmla="*/ 68951475 h 9525"/>
                <a:gd name="T2" fmla="*/ 3 w 9525"/>
                <a:gd name="T3" fmla="*/ 0 h 9525"/>
                <a:gd name="T4" fmla="*/ 12386 w 9525"/>
                <a:gd name="T5" fmla="*/ 6895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6" y="7239"/>
                  </a:moveTo>
                  <a:cubicBezTo>
                    <a:pt x="11624" y="-667"/>
                    <a:pt x="9147" y="1810"/>
                    <a:pt x="3" y="0"/>
                  </a:cubicBezTo>
                  <a:cubicBezTo>
                    <a:pt x="-187" y="5620"/>
                    <a:pt x="7909" y="5143"/>
                    <a:pt x="12386" y="7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6" name="Freeform: Shape 1887">
              <a:extLst>
                <a:ext uri="{FF2B5EF4-FFF2-40B4-BE49-F238E27FC236}">
                  <a16:creationId xmlns:a16="http://schemas.microsoft.com/office/drawing/2014/main" id="{1A31F7A5-4FF9-4A1E-85DF-FF763E00B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974" y="2829211"/>
              <a:ext cx="9525" cy="9525"/>
            </a:xfrm>
            <a:custGeom>
              <a:avLst/>
              <a:gdLst>
                <a:gd name="T0" fmla="*/ 12097 w 9525"/>
                <a:gd name="T1" fmla="*/ 9716 h 9525"/>
                <a:gd name="T2" fmla="*/ 12287 w 9525"/>
                <a:gd name="T3" fmla="*/ 9525 h 9525"/>
                <a:gd name="T4" fmla="*/ 13621 w 9525"/>
                <a:gd name="T5" fmla="*/ 11144 h 9525"/>
                <a:gd name="T6" fmla="*/ 12573 w 9525"/>
                <a:gd name="T7" fmla="*/ 2953 h 9525"/>
                <a:gd name="T8" fmla="*/ 9239 w 9525"/>
                <a:gd name="T9" fmla="*/ 0 h 9525"/>
                <a:gd name="T10" fmla="*/ 7620 w 9525"/>
                <a:gd name="T11" fmla="*/ 1810 h 9525"/>
                <a:gd name="T12" fmla="*/ 0 w 9525"/>
                <a:gd name="T13" fmla="*/ 6382 h 9525"/>
                <a:gd name="T14" fmla="*/ 4000 w 9525"/>
                <a:gd name="T15" fmla="*/ 6382 h 9525"/>
                <a:gd name="T16" fmla="*/ 3239 w 9525"/>
                <a:gd name="T17" fmla="*/ 7429 h 9525"/>
                <a:gd name="T18" fmla="*/ 12097 w 9525"/>
                <a:gd name="T19" fmla="*/ 9716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2097" y="9716"/>
                  </a:moveTo>
                  <a:cubicBezTo>
                    <a:pt x="12192" y="9620"/>
                    <a:pt x="12192" y="9525"/>
                    <a:pt x="12287" y="9525"/>
                  </a:cubicBezTo>
                  <a:cubicBezTo>
                    <a:pt x="12668" y="10001"/>
                    <a:pt x="13145" y="10573"/>
                    <a:pt x="13621" y="11144"/>
                  </a:cubicBezTo>
                  <a:cubicBezTo>
                    <a:pt x="17812" y="7525"/>
                    <a:pt x="16002" y="4572"/>
                    <a:pt x="12573" y="2953"/>
                  </a:cubicBezTo>
                  <a:cubicBezTo>
                    <a:pt x="11716" y="1715"/>
                    <a:pt x="10573" y="571"/>
                    <a:pt x="9239" y="0"/>
                  </a:cubicBezTo>
                  <a:cubicBezTo>
                    <a:pt x="8763" y="667"/>
                    <a:pt x="8096" y="1238"/>
                    <a:pt x="7620" y="1810"/>
                  </a:cubicBezTo>
                  <a:cubicBezTo>
                    <a:pt x="4191" y="1810"/>
                    <a:pt x="857" y="3048"/>
                    <a:pt x="0" y="6382"/>
                  </a:cubicBezTo>
                  <a:cubicBezTo>
                    <a:pt x="1619" y="6382"/>
                    <a:pt x="2858" y="6382"/>
                    <a:pt x="4000" y="6382"/>
                  </a:cubicBezTo>
                  <a:cubicBezTo>
                    <a:pt x="3810" y="6763"/>
                    <a:pt x="3429" y="7048"/>
                    <a:pt x="3239" y="7429"/>
                  </a:cubicBezTo>
                  <a:cubicBezTo>
                    <a:pt x="7525" y="7144"/>
                    <a:pt x="6763" y="10668"/>
                    <a:pt x="12097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7" name="Freeform: Shape 1888">
              <a:extLst>
                <a:ext uri="{FF2B5EF4-FFF2-40B4-BE49-F238E27FC236}">
                  <a16:creationId xmlns:a16="http://schemas.microsoft.com/office/drawing/2014/main" id="{9538BB38-1B44-4D4F-A311-6DA05010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115" y="3777721"/>
              <a:ext cx="9525" cy="9525"/>
            </a:xfrm>
            <a:custGeom>
              <a:avLst/>
              <a:gdLst>
                <a:gd name="T0" fmla="*/ 48025050 w 9525"/>
                <a:gd name="T1" fmla="*/ 78828900 h 9525"/>
                <a:gd name="T2" fmla="*/ 68894325 w 9525"/>
                <a:gd name="T3" fmla="*/ 35280600 h 9525"/>
                <a:gd name="T4" fmla="*/ 84315300 w 9525"/>
                <a:gd name="T5" fmla="*/ 66122550 h 9525"/>
                <a:gd name="T6" fmla="*/ 88849200 w 9525"/>
                <a:gd name="T7" fmla="*/ 6238875 h 9525"/>
                <a:gd name="T8" fmla="*/ 48025050 w 9525"/>
                <a:gd name="T9" fmla="*/ 78828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042" y="8276"/>
                  </a:moveTo>
                  <a:cubicBezTo>
                    <a:pt x="5423" y="6466"/>
                    <a:pt x="5042" y="3799"/>
                    <a:pt x="7233" y="3704"/>
                  </a:cubicBezTo>
                  <a:cubicBezTo>
                    <a:pt x="7614" y="4942"/>
                    <a:pt x="7042" y="6847"/>
                    <a:pt x="8852" y="6942"/>
                  </a:cubicBezTo>
                  <a:cubicBezTo>
                    <a:pt x="9042" y="4847"/>
                    <a:pt x="9138" y="2751"/>
                    <a:pt x="9328" y="655"/>
                  </a:cubicBezTo>
                  <a:cubicBezTo>
                    <a:pt x="470" y="-2773"/>
                    <a:pt x="-4197" y="8371"/>
                    <a:pt x="5042" y="82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8" name="Freeform: Shape 1889">
              <a:extLst>
                <a:ext uri="{FF2B5EF4-FFF2-40B4-BE49-F238E27FC236}">
                  <a16:creationId xmlns:a16="http://schemas.microsoft.com/office/drawing/2014/main" id="{5C4AFCC0-BDA3-48A6-8C8A-79E848519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727" y="3815355"/>
              <a:ext cx="9525" cy="9525"/>
            </a:xfrm>
            <a:custGeom>
              <a:avLst/>
              <a:gdLst>
                <a:gd name="T0" fmla="*/ 14573 w 9525"/>
                <a:gd name="T1" fmla="*/ 51511200 h 9525"/>
                <a:gd name="T2" fmla="*/ 14954 w 9525"/>
                <a:gd name="T3" fmla="*/ 7058025 h 9525"/>
                <a:gd name="T4" fmla="*/ 0 w 9525"/>
                <a:gd name="T5" fmla="*/ 26108025 h 9525"/>
                <a:gd name="T6" fmla="*/ 5239 w 9525"/>
                <a:gd name="T7" fmla="*/ 60588525 h 9525"/>
                <a:gd name="T8" fmla="*/ 5620 w 9525"/>
                <a:gd name="T9" fmla="*/ 15220950 h 9525"/>
                <a:gd name="T10" fmla="*/ 14573 w 9525"/>
                <a:gd name="T11" fmla="*/ 51511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573" y="5408"/>
                  </a:moveTo>
                  <a:cubicBezTo>
                    <a:pt x="14669" y="3789"/>
                    <a:pt x="14764" y="2265"/>
                    <a:pt x="14954" y="741"/>
                  </a:cubicBezTo>
                  <a:cubicBezTo>
                    <a:pt x="10287" y="3313"/>
                    <a:pt x="2953" y="-3545"/>
                    <a:pt x="0" y="2741"/>
                  </a:cubicBezTo>
                  <a:cubicBezTo>
                    <a:pt x="2572" y="3313"/>
                    <a:pt x="2953" y="5599"/>
                    <a:pt x="5239" y="6361"/>
                  </a:cubicBezTo>
                  <a:cubicBezTo>
                    <a:pt x="6191" y="3694"/>
                    <a:pt x="2858" y="2074"/>
                    <a:pt x="5620" y="1598"/>
                  </a:cubicBezTo>
                  <a:cubicBezTo>
                    <a:pt x="5620" y="5122"/>
                    <a:pt x="10001" y="5313"/>
                    <a:pt x="14573" y="5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89" name="Freeform: Shape 1890">
              <a:extLst>
                <a:ext uri="{FF2B5EF4-FFF2-40B4-BE49-F238E27FC236}">
                  <a16:creationId xmlns:a16="http://schemas.microsoft.com/office/drawing/2014/main" id="{4C33114F-215B-4792-8D94-22F0DF728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166" y="2702924"/>
              <a:ext cx="9525" cy="9525"/>
            </a:xfrm>
            <a:custGeom>
              <a:avLst/>
              <a:gdLst>
                <a:gd name="T0" fmla="*/ 9620 w 9525"/>
                <a:gd name="T1" fmla="*/ 8748 h 9525"/>
                <a:gd name="T2" fmla="*/ 8287 w 9525"/>
                <a:gd name="T3" fmla="*/ 7796 h 9525"/>
                <a:gd name="T4" fmla="*/ 14097 w 9525"/>
                <a:gd name="T5" fmla="*/ 176 h 9525"/>
                <a:gd name="T6" fmla="*/ 6858 w 9525"/>
                <a:gd name="T7" fmla="*/ 747 h 9525"/>
                <a:gd name="T8" fmla="*/ 5906 w 9525"/>
                <a:gd name="T9" fmla="*/ 7129 h 9525"/>
                <a:gd name="T10" fmla="*/ 0 w 9525"/>
                <a:gd name="T11" fmla="*/ 14273 h 9525"/>
                <a:gd name="T12" fmla="*/ 9620 w 9525"/>
                <a:gd name="T13" fmla="*/ 874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620" y="8748"/>
                  </a:moveTo>
                  <a:cubicBezTo>
                    <a:pt x="9144" y="8367"/>
                    <a:pt x="8763" y="8082"/>
                    <a:pt x="8287" y="7796"/>
                  </a:cubicBezTo>
                  <a:cubicBezTo>
                    <a:pt x="10668" y="5700"/>
                    <a:pt x="12287" y="2843"/>
                    <a:pt x="14097" y="176"/>
                  </a:cubicBezTo>
                  <a:cubicBezTo>
                    <a:pt x="10858" y="-586"/>
                    <a:pt x="10001" y="1414"/>
                    <a:pt x="6858" y="747"/>
                  </a:cubicBezTo>
                  <a:cubicBezTo>
                    <a:pt x="7334" y="2367"/>
                    <a:pt x="5620" y="5415"/>
                    <a:pt x="5906" y="7129"/>
                  </a:cubicBezTo>
                  <a:cubicBezTo>
                    <a:pt x="2858" y="7320"/>
                    <a:pt x="476" y="10939"/>
                    <a:pt x="0" y="14273"/>
                  </a:cubicBezTo>
                  <a:cubicBezTo>
                    <a:pt x="3524" y="12844"/>
                    <a:pt x="8573" y="12749"/>
                    <a:pt x="9620" y="8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0" name="Freeform: Shape 1891">
              <a:extLst>
                <a:ext uri="{FF2B5EF4-FFF2-40B4-BE49-F238E27FC236}">
                  <a16:creationId xmlns:a16="http://schemas.microsoft.com/office/drawing/2014/main" id="{B9353E7E-ACE4-459A-BE01-DD34FCAD4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75" y="2719695"/>
              <a:ext cx="19050" cy="9525"/>
            </a:xfrm>
            <a:custGeom>
              <a:avLst/>
              <a:gdLst>
                <a:gd name="T0" fmla="*/ 10858 w 19050"/>
                <a:gd name="T1" fmla="*/ 71466075 h 9525"/>
                <a:gd name="T2" fmla="*/ 10763 w 19050"/>
                <a:gd name="T3" fmla="*/ 36985575 h 9525"/>
                <a:gd name="T4" fmla="*/ 19241 w 19050"/>
                <a:gd name="T5" fmla="*/ 18840450 h 9525"/>
                <a:gd name="T6" fmla="*/ 10382 w 19050"/>
                <a:gd name="T7" fmla="*/ 30641925 h 9525"/>
                <a:gd name="T8" fmla="*/ 9430 w 19050"/>
                <a:gd name="T9" fmla="*/ 11582400 h 9525"/>
                <a:gd name="T10" fmla="*/ 0 w 19050"/>
                <a:gd name="T11" fmla="*/ 35175825 h 9525"/>
                <a:gd name="T12" fmla="*/ 10858 w 19050"/>
                <a:gd name="T13" fmla="*/ 7146607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858" y="7503"/>
                  </a:moveTo>
                  <a:cubicBezTo>
                    <a:pt x="11049" y="6169"/>
                    <a:pt x="11049" y="4931"/>
                    <a:pt x="10763" y="3883"/>
                  </a:cubicBezTo>
                  <a:cubicBezTo>
                    <a:pt x="14669" y="4455"/>
                    <a:pt x="17621" y="3883"/>
                    <a:pt x="19241" y="1978"/>
                  </a:cubicBezTo>
                  <a:cubicBezTo>
                    <a:pt x="16288" y="-1451"/>
                    <a:pt x="11811" y="-22"/>
                    <a:pt x="10382" y="3217"/>
                  </a:cubicBezTo>
                  <a:cubicBezTo>
                    <a:pt x="10097" y="2455"/>
                    <a:pt x="9906" y="1693"/>
                    <a:pt x="9430" y="1216"/>
                  </a:cubicBezTo>
                  <a:cubicBezTo>
                    <a:pt x="6096" y="1883"/>
                    <a:pt x="1715" y="1502"/>
                    <a:pt x="0" y="3693"/>
                  </a:cubicBezTo>
                  <a:cubicBezTo>
                    <a:pt x="5239" y="3693"/>
                    <a:pt x="3239" y="9122"/>
                    <a:pt x="10858" y="7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1" name="Freeform: Shape 1892">
              <a:extLst>
                <a:ext uri="{FF2B5EF4-FFF2-40B4-BE49-F238E27FC236}">
                  <a16:creationId xmlns:a16="http://schemas.microsoft.com/office/drawing/2014/main" id="{C49C477E-F8A6-4CC2-B56F-1DFC80D71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3756755"/>
              <a:ext cx="9525" cy="19050"/>
            </a:xfrm>
            <a:custGeom>
              <a:avLst/>
              <a:gdLst>
                <a:gd name="T0" fmla="*/ 12097 w 9525"/>
                <a:gd name="T1" fmla="*/ 0 h 19050"/>
                <a:gd name="T2" fmla="*/ 0 w 9525"/>
                <a:gd name="T3" fmla="*/ 13335 h 19050"/>
                <a:gd name="T4" fmla="*/ 8668 w 9525"/>
                <a:gd name="T5" fmla="*/ 20288 h 19050"/>
                <a:gd name="T6" fmla="*/ 17907 w 9525"/>
                <a:gd name="T7" fmla="*/ 19431 h 19050"/>
                <a:gd name="T8" fmla="*/ 12097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2097" y="0"/>
                  </a:moveTo>
                  <a:cubicBezTo>
                    <a:pt x="8287" y="4953"/>
                    <a:pt x="7239" y="8858"/>
                    <a:pt x="0" y="13335"/>
                  </a:cubicBezTo>
                  <a:cubicBezTo>
                    <a:pt x="6763" y="16954"/>
                    <a:pt x="14097" y="11811"/>
                    <a:pt x="8668" y="20288"/>
                  </a:cubicBezTo>
                  <a:cubicBezTo>
                    <a:pt x="12668" y="24479"/>
                    <a:pt x="12287" y="18193"/>
                    <a:pt x="17907" y="19431"/>
                  </a:cubicBezTo>
                  <a:cubicBezTo>
                    <a:pt x="10478" y="10858"/>
                    <a:pt x="19241" y="8668"/>
                    <a:pt x="1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2" name="Freeform: Shape 1893">
              <a:extLst>
                <a:ext uri="{FF2B5EF4-FFF2-40B4-BE49-F238E27FC236}">
                  <a16:creationId xmlns:a16="http://schemas.microsoft.com/office/drawing/2014/main" id="{82B16A38-F3DD-467D-9223-B3EBB6125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537" y="2633464"/>
              <a:ext cx="9525" cy="19050"/>
            </a:xfrm>
            <a:custGeom>
              <a:avLst/>
              <a:gdLst>
                <a:gd name="T0" fmla="*/ 12725 w 9525"/>
                <a:gd name="T1" fmla="*/ 5151 h 19050"/>
                <a:gd name="T2" fmla="*/ 7486 w 9525"/>
                <a:gd name="T3" fmla="*/ 8 h 19050"/>
                <a:gd name="T4" fmla="*/ 7105 w 9525"/>
                <a:gd name="T5" fmla="*/ 1151 h 19050"/>
                <a:gd name="T6" fmla="*/ 152 w 9525"/>
                <a:gd name="T7" fmla="*/ 2008 h 19050"/>
                <a:gd name="T8" fmla="*/ 4628 w 9525"/>
                <a:gd name="T9" fmla="*/ 8771 h 19050"/>
                <a:gd name="T10" fmla="*/ 4914 w 9525"/>
                <a:gd name="T11" fmla="*/ 8390 h 19050"/>
                <a:gd name="T12" fmla="*/ 914 w 9525"/>
                <a:gd name="T13" fmla="*/ 15343 h 19050"/>
                <a:gd name="T14" fmla="*/ 11486 w 9525"/>
                <a:gd name="T15" fmla="*/ 22392 h 19050"/>
                <a:gd name="T16" fmla="*/ 12058 w 9525"/>
                <a:gd name="T17" fmla="*/ 14581 h 19050"/>
                <a:gd name="T18" fmla="*/ 6724 w 9525"/>
                <a:gd name="T19" fmla="*/ 11057 h 19050"/>
                <a:gd name="T20" fmla="*/ 12725 w 9525"/>
                <a:gd name="T21" fmla="*/ 515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19050">
                  <a:moveTo>
                    <a:pt x="12725" y="5151"/>
                  </a:moveTo>
                  <a:cubicBezTo>
                    <a:pt x="5962" y="7152"/>
                    <a:pt x="11963" y="-278"/>
                    <a:pt x="7486" y="8"/>
                  </a:cubicBezTo>
                  <a:cubicBezTo>
                    <a:pt x="7295" y="389"/>
                    <a:pt x="7295" y="770"/>
                    <a:pt x="7105" y="1151"/>
                  </a:cubicBezTo>
                  <a:cubicBezTo>
                    <a:pt x="4343" y="961"/>
                    <a:pt x="3485" y="2961"/>
                    <a:pt x="152" y="2008"/>
                  </a:cubicBezTo>
                  <a:cubicBezTo>
                    <a:pt x="-706" y="5818"/>
                    <a:pt x="2247" y="7057"/>
                    <a:pt x="4628" y="8771"/>
                  </a:cubicBezTo>
                  <a:cubicBezTo>
                    <a:pt x="4724" y="8580"/>
                    <a:pt x="4819" y="8485"/>
                    <a:pt x="4914" y="8390"/>
                  </a:cubicBezTo>
                  <a:cubicBezTo>
                    <a:pt x="4152" y="10486"/>
                    <a:pt x="3200" y="12581"/>
                    <a:pt x="914" y="15343"/>
                  </a:cubicBezTo>
                  <a:cubicBezTo>
                    <a:pt x="5771" y="16677"/>
                    <a:pt x="4914" y="22297"/>
                    <a:pt x="11486" y="22392"/>
                  </a:cubicBezTo>
                  <a:cubicBezTo>
                    <a:pt x="11677" y="19820"/>
                    <a:pt x="11867" y="17153"/>
                    <a:pt x="12058" y="14581"/>
                  </a:cubicBezTo>
                  <a:cubicBezTo>
                    <a:pt x="9200" y="14200"/>
                    <a:pt x="5676" y="14296"/>
                    <a:pt x="6724" y="11057"/>
                  </a:cubicBezTo>
                  <a:cubicBezTo>
                    <a:pt x="7772" y="8009"/>
                    <a:pt x="13963" y="10295"/>
                    <a:pt x="12725" y="5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3" name="Freeform: Shape 1894">
              <a:extLst>
                <a:ext uri="{FF2B5EF4-FFF2-40B4-BE49-F238E27FC236}">
                  <a16:creationId xmlns:a16="http://schemas.microsoft.com/office/drawing/2014/main" id="{313D59D3-5516-445F-8D81-42F5A612B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874" y="3191959"/>
              <a:ext cx="9525" cy="9525"/>
            </a:xfrm>
            <a:custGeom>
              <a:avLst/>
              <a:gdLst>
                <a:gd name="T0" fmla="*/ 3524 w 9525"/>
                <a:gd name="T1" fmla="*/ 23250525 h 9525"/>
                <a:gd name="T2" fmla="*/ 6096 w 9525"/>
                <a:gd name="T3" fmla="*/ 79495650 h 9525"/>
                <a:gd name="T4" fmla="*/ 8096 w 9525"/>
                <a:gd name="T5" fmla="*/ 54997350 h 9525"/>
                <a:gd name="T6" fmla="*/ 11049 w 9525"/>
                <a:gd name="T7" fmla="*/ 61350525 h 9525"/>
                <a:gd name="T8" fmla="*/ 11430 w 9525"/>
                <a:gd name="T9" fmla="*/ 16897350 h 9525"/>
                <a:gd name="T10" fmla="*/ 3620 w 9525"/>
                <a:gd name="T11" fmla="*/ 4191000 h 9525"/>
                <a:gd name="T12" fmla="*/ 0 w 9525"/>
                <a:gd name="T13" fmla="*/ 14173200 h 9525"/>
                <a:gd name="T14" fmla="*/ 2667 w 9525"/>
                <a:gd name="T15" fmla="*/ 16897350 h 9525"/>
                <a:gd name="T16" fmla="*/ 2286 w 9525"/>
                <a:gd name="T17" fmla="*/ 25965150 h 9525"/>
                <a:gd name="T18" fmla="*/ 3524 w 9525"/>
                <a:gd name="T19" fmla="*/ 23250525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3524" y="2441"/>
                  </a:moveTo>
                  <a:cubicBezTo>
                    <a:pt x="4858" y="4155"/>
                    <a:pt x="3715" y="7394"/>
                    <a:pt x="6096" y="8346"/>
                  </a:cubicBezTo>
                  <a:cubicBezTo>
                    <a:pt x="6667" y="7394"/>
                    <a:pt x="7429" y="6632"/>
                    <a:pt x="8096" y="5774"/>
                  </a:cubicBezTo>
                  <a:cubicBezTo>
                    <a:pt x="8668" y="6346"/>
                    <a:pt x="9525" y="6632"/>
                    <a:pt x="11049" y="6441"/>
                  </a:cubicBezTo>
                  <a:cubicBezTo>
                    <a:pt x="11144" y="4917"/>
                    <a:pt x="11335" y="3298"/>
                    <a:pt x="11430" y="1774"/>
                  </a:cubicBezTo>
                  <a:cubicBezTo>
                    <a:pt x="8192" y="1107"/>
                    <a:pt x="5429" y="-798"/>
                    <a:pt x="3620" y="440"/>
                  </a:cubicBezTo>
                  <a:cubicBezTo>
                    <a:pt x="2286" y="-226"/>
                    <a:pt x="1143" y="-322"/>
                    <a:pt x="0" y="1488"/>
                  </a:cubicBezTo>
                  <a:cubicBezTo>
                    <a:pt x="1238" y="1393"/>
                    <a:pt x="2000" y="1488"/>
                    <a:pt x="2667" y="1774"/>
                  </a:cubicBezTo>
                  <a:cubicBezTo>
                    <a:pt x="2477" y="2060"/>
                    <a:pt x="2381" y="2345"/>
                    <a:pt x="2286" y="2726"/>
                  </a:cubicBezTo>
                  <a:cubicBezTo>
                    <a:pt x="2572" y="2536"/>
                    <a:pt x="3048" y="2536"/>
                    <a:pt x="3524" y="24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4" name="Freeform: Shape 1895">
              <a:extLst>
                <a:ext uri="{FF2B5EF4-FFF2-40B4-BE49-F238E27FC236}">
                  <a16:creationId xmlns:a16="http://schemas.microsoft.com/office/drawing/2014/main" id="{B49B11A3-76B3-40E5-9238-1744D3127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953" y="3121208"/>
              <a:ext cx="9525" cy="9525"/>
            </a:xfrm>
            <a:custGeom>
              <a:avLst/>
              <a:gdLst>
                <a:gd name="T0" fmla="*/ 88620600 w 9525"/>
                <a:gd name="T1" fmla="*/ 6516 h 9525"/>
                <a:gd name="T2" fmla="*/ 42348150 w 9525"/>
                <a:gd name="T3" fmla="*/ 4135 h 9525"/>
                <a:gd name="T4" fmla="*/ 45072300 w 9525"/>
                <a:gd name="T5" fmla="*/ 2611 h 9525"/>
                <a:gd name="T6" fmla="*/ 83172300 w 9525"/>
                <a:gd name="T7" fmla="*/ 39 h 9525"/>
                <a:gd name="T8" fmla="*/ 11506200 w 9525"/>
                <a:gd name="T9" fmla="*/ 2135 h 9525"/>
                <a:gd name="T10" fmla="*/ 14220825 w 9525"/>
                <a:gd name="T11" fmla="*/ 2706 h 9525"/>
                <a:gd name="T12" fmla="*/ 4248150 w 9525"/>
                <a:gd name="T13" fmla="*/ 2611 h 9525"/>
                <a:gd name="T14" fmla="*/ 88620600 w 9525"/>
                <a:gd name="T15" fmla="*/ 651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304" y="6516"/>
                  </a:moveTo>
                  <a:cubicBezTo>
                    <a:pt x="6065" y="6897"/>
                    <a:pt x="5399" y="5468"/>
                    <a:pt x="4446" y="4135"/>
                  </a:cubicBezTo>
                  <a:cubicBezTo>
                    <a:pt x="4541" y="3659"/>
                    <a:pt x="4637" y="3278"/>
                    <a:pt x="4732" y="2611"/>
                  </a:cubicBezTo>
                  <a:cubicBezTo>
                    <a:pt x="6923" y="2706"/>
                    <a:pt x="9018" y="2706"/>
                    <a:pt x="8732" y="39"/>
                  </a:cubicBezTo>
                  <a:cubicBezTo>
                    <a:pt x="5399" y="-151"/>
                    <a:pt x="2732" y="325"/>
                    <a:pt x="1208" y="2135"/>
                  </a:cubicBezTo>
                  <a:cubicBezTo>
                    <a:pt x="1303" y="2325"/>
                    <a:pt x="1398" y="2516"/>
                    <a:pt x="1493" y="2706"/>
                  </a:cubicBezTo>
                  <a:cubicBezTo>
                    <a:pt x="1112" y="2706"/>
                    <a:pt x="922" y="2516"/>
                    <a:pt x="446" y="2611"/>
                  </a:cubicBezTo>
                  <a:cubicBezTo>
                    <a:pt x="-2317" y="7373"/>
                    <a:pt x="8637" y="13565"/>
                    <a:pt x="9304" y="6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5" name="Freeform: Shape 1896">
              <a:extLst>
                <a:ext uri="{FF2B5EF4-FFF2-40B4-BE49-F238E27FC236}">
                  <a16:creationId xmlns:a16="http://schemas.microsoft.com/office/drawing/2014/main" id="{4F915D1C-608C-4A30-9996-1FA30F0EE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086" y="3793712"/>
              <a:ext cx="9525" cy="9525"/>
            </a:xfrm>
            <a:custGeom>
              <a:avLst/>
              <a:gdLst>
                <a:gd name="T0" fmla="*/ 4733925 w 9525"/>
                <a:gd name="T1" fmla="*/ 0 h 9525"/>
                <a:gd name="T2" fmla="*/ 69151500 w 9525"/>
                <a:gd name="T3" fmla="*/ 79838550 h 9525"/>
                <a:gd name="T4" fmla="*/ 473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" y="0"/>
                  </a:moveTo>
                  <a:cubicBezTo>
                    <a:pt x="-1313" y="5715"/>
                    <a:pt x="2021" y="7811"/>
                    <a:pt x="7260" y="8382"/>
                  </a:cubicBezTo>
                  <a:cubicBezTo>
                    <a:pt x="6498" y="4477"/>
                    <a:pt x="6212" y="95"/>
                    <a:pt x="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6" name="Freeform: Shape 1897">
              <a:extLst>
                <a:ext uri="{FF2B5EF4-FFF2-40B4-BE49-F238E27FC236}">
                  <a16:creationId xmlns:a16="http://schemas.microsoft.com/office/drawing/2014/main" id="{B8E8CB20-E8A4-4092-9E57-8A33E9E33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69" y="3092125"/>
              <a:ext cx="9525" cy="9525"/>
            </a:xfrm>
            <a:custGeom>
              <a:avLst/>
              <a:gdLst>
                <a:gd name="T0" fmla="*/ 0 w 9525"/>
                <a:gd name="T1" fmla="*/ 15192375 h 9525"/>
                <a:gd name="T2" fmla="*/ 14516100 w 9525"/>
                <a:gd name="T3" fmla="*/ 61464825 h 9525"/>
                <a:gd name="T4" fmla="*/ 86191725 w 9525"/>
                <a:gd name="T5" fmla="*/ 36966525 h 9525"/>
                <a:gd name="T6" fmla="*/ 0 w 9525"/>
                <a:gd name="T7" fmla="*/ 15192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95"/>
                  </a:moveTo>
                  <a:cubicBezTo>
                    <a:pt x="2096" y="1976"/>
                    <a:pt x="1810" y="4262"/>
                    <a:pt x="1524" y="6453"/>
                  </a:cubicBezTo>
                  <a:cubicBezTo>
                    <a:pt x="4763" y="6358"/>
                    <a:pt x="10573" y="8739"/>
                    <a:pt x="9049" y="3881"/>
                  </a:cubicBezTo>
                  <a:cubicBezTo>
                    <a:pt x="4286" y="5215"/>
                    <a:pt x="3143" y="-3453"/>
                    <a:pt x="0" y="1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7" name="Freeform: Shape 1898">
              <a:extLst>
                <a:ext uri="{FF2B5EF4-FFF2-40B4-BE49-F238E27FC236}">
                  <a16:creationId xmlns:a16="http://schemas.microsoft.com/office/drawing/2014/main" id="{A8E2B7C1-9CDF-467E-84C6-D62D3EDD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257" y="3756755"/>
              <a:ext cx="9525" cy="9525"/>
            </a:xfrm>
            <a:custGeom>
              <a:avLst/>
              <a:gdLst>
                <a:gd name="T0" fmla="*/ 371475 w 9525"/>
                <a:gd name="T1" fmla="*/ 0 h 9525"/>
                <a:gd name="T2" fmla="*/ 27584400 w 9525"/>
                <a:gd name="T3" fmla="*/ 11239 h 9525"/>
                <a:gd name="T4" fmla="*/ 84743925 w 9525"/>
                <a:gd name="T5" fmla="*/ 5334 h 9525"/>
                <a:gd name="T6" fmla="*/ 3714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" y="0"/>
                  </a:moveTo>
                  <a:cubicBezTo>
                    <a:pt x="-533" y="4858"/>
                    <a:pt x="5468" y="4858"/>
                    <a:pt x="2896" y="11239"/>
                  </a:cubicBezTo>
                  <a:cubicBezTo>
                    <a:pt x="8706" y="13049"/>
                    <a:pt x="5849" y="6287"/>
                    <a:pt x="8897" y="5334"/>
                  </a:cubicBezTo>
                  <a:cubicBezTo>
                    <a:pt x="3944" y="5048"/>
                    <a:pt x="5182" y="190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8" name="Freeform: Shape 1899">
              <a:extLst>
                <a:ext uri="{FF2B5EF4-FFF2-40B4-BE49-F238E27FC236}">
                  <a16:creationId xmlns:a16="http://schemas.microsoft.com/office/drawing/2014/main" id="{A9E8E5BF-8E90-4B96-9C17-1669AA47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924" y="2734190"/>
              <a:ext cx="9525" cy="9525"/>
            </a:xfrm>
            <a:custGeom>
              <a:avLst/>
              <a:gdLst>
                <a:gd name="T0" fmla="*/ 0 w 9525"/>
                <a:gd name="T1" fmla="*/ 15049500 h 9525"/>
                <a:gd name="T2" fmla="*/ 82562700 w 9525"/>
                <a:gd name="T3" fmla="*/ 81286350 h 9525"/>
                <a:gd name="T4" fmla="*/ 0 w 9525"/>
                <a:gd name="T5" fmla="*/ 15049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580"/>
                  </a:moveTo>
                  <a:cubicBezTo>
                    <a:pt x="4000" y="3009"/>
                    <a:pt x="3524" y="7867"/>
                    <a:pt x="8668" y="8534"/>
                  </a:cubicBezTo>
                  <a:cubicBezTo>
                    <a:pt x="10954" y="3295"/>
                    <a:pt x="4382" y="-2992"/>
                    <a:pt x="0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099" name="Freeform: Shape 1900">
              <a:extLst>
                <a:ext uri="{FF2B5EF4-FFF2-40B4-BE49-F238E27FC236}">
                  <a16:creationId xmlns:a16="http://schemas.microsoft.com/office/drawing/2014/main" id="{3799A144-14EA-4BB1-A995-D5D73322D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38" y="3747611"/>
              <a:ext cx="9525" cy="9525"/>
            </a:xfrm>
            <a:custGeom>
              <a:avLst/>
              <a:gdLst>
                <a:gd name="T0" fmla="*/ 60436125 w 9525"/>
                <a:gd name="T1" fmla="*/ 0 h 9525"/>
                <a:gd name="T2" fmla="*/ 19602450 w 9525"/>
                <a:gd name="T3" fmla="*/ 72580500 h 9525"/>
                <a:gd name="T4" fmla="*/ 604361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45" y="0"/>
                  </a:moveTo>
                  <a:cubicBezTo>
                    <a:pt x="6154" y="2762"/>
                    <a:pt x="-4323" y="3810"/>
                    <a:pt x="2058" y="7620"/>
                  </a:cubicBezTo>
                  <a:cubicBezTo>
                    <a:pt x="2344" y="4858"/>
                    <a:pt x="12822" y="3810"/>
                    <a:pt x="6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0" name="Freeform: Shape 1901">
              <a:extLst>
                <a:ext uri="{FF2B5EF4-FFF2-40B4-BE49-F238E27FC236}">
                  <a16:creationId xmlns:a16="http://schemas.microsoft.com/office/drawing/2014/main" id="{822DC3BC-80CC-4EF5-9941-31901ADB3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056" y="3803873"/>
              <a:ext cx="9525" cy="9525"/>
            </a:xfrm>
            <a:custGeom>
              <a:avLst/>
              <a:gdLst>
                <a:gd name="T0" fmla="*/ 64427100 w 9525"/>
                <a:gd name="T1" fmla="*/ 76504800 h 9525"/>
                <a:gd name="T2" fmla="*/ 52625625 w 9525"/>
                <a:gd name="T3" fmla="*/ 295275 h 9525"/>
                <a:gd name="T4" fmla="*/ 64427100 w 9525"/>
                <a:gd name="T5" fmla="*/ 76504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64" y="8032"/>
                  </a:moveTo>
                  <a:cubicBezTo>
                    <a:pt x="7621" y="4413"/>
                    <a:pt x="6954" y="2031"/>
                    <a:pt x="5525" y="31"/>
                  </a:cubicBezTo>
                  <a:cubicBezTo>
                    <a:pt x="-1618" y="-636"/>
                    <a:pt x="-2476" y="9651"/>
                    <a:pt x="6764" y="80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1" name="Freeform: Shape 1902">
              <a:extLst>
                <a:ext uri="{FF2B5EF4-FFF2-40B4-BE49-F238E27FC236}">
                  <a16:creationId xmlns:a16="http://schemas.microsoft.com/office/drawing/2014/main" id="{545B8D6A-ACAD-485E-A765-FBCC13326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467" y="3517868"/>
              <a:ext cx="9525" cy="9525"/>
            </a:xfrm>
            <a:custGeom>
              <a:avLst/>
              <a:gdLst>
                <a:gd name="T0" fmla="*/ 81848325 w 9525"/>
                <a:gd name="T1" fmla="*/ 10096 h 9525"/>
                <a:gd name="T2" fmla="*/ 1104900 w 9525"/>
                <a:gd name="T3" fmla="*/ 0 h 9525"/>
                <a:gd name="T4" fmla="*/ 81848325 w 9525"/>
                <a:gd name="T5" fmla="*/ 1009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93" y="10096"/>
                  </a:moveTo>
                  <a:cubicBezTo>
                    <a:pt x="9641" y="3810"/>
                    <a:pt x="6688" y="571"/>
                    <a:pt x="116" y="0"/>
                  </a:cubicBezTo>
                  <a:cubicBezTo>
                    <a:pt x="-1027" y="6191"/>
                    <a:pt x="6593" y="6096"/>
                    <a:pt x="8593" y="10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2" name="Freeform: Shape 1903">
              <a:extLst>
                <a:ext uri="{FF2B5EF4-FFF2-40B4-BE49-F238E27FC236}">
                  <a16:creationId xmlns:a16="http://schemas.microsoft.com/office/drawing/2014/main" id="{D6C10E3F-4766-4B8E-AC19-295143522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961" y="3784246"/>
              <a:ext cx="9525" cy="9525"/>
            </a:xfrm>
            <a:custGeom>
              <a:avLst/>
              <a:gdLst>
                <a:gd name="T0" fmla="*/ 0 w 9525"/>
                <a:gd name="T1" fmla="*/ 4513 h 9525"/>
                <a:gd name="T2" fmla="*/ 10763 w 9525"/>
                <a:gd name="T3" fmla="*/ 8513 h 9525"/>
                <a:gd name="T4" fmla="*/ 4763 w 9525"/>
                <a:gd name="T5" fmla="*/ 14419 h 9525"/>
                <a:gd name="T6" fmla="*/ 14764 w 9525"/>
                <a:gd name="T7" fmla="*/ 4132 h 9525"/>
                <a:gd name="T8" fmla="*/ 2096 w 9525"/>
                <a:gd name="T9" fmla="*/ 36 h 9525"/>
                <a:gd name="T10" fmla="*/ 0 w 9525"/>
                <a:gd name="T11" fmla="*/ 451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513"/>
                  </a:moveTo>
                  <a:cubicBezTo>
                    <a:pt x="1048" y="7751"/>
                    <a:pt x="10192" y="4894"/>
                    <a:pt x="10763" y="8513"/>
                  </a:cubicBezTo>
                  <a:cubicBezTo>
                    <a:pt x="7906" y="9656"/>
                    <a:pt x="3524" y="9275"/>
                    <a:pt x="4763" y="14419"/>
                  </a:cubicBezTo>
                  <a:cubicBezTo>
                    <a:pt x="10287" y="18610"/>
                    <a:pt x="15050" y="10799"/>
                    <a:pt x="14764" y="4132"/>
                  </a:cubicBezTo>
                  <a:cubicBezTo>
                    <a:pt x="8954" y="3941"/>
                    <a:pt x="8954" y="-440"/>
                    <a:pt x="2096" y="36"/>
                  </a:cubicBezTo>
                  <a:cubicBezTo>
                    <a:pt x="2096" y="2132"/>
                    <a:pt x="1048" y="3275"/>
                    <a:pt x="0" y="45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3" name="Freeform: Shape 1904">
              <a:extLst>
                <a:ext uri="{FF2B5EF4-FFF2-40B4-BE49-F238E27FC236}">
                  <a16:creationId xmlns:a16="http://schemas.microsoft.com/office/drawing/2014/main" id="{DE8D0885-813E-4D74-A914-1A5C09F98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237" y="3097192"/>
              <a:ext cx="19050" cy="19050"/>
            </a:xfrm>
            <a:custGeom>
              <a:avLst/>
              <a:gdLst>
                <a:gd name="T0" fmla="*/ 24064 w 19050"/>
                <a:gd name="T1" fmla="*/ 18531 h 19050"/>
                <a:gd name="T2" fmla="*/ 25493 w 19050"/>
                <a:gd name="T3" fmla="*/ 17198 h 19050"/>
                <a:gd name="T4" fmla="*/ 15777 w 19050"/>
                <a:gd name="T5" fmla="*/ 2624 h 19050"/>
                <a:gd name="T6" fmla="*/ 15777 w 19050"/>
                <a:gd name="T7" fmla="*/ 1577 h 19050"/>
                <a:gd name="T8" fmla="*/ 6443 w 19050"/>
                <a:gd name="T9" fmla="*/ 2434 h 19050"/>
                <a:gd name="T10" fmla="*/ 15587 w 19050"/>
                <a:gd name="T11" fmla="*/ 3672 h 19050"/>
                <a:gd name="T12" fmla="*/ 4728 w 19050"/>
                <a:gd name="T13" fmla="*/ 11578 h 19050"/>
                <a:gd name="T14" fmla="*/ 3014 w 19050"/>
                <a:gd name="T15" fmla="*/ 23675 h 19050"/>
                <a:gd name="T16" fmla="*/ 15777 w 19050"/>
                <a:gd name="T17" fmla="*/ 9863 h 19050"/>
                <a:gd name="T18" fmla="*/ 16635 w 19050"/>
                <a:gd name="T19" fmla="*/ 16150 h 19050"/>
                <a:gd name="T20" fmla="*/ 23683 w 19050"/>
                <a:gd name="T21" fmla="*/ 18626 h 19050"/>
                <a:gd name="T22" fmla="*/ 15873 w 19050"/>
                <a:gd name="T23" fmla="*/ 23770 h 19050"/>
                <a:gd name="T24" fmla="*/ 27207 w 19050"/>
                <a:gd name="T25" fmla="*/ 19865 h 19050"/>
                <a:gd name="T26" fmla="*/ 24064 w 19050"/>
                <a:gd name="T27" fmla="*/ 1853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24064" y="18531"/>
                  </a:moveTo>
                  <a:cubicBezTo>
                    <a:pt x="24540" y="18436"/>
                    <a:pt x="25017" y="18150"/>
                    <a:pt x="25493" y="17198"/>
                  </a:cubicBezTo>
                  <a:cubicBezTo>
                    <a:pt x="19302" y="8720"/>
                    <a:pt x="23969" y="8816"/>
                    <a:pt x="15777" y="2624"/>
                  </a:cubicBezTo>
                  <a:cubicBezTo>
                    <a:pt x="15777" y="2339"/>
                    <a:pt x="15873" y="2053"/>
                    <a:pt x="15777" y="1577"/>
                  </a:cubicBezTo>
                  <a:cubicBezTo>
                    <a:pt x="9872" y="1958"/>
                    <a:pt x="8539" y="-2710"/>
                    <a:pt x="6443" y="2434"/>
                  </a:cubicBezTo>
                  <a:cubicBezTo>
                    <a:pt x="7395" y="3577"/>
                    <a:pt x="14158" y="6149"/>
                    <a:pt x="15587" y="3672"/>
                  </a:cubicBezTo>
                  <a:cubicBezTo>
                    <a:pt x="16730" y="8911"/>
                    <a:pt x="9301" y="9387"/>
                    <a:pt x="4728" y="11578"/>
                  </a:cubicBezTo>
                  <a:cubicBezTo>
                    <a:pt x="8253" y="13102"/>
                    <a:pt x="-5939" y="20912"/>
                    <a:pt x="3014" y="23675"/>
                  </a:cubicBezTo>
                  <a:cubicBezTo>
                    <a:pt x="8253" y="17769"/>
                    <a:pt x="6062" y="12245"/>
                    <a:pt x="15777" y="9863"/>
                  </a:cubicBezTo>
                  <a:cubicBezTo>
                    <a:pt x="16063" y="11959"/>
                    <a:pt x="17873" y="13007"/>
                    <a:pt x="16635" y="16150"/>
                  </a:cubicBezTo>
                  <a:cubicBezTo>
                    <a:pt x="20064" y="15102"/>
                    <a:pt x="22064" y="18341"/>
                    <a:pt x="23683" y="18626"/>
                  </a:cubicBezTo>
                  <a:cubicBezTo>
                    <a:pt x="20540" y="18817"/>
                    <a:pt x="17206" y="21293"/>
                    <a:pt x="15873" y="23770"/>
                  </a:cubicBezTo>
                  <a:cubicBezTo>
                    <a:pt x="20540" y="23294"/>
                    <a:pt x="26922" y="24627"/>
                    <a:pt x="27207" y="19865"/>
                  </a:cubicBezTo>
                  <a:cubicBezTo>
                    <a:pt x="26445" y="18912"/>
                    <a:pt x="25302" y="18531"/>
                    <a:pt x="24064" y="185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4" name="Freeform: Shape 1905">
              <a:extLst>
                <a:ext uri="{FF2B5EF4-FFF2-40B4-BE49-F238E27FC236}">
                  <a16:creationId xmlns:a16="http://schemas.microsoft.com/office/drawing/2014/main" id="{C44D1519-C97E-404D-90CD-E79097E27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015" y="3019005"/>
              <a:ext cx="9525" cy="9525"/>
            </a:xfrm>
            <a:custGeom>
              <a:avLst/>
              <a:gdLst>
                <a:gd name="T0" fmla="*/ 12859 w 9525"/>
                <a:gd name="T1" fmla="*/ 20335875 h 9525"/>
                <a:gd name="T2" fmla="*/ 0 w 9525"/>
                <a:gd name="T3" fmla="*/ 11258550 h 9525"/>
                <a:gd name="T4" fmla="*/ 12573 w 9525"/>
                <a:gd name="T5" fmla="*/ 65693925 h 9525"/>
                <a:gd name="T6" fmla="*/ 12859 w 9525"/>
                <a:gd name="T7" fmla="*/ 20335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59" y="2135"/>
                  </a:moveTo>
                  <a:cubicBezTo>
                    <a:pt x="6858" y="3849"/>
                    <a:pt x="2000" y="-2532"/>
                    <a:pt x="0" y="1182"/>
                  </a:cubicBezTo>
                  <a:cubicBezTo>
                    <a:pt x="4382" y="2992"/>
                    <a:pt x="4382" y="7850"/>
                    <a:pt x="12573" y="6897"/>
                  </a:cubicBezTo>
                  <a:cubicBezTo>
                    <a:pt x="12573" y="5278"/>
                    <a:pt x="12763" y="3754"/>
                    <a:pt x="12859" y="2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5" name="Freeform: Shape 1906">
              <a:extLst>
                <a:ext uri="{FF2B5EF4-FFF2-40B4-BE49-F238E27FC236}">
                  <a16:creationId xmlns:a16="http://schemas.microsoft.com/office/drawing/2014/main" id="{08D684CA-CA6F-47B5-B894-9BF279A5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097" y="3823763"/>
              <a:ext cx="9525" cy="9525"/>
            </a:xfrm>
            <a:custGeom>
              <a:avLst/>
              <a:gdLst>
                <a:gd name="T0" fmla="*/ 25012650 w 9525"/>
                <a:gd name="T1" fmla="*/ 49 h 9525"/>
                <a:gd name="T2" fmla="*/ 52235100 w 9525"/>
                <a:gd name="T3" fmla="*/ 11288 h 9525"/>
                <a:gd name="T4" fmla="*/ 25012650 w 9525"/>
                <a:gd name="T5" fmla="*/ 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26" y="49"/>
                  </a:moveTo>
                  <a:cubicBezTo>
                    <a:pt x="-1088" y="1478"/>
                    <a:pt x="-1469" y="12812"/>
                    <a:pt x="5484" y="11288"/>
                  </a:cubicBezTo>
                  <a:cubicBezTo>
                    <a:pt x="4436" y="7669"/>
                    <a:pt x="9770" y="-713"/>
                    <a:pt x="262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6" name="Freeform: Shape 1907">
              <a:extLst>
                <a:ext uri="{FF2B5EF4-FFF2-40B4-BE49-F238E27FC236}">
                  <a16:creationId xmlns:a16="http://schemas.microsoft.com/office/drawing/2014/main" id="{7EF2C352-9EBD-455A-AA41-718ED4BE8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960" y="3842719"/>
              <a:ext cx="9525" cy="9525"/>
            </a:xfrm>
            <a:custGeom>
              <a:avLst/>
              <a:gdLst>
                <a:gd name="T0" fmla="*/ 0 w 9525"/>
                <a:gd name="T1" fmla="*/ 22221825 h 9525"/>
                <a:gd name="T2" fmla="*/ 13049 w 9525"/>
                <a:gd name="T3" fmla="*/ 15878175 h 9525"/>
                <a:gd name="T4" fmla="*/ 0 w 9525"/>
                <a:gd name="T5" fmla="*/ 2222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333"/>
                  </a:moveTo>
                  <a:cubicBezTo>
                    <a:pt x="4001" y="3476"/>
                    <a:pt x="11621" y="7001"/>
                    <a:pt x="13049" y="1667"/>
                  </a:cubicBezTo>
                  <a:cubicBezTo>
                    <a:pt x="6763" y="1095"/>
                    <a:pt x="3524" y="-2143"/>
                    <a:pt x="0" y="2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7" name="Freeform: Shape 1908">
              <a:extLst>
                <a:ext uri="{FF2B5EF4-FFF2-40B4-BE49-F238E27FC236}">
                  <a16:creationId xmlns:a16="http://schemas.microsoft.com/office/drawing/2014/main" id="{0F701807-B408-42BA-AA29-2A5EF7FC6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445" y="2725960"/>
              <a:ext cx="9525" cy="9525"/>
            </a:xfrm>
            <a:custGeom>
              <a:avLst/>
              <a:gdLst>
                <a:gd name="T0" fmla="*/ 27241500 w 9525"/>
                <a:gd name="T1" fmla="*/ 9525 h 9525"/>
                <a:gd name="T2" fmla="*/ 16354425 w 9525"/>
                <a:gd name="T3" fmla="*/ 0 h 9525"/>
                <a:gd name="T4" fmla="*/ 272415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0" y="9525"/>
                  </a:moveTo>
                  <a:cubicBezTo>
                    <a:pt x="6193" y="7239"/>
                    <a:pt x="5146" y="1619"/>
                    <a:pt x="1717" y="0"/>
                  </a:cubicBezTo>
                  <a:cubicBezTo>
                    <a:pt x="2" y="3905"/>
                    <a:pt x="-1522" y="6953"/>
                    <a:pt x="2860" y="9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8" name="Freeform: Shape 1909">
              <a:extLst>
                <a:ext uri="{FF2B5EF4-FFF2-40B4-BE49-F238E27FC236}">
                  <a16:creationId xmlns:a16="http://schemas.microsoft.com/office/drawing/2014/main" id="{33056BF5-A629-46AC-9330-71943A178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443" y="3741983"/>
              <a:ext cx="9525" cy="9525"/>
            </a:xfrm>
            <a:custGeom>
              <a:avLst/>
              <a:gdLst>
                <a:gd name="T0" fmla="*/ 9662 w 9525"/>
                <a:gd name="T1" fmla="*/ 76200 h 9525"/>
                <a:gd name="T2" fmla="*/ 327 w 9525"/>
                <a:gd name="T3" fmla="*/ 8239125 h 9525"/>
                <a:gd name="T4" fmla="*/ 5280 w 9525"/>
                <a:gd name="T5" fmla="*/ 87172800 h 9525"/>
                <a:gd name="T6" fmla="*/ 9185 w 9525"/>
                <a:gd name="T7" fmla="*/ 59959875 h 9525"/>
                <a:gd name="T8" fmla="*/ 14805 w 9525"/>
                <a:gd name="T9" fmla="*/ 49072800 h 9525"/>
                <a:gd name="T10" fmla="*/ 9662 w 9525"/>
                <a:gd name="T11" fmla="*/ 76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662" y="8"/>
                  </a:moveTo>
                  <a:cubicBezTo>
                    <a:pt x="9185" y="4009"/>
                    <a:pt x="2518" y="3247"/>
                    <a:pt x="327" y="865"/>
                  </a:cubicBezTo>
                  <a:cubicBezTo>
                    <a:pt x="-340" y="5342"/>
                    <a:pt x="-530" y="9438"/>
                    <a:pt x="5280" y="9152"/>
                  </a:cubicBezTo>
                  <a:cubicBezTo>
                    <a:pt x="7662" y="9247"/>
                    <a:pt x="7090" y="6485"/>
                    <a:pt x="9185" y="6295"/>
                  </a:cubicBezTo>
                  <a:cubicBezTo>
                    <a:pt x="10805" y="7342"/>
                    <a:pt x="15662" y="10390"/>
                    <a:pt x="14805" y="5152"/>
                  </a:cubicBezTo>
                  <a:cubicBezTo>
                    <a:pt x="8138" y="7057"/>
                    <a:pt x="14138" y="-278"/>
                    <a:pt x="966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09" name="Freeform: Shape 1910">
              <a:extLst>
                <a:ext uri="{FF2B5EF4-FFF2-40B4-BE49-F238E27FC236}">
                  <a16:creationId xmlns:a16="http://schemas.microsoft.com/office/drawing/2014/main" id="{C3229C9E-3B5D-4D86-BC43-8265996E1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923" y="2662523"/>
              <a:ext cx="9525" cy="9525"/>
            </a:xfrm>
            <a:custGeom>
              <a:avLst/>
              <a:gdLst>
                <a:gd name="T0" fmla="*/ 667 w 9525"/>
                <a:gd name="T1" fmla="*/ 0 h 9525"/>
                <a:gd name="T2" fmla="*/ 0 w 9525"/>
                <a:gd name="T3" fmla="*/ 9430 h 9525"/>
                <a:gd name="T4" fmla="*/ 7144 w 9525"/>
                <a:gd name="T5" fmla="*/ 13145 h 9525"/>
                <a:gd name="T6" fmla="*/ 11144 w 9525"/>
                <a:gd name="T7" fmla="*/ 8668 h 9525"/>
                <a:gd name="T8" fmla="*/ 6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7" y="0"/>
                  </a:moveTo>
                  <a:cubicBezTo>
                    <a:pt x="476" y="3143"/>
                    <a:pt x="190" y="6287"/>
                    <a:pt x="0" y="9430"/>
                  </a:cubicBezTo>
                  <a:cubicBezTo>
                    <a:pt x="5905" y="8096"/>
                    <a:pt x="4286" y="12192"/>
                    <a:pt x="7144" y="13145"/>
                  </a:cubicBezTo>
                  <a:cubicBezTo>
                    <a:pt x="7715" y="10858"/>
                    <a:pt x="10287" y="10668"/>
                    <a:pt x="11144" y="8668"/>
                  </a:cubicBezTo>
                  <a:cubicBezTo>
                    <a:pt x="-1905" y="10573"/>
                    <a:pt x="11049" y="1143"/>
                    <a:pt x="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0" name="Freeform: Shape 1911">
              <a:extLst>
                <a:ext uri="{FF2B5EF4-FFF2-40B4-BE49-F238E27FC236}">
                  <a16:creationId xmlns:a16="http://schemas.microsoft.com/office/drawing/2014/main" id="{77793AF0-2D36-42B9-A0EF-1AB5ABEA7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24" y="3074765"/>
              <a:ext cx="9525" cy="9525"/>
            </a:xfrm>
            <a:custGeom>
              <a:avLst/>
              <a:gdLst>
                <a:gd name="T0" fmla="*/ 12368 w 9525"/>
                <a:gd name="T1" fmla="*/ 84372450 h 9525"/>
                <a:gd name="T2" fmla="*/ 80 w 9525"/>
                <a:gd name="T3" fmla="*/ 0 h 9525"/>
                <a:gd name="T4" fmla="*/ 12368 w 9525"/>
                <a:gd name="T5" fmla="*/ 8437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68" y="8858"/>
                  </a:moveTo>
                  <a:cubicBezTo>
                    <a:pt x="13225" y="2286"/>
                    <a:pt x="3986" y="3143"/>
                    <a:pt x="80" y="0"/>
                  </a:cubicBezTo>
                  <a:cubicBezTo>
                    <a:pt x="-872" y="9430"/>
                    <a:pt x="6843" y="3715"/>
                    <a:pt x="12368" y="8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1" name="Freeform: Shape 1912">
              <a:extLst>
                <a:ext uri="{FF2B5EF4-FFF2-40B4-BE49-F238E27FC236}">
                  <a16:creationId xmlns:a16="http://schemas.microsoft.com/office/drawing/2014/main" id="{DA6EB955-CD4E-41F0-B665-7CF6E71A9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293" y="3818287"/>
              <a:ext cx="9525" cy="9525"/>
            </a:xfrm>
            <a:custGeom>
              <a:avLst/>
              <a:gdLst>
                <a:gd name="T0" fmla="*/ 11430 w 9525"/>
                <a:gd name="T1" fmla="*/ 10001 h 9525"/>
                <a:gd name="T2" fmla="*/ 10096 w 9525"/>
                <a:gd name="T3" fmla="*/ 3524 h 9525"/>
                <a:gd name="T4" fmla="*/ 4858 w 9525"/>
                <a:gd name="T5" fmla="*/ 0 h 9525"/>
                <a:gd name="T6" fmla="*/ 667 w 9525"/>
                <a:gd name="T7" fmla="*/ 7525 h 9525"/>
                <a:gd name="T8" fmla="*/ 0 w 9525"/>
                <a:gd name="T9" fmla="*/ 16954 h 9525"/>
                <a:gd name="T10" fmla="*/ 11430 w 9525"/>
                <a:gd name="T11" fmla="*/ 100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430" y="10001"/>
                  </a:moveTo>
                  <a:cubicBezTo>
                    <a:pt x="5525" y="7906"/>
                    <a:pt x="6287" y="6858"/>
                    <a:pt x="10096" y="3524"/>
                  </a:cubicBezTo>
                  <a:cubicBezTo>
                    <a:pt x="6477" y="3715"/>
                    <a:pt x="6572" y="1143"/>
                    <a:pt x="4858" y="0"/>
                  </a:cubicBezTo>
                  <a:cubicBezTo>
                    <a:pt x="5810" y="4953"/>
                    <a:pt x="-381" y="2667"/>
                    <a:pt x="667" y="7525"/>
                  </a:cubicBezTo>
                  <a:cubicBezTo>
                    <a:pt x="9525" y="11716"/>
                    <a:pt x="1714" y="11240"/>
                    <a:pt x="0" y="16954"/>
                  </a:cubicBezTo>
                  <a:cubicBezTo>
                    <a:pt x="6001" y="16859"/>
                    <a:pt x="8192" y="12859"/>
                    <a:pt x="1143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2" name="Freeform: Shape 1913">
              <a:extLst>
                <a:ext uri="{FF2B5EF4-FFF2-40B4-BE49-F238E27FC236}">
                  <a16:creationId xmlns:a16="http://schemas.microsoft.com/office/drawing/2014/main" id="{7A3FC830-36E1-44F3-A0C9-F2011324D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343" y="3111246"/>
              <a:ext cx="9525" cy="9525"/>
            </a:xfrm>
            <a:custGeom>
              <a:avLst/>
              <a:gdLst>
                <a:gd name="T0" fmla="*/ 23164800 w 9525"/>
                <a:gd name="T1" fmla="*/ 10573 h 9525"/>
                <a:gd name="T2" fmla="*/ 83953350 w 9525"/>
                <a:gd name="T3" fmla="*/ 0 h 9525"/>
                <a:gd name="T4" fmla="*/ 23164800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2" y="10573"/>
                  </a:moveTo>
                  <a:cubicBezTo>
                    <a:pt x="6147" y="8668"/>
                    <a:pt x="6337" y="3238"/>
                    <a:pt x="8814" y="0"/>
                  </a:cubicBezTo>
                  <a:cubicBezTo>
                    <a:pt x="5004" y="1810"/>
                    <a:pt x="-4426" y="8572"/>
                    <a:pt x="2432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3" name="Freeform: Shape 1914">
              <a:extLst>
                <a:ext uri="{FF2B5EF4-FFF2-40B4-BE49-F238E27FC236}">
                  <a16:creationId xmlns:a16="http://schemas.microsoft.com/office/drawing/2014/main" id="{B712771A-0A8F-4C67-BF89-3FE809D2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7" y="3510309"/>
              <a:ext cx="9525" cy="9525"/>
            </a:xfrm>
            <a:custGeom>
              <a:avLst/>
              <a:gdLst>
                <a:gd name="T0" fmla="*/ 51254025 w 9525"/>
                <a:gd name="T1" fmla="*/ 11845 h 9525"/>
                <a:gd name="T2" fmla="*/ 43995975 w 9525"/>
                <a:gd name="T3" fmla="*/ 4797 h 9525"/>
                <a:gd name="T4" fmla="*/ 41271825 w 9525"/>
                <a:gd name="T5" fmla="*/ 320 h 9525"/>
                <a:gd name="T6" fmla="*/ 10429875 w 9525"/>
                <a:gd name="T7" fmla="*/ 6702 h 9525"/>
                <a:gd name="T8" fmla="*/ 51254025 w 9525"/>
                <a:gd name="T9" fmla="*/ 118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381" y="11845"/>
                  </a:moveTo>
                  <a:cubicBezTo>
                    <a:pt x="5762" y="8988"/>
                    <a:pt x="6048" y="6225"/>
                    <a:pt x="4619" y="4797"/>
                  </a:cubicBezTo>
                  <a:cubicBezTo>
                    <a:pt x="5476" y="3368"/>
                    <a:pt x="6143" y="2415"/>
                    <a:pt x="4333" y="320"/>
                  </a:cubicBezTo>
                  <a:cubicBezTo>
                    <a:pt x="-525" y="-1395"/>
                    <a:pt x="-810" y="4225"/>
                    <a:pt x="1095" y="6702"/>
                  </a:cubicBezTo>
                  <a:cubicBezTo>
                    <a:pt x="47" y="9369"/>
                    <a:pt x="-48" y="11655"/>
                    <a:pt x="5381" y="11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4" name="Freeform: Shape 1915">
              <a:extLst>
                <a:ext uri="{FF2B5EF4-FFF2-40B4-BE49-F238E27FC236}">
                  <a16:creationId xmlns:a16="http://schemas.microsoft.com/office/drawing/2014/main" id="{72AEF17C-D758-4ED8-8147-212CA084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155" y="3046952"/>
              <a:ext cx="9525" cy="9525"/>
            </a:xfrm>
            <a:custGeom>
              <a:avLst/>
              <a:gdLst>
                <a:gd name="T0" fmla="*/ 18764 w 9525"/>
                <a:gd name="T1" fmla="*/ 28127325 h 9525"/>
                <a:gd name="T2" fmla="*/ 476 w 9525"/>
                <a:gd name="T3" fmla="*/ 0 h 9525"/>
                <a:gd name="T4" fmla="*/ 0 w 9525"/>
                <a:gd name="T5" fmla="*/ 59883675 h 9525"/>
                <a:gd name="T6" fmla="*/ 18764 w 9525"/>
                <a:gd name="T7" fmla="*/ 2812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764" y="2953"/>
                  </a:moveTo>
                  <a:cubicBezTo>
                    <a:pt x="10477" y="3619"/>
                    <a:pt x="7906" y="95"/>
                    <a:pt x="476" y="0"/>
                  </a:cubicBezTo>
                  <a:cubicBezTo>
                    <a:pt x="286" y="2096"/>
                    <a:pt x="190" y="4191"/>
                    <a:pt x="0" y="6287"/>
                  </a:cubicBezTo>
                  <a:cubicBezTo>
                    <a:pt x="3524" y="8096"/>
                    <a:pt x="13525" y="4667"/>
                    <a:pt x="18764" y="2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5" name="Freeform: Shape 1916">
              <a:extLst>
                <a:ext uri="{FF2B5EF4-FFF2-40B4-BE49-F238E27FC236}">
                  <a16:creationId xmlns:a16="http://schemas.microsoft.com/office/drawing/2014/main" id="{1DA94DDB-4321-4309-8DEF-2C0399955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51" y="3009424"/>
              <a:ext cx="9525" cy="9525"/>
            </a:xfrm>
            <a:custGeom>
              <a:avLst/>
              <a:gdLst>
                <a:gd name="T0" fmla="*/ 4477 w 9525"/>
                <a:gd name="T1" fmla="*/ 6382 h 9525"/>
                <a:gd name="T2" fmla="*/ 0 w 9525"/>
                <a:gd name="T3" fmla="*/ 17050 h 9525"/>
                <a:gd name="T4" fmla="*/ 17050 w 9525"/>
                <a:gd name="T5" fmla="*/ 10382 h 9525"/>
                <a:gd name="T6" fmla="*/ 16764 w 9525"/>
                <a:gd name="T7" fmla="*/ 5810 h 9525"/>
                <a:gd name="T8" fmla="*/ 17812 w 9525"/>
                <a:gd name="T9" fmla="*/ 2191 h 9525"/>
                <a:gd name="T10" fmla="*/ 12668 w 9525"/>
                <a:gd name="T11" fmla="*/ 0 h 9525"/>
                <a:gd name="T12" fmla="*/ 11335 w 9525"/>
                <a:gd name="T13" fmla="*/ 5239 h 9525"/>
                <a:gd name="T14" fmla="*/ 4477 w 9525"/>
                <a:gd name="T15" fmla="*/ 6382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477" y="6382"/>
                  </a:moveTo>
                  <a:cubicBezTo>
                    <a:pt x="8668" y="13240"/>
                    <a:pt x="1810" y="12097"/>
                    <a:pt x="0" y="17050"/>
                  </a:cubicBezTo>
                  <a:cubicBezTo>
                    <a:pt x="9811" y="18955"/>
                    <a:pt x="6001" y="7334"/>
                    <a:pt x="17050" y="10382"/>
                  </a:cubicBezTo>
                  <a:cubicBezTo>
                    <a:pt x="17335" y="8573"/>
                    <a:pt x="17145" y="7049"/>
                    <a:pt x="16764" y="5810"/>
                  </a:cubicBezTo>
                  <a:cubicBezTo>
                    <a:pt x="17717" y="5334"/>
                    <a:pt x="18383" y="4477"/>
                    <a:pt x="17812" y="2191"/>
                  </a:cubicBezTo>
                  <a:cubicBezTo>
                    <a:pt x="15335" y="1905"/>
                    <a:pt x="14002" y="1048"/>
                    <a:pt x="12668" y="0"/>
                  </a:cubicBezTo>
                  <a:cubicBezTo>
                    <a:pt x="10668" y="1238"/>
                    <a:pt x="10477" y="3429"/>
                    <a:pt x="11335" y="5239"/>
                  </a:cubicBezTo>
                  <a:cubicBezTo>
                    <a:pt x="8763" y="5525"/>
                    <a:pt x="5334" y="4667"/>
                    <a:pt x="4477" y="6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6" name="Freeform: Shape 1917">
              <a:extLst>
                <a:ext uri="{FF2B5EF4-FFF2-40B4-BE49-F238E27FC236}">
                  <a16:creationId xmlns:a16="http://schemas.microsoft.com/office/drawing/2014/main" id="{ED907C3D-EA5D-44EA-B89D-3DBCDC0E8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069" y="3791045"/>
              <a:ext cx="9525" cy="19050"/>
            </a:xfrm>
            <a:custGeom>
              <a:avLst/>
              <a:gdLst>
                <a:gd name="T0" fmla="*/ 1604 w 9525"/>
                <a:gd name="T1" fmla="*/ 24479 h 19050"/>
                <a:gd name="T2" fmla="*/ 15034 w 9525"/>
                <a:gd name="T3" fmla="*/ 17526 h 19050"/>
                <a:gd name="T4" fmla="*/ 12653 w 9525"/>
                <a:gd name="T5" fmla="*/ 0 h 19050"/>
                <a:gd name="T6" fmla="*/ 2461 w 9525"/>
                <a:gd name="T7" fmla="*/ 13430 h 19050"/>
                <a:gd name="T8" fmla="*/ 11986 w 9525"/>
                <a:gd name="T9" fmla="*/ 9335 h 19050"/>
                <a:gd name="T10" fmla="*/ 13414 w 9525"/>
                <a:gd name="T11" fmla="*/ 15716 h 19050"/>
                <a:gd name="T12" fmla="*/ 2556 w 9525"/>
                <a:gd name="T13" fmla="*/ 13335 h 19050"/>
                <a:gd name="T14" fmla="*/ 1604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604" y="24479"/>
                  </a:moveTo>
                  <a:cubicBezTo>
                    <a:pt x="3604" y="19717"/>
                    <a:pt x="9224" y="18479"/>
                    <a:pt x="15034" y="17526"/>
                  </a:cubicBezTo>
                  <a:cubicBezTo>
                    <a:pt x="16177" y="10478"/>
                    <a:pt x="19034" y="4286"/>
                    <a:pt x="12653" y="0"/>
                  </a:cubicBezTo>
                  <a:cubicBezTo>
                    <a:pt x="11414" y="5810"/>
                    <a:pt x="-6397" y="8192"/>
                    <a:pt x="2461" y="13430"/>
                  </a:cubicBezTo>
                  <a:cubicBezTo>
                    <a:pt x="4366" y="7049"/>
                    <a:pt x="7033" y="11906"/>
                    <a:pt x="11986" y="9335"/>
                  </a:cubicBezTo>
                  <a:cubicBezTo>
                    <a:pt x="11605" y="12097"/>
                    <a:pt x="12081" y="14288"/>
                    <a:pt x="13414" y="15716"/>
                  </a:cubicBezTo>
                  <a:cubicBezTo>
                    <a:pt x="7700" y="16478"/>
                    <a:pt x="6842" y="13621"/>
                    <a:pt x="2556" y="13335"/>
                  </a:cubicBezTo>
                  <a:cubicBezTo>
                    <a:pt x="6842" y="18383"/>
                    <a:pt x="-2873" y="20860"/>
                    <a:pt x="1604" y="244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7" name="Freeform: Shape 1918">
              <a:extLst>
                <a:ext uri="{FF2B5EF4-FFF2-40B4-BE49-F238E27FC236}">
                  <a16:creationId xmlns:a16="http://schemas.microsoft.com/office/drawing/2014/main" id="{95DD47E3-0904-434D-A3B9-A75D6D4F5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919" y="2944434"/>
              <a:ext cx="9525" cy="9525"/>
            </a:xfrm>
            <a:custGeom>
              <a:avLst/>
              <a:gdLst>
                <a:gd name="T0" fmla="*/ 0 w 9525"/>
                <a:gd name="T1" fmla="*/ 71951850 h 9525"/>
                <a:gd name="T2" fmla="*/ 58064400 w 9525"/>
                <a:gd name="T3" fmla="*/ 1190625 h 9525"/>
                <a:gd name="T4" fmla="*/ 0 w 9525"/>
                <a:gd name="T5" fmla="*/ 71951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554"/>
                  </a:moveTo>
                  <a:cubicBezTo>
                    <a:pt x="7049" y="10031"/>
                    <a:pt x="5810" y="4221"/>
                    <a:pt x="6096" y="125"/>
                  </a:cubicBezTo>
                  <a:cubicBezTo>
                    <a:pt x="571" y="-923"/>
                    <a:pt x="1905" y="4887"/>
                    <a:pt x="0" y="7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8" name="Freeform: Shape 1919">
              <a:extLst>
                <a:ext uri="{FF2B5EF4-FFF2-40B4-BE49-F238E27FC236}">
                  <a16:creationId xmlns:a16="http://schemas.microsoft.com/office/drawing/2014/main" id="{A56C2AC6-E9ED-45AD-80FD-A307779A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37" y="3815937"/>
              <a:ext cx="9525" cy="38100"/>
            </a:xfrm>
            <a:custGeom>
              <a:avLst/>
              <a:gdLst>
                <a:gd name="T0" fmla="*/ 15389 w 9525"/>
                <a:gd name="T1" fmla="*/ 27115 h 38100"/>
                <a:gd name="T2" fmla="*/ 10246 w 9525"/>
                <a:gd name="T3" fmla="*/ 21971 h 38100"/>
                <a:gd name="T4" fmla="*/ 7865 w 9525"/>
                <a:gd name="T5" fmla="*/ 29686 h 38100"/>
                <a:gd name="T6" fmla="*/ 4531 w 9525"/>
                <a:gd name="T7" fmla="*/ 24733 h 38100"/>
                <a:gd name="T8" fmla="*/ 14723 w 9525"/>
                <a:gd name="T9" fmla="*/ 11303 h 38100"/>
                <a:gd name="T10" fmla="*/ 10246 w 9525"/>
                <a:gd name="T11" fmla="*/ 12065 h 38100"/>
                <a:gd name="T12" fmla="*/ 13389 w 9525"/>
                <a:gd name="T13" fmla="*/ 7493 h 38100"/>
                <a:gd name="T14" fmla="*/ 7674 w 9525"/>
                <a:gd name="T15" fmla="*/ 12541 h 38100"/>
                <a:gd name="T16" fmla="*/ 5483 w 9525"/>
                <a:gd name="T17" fmla="*/ 12256 h 38100"/>
                <a:gd name="T18" fmla="*/ 5960 w 9525"/>
                <a:gd name="T19" fmla="*/ 5969 h 38100"/>
                <a:gd name="T20" fmla="*/ 13770 w 9525"/>
                <a:gd name="T21" fmla="*/ 254 h 38100"/>
                <a:gd name="T22" fmla="*/ 626 w 9525"/>
                <a:gd name="T23" fmla="*/ 3969 h 38100"/>
                <a:gd name="T24" fmla="*/ 1388 w 9525"/>
                <a:gd name="T25" fmla="*/ 43498 h 38100"/>
                <a:gd name="T26" fmla="*/ 5864 w 9525"/>
                <a:gd name="T27" fmla="*/ 32734 h 38100"/>
                <a:gd name="T28" fmla="*/ 11103 w 9525"/>
                <a:gd name="T29" fmla="*/ 36259 h 38100"/>
                <a:gd name="T30" fmla="*/ 15389 w 9525"/>
                <a:gd name="T31" fmla="*/ 27115 h 38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25" h="38100">
                  <a:moveTo>
                    <a:pt x="15389" y="27115"/>
                  </a:moveTo>
                  <a:cubicBezTo>
                    <a:pt x="8627" y="29115"/>
                    <a:pt x="14723" y="21685"/>
                    <a:pt x="10246" y="21971"/>
                  </a:cubicBezTo>
                  <a:cubicBezTo>
                    <a:pt x="5007" y="23971"/>
                    <a:pt x="13008" y="28639"/>
                    <a:pt x="7865" y="29686"/>
                  </a:cubicBezTo>
                  <a:cubicBezTo>
                    <a:pt x="5293" y="29115"/>
                    <a:pt x="6055" y="26067"/>
                    <a:pt x="4531" y="24733"/>
                  </a:cubicBezTo>
                  <a:cubicBezTo>
                    <a:pt x="9674" y="21971"/>
                    <a:pt x="10436" y="14923"/>
                    <a:pt x="14723" y="11303"/>
                  </a:cubicBezTo>
                  <a:cubicBezTo>
                    <a:pt x="12437" y="10827"/>
                    <a:pt x="11389" y="11494"/>
                    <a:pt x="10246" y="12065"/>
                  </a:cubicBezTo>
                  <a:cubicBezTo>
                    <a:pt x="10246" y="10351"/>
                    <a:pt x="10627" y="9589"/>
                    <a:pt x="13389" y="7493"/>
                  </a:cubicBezTo>
                  <a:cubicBezTo>
                    <a:pt x="7865" y="5398"/>
                    <a:pt x="6817" y="9208"/>
                    <a:pt x="7674" y="12541"/>
                  </a:cubicBezTo>
                  <a:cubicBezTo>
                    <a:pt x="7007" y="12541"/>
                    <a:pt x="6436" y="12541"/>
                    <a:pt x="5483" y="12256"/>
                  </a:cubicBezTo>
                  <a:cubicBezTo>
                    <a:pt x="5674" y="10160"/>
                    <a:pt x="5769" y="8065"/>
                    <a:pt x="5960" y="5969"/>
                  </a:cubicBezTo>
                  <a:cubicBezTo>
                    <a:pt x="9579" y="4159"/>
                    <a:pt x="13961" y="8350"/>
                    <a:pt x="13770" y="254"/>
                  </a:cubicBezTo>
                  <a:cubicBezTo>
                    <a:pt x="6912" y="-984"/>
                    <a:pt x="4912" y="2635"/>
                    <a:pt x="626" y="3969"/>
                  </a:cubicBezTo>
                  <a:cubicBezTo>
                    <a:pt x="6817" y="20257"/>
                    <a:pt x="-3565" y="30829"/>
                    <a:pt x="1388" y="43498"/>
                  </a:cubicBezTo>
                  <a:cubicBezTo>
                    <a:pt x="5483" y="42450"/>
                    <a:pt x="1483" y="33401"/>
                    <a:pt x="5864" y="32734"/>
                  </a:cubicBezTo>
                  <a:cubicBezTo>
                    <a:pt x="3959" y="35782"/>
                    <a:pt x="10055" y="40069"/>
                    <a:pt x="11103" y="36259"/>
                  </a:cubicBezTo>
                  <a:cubicBezTo>
                    <a:pt x="4436" y="31877"/>
                    <a:pt x="18152" y="33496"/>
                    <a:pt x="15389" y="27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19" name="Freeform: Shape 1920">
              <a:extLst>
                <a:ext uri="{FF2B5EF4-FFF2-40B4-BE49-F238E27FC236}">
                  <a16:creationId xmlns:a16="http://schemas.microsoft.com/office/drawing/2014/main" id="{22D8B1F7-7815-4962-ABE5-765A401E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62" y="3766661"/>
              <a:ext cx="9525" cy="9525"/>
            </a:xfrm>
            <a:custGeom>
              <a:avLst/>
              <a:gdLst>
                <a:gd name="T0" fmla="*/ 1949 w 9525"/>
                <a:gd name="T1" fmla="*/ 7906 h 9525"/>
                <a:gd name="T2" fmla="*/ 14903 w 9525"/>
                <a:gd name="T3" fmla="*/ 7334 h 9525"/>
                <a:gd name="T4" fmla="*/ 711 w 9525"/>
                <a:gd name="T5" fmla="*/ 0 h 9525"/>
                <a:gd name="T6" fmla="*/ 1949 w 9525"/>
                <a:gd name="T7" fmla="*/ 7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49" y="7906"/>
                  </a:moveTo>
                  <a:cubicBezTo>
                    <a:pt x="2997" y="3429"/>
                    <a:pt x="13379" y="16669"/>
                    <a:pt x="14903" y="7334"/>
                  </a:cubicBezTo>
                  <a:cubicBezTo>
                    <a:pt x="8902" y="5810"/>
                    <a:pt x="5568" y="2286"/>
                    <a:pt x="711" y="0"/>
                  </a:cubicBezTo>
                  <a:cubicBezTo>
                    <a:pt x="1473" y="2286"/>
                    <a:pt x="-2052" y="7906"/>
                    <a:pt x="1949" y="7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0" name="Freeform: Shape 1921">
              <a:extLst>
                <a:ext uri="{FF2B5EF4-FFF2-40B4-BE49-F238E27FC236}">
                  <a16:creationId xmlns:a16="http://schemas.microsoft.com/office/drawing/2014/main" id="{72203EF6-DD1A-4BA6-A028-A1A27037B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09" y="2901261"/>
              <a:ext cx="9525" cy="9525"/>
            </a:xfrm>
            <a:custGeom>
              <a:avLst/>
              <a:gdLst>
                <a:gd name="T0" fmla="*/ 0 w 9525"/>
                <a:gd name="T1" fmla="*/ 15935325 h 9525"/>
                <a:gd name="T2" fmla="*/ 65322450 w 9525"/>
                <a:gd name="T3" fmla="*/ 81257775 h 9525"/>
                <a:gd name="T4" fmla="*/ 69856350 w 9525"/>
                <a:gd name="T5" fmla="*/ 21383625 h 9525"/>
                <a:gd name="T6" fmla="*/ 0 w 9525"/>
                <a:gd name="T7" fmla="*/ 15935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673"/>
                  </a:moveTo>
                  <a:cubicBezTo>
                    <a:pt x="3143" y="3388"/>
                    <a:pt x="2572" y="7674"/>
                    <a:pt x="6858" y="8531"/>
                  </a:cubicBezTo>
                  <a:cubicBezTo>
                    <a:pt x="7049" y="6436"/>
                    <a:pt x="7144" y="4340"/>
                    <a:pt x="7334" y="2245"/>
                  </a:cubicBezTo>
                  <a:cubicBezTo>
                    <a:pt x="3715" y="3483"/>
                    <a:pt x="1524" y="-2899"/>
                    <a:pt x="0" y="16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1" name="Freeform: Shape 1922">
              <a:extLst>
                <a:ext uri="{FF2B5EF4-FFF2-40B4-BE49-F238E27FC236}">
                  <a16:creationId xmlns:a16="http://schemas.microsoft.com/office/drawing/2014/main" id="{D865D460-5A83-452B-810E-44788F432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807" y="3781520"/>
              <a:ext cx="9525" cy="9525"/>
            </a:xfrm>
            <a:custGeom>
              <a:avLst/>
              <a:gdLst>
                <a:gd name="T0" fmla="*/ 54968775 w 9525"/>
                <a:gd name="T1" fmla="*/ 0 h 9525"/>
                <a:gd name="T2" fmla="*/ 1447800 w 9525"/>
                <a:gd name="T3" fmla="*/ 1143 h 9525"/>
                <a:gd name="T4" fmla="*/ 28660725 w 9525"/>
                <a:gd name="T5" fmla="*/ 12383 h 9525"/>
                <a:gd name="T6" fmla="*/ 549687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71" y="0"/>
                  </a:moveTo>
                  <a:cubicBezTo>
                    <a:pt x="5295" y="1810"/>
                    <a:pt x="2723" y="1524"/>
                    <a:pt x="152" y="1143"/>
                  </a:cubicBezTo>
                  <a:cubicBezTo>
                    <a:pt x="2342" y="7049"/>
                    <a:pt x="-3087" y="9335"/>
                    <a:pt x="3009" y="12383"/>
                  </a:cubicBezTo>
                  <a:cubicBezTo>
                    <a:pt x="56" y="5334"/>
                    <a:pt x="10534" y="3239"/>
                    <a:pt x="5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2" name="Freeform: Shape 1923">
              <a:extLst>
                <a:ext uri="{FF2B5EF4-FFF2-40B4-BE49-F238E27FC236}">
                  <a16:creationId xmlns:a16="http://schemas.microsoft.com/office/drawing/2014/main" id="{C1B1E614-FF0E-4AA0-8B96-9A2C93971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774" y="3006566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38100000 h 9525"/>
                <a:gd name="T4" fmla="*/ 9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8573" y="1810"/>
                    <a:pt x="1619" y="-952"/>
                    <a:pt x="0" y="4000"/>
                  </a:cubicBezTo>
                  <a:cubicBezTo>
                    <a:pt x="5334" y="5810"/>
                    <a:pt x="15050" y="3524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3" name="Freeform: Shape 1924">
              <a:extLst>
                <a:ext uri="{FF2B5EF4-FFF2-40B4-BE49-F238E27FC236}">
                  <a16:creationId xmlns:a16="http://schemas.microsoft.com/office/drawing/2014/main" id="{F0AC4207-11FA-4B88-8F00-4A2761BCA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05" y="2926366"/>
              <a:ext cx="9525" cy="9525"/>
            </a:xfrm>
            <a:custGeom>
              <a:avLst/>
              <a:gdLst>
                <a:gd name="T0" fmla="*/ 19183350 w 9525"/>
                <a:gd name="T1" fmla="*/ 74390250 h 9525"/>
                <a:gd name="T2" fmla="*/ 24622125 w 9525"/>
                <a:gd name="T3" fmla="*/ 0 h 9525"/>
                <a:gd name="T4" fmla="*/ 191833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14" y="7810"/>
                  </a:moveTo>
                  <a:cubicBezTo>
                    <a:pt x="4300" y="5620"/>
                    <a:pt x="8967" y="1715"/>
                    <a:pt x="2585" y="0"/>
                  </a:cubicBezTo>
                  <a:cubicBezTo>
                    <a:pt x="1442" y="857"/>
                    <a:pt x="-2273" y="7144"/>
                    <a:pt x="2014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4" name="Freeform: Shape 1925">
              <a:extLst>
                <a:ext uri="{FF2B5EF4-FFF2-40B4-BE49-F238E27FC236}">
                  <a16:creationId xmlns:a16="http://schemas.microsoft.com/office/drawing/2014/main" id="{DC3791EB-DF54-4ECA-9284-E0776C009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43" y="2946449"/>
              <a:ext cx="9525" cy="9525"/>
            </a:xfrm>
            <a:custGeom>
              <a:avLst/>
              <a:gdLst>
                <a:gd name="T0" fmla="*/ 76200 w 9525"/>
                <a:gd name="T1" fmla="*/ 42776775 h 9525"/>
                <a:gd name="T2" fmla="*/ 73561575 w 9525"/>
                <a:gd name="T3" fmla="*/ 2857500 h 9525"/>
                <a:gd name="T4" fmla="*/ 76200 w 9525"/>
                <a:gd name="T5" fmla="*/ 42776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91"/>
                  </a:moveTo>
                  <a:cubicBezTo>
                    <a:pt x="4771" y="5253"/>
                    <a:pt x="8009" y="4491"/>
                    <a:pt x="7723" y="300"/>
                  </a:cubicBezTo>
                  <a:cubicBezTo>
                    <a:pt x="2961" y="-557"/>
                    <a:pt x="-182" y="300"/>
                    <a:pt x="8" y="44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5" name="Freeform: Shape 1926">
              <a:extLst>
                <a:ext uri="{FF2B5EF4-FFF2-40B4-BE49-F238E27FC236}">
                  <a16:creationId xmlns:a16="http://schemas.microsoft.com/office/drawing/2014/main" id="{ACB6A7FC-05F7-4AB0-A037-25C88F782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392" y="3018375"/>
              <a:ext cx="9525" cy="9525"/>
            </a:xfrm>
            <a:custGeom>
              <a:avLst/>
              <a:gdLst>
                <a:gd name="T0" fmla="*/ 15335 w 9525"/>
                <a:gd name="T1" fmla="*/ 31775400 h 9525"/>
                <a:gd name="T2" fmla="*/ 9811 w 9525"/>
                <a:gd name="T3" fmla="*/ 18164175 h 9525"/>
                <a:gd name="T4" fmla="*/ 13716 w 9525"/>
                <a:gd name="T5" fmla="*/ 19050 h 9525"/>
                <a:gd name="T6" fmla="*/ 0 w 9525"/>
                <a:gd name="T7" fmla="*/ 71694675 h 9525"/>
                <a:gd name="T8" fmla="*/ 4096 w 9525"/>
                <a:gd name="T9" fmla="*/ 57178575 h 9525"/>
                <a:gd name="T10" fmla="*/ 3810 w 9525"/>
                <a:gd name="T11" fmla="*/ 68065650 h 9525"/>
                <a:gd name="T12" fmla="*/ 15335 w 9525"/>
                <a:gd name="T13" fmla="*/ 317754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335" y="3336"/>
                  </a:moveTo>
                  <a:cubicBezTo>
                    <a:pt x="14002" y="2098"/>
                    <a:pt x="11906" y="1717"/>
                    <a:pt x="9811" y="1907"/>
                  </a:cubicBezTo>
                  <a:cubicBezTo>
                    <a:pt x="10954" y="1145"/>
                    <a:pt x="12192" y="383"/>
                    <a:pt x="13716" y="2"/>
                  </a:cubicBezTo>
                  <a:cubicBezTo>
                    <a:pt x="6763" y="-93"/>
                    <a:pt x="2858" y="3145"/>
                    <a:pt x="0" y="7527"/>
                  </a:cubicBezTo>
                  <a:cubicBezTo>
                    <a:pt x="1619" y="7336"/>
                    <a:pt x="2858" y="6765"/>
                    <a:pt x="4096" y="6003"/>
                  </a:cubicBezTo>
                  <a:cubicBezTo>
                    <a:pt x="4000" y="6384"/>
                    <a:pt x="3905" y="6765"/>
                    <a:pt x="3810" y="7146"/>
                  </a:cubicBezTo>
                  <a:cubicBezTo>
                    <a:pt x="8096" y="6289"/>
                    <a:pt x="14002" y="7051"/>
                    <a:pt x="1533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6" name="Freeform: Shape 1927">
              <a:extLst>
                <a:ext uri="{FF2B5EF4-FFF2-40B4-BE49-F238E27FC236}">
                  <a16:creationId xmlns:a16="http://schemas.microsoft.com/office/drawing/2014/main" id="{EA8A7775-EBC8-45F9-AF89-445D6B247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864" y="3048952"/>
              <a:ext cx="38100" cy="66675"/>
            </a:xfrm>
            <a:custGeom>
              <a:avLst/>
              <a:gdLst>
                <a:gd name="T0" fmla="*/ 17240 w 38100"/>
                <a:gd name="T1" fmla="*/ 67247 h 66675"/>
                <a:gd name="T2" fmla="*/ 28099 w 38100"/>
                <a:gd name="T3" fmla="*/ 69628 h 66675"/>
                <a:gd name="T4" fmla="*/ 30671 w 38100"/>
                <a:gd name="T5" fmla="*/ 60389 h 66675"/>
                <a:gd name="T6" fmla="*/ 27146 w 38100"/>
                <a:gd name="T7" fmla="*/ 63056 h 66675"/>
                <a:gd name="T8" fmla="*/ 32099 w 38100"/>
                <a:gd name="T9" fmla="*/ 57912 h 66675"/>
                <a:gd name="T10" fmla="*/ 40100 w 38100"/>
                <a:gd name="T11" fmla="*/ 65056 h 66675"/>
                <a:gd name="T12" fmla="*/ 36481 w 38100"/>
                <a:gd name="T13" fmla="*/ 53435 h 66675"/>
                <a:gd name="T14" fmla="*/ 36767 w 38100"/>
                <a:gd name="T15" fmla="*/ 53054 h 66675"/>
                <a:gd name="T16" fmla="*/ 36481 w 38100"/>
                <a:gd name="T17" fmla="*/ 52959 h 66675"/>
                <a:gd name="T18" fmla="*/ 36481 w 38100"/>
                <a:gd name="T19" fmla="*/ 52388 h 66675"/>
                <a:gd name="T20" fmla="*/ 42672 w 38100"/>
                <a:gd name="T21" fmla="*/ 47053 h 66675"/>
                <a:gd name="T22" fmla="*/ 33147 w 38100"/>
                <a:gd name="T23" fmla="*/ 50482 h 66675"/>
                <a:gd name="T24" fmla="*/ 32671 w 38100"/>
                <a:gd name="T25" fmla="*/ 49625 h 66675"/>
                <a:gd name="T26" fmla="*/ 32861 w 38100"/>
                <a:gd name="T27" fmla="*/ 47244 h 66675"/>
                <a:gd name="T28" fmla="*/ 34004 w 38100"/>
                <a:gd name="T29" fmla="*/ 44386 h 66675"/>
                <a:gd name="T30" fmla="*/ 33623 w 38100"/>
                <a:gd name="T31" fmla="*/ 44386 h 66675"/>
                <a:gd name="T32" fmla="*/ 28385 w 38100"/>
                <a:gd name="T33" fmla="*/ 41434 h 66675"/>
                <a:gd name="T34" fmla="*/ 29813 w 38100"/>
                <a:gd name="T35" fmla="*/ 43815 h 66675"/>
                <a:gd name="T36" fmla="*/ 20955 w 38100"/>
                <a:gd name="T37" fmla="*/ 47435 h 66675"/>
                <a:gd name="T38" fmla="*/ 19812 w 38100"/>
                <a:gd name="T39" fmla="*/ 42672 h 66675"/>
                <a:gd name="T40" fmla="*/ 34671 w 38100"/>
                <a:gd name="T41" fmla="*/ 39910 h 66675"/>
                <a:gd name="T42" fmla="*/ 36576 w 38100"/>
                <a:gd name="T43" fmla="*/ 26289 h 66675"/>
                <a:gd name="T44" fmla="*/ 23813 w 38100"/>
                <a:gd name="T45" fmla="*/ 27813 h 66675"/>
                <a:gd name="T46" fmla="*/ 22670 w 38100"/>
                <a:gd name="T47" fmla="*/ 23051 h 66675"/>
                <a:gd name="T48" fmla="*/ 29051 w 38100"/>
                <a:gd name="T49" fmla="*/ 16193 h 66675"/>
                <a:gd name="T50" fmla="*/ 22289 w 38100"/>
                <a:gd name="T51" fmla="*/ 0 h 66675"/>
                <a:gd name="T52" fmla="*/ 19241 w 38100"/>
                <a:gd name="T53" fmla="*/ 8858 h 66675"/>
                <a:gd name="T54" fmla="*/ 24289 w 38100"/>
                <a:gd name="T55" fmla="*/ 11049 h 66675"/>
                <a:gd name="T56" fmla="*/ 17907 w 38100"/>
                <a:gd name="T57" fmla="*/ 30290 h 66675"/>
                <a:gd name="T58" fmla="*/ 0 w 38100"/>
                <a:gd name="T59" fmla="*/ 29623 h 66675"/>
                <a:gd name="T60" fmla="*/ 11811 w 38100"/>
                <a:gd name="T61" fmla="*/ 48006 h 66675"/>
                <a:gd name="T62" fmla="*/ 18002 w 38100"/>
                <a:gd name="T63" fmla="*/ 42672 h 66675"/>
                <a:gd name="T64" fmla="*/ 17145 w 38100"/>
                <a:gd name="T65" fmla="*/ 48673 h 66675"/>
                <a:gd name="T66" fmla="*/ 7430 w 38100"/>
                <a:gd name="T67" fmla="*/ 53626 h 66675"/>
                <a:gd name="T68" fmla="*/ 21908 w 38100"/>
                <a:gd name="T69" fmla="*/ 64389 h 66675"/>
                <a:gd name="T70" fmla="*/ 17240 w 38100"/>
                <a:gd name="T71" fmla="*/ 67247 h 666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100" h="66675">
                  <a:moveTo>
                    <a:pt x="17240" y="67247"/>
                  </a:moveTo>
                  <a:cubicBezTo>
                    <a:pt x="19907" y="70390"/>
                    <a:pt x="24575" y="65532"/>
                    <a:pt x="28099" y="69628"/>
                  </a:cubicBezTo>
                  <a:cubicBezTo>
                    <a:pt x="29528" y="68009"/>
                    <a:pt x="35814" y="62960"/>
                    <a:pt x="30671" y="60389"/>
                  </a:cubicBezTo>
                  <a:cubicBezTo>
                    <a:pt x="30099" y="61913"/>
                    <a:pt x="28766" y="62579"/>
                    <a:pt x="27146" y="63056"/>
                  </a:cubicBezTo>
                  <a:cubicBezTo>
                    <a:pt x="28385" y="60865"/>
                    <a:pt x="29147" y="58102"/>
                    <a:pt x="32099" y="57912"/>
                  </a:cubicBezTo>
                  <a:cubicBezTo>
                    <a:pt x="34004" y="60769"/>
                    <a:pt x="34862" y="64294"/>
                    <a:pt x="40100" y="65056"/>
                  </a:cubicBezTo>
                  <a:cubicBezTo>
                    <a:pt x="39529" y="60769"/>
                    <a:pt x="35624" y="58674"/>
                    <a:pt x="36481" y="53435"/>
                  </a:cubicBezTo>
                  <a:cubicBezTo>
                    <a:pt x="36576" y="53245"/>
                    <a:pt x="36767" y="53149"/>
                    <a:pt x="36767" y="53054"/>
                  </a:cubicBezTo>
                  <a:cubicBezTo>
                    <a:pt x="36671" y="53054"/>
                    <a:pt x="36671" y="52959"/>
                    <a:pt x="36481" y="52959"/>
                  </a:cubicBezTo>
                  <a:cubicBezTo>
                    <a:pt x="36481" y="52769"/>
                    <a:pt x="36481" y="52578"/>
                    <a:pt x="36481" y="52388"/>
                  </a:cubicBezTo>
                  <a:cubicBezTo>
                    <a:pt x="41243" y="52864"/>
                    <a:pt x="45530" y="50006"/>
                    <a:pt x="42672" y="47053"/>
                  </a:cubicBezTo>
                  <a:cubicBezTo>
                    <a:pt x="36290" y="44577"/>
                    <a:pt x="39053" y="52388"/>
                    <a:pt x="33147" y="50482"/>
                  </a:cubicBezTo>
                  <a:cubicBezTo>
                    <a:pt x="32861" y="50102"/>
                    <a:pt x="32861" y="49911"/>
                    <a:pt x="32671" y="49625"/>
                  </a:cubicBezTo>
                  <a:cubicBezTo>
                    <a:pt x="32576" y="48863"/>
                    <a:pt x="32671" y="48101"/>
                    <a:pt x="32861" y="47244"/>
                  </a:cubicBezTo>
                  <a:cubicBezTo>
                    <a:pt x="33338" y="46768"/>
                    <a:pt x="33909" y="46006"/>
                    <a:pt x="34004" y="44386"/>
                  </a:cubicBezTo>
                  <a:cubicBezTo>
                    <a:pt x="33909" y="44386"/>
                    <a:pt x="33719" y="44386"/>
                    <a:pt x="33623" y="44386"/>
                  </a:cubicBezTo>
                  <a:cubicBezTo>
                    <a:pt x="34385" y="41624"/>
                    <a:pt x="34481" y="39815"/>
                    <a:pt x="28385" y="41434"/>
                  </a:cubicBezTo>
                  <a:cubicBezTo>
                    <a:pt x="29432" y="42291"/>
                    <a:pt x="29813" y="43053"/>
                    <a:pt x="29813" y="43815"/>
                  </a:cubicBezTo>
                  <a:cubicBezTo>
                    <a:pt x="25718" y="43815"/>
                    <a:pt x="23432" y="45625"/>
                    <a:pt x="20955" y="47435"/>
                  </a:cubicBezTo>
                  <a:cubicBezTo>
                    <a:pt x="21146" y="45434"/>
                    <a:pt x="18955" y="45053"/>
                    <a:pt x="19812" y="42672"/>
                  </a:cubicBezTo>
                  <a:cubicBezTo>
                    <a:pt x="23813" y="37148"/>
                    <a:pt x="29813" y="41910"/>
                    <a:pt x="34671" y="39910"/>
                  </a:cubicBezTo>
                  <a:cubicBezTo>
                    <a:pt x="35052" y="36290"/>
                    <a:pt x="36386" y="29337"/>
                    <a:pt x="36576" y="26289"/>
                  </a:cubicBezTo>
                  <a:cubicBezTo>
                    <a:pt x="30194" y="24479"/>
                    <a:pt x="29337" y="28765"/>
                    <a:pt x="23813" y="27813"/>
                  </a:cubicBezTo>
                  <a:cubicBezTo>
                    <a:pt x="24194" y="25718"/>
                    <a:pt x="23432" y="24384"/>
                    <a:pt x="22670" y="23051"/>
                  </a:cubicBezTo>
                  <a:cubicBezTo>
                    <a:pt x="23717" y="19526"/>
                    <a:pt x="29242" y="20955"/>
                    <a:pt x="29051" y="16193"/>
                  </a:cubicBezTo>
                  <a:cubicBezTo>
                    <a:pt x="22384" y="13430"/>
                    <a:pt x="31147" y="3620"/>
                    <a:pt x="22289" y="0"/>
                  </a:cubicBezTo>
                  <a:cubicBezTo>
                    <a:pt x="20003" y="1524"/>
                    <a:pt x="19526" y="5048"/>
                    <a:pt x="19241" y="8858"/>
                  </a:cubicBezTo>
                  <a:cubicBezTo>
                    <a:pt x="21241" y="9335"/>
                    <a:pt x="24289" y="9239"/>
                    <a:pt x="24289" y="11049"/>
                  </a:cubicBezTo>
                  <a:cubicBezTo>
                    <a:pt x="18669" y="15431"/>
                    <a:pt x="23051" y="24670"/>
                    <a:pt x="17907" y="30290"/>
                  </a:cubicBezTo>
                  <a:cubicBezTo>
                    <a:pt x="14954" y="23241"/>
                    <a:pt x="11240" y="33433"/>
                    <a:pt x="0" y="29623"/>
                  </a:cubicBezTo>
                  <a:cubicBezTo>
                    <a:pt x="6096" y="37148"/>
                    <a:pt x="-1619" y="45244"/>
                    <a:pt x="11811" y="48006"/>
                  </a:cubicBezTo>
                  <a:cubicBezTo>
                    <a:pt x="13907" y="46196"/>
                    <a:pt x="14288" y="42577"/>
                    <a:pt x="18002" y="42672"/>
                  </a:cubicBezTo>
                  <a:cubicBezTo>
                    <a:pt x="17621" y="46768"/>
                    <a:pt x="14669" y="45339"/>
                    <a:pt x="17145" y="48673"/>
                  </a:cubicBezTo>
                  <a:cubicBezTo>
                    <a:pt x="12764" y="48959"/>
                    <a:pt x="7811" y="48863"/>
                    <a:pt x="7430" y="53626"/>
                  </a:cubicBezTo>
                  <a:cubicBezTo>
                    <a:pt x="18479" y="53531"/>
                    <a:pt x="26099" y="59531"/>
                    <a:pt x="21908" y="64389"/>
                  </a:cubicBezTo>
                  <a:cubicBezTo>
                    <a:pt x="19812" y="64389"/>
                    <a:pt x="17812" y="65151"/>
                    <a:pt x="17240" y="67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7" name="Freeform: Shape 1928">
              <a:extLst>
                <a:ext uri="{FF2B5EF4-FFF2-40B4-BE49-F238E27FC236}">
                  <a16:creationId xmlns:a16="http://schemas.microsoft.com/office/drawing/2014/main" id="{B1468564-62A3-478C-9D75-1EB056239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316" y="2951026"/>
              <a:ext cx="9525" cy="9525"/>
            </a:xfrm>
            <a:custGeom>
              <a:avLst/>
              <a:gdLst>
                <a:gd name="T0" fmla="*/ 1181100 w 9525"/>
                <a:gd name="T1" fmla="*/ 10011 h 9525"/>
                <a:gd name="T2" fmla="*/ 24765000 w 9525"/>
                <a:gd name="T3" fmla="*/ 772 h 9525"/>
                <a:gd name="T4" fmla="*/ 40185975 w 9525"/>
                <a:gd name="T5" fmla="*/ 4010 h 9525"/>
                <a:gd name="T6" fmla="*/ 1181100 w 9525"/>
                <a:gd name="T7" fmla="*/ 100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" y="10011"/>
                  </a:moveTo>
                  <a:cubicBezTo>
                    <a:pt x="7839" y="10868"/>
                    <a:pt x="9649" y="-3419"/>
                    <a:pt x="2600" y="772"/>
                  </a:cubicBezTo>
                  <a:cubicBezTo>
                    <a:pt x="4029" y="1248"/>
                    <a:pt x="4696" y="2200"/>
                    <a:pt x="4219" y="4010"/>
                  </a:cubicBezTo>
                  <a:cubicBezTo>
                    <a:pt x="4029" y="7153"/>
                    <a:pt x="-829" y="5629"/>
                    <a:pt x="124" y="10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8" name="Freeform: Shape 1929">
              <a:extLst>
                <a:ext uri="{FF2B5EF4-FFF2-40B4-BE49-F238E27FC236}">
                  <a16:creationId xmlns:a16="http://schemas.microsoft.com/office/drawing/2014/main" id="{14DA1683-2320-4BDC-9BD3-AB03DA86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083" y="2914044"/>
              <a:ext cx="9525" cy="9525"/>
            </a:xfrm>
            <a:custGeom>
              <a:avLst/>
              <a:gdLst>
                <a:gd name="T0" fmla="*/ 46948725 w 9525"/>
                <a:gd name="T1" fmla="*/ 76533375 h 9525"/>
                <a:gd name="T2" fmla="*/ 52397025 w 9525"/>
                <a:gd name="T3" fmla="*/ 2143125 h 9525"/>
                <a:gd name="T4" fmla="*/ 46948725 w 9525"/>
                <a:gd name="T5" fmla="*/ 76533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29" y="8035"/>
                  </a:moveTo>
                  <a:cubicBezTo>
                    <a:pt x="5120" y="5464"/>
                    <a:pt x="5310" y="2797"/>
                    <a:pt x="5501" y="225"/>
                  </a:cubicBezTo>
                  <a:cubicBezTo>
                    <a:pt x="-2119" y="-1585"/>
                    <a:pt x="-1357" y="8131"/>
                    <a:pt x="4929" y="80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29" name="Freeform: Shape 1930">
              <a:extLst>
                <a:ext uri="{FF2B5EF4-FFF2-40B4-BE49-F238E27FC236}">
                  <a16:creationId xmlns:a16="http://schemas.microsoft.com/office/drawing/2014/main" id="{C9357CB1-7F86-4C80-BA4B-439B542B1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153" y="3026265"/>
              <a:ext cx="9525" cy="9525"/>
            </a:xfrm>
            <a:custGeom>
              <a:avLst/>
              <a:gdLst>
                <a:gd name="T0" fmla="*/ 5048 w 9525"/>
                <a:gd name="T1" fmla="*/ 79105125 h 9525"/>
                <a:gd name="T2" fmla="*/ 11049 w 9525"/>
                <a:gd name="T3" fmla="*/ 23764875 h 9525"/>
                <a:gd name="T4" fmla="*/ 0 w 9525"/>
                <a:gd name="T5" fmla="*/ 16497300 h 9525"/>
                <a:gd name="T6" fmla="*/ 5048 w 9525"/>
                <a:gd name="T7" fmla="*/ 7910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8305"/>
                  </a:moveTo>
                  <a:cubicBezTo>
                    <a:pt x="7715" y="6971"/>
                    <a:pt x="9049" y="4399"/>
                    <a:pt x="11049" y="2495"/>
                  </a:cubicBezTo>
                  <a:cubicBezTo>
                    <a:pt x="7810" y="2685"/>
                    <a:pt x="2191" y="-2649"/>
                    <a:pt x="0" y="1732"/>
                  </a:cubicBezTo>
                  <a:cubicBezTo>
                    <a:pt x="2953" y="2209"/>
                    <a:pt x="-3524" y="8876"/>
                    <a:pt x="5048" y="8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0" name="Freeform: Shape 1931">
              <a:extLst>
                <a:ext uri="{FF2B5EF4-FFF2-40B4-BE49-F238E27FC236}">
                  <a16:creationId xmlns:a16="http://schemas.microsoft.com/office/drawing/2014/main" id="{BD1D5DB3-184E-46D3-A286-7F5042A2A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08" y="2688050"/>
              <a:ext cx="9525" cy="9525"/>
            </a:xfrm>
            <a:custGeom>
              <a:avLst/>
              <a:gdLst>
                <a:gd name="T0" fmla="*/ 8215 w 9525"/>
                <a:gd name="T1" fmla="*/ 0 h 9525"/>
                <a:gd name="T2" fmla="*/ 309 w 9525"/>
                <a:gd name="T3" fmla="*/ 69856350 h 9525"/>
                <a:gd name="T4" fmla="*/ 9453 w 9525"/>
                <a:gd name="T5" fmla="*/ 76209525 h 9525"/>
                <a:gd name="T6" fmla="*/ 82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15" y="0"/>
                  </a:moveTo>
                  <a:cubicBezTo>
                    <a:pt x="5834" y="2762"/>
                    <a:pt x="-1596" y="381"/>
                    <a:pt x="309" y="7334"/>
                  </a:cubicBezTo>
                  <a:cubicBezTo>
                    <a:pt x="3357" y="7525"/>
                    <a:pt x="6405" y="7810"/>
                    <a:pt x="9453" y="8001"/>
                  </a:cubicBezTo>
                  <a:cubicBezTo>
                    <a:pt x="8596" y="5620"/>
                    <a:pt x="12215" y="95"/>
                    <a:pt x="8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1" name="Freeform: Shape 1932">
              <a:extLst>
                <a:ext uri="{FF2B5EF4-FFF2-40B4-BE49-F238E27FC236}">
                  <a16:creationId xmlns:a16="http://schemas.microsoft.com/office/drawing/2014/main" id="{354D8103-D384-4B5D-9A36-2CF895F61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154" y="2703576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0 w 9525"/>
                <a:gd name="T3" fmla="*/ 8573 h 9525"/>
                <a:gd name="T4" fmla="*/ 11240 w 9525"/>
                <a:gd name="T5" fmla="*/ 6287 h 9525"/>
                <a:gd name="T6" fmla="*/ 8858 w 9525"/>
                <a:gd name="T7" fmla="*/ 12383 h 9525"/>
                <a:gd name="T8" fmla="*/ 11716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906" y="6953"/>
                    <a:pt x="1524" y="3334"/>
                    <a:pt x="0" y="8573"/>
                  </a:cubicBezTo>
                  <a:cubicBezTo>
                    <a:pt x="7239" y="11335"/>
                    <a:pt x="6096" y="5620"/>
                    <a:pt x="11240" y="6287"/>
                  </a:cubicBezTo>
                  <a:cubicBezTo>
                    <a:pt x="11144" y="9049"/>
                    <a:pt x="10478" y="11144"/>
                    <a:pt x="8858" y="12383"/>
                  </a:cubicBezTo>
                  <a:cubicBezTo>
                    <a:pt x="15907" y="13240"/>
                    <a:pt x="16478" y="2667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2" name="Freeform: Shape 1933">
              <a:extLst>
                <a:ext uri="{FF2B5EF4-FFF2-40B4-BE49-F238E27FC236}">
                  <a16:creationId xmlns:a16="http://schemas.microsoft.com/office/drawing/2014/main" id="{70221692-2E0D-487B-81FE-7B3FB4E3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79" y="2896526"/>
              <a:ext cx="9525" cy="9525"/>
            </a:xfrm>
            <a:custGeom>
              <a:avLst/>
              <a:gdLst>
                <a:gd name="T0" fmla="*/ 76200 w 9525"/>
                <a:gd name="T1" fmla="*/ 41986200 h 9525"/>
                <a:gd name="T2" fmla="*/ 73561575 w 9525"/>
                <a:gd name="T3" fmla="*/ 2981325 h 9525"/>
                <a:gd name="T4" fmla="*/ 76200 w 9525"/>
                <a:gd name="T5" fmla="*/ 41986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08"/>
                  </a:moveTo>
                  <a:cubicBezTo>
                    <a:pt x="2961" y="7456"/>
                    <a:pt x="7247" y="4504"/>
                    <a:pt x="7723" y="313"/>
                  </a:cubicBezTo>
                  <a:cubicBezTo>
                    <a:pt x="2961" y="-545"/>
                    <a:pt x="-182" y="217"/>
                    <a:pt x="8" y="4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3" name="Freeform: Shape 1934">
              <a:extLst>
                <a:ext uri="{FF2B5EF4-FFF2-40B4-BE49-F238E27FC236}">
                  <a16:creationId xmlns:a16="http://schemas.microsoft.com/office/drawing/2014/main" id="{FEFF02F3-CF5F-4C39-B332-FBFED1A53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47" y="2999886"/>
              <a:ext cx="9525" cy="9525"/>
            </a:xfrm>
            <a:custGeom>
              <a:avLst/>
              <a:gdLst>
                <a:gd name="T0" fmla="*/ 0 w 9525"/>
                <a:gd name="T1" fmla="*/ 5728 h 9525"/>
                <a:gd name="T2" fmla="*/ 10573 w 9525"/>
                <a:gd name="T3" fmla="*/ 12872 h 9525"/>
                <a:gd name="T4" fmla="*/ 7810 w 9525"/>
                <a:gd name="T5" fmla="*/ 13 h 9525"/>
                <a:gd name="T6" fmla="*/ 0 w 9525"/>
                <a:gd name="T7" fmla="*/ 57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728"/>
                  </a:moveTo>
                  <a:cubicBezTo>
                    <a:pt x="8477" y="1918"/>
                    <a:pt x="3620" y="11729"/>
                    <a:pt x="10573" y="12872"/>
                  </a:cubicBezTo>
                  <a:cubicBezTo>
                    <a:pt x="13335" y="5919"/>
                    <a:pt x="6001" y="6300"/>
                    <a:pt x="7810" y="13"/>
                  </a:cubicBezTo>
                  <a:cubicBezTo>
                    <a:pt x="3143" y="-177"/>
                    <a:pt x="476" y="1727"/>
                    <a:pt x="0" y="57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4" name="Freeform: Shape 1935">
              <a:extLst>
                <a:ext uri="{FF2B5EF4-FFF2-40B4-BE49-F238E27FC236}">
                  <a16:creationId xmlns:a16="http://schemas.microsoft.com/office/drawing/2014/main" id="{B4826B25-D65B-4BBC-B571-6D32465BB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88" y="2614129"/>
              <a:ext cx="9525" cy="9525"/>
            </a:xfrm>
            <a:custGeom>
              <a:avLst/>
              <a:gdLst>
                <a:gd name="T0" fmla="*/ 0 w 9525"/>
                <a:gd name="T1" fmla="*/ 7324725 h 9525"/>
                <a:gd name="T2" fmla="*/ 12478 w 9525"/>
                <a:gd name="T3" fmla="*/ 60855225 h 9525"/>
                <a:gd name="T4" fmla="*/ 0 w 9525"/>
                <a:gd name="T5" fmla="*/ 732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9"/>
                  </a:moveTo>
                  <a:cubicBezTo>
                    <a:pt x="5239" y="1817"/>
                    <a:pt x="5334" y="6675"/>
                    <a:pt x="12478" y="6389"/>
                  </a:cubicBezTo>
                  <a:cubicBezTo>
                    <a:pt x="14288" y="960"/>
                    <a:pt x="1524" y="-1326"/>
                    <a:pt x="0" y="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5" name="Freeform: Shape 1936">
              <a:extLst>
                <a:ext uri="{FF2B5EF4-FFF2-40B4-BE49-F238E27FC236}">
                  <a16:creationId xmlns:a16="http://schemas.microsoft.com/office/drawing/2014/main" id="{4FB63322-5EB4-4581-B4A7-000D4C7E0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832203"/>
              <a:ext cx="9525" cy="9525"/>
            </a:xfrm>
            <a:custGeom>
              <a:avLst/>
              <a:gdLst>
                <a:gd name="T0" fmla="*/ 76209525 w 9525"/>
                <a:gd name="T1" fmla="*/ 1580 h 9525"/>
                <a:gd name="T2" fmla="*/ 0 w 9525"/>
                <a:gd name="T3" fmla="*/ 10438 h 9525"/>
                <a:gd name="T4" fmla="*/ 53530500 w 9525"/>
                <a:gd name="T5" fmla="*/ 9295 h 9525"/>
                <a:gd name="T6" fmla="*/ 39919275 w 9525"/>
                <a:gd name="T7" fmla="*/ 4437 h 9525"/>
                <a:gd name="T8" fmla="*/ 76209525 w 9525"/>
                <a:gd name="T9" fmla="*/ 158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001" y="1580"/>
                  </a:moveTo>
                  <a:cubicBezTo>
                    <a:pt x="-1143" y="-3659"/>
                    <a:pt x="3334" y="5390"/>
                    <a:pt x="0" y="10438"/>
                  </a:cubicBezTo>
                  <a:cubicBezTo>
                    <a:pt x="2572" y="10724"/>
                    <a:pt x="4096" y="10057"/>
                    <a:pt x="5620" y="9295"/>
                  </a:cubicBezTo>
                  <a:cubicBezTo>
                    <a:pt x="5905" y="7104"/>
                    <a:pt x="5048" y="5771"/>
                    <a:pt x="4191" y="4437"/>
                  </a:cubicBezTo>
                  <a:cubicBezTo>
                    <a:pt x="4191" y="2342"/>
                    <a:pt x="7334" y="3199"/>
                    <a:pt x="8001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6" name="Freeform: Shape 1937">
              <a:extLst>
                <a:ext uri="{FF2B5EF4-FFF2-40B4-BE49-F238E27FC236}">
                  <a16:creationId xmlns:a16="http://schemas.microsoft.com/office/drawing/2014/main" id="{9C3F72FB-FF7B-462B-BD5A-EC6E3AACA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436" y="3106198"/>
              <a:ext cx="9525" cy="9525"/>
            </a:xfrm>
            <a:custGeom>
              <a:avLst/>
              <a:gdLst>
                <a:gd name="T0" fmla="*/ 19973925 w 9525"/>
                <a:gd name="T1" fmla="*/ 0 h 9525"/>
                <a:gd name="T2" fmla="*/ 48101250 w 9525"/>
                <a:gd name="T3" fmla="*/ 9716 h 9525"/>
                <a:gd name="T4" fmla="*/ 1997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97" y="0"/>
                  </a:moveTo>
                  <a:cubicBezTo>
                    <a:pt x="478" y="3620"/>
                    <a:pt x="-2856" y="9620"/>
                    <a:pt x="5050" y="9716"/>
                  </a:cubicBezTo>
                  <a:cubicBezTo>
                    <a:pt x="5716" y="5239"/>
                    <a:pt x="5145" y="1714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7" name="Freeform: Shape 1938">
              <a:extLst>
                <a:ext uri="{FF2B5EF4-FFF2-40B4-BE49-F238E27FC236}">
                  <a16:creationId xmlns:a16="http://schemas.microsoft.com/office/drawing/2014/main" id="{C3F30751-6433-46C6-9C6C-ACC415016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021" y="2698442"/>
              <a:ext cx="9525" cy="9525"/>
            </a:xfrm>
            <a:custGeom>
              <a:avLst/>
              <a:gdLst>
                <a:gd name="T0" fmla="*/ 51625500 w 9525"/>
                <a:gd name="T1" fmla="*/ 1724025 h 9525"/>
                <a:gd name="T2" fmla="*/ 28946475 w 9525"/>
                <a:gd name="T3" fmla="*/ 75218925 h 9525"/>
                <a:gd name="T4" fmla="*/ 51625500 w 9525"/>
                <a:gd name="T5" fmla="*/ 17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20" y="181"/>
                  </a:moveTo>
                  <a:cubicBezTo>
                    <a:pt x="-1914" y="-1247"/>
                    <a:pt x="-866" y="6182"/>
                    <a:pt x="3039" y="7897"/>
                  </a:cubicBezTo>
                  <a:cubicBezTo>
                    <a:pt x="2563" y="3991"/>
                    <a:pt x="6659" y="4753"/>
                    <a:pt x="542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8" name="Freeform: Shape 1939">
              <a:extLst>
                <a:ext uri="{FF2B5EF4-FFF2-40B4-BE49-F238E27FC236}">
                  <a16:creationId xmlns:a16="http://schemas.microsoft.com/office/drawing/2014/main" id="{8FBC6E86-599F-4CA2-BB7F-CFCDFCFE1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439" y="2845308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5322450 w 9525"/>
                <a:gd name="T3" fmla="*/ 65322450 h 9525"/>
                <a:gd name="T4" fmla="*/ 87096600 w 9525"/>
                <a:gd name="T5" fmla="*/ 6353175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381" y="3715"/>
                    <a:pt x="667" y="7525"/>
                    <a:pt x="6858" y="6858"/>
                  </a:cubicBezTo>
                  <a:cubicBezTo>
                    <a:pt x="6667" y="3905"/>
                    <a:pt x="9144" y="3524"/>
                    <a:pt x="9144" y="667"/>
                  </a:cubicBezTo>
                  <a:cubicBezTo>
                    <a:pt x="3334" y="-667"/>
                    <a:pt x="3238" y="32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39" name="Freeform: Shape 1940">
              <a:extLst>
                <a:ext uri="{FF2B5EF4-FFF2-40B4-BE49-F238E27FC236}">
                  <a16:creationId xmlns:a16="http://schemas.microsoft.com/office/drawing/2014/main" id="{CB660D3E-7ED3-451F-8005-5C43ECFF8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167" y="2945845"/>
              <a:ext cx="9525" cy="9525"/>
            </a:xfrm>
            <a:custGeom>
              <a:avLst/>
              <a:gdLst>
                <a:gd name="T0" fmla="*/ 15735300 w 9525"/>
                <a:gd name="T1" fmla="*/ 447675 h 9525"/>
                <a:gd name="T2" fmla="*/ 11201400 w 9525"/>
                <a:gd name="T3" fmla="*/ 60331350 h 9525"/>
                <a:gd name="T4" fmla="*/ 15735300 w 9525"/>
                <a:gd name="T5" fmla="*/ 447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2" y="47"/>
                  </a:moveTo>
                  <a:cubicBezTo>
                    <a:pt x="1556" y="4333"/>
                    <a:pt x="-1682" y="3000"/>
                    <a:pt x="1176" y="6334"/>
                  </a:cubicBezTo>
                  <a:cubicBezTo>
                    <a:pt x="8129" y="8048"/>
                    <a:pt x="8796" y="-715"/>
                    <a:pt x="165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0" name="Freeform: Shape 1941">
              <a:extLst>
                <a:ext uri="{FF2B5EF4-FFF2-40B4-BE49-F238E27FC236}">
                  <a16:creationId xmlns:a16="http://schemas.microsoft.com/office/drawing/2014/main" id="{91D0F1D5-F9DC-470B-A503-7C348AC68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2994394"/>
              <a:ext cx="9525" cy="9525"/>
            </a:xfrm>
            <a:custGeom>
              <a:avLst/>
              <a:gdLst>
                <a:gd name="T0" fmla="*/ 0 w 9525"/>
                <a:gd name="T1" fmla="*/ 38823900 h 9525"/>
                <a:gd name="T2" fmla="*/ 10763 w 9525"/>
                <a:gd name="T3" fmla="*/ 76933425 h 9525"/>
                <a:gd name="T4" fmla="*/ 14954 w 9525"/>
                <a:gd name="T5" fmla="*/ 19773900 h 9525"/>
                <a:gd name="T6" fmla="*/ 0 w 9525"/>
                <a:gd name="T7" fmla="*/ 3882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076"/>
                  </a:moveTo>
                  <a:cubicBezTo>
                    <a:pt x="6953" y="2933"/>
                    <a:pt x="4953" y="8363"/>
                    <a:pt x="10763" y="8077"/>
                  </a:cubicBezTo>
                  <a:cubicBezTo>
                    <a:pt x="8858" y="2838"/>
                    <a:pt x="16764" y="7315"/>
                    <a:pt x="14954" y="2076"/>
                  </a:cubicBezTo>
                  <a:cubicBezTo>
                    <a:pt x="10477" y="1409"/>
                    <a:pt x="1238" y="-3258"/>
                    <a:pt x="0" y="40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1" name="Freeform: Shape 1942">
              <a:extLst>
                <a:ext uri="{FF2B5EF4-FFF2-40B4-BE49-F238E27FC236}">
                  <a16:creationId xmlns:a16="http://schemas.microsoft.com/office/drawing/2014/main" id="{46E979EE-964D-4EAA-A0AA-2FCCAFF48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20" y="2875883"/>
              <a:ext cx="9525" cy="9525"/>
            </a:xfrm>
            <a:custGeom>
              <a:avLst/>
              <a:gdLst>
                <a:gd name="T0" fmla="*/ 98 w 9525"/>
                <a:gd name="T1" fmla="*/ 58064400 h 9525"/>
                <a:gd name="T2" fmla="*/ 7241 w 9525"/>
                <a:gd name="T3" fmla="*/ 78028800 h 9525"/>
                <a:gd name="T4" fmla="*/ 10861 w 9525"/>
                <a:gd name="T5" fmla="*/ 80743425 h 9525"/>
                <a:gd name="T6" fmla="*/ 12956 w 9525"/>
                <a:gd name="T7" fmla="*/ 52625625 h 9525"/>
                <a:gd name="T8" fmla="*/ 2288 w 9525"/>
                <a:gd name="T9" fmla="*/ 0 h 9525"/>
                <a:gd name="T10" fmla="*/ 98 w 9525"/>
                <a:gd name="T11" fmla="*/ 5806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8" y="6096"/>
                  </a:moveTo>
                  <a:cubicBezTo>
                    <a:pt x="4384" y="6286"/>
                    <a:pt x="8289" y="-571"/>
                    <a:pt x="7241" y="8192"/>
                  </a:cubicBezTo>
                  <a:cubicBezTo>
                    <a:pt x="8480" y="8287"/>
                    <a:pt x="9718" y="8382"/>
                    <a:pt x="10861" y="8477"/>
                  </a:cubicBezTo>
                  <a:cubicBezTo>
                    <a:pt x="10956" y="6858"/>
                    <a:pt x="12480" y="6763"/>
                    <a:pt x="12956" y="5525"/>
                  </a:cubicBezTo>
                  <a:cubicBezTo>
                    <a:pt x="10289" y="3048"/>
                    <a:pt x="6003" y="1619"/>
                    <a:pt x="2288" y="0"/>
                  </a:cubicBezTo>
                  <a:cubicBezTo>
                    <a:pt x="1622" y="2096"/>
                    <a:pt x="-474" y="2858"/>
                    <a:pt x="98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2" name="Freeform: Shape 1943">
              <a:extLst>
                <a:ext uri="{FF2B5EF4-FFF2-40B4-BE49-F238E27FC236}">
                  <a16:creationId xmlns:a16="http://schemas.microsoft.com/office/drawing/2014/main" id="{88924D25-3379-465A-B874-344AFEEB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66" y="2884967"/>
              <a:ext cx="9525" cy="9525"/>
            </a:xfrm>
            <a:custGeom>
              <a:avLst/>
              <a:gdLst>
                <a:gd name="T0" fmla="*/ 49625250 w 9525"/>
                <a:gd name="T1" fmla="*/ 79505175 h 9525"/>
                <a:gd name="T2" fmla="*/ 55064025 w 9525"/>
                <a:gd name="T3" fmla="*/ 5114925 h 9525"/>
                <a:gd name="T4" fmla="*/ 49625250 w 9525"/>
                <a:gd name="T5" fmla="*/ 7950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10" y="8347"/>
                  </a:moveTo>
                  <a:cubicBezTo>
                    <a:pt x="5400" y="5776"/>
                    <a:pt x="5591" y="3109"/>
                    <a:pt x="5781" y="537"/>
                  </a:cubicBezTo>
                  <a:cubicBezTo>
                    <a:pt x="-3172" y="-2606"/>
                    <a:pt x="-410" y="9109"/>
                    <a:pt x="5210" y="83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3" name="Freeform: Shape 1944">
              <a:extLst>
                <a:ext uri="{FF2B5EF4-FFF2-40B4-BE49-F238E27FC236}">
                  <a16:creationId xmlns:a16="http://schemas.microsoft.com/office/drawing/2014/main" id="{8A3B43DA-12EF-4A8E-B9EE-54A0B4D0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690" y="2606095"/>
              <a:ext cx="9525" cy="9525"/>
            </a:xfrm>
            <a:custGeom>
              <a:avLst/>
              <a:gdLst>
                <a:gd name="T0" fmla="*/ 8486775 w 9525"/>
                <a:gd name="T1" fmla="*/ 10363200 h 9525"/>
                <a:gd name="T2" fmla="*/ 3952875 w 9525"/>
                <a:gd name="T3" fmla="*/ 70246875 h 9525"/>
                <a:gd name="T4" fmla="*/ 8486775 w 9525"/>
                <a:gd name="T5" fmla="*/ 10363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1" y="1088"/>
                  </a:moveTo>
                  <a:cubicBezTo>
                    <a:pt x="5654" y="1850"/>
                    <a:pt x="-1776" y="3565"/>
                    <a:pt x="415" y="7375"/>
                  </a:cubicBezTo>
                  <a:cubicBezTo>
                    <a:pt x="12798" y="10899"/>
                    <a:pt x="6035" y="-4055"/>
                    <a:pt x="891" y="10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4" name="Freeform: Shape 1945">
              <a:extLst>
                <a:ext uri="{FF2B5EF4-FFF2-40B4-BE49-F238E27FC236}">
                  <a16:creationId xmlns:a16="http://schemas.microsoft.com/office/drawing/2014/main" id="{6578370B-9CF5-41B7-BAB8-0CB8B194A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56" y="2737850"/>
              <a:ext cx="9525" cy="9525"/>
            </a:xfrm>
            <a:custGeom>
              <a:avLst/>
              <a:gdLst>
                <a:gd name="T0" fmla="*/ 11240 w 9525"/>
                <a:gd name="T1" fmla="*/ 152400 h 9525"/>
                <a:gd name="T2" fmla="*/ 0 w 9525"/>
                <a:gd name="T3" fmla="*/ 22831425 h 9525"/>
                <a:gd name="T4" fmla="*/ 3429 w 9525"/>
                <a:gd name="T5" fmla="*/ 55492650 h 9525"/>
                <a:gd name="T6" fmla="*/ 11240 w 9525"/>
                <a:gd name="T7" fmla="*/ 152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240" y="16"/>
                  </a:moveTo>
                  <a:cubicBezTo>
                    <a:pt x="4191" y="1349"/>
                    <a:pt x="2953" y="-2080"/>
                    <a:pt x="0" y="2397"/>
                  </a:cubicBezTo>
                  <a:cubicBezTo>
                    <a:pt x="2191" y="2778"/>
                    <a:pt x="4286" y="3159"/>
                    <a:pt x="3429" y="5826"/>
                  </a:cubicBezTo>
                  <a:cubicBezTo>
                    <a:pt x="8096" y="5921"/>
                    <a:pt x="10763" y="4016"/>
                    <a:pt x="1124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5" name="Freeform: Shape 1946">
              <a:extLst>
                <a:ext uri="{FF2B5EF4-FFF2-40B4-BE49-F238E27FC236}">
                  <a16:creationId xmlns:a16="http://schemas.microsoft.com/office/drawing/2014/main" id="{35F96848-62E0-4B14-879F-C3CFF697E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13" y="2720460"/>
              <a:ext cx="9525" cy="9525"/>
            </a:xfrm>
            <a:custGeom>
              <a:avLst/>
              <a:gdLst>
                <a:gd name="T0" fmla="*/ 75304650 w 9525"/>
                <a:gd name="T1" fmla="*/ 666750 h 9525"/>
                <a:gd name="T2" fmla="*/ 0 w 9525"/>
                <a:gd name="T3" fmla="*/ 70532625 h 9525"/>
                <a:gd name="T4" fmla="*/ 75304650 w 9525"/>
                <a:gd name="T5" fmla="*/ 666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70"/>
                  </a:moveTo>
                  <a:cubicBezTo>
                    <a:pt x="2096" y="-596"/>
                    <a:pt x="1238" y="3595"/>
                    <a:pt x="0" y="7405"/>
                  </a:cubicBezTo>
                  <a:cubicBezTo>
                    <a:pt x="5144" y="7500"/>
                    <a:pt x="8763" y="6071"/>
                    <a:pt x="7906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6" name="Freeform: Shape 1947">
              <a:extLst>
                <a:ext uri="{FF2B5EF4-FFF2-40B4-BE49-F238E27FC236}">
                  <a16:creationId xmlns:a16="http://schemas.microsoft.com/office/drawing/2014/main" id="{91911F88-C206-4F2C-A5E3-859B21693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92" y="2636909"/>
              <a:ext cx="19050" cy="9525"/>
            </a:xfrm>
            <a:custGeom>
              <a:avLst/>
              <a:gdLst>
                <a:gd name="T0" fmla="*/ 7264 w 19050"/>
                <a:gd name="T1" fmla="*/ 8946 h 9525"/>
                <a:gd name="T2" fmla="*/ 4882 w 19050"/>
                <a:gd name="T3" fmla="*/ 13804 h 9525"/>
                <a:gd name="T4" fmla="*/ 13931 w 19050"/>
                <a:gd name="T5" fmla="*/ 13423 h 9525"/>
                <a:gd name="T6" fmla="*/ 8407 w 19050"/>
                <a:gd name="T7" fmla="*/ 8470 h 9525"/>
                <a:gd name="T8" fmla="*/ 20694 w 19050"/>
                <a:gd name="T9" fmla="*/ 1516 h 9525"/>
                <a:gd name="T10" fmla="*/ 7835 w 19050"/>
                <a:gd name="T11" fmla="*/ 564 h 9525"/>
                <a:gd name="T12" fmla="*/ 1263 w 19050"/>
                <a:gd name="T13" fmla="*/ 14280 h 9525"/>
                <a:gd name="T14" fmla="*/ 7264 w 19050"/>
                <a:gd name="T15" fmla="*/ 894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7264" y="8946"/>
                  </a:moveTo>
                  <a:cubicBezTo>
                    <a:pt x="6883" y="11041"/>
                    <a:pt x="6216" y="12851"/>
                    <a:pt x="4882" y="13804"/>
                  </a:cubicBezTo>
                  <a:cubicBezTo>
                    <a:pt x="9264" y="15137"/>
                    <a:pt x="10788" y="16566"/>
                    <a:pt x="13931" y="13423"/>
                  </a:cubicBezTo>
                  <a:cubicBezTo>
                    <a:pt x="8693" y="13994"/>
                    <a:pt x="10312" y="10089"/>
                    <a:pt x="8407" y="8470"/>
                  </a:cubicBezTo>
                  <a:cubicBezTo>
                    <a:pt x="12407" y="7041"/>
                    <a:pt x="17074" y="6088"/>
                    <a:pt x="20694" y="1516"/>
                  </a:cubicBezTo>
                  <a:cubicBezTo>
                    <a:pt x="15169" y="-3151"/>
                    <a:pt x="13931" y="4850"/>
                    <a:pt x="7835" y="564"/>
                  </a:cubicBezTo>
                  <a:cubicBezTo>
                    <a:pt x="7073" y="5517"/>
                    <a:pt x="-3595" y="9327"/>
                    <a:pt x="1263" y="14280"/>
                  </a:cubicBezTo>
                  <a:cubicBezTo>
                    <a:pt x="2692" y="11422"/>
                    <a:pt x="4787" y="9994"/>
                    <a:pt x="7264" y="89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7" name="Freeform: Shape 1948">
              <a:extLst>
                <a:ext uri="{FF2B5EF4-FFF2-40B4-BE49-F238E27FC236}">
                  <a16:creationId xmlns:a16="http://schemas.microsoft.com/office/drawing/2014/main" id="{8EA52033-6D5C-48E0-8ABB-3BA7BA04E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522" y="2800540"/>
              <a:ext cx="9525" cy="9525"/>
            </a:xfrm>
            <a:custGeom>
              <a:avLst/>
              <a:gdLst>
                <a:gd name="T0" fmla="*/ 8 w 9525"/>
                <a:gd name="T1" fmla="*/ 1 h 9525"/>
                <a:gd name="T2" fmla="*/ 12010 w 9525"/>
                <a:gd name="T3" fmla="*/ 11907 h 9525"/>
                <a:gd name="T4" fmla="*/ 8 w 9525"/>
                <a:gd name="T5" fmla="*/ 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1"/>
                  </a:moveTo>
                  <a:cubicBezTo>
                    <a:pt x="-278" y="6192"/>
                    <a:pt x="7057" y="14479"/>
                    <a:pt x="12010" y="11907"/>
                  </a:cubicBezTo>
                  <a:cubicBezTo>
                    <a:pt x="4104" y="10859"/>
                    <a:pt x="9628" y="-95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8" name="Freeform: Shape 1949">
              <a:extLst>
                <a:ext uri="{FF2B5EF4-FFF2-40B4-BE49-F238E27FC236}">
                  <a16:creationId xmlns:a16="http://schemas.microsoft.com/office/drawing/2014/main" id="{526C5484-B1EC-4889-B08A-811CAFFC9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387" y="2655760"/>
              <a:ext cx="9525" cy="9525"/>
            </a:xfrm>
            <a:custGeom>
              <a:avLst/>
              <a:gdLst>
                <a:gd name="T0" fmla="*/ 42643425 w 9525"/>
                <a:gd name="T1" fmla="*/ 0 h 9525"/>
                <a:gd name="T2" fmla="*/ 0 w 9525"/>
                <a:gd name="T3" fmla="*/ 10763 h 9525"/>
                <a:gd name="T4" fmla="*/ 42643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0"/>
                  </a:moveTo>
                  <a:cubicBezTo>
                    <a:pt x="3810" y="4381"/>
                    <a:pt x="667" y="6287"/>
                    <a:pt x="0" y="10763"/>
                  </a:cubicBezTo>
                  <a:cubicBezTo>
                    <a:pt x="4858" y="11430"/>
                    <a:pt x="7525" y="1524"/>
                    <a:pt x="4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49" name="Freeform: Shape 1950">
              <a:extLst>
                <a:ext uri="{FF2B5EF4-FFF2-40B4-BE49-F238E27FC236}">
                  <a16:creationId xmlns:a16="http://schemas.microsoft.com/office/drawing/2014/main" id="{275C35AA-553C-4AB3-A369-FE2994CED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91" y="2801288"/>
              <a:ext cx="9525" cy="9525"/>
            </a:xfrm>
            <a:custGeom>
              <a:avLst/>
              <a:gdLst>
                <a:gd name="T0" fmla="*/ 37604700 w 9525"/>
                <a:gd name="T1" fmla="*/ 79076550 h 9525"/>
                <a:gd name="T2" fmla="*/ 43053000 w 9525"/>
                <a:gd name="T3" fmla="*/ 3771900 h 9525"/>
                <a:gd name="T4" fmla="*/ 37604700 w 9525"/>
                <a:gd name="T5" fmla="*/ 79076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48" y="8302"/>
                  </a:moveTo>
                  <a:cubicBezTo>
                    <a:pt x="4139" y="5635"/>
                    <a:pt x="4329" y="3063"/>
                    <a:pt x="4520" y="396"/>
                  </a:cubicBezTo>
                  <a:cubicBezTo>
                    <a:pt x="-909" y="-2366"/>
                    <a:pt x="-1862" y="10302"/>
                    <a:pt x="3948" y="8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50" name="Freeform: Shape 1951">
              <a:extLst>
                <a:ext uri="{FF2B5EF4-FFF2-40B4-BE49-F238E27FC236}">
                  <a16:creationId xmlns:a16="http://schemas.microsoft.com/office/drawing/2014/main" id="{9B48585B-5232-4ED8-9B06-1E027A64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75" y="2721197"/>
              <a:ext cx="9525" cy="9525"/>
            </a:xfrm>
            <a:custGeom>
              <a:avLst/>
              <a:gdLst>
                <a:gd name="T0" fmla="*/ 8207 w 9525"/>
                <a:gd name="T1" fmla="*/ 0 h 9525"/>
                <a:gd name="T2" fmla="*/ 4397 w 9525"/>
                <a:gd name="T3" fmla="*/ 1238 h 9525"/>
                <a:gd name="T4" fmla="*/ 1825 w 9525"/>
                <a:gd name="T5" fmla="*/ 10573 h 9525"/>
                <a:gd name="T6" fmla="*/ 11350 w 9525"/>
                <a:gd name="T7" fmla="*/ 6477 h 9525"/>
                <a:gd name="T8" fmla="*/ 820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07" y="0"/>
                  </a:moveTo>
                  <a:cubicBezTo>
                    <a:pt x="8112" y="2953"/>
                    <a:pt x="6588" y="3238"/>
                    <a:pt x="4397" y="1238"/>
                  </a:cubicBezTo>
                  <a:cubicBezTo>
                    <a:pt x="3730" y="3619"/>
                    <a:pt x="-3223" y="8001"/>
                    <a:pt x="1825" y="10573"/>
                  </a:cubicBezTo>
                  <a:cubicBezTo>
                    <a:pt x="3730" y="7906"/>
                    <a:pt x="5635" y="5334"/>
                    <a:pt x="11350" y="6477"/>
                  </a:cubicBezTo>
                  <a:cubicBezTo>
                    <a:pt x="12208" y="3048"/>
                    <a:pt x="11446" y="667"/>
                    <a:pt x="8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51" name="Freeform: Shape 1952">
              <a:extLst>
                <a:ext uri="{FF2B5EF4-FFF2-40B4-BE49-F238E27FC236}">
                  <a16:creationId xmlns:a16="http://schemas.microsoft.com/office/drawing/2014/main" id="{0BA2B177-B410-4212-B2C1-09EEC49D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573" y="2780538"/>
              <a:ext cx="9525" cy="9525"/>
            </a:xfrm>
            <a:custGeom>
              <a:avLst/>
              <a:gdLst>
                <a:gd name="T0" fmla="*/ 19050 w 9525"/>
                <a:gd name="T1" fmla="*/ 1238 h 9525"/>
                <a:gd name="T2" fmla="*/ 47196375 w 9525"/>
                <a:gd name="T3" fmla="*/ 9525 h 9525"/>
                <a:gd name="T4" fmla="*/ 36309300 w 9525"/>
                <a:gd name="T5" fmla="*/ 0 h 9525"/>
                <a:gd name="T6" fmla="*/ 19050 w 9525"/>
                <a:gd name="T7" fmla="*/ 123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1238"/>
                  </a:moveTo>
                  <a:cubicBezTo>
                    <a:pt x="-93" y="5239"/>
                    <a:pt x="2955" y="6953"/>
                    <a:pt x="4955" y="9525"/>
                  </a:cubicBezTo>
                  <a:cubicBezTo>
                    <a:pt x="6574" y="5715"/>
                    <a:pt x="7241" y="3239"/>
                    <a:pt x="3812" y="0"/>
                  </a:cubicBezTo>
                  <a:cubicBezTo>
                    <a:pt x="3336" y="1143"/>
                    <a:pt x="2193" y="1715"/>
                    <a:pt x="2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52" name="Freeform: Shape 1953">
              <a:extLst>
                <a:ext uri="{FF2B5EF4-FFF2-40B4-BE49-F238E27FC236}">
                  <a16:creationId xmlns:a16="http://schemas.microsoft.com/office/drawing/2014/main" id="{563D158F-99E6-49A9-8B03-12A2880F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002" y="2754535"/>
              <a:ext cx="9525" cy="9525"/>
            </a:xfrm>
            <a:custGeom>
              <a:avLst/>
              <a:gdLst>
                <a:gd name="T0" fmla="*/ 8954 w 9525"/>
                <a:gd name="T1" fmla="*/ 72580500 h 9525"/>
                <a:gd name="T2" fmla="*/ 13145 w 9525"/>
                <a:gd name="T3" fmla="*/ 0 h 9525"/>
                <a:gd name="T4" fmla="*/ 0 w 9525"/>
                <a:gd name="T5" fmla="*/ 35385375 h 9525"/>
                <a:gd name="T6" fmla="*/ 8954 w 9525"/>
                <a:gd name="T7" fmla="*/ 725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954" y="7620"/>
                  </a:moveTo>
                  <a:cubicBezTo>
                    <a:pt x="9906" y="4667"/>
                    <a:pt x="13145" y="4000"/>
                    <a:pt x="13145" y="0"/>
                  </a:cubicBezTo>
                  <a:cubicBezTo>
                    <a:pt x="8668" y="1143"/>
                    <a:pt x="4096" y="2191"/>
                    <a:pt x="0" y="3715"/>
                  </a:cubicBezTo>
                  <a:cubicBezTo>
                    <a:pt x="3524" y="4763"/>
                    <a:pt x="3048" y="8572"/>
                    <a:pt x="8954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A05D2BA0-37B8-466F-BDCC-9920A47FE406}"/>
                </a:ext>
              </a:extLst>
            </p:cNvPr>
            <p:cNvSpPr/>
            <p:nvPr/>
          </p:nvSpPr>
          <p:spPr>
            <a:xfrm>
              <a:off x="5225686" y="1838325"/>
              <a:ext cx="1581487" cy="3181350"/>
            </a:xfrm>
            <a:custGeom>
              <a:avLst/>
              <a:gdLst>
                <a:gd name="connsiteX0" fmla="*/ 1561599 w 1581150"/>
                <a:gd name="connsiteY0" fmla="*/ 1989124 h 3181350"/>
                <a:gd name="connsiteX1" fmla="*/ 1565599 w 1581150"/>
                <a:gd name="connsiteY1" fmla="*/ 1910543 h 3181350"/>
                <a:gd name="connsiteX2" fmla="*/ 1573314 w 1581150"/>
                <a:gd name="connsiteY2" fmla="*/ 1731377 h 3181350"/>
                <a:gd name="connsiteX3" fmla="*/ 1575600 w 1581150"/>
                <a:gd name="connsiteY3" fmla="*/ 1674799 h 3181350"/>
                <a:gd name="connsiteX4" fmla="*/ 1581696 w 1581150"/>
                <a:gd name="connsiteY4" fmla="*/ 1667369 h 3181350"/>
                <a:gd name="connsiteX5" fmla="*/ 1577982 w 1581150"/>
                <a:gd name="connsiteY5" fmla="*/ 1592979 h 3181350"/>
                <a:gd name="connsiteX6" fmla="*/ 1582268 w 1581150"/>
                <a:gd name="connsiteY6" fmla="*/ 1585455 h 3181350"/>
                <a:gd name="connsiteX7" fmla="*/ 1577220 w 1581150"/>
                <a:gd name="connsiteY7" fmla="*/ 1578787 h 3181350"/>
                <a:gd name="connsiteX8" fmla="*/ 1574172 w 1581150"/>
                <a:gd name="connsiteY8" fmla="*/ 1471345 h 3181350"/>
                <a:gd name="connsiteX9" fmla="*/ 1571695 w 1581150"/>
                <a:gd name="connsiteY9" fmla="*/ 1430197 h 3181350"/>
                <a:gd name="connsiteX10" fmla="*/ 1567695 w 1581150"/>
                <a:gd name="connsiteY10" fmla="*/ 1384191 h 3181350"/>
                <a:gd name="connsiteX11" fmla="*/ 1572743 w 1581150"/>
                <a:gd name="connsiteY11" fmla="*/ 1365618 h 3181350"/>
                <a:gd name="connsiteX12" fmla="*/ 1566266 w 1581150"/>
                <a:gd name="connsiteY12" fmla="*/ 1354092 h 3181350"/>
                <a:gd name="connsiteX13" fmla="*/ 1570266 w 1581150"/>
                <a:gd name="connsiteY13" fmla="*/ 1349711 h 3181350"/>
                <a:gd name="connsiteX14" fmla="*/ 1569695 w 1581150"/>
                <a:gd name="connsiteY14" fmla="*/ 1281893 h 3181350"/>
                <a:gd name="connsiteX15" fmla="*/ 1570076 w 1581150"/>
                <a:gd name="connsiteY15" fmla="*/ 1251984 h 3181350"/>
                <a:gd name="connsiteX16" fmla="*/ 1563789 w 1581150"/>
                <a:gd name="connsiteY16" fmla="*/ 1237316 h 3181350"/>
                <a:gd name="connsiteX17" fmla="*/ 1565123 w 1581150"/>
                <a:gd name="connsiteY17" fmla="*/ 1218456 h 3181350"/>
                <a:gd name="connsiteX18" fmla="*/ 1563599 w 1581150"/>
                <a:gd name="connsiteY18" fmla="*/ 1164735 h 3181350"/>
                <a:gd name="connsiteX19" fmla="*/ 1560360 w 1581150"/>
                <a:gd name="connsiteY19" fmla="*/ 1008430 h 3181350"/>
                <a:gd name="connsiteX20" fmla="*/ 1564647 w 1581150"/>
                <a:gd name="connsiteY20" fmla="*/ 1000810 h 3181350"/>
                <a:gd name="connsiteX21" fmla="*/ 1556931 w 1581150"/>
                <a:gd name="connsiteY21" fmla="*/ 829931 h 3181350"/>
                <a:gd name="connsiteX22" fmla="*/ 1556074 w 1581150"/>
                <a:gd name="connsiteY22" fmla="*/ 766781 h 3181350"/>
                <a:gd name="connsiteX23" fmla="*/ 1546645 w 1581150"/>
                <a:gd name="connsiteY23" fmla="*/ 595807 h 3181350"/>
                <a:gd name="connsiteX24" fmla="*/ 1541501 w 1581150"/>
                <a:gd name="connsiteY24" fmla="*/ 590663 h 3181350"/>
                <a:gd name="connsiteX25" fmla="*/ 1539024 w 1581150"/>
                <a:gd name="connsiteY25" fmla="*/ 524274 h 3181350"/>
                <a:gd name="connsiteX26" fmla="*/ 1534262 w 1581150"/>
                <a:gd name="connsiteY26" fmla="*/ 489222 h 3181350"/>
                <a:gd name="connsiteX27" fmla="*/ 1511878 w 1581150"/>
                <a:gd name="connsiteY27" fmla="*/ 268337 h 3181350"/>
                <a:gd name="connsiteX28" fmla="*/ 1521594 w 1581150"/>
                <a:gd name="connsiteY28" fmla="*/ 261194 h 3181350"/>
                <a:gd name="connsiteX29" fmla="*/ 1504258 w 1581150"/>
                <a:gd name="connsiteY29" fmla="*/ 220522 h 3181350"/>
                <a:gd name="connsiteX30" fmla="*/ 1499115 w 1581150"/>
                <a:gd name="connsiteY30" fmla="*/ 141274 h 3181350"/>
                <a:gd name="connsiteX31" fmla="*/ 1474731 w 1581150"/>
                <a:gd name="connsiteY31" fmla="*/ 71646 h 3181350"/>
                <a:gd name="connsiteX32" fmla="*/ 1457776 w 1581150"/>
                <a:gd name="connsiteY32" fmla="*/ 26212 h 3181350"/>
                <a:gd name="connsiteX33" fmla="*/ 1335189 w 1581150"/>
                <a:gd name="connsiteY33" fmla="*/ 37642 h 3181350"/>
                <a:gd name="connsiteX34" fmla="*/ 1285088 w 1581150"/>
                <a:gd name="connsiteY34" fmla="*/ 41833 h 3181350"/>
                <a:gd name="connsiteX35" fmla="*/ 1206030 w 1581150"/>
                <a:gd name="connsiteY35" fmla="*/ 62788 h 3181350"/>
                <a:gd name="connsiteX36" fmla="*/ 1157834 w 1581150"/>
                <a:gd name="connsiteY36" fmla="*/ 90791 h 3181350"/>
                <a:gd name="connsiteX37" fmla="*/ 1039343 w 1581150"/>
                <a:gd name="connsiteY37" fmla="*/ 146608 h 3181350"/>
                <a:gd name="connsiteX38" fmla="*/ 1026960 w 1581150"/>
                <a:gd name="connsiteY38" fmla="*/ 139464 h 3181350"/>
                <a:gd name="connsiteX39" fmla="*/ 1007434 w 1581150"/>
                <a:gd name="connsiteY39" fmla="*/ 178993 h 3181350"/>
                <a:gd name="connsiteX40" fmla="*/ 939045 w 1581150"/>
                <a:gd name="connsiteY40" fmla="*/ 205472 h 3181350"/>
                <a:gd name="connsiteX41" fmla="*/ 933044 w 1581150"/>
                <a:gd name="connsiteY41" fmla="*/ 211378 h 3181350"/>
                <a:gd name="connsiteX42" fmla="*/ 890562 w 1581150"/>
                <a:gd name="connsiteY42" fmla="*/ 236619 h 3181350"/>
                <a:gd name="connsiteX43" fmla="*/ 878751 w 1581150"/>
                <a:gd name="connsiteY43" fmla="*/ 221570 h 3181350"/>
                <a:gd name="connsiteX44" fmla="*/ 826078 w 1581150"/>
                <a:gd name="connsiteY44" fmla="*/ 235000 h 3181350"/>
                <a:gd name="connsiteX45" fmla="*/ 812934 w 1581150"/>
                <a:gd name="connsiteY45" fmla="*/ 263956 h 3181350"/>
                <a:gd name="connsiteX46" fmla="*/ 804552 w 1581150"/>
                <a:gd name="connsiteY46" fmla="*/ 277481 h 3181350"/>
                <a:gd name="connsiteX47" fmla="*/ 794265 w 1581150"/>
                <a:gd name="connsiteY47" fmla="*/ 304723 h 3181350"/>
                <a:gd name="connsiteX48" fmla="*/ 795312 w 1581150"/>
                <a:gd name="connsiteY48" fmla="*/ 298722 h 3181350"/>
                <a:gd name="connsiteX49" fmla="*/ 787311 w 1581150"/>
                <a:gd name="connsiteY49" fmla="*/ 291578 h 3181350"/>
                <a:gd name="connsiteX50" fmla="*/ 795217 w 1581150"/>
                <a:gd name="connsiteY50" fmla="*/ 274052 h 3181350"/>
                <a:gd name="connsiteX51" fmla="*/ 788264 w 1581150"/>
                <a:gd name="connsiteY51" fmla="*/ 247001 h 3181350"/>
                <a:gd name="connsiteX52" fmla="*/ 784073 w 1581150"/>
                <a:gd name="connsiteY52" fmla="*/ 251097 h 3181350"/>
                <a:gd name="connsiteX53" fmla="*/ 790264 w 1581150"/>
                <a:gd name="connsiteY53" fmla="*/ 245763 h 3181350"/>
                <a:gd name="connsiteX54" fmla="*/ 787978 w 1581150"/>
                <a:gd name="connsiteY54" fmla="*/ 236238 h 3181350"/>
                <a:gd name="connsiteX55" fmla="*/ 778072 w 1581150"/>
                <a:gd name="connsiteY55" fmla="*/ 242715 h 3181350"/>
                <a:gd name="connsiteX56" fmla="*/ 788550 w 1581150"/>
                <a:gd name="connsiteY56" fmla="*/ 207092 h 3181350"/>
                <a:gd name="connsiteX57" fmla="*/ 774643 w 1581150"/>
                <a:gd name="connsiteY57" fmla="*/ 140798 h 3181350"/>
                <a:gd name="connsiteX58" fmla="*/ 773691 w 1581150"/>
                <a:gd name="connsiteY58" fmla="*/ 134511 h 3181350"/>
                <a:gd name="connsiteX59" fmla="*/ 758641 w 1581150"/>
                <a:gd name="connsiteY59" fmla="*/ 126510 h 3181350"/>
                <a:gd name="connsiteX60" fmla="*/ 757784 w 1581150"/>
                <a:gd name="connsiteY60" fmla="*/ 120224 h 3181350"/>
                <a:gd name="connsiteX61" fmla="*/ 738924 w 1581150"/>
                <a:gd name="connsiteY61" fmla="*/ 113270 h 3181350"/>
                <a:gd name="connsiteX62" fmla="*/ 741306 w 1581150"/>
                <a:gd name="connsiteY62" fmla="*/ 96602 h 3181350"/>
                <a:gd name="connsiteX63" fmla="*/ 729114 w 1581150"/>
                <a:gd name="connsiteY63" fmla="*/ 93554 h 3181350"/>
                <a:gd name="connsiteX64" fmla="*/ 722160 w 1581150"/>
                <a:gd name="connsiteY64" fmla="*/ 78885 h 3181350"/>
                <a:gd name="connsiteX65" fmla="*/ 733209 w 1581150"/>
                <a:gd name="connsiteY65" fmla="*/ 64883 h 3181350"/>
                <a:gd name="connsiteX66" fmla="*/ 724923 w 1581150"/>
                <a:gd name="connsiteY66" fmla="*/ 34594 h 3181350"/>
                <a:gd name="connsiteX67" fmla="*/ 717017 w 1581150"/>
                <a:gd name="connsiteY67" fmla="*/ 39737 h 3181350"/>
                <a:gd name="connsiteX68" fmla="*/ 723399 w 1581150"/>
                <a:gd name="connsiteY68" fmla="*/ 45167 h 3181350"/>
                <a:gd name="connsiteX69" fmla="*/ 720160 w 1581150"/>
                <a:gd name="connsiteY69" fmla="*/ 55549 h 3181350"/>
                <a:gd name="connsiteX70" fmla="*/ 715302 w 1581150"/>
                <a:gd name="connsiteY70" fmla="*/ 51834 h 3181350"/>
                <a:gd name="connsiteX71" fmla="*/ 715112 w 1581150"/>
                <a:gd name="connsiteY71" fmla="*/ 53358 h 3181350"/>
                <a:gd name="connsiteX72" fmla="*/ 710635 w 1581150"/>
                <a:gd name="connsiteY72" fmla="*/ 46691 h 3181350"/>
                <a:gd name="connsiteX73" fmla="*/ 715398 w 1581150"/>
                <a:gd name="connsiteY73" fmla="*/ 25736 h 3181350"/>
                <a:gd name="connsiteX74" fmla="*/ 710730 w 1581150"/>
                <a:gd name="connsiteY74" fmla="*/ 20497 h 3181350"/>
                <a:gd name="connsiteX75" fmla="*/ 693681 w 1581150"/>
                <a:gd name="connsiteY75" fmla="*/ 26117 h 3181350"/>
                <a:gd name="connsiteX76" fmla="*/ 702444 w 1581150"/>
                <a:gd name="connsiteY76" fmla="*/ 14877 h 3181350"/>
                <a:gd name="connsiteX77" fmla="*/ 679203 w 1581150"/>
                <a:gd name="connsiteY77" fmla="*/ 13544 h 3181350"/>
                <a:gd name="connsiteX78" fmla="*/ 684918 w 1581150"/>
                <a:gd name="connsiteY78" fmla="*/ 11162 h 3181350"/>
                <a:gd name="connsiteX79" fmla="*/ 676536 w 1581150"/>
                <a:gd name="connsiteY79" fmla="*/ 7067 h 3181350"/>
                <a:gd name="connsiteX80" fmla="*/ 674631 w 1581150"/>
                <a:gd name="connsiteY80" fmla="*/ 20687 h 3181350"/>
                <a:gd name="connsiteX81" fmla="*/ 663963 w 1581150"/>
                <a:gd name="connsiteY81" fmla="*/ 19354 h 3181350"/>
                <a:gd name="connsiteX82" fmla="*/ 662629 w 1581150"/>
                <a:gd name="connsiteY82" fmla="*/ 16115 h 3181350"/>
                <a:gd name="connsiteX83" fmla="*/ 663486 w 1581150"/>
                <a:gd name="connsiteY83" fmla="*/ 10019 h 3181350"/>
                <a:gd name="connsiteX84" fmla="*/ 655009 w 1581150"/>
                <a:gd name="connsiteY84" fmla="*/ 5924 h 3181350"/>
                <a:gd name="connsiteX85" fmla="*/ 668725 w 1581150"/>
                <a:gd name="connsiteY85" fmla="*/ 10686 h 3181350"/>
                <a:gd name="connsiteX86" fmla="*/ 671773 w 1581150"/>
                <a:gd name="connsiteY86" fmla="*/ 1828 h 3181350"/>
                <a:gd name="connsiteX87" fmla="*/ 589668 w 1581150"/>
                <a:gd name="connsiteY87" fmla="*/ 8591 h 3181350"/>
                <a:gd name="connsiteX88" fmla="*/ 535947 w 1581150"/>
                <a:gd name="connsiteY88" fmla="*/ 18878 h 3181350"/>
                <a:gd name="connsiteX89" fmla="*/ 491084 w 1581150"/>
                <a:gd name="connsiteY89" fmla="*/ 42500 h 3181350"/>
                <a:gd name="connsiteX90" fmla="*/ 465176 w 1581150"/>
                <a:gd name="connsiteY90" fmla="*/ 46976 h 3181350"/>
                <a:gd name="connsiteX91" fmla="*/ 415265 w 1581150"/>
                <a:gd name="connsiteY91" fmla="*/ 56120 h 3181350"/>
                <a:gd name="connsiteX92" fmla="*/ 407550 w 1581150"/>
                <a:gd name="connsiteY92" fmla="*/ 72122 h 3181350"/>
                <a:gd name="connsiteX93" fmla="*/ 417456 w 1581150"/>
                <a:gd name="connsiteY93" fmla="*/ 78028 h 3181350"/>
                <a:gd name="connsiteX94" fmla="*/ 405835 w 1581150"/>
                <a:gd name="connsiteY94" fmla="*/ 96602 h 3181350"/>
                <a:gd name="connsiteX95" fmla="*/ 401358 w 1581150"/>
                <a:gd name="connsiteY95" fmla="*/ 89934 h 3181350"/>
                <a:gd name="connsiteX96" fmla="*/ 403835 w 1581150"/>
                <a:gd name="connsiteY96" fmla="*/ 97935 h 3181350"/>
                <a:gd name="connsiteX97" fmla="*/ 396501 w 1581150"/>
                <a:gd name="connsiteY97" fmla="*/ 98602 h 3181350"/>
                <a:gd name="connsiteX98" fmla="*/ 377070 w 1581150"/>
                <a:gd name="connsiteY98" fmla="*/ 120795 h 3181350"/>
                <a:gd name="connsiteX99" fmla="*/ 367545 w 1581150"/>
                <a:gd name="connsiteY99" fmla="*/ 124224 h 3181350"/>
                <a:gd name="connsiteX100" fmla="*/ 370212 w 1581150"/>
                <a:gd name="connsiteY100" fmla="*/ 130701 h 3181350"/>
                <a:gd name="connsiteX101" fmla="*/ 376879 w 1581150"/>
                <a:gd name="connsiteY101" fmla="*/ 134606 h 3181350"/>
                <a:gd name="connsiteX102" fmla="*/ 367640 w 1581150"/>
                <a:gd name="connsiteY102" fmla="*/ 148799 h 3181350"/>
                <a:gd name="connsiteX103" fmla="*/ 366497 w 1581150"/>
                <a:gd name="connsiteY103" fmla="*/ 144036 h 3181350"/>
                <a:gd name="connsiteX104" fmla="*/ 361639 w 1581150"/>
                <a:gd name="connsiteY104" fmla="*/ 152704 h 3181350"/>
                <a:gd name="connsiteX105" fmla="*/ 368307 w 1581150"/>
                <a:gd name="connsiteY105" fmla="*/ 156609 h 3181350"/>
                <a:gd name="connsiteX106" fmla="*/ 362592 w 1581150"/>
                <a:gd name="connsiteY106" fmla="*/ 158990 h 3181350"/>
                <a:gd name="connsiteX107" fmla="*/ 373164 w 1581150"/>
                <a:gd name="connsiteY107" fmla="*/ 160324 h 3181350"/>
                <a:gd name="connsiteX108" fmla="*/ 373831 w 1581150"/>
                <a:gd name="connsiteY108" fmla="*/ 155752 h 3181350"/>
                <a:gd name="connsiteX109" fmla="*/ 382213 w 1581150"/>
                <a:gd name="connsiteY109" fmla="*/ 159848 h 3181350"/>
                <a:gd name="connsiteX110" fmla="*/ 370878 w 1581150"/>
                <a:gd name="connsiteY110" fmla="*/ 163086 h 3181350"/>
                <a:gd name="connsiteX111" fmla="*/ 373355 w 1581150"/>
                <a:gd name="connsiteY111" fmla="*/ 171087 h 3181350"/>
                <a:gd name="connsiteX112" fmla="*/ 361258 w 1581150"/>
                <a:gd name="connsiteY112" fmla="*/ 180326 h 3181350"/>
                <a:gd name="connsiteX113" fmla="*/ 357448 w 1581150"/>
                <a:gd name="connsiteY113" fmla="*/ 169087 h 3181350"/>
                <a:gd name="connsiteX114" fmla="*/ 351447 w 1581150"/>
                <a:gd name="connsiteY114" fmla="*/ 172992 h 3181350"/>
                <a:gd name="connsiteX115" fmla="*/ 350781 w 1581150"/>
                <a:gd name="connsiteY115" fmla="*/ 165277 h 3181350"/>
                <a:gd name="connsiteX116" fmla="*/ 344875 w 1581150"/>
                <a:gd name="connsiteY116" fmla="*/ 181469 h 3181350"/>
                <a:gd name="connsiteX117" fmla="*/ 358877 w 1581150"/>
                <a:gd name="connsiteY117" fmla="*/ 184708 h 3181350"/>
                <a:gd name="connsiteX118" fmla="*/ 359544 w 1581150"/>
                <a:gd name="connsiteY118" fmla="*/ 192518 h 3181350"/>
                <a:gd name="connsiteX119" fmla="*/ 349828 w 1581150"/>
                <a:gd name="connsiteY119" fmla="*/ 197471 h 3181350"/>
                <a:gd name="connsiteX120" fmla="*/ 349352 w 1581150"/>
                <a:gd name="connsiteY120" fmla="*/ 188232 h 3181350"/>
                <a:gd name="connsiteX121" fmla="*/ 341637 w 1581150"/>
                <a:gd name="connsiteY121" fmla="*/ 191852 h 3181350"/>
                <a:gd name="connsiteX122" fmla="*/ 341541 w 1581150"/>
                <a:gd name="connsiteY122" fmla="*/ 179564 h 3181350"/>
                <a:gd name="connsiteX123" fmla="*/ 332683 w 1581150"/>
                <a:gd name="connsiteY123" fmla="*/ 178421 h 3181350"/>
                <a:gd name="connsiteX124" fmla="*/ 326682 w 1581150"/>
                <a:gd name="connsiteY124" fmla="*/ 182231 h 3181350"/>
                <a:gd name="connsiteX125" fmla="*/ 329159 w 1581150"/>
                <a:gd name="connsiteY125" fmla="*/ 190232 h 3181350"/>
                <a:gd name="connsiteX126" fmla="*/ 331540 w 1581150"/>
                <a:gd name="connsiteY126" fmla="*/ 185946 h 3181350"/>
                <a:gd name="connsiteX127" fmla="*/ 335255 w 1581150"/>
                <a:gd name="connsiteY127" fmla="*/ 184898 h 3181350"/>
                <a:gd name="connsiteX128" fmla="*/ 331921 w 1581150"/>
                <a:gd name="connsiteY128" fmla="*/ 195281 h 3181350"/>
                <a:gd name="connsiteX129" fmla="*/ 327063 w 1581150"/>
                <a:gd name="connsiteY129" fmla="*/ 191566 h 3181350"/>
                <a:gd name="connsiteX130" fmla="*/ 315538 w 1581150"/>
                <a:gd name="connsiteY130" fmla="*/ 196328 h 3181350"/>
                <a:gd name="connsiteX131" fmla="*/ 317253 w 1581150"/>
                <a:gd name="connsiteY131" fmla="*/ 184232 h 3181350"/>
                <a:gd name="connsiteX132" fmla="*/ 313347 w 1581150"/>
                <a:gd name="connsiteY132" fmla="*/ 186803 h 3181350"/>
                <a:gd name="connsiteX133" fmla="*/ 317348 w 1581150"/>
                <a:gd name="connsiteY133" fmla="*/ 208806 h 3181350"/>
                <a:gd name="connsiteX134" fmla="*/ 307823 w 1581150"/>
                <a:gd name="connsiteY134" fmla="*/ 212235 h 3181350"/>
                <a:gd name="connsiteX135" fmla="*/ 318015 w 1581150"/>
                <a:gd name="connsiteY135" fmla="*/ 216617 h 3181350"/>
                <a:gd name="connsiteX136" fmla="*/ 308775 w 1581150"/>
                <a:gd name="connsiteY136" fmla="*/ 218522 h 3181350"/>
                <a:gd name="connsiteX137" fmla="*/ 312395 w 1581150"/>
                <a:gd name="connsiteY137" fmla="*/ 231285 h 3181350"/>
                <a:gd name="connsiteX138" fmla="*/ 317729 w 1581150"/>
                <a:gd name="connsiteY138" fmla="*/ 231952 h 3181350"/>
                <a:gd name="connsiteX139" fmla="*/ 320967 w 1581150"/>
                <a:gd name="connsiteY139" fmla="*/ 221570 h 3181350"/>
                <a:gd name="connsiteX140" fmla="*/ 317634 w 1581150"/>
                <a:gd name="connsiteY140" fmla="*/ 219569 h 3181350"/>
                <a:gd name="connsiteX141" fmla="*/ 318967 w 1581150"/>
                <a:gd name="connsiteY141" fmla="*/ 210521 h 3181350"/>
                <a:gd name="connsiteX142" fmla="*/ 328968 w 1581150"/>
                <a:gd name="connsiteY142" fmla="*/ 216331 h 3181350"/>
                <a:gd name="connsiteX143" fmla="*/ 324587 w 1581150"/>
                <a:gd name="connsiteY143" fmla="*/ 221951 h 3181350"/>
                <a:gd name="connsiteX144" fmla="*/ 346018 w 1581150"/>
                <a:gd name="connsiteY144" fmla="*/ 223094 h 3181350"/>
                <a:gd name="connsiteX145" fmla="*/ 335922 w 1581150"/>
                <a:gd name="connsiteY145" fmla="*/ 231095 h 3181350"/>
                <a:gd name="connsiteX146" fmla="*/ 333255 w 1581150"/>
                <a:gd name="connsiteY146" fmla="*/ 224618 h 3181350"/>
                <a:gd name="connsiteX147" fmla="*/ 322206 w 1581150"/>
                <a:gd name="connsiteY147" fmla="*/ 226332 h 3181350"/>
                <a:gd name="connsiteX148" fmla="*/ 329540 w 1581150"/>
                <a:gd name="connsiteY148" fmla="*/ 237953 h 3181350"/>
                <a:gd name="connsiteX149" fmla="*/ 336398 w 1581150"/>
                <a:gd name="connsiteY149" fmla="*/ 240334 h 3181350"/>
                <a:gd name="connsiteX150" fmla="*/ 326397 w 1581150"/>
                <a:gd name="connsiteY150" fmla="*/ 234524 h 3181350"/>
                <a:gd name="connsiteX151" fmla="*/ 326873 w 1581150"/>
                <a:gd name="connsiteY151" fmla="*/ 243763 h 3181350"/>
                <a:gd name="connsiteX152" fmla="*/ 322872 w 1581150"/>
                <a:gd name="connsiteY152" fmla="*/ 258717 h 3181350"/>
                <a:gd name="connsiteX153" fmla="*/ 331445 w 1581150"/>
                <a:gd name="connsiteY153" fmla="*/ 249002 h 3181350"/>
                <a:gd name="connsiteX154" fmla="*/ 319920 w 1581150"/>
                <a:gd name="connsiteY154" fmla="*/ 253764 h 3181350"/>
                <a:gd name="connsiteX155" fmla="*/ 322587 w 1581150"/>
                <a:gd name="connsiteY155" fmla="*/ 260241 h 3181350"/>
                <a:gd name="connsiteX156" fmla="*/ 317062 w 1581150"/>
                <a:gd name="connsiteY156" fmla="*/ 261098 h 3181350"/>
                <a:gd name="connsiteX157" fmla="*/ 316586 w 1581150"/>
                <a:gd name="connsiteY157" fmla="*/ 251764 h 3181350"/>
                <a:gd name="connsiteX158" fmla="*/ 326778 w 1581150"/>
                <a:gd name="connsiteY158" fmla="*/ 243763 h 3181350"/>
                <a:gd name="connsiteX159" fmla="*/ 320110 w 1581150"/>
                <a:gd name="connsiteY159" fmla="*/ 239858 h 3181350"/>
                <a:gd name="connsiteX160" fmla="*/ 315729 w 1581150"/>
                <a:gd name="connsiteY160" fmla="*/ 245477 h 3181350"/>
                <a:gd name="connsiteX161" fmla="*/ 314776 w 1581150"/>
                <a:gd name="connsiteY161" fmla="*/ 239191 h 3181350"/>
                <a:gd name="connsiteX162" fmla="*/ 302394 w 1581150"/>
                <a:gd name="connsiteY162" fmla="*/ 237667 h 3181350"/>
                <a:gd name="connsiteX163" fmla="*/ 306585 w 1581150"/>
                <a:gd name="connsiteY163" fmla="*/ 245858 h 3181350"/>
                <a:gd name="connsiteX164" fmla="*/ 309252 w 1581150"/>
                <a:gd name="connsiteY164" fmla="*/ 240048 h 3181350"/>
                <a:gd name="connsiteX165" fmla="*/ 311728 w 1581150"/>
                <a:gd name="connsiteY165" fmla="*/ 248049 h 3181350"/>
                <a:gd name="connsiteX166" fmla="*/ 302298 w 1581150"/>
                <a:gd name="connsiteY166" fmla="*/ 263765 h 3181350"/>
                <a:gd name="connsiteX167" fmla="*/ 266675 w 1581150"/>
                <a:gd name="connsiteY167" fmla="*/ 273195 h 3181350"/>
                <a:gd name="connsiteX168" fmla="*/ 264770 w 1581150"/>
                <a:gd name="connsiteY168" fmla="*/ 286816 h 3181350"/>
                <a:gd name="connsiteX169" fmla="*/ 256578 w 1581150"/>
                <a:gd name="connsiteY169" fmla="*/ 281196 h 3181350"/>
                <a:gd name="connsiteX170" fmla="*/ 244863 w 1581150"/>
                <a:gd name="connsiteY170" fmla="*/ 287483 h 3181350"/>
                <a:gd name="connsiteX171" fmla="*/ 250006 w 1581150"/>
                <a:gd name="connsiteY171" fmla="*/ 301961 h 3181350"/>
                <a:gd name="connsiteX172" fmla="*/ 239148 w 1581150"/>
                <a:gd name="connsiteY172" fmla="*/ 302151 h 3181350"/>
                <a:gd name="connsiteX173" fmla="*/ 236481 w 1581150"/>
                <a:gd name="connsiteY173" fmla="*/ 295674 h 3181350"/>
                <a:gd name="connsiteX174" fmla="*/ 238671 w 1581150"/>
                <a:gd name="connsiteY174" fmla="*/ 305199 h 3181350"/>
                <a:gd name="connsiteX175" fmla="*/ 249720 w 1581150"/>
                <a:gd name="connsiteY175" fmla="*/ 303485 h 3181350"/>
                <a:gd name="connsiteX176" fmla="*/ 248006 w 1581150"/>
                <a:gd name="connsiteY176" fmla="*/ 315581 h 3181350"/>
                <a:gd name="connsiteX177" fmla="*/ 240672 w 1581150"/>
                <a:gd name="connsiteY177" fmla="*/ 316248 h 3181350"/>
                <a:gd name="connsiteX178" fmla="*/ 240957 w 1581150"/>
                <a:gd name="connsiteY178" fmla="*/ 327011 h 3181350"/>
                <a:gd name="connsiteX179" fmla="*/ 230575 w 1581150"/>
                <a:gd name="connsiteY179" fmla="*/ 324154 h 3181350"/>
                <a:gd name="connsiteX180" fmla="*/ 240100 w 1581150"/>
                <a:gd name="connsiteY180" fmla="*/ 308342 h 3181350"/>
                <a:gd name="connsiteX181" fmla="*/ 231051 w 1581150"/>
                <a:gd name="connsiteY181" fmla="*/ 308723 h 3181350"/>
                <a:gd name="connsiteX182" fmla="*/ 221622 w 1581150"/>
                <a:gd name="connsiteY182" fmla="*/ 324440 h 3181350"/>
                <a:gd name="connsiteX183" fmla="*/ 231623 w 1581150"/>
                <a:gd name="connsiteY183" fmla="*/ 330250 h 3181350"/>
                <a:gd name="connsiteX184" fmla="*/ 226575 w 1581150"/>
                <a:gd name="connsiteY184" fmla="*/ 340442 h 3181350"/>
                <a:gd name="connsiteX185" fmla="*/ 246006 w 1581150"/>
                <a:gd name="connsiteY185" fmla="*/ 330536 h 3181350"/>
                <a:gd name="connsiteX186" fmla="*/ 248673 w 1581150"/>
                <a:gd name="connsiteY186" fmla="*/ 337013 h 3181350"/>
                <a:gd name="connsiteX187" fmla="*/ 238767 w 1581150"/>
                <a:gd name="connsiteY187" fmla="*/ 343490 h 3181350"/>
                <a:gd name="connsiteX188" fmla="*/ 249816 w 1581150"/>
                <a:gd name="connsiteY188" fmla="*/ 341775 h 3181350"/>
                <a:gd name="connsiteX189" fmla="*/ 240957 w 1581150"/>
                <a:gd name="connsiteY189" fmla="*/ 353015 h 3181350"/>
                <a:gd name="connsiteX190" fmla="*/ 232575 w 1581150"/>
                <a:gd name="connsiteY190" fmla="*/ 348919 h 3181350"/>
                <a:gd name="connsiteX191" fmla="*/ 235719 w 1581150"/>
                <a:gd name="connsiteY191" fmla="*/ 364730 h 3181350"/>
                <a:gd name="connsiteX192" fmla="*/ 228384 w 1581150"/>
                <a:gd name="connsiteY192" fmla="*/ 365397 h 3181350"/>
                <a:gd name="connsiteX193" fmla="*/ 232861 w 1581150"/>
                <a:gd name="connsiteY193" fmla="*/ 384352 h 3181350"/>
                <a:gd name="connsiteX194" fmla="*/ 241910 w 1581150"/>
                <a:gd name="connsiteY194" fmla="*/ 383971 h 3181350"/>
                <a:gd name="connsiteX195" fmla="*/ 236385 w 1581150"/>
                <a:gd name="connsiteY195" fmla="*/ 397115 h 3181350"/>
                <a:gd name="connsiteX196" fmla="*/ 245529 w 1581150"/>
                <a:gd name="connsiteY196" fmla="*/ 409022 h 3181350"/>
                <a:gd name="connsiteX197" fmla="*/ 237624 w 1581150"/>
                <a:gd name="connsiteY197" fmla="*/ 414165 h 3181350"/>
                <a:gd name="connsiteX198" fmla="*/ 227622 w 1581150"/>
                <a:gd name="connsiteY198" fmla="*/ 408355 h 3181350"/>
                <a:gd name="connsiteX199" fmla="*/ 237338 w 1581150"/>
                <a:gd name="connsiteY199" fmla="*/ 403402 h 3181350"/>
                <a:gd name="connsiteX200" fmla="*/ 233147 w 1581150"/>
                <a:gd name="connsiteY200" fmla="*/ 395210 h 3181350"/>
                <a:gd name="connsiteX201" fmla="*/ 213240 w 1581150"/>
                <a:gd name="connsiteY201" fmla="*/ 408164 h 3181350"/>
                <a:gd name="connsiteX202" fmla="*/ 222288 w 1581150"/>
                <a:gd name="connsiteY202" fmla="*/ 407783 h 3181350"/>
                <a:gd name="connsiteX203" fmla="*/ 225622 w 1581150"/>
                <a:gd name="connsiteY203" fmla="*/ 409688 h 3181350"/>
                <a:gd name="connsiteX204" fmla="*/ 223908 w 1581150"/>
                <a:gd name="connsiteY204" fmla="*/ 421785 h 3181350"/>
                <a:gd name="connsiteX205" fmla="*/ 218383 w 1581150"/>
                <a:gd name="connsiteY205" fmla="*/ 422642 h 3181350"/>
                <a:gd name="connsiteX206" fmla="*/ 241624 w 1581150"/>
                <a:gd name="connsiteY206" fmla="*/ 436358 h 3181350"/>
                <a:gd name="connsiteX207" fmla="*/ 234480 w 1581150"/>
                <a:gd name="connsiteY207" fmla="*/ 435501 h 3181350"/>
                <a:gd name="connsiteX208" fmla="*/ 246006 w 1581150"/>
                <a:gd name="connsiteY208" fmla="*/ 443121 h 3181350"/>
                <a:gd name="connsiteX209" fmla="*/ 259245 w 1581150"/>
                <a:gd name="connsiteY209" fmla="*/ 438644 h 3181350"/>
                <a:gd name="connsiteX210" fmla="*/ 263913 w 1581150"/>
                <a:gd name="connsiteY210" fmla="*/ 443788 h 3181350"/>
                <a:gd name="connsiteX211" fmla="*/ 265246 w 1581150"/>
                <a:gd name="connsiteY211" fmla="*/ 434739 h 3181350"/>
                <a:gd name="connsiteX212" fmla="*/ 250863 w 1581150"/>
                <a:gd name="connsiteY212" fmla="*/ 434453 h 3181350"/>
                <a:gd name="connsiteX213" fmla="*/ 274485 w 1581150"/>
                <a:gd name="connsiteY213" fmla="*/ 420452 h 3181350"/>
                <a:gd name="connsiteX214" fmla="*/ 277343 w 1581150"/>
                <a:gd name="connsiteY214" fmla="*/ 425405 h 3181350"/>
                <a:gd name="connsiteX215" fmla="*/ 279819 w 1581150"/>
                <a:gd name="connsiteY215" fmla="*/ 421118 h 3181350"/>
                <a:gd name="connsiteX216" fmla="*/ 284487 w 1581150"/>
                <a:gd name="connsiteY216" fmla="*/ 426262 h 3181350"/>
                <a:gd name="connsiteX217" fmla="*/ 274771 w 1581150"/>
                <a:gd name="connsiteY217" fmla="*/ 418928 h 3181350"/>
                <a:gd name="connsiteX218" fmla="*/ 270104 w 1581150"/>
                <a:gd name="connsiteY218" fmla="*/ 413784 h 3181350"/>
                <a:gd name="connsiteX219" fmla="*/ 265722 w 1581150"/>
                <a:gd name="connsiteY219" fmla="*/ 419404 h 3181350"/>
                <a:gd name="connsiteX220" fmla="*/ 273628 w 1581150"/>
                <a:gd name="connsiteY220" fmla="*/ 401878 h 3181350"/>
                <a:gd name="connsiteX221" fmla="*/ 271056 w 1581150"/>
                <a:gd name="connsiteY221" fmla="*/ 407688 h 3181350"/>
                <a:gd name="connsiteX222" fmla="*/ 280581 w 1581150"/>
                <a:gd name="connsiteY222" fmla="*/ 404259 h 3181350"/>
                <a:gd name="connsiteX223" fmla="*/ 281915 w 1581150"/>
                <a:gd name="connsiteY223" fmla="*/ 407498 h 3181350"/>
                <a:gd name="connsiteX224" fmla="*/ 285153 w 1581150"/>
                <a:gd name="connsiteY224" fmla="*/ 384828 h 3181350"/>
                <a:gd name="connsiteX225" fmla="*/ 267056 w 1581150"/>
                <a:gd name="connsiteY225" fmla="*/ 385590 h 3181350"/>
                <a:gd name="connsiteX226" fmla="*/ 265341 w 1581150"/>
                <a:gd name="connsiteY226" fmla="*/ 397687 h 3181350"/>
                <a:gd name="connsiteX227" fmla="*/ 254292 w 1581150"/>
                <a:gd name="connsiteY227" fmla="*/ 399401 h 3181350"/>
                <a:gd name="connsiteX228" fmla="*/ 257340 w 1581150"/>
                <a:gd name="connsiteY228" fmla="*/ 390543 h 3181350"/>
                <a:gd name="connsiteX229" fmla="*/ 244958 w 1581150"/>
                <a:gd name="connsiteY229" fmla="*/ 389019 h 3181350"/>
                <a:gd name="connsiteX230" fmla="*/ 254007 w 1581150"/>
                <a:gd name="connsiteY230" fmla="*/ 376256 h 3181350"/>
                <a:gd name="connsiteX231" fmla="*/ 234099 w 1581150"/>
                <a:gd name="connsiteY231" fmla="*/ 376827 h 3181350"/>
                <a:gd name="connsiteX232" fmla="*/ 229623 w 1581150"/>
                <a:gd name="connsiteY232" fmla="*/ 370160 h 3181350"/>
                <a:gd name="connsiteX233" fmla="*/ 233433 w 1581150"/>
                <a:gd name="connsiteY233" fmla="*/ 369112 h 3181350"/>
                <a:gd name="connsiteX234" fmla="*/ 242958 w 1581150"/>
                <a:gd name="connsiteY234" fmla="*/ 365683 h 3181350"/>
                <a:gd name="connsiteX235" fmla="*/ 242672 w 1581150"/>
                <a:gd name="connsiteY235" fmla="*/ 354920 h 3181350"/>
                <a:gd name="connsiteX236" fmla="*/ 249816 w 1581150"/>
                <a:gd name="connsiteY236" fmla="*/ 355777 h 3181350"/>
                <a:gd name="connsiteX237" fmla="*/ 256388 w 1581150"/>
                <a:gd name="connsiteY237" fmla="*/ 347395 h 3181350"/>
                <a:gd name="connsiteX238" fmla="*/ 259531 w 1581150"/>
                <a:gd name="connsiteY238" fmla="*/ 350824 h 3181350"/>
                <a:gd name="connsiteX239" fmla="*/ 262198 w 1581150"/>
                <a:gd name="connsiteY239" fmla="*/ 345014 h 3181350"/>
                <a:gd name="connsiteX240" fmla="*/ 263151 w 1581150"/>
                <a:gd name="connsiteY240" fmla="*/ 351300 h 3181350"/>
                <a:gd name="connsiteX241" fmla="*/ 273819 w 1581150"/>
                <a:gd name="connsiteY241" fmla="*/ 352634 h 3181350"/>
                <a:gd name="connsiteX242" fmla="*/ 255816 w 1581150"/>
                <a:gd name="connsiteY242" fmla="*/ 339584 h 3181350"/>
                <a:gd name="connsiteX243" fmla="*/ 254483 w 1581150"/>
                <a:gd name="connsiteY243" fmla="*/ 336346 h 3181350"/>
                <a:gd name="connsiteX244" fmla="*/ 275914 w 1581150"/>
                <a:gd name="connsiteY244" fmla="*/ 337489 h 3181350"/>
                <a:gd name="connsiteX245" fmla="*/ 292011 w 1581150"/>
                <a:gd name="connsiteY245" fmla="*/ 325678 h 3181350"/>
                <a:gd name="connsiteX246" fmla="*/ 290868 w 1581150"/>
                <a:gd name="connsiteY246" fmla="*/ 320915 h 3181350"/>
                <a:gd name="connsiteX247" fmla="*/ 276771 w 1581150"/>
                <a:gd name="connsiteY247" fmla="*/ 319106 h 3181350"/>
                <a:gd name="connsiteX248" fmla="*/ 275628 w 1581150"/>
                <a:gd name="connsiteY248" fmla="*/ 314343 h 3181350"/>
                <a:gd name="connsiteX249" fmla="*/ 291726 w 1581150"/>
                <a:gd name="connsiteY249" fmla="*/ 314819 h 3181350"/>
                <a:gd name="connsiteX250" fmla="*/ 294393 w 1581150"/>
                <a:gd name="connsiteY250" fmla="*/ 309009 h 3181350"/>
                <a:gd name="connsiteX251" fmla="*/ 286011 w 1581150"/>
                <a:gd name="connsiteY251" fmla="*/ 304913 h 3181350"/>
                <a:gd name="connsiteX252" fmla="*/ 291345 w 1581150"/>
                <a:gd name="connsiteY252" fmla="*/ 305580 h 3181350"/>
                <a:gd name="connsiteX253" fmla="*/ 276676 w 1581150"/>
                <a:gd name="connsiteY253" fmla="*/ 294531 h 3181350"/>
                <a:gd name="connsiteX254" fmla="*/ 279057 w 1581150"/>
                <a:gd name="connsiteY254" fmla="*/ 290245 h 3181350"/>
                <a:gd name="connsiteX255" fmla="*/ 301632 w 1581150"/>
                <a:gd name="connsiteY255" fmla="*/ 296150 h 3181350"/>
                <a:gd name="connsiteX256" fmla="*/ 308680 w 1581150"/>
                <a:gd name="connsiteY256" fmla="*/ 284720 h 3181350"/>
                <a:gd name="connsiteX257" fmla="*/ 316681 w 1581150"/>
                <a:gd name="connsiteY257" fmla="*/ 291864 h 3181350"/>
                <a:gd name="connsiteX258" fmla="*/ 306013 w 1581150"/>
                <a:gd name="connsiteY258" fmla="*/ 290531 h 3181350"/>
                <a:gd name="connsiteX259" fmla="*/ 297250 w 1581150"/>
                <a:gd name="connsiteY259" fmla="*/ 301770 h 3181350"/>
                <a:gd name="connsiteX260" fmla="*/ 306108 w 1581150"/>
                <a:gd name="connsiteY260" fmla="*/ 302913 h 3181350"/>
                <a:gd name="connsiteX261" fmla="*/ 307251 w 1581150"/>
                <a:gd name="connsiteY261" fmla="*/ 307676 h 3181350"/>
                <a:gd name="connsiteX262" fmla="*/ 301536 w 1581150"/>
                <a:gd name="connsiteY262" fmla="*/ 310057 h 3181350"/>
                <a:gd name="connsiteX263" fmla="*/ 317253 w 1581150"/>
                <a:gd name="connsiteY263" fmla="*/ 313581 h 3181350"/>
                <a:gd name="connsiteX264" fmla="*/ 305727 w 1581150"/>
                <a:gd name="connsiteY264" fmla="*/ 318344 h 3181350"/>
                <a:gd name="connsiteX265" fmla="*/ 306204 w 1581150"/>
                <a:gd name="connsiteY265" fmla="*/ 339965 h 3181350"/>
                <a:gd name="connsiteX266" fmla="*/ 299536 w 1581150"/>
                <a:gd name="connsiteY266" fmla="*/ 336060 h 3181350"/>
                <a:gd name="connsiteX267" fmla="*/ 299822 w 1581150"/>
                <a:gd name="connsiteY267" fmla="*/ 346823 h 3181350"/>
                <a:gd name="connsiteX268" fmla="*/ 312204 w 1581150"/>
                <a:gd name="connsiteY268" fmla="*/ 348347 h 3181350"/>
                <a:gd name="connsiteX269" fmla="*/ 314586 w 1581150"/>
                <a:gd name="connsiteY269" fmla="*/ 331774 h 3181350"/>
                <a:gd name="connsiteX270" fmla="*/ 324301 w 1581150"/>
                <a:gd name="connsiteY270" fmla="*/ 339108 h 3181350"/>
                <a:gd name="connsiteX271" fmla="*/ 320967 w 1581150"/>
                <a:gd name="connsiteY271" fmla="*/ 349490 h 3181350"/>
                <a:gd name="connsiteX272" fmla="*/ 312585 w 1581150"/>
                <a:gd name="connsiteY272" fmla="*/ 357682 h 3181350"/>
                <a:gd name="connsiteX273" fmla="*/ 323444 w 1581150"/>
                <a:gd name="connsiteY273" fmla="*/ 357491 h 3181350"/>
                <a:gd name="connsiteX274" fmla="*/ 319062 w 1581150"/>
                <a:gd name="connsiteY274" fmla="*/ 363111 h 3181350"/>
                <a:gd name="connsiteX275" fmla="*/ 308013 w 1581150"/>
                <a:gd name="connsiteY275" fmla="*/ 364826 h 3181350"/>
                <a:gd name="connsiteX276" fmla="*/ 307156 w 1581150"/>
                <a:gd name="connsiteY276" fmla="*/ 358539 h 3181350"/>
                <a:gd name="connsiteX277" fmla="*/ 303822 w 1581150"/>
                <a:gd name="connsiteY277" fmla="*/ 356634 h 3181350"/>
                <a:gd name="connsiteX278" fmla="*/ 306108 w 1581150"/>
                <a:gd name="connsiteY278" fmla="*/ 378446 h 3181350"/>
                <a:gd name="connsiteX279" fmla="*/ 310490 w 1581150"/>
                <a:gd name="connsiteY279" fmla="*/ 372827 h 3181350"/>
                <a:gd name="connsiteX280" fmla="*/ 316872 w 1581150"/>
                <a:gd name="connsiteY280" fmla="*/ 378256 h 3181350"/>
                <a:gd name="connsiteX281" fmla="*/ 299441 w 1581150"/>
                <a:gd name="connsiteY281" fmla="*/ 386828 h 3181350"/>
                <a:gd name="connsiteX282" fmla="*/ 314967 w 1581150"/>
                <a:gd name="connsiteY282" fmla="*/ 391781 h 3181350"/>
                <a:gd name="connsiteX283" fmla="*/ 320015 w 1581150"/>
                <a:gd name="connsiteY283" fmla="*/ 381685 h 3181350"/>
                <a:gd name="connsiteX284" fmla="*/ 343065 w 1581150"/>
                <a:gd name="connsiteY284" fmla="*/ 396830 h 3181350"/>
                <a:gd name="connsiteX285" fmla="*/ 356115 w 1581150"/>
                <a:gd name="connsiteY285" fmla="*/ 393877 h 3181350"/>
                <a:gd name="connsiteX286" fmla="*/ 356591 w 1581150"/>
                <a:gd name="connsiteY286" fmla="*/ 403116 h 3181350"/>
                <a:gd name="connsiteX287" fmla="*/ 343161 w 1581150"/>
                <a:gd name="connsiteY287" fmla="*/ 409117 h 3181350"/>
                <a:gd name="connsiteX288" fmla="*/ 351066 w 1581150"/>
                <a:gd name="connsiteY288" fmla="*/ 403973 h 3181350"/>
                <a:gd name="connsiteX289" fmla="*/ 351733 w 1581150"/>
                <a:gd name="connsiteY289" fmla="*/ 411689 h 3181350"/>
                <a:gd name="connsiteX290" fmla="*/ 330683 w 1581150"/>
                <a:gd name="connsiteY290" fmla="*/ 407498 h 3181350"/>
                <a:gd name="connsiteX291" fmla="*/ 324015 w 1581150"/>
                <a:gd name="connsiteY291" fmla="*/ 415880 h 3181350"/>
                <a:gd name="connsiteX292" fmla="*/ 338208 w 1581150"/>
                <a:gd name="connsiteY292" fmla="*/ 417594 h 3181350"/>
                <a:gd name="connsiteX293" fmla="*/ 334017 w 1581150"/>
                <a:gd name="connsiteY293" fmla="*/ 421690 h 3181350"/>
                <a:gd name="connsiteX294" fmla="*/ 341541 w 1581150"/>
                <a:gd name="connsiteY294" fmla="*/ 419499 h 3181350"/>
                <a:gd name="connsiteX295" fmla="*/ 342018 w 1581150"/>
                <a:gd name="connsiteY295" fmla="*/ 428834 h 3181350"/>
                <a:gd name="connsiteX296" fmla="*/ 349542 w 1581150"/>
                <a:gd name="connsiteY296" fmla="*/ 426738 h 3181350"/>
                <a:gd name="connsiteX297" fmla="*/ 344399 w 1581150"/>
                <a:gd name="connsiteY297" fmla="*/ 412260 h 3181350"/>
                <a:gd name="connsiteX298" fmla="*/ 351066 w 1581150"/>
                <a:gd name="connsiteY298" fmla="*/ 416165 h 3181350"/>
                <a:gd name="connsiteX299" fmla="*/ 354305 w 1581150"/>
                <a:gd name="connsiteY299" fmla="*/ 405783 h 3181350"/>
                <a:gd name="connsiteX300" fmla="*/ 368878 w 1581150"/>
                <a:gd name="connsiteY300" fmla="*/ 404545 h 3181350"/>
                <a:gd name="connsiteX301" fmla="*/ 373164 w 1581150"/>
                <a:gd name="connsiteY301" fmla="*/ 412736 h 3181350"/>
                <a:gd name="connsiteX302" fmla="*/ 368021 w 1581150"/>
                <a:gd name="connsiteY302" fmla="*/ 410546 h 3181350"/>
                <a:gd name="connsiteX303" fmla="*/ 372117 w 1581150"/>
                <a:gd name="connsiteY303" fmla="*/ 432548 h 3181350"/>
                <a:gd name="connsiteX304" fmla="*/ 373260 w 1581150"/>
                <a:gd name="connsiteY304" fmla="*/ 437311 h 3181350"/>
                <a:gd name="connsiteX305" fmla="*/ 363925 w 1581150"/>
                <a:gd name="connsiteY305" fmla="*/ 439216 h 3181350"/>
                <a:gd name="connsiteX306" fmla="*/ 368211 w 1581150"/>
                <a:gd name="connsiteY306" fmla="*/ 447407 h 3181350"/>
                <a:gd name="connsiteX307" fmla="*/ 353829 w 1581150"/>
                <a:gd name="connsiteY307" fmla="*/ 459504 h 3181350"/>
                <a:gd name="connsiteX308" fmla="*/ 371545 w 1581150"/>
                <a:gd name="connsiteY308" fmla="*/ 449408 h 3181350"/>
                <a:gd name="connsiteX309" fmla="*/ 375355 w 1581150"/>
                <a:gd name="connsiteY309" fmla="*/ 460647 h 3181350"/>
                <a:gd name="connsiteX310" fmla="*/ 367830 w 1581150"/>
                <a:gd name="connsiteY310" fmla="*/ 462743 h 3181350"/>
                <a:gd name="connsiteX311" fmla="*/ 369164 w 1581150"/>
                <a:gd name="connsiteY311" fmla="*/ 465981 h 3181350"/>
                <a:gd name="connsiteX312" fmla="*/ 376212 w 1581150"/>
                <a:gd name="connsiteY312" fmla="*/ 466838 h 3181350"/>
                <a:gd name="connsiteX313" fmla="*/ 373831 w 1581150"/>
                <a:gd name="connsiteY313" fmla="*/ 471125 h 3181350"/>
                <a:gd name="connsiteX314" fmla="*/ 365163 w 1581150"/>
                <a:gd name="connsiteY314" fmla="*/ 468553 h 3181350"/>
                <a:gd name="connsiteX315" fmla="*/ 362115 w 1581150"/>
                <a:gd name="connsiteY315" fmla="*/ 489698 h 3181350"/>
                <a:gd name="connsiteX316" fmla="*/ 370116 w 1581150"/>
                <a:gd name="connsiteY316" fmla="*/ 496842 h 3181350"/>
                <a:gd name="connsiteX317" fmla="*/ 364592 w 1581150"/>
                <a:gd name="connsiteY317" fmla="*/ 497699 h 3181350"/>
                <a:gd name="connsiteX318" fmla="*/ 353257 w 1581150"/>
                <a:gd name="connsiteY318" fmla="*/ 488555 h 3181350"/>
                <a:gd name="connsiteX319" fmla="*/ 350781 w 1581150"/>
                <a:gd name="connsiteY319" fmla="*/ 492937 h 3181350"/>
                <a:gd name="connsiteX320" fmla="*/ 353448 w 1581150"/>
                <a:gd name="connsiteY320" fmla="*/ 499414 h 3181350"/>
                <a:gd name="connsiteX321" fmla="*/ 358782 w 1581150"/>
                <a:gd name="connsiteY321" fmla="*/ 500081 h 3181350"/>
                <a:gd name="connsiteX322" fmla="*/ 352590 w 1581150"/>
                <a:gd name="connsiteY322" fmla="*/ 517797 h 3181350"/>
                <a:gd name="connsiteX323" fmla="*/ 359258 w 1581150"/>
                <a:gd name="connsiteY323" fmla="*/ 509415 h 3181350"/>
                <a:gd name="connsiteX324" fmla="*/ 366497 w 1581150"/>
                <a:gd name="connsiteY324" fmla="*/ 508748 h 3181350"/>
                <a:gd name="connsiteX325" fmla="*/ 379832 w 1581150"/>
                <a:gd name="connsiteY325" fmla="*/ 516559 h 3181350"/>
                <a:gd name="connsiteX326" fmla="*/ 379641 w 1581150"/>
                <a:gd name="connsiteY326" fmla="*/ 530370 h 3181350"/>
                <a:gd name="connsiteX327" fmla="*/ 373641 w 1581150"/>
                <a:gd name="connsiteY327" fmla="*/ 534275 h 3181350"/>
                <a:gd name="connsiteX328" fmla="*/ 363639 w 1581150"/>
                <a:gd name="connsiteY328" fmla="*/ 528465 h 3181350"/>
                <a:gd name="connsiteX329" fmla="*/ 362401 w 1581150"/>
                <a:gd name="connsiteY329" fmla="*/ 528275 h 3181350"/>
                <a:gd name="connsiteX330" fmla="*/ 364878 w 1581150"/>
                <a:gd name="connsiteY330" fmla="*/ 525893 h 3181350"/>
                <a:gd name="connsiteX331" fmla="*/ 357734 w 1581150"/>
                <a:gd name="connsiteY331" fmla="*/ 522179 h 3181350"/>
                <a:gd name="connsiteX332" fmla="*/ 357639 w 1581150"/>
                <a:gd name="connsiteY332" fmla="*/ 530180 h 3181350"/>
                <a:gd name="connsiteX333" fmla="*/ 354495 w 1581150"/>
                <a:gd name="connsiteY333" fmla="*/ 528941 h 3181350"/>
                <a:gd name="connsiteX334" fmla="*/ 349828 w 1581150"/>
                <a:gd name="connsiteY334" fmla="*/ 536085 h 3181350"/>
                <a:gd name="connsiteX335" fmla="*/ 352019 w 1581150"/>
                <a:gd name="connsiteY335" fmla="*/ 536466 h 3181350"/>
                <a:gd name="connsiteX336" fmla="*/ 347256 w 1581150"/>
                <a:gd name="connsiteY336" fmla="*/ 538847 h 3181350"/>
                <a:gd name="connsiteX337" fmla="*/ 351638 w 1581150"/>
                <a:gd name="connsiteY337" fmla="*/ 529703 h 3181350"/>
                <a:gd name="connsiteX338" fmla="*/ 346399 w 1581150"/>
                <a:gd name="connsiteY338" fmla="*/ 526179 h 3181350"/>
                <a:gd name="connsiteX339" fmla="*/ 339732 w 1581150"/>
                <a:gd name="connsiteY339" fmla="*/ 541419 h 3181350"/>
                <a:gd name="connsiteX340" fmla="*/ 327444 w 1581150"/>
                <a:gd name="connsiteY340" fmla="*/ 532561 h 3181350"/>
                <a:gd name="connsiteX341" fmla="*/ 328397 w 1581150"/>
                <a:gd name="connsiteY341" fmla="*/ 531513 h 3181350"/>
                <a:gd name="connsiteX342" fmla="*/ 328778 w 1581150"/>
                <a:gd name="connsiteY342" fmla="*/ 531894 h 3181350"/>
                <a:gd name="connsiteX343" fmla="*/ 328873 w 1581150"/>
                <a:gd name="connsiteY343" fmla="*/ 531418 h 3181350"/>
                <a:gd name="connsiteX344" fmla="*/ 333064 w 1581150"/>
                <a:gd name="connsiteY344" fmla="*/ 531513 h 3181350"/>
                <a:gd name="connsiteX345" fmla="*/ 320872 w 1581150"/>
                <a:gd name="connsiteY345" fmla="*/ 521131 h 3181350"/>
                <a:gd name="connsiteX346" fmla="*/ 310776 w 1581150"/>
                <a:gd name="connsiteY346" fmla="*/ 532942 h 3181350"/>
                <a:gd name="connsiteX347" fmla="*/ 315919 w 1581150"/>
                <a:gd name="connsiteY347" fmla="*/ 538085 h 3181350"/>
                <a:gd name="connsiteX348" fmla="*/ 309823 w 1581150"/>
                <a:gd name="connsiteY348" fmla="*/ 545515 h 3181350"/>
                <a:gd name="connsiteX349" fmla="*/ 287535 w 1581150"/>
                <a:gd name="connsiteY349" fmla="*/ 543229 h 3181350"/>
                <a:gd name="connsiteX350" fmla="*/ 284772 w 1581150"/>
                <a:gd name="connsiteY350" fmla="*/ 537228 h 3181350"/>
                <a:gd name="connsiteX351" fmla="*/ 281820 w 1581150"/>
                <a:gd name="connsiteY351" fmla="*/ 542181 h 3181350"/>
                <a:gd name="connsiteX352" fmla="*/ 275057 w 1581150"/>
                <a:gd name="connsiteY352" fmla="*/ 541419 h 3181350"/>
                <a:gd name="connsiteX353" fmla="*/ 274676 w 1581150"/>
                <a:gd name="connsiteY353" fmla="*/ 543800 h 3181350"/>
                <a:gd name="connsiteX354" fmla="*/ 266389 w 1581150"/>
                <a:gd name="connsiteY354" fmla="*/ 539609 h 3181350"/>
                <a:gd name="connsiteX355" fmla="*/ 259341 w 1581150"/>
                <a:gd name="connsiteY355" fmla="*/ 538752 h 3181350"/>
                <a:gd name="connsiteX356" fmla="*/ 262484 w 1581150"/>
                <a:gd name="connsiteY356" fmla="*/ 554564 h 3181350"/>
                <a:gd name="connsiteX357" fmla="*/ 225527 w 1581150"/>
                <a:gd name="connsiteY357" fmla="*/ 548468 h 3181350"/>
                <a:gd name="connsiteX358" fmla="*/ 229718 w 1581150"/>
                <a:gd name="connsiteY358" fmla="*/ 544372 h 3181350"/>
                <a:gd name="connsiteX359" fmla="*/ 238767 w 1581150"/>
                <a:gd name="connsiteY359" fmla="*/ 543991 h 3181350"/>
                <a:gd name="connsiteX360" fmla="*/ 238100 w 1581150"/>
                <a:gd name="connsiteY360" fmla="*/ 536180 h 3181350"/>
                <a:gd name="connsiteX361" fmla="*/ 247625 w 1581150"/>
                <a:gd name="connsiteY361" fmla="*/ 532751 h 3181350"/>
                <a:gd name="connsiteX362" fmla="*/ 247625 w 1581150"/>
                <a:gd name="connsiteY362" fmla="*/ 545039 h 3181350"/>
                <a:gd name="connsiteX363" fmla="*/ 257150 w 1581150"/>
                <a:gd name="connsiteY363" fmla="*/ 541610 h 3181350"/>
                <a:gd name="connsiteX364" fmla="*/ 263436 w 1581150"/>
                <a:gd name="connsiteY364" fmla="*/ 510082 h 3181350"/>
                <a:gd name="connsiteX365" fmla="*/ 255531 w 1581150"/>
                <a:gd name="connsiteY365" fmla="*/ 527513 h 3181350"/>
                <a:gd name="connsiteX366" fmla="*/ 262389 w 1581150"/>
                <a:gd name="connsiteY366" fmla="*/ 529894 h 3181350"/>
                <a:gd name="connsiteX367" fmla="*/ 275247 w 1581150"/>
                <a:gd name="connsiteY367" fmla="*/ 528370 h 3181350"/>
                <a:gd name="connsiteX368" fmla="*/ 278010 w 1581150"/>
                <a:gd name="connsiteY368" fmla="*/ 508748 h 3181350"/>
                <a:gd name="connsiteX369" fmla="*/ 266294 w 1581150"/>
                <a:gd name="connsiteY369" fmla="*/ 514940 h 3181350"/>
                <a:gd name="connsiteX370" fmla="*/ 270390 w 1581150"/>
                <a:gd name="connsiteY370" fmla="*/ 498557 h 3181350"/>
                <a:gd name="connsiteX371" fmla="*/ 280772 w 1581150"/>
                <a:gd name="connsiteY371" fmla="*/ 494461 h 3181350"/>
                <a:gd name="connsiteX372" fmla="*/ 274390 w 1581150"/>
                <a:gd name="connsiteY372" fmla="*/ 495985 h 3181350"/>
                <a:gd name="connsiteX373" fmla="*/ 266865 w 1581150"/>
                <a:gd name="connsiteY373" fmla="*/ 485793 h 3181350"/>
                <a:gd name="connsiteX374" fmla="*/ 280962 w 1581150"/>
                <a:gd name="connsiteY374" fmla="*/ 493318 h 3181350"/>
                <a:gd name="connsiteX375" fmla="*/ 285630 w 1581150"/>
                <a:gd name="connsiteY375" fmla="*/ 480459 h 3181350"/>
                <a:gd name="connsiteX376" fmla="*/ 282772 w 1581150"/>
                <a:gd name="connsiteY376" fmla="*/ 475506 h 3181350"/>
                <a:gd name="connsiteX377" fmla="*/ 263055 w 1581150"/>
                <a:gd name="connsiteY377" fmla="*/ 474649 h 3181350"/>
                <a:gd name="connsiteX378" fmla="*/ 272390 w 1581150"/>
                <a:gd name="connsiteY378" fmla="*/ 472744 h 3181350"/>
                <a:gd name="connsiteX379" fmla="*/ 262579 w 1581150"/>
                <a:gd name="connsiteY379" fmla="*/ 465410 h 3181350"/>
                <a:gd name="connsiteX380" fmla="*/ 272485 w 1581150"/>
                <a:gd name="connsiteY380" fmla="*/ 446645 h 3181350"/>
                <a:gd name="connsiteX381" fmla="*/ 265437 w 1581150"/>
                <a:gd name="connsiteY381" fmla="*/ 445788 h 3181350"/>
                <a:gd name="connsiteX382" fmla="*/ 258864 w 1581150"/>
                <a:gd name="connsiteY382" fmla="*/ 454170 h 3181350"/>
                <a:gd name="connsiteX383" fmla="*/ 253054 w 1581150"/>
                <a:gd name="connsiteY383" fmla="*/ 444264 h 3181350"/>
                <a:gd name="connsiteX384" fmla="*/ 258579 w 1581150"/>
                <a:gd name="connsiteY384" fmla="*/ 443407 h 3181350"/>
                <a:gd name="connsiteX385" fmla="*/ 244863 w 1581150"/>
                <a:gd name="connsiteY385" fmla="*/ 450932 h 3181350"/>
                <a:gd name="connsiteX386" fmla="*/ 241815 w 1581150"/>
                <a:gd name="connsiteY386" fmla="*/ 472077 h 3181350"/>
                <a:gd name="connsiteX387" fmla="*/ 248673 w 1581150"/>
                <a:gd name="connsiteY387" fmla="*/ 474458 h 3181350"/>
                <a:gd name="connsiteX388" fmla="*/ 233623 w 1581150"/>
                <a:gd name="connsiteY388" fmla="*/ 478745 h 3181350"/>
                <a:gd name="connsiteX389" fmla="*/ 233337 w 1581150"/>
                <a:gd name="connsiteY389" fmla="*/ 467886 h 3181350"/>
                <a:gd name="connsiteX390" fmla="*/ 228289 w 1581150"/>
                <a:gd name="connsiteY390" fmla="*/ 465695 h 3181350"/>
                <a:gd name="connsiteX391" fmla="*/ 225622 w 1581150"/>
                <a:gd name="connsiteY391" fmla="*/ 471601 h 3181350"/>
                <a:gd name="connsiteX392" fmla="*/ 216573 w 1581150"/>
                <a:gd name="connsiteY392" fmla="*/ 471982 h 3181350"/>
                <a:gd name="connsiteX393" fmla="*/ 211716 w 1581150"/>
                <a:gd name="connsiteY393" fmla="*/ 468267 h 3181350"/>
                <a:gd name="connsiteX394" fmla="*/ 225432 w 1581150"/>
                <a:gd name="connsiteY394" fmla="*/ 473030 h 3181350"/>
                <a:gd name="connsiteX395" fmla="*/ 227241 w 1581150"/>
                <a:gd name="connsiteY395" fmla="*/ 485603 h 3181350"/>
                <a:gd name="connsiteX396" fmla="*/ 235433 w 1581150"/>
                <a:gd name="connsiteY396" fmla="*/ 491222 h 3181350"/>
                <a:gd name="connsiteX397" fmla="*/ 212192 w 1581150"/>
                <a:gd name="connsiteY397" fmla="*/ 489889 h 3181350"/>
                <a:gd name="connsiteX398" fmla="*/ 207525 w 1581150"/>
                <a:gd name="connsiteY398" fmla="*/ 497033 h 3181350"/>
                <a:gd name="connsiteX399" fmla="*/ 216192 w 1581150"/>
                <a:gd name="connsiteY399" fmla="*/ 499604 h 3181350"/>
                <a:gd name="connsiteX400" fmla="*/ 218859 w 1581150"/>
                <a:gd name="connsiteY400" fmla="*/ 493794 h 3181350"/>
                <a:gd name="connsiteX401" fmla="*/ 225527 w 1581150"/>
                <a:gd name="connsiteY401" fmla="*/ 497699 h 3181350"/>
                <a:gd name="connsiteX402" fmla="*/ 236576 w 1581150"/>
                <a:gd name="connsiteY402" fmla="*/ 495985 h 3181350"/>
                <a:gd name="connsiteX403" fmla="*/ 248673 w 1581150"/>
                <a:gd name="connsiteY403" fmla="*/ 486746 h 3181350"/>
                <a:gd name="connsiteX404" fmla="*/ 240005 w 1581150"/>
                <a:gd name="connsiteY404" fmla="*/ 484079 h 3181350"/>
                <a:gd name="connsiteX405" fmla="*/ 258102 w 1581150"/>
                <a:gd name="connsiteY405" fmla="*/ 470934 h 3181350"/>
                <a:gd name="connsiteX406" fmla="*/ 264103 w 1581150"/>
                <a:gd name="connsiteY406" fmla="*/ 479411 h 3181350"/>
                <a:gd name="connsiteX407" fmla="*/ 257245 w 1581150"/>
                <a:gd name="connsiteY407" fmla="*/ 477030 h 3181350"/>
                <a:gd name="connsiteX408" fmla="*/ 258864 w 1581150"/>
                <a:gd name="connsiteY408" fmla="*/ 491032 h 3181350"/>
                <a:gd name="connsiteX409" fmla="*/ 260674 w 1581150"/>
                <a:gd name="connsiteY409" fmla="*/ 503605 h 3181350"/>
                <a:gd name="connsiteX410" fmla="*/ 249625 w 1581150"/>
                <a:gd name="connsiteY410" fmla="*/ 505319 h 3181350"/>
                <a:gd name="connsiteX411" fmla="*/ 242767 w 1581150"/>
                <a:gd name="connsiteY411" fmla="*/ 515225 h 3181350"/>
                <a:gd name="connsiteX412" fmla="*/ 239910 w 1581150"/>
                <a:gd name="connsiteY412" fmla="*/ 510272 h 3181350"/>
                <a:gd name="connsiteX413" fmla="*/ 245910 w 1581150"/>
                <a:gd name="connsiteY413" fmla="*/ 518654 h 3181350"/>
                <a:gd name="connsiteX414" fmla="*/ 232004 w 1581150"/>
                <a:gd name="connsiteY414" fmla="*/ 527703 h 3181350"/>
                <a:gd name="connsiteX415" fmla="*/ 231813 w 1581150"/>
                <a:gd name="connsiteY415" fmla="*/ 541514 h 3181350"/>
                <a:gd name="connsiteX416" fmla="*/ 219621 w 1581150"/>
                <a:gd name="connsiteY416" fmla="*/ 550754 h 3181350"/>
                <a:gd name="connsiteX417" fmla="*/ 241338 w 1581150"/>
                <a:gd name="connsiteY417" fmla="*/ 562660 h 3181350"/>
                <a:gd name="connsiteX418" fmla="*/ 253530 w 1581150"/>
                <a:gd name="connsiteY418" fmla="*/ 565708 h 3181350"/>
                <a:gd name="connsiteX419" fmla="*/ 250863 w 1581150"/>
                <a:gd name="connsiteY419" fmla="*/ 559231 h 3181350"/>
                <a:gd name="connsiteX420" fmla="*/ 256388 w 1581150"/>
                <a:gd name="connsiteY420" fmla="*/ 558374 h 3181350"/>
                <a:gd name="connsiteX421" fmla="*/ 255531 w 1581150"/>
                <a:gd name="connsiteY421" fmla="*/ 564470 h 3181350"/>
                <a:gd name="connsiteX422" fmla="*/ 260293 w 1581150"/>
                <a:gd name="connsiteY422" fmla="*/ 564184 h 3181350"/>
                <a:gd name="connsiteX423" fmla="*/ 259912 w 1581150"/>
                <a:gd name="connsiteY423" fmla="*/ 595521 h 3181350"/>
                <a:gd name="connsiteX424" fmla="*/ 239529 w 1581150"/>
                <a:gd name="connsiteY424" fmla="*/ 584758 h 3181350"/>
                <a:gd name="connsiteX425" fmla="*/ 249435 w 1581150"/>
                <a:gd name="connsiteY425" fmla="*/ 582186 h 3181350"/>
                <a:gd name="connsiteX426" fmla="*/ 250768 w 1581150"/>
                <a:gd name="connsiteY426" fmla="*/ 573137 h 3181350"/>
                <a:gd name="connsiteX427" fmla="*/ 243053 w 1581150"/>
                <a:gd name="connsiteY427" fmla="*/ 576757 h 3181350"/>
                <a:gd name="connsiteX428" fmla="*/ 239719 w 1581150"/>
                <a:gd name="connsiteY428" fmla="*/ 574757 h 3181350"/>
                <a:gd name="connsiteX429" fmla="*/ 231242 w 1581150"/>
                <a:gd name="connsiteY429" fmla="*/ 558278 h 3181350"/>
                <a:gd name="connsiteX430" fmla="*/ 226479 w 1581150"/>
                <a:gd name="connsiteY430" fmla="*/ 566946 h 3181350"/>
                <a:gd name="connsiteX431" fmla="*/ 236481 w 1581150"/>
                <a:gd name="connsiteY431" fmla="*/ 572852 h 3181350"/>
                <a:gd name="connsiteX432" fmla="*/ 227813 w 1581150"/>
                <a:gd name="connsiteY432" fmla="*/ 570280 h 3181350"/>
                <a:gd name="connsiteX433" fmla="*/ 214573 w 1581150"/>
                <a:gd name="connsiteY433" fmla="*/ 574757 h 3181350"/>
                <a:gd name="connsiteX434" fmla="*/ 215240 w 1581150"/>
                <a:gd name="connsiteY434" fmla="*/ 570185 h 3181350"/>
                <a:gd name="connsiteX435" fmla="*/ 202857 w 1581150"/>
                <a:gd name="connsiteY435" fmla="*/ 568661 h 3181350"/>
                <a:gd name="connsiteX436" fmla="*/ 199524 w 1581150"/>
                <a:gd name="connsiteY436" fmla="*/ 579043 h 3181350"/>
                <a:gd name="connsiteX437" fmla="*/ 211049 w 1581150"/>
                <a:gd name="connsiteY437" fmla="*/ 574376 h 3181350"/>
                <a:gd name="connsiteX438" fmla="*/ 213811 w 1581150"/>
                <a:gd name="connsiteY438" fmla="*/ 583710 h 3181350"/>
                <a:gd name="connsiteX439" fmla="*/ 209334 w 1581150"/>
                <a:gd name="connsiteY439" fmla="*/ 582472 h 3181350"/>
                <a:gd name="connsiteX440" fmla="*/ 221526 w 1581150"/>
                <a:gd name="connsiteY440" fmla="*/ 592854 h 3181350"/>
                <a:gd name="connsiteX441" fmla="*/ 222479 w 1581150"/>
                <a:gd name="connsiteY441" fmla="*/ 580281 h 3181350"/>
                <a:gd name="connsiteX442" fmla="*/ 215335 w 1581150"/>
                <a:gd name="connsiteY442" fmla="*/ 583139 h 3181350"/>
                <a:gd name="connsiteX443" fmla="*/ 223336 w 1581150"/>
                <a:gd name="connsiteY443" fmla="*/ 577519 h 3181350"/>
                <a:gd name="connsiteX444" fmla="*/ 227813 w 1581150"/>
                <a:gd name="connsiteY444" fmla="*/ 584186 h 3181350"/>
                <a:gd name="connsiteX445" fmla="*/ 228670 w 1581150"/>
                <a:gd name="connsiteY445" fmla="*/ 578186 h 3181350"/>
                <a:gd name="connsiteX446" fmla="*/ 237909 w 1581150"/>
                <a:gd name="connsiteY446" fmla="*/ 576281 h 3181350"/>
                <a:gd name="connsiteX447" fmla="*/ 235433 w 1581150"/>
                <a:gd name="connsiteY447" fmla="*/ 583139 h 3181350"/>
                <a:gd name="connsiteX448" fmla="*/ 229813 w 1581150"/>
                <a:gd name="connsiteY448" fmla="*/ 580948 h 3181350"/>
                <a:gd name="connsiteX449" fmla="*/ 229432 w 1581150"/>
                <a:gd name="connsiteY449" fmla="*/ 591140 h 3181350"/>
                <a:gd name="connsiteX450" fmla="*/ 226860 w 1581150"/>
                <a:gd name="connsiteY450" fmla="*/ 590378 h 3181350"/>
                <a:gd name="connsiteX451" fmla="*/ 228194 w 1581150"/>
                <a:gd name="connsiteY451" fmla="*/ 593807 h 3181350"/>
                <a:gd name="connsiteX452" fmla="*/ 225241 w 1581150"/>
                <a:gd name="connsiteY452" fmla="*/ 596188 h 3181350"/>
                <a:gd name="connsiteX453" fmla="*/ 225051 w 1581150"/>
                <a:gd name="connsiteY453" fmla="*/ 596474 h 3181350"/>
                <a:gd name="connsiteX454" fmla="*/ 228099 w 1581150"/>
                <a:gd name="connsiteY454" fmla="*/ 598188 h 3181350"/>
                <a:gd name="connsiteX455" fmla="*/ 228861 w 1581150"/>
                <a:gd name="connsiteY455" fmla="*/ 601236 h 3181350"/>
                <a:gd name="connsiteX456" fmla="*/ 228765 w 1581150"/>
                <a:gd name="connsiteY456" fmla="*/ 601236 h 3181350"/>
                <a:gd name="connsiteX457" fmla="*/ 216478 w 1581150"/>
                <a:gd name="connsiteY457" fmla="*/ 599712 h 3181350"/>
                <a:gd name="connsiteX458" fmla="*/ 211620 w 1581150"/>
                <a:gd name="connsiteY458" fmla="*/ 608380 h 3181350"/>
                <a:gd name="connsiteX459" fmla="*/ 216478 w 1581150"/>
                <a:gd name="connsiteY459" fmla="*/ 612095 h 3181350"/>
                <a:gd name="connsiteX460" fmla="*/ 215907 w 1581150"/>
                <a:gd name="connsiteY460" fmla="*/ 612761 h 3181350"/>
                <a:gd name="connsiteX461" fmla="*/ 214954 w 1581150"/>
                <a:gd name="connsiteY461" fmla="*/ 613333 h 3181350"/>
                <a:gd name="connsiteX462" fmla="*/ 210668 w 1581150"/>
                <a:gd name="connsiteY462" fmla="*/ 614571 h 3181350"/>
                <a:gd name="connsiteX463" fmla="*/ 210858 w 1581150"/>
                <a:gd name="connsiteY463" fmla="*/ 616952 h 3181350"/>
                <a:gd name="connsiteX464" fmla="*/ 208477 w 1581150"/>
                <a:gd name="connsiteY464" fmla="*/ 618858 h 3181350"/>
                <a:gd name="connsiteX465" fmla="*/ 197333 w 1581150"/>
                <a:gd name="connsiteY465" fmla="*/ 619619 h 3181350"/>
                <a:gd name="connsiteX466" fmla="*/ 208191 w 1581150"/>
                <a:gd name="connsiteY466" fmla="*/ 622001 h 3181350"/>
                <a:gd name="connsiteX467" fmla="*/ 202476 w 1581150"/>
                <a:gd name="connsiteY467" fmla="*/ 624763 h 3181350"/>
                <a:gd name="connsiteX468" fmla="*/ 207239 w 1581150"/>
                <a:gd name="connsiteY468" fmla="*/ 634574 h 3181350"/>
                <a:gd name="connsiteX469" fmla="*/ 199524 w 1581150"/>
                <a:gd name="connsiteY469" fmla="*/ 638765 h 3181350"/>
                <a:gd name="connsiteX470" fmla="*/ 198381 w 1581150"/>
                <a:gd name="connsiteY470" fmla="*/ 654481 h 3181350"/>
                <a:gd name="connsiteX471" fmla="*/ 204762 w 1581150"/>
                <a:gd name="connsiteY471" fmla="*/ 667625 h 3181350"/>
                <a:gd name="connsiteX472" fmla="*/ 195047 w 1581150"/>
                <a:gd name="connsiteY472" fmla="*/ 674769 h 3181350"/>
                <a:gd name="connsiteX473" fmla="*/ 197142 w 1581150"/>
                <a:gd name="connsiteY473" fmla="*/ 697058 h 3181350"/>
                <a:gd name="connsiteX474" fmla="*/ 208096 w 1581150"/>
                <a:gd name="connsiteY474" fmla="*/ 697820 h 3181350"/>
                <a:gd name="connsiteX475" fmla="*/ 210858 w 1581150"/>
                <a:gd name="connsiteY475" fmla="*/ 707631 h 3181350"/>
                <a:gd name="connsiteX476" fmla="*/ 202762 w 1581150"/>
                <a:gd name="connsiteY476" fmla="*/ 719822 h 3181350"/>
                <a:gd name="connsiteX477" fmla="*/ 208096 w 1581150"/>
                <a:gd name="connsiteY477" fmla="*/ 720489 h 3181350"/>
                <a:gd name="connsiteX478" fmla="*/ 212478 w 1581150"/>
                <a:gd name="connsiteY478" fmla="*/ 714869 h 3181350"/>
                <a:gd name="connsiteX479" fmla="*/ 215526 w 1581150"/>
                <a:gd name="connsiteY479" fmla="*/ 721061 h 3181350"/>
                <a:gd name="connsiteX480" fmla="*/ 215526 w 1581150"/>
                <a:gd name="connsiteY480" fmla="*/ 722013 h 3181350"/>
                <a:gd name="connsiteX481" fmla="*/ 230004 w 1581150"/>
                <a:gd name="connsiteY481" fmla="*/ 727538 h 3181350"/>
                <a:gd name="connsiteX482" fmla="*/ 228480 w 1581150"/>
                <a:gd name="connsiteY482" fmla="*/ 729252 h 3181350"/>
                <a:gd name="connsiteX483" fmla="*/ 233147 w 1581150"/>
                <a:gd name="connsiteY483" fmla="*/ 728681 h 3181350"/>
                <a:gd name="connsiteX484" fmla="*/ 244005 w 1581150"/>
                <a:gd name="connsiteY484" fmla="*/ 736777 h 3181350"/>
                <a:gd name="connsiteX485" fmla="*/ 243624 w 1581150"/>
                <a:gd name="connsiteY485" fmla="*/ 737253 h 3181350"/>
                <a:gd name="connsiteX486" fmla="*/ 243624 w 1581150"/>
                <a:gd name="connsiteY486" fmla="*/ 737253 h 3181350"/>
                <a:gd name="connsiteX487" fmla="*/ 239148 w 1581150"/>
                <a:gd name="connsiteY487" fmla="*/ 738968 h 3181350"/>
                <a:gd name="connsiteX488" fmla="*/ 229337 w 1581150"/>
                <a:gd name="connsiteY488" fmla="*/ 735634 h 3181350"/>
                <a:gd name="connsiteX489" fmla="*/ 230956 w 1581150"/>
                <a:gd name="connsiteY489" fmla="*/ 737634 h 3181350"/>
                <a:gd name="connsiteX490" fmla="*/ 222479 w 1581150"/>
                <a:gd name="connsiteY490" fmla="*/ 746778 h 3181350"/>
                <a:gd name="connsiteX491" fmla="*/ 235242 w 1581150"/>
                <a:gd name="connsiteY491" fmla="*/ 745349 h 3181350"/>
                <a:gd name="connsiteX492" fmla="*/ 236195 w 1581150"/>
                <a:gd name="connsiteY492" fmla="*/ 742016 h 3181350"/>
                <a:gd name="connsiteX493" fmla="*/ 247339 w 1581150"/>
                <a:gd name="connsiteY493" fmla="*/ 741635 h 3181350"/>
                <a:gd name="connsiteX494" fmla="*/ 248863 w 1581150"/>
                <a:gd name="connsiteY494" fmla="*/ 748683 h 3181350"/>
                <a:gd name="connsiteX495" fmla="*/ 245625 w 1581150"/>
                <a:gd name="connsiteY495" fmla="*/ 748207 h 3181350"/>
                <a:gd name="connsiteX496" fmla="*/ 249625 w 1581150"/>
                <a:gd name="connsiteY496" fmla="*/ 757922 h 3181350"/>
                <a:gd name="connsiteX497" fmla="*/ 254673 w 1581150"/>
                <a:gd name="connsiteY497" fmla="*/ 755827 h 3181350"/>
                <a:gd name="connsiteX498" fmla="*/ 269913 w 1581150"/>
                <a:gd name="connsiteY498" fmla="*/ 765066 h 3181350"/>
                <a:gd name="connsiteX499" fmla="*/ 265532 w 1581150"/>
                <a:gd name="connsiteY499" fmla="*/ 769352 h 3181350"/>
                <a:gd name="connsiteX500" fmla="*/ 265627 w 1581150"/>
                <a:gd name="connsiteY500" fmla="*/ 768210 h 3181350"/>
                <a:gd name="connsiteX501" fmla="*/ 258293 w 1581150"/>
                <a:gd name="connsiteY501" fmla="*/ 767638 h 3181350"/>
                <a:gd name="connsiteX502" fmla="*/ 257817 w 1581150"/>
                <a:gd name="connsiteY502" fmla="*/ 773924 h 3181350"/>
                <a:gd name="connsiteX503" fmla="*/ 248863 w 1581150"/>
                <a:gd name="connsiteY503" fmla="*/ 770114 h 3181350"/>
                <a:gd name="connsiteX504" fmla="*/ 261341 w 1581150"/>
                <a:gd name="connsiteY504" fmla="*/ 775734 h 3181350"/>
                <a:gd name="connsiteX505" fmla="*/ 261912 w 1581150"/>
                <a:gd name="connsiteY505" fmla="*/ 773829 h 3181350"/>
                <a:gd name="connsiteX506" fmla="*/ 276486 w 1581150"/>
                <a:gd name="connsiteY506" fmla="*/ 784211 h 3181350"/>
                <a:gd name="connsiteX507" fmla="*/ 281439 w 1581150"/>
                <a:gd name="connsiteY507" fmla="*/ 783831 h 3181350"/>
                <a:gd name="connsiteX508" fmla="*/ 279438 w 1581150"/>
                <a:gd name="connsiteY508" fmla="*/ 788402 h 3181350"/>
                <a:gd name="connsiteX509" fmla="*/ 279534 w 1581150"/>
                <a:gd name="connsiteY509" fmla="*/ 787736 h 3181350"/>
                <a:gd name="connsiteX510" fmla="*/ 270675 w 1581150"/>
                <a:gd name="connsiteY510" fmla="*/ 786593 h 3181350"/>
                <a:gd name="connsiteX511" fmla="*/ 270961 w 1581150"/>
                <a:gd name="connsiteY511" fmla="*/ 797356 h 3181350"/>
                <a:gd name="connsiteX512" fmla="*/ 278676 w 1581150"/>
                <a:gd name="connsiteY512" fmla="*/ 793736 h 3181350"/>
                <a:gd name="connsiteX513" fmla="*/ 279248 w 1581150"/>
                <a:gd name="connsiteY513" fmla="*/ 789641 h 3181350"/>
                <a:gd name="connsiteX514" fmla="*/ 282391 w 1581150"/>
                <a:gd name="connsiteY514" fmla="*/ 789927 h 3181350"/>
                <a:gd name="connsiteX515" fmla="*/ 284296 w 1581150"/>
                <a:gd name="connsiteY515" fmla="*/ 788498 h 3181350"/>
                <a:gd name="connsiteX516" fmla="*/ 285534 w 1581150"/>
                <a:gd name="connsiteY516" fmla="*/ 783831 h 3181350"/>
                <a:gd name="connsiteX517" fmla="*/ 296298 w 1581150"/>
                <a:gd name="connsiteY517" fmla="*/ 783640 h 3181350"/>
                <a:gd name="connsiteX518" fmla="*/ 296583 w 1581150"/>
                <a:gd name="connsiteY518" fmla="*/ 782021 h 3181350"/>
                <a:gd name="connsiteX519" fmla="*/ 299631 w 1581150"/>
                <a:gd name="connsiteY519" fmla="*/ 781735 h 3181350"/>
                <a:gd name="connsiteX520" fmla="*/ 304203 w 1581150"/>
                <a:gd name="connsiteY520" fmla="*/ 794689 h 3181350"/>
                <a:gd name="connsiteX521" fmla="*/ 300108 w 1581150"/>
                <a:gd name="connsiteY521" fmla="*/ 800690 h 3181350"/>
                <a:gd name="connsiteX522" fmla="*/ 290678 w 1581150"/>
                <a:gd name="connsiteY522" fmla="*/ 803166 h 3181350"/>
                <a:gd name="connsiteX523" fmla="*/ 313728 w 1581150"/>
                <a:gd name="connsiteY523" fmla="*/ 790688 h 3181350"/>
                <a:gd name="connsiteX524" fmla="*/ 314776 w 1581150"/>
                <a:gd name="connsiteY524" fmla="*/ 801833 h 3181350"/>
                <a:gd name="connsiteX525" fmla="*/ 305727 w 1581150"/>
                <a:gd name="connsiteY525" fmla="*/ 799642 h 3181350"/>
                <a:gd name="connsiteX526" fmla="*/ 299631 w 1581150"/>
                <a:gd name="connsiteY526" fmla="*/ 807071 h 3181350"/>
                <a:gd name="connsiteX527" fmla="*/ 308490 w 1581150"/>
                <a:gd name="connsiteY527" fmla="*/ 812501 h 3181350"/>
                <a:gd name="connsiteX528" fmla="*/ 300774 w 1581150"/>
                <a:gd name="connsiteY528" fmla="*/ 816692 h 3181350"/>
                <a:gd name="connsiteX529" fmla="*/ 321444 w 1581150"/>
                <a:gd name="connsiteY529" fmla="*/ 811929 h 3181350"/>
                <a:gd name="connsiteX530" fmla="*/ 320301 w 1581150"/>
                <a:gd name="connsiteY530" fmla="*/ 800690 h 3181350"/>
                <a:gd name="connsiteX531" fmla="*/ 321063 w 1581150"/>
                <a:gd name="connsiteY531" fmla="*/ 800785 h 3181350"/>
                <a:gd name="connsiteX532" fmla="*/ 320872 w 1581150"/>
                <a:gd name="connsiteY532" fmla="*/ 800023 h 3181350"/>
                <a:gd name="connsiteX533" fmla="*/ 322491 w 1581150"/>
                <a:gd name="connsiteY533" fmla="*/ 797927 h 3181350"/>
                <a:gd name="connsiteX534" fmla="*/ 320110 w 1581150"/>
                <a:gd name="connsiteY534" fmla="*/ 805643 h 3181350"/>
                <a:gd name="connsiteX535" fmla="*/ 337541 w 1581150"/>
                <a:gd name="connsiteY535" fmla="*/ 819549 h 3181350"/>
                <a:gd name="connsiteX536" fmla="*/ 334588 w 1581150"/>
                <a:gd name="connsiteY536" fmla="*/ 836694 h 3181350"/>
                <a:gd name="connsiteX537" fmla="*/ 333826 w 1581150"/>
                <a:gd name="connsiteY537" fmla="*/ 837933 h 3181350"/>
                <a:gd name="connsiteX538" fmla="*/ 334588 w 1581150"/>
                <a:gd name="connsiteY538" fmla="*/ 837933 h 3181350"/>
                <a:gd name="connsiteX539" fmla="*/ 333826 w 1581150"/>
                <a:gd name="connsiteY539" fmla="*/ 848981 h 3181350"/>
                <a:gd name="connsiteX540" fmla="*/ 329445 w 1581150"/>
                <a:gd name="connsiteY540" fmla="*/ 855744 h 3181350"/>
                <a:gd name="connsiteX541" fmla="*/ 348018 w 1581150"/>
                <a:gd name="connsiteY541" fmla="*/ 864221 h 3181350"/>
                <a:gd name="connsiteX542" fmla="*/ 338684 w 1581150"/>
                <a:gd name="connsiteY542" fmla="*/ 865841 h 3181350"/>
                <a:gd name="connsiteX543" fmla="*/ 337636 w 1581150"/>
                <a:gd name="connsiteY543" fmla="*/ 866793 h 3181350"/>
                <a:gd name="connsiteX544" fmla="*/ 336207 w 1581150"/>
                <a:gd name="connsiteY544" fmla="*/ 862031 h 3181350"/>
                <a:gd name="connsiteX545" fmla="*/ 321253 w 1581150"/>
                <a:gd name="connsiteY545" fmla="*/ 864031 h 3181350"/>
                <a:gd name="connsiteX546" fmla="*/ 322301 w 1581150"/>
                <a:gd name="connsiteY546" fmla="*/ 866888 h 3181350"/>
                <a:gd name="connsiteX547" fmla="*/ 319634 w 1581150"/>
                <a:gd name="connsiteY547" fmla="*/ 872604 h 3181350"/>
                <a:gd name="connsiteX548" fmla="*/ 310109 w 1581150"/>
                <a:gd name="connsiteY548" fmla="*/ 866317 h 3181350"/>
                <a:gd name="connsiteX549" fmla="*/ 317253 w 1581150"/>
                <a:gd name="connsiteY549" fmla="*/ 870032 h 3181350"/>
                <a:gd name="connsiteX550" fmla="*/ 312300 w 1581150"/>
                <a:gd name="connsiteY550" fmla="*/ 861745 h 3181350"/>
                <a:gd name="connsiteX551" fmla="*/ 304203 w 1581150"/>
                <a:gd name="connsiteY551" fmla="*/ 872222 h 3181350"/>
                <a:gd name="connsiteX552" fmla="*/ 318491 w 1581150"/>
                <a:gd name="connsiteY552" fmla="*/ 878033 h 3181350"/>
                <a:gd name="connsiteX553" fmla="*/ 320110 w 1581150"/>
                <a:gd name="connsiteY553" fmla="*/ 876033 h 3181350"/>
                <a:gd name="connsiteX554" fmla="*/ 332207 w 1581150"/>
                <a:gd name="connsiteY554" fmla="*/ 874508 h 3181350"/>
                <a:gd name="connsiteX555" fmla="*/ 329921 w 1581150"/>
                <a:gd name="connsiteY555" fmla="*/ 871841 h 3181350"/>
                <a:gd name="connsiteX556" fmla="*/ 345256 w 1581150"/>
                <a:gd name="connsiteY556" fmla="*/ 871651 h 3181350"/>
                <a:gd name="connsiteX557" fmla="*/ 343256 w 1581150"/>
                <a:gd name="connsiteY557" fmla="*/ 872889 h 3181350"/>
                <a:gd name="connsiteX558" fmla="*/ 348685 w 1581150"/>
                <a:gd name="connsiteY558" fmla="*/ 873556 h 3181350"/>
                <a:gd name="connsiteX559" fmla="*/ 346399 w 1581150"/>
                <a:gd name="connsiteY559" fmla="*/ 881557 h 3181350"/>
                <a:gd name="connsiteX560" fmla="*/ 341637 w 1581150"/>
                <a:gd name="connsiteY560" fmla="*/ 882224 h 3181350"/>
                <a:gd name="connsiteX561" fmla="*/ 333064 w 1581150"/>
                <a:gd name="connsiteY561" fmla="*/ 880795 h 3181350"/>
                <a:gd name="connsiteX562" fmla="*/ 332683 w 1581150"/>
                <a:gd name="connsiteY562" fmla="*/ 885462 h 3181350"/>
                <a:gd name="connsiteX563" fmla="*/ 341541 w 1581150"/>
                <a:gd name="connsiteY563" fmla="*/ 890891 h 3181350"/>
                <a:gd name="connsiteX564" fmla="*/ 343256 w 1581150"/>
                <a:gd name="connsiteY564" fmla="*/ 885081 h 3181350"/>
                <a:gd name="connsiteX565" fmla="*/ 343827 w 1581150"/>
                <a:gd name="connsiteY565" fmla="*/ 885272 h 3181350"/>
                <a:gd name="connsiteX566" fmla="*/ 345066 w 1581150"/>
                <a:gd name="connsiteY566" fmla="*/ 888606 h 3181350"/>
                <a:gd name="connsiteX567" fmla="*/ 342875 w 1581150"/>
                <a:gd name="connsiteY567" fmla="*/ 888320 h 3181350"/>
                <a:gd name="connsiteX568" fmla="*/ 343637 w 1581150"/>
                <a:gd name="connsiteY568" fmla="*/ 893939 h 3181350"/>
                <a:gd name="connsiteX569" fmla="*/ 341160 w 1581150"/>
                <a:gd name="connsiteY569" fmla="*/ 895559 h 3181350"/>
                <a:gd name="connsiteX570" fmla="*/ 342399 w 1581150"/>
                <a:gd name="connsiteY570" fmla="*/ 896130 h 3181350"/>
                <a:gd name="connsiteX571" fmla="*/ 328778 w 1581150"/>
                <a:gd name="connsiteY571" fmla="*/ 898797 h 3181350"/>
                <a:gd name="connsiteX572" fmla="*/ 332397 w 1581150"/>
                <a:gd name="connsiteY572" fmla="*/ 901655 h 3181350"/>
                <a:gd name="connsiteX573" fmla="*/ 321444 w 1581150"/>
                <a:gd name="connsiteY573" fmla="*/ 913085 h 3181350"/>
                <a:gd name="connsiteX574" fmla="*/ 326873 w 1581150"/>
                <a:gd name="connsiteY574" fmla="*/ 912323 h 3181350"/>
                <a:gd name="connsiteX575" fmla="*/ 326873 w 1581150"/>
                <a:gd name="connsiteY575" fmla="*/ 912513 h 3181350"/>
                <a:gd name="connsiteX576" fmla="*/ 327730 w 1581150"/>
                <a:gd name="connsiteY576" fmla="*/ 912323 h 3181350"/>
                <a:gd name="connsiteX577" fmla="*/ 330588 w 1581150"/>
                <a:gd name="connsiteY577" fmla="*/ 915371 h 3181350"/>
                <a:gd name="connsiteX578" fmla="*/ 305156 w 1581150"/>
                <a:gd name="connsiteY578" fmla="*/ 910322 h 3181350"/>
                <a:gd name="connsiteX579" fmla="*/ 309156 w 1581150"/>
                <a:gd name="connsiteY579" fmla="*/ 905941 h 3181350"/>
                <a:gd name="connsiteX580" fmla="*/ 304203 w 1581150"/>
                <a:gd name="connsiteY580" fmla="*/ 897654 h 3181350"/>
                <a:gd name="connsiteX581" fmla="*/ 288487 w 1581150"/>
                <a:gd name="connsiteY581" fmla="*/ 910704 h 3181350"/>
                <a:gd name="connsiteX582" fmla="*/ 296964 w 1581150"/>
                <a:gd name="connsiteY582" fmla="*/ 895559 h 3181350"/>
                <a:gd name="connsiteX583" fmla="*/ 286201 w 1581150"/>
                <a:gd name="connsiteY583" fmla="*/ 891654 h 3181350"/>
                <a:gd name="connsiteX584" fmla="*/ 289725 w 1581150"/>
                <a:gd name="connsiteY584" fmla="*/ 893463 h 3181350"/>
                <a:gd name="connsiteX585" fmla="*/ 292392 w 1581150"/>
                <a:gd name="connsiteY585" fmla="*/ 907846 h 3181350"/>
                <a:gd name="connsiteX586" fmla="*/ 281058 w 1581150"/>
                <a:gd name="connsiteY586" fmla="*/ 911751 h 3181350"/>
                <a:gd name="connsiteX587" fmla="*/ 268294 w 1581150"/>
                <a:gd name="connsiteY587" fmla="*/ 909275 h 3181350"/>
                <a:gd name="connsiteX588" fmla="*/ 267627 w 1581150"/>
                <a:gd name="connsiteY588" fmla="*/ 918704 h 3181350"/>
                <a:gd name="connsiteX589" fmla="*/ 260103 w 1581150"/>
                <a:gd name="connsiteY589" fmla="*/ 917085 h 3181350"/>
                <a:gd name="connsiteX590" fmla="*/ 256959 w 1581150"/>
                <a:gd name="connsiteY590" fmla="*/ 911656 h 3181350"/>
                <a:gd name="connsiteX591" fmla="*/ 257245 w 1581150"/>
                <a:gd name="connsiteY591" fmla="*/ 910037 h 3181350"/>
                <a:gd name="connsiteX592" fmla="*/ 254388 w 1581150"/>
                <a:gd name="connsiteY592" fmla="*/ 909941 h 3181350"/>
                <a:gd name="connsiteX593" fmla="*/ 253530 w 1581150"/>
                <a:gd name="connsiteY593" fmla="*/ 909656 h 3181350"/>
                <a:gd name="connsiteX594" fmla="*/ 253721 w 1581150"/>
                <a:gd name="connsiteY594" fmla="*/ 910132 h 3181350"/>
                <a:gd name="connsiteX595" fmla="*/ 242196 w 1581150"/>
                <a:gd name="connsiteY595" fmla="*/ 913656 h 3181350"/>
                <a:gd name="connsiteX596" fmla="*/ 246006 w 1581150"/>
                <a:gd name="connsiteY596" fmla="*/ 910227 h 3181350"/>
                <a:gd name="connsiteX597" fmla="*/ 247720 w 1581150"/>
                <a:gd name="connsiteY597" fmla="*/ 912037 h 3181350"/>
                <a:gd name="connsiteX598" fmla="*/ 253435 w 1581150"/>
                <a:gd name="connsiteY598" fmla="*/ 909656 h 3181350"/>
                <a:gd name="connsiteX599" fmla="*/ 253149 w 1581150"/>
                <a:gd name="connsiteY599" fmla="*/ 886510 h 3181350"/>
                <a:gd name="connsiteX600" fmla="*/ 240767 w 1581150"/>
                <a:gd name="connsiteY600" fmla="*/ 884986 h 3181350"/>
                <a:gd name="connsiteX601" fmla="*/ 240291 w 1581150"/>
                <a:gd name="connsiteY601" fmla="*/ 888415 h 3181350"/>
                <a:gd name="connsiteX602" fmla="*/ 236862 w 1581150"/>
                <a:gd name="connsiteY602" fmla="*/ 886510 h 3181350"/>
                <a:gd name="connsiteX603" fmla="*/ 240862 w 1581150"/>
                <a:gd name="connsiteY603" fmla="*/ 882033 h 3181350"/>
                <a:gd name="connsiteX604" fmla="*/ 236195 w 1581150"/>
                <a:gd name="connsiteY604" fmla="*/ 895844 h 3181350"/>
                <a:gd name="connsiteX605" fmla="*/ 234576 w 1581150"/>
                <a:gd name="connsiteY605" fmla="*/ 897368 h 3181350"/>
                <a:gd name="connsiteX606" fmla="*/ 227622 w 1581150"/>
                <a:gd name="connsiteY606" fmla="*/ 889463 h 3181350"/>
                <a:gd name="connsiteX607" fmla="*/ 224860 w 1581150"/>
                <a:gd name="connsiteY607" fmla="*/ 890606 h 3181350"/>
                <a:gd name="connsiteX608" fmla="*/ 222479 w 1581150"/>
                <a:gd name="connsiteY608" fmla="*/ 889558 h 3181350"/>
                <a:gd name="connsiteX609" fmla="*/ 225813 w 1581150"/>
                <a:gd name="connsiteY609" fmla="*/ 876985 h 3181350"/>
                <a:gd name="connsiteX610" fmla="*/ 220383 w 1581150"/>
                <a:gd name="connsiteY610" fmla="*/ 888796 h 3181350"/>
                <a:gd name="connsiteX611" fmla="*/ 216573 w 1581150"/>
                <a:gd name="connsiteY611" fmla="*/ 888129 h 3181350"/>
                <a:gd name="connsiteX612" fmla="*/ 219526 w 1581150"/>
                <a:gd name="connsiteY612" fmla="*/ 897845 h 3181350"/>
                <a:gd name="connsiteX613" fmla="*/ 212001 w 1581150"/>
                <a:gd name="connsiteY613" fmla="*/ 898797 h 3181350"/>
                <a:gd name="connsiteX614" fmla="*/ 214097 w 1581150"/>
                <a:gd name="connsiteY614" fmla="*/ 888415 h 3181350"/>
                <a:gd name="connsiteX615" fmla="*/ 217335 w 1581150"/>
                <a:gd name="connsiteY615" fmla="*/ 885177 h 3181350"/>
                <a:gd name="connsiteX616" fmla="*/ 206286 w 1581150"/>
                <a:gd name="connsiteY616" fmla="*/ 874604 h 3181350"/>
                <a:gd name="connsiteX617" fmla="*/ 204286 w 1581150"/>
                <a:gd name="connsiteY617" fmla="*/ 875842 h 3181350"/>
                <a:gd name="connsiteX618" fmla="*/ 202095 w 1581150"/>
                <a:gd name="connsiteY618" fmla="*/ 878699 h 3181350"/>
                <a:gd name="connsiteX619" fmla="*/ 205239 w 1581150"/>
                <a:gd name="connsiteY619" fmla="*/ 894416 h 3181350"/>
                <a:gd name="connsiteX620" fmla="*/ 208477 w 1581150"/>
                <a:gd name="connsiteY620" fmla="*/ 893177 h 3181350"/>
                <a:gd name="connsiteX621" fmla="*/ 196571 w 1581150"/>
                <a:gd name="connsiteY621" fmla="*/ 907084 h 3181350"/>
                <a:gd name="connsiteX622" fmla="*/ 184950 w 1581150"/>
                <a:gd name="connsiteY622" fmla="*/ 914133 h 3181350"/>
                <a:gd name="connsiteX623" fmla="*/ 187903 w 1581150"/>
                <a:gd name="connsiteY623" fmla="*/ 923753 h 3181350"/>
                <a:gd name="connsiteX624" fmla="*/ 198095 w 1581150"/>
                <a:gd name="connsiteY624" fmla="*/ 910322 h 3181350"/>
                <a:gd name="connsiteX625" fmla="*/ 205524 w 1581150"/>
                <a:gd name="connsiteY625" fmla="*/ 909275 h 3181350"/>
                <a:gd name="connsiteX626" fmla="*/ 207048 w 1581150"/>
                <a:gd name="connsiteY626" fmla="*/ 914133 h 3181350"/>
                <a:gd name="connsiteX627" fmla="*/ 199143 w 1581150"/>
                <a:gd name="connsiteY627" fmla="*/ 921371 h 3181350"/>
                <a:gd name="connsiteX628" fmla="*/ 199809 w 1581150"/>
                <a:gd name="connsiteY628" fmla="*/ 937183 h 3181350"/>
                <a:gd name="connsiteX629" fmla="*/ 201333 w 1581150"/>
                <a:gd name="connsiteY629" fmla="*/ 939945 h 3181350"/>
                <a:gd name="connsiteX630" fmla="*/ 200381 w 1581150"/>
                <a:gd name="connsiteY630" fmla="*/ 939850 h 3181350"/>
                <a:gd name="connsiteX631" fmla="*/ 206763 w 1581150"/>
                <a:gd name="connsiteY631" fmla="*/ 945279 h 3181350"/>
                <a:gd name="connsiteX632" fmla="*/ 207429 w 1581150"/>
                <a:gd name="connsiteY632" fmla="*/ 940707 h 3181350"/>
                <a:gd name="connsiteX633" fmla="*/ 202572 w 1581150"/>
                <a:gd name="connsiteY633" fmla="*/ 940136 h 3181350"/>
                <a:gd name="connsiteX634" fmla="*/ 211049 w 1581150"/>
                <a:gd name="connsiteY634" fmla="*/ 934897 h 3181350"/>
                <a:gd name="connsiteX635" fmla="*/ 213716 w 1581150"/>
                <a:gd name="connsiteY635" fmla="*/ 924038 h 3181350"/>
                <a:gd name="connsiteX636" fmla="*/ 220860 w 1581150"/>
                <a:gd name="connsiteY636" fmla="*/ 927753 h 3181350"/>
                <a:gd name="connsiteX637" fmla="*/ 215145 w 1581150"/>
                <a:gd name="connsiteY637" fmla="*/ 930515 h 3181350"/>
                <a:gd name="connsiteX638" fmla="*/ 225527 w 1581150"/>
                <a:gd name="connsiteY638" fmla="*/ 939183 h 3181350"/>
                <a:gd name="connsiteX639" fmla="*/ 215526 w 1581150"/>
                <a:gd name="connsiteY639" fmla="*/ 940231 h 3181350"/>
                <a:gd name="connsiteX640" fmla="*/ 209525 w 1581150"/>
                <a:gd name="connsiteY640" fmla="*/ 939469 h 3181350"/>
                <a:gd name="connsiteX641" fmla="*/ 214002 w 1581150"/>
                <a:gd name="connsiteY641" fmla="*/ 946232 h 3181350"/>
                <a:gd name="connsiteX642" fmla="*/ 215716 w 1581150"/>
                <a:gd name="connsiteY642" fmla="*/ 941660 h 3181350"/>
                <a:gd name="connsiteX643" fmla="*/ 219621 w 1581150"/>
                <a:gd name="connsiteY643" fmla="*/ 944993 h 3181350"/>
                <a:gd name="connsiteX644" fmla="*/ 229146 w 1581150"/>
                <a:gd name="connsiteY644" fmla="*/ 940993 h 3181350"/>
                <a:gd name="connsiteX645" fmla="*/ 224384 w 1581150"/>
                <a:gd name="connsiteY645" fmla="*/ 954804 h 3181350"/>
                <a:gd name="connsiteX646" fmla="*/ 191904 w 1581150"/>
                <a:gd name="connsiteY646" fmla="*/ 944517 h 3181350"/>
                <a:gd name="connsiteX647" fmla="*/ 200381 w 1581150"/>
                <a:gd name="connsiteY647" fmla="*/ 954614 h 3181350"/>
                <a:gd name="connsiteX648" fmla="*/ 191713 w 1581150"/>
                <a:gd name="connsiteY648" fmla="*/ 947660 h 3181350"/>
                <a:gd name="connsiteX649" fmla="*/ 189713 w 1581150"/>
                <a:gd name="connsiteY649" fmla="*/ 949089 h 3181350"/>
                <a:gd name="connsiteX650" fmla="*/ 187808 w 1581150"/>
                <a:gd name="connsiteY650" fmla="*/ 950518 h 3181350"/>
                <a:gd name="connsiteX651" fmla="*/ 188284 w 1581150"/>
                <a:gd name="connsiteY651" fmla="*/ 955757 h 3181350"/>
                <a:gd name="connsiteX652" fmla="*/ 183998 w 1581150"/>
                <a:gd name="connsiteY652" fmla="*/ 950232 h 3181350"/>
                <a:gd name="connsiteX653" fmla="*/ 184188 w 1581150"/>
                <a:gd name="connsiteY653" fmla="*/ 948613 h 3181350"/>
                <a:gd name="connsiteX654" fmla="*/ 178664 w 1581150"/>
                <a:gd name="connsiteY654" fmla="*/ 948232 h 3181350"/>
                <a:gd name="connsiteX655" fmla="*/ 186760 w 1581150"/>
                <a:gd name="connsiteY655" fmla="*/ 937850 h 3181350"/>
                <a:gd name="connsiteX656" fmla="*/ 191999 w 1581150"/>
                <a:gd name="connsiteY656" fmla="*/ 941374 h 3181350"/>
                <a:gd name="connsiteX657" fmla="*/ 183236 w 1581150"/>
                <a:gd name="connsiteY657" fmla="*/ 934421 h 3181350"/>
                <a:gd name="connsiteX658" fmla="*/ 167424 w 1581150"/>
                <a:gd name="connsiteY658" fmla="*/ 948994 h 3181350"/>
                <a:gd name="connsiteX659" fmla="*/ 169710 w 1581150"/>
                <a:gd name="connsiteY659" fmla="*/ 942898 h 3181350"/>
                <a:gd name="connsiteX660" fmla="*/ 161900 w 1581150"/>
                <a:gd name="connsiteY660" fmla="*/ 948613 h 3181350"/>
                <a:gd name="connsiteX661" fmla="*/ 159328 w 1581150"/>
                <a:gd name="connsiteY661" fmla="*/ 946803 h 3181350"/>
                <a:gd name="connsiteX662" fmla="*/ 159138 w 1581150"/>
                <a:gd name="connsiteY662" fmla="*/ 937850 h 3181350"/>
                <a:gd name="connsiteX663" fmla="*/ 155518 w 1581150"/>
                <a:gd name="connsiteY663" fmla="*/ 942231 h 3181350"/>
                <a:gd name="connsiteX664" fmla="*/ 155137 w 1581150"/>
                <a:gd name="connsiteY664" fmla="*/ 940231 h 3181350"/>
                <a:gd name="connsiteX665" fmla="*/ 166567 w 1581150"/>
                <a:gd name="connsiteY665" fmla="*/ 934802 h 3181350"/>
                <a:gd name="connsiteX666" fmla="*/ 155804 w 1581150"/>
                <a:gd name="connsiteY666" fmla="*/ 930896 h 3181350"/>
                <a:gd name="connsiteX667" fmla="*/ 146279 w 1581150"/>
                <a:gd name="connsiteY667" fmla="*/ 934897 h 3181350"/>
                <a:gd name="connsiteX668" fmla="*/ 152089 w 1581150"/>
                <a:gd name="connsiteY668" fmla="*/ 943469 h 3181350"/>
                <a:gd name="connsiteX669" fmla="*/ 148470 w 1581150"/>
                <a:gd name="connsiteY669" fmla="*/ 948899 h 3181350"/>
                <a:gd name="connsiteX670" fmla="*/ 158852 w 1581150"/>
                <a:gd name="connsiteY670" fmla="*/ 951756 h 3181350"/>
                <a:gd name="connsiteX671" fmla="*/ 158757 w 1581150"/>
                <a:gd name="connsiteY671" fmla="*/ 949375 h 3181350"/>
                <a:gd name="connsiteX672" fmla="*/ 164281 w 1581150"/>
                <a:gd name="connsiteY672" fmla="*/ 956614 h 3181350"/>
                <a:gd name="connsiteX673" fmla="*/ 161328 w 1581150"/>
                <a:gd name="connsiteY673" fmla="*/ 959757 h 3181350"/>
                <a:gd name="connsiteX674" fmla="*/ 165043 w 1581150"/>
                <a:gd name="connsiteY674" fmla="*/ 960233 h 3181350"/>
                <a:gd name="connsiteX675" fmla="*/ 164281 w 1581150"/>
                <a:gd name="connsiteY675" fmla="*/ 964710 h 3181350"/>
                <a:gd name="connsiteX676" fmla="*/ 169520 w 1581150"/>
                <a:gd name="connsiteY676" fmla="*/ 960805 h 3181350"/>
                <a:gd name="connsiteX677" fmla="*/ 170187 w 1581150"/>
                <a:gd name="connsiteY677" fmla="*/ 960900 h 3181350"/>
                <a:gd name="connsiteX678" fmla="*/ 168948 w 1581150"/>
                <a:gd name="connsiteY678" fmla="*/ 956138 h 3181350"/>
                <a:gd name="connsiteX679" fmla="*/ 168948 w 1581150"/>
                <a:gd name="connsiteY679" fmla="*/ 952518 h 3181350"/>
                <a:gd name="connsiteX680" fmla="*/ 176378 w 1581150"/>
                <a:gd name="connsiteY680" fmla="*/ 951470 h 3181350"/>
                <a:gd name="connsiteX681" fmla="*/ 176759 w 1581150"/>
                <a:gd name="connsiteY681" fmla="*/ 957662 h 3181350"/>
                <a:gd name="connsiteX682" fmla="*/ 175902 w 1581150"/>
                <a:gd name="connsiteY682" fmla="*/ 958519 h 3181350"/>
                <a:gd name="connsiteX683" fmla="*/ 177235 w 1581150"/>
                <a:gd name="connsiteY683" fmla="*/ 958614 h 3181350"/>
                <a:gd name="connsiteX684" fmla="*/ 181045 w 1581150"/>
                <a:gd name="connsiteY684" fmla="*/ 962710 h 3181350"/>
                <a:gd name="connsiteX685" fmla="*/ 171901 w 1581150"/>
                <a:gd name="connsiteY685" fmla="*/ 962043 h 3181350"/>
                <a:gd name="connsiteX686" fmla="*/ 173235 w 1581150"/>
                <a:gd name="connsiteY686" fmla="*/ 963853 h 3181350"/>
                <a:gd name="connsiteX687" fmla="*/ 171711 w 1581150"/>
                <a:gd name="connsiteY687" fmla="*/ 962519 h 3181350"/>
                <a:gd name="connsiteX688" fmla="*/ 172663 w 1581150"/>
                <a:gd name="connsiteY688" fmla="*/ 965472 h 3181350"/>
                <a:gd name="connsiteX689" fmla="*/ 171520 w 1581150"/>
                <a:gd name="connsiteY689" fmla="*/ 966710 h 3181350"/>
                <a:gd name="connsiteX690" fmla="*/ 173044 w 1581150"/>
                <a:gd name="connsiteY690" fmla="*/ 966901 h 3181350"/>
                <a:gd name="connsiteX691" fmla="*/ 179331 w 1581150"/>
                <a:gd name="connsiteY691" fmla="*/ 972711 h 3181350"/>
                <a:gd name="connsiteX692" fmla="*/ 175616 w 1581150"/>
                <a:gd name="connsiteY692" fmla="*/ 967091 h 3181350"/>
                <a:gd name="connsiteX693" fmla="*/ 190189 w 1581150"/>
                <a:gd name="connsiteY693" fmla="*/ 964996 h 3181350"/>
                <a:gd name="connsiteX694" fmla="*/ 182379 w 1581150"/>
                <a:gd name="connsiteY694" fmla="*/ 970711 h 3181350"/>
                <a:gd name="connsiteX695" fmla="*/ 193618 w 1581150"/>
                <a:gd name="connsiteY695" fmla="*/ 968425 h 3181350"/>
                <a:gd name="connsiteX696" fmla="*/ 199905 w 1581150"/>
                <a:gd name="connsiteY696" fmla="*/ 957852 h 3181350"/>
                <a:gd name="connsiteX697" fmla="*/ 199143 w 1581150"/>
                <a:gd name="connsiteY697" fmla="*/ 959852 h 3181350"/>
                <a:gd name="connsiteX698" fmla="*/ 202762 w 1581150"/>
                <a:gd name="connsiteY698" fmla="*/ 959662 h 3181350"/>
                <a:gd name="connsiteX699" fmla="*/ 207525 w 1581150"/>
                <a:gd name="connsiteY699" fmla="*/ 980522 h 3181350"/>
                <a:gd name="connsiteX700" fmla="*/ 192380 w 1581150"/>
                <a:gd name="connsiteY700" fmla="*/ 985760 h 3181350"/>
                <a:gd name="connsiteX701" fmla="*/ 210763 w 1581150"/>
                <a:gd name="connsiteY701" fmla="*/ 987094 h 3181350"/>
                <a:gd name="connsiteX702" fmla="*/ 215240 w 1581150"/>
                <a:gd name="connsiteY702" fmla="*/ 976331 h 3181350"/>
                <a:gd name="connsiteX703" fmla="*/ 231909 w 1581150"/>
                <a:gd name="connsiteY703" fmla="*/ 976045 h 3181350"/>
                <a:gd name="connsiteX704" fmla="*/ 218669 w 1581150"/>
                <a:gd name="connsiteY704" fmla="*/ 979760 h 3181350"/>
                <a:gd name="connsiteX705" fmla="*/ 216192 w 1581150"/>
                <a:gd name="connsiteY705" fmla="*/ 988999 h 3181350"/>
                <a:gd name="connsiteX706" fmla="*/ 223431 w 1581150"/>
                <a:gd name="connsiteY706" fmla="*/ 992142 h 3181350"/>
                <a:gd name="connsiteX707" fmla="*/ 224098 w 1581150"/>
                <a:gd name="connsiteY707" fmla="*/ 995666 h 3181350"/>
                <a:gd name="connsiteX708" fmla="*/ 212573 w 1581150"/>
                <a:gd name="connsiteY708" fmla="*/ 988713 h 3181350"/>
                <a:gd name="connsiteX709" fmla="*/ 202953 w 1581150"/>
                <a:gd name="connsiteY709" fmla="*/ 994333 h 3181350"/>
                <a:gd name="connsiteX710" fmla="*/ 208001 w 1581150"/>
                <a:gd name="connsiteY710" fmla="*/ 1001000 h 3181350"/>
                <a:gd name="connsiteX711" fmla="*/ 214002 w 1581150"/>
                <a:gd name="connsiteY711" fmla="*/ 998810 h 3181350"/>
                <a:gd name="connsiteX712" fmla="*/ 210668 w 1581150"/>
                <a:gd name="connsiteY712" fmla="*/ 1005572 h 3181350"/>
                <a:gd name="connsiteX713" fmla="*/ 198666 w 1581150"/>
                <a:gd name="connsiteY713" fmla="*/ 1001858 h 3181350"/>
                <a:gd name="connsiteX714" fmla="*/ 205239 w 1581150"/>
                <a:gd name="connsiteY714" fmla="*/ 1008144 h 3181350"/>
                <a:gd name="connsiteX715" fmla="*/ 209334 w 1581150"/>
                <a:gd name="connsiteY715" fmla="*/ 1016431 h 3181350"/>
                <a:gd name="connsiteX716" fmla="*/ 217145 w 1581150"/>
                <a:gd name="connsiteY716" fmla="*/ 1004144 h 3181350"/>
                <a:gd name="connsiteX717" fmla="*/ 231337 w 1581150"/>
                <a:gd name="connsiteY717" fmla="*/ 1010621 h 3181350"/>
                <a:gd name="connsiteX718" fmla="*/ 237338 w 1581150"/>
                <a:gd name="connsiteY718" fmla="*/ 1004810 h 3181350"/>
                <a:gd name="connsiteX719" fmla="*/ 230099 w 1581150"/>
                <a:gd name="connsiteY719" fmla="*/ 1002715 h 3181350"/>
                <a:gd name="connsiteX720" fmla="*/ 218193 w 1581150"/>
                <a:gd name="connsiteY720" fmla="*/ 1003382 h 3181350"/>
                <a:gd name="connsiteX721" fmla="*/ 220574 w 1581150"/>
                <a:gd name="connsiteY721" fmla="*/ 1001000 h 3181350"/>
                <a:gd name="connsiteX722" fmla="*/ 217526 w 1581150"/>
                <a:gd name="connsiteY722" fmla="*/ 998619 h 3181350"/>
                <a:gd name="connsiteX723" fmla="*/ 224574 w 1581150"/>
                <a:gd name="connsiteY723" fmla="*/ 999095 h 3181350"/>
                <a:gd name="connsiteX724" fmla="*/ 224193 w 1581150"/>
                <a:gd name="connsiteY724" fmla="*/ 1001381 h 3181350"/>
                <a:gd name="connsiteX725" fmla="*/ 228956 w 1581150"/>
                <a:gd name="connsiteY725" fmla="*/ 999858 h 3181350"/>
                <a:gd name="connsiteX726" fmla="*/ 239433 w 1581150"/>
                <a:gd name="connsiteY726" fmla="*/ 1001762 h 3181350"/>
                <a:gd name="connsiteX727" fmla="*/ 239148 w 1581150"/>
                <a:gd name="connsiteY727" fmla="*/ 1000334 h 3181350"/>
                <a:gd name="connsiteX728" fmla="*/ 239624 w 1581150"/>
                <a:gd name="connsiteY728" fmla="*/ 1000334 h 3181350"/>
                <a:gd name="connsiteX729" fmla="*/ 241529 w 1581150"/>
                <a:gd name="connsiteY729" fmla="*/ 1001762 h 3181350"/>
                <a:gd name="connsiteX730" fmla="*/ 238100 w 1581150"/>
                <a:gd name="connsiteY730" fmla="*/ 1004715 h 3181350"/>
                <a:gd name="connsiteX731" fmla="*/ 242958 w 1581150"/>
                <a:gd name="connsiteY731" fmla="*/ 1007096 h 3181350"/>
                <a:gd name="connsiteX732" fmla="*/ 236385 w 1581150"/>
                <a:gd name="connsiteY732" fmla="*/ 1017383 h 3181350"/>
                <a:gd name="connsiteX733" fmla="*/ 243624 w 1581150"/>
                <a:gd name="connsiteY733" fmla="*/ 1019479 h 3181350"/>
                <a:gd name="connsiteX734" fmla="*/ 247530 w 1581150"/>
                <a:gd name="connsiteY734" fmla="*/ 1009954 h 3181350"/>
                <a:gd name="connsiteX735" fmla="*/ 250292 w 1581150"/>
                <a:gd name="connsiteY735" fmla="*/ 1007763 h 3181350"/>
                <a:gd name="connsiteX736" fmla="*/ 247911 w 1581150"/>
                <a:gd name="connsiteY736" fmla="*/ 1007382 h 3181350"/>
                <a:gd name="connsiteX737" fmla="*/ 247720 w 1581150"/>
                <a:gd name="connsiteY737" fmla="*/ 1000619 h 3181350"/>
                <a:gd name="connsiteX738" fmla="*/ 253149 w 1581150"/>
                <a:gd name="connsiteY738" fmla="*/ 1000334 h 3181350"/>
                <a:gd name="connsiteX739" fmla="*/ 255816 w 1581150"/>
                <a:gd name="connsiteY739" fmla="*/ 994523 h 3181350"/>
                <a:gd name="connsiteX740" fmla="*/ 246672 w 1581150"/>
                <a:gd name="connsiteY740" fmla="*/ 997190 h 3181350"/>
                <a:gd name="connsiteX741" fmla="*/ 243815 w 1581150"/>
                <a:gd name="connsiteY741" fmla="*/ 992523 h 3181350"/>
                <a:gd name="connsiteX742" fmla="*/ 247625 w 1581150"/>
                <a:gd name="connsiteY742" fmla="*/ 991190 h 3181350"/>
                <a:gd name="connsiteX743" fmla="*/ 256293 w 1581150"/>
                <a:gd name="connsiteY743" fmla="*/ 992523 h 3181350"/>
                <a:gd name="connsiteX744" fmla="*/ 260579 w 1581150"/>
                <a:gd name="connsiteY744" fmla="*/ 999667 h 3181350"/>
                <a:gd name="connsiteX745" fmla="*/ 267151 w 1581150"/>
                <a:gd name="connsiteY745" fmla="*/ 991190 h 3181350"/>
                <a:gd name="connsiteX746" fmla="*/ 262389 w 1581150"/>
                <a:gd name="connsiteY746" fmla="*/ 990618 h 3181350"/>
                <a:gd name="connsiteX747" fmla="*/ 266199 w 1581150"/>
                <a:gd name="connsiteY747" fmla="*/ 989475 h 3181350"/>
                <a:gd name="connsiteX748" fmla="*/ 278010 w 1581150"/>
                <a:gd name="connsiteY748" fmla="*/ 979283 h 3181350"/>
                <a:gd name="connsiteX749" fmla="*/ 272866 w 1581150"/>
                <a:gd name="connsiteY749" fmla="*/ 974140 h 3181350"/>
                <a:gd name="connsiteX750" fmla="*/ 259245 w 1581150"/>
                <a:gd name="connsiteY750" fmla="*/ 984046 h 3181350"/>
                <a:gd name="connsiteX751" fmla="*/ 259150 w 1581150"/>
                <a:gd name="connsiteY751" fmla="*/ 984141 h 3181350"/>
                <a:gd name="connsiteX752" fmla="*/ 251816 w 1581150"/>
                <a:gd name="connsiteY752" fmla="*/ 985189 h 3181350"/>
                <a:gd name="connsiteX753" fmla="*/ 258674 w 1581150"/>
                <a:gd name="connsiteY753" fmla="*/ 975092 h 3181350"/>
                <a:gd name="connsiteX754" fmla="*/ 258483 w 1581150"/>
                <a:gd name="connsiteY754" fmla="*/ 976235 h 3181350"/>
                <a:gd name="connsiteX755" fmla="*/ 264484 w 1581150"/>
                <a:gd name="connsiteY755" fmla="*/ 972425 h 3181350"/>
                <a:gd name="connsiteX756" fmla="*/ 280677 w 1581150"/>
                <a:gd name="connsiteY756" fmla="*/ 968425 h 3181350"/>
                <a:gd name="connsiteX757" fmla="*/ 281915 w 1581150"/>
                <a:gd name="connsiteY757" fmla="*/ 976426 h 3181350"/>
                <a:gd name="connsiteX758" fmla="*/ 295917 w 1581150"/>
                <a:gd name="connsiteY758" fmla="*/ 961758 h 3181350"/>
                <a:gd name="connsiteX759" fmla="*/ 304680 w 1581150"/>
                <a:gd name="connsiteY759" fmla="*/ 963948 h 3181350"/>
                <a:gd name="connsiteX760" fmla="*/ 304203 w 1581150"/>
                <a:gd name="connsiteY760" fmla="*/ 971283 h 3181350"/>
                <a:gd name="connsiteX761" fmla="*/ 298107 w 1581150"/>
                <a:gd name="connsiteY761" fmla="*/ 973092 h 3181350"/>
                <a:gd name="connsiteX762" fmla="*/ 287058 w 1581150"/>
                <a:gd name="connsiteY762" fmla="*/ 981569 h 3181350"/>
                <a:gd name="connsiteX763" fmla="*/ 296869 w 1581150"/>
                <a:gd name="connsiteY763" fmla="*/ 976521 h 3181350"/>
                <a:gd name="connsiteX764" fmla="*/ 302965 w 1581150"/>
                <a:gd name="connsiteY764" fmla="*/ 982903 h 3181350"/>
                <a:gd name="connsiteX765" fmla="*/ 296202 w 1581150"/>
                <a:gd name="connsiteY765" fmla="*/ 983856 h 3181350"/>
                <a:gd name="connsiteX766" fmla="*/ 303346 w 1581150"/>
                <a:gd name="connsiteY766" fmla="*/ 985951 h 3181350"/>
                <a:gd name="connsiteX767" fmla="*/ 304775 w 1581150"/>
                <a:gd name="connsiteY767" fmla="*/ 990809 h 3181350"/>
                <a:gd name="connsiteX768" fmla="*/ 308585 w 1581150"/>
                <a:gd name="connsiteY768" fmla="*/ 989475 h 3181350"/>
                <a:gd name="connsiteX769" fmla="*/ 305823 w 1581150"/>
                <a:gd name="connsiteY769" fmla="*/ 985284 h 3181350"/>
                <a:gd name="connsiteX770" fmla="*/ 307442 w 1581150"/>
                <a:gd name="connsiteY770" fmla="*/ 973187 h 3181350"/>
                <a:gd name="connsiteX771" fmla="*/ 313443 w 1581150"/>
                <a:gd name="connsiteY771" fmla="*/ 967091 h 3181350"/>
                <a:gd name="connsiteX772" fmla="*/ 319348 w 1581150"/>
                <a:gd name="connsiteY772" fmla="*/ 966710 h 3181350"/>
                <a:gd name="connsiteX773" fmla="*/ 319158 w 1581150"/>
                <a:gd name="connsiteY773" fmla="*/ 966901 h 3181350"/>
                <a:gd name="connsiteX774" fmla="*/ 325825 w 1581150"/>
                <a:gd name="connsiteY774" fmla="*/ 970806 h 3181350"/>
                <a:gd name="connsiteX775" fmla="*/ 323158 w 1581150"/>
                <a:gd name="connsiteY775" fmla="*/ 976331 h 3181350"/>
                <a:gd name="connsiteX776" fmla="*/ 321348 w 1581150"/>
                <a:gd name="connsiteY776" fmla="*/ 976331 h 3181350"/>
                <a:gd name="connsiteX777" fmla="*/ 318681 w 1581150"/>
                <a:gd name="connsiteY777" fmla="*/ 969854 h 3181350"/>
                <a:gd name="connsiteX778" fmla="*/ 315157 w 1581150"/>
                <a:gd name="connsiteY778" fmla="*/ 981760 h 3181350"/>
                <a:gd name="connsiteX779" fmla="*/ 307442 w 1581150"/>
                <a:gd name="connsiteY779" fmla="*/ 985379 h 3181350"/>
                <a:gd name="connsiteX780" fmla="*/ 307061 w 1581150"/>
                <a:gd name="connsiteY780" fmla="*/ 1000715 h 3181350"/>
                <a:gd name="connsiteX781" fmla="*/ 318777 w 1581150"/>
                <a:gd name="connsiteY781" fmla="*/ 994428 h 3181350"/>
                <a:gd name="connsiteX782" fmla="*/ 318967 w 1581150"/>
                <a:gd name="connsiteY782" fmla="*/ 978902 h 3181350"/>
                <a:gd name="connsiteX783" fmla="*/ 321539 w 1581150"/>
                <a:gd name="connsiteY783" fmla="*/ 986999 h 3181350"/>
                <a:gd name="connsiteX784" fmla="*/ 322396 w 1581150"/>
                <a:gd name="connsiteY784" fmla="*/ 986141 h 3181350"/>
                <a:gd name="connsiteX785" fmla="*/ 322301 w 1581150"/>
                <a:gd name="connsiteY785" fmla="*/ 994809 h 3181350"/>
                <a:gd name="connsiteX786" fmla="*/ 333159 w 1581150"/>
                <a:gd name="connsiteY786" fmla="*/ 994619 h 3181350"/>
                <a:gd name="connsiteX787" fmla="*/ 334302 w 1581150"/>
                <a:gd name="connsiteY787" fmla="*/ 999381 h 3181350"/>
                <a:gd name="connsiteX788" fmla="*/ 317348 w 1581150"/>
                <a:gd name="connsiteY788" fmla="*/ 1005001 h 3181350"/>
                <a:gd name="connsiteX789" fmla="*/ 319824 w 1581150"/>
                <a:gd name="connsiteY789" fmla="*/ 1013002 h 3181350"/>
                <a:gd name="connsiteX790" fmla="*/ 327540 w 1581150"/>
                <a:gd name="connsiteY790" fmla="*/ 1009287 h 3181350"/>
                <a:gd name="connsiteX791" fmla="*/ 316300 w 1581150"/>
                <a:gd name="connsiteY791" fmla="*/ 1024813 h 3181350"/>
                <a:gd name="connsiteX792" fmla="*/ 313157 w 1581150"/>
                <a:gd name="connsiteY792" fmla="*/ 1021384 h 3181350"/>
                <a:gd name="connsiteX793" fmla="*/ 314681 w 1581150"/>
                <a:gd name="connsiteY793" fmla="*/ 1010811 h 3181350"/>
                <a:gd name="connsiteX794" fmla="*/ 304680 w 1581150"/>
                <a:gd name="connsiteY794" fmla="*/ 1005001 h 3181350"/>
                <a:gd name="connsiteX795" fmla="*/ 290964 w 1581150"/>
                <a:gd name="connsiteY795" fmla="*/ 1012526 h 3181350"/>
                <a:gd name="connsiteX796" fmla="*/ 295440 w 1581150"/>
                <a:gd name="connsiteY796" fmla="*/ 1019193 h 3181350"/>
                <a:gd name="connsiteX797" fmla="*/ 300298 w 1581150"/>
                <a:gd name="connsiteY797" fmla="*/ 1010621 h 3181350"/>
                <a:gd name="connsiteX798" fmla="*/ 302965 w 1581150"/>
                <a:gd name="connsiteY798" fmla="*/ 1017098 h 3181350"/>
                <a:gd name="connsiteX799" fmla="*/ 299155 w 1581150"/>
                <a:gd name="connsiteY799" fmla="*/ 1018145 h 3181350"/>
                <a:gd name="connsiteX800" fmla="*/ 297822 w 1581150"/>
                <a:gd name="connsiteY800" fmla="*/ 1014907 h 3181350"/>
                <a:gd name="connsiteX801" fmla="*/ 306013 w 1581150"/>
                <a:gd name="connsiteY801" fmla="*/ 1020527 h 3181350"/>
                <a:gd name="connsiteX802" fmla="*/ 308680 w 1581150"/>
                <a:gd name="connsiteY802" fmla="*/ 1014716 h 3181350"/>
                <a:gd name="connsiteX803" fmla="*/ 303632 w 1581150"/>
                <a:gd name="connsiteY803" fmla="*/ 1024813 h 3181350"/>
                <a:gd name="connsiteX804" fmla="*/ 315824 w 1581150"/>
                <a:gd name="connsiteY804" fmla="*/ 1027861 h 3181350"/>
                <a:gd name="connsiteX805" fmla="*/ 299727 w 1581150"/>
                <a:gd name="connsiteY805" fmla="*/ 1039767 h 3181350"/>
                <a:gd name="connsiteX806" fmla="*/ 306394 w 1581150"/>
                <a:gd name="connsiteY806" fmla="*/ 1043672 h 3181350"/>
                <a:gd name="connsiteX807" fmla="*/ 312395 w 1581150"/>
                <a:gd name="connsiteY807" fmla="*/ 1039767 h 3181350"/>
                <a:gd name="connsiteX808" fmla="*/ 313538 w 1581150"/>
                <a:gd name="connsiteY808" fmla="*/ 1044530 h 3181350"/>
                <a:gd name="connsiteX809" fmla="*/ 309347 w 1581150"/>
                <a:gd name="connsiteY809" fmla="*/ 1048625 h 3181350"/>
                <a:gd name="connsiteX810" fmla="*/ 319348 w 1581150"/>
                <a:gd name="connsiteY810" fmla="*/ 1054436 h 3181350"/>
                <a:gd name="connsiteX811" fmla="*/ 325349 w 1581150"/>
                <a:gd name="connsiteY811" fmla="*/ 1048530 h 3181350"/>
                <a:gd name="connsiteX812" fmla="*/ 327825 w 1581150"/>
                <a:gd name="connsiteY812" fmla="*/ 1053674 h 3181350"/>
                <a:gd name="connsiteX813" fmla="*/ 329445 w 1581150"/>
                <a:gd name="connsiteY813" fmla="*/ 1050721 h 3181350"/>
                <a:gd name="connsiteX814" fmla="*/ 330111 w 1581150"/>
                <a:gd name="connsiteY814" fmla="*/ 1054245 h 3181350"/>
                <a:gd name="connsiteX815" fmla="*/ 320586 w 1581150"/>
                <a:gd name="connsiteY815" fmla="*/ 1057674 h 3181350"/>
                <a:gd name="connsiteX816" fmla="*/ 306870 w 1581150"/>
                <a:gd name="connsiteY816" fmla="*/ 1052912 h 3181350"/>
                <a:gd name="connsiteX817" fmla="*/ 278676 w 1581150"/>
                <a:gd name="connsiteY817" fmla="*/ 1074057 h 3181350"/>
                <a:gd name="connsiteX818" fmla="*/ 274009 w 1581150"/>
                <a:gd name="connsiteY818" fmla="*/ 1068914 h 3181350"/>
                <a:gd name="connsiteX819" fmla="*/ 266770 w 1581150"/>
                <a:gd name="connsiteY819" fmla="*/ 1069485 h 3181350"/>
                <a:gd name="connsiteX820" fmla="*/ 254864 w 1581150"/>
                <a:gd name="connsiteY820" fmla="*/ 1077200 h 3181350"/>
                <a:gd name="connsiteX821" fmla="*/ 271914 w 1581150"/>
                <a:gd name="connsiteY821" fmla="*/ 1096250 h 3181350"/>
                <a:gd name="connsiteX822" fmla="*/ 278962 w 1581150"/>
                <a:gd name="connsiteY822" fmla="*/ 1084821 h 3181350"/>
                <a:gd name="connsiteX823" fmla="*/ 292488 w 1581150"/>
                <a:gd name="connsiteY823" fmla="*/ 1091107 h 3181350"/>
                <a:gd name="connsiteX824" fmla="*/ 295059 w 1581150"/>
                <a:gd name="connsiteY824" fmla="*/ 1085297 h 3181350"/>
                <a:gd name="connsiteX825" fmla="*/ 288201 w 1581150"/>
                <a:gd name="connsiteY825" fmla="*/ 1082915 h 3181350"/>
                <a:gd name="connsiteX826" fmla="*/ 300393 w 1581150"/>
                <a:gd name="connsiteY826" fmla="*/ 1085963 h 3181350"/>
                <a:gd name="connsiteX827" fmla="*/ 299346 w 1581150"/>
                <a:gd name="connsiteY827" fmla="*/ 1093488 h 3181350"/>
                <a:gd name="connsiteX828" fmla="*/ 308204 w 1581150"/>
                <a:gd name="connsiteY828" fmla="*/ 1094631 h 3181350"/>
                <a:gd name="connsiteX829" fmla="*/ 318777 w 1581150"/>
                <a:gd name="connsiteY829" fmla="*/ 1083677 h 3181350"/>
                <a:gd name="connsiteX830" fmla="*/ 325444 w 1581150"/>
                <a:gd name="connsiteY830" fmla="*/ 1087583 h 3181350"/>
                <a:gd name="connsiteX831" fmla="*/ 326873 w 1581150"/>
                <a:gd name="connsiteY831" fmla="*/ 1081773 h 3181350"/>
                <a:gd name="connsiteX832" fmla="*/ 328968 w 1581150"/>
                <a:gd name="connsiteY832" fmla="*/ 1083106 h 3181350"/>
                <a:gd name="connsiteX833" fmla="*/ 328016 w 1581150"/>
                <a:gd name="connsiteY833" fmla="*/ 1092726 h 3181350"/>
                <a:gd name="connsiteX834" fmla="*/ 328587 w 1581150"/>
                <a:gd name="connsiteY834" fmla="*/ 1095965 h 3181350"/>
                <a:gd name="connsiteX835" fmla="*/ 330778 w 1581150"/>
                <a:gd name="connsiteY835" fmla="*/ 1100632 h 3181350"/>
                <a:gd name="connsiteX836" fmla="*/ 338112 w 1581150"/>
                <a:gd name="connsiteY836" fmla="*/ 1099965 h 3181350"/>
                <a:gd name="connsiteX837" fmla="*/ 338493 w 1581150"/>
                <a:gd name="connsiteY837" fmla="*/ 1097489 h 3181350"/>
                <a:gd name="connsiteX838" fmla="*/ 343065 w 1581150"/>
                <a:gd name="connsiteY838" fmla="*/ 1097584 h 3181350"/>
                <a:gd name="connsiteX839" fmla="*/ 338017 w 1581150"/>
                <a:gd name="connsiteY839" fmla="*/ 1090917 h 3181350"/>
                <a:gd name="connsiteX840" fmla="*/ 336493 w 1581150"/>
                <a:gd name="connsiteY840" fmla="*/ 1090821 h 3181350"/>
                <a:gd name="connsiteX841" fmla="*/ 339636 w 1581150"/>
                <a:gd name="connsiteY841" fmla="*/ 1089392 h 3181350"/>
                <a:gd name="connsiteX842" fmla="*/ 340779 w 1581150"/>
                <a:gd name="connsiteY842" fmla="*/ 1094155 h 3181350"/>
                <a:gd name="connsiteX843" fmla="*/ 344113 w 1581150"/>
                <a:gd name="connsiteY843" fmla="*/ 1093869 h 3181350"/>
                <a:gd name="connsiteX844" fmla="*/ 346875 w 1581150"/>
                <a:gd name="connsiteY844" fmla="*/ 1097775 h 3181350"/>
                <a:gd name="connsiteX845" fmla="*/ 352971 w 1581150"/>
                <a:gd name="connsiteY845" fmla="*/ 1098441 h 3181350"/>
                <a:gd name="connsiteX846" fmla="*/ 352876 w 1581150"/>
                <a:gd name="connsiteY846" fmla="*/ 1098632 h 3181350"/>
                <a:gd name="connsiteX847" fmla="*/ 354114 w 1581150"/>
                <a:gd name="connsiteY847" fmla="*/ 1099965 h 3181350"/>
                <a:gd name="connsiteX848" fmla="*/ 353067 w 1581150"/>
                <a:gd name="connsiteY848" fmla="*/ 1105966 h 3181350"/>
                <a:gd name="connsiteX849" fmla="*/ 351638 w 1581150"/>
                <a:gd name="connsiteY849" fmla="*/ 1107681 h 3181350"/>
                <a:gd name="connsiteX850" fmla="*/ 358496 w 1581150"/>
                <a:gd name="connsiteY850" fmla="*/ 1110062 h 3181350"/>
                <a:gd name="connsiteX851" fmla="*/ 358782 w 1581150"/>
                <a:gd name="connsiteY851" fmla="*/ 1100918 h 3181350"/>
                <a:gd name="connsiteX852" fmla="*/ 362496 w 1581150"/>
                <a:gd name="connsiteY852" fmla="*/ 1099680 h 3181350"/>
                <a:gd name="connsiteX853" fmla="*/ 363354 w 1581150"/>
                <a:gd name="connsiteY853" fmla="*/ 1101394 h 3181350"/>
                <a:gd name="connsiteX854" fmla="*/ 371259 w 1581150"/>
                <a:gd name="connsiteY854" fmla="*/ 1096250 h 3181350"/>
                <a:gd name="connsiteX855" fmla="*/ 367926 w 1581150"/>
                <a:gd name="connsiteY855" fmla="*/ 1104061 h 3181350"/>
                <a:gd name="connsiteX856" fmla="*/ 361068 w 1581150"/>
                <a:gd name="connsiteY856" fmla="*/ 1106633 h 3181350"/>
                <a:gd name="connsiteX857" fmla="*/ 368688 w 1581150"/>
                <a:gd name="connsiteY857" fmla="*/ 1109109 h 3181350"/>
                <a:gd name="connsiteX858" fmla="*/ 372498 w 1581150"/>
                <a:gd name="connsiteY858" fmla="*/ 1113205 h 3181350"/>
                <a:gd name="connsiteX859" fmla="*/ 372688 w 1581150"/>
                <a:gd name="connsiteY859" fmla="*/ 1113110 h 3181350"/>
                <a:gd name="connsiteX860" fmla="*/ 377070 w 1581150"/>
                <a:gd name="connsiteY860" fmla="*/ 1115586 h 3181350"/>
                <a:gd name="connsiteX861" fmla="*/ 374879 w 1581150"/>
                <a:gd name="connsiteY861" fmla="*/ 1120158 h 3181350"/>
                <a:gd name="connsiteX862" fmla="*/ 392881 w 1581150"/>
                <a:gd name="connsiteY862" fmla="*/ 1126254 h 3181350"/>
                <a:gd name="connsiteX863" fmla="*/ 394310 w 1581150"/>
                <a:gd name="connsiteY863" fmla="*/ 1123968 h 3181350"/>
                <a:gd name="connsiteX864" fmla="*/ 404406 w 1581150"/>
                <a:gd name="connsiteY864" fmla="*/ 1135494 h 3181350"/>
                <a:gd name="connsiteX865" fmla="*/ 390595 w 1581150"/>
                <a:gd name="connsiteY865" fmla="*/ 1141399 h 3181350"/>
                <a:gd name="connsiteX866" fmla="*/ 390119 w 1581150"/>
                <a:gd name="connsiteY866" fmla="*/ 1141590 h 3181350"/>
                <a:gd name="connsiteX867" fmla="*/ 390405 w 1581150"/>
                <a:gd name="connsiteY867" fmla="*/ 1141590 h 3181350"/>
                <a:gd name="connsiteX868" fmla="*/ 380118 w 1581150"/>
                <a:gd name="connsiteY868" fmla="*/ 1150543 h 3181350"/>
                <a:gd name="connsiteX869" fmla="*/ 376879 w 1581150"/>
                <a:gd name="connsiteY869" fmla="*/ 1143971 h 3181350"/>
                <a:gd name="connsiteX870" fmla="*/ 384309 w 1581150"/>
                <a:gd name="connsiteY870" fmla="*/ 1142923 h 3181350"/>
                <a:gd name="connsiteX871" fmla="*/ 375450 w 1581150"/>
                <a:gd name="connsiteY871" fmla="*/ 1139113 h 3181350"/>
                <a:gd name="connsiteX872" fmla="*/ 376593 w 1581150"/>
                <a:gd name="connsiteY872" fmla="*/ 1135208 h 3181350"/>
                <a:gd name="connsiteX873" fmla="*/ 370116 w 1581150"/>
                <a:gd name="connsiteY873" fmla="*/ 1135684 h 3181350"/>
                <a:gd name="connsiteX874" fmla="*/ 347923 w 1581150"/>
                <a:gd name="connsiteY874" fmla="*/ 1135398 h 3181350"/>
                <a:gd name="connsiteX875" fmla="*/ 347923 w 1581150"/>
                <a:gd name="connsiteY875" fmla="*/ 1135589 h 3181350"/>
                <a:gd name="connsiteX876" fmla="*/ 346209 w 1581150"/>
                <a:gd name="connsiteY876" fmla="*/ 1132922 h 3181350"/>
                <a:gd name="connsiteX877" fmla="*/ 349923 w 1581150"/>
                <a:gd name="connsiteY877" fmla="*/ 1119492 h 3181350"/>
                <a:gd name="connsiteX878" fmla="*/ 344589 w 1581150"/>
                <a:gd name="connsiteY878" fmla="*/ 1118825 h 3181350"/>
                <a:gd name="connsiteX879" fmla="*/ 340589 w 1581150"/>
                <a:gd name="connsiteY879" fmla="*/ 1121396 h 3181350"/>
                <a:gd name="connsiteX880" fmla="*/ 337922 w 1581150"/>
                <a:gd name="connsiteY880" fmla="*/ 1114919 h 3181350"/>
                <a:gd name="connsiteX881" fmla="*/ 326016 w 1581150"/>
                <a:gd name="connsiteY881" fmla="*/ 1110348 h 3181350"/>
                <a:gd name="connsiteX882" fmla="*/ 319443 w 1581150"/>
                <a:gd name="connsiteY882" fmla="*/ 1118730 h 3181350"/>
                <a:gd name="connsiteX883" fmla="*/ 333159 w 1581150"/>
                <a:gd name="connsiteY883" fmla="*/ 1123492 h 3181350"/>
                <a:gd name="connsiteX884" fmla="*/ 330302 w 1581150"/>
                <a:gd name="connsiteY884" fmla="*/ 1130826 h 3181350"/>
                <a:gd name="connsiteX885" fmla="*/ 337827 w 1581150"/>
                <a:gd name="connsiteY885" fmla="*/ 1128636 h 3181350"/>
                <a:gd name="connsiteX886" fmla="*/ 339160 w 1581150"/>
                <a:gd name="connsiteY886" fmla="*/ 1131874 h 3181350"/>
                <a:gd name="connsiteX887" fmla="*/ 334779 w 1581150"/>
                <a:gd name="connsiteY887" fmla="*/ 1137494 h 3181350"/>
                <a:gd name="connsiteX888" fmla="*/ 317538 w 1581150"/>
                <a:gd name="connsiteY888" fmla="*/ 1132255 h 3181350"/>
                <a:gd name="connsiteX889" fmla="*/ 318205 w 1581150"/>
                <a:gd name="connsiteY889" fmla="*/ 1127683 h 3181350"/>
                <a:gd name="connsiteX890" fmla="*/ 305632 w 1581150"/>
                <a:gd name="connsiteY890" fmla="*/ 1127683 h 3181350"/>
                <a:gd name="connsiteX891" fmla="*/ 313157 w 1581150"/>
                <a:gd name="connsiteY891" fmla="*/ 1137875 h 3181350"/>
                <a:gd name="connsiteX892" fmla="*/ 306489 w 1581150"/>
                <a:gd name="connsiteY892" fmla="*/ 1146257 h 3181350"/>
                <a:gd name="connsiteX893" fmla="*/ 339446 w 1581150"/>
                <a:gd name="connsiteY893" fmla="*/ 1142637 h 3181350"/>
                <a:gd name="connsiteX894" fmla="*/ 340398 w 1581150"/>
                <a:gd name="connsiteY894" fmla="*/ 1148924 h 3181350"/>
                <a:gd name="connsiteX895" fmla="*/ 348114 w 1581150"/>
                <a:gd name="connsiteY895" fmla="*/ 1145304 h 3181350"/>
                <a:gd name="connsiteX896" fmla="*/ 348780 w 1581150"/>
                <a:gd name="connsiteY896" fmla="*/ 1138256 h 3181350"/>
                <a:gd name="connsiteX897" fmla="*/ 362115 w 1581150"/>
                <a:gd name="connsiteY897" fmla="*/ 1142637 h 3181350"/>
                <a:gd name="connsiteX898" fmla="*/ 365354 w 1581150"/>
                <a:gd name="connsiteY898" fmla="*/ 1149210 h 3181350"/>
                <a:gd name="connsiteX899" fmla="*/ 360782 w 1581150"/>
                <a:gd name="connsiteY899" fmla="*/ 1136256 h 3181350"/>
                <a:gd name="connsiteX900" fmla="*/ 366973 w 1581150"/>
                <a:gd name="connsiteY900" fmla="*/ 1138923 h 3181350"/>
                <a:gd name="connsiteX901" fmla="*/ 373164 w 1581150"/>
                <a:gd name="connsiteY901" fmla="*/ 1146923 h 3181350"/>
                <a:gd name="connsiteX902" fmla="*/ 365830 w 1581150"/>
                <a:gd name="connsiteY902" fmla="*/ 1147590 h 3181350"/>
                <a:gd name="connsiteX903" fmla="*/ 366306 w 1581150"/>
                <a:gd name="connsiteY903" fmla="*/ 1151496 h 3181350"/>
                <a:gd name="connsiteX904" fmla="*/ 357734 w 1581150"/>
                <a:gd name="connsiteY904" fmla="*/ 1151877 h 3181350"/>
                <a:gd name="connsiteX905" fmla="*/ 359067 w 1581150"/>
                <a:gd name="connsiteY905" fmla="*/ 1156353 h 3181350"/>
                <a:gd name="connsiteX906" fmla="*/ 337541 w 1581150"/>
                <a:gd name="connsiteY906" fmla="*/ 1168640 h 3181350"/>
                <a:gd name="connsiteX907" fmla="*/ 334398 w 1581150"/>
                <a:gd name="connsiteY907" fmla="*/ 1165211 h 3181350"/>
                <a:gd name="connsiteX908" fmla="*/ 337446 w 1581150"/>
                <a:gd name="connsiteY908" fmla="*/ 1156353 h 3181350"/>
                <a:gd name="connsiteX909" fmla="*/ 324873 w 1581150"/>
                <a:gd name="connsiteY909" fmla="*/ 1156353 h 3181350"/>
                <a:gd name="connsiteX910" fmla="*/ 332874 w 1581150"/>
                <a:gd name="connsiteY910" fmla="*/ 1163497 h 3181350"/>
                <a:gd name="connsiteX911" fmla="*/ 329826 w 1581150"/>
                <a:gd name="connsiteY911" fmla="*/ 1172355 h 3181350"/>
                <a:gd name="connsiteX912" fmla="*/ 337160 w 1581150"/>
                <a:gd name="connsiteY912" fmla="*/ 1171784 h 3181350"/>
                <a:gd name="connsiteX913" fmla="*/ 340113 w 1581150"/>
                <a:gd name="connsiteY913" fmla="*/ 1176737 h 3181350"/>
                <a:gd name="connsiteX914" fmla="*/ 332588 w 1581150"/>
                <a:gd name="connsiteY914" fmla="*/ 1178832 h 3181350"/>
                <a:gd name="connsiteX915" fmla="*/ 323730 w 1581150"/>
                <a:gd name="connsiteY915" fmla="*/ 1177689 h 3181350"/>
                <a:gd name="connsiteX916" fmla="*/ 319443 w 1581150"/>
                <a:gd name="connsiteY916" fmla="*/ 1169498 h 3181350"/>
                <a:gd name="connsiteX917" fmla="*/ 315633 w 1581150"/>
                <a:gd name="connsiteY917" fmla="*/ 1170546 h 3181350"/>
                <a:gd name="connsiteX918" fmla="*/ 308585 w 1581150"/>
                <a:gd name="connsiteY918" fmla="*/ 1181975 h 3181350"/>
                <a:gd name="connsiteX919" fmla="*/ 303727 w 1581150"/>
                <a:gd name="connsiteY919" fmla="*/ 1178261 h 3181350"/>
                <a:gd name="connsiteX920" fmla="*/ 301060 w 1581150"/>
                <a:gd name="connsiteY920" fmla="*/ 1184071 h 3181350"/>
                <a:gd name="connsiteX921" fmla="*/ 297917 w 1581150"/>
                <a:gd name="connsiteY921" fmla="*/ 1180642 h 3181350"/>
                <a:gd name="connsiteX922" fmla="*/ 305346 w 1581150"/>
                <a:gd name="connsiteY922" fmla="*/ 1166164 h 3181350"/>
                <a:gd name="connsiteX923" fmla="*/ 308013 w 1581150"/>
                <a:gd name="connsiteY923" fmla="*/ 1160354 h 3181350"/>
                <a:gd name="connsiteX924" fmla="*/ 299155 w 1581150"/>
                <a:gd name="connsiteY924" fmla="*/ 1159211 h 3181350"/>
                <a:gd name="connsiteX925" fmla="*/ 294107 w 1581150"/>
                <a:gd name="connsiteY925" fmla="*/ 1169402 h 3181350"/>
                <a:gd name="connsiteX926" fmla="*/ 281248 w 1581150"/>
                <a:gd name="connsiteY926" fmla="*/ 1170927 h 3181350"/>
                <a:gd name="connsiteX927" fmla="*/ 289249 w 1581150"/>
                <a:gd name="connsiteY927" fmla="*/ 1178070 h 3181350"/>
                <a:gd name="connsiteX928" fmla="*/ 288297 w 1581150"/>
                <a:gd name="connsiteY928" fmla="*/ 1171784 h 3181350"/>
                <a:gd name="connsiteX929" fmla="*/ 297345 w 1581150"/>
                <a:gd name="connsiteY929" fmla="*/ 1171403 h 3181350"/>
                <a:gd name="connsiteX930" fmla="*/ 292488 w 1581150"/>
                <a:gd name="connsiteY930" fmla="*/ 1180071 h 3181350"/>
                <a:gd name="connsiteX931" fmla="*/ 300298 w 1581150"/>
                <a:gd name="connsiteY931" fmla="*/ 1188738 h 3181350"/>
                <a:gd name="connsiteX932" fmla="*/ 288773 w 1581150"/>
                <a:gd name="connsiteY932" fmla="*/ 1193501 h 3181350"/>
                <a:gd name="connsiteX933" fmla="*/ 307442 w 1581150"/>
                <a:gd name="connsiteY933" fmla="*/ 1214265 h 3181350"/>
                <a:gd name="connsiteX934" fmla="*/ 297917 w 1581150"/>
                <a:gd name="connsiteY934" fmla="*/ 1217694 h 3181350"/>
                <a:gd name="connsiteX935" fmla="*/ 306585 w 1581150"/>
                <a:gd name="connsiteY935" fmla="*/ 1220361 h 3181350"/>
                <a:gd name="connsiteX936" fmla="*/ 309918 w 1581150"/>
                <a:gd name="connsiteY936" fmla="*/ 1234649 h 3181350"/>
                <a:gd name="connsiteX937" fmla="*/ 299060 w 1581150"/>
                <a:gd name="connsiteY937" fmla="*/ 1234839 h 3181350"/>
                <a:gd name="connsiteX938" fmla="*/ 299536 w 1581150"/>
                <a:gd name="connsiteY938" fmla="*/ 1244078 h 3181350"/>
                <a:gd name="connsiteX939" fmla="*/ 311728 w 1581150"/>
                <a:gd name="connsiteY939" fmla="*/ 1247127 h 3181350"/>
                <a:gd name="connsiteX940" fmla="*/ 304013 w 1581150"/>
                <a:gd name="connsiteY940" fmla="*/ 1250746 h 3181350"/>
                <a:gd name="connsiteX941" fmla="*/ 307156 w 1581150"/>
                <a:gd name="connsiteY941" fmla="*/ 1254270 h 3181350"/>
                <a:gd name="connsiteX942" fmla="*/ 317157 w 1581150"/>
                <a:gd name="connsiteY942" fmla="*/ 1260081 h 3181350"/>
                <a:gd name="connsiteX943" fmla="*/ 326206 w 1581150"/>
                <a:gd name="connsiteY943" fmla="*/ 1259699 h 3181350"/>
                <a:gd name="connsiteX944" fmla="*/ 323920 w 1581150"/>
                <a:gd name="connsiteY944" fmla="*/ 1250174 h 3181350"/>
                <a:gd name="connsiteX945" fmla="*/ 339351 w 1581150"/>
                <a:gd name="connsiteY945" fmla="*/ 1242840 h 3181350"/>
                <a:gd name="connsiteX946" fmla="*/ 335160 w 1581150"/>
                <a:gd name="connsiteY946" fmla="*/ 1235792 h 3181350"/>
                <a:gd name="connsiteX947" fmla="*/ 341637 w 1581150"/>
                <a:gd name="connsiteY947" fmla="*/ 1239030 h 3181350"/>
                <a:gd name="connsiteX948" fmla="*/ 342494 w 1581150"/>
                <a:gd name="connsiteY948" fmla="*/ 1246365 h 3181350"/>
                <a:gd name="connsiteX949" fmla="*/ 348876 w 1581150"/>
                <a:gd name="connsiteY949" fmla="*/ 1251794 h 3181350"/>
                <a:gd name="connsiteX950" fmla="*/ 356210 w 1581150"/>
                <a:gd name="connsiteY950" fmla="*/ 1251127 h 3181350"/>
                <a:gd name="connsiteX951" fmla="*/ 349066 w 1581150"/>
                <a:gd name="connsiteY951" fmla="*/ 1237887 h 3181350"/>
                <a:gd name="connsiteX952" fmla="*/ 351924 w 1581150"/>
                <a:gd name="connsiteY952" fmla="*/ 1237697 h 3181350"/>
                <a:gd name="connsiteX953" fmla="*/ 351066 w 1581150"/>
                <a:gd name="connsiteY953" fmla="*/ 1238268 h 3181350"/>
                <a:gd name="connsiteX954" fmla="*/ 355162 w 1581150"/>
                <a:gd name="connsiteY954" fmla="*/ 1238744 h 3181350"/>
                <a:gd name="connsiteX955" fmla="*/ 352114 w 1581150"/>
                <a:gd name="connsiteY955" fmla="*/ 1241507 h 3181350"/>
                <a:gd name="connsiteX956" fmla="*/ 354972 w 1581150"/>
                <a:gd name="connsiteY956" fmla="*/ 1246460 h 3181350"/>
                <a:gd name="connsiteX957" fmla="*/ 360115 w 1581150"/>
                <a:gd name="connsiteY957" fmla="*/ 1248651 h 3181350"/>
                <a:gd name="connsiteX958" fmla="*/ 368116 w 1581150"/>
                <a:gd name="connsiteY958" fmla="*/ 1243507 h 3181350"/>
                <a:gd name="connsiteX959" fmla="*/ 374022 w 1581150"/>
                <a:gd name="connsiteY959" fmla="*/ 1250365 h 3181350"/>
                <a:gd name="connsiteX960" fmla="*/ 369926 w 1581150"/>
                <a:gd name="connsiteY960" fmla="*/ 1258652 h 3181350"/>
                <a:gd name="connsiteX961" fmla="*/ 372498 w 1581150"/>
                <a:gd name="connsiteY961" fmla="*/ 1259509 h 3181350"/>
                <a:gd name="connsiteX962" fmla="*/ 356400 w 1581150"/>
                <a:gd name="connsiteY962" fmla="*/ 1262081 h 3181350"/>
                <a:gd name="connsiteX963" fmla="*/ 357258 w 1581150"/>
                <a:gd name="connsiteY963" fmla="*/ 1268367 h 3181350"/>
                <a:gd name="connsiteX964" fmla="*/ 351828 w 1581150"/>
                <a:gd name="connsiteY964" fmla="*/ 1263890 h 3181350"/>
                <a:gd name="connsiteX965" fmla="*/ 351447 w 1581150"/>
                <a:gd name="connsiteY965" fmla="*/ 1257318 h 3181350"/>
                <a:gd name="connsiteX966" fmla="*/ 342684 w 1581150"/>
                <a:gd name="connsiteY966" fmla="*/ 1260366 h 3181350"/>
                <a:gd name="connsiteX967" fmla="*/ 335255 w 1581150"/>
                <a:gd name="connsiteY967" fmla="*/ 1257985 h 3181350"/>
                <a:gd name="connsiteX968" fmla="*/ 321539 w 1581150"/>
                <a:gd name="connsiteY968" fmla="*/ 1265510 h 3181350"/>
                <a:gd name="connsiteX969" fmla="*/ 318681 w 1581150"/>
                <a:gd name="connsiteY969" fmla="*/ 1260557 h 3181350"/>
                <a:gd name="connsiteX970" fmla="*/ 310585 w 1581150"/>
                <a:gd name="connsiteY970" fmla="*/ 1267224 h 3181350"/>
                <a:gd name="connsiteX971" fmla="*/ 304013 w 1581150"/>
                <a:gd name="connsiteY971" fmla="*/ 1275606 h 3181350"/>
                <a:gd name="connsiteX972" fmla="*/ 306585 w 1581150"/>
                <a:gd name="connsiteY972" fmla="*/ 1269796 h 3181350"/>
                <a:gd name="connsiteX973" fmla="*/ 299060 w 1581150"/>
                <a:gd name="connsiteY973" fmla="*/ 1271987 h 3181350"/>
                <a:gd name="connsiteX974" fmla="*/ 300774 w 1581150"/>
                <a:gd name="connsiteY974" fmla="*/ 1259890 h 3181350"/>
                <a:gd name="connsiteX975" fmla="*/ 293916 w 1581150"/>
                <a:gd name="connsiteY975" fmla="*/ 1257509 h 3181350"/>
                <a:gd name="connsiteX976" fmla="*/ 284868 w 1581150"/>
                <a:gd name="connsiteY976" fmla="*/ 1270272 h 3181350"/>
                <a:gd name="connsiteX977" fmla="*/ 298203 w 1581150"/>
                <a:gd name="connsiteY977" fmla="*/ 1278083 h 3181350"/>
                <a:gd name="connsiteX978" fmla="*/ 298869 w 1581150"/>
                <a:gd name="connsiteY978" fmla="*/ 1285893 h 3181350"/>
                <a:gd name="connsiteX979" fmla="*/ 306775 w 1581150"/>
                <a:gd name="connsiteY979" fmla="*/ 1280750 h 3181350"/>
                <a:gd name="connsiteX980" fmla="*/ 307728 w 1581150"/>
                <a:gd name="connsiteY980" fmla="*/ 1287036 h 3181350"/>
                <a:gd name="connsiteX981" fmla="*/ 296488 w 1581150"/>
                <a:gd name="connsiteY981" fmla="*/ 1290275 h 3181350"/>
                <a:gd name="connsiteX982" fmla="*/ 288297 w 1581150"/>
                <a:gd name="connsiteY982" fmla="*/ 1296942 h 3181350"/>
                <a:gd name="connsiteX983" fmla="*/ 281629 w 1581150"/>
                <a:gd name="connsiteY983" fmla="*/ 1293037 h 3181350"/>
                <a:gd name="connsiteX984" fmla="*/ 287439 w 1581150"/>
                <a:gd name="connsiteY984" fmla="*/ 1302943 h 3181350"/>
                <a:gd name="connsiteX985" fmla="*/ 300298 w 1581150"/>
                <a:gd name="connsiteY985" fmla="*/ 1301419 h 3181350"/>
                <a:gd name="connsiteX986" fmla="*/ 306299 w 1581150"/>
                <a:gd name="connsiteY986" fmla="*/ 1309896 h 3181350"/>
                <a:gd name="connsiteX987" fmla="*/ 317348 w 1581150"/>
                <a:gd name="connsiteY987" fmla="*/ 1308182 h 3181350"/>
                <a:gd name="connsiteX988" fmla="*/ 321348 w 1581150"/>
                <a:gd name="connsiteY988" fmla="*/ 1317897 h 3181350"/>
                <a:gd name="connsiteX989" fmla="*/ 326206 w 1581150"/>
                <a:gd name="connsiteY989" fmla="*/ 1309230 h 3181350"/>
                <a:gd name="connsiteX990" fmla="*/ 327159 w 1581150"/>
                <a:gd name="connsiteY990" fmla="*/ 1315516 h 3181350"/>
                <a:gd name="connsiteX991" fmla="*/ 344208 w 1581150"/>
                <a:gd name="connsiteY991" fmla="*/ 1309991 h 3181350"/>
                <a:gd name="connsiteX992" fmla="*/ 339732 w 1581150"/>
                <a:gd name="connsiteY992" fmla="*/ 1303229 h 3181350"/>
                <a:gd name="connsiteX993" fmla="*/ 348971 w 1581150"/>
                <a:gd name="connsiteY993" fmla="*/ 1301324 h 3181350"/>
                <a:gd name="connsiteX994" fmla="*/ 354210 w 1581150"/>
                <a:gd name="connsiteY994" fmla="*/ 1289703 h 3181350"/>
                <a:gd name="connsiteX995" fmla="*/ 363925 w 1581150"/>
                <a:gd name="connsiteY995" fmla="*/ 1284750 h 3181350"/>
                <a:gd name="connsiteX996" fmla="*/ 365068 w 1581150"/>
                <a:gd name="connsiteY996" fmla="*/ 1301800 h 3181350"/>
                <a:gd name="connsiteX997" fmla="*/ 368402 w 1581150"/>
                <a:gd name="connsiteY997" fmla="*/ 1303800 h 3181350"/>
                <a:gd name="connsiteX998" fmla="*/ 354686 w 1581150"/>
                <a:gd name="connsiteY998" fmla="*/ 1299038 h 3181350"/>
                <a:gd name="connsiteX999" fmla="*/ 345828 w 1581150"/>
                <a:gd name="connsiteY999" fmla="*/ 1310277 h 3181350"/>
                <a:gd name="connsiteX1000" fmla="*/ 361163 w 1581150"/>
                <a:gd name="connsiteY1000" fmla="*/ 1316754 h 3181350"/>
                <a:gd name="connsiteX1001" fmla="*/ 354305 w 1581150"/>
                <a:gd name="connsiteY1001" fmla="*/ 1326660 h 3181350"/>
                <a:gd name="connsiteX1002" fmla="*/ 330207 w 1581150"/>
                <a:gd name="connsiteY1002" fmla="*/ 1319040 h 3181350"/>
                <a:gd name="connsiteX1003" fmla="*/ 337350 w 1581150"/>
                <a:gd name="connsiteY1003" fmla="*/ 1332185 h 3181350"/>
                <a:gd name="connsiteX1004" fmla="*/ 323730 w 1581150"/>
                <a:gd name="connsiteY1004" fmla="*/ 1339710 h 3181350"/>
                <a:gd name="connsiteX1005" fmla="*/ 323634 w 1581150"/>
                <a:gd name="connsiteY1005" fmla="*/ 1327422 h 3181350"/>
                <a:gd name="connsiteX1006" fmla="*/ 314300 w 1581150"/>
                <a:gd name="connsiteY1006" fmla="*/ 1329327 h 3181350"/>
                <a:gd name="connsiteX1007" fmla="*/ 309633 w 1581150"/>
                <a:gd name="connsiteY1007" fmla="*/ 1324089 h 3181350"/>
                <a:gd name="connsiteX1008" fmla="*/ 308966 w 1581150"/>
                <a:gd name="connsiteY1008" fmla="*/ 1316373 h 3181350"/>
                <a:gd name="connsiteX1009" fmla="*/ 306585 w 1581150"/>
                <a:gd name="connsiteY1009" fmla="*/ 1332947 h 3181350"/>
                <a:gd name="connsiteX1010" fmla="*/ 293535 w 1581150"/>
                <a:gd name="connsiteY1010" fmla="*/ 1335995 h 3181350"/>
                <a:gd name="connsiteX1011" fmla="*/ 298869 w 1581150"/>
                <a:gd name="connsiteY1011" fmla="*/ 1348949 h 3181350"/>
                <a:gd name="connsiteX1012" fmla="*/ 288201 w 1581150"/>
                <a:gd name="connsiteY1012" fmla="*/ 1347615 h 3181350"/>
                <a:gd name="connsiteX1013" fmla="*/ 285344 w 1581150"/>
                <a:gd name="connsiteY1013" fmla="*/ 1354949 h 3181350"/>
                <a:gd name="connsiteX1014" fmla="*/ 295726 w 1581150"/>
                <a:gd name="connsiteY1014" fmla="*/ 1357807 h 3181350"/>
                <a:gd name="connsiteX1015" fmla="*/ 300298 w 1581150"/>
                <a:gd name="connsiteY1015" fmla="*/ 1350663 h 3181350"/>
                <a:gd name="connsiteX1016" fmla="*/ 305632 w 1581150"/>
                <a:gd name="connsiteY1016" fmla="*/ 1351330 h 3181350"/>
                <a:gd name="connsiteX1017" fmla="*/ 299060 w 1581150"/>
                <a:gd name="connsiteY1017" fmla="*/ 1359712 h 3181350"/>
                <a:gd name="connsiteX1018" fmla="*/ 305537 w 1581150"/>
                <a:gd name="connsiteY1018" fmla="*/ 1365141 h 3181350"/>
                <a:gd name="connsiteX1019" fmla="*/ 312776 w 1581150"/>
                <a:gd name="connsiteY1019" fmla="*/ 1352187 h 3181350"/>
                <a:gd name="connsiteX1020" fmla="*/ 308204 w 1581150"/>
                <a:gd name="connsiteY1020" fmla="*/ 1371618 h 3181350"/>
                <a:gd name="connsiteX1021" fmla="*/ 291630 w 1581150"/>
                <a:gd name="connsiteY1021" fmla="*/ 1374190 h 3181350"/>
                <a:gd name="connsiteX1022" fmla="*/ 293154 w 1581150"/>
                <a:gd name="connsiteY1022" fmla="*/ 1375905 h 3181350"/>
                <a:gd name="connsiteX1023" fmla="*/ 294678 w 1581150"/>
                <a:gd name="connsiteY1023" fmla="*/ 1377619 h 3181350"/>
                <a:gd name="connsiteX1024" fmla="*/ 305918 w 1581150"/>
                <a:gd name="connsiteY1024" fmla="*/ 1374381 h 3181350"/>
                <a:gd name="connsiteX1025" fmla="*/ 308775 w 1581150"/>
                <a:gd name="connsiteY1025" fmla="*/ 1379429 h 3181350"/>
                <a:gd name="connsiteX1026" fmla="*/ 307347 w 1581150"/>
                <a:gd name="connsiteY1026" fmla="*/ 1402289 h 3181350"/>
                <a:gd name="connsiteX1027" fmla="*/ 312204 w 1581150"/>
                <a:gd name="connsiteY1027" fmla="*/ 1406003 h 3181350"/>
                <a:gd name="connsiteX1028" fmla="*/ 300203 w 1581150"/>
                <a:gd name="connsiteY1028" fmla="*/ 1401432 h 3181350"/>
                <a:gd name="connsiteX1029" fmla="*/ 302584 w 1581150"/>
                <a:gd name="connsiteY1029" fmla="*/ 1384763 h 3181350"/>
                <a:gd name="connsiteX1030" fmla="*/ 294202 w 1581150"/>
                <a:gd name="connsiteY1030" fmla="*/ 1380667 h 3181350"/>
                <a:gd name="connsiteX1031" fmla="*/ 288487 w 1581150"/>
                <a:gd name="connsiteY1031" fmla="*/ 1383048 h 3181350"/>
                <a:gd name="connsiteX1032" fmla="*/ 280486 w 1581150"/>
                <a:gd name="connsiteY1032" fmla="*/ 1388192 h 3181350"/>
                <a:gd name="connsiteX1033" fmla="*/ 275438 w 1581150"/>
                <a:gd name="connsiteY1033" fmla="*/ 1398288 h 3181350"/>
                <a:gd name="connsiteX1034" fmla="*/ 280486 w 1581150"/>
                <a:gd name="connsiteY1034" fmla="*/ 1400479 h 3181350"/>
                <a:gd name="connsiteX1035" fmla="*/ 295250 w 1581150"/>
                <a:gd name="connsiteY1035" fmla="*/ 1385430 h 3181350"/>
                <a:gd name="connsiteX1036" fmla="*/ 299250 w 1581150"/>
                <a:gd name="connsiteY1036" fmla="*/ 1395145 h 3181350"/>
                <a:gd name="connsiteX1037" fmla="*/ 281820 w 1581150"/>
                <a:gd name="connsiteY1037" fmla="*/ 1403718 h 3181350"/>
                <a:gd name="connsiteX1038" fmla="*/ 276581 w 1581150"/>
                <a:gd name="connsiteY1038" fmla="*/ 1415338 h 3181350"/>
                <a:gd name="connsiteX1039" fmla="*/ 270390 w 1581150"/>
                <a:gd name="connsiteY1039" fmla="*/ 1408385 h 3181350"/>
                <a:gd name="connsiteX1040" fmla="*/ 266008 w 1581150"/>
                <a:gd name="connsiteY1040" fmla="*/ 1414005 h 3181350"/>
                <a:gd name="connsiteX1041" fmla="*/ 272485 w 1581150"/>
                <a:gd name="connsiteY1041" fmla="*/ 1419434 h 3181350"/>
                <a:gd name="connsiteX1042" fmla="*/ 271342 w 1581150"/>
                <a:gd name="connsiteY1042" fmla="*/ 1414671 h 3181350"/>
                <a:gd name="connsiteX1043" fmla="*/ 269818 w 1581150"/>
                <a:gd name="connsiteY1043" fmla="*/ 1425244 h 3181350"/>
                <a:gd name="connsiteX1044" fmla="*/ 263151 w 1581150"/>
                <a:gd name="connsiteY1044" fmla="*/ 1421339 h 3181350"/>
                <a:gd name="connsiteX1045" fmla="*/ 266294 w 1581150"/>
                <a:gd name="connsiteY1045" fmla="*/ 1424863 h 3181350"/>
                <a:gd name="connsiteX1046" fmla="*/ 259626 w 1581150"/>
                <a:gd name="connsiteY1046" fmla="*/ 1420958 h 3181350"/>
                <a:gd name="connsiteX1047" fmla="*/ 254959 w 1581150"/>
                <a:gd name="connsiteY1047" fmla="*/ 1428102 h 3181350"/>
                <a:gd name="connsiteX1048" fmla="*/ 250959 w 1581150"/>
                <a:gd name="connsiteY1048" fmla="*/ 1414862 h 3181350"/>
                <a:gd name="connsiteX1049" fmla="*/ 252864 w 1581150"/>
                <a:gd name="connsiteY1049" fmla="*/ 1415719 h 3181350"/>
                <a:gd name="connsiteX1050" fmla="*/ 251244 w 1581150"/>
                <a:gd name="connsiteY1050" fmla="*/ 1412385 h 3181350"/>
                <a:gd name="connsiteX1051" fmla="*/ 257721 w 1581150"/>
                <a:gd name="connsiteY1051" fmla="*/ 1408480 h 3181350"/>
                <a:gd name="connsiteX1052" fmla="*/ 264389 w 1581150"/>
                <a:gd name="connsiteY1052" fmla="*/ 1412385 h 3181350"/>
                <a:gd name="connsiteX1053" fmla="*/ 263722 w 1581150"/>
                <a:gd name="connsiteY1053" fmla="*/ 1404670 h 3181350"/>
                <a:gd name="connsiteX1054" fmla="*/ 258579 w 1581150"/>
                <a:gd name="connsiteY1054" fmla="*/ 1402479 h 3181350"/>
                <a:gd name="connsiteX1055" fmla="*/ 264103 w 1581150"/>
                <a:gd name="connsiteY1055" fmla="*/ 1401622 h 3181350"/>
                <a:gd name="connsiteX1056" fmla="*/ 256293 w 1581150"/>
                <a:gd name="connsiteY1056" fmla="*/ 1392954 h 3181350"/>
                <a:gd name="connsiteX1057" fmla="*/ 262008 w 1581150"/>
                <a:gd name="connsiteY1057" fmla="*/ 1390573 h 3181350"/>
                <a:gd name="connsiteX1058" fmla="*/ 255150 w 1581150"/>
                <a:gd name="connsiteY1058" fmla="*/ 1388192 h 3181350"/>
                <a:gd name="connsiteX1059" fmla="*/ 263151 w 1581150"/>
                <a:gd name="connsiteY1059" fmla="*/ 1383048 h 3181350"/>
                <a:gd name="connsiteX1060" fmla="*/ 255626 w 1581150"/>
                <a:gd name="connsiteY1060" fmla="*/ 1385239 h 3181350"/>
                <a:gd name="connsiteX1061" fmla="*/ 255340 w 1581150"/>
                <a:gd name="connsiteY1061" fmla="*/ 1374476 h 3181350"/>
                <a:gd name="connsiteX1062" fmla="*/ 243624 w 1581150"/>
                <a:gd name="connsiteY1062" fmla="*/ 1380667 h 3181350"/>
                <a:gd name="connsiteX1063" fmla="*/ 238957 w 1581150"/>
                <a:gd name="connsiteY1063" fmla="*/ 1375523 h 3181350"/>
                <a:gd name="connsiteX1064" fmla="*/ 231432 w 1581150"/>
                <a:gd name="connsiteY1064" fmla="*/ 1377714 h 3181350"/>
                <a:gd name="connsiteX1065" fmla="*/ 229432 w 1581150"/>
                <a:gd name="connsiteY1065" fmla="*/ 1391240 h 3181350"/>
                <a:gd name="connsiteX1066" fmla="*/ 218574 w 1581150"/>
                <a:gd name="connsiteY1066" fmla="*/ 1391430 h 3181350"/>
                <a:gd name="connsiteX1067" fmla="*/ 222669 w 1581150"/>
                <a:gd name="connsiteY1067" fmla="*/ 1382382 h 3181350"/>
                <a:gd name="connsiteX1068" fmla="*/ 231242 w 1581150"/>
                <a:gd name="connsiteY1068" fmla="*/ 1381143 h 3181350"/>
                <a:gd name="connsiteX1069" fmla="*/ 221241 w 1581150"/>
                <a:gd name="connsiteY1069" fmla="*/ 1369713 h 3181350"/>
                <a:gd name="connsiteX1070" fmla="*/ 222003 w 1581150"/>
                <a:gd name="connsiteY1070" fmla="*/ 1367237 h 3181350"/>
                <a:gd name="connsiteX1071" fmla="*/ 228670 w 1581150"/>
                <a:gd name="connsiteY1071" fmla="*/ 1371142 h 3181350"/>
                <a:gd name="connsiteX1072" fmla="*/ 233242 w 1581150"/>
                <a:gd name="connsiteY1072" fmla="*/ 1363998 h 3181350"/>
                <a:gd name="connsiteX1073" fmla="*/ 227432 w 1581150"/>
                <a:gd name="connsiteY1073" fmla="*/ 1360950 h 3181350"/>
                <a:gd name="connsiteX1074" fmla="*/ 227337 w 1581150"/>
                <a:gd name="connsiteY1074" fmla="*/ 1355616 h 3181350"/>
                <a:gd name="connsiteX1075" fmla="*/ 232671 w 1581150"/>
                <a:gd name="connsiteY1075" fmla="*/ 1354759 h 3181350"/>
                <a:gd name="connsiteX1076" fmla="*/ 235338 w 1581150"/>
                <a:gd name="connsiteY1076" fmla="*/ 1361236 h 3181350"/>
                <a:gd name="connsiteX1077" fmla="*/ 235719 w 1581150"/>
                <a:gd name="connsiteY1077" fmla="*/ 1359902 h 3181350"/>
                <a:gd name="connsiteX1078" fmla="*/ 237814 w 1581150"/>
                <a:gd name="connsiteY1078" fmla="*/ 1365998 h 3181350"/>
                <a:gd name="connsiteX1079" fmla="*/ 238481 w 1581150"/>
                <a:gd name="connsiteY1079" fmla="*/ 1356569 h 3181350"/>
                <a:gd name="connsiteX1080" fmla="*/ 236004 w 1581150"/>
                <a:gd name="connsiteY1080" fmla="*/ 1356378 h 3181350"/>
                <a:gd name="connsiteX1081" fmla="*/ 233337 w 1581150"/>
                <a:gd name="connsiteY1081" fmla="*/ 1350282 h 3181350"/>
                <a:gd name="connsiteX1082" fmla="*/ 240386 w 1581150"/>
                <a:gd name="connsiteY1082" fmla="*/ 1351140 h 3181350"/>
                <a:gd name="connsiteX1083" fmla="*/ 240386 w 1581150"/>
                <a:gd name="connsiteY1083" fmla="*/ 1338852 h 3181350"/>
                <a:gd name="connsiteX1084" fmla="*/ 232290 w 1581150"/>
                <a:gd name="connsiteY1084" fmla="*/ 1347806 h 3181350"/>
                <a:gd name="connsiteX1085" fmla="*/ 224003 w 1581150"/>
                <a:gd name="connsiteY1085" fmla="*/ 1346186 h 3181350"/>
                <a:gd name="connsiteX1086" fmla="*/ 231528 w 1581150"/>
                <a:gd name="connsiteY1086" fmla="*/ 1337805 h 3181350"/>
                <a:gd name="connsiteX1087" fmla="*/ 220098 w 1581150"/>
                <a:gd name="connsiteY1087" fmla="*/ 1340090 h 3181350"/>
                <a:gd name="connsiteX1088" fmla="*/ 208953 w 1581150"/>
                <a:gd name="connsiteY1088" fmla="*/ 1333994 h 3181350"/>
                <a:gd name="connsiteX1089" fmla="*/ 212668 w 1581150"/>
                <a:gd name="connsiteY1089" fmla="*/ 1330851 h 3181350"/>
                <a:gd name="connsiteX1090" fmla="*/ 202667 w 1581150"/>
                <a:gd name="connsiteY1090" fmla="*/ 1325041 h 3181350"/>
                <a:gd name="connsiteX1091" fmla="*/ 200381 w 1581150"/>
                <a:gd name="connsiteY1091" fmla="*/ 1332090 h 3181350"/>
                <a:gd name="connsiteX1092" fmla="*/ 194190 w 1581150"/>
                <a:gd name="connsiteY1092" fmla="*/ 1331327 h 3181350"/>
                <a:gd name="connsiteX1093" fmla="*/ 199047 w 1581150"/>
                <a:gd name="connsiteY1093" fmla="*/ 1336376 h 3181350"/>
                <a:gd name="connsiteX1094" fmla="*/ 195237 w 1581150"/>
                <a:gd name="connsiteY1094" fmla="*/ 1339519 h 3181350"/>
                <a:gd name="connsiteX1095" fmla="*/ 194761 w 1581150"/>
                <a:gd name="connsiteY1095" fmla="*/ 1330185 h 3181350"/>
                <a:gd name="connsiteX1096" fmla="*/ 190856 w 1581150"/>
                <a:gd name="connsiteY1096" fmla="*/ 1331042 h 3181350"/>
                <a:gd name="connsiteX1097" fmla="*/ 190761 w 1581150"/>
                <a:gd name="connsiteY1097" fmla="*/ 1327898 h 3181350"/>
                <a:gd name="connsiteX1098" fmla="*/ 188189 w 1581150"/>
                <a:gd name="connsiteY1098" fmla="*/ 1327803 h 3181350"/>
                <a:gd name="connsiteX1099" fmla="*/ 193999 w 1581150"/>
                <a:gd name="connsiteY1099" fmla="*/ 1322374 h 3181350"/>
                <a:gd name="connsiteX1100" fmla="*/ 182474 w 1581150"/>
                <a:gd name="connsiteY1100" fmla="*/ 1314849 h 3181350"/>
                <a:gd name="connsiteX1101" fmla="*/ 183331 w 1581150"/>
                <a:gd name="connsiteY1101" fmla="*/ 1312182 h 3181350"/>
                <a:gd name="connsiteX1102" fmla="*/ 186093 w 1581150"/>
                <a:gd name="connsiteY1102" fmla="*/ 1316564 h 3181350"/>
                <a:gd name="connsiteX1103" fmla="*/ 186855 w 1581150"/>
                <a:gd name="connsiteY1103" fmla="*/ 1309801 h 3181350"/>
                <a:gd name="connsiteX1104" fmla="*/ 187141 w 1581150"/>
                <a:gd name="connsiteY1104" fmla="*/ 1307801 h 3181350"/>
                <a:gd name="connsiteX1105" fmla="*/ 180950 w 1581150"/>
                <a:gd name="connsiteY1105" fmla="*/ 1300848 h 3181350"/>
                <a:gd name="connsiteX1106" fmla="*/ 179616 w 1581150"/>
                <a:gd name="connsiteY1106" fmla="*/ 1308753 h 3181350"/>
                <a:gd name="connsiteX1107" fmla="*/ 177616 w 1581150"/>
                <a:gd name="connsiteY1107" fmla="*/ 1310658 h 3181350"/>
                <a:gd name="connsiteX1108" fmla="*/ 173901 w 1581150"/>
                <a:gd name="connsiteY1108" fmla="*/ 1312277 h 3181350"/>
                <a:gd name="connsiteX1109" fmla="*/ 157995 w 1581150"/>
                <a:gd name="connsiteY1109" fmla="*/ 1310277 h 3181350"/>
                <a:gd name="connsiteX1110" fmla="*/ 173044 w 1581150"/>
                <a:gd name="connsiteY1110" fmla="*/ 1318278 h 3181350"/>
                <a:gd name="connsiteX1111" fmla="*/ 180759 w 1581150"/>
                <a:gd name="connsiteY1111" fmla="*/ 1314659 h 3181350"/>
                <a:gd name="connsiteX1112" fmla="*/ 186570 w 1581150"/>
                <a:gd name="connsiteY1112" fmla="*/ 1328851 h 3181350"/>
                <a:gd name="connsiteX1113" fmla="*/ 184379 w 1581150"/>
                <a:gd name="connsiteY1113" fmla="*/ 1330470 h 3181350"/>
                <a:gd name="connsiteX1114" fmla="*/ 182379 w 1581150"/>
                <a:gd name="connsiteY1114" fmla="*/ 1328756 h 3181350"/>
                <a:gd name="connsiteX1115" fmla="*/ 172187 w 1581150"/>
                <a:gd name="connsiteY1115" fmla="*/ 1324374 h 3181350"/>
                <a:gd name="connsiteX1116" fmla="*/ 157137 w 1581150"/>
                <a:gd name="connsiteY1116" fmla="*/ 1328661 h 3181350"/>
                <a:gd name="connsiteX1117" fmla="*/ 179331 w 1581150"/>
                <a:gd name="connsiteY1117" fmla="*/ 1337614 h 3181350"/>
                <a:gd name="connsiteX1118" fmla="*/ 177807 w 1581150"/>
                <a:gd name="connsiteY1118" fmla="*/ 1348187 h 3181350"/>
                <a:gd name="connsiteX1119" fmla="*/ 183141 w 1581150"/>
                <a:gd name="connsiteY1119" fmla="*/ 1348853 h 3181350"/>
                <a:gd name="connsiteX1120" fmla="*/ 186379 w 1581150"/>
                <a:gd name="connsiteY1120" fmla="*/ 1338471 h 3181350"/>
                <a:gd name="connsiteX1121" fmla="*/ 182474 w 1581150"/>
                <a:gd name="connsiteY1121" fmla="*/ 1336185 h 3181350"/>
                <a:gd name="connsiteX1122" fmla="*/ 186379 w 1581150"/>
                <a:gd name="connsiteY1122" fmla="*/ 1337138 h 3181350"/>
                <a:gd name="connsiteX1123" fmla="*/ 189903 w 1581150"/>
                <a:gd name="connsiteY1123" fmla="*/ 1332185 h 3181350"/>
                <a:gd name="connsiteX1124" fmla="*/ 185427 w 1581150"/>
                <a:gd name="connsiteY1124" fmla="*/ 1344472 h 3181350"/>
                <a:gd name="connsiteX1125" fmla="*/ 199809 w 1581150"/>
                <a:gd name="connsiteY1125" fmla="*/ 1344758 h 3181350"/>
                <a:gd name="connsiteX1126" fmla="*/ 200762 w 1581150"/>
                <a:gd name="connsiteY1126" fmla="*/ 1347425 h 3181350"/>
                <a:gd name="connsiteX1127" fmla="*/ 205524 w 1581150"/>
                <a:gd name="connsiteY1127" fmla="*/ 1349139 h 3181350"/>
                <a:gd name="connsiteX1128" fmla="*/ 206572 w 1581150"/>
                <a:gd name="connsiteY1128" fmla="*/ 1352854 h 3181350"/>
                <a:gd name="connsiteX1129" fmla="*/ 203619 w 1581150"/>
                <a:gd name="connsiteY1129" fmla="*/ 1352664 h 3181350"/>
                <a:gd name="connsiteX1130" fmla="*/ 208572 w 1581150"/>
                <a:gd name="connsiteY1130" fmla="*/ 1358760 h 3181350"/>
                <a:gd name="connsiteX1131" fmla="*/ 216097 w 1581150"/>
                <a:gd name="connsiteY1131" fmla="*/ 1368285 h 3181350"/>
                <a:gd name="connsiteX1132" fmla="*/ 216002 w 1581150"/>
                <a:gd name="connsiteY1132" fmla="*/ 1368761 h 3181350"/>
                <a:gd name="connsiteX1133" fmla="*/ 210763 w 1581150"/>
                <a:gd name="connsiteY1133" fmla="*/ 1369237 h 3181350"/>
                <a:gd name="connsiteX1134" fmla="*/ 204858 w 1581150"/>
                <a:gd name="connsiteY1134" fmla="*/ 1397717 h 3181350"/>
                <a:gd name="connsiteX1135" fmla="*/ 212859 w 1581150"/>
                <a:gd name="connsiteY1135" fmla="*/ 1404861 h 3181350"/>
                <a:gd name="connsiteX1136" fmla="*/ 216383 w 1581150"/>
                <a:gd name="connsiteY1136" fmla="*/ 1392954 h 3181350"/>
                <a:gd name="connsiteX1137" fmla="*/ 223050 w 1581150"/>
                <a:gd name="connsiteY1137" fmla="*/ 1396860 h 3181350"/>
                <a:gd name="connsiteX1138" fmla="*/ 216097 w 1581150"/>
                <a:gd name="connsiteY1138" fmla="*/ 1414290 h 3181350"/>
                <a:gd name="connsiteX1139" fmla="*/ 212192 w 1581150"/>
                <a:gd name="connsiteY1139" fmla="*/ 1413147 h 3181350"/>
                <a:gd name="connsiteX1140" fmla="*/ 214383 w 1581150"/>
                <a:gd name="connsiteY1140" fmla="*/ 1420482 h 3181350"/>
                <a:gd name="connsiteX1141" fmla="*/ 219431 w 1581150"/>
                <a:gd name="connsiteY1141" fmla="*/ 1422577 h 3181350"/>
                <a:gd name="connsiteX1142" fmla="*/ 210382 w 1581150"/>
                <a:gd name="connsiteY1142" fmla="*/ 1435340 h 3181350"/>
                <a:gd name="connsiteX1143" fmla="*/ 219526 w 1581150"/>
                <a:gd name="connsiteY1143" fmla="*/ 1434960 h 3181350"/>
                <a:gd name="connsiteX1144" fmla="*/ 222669 w 1581150"/>
                <a:gd name="connsiteY1144" fmla="*/ 1428482 h 3181350"/>
                <a:gd name="connsiteX1145" fmla="*/ 227337 w 1581150"/>
                <a:gd name="connsiteY1145" fmla="*/ 1433245 h 3181350"/>
                <a:gd name="connsiteX1146" fmla="*/ 234480 w 1581150"/>
                <a:gd name="connsiteY1146" fmla="*/ 1428768 h 3181350"/>
                <a:gd name="connsiteX1147" fmla="*/ 233528 w 1581150"/>
                <a:gd name="connsiteY1147" fmla="*/ 1438198 h 3181350"/>
                <a:gd name="connsiteX1148" fmla="*/ 239529 w 1581150"/>
                <a:gd name="connsiteY1148" fmla="*/ 1434293 h 3181350"/>
                <a:gd name="connsiteX1149" fmla="*/ 251054 w 1581150"/>
                <a:gd name="connsiteY1149" fmla="*/ 1441913 h 3181350"/>
                <a:gd name="connsiteX1150" fmla="*/ 250387 w 1581150"/>
                <a:gd name="connsiteY1150" fmla="*/ 1434102 h 3181350"/>
                <a:gd name="connsiteX1151" fmla="*/ 252292 w 1581150"/>
                <a:gd name="connsiteY1151" fmla="*/ 1433626 h 3181350"/>
                <a:gd name="connsiteX1152" fmla="*/ 251244 w 1581150"/>
                <a:gd name="connsiteY1152" fmla="*/ 1434960 h 3181350"/>
                <a:gd name="connsiteX1153" fmla="*/ 268199 w 1581150"/>
                <a:gd name="connsiteY1153" fmla="*/ 1429911 h 3181350"/>
                <a:gd name="connsiteX1154" fmla="*/ 266675 w 1581150"/>
                <a:gd name="connsiteY1154" fmla="*/ 1429911 h 3181350"/>
                <a:gd name="connsiteX1155" fmla="*/ 269342 w 1581150"/>
                <a:gd name="connsiteY1155" fmla="*/ 1427244 h 3181350"/>
                <a:gd name="connsiteX1156" fmla="*/ 272199 w 1581150"/>
                <a:gd name="connsiteY1156" fmla="*/ 1430578 h 3181350"/>
                <a:gd name="connsiteX1157" fmla="*/ 271723 w 1581150"/>
                <a:gd name="connsiteY1157" fmla="*/ 1431721 h 3181350"/>
                <a:gd name="connsiteX1158" fmla="*/ 278486 w 1581150"/>
                <a:gd name="connsiteY1158" fmla="*/ 1430673 h 3181350"/>
                <a:gd name="connsiteX1159" fmla="*/ 289249 w 1581150"/>
                <a:gd name="connsiteY1159" fmla="*/ 1438865 h 3181350"/>
                <a:gd name="connsiteX1160" fmla="*/ 293631 w 1581150"/>
                <a:gd name="connsiteY1160" fmla="*/ 1433245 h 3181350"/>
                <a:gd name="connsiteX1161" fmla="*/ 295917 w 1581150"/>
                <a:gd name="connsiteY1161" fmla="*/ 1442770 h 3181350"/>
                <a:gd name="connsiteX1162" fmla="*/ 291249 w 1581150"/>
                <a:gd name="connsiteY1162" fmla="*/ 1437627 h 3181350"/>
                <a:gd name="connsiteX1163" fmla="*/ 288011 w 1581150"/>
                <a:gd name="connsiteY1163" fmla="*/ 1448009 h 3181350"/>
                <a:gd name="connsiteX1164" fmla="*/ 294012 w 1581150"/>
                <a:gd name="connsiteY1164" fmla="*/ 1456391 h 3181350"/>
                <a:gd name="connsiteX1165" fmla="*/ 270771 w 1581150"/>
                <a:gd name="connsiteY1165" fmla="*/ 1455057 h 3181350"/>
                <a:gd name="connsiteX1166" fmla="*/ 263246 w 1581150"/>
                <a:gd name="connsiteY1166" fmla="*/ 1457153 h 3181350"/>
                <a:gd name="connsiteX1167" fmla="*/ 279915 w 1581150"/>
                <a:gd name="connsiteY1167" fmla="*/ 1466964 h 3181350"/>
                <a:gd name="connsiteX1168" fmla="*/ 286106 w 1581150"/>
                <a:gd name="connsiteY1168" fmla="*/ 1461534 h 3181350"/>
                <a:gd name="connsiteX1169" fmla="*/ 304489 w 1581150"/>
                <a:gd name="connsiteY1169" fmla="*/ 1471536 h 3181350"/>
                <a:gd name="connsiteX1170" fmla="*/ 300489 w 1581150"/>
                <a:gd name="connsiteY1170" fmla="*/ 1474107 h 3181350"/>
                <a:gd name="connsiteX1171" fmla="*/ 289440 w 1581150"/>
                <a:gd name="connsiteY1171" fmla="*/ 1475822 h 3181350"/>
                <a:gd name="connsiteX1172" fmla="*/ 296774 w 1581150"/>
                <a:gd name="connsiteY1172" fmla="*/ 1475155 h 3181350"/>
                <a:gd name="connsiteX1173" fmla="*/ 286392 w 1581150"/>
                <a:gd name="connsiteY1173" fmla="*/ 1484585 h 3181350"/>
                <a:gd name="connsiteX1174" fmla="*/ 295250 w 1581150"/>
                <a:gd name="connsiteY1174" fmla="*/ 1485728 h 3181350"/>
                <a:gd name="connsiteX1175" fmla="*/ 296393 w 1581150"/>
                <a:gd name="connsiteY1175" fmla="*/ 1490490 h 3181350"/>
                <a:gd name="connsiteX1176" fmla="*/ 278676 w 1581150"/>
                <a:gd name="connsiteY1176" fmla="*/ 1488299 h 3181350"/>
                <a:gd name="connsiteX1177" fmla="*/ 278676 w 1581150"/>
                <a:gd name="connsiteY1177" fmla="*/ 1500587 h 3181350"/>
                <a:gd name="connsiteX1178" fmla="*/ 283153 w 1581150"/>
                <a:gd name="connsiteY1178" fmla="*/ 1495634 h 3181350"/>
                <a:gd name="connsiteX1179" fmla="*/ 285820 w 1581150"/>
                <a:gd name="connsiteY1179" fmla="*/ 1498682 h 3181350"/>
                <a:gd name="connsiteX1180" fmla="*/ 284677 w 1581150"/>
                <a:gd name="connsiteY1180" fmla="*/ 1509064 h 3181350"/>
                <a:gd name="connsiteX1181" fmla="*/ 290392 w 1581150"/>
                <a:gd name="connsiteY1181" fmla="*/ 1506683 h 3181350"/>
                <a:gd name="connsiteX1182" fmla="*/ 292011 w 1581150"/>
                <a:gd name="connsiteY1182" fmla="*/ 1502397 h 3181350"/>
                <a:gd name="connsiteX1183" fmla="*/ 292297 w 1581150"/>
                <a:gd name="connsiteY1183" fmla="*/ 1502587 h 3181350"/>
                <a:gd name="connsiteX1184" fmla="*/ 292297 w 1581150"/>
                <a:gd name="connsiteY1184" fmla="*/ 1500396 h 3181350"/>
                <a:gd name="connsiteX1185" fmla="*/ 292488 w 1581150"/>
                <a:gd name="connsiteY1185" fmla="*/ 1494015 h 3181350"/>
                <a:gd name="connsiteX1186" fmla="*/ 293059 w 1581150"/>
                <a:gd name="connsiteY1186" fmla="*/ 1493157 h 3181350"/>
                <a:gd name="connsiteX1187" fmla="*/ 292583 w 1581150"/>
                <a:gd name="connsiteY1187" fmla="*/ 1492967 h 3181350"/>
                <a:gd name="connsiteX1188" fmla="*/ 292583 w 1581150"/>
                <a:gd name="connsiteY1188" fmla="*/ 1491538 h 3181350"/>
                <a:gd name="connsiteX1189" fmla="*/ 299250 w 1581150"/>
                <a:gd name="connsiteY1189" fmla="*/ 1495443 h 3181350"/>
                <a:gd name="connsiteX1190" fmla="*/ 296393 w 1581150"/>
                <a:gd name="connsiteY1190" fmla="*/ 1502777 h 3181350"/>
                <a:gd name="connsiteX1191" fmla="*/ 313633 w 1581150"/>
                <a:gd name="connsiteY1191" fmla="*/ 1495634 h 3181350"/>
                <a:gd name="connsiteX1192" fmla="*/ 314395 w 1581150"/>
                <a:gd name="connsiteY1192" fmla="*/ 1497824 h 3181350"/>
                <a:gd name="connsiteX1193" fmla="*/ 313062 w 1581150"/>
                <a:gd name="connsiteY1193" fmla="*/ 1497729 h 3181350"/>
                <a:gd name="connsiteX1194" fmla="*/ 311061 w 1581150"/>
                <a:gd name="connsiteY1194" fmla="*/ 1500968 h 3181350"/>
                <a:gd name="connsiteX1195" fmla="*/ 307061 w 1581150"/>
                <a:gd name="connsiteY1195" fmla="*/ 1504016 h 3181350"/>
                <a:gd name="connsiteX1196" fmla="*/ 325063 w 1581150"/>
                <a:gd name="connsiteY1196" fmla="*/ 1513827 h 3181350"/>
                <a:gd name="connsiteX1197" fmla="*/ 324777 w 1581150"/>
                <a:gd name="connsiteY1197" fmla="*/ 1518494 h 3181350"/>
                <a:gd name="connsiteX1198" fmla="*/ 315919 w 1581150"/>
                <a:gd name="connsiteY1198" fmla="*/ 1517351 h 3181350"/>
                <a:gd name="connsiteX1199" fmla="*/ 316586 w 1581150"/>
                <a:gd name="connsiteY1199" fmla="*/ 1525161 h 3181350"/>
                <a:gd name="connsiteX1200" fmla="*/ 309728 w 1581150"/>
                <a:gd name="connsiteY1200" fmla="*/ 1522780 h 3181350"/>
                <a:gd name="connsiteX1201" fmla="*/ 293535 w 1581150"/>
                <a:gd name="connsiteY1201" fmla="*/ 1510016 h 3181350"/>
                <a:gd name="connsiteX1202" fmla="*/ 295345 w 1581150"/>
                <a:gd name="connsiteY1202" fmla="*/ 1522494 h 3181350"/>
                <a:gd name="connsiteX1203" fmla="*/ 291345 w 1581150"/>
                <a:gd name="connsiteY1203" fmla="*/ 1525066 h 3181350"/>
                <a:gd name="connsiteX1204" fmla="*/ 284677 w 1581150"/>
                <a:gd name="connsiteY1204" fmla="*/ 1521161 h 3181350"/>
                <a:gd name="connsiteX1205" fmla="*/ 261912 w 1581150"/>
                <a:gd name="connsiteY1205" fmla="*/ 1529066 h 3181350"/>
                <a:gd name="connsiteX1206" fmla="*/ 253816 w 1581150"/>
                <a:gd name="connsiteY1206" fmla="*/ 1520018 h 3181350"/>
                <a:gd name="connsiteX1207" fmla="*/ 274390 w 1581150"/>
                <a:gd name="connsiteY1207" fmla="*/ 1519923 h 3181350"/>
                <a:gd name="connsiteX1208" fmla="*/ 248958 w 1581150"/>
                <a:gd name="connsiteY1208" fmla="*/ 1514874 h 3181350"/>
                <a:gd name="connsiteX1209" fmla="*/ 243815 w 1581150"/>
                <a:gd name="connsiteY1209" fmla="*/ 1520399 h 3181350"/>
                <a:gd name="connsiteX1210" fmla="*/ 239910 w 1581150"/>
                <a:gd name="connsiteY1210" fmla="*/ 1519446 h 3181350"/>
                <a:gd name="connsiteX1211" fmla="*/ 235338 w 1581150"/>
                <a:gd name="connsiteY1211" fmla="*/ 1516017 h 3181350"/>
                <a:gd name="connsiteX1212" fmla="*/ 238100 w 1581150"/>
                <a:gd name="connsiteY1212" fmla="*/ 1512493 h 3181350"/>
                <a:gd name="connsiteX1213" fmla="*/ 243910 w 1581150"/>
                <a:gd name="connsiteY1213" fmla="*/ 1509921 h 3181350"/>
                <a:gd name="connsiteX1214" fmla="*/ 244863 w 1581150"/>
                <a:gd name="connsiteY1214" fmla="*/ 1509921 h 3181350"/>
                <a:gd name="connsiteX1215" fmla="*/ 244767 w 1581150"/>
                <a:gd name="connsiteY1215" fmla="*/ 1509636 h 3181350"/>
                <a:gd name="connsiteX1216" fmla="*/ 251530 w 1581150"/>
                <a:gd name="connsiteY1216" fmla="*/ 1505540 h 3181350"/>
                <a:gd name="connsiteX1217" fmla="*/ 260103 w 1581150"/>
                <a:gd name="connsiteY1217" fmla="*/ 1514112 h 3181350"/>
                <a:gd name="connsiteX1218" fmla="*/ 266961 w 1581150"/>
                <a:gd name="connsiteY1218" fmla="*/ 1511064 h 3181350"/>
                <a:gd name="connsiteX1219" fmla="*/ 278391 w 1581150"/>
                <a:gd name="connsiteY1219" fmla="*/ 1514112 h 3181350"/>
                <a:gd name="connsiteX1220" fmla="*/ 274962 w 1581150"/>
                <a:gd name="connsiteY1220" fmla="*/ 1510493 h 3181350"/>
                <a:gd name="connsiteX1221" fmla="*/ 275057 w 1581150"/>
                <a:gd name="connsiteY1221" fmla="*/ 1510398 h 3181350"/>
                <a:gd name="connsiteX1222" fmla="*/ 274771 w 1581150"/>
                <a:gd name="connsiteY1222" fmla="*/ 1510302 h 3181350"/>
                <a:gd name="connsiteX1223" fmla="*/ 267818 w 1581150"/>
                <a:gd name="connsiteY1223" fmla="*/ 1506587 h 3181350"/>
                <a:gd name="connsiteX1224" fmla="*/ 261627 w 1581150"/>
                <a:gd name="connsiteY1224" fmla="*/ 1497253 h 3181350"/>
                <a:gd name="connsiteX1225" fmla="*/ 264389 w 1581150"/>
                <a:gd name="connsiteY1225" fmla="*/ 1498491 h 3181350"/>
                <a:gd name="connsiteX1226" fmla="*/ 258864 w 1581150"/>
                <a:gd name="connsiteY1226" fmla="*/ 1491919 h 3181350"/>
                <a:gd name="connsiteX1227" fmla="*/ 256769 w 1581150"/>
                <a:gd name="connsiteY1227" fmla="*/ 1489061 h 3181350"/>
                <a:gd name="connsiteX1228" fmla="*/ 258007 w 1581150"/>
                <a:gd name="connsiteY1228" fmla="*/ 1487157 h 3181350"/>
                <a:gd name="connsiteX1229" fmla="*/ 264294 w 1581150"/>
                <a:gd name="connsiteY1229" fmla="*/ 1481251 h 3181350"/>
                <a:gd name="connsiteX1230" fmla="*/ 258769 w 1581150"/>
                <a:gd name="connsiteY1230" fmla="*/ 1482203 h 3181350"/>
                <a:gd name="connsiteX1231" fmla="*/ 259626 w 1581150"/>
                <a:gd name="connsiteY1231" fmla="*/ 1481061 h 3181350"/>
                <a:gd name="connsiteX1232" fmla="*/ 256769 w 1581150"/>
                <a:gd name="connsiteY1232" fmla="*/ 1479822 h 3181350"/>
                <a:gd name="connsiteX1233" fmla="*/ 259722 w 1581150"/>
                <a:gd name="connsiteY1233" fmla="*/ 1468392 h 3181350"/>
                <a:gd name="connsiteX1234" fmla="*/ 252387 w 1581150"/>
                <a:gd name="connsiteY1234" fmla="*/ 1467821 h 3181350"/>
                <a:gd name="connsiteX1235" fmla="*/ 249244 w 1581150"/>
                <a:gd name="connsiteY1235" fmla="*/ 1459724 h 3181350"/>
                <a:gd name="connsiteX1236" fmla="*/ 256483 w 1581150"/>
                <a:gd name="connsiteY1236" fmla="*/ 1461820 h 3181350"/>
                <a:gd name="connsiteX1237" fmla="*/ 249339 w 1581150"/>
                <a:gd name="connsiteY1237" fmla="*/ 1458105 h 3181350"/>
                <a:gd name="connsiteX1238" fmla="*/ 247530 w 1581150"/>
                <a:gd name="connsiteY1238" fmla="*/ 1457819 h 3181350"/>
                <a:gd name="connsiteX1239" fmla="*/ 248863 w 1581150"/>
                <a:gd name="connsiteY1239" fmla="*/ 1455152 h 3181350"/>
                <a:gd name="connsiteX1240" fmla="*/ 244196 w 1581150"/>
                <a:gd name="connsiteY1240" fmla="*/ 1453628 h 3181350"/>
                <a:gd name="connsiteX1241" fmla="*/ 244196 w 1581150"/>
                <a:gd name="connsiteY1241" fmla="*/ 1451533 h 3181350"/>
                <a:gd name="connsiteX1242" fmla="*/ 249339 w 1581150"/>
                <a:gd name="connsiteY1242" fmla="*/ 1452105 h 3181350"/>
                <a:gd name="connsiteX1243" fmla="*/ 244482 w 1581150"/>
                <a:gd name="connsiteY1243" fmla="*/ 1448485 h 3181350"/>
                <a:gd name="connsiteX1244" fmla="*/ 244482 w 1581150"/>
                <a:gd name="connsiteY1244" fmla="*/ 1448390 h 3181350"/>
                <a:gd name="connsiteX1245" fmla="*/ 244386 w 1581150"/>
                <a:gd name="connsiteY1245" fmla="*/ 1448390 h 3181350"/>
                <a:gd name="connsiteX1246" fmla="*/ 243720 w 1581150"/>
                <a:gd name="connsiteY1246" fmla="*/ 1440674 h 3181350"/>
                <a:gd name="connsiteX1247" fmla="*/ 236385 w 1581150"/>
                <a:gd name="connsiteY1247" fmla="*/ 1441341 h 3181350"/>
                <a:gd name="connsiteX1248" fmla="*/ 240386 w 1581150"/>
                <a:gd name="connsiteY1248" fmla="*/ 1449628 h 3181350"/>
                <a:gd name="connsiteX1249" fmla="*/ 234861 w 1581150"/>
                <a:gd name="connsiteY1249" fmla="*/ 1452390 h 3181350"/>
                <a:gd name="connsiteX1250" fmla="*/ 242481 w 1581150"/>
                <a:gd name="connsiteY1250" fmla="*/ 1455724 h 3181350"/>
                <a:gd name="connsiteX1251" fmla="*/ 242862 w 1581150"/>
                <a:gd name="connsiteY1251" fmla="*/ 1459058 h 3181350"/>
                <a:gd name="connsiteX1252" fmla="*/ 244482 w 1581150"/>
                <a:gd name="connsiteY1252" fmla="*/ 1459248 h 3181350"/>
                <a:gd name="connsiteX1253" fmla="*/ 248768 w 1581150"/>
                <a:gd name="connsiteY1253" fmla="*/ 1464487 h 3181350"/>
                <a:gd name="connsiteX1254" fmla="*/ 250006 w 1581150"/>
                <a:gd name="connsiteY1254" fmla="*/ 1472488 h 3181350"/>
                <a:gd name="connsiteX1255" fmla="*/ 246101 w 1581150"/>
                <a:gd name="connsiteY1255" fmla="*/ 1475155 h 3181350"/>
                <a:gd name="connsiteX1256" fmla="*/ 233528 w 1581150"/>
                <a:gd name="connsiteY1256" fmla="*/ 1474488 h 3181350"/>
                <a:gd name="connsiteX1257" fmla="*/ 228099 w 1581150"/>
                <a:gd name="connsiteY1257" fmla="*/ 1470869 h 3181350"/>
                <a:gd name="connsiteX1258" fmla="*/ 230766 w 1581150"/>
                <a:gd name="connsiteY1258" fmla="*/ 1478298 h 3181350"/>
                <a:gd name="connsiteX1259" fmla="*/ 232671 w 1581150"/>
                <a:gd name="connsiteY1259" fmla="*/ 1483156 h 3181350"/>
                <a:gd name="connsiteX1260" fmla="*/ 232575 w 1581150"/>
                <a:gd name="connsiteY1260" fmla="*/ 1483823 h 3181350"/>
                <a:gd name="connsiteX1261" fmla="*/ 224098 w 1581150"/>
                <a:gd name="connsiteY1261" fmla="*/ 1473822 h 3181350"/>
                <a:gd name="connsiteX1262" fmla="*/ 214764 w 1581150"/>
                <a:gd name="connsiteY1262" fmla="*/ 1474679 h 3181350"/>
                <a:gd name="connsiteX1263" fmla="*/ 213430 w 1581150"/>
                <a:gd name="connsiteY1263" fmla="*/ 1468297 h 3181350"/>
                <a:gd name="connsiteX1264" fmla="*/ 224479 w 1581150"/>
                <a:gd name="connsiteY1264" fmla="*/ 1469154 h 3181350"/>
                <a:gd name="connsiteX1265" fmla="*/ 212573 w 1581150"/>
                <a:gd name="connsiteY1265" fmla="*/ 1455724 h 3181350"/>
                <a:gd name="connsiteX1266" fmla="*/ 210192 w 1581150"/>
                <a:gd name="connsiteY1266" fmla="*/ 1463439 h 3181350"/>
                <a:gd name="connsiteX1267" fmla="*/ 201524 w 1581150"/>
                <a:gd name="connsiteY1267" fmla="*/ 1459248 h 3181350"/>
                <a:gd name="connsiteX1268" fmla="*/ 200286 w 1581150"/>
                <a:gd name="connsiteY1268" fmla="*/ 1459153 h 3181350"/>
                <a:gd name="connsiteX1269" fmla="*/ 196380 w 1581150"/>
                <a:gd name="connsiteY1269" fmla="*/ 1458105 h 3181350"/>
                <a:gd name="connsiteX1270" fmla="*/ 191618 w 1581150"/>
                <a:gd name="connsiteY1270" fmla="*/ 1452962 h 3181350"/>
                <a:gd name="connsiteX1271" fmla="*/ 193237 w 1581150"/>
                <a:gd name="connsiteY1271" fmla="*/ 1456391 h 3181350"/>
                <a:gd name="connsiteX1272" fmla="*/ 192380 w 1581150"/>
                <a:gd name="connsiteY1272" fmla="*/ 1455819 h 3181350"/>
                <a:gd name="connsiteX1273" fmla="*/ 193142 w 1581150"/>
                <a:gd name="connsiteY1273" fmla="*/ 1460868 h 3181350"/>
                <a:gd name="connsiteX1274" fmla="*/ 186760 w 1581150"/>
                <a:gd name="connsiteY1274" fmla="*/ 1461630 h 3181350"/>
                <a:gd name="connsiteX1275" fmla="*/ 183331 w 1581150"/>
                <a:gd name="connsiteY1275" fmla="*/ 1449533 h 3181350"/>
                <a:gd name="connsiteX1276" fmla="*/ 183141 w 1581150"/>
                <a:gd name="connsiteY1276" fmla="*/ 1448961 h 3181350"/>
                <a:gd name="connsiteX1277" fmla="*/ 182569 w 1581150"/>
                <a:gd name="connsiteY1277" fmla="*/ 1441056 h 3181350"/>
                <a:gd name="connsiteX1278" fmla="*/ 171901 w 1581150"/>
                <a:gd name="connsiteY1278" fmla="*/ 1439722 h 3181350"/>
                <a:gd name="connsiteX1279" fmla="*/ 164186 w 1581150"/>
                <a:gd name="connsiteY1279" fmla="*/ 1443341 h 3181350"/>
                <a:gd name="connsiteX1280" fmla="*/ 154756 w 1581150"/>
                <a:gd name="connsiteY1280" fmla="*/ 1459058 h 3181350"/>
                <a:gd name="connsiteX1281" fmla="*/ 169329 w 1581150"/>
                <a:gd name="connsiteY1281" fmla="*/ 1457819 h 3181350"/>
                <a:gd name="connsiteX1282" fmla="*/ 169044 w 1581150"/>
                <a:gd name="connsiteY1282" fmla="*/ 1447056 h 3181350"/>
                <a:gd name="connsiteX1283" fmla="*/ 175711 w 1581150"/>
                <a:gd name="connsiteY1283" fmla="*/ 1450961 h 3181350"/>
                <a:gd name="connsiteX1284" fmla="*/ 173520 w 1581150"/>
                <a:gd name="connsiteY1284" fmla="*/ 1451723 h 3181350"/>
                <a:gd name="connsiteX1285" fmla="*/ 172282 w 1581150"/>
                <a:gd name="connsiteY1285" fmla="*/ 1452771 h 3181350"/>
                <a:gd name="connsiteX1286" fmla="*/ 173139 w 1581150"/>
                <a:gd name="connsiteY1286" fmla="*/ 1453152 h 3181350"/>
                <a:gd name="connsiteX1287" fmla="*/ 168663 w 1581150"/>
                <a:gd name="connsiteY1287" fmla="*/ 1462391 h 3181350"/>
                <a:gd name="connsiteX1288" fmla="*/ 171330 w 1581150"/>
                <a:gd name="connsiteY1288" fmla="*/ 1468869 h 3181350"/>
                <a:gd name="connsiteX1289" fmla="*/ 164948 w 1581150"/>
                <a:gd name="connsiteY1289" fmla="*/ 1475727 h 3181350"/>
                <a:gd name="connsiteX1290" fmla="*/ 162281 w 1581150"/>
                <a:gd name="connsiteY1290" fmla="*/ 1469249 h 3181350"/>
                <a:gd name="connsiteX1291" fmla="*/ 150756 w 1581150"/>
                <a:gd name="connsiteY1291" fmla="*/ 1473917 h 3181350"/>
                <a:gd name="connsiteX1292" fmla="*/ 153613 w 1581150"/>
                <a:gd name="connsiteY1292" fmla="*/ 1478870 h 3181350"/>
                <a:gd name="connsiteX1293" fmla="*/ 158947 w 1581150"/>
                <a:gd name="connsiteY1293" fmla="*/ 1479536 h 3181350"/>
                <a:gd name="connsiteX1294" fmla="*/ 155423 w 1581150"/>
                <a:gd name="connsiteY1294" fmla="*/ 1491443 h 3181350"/>
                <a:gd name="connsiteX1295" fmla="*/ 161138 w 1581150"/>
                <a:gd name="connsiteY1295" fmla="*/ 1489061 h 3181350"/>
                <a:gd name="connsiteX1296" fmla="*/ 163995 w 1581150"/>
                <a:gd name="connsiteY1296" fmla="*/ 1481727 h 3181350"/>
                <a:gd name="connsiteX1297" fmla="*/ 173520 w 1581150"/>
                <a:gd name="connsiteY1297" fmla="*/ 1490586 h 3181350"/>
                <a:gd name="connsiteX1298" fmla="*/ 169044 w 1581150"/>
                <a:gd name="connsiteY1298" fmla="*/ 1483918 h 3181350"/>
                <a:gd name="connsiteX1299" fmla="*/ 176378 w 1581150"/>
                <a:gd name="connsiteY1299" fmla="*/ 1483251 h 3181350"/>
                <a:gd name="connsiteX1300" fmla="*/ 175902 w 1581150"/>
                <a:gd name="connsiteY1300" fmla="*/ 1473917 h 3181350"/>
                <a:gd name="connsiteX1301" fmla="*/ 178092 w 1581150"/>
                <a:gd name="connsiteY1301" fmla="*/ 1473536 h 3181350"/>
                <a:gd name="connsiteX1302" fmla="*/ 182760 w 1581150"/>
                <a:gd name="connsiteY1302" fmla="*/ 1484966 h 3181350"/>
                <a:gd name="connsiteX1303" fmla="*/ 190665 w 1581150"/>
                <a:gd name="connsiteY1303" fmla="*/ 1477632 h 3181350"/>
                <a:gd name="connsiteX1304" fmla="*/ 184760 w 1581150"/>
                <a:gd name="connsiteY1304" fmla="*/ 1473536 h 3181350"/>
                <a:gd name="connsiteX1305" fmla="*/ 184950 w 1581150"/>
                <a:gd name="connsiteY1305" fmla="*/ 1473440 h 3181350"/>
                <a:gd name="connsiteX1306" fmla="*/ 185617 w 1581150"/>
                <a:gd name="connsiteY1306" fmla="*/ 1468869 h 3181350"/>
                <a:gd name="connsiteX1307" fmla="*/ 189332 w 1581150"/>
                <a:gd name="connsiteY1307" fmla="*/ 1467821 h 3181350"/>
                <a:gd name="connsiteX1308" fmla="*/ 197428 w 1581150"/>
                <a:gd name="connsiteY1308" fmla="*/ 1469726 h 3181350"/>
                <a:gd name="connsiteX1309" fmla="*/ 198381 w 1581150"/>
                <a:gd name="connsiteY1309" fmla="*/ 1471916 h 3181350"/>
                <a:gd name="connsiteX1310" fmla="*/ 192761 w 1581150"/>
                <a:gd name="connsiteY1310" fmla="*/ 1473060 h 3181350"/>
                <a:gd name="connsiteX1311" fmla="*/ 194952 w 1581150"/>
                <a:gd name="connsiteY1311" fmla="*/ 1478965 h 3181350"/>
                <a:gd name="connsiteX1312" fmla="*/ 194856 w 1581150"/>
                <a:gd name="connsiteY1312" fmla="*/ 1479346 h 3181350"/>
                <a:gd name="connsiteX1313" fmla="*/ 195142 w 1581150"/>
                <a:gd name="connsiteY1313" fmla="*/ 1479346 h 3181350"/>
                <a:gd name="connsiteX1314" fmla="*/ 197238 w 1581150"/>
                <a:gd name="connsiteY1314" fmla="*/ 1483918 h 3181350"/>
                <a:gd name="connsiteX1315" fmla="*/ 194666 w 1581150"/>
                <a:gd name="connsiteY1315" fmla="*/ 1483727 h 3181350"/>
                <a:gd name="connsiteX1316" fmla="*/ 190284 w 1581150"/>
                <a:gd name="connsiteY1316" fmla="*/ 1482203 h 3181350"/>
                <a:gd name="connsiteX1317" fmla="*/ 191618 w 1581150"/>
                <a:gd name="connsiteY1317" fmla="*/ 1485728 h 3181350"/>
                <a:gd name="connsiteX1318" fmla="*/ 178854 w 1581150"/>
                <a:gd name="connsiteY1318" fmla="*/ 1491062 h 3181350"/>
                <a:gd name="connsiteX1319" fmla="*/ 185998 w 1581150"/>
                <a:gd name="connsiteY1319" fmla="*/ 1504206 h 3181350"/>
                <a:gd name="connsiteX1320" fmla="*/ 189427 w 1581150"/>
                <a:gd name="connsiteY1320" fmla="*/ 1503920 h 3181350"/>
                <a:gd name="connsiteX1321" fmla="*/ 202953 w 1581150"/>
                <a:gd name="connsiteY1321" fmla="*/ 1511445 h 3181350"/>
                <a:gd name="connsiteX1322" fmla="*/ 195809 w 1581150"/>
                <a:gd name="connsiteY1322" fmla="*/ 1509350 h 3181350"/>
                <a:gd name="connsiteX1323" fmla="*/ 194380 w 1581150"/>
                <a:gd name="connsiteY1323" fmla="*/ 1516398 h 3181350"/>
                <a:gd name="connsiteX1324" fmla="*/ 193523 w 1581150"/>
                <a:gd name="connsiteY1324" fmla="*/ 1515827 h 3181350"/>
                <a:gd name="connsiteX1325" fmla="*/ 172092 w 1581150"/>
                <a:gd name="connsiteY1325" fmla="*/ 1526971 h 3181350"/>
                <a:gd name="connsiteX1326" fmla="*/ 182664 w 1581150"/>
                <a:gd name="connsiteY1326" fmla="*/ 1516017 h 3181350"/>
                <a:gd name="connsiteX1327" fmla="*/ 187522 w 1581150"/>
                <a:gd name="connsiteY1327" fmla="*/ 1519732 h 3181350"/>
                <a:gd name="connsiteX1328" fmla="*/ 190761 w 1581150"/>
                <a:gd name="connsiteY1328" fmla="*/ 1509350 h 3181350"/>
                <a:gd name="connsiteX1329" fmla="*/ 183236 w 1581150"/>
                <a:gd name="connsiteY1329" fmla="*/ 1511445 h 3181350"/>
                <a:gd name="connsiteX1330" fmla="*/ 176759 w 1581150"/>
                <a:gd name="connsiteY1330" fmla="*/ 1493729 h 3181350"/>
                <a:gd name="connsiteX1331" fmla="*/ 172377 w 1581150"/>
                <a:gd name="connsiteY1331" fmla="*/ 1499348 h 3181350"/>
                <a:gd name="connsiteX1332" fmla="*/ 174663 w 1581150"/>
                <a:gd name="connsiteY1332" fmla="*/ 1508873 h 3181350"/>
                <a:gd name="connsiteX1333" fmla="*/ 181712 w 1581150"/>
                <a:gd name="connsiteY1333" fmla="*/ 1509731 h 3181350"/>
                <a:gd name="connsiteX1334" fmla="*/ 176664 w 1581150"/>
                <a:gd name="connsiteY1334" fmla="*/ 1519827 h 3181350"/>
                <a:gd name="connsiteX1335" fmla="*/ 169139 w 1581150"/>
                <a:gd name="connsiteY1335" fmla="*/ 1522018 h 3181350"/>
                <a:gd name="connsiteX1336" fmla="*/ 171520 w 1581150"/>
                <a:gd name="connsiteY1336" fmla="*/ 1517732 h 3181350"/>
                <a:gd name="connsiteX1337" fmla="*/ 165996 w 1581150"/>
                <a:gd name="connsiteY1337" fmla="*/ 1518589 h 3181350"/>
                <a:gd name="connsiteX1338" fmla="*/ 164853 w 1581150"/>
                <a:gd name="connsiteY1338" fmla="*/ 1513827 h 3181350"/>
                <a:gd name="connsiteX1339" fmla="*/ 166662 w 1581150"/>
                <a:gd name="connsiteY1339" fmla="*/ 1526399 h 3181350"/>
                <a:gd name="connsiteX1340" fmla="*/ 162281 w 1581150"/>
                <a:gd name="connsiteY1340" fmla="*/ 1532019 h 3181350"/>
                <a:gd name="connsiteX1341" fmla="*/ 147612 w 1581150"/>
                <a:gd name="connsiteY1341" fmla="*/ 1520970 h 3181350"/>
                <a:gd name="connsiteX1342" fmla="*/ 141231 w 1581150"/>
                <a:gd name="connsiteY1342" fmla="*/ 1527923 h 3181350"/>
                <a:gd name="connsiteX1343" fmla="*/ 152565 w 1581150"/>
                <a:gd name="connsiteY1343" fmla="*/ 1549355 h 3181350"/>
                <a:gd name="connsiteX1344" fmla="*/ 160566 w 1581150"/>
                <a:gd name="connsiteY1344" fmla="*/ 1544211 h 3181350"/>
                <a:gd name="connsiteX1345" fmla="*/ 182950 w 1581150"/>
                <a:gd name="connsiteY1345" fmla="*/ 1563928 h 3181350"/>
                <a:gd name="connsiteX1346" fmla="*/ 174378 w 1581150"/>
                <a:gd name="connsiteY1346" fmla="*/ 1573644 h 3181350"/>
                <a:gd name="connsiteX1347" fmla="*/ 173044 w 1581150"/>
                <a:gd name="connsiteY1347" fmla="*/ 1570405 h 3181350"/>
                <a:gd name="connsiteX1348" fmla="*/ 175711 w 1581150"/>
                <a:gd name="connsiteY1348" fmla="*/ 1564595 h 3181350"/>
                <a:gd name="connsiteX1349" fmla="*/ 170377 w 1581150"/>
                <a:gd name="connsiteY1349" fmla="*/ 1563928 h 3181350"/>
                <a:gd name="connsiteX1350" fmla="*/ 166472 w 1581150"/>
                <a:gd name="connsiteY1350" fmla="*/ 1566500 h 3181350"/>
                <a:gd name="connsiteX1351" fmla="*/ 169329 w 1581150"/>
                <a:gd name="connsiteY1351" fmla="*/ 1571453 h 3181350"/>
                <a:gd name="connsiteX1352" fmla="*/ 156280 w 1581150"/>
                <a:gd name="connsiteY1352" fmla="*/ 1574406 h 3181350"/>
                <a:gd name="connsiteX1353" fmla="*/ 158947 w 1581150"/>
                <a:gd name="connsiteY1353" fmla="*/ 1580882 h 3181350"/>
                <a:gd name="connsiteX1354" fmla="*/ 148565 w 1581150"/>
                <a:gd name="connsiteY1354" fmla="*/ 1578025 h 3181350"/>
                <a:gd name="connsiteX1355" fmla="*/ 150946 w 1581150"/>
                <a:gd name="connsiteY1355" fmla="*/ 1586026 h 3181350"/>
                <a:gd name="connsiteX1356" fmla="*/ 165329 w 1581150"/>
                <a:gd name="connsiteY1356" fmla="*/ 1586312 h 3181350"/>
                <a:gd name="connsiteX1357" fmla="*/ 168186 w 1581150"/>
                <a:gd name="connsiteY1357" fmla="*/ 1591265 h 3181350"/>
                <a:gd name="connsiteX1358" fmla="*/ 174282 w 1581150"/>
                <a:gd name="connsiteY1358" fmla="*/ 1586978 h 3181350"/>
                <a:gd name="connsiteX1359" fmla="*/ 181140 w 1581150"/>
                <a:gd name="connsiteY1359" fmla="*/ 1589360 h 3181350"/>
                <a:gd name="connsiteX1360" fmla="*/ 187427 w 1581150"/>
                <a:gd name="connsiteY1360" fmla="*/ 1595170 h 3181350"/>
                <a:gd name="connsiteX1361" fmla="*/ 185998 w 1581150"/>
                <a:gd name="connsiteY1361" fmla="*/ 1605266 h 3181350"/>
                <a:gd name="connsiteX1362" fmla="*/ 178378 w 1581150"/>
                <a:gd name="connsiteY1362" fmla="*/ 1593265 h 3181350"/>
                <a:gd name="connsiteX1363" fmla="*/ 181807 w 1581150"/>
                <a:gd name="connsiteY1363" fmla="*/ 1604600 h 3181350"/>
                <a:gd name="connsiteX1364" fmla="*/ 175044 w 1581150"/>
                <a:gd name="connsiteY1364" fmla="*/ 1605933 h 3181350"/>
                <a:gd name="connsiteX1365" fmla="*/ 179235 w 1581150"/>
                <a:gd name="connsiteY1365" fmla="*/ 1601837 h 3181350"/>
                <a:gd name="connsiteX1366" fmla="*/ 168091 w 1581150"/>
                <a:gd name="connsiteY1366" fmla="*/ 1591169 h 3181350"/>
                <a:gd name="connsiteX1367" fmla="*/ 160757 w 1581150"/>
                <a:gd name="connsiteY1367" fmla="*/ 1591836 h 3181350"/>
                <a:gd name="connsiteX1368" fmla="*/ 159423 w 1581150"/>
                <a:gd name="connsiteY1368" fmla="*/ 1600885 h 3181350"/>
                <a:gd name="connsiteX1369" fmla="*/ 166758 w 1581150"/>
                <a:gd name="connsiteY1369" fmla="*/ 1600218 h 3181350"/>
                <a:gd name="connsiteX1370" fmla="*/ 168091 w 1581150"/>
                <a:gd name="connsiteY1370" fmla="*/ 1615839 h 3181350"/>
                <a:gd name="connsiteX1371" fmla="*/ 164948 w 1581150"/>
                <a:gd name="connsiteY1371" fmla="*/ 1612315 h 3181350"/>
                <a:gd name="connsiteX1372" fmla="*/ 167329 w 1581150"/>
                <a:gd name="connsiteY1372" fmla="*/ 1608029 h 3181350"/>
                <a:gd name="connsiteX1373" fmla="*/ 154280 w 1581150"/>
                <a:gd name="connsiteY1373" fmla="*/ 1611077 h 3181350"/>
                <a:gd name="connsiteX1374" fmla="*/ 156661 w 1581150"/>
                <a:gd name="connsiteY1374" fmla="*/ 1606695 h 3181350"/>
                <a:gd name="connsiteX1375" fmla="*/ 150946 w 1581150"/>
                <a:gd name="connsiteY1375" fmla="*/ 1609077 h 3181350"/>
                <a:gd name="connsiteX1376" fmla="*/ 151327 w 1581150"/>
                <a:gd name="connsiteY1376" fmla="*/ 1632127 h 3181350"/>
                <a:gd name="connsiteX1377" fmla="*/ 140278 w 1581150"/>
                <a:gd name="connsiteY1377" fmla="*/ 1633841 h 3181350"/>
                <a:gd name="connsiteX1378" fmla="*/ 140278 w 1581150"/>
                <a:gd name="connsiteY1378" fmla="*/ 1646129 h 3181350"/>
                <a:gd name="connsiteX1379" fmla="*/ 163995 w 1581150"/>
                <a:gd name="connsiteY1379" fmla="*/ 1656797 h 3181350"/>
                <a:gd name="connsiteX1380" fmla="*/ 164948 w 1581150"/>
                <a:gd name="connsiteY1380" fmla="*/ 1663083 h 3181350"/>
                <a:gd name="connsiteX1381" fmla="*/ 166472 w 1581150"/>
                <a:gd name="connsiteY1381" fmla="*/ 1652511 h 3181350"/>
                <a:gd name="connsiteX1382" fmla="*/ 152280 w 1581150"/>
                <a:gd name="connsiteY1382" fmla="*/ 1650796 h 3181350"/>
                <a:gd name="connsiteX1383" fmla="*/ 147993 w 1581150"/>
                <a:gd name="connsiteY1383" fmla="*/ 1642605 h 3181350"/>
                <a:gd name="connsiteX1384" fmla="*/ 161519 w 1581150"/>
                <a:gd name="connsiteY1384" fmla="*/ 1636604 h 3181350"/>
                <a:gd name="connsiteX1385" fmla="*/ 167996 w 1581150"/>
                <a:gd name="connsiteY1385" fmla="*/ 1642033 h 3181350"/>
                <a:gd name="connsiteX1386" fmla="*/ 167805 w 1581150"/>
                <a:gd name="connsiteY1386" fmla="*/ 1643557 h 3181350"/>
                <a:gd name="connsiteX1387" fmla="*/ 156661 w 1581150"/>
                <a:gd name="connsiteY1387" fmla="*/ 1620602 h 3181350"/>
                <a:gd name="connsiteX1388" fmla="*/ 164186 w 1581150"/>
                <a:gd name="connsiteY1388" fmla="*/ 1618506 h 3181350"/>
                <a:gd name="connsiteX1389" fmla="*/ 174187 w 1581150"/>
                <a:gd name="connsiteY1389" fmla="*/ 1624316 h 3181350"/>
                <a:gd name="connsiteX1390" fmla="*/ 178092 w 1581150"/>
                <a:gd name="connsiteY1390" fmla="*/ 1609457 h 3181350"/>
                <a:gd name="connsiteX1391" fmla="*/ 182950 w 1581150"/>
                <a:gd name="connsiteY1391" fmla="*/ 1608981 h 3181350"/>
                <a:gd name="connsiteX1392" fmla="*/ 179807 w 1581150"/>
                <a:gd name="connsiteY1392" fmla="*/ 1623364 h 3181350"/>
                <a:gd name="connsiteX1393" fmla="*/ 184760 w 1581150"/>
                <a:gd name="connsiteY1393" fmla="*/ 1626793 h 3181350"/>
                <a:gd name="connsiteX1394" fmla="*/ 174854 w 1581150"/>
                <a:gd name="connsiteY1394" fmla="*/ 1644414 h 3181350"/>
                <a:gd name="connsiteX1395" fmla="*/ 182569 w 1581150"/>
                <a:gd name="connsiteY1395" fmla="*/ 1641557 h 3181350"/>
                <a:gd name="connsiteX1396" fmla="*/ 183331 w 1581150"/>
                <a:gd name="connsiteY1396" fmla="*/ 1648891 h 3181350"/>
                <a:gd name="connsiteX1397" fmla="*/ 200667 w 1581150"/>
                <a:gd name="connsiteY1397" fmla="*/ 1639176 h 3181350"/>
                <a:gd name="connsiteX1398" fmla="*/ 202286 w 1581150"/>
                <a:gd name="connsiteY1398" fmla="*/ 1642509 h 3181350"/>
                <a:gd name="connsiteX1399" fmla="*/ 200000 w 1581150"/>
                <a:gd name="connsiteY1399" fmla="*/ 1648605 h 3181350"/>
                <a:gd name="connsiteX1400" fmla="*/ 209049 w 1581150"/>
                <a:gd name="connsiteY1400" fmla="*/ 1650891 h 3181350"/>
                <a:gd name="connsiteX1401" fmla="*/ 202000 w 1581150"/>
                <a:gd name="connsiteY1401" fmla="*/ 1670894 h 3181350"/>
                <a:gd name="connsiteX1402" fmla="*/ 193142 w 1581150"/>
                <a:gd name="connsiteY1402" fmla="*/ 1667084 h 3181350"/>
                <a:gd name="connsiteX1403" fmla="*/ 209049 w 1581150"/>
                <a:gd name="connsiteY1403" fmla="*/ 1676132 h 3181350"/>
                <a:gd name="connsiteX1404" fmla="*/ 213335 w 1581150"/>
                <a:gd name="connsiteY1404" fmla="*/ 1668608 h 3181350"/>
                <a:gd name="connsiteX1405" fmla="*/ 219907 w 1581150"/>
                <a:gd name="connsiteY1405" fmla="*/ 1678609 h 3181350"/>
                <a:gd name="connsiteX1406" fmla="*/ 227527 w 1581150"/>
                <a:gd name="connsiteY1406" fmla="*/ 1675942 h 3181350"/>
                <a:gd name="connsiteX1407" fmla="*/ 224955 w 1581150"/>
                <a:gd name="connsiteY1407" fmla="*/ 1671751 h 3181350"/>
                <a:gd name="connsiteX1408" fmla="*/ 229623 w 1581150"/>
                <a:gd name="connsiteY1408" fmla="*/ 1675752 h 3181350"/>
                <a:gd name="connsiteX1409" fmla="*/ 229337 w 1581150"/>
                <a:gd name="connsiteY1409" fmla="*/ 1676132 h 3181350"/>
                <a:gd name="connsiteX1410" fmla="*/ 234671 w 1581150"/>
                <a:gd name="connsiteY1410" fmla="*/ 1678419 h 3181350"/>
                <a:gd name="connsiteX1411" fmla="*/ 236004 w 1581150"/>
                <a:gd name="connsiteY1411" fmla="*/ 1682990 h 3181350"/>
                <a:gd name="connsiteX1412" fmla="*/ 239910 w 1581150"/>
                <a:gd name="connsiteY1412" fmla="*/ 1677752 h 3181350"/>
                <a:gd name="connsiteX1413" fmla="*/ 242196 w 1581150"/>
                <a:gd name="connsiteY1413" fmla="*/ 1677085 h 3181350"/>
                <a:gd name="connsiteX1414" fmla="*/ 247339 w 1581150"/>
                <a:gd name="connsiteY1414" fmla="*/ 1682228 h 3181350"/>
                <a:gd name="connsiteX1415" fmla="*/ 241434 w 1581150"/>
                <a:gd name="connsiteY1415" fmla="*/ 1686515 h 3181350"/>
                <a:gd name="connsiteX1416" fmla="*/ 242958 w 1581150"/>
                <a:gd name="connsiteY1416" fmla="*/ 1691373 h 3181350"/>
                <a:gd name="connsiteX1417" fmla="*/ 261722 w 1581150"/>
                <a:gd name="connsiteY1417" fmla="*/ 1686419 h 3181350"/>
                <a:gd name="connsiteX1418" fmla="*/ 263246 w 1581150"/>
                <a:gd name="connsiteY1418" fmla="*/ 1691277 h 3181350"/>
                <a:gd name="connsiteX1419" fmla="*/ 255531 w 1581150"/>
                <a:gd name="connsiteY1419" fmla="*/ 1695373 h 3181350"/>
                <a:gd name="connsiteX1420" fmla="*/ 261817 w 1581150"/>
                <a:gd name="connsiteY1420" fmla="*/ 1702898 h 3181350"/>
                <a:gd name="connsiteX1421" fmla="*/ 256674 w 1581150"/>
                <a:gd name="connsiteY1421" fmla="*/ 1702517 h 3181350"/>
                <a:gd name="connsiteX1422" fmla="*/ 266008 w 1581150"/>
                <a:gd name="connsiteY1422" fmla="*/ 1709375 h 3181350"/>
                <a:gd name="connsiteX1423" fmla="*/ 268675 w 1581150"/>
                <a:gd name="connsiteY1423" fmla="*/ 1723757 h 3181350"/>
                <a:gd name="connsiteX1424" fmla="*/ 264294 w 1581150"/>
                <a:gd name="connsiteY1424" fmla="*/ 1724996 h 3181350"/>
                <a:gd name="connsiteX1425" fmla="*/ 271152 w 1581150"/>
                <a:gd name="connsiteY1425" fmla="*/ 1739760 h 3181350"/>
                <a:gd name="connsiteX1426" fmla="*/ 269628 w 1581150"/>
                <a:gd name="connsiteY1426" fmla="*/ 1747380 h 3181350"/>
                <a:gd name="connsiteX1427" fmla="*/ 264579 w 1581150"/>
                <a:gd name="connsiteY1427" fmla="*/ 1747475 h 3181350"/>
                <a:gd name="connsiteX1428" fmla="*/ 264675 w 1581150"/>
                <a:gd name="connsiteY1428" fmla="*/ 1734330 h 3181350"/>
                <a:gd name="connsiteX1429" fmla="*/ 260769 w 1581150"/>
                <a:gd name="connsiteY1429" fmla="*/ 1733187 h 3181350"/>
                <a:gd name="connsiteX1430" fmla="*/ 236671 w 1581150"/>
                <a:gd name="connsiteY1430" fmla="*/ 1719376 h 3181350"/>
                <a:gd name="connsiteX1431" fmla="*/ 240576 w 1581150"/>
                <a:gd name="connsiteY1431" fmla="*/ 1714423 h 3181350"/>
                <a:gd name="connsiteX1432" fmla="*/ 237528 w 1581150"/>
                <a:gd name="connsiteY1432" fmla="*/ 1712613 h 3181350"/>
                <a:gd name="connsiteX1433" fmla="*/ 237052 w 1581150"/>
                <a:gd name="connsiteY1433" fmla="*/ 1706517 h 3181350"/>
                <a:gd name="connsiteX1434" fmla="*/ 246577 w 1581150"/>
                <a:gd name="connsiteY1434" fmla="*/ 1710518 h 3181350"/>
                <a:gd name="connsiteX1435" fmla="*/ 254483 w 1581150"/>
                <a:gd name="connsiteY1435" fmla="*/ 1705374 h 3181350"/>
                <a:gd name="connsiteX1436" fmla="*/ 240957 w 1581150"/>
                <a:gd name="connsiteY1436" fmla="*/ 1699088 h 3181350"/>
                <a:gd name="connsiteX1437" fmla="*/ 235242 w 1581150"/>
                <a:gd name="connsiteY1437" fmla="*/ 1701469 h 3181350"/>
                <a:gd name="connsiteX1438" fmla="*/ 234671 w 1581150"/>
                <a:gd name="connsiteY1438" fmla="*/ 1705279 h 3181350"/>
                <a:gd name="connsiteX1439" fmla="*/ 232766 w 1581150"/>
                <a:gd name="connsiteY1439" fmla="*/ 1704898 h 3181350"/>
                <a:gd name="connsiteX1440" fmla="*/ 234766 w 1581150"/>
                <a:gd name="connsiteY1440" fmla="*/ 1712327 h 3181350"/>
                <a:gd name="connsiteX1441" fmla="*/ 230289 w 1581150"/>
                <a:gd name="connsiteY1441" fmla="*/ 1714328 h 3181350"/>
                <a:gd name="connsiteX1442" fmla="*/ 230289 w 1581150"/>
                <a:gd name="connsiteY1442" fmla="*/ 1714232 h 3181350"/>
                <a:gd name="connsiteX1443" fmla="*/ 229337 w 1581150"/>
                <a:gd name="connsiteY1443" fmla="*/ 1714137 h 3181350"/>
                <a:gd name="connsiteX1444" fmla="*/ 231051 w 1581150"/>
                <a:gd name="connsiteY1444" fmla="*/ 1705660 h 3181350"/>
                <a:gd name="connsiteX1445" fmla="*/ 226003 w 1581150"/>
                <a:gd name="connsiteY1445" fmla="*/ 1714899 h 3181350"/>
                <a:gd name="connsiteX1446" fmla="*/ 225336 w 1581150"/>
                <a:gd name="connsiteY1446" fmla="*/ 1715661 h 3181350"/>
                <a:gd name="connsiteX1447" fmla="*/ 219812 w 1581150"/>
                <a:gd name="connsiteY1447" fmla="*/ 1717852 h 3181350"/>
                <a:gd name="connsiteX1448" fmla="*/ 218002 w 1581150"/>
                <a:gd name="connsiteY1448" fmla="*/ 1714804 h 3181350"/>
                <a:gd name="connsiteX1449" fmla="*/ 219431 w 1581150"/>
                <a:gd name="connsiteY1449" fmla="*/ 1711947 h 3181350"/>
                <a:gd name="connsiteX1450" fmla="*/ 217621 w 1581150"/>
                <a:gd name="connsiteY1450" fmla="*/ 1712137 h 3181350"/>
                <a:gd name="connsiteX1451" fmla="*/ 217621 w 1581150"/>
                <a:gd name="connsiteY1451" fmla="*/ 1711756 h 3181350"/>
                <a:gd name="connsiteX1452" fmla="*/ 224765 w 1581150"/>
                <a:gd name="connsiteY1452" fmla="*/ 1715471 h 3181350"/>
                <a:gd name="connsiteX1453" fmla="*/ 221812 w 1581150"/>
                <a:gd name="connsiteY1453" fmla="*/ 1705755 h 3181350"/>
                <a:gd name="connsiteX1454" fmla="*/ 219621 w 1581150"/>
                <a:gd name="connsiteY1454" fmla="*/ 1710327 h 3181350"/>
                <a:gd name="connsiteX1455" fmla="*/ 216383 w 1581150"/>
                <a:gd name="connsiteY1455" fmla="*/ 1698421 h 3181350"/>
                <a:gd name="connsiteX1456" fmla="*/ 225622 w 1581150"/>
                <a:gd name="connsiteY1456" fmla="*/ 1694230 h 3181350"/>
                <a:gd name="connsiteX1457" fmla="*/ 214859 w 1581150"/>
                <a:gd name="connsiteY1457" fmla="*/ 1695754 h 3181350"/>
                <a:gd name="connsiteX1458" fmla="*/ 205905 w 1581150"/>
                <a:gd name="connsiteY1458" fmla="*/ 1695087 h 3181350"/>
                <a:gd name="connsiteX1459" fmla="*/ 213525 w 1581150"/>
                <a:gd name="connsiteY1459" fmla="*/ 1692515 h 3181350"/>
                <a:gd name="connsiteX1460" fmla="*/ 206286 w 1581150"/>
                <a:gd name="connsiteY1460" fmla="*/ 1690420 h 3181350"/>
                <a:gd name="connsiteX1461" fmla="*/ 202381 w 1581150"/>
                <a:gd name="connsiteY1461" fmla="*/ 1693277 h 3181350"/>
                <a:gd name="connsiteX1462" fmla="*/ 198762 w 1581150"/>
                <a:gd name="connsiteY1462" fmla="*/ 1691468 h 3181350"/>
                <a:gd name="connsiteX1463" fmla="*/ 197809 w 1581150"/>
                <a:gd name="connsiteY1463" fmla="*/ 1704041 h 3181350"/>
                <a:gd name="connsiteX1464" fmla="*/ 199619 w 1581150"/>
                <a:gd name="connsiteY1464" fmla="*/ 1705089 h 3181350"/>
                <a:gd name="connsiteX1465" fmla="*/ 196285 w 1581150"/>
                <a:gd name="connsiteY1465" fmla="*/ 1709184 h 3181350"/>
                <a:gd name="connsiteX1466" fmla="*/ 175711 w 1581150"/>
                <a:gd name="connsiteY1466" fmla="*/ 1702040 h 3181350"/>
                <a:gd name="connsiteX1467" fmla="*/ 165996 w 1581150"/>
                <a:gd name="connsiteY1467" fmla="*/ 1706994 h 3181350"/>
                <a:gd name="connsiteX1468" fmla="*/ 161519 w 1581150"/>
                <a:gd name="connsiteY1468" fmla="*/ 1700326 h 3181350"/>
                <a:gd name="connsiteX1469" fmla="*/ 168853 w 1581150"/>
                <a:gd name="connsiteY1469" fmla="*/ 1699659 h 3181350"/>
                <a:gd name="connsiteX1470" fmla="*/ 169234 w 1581150"/>
                <a:gd name="connsiteY1470" fmla="*/ 1684324 h 3181350"/>
                <a:gd name="connsiteX1471" fmla="*/ 162186 w 1581150"/>
                <a:gd name="connsiteY1471" fmla="*/ 1683467 h 3181350"/>
                <a:gd name="connsiteX1472" fmla="*/ 171425 w 1581150"/>
                <a:gd name="connsiteY1472" fmla="*/ 1681562 h 3181350"/>
                <a:gd name="connsiteX1473" fmla="*/ 172949 w 1581150"/>
                <a:gd name="connsiteY1473" fmla="*/ 1679752 h 3181350"/>
                <a:gd name="connsiteX1474" fmla="*/ 169710 w 1581150"/>
                <a:gd name="connsiteY1474" fmla="*/ 1684800 h 3181350"/>
                <a:gd name="connsiteX1475" fmla="*/ 176568 w 1581150"/>
                <a:gd name="connsiteY1475" fmla="*/ 1691563 h 3181350"/>
                <a:gd name="connsiteX1476" fmla="*/ 187617 w 1581150"/>
                <a:gd name="connsiteY1476" fmla="*/ 1692325 h 3181350"/>
                <a:gd name="connsiteX1477" fmla="*/ 190761 w 1581150"/>
                <a:gd name="connsiteY1477" fmla="*/ 1700421 h 3181350"/>
                <a:gd name="connsiteX1478" fmla="*/ 191427 w 1581150"/>
                <a:gd name="connsiteY1478" fmla="*/ 1690991 h 3181350"/>
                <a:gd name="connsiteX1479" fmla="*/ 193237 w 1581150"/>
                <a:gd name="connsiteY1479" fmla="*/ 1691087 h 3181350"/>
                <a:gd name="connsiteX1480" fmla="*/ 181426 w 1581150"/>
                <a:gd name="connsiteY1480" fmla="*/ 1676037 h 3181350"/>
                <a:gd name="connsiteX1481" fmla="*/ 173044 w 1581150"/>
                <a:gd name="connsiteY1481" fmla="*/ 1679466 h 3181350"/>
                <a:gd name="connsiteX1482" fmla="*/ 162281 w 1581150"/>
                <a:gd name="connsiteY1482" fmla="*/ 1669560 h 3181350"/>
                <a:gd name="connsiteX1483" fmla="*/ 146565 w 1581150"/>
                <a:gd name="connsiteY1483" fmla="*/ 1678419 h 3181350"/>
                <a:gd name="connsiteX1484" fmla="*/ 147041 w 1581150"/>
                <a:gd name="connsiteY1484" fmla="*/ 1687658 h 3181350"/>
                <a:gd name="connsiteX1485" fmla="*/ 156090 w 1581150"/>
                <a:gd name="connsiteY1485" fmla="*/ 1687277 h 3181350"/>
                <a:gd name="connsiteX1486" fmla="*/ 158757 w 1581150"/>
                <a:gd name="connsiteY1486" fmla="*/ 1693754 h 3181350"/>
                <a:gd name="connsiteX1487" fmla="*/ 148184 w 1581150"/>
                <a:gd name="connsiteY1487" fmla="*/ 1692420 h 3181350"/>
                <a:gd name="connsiteX1488" fmla="*/ 161043 w 1581150"/>
                <a:gd name="connsiteY1488" fmla="*/ 1703279 h 3181350"/>
                <a:gd name="connsiteX1489" fmla="*/ 156375 w 1581150"/>
                <a:gd name="connsiteY1489" fmla="*/ 1710423 h 3181350"/>
                <a:gd name="connsiteX1490" fmla="*/ 165900 w 1581150"/>
                <a:gd name="connsiteY1490" fmla="*/ 1719281 h 3181350"/>
                <a:gd name="connsiteX1491" fmla="*/ 175425 w 1581150"/>
                <a:gd name="connsiteY1491" fmla="*/ 1715852 h 3181350"/>
                <a:gd name="connsiteX1492" fmla="*/ 168567 w 1581150"/>
                <a:gd name="connsiteY1492" fmla="*/ 1713470 h 3181350"/>
                <a:gd name="connsiteX1493" fmla="*/ 175140 w 1581150"/>
                <a:gd name="connsiteY1493" fmla="*/ 1705089 h 3181350"/>
                <a:gd name="connsiteX1494" fmla="*/ 182379 w 1581150"/>
                <a:gd name="connsiteY1494" fmla="*/ 1716614 h 3181350"/>
                <a:gd name="connsiteX1495" fmla="*/ 181902 w 1581150"/>
                <a:gd name="connsiteY1495" fmla="*/ 1717185 h 3181350"/>
                <a:gd name="connsiteX1496" fmla="*/ 182855 w 1581150"/>
                <a:gd name="connsiteY1496" fmla="*/ 1717566 h 3181350"/>
                <a:gd name="connsiteX1497" fmla="*/ 184379 w 1581150"/>
                <a:gd name="connsiteY1497" fmla="*/ 1722424 h 3181350"/>
                <a:gd name="connsiteX1498" fmla="*/ 182855 w 1581150"/>
                <a:gd name="connsiteY1498" fmla="*/ 1724519 h 3181350"/>
                <a:gd name="connsiteX1499" fmla="*/ 172758 w 1581150"/>
                <a:gd name="connsiteY1499" fmla="*/ 1721662 h 3181350"/>
                <a:gd name="connsiteX1500" fmla="*/ 161519 w 1581150"/>
                <a:gd name="connsiteY1500" fmla="*/ 1724901 h 3181350"/>
                <a:gd name="connsiteX1501" fmla="*/ 162186 w 1581150"/>
                <a:gd name="connsiteY1501" fmla="*/ 1732711 h 3181350"/>
                <a:gd name="connsiteX1502" fmla="*/ 169044 w 1581150"/>
                <a:gd name="connsiteY1502" fmla="*/ 1735092 h 3181350"/>
                <a:gd name="connsiteX1503" fmla="*/ 169329 w 1581150"/>
                <a:gd name="connsiteY1503" fmla="*/ 1758143 h 3181350"/>
                <a:gd name="connsiteX1504" fmla="*/ 151708 w 1581150"/>
                <a:gd name="connsiteY1504" fmla="*/ 1768335 h 3181350"/>
                <a:gd name="connsiteX1505" fmla="*/ 154375 w 1581150"/>
                <a:gd name="connsiteY1505" fmla="*/ 1762524 h 3181350"/>
                <a:gd name="connsiteX1506" fmla="*/ 146469 w 1581150"/>
                <a:gd name="connsiteY1506" fmla="*/ 1767668 h 3181350"/>
                <a:gd name="connsiteX1507" fmla="*/ 138659 w 1581150"/>
                <a:gd name="connsiteY1507" fmla="*/ 1759000 h 3181350"/>
                <a:gd name="connsiteX1508" fmla="*/ 142278 w 1581150"/>
                <a:gd name="connsiteY1508" fmla="*/ 1771764 h 3181350"/>
                <a:gd name="connsiteX1509" fmla="*/ 123990 w 1581150"/>
                <a:gd name="connsiteY1509" fmla="*/ 1786432 h 3181350"/>
                <a:gd name="connsiteX1510" fmla="*/ 145422 w 1581150"/>
                <a:gd name="connsiteY1510" fmla="*/ 1787575 h 3181350"/>
                <a:gd name="connsiteX1511" fmla="*/ 148089 w 1581150"/>
                <a:gd name="connsiteY1511" fmla="*/ 1781765 h 3181350"/>
                <a:gd name="connsiteX1512" fmla="*/ 156471 w 1581150"/>
                <a:gd name="connsiteY1512" fmla="*/ 1785861 h 3181350"/>
                <a:gd name="connsiteX1513" fmla="*/ 157804 w 1581150"/>
                <a:gd name="connsiteY1513" fmla="*/ 1789099 h 3181350"/>
                <a:gd name="connsiteX1514" fmla="*/ 154470 w 1581150"/>
                <a:gd name="connsiteY1514" fmla="*/ 1787099 h 3181350"/>
                <a:gd name="connsiteX1515" fmla="*/ 165138 w 1581150"/>
                <a:gd name="connsiteY1515" fmla="*/ 1800719 h 3181350"/>
                <a:gd name="connsiteX1516" fmla="*/ 156280 w 1581150"/>
                <a:gd name="connsiteY1516" fmla="*/ 1811959 h 3181350"/>
                <a:gd name="connsiteX1517" fmla="*/ 167805 w 1581150"/>
                <a:gd name="connsiteY1517" fmla="*/ 1819484 h 3181350"/>
                <a:gd name="connsiteX1518" fmla="*/ 175330 w 1581150"/>
                <a:gd name="connsiteY1518" fmla="*/ 1817388 h 3181350"/>
                <a:gd name="connsiteX1519" fmla="*/ 178188 w 1581150"/>
                <a:gd name="connsiteY1519" fmla="*/ 1810054 h 3181350"/>
                <a:gd name="connsiteX1520" fmla="*/ 167139 w 1581150"/>
                <a:gd name="connsiteY1520" fmla="*/ 1811769 h 3181350"/>
                <a:gd name="connsiteX1521" fmla="*/ 166472 w 1581150"/>
                <a:gd name="connsiteY1521" fmla="*/ 1803958 h 3181350"/>
                <a:gd name="connsiteX1522" fmla="*/ 178283 w 1581150"/>
                <a:gd name="connsiteY1522" fmla="*/ 1815007 h 3181350"/>
                <a:gd name="connsiteX1523" fmla="*/ 183998 w 1581150"/>
                <a:gd name="connsiteY1523" fmla="*/ 1819960 h 3181350"/>
                <a:gd name="connsiteX1524" fmla="*/ 186474 w 1581150"/>
                <a:gd name="connsiteY1524" fmla="*/ 1827961 h 3181350"/>
                <a:gd name="connsiteX1525" fmla="*/ 178759 w 1581150"/>
                <a:gd name="connsiteY1525" fmla="*/ 1831581 h 3181350"/>
                <a:gd name="connsiteX1526" fmla="*/ 185617 w 1581150"/>
                <a:gd name="connsiteY1526" fmla="*/ 1833962 h 3181350"/>
                <a:gd name="connsiteX1527" fmla="*/ 190665 w 1581150"/>
                <a:gd name="connsiteY1527" fmla="*/ 1823770 h 3181350"/>
                <a:gd name="connsiteX1528" fmla="*/ 201619 w 1581150"/>
                <a:gd name="connsiteY1528" fmla="*/ 1821579 h 3181350"/>
                <a:gd name="connsiteX1529" fmla="*/ 201810 w 1581150"/>
                <a:gd name="connsiteY1529" fmla="*/ 1822532 h 3181350"/>
                <a:gd name="connsiteX1530" fmla="*/ 204286 w 1581150"/>
                <a:gd name="connsiteY1530" fmla="*/ 1822246 h 3181350"/>
                <a:gd name="connsiteX1531" fmla="*/ 204286 w 1581150"/>
                <a:gd name="connsiteY1531" fmla="*/ 1828532 h 3181350"/>
                <a:gd name="connsiteX1532" fmla="*/ 208953 w 1581150"/>
                <a:gd name="connsiteY1532" fmla="*/ 1821484 h 3181350"/>
                <a:gd name="connsiteX1533" fmla="*/ 206477 w 1581150"/>
                <a:gd name="connsiteY1533" fmla="*/ 1820722 h 3181350"/>
                <a:gd name="connsiteX1534" fmla="*/ 212954 w 1581150"/>
                <a:gd name="connsiteY1534" fmla="*/ 1820246 h 3181350"/>
                <a:gd name="connsiteX1535" fmla="*/ 207715 w 1581150"/>
                <a:gd name="connsiteY1535" fmla="*/ 1814245 h 3181350"/>
                <a:gd name="connsiteX1536" fmla="*/ 210382 w 1581150"/>
                <a:gd name="connsiteY1536" fmla="*/ 1810816 h 3181350"/>
                <a:gd name="connsiteX1537" fmla="*/ 214668 w 1581150"/>
                <a:gd name="connsiteY1537" fmla="*/ 1819103 h 3181350"/>
                <a:gd name="connsiteX1538" fmla="*/ 225336 w 1581150"/>
                <a:gd name="connsiteY1538" fmla="*/ 1820436 h 3181350"/>
                <a:gd name="connsiteX1539" fmla="*/ 234004 w 1581150"/>
                <a:gd name="connsiteY1539" fmla="*/ 1815007 h 3181350"/>
                <a:gd name="connsiteX1540" fmla="*/ 235242 w 1581150"/>
                <a:gd name="connsiteY1540" fmla="*/ 1818722 h 3181350"/>
                <a:gd name="connsiteX1541" fmla="*/ 240767 w 1581150"/>
                <a:gd name="connsiteY1541" fmla="*/ 1819103 h 3181350"/>
                <a:gd name="connsiteX1542" fmla="*/ 245053 w 1581150"/>
                <a:gd name="connsiteY1542" fmla="*/ 1811578 h 3181350"/>
                <a:gd name="connsiteX1543" fmla="*/ 236385 w 1581150"/>
                <a:gd name="connsiteY1543" fmla="*/ 1812435 h 3181350"/>
                <a:gd name="connsiteX1544" fmla="*/ 225146 w 1581150"/>
                <a:gd name="connsiteY1544" fmla="*/ 1809578 h 3181350"/>
                <a:gd name="connsiteX1545" fmla="*/ 236862 w 1581150"/>
                <a:gd name="connsiteY1545" fmla="*/ 1803386 h 3181350"/>
                <a:gd name="connsiteX1546" fmla="*/ 222288 w 1581150"/>
                <a:gd name="connsiteY1546" fmla="*/ 1804625 h 3181350"/>
                <a:gd name="connsiteX1547" fmla="*/ 218478 w 1581150"/>
                <a:gd name="connsiteY1547" fmla="*/ 1801672 h 3181350"/>
                <a:gd name="connsiteX1548" fmla="*/ 221812 w 1581150"/>
                <a:gd name="connsiteY1548" fmla="*/ 1801958 h 3181350"/>
                <a:gd name="connsiteX1549" fmla="*/ 220383 w 1581150"/>
                <a:gd name="connsiteY1549" fmla="*/ 1798338 h 3181350"/>
                <a:gd name="connsiteX1550" fmla="*/ 225527 w 1581150"/>
                <a:gd name="connsiteY1550" fmla="*/ 1794338 h 3181350"/>
                <a:gd name="connsiteX1551" fmla="*/ 220669 w 1581150"/>
                <a:gd name="connsiteY1551" fmla="*/ 1790623 h 3181350"/>
                <a:gd name="connsiteX1552" fmla="*/ 223622 w 1581150"/>
                <a:gd name="connsiteY1552" fmla="*/ 1795576 h 3181350"/>
                <a:gd name="connsiteX1553" fmla="*/ 217716 w 1581150"/>
                <a:gd name="connsiteY1553" fmla="*/ 1796243 h 3181350"/>
                <a:gd name="connsiteX1554" fmla="*/ 206858 w 1581150"/>
                <a:gd name="connsiteY1554" fmla="*/ 1791194 h 3181350"/>
                <a:gd name="connsiteX1555" fmla="*/ 214668 w 1581150"/>
                <a:gd name="connsiteY1555" fmla="*/ 1786146 h 3181350"/>
                <a:gd name="connsiteX1556" fmla="*/ 222955 w 1581150"/>
                <a:gd name="connsiteY1556" fmla="*/ 1786337 h 3181350"/>
                <a:gd name="connsiteX1557" fmla="*/ 220002 w 1581150"/>
                <a:gd name="connsiteY1557" fmla="*/ 1784051 h 3181350"/>
                <a:gd name="connsiteX1558" fmla="*/ 223146 w 1581150"/>
                <a:gd name="connsiteY1558" fmla="*/ 1781193 h 3181350"/>
                <a:gd name="connsiteX1559" fmla="*/ 222860 w 1581150"/>
                <a:gd name="connsiteY1559" fmla="*/ 1786337 h 3181350"/>
                <a:gd name="connsiteX1560" fmla="*/ 222955 w 1581150"/>
                <a:gd name="connsiteY1560" fmla="*/ 1786337 h 3181350"/>
                <a:gd name="connsiteX1561" fmla="*/ 232956 w 1581150"/>
                <a:gd name="connsiteY1561" fmla="*/ 1782432 h 3181350"/>
                <a:gd name="connsiteX1562" fmla="*/ 241624 w 1581150"/>
                <a:gd name="connsiteY1562" fmla="*/ 1781479 h 3181350"/>
                <a:gd name="connsiteX1563" fmla="*/ 248101 w 1581150"/>
                <a:gd name="connsiteY1563" fmla="*/ 1769382 h 3181350"/>
                <a:gd name="connsiteX1564" fmla="*/ 238576 w 1581150"/>
                <a:gd name="connsiteY1564" fmla="*/ 1773383 h 3181350"/>
                <a:gd name="connsiteX1565" fmla="*/ 237433 w 1581150"/>
                <a:gd name="connsiteY1565" fmla="*/ 1763858 h 3181350"/>
                <a:gd name="connsiteX1566" fmla="*/ 244767 w 1581150"/>
                <a:gd name="connsiteY1566" fmla="*/ 1764429 h 3181350"/>
                <a:gd name="connsiteX1567" fmla="*/ 230385 w 1581150"/>
                <a:gd name="connsiteY1567" fmla="*/ 1760238 h 3181350"/>
                <a:gd name="connsiteX1568" fmla="*/ 241434 w 1581150"/>
                <a:gd name="connsiteY1568" fmla="*/ 1761000 h 3181350"/>
                <a:gd name="connsiteX1569" fmla="*/ 234385 w 1581150"/>
                <a:gd name="connsiteY1569" fmla="*/ 1779574 h 3181350"/>
                <a:gd name="connsiteX1570" fmla="*/ 233814 w 1581150"/>
                <a:gd name="connsiteY1570" fmla="*/ 1773954 h 3181350"/>
                <a:gd name="connsiteX1571" fmla="*/ 227527 w 1581150"/>
                <a:gd name="connsiteY1571" fmla="*/ 1781574 h 3181350"/>
                <a:gd name="connsiteX1572" fmla="*/ 224098 w 1581150"/>
                <a:gd name="connsiteY1572" fmla="*/ 1773764 h 3181350"/>
                <a:gd name="connsiteX1573" fmla="*/ 226289 w 1581150"/>
                <a:gd name="connsiteY1573" fmla="*/ 1763858 h 3181350"/>
                <a:gd name="connsiteX1574" fmla="*/ 205239 w 1581150"/>
                <a:gd name="connsiteY1574" fmla="*/ 1759667 h 3181350"/>
                <a:gd name="connsiteX1575" fmla="*/ 204000 w 1581150"/>
                <a:gd name="connsiteY1575" fmla="*/ 1761953 h 3181350"/>
                <a:gd name="connsiteX1576" fmla="*/ 201048 w 1581150"/>
                <a:gd name="connsiteY1576" fmla="*/ 1758048 h 3181350"/>
                <a:gd name="connsiteX1577" fmla="*/ 196666 w 1581150"/>
                <a:gd name="connsiteY1577" fmla="*/ 1765382 h 3181350"/>
                <a:gd name="connsiteX1578" fmla="*/ 184855 w 1581150"/>
                <a:gd name="connsiteY1578" fmla="*/ 1764524 h 3181350"/>
                <a:gd name="connsiteX1579" fmla="*/ 185998 w 1581150"/>
                <a:gd name="connsiteY1579" fmla="*/ 1761667 h 3181350"/>
                <a:gd name="connsiteX1580" fmla="*/ 176473 w 1581150"/>
                <a:gd name="connsiteY1580" fmla="*/ 1765668 h 3181350"/>
                <a:gd name="connsiteX1581" fmla="*/ 182379 w 1581150"/>
                <a:gd name="connsiteY1581" fmla="*/ 1766334 h 3181350"/>
                <a:gd name="connsiteX1582" fmla="*/ 172949 w 1581150"/>
                <a:gd name="connsiteY1582" fmla="*/ 1771002 h 3181350"/>
                <a:gd name="connsiteX1583" fmla="*/ 168758 w 1581150"/>
                <a:gd name="connsiteY1583" fmla="*/ 1762715 h 3181350"/>
                <a:gd name="connsiteX1584" fmla="*/ 179331 w 1581150"/>
                <a:gd name="connsiteY1584" fmla="*/ 1751761 h 3181350"/>
                <a:gd name="connsiteX1585" fmla="*/ 171044 w 1581150"/>
                <a:gd name="connsiteY1585" fmla="*/ 1746236 h 3181350"/>
                <a:gd name="connsiteX1586" fmla="*/ 178283 w 1581150"/>
                <a:gd name="connsiteY1586" fmla="*/ 1742045 h 3181350"/>
                <a:gd name="connsiteX1587" fmla="*/ 174854 w 1581150"/>
                <a:gd name="connsiteY1587" fmla="*/ 1738616 h 3181350"/>
                <a:gd name="connsiteX1588" fmla="*/ 171425 w 1581150"/>
                <a:gd name="connsiteY1588" fmla="*/ 1741093 h 3181350"/>
                <a:gd name="connsiteX1589" fmla="*/ 169996 w 1581150"/>
                <a:gd name="connsiteY1589" fmla="*/ 1728901 h 3181350"/>
                <a:gd name="connsiteX1590" fmla="*/ 184188 w 1581150"/>
                <a:gd name="connsiteY1590" fmla="*/ 1730711 h 3181350"/>
                <a:gd name="connsiteX1591" fmla="*/ 190284 w 1581150"/>
                <a:gd name="connsiteY1591" fmla="*/ 1734426 h 3181350"/>
                <a:gd name="connsiteX1592" fmla="*/ 192189 w 1581150"/>
                <a:gd name="connsiteY1592" fmla="*/ 1735664 h 3181350"/>
                <a:gd name="connsiteX1593" fmla="*/ 192189 w 1581150"/>
                <a:gd name="connsiteY1593" fmla="*/ 1736426 h 3181350"/>
                <a:gd name="connsiteX1594" fmla="*/ 192475 w 1581150"/>
                <a:gd name="connsiteY1594" fmla="*/ 1736426 h 3181350"/>
                <a:gd name="connsiteX1595" fmla="*/ 192380 w 1581150"/>
                <a:gd name="connsiteY1595" fmla="*/ 1735759 h 3181350"/>
                <a:gd name="connsiteX1596" fmla="*/ 198666 w 1581150"/>
                <a:gd name="connsiteY1596" fmla="*/ 1743569 h 3181350"/>
                <a:gd name="connsiteX1597" fmla="*/ 185903 w 1581150"/>
                <a:gd name="connsiteY1597" fmla="*/ 1741093 h 3181350"/>
                <a:gd name="connsiteX1598" fmla="*/ 191332 w 1581150"/>
                <a:gd name="connsiteY1598" fmla="*/ 1750427 h 3181350"/>
                <a:gd name="connsiteX1599" fmla="*/ 189713 w 1581150"/>
                <a:gd name="connsiteY1599" fmla="*/ 1756047 h 3181350"/>
                <a:gd name="connsiteX1600" fmla="*/ 194571 w 1581150"/>
                <a:gd name="connsiteY1600" fmla="*/ 1759762 h 3181350"/>
                <a:gd name="connsiteX1601" fmla="*/ 204096 w 1581150"/>
                <a:gd name="connsiteY1601" fmla="*/ 1756333 h 3181350"/>
                <a:gd name="connsiteX1602" fmla="*/ 204572 w 1581150"/>
                <a:gd name="connsiteY1602" fmla="*/ 1754523 h 3181350"/>
                <a:gd name="connsiteX1603" fmla="*/ 215907 w 1581150"/>
                <a:gd name="connsiteY1603" fmla="*/ 1752047 h 3181350"/>
                <a:gd name="connsiteX1604" fmla="*/ 217145 w 1581150"/>
                <a:gd name="connsiteY1604" fmla="*/ 1753380 h 3181350"/>
                <a:gd name="connsiteX1605" fmla="*/ 216669 w 1581150"/>
                <a:gd name="connsiteY1605" fmla="*/ 1751952 h 3181350"/>
                <a:gd name="connsiteX1606" fmla="*/ 229242 w 1581150"/>
                <a:gd name="connsiteY1606" fmla="*/ 1753857 h 3181350"/>
                <a:gd name="connsiteX1607" fmla="*/ 216383 w 1581150"/>
                <a:gd name="connsiteY1607" fmla="*/ 1746332 h 3181350"/>
                <a:gd name="connsiteX1608" fmla="*/ 213430 w 1581150"/>
                <a:gd name="connsiteY1608" fmla="*/ 1742236 h 3181350"/>
                <a:gd name="connsiteX1609" fmla="*/ 213430 w 1581150"/>
                <a:gd name="connsiteY1609" fmla="*/ 1741569 h 3181350"/>
                <a:gd name="connsiteX1610" fmla="*/ 205620 w 1581150"/>
                <a:gd name="connsiteY1610" fmla="*/ 1748523 h 3181350"/>
                <a:gd name="connsiteX1611" fmla="*/ 205239 w 1581150"/>
                <a:gd name="connsiteY1611" fmla="*/ 1744617 h 3181350"/>
                <a:gd name="connsiteX1612" fmla="*/ 207810 w 1581150"/>
                <a:gd name="connsiteY1612" fmla="*/ 1741474 h 3181350"/>
                <a:gd name="connsiteX1613" fmla="*/ 207906 w 1581150"/>
                <a:gd name="connsiteY1613" fmla="*/ 1741474 h 3181350"/>
                <a:gd name="connsiteX1614" fmla="*/ 199714 w 1581150"/>
                <a:gd name="connsiteY1614" fmla="*/ 1735854 h 3181350"/>
                <a:gd name="connsiteX1615" fmla="*/ 202000 w 1581150"/>
                <a:gd name="connsiteY1615" fmla="*/ 1738331 h 3181350"/>
                <a:gd name="connsiteX1616" fmla="*/ 201333 w 1581150"/>
                <a:gd name="connsiteY1616" fmla="*/ 1731282 h 3181350"/>
                <a:gd name="connsiteX1617" fmla="*/ 197809 w 1581150"/>
                <a:gd name="connsiteY1617" fmla="*/ 1731187 h 3181350"/>
                <a:gd name="connsiteX1618" fmla="*/ 207620 w 1581150"/>
                <a:gd name="connsiteY1618" fmla="*/ 1731759 h 3181350"/>
                <a:gd name="connsiteX1619" fmla="*/ 217526 w 1581150"/>
                <a:gd name="connsiteY1619" fmla="*/ 1737093 h 3181350"/>
                <a:gd name="connsiteX1620" fmla="*/ 218002 w 1581150"/>
                <a:gd name="connsiteY1620" fmla="*/ 1730806 h 3181350"/>
                <a:gd name="connsiteX1621" fmla="*/ 214764 w 1581150"/>
                <a:gd name="connsiteY1621" fmla="*/ 1729091 h 3181350"/>
                <a:gd name="connsiteX1622" fmla="*/ 210573 w 1581150"/>
                <a:gd name="connsiteY1622" fmla="*/ 1723186 h 3181350"/>
                <a:gd name="connsiteX1623" fmla="*/ 213335 w 1581150"/>
                <a:gd name="connsiteY1623" fmla="*/ 1723757 h 3181350"/>
                <a:gd name="connsiteX1624" fmla="*/ 214573 w 1581150"/>
                <a:gd name="connsiteY1624" fmla="*/ 1725758 h 3181350"/>
                <a:gd name="connsiteX1625" fmla="*/ 216192 w 1581150"/>
                <a:gd name="connsiteY1625" fmla="*/ 1724043 h 3181350"/>
                <a:gd name="connsiteX1626" fmla="*/ 219717 w 1581150"/>
                <a:gd name="connsiteY1626" fmla="*/ 1724139 h 3181350"/>
                <a:gd name="connsiteX1627" fmla="*/ 222669 w 1581150"/>
                <a:gd name="connsiteY1627" fmla="*/ 1740522 h 3181350"/>
                <a:gd name="connsiteX1628" fmla="*/ 239624 w 1581150"/>
                <a:gd name="connsiteY1628" fmla="*/ 1736997 h 3181350"/>
                <a:gd name="connsiteX1629" fmla="*/ 237338 w 1581150"/>
                <a:gd name="connsiteY1629" fmla="*/ 1741569 h 3181350"/>
                <a:gd name="connsiteX1630" fmla="*/ 244958 w 1581150"/>
                <a:gd name="connsiteY1630" fmla="*/ 1738998 h 3181350"/>
                <a:gd name="connsiteX1631" fmla="*/ 247625 w 1581150"/>
                <a:gd name="connsiteY1631" fmla="*/ 1744046 h 3181350"/>
                <a:gd name="connsiteX1632" fmla="*/ 236004 w 1581150"/>
                <a:gd name="connsiteY1632" fmla="*/ 1743665 h 3181350"/>
                <a:gd name="connsiteX1633" fmla="*/ 233718 w 1581150"/>
                <a:gd name="connsiteY1633" fmla="*/ 1741284 h 3181350"/>
                <a:gd name="connsiteX1634" fmla="*/ 232099 w 1581150"/>
                <a:gd name="connsiteY1634" fmla="*/ 1742807 h 3181350"/>
                <a:gd name="connsiteX1635" fmla="*/ 231147 w 1581150"/>
                <a:gd name="connsiteY1635" fmla="*/ 1742617 h 3181350"/>
                <a:gd name="connsiteX1636" fmla="*/ 231242 w 1581150"/>
                <a:gd name="connsiteY1636" fmla="*/ 1743855 h 3181350"/>
                <a:gd name="connsiteX1637" fmla="*/ 231623 w 1581150"/>
                <a:gd name="connsiteY1637" fmla="*/ 1746998 h 3181350"/>
                <a:gd name="connsiteX1638" fmla="*/ 238481 w 1581150"/>
                <a:gd name="connsiteY1638" fmla="*/ 1754333 h 3181350"/>
                <a:gd name="connsiteX1639" fmla="*/ 241624 w 1581150"/>
                <a:gd name="connsiteY1639" fmla="*/ 1751475 h 3181350"/>
                <a:gd name="connsiteX1640" fmla="*/ 247339 w 1581150"/>
                <a:gd name="connsiteY1640" fmla="*/ 1756523 h 3181350"/>
                <a:gd name="connsiteX1641" fmla="*/ 249435 w 1581150"/>
                <a:gd name="connsiteY1641" fmla="*/ 1753571 h 3181350"/>
                <a:gd name="connsiteX1642" fmla="*/ 258483 w 1581150"/>
                <a:gd name="connsiteY1642" fmla="*/ 1771382 h 3181350"/>
                <a:gd name="connsiteX1643" fmla="*/ 258007 w 1581150"/>
                <a:gd name="connsiteY1643" fmla="*/ 1776716 h 3181350"/>
                <a:gd name="connsiteX1644" fmla="*/ 256769 w 1581150"/>
                <a:gd name="connsiteY1644" fmla="*/ 1777860 h 3181350"/>
                <a:gd name="connsiteX1645" fmla="*/ 257912 w 1581150"/>
                <a:gd name="connsiteY1645" fmla="*/ 1777955 h 3181350"/>
                <a:gd name="connsiteX1646" fmla="*/ 258864 w 1581150"/>
                <a:gd name="connsiteY1646" fmla="*/ 1787765 h 3181350"/>
                <a:gd name="connsiteX1647" fmla="*/ 252387 w 1581150"/>
                <a:gd name="connsiteY1647" fmla="*/ 1787003 h 3181350"/>
                <a:gd name="connsiteX1648" fmla="*/ 252387 w 1581150"/>
                <a:gd name="connsiteY1648" fmla="*/ 1787003 h 3181350"/>
                <a:gd name="connsiteX1649" fmla="*/ 252387 w 1581150"/>
                <a:gd name="connsiteY1649" fmla="*/ 1787003 h 3181350"/>
                <a:gd name="connsiteX1650" fmla="*/ 246768 w 1581150"/>
                <a:gd name="connsiteY1650" fmla="*/ 1792242 h 3181350"/>
                <a:gd name="connsiteX1651" fmla="*/ 242672 w 1581150"/>
                <a:gd name="connsiteY1651" fmla="*/ 1794147 h 3181350"/>
                <a:gd name="connsiteX1652" fmla="*/ 230289 w 1581150"/>
                <a:gd name="connsiteY1652" fmla="*/ 1786908 h 3181350"/>
                <a:gd name="connsiteX1653" fmla="*/ 231528 w 1581150"/>
                <a:gd name="connsiteY1653" fmla="*/ 1794909 h 3181350"/>
                <a:gd name="connsiteX1654" fmla="*/ 255054 w 1581150"/>
                <a:gd name="connsiteY1654" fmla="*/ 1796528 h 3181350"/>
                <a:gd name="connsiteX1655" fmla="*/ 258674 w 1581150"/>
                <a:gd name="connsiteY1655" fmla="*/ 1801958 h 3181350"/>
                <a:gd name="connsiteX1656" fmla="*/ 253149 w 1581150"/>
                <a:gd name="connsiteY1656" fmla="*/ 1802815 h 3181350"/>
                <a:gd name="connsiteX1657" fmla="*/ 257912 w 1581150"/>
                <a:gd name="connsiteY1657" fmla="*/ 1812626 h 3181350"/>
                <a:gd name="connsiteX1658" fmla="*/ 252673 w 1581150"/>
                <a:gd name="connsiteY1658" fmla="*/ 1809102 h 3181350"/>
                <a:gd name="connsiteX1659" fmla="*/ 250101 w 1581150"/>
                <a:gd name="connsiteY1659" fmla="*/ 1818341 h 3181350"/>
                <a:gd name="connsiteX1660" fmla="*/ 244767 w 1581150"/>
                <a:gd name="connsiteY1660" fmla="*/ 1816340 h 3181350"/>
                <a:gd name="connsiteX1661" fmla="*/ 229527 w 1581150"/>
                <a:gd name="connsiteY1661" fmla="*/ 1823103 h 3181350"/>
                <a:gd name="connsiteX1662" fmla="*/ 229718 w 1581150"/>
                <a:gd name="connsiteY1662" fmla="*/ 1823770 h 3181350"/>
                <a:gd name="connsiteX1663" fmla="*/ 224574 w 1581150"/>
                <a:gd name="connsiteY1663" fmla="*/ 1826437 h 3181350"/>
                <a:gd name="connsiteX1664" fmla="*/ 224193 w 1581150"/>
                <a:gd name="connsiteY1664" fmla="*/ 1829485 h 3181350"/>
                <a:gd name="connsiteX1665" fmla="*/ 231337 w 1581150"/>
                <a:gd name="connsiteY1665" fmla="*/ 1831771 h 3181350"/>
                <a:gd name="connsiteX1666" fmla="*/ 230575 w 1581150"/>
                <a:gd name="connsiteY1666" fmla="*/ 1834152 h 3181350"/>
                <a:gd name="connsiteX1667" fmla="*/ 234385 w 1581150"/>
                <a:gd name="connsiteY1667" fmla="*/ 1832723 h 3181350"/>
                <a:gd name="connsiteX1668" fmla="*/ 240576 w 1581150"/>
                <a:gd name="connsiteY1668" fmla="*/ 1834438 h 3181350"/>
                <a:gd name="connsiteX1669" fmla="*/ 241434 w 1581150"/>
                <a:gd name="connsiteY1669" fmla="*/ 1836534 h 3181350"/>
                <a:gd name="connsiteX1670" fmla="*/ 220002 w 1581150"/>
                <a:gd name="connsiteY1670" fmla="*/ 1827104 h 3181350"/>
                <a:gd name="connsiteX1671" fmla="*/ 225813 w 1581150"/>
                <a:gd name="connsiteY1671" fmla="*/ 1824341 h 3181350"/>
                <a:gd name="connsiteX1672" fmla="*/ 214573 w 1581150"/>
                <a:gd name="connsiteY1672" fmla="*/ 1826627 h 3181350"/>
                <a:gd name="connsiteX1673" fmla="*/ 209715 w 1581150"/>
                <a:gd name="connsiteY1673" fmla="*/ 1842058 h 3181350"/>
                <a:gd name="connsiteX1674" fmla="*/ 202953 w 1581150"/>
                <a:gd name="connsiteY1674" fmla="*/ 1833676 h 3181350"/>
                <a:gd name="connsiteX1675" fmla="*/ 188189 w 1581150"/>
                <a:gd name="connsiteY1675" fmla="*/ 1834152 h 3181350"/>
                <a:gd name="connsiteX1676" fmla="*/ 193904 w 1581150"/>
                <a:gd name="connsiteY1676" fmla="*/ 1841201 h 3181350"/>
                <a:gd name="connsiteX1677" fmla="*/ 189713 w 1581150"/>
                <a:gd name="connsiteY1677" fmla="*/ 1843677 h 3181350"/>
                <a:gd name="connsiteX1678" fmla="*/ 192761 w 1581150"/>
                <a:gd name="connsiteY1678" fmla="*/ 1847106 h 3181350"/>
                <a:gd name="connsiteX1679" fmla="*/ 192761 w 1581150"/>
                <a:gd name="connsiteY1679" fmla="*/ 1847106 h 3181350"/>
                <a:gd name="connsiteX1680" fmla="*/ 192761 w 1581150"/>
                <a:gd name="connsiteY1680" fmla="*/ 1847106 h 3181350"/>
                <a:gd name="connsiteX1681" fmla="*/ 194380 w 1581150"/>
                <a:gd name="connsiteY1681" fmla="*/ 1848821 h 3181350"/>
                <a:gd name="connsiteX1682" fmla="*/ 199905 w 1581150"/>
                <a:gd name="connsiteY1682" fmla="*/ 1847964 h 3181350"/>
                <a:gd name="connsiteX1683" fmla="*/ 200190 w 1581150"/>
                <a:gd name="connsiteY1683" fmla="*/ 1846154 h 3181350"/>
                <a:gd name="connsiteX1684" fmla="*/ 200476 w 1581150"/>
                <a:gd name="connsiteY1684" fmla="*/ 1843963 h 3181350"/>
                <a:gd name="connsiteX1685" fmla="*/ 200571 w 1581150"/>
                <a:gd name="connsiteY1685" fmla="*/ 1843487 h 3181350"/>
                <a:gd name="connsiteX1686" fmla="*/ 199714 w 1581150"/>
                <a:gd name="connsiteY1686" fmla="*/ 1843201 h 3181350"/>
                <a:gd name="connsiteX1687" fmla="*/ 196857 w 1581150"/>
                <a:gd name="connsiteY1687" fmla="*/ 1841106 h 3181350"/>
                <a:gd name="connsiteX1688" fmla="*/ 208001 w 1581150"/>
                <a:gd name="connsiteY1688" fmla="*/ 1840344 h 3181350"/>
                <a:gd name="connsiteX1689" fmla="*/ 212954 w 1581150"/>
                <a:gd name="connsiteY1689" fmla="*/ 1848535 h 3181350"/>
                <a:gd name="connsiteX1690" fmla="*/ 209620 w 1581150"/>
                <a:gd name="connsiteY1690" fmla="*/ 1848440 h 3181350"/>
                <a:gd name="connsiteX1691" fmla="*/ 201429 w 1581150"/>
                <a:gd name="connsiteY1691" fmla="*/ 1849583 h 3181350"/>
                <a:gd name="connsiteX1692" fmla="*/ 200000 w 1581150"/>
                <a:gd name="connsiteY1692" fmla="*/ 1849107 h 3181350"/>
                <a:gd name="connsiteX1693" fmla="*/ 199809 w 1581150"/>
                <a:gd name="connsiteY1693" fmla="*/ 1849392 h 3181350"/>
                <a:gd name="connsiteX1694" fmla="*/ 199714 w 1581150"/>
                <a:gd name="connsiteY1694" fmla="*/ 1849392 h 3181350"/>
                <a:gd name="connsiteX1695" fmla="*/ 199714 w 1581150"/>
                <a:gd name="connsiteY1695" fmla="*/ 1849583 h 3181350"/>
                <a:gd name="connsiteX1696" fmla="*/ 195714 w 1581150"/>
                <a:gd name="connsiteY1696" fmla="*/ 1856727 h 3181350"/>
                <a:gd name="connsiteX1697" fmla="*/ 198857 w 1581150"/>
                <a:gd name="connsiteY1697" fmla="*/ 1857393 h 3181350"/>
                <a:gd name="connsiteX1698" fmla="*/ 199143 w 1581150"/>
                <a:gd name="connsiteY1698" fmla="*/ 1860918 h 3181350"/>
                <a:gd name="connsiteX1699" fmla="*/ 198952 w 1581150"/>
                <a:gd name="connsiteY1699" fmla="*/ 1863203 h 3181350"/>
                <a:gd name="connsiteX1700" fmla="*/ 200381 w 1581150"/>
                <a:gd name="connsiteY1700" fmla="*/ 1864251 h 3181350"/>
                <a:gd name="connsiteX1701" fmla="*/ 204000 w 1581150"/>
                <a:gd name="connsiteY1701" fmla="*/ 1869871 h 3181350"/>
                <a:gd name="connsiteX1702" fmla="*/ 198000 w 1581150"/>
                <a:gd name="connsiteY1702" fmla="*/ 1873776 h 3181350"/>
                <a:gd name="connsiteX1703" fmla="*/ 207048 w 1581150"/>
                <a:gd name="connsiteY1703" fmla="*/ 1875491 h 3181350"/>
                <a:gd name="connsiteX1704" fmla="*/ 207144 w 1581150"/>
                <a:gd name="connsiteY1704" fmla="*/ 1876443 h 3181350"/>
                <a:gd name="connsiteX1705" fmla="*/ 194285 w 1581150"/>
                <a:gd name="connsiteY1705" fmla="*/ 1875491 h 3181350"/>
                <a:gd name="connsiteX1706" fmla="*/ 197428 w 1581150"/>
                <a:gd name="connsiteY1706" fmla="*/ 1883587 h 3181350"/>
                <a:gd name="connsiteX1707" fmla="*/ 189618 w 1581150"/>
                <a:gd name="connsiteY1707" fmla="*/ 1889302 h 3181350"/>
                <a:gd name="connsiteX1708" fmla="*/ 202857 w 1581150"/>
                <a:gd name="connsiteY1708" fmla="*/ 1883968 h 3181350"/>
                <a:gd name="connsiteX1709" fmla="*/ 185522 w 1581150"/>
                <a:gd name="connsiteY1709" fmla="*/ 1893779 h 3181350"/>
                <a:gd name="connsiteX1710" fmla="*/ 192570 w 1581150"/>
                <a:gd name="connsiteY1710" fmla="*/ 1899018 h 3181350"/>
                <a:gd name="connsiteX1711" fmla="*/ 186760 w 1581150"/>
                <a:gd name="connsiteY1711" fmla="*/ 1903304 h 3181350"/>
                <a:gd name="connsiteX1712" fmla="*/ 198000 w 1581150"/>
                <a:gd name="connsiteY1712" fmla="*/ 1901018 h 3181350"/>
                <a:gd name="connsiteX1713" fmla="*/ 197523 w 1581150"/>
                <a:gd name="connsiteY1713" fmla="*/ 1907304 h 3181350"/>
                <a:gd name="connsiteX1714" fmla="*/ 206953 w 1581150"/>
                <a:gd name="connsiteY1714" fmla="*/ 1904828 h 3181350"/>
                <a:gd name="connsiteX1715" fmla="*/ 211716 w 1581150"/>
                <a:gd name="connsiteY1715" fmla="*/ 1914639 h 3181350"/>
                <a:gd name="connsiteX1716" fmla="*/ 227241 w 1581150"/>
                <a:gd name="connsiteY1716" fmla="*/ 1904732 h 3181350"/>
                <a:gd name="connsiteX1717" fmla="*/ 232099 w 1581150"/>
                <a:gd name="connsiteY1717" fmla="*/ 1912924 h 3181350"/>
                <a:gd name="connsiteX1718" fmla="*/ 238862 w 1581150"/>
                <a:gd name="connsiteY1718" fmla="*/ 1913686 h 3181350"/>
                <a:gd name="connsiteX1719" fmla="*/ 237528 w 1581150"/>
                <a:gd name="connsiteY1719" fmla="*/ 1912543 h 3181350"/>
                <a:gd name="connsiteX1720" fmla="*/ 238957 w 1581150"/>
                <a:gd name="connsiteY1720" fmla="*/ 1915210 h 3181350"/>
                <a:gd name="connsiteX1721" fmla="*/ 237433 w 1581150"/>
                <a:gd name="connsiteY1721" fmla="*/ 1916544 h 3181350"/>
                <a:gd name="connsiteX1722" fmla="*/ 239814 w 1581150"/>
                <a:gd name="connsiteY1722" fmla="*/ 1916258 h 3181350"/>
                <a:gd name="connsiteX1723" fmla="*/ 249816 w 1581150"/>
                <a:gd name="connsiteY1723" fmla="*/ 1922830 h 3181350"/>
                <a:gd name="connsiteX1724" fmla="*/ 241815 w 1581150"/>
                <a:gd name="connsiteY1724" fmla="*/ 1932736 h 3181350"/>
                <a:gd name="connsiteX1725" fmla="*/ 243339 w 1581150"/>
                <a:gd name="connsiteY1725" fmla="*/ 1932736 h 3181350"/>
                <a:gd name="connsiteX1726" fmla="*/ 238195 w 1581150"/>
                <a:gd name="connsiteY1726" fmla="*/ 1934260 h 3181350"/>
                <a:gd name="connsiteX1727" fmla="*/ 235052 w 1581150"/>
                <a:gd name="connsiteY1727" fmla="*/ 1943118 h 3181350"/>
                <a:gd name="connsiteX1728" fmla="*/ 236766 w 1581150"/>
                <a:gd name="connsiteY1728" fmla="*/ 1943785 h 3181350"/>
                <a:gd name="connsiteX1729" fmla="*/ 235528 w 1581150"/>
                <a:gd name="connsiteY1729" fmla="*/ 1943309 h 3181350"/>
                <a:gd name="connsiteX1730" fmla="*/ 224193 w 1581150"/>
                <a:gd name="connsiteY1730" fmla="*/ 1947214 h 3181350"/>
                <a:gd name="connsiteX1731" fmla="*/ 212478 w 1581150"/>
                <a:gd name="connsiteY1731" fmla="*/ 1955786 h 3181350"/>
                <a:gd name="connsiteX1732" fmla="*/ 217621 w 1581150"/>
                <a:gd name="connsiteY1732" fmla="*/ 1960930 h 3181350"/>
                <a:gd name="connsiteX1733" fmla="*/ 225432 w 1581150"/>
                <a:gd name="connsiteY1733" fmla="*/ 1955215 h 3181350"/>
                <a:gd name="connsiteX1734" fmla="*/ 234480 w 1581150"/>
                <a:gd name="connsiteY1734" fmla="*/ 1957501 h 3181350"/>
                <a:gd name="connsiteX1735" fmla="*/ 232290 w 1581150"/>
                <a:gd name="connsiteY1735" fmla="*/ 1962073 h 3181350"/>
                <a:gd name="connsiteX1736" fmla="*/ 245910 w 1581150"/>
                <a:gd name="connsiteY1736" fmla="*/ 1977218 h 3181350"/>
                <a:gd name="connsiteX1737" fmla="*/ 243243 w 1581150"/>
                <a:gd name="connsiteY1737" fmla="*/ 1979790 h 3181350"/>
                <a:gd name="connsiteX1738" fmla="*/ 238767 w 1581150"/>
                <a:gd name="connsiteY1738" fmla="*/ 1980647 h 3181350"/>
                <a:gd name="connsiteX1739" fmla="*/ 238290 w 1581150"/>
                <a:gd name="connsiteY1739" fmla="*/ 1979790 h 3181350"/>
                <a:gd name="connsiteX1740" fmla="*/ 242481 w 1581150"/>
                <a:gd name="connsiteY1740" fmla="*/ 1973789 h 3181350"/>
                <a:gd name="connsiteX1741" fmla="*/ 239243 w 1581150"/>
                <a:gd name="connsiteY1741" fmla="*/ 1967216 h 3181350"/>
                <a:gd name="connsiteX1742" fmla="*/ 227813 w 1581150"/>
                <a:gd name="connsiteY1742" fmla="*/ 1972646 h 3181350"/>
                <a:gd name="connsiteX1743" fmla="*/ 223050 w 1581150"/>
                <a:gd name="connsiteY1743" fmla="*/ 1962835 h 3181350"/>
                <a:gd name="connsiteX1744" fmla="*/ 208096 w 1581150"/>
                <a:gd name="connsiteY1744" fmla="*/ 1964835 h 3181350"/>
                <a:gd name="connsiteX1745" fmla="*/ 209811 w 1581150"/>
                <a:gd name="connsiteY1745" fmla="*/ 1966550 h 3181350"/>
                <a:gd name="connsiteX1746" fmla="*/ 213430 w 1581150"/>
                <a:gd name="connsiteY1746" fmla="*/ 1968360 h 3181350"/>
                <a:gd name="connsiteX1747" fmla="*/ 215526 w 1581150"/>
                <a:gd name="connsiteY1747" fmla="*/ 1965311 h 3181350"/>
                <a:gd name="connsiteX1748" fmla="*/ 216669 w 1581150"/>
                <a:gd name="connsiteY1748" fmla="*/ 1974836 h 3181350"/>
                <a:gd name="connsiteX1749" fmla="*/ 229242 w 1581150"/>
                <a:gd name="connsiteY1749" fmla="*/ 1978932 h 3181350"/>
                <a:gd name="connsiteX1750" fmla="*/ 238767 w 1581150"/>
                <a:gd name="connsiteY1750" fmla="*/ 1974932 h 3181350"/>
                <a:gd name="connsiteX1751" fmla="*/ 228480 w 1581150"/>
                <a:gd name="connsiteY1751" fmla="*/ 1989981 h 3181350"/>
                <a:gd name="connsiteX1752" fmla="*/ 239719 w 1581150"/>
                <a:gd name="connsiteY1752" fmla="*/ 1987600 h 3181350"/>
                <a:gd name="connsiteX1753" fmla="*/ 240100 w 1581150"/>
                <a:gd name="connsiteY1753" fmla="*/ 1992172 h 3181350"/>
                <a:gd name="connsiteX1754" fmla="*/ 238862 w 1581150"/>
                <a:gd name="connsiteY1754" fmla="*/ 1992648 h 3181350"/>
                <a:gd name="connsiteX1755" fmla="*/ 240291 w 1581150"/>
                <a:gd name="connsiteY1755" fmla="*/ 1992648 h 3181350"/>
                <a:gd name="connsiteX1756" fmla="*/ 237243 w 1581150"/>
                <a:gd name="connsiteY1756" fmla="*/ 1995315 h 3181350"/>
                <a:gd name="connsiteX1757" fmla="*/ 226575 w 1581150"/>
                <a:gd name="connsiteY1757" fmla="*/ 1989791 h 3181350"/>
                <a:gd name="connsiteX1758" fmla="*/ 215430 w 1581150"/>
                <a:gd name="connsiteY1758" fmla="*/ 1990553 h 3181350"/>
                <a:gd name="connsiteX1759" fmla="*/ 220479 w 1581150"/>
                <a:gd name="connsiteY1759" fmla="*/ 1997220 h 3181350"/>
                <a:gd name="connsiteX1760" fmla="*/ 195237 w 1581150"/>
                <a:gd name="connsiteY1760" fmla="*/ 1989029 h 3181350"/>
                <a:gd name="connsiteX1761" fmla="*/ 211049 w 1581150"/>
                <a:gd name="connsiteY1761" fmla="*/ 1999697 h 3181350"/>
                <a:gd name="connsiteX1762" fmla="*/ 222288 w 1581150"/>
                <a:gd name="connsiteY1762" fmla="*/ 1997697 h 3181350"/>
                <a:gd name="connsiteX1763" fmla="*/ 221526 w 1581150"/>
                <a:gd name="connsiteY1763" fmla="*/ 2001602 h 3181350"/>
                <a:gd name="connsiteX1764" fmla="*/ 214668 w 1581150"/>
                <a:gd name="connsiteY1764" fmla="*/ 2001507 h 3181350"/>
                <a:gd name="connsiteX1765" fmla="*/ 217716 w 1581150"/>
                <a:gd name="connsiteY1765" fmla="*/ 2009603 h 3181350"/>
                <a:gd name="connsiteX1766" fmla="*/ 229718 w 1581150"/>
                <a:gd name="connsiteY1766" fmla="*/ 2010460 h 3181350"/>
                <a:gd name="connsiteX1767" fmla="*/ 236004 w 1581150"/>
                <a:gd name="connsiteY1767" fmla="*/ 2009889 h 3181350"/>
                <a:gd name="connsiteX1768" fmla="*/ 236004 w 1581150"/>
                <a:gd name="connsiteY1768" fmla="*/ 2012079 h 3181350"/>
                <a:gd name="connsiteX1769" fmla="*/ 231718 w 1581150"/>
                <a:gd name="connsiteY1769" fmla="*/ 2017604 h 3181350"/>
                <a:gd name="connsiteX1770" fmla="*/ 224670 w 1581150"/>
                <a:gd name="connsiteY1770" fmla="*/ 2016365 h 3181350"/>
                <a:gd name="connsiteX1771" fmla="*/ 239052 w 1581150"/>
                <a:gd name="connsiteY1771" fmla="*/ 2022176 h 3181350"/>
                <a:gd name="connsiteX1772" fmla="*/ 232290 w 1581150"/>
                <a:gd name="connsiteY1772" fmla="*/ 2018080 h 3181350"/>
                <a:gd name="connsiteX1773" fmla="*/ 243434 w 1581150"/>
                <a:gd name="connsiteY1773" fmla="*/ 2023890 h 3181350"/>
                <a:gd name="connsiteX1774" fmla="*/ 248482 w 1581150"/>
                <a:gd name="connsiteY1774" fmla="*/ 2013794 h 3181350"/>
                <a:gd name="connsiteX1775" fmla="*/ 256674 w 1581150"/>
                <a:gd name="connsiteY1775" fmla="*/ 2019414 h 3181350"/>
                <a:gd name="connsiteX1776" fmla="*/ 259245 w 1581150"/>
                <a:gd name="connsiteY1776" fmla="*/ 2013603 h 3181350"/>
                <a:gd name="connsiteX1777" fmla="*/ 261150 w 1581150"/>
                <a:gd name="connsiteY1777" fmla="*/ 2014651 h 3181350"/>
                <a:gd name="connsiteX1778" fmla="*/ 261341 w 1581150"/>
                <a:gd name="connsiteY1778" fmla="*/ 2015413 h 3181350"/>
                <a:gd name="connsiteX1779" fmla="*/ 265722 w 1581150"/>
                <a:gd name="connsiteY1779" fmla="*/ 2019032 h 3181350"/>
                <a:gd name="connsiteX1780" fmla="*/ 265722 w 1581150"/>
                <a:gd name="connsiteY1780" fmla="*/ 2015223 h 3181350"/>
                <a:gd name="connsiteX1781" fmla="*/ 268866 w 1581150"/>
                <a:gd name="connsiteY1781" fmla="*/ 2010460 h 3181350"/>
                <a:gd name="connsiteX1782" fmla="*/ 273247 w 1581150"/>
                <a:gd name="connsiteY1782" fmla="*/ 2020747 h 3181350"/>
                <a:gd name="connsiteX1783" fmla="*/ 263151 w 1581150"/>
                <a:gd name="connsiteY1783" fmla="*/ 2019414 h 3181350"/>
                <a:gd name="connsiteX1784" fmla="*/ 252959 w 1581150"/>
                <a:gd name="connsiteY1784" fmla="*/ 2027034 h 3181350"/>
                <a:gd name="connsiteX1785" fmla="*/ 252102 w 1581150"/>
                <a:gd name="connsiteY1785" fmla="*/ 2026652 h 3181350"/>
                <a:gd name="connsiteX1786" fmla="*/ 252197 w 1581150"/>
                <a:gd name="connsiteY1786" fmla="*/ 2027224 h 3181350"/>
                <a:gd name="connsiteX1787" fmla="*/ 249720 w 1581150"/>
                <a:gd name="connsiteY1787" fmla="*/ 2027891 h 3181350"/>
                <a:gd name="connsiteX1788" fmla="*/ 248101 w 1581150"/>
                <a:gd name="connsiteY1788" fmla="*/ 2024557 h 3181350"/>
                <a:gd name="connsiteX1789" fmla="*/ 251435 w 1581150"/>
                <a:gd name="connsiteY1789" fmla="*/ 2030272 h 3181350"/>
                <a:gd name="connsiteX1790" fmla="*/ 250197 w 1581150"/>
                <a:gd name="connsiteY1790" fmla="*/ 2031701 h 3181350"/>
                <a:gd name="connsiteX1791" fmla="*/ 245815 w 1581150"/>
                <a:gd name="connsiteY1791" fmla="*/ 2032272 h 3181350"/>
                <a:gd name="connsiteX1792" fmla="*/ 236385 w 1581150"/>
                <a:gd name="connsiteY1792" fmla="*/ 2043321 h 3181350"/>
                <a:gd name="connsiteX1793" fmla="*/ 233528 w 1581150"/>
                <a:gd name="connsiteY1793" fmla="*/ 2044178 h 3181350"/>
                <a:gd name="connsiteX1794" fmla="*/ 236576 w 1581150"/>
                <a:gd name="connsiteY1794" fmla="*/ 2033130 h 3181350"/>
                <a:gd name="connsiteX1795" fmla="*/ 229432 w 1581150"/>
                <a:gd name="connsiteY1795" fmla="*/ 2029510 h 3181350"/>
                <a:gd name="connsiteX1796" fmla="*/ 230194 w 1581150"/>
                <a:gd name="connsiteY1796" fmla="*/ 2043798 h 3181350"/>
                <a:gd name="connsiteX1797" fmla="*/ 218574 w 1581150"/>
                <a:gd name="connsiteY1797" fmla="*/ 2042845 h 3181350"/>
                <a:gd name="connsiteX1798" fmla="*/ 221336 w 1581150"/>
                <a:gd name="connsiteY1798" fmla="*/ 2041416 h 3181350"/>
                <a:gd name="connsiteX1799" fmla="*/ 210668 w 1581150"/>
                <a:gd name="connsiteY1799" fmla="*/ 2040083 h 3181350"/>
                <a:gd name="connsiteX1800" fmla="*/ 211335 w 1581150"/>
                <a:gd name="connsiteY1800" fmla="*/ 2043226 h 3181350"/>
                <a:gd name="connsiteX1801" fmla="*/ 208572 w 1581150"/>
                <a:gd name="connsiteY1801" fmla="*/ 2037511 h 3181350"/>
                <a:gd name="connsiteX1802" fmla="*/ 187046 w 1581150"/>
                <a:gd name="connsiteY1802" fmla="*/ 2029605 h 3181350"/>
                <a:gd name="connsiteX1803" fmla="*/ 193332 w 1581150"/>
                <a:gd name="connsiteY1803" fmla="*/ 2044274 h 3181350"/>
                <a:gd name="connsiteX1804" fmla="*/ 201048 w 1581150"/>
                <a:gd name="connsiteY1804" fmla="*/ 2040083 h 3181350"/>
                <a:gd name="connsiteX1805" fmla="*/ 208572 w 1581150"/>
                <a:gd name="connsiteY1805" fmla="*/ 2045893 h 3181350"/>
                <a:gd name="connsiteX1806" fmla="*/ 208001 w 1581150"/>
                <a:gd name="connsiteY1806" fmla="*/ 2047417 h 3181350"/>
                <a:gd name="connsiteX1807" fmla="*/ 224860 w 1581150"/>
                <a:gd name="connsiteY1807" fmla="*/ 2055609 h 3181350"/>
                <a:gd name="connsiteX1808" fmla="*/ 219431 w 1581150"/>
                <a:gd name="connsiteY1808" fmla="*/ 2048465 h 3181350"/>
                <a:gd name="connsiteX1809" fmla="*/ 220860 w 1581150"/>
                <a:gd name="connsiteY1809" fmla="*/ 2046560 h 3181350"/>
                <a:gd name="connsiteX1810" fmla="*/ 222193 w 1581150"/>
                <a:gd name="connsiteY1810" fmla="*/ 2049512 h 3181350"/>
                <a:gd name="connsiteX1811" fmla="*/ 220669 w 1581150"/>
                <a:gd name="connsiteY1811" fmla="*/ 2049417 h 3181350"/>
                <a:gd name="connsiteX1812" fmla="*/ 230194 w 1581150"/>
                <a:gd name="connsiteY1812" fmla="*/ 2056847 h 3181350"/>
                <a:gd name="connsiteX1813" fmla="*/ 223908 w 1581150"/>
                <a:gd name="connsiteY1813" fmla="*/ 2061705 h 3181350"/>
                <a:gd name="connsiteX1814" fmla="*/ 223050 w 1581150"/>
                <a:gd name="connsiteY1814" fmla="*/ 2067801 h 3181350"/>
                <a:gd name="connsiteX1815" fmla="*/ 234099 w 1581150"/>
                <a:gd name="connsiteY1815" fmla="*/ 2068182 h 3181350"/>
                <a:gd name="connsiteX1816" fmla="*/ 233909 w 1581150"/>
                <a:gd name="connsiteY1816" fmla="*/ 2069420 h 3181350"/>
                <a:gd name="connsiteX1817" fmla="*/ 232766 w 1581150"/>
                <a:gd name="connsiteY1817" fmla="*/ 2071134 h 3181350"/>
                <a:gd name="connsiteX1818" fmla="*/ 226765 w 1581150"/>
                <a:gd name="connsiteY1818" fmla="*/ 2071134 h 3181350"/>
                <a:gd name="connsiteX1819" fmla="*/ 226479 w 1581150"/>
                <a:gd name="connsiteY1819" fmla="*/ 2070468 h 3181350"/>
                <a:gd name="connsiteX1820" fmla="*/ 225813 w 1581150"/>
                <a:gd name="connsiteY1820" fmla="*/ 2071420 h 3181350"/>
                <a:gd name="connsiteX1821" fmla="*/ 220288 w 1581150"/>
                <a:gd name="connsiteY1821" fmla="*/ 2076754 h 3181350"/>
                <a:gd name="connsiteX1822" fmla="*/ 218383 w 1581150"/>
                <a:gd name="connsiteY1822" fmla="*/ 2079326 h 3181350"/>
                <a:gd name="connsiteX1823" fmla="*/ 209430 w 1581150"/>
                <a:gd name="connsiteY1823" fmla="*/ 2075516 h 3181350"/>
                <a:gd name="connsiteX1824" fmla="*/ 216097 w 1581150"/>
                <a:gd name="connsiteY1824" fmla="*/ 2085517 h 3181350"/>
                <a:gd name="connsiteX1825" fmla="*/ 202191 w 1581150"/>
                <a:gd name="connsiteY1825" fmla="*/ 2073420 h 3181350"/>
                <a:gd name="connsiteX1826" fmla="*/ 194285 w 1581150"/>
                <a:gd name="connsiteY1826" fmla="*/ 2080755 h 3181350"/>
                <a:gd name="connsiteX1827" fmla="*/ 187332 w 1581150"/>
                <a:gd name="connsiteY1827" fmla="*/ 2075516 h 3181350"/>
                <a:gd name="connsiteX1828" fmla="*/ 184284 w 1581150"/>
                <a:gd name="connsiteY1828" fmla="*/ 2067419 h 3181350"/>
                <a:gd name="connsiteX1829" fmla="*/ 193332 w 1581150"/>
                <a:gd name="connsiteY1829" fmla="*/ 2069706 h 3181350"/>
                <a:gd name="connsiteX1830" fmla="*/ 192189 w 1581150"/>
                <a:gd name="connsiteY1830" fmla="*/ 2060181 h 3181350"/>
                <a:gd name="connsiteX1831" fmla="*/ 195999 w 1581150"/>
                <a:gd name="connsiteY1831" fmla="*/ 2058942 h 3181350"/>
                <a:gd name="connsiteX1832" fmla="*/ 210001 w 1581150"/>
                <a:gd name="connsiteY1832" fmla="*/ 2069420 h 3181350"/>
                <a:gd name="connsiteX1833" fmla="*/ 221050 w 1581150"/>
                <a:gd name="connsiteY1833" fmla="*/ 2070182 h 3181350"/>
                <a:gd name="connsiteX1834" fmla="*/ 221526 w 1581150"/>
                <a:gd name="connsiteY1834" fmla="*/ 2063895 h 3181350"/>
                <a:gd name="connsiteX1835" fmla="*/ 209430 w 1581150"/>
                <a:gd name="connsiteY1835" fmla="*/ 2053513 h 3181350"/>
                <a:gd name="connsiteX1836" fmla="*/ 200476 w 1581150"/>
                <a:gd name="connsiteY1836" fmla="*/ 2049703 h 3181350"/>
                <a:gd name="connsiteX1837" fmla="*/ 200000 w 1581150"/>
                <a:gd name="connsiteY1837" fmla="*/ 2055990 h 3181350"/>
                <a:gd name="connsiteX1838" fmla="*/ 187332 w 1581150"/>
                <a:gd name="connsiteY1838" fmla="*/ 2053418 h 3181350"/>
                <a:gd name="connsiteX1839" fmla="*/ 182283 w 1581150"/>
                <a:gd name="connsiteY1839" fmla="*/ 2046750 h 3181350"/>
                <a:gd name="connsiteX1840" fmla="*/ 187903 w 1581150"/>
                <a:gd name="connsiteY1840" fmla="*/ 2045607 h 3181350"/>
                <a:gd name="connsiteX1841" fmla="*/ 186284 w 1581150"/>
                <a:gd name="connsiteY1841" fmla="*/ 2042369 h 3181350"/>
                <a:gd name="connsiteX1842" fmla="*/ 174282 w 1581150"/>
                <a:gd name="connsiteY1842" fmla="*/ 2054085 h 3181350"/>
                <a:gd name="connsiteX1843" fmla="*/ 159900 w 1581150"/>
                <a:gd name="connsiteY1843" fmla="*/ 2049894 h 3181350"/>
                <a:gd name="connsiteX1844" fmla="*/ 152184 w 1581150"/>
                <a:gd name="connsiteY1844" fmla="*/ 2079231 h 3181350"/>
                <a:gd name="connsiteX1845" fmla="*/ 147422 w 1581150"/>
                <a:gd name="connsiteY1845" fmla="*/ 2168766 h 3181350"/>
                <a:gd name="connsiteX1846" fmla="*/ 154470 w 1581150"/>
                <a:gd name="connsiteY1846" fmla="*/ 2172480 h 3181350"/>
                <a:gd name="connsiteX1847" fmla="*/ 154375 w 1581150"/>
                <a:gd name="connsiteY1847" fmla="*/ 2273350 h 3181350"/>
                <a:gd name="connsiteX1848" fmla="*/ 157709 w 1581150"/>
                <a:gd name="connsiteY1848" fmla="*/ 2278303 h 3181350"/>
                <a:gd name="connsiteX1849" fmla="*/ 158757 w 1581150"/>
                <a:gd name="connsiteY1849" fmla="*/ 2314689 h 3181350"/>
                <a:gd name="connsiteX1850" fmla="*/ 151041 w 1581150"/>
                <a:gd name="connsiteY1850" fmla="*/ 2318880 h 3181350"/>
                <a:gd name="connsiteX1851" fmla="*/ 151899 w 1581150"/>
                <a:gd name="connsiteY1851" fmla="*/ 2333167 h 3181350"/>
                <a:gd name="connsiteX1852" fmla="*/ 149327 w 1581150"/>
                <a:gd name="connsiteY1852" fmla="*/ 2332596 h 3181350"/>
                <a:gd name="connsiteX1853" fmla="*/ 143136 w 1581150"/>
                <a:gd name="connsiteY1853" fmla="*/ 2338025 h 3181350"/>
                <a:gd name="connsiteX1854" fmla="*/ 150851 w 1581150"/>
                <a:gd name="connsiteY1854" fmla="*/ 2334405 h 3181350"/>
                <a:gd name="connsiteX1855" fmla="*/ 152089 w 1581150"/>
                <a:gd name="connsiteY1855" fmla="*/ 2337739 h 3181350"/>
                <a:gd name="connsiteX1856" fmla="*/ 152375 w 1581150"/>
                <a:gd name="connsiteY1856" fmla="*/ 2342978 h 3181350"/>
                <a:gd name="connsiteX1857" fmla="*/ 141135 w 1581150"/>
                <a:gd name="connsiteY1857" fmla="*/ 2339358 h 3181350"/>
                <a:gd name="connsiteX1858" fmla="*/ 139897 w 1581150"/>
                <a:gd name="connsiteY1858" fmla="*/ 2348407 h 3181350"/>
                <a:gd name="connsiteX1859" fmla="*/ 152470 w 1581150"/>
                <a:gd name="connsiteY1859" fmla="*/ 2344502 h 3181350"/>
                <a:gd name="connsiteX1860" fmla="*/ 153137 w 1581150"/>
                <a:gd name="connsiteY1860" fmla="*/ 2363171 h 3181350"/>
                <a:gd name="connsiteX1861" fmla="*/ 152089 w 1581150"/>
                <a:gd name="connsiteY1861" fmla="*/ 2363742 h 3181350"/>
                <a:gd name="connsiteX1862" fmla="*/ 153137 w 1581150"/>
                <a:gd name="connsiteY1862" fmla="*/ 2364314 h 3181350"/>
                <a:gd name="connsiteX1863" fmla="*/ 153613 w 1581150"/>
                <a:gd name="connsiteY1863" fmla="*/ 2384412 h 3181350"/>
                <a:gd name="connsiteX1864" fmla="*/ 139707 w 1581150"/>
                <a:gd name="connsiteY1864" fmla="*/ 2386793 h 3181350"/>
                <a:gd name="connsiteX1865" fmla="*/ 150756 w 1581150"/>
                <a:gd name="connsiteY1865" fmla="*/ 2385078 h 3181350"/>
                <a:gd name="connsiteX1866" fmla="*/ 153708 w 1581150"/>
                <a:gd name="connsiteY1866" fmla="*/ 2388603 h 3181350"/>
                <a:gd name="connsiteX1867" fmla="*/ 153994 w 1581150"/>
                <a:gd name="connsiteY1867" fmla="*/ 2406129 h 3181350"/>
                <a:gd name="connsiteX1868" fmla="*/ 148374 w 1581150"/>
                <a:gd name="connsiteY1868" fmla="*/ 2401747 h 3181350"/>
                <a:gd name="connsiteX1869" fmla="*/ 145517 w 1581150"/>
                <a:gd name="connsiteY1869" fmla="*/ 2409081 h 3181350"/>
                <a:gd name="connsiteX1870" fmla="*/ 149708 w 1581150"/>
                <a:gd name="connsiteY1870" fmla="*/ 2404986 h 3181350"/>
                <a:gd name="connsiteX1871" fmla="*/ 154089 w 1581150"/>
                <a:gd name="connsiteY1871" fmla="*/ 2412129 h 3181350"/>
                <a:gd name="connsiteX1872" fmla="*/ 154566 w 1581150"/>
                <a:gd name="connsiteY1872" fmla="*/ 2444514 h 3181350"/>
                <a:gd name="connsiteX1873" fmla="*/ 153232 w 1581150"/>
                <a:gd name="connsiteY1873" fmla="*/ 2443847 h 3181350"/>
                <a:gd name="connsiteX1874" fmla="*/ 154661 w 1581150"/>
                <a:gd name="connsiteY1874" fmla="*/ 2446991 h 3181350"/>
                <a:gd name="connsiteX1875" fmla="*/ 155232 w 1581150"/>
                <a:gd name="connsiteY1875" fmla="*/ 2470994 h 3181350"/>
                <a:gd name="connsiteX1876" fmla="*/ 152946 w 1581150"/>
                <a:gd name="connsiteY1876" fmla="*/ 2471470 h 3181350"/>
                <a:gd name="connsiteX1877" fmla="*/ 144469 w 1581150"/>
                <a:gd name="connsiteY1877" fmla="*/ 2467374 h 3181350"/>
                <a:gd name="connsiteX1878" fmla="*/ 139611 w 1581150"/>
                <a:gd name="connsiteY1878" fmla="*/ 2475947 h 3181350"/>
                <a:gd name="connsiteX1879" fmla="*/ 155232 w 1581150"/>
                <a:gd name="connsiteY1879" fmla="*/ 2474804 h 3181350"/>
                <a:gd name="connsiteX1880" fmla="*/ 155423 w 1581150"/>
                <a:gd name="connsiteY1880" fmla="*/ 2478995 h 3181350"/>
                <a:gd name="connsiteX1881" fmla="*/ 155137 w 1581150"/>
                <a:gd name="connsiteY1881" fmla="*/ 2480995 h 3181350"/>
                <a:gd name="connsiteX1882" fmla="*/ 155518 w 1581150"/>
                <a:gd name="connsiteY1882" fmla="*/ 2481090 h 3181350"/>
                <a:gd name="connsiteX1883" fmla="*/ 156185 w 1581150"/>
                <a:gd name="connsiteY1883" fmla="*/ 2497378 h 3181350"/>
                <a:gd name="connsiteX1884" fmla="*/ 151327 w 1581150"/>
                <a:gd name="connsiteY1884" fmla="*/ 2637396 h 3181350"/>
                <a:gd name="connsiteX1885" fmla="*/ 157328 w 1581150"/>
                <a:gd name="connsiteY1885" fmla="*/ 2656731 h 3181350"/>
                <a:gd name="connsiteX1886" fmla="*/ 159328 w 1581150"/>
                <a:gd name="connsiteY1886" fmla="*/ 2665113 h 3181350"/>
                <a:gd name="connsiteX1887" fmla="*/ 157614 w 1581150"/>
                <a:gd name="connsiteY1887" fmla="*/ 2665780 h 3181350"/>
                <a:gd name="connsiteX1888" fmla="*/ 160281 w 1581150"/>
                <a:gd name="connsiteY1888" fmla="*/ 2670733 h 3181350"/>
                <a:gd name="connsiteX1889" fmla="*/ 162186 w 1581150"/>
                <a:gd name="connsiteY1889" fmla="*/ 2685783 h 3181350"/>
                <a:gd name="connsiteX1890" fmla="*/ 158566 w 1581150"/>
                <a:gd name="connsiteY1890" fmla="*/ 2684354 h 3181350"/>
                <a:gd name="connsiteX1891" fmla="*/ 156852 w 1581150"/>
                <a:gd name="connsiteY1891" fmla="*/ 2696451 h 3181350"/>
                <a:gd name="connsiteX1892" fmla="*/ 151041 w 1581150"/>
                <a:gd name="connsiteY1892" fmla="*/ 2686545 h 3181350"/>
                <a:gd name="connsiteX1893" fmla="*/ 149327 w 1581150"/>
                <a:gd name="connsiteY1893" fmla="*/ 2698641 h 3181350"/>
                <a:gd name="connsiteX1894" fmla="*/ 142278 w 1581150"/>
                <a:gd name="connsiteY1894" fmla="*/ 2697784 h 3181350"/>
                <a:gd name="connsiteX1895" fmla="*/ 145898 w 1581150"/>
                <a:gd name="connsiteY1895" fmla="*/ 2710547 h 3181350"/>
                <a:gd name="connsiteX1896" fmla="*/ 135706 w 1581150"/>
                <a:gd name="connsiteY1896" fmla="*/ 2706166 h 3181350"/>
                <a:gd name="connsiteX1897" fmla="*/ 136373 w 1581150"/>
                <a:gd name="connsiteY1897" fmla="*/ 2713977 h 3181350"/>
                <a:gd name="connsiteX1898" fmla="*/ 122181 w 1581150"/>
                <a:gd name="connsiteY1898" fmla="*/ 2712262 h 3181350"/>
                <a:gd name="connsiteX1899" fmla="*/ 119514 w 1581150"/>
                <a:gd name="connsiteY1899" fmla="*/ 2718072 h 3181350"/>
                <a:gd name="connsiteX1900" fmla="*/ 126372 w 1581150"/>
                <a:gd name="connsiteY1900" fmla="*/ 2720454 h 3181350"/>
                <a:gd name="connsiteX1901" fmla="*/ 124181 w 1581150"/>
                <a:gd name="connsiteY1901" fmla="*/ 2735503 h 3181350"/>
                <a:gd name="connsiteX1902" fmla="*/ 113513 w 1581150"/>
                <a:gd name="connsiteY1902" fmla="*/ 2734170 h 3181350"/>
                <a:gd name="connsiteX1903" fmla="*/ 109131 w 1581150"/>
                <a:gd name="connsiteY1903" fmla="*/ 2739789 h 3181350"/>
                <a:gd name="connsiteX1904" fmla="*/ 104464 w 1581150"/>
                <a:gd name="connsiteY1904" fmla="*/ 2734551 h 3181350"/>
                <a:gd name="connsiteX1905" fmla="*/ 93415 w 1581150"/>
                <a:gd name="connsiteY1905" fmla="*/ 2736265 h 3181350"/>
                <a:gd name="connsiteX1906" fmla="*/ 84843 w 1581150"/>
                <a:gd name="connsiteY1906" fmla="*/ 2745980 h 3181350"/>
                <a:gd name="connsiteX1907" fmla="*/ 85700 w 1581150"/>
                <a:gd name="connsiteY1907" fmla="*/ 2739980 h 3181350"/>
                <a:gd name="connsiteX1908" fmla="*/ 78366 w 1581150"/>
                <a:gd name="connsiteY1908" fmla="*/ 2740646 h 3181350"/>
                <a:gd name="connsiteX1909" fmla="*/ 77032 w 1581150"/>
                <a:gd name="connsiteY1909" fmla="*/ 2749695 h 3181350"/>
                <a:gd name="connsiteX1910" fmla="*/ 83509 w 1581150"/>
                <a:gd name="connsiteY1910" fmla="*/ 2755125 h 3181350"/>
                <a:gd name="connsiteX1911" fmla="*/ 66936 w 1581150"/>
                <a:gd name="connsiteY1911" fmla="*/ 2757696 h 3181350"/>
                <a:gd name="connsiteX1912" fmla="*/ 64078 w 1581150"/>
                <a:gd name="connsiteY1912" fmla="*/ 2752743 h 3181350"/>
                <a:gd name="connsiteX1913" fmla="*/ 73603 w 1581150"/>
                <a:gd name="connsiteY1913" fmla="*/ 2749314 h 3181350"/>
                <a:gd name="connsiteX1914" fmla="*/ 68936 w 1581150"/>
                <a:gd name="connsiteY1914" fmla="*/ 2744171 h 3181350"/>
                <a:gd name="connsiteX1915" fmla="*/ 54363 w 1581150"/>
                <a:gd name="connsiteY1915" fmla="*/ 2745409 h 3181350"/>
                <a:gd name="connsiteX1916" fmla="*/ 60744 w 1581150"/>
                <a:gd name="connsiteY1916" fmla="*/ 2750838 h 3181350"/>
                <a:gd name="connsiteX1917" fmla="*/ 51219 w 1581150"/>
                <a:gd name="connsiteY1917" fmla="*/ 2754267 h 3181350"/>
                <a:gd name="connsiteX1918" fmla="*/ 46362 w 1581150"/>
                <a:gd name="connsiteY1918" fmla="*/ 2750553 h 3181350"/>
                <a:gd name="connsiteX1919" fmla="*/ 47695 w 1581150"/>
                <a:gd name="connsiteY1919" fmla="*/ 2766078 h 3181350"/>
                <a:gd name="connsiteX1920" fmla="*/ 37980 w 1581150"/>
                <a:gd name="connsiteY1920" fmla="*/ 2758744 h 3181350"/>
                <a:gd name="connsiteX1921" fmla="*/ 13215 w 1581150"/>
                <a:gd name="connsiteY1921" fmla="*/ 2767983 h 3181350"/>
                <a:gd name="connsiteX1922" fmla="*/ 16548 w 1581150"/>
                <a:gd name="connsiteY1922" fmla="*/ 2782271 h 3181350"/>
                <a:gd name="connsiteX1923" fmla="*/ 2356 w 1581150"/>
                <a:gd name="connsiteY1923" fmla="*/ 2818942 h 3181350"/>
                <a:gd name="connsiteX1924" fmla="*/ 4547 w 1581150"/>
                <a:gd name="connsiteY1924" fmla="*/ 2816180 h 3181350"/>
                <a:gd name="connsiteX1925" fmla="*/ 7500 w 1581150"/>
                <a:gd name="connsiteY1925" fmla="*/ 2833420 h 3181350"/>
                <a:gd name="connsiteX1926" fmla="*/ 15405 w 1581150"/>
                <a:gd name="connsiteY1926" fmla="*/ 2828277 h 3181350"/>
                <a:gd name="connsiteX1927" fmla="*/ 22740 w 1581150"/>
                <a:gd name="connsiteY1927" fmla="*/ 2839992 h 3181350"/>
                <a:gd name="connsiteX1928" fmla="*/ 36646 w 1581150"/>
                <a:gd name="connsiteY1928" fmla="*/ 2843231 h 3181350"/>
                <a:gd name="connsiteX1929" fmla="*/ 35503 w 1581150"/>
                <a:gd name="connsiteY1929" fmla="*/ 2850755 h 3181350"/>
                <a:gd name="connsiteX1930" fmla="*/ 31598 w 1581150"/>
                <a:gd name="connsiteY1930" fmla="*/ 2853327 h 3181350"/>
                <a:gd name="connsiteX1931" fmla="*/ 38932 w 1581150"/>
                <a:gd name="connsiteY1931" fmla="*/ 2852661 h 3181350"/>
                <a:gd name="connsiteX1932" fmla="*/ 44742 w 1581150"/>
                <a:gd name="connsiteY1932" fmla="*/ 2862567 h 3181350"/>
                <a:gd name="connsiteX1933" fmla="*/ 49886 w 1581150"/>
                <a:gd name="connsiteY1933" fmla="*/ 2877045 h 3181350"/>
                <a:gd name="connsiteX1934" fmla="*/ 54934 w 1581150"/>
                <a:gd name="connsiteY1934" fmla="*/ 2866948 h 3181350"/>
                <a:gd name="connsiteX1935" fmla="*/ 59125 w 1581150"/>
                <a:gd name="connsiteY1935" fmla="*/ 2875139 h 3181350"/>
                <a:gd name="connsiteX1936" fmla="*/ 70841 w 1581150"/>
                <a:gd name="connsiteY1936" fmla="*/ 2868948 h 3181350"/>
                <a:gd name="connsiteX1937" fmla="*/ 73127 w 1581150"/>
                <a:gd name="connsiteY1937" fmla="*/ 2878473 h 3181350"/>
                <a:gd name="connsiteX1938" fmla="*/ 80842 w 1581150"/>
                <a:gd name="connsiteY1938" fmla="*/ 2874854 h 3181350"/>
                <a:gd name="connsiteX1939" fmla="*/ 81699 w 1581150"/>
                <a:gd name="connsiteY1939" fmla="*/ 2881140 h 3181350"/>
                <a:gd name="connsiteX1940" fmla="*/ 76651 w 1581150"/>
                <a:gd name="connsiteY1940" fmla="*/ 2891237 h 3181350"/>
                <a:gd name="connsiteX1941" fmla="*/ 95987 w 1581150"/>
                <a:gd name="connsiteY1941" fmla="*/ 2907525 h 3181350"/>
                <a:gd name="connsiteX1942" fmla="*/ 92653 w 1581150"/>
                <a:gd name="connsiteY1942" fmla="*/ 2917907 h 3181350"/>
                <a:gd name="connsiteX1943" fmla="*/ 83128 w 1581150"/>
                <a:gd name="connsiteY1943" fmla="*/ 2921336 h 3181350"/>
                <a:gd name="connsiteX1944" fmla="*/ 93796 w 1581150"/>
                <a:gd name="connsiteY1944" fmla="*/ 2934957 h 3181350"/>
                <a:gd name="connsiteX1945" fmla="*/ 90558 w 1581150"/>
                <a:gd name="connsiteY1945" fmla="*/ 2945339 h 3181350"/>
                <a:gd name="connsiteX1946" fmla="*/ 100464 w 1581150"/>
                <a:gd name="connsiteY1946" fmla="*/ 2951149 h 3181350"/>
                <a:gd name="connsiteX1947" fmla="*/ 103797 w 1581150"/>
                <a:gd name="connsiteY1947" fmla="*/ 2953149 h 3181350"/>
                <a:gd name="connsiteX1948" fmla="*/ 93606 w 1581150"/>
                <a:gd name="connsiteY1948" fmla="*/ 2948863 h 3181350"/>
                <a:gd name="connsiteX1949" fmla="*/ 119799 w 1581150"/>
                <a:gd name="connsiteY1949" fmla="*/ 2967532 h 3181350"/>
                <a:gd name="connsiteX1950" fmla="*/ 123609 w 1581150"/>
                <a:gd name="connsiteY1950" fmla="*/ 2991059 h 3181350"/>
                <a:gd name="connsiteX1951" fmla="*/ 133611 w 1581150"/>
                <a:gd name="connsiteY1951" fmla="*/ 2996869 h 3181350"/>
                <a:gd name="connsiteX1952" fmla="*/ 109798 w 1581150"/>
                <a:gd name="connsiteY1952" fmla="*/ 3000012 h 3181350"/>
                <a:gd name="connsiteX1953" fmla="*/ 114370 w 1581150"/>
                <a:gd name="connsiteY1953" fmla="*/ 2992869 h 3181350"/>
                <a:gd name="connsiteX1954" fmla="*/ 101988 w 1581150"/>
                <a:gd name="connsiteY1954" fmla="*/ 2991345 h 3181350"/>
                <a:gd name="connsiteX1955" fmla="*/ 93796 w 1581150"/>
                <a:gd name="connsiteY1955" fmla="*/ 2998012 h 3181350"/>
                <a:gd name="connsiteX1956" fmla="*/ 96463 w 1581150"/>
                <a:gd name="connsiteY1956" fmla="*/ 2992202 h 3181350"/>
                <a:gd name="connsiteX1957" fmla="*/ 88462 w 1581150"/>
                <a:gd name="connsiteY1957" fmla="*/ 2985058 h 3181350"/>
                <a:gd name="connsiteX1958" fmla="*/ 79604 w 1581150"/>
                <a:gd name="connsiteY1958" fmla="*/ 2983915 h 3181350"/>
                <a:gd name="connsiteX1959" fmla="*/ 73032 w 1581150"/>
                <a:gd name="connsiteY1959" fmla="*/ 2992297 h 3181350"/>
                <a:gd name="connsiteX1960" fmla="*/ 61506 w 1581150"/>
                <a:gd name="connsiteY1960" fmla="*/ 2984772 h 3181350"/>
                <a:gd name="connsiteX1961" fmla="*/ 59982 w 1581150"/>
                <a:gd name="connsiteY1961" fmla="*/ 2995345 h 3181350"/>
                <a:gd name="connsiteX1962" fmla="*/ 67317 w 1581150"/>
                <a:gd name="connsiteY1962" fmla="*/ 2994678 h 3181350"/>
                <a:gd name="connsiteX1963" fmla="*/ 73317 w 1581150"/>
                <a:gd name="connsiteY1963" fmla="*/ 3003155 h 3181350"/>
                <a:gd name="connsiteX1964" fmla="*/ 56934 w 1581150"/>
                <a:gd name="connsiteY1964" fmla="*/ 3004203 h 3181350"/>
                <a:gd name="connsiteX1965" fmla="*/ 54934 w 1581150"/>
                <a:gd name="connsiteY1965" fmla="*/ 3005442 h 3181350"/>
                <a:gd name="connsiteX1966" fmla="*/ 54077 w 1581150"/>
                <a:gd name="connsiteY1966" fmla="*/ 3011442 h 3181350"/>
                <a:gd name="connsiteX1967" fmla="*/ 65983 w 1581150"/>
                <a:gd name="connsiteY1967" fmla="*/ 3016014 h 3181350"/>
                <a:gd name="connsiteX1968" fmla="*/ 69984 w 1581150"/>
                <a:gd name="connsiteY1968" fmla="*/ 3013443 h 3181350"/>
                <a:gd name="connsiteX1969" fmla="*/ 84366 w 1581150"/>
                <a:gd name="connsiteY1969" fmla="*/ 3013728 h 3181350"/>
                <a:gd name="connsiteX1970" fmla="*/ 77699 w 1581150"/>
                <a:gd name="connsiteY1970" fmla="*/ 3022110 h 3181350"/>
                <a:gd name="connsiteX1971" fmla="*/ 78366 w 1581150"/>
                <a:gd name="connsiteY1971" fmla="*/ 3017538 h 3181350"/>
                <a:gd name="connsiteX1972" fmla="*/ 69031 w 1581150"/>
                <a:gd name="connsiteY1972" fmla="*/ 3019443 h 3181350"/>
                <a:gd name="connsiteX1973" fmla="*/ 63792 w 1581150"/>
                <a:gd name="connsiteY1973" fmla="*/ 3031064 h 3181350"/>
                <a:gd name="connsiteX1974" fmla="*/ 71317 w 1581150"/>
                <a:gd name="connsiteY1974" fmla="*/ 3041255 h 3181350"/>
                <a:gd name="connsiteX1975" fmla="*/ 62459 w 1581150"/>
                <a:gd name="connsiteY1975" fmla="*/ 3040113 h 3181350"/>
                <a:gd name="connsiteX1976" fmla="*/ 63126 w 1581150"/>
                <a:gd name="connsiteY1976" fmla="*/ 3047828 h 3181350"/>
                <a:gd name="connsiteX1977" fmla="*/ 67126 w 1581150"/>
                <a:gd name="connsiteY1977" fmla="*/ 3045256 h 3181350"/>
                <a:gd name="connsiteX1978" fmla="*/ 57982 w 1581150"/>
                <a:gd name="connsiteY1978" fmla="*/ 3071831 h 3181350"/>
                <a:gd name="connsiteX1979" fmla="*/ 66174 w 1581150"/>
                <a:gd name="connsiteY1979" fmla="*/ 3077451 h 3181350"/>
                <a:gd name="connsiteX1980" fmla="*/ 57792 w 1581150"/>
                <a:gd name="connsiteY1980" fmla="*/ 3085642 h 3181350"/>
                <a:gd name="connsiteX1981" fmla="*/ 52648 w 1581150"/>
                <a:gd name="connsiteY1981" fmla="*/ 3083451 h 3181350"/>
                <a:gd name="connsiteX1982" fmla="*/ 48457 w 1581150"/>
                <a:gd name="connsiteY1982" fmla="*/ 3075260 h 3181350"/>
                <a:gd name="connsiteX1983" fmla="*/ 42742 w 1581150"/>
                <a:gd name="connsiteY1983" fmla="*/ 3089928 h 3181350"/>
                <a:gd name="connsiteX1984" fmla="*/ 48076 w 1581150"/>
                <a:gd name="connsiteY1984" fmla="*/ 3090595 h 3181350"/>
                <a:gd name="connsiteX1985" fmla="*/ 55982 w 1581150"/>
                <a:gd name="connsiteY1985" fmla="*/ 3085452 h 3181350"/>
                <a:gd name="connsiteX1986" fmla="*/ 62649 w 1581150"/>
                <a:gd name="connsiteY1986" fmla="*/ 3089357 h 3181350"/>
                <a:gd name="connsiteX1987" fmla="*/ 65983 w 1581150"/>
                <a:gd name="connsiteY1987" fmla="*/ 3103644 h 3181350"/>
                <a:gd name="connsiteX1988" fmla="*/ 82652 w 1581150"/>
                <a:gd name="connsiteY1988" fmla="*/ 3113360 h 3181350"/>
                <a:gd name="connsiteX1989" fmla="*/ 83509 w 1581150"/>
                <a:gd name="connsiteY1989" fmla="*/ 3107359 h 3181350"/>
                <a:gd name="connsiteX1990" fmla="*/ 78366 w 1581150"/>
                <a:gd name="connsiteY1990" fmla="*/ 3105168 h 3181350"/>
                <a:gd name="connsiteX1991" fmla="*/ 85224 w 1581150"/>
                <a:gd name="connsiteY1991" fmla="*/ 3095262 h 3181350"/>
                <a:gd name="connsiteX1992" fmla="*/ 102559 w 1581150"/>
                <a:gd name="connsiteY1992" fmla="*/ 3112788 h 3181350"/>
                <a:gd name="connsiteX1993" fmla="*/ 94177 w 1581150"/>
                <a:gd name="connsiteY1993" fmla="*/ 3108693 h 3181350"/>
                <a:gd name="connsiteX1994" fmla="*/ 107512 w 1581150"/>
                <a:gd name="connsiteY1994" fmla="*/ 3116503 h 3181350"/>
                <a:gd name="connsiteX1995" fmla="*/ 116370 w 1581150"/>
                <a:gd name="connsiteY1995" fmla="*/ 3129933 h 3181350"/>
                <a:gd name="connsiteX1996" fmla="*/ 120752 w 1581150"/>
                <a:gd name="connsiteY1996" fmla="*/ 3124313 h 3181350"/>
                <a:gd name="connsiteX1997" fmla="*/ 140754 w 1581150"/>
                <a:gd name="connsiteY1997" fmla="*/ 3136029 h 3181350"/>
                <a:gd name="connsiteX1998" fmla="*/ 136278 w 1581150"/>
                <a:gd name="connsiteY1998" fmla="*/ 3129362 h 3181350"/>
                <a:gd name="connsiteX1999" fmla="*/ 188094 w 1581150"/>
                <a:gd name="connsiteY1999" fmla="*/ 3145078 h 3181350"/>
                <a:gd name="connsiteX2000" fmla="*/ 198857 w 1581150"/>
                <a:gd name="connsiteY2000" fmla="*/ 3132600 h 3181350"/>
                <a:gd name="connsiteX2001" fmla="*/ 197523 w 1581150"/>
                <a:gd name="connsiteY2001" fmla="*/ 3141649 h 3181350"/>
                <a:gd name="connsiteX2002" fmla="*/ 216764 w 1581150"/>
                <a:gd name="connsiteY2002" fmla="*/ 3145554 h 3181350"/>
                <a:gd name="connsiteX2003" fmla="*/ 216097 w 1581150"/>
                <a:gd name="connsiteY2003" fmla="*/ 3137744 h 3181350"/>
                <a:gd name="connsiteX2004" fmla="*/ 223908 w 1581150"/>
                <a:gd name="connsiteY2004" fmla="*/ 3146412 h 3181350"/>
                <a:gd name="connsiteX2005" fmla="*/ 228099 w 1581150"/>
                <a:gd name="connsiteY2005" fmla="*/ 3142316 h 3181350"/>
                <a:gd name="connsiteX2006" fmla="*/ 276581 w 1581150"/>
                <a:gd name="connsiteY2006" fmla="*/ 3156032 h 3181350"/>
                <a:gd name="connsiteX2007" fmla="*/ 289440 w 1581150"/>
                <a:gd name="connsiteY2007" fmla="*/ 3166795 h 3181350"/>
                <a:gd name="connsiteX2008" fmla="*/ 299346 w 1581150"/>
                <a:gd name="connsiteY2008" fmla="*/ 3160413 h 3181350"/>
                <a:gd name="connsiteX2009" fmla="*/ 306013 w 1581150"/>
                <a:gd name="connsiteY2009" fmla="*/ 3164319 h 3181350"/>
                <a:gd name="connsiteX2010" fmla="*/ 318491 w 1581150"/>
                <a:gd name="connsiteY2010" fmla="*/ 3178130 h 3181350"/>
                <a:gd name="connsiteX2011" fmla="*/ 335064 w 1581150"/>
                <a:gd name="connsiteY2011" fmla="*/ 3175558 h 3181350"/>
                <a:gd name="connsiteX2012" fmla="*/ 339255 w 1581150"/>
                <a:gd name="connsiteY2012" fmla="*/ 3183750 h 3181350"/>
                <a:gd name="connsiteX2013" fmla="*/ 343827 w 1581150"/>
                <a:gd name="connsiteY2013" fmla="*/ 3176701 h 3181350"/>
                <a:gd name="connsiteX2014" fmla="*/ 390976 w 1581150"/>
                <a:gd name="connsiteY2014" fmla="*/ 3174891 h 3181350"/>
                <a:gd name="connsiteX2015" fmla="*/ 432981 w 1581150"/>
                <a:gd name="connsiteY2015" fmla="*/ 3158508 h 3181350"/>
                <a:gd name="connsiteX2016" fmla="*/ 439363 w 1581150"/>
                <a:gd name="connsiteY2016" fmla="*/ 3151650 h 3181350"/>
                <a:gd name="connsiteX2017" fmla="*/ 466605 w 1581150"/>
                <a:gd name="connsiteY2017" fmla="*/ 3099644 h 3181350"/>
                <a:gd name="connsiteX2018" fmla="*/ 479178 w 1581150"/>
                <a:gd name="connsiteY2018" fmla="*/ 3087357 h 3181350"/>
                <a:gd name="connsiteX2019" fmla="*/ 500704 w 1581150"/>
                <a:gd name="connsiteY2019" fmla="*/ 2974676 h 3181350"/>
                <a:gd name="connsiteX2020" fmla="*/ 506419 w 1581150"/>
                <a:gd name="connsiteY2020" fmla="*/ 2960007 h 3181350"/>
                <a:gd name="connsiteX2021" fmla="*/ 529184 w 1581150"/>
                <a:gd name="connsiteY2021" fmla="*/ 2952102 h 3181350"/>
                <a:gd name="connsiteX2022" fmla="*/ 571761 w 1581150"/>
                <a:gd name="connsiteY2022" fmla="*/ 2918954 h 3181350"/>
                <a:gd name="connsiteX2023" fmla="*/ 575475 w 1581150"/>
                <a:gd name="connsiteY2023" fmla="*/ 2917907 h 3181350"/>
                <a:gd name="connsiteX2024" fmla="*/ 590334 w 1581150"/>
                <a:gd name="connsiteY2024" fmla="*/ 2876663 h 3181350"/>
                <a:gd name="connsiteX2025" fmla="*/ 599574 w 1581150"/>
                <a:gd name="connsiteY2025" fmla="*/ 2849803 h 3181350"/>
                <a:gd name="connsiteX2026" fmla="*/ 627196 w 1581150"/>
                <a:gd name="connsiteY2026" fmla="*/ 2860376 h 3181350"/>
                <a:gd name="connsiteX2027" fmla="*/ 628815 w 1581150"/>
                <a:gd name="connsiteY2027" fmla="*/ 2988201 h 3181350"/>
                <a:gd name="connsiteX2028" fmla="*/ 633768 w 1581150"/>
                <a:gd name="connsiteY2028" fmla="*/ 3021634 h 3181350"/>
                <a:gd name="connsiteX2029" fmla="*/ 667011 w 1581150"/>
                <a:gd name="connsiteY2029" fmla="*/ 3071354 h 3181350"/>
                <a:gd name="connsiteX2030" fmla="*/ 772738 w 1581150"/>
                <a:gd name="connsiteY2030" fmla="*/ 3113836 h 3181350"/>
                <a:gd name="connsiteX2031" fmla="*/ 777786 w 1581150"/>
                <a:gd name="connsiteY2031" fmla="*/ 3120504 h 3181350"/>
                <a:gd name="connsiteX2032" fmla="*/ 788931 w 1581150"/>
                <a:gd name="connsiteY2032" fmla="*/ 3119742 h 3181350"/>
                <a:gd name="connsiteX2033" fmla="*/ 824745 w 1581150"/>
                <a:gd name="connsiteY2033" fmla="*/ 3133458 h 3181350"/>
                <a:gd name="connsiteX2034" fmla="*/ 935901 w 1581150"/>
                <a:gd name="connsiteY2034" fmla="*/ 3127457 h 3181350"/>
                <a:gd name="connsiteX2035" fmla="*/ 1022769 w 1581150"/>
                <a:gd name="connsiteY2035" fmla="*/ 3149650 h 3181350"/>
                <a:gd name="connsiteX2036" fmla="*/ 1046010 w 1581150"/>
                <a:gd name="connsiteY2036" fmla="*/ 3160794 h 3181350"/>
                <a:gd name="connsiteX2037" fmla="*/ 1068966 w 1581150"/>
                <a:gd name="connsiteY2037" fmla="*/ 3149936 h 3181350"/>
                <a:gd name="connsiteX2038" fmla="*/ 1110304 w 1581150"/>
                <a:gd name="connsiteY2038" fmla="*/ 3115170 h 3181350"/>
                <a:gd name="connsiteX2039" fmla="*/ 1116781 w 1581150"/>
                <a:gd name="connsiteY2039" fmla="*/ 3102978 h 3181350"/>
                <a:gd name="connsiteX2040" fmla="*/ 1170502 w 1581150"/>
                <a:gd name="connsiteY2040" fmla="*/ 3100596 h 3181350"/>
                <a:gd name="connsiteX2041" fmla="*/ 1168312 w 1581150"/>
                <a:gd name="connsiteY2041" fmla="*/ 3054686 h 3181350"/>
                <a:gd name="connsiteX2042" fmla="*/ 1257275 w 1581150"/>
                <a:gd name="connsiteY2042" fmla="*/ 3073926 h 3181350"/>
                <a:gd name="connsiteX2043" fmla="*/ 1360145 w 1581150"/>
                <a:gd name="connsiteY2043" fmla="*/ 3079927 h 3181350"/>
                <a:gd name="connsiteX2044" fmla="*/ 1387672 w 1581150"/>
                <a:gd name="connsiteY2044" fmla="*/ 3056686 h 3181350"/>
                <a:gd name="connsiteX2045" fmla="*/ 1389577 w 1581150"/>
                <a:gd name="connsiteY2045" fmla="*/ 3031635 h 3181350"/>
                <a:gd name="connsiteX2046" fmla="*/ 1416628 w 1581150"/>
                <a:gd name="connsiteY2046" fmla="*/ 2964294 h 3181350"/>
                <a:gd name="connsiteX2047" fmla="*/ 1424248 w 1581150"/>
                <a:gd name="connsiteY2047" fmla="*/ 2961722 h 3181350"/>
                <a:gd name="connsiteX2048" fmla="*/ 1449585 w 1581150"/>
                <a:gd name="connsiteY2048" fmla="*/ 2818561 h 3181350"/>
                <a:gd name="connsiteX2049" fmla="*/ 1463110 w 1581150"/>
                <a:gd name="connsiteY2049" fmla="*/ 2784843 h 3181350"/>
                <a:gd name="connsiteX2050" fmla="*/ 1464158 w 1581150"/>
                <a:gd name="connsiteY2050" fmla="*/ 2770746 h 3181350"/>
                <a:gd name="connsiteX2051" fmla="*/ 1453299 w 1581150"/>
                <a:gd name="connsiteY2051" fmla="*/ 2768364 h 3181350"/>
                <a:gd name="connsiteX2052" fmla="*/ 1464348 w 1581150"/>
                <a:gd name="connsiteY2052" fmla="*/ 2769221 h 3181350"/>
                <a:gd name="connsiteX2053" fmla="*/ 1464825 w 1581150"/>
                <a:gd name="connsiteY2053" fmla="*/ 2737694 h 3181350"/>
                <a:gd name="connsiteX2054" fmla="*/ 1472254 w 1581150"/>
                <a:gd name="connsiteY2054" fmla="*/ 2736646 h 3181350"/>
                <a:gd name="connsiteX2055" fmla="*/ 1481493 w 1581150"/>
                <a:gd name="connsiteY2055" fmla="*/ 2686830 h 3181350"/>
                <a:gd name="connsiteX2056" fmla="*/ 1488447 w 1581150"/>
                <a:gd name="connsiteY2056" fmla="*/ 2617964 h 3181350"/>
                <a:gd name="connsiteX2057" fmla="*/ 1496162 w 1581150"/>
                <a:gd name="connsiteY2057" fmla="*/ 2613774 h 3181350"/>
                <a:gd name="connsiteX2058" fmla="*/ 1513116 w 1581150"/>
                <a:gd name="connsiteY2058" fmla="*/ 2509379 h 3181350"/>
                <a:gd name="connsiteX2059" fmla="*/ 1515974 w 1581150"/>
                <a:gd name="connsiteY2059" fmla="*/ 2495378 h 3181350"/>
                <a:gd name="connsiteX2060" fmla="*/ 1509402 w 1581150"/>
                <a:gd name="connsiteY2060" fmla="*/ 2483853 h 3181350"/>
                <a:gd name="connsiteX2061" fmla="*/ 1518260 w 1581150"/>
                <a:gd name="connsiteY2061" fmla="*/ 2438799 h 3181350"/>
                <a:gd name="connsiteX2062" fmla="*/ 1523880 w 1581150"/>
                <a:gd name="connsiteY2062" fmla="*/ 2437656 h 3181350"/>
                <a:gd name="connsiteX2063" fmla="*/ 1534071 w 1581150"/>
                <a:gd name="connsiteY2063" fmla="*/ 2350122 h 3181350"/>
                <a:gd name="connsiteX2064" fmla="*/ 1545882 w 1581150"/>
                <a:gd name="connsiteY2064" fmla="*/ 2240679 h 3181350"/>
                <a:gd name="connsiteX2065" fmla="*/ 1547692 w 1581150"/>
                <a:gd name="connsiteY2065" fmla="*/ 2191911 h 3181350"/>
                <a:gd name="connsiteX2066" fmla="*/ 1561599 w 1581150"/>
                <a:gd name="connsiteY2066" fmla="*/ 1989124 h 3181350"/>
                <a:gd name="connsiteX2067" fmla="*/ 322872 w 1581150"/>
                <a:gd name="connsiteY2067" fmla="*/ 200138 h 3181350"/>
                <a:gd name="connsiteX2068" fmla="*/ 336303 w 1581150"/>
                <a:gd name="connsiteY2068" fmla="*/ 194138 h 3181350"/>
                <a:gd name="connsiteX2069" fmla="*/ 338303 w 1581150"/>
                <a:gd name="connsiteY2069" fmla="*/ 205187 h 3181350"/>
                <a:gd name="connsiteX2070" fmla="*/ 322872 w 1581150"/>
                <a:gd name="connsiteY2070" fmla="*/ 200138 h 3181350"/>
                <a:gd name="connsiteX2071" fmla="*/ 344018 w 1581150"/>
                <a:gd name="connsiteY2071" fmla="*/ 216617 h 3181350"/>
                <a:gd name="connsiteX2072" fmla="*/ 331826 w 1581150"/>
                <a:gd name="connsiteY2072" fmla="*/ 213569 h 3181350"/>
                <a:gd name="connsiteX2073" fmla="*/ 338208 w 1581150"/>
                <a:gd name="connsiteY2073" fmla="*/ 206711 h 3181350"/>
                <a:gd name="connsiteX2074" fmla="*/ 344018 w 1581150"/>
                <a:gd name="connsiteY2074" fmla="*/ 216617 h 3181350"/>
                <a:gd name="connsiteX2075" fmla="*/ 259055 w 1581150"/>
                <a:gd name="connsiteY2075" fmla="*/ 407593 h 3181350"/>
                <a:gd name="connsiteX2076" fmla="*/ 257531 w 1581150"/>
                <a:gd name="connsiteY2076" fmla="*/ 418166 h 3181350"/>
                <a:gd name="connsiteX2077" fmla="*/ 259055 w 1581150"/>
                <a:gd name="connsiteY2077" fmla="*/ 407593 h 3181350"/>
                <a:gd name="connsiteX2078" fmla="*/ 367354 w 1581150"/>
                <a:gd name="connsiteY2078" fmla="*/ 507129 h 3181350"/>
                <a:gd name="connsiteX2079" fmla="*/ 360306 w 1581150"/>
                <a:gd name="connsiteY2079" fmla="*/ 506272 h 3181350"/>
                <a:gd name="connsiteX2080" fmla="*/ 366687 w 1581150"/>
                <a:gd name="connsiteY2080" fmla="*/ 499414 h 3181350"/>
                <a:gd name="connsiteX2081" fmla="*/ 367354 w 1581150"/>
                <a:gd name="connsiteY2081" fmla="*/ 507129 h 3181350"/>
                <a:gd name="connsiteX2082" fmla="*/ 253530 w 1581150"/>
                <a:gd name="connsiteY2082" fmla="*/ 459218 h 3181350"/>
                <a:gd name="connsiteX2083" fmla="*/ 256388 w 1581150"/>
                <a:gd name="connsiteY2083" fmla="*/ 451884 h 3181350"/>
                <a:gd name="connsiteX2084" fmla="*/ 253530 w 1581150"/>
                <a:gd name="connsiteY2084" fmla="*/ 459218 h 3181350"/>
                <a:gd name="connsiteX2085" fmla="*/ 179235 w 1581150"/>
                <a:gd name="connsiteY2085" fmla="*/ 951852 h 3181350"/>
                <a:gd name="connsiteX2086" fmla="*/ 182950 w 1581150"/>
                <a:gd name="connsiteY2086" fmla="*/ 950708 h 3181350"/>
                <a:gd name="connsiteX2087" fmla="*/ 181712 w 1581150"/>
                <a:gd name="connsiteY2087" fmla="*/ 952613 h 3181350"/>
                <a:gd name="connsiteX2088" fmla="*/ 179235 w 1581150"/>
                <a:gd name="connsiteY2088" fmla="*/ 951852 h 3181350"/>
                <a:gd name="connsiteX2089" fmla="*/ 302775 w 1581150"/>
                <a:gd name="connsiteY2089" fmla="*/ 1072914 h 3181350"/>
                <a:gd name="connsiteX2090" fmla="*/ 307347 w 1581150"/>
                <a:gd name="connsiteY2090" fmla="*/ 1065771 h 3181350"/>
                <a:gd name="connsiteX2091" fmla="*/ 302775 w 1581150"/>
                <a:gd name="connsiteY2091" fmla="*/ 1072914 h 3181350"/>
                <a:gd name="connsiteX2092" fmla="*/ 223146 w 1581150"/>
                <a:gd name="connsiteY2092" fmla="*/ 1354092 h 3181350"/>
                <a:gd name="connsiteX2093" fmla="*/ 223146 w 1581150"/>
                <a:gd name="connsiteY2093" fmla="*/ 1354378 h 3181350"/>
                <a:gd name="connsiteX2094" fmla="*/ 221050 w 1581150"/>
                <a:gd name="connsiteY2094" fmla="*/ 1355045 h 3181350"/>
                <a:gd name="connsiteX2095" fmla="*/ 221050 w 1581150"/>
                <a:gd name="connsiteY2095" fmla="*/ 1354473 h 3181350"/>
                <a:gd name="connsiteX2096" fmla="*/ 223146 w 1581150"/>
                <a:gd name="connsiteY2096" fmla="*/ 1354092 h 3181350"/>
                <a:gd name="connsiteX2097" fmla="*/ 219717 w 1581150"/>
                <a:gd name="connsiteY2097" fmla="*/ 1339805 h 3181350"/>
                <a:gd name="connsiteX2098" fmla="*/ 217812 w 1581150"/>
                <a:gd name="connsiteY2098" fmla="*/ 1341329 h 3181350"/>
                <a:gd name="connsiteX2099" fmla="*/ 214954 w 1581150"/>
                <a:gd name="connsiteY2099" fmla="*/ 1340852 h 3181350"/>
                <a:gd name="connsiteX2100" fmla="*/ 215335 w 1581150"/>
                <a:gd name="connsiteY2100" fmla="*/ 1345044 h 3181350"/>
                <a:gd name="connsiteX2101" fmla="*/ 215335 w 1581150"/>
                <a:gd name="connsiteY2101" fmla="*/ 1345044 h 3181350"/>
                <a:gd name="connsiteX2102" fmla="*/ 209430 w 1581150"/>
                <a:gd name="connsiteY2102" fmla="*/ 1336090 h 3181350"/>
                <a:gd name="connsiteX2103" fmla="*/ 219717 w 1581150"/>
                <a:gd name="connsiteY2103" fmla="*/ 1339805 h 3181350"/>
                <a:gd name="connsiteX2104" fmla="*/ 215907 w 1581150"/>
                <a:gd name="connsiteY2104" fmla="*/ 1359331 h 3181350"/>
                <a:gd name="connsiteX2105" fmla="*/ 219050 w 1581150"/>
                <a:gd name="connsiteY2105" fmla="*/ 1359998 h 3181350"/>
                <a:gd name="connsiteX2106" fmla="*/ 215621 w 1581150"/>
                <a:gd name="connsiteY2106" fmla="*/ 1356950 h 3181350"/>
                <a:gd name="connsiteX2107" fmla="*/ 215049 w 1581150"/>
                <a:gd name="connsiteY2107" fmla="*/ 1354187 h 3181350"/>
                <a:gd name="connsiteX2108" fmla="*/ 218574 w 1581150"/>
                <a:gd name="connsiteY2108" fmla="*/ 1354664 h 3181350"/>
                <a:gd name="connsiteX2109" fmla="*/ 221526 w 1581150"/>
                <a:gd name="connsiteY2109" fmla="*/ 1364284 h 3181350"/>
                <a:gd name="connsiteX2110" fmla="*/ 215907 w 1581150"/>
                <a:gd name="connsiteY2110" fmla="*/ 1359331 h 3181350"/>
                <a:gd name="connsiteX2111" fmla="*/ 213240 w 1581150"/>
                <a:gd name="connsiteY2111" fmla="*/ 1384763 h 3181350"/>
                <a:gd name="connsiteX2112" fmla="*/ 219050 w 1581150"/>
                <a:gd name="connsiteY2112" fmla="*/ 1376000 h 3181350"/>
                <a:gd name="connsiteX2113" fmla="*/ 217621 w 1581150"/>
                <a:gd name="connsiteY2113" fmla="*/ 1378857 h 3181350"/>
                <a:gd name="connsiteX2114" fmla="*/ 220955 w 1581150"/>
                <a:gd name="connsiteY2114" fmla="*/ 1379810 h 3181350"/>
                <a:gd name="connsiteX2115" fmla="*/ 213240 w 1581150"/>
                <a:gd name="connsiteY2115" fmla="*/ 1384763 h 3181350"/>
                <a:gd name="connsiteX2116" fmla="*/ 255054 w 1581150"/>
                <a:gd name="connsiteY2116" fmla="*/ 1394573 h 3181350"/>
                <a:gd name="connsiteX2117" fmla="*/ 250863 w 1581150"/>
                <a:gd name="connsiteY2117" fmla="*/ 1409432 h 3181350"/>
                <a:gd name="connsiteX2118" fmla="*/ 244577 w 1581150"/>
                <a:gd name="connsiteY2118" fmla="*/ 1403432 h 3181350"/>
                <a:gd name="connsiteX2119" fmla="*/ 250863 w 1581150"/>
                <a:gd name="connsiteY2119" fmla="*/ 1398669 h 3181350"/>
                <a:gd name="connsiteX2120" fmla="*/ 250387 w 1581150"/>
                <a:gd name="connsiteY2120" fmla="*/ 1389430 h 3181350"/>
                <a:gd name="connsiteX2121" fmla="*/ 255054 w 1581150"/>
                <a:gd name="connsiteY2121" fmla="*/ 1394573 h 3181350"/>
                <a:gd name="connsiteX2122" fmla="*/ 239433 w 1581150"/>
                <a:gd name="connsiteY2122" fmla="*/ 1404956 h 3181350"/>
                <a:gd name="connsiteX2123" fmla="*/ 238957 w 1581150"/>
                <a:gd name="connsiteY2123" fmla="*/ 1394097 h 3181350"/>
                <a:gd name="connsiteX2124" fmla="*/ 244291 w 1581150"/>
                <a:gd name="connsiteY2124" fmla="*/ 1394764 h 3181350"/>
                <a:gd name="connsiteX2125" fmla="*/ 244005 w 1581150"/>
                <a:gd name="connsiteY2125" fmla="*/ 1402956 h 3181350"/>
                <a:gd name="connsiteX2126" fmla="*/ 241815 w 1581150"/>
                <a:gd name="connsiteY2126" fmla="*/ 1401241 h 3181350"/>
                <a:gd name="connsiteX2127" fmla="*/ 239433 w 1581150"/>
                <a:gd name="connsiteY2127" fmla="*/ 1404956 h 3181350"/>
                <a:gd name="connsiteX2128" fmla="*/ 236862 w 1581150"/>
                <a:gd name="connsiteY2128" fmla="*/ 1383144 h 3181350"/>
                <a:gd name="connsiteX2129" fmla="*/ 239052 w 1581150"/>
                <a:gd name="connsiteY2129" fmla="*/ 1384668 h 3181350"/>
                <a:gd name="connsiteX2130" fmla="*/ 237243 w 1581150"/>
                <a:gd name="connsiteY2130" fmla="*/ 1388192 h 3181350"/>
                <a:gd name="connsiteX2131" fmla="*/ 246768 w 1581150"/>
                <a:gd name="connsiteY2131" fmla="*/ 1387430 h 3181350"/>
                <a:gd name="connsiteX2132" fmla="*/ 235528 w 1581150"/>
                <a:gd name="connsiteY2132" fmla="*/ 1392097 h 3181350"/>
                <a:gd name="connsiteX2133" fmla="*/ 236862 w 1581150"/>
                <a:gd name="connsiteY2133" fmla="*/ 1383144 h 3181350"/>
                <a:gd name="connsiteX2134" fmla="*/ 216478 w 1581150"/>
                <a:gd name="connsiteY2134" fmla="*/ 1415719 h 3181350"/>
                <a:gd name="connsiteX2135" fmla="*/ 215811 w 1581150"/>
                <a:gd name="connsiteY2135" fmla="*/ 1418005 h 3181350"/>
                <a:gd name="connsiteX2136" fmla="*/ 216478 w 1581150"/>
                <a:gd name="connsiteY2136" fmla="*/ 1415719 h 3181350"/>
                <a:gd name="connsiteX2137" fmla="*/ 230670 w 1581150"/>
                <a:gd name="connsiteY2137" fmla="*/ 1427149 h 3181350"/>
                <a:gd name="connsiteX2138" fmla="*/ 227432 w 1581150"/>
                <a:gd name="connsiteY2138" fmla="*/ 1422958 h 3181350"/>
                <a:gd name="connsiteX2139" fmla="*/ 231337 w 1581150"/>
                <a:gd name="connsiteY2139" fmla="*/ 1422386 h 3181350"/>
                <a:gd name="connsiteX2140" fmla="*/ 239910 w 1581150"/>
                <a:gd name="connsiteY2140" fmla="*/ 1412671 h 3181350"/>
                <a:gd name="connsiteX2141" fmla="*/ 239624 w 1581150"/>
                <a:gd name="connsiteY2141" fmla="*/ 1408290 h 3181350"/>
                <a:gd name="connsiteX2142" fmla="*/ 249530 w 1581150"/>
                <a:gd name="connsiteY2142" fmla="*/ 1412290 h 3181350"/>
                <a:gd name="connsiteX2143" fmla="*/ 241624 w 1581150"/>
                <a:gd name="connsiteY2143" fmla="*/ 1412861 h 3181350"/>
                <a:gd name="connsiteX2144" fmla="*/ 237719 w 1581150"/>
                <a:gd name="connsiteY2144" fmla="*/ 1421339 h 3181350"/>
                <a:gd name="connsiteX2145" fmla="*/ 230670 w 1581150"/>
                <a:gd name="connsiteY2145" fmla="*/ 1427149 h 3181350"/>
                <a:gd name="connsiteX2146" fmla="*/ 245720 w 1581150"/>
                <a:gd name="connsiteY2146" fmla="*/ 1422672 h 3181350"/>
                <a:gd name="connsiteX2147" fmla="*/ 247339 w 1581150"/>
                <a:gd name="connsiteY2147" fmla="*/ 1425244 h 3181350"/>
                <a:gd name="connsiteX2148" fmla="*/ 245244 w 1581150"/>
                <a:gd name="connsiteY2148" fmla="*/ 1425911 h 3181350"/>
                <a:gd name="connsiteX2149" fmla="*/ 245720 w 1581150"/>
                <a:gd name="connsiteY2149" fmla="*/ 1422672 h 3181350"/>
                <a:gd name="connsiteX2150" fmla="*/ 245910 w 1581150"/>
                <a:gd name="connsiteY2150" fmla="*/ 1433436 h 3181350"/>
                <a:gd name="connsiteX2151" fmla="*/ 243148 w 1581150"/>
                <a:gd name="connsiteY2151" fmla="*/ 1430578 h 3181350"/>
                <a:gd name="connsiteX2152" fmla="*/ 247434 w 1581150"/>
                <a:gd name="connsiteY2152" fmla="*/ 1425625 h 3181350"/>
                <a:gd name="connsiteX2153" fmla="*/ 245910 w 1581150"/>
                <a:gd name="connsiteY2153" fmla="*/ 1433436 h 3181350"/>
                <a:gd name="connsiteX2154" fmla="*/ 282296 w 1581150"/>
                <a:gd name="connsiteY2154" fmla="*/ 1429149 h 3181350"/>
                <a:gd name="connsiteX2155" fmla="*/ 279915 w 1581150"/>
                <a:gd name="connsiteY2155" fmla="*/ 1427340 h 3181350"/>
                <a:gd name="connsiteX2156" fmla="*/ 284582 w 1581150"/>
                <a:gd name="connsiteY2156" fmla="*/ 1415243 h 3181350"/>
                <a:gd name="connsiteX2157" fmla="*/ 294107 w 1581150"/>
                <a:gd name="connsiteY2157" fmla="*/ 1424101 h 3181350"/>
                <a:gd name="connsiteX2158" fmla="*/ 282296 w 1581150"/>
                <a:gd name="connsiteY2158" fmla="*/ 1429149 h 3181350"/>
                <a:gd name="connsiteX2159" fmla="*/ 158280 w 1581150"/>
                <a:gd name="connsiteY2159" fmla="*/ 1782527 h 3181350"/>
                <a:gd name="connsiteX2160" fmla="*/ 152946 w 1581150"/>
                <a:gd name="connsiteY2160" fmla="*/ 1781860 h 3181350"/>
                <a:gd name="connsiteX2161" fmla="*/ 161995 w 1581150"/>
                <a:gd name="connsiteY2161" fmla="*/ 1769192 h 3181350"/>
                <a:gd name="connsiteX2162" fmla="*/ 158280 w 1581150"/>
                <a:gd name="connsiteY2162" fmla="*/ 1782527 h 3181350"/>
                <a:gd name="connsiteX2163" fmla="*/ 188951 w 1581150"/>
                <a:gd name="connsiteY2163" fmla="*/ 1806911 h 3181350"/>
                <a:gd name="connsiteX2164" fmla="*/ 189046 w 1581150"/>
                <a:gd name="connsiteY2164" fmla="*/ 1808530 h 3181350"/>
                <a:gd name="connsiteX2165" fmla="*/ 187141 w 1581150"/>
                <a:gd name="connsiteY2165" fmla="*/ 1807577 h 3181350"/>
                <a:gd name="connsiteX2166" fmla="*/ 188951 w 1581150"/>
                <a:gd name="connsiteY2166" fmla="*/ 1806911 h 3181350"/>
                <a:gd name="connsiteX2167" fmla="*/ 198000 w 1581150"/>
                <a:gd name="connsiteY2167" fmla="*/ 1780907 h 3181350"/>
                <a:gd name="connsiteX2168" fmla="*/ 201143 w 1581150"/>
                <a:gd name="connsiteY2168" fmla="*/ 1776812 h 3181350"/>
                <a:gd name="connsiteX2169" fmla="*/ 200667 w 1581150"/>
                <a:gd name="connsiteY2169" fmla="*/ 1781955 h 3181350"/>
                <a:gd name="connsiteX2170" fmla="*/ 197047 w 1581150"/>
                <a:gd name="connsiteY2170" fmla="*/ 1782527 h 3181350"/>
                <a:gd name="connsiteX2171" fmla="*/ 198000 w 1581150"/>
                <a:gd name="connsiteY2171" fmla="*/ 1780907 h 3181350"/>
                <a:gd name="connsiteX2172" fmla="*/ 200286 w 1581150"/>
                <a:gd name="connsiteY2172" fmla="*/ 1812816 h 3181350"/>
                <a:gd name="connsiteX2173" fmla="*/ 201714 w 1581150"/>
                <a:gd name="connsiteY2173" fmla="*/ 1811673 h 3181350"/>
                <a:gd name="connsiteX2174" fmla="*/ 200571 w 1581150"/>
                <a:gd name="connsiteY2174" fmla="*/ 1813293 h 3181350"/>
                <a:gd name="connsiteX2175" fmla="*/ 200286 w 1581150"/>
                <a:gd name="connsiteY2175" fmla="*/ 1812816 h 3181350"/>
                <a:gd name="connsiteX2176" fmla="*/ 207334 w 1581150"/>
                <a:gd name="connsiteY2176" fmla="*/ 1804244 h 3181350"/>
                <a:gd name="connsiteX2177" fmla="*/ 205143 w 1581150"/>
                <a:gd name="connsiteY2177" fmla="*/ 1803482 h 3181350"/>
                <a:gd name="connsiteX2178" fmla="*/ 207429 w 1581150"/>
                <a:gd name="connsiteY2178" fmla="*/ 1803958 h 3181350"/>
                <a:gd name="connsiteX2179" fmla="*/ 207334 w 1581150"/>
                <a:gd name="connsiteY2179" fmla="*/ 1804244 h 3181350"/>
                <a:gd name="connsiteX2180" fmla="*/ 202381 w 1581150"/>
                <a:gd name="connsiteY2180" fmla="*/ 1801958 h 3181350"/>
                <a:gd name="connsiteX2181" fmla="*/ 201238 w 1581150"/>
                <a:gd name="connsiteY2181" fmla="*/ 1800148 h 3181350"/>
                <a:gd name="connsiteX2182" fmla="*/ 203619 w 1581150"/>
                <a:gd name="connsiteY2182" fmla="*/ 1799957 h 3181350"/>
                <a:gd name="connsiteX2183" fmla="*/ 202381 w 1581150"/>
                <a:gd name="connsiteY2183" fmla="*/ 1801958 h 3181350"/>
                <a:gd name="connsiteX2184" fmla="*/ 199905 w 1581150"/>
                <a:gd name="connsiteY2184" fmla="*/ 1793861 h 3181350"/>
                <a:gd name="connsiteX2185" fmla="*/ 200190 w 1581150"/>
                <a:gd name="connsiteY2185" fmla="*/ 1789861 h 3181350"/>
                <a:gd name="connsiteX2186" fmla="*/ 205143 w 1581150"/>
                <a:gd name="connsiteY2186" fmla="*/ 1791480 h 3181350"/>
                <a:gd name="connsiteX2187" fmla="*/ 199905 w 1581150"/>
                <a:gd name="connsiteY2187" fmla="*/ 1793861 h 3181350"/>
                <a:gd name="connsiteX2188" fmla="*/ 195809 w 1581150"/>
                <a:gd name="connsiteY2188" fmla="*/ 1799862 h 3181350"/>
                <a:gd name="connsiteX2189" fmla="*/ 199333 w 1581150"/>
                <a:gd name="connsiteY2189" fmla="*/ 1801672 h 3181350"/>
                <a:gd name="connsiteX2190" fmla="*/ 197142 w 1581150"/>
                <a:gd name="connsiteY2190" fmla="*/ 1806244 h 3181350"/>
                <a:gd name="connsiteX2191" fmla="*/ 195999 w 1581150"/>
                <a:gd name="connsiteY2191" fmla="*/ 1796719 h 3181350"/>
                <a:gd name="connsiteX2192" fmla="*/ 195809 w 1581150"/>
                <a:gd name="connsiteY2192" fmla="*/ 1799862 h 3181350"/>
                <a:gd name="connsiteX2193" fmla="*/ 191808 w 1581150"/>
                <a:gd name="connsiteY2193" fmla="*/ 1813864 h 3181350"/>
                <a:gd name="connsiteX2194" fmla="*/ 192951 w 1581150"/>
                <a:gd name="connsiteY2194" fmla="*/ 1813102 h 3181350"/>
                <a:gd name="connsiteX2195" fmla="*/ 196952 w 1581150"/>
                <a:gd name="connsiteY2195" fmla="*/ 1812435 h 3181350"/>
                <a:gd name="connsiteX2196" fmla="*/ 198476 w 1581150"/>
                <a:gd name="connsiteY2196" fmla="*/ 1812721 h 3181350"/>
                <a:gd name="connsiteX2197" fmla="*/ 199333 w 1581150"/>
                <a:gd name="connsiteY2197" fmla="*/ 1815293 h 3181350"/>
                <a:gd name="connsiteX2198" fmla="*/ 197904 w 1581150"/>
                <a:gd name="connsiteY2198" fmla="*/ 1819769 h 3181350"/>
                <a:gd name="connsiteX2199" fmla="*/ 191808 w 1581150"/>
                <a:gd name="connsiteY2199" fmla="*/ 1813864 h 3181350"/>
                <a:gd name="connsiteX2200" fmla="*/ 206096 w 1581150"/>
                <a:gd name="connsiteY2200" fmla="*/ 1817769 h 3181350"/>
                <a:gd name="connsiteX2201" fmla="*/ 205334 w 1581150"/>
                <a:gd name="connsiteY2201" fmla="*/ 1816912 h 3181350"/>
                <a:gd name="connsiteX2202" fmla="*/ 204381 w 1581150"/>
                <a:gd name="connsiteY2202" fmla="*/ 1815578 h 3181350"/>
                <a:gd name="connsiteX2203" fmla="*/ 201143 w 1581150"/>
                <a:gd name="connsiteY2203" fmla="*/ 1813959 h 3181350"/>
                <a:gd name="connsiteX2204" fmla="*/ 201048 w 1581150"/>
                <a:gd name="connsiteY2204" fmla="*/ 1813864 h 3181350"/>
                <a:gd name="connsiteX2205" fmla="*/ 207906 w 1581150"/>
                <a:gd name="connsiteY2205" fmla="*/ 1813007 h 3181350"/>
                <a:gd name="connsiteX2206" fmla="*/ 206096 w 1581150"/>
                <a:gd name="connsiteY2206" fmla="*/ 1817769 h 3181350"/>
                <a:gd name="connsiteX2207" fmla="*/ 212287 w 1581150"/>
                <a:gd name="connsiteY2207" fmla="*/ 1801005 h 3181350"/>
                <a:gd name="connsiteX2208" fmla="*/ 212859 w 1581150"/>
                <a:gd name="connsiteY2208" fmla="*/ 1801101 h 3181350"/>
                <a:gd name="connsiteX2209" fmla="*/ 213144 w 1581150"/>
                <a:gd name="connsiteY2209" fmla="*/ 1801672 h 3181350"/>
                <a:gd name="connsiteX2210" fmla="*/ 212287 w 1581150"/>
                <a:gd name="connsiteY2210" fmla="*/ 1801005 h 3181350"/>
                <a:gd name="connsiteX2211" fmla="*/ 212192 w 1581150"/>
                <a:gd name="connsiteY2211" fmla="*/ 1801005 h 3181350"/>
                <a:gd name="connsiteX2212" fmla="*/ 209144 w 1581150"/>
                <a:gd name="connsiteY2212" fmla="*/ 1798052 h 3181350"/>
                <a:gd name="connsiteX2213" fmla="*/ 212192 w 1581150"/>
                <a:gd name="connsiteY2213" fmla="*/ 1801005 h 3181350"/>
                <a:gd name="connsiteX2214" fmla="*/ 202476 w 1581150"/>
                <a:gd name="connsiteY2214" fmla="*/ 1775669 h 3181350"/>
                <a:gd name="connsiteX2215" fmla="*/ 207810 w 1581150"/>
                <a:gd name="connsiteY2215" fmla="*/ 1771002 h 3181350"/>
                <a:gd name="connsiteX2216" fmla="*/ 212573 w 1581150"/>
                <a:gd name="connsiteY2216" fmla="*/ 1772716 h 3181350"/>
                <a:gd name="connsiteX2217" fmla="*/ 208668 w 1581150"/>
                <a:gd name="connsiteY2217" fmla="*/ 1775573 h 3181350"/>
                <a:gd name="connsiteX2218" fmla="*/ 215811 w 1581150"/>
                <a:gd name="connsiteY2218" fmla="*/ 1777669 h 3181350"/>
                <a:gd name="connsiteX2219" fmla="*/ 215049 w 1581150"/>
                <a:gd name="connsiteY2219" fmla="*/ 1778907 h 3181350"/>
                <a:gd name="connsiteX2220" fmla="*/ 202476 w 1581150"/>
                <a:gd name="connsiteY2220" fmla="*/ 1775669 h 3181350"/>
                <a:gd name="connsiteX2221" fmla="*/ 223622 w 1581150"/>
                <a:gd name="connsiteY2221" fmla="*/ 1773954 h 3181350"/>
                <a:gd name="connsiteX2222" fmla="*/ 224479 w 1581150"/>
                <a:gd name="connsiteY2222" fmla="*/ 1777955 h 3181350"/>
                <a:gd name="connsiteX2223" fmla="*/ 222955 w 1581150"/>
                <a:gd name="connsiteY2223" fmla="*/ 1777002 h 3181350"/>
                <a:gd name="connsiteX2224" fmla="*/ 223336 w 1581150"/>
                <a:gd name="connsiteY2224" fmla="*/ 1776621 h 3181350"/>
                <a:gd name="connsiteX2225" fmla="*/ 222860 w 1581150"/>
                <a:gd name="connsiteY2225" fmla="*/ 1776431 h 3181350"/>
                <a:gd name="connsiteX2226" fmla="*/ 223622 w 1581150"/>
                <a:gd name="connsiteY2226" fmla="*/ 1773954 h 3181350"/>
                <a:gd name="connsiteX2227" fmla="*/ 215811 w 1581150"/>
                <a:gd name="connsiteY2227" fmla="*/ 1772049 h 3181350"/>
                <a:gd name="connsiteX2228" fmla="*/ 212478 w 1581150"/>
                <a:gd name="connsiteY2228" fmla="*/ 1767668 h 3181350"/>
                <a:gd name="connsiteX2229" fmla="*/ 218383 w 1581150"/>
                <a:gd name="connsiteY2229" fmla="*/ 1765382 h 3181350"/>
                <a:gd name="connsiteX2230" fmla="*/ 215811 w 1581150"/>
                <a:gd name="connsiteY2230" fmla="*/ 1772049 h 3181350"/>
                <a:gd name="connsiteX2231" fmla="*/ 201048 w 1581150"/>
                <a:gd name="connsiteY2231" fmla="*/ 1776526 h 3181350"/>
                <a:gd name="connsiteX2232" fmla="*/ 198000 w 1581150"/>
                <a:gd name="connsiteY2232" fmla="*/ 1774145 h 3181350"/>
                <a:gd name="connsiteX2233" fmla="*/ 197619 w 1581150"/>
                <a:gd name="connsiteY2233" fmla="*/ 1771954 h 3181350"/>
                <a:gd name="connsiteX2234" fmla="*/ 201048 w 1581150"/>
                <a:gd name="connsiteY2234" fmla="*/ 1776526 h 3181350"/>
                <a:gd name="connsiteX2235" fmla="*/ 180188 w 1581150"/>
                <a:gd name="connsiteY2235" fmla="*/ 1780622 h 3181350"/>
                <a:gd name="connsiteX2236" fmla="*/ 177997 w 1581150"/>
                <a:gd name="connsiteY2236" fmla="*/ 1771097 h 3181350"/>
                <a:gd name="connsiteX2237" fmla="*/ 181712 w 1581150"/>
                <a:gd name="connsiteY2237" fmla="*/ 1770049 h 3181350"/>
                <a:gd name="connsiteX2238" fmla="*/ 179997 w 1581150"/>
                <a:gd name="connsiteY2238" fmla="*/ 1782146 h 3181350"/>
                <a:gd name="connsiteX2239" fmla="*/ 184379 w 1581150"/>
                <a:gd name="connsiteY2239" fmla="*/ 1784336 h 3181350"/>
                <a:gd name="connsiteX2240" fmla="*/ 183712 w 1581150"/>
                <a:gd name="connsiteY2240" fmla="*/ 1787956 h 3181350"/>
                <a:gd name="connsiteX2241" fmla="*/ 186665 w 1581150"/>
                <a:gd name="connsiteY2241" fmla="*/ 1787670 h 3181350"/>
                <a:gd name="connsiteX2242" fmla="*/ 183331 w 1581150"/>
                <a:gd name="connsiteY2242" fmla="*/ 1796433 h 3181350"/>
                <a:gd name="connsiteX2243" fmla="*/ 190284 w 1581150"/>
                <a:gd name="connsiteY2243" fmla="*/ 1794528 h 3181350"/>
                <a:gd name="connsiteX2244" fmla="*/ 190665 w 1581150"/>
                <a:gd name="connsiteY2244" fmla="*/ 1794719 h 3181350"/>
                <a:gd name="connsiteX2245" fmla="*/ 190856 w 1581150"/>
                <a:gd name="connsiteY2245" fmla="*/ 1794338 h 3181350"/>
                <a:gd name="connsiteX2246" fmla="*/ 196095 w 1581150"/>
                <a:gd name="connsiteY2246" fmla="*/ 1794814 h 3181350"/>
                <a:gd name="connsiteX2247" fmla="*/ 196190 w 1581150"/>
                <a:gd name="connsiteY2247" fmla="*/ 1795100 h 3181350"/>
                <a:gd name="connsiteX2248" fmla="*/ 189427 w 1581150"/>
                <a:gd name="connsiteY2248" fmla="*/ 1797576 h 3181350"/>
                <a:gd name="connsiteX2249" fmla="*/ 188665 w 1581150"/>
                <a:gd name="connsiteY2249" fmla="*/ 1797005 h 3181350"/>
                <a:gd name="connsiteX2250" fmla="*/ 177235 w 1581150"/>
                <a:gd name="connsiteY2250" fmla="*/ 1801767 h 3181350"/>
                <a:gd name="connsiteX2251" fmla="*/ 161233 w 1581150"/>
                <a:gd name="connsiteY2251" fmla="*/ 1787480 h 3181350"/>
                <a:gd name="connsiteX2252" fmla="*/ 167234 w 1581150"/>
                <a:gd name="connsiteY2252" fmla="*/ 1783574 h 3181350"/>
                <a:gd name="connsiteX2253" fmla="*/ 167424 w 1581150"/>
                <a:gd name="connsiteY2253" fmla="*/ 1769763 h 3181350"/>
                <a:gd name="connsiteX2254" fmla="*/ 180188 w 1581150"/>
                <a:gd name="connsiteY2254" fmla="*/ 1780622 h 3181350"/>
                <a:gd name="connsiteX2255" fmla="*/ 203238 w 1581150"/>
                <a:gd name="connsiteY2255" fmla="*/ 1748237 h 3181350"/>
                <a:gd name="connsiteX2256" fmla="*/ 203429 w 1581150"/>
                <a:gd name="connsiteY2256" fmla="*/ 1748332 h 3181350"/>
                <a:gd name="connsiteX2257" fmla="*/ 203238 w 1581150"/>
                <a:gd name="connsiteY2257" fmla="*/ 1748332 h 3181350"/>
                <a:gd name="connsiteX2258" fmla="*/ 203238 w 1581150"/>
                <a:gd name="connsiteY2258" fmla="*/ 1748237 h 3181350"/>
                <a:gd name="connsiteX2259" fmla="*/ 232766 w 1581150"/>
                <a:gd name="connsiteY2259" fmla="*/ 1714804 h 3181350"/>
                <a:gd name="connsiteX2260" fmla="*/ 233718 w 1581150"/>
                <a:gd name="connsiteY2260" fmla="*/ 1721090 h 3181350"/>
                <a:gd name="connsiteX2261" fmla="*/ 229718 w 1581150"/>
                <a:gd name="connsiteY2261" fmla="*/ 1720614 h 3181350"/>
                <a:gd name="connsiteX2262" fmla="*/ 227718 w 1581150"/>
                <a:gd name="connsiteY2262" fmla="*/ 1717090 h 3181350"/>
                <a:gd name="connsiteX2263" fmla="*/ 233052 w 1581150"/>
                <a:gd name="connsiteY2263" fmla="*/ 1719090 h 3181350"/>
                <a:gd name="connsiteX2264" fmla="*/ 232004 w 1581150"/>
                <a:gd name="connsiteY2264" fmla="*/ 1714804 h 3181350"/>
                <a:gd name="connsiteX2265" fmla="*/ 232766 w 1581150"/>
                <a:gd name="connsiteY2265" fmla="*/ 1714804 h 3181350"/>
                <a:gd name="connsiteX2266" fmla="*/ 212382 w 1581150"/>
                <a:gd name="connsiteY2266" fmla="*/ 1710041 h 3181350"/>
                <a:gd name="connsiteX2267" fmla="*/ 212763 w 1581150"/>
                <a:gd name="connsiteY2267" fmla="*/ 1710518 h 3181350"/>
                <a:gd name="connsiteX2268" fmla="*/ 212382 w 1581150"/>
                <a:gd name="connsiteY2268" fmla="*/ 1710041 h 3181350"/>
                <a:gd name="connsiteX2269" fmla="*/ 197619 w 1581150"/>
                <a:gd name="connsiteY2269" fmla="*/ 1721281 h 3181350"/>
                <a:gd name="connsiteX2270" fmla="*/ 197619 w 1581150"/>
                <a:gd name="connsiteY2270" fmla="*/ 1721281 h 3181350"/>
                <a:gd name="connsiteX2271" fmla="*/ 197714 w 1581150"/>
                <a:gd name="connsiteY2271" fmla="*/ 1720710 h 3181350"/>
                <a:gd name="connsiteX2272" fmla="*/ 202000 w 1581150"/>
                <a:gd name="connsiteY2272" fmla="*/ 1715185 h 3181350"/>
                <a:gd name="connsiteX2273" fmla="*/ 198285 w 1581150"/>
                <a:gd name="connsiteY2273" fmla="*/ 1713280 h 3181350"/>
                <a:gd name="connsiteX2274" fmla="*/ 206191 w 1581150"/>
                <a:gd name="connsiteY2274" fmla="*/ 1711565 h 3181350"/>
                <a:gd name="connsiteX2275" fmla="*/ 206572 w 1581150"/>
                <a:gd name="connsiteY2275" fmla="*/ 1706041 h 3181350"/>
                <a:gd name="connsiteX2276" fmla="*/ 210668 w 1581150"/>
                <a:gd name="connsiteY2276" fmla="*/ 1708327 h 3181350"/>
                <a:gd name="connsiteX2277" fmla="*/ 212001 w 1581150"/>
                <a:gd name="connsiteY2277" fmla="*/ 1714423 h 3181350"/>
                <a:gd name="connsiteX2278" fmla="*/ 212478 w 1581150"/>
                <a:gd name="connsiteY2278" fmla="*/ 1718423 h 3181350"/>
                <a:gd name="connsiteX2279" fmla="*/ 197619 w 1581150"/>
                <a:gd name="connsiteY2279" fmla="*/ 1721281 h 3181350"/>
                <a:gd name="connsiteX2280" fmla="*/ 226670 w 1581150"/>
                <a:gd name="connsiteY2280" fmla="*/ 1731187 h 3181350"/>
                <a:gd name="connsiteX2281" fmla="*/ 225051 w 1581150"/>
                <a:gd name="connsiteY2281" fmla="*/ 1727948 h 3181350"/>
                <a:gd name="connsiteX2282" fmla="*/ 228765 w 1581150"/>
                <a:gd name="connsiteY2282" fmla="*/ 1723186 h 3181350"/>
                <a:gd name="connsiteX2283" fmla="*/ 236481 w 1581150"/>
                <a:gd name="connsiteY2283" fmla="*/ 1726044 h 3181350"/>
                <a:gd name="connsiteX2284" fmla="*/ 226670 w 1581150"/>
                <a:gd name="connsiteY2284" fmla="*/ 1731187 h 3181350"/>
                <a:gd name="connsiteX2285" fmla="*/ 236576 w 1581150"/>
                <a:gd name="connsiteY2285" fmla="*/ 1725758 h 3181350"/>
                <a:gd name="connsiteX2286" fmla="*/ 236671 w 1581150"/>
                <a:gd name="connsiteY2286" fmla="*/ 1720805 h 3181350"/>
                <a:gd name="connsiteX2287" fmla="*/ 236576 w 1581150"/>
                <a:gd name="connsiteY2287" fmla="*/ 1725758 h 3181350"/>
                <a:gd name="connsiteX2288" fmla="*/ 27788 w 1581150"/>
                <a:gd name="connsiteY2288" fmla="*/ 2772270 h 3181350"/>
                <a:gd name="connsiteX2289" fmla="*/ 18263 w 1581150"/>
                <a:gd name="connsiteY2289" fmla="*/ 2775699 h 3181350"/>
                <a:gd name="connsiteX2290" fmla="*/ 27788 w 1581150"/>
                <a:gd name="connsiteY2290" fmla="*/ 2772270 h 3181350"/>
                <a:gd name="connsiteX2291" fmla="*/ 10357 w 1581150"/>
                <a:gd name="connsiteY2291" fmla="*/ 2805512 h 3181350"/>
                <a:gd name="connsiteX2292" fmla="*/ 17691 w 1581150"/>
                <a:gd name="connsiteY2292" fmla="*/ 2817228 h 3181350"/>
                <a:gd name="connsiteX2293" fmla="*/ 10357 w 1581150"/>
                <a:gd name="connsiteY2293" fmla="*/ 2805512 h 3181350"/>
                <a:gd name="connsiteX2294" fmla="*/ 25978 w 1581150"/>
                <a:gd name="connsiteY2294" fmla="*/ 2784366 h 3181350"/>
                <a:gd name="connsiteX2295" fmla="*/ 16929 w 1581150"/>
                <a:gd name="connsiteY2295" fmla="*/ 2784747 h 3181350"/>
                <a:gd name="connsiteX2296" fmla="*/ 27121 w 1581150"/>
                <a:gd name="connsiteY2296" fmla="*/ 2776746 h 3181350"/>
                <a:gd name="connsiteX2297" fmla="*/ 25978 w 1581150"/>
                <a:gd name="connsiteY2297" fmla="*/ 2784366 h 3181350"/>
                <a:gd name="connsiteX2298" fmla="*/ 55029 w 1581150"/>
                <a:gd name="connsiteY2298" fmla="*/ 2783319 h 3181350"/>
                <a:gd name="connsiteX2299" fmla="*/ 45504 w 1581150"/>
                <a:gd name="connsiteY2299" fmla="*/ 2774460 h 3181350"/>
                <a:gd name="connsiteX2300" fmla="*/ 55029 w 1581150"/>
                <a:gd name="connsiteY2300" fmla="*/ 2783319 h 3181350"/>
                <a:gd name="connsiteX2301" fmla="*/ 56744 w 1581150"/>
                <a:gd name="connsiteY2301" fmla="*/ 2783509 h 3181350"/>
                <a:gd name="connsiteX2302" fmla="*/ 58077 w 1581150"/>
                <a:gd name="connsiteY2302" fmla="*/ 2774460 h 3181350"/>
                <a:gd name="connsiteX2303" fmla="*/ 63602 w 1581150"/>
                <a:gd name="connsiteY2303" fmla="*/ 2773603 h 3181350"/>
                <a:gd name="connsiteX2304" fmla="*/ 56744 w 1581150"/>
                <a:gd name="connsiteY2304" fmla="*/ 2783509 h 3181350"/>
                <a:gd name="connsiteX2305" fmla="*/ 72079 w 1581150"/>
                <a:gd name="connsiteY2305" fmla="*/ 3030016 h 3181350"/>
                <a:gd name="connsiteX2306" fmla="*/ 72746 w 1581150"/>
                <a:gd name="connsiteY2306" fmla="*/ 3025444 h 3181350"/>
                <a:gd name="connsiteX2307" fmla="*/ 76746 w 1581150"/>
                <a:gd name="connsiteY2307" fmla="*/ 3022872 h 3181350"/>
                <a:gd name="connsiteX2308" fmla="*/ 79223 w 1581150"/>
                <a:gd name="connsiteY2308" fmla="*/ 3030873 h 3181350"/>
                <a:gd name="connsiteX2309" fmla="*/ 72079 w 1581150"/>
                <a:gd name="connsiteY2309" fmla="*/ 3030016 h 3181350"/>
                <a:gd name="connsiteX2310" fmla="*/ 83223 w 1581150"/>
                <a:gd name="connsiteY2310" fmla="*/ 3077546 h 3181350"/>
                <a:gd name="connsiteX2311" fmla="*/ 90081 w 1581150"/>
                <a:gd name="connsiteY2311" fmla="*/ 3067640 h 3181350"/>
                <a:gd name="connsiteX2312" fmla="*/ 83223 w 1581150"/>
                <a:gd name="connsiteY2312" fmla="*/ 3077546 h 3181350"/>
                <a:gd name="connsiteX2313" fmla="*/ 111989 w 1581150"/>
                <a:gd name="connsiteY2313" fmla="*/ 3014967 h 3181350"/>
                <a:gd name="connsiteX2314" fmla="*/ 107798 w 1581150"/>
                <a:gd name="connsiteY2314" fmla="*/ 3006775 h 3181350"/>
                <a:gd name="connsiteX2315" fmla="*/ 113132 w 1581150"/>
                <a:gd name="connsiteY2315" fmla="*/ 3007442 h 3181350"/>
                <a:gd name="connsiteX2316" fmla="*/ 111989 w 1581150"/>
                <a:gd name="connsiteY2316" fmla="*/ 3014967 h 3181350"/>
                <a:gd name="connsiteX2317" fmla="*/ 1039438 w 1581150"/>
                <a:gd name="connsiteY2317" fmla="*/ 2489758 h 3181350"/>
                <a:gd name="connsiteX2318" fmla="*/ 1026865 w 1581150"/>
                <a:gd name="connsiteY2318" fmla="*/ 2485662 h 3181350"/>
                <a:gd name="connsiteX2319" fmla="*/ 1045725 w 1581150"/>
                <a:gd name="connsiteY2319" fmla="*/ 2480804 h 3181350"/>
                <a:gd name="connsiteX2320" fmla="*/ 1039438 w 1581150"/>
                <a:gd name="connsiteY2320" fmla="*/ 2489758 h 3181350"/>
                <a:gd name="connsiteX2321" fmla="*/ 1038962 w 1581150"/>
                <a:gd name="connsiteY2321" fmla="*/ 2445562 h 3181350"/>
                <a:gd name="connsiteX2322" fmla="*/ 1039629 w 1581150"/>
                <a:gd name="connsiteY2322" fmla="*/ 2436132 h 3181350"/>
                <a:gd name="connsiteX2323" fmla="*/ 1046772 w 1581150"/>
                <a:gd name="connsiteY2323" fmla="*/ 2439847 h 3181350"/>
                <a:gd name="connsiteX2324" fmla="*/ 1038962 w 1581150"/>
                <a:gd name="connsiteY2324" fmla="*/ 2445562 h 3181350"/>
                <a:gd name="connsiteX2325" fmla="*/ 1022960 w 1581150"/>
                <a:gd name="connsiteY2325" fmla="*/ 2338787 h 3181350"/>
                <a:gd name="connsiteX2326" fmla="*/ 1020293 w 1581150"/>
                <a:gd name="connsiteY2326" fmla="*/ 2349550 h 3181350"/>
                <a:gd name="connsiteX2327" fmla="*/ 1019340 w 1581150"/>
                <a:gd name="connsiteY2327" fmla="*/ 2336882 h 3181350"/>
                <a:gd name="connsiteX2328" fmla="*/ 1025151 w 1581150"/>
                <a:gd name="connsiteY2328" fmla="*/ 2334120 h 3181350"/>
                <a:gd name="connsiteX2329" fmla="*/ 1034199 w 1581150"/>
                <a:gd name="connsiteY2329" fmla="*/ 2336406 h 3181350"/>
                <a:gd name="connsiteX2330" fmla="*/ 1027437 w 1581150"/>
                <a:gd name="connsiteY2330" fmla="*/ 2328024 h 3181350"/>
                <a:gd name="connsiteX2331" fmla="*/ 1023341 w 1581150"/>
                <a:gd name="connsiteY2331" fmla="*/ 2334024 h 3181350"/>
                <a:gd name="connsiteX2332" fmla="*/ 1020007 w 1581150"/>
                <a:gd name="connsiteY2332" fmla="*/ 2329071 h 3181350"/>
                <a:gd name="connsiteX2333" fmla="*/ 1010482 w 1581150"/>
                <a:gd name="connsiteY2333" fmla="*/ 2333072 h 3181350"/>
                <a:gd name="connsiteX2334" fmla="*/ 1016673 w 1581150"/>
                <a:gd name="connsiteY2334" fmla="*/ 2324023 h 3181350"/>
                <a:gd name="connsiteX2335" fmla="*/ 1038486 w 1581150"/>
                <a:gd name="connsiteY2335" fmla="*/ 2328786 h 3181350"/>
                <a:gd name="connsiteX2336" fmla="*/ 1039914 w 1581150"/>
                <a:gd name="connsiteY2336" fmla="*/ 2335167 h 3181350"/>
                <a:gd name="connsiteX2337" fmla="*/ 1035723 w 1581150"/>
                <a:gd name="connsiteY2337" fmla="*/ 2341168 h 3181350"/>
                <a:gd name="connsiteX2338" fmla="*/ 1028675 w 1581150"/>
                <a:gd name="connsiteY2338" fmla="*/ 2337453 h 3181350"/>
                <a:gd name="connsiteX2339" fmla="*/ 1022960 w 1581150"/>
                <a:gd name="connsiteY2339" fmla="*/ 2338787 h 3181350"/>
                <a:gd name="connsiteX2340" fmla="*/ 1035723 w 1581150"/>
                <a:gd name="connsiteY2340" fmla="*/ 2314498 h 3181350"/>
                <a:gd name="connsiteX2341" fmla="*/ 1045153 w 1581150"/>
                <a:gd name="connsiteY2341" fmla="*/ 2312022 h 3181350"/>
                <a:gd name="connsiteX2342" fmla="*/ 1042772 w 1581150"/>
                <a:gd name="connsiteY2342" fmla="*/ 2319737 h 3181350"/>
                <a:gd name="connsiteX2343" fmla="*/ 1035723 w 1581150"/>
                <a:gd name="connsiteY2343" fmla="*/ 2314498 h 3181350"/>
                <a:gd name="connsiteX2344" fmla="*/ 1020864 w 1581150"/>
                <a:gd name="connsiteY2344" fmla="*/ 2291257 h 3181350"/>
                <a:gd name="connsiteX2345" fmla="*/ 1018388 w 1581150"/>
                <a:gd name="connsiteY2345" fmla="*/ 2298972 h 3181350"/>
                <a:gd name="connsiteX2346" fmla="*/ 1021245 w 1581150"/>
                <a:gd name="connsiteY2346" fmla="*/ 2284971 h 3181350"/>
                <a:gd name="connsiteX2347" fmla="*/ 1006577 w 1581150"/>
                <a:gd name="connsiteY2347" fmla="*/ 2283923 h 3181350"/>
                <a:gd name="connsiteX2348" fmla="*/ 1018007 w 1581150"/>
                <a:gd name="connsiteY2348" fmla="*/ 2278398 h 3181350"/>
                <a:gd name="connsiteX2349" fmla="*/ 1027532 w 1581150"/>
                <a:gd name="connsiteY2349" fmla="*/ 2299639 h 3181350"/>
                <a:gd name="connsiteX2350" fmla="*/ 1029818 w 1581150"/>
                <a:gd name="connsiteY2350" fmla="*/ 2293543 h 3181350"/>
                <a:gd name="connsiteX2351" fmla="*/ 1020864 w 1581150"/>
                <a:gd name="connsiteY2351" fmla="*/ 2291257 h 3181350"/>
                <a:gd name="connsiteX2352" fmla="*/ 1014959 w 1581150"/>
                <a:gd name="connsiteY2352" fmla="*/ 2221439 h 3181350"/>
                <a:gd name="connsiteX2353" fmla="*/ 1010101 w 1581150"/>
                <a:gd name="connsiteY2353" fmla="*/ 2213247 h 3181350"/>
                <a:gd name="connsiteX2354" fmla="*/ 1022484 w 1581150"/>
                <a:gd name="connsiteY2354" fmla="*/ 2220486 h 3181350"/>
                <a:gd name="connsiteX2355" fmla="*/ 1014959 w 1581150"/>
                <a:gd name="connsiteY2355" fmla="*/ 2221439 h 3181350"/>
                <a:gd name="connsiteX2356" fmla="*/ 1018388 w 1581150"/>
                <a:gd name="connsiteY2356" fmla="*/ 2275350 h 3181350"/>
                <a:gd name="connsiteX2357" fmla="*/ 1007053 w 1581150"/>
                <a:gd name="connsiteY2357" fmla="*/ 2279256 h 3181350"/>
                <a:gd name="connsiteX2358" fmla="*/ 1018388 w 1581150"/>
                <a:gd name="connsiteY2358" fmla="*/ 2275350 h 3181350"/>
                <a:gd name="connsiteX2359" fmla="*/ 1030485 w 1581150"/>
                <a:gd name="connsiteY2359" fmla="*/ 2285733 h 3181350"/>
                <a:gd name="connsiteX2360" fmla="*/ 1023722 w 1581150"/>
                <a:gd name="connsiteY2360" fmla="*/ 2277351 h 3181350"/>
                <a:gd name="connsiteX2361" fmla="*/ 1036390 w 1581150"/>
                <a:gd name="connsiteY2361" fmla="*/ 2281446 h 3181350"/>
                <a:gd name="connsiteX2362" fmla="*/ 1030485 w 1581150"/>
                <a:gd name="connsiteY2362" fmla="*/ 2285733 h 3181350"/>
                <a:gd name="connsiteX2363" fmla="*/ 1029532 w 1581150"/>
                <a:gd name="connsiteY2363" fmla="*/ 2224106 h 3181350"/>
                <a:gd name="connsiteX2364" fmla="*/ 1026865 w 1581150"/>
                <a:gd name="connsiteY2364" fmla="*/ 2234964 h 3181350"/>
                <a:gd name="connsiteX2365" fmla="*/ 1029532 w 1581150"/>
                <a:gd name="connsiteY2365" fmla="*/ 2224106 h 3181350"/>
                <a:gd name="connsiteX2366" fmla="*/ 1042867 w 1581150"/>
                <a:gd name="connsiteY2366" fmla="*/ 2292972 h 3181350"/>
                <a:gd name="connsiteX2367" fmla="*/ 1037057 w 1581150"/>
                <a:gd name="connsiteY2367" fmla="*/ 2297258 h 3181350"/>
                <a:gd name="connsiteX2368" fmla="*/ 1035723 w 1581150"/>
                <a:gd name="connsiteY2368" fmla="*/ 2290781 h 3181350"/>
                <a:gd name="connsiteX2369" fmla="*/ 1042867 w 1581150"/>
                <a:gd name="connsiteY2369" fmla="*/ 2292972 h 3181350"/>
                <a:gd name="connsiteX2370" fmla="*/ 1031437 w 1581150"/>
                <a:gd name="connsiteY2370" fmla="*/ 2273160 h 3181350"/>
                <a:gd name="connsiteX2371" fmla="*/ 1049058 w 1581150"/>
                <a:gd name="connsiteY2371" fmla="*/ 2283923 h 3181350"/>
                <a:gd name="connsiteX2372" fmla="*/ 1031437 w 1581150"/>
                <a:gd name="connsiteY2372" fmla="*/ 2273160 h 3181350"/>
                <a:gd name="connsiteX2373" fmla="*/ 1040962 w 1581150"/>
                <a:gd name="connsiteY2373" fmla="*/ 2243918 h 3181350"/>
                <a:gd name="connsiteX2374" fmla="*/ 1036962 w 1581150"/>
                <a:gd name="connsiteY2374" fmla="*/ 2248299 h 3181350"/>
                <a:gd name="connsiteX2375" fmla="*/ 1044105 w 1581150"/>
                <a:gd name="connsiteY2375" fmla="*/ 2252014 h 3181350"/>
                <a:gd name="connsiteX2376" fmla="*/ 1039248 w 1581150"/>
                <a:gd name="connsiteY2376" fmla="*/ 2267445 h 3181350"/>
                <a:gd name="connsiteX2377" fmla="*/ 1041724 w 1581150"/>
                <a:gd name="connsiteY2377" fmla="*/ 2258205 h 3181350"/>
                <a:gd name="connsiteX2378" fmla="*/ 1032961 w 1581150"/>
                <a:gd name="connsiteY2378" fmla="*/ 2252871 h 3181350"/>
                <a:gd name="connsiteX2379" fmla="*/ 1030485 w 1581150"/>
                <a:gd name="connsiteY2379" fmla="*/ 2236869 h 3181350"/>
                <a:gd name="connsiteX2380" fmla="*/ 1040962 w 1581150"/>
                <a:gd name="connsiteY2380" fmla="*/ 2243918 h 3181350"/>
                <a:gd name="connsiteX2381" fmla="*/ 1030675 w 1581150"/>
                <a:gd name="connsiteY2381" fmla="*/ 2134380 h 3181350"/>
                <a:gd name="connsiteX2382" fmla="*/ 1039629 w 1581150"/>
                <a:gd name="connsiteY2382" fmla="*/ 2138190 h 3181350"/>
                <a:gd name="connsiteX2383" fmla="*/ 1030675 w 1581150"/>
                <a:gd name="connsiteY2383" fmla="*/ 2134380 h 3181350"/>
                <a:gd name="connsiteX2384" fmla="*/ 1039438 w 1581150"/>
                <a:gd name="connsiteY2384" fmla="*/ 2090851 h 3181350"/>
                <a:gd name="connsiteX2385" fmla="*/ 1028675 w 1581150"/>
                <a:gd name="connsiteY2385" fmla="*/ 2086851 h 3181350"/>
                <a:gd name="connsiteX2386" fmla="*/ 1039438 w 1581150"/>
                <a:gd name="connsiteY2386" fmla="*/ 2090851 h 3181350"/>
                <a:gd name="connsiteX2387" fmla="*/ 1019531 w 1581150"/>
                <a:gd name="connsiteY2387" fmla="*/ 2209247 h 3181350"/>
                <a:gd name="connsiteX2388" fmla="*/ 1023150 w 1581150"/>
                <a:gd name="connsiteY2388" fmla="*/ 2209533 h 3181350"/>
                <a:gd name="connsiteX2389" fmla="*/ 1020198 w 1581150"/>
                <a:gd name="connsiteY2389" fmla="*/ 2199817 h 3181350"/>
                <a:gd name="connsiteX2390" fmla="*/ 1030770 w 1581150"/>
                <a:gd name="connsiteY2390" fmla="*/ 2206866 h 3181350"/>
                <a:gd name="connsiteX2391" fmla="*/ 1022865 w 1581150"/>
                <a:gd name="connsiteY2391" fmla="*/ 2214105 h 3181350"/>
                <a:gd name="connsiteX2392" fmla="*/ 1008958 w 1581150"/>
                <a:gd name="connsiteY2392" fmla="*/ 2202008 h 3181350"/>
                <a:gd name="connsiteX2393" fmla="*/ 1019531 w 1581150"/>
                <a:gd name="connsiteY2393" fmla="*/ 2209247 h 3181350"/>
                <a:gd name="connsiteX2394" fmla="*/ 1008006 w 1581150"/>
                <a:gd name="connsiteY2394" fmla="*/ 2216200 h 3181350"/>
                <a:gd name="connsiteX2395" fmla="*/ 997338 w 1581150"/>
                <a:gd name="connsiteY2395" fmla="*/ 2210676 h 3181350"/>
                <a:gd name="connsiteX2396" fmla="*/ 1005434 w 1581150"/>
                <a:gd name="connsiteY2396" fmla="*/ 2200293 h 3181350"/>
                <a:gd name="connsiteX2397" fmla="*/ 999624 w 1581150"/>
                <a:gd name="connsiteY2397" fmla="*/ 2204580 h 3181350"/>
                <a:gd name="connsiteX2398" fmla="*/ 1008006 w 1581150"/>
                <a:gd name="connsiteY2398" fmla="*/ 2216200 h 3181350"/>
                <a:gd name="connsiteX2399" fmla="*/ 998290 w 1581150"/>
                <a:gd name="connsiteY2399" fmla="*/ 2272302 h 3181350"/>
                <a:gd name="connsiteX2400" fmla="*/ 983907 w 1581150"/>
                <a:gd name="connsiteY2400" fmla="*/ 2266587 h 3181350"/>
                <a:gd name="connsiteX2401" fmla="*/ 998957 w 1581150"/>
                <a:gd name="connsiteY2401" fmla="*/ 2262968 h 3181350"/>
                <a:gd name="connsiteX2402" fmla="*/ 995052 w 1581150"/>
                <a:gd name="connsiteY2402" fmla="*/ 2265825 h 3181350"/>
                <a:gd name="connsiteX2403" fmla="*/ 998290 w 1581150"/>
                <a:gd name="connsiteY2403" fmla="*/ 2272302 h 3181350"/>
                <a:gd name="connsiteX2404" fmla="*/ 994480 w 1581150"/>
                <a:gd name="connsiteY2404" fmla="*/ 2224677 h 3181350"/>
                <a:gd name="connsiteX2405" fmla="*/ 1006005 w 1581150"/>
                <a:gd name="connsiteY2405" fmla="*/ 2219248 h 3181350"/>
                <a:gd name="connsiteX2406" fmla="*/ 1007053 w 1581150"/>
                <a:gd name="connsiteY2406" fmla="*/ 2230297 h 3181350"/>
                <a:gd name="connsiteX2407" fmla="*/ 994480 w 1581150"/>
                <a:gd name="connsiteY2407" fmla="*/ 2224677 h 3181350"/>
                <a:gd name="connsiteX2408" fmla="*/ 1005434 w 1581150"/>
                <a:gd name="connsiteY2408" fmla="*/ 2151430 h 3181350"/>
                <a:gd name="connsiteX2409" fmla="*/ 996004 w 1581150"/>
                <a:gd name="connsiteY2409" fmla="*/ 2153907 h 3181350"/>
                <a:gd name="connsiteX2410" fmla="*/ 1005434 w 1581150"/>
                <a:gd name="connsiteY2410" fmla="*/ 2151430 h 3181350"/>
                <a:gd name="connsiteX2411" fmla="*/ 997528 w 1581150"/>
                <a:gd name="connsiteY2411" fmla="*/ 2232869 h 3181350"/>
                <a:gd name="connsiteX2412" fmla="*/ 986670 w 1581150"/>
                <a:gd name="connsiteY2412" fmla="*/ 2230488 h 3181350"/>
                <a:gd name="connsiteX2413" fmla="*/ 997528 w 1581150"/>
                <a:gd name="connsiteY2413" fmla="*/ 2232869 h 3181350"/>
                <a:gd name="connsiteX2414" fmla="*/ 981431 w 1581150"/>
                <a:gd name="connsiteY2414" fmla="*/ 2250585 h 3181350"/>
                <a:gd name="connsiteX2415" fmla="*/ 988384 w 1581150"/>
                <a:gd name="connsiteY2415" fmla="*/ 2255824 h 3181350"/>
                <a:gd name="connsiteX2416" fmla="*/ 980955 w 1581150"/>
                <a:gd name="connsiteY2416" fmla="*/ 2256872 h 3181350"/>
                <a:gd name="connsiteX2417" fmla="*/ 981431 w 1581150"/>
                <a:gd name="connsiteY2417" fmla="*/ 2250585 h 3181350"/>
                <a:gd name="connsiteX2418" fmla="*/ 977430 w 1581150"/>
                <a:gd name="connsiteY2418" fmla="*/ 2280208 h 3181350"/>
                <a:gd name="connsiteX2419" fmla="*/ 978288 w 1581150"/>
                <a:gd name="connsiteY2419" fmla="*/ 2269254 h 3181350"/>
                <a:gd name="connsiteX2420" fmla="*/ 977430 w 1581150"/>
                <a:gd name="connsiteY2420" fmla="*/ 2280208 h 3181350"/>
                <a:gd name="connsiteX2421" fmla="*/ 978478 w 1581150"/>
                <a:gd name="connsiteY2421" fmla="*/ 2240870 h 3181350"/>
                <a:gd name="connsiteX2422" fmla="*/ 978097 w 1581150"/>
                <a:gd name="connsiteY2422" fmla="*/ 2245632 h 3181350"/>
                <a:gd name="connsiteX2423" fmla="*/ 970858 w 1581150"/>
                <a:gd name="connsiteY2423" fmla="*/ 2243537 h 3181350"/>
                <a:gd name="connsiteX2424" fmla="*/ 978478 w 1581150"/>
                <a:gd name="connsiteY2424" fmla="*/ 2240870 h 3181350"/>
                <a:gd name="connsiteX2425" fmla="*/ 970191 w 1581150"/>
                <a:gd name="connsiteY2425" fmla="*/ 2202389 h 3181350"/>
                <a:gd name="connsiteX2426" fmla="*/ 975811 w 1581150"/>
                <a:gd name="connsiteY2426" fmla="*/ 2201246 h 3181350"/>
                <a:gd name="connsiteX2427" fmla="*/ 975335 w 1581150"/>
                <a:gd name="connsiteY2427" fmla="*/ 2207532 h 3181350"/>
                <a:gd name="connsiteX2428" fmla="*/ 969906 w 1581150"/>
                <a:gd name="connsiteY2428" fmla="*/ 2205532 h 3181350"/>
                <a:gd name="connsiteX2429" fmla="*/ 970191 w 1581150"/>
                <a:gd name="connsiteY2429" fmla="*/ 2202389 h 3181350"/>
                <a:gd name="connsiteX2430" fmla="*/ 950284 w 1581150"/>
                <a:gd name="connsiteY2430" fmla="*/ 2222963 h 3181350"/>
                <a:gd name="connsiteX2431" fmla="*/ 960666 w 1581150"/>
                <a:gd name="connsiteY2431" fmla="*/ 2231631 h 3181350"/>
                <a:gd name="connsiteX2432" fmla="*/ 958952 w 1581150"/>
                <a:gd name="connsiteY2432" fmla="*/ 2229916 h 3181350"/>
                <a:gd name="connsiteX2433" fmla="*/ 949332 w 1581150"/>
                <a:gd name="connsiteY2433" fmla="*/ 2235536 h 3181350"/>
                <a:gd name="connsiteX2434" fmla="*/ 950284 w 1581150"/>
                <a:gd name="connsiteY2434" fmla="*/ 2222963 h 3181350"/>
                <a:gd name="connsiteX2435" fmla="*/ 948570 w 1581150"/>
                <a:gd name="connsiteY2435" fmla="*/ 2271731 h 3181350"/>
                <a:gd name="connsiteX2436" fmla="*/ 957714 w 1581150"/>
                <a:gd name="connsiteY2436" fmla="*/ 2272398 h 3181350"/>
                <a:gd name="connsiteX2437" fmla="*/ 948570 w 1581150"/>
                <a:gd name="connsiteY2437" fmla="*/ 2271731 h 3181350"/>
                <a:gd name="connsiteX2438" fmla="*/ 937425 w 1581150"/>
                <a:gd name="connsiteY2438" fmla="*/ 2247347 h 3181350"/>
                <a:gd name="connsiteX2439" fmla="*/ 940188 w 1581150"/>
                <a:gd name="connsiteY2439" fmla="*/ 2260110 h 3181350"/>
                <a:gd name="connsiteX2440" fmla="*/ 934758 w 1581150"/>
                <a:gd name="connsiteY2440" fmla="*/ 2258110 h 3181350"/>
                <a:gd name="connsiteX2441" fmla="*/ 937425 w 1581150"/>
                <a:gd name="connsiteY2441" fmla="*/ 2247347 h 3181350"/>
                <a:gd name="connsiteX2442" fmla="*/ 934473 w 1581150"/>
                <a:gd name="connsiteY2442" fmla="*/ 2237631 h 3181350"/>
                <a:gd name="connsiteX2443" fmla="*/ 934092 w 1581150"/>
                <a:gd name="connsiteY2443" fmla="*/ 2242299 h 3181350"/>
                <a:gd name="connsiteX2444" fmla="*/ 928567 w 1581150"/>
                <a:gd name="connsiteY2444" fmla="*/ 2241918 h 3181350"/>
                <a:gd name="connsiteX2445" fmla="*/ 928377 w 1581150"/>
                <a:gd name="connsiteY2445" fmla="*/ 2245061 h 3181350"/>
                <a:gd name="connsiteX2446" fmla="*/ 934473 w 1581150"/>
                <a:gd name="connsiteY2446" fmla="*/ 2237631 h 3181350"/>
                <a:gd name="connsiteX2447" fmla="*/ 933234 w 1581150"/>
                <a:gd name="connsiteY2447" fmla="*/ 2278494 h 3181350"/>
                <a:gd name="connsiteX2448" fmla="*/ 924281 w 1581150"/>
                <a:gd name="connsiteY2448" fmla="*/ 2274684 h 3181350"/>
                <a:gd name="connsiteX2449" fmla="*/ 924662 w 1581150"/>
                <a:gd name="connsiteY2449" fmla="*/ 2270016 h 3181350"/>
                <a:gd name="connsiteX2450" fmla="*/ 933234 w 1581150"/>
                <a:gd name="connsiteY2450" fmla="*/ 2278494 h 3181350"/>
                <a:gd name="connsiteX2451" fmla="*/ 895706 w 1581150"/>
                <a:gd name="connsiteY2451" fmla="*/ 2412891 h 3181350"/>
                <a:gd name="connsiteX2452" fmla="*/ 885514 w 1581150"/>
                <a:gd name="connsiteY2452" fmla="*/ 2401080 h 3181350"/>
                <a:gd name="connsiteX2453" fmla="*/ 900183 w 1581150"/>
                <a:gd name="connsiteY2453" fmla="*/ 2402128 h 3181350"/>
                <a:gd name="connsiteX2454" fmla="*/ 903516 w 1581150"/>
                <a:gd name="connsiteY2454" fmla="*/ 2407081 h 3181350"/>
                <a:gd name="connsiteX2455" fmla="*/ 902469 w 1581150"/>
                <a:gd name="connsiteY2455" fmla="*/ 2395937 h 3181350"/>
                <a:gd name="connsiteX2456" fmla="*/ 898468 w 1581150"/>
                <a:gd name="connsiteY2456" fmla="*/ 2400414 h 3181350"/>
                <a:gd name="connsiteX2457" fmla="*/ 889896 w 1581150"/>
                <a:gd name="connsiteY2457" fmla="*/ 2391936 h 3181350"/>
                <a:gd name="connsiteX2458" fmla="*/ 894372 w 1581150"/>
                <a:gd name="connsiteY2458" fmla="*/ 2381268 h 3181350"/>
                <a:gd name="connsiteX2459" fmla="*/ 901707 w 1581150"/>
                <a:gd name="connsiteY2459" fmla="*/ 2381840 h 3181350"/>
                <a:gd name="connsiteX2460" fmla="*/ 911422 w 1581150"/>
                <a:gd name="connsiteY2460" fmla="*/ 2351074 h 3181350"/>
                <a:gd name="connsiteX2461" fmla="*/ 920566 w 1581150"/>
                <a:gd name="connsiteY2461" fmla="*/ 2351741 h 3181350"/>
                <a:gd name="connsiteX2462" fmla="*/ 913232 w 1581150"/>
                <a:gd name="connsiteY2462" fmla="*/ 2325928 h 3181350"/>
                <a:gd name="connsiteX2463" fmla="*/ 924281 w 1581150"/>
                <a:gd name="connsiteY2463" fmla="*/ 2326785 h 3181350"/>
                <a:gd name="connsiteX2464" fmla="*/ 925424 w 1581150"/>
                <a:gd name="connsiteY2464" fmla="*/ 2311164 h 3181350"/>
                <a:gd name="connsiteX2465" fmla="*/ 929615 w 1581150"/>
                <a:gd name="connsiteY2465" fmla="*/ 2305164 h 3181350"/>
                <a:gd name="connsiteX2466" fmla="*/ 932949 w 1581150"/>
                <a:gd name="connsiteY2466" fmla="*/ 2310117 h 3181350"/>
                <a:gd name="connsiteX2467" fmla="*/ 940473 w 1581150"/>
                <a:gd name="connsiteY2467" fmla="*/ 2307545 h 3181350"/>
                <a:gd name="connsiteX2468" fmla="*/ 927805 w 1581150"/>
                <a:gd name="connsiteY2468" fmla="*/ 2303449 h 3181350"/>
                <a:gd name="connsiteX2469" fmla="*/ 928377 w 1581150"/>
                <a:gd name="connsiteY2469" fmla="*/ 2295639 h 3181350"/>
                <a:gd name="connsiteX2470" fmla="*/ 935044 w 1581150"/>
                <a:gd name="connsiteY2470" fmla="*/ 2280399 h 3181350"/>
                <a:gd name="connsiteX2471" fmla="*/ 954475 w 1581150"/>
                <a:gd name="connsiteY2471" fmla="*/ 2292876 h 3181350"/>
                <a:gd name="connsiteX2472" fmla="*/ 943712 w 1581150"/>
                <a:gd name="connsiteY2472" fmla="*/ 2288876 h 3181350"/>
                <a:gd name="connsiteX2473" fmla="*/ 944950 w 1581150"/>
                <a:gd name="connsiteY2473" fmla="*/ 2296877 h 3181350"/>
                <a:gd name="connsiteX2474" fmla="*/ 957809 w 1581150"/>
                <a:gd name="connsiteY2474" fmla="*/ 2297829 h 3181350"/>
                <a:gd name="connsiteX2475" fmla="*/ 959047 w 1581150"/>
                <a:gd name="connsiteY2475" fmla="*/ 2305830 h 3181350"/>
                <a:gd name="connsiteX2476" fmla="*/ 974668 w 1581150"/>
                <a:gd name="connsiteY2476" fmla="*/ 2294400 h 3181350"/>
                <a:gd name="connsiteX2477" fmla="*/ 971334 w 1581150"/>
                <a:gd name="connsiteY2477" fmla="*/ 2289447 h 3181350"/>
                <a:gd name="connsiteX2478" fmla="*/ 956475 w 1581150"/>
                <a:gd name="connsiteY2478" fmla="*/ 2291543 h 3181350"/>
                <a:gd name="connsiteX2479" fmla="*/ 955332 w 1581150"/>
                <a:gd name="connsiteY2479" fmla="*/ 2282018 h 3181350"/>
                <a:gd name="connsiteX2480" fmla="*/ 963143 w 1581150"/>
                <a:gd name="connsiteY2480" fmla="*/ 2276303 h 3181350"/>
                <a:gd name="connsiteX2481" fmla="*/ 976764 w 1581150"/>
                <a:gd name="connsiteY2481" fmla="*/ 2291448 h 3181350"/>
                <a:gd name="connsiteX2482" fmla="*/ 1000481 w 1581150"/>
                <a:gd name="connsiteY2482" fmla="*/ 2294781 h 3181350"/>
                <a:gd name="connsiteX2483" fmla="*/ 992766 w 1581150"/>
                <a:gd name="connsiteY2483" fmla="*/ 2298877 h 3181350"/>
                <a:gd name="connsiteX2484" fmla="*/ 994290 w 1581150"/>
                <a:gd name="connsiteY2484" fmla="*/ 2303735 h 3181350"/>
                <a:gd name="connsiteX2485" fmla="*/ 1009815 w 1581150"/>
                <a:gd name="connsiteY2485" fmla="*/ 2293829 h 3181350"/>
                <a:gd name="connsiteX2486" fmla="*/ 1009244 w 1581150"/>
                <a:gd name="connsiteY2486" fmla="*/ 2301639 h 3181350"/>
                <a:gd name="connsiteX2487" fmla="*/ 1001719 w 1581150"/>
                <a:gd name="connsiteY2487" fmla="*/ 2304211 h 3181350"/>
                <a:gd name="connsiteX2488" fmla="*/ 1020293 w 1581150"/>
                <a:gd name="connsiteY2488" fmla="*/ 2302401 h 3181350"/>
                <a:gd name="connsiteX2489" fmla="*/ 1025055 w 1581150"/>
                <a:gd name="connsiteY2489" fmla="*/ 2312212 h 3181350"/>
                <a:gd name="connsiteX2490" fmla="*/ 1032485 w 1581150"/>
                <a:gd name="connsiteY2490" fmla="*/ 2311164 h 3181350"/>
                <a:gd name="connsiteX2491" fmla="*/ 1025532 w 1581150"/>
                <a:gd name="connsiteY2491" fmla="*/ 2305926 h 3181350"/>
                <a:gd name="connsiteX2492" fmla="*/ 1040295 w 1581150"/>
                <a:gd name="connsiteY2492" fmla="*/ 2305449 h 3181350"/>
                <a:gd name="connsiteX2493" fmla="*/ 1026389 w 1581150"/>
                <a:gd name="connsiteY2493" fmla="*/ 2318689 h 3181350"/>
                <a:gd name="connsiteX2494" fmla="*/ 1011625 w 1581150"/>
                <a:gd name="connsiteY2494" fmla="*/ 2319165 h 3181350"/>
                <a:gd name="connsiteX2495" fmla="*/ 1006863 w 1581150"/>
                <a:gd name="connsiteY2495" fmla="*/ 2309355 h 3181350"/>
                <a:gd name="connsiteX2496" fmla="*/ 999433 w 1581150"/>
                <a:gd name="connsiteY2496" fmla="*/ 2310402 h 3181350"/>
                <a:gd name="connsiteX2497" fmla="*/ 1006577 w 1581150"/>
                <a:gd name="connsiteY2497" fmla="*/ 2314117 h 3181350"/>
                <a:gd name="connsiteX2498" fmla="*/ 999147 w 1581150"/>
                <a:gd name="connsiteY2498" fmla="*/ 2315165 h 3181350"/>
                <a:gd name="connsiteX2499" fmla="*/ 1000576 w 1581150"/>
                <a:gd name="connsiteY2499" fmla="*/ 2321547 h 3181350"/>
                <a:gd name="connsiteX2500" fmla="*/ 1008006 w 1581150"/>
                <a:gd name="connsiteY2500" fmla="*/ 2320499 h 3181350"/>
                <a:gd name="connsiteX2501" fmla="*/ 1005053 w 1581150"/>
                <a:gd name="connsiteY2501" fmla="*/ 2336025 h 3181350"/>
                <a:gd name="connsiteX2502" fmla="*/ 994480 w 1581150"/>
                <a:gd name="connsiteY2502" fmla="*/ 2328881 h 3181350"/>
                <a:gd name="connsiteX2503" fmla="*/ 981050 w 1581150"/>
                <a:gd name="connsiteY2503" fmla="*/ 2335834 h 3181350"/>
                <a:gd name="connsiteX2504" fmla="*/ 982669 w 1581150"/>
                <a:gd name="connsiteY2504" fmla="*/ 2339073 h 3181350"/>
                <a:gd name="connsiteX2505" fmla="*/ 995814 w 1581150"/>
                <a:gd name="connsiteY2505" fmla="*/ 2335263 h 3181350"/>
                <a:gd name="connsiteX2506" fmla="*/ 1002576 w 1581150"/>
                <a:gd name="connsiteY2506" fmla="*/ 2343645 h 3181350"/>
                <a:gd name="connsiteX2507" fmla="*/ 1012006 w 1581150"/>
                <a:gd name="connsiteY2507" fmla="*/ 2341168 h 3181350"/>
                <a:gd name="connsiteX2508" fmla="*/ 1002386 w 1581150"/>
                <a:gd name="connsiteY2508" fmla="*/ 2346788 h 3181350"/>
                <a:gd name="connsiteX2509" fmla="*/ 1005720 w 1581150"/>
                <a:gd name="connsiteY2509" fmla="*/ 2351741 h 3181350"/>
                <a:gd name="connsiteX2510" fmla="*/ 996290 w 1581150"/>
                <a:gd name="connsiteY2510" fmla="*/ 2354217 h 3181350"/>
                <a:gd name="connsiteX2511" fmla="*/ 1006101 w 1581150"/>
                <a:gd name="connsiteY2511" fmla="*/ 2370696 h 3181350"/>
                <a:gd name="connsiteX2512" fmla="*/ 1015911 w 1581150"/>
                <a:gd name="connsiteY2512" fmla="*/ 2363552 h 3181350"/>
                <a:gd name="connsiteX2513" fmla="*/ 1015340 w 1581150"/>
                <a:gd name="connsiteY2513" fmla="*/ 2371458 h 3181350"/>
                <a:gd name="connsiteX2514" fmla="*/ 1028389 w 1581150"/>
                <a:gd name="connsiteY2514" fmla="*/ 2369267 h 3181350"/>
                <a:gd name="connsiteX2515" fmla="*/ 1019626 w 1581150"/>
                <a:gd name="connsiteY2515" fmla="*/ 2363933 h 3181350"/>
                <a:gd name="connsiteX2516" fmla="*/ 1018483 w 1581150"/>
                <a:gd name="connsiteY2516" fmla="*/ 2354408 h 3181350"/>
                <a:gd name="connsiteX2517" fmla="*/ 1033152 w 1581150"/>
                <a:gd name="connsiteY2517" fmla="*/ 2355456 h 3181350"/>
                <a:gd name="connsiteX2518" fmla="*/ 1024579 w 1581150"/>
                <a:gd name="connsiteY2518" fmla="*/ 2372124 h 3181350"/>
                <a:gd name="connsiteX2519" fmla="*/ 1036962 w 1581150"/>
                <a:gd name="connsiteY2519" fmla="*/ 2379363 h 3181350"/>
                <a:gd name="connsiteX2520" fmla="*/ 1044867 w 1581150"/>
                <a:gd name="connsiteY2520" fmla="*/ 2372029 h 3181350"/>
                <a:gd name="connsiteX2521" fmla="*/ 1049630 w 1581150"/>
                <a:gd name="connsiteY2521" fmla="*/ 2383364 h 3181350"/>
                <a:gd name="connsiteX2522" fmla="*/ 1045344 w 1581150"/>
                <a:gd name="connsiteY2522" fmla="*/ 2390984 h 3181350"/>
                <a:gd name="connsiteX2523" fmla="*/ 1042296 w 1581150"/>
                <a:gd name="connsiteY2523" fmla="*/ 2382888 h 3181350"/>
                <a:gd name="connsiteX2524" fmla="*/ 1025817 w 1581150"/>
                <a:gd name="connsiteY2524" fmla="*/ 2381649 h 3181350"/>
                <a:gd name="connsiteX2525" fmla="*/ 1028865 w 1581150"/>
                <a:gd name="connsiteY2525" fmla="*/ 2391365 h 3181350"/>
                <a:gd name="connsiteX2526" fmla="*/ 1039724 w 1581150"/>
                <a:gd name="connsiteY2526" fmla="*/ 2393746 h 3181350"/>
                <a:gd name="connsiteX2527" fmla="*/ 1034295 w 1581150"/>
                <a:gd name="connsiteY2527" fmla="*/ 2391746 h 3181350"/>
                <a:gd name="connsiteX2528" fmla="*/ 1033723 w 1581150"/>
                <a:gd name="connsiteY2528" fmla="*/ 2399556 h 3181350"/>
                <a:gd name="connsiteX2529" fmla="*/ 1045153 w 1581150"/>
                <a:gd name="connsiteY2529" fmla="*/ 2394127 h 3181350"/>
                <a:gd name="connsiteX2530" fmla="*/ 1038581 w 1581150"/>
                <a:gd name="connsiteY2530" fmla="*/ 2407843 h 3181350"/>
                <a:gd name="connsiteX2531" fmla="*/ 1046201 w 1581150"/>
                <a:gd name="connsiteY2531" fmla="*/ 2405271 h 3181350"/>
                <a:gd name="connsiteX2532" fmla="*/ 1037724 w 1581150"/>
                <a:gd name="connsiteY2532" fmla="*/ 2420416 h 3181350"/>
                <a:gd name="connsiteX2533" fmla="*/ 1046106 w 1581150"/>
                <a:gd name="connsiteY2533" fmla="*/ 2432037 h 3181350"/>
                <a:gd name="connsiteX2534" fmla="*/ 1034580 w 1581150"/>
                <a:gd name="connsiteY2534" fmla="*/ 2437466 h 3181350"/>
                <a:gd name="connsiteX2535" fmla="*/ 1014197 w 1581150"/>
                <a:gd name="connsiteY2535" fmla="*/ 2413844 h 3181350"/>
                <a:gd name="connsiteX2536" fmla="*/ 1022769 w 1581150"/>
                <a:gd name="connsiteY2536" fmla="*/ 2422321 h 3181350"/>
                <a:gd name="connsiteX2537" fmla="*/ 1018864 w 1581150"/>
                <a:gd name="connsiteY2537" fmla="*/ 2425179 h 3181350"/>
                <a:gd name="connsiteX2538" fmla="*/ 1011625 w 1581150"/>
                <a:gd name="connsiteY2538" fmla="*/ 2423083 h 3181350"/>
                <a:gd name="connsiteX2539" fmla="*/ 1010482 w 1581150"/>
                <a:gd name="connsiteY2539" fmla="*/ 2438799 h 3181350"/>
                <a:gd name="connsiteX2540" fmla="*/ 1002767 w 1581150"/>
                <a:gd name="connsiteY2540" fmla="*/ 2442990 h 3181350"/>
                <a:gd name="connsiteX2541" fmla="*/ 1009530 w 1581150"/>
                <a:gd name="connsiteY2541" fmla="*/ 2451372 h 3181350"/>
                <a:gd name="connsiteX2542" fmla="*/ 1019055 w 1581150"/>
                <a:gd name="connsiteY2542" fmla="*/ 2447372 h 3181350"/>
                <a:gd name="connsiteX2543" fmla="*/ 1034961 w 1581150"/>
                <a:gd name="connsiteY2543" fmla="*/ 2456421 h 3181350"/>
                <a:gd name="connsiteX2544" fmla="*/ 1028770 w 1581150"/>
                <a:gd name="connsiteY2544" fmla="*/ 2465374 h 3181350"/>
                <a:gd name="connsiteX2545" fmla="*/ 1018578 w 1581150"/>
                <a:gd name="connsiteY2545" fmla="*/ 2453563 h 3181350"/>
                <a:gd name="connsiteX2546" fmla="*/ 1003529 w 1581150"/>
                <a:gd name="connsiteY2546" fmla="*/ 2457183 h 3181350"/>
                <a:gd name="connsiteX2547" fmla="*/ 989622 w 1581150"/>
                <a:gd name="connsiteY2547" fmla="*/ 2446705 h 3181350"/>
                <a:gd name="connsiteX2548" fmla="*/ 975906 w 1581150"/>
                <a:gd name="connsiteY2548" fmla="*/ 2456706 h 3181350"/>
                <a:gd name="connsiteX2549" fmla="*/ 982764 w 1581150"/>
                <a:gd name="connsiteY2549" fmla="*/ 2463564 h 3181350"/>
                <a:gd name="connsiteX2550" fmla="*/ 993909 w 1581150"/>
                <a:gd name="connsiteY2550" fmla="*/ 2462802 h 3181350"/>
                <a:gd name="connsiteX2551" fmla="*/ 996766 w 1581150"/>
                <a:gd name="connsiteY2551" fmla="*/ 2474042 h 3181350"/>
                <a:gd name="connsiteX2552" fmla="*/ 994099 w 1581150"/>
                <a:gd name="connsiteY2552" fmla="*/ 2459659 h 3181350"/>
                <a:gd name="connsiteX2553" fmla="*/ 1004767 w 1581150"/>
                <a:gd name="connsiteY2553" fmla="*/ 2465184 h 3181350"/>
                <a:gd name="connsiteX2554" fmla="*/ 1014578 w 1581150"/>
                <a:gd name="connsiteY2554" fmla="*/ 2458040 h 3181350"/>
                <a:gd name="connsiteX2555" fmla="*/ 1017912 w 1581150"/>
                <a:gd name="connsiteY2555" fmla="*/ 2462993 h 3181350"/>
                <a:gd name="connsiteX2556" fmla="*/ 1012387 w 1581150"/>
                <a:gd name="connsiteY2556" fmla="*/ 2462612 h 3181350"/>
                <a:gd name="connsiteX2557" fmla="*/ 1010006 w 1581150"/>
                <a:gd name="connsiteY2557" fmla="*/ 2470327 h 3181350"/>
                <a:gd name="connsiteX2558" fmla="*/ 1022198 w 1581150"/>
                <a:gd name="connsiteY2558" fmla="*/ 2480709 h 3181350"/>
                <a:gd name="connsiteX2559" fmla="*/ 1019531 w 1581150"/>
                <a:gd name="connsiteY2559" fmla="*/ 2466327 h 3181350"/>
                <a:gd name="connsiteX2560" fmla="*/ 1027532 w 1581150"/>
                <a:gd name="connsiteY2560" fmla="*/ 2482710 h 3181350"/>
                <a:gd name="connsiteX2561" fmla="*/ 1005148 w 1581150"/>
                <a:gd name="connsiteY2561" fmla="*/ 2485758 h 3181350"/>
                <a:gd name="connsiteX2562" fmla="*/ 1000386 w 1581150"/>
                <a:gd name="connsiteY2562" fmla="*/ 2475947 h 3181350"/>
                <a:gd name="connsiteX2563" fmla="*/ 982288 w 1581150"/>
                <a:gd name="connsiteY2563" fmla="*/ 2471470 h 3181350"/>
                <a:gd name="connsiteX2564" fmla="*/ 993813 w 1581150"/>
                <a:gd name="connsiteY2564" fmla="*/ 2489663 h 3181350"/>
                <a:gd name="connsiteX2565" fmla="*/ 987336 w 1581150"/>
                <a:gd name="connsiteY2565" fmla="*/ 2501760 h 3181350"/>
                <a:gd name="connsiteX2566" fmla="*/ 994671 w 1581150"/>
                <a:gd name="connsiteY2566" fmla="*/ 2502331 h 3181350"/>
                <a:gd name="connsiteX2567" fmla="*/ 999147 w 1581150"/>
                <a:gd name="connsiteY2567" fmla="*/ 2491663 h 3181350"/>
                <a:gd name="connsiteX2568" fmla="*/ 1007625 w 1581150"/>
                <a:gd name="connsiteY2568" fmla="*/ 2501760 h 3181350"/>
                <a:gd name="connsiteX2569" fmla="*/ 1020769 w 1581150"/>
                <a:gd name="connsiteY2569" fmla="*/ 2499569 h 3181350"/>
                <a:gd name="connsiteX2570" fmla="*/ 1019340 w 1581150"/>
                <a:gd name="connsiteY2570" fmla="*/ 2493187 h 3181350"/>
                <a:gd name="connsiteX2571" fmla="*/ 1031628 w 1581150"/>
                <a:gd name="connsiteY2571" fmla="*/ 2501950 h 3181350"/>
                <a:gd name="connsiteX2572" fmla="*/ 1045915 w 1581150"/>
                <a:gd name="connsiteY2572" fmla="*/ 2507760 h 3181350"/>
                <a:gd name="connsiteX2573" fmla="*/ 1041438 w 1581150"/>
                <a:gd name="connsiteY2573" fmla="*/ 2518428 h 3181350"/>
                <a:gd name="connsiteX2574" fmla="*/ 1019436 w 1581150"/>
                <a:gd name="connsiteY2574" fmla="*/ 2516809 h 3181350"/>
                <a:gd name="connsiteX2575" fmla="*/ 1021722 w 1581150"/>
                <a:gd name="connsiteY2575" fmla="*/ 2510713 h 3181350"/>
                <a:gd name="connsiteX2576" fmla="*/ 1012006 w 1581150"/>
                <a:gd name="connsiteY2576" fmla="*/ 2517857 h 3181350"/>
                <a:gd name="connsiteX2577" fmla="*/ 1017054 w 1581150"/>
                <a:gd name="connsiteY2577" fmla="*/ 2524524 h 3181350"/>
                <a:gd name="connsiteX2578" fmla="*/ 1011816 w 1581150"/>
                <a:gd name="connsiteY2578" fmla="*/ 2521000 h 3181350"/>
                <a:gd name="connsiteX2579" fmla="*/ 1002386 w 1581150"/>
                <a:gd name="connsiteY2579" fmla="*/ 2523477 h 3181350"/>
                <a:gd name="connsiteX2580" fmla="*/ 1022293 w 1581150"/>
                <a:gd name="connsiteY2580" fmla="*/ 2528049 h 3181350"/>
                <a:gd name="connsiteX2581" fmla="*/ 1011339 w 1581150"/>
                <a:gd name="connsiteY2581" fmla="*/ 2527287 h 3181350"/>
                <a:gd name="connsiteX2582" fmla="*/ 1007529 w 1581150"/>
                <a:gd name="connsiteY2582" fmla="*/ 2528620 h 3181350"/>
                <a:gd name="connsiteX2583" fmla="*/ 1008482 w 1581150"/>
                <a:gd name="connsiteY2583" fmla="*/ 2541288 h 3181350"/>
                <a:gd name="connsiteX2584" fmla="*/ 1006386 w 1581150"/>
                <a:gd name="connsiteY2584" fmla="*/ 2544241 h 3181350"/>
                <a:gd name="connsiteX2585" fmla="*/ 995337 w 1581150"/>
                <a:gd name="connsiteY2585" fmla="*/ 2543479 h 3181350"/>
                <a:gd name="connsiteX2586" fmla="*/ 990384 w 1581150"/>
                <a:gd name="connsiteY2586" fmla="*/ 2535192 h 3181350"/>
                <a:gd name="connsiteX2587" fmla="*/ 984765 w 1581150"/>
                <a:gd name="connsiteY2587" fmla="*/ 2536335 h 3181350"/>
                <a:gd name="connsiteX2588" fmla="*/ 989718 w 1581150"/>
                <a:gd name="connsiteY2588" fmla="*/ 2544527 h 3181350"/>
                <a:gd name="connsiteX2589" fmla="*/ 978669 w 1581150"/>
                <a:gd name="connsiteY2589" fmla="*/ 2543765 h 3181350"/>
                <a:gd name="connsiteX2590" fmla="*/ 981050 w 1581150"/>
                <a:gd name="connsiteY2590" fmla="*/ 2536050 h 3181350"/>
                <a:gd name="connsiteX2591" fmla="*/ 977621 w 1581150"/>
                <a:gd name="connsiteY2591" fmla="*/ 2532621 h 3181350"/>
                <a:gd name="connsiteX2592" fmla="*/ 960285 w 1581150"/>
                <a:gd name="connsiteY2592" fmla="*/ 2542336 h 3181350"/>
                <a:gd name="connsiteX2593" fmla="*/ 965334 w 1581150"/>
                <a:gd name="connsiteY2593" fmla="*/ 2549099 h 3181350"/>
                <a:gd name="connsiteX2594" fmla="*/ 957999 w 1581150"/>
                <a:gd name="connsiteY2594" fmla="*/ 2548527 h 3181350"/>
                <a:gd name="connsiteX2595" fmla="*/ 961047 w 1581150"/>
                <a:gd name="connsiteY2595" fmla="*/ 2556624 h 3181350"/>
                <a:gd name="connsiteX2596" fmla="*/ 953237 w 1581150"/>
                <a:gd name="connsiteY2596" fmla="*/ 2562338 h 3181350"/>
                <a:gd name="connsiteX2597" fmla="*/ 950284 w 1581150"/>
                <a:gd name="connsiteY2597" fmla="*/ 2552623 h 3181350"/>
                <a:gd name="connsiteX2598" fmla="*/ 935520 w 1581150"/>
                <a:gd name="connsiteY2598" fmla="*/ 2553099 h 3181350"/>
                <a:gd name="connsiteX2599" fmla="*/ 963143 w 1581150"/>
                <a:gd name="connsiteY2599" fmla="*/ 2578817 h 3181350"/>
                <a:gd name="connsiteX2600" fmla="*/ 955428 w 1581150"/>
                <a:gd name="connsiteY2600" fmla="*/ 2583008 h 3181350"/>
                <a:gd name="connsiteX2601" fmla="*/ 952570 w 1581150"/>
                <a:gd name="connsiteY2601" fmla="*/ 2597010 h 3181350"/>
                <a:gd name="connsiteX2602" fmla="*/ 969525 w 1581150"/>
                <a:gd name="connsiteY2602" fmla="*/ 2591961 h 3181350"/>
                <a:gd name="connsiteX2603" fmla="*/ 968858 w 1581150"/>
                <a:gd name="connsiteY2603" fmla="*/ 2601296 h 3181350"/>
                <a:gd name="connsiteX2604" fmla="*/ 961333 w 1581150"/>
                <a:gd name="connsiteY2604" fmla="*/ 2603963 h 3181350"/>
                <a:gd name="connsiteX2605" fmla="*/ 954189 w 1581150"/>
                <a:gd name="connsiteY2605" fmla="*/ 2600248 h 3181350"/>
                <a:gd name="connsiteX2606" fmla="*/ 948379 w 1581150"/>
                <a:gd name="connsiteY2606" fmla="*/ 2603010 h 3181350"/>
                <a:gd name="connsiteX2607" fmla="*/ 954761 w 1581150"/>
                <a:gd name="connsiteY2607" fmla="*/ 2616155 h 3181350"/>
                <a:gd name="connsiteX2608" fmla="*/ 963905 w 1581150"/>
                <a:gd name="connsiteY2608" fmla="*/ 2616821 h 3181350"/>
                <a:gd name="connsiteX2609" fmla="*/ 963619 w 1581150"/>
                <a:gd name="connsiteY2609" fmla="*/ 2619965 h 3181350"/>
                <a:gd name="connsiteX2610" fmla="*/ 947427 w 1581150"/>
                <a:gd name="connsiteY2610" fmla="*/ 2614059 h 3181350"/>
                <a:gd name="connsiteX2611" fmla="*/ 941997 w 1581150"/>
                <a:gd name="connsiteY2611" fmla="*/ 2612059 h 3181350"/>
                <a:gd name="connsiteX2612" fmla="*/ 932568 w 1581150"/>
                <a:gd name="connsiteY2612" fmla="*/ 2614536 h 3181350"/>
                <a:gd name="connsiteX2613" fmla="*/ 927424 w 1581150"/>
                <a:gd name="connsiteY2613" fmla="*/ 2609392 h 3181350"/>
                <a:gd name="connsiteX2614" fmla="*/ 908565 w 1581150"/>
                <a:gd name="connsiteY2614" fmla="*/ 2614345 h 3181350"/>
                <a:gd name="connsiteX2615" fmla="*/ 913327 w 1581150"/>
                <a:gd name="connsiteY2615" fmla="*/ 2624156 h 3181350"/>
                <a:gd name="connsiteX2616" fmla="*/ 926757 w 1581150"/>
                <a:gd name="connsiteY2616" fmla="*/ 2642444 h 3181350"/>
                <a:gd name="connsiteX2617" fmla="*/ 921233 w 1581150"/>
                <a:gd name="connsiteY2617" fmla="*/ 2642063 h 3181350"/>
                <a:gd name="connsiteX2618" fmla="*/ 925900 w 1581150"/>
                <a:gd name="connsiteY2618" fmla="*/ 2653397 h 3181350"/>
                <a:gd name="connsiteX2619" fmla="*/ 916375 w 1581150"/>
                <a:gd name="connsiteY2619" fmla="*/ 2657493 h 3181350"/>
                <a:gd name="connsiteX2620" fmla="*/ 918661 w 1581150"/>
                <a:gd name="connsiteY2620" fmla="*/ 2651302 h 3181350"/>
                <a:gd name="connsiteX2621" fmla="*/ 901897 w 1581150"/>
                <a:gd name="connsiteY2621" fmla="*/ 2653207 h 3181350"/>
                <a:gd name="connsiteX2622" fmla="*/ 886657 w 1581150"/>
                <a:gd name="connsiteY2622" fmla="*/ 2634729 h 3181350"/>
                <a:gd name="connsiteX2623" fmla="*/ 880752 w 1581150"/>
                <a:gd name="connsiteY2623" fmla="*/ 2640634 h 3181350"/>
                <a:gd name="connsiteX2624" fmla="*/ 887610 w 1581150"/>
                <a:gd name="connsiteY2624" fmla="*/ 2647492 h 3181350"/>
                <a:gd name="connsiteX2625" fmla="*/ 897039 w 1581150"/>
                <a:gd name="connsiteY2625" fmla="*/ 2645016 h 3181350"/>
                <a:gd name="connsiteX2626" fmla="*/ 907231 w 1581150"/>
                <a:gd name="connsiteY2626" fmla="*/ 2656827 h 3181350"/>
                <a:gd name="connsiteX2627" fmla="*/ 904945 w 1581150"/>
                <a:gd name="connsiteY2627" fmla="*/ 2662922 h 3181350"/>
                <a:gd name="connsiteX2628" fmla="*/ 917232 w 1581150"/>
                <a:gd name="connsiteY2628" fmla="*/ 2671686 h 3181350"/>
                <a:gd name="connsiteX2629" fmla="*/ 911517 w 1581150"/>
                <a:gd name="connsiteY2629" fmla="*/ 2674448 h 3181350"/>
                <a:gd name="connsiteX2630" fmla="*/ 912565 w 1581150"/>
                <a:gd name="connsiteY2630" fmla="*/ 2685592 h 3181350"/>
                <a:gd name="connsiteX2631" fmla="*/ 914946 w 1581150"/>
                <a:gd name="connsiteY2631" fmla="*/ 2677877 h 3181350"/>
                <a:gd name="connsiteX2632" fmla="*/ 924090 w 1581150"/>
                <a:gd name="connsiteY2632" fmla="*/ 2678544 h 3181350"/>
                <a:gd name="connsiteX2633" fmla="*/ 921709 w 1581150"/>
                <a:gd name="connsiteY2633" fmla="*/ 2686259 h 3181350"/>
                <a:gd name="connsiteX2634" fmla="*/ 910374 w 1581150"/>
                <a:gd name="connsiteY2634" fmla="*/ 2690164 h 3181350"/>
                <a:gd name="connsiteX2635" fmla="*/ 894849 w 1581150"/>
                <a:gd name="connsiteY2635" fmla="*/ 2676353 h 3181350"/>
                <a:gd name="connsiteX2636" fmla="*/ 895515 w 1581150"/>
                <a:gd name="connsiteY2636" fmla="*/ 2666923 h 3181350"/>
                <a:gd name="connsiteX2637" fmla="*/ 900945 w 1581150"/>
                <a:gd name="connsiteY2637" fmla="*/ 2667304 h 3181350"/>
                <a:gd name="connsiteX2638" fmla="*/ 892563 w 1581150"/>
                <a:gd name="connsiteY2638" fmla="*/ 2655684 h 3181350"/>
                <a:gd name="connsiteX2639" fmla="*/ 888657 w 1581150"/>
                <a:gd name="connsiteY2639" fmla="*/ 2658541 h 3181350"/>
                <a:gd name="connsiteX2640" fmla="*/ 895611 w 1581150"/>
                <a:gd name="connsiteY2640" fmla="*/ 2663780 h 3181350"/>
                <a:gd name="connsiteX2641" fmla="*/ 891229 w 1581150"/>
                <a:gd name="connsiteY2641" fmla="*/ 2672924 h 3181350"/>
                <a:gd name="connsiteX2642" fmla="*/ 883609 w 1581150"/>
                <a:gd name="connsiteY2642" fmla="*/ 2675496 h 3181350"/>
                <a:gd name="connsiteX2643" fmla="*/ 876465 w 1581150"/>
                <a:gd name="connsiteY2643" fmla="*/ 2673400 h 3181350"/>
                <a:gd name="connsiteX2644" fmla="*/ 883133 w 1581150"/>
                <a:gd name="connsiteY2644" fmla="*/ 2683306 h 3181350"/>
                <a:gd name="connsiteX2645" fmla="*/ 873989 w 1581150"/>
                <a:gd name="connsiteY2645" fmla="*/ 2682639 h 3181350"/>
                <a:gd name="connsiteX2646" fmla="*/ 870941 w 1581150"/>
                <a:gd name="connsiteY2646" fmla="*/ 2674543 h 3181350"/>
                <a:gd name="connsiteX2647" fmla="*/ 853224 w 1581150"/>
                <a:gd name="connsiteY2647" fmla="*/ 2663780 h 3181350"/>
                <a:gd name="connsiteX2648" fmla="*/ 843699 w 1581150"/>
                <a:gd name="connsiteY2648" fmla="*/ 2667780 h 3181350"/>
                <a:gd name="connsiteX2649" fmla="*/ 848557 w 1581150"/>
                <a:gd name="connsiteY2649" fmla="*/ 2676067 h 3181350"/>
                <a:gd name="connsiteX2650" fmla="*/ 831317 w 1581150"/>
                <a:gd name="connsiteY2650" fmla="*/ 2660637 h 3181350"/>
                <a:gd name="connsiteX2651" fmla="*/ 844271 w 1581150"/>
                <a:gd name="connsiteY2651" fmla="*/ 2659970 h 3181350"/>
                <a:gd name="connsiteX2652" fmla="*/ 830174 w 1581150"/>
                <a:gd name="connsiteY2652" fmla="*/ 2651016 h 3181350"/>
                <a:gd name="connsiteX2653" fmla="*/ 832746 w 1581150"/>
                <a:gd name="connsiteY2653" fmla="*/ 2641682 h 3181350"/>
                <a:gd name="connsiteX2654" fmla="*/ 834460 w 1581150"/>
                <a:gd name="connsiteY2654" fmla="*/ 2643396 h 3181350"/>
                <a:gd name="connsiteX2655" fmla="*/ 838080 w 1581150"/>
                <a:gd name="connsiteY2655" fmla="*/ 2643682 h 3181350"/>
                <a:gd name="connsiteX2656" fmla="*/ 843128 w 1581150"/>
                <a:gd name="connsiteY2656" fmla="*/ 2650350 h 3181350"/>
                <a:gd name="connsiteX2657" fmla="*/ 850176 w 1581150"/>
                <a:gd name="connsiteY2657" fmla="*/ 2653969 h 3181350"/>
                <a:gd name="connsiteX2658" fmla="*/ 855510 w 1581150"/>
                <a:gd name="connsiteY2658" fmla="*/ 2657588 h 3181350"/>
                <a:gd name="connsiteX2659" fmla="*/ 861225 w 1581150"/>
                <a:gd name="connsiteY2659" fmla="*/ 2654826 h 3181350"/>
                <a:gd name="connsiteX2660" fmla="*/ 859035 w 1581150"/>
                <a:gd name="connsiteY2660" fmla="*/ 2635776 h 3181350"/>
                <a:gd name="connsiteX2661" fmla="*/ 847986 w 1581150"/>
                <a:gd name="connsiteY2661" fmla="*/ 2635014 h 3181350"/>
                <a:gd name="connsiteX2662" fmla="*/ 847509 w 1581150"/>
                <a:gd name="connsiteY2662" fmla="*/ 2641301 h 3181350"/>
                <a:gd name="connsiteX2663" fmla="*/ 838270 w 1581150"/>
                <a:gd name="connsiteY2663" fmla="*/ 2640634 h 3181350"/>
                <a:gd name="connsiteX2664" fmla="*/ 845604 w 1581150"/>
                <a:gd name="connsiteY2664" fmla="*/ 2641205 h 3181350"/>
                <a:gd name="connsiteX2665" fmla="*/ 830269 w 1581150"/>
                <a:gd name="connsiteY2665" fmla="*/ 2624251 h 3181350"/>
                <a:gd name="connsiteX2666" fmla="*/ 843699 w 1581150"/>
                <a:gd name="connsiteY2666" fmla="*/ 2617393 h 3181350"/>
                <a:gd name="connsiteX2667" fmla="*/ 834936 w 1581150"/>
                <a:gd name="connsiteY2667" fmla="*/ 2611964 h 3181350"/>
                <a:gd name="connsiteX2668" fmla="*/ 830079 w 1581150"/>
                <a:gd name="connsiteY2668" fmla="*/ 2602153 h 3181350"/>
                <a:gd name="connsiteX2669" fmla="*/ 835698 w 1581150"/>
                <a:gd name="connsiteY2669" fmla="*/ 2601010 h 3181350"/>
                <a:gd name="connsiteX2670" fmla="*/ 825030 w 1581150"/>
                <a:gd name="connsiteY2670" fmla="*/ 2595486 h 3181350"/>
                <a:gd name="connsiteX2671" fmla="*/ 853510 w 1581150"/>
                <a:gd name="connsiteY2671" fmla="*/ 2584913 h 3181350"/>
                <a:gd name="connsiteX2672" fmla="*/ 840842 w 1581150"/>
                <a:gd name="connsiteY2672" fmla="*/ 2582436 h 3181350"/>
                <a:gd name="connsiteX2673" fmla="*/ 843795 w 1581150"/>
                <a:gd name="connsiteY2673" fmla="*/ 2566911 h 3181350"/>
                <a:gd name="connsiteX2674" fmla="*/ 857796 w 1581150"/>
                <a:gd name="connsiteY2674" fmla="*/ 2577388 h 3181350"/>
                <a:gd name="connsiteX2675" fmla="*/ 853129 w 1581150"/>
                <a:gd name="connsiteY2675" fmla="*/ 2565958 h 3181350"/>
                <a:gd name="connsiteX2676" fmla="*/ 859892 w 1581150"/>
                <a:gd name="connsiteY2676" fmla="*/ 2574340 h 3181350"/>
                <a:gd name="connsiteX2677" fmla="*/ 875418 w 1581150"/>
                <a:gd name="connsiteY2677" fmla="*/ 2564434 h 3181350"/>
                <a:gd name="connsiteX2678" fmla="*/ 872084 w 1581150"/>
                <a:gd name="connsiteY2678" fmla="*/ 2559481 h 3181350"/>
                <a:gd name="connsiteX2679" fmla="*/ 857415 w 1581150"/>
                <a:gd name="connsiteY2679" fmla="*/ 2558433 h 3181350"/>
                <a:gd name="connsiteX2680" fmla="*/ 874179 w 1581150"/>
                <a:gd name="connsiteY2680" fmla="*/ 2556528 h 3181350"/>
                <a:gd name="connsiteX2681" fmla="*/ 875132 w 1581150"/>
                <a:gd name="connsiteY2681" fmla="*/ 2543955 h 3181350"/>
                <a:gd name="connsiteX2682" fmla="*/ 876561 w 1581150"/>
                <a:gd name="connsiteY2682" fmla="*/ 2548813 h 3181350"/>
                <a:gd name="connsiteX2683" fmla="*/ 883895 w 1581150"/>
                <a:gd name="connsiteY2683" fmla="*/ 2549385 h 3181350"/>
                <a:gd name="connsiteX2684" fmla="*/ 875608 w 1581150"/>
                <a:gd name="connsiteY2684" fmla="*/ 2536145 h 3181350"/>
                <a:gd name="connsiteX2685" fmla="*/ 864464 w 1581150"/>
                <a:gd name="connsiteY2685" fmla="*/ 2536907 h 3181350"/>
                <a:gd name="connsiteX2686" fmla="*/ 867131 w 1581150"/>
                <a:gd name="connsiteY2686" fmla="*/ 2526048 h 3181350"/>
                <a:gd name="connsiteX2687" fmla="*/ 862083 w 1581150"/>
                <a:gd name="connsiteY2687" fmla="*/ 2519381 h 3181350"/>
                <a:gd name="connsiteX2688" fmla="*/ 869607 w 1581150"/>
                <a:gd name="connsiteY2688" fmla="*/ 2516714 h 3181350"/>
                <a:gd name="connsiteX2689" fmla="*/ 866464 w 1581150"/>
                <a:gd name="connsiteY2689" fmla="*/ 2510142 h 3181350"/>
                <a:gd name="connsiteX2690" fmla="*/ 868845 w 1581150"/>
                <a:gd name="connsiteY2690" fmla="*/ 2502426 h 3181350"/>
                <a:gd name="connsiteX2691" fmla="*/ 871322 w 1581150"/>
                <a:gd name="connsiteY2691" fmla="*/ 2493092 h 3181350"/>
                <a:gd name="connsiteX2692" fmla="*/ 863321 w 1581150"/>
                <a:gd name="connsiteY2692" fmla="*/ 2476709 h 3181350"/>
                <a:gd name="connsiteX2693" fmla="*/ 870655 w 1581150"/>
                <a:gd name="connsiteY2693" fmla="*/ 2477280 h 3181350"/>
                <a:gd name="connsiteX2694" fmla="*/ 873798 w 1581150"/>
                <a:gd name="connsiteY2694" fmla="*/ 2483853 h 3181350"/>
                <a:gd name="connsiteX2695" fmla="*/ 889038 w 1581150"/>
                <a:gd name="connsiteY2695" fmla="*/ 2477090 h 3181350"/>
                <a:gd name="connsiteX2696" fmla="*/ 887514 w 1581150"/>
                <a:gd name="connsiteY2696" fmla="*/ 2472232 h 3181350"/>
                <a:gd name="connsiteX2697" fmla="*/ 879799 w 1581150"/>
                <a:gd name="connsiteY2697" fmla="*/ 2476423 h 3181350"/>
                <a:gd name="connsiteX2698" fmla="*/ 869512 w 1581150"/>
                <a:gd name="connsiteY2698" fmla="*/ 2466231 h 3181350"/>
                <a:gd name="connsiteX2699" fmla="*/ 866655 w 1581150"/>
                <a:gd name="connsiteY2699" fmla="*/ 2454992 h 3181350"/>
                <a:gd name="connsiteX2700" fmla="*/ 866083 w 1581150"/>
                <a:gd name="connsiteY2700" fmla="*/ 2462897 h 3181350"/>
                <a:gd name="connsiteX2701" fmla="*/ 857225 w 1581150"/>
                <a:gd name="connsiteY2701" fmla="*/ 2457563 h 3181350"/>
                <a:gd name="connsiteX2702" fmla="*/ 863321 w 1581150"/>
                <a:gd name="connsiteY2702" fmla="*/ 2450134 h 3181350"/>
                <a:gd name="connsiteX2703" fmla="*/ 892467 w 1581150"/>
                <a:gd name="connsiteY2703" fmla="*/ 2455468 h 3181350"/>
                <a:gd name="connsiteX2704" fmla="*/ 872465 w 1581150"/>
                <a:gd name="connsiteY2704" fmla="*/ 2452420 h 3181350"/>
                <a:gd name="connsiteX2705" fmla="*/ 874656 w 1581150"/>
                <a:gd name="connsiteY2705" fmla="*/ 2447848 h 3181350"/>
                <a:gd name="connsiteX2706" fmla="*/ 865797 w 1581150"/>
                <a:gd name="connsiteY2706" fmla="*/ 2442419 h 3181350"/>
                <a:gd name="connsiteX2707" fmla="*/ 863607 w 1581150"/>
                <a:gd name="connsiteY2707" fmla="*/ 2446991 h 3181350"/>
                <a:gd name="connsiteX2708" fmla="*/ 856272 w 1581150"/>
                <a:gd name="connsiteY2708" fmla="*/ 2446419 h 3181350"/>
                <a:gd name="connsiteX2709" fmla="*/ 875037 w 1581150"/>
                <a:gd name="connsiteY2709" fmla="*/ 2441466 h 3181350"/>
                <a:gd name="connsiteX2710" fmla="*/ 870274 w 1581150"/>
                <a:gd name="connsiteY2710" fmla="*/ 2431656 h 3181350"/>
                <a:gd name="connsiteX2711" fmla="*/ 862940 w 1581150"/>
                <a:gd name="connsiteY2711" fmla="*/ 2431084 h 3181350"/>
                <a:gd name="connsiteX2712" fmla="*/ 876561 w 1581150"/>
                <a:gd name="connsiteY2712" fmla="*/ 2421083 h 3181350"/>
                <a:gd name="connsiteX2713" fmla="*/ 895039 w 1581150"/>
                <a:gd name="connsiteY2713" fmla="*/ 2420892 h 3181350"/>
                <a:gd name="connsiteX2714" fmla="*/ 895706 w 1581150"/>
                <a:gd name="connsiteY2714" fmla="*/ 2412891 h 3181350"/>
                <a:gd name="connsiteX2715" fmla="*/ 1022769 w 1581150"/>
                <a:gd name="connsiteY2715" fmla="*/ 2439657 h 3181350"/>
                <a:gd name="connsiteX2716" fmla="*/ 1013530 w 1581150"/>
                <a:gd name="connsiteY2716" fmla="*/ 2440514 h 3181350"/>
                <a:gd name="connsiteX2717" fmla="*/ 1014006 w 1581150"/>
                <a:gd name="connsiteY2717" fmla="*/ 2434227 h 3181350"/>
                <a:gd name="connsiteX2718" fmla="*/ 1021341 w 1581150"/>
                <a:gd name="connsiteY2718" fmla="*/ 2434799 h 3181350"/>
                <a:gd name="connsiteX2719" fmla="*/ 1023627 w 1581150"/>
                <a:gd name="connsiteY2719" fmla="*/ 2428608 h 3181350"/>
                <a:gd name="connsiteX2720" fmla="*/ 1028675 w 1581150"/>
                <a:gd name="connsiteY2720" fmla="*/ 2435275 h 3181350"/>
                <a:gd name="connsiteX2721" fmla="*/ 1021341 w 1581150"/>
                <a:gd name="connsiteY2721" fmla="*/ 2434704 h 3181350"/>
                <a:gd name="connsiteX2722" fmla="*/ 1022769 w 1581150"/>
                <a:gd name="connsiteY2722" fmla="*/ 2439657 h 3181350"/>
                <a:gd name="connsiteX2723" fmla="*/ 1042772 w 1581150"/>
                <a:gd name="connsiteY2723" fmla="*/ 2543670 h 3181350"/>
                <a:gd name="connsiteX2724" fmla="*/ 1035438 w 1581150"/>
                <a:gd name="connsiteY2724" fmla="*/ 2543098 h 3181350"/>
                <a:gd name="connsiteX2725" fmla="*/ 1041438 w 1581150"/>
                <a:gd name="connsiteY2725" fmla="*/ 2537193 h 3181350"/>
                <a:gd name="connsiteX2726" fmla="*/ 1042772 w 1581150"/>
                <a:gd name="connsiteY2726" fmla="*/ 2543670 h 3181350"/>
                <a:gd name="connsiteX2727" fmla="*/ 1021531 w 1581150"/>
                <a:gd name="connsiteY2727" fmla="*/ 2581484 h 3181350"/>
                <a:gd name="connsiteX2728" fmla="*/ 1010673 w 1581150"/>
                <a:gd name="connsiteY2728" fmla="*/ 2579103 h 3181350"/>
                <a:gd name="connsiteX2729" fmla="*/ 1015149 w 1581150"/>
                <a:gd name="connsiteY2729" fmla="*/ 2568435 h 3181350"/>
                <a:gd name="connsiteX2730" fmla="*/ 1009625 w 1581150"/>
                <a:gd name="connsiteY2730" fmla="*/ 2568054 h 3181350"/>
                <a:gd name="connsiteX2731" fmla="*/ 1009244 w 1581150"/>
                <a:gd name="connsiteY2731" fmla="*/ 2572721 h 3181350"/>
                <a:gd name="connsiteX2732" fmla="*/ 1004577 w 1581150"/>
                <a:gd name="connsiteY2732" fmla="*/ 2561291 h 3181350"/>
                <a:gd name="connsiteX2733" fmla="*/ 991908 w 1581150"/>
                <a:gd name="connsiteY2733" fmla="*/ 2557195 h 3181350"/>
                <a:gd name="connsiteX2734" fmla="*/ 1006577 w 1581150"/>
                <a:gd name="connsiteY2734" fmla="*/ 2558243 h 3181350"/>
                <a:gd name="connsiteX2735" fmla="*/ 1022198 w 1581150"/>
                <a:gd name="connsiteY2735" fmla="*/ 2546813 h 3181350"/>
                <a:gd name="connsiteX2736" fmla="*/ 1012197 w 1581150"/>
                <a:gd name="connsiteY2736" fmla="*/ 2557100 h 3181350"/>
                <a:gd name="connsiteX2737" fmla="*/ 1018578 w 1581150"/>
                <a:gd name="connsiteY2737" fmla="*/ 2570149 h 3181350"/>
                <a:gd name="connsiteX2738" fmla="*/ 1025913 w 1581150"/>
                <a:gd name="connsiteY2738" fmla="*/ 2570721 h 3181350"/>
                <a:gd name="connsiteX2739" fmla="*/ 1021531 w 1581150"/>
                <a:gd name="connsiteY2739" fmla="*/ 2581484 h 3181350"/>
                <a:gd name="connsiteX2740" fmla="*/ 993909 w 1581150"/>
                <a:gd name="connsiteY2740" fmla="*/ 2705595 h 3181350"/>
                <a:gd name="connsiteX2741" fmla="*/ 992861 w 1581150"/>
                <a:gd name="connsiteY2741" fmla="*/ 2694450 h 3181350"/>
                <a:gd name="connsiteX2742" fmla="*/ 978383 w 1581150"/>
                <a:gd name="connsiteY2742" fmla="*/ 2690259 h 3181350"/>
                <a:gd name="connsiteX2743" fmla="*/ 977621 w 1581150"/>
                <a:gd name="connsiteY2743" fmla="*/ 2676067 h 3181350"/>
                <a:gd name="connsiteX2744" fmla="*/ 988670 w 1581150"/>
                <a:gd name="connsiteY2744" fmla="*/ 2676829 h 3181350"/>
                <a:gd name="connsiteX2745" fmla="*/ 987527 w 1581150"/>
                <a:gd name="connsiteY2745" fmla="*/ 2667304 h 3181350"/>
                <a:gd name="connsiteX2746" fmla="*/ 994861 w 1581150"/>
                <a:gd name="connsiteY2746" fmla="*/ 2667876 h 3181350"/>
                <a:gd name="connsiteX2747" fmla="*/ 992670 w 1581150"/>
                <a:gd name="connsiteY2747" fmla="*/ 2672447 h 3181350"/>
                <a:gd name="connsiteX2748" fmla="*/ 1003434 w 1581150"/>
                <a:gd name="connsiteY2748" fmla="*/ 2676353 h 3181350"/>
                <a:gd name="connsiteX2749" fmla="*/ 994385 w 1581150"/>
                <a:gd name="connsiteY2749" fmla="*/ 2674067 h 3181350"/>
                <a:gd name="connsiteX2750" fmla="*/ 998862 w 1581150"/>
                <a:gd name="connsiteY2750" fmla="*/ 2688545 h 3181350"/>
                <a:gd name="connsiteX2751" fmla="*/ 993909 w 1581150"/>
                <a:gd name="connsiteY2751" fmla="*/ 2680258 h 3181350"/>
                <a:gd name="connsiteX2752" fmla="*/ 991718 w 1581150"/>
                <a:gd name="connsiteY2752" fmla="*/ 2684830 h 3181350"/>
                <a:gd name="connsiteX2753" fmla="*/ 988098 w 1581150"/>
                <a:gd name="connsiteY2753" fmla="*/ 2683020 h 3181350"/>
                <a:gd name="connsiteX2754" fmla="*/ 1000290 w 1581150"/>
                <a:gd name="connsiteY2754" fmla="*/ 2693307 h 3181350"/>
                <a:gd name="connsiteX2755" fmla="*/ 1005053 w 1581150"/>
                <a:gd name="connsiteY2755" fmla="*/ 2702928 h 3181350"/>
                <a:gd name="connsiteX2756" fmla="*/ 993909 w 1581150"/>
                <a:gd name="connsiteY2756" fmla="*/ 2705595 h 3181350"/>
                <a:gd name="connsiteX2757" fmla="*/ 994385 w 1581150"/>
                <a:gd name="connsiteY2757" fmla="*/ 2724549 h 3181350"/>
                <a:gd name="connsiteX2758" fmla="*/ 1000386 w 1581150"/>
                <a:gd name="connsiteY2758" fmla="*/ 2718644 h 3181350"/>
                <a:gd name="connsiteX2759" fmla="*/ 994385 w 1581150"/>
                <a:gd name="connsiteY2759" fmla="*/ 2724549 h 3181350"/>
                <a:gd name="connsiteX2760" fmla="*/ 992385 w 1581150"/>
                <a:gd name="connsiteY2760" fmla="*/ 2700737 h 3181350"/>
                <a:gd name="connsiteX2761" fmla="*/ 990003 w 1581150"/>
                <a:gd name="connsiteY2761" fmla="*/ 2708452 h 3181350"/>
                <a:gd name="connsiteX2762" fmla="*/ 982764 w 1581150"/>
                <a:gd name="connsiteY2762" fmla="*/ 2706357 h 3181350"/>
                <a:gd name="connsiteX2763" fmla="*/ 992385 w 1581150"/>
                <a:gd name="connsiteY2763" fmla="*/ 2700737 h 3181350"/>
                <a:gd name="connsiteX2764" fmla="*/ 911994 w 1581150"/>
                <a:gd name="connsiteY2764" fmla="*/ 2740551 h 3181350"/>
                <a:gd name="connsiteX2765" fmla="*/ 903897 w 1581150"/>
                <a:gd name="connsiteY2765" fmla="*/ 2725788 h 3181350"/>
                <a:gd name="connsiteX2766" fmla="*/ 922376 w 1581150"/>
                <a:gd name="connsiteY2766" fmla="*/ 2725597 h 3181350"/>
                <a:gd name="connsiteX2767" fmla="*/ 911994 w 1581150"/>
                <a:gd name="connsiteY2767" fmla="*/ 2740551 h 3181350"/>
                <a:gd name="connsiteX2768" fmla="*/ 903231 w 1581150"/>
                <a:gd name="connsiteY2768" fmla="*/ 2735122 h 3181350"/>
                <a:gd name="connsiteX2769" fmla="*/ 895611 w 1581150"/>
                <a:gd name="connsiteY2769" fmla="*/ 2737694 h 3181350"/>
                <a:gd name="connsiteX2770" fmla="*/ 887800 w 1581150"/>
                <a:gd name="connsiteY2770" fmla="*/ 2718168 h 3181350"/>
                <a:gd name="connsiteX2771" fmla="*/ 885895 w 1581150"/>
                <a:gd name="connsiteY2771" fmla="*/ 2719596 h 3181350"/>
                <a:gd name="connsiteX2772" fmla="*/ 882466 w 1581150"/>
                <a:gd name="connsiteY2772" fmla="*/ 2716167 h 3181350"/>
                <a:gd name="connsiteX2773" fmla="*/ 872179 w 1581150"/>
                <a:gd name="connsiteY2773" fmla="*/ 2729597 h 3181350"/>
                <a:gd name="connsiteX2774" fmla="*/ 872941 w 1581150"/>
                <a:gd name="connsiteY2774" fmla="*/ 2718644 h 3181350"/>
                <a:gd name="connsiteX2775" fmla="*/ 867321 w 1581150"/>
                <a:gd name="connsiteY2775" fmla="*/ 2719787 h 3181350"/>
                <a:gd name="connsiteX2776" fmla="*/ 866845 w 1581150"/>
                <a:gd name="connsiteY2776" fmla="*/ 2726073 h 3181350"/>
                <a:gd name="connsiteX2777" fmla="*/ 863416 w 1581150"/>
                <a:gd name="connsiteY2777" fmla="*/ 2722644 h 3181350"/>
                <a:gd name="connsiteX2778" fmla="*/ 869226 w 1581150"/>
                <a:gd name="connsiteY2778" fmla="*/ 2718358 h 3181350"/>
                <a:gd name="connsiteX2779" fmla="*/ 860273 w 1581150"/>
                <a:gd name="connsiteY2779" fmla="*/ 2714548 h 3181350"/>
                <a:gd name="connsiteX2780" fmla="*/ 867702 w 1581150"/>
                <a:gd name="connsiteY2780" fmla="*/ 2713500 h 3181350"/>
                <a:gd name="connsiteX2781" fmla="*/ 857796 w 1581150"/>
                <a:gd name="connsiteY2781" fmla="*/ 2697022 h 3181350"/>
                <a:gd name="connsiteX2782" fmla="*/ 850843 w 1581150"/>
                <a:gd name="connsiteY2782" fmla="*/ 2717025 h 3181350"/>
                <a:gd name="connsiteX2783" fmla="*/ 829888 w 1581150"/>
                <a:gd name="connsiteY2783" fmla="*/ 2701308 h 3181350"/>
                <a:gd name="connsiteX2784" fmla="*/ 832460 w 1581150"/>
                <a:gd name="connsiteY2784" fmla="*/ 2692069 h 3181350"/>
                <a:gd name="connsiteX2785" fmla="*/ 835508 w 1581150"/>
                <a:gd name="connsiteY2785" fmla="*/ 2700165 h 3181350"/>
                <a:gd name="connsiteX2786" fmla="*/ 839604 w 1581150"/>
                <a:gd name="connsiteY2786" fmla="*/ 2694164 h 3181350"/>
                <a:gd name="connsiteX2787" fmla="*/ 844747 w 1581150"/>
                <a:gd name="connsiteY2787" fmla="*/ 2699308 h 3181350"/>
                <a:gd name="connsiteX2788" fmla="*/ 837222 w 1581150"/>
                <a:gd name="connsiteY2788" fmla="*/ 2700356 h 3181350"/>
                <a:gd name="connsiteX2789" fmla="*/ 842366 w 1581150"/>
                <a:gd name="connsiteY2789" fmla="*/ 2705404 h 3181350"/>
                <a:gd name="connsiteX2790" fmla="*/ 861892 w 1581150"/>
                <a:gd name="connsiteY2790" fmla="*/ 2691117 h 3181350"/>
                <a:gd name="connsiteX2791" fmla="*/ 855415 w 1581150"/>
                <a:gd name="connsiteY2791" fmla="*/ 2679591 h 3181350"/>
                <a:gd name="connsiteX2792" fmla="*/ 846081 w 1581150"/>
                <a:gd name="connsiteY2792" fmla="*/ 2680449 h 3181350"/>
                <a:gd name="connsiteX2793" fmla="*/ 852272 w 1581150"/>
                <a:gd name="connsiteY2793" fmla="*/ 2671495 h 3181350"/>
                <a:gd name="connsiteX2794" fmla="*/ 857606 w 1581150"/>
                <a:gd name="connsiteY2794" fmla="*/ 2673495 h 3181350"/>
                <a:gd name="connsiteX2795" fmla="*/ 864369 w 1581150"/>
                <a:gd name="connsiteY2795" fmla="*/ 2681877 h 3181350"/>
                <a:gd name="connsiteX2796" fmla="*/ 861511 w 1581150"/>
                <a:gd name="connsiteY2796" fmla="*/ 2695879 h 3181350"/>
                <a:gd name="connsiteX2797" fmla="*/ 872179 w 1581150"/>
                <a:gd name="connsiteY2797" fmla="*/ 2701404 h 3181350"/>
                <a:gd name="connsiteX2798" fmla="*/ 876180 w 1581150"/>
                <a:gd name="connsiteY2798" fmla="*/ 2697022 h 3181350"/>
                <a:gd name="connsiteX2799" fmla="*/ 881037 w 1581150"/>
                <a:gd name="connsiteY2799" fmla="*/ 2705213 h 3181350"/>
                <a:gd name="connsiteX2800" fmla="*/ 871322 w 1581150"/>
                <a:gd name="connsiteY2800" fmla="*/ 2712357 h 3181350"/>
                <a:gd name="connsiteX2801" fmla="*/ 880466 w 1581150"/>
                <a:gd name="connsiteY2801" fmla="*/ 2713024 h 3181350"/>
                <a:gd name="connsiteX2802" fmla="*/ 877132 w 1581150"/>
                <a:gd name="connsiteY2802" fmla="*/ 2708071 h 3181350"/>
                <a:gd name="connsiteX2803" fmla="*/ 885895 w 1581150"/>
                <a:gd name="connsiteY2803" fmla="*/ 2715024 h 3181350"/>
                <a:gd name="connsiteX2804" fmla="*/ 894944 w 1581150"/>
                <a:gd name="connsiteY2804" fmla="*/ 2717310 h 3181350"/>
                <a:gd name="connsiteX2805" fmla="*/ 903421 w 1581150"/>
                <a:gd name="connsiteY2805" fmla="*/ 2702166 h 3181350"/>
                <a:gd name="connsiteX2806" fmla="*/ 892372 w 1581150"/>
                <a:gd name="connsiteY2806" fmla="*/ 2701308 h 3181350"/>
                <a:gd name="connsiteX2807" fmla="*/ 896277 w 1581150"/>
                <a:gd name="connsiteY2807" fmla="*/ 2698451 h 3181350"/>
                <a:gd name="connsiteX2808" fmla="*/ 894944 w 1581150"/>
                <a:gd name="connsiteY2808" fmla="*/ 2692069 h 3181350"/>
                <a:gd name="connsiteX2809" fmla="*/ 907326 w 1581150"/>
                <a:gd name="connsiteY2809" fmla="*/ 2699308 h 3181350"/>
                <a:gd name="connsiteX2810" fmla="*/ 906088 w 1581150"/>
                <a:gd name="connsiteY2810" fmla="*/ 2716548 h 3181350"/>
                <a:gd name="connsiteX2811" fmla="*/ 892658 w 1581150"/>
                <a:gd name="connsiteY2811" fmla="*/ 2723406 h 3181350"/>
                <a:gd name="connsiteX2812" fmla="*/ 903231 w 1581150"/>
                <a:gd name="connsiteY2812" fmla="*/ 2735122 h 3181350"/>
                <a:gd name="connsiteX2813" fmla="*/ 854844 w 1581150"/>
                <a:gd name="connsiteY2813" fmla="*/ 2715786 h 3181350"/>
                <a:gd name="connsiteX2814" fmla="*/ 862178 w 1581150"/>
                <a:gd name="connsiteY2814" fmla="*/ 2716358 h 3181350"/>
                <a:gd name="connsiteX2815" fmla="*/ 859987 w 1581150"/>
                <a:gd name="connsiteY2815" fmla="*/ 2720930 h 3181350"/>
                <a:gd name="connsiteX2816" fmla="*/ 856272 w 1581150"/>
                <a:gd name="connsiteY2816" fmla="*/ 2720644 h 3181350"/>
                <a:gd name="connsiteX2817" fmla="*/ 854844 w 1581150"/>
                <a:gd name="connsiteY2817" fmla="*/ 2715786 h 3181350"/>
                <a:gd name="connsiteX2818" fmla="*/ 868083 w 1581150"/>
                <a:gd name="connsiteY2818" fmla="*/ 2735694 h 3181350"/>
                <a:gd name="connsiteX2819" fmla="*/ 863035 w 1581150"/>
                <a:gd name="connsiteY2819" fmla="*/ 2729026 h 3181350"/>
                <a:gd name="connsiteX2820" fmla="*/ 875322 w 1581150"/>
                <a:gd name="connsiteY2820" fmla="*/ 2737884 h 3181350"/>
                <a:gd name="connsiteX2821" fmla="*/ 874941 w 1581150"/>
                <a:gd name="connsiteY2821" fmla="*/ 2742552 h 3181350"/>
                <a:gd name="connsiteX2822" fmla="*/ 865702 w 1581150"/>
                <a:gd name="connsiteY2822" fmla="*/ 2743409 h 3181350"/>
                <a:gd name="connsiteX2823" fmla="*/ 860559 w 1581150"/>
                <a:gd name="connsiteY2823" fmla="*/ 2738265 h 3181350"/>
                <a:gd name="connsiteX2824" fmla="*/ 868083 w 1581150"/>
                <a:gd name="connsiteY2824" fmla="*/ 2735694 h 3181350"/>
                <a:gd name="connsiteX2825" fmla="*/ 847700 w 1581150"/>
                <a:gd name="connsiteY2825" fmla="*/ 2737313 h 3181350"/>
                <a:gd name="connsiteX2826" fmla="*/ 828650 w 1581150"/>
                <a:gd name="connsiteY2826" fmla="*/ 2720168 h 3181350"/>
                <a:gd name="connsiteX2827" fmla="*/ 844652 w 1581150"/>
                <a:gd name="connsiteY2827" fmla="*/ 2727693 h 3181350"/>
                <a:gd name="connsiteX2828" fmla="*/ 847700 w 1581150"/>
                <a:gd name="connsiteY2828" fmla="*/ 2737313 h 3181350"/>
                <a:gd name="connsiteX2829" fmla="*/ 823602 w 1581150"/>
                <a:gd name="connsiteY2829" fmla="*/ 2688259 h 3181350"/>
                <a:gd name="connsiteX2830" fmla="*/ 825983 w 1581150"/>
                <a:gd name="connsiteY2830" fmla="*/ 2680544 h 3181350"/>
                <a:gd name="connsiteX2831" fmla="*/ 823602 w 1581150"/>
                <a:gd name="connsiteY2831" fmla="*/ 2688259 h 3181350"/>
                <a:gd name="connsiteX2832" fmla="*/ 824078 w 1581150"/>
                <a:gd name="connsiteY2832" fmla="*/ 2707214 h 3181350"/>
                <a:gd name="connsiteX2833" fmla="*/ 817506 w 1581150"/>
                <a:gd name="connsiteY2833" fmla="*/ 2695688 h 3181350"/>
                <a:gd name="connsiteX2834" fmla="*/ 824078 w 1581150"/>
                <a:gd name="connsiteY2834" fmla="*/ 2707214 h 3181350"/>
                <a:gd name="connsiteX2835" fmla="*/ 810267 w 1581150"/>
                <a:gd name="connsiteY2835" fmla="*/ 2669971 h 3181350"/>
                <a:gd name="connsiteX2836" fmla="*/ 814743 w 1581150"/>
                <a:gd name="connsiteY2836" fmla="*/ 2659303 h 3181350"/>
                <a:gd name="connsiteX2837" fmla="*/ 829221 w 1581150"/>
                <a:gd name="connsiteY2837" fmla="*/ 2661970 h 3181350"/>
                <a:gd name="connsiteX2838" fmla="*/ 834174 w 1581150"/>
                <a:gd name="connsiteY2838" fmla="*/ 2670257 h 3181350"/>
                <a:gd name="connsiteX2839" fmla="*/ 810267 w 1581150"/>
                <a:gd name="connsiteY2839" fmla="*/ 2669971 h 3181350"/>
                <a:gd name="connsiteX2840" fmla="*/ 791312 w 1581150"/>
                <a:gd name="connsiteY2840" fmla="*/ 2701594 h 3181350"/>
                <a:gd name="connsiteX2841" fmla="*/ 801980 w 1581150"/>
                <a:gd name="connsiteY2841" fmla="*/ 2707119 h 3181350"/>
                <a:gd name="connsiteX2842" fmla="*/ 791312 w 1581150"/>
                <a:gd name="connsiteY2842" fmla="*/ 2701594 h 3181350"/>
                <a:gd name="connsiteX2843" fmla="*/ 800837 w 1581150"/>
                <a:gd name="connsiteY2843" fmla="*/ 2722835 h 3181350"/>
                <a:gd name="connsiteX2844" fmla="*/ 793122 w 1581150"/>
                <a:gd name="connsiteY2844" fmla="*/ 2727026 h 3181350"/>
                <a:gd name="connsiteX2845" fmla="*/ 800837 w 1581150"/>
                <a:gd name="connsiteY2845" fmla="*/ 2722835 h 3181350"/>
                <a:gd name="connsiteX2846" fmla="*/ 850843 w 1581150"/>
                <a:gd name="connsiteY2846" fmla="*/ 1747380 h 3181350"/>
                <a:gd name="connsiteX2847" fmla="*/ 843795 w 1581150"/>
                <a:gd name="connsiteY2847" fmla="*/ 1742141 h 3181350"/>
                <a:gd name="connsiteX2848" fmla="*/ 850557 w 1581150"/>
                <a:gd name="connsiteY2848" fmla="*/ 1750523 h 3181350"/>
                <a:gd name="connsiteX2849" fmla="*/ 849891 w 1581150"/>
                <a:gd name="connsiteY2849" fmla="*/ 1759952 h 3181350"/>
                <a:gd name="connsiteX2850" fmla="*/ 829126 w 1581150"/>
                <a:gd name="connsiteY2850" fmla="*/ 1766239 h 3181350"/>
                <a:gd name="connsiteX2851" fmla="*/ 834936 w 1581150"/>
                <a:gd name="connsiteY2851" fmla="*/ 1761953 h 3181350"/>
                <a:gd name="connsiteX2852" fmla="*/ 811886 w 1581150"/>
                <a:gd name="connsiteY2852" fmla="*/ 1749189 h 3181350"/>
                <a:gd name="connsiteX2853" fmla="*/ 814172 w 1581150"/>
                <a:gd name="connsiteY2853" fmla="*/ 1742998 h 3181350"/>
                <a:gd name="connsiteX2854" fmla="*/ 829983 w 1581150"/>
                <a:gd name="connsiteY2854" fmla="*/ 1753666 h 3181350"/>
                <a:gd name="connsiteX2855" fmla="*/ 839508 w 1581150"/>
                <a:gd name="connsiteY2855" fmla="*/ 1749665 h 3181350"/>
                <a:gd name="connsiteX2856" fmla="*/ 831412 w 1581150"/>
                <a:gd name="connsiteY2856" fmla="*/ 1734902 h 3181350"/>
                <a:gd name="connsiteX2857" fmla="*/ 839127 w 1581150"/>
                <a:gd name="connsiteY2857" fmla="*/ 1730711 h 3181350"/>
                <a:gd name="connsiteX2858" fmla="*/ 840556 w 1581150"/>
                <a:gd name="connsiteY2858" fmla="*/ 1735569 h 3181350"/>
                <a:gd name="connsiteX2859" fmla="*/ 864654 w 1581150"/>
                <a:gd name="connsiteY2859" fmla="*/ 1734235 h 3181350"/>
                <a:gd name="connsiteX2860" fmla="*/ 850843 w 1581150"/>
                <a:gd name="connsiteY2860" fmla="*/ 1747380 h 3181350"/>
                <a:gd name="connsiteX2861" fmla="*/ 834651 w 1581150"/>
                <a:gd name="connsiteY2861" fmla="*/ 1815483 h 3181350"/>
                <a:gd name="connsiteX2862" fmla="*/ 836841 w 1581150"/>
                <a:gd name="connsiteY2862" fmla="*/ 1811007 h 3181350"/>
                <a:gd name="connsiteX2863" fmla="*/ 816363 w 1581150"/>
                <a:gd name="connsiteY2863" fmla="*/ 1814150 h 3181350"/>
                <a:gd name="connsiteX2864" fmla="*/ 804456 w 1581150"/>
                <a:gd name="connsiteY2864" fmla="*/ 1800719 h 3181350"/>
                <a:gd name="connsiteX2865" fmla="*/ 798741 w 1581150"/>
                <a:gd name="connsiteY2865" fmla="*/ 1803482 h 3181350"/>
                <a:gd name="connsiteX2866" fmla="*/ 805695 w 1581150"/>
                <a:gd name="connsiteY2866" fmla="*/ 1808720 h 3181350"/>
                <a:gd name="connsiteX2867" fmla="*/ 796170 w 1581150"/>
                <a:gd name="connsiteY2867" fmla="*/ 1812721 h 3181350"/>
                <a:gd name="connsiteX2868" fmla="*/ 799218 w 1581150"/>
                <a:gd name="connsiteY2868" fmla="*/ 1820817 h 3181350"/>
                <a:gd name="connsiteX2869" fmla="*/ 788359 w 1581150"/>
                <a:gd name="connsiteY2869" fmla="*/ 1818436 h 3181350"/>
                <a:gd name="connsiteX2870" fmla="*/ 789312 w 1581150"/>
                <a:gd name="connsiteY2870" fmla="*/ 1831104 h 3181350"/>
                <a:gd name="connsiteX2871" fmla="*/ 798265 w 1581150"/>
                <a:gd name="connsiteY2871" fmla="*/ 1834914 h 3181350"/>
                <a:gd name="connsiteX2872" fmla="*/ 777024 w 1581150"/>
                <a:gd name="connsiteY2872" fmla="*/ 1847582 h 3181350"/>
                <a:gd name="connsiteX2873" fmla="*/ 796455 w 1581150"/>
                <a:gd name="connsiteY2873" fmla="*/ 1858441 h 3181350"/>
                <a:gd name="connsiteX2874" fmla="*/ 774834 w 1581150"/>
                <a:gd name="connsiteY2874" fmla="*/ 1852155 h 3181350"/>
                <a:gd name="connsiteX2875" fmla="*/ 759784 w 1581150"/>
                <a:gd name="connsiteY2875" fmla="*/ 1855774 h 3181350"/>
                <a:gd name="connsiteX2876" fmla="*/ 777120 w 1581150"/>
                <a:gd name="connsiteY2876" fmla="*/ 1846059 h 3181350"/>
                <a:gd name="connsiteX2877" fmla="*/ 774072 w 1581150"/>
                <a:gd name="connsiteY2877" fmla="*/ 1837962 h 3181350"/>
                <a:gd name="connsiteX2878" fmla="*/ 781501 w 1581150"/>
                <a:gd name="connsiteY2878" fmla="*/ 1837010 h 3181350"/>
                <a:gd name="connsiteX2879" fmla="*/ 784835 w 1581150"/>
                <a:gd name="connsiteY2879" fmla="*/ 1816722 h 3181350"/>
                <a:gd name="connsiteX2880" fmla="*/ 768166 w 1581150"/>
                <a:gd name="connsiteY2880" fmla="*/ 1817007 h 3181350"/>
                <a:gd name="connsiteX2881" fmla="*/ 772167 w 1581150"/>
                <a:gd name="connsiteY2881" fmla="*/ 1812626 h 3181350"/>
                <a:gd name="connsiteX2882" fmla="*/ 765309 w 1581150"/>
                <a:gd name="connsiteY2882" fmla="*/ 1805768 h 3181350"/>
                <a:gd name="connsiteX2883" fmla="*/ 759403 w 1581150"/>
                <a:gd name="connsiteY2883" fmla="*/ 1810054 h 3181350"/>
                <a:gd name="connsiteX2884" fmla="*/ 750354 w 1581150"/>
                <a:gd name="connsiteY2884" fmla="*/ 1807863 h 3181350"/>
                <a:gd name="connsiteX2885" fmla="*/ 757974 w 1581150"/>
                <a:gd name="connsiteY2885" fmla="*/ 1803672 h 3181350"/>
                <a:gd name="connsiteX2886" fmla="*/ 751212 w 1581150"/>
                <a:gd name="connsiteY2886" fmla="*/ 1795290 h 3181350"/>
                <a:gd name="connsiteX2887" fmla="*/ 777691 w 1581150"/>
                <a:gd name="connsiteY2887" fmla="*/ 1811483 h 3181350"/>
                <a:gd name="connsiteX2888" fmla="*/ 790645 w 1581150"/>
                <a:gd name="connsiteY2888" fmla="*/ 1810911 h 3181350"/>
                <a:gd name="connsiteX2889" fmla="*/ 781692 w 1581150"/>
                <a:gd name="connsiteY2889" fmla="*/ 1807101 h 3181350"/>
                <a:gd name="connsiteX2890" fmla="*/ 784263 w 1581150"/>
                <a:gd name="connsiteY2890" fmla="*/ 1797767 h 3181350"/>
                <a:gd name="connsiteX2891" fmla="*/ 794836 w 1581150"/>
                <a:gd name="connsiteY2891" fmla="*/ 1804911 h 3181350"/>
                <a:gd name="connsiteX2892" fmla="*/ 789693 w 1581150"/>
                <a:gd name="connsiteY2892" fmla="*/ 1799767 h 3181350"/>
                <a:gd name="connsiteX2893" fmla="*/ 797503 w 1581150"/>
                <a:gd name="connsiteY2893" fmla="*/ 1794052 h 3181350"/>
                <a:gd name="connsiteX2894" fmla="*/ 789597 w 1581150"/>
                <a:gd name="connsiteY2894" fmla="*/ 1776145 h 3181350"/>
                <a:gd name="connsiteX2895" fmla="*/ 802456 w 1581150"/>
                <a:gd name="connsiteY2895" fmla="*/ 1777098 h 3181350"/>
                <a:gd name="connsiteX2896" fmla="*/ 803694 w 1581150"/>
                <a:gd name="connsiteY2896" fmla="*/ 1785098 h 3181350"/>
                <a:gd name="connsiteX2897" fmla="*/ 814553 w 1581150"/>
                <a:gd name="connsiteY2897" fmla="*/ 1787480 h 3181350"/>
                <a:gd name="connsiteX2898" fmla="*/ 810933 w 1581150"/>
                <a:gd name="connsiteY2898" fmla="*/ 1787194 h 3181350"/>
                <a:gd name="connsiteX2899" fmla="*/ 804742 w 1581150"/>
                <a:gd name="connsiteY2899" fmla="*/ 1796243 h 3181350"/>
                <a:gd name="connsiteX2900" fmla="*/ 840556 w 1581150"/>
                <a:gd name="connsiteY2900" fmla="*/ 1809959 h 3181350"/>
                <a:gd name="connsiteX2901" fmla="*/ 834651 w 1581150"/>
                <a:gd name="connsiteY2901" fmla="*/ 1815483 h 3181350"/>
                <a:gd name="connsiteX2902" fmla="*/ 776739 w 1581150"/>
                <a:gd name="connsiteY2902" fmla="*/ 2699022 h 3181350"/>
                <a:gd name="connsiteX2903" fmla="*/ 767404 w 1581150"/>
                <a:gd name="connsiteY2903" fmla="*/ 2701499 h 3181350"/>
                <a:gd name="connsiteX2904" fmla="*/ 776739 w 1581150"/>
                <a:gd name="connsiteY2904" fmla="*/ 2699022 h 3181350"/>
                <a:gd name="connsiteX2905" fmla="*/ 821887 w 1581150"/>
                <a:gd name="connsiteY2905" fmla="*/ 1888731 h 3181350"/>
                <a:gd name="connsiteX2906" fmla="*/ 810648 w 1581150"/>
                <a:gd name="connsiteY2906" fmla="*/ 1891112 h 3181350"/>
                <a:gd name="connsiteX2907" fmla="*/ 816267 w 1581150"/>
                <a:gd name="connsiteY2907" fmla="*/ 1889969 h 3181350"/>
                <a:gd name="connsiteX2908" fmla="*/ 814743 w 1581150"/>
                <a:gd name="connsiteY2908" fmla="*/ 1885111 h 3181350"/>
                <a:gd name="connsiteX2909" fmla="*/ 800075 w 1581150"/>
                <a:gd name="connsiteY2909" fmla="*/ 1884063 h 3181350"/>
                <a:gd name="connsiteX2910" fmla="*/ 786168 w 1581150"/>
                <a:gd name="connsiteY2910" fmla="*/ 1871966 h 3181350"/>
                <a:gd name="connsiteX2911" fmla="*/ 792455 w 1581150"/>
                <a:gd name="connsiteY2911" fmla="*/ 1861394 h 3181350"/>
                <a:gd name="connsiteX2912" fmla="*/ 793407 w 1581150"/>
                <a:gd name="connsiteY2912" fmla="*/ 1874062 h 3181350"/>
                <a:gd name="connsiteX2913" fmla="*/ 797027 w 1581150"/>
                <a:gd name="connsiteY2913" fmla="*/ 1874348 h 3181350"/>
                <a:gd name="connsiteX2914" fmla="*/ 802456 w 1581150"/>
                <a:gd name="connsiteY2914" fmla="*/ 1876348 h 3181350"/>
                <a:gd name="connsiteX2915" fmla="*/ 806361 w 1581150"/>
                <a:gd name="connsiteY2915" fmla="*/ 1873490 h 3181350"/>
                <a:gd name="connsiteX2916" fmla="*/ 815029 w 1581150"/>
                <a:gd name="connsiteY2916" fmla="*/ 1880444 h 3181350"/>
                <a:gd name="connsiteX2917" fmla="*/ 810076 w 1581150"/>
                <a:gd name="connsiteY2917" fmla="*/ 1872157 h 3181350"/>
                <a:gd name="connsiteX2918" fmla="*/ 824364 w 1581150"/>
                <a:gd name="connsiteY2918" fmla="*/ 1877967 h 3181350"/>
                <a:gd name="connsiteX2919" fmla="*/ 821887 w 1581150"/>
                <a:gd name="connsiteY2919" fmla="*/ 1888731 h 3181350"/>
                <a:gd name="connsiteX2920" fmla="*/ 824173 w 1581150"/>
                <a:gd name="connsiteY2920" fmla="*/ 1857298 h 3181350"/>
                <a:gd name="connsiteX2921" fmla="*/ 815220 w 1581150"/>
                <a:gd name="connsiteY2921" fmla="*/ 1853488 h 3181350"/>
                <a:gd name="connsiteX2922" fmla="*/ 812553 w 1581150"/>
                <a:gd name="connsiteY2922" fmla="*/ 1864347 h 3181350"/>
                <a:gd name="connsiteX2923" fmla="*/ 821697 w 1581150"/>
                <a:gd name="connsiteY2923" fmla="*/ 1865013 h 3181350"/>
                <a:gd name="connsiteX2924" fmla="*/ 802742 w 1581150"/>
                <a:gd name="connsiteY2924" fmla="*/ 1871490 h 3181350"/>
                <a:gd name="connsiteX2925" fmla="*/ 800170 w 1581150"/>
                <a:gd name="connsiteY2925" fmla="*/ 1857107 h 3181350"/>
                <a:gd name="connsiteX2926" fmla="*/ 803504 w 1581150"/>
                <a:gd name="connsiteY2926" fmla="*/ 1862061 h 3181350"/>
                <a:gd name="connsiteX2927" fmla="*/ 812838 w 1581150"/>
                <a:gd name="connsiteY2927" fmla="*/ 1861108 h 3181350"/>
                <a:gd name="connsiteX2928" fmla="*/ 811600 w 1581150"/>
                <a:gd name="connsiteY2928" fmla="*/ 1853202 h 3181350"/>
                <a:gd name="connsiteX2929" fmla="*/ 795789 w 1581150"/>
                <a:gd name="connsiteY2929" fmla="*/ 1842534 h 3181350"/>
                <a:gd name="connsiteX2930" fmla="*/ 809219 w 1581150"/>
                <a:gd name="connsiteY2930" fmla="*/ 1835676 h 3181350"/>
                <a:gd name="connsiteX2931" fmla="*/ 811981 w 1581150"/>
                <a:gd name="connsiteY2931" fmla="*/ 1848535 h 3181350"/>
                <a:gd name="connsiteX2932" fmla="*/ 819506 w 1581150"/>
                <a:gd name="connsiteY2932" fmla="*/ 1847487 h 3181350"/>
                <a:gd name="connsiteX2933" fmla="*/ 819982 w 1581150"/>
                <a:gd name="connsiteY2933" fmla="*/ 1841201 h 3181350"/>
                <a:gd name="connsiteX2934" fmla="*/ 824173 w 1581150"/>
                <a:gd name="connsiteY2934" fmla="*/ 1857298 h 3181350"/>
                <a:gd name="connsiteX2935" fmla="*/ 802170 w 1581150"/>
                <a:gd name="connsiteY2935" fmla="*/ 1832057 h 3181350"/>
                <a:gd name="connsiteX2936" fmla="*/ 818934 w 1581150"/>
                <a:gd name="connsiteY2936" fmla="*/ 1830152 h 3181350"/>
                <a:gd name="connsiteX2937" fmla="*/ 818458 w 1581150"/>
                <a:gd name="connsiteY2937" fmla="*/ 1836438 h 3181350"/>
                <a:gd name="connsiteX2938" fmla="*/ 802170 w 1581150"/>
                <a:gd name="connsiteY2938" fmla="*/ 1832057 h 3181350"/>
                <a:gd name="connsiteX2939" fmla="*/ 775977 w 1581150"/>
                <a:gd name="connsiteY2939" fmla="*/ 1910543 h 3181350"/>
                <a:gd name="connsiteX2940" fmla="*/ 776453 w 1581150"/>
                <a:gd name="connsiteY2940" fmla="*/ 1929498 h 3181350"/>
                <a:gd name="connsiteX2941" fmla="*/ 775977 w 1581150"/>
                <a:gd name="connsiteY2941" fmla="*/ 1910543 h 3181350"/>
                <a:gd name="connsiteX2942" fmla="*/ 776262 w 1581150"/>
                <a:gd name="connsiteY2942" fmla="*/ 1981504 h 3181350"/>
                <a:gd name="connsiteX2943" fmla="*/ 765499 w 1581150"/>
                <a:gd name="connsiteY2943" fmla="*/ 1977599 h 3181350"/>
                <a:gd name="connsiteX2944" fmla="*/ 765880 w 1581150"/>
                <a:gd name="connsiteY2944" fmla="*/ 1972836 h 3181350"/>
                <a:gd name="connsiteX2945" fmla="*/ 775024 w 1581150"/>
                <a:gd name="connsiteY2945" fmla="*/ 1973503 h 3181350"/>
                <a:gd name="connsiteX2946" fmla="*/ 776262 w 1581150"/>
                <a:gd name="connsiteY2946" fmla="*/ 1981504 h 3181350"/>
                <a:gd name="connsiteX2947" fmla="*/ 787978 w 1581150"/>
                <a:gd name="connsiteY2947" fmla="*/ 2023414 h 3181350"/>
                <a:gd name="connsiteX2948" fmla="*/ 783787 w 1581150"/>
                <a:gd name="connsiteY2948" fmla="*/ 2029415 h 3181350"/>
                <a:gd name="connsiteX2949" fmla="*/ 773119 w 1581150"/>
                <a:gd name="connsiteY2949" fmla="*/ 2023890 h 3181350"/>
                <a:gd name="connsiteX2950" fmla="*/ 770928 w 1581150"/>
                <a:gd name="connsiteY2950" fmla="*/ 2028462 h 3181350"/>
                <a:gd name="connsiteX2951" fmla="*/ 760927 w 1581150"/>
                <a:gd name="connsiteY2951" fmla="*/ 2013508 h 3181350"/>
                <a:gd name="connsiteX2952" fmla="*/ 773976 w 1581150"/>
                <a:gd name="connsiteY2952" fmla="*/ 2011317 h 3181350"/>
                <a:gd name="connsiteX2953" fmla="*/ 784835 w 1581150"/>
                <a:gd name="connsiteY2953" fmla="*/ 2013698 h 3181350"/>
                <a:gd name="connsiteX2954" fmla="*/ 787978 w 1581150"/>
                <a:gd name="connsiteY2954" fmla="*/ 2023414 h 3181350"/>
                <a:gd name="connsiteX2955" fmla="*/ 759689 w 1581150"/>
                <a:gd name="connsiteY2955" fmla="*/ 2032272 h 3181350"/>
                <a:gd name="connsiteX2956" fmla="*/ 742353 w 1581150"/>
                <a:gd name="connsiteY2956" fmla="*/ 2042083 h 3181350"/>
                <a:gd name="connsiteX2957" fmla="*/ 724637 w 1581150"/>
                <a:gd name="connsiteY2957" fmla="*/ 2032844 h 3181350"/>
                <a:gd name="connsiteX2958" fmla="*/ 728637 w 1581150"/>
                <a:gd name="connsiteY2958" fmla="*/ 2028462 h 3181350"/>
                <a:gd name="connsiteX2959" fmla="*/ 720732 w 1581150"/>
                <a:gd name="connsiteY2959" fmla="*/ 2018842 h 3181350"/>
                <a:gd name="connsiteX2960" fmla="*/ 720446 w 1581150"/>
                <a:gd name="connsiteY2960" fmla="*/ 2014461 h 3181350"/>
                <a:gd name="connsiteX2961" fmla="*/ 736734 w 1581150"/>
                <a:gd name="connsiteY2961" fmla="*/ 2017985 h 3181350"/>
                <a:gd name="connsiteX2962" fmla="*/ 730257 w 1581150"/>
                <a:gd name="connsiteY2962" fmla="*/ 2006460 h 3181350"/>
                <a:gd name="connsiteX2963" fmla="*/ 746163 w 1581150"/>
                <a:gd name="connsiteY2963" fmla="*/ 2015508 h 3181350"/>
                <a:gd name="connsiteX2964" fmla="*/ 765594 w 1581150"/>
                <a:gd name="connsiteY2964" fmla="*/ 2026367 h 3181350"/>
                <a:gd name="connsiteX2965" fmla="*/ 765118 w 1581150"/>
                <a:gd name="connsiteY2965" fmla="*/ 2032653 h 3181350"/>
                <a:gd name="connsiteX2966" fmla="*/ 752259 w 1581150"/>
                <a:gd name="connsiteY2966" fmla="*/ 2031701 h 3181350"/>
                <a:gd name="connsiteX2967" fmla="*/ 759689 w 1581150"/>
                <a:gd name="connsiteY2967" fmla="*/ 2032272 h 3181350"/>
                <a:gd name="connsiteX2968" fmla="*/ 737972 w 1581150"/>
                <a:gd name="connsiteY2968" fmla="*/ 2051227 h 3181350"/>
                <a:gd name="connsiteX2969" fmla="*/ 726732 w 1581150"/>
                <a:gd name="connsiteY2969" fmla="*/ 2053513 h 3181350"/>
                <a:gd name="connsiteX2970" fmla="*/ 732924 w 1581150"/>
                <a:gd name="connsiteY2970" fmla="*/ 2044464 h 3181350"/>
                <a:gd name="connsiteX2971" fmla="*/ 737972 w 1581150"/>
                <a:gd name="connsiteY2971" fmla="*/ 2051227 h 3181350"/>
                <a:gd name="connsiteX2972" fmla="*/ 720160 w 1581150"/>
                <a:gd name="connsiteY2972" fmla="*/ 2092470 h 3181350"/>
                <a:gd name="connsiteX2973" fmla="*/ 727971 w 1581150"/>
                <a:gd name="connsiteY2973" fmla="*/ 2086755 h 3181350"/>
                <a:gd name="connsiteX2974" fmla="*/ 718827 w 1581150"/>
                <a:gd name="connsiteY2974" fmla="*/ 2086089 h 3181350"/>
                <a:gd name="connsiteX2975" fmla="*/ 739877 w 1581150"/>
                <a:gd name="connsiteY2975" fmla="*/ 2100281 h 3181350"/>
                <a:gd name="connsiteX2976" fmla="*/ 731209 w 1581150"/>
                <a:gd name="connsiteY2976" fmla="*/ 2093327 h 3181350"/>
                <a:gd name="connsiteX2977" fmla="*/ 725399 w 1581150"/>
                <a:gd name="connsiteY2977" fmla="*/ 2097614 h 3181350"/>
                <a:gd name="connsiteX2978" fmla="*/ 711778 w 1581150"/>
                <a:gd name="connsiteY2978" fmla="*/ 2082469 h 3181350"/>
                <a:gd name="connsiteX2979" fmla="*/ 714921 w 1581150"/>
                <a:gd name="connsiteY2979" fmla="*/ 2089041 h 3181350"/>
                <a:gd name="connsiteX2980" fmla="*/ 720160 w 1581150"/>
                <a:gd name="connsiteY2980" fmla="*/ 2092470 h 3181350"/>
                <a:gd name="connsiteX2981" fmla="*/ 717017 w 1581150"/>
                <a:gd name="connsiteY2981" fmla="*/ 2134761 h 3181350"/>
                <a:gd name="connsiteX2982" fmla="*/ 722827 w 1581150"/>
                <a:gd name="connsiteY2982" fmla="*/ 2155716 h 3181350"/>
                <a:gd name="connsiteX2983" fmla="*/ 714064 w 1581150"/>
                <a:gd name="connsiteY2983" fmla="*/ 2150287 h 3181350"/>
                <a:gd name="connsiteX2984" fmla="*/ 717017 w 1581150"/>
                <a:gd name="connsiteY2984" fmla="*/ 2134761 h 3181350"/>
                <a:gd name="connsiteX2985" fmla="*/ 722446 w 1581150"/>
                <a:gd name="connsiteY2985" fmla="*/ 2111520 h 3181350"/>
                <a:gd name="connsiteX2986" fmla="*/ 718446 w 1581150"/>
                <a:gd name="connsiteY2986" fmla="*/ 2115902 h 3181350"/>
                <a:gd name="connsiteX2987" fmla="*/ 708635 w 1581150"/>
                <a:gd name="connsiteY2987" fmla="*/ 2110663 h 3181350"/>
                <a:gd name="connsiteX2988" fmla="*/ 711207 w 1581150"/>
                <a:gd name="connsiteY2988" fmla="*/ 2099614 h 3181350"/>
                <a:gd name="connsiteX2989" fmla="*/ 740734 w 1581150"/>
                <a:gd name="connsiteY2989" fmla="*/ 2114473 h 3181350"/>
                <a:gd name="connsiteX2990" fmla="*/ 742925 w 1581150"/>
                <a:gd name="connsiteY2990" fmla="*/ 2109901 h 3181350"/>
                <a:gd name="connsiteX2991" fmla="*/ 722446 w 1581150"/>
                <a:gd name="connsiteY2991" fmla="*/ 2111520 h 3181350"/>
                <a:gd name="connsiteX2992" fmla="*/ 717969 w 1581150"/>
                <a:gd name="connsiteY2992" fmla="*/ 2221629 h 3181350"/>
                <a:gd name="connsiteX2993" fmla="*/ 707206 w 1581150"/>
                <a:gd name="connsiteY2993" fmla="*/ 2217629 h 3181350"/>
                <a:gd name="connsiteX2994" fmla="*/ 718827 w 1581150"/>
                <a:gd name="connsiteY2994" fmla="*/ 2210580 h 3181350"/>
                <a:gd name="connsiteX2995" fmla="*/ 717969 w 1581150"/>
                <a:gd name="connsiteY2995" fmla="*/ 2221629 h 3181350"/>
                <a:gd name="connsiteX2996" fmla="*/ 710064 w 1581150"/>
                <a:gd name="connsiteY2996" fmla="*/ 2203627 h 3181350"/>
                <a:gd name="connsiteX2997" fmla="*/ 704634 w 1581150"/>
                <a:gd name="connsiteY2997" fmla="*/ 2201722 h 3181350"/>
                <a:gd name="connsiteX2998" fmla="*/ 710349 w 1581150"/>
                <a:gd name="connsiteY2998" fmla="*/ 2198960 h 3181350"/>
                <a:gd name="connsiteX2999" fmla="*/ 703682 w 1581150"/>
                <a:gd name="connsiteY2999" fmla="*/ 2189054 h 3181350"/>
                <a:gd name="connsiteX3000" fmla="*/ 719779 w 1581150"/>
                <a:gd name="connsiteY3000" fmla="*/ 2194959 h 3181350"/>
                <a:gd name="connsiteX3001" fmla="*/ 710064 w 1581150"/>
                <a:gd name="connsiteY3001" fmla="*/ 2203627 h 3181350"/>
                <a:gd name="connsiteX3002" fmla="*/ 770547 w 1581150"/>
                <a:gd name="connsiteY3002" fmla="*/ 1709946 h 3181350"/>
                <a:gd name="connsiteX3003" fmla="*/ 772738 w 1581150"/>
                <a:gd name="connsiteY3003" fmla="*/ 1705374 h 3181350"/>
                <a:gd name="connsiteX3004" fmla="*/ 776358 w 1581150"/>
                <a:gd name="connsiteY3004" fmla="*/ 1705660 h 3181350"/>
                <a:gd name="connsiteX3005" fmla="*/ 777882 w 1581150"/>
                <a:gd name="connsiteY3005" fmla="*/ 1710518 h 3181350"/>
                <a:gd name="connsiteX3006" fmla="*/ 768357 w 1581150"/>
                <a:gd name="connsiteY3006" fmla="*/ 1714518 h 3181350"/>
                <a:gd name="connsiteX3007" fmla="*/ 765499 w 1581150"/>
                <a:gd name="connsiteY3007" fmla="*/ 1703279 h 3181350"/>
                <a:gd name="connsiteX3008" fmla="*/ 761594 w 1581150"/>
                <a:gd name="connsiteY3008" fmla="*/ 1702326 h 3181350"/>
                <a:gd name="connsiteX3009" fmla="*/ 761975 w 1581150"/>
                <a:gd name="connsiteY3009" fmla="*/ 1699564 h 3181350"/>
                <a:gd name="connsiteX3010" fmla="*/ 771405 w 1581150"/>
                <a:gd name="connsiteY3010" fmla="*/ 1697278 h 3181350"/>
                <a:gd name="connsiteX3011" fmla="*/ 767118 w 1581150"/>
                <a:gd name="connsiteY3011" fmla="*/ 1704803 h 3181350"/>
                <a:gd name="connsiteX3012" fmla="*/ 770547 w 1581150"/>
                <a:gd name="connsiteY3012" fmla="*/ 1709946 h 3181350"/>
                <a:gd name="connsiteX3013" fmla="*/ 783216 w 1581150"/>
                <a:gd name="connsiteY3013" fmla="*/ 1762810 h 3181350"/>
                <a:gd name="connsiteX3014" fmla="*/ 783882 w 1581150"/>
                <a:gd name="connsiteY3014" fmla="*/ 1778622 h 3181350"/>
                <a:gd name="connsiteX3015" fmla="*/ 757212 w 1581150"/>
                <a:gd name="connsiteY3015" fmla="*/ 1765668 h 3181350"/>
                <a:gd name="connsiteX3016" fmla="*/ 782549 w 1581150"/>
                <a:gd name="connsiteY3016" fmla="*/ 1772240 h 3181350"/>
                <a:gd name="connsiteX3017" fmla="*/ 783216 w 1581150"/>
                <a:gd name="connsiteY3017" fmla="*/ 1762810 h 3181350"/>
                <a:gd name="connsiteX3018" fmla="*/ 766833 w 1581150"/>
                <a:gd name="connsiteY3018" fmla="*/ 1785289 h 3181350"/>
                <a:gd name="connsiteX3019" fmla="*/ 769119 w 1581150"/>
                <a:gd name="connsiteY3019" fmla="*/ 1779098 h 3181350"/>
                <a:gd name="connsiteX3020" fmla="*/ 785597 w 1581150"/>
                <a:gd name="connsiteY3020" fmla="*/ 1780336 h 3181350"/>
                <a:gd name="connsiteX3021" fmla="*/ 785216 w 1581150"/>
                <a:gd name="connsiteY3021" fmla="*/ 1785003 h 3181350"/>
                <a:gd name="connsiteX3022" fmla="*/ 770166 w 1581150"/>
                <a:gd name="connsiteY3022" fmla="*/ 1788623 h 3181350"/>
                <a:gd name="connsiteX3023" fmla="*/ 766833 w 1581150"/>
                <a:gd name="connsiteY3023" fmla="*/ 1785289 h 3181350"/>
                <a:gd name="connsiteX3024" fmla="*/ 775691 w 1581150"/>
                <a:gd name="connsiteY3024" fmla="*/ 1765477 h 3181350"/>
                <a:gd name="connsiteX3025" fmla="*/ 761880 w 1581150"/>
                <a:gd name="connsiteY3025" fmla="*/ 1753380 h 3181350"/>
                <a:gd name="connsiteX3026" fmla="*/ 767690 w 1581150"/>
                <a:gd name="connsiteY3026" fmla="*/ 1749094 h 3181350"/>
                <a:gd name="connsiteX3027" fmla="*/ 755307 w 1581150"/>
                <a:gd name="connsiteY3027" fmla="*/ 1741855 h 3181350"/>
                <a:gd name="connsiteX3028" fmla="*/ 755307 w 1581150"/>
                <a:gd name="connsiteY3028" fmla="*/ 1741474 h 3181350"/>
                <a:gd name="connsiteX3029" fmla="*/ 755593 w 1581150"/>
                <a:gd name="connsiteY3029" fmla="*/ 1739664 h 3181350"/>
                <a:gd name="connsiteX3030" fmla="*/ 761308 w 1581150"/>
                <a:gd name="connsiteY3030" fmla="*/ 1735949 h 3181350"/>
                <a:gd name="connsiteX3031" fmla="*/ 756641 w 1581150"/>
                <a:gd name="connsiteY3031" fmla="*/ 1733473 h 3181350"/>
                <a:gd name="connsiteX3032" fmla="*/ 757308 w 1581150"/>
                <a:gd name="connsiteY3032" fmla="*/ 1729473 h 3181350"/>
                <a:gd name="connsiteX3033" fmla="*/ 765499 w 1581150"/>
                <a:gd name="connsiteY3033" fmla="*/ 1728425 h 3181350"/>
                <a:gd name="connsiteX3034" fmla="*/ 779977 w 1581150"/>
                <a:gd name="connsiteY3034" fmla="*/ 1757857 h 3181350"/>
                <a:gd name="connsiteX3035" fmla="*/ 775691 w 1581150"/>
                <a:gd name="connsiteY3035" fmla="*/ 1765477 h 3181350"/>
                <a:gd name="connsiteX3036" fmla="*/ 762832 w 1581150"/>
                <a:gd name="connsiteY3036" fmla="*/ 1889016 h 3181350"/>
                <a:gd name="connsiteX3037" fmla="*/ 753021 w 1581150"/>
                <a:gd name="connsiteY3037" fmla="*/ 1896160 h 3181350"/>
                <a:gd name="connsiteX3038" fmla="*/ 758832 w 1581150"/>
                <a:gd name="connsiteY3038" fmla="*/ 1893398 h 3181350"/>
                <a:gd name="connsiteX3039" fmla="*/ 751688 w 1581150"/>
                <a:gd name="connsiteY3039" fmla="*/ 1889683 h 3181350"/>
                <a:gd name="connsiteX3040" fmla="*/ 762832 w 1581150"/>
                <a:gd name="connsiteY3040" fmla="*/ 1889016 h 3181350"/>
                <a:gd name="connsiteX3041" fmla="*/ 756641 w 1581150"/>
                <a:gd name="connsiteY3041" fmla="*/ 1847582 h 3181350"/>
                <a:gd name="connsiteX3042" fmla="*/ 756831 w 1581150"/>
                <a:gd name="connsiteY3042" fmla="*/ 1844439 h 3181350"/>
                <a:gd name="connsiteX3043" fmla="*/ 764166 w 1581150"/>
                <a:gd name="connsiteY3043" fmla="*/ 1845011 h 3181350"/>
                <a:gd name="connsiteX3044" fmla="*/ 763975 w 1581150"/>
                <a:gd name="connsiteY3044" fmla="*/ 1848154 h 3181350"/>
                <a:gd name="connsiteX3045" fmla="*/ 756641 w 1581150"/>
                <a:gd name="connsiteY3045" fmla="*/ 1847582 h 3181350"/>
                <a:gd name="connsiteX3046" fmla="*/ 749021 w 1581150"/>
                <a:gd name="connsiteY3046" fmla="*/ 1951119 h 3181350"/>
                <a:gd name="connsiteX3047" fmla="*/ 761403 w 1581150"/>
                <a:gd name="connsiteY3047" fmla="*/ 1958358 h 3181350"/>
                <a:gd name="connsiteX3048" fmla="*/ 746068 w 1581150"/>
                <a:gd name="connsiteY3048" fmla="*/ 1966645 h 3181350"/>
                <a:gd name="connsiteX3049" fmla="*/ 744925 w 1581150"/>
                <a:gd name="connsiteY3049" fmla="*/ 1957120 h 3181350"/>
                <a:gd name="connsiteX3050" fmla="*/ 730352 w 1581150"/>
                <a:gd name="connsiteY3050" fmla="*/ 1954453 h 3181350"/>
                <a:gd name="connsiteX3051" fmla="*/ 749021 w 1581150"/>
                <a:gd name="connsiteY3051" fmla="*/ 1951119 h 3181350"/>
                <a:gd name="connsiteX3052" fmla="*/ 767214 w 1581150"/>
                <a:gd name="connsiteY3052" fmla="*/ 1905114 h 3181350"/>
                <a:gd name="connsiteX3053" fmla="*/ 766261 w 1581150"/>
                <a:gd name="connsiteY3053" fmla="*/ 1917686 h 3181350"/>
                <a:gd name="connsiteX3054" fmla="*/ 767214 w 1581150"/>
                <a:gd name="connsiteY3054" fmla="*/ 1905114 h 3181350"/>
                <a:gd name="connsiteX3055" fmla="*/ 766261 w 1581150"/>
                <a:gd name="connsiteY3055" fmla="*/ 1942928 h 3181350"/>
                <a:gd name="connsiteX3056" fmla="*/ 761975 w 1581150"/>
                <a:gd name="connsiteY3056" fmla="*/ 1950452 h 3181350"/>
                <a:gd name="connsiteX3057" fmla="*/ 766261 w 1581150"/>
                <a:gd name="connsiteY3057" fmla="*/ 1942928 h 3181350"/>
                <a:gd name="connsiteX3058" fmla="*/ 759784 w 1581150"/>
                <a:gd name="connsiteY3058" fmla="*/ 2005507 h 3181350"/>
                <a:gd name="connsiteX3059" fmla="*/ 753783 w 1581150"/>
                <a:gd name="connsiteY3059" fmla="*/ 2011317 h 3181350"/>
                <a:gd name="connsiteX3060" fmla="*/ 748640 w 1581150"/>
                <a:gd name="connsiteY3060" fmla="*/ 2006174 h 3181350"/>
                <a:gd name="connsiteX3061" fmla="*/ 759784 w 1581150"/>
                <a:gd name="connsiteY3061" fmla="*/ 2005507 h 3181350"/>
                <a:gd name="connsiteX3062" fmla="*/ 747878 w 1581150"/>
                <a:gd name="connsiteY3062" fmla="*/ 1966740 h 3181350"/>
                <a:gd name="connsiteX3063" fmla="*/ 753402 w 1581150"/>
                <a:gd name="connsiteY3063" fmla="*/ 1967121 h 3181350"/>
                <a:gd name="connsiteX3064" fmla="*/ 754736 w 1581150"/>
                <a:gd name="connsiteY3064" fmla="*/ 1973503 h 3181350"/>
                <a:gd name="connsiteX3065" fmla="*/ 750926 w 1581150"/>
                <a:gd name="connsiteY3065" fmla="*/ 1974836 h 3181350"/>
                <a:gd name="connsiteX3066" fmla="*/ 747878 w 1581150"/>
                <a:gd name="connsiteY3066" fmla="*/ 1966740 h 3181350"/>
                <a:gd name="connsiteX3067" fmla="*/ 734448 w 1581150"/>
                <a:gd name="connsiteY3067" fmla="*/ 1924830 h 3181350"/>
                <a:gd name="connsiteX3068" fmla="*/ 734257 w 1581150"/>
                <a:gd name="connsiteY3068" fmla="*/ 1924735 h 3181350"/>
                <a:gd name="connsiteX3069" fmla="*/ 734352 w 1581150"/>
                <a:gd name="connsiteY3069" fmla="*/ 1924068 h 3181350"/>
                <a:gd name="connsiteX3070" fmla="*/ 734448 w 1581150"/>
                <a:gd name="connsiteY3070" fmla="*/ 1924830 h 3181350"/>
                <a:gd name="connsiteX3071" fmla="*/ 737781 w 1581150"/>
                <a:gd name="connsiteY3071" fmla="*/ 1876157 h 3181350"/>
                <a:gd name="connsiteX3072" fmla="*/ 739782 w 1581150"/>
                <a:gd name="connsiteY3072" fmla="*/ 1876348 h 3181350"/>
                <a:gd name="connsiteX3073" fmla="*/ 737686 w 1581150"/>
                <a:gd name="connsiteY3073" fmla="*/ 1881015 h 3181350"/>
                <a:gd name="connsiteX3074" fmla="*/ 737781 w 1581150"/>
                <a:gd name="connsiteY3074" fmla="*/ 1876157 h 3181350"/>
                <a:gd name="connsiteX3075" fmla="*/ 727018 w 1581150"/>
                <a:gd name="connsiteY3075" fmla="*/ 1980456 h 3181350"/>
                <a:gd name="connsiteX3076" fmla="*/ 731971 w 1581150"/>
                <a:gd name="connsiteY3076" fmla="*/ 1981409 h 3181350"/>
                <a:gd name="connsiteX3077" fmla="*/ 725970 w 1581150"/>
                <a:gd name="connsiteY3077" fmla="*/ 1985409 h 3181350"/>
                <a:gd name="connsiteX3078" fmla="*/ 727018 w 1581150"/>
                <a:gd name="connsiteY3078" fmla="*/ 1980456 h 3181350"/>
                <a:gd name="connsiteX3079" fmla="*/ 736448 w 1581150"/>
                <a:gd name="connsiteY3079" fmla="*/ 1906828 h 3181350"/>
                <a:gd name="connsiteX3080" fmla="*/ 737305 w 1581150"/>
                <a:gd name="connsiteY3080" fmla="*/ 1910828 h 3181350"/>
                <a:gd name="connsiteX3081" fmla="*/ 736067 w 1581150"/>
                <a:gd name="connsiteY3081" fmla="*/ 1910543 h 3181350"/>
                <a:gd name="connsiteX3082" fmla="*/ 736448 w 1581150"/>
                <a:gd name="connsiteY3082" fmla="*/ 1906828 h 3181350"/>
                <a:gd name="connsiteX3083" fmla="*/ 737210 w 1581150"/>
                <a:gd name="connsiteY3083" fmla="*/ 1897017 h 3181350"/>
                <a:gd name="connsiteX3084" fmla="*/ 737496 w 1581150"/>
                <a:gd name="connsiteY3084" fmla="*/ 1892922 h 3181350"/>
                <a:gd name="connsiteX3085" fmla="*/ 738829 w 1581150"/>
                <a:gd name="connsiteY3085" fmla="*/ 1890445 h 3181350"/>
                <a:gd name="connsiteX3086" fmla="*/ 737210 w 1581150"/>
                <a:gd name="connsiteY3086" fmla="*/ 1897017 h 3181350"/>
                <a:gd name="connsiteX3087" fmla="*/ 743782 w 1581150"/>
                <a:gd name="connsiteY3087" fmla="*/ 1845011 h 3181350"/>
                <a:gd name="connsiteX3088" fmla="*/ 743973 w 1581150"/>
                <a:gd name="connsiteY3088" fmla="*/ 1845106 h 3181350"/>
                <a:gd name="connsiteX3089" fmla="*/ 743782 w 1581150"/>
                <a:gd name="connsiteY3089" fmla="*/ 1845201 h 3181350"/>
                <a:gd name="connsiteX3090" fmla="*/ 743782 w 1581150"/>
                <a:gd name="connsiteY3090" fmla="*/ 1845011 h 3181350"/>
                <a:gd name="connsiteX3091" fmla="*/ 745116 w 1581150"/>
                <a:gd name="connsiteY3091" fmla="*/ 1827866 h 3181350"/>
                <a:gd name="connsiteX3092" fmla="*/ 745211 w 1581150"/>
                <a:gd name="connsiteY3092" fmla="*/ 1827580 h 3181350"/>
                <a:gd name="connsiteX3093" fmla="*/ 745211 w 1581150"/>
                <a:gd name="connsiteY3093" fmla="*/ 1827770 h 3181350"/>
                <a:gd name="connsiteX3094" fmla="*/ 745116 w 1581150"/>
                <a:gd name="connsiteY3094" fmla="*/ 1827866 h 3181350"/>
                <a:gd name="connsiteX3095" fmla="*/ 720827 w 1581150"/>
                <a:gd name="connsiteY3095" fmla="*/ 2007317 h 3181350"/>
                <a:gd name="connsiteX3096" fmla="*/ 726066 w 1581150"/>
                <a:gd name="connsiteY3096" fmla="*/ 2012460 h 3181350"/>
                <a:gd name="connsiteX3097" fmla="*/ 720446 w 1581150"/>
                <a:gd name="connsiteY3097" fmla="*/ 2010460 h 3181350"/>
                <a:gd name="connsiteX3098" fmla="*/ 720827 w 1581150"/>
                <a:gd name="connsiteY3098" fmla="*/ 2007317 h 3181350"/>
                <a:gd name="connsiteX3099" fmla="*/ 721779 w 1581150"/>
                <a:gd name="connsiteY3099" fmla="*/ 2003411 h 3181350"/>
                <a:gd name="connsiteX3100" fmla="*/ 723018 w 1581150"/>
                <a:gd name="connsiteY3100" fmla="*/ 1999030 h 3181350"/>
                <a:gd name="connsiteX3101" fmla="*/ 731209 w 1581150"/>
                <a:gd name="connsiteY3101" fmla="*/ 1993886 h 3181350"/>
                <a:gd name="connsiteX3102" fmla="*/ 738353 w 1581150"/>
                <a:gd name="connsiteY3102" fmla="*/ 1997601 h 3181350"/>
                <a:gd name="connsiteX3103" fmla="*/ 721779 w 1581150"/>
                <a:gd name="connsiteY3103" fmla="*/ 2003411 h 3181350"/>
                <a:gd name="connsiteX3104" fmla="*/ 731876 w 1581150"/>
                <a:gd name="connsiteY3104" fmla="*/ 1959311 h 3181350"/>
                <a:gd name="connsiteX3105" fmla="*/ 742068 w 1581150"/>
                <a:gd name="connsiteY3105" fmla="*/ 1971122 h 3181350"/>
                <a:gd name="connsiteX3106" fmla="*/ 731876 w 1581150"/>
                <a:gd name="connsiteY3106" fmla="*/ 1959311 h 3181350"/>
                <a:gd name="connsiteX3107" fmla="*/ 748449 w 1581150"/>
                <a:gd name="connsiteY3107" fmla="*/ 1859584 h 3181350"/>
                <a:gd name="connsiteX3108" fmla="*/ 743877 w 1581150"/>
                <a:gd name="connsiteY3108" fmla="*/ 1857869 h 3181350"/>
                <a:gd name="connsiteX3109" fmla="*/ 743973 w 1581150"/>
                <a:gd name="connsiteY3109" fmla="*/ 1853012 h 3181350"/>
                <a:gd name="connsiteX3110" fmla="*/ 748449 w 1581150"/>
                <a:gd name="connsiteY3110" fmla="*/ 1859584 h 3181350"/>
                <a:gd name="connsiteX3111" fmla="*/ 752926 w 1581150"/>
                <a:gd name="connsiteY3111" fmla="*/ 1758714 h 3181350"/>
                <a:gd name="connsiteX3112" fmla="*/ 753402 w 1581150"/>
                <a:gd name="connsiteY3112" fmla="*/ 1753952 h 3181350"/>
                <a:gd name="connsiteX3113" fmla="*/ 756355 w 1581150"/>
                <a:gd name="connsiteY3113" fmla="*/ 1751380 h 3181350"/>
                <a:gd name="connsiteX3114" fmla="*/ 752926 w 1581150"/>
                <a:gd name="connsiteY3114" fmla="*/ 1758714 h 3181350"/>
                <a:gd name="connsiteX3115" fmla="*/ 702348 w 1581150"/>
                <a:gd name="connsiteY3115" fmla="*/ 2258301 h 3181350"/>
                <a:gd name="connsiteX3116" fmla="*/ 695014 w 1581150"/>
                <a:gd name="connsiteY3116" fmla="*/ 2257729 h 3181350"/>
                <a:gd name="connsiteX3117" fmla="*/ 688156 w 1581150"/>
                <a:gd name="connsiteY3117" fmla="*/ 2250871 h 3181350"/>
                <a:gd name="connsiteX3118" fmla="*/ 702348 w 1581150"/>
                <a:gd name="connsiteY3118" fmla="*/ 2258301 h 3181350"/>
                <a:gd name="connsiteX3119" fmla="*/ 703872 w 1581150"/>
                <a:gd name="connsiteY3119" fmla="*/ 2137428 h 3181350"/>
                <a:gd name="connsiteX3120" fmla="*/ 704920 w 1581150"/>
                <a:gd name="connsiteY3120" fmla="*/ 2127713 h 3181350"/>
                <a:gd name="connsiteX3121" fmla="*/ 713588 w 1581150"/>
                <a:gd name="connsiteY3121" fmla="*/ 2131332 h 3181350"/>
                <a:gd name="connsiteX3122" fmla="*/ 703872 w 1581150"/>
                <a:gd name="connsiteY3122" fmla="*/ 2137428 h 3181350"/>
                <a:gd name="connsiteX3123" fmla="*/ 774357 w 1581150"/>
                <a:gd name="connsiteY3123" fmla="*/ 2033415 h 3181350"/>
                <a:gd name="connsiteX3124" fmla="*/ 784549 w 1581150"/>
                <a:gd name="connsiteY3124" fmla="*/ 2045226 h 3181350"/>
                <a:gd name="connsiteX3125" fmla="*/ 764928 w 1581150"/>
                <a:gd name="connsiteY3125" fmla="*/ 2035892 h 3181350"/>
                <a:gd name="connsiteX3126" fmla="*/ 774357 w 1581150"/>
                <a:gd name="connsiteY3126" fmla="*/ 2033415 h 3181350"/>
                <a:gd name="connsiteX3127" fmla="*/ 774357 w 1581150"/>
                <a:gd name="connsiteY3127" fmla="*/ 2008174 h 3181350"/>
                <a:gd name="connsiteX3128" fmla="*/ 765118 w 1581150"/>
                <a:gd name="connsiteY3128" fmla="*/ 2009031 h 3181350"/>
                <a:gd name="connsiteX3129" fmla="*/ 763499 w 1581150"/>
                <a:gd name="connsiteY3129" fmla="*/ 2005793 h 3181350"/>
                <a:gd name="connsiteX3130" fmla="*/ 773119 w 1581150"/>
                <a:gd name="connsiteY3130" fmla="*/ 2000173 h 3181350"/>
                <a:gd name="connsiteX3131" fmla="*/ 774357 w 1581150"/>
                <a:gd name="connsiteY3131" fmla="*/ 2008174 h 3181350"/>
                <a:gd name="connsiteX3132" fmla="*/ 769785 w 1581150"/>
                <a:gd name="connsiteY3132" fmla="*/ 1995220 h 3181350"/>
                <a:gd name="connsiteX3133" fmla="*/ 766452 w 1581150"/>
                <a:gd name="connsiteY3133" fmla="*/ 1990267 h 3181350"/>
                <a:gd name="connsiteX3134" fmla="*/ 761308 w 1581150"/>
                <a:gd name="connsiteY3134" fmla="*/ 1985123 h 3181350"/>
                <a:gd name="connsiteX3135" fmla="*/ 767118 w 1581150"/>
                <a:gd name="connsiteY3135" fmla="*/ 1980837 h 3181350"/>
                <a:gd name="connsiteX3136" fmla="*/ 781406 w 1581150"/>
                <a:gd name="connsiteY3136" fmla="*/ 1988172 h 3181350"/>
                <a:gd name="connsiteX3137" fmla="*/ 769785 w 1581150"/>
                <a:gd name="connsiteY3137" fmla="*/ 1995220 h 3181350"/>
                <a:gd name="connsiteX3138" fmla="*/ 758832 w 1581150"/>
                <a:gd name="connsiteY3138" fmla="*/ 1969217 h 3181350"/>
                <a:gd name="connsiteX3139" fmla="*/ 765023 w 1581150"/>
                <a:gd name="connsiteY3139" fmla="*/ 1960263 h 3181350"/>
                <a:gd name="connsiteX3140" fmla="*/ 758832 w 1581150"/>
                <a:gd name="connsiteY3140" fmla="*/ 1969217 h 3181350"/>
                <a:gd name="connsiteX3141" fmla="*/ 770643 w 1581150"/>
                <a:gd name="connsiteY3141" fmla="*/ 1858060 h 3181350"/>
                <a:gd name="connsiteX3142" fmla="*/ 782930 w 1581150"/>
                <a:gd name="connsiteY3142" fmla="*/ 1866918 h 3181350"/>
                <a:gd name="connsiteX3143" fmla="*/ 773405 w 1581150"/>
                <a:gd name="connsiteY3143" fmla="*/ 1870919 h 3181350"/>
                <a:gd name="connsiteX3144" fmla="*/ 770643 w 1581150"/>
                <a:gd name="connsiteY3144" fmla="*/ 1858060 h 3181350"/>
                <a:gd name="connsiteX3145" fmla="*/ 767499 w 1581150"/>
                <a:gd name="connsiteY3145" fmla="*/ 1826342 h 3181350"/>
                <a:gd name="connsiteX3146" fmla="*/ 778644 w 1581150"/>
                <a:gd name="connsiteY3146" fmla="*/ 1825580 h 3181350"/>
                <a:gd name="connsiteX3147" fmla="*/ 777977 w 1581150"/>
                <a:gd name="connsiteY3147" fmla="*/ 1835010 h 3181350"/>
                <a:gd name="connsiteX3148" fmla="*/ 767499 w 1581150"/>
                <a:gd name="connsiteY3148" fmla="*/ 1826342 h 3181350"/>
                <a:gd name="connsiteX3149" fmla="*/ 804361 w 1581150"/>
                <a:gd name="connsiteY3149" fmla="*/ 1751761 h 3181350"/>
                <a:gd name="connsiteX3150" fmla="*/ 808933 w 1581150"/>
                <a:gd name="connsiteY3150" fmla="*/ 1764715 h 3181350"/>
                <a:gd name="connsiteX3151" fmla="*/ 796360 w 1581150"/>
                <a:gd name="connsiteY3151" fmla="*/ 1760715 h 3181350"/>
                <a:gd name="connsiteX3152" fmla="*/ 800456 w 1581150"/>
                <a:gd name="connsiteY3152" fmla="*/ 1754714 h 3181350"/>
                <a:gd name="connsiteX3153" fmla="*/ 793312 w 1581150"/>
                <a:gd name="connsiteY3153" fmla="*/ 1750999 h 3181350"/>
                <a:gd name="connsiteX3154" fmla="*/ 792074 w 1581150"/>
                <a:gd name="connsiteY3154" fmla="*/ 1742998 h 3181350"/>
                <a:gd name="connsiteX3155" fmla="*/ 793788 w 1581150"/>
                <a:gd name="connsiteY3155" fmla="*/ 1744712 h 3181350"/>
                <a:gd name="connsiteX3156" fmla="*/ 804361 w 1581150"/>
                <a:gd name="connsiteY3156" fmla="*/ 1751761 h 3181350"/>
                <a:gd name="connsiteX3157" fmla="*/ 812553 w 1581150"/>
                <a:gd name="connsiteY3157" fmla="*/ 1766620 h 3181350"/>
                <a:gd name="connsiteX3158" fmla="*/ 812172 w 1581150"/>
                <a:gd name="connsiteY3158" fmla="*/ 1771287 h 3181350"/>
                <a:gd name="connsiteX3159" fmla="*/ 804933 w 1581150"/>
                <a:gd name="connsiteY3159" fmla="*/ 1769192 h 3181350"/>
                <a:gd name="connsiteX3160" fmla="*/ 812553 w 1581150"/>
                <a:gd name="connsiteY3160" fmla="*/ 1766620 h 3181350"/>
                <a:gd name="connsiteX3161" fmla="*/ 828555 w 1581150"/>
                <a:gd name="connsiteY3161" fmla="*/ 1774049 h 3181350"/>
                <a:gd name="connsiteX3162" fmla="*/ 815696 w 1581150"/>
                <a:gd name="connsiteY3162" fmla="*/ 1773097 h 3181350"/>
                <a:gd name="connsiteX3163" fmla="*/ 819982 w 1581150"/>
                <a:gd name="connsiteY3163" fmla="*/ 1765477 h 3181350"/>
                <a:gd name="connsiteX3164" fmla="*/ 825411 w 1581150"/>
                <a:gd name="connsiteY3164" fmla="*/ 1767477 h 3181350"/>
                <a:gd name="connsiteX3165" fmla="*/ 823221 w 1581150"/>
                <a:gd name="connsiteY3165" fmla="*/ 1772049 h 3181350"/>
                <a:gd name="connsiteX3166" fmla="*/ 828555 w 1581150"/>
                <a:gd name="connsiteY3166" fmla="*/ 1774049 h 3181350"/>
                <a:gd name="connsiteX3167" fmla="*/ 815124 w 1581150"/>
                <a:gd name="connsiteY3167" fmla="*/ 1755761 h 3181350"/>
                <a:gd name="connsiteX3168" fmla="*/ 823792 w 1581150"/>
                <a:gd name="connsiteY3168" fmla="*/ 1762715 h 3181350"/>
                <a:gd name="connsiteX3169" fmla="*/ 815124 w 1581150"/>
                <a:gd name="connsiteY3169" fmla="*/ 1755761 h 3181350"/>
                <a:gd name="connsiteX3170" fmla="*/ 810171 w 1581150"/>
                <a:gd name="connsiteY3170" fmla="*/ 1797957 h 3181350"/>
                <a:gd name="connsiteX3171" fmla="*/ 814267 w 1581150"/>
                <a:gd name="connsiteY3171" fmla="*/ 1791957 h 3181350"/>
                <a:gd name="connsiteX3172" fmla="*/ 810171 w 1581150"/>
                <a:gd name="connsiteY3172" fmla="*/ 1797957 h 3181350"/>
                <a:gd name="connsiteX3173" fmla="*/ 839318 w 1581150"/>
                <a:gd name="connsiteY3173" fmla="*/ 1803291 h 3181350"/>
                <a:gd name="connsiteX3174" fmla="*/ 819411 w 1581150"/>
                <a:gd name="connsiteY3174" fmla="*/ 1798624 h 3181350"/>
                <a:gd name="connsiteX3175" fmla="*/ 819887 w 1581150"/>
                <a:gd name="connsiteY3175" fmla="*/ 1792337 h 3181350"/>
                <a:gd name="connsiteX3176" fmla="*/ 827316 w 1581150"/>
                <a:gd name="connsiteY3176" fmla="*/ 1792052 h 3181350"/>
                <a:gd name="connsiteX3177" fmla="*/ 815029 w 1581150"/>
                <a:gd name="connsiteY3177" fmla="*/ 1784146 h 3181350"/>
                <a:gd name="connsiteX3178" fmla="*/ 830174 w 1581150"/>
                <a:gd name="connsiteY3178" fmla="*/ 1778907 h 3181350"/>
                <a:gd name="connsiteX3179" fmla="*/ 835222 w 1581150"/>
                <a:gd name="connsiteY3179" fmla="*/ 1785575 h 3181350"/>
                <a:gd name="connsiteX3180" fmla="*/ 832555 w 1581150"/>
                <a:gd name="connsiteY3180" fmla="*/ 1796433 h 3181350"/>
                <a:gd name="connsiteX3181" fmla="*/ 844366 w 1581150"/>
                <a:gd name="connsiteY3181" fmla="*/ 1786241 h 3181350"/>
                <a:gd name="connsiteX3182" fmla="*/ 845509 w 1581150"/>
                <a:gd name="connsiteY3182" fmla="*/ 1795766 h 3181350"/>
                <a:gd name="connsiteX3183" fmla="*/ 839318 w 1581150"/>
                <a:gd name="connsiteY3183" fmla="*/ 1803291 h 3181350"/>
                <a:gd name="connsiteX3184" fmla="*/ 837032 w 1581150"/>
                <a:gd name="connsiteY3184" fmla="*/ 1784146 h 3181350"/>
                <a:gd name="connsiteX3185" fmla="*/ 837508 w 1581150"/>
                <a:gd name="connsiteY3185" fmla="*/ 1777860 h 3181350"/>
                <a:gd name="connsiteX3186" fmla="*/ 844842 w 1581150"/>
                <a:gd name="connsiteY3186" fmla="*/ 1778431 h 3181350"/>
                <a:gd name="connsiteX3187" fmla="*/ 837794 w 1581150"/>
                <a:gd name="connsiteY3187" fmla="*/ 1773192 h 3181350"/>
                <a:gd name="connsiteX3188" fmla="*/ 847033 w 1581150"/>
                <a:gd name="connsiteY3188" fmla="*/ 1773859 h 3181350"/>
                <a:gd name="connsiteX3189" fmla="*/ 837032 w 1581150"/>
                <a:gd name="connsiteY3189" fmla="*/ 1784146 h 3181350"/>
                <a:gd name="connsiteX3190" fmla="*/ 876656 w 1581150"/>
                <a:gd name="connsiteY3190" fmla="*/ 1597932 h 3181350"/>
                <a:gd name="connsiteX3191" fmla="*/ 874560 w 1581150"/>
                <a:gd name="connsiteY3191" fmla="*/ 1600885 h 3181350"/>
                <a:gd name="connsiteX3192" fmla="*/ 865416 w 1581150"/>
                <a:gd name="connsiteY3192" fmla="*/ 1600218 h 3181350"/>
                <a:gd name="connsiteX3193" fmla="*/ 866083 w 1581150"/>
                <a:gd name="connsiteY3193" fmla="*/ 1590789 h 3181350"/>
                <a:gd name="connsiteX3194" fmla="*/ 875799 w 1581150"/>
                <a:gd name="connsiteY3194" fmla="*/ 1583645 h 3181350"/>
                <a:gd name="connsiteX3195" fmla="*/ 866750 w 1581150"/>
                <a:gd name="connsiteY3195" fmla="*/ 1581359 h 3181350"/>
                <a:gd name="connsiteX3196" fmla="*/ 871131 w 1581150"/>
                <a:gd name="connsiteY3196" fmla="*/ 1572215 h 3181350"/>
                <a:gd name="connsiteX3197" fmla="*/ 881895 w 1581150"/>
                <a:gd name="connsiteY3197" fmla="*/ 1576120 h 3181350"/>
                <a:gd name="connsiteX3198" fmla="*/ 877989 w 1581150"/>
                <a:gd name="connsiteY3198" fmla="*/ 1578977 h 3181350"/>
                <a:gd name="connsiteX3199" fmla="*/ 883133 w 1581150"/>
                <a:gd name="connsiteY3199" fmla="*/ 1584121 h 3181350"/>
                <a:gd name="connsiteX3200" fmla="*/ 883133 w 1581150"/>
                <a:gd name="connsiteY3200" fmla="*/ 1558880 h 3181350"/>
                <a:gd name="connsiteX3201" fmla="*/ 893896 w 1581150"/>
                <a:gd name="connsiteY3201" fmla="*/ 1562785 h 3181350"/>
                <a:gd name="connsiteX3202" fmla="*/ 896182 w 1581150"/>
                <a:gd name="connsiteY3202" fmla="*/ 1581835 h 3181350"/>
                <a:gd name="connsiteX3203" fmla="*/ 890277 w 1581150"/>
                <a:gd name="connsiteY3203" fmla="*/ 1587740 h 3181350"/>
                <a:gd name="connsiteX3204" fmla="*/ 881228 w 1581150"/>
                <a:gd name="connsiteY3204" fmla="*/ 1585455 h 3181350"/>
                <a:gd name="connsiteX3205" fmla="*/ 873608 w 1581150"/>
                <a:gd name="connsiteY3205" fmla="*/ 1589645 h 3181350"/>
                <a:gd name="connsiteX3206" fmla="*/ 876656 w 1581150"/>
                <a:gd name="connsiteY3206" fmla="*/ 1597932 h 3181350"/>
                <a:gd name="connsiteX3207" fmla="*/ 901135 w 1581150"/>
                <a:gd name="connsiteY3207" fmla="*/ 1117206 h 3181350"/>
                <a:gd name="connsiteX3208" fmla="*/ 893706 w 1581150"/>
                <a:gd name="connsiteY3208" fmla="*/ 1118253 h 3181350"/>
                <a:gd name="connsiteX3209" fmla="*/ 899802 w 1581150"/>
                <a:gd name="connsiteY3209" fmla="*/ 1110824 h 3181350"/>
                <a:gd name="connsiteX3210" fmla="*/ 901135 w 1581150"/>
                <a:gd name="connsiteY3210" fmla="*/ 1117206 h 3181350"/>
                <a:gd name="connsiteX3211" fmla="*/ 895420 w 1581150"/>
                <a:gd name="connsiteY3211" fmla="*/ 1518875 h 3181350"/>
                <a:gd name="connsiteX3212" fmla="*/ 886562 w 1581150"/>
                <a:gd name="connsiteY3212" fmla="*/ 1513445 h 3181350"/>
                <a:gd name="connsiteX3213" fmla="*/ 887610 w 1581150"/>
                <a:gd name="connsiteY3213" fmla="*/ 1499348 h 3181350"/>
                <a:gd name="connsiteX3214" fmla="*/ 903802 w 1581150"/>
                <a:gd name="connsiteY3214" fmla="*/ 1505254 h 3181350"/>
                <a:gd name="connsiteX3215" fmla="*/ 895420 w 1581150"/>
                <a:gd name="connsiteY3215" fmla="*/ 1518875 h 3181350"/>
                <a:gd name="connsiteX3216" fmla="*/ 882657 w 1581150"/>
                <a:gd name="connsiteY3216" fmla="*/ 1541544 h 3181350"/>
                <a:gd name="connsiteX3217" fmla="*/ 886086 w 1581150"/>
                <a:gd name="connsiteY3217" fmla="*/ 1544973 h 3181350"/>
                <a:gd name="connsiteX3218" fmla="*/ 874751 w 1581150"/>
                <a:gd name="connsiteY3218" fmla="*/ 1548878 h 3181350"/>
                <a:gd name="connsiteX3219" fmla="*/ 882657 w 1581150"/>
                <a:gd name="connsiteY3219" fmla="*/ 1541544 h 3181350"/>
                <a:gd name="connsiteX3220" fmla="*/ 878656 w 1581150"/>
                <a:gd name="connsiteY3220" fmla="*/ 1445056 h 3181350"/>
                <a:gd name="connsiteX3221" fmla="*/ 891515 w 1581150"/>
                <a:gd name="connsiteY3221" fmla="*/ 1446009 h 3181350"/>
                <a:gd name="connsiteX3222" fmla="*/ 878656 w 1581150"/>
                <a:gd name="connsiteY3222" fmla="*/ 1445056 h 3181350"/>
                <a:gd name="connsiteX3223" fmla="*/ 894753 w 1581150"/>
                <a:gd name="connsiteY3223" fmla="*/ 1477822 h 3181350"/>
                <a:gd name="connsiteX3224" fmla="*/ 887038 w 1581150"/>
                <a:gd name="connsiteY3224" fmla="*/ 1482013 h 3181350"/>
                <a:gd name="connsiteX3225" fmla="*/ 894753 w 1581150"/>
                <a:gd name="connsiteY3225" fmla="*/ 1477822 h 3181350"/>
                <a:gd name="connsiteX3226" fmla="*/ 885895 w 1581150"/>
                <a:gd name="connsiteY3226" fmla="*/ 1548116 h 3181350"/>
                <a:gd name="connsiteX3227" fmla="*/ 887133 w 1581150"/>
                <a:gd name="connsiteY3227" fmla="*/ 1556022 h 3181350"/>
                <a:gd name="connsiteX3228" fmla="*/ 874275 w 1581150"/>
                <a:gd name="connsiteY3228" fmla="*/ 1555070 h 3181350"/>
                <a:gd name="connsiteX3229" fmla="*/ 885895 w 1581150"/>
                <a:gd name="connsiteY3229" fmla="*/ 1548116 h 3181350"/>
                <a:gd name="connsiteX3230" fmla="*/ 893325 w 1581150"/>
                <a:gd name="connsiteY3230" fmla="*/ 1496586 h 3181350"/>
                <a:gd name="connsiteX3231" fmla="*/ 899516 w 1581150"/>
                <a:gd name="connsiteY3231" fmla="*/ 1487633 h 3181350"/>
                <a:gd name="connsiteX3232" fmla="*/ 902945 w 1581150"/>
                <a:gd name="connsiteY3232" fmla="*/ 1491062 h 3181350"/>
                <a:gd name="connsiteX3233" fmla="*/ 893325 w 1581150"/>
                <a:gd name="connsiteY3233" fmla="*/ 1496586 h 3181350"/>
                <a:gd name="connsiteX3234" fmla="*/ 898754 w 1581150"/>
                <a:gd name="connsiteY3234" fmla="*/ 1473345 h 3181350"/>
                <a:gd name="connsiteX3235" fmla="*/ 886467 w 1581150"/>
                <a:gd name="connsiteY3235" fmla="*/ 1464582 h 3181350"/>
                <a:gd name="connsiteX3236" fmla="*/ 901040 w 1581150"/>
                <a:gd name="connsiteY3236" fmla="*/ 1467249 h 3181350"/>
                <a:gd name="connsiteX3237" fmla="*/ 898754 w 1581150"/>
                <a:gd name="connsiteY3237" fmla="*/ 1473345 h 3181350"/>
                <a:gd name="connsiteX3238" fmla="*/ 885514 w 1581150"/>
                <a:gd name="connsiteY3238" fmla="*/ 1377810 h 3181350"/>
                <a:gd name="connsiteX3239" fmla="*/ 896182 w 1581150"/>
                <a:gd name="connsiteY3239" fmla="*/ 1383334 h 3181350"/>
                <a:gd name="connsiteX3240" fmla="*/ 885514 w 1581150"/>
                <a:gd name="connsiteY3240" fmla="*/ 1377810 h 3181350"/>
                <a:gd name="connsiteX3241" fmla="*/ 889134 w 1581150"/>
                <a:gd name="connsiteY3241" fmla="*/ 1403336 h 3181350"/>
                <a:gd name="connsiteX3242" fmla="*/ 884943 w 1581150"/>
                <a:gd name="connsiteY3242" fmla="*/ 1410861 h 3181350"/>
                <a:gd name="connsiteX3243" fmla="*/ 879704 w 1581150"/>
                <a:gd name="connsiteY3243" fmla="*/ 1407337 h 3181350"/>
                <a:gd name="connsiteX3244" fmla="*/ 889134 w 1581150"/>
                <a:gd name="connsiteY3244" fmla="*/ 1403336 h 3181350"/>
                <a:gd name="connsiteX3245" fmla="*/ 814172 w 1581150"/>
                <a:gd name="connsiteY3245" fmla="*/ 2616631 h 3181350"/>
                <a:gd name="connsiteX3246" fmla="*/ 814648 w 1581150"/>
                <a:gd name="connsiteY3246" fmla="*/ 2610345 h 3181350"/>
                <a:gd name="connsiteX3247" fmla="*/ 822173 w 1581150"/>
                <a:gd name="connsiteY3247" fmla="*/ 2607773 h 3181350"/>
                <a:gd name="connsiteX3248" fmla="*/ 832746 w 1581150"/>
                <a:gd name="connsiteY3248" fmla="*/ 2614821 h 3181350"/>
                <a:gd name="connsiteX3249" fmla="*/ 828078 w 1581150"/>
                <a:gd name="connsiteY3249" fmla="*/ 2628633 h 3181350"/>
                <a:gd name="connsiteX3250" fmla="*/ 811981 w 1581150"/>
                <a:gd name="connsiteY3250" fmla="*/ 2621108 h 3181350"/>
                <a:gd name="connsiteX3251" fmla="*/ 805123 w 1581150"/>
                <a:gd name="connsiteY3251" fmla="*/ 2614345 h 3181350"/>
                <a:gd name="connsiteX3252" fmla="*/ 814172 w 1581150"/>
                <a:gd name="connsiteY3252" fmla="*/ 2616631 h 3181350"/>
                <a:gd name="connsiteX3253" fmla="*/ 973049 w 1581150"/>
                <a:gd name="connsiteY3253" fmla="*/ 1042148 h 3181350"/>
                <a:gd name="connsiteX3254" fmla="*/ 973811 w 1581150"/>
                <a:gd name="connsiteY3254" fmla="*/ 1031195 h 3181350"/>
                <a:gd name="connsiteX3255" fmla="*/ 973049 w 1581150"/>
                <a:gd name="connsiteY3255" fmla="*/ 1042148 h 3181350"/>
                <a:gd name="connsiteX3256" fmla="*/ 970382 w 1581150"/>
                <a:gd name="connsiteY3256" fmla="*/ 1054531 h 3181350"/>
                <a:gd name="connsiteX3257" fmla="*/ 951237 w 1581150"/>
                <a:gd name="connsiteY3257" fmla="*/ 1064151 h 3181350"/>
                <a:gd name="connsiteX3258" fmla="*/ 970382 w 1581150"/>
                <a:gd name="connsiteY3258" fmla="*/ 1054531 h 3181350"/>
                <a:gd name="connsiteX3259" fmla="*/ 952380 w 1581150"/>
                <a:gd name="connsiteY3259" fmla="*/ 1097394 h 3181350"/>
                <a:gd name="connsiteX3260" fmla="*/ 954761 w 1581150"/>
                <a:gd name="connsiteY3260" fmla="*/ 1114919 h 3181350"/>
                <a:gd name="connsiteX3261" fmla="*/ 952380 w 1581150"/>
                <a:gd name="connsiteY3261" fmla="*/ 1097394 h 3181350"/>
                <a:gd name="connsiteX3262" fmla="*/ 956666 w 1581150"/>
                <a:gd name="connsiteY3262" fmla="*/ 1089773 h 3181350"/>
                <a:gd name="connsiteX3263" fmla="*/ 963143 w 1581150"/>
                <a:gd name="connsiteY3263" fmla="*/ 1077677 h 3181350"/>
                <a:gd name="connsiteX3264" fmla="*/ 965905 w 1581150"/>
                <a:gd name="connsiteY3264" fmla="*/ 1088916 h 3181350"/>
                <a:gd name="connsiteX3265" fmla="*/ 956666 w 1581150"/>
                <a:gd name="connsiteY3265" fmla="*/ 1089773 h 3181350"/>
                <a:gd name="connsiteX3266" fmla="*/ 951808 w 1581150"/>
                <a:gd name="connsiteY3266" fmla="*/ 1130445 h 3181350"/>
                <a:gd name="connsiteX3267" fmla="*/ 949522 w 1581150"/>
                <a:gd name="connsiteY3267" fmla="*/ 1136541 h 3181350"/>
                <a:gd name="connsiteX3268" fmla="*/ 945903 w 1581150"/>
                <a:gd name="connsiteY3268" fmla="*/ 1136256 h 3181350"/>
                <a:gd name="connsiteX3269" fmla="*/ 944379 w 1581150"/>
                <a:gd name="connsiteY3269" fmla="*/ 1131398 h 3181350"/>
                <a:gd name="connsiteX3270" fmla="*/ 951808 w 1581150"/>
                <a:gd name="connsiteY3270" fmla="*/ 1130445 h 3181350"/>
                <a:gd name="connsiteX3271" fmla="*/ 943426 w 1581150"/>
                <a:gd name="connsiteY3271" fmla="*/ 1243412 h 3181350"/>
                <a:gd name="connsiteX3272" fmla="*/ 939426 w 1581150"/>
                <a:gd name="connsiteY3272" fmla="*/ 1247793 h 3181350"/>
                <a:gd name="connsiteX3273" fmla="*/ 930663 w 1581150"/>
                <a:gd name="connsiteY3273" fmla="*/ 1240840 h 3181350"/>
                <a:gd name="connsiteX3274" fmla="*/ 943426 w 1581150"/>
                <a:gd name="connsiteY3274" fmla="*/ 1243412 h 3181350"/>
                <a:gd name="connsiteX3275" fmla="*/ 947522 w 1581150"/>
                <a:gd name="connsiteY3275" fmla="*/ 1163211 h 3181350"/>
                <a:gd name="connsiteX3276" fmla="*/ 936854 w 1581150"/>
                <a:gd name="connsiteY3276" fmla="*/ 1157687 h 3181350"/>
                <a:gd name="connsiteX3277" fmla="*/ 947522 w 1581150"/>
                <a:gd name="connsiteY3277" fmla="*/ 1163211 h 3181350"/>
                <a:gd name="connsiteX3278" fmla="*/ 928186 w 1581150"/>
                <a:gd name="connsiteY3278" fmla="*/ 1275320 h 3181350"/>
                <a:gd name="connsiteX3279" fmla="*/ 933806 w 1581150"/>
                <a:gd name="connsiteY3279" fmla="*/ 1274177 h 3181350"/>
                <a:gd name="connsiteX3280" fmla="*/ 933139 w 1581150"/>
                <a:gd name="connsiteY3280" fmla="*/ 1283607 h 3181350"/>
                <a:gd name="connsiteX3281" fmla="*/ 924757 w 1581150"/>
                <a:gd name="connsiteY3281" fmla="*/ 1271987 h 3181350"/>
                <a:gd name="connsiteX3282" fmla="*/ 928186 w 1581150"/>
                <a:gd name="connsiteY3282" fmla="*/ 1275320 h 3181350"/>
                <a:gd name="connsiteX3283" fmla="*/ 941045 w 1581150"/>
                <a:gd name="connsiteY3283" fmla="*/ 1251032 h 3181350"/>
                <a:gd name="connsiteX3284" fmla="*/ 934949 w 1581150"/>
                <a:gd name="connsiteY3284" fmla="*/ 1258461 h 3181350"/>
                <a:gd name="connsiteX3285" fmla="*/ 941045 w 1581150"/>
                <a:gd name="connsiteY3285" fmla="*/ 1251032 h 3181350"/>
                <a:gd name="connsiteX3286" fmla="*/ 936568 w 1581150"/>
                <a:gd name="connsiteY3286" fmla="*/ 1361045 h 3181350"/>
                <a:gd name="connsiteX3287" fmla="*/ 929234 w 1581150"/>
                <a:gd name="connsiteY3287" fmla="*/ 1360474 h 3181350"/>
                <a:gd name="connsiteX3288" fmla="*/ 936568 w 1581150"/>
                <a:gd name="connsiteY3288" fmla="*/ 1361045 h 3181350"/>
                <a:gd name="connsiteX3289" fmla="*/ 862559 w 1581150"/>
                <a:gd name="connsiteY3289" fmla="*/ 2511380 h 3181350"/>
                <a:gd name="connsiteX3290" fmla="*/ 852939 w 1581150"/>
                <a:gd name="connsiteY3290" fmla="*/ 2491758 h 3181350"/>
                <a:gd name="connsiteX3291" fmla="*/ 862559 w 1581150"/>
                <a:gd name="connsiteY3291" fmla="*/ 2511380 h 3181350"/>
                <a:gd name="connsiteX3292" fmla="*/ 858749 w 1581150"/>
                <a:gd name="connsiteY3292" fmla="*/ 2463755 h 3181350"/>
                <a:gd name="connsiteX3293" fmla="*/ 863416 w 1581150"/>
                <a:gd name="connsiteY3293" fmla="*/ 2475185 h 3181350"/>
                <a:gd name="connsiteX3294" fmla="*/ 856177 w 1581150"/>
                <a:gd name="connsiteY3294" fmla="*/ 2473089 h 3181350"/>
                <a:gd name="connsiteX3295" fmla="*/ 858749 w 1581150"/>
                <a:gd name="connsiteY3295" fmla="*/ 2463755 h 3181350"/>
                <a:gd name="connsiteX3296" fmla="*/ 866655 w 1581150"/>
                <a:gd name="connsiteY3296" fmla="*/ 2555862 h 3181350"/>
                <a:gd name="connsiteX3297" fmla="*/ 857701 w 1581150"/>
                <a:gd name="connsiteY3297" fmla="*/ 2552052 h 3181350"/>
                <a:gd name="connsiteX3298" fmla="*/ 864178 w 1581150"/>
                <a:gd name="connsiteY3298" fmla="*/ 2539955 h 3181350"/>
                <a:gd name="connsiteX3299" fmla="*/ 866655 w 1581150"/>
                <a:gd name="connsiteY3299" fmla="*/ 2555862 h 3181350"/>
                <a:gd name="connsiteX3300" fmla="*/ 847128 w 1581150"/>
                <a:gd name="connsiteY3300" fmla="*/ 2544908 h 3181350"/>
                <a:gd name="connsiteX3301" fmla="*/ 851415 w 1581150"/>
                <a:gd name="connsiteY3301" fmla="*/ 2537288 h 3181350"/>
                <a:gd name="connsiteX3302" fmla="*/ 850272 w 1581150"/>
                <a:gd name="connsiteY3302" fmla="*/ 2553004 h 3181350"/>
                <a:gd name="connsiteX3303" fmla="*/ 847128 w 1581150"/>
                <a:gd name="connsiteY3303" fmla="*/ 2544908 h 3181350"/>
                <a:gd name="connsiteX3304" fmla="*/ 853605 w 1581150"/>
                <a:gd name="connsiteY3304" fmla="*/ 2532811 h 3181350"/>
                <a:gd name="connsiteX3305" fmla="*/ 843128 w 1581150"/>
                <a:gd name="connsiteY3305" fmla="*/ 2524143 h 3181350"/>
                <a:gd name="connsiteX3306" fmla="*/ 843699 w 1581150"/>
                <a:gd name="connsiteY3306" fmla="*/ 2516238 h 3181350"/>
                <a:gd name="connsiteX3307" fmla="*/ 857987 w 1581150"/>
                <a:gd name="connsiteY3307" fmla="*/ 2522048 h 3181350"/>
                <a:gd name="connsiteX3308" fmla="*/ 853605 w 1581150"/>
                <a:gd name="connsiteY3308" fmla="*/ 2532811 h 3181350"/>
                <a:gd name="connsiteX3309" fmla="*/ 849224 w 1581150"/>
                <a:gd name="connsiteY3309" fmla="*/ 2467851 h 3181350"/>
                <a:gd name="connsiteX3310" fmla="*/ 846462 w 1581150"/>
                <a:gd name="connsiteY3310" fmla="*/ 2454992 h 3181350"/>
                <a:gd name="connsiteX3311" fmla="*/ 849224 w 1581150"/>
                <a:gd name="connsiteY3311" fmla="*/ 2467851 h 3181350"/>
                <a:gd name="connsiteX3312" fmla="*/ 919423 w 1581150"/>
                <a:gd name="connsiteY3312" fmla="*/ 1392954 h 3181350"/>
                <a:gd name="connsiteX3313" fmla="*/ 917232 w 1581150"/>
                <a:gd name="connsiteY3313" fmla="*/ 1397526 h 3181350"/>
                <a:gd name="connsiteX3314" fmla="*/ 910470 w 1581150"/>
                <a:gd name="connsiteY3314" fmla="*/ 1389144 h 3181350"/>
                <a:gd name="connsiteX3315" fmla="*/ 925043 w 1581150"/>
                <a:gd name="connsiteY3315" fmla="*/ 1391811 h 3181350"/>
                <a:gd name="connsiteX3316" fmla="*/ 919423 w 1581150"/>
                <a:gd name="connsiteY3316" fmla="*/ 1392954 h 3181350"/>
                <a:gd name="connsiteX3317" fmla="*/ 919995 w 1581150"/>
                <a:gd name="connsiteY3317" fmla="*/ 1435531 h 3181350"/>
                <a:gd name="connsiteX3318" fmla="*/ 910374 w 1581150"/>
                <a:gd name="connsiteY3318" fmla="*/ 1441056 h 3181350"/>
                <a:gd name="connsiteX3319" fmla="*/ 907231 w 1581150"/>
                <a:gd name="connsiteY3319" fmla="*/ 1432959 h 3181350"/>
                <a:gd name="connsiteX3320" fmla="*/ 919995 w 1581150"/>
                <a:gd name="connsiteY3320" fmla="*/ 1435531 h 3181350"/>
                <a:gd name="connsiteX3321" fmla="*/ 835508 w 1581150"/>
                <a:gd name="connsiteY3321" fmla="*/ 2553576 h 3181350"/>
                <a:gd name="connsiteX3322" fmla="*/ 830460 w 1581150"/>
                <a:gd name="connsiteY3322" fmla="*/ 2546908 h 3181350"/>
                <a:gd name="connsiteX3323" fmla="*/ 835508 w 1581150"/>
                <a:gd name="connsiteY3323" fmla="*/ 2553576 h 3181350"/>
                <a:gd name="connsiteX3324" fmla="*/ 819887 w 1581150"/>
                <a:gd name="connsiteY3324" fmla="*/ 2639110 h 3181350"/>
                <a:gd name="connsiteX3325" fmla="*/ 813029 w 1581150"/>
                <a:gd name="connsiteY3325" fmla="*/ 2632347 h 3181350"/>
                <a:gd name="connsiteX3326" fmla="*/ 822173 w 1581150"/>
                <a:gd name="connsiteY3326" fmla="*/ 2633014 h 3181350"/>
                <a:gd name="connsiteX3327" fmla="*/ 820173 w 1581150"/>
                <a:gd name="connsiteY3327" fmla="*/ 2634443 h 3181350"/>
                <a:gd name="connsiteX3328" fmla="*/ 819887 w 1581150"/>
                <a:gd name="connsiteY3328" fmla="*/ 2639110 h 3181350"/>
                <a:gd name="connsiteX3329" fmla="*/ 808457 w 1581150"/>
                <a:gd name="connsiteY3329" fmla="*/ 2644539 h 3181350"/>
                <a:gd name="connsiteX3330" fmla="*/ 807695 w 1581150"/>
                <a:gd name="connsiteY3330" fmla="*/ 2655493 h 3181350"/>
                <a:gd name="connsiteX3331" fmla="*/ 803980 w 1581150"/>
                <a:gd name="connsiteY3331" fmla="*/ 2655207 h 3181350"/>
                <a:gd name="connsiteX3332" fmla="*/ 804742 w 1581150"/>
                <a:gd name="connsiteY3332" fmla="*/ 2644254 h 3181350"/>
                <a:gd name="connsiteX3333" fmla="*/ 808457 w 1581150"/>
                <a:gd name="connsiteY3333" fmla="*/ 2644539 h 3181350"/>
                <a:gd name="connsiteX3334" fmla="*/ 805695 w 1581150"/>
                <a:gd name="connsiteY3334" fmla="*/ 2631776 h 3181350"/>
                <a:gd name="connsiteX3335" fmla="*/ 797217 w 1581150"/>
                <a:gd name="connsiteY3335" fmla="*/ 2621679 h 3181350"/>
                <a:gd name="connsiteX3336" fmla="*/ 805695 w 1581150"/>
                <a:gd name="connsiteY3336" fmla="*/ 2631776 h 3181350"/>
                <a:gd name="connsiteX3337" fmla="*/ 787788 w 1581150"/>
                <a:gd name="connsiteY3337" fmla="*/ 2674543 h 3181350"/>
                <a:gd name="connsiteX3338" fmla="*/ 798741 w 1581150"/>
                <a:gd name="connsiteY3338" fmla="*/ 2676924 h 3181350"/>
                <a:gd name="connsiteX3339" fmla="*/ 798360 w 1581150"/>
                <a:gd name="connsiteY3339" fmla="*/ 2681687 h 3181350"/>
                <a:gd name="connsiteX3340" fmla="*/ 789026 w 1581150"/>
                <a:gd name="connsiteY3340" fmla="*/ 2682544 h 3181350"/>
                <a:gd name="connsiteX3341" fmla="*/ 787788 w 1581150"/>
                <a:gd name="connsiteY3341" fmla="*/ 2674543 h 3181350"/>
                <a:gd name="connsiteX3342" fmla="*/ 805790 w 1581150"/>
                <a:gd name="connsiteY3342" fmla="*/ 2704261 h 3181350"/>
                <a:gd name="connsiteX3343" fmla="*/ 814743 w 1581150"/>
                <a:gd name="connsiteY3343" fmla="*/ 2708071 h 3181350"/>
                <a:gd name="connsiteX3344" fmla="*/ 808362 w 1581150"/>
                <a:gd name="connsiteY3344" fmla="*/ 2720168 h 3181350"/>
                <a:gd name="connsiteX3345" fmla="*/ 801504 w 1581150"/>
                <a:gd name="connsiteY3345" fmla="*/ 2713310 h 3181350"/>
                <a:gd name="connsiteX3346" fmla="*/ 805790 w 1581150"/>
                <a:gd name="connsiteY3346" fmla="*/ 2704261 h 3181350"/>
                <a:gd name="connsiteX3347" fmla="*/ 807790 w 1581150"/>
                <a:gd name="connsiteY3347" fmla="*/ 2728074 h 3181350"/>
                <a:gd name="connsiteX3348" fmla="*/ 813219 w 1581150"/>
                <a:gd name="connsiteY3348" fmla="*/ 2729979 h 3181350"/>
                <a:gd name="connsiteX3349" fmla="*/ 805314 w 1581150"/>
                <a:gd name="connsiteY3349" fmla="*/ 2737313 h 3181350"/>
                <a:gd name="connsiteX3350" fmla="*/ 807790 w 1581150"/>
                <a:gd name="connsiteY3350" fmla="*/ 2728074 h 3181350"/>
                <a:gd name="connsiteX3351" fmla="*/ 802742 w 1581150"/>
                <a:gd name="connsiteY3351" fmla="*/ 2696165 h 3181350"/>
                <a:gd name="connsiteX3352" fmla="*/ 805504 w 1581150"/>
                <a:gd name="connsiteY3352" fmla="*/ 2683782 h 3181350"/>
                <a:gd name="connsiteX3353" fmla="*/ 814172 w 1581150"/>
                <a:gd name="connsiteY3353" fmla="*/ 2690736 h 3181350"/>
                <a:gd name="connsiteX3354" fmla="*/ 806933 w 1581150"/>
                <a:gd name="connsiteY3354" fmla="*/ 2688640 h 3181350"/>
                <a:gd name="connsiteX3355" fmla="*/ 808457 w 1581150"/>
                <a:gd name="connsiteY3355" fmla="*/ 2693498 h 3181350"/>
                <a:gd name="connsiteX3356" fmla="*/ 815982 w 1581150"/>
                <a:gd name="connsiteY3356" fmla="*/ 2690926 h 3181350"/>
                <a:gd name="connsiteX3357" fmla="*/ 802742 w 1581150"/>
                <a:gd name="connsiteY3357" fmla="*/ 2696165 h 3181350"/>
                <a:gd name="connsiteX3358" fmla="*/ 847224 w 1581150"/>
                <a:gd name="connsiteY3358" fmla="*/ 2693117 h 3181350"/>
                <a:gd name="connsiteX3359" fmla="*/ 840270 w 1581150"/>
                <a:gd name="connsiteY3359" fmla="*/ 2687878 h 3181350"/>
                <a:gd name="connsiteX3360" fmla="*/ 838270 w 1581150"/>
                <a:gd name="connsiteY3360" fmla="*/ 2689307 h 3181350"/>
                <a:gd name="connsiteX3361" fmla="*/ 847224 w 1581150"/>
                <a:gd name="connsiteY3361" fmla="*/ 2693117 h 3181350"/>
                <a:gd name="connsiteX3362" fmla="*/ 914184 w 1581150"/>
                <a:gd name="connsiteY3362" fmla="*/ 2710738 h 3181350"/>
                <a:gd name="connsiteX3363" fmla="*/ 913803 w 1581150"/>
                <a:gd name="connsiteY3363" fmla="*/ 2715501 h 3181350"/>
                <a:gd name="connsiteX3364" fmla="*/ 906945 w 1581150"/>
                <a:gd name="connsiteY3364" fmla="*/ 2708643 h 3181350"/>
                <a:gd name="connsiteX3365" fmla="*/ 914184 w 1581150"/>
                <a:gd name="connsiteY3365" fmla="*/ 2710738 h 3181350"/>
                <a:gd name="connsiteX3366" fmla="*/ 913422 w 1581150"/>
                <a:gd name="connsiteY3366" fmla="*/ 2696451 h 3181350"/>
                <a:gd name="connsiteX3367" fmla="*/ 924376 w 1581150"/>
                <a:gd name="connsiteY3367" fmla="*/ 2698832 h 3181350"/>
                <a:gd name="connsiteX3368" fmla="*/ 927424 w 1581150"/>
                <a:gd name="connsiteY3368" fmla="*/ 2706928 h 3181350"/>
                <a:gd name="connsiteX3369" fmla="*/ 913422 w 1581150"/>
                <a:gd name="connsiteY3369" fmla="*/ 2696451 h 3181350"/>
                <a:gd name="connsiteX3370" fmla="*/ 924567 w 1581150"/>
                <a:gd name="connsiteY3370" fmla="*/ 2620060 h 3181350"/>
                <a:gd name="connsiteX3371" fmla="*/ 937330 w 1581150"/>
                <a:gd name="connsiteY3371" fmla="*/ 2622632 h 3181350"/>
                <a:gd name="connsiteX3372" fmla="*/ 927615 w 1581150"/>
                <a:gd name="connsiteY3372" fmla="*/ 2629776 h 3181350"/>
                <a:gd name="connsiteX3373" fmla="*/ 924567 w 1581150"/>
                <a:gd name="connsiteY3373" fmla="*/ 2620060 h 3181350"/>
                <a:gd name="connsiteX3374" fmla="*/ 941426 w 1581150"/>
                <a:gd name="connsiteY3374" fmla="*/ 2641777 h 3181350"/>
                <a:gd name="connsiteX3375" fmla="*/ 939426 w 1581150"/>
                <a:gd name="connsiteY3375" fmla="*/ 2643206 h 3181350"/>
                <a:gd name="connsiteX3376" fmla="*/ 939140 w 1581150"/>
                <a:gd name="connsiteY3376" fmla="*/ 2646349 h 3181350"/>
                <a:gd name="connsiteX3377" fmla="*/ 940759 w 1581150"/>
                <a:gd name="connsiteY3377" fmla="*/ 2624442 h 3181350"/>
                <a:gd name="connsiteX3378" fmla="*/ 932472 w 1581150"/>
                <a:gd name="connsiteY3378" fmla="*/ 2636443 h 3181350"/>
                <a:gd name="connsiteX3379" fmla="*/ 941426 w 1581150"/>
                <a:gd name="connsiteY3379" fmla="*/ 2641777 h 3181350"/>
                <a:gd name="connsiteX3380" fmla="*/ 932568 w 1581150"/>
                <a:gd name="connsiteY3380" fmla="*/ 2686830 h 3181350"/>
                <a:gd name="connsiteX3381" fmla="*/ 932187 w 1581150"/>
                <a:gd name="connsiteY3381" fmla="*/ 2691593 h 3181350"/>
                <a:gd name="connsiteX3382" fmla="*/ 925233 w 1581150"/>
                <a:gd name="connsiteY3382" fmla="*/ 2686354 h 3181350"/>
                <a:gd name="connsiteX3383" fmla="*/ 932568 w 1581150"/>
                <a:gd name="connsiteY3383" fmla="*/ 2686830 h 3181350"/>
                <a:gd name="connsiteX3384" fmla="*/ 926186 w 1581150"/>
                <a:gd name="connsiteY3384" fmla="*/ 2673781 h 3181350"/>
                <a:gd name="connsiteX3385" fmla="*/ 916185 w 1581150"/>
                <a:gd name="connsiteY3385" fmla="*/ 2658827 h 3181350"/>
                <a:gd name="connsiteX3386" fmla="*/ 926186 w 1581150"/>
                <a:gd name="connsiteY3386" fmla="*/ 2673781 h 3181350"/>
                <a:gd name="connsiteX3387" fmla="*/ 928281 w 1581150"/>
                <a:gd name="connsiteY3387" fmla="*/ 2719692 h 3181350"/>
                <a:gd name="connsiteX3388" fmla="*/ 923424 w 1581150"/>
                <a:gd name="connsiteY3388" fmla="*/ 2711405 h 3181350"/>
                <a:gd name="connsiteX3389" fmla="*/ 928281 w 1581150"/>
                <a:gd name="connsiteY3389" fmla="*/ 2719692 h 3181350"/>
                <a:gd name="connsiteX3390" fmla="*/ 929901 w 1581150"/>
                <a:gd name="connsiteY3390" fmla="*/ 2722930 h 3181350"/>
                <a:gd name="connsiteX3391" fmla="*/ 929139 w 1581150"/>
                <a:gd name="connsiteY3391" fmla="*/ 2733884 h 3181350"/>
                <a:gd name="connsiteX3392" fmla="*/ 929901 w 1581150"/>
                <a:gd name="connsiteY3392" fmla="*/ 2722930 h 3181350"/>
                <a:gd name="connsiteX3393" fmla="*/ 928853 w 1581150"/>
                <a:gd name="connsiteY3393" fmla="*/ 2737027 h 3181350"/>
                <a:gd name="connsiteX3394" fmla="*/ 933615 w 1581150"/>
                <a:gd name="connsiteY3394" fmla="*/ 2746838 h 3181350"/>
                <a:gd name="connsiteX3395" fmla="*/ 928186 w 1581150"/>
                <a:gd name="connsiteY3395" fmla="*/ 2744838 h 3181350"/>
                <a:gd name="connsiteX3396" fmla="*/ 928853 w 1581150"/>
                <a:gd name="connsiteY3396" fmla="*/ 2737027 h 3181350"/>
                <a:gd name="connsiteX3397" fmla="*/ 932663 w 1581150"/>
                <a:gd name="connsiteY3397" fmla="*/ 2735694 h 3181350"/>
                <a:gd name="connsiteX3398" fmla="*/ 936949 w 1581150"/>
                <a:gd name="connsiteY3398" fmla="*/ 2728074 h 3181350"/>
                <a:gd name="connsiteX3399" fmla="*/ 932663 w 1581150"/>
                <a:gd name="connsiteY3399" fmla="*/ 2735694 h 3181350"/>
                <a:gd name="connsiteX3400" fmla="*/ 934187 w 1581150"/>
                <a:gd name="connsiteY3400" fmla="*/ 2690069 h 3181350"/>
                <a:gd name="connsiteX3401" fmla="*/ 942855 w 1581150"/>
                <a:gd name="connsiteY3401" fmla="*/ 2698546 h 3181350"/>
                <a:gd name="connsiteX3402" fmla="*/ 934187 w 1581150"/>
                <a:gd name="connsiteY3402" fmla="*/ 2690069 h 3181350"/>
                <a:gd name="connsiteX3403" fmla="*/ 973144 w 1581150"/>
                <a:gd name="connsiteY3403" fmla="*/ 2562148 h 3181350"/>
                <a:gd name="connsiteX3404" fmla="*/ 968667 w 1581150"/>
                <a:gd name="connsiteY3404" fmla="*/ 2572911 h 3181350"/>
                <a:gd name="connsiteX3405" fmla="*/ 973144 w 1581150"/>
                <a:gd name="connsiteY3405" fmla="*/ 2562148 h 3181350"/>
                <a:gd name="connsiteX3406" fmla="*/ 982193 w 1581150"/>
                <a:gd name="connsiteY3406" fmla="*/ 2564339 h 3181350"/>
                <a:gd name="connsiteX3407" fmla="*/ 995147 w 1581150"/>
                <a:gd name="connsiteY3407" fmla="*/ 2563672 h 3181350"/>
                <a:gd name="connsiteX3408" fmla="*/ 997814 w 1581150"/>
                <a:gd name="connsiteY3408" fmla="*/ 2578055 h 3181350"/>
                <a:gd name="connsiteX3409" fmla="*/ 984479 w 1581150"/>
                <a:gd name="connsiteY3409" fmla="*/ 2583389 h 3181350"/>
                <a:gd name="connsiteX3410" fmla="*/ 977621 w 1581150"/>
                <a:gd name="connsiteY3410" fmla="*/ 2576531 h 3181350"/>
                <a:gd name="connsiteX3411" fmla="*/ 982193 w 1581150"/>
                <a:gd name="connsiteY3411" fmla="*/ 2564339 h 3181350"/>
                <a:gd name="connsiteX3412" fmla="*/ 984384 w 1581150"/>
                <a:gd name="connsiteY3412" fmla="*/ 2585008 h 3181350"/>
                <a:gd name="connsiteX3413" fmla="*/ 981717 w 1581150"/>
                <a:gd name="connsiteY3413" fmla="*/ 2595867 h 3181350"/>
                <a:gd name="connsiteX3414" fmla="*/ 984384 w 1581150"/>
                <a:gd name="connsiteY3414" fmla="*/ 2585008 h 3181350"/>
                <a:gd name="connsiteX3415" fmla="*/ 978859 w 1581150"/>
                <a:gd name="connsiteY3415" fmla="*/ 2635110 h 3181350"/>
                <a:gd name="connsiteX3416" fmla="*/ 971906 w 1581150"/>
                <a:gd name="connsiteY3416" fmla="*/ 2629871 h 3181350"/>
                <a:gd name="connsiteX3417" fmla="*/ 978859 w 1581150"/>
                <a:gd name="connsiteY3417" fmla="*/ 2635110 h 3181350"/>
                <a:gd name="connsiteX3418" fmla="*/ 981621 w 1581150"/>
                <a:gd name="connsiteY3418" fmla="*/ 2597486 h 3181350"/>
                <a:gd name="connsiteX3419" fmla="*/ 985431 w 1581150"/>
                <a:gd name="connsiteY3419" fmla="*/ 2596152 h 3181350"/>
                <a:gd name="connsiteX3420" fmla="*/ 981621 w 1581150"/>
                <a:gd name="connsiteY3420" fmla="*/ 2597486 h 3181350"/>
                <a:gd name="connsiteX3421" fmla="*/ 987813 w 1581150"/>
                <a:gd name="connsiteY3421" fmla="*/ 2613678 h 3181350"/>
                <a:gd name="connsiteX3422" fmla="*/ 990194 w 1581150"/>
                <a:gd name="connsiteY3422" fmla="*/ 2631204 h 3181350"/>
                <a:gd name="connsiteX3423" fmla="*/ 979907 w 1581150"/>
                <a:gd name="connsiteY3423" fmla="*/ 2621013 h 3181350"/>
                <a:gd name="connsiteX3424" fmla="*/ 987813 w 1581150"/>
                <a:gd name="connsiteY3424" fmla="*/ 2613678 h 3181350"/>
                <a:gd name="connsiteX3425" fmla="*/ 1004958 w 1581150"/>
                <a:gd name="connsiteY3425" fmla="*/ 2655969 h 3181350"/>
                <a:gd name="connsiteX3426" fmla="*/ 998481 w 1581150"/>
                <a:gd name="connsiteY3426" fmla="*/ 2668161 h 3181350"/>
                <a:gd name="connsiteX3427" fmla="*/ 988289 w 1581150"/>
                <a:gd name="connsiteY3427" fmla="*/ 2656350 h 3181350"/>
                <a:gd name="connsiteX3428" fmla="*/ 1004958 w 1581150"/>
                <a:gd name="connsiteY3428" fmla="*/ 2655969 h 3181350"/>
                <a:gd name="connsiteX3429" fmla="*/ 1002005 w 1581150"/>
                <a:gd name="connsiteY3429" fmla="*/ 2646254 h 3181350"/>
                <a:gd name="connsiteX3430" fmla="*/ 990861 w 1581150"/>
                <a:gd name="connsiteY3430" fmla="*/ 2647016 h 3181350"/>
                <a:gd name="connsiteX3431" fmla="*/ 1002005 w 1581150"/>
                <a:gd name="connsiteY3431" fmla="*/ 2646254 h 3181350"/>
                <a:gd name="connsiteX3432" fmla="*/ 1000957 w 1581150"/>
                <a:gd name="connsiteY3432" fmla="*/ 2635110 h 3181350"/>
                <a:gd name="connsiteX3433" fmla="*/ 1004767 w 1581150"/>
                <a:gd name="connsiteY3433" fmla="*/ 2633871 h 3181350"/>
                <a:gd name="connsiteX3434" fmla="*/ 1008768 w 1581150"/>
                <a:gd name="connsiteY3434" fmla="*/ 2629395 h 3181350"/>
                <a:gd name="connsiteX3435" fmla="*/ 1009815 w 1581150"/>
                <a:gd name="connsiteY3435" fmla="*/ 2640539 h 3181350"/>
                <a:gd name="connsiteX3436" fmla="*/ 1000957 w 1581150"/>
                <a:gd name="connsiteY3436" fmla="*/ 2635110 h 3181350"/>
                <a:gd name="connsiteX3437" fmla="*/ 1008577 w 1581150"/>
                <a:gd name="connsiteY3437" fmla="*/ 2582055 h 3181350"/>
                <a:gd name="connsiteX3438" fmla="*/ 1015340 w 1581150"/>
                <a:gd name="connsiteY3438" fmla="*/ 2590437 h 3181350"/>
                <a:gd name="connsiteX3439" fmla="*/ 1008577 w 1581150"/>
                <a:gd name="connsiteY3439" fmla="*/ 2582055 h 3181350"/>
                <a:gd name="connsiteX3440" fmla="*/ 1007815 w 1581150"/>
                <a:gd name="connsiteY3440" fmla="*/ 2618250 h 3181350"/>
                <a:gd name="connsiteX3441" fmla="*/ 1003719 w 1581150"/>
                <a:gd name="connsiteY3441" fmla="*/ 2624251 h 3181350"/>
                <a:gd name="connsiteX3442" fmla="*/ 1000481 w 1581150"/>
                <a:gd name="connsiteY3442" fmla="*/ 2617679 h 3181350"/>
                <a:gd name="connsiteX3443" fmla="*/ 992766 w 1581150"/>
                <a:gd name="connsiteY3443" fmla="*/ 2621870 h 3181350"/>
                <a:gd name="connsiteX3444" fmla="*/ 997433 w 1581150"/>
                <a:gd name="connsiteY3444" fmla="*/ 2609583 h 3181350"/>
                <a:gd name="connsiteX3445" fmla="*/ 999052 w 1581150"/>
                <a:gd name="connsiteY3445" fmla="*/ 2612821 h 3181350"/>
                <a:gd name="connsiteX3446" fmla="*/ 1007815 w 1581150"/>
                <a:gd name="connsiteY3446" fmla="*/ 2618250 h 3181350"/>
                <a:gd name="connsiteX3447" fmla="*/ 997433 w 1581150"/>
                <a:gd name="connsiteY3447" fmla="*/ 2608059 h 3181350"/>
                <a:gd name="connsiteX3448" fmla="*/ 990194 w 1581150"/>
                <a:gd name="connsiteY3448" fmla="*/ 2605963 h 3181350"/>
                <a:gd name="connsiteX3449" fmla="*/ 997433 w 1581150"/>
                <a:gd name="connsiteY3449" fmla="*/ 2608059 h 3181350"/>
                <a:gd name="connsiteX3450" fmla="*/ 968096 w 1581150"/>
                <a:gd name="connsiteY3450" fmla="*/ 2580722 h 3181350"/>
                <a:gd name="connsiteX3451" fmla="*/ 973239 w 1581150"/>
                <a:gd name="connsiteY3451" fmla="*/ 2585865 h 3181350"/>
                <a:gd name="connsiteX3452" fmla="*/ 978859 w 1581150"/>
                <a:gd name="connsiteY3452" fmla="*/ 2584722 h 3181350"/>
                <a:gd name="connsiteX3453" fmla="*/ 968096 w 1581150"/>
                <a:gd name="connsiteY3453" fmla="*/ 2580722 h 3181350"/>
                <a:gd name="connsiteX3454" fmla="*/ 972382 w 1581150"/>
                <a:gd name="connsiteY3454" fmla="*/ 2647206 h 3181350"/>
                <a:gd name="connsiteX3455" fmla="*/ 966667 w 1581150"/>
                <a:gd name="connsiteY3455" fmla="*/ 2649969 h 3181350"/>
                <a:gd name="connsiteX3456" fmla="*/ 981336 w 1581150"/>
                <a:gd name="connsiteY3456" fmla="*/ 2651112 h 3181350"/>
                <a:gd name="connsiteX3457" fmla="*/ 984384 w 1581150"/>
                <a:gd name="connsiteY3457" fmla="*/ 2659208 h 3181350"/>
                <a:gd name="connsiteX3458" fmla="*/ 961714 w 1581150"/>
                <a:gd name="connsiteY3458" fmla="*/ 2641777 h 3181350"/>
                <a:gd name="connsiteX3459" fmla="*/ 961143 w 1581150"/>
                <a:gd name="connsiteY3459" fmla="*/ 2649683 h 3181350"/>
                <a:gd name="connsiteX3460" fmla="*/ 972382 w 1581150"/>
                <a:gd name="connsiteY3460" fmla="*/ 2647206 h 3181350"/>
                <a:gd name="connsiteX3461" fmla="*/ 965048 w 1581150"/>
                <a:gd name="connsiteY3461" fmla="*/ 2697117 h 3181350"/>
                <a:gd name="connsiteX3462" fmla="*/ 974001 w 1581150"/>
                <a:gd name="connsiteY3462" fmla="*/ 2700927 h 3181350"/>
                <a:gd name="connsiteX3463" fmla="*/ 968096 w 1581150"/>
                <a:gd name="connsiteY3463" fmla="*/ 2705213 h 3181350"/>
                <a:gd name="connsiteX3464" fmla="*/ 965048 w 1581150"/>
                <a:gd name="connsiteY3464" fmla="*/ 2697117 h 3181350"/>
                <a:gd name="connsiteX3465" fmla="*/ 967905 w 1581150"/>
                <a:gd name="connsiteY3465" fmla="*/ 2683116 h 3181350"/>
                <a:gd name="connsiteX3466" fmla="*/ 974668 w 1581150"/>
                <a:gd name="connsiteY3466" fmla="*/ 2691497 h 3181350"/>
                <a:gd name="connsiteX3467" fmla="*/ 967905 w 1581150"/>
                <a:gd name="connsiteY3467" fmla="*/ 2683116 h 3181350"/>
                <a:gd name="connsiteX3468" fmla="*/ 974954 w 1581150"/>
                <a:gd name="connsiteY3468" fmla="*/ 2663113 h 3181350"/>
                <a:gd name="connsiteX3469" fmla="*/ 968858 w 1581150"/>
                <a:gd name="connsiteY3469" fmla="*/ 2670543 h 3181350"/>
                <a:gd name="connsiteX3470" fmla="*/ 974954 w 1581150"/>
                <a:gd name="connsiteY3470" fmla="*/ 2663113 h 3181350"/>
                <a:gd name="connsiteX3471" fmla="*/ 961619 w 1581150"/>
                <a:gd name="connsiteY3471" fmla="*/ 2668542 h 3181350"/>
                <a:gd name="connsiteX3472" fmla="*/ 964095 w 1581150"/>
                <a:gd name="connsiteY3472" fmla="*/ 2684449 h 3181350"/>
                <a:gd name="connsiteX3473" fmla="*/ 955237 w 1581150"/>
                <a:gd name="connsiteY3473" fmla="*/ 2680639 h 3181350"/>
                <a:gd name="connsiteX3474" fmla="*/ 961619 w 1581150"/>
                <a:gd name="connsiteY3474" fmla="*/ 2668542 h 3181350"/>
                <a:gd name="connsiteX3475" fmla="*/ 949998 w 1581150"/>
                <a:gd name="connsiteY3475" fmla="*/ 2626632 h 3181350"/>
                <a:gd name="connsiteX3476" fmla="*/ 962190 w 1581150"/>
                <a:gd name="connsiteY3476" fmla="*/ 2635395 h 3181350"/>
                <a:gd name="connsiteX3477" fmla="*/ 949998 w 1581150"/>
                <a:gd name="connsiteY3477" fmla="*/ 2626632 h 3181350"/>
                <a:gd name="connsiteX3478" fmla="*/ 953237 w 1581150"/>
                <a:gd name="connsiteY3478" fmla="*/ 2656827 h 3181350"/>
                <a:gd name="connsiteX3479" fmla="*/ 946950 w 1581150"/>
                <a:gd name="connsiteY3479" fmla="*/ 2667399 h 3181350"/>
                <a:gd name="connsiteX3480" fmla="*/ 943712 w 1581150"/>
                <a:gd name="connsiteY3480" fmla="*/ 2660827 h 3181350"/>
                <a:gd name="connsiteX3481" fmla="*/ 953237 w 1581150"/>
                <a:gd name="connsiteY3481" fmla="*/ 2656827 h 3181350"/>
                <a:gd name="connsiteX3482" fmla="*/ 942093 w 1581150"/>
                <a:gd name="connsiteY3482" fmla="*/ 2682830 h 3181350"/>
                <a:gd name="connsiteX3483" fmla="*/ 965715 w 1581150"/>
                <a:gd name="connsiteY3483" fmla="*/ 2687688 h 3181350"/>
                <a:gd name="connsiteX3484" fmla="*/ 952475 w 1581150"/>
                <a:gd name="connsiteY3484" fmla="*/ 2691497 h 3181350"/>
                <a:gd name="connsiteX3485" fmla="*/ 942093 w 1581150"/>
                <a:gd name="connsiteY3485" fmla="*/ 2682830 h 3181350"/>
                <a:gd name="connsiteX3486" fmla="*/ 958952 w 1581150"/>
                <a:gd name="connsiteY3486" fmla="*/ 2704547 h 3181350"/>
                <a:gd name="connsiteX3487" fmla="*/ 967620 w 1581150"/>
                <a:gd name="connsiteY3487" fmla="*/ 2711500 h 3181350"/>
                <a:gd name="connsiteX3488" fmla="*/ 963619 w 1581150"/>
                <a:gd name="connsiteY3488" fmla="*/ 2715882 h 3181350"/>
                <a:gd name="connsiteX3489" fmla="*/ 949427 w 1581150"/>
                <a:gd name="connsiteY3489" fmla="*/ 2708547 h 3181350"/>
                <a:gd name="connsiteX3490" fmla="*/ 958952 w 1581150"/>
                <a:gd name="connsiteY3490" fmla="*/ 2704547 h 3181350"/>
                <a:gd name="connsiteX3491" fmla="*/ 965429 w 1581150"/>
                <a:gd name="connsiteY3491" fmla="*/ 2741313 h 3181350"/>
                <a:gd name="connsiteX3492" fmla="*/ 970382 w 1581150"/>
                <a:gd name="connsiteY3492" fmla="*/ 2749600 h 3181350"/>
                <a:gd name="connsiteX3493" fmla="*/ 961428 w 1581150"/>
                <a:gd name="connsiteY3493" fmla="*/ 2745790 h 3181350"/>
                <a:gd name="connsiteX3494" fmla="*/ 965429 w 1581150"/>
                <a:gd name="connsiteY3494" fmla="*/ 2741313 h 3181350"/>
                <a:gd name="connsiteX3495" fmla="*/ 966858 w 1581150"/>
                <a:gd name="connsiteY3495" fmla="*/ 2722454 h 3181350"/>
                <a:gd name="connsiteX3496" fmla="*/ 976383 w 1581150"/>
                <a:gd name="connsiteY3496" fmla="*/ 2718453 h 3181350"/>
                <a:gd name="connsiteX3497" fmla="*/ 966858 w 1581150"/>
                <a:gd name="connsiteY3497" fmla="*/ 2722454 h 3181350"/>
                <a:gd name="connsiteX3498" fmla="*/ 974859 w 1581150"/>
                <a:gd name="connsiteY3498" fmla="*/ 2738837 h 3181350"/>
                <a:gd name="connsiteX3499" fmla="*/ 977907 w 1581150"/>
                <a:gd name="connsiteY3499" fmla="*/ 2746933 h 3181350"/>
                <a:gd name="connsiteX3500" fmla="*/ 974859 w 1581150"/>
                <a:gd name="connsiteY3500" fmla="*/ 2738837 h 3181350"/>
                <a:gd name="connsiteX3501" fmla="*/ 1001338 w 1581150"/>
                <a:gd name="connsiteY3501" fmla="*/ 2729788 h 3181350"/>
                <a:gd name="connsiteX3502" fmla="*/ 1008101 w 1581150"/>
                <a:gd name="connsiteY3502" fmla="*/ 2738170 h 3181350"/>
                <a:gd name="connsiteX3503" fmla="*/ 1001338 w 1581150"/>
                <a:gd name="connsiteY3503" fmla="*/ 2729788 h 3181350"/>
                <a:gd name="connsiteX3504" fmla="*/ 1017245 w 1581150"/>
                <a:gd name="connsiteY3504" fmla="*/ 2540145 h 3181350"/>
                <a:gd name="connsiteX3505" fmla="*/ 1012863 w 1581150"/>
                <a:gd name="connsiteY3505" fmla="*/ 2549289 h 3181350"/>
                <a:gd name="connsiteX3506" fmla="*/ 1017245 w 1581150"/>
                <a:gd name="connsiteY3506" fmla="*/ 2540145 h 3181350"/>
                <a:gd name="connsiteX3507" fmla="*/ 1024484 w 1581150"/>
                <a:gd name="connsiteY3507" fmla="*/ 2591104 h 3181350"/>
                <a:gd name="connsiteX3508" fmla="*/ 1023150 w 1581150"/>
                <a:gd name="connsiteY3508" fmla="*/ 2584722 h 3181350"/>
                <a:gd name="connsiteX3509" fmla="*/ 1029151 w 1581150"/>
                <a:gd name="connsiteY3509" fmla="*/ 2578817 h 3181350"/>
                <a:gd name="connsiteX3510" fmla="*/ 1036962 w 1581150"/>
                <a:gd name="connsiteY3510" fmla="*/ 2598343 h 3181350"/>
                <a:gd name="connsiteX3511" fmla="*/ 1024484 w 1581150"/>
                <a:gd name="connsiteY3511" fmla="*/ 2591104 h 3181350"/>
                <a:gd name="connsiteX3512" fmla="*/ 1020769 w 1581150"/>
                <a:gd name="connsiteY3512" fmla="*/ 2666542 h 3181350"/>
                <a:gd name="connsiteX3513" fmla="*/ 1017626 w 1581150"/>
                <a:gd name="connsiteY3513" fmla="*/ 2658446 h 3181350"/>
                <a:gd name="connsiteX3514" fmla="*/ 1022960 w 1581150"/>
                <a:gd name="connsiteY3514" fmla="*/ 2660446 h 3181350"/>
                <a:gd name="connsiteX3515" fmla="*/ 1020769 w 1581150"/>
                <a:gd name="connsiteY3515" fmla="*/ 2666542 h 3181350"/>
                <a:gd name="connsiteX3516" fmla="*/ 1032771 w 1581150"/>
                <a:gd name="connsiteY3516" fmla="*/ 2579103 h 3181350"/>
                <a:gd name="connsiteX3517" fmla="*/ 1033818 w 1581150"/>
                <a:gd name="connsiteY3517" fmla="*/ 2565005 h 3181350"/>
                <a:gd name="connsiteX3518" fmla="*/ 1038962 w 1581150"/>
                <a:gd name="connsiteY3518" fmla="*/ 2570149 h 3181350"/>
                <a:gd name="connsiteX3519" fmla="*/ 1032771 w 1581150"/>
                <a:gd name="connsiteY3519" fmla="*/ 2579103 h 3181350"/>
                <a:gd name="connsiteX3520" fmla="*/ 977335 w 1581150"/>
                <a:gd name="connsiteY3520" fmla="*/ 1009383 h 3181350"/>
                <a:gd name="connsiteX3521" fmla="*/ 978573 w 1581150"/>
                <a:gd name="connsiteY3521" fmla="*/ 1017288 h 3181350"/>
                <a:gd name="connsiteX3522" fmla="*/ 968001 w 1581150"/>
                <a:gd name="connsiteY3522" fmla="*/ 1010240 h 3181350"/>
                <a:gd name="connsiteX3523" fmla="*/ 977335 w 1581150"/>
                <a:gd name="connsiteY3523" fmla="*/ 1009383 h 3181350"/>
                <a:gd name="connsiteX3524" fmla="*/ 972858 w 1581150"/>
                <a:gd name="connsiteY3524" fmla="*/ 994809 h 3181350"/>
                <a:gd name="connsiteX3525" fmla="*/ 976097 w 1581150"/>
                <a:gd name="connsiteY3525" fmla="*/ 1001286 h 3181350"/>
                <a:gd name="connsiteX3526" fmla="*/ 973906 w 1581150"/>
                <a:gd name="connsiteY3526" fmla="*/ 1005858 h 3181350"/>
                <a:gd name="connsiteX3527" fmla="*/ 963429 w 1581150"/>
                <a:gd name="connsiteY3527" fmla="*/ 997190 h 3181350"/>
                <a:gd name="connsiteX3528" fmla="*/ 972858 w 1581150"/>
                <a:gd name="connsiteY3528" fmla="*/ 994809 h 3181350"/>
                <a:gd name="connsiteX3529" fmla="*/ 958380 w 1581150"/>
                <a:gd name="connsiteY3529" fmla="*/ 1041006 h 3181350"/>
                <a:gd name="connsiteX3530" fmla="*/ 961428 w 1581150"/>
                <a:gd name="connsiteY3530" fmla="*/ 1049102 h 3181350"/>
                <a:gd name="connsiteX3531" fmla="*/ 944760 w 1581150"/>
                <a:gd name="connsiteY3531" fmla="*/ 1049483 h 3181350"/>
                <a:gd name="connsiteX3532" fmla="*/ 958380 w 1581150"/>
                <a:gd name="connsiteY3532" fmla="*/ 1041006 h 3181350"/>
                <a:gd name="connsiteX3533" fmla="*/ 942474 w 1581150"/>
                <a:gd name="connsiteY3533" fmla="*/ 1031957 h 3181350"/>
                <a:gd name="connsiteX3534" fmla="*/ 951618 w 1581150"/>
                <a:gd name="connsiteY3534" fmla="*/ 1032623 h 3181350"/>
                <a:gd name="connsiteX3535" fmla="*/ 940092 w 1581150"/>
                <a:gd name="connsiteY3535" fmla="*/ 1038148 h 3181350"/>
                <a:gd name="connsiteX3536" fmla="*/ 942474 w 1581150"/>
                <a:gd name="connsiteY3536" fmla="*/ 1031957 h 3181350"/>
                <a:gd name="connsiteX3537" fmla="*/ 941902 w 1581150"/>
                <a:gd name="connsiteY3537" fmla="*/ 1065009 h 3181350"/>
                <a:gd name="connsiteX3538" fmla="*/ 935711 w 1581150"/>
                <a:gd name="connsiteY3538" fmla="*/ 1073962 h 3181350"/>
                <a:gd name="connsiteX3539" fmla="*/ 941902 w 1581150"/>
                <a:gd name="connsiteY3539" fmla="*/ 1065009 h 3181350"/>
                <a:gd name="connsiteX3540" fmla="*/ 933425 w 1581150"/>
                <a:gd name="connsiteY3540" fmla="*/ 1304086 h 3181350"/>
                <a:gd name="connsiteX3541" fmla="*/ 917804 w 1581150"/>
                <a:gd name="connsiteY3541" fmla="*/ 1315611 h 3181350"/>
                <a:gd name="connsiteX3542" fmla="*/ 933425 w 1581150"/>
                <a:gd name="connsiteY3542" fmla="*/ 1304086 h 3181350"/>
                <a:gd name="connsiteX3543" fmla="*/ 930663 w 1581150"/>
                <a:gd name="connsiteY3543" fmla="*/ 1042148 h 3181350"/>
                <a:gd name="connsiteX3544" fmla="*/ 930186 w 1581150"/>
                <a:gd name="connsiteY3544" fmla="*/ 1048435 h 3181350"/>
                <a:gd name="connsiteX3545" fmla="*/ 930663 w 1581150"/>
                <a:gd name="connsiteY3545" fmla="*/ 1042148 h 3181350"/>
                <a:gd name="connsiteX3546" fmla="*/ 907231 w 1581150"/>
                <a:gd name="connsiteY3546" fmla="*/ 1458296 h 3181350"/>
                <a:gd name="connsiteX3547" fmla="*/ 899802 w 1581150"/>
                <a:gd name="connsiteY3547" fmla="*/ 1459344 h 3181350"/>
                <a:gd name="connsiteX3548" fmla="*/ 896658 w 1581150"/>
                <a:gd name="connsiteY3548" fmla="*/ 1451247 h 3181350"/>
                <a:gd name="connsiteX3549" fmla="*/ 907231 w 1581150"/>
                <a:gd name="connsiteY3549" fmla="*/ 1458296 h 3181350"/>
                <a:gd name="connsiteX3550" fmla="*/ 927900 w 1581150"/>
                <a:gd name="connsiteY3550" fmla="*/ 1004144 h 3181350"/>
                <a:gd name="connsiteX3551" fmla="*/ 923614 w 1581150"/>
                <a:gd name="connsiteY3551" fmla="*/ 1011764 h 3181350"/>
                <a:gd name="connsiteX3552" fmla="*/ 907898 w 1581150"/>
                <a:gd name="connsiteY3552" fmla="*/ 999572 h 3181350"/>
                <a:gd name="connsiteX3553" fmla="*/ 927900 w 1581150"/>
                <a:gd name="connsiteY3553" fmla="*/ 1004144 h 3181350"/>
                <a:gd name="connsiteX3554" fmla="*/ 904278 w 1581150"/>
                <a:gd name="connsiteY3554" fmla="*/ 1049673 h 3181350"/>
                <a:gd name="connsiteX3555" fmla="*/ 911708 w 1581150"/>
                <a:gd name="connsiteY3555" fmla="*/ 1048625 h 3181350"/>
                <a:gd name="connsiteX3556" fmla="*/ 900278 w 1581150"/>
                <a:gd name="connsiteY3556" fmla="*/ 1054055 h 3181350"/>
                <a:gd name="connsiteX3557" fmla="*/ 897135 w 1581150"/>
                <a:gd name="connsiteY3557" fmla="*/ 1045958 h 3181350"/>
                <a:gd name="connsiteX3558" fmla="*/ 904278 w 1581150"/>
                <a:gd name="connsiteY3558" fmla="*/ 1049673 h 3181350"/>
                <a:gd name="connsiteX3559" fmla="*/ 900564 w 1581150"/>
                <a:gd name="connsiteY3559" fmla="*/ 1125111 h 3181350"/>
                <a:gd name="connsiteX3560" fmla="*/ 892848 w 1581150"/>
                <a:gd name="connsiteY3560" fmla="*/ 1129302 h 3181350"/>
                <a:gd name="connsiteX3561" fmla="*/ 891515 w 1581150"/>
                <a:gd name="connsiteY3561" fmla="*/ 1122921 h 3181350"/>
                <a:gd name="connsiteX3562" fmla="*/ 900564 w 1581150"/>
                <a:gd name="connsiteY3562" fmla="*/ 1125111 h 3181350"/>
                <a:gd name="connsiteX3563" fmla="*/ 850748 w 1581150"/>
                <a:gd name="connsiteY3563" fmla="*/ 1599170 h 3181350"/>
                <a:gd name="connsiteX3564" fmla="*/ 844747 w 1581150"/>
                <a:gd name="connsiteY3564" fmla="*/ 1605076 h 3181350"/>
                <a:gd name="connsiteX3565" fmla="*/ 850748 w 1581150"/>
                <a:gd name="connsiteY3565" fmla="*/ 1599170 h 3181350"/>
                <a:gd name="connsiteX3566" fmla="*/ 836175 w 1581150"/>
                <a:gd name="connsiteY3566" fmla="*/ 1596503 h 3181350"/>
                <a:gd name="connsiteX3567" fmla="*/ 850081 w 1581150"/>
                <a:gd name="connsiteY3567" fmla="*/ 1583359 h 3181350"/>
                <a:gd name="connsiteX3568" fmla="*/ 836175 w 1581150"/>
                <a:gd name="connsiteY3568" fmla="*/ 1596503 h 3181350"/>
                <a:gd name="connsiteX3569" fmla="*/ 854748 w 1581150"/>
                <a:gd name="connsiteY3569" fmla="*/ 1544211 h 3181350"/>
                <a:gd name="connsiteX3570" fmla="*/ 853701 w 1581150"/>
                <a:gd name="connsiteY3570" fmla="*/ 1533067 h 3181350"/>
                <a:gd name="connsiteX3571" fmla="*/ 863797 w 1581150"/>
                <a:gd name="connsiteY3571" fmla="*/ 1546402 h 3181350"/>
                <a:gd name="connsiteX3572" fmla="*/ 854748 w 1581150"/>
                <a:gd name="connsiteY3572" fmla="*/ 1544211 h 3181350"/>
                <a:gd name="connsiteX3573" fmla="*/ 855701 w 1581150"/>
                <a:gd name="connsiteY3573" fmla="*/ 1605838 h 3181350"/>
                <a:gd name="connsiteX3574" fmla="*/ 857415 w 1581150"/>
                <a:gd name="connsiteY3574" fmla="*/ 1607552 h 3181350"/>
                <a:gd name="connsiteX3575" fmla="*/ 864940 w 1581150"/>
                <a:gd name="connsiteY3575" fmla="*/ 1604886 h 3181350"/>
                <a:gd name="connsiteX3576" fmla="*/ 857130 w 1581150"/>
                <a:gd name="connsiteY3576" fmla="*/ 1610601 h 3181350"/>
                <a:gd name="connsiteX3577" fmla="*/ 855415 w 1581150"/>
                <a:gd name="connsiteY3577" fmla="*/ 1608886 h 3181350"/>
                <a:gd name="connsiteX3578" fmla="*/ 855701 w 1581150"/>
                <a:gd name="connsiteY3578" fmla="*/ 1605838 h 3181350"/>
                <a:gd name="connsiteX3579" fmla="*/ 861797 w 1581150"/>
                <a:gd name="connsiteY3579" fmla="*/ 1499063 h 3181350"/>
                <a:gd name="connsiteX3580" fmla="*/ 854272 w 1581150"/>
                <a:gd name="connsiteY3580" fmla="*/ 1501635 h 3181350"/>
                <a:gd name="connsiteX3581" fmla="*/ 852748 w 1581150"/>
                <a:gd name="connsiteY3581" fmla="*/ 1496777 h 3181350"/>
                <a:gd name="connsiteX3582" fmla="*/ 861797 w 1581150"/>
                <a:gd name="connsiteY3582" fmla="*/ 1499063 h 3181350"/>
                <a:gd name="connsiteX3583" fmla="*/ 845128 w 1581150"/>
                <a:gd name="connsiteY3583" fmla="*/ 1575072 h 3181350"/>
                <a:gd name="connsiteX3584" fmla="*/ 842842 w 1581150"/>
                <a:gd name="connsiteY3584" fmla="*/ 1581264 h 3181350"/>
                <a:gd name="connsiteX3585" fmla="*/ 835698 w 1581150"/>
                <a:gd name="connsiteY3585" fmla="*/ 1577549 h 3181350"/>
                <a:gd name="connsiteX3586" fmla="*/ 845128 w 1581150"/>
                <a:gd name="connsiteY3586" fmla="*/ 1575072 h 3181350"/>
                <a:gd name="connsiteX3587" fmla="*/ 819506 w 1581150"/>
                <a:gd name="connsiteY3587" fmla="*/ 1622031 h 3181350"/>
                <a:gd name="connsiteX3588" fmla="*/ 821697 w 1581150"/>
                <a:gd name="connsiteY3588" fmla="*/ 1617459 h 3181350"/>
                <a:gd name="connsiteX3589" fmla="*/ 830650 w 1581150"/>
                <a:gd name="connsiteY3589" fmla="*/ 1621269 h 3181350"/>
                <a:gd name="connsiteX3590" fmla="*/ 819506 w 1581150"/>
                <a:gd name="connsiteY3590" fmla="*/ 1622031 h 3181350"/>
                <a:gd name="connsiteX3591" fmla="*/ 829793 w 1581150"/>
                <a:gd name="connsiteY3591" fmla="*/ 1632318 h 3181350"/>
                <a:gd name="connsiteX3592" fmla="*/ 820744 w 1581150"/>
                <a:gd name="connsiteY3592" fmla="*/ 1630032 h 3181350"/>
                <a:gd name="connsiteX3593" fmla="*/ 824935 w 1581150"/>
                <a:gd name="connsiteY3593" fmla="*/ 1624031 h 3181350"/>
                <a:gd name="connsiteX3594" fmla="*/ 829793 w 1581150"/>
                <a:gd name="connsiteY3594" fmla="*/ 1632318 h 3181350"/>
                <a:gd name="connsiteX3595" fmla="*/ 824554 w 1581150"/>
                <a:gd name="connsiteY3595" fmla="*/ 1603552 h 3181350"/>
                <a:gd name="connsiteX3596" fmla="*/ 828936 w 1581150"/>
                <a:gd name="connsiteY3596" fmla="*/ 1594408 h 3181350"/>
                <a:gd name="connsiteX3597" fmla="*/ 824554 w 1581150"/>
                <a:gd name="connsiteY3597" fmla="*/ 1603552 h 3181350"/>
                <a:gd name="connsiteX3598" fmla="*/ 823221 w 1581150"/>
                <a:gd name="connsiteY3598" fmla="*/ 1521447 h 3181350"/>
                <a:gd name="connsiteX3599" fmla="*/ 830460 w 1581150"/>
                <a:gd name="connsiteY3599" fmla="*/ 1523542 h 3181350"/>
                <a:gd name="connsiteX3600" fmla="*/ 822840 w 1581150"/>
                <a:gd name="connsiteY3600" fmla="*/ 1526114 h 3181350"/>
                <a:gd name="connsiteX3601" fmla="*/ 823221 w 1581150"/>
                <a:gd name="connsiteY3601" fmla="*/ 1521447 h 3181350"/>
                <a:gd name="connsiteX3602" fmla="*/ 824840 w 1581150"/>
                <a:gd name="connsiteY3602" fmla="*/ 1575168 h 3181350"/>
                <a:gd name="connsiteX3603" fmla="*/ 826459 w 1581150"/>
                <a:gd name="connsiteY3603" fmla="*/ 1578406 h 3181350"/>
                <a:gd name="connsiteX3604" fmla="*/ 817220 w 1581150"/>
                <a:gd name="connsiteY3604" fmla="*/ 1577739 h 3181350"/>
                <a:gd name="connsiteX3605" fmla="*/ 824840 w 1581150"/>
                <a:gd name="connsiteY3605" fmla="*/ 1575168 h 3181350"/>
                <a:gd name="connsiteX3606" fmla="*/ 817601 w 1581150"/>
                <a:gd name="connsiteY3606" fmla="*/ 1623459 h 3181350"/>
                <a:gd name="connsiteX3607" fmla="*/ 814172 w 1581150"/>
                <a:gd name="connsiteY3607" fmla="*/ 1620030 h 3181350"/>
                <a:gd name="connsiteX3608" fmla="*/ 810267 w 1581150"/>
                <a:gd name="connsiteY3608" fmla="*/ 1622888 h 3181350"/>
                <a:gd name="connsiteX3609" fmla="*/ 810362 w 1581150"/>
                <a:gd name="connsiteY3609" fmla="*/ 1621269 h 3181350"/>
                <a:gd name="connsiteX3610" fmla="*/ 805123 w 1581150"/>
                <a:gd name="connsiteY3610" fmla="*/ 1617744 h 3181350"/>
                <a:gd name="connsiteX3611" fmla="*/ 814648 w 1581150"/>
                <a:gd name="connsiteY3611" fmla="*/ 1613744 h 3181350"/>
                <a:gd name="connsiteX3612" fmla="*/ 817601 w 1581150"/>
                <a:gd name="connsiteY3612" fmla="*/ 1623459 h 3181350"/>
                <a:gd name="connsiteX3613" fmla="*/ 801980 w 1581150"/>
                <a:gd name="connsiteY3613" fmla="*/ 1559261 h 3181350"/>
                <a:gd name="connsiteX3614" fmla="*/ 812838 w 1581150"/>
                <a:gd name="connsiteY3614" fmla="*/ 1563166 h 3181350"/>
                <a:gd name="connsiteX3615" fmla="*/ 801980 w 1581150"/>
                <a:gd name="connsiteY3615" fmla="*/ 1559261 h 3181350"/>
                <a:gd name="connsiteX3616" fmla="*/ 796170 w 1581150"/>
                <a:gd name="connsiteY3616" fmla="*/ 1612410 h 3181350"/>
                <a:gd name="connsiteX3617" fmla="*/ 803504 w 1581150"/>
                <a:gd name="connsiteY3617" fmla="*/ 1612982 h 3181350"/>
                <a:gd name="connsiteX3618" fmla="*/ 795789 w 1581150"/>
                <a:gd name="connsiteY3618" fmla="*/ 1617173 h 3181350"/>
                <a:gd name="connsiteX3619" fmla="*/ 796170 w 1581150"/>
                <a:gd name="connsiteY3619" fmla="*/ 1612410 h 3181350"/>
                <a:gd name="connsiteX3620" fmla="*/ 794931 w 1581150"/>
                <a:gd name="connsiteY3620" fmla="*/ 1654892 h 3181350"/>
                <a:gd name="connsiteX3621" fmla="*/ 780263 w 1581150"/>
                <a:gd name="connsiteY3621" fmla="*/ 1653844 h 3181350"/>
                <a:gd name="connsiteX3622" fmla="*/ 780834 w 1581150"/>
                <a:gd name="connsiteY3622" fmla="*/ 1646034 h 3181350"/>
                <a:gd name="connsiteX3623" fmla="*/ 784930 w 1581150"/>
                <a:gd name="connsiteY3623" fmla="*/ 1640033 h 3181350"/>
                <a:gd name="connsiteX3624" fmla="*/ 792169 w 1581150"/>
                <a:gd name="connsiteY3624" fmla="*/ 1642128 h 3181350"/>
                <a:gd name="connsiteX3625" fmla="*/ 786359 w 1581150"/>
                <a:gd name="connsiteY3625" fmla="*/ 1646415 h 3181350"/>
                <a:gd name="connsiteX3626" fmla="*/ 797313 w 1581150"/>
                <a:gd name="connsiteY3626" fmla="*/ 1647177 h 3181350"/>
                <a:gd name="connsiteX3627" fmla="*/ 794931 w 1581150"/>
                <a:gd name="connsiteY3627" fmla="*/ 1654892 h 3181350"/>
                <a:gd name="connsiteX3628" fmla="*/ 782454 w 1581150"/>
                <a:gd name="connsiteY3628" fmla="*/ 1674513 h 3181350"/>
                <a:gd name="connsiteX3629" fmla="*/ 780263 w 1581150"/>
                <a:gd name="connsiteY3629" fmla="*/ 1679085 h 3181350"/>
                <a:gd name="connsiteX3630" fmla="*/ 779501 w 1581150"/>
                <a:gd name="connsiteY3630" fmla="*/ 1664798 h 3181350"/>
                <a:gd name="connsiteX3631" fmla="*/ 782454 w 1581150"/>
                <a:gd name="connsiteY3631" fmla="*/ 1674513 h 3181350"/>
                <a:gd name="connsiteX3632" fmla="*/ 792264 w 1581150"/>
                <a:gd name="connsiteY3632" fmla="*/ 1541163 h 3181350"/>
                <a:gd name="connsiteX3633" fmla="*/ 799503 w 1581150"/>
                <a:gd name="connsiteY3633" fmla="*/ 1543259 h 3181350"/>
                <a:gd name="connsiteX3634" fmla="*/ 792264 w 1581150"/>
                <a:gd name="connsiteY3634" fmla="*/ 1541163 h 3181350"/>
                <a:gd name="connsiteX3635" fmla="*/ 780168 w 1581150"/>
                <a:gd name="connsiteY3635" fmla="*/ 1630127 h 3181350"/>
                <a:gd name="connsiteX3636" fmla="*/ 791407 w 1581150"/>
                <a:gd name="connsiteY3636" fmla="*/ 1627841 h 3181350"/>
                <a:gd name="connsiteX3637" fmla="*/ 783406 w 1581150"/>
                <a:gd name="connsiteY3637" fmla="*/ 1636699 h 3181350"/>
                <a:gd name="connsiteX3638" fmla="*/ 780168 w 1581150"/>
                <a:gd name="connsiteY3638" fmla="*/ 1630127 h 3181350"/>
                <a:gd name="connsiteX3639" fmla="*/ 774167 w 1581150"/>
                <a:gd name="connsiteY3639" fmla="*/ 1636032 h 3181350"/>
                <a:gd name="connsiteX3640" fmla="*/ 779596 w 1581150"/>
                <a:gd name="connsiteY3640" fmla="*/ 1638032 h 3181350"/>
                <a:gd name="connsiteX3641" fmla="*/ 777310 w 1581150"/>
                <a:gd name="connsiteY3641" fmla="*/ 1644128 h 3181350"/>
                <a:gd name="connsiteX3642" fmla="*/ 774167 w 1581150"/>
                <a:gd name="connsiteY3642" fmla="*/ 1636032 h 3181350"/>
                <a:gd name="connsiteX3643" fmla="*/ 771024 w 1581150"/>
                <a:gd name="connsiteY3643" fmla="*/ 1678419 h 3181350"/>
                <a:gd name="connsiteX3644" fmla="*/ 779310 w 1581150"/>
                <a:gd name="connsiteY3644" fmla="*/ 1691658 h 3181350"/>
                <a:gd name="connsiteX3645" fmla="*/ 793026 w 1581150"/>
                <a:gd name="connsiteY3645" fmla="*/ 1680038 h 3181350"/>
                <a:gd name="connsiteX3646" fmla="*/ 792074 w 1581150"/>
                <a:gd name="connsiteY3646" fmla="*/ 1692611 h 3181350"/>
                <a:gd name="connsiteX3647" fmla="*/ 816839 w 1581150"/>
                <a:gd name="connsiteY3647" fmla="*/ 1681848 h 3181350"/>
                <a:gd name="connsiteX3648" fmla="*/ 817506 w 1581150"/>
                <a:gd name="connsiteY3648" fmla="*/ 1672418 h 3181350"/>
                <a:gd name="connsiteX3649" fmla="*/ 807885 w 1581150"/>
                <a:gd name="connsiteY3649" fmla="*/ 1678037 h 3181350"/>
                <a:gd name="connsiteX3650" fmla="*/ 787407 w 1581150"/>
                <a:gd name="connsiteY3650" fmla="*/ 1679657 h 3181350"/>
                <a:gd name="connsiteX3651" fmla="*/ 786740 w 1581150"/>
                <a:gd name="connsiteY3651" fmla="*/ 1663845 h 3181350"/>
                <a:gd name="connsiteX3652" fmla="*/ 806838 w 1581150"/>
                <a:gd name="connsiteY3652" fmla="*/ 1666893 h 3181350"/>
                <a:gd name="connsiteX3653" fmla="*/ 802837 w 1581150"/>
                <a:gd name="connsiteY3653" fmla="*/ 1671370 h 3181350"/>
                <a:gd name="connsiteX3654" fmla="*/ 811981 w 1581150"/>
                <a:gd name="connsiteY3654" fmla="*/ 1672037 h 3181350"/>
                <a:gd name="connsiteX3655" fmla="*/ 810648 w 1581150"/>
                <a:gd name="connsiteY3655" fmla="*/ 1665655 h 3181350"/>
                <a:gd name="connsiteX3656" fmla="*/ 821316 w 1581150"/>
                <a:gd name="connsiteY3656" fmla="*/ 1671180 h 3181350"/>
                <a:gd name="connsiteX3657" fmla="*/ 824459 w 1581150"/>
                <a:gd name="connsiteY3657" fmla="*/ 1652511 h 3181350"/>
                <a:gd name="connsiteX3658" fmla="*/ 810838 w 1581150"/>
                <a:gd name="connsiteY3658" fmla="*/ 1662512 h 3181350"/>
                <a:gd name="connsiteX3659" fmla="*/ 815029 w 1581150"/>
                <a:gd name="connsiteY3659" fmla="*/ 1656511 h 3181350"/>
                <a:gd name="connsiteX3660" fmla="*/ 803885 w 1581150"/>
                <a:gd name="connsiteY3660" fmla="*/ 1657273 h 3181350"/>
                <a:gd name="connsiteX3661" fmla="*/ 802932 w 1581150"/>
                <a:gd name="connsiteY3661" fmla="*/ 1644605 h 3181350"/>
                <a:gd name="connsiteX3662" fmla="*/ 814743 w 1581150"/>
                <a:gd name="connsiteY3662" fmla="*/ 1634413 h 3181350"/>
                <a:gd name="connsiteX3663" fmla="*/ 823506 w 1581150"/>
                <a:gd name="connsiteY3663" fmla="*/ 1641366 h 3181350"/>
                <a:gd name="connsiteX3664" fmla="*/ 816267 w 1581150"/>
                <a:gd name="connsiteY3664" fmla="*/ 1639271 h 3181350"/>
                <a:gd name="connsiteX3665" fmla="*/ 838080 w 1581150"/>
                <a:gd name="connsiteY3665" fmla="*/ 1644033 h 3181350"/>
                <a:gd name="connsiteX3666" fmla="*/ 829126 w 1581150"/>
                <a:gd name="connsiteY3666" fmla="*/ 1640223 h 3181350"/>
                <a:gd name="connsiteX3667" fmla="*/ 829507 w 1581150"/>
                <a:gd name="connsiteY3667" fmla="*/ 1635556 h 3181350"/>
                <a:gd name="connsiteX3668" fmla="*/ 838461 w 1581150"/>
                <a:gd name="connsiteY3668" fmla="*/ 1639366 h 3181350"/>
                <a:gd name="connsiteX3669" fmla="*/ 849605 w 1581150"/>
                <a:gd name="connsiteY3669" fmla="*/ 1638604 h 3181350"/>
                <a:gd name="connsiteX3670" fmla="*/ 840747 w 1581150"/>
                <a:gd name="connsiteY3670" fmla="*/ 1633175 h 3181350"/>
                <a:gd name="connsiteX3671" fmla="*/ 855225 w 1581150"/>
                <a:gd name="connsiteY3671" fmla="*/ 1637366 h 3181350"/>
                <a:gd name="connsiteX3672" fmla="*/ 857415 w 1581150"/>
                <a:gd name="connsiteY3672" fmla="*/ 1632794 h 3181350"/>
                <a:gd name="connsiteX3673" fmla="*/ 847128 w 1581150"/>
                <a:gd name="connsiteY3673" fmla="*/ 1622602 h 3181350"/>
                <a:gd name="connsiteX3674" fmla="*/ 839318 w 1581150"/>
                <a:gd name="connsiteY3674" fmla="*/ 1628317 h 3181350"/>
                <a:gd name="connsiteX3675" fmla="*/ 831126 w 1581150"/>
                <a:gd name="connsiteY3675" fmla="*/ 1615077 h 3181350"/>
                <a:gd name="connsiteX3676" fmla="*/ 833508 w 1581150"/>
                <a:gd name="connsiteY3676" fmla="*/ 1607362 h 3181350"/>
                <a:gd name="connsiteX3677" fmla="*/ 835222 w 1581150"/>
                <a:gd name="connsiteY3677" fmla="*/ 1609077 h 3181350"/>
                <a:gd name="connsiteX3678" fmla="*/ 838842 w 1581150"/>
                <a:gd name="connsiteY3678" fmla="*/ 1609362 h 3181350"/>
                <a:gd name="connsiteX3679" fmla="*/ 840080 w 1581150"/>
                <a:gd name="connsiteY3679" fmla="*/ 1617363 h 3181350"/>
                <a:gd name="connsiteX3680" fmla="*/ 838461 w 1581150"/>
                <a:gd name="connsiteY3680" fmla="*/ 1614125 h 3181350"/>
                <a:gd name="connsiteX3681" fmla="*/ 847890 w 1581150"/>
                <a:gd name="connsiteY3681" fmla="*/ 1611648 h 3181350"/>
                <a:gd name="connsiteX3682" fmla="*/ 849224 w 1581150"/>
                <a:gd name="connsiteY3682" fmla="*/ 1618030 h 3181350"/>
                <a:gd name="connsiteX3683" fmla="*/ 858749 w 1581150"/>
                <a:gd name="connsiteY3683" fmla="*/ 1614030 h 3181350"/>
                <a:gd name="connsiteX3684" fmla="*/ 869226 w 1581150"/>
                <a:gd name="connsiteY3684" fmla="*/ 1622697 h 3181350"/>
                <a:gd name="connsiteX3685" fmla="*/ 876180 w 1581150"/>
                <a:gd name="connsiteY3685" fmla="*/ 1627936 h 3181350"/>
                <a:gd name="connsiteX3686" fmla="*/ 868274 w 1581150"/>
                <a:gd name="connsiteY3686" fmla="*/ 1635270 h 3181350"/>
                <a:gd name="connsiteX3687" fmla="*/ 873703 w 1581150"/>
                <a:gd name="connsiteY3687" fmla="*/ 1662416 h 3181350"/>
                <a:gd name="connsiteX3688" fmla="*/ 864750 w 1581150"/>
                <a:gd name="connsiteY3688" fmla="*/ 1658607 h 3181350"/>
                <a:gd name="connsiteX3689" fmla="*/ 871512 w 1581150"/>
                <a:gd name="connsiteY3689" fmla="*/ 1666989 h 3181350"/>
                <a:gd name="connsiteX3690" fmla="*/ 862178 w 1581150"/>
                <a:gd name="connsiteY3690" fmla="*/ 1693087 h 3181350"/>
                <a:gd name="connsiteX3691" fmla="*/ 856939 w 1581150"/>
                <a:gd name="connsiteY3691" fmla="*/ 1689563 h 3181350"/>
                <a:gd name="connsiteX3692" fmla="*/ 854748 w 1581150"/>
                <a:gd name="connsiteY3692" fmla="*/ 1694135 h 3181350"/>
                <a:gd name="connsiteX3693" fmla="*/ 860082 w 1581150"/>
                <a:gd name="connsiteY3693" fmla="*/ 1696135 h 3181350"/>
                <a:gd name="connsiteX3694" fmla="*/ 847986 w 1581150"/>
                <a:gd name="connsiteY3694" fmla="*/ 1709470 h 3181350"/>
                <a:gd name="connsiteX3695" fmla="*/ 849986 w 1581150"/>
                <a:gd name="connsiteY3695" fmla="*/ 1708041 h 3181350"/>
                <a:gd name="connsiteX3696" fmla="*/ 843128 w 1581150"/>
                <a:gd name="connsiteY3696" fmla="*/ 1701183 h 3181350"/>
                <a:gd name="connsiteX3697" fmla="*/ 828078 w 1581150"/>
                <a:gd name="connsiteY3697" fmla="*/ 1704803 h 3181350"/>
                <a:gd name="connsiteX3698" fmla="*/ 829698 w 1581150"/>
                <a:gd name="connsiteY3698" fmla="*/ 1708136 h 3181350"/>
                <a:gd name="connsiteX3699" fmla="*/ 842747 w 1581150"/>
                <a:gd name="connsiteY3699" fmla="*/ 1705946 h 3181350"/>
                <a:gd name="connsiteX3700" fmla="*/ 835032 w 1581150"/>
                <a:gd name="connsiteY3700" fmla="*/ 1710137 h 3181350"/>
                <a:gd name="connsiteX3701" fmla="*/ 858082 w 1581150"/>
                <a:gd name="connsiteY3701" fmla="*/ 1722900 h 3181350"/>
                <a:gd name="connsiteX3702" fmla="*/ 854082 w 1581150"/>
                <a:gd name="connsiteY3702" fmla="*/ 1727377 h 3181350"/>
                <a:gd name="connsiteX3703" fmla="*/ 829412 w 1581150"/>
                <a:gd name="connsiteY3703" fmla="*/ 1736521 h 3181350"/>
                <a:gd name="connsiteX3704" fmla="*/ 820268 w 1581150"/>
                <a:gd name="connsiteY3704" fmla="*/ 1735854 h 3181350"/>
                <a:gd name="connsiteX3705" fmla="*/ 809886 w 1581150"/>
                <a:gd name="connsiteY3705" fmla="*/ 1727186 h 3181350"/>
                <a:gd name="connsiteX3706" fmla="*/ 817506 w 1581150"/>
                <a:gd name="connsiteY3706" fmla="*/ 1724615 h 3181350"/>
                <a:gd name="connsiteX3707" fmla="*/ 819982 w 1581150"/>
                <a:gd name="connsiteY3707" fmla="*/ 1715376 h 3181350"/>
                <a:gd name="connsiteX3708" fmla="*/ 810552 w 1581150"/>
                <a:gd name="connsiteY3708" fmla="*/ 1717852 h 3181350"/>
                <a:gd name="connsiteX3709" fmla="*/ 810267 w 1581150"/>
                <a:gd name="connsiteY3709" fmla="*/ 1720995 h 3181350"/>
                <a:gd name="connsiteX3710" fmla="*/ 794169 w 1581150"/>
                <a:gd name="connsiteY3710" fmla="*/ 1713470 h 3181350"/>
                <a:gd name="connsiteX3711" fmla="*/ 798075 w 1581150"/>
                <a:gd name="connsiteY3711" fmla="*/ 1710613 h 3181350"/>
                <a:gd name="connsiteX3712" fmla="*/ 794646 w 1581150"/>
                <a:gd name="connsiteY3712" fmla="*/ 1707184 h 3181350"/>
                <a:gd name="connsiteX3713" fmla="*/ 786645 w 1581150"/>
                <a:gd name="connsiteY3713" fmla="*/ 1716042 h 3181350"/>
                <a:gd name="connsiteX3714" fmla="*/ 798837 w 1581150"/>
                <a:gd name="connsiteY3714" fmla="*/ 1726424 h 3181350"/>
                <a:gd name="connsiteX3715" fmla="*/ 789788 w 1581150"/>
                <a:gd name="connsiteY3715" fmla="*/ 1724234 h 3181350"/>
                <a:gd name="connsiteX3716" fmla="*/ 794455 w 1581150"/>
                <a:gd name="connsiteY3716" fmla="*/ 1735569 h 3181350"/>
                <a:gd name="connsiteX3717" fmla="*/ 803885 w 1581150"/>
                <a:gd name="connsiteY3717" fmla="*/ 1733092 h 3181350"/>
                <a:gd name="connsiteX3718" fmla="*/ 796551 w 1581150"/>
                <a:gd name="connsiteY3718" fmla="*/ 1732520 h 3181350"/>
                <a:gd name="connsiteX3719" fmla="*/ 801027 w 1581150"/>
                <a:gd name="connsiteY3719" fmla="*/ 1721852 h 3181350"/>
                <a:gd name="connsiteX3720" fmla="*/ 815029 w 1581150"/>
                <a:gd name="connsiteY3720" fmla="*/ 1732330 h 3181350"/>
                <a:gd name="connsiteX3721" fmla="*/ 812743 w 1581150"/>
                <a:gd name="connsiteY3721" fmla="*/ 1738426 h 3181350"/>
                <a:gd name="connsiteX3722" fmla="*/ 803313 w 1581150"/>
                <a:gd name="connsiteY3722" fmla="*/ 1740902 h 3181350"/>
                <a:gd name="connsiteX3723" fmla="*/ 806361 w 1581150"/>
                <a:gd name="connsiteY3723" fmla="*/ 1748999 h 3181350"/>
                <a:gd name="connsiteX3724" fmla="*/ 784930 w 1581150"/>
                <a:gd name="connsiteY3724" fmla="*/ 1739474 h 3181350"/>
                <a:gd name="connsiteX3725" fmla="*/ 791026 w 1581150"/>
                <a:gd name="connsiteY3725" fmla="*/ 1732044 h 3181350"/>
                <a:gd name="connsiteX3726" fmla="*/ 781787 w 1581150"/>
                <a:gd name="connsiteY3726" fmla="*/ 1732902 h 3181350"/>
                <a:gd name="connsiteX3727" fmla="*/ 787692 w 1581150"/>
                <a:gd name="connsiteY3727" fmla="*/ 1727091 h 3181350"/>
                <a:gd name="connsiteX3728" fmla="*/ 763880 w 1581150"/>
                <a:gd name="connsiteY3728" fmla="*/ 1725282 h 3181350"/>
                <a:gd name="connsiteX3729" fmla="*/ 767976 w 1581150"/>
                <a:gd name="connsiteY3729" fmla="*/ 1719281 h 3181350"/>
                <a:gd name="connsiteX3730" fmla="*/ 788169 w 1581150"/>
                <a:gd name="connsiteY3730" fmla="*/ 1720805 h 3181350"/>
                <a:gd name="connsiteX3731" fmla="*/ 775691 w 1581150"/>
                <a:gd name="connsiteY3731" fmla="*/ 1715185 h 3181350"/>
                <a:gd name="connsiteX3732" fmla="*/ 766547 w 1581150"/>
                <a:gd name="connsiteY3732" fmla="*/ 1689277 h 3181350"/>
                <a:gd name="connsiteX3733" fmla="*/ 763118 w 1581150"/>
                <a:gd name="connsiteY3733" fmla="*/ 1691087 h 3181350"/>
                <a:gd name="connsiteX3734" fmla="*/ 764070 w 1581150"/>
                <a:gd name="connsiteY3734" fmla="*/ 1682990 h 3181350"/>
                <a:gd name="connsiteX3735" fmla="*/ 771024 w 1581150"/>
                <a:gd name="connsiteY3735" fmla="*/ 1678419 h 3181350"/>
                <a:gd name="connsiteX3736" fmla="*/ 796836 w 1581150"/>
                <a:gd name="connsiteY3736" fmla="*/ 1678704 h 3181350"/>
                <a:gd name="connsiteX3737" fmla="*/ 805885 w 1581150"/>
                <a:gd name="connsiteY3737" fmla="*/ 1680990 h 3181350"/>
                <a:gd name="connsiteX3738" fmla="*/ 794455 w 1581150"/>
                <a:gd name="connsiteY3738" fmla="*/ 1686419 h 3181350"/>
                <a:gd name="connsiteX3739" fmla="*/ 796836 w 1581150"/>
                <a:gd name="connsiteY3739" fmla="*/ 1678704 h 3181350"/>
                <a:gd name="connsiteX3740" fmla="*/ 184665 w 1581150"/>
                <a:gd name="connsiteY3740" fmla="*/ 2784080 h 3181350"/>
                <a:gd name="connsiteX3741" fmla="*/ 187141 w 1581150"/>
                <a:gd name="connsiteY3741" fmla="*/ 2792082 h 3181350"/>
                <a:gd name="connsiteX3742" fmla="*/ 183617 w 1581150"/>
                <a:gd name="connsiteY3742" fmla="*/ 2791605 h 3181350"/>
                <a:gd name="connsiteX3743" fmla="*/ 184665 w 1581150"/>
                <a:gd name="connsiteY3743" fmla="*/ 2784080 h 3181350"/>
                <a:gd name="connsiteX3744" fmla="*/ 175044 w 1581150"/>
                <a:gd name="connsiteY3744" fmla="*/ 2813608 h 3181350"/>
                <a:gd name="connsiteX3745" fmla="*/ 179616 w 1581150"/>
                <a:gd name="connsiteY3745" fmla="*/ 2806560 h 3181350"/>
                <a:gd name="connsiteX3746" fmla="*/ 175044 w 1581150"/>
                <a:gd name="connsiteY3746" fmla="*/ 2813608 h 3181350"/>
                <a:gd name="connsiteX3747" fmla="*/ 173616 w 1581150"/>
                <a:gd name="connsiteY3747" fmla="*/ 2861138 h 3181350"/>
                <a:gd name="connsiteX3748" fmla="*/ 163900 w 1581150"/>
                <a:gd name="connsiteY3748" fmla="*/ 2866091 h 3181350"/>
                <a:gd name="connsiteX3749" fmla="*/ 158757 w 1581150"/>
                <a:gd name="connsiteY3749" fmla="*/ 2851613 h 3181350"/>
                <a:gd name="connsiteX3750" fmla="*/ 167805 w 1581150"/>
                <a:gd name="connsiteY3750" fmla="*/ 2851232 h 3181350"/>
                <a:gd name="connsiteX3751" fmla="*/ 163614 w 1581150"/>
                <a:gd name="connsiteY3751" fmla="*/ 2855328 h 3181350"/>
                <a:gd name="connsiteX3752" fmla="*/ 173616 w 1581150"/>
                <a:gd name="connsiteY3752" fmla="*/ 2861138 h 3181350"/>
                <a:gd name="connsiteX3753" fmla="*/ 162376 w 1581150"/>
                <a:gd name="connsiteY3753" fmla="*/ 2750457 h 3181350"/>
                <a:gd name="connsiteX3754" fmla="*/ 175235 w 1581150"/>
                <a:gd name="connsiteY3754" fmla="*/ 2749029 h 3181350"/>
                <a:gd name="connsiteX3755" fmla="*/ 162376 w 1581150"/>
                <a:gd name="connsiteY3755" fmla="*/ 2750457 h 3181350"/>
                <a:gd name="connsiteX3756" fmla="*/ 168853 w 1581150"/>
                <a:gd name="connsiteY3756" fmla="*/ 2087898 h 3181350"/>
                <a:gd name="connsiteX3757" fmla="*/ 178188 w 1581150"/>
                <a:gd name="connsiteY3757" fmla="*/ 2087041 h 3181350"/>
                <a:gd name="connsiteX3758" fmla="*/ 172187 w 1581150"/>
                <a:gd name="connsiteY3758" fmla="*/ 2092947 h 3181350"/>
                <a:gd name="connsiteX3759" fmla="*/ 167996 w 1581150"/>
                <a:gd name="connsiteY3759" fmla="*/ 2100471 h 3181350"/>
                <a:gd name="connsiteX3760" fmla="*/ 170091 w 1581150"/>
                <a:gd name="connsiteY3760" fmla="*/ 2097519 h 3181350"/>
                <a:gd name="connsiteX3761" fmla="*/ 162852 w 1581150"/>
                <a:gd name="connsiteY3761" fmla="*/ 2095423 h 3181350"/>
                <a:gd name="connsiteX3762" fmla="*/ 168853 w 1581150"/>
                <a:gd name="connsiteY3762" fmla="*/ 2087898 h 3181350"/>
                <a:gd name="connsiteX3763" fmla="*/ 160947 w 1581150"/>
                <a:gd name="connsiteY3763" fmla="*/ 2071611 h 3181350"/>
                <a:gd name="connsiteX3764" fmla="*/ 166948 w 1581150"/>
                <a:gd name="connsiteY3764" fmla="*/ 2065800 h 3181350"/>
                <a:gd name="connsiteX3765" fmla="*/ 160947 w 1581150"/>
                <a:gd name="connsiteY3765" fmla="*/ 2071611 h 3181350"/>
                <a:gd name="connsiteX3766" fmla="*/ 185712 w 1581150"/>
                <a:gd name="connsiteY3766" fmla="*/ 2109711 h 3181350"/>
                <a:gd name="connsiteX3767" fmla="*/ 177711 w 1581150"/>
                <a:gd name="connsiteY3767" fmla="*/ 2093423 h 3181350"/>
                <a:gd name="connsiteX3768" fmla="*/ 188951 w 1581150"/>
                <a:gd name="connsiteY3768" fmla="*/ 2091041 h 3181350"/>
                <a:gd name="connsiteX3769" fmla="*/ 184950 w 1581150"/>
                <a:gd name="connsiteY3769" fmla="*/ 2095518 h 3181350"/>
                <a:gd name="connsiteX3770" fmla="*/ 185712 w 1581150"/>
                <a:gd name="connsiteY3770" fmla="*/ 2109711 h 3181350"/>
                <a:gd name="connsiteX3771" fmla="*/ 175616 w 1581150"/>
                <a:gd name="connsiteY3771" fmla="*/ 2121522 h 3181350"/>
                <a:gd name="connsiteX3772" fmla="*/ 169996 w 1581150"/>
                <a:gd name="connsiteY3772" fmla="*/ 2122665 h 3181350"/>
                <a:gd name="connsiteX3773" fmla="*/ 183045 w 1581150"/>
                <a:gd name="connsiteY3773" fmla="*/ 2122093 h 3181350"/>
                <a:gd name="connsiteX3774" fmla="*/ 171425 w 1581150"/>
                <a:gd name="connsiteY3774" fmla="*/ 2129142 h 3181350"/>
                <a:gd name="connsiteX3775" fmla="*/ 166281 w 1581150"/>
                <a:gd name="connsiteY3775" fmla="*/ 2123998 h 3181350"/>
                <a:gd name="connsiteX3776" fmla="*/ 175616 w 1581150"/>
                <a:gd name="connsiteY3776" fmla="*/ 2121522 h 3181350"/>
                <a:gd name="connsiteX3777" fmla="*/ 183141 w 1581150"/>
                <a:gd name="connsiteY3777" fmla="*/ 2144191 h 3181350"/>
                <a:gd name="connsiteX3778" fmla="*/ 184379 w 1581150"/>
                <a:gd name="connsiteY3778" fmla="*/ 2152192 h 3181350"/>
                <a:gd name="connsiteX3779" fmla="*/ 175806 w 1581150"/>
                <a:gd name="connsiteY3779" fmla="*/ 2143715 h 3181350"/>
                <a:gd name="connsiteX3780" fmla="*/ 183141 w 1581150"/>
                <a:gd name="connsiteY3780" fmla="*/ 2144191 h 3181350"/>
                <a:gd name="connsiteX3781" fmla="*/ 215049 w 1581150"/>
                <a:gd name="connsiteY3781" fmla="*/ 2113235 h 3181350"/>
                <a:gd name="connsiteX3782" fmla="*/ 215811 w 1581150"/>
                <a:gd name="connsiteY3782" fmla="*/ 2122093 h 3181350"/>
                <a:gd name="connsiteX3783" fmla="*/ 209811 w 1581150"/>
                <a:gd name="connsiteY3783" fmla="*/ 2120855 h 3181350"/>
                <a:gd name="connsiteX3784" fmla="*/ 209525 w 1581150"/>
                <a:gd name="connsiteY3784" fmla="*/ 2119807 h 3181350"/>
                <a:gd name="connsiteX3785" fmla="*/ 215049 w 1581150"/>
                <a:gd name="connsiteY3785" fmla="*/ 2113235 h 3181350"/>
                <a:gd name="connsiteX3786" fmla="*/ 227527 w 1581150"/>
                <a:gd name="connsiteY3786" fmla="*/ 2077897 h 3181350"/>
                <a:gd name="connsiteX3787" fmla="*/ 230480 w 1581150"/>
                <a:gd name="connsiteY3787" fmla="*/ 2081326 h 3181350"/>
                <a:gd name="connsiteX3788" fmla="*/ 226670 w 1581150"/>
                <a:gd name="connsiteY3788" fmla="*/ 2079611 h 3181350"/>
                <a:gd name="connsiteX3789" fmla="*/ 227527 w 1581150"/>
                <a:gd name="connsiteY3789" fmla="*/ 2077897 h 3181350"/>
                <a:gd name="connsiteX3790" fmla="*/ 233242 w 1581150"/>
                <a:gd name="connsiteY3790" fmla="*/ 2077897 h 3181350"/>
                <a:gd name="connsiteX3791" fmla="*/ 236766 w 1581150"/>
                <a:gd name="connsiteY3791" fmla="*/ 2081040 h 3181350"/>
                <a:gd name="connsiteX3792" fmla="*/ 233814 w 1581150"/>
                <a:gd name="connsiteY3792" fmla="*/ 2080469 h 3181350"/>
                <a:gd name="connsiteX3793" fmla="*/ 233242 w 1581150"/>
                <a:gd name="connsiteY3793" fmla="*/ 2077897 h 3181350"/>
                <a:gd name="connsiteX3794" fmla="*/ 246101 w 1581150"/>
                <a:gd name="connsiteY3794" fmla="*/ 2061038 h 3181350"/>
                <a:gd name="connsiteX3795" fmla="*/ 251721 w 1581150"/>
                <a:gd name="connsiteY3795" fmla="*/ 2061705 h 3181350"/>
                <a:gd name="connsiteX3796" fmla="*/ 244958 w 1581150"/>
                <a:gd name="connsiteY3796" fmla="*/ 2064276 h 3181350"/>
                <a:gd name="connsiteX3797" fmla="*/ 246101 w 1581150"/>
                <a:gd name="connsiteY3797" fmla="*/ 2061038 h 3181350"/>
                <a:gd name="connsiteX3798" fmla="*/ 265246 w 1581150"/>
                <a:gd name="connsiteY3798" fmla="*/ 2004936 h 3181350"/>
                <a:gd name="connsiteX3799" fmla="*/ 264198 w 1581150"/>
                <a:gd name="connsiteY3799" fmla="*/ 2000935 h 3181350"/>
                <a:gd name="connsiteX3800" fmla="*/ 264579 w 1581150"/>
                <a:gd name="connsiteY3800" fmla="*/ 1999506 h 3181350"/>
                <a:gd name="connsiteX3801" fmla="*/ 265246 w 1581150"/>
                <a:gd name="connsiteY3801" fmla="*/ 2004936 h 3181350"/>
                <a:gd name="connsiteX3802" fmla="*/ 256388 w 1581150"/>
                <a:gd name="connsiteY3802" fmla="*/ 2003888 h 3181350"/>
                <a:gd name="connsiteX3803" fmla="*/ 256388 w 1581150"/>
                <a:gd name="connsiteY3803" fmla="*/ 2003697 h 3181350"/>
                <a:gd name="connsiteX3804" fmla="*/ 256864 w 1581150"/>
                <a:gd name="connsiteY3804" fmla="*/ 2003888 h 3181350"/>
                <a:gd name="connsiteX3805" fmla="*/ 256388 w 1581150"/>
                <a:gd name="connsiteY3805" fmla="*/ 2003888 h 3181350"/>
                <a:gd name="connsiteX3806" fmla="*/ 248768 w 1581150"/>
                <a:gd name="connsiteY3806" fmla="*/ 1986076 h 3181350"/>
                <a:gd name="connsiteX3807" fmla="*/ 251911 w 1581150"/>
                <a:gd name="connsiteY3807" fmla="*/ 1981409 h 3181350"/>
                <a:gd name="connsiteX3808" fmla="*/ 252292 w 1581150"/>
                <a:gd name="connsiteY3808" fmla="*/ 1981790 h 3181350"/>
                <a:gd name="connsiteX3809" fmla="*/ 254578 w 1581150"/>
                <a:gd name="connsiteY3809" fmla="*/ 1977599 h 3181350"/>
                <a:gd name="connsiteX3810" fmla="*/ 258483 w 1581150"/>
                <a:gd name="connsiteY3810" fmla="*/ 1980361 h 3181350"/>
                <a:gd name="connsiteX3811" fmla="*/ 253721 w 1581150"/>
                <a:gd name="connsiteY3811" fmla="*/ 1984933 h 3181350"/>
                <a:gd name="connsiteX3812" fmla="*/ 250197 w 1581150"/>
                <a:gd name="connsiteY3812" fmla="*/ 1986743 h 3181350"/>
                <a:gd name="connsiteX3813" fmla="*/ 253816 w 1581150"/>
                <a:gd name="connsiteY3813" fmla="*/ 1987028 h 3181350"/>
                <a:gd name="connsiteX3814" fmla="*/ 251435 w 1581150"/>
                <a:gd name="connsiteY3814" fmla="*/ 1991029 h 3181350"/>
                <a:gd name="connsiteX3815" fmla="*/ 248768 w 1581150"/>
                <a:gd name="connsiteY3815" fmla="*/ 1986076 h 3181350"/>
                <a:gd name="connsiteX3816" fmla="*/ 248292 w 1581150"/>
                <a:gd name="connsiteY3816" fmla="*/ 1991505 h 3181350"/>
                <a:gd name="connsiteX3817" fmla="*/ 247625 w 1581150"/>
                <a:gd name="connsiteY3817" fmla="*/ 1991410 h 3181350"/>
                <a:gd name="connsiteX3818" fmla="*/ 248292 w 1581150"/>
                <a:gd name="connsiteY3818" fmla="*/ 1991505 h 3181350"/>
                <a:gd name="connsiteX3819" fmla="*/ 263055 w 1581150"/>
                <a:gd name="connsiteY3819" fmla="*/ 1976932 h 3181350"/>
                <a:gd name="connsiteX3820" fmla="*/ 265056 w 1581150"/>
                <a:gd name="connsiteY3820" fmla="*/ 1976741 h 3181350"/>
                <a:gd name="connsiteX3821" fmla="*/ 267342 w 1581150"/>
                <a:gd name="connsiteY3821" fmla="*/ 1978551 h 3181350"/>
                <a:gd name="connsiteX3822" fmla="*/ 263055 w 1581150"/>
                <a:gd name="connsiteY3822" fmla="*/ 1976932 h 3181350"/>
                <a:gd name="connsiteX3823" fmla="*/ 237338 w 1581150"/>
                <a:gd name="connsiteY3823" fmla="*/ 1854250 h 3181350"/>
                <a:gd name="connsiteX3824" fmla="*/ 237719 w 1581150"/>
                <a:gd name="connsiteY3824" fmla="*/ 1856917 h 3181350"/>
                <a:gd name="connsiteX3825" fmla="*/ 264960 w 1581150"/>
                <a:gd name="connsiteY3825" fmla="*/ 1855679 h 3181350"/>
                <a:gd name="connsiteX3826" fmla="*/ 266103 w 1581150"/>
                <a:gd name="connsiteY3826" fmla="*/ 1861013 h 3181350"/>
                <a:gd name="connsiteX3827" fmla="*/ 261627 w 1581150"/>
                <a:gd name="connsiteY3827" fmla="*/ 1858251 h 3181350"/>
                <a:gd name="connsiteX3828" fmla="*/ 262293 w 1581150"/>
                <a:gd name="connsiteY3828" fmla="*/ 1861203 h 3181350"/>
                <a:gd name="connsiteX3829" fmla="*/ 253721 w 1581150"/>
                <a:gd name="connsiteY3829" fmla="*/ 1871205 h 3181350"/>
                <a:gd name="connsiteX3830" fmla="*/ 252959 w 1581150"/>
                <a:gd name="connsiteY3830" fmla="*/ 1867394 h 3181350"/>
                <a:gd name="connsiteX3831" fmla="*/ 253435 w 1581150"/>
                <a:gd name="connsiteY3831" fmla="*/ 1867109 h 3181350"/>
                <a:gd name="connsiteX3832" fmla="*/ 250101 w 1581150"/>
                <a:gd name="connsiteY3832" fmla="*/ 1862156 h 3181350"/>
                <a:gd name="connsiteX3833" fmla="*/ 238957 w 1581150"/>
                <a:gd name="connsiteY3833" fmla="*/ 1862918 h 3181350"/>
                <a:gd name="connsiteX3834" fmla="*/ 237338 w 1581150"/>
                <a:gd name="connsiteY3834" fmla="*/ 1854250 h 3181350"/>
                <a:gd name="connsiteX3835" fmla="*/ 250578 w 1581150"/>
                <a:gd name="connsiteY3835" fmla="*/ 1833866 h 3181350"/>
                <a:gd name="connsiteX3836" fmla="*/ 251054 w 1581150"/>
                <a:gd name="connsiteY3836" fmla="*/ 1838629 h 3181350"/>
                <a:gd name="connsiteX3837" fmla="*/ 246768 w 1581150"/>
                <a:gd name="connsiteY3837" fmla="*/ 1833581 h 3181350"/>
                <a:gd name="connsiteX3838" fmla="*/ 250578 w 1581150"/>
                <a:gd name="connsiteY3838" fmla="*/ 1833866 h 3181350"/>
                <a:gd name="connsiteX3839" fmla="*/ 192189 w 1581150"/>
                <a:gd name="connsiteY3839" fmla="*/ 1624698 h 3181350"/>
                <a:gd name="connsiteX3840" fmla="*/ 194094 w 1581150"/>
                <a:gd name="connsiteY3840" fmla="*/ 1624412 h 3181350"/>
                <a:gd name="connsiteX3841" fmla="*/ 197714 w 1581150"/>
                <a:gd name="connsiteY3841" fmla="*/ 1628317 h 3181350"/>
                <a:gd name="connsiteX3842" fmla="*/ 195999 w 1581150"/>
                <a:gd name="connsiteY3842" fmla="*/ 1630508 h 3181350"/>
                <a:gd name="connsiteX3843" fmla="*/ 192189 w 1581150"/>
                <a:gd name="connsiteY3843" fmla="*/ 1624698 h 3181350"/>
                <a:gd name="connsiteX3844" fmla="*/ 197714 w 1581150"/>
                <a:gd name="connsiteY3844" fmla="*/ 1590312 h 3181350"/>
                <a:gd name="connsiteX3845" fmla="*/ 198285 w 1581150"/>
                <a:gd name="connsiteY3845" fmla="*/ 1590312 h 3181350"/>
                <a:gd name="connsiteX3846" fmla="*/ 198190 w 1581150"/>
                <a:gd name="connsiteY3846" fmla="*/ 1590979 h 3181350"/>
                <a:gd name="connsiteX3847" fmla="*/ 197714 w 1581150"/>
                <a:gd name="connsiteY3847" fmla="*/ 1590312 h 3181350"/>
                <a:gd name="connsiteX3848" fmla="*/ 192094 w 1581150"/>
                <a:gd name="connsiteY3848" fmla="*/ 1595932 h 3181350"/>
                <a:gd name="connsiteX3849" fmla="*/ 191904 w 1581150"/>
                <a:gd name="connsiteY3849" fmla="*/ 1594694 h 3181350"/>
                <a:gd name="connsiteX3850" fmla="*/ 195904 w 1581150"/>
                <a:gd name="connsiteY3850" fmla="*/ 1590884 h 3181350"/>
                <a:gd name="connsiteX3851" fmla="*/ 192094 w 1581150"/>
                <a:gd name="connsiteY3851" fmla="*/ 1595932 h 3181350"/>
                <a:gd name="connsiteX3852" fmla="*/ 200095 w 1581150"/>
                <a:gd name="connsiteY3852" fmla="*/ 1553165 h 3181350"/>
                <a:gd name="connsiteX3853" fmla="*/ 203048 w 1581150"/>
                <a:gd name="connsiteY3853" fmla="*/ 1552784 h 3181350"/>
                <a:gd name="connsiteX3854" fmla="*/ 204667 w 1581150"/>
                <a:gd name="connsiteY3854" fmla="*/ 1556022 h 3181350"/>
                <a:gd name="connsiteX3855" fmla="*/ 203524 w 1581150"/>
                <a:gd name="connsiteY3855" fmla="*/ 1556975 h 3181350"/>
                <a:gd name="connsiteX3856" fmla="*/ 200095 w 1581150"/>
                <a:gd name="connsiteY3856" fmla="*/ 1553165 h 3181350"/>
                <a:gd name="connsiteX3857" fmla="*/ 191046 w 1581150"/>
                <a:gd name="connsiteY3857" fmla="*/ 1539353 h 3181350"/>
                <a:gd name="connsiteX3858" fmla="*/ 190665 w 1581150"/>
                <a:gd name="connsiteY3858" fmla="*/ 1540782 h 3181350"/>
                <a:gd name="connsiteX3859" fmla="*/ 186855 w 1581150"/>
                <a:gd name="connsiteY3859" fmla="*/ 1537448 h 3181350"/>
                <a:gd name="connsiteX3860" fmla="*/ 196571 w 1581150"/>
                <a:gd name="connsiteY3860" fmla="*/ 1539830 h 3181350"/>
                <a:gd name="connsiteX3861" fmla="*/ 195142 w 1581150"/>
                <a:gd name="connsiteY3861" fmla="*/ 1533448 h 3181350"/>
                <a:gd name="connsiteX3862" fmla="*/ 195333 w 1581150"/>
                <a:gd name="connsiteY3862" fmla="*/ 1533448 h 3181350"/>
                <a:gd name="connsiteX3863" fmla="*/ 200000 w 1581150"/>
                <a:gd name="connsiteY3863" fmla="*/ 1540211 h 3181350"/>
                <a:gd name="connsiteX3864" fmla="*/ 195618 w 1581150"/>
                <a:gd name="connsiteY3864" fmla="*/ 1541354 h 3181350"/>
                <a:gd name="connsiteX3865" fmla="*/ 191046 w 1581150"/>
                <a:gd name="connsiteY3865" fmla="*/ 1539353 h 3181350"/>
                <a:gd name="connsiteX3866" fmla="*/ 220288 w 1581150"/>
                <a:gd name="connsiteY3866" fmla="*/ 1542973 h 3181350"/>
                <a:gd name="connsiteX3867" fmla="*/ 217812 w 1581150"/>
                <a:gd name="connsiteY3867" fmla="*/ 1542211 h 3181350"/>
                <a:gd name="connsiteX3868" fmla="*/ 216478 w 1581150"/>
                <a:gd name="connsiteY3868" fmla="*/ 1551260 h 3181350"/>
                <a:gd name="connsiteX3869" fmla="*/ 208001 w 1581150"/>
                <a:gd name="connsiteY3869" fmla="*/ 1554308 h 3181350"/>
                <a:gd name="connsiteX3870" fmla="*/ 206953 w 1581150"/>
                <a:gd name="connsiteY3870" fmla="*/ 1548307 h 3181350"/>
                <a:gd name="connsiteX3871" fmla="*/ 214478 w 1581150"/>
                <a:gd name="connsiteY3871" fmla="*/ 1545735 h 3181350"/>
                <a:gd name="connsiteX3872" fmla="*/ 208858 w 1581150"/>
                <a:gd name="connsiteY3872" fmla="*/ 1544211 h 3181350"/>
                <a:gd name="connsiteX3873" fmla="*/ 218002 w 1581150"/>
                <a:gd name="connsiteY3873" fmla="*/ 1536306 h 3181350"/>
                <a:gd name="connsiteX3874" fmla="*/ 220669 w 1581150"/>
                <a:gd name="connsiteY3874" fmla="*/ 1536782 h 3181350"/>
                <a:gd name="connsiteX3875" fmla="*/ 221241 w 1581150"/>
                <a:gd name="connsiteY3875" fmla="*/ 1535448 h 3181350"/>
                <a:gd name="connsiteX3876" fmla="*/ 224003 w 1581150"/>
                <a:gd name="connsiteY3876" fmla="*/ 1535544 h 3181350"/>
                <a:gd name="connsiteX3877" fmla="*/ 220288 w 1581150"/>
                <a:gd name="connsiteY3877" fmla="*/ 1542973 h 3181350"/>
                <a:gd name="connsiteX3878" fmla="*/ 220383 w 1581150"/>
                <a:gd name="connsiteY3878" fmla="*/ 1542973 h 3181350"/>
                <a:gd name="connsiteX3879" fmla="*/ 231337 w 1581150"/>
                <a:gd name="connsiteY3879" fmla="*/ 1540877 h 3181350"/>
                <a:gd name="connsiteX3880" fmla="*/ 220383 w 1581150"/>
                <a:gd name="connsiteY3880" fmla="*/ 1542973 h 3181350"/>
                <a:gd name="connsiteX3881" fmla="*/ 269056 w 1581150"/>
                <a:gd name="connsiteY3881" fmla="*/ 1557641 h 3181350"/>
                <a:gd name="connsiteX3882" fmla="*/ 270961 w 1581150"/>
                <a:gd name="connsiteY3882" fmla="*/ 1554403 h 3181350"/>
                <a:gd name="connsiteX3883" fmla="*/ 273438 w 1581150"/>
                <a:gd name="connsiteY3883" fmla="*/ 1556784 h 3181350"/>
                <a:gd name="connsiteX3884" fmla="*/ 269342 w 1581150"/>
                <a:gd name="connsiteY3884" fmla="*/ 1560023 h 3181350"/>
                <a:gd name="connsiteX3885" fmla="*/ 267151 w 1581150"/>
                <a:gd name="connsiteY3885" fmla="*/ 1559070 h 3181350"/>
                <a:gd name="connsiteX3886" fmla="*/ 264579 w 1581150"/>
                <a:gd name="connsiteY3886" fmla="*/ 1562023 h 3181350"/>
                <a:gd name="connsiteX3887" fmla="*/ 261627 w 1581150"/>
                <a:gd name="connsiteY3887" fmla="*/ 1559165 h 3181350"/>
                <a:gd name="connsiteX3888" fmla="*/ 261817 w 1581150"/>
                <a:gd name="connsiteY3888" fmla="*/ 1557165 h 3181350"/>
                <a:gd name="connsiteX3889" fmla="*/ 269056 w 1581150"/>
                <a:gd name="connsiteY3889" fmla="*/ 1557641 h 3181350"/>
                <a:gd name="connsiteX3890" fmla="*/ 291249 w 1581150"/>
                <a:gd name="connsiteY3890" fmla="*/ 1545164 h 3181350"/>
                <a:gd name="connsiteX3891" fmla="*/ 296583 w 1581150"/>
                <a:gd name="connsiteY3891" fmla="*/ 1545831 h 3181350"/>
                <a:gd name="connsiteX3892" fmla="*/ 290202 w 1581150"/>
                <a:gd name="connsiteY3892" fmla="*/ 1552689 h 3181350"/>
                <a:gd name="connsiteX3893" fmla="*/ 291249 w 1581150"/>
                <a:gd name="connsiteY3893" fmla="*/ 1545164 h 3181350"/>
                <a:gd name="connsiteX3894" fmla="*/ 296202 w 1581150"/>
                <a:gd name="connsiteY3894" fmla="*/ 1561166 h 3181350"/>
                <a:gd name="connsiteX3895" fmla="*/ 291154 w 1581150"/>
                <a:gd name="connsiteY3895" fmla="*/ 1571357 h 3181350"/>
                <a:gd name="connsiteX3896" fmla="*/ 283629 w 1581150"/>
                <a:gd name="connsiteY3896" fmla="*/ 1573453 h 3181350"/>
                <a:gd name="connsiteX3897" fmla="*/ 286677 w 1581150"/>
                <a:gd name="connsiteY3897" fmla="*/ 1564595 h 3181350"/>
                <a:gd name="connsiteX3898" fmla="*/ 274962 w 1581150"/>
                <a:gd name="connsiteY3898" fmla="*/ 1558499 h 3181350"/>
                <a:gd name="connsiteX3899" fmla="*/ 276295 w 1581150"/>
                <a:gd name="connsiteY3899" fmla="*/ 1549450 h 3181350"/>
                <a:gd name="connsiteX3900" fmla="*/ 296202 w 1581150"/>
                <a:gd name="connsiteY3900" fmla="*/ 1561166 h 3181350"/>
                <a:gd name="connsiteX3901" fmla="*/ 302394 w 1581150"/>
                <a:gd name="connsiteY3901" fmla="*/ 1580406 h 3181350"/>
                <a:gd name="connsiteX3902" fmla="*/ 291535 w 1581150"/>
                <a:gd name="connsiteY3902" fmla="*/ 1580597 h 3181350"/>
                <a:gd name="connsiteX3903" fmla="*/ 292869 w 1581150"/>
                <a:gd name="connsiteY3903" fmla="*/ 1571548 h 3181350"/>
                <a:gd name="connsiteX3904" fmla="*/ 301727 w 1581150"/>
                <a:gd name="connsiteY3904" fmla="*/ 1572691 h 3181350"/>
                <a:gd name="connsiteX3905" fmla="*/ 302394 w 1581150"/>
                <a:gd name="connsiteY3905" fmla="*/ 1580406 h 3181350"/>
                <a:gd name="connsiteX3906" fmla="*/ 328587 w 1581150"/>
                <a:gd name="connsiteY3906" fmla="*/ 1485252 h 3181350"/>
                <a:gd name="connsiteX3907" fmla="*/ 333255 w 1581150"/>
                <a:gd name="connsiteY3907" fmla="*/ 1478108 h 3181350"/>
                <a:gd name="connsiteX3908" fmla="*/ 343446 w 1581150"/>
                <a:gd name="connsiteY3908" fmla="*/ 1482489 h 3181350"/>
                <a:gd name="connsiteX3909" fmla="*/ 336588 w 1581150"/>
                <a:gd name="connsiteY3909" fmla="*/ 1492395 h 3181350"/>
                <a:gd name="connsiteX3910" fmla="*/ 333255 w 1581150"/>
                <a:gd name="connsiteY3910" fmla="*/ 1490395 h 3181350"/>
                <a:gd name="connsiteX3911" fmla="*/ 335445 w 1581150"/>
                <a:gd name="connsiteY3911" fmla="*/ 1487633 h 3181350"/>
                <a:gd name="connsiteX3912" fmla="*/ 328587 w 1581150"/>
                <a:gd name="connsiteY3912" fmla="*/ 1485252 h 3181350"/>
                <a:gd name="connsiteX3913" fmla="*/ 330588 w 1581150"/>
                <a:gd name="connsiteY3913" fmla="*/ 1408575 h 3181350"/>
                <a:gd name="connsiteX3914" fmla="*/ 328302 w 1581150"/>
                <a:gd name="connsiteY3914" fmla="*/ 1399050 h 3181350"/>
                <a:gd name="connsiteX3915" fmla="*/ 318967 w 1581150"/>
                <a:gd name="connsiteY3915" fmla="*/ 1388668 h 3181350"/>
                <a:gd name="connsiteX3916" fmla="*/ 332302 w 1581150"/>
                <a:gd name="connsiteY3916" fmla="*/ 1396478 h 3181350"/>
                <a:gd name="connsiteX3917" fmla="*/ 330588 w 1581150"/>
                <a:gd name="connsiteY3917" fmla="*/ 1408575 h 3181350"/>
                <a:gd name="connsiteX3918" fmla="*/ 330588 w 1581150"/>
                <a:gd name="connsiteY3918" fmla="*/ 1420862 h 3181350"/>
                <a:gd name="connsiteX3919" fmla="*/ 343446 w 1581150"/>
                <a:gd name="connsiteY3919" fmla="*/ 1431721 h 3181350"/>
                <a:gd name="connsiteX3920" fmla="*/ 342780 w 1581150"/>
                <a:gd name="connsiteY3920" fmla="*/ 1436293 h 3181350"/>
                <a:gd name="connsiteX3921" fmla="*/ 338684 w 1581150"/>
                <a:gd name="connsiteY3921" fmla="*/ 1434388 h 3181350"/>
                <a:gd name="connsiteX3922" fmla="*/ 340970 w 1581150"/>
                <a:gd name="connsiteY3922" fmla="*/ 1432102 h 3181350"/>
                <a:gd name="connsiteX3923" fmla="*/ 328111 w 1581150"/>
                <a:gd name="connsiteY3923" fmla="*/ 1427340 h 3181350"/>
                <a:gd name="connsiteX3924" fmla="*/ 330588 w 1581150"/>
                <a:gd name="connsiteY3924" fmla="*/ 1420862 h 3181350"/>
                <a:gd name="connsiteX3925" fmla="*/ 326873 w 1581150"/>
                <a:gd name="connsiteY3925" fmla="*/ 1374285 h 3181350"/>
                <a:gd name="connsiteX3926" fmla="*/ 326778 w 1581150"/>
                <a:gd name="connsiteY3926" fmla="*/ 1375047 h 3181350"/>
                <a:gd name="connsiteX3927" fmla="*/ 325349 w 1581150"/>
                <a:gd name="connsiteY3927" fmla="*/ 1369427 h 3181350"/>
                <a:gd name="connsiteX3928" fmla="*/ 332397 w 1581150"/>
                <a:gd name="connsiteY3928" fmla="*/ 1375714 h 3181350"/>
                <a:gd name="connsiteX3929" fmla="*/ 326873 w 1581150"/>
                <a:gd name="connsiteY3929" fmla="*/ 1374285 h 3181350"/>
                <a:gd name="connsiteX3930" fmla="*/ 327349 w 1581150"/>
                <a:gd name="connsiteY3930" fmla="*/ 1368189 h 3181350"/>
                <a:gd name="connsiteX3931" fmla="*/ 326016 w 1581150"/>
                <a:gd name="connsiteY3931" fmla="*/ 1364951 h 3181350"/>
                <a:gd name="connsiteX3932" fmla="*/ 338398 w 1581150"/>
                <a:gd name="connsiteY3932" fmla="*/ 1366475 h 3181350"/>
                <a:gd name="connsiteX3933" fmla="*/ 327349 w 1581150"/>
                <a:gd name="connsiteY3933" fmla="*/ 1368189 h 3181350"/>
                <a:gd name="connsiteX3934" fmla="*/ 346113 w 1581150"/>
                <a:gd name="connsiteY3934" fmla="*/ 1362855 h 3181350"/>
                <a:gd name="connsiteX3935" fmla="*/ 341541 w 1581150"/>
                <a:gd name="connsiteY3935" fmla="*/ 1369999 h 3181350"/>
                <a:gd name="connsiteX3936" fmla="*/ 346113 w 1581150"/>
                <a:gd name="connsiteY3936" fmla="*/ 1362855 h 3181350"/>
                <a:gd name="connsiteX3937" fmla="*/ 351447 w 1581150"/>
                <a:gd name="connsiteY3937" fmla="*/ 1426577 h 3181350"/>
                <a:gd name="connsiteX3938" fmla="*/ 354781 w 1581150"/>
                <a:gd name="connsiteY3938" fmla="*/ 1440865 h 3181350"/>
                <a:gd name="connsiteX3939" fmla="*/ 347923 w 1581150"/>
                <a:gd name="connsiteY3939" fmla="*/ 1438484 h 3181350"/>
                <a:gd name="connsiteX3940" fmla="*/ 349733 w 1581150"/>
                <a:gd name="connsiteY3940" fmla="*/ 1450961 h 3181350"/>
                <a:gd name="connsiteX3941" fmla="*/ 351447 w 1581150"/>
                <a:gd name="connsiteY3941" fmla="*/ 1426577 h 3181350"/>
                <a:gd name="connsiteX3942" fmla="*/ 364592 w 1581150"/>
                <a:gd name="connsiteY3942" fmla="*/ 1392573 h 3181350"/>
                <a:gd name="connsiteX3943" fmla="*/ 362782 w 1581150"/>
                <a:gd name="connsiteY3943" fmla="*/ 1397240 h 3181350"/>
                <a:gd name="connsiteX3944" fmla="*/ 359639 w 1581150"/>
                <a:gd name="connsiteY3944" fmla="*/ 1396860 h 3181350"/>
                <a:gd name="connsiteX3945" fmla="*/ 360306 w 1581150"/>
                <a:gd name="connsiteY3945" fmla="*/ 1395716 h 3181350"/>
                <a:gd name="connsiteX3946" fmla="*/ 364592 w 1581150"/>
                <a:gd name="connsiteY3946" fmla="*/ 1392573 h 3181350"/>
                <a:gd name="connsiteX3947" fmla="*/ 384213 w 1581150"/>
                <a:gd name="connsiteY3947" fmla="*/ 1184547 h 3181350"/>
                <a:gd name="connsiteX3948" fmla="*/ 385166 w 1581150"/>
                <a:gd name="connsiteY3948" fmla="*/ 1184452 h 3181350"/>
                <a:gd name="connsiteX3949" fmla="*/ 385166 w 1581150"/>
                <a:gd name="connsiteY3949" fmla="*/ 1184738 h 3181350"/>
                <a:gd name="connsiteX3950" fmla="*/ 392119 w 1581150"/>
                <a:gd name="connsiteY3950" fmla="*/ 1189977 h 3181350"/>
                <a:gd name="connsiteX3951" fmla="*/ 384594 w 1581150"/>
                <a:gd name="connsiteY3951" fmla="*/ 1188071 h 3181350"/>
                <a:gd name="connsiteX3952" fmla="*/ 384213 w 1581150"/>
                <a:gd name="connsiteY3952" fmla="*/ 1184547 h 3181350"/>
                <a:gd name="connsiteX3953" fmla="*/ 398691 w 1581150"/>
                <a:gd name="connsiteY3953" fmla="*/ 1102442 h 3181350"/>
                <a:gd name="connsiteX3954" fmla="*/ 401168 w 1581150"/>
                <a:gd name="connsiteY3954" fmla="*/ 1100061 h 3181350"/>
                <a:gd name="connsiteX3955" fmla="*/ 406026 w 1581150"/>
                <a:gd name="connsiteY3955" fmla="*/ 1102727 h 3181350"/>
                <a:gd name="connsiteX3956" fmla="*/ 400311 w 1581150"/>
                <a:gd name="connsiteY3956" fmla="*/ 1105394 h 3181350"/>
                <a:gd name="connsiteX3957" fmla="*/ 398691 w 1581150"/>
                <a:gd name="connsiteY3957" fmla="*/ 1102442 h 3181350"/>
                <a:gd name="connsiteX3958" fmla="*/ 377260 w 1581150"/>
                <a:gd name="connsiteY3958" fmla="*/ 1075296 h 3181350"/>
                <a:gd name="connsiteX3959" fmla="*/ 378975 w 1581150"/>
                <a:gd name="connsiteY3959" fmla="*/ 1078725 h 3181350"/>
                <a:gd name="connsiteX3960" fmla="*/ 374784 w 1581150"/>
                <a:gd name="connsiteY3960" fmla="*/ 1075105 h 3181350"/>
                <a:gd name="connsiteX3961" fmla="*/ 377260 w 1581150"/>
                <a:gd name="connsiteY3961" fmla="*/ 1075296 h 3181350"/>
                <a:gd name="connsiteX3962" fmla="*/ 411074 w 1581150"/>
                <a:gd name="connsiteY3962" fmla="*/ 1082535 h 3181350"/>
                <a:gd name="connsiteX3963" fmla="*/ 408121 w 1581150"/>
                <a:gd name="connsiteY3963" fmla="*/ 1090536 h 3181350"/>
                <a:gd name="connsiteX3964" fmla="*/ 402597 w 1581150"/>
                <a:gd name="connsiteY3964" fmla="*/ 1090155 h 3181350"/>
                <a:gd name="connsiteX3965" fmla="*/ 403644 w 1581150"/>
                <a:gd name="connsiteY3965" fmla="*/ 1085106 h 3181350"/>
                <a:gd name="connsiteX3966" fmla="*/ 396405 w 1581150"/>
                <a:gd name="connsiteY3966" fmla="*/ 1087678 h 3181350"/>
                <a:gd name="connsiteX3967" fmla="*/ 385071 w 1581150"/>
                <a:gd name="connsiteY3967" fmla="*/ 1080725 h 3181350"/>
                <a:gd name="connsiteX3968" fmla="*/ 387547 w 1581150"/>
                <a:gd name="connsiteY3968" fmla="*/ 1079201 h 3181350"/>
                <a:gd name="connsiteX3969" fmla="*/ 386880 w 1581150"/>
                <a:gd name="connsiteY3969" fmla="*/ 1078725 h 3181350"/>
                <a:gd name="connsiteX3970" fmla="*/ 392119 w 1581150"/>
                <a:gd name="connsiteY3970" fmla="*/ 1079391 h 3181350"/>
                <a:gd name="connsiteX3971" fmla="*/ 391833 w 1581150"/>
                <a:gd name="connsiteY3971" fmla="*/ 1077963 h 3181350"/>
                <a:gd name="connsiteX3972" fmla="*/ 390976 w 1581150"/>
                <a:gd name="connsiteY3972" fmla="*/ 1082630 h 3181350"/>
                <a:gd name="connsiteX3973" fmla="*/ 411074 w 1581150"/>
                <a:gd name="connsiteY3973" fmla="*/ 1082535 h 3181350"/>
                <a:gd name="connsiteX3974" fmla="*/ 335826 w 1581150"/>
                <a:gd name="connsiteY3974" fmla="*/ 1034433 h 3181350"/>
                <a:gd name="connsiteX3975" fmla="*/ 339065 w 1581150"/>
                <a:gd name="connsiteY3975" fmla="*/ 1034624 h 3181350"/>
                <a:gd name="connsiteX3976" fmla="*/ 337922 w 1581150"/>
                <a:gd name="connsiteY3976" fmla="*/ 1030242 h 3181350"/>
                <a:gd name="connsiteX3977" fmla="*/ 346399 w 1581150"/>
                <a:gd name="connsiteY3977" fmla="*/ 1032147 h 3181350"/>
                <a:gd name="connsiteX3978" fmla="*/ 336969 w 1581150"/>
                <a:gd name="connsiteY3978" fmla="*/ 1047863 h 3181350"/>
                <a:gd name="connsiteX3979" fmla="*/ 335826 w 1581150"/>
                <a:gd name="connsiteY3979" fmla="*/ 1034433 h 3181350"/>
                <a:gd name="connsiteX3980" fmla="*/ 360401 w 1581150"/>
                <a:gd name="connsiteY3980" fmla="*/ 970044 h 3181350"/>
                <a:gd name="connsiteX3981" fmla="*/ 360020 w 1581150"/>
                <a:gd name="connsiteY3981" fmla="*/ 970806 h 3181350"/>
                <a:gd name="connsiteX3982" fmla="*/ 354781 w 1581150"/>
                <a:gd name="connsiteY3982" fmla="*/ 973568 h 3181350"/>
                <a:gd name="connsiteX3983" fmla="*/ 349066 w 1581150"/>
                <a:gd name="connsiteY3983" fmla="*/ 972425 h 3181350"/>
                <a:gd name="connsiteX3984" fmla="*/ 351352 w 1581150"/>
                <a:gd name="connsiteY3984" fmla="*/ 968520 h 3181350"/>
                <a:gd name="connsiteX3985" fmla="*/ 360401 w 1581150"/>
                <a:gd name="connsiteY3985" fmla="*/ 970044 h 3181350"/>
                <a:gd name="connsiteX3986" fmla="*/ 327159 w 1581150"/>
                <a:gd name="connsiteY3986" fmla="*/ 950232 h 3181350"/>
                <a:gd name="connsiteX3987" fmla="*/ 329730 w 1581150"/>
                <a:gd name="connsiteY3987" fmla="*/ 948518 h 3181350"/>
                <a:gd name="connsiteX3988" fmla="*/ 327159 w 1581150"/>
                <a:gd name="connsiteY3988" fmla="*/ 950232 h 3181350"/>
                <a:gd name="connsiteX3989" fmla="*/ 328016 w 1581150"/>
                <a:gd name="connsiteY3989" fmla="*/ 946803 h 3181350"/>
                <a:gd name="connsiteX3990" fmla="*/ 320015 w 1581150"/>
                <a:gd name="connsiteY3990" fmla="*/ 939660 h 3181350"/>
                <a:gd name="connsiteX3991" fmla="*/ 320967 w 1581150"/>
                <a:gd name="connsiteY3991" fmla="*/ 938135 h 3181350"/>
                <a:gd name="connsiteX3992" fmla="*/ 329540 w 1581150"/>
                <a:gd name="connsiteY3992" fmla="*/ 937850 h 3181350"/>
                <a:gd name="connsiteX3993" fmla="*/ 326778 w 1581150"/>
                <a:gd name="connsiteY3993" fmla="*/ 932992 h 3181350"/>
                <a:gd name="connsiteX3994" fmla="*/ 332207 w 1581150"/>
                <a:gd name="connsiteY3994" fmla="*/ 934230 h 3181350"/>
                <a:gd name="connsiteX3995" fmla="*/ 332207 w 1581150"/>
                <a:gd name="connsiteY3995" fmla="*/ 940802 h 3181350"/>
                <a:gd name="connsiteX3996" fmla="*/ 328016 w 1581150"/>
                <a:gd name="connsiteY3996" fmla="*/ 946803 h 3181350"/>
                <a:gd name="connsiteX3997" fmla="*/ 355734 w 1581150"/>
                <a:gd name="connsiteY3997" fmla="*/ 904131 h 3181350"/>
                <a:gd name="connsiteX3998" fmla="*/ 357543 w 1581150"/>
                <a:gd name="connsiteY3998" fmla="*/ 902988 h 3181350"/>
                <a:gd name="connsiteX3999" fmla="*/ 357543 w 1581150"/>
                <a:gd name="connsiteY3999" fmla="*/ 905941 h 3181350"/>
                <a:gd name="connsiteX4000" fmla="*/ 355353 w 1581150"/>
                <a:gd name="connsiteY4000" fmla="*/ 906893 h 3181350"/>
                <a:gd name="connsiteX4001" fmla="*/ 352400 w 1581150"/>
                <a:gd name="connsiteY4001" fmla="*/ 904703 h 3181350"/>
                <a:gd name="connsiteX4002" fmla="*/ 349923 w 1581150"/>
                <a:gd name="connsiteY4002" fmla="*/ 913942 h 3181350"/>
                <a:gd name="connsiteX4003" fmla="*/ 354019 w 1581150"/>
                <a:gd name="connsiteY4003" fmla="*/ 898797 h 3181350"/>
                <a:gd name="connsiteX4004" fmla="*/ 355734 w 1581150"/>
                <a:gd name="connsiteY4004" fmla="*/ 904131 h 3181350"/>
                <a:gd name="connsiteX4005" fmla="*/ 271914 w 1581150"/>
                <a:gd name="connsiteY4005" fmla="*/ 551420 h 3181350"/>
                <a:gd name="connsiteX4006" fmla="*/ 273152 w 1581150"/>
                <a:gd name="connsiteY4006" fmla="*/ 553516 h 3181350"/>
                <a:gd name="connsiteX4007" fmla="*/ 268294 w 1581150"/>
                <a:gd name="connsiteY4007" fmla="*/ 555611 h 3181350"/>
                <a:gd name="connsiteX4008" fmla="*/ 271914 w 1581150"/>
                <a:gd name="connsiteY4008" fmla="*/ 551420 h 3181350"/>
                <a:gd name="connsiteX4009" fmla="*/ 351162 w 1581150"/>
                <a:gd name="connsiteY4009" fmla="*/ 571994 h 3181350"/>
                <a:gd name="connsiteX4010" fmla="*/ 351638 w 1581150"/>
                <a:gd name="connsiteY4010" fmla="*/ 571518 h 3181350"/>
                <a:gd name="connsiteX4011" fmla="*/ 351447 w 1581150"/>
                <a:gd name="connsiteY4011" fmla="*/ 571994 h 3181350"/>
                <a:gd name="connsiteX4012" fmla="*/ 351162 w 1581150"/>
                <a:gd name="connsiteY4012" fmla="*/ 571994 h 3181350"/>
                <a:gd name="connsiteX4013" fmla="*/ 373545 w 1581150"/>
                <a:gd name="connsiteY4013" fmla="*/ 566756 h 3181350"/>
                <a:gd name="connsiteX4014" fmla="*/ 383356 w 1581150"/>
                <a:gd name="connsiteY4014" fmla="*/ 572280 h 3181350"/>
                <a:gd name="connsiteX4015" fmla="*/ 378879 w 1581150"/>
                <a:gd name="connsiteY4015" fmla="*/ 571613 h 3181350"/>
                <a:gd name="connsiteX4016" fmla="*/ 378975 w 1581150"/>
                <a:gd name="connsiteY4016" fmla="*/ 570851 h 3181350"/>
                <a:gd name="connsiteX4017" fmla="*/ 373545 w 1581150"/>
                <a:gd name="connsiteY4017" fmla="*/ 566756 h 3181350"/>
                <a:gd name="connsiteX4018" fmla="*/ 387261 w 1581150"/>
                <a:gd name="connsiteY4018" fmla="*/ 569613 h 3181350"/>
                <a:gd name="connsiteX4019" fmla="*/ 392119 w 1581150"/>
                <a:gd name="connsiteY4019" fmla="*/ 560945 h 3181350"/>
                <a:gd name="connsiteX4020" fmla="*/ 387261 w 1581150"/>
                <a:gd name="connsiteY4020" fmla="*/ 569613 h 3181350"/>
                <a:gd name="connsiteX4021" fmla="*/ 391452 w 1581150"/>
                <a:gd name="connsiteY4021" fmla="*/ 594759 h 3181350"/>
                <a:gd name="connsiteX4022" fmla="*/ 397834 w 1581150"/>
                <a:gd name="connsiteY4022" fmla="*/ 597045 h 3181350"/>
                <a:gd name="connsiteX4023" fmla="*/ 396310 w 1581150"/>
                <a:gd name="connsiteY4023" fmla="*/ 599141 h 3181350"/>
                <a:gd name="connsiteX4024" fmla="*/ 383451 w 1581150"/>
                <a:gd name="connsiteY4024" fmla="*/ 601808 h 3181350"/>
                <a:gd name="connsiteX4025" fmla="*/ 382880 w 1581150"/>
                <a:gd name="connsiteY4025" fmla="*/ 601331 h 3181350"/>
                <a:gd name="connsiteX4026" fmla="*/ 382689 w 1581150"/>
                <a:gd name="connsiteY4026" fmla="*/ 601712 h 3181350"/>
                <a:gd name="connsiteX4027" fmla="*/ 378689 w 1581150"/>
                <a:gd name="connsiteY4027" fmla="*/ 600760 h 3181350"/>
                <a:gd name="connsiteX4028" fmla="*/ 378498 w 1581150"/>
                <a:gd name="connsiteY4028" fmla="*/ 595331 h 3181350"/>
                <a:gd name="connsiteX4029" fmla="*/ 382023 w 1581150"/>
                <a:gd name="connsiteY4029" fmla="*/ 595045 h 3181350"/>
                <a:gd name="connsiteX4030" fmla="*/ 378879 w 1581150"/>
                <a:gd name="connsiteY4030" fmla="*/ 591521 h 3181350"/>
                <a:gd name="connsiteX4031" fmla="*/ 379356 w 1581150"/>
                <a:gd name="connsiteY4031" fmla="*/ 591330 h 3181350"/>
                <a:gd name="connsiteX4032" fmla="*/ 391452 w 1581150"/>
                <a:gd name="connsiteY4032" fmla="*/ 594759 h 3181350"/>
                <a:gd name="connsiteX4033" fmla="*/ 409550 w 1581150"/>
                <a:gd name="connsiteY4033" fmla="*/ 578376 h 3181350"/>
                <a:gd name="connsiteX4034" fmla="*/ 407454 w 1581150"/>
                <a:gd name="connsiteY4034" fmla="*/ 584091 h 3181350"/>
                <a:gd name="connsiteX4035" fmla="*/ 411455 w 1581150"/>
                <a:gd name="connsiteY4035" fmla="*/ 582758 h 3181350"/>
                <a:gd name="connsiteX4036" fmla="*/ 410312 w 1581150"/>
                <a:gd name="connsiteY4036" fmla="*/ 584853 h 3181350"/>
                <a:gd name="connsiteX4037" fmla="*/ 403263 w 1581150"/>
                <a:gd name="connsiteY4037" fmla="*/ 583996 h 3181350"/>
                <a:gd name="connsiteX4038" fmla="*/ 406978 w 1581150"/>
                <a:gd name="connsiteY4038" fmla="*/ 582948 h 3181350"/>
                <a:gd name="connsiteX4039" fmla="*/ 409550 w 1581150"/>
                <a:gd name="connsiteY4039" fmla="*/ 578376 h 3181350"/>
                <a:gd name="connsiteX4040" fmla="*/ 421075 w 1581150"/>
                <a:gd name="connsiteY4040" fmla="*/ 573995 h 3181350"/>
                <a:gd name="connsiteX4041" fmla="*/ 425076 w 1581150"/>
                <a:gd name="connsiteY4041" fmla="*/ 572375 h 3181350"/>
                <a:gd name="connsiteX4042" fmla="*/ 420885 w 1581150"/>
                <a:gd name="connsiteY4042" fmla="*/ 586187 h 3181350"/>
                <a:gd name="connsiteX4043" fmla="*/ 413741 w 1581150"/>
                <a:gd name="connsiteY4043" fmla="*/ 585329 h 3181350"/>
                <a:gd name="connsiteX4044" fmla="*/ 414122 w 1581150"/>
                <a:gd name="connsiteY4044" fmla="*/ 582186 h 3181350"/>
                <a:gd name="connsiteX4045" fmla="*/ 416789 w 1581150"/>
                <a:gd name="connsiteY4045" fmla="*/ 580091 h 3181350"/>
                <a:gd name="connsiteX4046" fmla="*/ 415836 w 1581150"/>
                <a:gd name="connsiteY4046" fmla="*/ 580186 h 3181350"/>
                <a:gd name="connsiteX4047" fmla="*/ 415074 w 1581150"/>
                <a:gd name="connsiteY4047" fmla="*/ 576281 h 3181350"/>
                <a:gd name="connsiteX4048" fmla="*/ 413169 w 1581150"/>
                <a:gd name="connsiteY4048" fmla="*/ 577900 h 3181350"/>
                <a:gd name="connsiteX4049" fmla="*/ 413741 w 1581150"/>
                <a:gd name="connsiteY4049" fmla="*/ 571899 h 3181350"/>
                <a:gd name="connsiteX4050" fmla="*/ 411741 w 1581150"/>
                <a:gd name="connsiteY4050" fmla="*/ 571709 h 3181350"/>
                <a:gd name="connsiteX4051" fmla="*/ 410598 w 1581150"/>
                <a:gd name="connsiteY4051" fmla="*/ 569518 h 3181350"/>
                <a:gd name="connsiteX4052" fmla="*/ 423837 w 1581150"/>
                <a:gd name="connsiteY4052" fmla="*/ 565041 h 3181350"/>
                <a:gd name="connsiteX4053" fmla="*/ 424790 w 1581150"/>
                <a:gd name="connsiteY4053" fmla="*/ 568184 h 3181350"/>
                <a:gd name="connsiteX4054" fmla="*/ 413836 w 1581150"/>
                <a:gd name="connsiteY4054" fmla="*/ 570375 h 3181350"/>
                <a:gd name="connsiteX4055" fmla="*/ 421075 w 1581150"/>
                <a:gd name="connsiteY4055" fmla="*/ 573995 h 3181350"/>
                <a:gd name="connsiteX4056" fmla="*/ 428695 w 1581150"/>
                <a:gd name="connsiteY4056" fmla="*/ 596283 h 3181350"/>
                <a:gd name="connsiteX4057" fmla="*/ 428695 w 1581150"/>
                <a:gd name="connsiteY4057" fmla="*/ 596569 h 3181350"/>
                <a:gd name="connsiteX4058" fmla="*/ 428600 w 1581150"/>
                <a:gd name="connsiteY4058" fmla="*/ 596378 h 3181350"/>
                <a:gd name="connsiteX4059" fmla="*/ 428695 w 1581150"/>
                <a:gd name="connsiteY4059" fmla="*/ 596283 h 3181350"/>
                <a:gd name="connsiteX4060" fmla="*/ 435744 w 1581150"/>
                <a:gd name="connsiteY4060" fmla="*/ 603046 h 3181350"/>
                <a:gd name="connsiteX4061" fmla="*/ 437649 w 1581150"/>
                <a:gd name="connsiteY4061" fmla="*/ 598950 h 3181350"/>
                <a:gd name="connsiteX4062" fmla="*/ 435744 w 1581150"/>
                <a:gd name="connsiteY4062" fmla="*/ 603046 h 3181350"/>
                <a:gd name="connsiteX4063" fmla="*/ 449650 w 1581150"/>
                <a:gd name="connsiteY4063" fmla="*/ 612761 h 3181350"/>
                <a:gd name="connsiteX4064" fmla="*/ 447459 w 1581150"/>
                <a:gd name="connsiteY4064" fmla="*/ 615524 h 3181350"/>
                <a:gd name="connsiteX4065" fmla="*/ 452317 w 1581150"/>
                <a:gd name="connsiteY4065" fmla="*/ 619238 h 3181350"/>
                <a:gd name="connsiteX4066" fmla="*/ 453555 w 1581150"/>
                <a:gd name="connsiteY4066" fmla="*/ 619048 h 3181350"/>
                <a:gd name="connsiteX4067" fmla="*/ 445078 w 1581150"/>
                <a:gd name="connsiteY4067" fmla="*/ 624668 h 3181350"/>
                <a:gd name="connsiteX4068" fmla="*/ 444602 w 1581150"/>
                <a:gd name="connsiteY4068" fmla="*/ 619810 h 3181350"/>
                <a:gd name="connsiteX4069" fmla="*/ 445364 w 1581150"/>
                <a:gd name="connsiteY4069" fmla="*/ 618381 h 3181350"/>
                <a:gd name="connsiteX4070" fmla="*/ 444888 w 1581150"/>
                <a:gd name="connsiteY4070" fmla="*/ 618381 h 3181350"/>
                <a:gd name="connsiteX4071" fmla="*/ 446126 w 1581150"/>
                <a:gd name="connsiteY4071" fmla="*/ 612095 h 3181350"/>
                <a:gd name="connsiteX4072" fmla="*/ 441554 w 1581150"/>
                <a:gd name="connsiteY4072" fmla="*/ 611047 h 3181350"/>
                <a:gd name="connsiteX4073" fmla="*/ 447745 w 1581150"/>
                <a:gd name="connsiteY4073" fmla="*/ 601712 h 3181350"/>
                <a:gd name="connsiteX4074" fmla="*/ 451269 w 1581150"/>
                <a:gd name="connsiteY4074" fmla="*/ 602189 h 3181350"/>
                <a:gd name="connsiteX4075" fmla="*/ 449650 w 1581150"/>
                <a:gd name="connsiteY4075" fmla="*/ 612761 h 3181350"/>
                <a:gd name="connsiteX4076" fmla="*/ 502038 w 1581150"/>
                <a:gd name="connsiteY4076" fmla="*/ 737729 h 3181350"/>
                <a:gd name="connsiteX4077" fmla="*/ 502704 w 1581150"/>
                <a:gd name="connsiteY4077" fmla="*/ 745540 h 3181350"/>
                <a:gd name="connsiteX4078" fmla="*/ 515944 w 1581150"/>
                <a:gd name="connsiteY4078" fmla="*/ 741063 h 3181350"/>
                <a:gd name="connsiteX4079" fmla="*/ 517373 w 1581150"/>
                <a:gd name="connsiteY4079" fmla="*/ 756589 h 3181350"/>
                <a:gd name="connsiteX4080" fmla="*/ 503466 w 1581150"/>
                <a:gd name="connsiteY4080" fmla="*/ 765638 h 3181350"/>
                <a:gd name="connsiteX4081" fmla="*/ 496608 w 1581150"/>
                <a:gd name="connsiteY4081" fmla="*/ 763256 h 3181350"/>
                <a:gd name="connsiteX4082" fmla="*/ 496418 w 1581150"/>
                <a:gd name="connsiteY4082" fmla="*/ 763542 h 3181350"/>
                <a:gd name="connsiteX4083" fmla="*/ 489655 w 1581150"/>
                <a:gd name="connsiteY4083" fmla="*/ 744683 h 3181350"/>
                <a:gd name="connsiteX4084" fmla="*/ 490798 w 1581150"/>
                <a:gd name="connsiteY4084" fmla="*/ 738110 h 3181350"/>
                <a:gd name="connsiteX4085" fmla="*/ 492798 w 1581150"/>
                <a:gd name="connsiteY4085" fmla="*/ 739730 h 3181350"/>
                <a:gd name="connsiteX4086" fmla="*/ 502038 w 1581150"/>
                <a:gd name="connsiteY4086" fmla="*/ 737729 h 3181350"/>
                <a:gd name="connsiteX4087" fmla="*/ 494227 w 1581150"/>
                <a:gd name="connsiteY4087" fmla="*/ 729062 h 3181350"/>
                <a:gd name="connsiteX4088" fmla="*/ 496894 w 1581150"/>
                <a:gd name="connsiteY4088" fmla="*/ 723252 h 3181350"/>
                <a:gd name="connsiteX4089" fmla="*/ 505276 w 1581150"/>
                <a:gd name="connsiteY4089" fmla="*/ 727347 h 3181350"/>
                <a:gd name="connsiteX4090" fmla="*/ 506419 w 1581150"/>
                <a:gd name="connsiteY4090" fmla="*/ 732110 h 3181350"/>
                <a:gd name="connsiteX4091" fmla="*/ 494227 w 1581150"/>
                <a:gd name="connsiteY4091" fmla="*/ 729062 h 3181350"/>
                <a:gd name="connsiteX4092" fmla="*/ 536994 w 1581150"/>
                <a:gd name="connsiteY4092" fmla="*/ 682008 h 3181350"/>
                <a:gd name="connsiteX4093" fmla="*/ 537471 w 1581150"/>
                <a:gd name="connsiteY4093" fmla="*/ 691343 h 3181350"/>
                <a:gd name="connsiteX4094" fmla="*/ 525945 w 1581150"/>
                <a:gd name="connsiteY4094" fmla="*/ 696105 h 3181350"/>
                <a:gd name="connsiteX4095" fmla="*/ 512420 w 1581150"/>
                <a:gd name="connsiteY4095" fmla="*/ 689819 h 3181350"/>
                <a:gd name="connsiteX4096" fmla="*/ 511563 w 1581150"/>
                <a:gd name="connsiteY4096" fmla="*/ 683532 h 3181350"/>
                <a:gd name="connsiteX4097" fmla="*/ 536994 w 1581150"/>
                <a:gd name="connsiteY4097" fmla="*/ 682008 h 3181350"/>
                <a:gd name="connsiteX4098" fmla="*/ 525374 w 1581150"/>
                <a:gd name="connsiteY4098" fmla="*/ 649814 h 3181350"/>
                <a:gd name="connsiteX4099" fmla="*/ 538614 w 1581150"/>
                <a:gd name="connsiteY4099" fmla="*/ 645337 h 3181350"/>
                <a:gd name="connsiteX4100" fmla="*/ 525374 w 1581150"/>
                <a:gd name="connsiteY4100" fmla="*/ 649814 h 3181350"/>
                <a:gd name="connsiteX4101" fmla="*/ 186284 w 1581150"/>
                <a:gd name="connsiteY4101" fmla="*/ 2127046 h 3181350"/>
                <a:gd name="connsiteX4102" fmla="*/ 191046 w 1581150"/>
                <a:gd name="connsiteY4102" fmla="*/ 2138476 h 3181350"/>
                <a:gd name="connsiteX4103" fmla="*/ 186284 w 1581150"/>
                <a:gd name="connsiteY4103" fmla="*/ 2127046 h 3181350"/>
                <a:gd name="connsiteX4104" fmla="*/ 241148 w 1581150"/>
                <a:gd name="connsiteY4104" fmla="*/ 2123522 h 3181350"/>
                <a:gd name="connsiteX4105" fmla="*/ 241815 w 1581150"/>
                <a:gd name="connsiteY4105" fmla="*/ 2123617 h 3181350"/>
                <a:gd name="connsiteX4106" fmla="*/ 241338 w 1581150"/>
                <a:gd name="connsiteY4106" fmla="*/ 2124189 h 3181350"/>
                <a:gd name="connsiteX4107" fmla="*/ 241148 w 1581150"/>
                <a:gd name="connsiteY4107" fmla="*/ 2123522 h 3181350"/>
                <a:gd name="connsiteX4108" fmla="*/ 254197 w 1581150"/>
                <a:gd name="connsiteY4108" fmla="*/ 2081993 h 3181350"/>
                <a:gd name="connsiteX4109" fmla="*/ 254864 w 1581150"/>
                <a:gd name="connsiteY4109" fmla="*/ 2081326 h 3181350"/>
                <a:gd name="connsiteX4110" fmla="*/ 257721 w 1581150"/>
                <a:gd name="connsiteY4110" fmla="*/ 2083422 h 3181350"/>
                <a:gd name="connsiteX4111" fmla="*/ 256769 w 1581150"/>
                <a:gd name="connsiteY4111" fmla="*/ 2079897 h 3181350"/>
                <a:gd name="connsiteX4112" fmla="*/ 270485 w 1581150"/>
                <a:gd name="connsiteY4112" fmla="*/ 2080850 h 3181350"/>
                <a:gd name="connsiteX4113" fmla="*/ 267246 w 1581150"/>
                <a:gd name="connsiteY4113" fmla="*/ 2082564 h 3181350"/>
                <a:gd name="connsiteX4114" fmla="*/ 266961 w 1581150"/>
                <a:gd name="connsiteY4114" fmla="*/ 2082374 h 3181350"/>
                <a:gd name="connsiteX4115" fmla="*/ 266580 w 1581150"/>
                <a:gd name="connsiteY4115" fmla="*/ 2082850 h 3181350"/>
                <a:gd name="connsiteX4116" fmla="*/ 262008 w 1581150"/>
                <a:gd name="connsiteY4116" fmla="*/ 2087994 h 3181350"/>
                <a:gd name="connsiteX4117" fmla="*/ 261246 w 1581150"/>
                <a:gd name="connsiteY4117" fmla="*/ 2089422 h 3181350"/>
                <a:gd name="connsiteX4118" fmla="*/ 253435 w 1581150"/>
                <a:gd name="connsiteY4118" fmla="*/ 2089232 h 3181350"/>
                <a:gd name="connsiteX4119" fmla="*/ 253340 w 1581150"/>
                <a:gd name="connsiteY4119" fmla="*/ 2089136 h 3181350"/>
                <a:gd name="connsiteX4120" fmla="*/ 254197 w 1581150"/>
                <a:gd name="connsiteY4120" fmla="*/ 2081993 h 3181350"/>
                <a:gd name="connsiteX4121" fmla="*/ 266865 w 1581150"/>
                <a:gd name="connsiteY4121" fmla="*/ 2066181 h 3181350"/>
                <a:gd name="connsiteX4122" fmla="*/ 269247 w 1581150"/>
                <a:gd name="connsiteY4122" fmla="*/ 2064562 h 3181350"/>
                <a:gd name="connsiteX4123" fmla="*/ 269056 w 1581150"/>
                <a:gd name="connsiteY4123" fmla="*/ 2066943 h 3181350"/>
                <a:gd name="connsiteX4124" fmla="*/ 266865 w 1581150"/>
                <a:gd name="connsiteY4124" fmla="*/ 2066181 h 3181350"/>
                <a:gd name="connsiteX4125" fmla="*/ 303537 w 1581150"/>
                <a:gd name="connsiteY4125" fmla="*/ 2014270 h 3181350"/>
                <a:gd name="connsiteX4126" fmla="*/ 303441 w 1581150"/>
                <a:gd name="connsiteY4126" fmla="*/ 2014461 h 3181350"/>
                <a:gd name="connsiteX4127" fmla="*/ 297917 w 1581150"/>
                <a:gd name="connsiteY4127" fmla="*/ 2013889 h 3181350"/>
                <a:gd name="connsiteX4128" fmla="*/ 297726 w 1581150"/>
                <a:gd name="connsiteY4128" fmla="*/ 2019128 h 3181350"/>
                <a:gd name="connsiteX4129" fmla="*/ 292392 w 1581150"/>
                <a:gd name="connsiteY4129" fmla="*/ 2016080 h 3181350"/>
                <a:gd name="connsiteX4130" fmla="*/ 303537 w 1581150"/>
                <a:gd name="connsiteY4130" fmla="*/ 2014270 h 3181350"/>
                <a:gd name="connsiteX4131" fmla="*/ 291535 w 1581150"/>
                <a:gd name="connsiteY4131" fmla="*/ 1975598 h 3181350"/>
                <a:gd name="connsiteX4132" fmla="*/ 292107 w 1581150"/>
                <a:gd name="connsiteY4132" fmla="*/ 1975313 h 3181350"/>
                <a:gd name="connsiteX4133" fmla="*/ 292107 w 1581150"/>
                <a:gd name="connsiteY4133" fmla="*/ 1976361 h 3181350"/>
                <a:gd name="connsiteX4134" fmla="*/ 291535 w 1581150"/>
                <a:gd name="connsiteY4134" fmla="*/ 1975598 h 3181350"/>
                <a:gd name="connsiteX4135" fmla="*/ 262293 w 1581150"/>
                <a:gd name="connsiteY4135" fmla="*/ 1915782 h 3181350"/>
                <a:gd name="connsiteX4136" fmla="*/ 262484 w 1581150"/>
                <a:gd name="connsiteY4136" fmla="*/ 1901113 h 3181350"/>
                <a:gd name="connsiteX4137" fmla="*/ 262960 w 1581150"/>
                <a:gd name="connsiteY4137" fmla="*/ 1900351 h 3181350"/>
                <a:gd name="connsiteX4138" fmla="*/ 265437 w 1581150"/>
                <a:gd name="connsiteY4138" fmla="*/ 1901399 h 3181350"/>
                <a:gd name="connsiteX4139" fmla="*/ 272199 w 1581150"/>
                <a:gd name="connsiteY4139" fmla="*/ 1905780 h 3181350"/>
                <a:gd name="connsiteX4140" fmla="*/ 267532 w 1581150"/>
                <a:gd name="connsiteY4140" fmla="*/ 1914829 h 3181350"/>
                <a:gd name="connsiteX4141" fmla="*/ 263817 w 1581150"/>
                <a:gd name="connsiteY4141" fmla="*/ 1926259 h 3181350"/>
                <a:gd name="connsiteX4142" fmla="*/ 263913 w 1581150"/>
                <a:gd name="connsiteY4142" fmla="*/ 1926259 h 3181350"/>
                <a:gd name="connsiteX4143" fmla="*/ 263817 w 1581150"/>
                <a:gd name="connsiteY4143" fmla="*/ 1926354 h 3181350"/>
                <a:gd name="connsiteX4144" fmla="*/ 263532 w 1581150"/>
                <a:gd name="connsiteY4144" fmla="*/ 1915496 h 3181350"/>
                <a:gd name="connsiteX4145" fmla="*/ 262293 w 1581150"/>
                <a:gd name="connsiteY4145" fmla="*/ 1915782 h 3181350"/>
                <a:gd name="connsiteX4146" fmla="*/ 266770 w 1581150"/>
                <a:gd name="connsiteY4146" fmla="*/ 1813007 h 3181350"/>
                <a:gd name="connsiteX4147" fmla="*/ 270199 w 1581150"/>
                <a:gd name="connsiteY4147" fmla="*/ 1815483 h 3181350"/>
                <a:gd name="connsiteX4148" fmla="*/ 266199 w 1581150"/>
                <a:gd name="connsiteY4148" fmla="*/ 1817960 h 3181350"/>
                <a:gd name="connsiteX4149" fmla="*/ 266770 w 1581150"/>
                <a:gd name="connsiteY4149" fmla="*/ 1813007 h 3181350"/>
                <a:gd name="connsiteX4150" fmla="*/ 290297 w 1581150"/>
                <a:gd name="connsiteY4150" fmla="*/ 1746713 h 3181350"/>
                <a:gd name="connsiteX4151" fmla="*/ 287249 w 1581150"/>
                <a:gd name="connsiteY4151" fmla="*/ 1745474 h 3181350"/>
                <a:gd name="connsiteX4152" fmla="*/ 291726 w 1581150"/>
                <a:gd name="connsiteY4152" fmla="*/ 1743760 h 3181350"/>
                <a:gd name="connsiteX4153" fmla="*/ 290297 w 1581150"/>
                <a:gd name="connsiteY4153" fmla="*/ 1746713 h 3181350"/>
                <a:gd name="connsiteX4154" fmla="*/ 286868 w 1581150"/>
                <a:gd name="connsiteY4154" fmla="*/ 1745856 h 3181350"/>
                <a:gd name="connsiteX4155" fmla="*/ 289154 w 1581150"/>
                <a:gd name="connsiteY4155" fmla="*/ 1749285 h 3181350"/>
                <a:gd name="connsiteX4156" fmla="*/ 289059 w 1581150"/>
                <a:gd name="connsiteY4156" fmla="*/ 1749570 h 3181350"/>
                <a:gd name="connsiteX4157" fmla="*/ 289344 w 1581150"/>
                <a:gd name="connsiteY4157" fmla="*/ 1749570 h 3181350"/>
                <a:gd name="connsiteX4158" fmla="*/ 303727 w 1581150"/>
                <a:gd name="connsiteY4158" fmla="*/ 1752237 h 3181350"/>
                <a:gd name="connsiteX4159" fmla="*/ 303060 w 1581150"/>
                <a:gd name="connsiteY4159" fmla="*/ 1752904 h 3181350"/>
                <a:gd name="connsiteX4160" fmla="*/ 305918 w 1581150"/>
                <a:gd name="connsiteY4160" fmla="*/ 1752618 h 3181350"/>
                <a:gd name="connsiteX4161" fmla="*/ 308109 w 1581150"/>
                <a:gd name="connsiteY4161" fmla="*/ 1753094 h 3181350"/>
                <a:gd name="connsiteX4162" fmla="*/ 309633 w 1581150"/>
                <a:gd name="connsiteY4162" fmla="*/ 1751094 h 3181350"/>
                <a:gd name="connsiteX4163" fmla="*/ 309347 w 1581150"/>
                <a:gd name="connsiteY4163" fmla="*/ 1759857 h 3181350"/>
                <a:gd name="connsiteX4164" fmla="*/ 303441 w 1581150"/>
                <a:gd name="connsiteY4164" fmla="*/ 1761572 h 3181350"/>
                <a:gd name="connsiteX4165" fmla="*/ 301727 w 1581150"/>
                <a:gd name="connsiteY4165" fmla="*/ 1761095 h 3181350"/>
                <a:gd name="connsiteX4166" fmla="*/ 298679 w 1581150"/>
                <a:gd name="connsiteY4166" fmla="*/ 1758524 h 3181350"/>
                <a:gd name="connsiteX4167" fmla="*/ 296393 w 1581150"/>
                <a:gd name="connsiteY4167" fmla="*/ 1760715 h 3181350"/>
                <a:gd name="connsiteX4168" fmla="*/ 294107 w 1581150"/>
                <a:gd name="connsiteY4168" fmla="*/ 1761095 h 3181350"/>
                <a:gd name="connsiteX4169" fmla="*/ 293535 w 1581150"/>
                <a:gd name="connsiteY4169" fmla="*/ 1756333 h 3181350"/>
                <a:gd name="connsiteX4170" fmla="*/ 290678 w 1581150"/>
                <a:gd name="connsiteY4170" fmla="*/ 1757000 h 3181350"/>
                <a:gd name="connsiteX4171" fmla="*/ 282963 w 1581150"/>
                <a:gd name="connsiteY4171" fmla="*/ 1748713 h 3181350"/>
                <a:gd name="connsiteX4172" fmla="*/ 286868 w 1581150"/>
                <a:gd name="connsiteY4172" fmla="*/ 1745856 h 3181350"/>
                <a:gd name="connsiteX4173" fmla="*/ 300108 w 1581150"/>
                <a:gd name="connsiteY4173" fmla="*/ 1735473 h 3181350"/>
                <a:gd name="connsiteX4174" fmla="*/ 294774 w 1581150"/>
                <a:gd name="connsiteY4174" fmla="*/ 1737569 h 3181350"/>
                <a:gd name="connsiteX4175" fmla="*/ 292678 w 1581150"/>
                <a:gd name="connsiteY4175" fmla="*/ 1736045 h 3181350"/>
                <a:gd name="connsiteX4176" fmla="*/ 294107 w 1581150"/>
                <a:gd name="connsiteY4176" fmla="*/ 1732711 h 3181350"/>
                <a:gd name="connsiteX4177" fmla="*/ 294107 w 1581150"/>
                <a:gd name="connsiteY4177" fmla="*/ 1732520 h 3181350"/>
                <a:gd name="connsiteX4178" fmla="*/ 293059 w 1581150"/>
                <a:gd name="connsiteY4178" fmla="*/ 1730520 h 3181350"/>
                <a:gd name="connsiteX4179" fmla="*/ 297726 w 1581150"/>
                <a:gd name="connsiteY4179" fmla="*/ 1725948 h 3181350"/>
                <a:gd name="connsiteX4180" fmla="*/ 302203 w 1581150"/>
                <a:gd name="connsiteY4180" fmla="*/ 1732711 h 3181350"/>
                <a:gd name="connsiteX4181" fmla="*/ 309347 w 1581150"/>
                <a:gd name="connsiteY4181" fmla="*/ 1731092 h 3181350"/>
                <a:gd name="connsiteX4182" fmla="*/ 312776 w 1581150"/>
                <a:gd name="connsiteY4182" fmla="*/ 1737569 h 3181350"/>
                <a:gd name="connsiteX4183" fmla="*/ 316681 w 1581150"/>
                <a:gd name="connsiteY4183" fmla="*/ 1728330 h 3181350"/>
                <a:gd name="connsiteX4184" fmla="*/ 317253 w 1581150"/>
                <a:gd name="connsiteY4184" fmla="*/ 1728425 h 3181350"/>
                <a:gd name="connsiteX4185" fmla="*/ 317538 w 1581150"/>
                <a:gd name="connsiteY4185" fmla="*/ 1739188 h 3181350"/>
                <a:gd name="connsiteX4186" fmla="*/ 304584 w 1581150"/>
                <a:gd name="connsiteY4186" fmla="*/ 1740045 h 3181350"/>
                <a:gd name="connsiteX4187" fmla="*/ 298584 w 1581150"/>
                <a:gd name="connsiteY4187" fmla="*/ 1739188 h 3181350"/>
                <a:gd name="connsiteX4188" fmla="*/ 300108 w 1581150"/>
                <a:gd name="connsiteY4188" fmla="*/ 1735473 h 3181350"/>
                <a:gd name="connsiteX4189" fmla="*/ 281153 w 1581150"/>
                <a:gd name="connsiteY4189" fmla="*/ 1642128 h 3181350"/>
                <a:gd name="connsiteX4190" fmla="*/ 282772 w 1581150"/>
                <a:gd name="connsiteY4190" fmla="*/ 1642700 h 3181350"/>
                <a:gd name="connsiteX4191" fmla="*/ 281343 w 1581150"/>
                <a:gd name="connsiteY4191" fmla="*/ 1642986 h 3181350"/>
                <a:gd name="connsiteX4192" fmla="*/ 281153 w 1581150"/>
                <a:gd name="connsiteY4192" fmla="*/ 1642128 h 3181350"/>
                <a:gd name="connsiteX4193" fmla="*/ 288963 w 1581150"/>
                <a:gd name="connsiteY4193" fmla="*/ 1649558 h 3181350"/>
                <a:gd name="connsiteX4194" fmla="*/ 296488 w 1581150"/>
                <a:gd name="connsiteY4194" fmla="*/ 1647367 h 3181350"/>
                <a:gd name="connsiteX4195" fmla="*/ 291345 w 1581150"/>
                <a:gd name="connsiteY4195" fmla="*/ 1632889 h 3181350"/>
                <a:gd name="connsiteX4196" fmla="*/ 296679 w 1581150"/>
                <a:gd name="connsiteY4196" fmla="*/ 1633556 h 3181350"/>
                <a:gd name="connsiteX4197" fmla="*/ 294012 w 1581150"/>
                <a:gd name="connsiteY4197" fmla="*/ 1639366 h 3181350"/>
                <a:gd name="connsiteX4198" fmla="*/ 298203 w 1581150"/>
                <a:gd name="connsiteY4198" fmla="*/ 1635270 h 3181350"/>
                <a:gd name="connsiteX4199" fmla="*/ 309252 w 1581150"/>
                <a:gd name="connsiteY4199" fmla="*/ 1645843 h 3181350"/>
                <a:gd name="connsiteX4200" fmla="*/ 303727 w 1581150"/>
                <a:gd name="connsiteY4200" fmla="*/ 1646700 h 3181350"/>
                <a:gd name="connsiteX4201" fmla="*/ 311442 w 1581150"/>
                <a:gd name="connsiteY4201" fmla="*/ 1655368 h 3181350"/>
                <a:gd name="connsiteX4202" fmla="*/ 292869 w 1581150"/>
                <a:gd name="connsiteY4202" fmla="*/ 1659273 h 3181350"/>
                <a:gd name="connsiteX4203" fmla="*/ 290868 w 1581150"/>
                <a:gd name="connsiteY4203" fmla="*/ 1657844 h 3181350"/>
                <a:gd name="connsiteX4204" fmla="*/ 291059 w 1581150"/>
                <a:gd name="connsiteY4204" fmla="*/ 1657082 h 3181350"/>
                <a:gd name="connsiteX4205" fmla="*/ 290392 w 1581150"/>
                <a:gd name="connsiteY4205" fmla="*/ 1657082 h 3181350"/>
                <a:gd name="connsiteX4206" fmla="*/ 288963 w 1581150"/>
                <a:gd name="connsiteY4206" fmla="*/ 1649558 h 3181350"/>
                <a:gd name="connsiteX4207" fmla="*/ 271152 w 1581150"/>
                <a:gd name="connsiteY4207" fmla="*/ 1603552 h 3181350"/>
                <a:gd name="connsiteX4208" fmla="*/ 269151 w 1581150"/>
                <a:gd name="connsiteY4208" fmla="*/ 1603457 h 3181350"/>
                <a:gd name="connsiteX4209" fmla="*/ 270390 w 1581150"/>
                <a:gd name="connsiteY4209" fmla="*/ 1597361 h 3181350"/>
                <a:gd name="connsiteX4210" fmla="*/ 273438 w 1581150"/>
                <a:gd name="connsiteY4210" fmla="*/ 1597456 h 3181350"/>
                <a:gd name="connsiteX4211" fmla="*/ 271533 w 1581150"/>
                <a:gd name="connsiteY4211" fmla="*/ 1598885 h 3181350"/>
                <a:gd name="connsiteX4212" fmla="*/ 271152 w 1581150"/>
                <a:gd name="connsiteY4212" fmla="*/ 1603552 h 3181350"/>
                <a:gd name="connsiteX4213" fmla="*/ 241148 w 1581150"/>
                <a:gd name="connsiteY4213" fmla="*/ 1594884 h 3181350"/>
                <a:gd name="connsiteX4214" fmla="*/ 234290 w 1581150"/>
                <a:gd name="connsiteY4214" fmla="*/ 1590407 h 3181350"/>
                <a:gd name="connsiteX4215" fmla="*/ 231242 w 1581150"/>
                <a:gd name="connsiteY4215" fmla="*/ 1593646 h 3181350"/>
                <a:gd name="connsiteX4216" fmla="*/ 232099 w 1581150"/>
                <a:gd name="connsiteY4216" fmla="*/ 1589550 h 3181350"/>
                <a:gd name="connsiteX4217" fmla="*/ 232575 w 1581150"/>
                <a:gd name="connsiteY4217" fmla="*/ 1587550 h 3181350"/>
                <a:gd name="connsiteX4218" fmla="*/ 238671 w 1581150"/>
                <a:gd name="connsiteY4218" fmla="*/ 1579073 h 3181350"/>
                <a:gd name="connsiteX4219" fmla="*/ 248863 w 1581150"/>
                <a:gd name="connsiteY4219" fmla="*/ 1588026 h 3181350"/>
                <a:gd name="connsiteX4220" fmla="*/ 238576 w 1581150"/>
                <a:gd name="connsiteY4220" fmla="*/ 1593265 h 3181350"/>
                <a:gd name="connsiteX4221" fmla="*/ 241148 w 1581150"/>
                <a:gd name="connsiteY4221" fmla="*/ 1594884 h 3181350"/>
                <a:gd name="connsiteX4222" fmla="*/ 252959 w 1581150"/>
                <a:gd name="connsiteY4222" fmla="*/ 1574501 h 3181350"/>
                <a:gd name="connsiteX4223" fmla="*/ 258198 w 1581150"/>
                <a:gd name="connsiteY4223" fmla="*/ 1574882 h 3181350"/>
                <a:gd name="connsiteX4224" fmla="*/ 242958 w 1581150"/>
                <a:gd name="connsiteY4224" fmla="*/ 1580692 h 3181350"/>
                <a:gd name="connsiteX4225" fmla="*/ 250768 w 1581150"/>
                <a:gd name="connsiteY4225" fmla="*/ 1575358 h 3181350"/>
                <a:gd name="connsiteX4226" fmla="*/ 253054 w 1581150"/>
                <a:gd name="connsiteY4226" fmla="*/ 1575358 h 3181350"/>
                <a:gd name="connsiteX4227" fmla="*/ 252959 w 1581150"/>
                <a:gd name="connsiteY4227" fmla="*/ 1574501 h 3181350"/>
                <a:gd name="connsiteX4228" fmla="*/ 334588 w 1581150"/>
                <a:gd name="connsiteY4228" fmla="*/ 1532115 h 3181350"/>
                <a:gd name="connsiteX4229" fmla="*/ 340589 w 1581150"/>
                <a:gd name="connsiteY4229" fmla="*/ 1528209 h 3181350"/>
                <a:gd name="connsiteX4230" fmla="*/ 341922 w 1581150"/>
                <a:gd name="connsiteY4230" fmla="*/ 1531448 h 3181350"/>
                <a:gd name="connsiteX4231" fmla="*/ 339255 w 1581150"/>
                <a:gd name="connsiteY4231" fmla="*/ 1537258 h 3181350"/>
                <a:gd name="connsiteX4232" fmla="*/ 334588 w 1581150"/>
                <a:gd name="connsiteY4232" fmla="*/ 1532115 h 3181350"/>
                <a:gd name="connsiteX4233" fmla="*/ 341160 w 1581150"/>
                <a:gd name="connsiteY4233" fmla="*/ 1586788 h 3181350"/>
                <a:gd name="connsiteX4234" fmla="*/ 337636 w 1581150"/>
                <a:gd name="connsiteY4234" fmla="*/ 1598694 h 3181350"/>
                <a:gd name="connsiteX4235" fmla="*/ 341160 w 1581150"/>
                <a:gd name="connsiteY4235" fmla="*/ 1586788 h 3181350"/>
                <a:gd name="connsiteX4236" fmla="*/ 350304 w 1581150"/>
                <a:gd name="connsiteY4236" fmla="*/ 1598694 h 3181350"/>
                <a:gd name="connsiteX4237" fmla="*/ 347447 w 1581150"/>
                <a:gd name="connsiteY4237" fmla="*/ 1606028 h 3181350"/>
                <a:gd name="connsiteX4238" fmla="*/ 341732 w 1581150"/>
                <a:gd name="connsiteY4238" fmla="*/ 1608410 h 3181350"/>
                <a:gd name="connsiteX4239" fmla="*/ 332683 w 1581150"/>
                <a:gd name="connsiteY4239" fmla="*/ 1596503 h 3181350"/>
                <a:gd name="connsiteX4240" fmla="*/ 350304 w 1581150"/>
                <a:gd name="connsiteY4240" fmla="*/ 1598694 h 3181350"/>
                <a:gd name="connsiteX4241" fmla="*/ 352114 w 1581150"/>
                <a:gd name="connsiteY4241" fmla="*/ 1485061 h 3181350"/>
                <a:gd name="connsiteX4242" fmla="*/ 355638 w 1581150"/>
                <a:gd name="connsiteY4242" fmla="*/ 1489919 h 3181350"/>
                <a:gd name="connsiteX4243" fmla="*/ 353352 w 1581150"/>
                <a:gd name="connsiteY4243" fmla="*/ 1489728 h 3181350"/>
                <a:gd name="connsiteX4244" fmla="*/ 355734 w 1581150"/>
                <a:gd name="connsiteY4244" fmla="*/ 1494300 h 3181350"/>
                <a:gd name="connsiteX4245" fmla="*/ 350781 w 1581150"/>
                <a:gd name="connsiteY4245" fmla="*/ 1494015 h 3181350"/>
                <a:gd name="connsiteX4246" fmla="*/ 352114 w 1581150"/>
                <a:gd name="connsiteY4246" fmla="*/ 1485061 h 3181350"/>
                <a:gd name="connsiteX4247" fmla="*/ 374974 w 1581150"/>
                <a:gd name="connsiteY4247" fmla="*/ 1400289 h 3181350"/>
                <a:gd name="connsiteX4248" fmla="*/ 363258 w 1581150"/>
                <a:gd name="connsiteY4248" fmla="*/ 1406480 h 3181350"/>
                <a:gd name="connsiteX4249" fmla="*/ 366592 w 1581150"/>
                <a:gd name="connsiteY4249" fmla="*/ 1396098 h 3181350"/>
                <a:gd name="connsiteX4250" fmla="*/ 374974 w 1581150"/>
                <a:gd name="connsiteY4250" fmla="*/ 1400289 h 3181350"/>
                <a:gd name="connsiteX4251" fmla="*/ 363830 w 1581150"/>
                <a:gd name="connsiteY4251" fmla="*/ 1190262 h 3181350"/>
                <a:gd name="connsiteX4252" fmla="*/ 364497 w 1581150"/>
                <a:gd name="connsiteY4252" fmla="*/ 1191024 h 3181350"/>
                <a:gd name="connsiteX4253" fmla="*/ 363449 w 1581150"/>
                <a:gd name="connsiteY4253" fmla="*/ 1191119 h 3181350"/>
                <a:gd name="connsiteX4254" fmla="*/ 363830 w 1581150"/>
                <a:gd name="connsiteY4254" fmla="*/ 1190262 h 3181350"/>
                <a:gd name="connsiteX4255" fmla="*/ 368307 w 1581150"/>
                <a:gd name="connsiteY4255" fmla="*/ 1207121 h 3181350"/>
                <a:gd name="connsiteX4256" fmla="*/ 367640 w 1581150"/>
                <a:gd name="connsiteY4256" fmla="*/ 1205598 h 3181350"/>
                <a:gd name="connsiteX4257" fmla="*/ 369259 w 1581150"/>
                <a:gd name="connsiteY4257" fmla="*/ 1206074 h 3181350"/>
                <a:gd name="connsiteX4258" fmla="*/ 368307 w 1581150"/>
                <a:gd name="connsiteY4258" fmla="*/ 1207121 h 3181350"/>
                <a:gd name="connsiteX4259" fmla="*/ 378308 w 1581150"/>
                <a:gd name="connsiteY4259" fmla="*/ 1218742 h 3181350"/>
                <a:gd name="connsiteX4260" fmla="*/ 378975 w 1581150"/>
                <a:gd name="connsiteY4260" fmla="*/ 1218266 h 3181350"/>
                <a:gd name="connsiteX4261" fmla="*/ 378308 w 1581150"/>
                <a:gd name="connsiteY4261" fmla="*/ 1218742 h 3181350"/>
                <a:gd name="connsiteX4262" fmla="*/ 369164 w 1581150"/>
                <a:gd name="connsiteY4262" fmla="*/ 1199597 h 3181350"/>
                <a:gd name="connsiteX4263" fmla="*/ 370116 w 1581150"/>
                <a:gd name="connsiteY4263" fmla="*/ 1197501 h 3181350"/>
                <a:gd name="connsiteX4264" fmla="*/ 371355 w 1581150"/>
                <a:gd name="connsiteY4264" fmla="*/ 1196263 h 3181350"/>
                <a:gd name="connsiteX4265" fmla="*/ 373926 w 1581150"/>
                <a:gd name="connsiteY4265" fmla="*/ 1202550 h 3181350"/>
                <a:gd name="connsiteX4266" fmla="*/ 373926 w 1581150"/>
                <a:gd name="connsiteY4266" fmla="*/ 1206264 h 3181350"/>
                <a:gd name="connsiteX4267" fmla="*/ 373069 w 1581150"/>
                <a:gd name="connsiteY4267" fmla="*/ 1206074 h 3181350"/>
                <a:gd name="connsiteX4268" fmla="*/ 369164 w 1581150"/>
                <a:gd name="connsiteY4268" fmla="*/ 1199597 h 3181350"/>
                <a:gd name="connsiteX4269" fmla="*/ 390595 w 1581150"/>
                <a:gd name="connsiteY4269" fmla="*/ 1177594 h 3181350"/>
                <a:gd name="connsiteX4270" fmla="*/ 390976 w 1581150"/>
                <a:gd name="connsiteY4270" fmla="*/ 1177404 h 3181350"/>
                <a:gd name="connsiteX4271" fmla="*/ 390595 w 1581150"/>
                <a:gd name="connsiteY4271" fmla="*/ 1177594 h 3181350"/>
                <a:gd name="connsiteX4272" fmla="*/ 390595 w 1581150"/>
                <a:gd name="connsiteY4272" fmla="*/ 1177594 h 3181350"/>
                <a:gd name="connsiteX4273" fmla="*/ 405073 w 1581150"/>
                <a:gd name="connsiteY4273" fmla="*/ 1115205 h 3181350"/>
                <a:gd name="connsiteX4274" fmla="*/ 406216 w 1581150"/>
                <a:gd name="connsiteY4274" fmla="*/ 1114824 h 3181350"/>
                <a:gd name="connsiteX4275" fmla="*/ 405740 w 1581150"/>
                <a:gd name="connsiteY4275" fmla="*/ 1115300 h 3181350"/>
                <a:gd name="connsiteX4276" fmla="*/ 405073 w 1581150"/>
                <a:gd name="connsiteY4276" fmla="*/ 1115205 h 3181350"/>
                <a:gd name="connsiteX4277" fmla="*/ 409074 w 1581150"/>
                <a:gd name="connsiteY4277" fmla="*/ 1113300 h 3181350"/>
                <a:gd name="connsiteX4278" fmla="*/ 409359 w 1581150"/>
                <a:gd name="connsiteY4278" fmla="*/ 1106061 h 3181350"/>
                <a:gd name="connsiteX4279" fmla="*/ 412884 w 1581150"/>
                <a:gd name="connsiteY4279" fmla="*/ 1113110 h 3181350"/>
                <a:gd name="connsiteX4280" fmla="*/ 409074 w 1581150"/>
                <a:gd name="connsiteY4280" fmla="*/ 1113300 h 3181350"/>
                <a:gd name="connsiteX4281" fmla="*/ 375450 w 1581150"/>
                <a:gd name="connsiteY4281" fmla="*/ 1038243 h 3181350"/>
                <a:gd name="connsiteX4282" fmla="*/ 378022 w 1581150"/>
                <a:gd name="connsiteY4282" fmla="*/ 1035767 h 3181350"/>
                <a:gd name="connsiteX4283" fmla="*/ 375450 w 1581150"/>
                <a:gd name="connsiteY4283" fmla="*/ 1038243 h 3181350"/>
                <a:gd name="connsiteX4284" fmla="*/ 363258 w 1581150"/>
                <a:gd name="connsiteY4284" fmla="*/ 1031671 h 3181350"/>
                <a:gd name="connsiteX4285" fmla="*/ 355543 w 1581150"/>
                <a:gd name="connsiteY4285" fmla="*/ 1035195 h 3181350"/>
                <a:gd name="connsiteX4286" fmla="*/ 357258 w 1581150"/>
                <a:gd name="connsiteY4286" fmla="*/ 1019669 h 3181350"/>
                <a:gd name="connsiteX4287" fmla="*/ 360877 w 1581150"/>
                <a:gd name="connsiteY4287" fmla="*/ 1027480 h 3181350"/>
                <a:gd name="connsiteX4288" fmla="*/ 359829 w 1581150"/>
                <a:gd name="connsiteY4288" fmla="*/ 1028242 h 3181350"/>
                <a:gd name="connsiteX4289" fmla="*/ 363258 w 1581150"/>
                <a:gd name="connsiteY4289" fmla="*/ 1031671 h 3181350"/>
                <a:gd name="connsiteX4290" fmla="*/ 349352 w 1581150"/>
                <a:gd name="connsiteY4290" fmla="*/ 1047387 h 3181350"/>
                <a:gd name="connsiteX4291" fmla="*/ 349638 w 1581150"/>
                <a:gd name="connsiteY4291" fmla="*/ 1052721 h 3181350"/>
                <a:gd name="connsiteX4292" fmla="*/ 349352 w 1581150"/>
                <a:gd name="connsiteY4292" fmla="*/ 1047387 h 3181350"/>
                <a:gd name="connsiteX4293" fmla="*/ 338017 w 1581150"/>
                <a:gd name="connsiteY4293" fmla="*/ 964996 h 3181350"/>
                <a:gd name="connsiteX4294" fmla="*/ 340684 w 1581150"/>
                <a:gd name="connsiteY4294" fmla="*/ 964043 h 3181350"/>
                <a:gd name="connsiteX4295" fmla="*/ 340303 w 1581150"/>
                <a:gd name="connsiteY4295" fmla="*/ 966996 h 3181350"/>
                <a:gd name="connsiteX4296" fmla="*/ 338970 w 1581150"/>
                <a:gd name="connsiteY4296" fmla="*/ 967187 h 3181350"/>
                <a:gd name="connsiteX4297" fmla="*/ 338017 w 1581150"/>
                <a:gd name="connsiteY4297" fmla="*/ 964996 h 3181350"/>
                <a:gd name="connsiteX4298" fmla="*/ 346113 w 1581150"/>
                <a:gd name="connsiteY4298" fmla="*/ 969854 h 3181350"/>
                <a:gd name="connsiteX4299" fmla="*/ 348304 w 1581150"/>
                <a:gd name="connsiteY4299" fmla="*/ 968139 h 3181350"/>
                <a:gd name="connsiteX4300" fmla="*/ 346113 w 1581150"/>
                <a:gd name="connsiteY4300" fmla="*/ 969854 h 3181350"/>
                <a:gd name="connsiteX4301" fmla="*/ 339446 w 1581150"/>
                <a:gd name="connsiteY4301" fmla="*/ 975664 h 3181350"/>
                <a:gd name="connsiteX4302" fmla="*/ 352495 w 1581150"/>
                <a:gd name="connsiteY4302" fmla="*/ 978807 h 3181350"/>
                <a:gd name="connsiteX4303" fmla="*/ 350400 w 1581150"/>
                <a:gd name="connsiteY4303" fmla="*/ 986618 h 3181350"/>
                <a:gd name="connsiteX4304" fmla="*/ 341732 w 1581150"/>
                <a:gd name="connsiteY4304" fmla="*/ 989952 h 3181350"/>
                <a:gd name="connsiteX4305" fmla="*/ 339446 w 1581150"/>
                <a:gd name="connsiteY4305" fmla="*/ 975664 h 3181350"/>
                <a:gd name="connsiteX4306" fmla="*/ 513753 w 1581150"/>
                <a:gd name="connsiteY4306" fmla="*/ 794498 h 3181350"/>
                <a:gd name="connsiteX4307" fmla="*/ 506705 w 1581150"/>
                <a:gd name="connsiteY4307" fmla="*/ 797927 h 3181350"/>
                <a:gd name="connsiteX4308" fmla="*/ 500037 w 1581150"/>
                <a:gd name="connsiteY4308" fmla="*/ 774401 h 3181350"/>
                <a:gd name="connsiteX4309" fmla="*/ 507657 w 1581150"/>
                <a:gd name="connsiteY4309" fmla="*/ 773639 h 3181350"/>
                <a:gd name="connsiteX4310" fmla="*/ 504800 w 1581150"/>
                <a:gd name="connsiteY4310" fmla="*/ 780973 h 3181350"/>
                <a:gd name="connsiteX4311" fmla="*/ 513753 w 1581150"/>
                <a:gd name="connsiteY4311" fmla="*/ 794498 h 3181350"/>
                <a:gd name="connsiteX4312" fmla="*/ 513944 w 1581150"/>
                <a:gd name="connsiteY4312" fmla="*/ 849553 h 3181350"/>
                <a:gd name="connsiteX4313" fmla="*/ 513277 w 1581150"/>
                <a:gd name="connsiteY4313" fmla="*/ 848791 h 3181350"/>
                <a:gd name="connsiteX4314" fmla="*/ 512991 w 1581150"/>
                <a:gd name="connsiteY4314" fmla="*/ 839171 h 3181350"/>
                <a:gd name="connsiteX4315" fmla="*/ 514706 w 1581150"/>
                <a:gd name="connsiteY4315" fmla="*/ 837742 h 3181350"/>
                <a:gd name="connsiteX4316" fmla="*/ 518040 w 1581150"/>
                <a:gd name="connsiteY4316" fmla="*/ 839647 h 3181350"/>
                <a:gd name="connsiteX4317" fmla="*/ 513944 w 1581150"/>
                <a:gd name="connsiteY4317" fmla="*/ 849553 h 3181350"/>
                <a:gd name="connsiteX4318" fmla="*/ 183903 w 1581150"/>
                <a:gd name="connsiteY4318" fmla="*/ 2658255 h 3181350"/>
                <a:gd name="connsiteX4319" fmla="*/ 189618 w 1581150"/>
                <a:gd name="connsiteY4319" fmla="*/ 2655493 h 3181350"/>
                <a:gd name="connsiteX4320" fmla="*/ 191142 w 1581150"/>
                <a:gd name="connsiteY4320" fmla="*/ 2659494 h 3181350"/>
                <a:gd name="connsiteX4321" fmla="*/ 191142 w 1581150"/>
                <a:gd name="connsiteY4321" fmla="*/ 2659589 h 3181350"/>
                <a:gd name="connsiteX4322" fmla="*/ 189046 w 1581150"/>
                <a:gd name="connsiteY4322" fmla="*/ 2663304 h 3181350"/>
                <a:gd name="connsiteX4323" fmla="*/ 183903 w 1581150"/>
                <a:gd name="connsiteY4323" fmla="*/ 2658255 h 3181350"/>
                <a:gd name="connsiteX4324" fmla="*/ 219907 w 1581150"/>
                <a:gd name="connsiteY4324" fmla="*/ 2126665 h 3181350"/>
                <a:gd name="connsiteX4325" fmla="*/ 222765 w 1581150"/>
                <a:gd name="connsiteY4325" fmla="*/ 2125903 h 3181350"/>
                <a:gd name="connsiteX4326" fmla="*/ 222288 w 1581150"/>
                <a:gd name="connsiteY4326" fmla="*/ 2129237 h 3181350"/>
                <a:gd name="connsiteX4327" fmla="*/ 219907 w 1581150"/>
                <a:gd name="connsiteY4327" fmla="*/ 2126665 h 3181350"/>
                <a:gd name="connsiteX4328" fmla="*/ 253149 w 1581150"/>
                <a:gd name="connsiteY4328" fmla="*/ 2140381 h 3181350"/>
                <a:gd name="connsiteX4329" fmla="*/ 253149 w 1581150"/>
                <a:gd name="connsiteY4329" fmla="*/ 2140381 h 3181350"/>
                <a:gd name="connsiteX4330" fmla="*/ 246672 w 1581150"/>
                <a:gd name="connsiteY4330" fmla="*/ 2134761 h 3181350"/>
                <a:gd name="connsiteX4331" fmla="*/ 251244 w 1581150"/>
                <a:gd name="connsiteY4331" fmla="*/ 2133999 h 3181350"/>
                <a:gd name="connsiteX4332" fmla="*/ 253149 w 1581150"/>
                <a:gd name="connsiteY4332" fmla="*/ 2140381 h 3181350"/>
                <a:gd name="connsiteX4333" fmla="*/ 259245 w 1581150"/>
                <a:gd name="connsiteY4333" fmla="*/ 2110377 h 3181350"/>
                <a:gd name="connsiteX4334" fmla="*/ 265056 w 1581150"/>
                <a:gd name="connsiteY4334" fmla="*/ 2111711 h 3181350"/>
                <a:gd name="connsiteX4335" fmla="*/ 260579 w 1581150"/>
                <a:gd name="connsiteY4335" fmla="*/ 2111520 h 3181350"/>
                <a:gd name="connsiteX4336" fmla="*/ 259245 w 1581150"/>
                <a:gd name="connsiteY4336" fmla="*/ 2110377 h 3181350"/>
                <a:gd name="connsiteX4337" fmla="*/ 284391 w 1581150"/>
                <a:gd name="connsiteY4337" fmla="*/ 1960073 h 3181350"/>
                <a:gd name="connsiteX4338" fmla="*/ 285153 w 1581150"/>
                <a:gd name="connsiteY4338" fmla="*/ 1960835 h 3181350"/>
                <a:gd name="connsiteX4339" fmla="*/ 284106 w 1581150"/>
                <a:gd name="connsiteY4339" fmla="*/ 1961216 h 3181350"/>
                <a:gd name="connsiteX4340" fmla="*/ 284391 w 1581150"/>
                <a:gd name="connsiteY4340" fmla="*/ 1960073 h 3181350"/>
                <a:gd name="connsiteX4341" fmla="*/ 282582 w 1581150"/>
                <a:gd name="connsiteY4341" fmla="*/ 1773097 h 3181350"/>
                <a:gd name="connsiteX4342" fmla="*/ 287630 w 1581150"/>
                <a:gd name="connsiteY4342" fmla="*/ 1772907 h 3181350"/>
                <a:gd name="connsiteX4343" fmla="*/ 287154 w 1581150"/>
                <a:gd name="connsiteY4343" fmla="*/ 1775383 h 3181350"/>
                <a:gd name="connsiteX4344" fmla="*/ 282582 w 1581150"/>
                <a:gd name="connsiteY4344" fmla="*/ 1773192 h 3181350"/>
                <a:gd name="connsiteX4345" fmla="*/ 282582 w 1581150"/>
                <a:gd name="connsiteY4345" fmla="*/ 1773097 h 3181350"/>
                <a:gd name="connsiteX4346" fmla="*/ 305156 w 1581150"/>
                <a:gd name="connsiteY4346" fmla="*/ 1776145 h 3181350"/>
                <a:gd name="connsiteX4347" fmla="*/ 311823 w 1581150"/>
                <a:gd name="connsiteY4347" fmla="*/ 1780050 h 3181350"/>
                <a:gd name="connsiteX4348" fmla="*/ 309156 w 1581150"/>
                <a:gd name="connsiteY4348" fmla="*/ 1782051 h 3181350"/>
                <a:gd name="connsiteX4349" fmla="*/ 305156 w 1581150"/>
                <a:gd name="connsiteY4349" fmla="*/ 1779765 h 3181350"/>
                <a:gd name="connsiteX4350" fmla="*/ 305156 w 1581150"/>
                <a:gd name="connsiteY4350" fmla="*/ 1776145 h 3181350"/>
                <a:gd name="connsiteX4351" fmla="*/ 305537 w 1581150"/>
                <a:gd name="connsiteY4351" fmla="*/ 1744332 h 3181350"/>
                <a:gd name="connsiteX4352" fmla="*/ 306108 w 1581150"/>
                <a:gd name="connsiteY4352" fmla="*/ 1743951 h 3181350"/>
                <a:gd name="connsiteX4353" fmla="*/ 308299 w 1581150"/>
                <a:gd name="connsiteY4353" fmla="*/ 1746808 h 3181350"/>
                <a:gd name="connsiteX4354" fmla="*/ 305537 w 1581150"/>
                <a:gd name="connsiteY4354" fmla="*/ 1744332 h 3181350"/>
                <a:gd name="connsiteX4355" fmla="*/ 316967 w 1581150"/>
                <a:gd name="connsiteY4355" fmla="*/ 1756047 h 3181350"/>
                <a:gd name="connsiteX4356" fmla="*/ 323444 w 1581150"/>
                <a:gd name="connsiteY4356" fmla="*/ 1761477 h 3181350"/>
                <a:gd name="connsiteX4357" fmla="*/ 312585 w 1581150"/>
                <a:gd name="connsiteY4357" fmla="*/ 1761667 h 3181350"/>
                <a:gd name="connsiteX4358" fmla="*/ 317634 w 1581150"/>
                <a:gd name="connsiteY4358" fmla="*/ 1763858 h 3181350"/>
                <a:gd name="connsiteX4359" fmla="*/ 307061 w 1581150"/>
                <a:gd name="connsiteY4359" fmla="*/ 1762524 h 3181350"/>
                <a:gd name="connsiteX4360" fmla="*/ 316967 w 1581150"/>
                <a:gd name="connsiteY4360" fmla="*/ 1756047 h 3181350"/>
                <a:gd name="connsiteX4361" fmla="*/ 294297 w 1581150"/>
                <a:gd name="connsiteY4361" fmla="*/ 1713280 h 3181350"/>
                <a:gd name="connsiteX4362" fmla="*/ 296679 w 1581150"/>
                <a:gd name="connsiteY4362" fmla="*/ 1709470 h 3181350"/>
                <a:gd name="connsiteX4363" fmla="*/ 303441 w 1581150"/>
                <a:gd name="connsiteY4363" fmla="*/ 1708232 h 3181350"/>
                <a:gd name="connsiteX4364" fmla="*/ 304203 w 1581150"/>
                <a:gd name="connsiteY4364" fmla="*/ 1708327 h 3181350"/>
                <a:gd name="connsiteX4365" fmla="*/ 305632 w 1581150"/>
                <a:gd name="connsiteY4365" fmla="*/ 1708518 h 3181350"/>
                <a:gd name="connsiteX4366" fmla="*/ 302775 w 1581150"/>
                <a:gd name="connsiteY4366" fmla="*/ 1715852 h 3181350"/>
                <a:gd name="connsiteX4367" fmla="*/ 294297 w 1581150"/>
                <a:gd name="connsiteY4367" fmla="*/ 1713280 h 3181350"/>
                <a:gd name="connsiteX4368" fmla="*/ 305632 w 1581150"/>
                <a:gd name="connsiteY4368" fmla="*/ 1671561 h 3181350"/>
                <a:gd name="connsiteX4369" fmla="*/ 309633 w 1581150"/>
                <a:gd name="connsiteY4369" fmla="*/ 1681276 h 3181350"/>
                <a:gd name="connsiteX4370" fmla="*/ 299631 w 1581150"/>
                <a:gd name="connsiteY4370" fmla="*/ 1675466 h 3181350"/>
                <a:gd name="connsiteX4371" fmla="*/ 305632 w 1581150"/>
                <a:gd name="connsiteY4371" fmla="*/ 1671561 h 3181350"/>
                <a:gd name="connsiteX4372" fmla="*/ 362973 w 1581150"/>
                <a:gd name="connsiteY4372" fmla="*/ 1497253 h 3181350"/>
                <a:gd name="connsiteX4373" fmla="*/ 364116 w 1581150"/>
                <a:gd name="connsiteY4373" fmla="*/ 1498491 h 3181350"/>
                <a:gd name="connsiteX4374" fmla="*/ 363735 w 1581150"/>
                <a:gd name="connsiteY4374" fmla="*/ 1498491 h 3181350"/>
                <a:gd name="connsiteX4375" fmla="*/ 364116 w 1581150"/>
                <a:gd name="connsiteY4375" fmla="*/ 1498491 h 3181350"/>
                <a:gd name="connsiteX4376" fmla="*/ 362306 w 1581150"/>
                <a:gd name="connsiteY4376" fmla="*/ 1501730 h 3181350"/>
                <a:gd name="connsiteX4377" fmla="*/ 365068 w 1581150"/>
                <a:gd name="connsiteY4377" fmla="*/ 1503444 h 3181350"/>
                <a:gd name="connsiteX4378" fmla="*/ 365449 w 1581150"/>
                <a:gd name="connsiteY4378" fmla="*/ 1504587 h 3181350"/>
                <a:gd name="connsiteX4379" fmla="*/ 358591 w 1581150"/>
                <a:gd name="connsiteY4379" fmla="*/ 1502682 h 3181350"/>
                <a:gd name="connsiteX4380" fmla="*/ 362973 w 1581150"/>
                <a:gd name="connsiteY4380" fmla="*/ 1497253 h 3181350"/>
                <a:gd name="connsiteX4381" fmla="*/ 382785 w 1581150"/>
                <a:gd name="connsiteY4381" fmla="*/ 1006715 h 3181350"/>
                <a:gd name="connsiteX4382" fmla="*/ 383928 w 1581150"/>
                <a:gd name="connsiteY4382" fmla="*/ 1001667 h 3181350"/>
                <a:gd name="connsiteX4383" fmla="*/ 387357 w 1581150"/>
                <a:gd name="connsiteY4383" fmla="*/ 1005096 h 3181350"/>
                <a:gd name="connsiteX4384" fmla="*/ 386595 w 1581150"/>
                <a:gd name="connsiteY4384" fmla="*/ 1007096 h 3181350"/>
                <a:gd name="connsiteX4385" fmla="*/ 382785 w 1581150"/>
                <a:gd name="connsiteY4385" fmla="*/ 1006715 h 3181350"/>
                <a:gd name="connsiteX4386" fmla="*/ 183331 w 1581150"/>
                <a:gd name="connsiteY4386" fmla="*/ 2615679 h 3181350"/>
                <a:gd name="connsiteX4387" fmla="*/ 197619 w 1581150"/>
                <a:gd name="connsiteY4387" fmla="*/ 2621489 h 3181350"/>
                <a:gd name="connsiteX4388" fmla="*/ 183331 w 1581150"/>
                <a:gd name="connsiteY4388" fmla="*/ 2615679 h 3181350"/>
                <a:gd name="connsiteX4389" fmla="*/ 310204 w 1581150"/>
                <a:gd name="connsiteY4389" fmla="*/ 1967502 h 3181350"/>
                <a:gd name="connsiteX4390" fmla="*/ 313347 w 1581150"/>
                <a:gd name="connsiteY4390" fmla="*/ 1970836 h 3181350"/>
                <a:gd name="connsiteX4391" fmla="*/ 310585 w 1581150"/>
                <a:gd name="connsiteY4391" fmla="*/ 1971027 h 3181350"/>
                <a:gd name="connsiteX4392" fmla="*/ 310204 w 1581150"/>
                <a:gd name="connsiteY4392" fmla="*/ 1967502 h 3181350"/>
                <a:gd name="connsiteX4393" fmla="*/ 289725 w 1581150"/>
                <a:gd name="connsiteY4393" fmla="*/ 1959692 h 3181350"/>
                <a:gd name="connsiteX4394" fmla="*/ 297726 w 1581150"/>
                <a:gd name="connsiteY4394" fmla="*/ 1955596 h 3181350"/>
                <a:gd name="connsiteX4395" fmla="*/ 298012 w 1581150"/>
                <a:gd name="connsiteY4395" fmla="*/ 1957025 h 3181350"/>
                <a:gd name="connsiteX4396" fmla="*/ 295250 w 1581150"/>
                <a:gd name="connsiteY4396" fmla="*/ 1963407 h 3181350"/>
                <a:gd name="connsiteX4397" fmla="*/ 294583 w 1581150"/>
                <a:gd name="connsiteY4397" fmla="*/ 1963978 h 3181350"/>
                <a:gd name="connsiteX4398" fmla="*/ 289725 w 1581150"/>
                <a:gd name="connsiteY4398" fmla="*/ 1959692 h 3181350"/>
                <a:gd name="connsiteX4399" fmla="*/ 284582 w 1581150"/>
                <a:gd name="connsiteY4399" fmla="*/ 1885968 h 3181350"/>
                <a:gd name="connsiteX4400" fmla="*/ 285249 w 1581150"/>
                <a:gd name="connsiteY4400" fmla="*/ 1886826 h 3181350"/>
                <a:gd name="connsiteX4401" fmla="*/ 284677 w 1581150"/>
                <a:gd name="connsiteY4401" fmla="*/ 1888445 h 3181350"/>
                <a:gd name="connsiteX4402" fmla="*/ 284582 w 1581150"/>
                <a:gd name="connsiteY4402" fmla="*/ 1885968 h 3181350"/>
                <a:gd name="connsiteX4403" fmla="*/ 300965 w 1581150"/>
                <a:gd name="connsiteY4403" fmla="*/ 1780241 h 3181350"/>
                <a:gd name="connsiteX4404" fmla="*/ 294678 w 1581150"/>
                <a:gd name="connsiteY4404" fmla="*/ 1783956 h 3181350"/>
                <a:gd name="connsiteX4405" fmla="*/ 296298 w 1581150"/>
                <a:gd name="connsiteY4405" fmla="*/ 1778431 h 3181350"/>
                <a:gd name="connsiteX4406" fmla="*/ 300965 w 1581150"/>
                <a:gd name="connsiteY4406" fmla="*/ 1780241 h 3181350"/>
                <a:gd name="connsiteX4407" fmla="*/ 311538 w 1581150"/>
                <a:gd name="connsiteY4407" fmla="*/ 1769192 h 3181350"/>
                <a:gd name="connsiteX4408" fmla="*/ 315824 w 1581150"/>
                <a:gd name="connsiteY4408" fmla="*/ 1777383 h 3181350"/>
                <a:gd name="connsiteX4409" fmla="*/ 307442 w 1581150"/>
                <a:gd name="connsiteY4409" fmla="*/ 1773192 h 3181350"/>
                <a:gd name="connsiteX4410" fmla="*/ 314967 w 1581150"/>
                <a:gd name="connsiteY4410" fmla="*/ 1771097 h 3181350"/>
                <a:gd name="connsiteX4411" fmla="*/ 311538 w 1581150"/>
                <a:gd name="connsiteY4411" fmla="*/ 1769192 h 3181350"/>
                <a:gd name="connsiteX4412" fmla="*/ 324111 w 1581150"/>
                <a:gd name="connsiteY4412" fmla="*/ 1718519 h 3181350"/>
                <a:gd name="connsiteX4413" fmla="*/ 332588 w 1581150"/>
                <a:gd name="connsiteY4413" fmla="*/ 1734902 h 3181350"/>
                <a:gd name="connsiteX4414" fmla="*/ 319729 w 1581150"/>
                <a:gd name="connsiteY4414" fmla="*/ 1724043 h 3181350"/>
                <a:gd name="connsiteX4415" fmla="*/ 324111 w 1581150"/>
                <a:gd name="connsiteY4415" fmla="*/ 1718519 h 3181350"/>
                <a:gd name="connsiteX4416" fmla="*/ 388309 w 1581150"/>
                <a:gd name="connsiteY4416" fmla="*/ 1335423 h 3181350"/>
                <a:gd name="connsiteX4417" fmla="*/ 387738 w 1581150"/>
                <a:gd name="connsiteY4417" fmla="*/ 1340376 h 3181350"/>
                <a:gd name="connsiteX4418" fmla="*/ 388309 w 1581150"/>
                <a:gd name="connsiteY4418" fmla="*/ 1335423 h 3181350"/>
                <a:gd name="connsiteX4419" fmla="*/ 405835 w 1581150"/>
                <a:gd name="connsiteY4419" fmla="*/ 1031671 h 3181350"/>
                <a:gd name="connsiteX4420" fmla="*/ 407931 w 1581150"/>
                <a:gd name="connsiteY4420" fmla="*/ 1030528 h 3181350"/>
                <a:gd name="connsiteX4421" fmla="*/ 407835 w 1581150"/>
                <a:gd name="connsiteY4421" fmla="*/ 1030147 h 3181350"/>
                <a:gd name="connsiteX4422" fmla="*/ 412788 w 1581150"/>
                <a:gd name="connsiteY4422" fmla="*/ 1034529 h 3181350"/>
                <a:gd name="connsiteX4423" fmla="*/ 411074 w 1581150"/>
                <a:gd name="connsiteY4423" fmla="*/ 1033862 h 3181350"/>
                <a:gd name="connsiteX4424" fmla="*/ 410026 w 1581150"/>
                <a:gd name="connsiteY4424" fmla="*/ 1035005 h 3181350"/>
                <a:gd name="connsiteX4425" fmla="*/ 405835 w 1581150"/>
                <a:gd name="connsiteY4425" fmla="*/ 1031671 h 3181350"/>
                <a:gd name="connsiteX4426" fmla="*/ 394500 w 1581150"/>
                <a:gd name="connsiteY4426" fmla="*/ 1001286 h 3181350"/>
                <a:gd name="connsiteX4427" fmla="*/ 392310 w 1581150"/>
                <a:gd name="connsiteY4427" fmla="*/ 997286 h 3181350"/>
                <a:gd name="connsiteX4428" fmla="*/ 392024 w 1581150"/>
                <a:gd name="connsiteY4428" fmla="*/ 995857 h 3181350"/>
                <a:gd name="connsiteX4429" fmla="*/ 393262 w 1581150"/>
                <a:gd name="connsiteY4429" fmla="*/ 994428 h 3181350"/>
                <a:gd name="connsiteX4430" fmla="*/ 397263 w 1581150"/>
                <a:gd name="connsiteY4430" fmla="*/ 994714 h 3181350"/>
                <a:gd name="connsiteX4431" fmla="*/ 396691 w 1581150"/>
                <a:gd name="connsiteY4431" fmla="*/ 1002524 h 3181350"/>
                <a:gd name="connsiteX4432" fmla="*/ 394500 w 1581150"/>
                <a:gd name="connsiteY4432" fmla="*/ 1001286 h 3181350"/>
                <a:gd name="connsiteX4433" fmla="*/ 215716 w 1581150"/>
                <a:gd name="connsiteY4433" fmla="*/ 2163051 h 3181350"/>
                <a:gd name="connsiteX4434" fmla="*/ 215811 w 1581150"/>
                <a:gd name="connsiteY4434" fmla="*/ 2161812 h 3181350"/>
                <a:gd name="connsiteX4435" fmla="*/ 222479 w 1581150"/>
                <a:gd name="connsiteY4435" fmla="*/ 2165718 h 3181350"/>
                <a:gd name="connsiteX4436" fmla="*/ 222098 w 1581150"/>
                <a:gd name="connsiteY4436" fmla="*/ 2168575 h 3181350"/>
                <a:gd name="connsiteX4437" fmla="*/ 218288 w 1581150"/>
                <a:gd name="connsiteY4437" fmla="*/ 2168766 h 3181350"/>
                <a:gd name="connsiteX4438" fmla="*/ 219336 w 1581150"/>
                <a:gd name="connsiteY4438" fmla="*/ 2169432 h 3181350"/>
                <a:gd name="connsiteX4439" fmla="*/ 216097 w 1581150"/>
                <a:gd name="connsiteY4439" fmla="*/ 2166099 h 3181350"/>
                <a:gd name="connsiteX4440" fmla="*/ 215716 w 1581150"/>
                <a:gd name="connsiteY4440" fmla="*/ 2163051 h 3181350"/>
                <a:gd name="connsiteX4441" fmla="*/ 299250 w 1581150"/>
                <a:gd name="connsiteY4441" fmla="*/ 2056847 h 3181350"/>
                <a:gd name="connsiteX4442" fmla="*/ 309156 w 1581150"/>
                <a:gd name="connsiteY4442" fmla="*/ 2050370 h 3181350"/>
                <a:gd name="connsiteX4443" fmla="*/ 306394 w 1581150"/>
                <a:gd name="connsiteY4443" fmla="*/ 2054656 h 3181350"/>
                <a:gd name="connsiteX4444" fmla="*/ 306013 w 1581150"/>
                <a:gd name="connsiteY4444" fmla="*/ 2053894 h 3181350"/>
                <a:gd name="connsiteX4445" fmla="*/ 305251 w 1581150"/>
                <a:gd name="connsiteY4445" fmla="*/ 2055227 h 3181350"/>
                <a:gd name="connsiteX4446" fmla="*/ 299250 w 1581150"/>
                <a:gd name="connsiteY4446" fmla="*/ 2056847 h 3181350"/>
                <a:gd name="connsiteX4447" fmla="*/ 285630 w 1581150"/>
                <a:gd name="connsiteY4447" fmla="*/ 1899875 h 3181350"/>
                <a:gd name="connsiteX4448" fmla="*/ 285249 w 1581150"/>
                <a:gd name="connsiteY4448" fmla="*/ 1901113 h 3181350"/>
                <a:gd name="connsiteX4449" fmla="*/ 283058 w 1581150"/>
                <a:gd name="connsiteY4449" fmla="*/ 1899875 h 3181350"/>
                <a:gd name="connsiteX4450" fmla="*/ 285630 w 1581150"/>
                <a:gd name="connsiteY4450" fmla="*/ 1899875 h 3181350"/>
                <a:gd name="connsiteX4451" fmla="*/ 283058 w 1581150"/>
                <a:gd name="connsiteY4451" fmla="*/ 1845201 h 3181350"/>
                <a:gd name="connsiteX4452" fmla="*/ 285439 w 1581150"/>
                <a:gd name="connsiteY4452" fmla="*/ 1841868 h 3181350"/>
                <a:gd name="connsiteX4453" fmla="*/ 286487 w 1581150"/>
                <a:gd name="connsiteY4453" fmla="*/ 1844439 h 3181350"/>
                <a:gd name="connsiteX4454" fmla="*/ 288297 w 1581150"/>
                <a:gd name="connsiteY4454" fmla="*/ 1843677 h 3181350"/>
                <a:gd name="connsiteX4455" fmla="*/ 291154 w 1581150"/>
                <a:gd name="connsiteY4455" fmla="*/ 1848249 h 3181350"/>
                <a:gd name="connsiteX4456" fmla="*/ 288201 w 1581150"/>
                <a:gd name="connsiteY4456" fmla="*/ 1850631 h 3181350"/>
                <a:gd name="connsiteX4457" fmla="*/ 283058 w 1581150"/>
                <a:gd name="connsiteY4457" fmla="*/ 1845201 h 3181350"/>
                <a:gd name="connsiteX4458" fmla="*/ 290392 w 1581150"/>
                <a:gd name="connsiteY4458" fmla="*/ 1842820 h 3181350"/>
                <a:gd name="connsiteX4459" fmla="*/ 292773 w 1581150"/>
                <a:gd name="connsiteY4459" fmla="*/ 1842248 h 3181350"/>
                <a:gd name="connsiteX4460" fmla="*/ 295155 w 1581150"/>
                <a:gd name="connsiteY4460" fmla="*/ 1850821 h 3181350"/>
                <a:gd name="connsiteX4461" fmla="*/ 293535 w 1581150"/>
                <a:gd name="connsiteY4461" fmla="*/ 1851107 h 3181350"/>
                <a:gd name="connsiteX4462" fmla="*/ 290392 w 1581150"/>
                <a:gd name="connsiteY4462" fmla="*/ 1842820 h 3181350"/>
                <a:gd name="connsiteX4463" fmla="*/ 314681 w 1581150"/>
                <a:gd name="connsiteY4463" fmla="*/ 1835772 h 3181350"/>
                <a:gd name="connsiteX4464" fmla="*/ 313919 w 1581150"/>
                <a:gd name="connsiteY4464" fmla="*/ 1827961 h 3181350"/>
                <a:gd name="connsiteX4465" fmla="*/ 324301 w 1581150"/>
                <a:gd name="connsiteY4465" fmla="*/ 1830819 h 3181350"/>
                <a:gd name="connsiteX4466" fmla="*/ 323634 w 1581150"/>
                <a:gd name="connsiteY4466" fmla="*/ 1835390 h 3181350"/>
                <a:gd name="connsiteX4467" fmla="*/ 314681 w 1581150"/>
                <a:gd name="connsiteY4467" fmla="*/ 1835772 h 3181350"/>
                <a:gd name="connsiteX4468" fmla="*/ 292011 w 1581150"/>
                <a:gd name="connsiteY4468" fmla="*/ 1794433 h 3181350"/>
                <a:gd name="connsiteX4469" fmla="*/ 292107 w 1581150"/>
                <a:gd name="connsiteY4469" fmla="*/ 1799672 h 3181350"/>
                <a:gd name="connsiteX4470" fmla="*/ 289059 w 1581150"/>
                <a:gd name="connsiteY4470" fmla="*/ 1800243 h 3181350"/>
                <a:gd name="connsiteX4471" fmla="*/ 292011 w 1581150"/>
                <a:gd name="connsiteY4471" fmla="*/ 1794433 h 3181350"/>
                <a:gd name="connsiteX4472" fmla="*/ 303251 w 1581150"/>
                <a:gd name="connsiteY4472" fmla="*/ 1870728 h 3181350"/>
                <a:gd name="connsiteX4473" fmla="*/ 304870 w 1581150"/>
                <a:gd name="connsiteY4473" fmla="*/ 1870919 h 3181350"/>
                <a:gd name="connsiteX4474" fmla="*/ 304299 w 1581150"/>
                <a:gd name="connsiteY4474" fmla="*/ 1869014 h 3181350"/>
                <a:gd name="connsiteX4475" fmla="*/ 306585 w 1581150"/>
                <a:gd name="connsiteY4475" fmla="*/ 1867014 h 3181350"/>
                <a:gd name="connsiteX4476" fmla="*/ 309918 w 1581150"/>
                <a:gd name="connsiteY4476" fmla="*/ 1869014 h 3181350"/>
                <a:gd name="connsiteX4477" fmla="*/ 309442 w 1581150"/>
                <a:gd name="connsiteY4477" fmla="*/ 1872062 h 3181350"/>
                <a:gd name="connsiteX4478" fmla="*/ 303918 w 1581150"/>
                <a:gd name="connsiteY4478" fmla="*/ 1872919 h 3181350"/>
                <a:gd name="connsiteX4479" fmla="*/ 303251 w 1581150"/>
                <a:gd name="connsiteY4479" fmla="*/ 1870728 h 3181350"/>
                <a:gd name="connsiteX4480" fmla="*/ 334779 w 1581150"/>
                <a:gd name="connsiteY4480" fmla="*/ 1782908 h 3181350"/>
                <a:gd name="connsiteX4481" fmla="*/ 339160 w 1581150"/>
                <a:gd name="connsiteY4481" fmla="*/ 1789670 h 3181350"/>
                <a:gd name="connsiteX4482" fmla="*/ 335160 w 1581150"/>
                <a:gd name="connsiteY4482" fmla="*/ 1792242 h 3181350"/>
                <a:gd name="connsiteX4483" fmla="*/ 334779 w 1581150"/>
                <a:gd name="connsiteY4483" fmla="*/ 1782908 h 3181350"/>
                <a:gd name="connsiteX4484" fmla="*/ 367068 w 1581150"/>
                <a:gd name="connsiteY4484" fmla="*/ 1657654 h 3181350"/>
                <a:gd name="connsiteX4485" fmla="*/ 364878 w 1581150"/>
                <a:gd name="connsiteY4485" fmla="*/ 1660416 h 3181350"/>
                <a:gd name="connsiteX4486" fmla="*/ 361353 w 1581150"/>
                <a:gd name="connsiteY4486" fmla="*/ 1659940 h 3181350"/>
                <a:gd name="connsiteX4487" fmla="*/ 356877 w 1581150"/>
                <a:gd name="connsiteY4487" fmla="*/ 1653273 h 3181350"/>
                <a:gd name="connsiteX4488" fmla="*/ 367068 w 1581150"/>
                <a:gd name="connsiteY4488" fmla="*/ 1657654 h 3181350"/>
                <a:gd name="connsiteX4489" fmla="*/ 373069 w 1581150"/>
                <a:gd name="connsiteY4489" fmla="*/ 1540020 h 3181350"/>
                <a:gd name="connsiteX4490" fmla="*/ 366687 w 1581150"/>
                <a:gd name="connsiteY4490" fmla="*/ 1546878 h 3181350"/>
                <a:gd name="connsiteX4491" fmla="*/ 373069 w 1581150"/>
                <a:gd name="connsiteY4491" fmla="*/ 1540020 h 3181350"/>
                <a:gd name="connsiteX4492" fmla="*/ 297060 w 1581150"/>
                <a:gd name="connsiteY4492" fmla="*/ 2577007 h 3181350"/>
                <a:gd name="connsiteX4493" fmla="*/ 297060 w 1581150"/>
                <a:gd name="connsiteY4493" fmla="*/ 2576531 h 3181350"/>
                <a:gd name="connsiteX4494" fmla="*/ 297155 w 1581150"/>
                <a:gd name="connsiteY4494" fmla="*/ 2576531 h 3181350"/>
                <a:gd name="connsiteX4495" fmla="*/ 297060 w 1581150"/>
                <a:gd name="connsiteY4495" fmla="*/ 2577007 h 3181350"/>
                <a:gd name="connsiteX4496" fmla="*/ 289440 w 1581150"/>
                <a:gd name="connsiteY4496" fmla="*/ 2127046 h 3181350"/>
                <a:gd name="connsiteX4497" fmla="*/ 293154 w 1581150"/>
                <a:gd name="connsiteY4497" fmla="*/ 2128665 h 3181350"/>
                <a:gd name="connsiteX4498" fmla="*/ 292583 w 1581150"/>
                <a:gd name="connsiteY4498" fmla="*/ 2125522 h 3181350"/>
                <a:gd name="connsiteX4499" fmla="*/ 298203 w 1581150"/>
                <a:gd name="connsiteY4499" fmla="*/ 2127522 h 3181350"/>
                <a:gd name="connsiteX4500" fmla="*/ 290392 w 1581150"/>
                <a:gd name="connsiteY4500" fmla="*/ 2130856 h 3181350"/>
                <a:gd name="connsiteX4501" fmla="*/ 288678 w 1581150"/>
                <a:gd name="connsiteY4501" fmla="*/ 2130761 h 3181350"/>
                <a:gd name="connsiteX4502" fmla="*/ 289440 w 1581150"/>
                <a:gd name="connsiteY4502" fmla="*/ 2127046 h 3181350"/>
                <a:gd name="connsiteX4503" fmla="*/ 380880 w 1581150"/>
                <a:gd name="connsiteY4503" fmla="*/ 1422482 h 3181350"/>
                <a:gd name="connsiteX4504" fmla="*/ 381737 w 1581150"/>
                <a:gd name="connsiteY4504" fmla="*/ 1422386 h 3181350"/>
                <a:gd name="connsiteX4505" fmla="*/ 384118 w 1581150"/>
                <a:gd name="connsiteY4505" fmla="*/ 1424196 h 3181350"/>
                <a:gd name="connsiteX4506" fmla="*/ 380784 w 1581150"/>
                <a:gd name="connsiteY4506" fmla="*/ 1428292 h 3181350"/>
                <a:gd name="connsiteX4507" fmla="*/ 380880 w 1581150"/>
                <a:gd name="connsiteY4507" fmla="*/ 1422482 h 3181350"/>
                <a:gd name="connsiteX4508" fmla="*/ 420313 w 1581150"/>
                <a:gd name="connsiteY4508" fmla="*/ 1213694 h 3181350"/>
                <a:gd name="connsiteX4509" fmla="*/ 426123 w 1581150"/>
                <a:gd name="connsiteY4509" fmla="*/ 1213313 h 3181350"/>
                <a:gd name="connsiteX4510" fmla="*/ 431172 w 1581150"/>
                <a:gd name="connsiteY4510" fmla="*/ 1213980 h 3181350"/>
                <a:gd name="connsiteX4511" fmla="*/ 425933 w 1581150"/>
                <a:gd name="connsiteY4511" fmla="*/ 1220457 h 3181350"/>
                <a:gd name="connsiteX4512" fmla="*/ 419646 w 1581150"/>
                <a:gd name="connsiteY4512" fmla="*/ 1214361 h 3181350"/>
                <a:gd name="connsiteX4513" fmla="*/ 420313 w 1581150"/>
                <a:gd name="connsiteY4513" fmla="*/ 1213694 h 3181350"/>
                <a:gd name="connsiteX4514" fmla="*/ 414408 w 1581150"/>
                <a:gd name="connsiteY4514" fmla="*/ 1247698 h 3181350"/>
                <a:gd name="connsiteX4515" fmla="*/ 416884 w 1581150"/>
                <a:gd name="connsiteY4515" fmla="*/ 1245507 h 3181350"/>
                <a:gd name="connsiteX4516" fmla="*/ 418408 w 1581150"/>
                <a:gd name="connsiteY4516" fmla="*/ 1249508 h 3181350"/>
                <a:gd name="connsiteX4517" fmla="*/ 413455 w 1581150"/>
                <a:gd name="connsiteY4517" fmla="*/ 1251508 h 3181350"/>
                <a:gd name="connsiteX4518" fmla="*/ 414408 w 1581150"/>
                <a:gd name="connsiteY4518" fmla="*/ 1247698 h 3181350"/>
                <a:gd name="connsiteX4519" fmla="*/ 439839 w 1581150"/>
                <a:gd name="connsiteY4519" fmla="*/ 1652891 h 3181350"/>
                <a:gd name="connsiteX4520" fmla="*/ 433648 w 1581150"/>
                <a:gd name="connsiteY4520" fmla="*/ 1653558 h 3181350"/>
                <a:gd name="connsiteX4521" fmla="*/ 438220 w 1581150"/>
                <a:gd name="connsiteY4521" fmla="*/ 1651177 h 3181350"/>
                <a:gd name="connsiteX4522" fmla="*/ 439839 w 1581150"/>
                <a:gd name="connsiteY4522" fmla="*/ 1652891 h 3181350"/>
                <a:gd name="connsiteX4523" fmla="*/ 330873 w 1581150"/>
                <a:gd name="connsiteY4523" fmla="*/ 2565291 h 3181350"/>
                <a:gd name="connsiteX4524" fmla="*/ 328968 w 1581150"/>
                <a:gd name="connsiteY4524" fmla="*/ 2568054 h 3181350"/>
                <a:gd name="connsiteX4525" fmla="*/ 329349 w 1581150"/>
                <a:gd name="connsiteY4525" fmla="*/ 2565196 h 3181350"/>
                <a:gd name="connsiteX4526" fmla="*/ 330873 w 1581150"/>
                <a:gd name="connsiteY4526" fmla="*/ 2565291 h 3181350"/>
                <a:gd name="connsiteX4527" fmla="*/ 270485 w 1581150"/>
                <a:gd name="connsiteY4527" fmla="*/ 2556338 h 3181350"/>
                <a:gd name="connsiteX4528" fmla="*/ 273628 w 1581150"/>
                <a:gd name="connsiteY4528" fmla="*/ 2561100 h 3181350"/>
                <a:gd name="connsiteX4529" fmla="*/ 270485 w 1581150"/>
                <a:gd name="connsiteY4529" fmla="*/ 2556338 h 3181350"/>
                <a:gd name="connsiteX4530" fmla="*/ 371259 w 1581150"/>
                <a:gd name="connsiteY4530" fmla="*/ 1830437 h 3181350"/>
                <a:gd name="connsiteX4531" fmla="*/ 361925 w 1581150"/>
                <a:gd name="connsiteY4531" fmla="*/ 1832343 h 3181350"/>
                <a:gd name="connsiteX4532" fmla="*/ 371259 w 1581150"/>
                <a:gd name="connsiteY4532" fmla="*/ 1830437 h 3181350"/>
                <a:gd name="connsiteX4533" fmla="*/ 276390 w 1581150"/>
                <a:gd name="connsiteY4533" fmla="*/ 2532335 h 3181350"/>
                <a:gd name="connsiteX4534" fmla="*/ 274676 w 1581150"/>
                <a:gd name="connsiteY4534" fmla="*/ 2532144 h 3181350"/>
                <a:gd name="connsiteX4535" fmla="*/ 278105 w 1581150"/>
                <a:gd name="connsiteY4535" fmla="*/ 2529858 h 3181350"/>
                <a:gd name="connsiteX4536" fmla="*/ 276390 w 1581150"/>
                <a:gd name="connsiteY4536" fmla="*/ 2532335 h 3181350"/>
                <a:gd name="connsiteX4537" fmla="*/ 261055 w 1581150"/>
                <a:gd name="connsiteY4537" fmla="*/ 2563101 h 3181350"/>
                <a:gd name="connsiteX4538" fmla="*/ 259531 w 1581150"/>
                <a:gd name="connsiteY4538" fmla="*/ 2562148 h 3181350"/>
                <a:gd name="connsiteX4539" fmla="*/ 260007 w 1581150"/>
                <a:gd name="connsiteY4539" fmla="*/ 2559671 h 3181350"/>
                <a:gd name="connsiteX4540" fmla="*/ 261531 w 1581150"/>
                <a:gd name="connsiteY4540" fmla="*/ 2561386 h 3181350"/>
                <a:gd name="connsiteX4541" fmla="*/ 262008 w 1581150"/>
                <a:gd name="connsiteY4541" fmla="*/ 2560338 h 3181350"/>
                <a:gd name="connsiteX4542" fmla="*/ 261055 w 1581150"/>
                <a:gd name="connsiteY4542" fmla="*/ 2563101 h 3181350"/>
                <a:gd name="connsiteX4543" fmla="*/ 353352 w 1581150"/>
                <a:gd name="connsiteY4543" fmla="*/ 2145144 h 3181350"/>
                <a:gd name="connsiteX4544" fmla="*/ 347352 w 1581150"/>
                <a:gd name="connsiteY4544" fmla="*/ 2149049 h 3181350"/>
                <a:gd name="connsiteX4545" fmla="*/ 346209 w 1581150"/>
                <a:gd name="connsiteY4545" fmla="*/ 2144286 h 3181350"/>
                <a:gd name="connsiteX4546" fmla="*/ 353352 w 1581150"/>
                <a:gd name="connsiteY4546" fmla="*/ 2145144 h 3181350"/>
                <a:gd name="connsiteX4547" fmla="*/ 343637 w 1581150"/>
                <a:gd name="connsiteY4547" fmla="*/ 2150097 h 3181350"/>
                <a:gd name="connsiteX4548" fmla="*/ 344113 w 1581150"/>
                <a:gd name="connsiteY4548" fmla="*/ 2159431 h 3181350"/>
                <a:gd name="connsiteX4549" fmla="*/ 343637 w 1581150"/>
                <a:gd name="connsiteY4549" fmla="*/ 2150097 h 3181350"/>
                <a:gd name="connsiteX4550" fmla="*/ 277152 w 1581150"/>
                <a:gd name="connsiteY4550" fmla="*/ 2492330 h 3181350"/>
                <a:gd name="connsiteX4551" fmla="*/ 273723 w 1581150"/>
                <a:gd name="connsiteY4551" fmla="*/ 2491472 h 3181350"/>
                <a:gd name="connsiteX4552" fmla="*/ 275152 w 1581150"/>
                <a:gd name="connsiteY4552" fmla="*/ 2489949 h 3181350"/>
                <a:gd name="connsiteX4553" fmla="*/ 278962 w 1581150"/>
                <a:gd name="connsiteY4553" fmla="*/ 2489663 h 3181350"/>
                <a:gd name="connsiteX4554" fmla="*/ 277152 w 1581150"/>
                <a:gd name="connsiteY4554" fmla="*/ 2492330 h 3181350"/>
                <a:gd name="connsiteX4555" fmla="*/ 252959 w 1581150"/>
                <a:gd name="connsiteY4555" fmla="*/ 2550528 h 3181350"/>
                <a:gd name="connsiteX4556" fmla="*/ 253721 w 1581150"/>
                <a:gd name="connsiteY4556" fmla="*/ 2550432 h 3181350"/>
                <a:gd name="connsiteX4557" fmla="*/ 257340 w 1581150"/>
                <a:gd name="connsiteY4557" fmla="*/ 2553004 h 3181350"/>
                <a:gd name="connsiteX4558" fmla="*/ 254388 w 1581150"/>
                <a:gd name="connsiteY4558" fmla="*/ 2556338 h 3181350"/>
                <a:gd name="connsiteX4559" fmla="*/ 252959 w 1581150"/>
                <a:gd name="connsiteY4559" fmla="*/ 2550528 h 3181350"/>
                <a:gd name="connsiteX4560" fmla="*/ 409836 w 1581150"/>
                <a:gd name="connsiteY4560" fmla="*/ 1642986 h 3181350"/>
                <a:gd name="connsiteX4561" fmla="*/ 409836 w 1581150"/>
                <a:gd name="connsiteY4561" fmla="*/ 1639747 h 3181350"/>
                <a:gd name="connsiteX4562" fmla="*/ 409836 w 1581150"/>
                <a:gd name="connsiteY4562" fmla="*/ 1642986 h 3181350"/>
                <a:gd name="connsiteX4563" fmla="*/ 395739 w 1581150"/>
                <a:gd name="connsiteY4563" fmla="*/ 1747380 h 3181350"/>
                <a:gd name="connsiteX4564" fmla="*/ 398406 w 1581150"/>
                <a:gd name="connsiteY4564" fmla="*/ 1753857 h 3181350"/>
                <a:gd name="connsiteX4565" fmla="*/ 391357 w 1581150"/>
                <a:gd name="connsiteY4565" fmla="*/ 1752999 h 3181350"/>
                <a:gd name="connsiteX4566" fmla="*/ 395739 w 1581150"/>
                <a:gd name="connsiteY4566" fmla="*/ 1747380 h 3181350"/>
                <a:gd name="connsiteX4567" fmla="*/ 296488 w 1581150"/>
                <a:gd name="connsiteY4567" fmla="*/ 2269731 h 3181350"/>
                <a:gd name="connsiteX4568" fmla="*/ 296869 w 1581150"/>
                <a:gd name="connsiteY4568" fmla="*/ 2271255 h 3181350"/>
                <a:gd name="connsiteX4569" fmla="*/ 295440 w 1581150"/>
                <a:gd name="connsiteY4569" fmla="*/ 2272398 h 3181350"/>
                <a:gd name="connsiteX4570" fmla="*/ 292583 w 1581150"/>
                <a:gd name="connsiteY4570" fmla="*/ 2268969 h 3181350"/>
                <a:gd name="connsiteX4571" fmla="*/ 292964 w 1581150"/>
                <a:gd name="connsiteY4571" fmla="*/ 2265349 h 3181350"/>
                <a:gd name="connsiteX4572" fmla="*/ 295155 w 1581150"/>
                <a:gd name="connsiteY4572" fmla="*/ 2265635 h 3181350"/>
                <a:gd name="connsiteX4573" fmla="*/ 296488 w 1581150"/>
                <a:gd name="connsiteY4573" fmla="*/ 2269731 h 3181350"/>
                <a:gd name="connsiteX4574" fmla="*/ 269151 w 1581150"/>
                <a:gd name="connsiteY4574" fmla="*/ 2546622 h 3181350"/>
                <a:gd name="connsiteX4575" fmla="*/ 271437 w 1581150"/>
                <a:gd name="connsiteY4575" fmla="*/ 2545384 h 3181350"/>
                <a:gd name="connsiteX4576" fmla="*/ 269151 w 1581150"/>
                <a:gd name="connsiteY4576" fmla="*/ 2546622 h 3181350"/>
                <a:gd name="connsiteX4577" fmla="*/ 405359 w 1581150"/>
                <a:gd name="connsiteY4577" fmla="*/ 1410194 h 3181350"/>
                <a:gd name="connsiteX4578" fmla="*/ 404978 w 1581150"/>
                <a:gd name="connsiteY4578" fmla="*/ 1414766 h 3181350"/>
                <a:gd name="connsiteX4579" fmla="*/ 401835 w 1581150"/>
                <a:gd name="connsiteY4579" fmla="*/ 1414005 h 3181350"/>
                <a:gd name="connsiteX4580" fmla="*/ 405359 w 1581150"/>
                <a:gd name="connsiteY4580" fmla="*/ 1410194 h 3181350"/>
                <a:gd name="connsiteX4581" fmla="*/ 347161 w 1581150"/>
                <a:gd name="connsiteY4581" fmla="*/ 1885968 h 3181350"/>
                <a:gd name="connsiteX4582" fmla="*/ 348018 w 1581150"/>
                <a:gd name="connsiteY4582" fmla="*/ 1879968 h 3181350"/>
                <a:gd name="connsiteX4583" fmla="*/ 347161 w 1581150"/>
                <a:gd name="connsiteY4583" fmla="*/ 1885968 h 3181350"/>
                <a:gd name="connsiteX4584" fmla="*/ 300298 w 1581150"/>
                <a:gd name="connsiteY4584" fmla="*/ 2213914 h 3181350"/>
                <a:gd name="connsiteX4585" fmla="*/ 283344 w 1581150"/>
                <a:gd name="connsiteY4585" fmla="*/ 2219534 h 3181350"/>
                <a:gd name="connsiteX4586" fmla="*/ 280677 w 1581150"/>
                <a:gd name="connsiteY4586" fmla="*/ 2213057 h 3181350"/>
                <a:gd name="connsiteX4587" fmla="*/ 300298 w 1581150"/>
                <a:gd name="connsiteY4587" fmla="*/ 2213914 h 3181350"/>
                <a:gd name="connsiteX4588" fmla="*/ 276295 w 1581150"/>
                <a:gd name="connsiteY4588" fmla="*/ 2557481 h 3181350"/>
                <a:gd name="connsiteX4589" fmla="*/ 276962 w 1581150"/>
                <a:gd name="connsiteY4589" fmla="*/ 2558433 h 3181350"/>
                <a:gd name="connsiteX4590" fmla="*/ 276390 w 1581150"/>
                <a:gd name="connsiteY4590" fmla="*/ 2558529 h 3181350"/>
                <a:gd name="connsiteX4591" fmla="*/ 276295 w 1581150"/>
                <a:gd name="connsiteY4591" fmla="*/ 2557481 h 3181350"/>
                <a:gd name="connsiteX4592" fmla="*/ 279915 w 1581150"/>
                <a:gd name="connsiteY4592" fmla="*/ 2558147 h 3181350"/>
                <a:gd name="connsiteX4593" fmla="*/ 278486 w 1581150"/>
                <a:gd name="connsiteY4593" fmla="*/ 2552623 h 3181350"/>
                <a:gd name="connsiteX4594" fmla="*/ 281439 w 1581150"/>
                <a:gd name="connsiteY4594" fmla="*/ 2548432 h 3181350"/>
                <a:gd name="connsiteX4595" fmla="*/ 282201 w 1581150"/>
                <a:gd name="connsiteY4595" fmla="*/ 2558052 h 3181350"/>
                <a:gd name="connsiteX4596" fmla="*/ 279915 w 1581150"/>
                <a:gd name="connsiteY4596" fmla="*/ 2558147 h 3181350"/>
                <a:gd name="connsiteX4597" fmla="*/ 279819 w 1581150"/>
                <a:gd name="connsiteY4597" fmla="*/ 2546622 h 3181350"/>
                <a:gd name="connsiteX4598" fmla="*/ 278962 w 1581150"/>
                <a:gd name="connsiteY4598" fmla="*/ 2542622 h 3181350"/>
                <a:gd name="connsiteX4599" fmla="*/ 279724 w 1581150"/>
                <a:gd name="connsiteY4599" fmla="*/ 2539860 h 3181350"/>
                <a:gd name="connsiteX4600" fmla="*/ 275628 w 1581150"/>
                <a:gd name="connsiteY4600" fmla="*/ 2538336 h 3181350"/>
                <a:gd name="connsiteX4601" fmla="*/ 275438 w 1581150"/>
                <a:gd name="connsiteY4601" fmla="*/ 2536430 h 3181350"/>
                <a:gd name="connsiteX4602" fmla="*/ 277629 w 1581150"/>
                <a:gd name="connsiteY4602" fmla="*/ 2532906 h 3181350"/>
                <a:gd name="connsiteX4603" fmla="*/ 283058 w 1581150"/>
                <a:gd name="connsiteY4603" fmla="*/ 2535669 h 3181350"/>
                <a:gd name="connsiteX4604" fmla="*/ 281915 w 1581150"/>
                <a:gd name="connsiteY4604" fmla="*/ 2543670 h 3181350"/>
                <a:gd name="connsiteX4605" fmla="*/ 285058 w 1581150"/>
                <a:gd name="connsiteY4605" fmla="*/ 2541669 h 3181350"/>
                <a:gd name="connsiteX4606" fmla="*/ 284487 w 1581150"/>
                <a:gd name="connsiteY4606" fmla="*/ 2546051 h 3181350"/>
                <a:gd name="connsiteX4607" fmla="*/ 279819 w 1581150"/>
                <a:gd name="connsiteY4607" fmla="*/ 2546622 h 3181350"/>
                <a:gd name="connsiteX4608" fmla="*/ 380022 w 1581150"/>
                <a:gd name="connsiteY4608" fmla="*/ 1571739 h 3181350"/>
                <a:gd name="connsiteX4609" fmla="*/ 375736 w 1581150"/>
                <a:gd name="connsiteY4609" fmla="*/ 1570215 h 3181350"/>
                <a:gd name="connsiteX4610" fmla="*/ 380308 w 1581150"/>
                <a:gd name="connsiteY4610" fmla="*/ 1565547 h 3181350"/>
                <a:gd name="connsiteX4611" fmla="*/ 380022 w 1581150"/>
                <a:gd name="connsiteY4611" fmla="*/ 1571739 h 3181350"/>
                <a:gd name="connsiteX4612" fmla="*/ 287344 w 1581150"/>
                <a:gd name="connsiteY4612" fmla="*/ 2546337 h 3181350"/>
                <a:gd name="connsiteX4613" fmla="*/ 290583 w 1581150"/>
                <a:gd name="connsiteY4613" fmla="*/ 2543384 h 3181350"/>
                <a:gd name="connsiteX4614" fmla="*/ 292583 w 1581150"/>
                <a:gd name="connsiteY4614" fmla="*/ 2545194 h 3181350"/>
                <a:gd name="connsiteX4615" fmla="*/ 287344 w 1581150"/>
                <a:gd name="connsiteY4615" fmla="*/ 2546337 h 3181350"/>
                <a:gd name="connsiteX4616" fmla="*/ 334112 w 1581150"/>
                <a:gd name="connsiteY4616" fmla="*/ 2568530 h 3181350"/>
                <a:gd name="connsiteX4617" fmla="*/ 332397 w 1581150"/>
                <a:gd name="connsiteY4617" fmla="*/ 2571102 h 3181350"/>
                <a:gd name="connsiteX4618" fmla="*/ 334112 w 1581150"/>
                <a:gd name="connsiteY4618" fmla="*/ 2568530 h 3181350"/>
                <a:gd name="connsiteX4619" fmla="*/ 435363 w 1581150"/>
                <a:gd name="connsiteY4619" fmla="*/ 1165973 h 3181350"/>
                <a:gd name="connsiteX4620" fmla="*/ 435458 w 1581150"/>
                <a:gd name="connsiteY4620" fmla="*/ 1166259 h 3181350"/>
                <a:gd name="connsiteX4621" fmla="*/ 433743 w 1581150"/>
                <a:gd name="connsiteY4621" fmla="*/ 1166640 h 3181350"/>
                <a:gd name="connsiteX4622" fmla="*/ 435363 w 1581150"/>
                <a:gd name="connsiteY4622" fmla="*/ 1165973 h 3181350"/>
                <a:gd name="connsiteX4623" fmla="*/ 375260 w 1581150"/>
                <a:gd name="connsiteY4623" fmla="*/ 1570500 h 3181350"/>
                <a:gd name="connsiteX4624" fmla="*/ 377736 w 1581150"/>
                <a:gd name="connsiteY4624" fmla="*/ 1572977 h 3181350"/>
                <a:gd name="connsiteX4625" fmla="*/ 371926 w 1581150"/>
                <a:gd name="connsiteY4625" fmla="*/ 1573644 h 3181350"/>
                <a:gd name="connsiteX4626" fmla="*/ 375260 w 1581150"/>
                <a:gd name="connsiteY4626" fmla="*/ 1570500 h 3181350"/>
                <a:gd name="connsiteX4627" fmla="*/ 372498 w 1581150"/>
                <a:gd name="connsiteY4627" fmla="*/ 1619840 h 3181350"/>
                <a:gd name="connsiteX4628" fmla="*/ 378689 w 1581150"/>
                <a:gd name="connsiteY4628" fmla="*/ 1626793 h 3181350"/>
                <a:gd name="connsiteX4629" fmla="*/ 367640 w 1581150"/>
                <a:gd name="connsiteY4629" fmla="*/ 1628507 h 3181350"/>
                <a:gd name="connsiteX4630" fmla="*/ 366687 w 1581150"/>
                <a:gd name="connsiteY4630" fmla="*/ 1622221 h 3181350"/>
                <a:gd name="connsiteX4631" fmla="*/ 372498 w 1581150"/>
                <a:gd name="connsiteY4631" fmla="*/ 1619840 h 3181350"/>
                <a:gd name="connsiteX4632" fmla="*/ 372593 w 1581150"/>
                <a:gd name="connsiteY4632" fmla="*/ 1656797 h 3181350"/>
                <a:gd name="connsiteX4633" fmla="*/ 378784 w 1581150"/>
                <a:gd name="connsiteY4633" fmla="*/ 1663750 h 3181350"/>
                <a:gd name="connsiteX4634" fmla="*/ 365925 w 1581150"/>
                <a:gd name="connsiteY4634" fmla="*/ 1665274 h 3181350"/>
                <a:gd name="connsiteX4635" fmla="*/ 371259 w 1581150"/>
                <a:gd name="connsiteY4635" fmla="*/ 1665941 h 3181350"/>
                <a:gd name="connsiteX4636" fmla="*/ 372593 w 1581150"/>
                <a:gd name="connsiteY4636" fmla="*/ 1656797 h 3181350"/>
                <a:gd name="connsiteX4637" fmla="*/ 364592 w 1581150"/>
                <a:gd name="connsiteY4637" fmla="*/ 1751190 h 3181350"/>
                <a:gd name="connsiteX4638" fmla="*/ 368592 w 1581150"/>
                <a:gd name="connsiteY4638" fmla="*/ 1748618 h 3181350"/>
                <a:gd name="connsiteX4639" fmla="*/ 363544 w 1581150"/>
                <a:gd name="connsiteY4639" fmla="*/ 1758714 h 3181350"/>
                <a:gd name="connsiteX4640" fmla="*/ 362115 w 1581150"/>
                <a:gd name="connsiteY4640" fmla="*/ 1749951 h 3181350"/>
                <a:gd name="connsiteX4641" fmla="*/ 363735 w 1581150"/>
                <a:gd name="connsiteY4641" fmla="*/ 1749189 h 3181350"/>
                <a:gd name="connsiteX4642" fmla="*/ 361830 w 1581150"/>
                <a:gd name="connsiteY4642" fmla="*/ 1748808 h 3181350"/>
                <a:gd name="connsiteX4643" fmla="*/ 364592 w 1581150"/>
                <a:gd name="connsiteY4643" fmla="*/ 1751190 h 3181350"/>
                <a:gd name="connsiteX4644" fmla="*/ 317919 w 1581150"/>
                <a:gd name="connsiteY4644" fmla="*/ 2203818 h 3181350"/>
                <a:gd name="connsiteX4645" fmla="*/ 316872 w 1581150"/>
                <a:gd name="connsiteY4645" fmla="*/ 2211342 h 3181350"/>
                <a:gd name="connsiteX4646" fmla="*/ 312014 w 1581150"/>
                <a:gd name="connsiteY4646" fmla="*/ 2207628 h 3181350"/>
                <a:gd name="connsiteX4647" fmla="*/ 317919 w 1581150"/>
                <a:gd name="connsiteY4647" fmla="*/ 2203818 h 3181350"/>
                <a:gd name="connsiteX4648" fmla="*/ 246768 w 1581150"/>
                <a:gd name="connsiteY4648" fmla="*/ 2257443 h 3181350"/>
                <a:gd name="connsiteX4649" fmla="*/ 246482 w 1581150"/>
                <a:gd name="connsiteY4649" fmla="*/ 2257729 h 3181350"/>
                <a:gd name="connsiteX4650" fmla="*/ 243720 w 1581150"/>
                <a:gd name="connsiteY4650" fmla="*/ 2257253 h 3181350"/>
                <a:gd name="connsiteX4651" fmla="*/ 246958 w 1581150"/>
                <a:gd name="connsiteY4651" fmla="*/ 2254776 h 3181350"/>
                <a:gd name="connsiteX4652" fmla="*/ 246768 w 1581150"/>
                <a:gd name="connsiteY4652" fmla="*/ 2257443 h 3181350"/>
                <a:gd name="connsiteX4653" fmla="*/ 220002 w 1581150"/>
                <a:gd name="connsiteY4653" fmla="*/ 2473375 h 3181350"/>
                <a:gd name="connsiteX4654" fmla="*/ 216954 w 1581150"/>
                <a:gd name="connsiteY4654" fmla="*/ 2472518 h 3181350"/>
                <a:gd name="connsiteX4655" fmla="*/ 218574 w 1581150"/>
                <a:gd name="connsiteY4655" fmla="*/ 2471375 h 3181350"/>
                <a:gd name="connsiteX4656" fmla="*/ 220002 w 1581150"/>
                <a:gd name="connsiteY4656" fmla="*/ 2473375 h 3181350"/>
                <a:gd name="connsiteX4657" fmla="*/ 278486 w 1581150"/>
                <a:gd name="connsiteY4657" fmla="*/ 2577007 h 3181350"/>
                <a:gd name="connsiteX4658" fmla="*/ 282201 w 1581150"/>
                <a:gd name="connsiteY4658" fmla="*/ 2578817 h 3181350"/>
                <a:gd name="connsiteX4659" fmla="*/ 274485 w 1581150"/>
                <a:gd name="connsiteY4659" fmla="*/ 2579103 h 3181350"/>
                <a:gd name="connsiteX4660" fmla="*/ 278486 w 1581150"/>
                <a:gd name="connsiteY4660" fmla="*/ 2577007 h 3181350"/>
                <a:gd name="connsiteX4661" fmla="*/ 283248 w 1581150"/>
                <a:gd name="connsiteY4661" fmla="*/ 2579674 h 3181350"/>
                <a:gd name="connsiteX4662" fmla="*/ 284201 w 1581150"/>
                <a:gd name="connsiteY4662" fmla="*/ 2580627 h 3181350"/>
                <a:gd name="connsiteX4663" fmla="*/ 283820 w 1581150"/>
                <a:gd name="connsiteY4663" fmla="*/ 2581008 h 3181350"/>
                <a:gd name="connsiteX4664" fmla="*/ 283248 w 1581150"/>
                <a:gd name="connsiteY4664" fmla="*/ 2579674 h 3181350"/>
                <a:gd name="connsiteX4665" fmla="*/ 445650 w 1581150"/>
                <a:gd name="connsiteY4665" fmla="*/ 1702707 h 3181350"/>
                <a:gd name="connsiteX4666" fmla="*/ 444792 w 1581150"/>
                <a:gd name="connsiteY4666" fmla="*/ 1699945 h 3181350"/>
                <a:gd name="connsiteX4667" fmla="*/ 450793 w 1581150"/>
                <a:gd name="connsiteY4667" fmla="*/ 1702422 h 3181350"/>
                <a:gd name="connsiteX4668" fmla="*/ 445650 w 1581150"/>
                <a:gd name="connsiteY4668" fmla="*/ 1702707 h 3181350"/>
                <a:gd name="connsiteX4669" fmla="*/ 437077 w 1581150"/>
                <a:gd name="connsiteY4669" fmla="*/ 1128255 h 3181350"/>
                <a:gd name="connsiteX4670" fmla="*/ 433362 w 1581150"/>
                <a:gd name="connsiteY4670" fmla="*/ 1130636 h 3181350"/>
                <a:gd name="connsiteX4671" fmla="*/ 432791 w 1581150"/>
                <a:gd name="connsiteY4671" fmla="*/ 1129017 h 3181350"/>
                <a:gd name="connsiteX4672" fmla="*/ 432029 w 1581150"/>
                <a:gd name="connsiteY4672" fmla="*/ 1125016 h 3181350"/>
                <a:gd name="connsiteX4673" fmla="*/ 437077 w 1581150"/>
                <a:gd name="connsiteY4673" fmla="*/ 1128255 h 3181350"/>
                <a:gd name="connsiteX4674" fmla="*/ 422123 w 1581150"/>
                <a:gd name="connsiteY4674" fmla="*/ 1184261 h 3181350"/>
                <a:gd name="connsiteX4675" fmla="*/ 427076 w 1581150"/>
                <a:gd name="connsiteY4675" fmla="*/ 1178737 h 3181350"/>
                <a:gd name="connsiteX4676" fmla="*/ 431648 w 1581150"/>
                <a:gd name="connsiteY4676" fmla="*/ 1178927 h 3181350"/>
                <a:gd name="connsiteX4677" fmla="*/ 430791 w 1581150"/>
                <a:gd name="connsiteY4677" fmla="*/ 1181594 h 3181350"/>
                <a:gd name="connsiteX4678" fmla="*/ 422790 w 1581150"/>
                <a:gd name="connsiteY4678" fmla="*/ 1184547 h 3181350"/>
                <a:gd name="connsiteX4679" fmla="*/ 422123 w 1581150"/>
                <a:gd name="connsiteY4679" fmla="*/ 1184261 h 3181350"/>
                <a:gd name="connsiteX4680" fmla="*/ 418313 w 1581150"/>
                <a:gd name="connsiteY4680" fmla="*/ 1233411 h 3181350"/>
                <a:gd name="connsiteX4681" fmla="*/ 412884 w 1581150"/>
                <a:gd name="connsiteY4681" fmla="*/ 1234077 h 3181350"/>
                <a:gd name="connsiteX4682" fmla="*/ 413836 w 1581150"/>
                <a:gd name="connsiteY4682" fmla="*/ 1230648 h 3181350"/>
                <a:gd name="connsiteX4683" fmla="*/ 415551 w 1581150"/>
                <a:gd name="connsiteY4683" fmla="*/ 1229886 h 3181350"/>
                <a:gd name="connsiteX4684" fmla="*/ 418313 w 1581150"/>
                <a:gd name="connsiteY4684" fmla="*/ 1233411 h 3181350"/>
                <a:gd name="connsiteX4685" fmla="*/ 413931 w 1581150"/>
                <a:gd name="connsiteY4685" fmla="*/ 1240459 h 3181350"/>
                <a:gd name="connsiteX4686" fmla="*/ 413741 w 1581150"/>
                <a:gd name="connsiteY4686" fmla="*/ 1241983 h 3181350"/>
                <a:gd name="connsiteX4687" fmla="*/ 410026 w 1581150"/>
                <a:gd name="connsiteY4687" fmla="*/ 1239126 h 3181350"/>
                <a:gd name="connsiteX4688" fmla="*/ 413931 w 1581150"/>
                <a:gd name="connsiteY4688" fmla="*/ 1240459 h 3181350"/>
                <a:gd name="connsiteX4689" fmla="*/ 349066 w 1581150"/>
                <a:gd name="connsiteY4689" fmla="*/ 1746141 h 3181350"/>
                <a:gd name="connsiteX4690" fmla="*/ 349352 w 1581150"/>
                <a:gd name="connsiteY4690" fmla="*/ 1756905 h 3181350"/>
                <a:gd name="connsiteX4691" fmla="*/ 351733 w 1581150"/>
                <a:gd name="connsiteY4691" fmla="*/ 1752618 h 3181350"/>
                <a:gd name="connsiteX4692" fmla="*/ 346018 w 1581150"/>
                <a:gd name="connsiteY4692" fmla="*/ 1754999 h 3181350"/>
                <a:gd name="connsiteX4693" fmla="*/ 343351 w 1581150"/>
                <a:gd name="connsiteY4693" fmla="*/ 1748523 h 3181350"/>
                <a:gd name="connsiteX4694" fmla="*/ 349066 w 1581150"/>
                <a:gd name="connsiteY4694" fmla="*/ 1746141 h 3181350"/>
                <a:gd name="connsiteX4695" fmla="*/ 311728 w 1581150"/>
                <a:gd name="connsiteY4695" fmla="*/ 1893874 h 3181350"/>
                <a:gd name="connsiteX4696" fmla="*/ 311157 w 1581150"/>
                <a:gd name="connsiteY4696" fmla="*/ 1894731 h 3181350"/>
                <a:gd name="connsiteX4697" fmla="*/ 311538 w 1581150"/>
                <a:gd name="connsiteY4697" fmla="*/ 1893874 h 3181350"/>
                <a:gd name="connsiteX4698" fmla="*/ 311728 w 1581150"/>
                <a:gd name="connsiteY4698" fmla="*/ 1893874 h 3181350"/>
                <a:gd name="connsiteX4699" fmla="*/ 305442 w 1581150"/>
                <a:gd name="connsiteY4699" fmla="*/ 1906066 h 3181350"/>
                <a:gd name="connsiteX4700" fmla="*/ 308204 w 1581150"/>
                <a:gd name="connsiteY4700" fmla="*/ 1905685 h 3181350"/>
                <a:gd name="connsiteX4701" fmla="*/ 309347 w 1581150"/>
                <a:gd name="connsiteY4701" fmla="*/ 1910448 h 3181350"/>
                <a:gd name="connsiteX4702" fmla="*/ 307537 w 1581150"/>
                <a:gd name="connsiteY4702" fmla="*/ 1910257 h 3181350"/>
                <a:gd name="connsiteX4703" fmla="*/ 305346 w 1581150"/>
                <a:gd name="connsiteY4703" fmla="*/ 1913019 h 3181350"/>
                <a:gd name="connsiteX4704" fmla="*/ 303060 w 1581150"/>
                <a:gd name="connsiteY4704" fmla="*/ 1906828 h 3181350"/>
                <a:gd name="connsiteX4705" fmla="*/ 305442 w 1581150"/>
                <a:gd name="connsiteY4705" fmla="*/ 1906066 h 3181350"/>
                <a:gd name="connsiteX4706" fmla="*/ 313157 w 1581150"/>
                <a:gd name="connsiteY4706" fmla="*/ 1921687 h 3181350"/>
                <a:gd name="connsiteX4707" fmla="*/ 312300 w 1581150"/>
                <a:gd name="connsiteY4707" fmla="*/ 1927783 h 3181350"/>
                <a:gd name="connsiteX4708" fmla="*/ 313157 w 1581150"/>
                <a:gd name="connsiteY4708" fmla="*/ 1921687 h 3181350"/>
                <a:gd name="connsiteX4709" fmla="*/ 308585 w 1581150"/>
                <a:gd name="connsiteY4709" fmla="*/ 2105710 h 3181350"/>
                <a:gd name="connsiteX4710" fmla="*/ 302775 w 1581150"/>
                <a:gd name="connsiteY4710" fmla="*/ 2095709 h 3181350"/>
                <a:gd name="connsiteX4711" fmla="*/ 308585 w 1581150"/>
                <a:gd name="connsiteY4711" fmla="*/ 2105710 h 3181350"/>
                <a:gd name="connsiteX4712" fmla="*/ 275247 w 1581150"/>
                <a:gd name="connsiteY4712" fmla="*/ 2212295 h 3181350"/>
                <a:gd name="connsiteX4713" fmla="*/ 264198 w 1581150"/>
                <a:gd name="connsiteY4713" fmla="*/ 2201722 h 3181350"/>
                <a:gd name="connsiteX4714" fmla="*/ 276581 w 1581150"/>
                <a:gd name="connsiteY4714" fmla="*/ 2203246 h 3181350"/>
                <a:gd name="connsiteX4715" fmla="*/ 275247 w 1581150"/>
                <a:gd name="connsiteY4715" fmla="*/ 2212295 h 3181350"/>
                <a:gd name="connsiteX4716" fmla="*/ 233528 w 1581150"/>
                <a:gd name="connsiteY4716" fmla="*/ 2218581 h 3181350"/>
                <a:gd name="connsiteX4717" fmla="*/ 233147 w 1581150"/>
                <a:gd name="connsiteY4717" fmla="*/ 2217343 h 3181350"/>
                <a:gd name="connsiteX4718" fmla="*/ 242196 w 1581150"/>
                <a:gd name="connsiteY4718" fmla="*/ 2212104 h 3181350"/>
                <a:gd name="connsiteX4719" fmla="*/ 233528 w 1581150"/>
                <a:gd name="connsiteY4719" fmla="*/ 2218581 h 3181350"/>
                <a:gd name="connsiteX4720" fmla="*/ 240100 w 1581150"/>
                <a:gd name="connsiteY4720" fmla="*/ 2182577 h 3181350"/>
                <a:gd name="connsiteX4721" fmla="*/ 236862 w 1581150"/>
                <a:gd name="connsiteY4721" fmla="*/ 2176576 h 3181350"/>
                <a:gd name="connsiteX4722" fmla="*/ 237243 w 1581150"/>
                <a:gd name="connsiteY4722" fmla="*/ 2175338 h 3181350"/>
                <a:gd name="connsiteX4723" fmla="*/ 243434 w 1581150"/>
                <a:gd name="connsiteY4723" fmla="*/ 2182291 h 3181350"/>
                <a:gd name="connsiteX4724" fmla="*/ 240100 w 1581150"/>
                <a:gd name="connsiteY4724" fmla="*/ 2182577 h 3181350"/>
                <a:gd name="connsiteX4725" fmla="*/ 227813 w 1581150"/>
                <a:gd name="connsiteY4725" fmla="*/ 2178767 h 3181350"/>
                <a:gd name="connsiteX4726" fmla="*/ 227337 w 1581150"/>
                <a:gd name="connsiteY4726" fmla="*/ 2178767 h 3181350"/>
                <a:gd name="connsiteX4727" fmla="*/ 226194 w 1581150"/>
                <a:gd name="connsiteY4727" fmla="*/ 2175243 h 3181350"/>
                <a:gd name="connsiteX4728" fmla="*/ 228194 w 1581150"/>
                <a:gd name="connsiteY4728" fmla="*/ 2175719 h 3181350"/>
                <a:gd name="connsiteX4729" fmla="*/ 227813 w 1581150"/>
                <a:gd name="connsiteY4729" fmla="*/ 2178767 h 3181350"/>
                <a:gd name="connsiteX4730" fmla="*/ 218097 w 1581150"/>
                <a:gd name="connsiteY4730" fmla="*/ 2174195 h 3181350"/>
                <a:gd name="connsiteX4731" fmla="*/ 215716 w 1581150"/>
                <a:gd name="connsiteY4731" fmla="*/ 2175052 h 3181350"/>
                <a:gd name="connsiteX4732" fmla="*/ 218097 w 1581150"/>
                <a:gd name="connsiteY4732" fmla="*/ 2174195 h 3181350"/>
                <a:gd name="connsiteX4733" fmla="*/ 272009 w 1581150"/>
                <a:gd name="connsiteY4733" fmla="*/ 2639586 h 3181350"/>
                <a:gd name="connsiteX4734" fmla="*/ 272009 w 1581150"/>
                <a:gd name="connsiteY4734" fmla="*/ 2640539 h 3181350"/>
                <a:gd name="connsiteX4735" fmla="*/ 271056 w 1581150"/>
                <a:gd name="connsiteY4735" fmla="*/ 2639396 h 3181350"/>
                <a:gd name="connsiteX4736" fmla="*/ 272009 w 1581150"/>
                <a:gd name="connsiteY4736" fmla="*/ 2639586 h 3181350"/>
                <a:gd name="connsiteX4737" fmla="*/ 279057 w 1581150"/>
                <a:gd name="connsiteY4737" fmla="*/ 2594343 h 3181350"/>
                <a:gd name="connsiteX4738" fmla="*/ 278200 w 1581150"/>
                <a:gd name="connsiteY4738" fmla="*/ 2599296 h 3181350"/>
                <a:gd name="connsiteX4739" fmla="*/ 273438 w 1581150"/>
                <a:gd name="connsiteY4739" fmla="*/ 2601582 h 3181350"/>
                <a:gd name="connsiteX4740" fmla="*/ 271247 w 1581150"/>
                <a:gd name="connsiteY4740" fmla="*/ 2600058 h 3181350"/>
                <a:gd name="connsiteX4741" fmla="*/ 270199 w 1581150"/>
                <a:gd name="connsiteY4741" fmla="*/ 2589009 h 3181350"/>
                <a:gd name="connsiteX4742" fmla="*/ 271818 w 1581150"/>
                <a:gd name="connsiteY4742" fmla="*/ 2589866 h 3181350"/>
                <a:gd name="connsiteX4743" fmla="*/ 271533 w 1581150"/>
                <a:gd name="connsiteY4743" fmla="*/ 2591866 h 3181350"/>
                <a:gd name="connsiteX4744" fmla="*/ 274009 w 1581150"/>
                <a:gd name="connsiteY4744" fmla="*/ 2591009 h 3181350"/>
                <a:gd name="connsiteX4745" fmla="*/ 277343 w 1581150"/>
                <a:gd name="connsiteY4745" fmla="*/ 2592723 h 3181350"/>
                <a:gd name="connsiteX4746" fmla="*/ 276771 w 1581150"/>
                <a:gd name="connsiteY4746" fmla="*/ 2587961 h 3181350"/>
                <a:gd name="connsiteX4747" fmla="*/ 276676 w 1581150"/>
                <a:gd name="connsiteY4747" fmla="*/ 2581674 h 3181350"/>
                <a:gd name="connsiteX4748" fmla="*/ 285058 w 1581150"/>
                <a:gd name="connsiteY4748" fmla="*/ 2585770 h 3181350"/>
                <a:gd name="connsiteX4749" fmla="*/ 282391 w 1581150"/>
                <a:gd name="connsiteY4749" fmla="*/ 2591580 h 3181350"/>
                <a:gd name="connsiteX4750" fmla="*/ 285439 w 1581150"/>
                <a:gd name="connsiteY4750" fmla="*/ 2595009 h 3181350"/>
                <a:gd name="connsiteX4751" fmla="*/ 289154 w 1581150"/>
                <a:gd name="connsiteY4751" fmla="*/ 2581103 h 3181350"/>
                <a:gd name="connsiteX4752" fmla="*/ 292202 w 1581150"/>
                <a:gd name="connsiteY4752" fmla="*/ 2580341 h 3181350"/>
                <a:gd name="connsiteX4753" fmla="*/ 292392 w 1581150"/>
                <a:gd name="connsiteY4753" fmla="*/ 2580341 h 3181350"/>
                <a:gd name="connsiteX4754" fmla="*/ 296774 w 1581150"/>
                <a:gd name="connsiteY4754" fmla="*/ 2577864 h 3181350"/>
                <a:gd name="connsiteX4755" fmla="*/ 299536 w 1581150"/>
                <a:gd name="connsiteY4755" fmla="*/ 2582246 h 3181350"/>
                <a:gd name="connsiteX4756" fmla="*/ 301155 w 1581150"/>
                <a:gd name="connsiteY4756" fmla="*/ 2592914 h 3181350"/>
                <a:gd name="connsiteX4757" fmla="*/ 307347 w 1581150"/>
                <a:gd name="connsiteY4757" fmla="*/ 2592342 h 3181350"/>
                <a:gd name="connsiteX4758" fmla="*/ 302013 w 1581150"/>
                <a:gd name="connsiteY4758" fmla="*/ 2604915 h 3181350"/>
                <a:gd name="connsiteX4759" fmla="*/ 295536 w 1581150"/>
                <a:gd name="connsiteY4759" fmla="*/ 2587199 h 3181350"/>
                <a:gd name="connsiteX4760" fmla="*/ 281724 w 1581150"/>
                <a:gd name="connsiteY4760" fmla="*/ 2598248 h 3181350"/>
                <a:gd name="connsiteX4761" fmla="*/ 279057 w 1581150"/>
                <a:gd name="connsiteY4761" fmla="*/ 2594343 h 3181350"/>
                <a:gd name="connsiteX4762" fmla="*/ 308299 w 1581150"/>
                <a:gd name="connsiteY4762" fmla="*/ 2599391 h 3181350"/>
                <a:gd name="connsiteX4763" fmla="*/ 312490 w 1581150"/>
                <a:gd name="connsiteY4763" fmla="*/ 2607582 h 3181350"/>
                <a:gd name="connsiteX4764" fmla="*/ 308299 w 1581150"/>
                <a:gd name="connsiteY4764" fmla="*/ 2599391 h 3181350"/>
                <a:gd name="connsiteX4765" fmla="*/ 390881 w 1581150"/>
                <a:gd name="connsiteY4765" fmla="*/ 958043 h 3181350"/>
                <a:gd name="connsiteX4766" fmla="*/ 393834 w 1581150"/>
                <a:gd name="connsiteY4766" fmla="*/ 959567 h 3181350"/>
                <a:gd name="connsiteX4767" fmla="*/ 391548 w 1581150"/>
                <a:gd name="connsiteY4767" fmla="*/ 967568 h 3181350"/>
                <a:gd name="connsiteX4768" fmla="*/ 390214 w 1581150"/>
                <a:gd name="connsiteY4768" fmla="*/ 967472 h 3181350"/>
                <a:gd name="connsiteX4769" fmla="*/ 390881 w 1581150"/>
                <a:gd name="connsiteY4769" fmla="*/ 958043 h 3181350"/>
                <a:gd name="connsiteX4770" fmla="*/ 400692 w 1581150"/>
                <a:gd name="connsiteY4770" fmla="*/ 980427 h 3181350"/>
                <a:gd name="connsiteX4771" fmla="*/ 402501 w 1581150"/>
                <a:gd name="connsiteY4771" fmla="*/ 975473 h 3181350"/>
                <a:gd name="connsiteX4772" fmla="*/ 407550 w 1581150"/>
                <a:gd name="connsiteY4772" fmla="*/ 981379 h 3181350"/>
                <a:gd name="connsiteX4773" fmla="*/ 402597 w 1581150"/>
                <a:gd name="connsiteY4773" fmla="*/ 981665 h 3181350"/>
                <a:gd name="connsiteX4774" fmla="*/ 400692 w 1581150"/>
                <a:gd name="connsiteY4774" fmla="*/ 980427 h 3181350"/>
                <a:gd name="connsiteX4775" fmla="*/ 383070 w 1581150"/>
                <a:gd name="connsiteY4775" fmla="*/ 995857 h 3181350"/>
                <a:gd name="connsiteX4776" fmla="*/ 382785 w 1581150"/>
                <a:gd name="connsiteY4776" fmla="*/ 992047 h 3181350"/>
                <a:gd name="connsiteX4777" fmla="*/ 386690 w 1581150"/>
                <a:gd name="connsiteY4777" fmla="*/ 990809 h 3181350"/>
                <a:gd name="connsiteX4778" fmla="*/ 383070 w 1581150"/>
                <a:gd name="connsiteY4778" fmla="*/ 995857 h 3181350"/>
                <a:gd name="connsiteX4779" fmla="*/ 410788 w 1581150"/>
                <a:gd name="connsiteY4779" fmla="*/ 1237030 h 3181350"/>
                <a:gd name="connsiteX4780" fmla="*/ 409645 w 1581150"/>
                <a:gd name="connsiteY4780" fmla="*/ 1236649 h 3181350"/>
                <a:gd name="connsiteX4781" fmla="*/ 410217 w 1581150"/>
                <a:gd name="connsiteY4781" fmla="*/ 1234363 h 3181350"/>
                <a:gd name="connsiteX4782" fmla="*/ 410788 w 1581150"/>
                <a:gd name="connsiteY4782" fmla="*/ 1237030 h 3181350"/>
                <a:gd name="connsiteX4783" fmla="*/ 394977 w 1581150"/>
                <a:gd name="connsiteY4783" fmla="*/ 1327422 h 3181350"/>
                <a:gd name="connsiteX4784" fmla="*/ 400596 w 1581150"/>
                <a:gd name="connsiteY4784" fmla="*/ 1331327 h 3181350"/>
                <a:gd name="connsiteX4785" fmla="*/ 394500 w 1581150"/>
                <a:gd name="connsiteY4785" fmla="*/ 1330947 h 3181350"/>
                <a:gd name="connsiteX4786" fmla="*/ 393167 w 1581150"/>
                <a:gd name="connsiteY4786" fmla="*/ 1328184 h 3181350"/>
                <a:gd name="connsiteX4787" fmla="*/ 394977 w 1581150"/>
                <a:gd name="connsiteY4787" fmla="*/ 1327422 h 3181350"/>
                <a:gd name="connsiteX4788" fmla="*/ 378213 w 1581150"/>
                <a:gd name="connsiteY4788" fmla="*/ 1491443 h 3181350"/>
                <a:gd name="connsiteX4789" fmla="*/ 372021 w 1581150"/>
                <a:gd name="connsiteY4789" fmla="*/ 1496777 h 3181350"/>
                <a:gd name="connsiteX4790" fmla="*/ 378213 w 1581150"/>
                <a:gd name="connsiteY4790" fmla="*/ 1491443 h 3181350"/>
                <a:gd name="connsiteX4791" fmla="*/ 368211 w 1581150"/>
                <a:gd name="connsiteY4791" fmla="*/ 1548593 h 3181350"/>
                <a:gd name="connsiteX4792" fmla="*/ 368021 w 1581150"/>
                <a:gd name="connsiteY4792" fmla="*/ 1550307 h 3181350"/>
                <a:gd name="connsiteX4793" fmla="*/ 367259 w 1581150"/>
                <a:gd name="connsiteY4793" fmla="*/ 1550688 h 3181350"/>
                <a:gd name="connsiteX4794" fmla="*/ 368021 w 1581150"/>
                <a:gd name="connsiteY4794" fmla="*/ 1550498 h 3181350"/>
                <a:gd name="connsiteX4795" fmla="*/ 365163 w 1581150"/>
                <a:gd name="connsiteY4795" fmla="*/ 1557356 h 3181350"/>
                <a:gd name="connsiteX4796" fmla="*/ 368211 w 1581150"/>
                <a:gd name="connsiteY4796" fmla="*/ 1548593 h 3181350"/>
                <a:gd name="connsiteX4797" fmla="*/ 363639 w 1581150"/>
                <a:gd name="connsiteY4797" fmla="*/ 1631079 h 3181350"/>
                <a:gd name="connsiteX4798" fmla="*/ 356781 w 1581150"/>
                <a:gd name="connsiteY4798" fmla="*/ 1640985 h 3181350"/>
                <a:gd name="connsiteX4799" fmla="*/ 363639 w 1581150"/>
                <a:gd name="connsiteY4799" fmla="*/ 1631079 h 3181350"/>
                <a:gd name="connsiteX4800" fmla="*/ 341160 w 1581150"/>
                <a:gd name="connsiteY4800" fmla="*/ 1712899 h 3181350"/>
                <a:gd name="connsiteX4801" fmla="*/ 343351 w 1581150"/>
                <a:gd name="connsiteY4801" fmla="*/ 1710041 h 3181350"/>
                <a:gd name="connsiteX4802" fmla="*/ 337541 w 1581150"/>
                <a:gd name="connsiteY4802" fmla="*/ 1700136 h 3181350"/>
                <a:gd name="connsiteX4803" fmla="*/ 348114 w 1581150"/>
                <a:gd name="connsiteY4803" fmla="*/ 1701469 h 3181350"/>
                <a:gd name="connsiteX4804" fmla="*/ 341160 w 1581150"/>
                <a:gd name="connsiteY4804" fmla="*/ 1712899 h 3181350"/>
                <a:gd name="connsiteX4805" fmla="*/ 333826 w 1581150"/>
                <a:gd name="connsiteY4805" fmla="*/ 1815102 h 3181350"/>
                <a:gd name="connsiteX4806" fmla="*/ 325635 w 1581150"/>
                <a:gd name="connsiteY4806" fmla="*/ 1809482 h 3181350"/>
                <a:gd name="connsiteX4807" fmla="*/ 307537 w 1581150"/>
                <a:gd name="connsiteY4807" fmla="*/ 1822627 h 3181350"/>
                <a:gd name="connsiteX4808" fmla="*/ 311919 w 1581150"/>
                <a:gd name="connsiteY4808" fmla="*/ 1817007 h 3181350"/>
                <a:gd name="connsiteX4809" fmla="*/ 311157 w 1581150"/>
                <a:gd name="connsiteY4809" fmla="*/ 1816722 h 3181350"/>
                <a:gd name="connsiteX4810" fmla="*/ 318396 w 1581150"/>
                <a:gd name="connsiteY4810" fmla="*/ 1813673 h 3181350"/>
                <a:gd name="connsiteX4811" fmla="*/ 316967 w 1581150"/>
                <a:gd name="connsiteY4811" fmla="*/ 1811292 h 3181350"/>
                <a:gd name="connsiteX4812" fmla="*/ 320682 w 1581150"/>
                <a:gd name="connsiteY4812" fmla="*/ 1805768 h 3181350"/>
                <a:gd name="connsiteX4813" fmla="*/ 333826 w 1581150"/>
                <a:gd name="connsiteY4813" fmla="*/ 1815102 h 3181350"/>
                <a:gd name="connsiteX4814" fmla="*/ 328778 w 1581150"/>
                <a:gd name="connsiteY4814" fmla="*/ 1762143 h 3181350"/>
                <a:gd name="connsiteX4815" fmla="*/ 322587 w 1581150"/>
                <a:gd name="connsiteY4815" fmla="*/ 1767573 h 3181350"/>
                <a:gd name="connsiteX4816" fmla="*/ 328778 w 1581150"/>
                <a:gd name="connsiteY4816" fmla="*/ 1762143 h 3181350"/>
                <a:gd name="connsiteX4817" fmla="*/ 302584 w 1581150"/>
                <a:gd name="connsiteY4817" fmla="*/ 1794243 h 3181350"/>
                <a:gd name="connsiteX4818" fmla="*/ 299060 w 1581150"/>
                <a:gd name="connsiteY4818" fmla="*/ 1794719 h 3181350"/>
                <a:gd name="connsiteX4819" fmla="*/ 299536 w 1581150"/>
                <a:gd name="connsiteY4819" fmla="*/ 1793290 h 3181350"/>
                <a:gd name="connsiteX4820" fmla="*/ 300584 w 1581150"/>
                <a:gd name="connsiteY4820" fmla="*/ 1793004 h 3181350"/>
                <a:gd name="connsiteX4821" fmla="*/ 302584 w 1581150"/>
                <a:gd name="connsiteY4821" fmla="*/ 1794243 h 3181350"/>
                <a:gd name="connsiteX4822" fmla="*/ 280010 w 1581150"/>
                <a:gd name="connsiteY4822" fmla="*/ 1825485 h 3181350"/>
                <a:gd name="connsiteX4823" fmla="*/ 280010 w 1581150"/>
                <a:gd name="connsiteY4823" fmla="*/ 1825294 h 3181350"/>
                <a:gd name="connsiteX4824" fmla="*/ 280962 w 1581150"/>
                <a:gd name="connsiteY4824" fmla="*/ 1825675 h 3181350"/>
                <a:gd name="connsiteX4825" fmla="*/ 280010 w 1581150"/>
                <a:gd name="connsiteY4825" fmla="*/ 1825485 h 3181350"/>
                <a:gd name="connsiteX4826" fmla="*/ 287154 w 1581150"/>
                <a:gd name="connsiteY4826" fmla="*/ 1836534 h 3181350"/>
                <a:gd name="connsiteX4827" fmla="*/ 286392 w 1581150"/>
                <a:gd name="connsiteY4827" fmla="*/ 1840439 h 3181350"/>
                <a:gd name="connsiteX4828" fmla="*/ 282772 w 1581150"/>
                <a:gd name="connsiteY4828" fmla="*/ 1837486 h 3181350"/>
                <a:gd name="connsiteX4829" fmla="*/ 287154 w 1581150"/>
                <a:gd name="connsiteY4829" fmla="*/ 1836534 h 3181350"/>
                <a:gd name="connsiteX4830" fmla="*/ 296869 w 1581150"/>
                <a:gd name="connsiteY4830" fmla="*/ 1871966 h 3181350"/>
                <a:gd name="connsiteX4831" fmla="*/ 306013 w 1581150"/>
                <a:gd name="connsiteY4831" fmla="*/ 1883873 h 3181350"/>
                <a:gd name="connsiteX4832" fmla="*/ 306013 w 1581150"/>
                <a:gd name="connsiteY4832" fmla="*/ 1883873 h 3181350"/>
                <a:gd name="connsiteX4833" fmla="*/ 298679 w 1581150"/>
                <a:gd name="connsiteY4833" fmla="*/ 1879968 h 3181350"/>
                <a:gd name="connsiteX4834" fmla="*/ 299727 w 1581150"/>
                <a:gd name="connsiteY4834" fmla="*/ 1885206 h 3181350"/>
                <a:gd name="connsiteX4835" fmla="*/ 298488 w 1581150"/>
                <a:gd name="connsiteY4835" fmla="*/ 1886064 h 3181350"/>
                <a:gd name="connsiteX4836" fmla="*/ 302489 w 1581150"/>
                <a:gd name="connsiteY4836" fmla="*/ 1888064 h 3181350"/>
                <a:gd name="connsiteX4837" fmla="*/ 303346 w 1581150"/>
                <a:gd name="connsiteY4837" fmla="*/ 1889588 h 3181350"/>
                <a:gd name="connsiteX4838" fmla="*/ 303346 w 1581150"/>
                <a:gd name="connsiteY4838" fmla="*/ 1889873 h 3181350"/>
                <a:gd name="connsiteX4839" fmla="*/ 297631 w 1581150"/>
                <a:gd name="connsiteY4839" fmla="*/ 1890445 h 3181350"/>
                <a:gd name="connsiteX4840" fmla="*/ 295631 w 1581150"/>
                <a:gd name="connsiteY4840" fmla="*/ 1885206 h 3181350"/>
                <a:gd name="connsiteX4841" fmla="*/ 294869 w 1581150"/>
                <a:gd name="connsiteY4841" fmla="*/ 1882920 h 3181350"/>
                <a:gd name="connsiteX4842" fmla="*/ 294393 w 1581150"/>
                <a:gd name="connsiteY4842" fmla="*/ 1882825 h 3181350"/>
                <a:gd name="connsiteX4843" fmla="*/ 296869 w 1581150"/>
                <a:gd name="connsiteY4843" fmla="*/ 1871966 h 3181350"/>
                <a:gd name="connsiteX4844" fmla="*/ 291249 w 1581150"/>
                <a:gd name="connsiteY4844" fmla="*/ 1883397 h 3181350"/>
                <a:gd name="connsiteX4845" fmla="*/ 290678 w 1581150"/>
                <a:gd name="connsiteY4845" fmla="*/ 1886159 h 3181350"/>
                <a:gd name="connsiteX4846" fmla="*/ 287154 w 1581150"/>
                <a:gd name="connsiteY4846" fmla="*/ 1887016 h 3181350"/>
                <a:gd name="connsiteX4847" fmla="*/ 287058 w 1581150"/>
                <a:gd name="connsiteY4847" fmla="*/ 1887016 h 3181350"/>
                <a:gd name="connsiteX4848" fmla="*/ 289725 w 1581150"/>
                <a:gd name="connsiteY4848" fmla="*/ 1881396 h 3181350"/>
                <a:gd name="connsiteX4849" fmla="*/ 291249 w 1581150"/>
                <a:gd name="connsiteY4849" fmla="*/ 1883397 h 3181350"/>
                <a:gd name="connsiteX4850" fmla="*/ 280296 w 1581150"/>
                <a:gd name="connsiteY4850" fmla="*/ 1903780 h 3181350"/>
                <a:gd name="connsiteX4851" fmla="*/ 280010 w 1581150"/>
                <a:gd name="connsiteY4851" fmla="*/ 1905304 h 3181350"/>
                <a:gd name="connsiteX4852" fmla="*/ 276581 w 1581150"/>
                <a:gd name="connsiteY4852" fmla="*/ 1900351 h 3181350"/>
                <a:gd name="connsiteX4853" fmla="*/ 280296 w 1581150"/>
                <a:gd name="connsiteY4853" fmla="*/ 1903780 h 3181350"/>
                <a:gd name="connsiteX4854" fmla="*/ 314967 w 1581150"/>
                <a:gd name="connsiteY4854" fmla="*/ 1975598 h 3181350"/>
                <a:gd name="connsiteX4855" fmla="*/ 315348 w 1581150"/>
                <a:gd name="connsiteY4855" fmla="*/ 1977885 h 3181350"/>
                <a:gd name="connsiteX4856" fmla="*/ 314967 w 1581150"/>
                <a:gd name="connsiteY4856" fmla="*/ 1975598 h 3181350"/>
                <a:gd name="connsiteX4857" fmla="*/ 318586 w 1581150"/>
                <a:gd name="connsiteY4857" fmla="*/ 2009031 h 3181350"/>
                <a:gd name="connsiteX4858" fmla="*/ 318586 w 1581150"/>
                <a:gd name="connsiteY4858" fmla="*/ 2009031 h 3181350"/>
                <a:gd name="connsiteX4859" fmla="*/ 318777 w 1581150"/>
                <a:gd name="connsiteY4859" fmla="*/ 2008936 h 3181350"/>
                <a:gd name="connsiteX4860" fmla="*/ 326111 w 1581150"/>
                <a:gd name="connsiteY4860" fmla="*/ 2007793 h 3181350"/>
                <a:gd name="connsiteX4861" fmla="*/ 312681 w 1581150"/>
                <a:gd name="connsiteY4861" fmla="*/ 2013794 h 3181350"/>
                <a:gd name="connsiteX4862" fmla="*/ 318586 w 1581150"/>
                <a:gd name="connsiteY4862" fmla="*/ 2009031 h 3181350"/>
                <a:gd name="connsiteX4863" fmla="*/ 317729 w 1581150"/>
                <a:gd name="connsiteY4863" fmla="*/ 2028367 h 3181350"/>
                <a:gd name="connsiteX4864" fmla="*/ 308394 w 1581150"/>
                <a:gd name="connsiteY4864" fmla="*/ 2030272 h 3181350"/>
                <a:gd name="connsiteX4865" fmla="*/ 310109 w 1581150"/>
                <a:gd name="connsiteY4865" fmla="*/ 2018175 h 3181350"/>
                <a:gd name="connsiteX4866" fmla="*/ 317729 w 1581150"/>
                <a:gd name="connsiteY4866" fmla="*/ 2028367 h 3181350"/>
                <a:gd name="connsiteX4867" fmla="*/ 235528 w 1581150"/>
                <a:gd name="connsiteY4867" fmla="*/ 2175052 h 3181350"/>
                <a:gd name="connsiteX4868" fmla="*/ 232956 w 1581150"/>
                <a:gd name="connsiteY4868" fmla="*/ 2172957 h 3181350"/>
                <a:gd name="connsiteX4869" fmla="*/ 235719 w 1581150"/>
                <a:gd name="connsiteY4869" fmla="*/ 2172195 h 3181350"/>
                <a:gd name="connsiteX4870" fmla="*/ 235528 w 1581150"/>
                <a:gd name="connsiteY4870" fmla="*/ 2175052 h 3181350"/>
                <a:gd name="connsiteX4871" fmla="*/ 228956 w 1581150"/>
                <a:gd name="connsiteY4871" fmla="*/ 2172290 h 3181350"/>
                <a:gd name="connsiteX4872" fmla="*/ 232004 w 1581150"/>
                <a:gd name="connsiteY4872" fmla="*/ 2168194 h 3181350"/>
                <a:gd name="connsiteX4873" fmla="*/ 232575 w 1581150"/>
                <a:gd name="connsiteY4873" fmla="*/ 2172576 h 3181350"/>
                <a:gd name="connsiteX4874" fmla="*/ 230670 w 1581150"/>
                <a:gd name="connsiteY4874" fmla="*/ 2171433 h 3181350"/>
                <a:gd name="connsiteX4875" fmla="*/ 234576 w 1581150"/>
                <a:gd name="connsiteY4875" fmla="*/ 2176100 h 3181350"/>
                <a:gd name="connsiteX4876" fmla="*/ 232480 w 1581150"/>
                <a:gd name="connsiteY4876" fmla="*/ 2176195 h 3181350"/>
                <a:gd name="connsiteX4877" fmla="*/ 231909 w 1581150"/>
                <a:gd name="connsiteY4877" fmla="*/ 2177719 h 3181350"/>
                <a:gd name="connsiteX4878" fmla="*/ 228670 w 1581150"/>
                <a:gd name="connsiteY4878" fmla="*/ 2172671 h 3181350"/>
                <a:gd name="connsiteX4879" fmla="*/ 228765 w 1581150"/>
                <a:gd name="connsiteY4879" fmla="*/ 2172480 h 3181350"/>
                <a:gd name="connsiteX4880" fmla="*/ 229051 w 1581150"/>
                <a:gd name="connsiteY4880" fmla="*/ 2172766 h 3181350"/>
                <a:gd name="connsiteX4881" fmla="*/ 228956 w 1581150"/>
                <a:gd name="connsiteY4881" fmla="*/ 2172290 h 3181350"/>
                <a:gd name="connsiteX4882" fmla="*/ 427838 w 1581150"/>
                <a:gd name="connsiteY4882" fmla="*/ 632859 h 3181350"/>
                <a:gd name="connsiteX4883" fmla="*/ 420027 w 1581150"/>
                <a:gd name="connsiteY4883" fmla="*/ 638574 h 3181350"/>
                <a:gd name="connsiteX4884" fmla="*/ 418408 w 1581150"/>
                <a:gd name="connsiteY4884" fmla="*/ 635336 h 3181350"/>
                <a:gd name="connsiteX4885" fmla="*/ 427838 w 1581150"/>
                <a:gd name="connsiteY4885" fmla="*/ 632859 h 3181350"/>
                <a:gd name="connsiteX4886" fmla="*/ 412026 w 1581150"/>
                <a:gd name="connsiteY4886" fmla="*/ 609142 h 3181350"/>
                <a:gd name="connsiteX4887" fmla="*/ 409264 w 1581150"/>
                <a:gd name="connsiteY4887" fmla="*/ 609428 h 3181350"/>
                <a:gd name="connsiteX4888" fmla="*/ 410693 w 1581150"/>
                <a:gd name="connsiteY4888" fmla="*/ 607999 h 3181350"/>
                <a:gd name="connsiteX4889" fmla="*/ 412407 w 1581150"/>
                <a:gd name="connsiteY4889" fmla="*/ 608189 h 3181350"/>
                <a:gd name="connsiteX4890" fmla="*/ 412026 w 1581150"/>
                <a:gd name="connsiteY4890" fmla="*/ 609142 h 3181350"/>
                <a:gd name="connsiteX4891" fmla="*/ 371545 w 1581150"/>
                <a:gd name="connsiteY4891" fmla="*/ 982998 h 3181350"/>
                <a:gd name="connsiteX4892" fmla="*/ 367735 w 1581150"/>
                <a:gd name="connsiteY4892" fmla="*/ 984046 h 3181350"/>
                <a:gd name="connsiteX4893" fmla="*/ 366211 w 1581150"/>
                <a:gd name="connsiteY4893" fmla="*/ 983665 h 3181350"/>
                <a:gd name="connsiteX4894" fmla="*/ 371545 w 1581150"/>
                <a:gd name="connsiteY4894" fmla="*/ 982998 h 3181350"/>
                <a:gd name="connsiteX4895" fmla="*/ 371545 w 1581150"/>
                <a:gd name="connsiteY4895" fmla="*/ 982998 h 3181350"/>
                <a:gd name="connsiteX4896" fmla="*/ 358020 w 1581150"/>
                <a:gd name="connsiteY4896" fmla="*/ 1002906 h 3181350"/>
                <a:gd name="connsiteX4897" fmla="*/ 356877 w 1581150"/>
                <a:gd name="connsiteY4897" fmla="*/ 1004144 h 3181350"/>
                <a:gd name="connsiteX4898" fmla="*/ 356686 w 1581150"/>
                <a:gd name="connsiteY4898" fmla="*/ 999381 h 3181350"/>
                <a:gd name="connsiteX4899" fmla="*/ 358020 w 1581150"/>
                <a:gd name="connsiteY4899" fmla="*/ 1002906 h 3181350"/>
                <a:gd name="connsiteX4900" fmla="*/ 370878 w 1581150"/>
                <a:gd name="connsiteY4900" fmla="*/ 991285 h 3181350"/>
                <a:gd name="connsiteX4901" fmla="*/ 369545 w 1581150"/>
                <a:gd name="connsiteY4901" fmla="*/ 992618 h 3181350"/>
                <a:gd name="connsiteX4902" fmla="*/ 362592 w 1581150"/>
                <a:gd name="connsiteY4902" fmla="*/ 989666 h 3181350"/>
                <a:gd name="connsiteX4903" fmla="*/ 369354 w 1581150"/>
                <a:gd name="connsiteY4903" fmla="*/ 985760 h 3181350"/>
                <a:gd name="connsiteX4904" fmla="*/ 371545 w 1581150"/>
                <a:gd name="connsiteY4904" fmla="*/ 990237 h 3181350"/>
                <a:gd name="connsiteX4905" fmla="*/ 370878 w 1581150"/>
                <a:gd name="connsiteY4905" fmla="*/ 991285 h 3181350"/>
                <a:gd name="connsiteX4906" fmla="*/ 402216 w 1581150"/>
                <a:gd name="connsiteY4906" fmla="*/ 1020622 h 3181350"/>
                <a:gd name="connsiteX4907" fmla="*/ 402692 w 1581150"/>
                <a:gd name="connsiteY4907" fmla="*/ 1020431 h 3181350"/>
                <a:gd name="connsiteX4908" fmla="*/ 402311 w 1581150"/>
                <a:gd name="connsiteY4908" fmla="*/ 1021670 h 3181350"/>
                <a:gd name="connsiteX4909" fmla="*/ 402216 w 1581150"/>
                <a:gd name="connsiteY4909" fmla="*/ 1020622 h 3181350"/>
                <a:gd name="connsiteX4910" fmla="*/ 425266 w 1581150"/>
                <a:gd name="connsiteY4910" fmla="*/ 1149590 h 3181350"/>
                <a:gd name="connsiteX4911" fmla="*/ 424504 w 1581150"/>
                <a:gd name="connsiteY4911" fmla="*/ 1151210 h 3181350"/>
                <a:gd name="connsiteX4912" fmla="*/ 422504 w 1581150"/>
                <a:gd name="connsiteY4912" fmla="*/ 1153019 h 3181350"/>
                <a:gd name="connsiteX4913" fmla="*/ 421075 w 1581150"/>
                <a:gd name="connsiteY4913" fmla="*/ 1153591 h 3181350"/>
                <a:gd name="connsiteX4914" fmla="*/ 419742 w 1581150"/>
                <a:gd name="connsiteY4914" fmla="*/ 1150734 h 3181350"/>
                <a:gd name="connsiteX4915" fmla="*/ 422218 w 1581150"/>
                <a:gd name="connsiteY4915" fmla="*/ 1147400 h 3181350"/>
                <a:gd name="connsiteX4916" fmla="*/ 425266 w 1581150"/>
                <a:gd name="connsiteY4916" fmla="*/ 1149590 h 3181350"/>
                <a:gd name="connsiteX4917" fmla="*/ 418218 w 1581150"/>
                <a:gd name="connsiteY4917" fmla="*/ 1160259 h 3181350"/>
                <a:gd name="connsiteX4918" fmla="*/ 418218 w 1581150"/>
                <a:gd name="connsiteY4918" fmla="*/ 1161878 h 3181350"/>
                <a:gd name="connsiteX4919" fmla="*/ 412503 w 1581150"/>
                <a:gd name="connsiteY4919" fmla="*/ 1161497 h 3181350"/>
                <a:gd name="connsiteX4920" fmla="*/ 418218 w 1581150"/>
                <a:gd name="connsiteY4920" fmla="*/ 1160259 h 3181350"/>
                <a:gd name="connsiteX4921" fmla="*/ 352781 w 1581150"/>
                <a:gd name="connsiteY4921" fmla="*/ 1618982 h 3181350"/>
                <a:gd name="connsiteX4922" fmla="*/ 358305 w 1581150"/>
                <a:gd name="connsiteY4922" fmla="*/ 1618125 h 3181350"/>
                <a:gd name="connsiteX4923" fmla="*/ 348304 w 1581150"/>
                <a:gd name="connsiteY4923" fmla="*/ 1612220 h 3181350"/>
                <a:gd name="connsiteX4924" fmla="*/ 352781 w 1581150"/>
                <a:gd name="connsiteY4924" fmla="*/ 1618982 h 3181350"/>
                <a:gd name="connsiteX4925" fmla="*/ 335541 w 1581150"/>
                <a:gd name="connsiteY4925" fmla="*/ 1676799 h 3181350"/>
                <a:gd name="connsiteX4926" fmla="*/ 342018 w 1581150"/>
                <a:gd name="connsiteY4926" fmla="*/ 1682228 h 3181350"/>
                <a:gd name="connsiteX4927" fmla="*/ 325254 w 1581150"/>
                <a:gd name="connsiteY4927" fmla="*/ 1686324 h 3181350"/>
                <a:gd name="connsiteX4928" fmla="*/ 332969 w 1581150"/>
                <a:gd name="connsiteY4928" fmla="*/ 1682610 h 3181350"/>
                <a:gd name="connsiteX4929" fmla="*/ 330683 w 1581150"/>
                <a:gd name="connsiteY4929" fmla="*/ 1673085 h 3181350"/>
                <a:gd name="connsiteX4930" fmla="*/ 313157 w 1581150"/>
                <a:gd name="connsiteY4930" fmla="*/ 1669370 h 3181350"/>
                <a:gd name="connsiteX4931" fmla="*/ 320872 w 1581150"/>
                <a:gd name="connsiteY4931" fmla="*/ 1665750 h 3181350"/>
                <a:gd name="connsiteX4932" fmla="*/ 345637 w 1581150"/>
                <a:gd name="connsiteY4932" fmla="*/ 1668798 h 3181350"/>
                <a:gd name="connsiteX4933" fmla="*/ 335541 w 1581150"/>
                <a:gd name="connsiteY4933" fmla="*/ 1676799 h 3181350"/>
                <a:gd name="connsiteX4934" fmla="*/ 294583 w 1581150"/>
                <a:gd name="connsiteY4934" fmla="*/ 1685562 h 3181350"/>
                <a:gd name="connsiteX4935" fmla="*/ 303251 w 1581150"/>
                <a:gd name="connsiteY4935" fmla="*/ 1688134 h 3181350"/>
                <a:gd name="connsiteX4936" fmla="*/ 300393 w 1581150"/>
                <a:gd name="connsiteY4936" fmla="*/ 1695468 h 3181350"/>
                <a:gd name="connsiteX4937" fmla="*/ 297726 w 1581150"/>
                <a:gd name="connsiteY4937" fmla="*/ 1694325 h 3181350"/>
                <a:gd name="connsiteX4938" fmla="*/ 292297 w 1581150"/>
                <a:gd name="connsiteY4938" fmla="*/ 1684991 h 3181350"/>
                <a:gd name="connsiteX4939" fmla="*/ 291345 w 1581150"/>
                <a:gd name="connsiteY4939" fmla="*/ 1683562 h 3181350"/>
                <a:gd name="connsiteX4940" fmla="*/ 290964 w 1581150"/>
                <a:gd name="connsiteY4940" fmla="*/ 1683752 h 3181350"/>
                <a:gd name="connsiteX4941" fmla="*/ 289535 w 1581150"/>
                <a:gd name="connsiteY4941" fmla="*/ 1682800 h 3181350"/>
                <a:gd name="connsiteX4942" fmla="*/ 297441 w 1581150"/>
                <a:gd name="connsiteY4942" fmla="*/ 1678133 h 3181350"/>
                <a:gd name="connsiteX4943" fmla="*/ 294583 w 1581150"/>
                <a:gd name="connsiteY4943" fmla="*/ 1685562 h 3181350"/>
                <a:gd name="connsiteX4944" fmla="*/ 303918 w 1581150"/>
                <a:gd name="connsiteY4944" fmla="*/ 1784146 h 3181350"/>
                <a:gd name="connsiteX4945" fmla="*/ 299536 w 1581150"/>
                <a:gd name="connsiteY4945" fmla="*/ 1787765 h 3181350"/>
                <a:gd name="connsiteX4946" fmla="*/ 302965 w 1581150"/>
                <a:gd name="connsiteY4946" fmla="*/ 1783003 h 3181350"/>
                <a:gd name="connsiteX4947" fmla="*/ 303918 w 1581150"/>
                <a:gd name="connsiteY4947" fmla="*/ 1784146 h 3181350"/>
                <a:gd name="connsiteX4948" fmla="*/ 280200 w 1581150"/>
                <a:gd name="connsiteY4948" fmla="*/ 1857298 h 3181350"/>
                <a:gd name="connsiteX4949" fmla="*/ 277152 w 1581150"/>
                <a:gd name="connsiteY4949" fmla="*/ 1858822 h 3181350"/>
                <a:gd name="connsiteX4950" fmla="*/ 278295 w 1581150"/>
                <a:gd name="connsiteY4950" fmla="*/ 1854917 h 3181350"/>
                <a:gd name="connsiteX4951" fmla="*/ 280200 w 1581150"/>
                <a:gd name="connsiteY4951" fmla="*/ 1857298 h 3181350"/>
                <a:gd name="connsiteX4952" fmla="*/ 279915 w 1581150"/>
                <a:gd name="connsiteY4952" fmla="*/ 1889873 h 3181350"/>
                <a:gd name="connsiteX4953" fmla="*/ 280010 w 1581150"/>
                <a:gd name="connsiteY4953" fmla="*/ 1896351 h 3181350"/>
                <a:gd name="connsiteX4954" fmla="*/ 277152 w 1581150"/>
                <a:gd name="connsiteY4954" fmla="*/ 1897303 h 3181350"/>
                <a:gd name="connsiteX4955" fmla="*/ 273628 w 1581150"/>
                <a:gd name="connsiteY4955" fmla="*/ 1890636 h 3181350"/>
                <a:gd name="connsiteX4956" fmla="*/ 279915 w 1581150"/>
                <a:gd name="connsiteY4956" fmla="*/ 1889873 h 3181350"/>
                <a:gd name="connsiteX4957" fmla="*/ 286011 w 1581150"/>
                <a:gd name="connsiteY4957" fmla="*/ 1953310 h 3181350"/>
                <a:gd name="connsiteX4958" fmla="*/ 290011 w 1581150"/>
                <a:gd name="connsiteY4958" fmla="*/ 1951215 h 3181350"/>
                <a:gd name="connsiteX4959" fmla="*/ 292583 w 1581150"/>
                <a:gd name="connsiteY4959" fmla="*/ 1954644 h 3181350"/>
                <a:gd name="connsiteX4960" fmla="*/ 285630 w 1581150"/>
                <a:gd name="connsiteY4960" fmla="*/ 1956263 h 3181350"/>
                <a:gd name="connsiteX4961" fmla="*/ 285630 w 1581150"/>
                <a:gd name="connsiteY4961" fmla="*/ 1954739 h 3181350"/>
                <a:gd name="connsiteX4962" fmla="*/ 286011 w 1581150"/>
                <a:gd name="connsiteY4962" fmla="*/ 1953310 h 3181350"/>
                <a:gd name="connsiteX4963" fmla="*/ 296774 w 1581150"/>
                <a:gd name="connsiteY4963" fmla="*/ 1966931 h 3181350"/>
                <a:gd name="connsiteX4964" fmla="*/ 297726 w 1581150"/>
                <a:gd name="connsiteY4964" fmla="*/ 1968169 h 3181350"/>
                <a:gd name="connsiteX4965" fmla="*/ 292964 w 1581150"/>
                <a:gd name="connsiteY4965" fmla="*/ 1967312 h 3181350"/>
                <a:gd name="connsiteX4966" fmla="*/ 296774 w 1581150"/>
                <a:gd name="connsiteY4966" fmla="*/ 1966931 h 3181350"/>
                <a:gd name="connsiteX4967" fmla="*/ 315348 w 1581150"/>
                <a:gd name="connsiteY4967" fmla="*/ 1980361 h 3181350"/>
                <a:gd name="connsiteX4968" fmla="*/ 315348 w 1581150"/>
                <a:gd name="connsiteY4968" fmla="*/ 1981980 h 3181350"/>
                <a:gd name="connsiteX4969" fmla="*/ 314681 w 1581150"/>
                <a:gd name="connsiteY4969" fmla="*/ 1980837 h 3181350"/>
                <a:gd name="connsiteX4970" fmla="*/ 315348 w 1581150"/>
                <a:gd name="connsiteY4970" fmla="*/ 1980361 h 3181350"/>
                <a:gd name="connsiteX4971" fmla="*/ 239624 w 1581150"/>
                <a:gd name="connsiteY4971" fmla="*/ 2140381 h 3181350"/>
                <a:gd name="connsiteX4972" fmla="*/ 239243 w 1581150"/>
                <a:gd name="connsiteY4972" fmla="*/ 2137619 h 3181350"/>
                <a:gd name="connsiteX4973" fmla="*/ 239624 w 1581150"/>
                <a:gd name="connsiteY4973" fmla="*/ 2140381 h 3181350"/>
                <a:gd name="connsiteX4974" fmla="*/ 227051 w 1581150"/>
                <a:gd name="connsiteY4974" fmla="*/ 2143239 h 3181350"/>
                <a:gd name="connsiteX4975" fmla="*/ 207239 w 1581150"/>
                <a:gd name="connsiteY4975" fmla="*/ 2140476 h 3181350"/>
                <a:gd name="connsiteX4976" fmla="*/ 227051 w 1581150"/>
                <a:gd name="connsiteY4976" fmla="*/ 2143239 h 3181350"/>
                <a:gd name="connsiteX4977" fmla="*/ 207715 w 1581150"/>
                <a:gd name="connsiteY4977" fmla="*/ 2630823 h 3181350"/>
                <a:gd name="connsiteX4978" fmla="*/ 211716 w 1581150"/>
                <a:gd name="connsiteY4978" fmla="*/ 2631966 h 3181350"/>
                <a:gd name="connsiteX4979" fmla="*/ 205810 w 1581150"/>
                <a:gd name="connsiteY4979" fmla="*/ 2636253 h 3181350"/>
                <a:gd name="connsiteX4980" fmla="*/ 204477 w 1581150"/>
                <a:gd name="connsiteY4980" fmla="*/ 2629871 h 3181350"/>
                <a:gd name="connsiteX4981" fmla="*/ 207715 w 1581150"/>
                <a:gd name="connsiteY4981" fmla="*/ 2630823 h 3181350"/>
                <a:gd name="connsiteX4982" fmla="*/ 512896 w 1581150"/>
                <a:gd name="connsiteY4982" fmla="*/ 834789 h 3181350"/>
                <a:gd name="connsiteX4983" fmla="*/ 512229 w 1581150"/>
                <a:gd name="connsiteY4983" fmla="*/ 828027 h 3181350"/>
                <a:gd name="connsiteX4984" fmla="*/ 515944 w 1581150"/>
                <a:gd name="connsiteY4984" fmla="*/ 830122 h 3181350"/>
                <a:gd name="connsiteX4985" fmla="*/ 512896 w 1581150"/>
                <a:gd name="connsiteY4985" fmla="*/ 834789 h 3181350"/>
                <a:gd name="connsiteX4986" fmla="*/ 514611 w 1581150"/>
                <a:gd name="connsiteY4986" fmla="*/ 826883 h 3181350"/>
                <a:gd name="connsiteX4987" fmla="*/ 511944 w 1581150"/>
                <a:gd name="connsiteY4987" fmla="*/ 825264 h 3181350"/>
                <a:gd name="connsiteX4988" fmla="*/ 510801 w 1581150"/>
                <a:gd name="connsiteY4988" fmla="*/ 817549 h 3181350"/>
                <a:gd name="connsiteX4989" fmla="*/ 515944 w 1581150"/>
                <a:gd name="connsiteY4989" fmla="*/ 817739 h 3181350"/>
                <a:gd name="connsiteX4990" fmla="*/ 514611 w 1581150"/>
                <a:gd name="connsiteY4990" fmla="*/ 826883 h 3181350"/>
                <a:gd name="connsiteX4991" fmla="*/ 509658 w 1581150"/>
                <a:gd name="connsiteY4991" fmla="*/ 760208 h 3181350"/>
                <a:gd name="connsiteX4992" fmla="*/ 516516 w 1581150"/>
                <a:gd name="connsiteY4992" fmla="*/ 762590 h 3181350"/>
                <a:gd name="connsiteX4993" fmla="*/ 509658 w 1581150"/>
                <a:gd name="connsiteY4993" fmla="*/ 772496 h 3181350"/>
                <a:gd name="connsiteX4994" fmla="*/ 509658 w 1581150"/>
                <a:gd name="connsiteY4994" fmla="*/ 760208 h 3181350"/>
                <a:gd name="connsiteX4995" fmla="*/ 371831 w 1581150"/>
                <a:gd name="connsiteY4995" fmla="*/ 611333 h 3181350"/>
                <a:gd name="connsiteX4996" fmla="*/ 370497 w 1581150"/>
                <a:gd name="connsiteY4996" fmla="*/ 611809 h 3181350"/>
                <a:gd name="connsiteX4997" fmla="*/ 369545 w 1581150"/>
                <a:gd name="connsiteY4997" fmla="*/ 611999 h 3181350"/>
                <a:gd name="connsiteX4998" fmla="*/ 367545 w 1581150"/>
                <a:gd name="connsiteY4998" fmla="*/ 609047 h 3181350"/>
                <a:gd name="connsiteX4999" fmla="*/ 370593 w 1581150"/>
                <a:gd name="connsiteY4999" fmla="*/ 606475 h 3181350"/>
                <a:gd name="connsiteX5000" fmla="*/ 376117 w 1581150"/>
                <a:gd name="connsiteY5000" fmla="*/ 608475 h 3181350"/>
                <a:gd name="connsiteX5001" fmla="*/ 376308 w 1581150"/>
                <a:gd name="connsiteY5001" fmla="*/ 609237 h 3181350"/>
                <a:gd name="connsiteX5002" fmla="*/ 371831 w 1581150"/>
                <a:gd name="connsiteY5002" fmla="*/ 611333 h 3181350"/>
                <a:gd name="connsiteX5003" fmla="*/ 354591 w 1581150"/>
                <a:gd name="connsiteY5003" fmla="*/ 600569 h 3181350"/>
                <a:gd name="connsiteX5004" fmla="*/ 354591 w 1581150"/>
                <a:gd name="connsiteY5004" fmla="*/ 600569 h 3181350"/>
                <a:gd name="connsiteX5005" fmla="*/ 354591 w 1581150"/>
                <a:gd name="connsiteY5005" fmla="*/ 600569 h 3181350"/>
                <a:gd name="connsiteX5006" fmla="*/ 354591 w 1581150"/>
                <a:gd name="connsiteY5006" fmla="*/ 600569 h 3181350"/>
                <a:gd name="connsiteX5007" fmla="*/ 346590 w 1581150"/>
                <a:gd name="connsiteY5007" fmla="*/ 994904 h 3181350"/>
                <a:gd name="connsiteX5008" fmla="*/ 346875 w 1581150"/>
                <a:gd name="connsiteY5008" fmla="*/ 994904 h 3181350"/>
                <a:gd name="connsiteX5009" fmla="*/ 346304 w 1581150"/>
                <a:gd name="connsiteY5009" fmla="*/ 995190 h 3181350"/>
                <a:gd name="connsiteX5010" fmla="*/ 346590 w 1581150"/>
                <a:gd name="connsiteY5010" fmla="*/ 994904 h 3181350"/>
                <a:gd name="connsiteX5011" fmla="*/ 410121 w 1581150"/>
                <a:gd name="connsiteY5011" fmla="*/ 1071486 h 3181350"/>
                <a:gd name="connsiteX5012" fmla="*/ 411550 w 1581150"/>
                <a:gd name="connsiteY5012" fmla="*/ 1076248 h 3181350"/>
                <a:gd name="connsiteX5013" fmla="*/ 405740 w 1581150"/>
                <a:gd name="connsiteY5013" fmla="*/ 1080534 h 3181350"/>
                <a:gd name="connsiteX5014" fmla="*/ 410121 w 1581150"/>
                <a:gd name="connsiteY5014" fmla="*/ 1071486 h 3181350"/>
                <a:gd name="connsiteX5015" fmla="*/ 415551 w 1581150"/>
                <a:gd name="connsiteY5015" fmla="*/ 1147495 h 3181350"/>
                <a:gd name="connsiteX5016" fmla="*/ 415551 w 1581150"/>
                <a:gd name="connsiteY5016" fmla="*/ 1149114 h 3181350"/>
                <a:gd name="connsiteX5017" fmla="*/ 410407 w 1581150"/>
                <a:gd name="connsiteY5017" fmla="*/ 1152353 h 3181350"/>
                <a:gd name="connsiteX5018" fmla="*/ 407073 w 1581150"/>
                <a:gd name="connsiteY5018" fmla="*/ 1147209 h 3181350"/>
                <a:gd name="connsiteX5019" fmla="*/ 415551 w 1581150"/>
                <a:gd name="connsiteY5019" fmla="*/ 1147495 h 3181350"/>
                <a:gd name="connsiteX5020" fmla="*/ 408121 w 1581150"/>
                <a:gd name="connsiteY5020" fmla="*/ 1173784 h 3181350"/>
                <a:gd name="connsiteX5021" fmla="*/ 405740 w 1581150"/>
                <a:gd name="connsiteY5021" fmla="*/ 1173879 h 3181350"/>
                <a:gd name="connsiteX5022" fmla="*/ 403930 w 1581150"/>
                <a:gd name="connsiteY5022" fmla="*/ 1173117 h 3181350"/>
                <a:gd name="connsiteX5023" fmla="*/ 404216 w 1581150"/>
                <a:gd name="connsiteY5023" fmla="*/ 1173879 h 3181350"/>
                <a:gd name="connsiteX5024" fmla="*/ 398787 w 1581150"/>
                <a:gd name="connsiteY5024" fmla="*/ 1176261 h 3181350"/>
                <a:gd name="connsiteX5025" fmla="*/ 401358 w 1581150"/>
                <a:gd name="connsiteY5025" fmla="*/ 1167021 h 3181350"/>
                <a:gd name="connsiteX5026" fmla="*/ 408121 w 1581150"/>
                <a:gd name="connsiteY5026" fmla="*/ 1173784 h 3181350"/>
                <a:gd name="connsiteX5027" fmla="*/ 388119 w 1581150"/>
                <a:gd name="connsiteY5027" fmla="*/ 1192834 h 3181350"/>
                <a:gd name="connsiteX5028" fmla="*/ 388214 w 1581150"/>
                <a:gd name="connsiteY5028" fmla="*/ 1192739 h 3181350"/>
                <a:gd name="connsiteX5029" fmla="*/ 388214 w 1581150"/>
                <a:gd name="connsiteY5029" fmla="*/ 1192834 h 3181350"/>
                <a:gd name="connsiteX5030" fmla="*/ 388119 w 1581150"/>
                <a:gd name="connsiteY5030" fmla="*/ 1192834 h 3181350"/>
                <a:gd name="connsiteX5031" fmla="*/ 385071 w 1581150"/>
                <a:gd name="connsiteY5031" fmla="*/ 1324946 h 3181350"/>
                <a:gd name="connsiteX5032" fmla="*/ 382023 w 1581150"/>
                <a:gd name="connsiteY5032" fmla="*/ 1326374 h 3181350"/>
                <a:gd name="connsiteX5033" fmla="*/ 381832 w 1581150"/>
                <a:gd name="connsiteY5033" fmla="*/ 1325517 h 3181350"/>
                <a:gd name="connsiteX5034" fmla="*/ 385071 w 1581150"/>
                <a:gd name="connsiteY5034" fmla="*/ 1324946 h 3181350"/>
                <a:gd name="connsiteX5035" fmla="*/ 378498 w 1581150"/>
                <a:gd name="connsiteY5035" fmla="*/ 1330375 h 3181350"/>
                <a:gd name="connsiteX5036" fmla="*/ 377641 w 1581150"/>
                <a:gd name="connsiteY5036" fmla="*/ 1331423 h 3181350"/>
                <a:gd name="connsiteX5037" fmla="*/ 376308 w 1581150"/>
                <a:gd name="connsiteY5037" fmla="*/ 1329137 h 3181350"/>
                <a:gd name="connsiteX5038" fmla="*/ 378498 w 1581150"/>
                <a:gd name="connsiteY5038" fmla="*/ 1330375 h 3181350"/>
                <a:gd name="connsiteX5039" fmla="*/ 378594 w 1581150"/>
                <a:gd name="connsiteY5039" fmla="*/ 1362284 h 3181350"/>
                <a:gd name="connsiteX5040" fmla="*/ 377546 w 1581150"/>
                <a:gd name="connsiteY5040" fmla="*/ 1369999 h 3181350"/>
                <a:gd name="connsiteX5041" fmla="*/ 375069 w 1581150"/>
                <a:gd name="connsiteY5041" fmla="*/ 1370570 h 3181350"/>
                <a:gd name="connsiteX5042" fmla="*/ 378594 w 1581150"/>
                <a:gd name="connsiteY5042" fmla="*/ 1362284 h 3181350"/>
                <a:gd name="connsiteX5043" fmla="*/ 375546 w 1581150"/>
                <a:gd name="connsiteY5043" fmla="*/ 1358760 h 3181350"/>
                <a:gd name="connsiteX5044" fmla="*/ 371545 w 1581150"/>
                <a:gd name="connsiteY5044" fmla="*/ 1352282 h 3181350"/>
                <a:gd name="connsiteX5045" fmla="*/ 372688 w 1581150"/>
                <a:gd name="connsiteY5045" fmla="*/ 1352473 h 3181350"/>
                <a:gd name="connsiteX5046" fmla="*/ 372688 w 1581150"/>
                <a:gd name="connsiteY5046" fmla="*/ 1350377 h 3181350"/>
                <a:gd name="connsiteX5047" fmla="*/ 375546 w 1581150"/>
                <a:gd name="connsiteY5047" fmla="*/ 1358760 h 3181350"/>
                <a:gd name="connsiteX5048" fmla="*/ 373641 w 1581150"/>
                <a:gd name="connsiteY5048" fmla="*/ 1447818 h 3181350"/>
                <a:gd name="connsiteX5049" fmla="*/ 372593 w 1581150"/>
                <a:gd name="connsiteY5049" fmla="*/ 1455343 h 3181350"/>
                <a:gd name="connsiteX5050" fmla="*/ 361925 w 1581150"/>
                <a:gd name="connsiteY5050" fmla="*/ 1454010 h 3181350"/>
                <a:gd name="connsiteX5051" fmla="*/ 373641 w 1581150"/>
                <a:gd name="connsiteY5051" fmla="*/ 1447818 h 3181350"/>
                <a:gd name="connsiteX5052" fmla="*/ 367926 w 1581150"/>
                <a:gd name="connsiteY5052" fmla="*/ 1462391 h 3181350"/>
                <a:gd name="connsiteX5053" fmla="*/ 365544 w 1581150"/>
                <a:gd name="connsiteY5053" fmla="*/ 1466678 h 3181350"/>
                <a:gd name="connsiteX5054" fmla="*/ 361734 w 1581150"/>
                <a:gd name="connsiteY5054" fmla="*/ 1455438 h 3181350"/>
                <a:gd name="connsiteX5055" fmla="*/ 367926 w 1581150"/>
                <a:gd name="connsiteY5055" fmla="*/ 1462391 h 3181350"/>
                <a:gd name="connsiteX5056" fmla="*/ 332778 w 1581150"/>
                <a:gd name="connsiteY5056" fmla="*/ 1607267 h 3181350"/>
                <a:gd name="connsiteX5057" fmla="*/ 334493 w 1581150"/>
                <a:gd name="connsiteY5057" fmla="*/ 1612696 h 3181350"/>
                <a:gd name="connsiteX5058" fmla="*/ 331350 w 1581150"/>
                <a:gd name="connsiteY5058" fmla="*/ 1609077 h 3181350"/>
                <a:gd name="connsiteX5059" fmla="*/ 332778 w 1581150"/>
                <a:gd name="connsiteY5059" fmla="*/ 1607267 h 3181350"/>
                <a:gd name="connsiteX5060" fmla="*/ 329159 w 1581150"/>
                <a:gd name="connsiteY5060" fmla="*/ 1611934 h 3181350"/>
                <a:gd name="connsiteX5061" fmla="*/ 333159 w 1581150"/>
                <a:gd name="connsiteY5061" fmla="*/ 1616601 h 3181350"/>
                <a:gd name="connsiteX5062" fmla="*/ 333159 w 1581150"/>
                <a:gd name="connsiteY5062" fmla="*/ 1618030 h 3181350"/>
                <a:gd name="connsiteX5063" fmla="*/ 324301 w 1581150"/>
                <a:gd name="connsiteY5063" fmla="*/ 1616887 h 3181350"/>
                <a:gd name="connsiteX5064" fmla="*/ 323253 w 1581150"/>
                <a:gd name="connsiteY5064" fmla="*/ 1624507 h 3181350"/>
                <a:gd name="connsiteX5065" fmla="*/ 339541 w 1581150"/>
                <a:gd name="connsiteY5065" fmla="*/ 1611077 h 3181350"/>
                <a:gd name="connsiteX5066" fmla="*/ 348018 w 1581150"/>
                <a:gd name="connsiteY5066" fmla="*/ 1627555 h 3181350"/>
                <a:gd name="connsiteX5067" fmla="*/ 340684 w 1581150"/>
                <a:gd name="connsiteY5067" fmla="*/ 1628127 h 3181350"/>
                <a:gd name="connsiteX5068" fmla="*/ 335826 w 1581150"/>
                <a:gd name="connsiteY5068" fmla="*/ 1624412 h 3181350"/>
                <a:gd name="connsiteX5069" fmla="*/ 332778 w 1581150"/>
                <a:gd name="connsiteY5069" fmla="*/ 1633270 h 3181350"/>
                <a:gd name="connsiteX5070" fmla="*/ 316586 w 1581150"/>
                <a:gd name="connsiteY5070" fmla="*/ 1632794 h 3181350"/>
                <a:gd name="connsiteX5071" fmla="*/ 316586 w 1581150"/>
                <a:gd name="connsiteY5071" fmla="*/ 1645081 h 3181350"/>
                <a:gd name="connsiteX5072" fmla="*/ 324587 w 1581150"/>
                <a:gd name="connsiteY5072" fmla="*/ 1639937 h 3181350"/>
                <a:gd name="connsiteX5073" fmla="*/ 329064 w 1581150"/>
                <a:gd name="connsiteY5073" fmla="*/ 1646700 h 3181350"/>
                <a:gd name="connsiteX5074" fmla="*/ 333445 w 1581150"/>
                <a:gd name="connsiteY5074" fmla="*/ 1641081 h 3181350"/>
                <a:gd name="connsiteX5075" fmla="*/ 354495 w 1581150"/>
                <a:gd name="connsiteY5075" fmla="*/ 1645272 h 3181350"/>
                <a:gd name="connsiteX5076" fmla="*/ 351733 w 1581150"/>
                <a:gd name="connsiteY5076" fmla="*/ 1648891 h 3181350"/>
                <a:gd name="connsiteX5077" fmla="*/ 350876 w 1581150"/>
                <a:gd name="connsiteY5077" fmla="*/ 1648796 h 3181350"/>
                <a:gd name="connsiteX5078" fmla="*/ 350971 w 1581150"/>
                <a:gd name="connsiteY5078" fmla="*/ 1649082 h 3181350"/>
                <a:gd name="connsiteX5079" fmla="*/ 340398 w 1581150"/>
                <a:gd name="connsiteY5079" fmla="*/ 1655844 h 3181350"/>
                <a:gd name="connsiteX5080" fmla="*/ 314205 w 1581150"/>
                <a:gd name="connsiteY5080" fmla="*/ 1649558 h 3181350"/>
                <a:gd name="connsiteX5081" fmla="*/ 312109 w 1581150"/>
                <a:gd name="connsiteY5081" fmla="*/ 1626222 h 3181350"/>
                <a:gd name="connsiteX5082" fmla="*/ 317443 w 1581150"/>
                <a:gd name="connsiteY5082" fmla="*/ 1626888 h 3181350"/>
                <a:gd name="connsiteX5083" fmla="*/ 312776 w 1581150"/>
                <a:gd name="connsiteY5083" fmla="*/ 1621745 h 3181350"/>
                <a:gd name="connsiteX5084" fmla="*/ 329159 w 1581150"/>
                <a:gd name="connsiteY5084" fmla="*/ 1611934 h 3181350"/>
                <a:gd name="connsiteX5085" fmla="*/ 318491 w 1581150"/>
                <a:gd name="connsiteY5085" fmla="*/ 1606981 h 3181350"/>
                <a:gd name="connsiteX5086" fmla="*/ 309823 w 1581150"/>
                <a:gd name="connsiteY5086" fmla="*/ 1604409 h 3181350"/>
                <a:gd name="connsiteX5087" fmla="*/ 319062 w 1581150"/>
                <a:gd name="connsiteY5087" fmla="*/ 1602504 h 3181350"/>
                <a:gd name="connsiteX5088" fmla="*/ 318491 w 1581150"/>
                <a:gd name="connsiteY5088" fmla="*/ 1606981 h 3181350"/>
                <a:gd name="connsiteX5089" fmla="*/ 285534 w 1581150"/>
                <a:gd name="connsiteY5089" fmla="*/ 1609362 h 3181350"/>
                <a:gd name="connsiteX5090" fmla="*/ 287820 w 1581150"/>
                <a:gd name="connsiteY5090" fmla="*/ 1603171 h 3181350"/>
                <a:gd name="connsiteX5091" fmla="*/ 288297 w 1581150"/>
                <a:gd name="connsiteY5091" fmla="*/ 1603266 h 3181350"/>
                <a:gd name="connsiteX5092" fmla="*/ 291345 w 1581150"/>
                <a:gd name="connsiteY5092" fmla="*/ 1610124 h 3181350"/>
                <a:gd name="connsiteX5093" fmla="*/ 285534 w 1581150"/>
                <a:gd name="connsiteY5093" fmla="*/ 1609362 h 3181350"/>
                <a:gd name="connsiteX5094" fmla="*/ 297822 w 1581150"/>
                <a:gd name="connsiteY5094" fmla="*/ 1612982 h 3181350"/>
                <a:gd name="connsiteX5095" fmla="*/ 298107 w 1581150"/>
                <a:gd name="connsiteY5095" fmla="*/ 1610696 h 3181350"/>
                <a:gd name="connsiteX5096" fmla="*/ 300298 w 1581150"/>
                <a:gd name="connsiteY5096" fmla="*/ 1610696 h 3181350"/>
                <a:gd name="connsiteX5097" fmla="*/ 302394 w 1581150"/>
                <a:gd name="connsiteY5097" fmla="*/ 1611744 h 3181350"/>
                <a:gd name="connsiteX5098" fmla="*/ 304680 w 1581150"/>
                <a:gd name="connsiteY5098" fmla="*/ 1614601 h 3181350"/>
                <a:gd name="connsiteX5099" fmla="*/ 301727 w 1581150"/>
                <a:gd name="connsiteY5099" fmla="*/ 1615744 h 3181350"/>
                <a:gd name="connsiteX5100" fmla="*/ 297822 w 1581150"/>
                <a:gd name="connsiteY5100" fmla="*/ 1612982 h 3181350"/>
                <a:gd name="connsiteX5101" fmla="*/ 284106 w 1581150"/>
                <a:gd name="connsiteY5101" fmla="*/ 1597170 h 3181350"/>
                <a:gd name="connsiteX5102" fmla="*/ 287535 w 1581150"/>
                <a:gd name="connsiteY5102" fmla="*/ 1597075 h 3181350"/>
                <a:gd name="connsiteX5103" fmla="*/ 287535 w 1581150"/>
                <a:gd name="connsiteY5103" fmla="*/ 1597265 h 3181350"/>
                <a:gd name="connsiteX5104" fmla="*/ 284106 w 1581150"/>
                <a:gd name="connsiteY5104" fmla="*/ 1597170 h 3181350"/>
                <a:gd name="connsiteX5105" fmla="*/ 278295 w 1581150"/>
                <a:gd name="connsiteY5105" fmla="*/ 1585169 h 3181350"/>
                <a:gd name="connsiteX5106" fmla="*/ 278010 w 1581150"/>
                <a:gd name="connsiteY5106" fmla="*/ 1585169 h 3181350"/>
                <a:gd name="connsiteX5107" fmla="*/ 278295 w 1581150"/>
                <a:gd name="connsiteY5107" fmla="*/ 1584407 h 3181350"/>
                <a:gd name="connsiteX5108" fmla="*/ 278295 w 1581150"/>
                <a:gd name="connsiteY5108" fmla="*/ 1585169 h 3181350"/>
                <a:gd name="connsiteX5109" fmla="*/ 277629 w 1581150"/>
                <a:gd name="connsiteY5109" fmla="*/ 1577358 h 3181350"/>
                <a:gd name="connsiteX5110" fmla="*/ 277438 w 1581150"/>
                <a:gd name="connsiteY5110" fmla="*/ 1578120 h 3181350"/>
                <a:gd name="connsiteX5111" fmla="*/ 276771 w 1581150"/>
                <a:gd name="connsiteY5111" fmla="*/ 1577168 h 3181350"/>
                <a:gd name="connsiteX5112" fmla="*/ 272771 w 1581150"/>
                <a:gd name="connsiteY5112" fmla="*/ 1581549 h 3181350"/>
                <a:gd name="connsiteX5113" fmla="*/ 273152 w 1581150"/>
                <a:gd name="connsiteY5113" fmla="*/ 1576787 h 3181350"/>
                <a:gd name="connsiteX5114" fmla="*/ 277629 w 1581150"/>
                <a:gd name="connsiteY5114" fmla="*/ 1577358 h 3181350"/>
                <a:gd name="connsiteX5115" fmla="*/ 270580 w 1581150"/>
                <a:gd name="connsiteY5115" fmla="*/ 1586216 h 3181350"/>
                <a:gd name="connsiteX5116" fmla="*/ 268485 w 1581150"/>
                <a:gd name="connsiteY5116" fmla="*/ 1589169 h 3181350"/>
                <a:gd name="connsiteX5117" fmla="*/ 269818 w 1581150"/>
                <a:gd name="connsiteY5117" fmla="*/ 1594694 h 3181350"/>
                <a:gd name="connsiteX5118" fmla="*/ 266484 w 1581150"/>
                <a:gd name="connsiteY5118" fmla="*/ 1590122 h 3181350"/>
                <a:gd name="connsiteX5119" fmla="*/ 266770 w 1581150"/>
                <a:gd name="connsiteY5119" fmla="*/ 1587455 h 3181350"/>
                <a:gd name="connsiteX5120" fmla="*/ 270580 w 1581150"/>
                <a:gd name="connsiteY5120" fmla="*/ 1586216 h 3181350"/>
                <a:gd name="connsiteX5121" fmla="*/ 259341 w 1581150"/>
                <a:gd name="connsiteY5121" fmla="*/ 1592027 h 3181350"/>
                <a:gd name="connsiteX5122" fmla="*/ 255340 w 1581150"/>
                <a:gd name="connsiteY5122" fmla="*/ 1592027 h 3181350"/>
                <a:gd name="connsiteX5123" fmla="*/ 253340 w 1581150"/>
                <a:gd name="connsiteY5123" fmla="*/ 1590122 h 3181350"/>
                <a:gd name="connsiteX5124" fmla="*/ 255340 w 1581150"/>
                <a:gd name="connsiteY5124" fmla="*/ 1588312 h 3181350"/>
                <a:gd name="connsiteX5125" fmla="*/ 257531 w 1581150"/>
                <a:gd name="connsiteY5125" fmla="*/ 1588407 h 3181350"/>
                <a:gd name="connsiteX5126" fmla="*/ 255912 w 1581150"/>
                <a:gd name="connsiteY5126" fmla="*/ 1587550 h 3181350"/>
                <a:gd name="connsiteX5127" fmla="*/ 260484 w 1581150"/>
                <a:gd name="connsiteY5127" fmla="*/ 1584502 h 3181350"/>
                <a:gd name="connsiteX5128" fmla="*/ 259341 w 1581150"/>
                <a:gd name="connsiteY5128" fmla="*/ 1592027 h 3181350"/>
                <a:gd name="connsiteX5129" fmla="*/ 247720 w 1581150"/>
                <a:gd name="connsiteY5129" fmla="*/ 1595551 h 3181350"/>
                <a:gd name="connsiteX5130" fmla="*/ 249720 w 1581150"/>
                <a:gd name="connsiteY5130" fmla="*/ 1594027 h 3181350"/>
                <a:gd name="connsiteX5131" fmla="*/ 247911 w 1581150"/>
                <a:gd name="connsiteY5131" fmla="*/ 1595741 h 3181350"/>
                <a:gd name="connsiteX5132" fmla="*/ 247720 w 1581150"/>
                <a:gd name="connsiteY5132" fmla="*/ 1595551 h 3181350"/>
                <a:gd name="connsiteX5133" fmla="*/ 252959 w 1581150"/>
                <a:gd name="connsiteY5133" fmla="*/ 1598885 h 3181350"/>
                <a:gd name="connsiteX5134" fmla="*/ 256769 w 1581150"/>
                <a:gd name="connsiteY5134" fmla="*/ 1598694 h 3181350"/>
                <a:gd name="connsiteX5135" fmla="*/ 256293 w 1581150"/>
                <a:gd name="connsiteY5135" fmla="*/ 1605171 h 3181350"/>
                <a:gd name="connsiteX5136" fmla="*/ 252959 w 1581150"/>
                <a:gd name="connsiteY5136" fmla="*/ 1598885 h 3181350"/>
                <a:gd name="connsiteX5137" fmla="*/ 265437 w 1581150"/>
                <a:gd name="connsiteY5137" fmla="*/ 1599552 h 3181350"/>
                <a:gd name="connsiteX5138" fmla="*/ 265341 w 1581150"/>
                <a:gd name="connsiteY5138" fmla="*/ 1603171 h 3181350"/>
                <a:gd name="connsiteX5139" fmla="*/ 263817 w 1581150"/>
                <a:gd name="connsiteY5139" fmla="*/ 1603076 h 3181350"/>
                <a:gd name="connsiteX5140" fmla="*/ 265437 w 1581150"/>
                <a:gd name="connsiteY5140" fmla="*/ 1599552 h 3181350"/>
                <a:gd name="connsiteX5141" fmla="*/ 288582 w 1581150"/>
                <a:gd name="connsiteY5141" fmla="*/ 1617459 h 3181350"/>
                <a:gd name="connsiteX5142" fmla="*/ 288868 w 1581150"/>
                <a:gd name="connsiteY5142" fmla="*/ 1618125 h 3181350"/>
                <a:gd name="connsiteX5143" fmla="*/ 288487 w 1581150"/>
                <a:gd name="connsiteY5143" fmla="*/ 1618220 h 3181350"/>
                <a:gd name="connsiteX5144" fmla="*/ 288582 w 1581150"/>
                <a:gd name="connsiteY5144" fmla="*/ 1617459 h 3181350"/>
                <a:gd name="connsiteX5145" fmla="*/ 280486 w 1581150"/>
                <a:gd name="connsiteY5145" fmla="*/ 1651558 h 3181350"/>
                <a:gd name="connsiteX5146" fmla="*/ 280772 w 1581150"/>
                <a:gd name="connsiteY5146" fmla="*/ 1651653 h 3181350"/>
                <a:gd name="connsiteX5147" fmla="*/ 280486 w 1581150"/>
                <a:gd name="connsiteY5147" fmla="*/ 1651653 h 3181350"/>
                <a:gd name="connsiteX5148" fmla="*/ 280486 w 1581150"/>
                <a:gd name="connsiteY5148" fmla="*/ 1651558 h 3181350"/>
                <a:gd name="connsiteX5149" fmla="*/ 292107 w 1581150"/>
                <a:gd name="connsiteY5149" fmla="*/ 1665274 h 3181350"/>
                <a:gd name="connsiteX5150" fmla="*/ 284963 w 1581150"/>
                <a:gd name="connsiteY5150" fmla="*/ 1668608 h 3181350"/>
                <a:gd name="connsiteX5151" fmla="*/ 288106 w 1581150"/>
                <a:gd name="connsiteY5151" fmla="*/ 1664226 h 3181350"/>
                <a:gd name="connsiteX5152" fmla="*/ 292107 w 1581150"/>
                <a:gd name="connsiteY5152" fmla="*/ 1665274 h 3181350"/>
                <a:gd name="connsiteX5153" fmla="*/ 279819 w 1581150"/>
                <a:gd name="connsiteY5153" fmla="*/ 1688324 h 3181350"/>
                <a:gd name="connsiteX5154" fmla="*/ 277533 w 1581150"/>
                <a:gd name="connsiteY5154" fmla="*/ 1688229 h 3181350"/>
                <a:gd name="connsiteX5155" fmla="*/ 279629 w 1581150"/>
                <a:gd name="connsiteY5155" fmla="*/ 1688134 h 3181350"/>
                <a:gd name="connsiteX5156" fmla="*/ 279819 w 1581150"/>
                <a:gd name="connsiteY5156" fmla="*/ 1688324 h 3181350"/>
                <a:gd name="connsiteX5157" fmla="*/ 270104 w 1581150"/>
                <a:gd name="connsiteY5157" fmla="*/ 1685848 h 3181350"/>
                <a:gd name="connsiteX5158" fmla="*/ 277438 w 1581150"/>
                <a:gd name="connsiteY5158" fmla="*/ 1688324 h 3181350"/>
                <a:gd name="connsiteX5159" fmla="*/ 276295 w 1581150"/>
                <a:gd name="connsiteY5159" fmla="*/ 1691658 h 3181350"/>
                <a:gd name="connsiteX5160" fmla="*/ 269342 w 1581150"/>
                <a:gd name="connsiteY5160" fmla="*/ 1686515 h 3181350"/>
                <a:gd name="connsiteX5161" fmla="*/ 270104 w 1581150"/>
                <a:gd name="connsiteY5161" fmla="*/ 1685848 h 3181350"/>
                <a:gd name="connsiteX5162" fmla="*/ 286582 w 1581150"/>
                <a:gd name="connsiteY5162" fmla="*/ 1763572 h 3181350"/>
                <a:gd name="connsiteX5163" fmla="*/ 288582 w 1581150"/>
                <a:gd name="connsiteY5163" fmla="*/ 1765763 h 3181350"/>
                <a:gd name="connsiteX5164" fmla="*/ 286868 w 1581150"/>
                <a:gd name="connsiteY5164" fmla="*/ 1767001 h 3181350"/>
                <a:gd name="connsiteX5165" fmla="*/ 286201 w 1581150"/>
                <a:gd name="connsiteY5165" fmla="*/ 1767477 h 3181350"/>
                <a:gd name="connsiteX5166" fmla="*/ 278962 w 1581150"/>
                <a:gd name="connsiteY5166" fmla="*/ 1772907 h 3181350"/>
                <a:gd name="connsiteX5167" fmla="*/ 278772 w 1581150"/>
                <a:gd name="connsiteY5167" fmla="*/ 1772907 h 3181350"/>
                <a:gd name="connsiteX5168" fmla="*/ 277819 w 1581150"/>
                <a:gd name="connsiteY5168" fmla="*/ 1771954 h 3181350"/>
                <a:gd name="connsiteX5169" fmla="*/ 277724 w 1581150"/>
                <a:gd name="connsiteY5169" fmla="*/ 1765477 h 3181350"/>
                <a:gd name="connsiteX5170" fmla="*/ 279629 w 1581150"/>
                <a:gd name="connsiteY5170" fmla="*/ 1763953 h 3181350"/>
                <a:gd name="connsiteX5171" fmla="*/ 286582 w 1581150"/>
                <a:gd name="connsiteY5171" fmla="*/ 1763572 h 3181350"/>
                <a:gd name="connsiteX5172" fmla="*/ 278581 w 1581150"/>
                <a:gd name="connsiteY5172" fmla="*/ 1851678 h 3181350"/>
                <a:gd name="connsiteX5173" fmla="*/ 278200 w 1581150"/>
                <a:gd name="connsiteY5173" fmla="*/ 1854726 h 3181350"/>
                <a:gd name="connsiteX5174" fmla="*/ 276200 w 1581150"/>
                <a:gd name="connsiteY5174" fmla="*/ 1851583 h 3181350"/>
                <a:gd name="connsiteX5175" fmla="*/ 278581 w 1581150"/>
                <a:gd name="connsiteY5175" fmla="*/ 1851678 h 3181350"/>
                <a:gd name="connsiteX5176" fmla="*/ 276676 w 1581150"/>
                <a:gd name="connsiteY5176" fmla="*/ 1869681 h 3181350"/>
                <a:gd name="connsiteX5177" fmla="*/ 272295 w 1581150"/>
                <a:gd name="connsiteY5177" fmla="*/ 1862156 h 3181350"/>
                <a:gd name="connsiteX5178" fmla="*/ 271818 w 1581150"/>
                <a:gd name="connsiteY5178" fmla="*/ 1862346 h 3181350"/>
                <a:gd name="connsiteX5179" fmla="*/ 273533 w 1581150"/>
                <a:gd name="connsiteY5179" fmla="*/ 1858251 h 3181350"/>
                <a:gd name="connsiteX5180" fmla="*/ 276676 w 1581150"/>
                <a:gd name="connsiteY5180" fmla="*/ 1869681 h 3181350"/>
                <a:gd name="connsiteX5181" fmla="*/ 285344 w 1581150"/>
                <a:gd name="connsiteY5181" fmla="*/ 1876729 h 3181350"/>
                <a:gd name="connsiteX5182" fmla="*/ 281820 w 1581150"/>
                <a:gd name="connsiteY5182" fmla="*/ 1876253 h 3181350"/>
                <a:gd name="connsiteX5183" fmla="*/ 281248 w 1581150"/>
                <a:gd name="connsiteY5183" fmla="*/ 1880253 h 3181350"/>
                <a:gd name="connsiteX5184" fmla="*/ 280391 w 1581150"/>
                <a:gd name="connsiteY5184" fmla="*/ 1880158 h 3181350"/>
                <a:gd name="connsiteX5185" fmla="*/ 271056 w 1581150"/>
                <a:gd name="connsiteY5185" fmla="*/ 1876443 h 3181350"/>
                <a:gd name="connsiteX5186" fmla="*/ 272295 w 1581150"/>
                <a:gd name="connsiteY5186" fmla="*/ 1872157 h 3181350"/>
                <a:gd name="connsiteX5187" fmla="*/ 285344 w 1581150"/>
                <a:gd name="connsiteY5187" fmla="*/ 1876729 h 3181350"/>
                <a:gd name="connsiteX5188" fmla="*/ 268294 w 1581150"/>
                <a:gd name="connsiteY5188" fmla="*/ 1933022 h 3181350"/>
                <a:gd name="connsiteX5189" fmla="*/ 268389 w 1581150"/>
                <a:gd name="connsiteY5189" fmla="*/ 1933117 h 3181350"/>
                <a:gd name="connsiteX5190" fmla="*/ 268294 w 1581150"/>
                <a:gd name="connsiteY5190" fmla="*/ 1933022 h 3181350"/>
                <a:gd name="connsiteX5191" fmla="*/ 268294 w 1581150"/>
                <a:gd name="connsiteY5191" fmla="*/ 1933022 h 3181350"/>
                <a:gd name="connsiteX5192" fmla="*/ 276009 w 1581150"/>
                <a:gd name="connsiteY5192" fmla="*/ 1933022 h 3181350"/>
                <a:gd name="connsiteX5193" fmla="*/ 278772 w 1581150"/>
                <a:gd name="connsiteY5193" fmla="*/ 1935879 h 3181350"/>
                <a:gd name="connsiteX5194" fmla="*/ 276009 w 1581150"/>
                <a:gd name="connsiteY5194" fmla="*/ 1936260 h 3181350"/>
                <a:gd name="connsiteX5195" fmla="*/ 276009 w 1581150"/>
                <a:gd name="connsiteY5195" fmla="*/ 1933022 h 3181350"/>
                <a:gd name="connsiteX5196" fmla="*/ 287820 w 1581150"/>
                <a:gd name="connsiteY5196" fmla="*/ 1935498 h 3181350"/>
                <a:gd name="connsiteX5197" fmla="*/ 288487 w 1581150"/>
                <a:gd name="connsiteY5197" fmla="*/ 1943309 h 3181350"/>
                <a:gd name="connsiteX5198" fmla="*/ 285534 w 1581150"/>
                <a:gd name="connsiteY5198" fmla="*/ 1944261 h 3181350"/>
                <a:gd name="connsiteX5199" fmla="*/ 277533 w 1581150"/>
                <a:gd name="connsiteY5199" fmla="*/ 1941594 h 3181350"/>
                <a:gd name="connsiteX5200" fmla="*/ 277629 w 1581150"/>
                <a:gd name="connsiteY5200" fmla="*/ 1945214 h 3181350"/>
                <a:gd name="connsiteX5201" fmla="*/ 273819 w 1581150"/>
                <a:gd name="connsiteY5201" fmla="*/ 1944642 h 3181350"/>
                <a:gd name="connsiteX5202" fmla="*/ 287820 w 1581150"/>
                <a:gd name="connsiteY5202" fmla="*/ 1935498 h 3181350"/>
                <a:gd name="connsiteX5203" fmla="*/ 277248 w 1581150"/>
                <a:gd name="connsiteY5203" fmla="*/ 1958739 h 3181350"/>
                <a:gd name="connsiteX5204" fmla="*/ 278010 w 1581150"/>
                <a:gd name="connsiteY5204" fmla="*/ 1959692 h 3181350"/>
                <a:gd name="connsiteX5205" fmla="*/ 277057 w 1581150"/>
                <a:gd name="connsiteY5205" fmla="*/ 1959311 h 3181350"/>
                <a:gd name="connsiteX5206" fmla="*/ 277248 w 1581150"/>
                <a:gd name="connsiteY5206" fmla="*/ 1958739 h 3181350"/>
                <a:gd name="connsiteX5207" fmla="*/ 282963 w 1581150"/>
                <a:gd name="connsiteY5207" fmla="*/ 1976456 h 3181350"/>
                <a:gd name="connsiteX5208" fmla="*/ 280486 w 1581150"/>
                <a:gd name="connsiteY5208" fmla="*/ 1974741 h 3181350"/>
                <a:gd name="connsiteX5209" fmla="*/ 281820 w 1581150"/>
                <a:gd name="connsiteY5209" fmla="*/ 1963597 h 3181350"/>
                <a:gd name="connsiteX5210" fmla="*/ 287916 w 1581150"/>
                <a:gd name="connsiteY5210" fmla="*/ 1966550 h 3181350"/>
                <a:gd name="connsiteX5211" fmla="*/ 286582 w 1581150"/>
                <a:gd name="connsiteY5211" fmla="*/ 1967407 h 3181350"/>
                <a:gd name="connsiteX5212" fmla="*/ 292392 w 1581150"/>
                <a:gd name="connsiteY5212" fmla="*/ 1970741 h 3181350"/>
                <a:gd name="connsiteX5213" fmla="*/ 291630 w 1581150"/>
                <a:gd name="connsiteY5213" fmla="*/ 1971312 h 3181350"/>
                <a:gd name="connsiteX5214" fmla="*/ 291726 w 1581150"/>
                <a:gd name="connsiteY5214" fmla="*/ 1972455 h 3181350"/>
                <a:gd name="connsiteX5215" fmla="*/ 282963 w 1581150"/>
                <a:gd name="connsiteY5215" fmla="*/ 1976456 h 3181350"/>
                <a:gd name="connsiteX5216" fmla="*/ 296774 w 1581150"/>
                <a:gd name="connsiteY5216" fmla="*/ 1973503 h 3181350"/>
                <a:gd name="connsiteX5217" fmla="*/ 303632 w 1581150"/>
                <a:gd name="connsiteY5217" fmla="*/ 1975884 h 3181350"/>
                <a:gd name="connsiteX5218" fmla="*/ 301155 w 1581150"/>
                <a:gd name="connsiteY5218" fmla="*/ 1980170 h 3181350"/>
                <a:gd name="connsiteX5219" fmla="*/ 296298 w 1581150"/>
                <a:gd name="connsiteY5219" fmla="*/ 1976170 h 3181350"/>
                <a:gd name="connsiteX5220" fmla="*/ 296393 w 1581150"/>
                <a:gd name="connsiteY5220" fmla="*/ 1975218 h 3181350"/>
                <a:gd name="connsiteX5221" fmla="*/ 296774 w 1581150"/>
                <a:gd name="connsiteY5221" fmla="*/ 1973503 h 3181350"/>
                <a:gd name="connsiteX5222" fmla="*/ 297250 w 1581150"/>
                <a:gd name="connsiteY5222" fmla="*/ 1989219 h 3181350"/>
                <a:gd name="connsiteX5223" fmla="*/ 305061 w 1581150"/>
                <a:gd name="connsiteY5223" fmla="*/ 1985409 h 3181350"/>
                <a:gd name="connsiteX5224" fmla="*/ 307442 w 1581150"/>
                <a:gd name="connsiteY5224" fmla="*/ 1987124 h 3181350"/>
                <a:gd name="connsiteX5225" fmla="*/ 300870 w 1581150"/>
                <a:gd name="connsiteY5225" fmla="*/ 1995506 h 3181350"/>
                <a:gd name="connsiteX5226" fmla="*/ 297250 w 1581150"/>
                <a:gd name="connsiteY5226" fmla="*/ 1989219 h 3181350"/>
                <a:gd name="connsiteX5227" fmla="*/ 251435 w 1581150"/>
                <a:gd name="connsiteY5227" fmla="*/ 2119236 h 3181350"/>
                <a:gd name="connsiteX5228" fmla="*/ 250387 w 1581150"/>
                <a:gd name="connsiteY5228" fmla="*/ 2112759 h 3181350"/>
                <a:gd name="connsiteX5229" fmla="*/ 250863 w 1581150"/>
                <a:gd name="connsiteY5229" fmla="*/ 2106186 h 3181350"/>
                <a:gd name="connsiteX5230" fmla="*/ 256864 w 1581150"/>
                <a:gd name="connsiteY5230" fmla="*/ 2114664 h 3181350"/>
                <a:gd name="connsiteX5231" fmla="*/ 259626 w 1581150"/>
                <a:gd name="connsiteY5231" fmla="*/ 2112949 h 3181350"/>
                <a:gd name="connsiteX5232" fmla="*/ 268199 w 1581150"/>
                <a:gd name="connsiteY5232" fmla="*/ 2118950 h 3181350"/>
                <a:gd name="connsiteX5233" fmla="*/ 269723 w 1581150"/>
                <a:gd name="connsiteY5233" fmla="*/ 2125427 h 3181350"/>
                <a:gd name="connsiteX5234" fmla="*/ 269532 w 1581150"/>
                <a:gd name="connsiteY5234" fmla="*/ 2127046 h 3181350"/>
                <a:gd name="connsiteX5235" fmla="*/ 262198 w 1581150"/>
                <a:gd name="connsiteY5235" fmla="*/ 2115330 h 3181350"/>
                <a:gd name="connsiteX5236" fmla="*/ 251625 w 1581150"/>
                <a:gd name="connsiteY5236" fmla="*/ 2123427 h 3181350"/>
                <a:gd name="connsiteX5237" fmla="*/ 246863 w 1581150"/>
                <a:gd name="connsiteY5237" fmla="*/ 2121141 h 3181350"/>
                <a:gd name="connsiteX5238" fmla="*/ 244863 w 1581150"/>
                <a:gd name="connsiteY5238" fmla="*/ 2118093 h 3181350"/>
                <a:gd name="connsiteX5239" fmla="*/ 251435 w 1581150"/>
                <a:gd name="connsiteY5239" fmla="*/ 2119236 h 3181350"/>
                <a:gd name="connsiteX5240" fmla="*/ 220860 w 1581150"/>
                <a:gd name="connsiteY5240" fmla="*/ 2119331 h 3181350"/>
                <a:gd name="connsiteX5241" fmla="*/ 220574 w 1581150"/>
                <a:gd name="connsiteY5241" fmla="*/ 2118569 h 3181350"/>
                <a:gd name="connsiteX5242" fmla="*/ 220860 w 1581150"/>
                <a:gd name="connsiteY5242" fmla="*/ 2119331 h 3181350"/>
                <a:gd name="connsiteX5243" fmla="*/ 221812 w 1581150"/>
                <a:gd name="connsiteY5243" fmla="*/ 2132190 h 3181350"/>
                <a:gd name="connsiteX5244" fmla="*/ 223431 w 1581150"/>
                <a:gd name="connsiteY5244" fmla="*/ 2133618 h 3181350"/>
                <a:gd name="connsiteX5245" fmla="*/ 222288 w 1581150"/>
                <a:gd name="connsiteY5245" fmla="*/ 2135142 h 3181350"/>
                <a:gd name="connsiteX5246" fmla="*/ 220764 w 1581150"/>
                <a:gd name="connsiteY5246" fmla="*/ 2134380 h 3181350"/>
                <a:gd name="connsiteX5247" fmla="*/ 220860 w 1581150"/>
                <a:gd name="connsiteY5247" fmla="*/ 2135809 h 3181350"/>
                <a:gd name="connsiteX5248" fmla="*/ 214383 w 1581150"/>
                <a:gd name="connsiteY5248" fmla="*/ 2133999 h 3181350"/>
                <a:gd name="connsiteX5249" fmla="*/ 215240 w 1581150"/>
                <a:gd name="connsiteY5249" fmla="*/ 2132571 h 3181350"/>
                <a:gd name="connsiteX5250" fmla="*/ 221812 w 1581150"/>
                <a:gd name="connsiteY5250" fmla="*/ 2132190 h 3181350"/>
                <a:gd name="connsiteX5251" fmla="*/ 208572 w 1581150"/>
                <a:gd name="connsiteY5251" fmla="*/ 2134285 h 3181350"/>
                <a:gd name="connsiteX5252" fmla="*/ 206763 w 1581150"/>
                <a:gd name="connsiteY5252" fmla="*/ 2140191 h 3181350"/>
                <a:gd name="connsiteX5253" fmla="*/ 205715 w 1581150"/>
                <a:gd name="connsiteY5253" fmla="*/ 2139524 h 3181350"/>
                <a:gd name="connsiteX5254" fmla="*/ 208572 w 1581150"/>
                <a:gd name="connsiteY5254" fmla="*/ 2134285 h 3181350"/>
                <a:gd name="connsiteX5255" fmla="*/ 201619 w 1581150"/>
                <a:gd name="connsiteY5255" fmla="*/ 2150478 h 3181350"/>
                <a:gd name="connsiteX5256" fmla="*/ 202476 w 1581150"/>
                <a:gd name="connsiteY5256" fmla="*/ 2153907 h 3181350"/>
                <a:gd name="connsiteX5257" fmla="*/ 200857 w 1581150"/>
                <a:gd name="connsiteY5257" fmla="*/ 2155050 h 3181350"/>
                <a:gd name="connsiteX5258" fmla="*/ 200190 w 1581150"/>
                <a:gd name="connsiteY5258" fmla="*/ 2155050 h 3181350"/>
                <a:gd name="connsiteX5259" fmla="*/ 197619 w 1581150"/>
                <a:gd name="connsiteY5259" fmla="*/ 2150287 h 3181350"/>
                <a:gd name="connsiteX5260" fmla="*/ 201619 w 1581150"/>
                <a:gd name="connsiteY5260" fmla="*/ 2150478 h 3181350"/>
                <a:gd name="connsiteX5261" fmla="*/ 207620 w 1581150"/>
                <a:gd name="connsiteY5261" fmla="*/ 2156193 h 3181350"/>
                <a:gd name="connsiteX5262" fmla="*/ 206382 w 1581150"/>
                <a:gd name="connsiteY5262" fmla="*/ 2167242 h 3181350"/>
                <a:gd name="connsiteX5263" fmla="*/ 199905 w 1581150"/>
                <a:gd name="connsiteY5263" fmla="*/ 2169051 h 3181350"/>
                <a:gd name="connsiteX5264" fmla="*/ 201810 w 1581150"/>
                <a:gd name="connsiteY5264" fmla="*/ 2158860 h 3181350"/>
                <a:gd name="connsiteX5265" fmla="*/ 207620 w 1581150"/>
                <a:gd name="connsiteY5265" fmla="*/ 2156193 h 3181350"/>
                <a:gd name="connsiteX5266" fmla="*/ 181426 w 1581150"/>
                <a:gd name="connsiteY5266" fmla="*/ 2209152 h 3181350"/>
                <a:gd name="connsiteX5267" fmla="*/ 184188 w 1581150"/>
                <a:gd name="connsiteY5267" fmla="*/ 2211152 h 3181350"/>
                <a:gd name="connsiteX5268" fmla="*/ 182950 w 1581150"/>
                <a:gd name="connsiteY5268" fmla="*/ 2214676 h 3181350"/>
                <a:gd name="connsiteX5269" fmla="*/ 184569 w 1581150"/>
                <a:gd name="connsiteY5269" fmla="*/ 2215057 h 3181350"/>
                <a:gd name="connsiteX5270" fmla="*/ 183236 w 1581150"/>
                <a:gd name="connsiteY5270" fmla="*/ 2216676 h 3181350"/>
                <a:gd name="connsiteX5271" fmla="*/ 176473 w 1581150"/>
                <a:gd name="connsiteY5271" fmla="*/ 2208294 h 3181350"/>
                <a:gd name="connsiteX5272" fmla="*/ 179235 w 1581150"/>
                <a:gd name="connsiteY5272" fmla="*/ 2208485 h 3181350"/>
                <a:gd name="connsiteX5273" fmla="*/ 178188 w 1581150"/>
                <a:gd name="connsiteY5273" fmla="*/ 2209437 h 3181350"/>
                <a:gd name="connsiteX5274" fmla="*/ 181426 w 1581150"/>
                <a:gd name="connsiteY5274" fmla="*/ 2209152 h 3181350"/>
                <a:gd name="connsiteX5275" fmla="*/ 520707 w 1581150"/>
                <a:gd name="connsiteY5275" fmla="*/ 821549 h 3181350"/>
                <a:gd name="connsiteX5276" fmla="*/ 522231 w 1581150"/>
                <a:gd name="connsiteY5276" fmla="*/ 823264 h 3181350"/>
                <a:gd name="connsiteX5277" fmla="*/ 523564 w 1581150"/>
                <a:gd name="connsiteY5277" fmla="*/ 814215 h 3181350"/>
                <a:gd name="connsiteX5278" fmla="*/ 528422 w 1581150"/>
                <a:gd name="connsiteY5278" fmla="*/ 817930 h 3181350"/>
                <a:gd name="connsiteX5279" fmla="*/ 520707 w 1581150"/>
                <a:gd name="connsiteY5279" fmla="*/ 821549 h 3181350"/>
                <a:gd name="connsiteX5280" fmla="*/ 490798 w 1581150"/>
                <a:gd name="connsiteY5280" fmla="*/ 736110 h 3181350"/>
                <a:gd name="connsiteX5281" fmla="*/ 490322 w 1581150"/>
                <a:gd name="connsiteY5281" fmla="*/ 732681 h 3181350"/>
                <a:gd name="connsiteX5282" fmla="*/ 492036 w 1581150"/>
                <a:gd name="connsiteY5282" fmla="*/ 731824 h 3181350"/>
                <a:gd name="connsiteX5283" fmla="*/ 490798 w 1581150"/>
                <a:gd name="connsiteY5283" fmla="*/ 736110 h 3181350"/>
                <a:gd name="connsiteX5284" fmla="*/ 379641 w 1581150"/>
                <a:gd name="connsiteY5284" fmla="*/ 585615 h 3181350"/>
                <a:gd name="connsiteX5285" fmla="*/ 379451 w 1581150"/>
                <a:gd name="connsiteY5285" fmla="*/ 586568 h 3181350"/>
                <a:gd name="connsiteX5286" fmla="*/ 372021 w 1581150"/>
                <a:gd name="connsiteY5286" fmla="*/ 589330 h 3181350"/>
                <a:gd name="connsiteX5287" fmla="*/ 371545 w 1581150"/>
                <a:gd name="connsiteY5287" fmla="*/ 586282 h 3181350"/>
                <a:gd name="connsiteX5288" fmla="*/ 379641 w 1581150"/>
                <a:gd name="connsiteY5288" fmla="*/ 585615 h 3181350"/>
                <a:gd name="connsiteX5289" fmla="*/ 362401 w 1581150"/>
                <a:gd name="connsiteY5289" fmla="*/ 594950 h 3181350"/>
                <a:gd name="connsiteX5290" fmla="*/ 361734 w 1581150"/>
                <a:gd name="connsiteY5290" fmla="*/ 597236 h 3181350"/>
                <a:gd name="connsiteX5291" fmla="*/ 354781 w 1581150"/>
                <a:gd name="connsiteY5291" fmla="*/ 597617 h 3181350"/>
                <a:gd name="connsiteX5292" fmla="*/ 353162 w 1581150"/>
                <a:gd name="connsiteY5292" fmla="*/ 595807 h 3181350"/>
                <a:gd name="connsiteX5293" fmla="*/ 362401 w 1581150"/>
                <a:gd name="connsiteY5293" fmla="*/ 594950 h 3181350"/>
                <a:gd name="connsiteX5294" fmla="*/ 280200 w 1581150"/>
                <a:gd name="connsiteY5294" fmla="*/ 558850 h 3181350"/>
                <a:gd name="connsiteX5295" fmla="*/ 268485 w 1581150"/>
                <a:gd name="connsiteY5295" fmla="*/ 567422 h 3181350"/>
                <a:gd name="connsiteX5296" fmla="*/ 280200 w 1581150"/>
                <a:gd name="connsiteY5296" fmla="*/ 558850 h 3181350"/>
                <a:gd name="connsiteX5297" fmla="*/ 314014 w 1581150"/>
                <a:gd name="connsiteY5297" fmla="*/ 774210 h 3181350"/>
                <a:gd name="connsiteX5298" fmla="*/ 313919 w 1581150"/>
                <a:gd name="connsiteY5298" fmla="*/ 774782 h 3181350"/>
                <a:gd name="connsiteX5299" fmla="*/ 310585 w 1581150"/>
                <a:gd name="connsiteY5299" fmla="*/ 774306 h 3181350"/>
                <a:gd name="connsiteX5300" fmla="*/ 314014 w 1581150"/>
                <a:gd name="connsiteY5300" fmla="*/ 774210 h 3181350"/>
                <a:gd name="connsiteX5301" fmla="*/ 357639 w 1581150"/>
                <a:gd name="connsiteY5301" fmla="*/ 894320 h 3181350"/>
                <a:gd name="connsiteX5302" fmla="*/ 357448 w 1581150"/>
                <a:gd name="connsiteY5302" fmla="*/ 893082 h 3181350"/>
                <a:gd name="connsiteX5303" fmla="*/ 357639 w 1581150"/>
                <a:gd name="connsiteY5303" fmla="*/ 894320 h 3181350"/>
                <a:gd name="connsiteX5304" fmla="*/ 348114 w 1581150"/>
                <a:gd name="connsiteY5304" fmla="*/ 912323 h 3181350"/>
                <a:gd name="connsiteX5305" fmla="*/ 352114 w 1581150"/>
                <a:gd name="connsiteY5305" fmla="*/ 918609 h 3181350"/>
                <a:gd name="connsiteX5306" fmla="*/ 352971 w 1581150"/>
                <a:gd name="connsiteY5306" fmla="*/ 921371 h 3181350"/>
                <a:gd name="connsiteX5307" fmla="*/ 352876 w 1581150"/>
                <a:gd name="connsiteY5307" fmla="*/ 922133 h 3181350"/>
                <a:gd name="connsiteX5308" fmla="*/ 340970 w 1581150"/>
                <a:gd name="connsiteY5308" fmla="*/ 917371 h 3181350"/>
                <a:gd name="connsiteX5309" fmla="*/ 346685 w 1581150"/>
                <a:gd name="connsiteY5309" fmla="*/ 916799 h 3181350"/>
                <a:gd name="connsiteX5310" fmla="*/ 344208 w 1581150"/>
                <a:gd name="connsiteY5310" fmla="*/ 913466 h 3181350"/>
                <a:gd name="connsiteX5311" fmla="*/ 348114 w 1581150"/>
                <a:gd name="connsiteY5311" fmla="*/ 912323 h 3181350"/>
                <a:gd name="connsiteX5312" fmla="*/ 339541 w 1581150"/>
                <a:gd name="connsiteY5312" fmla="*/ 908322 h 3181350"/>
                <a:gd name="connsiteX5313" fmla="*/ 339827 w 1581150"/>
                <a:gd name="connsiteY5313" fmla="*/ 908322 h 3181350"/>
                <a:gd name="connsiteX5314" fmla="*/ 339541 w 1581150"/>
                <a:gd name="connsiteY5314" fmla="*/ 908322 h 3181350"/>
                <a:gd name="connsiteX5315" fmla="*/ 332588 w 1581150"/>
                <a:gd name="connsiteY5315" fmla="*/ 922229 h 3181350"/>
                <a:gd name="connsiteX5316" fmla="*/ 339827 w 1581150"/>
                <a:gd name="connsiteY5316" fmla="*/ 924324 h 3181350"/>
                <a:gd name="connsiteX5317" fmla="*/ 338112 w 1581150"/>
                <a:gd name="connsiteY5317" fmla="*/ 927086 h 3181350"/>
                <a:gd name="connsiteX5318" fmla="*/ 338112 w 1581150"/>
                <a:gd name="connsiteY5318" fmla="*/ 926515 h 3181350"/>
                <a:gd name="connsiteX5319" fmla="*/ 334779 w 1581150"/>
                <a:gd name="connsiteY5319" fmla="*/ 924610 h 3181350"/>
                <a:gd name="connsiteX5320" fmla="*/ 330588 w 1581150"/>
                <a:gd name="connsiteY5320" fmla="*/ 925372 h 3181350"/>
                <a:gd name="connsiteX5321" fmla="*/ 332588 w 1581150"/>
                <a:gd name="connsiteY5321" fmla="*/ 922229 h 3181350"/>
                <a:gd name="connsiteX5322" fmla="*/ 344685 w 1581150"/>
                <a:gd name="connsiteY5322" fmla="*/ 934135 h 3181350"/>
                <a:gd name="connsiteX5323" fmla="*/ 340398 w 1581150"/>
                <a:gd name="connsiteY5323" fmla="*/ 933373 h 3181350"/>
                <a:gd name="connsiteX5324" fmla="*/ 339351 w 1581150"/>
                <a:gd name="connsiteY5324" fmla="*/ 931849 h 3181350"/>
                <a:gd name="connsiteX5325" fmla="*/ 350495 w 1581150"/>
                <a:gd name="connsiteY5325" fmla="*/ 929849 h 3181350"/>
                <a:gd name="connsiteX5326" fmla="*/ 353924 w 1581150"/>
                <a:gd name="connsiteY5326" fmla="*/ 923467 h 3181350"/>
                <a:gd name="connsiteX5327" fmla="*/ 355162 w 1581150"/>
                <a:gd name="connsiteY5327" fmla="*/ 926420 h 3181350"/>
                <a:gd name="connsiteX5328" fmla="*/ 352019 w 1581150"/>
                <a:gd name="connsiteY5328" fmla="*/ 935945 h 3181350"/>
                <a:gd name="connsiteX5329" fmla="*/ 349638 w 1581150"/>
                <a:gd name="connsiteY5329" fmla="*/ 937564 h 3181350"/>
                <a:gd name="connsiteX5330" fmla="*/ 346780 w 1581150"/>
                <a:gd name="connsiteY5330" fmla="*/ 937373 h 3181350"/>
                <a:gd name="connsiteX5331" fmla="*/ 343161 w 1581150"/>
                <a:gd name="connsiteY5331" fmla="*/ 935278 h 3181350"/>
                <a:gd name="connsiteX5332" fmla="*/ 344685 w 1581150"/>
                <a:gd name="connsiteY5332" fmla="*/ 934135 h 3181350"/>
                <a:gd name="connsiteX5333" fmla="*/ 345066 w 1581150"/>
                <a:gd name="connsiteY5333" fmla="*/ 941755 h 3181350"/>
                <a:gd name="connsiteX5334" fmla="*/ 345447 w 1581150"/>
                <a:gd name="connsiteY5334" fmla="*/ 944231 h 3181350"/>
                <a:gd name="connsiteX5335" fmla="*/ 343923 w 1581150"/>
                <a:gd name="connsiteY5335" fmla="*/ 943660 h 3181350"/>
                <a:gd name="connsiteX5336" fmla="*/ 345066 w 1581150"/>
                <a:gd name="connsiteY5336" fmla="*/ 941755 h 3181350"/>
                <a:gd name="connsiteX5337" fmla="*/ 349733 w 1581150"/>
                <a:gd name="connsiteY5337" fmla="*/ 942041 h 3181350"/>
                <a:gd name="connsiteX5338" fmla="*/ 352876 w 1581150"/>
                <a:gd name="connsiteY5338" fmla="*/ 943850 h 3181350"/>
                <a:gd name="connsiteX5339" fmla="*/ 354400 w 1581150"/>
                <a:gd name="connsiteY5339" fmla="*/ 945470 h 3181350"/>
                <a:gd name="connsiteX5340" fmla="*/ 348018 w 1581150"/>
                <a:gd name="connsiteY5340" fmla="*/ 945374 h 3181350"/>
                <a:gd name="connsiteX5341" fmla="*/ 349733 w 1581150"/>
                <a:gd name="connsiteY5341" fmla="*/ 942041 h 3181350"/>
                <a:gd name="connsiteX5342" fmla="*/ 344589 w 1581150"/>
                <a:gd name="connsiteY5342" fmla="*/ 1007287 h 3181350"/>
                <a:gd name="connsiteX5343" fmla="*/ 351638 w 1581150"/>
                <a:gd name="connsiteY5343" fmla="*/ 1008144 h 3181350"/>
                <a:gd name="connsiteX5344" fmla="*/ 351066 w 1581150"/>
                <a:gd name="connsiteY5344" fmla="*/ 1025004 h 3181350"/>
                <a:gd name="connsiteX5345" fmla="*/ 346875 w 1581150"/>
                <a:gd name="connsiteY5345" fmla="*/ 1016812 h 3181350"/>
                <a:gd name="connsiteX5346" fmla="*/ 342208 w 1581150"/>
                <a:gd name="connsiteY5346" fmla="*/ 1023956 h 3181350"/>
                <a:gd name="connsiteX5347" fmla="*/ 335826 w 1581150"/>
                <a:gd name="connsiteY5347" fmla="*/ 1018527 h 3181350"/>
                <a:gd name="connsiteX5348" fmla="*/ 344589 w 1581150"/>
                <a:gd name="connsiteY5348" fmla="*/ 1007287 h 3181350"/>
                <a:gd name="connsiteX5349" fmla="*/ 342780 w 1581150"/>
                <a:gd name="connsiteY5349" fmla="*/ 1057865 h 3181350"/>
                <a:gd name="connsiteX5350" fmla="*/ 342780 w 1581150"/>
                <a:gd name="connsiteY5350" fmla="*/ 1057865 h 3181350"/>
                <a:gd name="connsiteX5351" fmla="*/ 342780 w 1581150"/>
                <a:gd name="connsiteY5351" fmla="*/ 1057865 h 3181350"/>
                <a:gd name="connsiteX5352" fmla="*/ 342780 w 1581150"/>
                <a:gd name="connsiteY5352" fmla="*/ 1057865 h 3181350"/>
                <a:gd name="connsiteX5353" fmla="*/ 352781 w 1581150"/>
                <a:gd name="connsiteY5353" fmla="*/ 1048244 h 3181350"/>
                <a:gd name="connsiteX5354" fmla="*/ 365830 w 1581150"/>
                <a:gd name="connsiteY5354" fmla="*/ 1046054 h 3181350"/>
                <a:gd name="connsiteX5355" fmla="*/ 360306 w 1581150"/>
                <a:gd name="connsiteY5355" fmla="*/ 1055198 h 3181350"/>
                <a:gd name="connsiteX5356" fmla="*/ 354114 w 1581150"/>
                <a:gd name="connsiteY5356" fmla="*/ 1054531 h 3181350"/>
                <a:gd name="connsiteX5357" fmla="*/ 352781 w 1581150"/>
                <a:gd name="connsiteY5357" fmla="*/ 1048244 h 3181350"/>
                <a:gd name="connsiteX5358" fmla="*/ 358496 w 1581150"/>
                <a:gd name="connsiteY5358" fmla="*/ 1065294 h 3181350"/>
                <a:gd name="connsiteX5359" fmla="*/ 355448 w 1581150"/>
                <a:gd name="connsiteY5359" fmla="*/ 1062627 h 3181350"/>
                <a:gd name="connsiteX5360" fmla="*/ 354305 w 1581150"/>
                <a:gd name="connsiteY5360" fmla="*/ 1056722 h 3181350"/>
                <a:gd name="connsiteX5361" fmla="*/ 360591 w 1581150"/>
                <a:gd name="connsiteY5361" fmla="*/ 1060056 h 3181350"/>
                <a:gd name="connsiteX5362" fmla="*/ 360687 w 1581150"/>
                <a:gd name="connsiteY5362" fmla="*/ 1059103 h 3181350"/>
                <a:gd name="connsiteX5363" fmla="*/ 361068 w 1581150"/>
                <a:gd name="connsiteY5363" fmla="*/ 1063199 h 3181350"/>
                <a:gd name="connsiteX5364" fmla="*/ 358496 w 1581150"/>
                <a:gd name="connsiteY5364" fmla="*/ 1065294 h 3181350"/>
                <a:gd name="connsiteX5365" fmla="*/ 370593 w 1581150"/>
                <a:gd name="connsiteY5365" fmla="*/ 1059675 h 3181350"/>
                <a:gd name="connsiteX5366" fmla="*/ 372402 w 1581150"/>
                <a:gd name="connsiteY5366" fmla="*/ 1057579 h 3181350"/>
                <a:gd name="connsiteX5367" fmla="*/ 374403 w 1581150"/>
                <a:gd name="connsiteY5367" fmla="*/ 1061294 h 3181350"/>
                <a:gd name="connsiteX5368" fmla="*/ 370593 w 1581150"/>
                <a:gd name="connsiteY5368" fmla="*/ 1059675 h 3181350"/>
                <a:gd name="connsiteX5369" fmla="*/ 372498 w 1581150"/>
                <a:gd name="connsiteY5369" fmla="*/ 1065485 h 3181350"/>
                <a:gd name="connsiteX5370" fmla="*/ 369545 w 1581150"/>
                <a:gd name="connsiteY5370" fmla="*/ 1065675 h 3181350"/>
                <a:gd name="connsiteX5371" fmla="*/ 372498 w 1581150"/>
                <a:gd name="connsiteY5371" fmla="*/ 1065485 h 3181350"/>
                <a:gd name="connsiteX5372" fmla="*/ 359067 w 1581150"/>
                <a:gd name="connsiteY5372" fmla="*/ 1039291 h 3181350"/>
                <a:gd name="connsiteX5373" fmla="*/ 349161 w 1581150"/>
                <a:gd name="connsiteY5373" fmla="*/ 1045768 h 3181350"/>
                <a:gd name="connsiteX5374" fmla="*/ 348971 w 1581150"/>
                <a:gd name="connsiteY5374" fmla="*/ 1039577 h 3181350"/>
                <a:gd name="connsiteX5375" fmla="*/ 353352 w 1581150"/>
                <a:gd name="connsiteY5375" fmla="*/ 1037481 h 3181350"/>
                <a:gd name="connsiteX5376" fmla="*/ 356496 w 1581150"/>
                <a:gd name="connsiteY5376" fmla="*/ 1037958 h 3181350"/>
                <a:gd name="connsiteX5377" fmla="*/ 356305 w 1581150"/>
                <a:gd name="connsiteY5377" fmla="*/ 1037195 h 3181350"/>
                <a:gd name="connsiteX5378" fmla="*/ 368783 w 1581150"/>
                <a:gd name="connsiteY5378" fmla="*/ 1031957 h 3181350"/>
                <a:gd name="connsiteX5379" fmla="*/ 365830 w 1581150"/>
                <a:gd name="connsiteY5379" fmla="*/ 1022336 h 3181350"/>
                <a:gd name="connsiteX5380" fmla="*/ 362687 w 1581150"/>
                <a:gd name="connsiteY5380" fmla="*/ 1026146 h 3181350"/>
                <a:gd name="connsiteX5381" fmla="*/ 367354 w 1581150"/>
                <a:gd name="connsiteY5381" fmla="*/ 1019384 h 3181350"/>
                <a:gd name="connsiteX5382" fmla="*/ 367926 w 1581150"/>
                <a:gd name="connsiteY5382" fmla="*/ 1019288 h 3181350"/>
                <a:gd name="connsiteX5383" fmla="*/ 366592 w 1581150"/>
                <a:gd name="connsiteY5383" fmla="*/ 1012907 h 3181350"/>
                <a:gd name="connsiteX5384" fmla="*/ 369545 w 1581150"/>
                <a:gd name="connsiteY5384" fmla="*/ 1011668 h 3181350"/>
                <a:gd name="connsiteX5385" fmla="*/ 380213 w 1581150"/>
                <a:gd name="connsiteY5385" fmla="*/ 1011668 h 3181350"/>
                <a:gd name="connsiteX5386" fmla="*/ 375450 w 1581150"/>
                <a:gd name="connsiteY5386" fmla="*/ 1016717 h 3181350"/>
                <a:gd name="connsiteX5387" fmla="*/ 382594 w 1581150"/>
                <a:gd name="connsiteY5387" fmla="*/ 1020431 h 3181350"/>
                <a:gd name="connsiteX5388" fmla="*/ 372974 w 1581150"/>
                <a:gd name="connsiteY5388" fmla="*/ 1026051 h 3181350"/>
                <a:gd name="connsiteX5389" fmla="*/ 383642 w 1581150"/>
                <a:gd name="connsiteY5389" fmla="*/ 1031576 h 3181350"/>
                <a:gd name="connsiteX5390" fmla="*/ 372593 w 1581150"/>
                <a:gd name="connsiteY5390" fmla="*/ 1030814 h 3181350"/>
                <a:gd name="connsiteX5391" fmla="*/ 372879 w 1581150"/>
                <a:gd name="connsiteY5391" fmla="*/ 1037005 h 3181350"/>
                <a:gd name="connsiteX5392" fmla="*/ 372879 w 1581150"/>
                <a:gd name="connsiteY5392" fmla="*/ 1037005 h 3181350"/>
                <a:gd name="connsiteX5393" fmla="*/ 377832 w 1581150"/>
                <a:gd name="connsiteY5393" fmla="*/ 1043577 h 3181350"/>
                <a:gd name="connsiteX5394" fmla="*/ 375069 w 1581150"/>
                <a:gd name="connsiteY5394" fmla="*/ 1046816 h 3181350"/>
                <a:gd name="connsiteX5395" fmla="*/ 359067 w 1581150"/>
                <a:gd name="connsiteY5395" fmla="*/ 1039291 h 3181350"/>
                <a:gd name="connsiteX5396" fmla="*/ 374784 w 1581150"/>
                <a:gd name="connsiteY5396" fmla="*/ 1038529 h 3181350"/>
                <a:gd name="connsiteX5397" fmla="*/ 374403 w 1581150"/>
                <a:gd name="connsiteY5397" fmla="*/ 1038719 h 3181350"/>
                <a:gd name="connsiteX5398" fmla="*/ 374307 w 1581150"/>
                <a:gd name="connsiteY5398" fmla="*/ 1038338 h 3181350"/>
                <a:gd name="connsiteX5399" fmla="*/ 374784 w 1581150"/>
                <a:gd name="connsiteY5399" fmla="*/ 1038529 h 3181350"/>
                <a:gd name="connsiteX5400" fmla="*/ 398120 w 1581150"/>
                <a:gd name="connsiteY5400" fmla="*/ 1034243 h 3181350"/>
                <a:gd name="connsiteX5401" fmla="*/ 388595 w 1581150"/>
                <a:gd name="connsiteY5401" fmla="*/ 1038338 h 3181350"/>
                <a:gd name="connsiteX5402" fmla="*/ 398120 w 1581150"/>
                <a:gd name="connsiteY5402" fmla="*/ 1034243 h 3181350"/>
                <a:gd name="connsiteX5403" fmla="*/ 386499 w 1581150"/>
                <a:gd name="connsiteY5403" fmla="*/ 1092536 h 3181350"/>
                <a:gd name="connsiteX5404" fmla="*/ 396882 w 1581150"/>
                <a:gd name="connsiteY5404" fmla="*/ 1095393 h 3181350"/>
                <a:gd name="connsiteX5405" fmla="*/ 394405 w 1581150"/>
                <a:gd name="connsiteY5405" fmla="*/ 1098632 h 3181350"/>
                <a:gd name="connsiteX5406" fmla="*/ 391262 w 1581150"/>
                <a:gd name="connsiteY5406" fmla="*/ 1101680 h 3181350"/>
                <a:gd name="connsiteX5407" fmla="*/ 386595 w 1581150"/>
                <a:gd name="connsiteY5407" fmla="*/ 1097489 h 3181350"/>
                <a:gd name="connsiteX5408" fmla="*/ 386499 w 1581150"/>
                <a:gd name="connsiteY5408" fmla="*/ 1092536 h 3181350"/>
                <a:gd name="connsiteX5409" fmla="*/ 413646 w 1581150"/>
                <a:gd name="connsiteY5409" fmla="*/ 1118253 h 3181350"/>
                <a:gd name="connsiteX5410" fmla="*/ 414027 w 1581150"/>
                <a:gd name="connsiteY5410" fmla="*/ 1119015 h 3181350"/>
                <a:gd name="connsiteX5411" fmla="*/ 412407 w 1581150"/>
                <a:gd name="connsiteY5411" fmla="*/ 1117967 h 3181350"/>
                <a:gd name="connsiteX5412" fmla="*/ 413646 w 1581150"/>
                <a:gd name="connsiteY5412" fmla="*/ 1118253 h 3181350"/>
                <a:gd name="connsiteX5413" fmla="*/ 390024 w 1581150"/>
                <a:gd name="connsiteY5413" fmla="*/ 1176261 h 3181350"/>
                <a:gd name="connsiteX5414" fmla="*/ 389452 w 1581150"/>
                <a:gd name="connsiteY5414" fmla="*/ 1176356 h 3181350"/>
                <a:gd name="connsiteX5415" fmla="*/ 390024 w 1581150"/>
                <a:gd name="connsiteY5415" fmla="*/ 1176261 h 3181350"/>
                <a:gd name="connsiteX5416" fmla="*/ 370021 w 1581150"/>
                <a:gd name="connsiteY5416" fmla="*/ 1189881 h 3181350"/>
                <a:gd name="connsiteX5417" fmla="*/ 368211 w 1581150"/>
                <a:gd name="connsiteY5417" fmla="*/ 1186643 h 3181350"/>
                <a:gd name="connsiteX5418" fmla="*/ 376212 w 1581150"/>
                <a:gd name="connsiteY5418" fmla="*/ 1189405 h 3181350"/>
                <a:gd name="connsiteX5419" fmla="*/ 370021 w 1581150"/>
                <a:gd name="connsiteY5419" fmla="*/ 1189881 h 3181350"/>
                <a:gd name="connsiteX5420" fmla="*/ 361925 w 1581150"/>
                <a:gd name="connsiteY5420" fmla="*/ 1214075 h 3181350"/>
                <a:gd name="connsiteX5421" fmla="*/ 369545 w 1581150"/>
                <a:gd name="connsiteY5421" fmla="*/ 1217409 h 3181350"/>
                <a:gd name="connsiteX5422" fmla="*/ 373736 w 1581150"/>
                <a:gd name="connsiteY5422" fmla="*/ 1218932 h 3181350"/>
                <a:gd name="connsiteX5423" fmla="*/ 367926 w 1581150"/>
                <a:gd name="connsiteY5423" fmla="*/ 1222552 h 3181350"/>
                <a:gd name="connsiteX5424" fmla="*/ 361925 w 1581150"/>
                <a:gd name="connsiteY5424" fmla="*/ 1214075 h 3181350"/>
                <a:gd name="connsiteX5425" fmla="*/ 372593 w 1581150"/>
                <a:gd name="connsiteY5425" fmla="*/ 1267891 h 3181350"/>
                <a:gd name="connsiteX5426" fmla="*/ 372974 w 1581150"/>
                <a:gd name="connsiteY5426" fmla="*/ 1267891 h 3181350"/>
                <a:gd name="connsiteX5427" fmla="*/ 372593 w 1581150"/>
                <a:gd name="connsiteY5427" fmla="*/ 1267891 h 3181350"/>
                <a:gd name="connsiteX5428" fmla="*/ 376879 w 1581150"/>
                <a:gd name="connsiteY5428" fmla="*/ 1265700 h 3181350"/>
                <a:gd name="connsiteX5429" fmla="*/ 384594 w 1581150"/>
                <a:gd name="connsiteY5429" fmla="*/ 1266081 h 3181350"/>
                <a:gd name="connsiteX5430" fmla="*/ 383547 w 1581150"/>
                <a:gd name="connsiteY5430" fmla="*/ 1267986 h 3181350"/>
                <a:gd name="connsiteX5431" fmla="*/ 378498 w 1581150"/>
                <a:gd name="connsiteY5431" fmla="*/ 1269129 h 3181350"/>
                <a:gd name="connsiteX5432" fmla="*/ 376879 w 1581150"/>
                <a:gd name="connsiteY5432" fmla="*/ 1265700 h 3181350"/>
                <a:gd name="connsiteX5433" fmla="*/ 365259 w 1581150"/>
                <a:gd name="connsiteY5433" fmla="*/ 1342091 h 3181350"/>
                <a:gd name="connsiteX5434" fmla="*/ 366497 w 1581150"/>
                <a:gd name="connsiteY5434" fmla="*/ 1341995 h 3181350"/>
                <a:gd name="connsiteX5435" fmla="*/ 367735 w 1581150"/>
                <a:gd name="connsiteY5435" fmla="*/ 1344186 h 3181350"/>
                <a:gd name="connsiteX5436" fmla="*/ 368307 w 1581150"/>
                <a:gd name="connsiteY5436" fmla="*/ 1341995 h 3181350"/>
                <a:gd name="connsiteX5437" fmla="*/ 378022 w 1581150"/>
                <a:gd name="connsiteY5437" fmla="*/ 1340662 h 3181350"/>
                <a:gd name="connsiteX5438" fmla="*/ 368116 w 1581150"/>
                <a:gd name="connsiteY5438" fmla="*/ 1349044 h 3181350"/>
                <a:gd name="connsiteX5439" fmla="*/ 366878 w 1581150"/>
                <a:gd name="connsiteY5439" fmla="*/ 1349044 h 3181350"/>
                <a:gd name="connsiteX5440" fmla="*/ 365259 w 1581150"/>
                <a:gd name="connsiteY5440" fmla="*/ 1342091 h 3181350"/>
                <a:gd name="connsiteX5441" fmla="*/ 365163 w 1581150"/>
                <a:gd name="connsiteY5441" fmla="*/ 1368285 h 3181350"/>
                <a:gd name="connsiteX5442" fmla="*/ 367545 w 1581150"/>
                <a:gd name="connsiteY5442" fmla="*/ 1375523 h 3181350"/>
                <a:gd name="connsiteX5443" fmla="*/ 367354 w 1581150"/>
                <a:gd name="connsiteY5443" fmla="*/ 1375714 h 3181350"/>
                <a:gd name="connsiteX5444" fmla="*/ 371450 w 1581150"/>
                <a:gd name="connsiteY5444" fmla="*/ 1381239 h 3181350"/>
                <a:gd name="connsiteX5445" fmla="*/ 359544 w 1581150"/>
                <a:gd name="connsiteY5445" fmla="*/ 1382858 h 3181350"/>
                <a:gd name="connsiteX5446" fmla="*/ 365163 w 1581150"/>
                <a:gd name="connsiteY5446" fmla="*/ 1368285 h 3181350"/>
                <a:gd name="connsiteX5447" fmla="*/ 366116 w 1581150"/>
                <a:gd name="connsiteY5447" fmla="*/ 1433816 h 3181350"/>
                <a:gd name="connsiteX5448" fmla="*/ 365925 w 1581150"/>
                <a:gd name="connsiteY5448" fmla="*/ 1434769 h 3181350"/>
                <a:gd name="connsiteX5449" fmla="*/ 360115 w 1581150"/>
                <a:gd name="connsiteY5449" fmla="*/ 1416862 h 3181350"/>
                <a:gd name="connsiteX5450" fmla="*/ 366116 w 1581150"/>
                <a:gd name="connsiteY5450" fmla="*/ 1433816 h 3181350"/>
                <a:gd name="connsiteX5451" fmla="*/ 343923 w 1581150"/>
                <a:gd name="connsiteY5451" fmla="*/ 1479441 h 3181350"/>
                <a:gd name="connsiteX5452" fmla="*/ 353638 w 1581150"/>
                <a:gd name="connsiteY5452" fmla="*/ 1474488 h 3181350"/>
                <a:gd name="connsiteX5453" fmla="*/ 350590 w 1581150"/>
                <a:gd name="connsiteY5453" fmla="*/ 1483347 h 3181350"/>
                <a:gd name="connsiteX5454" fmla="*/ 340398 w 1581150"/>
                <a:gd name="connsiteY5454" fmla="*/ 1478965 h 3181350"/>
                <a:gd name="connsiteX5455" fmla="*/ 336398 w 1581150"/>
                <a:gd name="connsiteY5455" fmla="*/ 1469249 h 3181350"/>
                <a:gd name="connsiteX5456" fmla="*/ 343923 w 1581150"/>
                <a:gd name="connsiteY5456" fmla="*/ 1479441 h 3181350"/>
                <a:gd name="connsiteX5457" fmla="*/ 337541 w 1581150"/>
                <a:gd name="connsiteY5457" fmla="*/ 1549450 h 3181350"/>
                <a:gd name="connsiteX5458" fmla="*/ 332683 w 1581150"/>
                <a:gd name="connsiteY5458" fmla="*/ 1545735 h 3181350"/>
                <a:gd name="connsiteX5459" fmla="*/ 332874 w 1581150"/>
                <a:gd name="connsiteY5459" fmla="*/ 1544211 h 3181350"/>
                <a:gd name="connsiteX5460" fmla="*/ 332207 w 1581150"/>
                <a:gd name="connsiteY5460" fmla="*/ 1536401 h 3181350"/>
                <a:gd name="connsiteX5461" fmla="*/ 337541 w 1581150"/>
                <a:gd name="connsiteY5461" fmla="*/ 1549450 h 3181350"/>
                <a:gd name="connsiteX5462" fmla="*/ 332493 w 1581150"/>
                <a:gd name="connsiteY5462" fmla="*/ 1584216 h 3181350"/>
                <a:gd name="connsiteX5463" fmla="*/ 328111 w 1581150"/>
                <a:gd name="connsiteY5463" fmla="*/ 1589836 h 3181350"/>
                <a:gd name="connsiteX5464" fmla="*/ 325825 w 1581150"/>
                <a:gd name="connsiteY5464" fmla="*/ 1588407 h 3181350"/>
                <a:gd name="connsiteX5465" fmla="*/ 325825 w 1581150"/>
                <a:gd name="connsiteY5465" fmla="*/ 1587169 h 3181350"/>
                <a:gd name="connsiteX5466" fmla="*/ 323063 w 1581150"/>
                <a:gd name="connsiteY5466" fmla="*/ 1587455 h 3181350"/>
                <a:gd name="connsiteX5467" fmla="*/ 325635 w 1581150"/>
                <a:gd name="connsiteY5467" fmla="*/ 1581835 h 3181350"/>
                <a:gd name="connsiteX5468" fmla="*/ 332493 w 1581150"/>
                <a:gd name="connsiteY5468" fmla="*/ 1584216 h 3181350"/>
                <a:gd name="connsiteX5469" fmla="*/ 320967 w 1581150"/>
                <a:gd name="connsiteY5469" fmla="*/ 1589169 h 3181350"/>
                <a:gd name="connsiteX5470" fmla="*/ 320301 w 1581150"/>
                <a:gd name="connsiteY5470" fmla="*/ 1593551 h 3181350"/>
                <a:gd name="connsiteX5471" fmla="*/ 323634 w 1581150"/>
                <a:gd name="connsiteY5471" fmla="*/ 1595361 h 3181350"/>
                <a:gd name="connsiteX5472" fmla="*/ 323253 w 1581150"/>
                <a:gd name="connsiteY5472" fmla="*/ 1598409 h 3181350"/>
                <a:gd name="connsiteX5473" fmla="*/ 321253 w 1581150"/>
                <a:gd name="connsiteY5473" fmla="*/ 1599742 h 3181350"/>
                <a:gd name="connsiteX5474" fmla="*/ 317729 w 1581150"/>
                <a:gd name="connsiteY5474" fmla="*/ 1599266 h 3181350"/>
                <a:gd name="connsiteX5475" fmla="*/ 316586 w 1581150"/>
                <a:gd name="connsiteY5475" fmla="*/ 1594503 h 3181350"/>
                <a:gd name="connsiteX5476" fmla="*/ 308109 w 1581150"/>
                <a:gd name="connsiteY5476" fmla="*/ 1601742 h 3181350"/>
                <a:gd name="connsiteX5477" fmla="*/ 308204 w 1581150"/>
                <a:gd name="connsiteY5477" fmla="*/ 1600028 h 3181350"/>
                <a:gd name="connsiteX5478" fmla="*/ 301822 w 1581150"/>
                <a:gd name="connsiteY5478" fmla="*/ 1600980 h 3181350"/>
                <a:gd name="connsiteX5479" fmla="*/ 305061 w 1581150"/>
                <a:gd name="connsiteY5479" fmla="*/ 1586883 h 3181350"/>
                <a:gd name="connsiteX5480" fmla="*/ 309823 w 1581150"/>
                <a:gd name="connsiteY5480" fmla="*/ 1585264 h 3181350"/>
                <a:gd name="connsiteX5481" fmla="*/ 312300 w 1581150"/>
                <a:gd name="connsiteY5481" fmla="*/ 1588312 h 3181350"/>
                <a:gd name="connsiteX5482" fmla="*/ 315348 w 1581150"/>
                <a:gd name="connsiteY5482" fmla="*/ 1589169 h 3181350"/>
                <a:gd name="connsiteX5483" fmla="*/ 317062 w 1581150"/>
                <a:gd name="connsiteY5483" fmla="*/ 1588598 h 3181350"/>
                <a:gd name="connsiteX5484" fmla="*/ 321063 w 1581150"/>
                <a:gd name="connsiteY5484" fmla="*/ 1588979 h 3181350"/>
                <a:gd name="connsiteX5485" fmla="*/ 320967 w 1581150"/>
                <a:gd name="connsiteY5485" fmla="*/ 1589169 h 3181350"/>
                <a:gd name="connsiteX5486" fmla="*/ 312490 w 1581150"/>
                <a:gd name="connsiteY5486" fmla="*/ 1584026 h 3181350"/>
                <a:gd name="connsiteX5487" fmla="*/ 310585 w 1581150"/>
                <a:gd name="connsiteY5487" fmla="*/ 1583264 h 3181350"/>
                <a:gd name="connsiteX5488" fmla="*/ 309537 w 1581150"/>
                <a:gd name="connsiteY5488" fmla="*/ 1582787 h 3181350"/>
                <a:gd name="connsiteX5489" fmla="*/ 309537 w 1581150"/>
                <a:gd name="connsiteY5489" fmla="*/ 1582978 h 3181350"/>
                <a:gd name="connsiteX5490" fmla="*/ 309252 w 1581150"/>
                <a:gd name="connsiteY5490" fmla="*/ 1582883 h 3181350"/>
                <a:gd name="connsiteX5491" fmla="*/ 316967 w 1581150"/>
                <a:gd name="connsiteY5491" fmla="*/ 1579168 h 3181350"/>
                <a:gd name="connsiteX5492" fmla="*/ 314490 w 1581150"/>
                <a:gd name="connsiteY5492" fmla="*/ 1584883 h 3181350"/>
                <a:gd name="connsiteX5493" fmla="*/ 312490 w 1581150"/>
                <a:gd name="connsiteY5493" fmla="*/ 1584026 h 3181350"/>
                <a:gd name="connsiteX5494" fmla="*/ 266294 w 1581150"/>
                <a:gd name="connsiteY5494" fmla="*/ 1568214 h 3181350"/>
                <a:gd name="connsiteX5495" fmla="*/ 266103 w 1581150"/>
                <a:gd name="connsiteY5495" fmla="*/ 1566786 h 3181350"/>
                <a:gd name="connsiteX5496" fmla="*/ 270104 w 1581150"/>
                <a:gd name="connsiteY5496" fmla="*/ 1567166 h 3181350"/>
                <a:gd name="connsiteX5497" fmla="*/ 270294 w 1581150"/>
                <a:gd name="connsiteY5497" fmla="*/ 1565452 h 3181350"/>
                <a:gd name="connsiteX5498" fmla="*/ 270485 w 1581150"/>
                <a:gd name="connsiteY5498" fmla="*/ 1571739 h 3181350"/>
                <a:gd name="connsiteX5499" fmla="*/ 269723 w 1581150"/>
                <a:gd name="connsiteY5499" fmla="*/ 1571929 h 3181350"/>
                <a:gd name="connsiteX5500" fmla="*/ 269913 w 1581150"/>
                <a:gd name="connsiteY5500" fmla="*/ 1572691 h 3181350"/>
                <a:gd name="connsiteX5501" fmla="*/ 266961 w 1581150"/>
                <a:gd name="connsiteY5501" fmla="*/ 1576120 h 3181350"/>
                <a:gd name="connsiteX5502" fmla="*/ 269628 w 1581150"/>
                <a:gd name="connsiteY5502" fmla="*/ 1577453 h 3181350"/>
                <a:gd name="connsiteX5503" fmla="*/ 264675 w 1581150"/>
                <a:gd name="connsiteY5503" fmla="*/ 1587550 h 3181350"/>
                <a:gd name="connsiteX5504" fmla="*/ 262008 w 1581150"/>
                <a:gd name="connsiteY5504" fmla="*/ 1572405 h 3181350"/>
                <a:gd name="connsiteX5505" fmla="*/ 252578 w 1581150"/>
                <a:gd name="connsiteY5505" fmla="*/ 1568690 h 3181350"/>
                <a:gd name="connsiteX5506" fmla="*/ 256007 w 1581150"/>
                <a:gd name="connsiteY5506" fmla="*/ 1567738 h 3181350"/>
                <a:gd name="connsiteX5507" fmla="*/ 266294 w 1581150"/>
                <a:gd name="connsiteY5507" fmla="*/ 1568214 h 3181350"/>
                <a:gd name="connsiteX5508" fmla="*/ 236957 w 1581150"/>
                <a:gd name="connsiteY5508" fmla="*/ 1572310 h 3181350"/>
                <a:gd name="connsiteX5509" fmla="*/ 236957 w 1581150"/>
                <a:gd name="connsiteY5509" fmla="*/ 1573548 h 3181350"/>
                <a:gd name="connsiteX5510" fmla="*/ 236481 w 1581150"/>
                <a:gd name="connsiteY5510" fmla="*/ 1574120 h 3181350"/>
                <a:gd name="connsiteX5511" fmla="*/ 234195 w 1581150"/>
                <a:gd name="connsiteY5511" fmla="*/ 1572024 h 3181350"/>
                <a:gd name="connsiteX5512" fmla="*/ 236957 w 1581150"/>
                <a:gd name="connsiteY5512" fmla="*/ 1572310 h 3181350"/>
                <a:gd name="connsiteX5513" fmla="*/ 232385 w 1581150"/>
                <a:gd name="connsiteY5513" fmla="*/ 1578597 h 3181350"/>
                <a:gd name="connsiteX5514" fmla="*/ 227622 w 1581150"/>
                <a:gd name="connsiteY5514" fmla="*/ 1589455 h 3181350"/>
                <a:gd name="connsiteX5515" fmla="*/ 227337 w 1581150"/>
                <a:gd name="connsiteY5515" fmla="*/ 1589645 h 3181350"/>
                <a:gd name="connsiteX5516" fmla="*/ 227622 w 1581150"/>
                <a:gd name="connsiteY5516" fmla="*/ 1589741 h 3181350"/>
                <a:gd name="connsiteX5517" fmla="*/ 227908 w 1581150"/>
                <a:gd name="connsiteY5517" fmla="*/ 1592884 h 3181350"/>
                <a:gd name="connsiteX5518" fmla="*/ 227241 w 1581150"/>
                <a:gd name="connsiteY5518" fmla="*/ 1589741 h 3181350"/>
                <a:gd name="connsiteX5519" fmla="*/ 217621 w 1581150"/>
                <a:gd name="connsiteY5519" fmla="*/ 1597551 h 3181350"/>
                <a:gd name="connsiteX5520" fmla="*/ 212001 w 1581150"/>
                <a:gd name="connsiteY5520" fmla="*/ 1593265 h 3181350"/>
                <a:gd name="connsiteX5521" fmla="*/ 216669 w 1581150"/>
                <a:gd name="connsiteY5521" fmla="*/ 1588312 h 3181350"/>
                <a:gd name="connsiteX5522" fmla="*/ 209049 w 1581150"/>
                <a:gd name="connsiteY5522" fmla="*/ 1584597 h 3181350"/>
                <a:gd name="connsiteX5523" fmla="*/ 228289 w 1581150"/>
                <a:gd name="connsiteY5523" fmla="*/ 1584693 h 3181350"/>
                <a:gd name="connsiteX5524" fmla="*/ 220288 w 1581150"/>
                <a:gd name="connsiteY5524" fmla="*/ 1579168 h 3181350"/>
                <a:gd name="connsiteX5525" fmla="*/ 227813 w 1581150"/>
                <a:gd name="connsiteY5525" fmla="*/ 1573644 h 3181350"/>
                <a:gd name="connsiteX5526" fmla="*/ 232385 w 1581150"/>
                <a:gd name="connsiteY5526" fmla="*/ 1578597 h 3181350"/>
                <a:gd name="connsiteX5527" fmla="*/ 206953 w 1581150"/>
                <a:gd name="connsiteY5527" fmla="*/ 1542402 h 3181350"/>
                <a:gd name="connsiteX5528" fmla="*/ 206763 w 1581150"/>
                <a:gd name="connsiteY5528" fmla="*/ 1543735 h 3181350"/>
                <a:gd name="connsiteX5529" fmla="*/ 205524 w 1581150"/>
                <a:gd name="connsiteY5529" fmla="*/ 1543449 h 3181350"/>
                <a:gd name="connsiteX5530" fmla="*/ 204572 w 1581150"/>
                <a:gd name="connsiteY5530" fmla="*/ 1545354 h 3181350"/>
                <a:gd name="connsiteX5531" fmla="*/ 199428 w 1581150"/>
                <a:gd name="connsiteY5531" fmla="*/ 1544497 h 3181350"/>
                <a:gd name="connsiteX5532" fmla="*/ 206953 w 1581150"/>
                <a:gd name="connsiteY5532" fmla="*/ 1542402 h 3181350"/>
                <a:gd name="connsiteX5533" fmla="*/ 220383 w 1581150"/>
                <a:gd name="connsiteY5533" fmla="*/ 1574882 h 3181350"/>
                <a:gd name="connsiteX5534" fmla="*/ 219145 w 1581150"/>
                <a:gd name="connsiteY5534" fmla="*/ 1574501 h 3181350"/>
                <a:gd name="connsiteX5535" fmla="*/ 220193 w 1581150"/>
                <a:gd name="connsiteY5535" fmla="*/ 1574596 h 3181350"/>
                <a:gd name="connsiteX5536" fmla="*/ 220383 w 1581150"/>
                <a:gd name="connsiteY5536" fmla="*/ 1574882 h 3181350"/>
                <a:gd name="connsiteX5537" fmla="*/ 218002 w 1581150"/>
                <a:gd name="connsiteY5537" fmla="*/ 1574406 h 3181350"/>
                <a:gd name="connsiteX5538" fmla="*/ 218193 w 1581150"/>
                <a:gd name="connsiteY5538" fmla="*/ 1574406 h 3181350"/>
                <a:gd name="connsiteX5539" fmla="*/ 218002 w 1581150"/>
                <a:gd name="connsiteY5539" fmla="*/ 1574406 h 3181350"/>
                <a:gd name="connsiteX5540" fmla="*/ 218002 w 1581150"/>
                <a:gd name="connsiteY5540" fmla="*/ 1574406 h 3181350"/>
                <a:gd name="connsiteX5541" fmla="*/ 223241 w 1581150"/>
                <a:gd name="connsiteY5541" fmla="*/ 1567548 h 3181350"/>
                <a:gd name="connsiteX5542" fmla="*/ 221717 w 1581150"/>
                <a:gd name="connsiteY5542" fmla="*/ 1565547 h 3181350"/>
                <a:gd name="connsiteX5543" fmla="*/ 224289 w 1581150"/>
                <a:gd name="connsiteY5543" fmla="*/ 1565452 h 3181350"/>
                <a:gd name="connsiteX5544" fmla="*/ 224670 w 1581150"/>
                <a:gd name="connsiteY5544" fmla="*/ 1566119 h 3181350"/>
                <a:gd name="connsiteX5545" fmla="*/ 223241 w 1581150"/>
                <a:gd name="connsiteY5545" fmla="*/ 1567548 h 3181350"/>
                <a:gd name="connsiteX5546" fmla="*/ 203238 w 1581150"/>
                <a:gd name="connsiteY5546" fmla="*/ 1549164 h 3181350"/>
                <a:gd name="connsiteX5547" fmla="*/ 199428 w 1581150"/>
                <a:gd name="connsiteY5547" fmla="*/ 1550974 h 3181350"/>
                <a:gd name="connsiteX5548" fmla="*/ 198000 w 1581150"/>
                <a:gd name="connsiteY5548" fmla="*/ 1545164 h 3181350"/>
                <a:gd name="connsiteX5549" fmla="*/ 203238 w 1581150"/>
                <a:gd name="connsiteY5549" fmla="*/ 1549164 h 3181350"/>
                <a:gd name="connsiteX5550" fmla="*/ 210573 w 1581150"/>
                <a:gd name="connsiteY5550" fmla="*/ 1567452 h 3181350"/>
                <a:gd name="connsiteX5551" fmla="*/ 210192 w 1581150"/>
                <a:gd name="connsiteY5551" fmla="*/ 1568500 h 3181350"/>
                <a:gd name="connsiteX5552" fmla="*/ 205429 w 1581150"/>
                <a:gd name="connsiteY5552" fmla="*/ 1568881 h 3181350"/>
                <a:gd name="connsiteX5553" fmla="*/ 210573 w 1581150"/>
                <a:gd name="connsiteY5553" fmla="*/ 1567452 h 3181350"/>
                <a:gd name="connsiteX5554" fmla="*/ 212478 w 1581150"/>
                <a:gd name="connsiteY5554" fmla="*/ 1599266 h 3181350"/>
                <a:gd name="connsiteX5555" fmla="*/ 218002 w 1581150"/>
                <a:gd name="connsiteY5555" fmla="*/ 1599647 h 3181350"/>
                <a:gd name="connsiteX5556" fmla="*/ 217907 w 1581150"/>
                <a:gd name="connsiteY5556" fmla="*/ 1598790 h 3181350"/>
                <a:gd name="connsiteX5557" fmla="*/ 220002 w 1581150"/>
                <a:gd name="connsiteY5557" fmla="*/ 1598218 h 3181350"/>
                <a:gd name="connsiteX5558" fmla="*/ 222860 w 1581150"/>
                <a:gd name="connsiteY5558" fmla="*/ 1602885 h 3181350"/>
                <a:gd name="connsiteX5559" fmla="*/ 221336 w 1581150"/>
                <a:gd name="connsiteY5559" fmla="*/ 1607648 h 3181350"/>
                <a:gd name="connsiteX5560" fmla="*/ 210287 w 1581150"/>
                <a:gd name="connsiteY5560" fmla="*/ 1605266 h 3181350"/>
                <a:gd name="connsiteX5561" fmla="*/ 212478 w 1581150"/>
                <a:gd name="connsiteY5561" fmla="*/ 1599266 h 3181350"/>
                <a:gd name="connsiteX5562" fmla="*/ 235719 w 1581150"/>
                <a:gd name="connsiteY5562" fmla="*/ 1605933 h 3181350"/>
                <a:gd name="connsiteX5563" fmla="*/ 232290 w 1581150"/>
                <a:gd name="connsiteY5563" fmla="*/ 1605457 h 3181350"/>
                <a:gd name="connsiteX5564" fmla="*/ 232290 w 1581150"/>
                <a:gd name="connsiteY5564" fmla="*/ 1605362 h 3181350"/>
                <a:gd name="connsiteX5565" fmla="*/ 235719 w 1581150"/>
                <a:gd name="connsiteY5565" fmla="*/ 1605933 h 3181350"/>
                <a:gd name="connsiteX5566" fmla="*/ 242005 w 1581150"/>
                <a:gd name="connsiteY5566" fmla="*/ 1596027 h 3181350"/>
                <a:gd name="connsiteX5567" fmla="*/ 243624 w 1581150"/>
                <a:gd name="connsiteY5567" fmla="*/ 1601552 h 3181350"/>
                <a:gd name="connsiteX5568" fmla="*/ 235719 w 1581150"/>
                <a:gd name="connsiteY5568" fmla="*/ 1605933 h 3181350"/>
                <a:gd name="connsiteX5569" fmla="*/ 242005 w 1581150"/>
                <a:gd name="connsiteY5569" fmla="*/ 1596027 h 3181350"/>
                <a:gd name="connsiteX5570" fmla="*/ 257340 w 1581150"/>
                <a:gd name="connsiteY5570" fmla="*/ 1615173 h 3181350"/>
                <a:gd name="connsiteX5571" fmla="*/ 258674 w 1581150"/>
                <a:gd name="connsiteY5571" fmla="*/ 1609934 h 3181350"/>
                <a:gd name="connsiteX5572" fmla="*/ 264960 w 1581150"/>
                <a:gd name="connsiteY5572" fmla="*/ 1612601 h 3181350"/>
                <a:gd name="connsiteX5573" fmla="*/ 257340 w 1581150"/>
                <a:gd name="connsiteY5573" fmla="*/ 1615173 h 3181350"/>
                <a:gd name="connsiteX5574" fmla="*/ 264865 w 1581150"/>
                <a:gd name="connsiteY5574" fmla="*/ 1606505 h 3181350"/>
                <a:gd name="connsiteX5575" fmla="*/ 265437 w 1581150"/>
                <a:gd name="connsiteY5575" fmla="*/ 1606219 h 3181350"/>
                <a:gd name="connsiteX5576" fmla="*/ 286868 w 1581150"/>
                <a:gd name="connsiteY5576" fmla="*/ 1615649 h 3181350"/>
                <a:gd name="connsiteX5577" fmla="*/ 282963 w 1581150"/>
                <a:gd name="connsiteY5577" fmla="*/ 1618506 h 3181350"/>
                <a:gd name="connsiteX5578" fmla="*/ 283153 w 1581150"/>
                <a:gd name="connsiteY5578" fmla="*/ 1619459 h 3181350"/>
                <a:gd name="connsiteX5579" fmla="*/ 280581 w 1581150"/>
                <a:gd name="connsiteY5579" fmla="*/ 1620126 h 3181350"/>
                <a:gd name="connsiteX5580" fmla="*/ 275914 w 1581150"/>
                <a:gd name="connsiteY5580" fmla="*/ 1613363 h 3181350"/>
                <a:gd name="connsiteX5581" fmla="*/ 265722 w 1581150"/>
                <a:gd name="connsiteY5581" fmla="*/ 1612315 h 3181350"/>
                <a:gd name="connsiteX5582" fmla="*/ 264865 w 1581150"/>
                <a:gd name="connsiteY5582" fmla="*/ 1606505 h 3181350"/>
                <a:gd name="connsiteX5583" fmla="*/ 271247 w 1581150"/>
                <a:gd name="connsiteY5583" fmla="*/ 1621173 h 3181350"/>
                <a:gd name="connsiteX5584" fmla="*/ 271247 w 1581150"/>
                <a:gd name="connsiteY5584" fmla="*/ 1622793 h 3181350"/>
                <a:gd name="connsiteX5585" fmla="*/ 269913 w 1581150"/>
                <a:gd name="connsiteY5585" fmla="*/ 1620887 h 3181350"/>
                <a:gd name="connsiteX5586" fmla="*/ 271247 w 1581150"/>
                <a:gd name="connsiteY5586" fmla="*/ 1621173 h 3181350"/>
                <a:gd name="connsiteX5587" fmla="*/ 284963 w 1581150"/>
                <a:gd name="connsiteY5587" fmla="*/ 1627936 h 3181350"/>
                <a:gd name="connsiteX5588" fmla="*/ 286868 w 1581150"/>
                <a:gd name="connsiteY5588" fmla="*/ 1627460 h 3181350"/>
                <a:gd name="connsiteX5589" fmla="*/ 288297 w 1581150"/>
                <a:gd name="connsiteY5589" fmla="*/ 1641747 h 3181350"/>
                <a:gd name="connsiteX5590" fmla="*/ 285249 w 1581150"/>
                <a:gd name="connsiteY5590" fmla="*/ 1642605 h 3181350"/>
                <a:gd name="connsiteX5591" fmla="*/ 279724 w 1581150"/>
                <a:gd name="connsiteY5591" fmla="*/ 1637366 h 3181350"/>
                <a:gd name="connsiteX5592" fmla="*/ 285439 w 1581150"/>
                <a:gd name="connsiteY5592" fmla="*/ 1634603 h 3181350"/>
                <a:gd name="connsiteX5593" fmla="*/ 282201 w 1581150"/>
                <a:gd name="connsiteY5593" fmla="*/ 1629365 h 3181350"/>
                <a:gd name="connsiteX5594" fmla="*/ 284963 w 1581150"/>
                <a:gd name="connsiteY5594" fmla="*/ 1627936 h 3181350"/>
                <a:gd name="connsiteX5595" fmla="*/ 281915 w 1581150"/>
                <a:gd name="connsiteY5595" fmla="*/ 1668703 h 3181350"/>
                <a:gd name="connsiteX5596" fmla="*/ 280867 w 1581150"/>
                <a:gd name="connsiteY5596" fmla="*/ 1668512 h 3181350"/>
                <a:gd name="connsiteX5597" fmla="*/ 280962 w 1581150"/>
                <a:gd name="connsiteY5597" fmla="*/ 1668227 h 3181350"/>
                <a:gd name="connsiteX5598" fmla="*/ 281915 w 1581150"/>
                <a:gd name="connsiteY5598" fmla="*/ 1668703 h 3181350"/>
                <a:gd name="connsiteX5599" fmla="*/ 275533 w 1581150"/>
                <a:gd name="connsiteY5599" fmla="*/ 1680514 h 3181350"/>
                <a:gd name="connsiteX5600" fmla="*/ 271437 w 1581150"/>
                <a:gd name="connsiteY5600" fmla="*/ 1680228 h 3181350"/>
                <a:gd name="connsiteX5601" fmla="*/ 269247 w 1581150"/>
                <a:gd name="connsiteY5601" fmla="*/ 1677180 h 3181350"/>
                <a:gd name="connsiteX5602" fmla="*/ 269723 w 1581150"/>
                <a:gd name="connsiteY5602" fmla="*/ 1673370 h 3181350"/>
                <a:gd name="connsiteX5603" fmla="*/ 276676 w 1581150"/>
                <a:gd name="connsiteY5603" fmla="*/ 1672608 h 3181350"/>
                <a:gd name="connsiteX5604" fmla="*/ 275533 w 1581150"/>
                <a:gd name="connsiteY5604" fmla="*/ 1680514 h 3181350"/>
                <a:gd name="connsiteX5605" fmla="*/ 298679 w 1581150"/>
                <a:gd name="connsiteY5605" fmla="*/ 1744998 h 3181350"/>
                <a:gd name="connsiteX5606" fmla="*/ 299441 w 1581150"/>
                <a:gd name="connsiteY5606" fmla="*/ 1746713 h 3181350"/>
                <a:gd name="connsiteX5607" fmla="*/ 292964 w 1581150"/>
                <a:gd name="connsiteY5607" fmla="*/ 1747189 h 3181350"/>
                <a:gd name="connsiteX5608" fmla="*/ 295440 w 1581150"/>
                <a:gd name="connsiteY5608" fmla="*/ 1743569 h 3181350"/>
                <a:gd name="connsiteX5609" fmla="*/ 298679 w 1581150"/>
                <a:gd name="connsiteY5609" fmla="*/ 1744998 h 3181350"/>
                <a:gd name="connsiteX5610" fmla="*/ 273914 w 1581150"/>
                <a:gd name="connsiteY5610" fmla="*/ 1755285 h 3181350"/>
                <a:gd name="connsiteX5611" fmla="*/ 275533 w 1581150"/>
                <a:gd name="connsiteY5611" fmla="*/ 1753285 h 3181350"/>
                <a:gd name="connsiteX5612" fmla="*/ 282296 w 1581150"/>
                <a:gd name="connsiteY5612" fmla="*/ 1752618 h 3181350"/>
                <a:gd name="connsiteX5613" fmla="*/ 279248 w 1581150"/>
                <a:gd name="connsiteY5613" fmla="*/ 1756333 h 3181350"/>
                <a:gd name="connsiteX5614" fmla="*/ 273914 w 1581150"/>
                <a:gd name="connsiteY5614" fmla="*/ 1755285 h 3181350"/>
                <a:gd name="connsiteX5615" fmla="*/ 276676 w 1581150"/>
                <a:gd name="connsiteY5615" fmla="*/ 1808625 h 3181350"/>
                <a:gd name="connsiteX5616" fmla="*/ 272485 w 1581150"/>
                <a:gd name="connsiteY5616" fmla="*/ 1810149 h 3181350"/>
                <a:gd name="connsiteX5617" fmla="*/ 271152 w 1581150"/>
                <a:gd name="connsiteY5617" fmla="*/ 1808149 h 3181350"/>
                <a:gd name="connsiteX5618" fmla="*/ 276676 w 1581150"/>
                <a:gd name="connsiteY5618" fmla="*/ 1808625 h 3181350"/>
                <a:gd name="connsiteX5619" fmla="*/ 249911 w 1581150"/>
                <a:gd name="connsiteY5619" fmla="*/ 1868061 h 3181350"/>
                <a:gd name="connsiteX5620" fmla="*/ 249435 w 1581150"/>
                <a:gd name="connsiteY5620" fmla="*/ 1870728 h 3181350"/>
                <a:gd name="connsiteX5621" fmla="*/ 244101 w 1581150"/>
                <a:gd name="connsiteY5621" fmla="*/ 1869681 h 3181350"/>
                <a:gd name="connsiteX5622" fmla="*/ 249911 w 1581150"/>
                <a:gd name="connsiteY5622" fmla="*/ 1868061 h 3181350"/>
                <a:gd name="connsiteX5623" fmla="*/ 260579 w 1581150"/>
                <a:gd name="connsiteY5623" fmla="*/ 1922449 h 3181350"/>
                <a:gd name="connsiteX5624" fmla="*/ 261912 w 1581150"/>
                <a:gd name="connsiteY5624" fmla="*/ 1927593 h 3181350"/>
                <a:gd name="connsiteX5625" fmla="*/ 257150 w 1581150"/>
                <a:gd name="connsiteY5625" fmla="*/ 1927688 h 3181350"/>
                <a:gd name="connsiteX5626" fmla="*/ 260579 w 1581150"/>
                <a:gd name="connsiteY5626" fmla="*/ 1922449 h 3181350"/>
                <a:gd name="connsiteX5627" fmla="*/ 275724 w 1581150"/>
                <a:gd name="connsiteY5627" fmla="*/ 1962549 h 3181350"/>
                <a:gd name="connsiteX5628" fmla="*/ 274962 w 1581150"/>
                <a:gd name="connsiteY5628" fmla="*/ 1972646 h 3181350"/>
                <a:gd name="connsiteX5629" fmla="*/ 269913 w 1581150"/>
                <a:gd name="connsiteY5629" fmla="*/ 1971693 h 3181350"/>
                <a:gd name="connsiteX5630" fmla="*/ 275724 w 1581150"/>
                <a:gd name="connsiteY5630" fmla="*/ 1962549 h 3181350"/>
                <a:gd name="connsiteX5631" fmla="*/ 279057 w 1581150"/>
                <a:gd name="connsiteY5631" fmla="*/ 1983599 h 3181350"/>
                <a:gd name="connsiteX5632" fmla="*/ 279153 w 1581150"/>
                <a:gd name="connsiteY5632" fmla="*/ 1985600 h 3181350"/>
                <a:gd name="connsiteX5633" fmla="*/ 278200 w 1581150"/>
                <a:gd name="connsiteY5633" fmla="*/ 1984266 h 3181350"/>
                <a:gd name="connsiteX5634" fmla="*/ 279057 w 1581150"/>
                <a:gd name="connsiteY5634" fmla="*/ 1983599 h 3181350"/>
                <a:gd name="connsiteX5635" fmla="*/ 286201 w 1581150"/>
                <a:gd name="connsiteY5635" fmla="*/ 1984457 h 3181350"/>
                <a:gd name="connsiteX5636" fmla="*/ 287535 w 1581150"/>
                <a:gd name="connsiteY5636" fmla="*/ 1987695 h 3181350"/>
                <a:gd name="connsiteX5637" fmla="*/ 287058 w 1581150"/>
                <a:gd name="connsiteY5637" fmla="*/ 1987695 h 3181350"/>
                <a:gd name="connsiteX5638" fmla="*/ 280677 w 1581150"/>
                <a:gd name="connsiteY5638" fmla="*/ 1986457 h 3181350"/>
                <a:gd name="connsiteX5639" fmla="*/ 286201 w 1581150"/>
                <a:gd name="connsiteY5639" fmla="*/ 1984457 h 3181350"/>
                <a:gd name="connsiteX5640" fmla="*/ 288201 w 1581150"/>
                <a:gd name="connsiteY5640" fmla="*/ 1983219 h 3181350"/>
                <a:gd name="connsiteX5641" fmla="*/ 285534 w 1581150"/>
                <a:gd name="connsiteY5641" fmla="*/ 1978647 h 3181350"/>
                <a:gd name="connsiteX5642" fmla="*/ 287725 w 1581150"/>
                <a:gd name="connsiteY5642" fmla="*/ 1978551 h 3181350"/>
                <a:gd name="connsiteX5643" fmla="*/ 288963 w 1581150"/>
                <a:gd name="connsiteY5643" fmla="*/ 1982552 h 3181350"/>
                <a:gd name="connsiteX5644" fmla="*/ 288201 w 1581150"/>
                <a:gd name="connsiteY5644" fmla="*/ 1983219 h 3181350"/>
                <a:gd name="connsiteX5645" fmla="*/ 293059 w 1581150"/>
                <a:gd name="connsiteY5645" fmla="*/ 2011127 h 3181350"/>
                <a:gd name="connsiteX5646" fmla="*/ 293154 w 1581150"/>
                <a:gd name="connsiteY5646" fmla="*/ 2011508 h 3181350"/>
                <a:gd name="connsiteX5647" fmla="*/ 291916 w 1581150"/>
                <a:gd name="connsiteY5647" fmla="*/ 2011794 h 3181350"/>
                <a:gd name="connsiteX5648" fmla="*/ 293059 w 1581150"/>
                <a:gd name="connsiteY5648" fmla="*/ 2011127 h 3181350"/>
                <a:gd name="connsiteX5649" fmla="*/ 284963 w 1581150"/>
                <a:gd name="connsiteY5649" fmla="*/ 2068944 h 3181350"/>
                <a:gd name="connsiteX5650" fmla="*/ 275724 w 1581150"/>
                <a:gd name="connsiteY5650" fmla="*/ 2068944 h 3181350"/>
                <a:gd name="connsiteX5651" fmla="*/ 279629 w 1581150"/>
                <a:gd name="connsiteY5651" fmla="*/ 2063038 h 3181350"/>
                <a:gd name="connsiteX5652" fmla="*/ 273628 w 1581150"/>
                <a:gd name="connsiteY5652" fmla="*/ 2068372 h 3181350"/>
                <a:gd name="connsiteX5653" fmla="*/ 270771 w 1581150"/>
                <a:gd name="connsiteY5653" fmla="*/ 2067229 h 3181350"/>
                <a:gd name="connsiteX5654" fmla="*/ 275152 w 1581150"/>
                <a:gd name="connsiteY5654" fmla="*/ 2061609 h 3181350"/>
                <a:gd name="connsiteX5655" fmla="*/ 284963 w 1581150"/>
                <a:gd name="connsiteY5655" fmla="*/ 2068944 h 3181350"/>
                <a:gd name="connsiteX5656" fmla="*/ 266389 w 1581150"/>
                <a:gd name="connsiteY5656" fmla="*/ 2060466 h 3181350"/>
                <a:gd name="connsiteX5657" fmla="*/ 264198 w 1581150"/>
                <a:gd name="connsiteY5657" fmla="*/ 2059037 h 3181350"/>
                <a:gd name="connsiteX5658" fmla="*/ 266961 w 1581150"/>
                <a:gd name="connsiteY5658" fmla="*/ 2059037 h 3181350"/>
                <a:gd name="connsiteX5659" fmla="*/ 262103 w 1581150"/>
                <a:gd name="connsiteY5659" fmla="*/ 2055037 h 3181350"/>
                <a:gd name="connsiteX5660" fmla="*/ 262293 w 1581150"/>
                <a:gd name="connsiteY5660" fmla="*/ 2051608 h 3181350"/>
                <a:gd name="connsiteX5661" fmla="*/ 269247 w 1581150"/>
                <a:gd name="connsiteY5661" fmla="*/ 2053513 h 3181350"/>
                <a:gd name="connsiteX5662" fmla="*/ 269247 w 1581150"/>
                <a:gd name="connsiteY5662" fmla="*/ 2059514 h 3181350"/>
                <a:gd name="connsiteX5663" fmla="*/ 263436 w 1581150"/>
                <a:gd name="connsiteY5663" fmla="*/ 2065991 h 3181350"/>
                <a:gd name="connsiteX5664" fmla="*/ 253816 w 1581150"/>
                <a:gd name="connsiteY5664" fmla="*/ 2073039 h 3181350"/>
                <a:gd name="connsiteX5665" fmla="*/ 266389 w 1581150"/>
                <a:gd name="connsiteY5665" fmla="*/ 2060466 h 3181350"/>
                <a:gd name="connsiteX5666" fmla="*/ 250101 w 1581150"/>
                <a:gd name="connsiteY5666" fmla="*/ 2087803 h 3181350"/>
                <a:gd name="connsiteX5667" fmla="*/ 248292 w 1581150"/>
                <a:gd name="connsiteY5667" fmla="*/ 2085993 h 3181350"/>
                <a:gd name="connsiteX5668" fmla="*/ 248482 w 1581150"/>
                <a:gd name="connsiteY5668" fmla="*/ 2085803 h 3181350"/>
                <a:gd name="connsiteX5669" fmla="*/ 250101 w 1581150"/>
                <a:gd name="connsiteY5669" fmla="*/ 2087803 h 3181350"/>
                <a:gd name="connsiteX5670" fmla="*/ 230480 w 1581150"/>
                <a:gd name="connsiteY5670" fmla="*/ 2109901 h 3181350"/>
                <a:gd name="connsiteX5671" fmla="*/ 231528 w 1581150"/>
                <a:gd name="connsiteY5671" fmla="*/ 2112092 h 3181350"/>
                <a:gd name="connsiteX5672" fmla="*/ 231623 w 1581150"/>
                <a:gd name="connsiteY5672" fmla="*/ 2113044 h 3181350"/>
                <a:gd name="connsiteX5673" fmla="*/ 231909 w 1581150"/>
                <a:gd name="connsiteY5673" fmla="*/ 2113044 h 3181350"/>
                <a:gd name="connsiteX5674" fmla="*/ 236195 w 1581150"/>
                <a:gd name="connsiteY5674" fmla="*/ 2118093 h 3181350"/>
                <a:gd name="connsiteX5675" fmla="*/ 234766 w 1581150"/>
                <a:gd name="connsiteY5675" fmla="*/ 2119617 h 3181350"/>
                <a:gd name="connsiteX5676" fmla="*/ 240767 w 1581150"/>
                <a:gd name="connsiteY5676" fmla="*/ 2118855 h 3181350"/>
                <a:gd name="connsiteX5677" fmla="*/ 241719 w 1581150"/>
                <a:gd name="connsiteY5677" fmla="*/ 2118950 h 3181350"/>
                <a:gd name="connsiteX5678" fmla="*/ 227146 w 1581150"/>
                <a:gd name="connsiteY5678" fmla="*/ 2119617 h 3181350"/>
                <a:gd name="connsiteX5679" fmla="*/ 229813 w 1581150"/>
                <a:gd name="connsiteY5679" fmla="*/ 2109901 h 3181350"/>
                <a:gd name="connsiteX5680" fmla="*/ 230480 w 1581150"/>
                <a:gd name="connsiteY5680" fmla="*/ 2109901 h 3181350"/>
                <a:gd name="connsiteX5681" fmla="*/ 206572 w 1581150"/>
                <a:gd name="connsiteY5681" fmla="*/ 2126951 h 3181350"/>
                <a:gd name="connsiteX5682" fmla="*/ 197333 w 1581150"/>
                <a:gd name="connsiteY5682" fmla="*/ 2127808 h 3181350"/>
                <a:gd name="connsiteX5683" fmla="*/ 197619 w 1581150"/>
                <a:gd name="connsiteY5683" fmla="*/ 2125236 h 3181350"/>
                <a:gd name="connsiteX5684" fmla="*/ 206763 w 1581150"/>
                <a:gd name="connsiteY5684" fmla="*/ 2123903 h 3181350"/>
                <a:gd name="connsiteX5685" fmla="*/ 206572 w 1581150"/>
                <a:gd name="connsiteY5685" fmla="*/ 2126951 h 3181350"/>
                <a:gd name="connsiteX5686" fmla="*/ 198857 w 1581150"/>
                <a:gd name="connsiteY5686" fmla="*/ 2142858 h 3181350"/>
                <a:gd name="connsiteX5687" fmla="*/ 200286 w 1581150"/>
                <a:gd name="connsiteY5687" fmla="*/ 2144572 h 3181350"/>
                <a:gd name="connsiteX5688" fmla="*/ 200667 w 1581150"/>
                <a:gd name="connsiteY5688" fmla="*/ 2142381 h 3181350"/>
                <a:gd name="connsiteX5689" fmla="*/ 205524 w 1581150"/>
                <a:gd name="connsiteY5689" fmla="*/ 2142667 h 3181350"/>
                <a:gd name="connsiteX5690" fmla="*/ 201238 w 1581150"/>
                <a:gd name="connsiteY5690" fmla="*/ 2147239 h 3181350"/>
                <a:gd name="connsiteX5691" fmla="*/ 195333 w 1581150"/>
                <a:gd name="connsiteY5691" fmla="*/ 2150287 h 3181350"/>
                <a:gd name="connsiteX5692" fmla="*/ 198857 w 1581150"/>
                <a:gd name="connsiteY5692" fmla="*/ 2142858 h 3181350"/>
                <a:gd name="connsiteX5693" fmla="*/ 709206 w 1581150"/>
                <a:gd name="connsiteY5693" fmla="*/ 31260 h 3181350"/>
                <a:gd name="connsiteX5694" fmla="*/ 698824 w 1581150"/>
                <a:gd name="connsiteY5694" fmla="*/ 40690 h 3181350"/>
                <a:gd name="connsiteX5695" fmla="*/ 709206 w 1581150"/>
                <a:gd name="connsiteY5695" fmla="*/ 31260 h 3181350"/>
                <a:gd name="connsiteX5696" fmla="*/ 694633 w 1581150"/>
                <a:gd name="connsiteY5696" fmla="*/ 20211 h 3181350"/>
                <a:gd name="connsiteX5697" fmla="*/ 684537 w 1581150"/>
                <a:gd name="connsiteY5697" fmla="*/ 28212 h 3181350"/>
                <a:gd name="connsiteX5698" fmla="*/ 683203 w 1581150"/>
                <a:gd name="connsiteY5698" fmla="*/ 24974 h 3181350"/>
                <a:gd name="connsiteX5699" fmla="*/ 694633 w 1581150"/>
                <a:gd name="connsiteY5699" fmla="*/ 20211 h 3181350"/>
                <a:gd name="connsiteX5700" fmla="*/ 563188 w 1581150"/>
                <a:gd name="connsiteY5700" fmla="*/ 523798 h 3181350"/>
                <a:gd name="connsiteX5701" fmla="*/ 554997 w 1581150"/>
                <a:gd name="connsiteY5701" fmla="*/ 530465 h 3181350"/>
                <a:gd name="connsiteX5702" fmla="*/ 563188 w 1581150"/>
                <a:gd name="connsiteY5702" fmla="*/ 523798 h 3181350"/>
                <a:gd name="connsiteX5703" fmla="*/ 551377 w 1581150"/>
                <a:gd name="connsiteY5703" fmla="*/ 543896 h 3181350"/>
                <a:gd name="connsiteX5704" fmla="*/ 546519 w 1581150"/>
                <a:gd name="connsiteY5704" fmla="*/ 552563 h 3181350"/>
                <a:gd name="connsiteX5705" fmla="*/ 551377 w 1581150"/>
                <a:gd name="connsiteY5705" fmla="*/ 543896 h 3181350"/>
                <a:gd name="connsiteX5706" fmla="*/ 512229 w 1581150"/>
                <a:gd name="connsiteY5706" fmla="*/ 540562 h 3181350"/>
                <a:gd name="connsiteX5707" fmla="*/ 519754 w 1581150"/>
                <a:gd name="connsiteY5707" fmla="*/ 538466 h 3181350"/>
                <a:gd name="connsiteX5708" fmla="*/ 529470 w 1581150"/>
                <a:gd name="connsiteY5708" fmla="*/ 545801 h 3181350"/>
                <a:gd name="connsiteX5709" fmla="*/ 535185 w 1581150"/>
                <a:gd name="connsiteY5709" fmla="*/ 543419 h 3181350"/>
                <a:gd name="connsiteX5710" fmla="*/ 538709 w 1581150"/>
                <a:gd name="connsiteY5710" fmla="*/ 543896 h 3181350"/>
                <a:gd name="connsiteX5711" fmla="*/ 535851 w 1581150"/>
                <a:gd name="connsiteY5711" fmla="*/ 551230 h 3181350"/>
                <a:gd name="connsiteX5712" fmla="*/ 538042 w 1581150"/>
                <a:gd name="connsiteY5712" fmla="*/ 548372 h 3181350"/>
                <a:gd name="connsiteX5713" fmla="*/ 534899 w 1581150"/>
                <a:gd name="connsiteY5713" fmla="*/ 544943 h 3181350"/>
                <a:gd name="connsiteX5714" fmla="*/ 521469 w 1581150"/>
                <a:gd name="connsiteY5714" fmla="*/ 550944 h 3181350"/>
                <a:gd name="connsiteX5715" fmla="*/ 520516 w 1581150"/>
                <a:gd name="connsiteY5715" fmla="*/ 544658 h 3181350"/>
                <a:gd name="connsiteX5716" fmla="*/ 509753 w 1581150"/>
                <a:gd name="connsiteY5716" fmla="*/ 544848 h 3181350"/>
                <a:gd name="connsiteX5717" fmla="*/ 512229 w 1581150"/>
                <a:gd name="connsiteY5717" fmla="*/ 540562 h 3181350"/>
                <a:gd name="connsiteX5718" fmla="*/ 538804 w 1581150"/>
                <a:gd name="connsiteY5718" fmla="*/ 556088 h 3181350"/>
                <a:gd name="connsiteX5719" fmla="*/ 525945 w 1581150"/>
                <a:gd name="connsiteY5719" fmla="*/ 557612 h 3181350"/>
                <a:gd name="connsiteX5720" fmla="*/ 538804 w 1581150"/>
                <a:gd name="connsiteY5720" fmla="*/ 556088 h 3181350"/>
                <a:gd name="connsiteX5721" fmla="*/ 473463 w 1581150"/>
                <a:gd name="connsiteY5721" fmla="*/ 546467 h 3181350"/>
                <a:gd name="connsiteX5722" fmla="*/ 464128 w 1581150"/>
                <a:gd name="connsiteY5722" fmla="*/ 536085 h 3181350"/>
                <a:gd name="connsiteX5723" fmla="*/ 473463 w 1581150"/>
                <a:gd name="connsiteY5723" fmla="*/ 546467 h 3181350"/>
                <a:gd name="connsiteX5724" fmla="*/ 460032 w 1581150"/>
                <a:gd name="connsiteY5724" fmla="*/ 552468 h 3181350"/>
                <a:gd name="connsiteX5725" fmla="*/ 465366 w 1581150"/>
                <a:gd name="connsiteY5725" fmla="*/ 565422 h 3181350"/>
                <a:gd name="connsiteX5726" fmla="*/ 460032 w 1581150"/>
                <a:gd name="connsiteY5726" fmla="*/ 552468 h 3181350"/>
                <a:gd name="connsiteX5727" fmla="*/ 446126 w 1581150"/>
                <a:gd name="connsiteY5727" fmla="*/ 561517 h 3181350"/>
                <a:gd name="connsiteX5728" fmla="*/ 446602 w 1581150"/>
                <a:gd name="connsiteY5728" fmla="*/ 570851 h 3181350"/>
                <a:gd name="connsiteX5729" fmla="*/ 439744 w 1581150"/>
                <a:gd name="connsiteY5729" fmla="*/ 568470 h 3181350"/>
                <a:gd name="connsiteX5730" fmla="*/ 439554 w 1581150"/>
                <a:gd name="connsiteY5730" fmla="*/ 572280 h 3181350"/>
                <a:gd name="connsiteX5731" fmla="*/ 436125 w 1581150"/>
                <a:gd name="connsiteY5731" fmla="*/ 570375 h 3181350"/>
                <a:gd name="connsiteX5732" fmla="*/ 440887 w 1581150"/>
                <a:gd name="connsiteY5732" fmla="*/ 580186 h 3181350"/>
                <a:gd name="connsiteX5733" fmla="*/ 440220 w 1581150"/>
                <a:gd name="connsiteY5733" fmla="*/ 578662 h 3181350"/>
                <a:gd name="connsiteX5734" fmla="*/ 441649 w 1581150"/>
                <a:gd name="connsiteY5734" fmla="*/ 579424 h 3181350"/>
                <a:gd name="connsiteX5735" fmla="*/ 435458 w 1581150"/>
                <a:gd name="connsiteY5735" fmla="*/ 584758 h 3181350"/>
                <a:gd name="connsiteX5736" fmla="*/ 450507 w 1581150"/>
                <a:gd name="connsiteY5736" fmla="*/ 580472 h 3181350"/>
                <a:gd name="connsiteX5737" fmla="*/ 464223 w 1581150"/>
                <a:gd name="connsiteY5737" fmla="*/ 585234 h 3181350"/>
                <a:gd name="connsiteX5738" fmla="*/ 469843 w 1581150"/>
                <a:gd name="connsiteY5738" fmla="*/ 558278 h 3181350"/>
                <a:gd name="connsiteX5739" fmla="*/ 473844 w 1581150"/>
                <a:gd name="connsiteY5739" fmla="*/ 567994 h 3181350"/>
                <a:gd name="connsiteX5740" fmla="*/ 488988 w 1581150"/>
                <a:gd name="connsiteY5740" fmla="*/ 549896 h 3181350"/>
                <a:gd name="connsiteX5741" fmla="*/ 477463 w 1581150"/>
                <a:gd name="connsiteY5741" fmla="*/ 554659 h 3181350"/>
                <a:gd name="connsiteX5742" fmla="*/ 472320 w 1581150"/>
                <a:gd name="connsiteY5742" fmla="*/ 552468 h 3181350"/>
                <a:gd name="connsiteX5743" fmla="*/ 488226 w 1581150"/>
                <a:gd name="connsiteY5743" fmla="*/ 542181 h 3181350"/>
                <a:gd name="connsiteX5744" fmla="*/ 493751 w 1581150"/>
                <a:gd name="connsiteY5744" fmla="*/ 553611 h 3181350"/>
                <a:gd name="connsiteX5745" fmla="*/ 483845 w 1581150"/>
                <a:gd name="connsiteY5745" fmla="*/ 572375 h 3181350"/>
                <a:gd name="connsiteX5746" fmla="*/ 489179 w 1581150"/>
                <a:gd name="connsiteY5746" fmla="*/ 573042 h 3181350"/>
                <a:gd name="connsiteX5747" fmla="*/ 485655 w 1581150"/>
                <a:gd name="connsiteY5747" fmla="*/ 584948 h 3181350"/>
                <a:gd name="connsiteX5748" fmla="*/ 502419 w 1581150"/>
                <a:gd name="connsiteY5748" fmla="*/ 580853 h 3181350"/>
                <a:gd name="connsiteX5749" fmla="*/ 492036 w 1581150"/>
                <a:gd name="connsiteY5749" fmla="*/ 578090 h 3181350"/>
                <a:gd name="connsiteX5750" fmla="*/ 493084 w 1581150"/>
                <a:gd name="connsiteY5750" fmla="*/ 570566 h 3181350"/>
                <a:gd name="connsiteX5751" fmla="*/ 502323 w 1581150"/>
                <a:gd name="connsiteY5751" fmla="*/ 556278 h 3181350"/>
                <a:gd name="connsiteX5752" fmla="*/ 517563 w 1581150"/>
                <a:gd name="connsiteY5752" fmla="*/ 550468 h 3181350"/>
                <a:gd name="connsiteX5753" fmla="*/ 501466 w 1581150"/>
                <a:gd name="connsiteY5753" fmla="*/ 574661 h 3181350"/>
                <a:gd name="connsiteX5754" fmla="*/ 521850 w 1581150"/>
                <a:gd name="connsiteY5754" fmla="*/ 571042 h 3181350"/>
                <a:gd name="connsiteX5755" fmla="*/ 546138 w 1581150"/>
                <a:gd name="connsiteY5755" fmla="*/ 564851 h 3181350"/>
                <a:gd name="connsiteX5756" fmla="*/ 539757 w 1581150"/>
                <a:gd name="connsiteY5756" fmla="*/ 571804 h 3181350"/>
                <a:gd name="connsiteX5757" fmla="*/ 540423 w 1581150"/>
                <a:gd name="connsiteY5757" fmla="*/ 579614 h 3181350"/>
                <a:gd name="connsiteX5758" fmla="*/ 553092 w 1581150"/>
                <a:gd name="connsiteY5758" fmla="*/ 579614 h 3181350"/>
                <a:gd name="connsiteX5759" fmla="*/ 552234 w 1581150"/>
                <a:gd name="connsiteY5759" fmla="*/ 585615 h 3181350"/>
                <a:gd name="connsiteX5760" fmla="*/ 546043 w 1581150"/>
                <a:gd name="connsiteY5760" fmla="*/ 590949 h 3181350"/>
                <a:gd name="connsiteX5761" fmla="*/ 534994 w 1581150"/>
                <a:gd name="connsiteY5761" fmla="*/ 592664 h 3181350"/>
                <a:gd name="connsiteX5762" fmla="*/ 534327 w 1581150"/>
                <a:gd name="connsiteY5762" fmla="*/ 597236 h 3181350"/>
                <a:gd name="connsiteX5763" fmla="*/ 531184 w 1581150"/>
                <a:gd name="connsiteY5763" fmla="*/ 593711 h 3181350"/>
                <a:gd name="connsiteX5764" fmla="*/ 530517 w 1581150"/>
                <a:gd name="connsiteY5764" fmla="*/ 598283 h 3181350"/>
                <a:gd name="connsiteX5765" fmla="*/ 516611 w 1581150"/>
                <a:gd name="connsiteY5765" fmla="*/ 595045 h 3181350"/>
                <a:gd name="connsiteX5766" fmla="*/ 521278 w 1581150"/>
                <a:gd name="connsiteY5766" fmla="*/ 600188 h 3181350"/>
                <a:gd name="connsiteX5767" fmla="*/ 544329 w 1581150"/>
                <a:gd name="connsiteY5767" fmla="*/ 603046 h 3181350"/>
                <a:gd name="connsiteX5768" fmla="*/ 550615 w 1581150"/>
                <a:gd name="connsiteY5768" fmla="*/ 634574 h 3181350"/>
                <a:gd name="connsiteX5769" fmla="*/ 560045 w 1581150"/>
                <a:gd name="connsiteY5769" fmla="*/ 631145 h 3181350"/>
                <a:gd name="connsiteX5770" fmla="*/ 545472 w 1581150"/>
                <a:gd name="connsiteY5770" fmla="*/ 632383 h 3181350"/>
                <a:gd name="connsiteX5771" fmla="*/ 538899 w 1581150"/>
                <a:gd name="connsiteY5771" fmla="*/ 640765 h 3181350"/>
                <a:gd name="connsiteX5772" fmla="*/ 506514 w 1581150"/>
                <a:gd name="connsiteY5772" fmla="*/ 627525 h 3181350"/>
                <a:gd name="connsiteX5773" fmla="*/ 532803 w 1581150"/>
                <a:gd name="connsiteY5773" fmla="*/ 620000 h 3181350"/>
                <a:gd name="connsiteX5774" fmla="*/ 535280 w 1581150"/>
                <a:gd name="connsiteY5774" fmla="*/ 628002 h 3181350"/>
                <a:gd name="connsiteX5775" fmla="*/ 533661 w 1581150"/>
                <a:gd name="connsiteY5775" fmla="*/ 614000 h 3181350"/>
                <a:gd name="connsiteX5776" fmla="*/ 524517 w 1581150"/>
                <a:gd name="connsiteY5776" fmla="*/ 602093 h 3181350"/>
                <a:gd name="connsiteX5777" fmla="*/ 518516 w 1581150"/>
                <a:gd name="connsiteY5777" fmla="*/ 605903 h 3181350"/>
                <a:gd name="connsiteX5778" fmla="*/ 515373 w 1581150"/>
                <a:gd name="connsiteY5778" fmla="*/ 602474 h 3181350"/>
                <a:gd name="connsiteX5779" fmla="*/ 518040 w 1581150"/>
                <a:gd name="connsiteY5779" fmla="*/ 596664 h 3181350"/>
                <a:gd name="connsiteX5780" fmla="*/ 502133 w 1581150"/>
                <a:gd name="connsiteY5780" fmla="*/ 594664 h 3181350"/>
                <a:gd name="connsiteX5781" fmla="*/ 510610 w 1581150"/>
                <a:gd name="connsiteY5781" fmla="*/ 611047 h 3181350"/>
                <a:gd name="connsiteX5782" fmla="*/ 495084 w 1581150"/>
                <a:gd name="connsiteY5782" fmla="*/ 605999 h 3181350"/>
                <a:gd name="connsiteX5783" fmla="*/ 497942 w 1581150"/>
                <a:gd name="connsiteY5783" fmla="*/ 598664 h 3181350"/>
                <a:gd name="connsiteX5784" fmla="*/ 491751 w 1581150"/>
                <a:gd name="connsiteY5784" fmla="*/ 591711 h 3181350"/>
                <a:gd name="connsiteX5785" fmla="*/ 485369 w 1581150"/>
                <a:gd name="connsiteY5785" fmla="*/ 610952 h 3181350"/>
                <a:gd name="connsiteX5786" fmla="*/ 496894 w 1581150"/>
                <a:gd name="connsiteY5786" fmla="*/ 618572 h 3181350"/>
                <a:gd name="connsiteX5787" fmla="*/ 492703 w 1581150"/>
                <a:gd name="connsiteY5787" fmla="*/ 622667 h 3181350"/>
                <a:gd name="connsiteX5788" fmla="*/ 488893 w 1581150"/>
                <a:gd name="connsiteY5788" fmla="*/ 623715 h 3181350"/>
                <a:gd name="connsiteX5789" fmla="*/ 479654 w 1581150"/>
                <a:gd name="connsiteY5789" fmla="*/ 625620 h 3181350"/>
                <a:gd name="connsiteX5790" fmla="*/ 474796 w 1581150"/>
                <a:gd name="connsiteY5790" fmla="*/ 621906 h 3181350"/>
                <a:gd name="connsiteX5791" fmla="*/ 476606 w 1581150"/>
                <a:gd name="connsiteY5791" fmla="*/ 634383 h 3181350"/>
                <a:gd name="connsiteX5792" fmla="*/ 482797 w 1581150"/>
                <a:gd name="connsiteY5792" fmla="*/ 629049 h 3181350"/>
                <a:gd name="connsiteX5793" fmla="*/ 497656 w 1581150"/>
                <a:gd name="connsiteY5793" fmla="*/ 638574 h 3181350"/>
                <a:gd name="connsiteX5794" fmla="*/ 489941 w 1581150"/>
                <a:gd name="connsiteY5794" fmla="*/ 642194 h 3181350"/>
                <a:gd name="connsiteX5795" fmla="*/ 502704 w 1581150"/>
                <a:gd name="connsiteY5795" fmla="*/ 640765 h 3181350"/>
                <a:gd name="connsiteX5796" fmla="*/ 506324 w 1581150"/>
                <a:gd name="connsiteY5796" fmla="*/ 653529 h 3181350"/>
                <a:gd name="connsiteX5797" fmla="*/ 516516 w 1581150"/>
                <a:gd name="connsiteY5797" fmla="*/ 657910 h 3181350"/>
                <a:gd name="connsiteX5798" fmla="*/ 513468 w 1581150"/>
                <a:gd name="connsiteY5798" fmla="*/ 666768 h 3181350"/>
                <a:gd name="connsiteX5799" fmla="*/ 521373 w 1581150"/>
                <a:gd name="connsiteY5799" fmla="*/ 661625 h 3181350"/>
                <a:gd name="connsiteX5800" fmla="*/ 521850 w 1581150"/>
                <a:gd name="connsiteY5800" fmla="*/ 670864 h 3181350"/>
                <a:gd name="connsiteX5801" fmla="*/ 514801 w 1581150"/>
                <a:gd name="connsiteY5801" fmla="*/ 670007 h 3181350"/>
                <a:gd name="connsiteX5802" fmla="*/ 503752 w 1581150"/>
                <a:gd name="connsiteY5802" fmla="*/ 684008 h 3181350"/>
                <a:gd name="connsiteX5803" fmla="*/ 500228 w 1581150"/>
                <a:gd name="connsiteY5803" fmla="*/ 695819 h 3181350"/>
                <a:gd name="connsiteX5804" fmla="*/ 509086 w 1581150"/>
                <a:gd name="connsiteY5804" fmla="*/ 696962 h 3181350"/>
                <a:gd name="connsiteX5805" fmla="*/ 517944 w 1581150"/>
                <a:gd name="connsiteY5805" fmla="*/ 710393 h 3181350"/>
                <a:gd name="connsiteX5806" fmla="*/ 488512 w 1581150"/>
                <a:gd name="connsiteY5806" fmla="*/ 714488 h 3181350"/>
                <a:gd name="connsiteX5807" fmla="*/ 488703 w 1581150"/>
                <a:gd name="connsiteY5807" fmla="*/ 727728 h 3181350"/>
                <a:gd name="connsiteX5808" fmla="*/ 476511 w 1581150"/>
                <a:gd name="connsiteY5808" fmla="*/ 690009 h 3181350"/>
                <a:gd name="connsiteX5809" fmla="*/ 486036 w 1581150"/>
                <a:gd name="connsiteY5809" fmla="*/ 686009 h 3181350"/>
                <a:gd name="connsiteX5810" fmla="*/ 476987 w 1581150"/>
                <a:gd name="connsiteY5810" fmla="*/ 683723 h 3181350"/>
                <a:gd name="connsiteX5811" fmla="*/ 481464 w 1581150"/>
                <a:gd name="connsiteY5811" fmla="*/ 673055 h 3181350"/>
                <a:gd name="connsiteX5812" fmla="*/ 476130 w 1581150"/>
                <a:gd name="connsiteY5812" fmla="*/ 660386 h 3181350"/>
                <a:gd name="connsiteX5813" fmla="*/ 478225 w 1581150"/>
                <a:gd name="connsiteY5813" fmla="*/ 660958 h 3181350"/>
                <a:gd name="connsiteX5814" fmla="*/ 480606 w 1581150"/>
                <a:gd name="connsiteY5814" fmla="*/ 656672 h 3181350"/>
                <a:gd name="connsiteX5815" fmla="*/ 475749 w 1581150"/>
                <a:gd name="connsiteY5815" fmla="*/ 655529 h 3181350"/>
                <a:gd name="connsiteX5816" fmla="*/ 472224 w 1581150"/>
                <a:gd name="connsiteY5816" fmla="*/ 633145 h 3181350"/>
                <a:gd name="connsiteX5817" fmla="*/ 470986 w 1581150"/>
                <a:gd name="connsiteY5817" fmla="*/ 623239 h 3181350"/>
                <a:gd name="connsiteX5818" fmla="*/ 468510 w 1581150"/>
                <a:gd name="connsiteY5818" fmla="*/ 628478 h 3181350"/>
                <a:gd name="connsiteX5819" fmla="*/ 468224 w 1581150"/>
                <a:gd name="connsiteY5819" fmla="*/ 628097 h 3181350"/>
                <a:gd name="connsiteX5820" fmla="*/ 467557 w 1581150"/>
                <a:gd name="connsiteY5820" fmla="*/ 629049 h 3181350"/>
                <a:gd name="connsiteX5821" fmla="*/ 457746 w 1581150"/>
                <a:gd name="connsiteY5821" fmla="*/ 630097 h 3181350"/>
                <a:gd name="connsiteX5822" fmla="*/ 457365 w 1581150"/>
                <a:gd name="connsiteY5822" fmla="*/ 625715 h 3181350"/>
                <a:gd name="connsiteX5823" fmla="*/ 462890 w 1581150"/>
                <a:gd name="connsiteY5823" fmla="*/ 616476 h 3181350"/>
                <a:gd name="connsiteX5824" fmla="*/ 463080 w 1581150"/>
                <a:gd name="connsiteY5824" fmla="*/ 616190 h 3181350"/>
                <a:gd name="connsiteX5825" fmla="*/ 462699 w 1581150"/>
                <a:gd name="connsiteY5825" fmla="*/ 616095 h 3181350"/>
                <a:gd name="connsiteX5826" fmla="*/ 454889 w 1581150"/>
                <a:gd name="connsiteY5826" fmla="*/ 609809 h 3181350"/>
                <a:gd name="connsiteX5827" fmla="*/ 455460 w 1581150"/>
                <a:gd name="connsiteY5827" fmla="*/ 614285 h 3181350"/>
                <a:gd name="connsiteX5828" fmla="*/ 450031 w 1581150"/>
                <a:gd name="connsiteY5828" fmla="*/ 606856 h 3181350"/>
                <a:gd name="connsiteX5829" fmla="*/ 458413 w 1581150"/>
                <a:gd name="connsiteY5829" fmla="*/ 598664 h 3181350"/>
                <a:gd name="connsiteX5830" fmla="*/ 470796 w 1581150"/>
                <a:gd name="connsiteY5830" fmla="*/ 600188 h 3181350"/>
                <a:gd name="connsiteX5831" fmla="*/ 471462 w 1581150"/>
                <a:gd name="connsiteY5831" fmla="*/ 607999 h 3181350"/>
                <a:gd name="connsiteX5832" fmla="*/ 486702 w 1581150"/>
                <a:gd name="connsiteY5832" fmla="*/ 602189 h 3181350"/>
                <a:gd name="connsiteX5833" fmla="*/ 487560 w 1581150"/>
                <a:gd name="connsiteY5833" fmla="*/ 596093 h 3181350"/>
                <a:gd name="connsiteX5834" fmla="*/ 478511 w 1581150"/>
                <a:gd name="connsiteY5834" fmla="*/ 596474 h 3181350"/>
                <a:gd name="connsiteX5835" fmla="*/ 474320 w 1581150"/>
                <a:gd name="connsiteY5835" fmla="*/ 600569 h 3181350"/>
                <a:gd name="connsiteX5836" fmla="*/ 468700 w 1581150"/>
                <a:gd name="connsiteY5836" fmla="*/ 589139 h 3181350"/>
                <a:gd name="connsiteX5837" fmla="*/ 456984 w 1581150"/>
                <a:gd name="connsiteY5837" fmla="*/ 595426 h 3181350"/>
                <a:gd name="connsiteX5838" fmla="*/ 461175 w 1581150"/>
                <a:gd name="connsiteY5838" fmla="*/ 591330 h 3181350"/>
                <a:gd name="connsiteX5839" fmla="*/ 440411 w 1581150"/>
                <a:gd name="connsiteY5839" fmla="*/ 597998 h 3181350"/>
                <a:gd name="connsiteX5840" fmla="*/ 434410 w 1581150"/>
                <a:gd name="connsiteY5840" fmla="*/ 589520 h 3181350"/>
                <a:gd name="connsiteX5841" fmla="*/ 437077 w 1581150"/>
                <a:gd name="connsiteY5841" fmla="*/ 599045 h 3181350"/>
                <a:gd name="connsiteX5842" fmla="*/ 431076 w 1581150"/>
                <a:gd name="connsiteY5842" fmla="*/ 595521 h 3181350"/>
                <a:gd name="connsiteX5843" fmla="*/ 433743 w 1581150"/>
                <a:gd name="connsiteY5843" fmla="*/ 593997 h 3181350"/>
                <a:gd name="connsiteX5844" fmla="*/ 431076 w 1581150"/>
                <a:gd name="connsiteY5844" fmla="*/ 587520 h 3181350"/>
                <a:gd name="connsiteX5845" fmla="*/ 422980 w 1581150"/>
                <a:gd name="connsiteY5845" fmla="*/ 596283 h 3181350"/>
                <a:gd name="connsiteX5846" fmla="*/ 420408 w 1581150"/>
                <a:gd name="connsiteY5846" fmla="*/ 595140 h 3181350"/>
                <a:gd name="connsiteX5847" fmla="*/ 425361 w 1581150"/>
                <a:gd name="connsiteY5847" fmla="*/ 590378 h 3181350"/>
                <a:gd name="connsiteX5848" fmla="*/ 428886 w 1581150"/>
                <a:gd name="connsiteY5848" fmla="*/ 587330 h 3181350"/>
                <a:gd name="connsiteX5849" fmla="*/ 427171 w 1581150"/>
                <a:gd name="connsiteY5849" fmla="*/ 587139 h 3181350"/>
                <a:gd name="connsiteX5850" fmla="*/ 425361 w 1581150"/>
                <a:gd name="connsiteY5850" fmla="*/ 577519 h 3181350"/>
                <a:gd name="connsiteX5851" fmla="*/ 433077 w 1581150"/>
                <a:gd name="connsiteY5851" fmla="*/ 561517 h 3181350"/>
                <a:gd name="connsiteX5852" fmla="*/ 446126 w 1581150"/>
                <a:gd name="connsiteY5852" fmla="*/ 561517 h 3181350"/>
                <a:gd name="connsiteX5853" fmla="*/ 495180 w 1581150"/>
                <a:gd name="connsiteY5853" fmla="*/ 558374 h 3181350"/>
                <a:gd name="connsiteX5854" fmla="*/ 488988 w 1581150"/>
                <a:gd name="connsiteY5854" fmla="*/ 563708 h 3181350"/>
                <a:gd name="connsiteX5855" fmla="*/ 495180 w 1581150"/>
                <a:gd name="connsiteY5855" fmla="*/ 558374 h 3181350"/>
                <a:gd name="connsiteX5856" fmla="*/ 506038 w 1581150"/>
                <a:gd name="connsiteY5856" fmla="*/ 621239 h 3181350"/>
                <a:gd name="connsiteX5857" fmla="*/ 518611 w 1581150"/>
                <a:gd name="connsiteY5857" fmla="*/ 621334 h 3181350"/>
                <a:gd name="connsiteX5858" fmla="*/ 514420 w 1581150"/>
                <a:gd name="connsiteY5858" fmla="*/ 625430 h 3181350"/>
                <a:gd name="connsiteX5859" fmla="*/ 506038 w 1581150"/>
                <a:gd name="connsiteY5859" fmla="*/ 621239 h 3181350"/>
                <a:gd name="connsiteX5860" fmla="*/ 518897 w 1581150"/>
                <a:gd name="connsiteY5860" fmla="*/ 619810 h 3181350"/>
                <a:gd name="connsiteX5861" fmla="*/ 525088 w 1581150"/>
                <a:gd name="connsiteY5861" fmla="*/ 614381 h 3181350"/>
                <a:gd name="connsiteX5862" fmla="*/ 518897 w 1581150"/>
                <a:gd name="connsiteY5862" fmla="*/ 619810 h 3181350"/>
                <a:gd name="connsiteX5863" fmla="*/ 428695 w 1581150"/>
                <a:gd name="connsiteY5863" fmla="*/ 531704 h 3181350"/>
                <a:gd name="connsiteX5864" fmla="*/ 422504 w 1581150"/>
                <a:gd name="connsiteY5864" fmla="*/ 524750 h 3181350"/>
                <a:gd name="connsiteX5865" fmla="*/ 428695 w 1581150"/>
                <a:gd name="connsiteY5865" fmla="*/ 531704 h 3181350"/>
                <a:gd name="connsiteX5866" fmla="*/ 422885 w 1581150"/>
                <a:gd name="connsiteY5866" fmla="*/ 497128 h 3181350"/>
                <a:gd name="connsiteX5867" fmla="*/ 425552 w 1581150"/>
                <a:gd name="connsiteY5867" fmla="*/ 503605 h 3181350"/>
                <a:gd name="connsiteX5868" fmla="*/ 422885 w 1581150"/>
                <a:gd name="connsiteY5868" fmla="*/ 497128 h 3181350"/>
                <a:gd name="connsiteX5869" fmla="*/ 410883 w 1581150"/>
                <a:gd name="connsiteY5869" fmla="*/ 531037 h 3181350"/>
                <a:gd name="connsiteX5870" fmla="*/ 419075 w 1581150"/>
                <a:gd name="connsiteY5870" fmla="*/ 536657 h 3181350"/>
                <a:gd name="connsiteX5871" fmla="*/ 416884 w 1581150"/>
                <a:gd name="connsiteY5871" fmla="*/ 539419 h 3181350"/>
                <a:gd name="connsiteX5872" fmla="*/ 413360 w 1581150"/>
                <a:gd name="connsiteY5872" fmla="*/ 538943 h 3181350"/>
                <a:gd name="connsiteX5873" fmla="*/ 410883 w 1581150"/>
                <a:gd name="connsiteY5873" fmla="*/ 531037 h 3181350"/>
                <a:gd name="connsiteX5874" fmla="*/ 404121 w 1581150"/>
                <a:gd name="connsiteY5874" fmla="*/ 565613 h 3181350"/>
                <a:gd name="connsiteX5875" fmla="*/ 406502 w 1581150"/>
                <a:gd name="connsiteY5875" fmla="*/ 574280 h 3181350"/>
                <a:gd name="connsiteX5876" fmla="*/ 406407 w 1581150"/>
                <a:gd name="connsiteY5876" fmla="*/ 574566 h 3181350"/>
                <a:gd name="connsiteX5877" fmla="*/ 406597 w 1581150"/>
                <a:gd name="connsiteY5877" fmla="*/ 574661 h 3181350"/>
                <a:gd name="connsiteX5878" fmla="*/ 404121 w 1581150"/>
                <a:gd name="connsiteY5878" fmla="*/ 579519 h 3181350"/>
                <a:gd name="connsiteX5879" fmla="*/ 404121 w 1581150"/>
                <a:gd name="connsiteY5879" fmla="*/ 565613 h 3181350"/>
                <a:gd name="connsiteX5880" fmla="*/ 399930 w 1581150"/>
                <a:gd name="connsiteY5880" fmla="*/ 581996 h 3181350"/>
                <a:gd name="connsiteX5881" fmla="*/ 391452 w 1581150"/>
                <a:gd name="connsiteY5881" fmla="*/ 593902 h 3181350"/>
                <a:gd name="connsiteX5882" fmla="*/ 384690 w 1581150"/>
                <a:gd name="connsiteY5882" fmla="*/ 591140 h 3181350"/>
                <a:gd name="connsiteX5883" fmla="*/ 387642 w 1581150"/>
                <a:gd name="connsiteY5883" fmla="*/ 592759 h 3181350"/>
                <a:gd name="connsiteX5884" fmla="*/ 391167 w 1581150"/>
                <a:gd name="connsiteY5884" fmla="*/ 580853 h 3181350"/>
                <a:gd name="connsiteX5885" fmla="*/ 399930 w 1581150"/>
                <a:gd name="connsiteY5885" fmla="*/ 581996 h 3181350"/>
                <a:gd name="connsiteX5886" fmla="*/ 393072 w 1581150"/>
                <a:gd name="connsiteY5886" fmla="*/ 579614 h 3181350"/>
                <a:gd name="connsiteX5887" fmla="*/ 388404 w 1581150"/>
                <a:gd name="connsiteY5887" fmla="*/ 574471 h 3181350"/>
                <a:gd name="connsiteX5888" fmla="*/ 388785 w 1581150"/>
                <a:gd name="connsiteY5888" fmla="*/ 571423 h 3181350"/>
                <a:gd name="connsiteX5889" fmla="*/ 390786 w 1581150"/>
                <a:gd name="connsiteY5889" fmla="*/ 570089 h 3181350"/>
                <a:gd name="connsiteX5890" fmla="*/ 397453 w 1581150"/>
                <a:gd name="connsiteY5890" fmla="*/ 573995 h 3181350"/>
                <a:gd name="connsiteX5891" fmla="*/ 393072 w 1581150"/>
                <a:gd name="connsiteY5891" fmla="*/ 579614 h 3181350"/>
                <a:gd name="connsiteX5892" fmla="*/ 403073 w 1581150"/>
                <a:gd name="connsiteY5892" fmla="*/ 459314 h 3181350"/>
                <a:gd name="connsiteX5893" fmla="*/ 404311 w 1581150"/>
                <a:gd name="connsiteY5893" fmla="*/ 450265 h 3181350"/>
                <a:gd name="connsiteX5894" fmla="*/ 403073 w 1581150"/>
                <a:gd name="connsiteY5894" fmla="*/ 459314 h 3181350"/>
                <a:gd name="connsiteX5895" fmla="*/ 405645 w 1581150"/>
                <a:gd name="connsiteY5895" fmla="*/ 315010 h 3181350"/>
                <a:gd name="connsiteX5896" fmla="*/ 412503 w 1581150"/>
                <a:gd name="connsiteY5896" fmla="*/ 317391 h 3181350"/>
                <a:gd name="connsiteX5897" fmla="*/ 409836 w 1581150"/>
                <a:gd name="connsiteY5897" fmla="*/ 323201 h 3181350"/>
                <a:gd name="connsiteX5898" fmla="*/ 405645 w 1581150"/>
                <a:gd name="connsiteY5898" fmla="*/ 315010 h 3181350"/>
                <a:gd name="connsiteX5899" fmla="*/ 401073 w 1581150"/>
                <a:gd name="connsiteY5899" fmla="*/ 397496 h 3181350"/>
                <a:gd name="connsiteX5900" fmla="*/ 398406 w 1581150"/>
                <a:gd name="connsiteY5900" fmla="*/ 403307 h 3181350"/>
                <a:gd name="connsiteX5901" fmla="*/ 393548 w 1581150"/>
                <a:gd name="connsiteY5901" fmla="*/ 399592 h 3181350"/>
                <a:gd name="connsiteX5902" fmla="*/ 401073 w 1581150"/>
                <a:gd name="connsiteY5902" fmla="*/ 397496 h 3181350"/>
                <a:gd name="connsiteX5903" fmla="*/ 389738 w 1581150"/>
                <a:gd name="connsiteY5903" fmla="*/ 439216 h 3181350"/>
                <a:gd name="connsiteX5904" fmla="*/ 392976 w 1581150"/>
                <a:gd name="connsiteY5904" fmla="*/ 428834 h 3181350"/>
                <a:gd name="connsiteX5905" fmla="*/ 389738 w 1581150"/>
                <a:gd name="connsiteY5905" fmla="*/ 439216 h 3181350"/>
                <a:gd name="connsiteX5906" fmla="*/ 411741 w 1581150"/>
                <a:gd name="connsiteY5906" fmla="*/ 95840 h 3181350"/>
                <a:gd name="connsiteX5907" fmla="*/ 418599 w 1581150"/>
                <a:gd name="connsiteY5907" fmla="*/ 98221 h 3181350"/>
                <a:gd name="connsiteX5908" fmla="*/ 411074 w 1581150"/>
                <a:gd name="connsiteY5908" fmla="*/ 100316 h 3181350"/>
                <a:gd name="connsiteX5909" fmla="*/ 411741 w 1581150"/>
                <a:gd name="connsiteY5909" fmla="*/ 95840 h 3181350"/>
                <a:gd name="connsiteX5910" fmla="*/ 391071 w 1581150"/>
                <a:gd name="connsiteY5910" fmla="*/ 316248 h 3181350"/>
                <a:gd name="connsiteX5911" fmla="*/ 390024 w 1581150"/>
                <a:gd name="connsiteY5911" fmla="*/ 323773 h 3181350"/>
                <a:gd name="connsiteX5912" fmla="*/ 391071 w 1581150"/>
                <a:gd name="connsiteY5912" fmla="*/ 316248 h 3181350"/>
                <a:gd name="connsiteX5913" fmla="*/ 389357 w 1581150"/>
                <a:gd name="connsiteY5913" fmla="*/ 340727 h 3181350"/>
                <a:gd name="connsiteX5914" fmla="*/ 375641 w 1581150"/>
                <a:gd name="connsiteY5914" fmla="*/ 348252 h 3181350"/>
                <a:gd name="connsiteX5915" fmla="*/ 376974 w 1581150"/>
                <a:gd name="connsiteY5915" fmla="*/ 339203 h 3181350"/>
                <a:gd name="connsiteX5916" fmla="*/ 389357 w 1581150"/>
                <a:gd name="connsiteY5916" fmla="*/ 340727 h 3181350"/>
                <a:gd name="connsiteX5917" fmla="*/ 373069 w 1581150"/>
                <a:gd name="connsiteY5917" fmla="*/ 366350 h 3181350"/>
                <a:gd name="connsiteX5918" fmla="*/ 374593 w 1581150"/>
                <a:gd name="connsiteY5918" fmla="*/ 355777 h 3181350"/>
                <a:gd name="connsiteX5919" fmla="*/ 373069 w 1581150"/>
                <a:gd name="connsiteY5919" fmla="*/ 366350 h 3181350"/>
                <a:gd name="connsiteX5920" fmla="*/ 385356 w 1581150"/>
                <a:gd name="connsiteY5920" fmla="*/ 267861 h 3181350"/>
                <a:gd name="connsiteX5921" fmla="*/ 377641 w 1581150"/>
                <a:gd name="connsiteY5921" fmla="*/ 271481 h 3181350"/>
                <a:gd name="connsiteX5922" fmla="*/ 385356 w 1581150"/>
                <a:gd name="connsiteY5922" fmla="*/ 267861 h 3181350"/>
                <a:gd name="connsiteX5923" fmla="*/ 380689 w 1581150"/>
                <a:gd name="connsiteY5923" fmla="*/ 136607 h 3181350"/>
                <a:gd name="connsiteX5924" fmla="*/ 388595 w 1581150"/>
                <a:gd name="connsiteY5924" fmla="*/ 119081 h 3181350"/>
                <a:gd name="connsiteX5925" fmla="*/ 394786 w 1581150"/>
                <a:gd name="connsiteY5925" fmla="*/ 126034 h 3181350"/>
                <a:gd name="connsiteX5926" fmla="*/ 393929 w 1581150"/>
                <a:gd name="connsiteY5926" fmla="*/ 132130 h 3181350"/>
                <a:gd name="connsiteX5927" fmla="*/ 387261 w 1581150"/>
                <a:gd name="connsiteY5927" fmla="*/ 128225 h 3181350"/>
                <a:gd name="connsiteX5928" fmla="*/ 387738 w 1581150"/>
                <a:gd name="connsiteY5928" fmla="*/ 137464 h 3181350"/>
                <a:gd name="connsiteX5929" fmla="*/ 380689 w 1581150"/>
                <a:gd name="connsiteY5929" fmla="*/ 136607 h 3181350"/>
                <a:gd name="connsiteX5930" fmla="*/ 385642 w 1581150"/>
                <a:gd name="connsiteY5930" fmla="*/ 177183 h 3181350"/>
                <a:gd name="connsiteX5931" fmla="*/ 374307 w 1581150"/>
                <a:gd name="connsiteY5931" fmla="*/ 180422 h 3181350"/>
                <a:gd name="connsiteX5932" fmla="*/ 385642 w 1581150"/>
                <a:gd name="connsiteY5932" fmla="*/ 177183 h 3181350"/>
                <a:gd name="connsiteX5933" fmla="*/ 373545 w 1581150"/>
                <a:gd name="connsiteY5933" fmla="*/ 249478 h 3181350"/>
                <a:gd name="connsiteX5934" fmla="*/ 369354 w 1581150"/>
                <a:gd name="connsiteY5934" fmla="*/ 253574 h 3181350"/>
                <a:gd name="connsiteX5935" fmla="*/ 357639 w 1581150"/>
                <a:gd name="connsiteY5935" fmla="*/ 259765 h 3181350"/>
                <a:gd name="connsiteX5936" fmla="*/ 355638 w 1581150"/>
                <a:gd name="connsiteY5936" fmla="*/ 248716 h 3181350"/>
                <a:gd name="connsiteX5937" fmla="*/ 373545 w 1581150"/>
                <a:gd name="connsiteY5937" fmla="*/ 249478 h 3181350"/>
                <a:gd name="connsiteX5938" fmla="*/ 365449 w 1581150"/>
                <a:gd name="connsiteY5938" fmla="*/ 268528 h 3181350"/>
                <a:gd name="connsiteX5939" fmla="*/ 358782 w 1581150"/>
                <a:gd name="connsiteY5939" fmla="*/ 264623 h 3181350"/>
                <a:gd name="connsiteX5940" fmla="*/ 365449 w 1581150"/>
                <a:gd name="connsiteY5940" fmla="*/ 268528 h 3181350"/>
                <a:gd name="connsiteX5941" fmla="*/ 353067 w 1581150"/>
                <a:gd name="connsiteY5941" fmla="*/ 330059 h 3181350"/>
                <a:gd name="connsiteX5942" fmla="*/ 352400 w 1581150"/>
                <a:gd name="connsiteY5942" fmla="*/ 334536 h 3181350"/>
                <a:gd name="connsiteX5943" fmla="*/ 338208 w 1581150"/>
                <a:gd name="connsiteY5943" fmla="*/ 332726 h 3181350"/>
                <a:gd name="connsiteX5944" fmla="*/ 334398 w 1581150"/>
                <a:gd name="connsiteY5944" fmla="*/ 333774 h 3181350"/>
                <a:gd name="connsiteX5945" fmla="*/ 337731 w 1581150"/>
                <a:gd name="connsiteY5945" fmla="*/ 335774 h 3181350"/>
                <a:gd name="connsiteX5946" fmla="*/ 335350 w 1581150"/>
                <a:gd name="connsiteY5946" fmla="*/ 340061 h 3181350"/>
                <a:gd name="connsiteX5947" fmla="*/ 328206 w 1581150"/>
                <a:gd name="connsiteY5947" fmla="*/ 326916 h 3181350"/>
                <a:gd name="connsiteX5948" fmla="*/ 336112 w 1581150"/>
                <a:gd name="connsiteY5948" fmla="*/ 321773 h 3181350"/>
                <a:gd name="connsiteX5949" fmla="*/ 338779 w 1581150"/>
                <a:gd name="connsiteY5949" fmla="*/ 328250 h 3181350"/>
                <a:gd name="connsiteX5950" fmla="*/ 349828 w 1581150"/>
                <a:gd name="connsiteY5950" fmla="*/ 326535 h 3181350"/>
                <a:gd name="connsiteX5951" fmla="*/ 353067 w 1581150"/>
                <a:gd name="connsiteY5951" fmla="*/ 330059 h 3181350"/>
                <a:gd name="connsiteX5952" fmla="*/ 340970 w 1581150"/>
                <a:gd name="connsiteY5952" fmla="*/ 300818 h 3181350"/>
                <a:gd name="connsiteX5953" fmla="*/ 347828 w 1581150"/>
                <a:gd name="connsiteY5953" fmla="*/ 315486 h 3181350"/>
                <a:gd name="connsiteX5954" fmla="*/ 340970 w 1581150"/>
                <a:gd name="connsiteY5954" fmla="*/ 300818 h 3181350"/>
                <a:gd name="connsiteX5955" fmla="*/ 353924 w 1581150"/>
                <a:gd name="connsiteY5955" fmla="*/ 260908 h 3181350"/>
                <a:gd name="connsiteX5956" fmla="*/ 350876 w 1581150"/>
                <a:gd name="connsiteY5956" fmla="*/ 269766 h 3181350"/>
                <a:gd name="connsiteX5957" fmla="*/ 345732 w 1581150"/>
                <a:gd name="connsiteY5957" fmla="*/ 267575 h 3181350"/>
                <a:gd name="connsiteX5958" fmla="*/ 353924 w 1581150"/>
                <a:gd name="connsiteY5958" fmla="*/ 260908 h 3181350"/>
                <a:gd name="connsiteX5959" fmla="*/ 351828 w 1581150"/>
                <a:gd name="connsiteY5959" fmla="*/ 237572 h 3181350"/>
                <a:gd name="connsiteX5960" fmla="*/ 354210 w 1581150"/>
                <a:gd name="connsiteY5960" fmla="*/ 233285 h 3181350"/>
                <a:gd name="connsiteX5961" fmla="*/ 362401 w 1581150"/>
                <a:gd name="connsiteY5961" fmla="*/ 238905 h 3181350"/>
                <a:gd name="connsiteX5962" fmla="*/ 351828 w 1581150"/>
                <a:gd name="connsiteY5962" fmla="*/ 237572 h 3181350"/>
                <a:gd name="connsiteX5963" fmla="*/ 349542 w 1581150"/>
                <a:gd name="connsiteY5963" fmla="*/ 291197 h 3181350"/>
                <a:gd name="connsiteX5964" fmla="*/ 349733 w 1581150"/>
                <a:gd name="connsiteY5964" fmla="*/ 277386 h 3181350"/>
                <a:gd name="connsiteX5965" fmla="*/ 349542 w 1581150"/>
                <a:gd name="connsiteY5965" fmla="*/ 291197 h 3181350"/>
                <a:gd name="connsiteX5966" fmla="*/ 373736 w 1581150"/>
                <a:gd name="connsiteY5966" fmla="*/ 184898 h 3181350"/>
                <a:gd name="connsiteX5967" fmla="*/ 364020 w 1581150"/>
                <a:gd name="connsiteY5967" fmla="*/ 189851 h 3181350"/>
                <a:gd name="connsiteX5968" fmla="*/ 373736 w 1581150"/>
                <a:gd name="connsiteY5968" fmla="*/ 184898 h 3181350"/>
                <a:gd name="connsiteX5969" fmla="*/ 354591 w 1581150"/>
                <a:gd name="connsiteY5969" fmla="*/ 205663 h 3181350"/>
                <a:gd name="connsiteX5970" fmla="*/ 362401 w 1581150"/>
                <a:gd name="connsiteY5970" fmla="*/ 214331 h 3181350"/>
                <a:gd name="connsiteX5971" fmla="*/ 354876 w 1581150"/>
                <a:gd name="connsiteY5971" fmla="*/ 216426 h 3181350"/>
                <a:gd name="connsiteX5972" fmla="*/ 355924 w 1581150"/>
                <a:gd name="connsiteY5972" fmla="*/ 208901 h 3181350"/>
                <a:gd name="connsiteX5973" fmla="*/ 350590 w 1581150"/>
                <a:gd name="connsiteY5973" fmla="*/ 208235 h 3181350"/>
                <a:gd name="connsiteX5974" fmla="*/ 354591 w 1581150"/>
                <a:gd name="connsiteY5974" fmla="*/ 205663 h 3181350"/>
                <a:gd name="connsiteX5975" fmla="*/ 353733 w 1581150"/>
                <a:gd name="connsiteY5975" fmla="*/ 211664 h 3181350"/>
                <a:gd name="connsiteX5976" fmla="*/ 350876 w 1581150"/>
                <a:gd name="connsiteY5976" fmla="*/ 218998 h 3181350"/>
                <a:gd name="connsiteX5977" fmla="*/ 353733 w 1581150"/>
                <a:gd name="connsiteY5977" fmla="*/ 211664 h 3181350"/>
                <a:gd name="connsiteX5978" fmla="*/ 336874 w 1581150"/>
                <a:gd name="connsiteY5978" fmla="*/ 266528 h 3181350"/>
                <a:gd name="connsiteX5979" fmla="*/ 342399 w 1581150"/>
                <a:gd name="connsiteY5979" fmla="*/ 277958 h 3181350"/>
                <a:gd name="connsiteX5980" fmla="*/ 331731 w 1581150"/>
                <a:gd name="connsiteY5980" fmla="*/ 276624 h 3181350"/>
                <a:gd name="connsiteX5981" fmla="*/ 336874 w 1581150"/>
                <a:gd name="connsiteY5981" fmla="*/ 266528 h 3181350"/>
                <a:gd name="connsiteX5982" fmla="*/ 276105 w 1581150"/>
                <a:gd name="connsiteY5982" fmla="*/ 288149 h 3181350"/>
                <a:gd name="connsiteX5983" fmla="*/ 266199 w 1581150"/>
                <a:gd name="connsiteY5983" fmla="*/ 294626 h 3181350"/>
                <a:gd name="connsiteX5984" fmla="*/ 276105 w 1581150"/>
                <a:gd name="connsiteY5984" fmla="*/ 288149 h 3181350"/>
                <a:gd name="connsiteX5985" fmla="*/ 247244 w 1581150"/>
                <a:gd name="connsiteY5985" fmla="*/ 326154 h 3181350"/>
                <a:gd name="connsiteX5986" fmla="*/ 256769 w 1581150"/>
                <a:gd name="connsiteY5986" fmla="*/ 322725 h 3181350"/>
                <a:gd name="connsiteX5987" fmla="*/ 254578 w 1581150"/>
                <a:gd name="connsiteY5987" fmla="*/ 313200 h 3181350"/>
                <a:gd name="connsiteX5988" fmla="*/ 261722 w 1581150"/>
                <a:gd name="connsiteY5988" fmla="*/ 326440 h 3181350"/>
                <a:gd name="connsiteX5989" fmla="*/ 247244 w 1581150"/>
                <a:gd name="connsiteY5989" fmla="*/ 326154 h 3181350"/>
                <a:gd name="connsiteX5990" fmla="*/ 254769 w 1581150"/>
                <a:gd name="connsiteY5990" fmla="*/ 311676 h 3181350"/>
                <a:gd name="connsiteX5991" fmla="*/ 256102 w 1581150"/>
                <a:gd name="connsiteY5991" fmla="*/ 302627 h 3181350"/>
                <a:gd name="connsiteX5992" fmla="*/ 263436 w 1581150"/>
                <a:gd name="connsiteY5992" fmla="*/ 314343 h 3181350"/>
                <a:gd name="connsiteX5993" fmla="*/ 254769 w 1581150"/>
                <a:gd name="connsiteY5993" fmla="*/ 311676 h 3181350"/>
                <a:gd name="connsiteX5994" fmla="*/ 263055 w 1581150"/>
                <a:gd name="connsiteY5994" fmla="*/ 303485 h 3181350"/>
                <a:gd name="connsiteX5995" fmla="*/ 271723 w 1581150"/>
                <a:gd name="connsiteY5995" fmla="*/ 306056 h 3181350"/>
                <a:gd name="connsiteX5996" fmla="*/ 263055 w 1581150"/>
                <a:gd name="connsiteY5996" fmla="*/ 303485 h 3181350"/>
                <a:gd name="connsiteX5997" fmla="*/ 278486 w 1581150"/>
                <a:gd name="connsiteY5997" fmla="*/ 322344 h 3181350"/>
                <a:gd name="connsiteX5998" fmla="*/ 278962 w 1581150"/>
                <a:gd name="connsiteY5998" fmla="*/ 331583 h 3181350"/>
                <a:gd name="connsiteX5999" fmla="*/ 268770 w 1581150"/>
                <a:gd name="connsiteY5999" fmla="*/ 327297 h 3181350"/>
                <a:gd name="connsiteX6000" fmla="*/ 269628 w 1581150"/>
                <a:gd name="connsiteY6000" fmla="*/ 321201 h 3181350"/>
                <a:gd name="connsiteX6001" fmla="*/ 278486 w 1581150"/>
                <a:gd name="connsiteY6001" fmla="*/ 322344 h 3181350"/>
                <a:gd name="connsiteX6002" fmla="*/ 312776 w 1581150"/>
                <a:gd name="connsiteY6002" fmla="*/ 283482 h 3181350"/>
                <a:gd name="connsiteX6003" fmla="*/ 290487 w 1581150"/>
                <a:gd name="connsiteY6003" fmla="*/ 288435 h 3181350"/>
                <a:gd name="connsiteX6004" fmla="*/ 274581 w 1581150"/>
                <a:gd name="connsiteY6004" fmla="*/ 286435 h 3181350"/>
                <a:gd name="connsiteX6005" fmla="*/ 294202 w 1581150"/>
                <a:gd name="connsiteY6005" fmla="*/ 275005 h 3181350"/>
                <a:gd name="connsiteX6006" fmla="*/ 293154 w 1581150"/>
                <a:gd name="connsiteY6006" fmla="*/ 282530 h 3181350"/>
                <a:gd name="connsiteX6007" fmla="*/ 311728 w 1581150"/>
                <a:gd name="connsiteY6007" fmla="*/ 278720 h 3181350"/>
                <a:gd name="connsiteX6008" fmla="*/ 316395 w 1581150"/>
                <a:gd name="connsiteY6008" fmla="*/ 271576 h 3181350"/>
                <a:gd name="connsiteX6009" fmla="*/ 319253 w 1581150"/>
                <a:gd name="connsiteY6009" fmla="*/ 276529 h 3181350"/>
                <a:gd name="connsiteX6010" fmla="*/ 323444 w 1581150"/>
                <a:gd name="connsiteY6010" fmla="*/ 272433 h 3181350"/>
                <a:gd name="connsiteX6011" fmla="*/ 318967 w 1581150"/>
                <a:gd name="connsiteY6011" fmla="*/ 265766 h 3181350"/>
                <a:gd name="connsiteX6012" fmla="*/ 314586 w 1581150"/>
                <a:gd name="connsiteY6012" fmla="*/ 271385 h 3181350"/>
                <a:gd name="connsiteX6013" fmla="*/ 310109 w 1581150"/>
                <a:gd name="connsiteY6013" fmla="*/ 264718 h 3181350"/>
                <a:gd name="connsiteX6014" fmla="*/ 330207 w 1581150"/>
                <a:gd name="connsiteY6014" fmla="*/ 262622 h 3181350"/>
                <a:gd name="connsiteX6015" fmla="*/ 334683 w 1581150"/>
                <a:gd name="connsiteY6015" fmla="*/ 269290 h 3181350"/>
                <a:gd name="connsiteX6016" fmla="*/ 326301 w 1581150"/>
                <a:gd name="connsiteY6016" fmla="*/ 277481 h 3181350"/>
                <a:gd name="connsiteX6017" fmla="*/ 318396 w 1581150"/>
                <a:gd name="connsiteY6017" fmla="*/ 282625 h 3181350"/>
                <a:gd name="connsiteX6018" fmla="*/ 312776 w 1581150"/>
                <a:gd name="connsiteY6018" fmla="*/ 283482 h 3181350"/>
                <a:gd name="connsiteX6019" fmla="*/ 317729 w 1581150"/>
                <a:gd name="connsiteY6019" fmla="*/ 299484 h 3181350"/>
                <a:gd name="connsiteX6020" fmla="*/ 319920 w 1581150"/>
                <a:gd name="connsiteY6020" fmla="*/ 284339 h 3181350"/>
                <a:gd name="connsiteX6021" fmla="*/ 336969 w 1581150"/>
                <a:gd name="connsiteY6021" fmla="*/ 278815 h 3181350"/>
                <a:gd name="connsiteX6022" fmla="*/ 317729 w 1581150"/>
                <a:gd name="connsiteY6022" fmla="*/ 299484 h 3181350"/>
                <a:gd name="connsiteX6023" fmla="*/ 322206 w 1581150"/>
                <a:gd name="connsiteY6023" fmla="*/ 318534 h 3181350"/>
                <a:gd name="connsiteX6024" fmla="*/ 332207 w 1581150"/>
                <a:gd name="connsiteY6024" fmla="*/ 324440 h 3181350"/>
                <a:gd name="connsiteX6025" fmla="*/ 322206 w 1581150"/>
                <a:gd name="connsiteY6025" fmla="*/ 318534 h 3181350"/>
                <a:gd name="connsiteX6026" fmla="*/ 324206 w 1581150"/>
                <a:gd name="connsiteY6026" fmla="*/ 380256 h 3181350"/>
                <a:gd name="connsiteX6027" fmla="*/ 321063 w 1581150"/>
                <a:gd name="connsiteY6027" fmla="*/ 376827 h 3181350"/>
                <a:gd name="connsiteX6028" fmla="*/ 333826 w 1581150"/>
                <a:gd name="connsiteY6028" fmla="*/ 363016 h 3181350"/>
                <a:gd name="connsiteX6029" fmla="*/ 339160 w 1581150"/>
                <a:gd name="connsiteY6029" fmla="*/ 363683 h 3181350"/>
                <a:gd name="connsiteX6030" fmla="*/ 340017 w 1581150"/>
                <a:gd name="connsiteY6030" fmla="*/ 369969 h 3181350"/>
                <a:gd name="connsiteX6031" fmla="*/ 334493 w 1581150"/>
                <a:gd name="connsiteY6031" fmla="*/ 370826 h 3181350"/>
                <a:gd name="connsiteX6032" fmla="*/ 341160 w 1581150"/>
                <a:gd name="connsiteY6032" fmla="*/ 387019 h 3181350"/>
                <a:gd name="connsiteX6033" fmla="*/ 324206 w 1581150"/>
                <a:gd name="connsiteY6033" fmla="*/ 380256 h 3181350"/>
                <a:gd name="connsiteX6034" fmla="*/ 328397 w 1581150"/>
                <a:gd name="connsiteY6034" fmla="*/ 363873 h 3181350"/>
                <a:gd name="connsiteX6035" fmla="*/ 335255 w 1581150"/>
                <a:gd name="connsiteY6035" fmla="*/ 353967 h 3181350"/>
                <a:gd name="connsiteX6036" fmla="*/ 327730 w 1581150"/>
                <a:gd name="connsiteY6036" fmla="*/ 356063 h 3181350"/>
                <a:gd name="connsiteX6037" fmla="*/ 329730 w 1581150"/>
                <a:gd name="connsiteY6037" fmla="*/ 342442 h 3181350"/>
                <a:gd name="connsiteX6038" fmla="*/ 336779 w 1581150"/>
                <a:gd name="connsiteY6038" fmla="*/ 343299 h 3181350"/>
                <a:gd name="connsiteX6039" fmla="*/ 342113 w 1581150"/>
                <a:gd name="connsiteY6039" fmla="*/ 343966 h 3181350"/>
                <a:gd name="connsiteX6040" fmla="*/ 335445 w 1581150"/>
                <a:gd name="connsiteY6040" fmla="*/ 352348 h 3181350"/>
                <a:gd name="connsiteX6041" fmla="*/ 338779 w 1581150"/>
                <a:gd name="connsiteY6041" fmla="*/ 354348 h 3181350"/>
                <a:gd name="connsiteX6042" fmla="*/ 347352 w 1581150"/>
                <a:gd name="connsiteY6042" fmla="*/ 344633 h 3181350"/>
                <a:gd name="connsiteX6043" fmla="*/ 344970 w 1581150"/>
                <a:gd name="connsiteY6043" fmla="*/ 348919 h 3181350"/>
                <a:gd name="connsiteX6044" fmla="*/ 350495 w 1581150"/>
                <a:gd name="connsiteY6044" fmla="*/ 348062 h 3181350"/>
                <a:gd name="connsiteX6045" fmla="*/ 352495 w 1581150"/>
                <a:gd name="connsiteY6045" fmla="*/ 359111 h 3181350"/>
                <a:gd name="connsiteX6046" fmla="*/ 328397 w 1581150"/>
                <a:gd name="connsiteY6046" fmla="*/ 363873 h 3181350"/>
                <a:gd name="connsiteX6047" fmla="*/ 359639 w 1581150"/>
                <a:gd name="connsiteY6047" fmla="*/ 321582 h 3181350"/>
                <a:gd name="connsiteX6048" fmla="*/ 351638 w 1581150"/>
                <a:gd name="connsiteY6048" fmla="*/ 314438 h 3181350"/>
                <a:gd name="connsiteX6049" fmla="*/ 351162 w 1581150"/>
                <a:gd name="connsiteY6049" fmla="*/ 305104 h 3181350"/>
                <a:gd name="connsiteX6050" fmla="*/ 373069 w 1581150"/>
                <a:gd name="connsiteY6050" fmla="*/ 303199 h 3181350"/>
                <a:gd name="connsiteX6051" fmla="*/ 359639 w 1581150"/>
                <a:gd name="connsiteY6051" fmla="*/ 321582 h 3181350"/>
                <a:gd name="connsiteX6052" fmla="*/ 367735 w 1581150"/>
                <a:gd name="connsiteY6052" fmla="*/ 377970 h 3181350"/>
                <a:gd name="connsiteX6053" fmla="*/ 372593 w 1581150"/>
                <a:gd name="connsiteY6053" fmla="*/ 369302 h 3181350"/>
                <a:gd name="connsiteX6054" fmla="*/ 376593 w 1581150"/>
                <a:gd name="connsiteY6054" fmla="*/ 379018 h 3181350"/>
                <a:gd name="connsiteX6055" fmla="*/ 367735 w 1581150"/>
                <a:gd name="connsiteY6055" fmla="*/ 377970 h 3181350"/>
                <a:gd name="connsiteX6056" fmla="*/ 383356 w 1581150"/>
                <a:gd name="connsiteY6056" fmla="*/ 395306 h 3181350"/>
                <a:gd name="connsiteX6057" fmla="*/ 374974 w 1581150"/>
                <a:gd name="connsiteY6057" fmla="*/ 391210 h 3181350"/>
                <a:gd name="connsiteX6058" fmla="*/ 381832 w 1581150"/>
                <a:gd name="connsiteY6058" fmla="*/ 393591 h 3181350"/>
                <a:gd name="connsiteX6059" fmla="*/ 385737 w 1581150"/>
                <a:gd name="connsiteY6059" fmla="*/ 378732 h 3181350"/>
                <a:gd name="connsiteX6060" fmla="*/ 383356 w 1581150"/>
                <a:gd name="connsiteY6060" fmla="*/ 395306 h 3181350"/>
                <a:gd name="connsiteX6061" fmla="*/ 381070 w 1581150"/>
                <a:gd name="connsiteY6061" fmla="*/ 511987 h 3181350"/>
                <a:gd name="connsiteX6062" fmla="*/ 384975 w 1581150"/>
                <a:gd name="connsiteY6062" fmla="*/ 497128 h 3181350"/>
                <a:gd name="connsiteX6063" fmla="*/ 384785 w 1581150"/>
                <a:gd name="connsiteY6063" fmla="*/ 510939 h 3181350"/>
                <a:gd name="connsiteX6064" fmla="*/ 381070 w 1581150"/>
                <a:gd name="connsiteY6064" fmla="*/ 511987 h 3181350"/>
                <a:gd name="connsiteX6065" fmla="*/ 348399 w 1581150"/>
                <a:gd name="connsiteY6065" fmla="*/ 559136 h 3181350"/>
                <a:gd name="connsiteX6066" fmla="*/ 350495 w 1581150"/>
                <a:gd name="connsiteY6066" fmla="*/ 556183 h 3181350"/>
                <a:gd name="connsiteX6067" fmla="*/ 347256 w 1581150"/>
                <a:gd name="connsiteY6067" fmla="*/ 549706 h 3181350"/>
                <a:gd name="connsiteX6068" fmla="*/ 360782 w 1581150"/>
                <a:gd name="connsiteY6068" fmla="*/ 541229 h 3181350"/>
                <a:gd name="connsiteX6069" fmla="*/ 357924 w 1581150"/>
                <a:gd name="connsiteY6069" fmla="*/ 535990 h 3181350"/>
                <a:gd name="connsiteX6070" fmla="*/ 359163 w 1581150"/>
                <a:gd name="connsiteY6070" fmla="*/ 535799 h 3181350"/>
                <a:gd name="connsiteX6071" fmla="*/ 359353 w 1581150"/>
                <a:gd name="connsiteY6071" fmla="*/ 536371 h 3181350"/>
                <a:gd name="connsiteX6072" fmla="*/ 361449 w 1581150"/>
                <a:gd name="connsiteY6072" fmla="*/ 535704 h 3181350"/>
                <a:gd name="connsiteX6073" fmla="*/ 361544 w 1581150"/>
                <a:gd name="connsiteY6073" fmla="*/ 535704 h 3181350"/>
                <a:gd name="connsiteX6074" fmla="*/ 368021 w 1581150"/>
                <a:gd name="connsiteY6074" fmla="*/ 541133 h 3181350"/>
                <a:gd name="connsiteX6075" fmla="*/ 362973 w 1581150"/>
                <a:gd name="connsiteY6075" fmla="*/ 551325 h 3181350"/>
                <a:gd name="connsiteX6076" fmla="*/ 377546 w 1581150"/>
                <a:gd name="connsiteY6076" fmla="*/ 537800 h 3181350"/>
                <a:gd name="connsiteX6077" fmla="*/ 380689 w 1581150"/>
                <a:gd name="connsiteY6077" fmla="*/ 541229 h 3181350"/>
                <a:gd name="connsiteX6078" fmla="*/ 375641 w 1581150"/>
                <a:gd name="connsiteY6078" fmla="*/ 551420 h 3181350"/>
                <a:gd name="connsiteX6079" fmla="*/ 374307 w 1581150"/>
                <a:gd name="connsiteY6079" fmla="*/ 548182 h 3181350"/>
                <a:gd name="connsiteX6080" fmla="*/ 367926 w 1581150"/>
                <a:gd name="connsiteY6080" fmla="*/ 555135 h 3181350"/>
                <a:gd name="connsiteX6081" fmla="*/ 371069 w 1581150"/>
                <a:gd name="connsiteY6081" fmla="*/ 558564 h 3181350"/>
                <a:gd name="connsiteX6082" fmla="*/ 386118 w 1581150"/>
                <a:gd name="connsiteY6082" fmla="*/ 554278 h 3181350"/>
                <a:gd name="connsiteX6083" fmla="*/ 381451 w 1581150"/>
                <a:gd name="connsiteY6083" fmla="*/ 561422 h 3181350"/>
                <a:gd name="connsiteX6084" fmla="*/ 369164 w 1581150"/>
                <a:gd name="connsiteY6084" fmla="*/ 563993 h 3181350"/>
                <a:gd name="connsiteX6085" fmla="*/ 363639 w 1581150"/>
                <a:gd name="connsiteY6085" fmla="*/ 555802 h 3181350"/>
                <a:gd name="connsiteX6086" fmla="*/ 359353 w 1581150"/>
                <a:gd name="connsiteY6086" fmla="*/ 563422 h 3181350"/>
                <a:gd name="connsiteX6087" fmla="*/ 369545 w 1581150"/>
                <a:gd name="connsiteY6087" fmla="*/ 575233 h 3181350"/>
                <a:gd name="connsiteX6088" fmla="*/ 374974 w 1581150"/>
                <a:gd name="connsiteY6088" fmla="*/ 575138 h 3181350"/>
                <a:gd name="connsiteX6089" fmla="*/ 374498 w 1581150"/>
                <a:gd name="connsiteY6089" fmla="*/ 585329 h 3181350"/>
                <a:gd name="connsiteX6090" fmla="*/ 368973 w 1581150"/>
                <a:gd name="connsiteY6090" fmla="*/ 581615 h 3181350"/>
                <a:gd name="connsiteX6091" fmla="*/ 369069 w 1581150"/>
                <a:gd name="connsiteY6091" fmla="*/ 581615 h 3181350"/>
                <a:gd name="connsiteX6092" fmla="*/ 366783 w 1581150"/>
                <a:gd name="connsiteY6092" fmla="*/ 575804 h 3181350"/>
                <a:gd name="connsiteX6093" fmla="*/ 365544 w 1581150"/>
                <a:gd name="connsiteY6093" fmla="*/ 573423 h 3181350"/>
                <a:gd name="connsiteX6094" fmla="*/ 364592 w 1581150"/>
                <a:gd name="connsiteY6094" fmla="*/ 568661 h 3181350"/>
                <a:gd name="connsiteX6095" fmla="*/ 356115 w 1581150"/>
                <a:gd name="connsiteY6095" fmla="*/ 571232 h 3181350"/>
                <a:gd name="connsiteX6096" fmla="*/ 356972 w 1581150"/>
                <a:gd name="connsiteY6096" fmla="*/ 569423 h 3181350"/>
                <a:gd name="connsiteX6097" fmla="*/ 354019 w 1581150"/>
                <a:gd name="connsiteY6097" fmla="*/ 569613 h 3181350"/>
                <a:gd name="connsiteX6098" fmla="*/ 357448 w 1581150"/>
                <a:gd name="connsiteY6098" fmla="*/ 565041 h 3181350"/>
                <a:gd name="connsiteX6099" fmla="*/ 339922 w 1581150"/>
                <a:gd name="connsiteY6099" fmla="*/ 558088 h 3181350"/>
                <a:gd name="connsiteX6100" fmla="*/ 340113 w 1581150"/>
                <a:gd name="connsiteY6100" fmla="*/ 557135 h 3181350"/>
                <a:gd name="connsiteX6101" fmla="*/ 348399 w 1581150"/>
                <a:gd name="connsiteY6101" fmla="*/ 559136 h 3181350"/>
                <a:gd name="connsiteX6102" fmla="*/ 345732 w 1581150"/>
                <a:gd name="connsiteY6102" fmla="*/ 544753 h 3181350"/>
                <a:gd name="connsiteX6103" fmla="*/ 341446 w 1581150"/>
                <a:gd name="connsiteY6103" fmla="*/ 552373 h 3181350"/>
                <a:gd name="connsiteX6104" fmla="*/ 339541 w 1581150"/>
                <a:gd name="connsiteY6104" fmla="*/ 553516 h 3181350"/>
                <a:gd name="connsiteX6105" fmla="*/ 339351 w 1581150"/>
                <a:gd name="connsiteY6105" fmla="*/ 551420 h 3181350"/>
                <a:gd name="connsiteX6106" fmla="*/ 336398 w 1581150"/>
                <a:gd name="connsiteY6106" fmla="*/ 549134 h 3181350"/>
                <a:gd name="connsiteX6107" fmla="*/ 345732 w 1581150"/>
                <a:gd name="connsiteY6107" fmla="*/ 544753 h 3181350"/>
                <a:gd name="connsiteX6108" fmla="*/ 336493 w 1581150"/>
                <a:gd name="connsiteY6108" fmla="*/ 545705 h 3181350"/>
                <a:gd name="connsiteX6109" fmla="*/ 327540 w 1581150"/>
                <a:gd name="connsiteY6109" fmla="*/ 541895 h 3181350"/>
                <a:gd name="connsiteX6110" fmla="*/ 336493 w 1581150"/>
                <a:gd name="connsiteY6110" fmla="*/ 545705 h 3181350"/>
                <a:gd name="connsiteX6111" fmla="*/ 258960 w 1581150"/>
                <a:gd name="connsiteY6111" fmla="*/ 746492 h 3181350"/>
                <a:gd name="connsiteX6112" fmla="*/ 268104 w 1581150"/>
                <a:gd name="connsiteY6112" fmla="*/ 747159 h 3181350"/>
                <a:gd name="connsiteX6113" fmla="*/ 271723 w 1581150"/>
                <a:gd name="connsiteY6113" fmla="*/ 753922 h 3181350"/>
                <a:gd name="connsiteX6114" fmla="*/ 272485 w 1581150"/>
                <a:gd name="connsiteY6114" fmla="*/ 755256 h 3181350"/>
                <a:gd name="connsiteX6115" fmla="*/ 272676 w 1581150"/>
                <a:gd name="connsiteY6115" fmla="*/ 754017 h 3181350"/>
                <a:gd name="connsiteX6116" fmla="*/ 278581 w 1581150"/>
                <a:gd name="connsiteY6116" fmla="*/ 754303 h 3181350"/>
                <a:gd name="connsiteX6117" fmla="*/ 279629 w 1581150"/>
                <a:gd name="connsiteY6117" fmla="*/ 756113 h 3181350"/>
                <a:gd name="connsiteX6118" fmla="*/ 279629 w 1581150"/>
                <a:gd name="connsiteY6118" fmla="*/ 754779 h 3181350"/>
                <a:gd name="connsiteX6119" fmla="*/ 282105 w 1581150"/>
                <a:gd name="connsiteY6119" fmla="*/ 757541 h 3181350"/>
                <a:gd name="connsiteX6120" fmla="*/ 265627 w 1581150"/>
                <a:gd name="connsiteY6120" fmla="*/ 756303 h 3181350"/>
                <a:gd name="connsiteX6121" fmla="*/ 258960 w 1581150"/>
                <a:gd name="connsiteY6121" fmla="*/ 746492 h 3181350"/>
                <a:gd name="connsiteX6122" fmla="*/ 273819 w 1581150"/>
                <a:gd name="connsiteY6122" fmla="*/ 770877 h 3181350"/>
                <a:gd name="connsiteX6123" fmla="*/ 272866 w 1581150"/>
                <a:gd name="connsiteY6123" fmla="*/ 765352 h 3181350"/>
                <a:gd name="connsiteX6124" fmla="*/ 277343 w 1581150"/>
                <a:gd name="connsiteY6124" fmla="*/ 767447 h 3181350"/>
                <a:gd name="connsiteX6125" fmla="*/ 273819 w 1581150"/>
                <a:gd name="connsiteY6125" fmla="*/ 770877 h 3181350"/>
                <a:gd name="connsiteX6126" fmla="*/ 286868 w 1581150"/>
                <a:gd name="connsiteY6126" fmla="*/ 782783 h 3181350"/>
                <a:gd name="connsiteX6127" fmla="*/ 287725 w 1581150"/>
                <a:gd name="connsiteY6127" fmla="*/ 780211 h 3181350"/>
                <a:gd name="connsiteX6128" fmla="*/ 285915 w 1581150"/>
                <a:gd name="connsiteY6128" fmla="*/ 779544 h 3181350"/>
                <a:gd name="connsiteX6129" fmla="*/ 288868 w 1581150"/>
                <a:gd name="connsiteY6129" fmla="*/ 778877 h 3181350"/>
                <a:gd name="connsiteX6130" fmla="*/ 286868 w 1581150"/>
                <a:gd name="connsiteY6130" fmla="*/ 782783 h 3181350"/>
                <a:gd name="connsiteX6131" fmla="*/ 295726 w 1581150"/>
                <a:gd name="connsiteY6131" fmla="*/ 772877 h 3181350"/>
                <a:gd name="connsiteX6132" fmla="*/ 308490 w 1581150"/>
                <a:gd name="connsiteY6132" fmla="*/ 774401 h 3181350"/>
                <a:gd name="connsiteX6133" fmla="*/ 311061 w 1581150"/>
                <a:gd name="connsiteY6133" fmla="*/ 778782 h 3181350"/>
                <a:gd name="connsiteX6134" fmla="*/ 295726 w 1581150"/>
                <a:gd name="connsiteY6134" fmla="*/ 772877 h 3181350"/>
                <a:gd name="connsiteX6135" fmla="*/ 342970 w 1581150"/>
                <a:gd name="connsiteY6135" fmla="*/ 854887 h 3181350"/>
                <a:gd name="connsiteX6136" fmla="*/ 343065 w 1581150"/>
                <a:gd name="connsiteY6136" fmla="*/ 854315 h 3181350"/>
                <a:gd name="connsiteX6137" fmla="*/ 348495 w 1581150"/>
                <a:gd name="connsiteY6137" fmla="*/ 853744 h 3181350"/>
                <a:gd name="connsiteX6138" fmla="*/ 342970 w 1581150"/>
                <a:gd name="connsiteY6138" fmla="*/ 854887 h 3181350"/>
                <a:gd name="connsiteX6139" fmla="*/ 349733 w 1581150"/>
                <a:gd name="connsiteY6139" fmla="*/ 864507 h 3181350"/>
                <a:gd name="connsiteX6140" fmla="*/ 349828 w 1581150"/>
                <a:gd name="connsiteY6140" fmla="*/ 865174 h 3181350"/>
                <a:gd name="connsiteX6141" fmla="*/ 348780 w 1581150"/>
                <a:gd name="connsiteY6141" fmla="*/ 864793 h 3181350"/>
                <a:gd name="connsiteX6142" fmla="*/ 349733 w 1581150"/>
                <a:gd name="connsiteY6142" fmla="*/ 864507 h 3181350"/>
                <a:gd name="connsiteX6143" fmla="*/ 349542 w 1581150"/>
                <a:gd name="connsiteY6143" fmla="*/ 884891 h 3181350"/>
                <a:gd name="connsiteX6144" fmla="*/ 349923 w 1581150"/>
                <a:gd name="connsiteY6144" fmla="*/ 881843 h 3181350"/>
                <a:gd name="connsiteX6145" fmla="*/ 354876 w 1581150"/>
                <a:gd name="connsiteY6145" fmla="*/ 882510 h 3181350"/>
                <a:gd name="connsiteX6146" fmla="*/ 354972 w 1581150"/>
                <a:gd name="connsiteY6146" fmla="*/ 884033 h 3181350"/>
                <a:gd name="connsiteX6147" fmla="*/ 355353 w 1581150"/>
                <a:gd name="connsiteY6147" fmla="*/ 883557 h 3181350"/>
                <a:gd name="connsiteX6148" fmla="*/ 355638 w 1581150"/>
                <a:gd name="connsiteY6148" fmla="*/ 884605 h 3181350"/>
                <a:gd name="connsiteX6149" fmla="*/ 350019 w 1581150"/>
                <a:gd name="connsiteY6149" fmla="*/ 885748 h 3181350"/>
                <a:gd name="connsiteX6150" fmla="*/ 356686 w 1581150"/>
                <a:gd name="connsiteY6150" fmla="*/ 891082 h 3181350"/>
                <a:gd name="connsiteX6151" fmla="*/ 353638 w 1581150"/>
                <a:gd name="connsiteY6151" fmla="*/ 893177 h 3181350"/>
                <a:gd name="connsiteX6152" fmla="*/ 350971 w 1581150"/>
                <a:gd name="connsiteY6152" fmla="*/ 886700 h 3181350"/>
                <a:gd name="connsiteX6153" fmla="*/ 348685 w 1581150"/>
                <a:gd name="connsiteY6153" fmla="*/ 887843 h 3181350"/>
                <a:gd name="connsiteX6154" fmla="*/ 350019 w 1581150"/>
                <a:gd name="connsiteY6154" fmla="*/ 885748 h 3181350"/>
                <a:gd name="connsiteX6155" fmla="*/ 348876 w 1581150"/>
                <a:gd name="connsiteY6155" fmla="*/ 884891 h 3181350"/>
                <a:gd name="connsiteX6156" fmla="*/ 349542 w 1581150"/>
                <a:gd name="connsiteY6156" fmla="*/ 884891 h 3181350"/>
                <a:gd name="connsiteX6157" fmla="*/ 345161 w 1581150"/>
                <a:gd name="connsiteY6157" fmla="*/ 896130 h 3181350"/>
                <a:gd name="connsiteX6158" fmla="*/ 337255 w 1581150"/>
                <a:gd name="connsiteY6158" fmla="*/ 899845 h 3181350"/>
                <a:gd name="connsiteX6159" fmla="*/ 345161 w 1581150"/>
                <a:gd name="connsiteY6159" fmla="*/ 896130 h 3181350"/>
                <a:gd name="connsiteX6160" fmla="*/ 333159 w 1581150"/>
                <a:gd name="connsiteY6160" fmla="*/ 898226 h 3181350"/>
                <a:gd name="connsiteX6161" fmla="*/ 335350 w 1581150"/>
                <a:gd name="connsiteY6161" fmla="*/ 899369 h 3181350"/>
                <a:gd name="connsiteX6162" fmla="*/ 334398 w 1581150"/>
                <a:gd name="connsiteY6162" fmla="*/ 899940 h 3181350"/>
                <a:gd name="connsiteX6163" fmla="*/ 333159 w 1581150"/>
                <a:gd name="connsiteY6163" fmla="*/ 898226 h 3181350"/>
                <a:gd name="connsiteX6164" fmla="*/ 326111 w 1581150"/>
                <a:gd name="connsiteY6164" fmla="*/ 926515 h 3181350"/>
                <a:gd name="connsiteX6165" fmla="*/ 323634 w 1581150"/>
                <a:gd name="connsiteY6165" fmla="*/ 926324 h 3181350"/>
                <a:gd name="connsiteX6166" fmla="*/ 326111 w 1581150"/>
                <a:gd name="connsiteY6166" fmla="*/ 926515 h 3181350"/>
                <a:gd name="connsiteX6167" fmla="*/ 321348 w 1581150"/>
                <a:gd name="connsiteY6167" fmla="*/ 925086 h 3181350"/>
                <a:gd name="connsiteX6168" fmla="*/ 320396 w 1581150"/>
                <a:gd name="connsiteY6168" fmla="*/ 924324 h 3181350"/>
                <a:gd name="connsiteX6169" fmla="*/ 321539 w 1581150"/>
                <a:gd name="connsiteY6169" fmla="*/ 928229 h 3181350"/>
                <a:gd name="connsiteX6170" fmla="*/ 315538 w 1581150"/>
                <a:gd name="connsiteY6170" fmla="*/ 928801 h 3181350"/>
                <a:gd name="connsiteX6171" fmla="*/ 308966 w 1581150"/>
                <a:gd name="connsiteY6171" fmla="*/ 917276 h 3181350"/>
                <a:gd name="connsiteX6172" fmla="*/ 321348 w 1581150"/>
                <a:gd name="connsiteY6172" fmla="*/ 925086 h 3181350"/>
                <a:gd name="connsiteX6173" fmla="*/ 305442 w 1581150"/>
                <a:gd name="connsiteY6173" fmla="*/ 915466 h 3181350"/>
                <a:gd name="connsiteX6174" fmla="*/ 294202 w 1581150"/>
                <a:gd name="connsiteY6174" fmla="*/ 917752 h 3181350"/>
                <a:gd name="connsiteX6175" fmla="*/ 305442 w 1581150"/>
                <a:gd name="connsiteY6175" fmla="*/ 915466 h 3181350"/>
                <a:gd name="connsiteX6176" fmla="*/ 268580 w 1581150"/>
                <a:gd name="connsiteY6176" fmla="*/ 939564 h 3181350"/>
                <a:gd name="connsiteX6177" fmla="*/ 258293 w 1581150"/>
                <a:gd name="connsiteY6177" fmla="*/ 954614 h 3181350"/>
                <a:gd name="connsiteX6178" fmla="*/ 253245 w 1581150"/>
                <a:gd name="connsiteY6178" fmla="*/ 947946 h 3181350"/>
                <a:gd name="connsiteX6179" fmla="*/ 243815 w 1581150"/>
                <a:gd name="connsiteY6179" fmla="*/ 950423 h 3181350"/>
                <a:gd name="connsiteX6180" fmla="*/ 238671 w 1581150"/>
                <a:gd name="connsiteY6180" fmla="*/ 945279 h 3181350"/>
                <a:gd name="connsiteX6181" fmla="*/ 246577 w 1581150"/>
                <a:gd name="connsiteY6181" fmla="*/ 938040 h 3181350"/>
                <a:gd name="connsiteX6182" fmla="*/ 250006 w 1581150"/>
                <a:gd name="connsiteY6182" fmla="*/ 941469 h 3181350"/>
                <a:gd name="connsiteX6183" fmla="*/ 250673 w 1581150"/>
                <a:gd name="connsiteY6183" fmla="*/ 932039 h 3181350"/>
                <a:gd name="connsiteX6184" fmla="*/ 258483 w 1581150"/>
                <a:gd name="connsiteY6184" fmla="*/ 926324 h 3181350"/>
                <a:gd name="connsiteX6185" fmla="*/ 259912 w 1581150"/>
                <a:gd name="connsiteY6185" fmla="*/ 932706 h 3181350"/>
                <a:gd name="connsiteX6186" fmla="*/ 255912 w 1581150"/>
                <a:gd name="connsiteY6186" fmla="*/ 937088 h 3181350"/>
                <a:gd name="connsiteX6187" fmla="*/ 268580 w 1581150"/>
                <a:gd name="connsiteY6187" fmla="*/ 939564 h 3181350"/>
                <a:gd name="connsiteX6188" fmla="*/ 277819 w 1581150"/>
                <a:gd name="connsiteY6188" fmla="*/ 940231 h 3181350"/>
                <a:gd name="connsiteX6189" fmla="*/ 268294 w 1581150"/>
                <a:gd name="connsiteY6189" fmla="*/ 944231 h 3181350"/>
                <a:gd name="connsiteX6190" fmla="*/ 277819 w 1581150"/>
                <a:gd name="connsiteY6190" fmla="*/ 940231 h 3181350"/>
                <a:gd name="connsiteX6191" fmla="*/ 250197 w 1581150"/>
                <a:gd name="connsiteY6191" fmla="*/ 964996 h 3181350"/>
                <a:gd name="connsiteX6192" fmla="*/ 245148 w 1581150"/>
                <a:gd name="connsiteY6192" fmla="*/ 958329 h 3181350"/>
                <a:gd name="connsiteX6193" fmla="*/ 250197 w 1581150"/>
                <a:gd name="connsiteY6193" fmla="*/ 964996 h 3181350"/>
                <a:gd name="connsiteX6194" fmla="*/ 255531 w 1581150"/>
                <a:gd name="connsiteY6194" fmla="*/ 911751 h 3181350"/>
                <a:gd name="connsiteX6195" fmla="*/ 254578 w 1581150"/>
                <a:gd name="connsiteY6195" fmla="*/ 914894 h 3181350"/>
                <a:gd name="connsiteX6196" fmla="*/ 254007 w 1581150"/>
                <a:gd name="connsiteY6196" fmla="*/ 913275 h 3181350"/>
                <a:gd name="connsiteX6197" fmla="*/ 255531 w 1581150"/>
                <a:gd name="connsiteY6197" fmla="*/ 911751 h 3181350"/>
                <a:gd name="connsiteX6198" fmla="*/ 247530 w 1581150"/>
                <a:gd name="connsiteY6198" fmla="*/ 925372 h 3181350"/>
                <a:gd name="connsiteX6199" fmla="*/ 236385 w 1581150"/>
                <a:gd name="connsiteY6199" fmla="*/ 926134 h 3181350"/>
                <a:gd name="connsiteX6200" fmla="*/ 247530 w 1581150"/>
                <a:gd name="connsiteY6200" fmla="*/ 925372 h 3181350"/>
                <a:gd name="connsiteX6201" fmla="*/ 235147 w 1581150"/>
                <a:gd name="connsiteY6201" fmla="*/ 903560 h 3181350"/>
                <a:gd name="connsiteX6202" fmla="*/ 233433 w 1581150"/>
                <a:gd name="connsiteY6202" fmla="*/ 903655 h 3181350"/>
                <a:gd name="connsiteX6203" fmla="*/ 235147 w 1581150"/>
                <a:gd name="connsiteY6203" fmla="*/ 903560 h 3181350"/>
                <a:gd name="connsiteX6204" fmla="*/ 241434 w 1581150"/>
                <a:gd name="connsiteY6204" fmla="*/ 907560 h 3181350"/>
                <a:gd name="connsiteX6205" fmla="*/ 240576 w 1581150"/>
                <a:gd name="connsiteY6205" fmla="*/ 904798 h 3181350"/>
                <a:gd name="connsiteX6206" fmla="*/ 245529 w 1581150"/>
                <a:gd name="connsiteY6206" fmla="*/ 905274 h 3181350"/>
                <a:gd name="connsiteX6207" fmla="*/ 241434 w 1581150"/>
                <a:gd name="connsiteY6207" fmla="*/ 907560 h 3181350"/>
                <a:gd name="connsiteX6208" fmla="*/ 248482 w 1581150"/>
                <a:gd name="connsiteY6208" fmla="*/ 907274 h 3181350"/>
                <a:gd name="connsiteX6209" fmla="*/ 248958 w 1581150"/>
                <a:gd name="connsiteY6209" fmla="*/ 904988 h 3181350"/>
                <a:gd name="connsiteX6210" fmla="*/ 248482 w 1581150"/>
                <a:gd name="connsiteY6210" fmla="*/ 904893 h 3181350"/>
                <a:gd name="connsiteX6211" fmla="*/ 249244 w 1581150"/>
                <a:gd name="connsiteY6211" fmla="*/ 904798 h 3181350"/>
                <a:gd name="connsiteX6212" fmla="*/ 248482 w 1581150"/>
                <a:gd name="connsiteY6212" fmla="*/ 907274 h 3181350"/>
                <a:gd name="connsiteX6213" fmla="*/ 247720 w 1581150"/>
                <a:gd name="connsiteY6213" fmla="*/ 890701 h 3181350"/>
                <a:gd name="connsiteX6214" fmla="*/ 247149 w 1581150"/>
                <a:gd name="connsiteY6214" fmla="*/ 893082 h 3181350"/>
                <a:gd name="connsiteX6215" fmla="*/ 244482 w 1581150"/>
                <a:gd name="connsiteY6215" fmla="*/ 890606 h 3181350"/>
                <a:gd name="connsiteX6216" fmla="*/ 247720 w 1581150"/>
                <a:gd name="connsiteY6216" fmla="*/ 890701 h 3181350"/>
                <a:gd name="connsiteX6217" fmla="*/ 242481 w 1581150"/>
                <a:gd name="connsiteY6217" fmla="*/ 893463 h 3181350"/>
                <a:gd name="connsiteX6218" fmla="*/ 247530 w 1581150"/>
                <a:gd name="connsiteY6218" fmla="*/ 898226 h 3181350"/>
                <a:gd name="connsiteX6219" fmla="*/ 248006 w 1581150"/>
                <a:gd name="connsiteY6219" fmla="*/ 901464 h 3181350"/>
                <a:gd name="connsiteX6220" fmla="*/ 244101 w 1581150"/>
                <a:gd name="connsiteY6220" fmla="*/ 904036 h 3181350"/>
                <a:gd name="connsiteX6221" fmla="*/ 237052 w 1581150"/>
                <a:gd name="connsiteY6221" fmla="*/ 897749 h 3181350"/>
                <a:gd name="connsiteX6222" fmla="*/ 242481 w 1581150"/>
                <a:gd name="connsiteY6222" fmla="*/ 893463 h 3181350"/>
                <a:gd name="connsiteX6223" fmla="*/ 212763 w 1581150"/>
                <a:gd name="connsiteY6223" fmla="*/ 921181 h 3181350"/>
                <a:gd name="connsiteX6224" fmla="*/ 220574 w 1581150"/>
                <a:gd name="connsiteY6224" fmla="*/ 915466 h 3181350"/>
                <a:gd name="connsiteX6225" fmla="*/ 212763 w 1581150"/>
                <a:gd name="connsiteY6225" fmla="*/ 921181 h 3181350"/>
                <a:gd name="connsiteX6226" fmla="*/ 215240 w 1581150"/>
                <a:gd name="connsiteY6226" fmla="*/ 913561 h 3181350"/>
                <a:gd name="connsiteX6227" fmla="*/ 227051 w 1581150"/>
                <a:gd name="connsiteY6227" fmla="*/ 903369 h 3181350"/>
                <a:gd name="connsiteX6228" fmla="*/ 215240 w 1581150"/>
                <a:gd name="connsiteY6228" fmla="*/ 913561 h 3181350"/>
                <a:gd name="connsiteX6229" fmla="*/ 227813 w 1581150"/>
                <a:gd name="connsiteY6229" fmla="*/ 896130 h 3181350"/>
                <a:gd name="connsiteX6230" fmla="*/ 228289 w 1581150"/>
                <a:gd name="connsiteY6230" fmla="*/ 901083 h 3181350"/>
                <a:gd name="connsiteX6231" fmla="*/ 227146 w 1581150"/>
                <a:gd name="connsiteY6231" fmla="*/ 901750 h 3181350"/>
                <a:gd name="connsiteX6232" fmla="*/ 227813 w 1581150"/>
                <a:gd name="connsiteY6232" fmla="*/ 896130 h 3181350"/>
                <a:gd name="connsiteX6233" fmla="*/ 224479 w 1581150"/>
                <a:gd name="connsiteY6233" fmla="*/ 963091 h 3181350"/>
                <a:gd name="connsiteX6234" fmla="*/ 206858 w 1581150"/>
                <a:gd name="connsiteY6234" fmla="*/ 955090 h 3181350"/>
                <a:gd name="connsiteX6235" fmla="*/ 208191 w 1581150"/>
                <a:gd name="connsiteY6235" fmla="*/ 953375 h 3181350"/>
                <a:gd name="connsiteX6236" fmla="*/ 205524 w 1581150"/>
                <a:gd name="connsiteY6236" fmla="*/ 953090 h 3181350"/>
                <a:gd name="connsiteX6237" fmla="*/ 204953 w 1581150"/>
                <a:gd name="connsiteY6237" fmla="*/ 952137 h 3181350"/>
                <a:gd name="connsiteX6238" fmla="*/ 218002 w 1581150"/>
                <a:gd name="connsiteY6238" fmla="*/ 949946 h 3181350"/>
                <a:gd name="connsiteX6239" fmla="*/ 224479 w 1581150"/>
                <a:gd name="connsiteY6239" fmla="*/ 963091 h 3181350"/>
                <a:gd name="connsiteX6240" fmla="*/ 226670 w 1581150"/>
                <a:gd name="connsiteY6240" fmla="*/ 958519 h 3181350"/>
                <a:gd name="connsiteX6241" fmla="*/ 242005 w 1581150"/>
                <a:gd name="connsiteY6241" fmla="*/ 950232 h 3181350"/>
                <a:gd name="connsiteX6242" fmla="*/ 241434 w 1581150"/>
                <a:gd name="connsiteY6242" fmla="*/ 958043 h 3181350"/>
                <a:gd name="connsiteX6243" fmla="*/ 233623 w 1581150"/>
                <a:gd name="connsiteY6243" fmla="*/ 963758 h 3181350"/>
                <a:gd name="connsiteX6244" fmla="*/ 226670 w 1581150"/>
                <a:gd name="connsiteY6244" fmla="*/ 958519 h 3181350"/>
                <a:gd name="connsiteX6245" fmla="*/ 238481 w 1581150"/>
                <a:gd name="connsiteY6245" fmla="*/ 991094 h 3181350"/>
                <a:gd name="connsiteX6246" fmla="*/ 237433 w 1581150"/>
                <a:gd name="connsiteY6246" fmla="*/ 987856 h 3181350"/>
                <a:gd name="connsiteX6247" fmla="*/ 235433 w 1581150"/>
                <a:gd name="connsiteY6247" fmla="*/ 987570 h 3181350"/>
                <a:gd name="connsiteX6248" fmla="*/ 241148 w 1581150"/>
                <a:gd name="connsiteY6248" fmla="*/ 986427 h 3181350"/>
                <a:gd name="connsiteX6249" fmla="*/ 238481 w 1581150"/>
                <a:gd name="connsiteY6249" fmla="*/ 991094 h 3181350"/>
                <a:gd name="connsiteX6250" fmla="*/ 238005 w 1581150"/>
                <a:gd name="connsiteY6250" fmla="*/ 979855 h 3181350"/>
                <a:gd name="connsiteX6251" fmla="*/ 238767 w 1581150"/>
                <a:gd name="connsiteY6251" fmla="*/ 968901 h 3181350"/>
                <a:gd name="connsiteX6252" fmla="*/ 260007 w 1581150"/>
                <a:gd name="connsiteY6252" fmla="*/ 956328 h 3181350"/>
                <a:gd name="connsiteX6253" fmla="*/ 268485 w 1581150"/>
                <a:gd name="connsiteY6253" fmla="*/ 966425 h 3181350"/>
                <a:gd name="connsiteX6254" fmla="*/ 238005 w 1581150"/>
                <a:gd name="connsiteY6254" fmla="*/ 979855 h 3181350"/>
                <a:gd name="connsiteX6255" fmla="*/ 283248 w 1581150"/>
                <a:gd name="connsiteY6255" fmla="*/ 965853 h 3181350"/>
                <a:gd name="connsiteX6256" fmla="*/ 278105 w 1581150"/>
                <a:gd name="connsiteY6256" fmla="*/ 960710 h 3181350"/>
                <a:gd name="connsiteX6257" fmla="*/ 275819 w 1581150"/>
                <a:gd name="connsiteY6257" fmla="*/ 966806 h 3181350"/>
                <a:gd name="connsiteX6258" fmla="*/ 268675 w 1581150"/>
                <a:gd name="connsiteY6258" fmla="*/ 964710 h 3181350"/>
                <a:gd name="connsiteX6259" fmla="*/ 267532 w 1581150"/>
                <a:gd name="connsiteY6259" fmla="*/ 955185 h 3181350"/>
                <a:gd name="connsiteX6260" fmla="*/ 283534 w 1581150"/>
                <a:gd name="connsiteY6260" fmla="*/ 962710 h 3181350"/>
                <a:gd name="connsiteX6261" fmla="*/ 293059 w 1581150"/>
                <a:gd name="connsiteY6261" fmla="*/ 958710 h 3181350"/>
                <a:gd name="connsiteX6262" fmla="*/ 283248 w 1581150"/>
                <a:gd name="connsiteY6262" fmla="*/ 965853 h 3181350"/>
                <a:gd name="connsiteX6263" fmla="*/ 296107 w 1581150"/>
                <a:gd name="connsiteY6263" fmla="*/ 941564 h 3181350"/>
                <a:gd name="connsiteX6264" fmla="*/ 290678 w 1581150"/>
                <a:gd name="connsiteY6264" fmla="*/ 939564 h 3181350"/>
                <a:gd name="connsiteX6265" fmla="*/ 289154 w 1581150"/>
                <a:gd name="connsiteY6265" fmla="*/ 934706 h 3181350"/>
                <a:gd name="connsiteX6266" fmla="*/ 279819 w 1581150"/>
                <a:gd name="connsiteY6266" fmla="*/ 935564 h 3181350"/>
                <a:gd name="connsiteX6267" fmla="*/ 269532 w 1581150"/>
                <a:gd name="connsiteY6267" fmla="*/ 925372 h 3181350"/>
                <a:gd name="connsiteX6268" fmla="*/ 271723 w 1581150"/>
                <a:gd name="connsiteY6268" fmla="*/ 920800 h 3181350"/>
                <a:gd name="connsiteX6269" fmla="*/ 289630 w 1581150"/>
                <a:gd name="connsiteY6269" fmla="*/ 928420 h 3181350"/>
                <a:gd name="connsiteX6270" fmla="*/ 296107 w 1581150"/>
                <a:gd name="connsiteY6270" fmla="*/ 941564 h 3181350"/>
                <a:gd name="connsiteX6271" fmla="*/ 284677 w 1581150"/>
                <a:gd name="connsiteY6271" fmla="*/ 921848 h 3181350"/>
                <a:gd name="connsiteX6272" fmla="*/ 306204 w 1581150"/>
                <a:gd name="connsiteY6272" fmla="*/ 929754 h 3181350"/>
                <a:gd name="connsiteX6273" fmla="*/ 284677 w 1581150"/>
                <a:gd name="connsiteY6273" fmla="*/ 921848 h 3181350"/>
                <a:gd name="connsiteX6274" fmla="*/ 301536 w 1581150"/>
                <a:gd name="connsiteY6274" fmla="*/ 943565 h 3181350"/>
                <a:gd name="connsiteX6275" fmla="*/ 308680 w 1581150"/>
                <a:gd name="connsiteY6275" fmla="*/ 945660 h 3181350"/>
                <a:gd name="connsiteX6276" fmla="*/ 313157 w 1581150"/>
                <a:gd name="connsiteY6276" fmla="*/ 934897 h 3181350"/>
                <a:gd name="connsiteX6277" fmla="*/ 319539 w 1581150"/>
                <a:gd name="connsiteY6277" fmla="*/ 937278 h 3181350"/>
                <a:gd name="connsiteX6278" fmla="*/ 314681 w 1581150"/>
                <a:gd name="connsiteY6278" fmla="*/ 951185 h 3181350"/>
                <a:gd name="connsiteX6279" fmla="*/ 313824 w 1581150"/>
                <a:gd name="connsiteY6279" fmla="*/ 951089 h 3181350"/>
                <a:gd name="connsiteX6280" fmla="*/ 313919 w 1581150"/>
                <a:gd name="connsiteY6280" fmla="*/ 949089 h 3181350"/>
                <a:gd name="connsiteX6281" fmla="*/ 306680 w 1581150"/>
                <a:gd name="connsiteY6281" fmla="*/ 946994 h 3181350"/>
                <a:gd name="connsiteX6282" fmla="*/ 305061 w 1581150"/>
                <a:gd name="connsiteY6282" fmla="*/ 951566 h 3181350"/>
                <a:gd name="connsiteX6283" fmla="*/ 303822 w 1581150"/>
                <a:gd name="connsiteY6283" fmla="*/ 951375 h 3181350"/>
                <a:gd name="connsiteX6284" fmla="*/ 302679 w 1581150"/>
                <a:gd name="connsiteY6284" fmla="*/ 946613 h 3181350"/>
                <a:gd name="connsiteX6285" fmla="*/ 304299 w 1581150"/>
                <a:gd name="connsiteY6285" fmla="*/ 952899 h 3181350"/>
                <a:gd name="connsiteX6286" fmla="*/ 302394 w 1581150"/>
                <a:gd name="connsiteY6286" fmla="*/ 954518 h 3181350"/>
                <a:gd name="connsiteX6287" fmla="*/ 301536 w 1581150"/>
                <a:gd name="connsiteY6287" fmla="*/ 943565 h 3181350"/>
                <a:gd name="connsiteX6288" fmla="*/ 320586 w 1581150"/>
                <a:gd name="connsiteY6288" fmla="*/ 961281 h 3181350"/>
                <a:gd name="connsiteX6289" fmla="*/ 321825 w 1581150"/>
                <a:gd name="connsiteY6289" fmla="*/ 962329 h 3181350"/>
                <a:gd name="connsiteX6290" fmla="*/ 315252 w 1581150"/>
                <a:gd name="connsiteY6290" fmla="*/ 962329 h 3181350"/>
                <a:gd name="connsiteX6291" fmla="*/ 317253 w 1581150"/>
                <a:gd name="connsiteY6291" fmla="*/ 959281 h 3181350"/>
                <a:gd name="connsiteX6292" fmla="*/ 310204 w 1581150"/>
                <a:gd name="connsiteY6292" fmla="*/ 958424 h 3181350"/>
                <a:gd name="connsiteX6293" fmla="*/ 318586 w 1581150"/>
                <a:gd name="connsiteY6293" fmla="*/ 950232 h 3181350"/>
                <a:gd name="connsiteX6294" fmla="*/ 323253 w 1581150"/>
                <a:gd name="connsiteY6294" fmla="*/ 955471 h 3181350"/>
                <a:gd name="connsiteX6295" fmla="*/ 325158 w 1581150"/>
                <a:gd name="connsiteY6295" fmla="*/ 952518 h 3181350"/>
                <a:gd name="connsiteX6296" fmla="*/ 330207 w 1581150"/>
                <a:gd name="connsiteY6296" fmla="*/ 956804 h 3181350"/>
                <a:gd name="connsiteX6297" fmla="*/ 334493 w 1581150"/>
                <a:gd name="connsiteY6297" fmla="*/ 949280 h 3181350"/>
                <a:gd name="connsiteX6298" fmla="*/ 332112 w 1581150"/>
                <a:gd name="connsiteY6298" fmla="*/ 947851 h 3181350"/>
                <a:gd name="connsiteX6299" fmla="*/ 342684 w 1581150"/>
                <a:gd name="connsiteY6299" fmla="*/ 943279 h 3181350"/>
                <a:gd name="connsiteX6300" fmla="*/ 338017 w 1581150"/>
                <a:gd name="connsiteY6300" fmla="*/ 951089 h 3181350"/>
                <a:gd name="connsiteX6301" fmla="*/ 345542 w 1581150"/>
                <a:gd name="connsiteY6301" fmla="*/ 948518 h 3181350"/>
                <a:gd name="connsiteX6302" fmla="*/ 346971 w 1581150"/>
                <a:gd name="connsiteY6302" fmla="*/ 954899 h 3181350"/>
                <a:gd name="connsiteX6303" fmla="*/ 361830 w 1581150"/>
                <a:gd name="connsiteY6303" fmla="*/ 952899 h 3181350"/>
                <a:gd name="connsiteX6304" fmla="*/ 362592 w 1581150"/>
                <a:gd name="connsiteY6304" fmla="*/ 947089 h 3181350"/>
                <a:gd name="connsiteX6305" fmla="*/ 364592 w 1581150"/>
                <a:gd name="connsiteY6305" fmla="*/ 947184 h 3181350"/>
                <a:gd name="connsiteX6306" fmla="*/ 367449 w 1581150"/>
                <a:gd name="connsiteY6306" fmla="*/ 950423 h 3181350"/>
                <a:gd name="connsiteX6307" fmla="*/ 361639 w 1581150"/>
                <a:gd name="connsiteY6307" fmla="*/ 954995 h 3181350"/>
                <a:gd name="connsiteX6308" fmla="*/ 354210 w 1581150"/>
                <a:gd name="connsiteY6308" fmla="*/ 955471 h 3181350"/>
                <a:gd name="connsiteX6309" fmla="*/ 361068 w 1581150"/>
                <a:gd name="connsiteY6309" fmla="*/ 962329 h 3181350"/>
                <a:gd name="connsiteX6310" fmla="*/ 357734 w 1581150"/>
                <a:gd name="connsiteY6310" fmla="*/ 962615 h 3181350"/>
                <a:gd name="connsiteX6311" fmla="*/ 356686 w 1581150"/>
                <a:gd name="connsiteY6311" fmla="*/ 961281 h 3181350"/>
                <a:gd name="connsiteX6312" fmla="*/ 349257 w 1581150"/>
                <a:gd name="connsiteY6312" fmla="*/ 962138 h 3181350"/>
                <a:gd name="connsiteX6313" fmla="*/ 343827 w 1581150"/>
                <a:gd name="connsiteY6313" fmla="*/ 960329 h 3181350"/>
                <a:gd name="connsiteX6314" fmla="*/ 336493 w 1581150"/>
                <a:gd name="connsiteY6314" fmla="*/ 951089 h 3181350"/>
                <a:gd name="connsiteX6315" fmla="*/ 332874 w 1581150"/>
                <a:gd name="connsiteY6315" fmla="*/ 957090 h 3181350"/>
                <a:gd name="connsiteX6316" fmla="*/ 331921 w 1581150"/>
                <a:gd name="connsiteY6316" fmla="*/ 956995 h 3181350"/>
                <a:gd name="connsiteX6317" fmla="*/ 331921 w 1581150"/>
                <a:gd name="connsiteY6317" fmla="*/ 957376 h 3181350"/>
                <a:gd name="connsiteX6318" fmla="*/ 320586 w 1581150"/>
                <a:gd name="connsiteY6318" fmla="*/ 961281 h 3181350"/>
                <a:gd name="connsiteX6319" fmla="*/ 325254 w 1581150"/>
                <a:gd name="connsiteY6319" fmla="*/ 981474 h 3181350"/>
                <a:gd name="connsiteX6320" fmla="*/ 324206 w 1581150"/>
                <a:gd name="connsiteY6320" fmla="*/ 976712 h 3181350"/>
                <a:gd name="connsiteX6321" fmla="*/ 327063 w 1581150"/>
                <a:gd name="connsiteY6321" fmla="*/ 978998 h 3181350"/>
                <a:gd name="connsiteX6322" fmla="*/ 325254 w 1581150"/>
                <a:gd name="connsiteY6322" fmla="*/ 981474 h 3181350"/>
                <a:gd name="connsiteX6323" fmla="*/ 327159 w 1581150"/>
                <a:gd name="connsiteY6323" fmla="*/ 1015955 h 3181350"/>
                <a:gd name="connsiteX6324" fmla="*/ 332493 w 1581150"/>
                <a:gd name="connsiteY6324" fmla="*/ 1016621 h 3181350"/>
                <a:gd name="connsiteX6325" fmla="*/ 332588 w 1581150"/>
                <a:gd name="connsiteY6325" fmla="*/ 1026432 h 3181350"/>
                <a:gd name="connsiteX6326" fmla="*/ 330492 w 1581150"/>
                <a:gd name="connsiteY6326" fmla="*/ 1026146 h 3181350"/>
                <a:gd name="connsiteX6327" fmla="*/ 330492 w 1581150"/>
                <a:gd name="connsiteY6327" fmla="*/ 1027194 h 3181350"/>
                <a:gd name="connsiteX6328" fmla="*/ 325920 w 1581150"/>
                <a:gd name="connsiteY6328" fmla="*/ 1025004 h 3181350"/>
                <a:gd name="connsiteX6329" fmla="*/ 327159 w 1581150"/>
                <a:gd name="connsiteY6329" fmla="*/ 1015955 h 3181350"/>
                <a:gd name="connsiteX6330" fmla="*/ 317729 w 1581150"/>
                <a:gd name="connsiteY6330" fmla="*/ 1043958 h 3181350"/>
                <a:gd name="connsiteX6331" fmla="*/ 323634 w 1581150"/>
                <a:gd name="connsiteY6331" fmla="*/ 1027766 h 3181350"/>
                <a:gd name="connsiteX6332" fmla="*/ 321253 w 1581150"/>
                <a:gd name="connsiteY6332" fmla="*/ 1044339 h 3181350"/>
                <a:gd name="connsiteX6333" fmla="*/ 325444 w 1581150"/>
                <a:gd name="connsiteY6333" fmla="*/ 1040243 h 3181350"/>
                <a:gd name="connsiteX6334" fmla="*/ 326587 w 1581150"/>
                <a:gd name="connsiteY6334" fmla="*/ 1044720 h 3181350"/>
                <a:gd name="connsiteX6335" fmla="*/ 325349 w 1581150"/>
                <a:gd name="connsiteY6335" fmla="*/ 1044625 h 3181350"/>
                <a:gd name="connsiteX6336" fmla="*/ 325730 w 1581150"/>
                <a:gd name="connsiteY6336" fmla="*/ 1046625 h 3181350"/>
                <a:gd name="connsiteX6337" fmla="*/ 317729 w 1581150"/>
                <a:gd name="connsiteY6337" fmla="*/ 1043958 h 3181350"/>
                <a:gd name="connsiteX6338" fmla="*/ 329635 w 1581150"/>
                <a:gd name="connsiteY6338" fmla="*/ 1047006 h 3181350"/>
                <a:gd name="connsiteX6339" fmla="*/ 330016 w 1581150"/>
                <a:gd name="connsiteY6339" fmla="*/ 1047006 h 3181350"/>
                <a:gd name="connsiteX6340" fmla="*/ 329921 w 1581150"/>
                <a:gd name="connsiteY6340" fmla="*/ 1048435 h 3181350"/>
                <a:gd name="connsiteX6341" fmla="*/ 329635 w 1581150"/>
                <a:gd name="connsiteY6341" fmla="*/ 1047006 h 3181350"/>
                <a:gd name="connsiteX6342" fmla="*/ 313443 w 1581150"/>
                <a:gd name="connsiteY6342" fmla="*/ 1061865 h 3181350"/>
                <a:gd name="connsiteX6343" fmla="*/ 321634 w 1581150"/>
                <a:gd name="connsiteY6343" fmla="*/ 1073105 h 3181350"/>
                <a:gd name="connsiteX6344" fmla="*/ 323825 w 1581150"/>
                <a:gd name="connsiteY6344" fmla="*/ 1077200 h 3181350"/>
                <a:gd name="connsiteX6345" fmla="*/ 323634 w 1581150"/>
                <a:gd name="connsiteY6345" fmla="*/ 1078534 h 3181350"/>
                <a:gd name="connsiteX6346" fmla="*/ 313443 w 1581150"/>
                <a:gd name="connsiteY6346" fmla="*/ 1061865 h 3181350"/>
                <a:gd name="connsiteX6347" fmla="*/ 340875 w 1581150"/>
                <a:gd name="connsiteY6347" fmla="*/ 1083773 h 3181350"/>
                <a:gd name="connsiteX6348" fmla="*/ 336874 w 1581150"/>
                <a:gd name="connsiteY6348" fmla="*/ 1074057 h 3181350"/>
                <a:gd name="connsiteX6349" fmla="*/ 330873 w 1581150"/>
                <a:gd name="connsiteY6349" fmla="*/ 1079201 h 3181350"/>
                <a:gd name="connsiteX6350" fmla="*/ 326016 w 1581150"/>
                <a:gd name="connsiteY6350" fmla="*/ 1074152 h 3181350"/>
                <a:gd name="connsiteX6351" fmla="*/ 328397 w 1581150"/>
                <a:gd name="connsiteY6351" fmla="*/ 1069866 h 3181350"/>
                <a:gd name="connsiteX6352" fmla="*/ 335922 w 1581150"/>
                <a:gd name="connsiteY6352" fmla="*/ 1067675 h 3181350"/>
                <a:gd name="connsiteX6353" fmla="*/ 337065 w 1581150"/>
                <a:gd name="connsiteY6353" fmla="*/ 1069676 h 3181350"/>
                <a:gd name="connsiteX6354" fmla="*/ 336303 w 1581150"/>
                <a:gd name="connsiteY6354" fmla="*/ 1070628 h 3181350"/>
                <a:gd name="connsiteX6355" fmla="*/ 342494 w 1581150"/>
                <a:gd name="connsiteY6355" fmla="*/ 1071486 h 3181350"/>
                <a:gd name="connsiteX6356" fmla="*/ 342589 w 1581150"/>
                <a:gd name="connsiteY6356" fmla="*/ 1071581 h 3181350"/>
                <a:gd name="connsiteX6357" fmla="*/ 344589 w 1581150"/>
                <a:gd name="connsiteY6357" fmla="*/ 1082630 h 3181350"/>
                <a:gd name="connsiteX6358" fmla="*/ 340875 w 1581150"/>
                <a:gd name="connsiteY6358" fmla="*/ 1083773 h 3181350"/>
                <a:gd name="connsiteX6359" fmla="*/ 349257 w 1581150"/>
                <a:gd name="connsiteY6359" fmla="*/ 1089773 h 3181350"/>
                <a:gd name="connsiteX6360" fmla="*/ 343827 w 1581150"/>
                <a:gd name="connsiteY6360" fmla="*/ 1088726 h 3181350"/>
                <a:gd name="connsiteX6361" fmla="*/ 350590 w 1581150"/>
                <a:gd name="connsiteY6361" fmla="*/ 1073676 h 3181350"/>
                <a:gd name="connsiteX6362" fmla="*/ 358305 w 1581150"/>
                <a:gd name="connsiteY6362" fmla="*/ 1073962 h 3181350"/>
                <a:gd name="connsiteX6363" fmla="*/ 360210 w 1581150"/>
                <a:gd name="connsiteY6363" fmla="*/ 1070533 h 3181350"/>
                <a:gd name="connsiteX6364" fmla="*/ 362401 w 1581150"/>
                <a:gd name="connsiteY6364" fmla="*/ 1072629 h 3181350"/>
                <a:gd name="connsiteX6365" fmla="*/ 352209 w 1581150"/>
                <a:gd name="connsiteY6365" fmla="*/ 1080534 h 3181350"/>
                <a:gd name="connsiteX6366" fmla="*/ 354781 w 1581150"/>
                <a:gd name="connsiteY6366" fmla="*/ 1083963 h 3181350"/>
                <a:gd name="connsiteX6367" fmla="*/ 353733 w 1581150"/>
                <a:gd name="connsiteY6367" fmla="*/ 1086154 h 3181350"/>
                <a:gd name="connsiteX6368" fmla="*/ 354781 w 1581150"/>
                <a:gd name="connsiteY6368" fmla="*/ 1086725 h 3181350"/>
                <a:gd name="connsiteX6369" fmla="*/ 352686 w 1581150"/>
                <a:gd name="connsiteY6369" fmla="*/ 1089773 h 3181350"/>
                <a:gd name="connsiteX6370" fmla="*/ 357543 w 1581150"/>
                <a:gd name="connsiteY6370" fmla="*/ 1087583 h 3181350"/>
                <a:gd name="connsiteX6371" fmla="*/ 361449 w 1581150"/>
                <a:gd name="connsiteY6371" fmla="*/ 1086630 h 3181350"/>
                <a:gd name="connsiteX6372" fmla="*/ 361925 w 1581150"/>
                <a:gd name="connsiteY6372" fmla="*/ 1095488 h 3181350"/>
                <a:gd name="connsiteX6373" fmla="*/ 349257 w 1581150"/>
                <a:gd name="connsiteY6373" fmla="*/ 1089773 h 3181350"/>
                <a:gd name="connsiteX6374" fmla="*/ 362592 w 1581150"/>
                <a:gd name="connsiteY6374" fmla="*/ 1084916 h 3181350"/>
                <a:gd name="connsiteX6375" fmla="*/ 363068 w 1581150"/>
                <a:gd name="connsiteY6375" fmla="*/ 1083677 h 3181350"/>
                <a:gd name="connsiteX6376" fmla="*/ 361449 w 1581150"/>
                <a:gd name="connsiteY6376" fmla="*/ 1082725 h 3181350"/>
                <a:gd name="connsiteX6377" fmla="*/ 369450 w 1581150"/>
                <a:gd name="connsiteY6377" fmla="*/ 1068247 h 3181350"/>
                <a:gd name="connsiteX6378" fmla="*/ 389738 w 1581150"/>
                <a:gd name="connsiteY6378" fmla="*/ 1073010 h 3181350"/>
                <a:gd name="connsiteX6379" fmla="*/ 392119 w 1581150"/>
                <a:gd name="connsiteY6379" fmla="*/ 1065294 h 3181350"/>
                <a:gd name="connsiteX6380" fmla="*/ 377546 w 1581150"/>
                <a:gd name="connsiteY6380" fmla="*/ 1062627 h 3181350"/>
                <a:gd name="connsiteX6381" fmla="*/ 374593 w 1581150"/>
                <a:gd name="connsiteY6381" fmla="*/ 1053007 h 3181350"/>
                <a:gd name="connsiteX6382" fmla="*/ 382499 w 1581150"/>
                <a:gd name="connsiteY6382" fmla="*/ 1045673 h 3181350"/>
                <a:gd name="connsiteX6383" fmla="*/ 383737 w 1581150"/>
                <a:gd name="connsiteY6383" fmla="*/ 1050911 h 3181350"/>
                <a:gd name="connsiteX6384" fmla="*/ 380118 w 1581150"/>
                <a:gd name="connsiteY6384" fmla="*/ 1057198 h 3181350"/>
                <a:gd name="connsiteX6385" fmla="*/ 379737 w 1581150"/>
                <a:gd name="connsiteY6385" fmla="*/ 1058055 h 3181350"/>
                <a:gd name="connsiteX6386" fmla="*/ 380403 w 1581150"/>
                <a:gd name="connsiteY6386" fmla="*/ 1057865 h 3181350"/>
                <a:gd name="connsiteX6387" fmla="*/ 384023 w 1581150"/>
                <a:gd name="connsiteY6387" fmla="*/ 1059770 h 3181350"/>
                <a:gd name="connsiteX6388" fmla="*/ 386499 w 1581150"/>
                <a:gd name="connsiteY6388" fmla="*/ 1057293 h 3181350"/>
                <a:gd name="connsiteX6389" fmla="*/ 397453 w 1581150"/>
                <a:gd name="connsiteY6389" fmla="*/ 1068819 h 3181350"/>
                <a:gd name="connsiteX6390" fmla="*/ 389738 w 1581150"/>
                <a:gd name="connsiteY6390" fmla="*/ 1073010 h 3181350"/>
                <a:gd name="connsiteX6391" fmla="*/ 390309 w 1581150"/>
                <a:gd name="connsiteY6391" fmla="*/ 1075581 h 3181350"/>
                <a:gd name="connsiteX6392" fmla="*/ 377546 w 1581150"/>
                <a:gd name="connsiteY6392" fmla="*/ 1075200 h 3181350"/>
                <a:gd name="connsiteX6393" fmla="*/ 382213 w 1581150"/>
                <a:gd name="connsiteY6393" fmla="*/ 1074057 h 3181350"/>
                <a:gd name="connsiteX6394" fmla="*/ 363258 w 1581150"/>
                <a:gd name="connsiteY6394" fmla="*/ 1080534 h 3181350"/>
                <a:gd name="connsiteX6395" fmla="*/ 364973 w 1581150"/>
                <a:gd name="connsiteY6395" fmla="*/ 1082249 h 3181350"/>
                <a:gd name="connsiteX6396" fmla="*/ 366687 w 1581150"/>
                <a:gd name="connsiteY6396" fmla="*/ 1083963 h 3181350"/>
                <a:gd name="connsiteX6397" fmla="*/ 367164 w 1581150"/>
                <a:gd name="connsiteY6397" fmla="*/ 1083677 h 3181350"/>
                <a:gd name="connsiteX6398" fmla="*/ 362592 w 1581150"/>
                <a:gd name="connsiteY6398" fmla="*/ 1084916 h 3181350"/>
                <a:gd name="connsiteX6399" fmla="*/ 371640 w 1581150"/>
                <a:gd name="connsiteY6399" fmla="*/ 1082915 h 3181350"/>
                <a:gd name="connsiteX6400" fmla="*/ 369259 w 1581150"/>
                <a:gd name="connsiteY6400" fmla="*/ 1082630 h 3181350"/>
                <a:gd name="connsiteX6401" fmla="*/ 371545 w 1581150"/>
                <a:gd name="connsiteY6401" fmla="*/ 1081963 h 3181350"/>
                <a:gd name="connsiteX6402" fmla="*/ 371640 w 1581150"/>
                <a:gd name="connsiteY6402" fmla="*/ 1082915 h 3181350"/>
                <a:gd name="connsiteX6403" fmla="*/ 369069 w 1581150"/>
                <a:gd name="connsiteY6403" fmla="*/ 1088821 h 3181350"/>
                <a:gd name="connsiteX6404" fmla="*/ 374117 w 1581150"/>
                <a:gd name="connsiteY6404" fmla="*/ 1091012 h 3181350"/>
                <a:gd name="connsiteX6405" fmla="*/ 373926 w 1581150"/>
                <a:gd name="connsiteY6405" fmla="*/ 1081773 h 3181350"/>
                <a:gd name="connsiteX6406" fmla="*/ 379165 w 1581150"/>
                <a:gd name="connsiteY6406" fmla="*/ 1082249 h 3181350"/>
                <a:gd name="connsiteX6407" fmla="*/ 371831 w 1581150"/>
                <a:gd name="connsiteY6407" fmla="*/ 1093774 h 3181350"/>
                <a:gd name="connsiteX6408" fmla="*/ 369069 w 1581150"/>
                <a:gd name="connsiteY6408" fmla="*/ 1088821 h 3181350"/>
                <a:gd name="connsiteX6409" fmla="*/ 388785 w 1581150"/>
                <a:gd name="connsiteY6409" fmla="*/ 1110824 h 3181350"/>
                <a:gd name="connsiteX6410" fmla="*/ 395834 w 1581150"/>
                <a:gd name="connsiteY6410" fmla="*/ 1116063 h 3181350"/>
                <a:gd name="connsiteX6411" fmla="*/ 394024 w 1581150"/>
                <a:gd name="connsiteY6411" fmla="*/ 1119206 h 3181350"/>
                <a:gd name="connsiteX6412" fmla="*/ 392310 w 1581150"/>
                <a:gd name="connsiteY6412" fmla="*/ 1120349 h 3181350"/>
                <a:gd name="connsiteX6413" fmla="*/ 388785 w 1581150"/>
                <a:gd name="connsiteY6413" fmla="*/ 1110824 h 3181350"/>
                <a:gd name="connsiteX6414" fmla="*/ 398215 w 1581150"/>
                <a:gd name="connsiteY6414" fmla="*/ 1115586 h 3181350"/>
                <a:gd name="connsiteX6415" fmla="*/ 401644 w 1581150"/>
                <a:gd name="connsiteY6415" fmla="*/ 1111871 h 3181350"/>
                <a:gd name="connsiteX6416" fmla="*/ 403549 w 1581150"/>
                <a:gd name="connsiteY6416" fmla="*/ 1120730 h 3181350"/>
                <a:gd name="connsiteX6417" fmla="*/ 398215 w 1581150"/>
                <a:gd name="connsiteY6417" fmla="*/ 1115586 h 3181350"/>
                <a:gd name="connsiteX6418" fmla="*/ 401644 w 1581150"/>
                <a:gd name="connsiteY6418" fmla="*/ 1125111 h 3181350"/>
                <a:gd name="connsiteX6419" fmla="*/ 403835 w 1581150"/>
                <a:gd name="connsiteY6419" fmla="*/ 1124540 h 3181350"/>
                <a:gd name="connsiteX6420" fmla="*/ 404978 w 1581150"/>
                <a:gd name="connsiteY6420" fmla="*/ 1129779 h 3181350"/>
                <a:gd name="connsiteX6421" fmla="*/ 401644 w 1581150"/>
                <a:gd name="connsiteY6421" fmla="*/ 1125111 h 3181350"/>
                <a:gd name="connsiteX6422" fmla="*/ 386976 w 1581150"/>
                <a:gd name="connsiteY6422" fmla="*/ 1150638 h 3181350"/>
                <a:gd name="connsiteX6423" fmla="*/ 387166 w 1581150"/>
                <a:gd name="connsiteY6423" fmla="*/ 1151019 h 3181350"/>
                <a:gd name="connsiteX6424" fmla="*/ 390595 w 1581150"/>
                <a:gd name="connsiteY6424" fmla="*/ 1148924 h 3181350"/>
                <a:gd name="connsiteX6425" fmla="*/ 391548 w 1581150"/>
                <a:gd name="connsiteY6425" fmla="*/ 1148829 h 3181350"/>
                <a:gd name="connsiteX6426" fmla="*/ 394881 w 1581150"/>
                <a:gd name="connsiteY6426" fmla="*/ 1153782 h 3181350"/>
                <a:gd name="connsiteX6427" fmla="*/ 394310 w 1581150"/>
                <a:gd name="connsiteY6427" fmla="*/ 1159306 h 3181350"/>
                <a:gd name="connsiteX6428" fmla="*/ 391071 w 1581150"/>
                <a:gd name="connsiteY6428" fmla="*/ 1162259 h 3181350"/>
                <a:gd name="connsiteX6429" fmla="*/ 394310 w 1581150"/>
                <a:gd name="connsiteY6429" fmla="*/ 1163973 h 3181350"/>
                <a:gd name="connsiteX6430" fmla="*/ 394119 w 1581150"/>
                <a:gd name="connsiteY6430" fmla="*/ 1164831 h 3181350"/>
                <a:gd name="connsiteX6431" fmla="*/ 390881 w 1581150"/>
                <a:gd name="connsiteY6431" fmla="*/ 1158258 h 3181350"/>
                <a:gd name="connsiteX6432" fmla="*/ 385452 w 1581150"/>
                <a:gd name="connsiteY6432" fmla="*/ 1156258 h 3181350"/>
                <a:gd name="connsiteX6433" fmla="*/ 386976 w 1581150"/>
                <a:gd name="connsiteY6433" fmla="*/ 1150638 h 3181350"/>
                <a:gd name="connsiteX6434" fmla="*/ 380118 w 1581150"/>
                <a:gd name="connsiteY6434" fmla="*/ 1177975 h 3181350"/>
                <a:gd name="connsiteX6435" fmla="*/ 386880 w 1581150"/>
                <a:gd name="connsiteY6435" fmla="*/ 1177689 h 3181350"/>
                <a:gd name="connsiteX6436" fmla="*/ 388119 w 1581150"/>
                <a:gd name="connsiteY6436" fmla="*/ 1179118 h 3181350"/>
                <a:gd name="connsiteX6437" fmla="*/ 386404 w 1581150"/>
                <a:gd name="connsiteY6437" fmla="*/ 1180071 h 3181350"/>
                <a:gd name="connsiteX6438" fmla="*/ 372117 w 1581150"/>
                <a:gd name="connsiteY6438" fmla="*/ 1179880 h 3181350"/>
                <a:gd name="connsiteX6439" fmla="*/ 370974 w 1581150"/>
                <a:gd name="connsiteY6439" fmla="*/ 1175117 h 3181350"/>
                <a:gd name="connsiteX6440" fmla="*/ 376308 w 1581150"/>
                <a:gd name="connsiteY6440" fmla="*/ 1175784 h 3181350"/>
                <a:gd name="connsiteX6441" fmla="*/ 371640 w 1581150"/>
                <a:gd name="connsiteY6441" fmla="*/ 1170546 h 3181350"/>
                <a:gd name="connsiteX6442" fmla="*/ 375450 w 1581150"/>
                <a:gd name="connsiteY6442" fmla="*/ 1166736 h 3181350"/>
                <a:gd name="connsiteX6443" fmla="*/ 377070 w 1581150"/>
                <a:gd name="connsiteY6443" fmla="*/ 1168260 h 3181350"/>
                <a:gd name="connsiteX6444" fmla="*/ 380118 w 1581150"/>
                <a:gd name="connsiteY6444" fmla="*/ 1177975 h 3181350"/>
                <a:gd name="connsiteX6445" fmla="*/ 378308 w 1581150"/>
                <a:gd name="connsiteY6445" fmla="*/ 1152638 h 3181350"/>
                <a:gd name="connsiteX6446" fmla="*/ 377832 w 1581150"/>
                <a:gd name="connsiteY6446" fmla="*/ 1158925 h 3181350"/>
                <a:gd name="connsiteX6447" fmla="*/ 375260 w 1581150"/>
                <a:gd name="connsiteY6447" fmla="*/ 1158830 h 3181350"/>
                <a:gd name="connsiteX6448" fmla="*/ 375260 w 1581150"/>
                <a:gd name="connsiteY6448" fmla="*/ 1158830 h 3181350"/>
                <a:gd name="connsiteX6449" fmla="*/ 375260 w 1581150"/>
                <a:gd name="connsiteY6449" fmla="*/ 1158830 h 3181350"/>
                <a:gd name="connsiteX6450" fmla="*/ 370593 w 1581150"/>
                <a:gd name="connsiteY6450" fmla="*/ 1156830 h 3181350"/>
                <a:gd name="connsiteX6451" fmla="*/ 378308 w 1581150"/>
                <a:gd name="connsiteY6451" fmla="*/ 1152638 h 3181350"/>
                <a:gd name="connsiteX6452" fmla="*/ 374879 w 1581150"/>
                <a:gd name="connsiteY6452" fmla="*/ 1147400 h 3181350"/>
                <a:gd name="connsiteX6453" fmla="*/ 374974 w 1581150"/>
                <a:gd name="connsiteY6453" fmla="*/ 1147590 h 3181350"/>
                <a:gd name="connsiteX6454" fmla="*/ 374784 w 1581150"/>
                <a:gd name="connsiteY6454" fmla="*/ 1147590 h 3181350"/>
                <a:gd name="connsiteX6455" fmla="*/ 374879 w 1581150"/>
                <a:gd name="connsiteY6455" fmla="*/ 1147400 h 3181350"/>
                <a:gd name="connsiteX6456" fmla="*/ 364497 w 1581150"/>
                <a:gd name="connsiteY6456" fmla="*/ 1164259 h 3181350"/>
                <a:gd name="connsiteX6457" fmla="*/ 371450 w 1581150"/>
                <a:gd name="connsiteY6457" fmla="*/ 1164069 h 3181350"/>
                <a:gd name="connsiteX6458" fmla="*/ 368592 w 1581150"/>
                <a:gd name="connsiteY6458" fmla="*/ 1167212 h 3181350"/>
                <a:gd name="connsiteX6459" fmla="*/ 360306 w 1581150"/>
                <a:gd name="connsiteY6459" fmla="*/ 1156353 h 3181350"/>
                <a:gd name="connsiteX6460" fmla="*/ 364497 w 1581150"/>
                <a:gd name="connsiteY6460" fmla="*/ 1164259 h 3181350"/>
                <a:gd name="connsiteX6461" fmla="*/ 365735 w 1581150"/>
                <a:gd name="connsiteY6461" fmla="*/ 1174546 h 3181350"/>
                <a:gd name="connsiteX6462" fmla="*/ 358020 w 1581150"/>
                <a:gd name="connsiteY6462" fmla="*/ 1178165 h 3181350"/>
                <a:gd name="connsiteX6463" fmla="*/ 355353 w 1581150"/>
                <a:gd name="connsiteY6463" fmla="*/ 1171688 h 3181350"/>
                <a:gd name="connsiteX6464" fmla="*/ 365735 w 1581150"/>
                <a:gd name="connsiteY6464" fmla="*/ 1174546 h 3181350"/>
                <a:gd name="connsiteX6465" fmla="*/ 342399 w 1581150"/>
                <a:gd name="connsiteY6465" fmla="*/ 1187024 h 3181350"/>
                <a:gd name="connsiteX6466" fmla="*/ 343256 w 1581150"/>
                <a:gd name="connsiteY6466" fmla="*/ 1180928 h 3181350"/>
                <a:gd name="connsiteX6467" fmla="*/ 352305 w 1581150"/>
                <a:gd name="connsiteY6467" fmla="*/ 1180547 h 3181350"/>
                <a:gd name="connsiteX6468" fmla="*/ 351352 w 1581150"/>
                <a:gd name="connsiteY6468" fmla="*/ 1193310 h 3181350"/>
                <a:gd name="connsiteX6469" fmla="*/ 351257 w 1581150"/>
                <a:gd name="connsiteY6469" fmla="*/ 1193310 h 3181350"/>
                <a:gd name="connsiteX6470" fmla="*/ 349733 w 1581150"/>
                <a:gd name="connsiteY6470" fmla="*/ 1196073 h 3181350"/>
                <a:gd name="connsiteX6471" fmla="*/ 345256 w 1581150"/>
                <a:gd name="connsiteY6471" fmla="*/ 1204359 h 3181350"/>
                <a:gd name="connsiteX6472" fmla="*/ 338208 w 1581150"/>
                <a:gd name="connsiteY6472" fmla="*/ 1203502 h 3181350"/>
                <a:gd name="connsiteX6473" fmla="*/ 333350 w 1581150"/>
                <a:gd name="connsiteY6473" fmla="*/ 1199787 h 3181350"/>
                <a:gd name="connsiteX6474" fmla="*/ 342399 w 1581150"/>
                <a:gd name="connsiteY6474" fmla="*/ 1187024 h 3181350"/>
                <a:gd name="connsiteX6475" fmla="*/ 334302 w 1581150"/>
                <a:gd name="connsiteY6475" fmla="*/ 1205979 h 3181350"/>
                <a:gd name="connsiteX6476" fmla="*/ 344494 w 1581150"/>
                <a:gd name="connsiteY6476" fmla="*/ 1210265 h 3181350"/>
                <a:gd name="connsiteX6477" fmla="*/ 338398 w 1581150"/>
                <a:gd name="connsiteY6477" fmla="*/ 1227981 h 3181350"/>
                <a:gd name="connsiteX6478" fmla="*/ 328397 w 1581150"/>
                <a:gd name="connsiteY6478" fmla="*/ 1222076 h 3181350"/>
                <a:gd name="connsiteX6479" fmla="*/ 334302 w 1581150"/>
                <a:gd name="connsiteY6479" fmla="*/ 1205979 h 3181350"/>
                <a:gd name="connsiteX6480" fmla="*/ 311061 w 1581150"/>
                <a:gd name="connsiteY6480" fmla="*/ 1204645 h 3181350"/>
                <a:gd name="connsiteX6481" fmla="*/ 317253 w 1581150"/>
                <a:gd name="connsiteY6481" fmla="*/ 1199216 h 3181350"/>
                <a:gd name="connsiteX6482" fmla="*/ 314586 w 1581150"/>
                <a:gd name="connsiteY6482" fmla="*/ 1192739 h 3181350"/>
                <a:gd name="connsiteX6483" fmla="*/ 306585 w 1581150"/>
                <a:gd name="connsiteY6483" fmla="*/ 1197882 h 3181350"/>
                <a:gd name="connsiteX6484" fmla="*/ 313443 w 1581150"/>
                <a:gd name="connsiteY6484" fmla="*/ 1187976 h 3181350"/>
                <a:gd name="connsiteX6485" fmla="*/ 319158 w 1581150"/>
                <a:gd name="connsiteY6485" fmla="*/ 1185595 h 3181350"/>
                <a:gd name="connsiteX6486" fmla="*/ 328206 w 1581150"/>
                <a:gd name="connsiteY6486" fmla="*/ 1185214 h 3181350"/>
                <a:gd name="connsiteX6487" fmla="*/ 331159 w 1581150"/>
                <a:gd name="connsiteY6487" fmla="*/ 1190167 h 3181350"/>
                <a:gd name="connsiteX6488" fmla="*/ 326778 w 1581150"/>
                <a:gd name="connsiteY6488" fmla="*/ 1195787 h 3181350"/>
                <a:gd name="connsiteX6489" fmla="*/ 331254 w 1581150"/>
                <a:gd name="connsiteY6489" fmla="*/ 1202454 h 3181350"/>
                <a:gd name="connsiteX6490" fmla="*/ 324873 w 1581150"/>
                <a:gd name="connsiteY6490" fmla="*/ 1209312 h 3181350"/>
                <a:gd name="connsiteX6491" fmla="*/ 311061 w 1581150"/>
                <a:gd name="connsiteY6491" fmla="*/ 1204645 h 3181350"/>
                <a:gd name="connsiteX6492" fmla="*/ 316681 w 1581150"/>
                <a:gd name="connsiteY6492" fmla="*/ 1240745 h 3181350"/>
                <a:gd name="connsiteX6493" fmla="*/ 310299 w 1581150"/>
                <a:gd name="connsiteY6493" fmla="*/ 1235315 h 3181350"/>
                <a:gd name="connsiteX6494" fmla="*/ 317348 w 1581150"/>
                <a:gd name="connsiteY6494" fmla="*/ 1236173 h 3181350"/>
                <a:gd name="connsiteX6495" fmla="*/ 316681 w 1581150"/>
                <a:gd name="connsiteY6495" fmla="*/ 1240745 h 3181350"/>
                <a:gd name="connsiteX6496" fmla="*/ 331540 w 1581150"/>
                <a:gd name="connsiteY6496" fmla="*/ 1237982 h 3181350"/>
                <a:gd name="connsiteX6497" fmla="*/ 322682 w 1581150"/>
                <a:gd name="connsiteY6497" fmla="*/ 1236840 h 3181350"/>
                <a:gd name="connsiteX6498" fmla="*/ 325349 w 1581150"/>
                <a:gd name="connsiteY6498" fmla="*/ 1231029 h 3181350"/>
                <a:gd name="connsiteX6499" fmla="*/ 320967 w 1581150"/>
                <a:gd name="connsiteY6499" fmla="*/ 1236649 h 3181350"/>
                <a:gd name="connsiteX6500" fmla="*/ 314586 w 1581150"/>
                <a:gd name="connsiteY6500" fmla="*/ 1231220 h 3181350"/>
                <a:gd name="connsiteX6501" fmla="*/ 333159 w 1581150"/>
                <a:gd name="connsiteY6501" fmla="*/ 1227410 h 3181350"/>
                <a:gd name="connsiteX6502" fmla="*/ 331540 w 1581150"/>
                <a:gd name="connsiteY6502" fmla="*/ 1237982 h 3181350"/>
                <a:gd name="connsiteX6503" fmla="*/ 350304 w 1581150"/>
                <a:gd name="connsiteY6503" fmla="*/ 1229791 h 3181350"/>
                <a:gd name="connsiteX6504" fmla="*/ 350495 w 1581150"/>
                <a:gd name="connsiteY6504" fmla="*/ 1229410 h 3181350"/>
                <a:gd name="connsiteX6505" fmla="*/ 350209 w 1581150"/>
                <a:gd name="connsiteY6505" fmla="*/ 1229505 h 3181350"/>
                <a:gd name="connsiteX6506" fmla="*/ 345161 w 1581150"/>
                <a:gd name="connsiteY6506" fmla="*/ 1218075 h 3181350"/>
                <a:gd name="connsiteX6507" fmla="*/ 359258 w 1581150"/>
                <a:gd name="connsiteY6507" fmla="*/ 1207502 h 3181350"/>
                <a:gd name="connsiteX6508" fmla="*/ 351066 w 1581150"/>
                <a:gd name="connsiteY6508" fmla="*/ 1214170 h 3181350"/>
                <a:gd name="connsiteX6509" fmla="*/ 353448 w 1581150"/>
                <a:gd name="connsiteY6509" fmla="*/ 1229601 h 3181350"/>
                <a:gd name="connsiteX6510" fmla="*/ 354305 w 1581150"/>
                <a:gd name="connsiteY6510" fmla="*/ 1231506 h 3181350"/>
                <a:gd name="connsiteX6511" fmla="*/ 350304 w 1581150"/>
                <a:gd name="connsiteY6511" fmla="*/ 1229791 h 3181350"/>
                <a:gd name="connsiteX6512" fmla="*/ 366687 w 1581150"/>
                <a:gd name="connsiteY6512" fmla="*/ 1231601 h 3181350"/>
                <a:gd name="connsiteX6513" fmla="*/ 369164 w 1581150"/>
                <a:gd name="connsiteY6513" fmla="*/ 1239602 h 3181350"/>
                <a:gd name="connsiteX6514" fmla="*/ 363735 w 1581150"/>
                <a:gd name="connsiteY6514" fmla="*/ 1237506 h 3181350"/>
                <a:gd name="connsiteX6515" fmla="*/ 362877 w 1581150"/>
                <a:gd name="connsiteY6515" fmla="*/ 1236744 h 3181350"/>
                <a:gd name="connsiteX6516" fmla="*/ 362782 w 1581150"/>
                <a:gd name="connsiteY6516" fmla="*/ 1236840 h 3181350"/>
                <a:gd name="connsiteX6517" fmla="*/ 358210 w 1581150"/>
                <a:gd name="connsiteY6517" fmla="*/ 1232553 h 3181350"/>
                <a:gd name="connsiteX6518" fmla="*/ 358115 w 1581150"/>
                <a:gd name="connsiteY6518" fmla="*/ 1231982 h 3181350"/>
                <a:gd name="connsiteX6519" fmla="*/ 373355 w 1581150"/>
                <a:gd name="connsiteY6519" fmla="*/ 1226934 h 3181350"/>
                <a:gd name="connsiteX6520" fmla="*/ 376212 w 1581150"/>
                <a:gd name="connsiteY6520" fmla="*/ 1231506 h 3181350"/>
                <a:gd name="connsiteX6521" fmla="*/ 379927 w 1581150"/>
                <a:gd name="connsiteY6521" fmla="*/ 1227219 h 3181350"/>
                <a:gd name="connsiteX6522" fmla="*/ 382785 w 1581150"/>
                <a:gd name="connsiteY6522" fmla="*/ 1219885 h 3181350"/>
                <a:gd name="connsiteX6523" fmla="*/ 388119 w 1581150"/>
                <a:gd name="connsiteY6523" fmla="*/ 1220552 h 3181350"/>
                <a:gd name="connsiteX6524" fmla="*/ 388309 w 1581150"/>
                <a:gd name="connsiteY6524" fmla="*/ 1225314 h 3181350"/>
                <a:gd name="connsiteX6525" fmla="*/ 383832 w 1581150"/>
                <a:gd name="connsiteY6525" fmla="*/ 1227410 h 3181350"/>
                <a:gd name="connsiteX6526" fmla="*/ 384594 w 1581150"/>
                <a:gd name="connsiteY6526" fmla="*/ 1227791 h 3181350"/>
                <a:gd name="connsiteX6527" fmla="*/ 380594 w 1581150"/>
                <a:gd name="connsiteY6527" fmla="*/ 1235030 h 3181350"/>
                <a:gd name="connsiteX6528" fmla="*/ 366687 w 1581150"/>
                <a:gd name="connsiteY6528" fmla="*/ 1231601 h 3181350"/>
                <a:gd name="connsiteX6529" fmla="*/ 376022 w 1581150"/>
                <a:gd name="connsiteY6529" fmla="*/ 1247127 h 3181350"/>
                <a:gd name="connsiteX6530" fmla="*/ 379356 w 1581150"/>
                <a:gd name="connsiteY6530" fmla="*/ 1243888 h 3181350"/>
                <a:gd name="connsiteX6531" fmla="*/ 377927 w 1581150"/>
                <a:gd name="connsiteY6531" fmla="*/ 1247412 h 3181350"/>
                <a:gd name="connsiteX6532" fmla="*/ 376022 w 1581150"/>
                <a:gd name="connsiteY6532" fmla="*/ 1247127 h 3181350"/>
                <a:gd name="connsiteX6533" fmla="*/ 349066 w 1581150"/>
                <a:gd name="connsiteY6533" fmla="*/ 1261414 h 3181350"/>
                <a:gd name="connsiteX6534" fmla="*/ 344970 w 1581150"/>
                <a:gd name="connsiteY6534" fmla="*/ 1270368 h 3181350"/>
                <a:gd name="connsiteX6535" fmla="*/ 345066 w 1581150"/>
                <a:gd name="connsiteY6535" fmla="*/ 1260557 h 3181350"/>
                <a:gd name="connsiteX6536" fmla="*/ 349066 w 1581150"/>
                <a:gd name="connsiteY6536" fmla="*/ 1261414 h 3181350"/>
                <a:gd name="connsiteX6537" fmla="*/ 317919 w 1581150"/>
                <a:gd name="connsiteY6537" fmla="*/ 1270082 h 3181350"/>
                <a:gd name="connsiteX6538" fmla="*/ 324587 w 1581150"/>
                <a:gd name="connsiteY6538" fmla="*/ 1273987 h 3181350"/>
                <a:gd name="connsiteX6539" fmla="*/ 318586 w 1581150"/>
                <a:gd name="connsiteY6539" fmla="*/ 1277892 h 3181350"/>
                <a:gd name="connsiteX6540" fmla="*/ 317919 w 1581150"/>
                <a:gd name="connsiteY6540" fmla="*/ 1270082 h 3181350"/>
                <a:gd name="connsiteX6541" fmla="*/ 320872 w 1581150"/>
                <a:gd name="connsiteY6541" fmla="*/ 1299705 h 3181350"/>
                <a:gd name="connsiteX6542" fmla="*/ 310014 w 1581150"/>
                <a:gd name="connsiteY6542" fmla="*/ 1299895 h 3181350"/>
                <a:gd name="connsiteX6543" fmla="*/ 309061 w 1581150"/>
                <a:gd name="connsiteY6543" fmla="*/ 1293609 h 3181350"/>
                <a:gd name="connsiteX6544" fmla="*/ 318110 w 1581150"/>
                <a:gd name="connsiteY6544" fmla="*/ 1293227 h 3181350"/>
                <a:gd name="connsiteX6545" fmla="*/ 320872 w 1581150"/>
                <a:gd name="connsiteY6545" fmla="*/ 1299705 h 3181350"/>
                <a:gd name="connsiteX6546" fmla="*/ 317919 w 1581150"/>
                <a:gd name="connsiteY6546" fmla="*/ 1282369 h 3181350"/>
                <a:gd name="connsiteX6547" fmla="*/ 326778 w 1581150"/>
                <a:gd name="connsiteY6547" fmla="*/ 1283512 h 3181350"/>
                <a:gd name="connsiteX6548" fmla="*/ 328587 w 1581150"/>
                <a:gd name="connsiteY6548" fmla="*/ 1296085 h 3181350"/>
                <a:gd name="connsiteX6549" fmla="*/ 317919 w 1581150"/>
                <a:gd name="connsiteY6549" fmla="*/ 1282369 h 3181350"/>
                <a:gd name="connsiteX6550" fmla="*/ 328778 w 1581150"/>
                <a:gd name="connsiteY6550" fmla="*/ 1269986 h 3181350"/>
                <a:gd name="connsiteX6551" fmla="*/ 344494 w 1581150"/>
                <a:gd name="connsiteY6551" fmla="*/ 1273415 h 3181350"/>
                <a:gd name="connsiteX6552" fmla="*/ 343637 w 1581150"/>
                <a:gd name="connsiteY6552" fmla="*/ 1279416 h 3181350"/>
                <a:gd name="connsiteX6553" fmla="*/ 336303 w 1581150"/>
                <a:gd name="connsiteY6553" fmla="*/ 1280083 h 3181350"/>
                <a:gd name="connsiteX6554" fmla="*/ 328778 w 1581150"/>
                <a:gd name="connsiteY6554" fmla="*/ 1269986 h 3181350"/>
                <a:gd name="connsiteX6555" fmla="*/ 330588 w 1581150"/>
                <a:gd name="connsiteY6555" fmla="*/ 1294752 h 3181350"/>
                <a:gd name="connsiteX6556" fmla="*/ 332969 w 1581150"/>
                <a:gd name="connsiteY6556" fmla="*/ 1290465 h 3181350"/>
                <a:gd name="connsiteX6557" fmla="*/ 338112 w 1581150"/>
                <a:gd name="connsiteY6557" fmla="*/ 1292656 h 3181350"/>
                <a:gd name="connsiteX6558" fmla="*/ 336112 w 1581150"/>
                <a:gd name="connsiteY6558" fmla="*/ 1281607 h 3181350"/>
                <a:gd name="connsiteX6559" fmla="*/ 344113 w 1581150"/>
                <a:gd name="connsiteY6559" fmla="*/ 1288751 h 3181350"/>
                <a:gd name="connsiteX6560" fmla="*/ 330588 w 1581150"/>
                <a:gd name="connsiteY6560" fmla="*/ 1294752 h 3181350"/>
                <a:gd name="connsiteX6561" fmla="*/ 346018 w 1581150"/>
                <a:gd name="connsiteY6561" fmla="*/ 1275130 h 3181350"/>
                <a:gd name="connsiteX6562" fmla="*/ 354210 w 1581150"/>
                <a:gd name="connsiteY6562" fmla="*/ 1268462 h 3181350"/>
                <a:gd name="connsiteX6563" fmla="*/ 357543 w 1581150"/>
                <a:gd name="connsiteY6563" fmla="*/ 1270653 h 3181350"/>
                <a:gd name="connsiteX6564" fmla="*/ 356496 w 1581150"/>
                <a:gd name="connsiteY6564" fmla="*/ 1272368 h 3181350"/>
                <a:gd name="connsiteX6565" fmla="*/ 357162 w 1581150"/>
                <a:gd name="connsiteY6565" fmla="*/ 1272749 h 3181350"/>
                <a:gd name="connsiteX6566" fmla="*/ 356877 w 1581150"/>
                <a:gd name="connsiteY6566" fmla="*/ 1274844 h 3181350"/>
                <a:gd name="connsiteX6567" fmla="*/ 346018 w 1581150"/>
                <a:gd name="connsiteY6567" fmla="*/ 1275130 h 3181350"/>
                <a:gd name="connsiteX6568" fmla="*/ 351638 w 1581150"/>
                <a:gd name="connsiteY6568" fmla="*/ 1286560 h 3181350"/>
                <a:gd name="connsiteX6569" fmla="*/ 361353 w 1581150"/>
                <a:gd name="connsiteY6569" fmla="*/ 1281607 h 3181350"/>
                <a:gd name="connsiteX6570" fmla="*/ 351638 w 1581150"/>
                <a:gd name="connsiteY6570" fmla="*/ 1286560 h 3181350"/>
                <a:gd name="connsiteX6571" fmla="*/ 369926 w 1581150"/>
                <a:gd name="connsiteY6571" fmla="*/ 1271891 h 3181350"/>
                <a:gd name="connsiteX6572" fmla="*/ 369926 w 1581150"/>
                <a:gd name="connsiteY6572" fmla="*/ 1271891 h 3181350"/>
                <a:gd name="connsiteX6573" fmla="*/ 369926 w 1581150"/>
                <a:gd name="connsiteY6573" fmla="*/ 1271891 h 3181350"/>
                <a:gd name="connsiteX6574" fmla="*/ 369926 w 1581150"/>
                <a:gd name="connsiteY6574" fmla="*/ 1271891 h 3181350"/>
                <a:gd name="connsiteX6575" fmla="*/ 364116 w 1581150"/>
                <a:gd name="connsiteY6575" fmla="*/ 1312754 h 3181350"/>
                <a:gd name="connsiteX6576" fmla="*/ 368783 w 1581150"/>
                <a:gd name="connsiteY6576" fmla="*/ 1317897 h 3181350"/>
                <a:gd name="connsiteX6577" fmla="*/ 364782 w 1581150"/>
                <a:gd name="connsiteY6577" fmla="*/ 1320469 h 3181350"/>
                <a:gd name="connsiteX6578" fmla="*/ 364116 w 1581150"/>
                <a:gd name="connsiteY6578" fmla="*/ 1312754 h 3181350"/>
                <a:gd name="connsiteX6579" fmla="*/ 362115 w 1581150"/>
                <a:gd name="connsiteY6579" fmla="*/ 1389716 h 3181350"/>
                <a:gd name="connsiteX6580" fmla="*/ 358972 w 1581150"/>
                <a:gd name="connsiteY6580" fmla="*/ 1389335 h 3181350"/>
                <a:gd name="connsiteX6581" fmla="*/ 358591 w 1581150"/>
                <a:gd name="connsiteY6581" fmla="*/ 1390764 h 3181350"/>
                <a:gd name="connsiteX6582" fmla="*/ 357448 w 1581150"/>
                <a:gd name="connsiteY6582" fmla="*/ 1384286 h 3181350"/>
                <a:gd name="connsiteX6583" fmla="*/ 362115 w 1581150"/>
                <a:gd name="connsiteY6583" fmla="*/ 1389716 h 3181350"/>
                <a:gd name="connsiteX6584" fmla="*/ 362592 w 1581150"/>
                <a:gd name="connsiteY6584" fmla="*/ 1398765 h 3181350"/>
                <a:gd name="connsiteX6585" fmla="*/ 354400 w 1581150"/>
                <a:gd name="connsiteY6585" fmla="*/ 1405432 h 3181350"/>
                <a:gd name="connsiteX6586" fmla="*/ 353733 w 1581150"/>
                <a:gd name="connsiteY6586" fmla="*/ 1397717 h 3181350"/>
                <a:gd name="connsiteX6587" fmla="*/ 362592 w 1581150"/>
                <a:gd name="connsiteY6587" fmla="*/ 1398765 h 3181350"/>
                <a:gd name="connsiteX6588" fmla="*/ 354495 w 1581150"/>
                <a:gd name="connsiteY6588" fmla="*/ 1354664 h 3181350"/>
                <a:gd name="connsiteX6589" fmla="*/ 351828 w 1581150"/>
                <a:gd name="connsiteY6589" fmla="*/ 1348187 h 3181350"/>
                <a:gd name="connsiteX6590" fmla="*/ 355543 w 1581150"/>
                <a:gd name="connsiteY6590" fmla="*/ 1347139 h 3181350"/>
                <a:gd name="connsiteX6591" fmla="*/ 354495 w 1581150"/>
                <a:gd name="connsiteY6591" fmla="*/ 1354664 h 3181350"/>
                <a:gd name="connsiteX6592" fmla="*/ 354591 w 1581150"/>
                <a:gd name="connsiteY6592" fmla="*/ 1328470 h 3181350"/>
                <a:gd name="connsiteX6593" fmla="*/ 355734 w 1581150"/>
                <a:gd name="connsiteY6593" fmla="*/ 1333232 h 3181350"/>
                <a:gd name="connsiteX6594" fmla="*/ 343542 w 1581150"/>
                <a:gd name="connsiteY6594" fmla="*/ 1330185 h 3181350"/>
                <a:gd name="connsiteX6595" fmla="*/ 354591 w 1581150"/>
                <a:gd name="connsiteY6595" fmla="*/ 1328470 h 3181350"/>
                <a:gd name="connsiteX6596" fmla="*/ 335826 w 1581150"/>
                <a:gd name="connsiteY6596" fmla="*/ 1333899 h 3181350"/>
                <a:gd name="connsiteX6597" fmla="*/ 348209 w 1581150"/>
                <a:gd name="connsiteY6597" fmla="*/ 1335423 h 3181350"/>
                <a:gd name="connsiteX6598" fmla="*/ 338493 w 1581150"/>
                <a:gd name="connsiteY6598" fmla="*/ 1340376 h 3181350"/>
                <a:gd name="connsiteX6599" fmla="*/ 338017 w 1581150"/>
                <a:gd name="connsiteY6599" fmla="*/ 1343424 h 3181350"/>
                <a:gd name="connsiteX6600" fmla="*/ 338493 w 1581150"/>
                <a:gd name="connsiteY6600" fmla="*/ 1340376 h 3181350"/>
                <a:gd name="connsiteX6601" fmla="*/ 335826 w 1581150"/>
                <a:gd name="connsiteY6601" fmla="*/ 1333899 h 3181350"/>
                <a:gd name="connsiteX6602" fmla="*/ 323253 w 1581150"/>
                <a:gd name="connsiteY6602" fmla="*/ 1346091 h 3181350"/>
                <a:gd name="connsiteX6603" fmla="*/ 332778 w 1581150"/>
                <a:gd name="connsiteY6603" fmla="*/ 1342662 h 3181350"/>
                <a:gd name="connsiteX6604" fmla="*/ 339255 w 1581150"/>
                <a:gd name="connsiteY6604" fmla="*/ 1360379 h 3181350"/>
                <a:gd name="connsiteX6605" fmla="*/ 332016 w 1581150"/>
                <a:gd name="connsiteY6605" fmla="*/ 1361045 h 3181350"/>
                <a:gd name="connsiteX6606" fmla="*/ 325825 w 1581150"/>
                <a:gd name="connsiteY6606" fmla="*/ 1354092 h 3181350"/>
                <a:gd name="connsiteX6607" fmla="*/ 331350 w 1581150"/>
                <a:gd name="connsiteY6607" fmla="*/ 1353235 h 3181350"/>
                <a:gd name="connsiteX6608" fmla="*/ 318110 w 1581150"/>
                <a:gd name="connsiteY6608" fmla="*/ 1357712 h 3181350"/>
                <a:gd name="connsiteX6609" fmla="*/ 323253 w 1581150"/>
                <a:gd name="connsiteY6609" fmla="*/ 1346091 h 3181350"/>
                <a:gd name="connsiteX6610" fmla="*/ 313443 w 1581150"/>
                <a:gd name="connsiteY6610" fmla="*/ 1377238 h 3181350"/>
                <a:gd name="connsiteX6611" fmla="*/ 326587 w 1581150"/>
                <a:gd name="connsiteY6611" fmla="*/ 1377810 h 3181350"/>
                <a:gd name="connsiteX6612" fmla="*/ 326492 w 1581150"/>
                <a:gd name="connsiteY6612" fmla="*/ 1379048 h 3181350"/>
                <a:gd name="connsiteX6613" fmla="*/ 333921 w 1581150"/>
                <a:gd name="connsiteY6613" fmla="*/ 1376762 h 3181350"/>
                <a:gd name="connsiteX6614" fmla="*/ 336874 w 1581150"/>
                <a:gd name="connsiteY6614" fmla="*/ 1377143 h 3181350"/>
                <a:gd name="connsiteX6615" fmla="*/ 322968 w 1581150"/>
                <a:gd name="connsiteY6615" fmla="*/ 1386191 h 3181350"/>
                <a:gd name="connsiteX6616" fmla="*/ 325635 w 1581150"/>
                <a:gd name="connsiteY6616" fmla="*/ 1380381 h 3181350"/>
                <a:gd name="connsiteX6617" fmla="*/ 317919 w 1581150"/>
                <a:gd name="connsiteY6617" fmla="*/ 1384001 h 3181350"/>
                <a:gd name="connsiteX6618" fmla="*/ 313443 w 1581150"/>
                <a:gd name="connsiteY6618" fmla="*/ 1377238 h 3181350"/>
                <a:gd name="connsiteX6619" fmla="*/ 309347 w 1581150"/>
                <a:gd name="connsiteY6619" fmla="*/ 1405908 h 3181350"/>
                <a:gd name="connsiteX6620" fmla="*/ 312871 w 1581150"/>
                <a:gd name="connsiteY6620" fmla="*/ 1406385 h 3181350"/>
                <a:gd name="connsiteX6621" fmla="*/ 315729 w 1581150"/>
                <a:gd name="connsiteY6621" fmla="*/ 1411337 h 3181350"/>
                <a:gd name="connsiteX6622" fmla="*/ 310871 w 1581150"/>
                <a:gd name="connsiteY6622" fmla="*/ 1420005 h 3181350"/>
                <a:gd name="connsiteX6623" fmla="*/ 306870 w 1581150"/>
                <a:gd name="connsiteY6623" fmla="*/ 1410290 h 3181350"/>
                <a:gd name="connsiteX6624" fmla="*/ 309347 w 1581150"/>
                <a:gd name="connsiteY6624" fmla="*/ 1405908 h 3181350"/>
                <a:gd name="connsiteX6625" fmla="*/ 306013 w 1581150"/>
                <a:gd name="connsiteY6625" fmla="*/ 1479346 h 3181350"/>
                <a:gd name="connsiteX6626" fmla="*/ 312204 w 1581150"/>
                <a:gd name="connsiteY6626" fmla="*/ 1474012 h 3181350"/>
                <a:gd name="connsiteX6627" fmla="*/ 306013 w 1581150"/>
                <a:gd name="connsiteY6627" fmla="*/ 1479346 h 3181350"/>
                <a:gd name="connsiteX6628" fmla="*/ 313252 w 1581150"/>
                <a:gd name="connsiteY6628" fmla="*/ 1441818 h 3181350"/>
                <a:gd name="connsiteX6629" fmla="*/ 308109 w 1581150"/>
                <a:gd name="connsiteY6629" fmla="*/ 1427340 h 3181350"/>
                <a:gd name="connsiteX6630" fmla="*/ 318015 w 1581150"/>
                <a:gd name="connsiteY6630" fmla="*/ 1420862 h 3181350"/>
                <a:gd name="connsiteX6631" fmla="*/ 316681 w 1581150"/>
                <a:gd name="connsiteY6631" fmla="*/ 1429911 h 3181350"/>
                <a:gd name="connsiteX6632" fmla="*/ 324396 w 1581150"/>
                <a:gd name="connsiteY6632" fmla="*/ 1429911 h 3181350"/>
                <a:gd name="connsiteX6633" fmla="*/ 328111 w 1581150"/>
                <a:gd name="connsiteY6633" fmla="*/ 1433912 h 3181350"/>
                <a:gd name="connsiteX6634" fmla="*/ 327254 w 1581150"/>
                <a:gd name="connsiteY6634" fmla="*/ 1443437 h 3181350"/>
                <a:gd name="connsiteX6635" fmla="*/ 313252 w 1581150"/>
                <a:gd name="connsiteY6635" fmla="*/ 1441818 h 3181350"/>
                <a:gd name="connsiteX6636" fmla="*/ 318872 w 1581150"/>
                <a:gd name="connsiteY6636" fmla="*/ 1477917 h 3181350"/>
                <a:gd name="connsiteX6637" fmla="*/ 326397 w 1581150"/>
                <a:gd name="connsiteY6637" fmla="*/ 1475727 h 3181350"/>
                <a:gd name="connsiteX6638" fmla="*/ 327349 w 1581150"/>
                <a:gd name="connsiteY6638" fmla="*/ 1482013 h 3181350"/>
                <a:gd name="connsiteX6639" fmla="*/ 318872 w 1581150"/>
                <a:gd name="connsiteY6639" fmla="*/ 1477917 h 3181350"/>
                <a:gd name="connsiteX6640" fmla="*/ 318491 w 1581150"/>
                <a:gd name="connsiteY6640" fmla="*/ 1543926 h 3181350"/>
                <a:gd name="connsiteX6641" fmla="*/ 326016 w 1581150"/>
                <a:gd name="connsiteY6641" fmla="*/ 1541830 h 3181350"/>
                <a:gd name="connsiteX6642" fmla="*/ 330016 w 1581150"/>
                <a:gd name="connsiteY6642" fmla="*/ 1551545 h 3181350"/>
                <a:gd name="connsiteX6643" fmla="*/ 315443 w 1581150"/>
                <a:gd name="connsiteY6643" fmla="*/ 1552784 h 3181350"/>
                <a:gd name="connsiteX6644" fmla="*/ 318491 w 1581150"/>
                <a:gd name="connsiteY6644" fmla="*/ 1543926 h 3181350"/>
                <a:gd name="connsiteX6645" fmla="*/ 316776 w 1581150"/>
                <a:gd name="connsiteY6645" fmla="*/ 1568310 h 3181350"/>
                <a:gd name="connsiteX6646" fmla="*/ 314776 w 1581150"/>
                <a:gd name="connsiteY6646" fmla="*/ 1569643 h 3181350"/>
                <a:gd name="connsiteX6647" fmla="*/ 313824 w 1581150"/>
                <a:gd name="connsiteY6647" fmla="*/ 1571072 h 3181350"/>
                <a:gd name="connsiteX6648" fmla="*/ 310490 w 1581150"/>
                <a:gd name="connsiteY6648" fmla="*/ 1570215 h 3181350"/>
                <a:gd name="connsiteX6649" fmla="*/ 308871 w 1581150"/>
                <a:gd name="connsiteY6649" fmla="*/ 1572501 h 3181350"/>
                <a:gd name="connsiteX6650" fmla="*/ 305918 w 1581150"/>
                <a:gd name="connsiteY6650" fmla="*/ 1568595 h 3181350"/>
                <a:gd name="connsiteX6651" fmla="*/ 316776 w 1581150"/>
                <a:gd name="connsiteY6651" fmla="*/ 1568310 h 3181350"/>
                <a:gd name="connsiteX6652" fmla="*/ 312014 w 1581150"/>
                <a:gd name="connsiteY6652" fmla="*/ 1550879 h 3181350"/>
                <a:gd name="connsiteX6653" fmla="*/ 301346 w 1581150"/>
                <a:gd name="connsiteY6653" fmla="*/ 1549545 h 3181350"/>
                <a:gd name="connsiteX6654" fmla="*/ 312014 w 1581150"/>
                <a:gd name="connsiteY6654" fmla="*/ 1550879 h 3181350"/>
                <a:gd name="connsiteX6655" fmla="*/ 266199 w 1581150"/>
                <a:gd name="connsiteY6655" fmla="*/ 1531352 h 3181350"/>
                <a:gd name="connsiteX6656" fmla="*/ 285153 w 1581150"/>
                <a:gd name="connsiteY6656" fmla="*/ 1524494 h 3181350"/>
                <a:gd name="connsiteX6657" fmla="*/ 302870 w 1581150"/>
                <a:gd name="connsiteY6657" fmla="*/ 1538973 h 3181350"/>
                <a:gd name="connsiteX6658" fmla="*/ 284010 w 1581150"/>
                <a:gd name="connsiteY6658" fmla="*/ 1532019 h 3181350"/>
                <a:gd name="connsiteX6659" fmla="*/ 274104 w 1581150"/>
                <a:gd name="connsiteY6659" fmla="*/ 1538496 h 3181350"/>
                <a:gd name="connsiteX6660" fmla="*/ 283629 w 1581150"/>
                <a:gd name="connsiteY6660" fmla="*/ 1535067 h 3181350"/>
                <a:gd name="connsiteX6661" fmla="*/ 284296 w 1581150"/>
                <a:gd name="connsiteY6661" fmla="*/ 1542878 h 3181350"/>
                <a:gd name="connsiteX6662" fmla="*/ 291821 w 1581150"/>
                <a:gd name="connsiteY6662" fmla="*/ 1540687 h 3181350"/>
                <a:gd name="connsiteX6663" fmla="*/ 285439 w 1581150"/>
                <a:gd name="connsiteY6663" fmla="*/ 1547640 h 3181350"/>
                <a:gd name="connsiteX6664" fmla="*/ 272771 w 1581150"/>
                <a:gd name="connsiteY6664" fmla="*/ 1548498 h 3181350"/>
                <a:gd name="connsiteX6665" fmla="*/ 256293 w 1581150"/>
                <a:gd name="connsiteY6665" fmla="*/ 1553641 h 3181350"/>
                <a:gd name="connsiteX6666" fmla="*/ 254578 w 1581150"/>
                <a:gd name="connsiteY6666" fmla="*/ 1556594 h 3181350"/>
                <a:gd name="connsiteX6667" fmla="*/ 241719 w 1581150"/>
                <a:gd name="connsiteY6667" fmla="*/ 1554498 h 3181350"/>
                <a:gd name="connsiteX6668" fmla="*/ 239719 w 1581150"/>
                <a:gd name="connsiteY6668" fmla="*/ 1553927 h 3181350"/>
                <a:gd name="connsiteX6669" fmla="*/ 239814 w 1581150"/>
                <a:gd name="connsiteY6669" fmla="*/ 1554212 h 3181350"/>
                <a:gd name="connsiteX6670" fmla="*/ 239433 w 1581150"/>
                <a:gd name="connsiteY6670" fmla="*/ 1554117 h 3181350"/>
                <a:gd name="connsiteX6671" fmla="*/ 233814 w 1581150"/>
                <a:gd name="connsiteY6671" fmla="*/ 1560499 h 3181350"/>
                <a:gd name="connsiteX6672" fmla="*/ 230004 w 1581150"/>
                <a:gd name="connsiteY6672" fmla="*/ 1559547 h 3181350"/>
                <a:gd name="connsiteX6673" fmla="*/ 230004 w 1581150"/>
                <a:gd name="connsiteY6673" fmla="*/ 1559642 h 3181350"/>
                <a:gd name="connsiteX6674" fmla="*/ 227908 w 1581150"/>
                <a:gd name="connsiteY6674" fmla="*/ 1558880 h 3181350"/>
                <a:gd name="connsiteX6675" fmla="*/ 226003 w 1581150"/>
                <a:gd name="connsiteY6675" fmla="*/ 1564404 h 3181350"/>
                <a:gd name="connsiteX6676" fmla="*/ 220860 w 1581150"/>
                <a:gd name="connsiteY6676" fmla="*/ 1558880 h 3181350"/>
                <a:gd name="connsiteX6677" fmla="*/ 228480 w 1581150"/>
                <a:gd name="connsiteY6677" fmla="*/ 1554689 h 3181350"/>
                <a:gd name="connsiteX6678" fmla="*/ 219050 w 1581150"/>
                <a:gd name="connsiteY6678" fmla="*/ 1555832 h 3181350"/>
                <a:gd name="connsiteX6679" fmla="*/ 217907 w 1581150"/>
                <a:gd name="connsiteY6679" fmla="*/ 1552974 h 3181350"/>
                <a:gd name="connsiteX6680" fmla="*/ 224479 w 1581150"/>
                <a:gd name="connsiteY6680" fmla="*/ 1550974 h 3181350"/>
                <a:gd name="connsiteX6681" fmla="*/ 228765 w 1581150"/>
                <a:gd name="connsiteY6681" fmla="*/ 1548974 h 3181350"/>
                <a:gd name="connsiteX6682" fmla="*/ 233433 w 1581150"/>
                <a:gd name="connsiteY6682" fmla="*/ 1540973 h 3181350"/>
                <a:gd name="connsiteX6683" fmla="*/ 238576 w 1581150"/>
                <a:gd name="connsiteY6683" fmla="*/ 1542782 h 3181350"/>
                <a:gd name="connsiteX6684" fmla="*/ 240957 w 1581150"/>
                <a:gd name="connsiteY6684" fmla="*/ 1535067 h 3181350"/>
                <a:gd name="connsiteX6685" fmla="*/ 227908 w 1581150"/>
                <a:gd name="connsiteY6685" fmla="*/ 1537258 h 3181350"/>
                <a:gd name="connsiteX6686" fmla="*/ 228384 w 1581150"/>
                <a:gd name="connsiteY6686" fmla="*/ 1536686 h 3181350"/>
                <a:gd name="connsiteX6687" fmla="*/ 230861 w 1581150"/>
                <a:gd name="connsiteY6687" fmla="*/ 1537639 h 3181350"/>
                <a:gd name="connsiteX6688" fmla="*/ 230670 w 1581150"/>
                <a:gd name="connsiteY6688" fmla="*/ 1536115 h 3181350"/>
                <a:gd name="connsiteX6689" fmla="*/ 233433 w 1581150"/>
                <a:gd name="connsiteY6689" fmla="*/ 1537544 h 3181350"/>
                <a:gd name="connsiteX6690" fmla="*/ 230861 w 1581150"/>
                <a:gd name="connsiteY6690" fmla="*/ 1532495 h 3181350"/>
                <a:gd name="connsiteX6691" fmla="*/ 231909 w 1581150"/>
                <a:gd name="connsiteY6691" fmla="*/ 1530019 h 3181350"/>
                <a:gd name="connsiteX6692" fmla="*/ 230670 w 1581150"/>
                <a:gd name="connsiteY6692" fmla="*/ 1529828 h 3181350"/>
                <a:gd name="connsiteX6693" fmla="*/ 232385 w 1581150"/>
                <a:gd name="connsiteY6693" fmla="*/ 1526495 h 3181350"/>
                <a:gd name="connsiteX6694" fmla="*/ 223431 w 1581150"/>
                <a:gd name="connsiteY6694" fmla="*/ 1522685 h 3181350"/>
                <a:gd name="connsiteX6695" fmla="*/ 224765 w 1581150"/>
                <a:gd name="connsiteY6695" fmla="*/ 1529066 h 3181350"/>
                <a:gd name="connsiteX6696" fmla="*/ 216192 w 1581150"/>
                <a:gd name="connsiteY6696" fmla="*/ 1525447 h 3181350"/>
                <a:gd name="connsiteX6697" fmla="*/ 216573 w 1581150"/>
                <a:gd name="connsiteY6697" fmla="*/ 1523542 h 3181350"/>
                <a:gd name="connsiteX6698" fmla="*/ 229432 w 1581150"/>
                <a:gd name="connsiteY6698" fmla="*/ 1522018 h 3181350"/>
                <a:gd name="connsiteX6699" fmla="*/ 232480 w 1581150"/>
                <a:gd name="connsiteY6699" fmla="*/ 1523352 h 3181350"/>
                <a:gd name="connsiteX6700" fmla="*/ 233242 w 1581150"/>
                <a:gd name="connsiteY6700" fmla="*/ 1523066 h 3181350"/>
                <a:gd name="connsiteX6701" fmla="*/ 266199 w 1581150"/>
                <a:gd name="connsiteY6701" fmla="*/ 1531352 h 3181350"/>
                <a:gd name="connsiteX6702" fmla="*/ 236957 w 1581150"/>
                <a:gd name="connsiteY6702" fmla="*/ 1519446 h 3181350"/>
                <a:gd name="connsiteX6703" fmla="*/ 237814 w 1581150"/>
                <a:gd name="connsiteY6703" fmla="*/ 1519351 h 3181350"/>
                <a:gd name="connsiteX6704" fmla="*/ 237147 w 1581150"/>
                <a:gd name="connsiteY6704" fmla="*/ 1520113 h 3181350"/>
                <a:gd name="connsiteX6705" fmla="*/ 236957 w 1581150"/>
                <a:gd name="connsiteY6705" fmla="*/ 1519446 h 3181350"/>
                <a:gd name="connsiteX6706" fmla="*/ 252578 w 1581150"/>
                <a:gd name="connsiteY6706" fmla="*/ 1519161 h 3181350"/>
                <a:gd name="connsiteX6707" fmla="*/ 251530 w 1581150"/>
                <a:gd name="connsiteY6707" fmla="*/ 1519827 h 3181350"/>
                <a:gd name="connsiteX6708" fmla="*/ 252578 w 1581150"/>
                <a:gd name="connsiteY6708" fmla="*/ 1519161 h 3181350"/>
                <a:gd name="connsiteX6709" fmla="*/ 262770 w 1581150"/>
                <a:gd name="connsiteY6709" fmla="*/ 1492395 h 3181350"/>
                <a:gd name="connsiteX6710" fmla="*/ 262674 w 1581150"/>
                <a:gd name="connsiteY6710" fmla="*/ 1495729 h 3181350"/>
                <a:gd name="connsiteX6711" fmla="*/ 261341 w 1581150"/>
                <a:gd name="connsiteY6711" fmla="*/ 1492967 h 3181350"/>
                <a:gd name="connsiteX6712" fmla="*/ 262770 w 1581150"/>
                <a:gd name="connsiteY6712" fmla="*/ 1492395 h 3181350"/>
                <a:gd name="connsiteX6713" fmla="*/ 242862 w 1581150"/>
                <a:gd name="connsiteY6713" fmla="*/ 1482870 h 3181350"/>
                <a:gd name="connsiteX6714" fmla="*/ 247815 w 1581150"/>
                <a:gd name="connsiteY6714" fmla="*/ 1494681 h 3181350"/>
                <a:gd name="connsiteX6715" fmla="*/ 260579 w 1581150"/>
                <a:gd name="connsiteY6715" fmla="*/ 1497253 h 3181350"/>
                <a:gd name="connsiteX6716" fmla="*/ 256578 w 1581150"/>
                <a:gd name="connsiteY6716" fmla="*/ 1501730 h 3181350"/>
                <a:gd name="connsiteX6717" fmla="*/ 245434 w 1581150"/>
                <a:gd name="connsiteY6717" fmla="*/ 1502492 h 3181350"/>
                <a:gd name="connsiteX6718" fmla="*/ 244196 w 1581150"/>
                <a:gd name="connsiteY6718" fmla="*/ 1499825 h 3181350"/>
                <a:gd name="connsiteX6719" fmla="*/ 244386 w 1581150"/>
                <a:gd name="connsiteY6719" fmla="*/ 1494967 h 3181350"/>
                <a:gd name="connsiteX6720" fmla="*/ 243148 w 1581150"/>
                <a:gd name="connsiteY6720" fmla="*/ 1496015 h 3181350"/>
                <a:gd name="connsiteX6721" fmla="*/ 244577 w 1581150"/>
                <a:gd name="connsiteY6721" fmla="*/ 1488299 h 3181350"/>
                <a:gd name="connsiteX6722" fmla="*/ 241815 w 1581150"/>
                <a:gd name="connsiteY6722" fmla="*/ 1487442 h 3181350"/>
                <a:gd name="connsiteX6723" fmla="*/ 241910 w 1581150"/>
                <a:gd name="connsiteY6723" fmla="*/ 1486966 h 3181350"/>
                <a:gd name="connsiteX6724" fmla="*/ 241434 w 1581150"/>
                <a:gd name="connsiteY6724" fmla="*/ 1487252 h 3181350"/>
                <a:gd name="connsiteX6725" fmla="*/ 237719 w 1581150"/>
                <a:gd name="connsiteY6725" fmla="*/ 1482489 h 3181350"/>
                <a:gd name="connsiteX6726" fmla="*/ 242862 w 1581150"/>
                <a:gd name="connsiteY6726" fmla="*/ 1482870 h 3181350"/>
                <a:gd name="connsiteX6727" fmla="*/ 211430 w 1581150"/>
                <a:gd name="connsiteY6727" fmla="*/ 1463535 h 3181350"/>
                <a:gd name="connsiteX6728" fmla="*/ 212954 w 1581150"/>
                <a:gd name="connsiteY6728" fmla="*/ 1468392 h 3181350"/>
                <a:gd name="connsiteX6729" fmla="*/ 212573 w 1581150"/>
                <a:gd name="connsiteY6729" fmla="*/ 1473060 h 3181350"/>
                <a:gd name="connsiteX6730" fmla="*/ 207048 w 1581150"/>
                <a:gd name="connsiteY6730" fmla="*/ 1472678 h 3181350"/>
                <a:gd name="connsiteX6731" fmla="*/ 201048 w 1581150"/>
                <a:gd name="connsiteY6731" fmla="*/ 1465059 h 3181350"/>
                <a:gd name="connsiteX6732" fmla="*/ 202191 w 1581150"/>
                <a:gd name="connsiteY6732" fmla="*/ 1462391 h 3181350"/>
                <a:gd name="connsiteX6733" fmla="*/ 211430 w 1581150"/>
                <a:gd name="connsiteY6733" fmla="*/ 1463535 h 3181350"/>
                <a:gd name="connsiteX6734" fmla="*/ 201048 w 1581150"/>
                <a:gd name="connsiteY6734" fmla="*/ 1503730 h 3181350"/>
                <a:gd name="connsiteX6735" fmla="*/ 196380 w 1581150"/>
                <a:gd name="connsiteY6735" fmla="*/ 1501825 h 3181350"/>
                <a:gd name="connsiteX6736" fmla="*/ 198666 w 1581150"/>
                <a:gd name="connsiteY6736" fmla="*/ 1499825 h 3181350"/>
                <a:gd name="connsiteX6737" fmla="*/ 193809 w 1581150"/>
                <a:gd name="connsiteY6737" fmla="*/ 1496205 h 3181350"/>
                <a:gd name="connsiteX6738" fmla="*/ 199047 w 1581150"/>
                <a:gd name="connsiteY6738" fmla="*/ 1497729 h 3181350"/>
                <a:gd name="connsiteX6739" fmla="*/ 201048 w 1581150"/>
                <a:gd name="connsiteY6739" fmla="*/ 1503730 h 3181350"/>
                <a:gd name="connsiteX6740" fmla="*/ 205048 w 1581150"/>
                <a:gd name="connsiteY6740" fmla="*/ 1496872 h 3181350"/>
                <a:gd name="connsiteX6741" fmla="*/ 216573 w 1581150"/>
                <a:gd name="connsiteY6741" fmla="*/ 1488204 h 3181350"/>
                <a:gd name="connsiteX6742" fmla="*/ 201333 w 1581150"/>
                <a:gd name="connsiteY6742" fmla="*/ 1482870 h 3181350"/>
                <a:gd name="connsiteX6743" fmla="*/ 210573 w 1581150"/>
                <a:gd name="connsiteY6743" fmla="*/ 1476107 h 3181350"/>
                <a:gd name="connsiteX6744" fmla="*/ 218002 w 1581150"/>
                <a:gd name="connsiteY6744" fmla="*/ 1475060 h 3181350"/>
                <a:gd name="connsiteX6745" fmla="*/ 213906 w 1581150"/>
                <a:gd name="connsiteY6745" fmla="*/ 1481061 h 3181350"/>
                <a:gd name="connsiteX6746" fmla="*/ 228384 w 1581150"/>
                <a:gd name="connsiteY6746" fmla="*/ 1485252 h 3181350"/>
                <a:gd name="connsiteX6747" fmla="*/ 229337 w 1581150"/>
                <a:gd name="connsiteY6747" fmla="*/ 1494586 h 3181350"/>
                <a:gd name="connsiteX6748" fmla="*/ 223908 w 1581150"/>
                <a:gd name="connsiteY6748" fmla="*/ 1496967 h 3181350"/>
                <a:gd name="connsiteX6749" fmla="*/ 214764 w 1581150"/>
                <a:gd name="connsiteY6749" fmla="*/ 1493729 h 3181350"/>
                <a:gd name="connsiteX6750" fmla="*/ 216002 w 1581150"/>
                <a:gd name="connsiteY6750" fmla="*/ 1501730 h 3181350"/>
                <a:gd name="connsiteX6751" fmla="*/ 219907 w 1581150"/>
                <a:gd name="connsiteY6751" fmla="*/ 1502873 h 3181350"/>
                <a:gd name="connsiteX6752" fmla="*/ 219240 w 1581150"/>
                <a:gd name="connsiteY6752" fmla="*/ 1506111 h 3181350"/>
                <a:gd name="connsiteX6753" fmla="*/ 212097 w 1581150"/>
                <a:gd name="connsiteY6753" fmla="*/ 1504682 h 3181350"/>
                <a:gd name="connsiteX6754" fmla="*/ 213525 w 1581150"/>
                <a:gd name="connsiteY6754" fmla="*/ 1511064 h 3181350"/>
                <a:gd name="connsiteX6755" fmla="*/ 222955 w 1581150"/>
                <a:gd name="connsiteY6755" fmla="*/ 1508588 h 3181350"/>
                <a:gd name="connsiteX6756" fmla="*/ 221050 w 1581150"/>
                <a:gd name="connsiteY6756" fmla="*/ 1507254 h 3181350"/>
                <a:gd name="connsiteX6757" fmla="*/ 221145 w 1581150"/>
                <a:gd name="connsiteY6757" fmla="*/ 1507254 h 3181350"/>
                <a:gd name="connsiteX6758" fmla="*/ 222288 w 1581150"/>
                <a:gd name="connsiteY6758" fmla="*/ 1503444 h 3181350"/>
                <a:gd name="connsiteX6759" fmla="*/ 235338 w 1581150"/>
                <a:gd name="connsiteY6759" fmla="*/ 1508683 h 3181350"/>
                <a:gd name="connsiteX6760" fmla="*/ 235242 w 1581150"/>
                <a:gd name="connsiteY6760" fmla="*/ 1508969 h 3181350"/>
                <a:gd name="connsiteX6761" fmla="*/ 229623 w 1581150"/>
                <a:gd name="connsiteY6761" fmla="*/ 1512398 h 3181350"/>
                <a:gd name="connsiteX6762" fmla="*/ 224479 w 1581150"/>
                <a:gd name="connsiteY6762" fmla="*/ 1511731 h 3181350"/>
                <a:gd name="connsiteX6763" fmla="*/ 223336 w 1581150"/>
                <a:gd name="connsiteY6763" fmla="*/ 1515351 h 3181350"/>
                <a:gd name="connsiteX6764" fmla="*/ 216383 w 1581150"/>
                <a:gd name="connsiteY6764" fmla="*/ 1514303 h 3181350"/>
                <a:gd name="connsiteX6765" fmla="*/ 216288 w 1581150"/>
                <a:gd name="connsiteY6765" fmla="*/ 1515732 h 3181350"/>
                <a:gd name="connsiteX6766" fmla="*/ 208858 w 1581150"/>
                <a:gd name="connsiteY6766" fmla="*/ 1497920 h 3181350"/>
                <a:gd name="connsiteX6767" fmla="*/ 205048 w 1581150"/>
                <a:gd name="connsiteY6767" fmla="*/ 1496872 h 3181350"/>
                <a:gd name="connsiteX6768" fmla="*/ 227813 w 1581150"/>
                <a:gd name="connsiteY6768" fmla="*/ 1499825 h 3181350"/>
                <a:gd name="connsiteX6769" fmla="*/ 225241 w 1581150"/>
                <a:gd name="connsiteY6769" fmla="*/ 1500873 h 3181350"/>
                <a:gd name="connsiteX6770" fmla="*/ 225241 w 1581150"/>
                <a:gd name="connsiteY6770" fmla="*/ 1500873 h 3181350"/>
                <a:gd name="connsiteX6771" fmla="*/ 227813 w 1581150"/>
                <a:gd name="connsiteY6771" fmla="*/ 1499825 h 3181350"/>
                <a:gd name="connsiteX6772" fmla="*/ 206858 w 1581150"/>
                <a:gd name="connsiteY6772" fmla="*/ 1524685 h 3181350"/>
                <a:gd name="connsiteX6773" fmla="*/ 203524 w 1581150"/>
                <a:gd name="connsiteY6773" fmla="*/ 1529543 h 3181350"/>
                <a:gd name="connsiteX6774" fmla="*/ 200952 w 1581150"/>
                <a:gd name="connsiteY6774" fmla="*/ 1530114 h 3181350"/>
                <a:gd name="connsiteX6775" fmla="*/ 201048 w 1581150"/>
                <a:gd name="connsiteY6775" fmla="*/ 1529066 h 3181350"/>
                <a:gd name="connsiteX6776" fmla="*/ 195237 w 1581150"/>
                <a:gd name="connsiteY6776" fmla="*/ 1527638 h 3181350"/>
                <a:gd name="connsiteX6777" fmla="*/ 200857 w 1581150"/>
                <a:gd name="connsiteY6777" fmla="*/ 1519732 h 3181350"/>
                <a:gd name="connsiteX6778" fmla="*/ 201714 w 1581150"/>
                <a:gd name="connsiteY6778" fmla="*/ 1519637 h 3181350"/>
                <a:gd name="connsiteX6779" fmla="*/ 206858 w 1581150"/>
                <a:gd name="connsiteY6779" fmla="*/ 1524685 h 3181350"/>
                <a:gd name="connsiteX6780" fmla="*/ 175330 w 1581150"/>
                <a:gd name="connsiteY6780" fmla="*/ 1549260 h 3181350"/>
                <a:gd name="connsiteX6781" fmla="*/ 181902 w 1581150"/>
                <a:gd name="connsiteY6781" fmla="*/ 1540877 h 3181350"/>
                <a:gd name="connsiteX6782" fmla="*/ 187141 w 1581150"/>
                <a:gd name="connsiteY6782" fmla="*/ 1548116 h 3181350"/>
                <a:gd name="connsiteX6783" fmla="*/ 186570 w 1581150"/>
                <a:gd name="connsiteY6783" fmla="*/ 1550022 h 3181350"/>
                <a:gd name="connsiteX6784" fmla="*/ 196095 w 1581150"/>
                <a:gd name="connsiteY6784" fmla="*/ 1546021 h 3181350"/>
                <a:gd name="connsiteX6785" fmla="*/ 197142 w 1581150"/>
                <a:gd name="connsiteY6785" fmla="*/ 1551927 h 3181350"/>
                <a:gd name="connsiteX6786" fmla="*/ 175330 w 1581150"/>
                <a:gd name="connsiteY6786" fmla="*/ 1549260 h 3181350"/>
                <a:gd name="connsiteX6787" fmla="*/ 169234 w 1581150"/>
                <a:gd name="connsiteY6787" fmla="*/ 1579263 h 3181350"/>
                <a:gd name="connsiteX6788" fmla="*/ 175902 w 1581150"/>
                <a:gd name="connsiteY6788" fmla="*/ 1582502 h 3181350"/>
                <a:gd name="connsiteX6789" fmla="*/ 175521 w 1581150"/>
                <a:gd name="connsiteY6789" fmla="*/ 1583169 h 3181350"/>
                <a:gd name="connsiteX6790" fmla="*/ 169234 w 1581150"/>
                <a:gd name="connsiteY6790" fmla="*/ 1579263 h 3181350"/>
                <a:gd name="connsiteX6791" fmla="*/ 178283 w 1581150"/>
                <a:gd name="connsiteY6791" fmla="*/ 1579168 h 3181350"/>
                <a:gd name="connsiteX6792" fmla="*/ 177140 w 1581150"/>
                <a:gd name="connsiteY6792" fmla="*/ 1574024 h 3181350"/>
                <a:gd name="connsiteX6793" fmla="*/ 186189 w 1581150"/>
                <a:gd name="connsiteY6793" fmla="*/ 1561261 h 3181350"/>
                <a:gd name="connsiteX6794" fmla="*/ 194952 w 1581150"/>
                <a:gd name="connsiteY6794" fmla="*/ 1558213 h 3181350"/>
                <a:gd name="connsiteX6795" fmla="*/ 195142 w 1581150"/>
                <a:gd name="connsiteY6795" fmla="*/ 1558403 h 3181350"/>
                <a:gd name="connsiteX6796" fmla="*/ 195428 w 1581150"/>
                <a:gd name="connsiteY6796" fmla="*/ 1558118 h 3181350"/>
                <a:gd name="connsiteX6797" fmla="*/ 199428 w 1581150"/>
                <a:gd name="connsiteY6797" fmla="*/ 1556784 h 3181350"/>
                <a:gd name="connsiteX6798" fmla="*/ 200381 w 1581150"/>
                <a:gd name="connsiteY6798" fmla="*/ 1558403 h 3181350"/>
                <a:gd name="connsiteX6799" fmla="*/ 200381 w 1581150"/>
                <a:gd name="connsiteY6799" fmla="*/ 1561928 h 3181350"/>
                <a:gd name="connsiteX6800" fmla="*/ 201238 w 1581150"/>
                <a:gd name="connsiteY6800" fmla="*/ 1560975 h 3181350"/>
                <a:gd name="connsiteX6801" fmla="*/ 201238 w 1581150"/>
                <a:gd name="connsiteY6801" fmla="*/ 1568881 h 3181350"/>
                <a:gd name="connsiteX6802" fmla="*/ 191046 w 1581150"/>
                <a:gd name="connsiteY6802" fmla="*/ 1562690 h 3181350"/>
                <a:gd name="connsiteX6803" fmla="*/ 187808 w 1581150"/>
                <a:gd name="connsiteY6803" fmla="*/ 1572596 h 3181350"/>
                <a:gd name="connsiteX6804" fmla="*/ 192666 w 1581150"/>
                <a:gd name="connsiteY6804" fmla="*/ 1578882 h 3181350"/>
                <a:gd name="connsiteX6805" fmla="*/ 181521 w 1581150"/>
                <a:gd name="connsiteY6805" fmla="*/ 1581168 h 3181350"/>
                <a:gd name="connsiteX6806" fmla="*/ 178283 w 1581150"/>
                <a:gd name="connsiteY6806" fmla="*/ 1579168 h 3181350"/>
                <a:gd name="connsiteX6807" fmla="*/ 183807 w 1581150"/>
                <a:gd name="connsiteY6807" fmla="*/ 1586312 h 3181350"/>
                <a:gd name="connsiteX6808" fmla="*/ 183903 w 1581150"/>
                <a:gd name="connsiteY6808" fmla="*/ 1586026 h 3181350"/>
                <a:gd name="connsiteX6809" fmla="*/ 182093 w 1581150"/>
                <a:gd name="connsiteY6809" fmla="*/ 1583740 h 3181350"/>
                <a:gd name="connsiteX6810" fmla="*/ 189999 w 1581150"/>
                <a:gd name="connsiteY6810" fmla="*/ 1584883 h 3181350"/>
                <a:gd name="connsiteX6811" fmla="*/ 196380 w 1581150"/>
                <a:gd name="connsiteY6811" fmla="*/ 1578025 h 3181350"/>
                <a:gd name="connsiteX6812" fmla="*/ 202762 w 1581150"/>
                <a:gd name="connsiteY6812" fmla="*/ 1579644 h 3181350"/>
                <a:gd name="connsiteX6813" fmla="*/ 198857 w 1581150"/>
                <a:gd name="connsiteY6813" fmla="*/ 1583264 h 3181350"/>
                <a:gd name="connsiteX6814" fmla="*/ 191904 w 1581150"/>
                <a:gd name="connsiteY6814" fmla="*/ 1586216 h 3181350"/>
                <a:gd name="connsiteX6815" fmla="*/ 185522 w 1581150"/>
                <a:gd name="connsiteY6815" fmla="*/ 1586312 h 3181350"/>
                <a:gd name="connsiteX6816" fmla="*/ 189903 w 1581150"/>
                <a:gd name="connsiteY6816" fmla="*/ 1590789 h 3181350"/>
                <a:gd name="connsiteX6817" fmla="*/ 183807 w 1581150"/>
                <a:gd name="connsiteY6817" fmla="*/ 1586312 h 3181350"/>
                <a:gd name="connsiteX6818" fmla="*/ 191904 w 1581150"/>
                <a:gd name="connsiteY6818" fmla="*/ 1609743 h 3181350"/>
                <a:gd name="connsiteX6819" fmla="*/ 191046 w 1581150"/>
                <a:gd name="connsiteY6819" fmla="*/ 1603457 h 3181350"/>
                <a:gd name="connsiteX6820" fmla="*/ 197333 w 1581150"/>
                <a:gd name="connsiteY6820" fmla="*/ 1604314 h 3181350"/>
                <a:gd name="connsiteX6821" fmla="*/ 194952 w 1581150"/>
                <a:gd name="connsiteY6821" fmla="*/ 1612029 h 3181350"/>
                <a:gd name="connsiteX6822" fmla="*/ 190094 w 1581150"/>
                <a:gd name="connsiteY6822" fmla="*/ 1608029 h 3181350"/>
                <a:gd name="connsiteX6823" fmla="*/ 191904 w 1581150"/>
                <a:gd name="connsiteY6823" fmla="*/ 1609743 h 3181350"/>
                <a:gd name="connsiteX6824" fmla="*/ 186379 w 1581150"/>
                <a:gd name="connsiteY6824" fmla="*/ 1636032 h 3181350"/>
                <a:gd name="connsiteX6825" fmla="*/ 187141 w 1581150"/>
                <a:gd name="connsiteY6825" fmla="*/ 1630698 h 3181350"/>
                <a:gd name="connsiteX6826" fmla="*/ 193142 w 1581150"/>
                <a:gd name="connsiteY6826" fmla="*/ 1635747 h 3181350"/>
                <a:gd name="connsiteX6827" fmla="*/ 186379 w 1581150"/>
                <a:gd name="connsiteY6827" fmla="*/ 1636032 h 3181350"/>
                <a:gd name="connsiteX6828" fmla="*/ 206001 w 1581150"/>
                <a:gd name="connsiteY6828" fmla="*/ 1636604 h 3181350"/>
                <a:gd name="connsiteX6829" fmla="*/ 202953 w 1581150"/>
                <a:gd name="connsiteY6829" fmla="*/ 1628507 h 3181350"/>
                <a:gd name="connsiteX6830" fmla="*/ 214287 w 1581150"/>
                <a:gd name="connsiteY6830" fmla="*/ 1624602 h 3181350"/>
                <a:gd name="connsiteX6831" fmla="*/ 213906 w 1581150"/>
                <a:gd name="connsiteY6831" fmla="*/ 1629365 h 3181350"/>
                <a:gd name="connsiteX6832" fmla="*/ 219907 w 1581150"/>
                <a:gd name="connsiteY6832" fmla="*/ 1623459 h 3181350"/>
                <a:gd name="connsiteX6833" fmla="*/ 202095 w 1581150"/>
                <a:gd name="connsiteY6833" fmla="*/ 1614315 h 3181350"/>
                <a:gd name="connsiteX6834" fmla="*/ 206001 w 1581150"/>
                <a:gd name="connsiteY6834" fmla="*/ 1611458 h 3181350"/>
                <a:gd name="connsiteX6835" fmla="*/ 199143 w 1581150"/>
                <a:gd name="connsiteY6835" fmla="*/ 1604409 h 3181350"/>
                <a:gd name="connsiteX6836" fmla="*/ 200095 w 1581150"/>
                <a:gd name="connsiteY6836" fmla="*/ 1603171 h 3181350"/>
                <a:gd name="connsiteX6837" fmla="*/ 198857 w 1581150"/>
                <a:gd name="connsiteY6837" fmla="*/ 1599170 h 3181350"/>
                <a:gd name="connsiteX6838" fmla="*/ 216669 w 1581150"/>
                <a:gd name="connsiteY6838" fmla="*/ 1616982 h 3181350"/>
                <a:gd name="connsiteX6839" fmla="*/ 224955 w 1581150"/>
                <a:gd name="connsiteY6839" fmla="*/ 1613839 h 3181350"/>
                <a:gd name="connsiteX6840" fmla="*/ 225527 w 1581150"/>
                <a:gd name="connsiteY6840" fmla="*/ 1614030 h 3181350"/>
                <a:gd name="connsiteX6841" fmla="*/ 227432 w 1581150"/>
                <a:gd name="connsiteY6841" fmla="*/ 1611553 h 3181350"/>
                <a:gd name="connsiteX6842" fmla="*/ 232099 w 1581150"/>
                <a:gd name="connsiteY6842" fmla="*/ 1608695 h 3181350"/>
                <a:gd name="connsiteX6843" fmla="*/ 243243 w 1581150"/>
                <a:gd name="connsiteY6843" fmla="*/ 1613839 h 3181350"/>
                <a:gd name="connsiteX6844" fmla="*/ 243339 w 1581150"/>
                <a:gd name="connsiteY6844" fmla="*/ 1616315 h 3181350"/>
                <a:gd name="connsiteX6845" fmla="*/ 247434 w 1581150"/>
                <a:gd name="connsiteY6845" fmla="*/ 1615173 h 3181350"/>
                <a:gd name="connsiteX6846" fmla="*/ 249339 w 1581150"/>
                <a:gd name="connsiteY6846" fmla="*/ 1625745 h 3181350"/>
                <a:gd name="connsiteX6847" fmla="*/ 241529 w 1581150"/>
                <a:gd name="connsiteY6847" fmla="*/ 1631460 h 3181350"/>
                <a:gd name="connsiteX6848" fmla="*/ 237814 w 1581150"/>
                <a:gd name="connsiteY6848" fmla="*/ 1629460 h 3181350"/>
                <a:gd name="connsiteX6849" fmla="*/ 229908 w 1581150"/>
                <a:gd name="connsiteY6849" fmla="*/ 1631460 h 3181350"/>
                <a:gd name="connsiteX6850" fmla="*/ 221526 w 1581150"/>
                <a:gd name="connsiteY6850" fmla="*/ 1626888 h 3181350"/>
                <a:gd name="connsiteX6851" fmla="*/ 225813 w 1581150"/>
                <a:gd name="connsiteY6851" fmla="*/ 1633651 h 3181350"/>
                <a:gd name="connsiteX6852" fmla="*/ 224384 w 1581150"/>
                <a:gd name="connsiteY6852" fmla="*/ 1636509 h 3181350"/>
                <a:gd name="connsiteX6853" fmla="*/ 217621 w 1581150"/>
                <a:gd name="connsiteY6853" fmla="*/ 1631365 h 3181350"/>
                <a:gd name="connsiteX6854" fmla="*/ 206001 w 1581150"/>
                <a:gd name="connsiteY6854" fmla="*/ 1636604 h 3181350"/>
                <a:gd name="connsiteX6855" fmla="*/ 220383 w 1581150"/>
                <a:gd name="connsiteY6855" fmla="*/ 1666036 h 3181350"/>
                <a:gd name="connsiteX6856" fmla="*/ 220002 w 1581150"/>
                <a:gd name="connsiteY6856" fmla="*/ 1662512 h 3181350"/>
                <a:gd name="connsiteX6857" fmla="*/ 221907 w 1581150"/>
                <a:gd name="connsiteY6857" fmla="*/ 1651939 h 3181350"/>
                <a:gd name="connsiteX6858" fmla="*/ 219431 w 1581150"/>
                <a:gd name="connsiteY6858" fmla="*/ 1658892 h 3181350"/>
                <a:gd name="connsiteX6859" fmla="*/ 214573 w 1581150"/>
                <a:gd name="connsiteY6859" fmla="*/ 1645081 h 3181350"/>
                <a:gd name="connsiteX6860" fmla="*/ 228384 w 1581150"/>
                <a:gd name="connsiteY6860" fmla="*/ 1658702 h 3181350"/>
                <a:gd name="connsiteX6861" fmla="*/ 234195 w 1581150"/>
                <a:gd name="connsiteY6861" fmla="*/ 1654415 h 3181350"/>
                <a:gd name="connsiteX6862" fmla="*/ 224574 w 1581150"/>
                <a:gd name="connsiteY6862" fmla="*/ 1636794 h 3181350"/>
                <a:gd name="connsiteX6863" fmla="*/ 231337 w 1581150"/>
                <a:gd name="connsiteY6863" fmla="*/ 1636223 h 3181350"/>
                <a:gd name="connsiteX6864" fmla="*/ 235242 w 1581150"/>
                <a:gd name="connsiteY6864" fmla="*/ 1640319 h 3181350"/>
                <a:gd name="connsiteX6865" fmla="*/ 243148 w 1581150"/>
                <a:gd name="connsiteY6865" fmla="*/ 1658226 h 3181350"/>
                <a:gd name="connsiteX6866" fmla="*/ 252864 w 1581150"/>
                <a:gd name="connsiteY6866" fmla="*/ 1651082 h 3181350"/>
                <a:gd name="connsiteX6867" fmla="*/ 253816 w 1581150"/>
                <a:gd name="connsiteY6867" fmla="*/ 1638509 h 3181350"/>
                <a:gd name="connsiteX6868" fmla="*/ 244672 w 1581150"/>
                <a:gd name="connsiteY6868" fmla="*/ 1638985 h 3181350"/>
                <a:gd name="connsiteX6869" fmla="*/ 241719 w 1581150"/>
                <a:gd name="connsiteY6869" fmla="*/ 1631365 h 3181350"/>
                <a:gd name="connsiteX6870" fmla="*/ 252197 w 1581150"/>
                <a:gd name="connsiteY6870" fmla="*/ 1636890 h 3181350"/>
                <a:gd name="connsiteX6871" fmla="*/ 254388 w 1581150"/>
                <a:gd name="connsiteY6871" fmla="*/ 1632318 h 3181350"/>
                <a:gd name="connsiteX6872" fmla="*/ 263246 w 1581150"/>
                <a:gd name="connsiteY6872" fmla="*/ 1637747 h 3181350"/>
                <a:gd name="connsiteX6873" fmla="*/ 263055 w 1581150"/>
                <a:gd name="connsiteY6873" fmla="*/ 1637747 h 3181350"/>
                <a:gd name="connsiteX6874" fmla="*/ 262103 w 1581150"/>
                <a:gd name="connsiteY6874" fmla="*/ 1636985 h 3181350"/>
                <a:gd name="connsiteX6875" fmla="*/ 261817 w 1581150"/>
                <a:gd name="connsiteY6875" fmla="*/ 1637652 h 3181350"/>
                <a:gd name="connsiteX6876" fmla="*/ 260865 w 1581150"/>
                <a:gd name="connsiteY6876" fmla="*/ 1638223 h 3181350"/>
                <a:gd name="connsiteX6877" fmla="*/ 260103 w 1581150"/>
                <a:gd name="connsiteY6877" fmla="*/ 1638318 h 3181350"/>
                <a:gd name="connsiteX6878" fmla="*/ 254769 w 1581150"/>
                <a:gd name="connsiteY6878" fmla="*/ 1637652 h 3181350"/>
                <a:gd name="connsiteX6879" fmla="*/ 253721 w 1581150"/>
                <a:gd name="connsiteY6879" fmla="*/ 1645176 h 3181350"/>
                <a:gd name="connsiteX6880" fmla="*/ 260579 w 1581150"/>
                <a:gd name="connsiteY6880" fmla="*/ 1647557 h 3181350"/>
                <a:gd name="connsiteX6881" fmla="*/ 262484 w 1581150"/>
                <a:gd name="connsiteY6881" fmla="*/ 1645081 h 3181350"/>
                <a:gd name="connsiteX6882" fmla="*/ 267913 w 1581150"/>
                <a:gd name="connsiteY6882" fmla="*/ 1649082 h 3181350"/>
                <a:gd name="connsiteX6883" fmla="*/ 265151 w 1581150"/>
                <a:gd name="connsiteY6883" fmla="*/ 1636318 h 3181350"/>
                <a:gd name="connsiteX6884" fmla="*/ 276295 w 1581150"/>
                <a:gd name="connsiteY6884" fmla="*/ 1635556 h 3181350"/>
                <a:gd name="connsiteX6885" fmla="*/ 277629 w 1581150"/>
                <a:gd name="connsiteY6885" fmla="*/ 1641938 h 3181350"/>
                <a:gd name="connsiteX6886" fmla="*/ 270199 w 1581150"/>
                <a:gd name="connsiteY6886" fmla="*/ 1642986 h 3181350"/>
                <a:gd name="connsiteX6887" fmla="*/ 275057 w 1581150"/>
                <a:gd name="connsiteY6887" fmla="*/ 1651368 h 3181350"/>
                <a:gd name="connsiteX6888" fmla="*/ 276676 w 1581150"/>
                <a:gd name="connsiteY6888" fmla="*/ 1663940 h 3181350"/>
                <a:gd name="connsiteX6889" fmla="*/ 270675 w 1581150"/>
                <a:gd name="connsiteY6889" fmla="*/ 1661940 h 3181350"/>
                <a:gd name="connsiteX6890" fmla="*/ 274390 w 1581150"/>
                <a:gd name="connsiteY6890" fmla="*/ 1666322 h 3181350"/>
                <a:gd name="connsiteX6891" fmla="*/ 264865 w 1581150"/>
                <a:gd name="connsiteY6891" fmla="*/ 1668132 h 3181350"/>
                <a:gd name="connsiteX6892" fmla="*/ 266199 w 1581150"/>
                <a:gd name="connsiteY6892" fmla="*/ 1671751 h 3181350"/>
                <a:gd name="connsiteX6893" fmla="*/ 259055 w 1581150"/>
                <a:gd name="connsiteY6893" fmla="*/ 1662321 h 3181350"/>
                <a:gd name="connsiteX6894" fmla="*/ 261150 w 1581150"/>
                <a:gd name="connsiteY6894" fmla="*/ 1660226 h 3181350"/>
                <a:gd name="connsiteX6895" fmla="*/ 265151 w 1581150"/>
                <a:gd name="connsiteY6895" fmla="*/ 1661464 h 3181350"/>
                <a:gd name="connsiteX6896" fmla="*/ 265437 w 1581150"/>
                <a:gd name="connsiteY6896" fmla="*/ 1658607 h 3181350"/>
                <a:gd name="connsiteX6897" fmla="*/ 270104 w 1581150"/>
                <a:gd name="connsiteY6897" fmla="*/ 1656416 h 3181350"/>
                <a:gd name="connsiteX6898" fmla="*/ 261436 w 1581150"/>
                <a:gd name="connsiteY6898" fmla="*/ 1654987 h 3181350"/>
                <a:gd name="connsiteX6899" fmla="*/ 260103 w 1581150"/>
                <a:gd name="connsiteY6899" fmla="*/ 1654797 h 3181350"/>
                <a:gd name="connsiteX6900" fmla="*/ 260007 w 1581150"/>
                <a:gd name="connsiteY6900" fmla="*/ 1658130 h 3181350"/>
                <a:gd name="connsiteX6901" fmla="*/ 257055 w 1581150"/>
                <a:gd name="connsiteY6901" fmla="*/ 1659749 h 3181350"/>
                <a:gd name="connsiteX6902" fmla="*/ 254483 w 1581150"/>
                <a:gd name="connsiteY6902" fmla="*/ 1657654 h 3181350"/>
                <a:gd name="connsiteX6903" fmla="*/ 252387 w 1581150"/>
                <a:gd name="connsiteY6903" fmla="*/ 1654225 h 3181350"/>
                <a:gd name="connsiteX6904" fmla="*/ 251054 w 1581150"/>
                <a:gd name="connsiteY6904" fmla="*/ 1657559 h 3181350"/>
                <a:gd name="connsiteX6905" fmla="*/ 248958 w 1581150"/>
                <a:gd name="connsiteY6905" fmla="*/ 1657178 h 3181350"/>
                <a:gd name="connsiteX6906" fmla="*/ 249625 w 1581150"/>
                <a:gd name="connsiteY6906" fmla="*/ 1660511 h 3181350"/>
                <a:gd name="connsiteX6907" fmla="*/ 247434 w 1581150"/>
                <a:gd name="connsiteY6907" fmla="*/ 1664417 h 3181350"/>
                <a:gd name="connsiteX6908" fmla="*/ 245910 w 1581150"/>
                <a:gd name="connsiteY6908" fmla="*/ 1664226 h 3181350"/>
                <a:gd name="connsiteX6909" fmla="*/ 246768 w 1581150"/>
                <a:gd name="connsiteY6909" fmla="*/ 1663274 h 3181350"/>
                <a:gd name="connsiteX6910" fmla="*/ 243720 w 1581150"/>
                <a:gd name="connsiteY6910" fmla="*/ 1662893 h 3181350"/>
                <a:gd name="connsiteX6911" fmla="*/ 239624 w 1581150"/>
                <a:gd name="connsiteY6911" fmla="*/ 1661464 h 3181350"/>
                <a:gd name="connsiteX6912" fmla="*/ 238005 w 1581150"/>
                <a:gd name="connsiteY6912" fmla="*/ 1657940 h 3181350"/>
                <a:gd name="connsiteX6913" fmla="*/ 220383 w 1581150"/>
                <a:gd name="connsiteY6913" fmla="*/ 1666036 h 3181350"/>
                <a:gd name="connsiteX6914" fmla="*/ 228194 w 1581150"/>
                <a:gd name="connsiteY6914" fmla="*/ 1671180 h 3181350"/>
                <a:gd name="connsiteX6915" fmla="*/ 228289 w 1581150"/>
                <a:gd name="connsiteY6915" fmla="*/ 1667941 h 3181350"/>
                <a:gd name="connsiteX6916" fmla="*/ 229527 w 1581150"/>
                <a:gd name="connsiteY6916" fmla="*/ 1666703 h 3181350"/>
                <a:gd name="connsiteX6917" fmla="*/ 232385 w 1581150"/>
                <a:gd name="connsiteY6917" fmla="*/ 1671180 h 3181350"/>
                <a:gd name="connsiteX6918" fmla="*/ 228194 w 1581150"/>
                <a:gd name="connsiteY6918" fmla="*/ 1671180 h 3181350"/>
                <a:gd name="connsiteX6919" fmla="*/ 245625 w 1581150"/>
                <a:gd name="connsiteY6919" fmla="*/ 1674227 h 3181350"/>
                <a:gd name="connsiteX6920" fmla="*/ 243720 w 1581150"/>
                <a:gd name="connsiteY6920" fmla="*/ 1674227 h 3181350"/>
                <a:gd name="connsiteX6921" fmla="*/ 244291 w 1581150"/>
                <a:gd name="connsiteY6921" fmla="*/ 1671656 h 3181350"/>
                <a:gd name="connsiteX6922" fmla="*/ 242291 w 1581150"/>
                <a:gd name="connsiteY6922" fmla="*/ 1672989 h 3181350"/>
                <a:gd name="connsiteX6923" fmla="*/ 237433 w 1581150"/>
                <a:gd name="connsiteY6923" fmla="*/ 1669274 h 3181350"/>
                <a:gd name="connsiteX6924" fmla="*/ 236671 w 1581150"/>
                <a:gd name="connsiteY6924" fmla="*/ 1671465 h 3181350"/>
                <a:gd name="connsiteX6925" fmla="*/ 235338 w 1581150"/>
                <a:gd name="connsiteY6925" fmla="*/ 1663940 h 3181350"/>
                <a:gd name="connsiteX6926" fmla="*/ 239910 w 1581150"/>
                <a:gd name="connsiteY6926" fmla="*/ 1666512 h 3181350"/>
                <a:gd name="connsiteX6927" fmla="*/ 244577 w 1581150"/>
                <a:gd name="connsiteY6927" fmla="*/ 1670132 h 3181350"/>
                <a:gd name="connsiteX6928" fmla="*/ 245815 w 1581150"/>
                <a:gd name="connsiteY6928" fmla="*/ 1669084 h 3181350"/>
                <a:gd name="connsiteX6929" fmla="*/ 245625 w 1581150"/>
                <a:gd name="connsiteY6929" fmla="*/ 1674227 h 3181350"/>
                <a:gd name="connsiteX6930" fmla="*/ 254197 w 1581150"/>
                <a:gd name="connsiteY6930" fmla="*/ 1682705 h 3181350"/>
                <a:gd name="connsiteX6931" fmla="*/ 263817 w 1581150"/>
                <a:gd name="connsiteY6931" fmla="*/ 1677085 h 3181350"/>
                <a:gd name="connsiteX6932" fmla="*/ 254197 w 1581150"/>
                <a:gd name="connsiteY6932" fmla="*/ 1682705 h 3181350"/>
                <a:gd name="connsiteX6933" fmla="*/ 254673 w 1581150"/>
                <a:gd name="connsiteY6933" fmla="*/ 1676418 h 3181350"/>
                <a:gd name="connsiteX6934" fmla="*/ 246863 w 1581150"/>
                <a:gd name="connsiteY6934" fmla="*/ 1668227 h 3181350"/>
                <a:gd name="connsiteX6935" fmla="*/ 253054 w 1581150"/>
                <a:gd name="connsiteY6935" fmla="*/ 1665655 h 3181350"/>
                <a:gd name="connsiteX6936" fmla="*/ 264103 w 1581150"/>
                <a:gd name="connsiteY6936" fmla="*/ 1673942 h 3181350"/>
                <a:gd name="connsiteX6937" fmla="*/ 254673 w 1581150"/>
                <a:gd name="connsiteY6937" fmla="*/ 1676418 h 3181350"/>
                <a:gd name="connsiteX6938" fmla="*/ 272866 w 1581150"/>
                <a:gd name="connsiteY6938" fmla="*/ 1748903 h 3181350"/>
                <a:gd name="connsiteX6939" fmla="*/ 272961 w 1581150"/>
                <a:gd name="connsiteY6939" fmla="*/ 1748999 h 3181350"/>
                <a:gd name="connsiteX6940" fmla="*/ 269247 w 1581150"/>
                <a:gd name="connsiteY6940" fmla="*/ 1753952 h 3181350"/>
                <a:gd name="connsiteX6941" fmla="*/ 272866 w 1581150"/>
                <a:gd name="connsiteY6941" fmla="*/ 1748903 h 3181350"/>
                <a:gd name="connsiteX6942" fmla="*/ 256674 w 1581150"/>
                <a:gd name="connsiteY6942" fmla="*/ 1749189 h 3181350"/>
                <a:gd name="connsiteX6943" fmla="*/ 257245 w 1581150"/>
                <a:gd name="connsiteY6943" fmla="*/ 1748237 h 3181350"/>
                <a:gd name="connsiteX6944" fmla="*/ 258864 w 1581150"/>
                <a:gd name="connsiteY6944" fmla="*/ 1747380 h 3181350"/>
                <a:gd name="connsiteX6945" fmla="*/ 257817 w 1581150"/>
                <a:gd name="connsiteY6945" fmla="*/ 1747189 h 3181350"/>
                <a:gd name="connsiteX6946" fmla="*/ 261055 w 1581150"/>
                <a:gd name="connsiteY6946" fmla="*/ 1741093 h 3181350"/>
                <a:gd name="connsiteX6947" fmla="*/ 261912 w 1581150"/>
                <a:gd name="connsiteY6947" fmla="*/ 1746903 h 3181350"/>
                <a:gd name="connsiteX6948" fmla="*/ 256674 w 1581150"/>
                <a:gd name="connsiteY6948" fmla="*/ 1749189 h 3181350"/>
                <a:gd name="connsiteX6949" fmla="*/ 261436 w 1581150"/>
                <a:gd name="connsiteY6949" fmla="*/ 1761381 h 3181350"/>
                <a:gd name="connsiteX6950" fmla="*/ 263532 w 1581150"/>
                <a:gd name="connsiteY6950" fmla="*/ 1750713 h 3181350"/>
                <a:gd name="connsiteX6951" fmla="*/ 263627 w 1581150"/>
                <a:gd name="connsiteY6951" fmla="*/ 1750904 h 3181350"/>
                <a:gd name="connsiteX6952" fmla="*/ 263913 w 1581150"/>
                <a:gd name="connsiteY6952" fmla="*/ 1749856 h 3181350"/>
                <a:gd name="connsiteX6953" fmla="*/ 264008 w 1581150"/>
                <a:gd name="connsiteY6953" fmla="*/ 1749665 h 3181350"/>
                <a:gd name="connsiteX6954" fmla="*/ 268770 w 1581150"/>
                <a:gd name="connsiteY6954" fmla="*/ 1754714 h 3181350"/>
                <a:gd name="connsiteX6955" fmla="*/ 271914 w 1581150"/>
                <a:gd name="connsiteY6955" fmla="*/ 1763572 h 3181350"/>
                <a:gd name="connsiteX6956" fmla="*/ 271533 w 1581150"/>
                <a:gd name="connsiteY6956" fmla="*/ 1763953 h 3181350"/>
                <a:gd name="connsiteX6957" fmla="*/ 261436 w 1581150"/>
                <a:gd name="connsiteY6957" fmla="*/ 1761381 h 3181350"/>
                <a:gd name="connsiteX6958" fmla="*/ 256007 w 1581150"/>
                <a:gd name="connsiteY6958" fmla="*/ 1793195 h 3181350"/>
                <a:gd name="connsiteX6959" fmla="*/ 255245 w 1581150"/>
                <a:gd name="connsiteY6959" fmla="*/ 1789670 h 3181350"/>
                <a:gd name="connsiteX6960" fmla="*/ 265532 w 1581150"/>
                <a:gd name="connsiteY6960" fmla="*/ 1786337 h 3181350"/>
                <a:gd name="connsiteX6961" fmla="*/ 269913 w 1581150"/>
                <a:gd name="connsiteY6961" fmla="*/ 1786908 h 3181350"/>
                <a:gd name="connsiteX6962" fmla="*/ 271628 w 1581150"/>
                <a:gd name="connsiteY6962" fmla="*/ 1788909 h 3181350"/>
                <a:gd name="connsiteX6963" fmla="*/ 270961 w 1581150"/>
                <a:gd name="connsiteY6963" fmla="*/ 1789956 h 3181350"/>
                <a:gd name="connsiteX6964" fmla="*/ 256007 w 1581150"/>
                <a:gd name="connsiteY6964" fmla="*/ 1793195 h 3181350"/>
                <a:gd name="connsiteX6965" fmla="*/ 249530 w 1581150"/>
                <a:gd name="connsiteY6965" fmla="*/ 1821103 h 3181350"/>
                <a:gd name="connsiteX6966" fmla="*/ 256769 w 1581150"/>
                <a:gd name="connsiteY6966" fmla="*/ 1823198 h 3181350"/>
                <a:gd name="connsiteX6967" fmla="*/ 254483 w 1581150"/>
                <a:gd name="connsiteY6967" fmla="*/ 1829294 h 3181350"/>
                <a:gd name="connsiteX6968" fmla="*/ 243434 w 1581150"/>
                <a:gd name="connsiteY6968" fmla="*/ 1828532 h 3181350"/>
                <a:gd name="connsiteX6969" fmla="*/ 249530 w 1581150"/>
                <a:gd name="connsiteY6969" fmla="*/ 1821103 h 3181350"/>
                <a:gd name="connsiteX6970" fmla="*/ 244101 w 1581150"/>
                <a:gd name="connsiteY6970" fmla="*/ 1844344 h 3181350"/>
                <a:gd name="connsiteX6971" fmla="*/ 237052 w 1581150"/>
                <a:gd name="connsiteY6971" fmla="*/ 1839105 h 3181350"/>
                <a:gd name="connsiteX6972" fmla="*/ 270009 w 1581150"/>
                <a:gd name="connsiteY6972" fmla="*/ 1850916 h 3181350"/>
                <a:gd name="connsiteX6973" fmla="*/ 267056 w 1581150"/>
                <a:gd name="connsiteY6973" fmla="*/ 1852821 h 3181350"/>
                <a:gd name="connsiteX6974" fmla="*/ 255340 w 1581150"/>
                <a:gd name="connsiteY6974" fmla="*/ 1846820 h 3181350"/>
                <a:gd name="connsiteX6975" fmla="*/ 256197 w 1581150"/>
                <a:gd name="connsiteY6975" fmla="*/ 1853107 h 3181350"/>
                <a:gd name="connsiteX6976" fmla="*/ 238100 w 1581150"/>
                <a:gd name="connsiteY6976" fmla="*/ 1851773 h 3181350"/>
                <a:gd name="connsiteX6977" fmla="*/ 236576 w 1581150"/>
                <a:gd name="connsiteY6977" fmla="*/ 1845392 h 3181350"/>
                <a:gd name="connsiteX6978" fmla="*/ 244101 w 1581150"/>
                <a:gd name="connsiteY6978" fmla="*/ 1844344 h 3181350"/>
                <a:gd name="connsiteX6979" fmla="*/ 235052 w 1581150"/>
                <a:gd name="connsiteY6979" fmla="*/ 1842153 h 3181350"/>
                <a:gd name="connsiteX6980" fmla="*/ 229527 w 1581150"/>
                <a:gd name="connsiteY6980" fmla="*/ 1843106 h 3181350"/>
                <a:gd name="connsiteX6981" fmla="*/ 232385 w 1581150"/>
                <a:gd name="connsiteY6981" fmla="*/ 1843963 h 3181350"/>
                <a:gd name="connsiteX6982" fmla="*/ 227908 w 1581150"/>
                <a:gd name="connsiteY6982" fmla="*/ 1837105 h 3181350"/>
                <a:gd name="connsiteX6983" fmla="*/ 228099 w 1581150"/>
                <a:gd name="connsiteY6983" fmla="*/ 1836915 h 3181350"/>
                <a:gd name="connsiteX6984" fmla="*/ 235052 w 1581150"/>
                <a:gd name="connsiteY6984" fmla="*/ 1842153 h 3181350"/>
                <a:gd name="connsiteX6985" fmla="*/ 230480 w 1581150"/>
                <a:gd name="connsiteY6985" fmla="*/ 1854440 h 3181350"/>
                <a:gd name="connsiteX6986" fmla="*/ 237338 w 1581150"/>
                <a:gd name="connsiteY6986" fmla="*/ 1861298 h 3181350"/>
                <a:gd name="connsiteX6987" fmla="*/ 237052 w 1581150"/>
                <a:gd name="connsiteY6987" fmla="*/ 1864347 h 3181350"/>
                <a:gd name="connsiteX6988" fmla="*/ 235147 w 1581150"/>
                <a:gd name="connsiteY6988" fmla="*/ 1865775 h 3181350"/>
                <a:gd name="connsiteX6989" fmla="*/ 216002 w 1581150"/>
                <a:gd name="connsiteY6989" fmla="*/ 1850154 h 3181350"/>
                <a:gd name="connsiteX6990" fmla="*/ 230480 w 1581150"/>
                <a:gd name="connsiteY6990" fmla="*/ 1854440 h 3181350"/>
                <a:gd name="connsiteX6991" fmla="*/ 217907 w 1581150"/>
                <a:gd name="connsiteY6991" fmla="*/ 1872728 h 3181350"/>
                <a:gd name="connsiteX6992" fmla="*/ 215335 w 1581150"/>
                <a:gd name="connsiteY6992" fmla="*/ 1869109 h 3181350"/>
                <a:gd name="connsiteX6993" fmla="*/ 220002 w 1581150"/>
                <a:gd name="connsiteY6993" fmla="*/ 1871014 h 3181350"/>
                <a:gd name="connsiteX6994" fmla="*/ 218383 w 1581150"/>
                <a:gd name="connsiteY6994" fmla="*/ 1867776 h 3181350"/>
                <a:gd name="connsiteX6995" fmla="*/ 217907 w 1581150"/>
                <a:gd name="connsiteY6995" fmla="*/ 1872728 h 3181350"/>
                <a:gd name="connsiteX6996" fmla="*/ 209334 w 1581150"/>
                <a:gd name="connsiteY6996" fmla="*/ 1848916 h 3181350"/>
                <a:gd name="connsiteX6997" fmla="*/ 206763 w 1581150"/>
                <a:gd name="connsiteY6997" fmla="*/ 1851107 h 3181350"/>
                <a:gd name="connsiteX6998" fmla="*/ 205905 w 1581150"/>
                <a:gd name="connsiteY6998" fmla="*/ 1849773 h 3181350"/>
                <a:gd name="connsiteX6999" fmla="*/ 209334 w 1581150"/>
                <a:gd name="connsiteY6999" fmla="*/ 1848916 h 3181350"/>
                <a:gd name="connsiteX7000" fmla="*/ 234195 w 1581150"/>
                <a:gd name="connsiteY7000" fmla="*/ 1903590 h 3181350"/>
                <a:gd name="connsiteX7001" fmla="*/ 219812 w 1581150"/>
                <a:gd name="connsiteY7001" fmla="*/ 1899303 h 3181350"/>
                <a:gd name="connsiteX7002" fmla="*/ 217431 w 1581150"/>
                <a:gd name="connsiteY7002" fmla="*/ 1907019 h 3181350"/>
                <a:gd name="connsiteX7003" fmla="*/ 219717 w 1581150"/>
                <a:gd name="connsiteY7003" fmla="*/ 1900923 h 3181350"/>
                <a:gd name="connsiteX7004" fmla="*/ 210477 w 1581150"/>
                <a:gd name="connsiteY7004" fmla="*/ 1901780 h 3181350"/>
                <a:gd name="connsiteX7005" fmla="*/ 207620 w 1581150"/>
                <a:gd name="connsiteY7005" fmla="*/ 1890540 h 3181350"/>
                <a:gd name="connsiteX7006" fmla="*/ 224860 w 1581150"/>
                <a:gd name="connsiteY7006" fmla="*/ 1882349 h 3181350"/>
                <a:gd name="connsiteX7007" fmla="*/ 216192 w 1581150"/>
                <a:gd name="connsiteY7007" fmla="*/ 1875395 h 3181350"/>
                <a:gd name="connsiteX7008" fmla="*/ 221431 w 1581150"/>
                <a:gd name="connsiteY7008" fmla="*/ 1878920 h 3181350"/>
                <a:gd name="connsiteX7009" fmla="*/ 229527 w 1581150"/>
                <a:gd name="connsiteY7009" fmla="*/ 1868442 h 3181350"/>
                <a:gd name="connsiteX7010" fmla="*/ 227146 w 1581150"/>
                <a:gd name="connsiteY7010" fmla="*/ 1876157 h 3181350"/>
                <a:gd name="connsiteX7011" fmla="*/ 238290 w 1581150"/>
                <a:gd name="connsiteY7011" fmla="*/ 1875395 h 3181350"/>
                <a:gd name="connsiteX7012" fmla="*/ 239624 w 1581150"/>
                <a:gd name="connsiteY7012" fmla="*/ 1881777 h 3181350"/>
                <a:gd name="connsiteX7013" fmla="*/ 251911 w 1581150"/>
                <a:gd name="connsiteY7013" fmla="*/ 1883397 h 3181350"/>
                <a:gd name="connsiteX7014" fmla="*/ 251911 w 1581150"/>
                <a:gd name="connsiteY7014" fmla="*/ 1884825 h 3181350"/>
                <a:gd name="connsiteX7015" fmla="*/ 256293 w 1581150"/>
                <a:gd name="connsiteY7015" fmla="*/ 1887969 h 3181350"/>
                <a:gd name="connsiteX7016" fmla="*/ 255816 w 1581150"/>
                <a:gd name="connsiteY7016" fmla="*/ 1887873 h 3181350"/>
                <a:gd name="connsiteX7017" fmla="*/ 254959 w 1581150"/>
                <a:gd name="connsiteY7017" fmla="*/ 1894445 h 3181350"/>
                <a:gd name="connsiteX7018" fmla="*/ 247530 w 1581150"/>
                <a:gd name="connsiteY7018" fmla="*/ 1894350 h 3181350"/>
                <a:gd name="connsiteX7019" fmla="*/ 232194 w 1581150"/>
                <a:gd name="connsiteY7019" fmla="*/ 1884540 h 3181350"/>
                <a:gd name="connsiteX7020" fmla="*/ 230194 w 1581150"/>
                <a:gd name="connsiteY7020" fmla="*/ 1887587 h 3181350"/>
                <a:gd name="connsiteX7021" fmla="*/ 246196 w 1581150"/>
                <a:gd name="connsiteY7021" fmla="*/ 1894541 h 3181350"/>
                <a:gd name="connsiteX7022" fmla="*/ 232766 w 1581150"/>
                <a:gd name="connsiteY7022" fmla="*/ 1893398 h 3181350"/>
                <a:gd name="connsiteX7023" fmla="*/ 231718 w 1581150"/>
                <a:gd name="connsiteY7023" fmla="*/ 1900923 h 3181350"/>
                <a:gd name="connsiteX7024" fmla="*/ 235719 w 1581150"/>
                <a:gd name="connsiteY7024" fmla="*/ 1897779 h 3181350"/>
                <a:gd name="connsiteX7025" fmla="*/ 234195 w 1581150"/>
                <a:gd name="connsiteY7025" fmla="*/ 1903590 h 3181350"/>
                <a:gd name="connsiteX7026" fmla="*/ 248101 w 1581150"/>
                <a:gd name="connsiteY7026" fmla="*/ 1910543 h 3181350"/>
                <a:gd name="connsiteX7027" fmla="*/ 247149 w 1581150"/>
                <a:gd name="connsiteY7027" fmla="*/ 1910448 h 3181350"/>
                <a:gd name="connsiteX7028" fmla="*/ 243148 w 1581150"/>
                <a:gd name="connsiteY7028" fmla="*/ 1899113 h 3181350"/>
                <a:gd name="connsiteX7029" fmla="*/ 252768 w 1581150"/>
                <a:gd name="connsiteY7029" fmla="*/ 1903780 h 3181350"/>
                <a:gd name="connsiteX7030" fmla="*/ 254197 w 1581150"/>
                <a:gd name="connsiteY7030" fmla="*/ 1915591 h 3181350"/>
                <a:gd name="connsiteX7031" fmla="*/ 248101 w 1581150"/>
                <a:gd name="connsiteY7031" fmla="*/ 1910543 h 3181350"/>
                <a:gd name="connsiteX7032" fmla="*/ 252102 w 1581150"/>
                <a:gd name="connsiteY7032" fmla="*/ 1937118 h 3181350"/>
                <a:gd name="connsiteX7033" fmla="*/ 250292 w 1581150"/>
                <a:gd name="connsiteY7033" fmla="*/ 1937498 h 3181350"/>
                <a:gd name="connsiteX7034" fmla="*/ 252102 w 1581150"/>
                <a:gd name="connsiteY7034" fmla="*/ 1937118 h 3181350"/>
                <a:gd name="connsiteX7035" fmla="*/ 239433 w 1581150"/>
                <a:gd name="connsiteY7035" fmla="*/ 1957596 h 3181350"/>
                <a:gd name="connsiteX7036" fmla="*/ 245625 w 1581150"/>
                <a:gd name="connsiteY7036" fmla="*/ 1948548 h 3181350"/>
                <a:gd name="connsiteX7037" fmla="*/ 245148 w 1581150"/>
                <a:gd name="connsiteY7037" fmla="*/ 1948166 h 3181350"/>
                <a:gd name="connsiteX7038" fmla="*/ 248006 w 1581150"/>
                <a:gd name="connsiteY7038" fmla="*/ 1948928 h 3181350"/>
                <a:gd name="connsiteX7039" fmla="*/ 244005 w 1581150"/>
                <a:gd name="connsiteY7039" fmla="*/ 1939213 h 3181350"/>
                <a:gd name="connsiteX7040" fmla="*/ 248577 w 1581150"/>
                <a:gd name="connsiteY7040" fmla="*/ 1939308 h 3181350"/>
                <a:gd name="connsiteX7041" fmla="*/ 252768 w 1581150"/>
                <a:gd name="connsiteY7041" fmla="*/ 1939594 h 3181350"/>
                <a:gd name="connsiteX7042" fmla="*/ 259722 w 1581150"/>
                <a:gd name="connsiteY7042" fmla="*/ 1942737 h 3181350"/>
                <a:gd name="connsiteX7043" fmla="*/ 258674 w 1581150"/>
                <a:gd name="connsiteY7043" fmla="*/ 1950262 h 3181350"/>
                <a:gd name="connsiteX7044" fmla="*/ 267056 w 1581150"/>
                <a:gd name="connsiteY7044" fmla="*/ 1954358 h 3181350"/>
                <a:gd name="connsiteX7045" fmla="*/ 271437 w 1581150"/>
                <a:gd name="connsiteY7045" fmla="*/ 1948738 h 3181350"/>
                <a:gd name="connsiteX7046" fmla="*/ 274104 w 1581150"/>
                <a:gd name="connsiteY7046" fmla="*/ 1955215 h 3181350"/>
                <a:gd name="connsiteX7047" fmla="*/ 266580 w 1581150"/>
                <a:gd name="connsiteY7047" fmla="*/ 1957311 h 3181350"/>
                <a:gd name="connsiteX7048" fmla="*/ 267246 w 1581150"/>
                <a:gd name="connsiteY7048" fmla="*/ 1969312 h 3181350"/>
                <a:gd name="connsiteX7049" fmla="*/ 266199 w 1581150"/>
                <a:gd name="connsiteY7049" fmla="*/ 1968836 h 3181350"/>
                <a:gd name="connsiteX7050" fmla="*/ 264484 w 1581150"/>
                <a:gd name="connsiteY7050" fmla="*/ 1973503 h 3181350"/>
                <a:gd name="connsiteX7051" fmla="*/ 262389 w 1581150"/>
                <a:gd name="connsiteY7051" fmla="*/ 1976265 h 3181350"/>
                <a:gd name="connsiteX7052" fmla="*/ 255150 w 1581150"/>
                <a:gd name="connsiteY7052" fmla="*/ 1974265 h 3181350"/>
                <a:gd name="connsiteX7053" fmla="*/ 258579 w 1581150"/>
                <a:gd name="connsiteY7053" fmla="*/ 1962454 h 3181350"/>
                <a:gd name="connsiteX7054" fmla="*/ 256102 w 1581150"/>
                <a:gd name="connsiteY7054" fmla="*/ 1962930 h 3181350"/>
                <a:gd name="connsiteX7055" fmla="*/ 259626 w 1581150"/>
                <a:gd name="connsiteY7055" fmla="*/ 1958835 h 3181350"/>
                <a:gd name="connsiteX7056" fmla="*/ 239433 w 1581150"/>
                <a:gd name="connsiteY7056" fmla="*/ 1957596 h 3181350"/>
                <a:gd name="connsiteX7057" fmla="*/ 230766 w 1581150"/>
                <a:gd name="connsiteY7057" fmla="*/ 1995315 h 3181350"/>
                <a:gd name="connsiteX7058" fmla="*/ 229051 w 1581150"/>
                <a:gd name="connsiteY7058" fmla="*/ 1993506 h 3181350"/>
                <a:gd name="connsiteX7059" fmla="*/ 230766 w 1581150"/>
                <a:gd name="connsiteY7059" fmla="*/ 1995315 h 3181350"/>
                <a:gd name="connsiteX7060" fmla="*/ 224955 w 1581150"/>
                <a:gd name="connsiteY7060" fmla="*/ 2002078 h 3181350"/>
                <a:gd name="connsiteX7061" fmla="*/ 226098 w 1581150"/>
                <a:gd name="connsiteY7061" fmla="*/ 2001316 h 3181350"/>
                <a:gd name="connsiteX7062" fmla="*/ 225051 w 1581150"/>
                <a:gd name="connsiteY7062" fmla="*/ 2002269 h 3181350"/>
                <a:gd name="connsiteX7063" fmla="*/ 224955 w 1581150"/>
                <a:gd name="connsiteY7063" fmla="*/ 2002078 h 3181350"/>
                <a:gd name="connsiteX7064" fmla="*/ 229337 w 1581150"/>
                <a:gd name="connsiteY7064" fmla="*/ 1998649 h 3181350"/>
                <a:gd name="connsiteX7065" fmla="*/ 231051 w 1581150"/>
                <a:gd name="connsiteY7065" fmla="*/ 1997125 h 3181350"/>
                <a:gd name="connsiteX7066" fmla="*/ 230766 w 1581150"/>
                <a:gd name="connsiteY7066" fmla="*/ 1999506 h 3181350"/>
                <a:gd name="connsiteX7067" fmla="*/ 229337 w 1581150"/>
                <a:gd name="connsiteY7067" fmla="*/ 1998649 h 3181350"/>
                <a:gd name="connsiteX7068" fmla="*/ 241053 w 1581150"/>
                <a:gd name="connsiteY7068" fmla="*/ 2009698 h 3181350"/>
                <a:gd name="connsiteX7069" fmla="*/ 241053 w 1581150"/>
                <a:gd name="connsiteY7069" fmla="*/ 2009603 h 3181350"/>
                <a:gd name="connsiteX7070" fmla="*/ 241053 w 1581150"/>
                <a:gd name="connsiteY7070" fmla="*/ 2009698 h 3181350"/>
                <a:gd name="connsiteX7071" fmla="*/ 241053 w 1581150"/>
                <a:gd name="connsiteY7071" fmla="*/ 2009698 h 3181350"/>
                <a:gd name="connsiteX7072" fmla="*/ 243339 w 1581150"/>
                <a:gd name="connsiteY7072" fmla="*/ 2006840 h 3181350"/>
                <a:gd name="connsiteX7073" fmla="*/ 242386 w 1581150"/>
                <a:gd name="connsiteY7073" fmla="*/ 2000554 h 3181350"/>
                <a:gd name="connsiteX7074" fmla="*/ 241719 w 1581150"/>
                <a:gd name="connsiteY7074" fmla="*/ 2001983 h 3181350"/>
                <a:gd name="connsiteX7075" fmla="*/ 234576 w 1581150"/>
                <a:gd name="connsiteY7075" fmla="*/ 1996553 h 3181350"/>
                <a:gd name="connsiteX7076" fmla="*/ 251625 w 1581150"/>
                <a:gd name="connsiteY7076" fmla="*/ 1994839 h 3181350"/>
                <a:gd name="connsiteX7077" fmla="*/ 252102 w 1581150"/>
                <a:gd name="connsiteY7077" fmla="*/ 1995601 h 3181350"/>
                <a:gd name="connsiteX7078" fmla="*/ 252102 w 1581150"/>
                <a:gd name="connsiteY7078" fmla="*/ 1994648 h 3181350"/>
                <a:gd name="connsiteX7079" fmla="*/ 255340 w 1581150"/>
                <a:gd name="connsiteY7079" fmla="*/ 1991886 h 3181350"/>
                <a:gd name="connsiteX7080" fmla="*/ 263913 w 1581150"/>
                <a:gd name="connsiteY7080" fmla="*/ 2000364 h 3181350"/>
                <a:gd name="connsiteX7081" fmla="*/ 256483 w 1581150"/>
                <a:gd name="connsiteY7081" fmla="*/ 2001983 h 3181350"/>
                <a:gd name="connsiteX7082" fmla="*/ 255245 w 1581150"/>
                <a:gd name="connsiteY7082" fmla="*/ 1999125 h 3181350"/>
                <a:gd name="connsiteX7083" fmla="*/ 245339 w 1581150"/>
                <a:gd name="connsiteY7083" fmla="*/ 2005602 h 3181350"/>
                <a:gd name="connsiteX7084" fmla="*/ 254864 w 1581150"/>
                <a:gd name="connsiteY7084" fmla="*/ 2002173 h 3181350"/>
                <a:gd name="connsiteX7085" fmla="*/ 254959 w 1581150"/>
                <a:gd name="connsiteY7085" fmla="*/ 2002554 h 3181350"/>
                <a:gd name="connsiteX7086" fmla="*/ 254483 w 1581150"/>
                <a:gd name="connsiteY7086" fmla="*/ 2002840 h 3181350"/>
                <a:gd name="connsiteX7087" fmla="*/ 255054 w 1581150"/>
                <a:gd name="connsiteY7087" fmla="*/ 2003126 h 3181350"/>
                <a:gd name="connsiteX7088" fmla="*/ 255721 w 1581150"/>
                <a:gd name="connsiteY7088" fmla="*/ 2008460 h 3181350"/>
                <a:gd name="connsiteX7089" fmla="*/ 252578 w 1581150"/>
                <a:gd name="connsiteY7089" fmla="*/ 2007317 h 3181350"/>
                <a:gd name="connsiteX7090" fmla="*/ 248768 w 1581150"/>
                <a:gd name="connsiteY7090" fmla="*/ 2005698 h 3181350"/>
                <a:gd name="connsiteX7091" fmla="*/ 248387 w 1581150"/>
                <a:gd name="connsiteY7091" fmla="*/ 2007317 h 3181350"/>
                <a:gd name="connsiteX7092" fmla="*/ 243339 w 1581150"/>
                <a:gd name="connsiteY7092" fmla="*/ 2006840 h 3181350"/>
                <a:gd name="connsiteX7093" fmla="*/ 272104 w 1581150"/>
                <a:gd name="connsiteY7093" fmla="*/ 2007317 h 3181350"/>
                <a:gd name="connsiteX7094" fmla="*/ 265056 w 1581150"/>
                <a:gd name="connsiteY7094" fmla="*/ 1995791 h 3181350"/>
                <a:gd name="connsiteX7095" fmla="*/ 264579 w 1581150"/>
                <a:gd name="connsiteY7095" fmla="*/ 1990934 h 3181350"/>
                <a:gd name="connsiteX7096" fmla="*/ 279343 w 1581150"/>
                <a:gd name="connsiteY7096" fmla="*/ 1990457 h 3181350"/>
                <a:gd name="connsiteX7097" fmla="*/ 278676 w 1581150"/>
                <a:gd name="connsiteY7097" fmla="*/ 1999887 h 3181350"/>
                <a:gd name="connsiteX7098" fmla="*/ 274581 w 1581150"/>
                <a:gd name="connsiteY7098" fmla="*/ 2005888 h 3181350"/>
                <a:gd name="connsiteX7099" fmla="*/ 289916 w 1581150"/>
                <a:gd name="connsiteY7099" fmla="*/ 1997601 h 3181350"/>
                <a:gd name="connsiteX7100" fmla="*/ 280962 w 1581150"/>
                <a:gd name="connsiteY7100" fmla="*/ 1993791 h 3181350"/>
                <a:gd name="connsiteX7101" fmla="*/ 284963 w 1581150"/>
                <a:gd name="connsiteY7101" fmla="*/ 1993315 h 3181350"/>
                <a:gd name="connsiteX7102" fmla="*/ 291440 w 1581150"/>
                <a:gd name="connsiteY7102" fmla="*/ 1997506 h 3181350"/>
                <a:gd name="connsiteX7103" fmla="*/ 288392 w 1581150"/>
                <a:gd name="connsiteY7103" fmla="*/ 2002269 h 3181350"/>
                <a:gd name="connsiteX7104" fmla="*/ 284010 w 1581150"/>
                <a:gd name="connsiteY7104" fmla="*/ 2001983 h 3181350"/>
                <a:gd name="connsiteX7105" fmla="*/ 281629 w 1581150"/>
                <a:gd name="connsiteY7105" fmla="*/ 2009698 h 3181350"/>
                <a:gd name="connsiteX7106" fmla="*/ 289630 w 1581150"/>
                <a:gd name="connsiteY7106" fmla="*/ 2013032 h 3181350"/>
                <a:gd name="connsiteX7107" fmla="*/ 287344 w 1581150"/>
                <a:gd name="connsiteY7107" fmla="*/ 2013984 h 3181350"/>
                <a:gd name="connsiteX7108" fmla="*/ 279534 w 1581150"/>
                <a:gd name="connsiteY7108" fmla="*/ 2005316 h 3181350"/>
                <a:gd name="connsiteX7109" fmla="*/ 272104 w 1581150"/>
                <a:gd name="connsiteY7109" fmla="*/ 2007317 h 3181350"/>
                <a:gd name="connsiteX7110" fmla="*/ 276581 w 1581150"/>
                <a:gd name="connsiteY7110" fmla="*/ 2014080 h 3181350"/>
                <a:gd name="connsiteX7111" fmla="*/ 283915 w 1581150"/>
                <a:gd name="connsiteY7111" fmla="*/ 2013413 h 3181350"/>
                <a:gd name="connsiteX7112" fmla="*/ 285058 w 1581150"/>
                <a:gd name="connsiteY7112" fmla="*/ 2021890 h 3181350"/>
                <a:gd name="connsiteX7113" fmla="*/ 280962 w 1581150"/>
                <a:gd name="connsiteY7113" fmla="*/ 2019509 h 3181350"/>
                <a:gd name="connsiteX7114" fmla="*/ 281343 w 1581150"/>
                <a:gd name="connsiteY7114" fmla="*/ 2019223 h 3181350"/>
                <a:gd name="connsiteX7115" fmla="*/ 280772 w 1581150"/>
                <a:gd name="connsiteY7115" fmla="*/ 2019128 h 3181350"/>
                <a:gd name="connsiteX7116" fmla="*/ 279534 w 1581150"/>
                <a:gd name="connsiteY7116" fmla="*/ 2015699 h 3181350"/>
                <a:gd name="connsiteX7117" fmla="*/ 277819 w 1581150"/>
                <a:gd name="connsiteY7117" fmla="*/ 2017318 h 3181350"/>
                <a:gd name="connsiteX7118" fmla="*/ 276581 w 1581150"/>
                <a:gd name="connsiteY7118" fmla="*/ 2014080 h 3181350"/>
                <a:gd name="connsiteX7119" fmla="*/ 280772 w 1581150"/>
                <a:gd name="connsiteY7119" fmla="*/ 2022081 h 3181350"/>
                <a:gd name="connsiteX7120" fmla="*/ 285249 w 1581150"/>
                <a:gd name="connsiteY7120" fmla="*/ 2025890 h 3181350"/>
                <a:gd name="connsiteX7121" fmla="*/ 287058 w 1581150"/>
                <a:gd name="connsiteY7121" fmla="*/ 2029129 h 3181350"/>
                <a:gd name="connsiteX7122" fmla="*/ 283915 w 1581150"/>
                <a:gd name="connsiteY7122" fmla="*/ 2032844 h 3181350"/>
                <a:gd name="connsiteX7123" fmla="*/ 278105 w 1581150"/>
                <a:gd name="connsiteY7123" fmla="*/ 2034463 h 3181350"/>
                <a:gd name="connsiteX7124" fmla="*/ 282677 w 1581150"/>
                <a:gd name="connsiteY7124" fmla="*/ 2035701 h 3181350"/>
                <a:gd name="connsiteX7125" fmla="*/ 271914 w 1581150"/>
                <a:gd name="connsiteY7125" fmla="*/ 2048751 h 3181350"/>
                <a:gd name="connsiteX7126" fmla="*/ 271723 w 1581150"/>
                <a:gd name="connsiteY7126" fmla="*/ 2048751 h 3181350"/>
                <a:gd name="connsiteX7127" fmla="*/ 271152 w 1581150"/>
                <a:gd name="connsiteY7127" fmla="*/ 2038940 h 3181350"/>
                <a:gd name="connsiteX7128" fmla="*/ 268770 w 1581150"/>
                <a:gd name="connsiteY7128" fmla="*/ 2033891 h 3181350"/>
                <a:gd name="connsiteX7129" fmla="*/ 268389 w 1581150"/>
                <a:gd name="connsiteY7129" fmla="*/ 2037797 h 3181350"/>
                <a:gd name="connsiteX7130" fmla="*/ 265722 w 1581150"/>
                <a:gd name="connsiteY7130" fmla="*/ 2039226 h 3181350"/>
                <a:gd name="connsiteX7131" fmla="*/ 265722 w 1581150"/>
                <a:gd name="connsiteY7131" fmla="*/ 2030653 h 3181350"/>
                <a:gd name="connsiteX7132" fmla="*/ 279915 w 1581150"/>
                <a:gd name="connsiteY7132" fmla="*/ 2028367 h 3181350"/>
                <a:gd name="connsiteX7133" fmla="*/ 274200 w 1581150"/>
                <a:gd name="connsiteY7133" fmla="*/ 2028462 h 3181350"/>
                <a:gd name="connsiteX7134" fmla="*/ 271056 w 1581150"/>
                <a:gd name="connsiteY7134" fmla="*/ 2027605 h 3181350"/>
                <a:gd name="connsiteX7135" fmla="*/ 271437 w 1581150"/>
                <a:gd name="connsiteY7135" fmla="*/ 2024176 h 3181350"/>
                <a:gd name="connsiteX7136" fmla="*/ 268104 w 1581150"/>
                <a:gd name="connsiteY7136" fmla="*/ 2025319 h 3181350"/>
                <a:gd name="connsiteX7137" fmla="*/ 267627 w 1581150"/>
                <a:gd name="connsiteY7137" fmla="*/ 2024271 h 3181350"/>
                <a:gd name="connsiteX7138" fmla="*/ 280772 w 1581150"/>
                <a:gd name="connsiteY7138" fmla="*/ 2022081 h 3181350"/>
                <a:gd name="connsiteX7139" fmla="*/ 254292 w 1581150"/>
                <a:gd name="connsiteY7139" fmla="*/ 2031320 h 3181350"/>
                <a:gd name="connsiteX7140" fmla="*/ 254292 w 1581150"/>
                <a:gd name="connsiteY7140" fmla="*/ 2031891 h 3181350"/>
                <a:gd name="connsiteX7141" fmla="*/ 253721 w 1581150"/>
                <a:gd name="connsiteY7141" fmla="*/ 2031510 h 3181350"/>
                <a:gd name="connsiteX7142" fmla="*/ 254292 w 1581150"/>
                <a:gd name="connsiteY7142" fmla="*/ 2031320 h 3181350"/>
                <a:gd name="connsiteX7143" fmla="*/ 251244 w 1581150"/>
                <a:gd name="connsiteY7143" fmla="*/ 2046750 h 3181350"/>
                <a:gd name="connsiteX7144" fmla="*/ 253149 w 1581150"/>
                <a:gd name="connsiteY7144" fmla="*/ 2039226 h 3181350"/>
                <a:gd name="connsiteX7145" fmla="*/ 252673 w 1581150"/>
                <a:gd name="connsiteY7145" fmla="*/ 2046941 h 3181350"/>
                <a:gd name="connsiteX7146" fmla="*/ 250959 w 1581150"/>
                <a:gd name="connsiteY7146" fmla="*/ 2049894 h 3181350"/>
                <a:gd name="connsiteX7147" fmla="*/ 250959 w 1581150"/>
                <a:gd name="connsiteY7147" fmla="*/ 2049894 h 3181350"/>
                <a:gd name="connsiteX7148" fmla="*/ 246291 w 1581150"/>
                <a:gd name="connsiteY7148" fmla="*/ 2048751 h 3181350"/>
                <a:gd name="connsiteX7149" fmla="*/ 240100 w 1581150"/>
                <a:gd name="connsiteY7149" fmla="*/ 2058561 h 3181350"/>
                <a:gd name="connsiteX7150" fmla="*/ 234195 w 1581150"/>
                <a:gd name="connsiteY7150" fmla="*/ 2051798 h 3181350"/>
                <a:gd name="connsiteX7151" fmla="*/ 239338 w 1581150"/>
                <a:gd name="connsiteY7151" fmla="*/ 2049322 h 3181350"/>
                <a:gd name="connsiteX7152" fmla="*/ 244291 w 1581150"/>
                <a:gd name="connsiteY7152" fmla="*/ 2050084 h 3181350"/>
                <a:gd name="connsiteX7153" fmla="*/ 246196 w 1581150"/>
                <a:gd name="connsiteY7153" fmla="*/ 2042178 h 3181350"/>
                <a:gd name="connsiteX7154" fmla="*/ 251244 w 1581150"/>
                <a:gd name="connsiteY7154" fmla="*/ 2046750 h 3181350"/>
                <a:gd name="connsiteX7155" fmla="*/ 223908 w 1581150"/>
                <a:gd name="connsiteY7155" fmla="*/ 2043131 h 3181350"/>
                <a:gd name="connsiteX7156" fmla="*/ 226575 w 1581150"/>
                <a:gd name="connsiteY7156" fmla="*/ 2044083 h 3181350"/>
                <a:gd name="connsiteX7157" fmla="*/ 222669 w 1581150"/>
                <a:gd name="connsiteY7157" fmla="*/ 2044178 h 3181350"/>
                <a:gd name="connsiteX7158" fmla="*/ 223908 w 1581150"/>
                <a:gd name="connsiteY7158" fmla="*/ 2043131 h 3181350"/>
                <a:gd name="connsiteX7159" fmla="*/ 228480 w 1581150"/>
                <a:gd name="connsiteY7159" fmla="*/ 2048179 h 3181350"/>
                <a:gd name="connsiteX7160" fmla="*/ 229908 w 1581150"/>
                <a:gd name="connsiteY7160" fmla="*/ 2046655 h 3181350"/>
                <a:gd name="connsiteX7161" fmla="*/ 230861 w 1581150"/>
                <a:gd name="connsiteY7161" fmla="*/ 2048369 h 3181350"/>
                <a:gd name="connsiteX7162" fmla="*/ 228480 w 1581150"/>
                <a:gd name="connsiteY7162" fmla="*/ 2048179 h 3181350"/>
                <a:gd name="connsiteX7163" fmla="*/ 232194 w 1581150"/>
                <a:gd name="connsiteY7163" fmla="*/ 2072373 h 3181350"/>
                <a:gd name="connsiteX7164" fmla="*/ 245625 w 1581150"/>
                <a:gd name="connsiteY7164" fmla="*/ 2073135 h 3181350"/>
                <a:gd name="connsiteX7165" fmla="*/ 245529 w 1581150"/>
                <a:gd name="connsiteY7165" fmla="*/ 2066562 h 3181350"/>
                <a:gd name="connsiteX7166" fmla="*/ 253245 w 1581150"/>
                <a:gd name="connsiteY7166" fmla="*/ 2074468 h 3181350"/>
                <a:gd name="connsiteX7167" fmla="*/ 251149 w 1581150"/>
                <a:gd name="connsiteY7167" fmla="*/ 2073611 h 3181350"/>
                <a:gd name="connsiteX7168" fmla="*/ 245815 w 1581150"/>
                <a:gd name="connsiteY7168" fmla="*/ 2077230 h 3181350"/>
                <a:gd name="connsiteX7169" fmla="*/ 244005 w 1581150"/>
                <a:gd name="connsiteY7169" fmla="*/ 2077802 h 3181350"/>
                <a:gd name="connsiteX7170" fmla="*/ 244101 w 1581150"/>
                <a:gd name="connsiteY7170" fmla="*/ 2077897 h 3181350"/>
                <a:gd name="connsiteX7171" fmla="*/ 240195 w 1581150"/>
                <a:gd name="connsiteY7171" fmla="*/ 2079611 h 3181350"/>
                <a:gd name="connsiteX7172" fmla="*/ 242481 w 1581150"/>
                <a:gd name="connsiteY7172" fmla="*/ 2075992 h 3181350"/>
                <a:gd name="connsiteX7173" fmla="*/ 230099 w 1581150"/>
                <a:gd name="connsiteY7173" fmla="*/ 2074468 h 3181350"/>
                <a:gd name="connsiteX7174" fmla="*/ 232194 w 1581150"/>
                <a:gd name="connsiteY7174" fmla="*/ 2072373 h 3181350"/>
                <a:gd name="connsiteX7175" fmla="*/ 210763 w 1581150"/>
                <a:gd name="connsiteY7175" fmla="*/ 2095804 h 3181350"/>
                <a:gd name="connsiteX7176" fmla="*/ 217050 w 1581150"/>
                <a:gd name="connsiteY7176" fmla="*/ 2085231 h 3181350"/>
                <a:gd name="connsiteX7177" fmla="*/ 216478 w 1581150"/>
                <a:gd name="connsiteY7177" fmla="*/ 2093042 h 3181350"/>
                <a:gd name="connsiteX7178" fmla="*/ 227622 w 1581150"/>
                <a:gd name="connsiteY7178" fmla="*/ 2092280 h 3181350"/>
                <a:gd name="connsiteX7179" fmla="*/ 229242 w 1581150"/>
                <a:gd name="connsiteY7179" fmla="*/ 2097042 h 3181350"/>
                <a:gd name="connsiteX7180" fmla="*/ 226575 w 1581150"/>
                <a:gd name="connsiteY7180" fmla="*/ 2101329 h 3181350"/>
                <a:gd name="connsiteX7181" fmla="*/ 216859 w 1581150"/>
                <a:gd name="connsiteY7181" fmla="*/ 2104281 h 3181350"/>
                <a:gd name="connsiteX7182" fmla="*/ 216764 w 1581150"/>
                <a:gd name="connsiteY7182" fmla="*/ 2104281 h 3181350"/>
                <a:gd name="connsiteX7183" fmla="*/ 213716 w 1581150"/>
                <a:gd name="connsiteY7183" fmla="*/ 2105424 h 3181350"/>
                <a:gd name="connsiteX7184" fmla="*/ 219812 w 1581150"/>
                <a:gd name="connsiteY7184" fmla="*/ 2097995 h 3181350"/>
                <a:gd name="connsiteX7185" fmla="*/ 205429 w 1581150"/>
                <a:gd name="connsiteY7185" fmla="*/ 2093804 h 3181350"/>
                <a:gd name="connsiteX7186" fmla="*/ 210763 w 1581150"/>
                <a:gd name="connsiteY7186" fmla="*/ 2095804 h 3181350"/>
                <a:gd name="connsiteX7187" fmla="*/ 203143 w 1581150"/>
                <a:gd name="connsiteY7187" fmla="*/ 2122188 h 3181350"/>
                <a:gd name="connsiteX7188" fmla="*/ 199524 w 1581150"/>
                <a:gd name="connsiteY7188" fmla="*/ 2124474 h 3181350"/>
                <a:gd name="connsiteX7189" fmla="*/ 199047 w 1581150"/>
                <a:gd name="connsiteY7189" fmla="*/ 2123427 h 3181350"/>
                <a:gd name="connsiteX7190" fmla="*/ 203143 w 1581150"/>
                <a:gd name="connsiteY7190" fmla="*/ 2122188 h 3181350"/>
                <a:gd name="connsiteX7191" fmla="*/ 204477 w 1581150"/>
                <a:gd name="connsiteY7191" fmla="*/ 2081136 h 3181350"/>
                <a:gd name="connsiteX7192" fmla="*/ 202000 w 1581150"/>
                <a:gd name="connsiteY7192" fmla="*/ 2088851 h 3181350"/>
                <a:gd name="connsiteX7193" fmla="*/ 199047 w 1581150"/>
                <a:gd name="connsiteY7193" fmla="*/ 2079135 h 3181350"/>
                <a:gd name="connsiteX7194" fmla="*/ 204477 w 1581150"/>
                <a:gd name="connsiteY7194" fmla="*/ 2081136 h 3181350"/>
                <a:gd name="connsiteX7195" fmla="*/ 192380 w 1581150"/>
                <a:gd name="connsiteY7195" fmla="*/ 2119617 h 3181350"/>
                <a:gd name="connsiteX7196" fmla="*/ 201619 w 1581150"/>
                <a:gd name="connsiteY7196" fmla="*/ 2118759 h 3181350"/>
                <a:gd name="connsiteX7197" fmla="*/ 192094 w 1581150"/>
                <a:gd name="connsiteY7197" fmla="*/ 2122760 h 3181350"/>
                <a:gd name="connsiteX7198" fmla="*/ 180188 w 1581150"/>
                <a:gd name="connsiteY7198" fmla="*/ 2109234 h 3181350"/>
                <a:gd name="connsiteX7199" fmla="*/ 193523 w 1581150"/>
                <a:gd name="connsiteY7199" fmla="*/ 2103900 h 3181350"/>
                <a:gd name="connsiteX7200" fmla="*/ 192380 w 1581150"/>
                <a:gd name="connsiteY7200" fmla="*/ 2119617 h 3181350"/>
                <a:gd name="connsiteX7201" fmla="*/ 156185 w 1581150"/>
                <a:gd name="connsiteY7201" fmla="*/ 2060181 h 3181350"/>
                <a:gd name="connsiteX7202" fmla="*/ 187617 w 1581150"/>
                <a:gd name="connsiteY7202" fmla="*/ 2059323 h 3181350"/>
                <a:gd name="connsiteX7203" fmla="*/ 179331 w 1581150"/>
                <a:gd name="connsiteY7203" fmla="*/ 2071325 h 3181350"/>
                <a:gd name="connsiteX7204" fmla="*/ 184093 w 1581150"/>
                <a:gd name="connsiteY7204" fmla="*/ 2081136 h 3181350"/>
                <a:gd name="connsiteX7205" fmla="*/ 197047 w 1581150"/>
                <a:gd name="connsiteY7205" fmla="*/ 2080469 h 3181350"/>
                <a:gd name="connsiteX7206" fmla="*/ 185522 w 1581150"/>
                <a:gd name="connsiteY7206" fmla="*/ 2085898 h 3181350"/>
                <a:gd name="connsiteX7207" fmla="*/ 172854 w 1581150"/>
                <a:gd name="connsiteY7207" fmla="*/ 2081802 h 3181350"/>
                <a:gd name="connsiteX7208" fmla="*/ 168186 w 1581150"/>
                <a:gd name="connsiteY7208" fmla="*/ 2070372 h 3181350"/>
                <a:gd name="connsiteX7209" fmla="*/ 179426 w 1581150"/>
                <a:gd name="connsiteY7209" fmla="*/ 2068086 h 3181350"/>
                <a:gd name="connsiteX7210" fmla="*/ 165519 w 1581150"/>
                <a:gd name="connsiteY7210" fmla="*/ 2057609 h 3181350"/>
                <a:gd name="connsiteX7211" fmla="*/ 156185 w 1581150"/>
                <a:gd name="connsiteY7211" fmla="*/ 2060181 h 3181350"/>
                <a:gd name="connsiteX7212" fmla="*/ 155613 w 1581150"/>
                <a:gd name="connsiteY7212" fmla="*/ 2118474 h 3181350"/>
                <a:gd name="connsiteX7213" fmla="*/ 164376 w 1581150"/>
                <a:gd name="connsiteY7213" fmla="*/ 2125427 h 3181350"/>
                <a:gd name="connsiteX7214" fmla="*/ 155613 w 1581150"/>
                <a:gd name="connsiteY7214" fmla="*/ 2118474 h 3181350"/>
                <a:gd name="connsiteX7215" fmla="*/ 162281 w 1581150"/>
                <a:gd name="connsiteY7215" fmla="*/ 2177338 h 3181350"/>
                <a:gd name="connsiteX7216" fmla="*/ 171330 w 1581150"/>
                <a:gd name="connsiteY7216" fmla="*/ 2179624 h 3181350"/>
                <a:gd name="connsiteX7217" fmla="*/ 162281 w 1581150"/>
                <a:gd name="connsiteY7217" fmla="*/ 2177338 h 3181350"/>
                <a:gd name="connsiteX7218" fmla="*/ 153327 w 1581150"/>
                <a:gd name="connsiteY7218" fmla="*/ 2864757 h 3181350"/>
                <a:gd name="connsiteX7219" fmla="*/ 151137 w 1581150"/>
                <a:gd name="connsiteY7219" fmla="*/ 2855232 h 3181350"/>
                <a:gd name="connsiteX7220" fmla="*/ 153327 w 1581150"/>
                <a:gd name="connsiteY7220" fmla="*/ 2864757 h 3181350"/>
                <a:gd name="connsiteX7221" fmla="*/ 151994 w 1581150"/>
                <a:gd name="connsiteY7221" fmla="*/ 2735313 h 3181350"/>
                <a:gd name="connsiteX7222" fmla="*/ 159138 w 1581150"/>
                <a:gd name="connsiteY7222" fmla="*/ 2748552 h 3181350"/>
                <a:gd name="connsiteX7223" fmla="*/ 151994 w 1581150"/>
                <a:gd name="connsiteY7223" fmla="*/ 2735313 h 3181350"/>
                <a:gd name="connsiteX7224" fmla="*/ 137516 w 1581150"/>
                <a:gd name="connsiteY7224" fmla="*/ 2848946 h 3181350"/>
                <a:gd name="connsiteX7225" fmla="*/ 147041 w 1581150"/>
                <a:gd name="connsiteY7225" fmla="*/ 2845517 h 3181350"/>
                <a:gd name="connsiteX7226" fmla="*/ 137516 w 1581150"/>
                <a:gd name="connsiteY7226" fmla="*/ 2848946 h 3181350"/>
                <a:gd name="connsiteX7227" fmla="*/ 139135 w 1581150"/>
                <a:gd name="connsiteY7227" fmla="*/ 2926003 h 3181350"/>
                <a:gd name="connsiteX7228" fmla="*/ 129991 w 1581150"/>
                <a:gd name="connsiteY7228" fmla="*/ 2914097 h 3181350"/>
                <a:gd name="connsiteX7229" fmla="*/ 139135 w 1581150"/>
                <a:gd name="connsiteY7229" fmla="*/ 2926003 h 3181350"/>
                <a:gd name="connsiteX7230" fmla="*/ 151327 w 1581150"/>
                <a:gd name="connsiteY7230" fmla="*/ 2752172 h 3181350"/>
                <a:gd name="connsiteX7231" fmla="*/ 148470 w 1581150"/>
                <a:gd name="connsiteY7231" fmla="*/ 2759506 h 3181350"/>
                <a:gd name="connsiteX7232" fmla="*/ 151327 w 1581150"/>
                <a:gd name="connsiteY7232" fmla="*/ 2752172 h 3181350"/>
                <a:gd name="connsiteX7233" fmla="*/ 141040 w 1581150"/>
                <a:gd name="connsiteY7233" fmla="*/ 2786367 h 3181350"/>
                <a:gd name="connsiteX7234" fmla="*/ 145517 w 1581150"/>
                <a:gd name="connsiteY7234" fmla="*/ 2793034 h 3181350"/>
                <a:gd name="connsiteX7235" fmla="*/ 144469 w 1581150"/>
                <a:gd name="connsiteY7235" fmla="*/ 2800559 h 3181350"/>
                <a:gd name="connsiteX7236" fmla="*/ 141040 w 1581150"/>
                <a:gd name="connsiteY7236" fmla="*/ 2786367 h 3181350"/>
                <a:gd name="connsiteX7237" fmla="*/ 135706 w 1581150"/>
                <a:gd name="connsiteY7237" fmla="*/ 2824086 h 3181350"/>
                <a:gd name="connsiteX7238" fmla="*/ 131896 w 1581150"/>
                <a:gd name="connsiteY7238" fmla="*/ 2812846 h 3181350"/>
                <a:gd name="connsiteX7239" fmla="*/ 137897 w 1581150"/>
                <a:gd name="connsiteY7239" fmla="*/ 2808941 h 3181350"/>
                <a:gd name="connsiteX7240" fmla="*/ 135706 w 1581150"/>
                <a:gd name="connsiteY7240" fmla="*/ 2824086 h 3181350"/>
                <a:gd name="connsiteX7241" fmla="*/ 142850 w 1581150"/>
                <a:gd name="connsiteY7241" fmla="*/ 2723502 h 3181350"/>
                <a:gd name="connsiteX7242" fmla="*/ 128848 w 1581150"/>
                <a:gd name="connsiteY7242" fmla="*/ 2720263 h 3181350"/>
                <a:gd name="connsiteX7243" fmla="*/ 142850 w 1581150"/>
                <a:gd name="connsiteY7243" fmla="*/ 2723502 h 3181350"/>
                <a:gd name="connsiteX7244" fmla="*/ 108655 w 1581150"/>
                <a:gd name="connsiteY7244" fmla="*/ 2748457 h 3181350"/>
                <a:gd name="connsiteX7245" fmla="*/ 100940 w 1581150"/>
                <a:gd name="connsiteY7245" fmla="*/ 2752077 h 3181350"/>
                <a:gd name="connsiteX7246" fmla="*/ 108655 w 1581150"/>
                <a:gd name="connsiteY7246" fmla="*/ 2748457 h 3181350"/>
                <a:gd name="connsiteX7247" fmla="*/ 109703 w 1581150"/>
                <a:gd name="connsiteY7247" fmla="*/ 2803988 h 3181350"/>
                <a:gd name="connsiteX7248" fmla="*/ 111036 w 1581150"/>
                <a:gd name="connsiteY7248" fmla="*/ 2807226 h 3181350"/>
                <a:gd name="connsiteX7249" fmla="*/ 105512 w 1581150"/>
                <a:gd name="connsiteY7249" fmla="*/ 2808084 h 3181350"/>
                <a:gd name="connsiteX7250" fmla="*/ 103131 w 1581150"/>
                <a:gd name="connsiteY7250" fmla="*/ 2812370 h 3181350"/>
                <a:gd name="connsiteX7251" fmla="*/ 96273 w 1581150"/>
                <a:gd name="connsiteY7251" fmla="*/ 2809988 h 3181350"/>
                <a:gd name="connsiteX7252" fmla="*/ 109703 w 1581150"/>
                <a:gd name="connsiteY7252" fmla="*/ 2803988 h 3181350"/>
                <a:gd name="connsiteX7253" fmla="*/ 95130 w 1581150"/>
                <a:gd name="connsiteY7253" fmla="*/ 2817513 h 3181350"/>
                <a:gd name="connsiteX7254" fmla="*/ 93796 w 1581150"/>
                <a:gd name="connsiteY7254" fmla="*/ 2826562 h 3181350"/>
                <a:gd name="connsiteX7255" fmla="*/ 89415 w 1581150"/>
                <a:gd name="connsiteY7255" fmla="*/ 2819895 h 3181350"/>
                <a:gd name="connsiteX7256" fmla="*/ 95130 w 1581150"/>
                <a:gd name="connsiteY7256" fmla="*/ 2817513 h 3181350"/>
                <a:gd name="connsiteX7257" fmla="*/ 91796 w 1581150"/>
                <a:gd name="connsiteY7257" fmla="*/ 2803226 h 3181350"/>
                <a:gd name="connsiteX7258" fmla="*/ 91129 w 1581150"/>
                <a:gd name="connsiteY7258" fmla="*/ 2807798 h 3181350"/>
                <a:gd name="connsiteX7259" fmla="*/ 83985 w 1581150"/>
                <a:gd name="connsiteY7259" fmla="*/ 2806941 h 3181350"/>
                <a:gd name="connsiteX7260" fmla="*/ 91796 w 1581150"/>
                <a:gd name="connsiteY7260" fmla="*/ 2803226 h 3181350"/>
                <a:gd name="connsiteX7261" fmla="*/ 88272 w 1581150"/>
                <a:gd name="connsiteY7261" fmla="*/ 2815132 h 3181350"/>
                <a:gd name="connsiteX7262" fmla="*/ 85224 w 1581150"/>
                <a:gd name="connsiteY7262" fmla="*/ 2823990 h 3181350"/>
                <a:gd name="connsiteX7263" fmla="*/ 88272 w 1581150"/>
                <a:gd name="connsiteY7263" fmla="*/ 2815132 h 3181350"/>
                <a:gd name="connsiteX7264" fmla="*/ 81223 w 1581150"/>
                <a:gd name="connsiteY7264" fmla="*/ 2826562 h 3181350"/>
                <a:gd name="connsiteX7265" fmla="*/ 84938 w 1581150"/>
                <a:gd name="connsiteY7265" fmla="*/ 2825514 h 3181350"/>
                <a:gd name="connsiteX7266" fmla="*/ 88081 w 1581150"/>
                <a:gd name="connsiteY7266" fmla="*/ 2828943 h 3181350"/>
                <a:gd name="connsiteX7267" fmla="*/ 80556 w 1581150"/>
                <a:gd name="connsiteY7267" fmla="*/ 2831039 h 3181350"/>
                <a:gd name="connsiteX7268" fmla="*/ 75889 w 1581150"/>
                <a:gd name="connsiteY7268" fmla="*/ 2825895 h 3181350"/>
                <a:gd name="connsiteX7269" fmla="*/ 81223 w 1581150"/>
                <a:gd name="connsiteY7269" fmla="*/ 2826562 h 3181350"/>
                <a:gd name="connsiteX7270" fmla="*/ 75984 w 1581150"/>
                <a:gd name="connsiteY7270" fmla="*/ 2838183 h 3181350"/>
                <a:gd name="connsiteX7271" fmla="*/ 76175 w 1581150"/>
                <a:gd name="connsiteY7271" fmla="*/ 2836659 h 3181350"/>
                <a:gd name="connsiteX7272" fmla="*/ 70555 w 1581150"/>
                <a:gd name="connsiteY7272" fmla="*/ 2825133 h 3181350"/>
                <a:gd name="connsiteX7273" fmla="*/ 80271 w 1581150"/>
                <a:gd name="connsiteY7273" fmla="*/ 2832468 h 3181350"/>
                <a:gd name="connsiteX7274" fmla="*/ 75984 w 1581150"/>
                <a:gd name="connsiteY7274" fmla="*/ 2838183 h 3181350"/>
                <a:gd name="connsiteX7275" fmla="*/ 98178 w 1581150"/>
                <a:gd name="connsiteY7275" fmla="*/ 2859423 h 3181350"/>
                <a:gd name="connsiteX7276" fmla="*/ 84938 w 1581150"/>
                <a:gd name="connsiteY7276" fmla="*/ 2863900 h 3181350"/>
                <a:gd name="connsiteX7277" fmla="*/ 87605 w 1581150"/>
                <a:gd name="connsiteY7277" fmla="*/ 2858090 h 3181350"/>
                <a:gd name="connsiteX7278" fmla="*/ 76746 w 1581150"/>
                <a:gd name="connsiteY7278" fmla="*/ 2858280 h 3181350"/>
                <a:gd name="connsiteX7279" fmla="*/ 79413 w 1581150"/>
                <a:gd name="connsiteY7279" fmla="*/ 2852470 h 3181350"/>
                <a:gd name="connsiteX7280" fmla="*/ 100654 w 1581150"/>
                <a:gd name="connsiteY7280" fmla="*/ 2855137 h 3181350"/>
                <a:gd name="connsiteX7281" fmla="*/ 98178 w 1581150"/>
                <a:gd name="connsiteY7281" fmla="*/ 2859423 h 3181350"/>
                <a:gd name="connsiteX7282" fmla="*/ 106655 w 1581150"/>
                <a:gd name="connsiteY7282" fmla="*/ 2875902 h 3181350"/>
                <a:gd name="connsiteX7283" fmla="*/ 105036 w 1581150"/>
                <a:gd name="connsiteY7283" fmla="*/ 2861900 h 3181350"/>
                <a:gd name="connsiteX7284" fmla="*/ 111036 w 1581150"/>
                <a:gd name="connsiteY7284" fmla="*/ 2870377 h 3181350"/>
                <a:gd name="connsiteX7285" fmla="*/ 106655 w 1581150"/>
                <a:gd name="connsiteY7285" fmla="*/ 2875902 h 3181350"/>
                <a:gd name="connsiteX7286" fmla="*/ 105417 w 1581150"/>
                <a:gd name="connsiteY7286" fmla="*/ 2834182 h 3181350"/>
                <a:gd name="connsiteX7287" fmla="*/ 101226 w 1581150"/>
                <a:gd name="connsiteY7287" fmla="*/ 2838278 h 3181350"/>
                <a:gd name="connsiteX7288" fmla="*/ 106560 w 1581150"/>
                <a:gd name="connsiteY7288" fmla="*/ 2838945 h 3181350"/>
                <a:gd name="connsiteX7289" fmla="*/ 101892 w 1581150"/>
                <a:gd name="connsiteY7289" fmla="*/ 2846088 h 3181350"/>
                <a:gd name="connsiteX7290" fmla="*/ 97130 w 1581150"/>
                <a:gd name="connsiteY7290" fmla="*/ 2828562 h 3181350"/>
                <a:gd name="connsiteX7291" fmla="*/ 107322 w 1581150"/>
                <a:gd name="connsiteY7291" fmla="*/ 2832944 h 3181350"/>
                <a:gd name="connsiteX7292" fmla="*/ 99130 w 1581150"/>
                <a:gd name="connsiteY7292" fmla="*/ 2827324 h 3181350"/>
                <a:gd name="connsiteX7293" fmla="*/ 120180 w 1581150"/>
                <a:gd name="connsiteY7293" fmla="*/ 2831420 h 3181350"/>
                <a:gd name="connsiteX7294" fmla="*/ 117323 w 1581150"/>
                <a:gd name="connsiteY7294" fmla="*/ 2838754 h 3181350"/>
                <a:gd name="connsiteX7295" fmla="*/ 105417 w 1581150"/>
                <a:gd name="connsiteY7295" fmla="*/ 2834182 h 3181350"/>
                <a:gd name="connsiteX7296" fmla="*/ 120085 w 1581150"/>
                <a:gd name="connsiteY7296" fmla="*/ 2845231 h 3181350"/>
                <a:gd name="connsiteX7297" fmla="*/ 119418 w 1581150"/>
                <a:gd name="connsiteY7297" fmla="*/ 2837421 h 3181350"/>
                <a:gd name="connsiteX7298" fmla="*/ 120085 w 1581150"/>
                <a:gd name="connsiteY7298" fmla="*/ 2845231 h 3181350"/>
                <a:gd name="connsiteX7299" fmla="*/ 124848 w 1581150"/>
                <a:gd name="connsiteY7299" fmla="*/ 2836563 h 3181350"/>
                <a:gd name="connsiteX7300" fmla="*/ 132753 w 1581150"/>
                <a:gd name="connsiteY7300" fmla="*/ 2831420 h 3181350"/>
                <a:gd name="connsiteX7301" fmla="*/ 135039 w 1581150"/>
                <a:gd name="connsiteY7301" fmla="*/ 2840850 h 3181350"/>
                <a:gd name="connsiteX7302" fmla="*/ 124848 w 1581150"/>
                <a:gd name="connsiteY7302" fmla="*/ 2836563 h 3181350"/>
                <a:gd name="connsiteX7303" fmla="*/ 124657 w 1581150"/>
                <a:gd name="connsiteY7303" fmla="*/ 2901143 h 3181350"/>
                <a:gd name="connsiteX7304" fmla="*/ 129229 w 1581150"/>
                <a:gd name="connsiteY7304" fmla="*/ 2893999 h 3181350"/>
                <a:gd name="connsiteX7305" fmla="*/ 124657 w 1581150"/>
                <a:gd name="connsiteY7305" fmla="*/ 2901143 h 3181350"/>
                <a:gd name="connsiteX7306" fmla="*/ 122943 w 1581150"/>
                <a:gd name="connsiteY7306" fmla="*/ 2976295 h 3181350"/>
                <a:gd name="connsiteX7307" fmla="*/ 135706 w 1581150"/>
                <a:gd name="connsiteY7307" fmla="*/ 2962484 h 3181350"/>
                <a:gd name="connsiteX7308" fmla="*/ 135801 w 1581150"/>
                <a:gd name="connsiteY7308" fmla="*/ 2987058 h 3181350"/>
                <a:gd name="connsiteX7309" fmla="*/ 122943 w 1581150"/>
                <a:gd name="connsiteY7309" fmla="*/ 2976295 h 3181350"/>
                <a:gd name="connsiteX7310" fmla="*/ 146946 w 1581150"/>
                <a:gd name="connsiteY7310" fmla="*/ 3010109 h 3181350"/>
                <a:gd name="connsiteX7311" fmla="*/ 133801 w 1581150"/>
                <a:gd name="connsiteY7311" fmla="*/ 3000774 h 3181350"/>
                <a:gd name="connsiteX7312" fmla="*/ 147803 w 1581150"/>
                <a:gd name="connsiteY7312" fmla="*/ 3004013 h 3181350"/>
                <a:gd name="connsiteX7313" fmla="*/ 146946 w 1581150"/>
                <a:gd name="connsiteY7313" fmla="*/ 3010109 h 3181350"/>
                <a:gd name="connsiteX7314" fmla="*/ 148470 w 1581150"/>
                <a:gd name="connsiteY7314" fmla="*/ 2987249 h 3181350"/>
                <a:gd name="connsiteX7315" fmla="*/ 150946 w 1581150"/>
                <a:gd name="connsiteY7315" fmla="*/ 2995250 h 3181350"/>
                <a:gd name="connsiteX7316" fmla="*/ 148470 w 1581150"/>
                <a:gd name="connsiteY7316" fmla="*/ 2987249 h 3181350"/>
                <a:gd name="connsiteX7317" fmla="*/ 151422 w 1581150"/>
                <a:gd name="connsiteY7317" fmla="*/ 3016776 h 3181350"/>
                <a:gd name="connsiteX7318" fmla="*/ 150470 w 1581150"/>
                <a:gd name="connsiteY7318" fmla="*/ 3010490 h 3181350"/>
                <a:gd name="connsiteX7319" fmla="*/ 157995 w 1581150"/>
                <a:gd name="connsiteY7319" fmla="*/ 3008299 h 3181350"/>
                <a:gd name="connsiteX7320" fmla="*/ 163995 w 1581150"/>
                <a:gd name="connsiteY7320" fmla="*/ 3016776 h 3181350"/>
                <a:gd name="connsiteX7321" fmla="*/ 151422 w 1581150"/>
                <a:gd name="connsiteY7321" fmla="*/ 3016776 h 3181350"/>
                <a:gd name="connsiteX7322" fmla="*/ 170663 w 1581150"/>
                <a:gd name="connsiteY7322" fmla="*/ 3008394 h 3181350"/>
                <a:gd name="connsiteX7323" fmla="*/ 178569 w 1581150"/>
                <a:gd name="connsiteY7323" fmla="*/ 3003251 h 3181350"/>
                <a:gd name="connsiteX7324" fmla="*/ 170663 w 1581150"/>
                <a:gd name="connsiteY7324" fmla="*/ 3008394 h 3181350"/>
                <a:gd name="connsiteX7325" fmla="*/ 271437 w 1581150"/>
                <a:gd name="connsiteY7325" fmla="*/ 2870187 h 3181350"/>
                <a:gd name="connsiteX7326" fmla="*/ 259436 w 1581150"/>
                <a:gd name="connsiteY7326" fmla="*/ 2865614 h 3181350"/>
                <a:gd name="connsiteX7327" fmla="*/ 271437 w 1581150"/>
                <a:gd name="connsiteY7327" fmla="*/ 2870187 h 3181350"/>
                <a:gd name="connsiteX7328" fmla="*/ 279248 w 1581150"/>
                <a:gd name="connsiteY7328" fmla="*/ 2840373 h 3181350"/>
                <a:gd name="connsiteX7329" fmla="*/ 287439 w 1581150"/>
                <a:gd name="connsiteY7329" fmla="*/ 2833706 h 3181350"/>
                <a:gd name="connsiteX7330" fmla="*/ 279248 w 1581150"/>
                <a:gd name="connsiteY7330" fmla="*/ 2840373 h 3181350"/>
                <a:gd name="connsiteX7331" fmla="*/ 302203 w 1581150"/>
                <a:gd name="connsiteY7331" fmla="*/ 2881712 h 3181350"/>
                <a:gd name="connsiteX7332" fmla="*/ 309537 w 1581150"/>
                <a:gd name="connsiteY7332" fmla="*/ 2881045 h 3181350"/>
                <a:gd name="connsiteX7333" fmla="*/ 310395 w 1581150"/>
                <a:gd name="connsiteY7333" fmla="*/ 2887332 h 3181350"/>
                <a:gd name="connsiteX7334" fmla="*/ 302203 w 1581150"/>
                <a:gd name="connsiteY7334" fmla="*/ 2881712 h 3181350"/>
                <a:gd name="connsiteX7335" fmla="*/ 397358 w 1581150"/>
                <a:gd name="connsiteY7335" fmla="*/ 2871996 h 3181350"/>
                <a:gd name="connsiteX7336" fmla="*/ 402692 w 1581150"/>
                <a:gd name="connsiteY7336" fmla="*/ 2872663 h 3181350"/>
                <a:gd name="connsiteX7337" fmla="*/ 403835 w 1581150"/>
                <a:gd name="connsiteY7337" fmla="*/ 2877426 h 3181350"/>
                <a:gd name="connsiteX7338" fmla="*/ 403168 w 1581150"/>
                <a:gd name="connsiteY7338" fmla="*/ 2881997 h 3181350"/>
                <a:gd name="connsiteX7339" fmla="*/ 397358 w 1581150"/>
                <a:gd name="connsiteY7339" fmla="*/ 2871996 h 3181350"/>
                <a:gd name="connsiteX7340" fmla="*/ 400311 w 1581150"/>
                <a:gd name="connsiteY7340" fmla="*/ 2913906 h 3181350"/>
                <a:gd name="connsiteX7341" fmla="*/ 407835 w 1581150"/>
                <a:gd name="connsiteY7341" fmla="*/ 2911716 h 3181350"/>
                <a:gd name="connsiteX7342" fmla="*/ 409169 w 1581150"/>
                <a:gd name="connsiteY7342" fmla="*/ 2914954 h 3181350"/>
                <a:gd name="connsiteX7343" fmla="*/ 400311 w 1581150"/>
                <a:gd name="connsiteY7343" fmla="*/ 2913906 h 3181350"/>
                <a:gd name="connsiteX7344" fmla="*/ 505371 w 1581150"/>
                <a:gd name="connsiteY7344" fmla="*/ 2897714 h 3181350"/>
                <a:gd name="connsiteX7345" fmla="*/ 509848 w 1581150"/>
                <a:gd name="connsiteY7345" fmla="*/ 2904381 h 3181350"/>
                <a:gd name="connsiteX7346" fmla="*/ 505371 w 1581150"/>
                <a:gd name="connsiteY7346" fmla="*/ 2897714 h 3181350"/>
                <a:gd name="connsiteX7347" fmla="*/ 513944 w 1581150"/>
                <a:gd name="connsiteY7347" fmla="*/ 2951054 h 3181350"/>
                <a:gd name="connsiteX7348" fmla="*/ 504228 w 1581150"/>
                <a:gd name="connsiteY7348" fmla="*/ 2943720 h 3181350"/>
                <a:gd name="connsiteX7349" fmla="*/ 515087 w 1581150"/>
                <a:gd name="connsiteY7349" fmla="*/ 2943529 h 3181350"/>
                <a:gd name="connsiteX7350" fmla="*/ 513944 w 1581150"/>
                <a:gd name="connsiteY7350" fmla="*/ 2951054 h 3181350"/>
                <a:gd name="connsiteX7351" fmla="*/ 676726 w 1581150"/>
                <a:gd name="connsiteY7351" fmla="*/ 2310498 h 3181350"/>
                <a:gd name="connsiteX7352" fmla="*/ 676917 w 1581150"/>
                <a:gd name="connsiteY7352" fmla="*/ 2305830 h 3181350"/>
                <a:gd name="connsiteX7353" fmla="*/ 678536 w 1581150"/>
                <a:gd name="connsiteY7353" fmla="*/ 2306878 h 3181350"/>
                <a:gd name="connsiteX7354" fmla="*/ 676726 w 1581150"/>
                <a:gd name="connsiteY7354" fmla="*/ 2310498 h 3181350"/>
                <a:gd name="connsiteX7355" fmla="*/ 684537 w 1581150"/>
                <a:gd name="connsiteY7355" fmla="*/ 2274303 h 3181350"/>
                <a:gd name="connsiteX7356" fmla="*/ 687299 w 1581150"/>
                <a:gd name="connsiteY7356" fmla="*/ 2287161 h 3181350"/>
                <a:gd name="connsiteX7357" fmla="*/ 678631 w 1581150"/>
                <a:gd name="connsiteY7357" fmla="*/ 2283447 h 3181350"/>
                <a:gd name="connsiteX7358" fmla="*/ 679107 w 1581150"/>
                <a:gd name="connsiteY7358" fmla="*/ 2281637 h 3181350"/>
                <a:gd name="connsiteX7359" fmla="*/ 679965 w 1581150"/>
                <a:gd name="connsiteY7359" fmla="*/ 2278398 h 3181350"/>
                <a:gd name="connsiteX7360" fmla="*/ 682727 w 1581150"/>
                <a:gd name="connsiteY7360" fmla="*/ 2265254 h 3181350"/>
                <a:gd name="connsiteX7361" fmla="*/ 683394 w 1581150"/>
                <a:gd name="connsiteY7361" fmla="*/ 2264682 h 3181350"/>
                <a:gd name="connsiteX7362" fmla="*/ 693490 w 1581150"/>
                <a:gd name="connsiteY7362" fmla="*/ 2278017 h 3181350"/>
                <a:gd name="connsiteX7363" fmla="*/ 684537 w 1581150"/>
                <a:gd name="connsiteY7363" fmla="*/ 2274303 h 3181350"/>
                <a:gd name="connsiteX7364" fmla="*/ 692347 w 1581150"/>
                <a:gd name="connsiteY7364" fmla="*/ 2293829 h 3181350"/>
                <a:gd name="connsiteX7365" fmla="*/ 701301 w 1581150"/>
                <a:gd name="connsiteY7365" fmla="*/ 2297639 h 3181350"/>
                <a:gd name="connsiteX7366" fmla="*/ 692347 w 1581150"/>
                <a:gd name="connsiteY7366" fmla="*/ 2293829 h 3181350"/>
                <a:gd name="connsiteX7367" fmla="*/ 703777 w 1581150"/>
                <a:gd name="connsiteY7367" fmla="*/ 2288400 h 3181350"/>
                <a:gd name="connsiteX7368" fmla="*/ 709778 w 1581150"/>
                <a:gd name="connsiteY7368" fmla="*/ 2282494 h 3181350"/>
                <a:gd name="connsiteX7369" fmla="*/ 703777 w 1581150"/>
                <a:gd name="connsiteY7369" fmla="*/ 2288400 h 3181350"/>
                <a:gd name="connsiteX7370" fmla="*/ 711873 w 1581150"/>
                <a:gd name="connsiteY7370" fmla="*/ 2279446 h 3181350"/>
                <a:gd name="connsiteX7371" fmla="*/ 706254 w 1581150"/>
                <a:gd name="connsiteY7371" fmla="*/ 2280589 h 3181350"/>
                <a:gd name="connsiteX7372" fmla="*/ 701682 w 1581150"/>
                <a:gd name="connsiteY7372" fmla="*/ 2267635 h 3181350"/>
                <a:gd name="connsiteX7373" fmla="*/ 689394 w 1581150"/>
                <a:gd name="connsiteY7373" fmla="*/ 2258872 h 3181350"/>
                <a:gd name="connsiteX7374" fmla="*/ 707587 w 1581150"/>
                <a:gd name="connsiteY7374" fmla="*/ 2261825 h 3181350"/>
                <a:gd name="connsiteX7375" fmla="*/ 711873 w 1581150"/>
                <a:gd name="connsiteY7375" fmla="*/ 2279446 h 3181350"/>
                <a:gd name="connsiteX7376" fmla="*/ 726351 w 1581150"/>
                <a:gd name="connsiteY7376" fmla="*/ 2208009 h 3181350"/>
                <a:gd name="connsiteX7377" fmla="*/ 727018 w 1581150"/>
                <a:gd name="connsiteY7377" fmla="*/ 2198674 h 3181350"/>
                <a:gd name="connsiteX7378" fmla="*/ 726351 w 1581150"/>
                <a:gd name="connsiteY7378" fmla="*/ 2208009 h 3181350"/>
                <a:gd name="connsiteX7379" fmla="*/ 731400 w 1581150"/>
                <a:gd name="connsiteY7379" fmla="*/ 2189435 h 3181350"/>
                <a:gd name="connsiteX7380" fmla="*/ 718731 w 1581150"/>
                <a:gd name="connsiteY7380" fmla="*/ 2186958 h 3181350"/>
                <a:gd name="connsiteX7381" fmla="*/ 719208 w 1581150"/>
                <a:gd name="connsiteY7381" fmla="*/ 2180672 h 3181350"/>
                <a:gd name="connsiteX7382" fmla="*/ 711778 w 1581150"/>
                <a:gd name="connsiteY7382" fmla="*/ 2181720 h 3181350"/>
                <a:gd name="connsiteX7383" fmla="*/ 706635 w 1581150"/>
                <a:gd name="connsiteY7383" fmla="*/ 2176576 h 3181350"/>
                <a:gd name="connsiteX7384" fmla="*/ 711016 w 1581150"/>
                <a:gd name="connsiteY7384" fmla="*/ 2167432 h 3181350"/>
                <a:gd name="connsiteX7385" fmla="*/ 717779 w 1581150"/>
                <a:gd name="connsiteY7385" fmla="*/ 2175814 h 3181350"/>
                <a:gd name="connsiteX7386" fmla="*/ 730733 w 1581150"/>
                <a:gd name="connsiteY7386" fmla="*/ 2175147 h 3181350"/>
                <a:gd name="connsiteX7387" fmla="*/ 732352 w 1581150"/>
                <a:gd name="connsiteY7387" fmla="*/ 2178481 h 3181350"/>
                <a:gd name="connsiteX7388" fmla="*/ 731400 w 1581150"/>
                <a:gd name="connsiteY7388" fmla="*/ 2189435 h 3181350"/>
                <a:gd name="connsiteX7389" fmla="*/ 726351 w 1581150"/>
                <a:gd name="connsiteY7389" fmla="*/ 2157526 h 3181350"/>
                <a:gd name="connsiteX7390" fmla="*/ 735781 w 1581150"/>
                <a:gd name="connsiteY7390" fmla="*/ 2155050 h 3181350"/>
                <a:gd name="connsiteX7391" fmla="*/ 737019 w 1581150"/>
                <a:gd name="connsiteY7391" fmla="*/ 2163051 h 3181350"/>
                <a:gd name="connsiteX7392" fmla="*/ 726351 w 1581150"/>
                <a:gd name="connsiteY7392" fmla="*/ 2157526 h 3181350"/>
                <a:gd name="connsiteX7393" fmla="*/ 766547 w 1581150"/>
                <a:gd name="connsiteY7393" fmla="*/ 2087994 h 3181350"/>
                <a:gd name="connsiteX7394" fmla="*/ 761880 w 1581150"/>
                <a:gd name="connsiteY7394" fmla="*/ 2125522 h 3181350"/>
                <a:gd name="connsiteX7395" fmla="*/ 754450 w 1581150"/>
                <a:gd name="connsiteY7395" fmla="*/ 2126570 h 3181350"/>
                <a:gd name="connsiteX7396" fmla="*/ 751116 w 1581150"/>
                <a:gd name="connsiteY7396" fmla="*/ 2146858 h 3181350"/>
                <a:gd name="connsiteX7397" fmla="*/ 744925 w 1581150"/>
                <a:gd name="connsiteY7397" fmla="*/ 2155812 h 3181350"/>
                <a:gd name="connsiteX7398" fmla="*/ 737877 w 1581150"/>
                <a:gd name="connsiteY7398" fmla="*/ 2150573 h 3181350"/>
                <a:gd name="connsiteX7399" fmla="*/ 740353 w 1581150"/>
                <a:gd name="connsiteY7399" fmla="*/ 2142858 h 3181350"/>
                <a:gd name="connsiteX7400" fmla="*/ 729114 w 1581150"/>
                <a:gd name="connsiteY7400" fmla="*/ 2145239 h 3181350"/>
                <a:gd name="connsiteX7401" fmla="*/ 729495 w 1581150"/>
                <a:gd name="connsiteY7401" fmla="*/ 2140572 h 3181350"/>
                <a:gd name="connsiteX7402" fmla="*/ 744258 w 1581150"/>
                <a:gd name="connsiteY7402" fmla="*/ 2140095 h 3181350"/>
                <a:gd name="connsiteX7403" fmla="*/ 736353 w 1581150"/>
                <a:gd name="connsiteY7403" fmla="*/ 2122188 h 3181350"/>
                <a:gd name="connsiteX7404" fmla="*/ 745306 w 1581150"/>
                <a:gd name="connsiteY7404" fmla="*/ 2125998 h 3181350"/>
                <a:gd name="connsiteX7405" fmla="*/ 749116 w 1581150"/>
                <a:gd name="connsiteY7405" fmla="*/ 2124665 h 3181350"/>
                <a:gd name="connsiteX7406" fmla="*/ 746068 w 1581150"/>
                <a:gd name="connsiteY7406" fmla="*/ 2116569 h 3181350"/>
                <a:gd name="connsiteX7407" fmla="*/ 755117 w 1581150"/>
                <a:gd name="connsiteY7407" fmla="*/ 2118759 h 3181350"/>
                <a:gd name="connsiteX7408" fmla="*/ 741401 w 1581150"/>
                <a:gd name="connsiteY7408" fmla="*/ 2105139 h 3181350"/>
                <a:gd name="connsiteX7409" fmla="*/ 740258 w 1581150"/>
                <a:gd name="connsiteY7409" fmla="*/ 2095614 h 3181350"/>
                <a:gd name="connsiteX7410" fmla="*/ 747592 w 1581150"/>
                <a:gd name="connsiteY7410" fmla="*/ 2096185 h 3181350"/>
                <a:gd name="connsiteX7411" fmla="*/ 742544 w 1581150"/>
                <a:gd name="connsiteY7411" fmla="*/ 2089518 h 3181350"/>
                <a:gd name="connsiteX7412" fmla="*/ 755403 w 1581150"/>
                <a:gd name="connsiteY7412" fmla="*/ 2090470 h 3181350"/>
                <a:gd name="connsiteX7413" fmla="*/ 757689 w 1581150"/>
                <a:gd name="connsiteY7413" fmla="*/ 2084374 h 3181350"/>
                <a:gd name="connsiteX7414" fmla="*/ 770643 w 1581150"/>
                <a:gd name="connsiteY7414" fmla="*/ 2083707 h 3181350"/>
                <a:gd name="connsiteX7415" fmla="*/ 774072 w 1581150"/>
                <a:gd name="connsiteY7415" fmla="*/ 2087136 h 3181350"/>
                <a:gd name="connsiteX7416" fmla="*/ 766547 w 1581150"/>
                <a:gd name="connsiteY7416" fmla="*/ 2087994 h 3181350"/>
                <a:gd name="connsiteX7417" fmla="*/ 773119 w 1581150"/>
                <a:gd name="connsiteY7417" fmla="*/ 2074277 h 3181350"/>
                <a:gd name="connsiteX7418" fmla="*/ 765975 w 1581150"/>
                <a:gd name="connsiteY7418" fmla="*/ 2070563 h 3181350"/>
                <a:gd name="connsiteX7419" fmla="*/ 772548 w 1581150"/>
                <a:gd name="connsiteY7419" fmla="*/ 2082088 h 3181350"/>
                <a:gd name="connsiteX7420" fmla="*/ 765118 w 1581150"/>
                <a:gd name="connsiteY7420" fmla="*/ 2083136 h 3181350"/>
                <a:gd name="connsiteX7421" fmla="*/ 763689 w 1581150"/>
                <a:gd name="connsiteY7421" fmla="*/ 2076754 h 3181350"/>
                <a:gd name="connsiteX7422" fmla="*/ 757689 w 1581150"/>
                <a:gd name="connsiteY7422" fmla="*/ 2082660 h 3181350"/>
                <a:gd name="connsiteX7423" fmla="*/ 750831 w 1581150"/>
                <a:gd name="connsiteY7423" fmla="*/ 2075802 h 3181350"/>
                <a:gd name="connsiteX7424" fmla="*/ 744639 w 1581150"/>
                <a:gd name="connsiteY7424" fmla="*/ 2084755 h 3181350"/>
                <a:gd name="connsiteX7425" fmla="*/ 743401 w 1581150"/>
                <a:gd name="connsiteY7425" fmla="*/ 2076849 h 3181350"/>
                <a:gd name="connsiteX7426" fmla="*/ 734543 w 1581150"/>
                <a:gd name="connsiteY7426" fmla="*/ 2071420 h 3181350"/>
                <a:gd name="connsiteX7427" fmla="*/ 732257 w 1581150"/>
                <a:gd name="connsiteY7427" fmla="*/ 2077516 h 3181350"/>
                <a:gd name="connsiteX7428" fmla="*/ 719779 w 1581150"/>
                <a:gd name="connsiteY7428" fmla="*/ 2071801 h 3181350"/>
                <a:gd name="connsiteX7429" fmla="*/ 723780 w 1581150"/>
                <a:gd name="connsiteY7429" fmla="*/ 2067419 h 3181350"/>
                <a:gd name="connsiteX7430" fmla="*/ 722160 w 1581150"/>
                <a:gd name="connsiteY7430" fmla="*/ 2064181 h 3181350"/>
                <a:gd name="connsiteX7431" fmla="*/ 714540 w 1581150"/>
                <a:gd name="connsiteY7431" fmla="*/ 2066753 h 3181350"/>
                <a:gd name="connsiteX7432" fmla="*/ 712254 w 1581150"/>
                <a:gd name="connsiteY7432" fmla="*/ 2072944 h 3181350"/>
                <a:gd name="connsiteX7433" fmla="*/ 711873 w 1581150"/>
                <a:gd name="connsiteY7433" fmla="*/ 2072753 h 3181350"/>
                <a:gd name="connsiteX7434" fmla="*/ 713397 w 1581150"/>
                <a:gd name="connsiteY7434" fmla="*/ 2066657 h 3181350"/>
                <a:gd name="connsiteX7435" fmla="*/ 714445 w 1581150"/>
                <a:gd name="connsiteY7435" fmla="*/ 2066753 h 3181350"/>
                <a:gd name="connsiteX7436" fmla="*/ 714159 w 1581150"/>
                <a:gd name="connsiteY7436" fmla="*/ 2063514 h 3181350"/>
                <a:gd name="connsiteX7437" fmla="*/ 715017 w 1581150"/>
                <a:gd name="connsiteY7437" fmla="*/ 2059990 h 3181350"/>
                <a:gd name="connsiteX7438" fmla="*/ 727209 w 1581150"/>
                <a:gd name="connsiteY7438" fmla="*/ 2067705 h 3181350"/>
                <a:gd name="connsiteX7439" fmla="*/ 743496 w 1581150"/>
                <a:gd name="connsiteY7439" fmla="*/ 2072087 h 3181350"/>
                <a:gd name="connsiteX7440" fmla="*/ 747306 w 1581150"/>
                <a:gd name="connsiteY7440" fmla="*/ 2070753 h 3181350"/>
                <a:gd name="connsiteX7441" fmla="*/ 744258 w 1581150"/>
                <a:gd name="connsiteY7441" fmla="*/ 2062657 h 3181350"/>
                <a:gd name="connsiteX7442" fmla="*/ 760260 w 1581150"/>
                <a:gd name="connsiteY7442" fmla="*/ 2070086 h 3181350"/>
                <a:gd name="connsiteX7443" fmla="*/ 756165 w 1581150"/>
                <a:gd name="connsiteY7443" fmla="*/ 2050846 h 3181350"/>
                <a:gd name="connsiteX7444" fmla="*/ 763689 w 1581150"/>
                <a:gd name="connsiteY7444" fmla="*/ 2048274 h 3181350"/>
                <a:gd name="connsiteX7445" fmla="*/ 761308 w 1581150"/>
                <a:gd name="connsiteY7445" fmla="*/ 2055990 h 3181350"/>
                <a:gd name="connsiteX7446" fmla="*/ 775786 w 1581150"/>
                <a:gd name="connsiteY7446" fmla="*/ 2060181 h 3181350"/>
                <a:gd name="connsiteX7447" fmla="*/ 777024 w 1581150"/>
                <a:gd name="connsiteY7447" fmla="*/ 2068182 h 3181350"/>
                <a:gd name="connsiteX7448" fmla="*/ 773119 w 1581150"/>
                <a:gd name="connsiteY7448" fmla="*/ 2074277 h 3181350"/>
                <a:gd name="connsiteX7449" fmla="*/ 769500 w 1581150"/>
                <a:gd name="connsiteY7449" fmla="*/ 2048846 h 3181350"/>
                <a:gd name="connsiteX7450" fmla="*/ 782358 w 1581150"/>
                <a:gd name="connsiteY7450" fmla="*/ 2049798 h 3181350"/>
                <a:gd name="connsiteX7451" fmla="*/ 769500 w 1581150"/>
                <a:gd name="connsiteY7451" fmla="*/ 2048846 h 3181350"/>
                <a:gd name="connsiteX7452" fmla="*/ 740448 w 1581150"/>
                <a:gd name="connsiteY7452" fmla="*/ 2615869 h 3181350"/>
                <a:gd name="connsiteX7453" fmla="*/ 747402 w 1581150"/>
                <a:gd name="connsiteY7453" fmla="*/ 2621108 h 3181350"/>
                <a:gd name="connsiteX7454" fmla="*/ 740448 w 1581150"/>
                <a:gd name="connsiteY7454" fmla="*/ 2615869 h 3181350"/>
                <a:gd name="connsiteX7455" fmla="*/ 785406 w 1581150"/>
                <a:gd name="connsiteY7455" fmla="*/ 2007412 h 3181350"/>
                <a:gd name="connsiteX7456" fmla="*/ 791407 w 1581150"/>
                <a:gd name="connsiteY7456" fmla="*/ 2001507 h 3181350"/>
                <a:gd name="connsiteX7457" fmla="*/ 790931 w 1581150"/>
                <a:gd name="connsiteY7457" fmla="*/ 2007793 h 3181350"/>
                <a:gd name="connsiteX7458" fmla="*/ 794550 w 1581150"/>
                <a:gd name="connsiteY7458" fmla="*/ 2008079 h 3181350"/>
                <a:gd name="connsiteX7459" fmla="*/ 785406 w 1581150"/>
                <a:gd name="connsiteY7459" fmla="*/ 2007412 h 3181350"/>
                <a:gd name="connsiteX7460" fmla="*/ 794265 w 1581150"/>
                <a:gd name="connsiteY7460" fmla="*/ 1987600 h 3181350"/>
                <a:gd name="connsiteX7461" fmla="*/ 789312 w 1581150"/>
                <a:gd name="connsiteY7461" fmla="*/ 1979313 h 3181350"/>
                <a:gd name="connsiteX7462" fmla="*/ 794931 w 1581150"/>
                <a:gd name="connsiteY7462" fmla="*/ 1978170 h 3181350"/>
                <a:gd name="connsiteX7463" fmla="*/ 803599 w 1581150"/>
                <a:gd name="connsiteY7463" fmla="*/ 1986648 h 3181350"/>
                <a:gd name="connsiteX7464" fmla="*/ 794265 w 1581150"/>
                <a:gd name="connsiteY7464" fmla="*/ 1987600 h 3181350"/>
                <a:gd name="connsiteX7465" fmla="*/ 758736 w 1581150"/>
                <a:gd name="connsiteY7465" fmla="*/ 2667685 h 3181350"/>
                <a:gd name="connsiteX7466" fmla="*/ 752736 w 1581150"/>
                <a:gd name="connsiteY7466" fmla="*/ 2673591 h 3181350"/>
                <a:gd name="connsiteX7467" fmla="*/ 758736 w 1581150"/>
                <a:gd name="connsiteY7467" fmla="*/ 2667685 h 3181350"/>
                <a:gd name="connsiteX7468" fmla="*/ 749497 w 1581150"/>
                <a:gd name="connsiteY7468" fmla="*/ 2693784 h 3181350"/>
                <a:gd name="connsiteX7469" fmla="*/ 760260 w 1581150"/>
                <a:gd name="connsiteY7469" fmla="*/ 2697689 h 3181350"/>
                <a:gd name="connsiteX7470" fmla="*/ 749497 w 1581150"/>
                <a:gd name="connsiteY7470" fmla="*/ 2693784 h 3181350"/>
                <a:gd name="connsiteX7471" fmla="*/ 751497 w 1581150"/>
                <a:gd name="connsiteY7471" fmla="*/ 2715977 h 3181350"/>
                <a:gd name="connsiteX7472" fmla="*/ 761213 w 1581150"/>
                <a:gd name="connsiteY7472" fmla="*/ 2708833 h 3181350"/>
                <a:gd name="connsiteX7473" fmla="*/ 762356 w 1581150"/>
                <a:gd name="connsiteY7473" fmla="*/ 2718358 h 3181350"/>
                <a:gd name="connsiteX7474" fmla="*/ 751497 w 1581150"/>
                <a:gd name="connsiteY7474" fmla="*/ 2715977 h 3181350"/>
                <a:gd name="connsiteX7475" fmla="*/ 812648 w 1581150"/>
                <a:gd name="connsiteY7475" fmla="*/ 1914829 h 3181350"/>
                <a:gd name="connsiteX7476" fmla="*/ 807885 w 1581150"/>
                <a:gd name="connsiteY7476" fmla="*/ 1905018 h 3181350"/>
                <a:gd name="connsiteX7477" fmla="*/ 813315 w 1581150"/>
                <a:gd name="connsiteY7477" fmla="*/ 1907019 h 3181350"/>
                <a:gd name="connsiteX7478" fmla="*/ 797503 w 1581150"/>
                <a:gd name="connsiteY7478" fmla="*/ 1896351 h 3181350"/>
                <a:gd name="connsiteX7479" fmla="*/ 804552 w 1581150"/>
                <a:gd name="connsiteY7479" fmla="*/ 1901589 h 3181350"/>
                <a:gd name="connsiteX7480" fmla="*/ 802075 w 1581150"/>
                <a:gd name="connsiteY7480" fmla="*/ 1909305 h 3181350"/>
                <a:gd name="connsiteX7481" fmla="*/ 796836 w 1581150"/>
                <a:gd name="connsiteY7481" fmla="*/ 1905780 h 3181350"/>
                <a:gd name="connsiteX7482" fmla="*/ 796360 w 1581150"/>
                <a:gd name="connsiteY7482" fmla="*/ 1912067 h 3181350"/>
                <a:gd name="connsiteX7483" fmla="*/ 807504 w 1581150"/>
                <a:gd name="connsiteY7483" fmla="*/ 1911305 h 3181350"/>
                <a:gd name="connsiteX7484" fmla="*/ 815982 w 1581150"/>
                <a:gd name="connsiteY7484" fmla="*/ 1921401 h 3181350"/>
                <a:gd name="connsiteX7485" fmla="*/ 806457 w 1581150"/>
                <a:gd name="connsiteY7485" fmla="*/ 1925402 h 3181350"/>
                <a:gd name="connsiteX7486" fmla="*/ 806838 w 1581150"/>
                <a:gd name="connsiteY7486" fmla="*/ 1920735 h 3181350"/>
                <a:gd name="connsiteX7487" fmla="*/ 797217 w 1581150"/>
                <a:gd name="connsiteY7487" fmla="*/ 1926354 h 3181350"/>
                <a:gd name="connsiteX7488" fmla="*/ 807409 w 1581150"/>
                <a:gd name="connsiteY7488" fmla="*/ 1938165 h 3181350"/>
                <a:gd name="connsiteX7489" fmla="*/ 796170 w 1581150"/>
                <a:gd name="connsiteY7489" fmla="*/ 1940451 h 3181350"/>
                <a:gd name="connsiteX7490" fmla="*/ 799122 w 1581150"/>
                <a:gd name="connsiteY7490" fmla="*/ 1950072 h 3181350"/>
                <a:gd name="connsiteX7491" fmla="*/ 812457 w 1581150"/>
                <a:gd name="connsiteY7491" fmla="*/ 1944737 h 3181350"/>
                <a:gd name="connsiteX7492" fmla="*/ 791026 w 1581150"/>
                <a:gd name="connsiteY7492" fmla="*/ 1960549 h 3181350"/>
                <a:gd name="connsiteX7493" fmla="*/ 794360 w 1581150"/>
                <a:gd name="connsiteY7493" fmla="*/ 1965502 h 3181350"/>
                <a:gd name="connsiteX7494" fmla="*/ 778929 w 1581150"/>
                <a:gd name="connsiteY7494" fmla="*/ 1973789 h 3181350"/>
                <a:gd name="connsiteX7495" fmla="*/ 770166 w 1581150"/>
                <a:gd name="connsiteY7495" fmla="*/ 1966836 h 3181350"/>
                <a:gd name="connsiteX7496" fmla="*/ 775215 w 1581150"/>
                <a:gd name="connsiteY7496" fmla="*/ 1948262 h 3181350"/>
                <a:gd name="connsiteX7497" fmla="*/ 779215 w 1581150"/>
                <a:gd name="connsiteY7497" fmla="*/ 1969026 h 3181350"/>
                <a:gd name="connsiteX7498" fmla="*/ 782930 w 1581150"/>
                <a:gd name="connsiteY7498" fmla="*/ 1969312 h 3181350"/>
                <a:gd name="connsiteX7499" fmla="*/ 791407 w 1581150"/>
                <a:gd name="connsiteY7499" fmla="*/ 1954167 h 3181350"/>
                <a:gd name="connsiteX7500" fmla="*/ 792360 w 1581150"/>
                <a:gd name="connsiteY7500" fmla="*/ 1941594 h 3181350"/>
                <a:gd name="connsiteX7501" fmla="*/ 784930 w 1581150"/>
                <a:gd name="connsiteY7501" fmla="*/ 1942642 h 3181350"/>
                <a:gd name="connsiteX7502" fmla="*/ 796551 w 1581150"/>
                <a:gd name="connsiteY7502" fmla="*/ 1935594 h 3181350"/>
                <a:gd name="connsiteX7503" fmla="*/ 782168 w 1581150"/>
                <a:gd name="connsiteY7503" fmla="*/ 1929783 h 3181350"/>
                <a:gd name="connsiteX7504" fmla="*/ 782739 w 1581150"/>
                <a:gd name="connsiteY7504" fmla="*/ 1921973 h 3181350"/>
                <a:gd name="connsiteX7505" fmla="*/ 781692 w 1581150"/>
                <a:gd name="connsiteY7505" fmla="*/ 1910828 h 3181350"/>
                <a:gd name="connsiteX7506" fmla="*/ 789597 w 1581150"/>
                <a:gd name="connsiteY7506" fmla="*/ 1903494 h 3181350"/>
                <a:gd name="connsiteX7507" fmla="*/ 782549 w 1581150"/>
                <a:gd name="connsiteY7507" fmla="*/ 1898256 h 3181350"/>
                <a:gd name="connsiteX7508" fmla="*/ 791979 w 1581150"/>
                <a:gd name="connsiteY7508" fmla="*/ 1895779 h 3181350"/>
                <a:gd name="connsiteX7509" fmla="*/ 787311 w 1581150"/>
                <a:gd name="connsiteY7509" fmla="*/ 1884349 h 3181350"/>
                <a:gd name="connsiteX7510" fmla="*/ 786930 w 1581150"/>
                <a:gd name="connsiteY7510" fmla="*/ 1889111 h 3181350"/>
                <a:gd name="connsiteX7511" fmla="*/ 776548 w 1581150"/>
                <a:gd name="connsiteY7511" fmla="*/ 1878920 h 3181350"/>
                <a:gd name="connsiteX7512" fmla="*/ 781787 w 1581150"/>
                <a:gd name="connsiteY7512" fmla="*/ 1883968 h 3181350"/>
                <a:gd name="connsiteX7513" fmla="*/ 777024 w 1581150"/>
                <a:gd name="connsiteY7513" fmla="*/ 1872633 h 3181350"/>
                <a:gd name="connsiteX7514" fmla="*/ 792550 w 1581150"/>
                <a:gd name="connsiteY7514" fmla="*/ 1887969 h 3181350"/>
                <a:gd name="connsiteX7515" fmla="*/ 794741 w 1581150"/>
                <a:gd name="connsiteY7515" fmla="*/ 1883397 h 3181350"/>
                <a:gd name="connsiteX7516" fmla="*/ 804837 w 1581150"/>
                <a:gd name="connsiteY7516" fmla="*/ 1896732 h 3181350"/>
                <a:gd name="connsiteX7517" fmla="*/ 817887 w 1581150"/>
                <a:gd name="connsiteY7517" fmla="*/ 1894541 h 3181350"/>
                <a:gd name="connsiteX7518" fmla="*/ 811981 w 1581150"/>
                <a:gd name="connsiteY7518" fmla="*/ 1898827 h 3181350"/>
                <a:gd name="connsiteX7519" fmla="*/ 819125 w 1581150"/>
                <a:gd name="connsiteY7519" fmla="*/ 1902447 h 3181350"/>
                <a:gd name="connsiteX7520" fmla="*/ 812648 w 1581150"/>
                <a:gd name="connsiteY7520" fmla="*/ 1914829 h 3181350"/>
                <a:gd name="connsiteX7521" fmla="*/ 766166 w 1581150"/>
                <a:gd name="connsiteY7521" fmla="*/ 2717120 h 3181350"/>
                <a:gd name="connsiteX7522" fmla="*/ 769785 w 1581150"/>
                <a:gd name="connsiteY7522" fmla="*/ 2717405 h 3181350"/>
                <a:gd name="connsiteX7523" fmla="*/ 771214 w 1581150"/>
                <a:gd name="connsiteY7523" fmla="*/ 2723787 h 3181350"/>
                <a:gd name="connsiteX7524" fmla="*/ 766166 w 1581150"/>
                <a:gd name="connsiteY7524" fmla="*/ 2717120 h 3181350"/>
                <a:gd name="connsiteX7525" fmla="*/ 776072 w 1581150"/>
                <a:gd name="connsiteY7525" fmla="*/ 2733598 h 3181350"/>
                <a:gd name="connsiteX7526" fmla="*/ 767023 w 1581150"/>
                <a:gd name="connsiteY7526" fmla="*/ 2731312 h 3181350"/>
                <a:gd name="connsiteX7527" fmla="*/ 776453 w 1581150"/>
                <a:gd name="connsiteY7527" fmla="*/ 2728836 h 3181350"/>
                <a:gd name="connsiteX7528" fmla="*/ 776072 w 1581150"/>
                <a:gd name="connsiteY7528" fmla="*/ 2733598 h 3181350"/>
                <a:gd name="connsiteX7529" fmla="*/ 775596 w 1581150"/>
                <a:gd name="connsiteY7529" fmla="*/ 2689402 h 3181350"/>
                <a:gd name="connsiteX7530" fmla="*/ 786168 w 1581150"/>
                <a:gd name="connsiteY7530" fmla="*/ 2696546 h 3181350"/>
                <a:gd name="connsiteX7531" fmla="*/ 775596 w 1581150"/>
                <a:gd name="connsiteY7531" fmla="*/ 2689402 h 3181350"/>
                <a:gd name="connsiteX7532" fmla="*/ 785692 w 1581150"/>
                <a:gd name="connsiteY7532" fmla="*/ 2727978 h 3181350"/>
                <a:gd name="connsiteX7533" fmla="*/ 796455 w 1581150"/>
                <a:gd name="connsiteY7533" fmla="*/ 2731979 h 3181350"/>
                <a:gd name="connsiteX7534" fmla="*/ 784930 w 1581150"/>
                <a:gd name="connsiteY7534" fmla="*/ 2739027 h 3181350"/>
                <a:gd name="connsiteX7535" fmla="*/ 785692 w 1581150"/>
                <a:gd name="connsiteY7535" fmla="*/ 2727978 h 3181350"/>
                <a:gd name="connsiteX7536" fmla="*/ 797884 w 1581150"/>
                <a:gd name="connsiteY7536" fmla="*/ 2787224 h 3181350"/>
                <a:gd name="connsiteX7537" fmla="*/ 803885 w 1581150"/>
                <a:gd name="connsiteY7537" fmla="*/ 2781318 h 3181350"/>
                <a:gd name="connsiteX7538" fmla="*/ 805695 w 1581150"/>
                <a:gd name="connsiteY7538" fmla="*/ 2783033 h 3181350"/>
                <a:gd name="connsiteX7539" fmla="*/ 797884 w 1581150"/>
                <a:gd name="connsiteY7539" fmla="*/ 2787224 h 3181350"/>
                <a:gd name="connsiteX7540" fmla="*/ 803313 w 1581150"/>
                <a:gd name="connsiteY7540" fmla="*/ 2763983 h 3181350"/>
                <a:gd name="connsiteX7541" fmla="*/ 811410 w 1581150"/>
                <a:gd name="connsiteY7541" fmla="*/ 2778746 h 3181350"/>
                <a:gd name="connsiteX7542" fmla="*/ 793503 w 1581150"/>
                <a:gd name="connsiteY7542" fmla="*/ 2771127 h 3181350"/>
                <a:gd name="connsiteX7543" fmla="*/ 788550 w 1581150"/>
                <a:gd name="connsiteY7543" fmla="*/ 2762840 h 3181350"/>
                <a:gd name="connsiteX7544" fmla="*/ 800265 w 1581150"/>
                <a:gd name="connsiteY7544" fmla="*/ 2754267 h 3181350"/>
                <a:gd name="connsiteX7545" fmla="*/ 816077 w 1581150"/>
                <a:gd name="connsiteY7545" fmla="*/ 2764935 h 3181350"/>
                <a:gd name="connsiteX7546" fmla="*/ 803313 w 1581150"/>
                <a:gd name="connsiteY7546" fmla="*/ 2763983 h 3181350"/>
                <a:gd name="connsiteX7547" fmla="*/ 818553 w 1581150"/>
                <a:gd name="connsiteY7547" fmla="*/ 2757220 h 3181350"/>
                <a:gd name="connsiteX7548" fmla="*/ 829793 w 1581150"/>
                <a:gd name="connsiteY7548" fmla="*/ 2754934 h 3181350"/>
                <a:gd name="connsiteX7549" fmla="*/ 825602 w 1581150"/>
                <a:gd name="connsiteY7549" fmla="*/ 2762459 h 3181350"/>
                <a:gd name="connsiteX7550" fmla="*/ 818553 w 1581150"/>
                <a:gd name="connsiteY7550" fmla="*/ 2757220 h 3181350"/>
                <a:gd name="connsiteX7551" fmla="*/ 822459 w 1581150"/>
                <a:gd name="connsiteY7551" fmla="*/ 2779604 h 3181350"/>
                <a:gd name="connsiteX7552" fmla="*/ 829031 w 1581150"/>
                <a:gd name="connsiteY7552" fmla="*/ 2791129 h 3181350"/>
                <a:gd name="connsiteX7553" fmla="*/ 822459 w 1581150"/>
                <a:gd name="connsiteY7553" fmla="*/ 2779604 h 3181350"/>
                <a:gd name="connsiteX7554" fmla="*/ 843890 w 1581150"/>
                <a:gd name="connsiteY7554" fmla="*/ 2789034 h 3181350"/>
                <a:gd name="connsiteX7555" fmla="*/ 840175 w 1581150"/>
                <a:gd name="connsiteY7555" fmla="*/ 2788748 h 3181350"/>
                <a:gd name="connsiteX7556" fmla="*/ 834365 w 1581150"/>
                <a:gd name="connsiteY7556" fmla="*/ 2767793 h 3181350"/>
                <a:gd name="connsiteX7557" fmla="*/ 851986 w 1581150"/>
                <a:gd name="connsiteY7557" fmla="*/ 2778556 h 3181350"/>
                <a:gd name="connsiteX7558" fmla="*/ 845033 w 1581150"/>
                <a:gd name="connsiteY7558" fmla="*/ 2773317 h 3181350"/>
                <a:gd name="connsiteX7559" fmla="*/ 847795 w 1581150"/>
                <a:gd name="connsiteY7559" fmla="*/ 2786176 h 3181350"/>
                <a:gd name="connsiteX7560" fmla="*/ 843890 w 1581150"/>
                <a:gd name="connsiteY7560" fmla="*/ 2789034 h 3181350"/>
                <a:gd name="connsiteX7561" fmla="*/ 847700 w 1581150"/>
                <a:gd name="connsiteY7561" fmla="*/ 2811417 h 3181350"/>
                <a:gd name="connsiteX7562" fmla="*/ 849986 w 1581150"/>
                <a:gd name="connsiteY7562" fmla="*/ 2805321 h 3181350"/>
                <a:gd name="connsiteX7563" fmla="*/ 847700 w 1581150"/>
                <a:gd name="connsiteY7563" fmla="*/ 2811417 h 3181350"/>
                <a:gd name="connsiteX7564" fmla="*/ 860178 w 1581150"/>
                <a:gd name="connsiteY7564" fmla="*/ 2742933 h 3181350"/>
                <a:gd name="connsiteX7565" fmla="*/ 870369 w 1581150"/>
                <a:gd name="connsiteY7565" fmla="*/ 2754744 h 3181350"/>
                <a:gd name="connsiteX7566" fmla="*/ 860178 w 1581150"/>
                <a:gd name="connsiteY7566" fmla="*/ 2742933 h 3181350"/>
                <a:gd name="connsiteX7567" fmla="*/ 856558 w 1581150"/>
                <a:gd name="connsiteY7567" fmla="*/ 2766364 h 3181350"/>
                <a:gd name="connsiteX7568" fmla="*/ 866274 w 1581150"/>
                <a:gd name="connsiteY7568" fmla="*/ 2759220 h 3181350"/>
                <a:gd name="connsiteX7569" fmla="*/ 864464 w 1581150"/>
                <a:gd name="connsiteY7569" fmla="*/ 2759125 h 3181350"/>
                <a:gd name="connsiteX7570" fmla="*/ 863511 w 1581150"/>
                <a:gd name="connsiteY7570" fmla="*/ 2771698 h 3181350"/>
                <a:gd name="connsiteX7571" fmla="*/ 856558 w 1581150"/>
                <a:gd name="connsiteY7571" fmla="*/ 2766364 h 3181350"/>
                <a:gd name="connsiteX7572" fmla="*/ 864845 w 1581150"/>
                <a:gd name="connsiteY7572" fmla="*/ 2830086 h 3181350"/>
                <a:gd name="connsiteX7573" fmla="*/ 859892 w 1581150"/>
                <a:gd name="connsiteY7573" fmla="*/ 2821800 h 3181350"/>
                <a:gd name="connsiteX7574" fmla="*/ 864845 w 1581150"/>
                <a:gd name="connsiteY7574" fmla="*/ 2830086 h 3181350"/>
                <a:gd name="connsiteX7575" fmla="*/ 868179 w 1581150"/>
                <a:gd name="connsiteY7575" fmla="*/ 2759316 h 3181350"/>
                <a:gd name="connsiteX7576" fmla="*/ 877132 w 1581150"/>
                <a:gd name="connsiteY7576" fmla="*/ 2763126 h 3181350"/>
                <a:gd name="connsiteX7577" fmla="*/ 868179 w 1581150"/>
                <a:gd name="connsiteY7577" fmla="*/ 2759316 h 3181350"/>
                <a:gd name="connsiteX7578" fmla="*/ 869131 w 1581150"/>
                <a:gd name="connsiteY7578" fmla="*/ 2746838 h 3181350"/>
                <a:gd name="connsiteX7579" fmla="*/ 888562 w 1581150"/>
                <a:gd name="connsiteY7579" fmla="*/ 2759316 h 3181350"/>
                <a:gd name="connsiteX7580" fmla="*/ 869131 w 1581150"/>
                <a:gd name="connsiteY7580" fmla="*/ 2746838 h 3181350"/>
                <a:gd name="connsiteX7581" fmla="*/ 886752 w 1581150"/>
                <a:gd name="connsiteY7581" fmla="*/ 2782747 h 3181350"/>
                <a:gd name="connsiteX7582" fmla="*/ 887133 w 1581150"/>
                <a:gd name="connsiteY7582" fmla="*/ 2778080 h 3181350"/>
                <a:gd name="connsiteX7583" fmla="*/ 894468 w 1581150"/>
                <a:gd name="connsiteY7583" fmla="*/ 2778651 h 3181350"/>
                <a:gd name="connsiteX7584" fmla="*/ 886752 w 1581150"/>
                <a:gd name="connsiteY7584" fmla="*/ 2782747 h 3181350"/>
                <a:gd name="connsiteX7585" fmla="*/ 907707 w 1581150"/>
                <a:gd name="connsiteY7585" fmla="*/ 2773317 h 3181350"/>
                <a:gd name="connsiteX7586" fmla="*/ 891324 w 1581150"/>
                <a:gd name="connsiteY7586" fmla="*/ 2770555 h 3181350"/>
                <a:gd name="connsiteX7587" fmla="*/ 890086 w 1581150"/>
                <a:gd name="connsiteY7587" fmla="*/ 2762554 h 3181350"/>
                <a:gd name="connsiteX7588" fmla="*/ 901326 w 1581150"/>
                <a:gd name="connsiteY7588" fmla="*/ 2760268 h 3181350"/>
                <a:gd name="connsiteX7589" fmla="*/ 900564 w 1581150"/>
                <a:gd name="connsiteY7589" fmla="*/ 2771222 h 3181350"/>
                <a:gd name="connsiteX7590" fmla="*/ 907993 w 1581150"/>
                <a:gd name="connsiteY7590" fmla="*/ 2770174 h 3181350"/>
                <a:gd name="connsiteX7591" fmla="*/ 907707 w 1581150"/>
                <a:gd name="connsiteY7591" fmla="*/ 2773317 h 3181350"/>
                <a:gd name="connsiteX7592" fmla="*/ 906279 w 1581150"/>
                <a:gd name="connsiteY7592" fmla="*/ 2768460 h 3181350"/>
                <a:gd name="connsiteX7593" fmla="*/ 905517 w 1581150"/>
                <a:gd name="connsiteY7593" fmla="*/ 2754267 h 3181350"/>
                <a:gd name="connsiteX7594" fmla="*/ 917994 w 1581150"/>
                <a:gd name="connsiteY7594" fmla="*/ 2759887 h 3181350"/>
                <a:gd name="connsiteX7595" fmla="*/ 919328 w 1581150"/>
                <a:gd name="connsiteY7595" fmla="*/ 2766269 h 3181350"/>
                <a:gd name="connsiteX7596" fmla="*/ 914946 w 1581150"/>
                <a:gd name="connsiteY7596" fmla="*/ 2775413 h 3181350"/>
                <a:gd name="connsiteX7597" fmla="*/ 906279 w 1581150"/>
                <a:gd name="connsiteY7597" fmla="*/ 2768460 h 3181350"/>
                <a:gd name="connsiteX7598" fmla="*/ 912946 w 1581150"/>
                <a:gd name="connsiteY7598" fmla="*/ 2778461 h 3181350"/>
                <a:gd name="connsiteX7599" fmla="*/ 914661 w 1581150"/>
                <a:gd name="connsiteY7599" fmla="*/ 2780175 h 3181350"/>
                <a:gd name="connsiteX7600" fmla="*/ 918375 w 1581150"/>
                <a:gd name="connsiteY7600" fmla="*/ 2780461 h 3181350"/>
                <a:gd name="connsiteX7601" fmla="*/ 915708 w 1581150"/>
                <a:gd name="connsiteY7601" fmla="*/ 2791320 h 3181350"/>
                <a:gd name="connsiteX7602" fmla="*/ 912946 w 1581150"/>
                <a:gd name="connsiteY7602" fmla="*/ 2778461 h 3181350"/>
                <a:gd name="connsiteX7603" fmla="*/ 909898 w 1581150"/>
                <a:gd name="connsiteY7603" fmla="*/ 2819133 h 3181350"/>
                <a:gd name="connsiteX7604" fmla="*/ 918852 w 1581150"/>
                <a:gd name="connsiteY7604" fmla="*/ 2822943 h 3181350"/>
                <a:gd name="connsiteX7605" fmla="*/ 909898 w 1581150"/>
                <a:gd name="connsiteY7605" fmla="*/ 2819133 h 3181350"/>
                <a:gd name="connsiteX7606" fmla="*/ 912851 w 1581150"/>
                <a:gd name="connsiteY7606" fmla="*/ 2854089 h 3181350"/>
                <a:gd name="connsiteX7607" fmla="*/ 920757 w 1581150"/>
                <a:gd name="connsiteY7607" fmla="*/ 2846755 h 3181350"/>
                <a:gd name="connsiteX7608" fmla="*/ 912851 w 1581150"/>
                <a:gd name="connsiteY7608" fmla="*/ 2854089 h 3181350"/>
                <a:gd name="connsiteX7609" fmla="*/ 933330 w 1581150"/>
                <a:gd name="connsiteY7609" fmla="*/ 2751600 h 3181350"/>
                <a:gd name="connsiteX7610" fmla="*/ 927043 w 1581150"/>
                <a:gd name="connsiteY7610" fmla="*/ 2762173 h 3181350"/>
                <a:gd name="connsiteX7611" fmla="*/ 933330 w 1581150"/>
                <a:gd name="connsiteY7611" fmla="*/ 2751600 h 3181350"/>
                <a:gd name="connsiteX7612" fmla="*/ 925710 w 1581150"/>
                <a:gd name="connsiteY7612" fmla="*/ 2804654 h 3181350"/>
                <a:gd name="connsiteX7613" fmla="*/ 936949 w 1581150"/>
                <a:gd name="connsiteY7613" fmla="*/ 2802273 h 3181350"/>
                <a:gd name="connsiteX7614" fmla="*/ 925710 w 1581150"/>
                <a:gd name="connsiteY7614" fmla="*/ 2804654 h 3181350"/>
                <a:gd name="connsiteX7615" fmla="*/ 948284 w 1581150"/>
                <a:gd name="connsiteY7615" fmla="*/ 2798368 h 3181350"/>
                <a:gd name="connsiteX7616" fmla="*/ 939616 w 1581150"/>
                <a:gd name="connsiteY7616" fmla="*/ 2791415 h 3181350"/>
                <a:gd name="connsiteX7617" fmla="*/ 948284 w 1581150"/>
                <a:gd name="connsiteY7617" fmla="*/ 2798368 h 3181350"/>
                <a:gd name="connsiteX7618" fmla="*/ 952475 w 1581150"/>
                <a:gd name="connsiteY7618" fmla="*/ 2741980 h 3181350"/>
                <a:gd name="connsiteX7619" fmla="*/ 949903 w 1581150"/>
                <a:gd name="connsiteY7619" fmla="*/ 2725978 h 3181350"/>
                <a:gd name="connsiteX7620" fmla="*/ 961809 w 1581150"/>
                <a:gd name="connsiteY7620" fmla="*/ 2739504 h 3181350"/>
                <a:gd name="connsiteX7621" fmla="*/ 952475 w 1581150"/>
                <a:gd name="connsiteY7621" fmla="*/ 2741980 h 3181350"/>
                <a:gd name="connsiteX7622" fmla="*/ 947236 w 1581150"/>
                <a:gd name="connsiteY7622" fmla="*/ 2862947 h 3181350"/>
                <a:gd name="connsiteX7623" fmla="*/ 961714 w 1581150"/>
                <a:gd name="connsiteY7623" fmla="*/ 2867138 h 3181350"/>
                <a:gd name="connsiteX7624" fmla="*/ 947236 w 1581150"/>
                <a:gd name="connsiteY7624" fmla="*/ 2862947 h 3181350"/>
                <a:gd name="connsiteX7625" fmla="*/ 964381 w 1581150"/>
                <a:gd name="connsiteY7625" fmla="*/ 2780652 h 3181350"/>
                <a:gd name="connsiteX7626" fmla="*/ 963143 w 1581150"/>
                <a:gd name="connsiteY7626" fmla="*/ 2772651 h 3181350"/>
                <a:gd name="connsiteX7627" fmla="*/ 972668 w 1581150"/>
                <a:gd name="connsiteY7627" fmla="*/ 2768650 h 3181350"/>
                <a:gd name="connsiteX7628" fmla="*/ 964381 w 1581150"/>
                <a:gd name="connsiteY7628" fmla="*/ 2780652 h 3181350"/>
                <a:gd name="connsiteX7629" fmla="*/ 962762 w 1581150"/>
                <a:gd name="connsiteY7629" fmla="*/ 2752172 h 3181350"/>
                <a:gd name="connsiteX7630" fmla="*/ 971906 w 1581150"/>
                <a:gd name="connsiteY7630" fmla="*/ 2752838 h 3181350"/>
                <a:gd name="connsiteX7631" fmla="*/ 976859 w 1581150"/>
                <a:gd name="connsiteY7631" fmla="*/ 2761030 h 3181350"/>
                <a:gd name="connsiteX7632" fmla="*/ 962762 w 1581150"/>
                <a:gd name="connsiteY7632" fmla="*/ 2752172 h 3181350"/>
                <a:gd name="connsiteX7633" fmla="*/ 995337 w 1581150"/>
                <a:gd name="connsiteY7633" fmla="*/ 2760839 h 3181350"/>
                <a:gd name="connsiteX7634" fmla="*/ 975621 w 1581150"/>
                <a:gd name="connsiteY7634" fmla="*/ 2753029 h 3181350"/>
                <a:gd name="connsiteX7635" fmla="*/ 999719 w 1581150"/>
                <a:gd name="connsiteY7635" fmla="*/ 2751696 h 3181350"/>
                <a:gd name="connsiteX7636" fmla="*/ 995337 w 1581150"/>
                <a:gd name="connsiteY7636" fmla="*/ 2760839 h 3181350"/>
                <a:gd name="connsiteX7637" fmla="*/ 1005815 w 1581150"/>
                <a:gd name="connsiteY7637" fmla="*/ 2769507 h 3181350"/>
                <a:gd name="connsiteX7638" fmla="*/ 1014864 w 1581150"/>
                <a:gd name="connsiteY7638" fmla="*/ 2771698 h 3181350"/>
                <a:gd name="connsiteX7639" fmla="*/ 1005815 w 1581150"/>
                <a:gd name="connsiteY7639" fmla="*/ 2769507 h 3181350"/>
                <a:gd name="connsiteX7640" fmla="*/ 1016483 w 1581150"/>
                <a:gd name="connsiteY7640" fmla="*/ 2749791 h 3181350"/>
                <a:gd name="connsiteX7641" fmla="*/ 1010577 w 1581150"/>
                <a:gd name="connsiteY7641" fmla="*/ 2754077 h 3181350"/>
                <a:gd name="connsiteX7642" fmla="*/ 1017150 w 1581150"/>
                <a:gd name="connsiteY7642" fmla="*/ 2740361 h 3181350"/>
                <a:gd name="connsiteX7643" fmla="*/ 1016483 w 1581150"/>
                <a:gd name="connsiteY7643" fmla="*/ 2749791 h 3181350"/>
                <a:gd name="connsiteX7644" fmla="*/ 1018674 w 1581150"/>
                <a:gd name="connsiteY7644" fmla="*/ 2719977 h 3181350"/>
                <a:gd name="connsiteX7645" fmla="*/ 1032866 w 1581150"/>
                <a:gd name="connsiteY7645" fmla="*/ 2727312 h 3181350"/>
                <a:gd name="connsiteX7646" fmla="*/ 1018674 w 1581150"/>
                <a:gd name="connsiteY7646" fmla="*/ 2719977 h 3181350"/>
                <a:gd name="connsiteX7647" fmla="*/ 1047439 w 1581150"/>
                <a:gd name="connsiteY7647" fmla="*/ 2531382 h 3181350"/>
                <a:gd name="connsiteX7648" fmla="*/ 1040676 w 1581150"/>
                <a:gd name="connsiteY7648" fmla="*/ 2523000 h 3181350"/>
                <a:gd name="connsiteX7649" fmla="*/ 1047915 w 1581150"/>
                <a:gd name="connsiteY7649" fmla="*/ 2525096 h 3181350"/>
                <a:gd name="connsiteX7650" fmla="*/ 1047439 w 1581150"/>
                <a:gd name="connsiteY7650" fmla="*/ 2531382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</a:cxnLst>
              <a:rect l="l" t="t" r="r" b="b"/>
              <a:pathLst>
                <a:path w="1581150" h="3181350">
                  <a:moveTo>
                    <a:pt x="1561599" y="1989124"/>
                  </a:moveTo>
                  <a:cubicBezTo>
                    <a:pt x="1571409" y="1965121"/>
                    <a:pt x="1564266" y="1933212"/>
                    <a:pt x="1565599" y="1910543"/>
                  </a:cubicBezTo>
                  <a:cubicBezTo>
                    <a:pt x="1568933" y="1850631"/>
                    <a:pt x="1580458" y="1785003"/>
                    <a:pt x="1573314" y="1731377"/>
                  </a:cubicBezTo>
                  <a:cubicBezTo>
                    <a:pt x="1581696" y="1713090"/>
                    <a:pt x="1579791" y="1688039"/>
                    <a:pt x="1575600" y="1674799"/>
                  </a:cubicBezTo>
                  <a:cubicBezTo>
                    <a:pt x="1576458" y="1671180"/>
                    <a:pt x="1582268" y="1672418"/>
                    <a:pt x="1581696" y="1667369"/>
                  </a:cubicBezTo>
                  <a:cubicBezTo>
                    <a:pt x="1577887" y="1645938"/>
                    <a:pt x="1581030" y="1616125"/>
                    <a:pt x="1577982" y="1592979"/>
                  </a:cubicBezTo>
                  <a:cubicBezTo>
                    <a:pt x="1577029" y="1588026"/>
                    <a:pt x="1583221" y="1590312"/>
                    <a:pt x="1582268" y="1585455"/>
                  </a:cubicBezTo>
                  <a:cubicBezTo>
                    <a:pt x="1579696" y="1583835"/>
                    <a:pt x="1576648" y="1582692"/>
                    <a:pt x="1577220" y="1578787"/>
                  </a:cubicBezTo>
                  <a:cubicBezTo>
                    <a:pt x="1587126" y="1553641"/>
                    <a:pt x="1565218" y="1508111"/>
                    <a:pt x="1574172" y="1471345"/>
                  </a:cubicBezTo>
                  <a:cubicBezTo>
                    <a:pt x="1565695" y="1458391"/>
                    <a:pt x="1572076" y="1443818"/>
                    <a:pt x="1571695" y="1430197"/>
                  </a:cubicBezTo>
                  <a:cubicBezTo>
                    <a:pt x="1571314" y="1416005"/>
                    <a:pt x="1565790" y="1398574"/>
                    <a:pt x="1567695" y="1384191"/>
                  </a:cubicBezTo>
                  <a:cubicBezTo>
                    <a:pt x="1568552" y="1377714"/>
                    <a:pt x="1573410" y="1371332"/>
                    <a:pt x="1572743" y="1365618"/>
                  </a:cubicBezTo>
                  <a:cubicBezTo>
                    <a:pt x="1572267" y="1361998"/>
                    <a:pt x="1566552" y="1357712"/>
                    <a:pt x="1566266" y="1354092"/>
                  </a:cubicBezTo>
                  <a:cubicBezTo>
                    <a:pt x="1566266" y="1354187"/>
                    <a:pt x="1570076" y="1351711"/>
                    <a:pt x="1570266" y="1349711"/>
                  </a:cubicBezTo>
                  <a:cubicBezTo>
                    <a:pt x="1571981" y="1332090"/>
                    <a:pt x="1569409" y="1305801"/>
                    <a:pt x="1569695" y="1281893"/>
                  </a:cubicBezTo>
                  <a:cubicBezTo>
                    <a:pt x="1569790" y="1272463"/>
                    <a:pt x="1571219" y="1259985"/>
                    <a:pt x="1570076" y="1251984"/>
                  </a:cubicBezTo>
                  <a:cubicBezTo>
                    <a:pt x="1569409" y="1246841"/>
                    <a:pt x="1564171" y="1242364"/>
                    <a:pt x="1563789" y="1237316"/>
                  </a:cubicBezTo>
                  <a:cubicBezTo>
                    <a:pt x="1563313" y="1231410"/>
                    <a:pt x="1565313" y="1224266"/>
                    <a:pt x="1565123" y="1218456"/>
                  </a:cubicBezTo>
                  <a:cubicBezTo>
                    <a:pt x="1564647" y="1196454"/>
                    <a:pt x="1563789" y="1180737"/>
                    <a:pt x="1563599" y="1164735"/>
                  </a:cubicBezTo>
                  <a:cubicBezTo>
                    <a:pt x="1562837" y="1111490"/>
                    <a:pt x="1570171" y="1060817"/>
                    <a:pt x="1560360" y="1008430"/>
                  </a:cubicBezTo>
                  <a:cubicBezTo>
                    <a:pt x="1559408" y="1003477"/>
                    <a:pt x="1565599" y="1005763"/>
                    <a:pt x="1564647" y="1000810"/>
                  </a:cubicBezTo>
                  <a:cubicBezTo>
                    <a:pt x="1563504" y="938707"/>
                    <a:pt x="1558551" y="885558"/>
                    <a:pt x="1556931" y="829931"/>
                  </a:cubicBezTo>
                  <a:cubicBezTo>
                    <a:pt x="1556360" y="811358"/>
                    <a:pt x="1555122" y="783545"/>
                    <a:pt x="1556074" y="766781"/>
                  </a:cubicBezTo>
                  <a:cubicBezTo>
                    <a:pt x="1559027" y="713250"/>
                    <a:pt x="1541977" y="655624"/>
                    <a:pt x="1546645" y="595807"/>
                  </a:cubicBezTo>
                  <a:cubicBezTo>
                    <a:pt x="1544073" y="594759"/>
                    <a:pt x="1542358" y="593045"/>
                    <a:pt x="1541501" y="590663"/>
                  </a:cubicBezTo>
                  <a:cubicBezTo>
                    <a:pt x="1549026" y="574090"/>
                    <a:pt x="1539405" y="545705"/>
                    <a:pt x="1539024" y="524274"/>
                  </a:cubicBezTo>
                  <a:cubicBezTo>
                    <a:pt x="1538739" y="507701"/>
                    <a:pt x="1535119" y="500747"/>
                    <a:pt x="1534262" y="489222"/>
                  </a:cubicBezTo>
                  <a:cubicBezTo>
                    <a:pt x="1528928" y="418832"/>
                    <a:pt x="1525023" y="344728"/>
                    <a:pt x="1511878" y="268337"/>
                  </a:cubicBezTo>
                  <a:cubicBezTo>
                    <a:pt x="1515783" y="266623"/>
                    <a:pt x="1521403" y="266528"/>
                    <a:pt x="1521594" y="261194"/>
                  </a:cubicBezTo>
                  <a:cubicBezTo>
                    <a:pt x="1503877" y="256431"/>
                    <a:pt x="1512831" y="232047"/>
                    <a:pt x="1504258" y="220522"/>
                  </a:cubicBezTo>
                  <a:cubicBezTo>
                    <a:pt x="1511021" y="193852"/>
                    <a:pt x="1495495" y="169754"/>
                    <a:pt x="1499115" y="141274"/>
                  </a:cubicBezTo>
                  <a:cubicBezTo>
                    <a:pt x="1472540" y="129272"/>
                    <a:pt x="1485399" y="92411"/>
                    <a:pt x="1474731" y="71646"/>
                  </a:cubicBezTo>
                  <a:cubicBezTo>
                    <a:pt x="1494543" y="50024"/>
                    <a:pt x="1450347" y="43643"/>
                    <a:pt x="1457776" y="26212"/>
                  </a:cubicBezTo>
                  <a:cubicBezTo>
                    <a:pt x="1414342" y="11829"/>
                    <a:pt x="1372432" y="66788"/>
                    <a:pt x="1335189" y="37642"/>
                  </a:cubicBezTo>
                  <a:cubicBezTo>
                    <a:pt x="1323093" y="48691"/>
                    <a:pt x="1304900" y="40976"/>
                    <a:pt x="1285088" y="41833"/>
                  </a:cubicBezTo>
                  <a:cubicBezTo>
                    <a:pt x="1254798" y="42976"/>
                    <a:pt x="1232986" y="60026"/>
                    <a:pt x="1206030" y="62788"/>
                  </a:cubicBezTo>
                  <a:cubicBezTo>
                    <a:pt x="1194124" y="76218"/>
                    <a:pt x="1168692" y="76218"/>
                    <a:pt x="1157834" y="90791"/>
                  </a:cubicBezTo>
                  <a:cubicBezTo>
                    <a:pt x="1109733" y="100793"/>
                    <a:pt x="1083348" y="132511"/>
                    <a:pt x="1039343" y="146608"/>
                  </a:cubicBezTo>
                  <a:cubicBezTo>
                    <a:pt x="1036104" y="143560"/>
                    <a:pt x="1031056" y="141845"/>
                    <a:pt x="1026960" y="139464"/>
                  </a:cubicBezTo>
                  <a:cubicBezTo>
                    <a:pt x="1013244" y="145465"/>
                    <a:pt x="1010577" y="162419"/>
                    <a:pt x="1007434" y="178993"/>
                  </a:cubicBezTo>
                  <a:cubicBezTo>
                    <a:pt x="986003" y="189185"/>
                    <a:pt x="963048" y="197757"/>
                    <a:pt x="939045" y="205472"/>
                  </a:cubicBezTo>
                  <a:cubicBezTo>
                    <a:pt x="937044" y="207473"/>
                    <a:pt x="936854" y="211187"/>
                    <a:pt x="933044" y="211378"/>
                  </a:cubicBezTo>
                  <a:cubicBezTo>
                    <a:pt x="912279" y="213188"/>
                    <a:pt x="912089" y="235476"/>
                    <a:pt x="890562" y="236619"/>
                  </a:cubicBezTo>
                  <a:cubicBezTo>
                    <a:pt x="883704" y="233762"/>
                    <a:pt x="884847" y="224999"/>
                    <a:pt x="878751" y="221570"/>
                  </a:cubicBezTo>
                  <a:cubicBezTo>
                    <a:pt x="862749" y="226523"/>
                    <a:pt x="839794" y="233285"/>
                    <a:pt x="826078" y="235000"/>
                  </a:cubicBezTo>
                  <a:cubicBezTo>
                    <a:pt x="815124" y="240524"/>
                    <a:pt x="817315" y="252526"/>
                    <a:pt x="812934" y="263956"/>
                  </a:cubicBezTo>
                  <a:cubicBezTo>
                    <a:pt x="811219" y="268337"/>
                    <a:pt x="806076" y="272052"/>
                    <a:pt x="804552" y="277481"/>
                  </a:cubicBezTo>
                  <a:cubicBezTo>
                    <a:pt x="801504" y="287959"/>
                    <a:pt x="806361" y="303485"/>
                    <a:pt x="794265" y="304723"/>
                  </a:cubicBezTo>
                  <a:cubicBezTo>
                    <a:pt x="794646" y="302723"/>
                    <a:pt x="794836" y="300627"/>
                    <a:pt x="795312" y="298722"/>
                  </a:cubicBezTo>
                  <a:cubicBezTo>
                    <a:pt x="791979" y="296817"/>
                    <a:pt x="788169" y="295198"/>
                    <a:pt x="787311" y="291578"/>
                  </a:cubicBezTo>
                  <a:cubicBezTo>
                    <a:pt x="787597" y="283101"/>
                    <a:pt x="794455" y="282053"/>
                    <a:pt x="795217" y="274052"/>
                  </a:cubicBezTo>
                  <a:cubicBezTo>
                    <a:pt x="784644" y="270433"/>
                    <a:pt x="790455" y="256145"/>
                    <a:pt x="788264" y="247001"/>
                  </a:cubicBezTo>
                  <a:cubicBezTo>
                    <a:pt x="787121" y="248716"/>
                    <a:pt x="785883" y="250240"/>
                    <a:pt x="784073" y="251097"/>
                  </a:cubicBezTo>
                  <a:cubicBezTo>
                    <a:pt x="784168" y="247097"/>
                    <a:pt x="785692" y="244715"/>
                    <a:pt x="790264" y="245763"/>
                  </a:cubicBezTo>
                  <a:cubicBezTo>
                    <a:pt x="791312" y="241477"/>
                    <a:pt x="790931" y="238048"/>
                    <a:pt x="787978" y="236238"/>
                  </a:cubicBezTo>
                  <a:cubicBezTo>
                    <a:pt x="786359" y="240239"/>
                    <a:pt x="784930" y="244525"/>
                    <a:pt x="778072" y="242715"/>
                  </a:cubicBezTo>
                  <a:cubicBezTo>
                    <a:pt x="790740" y="235667"/>
                    <a:pt x="787788" y="220331"/>
                    <a:pt x="788550" y="207092"/>
                  </a:cubicBezTo>
                  <a:cubicBezTo>
                    <a:pt x="789883" y="184898"/>
                    <a:pt x="793884" y="153847"/>
                    <a:pt x="774643" y="140798"/>
                  </a:cubicBezTo>
                  <a:cubicBezTo>
                    <a:pt x="777501" y="141750"/>
                    <a:pt x="775310" y="135083"/>
                    <a:pt x="773691" y="134511"/>
                  </a:cubicBezTo>
                  <a:cubicBezTo>
                    <a:pt x="765975" y="139464"/>
                    <a:pt x="765404" y="118223"/>
                    <a:pt x="758641" y="126510"/>
                  </a:cubicBezTo>
                  <a:cubicBezTo>
                    <a:pt x="759213" y="123843"/>
                    <a:pt x="758927" y="121748"/>
                    <a:pt x="757784" y="120224"/>
                  </a:cubicBezTo>
                  <a:cubicBezTo>
                    <a:pt x="749402" y="119271"/>
                    <a:pt x="740925" y="118319"/>
                    <a:pt x="738924" y="113270"/>
                  </a:cubicBezTo>
                  <a:cubicBezTo>
                    <a:pt x="741210" y="105746"/>
                    <a:pt x="736924" y="101745"/>
                    <a:pt x="741306" y="96602"/>
                  </a:cubicBezTo>
                  <a:cubicBezTo>
                    <a:pt x="735591" y="96602"/>
                    <a:pt x="735495" y="93077"/>
                    <a:pt x="729114" y="93554"/>
                  </a:cubicBezTo>
                  <a:cubicBezTo>
                    <a:pt x="728256" y="87743"/>
                    <a:pt x="723018" y="84791"/>
                    <a:pt x="722160" y="78885"/>
                  </a:cubicBezTo>
                  <a:cubicBezTo>
                    <a:pt x="725208" y="73456"/>
                    <a:pt x="729876" y="69932"/>
                    <a:pt x="733209" y="64883"/>
                  </a:cubicBezTo>
                  <a:cubicBezTo>
                    <a:pt x="729399" y="54977"/>
                    <a:pt x="729304" y="46310"/>
                    <a:pt x="724923" y="34594"/>
                  </a:cubicBezTo>
                  <a:cubicBezTo>
                    <a:pt x="720351" y="34213"/>
                    <a:pt x="717779" y="35927"/>
                    <a:pt x="717017" y="39737"/>
                  </a:cubicBezTo>
                  <a:cubicBezTo>
                    <a:pt x="719112" y="41547"/>
                    <a:pt x="723399" y="42023"/>
                    <a:pt x="723399" y="45167"/>
                  </a:cubicBezTo>
                  <a:cubicBezTo>
                    <a:pt x="721875" y="48215"/>
                    <a:pt x="724161" y="55358"/>
                    <a:pt x="720160" y="55549"/>
                  </a:cubicBezTo>
                  <a:cubicBezTo>
                    <a:pt x="722160" y="52596"/>
                    <a:pt x="715112" y="49072"/>
                    <a:pt x="715302" y="51834"/>
                  </a:cubicBezTo>
                  <a:cubicBezTo>
                    <a:pt x="716255" y="51929"/>
                    <a:pt x="717112" y="53358"/>
                    <a:pt x="715112" y="53358"/>
                  </a:cubicBezTo>
                  <a:cubicBezTo>
                    <a:pt x="715017" y="50215"/>
                    <a:pt x="712159" y="48881"/>
                    <a:pt x="710635" y="46691"/>
                  </a:cubicBezTo>
                  <a:cubicBezTo>
                    <a:pt x="716064" y="42309"/>
                    <a:pt x="709111" y="31165"/>
                    <a:pt x="715398" y="25736"/>
                  </a:cubicBezTo>
                  <a:cubicBezTo>
                    <a:pt x="706254" y="27260"/>
                    <a:pt x="714350" y="25069"/>
                    <a:pt x="710730" y="20497"/>
                  </a:cubicBezTo>
                  <a:cubicBezTo>
                    <a:pt x="702158" y="18020"/>
                    <a:pt x="699586" y="31451"/>
                    <a:pt x="693681" y="26117"/>
                  </a:cubicBezTo>
                  <a:cubicBezTo>
                    <a:pt x="697205" y="23069"/>
                    <a:pt x="702253" y="21640"/>
                    <a:pt x="702444" y="14877"/>
                  </a:cubicBezTo>
                  <a:cubicBezTo>
                    <a:pt x="692633" y="11258"/>
                    <a:pt x="682917" y="21354"/>
                    <a:pt x="679203" y="13544"/>
                  </a:cubicBezTo>
                  <a:cubicBezTo>
                    <a:pt x="681393" y="13067"/>
                    <a:pt x="683394" y="12496"/>
                    <a:pt x="684918" y="11162"/>
                  </a:cubicBezTo>
                  <a:cubicBezTo>
                    <a:pt x="681679" y="10115"/>
                    <a:pt x="682346" y="6400"/>
                    <a:pt x="676536" y="7067"/>
                  </a:cubicBezTo>
                  <a:cubicBezTo>
                    <a:pt x="673583" y="12877"/>
                    <a:pt x="669868" y="14877"/>
                    <a:pt x="674631" y="20687"/>
                  </a:cubicBezTo>
                  <a:cubicBezTo>
                    <a:pt x="671392" y="16973"/>
                    <a:pt x="669487" y="20878"/>
                    <a:pt x="663963" y="19354"/>
                  </a:cubicBezTo>
                  <a:cubicBezTo>
                    <a:pt x="664153" y="17830"/>
                    <a:pt x="662820" y="17354"/>
                    <a:pt x="662629" y="16115"/>
                  </a:cubicBezTo>
                  <a:cubicBezTo>
                    <a:pt x="661296" y="13067"/>
                    <a:pt x="668630" y="11734"/>
                    <a:pt x="663486" y="10019"/>
                  </a:cubicBezTo>
                  <a:cubicBezTo>
                    <a:pt x="661581" y="13353"/>
                    <a:pt x="652342" y="10115"/>
                    <a:pt x="655009" y="5924"/>
                  </a:cubicBezTo>
                  <a:cubicBezTo>
                    <a:pt x="663201" y="4781"/>
                    <a:pt x="664439" y="6686"/>
                    <a:pt x="668725" y="10686"/>
                  </a:cubicBezTo>
                  <a:cubicBezTo>
                    <a:pt x="668154" y="5924"/>
                    <a:pt x="672440" y="6590"/>
                    <a:pt x="671773" y="1828"/>
                  </a:cubicBezTo>
                  <a:cubicBezTo>
                    <a:pt x="643008" y="8019"/>
                    <a:pt x="608527" y="-9793"/>
                    <a:pt x="589668" y="8591"/>
                  </a:cubicBezTo>
                  <a:cubicBezTo>
                    <a:pt x="565950" y="5543"/>
                    <a:pt x="556902" y="18782"/>
                    <a:pt x="535947" y="18878"/>
                  </a:cubicBezTo>
                  <a:cubicBezTo>
                    <a:pt x="529565" y="36213"/>
                    <a:pt x="498704" y="26402"/>
                    <a:pt x="491084" y="42500"/>
                  </a:cubicBezTo>
                  <a:cubicBezTo>
                    <a:pt x="480130" y="41357"/>
                    <a:pt x="478320" y="50501"/>
                    <a:pt x="465176" y="46976"/>
                  </a:cubicBezTo>
                  <a:cubicBezTo>
                    <a:pt x="458223" y="55073"/>
                    <a:pt x="429933" y="62788"/>
                    <a:pt x="415265" y="56120"/>
                  </a:cubicBezTo>
                  <a:cubicBezTo>
                    <a:pt x="410788" y="59359"/>
                    <a:pt x="407550" y="63836"/>
                    <a:pt x="407550" y="72122"/>
                  </a:cubicBezTo>
                  <a:cubicBezTo>
                    <a:pt x="411836" y="73456"/>
                    <a:pt x="414408" y="75932"/>
                    <a:pt x="417456" y="78028"/>
                  </a:cubicBezTo>
                  <a:cubicBezTo>
                    <a:pt x="408121" y="78218"/>
                    <a:pt x="418027" y="93649"/>
                    <a:pt x="405835" y="96602"/>
                  </a:cubicBezTo>
                  <a:cubicBezTo>
                    <a:pt x="403930" y="94030"/>
                    <a:pt x="396882" y="92696"/>
                    <a:pt x="401358" y="89934"/>
                  </a:cubicBezTo>
                  <a:cubicBezTo>
                    <a:pt x="390119" y="90982"/>
                    <a:pt x="398691" y="97840"/>
                    <a:pt x="403835" y="97935"/>
                  </a:cubicBezTo>
                  <a:cubicBezTo>
                    <a:pt x="402787" y="101364"/>
                    <a:pt x="398596" y="100888"/>
                    <a:pt x="396501" y="98602"/>
                  </a:cubicBezTo>
                  <a:cubicBezTo>
                    <a:pt x="397929" y="111651"/>
                    <a:pt x="382404" y="110603"/>
                    <a:pt x="377070" y="120795"/>
                  </a:cubicBezTo>
                  <a:cubicBezTo>
                    <a:pt x="376974" y="114032"/>
                    <a:pt x="372212" y="121843"/>
                    <a:pt x="367545" y="124224"/>
                  </a:cubicBezTo>
                  <a:cubicBezTo>
                    <a:pt x="373069" y="123367"/>
                    <a:pt x="370212" y="127939"/>
                    <a:pt x="370212" y="130701"/>
                  </a:cubicBezTo>
                  <a:cubicBezTo>
                    <a:pt x="372879" y="133940"/>
                    <a:pt x="375927" y="129272"/>
                    <a:pt x="376879" y="134606"/>
                  </a:cubicBezTo>
                  <a:cubicBezTo>
                    <a:pt x="375927" y="141655"/>
                    <a:pt x="375641" y="149656"/>
                    <a:pt x="367640" y="148799"/>
                  </a:cubicBezTo>
                  <a:cubicBezTo>
                    <a:pt x="367640" y="146989"/>
                    <a:pt x="368497" y="144512"/>
                    <a:pt x="366497" y="144036"/>
                  </a:cubicBezTo>
                  <a:cubicBezTo>
                    <a:pt x="364973" y="147084"/>
                    <a:pt x="361544" y="147846"/>
                    <a:pt x="361639" y="152704"/>
                  </a:cubicBezTo>
                  <a:cubicBezTo>
                    <a:pt x="365735" y="152799"/>
                    <a:pt x="368211" y="153847"/>
                    <a:pt x="368307" y="156609"/>
                  </a:cubicBezTo>
                  <a:cubicBezTo>
                    <a:pt x="365449" y="156419"/>
                    <a:pt x="362211" y="155657"/>
                    <a:pt x="362592" y="158990"/>
                  </a:cubicBezTo>
                  <a:cubicBezTo>
                    <a:pt x="364687" y="160705"/>
                    <a:pt x="368307" y="160419"/>
                    <a:pt x="373164" y="160324"/>
                  </a:cubicBezTo>
                  <a:cubicBezTo>
                    <a:pt x="374212" y="157847"/>
                    <a:pt x="371069" y="156133"/>
                    <a:pt x="373831" y="155752"/>
                  </a:cubicBezTo>
                  <a:cubicBezTo>
                    <a:pt x="375069" y="161181"/>
                    <a:pt x="380784" y="156133"/>
                    <a:pt x="382213" y="159848"/>
                  </a:cubicBezTo>
                  <a:cubicBezTo>
                    <a:pt x="379165" y="161657"/>
                    <a:pt x="374879" y="162134"/>
                    <a:pt x="370878" y="163086"/>
                  </a:cubicBezTo>
                  <a:cubicBezTo>
                    <a:pt x="368688" y="167753"/>
                    <a:pt x="371640" y="168992"/>
                    <a:pt x="373355" y="171087"/>
                  </a:cubicBezTo>
                  <a:cubicBezTo>
                    <a:pt x="364687" y="168992"/>
                    <a:pt x="365449" y="177469"/>
                    <a:pt x="361258" y="180326"/>
                  </a:cubicBezTo>
                  <a:cubicBezTo>
                    <a:pt x="356115" y="179088"/>
                    <a:pt x="361068" y="171278"/>
                    <a:pt x="357448" y="169087"/>
                  </a:cubicBezTo>
                  <a:cubicBezTo>
                    <a:pt x="355353" y="170325"/>
                    <a:pt x="356115" y="174611"/>
                    <a:pt x="351447" y="172992"/>
                  </a:cubicBezTo>
                  <a:cubicBezTo>
                    <a:pt x="348971" y="168801"/>
                    <a:pt x="354210" y="167944"/>
                    <a:pt x="350781" y="165277"/>
                  </a:cubicBezTo>
                  <a:cubicBezTo>
                    <a:pt x="345828" y="172706"/>
                    <a:pt x="353829" y="176421"/>
                    <a:pt x="344875" y="181469"/>
                  </a:cubicBezTo>
                  <a:cubicBezTo>
                    <a:pt x="349161" y="180803"/>
                    <a:pt x="354972" y="181660"/>
                    <a:pt x="358877" y="184708"/>
                  </a:cubicBezTo>
                  <a:cubicBezTo>
                    <a:pt x="356686" y="188899"/>
                    <a:pt x="355924" y="189661"/>
                    <a:pt x="359544" y="192518"/>
                  </a:cubicBezTo>
                  <a:cubicBezTo>
                    <a:pt x="357162" y="195090"/>
                    <a:pt x="356400" y="199567"/>
                    <a:pt x="349828" y="197471"/>
                  </a:cubicBezTo>
                  <a:cubicBezTo>
                    <a:pt x="356686" y="192328"/>
                    <a:pt x="342970" y="193852"/>
                    <a:pt x="349352" y="188232"/>
                  </a:cubicBezTo>
                  <a:cubicBezTo>
                    <a:pt x="343827" y="186232"/>
                    <a:pt x="345161" y="191756"/>
                    <a:pt x="341637" y="191852"/>
                  </a:cubicBezTo>
                  <a:cubicBezTo>
                    <a:pt x="340113" y="187280"/>
                    <a:pt x="339065" y="183374"/>
                    <a:pt x="341541" y="179564"/>
                  </a:cubicBezTo>
                  <a:cubicBezTo>
                    <a:pt x="336207" y="179945"/>
                    <a:pt x="335636" y="183946"/>
                    <a:pt x="332683" y="178421"/>
                  </a:cubicBezTo>
                  <a:cubicBezTo>
                    <a:pt x="328968" y="180612"/>
                    <a:pt x="335064" y="184041"/>
                    <a:pt x="326682" y="182231"/>
                  </a:cubicBezTo>
                  <a:cubicBezTo>
                    <a:pt x="329826" y="186422"/>
                    <a:pt x="322777" y="189661"/>
                    <a:pt x="329159" y="190232"/>
                  </a:cubicBezTo>
                  <a:cubicBezTo>
                    <a:pt x="335445" y="190804"/>
                    <a:pt x="326111" y="184803"/>
                    <a:pt x="331540" y="185946"/>
                  </a:cubicBezTo>
                  <a:cubicBezTo>
                    <a:pt x="333350" y="186137"/>
                    <a:pt x="333826" y="184994"/>
                    <a:pt x="335255" y="184898"/>
                  </a:cubicBezTo>
                  <a:cubicBezTo>
                    <a:pt x="336303" y="188994"/>
                    <a:pt x="336874" y="193852"/>
                    <a:pt x="331921" y="195281"/>
                  </a:cubicBezTo>
                  <a:cubicBezTo>
                    <a:pt x="328397" y="195281"/>
                    <a:pt x="328683" y="192804"/>
                    <a:pt x="327063" y="191566"/>
                  </a:cubicBezTo>
                  <a:cubicBezTo>
                    <a:pt x="325825" y="195471"/>
                    <a:pt x="321348" y="193947"/>
                    <a:pt x="315538" y="196328"/>
                  </a:cubicBezTo>
                  <a:cubicBezTo>
                    <a:pt x="317062" y="192899"/>
                    <a:pt x="323063" y="185470"/>
                    <a:pt x="317253" y="184232"/>
                  </a:cubicBezTo>
                  <a:cubicBezTo>
                    <a:pt x="316776" y="186041"/>
                    <a:pt x="316205" y="187756"/>
                    <a:pt x="313347" y="186803"/>
                  </a:cubicBezTo>
                  <a:cubicBezTo>
                    <a:pt x="314205" y="197376"/>
                    <a:pt x="315824" y="200424"/>
                    <a:pt x="317348" y="208806"/>
                  </a:cubicBezTo>
                  <a:cubicBezTo>
                    <a:pt x="313538" y="210235"/>
                    <a:pt x="309918" y="206234"/>
                    <a:pt x="307823" y="212235"/>
                  </a:cubicBezTo>
                  <a:cubicBezTo>
                    <a:pt x="314300" y="214807"/>
                    <a:pt x="316110" y="211759"/>
                    <a:pt x="318015" y="216617"/>
                  </a:cubicBezTo>
                  <a:cubicBezTo>
                    <a:pt x="314014" y="218998"/>
                    <a:pt x="310204" y="217093"/>
                    <a:pt x="308775" y="218522"/>
                  </a:cubicBezTo>
                  <a:cubicBezTo>
                    <a:pt x="314776" y="222427"/>
                    <a:pt x="307061" y="226904"/>
                    <a:pt x="312395" y="231285"/>
                  </a:cubicBezTo>
                  <a:cubicBezTo>
                    <a:pt x="313443" y="228809"/>
                    <a:pt x="314586" y="231952"/>
                    <a:pt x="317729" y="231952"/>
                  </a:cubicBezTo>
                  <a:cubicBezTo>
                    <a:pt x="318015" y="228618"/>
                    <a:pt x="324015" y="222808"/>
                    <a:pt x="320967" y="221570"/>
                  </a:cubicBezTo>
                  <a:cubicBezTo>
                    <a:pt x="320205" y="223856"/>
                    <a:pt x="318015" y="221474"/>
                    <a:pt x="317634" y="219569"/>
                  </a:cubicBezTo>
                  <a:cubicBezTo>
                    <a:pt x="323253" y="216045"/>
                    <a:pt x="319634" y="215950"/>
                    <a:pt x="318967" y="210521"/>
                  </a:cubicBezTo>
                  <a:cubicBezTo>
                    <a:pt x="325444" y="212235"/>
                    <a:pt x="325254" y="211568"/>
                    <a:pt x="328968" y="216331"/>
                  </a:cubicBezTo>
                  <a:cubicBezTo>
                    <a:pt x="330302" y="221284"/>
                    <a:pt x="325730" y="219665"/>
                    <a:pt x="324587" y="221951"/>
                  </a:cubicBezTo>
                  <a:cubicBezTo>
                    <a:pt x="330397" y="222522"/>
                    <a:pt x="343065" y="214235"/>
                    <a:pt x="346018" y="223094"/>
                  </a:cubicBezTo>
                  <a:cubicBezTo>
                    <a:pt x="340398" y="217664"/>
                    <a:pt x="339541" y="228809"/>
                    <a:pt x="335922" y="231095"/>
                  </a:cubicBezTo>
                  <a:cubicBezTo>
                    <a:pt x="333731" y="229761"/>
                    <a:pt x="333064" y="227475"/>
                    <a:pt x="333255" y="224618"/>
                  </a:cubicBezTo>
                  <a:cubicBezTo>
                    <a:pt x="328206" y="223665"/>
                    <a:pt x="324206" y="223856"/>
                    <a:pt x="322206" y="226332"/>
                  </a:cubicBezTo>
                  <a:cubicBezTo>
                    <a:pt x="330683" y="231761"/>
                    <a:pt x="323634" y="227475"/>
                    <a:pt x="329540" y="237953"/>
                  </a:cubicBezTo>
                  <a:cubicBezTo>
                    <a:pt x="334017" y="238334"/>
                    <a:pt x="335541" y="235762"/>
                    <a:pt x="336398" y="240334"/>
                  </a:cubicBezTo>
                  <a:cubicBezTo>
                    <a:pt x="329064" y="241001"/>
                    <a:pt x="328873" y="237000"/>
                    <a:pt x="326397" y="234524"/>
                  </a:cubicBezTo>
                  <a:cubicBezTo>
                    <a:pt x="322396" y="239572"/>
                    <a:pt x="326111" y="239000"/>
                    <a:pt x="326873" y="243763"/>
                  </a:cubicBezTo>
                  <a:cubicBezTo>
                    <a:pt x="341827" y="240048"/>
                    <a:pt x="336969" y="262051"/>
                    <a:pt x="322872" y="258717"/>
                  </a:cubicBezTo>
                  <a:cubicBezTo>
                    <a:pt x="320872" y="250049"/>
                    <a:pt x="332778" y="256812"/>
                    <a:pt x="331445" y="249002"/>
                  </a:cubicBezTo>
                  <a:cubicBezTo>
                    <a:pt x="323825" y="246430"/>
                    <a:pt x="326397" y="255002"/>
                    <a:pt x="319920" y="253764"/>
                  </a:cubicBezTo>
                  <a:cubicBezTo>
                    <a:pt x="318015" y="257765"/>
                    <a:pt x="322968" y="257288"/>
                    <a:pt x="322587" y="260241"/>
                  </a:cubicBezTo>
                  <a:cubicBezTo>
                    <a:pt x="320205" y="259860"/>
                    <a:pt x="318586" y="260432"/>
                    <a:pt x="317062" y="261098"/>
                  </a:cubicBezTo>
                  <a:cubicBezTo>
                    <a:pt x="319824" y="256812"/>
                    <a:pt x="318300" y="256050"/>
                    <a:pt x="316586" y="251764"/>
                  </a:cubicBezTo>
                  <a:cubicBezTo>
                    <a:pt x="320967" y="250240"/>
                    <a:pt x="326873" y="250335"/>
                    <a:pt x="326778" y="243763"/>
                  </a:cubicBezTo>
                  <a:cubicBezTo>
                    <a:pt x="320967" y="244811"/>
                    <a:pt x="322777" y="240810"/>
                    <a:pt x="320110" y="239858"/>
                  </a:cubicBezTo>
                  <a:cubicBezTo>
                    <a:pt x="319443" y="242620"/>
                    <a:pt x="318205" y="244715"/>
                    <a:pt x="315729" y="245477"/>
                  </a:cubicBezTo>
                  <a:cubicBezTo>
                    <a:pt x="315443" y="243382"/>
                    <a:pt x="313633" y="242239"/>
                    <a:pt x="314776" y="239191"/>
                  </a:cubicBezTo>
                  <a:cubicBezTo>
                    <a:pt x="308204" y="235381"/>
                    <a:pt x="308966" y="241477"/>
                    <a:pt x="302394" y="237667"/>
                  </a:cubicBezTo>
                  <a:cubicBezTo>
                    <a:pt x="302489" y="241286"/>
                    <a:pt x="303251" y="244430"/>
                    <a:pt x="306585" y="245858"/>
                  </a:cubicBezTo>
                  <a:cubicBezTo>
                    <a:pt x="307251" y="243668"/>
                    <a:pt x="306775" y="240239"/>
                    <a:pt x="309252" y="240048"/>
                  </a:cubicBezTo>
                  <a:cubicBezTo>
                    <a:pt x="313062" y="240715"/>
                    <a:pt x="312490" y="244334"/>
                    <a:pt x="311728" y="248049"/>
                  </a:cubicBezTo>
                  <a:cubicBezTo>
                    <a:pt x="303727" y="246716"/>
                    <a:pt x="302870" y="255669"/>
                    <a:pt x="302298" y="263765"/>
                  </a:cubicBezTo>
                  <a:cubicBezTo>
                    <a:pt x="290011" y="264908"/>
                    <a:pt x="274962" y="284244"/>
                    <a:pt x="266675" y="273195"/>
                  </a:cubicBezTo>
                  <a:cubicBezTo>
                    <a:pt x="265437" y="277291"/>
                    <a:pt x="270294" y="284435"/>
                    <a:pt x="264770" y="286816"/>
                  </a:cubicBezTo>
                  <a:cubicBezTo>
                    <a:pt x="259150" y="286816"/>
                    <a:pt x="260674" y="282149"/>
                    <a:pt x="256578" y="281196"/>
                  </a:cubicBezTo>
                  <a:cubicBezTo>
                    <a:pt x="254864" y="290054"/>
                    <a:pt x="253721" y="287578"/>
                    <a:pt x="244863" y="287483"/>
                  </a:cubicBezTo>
                  <a:cubicBezTo>
                    <a:pt x="247911" y="293579"/>
                    <a:pt x="245339" y="295960"/>
                    <a:pt x="250006" y="301961"/>
                  </a:cubicBezTo>
                  <a:cubicBezTo>
                    <a:pt x="244767" y="300151"/>
                    <a:pt x="243339" y="302723"/>
                    <a:pt x="239148" y="302151"/>
                  </a:cubicBezTo>
                  <a:cubicBezTo>
                    <a:pt x="239338" y="299294"/>
                    <a:pt x="238671" y="297008"/>
                    <a:pt x="236481" y="295674"/>
                  </a:cubicBezTo>
                  <a:cubicBezTo>
                    <a:pt x="234290" y="300722"/>
                    <a:pt x="237528" y="302342"/>
                    <a:pt x="238671" y="305199"/>
                  </a:cubicBezTo>
                  <a:cubicBezTo>
                    <a:pt x="244196" y="306628"/>
                    <a:pt x="245910" y="303866"/>
                    <a:pt x="249720" y="303485"/>
                  </a:cubicBezTo>
                  <a:cubicBezTo>
                    <a:pt x="247434" y="309485"/>
                    <a:pt x="248673" y="308723"/>
                    <a:pt x="248006" y="315581"/>
                  </a:cubicBezTo>
                  <a:cubicBezTo>
                    <a:pt x="244958" y="315105"/>
                    <a:pt x="242386" y="315200"/>
                    <a:pt x="240672" y="316248"/>
                  </a:cubicBezTo>
                  <a:cubicBezTo>
                    <a:pt x="239148" y="320915"/>
                    <a:pt x="243053" y="321963"/>
                    <a:pt x="240957" y="327011"/>
                  </a:cubicBezTo>
                  <a:cubicBezTo>
                    <a:pt x="235623" y="322344"/>
                    <a:pt x="232575" y="330917"/>
                    <a:pt x="230575" y="324154"/>
                  </a:cubicBezTo>
                  <a:cubicBezTo>
                    <a:pt x="233242" y="318439"/>
                    <a:pt x="239148" y="316153"/>
                    <a:pt x="240100" y="308342"/>
                  </a:cubicBezTo>
                  <a:cubicBezTo>
                    <a:pt x="234385" y="308438"/>
                    <a:pt x="233337" y="303961"/>
                    <a:pt x="231051" y="308723"/>
                  </a:cubicBezTo>
                  <a:cubicBezTo>
                    <a:pt x="237528" y="315200"/>
                    <a:pt x="223050" y="316915"/>
                    <a:pt x="221622" y="324440"/>
                  </a:cubicBezTo>
                  <a:cubicBezTo>
                    <a:pt x="228765" y="325297"/>
                    <a:pt x="227813" y="330536"/>
                    <a:pt x="231623" y="330250"/>
                  </a:cubicBezTo>
                  <a:cubicBezTo>
                    <a:pt x="232004" y="334917"/>
                    <a:pt x="223622" y="338632"/>
                    <a:pt x="226575" y="340442"/>
                  </a:cubicBezTo>
                  <a:cubicBezTo>
                    <a:pt x="232575" y="329774"/>
                    <a:pt x="242196" y="339108"/>
                    <a:pt x="246006" y="330536"/>
                  </a:cubicBezTo>
                  <a:cubicBezTo>
                    <a:pt x="246577" y="332917"/>
                    <a:pt x="248101" y="334631"/>
                    <a:pt x="248673" y="337013"/>
                  </a:cubicBezTo>
                  <a:cubicBezTo>
                    <a:pt x="244291" y="341108"/>
                    <a:pt x="239529" y="334631"/>
                    <a:pt x="238767" y="343490"/>
                  </a:cubicBezTo>
                  <a:cubicBezTo>
                    <a:pt x="245529" y="346347"/>
                    <a:pt x="243148" y="339013"/>
                    <a:pt x="249816" y="341775"/>
                  </a:cubicBezTo>
                  <a:cubicBezTo>
                    <a:pt x="248863" y="347681"/>
                    <a:pt x="244196" y="349586"/>
                    <a:pt x="240957" y="353015"/>
                  </a:cubicBezTo>
                  <a:cubicBezTo>
                    <a:pt x="238862" y="351205"/>
                    <a:pt x="234671" y="350729"/>
                    <a:pt x="232575" y="348919"/>
                  </a:cubicBezTo>
                  <a:cubicBezTo>
                    <a:pt x="230861" y="355872"/>
                    <a:pt x="225336" y="364064"/>
                    <a:pt x="235719" y="364730"/>
                  </a:cubicBezTo>
                  <a:cubicBezTo>
                    <a:pt x="231718" y="366921"/>
                    <a:pt x="232385" y="363206"/>
                    <a:pt x="228384" y="365397"/>
                  </a:cubicBezTo>
                  <a:cubicBezTo>
                    <a:pt x="223812" y="374255"/>
                    <a:pt x="227337" y="378923"/>
                    <a:pt x="232861" y="384352"/>
                  </a:cubicBezTo>
                  <a:cubicBezTo>
                    <a:pt x="234861" y="381018"/>
                    <a:pt x="239529" y="381971"/>
                    <a:pt x="241910" y="383971"/>
                  </a:cubicBezTo>
                  <a:cubicBezTo>
                    <a:pt x="233814" y="386638"/>
                    <a:pt x="244577" y="393401"/>
                    <a:pt x="236385" y="397115"/>
                  </a:cubicBezTo>
                  <a:cubicBezTo>
                    <a:pt x="244482" y="402545"/>
                    <a:pt x="234195" y="408641"/>
                    <a:pt x="245529" y="409022"/>
                  </a:cubicBezTo>
                  <a:cubicBezTo>
                    <a:pt x="242291" y="410069"/>
                    <a:pt x="241243" y="413594"/>
                    <a:pt x="237624" y="414165"/>
                  </a:cubicBezTo>
                  <a:cubicBezTo>
                    <a:pt x="235147" y="411593"/>
                    <a:pt x="229623" y="411117"/>
                    <a:pt x="227622" y="408355"/>
                  </a:cubicBezTo>
                  <a:cubicBezTo>
                    <a:pt x="230194" y="402735"/>
                    <a:pt x="233242" y="404354"/>
                    <a:pt x="237338" y="403402"/>
                  </a:cubicBezTo>
                  <a:cubicBezTo>
                    <a:pt x="237243" y="399782"/>
                    <a:pt x="236481" y="396639"/>
                    <a:pt x="233147" y="395210"/>
                  </a:cubicBezTo>
                  <a:cubicBezTo>
                    <a:pt x="227146" y="400259"/>
                    <a:pt x="219621" y="403497"/>
                    <a:pt x="213240" y="408164"/>
                  </a:cubicBezTo>
                  <a:cubicBezTo>
                    <a:pt x="218097" y="409974"/>
                    <a:pt x="218097" y="406640"/>
                    <a:pt x="222288" y="407783"/>
                  </a:cubicBezTo>
                  <a:cubicBezTo>
                    <a:pt x="221812" y="410546"/>
                    <a:pt x="223146" y="411117"/>
                    <a:pt x="225622" y="409688"/>
                  </a:cubicBezTo>
                  <a:cubicBezTo>
                    <a:pt x="220288" y="415118"/>
                    <a:pt x="223336" y="415403"/>
                    <a:pt x="223908" y="421785"/>
                  </a:cubicBezTo>
                  <a:cubicBezTo>
                    <a:pt x="219907" y="422261"/>
                    <a:pt x="218859" y="416832"/>
                    <a:pt x="218383" y="422642"/>
                  </a:cubicBezTo>
                  <a:cubicBezTo>
                    <a:pt x="226956" y="432167"/>
                    <a:pt x="242862" y="420928"/>
                    <a:pt x="241624" y="436358"/>
                  </a:cubicBezTo>
                  <a:cubicBezTo>
                    <a:pt x="238100" y="437406"/>
                    <a:pt x="236385" y="431024"/>
                    <a:pt x="234480" y="435501"/>
                  </a:cubicBezTo>
                  <a:cubicBezTo>
                    <a:pt x="238767" y="437692"/>
                    <a:pt x="243815" y="439502"/>
                    <a:pt x="246006" y="443121"/>
                  </a:cubicBezTo>
                  <a:cubicBezTo>
                    <a:pt x="252864" y="444359"/>
                    <a:pt x="252292" y="437311"/>
                    <a:pt x="259245" y="438644"/>
                  </a:cubicBezTo>
                  <a:cubicBezTo>
                    <a:pt x="260960" y="440264"/>
                    <a:pt x="258960" y="444264"/>
                    <a:pt x="263913" y="443788"/>
                  </a:cubicBezTo>
                  <a:cubicBezTo>
                    <a:pt x="267723" y="440454"/>
                    <a:pt x="259912" y="439883"/>
                    <a:pt x="265246" y="434739"/>
                  </a:cubicBezTo>
                  <a:cubicBezTo>
                    <a:pt x="258102" y="432167"/>
                    <a:pt x="256483" y="432263"/>
                    <a:pt x="250863" y="434453"/>
                  </a:cubicBezTo>
                  <a:cubicBezTo>
                    <a:pt x="256102" y="422928"/>
                    <a:pt x="271914" y="426929"/>
                    <a:pt x="274485" y="420452"/>
                  </a:cubicBezTo>
                  <a:cubicBezTo>
                    <a:pt x="278486" y="423023"/>
                    <a:pt x="275152" y="423595"/>
                    <a:pt x="277343" y="425405"/>
                  </a:cubicBezTo>
                  <a:cubicBezTo>
                    <a:pt x="281629" y="423690"/>
                    <a:pt x="275628" y="421404"/>
                    <a:pt x="279819" y="421118"/>
                  </a:cubicBezTo>
                  <a:cubicBezTo>
                    <a:pt x="283153" y="421690"/>
                    <a:pt x="280296" y="426262"/>
                    <a:pt x="284487" y="426262"/>
                  </a:cubicBezTo>
                  <a:cubicBezTo>
                    <a:pt x="289725" y="420642"/>
                    <a:pt x="282772" y="419404"/>
                    <a:pt x="274771" y="418928"/>
                  </a:cubicBezTo>
                  <a:cubicBezTo>
                    <a:pt x="279343" y="415403"/>
                    <a:pt x="273247" y="410927"/>
                    <a:pt x="270104" y="413784"/>
                  </a:cubicBezTo>
                  <a:cubicBezTo>
                    <a:pt x="273914" y="414927"/>
                    <a:pt x="271152" y="422928"/>
                    <a:pt x="265722" y="419404"/>
                  </a:cubicBezTo>
                  <a:cubicBezTo>
                    <a:pt x="271247" y="415403"/>
                    <a:pt x="258198" y="400163"/>
                    <a:pt x="273628" y="401878"/>
                  </a:cubicBezTo>
                  <a:cubicBezTo>
                    <a:pt x="273628" y="404831"/>
                    <a:pt x="271152" y="405021"/>
                    <a:pt x="271056" y="407688"/>
                  </a:cubicBezTo>
                  <a:cubicBezTo>
                    <a:pt x="276962" y="409593"/>
                    <a:pt x="274200" y="401783"/>
                    <a:pt x="280581" y="404259"/>
                  </a:cubicBezTo>
                  <a:cubicBezTo>
                    <a:pt x="280867" y="405497"/>
                    <a:pt x="280200" y="407212"/>
                    <a:pt x="281915" y="407498"/>
                  </a:cubicBezTo>
                  <a:cubicBezTo>
                    <a:pt x="278867" y="397592"/>
                    <a:pt x="288392" y="392924"/>
                    <a:pt x="285153" y="384828"/>
                  </a:cubicBezTo>
                  <a:cubicBezTo>
                    <a:pt x="279153" y="384923"/>
                    <a:pt x="272580" y="390543"/>
                    <a:pt x="267056" y="385590"/>
                  </a:cubicBezTo>
                  <a:cubicBezTo>
                    <a:pt x="263151" y="388924"/>
                    <a:pt x="257626" y="395877"/>
                    <a:pt x="265341" y="397687"/>
                  </a:cubicBezTo>
                  <a:cubicBezTo>
                    <a:pt x="264579" y="401497"/>
                    <a:pt x="258960" y="399973"/>
                    <a:pt x="254292" y="399401"/>
                  </a:cubicBezTo>
                  <a:cubicBezTo>
                    <a:pt x="256578" y="397877"/>
                    <a:pt x="257055" y="394353"/>
                    <a:pt x="257340" y="390543"/>
                  </a:cubicBezTo>
                  <a:cubicBezTo>
                    <a:pt x="249911" y="390067"/>
                    <a:pt x="250768" y="387686"/>
                    <a:pt x="244958" y="389019"/>
                  </a:cubicBezTo>
                  <a:cubicBezTo>
                    <a:pt x="241624" y="381971"/>
                    <a:pt x="247434" y="377303"/>
                    <a:pt x="254007" y="376256"/>
                  </a:cubicBezTo>
                  <a:cubicBezTo>
                    <a:pt x="252768" y="363111"/>
                    <a:pt x="241529" y="367588"/>
                    <a:pt x="234099" y="376827"/>
                  </a:cubicBezTo>
                  <a:cubicBezTo>
                    <a:pt x="233814" y="373779"/>
                    <a:pt x="227432" y="374732"/>
                    <a:pt x="229623" y="370160"/>
                  </a:cubicBezTo>
                  <a:cubicBezTo>
                    <a:pt x="234671" y="372255"/>
                    <a:pt x="235242" y="375208"/>
                    <a:pt x="233433" y="369112"/>
                  </a:cubicBezTo>
                  <a:cubicBezTo>
                    <a:pt x="238862" y="370541"/>
                    <a:pt x="240957" y="368159"/>
                    <a:pt x="242958" y="365683"/>
                  </a:cubicBezTo>
                  <a:cubicBezTo>
                    <a:pt x="241053" y="364635"/>
                    <a:pt x="245339" y="358539"/>
                    <a:pt x="242672" y="354920"/>
                  </a:cubicBezTo>
                  <a:cubicBezTo>
                    <a:pt x="246958" y="353300"/>
                    <a:pt x="248768" y="359682"/>
                    <a:pt x="249816" y="355777"/>
                  </a:cubicBezTo>
                  <a:cubicBezTo>
                    <a:pt x="249530" y="353491"/>
                    <a:pt x="250292" y="350538"/>
                    <a:pt x="256388" y="347395"/>
                  </a:cubicBezTo>
                  <a:cubicBezTo>
                    <a:pt x="256578" y="349109"/>
                    <a:pt x="258007" y="349967"/>
                    <a:pt x="259531" y="350824"/>
                  </a:cubicBezTo>
                  <a:cubicBezTo>
                    <a:pt x="260103" y="348633"/>
                    <a:pt x="259722" y="345204"/>
                    <a:pt x="262198" y="345014"/>
                  </a:cubicBezTo>
                  <a:cubicBezTo>
                    <a:pt x="262484" y="347109"/>
                    <a:pt x="264294" y="348157"/>
                    <a:pt x="263151" y="351300"/>
                  </a:cubicBezTo>
                  <a:cubicBezTo>
                    <a:pt x="268580" y="350538"/>
                    <a:pt x="268770" y="350633"/>
                    <a:pt x="273819" y="352634"/>
                  </a:cubicBezTo>
                  <a:cubicBezTo>
                    <a:pt x="271152" y="345871"/>
                    <a:pt x="262579" y="346061"/>
                    <a:pt x="255816" y="339584"/>
                  </a:cubicBezTo>
                  <a:cubicBezTo>
                    <a:pt x="256102" y="338060"/>
                    <a:pt x="254673" y="337584"/>
                    <a:pt x="254483" y="336346"/>
                  </a:cubicBezTo>
                  <a:cubicBezTo>
                    <a:pt x="262674" y="333869"/>
                    <a:pt x="265246" y="335965"/>
                    <a:pt x="275914" y="337489"/>
                  </a:cubicBezTo>
                  <a:cubicBezTo>
                    <a:pt x="278105" y="329964"/>
                    <a:pt x="289821" y="333107"/>
                    <a:pt x="292011" y="325678"/>
                  </a:cubicBezTo>
                  <a:cubicBezTo>
                    <a:pt x="286296" y="322630"/>
                    <a:pt x="283915" y="323011"/>
                    <a:pt x="290868" y="320915"/>
                  </a:cubicBezTo>
                  <a:cubicBezTo>
                    <a:pt x="287154" y="315486"/>
                    <a:pt x="283153" y="318725"/>
                    <a:pt x="276771" y="319106"/>
                  </a:cubicBezTo>
                  <a:cubicBezTo>
                    <a:pt x="277152" y="317010"/>
                    <a:pt x="276390" y="315677"/>
                    <a:pt x="275628" y="314343"/>
                  </a:cubicBezTo>
                  <a:cubicBezTo>
                    <a:pt x="282391" y="315962"/>
                    <a:pt x="284677" y="312724"/>
                    <a:pt x="291726" y="314819"/>
                  </a:cubicBezTo>
                  <a:cubicBezTo>
                    <a:pt x="291726" y="311962"/>
                    <a:pt x="294202" y="311771"/>
                    <a:pt x="294393" y="309009"/>
                  </a:cubicBezTo>
                  <a:cubicBezTo>
                    <a:pt x="290011" y="308723"/>
                    <a:pt x="285820" y="308247"/>
                    <a:pt x="286011" y="304913"/>
                  </a:cubicBezTo>
                  <a:cubicBezTo>
                    <a:pt x="289154" y="304723"/>
                    <a:pt x="290202" y="307676"/>
                    <a:pt x="291345" y="305580"/>
                  </a:cubicBezTo>
                  <a:cubicBezTo>
                    <a:pt x="287820" y="301008"/>
                    <a:pt x="282867" y="297389"/>
                    <a:pt x="276676" y="294531"/>
                  </a:cubicBezTo>
                  <a:cubicBezTo>
                    <a:pt x="277248" y="292817"/>
                    <a:pt x="276962" y="290245"/>
                    <a:pt x="279057" y="290245"/>
                  </a:cubicBezTo>
                  <a:cubicBezTo>
                    <a:pt x="284201" y="294912"/>
                    <a:pt x="293916" y="296722"/>
                    <a:pt x="301632" y="296150"/>
                  </a:cubicBezTo>
                  <a:cubicBezTo>
                    <a:pt x="301632" y="289769"/>
                    <a:pt x="306108" y="288245"/>
                    <a:pt x="308680" y="284720"/>
                  </a:cubicBezTo>
                  <a:cubicBezTo>
                    <a:pt x="312014" y="286721"/>
                    <a:pt x="315919" y="288245"/>
                    <a:pt x="316681" y="291864"/>
                  </a:cubicBezTo>
                  <a:cubicBezTo>
                    <a:pt x="313157" y="291388"/>
                    <a:pt x="309537" y="291007"/>
                    <a:pt x="306013" y="290531"/>
                  </a:cubicBezTo>
                  <a:cubicBezTo>
                    <a:pt x="305346" y="296817"/>
                    <a:pt x="300393" y="298246"/>
                    <a:pt x="297250" y="301770"/>
                  </a:cubicBezTo>
                  <a:cubicBezTo>
                    <a:pt x="300203" y="305009"/>
                    <a:pt x="301632" y="302437"/>
                    <a:pt x="306108" y="302913"/>
                  </a:cubicBezTo>
                  <a:cubicBezTo>
                    <a:pt x="305727" y="305009"/>
                    <a:pt x="306489" y="306342"/>
                    <a:pt x="307251" y="307676"/>
                  </a:cubicBezTo>
                  <a:cubicBezTo>
                    <a:pt x="304394" y="307485"/>
                    <a:pt x="301155" y="306723"/>
                    <a:pt x="301536" y="310057"/>
                  </a:cubicBezTo>
                  <a:cubicBezTo>
                    <a:pt x="305632" y="312914"/>
                    <a:pt x="315157" y="310819"/>
                    <a:pt x="317253" y="313581"/>
                  </a:cubicBezTo>
                  <a:cubicBezTo>
                    <a:pt x="315919" y="317963"/>
                    <a:pt x="309061" y="316058"/>
                    <a:pt x="305727" y="318344"/>
                  </a:cubicBezTo>
                  <a:cubicBezTo>
                    <a:pt x="306680" y="325868"/>
                    <a:pt x="306870" y="332345"/>
                    <a:pt x="306204" y="339965"/>
                  </a:cubicBezTo>
                  <a:cubicBezTo>
                    <a:pt x="300203" y="341108"/>
                    <a:pt x="305537" y="334917"/>
                    <a:pt x="299536" y="336060"/>
                  </a:cubicBezTo>
                  <a:cubicBezTo>
                    <a:pt x="300108" y="339299"/>
                    <a:pt x="295917" y="345776"/>
                    <a:pt x="299822" y="346823"/>
                  </a:cubicBezTo>
                  <a:cubicBezTo>
                    <a:pt x="305918" y="341775"/>
                    <a:pt x="306870" y="344442"/>
                    <a:pt x="312204" y="348347"/>
                  </a:cubicBezTo>
                  <a:cubicBezTo>
                    <a:pt x="318300" y="342061"/>
                    <a:pt x="310966" y="335203"/>
                    <a:pt x="314586" y="331774"/>
                  </a:cubicBezTo>
                  <a:cubicBezTo>
                    <a:pt x="317253" y="334631"/>
                    <a:pt x="322110" y="336060"/>
                    <a:pt x="324301" y="339108"/>
                  </a:cubicBezTo>
                  <a:cubicBezTo>
                    <a:pt x="317634" y="339394"/>
                    <a:pt x="313252" y="347585"/>
                    <a:pt x="320967" y="349490"/>
                  </a:cubicBezTo>
                  <a:cubicBezTo>
                    <a:pt x="315919" y="349586"/>
                    <a:pt x="304299" y="353396"/>
                    <a:pt x="312585" y="357682"/>
                  </a:cubicBezTo>
                  <a:cubicBezTo>
                    <a:pt x="310299" y="350252"/>
                    <a:pt x="324587" y="353586"/>
                    <a:pt x="323444" y="357491"/>
                  </a:cubicBezTo>
                  <a:cubicBezTo>
                    <a:pt x="322777" y="360254"/>
                    <a:pt x="321539" y="362349"/>
                    <a:pt x="319062" y="363111"/>
                  </a:cubicBezTo>
                  <a:cubicBezTo>
                    <a:pt x="313157" y="361206"/>
                    <a:pt x="311347" y="363873"/>
                    <a:pt x="308013" y="364826"/>
                  </a:cubicBezTo>
                  <a:cubicBezTo>
                    <a:pt x="306299" y="360730"/>
                    <a:pt x="309633" y="360158"/>
                    <a:pt x="307156" y="358539"/>
                  </a:cubicBezTo>
                  <a:cubicBezTo>
                    <a:pt x="305918" y="361111"/>
                    <a:pt x="305346" y="357682"/>
                    <a:pt x="303822" y="356634"/>
                  </a:cubicBezTo>
                  <a:cubicBezTo>
                    <a:pt x="297441" y="368731"/>
                    <a:pt x="304680" y="371017"/>
                    <a:pt x="306108" y="378446"/>
                  </a:cubicBezTo>
                  <a:cubicBezTo>
                    <a:pt x="306108" y="374922"/>
                    <a:pt x="307347" y="372827"/>
                    <a:pt x="310490" y="372827"/>
                  </a:cubicBezTo>
                  <a:cubicBezTo>
                    <a:pt x="312585" y="374636"/>
                    <a:pt x="316872" y="375017"/>
                    <a:pt x="316872" y="378256"/>
                  </a:cubicBezTo>
                  <a:cubicBezTo>
                    <a:pt x="312490" y="383971"/>
                    <a:pt x="303918" y="378923"/>
                    <a:pt x="299441" y="386828"/>
                  </a:cubicBezTo>
                  <a:cubicBezTo>
                    <a:pt x="307823" y="388448"/>
                    <a:pt x="305442" y="393972"/>
                    <a:pt x="314967" y="391781"/>
                  </a:cubicBezTo>
                  <a:cubicBezTo>
                    <a:pt x="315443" y="387114"/>
                    <a:pt x="316967" y="383495"/>
                    <a:pt x="320015" y="381685"/>
                  </a:cubicBezTo>
                  <a:cubicBezTo>
                    <a:pt x="319824" y="391877"/>
                    <a:pt x="338493" y="389781"/>
                    <a:pt x="343065" y="396830"/>
                  </a:cubicBezTo>
                  <a:cubicBezTo>
                    <a:pt x="347161" y="395496"/>
                    <a:pt x="351638" y="394734"/>
                    <a:pt x="356115" y="393877"/>
                  </a:cubicBezTo>
                  <a:cubicBezTo>
                    <a:pt x="354210" y="398354"/>
                    <a:pt x="358496" y="398735"/>
                    <a:pt x="356591" y="403116"/>
                  </a:cubicBezTo>
                  <a:cubicBezTo>
                    <a:pt x="351828" y="398354"/>
                    <a:pt x="337922" y="402830"/>
                    <a:pt x="343161" y="409117"/>
                  </a:cubicBezTo>
                  <a:cubicBezTo>
                    <a:pt x="349352" y="411403"/>
                    <a:pt x="345637" y="402545"/>
                    <a:pt x="351066" y="403973"/>
                  </a:cubicBezTo>
                  <a:cubicBezTo>
                    <a:pt x="352305" y="405878"/>
                    <a:pt x="352781" y="408260"/>
                    <a:pt x="351733" y="411689"/>
                  </a:cubicBezTo>
                  <a:cubicBezTo>
                    <a:pt x="340303" y="409974"/>
                    <a:pt x="336779" y="413498"/>
                    <a:pt x="330683" y="407498"/>
                  </a:cubicBezTo>
                  <a:cubicBezTo>
                    <a:pt x="329349" y="411308"/>
                    <a:pt x="324777" y="411403"/>
                    <a:pt x="324015" y="415880"/>
                  </a:cubicBezTo>
                  <a:cubicBezTo>
                    <a:pt x="327444" y="414546"/>
                    <a:pt x="337065" y="411212"/>
                    <a:pt x="338208" y="417594"/>
                  </a:cubicBezTo>
                  <a:cubicBezTo>
                    <a:pt x="337446" y="419690"/>
                    <a:pt x="334969" y="419785"/>
                    <a:pt x="334017" y="421690"/>
                  </a:cubicBezTo>
                  <a:cubicBezTo>
                    <a:pt x="339351" y="424071"/>
                    <a:pt x="338684" y="419880"/>
                    <a:pt x="341541" y="419499"/>
                  </a:cubicBezTo>
                  <a:cubicBezTo>
                    <a:pt x="343256" y="423690"/>
                    <a:pt x="344780" y="424547"/>
                    <a:pt x="342018" y="428834"/>
                  </a:cubicBezTo>
                  <a:cubicBezTo>
                    <a:pt x="345351" y="429024"/>
                    <a:pt x="348018" y="428548"/>
                    <a:pt x="349542" y="426738"/>
                  </a:cubicBezTo>
                  <a:cubicBezTo>
                    <a:pt x="349447" y="420833"/>
                    <a:pt x="344875" y="417880"/>
                    <a:pt x="344399" y="412260"/>
                  </a:cubicBezTo>
                  <a:cubicBezTo>
                    <a:pt x="349352" y="411784"/>
                    <a:pt x="347542" y="415689"/>
                    <a:pt x="351066" y="416165"/>
                  </a:cubicBezTo>
                  <a:cubicBezTo>
                    <a:pt x="352876" y="411212"/>
                    <a:pt x="356972" y="411593"/>
                    <a:pt x="354305" y="405783"/>
                  </a:cubicBezTo>
                  <a:cubicBezTo>
                    <a:pt x="359829" y="406069"/>
                    <a:pt x="364592" y="405497"/>
                    <a:pt x="368878" y="404545"/>
                  </a:cubicBezTo>
                  <a:cubicBezTo>
                    <a:pt x="366211" y="409974"/>
                    <a:pt x="371926" y="409879"/>
                    <a:pt x="373164" y="412736"/>
                  </a:cubicBezTo>
                  <a:cubicBezTo>
                    <a:pt x="368688" y="415213"/>
                    <a:pt x="371259" y="412070"/>
                    <a:pt x="368021" y="410546"/>
                  </a:cubicBezTo>
                  <a:cubicBezTo>
                    <a:pt x="373069" y="416737"/>
                    <a:pt x="362592" y="434453"/>
                    <a:pt x="372117" y="432548"/>
                  </a:cubicBezTo>
                  <a:cubicBezTo>
                    <a:pt x="371736" y="434644"/>
                    <a:pt x="372498" y="435977"/>
                    <a:pt x="373260" y="437311"/>
                  </a:cubicBezTo>
                  <a:cubicBezTo>
                    <a:pt x="369735" y="437501"/>
                    <a:pt x="369450" y="441216"/>
                    <a:pt x="363925" y="439216"/>
                  </a:cubicBezTo>
                  <a:cubicBezTo>
                    <a:pt x="361258" y="444645"/>
                    <a:pt x="366973" y="444550"/>
                    <a:pt x="368211" y="447407"/>
                  </a:cubicBezTo>
                  <a:cubicBezTo>
                    <a:pt x="360591" y="447217"/>
                    <a:pt x="347923" y="455789"/>
                    <a:pt x="353829" y="459504"/>
                  </a:cubicBezTo>
                  <a:cubicBezTo>
                    <a:pt x="360401" y="449122"/>
                    <a:pt x="364687" y="457028"/>
                    <a:pt x="371545" y="449408"/>
                  </a:cubicBezTo>
                  <a:cubicBezTo>
                    <a:pt x="371926" y="455027"/>
                    <a:pt x="371259" y="455789"/>
                    <a:pt x="375355" y="460647"/>
                  </a:cubicBezTo>
                  <a:cubicBezTo>
                    <a:pt x="371355" y="459695"/>
                    <a:pt x="368688" y="460171"/>
                    <a:pt x="367830" y="462743"/>
                  </a:cubicBezTo>
                  <a:cubicBezTo>
                    <a:pt x="369164" y="463219"/>
                    <a:pt x="369735" y="464267"/>
                    <a:pt x="369164" y="465981"/>
                  </a:cubicBezTo>
                  <a:cubicBezTo>
                    <a:pt x="371640" y="470934"/>
                    <a:pt x="375260" y="462552"/>
                    <a:pt x="376212" y="466838"/>
                  </a:cubicBezTo>
                  <a:cubicBezTo>
                    <a:pt x="375736" y="468553"/>
                    <a:pt x="375927" y="471125"/>
                    <a:pt x="373831" y="471125"/>
                  </a:cubicBezTo>
                  <a:cubicBezTo>
                    <a:pt x="371926" y="469601"/>
                    <a:pt x="369354" y="468553"/>
                    <a:pt x="365163" y="468553"/>
                  </a:cubicBezTo>
                  <a:cubicBezTo>
                    <a:pt x="362687" y="479030"/>
                    <a:pt x="369259" y="482555"/>
                    <a:pt x="362115" y="489698"/>
                  </a:cubicBezTo>
                  <a:cubicBezTo>
                    <a:pt x="365449" y="491794"/>
                    <a:pt x="370497" y="489984"/>
                    <a:pt x="370116" y="496842"/>
                  </a:cubicBezTo>
                  <a:cubicBezTo>
                    <a:pt x="367830" y="496652"/>
                    <a:pt x="367354" y="498461"/>
                    <a:pt x="364592" y="497699"/>
                  </a:cubicBezTo>
                  <a:cubicBezTo>
                    <a:pt x="364211" y="492461"/>
                    <a:pt x="359544" y="489984"/>
                    <a:pt x="353257" y="488555"/>
                  </a:cubicBezTo>
                  <a:cubicBezTo>
                    <a:pt x="353067" y="490651"/>
                    <a:pt x="351924" y="491794"/>
                    <a:pt x="350781" y="492937"/>
                  </a:cubicBezTo>
                  <a:cubicBezTo>
                    <a:pt x="359829" y="492937"/>
                    <a:pt x="347637" y="498176"/>
                    <a:pt x="353448" y="499414"/>
                  </a:cubicBezTo>
                  <a:cubicBezTo>
                    <a:pt x="354495" y="495985"/>
                    <a:pt x="358686" y="496461"/>
                    <a:pt x="358782" y="500081"/>
                  </a:cubicBezTo>
                  <a:cubicBezTo>
                    <a:pt x="357162" y="506939"/>
                    <a:pt x="347542" y="512368"/>
                    <a:pt x="352590" y="517797"/>
                  </a:cubicBezTo>
                  <a:cubicBezTo>
                    <a:pt x="354495" y="514559"/>
                    <a:pt x="354781" y="509701"/>
                    <a:pt x="359258" y="509415"/>
                  </a:cubicBezTo>
                  <a:cubicBezTo>
                    <a:pt x="362306" y="509891"/>
                    <a:pt x="364782" y="509796"/>
                    <a:pt x="366497" y="508748"/>
                  </a:cubicBezTo>
                  <a:cubicBezTo>
                    <a:pt x="369259" y="514178"/>
                    <a:pt x="370402" y="518654"/>
                    <a:pt x="379832" y="516559"/>
                  </a:cubicBezTo>
                  <a:cubicBezTo>
                    <a:pt x="378594" y="525131"/>
                    <a:pt x="372783" y="525227"/>
                    <a:pt x="379641" y="530370"/>
                  </a:cubicBezTo>
                  <a:cubicBezTo>
                    <a:pt x="373641" y="527227"/>
                    <a:pt x="377832" y="535323"/>
                    <a:pt x="373641" y="534275"/>
                  </a:cubicBezTo>
                  <a:cubicBezTo>
                    <a:pt x="372117" y="528656"/>
                    <a:pt x="362306" y="533609"/>
                    <a:pt x="363639" y="528465"/>
                  </a:cubicBezTo>
                  <a:cubicBezTo>
                    <a:pt x="363163" y="528370"/>
                    <a:pt x="362782" y="528370"/>
                    <a:pt x="362401" y="528275"/>
                  </a:cubicBezTo>
                  <a:cubicBezTo>
                    <a:pt x="362877" y="527322"/>
                    <a:pt x="363544" y="526370"/>
                    <a:pt x="364878" y="525893"/>
                  </a:cubicBezTo>
                  <a:cubicBezTo>
                    <a:pt x="358782" y="527417"/>
                    <a:pt x="363830" y="520750"/>
                    <a:pt x="357734" y="522179"/>
                  </a:cubicBezTo>
                  <a:cubicBezTo>
                    <a:pt x="358877" y="525036"/>
                    <a:pt x="358020" y="527513"/>
                    <a:pt x="357639" y="530180"/>
                  </a:cubicBezTo>
                  <a:cubicBezTo>
                    <a:pt x="356781" y="530561"/>
                    <a:pt x="355924" y="530561"/>
                    <a:pt x="354495" y="528941"/>
                  </a:cubicBezTo>
                  <a:cubicBezTo>
                    <a:pt x="356210" y="534942"/>
                    <a:pt x="349257" y="531227"/>
                    <a:pt x="349828" y="536085"/>
                  </a:cubicBezTo>
                  <a:cubicBezTo>
                    <a:pt x="350685" y="536371"/>
                    <a:pt x="351352" y="536466"/>
                    <a:pt x="352019" y="536466"/>
                  </a:cubicBezTo>
                  <a:cubicBezTo>
                    <a:pt x="350495" y="539133"/>
                    <a:pt x="349447" y="541895"/>
                    <a:pt x="347256" y="538847"/>
                  </a:cubicBezTo>
                  <a:cubicBezTo>
                    <a:pt x="347066" y="534275"/>
                    <a:pt x="351733" y="534275"/>
                    <a:pt x="351638" y="529703"/>
                  </a:cubicBezTo>
                  <a:cubicBezTo>
                    <a:pt x="348018" y="529894"/>
                    <a:pt x="348209" y="527322"/>
                    <a:pt x="346399" y="526179"/>
                  </a:cubicBezTo>
                  <a:cubicBezTo>
                    <a:pt x="348876" y="531894"/>
                    <a:pt x="345351" y="539038"/>
                    <a:pt x="339732" y="541419"/>
                  </a:cubicBezTo>
                  <a:cubicBezTo>
                    <a:pt x="339541" y="532180"/>
                    <a:pt x="331254" y="532656"/>
                    <a:pt x="327444" y="532561"/>
                  </a:cubicBezTo>
                  <a:cubicBezTo>
                    <a:pt x="327540" y="531989"/>
                    <a:pt x="328016" y="531704"/>
                    <a:pt x="328397" y="531513"/>
                  </a:cubicBezTo>
                  <a:cubicBezTo>
                    <a:pt x="328492" y="531608"/>
                    <a:pt x="328683" y="531704"/>
                    <a:pt x="328778" y="531894"/>
                  </a:cubicBezTo>
                  <a:cubicBezTo>
                    <a:pt x="328873" y="531704"/>
                    <a:pt x="328778" y="531608"/>
                    <a:pt x="328873" y="531418"/>
                  </a:cubicBezTo>
                  <a:cubicBezTo>
                    <a:pt x="329921" y="531132"/>
                    <a:pt x="331445" y="531323"/>
                    <a:pt x="333064" y="531513"/>
                  </a:cubicBezTo>
                  <a:cubicBezTo>
                    <a:pt x="333255" y="524941"/>
                    <a:pt x="323920" y="525322"/>
                    <a:pt x="320872" y="521131"/>
                  </a:cubicBezTo>
                  <a:cubicBezTo>
                    <a:pt x="320110" y="527703"/>
                    <a:pt x="311728" y="526655"/>
                    <a:pt x="310776" y="532942"/>
                  </a:cubicBezTo>
                  <a:cubicBezTo>
                    <a:pt x="314776" y="532942"/>
                    <a:pt x="316491" y="534656"/>
                    <a:pt x="315919" y="538085"/>
                  </a:cubicBezTo>
                  <a:cubicBezTo>
                    <a:pt x="315062" y="541705"/>
                    <a:pt x="313538" y="544658"/>
                    <a:pt x="309823" y="545515"/>
                  </a:cubicBezTo>
                  <a:cubicBezTo>
                    <a:pt x="301346" y="546944"/>
                    <a:pt x="294964" y="544943"/>
                    <a:pt x="287535" y="543229"/>
                  </a:cubicBezTo>
                  <a:cubicBezTo>
                    <a:pt x="288487" y="540467"/>
                    <a:pt x="288392" y="537800"/>
                    <a:pt x="284772" y="537228"/>
                  </a:cubicBezTo>
                  <a:cubicBezTo>
                    <a:pt x="282391" y="537323"/>
                    <a:pt x="282486" y="540086"/>
                    <a:pt x="281820" y="542181"/>
                  </a:cubicBezTo>
                  <a:cubicBezTo>
                    <a:pt x="279724" y="541800"/>
                    <a:pt x="277438" y="541514"/>
                    <a:pt x="275057" y="541419"/>
                  </a:cubicBezTo>
                  <a:cubicBezTo>
                    <a:pt x="275057" y="542372"/>
                    <a:pt x="274962" y="543134"/>
                    <a:pt x="274676" y="543800"/>
                  </a:cubicBezTo>
                  <a:cubicBezTo>
                    <a:pt x="269723" y="543896"/>
                    <a:pt x="265722" y="545801"/>
                    <a:pt x="266389" y="539609"/>
                  </a:cubicBezTo>
                  <a:cubicBezTo>
                    <a:pt x="262484" y="541705"/>
                    <a:pt x="264198" y="539228"/>
                    <a:pt x="259341" y="538752"/>
                  </a:cubicBezTo>
                  <a:cubicBezTo>
                    <a:pt x="257626" y="545801"/>
                    <a:pt x="265627" y="546563"/>
                    <a:pt x="262484" y="554564"/>
                  </a:cubicBezTo>
                  <a:cubicBezTo>
                    <a:pt x="253149" y="540276"/>
                    <a:pt x="236195" y="559707"/>
                    <a:pt x="225527" y="548468"/>
                  </a:cubicBezTo>
                  <a:cubicBezTo>
                    <a:pt x="228480" y="548849"/>
                    <a:pt x="227146" y="544467"/>
                    <a:pt x="229718" y="544372"/>
                  </a:cubicBezTo>
                  <a:cubicBezTo>
                    <a:pt x="232385" y="543896"/>
                    <a:pt x="238576" y="547325"/>
                    <a:pt x="238767" y="543991"/>
                  </a:cubicBezTo>
                  <a:cubicBezTo>
                    <a:pt x="234861" y="543800"/>
                    <a:pt x="238767" y="538562"/>
                    <a:pt x="238100" y="536180"/>
                  </a:cubicBezTo>
                  <a:cubicBezTo>
                    <a:pt x="241434" y="535228"/>
                    <a:pt x="243815" y="533228"/>
                    <a:pt x="247625" y="532751"/>
                  </a:cubicBezTo>
                  <a:cubicBezTo>
                    <a:pt x="248196" y="536466"/>
                    <a:pt x="243815" y="543419"/>
                    <a:pt x="247625" y="545039"/>
                  </a:cubicBezTo>
                  <a:cubicBezTo>
                    <a:pt x="248673" y="541514"/>
                    <a:pt x="255531" y="544562"/>
                    <a:pt x="257150" y="541610"/>
                  </a:cubicBezTo>
                  <a:cubicBezTo>
                    <a:pt x="247149" y="535228"/>
                    <a:pt x="249530" y="512939"/>
                    <a:pt x="263436" y="510082"/>
                  </a:cubicBezTo>
                  <a:cubicBezTo>
                    <a:pt x="263055" y="518750"/>
                    <a:pt x="258102" y="518369"/>
                    <a:pt x="255531" y="527513"/>
                  </a:cubicBezTo>
                  <a:cubicBezTo>
                    <a:pt x="258674" y="527798"/>
                    <a:pt x="260960" y="528560"/>
                    <a:pt x="262389" y="529894"/>
                  </a:cubicBezTo>
                  <a:cubicBezTo>
                    <a:pt x="261055" y="520750"/>
                    <a:pt x="275819" y="521893"/>
                    <a:pt x="275247" y="528370"/>
                  </a:cubicBezTo>
                  <a:cubicBezTo>
                    <a:pt x="281629" y="525512"/>
                    <a:pt x="279438" y="514559"/>
                    <a:pt x="278010" y="508748"/>
                  </a:cubicBezTo>
                  <a:cubicBezTo>
                    <a:pt x="273438" y="509034"/>
                    <a:pt x="271818" y="521607"/>
                    <a:pt x="266294" y="514940"/>
                  </a:cubicBezTo>
                  <a:cubicBezTo>
                    <a:pt x="275533" y="512654"/>
                    <a:pt x="269818" y="505415"/>
                    <a:pt x="270390" y="498557"/>
                  </a:cubicBezTo>
                  <a:cubicBezTo>
                    <a:pt x="278200" y="497985"/>
                    <a:pt x="280200" y="496652"/>
                    <a:pt x="280772" y="494461"/>
                  </a:cubicBezTo>
                  <a:cubicBezTo>
                    <a:pt x="277533" y="494747"/>
                    <a:pt x="270866" y="487508"/>
                    <a:pt x="274390" y="495985"/>
                  </a:cubicBezTo>
                  <a:cubicBezTo>
                    <a:pt x="267246" y="495604"/>
                    <a:pt x="265246" y="491889"/>
                    <a:pt x="266865" y="485793"/>
                  </a:cubicBezTo>
                  <a:cubicBezTo>
                    <a:pt x="276867" y="484936"/>
                    <a:pt x="276105" y="490937"/>
                    <a:pt x="280962" y="493318"/>
                  </a:cubicBezTo>
                  <a:cubicBezTo>
                    <a:pt x="281153" y="490270"/>
                    <a:pt x="279915" y="485984"/>
                    <a:pt x="285630" y="480459"/>
                  </a:cubicBezTo>
                  <a:cubicBezTo>
                    <a:pt x="283248" y="479792"/>
                    <a:pt x="284106" y="476840"/>
                    <a:pt x="282772" y="475506"/>
                  </a:cubicBezTo>
                  <a:cubicBezTo>
                    <a:pt x="275247" y="473030"/>
                    <a:pt x="267342" y="479221"/>
                    <a:pt x="263055" y="474649"/>
                  </a:cubicBezTo>
                  <a:cubicBezTo>
                    <a:pt x="265246" y="469124"/>
                    <a:pt x="269247" y="475316"/>
                    <a:pt x="272390" y="472744"/>
                  </a:cubicBezTo>
                  <a:cubicBezTo>
                    <a:pt x="276771" y="464171"/>
                    <a:pt x="263055" y="467315"/>
                    <a:pt x="262579" y="465410"/>
                  </a:cubicBezTo>
                  <a:cubicBezTo>
                    <a:pt x="266961" y="457980"/>
                    <a:pt x="279343" y="457409"/>
                    <a:pt x="272485" y="446645"/>
                  </a:cubicBezTo>
                  <a:cubicBezTo>
                    <a:pt x="270104" y="446360"/>
                    <a:pt x="267818" y="446074"/>
                    <a:pt x="265437" y="445788"/>
                  </a:cubicBezTo>
                  <a:cubicBezTo>
                    <a:pt x="262103" y="447312"/>
                    <a:pt x="264103" y="454837"/>
                    <a:pt x="258864" y="454170"/>
                  </a:cubicBezTo>
                  <a:cubicBezTo>
                    <a:pt x="259245" y="449312"/>
                    <a:pt x="252959" y="448836"/>
                    <a:pt x="253054" y="444264"/>
                  </a:cubicBezTo>
                  <a:cubicBezTo>
                    <a:pt x="254578" y="445407"/>
                    <a:pt x="259055" y="448646"/>
                    <a:pt x="258579" y="443407"/>
                  </a:cubicBezTo>
                  <a:cubicBezTo>
                    <a:pt x="249816" y="441216"/>
                    <a:pt x="249244" y="448169"/>
                    <a:pt x="244863" y="450932"/>
                  </a:cubicBezTo>
                  <a:cubicBezTo>
                    <a:pt x="246291" y="454551"/>
                    <a:pt x="250768" y="469315"/>
                    <a:pt x="241815" y="472077"/>
                  </a:cubicBezTo>
                  <a:cubicBezTo>
                    <a:pt x="246291" y="472458"/>
                    <a:pt x="247815" y="469886"/>
                    <a:pt x="248673" y="474458"/>
                  </a:cubicBezTo>
                  <a:cubicBezTo>
                    <a:pt x="243624" y="475792"/>
                    <a:pt x="241434" y="480364"/>
                    <a:pt x="233623" y="478745"/>
                  </a:cubicBezTo>
                  <a:cubicBezTo>
                    <a:pt x="235909" y="475506"/>
                    <a:pt x="233718" y="470934"/>
                    <a:pt x="233337" y="467886"/>
                  </a:cubicBezTo>
                  <a:cubicBezTo>
                    <a:pt x="230766" y="472839"/>
                    <a:pt x="233433" y="463600"/>
                    <a:pt x="228289" y="465695"/>
                  </a:cubicBezTo>
                  <a:cubicBezTo>
                    <a:pt x="227622" y="467886"/>
                    <a:pt x="228099" y="471315"/>
                    <a:pt x="225622" y="471601"/>
                  </a:cubicBezTo>
                  <a:cubicBezTo>
                    <a:pt x="221717" y="467124"/>
                    <a:pt x="220383" y="468648"/>
                    <a:pt x="216573" y="471982"/>
                  </a:cubicBezTo>
                  <a:cubicBezTo>
                    <a:pt x="216097" y="469982"/>
                    <a:pt x="214764" y="468648"/>
                    <a:pt x="211716" y="468267"/>
                  </a:cubicBezTo>
                  <a:cubicBezTo>
                    <a:pt x="212478" y="472934"/>
                    <a:pt x="223622" y="477221"/>
                    <a:pt x="225432" y="473030"/>
                  </a:cubicBezTo>
                  <a:cubicBezTo>
                    <a:pt x="229432" y="476459"/>
                    <a:pt x="236862" y="485031"/>
                    <a:pt x="227241" y="485603"/>
                  </a:cubicBezTo>
                  <a:cubicBezTo>
                    <a:pt x="231337" y="486555"/>
                    <a:pt x="234671" y="488079"/>
                    <a:pt x="235433" y="491222"/>
                  </a:cubicBezTo>
                  <a:cubicBezTo>
                    <a:pt x="228480" y="491603"/>
                    <a:pt x="220955" y="491413"/>
                    <a:pt x="212192" y="489889"/>
                  </a:cubicBezTo>
                  <a:cubicBezTo>
                    <a:pt x="211049" y="492651"/>
                    <a:pt x="207810" y="493223"/>
                    <a:pt x="207525" y="497033"/>
                  </a:cubicBezTo>
                  <a:cubicBezTo>
                    <a:pt x="209430" y="498557"/>
                    <a:pt x="212001" y="499604"/>
                    <a:pt x="216192" y="499604"/>
                  </a:cubicBezTo>
                  <a:cubicBezTo>
                    <a:pt x="216859" y="497414"/>
                    <a:pt x="216383" y="493985"/>
                    <a:pt x="218859" y="493794"/>
                  </a:cubicBezTo>
                  <a:cubicBezTo>
                    <a:pt x="219717" y="495985"/>
                    <a:pt x="222193" y="497033"/>
                    <a:pt x="225527" y="497699"/>
                  </a:cubicBezTo>
                  <a:cubicBezTo>
                    <a:pt x="224670" y="492080"/>
                    <a:pt x="232861" y="496461"/>
                    <a:pt x="236576" y="495985"/>
                  </a:cubicBezTo>
                  <a:cubicBezTo>
                    <a:pt x="237243" y="489127"/>
                    <a:pt x="247720" y="493223"/>
                    <a:pt x="248673" y="486746"/>
                  </a:cubicBezTo>
                  <a:cubicBezTo>
                    <a:pt x="244005" y="486936"/>
                    <a:pt x="242196" y="487984"/>
                    <a:pt x="240005" y="484079"/>
                  </a:cubicBezTo>
                  <a:cubicBezTo>
                    <a:pt x="247339" y="481031"/>
                    <a:pt x="254007" y="477506"/>
                    <a:pt x="258102" y="470934"/>
                  </a:cubicBezTo>
                  <a:cubicBezTo>
                    <a:pt x="256864" y="475792"/>
                    <a:pt x="264484" y="475030"/>
                    <a:pt x="264103" y="479411"/>
                  </a:cubicBezTo>
                  <a:cubicBezTo>
                    <a:pt x="260769" y="479316"/>
                    <a:pt x="260484" y="477221"/>
                    <a:pt x="257245" y="477030"/>
                  </a:cubicBezTo>
                  <a:cubicBezTo>
                    <a:pt x="253721" y="487127"/>
                    <a:pt x="251530" y="492461"/>
                    <a:pt x="258864" y="491032"/>
                  </a:cubicBezTo>
                  <a:cubicBezTo>
                    <a:pt x="252768" y="495318"/>
                    <a:pt x="260198" y="499319"/>
                    <a:pt x="260674" y="503605"/>
                  </a:cubicBezTo>
                  <a:cubicBezTo>
                    <a:pt x="257436" y="508177"/>
                    <a:pt x="256197" y="506939"/>
                    <a:pt x="249625" y="505319"/>
                  </a:cubicBezTo>
                  <a:cubicBezTo>
                    <a:pt x="247149" y="508367"/>
                    <a:pt x="247911" y="515035"/>
                    <a:pt x="242767" y="515225"/>
                  </a:cubicBezTo>
                  <a:cubicBezTo>
                    <a:pt x="242196" y="513320"/>
                    <a:pt x="241338" y="511511"/>
                    <a:pt x="239910" y="510272"/>
                  </a:cubicBezTo>
                  <a:cubicBezTo>
                    <a:pt x="234099" y="514178"/>
                    <a:pt x="244767" y="515130"/>
                    <a:pt x="245910" y="518654"/>
                  </a:cubicBezTo>
                  <a:cubicBezTo>
                    <a:pt x="244482" y="525227"/>
                    <a:pt x="241243" y="529703"/>
                    <a:pt x="232004" y="527703"/>
                  </a:cubicBezTo>
                  <a:cubicBezTo>
                    <a:pt x="230194" y="533418"/>
                    <a:pt x="234099" y="535514"/>
                    <a:pt x="231813" y="541514"/>
                  </a:cubicBezTo>
                  <a:cubicBezTo>
                    <a:pt x="223336" y="539705"/>
                    <a:pt x="226289" y="550563"/>
                    <a:pt x="219621" y="550754"/>
                  </a:cubicBezTo>
                  <a:cubicBezTo>
                    <a:pt x="225241" y="556754"/>
                    <a:pt x="240195" y="551897"/>
                    <a:pt x="241338" y="562660"/>
                  </a:cubicBezTo>
                  <a:cubicBezTo>
                    <a:pt x="248292" y="561041"/>
                    <a:pt x="252864" y="567803"/>
                    <a:pt x="253530" y="565708"/>
                  </a:cubicBezTo>
                  <a:cubicBezTo>
                    <a:pt x="253911" y="562755"/>
                    <a:pt x="248958" y="563136"/>
                    <a:pt x="250863" y="559231"/>
                  </a:cubicBezTo>
                  <a:cubicBezTo>
                    <a:pt x="253340" y="559612"/>
                    <a:pt x="254864" y="559040"/>
                    <a:pt x="256388" y="558374"/>
                  </a:cubicBezTo>
                  <a:cubicBezTo>
                    <a:pt x="256102" y="560374"/>
                    <a:pt x="255816" y="562374"/>
                    <a:pt x="255531" y="564470"/>
                  </a:cubicBezTo>
                  <a:cubicBezTo>
                    <a:pt x="257531" y="564851"/>
                    <a:pt x="258960" y="564565"/>
                    <a:pt x="260293" y="564184"/>
                  </a:cubicBezTo>
                  <a:cubicBezTo>
                    <a:pt x="260579" y="575614"/>
                    <a:pt x="269056" y="588187"/>
                    <a:pt x="259912" y="595521"/>
                  </a:cubicBezTo>
                  <a:cubicBezTo>
                    <a:pt x="252768" y="592187"/>
                    <a:pt x="246577" y="588187"/>
                    <a:pt x="239529" y="584758"/>
                  </a:cubicBezTo>
                  <a:cubicBezTo>
                    <a:pt x="243243" y="582662"/>
                    <a:pt x="246577" y="579805"/>
                    <a:pt x="249435" y="582186"/>
                  </a:cubicBezTo>
                  <a:cubicBezTo>
                    <a:pt x="248387" y="576281"/>
                    <a:pt x="258102" y="576281"/>
                    <a:pt x="250768" y="573137"/>
                  </a:cubicBezTo>
                  <a:cubicBezTo>
                    <a:pt x="252387" y="578090"/>
                    <a:pt x="244482" y="581043"/>
                    <a:pt x="243053" y="576757"/>
                  </a:cubicBezTo>
                  <a:cubicBezTo>
                    <a:pt x="246196" y="572661"/>
                    <a:pt x="244672" y="575233"/>
                    <a:pt x="239719" y="574757"/>
                  </a:cubicBezTo>
                  <a:cubicBezTo>
                    <a:pt x="240100" y="569613"/>
                    <a:pt x="235528" y="562660"/>
                    <a:pt x="231242" y="558278"/>
                  </a:cubicBezTo>
                  <a:cubicBezTo>
                    <a:pt x="234576" y="564851"/>
                    <a:pt x="227908" y="561707"/>
                    <a:pt x="226479" y="566946"/>
                  </a:cubicBezTo>
                  <a:cubicBezTo>
                    <a:pt x="228861" y="569518"/>
                    <a:pt x="234385" y="569994"/>
                    <a:pt x="236481" y="572852"/>
                  </a:cubicBezTo>
                  <a:cubicBezTo>
                    <a:pt x="231528" y="576185"/>
                    <a:pt x="230575" y="574376"/>
                    <a:pt x="227813" y="570280"/>
                  </a:cubicBezTo>
                  <a:cubicBezTo>
                    <a:pt x="226765" y="575519"/>
                    <a:pt x="219240" y="573614"/>
                    <a:pt x="214573" y="574757"/>
                  </a:cubicBezTo>
                  <a:cubicBezTo>
                    <a:pt x="214764" y="573233"/>
                    <a:pt x="214954" y="571709"/>
                    <a:pt x="215240" y="570185"/>
                  </a:cubicBezTo>
                  <a:cubicBezTo>
                    <a:pt x="209811" y="568946"/>
                    <a:pt x="206286" y="572661"/>
                    <a:pt x="202857" y="568661"/>
                  </a:cubicBezTo>
                  <a:cubicBezTo>
                    <a:pt x="202667" y="571518"/>
                    <a:pt x="198381" y="576947"/>
                    <a:pt x="199524" y="579043"/>
                  </a:cubicBezTo>
                  <a:cubicBezTo>
                    <a:pt x="201333" y="575233"/>
                    <a:pt x="208287" y="577043"/>
                    <a:pt x="211049" y="574376"/>
                  </a:cubicBezTo>
                  <a:cubicBezTo>
                    <a:pt x="212954" y="575519"/>
                    <a:pt x="213049" y="581519"/>
                    <a:pt x="213811" y="583710"/>
                  </a:cubicBezTo>
                  <a:cubicBezTo>
                    <a:pt x="212763" y="583901"/>
                    <a:pt x="211430" y="583710"/>
                    <a:pt x="209334" y="582472"/>
                  </a:cubicBezTo>
                  <a:cubicBezTo>
                    <a:pt x="211811" y="586091"/>
                    <a:pt x="218955" y="594092"/>
                    <a:pt x="221526" y="592854"/>
                  </a:cubicBezTo>
                  <a:cubicBezTo>
                    <a:pt x="221336" y="587425"/>
                    <a:pt x="220479" y="586853"/>
                    <a:pt x="222479" y="580281"/>
                  </a:cubicBezTo>
                  <a:cubicBezTo>
                    <a:pt x="218383" y="580091"/>
                    <a:pt x="216954" y="582091"/>
                    <a:pt x="215335" y="583139"/>
                  </a:cubicBezTo>
                  <a:cubicBezTo>
                    <a:pt x="215716" y="578757"/>
                    <a:pt x="220764" y="579424"/>
                    <a:pt x="223336" y="577519"/>
                  </a:cubicBezTo>
                  <a:cubicBezTo>
                    <a:pt x="221145" y="582186"/>
                    <a:pt x="225432" y="582567"/>
                    <a:pt x="227813" y="584186"/>
                  </a:cubicBezTo>
                  <a:cubicBezTo>
                    <a:pt x="228099" y="582186"/>
                    <a:pt x="228384" y="580186"/>
                    <a:pt x="228670" y="578186"/>
                  </a:cubicBezTo>
                  <a:cubicBezTo>
                    <a:pt x="233052" y="578948"/>
                    <a:pt x="234480" y="576471"/>
                    <a:pt x="237909" y="576281"/>
                  </a:cubicBezTo>
                  <a:cubicBezTo>
                    <a:pt x="237147" y="578662"/>
                    <a:pt x="236481" y="581043"/>
                    <a:pt x="235433" y="583139"/>
                  </a:cubicBezTo>
                  <a:cubicBezTo>
                    <a:pt x="233623" y="582377"/>
                    <a:pt x="231813" y="581519"/>
                    <a:pt x="229813" y="580948"/>
                  </a:cubicBezTo>
                  <a:cubicBezTo>
                    <a:pt x="229527" y="586091"/>
                    <a:pt x="229908" y="588949"/>
                    <a:pt x="229432" y="591140"/>
                  </a:cubicBezTo>
                  <a:cubicBezTo>
                    <a:pt x="228861" y="590759"/>
                    <a:pt x="228194" y="590378"/>
                    <a:pt x="226860" y="590378"/>
                  </a:cubicBezTo>
                  <a:cubicBezTo>
                    <a:pt x="226289" y="592187"/>
                    <a:pt x="227241" y="593045"/>
                    <a:pt x="228194" y="593807"/>
                  </a:cubicBezTo>
                  <a:cubicBezTo>
                    <a:pt x="227527" y="594569"/>
                    <a:pt x="226575" y="595331"/>
                    <a:pt x="225241" y="596188"/>
                  </a:cubicBezTo>
                  <a:cubicBezTo>
                    <a:pt x="224860" y="596283"/>
                    <a:pt x="224860" y="596378"/>
                    <a:pt x="225051" y="596474"/>
                  </a:cubicBezTo>
                  <a:cubicBezTo>
                    <a:pt x="225432" y="598474"/>
                    <a:pt x="226670" y="598569"/>
                    <a:pt x="228099" y="598188"/>
                  </a:cubicBezTo>
                  <a:cubicBezTo>
                    <a:pt x="228670" y="598855"/>
                    <a:pt x="229146" y="599807"/>
                    <a:pt x="228861" y="601236"/>
                  </a:cubicBezTo>
                  <a:cubicBezTo>
                    <a:pt x="228861" y="601236"/>
                    <a:pt x="228861" y="601236"/>
                    <a:pt x="228765" y="601236"/>
                  </a:cubicBezTo>
                  <a:cubicBezTo>
                    <a:pt x="223527" y="598569"/>
                    <a:pt x="222955" y="600188"/>
                    <a:pt x="216478" y="599712"/>
                  </a:cubicBezTo>
                  <a:cubicBezTo>
                    <a:pt x="218097" y="606094"/>
                    <a:pt x="212001" y="603998"/>
                    <a:pt x="211620" y="608380"/>
                  </a:cubicBezTo>
                  <a:cubicBezTo>
                    <a:pt x="211239" y="610856"/>
                    <a:pt x="216383" y="609809"/>
                    <a:pt x="216478" y="612095"/>
                  </a:cubicBezTo>
                  <a:cubicBezTo>
                    <a:pt x="216383" y="612476"/>
                    <a:pt x="216097" y="612571"/>
                    <a:pt x="215907" y="612761"/>
                  </a:cubicBezTo>
                  <a:cubicBezTo>
                    <a:pt x="215621" y="612952"/>
                    <a:pt x="215240" y="613047"/>
                    <a:pt x="214954" y="613333"/>
                  </a:cubicBezTo>
                  <a:cubicBezTo>
                    <a:pt x="213430" y="613619"/>
                    <a:pt x="211144" y="613047"/>
                    <a:pt x="210668" y="614571"/>
                  </a:cubicBezTo>
                  <a:cubicBezTo>
                    <a:pt x="212382" y="615047"/>
                    <a:pt x="211906" y="616000"/>
                    <a:pt x="210858" y="616952"/>
                  </a:cubicBezTo>
                  <a:cubicBezTo>
                    <a:pt x="210096" y="617619"/>
                    <a:pt x="209334" y="618286"/>
                    <a:pt x="208477" y="618858"/>
                  </a:cubicBezTo>
                  <a:cubicBezTo>
                    <a:pt x="207620" y="615524"/>
                    <a:pt x="196761" y="616000"/>
                    <a:pt x="197333" y="619619"/>
                  </a:cubicBezTo>
                  <a:cubicBezTo>
                    <a:pt x="199047" y="623525"/>
                    <a:pt x="206096" y="616857"/>
                    <a:pt x="208191" y="622001"/>
                  </a:cubicBezTo>
                  <a:cubicBezTo>
                    <a:pt x="208191" y="626382"/>
                    <a:pt x="204953" y="627144"/>
                    <a:pt x="202476" y="624763"/>
                  </a:cubicBezTo>
                  <a:cubicBezTo>
                    <a:pt x="201048" y="630192"/>
                    <a:pt x="208668" y="629049"/>
                    <a:pt x="207239" y="634574"/>
                  </a:cubicBezTo>
                  <a:cubicBezTo>
                    <a:pt x="204667" y="636002"/>
                    <a:pt x="203334" y="638574"/>
                    <a:pt x="199524" y="638765"/>
                  </a:cubicBezTo>
                  <a:cubicBezTo>
                    <a:pt x="195523" y="647242"/>
                    <a:pt x="205429" y="652481"/>
                    <a:pt x="198381" y="654481"/>
                  </a:cubicBezTo>
                  <a:cubicBezTo>
                    <a:pt x="206477" y="657719"/>
                    <a:pt x="199619" y="662672"/>
                    <a:pt x="204762" y="667625"/>
                  </a:cubicBezTo>
                  <a:cubicBezTo>
                    <a:pt x="199428" y="667911"/>
                    <a:pt x="196190" y="670292"/>
                    <a:pt x="195047" y="674769"/>
                  </a:cubicBezTo>
                  <a:cubicBezTo>
                    <a:pt x="202095" y="678579"/>
                    <a:pt x="199238" y="688104"/>
                    <a:pt x="197142" y="697058"/>
                  </a:cubicBezTo>
                  <a:cubicBezTo>
                    <a:pt x="204000" y="697439"/>
                    <a:pt x="202476" y="695724"/>
                    <a:pt x="208096" y="697820"/>
                  </a:cubicBezTo>
                  <a:cubicBezTo>
                    <a:pt x="207048" y="702011"/>
                    <a:pt x="208858" y="704773"/>
                    <a:pt x="210858" y="707631"/>
                  </a:cubicBezTo>
                  <a:cubicBezTo>
                    <a:pt x="205715" y="708964"/>
                    <a:pt x="204762" y="714965"/>
                    <a:pt x="202762" y="719822"/>
                  </a:cubicBezTo>
                  <a:cubicBezTo>
                    <a:pt x="205905" y="719632"/>
                    <a:pt x="206953" y="722585"/>
                    <a:pt x="208096" y="720489"/>
                  </a:cubicBezTo>
                  <a:cubicBezTo>
                    <a:pt x="204762" y="719918"/>
                    <a:pt x="210001" y="714679"/>
                    <a:pt x="212478" y="714869"/>
                  </a:cubicBezTo>
                  <a:cubicBezTo>
                    <a:pt x="213525" y="716870"/>
                    <a:pt x="214097" y="719251"/>
                    <a:pt x="215526" y="721061"/>
                  </a:cubicBezTo>
                  <a:cubicBezTo>
                    <a:pt x="215526" y="721346"/>
                    <a:pt x="215526" y="721632"/>
                    <a:pt x="215526" y="722013"/>
                  </a:cubicBezTo>
                  <a:cubicBezTo>
                    <a:pt x="219717" y="724299"/>
                    <a:pt x="225051" y="725823"/>
                    <a:pt x="230004" y="727538"/>
                  </a:cubicBezTo>
                  <a:cubicBezTo>
                    <a:pt x="229432" y="728014"/>
                    <a:pt x="228861" y="728585"/>
                    <a:pt x="228480" y="729252"/>
                  </a:cubicBezTo>
                  <a:cubicBezTo>
                    <a:pt x="230194" y="729538"/>
                    <a:pt x="231718" y="729157"/>
                    <a:pt x="233147" y="728681"/>
                  </a:cubicBezTo>
                  <a:cubicBezTo>
                    <a:pt x="237909" y="730586"/>
                    <a:pt x="242005" y="732872"/>
                    <a:pt x="244005" y="736777"/>
                  </a:cubicBezTo>
                  <a:cubicBezTo>
                    <a:pt x="243910" y="736967"/>
                    <a:pt x="243720" y="737063"/>
                    <a:pt x="243624" y="737253"/>
                  </a:cubicBezTo>
                  <a:cubicBezTo>
                    <a:pt x="243624" y="737253"/>
                    <a:pt x="243624" y="737253"/>
                    <a:pt x="243624" y="737253"/>
                  </a:cubicBezTo>
                  <a:cubicBezTo>
                    <a:pt x="242005" y="737825"/>
                    <a:pt x="240576" y="738491"/>
                    <a:pt x="239148" y="738968"/>
                  </a:cubicBezTo>
                  <a:cubicBezTo>
                    <a:pt x="236671" y="737253"/>
                    <a:pt x="235052" y="734967"/>
                    <a:pt x="229337" y="735634"/>
                  </a:cubicBezTo>
                  <a:cubicBezTo>
                    <a:pt x="229813" y="736301"/>
                    <a:pt x="230289" y="736967"/>
                    <a:pt x="230956" y="737634"/>
                  </a:cubicBezTo>
                  <a:cubicBezTo>
                    <a:pt x="230575" y="743444"/>
                    <a:pt x="223336" y="741539"/>
                    <a:pt x="222479" y="746778"/>
                  </a:cubicBezTo>
                  <a:cubicBezTo>
                    <a:pt x="227146" y="746778"/>
                    <a:pt x="228099" y="742587"/>
                    <a:pt x="235242" y="745349"/>
                  </a:cubicBezTo>
                  <a:cubicBezTo>
                    <a:pt x="234766" y="743730"/>
                    <a:pt x="235338" y="742778"/>
                    <a:pt x="236195" y="742016"/>
                  </a:cubicBezTo>
                  <a:cubicBezTo>
                    <a:pt x="239624" y="743921"/>
                    <a:pt x="243529" y="744492"/>
                    <a:pt x="247339" y="741635"/>
                  </a:cubicBezTo>
                  <a:cubicBezTo>
                    <a:pt x="247339" y="744206"/>
                    <a:pt x="247911" y="746588"/>
                    <a:pt x="248863" y="748683"/>
                  </a:cubicBezTo>
                  <a:cubicBezTo>
                    <a:pt x="248006" y="748397"/>
                    <a:pt x="246958" y="748207"/>
                    <a:pt x="245625" y="748207"/>
                  </a:cubicBezTo>
                  <a:cubicBezTo>
                    <a:pt x="245910" y="752112"/>
                    <a:pt x="247149" y="755446"/>
                    <a:pt x="249625" y="757922"/>
                  </a:cubicBezTo>
                  <a:cubicBezTo>
                    <a:pt x="250387" y="756303"/>
                    <a:pt x="252673" y="756208"/>
                    <a:pt x="254673" y="755827"/>
                  </a:cubicBezTo>
                  <a:cubicBezTo>
                    <a:pt x="258864" y="759542"/>
                    <a:pt x="264389" y="762494"/>
                    <a:pt x="269913" y="765066"/>
                  </a:cubicBezTo>
                  <a:cubicBezTo>
                    <a:pt x="269056" y="766685"/>
                    <a:pt x="267342" y="768114"/>
                    <a:pt x="265532" y="769352"/>
                  </a:cubicBezTo>
                  <a:cubicBezTo>
                    <a:pt x="265532" y="768971"/>
                    <a:pt x="265627" y="768590"/>
                    <a:pt x="265627" y="768210"/>
                  </a:cubicBezTo>
                  <a:cubicBezTo>
                    <a:pt x="263151" y="768019"/>
                    <a:pt x="260674" y="767829"/>
                    <a:pt x="258293" y="767638"/>
                  </a:cubicBezTo>
                  <a:cubicBezTo>
                    <a:pt x="256293" y="770400"/>
                    <a:pt x="263436" y="773353"/>
                    <a:pt x="257817" y="773924"/>
                  </a:cubicBezTo>
                  <a:cubicBezTo>
                    <a:pt x="254388" y="772972"/>
                    <a:pt x="253530" y="770210"/>
                    <a:pt x="248863" y="770114"/>
                  </a:cubicBezTo>
                  <a:cubicBezTo>
                    <a:pt x="246291" y="776020"/>
                    <a:pt x="261246" y="776687"/>
                    <a:pt x="261341" y="775734"/>
                  </a:cubicBezTo>
                  <a:cubicBezTo>
                    <a:pt x="259531" y="774401"/>
                    <a:pt x="260388" y="774020"/>
                    <a:pt x="261912" y="773829"/>
                  </a:cubicBezTo>
                  <a:cubicBezTo>
                    <a:pt x="269342" y="776972"/>
                    <a:pt x="272390" y="781449"/>
                    <a:pt x="276486" y="784211"/>
                  </a:cubicBezTo>
                  <a:cubicBezTo>
                    <a:pt x="278962" y="784973"/>
                    <a:pt x="280391" y="784592"/>
                    <a:pt x="281439" y="783831"/>
                  </a:cubicBezTo>
                  <a:cubicBezTo>
                    <a:pt x="281820" y="784878"/>
                    <a:pt x="280677" y="786212"/>
                    <a:pt x="279438" y="788402"/>
                  </a:cubicBezTo>
                  <a:cubicBezTo>
                    <a:pt x="279438" y="788212"/>
                    <a:pt x="279534" y="788021"/>
                    <a:pt x="279534" y="787736"/>
                  </a:cubicBezTo>
                  <a:cubicBezTo>
                    <a:pt x="275152" y="787355"/>
                    <a:pt x="273628" y="789927"/>
                    <a:pt x="270675" y="786593"/>
                  </a:cubicBezTo>
                  <a:cubicBezTo>
                    <a:pt x="269818" y="789069"/>
                    <a:pt x="265151" y="794403"/>
                    <a:pt x="270961" y="797356"/>
                  </a:cubicBezTo>
                  <a:cubicBezTo>
                    <a:pt x="272771" y="795356"/>
                    <a:pt x="274295" y="792879"/>
                    <a:pt x="278676" y="793736"/>
                  </a:cubicBezTo>
                  <a:cubicBezTo>
                    <a:pt x="278867" y="792403"/>
                    <a:pt x="279057" y="791069"/>
                    <a:pt x="279248" y="789641"/>
                  </a:cubicBezTo>
                  <a:cubicBezTo>
                    <a:pt x="280296" y="789736"/>
                    <a:pt x="281343" y="789831"/>
                    <a:pt x="282391" y="789927"/>
                  </a:cubicBezTo>
                  <a:cubicBezTo>
                    <a:pt x="283534" y="789927"/>
                    <a:pt x="284582" y="789831"/>
                    <a:pt x="284296" y="788498"/>
                  </a:cubicBezTo>
                  <a:cubicBezTo>
                    <a:pt x="283153" y="787164"/>
                    <a:pt x="284487" y="785640"/>
                    <a:pt x="285534" y="783831"/>
                  </a:cubicBezTo>
                  <a:cubicBezTo>
                    <a:pt x="290678" y="785450"/>
                    <a:pt x="291059" y="781830"/>
                    <a:pt x="296298" y="783640"/>
                  </a:cubicBezTo>
                  <a:cubicBezTo>
                    <a:pt x="296488" y="783068"/>
                    <a:pt x="296488" y="782592"/>
                    <a:pt x="296583" y="782021"/>
                  </a:cubicBezTo>
                  <a:cubicBezTo>
                    <a:pt x="297441" y="781735"/>
                    <a:pt x="298298" y="781544"/>
                    <a:pt x="299631" y="781735"/>
                  </a:cubicBezTo>
                  <a:cubicBezTo>
                    <a:pt x="294297" y="788117"/>
                    <a:pt x="304584" y="787926"/>
                    <a:pt x="304203" y="794689"/>
                  </a:cubicBezTo>
                  <a:cubicBezTo>
                    <a:pt x="295631" y="793260"/>
                    <a:pt x="301441" y="795832"/>
                    <a:pt x="300108" y="800690"/>
                  </a:cubicBezTo>
                  <a:cubicBezTo>
                    <a:pt x="295536" y="800118"/>
                    <a:pt x="291249" y="799737"/>
                    <a:pt x="290678" y="803166"/>
                  </a:cubicBezTo>
                  <a:cubicBezTo>
                    <a:pt x="302108" y="808977"/>
                    <a:pt x="304489" y="792498"/>
                    <a:pt x="313728" y="790688"/>
                  </a:cubicBezTo>
                  <a:cubicBezTo>
                    <a:pt x="312300" y="795641"/>
                    <a:pt x="314395" y="798118"/>
                    <a:pt x="314776" y="801833"/>
                  </a:cubicBezTo>
                  <a:cubicBezTo>
                    <a:pt x="309537" y="802785"/>
                    <a:pt x="310204" y="799261"/>
                    <a:pt x="305727" y="799642"/>
                  </a:cubicBezTo>
                  <a:cubicBezTo>
                    <a:pt x="306680" y="805071"/>
                    <a:pt x="298107" y="801071"/>
                    <a:pt x="299631" y="807071"/>
                  </a:cubicBezTo>
                  <a:cubicBezTo>
                    <a:pt x="306013" y="806310"/>
                    <a:pt x="307632" y="809167"/>
                    <a:pt x="308490" y="812501"/>
                  </a:cubicBezTo>
                  <a:cubicBezTo>
                    <a:pt x="303727" y="811739"/>
                    <a:pt x="299346" y="811262"/>
                    <a:pt x="300774" y="816692"/>
                  </a:cubicBezTo>
                  <a:cubicBezTo>
                    <a:pt x="309061" y="813739"/>
                    <a:pt x="313728" y="816501"/>
                    <a:pt x="321444" y="811929"/>
                  </a:cubicBezTo>
                  <a:cubicBezTo>
                    <a:pt x="320205" y="807452"/>
                    <a:pt x="318396" y="804214"/>
                    <a:pt x="320301" y="800690"/>
                  </a:cubicBezTo>
                  <a:cubicBezTo>
                    <a:pt x="320586" y="800690"/>
                    <a:pt x="320777" y="800785"/>
                    <a:pt x="321063" y="800785"/>
                  </a:cubicBezTo>
                  <a:cubicBezTo>
                    <a:pt x="320872" y="800404"/>
                    <a:pt x="320967" y="800309"/>
                    <a:pt x="320872" y="800023"/>
                  </a:cubicBezTo>
                  <a:cubicBezTo>
                    <a:pt x="321348" y="799356"/>
                    <a:pt x="321634" y="798594"/>
                    <a:pt x="322491" y="797927"/>
                  </a:cubicBezTo>
                  <a:cubicBezTo>
                    <a:pt x="328111" y="801356"/>
                    <a:pt x="324015" y="803642"/>
                    <a:pt x="320110" y="805643"/>
                  </a:cubicBezTo>
                  <a:cubicBezTo>
                    <a:pt x="327159" y="809358"/>
                    <a:pt x="331445" y="815072"/>
                    <a:pt x="337541" y="819549"/>
                  </a:cubicBezTo>
                  <a:cubicBezTo>
                    <a:pt x="334112" y="826407"/>
                    <a:pt x="334398" y="830789"/>
                    <a:pt x="334588" y="836694"/>
                  </a:cubicBezTo>
                  <a:cubicBezTo>
                    <a:pt x="334302" y="837075"/>
                    <a:pt x="334017" y="837361"/>
                    <a:pt x="333826" y="837933"/>
                  </a:cubicBezTo>
                  <a:cubicBezTo>
                    <a:pt x="334207" y="837933"/>
                    <a:pt x="334302" y="837933"/>
                    <a:pt x="334588" y="837933"/>
                  </a:cubicBezTo>
                  <a:cubicBezTo>
                    <a:pt x="334588" y="840981"/>
                    <a:pt x="334493" y="844600"/>
                    <a:pt x="333826" y="848981"/>
                  </a:cubicBezTo>
                  <a:cubicBezTo>
                    <a:pt x="332397" y="850315"/>
                    <a:pt x="331254" y="852125"/>
                    <a:pt x="329445" y="855744"/>
                  </a:cubicBezTo>
                  <a:cubicBezTo>
                    <a:pt x="336493" y="856220"/>
                    <a:pt x="346399" y="858792"/>
                    <a:pt x="348018" y="864221"/>
                  </a:cubicBezTo>
                  <a:cubicBezTo>
                    <a:pt x="344685" y="864507"/>
                    <a:pt x="338017" y="861078"/>
                    <a:pt x="338684" y="865841"/>
                  </a:cubicBezTo>
                  <a:cubicBezTo>
                    <a:pt x="338303" y="866127"/>
                    <a:pt x="337922" y="866317"/>
                    <a:pt x="337636" y="866793"/>
                  </a:cubicBezTo>
                  <a:cubicBezTo>
                    <a:pt x="333731" y="864221"/>
                    <a:pt x="340303" y="863174"/>
                    <a:pt x="336207" y="862031"/>
                  </a:cubicBezTo>
                  <a:cubicBezTo>
                    <a:pt x="334112" y="865460"/>
                    <a:pt x="327540" y="864698"/>
                    <a:pt x="321253" y="864031"/>
                  </a:cubicBezTo>
                  <a:cubicBezTo>
                    <a:pt x="321348" y="865174"/>
                    <a:pt x="321825" y="866031"/>
                    <a:pt x="322301" y="866888"/>
                  </a:cubicBezTo>
                  <a:cubicBezTo>
                    <a:pt x="320777" y="868127"/>
                    <a:pt x="319920" y="870127"/>
                    <a:pt x="319634" y="872604"/>
                  </a:cubicBezTo>
                  <a:cubicBezTo>
                    <a:pt x="316014" y="874223"/>
                    <a:pt x="308966" y="870317"/>
                    <a:pt x="310109" y="866317"/>
                  </a:cubicBezTo>
                  <a:cubicBezTo>
                    <a:pt x="316205" y="864793"/>
                    <a:pt x="311157" y="871556"/>
                    <a:pt x="317253" y="870032"/>
                  </a:cubicBezTo>
                  <a:cubicBezTo>
                    <a:pt x="317919" y="865555"/>
                    <a:pt x="318110" y="861554"/>
                    <a:pt x="312300" y="861745"/>
                  </a:cubicBezTo>
                  <a:cubicBezTo>
                    <a:pt x="309728" y="865364"/>
                    <a:pt x="303918" y="865745"/>
                    <a:pt x="304203" y="872222"/>
                  </a:cubicBezTo>
                  <a:cubicBezTo>
                    <a:pt x="309442" y="873746"/>
                    <a:pt x="310776" y="878223"/>
                    <a:pt x="318491" y="878033"/>
                  </a:cubicBezTo>
                  <a:cubicBezTo>
                    <a:pt x="318491" y="877366"/>
                    <a:pt x="319253" y="876699"/>
                    <a:pt x="320110" y="876033"/>
                  </a:cubicBezTo>
                  <a:cubicBezTo>
                    <a:pt x="324587" y="875937"/>
                    <a:pt x="332778" y="880128"/>
                    <a:pt x="332207" y="874508"/>
                  </a:cubicBezTo>
                  <a:cubicBezTo>
                    <a:pt x="330969" y="873937"/>
                    <a:pt x="330397" y="872889"/>
                    <a:pt x="329921" y="871841"/>
                  </a:cubicBezTo>
                  <a:cubicBezTo>
                    <a:pt x="334779" y="872794"/>
                    <a:pt x="340589" y="872222"/>
                    <a:pt x="345256" y="871651"/>
                  </a:cubicBezTo>
                  <a:cubicBezTo>
                    <a:pt x="344494" y="871937"/>
                    <a:pt x="343827" y="872318"/>
                    <a:pt x="343256" y="872889"/>
                  </a:cubicBezTo>
                  <a:cubicBezTo>
                    <a:pt x="345447" y="873461"/>
                    <a:pt x="347161" y="873651"/>
                    <a:pt x="348685" y="873556"/>
                  </a:cubicBezTo>
                  <a:cubicBezTo>
                    <a:pt x="347161" y="876413"/>
                    <a:pt x="347352" y="878699"/>
                    <a:pt x="346399" y="881557"/>
                  </a:cubicBezTo>
                  <a:cubicBezTo>
                    <a:pt x="344685" y="881652"/>
                    <a:pt x="342970" y="881747"/>
                    <a:pt x="341637" y="882224"/>
                  </a:cubicBezTo>
                  <a:cubicBezTo>
                    <a:pt x="338589" y="881176"/>
                    <a:pt x="335350" y="880795"/>
                    <a:pt x="333064" y="880795"/>
                  </a:cubicBezTo>
                  <a:cubicBezTo>
                    <a:pt x="336112" y="881652"/>
                    <a:pt x="332493" y="882795"/>
                    <a:pt x="332683" y="885462"/>
                  </a:cubicBezTo>
                  <a:cubicBezTo>
                    <a:pt x="339065" y="884795"/>
                    <a:pt x="334588" y="892035"/>
                    <a:pt x="341541" y="890891"/>
                  </a:cubicBezTo>
                  <a:cubicBezTo>
                    <a:pt x="342018" y="888796"/>
                    <a:pt x="341541" y="885938"/>
                    <a:pt x="343256" y="885081"/>
                  </a:cubicBezTo>
                  <a:cubicBezTo>
                    <a:pt x="343446" y="885177"/>
                    <a:pt x="343637" y="885177"/>
                    <a:pt x="343827" y="885272"/>
                  </a:cubicBezTo>
                  <a:cubicBezTo>
                    <a:pt x="343637" y="886891"/>
                    <a:pt x="344208" y="888034"/>
                    <a:pt x="345066" y="888606"/>
                  </a:cubicBezTo>
                  <a:cubicBezTo>
                    <a:pt x="344304" y="888510"/>
                    <a:pt x="343542" y="888320"/>
                    <a:pt x="342875" y="888320"/>
                  </a:cubicBezTo>
                  <a:cubicBezTo>
                    <a:pt x="341351" y="891368"/>
                    <a:pt x="343161" y="892225"/>
                    <a:pt x="343637" y="893939"/>
                  </a:cubicBezTo>
                  <a:cubicBezTo>
                    <a:pt x="342875" y="894511"/>
                    <a:pt x="342018" y="895083"/>
                    <a:pt x="341160" y="895559"/>
                  </a:cubicBezTo>
                  <a:cubicBezTo>
                    <a:pt x="341637" y="895749"/>
                    <a:pt x="341922" y="895940"/>
                    <a:pt x="342399" y="896130"/>
                  </a:cubicBezTo>
                  <a:cubicBezTo>
                    <a:pt x="337350" y="896702"/>
                    <a:pt x="332969" y="894130"/>
                    <a:pt x="328778" y="898797"/>
                  </a:cubicBezTo>
                  <a:cubicBezTo>
                    <a:pt x="330969" y="899750"/>
                    <a:pt x="332112" y="900702"/>
                    <a:pt x="332397" y="901655"/>
                  </a:cubicBezTo>
                  <a:cubicBezTo>
                    <a:pt x="327921" y="904608"/>
                    <a:pt x="324396" y="908608"/>
                    <a:pt x="321444" y="913085"/>
                  </a:cubicBezTo>
                  <a:cubicBezTo>
                    <a:pt x="323444" y="912989"/>
                    <a:pt x="325349" y="912418"/>
                    <a:pt x="326873" y="912323"/>
                  </a:cubicBezTo>
                  <a:cubicBezTo>
                    <a:pt x="326873" y="912418"/>
                    <a:pt x="326873" y="912418"/>
                    <a:pt x="326873" y="912513"/>
                  </a:cubicBezTo>
                  <a:cubicBezTo>
                    <a:pt x="327254" y="912418"/>
                    <a:pt x="327444" y="912418"/>
                    <a:pt x="327730" y="912323"/>
                  </a:cubicBezTo>
                  <a:cubicBezTo>
                    <a:pt x="329159" y="912418"/>
                    <a:pt x="330111" y="913085"/>
                    <a:pt x="330588" y="915371"/>
                  </a:cubicBezTo>
                  <a:cubicBezTo>
                    <a:pt x="321920" y="916228"/>
                    <a:pt x="311157" y="911275"/>
                    <a:pt x="305156" y="910322"/>
                  </a:cubicBezTo>
                  <a:cubicBezTo>
                    <a:pt x="305537" y="907846"/>
                    <a:pt x="305251" y="904893"/>
                    <a:pt x="309156" y="905941"/>
                  </a:cubicBezTo>
                  <a:cubicBezTo>
                    <a:pt x="309252" y="901940"/>
                    <a:pt x="306204" y="900226"/>
                    <a:pt x="304203" y="897654"/>
                  </a:cubicBezTo>
                  <a:cubicBezTo>
                    <a:pt x="307251" y="909465"/>
                    <a:pt x="295726" y="916228"/>
                    <a:pt x="288487" y="910704"/>
                  </a:cubicBezTo>
                  <a:cubicBezTo>
                    <a:pt x="294869" y="910227"/>
                    <a:pt x="299155" y="898892"/>
                    <a:pt x="296964" y="895559"/>
                  </a:cubicBezTo>
                  <a:cubicBezTo>
                    <a:pt x="296774" y="898416"/>
                    <a:pt x="290106" y="885938"/>
                    <a:pt x="286201" y="891654"/>
                  </a:cubicBezTo>
                  <a:cubicBezTo>
                    <a:pt x="287630" y="892035"/>
                    <a:pt x="289821" y="891939"/>
                    <a:pt x="289725" y="893463"/>
                  </a:cubicBezTo>
                  <a:cubicBezTo>
                    <a:pt x="283439" y="900512"/>
                    <a:pt x="292773" y="901083"/>
                    <a:pt x="292392" y="907846"/>
                  </a:cubicBezTo>
                  <a:cubicBezTo>
                    <a:pt x="285439" y="906227"/>
                    <a:pt x="282772" y="910418"/>
                    <a:pt x="281058" y="911751"/>
                  </a:cubicBezTo>
                  <a:cubicBezTo>
                    <a:pt x="276676" y="905084"/>
                    <a:pt x="275343" y="914037"/>
                    <a:pt x="268294" y="909275"/>
                  </a:cubicBezTo>
                  <a:cubicBezTo>
                    <a:pt x="267056" y="914133"/>
                    <a:pt x="271818" y="915656"/>
                    <a:pt x="267627" y="918704"/>
                  </a:cubicBezTo>
                  <a:cubicBezTo>
                    <a:pt x="265818" y="916323"/>
                    <a:pt x="262865" y="916704"/>
                    <a:pt x="260103" y="917085"/>
                  </a:cubicBezTo>
                  <a:cubicBezTo>
                    <a:pt x="259150" y="915085"/>
                    <a:pt x="258198" y="913085"/>
                    <a:pt x="256959" y="911656"/>
                  </a:cubicBezTo>
                  <a:cubicBezTo>
                    <a:pt x="257245" y="911275"/>
                    <a:pt x="257340" y="910799"/>
                    <a:pt x="257245" y="910037"/>
                  </a:cubicBezTo>
                  <a:cubicBezTo>
                    <a:pt x="256102" y="909846"/>
                    <a:pt x="255150" y="909846"/>
                    <a:pt x="254388" y="909941"/>
                  </a:cubicBezTo>
                  <a:cubicBezTo>
                    <a:pt x="254102" y="909846"/>
                    <a:pt x="253816" y="909656"/>
                    <a:pt x="253530" y="909656"/>
                  </a:cubicBezTo>
                  <a:cubicBezTo>
                    <a:pt x="253626" y="909846"/>
                    <a:pt x="253626" y="909941"/>
                    <a:pt x="253721" y="910132"/>
                  </a:cubicBezTo>
                  <a:cubicBezTo>
                    <a:pt x="248768" y="911465"/>
                    <a:pt x="249149" y="918133"/>
                    <a:pt x="242196" y="913656"/>
                  </a:cubicBezTo>
                  <a:cubicBezTo>
                    <a:pt x="242672" y="911656"/>
                    <a:pt x="244482" y="911085"/>
                    <a:pt x="246006" y="910227"/>
                  </a:cubicBezTo>
                  <a:cubicBezTo>
                    <a:pt x="245625" y="910894"/>
                    <a:pt x="245815" y="911465"/>
                    <a:pt x="247720" y="912037"/>
                  </a:cubicBezTo>
                  <a:cubicBezTo>
                    <a:pt x="248482" y="909941"/>
                    <a:pt x="251816" y="910799"/>
                    <a:pt x="253435" y="909656"/>
                  </a:cubicBezTo>
                  <a:cubicBezTo>
                    <a:pt x="248292" y="902702"/>
                    <a:pt x="253626" y="889177"/>
                    <a:pt x="253149" y="886510"/>
                  </a:cubicBezTo>
                  <a:cubicBezTo>
                    <a:pt x="248863" y="893368"/>
                    <a:pt x="248673" y="883652"/>
                    <a:pt x="240767" y="884986"/>
                  </a:cubicBezTo>
                  <a:cubicBezTo>
                    <a:pt x="240576" y="886129"/>
                    <a:pt x="240481" y="887272"/>
                    <a:pt x="240291" y="888415"/>
                  </a:cubicBezTo>
                  <a:cubicBezTo>
                    <a:pt x="239338" y="887653"/>
                    <a:pt x="238290" y="886986"/>
                    <a:pt x="236862" y="886510"/>
                  </a:cubicBezTo>
                  <a:cubicBezTo>
                    <a:pt x="240100" y="886986"/>
                    <a:pt x="241243" y="885272"/>
                    <a:pt x="240862" y="882033"/>
                  </a:cubicBezTo>
                  <a:cubicBezTo>
                    <a:pt x="234099" y="884129"/>
                    <a:pt x="231718" y="891463"/>
                    <a:pt x="236195" y="895844"/>
                  </a:cubicBezTo>
                  <a:cubicBezTo>
                    <a:pt x="235719" y="896416"/>
                    <a:pt x="235052" y="896892"/>
                    <a:pt x="234576" y="897368"/>
                  </a:cubicBezTo>
                  <a:cubicBezTo>
                    <a:pt x="232385" y="895368"/>
                    <a:pt x="230289" y="893177"/>
                    <a:pt x="227622" y="889463"/>
                  </a:cubicBezTo>
                  <a:cubicBezTo>
                    <a:pt x="227146" y="890415"/>
                    <a:pt x="226194" y="890701"/>
                    <a:pt x="224860" y="890606"/>
                  </a:cubicBezTo>
                  <a:cubicBezTo>
                    <a:pt x="224003" y="890225"/>
                    <a:pt x="223241" y="889844"/>
                    <a:pt x="222479" y="889558"/>
                  </a:cubicBezTo>
                  <a:cubicBezTo>
                    <a:pt x="224098" y="885462"/>
                    <a:pt x="229051" y="874223"/>
                    <a:pt x="225813" y="876985"/>
                  </a:cubicBezTo>
                  <a:cubicBezTo>
                    <a:pt x="221717" y="878509"/>
                    <a:pt x="217716" y="884795"/>
                    <a:pt x="220383" y="888796"/>
                  </a:cubicBezTo>
                  <a:cubicBezTo>
                    <a:pt x="218955" y="888320"/>
                    <a:pt x="217526" y="888034"/>
                    <a:pt x="216573" y="888129"/>
                  </a:cubicBezTo>
                  <a:cubicBezTo>
                    <a:pt x="217621" y="892130"/>
                    <a:pt x="218478" y="891558"/>
                    <a:pt x="219526" y="897845"/>
                  </a:cubicBezTo>
                  <a:cubicBezTo>
                    <a:pt x="216097" y="897178"/>
                    <a:pt x="215335" y="899273"/>
                    <a:pt x="212001" y="898797"/>
                  </a:cubicBezTo>
                  <a:cubicBezTo>
                    <a:pt x="212287" y="895559"/>
                    <a:pt x="215145" y="891177"/>
                    <a:pt x="214097" y="888415"/>
                  </a:cubicBezTo>
                  <a:cubicBezTo>
                    <a:pt x="215145" y="887272"/>
                    <a:pt x="216192" y="886129"/>
                    <a:pt x="217335" y="885177"/>
                  </a:cubicBezTo>
                  <a:cubicBezTo>
                    <a:pt x="206667" y="889463"/>
                    <a:pt x="211525" y="877652"/>
                    <a:pt x="206286" y="874604"/>
                  </a:cubicBezTo>
                  <a:cubicBezTo>
                    <a:pt x="206096" y="875461"/>
                    <a:pt x="205810" y="876318"/>
                    <a:pt x="204286" y="875842"/>
                  </a:cubicBezTo>
                  <a:cubicBezTo>
                    <a:pt x="204096" y="877366"/>
                    <a:pt x="202572" y="877461"/>
                    <a:pt x="202095" y="878699"/>
                  </a:cubicBezTo>
                  <a:cubicBezTo>
                    <a:pt x="208191" y="880700"/>
                    <a:pt x="204096" y="889367"/>
                    <a:pt x="205239" y="894416"/>
                  </a:cubicBezTo>
                  <a:cubicBezTo>
                    <a:pt x="206477" y="894225"/>
                    <a:pt x="207525" y="893749"/>
                    <a:pt x="208477" y="893177"/>
                  </a:cubicBezTo>
                  <a:cubicBezTo>
                    <a:pt x="209620" y="901179"/>
                    <a:pt x="212954" y="911085"/>
                    <a:pt x="196571" y="907084"/>
                  </a:cubicBezTo>
                  <a:cubicBezTo>
                    <a:pt x="192761" y="909465"/>
                    <a:pt x="193047" y="915942"/>
                    <a:pt x="184950" y="914133"/>
                  </a:cubicBezTo>
                  <a:cubicBezTo>
                    <a:pt x="187903" y="918990"/>
                    <a:pt x="187046" y="919657"/>
                    <a:pt x="187903" y="923753"/>
                  </a:cubicBezTo>
                  <a:cubicBezTo>
                    <a:pt x="193904" y="921848"/>
                    <a:pt x="198476" y="918609"/>
                    <a:pt x="198095" y="910322"/>
                  </a:cubicBezTo>
                  <a:cubicBezTo>
                    <a:pt x="201524" y="910894"/>
                    <a:pt x="202286" y="908798"/>
                    <a:pt x="205524" y="909275"/>
                  </a:cubicBezTo>
                  <a:cubicBezTo>
                    <a:pt x="205524" y="911275"/>
                    <a:pt x="207810" y="911656"/>
                    <a:pt x="207048" y="914133"/>
                  </a:cubicBezTo>
                  <a:cubicBezTo>
                    <a:pt x="204953" y="917085"/>
                    <a:pt x="198762" y="916037"/>
                    <a:pt x="199143" y="921371"/>
                  </a:cubicBezTo>
                  <a:cubicBezTo>
                    <a:pt x="207810" y="926420"/>
                    <a:pt x="206763" y="931373"/>
                    <a:pt x="199809" y="937183"/>
                  </a:cubicBezTo>
                  <a:cubicBezTo>
                    <a:pt x="201048" y="937564"/>
                    <a:pt x="201524" y="938516"/>
                    <a:pt x="201333" y="939945"/>
                  </a:cubicBezTo>
                  <a:cubicBezTo>
                    <a:pt x="201048" y="939945"/>
                    <a:pt x="200762" y="939850"/>
                    <a:pt x="200381" y="939850"/>
                  </a:cubicBezTo>
                  <a:cubicBezTo>
                    <a:pt x="199238" y="943755"/>
                    <a:pt x="202095" y="945089"/>
                    <a:pt x="206763" y="945279"/>
                  </a:cubicBezTo>
                  <a:cubicBezTo>
                    <a:pt x="206953" y="943755"/>
                    <a:pt x="207144" y="942231"/>
                    <a:pt x="207429" y="940707"/>
                  </a:cubicBezTo>
                  <a:cubicBezTo>
                    <a:pt x="205810" y="940517"/>
                    <a:pt x="204191" y="940326"/>
                    <a:pt x="202572" y="940136"/>
                  </a:cubicBezTo>
                  <a:cubicBezTo>
                    <a:pt x="206191" y="939183"/>
                    <a:pt x="206572" y="934992"/>
                    <a:pt x="211049" y="934897"/>
                  </a:cubicBezTo>
                  <a:cubicBezTo>
                    <a:pt x="206858" y="929944"/>
                    <a:pt x="213811" y="927086"/>
                    <a:pt x="213716" y="924038"/>
                  </a:cubicBezTo>
                  <a:cubicBezTo>
                    <a:pt x="217145" y="924515"/>
                    <a:pt x="219717" y="925467"/>
                    <a:pt x="220860" y="927753"/>
                  </a:cubicBezTo>
                  <a:cubicBezTo>
                    <a:pt x="217716" y="927467"/>
                    <a:pt x="216097" y="928610"/>
                    <a:pt x="215145" y="930515"/>
                  </a:cubicBezTo>
                  <a:cubicBezTo>
                    <a:pt x="223622" y="929658"/>
                    <a:pt x="223241" y="935468"/>
                    <a:pt x="225527" y="939183"/>
                  </a:cubicBezTo>
                  <a:cubicBezTo>
                    <a:pt x="221336" y="937373"/>
                    <a:pt x="218002" y="937659"/>
                    <a:pt x="215526" y="940231"/>
                  </a:cubicBezTo>
                  <a:cubicBezTo>
                    <a:pt x="213525" y="939945"/>
                    <a:pt x="211525" y="939755"/>
                    <a:pt x="209525" y="939469"/>
                  </a:cubicBezTo>
                  <a:cubicBezTo>
                    <a:pt x="208477" y="943374"/>
                    <a:pt x="209239" y="946041"/>
                    <a:pt x="214002" y="946232"/>
                  </a:cubicBezTo>
                  <a:cubicBezTo>
                    <a:pt x="214192" y="944231"/>
                    <a:pt x="214859" y="942803"/>
                    <a:pt x="215716" y="941660"/>
                  </a:cubicBezTo>
                  <a:cubicBezTo>
                    <a:pt x="218193" y="941945"/>
                    <a:pt x="220574" y="942231"/>
                    <a:pt x="219621" y="944993"/>
                  </a:cubicBezTo>
                  <a:cubicBezTo>
                    <a:pt x="225813" y="946613"/>
                    <a:pt x="222384" y="938802"/>
                    <a:pt x="229146" y="940993"/>
                  </a:cubicBezTo>
                  <a:cubicBezTo>
                    <a:pt x="223622" y="945374"/>
                    <a:pt x="228480" y="950232"/>
                    <a:pt x="224384" y="954804"/>
                  </a:cubicBezTo>
                  <a:cubicBezTo>
                    <a:pt x="216288" y="944041"/>
                    <a:pt x="202000" y="948327"/>
                    <a:pt x="191904" y="944517"/>
                  </a:cubicBezTo>
                  <a:cubicBezTo>
                    <a:pt x="195999" y="946041"/>
                    <a:pt x="203048" y="953090"/>
                    <a:pt x="200381" y="954614"/>
                  </a:cubicBezTo>
                  <a:cubicBezTo>
                    <a:pt x="189522" y="955471"/>
                    <a:pt x="198666" y="947089"/>
                    <a:pt x="191713" y="947660"/>
                  </a:cubicBezTo>
                  <a:cubicBezTo>
                    <a:pt x="191523" y="948613"/>
                    <a:pt x="191332" y="949470"/>
                    <a:pt x="189713" y="949089"/>
                  </a:cubicBezTo>
                  <a:cubicBezTo>
                    <a:pt x="188570" y="949089"/>
                    <a:pt x="187522" y="949185"/>
                    <a:pt x="187808" y="950518"/>
                  </a:cubicBezTo>
                  <a:cubicBezTo>
                    <a:pt x="192666" y="951185"/>
                    <a:pt x="191237" y="953756"/>
                    <a:pt x="188284" y="955757"/>
                  </a:cubicBezTo>
                  <a:cubicBezTo>
                    <a:pt x="188094" y="953375"/>
                    <a:pt x="186665" y="950994"/>
                    <a:pt x="183998" y="950232"/>
                  </a:cubicBezTo>
                  <a:cubicBezTo>
                    <a:pt x="184093" y="949756"/>
                    <a:pt x="184379" y="949375"/>
                    <a:pt x="184188" y="948613"/>
                  </a:cubicBezTo>
                  <a:cubicBezTo>
                    <a:pt x="181045" y="947756"/>
                    <a:pt x="179331" y="950613"/>
                    <a:pt x="178664" y="948232"/>
                  </a:cubicBezTo>
                  <a:cubicBezTo>
                    <a:pt x="180950" y="944422"/>
                    <a:pt x="182664" y="939945"/>
                    <a:pt x="186760" y="937850"/>
                  </a:cubicBezTo>
                  <a:cubicBezTo>
                    <a:pt x="187332" y="939850"/>
                    <a:pt x="188856" y="941183"/>
                    <a:pt x="191999" y="941374"/>
                  </a:cubicBezTo>
                  <a:cubicBezTo>
                    <a:pt x="191618" y="937183"/>
                    <a:pt x="187522" y="935754"/>
                    <a:pt x="183236" y="934421"/>
                  </a:cubicBezTo>
                  <a:cubicBezTo>
                    <a:pt x="177330" y="938612"/>
                    <a:pt x="175997" y="947375"/>
                    <a:pt x="167424" y="948994"/>
                  </a:cubicBezTo>
                  <a:cubicBezTo>
                    <a:pt x="167234" y="945946"/>
                    <a:pt x="169806" y="945660"/>
                    <a:pt x="169710" y="942898"/>
                  </a:cubicBezTo>
                  <a:cubicBezTo>
                    <a:pt x="158280" y="940326"/>
                    <a:pt x="162662" y="948327"/>
                    <a:pt x="161900" y="948613"/>
                  </a:cubicBezTo>
                  <a:cubicBezTo>
                    <a:pt x="161043" y="947946"/>
                    <a:pt x="160185" y="947375"/>
                    <a:pt x="159328" y="946803"/>
                  </a:cubicBezTo>
                  <a:cubicBezTo>
                    <a:pt x="160662" y="942422"/>
                    <a:pt x="163710" y="939088"/>
                    <a:pt x="159138" y="937850"/>
                  </a:cubicBezTo>
                  <a:cubicBezTo>
                    <a:pt x="159328" y="940136"/>
                    <a:pt x="157614" y="941374"/>
                    <a:pt x="155518" y="942231"/>
                  </a:cubicBezTo>
                  <a:cubicBezTo>
                    <a:pt x="155328" y="941564"/>
                    <a:pt x="155137" y="940993"/>
                    <a:pt x="155137" y="940231"/>
                  </a:cubicBezTo>
                  <a:cubicBezTo>
                    <a:pt x="157995" y="933849"/>
                    <a:pt x="164567" y="939945"/>
                    <a:pt x="166567" y="934802"/>
                  </a:cubicBezTo>
                  <a:cubicBezTo>
                    <a:pt x="161900" y="931754"/>
                    <a:pt x="159519" y="935373"/>
                    <a:pt x="155804" y="930896"/>
                  </a:cubicBezTo>
                  <a:cubicBezTo>
                    <a:pt x="155042" y="936707"/>
                    <a:pt x="151899" y="937659"/>
                    <a:pt x="146279" y="934897"/>
                  </a:cubicBezTo>
                  <a:cubicBezTo>
                    <a:pt x="147231" y="938231"/>
                    <a:pt x="149517" y="940993"/>
                    <a:pt x="152089" y="943469"/>
                  </a:cubicBezTo>
                  <a:cubicBezTo>
                    <a:pt x="148660" y="944517"/>
                    <a:pt x="145707" y="945470"/>
                    <a:pt x="148470" y="948899"/>
                  </a:cubicBezTo>
                  <a:cubicBezTo>
                    <a:pt x="151994" y="940517"/>
                    <a:pt x="153804" y="952423"/>
                    <a:pt x="158852" y="951756"/>
                  </a:cubicBezTo>
                  <a:cubicBezTo>
                    <a:pt x="158661" y="950994"/>
                    <a:pt x="158661" y="950137"/>
                    <a:pt x="158757" y="949375"/>
                  </a:cubicBezTo>
                  <a:cubicBezTo>
                    <a:pt x="161233" y="951566"/>
                    <a:pt x="163233" y="953947"/>
                    <a:pt x="164281" y="956614"/>
                  </a:cubicBezTo>
                  <a:cubicBezTo>
                    <a:pt x="162567" y="956804"/>
                    <a:pt x="160852" y="957090"/>
                    <a:pt x="161328" y="959757"/>
                  </a:cubicBezTo>
                  <a:cubicBezTo>
                    <a:pt x="162567" y="959948"/>
                    <a:pt x="163805" y="960043"/>
                    <a:pt x="165043" y="960233"/>
                  </a:cubicBezTo>
                  <a:cubicBezTo>
                    <a:pt x="165043" y="961662"/>
                    <a:pt x="164853" y="963091"/>
                    <a:pt x="164281" y="964710"/>
                  </a:cubicBezTo>
                  <a:cubicBezTo>
                    <a:pt x="168567" y="964424"/>
                    <a:pt x="169520" y="962996"/>
                    <a:pt x="169520" y="960805"/>
                  </a:cubicBezTo>
                  <a:cubicBezTo>
                    <a:pt x="169710" y="960805"/>
                    <a:pt x="169996" y="960900"/>
                    <a:pt x="170187" y="960900"/>
                  </a:cubicBezTo>
                  <a:cubicBezTo>
                    <a:pt x="170282" y="958995"/>
                    <a:pt x="169806" y="957376"/>
                    <a:pt x="168948" y="956138"/>
                  </a:cubicBezTo>
                  <a:cubicBezTo>
                    <a:pt x="168758" y="954995"/>
                    <a:pt x="168758" y="953756"/>
                    <a:pt x="168948" y="952518"/>
                  </a:cubicBezTo>
                  <a:cubicBezTo>
                    <a:pt x="173520" y="956900"/>
                    <a:pt x="170568" y="950137"/>
                    <a:pt x="176378" y="951470"/>
                  </a:cubicBezTo>
                  <a:cubicBezTo>
                    <a:pt x="175711" y="954137"/>
                    <a:pt x="175997" y="956042"/>
                    <a:pt x="176759" y="957662"/>
                  </a:cubicBezTo>
                  <a:cubicBezTo>
                    <a:pt x="176473" y="957947"/>
                    <a:pt x="176187" y="958233"/>
                    <a:pt x="175902" y="958519"/>
                  </a:cubicBezTo>
                  <a:cubicBezTo>
                    <a:pt x="176473" y="958519"/>
                    <a:pt x="176759" y="958614"/>
                    <a:pt x="177235" y="958614"/>
                  </a:cubicBezTo>
                  <a:cubicBezTo>
                    <a:pt x="178283" y="960233"/>
                    <a:pt x="179616" y="961472"/>
                    <a:pt x="181045" y="962710"/>
                  </a:cubicBezTo>
                  <a:cubicBezTo>
                    <a:pt x="177711" y="963377"/>
                    <a:pt x="173806" y="957566"/>
                    <a:pt x="171901" y="962043"/>
                  </a:cubicBezTo>
                  <a:cubicBezTo>
                    <a:pt x="173139" y="962329"/>
                    <a:pt x="173425" y="963091"/>
                    <a:pt x="173235" y="963853"/>
                  </a:cubicBezTo>
                  <a:cubicBezTo>
                    <a:pt x="172758" y="963377"/>
                    <a:pt x="172377" y="962900"/>
                    <a:pt x="171711" y="962519"/>
                  </a:cubicBezTo>
                  <a:cubicBezTo>
                    <a:pt x="171996" y="963186"/>
                    <a:pt x="172282" y="964234"/>
                    <a:pt x="172663" y="965472"/>
                  </a:cubicBezTo>
                  <a:cubicBezTo>
                    <a:pt x="172282" y="965948"/>
                    <a:pt x="171901" y="966425"/>
                    <a:pt x="171520" y="966710"/>
                  </a:cubicBezTo>
                  <a:cubicBezTo>
                    <a:pt x="172092" y="966806"/>
                    <a:pt x="172568" y="966806"/>
                    <a:pt x="173044" y="966901"/>
                  </a:cubicBezTo>
                  <a:cubicBezTo>
                    <a:pt x="174092" y="970902"/>
                    <a:pt x="175616" y="975283"/>
                    <a:pt x="179331" y="972711"/>
                  </a:cubicBezTo>
                  <a:cubicBezTo>
                    <a:pt x="177330" y="971283"/>
                    <a:pt x="176568" y="969187"/>
                    <a:pt x="175616" y="967091"/>
                  </a:cubicBezTo>
                  <a:cubicBezTo>
                    <a:pt x="181617" y="966806"/>
                    <a:pt x="185903" y="963567"/>
                    <a:pt x="190189" y="964996"/>
                  </a:cubicBezTo>
                  <a:cubicBezTo>
                    <a:pt x="187808" y="967091"/>
                    <a:pt x="182760" y="966520"/>
                    <a:pt x="182379" y="970711"/>
                  </a:cubicBezTo>
                  <a:cubicBezTo>
                    <a:pt x="188094" y="971854"/>
                    <a:pt x="189713" y="968996"/>
                    <a:pt x="193618" y="968425"/>
                  </a:cubicBezTo>
                  <a:cubicBezTo>
                    <a:pt x="192570" y="961758"/>
                    <a:pt x="196476" y="960043"/>
                    <a:pt x="199905" y="957852"/>
                  </a:cubicBezTo>
                  <a:cubicBezTo>
                    <a:pt x="199619" y="958519"/>
                    <a:pt x="199428" y="959186"/>
                    <a:pt x="199143" y="959852"/>
                  </a:cubicBezTo>
                  <a:cubicBezTo>
                    <a:pt x="200762" y="960233"/>
                    <a:pt x="201810" y="960043"/>
                    <a:pt x="202762" y="959662"/>
                  </a:cubicBezTo>
                  <a:cubicBezTo>
                    <a:pt x="207525" y="964234"/>
                    <a:pt x="205620" y="973759"/>
                    <a:pt x="207525" y="980522"/>
                  </a:cubicBezTo>
                  <a:cubicBezTo>
                    <a:pt x="201429" y="981474"/>
                    <a:pt x="194666" y="978045"/>
                    <a:pt x="192380" y="985760"/>
                  </a:cubicBezTo>
                  <a:cubicBezTo>
                    <a:pt x="205429" y="984998"/>
                    <a:pt x="207048" y="978902"/>
                    <a:pt x="210763" y="987094"/>
                  </a:cubicBezTo>
                  <a:cubicBezTo>
                    <a:pt x="214668" y="982141"/>
                    <a:pt x="213716" y="982236"/>
                    <a:pt x="215240" y="976331"/>
                  </a:cubicBezTo>
                  <a:cubicBezTo>
                    <a:pt x="222288" y="978617"/>
                    <a:pt x="230004" y="962996"/>
                    <a:pt x="231909" y="976045"/>
                  </a:cubicBezTo>
                  <a:cubicBezTo>
                    <a:pt x="218669" y="972235"/>
                    <a:pt x="228861" y="981188"/>
                    <a:pt x="218669" y="979760"/>
                  </a:cubicBezTo>
                  <a:cubicBezTo>
                    <a:pt x="218669" y="983665"/>
                    <a:pt x="218383" y="987380"/>
                    <a:pt x="216192" y="988999"/>
                  </a:cubicBezTo>
                  <a:cubicBezTo>
                    <a:pt x="217621" y="989666"/>
                    <a:pt x="221050" y="990904"/>
                    <a:pt x="223431" y="992142"/>
                  </a:cubicBezTo>
                  <a:cubicBezTo>
                    <a:pt x="223431" y="993476"/>
                    <a:pt x="223717" y="994619"/>
                    <a:pt x="224098" y="995666"/>
                  </a:cubicBezTo>
                  <a:cubicBezTo>
                    <a:pt x="216669" y="993571"/>
                    <a:pt x="218669" y="992333"/>
                    <a:pt x="212573" y="988713"/>
                  </a:cubicBezTo>
                  <a:cubicBezTo>
                    <a:pt x="206858" y="988904"/>
                    <a:pt x="211620" y="999762"/>
                    <a:pt x="202953" y="994333"/>
                  </a:cubicBezTo>
                  <a:cubicBezTo>
                    <a:pt x="203905" y="999381"/>
                    <a:pt x="208763" y="997857"/>
                    <a:pt x="208001" y="1001000"/>
                  </a:cubicBezTo>
                  <a:cubicBezTo>
                    <a:pt x="209715" y="999762"/>
                    <a:pt x="211811" y="999191"/>
                    <a:pt x="214002" y="998810"/>
                  </a:cubicBezTo>
                  <a:cubicBezTo>
                    <a:pt x="212001" y="1001096"/>
                    <a:pt x="211525" y="1003763"/>
                    <a:pt x="210668" y="1005572"/>
                  </a:cubicBezTo>
                  <a:cubicBezTo>
                    <a:pt x="209049" y="1001477"/>
                    <a:pt x="202667" y="1004048"/>
                    <a:pt x="198666" y="1001858"/>
                  </a:cubicBezTo>
                  <a:cubicBezTo>
                    <a:pt x="197428" y="1007477"/>
                    <a:pt x="201333" y="1007954"/>
                    <a:pt x="205239" y="1008144"/>
                  </a:cubicBezTo>
                  <a:cubicBezTo>
                    <a:pt x="204953" y="1011954"/>
                    <a:pt x="206191" y="1014812"/>
                    <a:pt x="209334" y="1016431"/>
                  </a:cubicBezTo>
                  <a:cubicBezTo>
                    <a:pt x="209239" y="1009383"/>
                    <a:pt x="213335" y="1007001"/>
                    <a:pt x="217145" y="1004144"/>
                  </a:cubicBezTo>
                  <a:cubicBezTo>
                    <a:pt x="217431" y="1009573"/>
                    <a:pt x="226098" y="1008811"/>
                    <a:pt x="231337" y="1010621"/>
                  </a:cubicBezTo>
                  <a:cubicBezTo>
                    <a:pt x="232861" y="1009097"/>
                    <a:pt x="242672" y="1007573"/>
                    <a:pt x="237338" y="1004810"/>
                  </a:cubicBezTo>
                  <a:cubicBezTo>
                    <a:pt x="233433" y="1011478"/>
                    <a:pt x="228956" y="1004620"/>
                    <a:pt x="230099" y="1002715"/>
                  </a:cubicBezTo>
                  <a:cubicBezTo>
                    <a:pt x="229146" y="1005954"/>
                    <a:pt x="222384" y="1003382"/>
                    <a:pt x="218193" y="1003382"/>
                  </a:cubicBezTo>
                  <a:cubicBezTo>
                    <a:pt x="219050" y="1002620"/>
                    <a:pt x="219907" y="1001953"/>
                    <a:pt x="220574" y="1001000"/>
                  </a:cubicBezTo>
                  <a:cubicBezTo>
                    <a:pt x="218955" y="1000619"/>
                    <a:pt x="218383" y="999477"/>
                    <a:pt x="217526" y="998619"/>
                  </a:cubicBezTo>
                  <a:cubicBezTo>
                    <a:pt x="219812" y="998619"/>
                    <a:pt x="222193" y="998810"/>
                    <a:pt x="224574" y="999095"/>
                  </a:cubicBezTo>
                  <a:cubicBezTo>
                    <a:pt x="224479" y="999858"/>
                    <a:pt x="224574" y="1000524"/>
                    <a:pt x="224193" y="1001381"/>
                  </a:cubicBezTo>
                  <a:cubicBezTo>
                    <a:pt x="226575" y="1001762"/>
                    <a:pt x="227813" y="1000810"/>
                    <a:pt x="228956" y="999858"/>
                  </a:cubicBezTo>
                  <a:cubicBezTo>
                    <a:pt x="232956" y="1000619"/>
                    <a:pt x="236671" y="1001572"/>
                    <a:pt x="239433" y="1001762"/>
                  </a:cubicBezTo>
                  <a:cubicBezTo>
                    <a:pt x="238481" y="1001762"/>
                    <a:pt x="237719" y="1000619"/>
                    <a:pt x="239148" y="1000334"/>
                  </a:cubicBezTo>
                  <a:cubicBezTo>
                    <a:pt x="239338" y="1000334"/>
                    <a:pt x="239433" y="1000334"/>
                    <a:pt x="239624" y="1000334"/>
                  </a:cubicBezTo>
                  <a:cubicBezTo>
                    <a:pt x="240386" y="1000810"/>
                    <a:pt x="241053" y="1001286"/>
                    <a:pt x="241529" y="1001762"/>
                  </a:cubicBezTo>
                  <a:cubicBezTo>
                    <a:pt x="240481" y="1002810"/>
                    <a:pt x="238767" y="1003191"/>
                    <a:pt x="238100" y="1004715"/>
                  </a:cubicBezTo>
                  <a:cubicBezTo>
                    <a:pt x="240005" y="1004810"/>
                    <a:pt x="241529" y="1005954"/>
                    <a:pt x="242958" y="1007096"/>
                  </a:cubicBezTo>
                  <a:cubicBezTo>
                    <a:pt x="241910" y="1010335"/>
                    <a:pt x="238576" y="1013859"/>
                    <a:pt x="236385" y="1017383"/>
                  </a:cubicBezTo>
                  <a:cubicBezTo>
                    <a:pt x="238862" y="1018050"/>
                    <a:pt x="239719" y="1019860"/>
                    <a:pt x="243624" y="1019479"/>
                  </a:cubicBezTo>
                  <a:cubicBezTo>
                    <a:pt x="245244" y="1016526"/>
                    <a:pt x="246672" y="1013288"/>
                    <a:pt x="247530" y="1009954"/>
                  </a:cubicBezTo>
                  <a:cubicBezTo>
                    <a:pt x="248482" y="1009954"/>
                    <a:pt x="249339" y="1009383"/>
                    <a:pt x="250292" y="1007763"/>
                  </a:cubicBezTo>
                  <a:cubicBezTo>
                    <a:pt x="249530" y="1007573"/>
                    <a:pt x="248768" y="1007477"/>
                    <a:pt x="247911" y="1007382"/>
                  </a:cubicBezTo>
                  <a:cubicBezTo>
                    <a:pt x="248292" y="1005096"/>
                    <a:pt x="248196" y="1002810"/>
                    <a:pt x="247720" y="1000619"/>
                  </a:cubicBezTo>
                  <a:cubicBezTo>
                    <a:pt x="248958" y="999953"/>
                    <a:pt x="250482" y="999572"/>
                    <a:pt x="253149" y="1000334"/>
                  </a:cubicBezTo>
                  <a:cubicBezTo>
                    <a:pt x="253435" y="997667"/>
                    <a:pt x="254197" y="995666"/>
                    <a:pt x="255816" y="994523"/>
                  </a:cubicBezTo>
                  <a:cubicBezTo>
                    <a:pt x="250101" y="992523"/>
                    <a:pt x="248673" y="995190"/>
                    <a:pt x="246672" y="997190"/>
                  </a:cubicBezTo>
                  <a:cubicBezTo>
                    <a:pt x="246006" y="995571"/>
                    <a:pt x="245053" y="994047"/>
                    <a:pt x="243815" y="992523"/>
                  </a:cubicBezTo>
                  <a:cubicBezTo>
                    <a:pt x="245625" y="992618"/>
                    <a:pt x="246101" y="991380"/>
                    <a:pt x="247625" y="991190"/>
                  </a:cubicBezTo>
                  <a:cubicBezTo>
                    <a:pt x="250768" y="992999"/>
                    <a:pt x="253530" y="992999"/>
                    <a:pt x="256293" y="992523"/>
                  </a:cubicBezTo>
                  <a:cubicBezTo>
                    <a:pt x="258007" y="994714"/>
                    <a:pt x="260007" y="996714"/>
                    <a:pt x="260579" y="999667"/>
                  </a:cubicBezTo>
                  <a:cubicBezTo>
                    <a:pt x="258960" y="992618"/>
                    <a:pt x="267151" y="996429"/>
                    <a:pt x="267151" y="991190"/>
                  </a:cubicBezTo>
                  <a:cubicBezTo>
                    <a:pt x="266008" y="990713"/>
                    <a:pt x="264198" y="990713"/>
                    <a:pt x="262389" y="990618"/>
                  </a:cubicBezTo>
                  <a:cubicBezTo>
                    <a:pt x="263627" y="990142"/>
                    <a:pt x="264960" y="989761"/>
                    <a:pt x="266199" y="989475"/>
                  </a:cubicBezTo>
                  <a:cubicBezTo>
                    <a:pt x="264389" y="986999"/>
                    <a:pt x="273914" y="981474"/>
                    <a:pt x="278010" y="979283"/>
                  </a:cubicBezTo>
                  <a:cubicBezTo>
                    <a:pt x="273723" y="979474"/>
                    <a:pt x="276295" y="974521"/>
                    <a:pt x="272866" y="974140"/>
                  </a:cubicBezTo>
                  <a:cubicBezTo>
                    <a:pt x="272676" y="982331"/>
                    <a:pt x="253149" y="974616"/>
                    <a:pt x="259245" y="984046"/>
                  </a:cubicBezTo>
                  <a:cubicBezTo>
                    <a:pt x="259245" y="984046"/>
                    <a:pt x="259150" y="984046"/>
                    <a:pt x="259150" y="984141"/>
                  </a:cubicBezTo>
                  <a:cubicBezTo>
                    <a:pt x="255816" y="983665"/>
                    <a:pt x="255054" y="985570"/>
                    <a:pt x="251816" y="985189"/>
                  </a:cubicBezTo>
                  <a:cubicBezTo>
                    <a:pt x="252768" y="980236"/>
                    <a:pt x="255340" y="977188"/>
                    <a:pt x="258674" y="975092"/>
                  </a:cubicBezTo>
                  <a:cubicBezTo>
                    <a:pt x="258674" y="975473"/>
                    <a:pt x="258579" y="975759"/>
                    <a:pt x="258483" y="976235"/>
                  </a:cubicBezTo>
                  <a:cubicBezTo>
                    <a:pt x="262389" y="977188"/>
                    <a:pt x="264008" y="975473"/>
                    <a:pt x="264484" y="972425"/>
                  </a:cubicBezTo>
                  <a:cubicBezTo>
                    <a:pt x="269818" y="970711"/>
                    <a:pt x="275914" y="970139"/>
                    <a:pt x="280677" y="968425"/>
                  </a:cubicBezTo>
                  <a:cubicBezTo>
                    <a:pt x="281534" y="970806"/>
                    <a:pt x="277914" y="976331"/>
                    <a:pt x="281915" y="976426"/>
                  </a:cubicBezTo>
                  <a:cubicBezTo>
                    <a:pt x="286106" y="971092"/>
                    <a:pt x="288773" y="964139"/>
                    <a:pt x="295917" y="961758"/>
                  </a:cubicBezTo>
                  <a:cubicBezTo>
                    <a:pt x="297917" y="963186"/>
                    <a:pt x="300584" y="964043"/>
                    <a:pt x="304680" y="963948"/>
                  </a:cubicBezTo>
                  <a:cubicBezTo>
                    <a:pt x="304108" y="966044"/>
                    <a:pt x="303918" y="968235"/>
                    <a:pt x="304203" y="971283"/>
                  </a:cubicBezTo>
                  <a:cubicBezTo>
                    <a:pt x="301441" y="971092"/>
                    <a:pt x="299441" y="971759"/>
                    <a:pt x="298107" y="973092"/>
                  </a:cubicBezTo>
                  <a:cubicBezTo>
                    <a:pt x="291535" y="972997"/>
                    <a:pt x="289440" y="977474"/>
                    <a:pt x="287058" y="981569"/>
                  </a:cubicBezTo>
                  <a:cubicBezTo>
                    <a:pt x="292869" y="982427"/>
                    <a:pt x="295059" y="979664"/>
                    <a:pt x="296869" y="976521"/>
                  </a:cubicBezTo>
                  <a:cubicBezTo>
                    <a:pt x="304965" y="976902"/>
                    <a:pt x="300489" y="979474"/>
                    <a:pt x="302965" y="982903"/>
                  </a:cubicBezTo>
                  <a:cubicBezTo>
                    <a:pt x="300203" y="981284"/>
                    <a:pt x="297345" y="980903"/>
                    <a:pt x="296202" y="983856"/>
                  </a:cubicBezTo>
                  <a:cubicBezTo>
                    <a:pt x="298869" y="984332"/>
                    <a:pt x="302965" y="983760"/>
                    <a:pt x="303346" y="985951"/>
                  </a:cubicBezTo>
                  <a:cubicBezTo>
                    <a:pt x="303537" y="987856"/>
                    <a:pt x="302679" y="990428"/>
                    <a:pt x="304775" y="990809"/>
                  </a:cubicBezTo>
                  <a:cubicBezTo>
                    <a:pt x="305251" y="989570"/>
                    <a:pt x="306394" y="989094"/>
                    <a:pt x="308585" y="989475"/>
                  </a:cubicBezTo>
                  <a:cubicBezTo>
                    <a:pt x="308299" y="988237"/>
                    <a:pt x="307251" y="986713"/>
                    <a:pt x="305823" y="985284"/>
                  </a:cubicBezTo>
                  <a:cubicBezTo>
                    <a:pt x="311919" y="982236"/>
                    <a:pt x="308966" y="978140"/>
                    <a:pt x="307442" y="973187"/>
                  </a:cubicBezTo>
                  <a:cubicBezTo>
                    <a:pt x="311538" y="973568"/>
                    <a:pt x="312585" y="970425"/>
                    <a:pt x="313443" y="967091"/>
                  </a:cubicBezTo>
                  <a:cubicBezTo>
                    <a:pt x="314967" y="966710"/>
                    <a:pt x="317157" y="967282"/>
                    <a:pt x="319348" y="966710"/>
                  </a:cubicBezTo>
                  <a:cubicBezTo>
                    <a:pt x="319253" y="966806"/>
                    <a:pt x="319253" y="966901"/>
                    <a:pt x="319158" y="966901"/>
                  </a:cubicBezTo>
                  <a:cubicBezTo>
                    <a:pt x="319920" y="969092"/>
                    <a:pt x="325920" y="967949"/>
                    <a:pt x="325825" y="970806"/>
                  </a:cubicBezTo>
                  <a:cubicBezTo>
                    <a:pt x="323920" y="972330"/>
                    <a:pt x="323158" y="974521"/>
                    <a:pt x="323158" y="976331"/>
                  </a:cubicBezTo>
                  <a:cubicBezTo>
                    <a:pt x="322491" y="976331"/>
                    <a:pt x="321825" y="976235"/>
                    <a:pt x="321348" y="976331"/>
                  </a:cubicBezTo>
                  <a:cubicBezTo>
                    <a:pt x="319062" y="975092"/>
                    <a:pt x="321920" y="970520"/>
                    <a:pt x="318681" y="969854"/>
                  </a:cubicBezTo>
                  <a:cubicBezTo>
                    <a:pt x="314776" y="973187"/>
                    <a:pt x="309823" y="977283"/>
                    <a:pt x="315157" y="981760"/>
                  </a:cubicBezTo>
                  <a:cubicBezTo>
                    <a:pt x="312585" y="982998"/>
                    <a:pt x="308394" y="982331"/>
                    <a:pt x="307442" y="985379"/>
                  </a:cubicBezTo>
                  <a:cubicBezTo>
                    <a:pt x="317538" y="990618"/>
                    <a:pt x="297726" y="995762"/>
                    <a:pt x="307061" y="1000715"/>
                  </a:cubicBezTo>
                  <a:cubicBezTo>
                    <a:pt x="307537" y="992333"/>
                    <a:pt x="311061" y="991094"/>
                    <a:pt x="318777" y="994428"/>
                  </a:cubicBezTo>
                  <a:cubicBezTo>
                    <a:pt x="318872" y="987570"/>
                    <a:pt x="315729" y="983474"/>
                    <a:pt x="318967" y="978902"/>
                  </a:cubicBezTo>
                  <a:cubicBezTo>
                    <a:pt x="318586" y="981569"/>
                    <a:pt x="320396" y="985284"/>
                    <a:pt x="321539" y="986999"/>
                  </a:cubicBezTo>
                  <a:cubicBezTo>
                    <a:pt x="321729" y="986618"/>
                    <a:pt x="322110" y="986427"/>
                    <a:pt x="322396" y="986141"/>
                  </a:cubicBezTo>
                  <a:cubicBezTo>
                    <a:pt x="321634" y="988523"/>
                    <a:pt x="321539" y="991190"/>
                    <a:pt x="322301" y="994809"/>
                  </a:cubicBezTo>
                  <a:cubicBezTo>
                    <a:pt x="327540" y="996524"/>
                    <a:pt x="327825" y="992809"/>
                    <a:pt x="333159" y="994619"/>
                  </a:cubicBezTo>
                  <a:cubicBezTo>
                    <a:pt x="332778" y="996714"/>
                    <a:pt x="333540" y="998048"/>
                    <a:pt x="334302" y="999381"/>
                  </a:cubicBezTo>
                  <a:cubicBezTo>
                    <a:pt x="329064" y="1001762"/>
                    <a:pt x="317919" y="997476"/>
                    <a:pt x="317348" y="1005001"/>
                  </a:cubicBezTo>
                  <a:cubicBezTo>
                    <a:pt x="327635" y="1006430"/>
                    <a:pt x="315919" y="1007573"/>
                    <a:pt x="319824" y="1013002"/>
                  </a:cubicBezTo>
                  <a:cubicBezTo>
                    <a:pt x="323444" y="1015002"/>
                    <a:pt x="322682" y="1006239"/>
                    <a:pt x="327540" y="1009287"/>
                  </a:cubicBezTo>
                  <a:cubicBezTo>
                    <a:pt x="324777" y="1015574"/>
                    <a:pt x="318491" y="1017860"/>
                    <a:pt x="316300" y="1024813"/>
                  </a:cubicBezTo>
                  <a:cubicBezTo>
                    <a:pt x="314395" y="1024241"/>
                    <a:pt x="313824" y="1022813"/>
                    <a:pt x="313157" y="1021384"/>
                  </a:cubicBezTo>
                  <a:cubicBezTo>
                    <a:pt x="316300" y="1019955"/>
                    <a:pt x="320967" y="1012621"/>
                    <a:pt x="314681" y="1010811"/>
                  </a:cubicBezTo>
                  <a:cubicBezTo>
                    <a:pt x="313347" y="1017288"/>
                    <a:pt x="299822" y="1011287"/>
                    <a:pt x="304680" y="1005001"/>
                  </a:cubicBezTo>
                  <a:cubicBezTo>
                    <a:pt x="298869" y="1006144"/>
                    <a:pt x="292773" y="1006906"/>
                    <a:pt x="290964" y="1012526"/>
                  </a:cubicBezTo>
                  <a:cubicBezTo>
                    <a:pt x="292392" y="1014716"/>
                    <a:pt x="293250" y="1017479"/>
                    <a:pt x="295440" y="1019193"/>
                  </a:cubicBezTo>
                  <a:cubicBezTo>
                    <a:pt x="295726" y="1014812"/>
                    <a:pt x="296964" y="1011573"/>
                    <a:pt x="300298" y="1010621"/>
                  </a:cubicBezTo>
                  <a:cubicBezTo>
                    <a:pt x="303346" y="1011383"/>
                    <a:pt x="303918" y="1013669"/>
                    <a:pt x="302965" y="1017098"/>
                  </a:cubicBezTo>
                  <a:cubicBezTo>
                    <a:pt x="301251" y="1016907"/>
                    <a:pt x="300679" y="1018050"/>
                    <a:pt x="299155" y="1018145"/>
                  </a:cubicBezTo>
                  <a:cubicBezTo>
                    <a:pt x="298965" y="1016907"/>
                    <a:pt x="299536" y="1015097"/>
                    <a:pt x="297822" y="1014907"/>
                  </a:cubicBezTo>
                  <a:cubicBezTo>
                    <a:pt x="296393" y="1019479"/>
                    <a:pt x="300965" y="1020241"/>
                    <a:pt x="306013" y="1020527"/>
                  </a:cubicBezTo>
                  <a:cubicBezTo>
                    <a:pt x="306394" y="1016717"/>
                    <a:pt x="303251" y="1015383"/>
                    <a:pt x="308680" y="1014716"/>
                  </a:cubicBezTo>
                  <a:cubicBezTo>
                    <a:pt x="308585" y="1019765"/>
                    <a:pt x="307632" y="1024051"/>
                    <a:pt x="303632" y="1024813"/>
                  </a:cubicBezTo>
                  <a:cubicBezTo>
                    <a:pt x="307251" y="1026146"/>
                    <a:pt x="315538" y="1024432"/>
                    <a:pt x="315824" y="1027861"/>
                  </a:cubicBezTo>
                  <a:cubicBezTo>
                    <a:pt x="307823" y="1032433"/>
                    <a:pt x="302870" y="1029766"/>
                    <a:pt x="299727" y="1039767"/>
                  </a:cubicBezTo>
                  <a:cubicBezTo>
                    <a:pt x="302298" y="1040910"/>
                    <a:pt x="303918" y="1042529"/>
                    <a:pt x="306394" y="1043672"/>
                  </a:cubicBezTo>
                  <a:cubicBezTo>
                    <a:pt x="306585" y="1040339"/>
                    <a:pt x="308490" y="1039100"/>
                    <a:pt x="312395" y="1039767"/>
                  </a:cubicBezTo>
                  <a:cubicBezTo>
                    <a:pt x="309537" y="1046054"/>
                    <a:pt x="311252" y="1041577"/>
                    <a:pt x="313538" y="1044530"/>
                  </a:cubicBezTo>
                  <a:cubicBezTo>
                    <a:pt x="313062" y="1046911"/>
                    <a:pt x="308871" y="1045196"/>
                    <a:pt x="309347" y="1048625"/>
                  </a:cubicBezTo>
                  <a:cubicBezTo>
                    <a:pt x="314776" y="1049197"/>
                    <a:pt x="315824" y="1052626"/>
                    <a:pt x="319348" y="1054436"/>
                  </a:cubicBezTo>
                  <a:cubicBezTo>
                    <a:pt x="320301" y="1051388"/>
                    <a:pt x="322396" y="1049483"/>
                    <a:pt x="325349" y="1048530"/>
                  </a:cubicBezTo>
                  <a:cubicBezTo>
                    <a:pt x="325730" y="1050626"/>
                    <a:pt x="326111" y="1052626"/>
                    <a:pt x="327825" y="1053674"/>
                  </a:cubicBezTo>
                  <a:cubicBezTo>
                    <a:pt x="329349" y="1052626"/>
                    <a:pt x="329635" y="1051578"/>
                    <a:pt x="329445" y="1050721"/>
                  </a:cubicBezTo>
                  <a:cubicBezTo>
                    <a:pt x="329921" y="1051769"/>
                    <a:pt x="330492" y="1052721"/>
                    <a:pt x="330111" y="1054245"/>
                  </a:cubicBezTo>
                  <a:cubicBezTo>
                    <a:pt x="326778" y="1055293"/>
                    <a:pt x="324396" y="1057293"/>
                    <a:pt x="320586" y="1057674"/>
                  </a:cubicBezTo>
                  <a:cubicBezTo>
                    <a:pt x="316586" y="1054531"/>
                    <a:pt x="312681" y="1051292"/>
                    <a:pt x="306870" y="1052912"/>
                  </a:cubicBezTo>
                  <a:cubicBezTo>
                    <a:pt x="302584" y="1066533"/>
                    <a:pt x="292583" y="1076058"/>
                    <a:pt x="278676" y="1074057"/>
                  </a:cubicBezTo>
                  <a:cubicBezTo>
                    <a:pt x="279915" y="1071200"/>
                    <a:pt x="274962" y="1065771"/>
                    <a:pt x="274009" y="1068914"/>
                  </a:cubicBezTo>
                  <a:cubicBezTo>
                    <a:pt x="279534" y="1071390"/>
                    <a:pt x="269056" y="1070057"/>
                    <a:pt x="266770" y="1069485"/>
                  </a:cubicBezTo>
                  <a:cubicBezTo>
                    <a:pt x="268580" y="1078439"/>
                    <a:pt x="258674" y="1074534"/>
                    <a:pt x="254864" y="1077200"/>
                  </a:cubicBezTo>
                  <a:cubicBezTo>
                    <a:pt x="265627" y="1079391"/>
                    <a:pt x="268104" y="1094155"/>
                    <a:pt x="271914" y="1096250"/>
                  </a:cubicBezTo>
                  <a:cubicBezTo>
                    <a:pt x="273819" y="1091964"/>
                    <a:pt x="273914" y="1085583"/>
                    <a:pt x="278962" y="1084821"/>
                  </a:cubicBezTo>
                  <a:cubicBezTo>
                    <a:pt x="284201" y="1086344"/>
                    <a:pt x="287725" y="1089202"/>
                    <a:pt x="292488" y="1091107"/>
                  </a:cubicBezTo>
                  <a:cubicBezTo>
                    <a:pt x="292773" y="1088440"/>
                    <a:pt x="293535" y="1086440"/>
                    <a:pt x="295059" y="1085297"/>
                  </a:cubicBezTo>
                  <a:cubicBezTo>
                    <a:pt x="292488" y="1084725"/>
                    <a:pt x="288487" y="1085011"/>
                    <a:pt x="288201" y="1082915"/>
                  </a:cubicBezTo>
                  <a:cubicBezTo>
                    <a:pt x="289059" y="1078344"/>
                    <a:pt x="299631" y="1082439"/>
                    <a:pt x="300393" y="1085963"/>
                  </a:cubicBezTo>
                  <a:cubicBezTo>
                    <a:pt x="297631" y="1084916"/>
                    <a:pt x="296298" y="1093869"/>
                    <a:pt x="299346" y="1093488"/>
                  </a:cubicBezTo>
                  <a:cubicBezTo>
                    <a:pt x="301441" y="1089202"/>
                    <a:pt x="304965" y="1095108"/>
                    <a:pt x="308204" y="1094631"/>
                  </a:cubicBezTo>
                  <a:cubicBezTo>
                    <a:pt x="308299" y="1081296"/>
                    <a:pt x="316681" y="1095203"/>
                    <a:pt x="318777" y="1083677"/>
                  </a:cubicBezTo>
                  <a:cubicBezTo>
                    <a:pt x="321444" y="1084630"/>
                    <a:pt x="319634" y="1088631"/>
                    <a:pt x="325444" y="1087583"/>
                  </a:cubicBezTo>
                  <a:cubicBezTo>
                    <a:pt x="326682" y="1085583"/>
                    <a:pt x="326968" y="1083582"/>
                    <a:pt x="326873" y="1081773"/>
                  </a:cubicBezTo>
                  <a:cubicBezTo>
                    <a:pt x="327540" y="1082249"/>
                    <a:pt x="328302" y="1082725"/>
                    <a:pt x="328968" y="1083106"/>
                  </a:cubicBezTo>
                  <a:cubicBezTo>
                    <a:pt x="327921" y="1086154"/>
                    <a:pt x="327730" y="1089583"/>
                    <a:pt x="328016" y="1092726"/>
                  </a:cubicBezTo>
                  <a:cubicBezTo>
                    <a:pt x="327254" y="1094250"/>
                    <a:pt x="326682" y="1095012"/>
                    <a:pt x="328587" y="1095965"/>
                  </a:cubicBezTo>
                  <a:cubicBezTo>
                    <a:pt x="329064" y="1097870"/>
                    <a:pt x="329826" y="1099489"/>
                    <a:pt x="330778" y="1100632"/>
                  </a:cubicBezTo>
                  <a:cubicBezTo>
                    <a:pt x="333731" y="1097489"/>
                    <a:pt x="335350" y="1094631"/>
                    <a:pt x="338112" y="1099965"/>
                  </a:cubicBezTo>
                  <a:cubicBezTo>
                    <a:pt x="338493" y="1099108"/>
                    <a:pt x="338589" y="1098251"/>
                    <a:pt x="338493" y="1097489"/>
                  </a:cubicBezTo>
                  <a:cubicBezTo>
                    <a:pt x="340589" y="1098632"/>
                    <a:pt x="342494" y="1099298"/>
                    <a:pt x="343065" y="1097584"/>
                  </a:cubicBezTo>
                  <a:cubicBezTo>
                    <a:pt x="340494" y="1096060"/>
                    <a:pt x="337446" y="1094822"/>
                    <a:pt x="338017" y="1090917"/>
                  </a:cubicBezTo>
                  <a:cubicBezTo>
                    <a:pt x="337446" y="1090917"/>
                    <a:pt x="336969" y="1090821"/>
                    <a:pt x="336493" y="1090821"/>
                  </a:cubicBezTo>
                  <a:cubicBezTo>
                    <a:pt x="336779" y="1090155"/>
                    <a:pt x="337636" y="1089678"/>
                    <a:pt x="339636" y="1089392"/>
                  </a:cubicBezTo>
                  <a:cubicBezTo>
                    <a:pt x="339255" y="1091488"/>
                    <a:pt x="340017" y="1092821"/>
                    <a:pt x="340779" y="1094155"/>
                  </a:cubicBezTo>
                  <a:cubicBezTo>
                    <a:pt x="341827" y="1094060"/>
                    <a:pt x="342970" y="1093965"/>
                    <a:pt x="344113" y="1093869"/>
                  </a:cubicBezTo>
                  <a:cubicBezTo>
                    <a:pt x="344494" y="1095488"/>
                    <a:pt x="345256" y="1097013"/>
                    <a:pt x="346875" y="1097775"/>
                  </a:cubicBezTo>
                  <a:cubicBezTo>
                    <a:pt x="347447" y="1095012"/>
                    <a:pt x="350971" y="1096822"/>
                    <a:pt x="352971" y="1098441"/>
                  </a:cubicBezTo>
                  <a:cubicBezTo>
                    <a:pt x="352971" y="1098536"/>
                    <a:pt x="352876" y="1098536"/>
                    <a:pt x="352876" y="1098632"/>
                  </a:cubicBezTo>
                  <a:cubicBezTo>
                    <a:pt x="353543" y="1098822"/>
                    <a:pt x="353829" y="1099394"/>
                    <a:pt x="354114" y="1099965"/>
                  </a:cubicBezTo>
                  <a:cubicBezTo>
                    <a:pt x="350590" y="1100918"/>
                    <a:pt x="348971" y="1104823"/>
                    <a:pt x="353067" y="1105966"/>
                  </a:cubicBezTo>
                  <a:cubicBezTo>
                    <a:pt x="352590" y="1106823"/>
                    <a:pt x="352019" y="1107490"/>
                    <a:pt x="351638" y="1107681"/>
                  </a:cubicBezTo>
                  <a:cubicBezTo>
                    <a:pt x="354019" y="1108442"/>
                    <a:pt x="354686" y="1110252"/>
                    <a:pt x="358496" y="1110062"/>
                  </a:cubicBezTo>
                  <a:cubicBezTo>
                    <a:pt x="358210" y="1107109"/>
                    <a:pt x="356877" y="1103490"/>
                    <a:pt x="358782" y="1100918"/>
                  </a:cubicBezTo>
                  <a:cubicBezTo>
                    <a:pt x="360115" y="1100632"/>
                    <a:pt x="361544" y="1100442"/>
                    <a:pt x="362496" y="1099680"/>
                  </a:cubicBezTo>
                  <a:cubicBezTo>
                    <a:pt x="362782" y="1100251"/>
                    <a:pt x="362973" y="1100823"/>
                    <a:pt x="363354" y="1101394"/>
                  </a:cubicBezTo>
                  <a:cubicBezTo>
                    <a:pt x="365735" y="1099394"/>
                    <a:pt x="365830" y="1094822"/>
                    <a:pt x="371259" y="1096250"/>
                  </a:cubicBezTo>
                  <a:cubicBezTo>
                    <a:pt x="369164" y="1100156"/>
                    <a:pt x="368688" y="1102061"/>
                    <a:pt x="367926" y="1104061"/>
                  </a:cubicBezTo>
                  <a:cubicBezTo>
                    <a:pt x="365068" y="1104061"/>
                    <a:pt x="362306" y="1104728"/>
                    <a:pt x="361068" y="1106633"/>
                  </a:cubicBezTo>
                  <a:cubicBezTo>
                    <a:pt x="364497" y="1109490"/>
                    <a:pt x="364973" y="1109395"/>
                    <a:pt x="368688" y="1109109"/>
                  </a:cubicBezTo>
                  <a:cubicBezTo>
                    <a:pt x="369831" y="1110252"/>
                    <a:pt x="369450" y="1111776"/>
                    <a:pt x="372498" y="1113205"/>
                  </a:cubicBezTo>
                  <a:cubicBezTo>
                    <a:pt x="372593" y="1113205"/>
                    <a:pt x="372593" y="1113110"/>
                    <a:pt x="372688" y="1113110"/>
                  </a:cubicBezTo>
                  <a:cubicBezTo>
                    <a:pt x="374307" y="1113777"/>
                    <a:pt x="376784" y="1113872"/>
                    <a:pt x="377070" y="1115586"/>
                  </a:cubicBezTo>
                  <a:cubicBezTo>
                    <a:pt x="377165" y="1117206"/>
                    <a:pt x="368878" y="1118158"/>
                    <a:pt x="374879" y="1120158"/>
                  </a:cubicBezTo>
                  <a:cubicBezTo>
                    <a:pt x="380022" y="1116920"/>
                    <a:pt x="386785" y="1125207"/>
                    <a:pt x="392881" y="1126254"/>
                  </a:cubicBezTo>
                  <a:cubicBezTo>
                    <a:pt x="393453" y="1125588"/>
                    <a:pt x="393929" y="1124730"/>
                    <a:pt x="394310" y="1123968"/>
                  </a:cubicBezTo>
                  <a:cubicBezTo>
                    <a:pt x="398406" y="1127397"/>
                    <a:pt x="400311" y="1132065"/>
                    <a:pt x="404406" y="1135494"/>
                  </a:cubicBezTo>
                  <a:cubicBezTo>
                    <a:pt x="398501" y="1136160"/>
                    <a:pt x="394310" y="1138542"/>
                    <a:pt x="390595" y="1141399"/>
                  </a:cubicBezTo>
                  <a:cubicBezTo>
                    <a:pt x="390500" y="1141494"/>
                    <a:pt x="390214" y="1141494"/>
                    <a:pt x="390119" y="1141590"/>
                  </a:cubicBezTo>
                  <a:cubicBezTo>
                    <a:pt x="390214" y="1141590"/>
                    <a:pt x="390309" y="1141590"/>
                    <a:pt x="390405" y="1141590"/>
                  </a:cubicBezTo>
                  <a:cubicBezTo>
                    <a:pt x="386880" y="1144447"/>
                    <a:pt x="383737" y="1147781"/>
                    <a:pt x="380118" y="1150543"/>
                  </a:cubicBezTo>
                  <a:cubicBezTo>
                    <a:pt x="376879" y="1149876"/>
                    <a:pt x="376117" y="1147495"/>
                    <a:pt x="376879" y="1143971"/>
                  </a:cubicBezTo>
                  <a:cubicBezTo>
                    <a:pt x="379641" y="1143875"/>
                    <a:pt x="383642" y="1145019"/>
                    <a:pt x="384309" y="1142923"/>
                  </a:cubicBezTo>
                  <a:cubicBezTo>
                    <a:pt x="382880" y="1141018"/>
                    <a:pt x="379165" y="1139399"/>
                    <a:pt x="375450" y="1139113"/>
                  </a:cubicBezTo>
                  <a:cubicBezTo>
                    <a:pt x="375641" y="1137875"/>
                    <a:pt x="375927" y="1136541"/>
                    <a:pt x="376593" y="1135208"/>
                  </a:cubicBezTo>
                  <a:cubicBezTo>
                    <a:pt x="372974" y="1133779"/>
                    <a:pt x="372021" y="1135303"/>
                    <a:pt x="370116" y="1135684"/>
                  </a:cubicBezTo>
                  <a:cubicBezTo>
                    <a:pt x="365354" y="1129493"/>
                    <a:pt x="354210" y="1134350"/>
                    <a:pt x="347923" y="1135398"/>
                  </a:cubicBezTo>
                  <a:cubicBezTo>
                    <a:pt x="347923" y="1135494"/>
                    <a:pt x="347923" y="1135494"/>
                    <a:pt x="347923" y="1135589"/>
                  </a:cubicBezTo>
                  <a:cubicBezTo>
                    <a:pt x="346780" y="1135113"/>
                    <a:pt x="345828" y="1134446"/>
                    <a:pt x="346209" y="1132922"/>
                  </a:cubicBezTo>
                  <a:cubicBezTo>
                    <a:pt x="354972" y="1131874"/>
                    <a:pt x="340684" y="1122349"/>
                    <a:pt x="349923" y="1119492"/>
                  </a:cubicBezTo>
                  <a:cubicBezTo>
                    <a:pt x="346780" y="1119777"/>
                    <a:pt x="345732" y="1116729"/>
                    <a:pt x="344589" y="1118825"/>
                  </a:cubicBezTo>
                  <a:cubicBezTo>
                    <a:pt x="348780" y="1119396"/>
                    <a:pt x="343351" y="1122825"/>
                    <a:pt x="340589" y="1121396"/>
                  </a:cubicBezTo>
                  <a:cubicBezTo>
                    <a:pt x="340779" y="1118539"/>
                    <a:pt x="340113" y="1116158"/>
                    <a:pt x="337922" y="1114919"/>
                  </a:cubicBezTo>
                  <a:cubicBezTo>
                    <a:pt x="332016" y="1119968"/>
                    <a:pt x="330302" y="1110919"/>
                    <a:pt x="326016" y="1110348"/>
                  </a:cubicBezTo>
                  <a:cubicBezTo>
                    <a:pt x="330397" y="1118063"/>
                    <a:pt x="319348" y="1111586"/>
                    <a:pt x="319443" y="1118730"/>
                  </a:cubicBezTo>
                  <a:cubicBezTo>
                    <a:pt x="324682" y="1119873"/>
                    <a:pt x="333445" y="1118730"/>
                    <a:pt x="333159" y="1123492"/>
                  </a:cubicBezTo>
                  <a:cubicBezTo>
                    <a:pt x="333350" y="1127207"/>
                    <a:pt x="329445" y="1126350"/>
                    <a:pt x="330302" y="1130826"/>
                  </a:cubicBezTo>
                  <a:cubicBezTo>
                    <a:pt x="335731" y="1133398"/>
                    <a:pt x="332302" y="1126064"/>
                    <a:pt x="337827" y="1128636"/>
                  </a:cubicBezTo>
                  <a:cubicBezTo>
                    <a:pt x="337636" y="1130160"/>
                    <a:pt x="338970" y="1130636"/>
                    <a:pt x="339160" y="1131874"/>
                  </a:cubicBezTo>
                  <a:cubicBezTo>
                    <a:pt x="336588" y="1132446"/>
                    <a:pt x="338017" y="1137684"/>
                    <a:pt x="334779" y="1137494"/>
                  </a:cubicBezTo>
                  <a:cubicBezTo>
                    <a:pt x="332778" y="1131493"/>
                    <a:pt x="326301" y="1129207"/>
                    <a:pt x="317538" y="1132255"/>
                  </a:cubicBezTo>
                  <a:cubicBezTo>
                    <a:pt x="317729" y="1130731"/>
                    <a:pt x="318015" y="1129207"/>
                    <a:pt x="318205" y="1127683"/>
                  </a:cubicBezTo>
                  <a:cubicBezTo>
                    <a:pt x="310585" y="1126064"/>
                    <a:pt x="311728" y="1131588"/>
                    <a:pt x="305632" y="1127683"/>
                  </a:cubicBezTo>
                  <a:cubicBezTo>
                    <a:pt x="304108" y="1133684"/>
                    <a:pt x="315538" y="1131302"/>
                    <a:pt x="313157" y="1137875"/>
                  </a:cubicBezTo>
                  <a:cubicBezTo>
                    <a:pt x="306966" y="1136160"/>
                    <a:pt x="307156" y="1141685"/>
                    <a:pt x="306489" y="1146257"/>
                  </a:cubicBezTo>
                  <a:cubicBezTo>
                    <a:pt x="320015" y="1146161"/>
                    <a:pt x="328016" y="1140732"/>
                    <a:pt x="339446" y="1142637"/>
                  </a:cubicBezTo>
                  <a:cubicBezTo>
                    <a:pt x="339446" y="1144923"/>
                    <a:pt x="338017" y="1148162"/>
                    <a:pt x="340398" y="1148924"/>
                  </a:cubicBezTo>
                  <a:cubicBezTo>
                    <a:pt x="342970" y="1143780"/>
                    <a:pt x="343923" y="1146542"/>
                    <a:pt x="348114" y="1145304"/>
                  </a:cubicBezTo>
                  <a:cubicBezTo>
                    <a:pt x="347828" y="1142733"/>
                    <a:pt x="346209" y="1137303"/>
                    <a:pt x="348780" y="1138256"/>
                  </a:cubicBezTo>
                  <a:cubicBezTo>
                    <a:pt x="350685" y="1141590"/>
                    <a:pt x="356115" y="1142352"/>
                    <a:pt x="362115" y="1142637"/>
                  </a:cubicBezTo>
                  <a:cubicBezTo>
                    <a:pt x="359067" y="1144733"/>
                    <a:pt x="359544" y="1149495"/>
                    <a:pt x="365354" y="1149210"/>
                  </a:cubicBezTo>
                  <a:cubicBezTo>
                    <a:pt x="367068" y="1142542"/>
                    <a:pt x="362877" y="1140161"/>
                    <a:pt x="360782" y="1136256"/>
                  </a:cubicBezTo>
                  <a:cubicBezTo>
                    <a:pt x="362782" y="1136922"/>
                    <a:pt x="364973" y="1138256"/>
                    <a:pt x="366973" y="1138923"/>
                  </a:cubicBezTo>
                  <a:cubicBezTo>
                    <a:pt x="366973" y="1142923"/>
                    <a:pt x="370116" y="1144828"/>
                    <a:pt x="373164" y="1146923"/>
                  </a:cubicBezTo>
                  <a:cubicBezTo>
                    <a:pt x="369831" y="1146161"/>
                    <a:pt x="368973" y="1148162"/>
                    <a:pt x="365830" y="1147590"/>
                  </a:cubicBezTo>
                  <a:cubicBezTo>
                    <a:pt x="365735" y="1149019"/>
                    <a:pt x="365925" y="1150352"/>
                    <a:pt x="366306" y="1151496"/>
                  </a:cubicBezTo>
                  <a:cubicBezTo>
                    <a:pt x="364211" y="1152353"/>
                    <a:pt x="361734" y="1152924"/>
                    <a:pt x="357734" y="1151877"/>
                  </a:cubicBezTo>
                  <a:cubicBezTo>
                    <a:pt x="357162" y="1153972"/>
                    <a:pt x="357829" y="1155306"/>
                    <a:pt x="359067" y="1156353"/>
                  </a:cubicBezTo>
                  <a:cubicBezTo>
                    <a:pt x="358877" y="1166259"/>
                    <a:pt x="348114" y="1166355"/>
                    <a:pt x="337541" y="1168640"/>
                  </a:cubicBezTo>
                  <a:cubicBezTo>
                    <a:pt x="337827" y="1166640"/>
                    <a:pt x="334588" y="1166831"/>
                    <a:pt x="334398" y="1165211"/>
                  </a:cubicBezTo>
                  <a:cubicBezTo>
                    <a:pt x="342494" y="1166259"/>
                    <a:pt x="335255" y="1159877"/>
                    <a:pt x="337446" y="1156353"/>
                  </a:cubicBezTo>
                  <a:cubicBezTo>
                    <a:pt x="328111" y="1159973"/>
                    <a:pt x="332588" y="1159782"/>
                    <a:pt x="324873" y="1156353"/>
                  </a:cubicBezTo>
                  <a:cubicBezTo>
                    <a:pt x="323825" y="1161306"/>
                    <a:pt x="328492" y="1166164"/>
                    <a:pt x="332874" y="1163497"/>
                  </a:cubicBezTo>
                  <a:cubicBezTo>
                    <a:pt x="329254" y="1165402"/>
                    <a:pt x="334588" y="1169688"/>
                    <a:pt x="329826" y="1172355"/>
                  </a:cubicBezTo>
                  <a:cubicBezTo>
                    <a:pt x="333159" y="1173117"/>
                    <a:pt x="334017" y="1171117"/>
                    <a:pt x="337160" y="1171784"/>
                  </a:cubicBezTo>
                  <a:cubicBezTo>
                    <a:pt x="336207" y="1174641"/>
                    <a:pt x="339160" y="1175022"/>
                    <a:pt x="340113" y="1176737"/>
                  </a:cubicBezTo>
                  <a:cubicBezTo>
                    <a:pt x="336588" y="1176356"/>
                    <a:pt x="337255" y="1180547"/>
                    <a:pt x="332588" y="1178832"/>
                  </a:cubicBezTo>
                  <a:cubicBezTo>
                    <a:pt x="330873" y="1169879"/>
                    <a:pt x="331540" y="1178546"/>
                    <a:pt x="323730" y="1177689"/>
                  </a:cubicBezTo>
                  <a:cubicBezTo>
                    <a:pt x="325254" y="1173022"/>
                    <a:pt x="322396" y="1171212"/>
                    <a:pt x="319443" y="1169498"/>
                  </a:cubicBezTo>
                  <a:cubicBezTo>
                    <a:pt x="318872" y="1170641"/>
                    <a:pt x="317729" y="1171022"/>
                    <a:pt x="315633" y="1170546"/>
                  </a:cubicBezTo>
                  <a:cubicBezTo>
                    <a:pt x="312966" y="1177594"/>
                    <a:pt x="315062" y="1179118"/>
                    <a:pt x="308585" y="1181975"/>
                  </a:cubicBezTo>
                  <a:cubicBezTo>
                    <a:pt x="305823" y="1181499"/>
                    <a:pt x="307728" y="1177975"/>
                    <a:pt x="303727" y="1178261"/>
                  </a:cubicBezTo>
                  <a:cubicBezTo>
                    <a:pt x="303060" y="1180547"/>
                    <a:pt x="303537" y="1183881"/>
                    <a:pt x="301060" y="1184071"/>
                  </a:cubicBezTo>
                  <a:cubicBezTo>
                    <a:pt x="301346" y="1182071"/>
                    <a:pt x="298107" y="1182261"/>
                    <a:pt x="297917" y="1180642"/>
                  </a:cubicBezTo>
                  <a:cubicBezTo>
                    <a:pt x="303060" y="1177689"/>
                    <a:pt x="321348" y="1167021"/>
                    <a:pt x="305346" y="1166164"/>
                  </a:cubicBezTo>
                  <a:cubicBezTo>
                    <a:pt x="306775" y="1163211"/>
                    <a:pt x="311061" y="1163878"/>
                    <a:pt x="308013" y="1160354"/>
                  </a:cubicBezTo>
                  <a:cubicBezTo>
                    <a:pt x="305061" y="1159973"/>
                    <a:pt x="302108" y="1159592"/>
                    <a:pt x="299155" y="1159211"/>
                  </a:cubicBezTo>
                  <a:cubicBezTo>
                    <a:pt x="297917" y="1163116"/>
                    <a:pt x="297060" y="1167402"/>
                    <a:pt x="294107" y="1169402"/>
                  </a:cubicBezTo>
                  <a:cubicBezTo>
                    <a:pt x="290868" y="1160640"/>
                    <a:pt x="290487" y="1175689"/>
                    <a:pt x="281248" y="1170927"/>
                  </a:cubicBezTo>
                  <a:cubicBezTo>
                    <a:pt x="280867" y="1175308"/>
                    <a:pt x="282486" y="1178356"/>
                    <a:pt x="289249" y="1178070"/>
                  </a:cubicBezTo>
                  <a:cubicBezTo>
                    <a:pt x="290106" y="1175308"/>
                    <a:pt x="287725" y="1174451"/>
                    <a:pt x="288297" y="1171784"/>
                  </a:cubicBezTo>
                  <a:cubicBezTo>
                    <a:pt x="293154" y="1173689"/>
                    <a:pt x="293250" y="1170260"/>
                    <a:pt x="297345" y="1171403"/>
                  </a:cubicBezTo>
                  <a:cubicBezTo>
                    <a:pt x="298012" y="1176832"/>
                    <a:pt x="294488" y="1177499"/>
                    <a:pt x="292488" y="1180071"/>
                  </a:cubicBezTo>
                  <a:cubicBezTo>
                    <a:pt x="295917" y="1182452"/>
                    <a:pt x="301155" y="1183595"/>
                    <a:pt x="300298" y="1188738"/>
                  </a:cubicBezTo>
                  <a:cubicBezTo>
                    <a:pt x="297155" y="1185690"/>
                    <a:pt x="290964" y="1189977"/>
                    <a:pt x="288773" y="1193501"/>
                  </a:cubicBezTo>
                  <a:cubicBezTo>
                    <a:pt x="309633" y="1192644"/>
                    <a:pt x="297917" y="1206550"/>
                    <a:pt x="307442" y="1214265"/>
                  </a:cubicBezTo>
                  <a:cubicBezTo>
                    <a:pt x="302394" y="1213313"/>
                    <a:pt x="297822" y="1212836"/>
                    <a:pt x="297917" y="1217694"/>
                  </a:cubicBezTo>
                  <a:cubicBezTo>
                    <a:pt x="308871" y="1215218"/>
                    <a:pt x="295917" y="1223219"/>
                    <a:pt x="306585" y="1220361"/>
                  </a:cubicBezTo>
                  <a:cubicBezTo>
                    <a:pt x="304108" y="1227410"/>
                    <a:pt x="311442" y="1228172"/>
                    <a:pt x="309918" y="1234649"/>
                  </a:cubicBezTo>
                  <a:cubicBezTo>
                    <a:pt x="306680" y="1235125"/>
                    <a:pt x="299727" y="1231506"/>
                    <a:pt x="299060" y="1234839"/>
                  </a:cubicBezTo>
                  <a:cubicBezTo>
                    <a:pt x="302108" y="1238173"/>
                    <a:pt x="301346" y="1240459"/>
                    <a:pt x="299536" y="1244078"/>
                  </a:cubicBezTo>
                  <a:cubicBezTo>
                    <a:pt x="305823" y="1245507"/>
                    <a:pt x="310109" y="1245888"/>
                    <a:pt x="311728" y="1247127"/>
                  </a:cubicBezTo>
                  <a:cubicBezTo>
                    <a:pt x="309156" y="1248365"/>
                    <a:pt x="306013" y="1248936"/>
                    <a:pt x="304013" y="1250746"/>
                  </a:cubicBezTo>
                  <a:cubicBezTo>
                    <a:pt x="310204" y="1249317"/>
                    <a:pt x="312681" y="1252080"/>
                    <a:pt x="307156" y="1254270"/>
                  </a:cubicBezTo>
                  <a:cubicBezTo>
                    <a:pt x="315443" y="1249984"/>
                    <a:pt x="318205" y="1255699"/>
                    <a:pt x="317157" y="1260081"/>
                  </a:cubicBezTo>
                  <a:cubicBezTo>
                    <a:pt x="317919" y="1256270"/>
                    <a:pt x="324301" y="1257318"/>
                    <a:pt x="326206" y="1259699"/>
                  </a:cubicBezTo>
                  <a:cubicBezTo>
                    <a:pt x="329540" y="1253127"/>
                    <a:pt x="326682" y="1254937"/>
                    <a:pt x="323920" y="1250174"/>
                  </a:cubicBezTo>
                  <a:cubicBezTo>
                    <a:pt x="333540" y="1252746"/>
                    <a:pt x="337922" y="1249412"/>
                    <a:pt x="339351" y="1242840"/>
                  </a:cubicBezTo>
                  <a:cubicBezTo>
                    <a:pt x="339351" y="1239602"/>
                    <a:pt x="334969" y="1239126"/>
                    <a:pt x="335160" y="1235792"/>
                  </a:cubicBezTo>
                  <a:cubicBezTo>
                    <a:pt x="337160" y="1236935"/>
                    <a:pt x="340017" y="1237506"/>
                    <a:pt x="341637" y="1239030"/>
                  </a:cubicBezTo>
                  <a:cubicBezTo>
                    <a:pt x="341922" y="1241507"/>
                    <a:pt x="343637" y="1243031"/>
                    <a:pt x="342494" y="1246365"/>
                  </a:cubicBezTo>
                  <a:cubicBezTo>
                    <a:pt x="352590" y="1245984"/>
                    <a:pt x="345732" y="1249127"/>
                    <a:pt x="348876" y="1251794"/>
                  </a:cubicBezTo>
                  <a:cubicBezTo>
                    <a:pt x="348780" y="1247412"/>
                    <a:pt x="354972" y="1256366"/>
                    <a:pt x="356210" y="1251127"/>
                  </a:cubicBezTo>
                  <a:cubicBezTo>
                    <a:pt x="350971" y="1248651"/>
                    <a:pt x="351352" y="1242364"/>
                    <a:pt x="349066" y="1237887"/>
                  </a:cubicBezTo>
                  <a:cubicBezTo>
                    <a:pt x="350400" y="1237792"/>
                    <a:pt x="351257" y="1237697"/>
                    <a:pt x="351924" y="1237697"/>
                  </a:cubicBezTo>
                  <a:cubicBezTo>
                    <a:pt x="351638" y="1237887"/>
                    <a:pt x="351447" y="1238078"/>
                    <a:pt x="351066" y="1238268"/>
                  </a:cubicBezTo>
                  <a:cubicBezTo>
                    <a:pt x="352971" y="1237982"/>
                    <a:pt x="354210" y="1238268"/>
                    <a:pt x="355162" y="1238744"/>
                  </a:cubicBezTo>
                  <a:cubicBezTo>
                    <a:pt x="354019" y="1239507"/>
                    <a:pt x="352686" y="1240078"/>
                    <a:pt x="352114" y="1241507"/>
                  </a:cubicBezTo>
                  <a:cubicBezTo>
                    <a:pt x="355353" y="1241697"/>
                    <a:pt x="356019" y="1243507"/>
                    <a:pt x="354972" y="1246460"/>
                  </a:cubicBezTo>
                  <a:cubicBezTo>
                    <a:pt x="359925" y="1247412"/>
                    <a:pt x="360972" y="1240554"/>
                    <a:pt x="360115" y="1248651"/>
                  </a:cubicBezTo>
                  <a:cubicBezTo>
                    <a:pt x="366021" y="1250556"/>
                    <a:pt x="363830" y="1243412"/>
                    <a:pt x="368116" y="1243507"/>
                  </a:cubicBezTo>
                  <a:cubicBezTo>
                    <a:pt x="373355" y="1245984"/>
                    <a:pt x="366402" y="1248936"/>
                    <a:pt x="374022" y="1250365"/>
                  </a:cubicBezTo>
                  <a:cubicBezTo>
                    <a:pt x="373736" y="1254937"/>
                    <a:pt x="376308" y="1256080"/>
                    <a:pt x="369926" y="1258652"/>
                  </a:cubicBezTo>
                  <a:cubicBezTo>
                    <a:pt x="370783" y="1259033"/>
                    <a:pt x="371640" y="1259223"/>
                    <a:pt x="372498" y="1259509"/>
                  </a:cubicBezTo>
                  <a:cubicBezTo>
                    <a:pt x="369926" y="1262557"/>
                    <a:pt x="365640" y="1263890"/>
                    <a:pt x="356400" y="1262081"/>
                  </a:cubicBezTo>
                  <a:cubicBezTo>
                    <a:pt x="353448" y="1265605"/>
                    <a:pt x="362687" y="1267701"/>
                    <a:pt x="357258" y="1268367"/>
                  </a:cubicBezTo>
                  <a:cubicBezTo>
                    <a:pt x="357067" y="1265795"/>
                    <a:pt x="354114" y="1265034"/>
                    <a:pt x="351828" y="1263890"/>
                  </a:cubicBezTo>
                  <a:cubicBezTo>
                    <a:pt x="352876" y="1261605"/>
                    <a:pt x="353924" y="1259604"/>
                    <a:pt x="351447" y="1257318"/>
                  </a:cubicBezTo>
                  <a:cubicBezTo>
                    <a:pt x="346494" y="1256270"/>
                    <a:pt x="344399" y="1258176"/>
                    <a:pt x="342684" y="1260366"/>
                  </a:cubicBezTo>
                  <a:cubicBezTo>
                    <a:pt x="339351" y="1260176"/>
                    <a:pt x="336969" y="1259319"/>
                    <a:pt x="335255" y="1257985"/>
                  </a:cubicBezTo>
                  <a:cubicBezTo>
                    <a:pt x="335255" y="1267034"/>
                    <a:pt x="328968" y="1262462"/>
                    <a:pt x="321539" y="1265510"/>
                  </a:cubicBezTo>
                  <a:cubicBezTo>
                    <a:pt x="322015" y="1262938"/>
                    <a:pt x="320777" y="1261509"/>
                    <a:pt x="318681" y="1260557"/>
                  </a:cubicBezTo>
                  <a:cubicBezTo>
                    <a:pt x="319253" y="1266367"/>
                    <a:pt x="313347" y="1265034"/>
                    <a:pt x="310585" y="1267224"/>
                  </a:cubicBezTo>
                  <a:cubicBezTo>
                    <a:pt x="312490" y="1272082"/>
                    <a:pt x="310776" y="1276178"/>
                    <a:pt x="304013" y="1275606"/>
                  </a:cubicBezTo>
                  <a:cubicBezTo>
                    <a:pt x="304299" y="1272939"/>
                    <a:pt x="305061" y="1270939"/>
                    <a:pt x="306585" y="1269796"/>
                  </a:cubicBezTo>
                  <a:cubicBezTo>
                    <a:pt x="301155" y="1267224"/>
                    <a:pt x="304584" y="1274559"/>
                    <a:pt x="299060" y="1271987"/>
                  </a:cubicBezTo>
                  <a:cubicBezTo>
                    <a:pt x="299155" y="1266462"/>
                    <a:pt x="297345" y="1264367"/>
                    <a:pt x="300774" y="1259890"/>
                  </a:cubicBezTo>
                  <a:cubicBezTo>
                    <a:pt x="297631" y="1259604"/>
                    <a:pt x="295345" y="1258842"/>
                    <a:pt x="293916" y="1257509"/>
                  </a:cubicBezTo>
                  <a:cubicBezTo>
                    <a:pt x="293059" y="1264176"/>
                    <a:pt x="286868" y="1264843"/>
                    <a:pt x="284868" y="1270272"/>
                  </a:cubicBezTo>
                  <a:cubicBezTo>
                    <a:pt x="295440" y="1267129"/>
                    <a:pt x="290202" y="1279988"/>
                    <a:pt x="298203" y="1278083"/>
                  </a:cubicBezTo>
                  <a:cubicBezTo>
                    <a:pt x="294107" y="1281512"/>
                    <a:pt x="293059" y="1288179"/>
                    <a:pt x="298869" y="1285893"/>
                  </a:cubicBezTo>
                  <a:cubicBezTo>
                    <a:pt x="294774" y="1283417"/>
                    <a:pt x="301822" y="1278749"/>
                    <a:pt x="306775" y="1280750"/>
                  </a:cubicBezTo>
                  <a:cubicBezTo>
                    <a:pt x="305918" y="1283512"/>
                    <a:pt x="308299" y="1284274"/>
                    <a:pt x="307728" y="1287036"/>
                  </a:cubicBezTo>
                  <a:cubicBezTo>
                    <a:pt x="305442" y="1289989"/>
                    <a:pt x="299536" y="1293513"/>
                    <a:pt x="296488" y="1290275"/>
                  </a:cubicBezTo>
                  <a:cubicBezTo>
                    <a:pt x="299441" y="1299323"/>
                    <a:pt x="292107" y="1292085"/>
                    <a:pt x="288297" y="1296942"/>
                  </a:cubicBezTo>
                  <a:cubicBezTo>
                    <a:pt x="285439" y="1295132"/>
                    <a:pt x="285630" y="1290370"/>
                    <a:pt x="281629" y="1293037"/>
                  </a:cubicBezTo>
                  <a:cubicBezTo>
                    <a:pt x="280010" y="1298657"/>
                    <a:pt x="292773" y="1294942"/>
                    <a:pt x="287439" y="1302943"/>
                  </a:cubicBezTo>
                  <a:cubicBezTo>
                    <a:pt x="293250" y="1304181"/>
                    <a:pt x="298298" y="1304467"/>
                    <a:pt x="300298" y="1301419"/>
                  </a:cubicBezTo>
                  <a:cubicBezTo>
                    <a:pt x="302108" y="1304372"/>
                    <a:pt x="305156" y="1306467"/>
                    <a:pt x="306299" y="1309896"/>
                  </a:cubicBezTo>
                  <a:cubicBezTo>
                    <a:pt x="308775" y="1307991"/>
                    <a:pt x="312776" y="1307801"/>
                    <a:pt x="317348" y="1308182"/>
                  </a:cubicBezTo>
                  <a:cubicBezTo>
                    <a:pt x="316776" y="1312659"/>
                    <a:pt x="315824" y="1317326"/>
                    <a:pt x="321348" y="1317897"/>
                  </a:cubicBezTo>
                  <a:cubicBezTo>
                    <a:pt x="320491" y="1313992"/>
                    <a:pt x="319539" y="1308753"/>
                    <a:pt x="326206" y="1309230"/>
                  </a:cubicBezTo>
                  <a:cubicBezTo>
                    <a:pt x="331635" y="1312563"/>
                    <a:pt x="318491" y="1314278"/>
                    <a:pt x="327159" y="1315516"/>
                  </a:cubicBezTo>
                  <a:cubicBezTo>
                    <a:pt x="330492" y="1309325"/>
                    <a:pt x="339446" y="1310182"/>
                    <a:pt x="344208" y="1309991"/>
                  </a:cubicBezTo>
                  <a:cubicBezTo>
                    <a:pt x="346494" y="1305324"/>
                    <a:pt x="340017" y="1306277"/>
                    <a:pt x="339732" y="1303229"/>
                  </a:cubicBezTo>
                  <a:cubicBezTo>
                    <a:pt x="344304" y="1300371"/>
                    <a:pt x="344685" y="1302467"/>
                    <a:pt x="348971" y="1301324"/>
                  </a:cubicBezTo>
                  <a:cubicBezTo>
                    <a:pt x="349828" y="1296371"/>
                    <a:pt x="351162" y="1292180"/>
                    <a:pt x="354210" y="1289703"/>
                  </a:cubicBezTo>
                  <a:cubicBezTo>
                    <a:pt x="362877" y="1296085"/>
                    <a:pt x="357829" y="1286655"/>
                    <a:pt x="363925" y="1284750"/>
                  </a:cubicBezTo>
                  <a:cubicBezTo>
                    <a:pt x="368878" y="1287989"/>
                    <a:pt x="368402" y="1297037"/>
                    <a:pt x="365068" y="1301800"/>
                  </a:cubicBezTo>
                  <a:cubicBezTo>
                    <a:pt x="366402" y="1302276"/>
                    <a:pt x="368592" y="1302276"/>
                    <a:pt x="368402" y="1303800"/>
                  </a:cubicBezTo>
                  <a:cubicBezTo>
                    <a:pt x="359258" y="1303895"/>
                    <a:pt x="359353" y="1303419"/>
                    <a:pt x="354686" y="1299038"/>
                  </a:cubicBezTo>
                  <a:cubicBezTo>
                    <a:pt x="353162" y="1304277"/>
                    <a:pt x="347733" y="1305324"/>
                    <a:pt x="345828" y="1310277"/>
                  </a:cubicBezTo>
                  <a:cubicBezTo>
                    <a:pt x="355543" y="1310182"/>
                    <a:pt x="357162" y="1316945"/>
                    <a:pt x="361163" y="1316754"/>
                  </a:cubicBezTo>
                  <a:cubicBezTo>
                    <a:pt x="361163" y="1322660"/>
                    <a:pt x="359067" y="1326089"/>
                    <a:pt x="354305" y="1326660"/>
                  </a:cubicBezTo>
                  <a:cubicBezTo>
                    <a:pt x="345732" y="1324469"/>
                    <a:pt x="339065" y="1321040"/>
                    <a:pt x="330207" y="1319040"/>
                  </a:cubicBezTo>
                  <a:cubicBezTo>
                    <a:pt x="327063" y="1327041"/>
                    <a:pt x="339160" y="1325041"/>
                    <a:pt x="337350" y="1332185"/>
                  </a:cubicBezTo>
                  <a:cubicBezTo>
                    <a:pt x="325349" y="1327803"/>
                    <a:pt x="335826" y="1341995"/>
                    <a:pt x="323730" y="1339710"/>
                  </a:cubicBezTo>
                  <a:cubicBezTo>
                    <a:pt x="324777" y="1337233"/>
                    <a:pt x="322777" y="1331042"/>
                    <a:pt x="323634" y="1327422"/>
                  </a:cubicBezTo>
                  <a:cubicBezTo>
                    <a:pt x="318205" y="1325422"/>
                    <a:pt x="317824" y="1329137"/>
                    <a:pt x="314300" y="1329327"/>
                  </a:cubicBezTo>
                  <a:cubicBezTo>
                    <a:pt x="316395" y="1324279"/>
                    <a:pt x="313728" y="1321326"/>
                    <a:pt x="309633" y="1324089"/>
                  </a:cubicBezTo>
                  <a:cubicBezTo>
                    <a:pt x="308966" y="1321802"/>
                    <a:pt x="312871" y="1316564"/>
                    <a:pt x="308966" y="1316373"/>
                  </a:cubicBezTo>
                  <a:cubicBezTo>
                    <a:pt x="303632" y="1320469"/>
                    <a:pt x="300203" y="1328565"/>
                    <a:pt x="306585" y="1332947"/>
                  </a:cubicBezTo>
                  <a:cubicBezTo>
                    <a:pt x="299346" y="1330089"/>
                    <a:pt x="297536" y="1331709"/>
                    <a:pt x="293535" y="1335995"/>
                  </a:cubicBezTo>
                  <a:cubicBezTo>
                    <a:pt x="302203" y="1337995"/>
                    <a:pt x="299346" y="1346091"/>
                    <a:pt x="298869" y="1348949"/>
                  </a:cubicBezTo>
                  <a:cubicBezTo>
                    <a:pt x="299631" y="1341805"/>
                    <a:pt x="294393" y="1351520"/>
                    <a:pt x="288201" y="1347615"/>
                  </a:cubicBezTo>
                  <a:cubicBezTo>
                    <a:pt x="288297" y="1351235"/>
                    <a:pt x="287058" y="1353426"/>
                    <a:pt x="285344" y="1354949"/>
                  </a:cubicBezTo>
                  <a:cubicBezTo>
                    <a:pt x="290868" y="1354473"/>
                    <a:pt x="291535" y="1357331"/>
                    <a:pt x="295726" y="1357807"/>
                  </a:cubicBezTo>
                  <a:cubicBezTo>
                    <a:pt x="297060" y="1355235"/>
                    <a:pt x="297536" y="1351616"/>
                    <a:pt x="300298" y="1350663"/>
                  </a:cubicBezTo>
                  <a:cubicBezTo>
                    <a:pt x="303251" y="1351616"/>
                    <a:pt x="305156" y="1348949"/>
                    <a:pt x="305632" y="1351330"/>
                  </a:cubicBezTo>
                  <a:cubicBezTo>
                    <a:pt x="305823" y="1356855"/>
                    <a:pt x="298869" y="1354283"/>
                    <a:pt x="299060" y="1359712"/>
                  </a:cubicBezTo>
                  <a:cubicBezTo>
                    <a:pt x="300679" y="1361141"/>
                    <a:pt x="302203" y="1369332"/>
                    <a:pt x="305537" y="1365141"/>
                  </a:cubicBezTo>
                  <a:cubicBezTo>
                    <a:pt x="301822" y="1360855"/>
                    <a:pt x="308013" y="1352854"/>
                    <a:pt x="312776" y="1352187"/>
                  </a:cubicBezTo>
                  <a:cubicBezTo>
                    <a:pt x="311347" y="1359426"/>
                    <a:pt x="305823" y="1363332"/>
                    <a:pt x="308204" y="1371618"/>
                  </a:cubicBezTo>
                  <a:cubicBezTo>
                    <a:pt x="302870" y="1372666"/>
                    <a:pt x="295536" y="1370666"/>
                    <a:pt x="291630" y="1374190"/>
                  </a:cubicBezTo>
                  <a:cubicBezTo>
                    <a:pt x="292678" y="1374381"/>
                    <a:pt x="293726" y="1374666"/>
                    <a:pt x="293154" y="1375905"/>
                  </a:cubicBezTo>
                  <a:cubicBezTo>
                    <a:pt x="293154" y="1376857"/>
                    <a:pt x="293154" y="1377714"/>
                    <a:pt x="294678" y="1377619"/>
                  </a:cubicBezTo>
                  <a:cubicBezTo>
                    <a:pt x="297441" y="1375428"/>
                    <a:pt x="302870" y="1376190"/>
                    <a:pt x="305918" y="1374381"/>
                  </a:cubicBezTo>
                  <a:cubicBezTo>
                    <a:pt x="300012" y="1379334"/>
                    <a:pt x="308204" y="1377714"/>
                    <a:pt x="308775" y="1379429"/>
                  </a:cubicBezTo>
                  <a:cubicBezTo>
                    <a:pt x="305727" y="1391335"/>
                    <a:pt x="308871" y="1392573"/>
                    <a:pt x="307347" y="1402289"/>
                  </a:cubicBezTo>
                  <a:cubicBezTo>
                    <a:pt x="309347" y="1403336"/>
                    <a:pt x="311061" y="1404384"/>
                    <a:pt x="312204" y="1406003"/>
                  </a:cubicBezTo>
                  <a:cubicBezTo>
                    <a:pt x="301346" y="1404480"/>
                    <a:pt x="309823" y="1394002"/>
                    <a:pt x="300203" y="1401432"/>
                  </a:cubicBezTo>
                  <a:cubicBezTo>
                    <a:pt x="303727" y="1395050"/>
                    <a:pt x="301441" y="1392573"/>
                    <a:pt x="302584" y="1384763"/>
                  </a:cubicBezTo>
                  <a:cubicBezTo>
                    <a:pt x="296774" y="1385334"/>
                    <a:pt x="297441" y="1381715"/>
                    <a:pt x="294202" y="1380667"/>
                  </a:cubicBezTo>
                  <a:cubicBezTo>
                    <a:pt x="293154" y="1382477"/>
                    <a:pt x="291440" y="1383524"/>
                    <a:pt x="288487" y="1383048"/>
                  </a:cubicBezTo>
                  <a:cubicBezTo>
                    <a:pt x="289916" y="1390192"/>
                    <a:pt x="287630" y="1391621"/>
                    <a:pt x="280486" y="1388192"/>
                  </a:cubicBezTo>
                  <a:cubicBezTo>
                    <a:pt x="279248" y="1392097"/>
                    <a:pt x="274200" y="1391716"/>
                    <a:pt x="275438" y="1398288"/>
                  </a:cubicBezTo>
                  <a:cubicBezTo>
                    <a:pt x="277819" y="1398574"/>
                    <a:pt x="279153" y="1399527"/>
                    <a:pt x="280486" y="1400479"/>
                  </a:cubicBezTo>
                  <a:cubicBezTo>
                    <a:pt x="285915" y="1396002"/>
                    <a:pt x="289821" y="1389811"/>
                    <a:pt x="295250" y="1385430"/>
                  </a:cubicBezTo>
                  <a:cubicBezTo>
                    <a:pt x="298869" y="1387144"/>
                    <a:pt x="297155" y="1392383"/>
                    <a:pt x="299250" y="1395145"/>
                  </a:cubicBezTo>
                  <a:cubicBezTo>
                    <a:pt x="288487" y="1390573"/>
                    <a:pt x="293059" y="1409337"/>
                    <a:pt x="281820" y="1403718"/>
                  </a:cubicBezTo>
                  <a:cubicBezTo>
                    <a:pt x="285153" y="1406480"/>
                    <a:pt x="282391" y="1417052"/>
                    <a:pt x="276581" y="1415338"/>
                  </a:cubicBezTo>
                  <a:cubicBezTo>
                    <a:pt x="270866" y="1415433"/>
                    <a:pt x="276962" y="1407813"/>
                    <a:pt x="270390" y="1408385"/>
                  </a:cubicBezTo>
                  <a:cubicBezTo>
                    <a:pt x="271723" y="1413433"/>
                    <a:pt x="267151" y="1411719"/>
                    <a:pt x="266008" y="1414005"/>
                  </a:cubicBezTo>
                  <a:cubicBezTo>
                    <a:pt x="269056" y="1414481"/>
                    <a:pt x="268199" y="1424291"/>
                    <a:pt x="272485" y="1419434"/>
                  </a:cubicBezTo>
                  <a:cubicBezTo>
                    <a:pt x="271056" y="1419148"/>
                    <a:pt x="267818" y="1413814"/>
                    <a:pt x="271342" y="1414671"/>
                  </a:cubicBezTo>
                  <a:cubicBezTo>
                    <a:pt x="273723" y="1416957"/>
                    <a:pt x="276105" y="1425244"/>
                    <a:pt x="269818" y="1425244"/>
                  </a:cubicBezTo>
                  <a:cubicBezTo>
                    <a:pt x="270104" y="1423053"/>
                    <a:pt x="265913" y="1417052"/>
                    <a:pt x="263151" y="1421339"/>
                  </a:cubicBezTo>
                  <a:cubicBezTo>
                    <a:pt x="265246" y="1421815"/>
                    <a:pt x="267246" y="1422291"/>
                    <a:pt x="266294" y="1424863"/>
                  </a:cubicBezTo>
                  <a:cubicBezTo>
                    <a:pt x="262770" y="1424387"/>
                    <a:pt x="264675" y="1420482"/>
                    <a:pt x="259626" y="1420958"/>
                  </a:cubicBezTo>
                  <a:cubicBezTo>
                    <a:pt x="256388" y="1421529"/>
                    <a:pt x="258769" y="1428197"/>
                    <a:pt x="254959" y="1428102"/>
                  </a:cubicBezTo>
                  <a:cubicBezTo>
                    <a:pt x="252768" y="1424291"/>
                    <a:pt x="252197" y="1419339"/>
                    <a:pt x="250959" y="1414862"/>
                  </a:cubicBezTo>
                  <a:cubicBezTo>
                    <a:pt x="251530" y="1415148"/>
                    <a:pt x="252197" y="1415433"/>
                    <a:pt x="252864" y="1415719"/>
                  </a:cubicBezTo>
                  <a:cubicBezTo>
                    <a:pt x="252483" y="1414481"/>
                    <a:pt x="251911" y="1413433"/>
                    <a:pt x="251244" y="1412385"/>
                  </a:cubicBezTo>
                  <a:cubicBezTo>
                    <a:pt x="255054" y="1412957"/>
                    <a:pt x="253530" y="1407527"/>
                    <a:pt x="257721" y="1408480"/>
                  </a:cubicBezTo>
                  <a:cubicBezTo>
                    <a:pt x="259245" y="1409528"/>
                    <a:pt x="263341" y="1415528"/>
                    <a:pt x="264389" y="1412385"/>
                  </a:cubicBezTo>
                  <a:cubicBezTo>
                    <a:pt x="260484" y="1412195"/>
                    <a:pt x="264389" y="1406956"/>
                    <a:pt x="263722" y="1404670"/>
                  </a:cubicBezTo>
                  <a:cubicBezTo>
                    <a:pt x="261627" y="1400955"/>
                    <a:pt x="259150" y="1406003"/>
                    <a:pt x="258579" y="1402479"/>
                  </a:cubicBezTo>
                  <a:cubicBezTo>
                    <a:pt x="259150" y="1400765"/>
                    <a:pt x="261627" y="1401146"/>
                    <a:pt x="264103" y="1401622"/>
                  </a:cubicBezTo>
                  <a:cubicBezTo>
                    <a:pt x="266961" y="1394002"/>
                    <a:pt x="257912" y="1394193"/>
                    <a:pt x="256293" y="1392954"/>
                  </a:cubicBezTo>
                  <a:cubicBezTo>
                    <a:pt x="256674" y="1390478"/>
                    <a:pt x="261341" y="1392764"/>
                    <a:pt x="262008" y="1390573"/>
                  </a:cubicBezTo>
                  <a:cubicBezTo>
                    <a:pt x="260198" y="1386573"/>
                    <a:pt x="256293" y="1392669"/>
                    <a:pt x="255150" y="1388192"/>
                  </a:cubicBezTo>
                  <a:cubicBezTo>
                    <a:pt x="256197" y="1384668"/>
                    <a:pt x="263627" y="1388287"/>
                    <a:pt x="263151" y="1383048"/>
                  </a:cubicBezTo>
                  <a:cubicBezTo>
                    <a:pt x="257721" y="1380477"/>
                    <a:pt x="261055" y="1387811"/>
                    <a:pt x="255626" y="1385239"/>
                  </a:cubicBezTo>
                  <a:cubicBezTo>
                    <a:pt x="256007" y="1380953"/>
                    <a:pt x="249816" y="1378000"/>
                    <a:pt x="255340" y="1374476"/>
                  </a:cubicBezTo>
                  <a:cubicBezTo>
                    <a:pt x="248292" y="1373047"/>
                    <a:pt x="251340" y="1382858"/>
                    <a:pt x="243624" y="1380667"/>
                  </a:cubicBezTo>
                  <a:cubicBezTo>
                    <a:pt x="239433" y="1380667"/>
                    <a:pt x="242291" y="1376095"/>
                    <a:pt x="238957" y="1375523"/>
                  </a:cubicBezTo>
                  <a:cubicBezTo>
                    <a:pt x="238290" y="1378286"/>
                    <a:pt x="232766" y="1375714"/>
                    <a:pt x="231432" y="1377714"/>
                  </a:cubicBezTo>
                  <a:cubicBezTo>
                    <a:pt x="236195" y="1383524"/>
                    <a:pt x="230099" y="1382953"/>
                    <a:pt x="229432" y="1391240"/>
                  </a:cubicBezTo>
                  <a:cubicBezTo>
                    <a:pt x="224193" y="1389525"/>
                    <a:pt x="222765" y="1392002"/>
                    <a:pt x="218574" y="1391430"/>
                  </a:cubicBezTo>
                  <a:cubicBezTo>
                    <a:pt x="218955" y="1387430"/>
                    <a:pt x="220383" y="1384382"/>
                    <a:pt x="222669" y="1382382"/>
                  </a:cubicBezTo>
                  <a:cubicBezTo>
                    <a:pt x="226384" y="1384286"/>
                    <a:pt x="230099" y="1386001"/>
                    <a:pt x="231242" y="1381143"/>
                  </a:cubicBezTo>
                  <a:cubicBezTo>
                    <a:pt x="223622" y="1380762"/>
                    <a:pt x="224860" y="1375143"/>
                    <a:pt x="221241" y="1369713"/>
                  </a:cubicBezTo>
                  <a:cubicBezTo>
                    <a:pt x="221526" y="1368856"/>
                    <a:pt x="221812" y="1368094"/>
                    <a:pt x="222003" y="1367237"/>
                  </a:cubicBezTo>
                  <a:cubicBezTo>
                    <a:pt x="225527" y="1367713"/>
                    <a:pt x="223622" y="1371618"/>
                    <a:pt x="228670" y="1371142"/>
                  </a:cubicBezTo>
                  <a:cubicBezTo>
                    <a:pt x="228956" y="1367332"/>
                    <a:pt x="232099" y="1366761"/>
                    <a:pt x="233242" y="1363998"/>
                  </a:cubicBezTo>
                  <a:cubicBezTo>
                    <a:pt x="229623" y="1364094"/>
                    <a:pt x="228099" y="1362760"/>
                    <a:pt x="227432" y="1360950"/>
                  </a:cubicBezTo>
                  <a:cubicBezTo>
                    <a:pt x="228289" y="1358474"/>
                    <a:pt x="227527" y="1356759"/>
                    <a:pt x="227337" y="1355616"/>
                  </a:cubicBezTo>
                  <a:cubicBezTo>
                    <a:pt x="229623" y="1355997"/>
                    <a:pt x="231242" y="1355331"/>
                    <a:pt x="232671" y="1354759"/>
                  </a:cubicBezTo>
                  <a:cubicBezTo>
                    <a:pt x="231242" y="1358474"/>
                    <a:pt x="228861" y="1360284"/>
                    <a:pt x="235338" y="1361236"/>
                  </a:cubicBezTo>
                  <a:cubicBezTo>
                    <a:pt x="235623" y="1360665"/>
                    <a:pt x="235528" y="1360379"/>
                    <a:pt x="235719" y="1359902"/>
                  </a:cubicBezTo>
                  <a:cubicBezTo>
                    <a:pt x="239052" y="1361903"/>
                    <a:pt x="234099" y="1368951"/>
                    <a:pt x="237814" y="1365998"/>
                  </a:cubicBezTo>
                  <a:cubicBezTo>
                    <a:pt x="241434" y="1363427"/>
                    <a:pt x="236576" y="1361903"/>
                    <a:pt x="238481" y="1356569"/>
                  </a:cubicBezTo>
                  <a:cubicBezTo>
                    <a:pt x="237624" y="1356473"/>
                    <a:pt x="236766" y="1356473"/>
                    <a:pt x="236004" y="1356378"/>
                  </a:cubicBezTo>
                  <a:cubicBezTo>
                    <a:pt x="235338" y="1354187"/>
                    <a:pt x="233433" y="1352854"/>
                    <a:pt x="233337" y="1350282"/>
                  </a:cubicBezTo>
                  <a:cubicBezTo>
                    <a:pt x="236481" y="1353235"/>
                    <a:pt x="235623" y="1350377"/>
                    <a:pt x="240386" y="1351140"/>
                  </a:cubicBezTo>
                  <a:cubicBezTo>
                    <a:pt x="239243" y="1344948"/>
                    <a:pt x="247244" y="1341329"/>
                    <a:pt x="240386" y="1338852"/>
                  </a:cubicBezTo>
                  <a:cubicBezTo>
                    <a:pt x="239433" y="1345901"/>
                    <a:pt x="237433" y="1348473"/>
                    <a:pt x="232290" y="1347806"/>
                  </a:cubicBezTo>
                  <a:cubicBezTo>
                    <a:pt x="230766" y="1345139"/>
                    <a:pt x="227337" y="1345044"/>
                    <a:pt x="224003" y="1346186"/>
                  </a:cubicBezTo>
                  <a:cubicBezTo>
                    <a:pt x="228003" y="1343234"/>
                    <a:pt x="232956" y="1341805"/>
                    <a:pt x="231528" y="1337805"/>
                  </a:cubicBezTo>
                  <a:cubicBezTo>
                    <a:pt x="227051" y="1337328"/>
                    <a:pt x="223146" y="1338471"/>
                    <a:pt x="220098" y="1340090"/>
                  </a:cubicBezTo>
                  <a:cubicBezTo>
                    <a:pt x="217240" y="1337423"/>
                    <a:pt x="213525" y="1335328"/>
                    <a:pt x="208953" y="1333994"/>
                  </a:cubicBezTo>
                  <a:cubicBezTo>
                    <a:pt x="209715" y="1332756"/>
                    <a:pt x="210954" y="1331709"/>
                    <a:pt x="212668" y="1330851"/>
                  </a:cubicBezTo>
                  <a:cubicBezTo>
                    <a:pt x="209525" y="1328756"/>
                    <a:pt x="206953" y="1326279"/>
                    <a:pt x="202667" y="1325041"/>
                  </a:cubicBezTo>
                  <a:cubicBezTo>
                    <a:pt x="201429" y="1326851"/>
                    <a:pt x="200952" y="1329518"/>
                    <a:pt x="200381" y="1332090"/>
                  </a:cubicBezTo>
                  <a:cubicBezTo>
                    <a:pt x="198381" y="1331804"/>
                    <a:pt x="196380" y="1331423"/>
                    <a:pt x="194190" y="1331327"/>
                  </a:cubicBezTo>
                  <a:cubicBezTo>
                    <a:pt x="195047" y="1333994"/>
                    <a:pt x="197333" y="1335233"/>
                    <a:pt x="199047" y="1336376"/>
                  </a:cubicBezTo>
                  <a:cubicBezTo>
                    <a:pt x="198285" y="1337995"/>
                    <a:pt x="197142" y="1339233"/>
                    <a:pt x="195237" y="1339519"/>
                  </a:cubicBezTo>
                  <a:cubicBezTo>
                    <a:pt x="195428" y="1334090"/>
                    <a:pt x="190856" y="1335137"/>
                    <a:pt x="194761" y="1330185"/>
                  </a:cubicBezTo>
                  <a:cubicBezTo>
                    <a:pt x="192761" y="1329994"/>
                    <a:pt x="191618" y="1330375"/>
                    <a:pt x="190856" y="1331042"/>
                  </a:cubicBezTo>
                  <a:cubicBezTo>
                    <a:pt x="191332" y="1330280"/>
                    <a:pt x="191427" y="1329232"/>
                    <a:pt x="190761" y="1327898"/>
                  </a:cubicBezTo>
                  <a:cubicBezTo>
                    <a:pt x="189618" y="1327518"/>
                    <a:pt x="188856" y="1327613"/>
                    <a:pt x="188189" y="1327803"/>
                  </a:cubicBezTo>
                  <a:cubicBezTo>
                    <a:pt x="188189" y="1325041"/>
                    <a:pt x="192570" y="1326184"/>
                    <a:pt x="193999" y="1322374"/>
                  </a:cubicBezTo>
                  <a:cubicBezTo>
                    <a:pt x="190761" y="1319516"/>
                    <a:pt x="183998" y="1318850"/>
                    <a:pt x="182474" y="1314849"/>
                  </a:cubicBezTo>
                  <a:cubicBezTo>
                    <a:pt x="182283" y="1313420"/>
                    <a:pt x="182664" y="1312659"/>
                    <a:pt x="183331" y="1312182"/>
                  </a:cubicBezTo>
                  <a:cubicBezTo>
                    <a:pt x="183045" y="1313325"/>
                    <a:pt x="182855" y="1314944"/>
                    <a:pt x="186093" y="1316564"/>
                  </a:cubicBezTo>
                  <a:cubicBezTo>
                    <a:pt x="189332" y="1314182"/>
                    <a:pt x="187332" y="1312849"/>
                    <a:pt x="186855" y="1309801"/>
                  </a:cubicBezTo>
                  <a:cubicBezTo>
                    <a:pt x="187141" y="1309325"/>
                    <a:pt x="187332" y="1308658"/>
                    <a:pt x="187141" y="1307801"/>
                  </a:cubicBezTo>
                  <a:cubicBezTo>
                    <a:pt x="181426" y="1307801"/>
                    <a:pt x="187522" y="1300181"/>
                    <a:pt x="180950" y="1300848"/>
                  </a:cubicBezTo>
                  <a:cubicBezTo>
                    <a:pt x="181617" y="1304467"/>
                    <a:pt x="181140" y="1306944"/>
                    <a:pt x="179616" y="1308753"/>
                  </a:cubicBezTo>
                  <a:cubicBezTo>
                    <a:pt x="178664" y="1309039"/>
                    <a:pt x="177902" y="1309706"/>
                    <a:pt x="177616" y="1310658"/>
                  </a:cubicBezTo>
                  <a:cubicBezTo>
                    <a:pt x="176568" y="1311230"/>
                    <a:pt x="175425" y="1311801"/>
                    <a:pt x="173901" y="1312277"/>
                  </a:cubicBezTo>
                  <a:cubicBezTo>
                    <a:pt x="170187" y="1310373"/>
                    <a:pt x="160852" y="1304467"/>
                    <a:pt x="157995" y="1310277"/>
                  </a:cubicBezTo>
                  <a:cubicBezTo>
                    <a:pt x="163138" y="1312849"/>
                    <a:pt x="167615" y="1315897"/>
                    <a:pt x="173044" y="1318278"/>
                  </a:cubicBezTo>
                  <a:cubicBezTo>
                    <a:pt x="174854" y="1316278"/>
                    <a:pt x="175235" y="1312563"/>
                    <a:pt x="180759" y="1314659"/>
                  </a:cubicBezTo>
                  <a:cubicBezTo>
                    <a:pt x="181902" y="1321422"/>
                    <a:pt x="180950" y="1323707"/>
                    <a:pt x="186570" y="1328851"/>
                  </a:cubicBezTo>
                  <a:cubicBezTo>
                    <a:pt x="185903" y="1329518"/>
                    <a:pt x="185331" y="1330089"/>
                    <a:pt x="184379" y="1330470"/>
                  </a:cubicBezTo>
                  <a:cubicBezTo>
                    <a:pt x="183998" y="1329899"/>
                    <a:pt x="183426" y="1329327"/>
                    <a:pt x="182379" y="1328756"/>
                  </a:cubicBezTo>
                  <a:cubicBezTo>
                    <a:pt x="180474" y="1329232"/>
                    <a:pt x="177235" y="1327041"/>
                    <a:pt x="172187" y="1324374"/>
                  </a:cubicBezTo>
                  <a:cubicBezTo>
                    <a:pt x="172092" y="1329518"/>
                    <a:pt x="159519" y="1321993"/>
                    <a:pt x="157137" y="1328661"/>
                  </a:cubicBezTo>
                  <a:cubicBezTo>
                    <a:pt x="170187" y="1330375"/>
                    <a:pt x="173997" y="1341615"/>
                    <a:pt x="179331" y="1337614"/>
                  </a:cubicBezTo>
                  <a:cubicBezTo>
                    <a:pt x="179807" y="1343710"/>
                    <a:pt x="180093" y="1342377"/>
                    <a:pt x="177807" y="1348187"/>
                  </a:cubicBezTo>
                  <a:cubicBezTo>
                    <a:pt x="179616" y="1348377"/>
                    <a:pt x="181331" y="1348663"/>
                    <a:pt x="183141" y="1348853"/>
                  </a:cubicBezTo>
                  <a:cubicBezTo>
                    <a:pt x="180378" y="1342567"/>
                    <a:pt x="181140" y="1342567"/>
                    <a:pt x="186379" y="1338471"/>
                  </a:cubicBezTo>
                  <a:cubicBezTo>
                    <a:pt x="182093" y="1338281"/>
                    <a:pt x="181807" y="1337423"/>
                    <a:pt x="182474" y="1336185"/>
                  </a:cubicBezTo>
                  <a:cubicBezTo>
                    <a:pt x="183807" y="1337995"/>
                    <a:pt x="185712" y="1338852"/>
                    <a:pt x="186379" y="1337138"/>
                  </a:cubicBezTo>
                  <a:cubicBezTo>
                    <a:pt x="182188" y="1334376"/>
                    <a:pt x="187332" y="1334280"/>
                    <a:pt x="189903" y="1332185"/>
                  </a:cubicBezTo>
                  <a:cubicBezTo>
                    <a:pt x="188379" y="1335614"/>
                    <a:pt x="191427" y="1342567"/>
                    <a:pt x="185427" y="1344472"/>
                  </a:cubicBezTo>
                  <a:cubicBezTo>
                    <a:pt x="191046" y="1345520"/>
                    <a:pt x="193332" y="1342757"/>
                    <a:pt x="199809" y="1344758"/>
                  </a:cubicBezTo>
                  <a:cubicBezTo>
                    <a:pt x="199238" y="1347806"/>
                    <a:pt x="199619" y="1347806"/>
                    <a:pt x="200762" y="1347425"/>
                  </a:cubicBezTo>
                  <a:cubicBezTo>
                    <a:pt x="201429" y="1349139"/>
                    <a:pt x="203429" y="1349235"/>
                    <a:pt x="205524" y="1349139"/>
                  </a:cubicBezTo>
                  <a:cubicBezTo>
                    <a:pt x="205905" y="1350377"/>
                    <a:pt x="206191" y="1351616"/>
                    <a:pt x="206572" y="1352854"/>
                  </a:cubicBezTo>
                  <a:cubicBezTo>
                    <a:pt x="205620" y="1352759"/>
                    <a:pt x="204572" y="1352759"/>
                    <a:pt x="203619" y="1352664"/>
                  </a:cubicBezTo>
                  <a:cubicBezTo>
                    <a:pt x="205239" y="1355711"/>
                    <a:pt x="206286" y="1357426"/>
                    <a:pt x="208572" y="1358760"/>
                  </a:cubicBezTo>
                  <a:cubicBezTo>
                    <a:pt x="210382" y="1363522"/>
                    <a:pt x="212763" y="1367523"/>
                    <a:pt x="216097" y="1368285"/>
                  </a:cubicBezTo>
                  <a:cubicBezTo>
                    <a:pt x="216002" y="1368475"/>
                    <a:pt x="216002" y="1368570"/>
                    <a:pt x="216002" y="1368761"/>
                  </a:cubicBezTo>
                  <a:cubicBezTo>
                    <a:pt x="215145" y="1369904"/>
                    <a:pt x="213049" y="1369618"/>
                    <a:pt x="210763" y="1369237"/>
                  </a:cubicBezTo>
                  <a:cubicBezTo>
                    <a:pt x="215811" y="1379619"/>
                    <a:pt x="207810" y="1387049"/>
                    <a:pt x="204858" y="1397717"/>
                  </a:cubicBezTo>
                  <a:cubicBezTo>
                    <a:pt x="211144" y="1397717"/>
                    <a:pt x="210477" y="1402289"/>
                    <a:pt x="212859" y="1404861"/>
                  </a:cubicBezTo>
                  <a:cubicBezTo>
                    <a:pt x="218383" y="1401241"/>
                    <a:pt x="207525" y="1395526"/>
                    <a:pt x="216383" y="1392954"/>
                  </a:cubicBezTo>
                  <a:cubicBezTo>
                    <a:pt x="222860" y="1396193"/>
                    <a:pt x="212954" y="1400574"/>
                    <a:pt x="223050" y="1396860"/>
                  </a:cubicBezTo>
                  <a:cubicBezTo>
                    <a:pt x="221526" y="1403527"/>
                    <a:pt x="218288" y="1408385"/>
                    <a:pt x="216097" y="1414290"/>
                  </a:cubicBezTo>
                  <a:cubicBezTo>
                    <a:pt x="215049" y="1414100"/>
                    <a:pt x="213906" y="1413719"/>
                    <a:pt x="212192" y="1413147"/>
                  </a:cubicBezTo>
                  <a:cubicBezTo>
                    <a:pt x="208763" y="1414005"/>
                    <a:pt x="212192" y="1420862"/>
                    <a:pt x="214383" y="1420482"/>
                  </a:cubicBezTo>
                  <a:cubicBezTo>
                    <a:pt x="216478" y="1423911"/>
                    <a:pt x="218859" y="1419053"/>
                    <a:pt x="219431" y="1422577"/>
                  </a:cubicBezTo>
                  <a:cubicBezTo>
                    <a:pt x="217716" y="1428197"/>
                    <a:pt x="212478" y="1430007"/>
                    <a:pt x="210382" y="1435340"/>
                  </a:cubicBezTo>
                  <a:cubicBezTo>
                    <a:pt x="216383" y="1434102"/>
                    <a:pt x="219145" y="1429149"/>
                    <a:pt x="219526" y="1434960"/>
                  </a:cubicBezTo>
                  <a:cubicBezTo>
                    <a:pt x="221431" y="1432483"/>
                    <a:pt x="222003" y="1430292"/>
                    <a:pt x="222669" y="1428482"/>
                  </a:cubicBezTo>
                  <a:cubicBezTo>
                    <a:pt x="223431" y="1430673"/>
                    <a:pt x="224670" y="1432483"/>
                    <a:pt x="227337" y="1433245"/>
                  </a:cubicBezTo>
                  <a:cubicBezTo>
                    <a:pt x="228765" y="1430769"/>
                    <a:pt x="231813" y="1430007"/>
                    <a:pt x="234480" y="1428768"/>
                  </a:cubicBezTo>
                  <a:cubicBezTo>
                    <a:pt x="233718" y="1431626"/>
                    <a:pt x="233147" y="1434769"/>
                    <a:pt x="233528" y="1438198"/>
                  </a:cubicBezTo>
                  <a:cubicBezTo>
                    <a:pt x="239529" y="1441341"/>
                    <a:pt x="235338" y="1433150"/>
                    <a:pt x="239529" y="1434293"/>
                  </a:cubicBezTo>
                  <a:cubicBezTo>
                    <a:pt x="239243" y="1442961"/>
                    <a:pt x="249625" y="1435150"/>
                    <a:pt x="251054" y="1441913"/>
                  </a:cubicBezTo>
                  <a:cubicBezTo>
                    <a:pt x="253149" y="1437817"/>
                    <a:pt x="249149" y="1437627"/>
                    <a:pt x="250387" y="1434102"/>
                  </a:cubicBezTo>
                  <a:cubicBezTo>
                    <a:pt x="251054" y="1433912"/>
                    <a:pt x="251721" y="1433721"/>
                    <a:pt x="252292" y="1433626"/>
                  </a:cubicBezTo>
                  <a:cubicBezTo>
                    <a:pt x="252006" y="1434102"/>
                    <a:pt x="251435" y="1434388"/>
                    <a:pt x="251244" y="1434960"/>
                  </a:cubicBezTo>
                  <a:cubicBezTo>
                    <a:pt x="254007" y="1430387"/>
                    <a:pt x="266770" y="1435817"/>
                    <a:pt x="268199" y="1429911"/>
                  </a:cubicBezTo>
                  <a:cubicBezTo>
                    <a:pt x="267723" y="1429911"/>
                    <a:pt x="267151" y="1429911"/>
                    <a:pt x="266675" y="1429911"/>
                  </a:cubicBezTo>
                  <a:cubicBezTo>
                    <a:pt x="267532" y="1429244"/>
                    <a:pt x="268485" y="1428387"/>
                    <a:pt x="269342" y="1427244"/>
                  </a:cubicBezTo>
                  <a:cubicBezTo>
                    <a:pt x="271437" y="1427625"/>
                    <a:pt x="270866" y="1429721"/>
                    <a:pt x="272199" y="1430578"/>
                  </a:cubicBezTo>
                  <a:cubicBezTo>
                    <a:pt x="272009" y="1430959"/>
                    <a:pt x="271818" y="1431245"/>
                    <a:pt x="271723" y="1431721"/>
                  </a:cubicBezTo>
                  <a:cubicBezTo>
                    <a:pt x="274866" y="1432293"/>
                    <a:pt x="275819" y="1430673"/>
                    <a:pt x="278486" y="1430673"/>
                  </a:cubicBezTo>
                  <a:cubicBezTo>
                    <a:pt x="280486" y="1434483"/>
                    <a:pt x="284963" y="1436579"/>
                    <a:pt x="289249" y="1438865"/>
                  </a:cubicBezTo>
                  <a:cubicBezTo>
                    <a:pt x="289916" y="1436102"/>
                    <a:pt x="291154" y="1433912"/>
                    <a:pt x="293631" y="1433245"/>
                  </a:cubicBezTo>
                  <a:cubicBezTo>
                    <a:pt x="297060" y="1433912"/>
                    <a:pt x="301060" y="1441056"/>
                    <a:pt x="295917" y="1442770"/>
                  </a:cubicBezTo>
                  <a:cubicBezTo>
                    <a:pt x="292583" y="1442198"/>
                    <a:pt x="295345" y="1437627"/>
                    <a:pt x="291249" y="1437627"/>
                  </a:cubicBezTo>
                  <a:cubicBezTo>
                    <a:pt x="288582" y="1439246"/>
                    <a:pt x="288582" y="1443913"/>
                    <a:pt x="288011" y="1448009"/>
                  </a:cubicBezTo>
                  <a:cubicBezTo>
                    <a:pt x="292678" y="1449152"/>
                    <a:pt x="293440" y="1452771"/>
                    <a:pt x="294012" y="1456391"/>
                  </a:cubicBezTo>
                  <a:cubicBezTo>
                    <a:pt x="289440" y="1457724"/>
                    <a:pt x="271723" y="1461058"/>
                    <a:pt x="270771" y="1455057"/>
                  </a:cubicBezTo>
                  <a:cubicBezTo>
                    <a:pt x="267437" y="1454867"/>
                    <a:pt x="264770" y="1455343"/>
                    <a:pt x="263246" y="1457153"/>
                  </a:cubicBezTo>
                  <a:cubicBezTo>
                    <a:pt x="273247" y="1457534"/>
                    <a:pt x="273533" y="1464201"/>
                    <a:pt x="279915" y="1466964"/>
                  </a:cubicBezTo>
                  <a:cubicBezTo>
                    <a:pt x="282010" y="1465154"/>
                    <a:pt x="282391" y="1461534"/>
                    <a:pt x="286106" y="1461534"/>
                  </a:cubicBezTo>
                  <a:cubicBezTo>
                    <a:pt x="288582" y="1464582"/>
                    <a:pt x="300203" y="1466011"/>
                    <a:pt x="304489" y="1471536"/>
                  </a:cubicBezTo>
                  <a:cubicBezTo>
                    <a:pt x="302108" y="1471250"/>
                    <a:pt x="302489" y="1474012"/>
                    <a:pt x="300489" y="1474107"/>
                  </a:cubicBezTo>
                  <a:cubicBezTo>
                    <a:pt x="297536" y="1469631"/>
                    <a:pt x="291821" y="1470869"/>
                    <a:pt x="289440" y="1475822"/>
                  </a:cubicBezTo>
                  <a:cubicBezTo>
                    <a:pt x="293631" y="1478394"/>
                    <a:pt x="295821" y="1470488"/>
                    <a:pt x="296774" y="1475155"/>
                  </a:cubicBezTo>
                  <a:cubicBezTo>
                    <a:pt x="288582" y="1476869"/>
                    <a:pt x="294393" y="1484490"/>
                    <a:pt x="286392" y="1484585"/>
                  </a:cubicBezTo>
                  <a:cubicBezTo>
                    <a:pt x="291726" y="1486394"/>
                    <a:pt x="289630" y="1486109"/>
                    <a:pt x="295250" y="1485728"/>
                  </a:cubicBezTo>
                  <a:cubicBezTo>
                    <a:pt x="294869" y="1487823"/>
                    <a:pt x="295631" y="1489157"/>
                    <a:pt x="296393" y="1490490"/>
                  </a:cubicBezTo>
                  <a:cubicBezTo>
                    <a:pt x="288773" y="1489919"/>
                    <a:pt x="283820" y="1482680"/>
                    <a:pt x="278676" y="1488299"/>
                  </a:cubicBezTo>
                  <a:cubicBezTo>
                    <a:pt x="282963" y="1491728"/>
                    <a:pt x="274104" y="1495443"/>
                    <a:pt x="278676" y="1500587"/>
                  </a:cubicBezTo>
                  <a:cubicBezTo>
                    <a:pt x="280391" y="1499158"/>
                    <a:pt x="281058" y="1496586"/>
                    <a:pt x="283153" y="1495634"/>
                  </a:cubicBezTo>
                  <a:cubicBezTo>
                    <a:pt x="283820" y="1496777"/>
                    <a:pt x="284677" y="1497824"/>
                    <a:pt x="285820" y="1498682"/>
                  </a:cubicBezTo>
                  <a:cubicBezTo>
                    <a:pt x="285153" y="1502492"/>
                    <a:pt x="279629" y="1505921"/>
                    <a:pt x="284677" y="1509064"/>
                  </a:cubicBezTo>
                  <a:cubicBezTo>
                    <a:pt x="284868" y="1506302"/>
                    <a:pt x="286963" y="1505730"/>
                    <a:pt x="290392" y="1506683"/>
                  </a:cubicBezTo>
                  <a:cubicBezTo>
                    <a:pt x="291249" y="1504968"/>
                    <a:pt x="291726" y="1503635"/>
                    <a:pt x="292011" y="1502397"/>
                  </a:cubicBezTo>
                  <a:cubicBezTo>
                    <a:pt x="292107" y="1502492"/>
                    <a:pt x="292202" y="1502492"/>
                    <a:pt x="292297" y="1502587"/>
                  </a:cubicBezTo>
                  <a:cubicBezTo>
                    <a:pt x="292678" y="1501539"/>
                    <a:pt x="292583" y="1500968"/>
                    <a:pt x="292297" y="1500396"/>
                  </a:cubicBezTo>
                  <a:cubicBezTo>
                    <a:pt x="292488" y="1498586"/>
                    <a:pt x="292488" y="1496586"/>
                    <a:pt x="292488" y="1494015"/>
                  </a:cubicBezTo>
                  <a:cubicBezTo>
                    <a:pt x="292773" y="1493824"/>
                    <a:pt x="292964" y="1493634"/>
                    <a:pt x="293059" y="1493157"/>
                  </a:cubicBezTo>
                  <a:cubicBezTo>
                    <a:pt x="292869" y="1493062"/>
                    <a:pt x="292678" y="1493062"/>
                    <a:pt x="292583" y="1492967"/>
                  </a:cubicBezTo>
                  <a:cubicBezTo>
                    <a:pt x="292583" y="1492490"/>
                    <a:pt x="292583" y="1492110"/>
                    <a:pt x="292583" y="1491538"/>
                  </a:cubicBezTo>
                  <a:cubicBezTo>
                    <a:pt x="293345" y="1493824"/>
                    <a:pt x="299346" y="1492586"/>
                    <a:pt x="299250" y="1495443"/>
                  </a:cubicBezTo>
                  <a:cubicBezTo>
                    <a:pt x="300584" y="1499539"/>
                    <a:pt x="290868" y="1499730"/>
                    <a:pt x="296393" y="1502777"/>
                  </a:cubicBezTo>
                  <a:cubicBezTo>
                    <a:pt x="304203" y="1502777"/>
                    <a:pt x="305442" y="1495348"/>
                    <a:pt x="313633" y="1495634"/>
                  </a:cubicBezTo>
                  <a:cubicBezTo>
                    <a:pt x="313443" y="1496682"/>
                    <a:pt x="313919" y="1497253"/>
                    <a:pt x="314395" y="1497824"/>
                  </a:cubicBezTo>
                  <a:cubicBezTo>
                    <a:pt x="313919" y="1497824"/>
                    <a:pt x="313538" y="1497729"/>
                    <a:pt x="313062" y="1497729"/>
                  </a:cubicBezTo>
                  <a:cubicBezTo>
                    <a:pt x="312871" y="1499253"/>
                    <a:pt x="311442" y="1499634"/>
                    <a:pt x="311061" y="1500968"/>
                  </a:cubicBezTo>
                  <a:cubicBezTo>
                    <a:pt x="309347" y="1501539"/>
                    <a:pt x="307632" y="1502206"/>
                    <a:pt x="307061" y="1504016"/>
                  </a:cubicBezTo>
                  <a:cubicBezTo>
                    <a:pt x="320205" y="1503159"/>
                    <a:pt x="319824" y="1512017"/>
                    <a:pt x="325063" y="1513827"/>
                  </a:cubicBezTo>
                  <a:cubicBezTo>
                    <a:pt x="322301" y="1513827"/>
                    <a:pt x="324015" y="1517256"/>
                    <a:pt x="324777" y="1518494"/>
                  </a:cubicBezTo>
                  <a:cubicBezTo>
                    <a:pt x="321825" y="1515255"/>
                    <a:pt x="321444" y="1518970"/>
                    <a:pt x="315919" y="1517351"/>
                  </a:cubicBezTo>
                  <a:cubicBezTo>
                    <a:pt x="313824" y="1521447"/>
                    <a:pt x="317919" y="1521637"/>
                    <a:pt x="316586" y="1525161"/>
                  </a:cubicBezTo>
                  <a:cubicBezTo>
                    <a:pt x="314014" y="1524590"/>
                    <a:pt x="310014" y="1524876"/>
                    <a:pt x="309728" y="1522780"/>
                  </a:cubicBezTo>
                  <a:cubicBezTo>
                    <a:pt x="311157" y="1518970"/>
                    <a:pt x="300584" y="1512684"/>
                    <a:pt x="293535" y="1510016"/>
                  </a:cubicBezTo>
                  <a:cubicBezTo>
                    <a:pt x="290964" y="1515446"/>
                    <a:pt x="302489" y="1518684"/>
                    <a:pt x="295345" y="1522494"/>
                  </a:cubicBezTo>
                  <a:cubicBezTo>
                    <a:pt x="292583" y="1513922"/>
                    <a:pt x="293631" y="1524780"/>
                    <a:pt x="291345" y="1525066"/>
                  </a:cubicBezTo>
                  <a:cubicBezTo>
                    <a:pt x="286392" y="1525542"/>
                    <a:pt x="288201" y="1521637"/>
                    <a:pt x="284677" y="1521161"/>
                  </a:cubicBezTo>
                  <a:cubicBezTo>
                    <a:pt x="279248" y="1526209"/>
                    <a:pt x="268866" y="1525733"/>
                    <a:pt x="261912" y="1529066"/>
                  </a:cubicBezTo>
                  <a:cubicBezTo>
                    <a:pt x="264484" y="1522590"/>
                    <a:pt x="257150" y="1522590"/>
                    <a:pt x="253816" y="1520018"/>
                  </a:cubicBezTo>
                  <a:cubicBezTo>
                    <a:pt x="259150" y="1520589"/>
                    <a:pt x="269342" y="1519923"/>
                    <a:pt x="274390" y="1519923"/>
                  </a:cubicBezTo>
                  <a:cubicBezTo>
                    <a:pt x="266580" y="1512398"/>
                    <a:pt x="257436" y="1521161"/>
                    <a:pt x="248958" y="1514874"/>
                  </a:cubicBezTo>
                  <a:cubicBezTo>
                    <a:pt x="249625" y="1519065"/>
                    <a:pt x="247053" y="1520113"/>
                    <a:pt x="243815" y="1520399"/>
                  </a:cubicBezTo>
                  <a:cubicBezTo>
                    <a:pt x="242481" y="1520018"/>
                    <a:pt x="241148" y="1519637"/>
                    <a:pt x="239910" y="1519446"/>
                  </a:cubicBezTo>
                  <a:cubicBezTo>
                    <a:pt x="238576" y="1518113"/>
                    <a:pt x="237052" y="1516970"/>
                    <a:pt x="235338" y="1516017"/>
                  </a:cubicBezTo>
                  <a:cubicBezTo>
                    <a:pt x="235814" y="1514684"/>
                    <a:pt x="236862" y="1513445"/>
                    <a:pt x="238100" y="1512493"/>
                  </a:cubicBezTo>
                  <a:cubicBezTo>
                    <a:pt x="239529" y="1511160"/>
                    <a:pt x="241719" y="1510493"/>
                    <a:pt x="243910" y="1509921"/>
                  </a:cubicBezTo>
                  <a:cubicBezTo>
                    <a:pt x="244291" y="1509921"/>
                    <a:pt x="244577" y="1509921"/>
                    <a:pt x="244863" y="1509921"/>
                  </a:cubicBezTo>
                  <a:cubicBezTo>
                    <a:pt x="244767" y="1509826"/>
                    <a:pt x="244767" y="1509731"/>
                    <a:pt x="244767" y="1509636"/>
                  </a:cubicBezTo>
                  <a:cubicBezTo>
                    <a:pt x="247625" y="1508873"/>
                    <a:pt x="250387" y="1508016"/>
                    <a:pt x="251530" y="1505540"/>
                  </a:cubicBezTo>
                  <a:cubicBezTo>
                    <a:pt x="259055" y="1504968"/>
                    <a:pt x="257340" y="1511160"/>
                    <a:pt x="260103" y="1514112"/>
                  </a:cubicBezTo>
                  <a:cubicBezTo>
                    <a:pt x="261341" y="1511445"/>
                    <a:pt x="264103" y="1511064"/>
                    <a:pt x="266961" y="1511064"/>
                  </a:cubicBezTo>
                  <a:cubicBezTo>
                    <a:pt x="271342" y="1513255"/>
                    <a:pt x="278010" y="1514017"/>
                    <a:pt x="278391" y="1514112"/>
                  </a:cubicBezTo>
                  <a:cubicBezTo>
                    <a:pt x="277152" y="1512969"/>
                    <a:pt x="276105" y="1511731"/>
                    <a:pt x="274962" y="1510493"/>
                  </a:cubicBezTo>
                  <a:cubicBezTo>
                    <a:pt x="274962" y="1510493"/>
                    <a:pt x="275057" y="1510493"/>
                    <a:pt x="275057" y="1510398"/>
                  </a:cubicBezTo>
                  <a:cubicBezTo>
                    <a:pt x="274962" y="1510398"/>
                    <a:pt x="274866" y="1510302"/>
                    <a:pt x="274771" y="1510302"/>
                  </a:cubicBezTo>
                  <a:cubicBezTo>
                    <a:pt x="273057" y="1508683"/>
                    <a:pt x="270961" y="1507254"/>
                    <a:pt x="267818" y="1506587"/>
                  </a:cubicBezTo>
                  <a:cubicBezTo>
                    <a:pt x="264579" y="1503920"/>
                    <a:pt x="263151" y="1500682"/>
                    <a:pt x="261627" y="1497253"/>
                  </a:cubicBezTo>
                  <a:cubicBezTo>
                    <a:pt x="262008" y="1498015"/>
                    <a:pt x="262674" y="1498586"/>
                    <a:pt x="264389" y="1498491"/>
                  </a:cubicBezTo>
                  <a:cubicBezTo>
                    <a:pt x="264484" y="1491824"/>
                    <a:pt x="261627" y="1492205"/>
                    <a:pt x="258864" y="1491919"/>
                  </a:cubicBezTo>
                  <a:cubicBezTo>
                    <a:pt x="258293" y="1490966"/>
                    <a:pt x="257531" y="1490014"/>
                    <a:pt x="256769" y="1489061"/>
                  </a:cubicBezTo>
                  <a:cubicBezTo>
                    <a:pt x="257721" y="1488585"/>
                    <a:pt x="258007" y="1487919"/>
                    <a:pt x="258007" y="1487157"/>
                  </a:cubicBezTo>
                  <a:cubicBezTo>
                    <a:pt x="262293" y="1487347"/>
                    <a:pt x="264960" y="1486014"/>
                    <a:pt x="264294" y="1481251"/>
                  </a:cubicBezTo>
                  <a:cubicBezTo>
                    <a:pt x="262484" y="1480965"/>
                    <a:pt x="260579" y="1481441"/>
                    <a:pt x="258769" y="1482203"/>
                  </a:cubicBezTo>
                  <a:cubicBezTo>
                    <a:pt x="259055" y="1481823"/>
                    <a:pt x="259245" y="1481441"/>
                    <a:pt x="259626" y="1481061"/>
                  </a:cubicBezTo>
                  <a:cubicBezTo>
                    <a:pt x="258388" y="1480394"/>
                    <a:pt x="257531" y="1480013"/>
                    <a:pt x="256769" y="1479822"/>
                  </a:cubicBezTo>
                  <a:cubicBezTo>
                    <a:pt x="256102" y="1474679"/>
                    <a:pt x="256483" y="1472869"/>
                    <a:pt x="259722" y="1468392"/>
                  </a:cubicBezTo>
                  <a:cubicBezTo>
                    <a:pt x="256197" y="1465535"/>
                    <a:pt x="257340" y="1468392"/>
                    <a:pt x="252387" y="1467821"/>
                  </a:cubicBezTo>
                  <a:cubicBezTo>
                    <a:pt x="254102" y="1463058"/>
                    <a:pt x="247530" y="1464487"/>
                    <a:pt x="249244" y="1459724"/>
                  </a:cubicBezTo>
                  <a:cubicBezTo>
                    <a:pt x="254007" y="1458010"/>
                    <a:pt x="254483" y="1466392"/>
                    <a:pt x="256483" y="1461820"/>
                  </a:cubicBezTo>
                  <a:cubicBezTo>
                    <a:pt x="258674" y="1457153"/>
                    <a:pt x="250197" y="1449057"/>
                    <a:pt x="249339" y="1458105"/>
                  </a:cubicBezTo>
                  <a:cubicBezTo>
                    <a:pt x="248482" y="1458105"/>
                    <a:pt x="248196" y="1457915"/>
                    <a:pt x="247530" y="1457819"/>
                  </a:cubicBezTo>
                  <a:cubicBezTo>
                    <a:pt x="248196" y="1457153"/>
                    <a:pt x="248958" y="1456581"/>
                    <a:pt x="248863" y="1455152"/>
                  </a:cubicBezTo>
                  <a:cubicBezTo>
                    <a:pt x="247053" y="1454867"/>
                    <a:pt x="244958" y="1454581"/>
                    <a:pt x="244196" y="1453628"/>
                  </a:cubicBezTo>
                  <a:cubicBezTo>
                    <a:pt x="244196" y="1452962"/>
                    <a:pt x="244101" y="1452295"/>
                    <a:pt x="244196" y="1451533"/>
                  </a:cubicBezTo>
                  <a:cubicBezTo>
                    <a:pt x="246196" y="1452105"/>
                    <a:pt x="247720" y="1454581"/>
                    <a:pt x="249339" y="1452105"/>
                  </a:cubicBezTo>
                  <a:cubicBezTo>
                    <a:pt x="247149" y="1451247"/>
                    <a:pt x="245529" y="1450009"/>
                    <a:pt x="244482" y="1448485"/>
                  </a:cubicBezTo>
                  <a:cubicBezTo>
                    <a:pt x="244482" y="1448485"/>
                    <a:pt x="244482" y="1448390"/>
                    <a:pt x="244482" y="1448390"/>
                  </a:cubicBezTo>
                  <a:cubicBezTo>
                    <a:pt x="244482" y="1448390"/>
                    <a:pt x="244482" y="1448390"/>
                    <a:pt x="244386" y="1448390"/>
                  </a:cubicBezTo>
                  <a:cubicBezTo>
                    <a:pt x="243148" y="1446485"/>
                    <a:pt x="242767" y="1444008"/>
                    <a:pt x="243720" y="1440674"/>
                  </a:cubicBezTo>
                  <a:cubicBezTo>
                    <a:pt x="240672" y="1440198"/>
                    <a:pt x="238195" y="1440294"/>
                    <a:pt x="236385" y="1441341"/>
                  </a:cubicBezTo>
                  <a:cubicBezTo>
                    <a:pt x="237719" y="1444103"/>
                    <a:pt x="239148" y="1446961"/>
                    <a:pt x="240386" y="1449628"/>
                  </a:cubicBezTo>
                  <a:cubicBezTo>
                    <a:pt x="238576" y="1450581"/>
                    <a:pt x="236957" y="1451723"/>
                    <a:pt x="234861" y="1452390"/>
                  </a:cubicBezTo>
                  <a:cubicBezTo>
                    <a:pt x="238957" y="1452390"/>
                    <a:pt x="241053" y="1453819"/>
                    <a:pt x="242481" y="1455724"/>
                  </a:cubicBezTo>
                  <a:cubicBezTo>
                    <a:pt x="242767" y="1456867"/>
                    <a:pt x="242958" y="1458010"/>
                    <a:pt x="242862" y="1459058"/>
                  </a:cubicBezTo>
                  <a:cubicBezTo>
                    <a:pt x="243434" y="1459153"/>
                    <a:pt x="243910" y="1459248"/>
                    <a:pt x="244482" y="1459248"/>
                  </a:cubicBezTo>
                  <a:cubicBezTo>
                    <a:pt x="245529" y="1461248"/>
                    <a:pt x="246577" y="1463249"/>
                    <a:pt x="248768" y="1464487"/>
                  </a:cubicBezTo>
                  <a:cubicBezTo>
                    <a:pt x="244577" y="1467440"/>
                    <a:pt x="248673" y="1469535"/>
                    <a:pt x="250006" y="1472488"/>
                  </a:cubicBezTo>
                  <a:cubicBezTo>
                    <a:pt x="248673" y="1474012"/>
                    <a:pt x="247339" y="1474679"/>
                    <a:pt x="246101" y="1475155"/>
                  </a:cubicBezTo>
                  <a:cubicBezTo>
                    <a:pt x="244005" y="1472583"/>
                    <a:pt x="238862" y="1475822"/>
                    <a:pt x="233528" y="1474488"/>
                  </a:cubicBezTo>
                  <a:cubicBezTo>
                    <a:pt x="232480" y="1472678"/>
                    <a:pt x="230861" y="1471345"/>
                    <a:pt x="228099" y="1470869"/>
                  </a:cubicBezTo>
                  <a:cubicBezTo>
                    <a:pt x="226575" y="1475060"/>
                    <a:pt x="228861" y="1476584"/>
                    <a:pt x="230766" y="1478298"/>
                  </a:cubicBezTo>
                  <a:cubicBezTo>
                    <a:pt x="230766" y="1480298"/>
                    <a:pt x="231242" y="1482108"/>
                    <a:pt x="232671" y="1483156"/>
                  </a:cubicBezTo>
                  <a:cubicBezTo>
                    <a:pt x="232671" y="1483347"/>
                    <a:pt x="232671" y="1483537"/>
                    <a:pt x="232575" y="1483823"/>
                  </a:cubicBezTo>
                  <a:cubicBezTo>
                    <a:pt x="225813" y="1483061"/>
                    <a:pt x="217335" y="1475631"/>
                    <a:pt x="224098" y="1473822"/>
                  </a:cubicBezTo>
                  <a:cubicBezTo>
                    <a:pt x="219717" y="1472869"/>
                    <a:pt x="219907" y="1476393"/>
                    <a:pt x="214764" y="1474679"/>
                  </a:cubicBezTo>
                  <a:cubicBezTo>
                    <a:pt x="215430" y="1471726"/>
                    <a:pt x="212954" y="1471059"/>
                    <a:pt x="213430" y="1468297"/>
                  </a:cubicBezTo>
                  <a:cubicBezTo>
                    <a:pt x="217240" y="1469535"/>
                    <a:pt x="223050" y="1474488"/>
                    <a:pt x="224479" y="1469154"/>
                  </a:cubicBezTo>
                  <a:cubicBezTo>
                    <a:pt x="215049" y="1465059"/>
                    <a:pt x="222193" y="1459629"/>
                    <a:pt x="212573" y="1455724"/>
                  </a:cubicBezTo>
                  <a:cubicBezTo>
                    <a:pt x="213240" y="1459820"/>
                    <a:pt x="214573" y="1461439"/>
                    <a:pt x="210192" y="1463439"/>
                  </a:cubicBezTo>
                  <a:cubicBezTo>
                    <a:pt x="207620" y="1459058"/>
                    <a:pt x="204953" y="1459439"/>
                    <a:pt x="201524" y="1459248"/>
                  </a:cubicBezTo>
                  <a:cubicBezTo>
                    <a:pt x="201048" y="1459058"/>
                    <a:pt x="200667" y="1459058"/>
                    <a:pt x="200286" y="1459153"/>
                  </a:cubicBezTo>
                  <a:cubicBezTo>
                    <a:pt x="199143" y="1459058"/>
                    <a:pt x="197809" y="1458677"/>
                    <a:pt x="196380" y="1458105"/>
                  </a:cubicBezTo>
                  <a:cubicBezTo>
                    <a:pt x="196666" y="1455152"/>
                    <a:pt x="195809" y="1452962"/>
                    <a:pt x="191618" y="1452962"/>
                  </a:cubicBezTo>
                  <a:cubicBezTo>
                    <a:pt x="192380" y="1453819"/>
                    <a:pt x="192951" y="1455057"/>
                    <a:pt x="193237" y="1456391"/>
                  </a:cubicBezTo>
                  <a:cubicBezTo>
                    <a:pt x="192951" y="1456200"/>
                    <a:pt x="192666" y="1456105"/>
                    <a:pt x="192380" y="1455819"/>
                  </a:cubicBezTo>
                  <a:cubicBezTo>
                    <a:pt x="192285" y="1457724"/>
                    <a:pt x="192570" y="1459344"/>
                    <a:pt x="193142" y="1460868"/>
                  </a:cubicBezTo>
                  <a:cubicBezTo>
                    <a:pt x="192285" y="1463249"/>
                    <a:pt x="190189" y="1464392"/>
                    <a:pt x="186760" y="1461630"/>
                  </a:cubicBezTo>
                  <a:cubicBezTo>
                    <a:pt x="189522" y="1457915"/>
                    <a:pt x="185522" y="1454200"/>
                    <a:pt x="183331" y="1449533"/>
                  </a:cubicBezTo>
                  <a:cubicBezTo>
                    <a:pt x="183331" y="1449342"/>
                    <a:pt x="183236" y="1449152"/>
                    <a:pt x="183141" y="1448961"/>
                  </a:cubicBezTo>
                  <a:cubicBezTo>
                    <a:pt x="182093" y="1446580"/>
                    <a:pt x="181521" y="1444103"/>
                    <a:pt x="182569" y="1441056"/>
                  </a:cubicBezTo>
                  <a:cubicBezTo>
                    <a:pt x="177140" y="1441818"/>
                    <a:pt x="176949" y="1441722"/>
                    <a:pt x="171901" y="1439722"/>
                  </a:cubicBezTo>
                  <a:cubicBezTo>
                    <a:pt x="171901" y="1443818"/>
                    <a:pt x="167615" y="1443151"/>
                    <a:pt x="164186" y="1443341"/>
                  </a:cubicBezTo>
                  <a:cubicBezTo>
                    <a:pt x="167043" y="1454105"/>
                    <a:pt x="149803" y="1451723"/>
                    <a:pt x="154756" y="1459058"/>
                  </a:cubicBezTo>
                  <a:cubicBezTo>
                    <a:pt x="157233" y="1451152"/>
                    <a:pt x="167234" y="1459344"/>
                    <a:pt x="169329" y="1457819"/>
                  </a:cubicBezTo>
                  <a:cubicBezTo>
                    <a:pt x="165900" y="1453152"/>
                    <a:pt x="168758" y="1451533"/>
                    <a:pt x="169044" y="1447056"/>
                  </a:cubicBezTo>
                  <a:cubicBezTo>
                    <a:pt x="170091" y="1451628"/>
                    <a:pt x="174759" y="1448771"/>
                    <a:pt x="175711" y="1450961"/>
                  </a:cubicBezTo>
                  <a:cubicBezTo>
                    <a:pt x="174473" y="1450961"/>
                    <a:pt x="173901" y="1451247"/>
                    <a:pt x="173520" y="1451723"/>
                  </a:cubicBezTo>
                  <a:cubicBezTo>
                    <a:pt x="172949" y="1451914"/>
                    <a:pt x="172377" y="1452105"/>
                    <a:pt x="172282" y="1452771"/>
                  </a:cubicBezTo>
                  <a:cubicBezTo>
                    <a:pt x="172663" y="1452771"/>
                    <a:pt x="172854" y="1453057"/>
                    <a:pt x="173139" y="1453152"/>
                  </a:cubicBezTo>
                  <a:cubicBezTo>
                    <a:pt x="173520" y="1456200"/>
                    <a:pt x="177521" y="1461534"/>
                    <a:pt x="168663" y="1462391"/>
                  </a:cubicBezTo>
                  <a:cubicBezTo>
                    <a:pt x="165805" y="1466964"/>
                    <a:pt x="174187" y="1464201"/>
                    <a:pt x="171330" y="1468869"/>
                  </a:cubicBezTo>
                  <a:cubicBezTo>
                    <a:pt x="168472" y="1470297"/>
                    <a:pt x="167710" y="1474298"/>
                    <a:pt x="164948" y="1475727"/>
                  </a:cubicBezTo>
                  <a:cubicBezTo>
                    <a:pt x="161709" y="1475060"/>
                    <a:pt x="164662" y="1470488"/>
                    <a:pt x="162281" y="1469249"/>
                  </a:cubicBezTo>
                  <a:cubicBezTo>
                    <a:pt x="157328" y="1469535"/>
                    <a:pt x="153613" y="1471250"/>
                    <a:pt x="150756" y="1473917"/>
                  </a:cubicBezTo>
                  <a:cubicBezTo>
                    <a:pt x="153708" y="1474298"/>
                    <a:pt x="151137" y="1478298"/>
                    <a:pt x="153613" y="1478870"/>
                  </a:cubicBezTo>
                  <a:cubicBezTo>
                    <a:pt x="153899" y="1476869"/>
                    <a:pt x="158757" y="1477536"/>
                    <a:pt x="158947" y="1479536"/>
                  </a:cubicBezTo>
                  <a:cubicBezTo>
                    <a:pt x="157423" y="1483251"/>
                    <a:pt x="147898" y="1488109"/>
                    <a:pt x="155423" y="1491443"/>
                  </a:cubicBezTo>
                  <a:cubicBezTo>
                    <a:pt x="155613" y="1488681"/>
                    <a:pt x="157709" y="1488109"/>
                    <a:pt x="161138" y="1489061"/>
                  </a:cubicBezTo>
                  <a:cubicBezTo>
                    <a:pt x="162376" y="1486966"/>
                    <a:pt x="160185" y="1480965"/>
                    <a:pt x="163995" y="1481727"/>
                  </a:cubicBezTo>
                  <a:cubicBezTo>
                    <a:pt x="170853" y="1482299"/>
                    <a:pt x="166758" y="1490014"/>
                    <a:pt x="173520" y="1490586"/>
                  </a:cubicBezTo>
                  <a:cubicBezTo>
                    <a:pt x="175806" y="1485918"/>
                    <a:pt x="169329" y="1486871"/>
                    <a:pt x="169044" y="1483918"/>
                  </a:cubicBezTo>
                  <a:cubicBezTo>
                    <a:pt x="171711" y="1482299"/>
                    <a:pt x="173139" y="1479822"/>
                    <a:pt x="176378" y="1483251"/>
                  </a:cubicBezTo>
                  <a:cubicBezTo>
                    <a:pt x="175997" y="1477251"/>
                    <a:pt x="177140" y="1477822"/>
                    <a:pt x="175902" y="1473917"/>
                  </a:cubicBezTo>
                  <a:cubicBezTo>
                    <a:pt x="176664" y="1473631"/>
                    <a:pt x="177330" y="1473631"/>
                    <a:pt x="178092" y="1473536"/>
                  </a:cubicBezTo>
                  <a:cubicBezTo>
                    <a:pt x="187236" y="1474202"/>
                    <a:pt x="184569" y="1479156"/>
                    <a:pt x="182760" y="1484966"/>
                  </a:cubicBezTo>
                  <a:cubicBezTo>
                    <a:pt x="187522" y="1484680"/>
                    <a:pt x="188379" y="1480489"/>
                    <a:pt x="190665" y="1477632"/>
                  </a:cubicBezTo>
                  <a:cubicBezTo>
                    <a:pt x="189046" y="1476965"/>
                    <a:pt x="187046" y="1474965"/>
                    <a:pt x="184760" y="1473536"/>
                  </a:cubicBezTo>
                  <a:cubicBezTo>
                    <a:pt x="184760" y="1473440"/>
                    <a:pt x="184855" y="1473536"/>
                    <a:pt x="184950" y="1473440"/>
                  </a:cubicBezTo>
                  <a:cubicBezTo>
                    <a:pt x="182664" y="1473155"/>
                    <a:pt x="183331" y="1468964"/>
                    <a:pt x="185617" y="1468869"/>
                  </a:cubicBezTo>
                  <a:cubicBezTo>
                    <a:pt x="185522" y="1476489"/>
                    <a:pt x="186760" y="1467440"/>
                    <a:pt x="189332" y="1467821"/>
                  </a:cubicBezTo>
                  <a:cubicBezTo>
                    <a:pt x="194475" y="1469249"/>
                    <a:pt x="195428" y="1468964"/>
                    <a:pt x="197428" y="1469726"/>
                  </a:cubicBezTo>
                  <a:cubicBezTo>
                    <a:pt x="197809" y="1470393"/>
                    <a:pt x="198190" y="1471059"/>
                    <a:pt x="198381" y="1471916"/>
                  </a:cubicBezTo>
                  <a:cubicBezTo>
                    <a:pt x="196190" y="1472012"/>
                    <a:pt x="193142" y="1471250"/>
                    <a:pt x="192761" y="1473060"/>
                  </a:cubicBezTo>
                  <a:cubicBezTo>
                    <a:pt x="193809" y="1474774"/>
                    <a:pt x="194380" y="1476965"/>
                    <a:pt x="194952" y="1478965"/>
                  </a:cubicBezTo>
                  <a:cubicBezTo>
                    <a:pt x="194952" y="1479156"/>
                    <a:pt x="194856" y="1479156"/>
                    <a:pt x="194856" y="1479346"/>
                  </a:cubicBezTo>
                  <a:cubicBezTo>
                    <a:pt x="194952" y="1479346"/>
                    <a:pt x="195047" y="1479346"/>
                    <a:pt x="195142" y="1479346"/>
                  </a:cubicBezTo>
                  <a:cubicBezTo>
                    <a:pt x="195618" y="1481061"/>
                    <a:pt x="196285" y="1482680"/>
                    <a:pt x="197238" y="1483918"/>
                  </a:cubicBezTo>
                  <a:cubicBezTo>
                    <a:pt x="196380" y="1483823"/>
                    <a:pt x="195523" y="1483823"/>
                    <a:pt x="194666" y="1483727"/>
                  </a:cubicBezTo>
                  <a:cubicBezTo>
                    <a:pt x="193332" y="1483156"/>
                    <a:pt x="192380" y="1482299"/>
                    <a:pt x="190284" y="1482203"/>
                  </a:cubicBezTo>
                  <a:cubicBezTo>
                    <a:pt x="190475" y="1483537"/>
                    <a:pt x="191046" y="1484585"/>
                    <a:pt x="191618" y="1485728"/>
                  </a:cubicBezTo>
                  <a:cubicBezTo>
                    <a:pt x="188951" y="1489252"/>
                    <a:pt x="181140" y="1487157"/>
                    <a:pt x="178854" y="1491062"/>
                  </a:cubicBezTo>
                  <a:cubicBezTo>
                    <a:pt x="187522" y="1493729"/>
                    <a:pt x="185522" y="1498872"/>
                    <a:pt x="185998" y="1504206"/>
                  </a:cubicBezTo>
                  <a:cubicBezTo>
                    <a:pt x="187046" y="1504016"/>
                    <a:pt x="188284" y="1503920"/>
                    <a:pt x="189427" y="1503920"/>
                  </a:cubicBezTo>
                  <a:cubicBezTo>
                    <a:pt x="192094" y="1509921"/>
                    <a:pt x="203810" y="1502682"/>
                    <a:pt x="202953" y="1511445"/>
                  </a:cubicBezTo>
                  <a:cubicBezTo>
                    <a:pt x="199428" y="1511540"/>
                    <a:pt x="199047" y="1509350"/>
                    <a:pt x="195809" y="1509350"/>
                  </a:cubicBezTo>
                  <a:cubicBezTo>
                    <a:pt x="195904" y="1510778"/>
                    <a:pt x="195142" y="1513636"/>
                    <a:pt x="194380" y="1516398"/>
                  </a:cubicBezTo>
                  <a:cubicBezTo>
                    <a:pt x="194094" y="1516208"/>
                    <a:pt x="193713" y="1516112"/>
                    <a:pt x="193523" y="1515827"/>
                  </a:cubicBezTo>
                  <a:cubicBezTo>
                    <a:pt x="188189" y="1526019"/>
                    <a:pt x="178378" y="1530686"/>
                    <a:pt x="172092" y="1526971"/>
                  </a:cubicBezTo>
                  <a:cubicBezTo>
                    <a:pt x="174854" y="1522399"/>
                    <a:pt x="179140" y="1519637"/>
                    <a:pt x="182664" y="1516017"/>
                  </a:cubicBezTo>
                  <a:cubicBezTo>
                    <a:pt x="185427" y="1516494"/>
                    <a:pt x="183522" y="1520018"/>
                    <a:pt x="187522" y="1519732"/>
                  </a:cubicBezTo>
                  <a:cubicBezTo>
                    <a:pt x="186093" y="1514493"/>
                    <a:pt x="196666" y="1508397"/>
                    <a:pt x="190761" y="1509350"/>
                  </a:cubicBezTo>
                  <a:cubicBezTo>
                    <a:pt x="191904" y="1514112"/>
                    <a:pt x="186379" y="1511540"/>
                    <a:pt x="183236" y="1511445"/>
                  </a:cubicBezTo>
                  <a:cubicBezTo>
                    <a:pt x="178664" y="1506111"/>
                    <a:pt x="187141" y="1497158"/>
                    <a:pt x="176759" y="1493729"/>
                  </a:cubicBezTo>
                  <a:cubicBezTo>
                    <a:pt x="175997" y="1496396"/>
                    <a:pt x="177426" y="1501539"/>
                    <a:pt x="172377" y="1499348"/>
                  </a:cubicBezTo>
                  <a:cubicBezTo>
                    <a:pt x="173616" y="1502206"/>
                    <a:pt x="171901" y="1506969"/>
                    <a:pt x="174663" y="1508873"/>
                  </a:cubicBezTo>
                  <a:cubicBezTo>
                    <a:pt x="176664" y="1506492"/>
                    <a:pt x="181807" y="1505540"/>
                    <a:pt x="181712" y="1509731"/>
                  </a:cubicBezTo>
                  <a:cubicBezTo>
                    <a:pt x="175616" y="1510588"/>
                    <a:pt x="171139" y="1515255"/>
                    <a:pt x="176664" y="1519827"/>
                  </a:cubicBezTo>
                  <a:cubicBezTo>
                    <a:pt x="173901" y="1520303"/>
                    <a:pt x="171901" y="1521542"/>
                    <a:pt x="169139" y="1522018"/>
                  </a:cubicBezTo>
                  <a:cubicBezTo>
                    <a:pt x="169329" y="1519923"/>
                    <a:pt x="170472" y="1518780"/>
                    <a:pt x="171520" y="1517732"/>
                  </a:cubicBezTo>
                  <a:cubicBezTo>
                    <a:pt x="169044" y="1517351"/>
                    <a:pt x="167520" y="1517922"/>
                    <a:pt x="165996" y="1518589"/>
                  </a:cubicBezTo>
                  <a:cubicBezTo>
                    <a:pt x="165996" y="1516779"/>
                    <a:pt x="166948" y="1514303"/>
                    <a:pt x="164853" y="1513827"/>
                  </a:cubicBezTo>
                  <a:cubicBezTo>
                    <a:pt x="161995" y="1520303"/>
                    <a:pt x="166758" y="1521732"/>
                    <a:pt x="166662" y="1526399"/>
                  </a:cubicBezTo>
                  <a:cubicBezTo>
                    <a:pt x="158376" y="1523923"/>
                    <a:pt x="166567" y="1533353"/>
                    <a:pt x="162281" y="1532019"/>
                  </a:cubicBezTo>
                  <a:cubicBezTo>
                    <a:pt x="160376" y="1526399"/>
                    <a:pt x="152565" y="1524590"/>
                    <a:pt x="147612" y="1520970"/>
                  </a:cubicBezTo>
                  <a:cubicBezTo>
                    <a:pt x="147327" y="1524399"/>
                    <a:pt x="135516" y="1523637"/>
                    <a:pt x="141231" y="1527923"/>
                  </a:cubicBezTo>
                  <a:cubicBezTo>
                    <a:pt x="146946" y="1528590"/>
                    <a:pt x="153899" y="1543640"/>
                    <a:pt x="152565" y="1549355"/>
                  </a:cubicBezTo>
                  <a:cubicBezTo>
                    <a:pt x="157614" y="1548116"/>
                    <a:pt x="159995" y="1546497"/>
                    <a:pt x="160566" y="1544211"/>
                  </a:cubicBezTo>
                  <a:cubicBezTo>
                    <a:pt x="165710" y="1553927"/>
                    <a:pt x="173616" y="1560213"/>
                    <a:pt x="182950" y="1563928"/>
                  </a:cubicBezTo>
                  <a:cubicBezTo>
                    <a:pt x="179807" y="1566881"/>
                    <a:pt x="179616" y="1573072"/>
                    <a:pt x="174378" y="1573644"/>
                  </a:cubicBezTo>
                  <a:cubicBezTo>
                    <a:pt x="174568" y="1572119"/>
                    <a:pt x="173235" y="1571643"/>
                    <a:pt x="173044" y="1570405"/>
                  </a:cubicBezTo>
                  <a:cubicBezTo>
                    <a:pt x="174187" y="1569548"/>
                    <a:pt x="180855" y="1566690"/>
                    <a:pt x="175711" y="1564595"/>
                  </a:cubicBezTo>
                  <a:cubicBezTo>
                    <a:pt x="174473" y="1569834"/>
                    <a:pt x="171711" y="1558689"/>
                    <a:pt x="170377" y="1563928"/>
                  </a:cubicBezTo>
                  <a:cubicBezTo>
                    <a:pt x="175997" y="1569072"/>
                    <a:pt x="165805" y="1564404"/>
                    <a:pt x="166472" y="1566500"/>
                  </a:cubicBezTo>
                  <a:cubicBezTo>
                    <a:pt x="168567" y="1567357"/>
                    <a:pt x="169806" y="1568881"/>
                    <a:pt x="169329" y="1571453"/>
                  </a:cubicBezTo>
                  <a:cubicBezTo>
                    <a:pt x="163710" y="1571072"/>
                    <a:pt x="162662" y="1575739"/>
                    <a:pt x="156280" y="1574406"/>
                  </a:cubicBezTo>
                  <a:cubicBezTo>
                    <a:pt x="153423" y="1578977"/>
                    <a:pt x="161805" y="1576215"/>
                    <a:pt x="158947" y="1580882"/>
                  </a:cubicBezTo>
                  <a:cubicBezTo>
                    <a:pt x="154756" y="1580406"/>
                    <a:pt x="154089" y="1577644"/>
                    <a:pt x="148565" y="1578025"/>
                  </a:cubicBezTo>
                  <a:cubicBezTo>
                    <a:pt x="149136" y="1580787"/>
                    <a:pt x="148565" y="1584407"/>
                    <a:pt x="150946" y="1586026"/>
                  </a:cubicBezTo>
                  <a:cubicBezTo>
                    <a:pt x="153708" y="1583931"/>
                    <a:pt x="165710" y="1593360"/>
                    <a:pt x="165329" y="1586312"/>
                  </a:cubicBezTo>
                  <a:cubicBezTo>
                    <a:pt x="167424" y="1587264"/>
                    <a:pt x="168663" y="1588693"/>
                    <a:pt x="168186" y="1591265"/>
                  </a:cubicBezTo>
                  <a:cubicBezTo>
                    <a:pt x="173425" y="1593456"/>
                    <a:pt x="173997" y="1590407"/>
                    <a:pt x="174282" y="1586978"/>
                  </a:cubicBezTo>
                  <a:cubicBezTo>
                    <a:pt x="176759" y="1588217"/>
                    <a:pt x="179331" y="1590407"/>
                    <a:pt x="181140" y="1589360"/>
                  </a:cubicBezTo>
                  <a:cubicBezTo>
                    <a:pt x="183522" y="1591074"/>
                    <a:pt x="186760" y="1592312"/>
                    <a:pt x="187427" y="1595170"/>
                  </a:cubicBezTo>
                  <a:cubicBezTo>
                    <a:pt x="186189" y="1597742"/>
                    <a:pt x="187141" y="1602599"/>
                    <a:pt x="185998" y="1605266"/>
                  </a:cubicBezTo>
                  <a:cubicBezTo>
                    <a:pt x="184093" y="1601361"/>
                    <a:pt x="183141" y="1597265"/>
                    <a:pt x="178378" y="1593265"/>
                  </a:cubicBezTo>
                  <a:cubicBezTo>
                    <a:pt x="178188" y="1596313"/>
                    <a:pt x="180283" y="1600218"/>
                    <a:pt x="181807" y="1604600"/>
                  </a:cubicBezTo>
                  <a:cubicBezTo>
                    <a:pt x="180759" y="1604505"/>
                    <a:pt x="180093" y="1607267"/>
                    <a:pt x="175044" y="1605933"/>
                  </a:cubicBezTo>
                  <a:cubicBezTo>
                    <a:pt x="175806" y="1603838"/>
                    <a:pt x="178283" y="1603743"/>
                    <a:pt x="179235" y="1601837"/>
                  </a:cubicBezTo>
                  <a:cubicBezTo>
                    <a:pt x="170091" y="1601837"/>
                    <a:pt x="175330" y="1592408"/>
                    <a:pt x="168091" y="1591169"/>
                  </a:cubicBezTo>
                  <a:cubicBezTo>
                    <a:pt x="165615" y="1591360"/>
                    <a:pt x="164376" y="1592884"/>
                    <a:pt x="160757" y="1591836"/>
                  </a:cubicBezTo>
                  <a:cubicBezTo>
                    <a:pt x="161424" y="1597265"/>
                    <a:pt x="156566" y="1597837"/>
                    <a:pt x="159423" y="1600885"/>
                  </a:cubicBezTo>
                  <a:cubicBezTo>
                    <a:pt x="162662" y="1601647"/>
                    <a:pt x="163519" y="1599647"/>
                    <a:pt x="166758" y="1600218"/>
                  </a:cubicBezTo>
                  <a:cubicBezTo>
                    <a:pt x="168282" y="1606886"/>
                    <a:pt x="171901" y="1611553"/>
                    <a:pt x="168091" y="1615839"/>
                  </a:cubicBezTo>
                  <a:cubicBezTo>
                    <a:pt x="168377" y="1613839"/>
                    <a:pt x="165234" y="1614030"/>
                    <a:pt x="164948" y="1612315"/>
                  </a:cubicBezTo>
                  <a:cubicBezTo>
                    <a:pt x="165138" y="1610219"/>
                    <a:pt x="166281" y="1609077"/>
                    <a:pt x="167329" y="1608029"/>
                  </a:cubicBezTo>
                  <a:cubicBezTo>
                    <a:pt x="160376" y="1607838"/>
                    <a:pt x="160185" y="1608029"/>
                    <a:pt x="154280" y="1611077"/>
                  </a:cubicBezTo>
                  <a:cubicBezTo>
                    <a:pt x="154661" y="1609172"/>
                    <a:pt x="156852" y="1609267"/>
                    <a:pt x="156661" y="1606695"/>
                  </a:cubicBezTo>
                  <a:cubicBezTo>
                    <a:pt x="153232" y="1605838"/>
                    <a:pt x="152851" y="1608315"/>
                    <a:pt x="150946" y="1609077"/>
                  </a:cubicBezTo>
                  <a:cubicBezTo>
                    <a:pt x="155423" y="1616982"/>
                    <a:pt x="149803" y="1623745"/>
                    <a:pt x="151327" y="1632127"/>
                  </a:cubicBezTo>
                  <a:cubicBezTo>
                    <a:pt x="146565" y="1631556"/>
                    <a:pt x="141040" y="1630032"/>
                    <a:pt x="140278" y="1633841"/>
                  </a:cubicBezTo>
                  <a:cubicBezTo>
                    <a:pt x="155518" y="1635556"/>
                    <a:pt x="140183" y="1640699"/>
                    <a:pt x="140278" y="1646129"/>
                  </a:cubicBezTo>
                  <a:cubicBezTo>
                    <a:pt x="146279" y="1646700"/>
                    <a:pt x="154947" y="1658702"/>
                    <a:pt x="163995" y="1656797"/>
                  </a:cubicBezTo>
                  <a:cubicBezTo>
                    <a:pt x="162567" y="1657749"/>
                    <a:pt x="158566" y="1663655"/>
                    <a:pt x="164948" y="1663083"/>
                  </a:cubicBezTo>
                  <a:cubicBezTo>
                    <a:pt x="165424" y="1659559"/>
                    <a:pt x="165996" y="1656035"/>
                    <a:pt x="166472" y="1652511"/>
                  </a:cubicBezTo>
                  <a:cubicBezTo>
                    <a:pt x="158566" y="1651748"/>
                    <a:pt x="157804" y="1646224"/>
                    <a:pt x="152280" y="1650796"/>
                  </a:cubicBezTo>
                  <a:cubicBezTo>
                    <a:pt x="151041" y="1645462"/>
                    <a:pt x="153899" y="1642986"/>
                    <a:pt x="147993" y="1642605"/>
                  </a:cubicBezTo>
                  <a:cubicBezTo>
                    <a:pt x="149803" y="1635651"/>
                    <a:pt x="156280" y="1641652"/>
                    <a:pt x="161519" y="1636604"/>
                  </a:cubicBezTo>
                  <a:cubicBezTo>
                    <a:pt x="161519" y="1639747"/>
                    <a:pt x="167901" y="1638794"/>
                    <a:pt x="167996" y="1642033"/>
                  </a:cubicBezTo>
                  <a:cubicBezTo>
                    <a:pt x="167043" y="1641938"/>
                    <a:pt x="165805" y="1642986"/>
                    <a:pt x="167805" y="1643557"/>
                  </a:cubicBezTo>
                  <a:cubicBezTo>
                    <a:pt x="172282" y="1635651"/>
                    <a:pt x="163995" y="1625269"/>
                    <a:pt x="156661" y="1620602"/>
                  </a:cubicBezTo>
                  <a:cubicBezTo>
                    <a:pt x="158090" y="1618697"/>
                    <a:pt x="160852" y="1618220"/>
                    <a:pt x="164186" y="1618506"/>
                  </a:cubicBezTo>
                  <a:cubicBezTo>
                    <a:pt x="168377" y="1619935"/>
                    <a:pt x="167139" y="1624793"/>
                    <a:pt x="174187" y="1624316"/>
                  </a:cubicBezTo>
                  <a:cubicBezTo>
                    <a:pt x="176092" y="1615363"/>
                    <a:pt x="176187" y="1612220"/>
                    <a:pt x="178092" y="1609457"/>
                  </a:cubicBezTo>
                  <a:cubicBezTo>
                    <a:pt x="177807" y="1610410"/>
                    <a:pt x="180188" y="1609457"/>
                    <a:pt x="182950" y="1608981"/>
                  </a:cubicBezTo>
                  <a:cubicBezTo>
                    <a:pt x="183807" y="1613363"/>
                    <a:pt x="183522" y="1618220"/>
                    <a:pt x="179807" y="1623364"/>
                  </a:cubicBezTo>
                  <a:cubicBezTo>
                    <a:pt x="185046" y="1622888"/>
                    <a:pt x="185427" y="1624602"/>
                    <a:pt x="184760" y="1626793"/>
                  </a:cubicBezTo>
                  <a:cubicBezTo>
                    <a:pt x="177426" y="1630698"/>
                    <a:pt x="171996" y="1638794"/>
                    <a:pt x="174854" y="1644414"/>
                  </a:cubicBezTo>
                  <a:cubicBezTo>
                    <a:pt x="175425" y="1641271"/>
                    <a:pt x="179616" y="1642128"/>
                    <a:pt x="182569" y="1641557"/>
                  </a:cubicBezTo>
                  <a:cubicBezTo>
                    <a:pt x="185236" y="1643938"/>
                    <a:pt x="188665" y="1643271"/>
                    <a:pt x="183331" y="1648891"/>
                  </a:cubicBezTo>
                  <a:cubicBezTo>
                    <a:pt x="193047" y="1649558"/>
                    <a:pt x="188094" y="1635747"/>
                    <a:pt x="200667" y="1639176"/>
                  </a:cubicBezTo>
                  <a:cubicBezTo>
                    <a:pt x="200571" y="1640699"/>
                    <a:pt x="202000" y="1641176"/>
                    <a:pt x="202286" y="1642509"/>
                  </a:cubicBezTo>
                  <a:cubicBezTo>
                    <a:pt x="200571" y="1642795"/>
                    <a:pt x="195714" y="1647843"/>
                    <a:pt x="200000" y="1648605"/>
                  </a:cubicBezTo>
                  <a:cubicBezTo>
                    <a:pt x="199047" y="1642509"/>
                    <a:pt x="212192" y="1646129"/>
                    <a:pt x="209049" y="1650891"/>
                  </a:cubicBezTo>
                  <a:cubicBezTo>
                    <a:pt x="196190" y="1649272"/>
                    <a:pt x="212287" y="1669179"/>
                    <a:pt x="202000" y="1670894"/>
                  </a:cubicBezTo>
                  <a:cubicBezTo>
                    <a:pt x="198666" y="1670703"/>
                    <a:pt x="196380" y="1662416"/>
                    <a:pt x="193142" y="1667084"/>
                  </a:cubicBezTo>
                  <a:cubicBezTo>
                    <a:pt x="192094" y="1670894"/>
                    <a:pt x="199905" y="1675466"/>
                    <a:pt x="209049" y="1676132"/>
                  </a:cubicBezTo>
                  <a:cubicBezTo>
                    <a:pt x="209049" y="1672227"/>
                    <a:pt x="210477" y="1669751"/>
                    <a:pt x="213335" y="1668608"/>
                  </a:cubicBezTo>
                  <a:cubicBezTo>
                    <a:pt x="219526" y="1670227"/>
                    <a:pt x="223336" y="1673656"/>
                    <a:pt x="219907" y="1678609"/>
                  </a:cubicBezTo>
                  <a:cubicBezTo>
                    <a:pt x="223336" y="1678609"/>
                    <a:pt x="226194" y="1678037"/>
                    <a:pt x="227527" y="1675942"/>
                  </a:cubicBezTo>
                  <a:cubicBezTo>
                    <a:pt x="223336" y="1676323"/>
                    <a:pt x="223717" y="1673942"/>
                    <a:pt x="224955" y="1671751"/>
                  </a:cubicBezTo>
                  <a:cubicBezTo>
                    <a:pt x="226098" y="1673656"/>
                    <a:pt x="227718" y="1674894"/>
                    <a:pt x="229623" y="1675752"/>
                  </a:cubicBezTo>
                  <a:cubicBezTo>
                    <a:pt x="229527" y="1675847"/>
                    <a:pt x="229527" y="1676037"/>
                    <a:pt x="229337" y="1676132"/>
                  </a:cubicBezTo>
                  <a:cubicBezTo>
                    <a:pt x="232099" y="1677371"/>
                    <a:pt x="233528" y="1678133"/>
                    <a:pt x="234671" y="1678419"/>
                  </a:cubicBezTo>
                  <a:cubicBezTo>
                    <a:pt x="235909" y="1679371"/>
                    <a:pt x="236576" y="1680705"/>
                    <a:pt x="236004" y="1682990"/>
                  </a:cubicBezTo>
                  <a:cubicBezTo>
                    <a:pt x="236195" y="1680990"/>
                    <a:pt x="238005" y="1679276"/>
                    <a:pt x="239910" y="1677752"/>
                  </a:cubicBezTo>
                  <a:cubicBezTo>
                    <a:pt x="240576" y="1677561"/>
                    <a:pt x="241338" y="1677371"/>
                    <a:pt x="242196" y="1677085"/>
                  </a:cubicBezTo>
                  <a:cubicBezTo>
                    <a:pt x="238957" y="1682419"/>
                    <a:pt x="248387" y="1678514"/>
                    <a:pt x="247339" y="1682228"/>
                  </a:cubicBezTo>
                  <a:cubicBezTo>
                    <a:pt x="245434" y="1683752"/>
                    <a:pt x="240576" y="1682228"/>
                    <a:pt x="241434" y="1686515"/>
                  </a:cubicBezTo>
                  <a:cubicBezTo>
                    <a:pt x="241434" y="1688515"/>
                    <a:pt x="243624" y="1688896"/>
                    <a:pt x="242958" y="1691373"/>
                  </a:cubicBezTo>
                  <a:cubicBezTo>
                    <a:pt x="252292" y="1692801"/>
                    <a:pt x="254578" y="1687182"/>
                    <a:pt x="261722" y="1686419"/>
                  </a:cubicBezTo>
                  <a:cubicBezTo>
                    <a:pt x="261627" y="1688420"/>
                    <a:pt x="263913" y="1688706"/>
                    <a:pt x="263246" y="1691277"/>
                  </a:cubicBezTo>
                  <a:cubicBezTo>
                    <a:pt x="257436" y="1689468"/>
                    <a:pt x="257340" y="1693277"/>
                    <a:pt x="255531" y="1695373"/>
                  </a:cubicBezTo>
                  <a:cubicBezTo>
                    <a:pt x="257531" y="1697659"/>
                    <a:pt x="259722" y="1700231"/>
                    <a:pt x="261817" y="1702898"/>
                  </a:cubicBezTo>
                  <a:cubicBezTo>
                    <a:pt x="260674" y="1703374"/>
                    <a:pt x="259150" y="1703374"/>
                    <a:pt x="256674" y="1702517"/>
                  </a:cubicBezTo>
                  <a:cubicBezTo>
                    <a:pt x="257055" y="1708041"/>
                    <a:pt x="262198" y="1708422"/>
                    <a:pt x="266008" y="1709375"/>
                  </a:cubicBezTo>
                  <a:cubicBezTo>
                    <a:pt x="268104" y="1713470"/>
                    <a:pt x="269247" y="1718233"/>
                    <a:pt x="268675" y="1723757"/>
                  </a:cubicBezTo>
                  <a:cubicBezTo>
                    <a:pt x="267151" y="1722424"/>
                    <a:pt x="265818" y="1721852"/>
                    <a:pt x="264294" y="1724996"/>
                  </a:cubicBezTo>
                  <a:cubicBezTo>
                    <a:pt x="266484" y="1730044"/>
                    <a:pt x="268866" y="1734807"/>
                    <a:pt x="271152" y="1739760"/>
                  </a:cubicBezTo>
                  <a:cubicBezTo>
                    <a:pt x="266103" y="1740045"/>
                    <a:pt x="267818" y="1744141"/>
                    <a:pt x="269628" y="1747380"/>
                  </a:cubicBezTo>
                  <a:cubicBezTo>
                    <a:pt x="268104" y="1747380"/>
                    <a:pt x="266389" y="1747380"/>
                    <a:pt x="264579" y="1747475"/>
                  </a:cubicBezTo>
                  <a:cubicBezTo>
                    <a:pt x="259626" y="1744522"/>
                    <a:pt x="264103" y="1739855"/>
                    <a:pt x="264675" y="1734330"/>
                  </a:cubicBezTo>
                  <a:cubicBezTo>
                    <a:pt x="263532" y="1734044"/>
                    <a:pt x="262198" y="1733568"/>
                    <a:pt x="260769" y="1733187"/>
                  </a:cubicBezTo>
                  <a:cubicBezTo>
                    <a:pt x="251054" y="1728234"/>
                    <a:pt x="245625" y="1724901"/>
                    <a:pt x="236671" y="1719376"/>
                  </a:cubicBezTo>
                  <a:cubicBezTo>
                    <a:pt x="237909" y="1717757"/>
                    <a:pt x="239338" y="1716137"/>
                    <a:pt x="240576" y="1714423"/>
                  </a:cubicBezTo>
                  <a:cubicBezTo>
                    <a:pt x="239814" y="1713470"/>
                    <a:pt x="238671" y="1712994"/>
                    <a:pt x="237528" y="1712613"/>
                  </a:cubicBezTo>
                  <a:cubicBezTo>
                    <a:pt x="236290" y="1709756"/>
                    <a:pt x="237909" y="1707851"/>
                    <a:pt x="237052" y="1706517"/>
                  </a:cubicBezTo>
                  <a:cubicBezTo>
                    <a:pt x="241243" y="1705279"/>
                    <a:pt x="246482" y="1704803"/>
                    <a:pt x="246577" y="1710518"/>
                  </a:cubicBezTo>
                  <a:cubicBezTo>
                    <a:pt x="252006" y="1711947"/>
                    <a:pt x="252102" y="1707374"/>
                    <a:pt x="254483" y="1705374"/>
                  </a:cubicBezTo>
                  <a:cubicBezTo>
                    <a:pt x="250863" y="1699850"/>
                    <a:pt x="244577" y="1704612"/>
                    <a:pt x="240957" y="1699088"/>
                  </a:cubicBezTo>
                  <a:cubicBezTo>
                    <a:pt x="240767" y="1701850"/>
                    <a:pt x="238671" y="1702422"/>
                    <a:pt x="235242" y="1701469"/>
                  </a:cubicBezTo>
                  <a:cubicBezTo>
                    <a:pt x="235052" y="1702707"/>
                    <a:pt x="234861" y="1703945"/>
                    <a:pt x="234671" y="1705279"/>
                  </a:cubicBezTo>
                  <a:cubicBezTo>
                    <a:pt x="234099" y="1705089"/>
                    <a:pt x="233528" y="1704993"/>
                    <a:pt x="232766" y="1704898"/>
                  </a:cubicBezTo>
                  <a:cubicBezTo>
                    <a:pt x="233909" y="1706994"/>
                    <a:pt x="232956" y="1710708"/>
                    <a:pt x="234766" y="1712327"/>
                  </a:cubicBezTo>
                  <a:cubicBezTo>
                    <a:pt x="232861" y="1712423"/>
                    <a:pt x="231242" y="1713185"/>
                    <a:pt x="230289" y="1714328"/>
                  </a:cubicBezTo>
                  <a:cubicBezTo>
                    <a:pt x="230289" y="1714328"/>
                    <a:pt x="230289" y="1714232"/>
                    <a:pt x="230289" y="1714232"/>
                  </a:cubicBezTo>
                  <a:cubicBezTo>
                    <a:pt x="229908" y="1714137"/>
                    <a:pt x="229718" y="1714137"/>
                    <a:pt x="229337" y="1714137"/>
                  </a:cubicBezTo>
                  <a:cubicBezTo>
                    <a:pt x="227051" y="1710994"/>
                    <a:pt x="231242" y="1710232"/>
                    <a:pt x="231051" y="1705660"/>
                  </a:cubicBezTo>
                  <a:cubicBezTo>
                    <a:pt x="224289" y="1706136"/>
                    <a:pt x="226194" y="1710327"/>
                    <a:pt x="226003" y="1714899"/>
                  </a:cubicBezTo>
                  <a:cubicBezTo>
                    <a:pt x="225717" y="1715185"/>
                    <a:pt x="225527" y="1715376"/>
                    <a:pt x="225336" y="1715661"/>
                  </a:cubicBezTo>
                  <a:cubicBezTo>
                    <a:pt x="222193" y="1714899"/>
                    <a:pt x="221622" y="1717090"/>
                    <a:pt x="219812" y="1717852"/>
                  </a:cubicBezTo>
                  <a:cubicBezTo>
                    <a:pt x="219240" y="1716804"/>
                    <a:pt x="218478" y="1715852"/>
                    <a:pt x="218002" y="1714804"/>
                  </a:cubicBezTo>
                  <a:cubicBezTo>
                    <a:pt x="218669" y="1714042"/>
                    <a:pt x="219336" y="1713280"/>
                    <a:pt x="219431" y="1711947"/>
                  </a:cubicBezTo>
                  <a:cubicBezTo>
                    <a:pt x="218955" y="1711947"/>
                    <a:pt x="218288" y="1712042"/>
                    <a:pt x="217621" y="1712137"/>
                  </a:cubicBezTo>
                  <a:cubicBezTo>
                    <a:pt x="217621" y="1712042"/>
                    <a:pt x="217621" y="1711947"/>
                    <a:pt x="217621" y="1711756"/>
                  </a:cubicBezTo>
                  <a:cubicBezTo>
                    <a:pt x="222765" y="1710994"/>
                    <a:pt x="221050" y="1715185"/>
                    <a:pt x="224765" y="1715471"/>
                  </a:cubicBezTo>
                  <a:cubicBezTo>
                    <a:pt x="225527" y="1710994"/>
                    <a:pt x="224860" y="1707470"/>
                    <a:pt x="221812" y="1705755"/>
                  </a:cubicBezTo>
                  <a:cubicBezTo>
                    <a:pt x="221431" y="1707565"/>
                    <a:pt x="221812" y="1710232"/>
                    <a:pt x="219621" y="1710327"/>
                  </a:cubicBezTo>
                  <a:cubicBezTo>
                    <a:pt x="213621" y="1708136"/>
                    <a:pt x="215145" y="1702517"/>
                    <a:pt x="216383" y="1698421"/>
                  </a:cubicBezTo>
                  <a:cubicBezTo>
                    <a:pt x="219431" y="1698993"/>
                    <a:pt x="223431" y="1696040"/>
                    <a:pt x="225622" y="1694230"/>
                  </a:cubicBezTo>
                  <a:cubicBezTo>
                    <a:pt x="221050" y="1696040"/>
                    <a:pt x="216859" y="1691277"/>
                    <a:pt x="214859" y="1695754"/>
                  </a:cubicBezTo>
                  <a:cubicBezTo>
                    <a:pt x="211716" y="1697087"/>
                    <a:pt x="207334" y="1695849"/>
                    <a:pt x="205905" y="1695087"/>
                  </a:cubicBezTo>
                  <a:cubicBezTo>
                    <a:pt x="207144" y="1692992"/>
                    <a:pt x="213049" y="1695373"/>
                    <a:pt x="213525" y="1692515"/>
                  </a:cubicBezTo>
                  <a:cubicBezTo>
                    <a:pt x="210001" y="1692611"/>
                    <a:pt x="209620" y="1690420"/>
                    <a:pt x="206286" y="1690420"/>
                  </a:cubicBezTo>
                  <a:cubicBezTo>
                    <a:pt x="205905" y="1692325"/>
                    <a:pt x="205429" y="1694040"/>
                    <a:pt x="202381" y="1693277"/>
                  </a:cubicBezTo>
                  <a:cubicBezTo>
                    <a:pt x="199809" y="1693277"/>
                    <a:pt x="200571" y="1688610"/>
                    <a:pt x="198762" y="1691468"/>
                  </a:cubicBezTo>
                  <a:cubicBezTo>
                    <a:pt x="205905" y="1696040"/>
                    <a:pt x="202191" y="1698802"/>
                    <a:pt x="197809" y="1704041"/>
                  </a:cubicBezTo>
                  <a:cubicBezTo>
                    <a:pt x="198381" y="1704422"/>
                    <a:pt x="199047" y="1704707"/>
                    <a:pt x="199619" y="1705089"/>
                  </a:cubicBezTo>
                  <a:cubicBezTo>
                    <a:pt x="198857" y="1706898"/>
                    <a:pt x="198095" y="1708613"/>
                    <a:pt x="196285" y="1709184"/>
                  </a:cubicBezTo>
                  <a:cubicBezTo>
                    <a:pt x="189427" y="1700898"/>
                    <a:pt x="179902" y="1710518"/>
                    <a:pt x="175711" y="1702040"/>
                  </a:cubicBezTo>
                  <a:cubicBezTo>
                    <a:pt x="171996" y="1703088"/>
                    <a:pt x="171996" y="1708422"/>
                    <a:pt x="165996" y="1706994"/>
                  </a:cubicBezTo>
                  <a:cubicBezTo>
                    <a:pt x="169615" y="1701469"/>
                    <a:pt x="161805" y="1703279"/>
                    <a:pt x="161519" y="1700326"/>
                  </a:cubicBezTo>
                  <a:cubicBezTo>
                    <a:pt x="164376" y="1696897"/>
                    <a:pt x="166472" y="1703660"/>
                    <a:pt x="168853" y="1699659"/>
                  </a:cubicBezTo>
                  <a:cubicBezTo>
                    <a:pt x="158566" y="1696135"/>
                    <a:pt x="169710" y="1691658"/>
                    <a:pt x="169234" y="1684324"/>
                  </a:cubicBezTo>
                  <a:cubicBezTo>
                    <a:pt x="166091" y="1682419"/>
                    <a:pt x="162662" y="1688134"/>
                    <a:pt x="162186" y="1683467"/>
                  </a:cubicBezTo>
                  <a:cubicBezTo>
                    <a:pt x="162852" y="1678037"/>
                    <a:pt x="169901" y="1676418"/>
                    <a:pt x="171425" y="1681562"/>
                  </a:cubicBezTo>
                  <a:cubicBezTo>
                    <a:pt x="172187" y="1680895"/>
                    <a:pt x="172663" y="1680323"/>
                    <a:pt x="172949" y="1679752"/>
                  </a:cubicBezTo>
                  <a:cubicBezTo>
                    <a:pt x="171996" y="1681562"/>
                    <a:pt x="171139" y="1683467"/>
                    <a:pt x="169710" y="1684800"/>
                  </a:cubicBezTo>
                  <a:cubicBezTo>
                    <a:pt x="176283" y="1682419"/>
                    <a:pt x="178283" y="1684515"/>
                    <a:pt x="176568" y="1691563"/>
                  </a:cubicBezTo>
                  <a:cubicBezTo>
                    <a:pt x="181331" y="1693754"/>
                    <a:pt x="187617" y="1689372"/>
                    <a:pt x="187617" y="1692325"/>
                  </a:cubicBezTo>
                  <a:cubicBezTo>
                    <a:pt x="181140" y="1694135"/>
                    <a:pt x="187713" y="1697469"/>
                    <a:pt x="190761" y="1700421"/>
                  </a:cubicBezTo>
                  <a:cubicBezTo>
                    <a:pt x="197428" y="1697373"/>
                    <a:pt x="185331" y="1693087"/>
                    <a:pt x="191427" y="1690991"/>
                  </a:cubicBezTo>
                  <a:cubicBezTo>
                    <a:pt x="191332" y="1691849"/>
                    <a:pt x="192761" y="1692897"/>
                    <a:pt x="193237" y="1691087"/>
                  </a:cubicBezTo>
                  <a:cubicBezTo>
                    <a:pt x="190094" y="1681943"/>
                    <a:pt x="174949" y="1688610"/>
                    <a:pt x="181426" y="1676037"/>
                  </a:cubicBezTo>
                  <a:cubicBezTo>
                    <a:pt x="176378" y="1674894"/>
                    <a:pt x="174473" y="1676990"/>
                    <a:pt x="173044" y="1679466"/>
                  </a:cubicBezTo>
                  <a:cubicBezTo>
                    <a:pt x="174854" y="1675180"/>
                    <a:pt x="164567" y="1672989"/>
                    <a:pt x="162281" y="1669560"/>
                  </a:cubicBezTo>
                  <a:cubicBezTo>
                    <a:pt x="162471" y="1677180"/>
                    <a:pt x="156375" y="1678037"/>
                    <a:pt x="146565" y="1678419"/>
                  </a:cubicBezTo>
                  <a:cubicBezTo>
                    <a:pt x="151422" y="1678990"/>
                    <a:pt x="149708" y="1686039"/>
                    <a:pt x="147041" y="1687658"/>
                  </a:cubicBezTo>
                  <a:cubicBezTo>
                    <a:pt x="151232" y="1688801"/>
                    <a:pt x="151232" y="1685372"/>
                    <a:pt x="156090" y="1687277"/>
                  </a:cubicBezTo>
                  <a:cubicBezTo>
                    <a:pt x="155709" y="1690325"/>
                    <a:pt x="160662" y="1689848"/>
                    <a:pt x="158757" y="1693754"/>
                  </a:cubicBezTo>
                  <a:cubicBezTo>
                    <a:pt x="155804" y="1692897"/>
                    <a:pt x="151041" y="1690706"/>
                    <a:pt x="148184" y="1692420"/>
                  </a:cubicBezTo>
                  <a:cubicBezTo>
                    <a:pt x="150470" y="1697373"/>
                    <a:pt x="158090" y="1698802"/>
                    <a:pt x="161043" y="1703279"/>
                  </a:cubicBezTo>
                  <a:cubicBezTo>
                    <a:pt x="161709" y="1708136"/>
                    <a:pt x="155709" y="1705565"/>
                    <a:pt x="156375" y="1710423"/>
                  </a:cubicBezTo>
                  <a:cubicBezTo>
                    <a:pt x="166758" y="1710708"/>
                    <a:pt x="165234" y="1715661"/>
                    <a:pt x="165900" y="1719281"/>
                  </a:cubicBezTo>
                  <a:cubicBezTo>
                    <a:pt x="171901" y="1721281"/>
                    <a:pt x="173901" y="1718805"/>
                    <a:pt x="175425" y="1715852"/>
                  </a:cubicBezTo>
                  <a:cubicBezTo>
                    <a:pt x="172854" y="1715280"/>
                    <a:pt x="168853" y="1715566"/>
                    <a:pt x="168567" y="1713470"/>
                  </a:cubicBezTo>
                  <a:cubicBezTo>
                    <a:pt x="168663" y="1708327"/>
                    <a:pt x="172568" y="1707374"/>
                    <a:pt x="175140" y="1705089"/>
                  </a:cubicBezTo>
                  <a:cubicBezTo>
                    <a:pt x="177711" y="1708898"/>
                    <a:pt x="180378" y="1712518"/>
                    <a:pt x="182379" y="1716614"/>
                  </a:cubicBezTo>
                  <a:cubicBezTo>
                    <a:pt x="182188" y="1716804"/>
                    <a:pt x="181998" y="1716995"/>
                    <a:pt x="181902" y="1717185"/>
                  </a:cubicBezTo>
                  <a:cubicBezTo>
                    <a:pt x="182283" y="1717281"/>
                    <a:pt x="182474" y="1717471"/>
                    <a:pt x="182855" y="1717566"/>
                  </a:cubicBezTo>
                  <a:cubicBezTo>
                    <a:pt x="183522" y="1719090"/>
                    <a:pt x="183998" y="1720710"/>
                    <a:pt x="184379" y="1722424"/>
                  </a:cubicBezTo>
                  <a:cubicBezTo>
                    <a:pt x="183903" y="1723186"/>
                    <a:pt x="183331" y="1723853"/>
                    <a:pt x="182855" y="1724519"/>
                  </a:cubicBezTo>
                  <a:cubicBezTo>
                    <a:pt x="178664" y="1724139"/>
                    <a:pt x="174473" y="1723757"/>
                    <a:pt x="172758" y="1721662"/>
                  </a:cubicBezTo>
                  <a:cubicBezTo>
                    <a:pt x="168282" y="1725758"/>
                    <a:pt x="167520" y="1731092"/>
                    <a:pt x="161519" y="1724901"/>
                  </a:cubicBezTo>
                  <a:cubicBezTo>
                    <a:pt x="160566" y="1729091"/>
                    <a:pt x="167710" y="1729282"/>
                    <a:pt x="162186" y="1732711"/>
                  </a:cubicBezTo>
                  <a:cubicBezTo>
                    <a:pt x="164757" y="1733282"/>
                    <a:pt x="168758" y="1732997"/>
                    <a:pt x="169044" y="1735092"/>
                  </a:cubicBezTo>
                  <a:cubicBezTo>
                    <a:pt x="167329" y="1743951"/>
                    <a:pt x="169615" y="1750237"/>
                    <a:pt x="169329" y="1758143"/>
                  </a:cubicBezTo>
                  <a:cubicBezTo>
                    <a:pt x="157804" y="1755285"/>
                    <a:pt x="161709" y="1769477"/>
                    <a:pt x="151708" y="1768335"/>
                  </a:cubicBezTo>
                  <a:cubicBezTo>
                    <a:pt x="151708" y="1765382"/>
                    <a:pt x="154185" y="1765191"/>
                    <a:pt x="154375" y="1762524"/>
                  </a:cubicBezTo>
                  <a:cubicBezTo>
                    <a:pt x="147993" y="1760143"/>
                    <a:pt x="150184" y="1767191"/>
                    <a:pt x="146469" y="1767668"/>
                  </a:cubicBezTo>
                  <a:cubicBezTo>
                    <a:pt x="144279" y="1764524"/>
                    <a:pt x="141421" y="1761857"/>
                    <a:pt x="138659" y="1759000"/>
                  </a:cubicBezTo>
                  <a:cubicBezTo>
                    <a:pt x="134563" y="1764906"/>
                    <a:pt x="140469" y="1765286"/>
                    <a:pt x="142278" y="1771764"/>
                  </a:cubicBezTo>
                  <a:cubicBezTo>
                    <a:pt x="131515" y="1771382"/>
                    <a:pt x="129324" y="1780622"/>
                    <a:pt x="123990" y="1786432"/>
                  </a:cubicBezTo>
                  <a:cubicBezTo>
                    <a:pt x="132277" y="1788051"/>
                    <a:pt x="138849" y="1787765"/>
                    <a:pt x="145422" y="1787575"/>
                  </a:cubicBezTo>
                  <a:cubicBezTo>
                    <a:pt x="146088" y="1785384"/>
                    <a:pt x="145612" y="1781955"/>
                    <a:pt x="148089" y="1781765"/>
                  </a:cubicBezTo>
                  <a:cubicBezTo>
                    <a:pt x="147041" y="1789575"/>
                    <a:pt x="151994" y="1787385"/>
                    <a:pt x="156471" y="1785861"/>
                  </a:cubicBezTo>
                  <a:cubicBezTo>
                    <a:pt x="156280" y="1787385"/>
                    <a:pt x="157614" y="1787861"/>
                    <a:pt x="157804" y="1789099"/>
                  </a:cubicBezTo>
                  <a:cubicBezTo>
                    <a:pt x="155994" y="1788909"/>
                    <a:pt x="155899" y="1787575"/>
                    <a:pt x="154470" y="1787099"/>
                  </a:cubicBezTo>
                  <a:cubicBezTo>
                    <a:pt x="159519" y="1794909"/>
                    <a:pt x="158376" y="1799386"/>
                    <a:pt x="165138" y="1800719"/>
                  </a:cubicBezTo>
                  <a:cubicBezTo>
                    <a:pt x="158947" y="1800815"/>
                    <a:pt x="156090" y="1804625"/>
                    <a:pt x="156280" y="1811959"/>
                  </a:cubicBezTo>
                  <a:cubicBezTo>
                    <a:pt x="166472" y="1809387"/>
                    <a:pt x="163995" y="1815007"/>
                    <a:pt x="167805" y="1819484"/>
                  </a:cubicBezTo>
                  <a:cubicBezTo>
                    <a:pt x="167139" y="1815198"/>
                    <a:pt x="175997" y="1821579"/>
                    <a:pt x="175330" y="1817388"/>
                  </a:cubicBezTo>
                  <a:cubicBezTo>
                    <a:pt x="164567" y="1814055"/>
                    <a:pt x="184569" y="1807959"/>
                    <a:pt x="178188" y="1810054"/>
                  </a:cubicBezTo>
                  <a:cubicBezTo>
                    <a:pt x="172663" y="1808625"/>
                    <a:pt x="173520" y="1814150"/>
                    <a:pt x="167139" y="1811769"/>
                  </a:cubicBezTo>
                  <a:cubicBezTo>
                    <a:pt x="168186" y="1808340"/>
                    <a:pt x="167710" y="1805958"/>
                    <a:pt x="166472" y="1803958"/>
                  </a:cubicBezTo>
                  <a:cubicBezTo>
                    <a:pt x="176568" y="1806815"/>
                    <a:pt x="186189" y="1807006"/>
                    <a:pt x="178283" y="1815007"/>
                  </a:cubicBezTo>
                  <a:cubicBezTo>
                    <a:pt x="180569" y="1813673"/>
                    <a:pt x="183712" y="1818436"/>
                    <a:pt x="183998" y="1819960"/>
                  </a:cubicBezTo>
                  <a:cubicBezTo>
                    <a:pt x="176759" y="1821960"/>
                    <a:pt x="183998" y="1824723"/>
                    <a:pt x="186474" y="1827961"/>
                  </a:cubicBezTo>
                  <a:cubicBezTo>
                    <a:pt x="183903" y="1829199"/>
                    <a:pt x="179712" y="1828628"/>
                    <a:pt x="178759" y="1831581"/>
                  </a:cubicBezTo>
                  <a:cubicBezTo>
                    <a:pt x="181140" y="1831676"/>
                    <a:pt x="184665" y="1837486"/>
                    <a:pt x="185617" y="1833962"/>
                  </a:cubicBezTo>
                  <a:cubicBezTo>
                    <a:pt x="181236" y="1830628"/>
                    <a:pt x="189903" y="1827104"/>
                    <a:pt x="190665" y="1823770"/>
                  </a:cubicBezTo>
                  <a:cubicBezTo>
                    <a:pt x="195999" y="1828914"/>
                    <a:pt x="200476" y="1824151"/>
                    <a:pt x="201619" y="1821579"/>
                  </a:cubicBezTo>
                  <a:cubicBezTo>
                    <a:pt x="201619" y="1821960"/>
                    <a:pt x="201905" y="1822151"/>
                    <a:pt x="201810" y="1822532"/>
                  </a:cubicBezTo>
                  <a:cubicBezTo>
                    <a:pt x="202953" y="1822627"/>
                    <a:pt x="203619" y="1822532"/>
                    <a:pt x="204286" y="1822246"/>
                  </a:cubicBezTo>
                  <a:cubicBezTo>
                    <a:pt x="205143" y="1823770"/>
                    <a:pt x="204858" y="1826056"/>
                    <a:pt x="204286" y="1828532"/>
                  </a:cubicBezTo>
                  <a:cubicBezTo>
                    <a:pt x="210001" y="1830819"/>
                    <a:pt x="207715" y="1824151"/>
                    <a:pt x="208953" y="1821484"/>
                  </a:cubicBezTo>
                  <a:cubicBezTo>
                    <a:pt x="208001" y="1821294"/>
                    <a:pt x="207144" y="1821008"/>
                    <a:pt x="206477" y="1820722"/>
                  </a:cubicBezTo>
                  <a:cubicBezTo>
                    <a:pt x="207715" y="1819674"/>
                    <a:pt x="209239" y="1818912"/>
                    <a:pt x="212954" y="1820246"/>
                  </a:cubicBezTo>
                  <a:cubicBezTo>
                    <a:pt x="213906" y="1816245"/>
                    <a:pt x="210477" y="1815578"/>
                    <a:pt x="207715" y="1814245"/>
                  </a:cubicBezTo>
                  <a:cubicBezTo>
                    <a:pt x="209715" y="1813673"/>
                    <a:pt x="210858" y="1812626"/>
                    <a:pt x="210382" y="1810816"/>
                  </a:cubicBezTo>
                  <a:cubicBezTo>
                    <a:pt x="214478" y="1811864"/>
                    <a:pt x="211144" y="1817674"/>
                    <a:pt x="214668" y="1819103"/>
                  </a:cubicBezTo>
                  <a:cubicBezTo>
                    <a:pt x="216669" y="1813864"/>
                    <a:pt x="223241" y="1817960"/>
                    <a:pt x="225336" y="1820436"/>
                  </a:cubicBezTo>
                  <a:cubicBezTo>
                    <a:pt x="226384" y="1816626"/>
                    <a:pt x="229146" y="1814626"/>
                    <a:pt x="234004" y="1815007"/>
                  </a:cubicBezTo>
                  <a:cubicBezTo>
                    <a:pt x="233528" y="1816245"/>
                    <a:pt x="233814" y="1817579"/>
                    <a:pt x="235242" y="1818722"/>
                  </a:cubicBezTo>
                  <a:cubicBezTo>
                    <a:pt x="235909" y="1816340"/>
                    <a:pt x="239338" y="1817960"/>
                    <a:pt x="240767" y="1819103"/>
                  </a:cubicBezTo>
                  <a:cubicBezTo>
                    <a:pt x="241719" y="1816150"/>
                    <a:pt x="245053" y="1815483"/>
                    <a:pt x="245053" y="1811578"/>
                  </a:cubicBezTo>
                  <a:cubicBezTo>
                    <a:pt x="241815" y="1810530"/>
                    <a:pt x="238576" y="1811102"/>
                    <a:pt x="236385" y="1812435"/>
                  </a:cubicBezTo>
                  <a:cubicBezTo>
                    <a:pt x="232671" y="1810626"/>
                    <a:pt x="225717" y="1812149"/>
                    <a:pt x="225146" y="1809578"/>
                  </a:cubicBezTo>
                  <a:cubicBezTo>
                    <a:pt x="228194" y="1806530"/>
                    <a:pt x="235052" y="1807768"/>
                    <a:pt x="236862" y="1803386"/>
                  </a:cubicBezTo>
                  <a:cubicBezTo>
                    <a:pt x="229432" y="1800910"/>
                    <a:pt x="226860" y="1803863"/>
                    <a:pt x="222288" y="1804625"/>
                  </a:cubicBezTo>
                  <a:cubicBezTo>
                    <a:pt x="219907" y="1803577"/>
                    <a:pt x="218859" y="1802529"/>
                    <a:pt x="218478" y="1801672"/>
                  </a:cubicBezTo>
                  <a:cubicBezTo>
                    <a:pt x="219336" y="1801577"/>
                    <a:pt x="220383" y="1801577"/>
                    <a:pt x="221812" y="1801958"/>
                  </a:cubicBezTo>
                  <a:cubicBezTo>
                    <a:pt x="221907" y="1800434"/>
                    <a:pt x="221241" y="1799291"/>
                    <a:pt x="220383" y="1798338"/>
                  </a:cubicBezTo>
                  <a:cubicBezTo>
                    <a:pt x="222003" y="1797100"/>
                    <a:pt x="224098" y="1795766"/>
                    <a:pt x="225527" y="1794338"/>
                  </a:cubicBezTo>
                  <a:cubicBezTo>
                    <a:pt x="222765" y="1793861"/>
                    <a:pt x="224670" y="1790337"/>
                    <a:pt x="220669" y="1790623"/>
                  </a:cubicBezTo>
                  <a:cubicBezTo>
                    <a:pt x="219717" y="1793481"/>
                    <a:pt x="222669" y="1793861"/>
                    <a:pt x="223622" y="1795576"/>
                  </a:cubicBezTo>
                  <a:cubicBezTo>
                    <a:pt x="221431" y="1795481"/>
                    <a:pt x="219431" y="1795766"/>
                    <a:pt x="217716" y="1796243"/>
                  </a:cubicBezTo>
                  <a:cubicBezTo>
                    <a:pt x="214097" y="1794243"/>
                    <a:pt x="209239" y="1793099"/>
                    <a:pt x="206858" y="1791194"/>
                  </a:cubicBezTo>
                  <a:cubicBezTo>
                    <a:pt x="208477" y="1788432"/>
                    <a:pt x="211525" y="1787194"/>
                    <a:pt x="214668" y="1786146"/>
                  </a:cubicBezTo>
                  <a:cubicBezTo>
                    <a:pt x="217621" y="1787670"/>
                    <a:pt x="220955" y="1788909"/>
                    <a:pt x="222955" y="1786337"/>
                  </a:cubicBezTo>
                  <a:cubicBezTo>
                    <a:pt x="221241" y="1786146"/>
                    <a:pt x="220479" y="1785194"/>
                    <a:pt x="220002" y="1784051"/>
                  </a:cubicBezTo>
                  <a:cubicBezTo>
                    <a:pt x="221336" y="1783384"/>
                    <a:pt x="222384" y="1782432"/>
                    <a:pt x="223146" y="1781193"/>
                  </a:cubicBezTo>
                  <a:cubicBezTo>
                    <a:pt x="223336" y="1782622"/>
                    <a:pt x="223431" y="1784241"/>
                    <a:pt x="222860" y="1786337"/>
                  </a:cubicBezTo>
                  <a:cubicBezTo>
                    <a:pt x="222955" y="1786337"/>
                    <a:pt x="222955" y="1786337"/>
                    <a:pt x="222955" y="1786337"/>
                  </a:cubicBezTo>
                  <a:cubicBezTo>
                    <a:pt x="226003" y="1789194"/>
                    <a:pt x="230480" y="1786337"/>
                    <a:pt x="232956" y="1782432"/>
                  </a:cubicBezTo>
                  <a:cubicBezTo>
                    <a:pt x="236100" y="1782432"/>
                    <a:pt x="237147" y="1780145"/>
                    <a:pt x="241624" y="1781479"/>
                  </a:cubicBezTo>
                  <a:cubicBezTo>
                    <a:pt x="238767" y="1773573"/>
                    <a:pt x="255912" y="1776716"/>
                    <a:pt x="248101" y="1769382"/>
                  </a:cubicBezTo>
                  <a:cubicBezTo>
                    <a:pt x="246577" y="1772335"/>
                    <a:pt x="242862" y="1773192"/>
                    <a:pt x="238576" y="1773383"/>
                  </a:cubicBezTo>
                  <a:cubicBezTo>
                    <a:pt x="240195" y="1768715"/>
                    <a:pt x="237147" y="1767477"/>
                    <a:pt x="237433" y="1763858"/>
                  </a:cubicBezTo>
                  <a:cubicBezTo>
                    <a:pt x="239910" y="1764048"/>
                    <a:pt x="242291" y="1764239"/>
                    <a:pt x="244767" y="1764429"/>
                  </a:cubicBezTo>
                  <a:cubicBezTo>
                    <a:pt x="246291" y="1758238"/>
                    <a:pt x="231623" y="1750904"/>
                    <a:pt x="230385" y="1760238"/>
                  </a:cubicBezTo>
                  <a:cubicBezTo>
                    <a:pt x="233147" y="1765096"/>
                    <a:pt x="238957" y="1755952"/>
                    <a:pt x="241434" y="1761000"/>
                  </a:cubicBezTo>
                  <a:cubicBezTo>
                    <a:pt x="228575" y="1762048"/>
                    <a:pt x="238100" y="1773573"/>
                    <a:pt x="234385" y="1779574"/>
                  </a:cubicBezTo>
                  <a:cubicBezTo>
                    <a:pt x="234957" y="1777574"/>
                    <a:pt x="234957" y="1775478"/>
                    <a:pt x="233814" y="1773954"/>
                  </a:cubicBezTo>
                  <a:cubicBezTo>
                    <a:pt x="232099" y="1776907"/>
                    <a:pt x="229813" y="1779193"/>
                    <a:pt x="227527" y="1781574"/>
                  </a:cubicBezTo>
                  <a:cubicBezTo>
                    <a:pt x="226860" y="1779002"/>
                    <a:pt x="225432" y="1776050"/>
                    <a:pt x="224098" y="1773764"/>
                  </a:cubicBezTo>
                  <a:cubicBezTo>
                    <a:pt x="227146" y="1770906"/>
                    <a:pt x="230670" y="1767668"/>
                    <a:pt x="226289" y="1763858"/>
                  </a:cubicBezTo>
                  <a:cubicBezTo>
                    <a:pt x="219526" y="1774335"/>
                    <a:pt x="214097" y="1760048"/>
                    <a:pt x="205239" y="1759667"/>
                  </a:cubicBezTo>
                  <a:cubicBezTo>
                    <a:pt x="204858" y="1760619"/>
                    <a:pt x="204477" y="1761286"/>
                    <a:pt x="204000" y="1761953"/>
                  </a:cubicBezTo>
                  <a:cubicBezTo>
                    <a:pt x="203048" y="1760715"/>
                    <a:pt x="202095" y="1759381"/>
                    <a:pt x="201048" y="1758048"/>
                  </a:cubicBezTo>
                  <a:cubicBezTo>
                    <a:pt x="199905" y="1759286"/>
                    <a:pt x="195809" y="1762715"/>
                    <a:pt x="196666" y="1765382"/>
                  </a:cubicBezTo>
                  <a:cubicBezTo>
                    <a:pt x="193142" y="1765477"/>
                    <a:pt x="188951" y="1764620"/>
                    <a:pt x="184855" y="1764524"/>
                  </a:cubicBezTo>
                  <a:cubicBezTo>
                    <a:pt x="185522" y="1763762"/>
                    <a:pt x="185998" y="1762810"/>
                    <a:pt x="185998" y="1761667"/>
                  </a:cubicBezTo>
                  <a:cubicBezTo>
                    <a:pt x="180855" y="1759286"/>
                    <a:pt x="177616" y="1760238"/>
                    <a:pt x="176473" y="1765668"/>
                  </a:cubicBezTo>
                  <a:cubicBezTo>
                    <a:pt x="177807" y="1767001"/>
                    <a:pt x="180188" y="1767096"/>
                    <a:pt x="182379" y="1766334"/>
                  </a:cubicBezTo>
                  <a:cubicBezTo>
                    <a:pt x="181140" y="1770049"/>
                    <a:pt x="176949" y="1770430"/>
                    <a:pt x="172949" y="1771002"/>
                  </a:cubicBezTo>
                  <a:cubicBezTo>
                    <a:pt x="175616" y="1765572"/>
                    <a:pt x="169901" y="1765668"/>
                    <a:pt x="168758" y="1762715"/>
                  </a:cubicBezTo>
                  <a:cubicBezTo>
                    <a:pt x="171520" y="1758238"/>
                    <a:pt x="176949" y="1756714"/>
                    <a:pt x="179331" y="1751761"/>
                  </a:cubicBezTo>
                  <a:cubicBezTo>
                    <a:pt x="173044" y="1751952"/>
                    <a:pt x="171234" y="1749570"/>
                    <a:pt x="171044" y="1746236"/>
                  </a:cubicBezTo>
                  <a:cubicBezTo>
                    <a:pt x="175235" y="1746618"/>
                    <a:pt x="176568" y="1744236"/>
                    <a:pt x="178283" y="1742045"/>
                  </a:cubicBezTo>
                  <a:cubicBezTo>
                    <a:pt x="175806" y="1741855"/>
                    <a:pt x="176854" y="1739188"/>
                    <a:pt x="174854" y="1738616"/>
                  </a:cubicBezTo>
                  <a:cubicBezTo>
                    <a:pt x="173806" y="1739474"/>
                    <a:pt x="172377" y="1740140"/>
                    <a:pt x="171425" y="1741093"/>
                  </a:cubicBezTo>
                  <a:cubicBezTo>
                    <a:pt x="172187" y="1736521"/>
                    <a:pt x="173235" y="1731663"/>
                    <a:pt x="169996" y="1728901"/>
                  </a:cubicBezTo>
                  <a:cubicBezTo>
                    <a:pt x="175997" y="1734616"/>
                    <a:pt x="175140" y="1729091"/>
                    <a:pt x="184188" y="1730711"/>
                  </a:cubicBezTo>
                  <a:cubicBezTo>
                    <a:pt x="181712" y="1734902"/>
                    <a:pt x="187046" y="1733949"/>
                    <a:pt x="190284" y="1734426"/>
                  </a:cubicBezTo>
                  <a:cubicBezTo>
                    <a:pt x="190951" y="1734807"/>
                    <a:pt x="191618" y="1735187"/>
                    <a:pt x="192189" y="1735664"/>
                  </a:cubicBezTo>
                  <a:cubicBezTo>
                    <a:pt x="192189" y="1735949"/>
                    <a:pt x="192189" y="1736140"/>
                    <a:pt x="192189" y="1736426"/>
                  </a:cubicBezTo>
                  <a:cubicBezTo>
                    <a:pt x="192285" y="1736426"/>
                    <a:pt x="192380" y="1736426"/>
                    <a:pt x="192475" y="1736426"/>
                  </a:cubicBezTo>
                  <a:cubicBezTo>
                    <a:pt x="192570" y="1736140"/>
                    <a:pt x="192380" y="1735949"/>
                    <a:pt x="192380" y="1735759"/>
                  </a:cubicBezTo>
                  <a:cubicBezTo>
                    <a:pt x="195237" y="1737759"/>
                    <a:pt x="197619" y="1740140"/>
                    <a:pt x="198666" y="1743569"/>
                  </a:cubicBezTo>
                  <a:cubicBezTo>
                    <a:pt x="193047" y="1743379"/>
                    <a:pt x="190856" y="1737473"/>
                    <a:pt x="185903" y="1741093"/>
                  </a:cubicBezTo>
                  <a:cubicBezTo>
                    <a:pt x="186379" y="1745189"/>
                    <a:pt x="188951" y="1747761"/>
                    <a:pt x="191332" y="1750427"/>
                  </a:cubicBezTo>
                  <a:cubicBezTo>
                    <a:pt x="191808" y="1751570"/>
                    <a:pt x="191618" y="1752999"/>
                    <a:pt x="189713" y="1756047"/>
                  </a:cubicBezTo>
                  <a:cubicBezTo>
                    <a:pt x="193237" y="1756047"/>
                    <a:pt x="192951" y="1758524"/>
                    <a:pt x="194571" y="1759762"/>
                  </a:cubicBezTo>
                  <a:cubicBezTo>
                    <a:pt x="196190" y="1756905"/>
                    <a:pt x="199809" y="1756333"/>
                    <a:pt x="204096" y="1756333"/>
                  </a:cubicBezTo>
                  <a:cubicBezTo>
                    <a:pt x="204667" y="1755476"/>
                    <a:pt x="204667" y="1754999"/>
                    <a:pt x="204572" y="1754523"/>
                  </a:cubicBezTo>
                  <a:cubicBezTo>
                    <a:pt x="208953" y="1753952"/>
                    <a:pt x="212287" y="1752618"/>
                    <a:pt x="215907" y="1752047"/>
                  </a:cubicBezTo>
                  <a:cubicBezTo>
                    <a:pt x="216002" y="1752714"/>
                    <a:pt x="216288" y="1753285"/>
                    <a:pt x="217145" y="1753380"/>
                  </a:cubicBezTo>
                  <a:cubicBezTo>
                    <a:pt x="216954" y="1752904"/>
                    <a:pt x="216764" y="1752428"/>
                    <a:pt x="216669" y="1751952"/>
                  </a:cubicBezTo>
                  <a:cubicBezTo>
                    <a:pt x="220193" y="1751380"/>
                    <a:pt x="224003" y="1751570"/>
                    <a:pt x="229242" y="1753857"/>
                  </a:cubicBezTo>
                  <a:cubicBezTo>
                    <a:pt x="228670" y="1746618"/>
                    <a:pt x="222669" y="1745189"/>
                    <a:pt x="216383" y="1746332"/>
                  </a:cubicBezTo>
                  <a:cubicBezTo>
                    <a:pt x="216192" y="1744427"/>
                    <a:pt x="215526" y="1742903"/>
                    <a:pt x="213430" y="1742236"/>
                  </a:cubicBezTo>
                  <a:cubicBezTo>
                    <a:pt x="213430" y="1742045"/>
                    <a:pt x="213525" y="1741855"/>
                    <a:pt x="213430" y="1741569"/>
                  </a:cubicBezTo>
                  <a:cubicBezTo>
                    <a:pt x="207048" y="1740140"/>
                    <a:pt x="207620" y="1745665"/>
                    <a:pt x="205620" y="1748523"/>
                  </a:cubicBezTo>
                  <a:cubicBezTo>
                    <a:pt x="205905" y="1747189"/>
                    <a:pt x="205620" y="1745760"/>
                    <a:pt x="205239" y="1744617"/>
                  </a:cubicBezTo>
                  <a:cubicBezTo>
                    <a:pt x="206477" y="1743951"/>
                    <a:pt x="207525" y="1743093"/>
                    <a:pt x="207810" y="1741474"/>
                  </a:cubicBezTo>
                  <a:cubicBezTo>
                    <a:pt x="207810" y="1741474"/>
                    <a:pt x="207810" y="1741474"/>
                    <a:pt x="207906" y="1741474"/>
                  </a:cubicBezTo>
                  <a:cubicBezTo>
                    <a:pt x="209811" y="1737378"/>
                    <a:pt x="203334" y="1731854"/>
                    <a:pt x="199714" y="1735854"/>
                  </a:cubicBezTo>
                  <a:cubicBezTo>
                    <a:pt x="201429" y="1736426"/>
                    <a:pt x="202000" y="1737283"/>
                    <a:pt x="202000" y="1738331"/>
                  </a:cubicBezTo>
                  <a:cubicBezTo>
                    <a:pt x="198381" y="1736711"/>
                    <a:pt x="196190" y="1735092"/>
                    <a:pt x="201333" y="1731282"/>
                  </a:cubicBezTo>
                  <a:cubicBezTo>
                    <a:pt x="200000" y="1731377"/>
                    <a:pt x="198857" y="1731377"/>
                    <a:pt x="197809" y="1731187"/>
                  </a:cubicBezTo>
                  <a:cubicBezTo>
                    <a:pt x="201048" y="1730235"/>
                    <a:pt x="204953" y="1730330"/>
                    <a:pt x="207620" y="1731759"/>
                  </a:cubicBezTo>
                  <a:cubicBezTo>
                    <a:pt x="209620" y="1736140"/>
                    <a:pt x="214287" y="1738807"/>
                    <a:pt x="217526" y="1737093"/>
                  </a:cubicBezTo>
                  <a:cubicBezTo>
                    <a:pt x="212954" y="1736521"/>
                    <a:pt x="217431" y="1731759"/>
                    <a:pt x="218002" y="1730806"/>
                  </a:cubicBezTo>
                  <a:cubicBezTo>
                    <a:pt x="216859" y="1730235"/>
                    <a:pt x="215811" y="1729663"/>
                    <a:pt x="214764" y="1729091"/>
                  </a:cubicBezTo>
                  <a:cubicBezTo>
                    <a:pt x="214668" y="1726710"/>
                    <a:pt x="213335" y="1724329"/>
                    <a:pt x="210573" y="1723186"/>
                  </a:cubicBezTo>
                  <a:cubicBezTo>
                    <a:pt x="211525" y="1723472"/>
                    <a:pt x="212478" y="1723567"/>
                    <a:pt x="213335" y="1723757"/>
                  </a:cubicBezTo>
                  <a:cubicBezTo>
                    <a:pt x="213811" y="1724424"/>
                    <a:pt x="214192" y="1725091"/>
                    <a:pt x="214573" y="1725758"/>
                  </a:cubicBezTo>
                  <a:cubicBezTo>
                    <a:pt x="214954" y="1724996"/>
                    <a:pt x="215526" y="1724519"/>
                    <a:pt x="216192" y="1724043"/>
                  </a:cubicBezTo>
                  <a:cubicBezTo>
                    <a:pt x="217335" y="1724139"/>
                    <a:pt x="218574" y="1724139"/>
                    <a:pt x="219717" y="1724139"/>
                  </a:cubicBezTo>
                  <a:cubicBezTo>
                    <a:pt x="215716" y="1731187"/>
                    <a:pt x="225336" y="1736235"/>
                    <a:pt x="222669" y="1740522"/>
                  </a:cubicBezTo>
                  <a:cubicBezTo>
                    <a:pt x="229432" y="1740522"/>
                    <a:pt x="233147" y="1737378"/>
                    <a:pt x="239624" y="1736997"/>
                  </a:cubicBezTo>
                  <a:cubicBezTo>
                    <a:pt x="239338" y="1738998"/>
                    <a:pt x="237052" y="1738998"/>
                    <a:pt x="237338" y="1741569"/>
                  </a:cubicBezTo>
                  <a:cubicBezTo>
                    <a:pt x="242291" y="1743093"/>
                    <a:pt x="241243" y="1738712"/>
                    <a:pt x="244958" y="1738998"/>
                  </a:cubicBezTo>
                  <a:cubicBezTo>
                    <a:pt x="245339" y="1740998"/>
                    <a:pt x="246863" y="1742331"/>
                    <a:pt x="247625" y="1744046"/>
                  </a:cubicBezTo>
                  <a:cubicBezTo>
                    <a:pt x="244005" y="1744522"/>
                    <a:pt x="240767" y="1744522"/>
                    <a:pt x="236004" y="1743665"/>
                  </a:cubicBezTo>
                  <a:cubicBezTo>
                    <a:pt x="235623" y="1742903"/>
                    <a:pt x="235052" y="1742236"/>
                    <a:pt x="233718" y="1741284"/>
                  </a:cubicBezTo>
                  <a:cubicBezTo>
                    <a:pt x="232956" y="1741760"/>
                    <a:pt x="232575" y="1742331"/>
                    <a:pt x="232099" y="1742807"/>
                  </a:cubicBezTo>
                  <a:cubicBezTo>
                    <a:pt x="231718" y="1742712"/>
                    <a:pt x="231528" y="1742712"/>
                    <a:pt x="231147" y="1742617"/>
                  </a:cubicBezTo>
                  <a:cubicBezTo>
                    <a:pt x="231147" y="1743093"/>
                    <a:pt x="231242" y="1743474"/>
                    <a:pt x="231242" y="1743855"/>
                  </a:cubicBezTo>
                  <a:cubicBezTo>
                    <a:pt x="230670" y="1744903"/>
                    <a:pt x="230766" y="1745951"/>
                    <a:pt x="231623" y="1746998"/>
                  </a:cubicBezTo>
                  <a:cubicBezTo>
                    <a:pt x="232385" y="1750427"/>
                    <a:pt x="234290" y="1753094"/>
                    <a:pt x="238481" y="1754333"/>
                  </a:cubicBezTo>
                  <a:cubicBezTo>
                    <a:pt x="239433" y="1752904"/>
                    <a:pt x="240481" y="1752142"/>
                    <a:pt x="241624" y="1751475"/>
                  </a:cubicBezTo>
                  <a:cubicBezTo>
                    <a:pt x="243434" y="1753285"/>
                    <a:pt x="244482" y="1755571"/>
                    <a:pt x="247339" y="1756523"/>
                  </a:cubicBezTo>
                  <a:cubicBezTo>
                    <a:pt x="247815" y="1755381"/>
                    <a:pt x="247625" y="1753380"/>
                    <a:pt x="249435" y="1753571"/>
                  </a:cubicBezTo>
                  <a:cubicBezTo>
                    <a:pt x="258960" y="1757095"/>
                    <a:pt x="251340" y="1769001"/>
                    <a:pt x="258483" y="1771382"/>
                  </a:cubicBezTo>
                  <a:cubicBezTo>
                    <a:pt x="258293" y="1773097"/>
                    <a:pt x="258198" y="1774907"/>
                    <a:pt x="258007" y="1776716"/>
                  </a:cubicBezTo>
                  <a:cubicBezTo>
                    <a:pt x="257626" y="1777098"/>
                    <a:pt x="257245" y="1777478"/>
                    <a:pt x="256769" y="1777860"/>
                  </a:cubicBezTo>
                  <a:cubicBezTo>
                    <a:pt x="257245" y="1777955"/>
                    <a:pt x="257531" y="1777860"/>
                    <a:pt x="257912" y="1777955"/>
                  </a:cubicBezTo>
                  <a:cubicBezTo>
                    <a:pt x="257721" y="1781098"/>
                    <a:pt x="257817" y="1784336"/>
                    <a:pt x="258864" y="1787765"/>
                  </a:cubicBezTo>
                  <a:cubicBezTo>
                    <a:pt x="257150" y="1786146"/>
                    <a:pt x="254673" y="1786241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49625" y="1788051"/>
                    <a:pt x="247244" y="1790147"/>
                    <a:pt x="246768" y="1792242"/>
                  </a:cubicBezTo>
                  <a:cubicBezTo>
                    <a:pt x="245434" y="1792909"/>
                    <a:pt x="244005" y="1793481"/>
                    <a:pt x="242672" y="1794147"/>
                  </a:cubicBezTo>
                  <a:cubicBezTo>
                    <a:pt x="239338" y="1791099"/>
                    <a:pt x="233623" y="1789861"/>
                    <a:pt x="230289" y="1786908"/>
                  </a:cubicBezTo>
                  <a:cubicBezTo>
                    <a:pt x="229432" y="1790528"/>
                    <a:pt x="230099" y="1792909"/>
                    <a:pt x="231528" y="1794909"/>
                  </a:cubicBezTo>
                  <a:cubicBezTo>
                    <a:pt x="240100" y="1792814"/>
                    <a:pt x="247149" y="1800148"/>
                    <a:pt x="255054" y="1796528"/>
                  </a:cubicBezTo>
                  <a:cubicBezTo>
                    <a:pt x="258102" y="1797195"/>
                    <a:pt x="259245" y="1799005"/>
                    <a:pt x="258674" y="1801958"/>
                  </a:cubicBezTo>
                  <a:cubicBezTo>
                    <a:pt x="257340" y="1802529"/>
                    <a:pt x="255816" y="1802815"/>
                    <a:pt x="253149" y="1802815"/>
                  </a:cubicBezTo>
                  <a:cubicBezTo>
                    <a:pt x="251816" y="1808244"/>
                    <a:pt x="259341" y="1807101"/>
                    <a:pt x="257912" y="1812626"/>
                  </a:cubicBezTo>
                  <a:cubicBezTo>
                    <a:pt x="255340" y="1812054"/>
                    <a:pt x="255054" y="1809768"/>
                    <a:pt x="252673" y="1809102"/>
                  </a:cubicBezTo>
                  <a:cubicBezTo>
                    <a:pt x="250768" y="1813769"/>
                    <a:pt x="251911" y="1817102"/>
                    <a:pt x="250101" y="1818341"/>
                  </a:cubicBezTo>
                  <a:cubicBezTo>
                    <a:pt x="250006" y="1816436"/>
                    <a:pt x="247339" y="1816436"/>
                    <a:pt x="244767" y="1816340"/>
                  </a:cubicBezTo>
                  <a:cubicBezTo>
                    <a:pt x="247720" y="1824437"/>
                    <a:pt x="234385" y="1821484"/>
                    <a:pt x="229527" y="1823103"/>
                  </a:cubicBezTo>
                  <a:cubicBezTo>
                    <a:pt x="229623" y="1823389"/>
                    <a:pt x="229623" y="1823580"/>
                    <a:pt x="229718" y="1823770"/>
                  </a:cubicBezTo>
                  <a:cubicBezTo>
                    <a:pt x="227813" y="1824437"/>
                    <a:pt x="226194" y="1825389"/>
                    <a:pt x="224574" y="1826437"/>
                  </a:cubicBezTo>
                  <a:cubicBezTo>
                    <a:pt x="226670" y="1827009"/>
                    <a:pt x="225432" y="1828247"/>
                    <a:pt x="224193" y="1829485"/>
                  </a:cubicBezTo>
                  <a:cubicBezTo>
                    <a:pt x="227432" y="1830437"/>
                    <a:pt x="229432" y="1831104"/>
                    <a:pt x="231337" y="1831771"/>
                  </a:cubicBezTo>
                  <a:cubicBezTo>
                    <a:pt x="231147" y="1832438"/>
                    <a:pt x="230861" y="1833200"/>
                    <a:pt x="230575" y="1834152"/>
                  </a:cubicBezTo>
                  <a:cubicBezTo>
                    <a:pt x="233052" y="1834914"/>
                    <a:pt x="233909" y="1834057"/>
                    <a:pt x="234385" y="1832723"/>
                  </a:cubicBezTo>
                  <a:cubicBezTo>
                    <a:pt x="236004" y="1833200"/>
                    <a:pt x="237909" y="1833771"/>
                    <a:pt x="240576" y="1834438"/>
                  </a:cubicBezTo>
                  <a:cubicBezTo>
                    <a:pt x="241148" y="1835010"/>
                    <a:pt x="241529" y="1835676"/>
                    <a:pt x="241434" y="1836534"/>
                  </a:cubicBezTo>
                  <a:cubicBezTo>
                    <a:pt x="237814" y="1836819"/>
                    <a:pt x="223146" y="1835200"/>
                    <a:pt x="220002" y="1827104"/>
                  </a:cubicBezTo>
                  <a:cubicBezTo>
                    <a:pt x="220193" y="1824532"/>
                    <a:pt x="225146" y="1826627"/>
                    <a:pt x="225813" y="1824341"/>
                  </a:cubicBezTo>
                  <a:cubicBezTo>
                    <a:pt x="221050" y="1819579"/>
                    <a:pt x="219621" y="1826818"/>
                    <a:pt x="214573" y="1826627"/>
                  </a:cubicBezTo>
                  <a:cubicBezTo>
                    <a:pt x="214478" y="1832723"/>
                    <a:pt x="218669" y="1841486"/>
                    <a:pt x="209715" y="1842058"/>
                  </a:cubicBezTo>
                  <a:cubicBezTo>
                    <a:pt x="215430" y="1835581"/>
                    <a:pt x="204286" y="1838724"/>
                    <a:pt x="202953" y="1833676"/>
                  </a:cubicBezTo>
                  <a:cubicBezTo>
                    <a:pt x="200571" y="1838629"/>
                    <a:pt x="191427" y="1828532"/>
                    <a:pt x="188189" y="1834152"/>
                  </a:cubicBezTo>
                  <a:cubicBezTo>
                    <a:pt x="191713" y="1837200"/>
                    <a:pt x="193809" y="1838343"/>
                    <a:pt x="193904" y="1841201"/>
                  </a:cubicBezTo>
                  <a:cubicBezTo>
                    <a:pt x="192094" y="1840915"/>
                    <a:pt x="190475" y="1841391"/>
                    <a:pt x="189713" y="1843677"/>
                  </a:cubicBezTo>
                  <a:cubicBezTo>
                    <a:pt x="194094" y="1842630"/>
                    <a:pt x="192856" y="1845201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666" y="1848059"/>
                    <a:pt x="192951" y="1848821"/>
                    <a:pt x="194380" y="1848821"/>
                  </a:cubicBezTo>
                  <a:cubicBezTo>
                    <a:pt x="194952" y="1847106"/>
                    <a:pt x="197428" y="1847487"/>
                    <a:pt x="199905" y="1847964"/>
                  </a:cubicBezTo>
                  <a:cubicBezTo>
                    <a:pt x="200000" y="1847392"/>
                    <a:pt x="200095" y="1846725"/>
                    <a:pt x="200190" y="1846154"/>
                  </a:cubicBezTo>
                  <a:cubicBezTo>
                    <a:pt x="201238" y="1845582"/>
                    <a:pt x="201143" y="1844820"/>
                    <a:pt x="200476" y="1843963"/>
                  </a:cubicBezTo>
                  <a:cubicBezTo>
                    <a:pt x="200476" y="1843773"/>
                    <a:pt x="200571" y="1843677"/>
                    <a:pt x="200571" y="1843487"/>
                  </a:cubicBezTo>
                  <a:cubicBezTo>
                    <a:pt x="200286" y="1843391"/>
                    <a:pt x="200000" y="1843296"/>
                    <a:pt x="199714" y="1843201"/>
                  </a:cubicBezTo>
                  <a:cubicBezTo>
                    <a:pt x="198952" y="1842534"/>
                    <a:pt x="197904" y="1841868"/>
                    <a:pt x="196857" y="1841106"/>
                  </a:cubicBezTo>
                  <a:cubicBezTo>
                    <a:pt x="199143" y="1839486"/>
                    <a:pt x="203429" y="1839867"/>
                    <a:pt x="208001" y="1840344"/>
                  </a:cubicBezTo>
                  <a:cubicBezTo>
                    <a:pt x="209239" y="1843296"/>
                    <a:pt x="209906" y="1846820"/>
                    <a:pt x="212954" y="1848535"/>
                  </a:cubicBezTo>
                  <a:cubicBezTo>
                    <a:pt x="211430" y="1848059"/>
                    <a:pt x="210382" y="1848154"/>
                    <a:pt x="209620" y="1848440"/>
                  </a:cubicBezTo>
                  <a:cubicBezTo>
                    <a:pt x="207144" y="1846630"/>
                    <a:pt x="205048" y="1849487"/>
                    <a:pt x="201429" y="1849583"/>
                  </a:cubicBezTo>
                  <a:cubicBezTo>
                    <a:pt x="200952" y="1849487"/>
                    <a:pt x="200571" y="1849202"/>
                    <a:pt x="200000" y="1849107"/>
                  </a:cubicBezTo>
                  <a:cubicBezTo>
                    <a:pt x="200000" y="1849202"/>
                    <a:pt x="199905" y="1849297"/>
                    <a:pt x="199809" y="1849392"/>
                  </a:cubicBezTo>
                  <a:cubicBezTo>
                    <a:pt x="199809" y="1849392"/>
                    <a:pt x="199714" y="1849392"/>
                    <a:pt x="199714" y="1849392"/>
                  </a:cubicBezTo>
                  <a:cubicBezTo>
                    <a:pt x="199714" y="1849487"/>
                    <a:pt x="199714" y="1849487"/>
                    <a:pt x="199714" y="1849583"/>
                  </a:cubicBezTo>
                  <a:cubicBezTo>
                    <a:pt x="198476" y="1852059"/>
                    <a:pt x="195809" y="1853012"/>
                    <a:pt x="195714" y="1856727"/>
                  </a:cubicBezTo>
                  <a:cubicBezTo>
                    <a:pt x="197619" y="1856345"/>
                    <a:pt x="198381" y="1856727"/>
                    <a:pt x="198857" y="1857393"/>
                  </a:cubicBezTo>
                  <a:cubicBezTo>
                    <a:pt x="198857" y="1858727"/>
                    <a:pt x="198952" y="1859870"/>
                    <a:pt x="199143" y="1860918"/>
                  </a:cubicBezTo>
                  <a:cubicBezTo>
                    <a:pt x="199047" y="1861680"/>
                    <a:pt x="198857" y="1862537"/>
                    <a:pt x="198952" y="1863203"/>
                  </a:cubicBezTo>
                  <a:cubicBezTo>
                    <a:pt x="199143" y="1863775"/>
                    <a:pt x="199714" y="1864061"/>
                    <a:pt x="200381" y="1864251"/>
                  </a:cubicBezTo>
                  <a:cubicBezTo>
                    <a:pt x="201238" y="1865870"/>
                    <a:pt x="202381" y="1867585"/>
                    <a:pt x="204000" y="1869871"/>
                  </a:cubicBezTo>
                  <a:cubicBezTo>
                    <a:pt x="199428" y="1868252"/>
                    <a:pt x="200095" y="1872538"/>
                    <a:pt x="198000" y="1873776"/>
                  </a:cubicBezTo>
                  <a:cubicBezTo>
                    <a:pt x="201714" y="1875300"/>
                    <a:pt x="204286" y="1875491"/>
                    <a:pt x="207048" y="1875491"/>
                  </a:cubicBezTo>
                  <a:cubicBezTo>
                    <a:pt x="207048" y="1875777"/>
                    <a:pt x="207144" y="1876062"/>
                    <a:pt x="207144" y="1876443"/>
                  </a:cubicBezTo>
                  <a:cubicBezTo>
                    <a:pt x="201238" y="1878158"/>
                    <a:pt x="200952" y="1876348"/>
                    <a:pt x="194285" y="1875491"/>
                  </a:cubicBezTo>
                  <a:cubicBezTo>
                    <a:pt x="191237" y="1881206"/>
                    <a:pt x="199143" y="1878824"/>
                    <a:pt x="197428" y="1883587"/>
                  </a:cubicBezTo>
                  <a:cubicBezTo>
                    <a:pt x="189618" y="1880444"/>
                    <a:pt x="194285" y="1884254"/>
                    <a:pt x="189618" y="1889302"/>
                  </a:cubicBezTo>
                  <a:cubicBezTo>
                    <a:pt x="197714" y="1891207"/>
                    <a:pt x="198095" y="1885397"/>
                    <a:pt x="202857" y="1883968"/>
                  </a:cubicBezTo>
                  <a:cubicBezTo>
                    <a:pt x="213144" y="1895493"/>
                    <a:pt x="190475" y="1896160"/>
                    <a:pt x="185522" y="1893779"/>
                  </a:cubicBezTo>
                  <a:cubicBezTo>
                    <a:pt x="187903" y="1895493"/>
                    <a:pt x="190951" y="1896827"/>
                    <a:pt x="192570" y="1899018"/>
                  </a:cubicBezTo>
                  <a:cubicBezTo>
                    <a:pt x="190761" y="1900541"/>
                    <a:pt x="185808" y="1899018"/>
                    <a:pt x="186760" y="1903304"/>
                  </a:cubicBezTo>
                  <a:cubicBezTo>
                    <a:pt x="192475" y="1904542"/>
                    <a:pt x="191237" y="1898732"/>
                    <a:pt x="198000" y="1901018"/>
                  </a:cubicBezTo>
                  <a:cubicBezTo>
                    <a:pt x="197809" y="1903113"/>
                    <a:pt x="197714" y="1905209"/>
                    <a:pt x="197523" y="1907304"/>
                  </a:cubicBezTo>
                  <a:cubicBezTo>
                    <a:pt x="203048" y="1908923"/>
                    <a:pt x="201333" y="1903304"/>
                    <a:pt x="206953" y="1904828"/>
                  </a:cubicBezTo>
                  <a:cubicBezTo>
                    <a:pt x="206286" y="1909876"/>
                    <a:pt x="217050" y="1910638"/>
                    <a:pt x="211716" y="1914639"/>
                  </a:cubicBezTo>
                  <a:cubicBezTo>
                    <a:pt x="225908" y="1917210"/>
                    <a:pt x="224955" y="1911305"/>
                    <a:pt x="227241" y="1904732"/>
                  </a:cubicBezTo>
                  <a:cubicBezTo>
                    <a:pt x="233052" y="1904352"/>
                    <a:pt x="228099" y="1911972"/>
                    <a:pt x="232099" y="1912924"/>
                  </a:cubicBezTo>
                  <a:cubicBezTo>
                    <a:pt x="233623" y="1910162"/>
                    <a:pt x="237719" y="1911686"/>
                    <a:pt x="238862" y="1913686"/>
                  </a:cubicBezTo>
                  <a:cubicBezTo>
                    <a:pt x="238481" y="1913400"/>
                    <a:pt x="238100" y="1913115"/>
                    <a:pt x="237528" y="1912543"/>
                  </a:cubicBezTo>
                  <a:cubicBezTo>
                    <a:pt x="237814" y="1913400"/>
                    <a:pt x="238290" y="1914257"/>
                    <a:pt x="238957" y="1915210"/>
                  </a:cubicBezTo>
                  <a:cubicBezTo>
                    <a:pt x="238767" y="1915686"/>
                    <a:pt x="238386" y="1916162"/>
                    <a:pt x="237433" y="1916544"/>
                  </a:cubicBezTo>
                  <a:cubicBezTo>
                    <a:pt x="238290" y="1916448"/>
                    <a:pt x="239052" y="1916353"/>
                    <a:pt x="239814" y="1916258"/>
                  </a:cubicBezTo>
                  <a:cubicBezTo>
                    <a:pt x="242196" y="1919115"/>
                    <a:pt x="245910" y="1921782"/>
                    <a:pt x="249816" y="1922830"/>
                  </a:cubicBezTo>
                  <a:cubicBezTo>
                    <a:pt x="244958" y="1923973"/>
                    <a:pt x="242958" y="1927973"/>
                    <a:pt x="241815" y="1932736"/>
                  </a:cubicBezTo>
                  <a:cubicBezTo>
                    <a:pt x="242386" y="1932831"/>
                    <a:pt x="242767" y="1932736"/>
                    <a:pt x="243339" y="1932736"/>
                  </a:cubicBezTo>
                  <a:cubicBezTo>
                    <a:pt x="242481" y="1934165"/>
                    <a:pt x="240862" y="1934832"/>
                    <a:pt x="238195" y="1934260"/>
                  </a:cubicBezTo>
                  <a:cubicBezTo>
                    <a:pt x="239910" y="1940165"/>
                    <a:pt x="241719" y="1940547"/>
                    <a:pt x="235052" y="1943118"/>
                  </a:cubicBezTo>
                  <a:cubicBezTo>
                    <a:pt x="236195" y="1943023"/>
                    <a:pt x="236576" y="1943309"/>
                    <a:pt x="236766" y="1943785"/>
                  </a:cubicBezTo>
                  <a:cubicBezTo>
                    <a:pt x="236290" y="1943594"/>
                    <a:pt x="236100" y="1943404"/>
                    <a:pt x="235528" y="1943309"/>
                  </a:cubicBezTo>
                  <a:cubicBezTo>
                    <a:pt x="232575" y="1948548"/>
                    <a:pt x="231813" y="1949595"/>
                    <a:pt x="224193" y="1947214"/>
                  </a:cubicBezTo>
                  <a:cubicBezTo>
                    <a:pt x="224955" y="1957025"/>
                    <a:pt x="218669" y="1948928"/>
                    <a:pt x="212478" y="1955786"/>
                  </a:cubicBezTo>
                  <a:cubicBezTo>
                    <a:pt x="215526" y="1959025"/>
                    <a:pt x="219050" y="1953501"/>
                    <a:pt x="217621" y="1960930"/>
                  </a:cubicBezTo>
                  <a:cubicBezTo>
                    <a:pt x="224289" y="1963026"/>
                    <a:pt x="221622" y="1955882"/>
                    <a:pt x="225432" y="1955215"/>
                  </a:cubicBezTo>
                  <a:cubicBezTo>
                    <a:pt x="230194" y="1954739"/>
                    <a:pt x="232004" y="1953596"/>
                    <a:pt x="234480" y="1957501"/>
                  </a:cubicBezTo>
                  <a:cubicBezTo>
                    <a:pt x="234195" y="1959501"/>
                    <a:pt x="231909" y="1959501"/>
                    <a:pt x="232290" y="1962073"/>
                  </a:cubicBezTo>
                  <a:cubicBezTo>
                    <a:pt x="241053" y="1963978"/>
                    <a:pt x="244386" y="1970074"/>
                    <a:pt x="245910" y="1977218"/>
                  </a:cubicBezTo>
                  <a:cubicBezTo>
                    <a:pt x="245815" y="1978075"/>
                    <a:pt x="244577" y="1979027"/>
                    <a:pt x="243243" y="1979790"/>
                  </a:cubicBezTo>
                  <a:cubicBezTo>
                    <a:pt x="241434" y="1979790"/>
                    <a:pt x="239910" y="1980075"/>
                    <a:pt x="238767" y="1980647"/>
                  </a:cubicBezTo>
                  <a:cubicBezTo>
                    <a:pt x="238481" y="1980456"/>
                    <a:pt x="238290" y="1980170"/>
                    <a:pt x="238290" y="1979790"/>
                  </a:cubicBezTo>
                  <a:cubicBezTo>
                    <a:pt x="238576" y="1976646"/>
                    <a:pt x="243434" y="1978170"/>
                    <a:pt x="242481" y="1973789"/>
                  </a:cubicBezTo>
                  <a:cubicBezTo>
                    <a:pt x="236766" y="1974170"/>
                    <a:pt x="236195" y="1969407"/>
                    <a:pt x="239243" y="1967216"/>
                  </a:cubicBezTo>
                  <a:cubicBezTo>
                    <a:pt x="231718" y="1965311"/>
                    <a:pt x="231718" y="1970931"/>
                    <a:pt x="227813" y="1972646"/>
                  </a:cubicBezTo>
                  <a:cubicBezTo>
                    <a:pt x="227146" y="1968645"/>
                    <a:pt x="224860" y="1965978"/>
                    <a:pt x="223050" y="1962835"/>
                  </a:cubicBezTo>
                  <a:cubicBezTo>
                    <a:pt x="219526" y="1966836"/>
                    <a:pt x="212573" y="1961692"/>
                    <a:pt x="208096" y="1964835"/>
                  </a:cubicBezTo>
                  <a:cubicBezTo>
                    <a:pt x="209239" y="1965026"/>
                    <a:pt x="210192" y="1965216"/>
                    <a:pt x="209811" y="1966550"/>
                  </a:cubicBezTo>
                  <a:cubicBezTo>
                    <a:pt x="211716" y="1966645"/>
                    <a:pt x="211906" y="1967978"/>
                    <a:pt x="213430" y="1968360"/>
                  </a:cubicBezTo>
                  <a:cubicBezTo>
                    <a:pt x="213906" y="1967121"/>
                    <a:pt x="213716" y="1965311"/>
                    <a:pt x="215526" y="1965311"/>
                  </a:cubicBezTo>
                  <a:cubicBezTo>
                    <a:pt x="216573" y="1968645"/>
                    <a:pt x="220764" y="1971979"/>
                    <a:pt x="216669" y="1974836"/>
                  </a:cubicBezTo>
                  <a:cubicBezTo>
                    <a:pt x="224860" y="1971122"/>
                    <a:pt x="222193" y="1978075"/>
                    <a:pt x="229242" y="1978932"/>
                  </a:cubicBezTo>
                  <a:cubicBezTo>
                    <a:pt x="234004" y="1979123"/>
                    <a:pt x="231623" y="1972360"/>
                    <a:pt x="238767" y="1974932"/>
                  </a:cubicBezTo>
                  <a:cubicBezTo>
                    <a:pt x="233242" y="1982647"/>
                    <a:pt x="233528" y="1987314"/>
                    <a:pt x="228480" y="1989981"/>
                  </a:cubicBezTo>
                  <a:cubicBezTo>
                    <a:pt x="234195" y="1991219"/>
                    <a:pt x="235814" y="1988267"/>
                    <a:pt x="239719" y="1987600"/>
                  </a:cubicBezTo>
                  <a:cubicBezTo>
                    <a:pt x="239243" y="1989600"/>
                    <a:pt x="239719" y="1991029"/>
                    <a:pt x="240100" y="1992172"/>
                  </a:cubicBezTo>
                  <a:cubicBezTo>
                    <a:pt x="239719" y="1992362"/>
                    <a:pt x="239433" y="1992553"/>
                    <a:pt x="238862" y="1992648"/>
                  </a:cubicBezTo>
                  <a:cubicBezTo>
                    <a:pt x="239433" y="1992648"/>
                    <a:pt x="239719" y="1992648"/>
                    <a:pt x="240291" y="1992648"/>
                  </a:cubicBezTo>
                  <a:cubicBezTo>
                    <a:pt x="240767" y="1993982"/>
                    <a:pt x="240576" y="1994744"/>
                    <a:pt x="237243" y="1995315"/>
                  </a:cubicBezTo>
                  <a:cubicBezTo>
                    <a:pt x="234766" y="1989410"/>
                    <a:pt x="226289" y="1996458"/>
                    <a:pt x="226575" y="1989791"/>
                  </a:cubicBezTo>
                  <a:cubicBezTo>
                    <a:pt x="220955" y="1990648"/>
                    <a:pt x="217240" y="1989315"/>
                    <a:pt x="215430" y="1990553"/>
                  </a:cubicBezTo>
                  <a:cubicBezTo>
                    <a:pt x="218002" y="1992077"/>
                    <a:pt x="221050" y="1993315"/>
                    <a:pt x="220479" y="1997220"/>
                  </a:cubicBezTo>
                  <a:cubicBezTo>
                    <a:pt x="209906" y="1997030"/>
                    <a:pt x="205048" y="1984838"/>
                    <a:pt x="195237" y="1989029"/>
                  </a:cubicBezTo>
                  <a:cubicBezTo>
                    <a:pt x="204381" y="1993029"/>
                    <a:pt x="206286" y="1993315"/>
                    <a:pt x="211049" y="1999697"/>
                  </a:cubicBezTo>
                  <a:cubicBezTo>
                    <a:pt x="211906" y="1995601"/>
                    <a:pt x="218002" y="1998459"/>
                    <a:pt x="222288" y="1997697"/>
                  </a:cubicBezTo>
                  <a:cubicBezTo>
                    <a:pt x="222288" y="1999411"/>
                    <a:pt x="222193" y="2000649"/>
                    <a:pt x="221526" y="2001602"/>
                  </a:cubicBezTo>
                  <a:cubicBezTo>
                    <a:pt x="219145" y="2000078"/>
                    <a:pt x="215621" y="1999030"/>
                    <a:pt x="214668" y="2001507"/>
                  </a:cubicBezTo>
                  <a:cubicBezTo>
                    <a:pt x="218478" y="2002173"/>
                    <a:pt x="214668" y="2008460"/>
                    <a:pt x="217716" y="2009603"/>
                  </a:cubicBezTo>
                  <a:cubicBezTo>
                    <a:pt x="223050" y="2011984"/>
                    <a:pt x="223050" y="2009793"/>
                    <a:pt x="229718" y="2010460"/>
                  </a:cubicBezTo>
                  <a:cubicBezTo>
                    <a:pt x="231242" y="2012174"/>
                    <a:pt x="233718" y="2010651"/>
                    <a:pt x="236004" y="2009889"/>
                  </a:cubicBezTo>
                  <a:cubicBezTo>
                    <a:pt x="235814" y="2010651"/>
                    <a:pt x="235719" y="2011317"/>
                    <a:pt x="236004" y="2012079"/>
                  </a:cubicBezTo>
                  <a:cubicBezTo>
                    <a:pt x="233718" y="2012936"/>
                    <a:pt x="232004" y="2014556"/>
                    <a:pt x="231718" y="2017604"/>
                  </a:cubicBezTo>
                  <a:cubicBezTo>
                    <a:pt x="229337" y="2015794"/>
                    <a:pt x="226956" y="2014461"/>
                    <a:pt x="224670" y="2016365"/>
                  </a:cubicBezTo>
                  <a:cubicBezTo>
                    <a:pt x="230861" y="2016365"/>
                    <a:pt x="234766" y="2025700"/>
                    <a:pt x="239052" y="2022176"/>
                  </a:cubicBezTo>
                  <a:cubicBezTo>
                    <a:pt x="236671" y="2021795"/>
                    <a:pt x="234480" y="2019794"/>
                    <a:pt x="232290" y="2018080"/>
                  </a:cubicBezTo>
                  <a:cubicBezTo>
                    <a:pt x="237814" y="2020842"/>
                    <a:pt x="242862" y="2014556"/>
                    <a:pt x="243434" y="2023890"/>
                  </a:cubicBezTo>
                  <a:cubicBezTo>
                    <a:pt x="246768" y="2018747"/>
                    <a:pt x="242100" y="2015508"/>
                    <a:pt x="248482" y="2013794"/>
                  </a:cubicBezTo>
                  <a:cubicBezTo>
                    <a:pt x="250101" y="2015603"/>
                    <a:pt x="253911" y="2022843"/>
                    <a:pt x="256674" y="2019414"/>
                  </a:cubicBezTo>
                  <a:cubicBezTo>
                    <a:pt x="250006" y="2014556"/>
                    <a:pt x="261246" y="2018937"/>
                    <a:pt x="259245" y="2013603"/>
                  </a:cubicBezTo>
                  <a:cubicBezTo>
                    <a:pt x="259341" y="2014841"/>
                    <a:pt x="260103" y="2014937"/>
                    <a:pt x="261150" y="2014651"/>
                  </a:cubicBezTo>
                  <a:cubicBezTo>
                    <a:pt x="261246" y="2014937"/>
                    <a:pt x="261246" y="2015223"/>
                    <a:pt x="261341" y="2015413"/>
                  </a:cubicBezTo>
                  <a:cubicBezTo>
                    <a:pt x="260579" y="2016937"/>
                    <a:pt x="263627" y="2017509"/>
                    <a:pt x="265722" y="2019032"/>
                  </a:cubicBezTo>
                  <a:cubicBezTo>
                    <a:pt x="266103" y="2017604"/>
                    <a:pt x="265913" y="2016365"/>
                    <a:pt x="265722" y="2015223"/>
                  </a:cubicBezTo>
                  <a:cubicBezTo>
                    <a:pt x="267342" y="2014175"/>
                    <a:pt x="268199" y="2012460"/>
                    <a:pt x="268866" y="2010460"/>
                  </a:cubicBezTo>
                  <a:cubicBezTo>
                    <a:pt x="269628" y="2013032"/>
                    <a:pt x="271152" y="2017890"/>
                    <a:pt x="273247" y="2020747"/>
                  </a:cubicBezTo>
                  <a:cubicBezTo>
                    <a:pt x="269628" y="2022461"/>
                    <a:pt x="265532" y="2022843"/>
                    <a:pt x="263151" y="2019414"/>
                  </a:cubicBezTo>
                  <a:cubicBezTo>
                    <a:pt x="260484" y="2025986"/>
                    <a:pt x="258198" y="2025890"/>
                    <a:pt x="252959" y="2027034"/>
                  </a:cubicBezTo>
                  <a:cubicBezTo>
                    <a:pt x="252578" y="2026938"/>
                    <a:pt x="252483" y="2026652"/>
                    <a:pt x="252102" y="2026652"/>
                  </a:cubicBezTo>
                  <a:cubicBezTo>
                    <a:pt x="252197" y="2026843"/>
                    <a:pt x="252102" y="2027034"/>
                    <a:pt x="252197" y="2027224"/>
                  </a:cubicBezTo>
                  <a:cubicBezTo>
                    <a:pt x="251435" y="2027415"/>
                    <a:pt x="250578" y="2027605"/>
                    <a:pt x="249720" y="2027891"/>
                  </a:cubicBezTo>
                  <a:cubicBezTo>
                    <a:pt x="249435" y="2026652"/>
                    <a:pt x="249911" y="2024748"/>
                    <a:pt x="248101" y="2024557"/>
                  </a:cubicBezTo>
                  <a:cubicBezTo>
                    <a:pt x="246291" y="2028557"/>
                    <a:pt x="248673" y="2029510"/>
                    <a:pt x="251435" y="2030272"/>
                  </a:cubicBezTo>
                  <a:cubicBezTo>
                    <a:pt x="251054" y="2030748"/>
                    <a:pt x="250673" y="2031224"/>
                    <a:pt x="250197" y="2031701"/>
                  </a:cubicBezTo>
                  <a:cubicBezTo>
                    <a:pt x="249339" y="2031415"/>
                    <a:pt x="248101" y="2031415"/>
                    <a:pt x="245815" y="2032272"/>
                  </a:cubicBezTo>
                  <a:cubicBezTo>
                    <a:pt x="239433" y="2038654"/>
                    <a:pt x="239624" y="2040273"/>
                    <a:pt x="236385" y="2043321"/>
                  </a:cubicBezTo>
                  <a:cubicBezTo>
                    <a:pt x="235433" y="2043607"/>
                    <a:pt x="234385" y="2043893"/>
                    <a:pt x="233528" y="2044178"/>
                  </a:cubicBezTo>
                  <a:cubicBezTo>
                    <a:pt x="232480" y="2038844"/>
                    <a:pt x="233052" y="2037130"/>
                    <a:pt x="236576" y="2033130"/>
                  </a:cubicBezTo>
                  <a:cubicBezTo>
                    <a:pt x="230480" y="2034653"/>
                    <a:pt x="235528" y="2027986"/>
                    <a:pt x="229432" y="2029510"/>
                  </a:cubicBezTo>
                  <a:cubicBezTo>
                    <a:pt x="224193" y="2033796"/>
                    <a:pt x="229146" y="2039607"/>
                    <a:pt x="230194" y="2043798"/>
                  </a:cubicBezTo>
                  <a:cubicBezTo>
                    <a:pt x="223431" y="2042464"/>
                    <a:pt x="224479" y="2042559"/>
                    <a:pt x="218574" y="2042845"/>
                  </a:cubicBezTo>
                  <a:cubicBezTo>
                    <a:pt x="219145" y="2042369"/>
                    <a:pt x="220098" y="2041893"/>
                    <a:pt x="221336" y="2041416"/>
                  </a:cubicBezTo>
                  <a:cubicBezTo>
                    <a:pt x="215526" y="2042369"/>
                    <a:pt x="217335" y="2041035"/>
                    <a:pt x="210668" y="2040083"/>
                  </a:cubicBezTo>
                  <a:cubicBezTo>
                    <a:pt x="211335" y="2041702"/>
                    <a:pt x="211430" y="2042655"/>
                    <a:pt x="211335" y="2043226"/>
                  </a:cubicBezTo>
                  <a:cubicBezTo>
                    <a:pt x="210573" y="2041226"/>
                    <a:pt x="209049" y="2039702"/>
                    <a:pt x="208572" y="2037511"/>
                  </a:cubicBezTo>
                  <a:cubicBezTo>
                    <a:pt x="200286" y="2033606"/>
                    <a:pt x="194571" y="2035320"/>
                    <a:pt x="187046" y="2029605"/>
                  </a:cubicBezTo>
                  <a:cubicBezTo>
                    <a:pt x="188951" y="2035320"/>
                    <a:pt x="195237" y="2039987"/>
                    <a:pt x="193332" y="2044274"/>
                  </a:cubicBezTo>
                  <a:cubicBezTo>
                    <a:pt x="194094" y="2041035"/>
                    <a:pt x="198476" y="2041511"/>
                    <a:pt x="201048" y="2040083"/>
                  </a:cubicBezTo>
                  <a:cubicBezTo>
                    <a:pt x="202953" y="2042369"/>
                    <a:pt x="204477" y="2043988"/>
                    <a:pt x="208572" y="2045893"/>
                  </a:cubicBezTo>
                  <a:cubicBezTo>
                    <a:pt x="208382" y="2046274"/>
                    <a:pt x="208096" y="2046750"/>
                    <a:pt x="208001" y="2047417"/>
                  </a:cubicBezTo>
                  <a:cubicBezTo>
                    <a:pt x="212763" y="2051798"/>
                    <a:pt x="220098" y="2054751"/>
                    <a:pt x="224860" y="2055609"/>
                  </a:cubicBezTo>
                  <a:cubicBezTo>
                    <a:pt x="224384" y="2053323"/>
                    <a:pt x="221431" y="2050846"/>
                    <a:pt x="219431" y="2048465"/>
                  </a:cubicBezTo>
                  <a:cubicBezTo>
                    <a:pt x="219907" y="2047798"/>
                    <a:pt x="220288" y="2047131"/>
                    <a:pt x="220860" y="2046560"/>
                  </a:cubicBezTo>
                  <a:cubicBezTo>
                    <a:pt x="220669" y="2047893"/>
                    <a:pt x="221241" y="2048941"/>
                    <a:pt x="222193" y="2049512"/>
                  </a:cubicBezTo>
                  <a:cubicBezTo>
                    <a:pt x="221717" y="2049512"/>
                    <a:pt x="221241" y="2049417"/>
                    <a:pt x="220669" y="2049417"/>
                  </a:cubicBezTo>
                  <a:cubicBezTo>
                    <a:pt x="223527" y="2051989"/>
                    <a:pt x="227337" y="2054085"/>
                    <a:pt x="230194" y="2056847"/>
                  </a:cubicBezTo>
                  <a:cubicBezTo>
                    <a:pt x="231528" y="2062276"/>
                    <a:pt x="225051" y="2058942"/>
                    <a:pt x="223908" y="2061705"/>
                  </a:cubicBezTo>
                  <a:cubicBezTo>
                    <a:pt x="229623" y="2063800"/>
                    <a:pt x="224955" y="2065324"/>
                    <a:pt x="223050" y="2067801"/>
                  </a:cubicBezTo>
                  <a:cubicBezTo>
                    <a:pt x="226194" y="2069324"/>
                    <a:pt x="230194" y="2069134"/>
                    <a:pt x="234099" y="2068182"/>
                  </a:cubicBezTo>
                  <a:cubicBezTo>
                    <a:pt x="234004" y="2068562"/>
                    <a:pt x="234099" y="2068944"/>
                    <a:pt x="233909" y="2069420"/>
                  </a:cubicBezTo>
                  <a:cubicBezTo>
                    <a:pt x="233718" y="2070182"/>
                    <a:pt x="233242" y="2070658"/>
                    <a:pt x="232766" y="2071134"/>
                  </a:cubicBezTo>
                  <a:cubicBezTo>
                    <a:pt x="230861" y="2070372"/>
                    <a:pt x="228765" y="2070563"/>
                    <a:pt x="226765" y="2071134"/>
                  </a:cubicBezTo>
                  <a:cubicBezTo>
                    <a:pt x="226670" y="2070944"/>
                    <a:pt x="226575" y="2070658"/>
                    <a:pt x="226479" y="2070468"/>
                  </a:cubicBezTo>
                  <a:cubicBezTo>
                    <a:pt x="226289" y="2070848"/>
                    <a:pt x="226003" y="2071134"/>
                    <a:pt x="225813" y="2071420"/>
                  </a:cubicBezTo>
                  <a:cubicBezTo>
                    <a:pt x="223336" y="2072468"/>
                    <a:pt x="221336" y="2074373"/>
                    <a:pt x="220288" y="2076754"/>
                  </a:cubicBezTo>
                  <a:cubicBezTo>
                    <a:pt x="219526" y="2077516"/>
                    <a:pt x="218859" y="2078278"/>
                    <a:pt x="218383" y="2079326"/>
                  </a:cubicBezTo>
                  <a:cubicBezTo>
                    <a:pt x="214192" y="2078278"/>
                    <a:pt x="213906" y="2071991"/>
                    <a:pt x="209430" y="2075516"/>
                  </a:cubicBezTo>
                  <a:cubicBezTo>
                    <a:pt x="205715" y="2083231"/>
                    <a:pt x="217145" y="2079802"/>
                    <a:pt x="216097" y="2085517"/>
                  </a:cubicBezTo>
                  <a:cubicBezTo>
                    <a:pt x="207239" y="2084565"/>
                    <a:pt x="207715" y="2076754"/>
                    <a:pt x="202191" y="2073420"/>
                  </a:cubicBezTo>
                  <a:cubicBezTo>
                    <a:pt x="205143" y="2079040"/>
                    <a:pt x="200667" y="2080183"/>
                    <a:pt x="194285" y="2080755"/>
                  </a:cubicBezTo>
                  <a:cubicBezTo>
                    <a:pt x="196476" y="2075611"/>
                    <a:pt x="192094" y="2075420"/>
                    <a:pt x="187332" y="2075516"/>
                  </a:cubicBezTo>
                  <a:cubicBezTo>
                    <a:pt x="192951" y="2071515"/>
                    <a:pt x="184855" y="2071039"/>
                    <a:pt x="184284" y="2067419"/>
                  </a:cubicBezTo>
                  <a:cubicBezTo>
                    <a:pt x="188856" y="2063895"/>
                    <a:pt x="187522" y="2069991"/>
                    <a:pt x="193332" y="2069706"/>
                  </a:cubicBezTo>
                  <a:cubicBezTo>
                    <a:pt x="198285" y="2066181"/>
                    <a:pt x="189713" y="2066086"/>
                    <a:pt x="192189" y="2060181"/>
                  </a:cubicBezTo>
                  <a:cubicBezTo>
                    <a:pt x="193999" y="2060276"/>
                    <a:pt x="194475" y="2059037"/>
                    <a:pt x="195999" y="2058942"/>
                  </a:cubicBezTo>
                  <a:cubicBezTo>
                    <a:pt x="196857" y="2065229"/>
                    <a:pt x="208287" y="2063705"/>
                    <a:pt x="210001" y="2069420"/>
                  </a:cubicBezTo>
                  <a:cubicBezTo>
                    <a:pt x="215716" y="2070658"/>
                    <a:pt x="217431" y="2066562"/>
                    <a:pt x="221050" y="2070182"/>
                  </a:cubicBezTo>
                  <a:cubicBezTo>
                    <a:pt x="221241" y="2068086"/>
                    <a:pt x="221336" y="2065991"/>
                    <a:pt x="221526" y="2063895"/>
                  </a:cubicBezTo>
                  <a:cubicBezTo>
                    <a:pt x="214954" y="2065895"/>
                    <a:pt x="207525" y="2061990"/>
                    <a:pt x="209430" y="2053513"/>
                  </a:cubicBezTo>
                  <a:cubicBezTo>
                    <a:pt x="201238" y="2056847"/>
                    <a:pt x="207334" y="2050370"/>
                    <a:pt x="200476" y="2049703"/>
                  </a:cubicBezTo>
                  <a:cubicBezTo>
                    <a:pt x="198476" y="2052465"/>
                    <a:pt x="205620" y="2055323"/>
                    <a:pt x="200000" y="2055990"/>
                  </a:cubicBezTo>
                  <a:cubicBezTo>
                    <a:pt x="193999" y="2054561"/>
                    <a:pt x="194094" y="2050941"/>
                    <a:pt x="187332" y="2053418"/>
                  </a:cubicBezTo>
                  <a:cubicBezTo>
                    <a:pt x="189237" y="2048465"/>
                    <a:pt x="182760" y="2049798"/>
                    <a:pt x="182283" y="2046750"/>
                  </a:cubicBezTo>
                  <a:cubicBezTo>
                    <a:pt x="184474" y="2046750"/>
                    <a:pt x="187522" y="2047417"/>
                    <a:pt x="187903" y="2045607"/>
                  </a:cubicBezTo>
                  <a:cubicBezTo>
                    <a:pt x="186474" y="2045131"/>
                    <a:pt x="185808" y="2044083"/>
                    <a:pt x="186284" y="2042369"/>
                  </a:cubicBezTo>
                  <a:cubicBezTo>
                    <a:pt x="177807" y="2042369"/>
                    <a:pt x="175044" y="2051227"/>
                    <a:pt x="174282" y="2054085"/>
                  </a:cubicBezTo>
                  <a:cubicBezTo>
                    <a:pt x="169615" y="2051227"/>
                    <a:pt x="165138" y="2054085"/>
                    <a:pt x="159900" y="2049894"/>
                  </a:cubicBezTo>
                  <a:cubicBezTo>
                    <a:pt x="162090" y="2058657"/>
                    <a:pt x="137230" y="2068182"/>
                    <a:pt x="152184" y="2079231"/>
                  </a:cubicBezTo>
                  <a:cubicBezTo>
                    <a:pt x="144755" y="2107520"/>
                    <a:pt x="158471" y="2141048"/>
                    <a:pt x="147422" y="2168766"/>
                  </a:cubicBezTo>
                  <a:cubicBezTo>
                    <a:pt x="148374" y="2171052"/>
                    <a:pt x="154470" y="2169528"/>
                    <a:pt x="154470" y="2172480"/>
                  </a:cubicBezTo>
                  <a:cubicBezTo>
                    <a:pt x="141802" y="2202675"/>
                    <a:pt x="163614" y="2235345"/>
                    <a:pt x="154375" y="2273350"/>
                  </a:cubicBezTo>
                  <a:cubicBezTo>
                    <a:pt x="154375" y="2275827"/>
                    <a:pt x="158947" y="2274874"/>
                    <a:pt x="157709" y="2278303"/>
                  </a:cubicBezTo>
                  <a:cubicBezTo>
                    <a:pt x="152851" y="2289162"/>
                    <a:pt x="154661" y="2305640"/>
                    <a:pt x="158757" y="2314689"/>
                  </a:cubicBezTo>
                  <a:cubicBezTo>
                    <a:pt x="156756" y="2316689"/>
                    <a:pt x="153613" y="2317451"/>
                    <a:pt x="151041" y="2318880"/>
                  </a:cubicBezTo>
                  <a:cubicBezTo>
                    <a:pt x="151327" y="2323642"/>
                    <a:pt x="151613" y="2328405"/>
                    <a:pt x="151899" y="2333167"/>
                  </a:cubicBezTo>
                  <a:cubicBezTo>
                    <a:pt x="151137" y="2332881"/>
                    <a:pt x="150375" y="2332691"/>
                    <a:pt x="149327" y="2332596"/>
                  </a:cubicBezTo>
                  <a:cubicBezTo>
                    <a:pt x="148374" y="2335644"/>
                    <a:pt x="144183" y="2334977"/>
                    <a:pt x="143136" y="2338025"/>
                  </a:cubicBezTo>
                  <a:cubicBezTo>
                    <a:pt x="148660" y="2340025"/>
                    <a:pt x="147422" y="2334596"/>
                    <a:pt x="150851" y="2334405"/>
                  </a:cubicBezTo>
                  <a:cubicBezTo>
                    <a:pt x="150756" y="2335263"/>
                    <a:pt x="151232" y="2336596"/>
                    <a:pt x="152089" y="2337739"/>
                  </a:cubicBezTo>
                  <a:cubicBezTo>
                    <a:pt x="152184" y="2339454"/>
                    <a:pt x="152280" y="2341168"/>
                    <a:pt x="152375" y="2342978"/>
                  </a:cubicBezTo>
                  <a:cubicBezTo>
                    <a:pt x="147803" y="2343549"/>
                    <a:pt x="142183" y="2343264"/>
                    <a:pt x="141135" y="2339358"/>
                  </a:cubicBezTo>
                  <a:cubicBezTo>
                    <a:pt x="140659" y="2342406"/>
                    <a:pt x="140278" y="2345454"/>
                    <a:pt x="139897" y="2348407"/>
                  </a:cubicBezTo>
                  <a:cubicBezTo>
                    <a:pt x="142659" y="2345550"/>
                    <a:pt x="148565" y="2346121"/>
                    <a:pt x="152470" y="2344502"/>
                  </a:cubicBezTo>
                  <a:cubicBezTo>
                    <a:pt x="152756" y="2350788"/>
                    <a:pt x="153042" y="2356980"/>
                    <a:pt x="153137" y="2363171"/>
                  </a:cubicBezTo>
                  <a:cubicBezTo>
                    <a:pt x="152756" y="2363361"/>
                    <a:pt x="152470" y="2363647"/>
                    <a:pt x="152089" y="2363742"/>
                  </a:cubicBezTo>
                  <a:cubicBezTo>
                    <a:pt x="152565" y="2363838"/>
                    <a:pt x="152851" y="2364028"/>
                    <a:pt x="153137" y="2364314"/>
                  </a:cubicBezTo>
                  <a:cubicBezTo>
                    <a:pt x="153327" y="2371077"/>
                    <a:pt x="153518" y="2377744"/>
                    <a:pt x="153613" y="2384412"/>
                  </a:cubicBezTo>
                  <a:cubicBezTo>
                    <a:pt x="147422" y="2382602"/>
                    <a:pt x="140088" y="2380125"/>
                    <a:pt x="139707" y="2386793"/>
                  </a:cubicBezTo>
                  <a:cubicBezTo>
                    <a:pt x="145993" y="2385269"/>
                    <a:pt x="147231" y="2388888"/>
                    <a:pt x="150756" y="2385078"/>
                  </a:cubicBezTo>
                  <a:cubicBezTo>
                    <a:pt x="152184" y="2386221"/>
                    <a:pt x="153042" y="2387364"/>
                    <a:pt x="153708" y="2388603"/>
                  </a:cubicBezTo>
                  <a:cubicBezTo>
                    <a:pt x="153804" y="2394508"/>
                    <a:pt x="153899" y="2400318"/>
                    <a:pt x="153994" y="2406129"/>
                  </a:cubicBezTo>
                  <a:cubicBezTo>
                    <a:pt x="151708" y="2405176"/>
                    <a:pt x="149517" y="2403366"/>
                    <a:pt x="148374" y="2401747"/>
                  </a:cubicBezTo>
                  <a:cubicBezTo>
                    <a:pt x="146469" y="2404319"/>
                    <a:pt x="138087" y="2405843"/>
                    <a:pt x="145517" y="2409081"/>
                  </a:cubicBezTo>
                  <a:cubicBezTo>
                    <a:pt x="145993" y="2406700"/>
                    <a:pt x="145993" y="2403843"/>
                    <a:pt x="149708" y="2404986"/>
                  </a:cubicBezTo>
                  <a:cubicBezTo>
                    <a:pt x="149327" y="2408605"/>
                    <a:pt x="151708" y="2410320"/>
                    <a:pt x="154089" y="2412129"/>
                  </a:cubicBezTo>
                  <a:cubicBezTo>
                    <a:pt x="154185" y="2423083"/>
                    <a:pt x="154375" y="2433846"/>
                    <a:pt x="154566" y="2444514"/>
                  </a:cubicBezTo>
                  <a:cubicBezTo>
                    <a:pt x="154089" y="2444324"/>
                    <a:pt x="153613" y="2444133"/>
                    <a:pt x="153232" y="2443847"/>
                  </a:cubicBezTo>
                  <a:cubicBezTo>
                    <a:pt x="153518" y="2444991"/>
                    <a:pt x="154089" y="2446038"/>
                    <a:pt x="154661" y="2446991"/>
                  </a:cubicBezTo>
                  <a:cubicBezTo>
                    <a:pt x="154851" y="2455087"/>
                    <a:pt x="154947" y="2463088"/>
                    <a:pt x="155232" y="2470994"/>
                  </a:cubicBezTo>
                  <a:cubicBezTo>
                    <a:pt x="154756" y="2471184"/>
                    <a:pt x="154089" y="2471375"/>
                    <a:pt x="152946" y="2471470"/>
                  </a:cubicBezTo>
                  <a:cubicBezTo>
                    <a:pt x="149708" y="2470422"/>
                    <a:pt x="148946" y="2467660"/>
                    <a:pt x="144469" y="2467374"/>
                  </a:cubicBezTo>
                  <a:cubicBezTo>
                    <a:pt x="146088" y="2473756"/>
                    <a:pt x="139992" y="2471661"/>
                    <a:pt x="139611" y="2475947"/>
                  </a:cubicBezTo>
                  <a:cubicBezTo>
                    <a:pt x="143898" y="2474518"/>
                    <a:pt x="147993" y="2472994"/>
                    <a:pt x="155232" y="2474804"/>
                  </a:cubicBezTo>
                  <a:cubicBezTo>
                    <a:pt x="155232" y="2476233"/>
                    <a:pt x="155328" y="2477566"/>
                    <a:pt x="155423" y="2478995"/>
                  </a:cubicBezTo>
                  <a:cubicBezTo>
                    <a:pt x="155328" y="2479662"/>
                    <a:pt x="155232" y="2480328"/>
                    <a:pt x="155137" y="2480995"/>
                  </a:cubicBezTo>
                  <a:cubicBezTo>
                    <a:pt x="155328" y="2481090"/>
                    <a:pt x="155328" y="2480995"/>
                    <a:pt x="155518" y="2481090"/>
                  </a:cubicBezTo>
                  <a:cubicBezTo>
                    <a:pt x="155709" y="2486615"/>
                    <a:pt x="155899" y="2492044"/>
                    <a:pt x="156185" y="2497378"/>
                  </a:cubicBezTo>
                  <a:cubicBezTo>
                    <a:pt x="151422" y="2536430"/>
                    <a:pt x="147612" y="2594438"/>
                    <a:pt x="151327" y="2637396"/>
                  </a:cubicBezTo>
                  <a:cubicBezTo>
                    <a:pt x="152184" y="2647016"/>
                    <a:pt x="155137" y="2649588"/>
                    <a:pt x="157328" y="2656731"/>
                  </a:cubicBezTo>
                  <a:cubicBezTo>
                    <a:pt x="158090" y="2659113"/>
                    <a:pt x="158661" y="2662065"/>
                    <a:pt x="159328" y="2665113"/>
                  </a:cubicBezTo>
                  <a:cubicBezTo>
                    <a:pt x="158757" y="2665304"/>
                    <a:pt x="158185" y="2665494"/>
                    <a:pt x="157614" y="2665780"/>
                  </a:cubicBezTo>
                  <a:cubicBezTo>
                    <a:pt x="158185" y="2667590"/>
                    <a:pt x="159328" y="2669209"/>
                    <a:pt x="160281" y="2670733"/>
                  </a:cubicBezTo>
                  <a:cubicBezTo>
                    <a:pt x="161043" y="2675686"/>
                    <a:pt x="161614" y="2680925"/>
                    <a:pt x="162186" y="2685783"/>
                  </a:cubicBezTo>
                  <a:cubicBezTo>
                    <a:pt x="161138" y="2685687"/>
                    <a:pt x="159900" y="2685306"/>
                    <a:pt x="158566" y="2684354"/>
                  </a:cubicBezTo>
                  <a:cubicBezTo>
                    <a:pt x="158566" y="2687211"/>
                    <a:pt x="161709" y="2694927"/>
                    <a:pt x="156852" y="2696451"/>
                  </a:cubicBezTo>
                  <a:cubicBezTo>
                    <a:pt x="154470" y="2692164"/>
                    <a:pt x="160090" y="2688164"/>
                    <a:pt x="151041" y="2686545"/>
                  </a:cubicBezTo>
                  <a:cubicBezTo>
                    <a:pt x="147231" y="2690831"/>
                    <a:pt x="148851" y="2695688"/>
                    <a:pt x="149327" y="2698641"/>
                  </a:cubicBezTo>
                  <a:cubicBezTo>
                    <a:pt x="146946" y="2698355"/>
                    <a:pt x="144660" y="2698070"/>
                    <a:pt x="142278" y="2697784"/>
                  </a:cubicBezTo>
                  <a:cubicBezTo>
                    <a:pt x="138564" y="2705309"/>
                    <a:pt x="145422" y="2705785"/>
                    <a:pt x="145898" y="2710547"/>
                  </a:cubicBezTo>
                  <a:cubicBezTo>
                    <a:pt x="142945" y="2708833"/>
                    <a:pt x="141993" y="2705785"/>
                    <a:pt x="135706" y="2706166"/>
                  </a:cubicBezTo>
                  <a:cubicBezTo>
                    <a:pt x="133706" y="2710262"/>
                    <a:pt x="137611" y="2710357"/>
                    <a:pt x="136373" y="2713977"/>
                  </a:cubicBezTo>
                  <a:cubicBezTo>
                    <a:pt x="127324" y="2707690"/>
                    <a:pt x="130372" y="2717596"/>
                    <a:pt x="122181" y="2712262"/>
                  </a:cubicBezTo>
                  <a:cubicBezTo>
                    <a:pt x="122943" y="2717310"/>
                    <a:pt x="123228" y="2715596"/>
                    <a:pt x="119514" y="2718072"/>
                  </a:cubicBezTo>
                  <a:cubicBezTo>
                    <a:pt x="123705" y="2720549"/>
                    <a:pt x="125133" y="2717977"/>
                    <a:pt x="126372" y="2720454"/>
                  </a:cubicBezTo>
                  <a:cubicBezTo>
                    <a:pt x="119037" y="2722263"/>
                    <a:pt x="127610" y="2728264"/>
                    <a:pt x="124181" y="2735503"/>
                  </a:cubicBezTo>
                  <a:cubicBezTo>
                    <a:pt x="118847" y="2738361"/>
                    <a:pt x="116275" y="2740456"/>
                    <a:pt x="113513" y="2734170"/>
                  </a:cubicBezTo>
                  <a:cubicBezTo>
                    <a:pt x="110941" y="2734741"/>
                    <a:pt x="112465" y="2739980"/>
                    <a:pt x="109131" y="2739789"/>
                  </a:cubicBezTo>
                  <a:cubicBezTo>
                    <a:pt x="109893" y="2736551"/>
                    <a:pt x="108369" y="2734836"/>
                    <a:pt x="104464" y="2734551"/>
                  </a:cubicBezTo>
                  <a:cubicBezTo>
                    <a:pt x="103416" y="2740932"/>
                    <a:pt x="96273" y="2740742"/>
                    <a:pt x="93415" y="2736265"/>
                  </a:cubicBezTo>
                  <a:cubicBezTo>
                    <a:pt x="92653" y="2741789"/>
                    <a:pt x="88748" y="2743980"/>
                    <a:pt x="84843" y="2745980"/>
                  </a:cubicBezTo>
                  <a:cubicBezTo>
                    <a:pt x="83128" y="2743504"/>
                    <a:pt x="83319" y="2741885"/>
                    <a:pt x="85700" y="2739980"/>
                  </a:cubicBezTo>
                  <a:cubicBezTo>
                    <a:pt x="82366" y="2739218"/>
                    <a:pt x="81509" y="2741218"/>
                    <a:pt x="78366" y="2740646"/>
                  </a:cubicBezTo>
                  <a:cubicBezTo>
                    <a:pt x="78461" y="2744266"/>
                    <a:pt x="80937" y="2747314"/>
                    <a:pt x="77032" y="2749695"/>
                  </a:cubicBezTo>
                  <a:cubicBezTo>
                    <a:pt x="81699" y="2749886"/>
                    <a:pt x="84557" y="2751219"/>
                    <a:pt x="83509" y="2755125"/>
                  </a:cubicBezTo>
                  <a:cubicBezTo>
                    <a:pt x="77032" y="2758744"/>
                    <a:pt x="69126" y="2749886"/>
                    <a:pt x="66936" y="2757696"/>
                  </a:cubicBezTo>
                  <a:cubicBezTo>
                    <a:pt x="67888" y="2754839"/>
                    <a:pt x="64935" y="2754458"/>
                    <a:pt x="64078" y="2752743"/>
                  </a:cubicBezTo>
                  <a:cubicBezTo>
                    <a:pt x="63888" y="2747886"/>
                    <a:pt x="72365" y="2752648"/>
                    <a:pt x="73603" y="2749314"/>
                  </a:cubicBezTo>
                  <a:cubicBezTo>
                    <a:pt x="70936" y="2746076"/>
                    <a:pt x="67031" y="2751219"/>
                    <a:pt x="68936" y="2744171"/>
                  </a:cubicBezTo>
                  <a:cubicBezTo>
                    <a:pt x="65316" y="2745980"/>
                    <a:pt x="57125" y="2742742"/>
                    <a:pt x="54363" y="2745409"/>
                  </a:cubicBezTo>
                  <a:cubicBezTo>
                    <a:pt x="55315" y="2747981"/>
                    <a:pt x="63126" y="2746171"/>
                    <a:pt x="60744" y="2750838"/>
                  </a:cubicBezTo>
                  <a:cubicBezTo>
                    <a:pt x="57887" y="2752267"/>
                    <a:pt x="55791" y="2754648"/>
                    <a:pt x="51219" y="2754267"/>
                  </a:cubicBezTo>
                  <a:cubicBezTo>
                    <a:pt x="53220" y="2751314"/>
                    <a:pt x="47600" y="2746933"/>
                    <a:pt x="46362" y="2750553"/>
                  </a:cubicBezTo>
                  <a:cubicBezTo>
                    <a:pt x="50648" y="2752838"/>
                    <a:pt x="54553" y="2765126"/>
                    <a:pt x="47695" y="2766078"/>
                  </a:cubicBezTo>
                  <a:cubicBezTo>
                    <a:pt x="45981" y="2762649"/>
                    <a:pt x="41504" y="2761030"/>
                    <a:pt x="37980" y="2758744"/>
                  </a:cubicBezTo>
                  <a:cubicBezTo>
                    <a:pt x="39313" y="2766840"/>
                    <a:pt x="26931" y="2771127"/>
                    <a:pt x="13215" y="2767983"/>
                  </a:cubicBezTo>
                  <a:cubicBezTo>
                    <a:pt x="10357" y="2775318"/>
                    <a:pt x="15596" y="2777413"/>
                    <a:pt x="16548" y="2782271"/>
                  </a:cubicBezTo>
                  <a:cubicBezTo>
                    <a:pt x="-5550" y="2786747"/>
                    <a:pt x="70" y="2805893"/>
                    <a:pt x="2356" y="2818942"/>
                  </a:cubicBezTo>
                  <a:cubicBezTo>
                    <a:pt x="2928" y="2817799"/>
                    <a:pt x="2832" y="2815989"/>
                    <a:pt x="4547" y="2816180"/>
                  </a:cubicBezTo>
                  <a:cubicBezTo>
                    <a:pt x="2070" y="2824657"/>
                    <a:pt x="15691" y="2825324"/>
                    <a:pt x="7500" y="2833420"/>
                  </a:cubicBezTo>
                  <a:cubicBezTo>
                    <a:pt x="13405" y="2835325"/>
                    <a:pt x="11214" y="2828181"/>
                    <a:pt x="15405" y="2828277"/>
                  </a:cubicBezTo>
                  <a:cubicBezTo>
                    <a:pt x="18739" y="2831610"/>
                    <a:pt x="24168" y="2833611"/>
                    <a:pt x="22740" y="2839992"/>
                  </a:cubicBezTo>
                  <a:cubicBezTo>
                    <a:pt x="32455" y="2839230"/>
                    <a:pt x="29788" y="2845612"/>
                    <a:pt x="36646" y="2843231"/>
                  </a:cubicBezTo>
                  <a:cubicBezTo>
                    <a:pt x="36265" y="2845707"/>
                    <a:pt x="35884" y="2848279"/>
                    <a:pt x="35503" y="2850755"/>
                  </a:cubicBezTo>
                  <a:cubicBezTo>
                    <a:pt x="32169" y="2848565"/>
                    <a:pt x="26740" y="2852089"/>
                    <a:pt x="31598" y="2853327"/>
                  </a:cubicBezTo>
                  <a:cubicBezTo>
                    <a:pt x="32265" y="2851137"/>
                    <a:pt x="36075" y="2852470"/>
                    <a:pt x="38932" y="2852661"/>
                  </a:cubicBezTo>
                  <a:cubicBezTo>
                    <a:pt x="35598" y="2862281"/>
                    <a:pt x="43504" y="2857518"/>
                    <a:pt x="44742" y="2862567"/>
                  </a:cubicBezTo>
                  <a:cubicBezTo>
                    <a:pt x="40361" y="2866758"/>
                    <a:pt x="45123" y="2874473"/>
                    <a:pt x="49886" y="2877045"/>
                  </a:cubicBezTo>
                  <a:cubicBezTo>
                    <a:pt x="54172" y="2874187"/>
                    <a:pt x="48171" y="2868567"/>
                    <a:pt x="54934" y="2866948"/>
                  </a:cubicBezTo>
                  <a:cubicBezTo>
                    <a:pt x="54553" y="2870853"/>
                    <a:pt x="54172" y="2874759"/>
                    <a:pt x="59125" y="2875139"/>
                  </a:cubicBezTo>
                  <a:cubicBezTo>
                    <a:pt x="62268" y="2872187"/>
                    <a:pt x="66459" y="2870472"/>
                    <a:pt x="70841" y="2868948"/>
                  </a:cubicBezTo>
                  <a:cubicBezTo>
                    <a:pt x="77699" y="2873520"/>
                    <a:pt x="65983" y="2875139"/>
                    <a:pt x="73127" y="2878473"/>
                  </a:cubicBezTo>
                  <a:cubicBezTo>
                    <a:pt x="73127" y="2874378"/>
                    <a:pt x="76270" y="2873806"/>
                    <a:pt x="80842" y="2874854"/>
                  </a:cubicBezTo>
                  <a:cubicBezTo>
                    <a:pt x="75984" y="2878473"/>
                    <a:pt x="77508" y="2877997"/>
                    <a:pt x="81699" y="2881140"/>
                  </a:cubicBezTo>
                  <a:cubicBezTo>
                    <a:pt x="73032" y="2882855"/>
                    <a:pt x="85509" y="2888379"/>
                    <a:pt x="76651" y="2891237"/>
                  </a:cubicBezTo>
                  <a:cubicBezTo>
                    <a:pt x="88653" y="2893046"/>
                    <a:pt x="85795" y="2904572"/>
                    <a:pt x="95987" y="2907525"/>
                  </a:cubicBezTo>
                  <a:cubicBezTo>
                    <a:pt x="82080" y="2905334"/>
                    <a:pt x="89129" y="2913906"/>
                    <a:pt x="92653" y="2917907"/>
                  </a:cubicBezTo>
                  <a:cubicBezTo>
                    <a:pt x="88843" y="2918288"/>
                    <a:pt x="86462" y="2920383"/>
                    <a:pt x="83128" y="2921336"/>
                  </a:cubicBezTo>
                  <a:cubicBezTo>
                    <a:pt x="79318" y="2933718"/>
                    <a:pt x="87891" y="2935338"/>
                    <a:pt x="93796" y="2934957"/>
                  </a:cubicBezTo>
                  <a:cubicBezTo>
                    <a:pt x="90462" y="2937719"/>
                    <a:pt x="84366" y="2941243"/>
                    <a:pt x="90558" y="2945339"/>
                  </a:cubicBezTo>
                  <a:cubicBezTo>
                    <a:pt x="96558" y="2943148"/>
                    <a:pt x="98082" y="2947434"/>
                    <a:pt x="100464" y="2951149"/>
                  </a:cubicBezTo>
                  <a:cubicBezTo>
                    <a:pt x="100940" y="2949054"/>
                    <a:pt x="105226" y="2950101"/>
                    <a:pt x="103797" y="2953149"/>
                  </a:cubicBezTo>
                  <a:cubicBezTo>
                    <a:pt x="98082" y="2953245"/>
                    <a:pt x="97130" y="2950101"/>
                    <a:pt x="93606" y="2948863"/>
                  </a:cubicBezTo>
                  <a:cubicBezTo>
                    <a:pt x="94368" y="2960198"/>
                    <a:pt x="108084" y="2963151"/>
                    <a:pt x="119799" y="2967532"/>
                  </a:cubicBezTo>
                  <a:cubicBezTo>
                    <a:pt x="118656" y="2976962"/>
                    <a:pt x="121419" y="2981438"/>
                    <a:pt x="123609" y="2991059"/>
                  </a:cubicBezTo>
                  <a:cubicBezTo>
                    <a:pt x="127324" y="2992678"/>
                    <a:pt x="133134" y="2993154"/>
                    <a:pt x="133611" y="2996869"/>
                  </a:cubicBezTo>
                  <a:cubicBezTo>
                    <a:pt x="126562" y="2998964"/>
                    <a:pt x="119704" y="3001251"/>
                    <a:pt x="109798" y="3000012"/>
                  </a:cubicBezTo>
                  <a:cubicBezTo>
                    <a:pt x="111894" y="2998298"/>
                    <a:pt x="112275" y="2994678"/>
                    <a:pt x="114370" y="2992869"/>
                  </a:cubicBezTo>
                  <a:cubicBezTo>
                    <a:pt x="108560" y="2994202"/>
                    <a:pt x="109417" y="2991821"/>
                    <a:pt x="101988" y="2991345"/>
                  </a:cubicBezTo>
                  <a:cubicBezTo>
                    <a:pt x="102559" y="2997250"/>
                    <a:pt x="97416" y="2996679"/>
                    <a:pt x="93796" y="2998012"/>
                  </a:cubicBezTo>
                  <a:cubicBezTo>
                    <a:pt x="90653" y="2994488"/>
                    <a:pt x="95034" y="2995154"/>
                    <a:pt x="96463" y="2992202"/>
                  </a:cubicBezTo>
                  <a:cubicBezTo>
                    <a:pt x="90177" y="2992202"/>
                    <a:pt x="85414" y="2991154"/>
                    <a:pt x="88462" y="2985058"/>
                  </a:cubicBezTo>
                  <a:cubicBezTo>
                    <a:pt x="82461" y="2985915"/>
                    <a:pt x="84176" y="2988392"/>
                    <a:pt x="79604" y="2983915"/>
                  </a:cubicBezTo>
                  <a:cubicBezTo>
                    <a:pt x="78175" y="2988868"/>
                    <a:pt x="81033" y="2989439"/>
                    <a:pt x="73032" y="2992297"/>
                  </a:cubicBezTo>
                  <a:cubicBezTo>
                    <a:pt x="66364" y="2990963"/>
                    <a:pt x="65031" y="2990297"/>
                    <a:pt x="61506" y="2984772"/>
                  </a:cubicBezTo>
                  <a:cubicBezTo>
                    <a:pt x="63316" y="2989821"/>
                    <a:pt x="55791" y="2993345"/>
                    <a:pt x="59982" y="2995345"/>
                  </a:cubicBezTo>
                  <a:cubicBezTo>
                    <a:pt x="60649" y="2993154"/>
                    <a:pt x="64459" y="2994488"/>
                    <a:pt x="67317" y="2994678"/>
                  </a:cubicBezTo>
                  <a:cubicBezTo>
                    <a:pt x="68650" y="2997917"/>
                    <a:pt x="71031" y="3000488"/>
                    <a:pt x="73317" y="3003155"/>
                  </a:cubicBezTo>
                  <a:cubicBezTo>
                    <a:pt x="70555" y="3006489"/>
                    <a:pt x="59506" y="3000584"/>
                    <a:pt x="56934" y="3004203"/>
                  </a:cubicBezTo>
                  <a:cubicBezTo>
                    <a:pt x="58744" y="3004489"/>
                    <a:pt x="58077" y="3006299"/>
                    <a:pt x="54934" y="3005442"/>
                  </a:cubicBezTo>
                  <a:cubicBezTo>
                    <a:pt x="54172" y="3009537"/>
                    <a:pt x="57411" y="3008871"/>
                    <a:pt x="54077" y="3011442"/>
                  </a:cubicBezTo>
                  <a:cubicBezTo>
                    <a:pt x="61602" y="3008775"/>
                    <a:pt x="59125" y="3014967"/>
                    <a:pt x="65983" y="3016014"/>
                  </a:cubicBezTo>
                  <a:cubicBezTo>
                    <a:pt x="66459" y="3014204"/>
                    <a:pt x="67031" y="3012490"/>
                    <a:pt x="69984" y="3013443"/>
                  </a:cubicBezTo>
                  <a:cubicBezTo>
                    <a:pt x="64364" y="3018872"/>
                    <a:pt x="80080" y="3013443"/>
                    <a:pt x="84366" y="3013728"/>
                  </a:cubicBezTo>
                  <a:cubicBezTo>
                    <a:pt x="86271" y="3018586"/>
                    <a:pt x="84557" y="3022587"/>
                    <a:pt x="77699" y="3022110"/>
                  </a:cubicBezTo>
                  <a:cubicBezTo>
                    <a:pt x="78175" y="3020396"/>
                    <a:pt x="81318" y="3019062"/>
                    <a:pt x="78366" y="3017538"/>
                  </a:cubicBezTo>
                  <a:cubicBezTo>
                    <a:pt x="77699" y="3023634"/>
                    <a:pt x="73222" y="3020967"/>
                    <a:pt x="69031" y="3019443"/>
                  </a:cubicBezTo>
                  <a:cubicBezTo>
                    <a:pt x="63697" y="3024587"/>
                    <a:pt x="70079" y="3024587"/>
                    <a:pt x="63792" y="3031064"/>
                  </a:cubicBezTo>
                  <a:cubicBezTo>
                    <a:pt x="71508" y="3031064"/>
                    <a:pt x="69603" y="3037350"/>
                    <a:pt x="71317" y="3041255"/>
                  </a:cubicBezTo>
                  <a:cubicBezTo>
                    <a:pt x="68364" y="3038017"/>
                    <a:pt x="66936" y="3040494"/>
                    <a:pt x="62459" y="3040113"/>
                  </a:cubicBezTo>
                  <a:cubicBezTo>
                    <a:pt x="63126" y="3042399"/>
                    <a:pt x="59316" y="3047637"/>
                    <a:pt x="63126" y="3047828"/>
                  </a:cubicBezTo>
                  <a:cubicBezTo>
                    <a:pt x="63602" y="3046018"/>
                    <a:pt x="64173" y="3044304"/>
                    <a:pt x="67126" y="3045256"/>
                  </a:cubicBezTo>
                  <a:cubicBezTo>
                    <a:pt x="62364" y="3056781"/>
                    <a:pt x="66555" y="3063258"/>
                    <a:pt x="57982" y="3071831"/>
                  </a:cubicBezTo>
                  <a:cubicBezTo>
                    <a:pt x="64269" y="3071354"/>
                    <a:pt x="65602" y="3074212"/>
                    <a:pt x="66174" y="3077451"/>
                  </a:cubicBezTo>
                  <a:cubicBezTo>
                    <a:pt x="52362" y="3075546"/>
                    <a:pt x="66078" y="3083832"/>
                    <a:pt x="57792" y="3085642"/>
                  </a:cubicBezTo>
                  <a:cubicBezTo>
                    <a:pt x="55696" y="3082022"/>
                    <a:pt x="53220" y="3086976"/>
                    <a:pt x="52648" y="3083451"/>
                  </a:cubicBezTo>
                  <a:cubicBezTo>
                    <a:pt x="53124" y="3079451"/>
                    <a:pt x="55696" y="3074212"/>
                    <a:pt x="48457" y="3075260"/>
                  </a:cubicBezTo>
                  <a:cubicBezTo>
                    <a:pt x="50838" y="3083166"/>
                    <a:pt x="45790" y="3084118"/>
                    <a:pt x="42742" y="3089928"/>
                  </a:cubicBezTo>
                  <a:cubicBezTo>
                    <a:pt x="47981" y="3091547"/>
                    <a:pt x="48552" y="3080879"/>
                    <a:pt x="48076" y="3090595"/>
                  </a:cubicBezTo>
                  <a:cubicBezTo>
                    <a:pt x="54458" y="3092976"/>
                    <a:pt x="52267" y="3085928"/>
                    <a:pt x="55982" y="3085452"/>
                  </a:cubicBezTo>
                  <a:cubicBezTo>
                    <a:pt x="52839" y="3095072"/>
                    <a:pt x="62745" y="3085547"/>
                    <a:pt x="62649" y="3089357"/>
                  </a:cubicBezTo>
                  <a:cubicBezTo>
                    <a:pt x="61887" y="3095358"/>
                    <a:pt x="65316" y="3098596"/>
                    <a:pt x="65983" y="3103644"/>
                  </a:cubicBezTo>
                  <a:cubicBezTo>
                    <a:pt x="80271" y="3099072"/>
                    <a:pt x="73603" y="3116122"/>
                    <a:pt x="82652" y="3113360"/>
                  </a:cubicBezTo>
                  <a:cubicBezTo>
                    <a:pt x="76937" y="3111264"/>
                    <a:pt x="81604" y="3109836"/>
                    <a:pt x="83509" y="3107359"/>
                  </a:cubicBezTo>
                  <a:cubicBezTo>
                    <a:pt x="81414" y="3106883"/>
                    <a:pt x="78461" y="3106978"/>
                    <a:pt x="78366" y="3105168"/>
                  </a:cubicBezTo>
                  <a:cubicBezTo>
                    <a:pt x="84938" y="3106597"/>
                    <a:pt x="80461" y="3095834"/>
                    <a:pt x="85224" y="3095262"/>
                  </a:cubicBezTo>
                  <a:cubicBezTo>
                    <a:pt x="91224" y="3100882"/>
                    <a:pt x="100273" y="3104597"/>
                    <a:pt x="102559" y="3112788"/>
                  </a:cubicBezTo>
                  <a:cubicBezTo>
                    <a:pt x="99321" y="3111741"/>
                    <a:pt x="99987" y="3108121"/>
                    <a:pt x="94177" y="3108693"/>
                  </a:cubicBezTo>
                  <a:cubicBezTo>
                    <a:pt x="91415" y="3115741"/>
                    <a:pt x="102083" y="3118979"/>
                    <a:pt x="107512" y="3116503"/>
                  </a:cubicBezTo>
                  <a:cubicBezTo>
                    <a:pt x="109608" y="3121551"/>
                    <a:pt x="114084" y="3124980"/>
                    <a:pt x="116370" y="3129933"/>
                  </a:cubicBezTo>
                  <a:cubicBezTo>
                    <a:pt x="118942" y="3129362"/>
                    <a:pt x="117513" y="3124123"/>
                    <a:pt x="120752" y="3124313"/>
                  </a:cubicBezTo>
                  <a:cubicBezTo>
                    <a:pt x="120561" y="3132696"/>
                    <a:pt x="128562" y="3135648"/>
                    <a:pt x="140754" y="3136029"/>
                  </a:cubicBezTo>
                  <a:cubicBezTo>
                    <a:pt x="143326" y="3129076"/>
                    <a:pt x="137040" y="3131362"/>
                    <a:pt x="136278" y="3129362"/>
                  </a:cubicBezTo>
                  <a:cubicBezTo>
                    <a:pt x="148374" y="3132505"/>
                    <a:pt x="167710" y="3142792"/>
                    <a:pt x="188094" y="3145078"/>
                  </a:cubicBezTo>
                  <a:cubicBezTo>
                    <a:pt x="192094" y="3135934"/>
                    <a:pt x="194285" y="3140506"/>
                    <a:pt x="198857" y="3132600"/>
                  </a:cubicBezTo>
                  <a:cubicBezTo>
                    <a:pt x="196952" y="3136125"/>
                    <a:pt x="206096" y="3142411"/>
                    <a:pt x="197523" y="3141649"/>
                  </a:cubicBezTo>
                  <a:cubicBezTo>
                    <a:pt x="195523" y="3146983"/>
                    <a:pt x="212382" y="3138887"/>
                    <a:pt x="216764" y="3145554"/>
                  </a:cubicBezTo>
                  <a:cubicBezTo>
                    <a:pt x="219240" y="3141935"/>
                    <a:pt x="209906" y="3139363"/>
                    <a:pt x="216097" y="3137744"/>
                  </a:cubicBezTo>
                  <a:cubicBezTo>
                    <a:pt x="221145" y="3139077"/>
                    <a:pt x="219336" y="3144792"/>
                    <a:pt x="223908" y="3146412"/>
                  </a:cubicBezTo>
                  <a:cubicBezTo>
                    <a:pt x="225051" y="3144792"/>
                    <a:pt x="226289" y="3143268"/>
                    <a:pt x="228099" y="3142316"/>
                  </a:cubicBezTo>
                  <a:cubicBezTo>
                    <a:pt x="244005" y="3151079"/>
                    <a:pt x="258579" y="3157937"/>
                    <a:pt x="276581" y="3156032"/>
                  </a:cubicBezTo>
                  <a:cubicBezTo>
                    <a:pt x="277629" y="3161747"/>
                    <a:pt x="290583" y="3159746"/>
                    <a:pt x="289440" y="3166795"/>
                  </a:cubicBezTo>
                  <a:cubicBezTo>
                    <a:pt x="288773" y="3160318"/>
                    <a:pt x="296012" y="3162509"/>
                    <a:pt x="299346" y="3160413"/>
                  </a:cubicBezTo>
                  <a:cubicBezTo>
                    <a:pt x="297536" y="3167462"/>
                    <a:pt x="300584" y="3162890"/>
                    <a:pt x="306013" y="3164319"/>
                  </a:cubicBezTo>
                  <a:cubicBezTo>
                    <a:pt x="303727" y="3173082"/>
                    <a:pt x="320682" y="3169367"/>
                    <a:pt x="318491" y="3178130"/>
                  </a:cubicBezTo>
                  <a:cubicBezTo>
                    <a:pt x="326873" y="3180511"/>
                    <a:pt x="325158" y="3171558"/>
                    <a:pt x="335064" y="3175558"/>
                  </a:cubicBezTo>
                  <a:cubicBezTo>
                    <a:pt x="336303" y="3178416"/>
                    <a:pt x="333826" y="3183654"/>
                    <a:pt x="339255" y="3183750"/>
                  </a:cubicBezTo>
                  <a:cubicBezTo>
                    <a:pt x="339541" y="3180035"/>
                    <a:pt x="339922" y="3176415"/>
                    <a:pt x="343827" y="3176701"/>
                  </a:cubicBezTo>
                  <a:cubicBezTo>
                    <a:pt x="361353" y="3182797"/>
                    <a:pt x="373355" y="3169748"/>
                    <a:pt x="390976" y="3174891"/>
                  </a:cubicBezTo>
                  <a:cubicBezTo>
                    <a:pt x="402406" y="3166604"/>
                    <a:pt x="417265" y="3162033"/>
                    <a:pt x="432981" y="3158508"/>
                  </a:cubicBezTo>
                  <a:cubicBezTo>
                    <a:pt x="429457" y="3151364"/>
                    <a:pt x="431743" y="3153079"/>
                    <a:pt x="439363" y="3151650"/>
                  </a:cubicBezTo>
                  <a:cubicBezTo>
                    <a:pt x="442792" y="3126885"/>
                    <a:pt x="456222" y="3115170"/>
                    <a:pt x="466605" y="3099644"/>
                  </a:cubicBezTo>
                  <a:cubicBezTo>
                    <a:pt x="470796" y="3093357"/>
                    <a:pt x="470224" y="3085737"/>
                    <a:pt x="479178" y="3087357"/>
                  </a:cubicBezTo>
                  <a:cubicBezTo>
                    <a:pt x="477368" y="3043446"/>
                    <a:pt x="502704" y="3009442"/>
                    <a:pt x="500704" y="2974676"/>
                  </a:cubicBezTo>
                  <a:cubicBezTo>
                    <a:pt x="507753" y="2972295"/>
                    <a:pt x="509848" y="2965437"/>
                    <a:pt x="506419" y="2960007"/>
                  </a:cubicBezTo>
                  <a:cubicBezTo>
                    <a:pt x="512325" y="2955530"/>
                    <a:pt x="523945" y="2957245"/>
                    <a:pt x="529184" y="2952102"/>
                  </a:cubicBezTo>
                  <a:cubicBezTo>
                    <a:pt x="526517" y="2926765"/>
                    <a:pt x="545376" y="2908763"/>
                    <a:pt x="571761" y="2918954"/>
                  </a:cubicBezTo>
                  <a:cubicBezTo>
                    <a:pt x="572332" y="2917812"/>
                    <a:pt x="573475" y="2917335"/>
                    <a:pt x="575475" y="2917907"/>
                  </a:cubicBezTo>
                  <a:cubicBezTo>
                    <a:pt x="579952" y="2902191"/>
                    <a:pt x="606146" y="2896666"/>
                    <a:pt x="590334" y="2876663"/>
                  </a:cubicBezTo>
                  <a:cubicBezTo>
                    <a:pt x="594049" y="2867901"/>
                    <a:pt x="596621" y="2858280"/>
                    <a:pt x="599574" y="2849803"/>
                  </a:cubicBezTo>
                  <a:cubicBezTo>
                    <a:pt x="609289" y="2852946"/>
                    <a:pt x="618719" y="2856280"/>
                    <a:pt x="627196" y="2860376"/>
                  </a:cubicBezTo>
                  <a:cubicBezTo>
                    <a:pt x="623481" y="2907239"/>
                    <a:pt x="627196" y="2952863"/>
                    <a:pt x="628815" y="2988201"/>
                  </a:cubicBezTo>
                  <a:cubicBezTo>
                    <a:pt x="635673" y="2995536"/>
                    <a:pt x="635578" y="3007918"/>
                    <a:pt x="633768" y="3021634"/>
                  </a:cubicBezTo>
                  <a:cubicBezTo>
                    <a:pt x="647865" y="3036017"/>
                    <a:pt x="652628" y="3057258"/>
                    <a:pt x="667011" y="3071354"/>
                  </a:cubicBezTo>
                  <a:cubicBezTo>
                    <a:pt x="705015" y="3083451"/>
                    <a:pt x="728161" y="3106502"/>
                    <a:pt x="772738" y="3113836"/>
                  </a:cubicBezTo>
                  <a:cubicBezTo>
                    <a:pt x="770738" y="3118789"/>
                    <a:pt x="778644" y="3116503"/>
                    <a:pt x="777786" y="3120504"/>
                  </a:cubicBezTo>
                  <a:cubicBezTo>
                    <a:pt x="782263" y="3121075"/>
                    <a:pt x="786645" y="3121361"/>
                    <a:pt x="788931" y="3119742"/>
                  </a:cubicBezTo>
                  <a:cubicBezTo>
                    <a:pt x="797979" y="3127457"/>
                    <a:pt x="808266" y="3135172"/>
                    <a:pt x="824745" y="3133458"/>
                  </a:cubicBezTo>
                  <a:cubicBezTo>
                    <a:pt x="851224" y="3112788"/>
                    <a:pt x="904945" y="3120218"/>
                    <a:pt x="935901" y="3127457"/>
                  </a:cubicBezTo>
                  <a:cubicBezTo>
                    <a:pt x="969429" y="3135267"/>
                    <a:pt x="998100" y="3139554"/>
                    <a:pt x="1022769" y="3149650"/>
                  </a:cubicBezTo>
                  <a:cubicBezTo>
                    <a:pt x="1033914" y="3154222"/>
                    <a:pt x="1036676" y="3160699"/>
                    <a:pt x="1046010" y="3160794"/>
                  </a:cubicBezTo>
                  <a:cubicBezTo>
                    <a:pt x="1053249" y="3160889"/>
                    <a:pt x="1062013" y="3153079"/>
                    <a:pt x="1068966" y="3149936"/>
                  </a:cubicBezTo>
                  <a:cubicBezTo>
                    <a:pt x="1085349" y="3142316"/>
                    <a:pt x="1115448" y="3134220"/>
                    <a:pt x="1110304" y="3115170"/>
                  </a:cubicBezTo>
                  <a:cubicBezTo>
                    <a:pt x="1117162" y="3115741"/>
                    <a:pt x="1116114" y="3108597"/>
                    <a:pt x="1116781" y="3102978"/>
                  </a:cubicBezTo>
                  <a:cubicBezTo>
                    <a:pt x="1131831" y="3097548"/>
                    <a:pt x="1153929" y="3102787"/>
                    <a:pt x="1170502" y="3100596"/>
                  </a:cubicBezTo>
                  <a:cubicBezTo>
                    <a:pt x="1172121" y="3084594"/>
                    <a:pt x="1161263" y="3069830"/>
                    <a:pt x="1168312" y="3054686"/>
                  </a:cubicBezTo>
                  <a:cubicBezTo>
                    <a:pt x="1195363" y="3065830"/>
                    <a:pt x="1223080" y="3074403"/>
                    <a:pt x="1257275" y="3073926"/>
                  </a:cubicBezTo>
                  <a:cubicBezTo>
                    <a:pt x="1286707" y="3093167"/>
                    <a:pt x="1328141" y="3091547"/>
                    <a:pt x="1360145" y="3079927"/>
                  </a:cubicBezTo>
                  <a:cubicBezTo>
                    <a:pt x="1370146" y="3072974"/>
                    <a:pt x="1376623" y="3062592"/>
                    <a:pt x="1387672" y="3056686"/>
                  </a:cubicBezTo>
                  <a:cubicBezTo>
                    <a:pt x="1389768" y="3044780"/>
                    <a:pt x="1399388" y="3039160"/>
                    <a:pt x="1389577" y="3031635"/>
                  </a:cubicBezTo>
                  <a:cubicBezTo>
                    <a:pt x="1408151" y="3018300"/>
                    <a:pt x="1423486" y="2993440"/>
                    <a:pt x="1416628" y="2964294"/>
                  </a:cubicBezTo>
                  <a:cubicBezTo>
                    <a:pt x="1419390" y="2963627"/>
                    <a:pt x="1421391" y="2962293"/>
                    <a:pt x="1424248" y="2961722"/>
                  </a:cubicBezTo>
                  <a:cubicBezTo>
                    <a:pt x="1429201" y="2914097"/>
                    <a:pt x="1452538" y="2854756"/>
                    <a:pt x="1449585" y="2818561"/>
                  </a:cubicBezTo>
                  <a:cubicBezTo>
                    <a:pt x="1463872" y="2815799"/>
                    <a:pt x="1451013" y="2776365"/>
                    <a:pt x="1463110" y="2784843"/>
                  </a:cubicBezTo>
                  <a:cubicBezTo>
                    <a:pt x="1462634" y="2779223"/>
                    <a:pt x="1460824" y="2775603"/>
                    <a:pt x="1464158" y="2770746"/>
                  </a:cubicBezTo>
                  <a:cubicBezTo>
                    <a:pt x="1461015" y="2769603"/>
                    <a:pt x="1453204" y="2771888"/>
                    <a:pt x="1453299" y="2768364"/>
                  </a:cubicBezTo>
                  <a:cubicBezTo>
                    <a:pt x="1456919" y="2765507"/>
                    <a:pt x="1460062" y="2768364"/>
                    <a:pt x="1464348" y="2769221"/>
                  </a:cubicBezTo>
                  <a:cubicBezTo>
                    <a:pt x="1469587" y="2758839"/>
                    <a:pt x="1471206" y="2748743"/>
                    <a:pt x="1464825" y="2737694"/>
                  </a:cubicBezTo>
                  <a:cubicBezTo>
                    <a:pt x="1467968" y="2738075"/>
                    <a:pt x="1470540" y="2737789"/>
                    <a:pt x="1472254" y="2736646"/>
                  </a:cubicBezTo>
                  <a:cubicBezTo>
                    <a:pt x="1474445" y="2716072"/>
                    <a:pt x="1473683" y="2702356"/>
                    <a:pt x="1481493" y="2686830"/>
                  </a:cubicBezTo>
                  <a:cubicBezTo>
                    <a:pt x="1476255" y="2665589"/>
                    <a:pt x="1498353" y="2640253"/>
                    <a:pt x="1488447" y="2617964"/>
                  </a:cubicBezTo>
                  <a:cubicBezTo>
                    <a:pt x="1491018" y="2616536"/>
                    <a:pt x="1495305" y="2617012"/>
                    <a:pt x="1496162" y="2613774"/>
                  </a:cubicBezTo>
                  <a:cubicBezTo>
                    <a:pt x="1497210" y="2587866"/>
                    <a:pt x="1505973" y="2541860"/>
                    <a:pt x="1513116" y="2509379"/>
                  </a:cubicBezTo>
                  <a:cubicBezTo>
                    <a:pt x="1514164" y="2504522"/>
                    <a:pt x="1509021" y="2498235"/>
                    <a:pt x="1515974" y="2495378"/>
                  </a:cubicBezTo>
                  <a:cubicBezTo>
                    <a:pt x="1513212" y="2491949"/>
                    <a:pt x="1512735" y="2486901"/>
                    <a:pt x="1509402" y="2483853"/>
                  </a:cubicBezTo>
                  <a:cubicBezTo>
                    <a:pt x="1518736" y="2472232"/>
                    <a:pt x="1522451" y="2455087"/>
                    <a:pt x="1518260" y="2438799"/>
                  </a:cubicBezTo>
                  <a:cubicBezTo>
                    <a:pt x="1520832" y="2439085"/>
                    <a:pt x="1522356" y="2438323"/>
                    <a:pt x="1523880" y="2437656"/>
                  </a:cubicBezTo>
                  <a:cubicBezTo>
                    <a:pt x="1521879" y="2407557"/>
                    <a:pt x="1530547" y="2379459"/>
                    <a:pt x="1534071" y="2350122"/>
                  </a:cubicBezTo>
                  <a:cubicBezTo>
                    <a:pt x="1538263" y="2315070"/>
                    <a:pt x="1538263" y="2268778"/>
                    <a:pt x="1545882" y="2240679"/>
                  </a:cubicBezTo>
                  <a:cubicBezTo>
                    <a:pt x="1550169" y="2224773"/>
                    <a:pt x="1546168" y="2207913"/>
                    <a:pt x="1547692" y="2191911"/>
                  </a:cubicBezTo>
                  <a:cubicBezTo>
                    <a:pt x="1554646" y="2126284"/>
                    <a:pt x="1565885" y="2051798"/>
                    <a:pt x="1561599" y="1989124"/>
                  </a:cubicBezTo>
                  <a:close/>
                  <a:moveTo>
                    <a:pt x="322872" y="200138"/>
                  </a:moveTo>
                  <a:cubicBezTo>
                    <a:pt x="329159" y="201948"/>
                    <a:pt x="332397" y="201948"/>
                    <a:pt x="336303" y="194138"/>
                  </a:cubicBezTo>
                  <a:cubicBezTo>
                    <a:pt x="339255" y="196328"/>
                    <a:pt x="336588" y="202234"/>
                    <a:pt x="338303" y="205187"/>
                  </a:cubicBezTo>
                  <a:cubicBezTo>
                    <a:pt x="332969" y="201186"/>
                    <a:pt x="324968" y="208997"/>
                    <a:pt x="322872" y="200138"/>
                  </a:cubicBezTo>
                  <a:close/>
                  <a:moveTo>
                    <a:pt x="344018" y="216617"/>
                  </a:moveTo>
                  <a:cubicBezTo>
                    <a:pt x="339255" y="216045"/>
                    <a:pt x="333826" y="215950"/>
                    <a:pt x="331826" y="213569"/>
                  </a:cubicBezTo>
                  <a:cubicBezTo>
                    <a:pt x="333731" y="208806"/>
                    <a:pt x="342018" y="213759"/>
                    <a:pt x="338208" y="206711"/>
                  </a:cubicBezTo>
                  <a:cubicBezTo>
                    <a:pt x="345447" y="206520"/>
                    <a:pt x="344780" y="211568"/>
                    <a:pt x="344018" y="216617"/>
                  </a:cubicBezTo>
                  <a:close/>
                  <a:moveTo>
                    <a:pt x="259055" y="407593"/>
                  </a:moveTo>
                  <a:cubicBezTo>
                    <a:pt x="255912" y="412070"/>
                    <a:pt x="257912" y="412546"/>
                    <a:pt x="257531" y="418166"/>
                  </a:cubicBezTo>
                  <a:cubicBezTo>
                    <a:pt x="251435" y="418356"/>
                    <a:pt x="250768" y="405688"/>
                    <a:pt x="259055" y="407593"/>
                  </a:cubicBezTo>
                  <a:close/>
                  <a:moveTo>
                    <a:pt x="367354" y="507129"/>
                  </a:moveTo>
                  <a:cubicBezTo>
                    <a:pt x="364973" y="506843"/>
                    <a:pt x="362592" y="506558"/>
                    <a:pt x="360306" y="506272"/>
                  </a:cubicBezTo>
                  <a:cubicBezTo>
                    <a:pt x="361830" y="503224"/>
                    <a:pt x="364687" y="501890"/>
                    <a:pt x="366687" y="499414"/>
                  </a:cubicBezTo>
                  <a:cubicBezTo>
                    <a:pt x="370593" y="499604"/>
                    <a:pt x="366687" y="504843"/>
                    <a:pt x="367354" y="507129"/>
                  </a:cubicBezTo>
                  <a:close/>
                  <a:moveTo>
                    <a:pt x="253530" y="459218"/>
                  </a:moveTo>
                  <a:cubicBezTo>
                    <a:pt x="250578" y="459123"/>
                    <a:pt x="251340" y="448836"/>
                    <a:pt x="256388" y="451884"/>
                  </a:cubicBezTo>
                  <a:cubicBezTo>
                    <a:pt x="259245" y="454932"/>
                    <a:pt x="254959" y="456170"/>
                    <a:pt x="253530" y="459218"/>
                  </a:cubicBezTo>
                  <a:close/>
                  <a:moveTo>
                    <a:pt x="179235" y="951852"/>
                  </a:moveTo>
                  <a:cubicBezTo>
                    <a:pt x="180093" y="951089"/>
                    <a:pt x="181617" y="951089"/>
                    <a:pt x="182950" y="950708"/>
                  </a:cubicBezTo>
                  <a:cubicBezTo>
                    <a:pt x="182664" y="951470"/>
                    <a:pt x="182188" y="952137"/>
                    <a:pt x="181712" y="952613"/>
                  </a:cubicBezTo>
                  <a:cubicBezTo>
                    <a:pt x="180569" y="952613"/>
                    <a:pt x="179426" y="952423"/>
                    <a:pt x="179235" y="951852"/>
                  </a:cubicBezTo>
                  <a:close/>
                  <a:moveTo>
                    <a:pt x="302775" y="1072914"/>
                  </a:moveTo>
                  <a:cubicBezTo>
                    <a:pt x="301917" y="1067866"/>
                    <a:pt x="306204" y="1068628"/>
                    <a:pt x="307347" y="1065771"/>
                  </a:cubicBezTo>
                  <a:cubicBezTo>
                    <a:pt x="311252" y="1067390"/>
                    <a:pt x="307061" y="1074534"/>
                    <a:pt x="302775" y="1072914"/>
                  </a:cubicBezTo>
                  <a:close/>
                  <a:moveTo>
                    <a:pt x="223146" y="1354092"/>
                  </a:moveTo>
                  <a:cubicBezTo>
                    <a:pt x="223146" y="1354187"/>
                    <a:pt x="223146" y="1354283"/>
                    <a:pt x="223146" y="1354378"/>
                  </a:cubicBezTo>
                  <a:cubicBezTo>
                    <a:pt x="222574" y="1354664"/>
                    <a:pt x="221907" y="1354854"/>
                    <a:pt x="221050" y="1355045"/>
                  </a:cubicBezTo>
                  <a:cubicBezTo>
                    <a:pt x="221050" y="1354759"/>
                    <a:pt x="221050" y="1354664"/>
                    <a:pt x="221050" y="1354473"/>
                  </a:cubicBezTo>
                  <a:cubicBezTo>
                    <a:pt x="221717" y="1354283"/>
                    <a:pt x="222288" y="1354187"/>
                    <a:pt x="223146" y="1354092"/>
                  </a:cubicBezTo>
                  <a:close/>
                  <a:moveTo>
                    <a:pt x="219717" y="1339805"/>
                  </a:moveTo>
                  <a:cubicBezTo>
                    <a:pt x="218955" y="1340281"/>
                    <a:pt x="218383" y="1340852"/>
                    <a:pt x="217812" y="1341329"/>
                  </a:cubicBezTo>
                  <a:cubicBezTo>
                    <a:pt x="217050" y="1341043"/>
                    <a:pt x="216192" y="1340852"/>
                    <a:pt x="214954" y="1340852"/>
                  </a:cubicBezTo>
                  <a:cubicBezTo>
                    <a:pt x="213621" y="1342472"/>
                    <a:pt x="214478" y="1343901"/>
                    <a:pt x="215335" y="1345044"/>
                  </a:cubicBezTo>
                  <a:cubicBezTo>
                    <a:pt x="215335" y="1345044"/>
                    <a:pt x="215335" y="1345044"/>
                    <a:pt x="215335" y="1345044"/>
                  </a:cubicBezTo>
                  <a:cubicBezTo>
                    <a:pt x="211620" y="1342567"/>
                    <a:pt x="209430" y="1339138"/>
                    <a:pt x="209430" y="1336090"/>
                  </a:cubicBezTo>
                  <a:cubicBezTo>
                    <a:pt x="212763" y="1336376"/>
                    <a:pt x="216192" y="1338186"/>
                    <a:pt x="219717" y="1339805"/>
                  </a:cubicBezTo>
                  <a:close/>
                  <a:moveTo>
                    <a:pt x="215907" y="1359331"/>
                  </a:moveTo>
                  <a:cubicBezTo>
                    <a:pt x="216859" y="1359522"/>
                    <a:pt x="217907" y="1359807"/>
                    <a:pt x="219050" y="1359998"/>
                  </a:cubicBezTo>
                  <a:cubicBezTo>
                    <a:pt x="219431" y="1357045"/>
                    <a:pt x="217526" y="1357236"/>
                    <a:pt x="215621" y="1356950"/>
                  </a:cubicBezTo>
                  <a:cubicBezTo>
                    <a:pt x="215526" y="1355997"/>
                    <a:pt x="215335" y="1355045"/>
                    <a:pt x="215049" y="1354187"/>
                  </a:cubicBezTo>
                  <a:cubicBezTo>
                    <a:pt x="216383" y="1354569"/>
                    <a:pt x="217431" y="1354664"/>
                    <a:pt x="218574" y="1354664"/>
                  </a:cubicBezTo>
                  <a:cubicBezTo>
                    <a:pt x="222003" y="1357045"/>
                    <a:pt x="221431" y="1360093"/>
                    <a:pt x="221526" y="1364284"/>
                  </a:cubicBezTo>
                  <a:cubicBezTo>
                    <a:pt x="217335" y="1364189"/>
                    <a:pt x="216383" y="1361903"/>
                    <a:pt x="215907" y="1359331"/>
                  </a:cubicBezTo>
                  <a:close/>
                  <a:moveTo>
                    <a:pt x="213240" y="1384763"/>
                  </a:moveTo>
                  <a:cubicBezTo>
                    <a:pt x="215145" y="1381810"/>
                    <a:pt x="217240" y="1379048"/>
                    <a:pt x="219050" y="1376000"/>
                  </a:cubicBezTo>
                  <a:cubicBezTo>
                    <a:pt x="218859" y="1376857"/>
                    <a:pt x="218478" y="1377714"/>
                    <a:pt x="217621" y="1378857"/>
                  </a:cubicBezTo>
                  <a:cubicBezTo>
                    <a:pt x="218574" y="1378857"/>
                    <a:pt x="219717" y="1379238"/>
                    <a:pt x="220955" y="1379810"/>
                  </a:cubicBezTo>
                  <a:cubicBezTo>
                    <a:pt x="219621" y="1382096"/>
                    <a:pt x="221336" y="1386477"/>
                    <a:pt x="213240" y="1384763"/>
                  </a:cubicBezTo>
                  <a:close/>
                  <a:moveTo>
                    <a:pt x="255054" y="1394573"/>
                  </a:moveTo>
                  <a:cubicBezTo>
                    <a:pt x="251911" y="1395621"/>
                    <a:pt x="252578" y="1404003"/>
                    <a:pt x="250863" y="1409432"/>
                  </a:cubicBezTo>
                  <a:cubicBezTo>
                    <a:pt x="249054" y="1407242"/>
                    <a:pt x="246863" y="1405241"/>
                    <a:pt x="244577" y="1403432"/>
                  </a:cubicBezTo>
                  <a:cubicBezTo>
                    <a:pt x="245339" y="1403051"/>
                    <a:pt x="247053" y="1401336"/>
                    <a:pt x="250863" y="1398669"/>
                  </a:cubicBezTo>
                  <a:cubicBezTo>
                    <a:pt x="252673" y="1395050"/>
                    <a:pt x="244005" y="1391526"/>
                    <a:pt x="250387" y="1389430"/>
                  </a:cubicBezTo>
                  <a:cubicBezTo>
                    <a:pt x="252864" y="1390573"/>
                    <a:pt x="254388" y="1392287"/>
                    <a:pt x="255054" y="1394573"/>
                  </a:cubicBezTo>
                  <a:close/>
                  <a:moveTo>
                    <a:pt x="239433" y="1404956"/>
                  </a:moveTo>
                  <a:cubicBezTo>
                    <a:pt x="239338" y="1401717"/>
                    <a:pt x="239243" y="1398574"/>
                    <a:pt x="238957" y="1394097"/>
                  </a:cubicBezTo>
                  <a:cubicBezTo>
                    <a:pt x="241434" y="1394955"/>
                    <a:pt x="241719" y="1396288"/>
                    <a:pt x="244291" y="1394764"/>
                  </a:cubicBezTo>
                  <a:cubicBezTo>
                    <a:pt x="244291" y="1399241"/>
                    <a:pt x="244005" y="1401812"/>
                    <a:pt x="244005" y="1402956"/>
                  </a:cubicBezTo>
                  <a:cubicBezTo>
                    <a:pt x="243243" y="1402384"/>
                    <a:pt x="242577" y="1401812"/>
                    <a:pt x="241815" y="1401241"/>
                  </a:cubicBezTo>
                  <a:cubicBezTo>
                    <a:pt x="242577" y="1403908"/>
                    <a:pt x="241053" y="1404575"/>
                    <a:pt x="239433" y="1404956"/>
                  </a:cubicBezTo>
                  <a:close/>
                  <a:moveTo>
                    <a:pt x="236862" y="1383144"/>
                  </a:moveTo>
                  <a:cubicBezTo>
                    <a:pt x="237528" y="1384001"/>
                    <a:pt x="238290" y="1384477"/>
                    <a:pt x="239052" y="1384668"/>
                  </a:cubicBezTo>
                  <a:cubicBezTo>
                    <a:pt x="238100" y="1385525"/>
                    <a:pt x="237338" y="1386573"/>
                    <a:pt x="237243" y="1388192"/>
                  </a:cubicBezTo>
                  <a:cubicBezTo>
                    <a:pt x="239243" y="1386858"/>
                    <a:pt x="243624" y="1387715"/>
                    <a:pt x="246768" y="1387430"/>
                  </a:cubicBezTo>
                  <a:cubicBezTo>
                    <a:pt x="244863" y="1392192"/>
                    <a:pt x="238576" y="1386001"/>
                    <a:pt x="235528" y="1392097"/>
                  </a:cubicBezTo>
                  <a:cubicBezTo>
                    <a:pt x="230861" y="1390002"/>
                    <a:pt x="237052" y="1385811"/>
                    <a:pt x="236862" y="1383144"/>
                  </a:cubicBezTo>
                  <a:close/>
                  <a:moveTo>
                    <a:pt x="216478" y="1415719"/>
                  </a:moveTo>
                  <a:cubicBezTo>
                    <a:pt x="216288" y="1416481"/>
                    <a:pt x="216002" y="1417148"/>
                    <a:pt x="215811" y="1418005"/>
                  </a:cubicBezTo>
                  <a:cubicBezTo>
                    <a:pt x="214478" y="1417624"/>
                    <a:pt x="215145" y="1416481"/>
                    <a:pt x="216478" y="1415719"/>
                  </a:cubicBezTo>
                  <a:close/>
                  <a:moveTo>
                    <a:pt x="230670" y="1427149"/>
                  </a:moveTo>
                  <a:cubicBezTo>
                    <a:pt x="229242" y="1425911"/>
                    <a:pt x="228289" y="1424482"/>
                    <a:pt x="227432" y="1422958"/>
                  </a:cubicBezTo>
                  <a:cubicBezTo>
                    <a:pt x="228384" y="1422672"/>
                    <a:pt x="229623" y="1422386"/>
                    <a:pt x="231337" y="1422386"/>
                  </a:cubicBezTo>
                  <a:cubicBezTo>
                    <a:pt x="227622" y="1414195"/>
                    <a:pt x="236100" y="1405146"/>
                    <a:pt x="239910" y="1412671"/>
                  </a:cubicBezTo>
                  <a:cubicBezTo>
                    <a:pt x="239814" y="1411052"/>
                    <a:pt x="239624" y="1409623"/>
                    <a:pt x="239624" y="1408290"/>
                  </a:cubicBezTo>
                  <a:cubicBezTo>
                    <a:pt x="244672" y="1408385"/>
                    <a:pt x="246958" y="1410385"/>
                    <a:pt x="249530" y="1412290"/>
                  </a:cubicBezTo>
                  <a:cubicBezTo>
                    <a:pt x="248101" y="1414195"/>
                    <a:pt x="245720" y="1414862"/>
                    <a:pt x="241624" y="1412861"/>
                  </a:cubicBezTo>
                  <a:cubicBezTo>
                    <a:pt x="240386" y="1415719"/>
                    <a:pt x="238957" y="1418481"/>
                    <a:pt x="237719" y="1421339"/>
                  </a:cubicBezTo>
                  <a:cubicBezTo>
                    <a:pt x="234195" y="1422101"/>
                    <a:pt x="235052" y="1427244"/>
                    <a:pt x="230670" y="1427149"/>
                  </a:cubicBezTo>
                  <a:close/>
                  <a:moveTo>
                    <a:pt x="245720" y="1422672"/>
                  </a:moveTo>
                  <a:cubicBezTo>
                    <a:pt x="246387" y="1423339"/>
                    <a:pt x="246863" y="1424196"/>
                    <a:pt x="247339" y="1425244"/>
                  </a:cubicBezTo>
                  <a:cubicBezTo>
                    <a:pt x="246482" y="1425339"/>
                    <a:pt x="246006" y="1425720"/>
                    <a:pt x="245244" y="1425911"/>
                  </a:cubicBezTo>
                  <a:cubicBezTo>
                    <a:pt x="245625" y="1424958"/>
                    <a:pt x="245815" y="1423911"/>
                    <a:pt x="245720" y="1422672"/>
                  </a:cubicBezTo>
                  <a:close/>
                  <a:moveTo>
                    <a:pt x="245910" y="1433436"/>
                  </a:moveTo>
                  <a:cubicBezTo>
                    <a:pt x="243529" y="1432578"/>
                    <a:pt x="242958" y="1431721"/>
                    <a:pt x="243148" y="1430578"/>
                  </a:cubicBezTo>
                  <a:cubicBezTo>
                    <a:pt x="245815" y="1430197"/>
                    <a:pt x="247815" y="1429054"/>
                    <a:pt x="247434" y="1425625"/>
                  </a:cubicBezTo>
                  <a:cubicBezTo>
                    <a:pt x="248482" y="1428387"/>
                    <a:pt x="248482" y="1431816"/>
                    <a:pt x="245910" y="1433436"/>
                  </a:cubicBezTo>
                  <a:close/>
                  <a:moveTo>
                    <a:pt x="282296" y="1429149"/>
                  </a:moveTo>
                  <a:cubicBezTo>
                    <a:pt x="281534" y="1428482"/>
                    <a:pt x="280772" y="1427816"/>
                    <a:pt x="279915" y="1427340"/>
                  </a:cubicBezTo>
                  <a:cubicBezTo>
                    <a:pt x="282486" y="1423911"/>
                    <a:pt x="279438" y="1417338"/>
                    <a:pt x="284582" y="1415243"/>
                  </a:cubicBezTo>
                  <a:cubicBezTo>
                    <a:pt x="286868" y="1421529"/>
                    <a:pt x="291726" y="1419910"/>
                    <a:pt x="294107" y="1424101"/>
                  </a:cubicBezTo>
                  <a:cubicBezTo>
                    <a:pt x="288487" y="1423911"/>
                    <a:pt x="288392" y="1429816"/>
                    <a:pt x="282296" y="1429149"/>
                  </a:cubicBezTo>
                  <a:close/>
                  <a:moveTo>
                    <a:pt x="158280" y="1782527"/>
                  </a:moveTo>
                  <a:cubicBezTo>
                    <a:pt x="156566" y="1782336"/>
                    <a:pt x="154756" y="1782051"/>
                    <a:pt x="152946" y="1781860"/>
                  </a:cubicBezTo>
                  <a:cubicBezTo>
                    <a:pt x="149708" y="1776526"/>
                    <a:pt x="156566" y="1770430"/>
                    <a:pt x="161995" y="1769192"/>
                  </a:cubicBezTo>
                  <a:cubicBezTo>
                    <a:pt x="158280" y="1774716"/>
                    <a:pt x="162376" y="1778050"/>
                    <a:pt x="158280" y="1782527"/>
                  </a:cubicBezTo>
                  <a:close/>
                  <a:moveTo>
                    <a:pt x="188951" y="1806911"/>
                  </a:moveTo>
                  <a:cubicBezTo>
                    <a:pt x="188951" y="1807482"/>
                    <a:pt x="189046" y="1807959"/>
                    <a:pt x="189046" y="1808530"/>
                  </a:cubicBezTo>
                  <a:cubicBezTo>
                    <a:pt x="188379" y="1808340"/>
                    <a:pt x="187713" y="1808054"/>
                    <a:pt x="187141" y="1807577"/>
                  </a:cubicBezTo>
                  <a:cubicBezTo>
                    <a:pt x="187808" y="1807482"/>
                    <a:pt x="188379" y="1807292"/>
                    <a:pt x="188951" y="1806911"/>
                  </a:cubicBezTo>
                  <a:close/>
                  <a:moveTo>
                    <a:pt x="198000" y="1780907"/>
                  </a:moveTo>
                  <a:cubicBezTo>
                    <a:pt x="199428" y="1779860"/>
                    <a:pt x="201619" y="1779669"/>
                    <a:pt x="201143" y="1776812"/>
                  </a:cubicBezTo>
                  <a:cubicBezTo>
                    <a:pt x="201619" y="1778622"/>
                    <a:pt x="201524" y="1780527"/>
                    <a:pt x="200667" y="1781955"/>
                  </a:cubicBezTo>
                  <a:cubicBezTo>
                    <a:pt x="199619" y="1782336"/>
                    <a:pt x="198666" y="1782717"/>
                    <a:pt x="197047" y="1782527"/>
                  </a:cubicBezTo>
                  <a:cubicBezTo>
                    <a:pt x="197523" y="1782051"/>
                    <a:pt x="197809" y="1781479"/>
                    <a:pt x="198000" y="1780907"/>
                  </a:cubicBezTo>
                  <a:close/>
                  <a:moveTo>
                    <a:pt x="200286" y="1812816"/>
                  </a:moveTo>
                  <a:cubicBezTo>
                    <a:pt x="200857" y="1812435"/>
                    <a:pt x="201238" y="1812054"/>
                    <a:pt x="201714" y="1811673"/>
                  </a:cubicBezTo>
                  <a:cubicBezTo>
                    <a:pt x="201333" y="1812149"/>
                    <a:pt x="200952" y="1812816"/>
                    <a:pt x="200571" y="1813293"/>
                  </a:cubicBezTo>
                  <a:cubicBezTo>
                    <a:pt x="200571" y="1813102"/>
                    <a:pt x="200286" y="1813007"/>
                    <a:pt x="200286" y="1812816"/>
                  </a:cubicBezTo>
                  <a:close/>
                  <a:moveTo>
                    <a:pt x="207334" y="1804244"/>
                  </a:moveTo>
                  <a:cubicBezTo>
                    <a:pt x="206572" y="1803958"/>
                    <a:pt x="205905" y="1803768"/>
                    <a:pt x="205143" y="1803482"/>
                  </a:cubicBezTo>
                  <a:cubicBezTo>
                    <a:pt x="206096" y="1802815"/>
                    <a:pt x="207239" y="1802624"/>
                    <a:pt x="207429" y="1803958"/>
                  </a:cubicBezTo>
                  <a:cubicBezTo>
                    <a:pt x="207429" y="1804053"/>
                    <a:pt x="207334" y="1804148"/>
                    <a:pt x="207334" y="1804244"/>
                  </a:cubicBezTo>
                  <a:close/>
                  <a:moveTo>
                    <a:pt x="202381" y="1801958"/>
                  </a:moveTo>
                  <a:cubicBezTo>
                    <a:pt x="201810" y="1801482"/>
                    <a:pt x="201429" y="1800910"/>
                    <a:pt x="201238" y="1800148"/>
                  </a:cubicBezTo>
                  <a:cubicBezTo>
                    <a:pt x="202095" y="1800148"/>
                    <a:pt x="202857" y="1800053"/>
                    <a:pt x="203619" y="1799957"/>
                  </a:cubicBezTo>
                  <a:cubicBezTo>
                    <a:pt x="203143" y="1800719"/>
                    <a:pt x="202667" y="1801386"/>
                    <a:pt x="202381" y="1801958"/>
                  </a:cubicBezTo>
                  <a:close/>
                  <a:moveTo>
                    <a:pt x="199905" y="1793861"/>
                  </a:moveTo>
                  <a:cubicBezTo>
                    <a:pt x="200000" y="1792528"/>
                    <a:pt x="200095" y="1791194"/>
                    <a:pt x="200190" y="1789861"/>
                  </a:cubicBezTo>
                  <a:cubicBezTo>
                    <a:pt x="201619" y="1790623"/>
                    <a:pt x="203048" y="1791290"/>
                    <a:pt x="205143" y="1791480"/>
                  </a:cubicBezTo>
                  <a:cubicBezTo>
                    <a:pt x="205048" y="1793099"/>
                    <a:pt x="203524" y="1794338"/>
                    <a:pt x="199905" y="1793861"/>
                  </a:cubicBezTo>
                  <a:close/>
                  <a:moveTo>
                    <a:pt x="195809" y="1799862"/>
                  </a:moveTo>
                  <a:cubicBezTo>
                    <a:pt x="195714" y="1801386"/>
                    <a:pt x="198000" y="1801196"/>
                    <a:pt x="199333" y="1801672"/>
                  </a:cubicBezTo>
                  <a:cubicBezTo>
                    <a:pt x="199619" y="1804244"/>
                    <a:pt x="197428" y="1804244"/>
                    <a:pt x="197142" y="1806244"/>
                  </a:cubicBezTo>
                  <a:cubicBezTo>
                    <a:pt x="192094" y="1805863"/>
                    <a:pt x="193332" y="1798529"/>
                    <a:pt x="195999" y="1796719"/>
                  </a:cubicBezTo>
                  <a:cubicBezTo>
                    <a:pt x="198285" y="1797195"/>
                    <a:pt x="197619" y="1799862"/>
                    <a:pt x="195809" y="1799862"/>
                  </a:cubicBezTo>
                  <a:close/>
                  <a:moveTo>
                    <a:pt x="191808" y="1813864"/>
                  </a:moveTo>
                  <a:cubicBezTo>
                    <a:pt x="192189" y="1813578"/>
                    <a:pt x="192570" y="1813293"/>
                    <a:pt x="192951" y="1813102"/>
                  </a:cubicBezTo>
                  <a:cubicBezTo>
                    <a:pt x="194856" y="1813578"/>
                    <a:pt x="196190" y="1813293"/>
                    <a:pt x="196952" y="1812435"/>
                  </a:cubicBezTo>
                  <a:cubicBezTo>
                    <a:pt x="197428" y="1812531"/>
                    <a:pt x="197904" y="1812531"/>
                    <a:pt x="198476" y="1812721"/>
                  </a:cubicBezTo>
                  <a:cubicBezTo>
                    <a:pt x="198381" y="1813864"/>
                    <a:pt x="198762" y="1814626"/>
                    <a:pt x="199333" y="1815293"/>
                  </a:cubicBezTo>
                  <a:cubicBezTo>
                    <a:pt x="198666" y="1816626"/>
                    <a:pt x="198095" y="1818055"/>
                    <a:pt x="197904" y="1819769"/>
                  </a:cubicBezTo>
                  <a:cubicBezTo>
                    <a:pt x="193904" y="1819103"/>
                    <a:pt x="191999" y="1817007"/>
                    <a:pt x="191808" y="1813864"/>
                  </a:cubicBezTo>
                  <a:close/>
                  <a:moveTo>
                    <a:pt x="206096" y="1817769"/>
                  </a:moveTo>
                  <a:cubicBezTo>
                    <a:pt x="205810" y="1817484"/>
                    <a:pt x="205524" y="1817198"/>
                    <a:pt x="205334" y="1816912"/>
                  </a:cubicBezTo>
                  <a:cubicBezTo>
                    <a:pt x="205143" y="1816340"/>
                    <a:pt x="204858" y="1815864"/>
                    <a:pt x="204381" y="1815578"/>
                  </a:cubicBezTo>
                  <a:cubicBezTo>
                    <a:pt x="203810" y="1814816"/>
                    <a:pt x="202953" y="1814245"/>
                    <a:pt x="201143" y="1813959"/>
                  </a:cubicBezTo>
                  <a:cubicBezTo>
                    <a:pt x="201143" y="1813959"/>
                    <a:pt x="201143" y="1813864"/>
                    <a:pt x="201048" y="1813864"/>
                  </a:cubicBezTo>
                  <a:cubicBezTo>
                    <a:pt x="203429" y="1813578"/>
                    <a:pt x="205905" y="1813388"/>
                    <a:pt x="207906" y="1813007"/>
                  </a:cubicBezTo>
                  <a:cubicBezTo>
                    <a:pt x="208287" y="1815769"/>
                    <a:pt x="210001" y="1816912"/>
                    <a:pt x="206096" y="1817769"/>
                  </a:cubicBezTo>
                  <a:close/>
                  <a:moveTo>
                    <a:pt x="212287" y="1801005"/>
                  </a:moveTo>
                  <a:cubicBezTo>
                    <a:pt x="212573" y="1801101"/>
                    <a:pt x="212668" y="1801005"/>
                    <a:pt x="212859" y="1801101"/>
                  </a:cubicBezTo>
                  <a:cubicBezTo>
                    <a:pt x="212954" y="1801291"/>
                    <a:pt x="212954" y="1801482"/>
                    <a:pt x="213144" y="1801672"/>
                  </a:cubicBezTo>
                  <a:cubicBezTo>
                    <a:pt x="212859" y="1801482"/>
                    <a:pt x="212573" y="1801196"/>
                    <a:pt x="212287" y="1801005"/>
                  </a:cubicBezTo>
                  <a:close/>
                  <a:moveTo>
                    <a:pt x="212192" y="1801005"/>
                  </a:moveTo>
                  <a:cubicBezTo>
                    <a:pt x="210858" y="1800243"/>
                    <a:pt x="209906" y="1799195"/>
                    <a:pt x="209144" y="1798052"/>
                  </a:cubicBezTo>
                  <a:cubicBezTo>
                    <a:pt x="211525" y="1796719"/>
                    <a:pt x="212287" y="1796243"/>
                    <a:pt x="212192" y="1801005"/>
                  </a:cubicBezTo>
                  <a:close/>
                  <a:moveTo>
                    <a:pt x="202476" y="1775669"/>
                  </a:moveTo>
                  <a:cubicBezTo>
                    <a:pt x="204286" y="1774145"/>
                    <a:pt x="206001" y="1772526"/>
                    <a:pt x="207810" y="1771002"/>
                  </a:cubicBezTo>
                  <a:cubicBezTo>
                    <a:pt x="209334" y="1772526"/>
                    <a:pt x="210858" y="1773573"/>
                    <a:pt x="212573" y="1772716"/>
                  </a:cubicBezTo>
                  <a:cubicBezTo>
                    <a:pt x="212382" y="1774811"/>
                    <a:pt x="209239" y="1773954"/>
                    <a:pt x="208668" y="1775573"/>
                  </a:cubicBezTo>
                  <a:cubicBezTo>
                    <a:pt x="210763" y="1779574"/>
                    <a:pt x="215621" y="1774335"/>
                    <a:pt x="215811" y="1777669"/>
                  </a:cubicBezTo>
                  <a:cubicBezTo>
                    <a:pt x="215621" y="1778240"/>
                    <a:pt x="215430" y="1778622"/>
                    <a:pt x="215049" y="1778907"/>
                  </a:cubicBezTo>
                  <a:cubicBezTo>
                    <a:pt x="210096" y="1778336"/>
                    <a:pt x="207334" y="1776336"/>
                    <a:pt x="202476" y="1775669"/>
                  </a:cubicBezTo>
                  <a:close/>
                  <a:moveTo>
                    <a:pt x="223622" y="1773954"/>
                  </a:moveTo>
                  <a:cubicBezTo>
                    <a:pt x="223812" y="1775288"/>
                    <a:pt x="224098" y="1776621"/>
                    <a:pt x="224479" y="1777955"/>
                  </a:cubicBezTo>
                  <a:cubicBezTo>
                    <a:pt x="223908" y="1777669"/>
                    <a:pt x="223241" y="1777383"/>
                    <a:pt x="222955" y="1777002"/>
                  </a:cubicBezTo>
                  <a:cubicBezTo>
                    <a:pt x="223050" y="1776907"/>
                    <a:pt x="223146" y="1776716"/>
                    <a:pt x="223336" y="1776621"/>
                  </a:cubicBezTo>
                  <a:cubicBezTo>
                    <a:pt x="223241" y="1776621"/>
                    <a:pt x="223050" y="1776526"/>
                    <a:pt x="222860" y="1776431"/>
                  </a:cubicBezTo>
                  <a:cubicBezTo>
                    <a:pt x="222669" y="1775669"/>
                    <a:pt x="222955" y="1774811"/>
                    <a:pt x="223622" y="1773954"/>
                  </a:cubicBezTo>
                  <a:close/>
                  <a:moveTo>
                    <a:pt x="215811" y="1772049"/>
                  </a:moveTo>
                  <a:cubicBezTo>
                    <a:pt x="214097" y="1770620"/>
                    <a:pt x="212859" y="1769097"/>
                    <a:pt x="212478" y="1767668"/>
                  </a:cubicBezTo>
                  <a:cubicBezTo>
                    <a:pt x="214192" y="1766715"/>
                    <a:pt x="216097" y="1765763"/>
                    <a:pt x="218383" y="1765382"/>
                  </a:cubicBezTo>
                  <a:cubicBezTo>
                    <a:pt x="214859" y="1768525"/>
                    <a:pt x="214954" y="1770144"/>
                    <a:pt x="215811" y="1772049"/>
                  </a:cubicBezTo>
                  <a:close/>
                  <a:moveTo>
                    <a:pt x="201048" y="1776526"/>
                  </a:moveTo>
                  <a:cubicBezTo>
                    <a:pt x="199238" y="1776336"/>
                    <a:pt x="198762" y="1775193"/>
                    <a:pt x="198000" y="1774145"/>
                  </a:cubicBezTo>
                  <a:cubicBezTo>
                    <a:pt x="197904" y="1773383"/>
                    <a:pt x="197714" y="1772621"/>
                    <a:pt x="197619" y="1771954"/>
                  </a:cubicBezTo>
                  <a:cubicBezTo>
                    <a:pt x="199143" y="1772716"/>
                    <a:pt x="200381" y="1774526"/>
                    <a:pt x="201048" y="1776526"/>
                  </a:cubicBezTo>
                  <a:close/>
                  <a:moveTo>
                    <a:pt x="180188" y="1780622"/>
                  </a:moveTo>
                  <a:cubicBezTo>
                    <a:pt x="181712" y="1775955"/>
                    <a:pt x="178473" y="1774431"/>
                    <a:pt x="177997" y="1771097"/>
                  </a:cubicBezTo>
                  <a:cubicBezTo>
                    <a:pt x="179807" y="1771287"/>
                    <a:pt x="180283" y="1770144"/>
                    <a:pt x="181712" y="1770049"/>
                  </a:cubicBezTo>
                  <a:cubicBezTo>
                    <a:pt x="187998" y="1771859"/>
                    <a:pt x="183426" y="1780812"/>
                    <a:pt x="179997" y="1782146"/>
                  </a:cubicBezTo>
                  <a:cubicBezTo>
                    <a:pt x="181807" y="1782527"/>
                    <a:pt x="183331" y="1783289"/>
                    <a:pt x="184379" y="1784336"/>
                  </a:cubicBezTo>
                  <a:cubicBezTo>
                    <a:pt x="183807" y="1785194"/>
                    <a:pt x="183426" y="1786241"/>
                    <a:pt x="183712" y="1787956"/>
                  </a:cubicBezTo>
                  <a:cubicBezTo>
                    <a:pt x="185046" y="1787575"/>
                    <a:pt x="185903" y="1787575"/>
                    <a:pt x="186665" y="1787670"/>
                  </a:cubicBezTo>
                  <a:cubicBezTo>
                    <a:pt x="187713" y="1790718"/>
                    <a:pt x="186570" y="1794338"/>
                    <a:pt x="183331" y="1796433"/>
                  </a:cubicBezTo>
                  <a:cubicBezTo>
                    <a:pt x="186665" y="1796910"/>
                    <a:pt x="188094" y="1795290"/>
                    <a:pt x="190284" y="1794528"/>
                  </a:cubicBezTo>
                  <a:cubicBezTo>
                    <a:pt x="190380" y="1794528"/>
                    <a:pt x="190475" y="1794719"/>
                    <a:pt x="190665" y="1794719"/>
                  </a:cubicBezTo>
                  <a:cubicBezTo>
                    <a:pt x="190665" y="1794528"/>
                    <a:pt x="190856" y="1794528"/>
                    <a:pt x="190856" y="1794338"/>
                  </a:cubicBezTo>
                  <a:cubicBezTo>
                    <a:pt x="192189" y="1794052"/>
                    <a:pt x="193713" y="1793957"/>
                    <a:pt x="196095" y="1794814"/>
                  </a:cubicBezTo>
                  <a:cubicBezTo>
                    <a:pt x="196095" y="1794909"/>
                    <a:pt x="196190" y="1794909"/>
                    <a:pt x="196190" y="1795100"/>
                  </a:cubicBezTo>
                  <a:cubicBezTo>
                    <a:pt x="192094" y="1794719"/>
                    <a:pt x="190284" y="1795862"/>
                    <a:pt x="189427" y="1797576"/>
                  </a:cubicBezTo>
                  <a:cubicBezTo>
                    <a:pt x="189141" y="1797386"/>
                    <a:pt x="188951" y="1797195"/>
                    <a:pt x="188665" y="1797005"/>
                  </a:cubicBezTo>
                  <a:cubicBezTo>
                    <a:pt x="188951" y="1804720"/>
                    <a:pt x="182379" y="1797957"/>
                    <a:pt x="177235" y="1801767"/>
                  </a:cubicBezTo>
                  <a:cubicBezTo>
                    <a:pt x="172568" y="1795100"/>
                    <a:pt x="169139" y="1788623"/>
                    <a:pt x="161233" y="1787480"/>
                  </a:cubicBezTo>
                  <a:cubicBezTo>
                    <a:pt x="161233" y="1783956"/>
                    <a:pt x="166567" y="1786432"/>
                    <a:pt x="167234" y="1783574"/>
                  </a:cubicBezTo>
                  <a:cubicBezTo>
                    <a:pt x="156375" y="1781384"/>
                    <a:pt x="167139" y="1771478"/>
                    <a:pt x="167424" y="1769763"/>
                  </a:cubicBezTo>
                  <a:cubicBezTo>
                    <a:pt x="171520" y="1773097"/>
                    <a:pt x="173520" y="1783194"/>
                    <a:pt x="180188" y="1780622"/>
                  </a:cubicBezTo>
                  <a:close/>
                  <a:moveTo>
                    <a:pt x="203238" y="1748237"/>
                  </a:moveTo>
                  <a:cubicBezTo>
                    <a:pt x="203334" y="1748332"/>
                    <a:pt x="203429" y="1748332"/>
                    <a:pt x="203429" y="1748332"/>
                  </a:cubicBezTo>
                  <a:cubicBezTo>
                    <a:pt x="203334" y="1748332"/>
                    <a:pt x="203334" y="1748332"/>
                    <a:pt x="203238" y="1748332"/>
                  </a:cubicBezTo>
                  <a:cubicBezTo>
                    <a:pt x="203238" y="1748332"/>
                    <a:pt x="203238" y="1748237"/>
                    <a:pt x="203238" y="1748237"/>
                  </a:cubicBezTo>
                  <a:close/>
                  <a:moveTo>
                    <a:pt x="232766" y="1714804"/>
                  </a:moveTo>
                  <a:cubicBezTo>
                    <a:pt x="233909" y="1716328"/>
                    <a:pt x="234195" y="1718423"/>
                    <a:pt x="233718" y="1721090"/>
                  </a:cubicBezTo>
                  <a:cubicBezTo>
                    <a:pt x="232385" y="1720900"/>
                    <a:pt x="231051" y="1720710"/>
                    <a:pt x="229718" y="1720614"/>
                  </a:cubicBezTo>
                  <a:cubicBezTo>
                    <a:pt x="229527" y="1719757"/>
                    <a:pt x="229051" y="1718614"/>
                    <a:pt x="227718" y="1717090"/>
                  </a:cubicBezTo>
                  <a:cubicBezTo>
                    <a:pt x="230099" y="1717281"/>
                    <a:pt x="230099" y="1719281"/>
                    <a:pt x="233052" y="1719090"/>
                  </a:cubicBezTo>
                  <a:cubicBezTo>
                    <a:pt x="233528" y="1717090"/>
                    <a:pt x="232575" y="1716137"/>
                    <a:pt x="232004" y="1714804"/>
                  </a:cubicBezTo>
                  <a:cubicBezTo>
                    <a:pt x="232290" y="1714804"/>
                    <a:pt x="232480" y="1714804"/>
                    <a:pt x="232766" y="1714804"/>
                  </a:cubicBezTo>
                  <a:close/>
                  <a:moveTo>
                    <a:pt x="212382" y="1710041"/>
                  </a:moveTo>
                  <a:cubicBezTo>
                    <a:pt x="212478" y="1710232"/>
                    <a:pt x="212668" y="1710327"/>
                    <a:pt x="212763" y="1710518"/>
                  </a:cubicBezTo>
                  <a:cubicBezTo>
                    <a:pt x="212573" y="1710423"/>
                    <a:pt x="212382" y="1710232"/>
                    <a:pt x="212382" y="1710041"/>
                  </a:cubicBezTo>
                  <a:close/>
                  <a:moveTo>
                    <a:pt x="197619" y="1721281"/>
                  </a:moveTo>
                  <a:cubicBezTo>
                    <a:pt x="197619" y="1721186"/>
                    <a:pt x="197619" y="1721186"/>
                    <a:pt x="197619" y="1721281"/>
                  </a:cubicBezTo>
                  <a:cubicBezTo>
                    <a:pt x="197714" y="1720995"/>
                    <a:pt x="197714" y="1720900"/>
                    <a:pt x="197714" y="1720710"/>
                  </a:cubicBezTo>
                  <a:cubicBezTo>
                    <a:pt x="198476" y="1718233"/>
                    <a:pt x="200667" y="1717090"/>
                    <a:pt x="202000" y="1715185"/>
                  </a:cubicBezTo>
                  <a:cubicBezTo>
                    <a:pt x="200952" y="1714518"/>
                    <a:pt x="199619" y="1713852"/>
                    <a:pt x="198285" y="1713280"/>
                  </a:cubicBezTo>
                  <a:cubicBezTo>
                    <a:pt x="201429" y="1713280"/>
                    <a:pt x="204286" y="1712994"/>
                    <a:pt x="206191" y="1711565"/>
                  </a:cubicBezTo>
                  <a:cubicBezTo>
                    <a:pt x="201905" y="1708708"/>
                    <a:pt x="204953" y="1708422"/>
                    <a:pt x="206572" y="1706041"/>
                  </a:cubicBezTo>
                  <a:cubicBezTo>
                    <a:pt x="208096" y="1706708"/>
                    <a:pt x="209430" y="1707374"/>
                    <a:pt x="210668" y="1708327"/>
                  </a:cubicBezTo>
                  <a:cubicBezTo>
                    <a:pt x="206667" y="1709280"/>
                    <a:pt x="209049" y="1712042"/>
                    <a:pt x="212001" y="1714423"/>
                  </a:cubicBezTo>
                  <a:cubicBezTo>
                    <a:pt x="211716" y="1715852"/>
                    <a:pt x="211906" y="1717185"/>
                    <a:pt x="212478" y="1718423"/>
                  </a:cubicBezTo>
                  <a:cubicBezTo>
                    <a:pt x="208287" y="1720043"/>
                    <a:pt x="205524" y="1723472"/>
                    <a:pt x="197619" y="1721281"/>
                  </a:cubicBezTo>
                  <a:close/>
                  <a:moveTo>
                    <a:pt x="226670" y="1731187"/>
                  </a:moveTo>
                  <a:cubicBezTo>
                    <a:pt x="226765" y="1729568"/>
                    <a:pt x="225336" y="1729187"/>
                    <a:pt x="225051" y="1727948"/>
                  </a:cubicBezTo>
                  <a:cubicBezTo>
                    <a:pt x="226479" y="1725662"/>
                    <a:pt x="227908" y="1724329"/>
                    <a:pt x="228765" y="1723186"/>
                  </a:cubicBezTo>
                  <a:cubicBezTo>
                    <a:pt x="231242" y="1723662"/>
                    <a:pt x="233718" y="1724519"/>
                    <a:pt x="236481" y="1726044"/>
                  </a:cubicBezTo>
                  <a:cubicBezTo>
                    <a:pt x="235528" y="1728901"/>
                    <a:pt x="232671" y="1730901"/>
                    <a:pt x="226670" y="1731187"/>
                  </a:cubicBezTo>
                  <a:close/>
                  <a:moveTo>
                    <a:pt x="236576" y="1725758"/>
                  </a:moveTo>
                  <a:cubicBezTo>
                    <a:pt x="235909" y="1723948"/>
                    <a:pt x="236100" y="1722329"/>
                    <a:pt x="236671" y="1720805"/>
                  </a:cubicBezTo>
                  <a:cubicBezTo>
                    <a:pt x="236957" y="1722615"/>
                    <a:pt x="236957" y="1724329"/>
                    <a:pt x="236576" y="1725758"/>
                  </a:cubicBezTo>
                  <a:close/>
                  <a:moveTo>
                    <a:pt x="27788" y="2772270"/>
                  </a:moveTo>
                  <a:cubicBezTo>
                    <a:pt x="27883" y="2777127"/>
                    <a:pt x="23311" y="2776651"/>
                    <a:pt x="18263" y="2775699"/>
                  </a:cubicBezTo>
                  <a:cubicBezTo>
                    <a:pt x="18263" y="2771031"/>
                    <a:pt x="24454" y="2773222"/>
                    <a:pt x="27788" y="2772270"/>
                  </a:cubicBezTo>
                  <a:close/>
                  <a:moveTo>
                    <a:pt x="10357" y="2805512"/>
                  </a:moveTo>
                  <a:cubicBezTo>
                    <a:pt x="14929" y="2807988"/>
                    <a:pt x="18263" y="2811322"/>
                    <a:pt x="17691" y="2817228"/>
                  </a:cubicBezTo>
                  <a:cubicBezTo>
                    <a:pt x="14548" y="2813799"/>
                    <a:pt x="7309" y="2812941"/>
                    <a:pt x="10357" y="2805512"/>
                  </a:cubicBezTo>
                  <a:close/>
                  <a:moveTo>
                    <a:pt x="25978" y="2784366"/>
                  </a:moveTo>
                  <a:cubicBezTo>
                    <a:pt x="23311" y="2784938"/>
                    <a:pt x="17120" y="2781509"/>
                    <a:pt x="16929" y="2784747"/>
                  </a:cubicBezTo>
                  <a:cubicBezTo>
                    <a:pt x="12262" y="2779985"/>
                    <a:pt x="28264" y="2783509"/>
                    <a:pt x="27121" y="2776746"/>
                  </a:cubicBezTo>
                  <a:cubicBezTo>
                    <a:pt x="29312" y="2779032"/>
                    <a:pt x="27121" y="2779985"/>
                    <a:pt x="25978" y="2784366"/>
                  </a:cubicBezTo>
                  <a:close/>
                  <a:moveTo>
                    <a:pt x="55029" y="2783319"/>
                  </a:moveTo>
                  <a:cubicBezTo>
                    <a:pt x="50743" y="2781128"/>
                    <a:pt x="53505" y="2774270"/>
                    <a:pt x="45504" y="2774460"/>
                  </a:cubicBezTo>
                  <a:cubicBezTo>
                    <a:pt x="49410" y="2768174"/>
                    <a:pt x="56649" y="2777413"/>
                    <a:pt x="55029" y="2783319"/>
                  </a:cubicBezTo>
                  <a:close/>
                  <a:moveTo>
                    <a:pt x="56744" y="2783509"/>
                  </a:moveTo>
                  <a:cubicBezTo>
                    <a:pt x="57125" y="2780461"/>
                    <a:pt x="57601" y="2777508"/>
                    <a:pt x="58077" y="2774460"/>
                  </a:cubicBezTo>
                  <a:cubicBezTo>
                    <a:pt x="60554" y="2774937"/>
                    <a:pt x="63030" y="2775318"/>
                    <a:pt x="63602" y="2773603"/>
                  </a:cubicBezTo>
                  <a:cubicBezTo>
                    <a:pt x="67412" y="2776842"/>
                    <a:pt x="62364" y="2784938"/>
                    <a:pt x="56744" y="2783509"/>
                  </a:cubicBezTo>
                  <a:close/>
                  <a:moveTo>
                    <a:pt x="72079" y="3030016"/>
                  </a:moveTo>
                  <a:cubicBezTo>
                    <a:pt x="72079" y="3027349"/>
                    <a:pt x="75699" y="3026492"/>
                    <a:pt x="72746" y="3025444"/>
                  </a:cubicBezTo>
                  <a:cubicBezTo>
                    <a:pt x="73413" y="3023825"/>
                    <a:pt x="76365" y="3024872"/>
                    <a:pt x="76746" y="3022872"/>
                  </a:cubicBezTo>
                  <a:cubicBezTo>
                    <a:pt x="79032" y="3021063"/>
                    <a:pt x="76556" y="3027159"/>
                    <a:pt x="79223" y="3030873"/>
                  </a:cubicBezTo>
                  <a:cubicBezTo>
                    <a:pt x="76746" y="3030588"/>
                    <a:pt x="74365" y="3030302"/>
                    <a:pt x="72079" y="3030016"/>
                  </a:cubicBezTo>
                  <a:close/>
                  <a:moveTo>
                    <a:pt x="83223" y="3077546"/>
                  </a:moveTo>
                  <a:cubicBezTo>
                    <a:pt x="85986" y="3074879"/>
                    <a:pt x="87605" y="3070783"/>
                    <a:pt x="90081" y="3067640"/>
                  </a:cubicBezTo>
                  <a:cubicBezTo>
                    <a:pt x="93606" y="3070593"/>
                    <a:pt x="87986" y="3078022"/>
                    <a:pt x="83223" y="3077546"/>
                  </a:cubicBezTo>
                  <a:close/>
                  <a:moveTo>
                    <a:pt x="111989" y="3014967"/>
                  </a:moveTo>
                  <a:cubicBezTo>
                    <a:pt x="105131" y="3018205"/>
                    <a:pt x="108750" y="3010204"/>
                    <a:pt x="107798" y="3006775"/>
                  </a:cubicBezTo>
                  <a:cubicBezTo>
                    <a:pt x="109608" y="3006966"/>
                    <a:pt x="111322" y="3007251"/>
                    <a:pt x="113132" y="3007442"/>
                  </a:cubicBezTo>
                  <a:cubicBezTo>
                    <a:pt x="111513" y="3010299"/>
                    <a:pt x="106083" y="3013157"/>
                    <a:pt x="111989" y="3014967"/>
                  </a:cubicBezTo>
                  <a:close/>
                  <a:moveTo>
                    <a:pt x="1039438" y="2489758"/>
                  </a:moveTo>
                  <a:cubicBezTo>
                    <a:pt x="1036295" y="2487567"/>
                    <a:pt x="1028770" y="2488710"/>
                    <a:pt x="1026865" y="2485662"/>
                  </a:cubicBezTo>
                  <a:cubicBezTo>
                    <a:pt x="1031628" y="2479090"/>
                    <a:pt x="1037438" y="2481281"/>
                    <a:pt x="1045725" y="2480804"/>
                  </a:cubicBezTo>
                  <a:cubicBezTo>
                    <a:pt x="1046772" y="2486996"/>
                    <a:pt x="1037438" y="2482710"/>
                    <a:pt x="1039438" y="2489758"/>
                  </a:cubicBezTo>
                  <a:close/>
                  <a:moveTo>
                    <a:pt x="1038962" y="2445562"/>
                  </a:moveTo>
                  <a:cubicBezTo>
                    <a:pt x="1039248" y="2442419"/>
                    <a:pt x="1039438" y="2439276"/>
                    <a:pt x="1039629" y="2436132"/>
                  </a:cubicBezTo>
                  <a:cubicBezTo>
                    <a:pt x="1045725" y="2434608"/>
                    <a:pt x="1040676" y="2441276"/>
                    <a:pt x="1046772" y="2439847"/>
                  </a:cubicBezTo>
                  <a:cubicBezTo>
                    <a:pt x="1045915" y="2443467"/>
                    <a:pt x="1045058" y="2447086"/>
                    <a:pt x="1038962" y="2445562"/>
                  </a:cubicBezTo>
                  <a:close/>
                  <a:moveTo>
                    <a:pt x="1022960" y="2338787"/>
                  </a:moveTo>
                  <a:cubicBezTo>
                    <a:pt x="1016769" y="2340882"/>
                    <a:pt x="1025722" y="2347550"/>
                    <a:pt x="1020293" y="2349550"/>
                  </a:cubicBezTo>
                  <a:cubicBezTo>
                    <a:pt x="1016197" y="2348121"/>
                    <a:pt x="1020198" y="2340692"/>
                    <a:pt x="1019340" y="2336882"/>
                  </a:cubicBezTo>
                  <a:cubicBezTo>
                    <a:pt x="1022484" y="2337168"/>
                    <a:pt x="1024198" y="2336120"/>
                    <a:pt x="1025151" y="2334120"/>
                  </a:cubicBezTo>
                  <a:cubicBezTo>
                    <a:pt x="1029627" y="2333834"/>
                    <a:pt x="1028961" y="2337263"/>
                    <a:pt x="1034199" y="2336406"/>
                  </a:cubicBezTo>
                  <a:cubicBezTo>
                    <a:pt x="1033247" y="2332691"/>
                    <a:pt x="1028389" y="2331738"/>
                    <a:pt x="1027437" y="2328024"/>
                  </a:cubicBezTo>
                  <a:cubicBezTo>
                    <a:pt x="1024008" y="2328024"/>
                    <a:pt x="1025913" y="2333262"/>
                    <a:pt x="1023341" y="2334024"/>
                  </a:cubicBezTo>
                  <a:cubicBezTo>
                    <a:pt x="1021150" y="2333167"/>
                    <a:pt x="1019721" y="2331738"/>
                    <a:pt x="1020007" y="2329071"/>
                  </a:cubicBezTo>
                  <a:cubicBezTo>
                    <a:pt x="1017054" y="2330595"/>
                    <a:pt x="1015816" y="2333834"/>
                    <a:pt x="1010482" y="2333072"/>
                  </a:cubicBezTo>
                  <a:cubicBezTo>
                    <a:pt x="1010958" y="2328500"/>
                    <a:pt x="1017721" y="2330119"/>
                    <a:pt x="1016673" y="2324023"/>
                  </a:cubicBezTo>
                  <a:cubicBezTo>
                    <a:pt x="1023531" y="2328786"/>
                    <a:pt x="1028961" y="2325642"/>
                    <a:pt x="1038486" y="2328786"/>
                  </a:cubicBezTo>
                  <a:cubicBezTo>
                    <a:pt x="1035819" y="2331262"/>
                    <a:pt x="1032104" y="2334501"/>
                    <a:pt x="1039914" y="2335167"/>
                  </a:cubicBezTo>
                  <a:cubicBezTo>
                    <a:pt x="1040867" y="2339549"/>
                    <a:pt x="1036009" y="2338025"/>
                    <a:pt x="1035723" y="2341168"/>
                  </a:cubicBezTo>
                  <a:cubicBezTo>
                    <a:pt x="1030675" y="2341930"/>
                    <a:pt x="1032294" y="2337739"/>
                    <a:pt x="1028675" y="2337453"/>
                  </a:cubicBezTo>
                  <a:cubicBezTo>
                    <a:pt x="1027818" y="2340597"/>
                    <a:pt x="1030389" y="2344502"/>
                    <a:pt x="1022960" y="2338787"/>
                  </a:cubicBezTo>
                  <a:close/>
                  <a:moveTo>
                    <a:pt x="1035723" y="2314498"/>
                  </a:moveTo>
                  <a:cubicBezTo>
                    <a:pt x="1037438" y="2312212"/>
                    <a:pt x="1040581" y="2311450"/>
                    <a:pt x="1045153" y="2312022"/>
                  </a:cubicBezTo>
                  <a:cubicBezTo>
                    <a:pt x="1045439" y="2315641"/>
                    <a:pt x="1044391" y="2318022"/>
                    <a:pt x="1042772" y="2319737"/>
                  </a:cubicBezTo>
                  <a:cubicBezTo>
                    <a:pt x="1039248" y="2318784"/>
                    <a:pt x="1041724" y="2313546"/>
                    <a:pt x="1035723" y="2314498"/>
                  </a:cubicBezTo>
                  <a:close/>
                  <a:moveTo>
                    <a:pt x="1020864" y="2291257"/>
                  </a:moveTo>
                  <a:cubicBezTo>
                    <a:pt x="1021912" y="2294972"/>
                    <a:pt x="1027627" y="2299068"/>
                    <a:pt x="1018388" y="2298972"/>
                  </a:cubicBezTo>
                  <a:cubicBezTo>
                    <a:pt x="1016959" y="2290400"/>
                    <a:pt x="1019436" y="2292495"/>
                    <a:pt x="1021245" y="2284971"/>
                  </a:cubicBezTo>
                  <a:cubicBezTo>
                    <a:pt x="1013435" y="2284494"/>
                    <a:pt x="1011530" y="2289924"/>
                    <a:pt x="1006577" y="2283923"/>
                  </a:cubicBezTo>
                  <a:cubicBezTo>
                    <a:pt x="1008863" y="2280589"/>
                    <a:pt x="1015816" y="2281827"/>
                    <a:pt x="1018007" y="2278398"/>
                  </a:cubicBezTo>
                  <a:cubicBezTo>
                    <a:pt x="1020864" y="2284875"/>
                    <a:pt x="1042772" y="2293734"/>
                    <a:pt x="1027532" y="2299639"/>
                  </a:cubicBezTo>
                  <a:cubicBezTo>
                    <a:pt x="1029056" y="2298401"/>
                    <a:pt x="1029723" y="2296305"/>
                    <a:pt x="1029818" y="2293543"/>
                  </a:cubicBezTo>
                  <a:cubicBezTo>
                    <a:pt x="1027913" y="2291162"/>
                    <a:pt x="1023150" y="2289447"/>
                    <a:pt x="1020864" y="2291257"/>
                  </a:cubicBezTo>
                  <a:close/>
                  <a:moveTo>
                    <a:pt x="1014959" y="2221439"/>
                  </a:moveTo>
                  <a:cubicBezTo>
                    <a:pt x="1011435" y="2220105"/>
                    <a:pt x="1010387" y="2216867"/>
                    <a:pt x="1010101" y="2213247"/>
                  </a:cubicBezTo>
                  <a:cubicBezTo>
                    <a:pt x="1014768" y="2215248"/>
                    <a:pt x="1016483" y="2219439"/>
                    <a:pt x="1022484" y="2220486"/>
                  </a:cubicBezTo>
                  <a:cubicBezTo>
                    <a:pt x="1021531" y="2225916"/>
                    <a:pt x="1014483" y="2217057"/>
                    <a:pt x="1014959" y="2221439"/>
                  </a:cubicBezTo>
                  <a:close/>
                  <a:moveTo>
                    <a:pt x="1018388" y="2275350"/>
                  </a:moveTo>
                  <a:cubicBezTo>
                    <a:pt x="1016483" y="2278494"/>
                    <a:pt x="1012673" y="2279732"/>
                    <a:pt x="1007053" y="2279256"/>
                  </a:cubicBezTo>
                  <a:cubicBezTo>
                    <a:pt x="1006291" y="2273541"/>
                    <a:pt x="1012768" y="2274874"/>
                    <a:pt x="1018388" y="2275350"/>
                  </a:cubicBezTo>
                  <a:close/>
                  <a:moveTo>
                    <a:pt x="1030485" y="2285733"/>
                  </a:moveTo>
                  <a:cubicBezTo>
                    <a:pt x="1032294" y="2279922"/>
                    <a:pt x="1020769" y="2283923"/>
                    <a:pt x="1023722" y="2277351"/>
                  </a:cubicBezTo>
                  <a:cubicBezTo>
                    <a:pt x="1030294" y="2279732"/>
                    <a:pt x="1031818" y="2280113"/>
                    <a:pt x="1036390" y="2281446"/>
                  </a:cubicBezTo>
                  <a:cubicBezTo>
                    <a:pt x="1036390" y="2284875"/>
                    <a:pt x="1034485" y="2286304"/>
                    <a:pt x="1030485" y="2285733"/>
                  </a:cubicBezTo>
                  <a:close/>
                  <a:moveTo>
                    <a:pt x="1029532" y="2224106"/>
                  </a:moveTo>
                  <a:cubicBezTo>
                    <a:pt x="1033437" y="2227916"/>
                    <a:pt x="1028770" y="2231916"/>
                    <a:pt x="1026865" y="2234964"/>
                  </a:cubicBezTo>
                  <a:cubicBezTo>
                    <a:pt x="1023722" y="2231916"/>
                    <a:pt x="1021722" y="2223915"/>
                    <a:pt x="1029532" y="2224106"/>
                  </a:cubicBezTo>
                  <a:close/>
                  <a:moveTo>
                    <a:pt x="1042867" y="2292972"/>
                  </a:moveTo>
                  <a:cubicBezTo>
                    <a:pt x="1042962" y="2296401"/>
                    <a:pt x="1040962" y="2297829"/>
                    <a:pt x="1037057" y="2297258"/>
                  </a:cubicBezTo>
                  <a:cubicBezTo>
                    <a:pt x="1037438" y="2294496"/>
                    <a:pt x="1035057" y="2293734"/>
                    <a:pt x="1035723" y="2290781"/>
                  </a:cubicBezTo>
                  <a:cubicBezTo>
                    <a:pt x="1037247" y="2292114"/>
                    <a:pt x="1039724" y="2292781"/>
                    <a:pt x="1042867" y="2292972"/>
                  </a:cubicBezTo>
                  <a:close/>
                  <a:moveTo>
                    <a:pt x="1031437" y="2273160"/>
                  </a:moveTo>
                  <a:cubicBezTo>
                    <a:pt x="1039248" y="2275350"/>
                    <a:pt x="1044105" y="2279732"/>
                    <a:pt x="1049058" y="2283923"/>
                  </a:cubicBezTo>
                  <a:cubicBezTo>
                    <a:pt x="1045344" y="2284590"/>
                    <a:pt x="1031723" y="2279922"/>
                    <a:pt x="1031437" y="2273160"/>
                  </a:cubicBezTo>
                  <a:close/>
                  <a:moveTo>
                    <a:pt x="1040962" y="2243918"/>
                  </a:moveTo>
                  <a:cubicBezTo>
                    <a:pt x="1040867" y="2246585"/>
                    <a:pt x="1039248" y="2247823"/>
                    <a:pt x="1036962" y="2248299"/>
                  </a:cubicBezTo>
                  <a:cubicBezTo>
                    <a:pt x="1037247" y="2251062"/>
                    <a:pt x="1039819" y="2252109"/>
                    <a:pt x="1044105" y="2252014"/>
                  </a:cubicBezTo>
                  <a:cubicBezTo>
                    <a:pt x="1042581" y="2260015"/>
                    <a:pt x="1049058" y="2264682"/>
                    <a:pt x="1039248" y="2267445"/>
                  </a:cubicBezTo>
                  <a:cubicBezTo>
                    <a:pt x="1042486" y="2264206"/>
                    <a:pt x="1039533" y="2258872"/>
                    <a:pt x="1041724" y="2258205"/>
                  </a:cubicBezTo>
                  <a:cubicBezTo>
                    <a:pt x="1040105" y="2255443"/>
                    <a:pt x="1033342" y="2256491"/>
                    <a:pt x="1032961" y="2252871"/>
                  </a:cubicBezTo>
                  <a:cubicBezTo>
                    <a:pt x="1038962" y="2244108"/>
                    <a:pt x="1034580" y="2244204"/>
                    <a:pt x="1030485" y="2236869"/>
                  </a:cubicBezTo>
                  <a:cubicBezTo>
                    <a:pt x="1037438" y="2236679"/>
                    <a:pt x="1038581" y="2240775"/>
                    <a:pt x="1040962" y="2243918"/>
                  </a:cubicBezTo>
                  <a:close/>
                  <a:moveTo>
                    <a:pt x="1030675" y="2134380"/>
                  </a:moveTo>
                  <a:cubicBezTo>
                    <a:pt x="1036676" y="2133523"/>
                    <a:pt x="1036200" y="2137238"/>
                    <a:pt x="1039629" y="2138190"/>
                  </a:cubicBezTo>
                  <a:cubicBezTo>
                    <a:pt x="1038105" y="2143620"/>
                    <a:pt x="1030866" y="2138286"/>
                    <a:pt x="1030675" y="2134380"/>
                  </a:cubicBezTo>
                  <a:close/>
                  <a:moveTo>
                    <a:pt x="1039438" y="2090851"/>
                  </a:moveTo>
                  <a:cubicBezTo>
                    <a:pt x="1033628" y="2091232"/>
                    <a:pt x="1035628" y="2085707"/>
                    <a:pt x="1028675" y="2086851"/>
                  </a:cubicBezTo>
                  <a:cubicBezTo>
                    <a:pt x="1031056" y="2080659"/>
                    <a:pt x="1039724" y="2086279"/>
                    <a:pt x="1039438" y="2090851"/>
                  </a:cubicBezTo>
                  <a:close/>
                  <a:moveTo>
                    <a:pt x="1019531" y="2209247"/>
                  </a:moveTo>
                  <a:cubicBezTo>
                    <a:pt x="1020769" y="2209342"/>
                    <a:pt x="1022007" y="2209437"/>
                    <a:pt x="1023150" y="2209533"/>
                  </a:cubicBezTo>
                  <a:cubicBezTo>
                    <a:pt x="1024674" y="2204103"/>
                    <a:pt x="1014864" y="2203722"/>
                    <a:pt x="1020198" y="2199817"/>
                  </a:cubicBezTo>
                  <a:cubicBezTo>
                    <a:pt x="1030866" y="2200198"/>
                    <a:pt x="1017912" y="2208675"/>
                    <a:pt x="1030770" y="2206866"/>
                  </a:cubicBezTo>
                  <a:cubicBezTo>
                    <a:pt x="1029246" y="2210390"/>
                    <a:pt x="1024389" y="2210580"/>
                    <a:pt x="1022865" y="2214105"/>
                  </a:cubicBezTo>
                  <a:cubicBezTo>
                    <a:pt x="1018388" y="2210009"/>
                    <a:pt x="1015626" y="2204580"/>
                    <a:pt x="1008958" y="2202008"/>
                  </a:cubicBezTo>
                  <a:cubicBezTo>
                    <a:pt x="1013816" y="2197817"/>
                    <a:pt x="1018578" y="2205818"/>
                    <a:pt x="1019531" y="2209247"/>
                  </a:cubicBezTo>
                  <a:close/>
                  <a:moveTo>
                    <a:pt x="1008006" y="2216200"/>
                  </a:moveTo>
                  <a:cubicBezTo>
                    <a:pt x="1000957" y="2216962"/>
                    <a:pt x="1002672" y="2211247"/>
                    <a:pt x="997338" y="2210676"/>
                  </a:cubicBezTo>
                  <a:cubicBezTo>
                    <a:pt x="997719" y="2204865"/>
                    <a:pt x="998957" y="2199912"/>
                    <a:pt x="1005434" y="2200293"/>
                  </a:cubicBezTo>
                  <a:cubicBezTo>
                    <a:pt x="1005529" y="2203722"/>
                    <a:pt x="1003624" y="2205151"/>
                    <a:pt x="999624" y="2204580"/>
                  </a:cubicBezTo>
                  <a:cubicBezTo>
                    <a:pt x="1004862" y="2209914"/>
                    <a:pt x="1006672" y="2208580"/>
                    <a:pt x="1008006" y="2216200"/>
                  </a:cubicBezTo>
                  <a:close/>
                  <a:moveTo>
                    <a:pt x="998290" y="2272302"/>
                  </a:moveTo>
                  <a:cubicBezTo>
                    <a:pt x="992766" y="2270969"/>
                    <a:pt x="993528" y="2264873"/>
                    <a:pt x="983907" y="2266587"/>
                  </a:cubicBezTo>
                  <a:cubicBezTo>
                    <a:pt x="985050" y="2261539"/>
                    <a:pt x="993242" y="2263444"/>
                    <a:pt x="998957" y="2262968"/>
                  </a:cubicBezTo>
                  <a:cubicBezTo>
                    <a:pt x="998004" y="2264301"/>
                    <a:pt x="997147" y="2265635"/>
                    <a:pt x="995052" y="2265825"/>
                  </a:cubicBezTo>
                  <a:cubicBezTo>
                    <a:pt x="995718" y="2268302"/>
                    <a:pt x="1000767" y="2267540"/>
                    <a:pt x="998290" y="2272302"/>
                  </a:cubicBezTo>
                  <a:close/>
                  <a:moveTo>
                    <a:pt x="994480" y="2224677"/>
                  </a:moveTo>
                  <a:cubicBezTo>
                    <a:pt x="996480" y="2219439"/>
                    <a:pt x="1003910" y="2226392"/>
                    <a:pt x="1006005" y="2219248"/>
                  </a:cubicBezTo>
                  <a:cubicBezTo>
                    <a:pt x="1008672" y="2222106"/>
                    <a:pt x="1004958" y="2224868"/>
                    <a:pt x="1007053" y="2230297"/>
                  </a:cubicBezTo>
                  <a:cubicBezTo>
                    <a:pt x="1000290" y="2230297"/>
                    <a:pt x="1000576" y="2225154"/>
                    <a:pt x="994480" y="2224677"/>
                  </a:cubicBezTo>
                  <a:close/>
                  <a:moveTo>
                    <a:pt x="1005434" y="2151430"/>
                  </a:moveTo>
                  <a:cubicBezTo>
                    <a:pt x="1006291" y="2156955"/>
                    <a:pt x="998576" y="2156574"/>
                    <a:pt x="996004" y="2153907"/>
                  </a:cubicBezTo>
                  <a:cubicBezTo>
                    <a:pt x="997719" y="2150859"/>
                    <a:pt x="1002862" y="2148668"/>
                    <a:pt x="1005434" y="2151430"/>
                  </a:cubicBezTo>
                  <a:close/>
                  <a:moveTo>
                    <a:pt x="997528" y="2232869"/>
                  </a:moveTo>
                  <a:cubicBezTo>
                    <a:pt x="994766" y="2235250"/>
                    <a:pt x="985146" y="2237441"/>
                    <a:pt x="986670" y="2230488"/>
                  </a:cubicBezTo>
                  <a:cubicBezTo>
                    <a:pt x="992289" y="2229726"/>
                    <a:pt x="991908" y="2233536"/>
                    <a:pt x="997528" y="2232869"/>
                  </a:cubicBezTo>
                  <a:close/>
                  <a:moveTo>
                    <a:pt x="981431" y="2250585"/>
                  </a:moveTo>
                  <a:cubicBezTo>
                    <a:pt x="985146" y="2251347"/>
                    <a:pt x="986098" y="2254110"/>
                    <a:pt x="988384" y="2255824"/>
                  </a:cubicBezTo>
                  <a:cubicBezTo>
                    <a:pt x="987622" y="2257920"/>
                    <a:pt x="983717" y="2256777"/>
                    <a:pt x="980955" y="2256872"/>
                  </a:cubicBezTo>
                  <a:cubicBezTo>
                    <a:pt x="981526" y="2252586"/>
                    <a:pt x="978192" y="2253443"/>
                    <a:pt x="981431" y="2250585"/>
                  </a:cubicBezTo>
                  <a:close/>
                  <a:moveTo>
                    <a:pt x="977430" y="2280208"/>
                  </a:moveTo>
                  <a:cubicBezTo>
                    <a:pt x="975049" y="2278303"/>
                    <a:pt x="968477" y="2269635"/>
                    <a:pt x="978288" y="2269254"/>
                  </a:cubicBezTo>
                  <a:cubicBezTo>
                    <a:pt x="976192" y="2274779"/>
                    <a:pt x="980859" y="2277827"/>
                    <a:pt x="977430" y="2280208"/>
                  </a:cubicBezTo>
                  <a:close/>
                  <a:moveTo>
                    <a:pt x="978478" y="2240870"/>
                  </a:moveTo>
                  <a:cubicBezTo>
                    <a:pt x="978383" y="2242394"/>
                    <a:pt x="978192" y="2244013"/>
                    <a:pt x="978097" y="2245632"/>
                  </a:cubicBezTo>
                  <a:cubicBezTo>
                    <a:pt x="974192" y="2246013"/>
                    <a:pt x="973335" y="2244204"/>
                    <a:pt x="970858" y="2243537"/>
                  </a:cubicBezTo>
                  <a:cubicBezTo>
                    <a:pt x="971620" y="2240775"/>
                    <a:pt x="974382" y="2240108"/>
                    <a:pt x="978478" y="2240870"/>
                  </a:cubicBezTo>
                  <a:close/>
                  <a:moveTo>
                    <a:pt x="970191" y="2202389"/>
                  </a:moveTo>
                  <a:cubicBezTo>
                    <a:pt x="971811" y="2201627"/>
                    <a:pt x="973335" y="2200960"/>
                    <a:pt x="975811" y="2201246"/>
                  </a:cubicBezTo>
                  <a:cubicBezTo>
                    <a:pt x="975335" y="2205532"/>
                    <a:pt x="978669" y="2204580"/>
                    <a:pt x="975335" y="2207532"/>
                  </a:cubicBezTo>
                  <a:cubicBezTo>
                    <a:pt x="973906" y="2206675"/>
                    <a:pt x="972477" y="2205723"/>
                    <a:pt x="969906" y="2205532"/>
                  </a:cubicBezTo>
                  <a:cubicBezTo>
                    <a:pt x="970096" y="2204484"/>
                    <a:pt x="970191" y="2203437"/>
                    <a:pt x="970191" y="2202389"/>
                  </a:cubicBezTo>
                  <a:close/>
                  <a:moveTo>
                    <a:pt x="950284" y="2222963"/>
                  </a:moveTo>
                  <a:cubicBezTo>
                    <a:pt x="953999" y="2225630"/>
                    <a:pt x="958952" y="2227440"/>
                    <a:pt x="960666" y="2231631"/>
                  </a:cubicBezTo>
                  <a:cubicBezTo>
                    <a:pt x="959047" y="2231821"/>
                    <a:pt x="958952" y="2230869"/>
                    <a:pt x="958952" y="2229916"/>
                  </a:cubicBezTo>
                  <a:cubicBezTo>
                    <a:pt x="955428" y="2231440"/>
                    <a:pt x="957047" y="2238108"/>
                    <a:pt x="949332" y="2235536"/>
                  </a:cubicBezTo>
                  <a:cubicBezTo>
                    <a:pt x="949427" y="2226868"/>
                    <a:pt x="955332" y="2229059"/>
                    <a:pt x="950284" y="2222963"/>
                  </a:cubicBezTo>
                  <a:close/>
                  <a:moveTo>
                    <a:pt x="948570" y="2271731"/>
                  </a:moveTo>
                  <a:cubicBezTo>
                    <a:pt x="951618" y="2271921"/>
                    <a:pt x="954666" y="2272207"/>
                    <a:pt x="957714" y="2272398"/>
                  </a:cubicBezTo>
                  <a:cubicBezTo>
                    <a:pt x="960190" y="2277446"/>
                    <a:pt x="945331" y="2276398"/>
                    <a:pt x="948570" y="2271731"/>
                  </a:cubicBezTo>
                  <a:close/>
                  <a:moveTo>
                    <a:pt x="937425" y="2247347"/>
                  </a:moveTo>
                  <a:cubicBezTo>
                    <a:pt x="947331" y="2248299"/>
                    <a:pt x="938759" y="2253538"/>
                    <a:pt x="940188" y="2260110"/>
                  </a:cubicBezTo>
                  <a:cubicBezTo>
                    <a:pt x="937521" y="2260777"/>
                    <a:pt x="936187" y="2253729"/>
                    <a:pt x="934758" y="2258110"/>
                  </a:cubicBezTo>
                  <a:cubicBezTo>
                    <a:pt x="931234" y="2256681"/>
                    <a:pt x="940092" y="2253538"/>
                    <a:pt x="937425" y="2247347"/>
                  </a:cubicBezTo>
                  <a:close/>
                  <a:moveTo>
                    <a:pt x="934473" y="2237631"/>
                  </a:moveTo>
                  <a:cubicBezTo>
                    <a:pt x="934377" y="2239155"/>
                    <a:pt x="934282" y="2240775"/>
                    <a:pt x="934092" y="2242299"/>
                  </a:cubicBezTo>
                  <a:cubicBezTo>
                    <a:pt x="931520" y="2244013"/>
                    <a:pt x="931139" y="2242680"/>
                    <a:pt x="928567" y="2241918"/>
                  </a:cubicBezTo>
                  <a:cubicBezTo>
                    <a:pt x="928472" y="2242965"/>
                    <a:pt x="928377" y="2244013"/>
                    <a:pt x="928377" y="2245061"/>
                  </a:cubicBezTo>
                  <a:cubicBezTo>
                    <a:pt x="924662" y="2243346"/>
                    <a:pt x="929615" y="2236298"/>
                    <a:pt x="934473" y="2237631"/>
                  </a:cubicBezTo>
                  <a:close/>
                  <a:moveTo>
                    <a:pt x="933234" y="2278494"/>
                  </a:moveTo>
                  <a:cubicBezTo>
                    <a:pt x="928662" y="2278398"/>
                    <a:pt x="927710" y="2275636"/>
                    <a:pt x="924281" y="2274684"/>
                  </a:cubicBezTo>
                  <a:cubicBezTo>
                    <a:pt x="925138" y="2271445"/>
                    <a:pt x="935235" y="2270683"/>
                    <a:pt x="924662" y="2270016"/>
                  </a:cubicBezTo>
                  <a:cubicBezTo>
                    <a:pt x="922471" y="2265921"/>
                    <a:pt x="938568" y="2270778"/>
                    <a:pt x="933234" y="2278494"/>
                  </a:cubicBezTo>
                  <a:close/>
                  <a:moveTo>
                    <a:pt x="895706" y="2412891"/>
                  </a:moveTo>
                  <a:cubicBezTo>
                    <a:pt x="892658" y="2405652"/>
                    <a:pt x="887229" y="2409272"/>
                    <a:pt x="885514" y="2401080"/>
                  </a:cubicBezTo>
                  <a:cubicBezTo>
                    <a:pt x="891515" y="2397366"/>
                    <a:pt x="892944" y="2406033"/>
                    <a:pt x="900183" y="2402128"/>
                  </a:cubicBezTo>
                  <a:cubicBezTo>
                    <a:pt x="897420" y="2404224"/>
                    <a:pt x="898373" y="2406986"/>
                    <a:pt x="903516" y="2407081"/>
                  </a:cubicBezTo>
                  <a:cubicBezTo>
                    <a:pt x="907231" y="2406224"/>
                    <a:pt x="898944" y="2401747"/>
                    <a:pt x="902469" y="2395937"/>
                  </a:cubicBezTo>
                  <a:cubicBezTo>
                    <a:pt x="900183" y="2396508"/>
                    <a:pt x="898563" y="2397651"/>
                    <a:pt x="898468" y="2400414"/>
                  </a:cubicBezTo>
                  <a:cubicBezTo>
                    <a:pt x="895230" y="2397842"/>
                    <a:pt x="892372" y="2394984"/>
                    <a:pt x="889896" y="2391936"/>
                  </a:cubicBezTo>
                  <a:cubicBezTo>
                    <a:pt x="890753" y="2385936"/>
                    <a:pt x="898849" y="2388317"/>
                    <a:pt x="894372" y="2381268"/>
                  </a:cubicBezTo>
                  <a:cubicBezTo>
                    <a:pt x="897230" y="2379649"/>
                    <a:pt x="899135" y="2379744"/>
                    <a:pt x="901707" y="2381840"/>
                  </a:cubicBezTo>
                  <a:cubicBezTo>
                    <a:pt x="901707" y="2370029"/>
                    <a:pt x="907707" y="2362980"/>
                    <a:pt x="911422" y="2351074"/>
                  </a:cubicBezTo>
                  <a:cubicBezTo>
                    <a:pt x="915994" y="2351550"/>
                    <a:pt x="916851" y="2354408"/>
                    <a:pt x="920566" y="2351741"/>
                  </a:cubicBezTo>
                  <a:cubicBezTo>
                    <a:pt x="912756" y="2341359"/>
                    <a:pt x="929805" y="2330405"/>
                    <a:pt x="913232" y="2325928"/>
                  </a:cubicBezTo>
                  <a:cubicBezTo>
                    <a:pt x="916185" y="2324309"/>
                    <a:pt x="924281" y="2322023"/>
                    <a:pt x="924281" y="2326785"/>
                  </a:cubicBezTo>
                  <a:cubicBezTo>
                    <a:pt x="929615" y="2325357"/>
                    <a:pt x="934758" y="2312688"/>
                    <a:pt x="925424" y="2311164"/>
                  </a:cubicBezTo>
                  <a:cubicBezTo>
                    <a:pt x="925900" y="2308307"/>
                    <a:pt x="927043" y="2306021"/>
                    <a:pt x="929615" y="2305164"/>
                  </a:cubicBezTo>
                  <a:cubicBezTo>
                    <a:pt x="933520" y="2304687"/>
                    <a:pt x="932949" y="2307640"/>
                    <a:pt x="932949" y="2310117"/>
                  </a:cubicBezTo>
                  <a:cubicBezTo>
                    <a:pt x="935711" y="2309450"/>
                    <a:pt x="937711" y="2308116"/>
                    <a:pt x="940473" y="2307545"/>
                  </a:cubicBezTo>
                  <a:cubicBezTo>
                    <a:pt x="938473" y="2302592"/>
                    <a:pt x="934568" y="2306307"/>
                    <a:pt x="927805" y="2303449"/>
                  </a:cubicBezTo>
                  <a:cubicBezTo>
                    <a:pt x="932853" y="2299258"/>
                    <a:pt x="929901" y="2300877"/>
                    <a:pt x="928377" y="2295639"/>
                  </a:cubicBezTo>
                  <a:cubicBezTo>
                    <a:pt x="939711" y="2295448"/>
                    <a:pt x="934282" y="2287638"/>
                    <a:pt x="935044" y="2280399"/>
                  </a:cubicBezTo>
                  <a:cubicBezTo>
                    <a:pt x="945045" y="2282018"/>
                    <a:pt x="948379" y="2288400"/>
                    <a:pt x="954475" y="2292876"/>
                  </a:cubicBezTo>
                  <a:cubicBezTo>
                    <a:pt x="951618" y="2299353"/>
                    <a:pt x="947236" y="2290686"/>
                    <a:pt x="943712" y="2288876"/>
                  </a:cubicBezTo>
                  <a:cubicBezTo>
                    <a:pt x="938568" y="2289924"/>
                    <a:pt x="948379" y="2292210"/>
                    <a:pt x="944950" y="2296877"/>
                  </a:cubicBezTo>
                  <a:cubicBezTo>
                    <a:pt x="952570" y="2296972"/>
                    <a:pt x="951903" y="2299449"/>
                    <a:pt x="957809" y="2297829"/>
                  </a:cubicBezTo>
                  <a:cubicBezTo>
                    <a:pt x="958571" y="2301163"/>
                    <a:pt x="962667" y="2303259"/>
                    <a:pt x="959047" y="2305830"/>
                  </a:cubicBezTo>
                  <a:cubicBezTo>
                    <a:pt x="964857" y="2303163"/>
                    <a:pt x="968572" y="2291257"/>
                    <a:pt x="974668" y="2294400"/>
                  </a:cubicBezTo>
                  <a:cubicBezTo>
                    <a:pt x="974192" y="2292305"/>
                    <a:pt x="971620" y="2291733"/>
                    <a:pt x="971334" y="2289447"/>
                  </a:cubicBezTo>
                  <a:cubicBezTo>
                    <a:pt x="965810" y="2289543"/>
                    <a:pt x="964476" y="2293829"/>
                    <a:pt x="956475" y="2291543"/>
                  </a:cubicBezTo>
                  <a:cubicBezTo>
                    <a:pt x="956761" y="2287828"/>
                    <a:pt x="953618" y="2286685"/>
                    <a:pt x="955332" y="2282018"/>
                  </a:cubicBezTo>
                  <a:cubicBezTo>
                    <a:pt x="961524" y="2283732"/>
                    <a:pt x="964191" y="2281827"/>
                    <a:pt x="963143" y="2276303"/>
                  </a:cubicBezTo>
                  <a:cubicBezTo>
                    <a:pt x="969715" y="2279922"/>
                    <a:pt x="975906" y="2283732"/>
                    <a:pt x="976764" y="2291448"/>
                  </a:cubicBezTo>
                  <a:cubicBezTo>
                    <a:pt x="982669" y="2287447"/>
                    <a:pt x="996099" y="2289447"/>
                    <a:pt x="1000481" y="2294781"/>
                  </a:cubicBezTo>
                  <a:cubicBezTo>
                    <a:pt x="999719" y="2297925"/>
                    <a:pt x="992289" y="2294496"/>
                    <a:pt x="992766" y="2298877"/>
                  </a:cubicBezTo>
                  <a:cubicBezTo>
                    <a:pt x="992099" y="2301354"/>
                    <a:pt x="994290" y="2301735"/>
                    <a:pt x="994290" y="2303735"/>
                  </a:cubicBezTo>
                  <a:cubicBezTo>
                    <a:pt x="998957" y="2299925"/>
                    <a:pt x="1003719" y="2296210"/>
                    <a:pt x="1009815" y="2293829"/>
                  </a:cubicBezTo>
                  <a:cubicBezTo>
                    <a:pt x="1008196" y="2298591"/>
                    <a:pt x="1008291" y="2296782"/>
                    <a:pt x="1009244" y="2301639"/>
                  </a:cubicBezTo>
                  <a:cubicBezTo>
                    <a:pt x="1005815" y="2304306"/>
                    <a:pt x="1003719" y="2299068"/>
                    <a:pt x="1001719" y="2304211"/>
                  </a:cubicBezTo>
                  <a:cubicBezTo>
                    <a:pt x="1004100" y="2304306"/>
                    <a:pt x="1019436" y="2310879"/>
                    <a:pt x="1020293" y="2302401"/>
                  </a:cubicBezTo>
                  <a:cubicBezTo>
                    <a:pt x="1025722" y="2302878"/>
                    <a:pt x="1022103" y="2309926"/>
                    <a:pt x="1025055" y="2312212"/>
                  </a:cubicBezTo>
                  <a:cubicBezTo>
                    <a:pt x="1028294" y="2312688"/>
                    <a:pt x="1029056" y="2310593"/>
                    <a:pt x="1032485" y="2311164"/>
                  </a:cubicBezTo>
                  <a:cubicBezTo>
                    <a:pt x="1030866" y="2308878"/>
                    <a:pt x="1027818" y="2307640"/>
                    <a:pt x="1025532" y="2305926"/>
                  </a:cubicBezTo>
                  <a:cubicBezTo>
                    <a:pt x="1028961" y="2301163"/>
                    <a:pt x="1034199" y="2304592"/>
                    <a:pt x="1040295" y="2305449"/>
                  </a:cubicBezTo>
                  <a:cubicBezTo>
                    <a:pt x="1038771" y="2312879"/>
                    <a:pt x="1026865" y="2310117"/>
                    <a:pt x="1026389" y="2318689"/>
                  </a:cubicBezTo>
                  <a:cubicBezTo>
                    <a:pt x="1018483" y="2319356"/>
                    <a:pt x="1018959" y="2317927"/>
                    <a:pt x="1011625" y="2319165"/>
                  </a:cubicBezTo>
                  <a:cubicBezTo>
                    <a:pt x="1013054" y="2313641"/>
                    <a:pt x="1005434" y="2314879"/>
                    <a:pt x="1006863" y="2309355"/>
                  </a:cubicBezTo>
                  <a:cubicBezTo>
                    <a:pt x="1005148" y="2310498"/>
                    <a:pt x="1002576" y="2310783"/>
                    <a:pt x="999433" y="2310402"/>
                  </a:cubicBezTo>
                  <a:cubicBezTo>
                    <a:pt x="997814" y="2314593"/>
                    <a:pt x="1008196" y="2309926"/>
                    <a:pt x="1006577" y="2314117"/>
                  </a:cubicBezTo>
                  <a:cubicBezTo>
                    <a:pt x="1006672" y="2320594"/>
                    <a:pt x="1004005" y="2313641"/>
                    <a:pt x="999147" y="2315165"/>
                  </a:cubicBezTo>
                  <a:cubicBezTo>
                    <a:pt x="1000005" y="2318403"/>
                    <a:pt x="1004481" y="2318594"/>
                    <a:pt x="1000576" y="2321547"/>
                  </a:cubicBezTo>
                  <a:cubicBezTo>
                    <a:pt x="1003815" y="2321928"/>
                    <a:pt x="1004577" y="2319927"/>
                    <a:pt x="1008006" y="2320499"/>
                  </a:cubicBezTo>
                  <a:cubicBezTo>
                    <a:pt x="1012673" y="2329929"/>
                    <a:pt x="1003815" y="2329071"/>
                    <a:pt x="1005053" y="2336025"/>
                  </a:cubicBezTo>
                  <a:cubicBezTo>
                    <a:pt x="1001338" y="2333834"/>
                    <a:pt x="998195" y="2331167"/>
                    <a:pt x="994480" y="2328881"/>
                  </a:cubicBezTo>
                  <a:cubicBezTo>
                    <a:pt x="987527" y="2328786"/>
                    <a:pt x="983717" y="2331738"/>
                    <a:pt x="981050" y="2335834"/>
                  </a:cubicBezTo>
                  <a:cubicBezTo>
                    <a:pt x="981240" y="2337072"/>
                    <a:pt x="982764" y="2337549"/>
                    <a:pt x="982669" y="2339073"/>
                  </a:cubicBezTo>
                  <a:cubicBezTo>
                    <a:pt x="988765" y="2339549"/>
                    <a:pt x="989337" y="2334405"/>
                    <a:pt x="995814" y="2335263"/>
                  </a:cubicBezTo>
                  <a:cubicBezTo>
                    <a:pt x="996957" y="2338882"/>
                    <a:pt x="1002576" y="2339263"/>
                    <a:pt x="1002576" y="2343645"/>
                  </a:cubicBezTo>
                  <a:cubicBezTo>
                    <a:pt x="1006101" y="2343264"/>
                    <a:pt x="1006196" y="2339454"/>
                    <a:pt x="1012006" y="2341168"/>
                  </a:cubicBezTo>
                  <a:cubicBezTo>
                    <a:pt x="1012863" y="2347074"/>
                    <a:pt x="1005339" y="2344597"/>
                    <a:pt x="1002386" y="2346788"/>
                  </a:cubicBezTo>
                  <a:cubicBezTo>
                    <a:pt x="1002100" y="2349455"/>
                    <a:pt x="1003434" y="2350884"/>
                    <a:pt x="1005720" y="2351741"/>
                  </a:cubicBezTo>
                  <a:cubicBezTo>
                    <a:pt x="1005243" y="2355170"/>
                    <a:pt x="1000862" y="2354789"/>
                    <a:pt x="996290" y="2354217"/>
                  </a:cubicBezTo>
                  <a:cubicBezTo>
                    <a:pt x="996195" y="2362123"/>
                    <a:pt x="1011054" y="2359170"/>
                    <a:pt x="1006101" y="2370696"/>
                  </a:cubicBezTo>
                  <a:cubicBezTo>
                    <a:pt x="1013721" y="2372696"/>
                    <a:pt x="1008672" y="2361933"/>
                    <a:pt x="1015911" y="2363552"/>
                  </a:cubicBezTo>
                  <a:cubicBezTo>
                    <a:pt x="1019150" y="2366790"/>
                    <a:pt x="1014578" y="2366314"/>
                    <a:pt x="1015340" y="2371458"/>
                  </a:cubicBezTo>
                  <a:cubicBezTo>
                    <a:pt x="1021817" y="2370505"/>
                    <a:pt x="1022484" y="2361933"/>
                    <a:pt x="1028389" y="2369267"/>
                  </a:cubicBezTo>
                  <a:cubicBezTo>
                    <a:pt x="1029532" y="2362599"/>
                    <a:pt x="1024293" y="2362885"/>
                    <a:pt x="1019626" y="2363933"/>
                  </a:cubicBezTo>
                  <a:cubicBezTo>
                    <a:pt x="1026484" y="2359551"/>
                    <a:pt x="1019817" y="2359742"/>
                    <a:pt x="1018483" y="2354408"/>
                  </a:cubicBezTo>
                  <a:cubicBezTo>
                    <a:pt x="1025246" y="2351360"/>
                    <a:pt x="1024674" y="2358218"/>
                    <a:pt x="1033152" y="2355456"/>
                  </a:cubicBezTo>
                  <a:cubicBezTo>
                    <a:pt x="1037057" y="2363457"/>
                    <a:pt x="1032199" y="2367743"/>
                    <a:pt x="1024579" y="2372124"/>
                  </a:cubicBezTo>
                  <a:cubicBezTo>
                    <a:pt x="1027532" y="2375363"/>
                    <a:pt x="1037247" y="2373648"/>
                    <a:pt x="1036962" y="2379363"/>
                  </a:cubicBezTo>
                  <a:cubicBezTo>
                    <a:pt x="1041057" y="2378411"/>
                    <a:pt x="1037343" y="2369648"/>
                    <a:pt x="1044867" y="2372029"/>
                  </a:cubicBezTo>
                  <a:cubicBezTo>
                    <a:pt x="1047439" y="2378030"/>
                    <a:pt x="1039629" y="2379744"/>
                    <a:pt x="1049630" y="2383364"/>
                  </a:cubicBezTo>
                  <a:cubicBezTo>
                    <a:pt x="1043915" y="2385364"/>
                    <a:pt x="1048296" y="2388031"/>
                    <a:pt x="1045344" y="2390984"/>
                  </a:cubicBezTo>
                  <a:cubicBezTo>
                    <a:pt x="1038676" y="2389365"/>
                    <a:pt x="1046487" y="2386317"/>
                    <a:pt x="1042296" y="2382888"/>
                  </a:cubicBezTo>
                  <a:cubicBezTo>
                    <a:pt x="1035723" y="2385840"/>
                    <a:pt x="1034580" y="2378506"/>
                    <a:pt x="1025817" y="2381649"/>
                  </a:cubicBezTo>
                  <a:cubicBezTo>
                    <a:pt x="1026198" y="2385364"/>
                    <a:pt x="1027532" y="2388317"/>
                    <a:pt x="1028865" y="2391365"/>
                  </a:cubicBezTo>
                  <a:cubicBezTo>
                    <a:pt x="1030389" y="2387364"/>
                    <a:pt x="1039629" y="2388603"/>
                    <a:pt x="1039724" y="2393746"/>
                  </a:cubicBezTo>
                  <a:cubicBezTo>
                    <a:pt x="1036676" y="2393937"/>
                    <a:pt x="1036676" y="2392032"/>
                    <a:pt x="1034295" y="2391746"/>
                  </a:cubicBezTo>
                  <a:cubicBezTo>
                    <a:pt x="1034104" y="2394318"/>
                    <a:pt x="1033914" y="2396889"/>
                    <a:pt x="1033723" y="2399556"/>
                  </a:cubicBezTo>
                  <a:cubicBezTo>
                    <a:pt x="1038771" y="2398985"/>
                    <a:pt x="1038771" y="2393365"/>
                    <a:pt x="1045153" y="2394127"/>
                  </a:cubicBezTo>
                  <a:cubicBezTo>
                    <a:pt x="1041438" y="2400318"/>
                    <a:pt x="1038867" y="2401080"/>
                    <a:pt x="1038581" y="2407843"/>
                  </a:cubicBezTo>
                  <a:cubicBezTo>
                    <a:pt x="1044391" y="2410224"/>
                    <a:pt x="1040391" y="2402890"/>
                    <a:pt x="1046201" y="2405271"/>
                  </a:cubicBezTo>
                  <a:cubicBezTo>
                    <a:pt x="1046868" y="2408034"/>
                    <a:pt x="1042486" y="2417749"/>
                    <a:pt x="1037724" y="2420416"/>
                  </a:cubicBezTo>
                  <a:cubicBezTo>
                    <a:pt x="1041629" y="2423464"/>
                    <a:pt x="1048868" y="2424131"/>
                    <a:pt x="1046106" y="2432037"/>
                  </a:cubicBezTo>
                  <a:cubicBezTo>
                    <a:pt x="1037057" y="2430608"/>
                    <a:pt x="1042962" y="2434989"/>
                    <a:pt x="1034580" y="2437466"/>
                  </a:cubicBezTo>
                  <a:cubicBezTo>
                    <a:pt x="1029246" y="2425560"/>
                    <a:pt x="1027913" y="2417273"/>
                    <a:pt x="1014197" y="2413844"/>
                  </a:cubicBezTo>
                  <a:cubicBezTo>
                    <a:pt x="1014578" y="2418511"/>
                    <a:pt x="1020102" y="2419368"/>
                    <a:pt x="1022769" y="2422321"/>
                  </a:cubicBezTo>
                  <a:cubicBezTo>
                    <a:pt x="1024293" y="2425369"/>
                    <a:pt x="1012197" y="2422512"/>
                    <a:pt x="1018864" y="2425179"/>
                  </a:cubicBezTo>
                  <a:cubicBezTo>
                    <a:pt x="1018102" y="2428893"/>
                    <a:pt x="1010673" y="2425560"/>
                    <a:pt x="1011625" y="2423083"/>
                  </a:cubicBezTo>
                  <a:cubicBezTo>
                    <a:pt x="1001052" y="2426607"/>
                    <a:pt x="1012292" y="2433465"/>
                    <a:pt x="1010482" y="2438799"/>
                  </a:cubicBezTo>
                  <a:cubicBezTo>
                    <a:pt x="1008482" y="2440800"/>
                    <a:pt x="1005339" y="2441562"/>
                    <a:pt x="1002767" y="2442990"/>
                  </a:cubicBezTo>
                  <a:cubicBezTo>
                    <a:pt x="1002672" y="2447467"/>
                    <a:pt x="1010387" y="2446324"/>
                    <a:pt x="1009530" y="2451372"/>
                  </a:cubicBezTo>
                  <a:cubicBezTo>
                    <a:pt x="1014864" y="2452134"/>
                    <a:pt x="1016102" y="2448896"/>
                    <a:pt x="1019055" y="2447372"/>
                  </a:cubicBezTo>
                  <a:cubicBezTo>
                    <a:pt x="1026484" y="2448801"/>
                    <a:pt x="1026008" y="2456135"/>
                    <a:pt x="1034961" y="2456421"/>
                  </a:cubicBezTo>
                  <a:cubicBezTo>
                    <a:pt x="1032104" y="2458707"/>
                    <a:pt x="1032009" y="2463564"/>
                    <a:pt x="1028770" y="2465374"/>
                  </a:cubicBezTo>
                  <a:cubicBezTo>
                    <a:pt x="1025341" y="2458135"/>
                    <a:pt x="1021245" y="2460326"/>
                    <a:pt x="1018578" y="2453563"/>
                  </a:cubicBezTo>
                  <a:cubicBezTo>
                    <a:pt x="1014387" y="2455563"/>
                    <a:pt x="1010387" y="2457754"/>
                    <a:pt x="1003529" y="2457183"/>
                  </a:cubicBezTo>
                  <a:cubicBezTo>
                    <a:pt x="1011149" y="2448515"/>
                    <a:pt x="992004" y="2452325"/>
                    <a:pt x="989622" y="2446705"/>
                  </a:cubicBezTo>
                  <a:cubicBezTo>
                    <a:pt x="984193" y="2449944"/>
                    <a:pt x="988098" y="2457563"/>
                    <a:pt x="975906" y="2456706"/>
                  </a:cubicBezTo>
                  <a:cubicBezTo>
                    <a:pt x="975335" y="2461088"/>
                    <a:pt x="980764" y="2461088"/>
                    <a:pt x="982764" y="2463564"/>
                  </a:cubicBezTo>
                  <a:cubicBezTo>
                    <a:pt x="988289" y="2465088"/>
                    <a:pt x="989622" y="2462517"/>
                    <a:pt x="993909" y="2462802"/>
                  </a:cubicBezTo>
                  <a:cubicBezTo>
                    <a:pt x="988765" y="2466708"/>
                    <a:pt x="996385" y="2469660"/>
                    <a:pt x="996766" y="2474042"/>
                  </a:cubicBezTo>
                  <a:cubicBezTo>
                    <a:pt x="1002100" y="2474137"/>
                    <a:pt x="1000671" y="2460040"/>
                    <a:pt x="994099" y="2459659"/>
                  </a:cubicBezTo>
                  <a:cubicBezTo>
                    <a:pt x="998290" y="2455278"/>
                    <a:pt x="1003434" y="2462612"/>
                    <a:pt x="1004767" y="2465184"/>
                  </a:cubicBezTo>
                  <a:cubicBezTo>
                    <a:pt x="1008387" y="2463183"/>
                    <a:pt x="1007625" y="2456802"/>
                    <a:pt x="1014578" y="2458040"/>
                  </a:cubicBezTo>
                  <a:cubicBezTo>
                    <a:pt x="1014292" y="2460707"/>
                    <a:pt x="1015626" y="2462231"/>
                    <a:pt x="1017912" y="2462993"/>
                  </a:cubicBezTo>
                  <a:cubicBezTo>
                    <a:pt x="1016959" y="2465279"/>
                    <a:pt x="1015626" y="2462231"/>
                    <a:pt x="1012387" y="2462612"/>
                  </a:cubicBezTo>
                  <a:cubicBezTo>
                    <a:pt x="1012863" y="2465660"/>
                    <a:pt x="1020579" y="2471756"/>
                    <a:pt x="1010006" y="2470327"/>
                  </a:cubicBezTo>
                  <a:cubicBezTo>
                    <a:pt x="1012673" y="2474804"/>
                    <a:pt x="1013816" y="2480328"/>
                    <a:pt x="1022198" y="2480709"/>
                  </a:cubicBezTo>
                  <a:cubicBezTo>
                    <a:pt x="1021722" y="2475566"/>
                    <a:pt x="1019245" y="2471946"/>
                    <a:pt x="1019531" y="2466327"/>
                  </a:cubicBezTo>
                  <a:cubicBezTo>
                    <a:pt x="1026770" y="2468422"/>
                    <a:pt x="1028580" y="2474518"/>
                    <a:pt x="1027532" y="2482710"/>
                  </a:cubicBezTo>
                  <a:cubicBezTo>
                    <a:pt x="1018388" y="2488805"/>
                    <a:pt x="1010196" y="2478138"/>
                    <a:pt x="1005148" y="2485758"/>
                  </a:cubicBezTo>
                  <a:cubicBezTo>
                    <a:pt x="999147" y="2485567"/>
                    <a:pt x="996766" y="2478709"/>
                    <a:pt x="1000386" y="2475947"/>
                  </a:cubicBezTo>
                  <a:cubicBezTo>
                    <a:pt x="994099" y="2479566"/>
                    <a:pt x="988956" y="2472327"/>
                    <a:pt x="982288" y="2471470"/>
                  </a:cubicBezTo>
                  <a:cubicBezTo>
                    <a:pt x="990956" y="2476804"/>
                    <a:pt x="983907" y="2487758"/>
                    <a:pt x="993813" y="2489663"/>
                  </a:cubicBezTo>
                  <a:cubicBezTo>
                    <a:pt x="991908" y="2493949"/>
                    <a:pt x="988860" y="2497092"/>
                    <a:pt x="987336" y="2501760"/>
                  </a:cubicBezTo>
                  <a:cubicBezTo>
                    <a:pt x="987432" y="2505855"/>
                    <a:pt x="990670" y="2499854"/>
                    <a:pt x="994671" y="2502331"/>
                  </a:cubicBezTo>
                  <a:cubicBezTo>
                    <a:pt x="991337" y="2496330"/>
                    <a:pt x="996004" y="2495378"/>
                    <a:pt x="999147" y="2491663"/>
                  </a:cubicBezTo>
                  <a:cubicBezTo>
                    <a:pt x="1002862" y="2494425"/>
                    <a:pt x="1010387" y="2494235"/>
                    <a:pt x="1007625" y="2501760"/>
                  </a:cubicBezTo>
                  <a:cubicBezTo>
                    <a:pt x="1013054" y="2498426"/>
                    <a:pt x="1014292" y="2493759"/>
                    <a:pt x="1020769" y="2499569"/>
                  </a:cubicBezTo>
                  <a:cubicBezTo>
                    <a:pt x="1025055" y="2499474"/>
                    <a:pt x="1022388" y="2492711"/>
                    <a:pt x="1019340" y="2493187"/>
                  </a:cubicBezTo>
                  <a:cubicBezTo>
                    <a:pt x="1022293" y="2492996"/>
                    <a:pt x="1032009" y="2493378"/>
                    <a:pt x="1031628" y="2501950"/>
                  </a:cubicBezTo>
                  <a:cubicBezTo>
                    <a:pt x="1041153" y="2497759"/>
                    <a:pt x="1034961" y="2507379"/>
                    <a:pt x="1045915" y="2507760"/>
                  </a:cubicBezTo>
                  <a:cubicBezTo>
                    <a:pt x="1047249" y="2514142"/>
                    <a:pt x="1040105" y="2512046"/>
                    <a:pt x="1041438" y="2518428"/>
                  </a:cubicBezTo>
                  <a:cubicBezTo>
                    <a:pt x="1030866" y="2518428"/>
                    <a:pt x="1027627" y="2515190"/>
                    <a:pt x="1019436" y="2516809"/>
                  </a:cubicBezTo>
                  <a:cubicBezTo>
                    <a:pt x="1019436" y="2514047"/>
                    <a:pt x="1021912" y="2513666"/>
                    <a:pt x="1021722" y="2510713"/>
                  </a:cubicBezTo>
                  <a:cubicBezTo>
                    <a:pt x="1011911" y="2510237"/>
                    <a:pt x="1018197" y="2516904"/>
                    <a:pt x="1012006" y="2517857"/>
                  </a:cubicBezTo>
                  <a:cubicBezTo>
                    <a:pt x="1012482" y="2520905"/>
                    <a:pt x="1019055" y="2519571"/>
                    <a:pt x="1017054" y="2524524"/>
                  </a:cubicBezTo>
                  <a:cubicBezTo>
                    <a:pt x="1014197" y="2526525"/>
                    <a:pt x="1011149" y="2525286"/>
                    <a:pt x="1011816" y="2521000"/>
                  </a:cubicBezTo>
                  <a:cubicBezTo>
                    <a:pt x="1008482" y="2521571"/>
                    <a:pt x="1004100" y="2521286"/>
                    <a:pt x="1002386" y="2523477"/>
                  </a:cubicBezTo>
                  <a:cubicBezTo>
                    <a:pt x="1008768" y="2524905"/>
                    <a:pt x="1011149" y="2527382"/>
                    <a:pt x="1022293" y="2528049"/>
                  </a:cubicBezTo>
                  <a:cubicBezTo>
                    <a:pt x="1021722" y="2530335"/>
                    <a:pt x="1009815" y="2533478"/>
                    <a:pt x="1011339" y="2527287"/>
                  </a:cubicBezTo>
                  <a:cubicBezTo>
                    <a:pt x="1009815" y="2527477"/>
                    <a:pt x="1009339" y="2528715"/>
                    <a:pt x="1007529" y="2528620"/>
                  </a:cubicBezTo>
                  <a:cubicBezTo>
                    <a:pt x="1008387" y="2532525"/>
                    <a:pt x="1009625" y="2535954"/>
                    <a:pt x="1008482" y="2541288"/>
                  </a:cubicBezTo>
                  <a:cubicBezTo>
                    <a:pt x="1004767" y="2540145"/>
                    <a:pt x="1003910" y="2543955"/>
                    <a:pt x="1006386" y="2544241"/>
                  </a:cubicBezTo>
                  <a:cubicBezTo>
                    <a:pt x="1005910" y="2547194"/>
                    <a:pt x="1000386" y="2541955"/>
                    <a:pt x="995337" y="2543479"/>
                  </a:cubicBezTo>
                  <a:cubicBezTo>
                    <a:pt x="996576" y="2538621"/>
                    <a:pt x="993528" y="2536907"/>
                    <a:pt x="990384" y="2535192"/>
                  </a:cubicBezTo>
                  <a:cubicBezTo>
                    <a:pt x="988860" y="2535954"/>
                    <a:pt x="987241" y="2536621"/>
                    <a:pt x="984765" y="2536335"/>
                  </a:cubicBezTo>
                  <a:cubicBezTo>
                    <a:pt x="987336" y="2538336"/>
                    <a:pt x="987146" y="2542431"/>
                    <a:pt x="989718" y="2544527"/>
                  </a:cubicBezTo>
                  <a:cubicBezTo>
                    <a:pt x="986574" y="2548718"/>
                    <a:pt x="981526" y="2546813"/>
                    <a:pt x="978669" y="2543765"/>
                  </a:cubicBezTo>
                  <a:cubicBezTo>
                    <a:pt x="978288" y="2540050"/>
                    <a:pt x="979431" y="2537764"/>
                    <a:pt x="981050" y="2536050"/>
                  </a:cubicBezTo>
                  <a:cubicBezTo>
                    <a:pt x="980383" y="2534621"/>
                    <a:pt x="979621" y="2533097"/>
                    <a:pt x="977621" y="2532621"/>
                  </a:cubicBezTo>
                  <a:cubicBezTo>
                    <a:pt x="978192" y="2543003"/>
                    <a:pt x="965810" y="2533478"/>
                    <a:pt x="960285" y="2542336"/>
                  </a:cubicBezTo>
                  <a:cubicBezTo>
                    <a:pt x="962762" y="2545670"/>
                    <a:pt x="967810" y="2540431"/>
                    <a:pt x="965334" y="2549099"/>
                  </a:cubicBezTo>
                  <a:cubicBezTo>
                    <a:pt x="961428" y="2551385"/>
                    <a:pt x="962952" y="2548718"/>
                    <a:pt x="957999" y="2548527"/>
                  </a:cubicBezTo>
                  <a:cubicBezTo>
                    <a:pt x="956094" y="2553385"/>
                    <a:pt x="959142" y="2554623"/>
                    <a:pt x="961047" y="2556624"/>
                  </a:cubicBezTo>
                  <a:cubicBezTo>
                    <a:pt x="960571" y="2560624"/>
                    <a:pt x="957904" y="2562529"/>
                    <a:pt x="953237" y="2562338"/>
                  </a:cubicBezTo>
                  <a:cubicBezTo>
                    <a:pt x="951427" y="2556719"/>
                    <a:pt x="950951" y="2557004"/>
                    <a:pt x="950284" y="2552623"/>
                  </a:cubicBezTo>
                  <a:cubicBezTo>
                    <a:pt x="945807" y="2553195"/>
                    <a:pt x="941712" y="2554242"/>
                    <a:pt x="935520" y="2553099"/>
                  </a:cubicBezTo>
                  <a:cubicBezTo>
                    <a:pt x="943331" y="2558433"/>
                    <a:pt x="958476" y="2566720"/>
                    <a:pt x="963143" y="2578817"/>
                  </a:cubicBezTo>
                  <a:cubicBezTo>
                    <a:pt x="962381" y="2582055"/>
                    <a:pt x="957999" y="2581579"/>
                    <a:pt x="955428" y="2583008"/>
                  </a:cubicBezTo>
                  <a:cubicBezTo>
                    <a:pt x="960381" y="2591676"/>
                    <a:pt x="954475" y="2588723"/>
                    <a:pt x="952570" y="2597010"/>
                  </a:cubicBezTo>
                  <a:cubicBezTo>
                    <a:pt x="958952" y="2603963"/>
                    <a:pt x="965048" y="2596057"/>
                    <a:pt x="969525" y="2591961"/>
                  </a:cubicBezTo>
                  <a:cubicBezTo>
                    <a:pt x="977335" y="2594819"/>
                    <a:pt x="967334" y="2595295"/>
                    <a:pt x="968858" y="2601296"/>
                  </a:cubicBezTo>
                  <a:cubicBezTo>
                    <a:pt x="964762" y="2600629"/>
                    <a:pt x="961905" y="2601201"/>
                    <a:pt x="961333" y="2603963"/>
                  </a:cubicBezTo>
                  <a:cubicBezTo>
                    <a:pt x="956190" y="2604725"/>
                    <a:pt x="957809" y="2600534"/>
                    <a:pt x="954189" y="2600248"/>
                  </a:cubicBezTo>
                  <a:cubicBezTo>
                    <a:pt x="957999" y="2606439"/>
                    <a:pt x="950951" y="2600153"/>
                    <a:pt x="948379" y="2603010"/>
                  </a:cubicBezTo>
                  <a:cubicBezTo>
                    <a:pt x="949617" y="2608059"/>
                    <a:pt x="953618" y="2611011"/>
                    <a:pt x="954761" y="2616155"/>
                  </a:cubicBezTo>
                  <a:cubicBezTo>
                    <a:pt x="958476" y="2613488"/>
                    <a:pt x="959333" y="2616345"/>
                    <a:pt x="963905" y="2616821"/>
                  </a:cubicBezTo>
                  <a:cubicBezTo>
                    <a:pt x="962667" y="2618155"/>
                    <a:pt x="961524" y="2619488"/>
                    <a:pt x="963619" y="2619965"/>
                  </a:cubicBezTo>
                  <a:cubicBezTo>
                    <a:pt x="958476" y="2622441"/>
                    <a:pt x="944188" y="2616726"/>
                    <a:pt x="947427" y="2614059"/>
                  </a:cubicBezTo>
                  <a:cubicBezTo>
                    <a:pt x="943521" y="2612726"/>
                    <a:pt x="941331" y="2618060"/>
                    <a:pt x="941997" y="2612059"/>
                  </a:cubicBezTo>
                  <a:cubicBezTo>
                    <a:pt x="936473" y="2610440"/>
                    <a:pt x="938187" y="2616155"/>
                    <a:pt x="932568" y="2614536"/>
                  </a:cubicBezTo>
                  <a:cubicBezTo>
                    <a:pt x="934092" y="2610440"/>
                    <a:pt x="928948" y="2611202"/>
                    <a:pt x="927424" y="2609392"/>
                  </a:cubicBezTo>
                  <a:cubicBezTo>
                    <a:pt x="919995" y="2609963"/>
                    <a:pt x="917232" y="2615012"/>
                    <a:pt x="908565" y="2614345"/>
                  </a:cubicBezTo>
                  <a:cubicBezTo>
                    <a:pt x="909422" y="2618155"/>
                    <a:pt x="916375" y="2617488"/>
                    <a:pt x="913327" y="2624156"/>
                  </a:cubicBezTo>
                  <a:cubicBezTo>
                    <a:pt x="928567" y="2624442"/>
                    <a:pt x="925614" y="2635110"/>
                    <a:pt x="926757" y="2642444"/>
                  </a:cubicBezTo>
                  <a:cubicBezTo>
                    <a:pt x="924186" y="2644158"/>
                    <a:pt x="923805" y="2642825"/>
                    <a:pt x="921233" y="2642063"/>
                  </a:cubicBezTo>
                  <a:cubicBezTo>
                    <a:pt x="920566" y="2647492"/>
                    <a:pt x="924186" y="2649683"/>
                    <a:pt x="925900" y="2653397"/>
                  </a:cubicBezTo>
                  <a:cubicBezTo>
                    <a:pt x="922376" y="2657303"/>
                    <a:pt x="921995" y="2654731"/>
                    <a:pt x="916375" y="2657493"/>
                  </a:cubicBezTo>
                  <a:cubicBezTo>
                    <a:pt x="916375" y="2654636"/>
                    <a:pt x="918852" y="2654350"/>
                    <a:pt x="918661" y="2651302"/>
                  </a:cubicBezTo>
                  <a:cubicBezTo>
                    <a:pt x="912375" y="2651207"/>
                    <a:pt x="909517" y="2654636"/>
                    <a:pt x="901897" y="2653207"/>
                  </a:cubicBezTo>
                  <a:cubicBezTo>
                    <a:pt x="903040" y="2642539"/>
                    <a:pt x="894849" y="2638634"/>
                    <a:pt x="886657" y="2634729"/>
                  </a:cubicBezTo>
                  <a:cubicBezTo>
                    <a:pt x="884085" y="2636062"/>
                    <a:pt x="883895" y="2639872"/>
                    <a:pt x="880752" y="2640634"/>
                  </a:cubicBezTo>
                  <a:cubicBezTo>
                    <a:pt x="881037" y="2644349"/>
                    <a:pt x="889419" y="2642158"/>
                    <a:pt x="887610" y="2647492"/>
                  </a:cubicBezTo>
                  <a:cubicBezTo>
                    <a:pt x="893134" y="2649111"/>
                    <a:pt x="890181" y="2642253"/>
                    <a:pt x="897039" y="2645016"/>
                  </a:cubicBezTo>
                  <a:cubicBezTo>
                    <a:pt x="891420" y="2650635"/>
                    <a:pt x="901040" y="2655207"/>
                    <a:pt x="907231" y="2656827"/>
                  </a:cubicBezTo>
                  <a:cubicBezTo>
                    <a:pt x="907803" y="2660160"/>
                    <a:pt x="905707" y="2660827"/>
                    <a:pt x="904945" y="2662922"/>
                  </a:cubicBezTo>
                  <a:cubicBezTo>
                    <a:pt x="913232" y="2661303"/>
                    <a:pt x="910089" y="2671304"/>
                    <a:pt x="917232" y="2671686"/>
                  </a:cubicBezTo>
                  <a:cubicBezTo>
                    <a:pt x="915804" y="2673019"/>
                    <a:pt x="913708" y="2673781"/>
                    <a:pt x="911517" y="2674448"/>
                  </a:cubicBezTo>
                  <a:cubicBezTo>
                    <a:pt x="913041" y="2679877"/>
                    <a:pt x="910565" y="2679782"/>
                    <a:pt x="912565" y="2685592"/>
                  </a:cubicBezTo>
                  <a:cubicBezTo>
                    <a:pt x="916566" y="2686163"/>
                    <a:pt x="913803" y="2680068"/>
                    <a:pt x="914946" y="2677877"/>
                  </a:cubicBezTo>
                  <a:cubicBezTo>
                    <a:pt x="917994" y="2678067"/>
                    <a:pt x="921042" y="2678353"/>
                    <a:pt x="924090" y="2678544"/>
                  </a:cubicBezTo>
                  <a:cubicBezTo>
                    <a:pt x="924567" y="2682354"/>
                    <a:pt x="920471" y="2681687"/>
                    <a:pt x="921709" y="2686259"/>
                  </a:cubicBezTo>
                  <a:cubicBezTo>
                    <a:pt x="914089" y="2687592"/>
                    <a:pt x="910374" y="2682830"/>
                    <a:pt x="910374" y="2690164"/>
                  </a:cubicBezTo>
                  <a:cubicBezTo>
                    <a:pt x="898563" y="2690354"/>
                    <a:pt x="906469" y="2676258"/>
                    <a:pt x="894849" y="2676353"/>
                  </a:cubicBezTo>
                  <a:cubicBezTo>
                    <a:pt x="897230" y="2671590"/>
                    <a:pt x="895230" y="2672829"/>
                    <a:pt x="895515" y="2666923"/>
                  </a:cubicBezTo>
                  <a:cubicBezTo>
                    <a:pt x="897325" y="2667018"/>
                    <a:pt x="899135" y="2667209"/>
                    <a:pt x="900945" y="2667304"/>
                  </a:cubicBezTo>
                  <a:cubicBezTo>
                    <a:pt x="901992" y="2660637"/>
                    <a:pt x="896182" y="2658922"/>
                    <a:pt x="892563" y="2655684"/>
                  </a:cubicBezTo>
                  <a:cubicBezTo>
                    <a:pt x="890848" y="2656255"/>
                    <a:pt x="889229" y="2656827"/>
                    <a:pt x="888657" y="2658541"/>
                  </a:cubicBezTo>
                  <a:cubicBezTo>
                    <a:pt x="890277" y="2660827"/>
                    <a:pt x="893325" y="2662065"/>
                    <a:pt x="895611" y="2663780"/>
                  </a:cubicBezTo>
                  <a:cubicBezTo>
                    <a:pt x="893801" y="2666447"/>
                    <a:pt x="890181" y="2667399"/>
                    <a:pt x="891229" y="2672924"/>
                  </a:cubicBezTo>
                  <a:cubicBezTo>
                    <a:pt x="887705" y="2669209"/>
                    <a:pt x="885038" y="2672352"/>
                    <a:pt x="883609" y="2675496"/>
                  </a:cubicBezTo>
                  <a:cubicBezTo>
                    <a:pt x="879990" y="2674257"/>
                    <a:pt x="880371" y="2670447"/>
                    <a:pt x="876465" y="2673400"/>
                  </a:cubicBezTo>
                  <a:cubicBezTo>
                    <a:pt x="881133" y="2674924"/>
                    <a:pt x="880847" y="2680068"/>
                    <a:pt x="883133" y="2683306"/>
                  </a:cubicBezTo>
                  <a:cubicBezTo>
                    <a:pt x="882657" y="2686830"/>
                    <a:pt x="878656" y="2680925"/>
                    <a:pt x="873989" y="2682639"/>
                  </a:cubicBezTo>
                  <a:cubicBezTo>
                    <a:pt x="872274" y="2680449"/>
                    <a:pt x="872655" y="2676734"/>
                    <a:pt x="870941" y="2674543"/>
                  </a:cubicBezTo>
                  <a:cubicBezTo>
                    <a:pt x="862083" y="2678353"/>
                    <a:pt x="857225" y="2668257"/>
                    <a:pt x="853224" y="2663780"/>
                  </a:cubicBezTo>
                  <a:cubicBezTo>
                    <a:pt x="850462" y="2669019"/>
                    <a:pt x="848176" y="2666828"/>
                    <a:pt x="843699" y="2667780"/>
                  </a:cubicBezTo>
                  <a:cubicBezTo>
                    <a:pt x="843509" y="2671876"/>
                    <a:pt x="851415" y="2670066"/>
                    <a:pt x="848557" y="2676067"/>
                  </a:cubicBezTo>
                  <a:cubicBezTo>
                    <a:pt x="839794" y="2678544"/>
                    <a:pt x="838651" y="2663875"/>
                    <a:pt x="831317" y="2660637"/>
                  </a:cubicBezTo>
                  <a:cubicBezTo>
                    <a:pt x="837222" y="2661970"/>
                    <a:pt x="839985" y="2660160"/>
                    <a:pt x="844271" y="2659970"/>
                  </a:cubicBezTo>
                  <a:cubicBezTo>
                    <a:pt x="841985" y="2655207"/>
                    <a:pt x="834555" y="2654255"/>
                    <a:pt x="830174" y="2651016"/>
                  </a:cubicBezTo>
                  <a:cubicBezTo>
                    <a:pt x="832460" y="2649302"/>
                    <a:pt x="832650" y="2645587"/>
                    <a:pt x="832746" y="2641682"/>
                  </a:cubicBezTo>
                  <a:cubicBezTo>
                    <a:pt x="834365" y="2641491"/>
                    <a:pt x="834460" y="2642444"/>
                    <a:pt x="834460" y="2643396"/>
                  </a:cubicBezTo>
                  <a:cubicBezTo>
                    <a:pt x="835603" y="2643492"/>
                    <a:pt x="836841" y="2643587"/>
                    <a:pt x="838080" y="2643682"/>
                  </a:cubicBezTo>
                  <a:cubicBezTo>
                    <a:pt x="831698" y="2645492"/>
                    <a:pt x="834555" y="2651397"/>
                    <a:pt x="843128" y="2650350"/>
                  </a:cubicBezTo>
                  <a:cubicBezTo>
                    <a:pt x="834174" y="2640825"/>
                    <a:pt x="856177" y="2648063"/>
                    <a:pt x="850176" y="2653969"/>
                  </a:cubicBezTo>
                  <a:cubicBezTo>
                    <a:pt x="850462" y="2656255"/>
                    <a:pt x="855606" y="2654921"/>
                    <a:pt x="855510" y="2657588"/>
                  </a:cubicBezTo>
                  <a:cubicBezTo>
                    <a:pt x="859320" y="2657017"/>
                    <a:pt x="856463" y="2650254"/>
                    <a:pt x="861225" y="2654826"/>
                  </a:cubicBezTo>
                  <a:cubicBezTo>
                    <a:pt x="861130" y="2646635"/>
                    <a:pt x="848462" y="2639682"/>
                    <a:pt x="859035" y="2635776"/>
                  </a:cubicBezTo>
                  <a:cubicBezTo>
                    <a:pt x="859035" y="2632728"/>
                    <a:pt x="852748" y="2637110"/>
                    <a:pt x="847986" y="2635014"/>
                  </a:cubicBezTo>
                  <a:cubicBezTo>
                    <a:pt x="843223" y="2635014"/>
                    <a:pt x="850272" y="2637872"/>
                    <a:pt x="847509" y="2641301"/>
                  </a:cubicBezTo>
                  <a:cubicBezTo>
                    <a:pt x="844938" y="2643111"/>
                    <a:pt x="840556" y="2642825"/>
                    <a:pt x="838270" y="2640634"/>
                  </a:cubicBezTo>
                  <a:cubicBezTo>
                    <a:pt x="839794" y="2636062"/>
                    <a:pt x="842080" y="2642444"/>
                    <a:pt x="845604" y="2641205"/>
                  </a:cubicBezTo>
                  <a:cubicBezTo>
                    <a:pt x="839604" y="2636062"/>
                    <a:pt x="842556" y="2622632"/>
                    <a:pt x="830269" y="2624251"/>
                  </a:cubicBezTo>
                  <a:cubicBezTo>
                    <a:pt x="831603" y="2616726"/>
                    <a:pt x="839699" y="2618441"/>
                    <a:pt x="843699" y="2617393"/>
                  </a:cubicBezTo>
                  <a:cubicBezTo>
                    <a:pt x="844938" y="2613393"/>
                    <a:pt x="837889" y="2607963"/>
                    <a:pt x="834936" y="2611964"/>
                  </a:cubicBezTo>
                  <a:cubicBezTo>
                    <a:pt x="828269" y="2609297"/>
                    <a:pt x="837413" y="2604344"/>
                    <a:pt x="830079" y="2602153"/>
                  </a:cubicBezTo>
                  <a:cubicBezTo>
                    <a:pt x="830555" y="2600343"/>
                    <a:pt x="833508" y="2601105"/>
                    <a:pt x="835698" y="2601010"/>
                  </a:cubicBezTo>
                  <a:cubicBezTo>
                    <a:pt x="832746" y="2598724"/>
                    <a:pt x="832269" y="2594628"/>
                    <a:pt x="825030" y="2595486"/>
                  </a:cubicBezTo>
                  <a:cubicBezTo>
                    <a:pt x="834746" y="2594724"/>
                    <a:pt x="842842" y="2589009"/>
                    <a:pt x="853510" y="2584913"/>
                  </a:cubicBezTo>
                  <a:cubicBezTo>
                    <a:pt x="849510" y="2581293"/>
                    <a:pt x="846938" y="2585103"/>
                    <a:pt x="840842" y="2582436"/>
                  </a:cubicBezTo>
                  <a:cubicBezTo>
                    <a:pt x="846938" y="2575959"/>
                    <a:pt x="845319" y="2575578"/>
                    <a:pt x="843795" y="2566911"/>
                  </a:cubicBezTo>
                  <a:cubicBezTo>
                    <a:pt x="852177" y="2567292"/>
                    <a:pt x="848557" y="2582341"/>
                    <a:pt x="857796" y="2577388"/>
                  </a:cubicBezTo>
                  <a:cubicBezTo>
                    <a:pt x="858463" y="2571959"/>
                    <a:pt x="853796" y="2570435"/>
                    <a:pt x="853129" y="2565958"/>
                  </a:cubicBezTo>
                  <a:cubicBezTo>
                    <a:pt x="860463" y="2565005"/>
                    <a:pt x="858463" y="2570911"/>
                    <a:pt x="859892" y="2574340"/>
                  </a:cubicBezTo>
                  <a:cubicBezTo>
                    <a:pt x="864750" y="2570625"/>
                    <a:pt x="869417" y="2566911"/>
                    <a:pt x="875418" y="2564434"/>
                  </a:cubicBezTo>
                  <a:cubicBezTo>
                    <a:pt x="874656" y="2561100"/>
                    <a:pt x="866750" y="2563386"/>
                    <a:pt x="872084" y="2559481"/>
                  </a:cubicBezTo>
                  <a:cubicBezTo>
                    <a:pt x="867226" y="2559100"/>
                    <a:pt x="862273" y="2558719"/>
                    <a:pt x="857415" y="2558433"/>
                  </a:cubicBezTo>
                  <a:cubicBezTo>
                    <a:pt x="859035" y="2553004"/>
                    <a:pt x="868274" y="2560243"/>
                    <a:pt x="874179" y="2556528"/>
                  </a:cubicBezTo>
                  <a:cubicBezTo>
                    <a:pt x="878656" y="2549766"/>
                    <a:pt x="869703" y="2549861"/>
                    <a:pt x="875132" y="2543955"/>
                  </a:cubicBezTo>
                  <a:cubicBezTo>
                    <a:pt x="878847" y="2545098"/>
                    <a:pt x="878847" y="2546718"/>
                    <a:pt x="876561" y="2548813"/>
                  </a:cubicBezTo>
                  <a:cubicBezTo>
                    <a:pt x="880371" y="2546432"/>
                    <a:pt x="878942" y="2549099"/>
                    <a:pt x="883895" y="2549385"/>
                  </a:cubicBezTo>
                  <a:cubicBezTo>
                    <a:pt x="885514" y="2541764"/>
                    <a:pt x="876846" y="2541669"/>
                    <a:pt x="875608" y="2536145"/>
                  </a:cubicBezTo>
                  <a:cubicBezTo>
                    <a:pt x="870084" y="2534621"/>
                    <a:pt x="868845" y="2537288"/>
                    <a:pt x="864464" y="2536907"/>
                  </a:cubicBezTo>
                  <a:cubicBezTo>
                    <a:pt x="870465" y="2532525"/>
                    <a:pt x="854177" y="2527668"/>
                    <a:pt x="867131" y="2526048"/>
                  </a:cubicBezTo>
                  <a:cubicBezTo>
                    <a:pt x="865416" y="2523858"/>
                    <a:pt x="864464" y="2521095"/>
                    <a:pt x="862083" y="2519381"/>
                  </a:cubicBezTo>
                  <a:cubicBezTo>
                    <a:pt x="862749" y="2516619"/>
                    <a:pt x="865512" y="2516047"/>
                    <a:pt x="869607" y="2516714"/>
                  </a:cubicBezTo>
                  <a:cubicBezTo>
                    <a:pt x="867893" y="2512142"/>
                    <a:pt x="874179" y="2504331"/>
                    <a:pt x="866464" y="2510142"/>
                  </a:cubicBezTo>
                  <a:cubicBezTo>
                    <a:pt x="862940" y="2509379"/>
                    <a:pt x="864750" y="2496235"/>
                    <a:pt x="868845" y="2502426"/>
                  </a:cubicBezTo>
                  <a:cubicBezTo>
                    <a:pt x="868464" y="2498235"/>
                    <a:pt x="861606" y="2492901"/>
                    <a:pt x="871322" y="2493092"/>
                  </a:cubicBezTo>
                  <a:cubicBezTo>
                    <a:pt x="861035" y="2490044"/>
                    <a:pt x="868369" y="2481947"/>
                    <a:pt x="863321" y="2476709"/>
                  </a:cubicBezTo>
                  <a:cubicBezTo>
                    <a:pt x="865797" y="2476899"/>
                    <a:pt x="868274" y="2477090"/>
                    <a:pt x="870655" y="2477280"/>
                  </a:cubicBezTo>
                  <a:cubicBezTo>
                    <a:pt x="866464" y="2480233"/>
                    <a:pt x="870179" y="2482614"/>
                    <a:pt x="873798" y="2483853"/>
                  </a:cubicBezTo>
                  <a:cubicBezTo>
                    <a:pt x="882085" y="2484710"/>
                    <a:pt x="879037" y="2474423"/>
                    <a:pt x="889038" y="2477090"/>
                  </a:cubicBezTo>
                  <a:cubicBezTo>
                    <a:pt x="889705" y="2474613"/>
                    <a:pt x="887514" y="2474232"/>
                    <a:pt x="887514" y="2472232"/>
                  </a:cubicBezTo>
                  <a:cubicBezTo>
                    <a:pt x="882752" y="2471375"/>
                    <a:pt x="885609" y="2478233"/>
                    <a:pt x="879799" y="2476423"/>
                  </a:cubicBezTo>
                  <a:cubicBezTo>
                    <a:pt x="879704" y="2467755"/>
                    <a:pt x="874370" y="2468803"/>
                    <a:pt x="869512" y="2466231"/>
                  </a:cubicBezTo>
                  <a:cubicBezTo>
                    <a:pt x="869131" y="2462136"/>
                    <a:pt x="869226" y="2457563"/>
                    <a:pt x="866655" y="2454992"/>
                  </a:cubicBezTo>
                  <a:cubicBezTo>
                    <a:pt x="861130" y="2455944"/>
                    <a:pt x="867321" y="2460135"/>
                    <a:pt x="866083" y="2462897"/>
                  </a:cubicBezTo>
                  <a:cubicBezTo>
                    <a:pt x="862940" y="2461278"/>
                    <a:pt x="861035" y="2458707"/>
                    <a:pt x="857225" y="2457563"/>
                  </a:cubicBezTo>
                  <a:cubicBezTo>
                    <a:pt x="858082" y="2453849"/>
                    <a:pt x="863797" y="2455087"/>
                    <a:pt x="863321" y="2450134"/>
                  </a:cubicBezTo>
                  <a:cubicBezTo>
                    <a:pt x="870369" y="2455944"/>
                    <a:pt x="882657" y="2462897"/>
                    <a:pt x="892467" y="2455468"/>
                  </a:cubicBezTo>
                  <a:cubicBezTo>
                    <a:pt x="887705" y="2458516"/>
                    <a:pt x="881133" y="2449848"/>
                    <a:pt x="872465" y="2452420"/>
                  </a:cubicBezTo>
                  <a:cubicBezTo>
                    <a:pt x="872179" y="2449848"/>
                    <a:pt x="874465" y="2449848"/>
                    <a:pt x="874656" y="2447848"/>
                  </a:cubicBezTo>
                  <a:cubicBezTo>
                    <a:pt x="873798" y="2444610"/>
                    <a:pt x="866178" y="2446134"/>
                    <a:pt x="865797" y="2442419"/>
                  </a:cubicBezTo>
                  <a:cubicBezTo>
                    <a:pt x="863607" y="2442514"/>
                    <a:pt x="864083" y="2445181"/>
                    <a:pt x="863607" y="2446991"/>
                  </a:cubicBezTo>
                  <a:cubicBezTo>
                    <a:pt x="860082" y="2448229"/>
                    <a:pt x="857796" y="2441847"/>
                    <a:pt x="856272" y="2446419"/>
                  </a:cubicBezTo>
                  <a:cubicBezTo>
                    <a:pt x="852558" y="2437942"/>
                    <a:pt x="864940" y="2439466"/>
                    <a:pt x="875037" y="2441466"/>
                  </a:cubicBezTo>
                  <a:cubicBezTo>
                    <a:pt x="872560" y="2438799"/>
                    <a:pt x="871608" y="2435085"/>
                    <a:pt x="870274" y="2431656"/>
                  </a:cubicBezTo>
                  <a:cubicBezTo>
                    <a:pt x="867512" y="2433275"/>
                    <a:pt x="865512" y="2433084"/>
                    <a:pt x="862940" y="2431084"/>
                  </a:cubicBezTo>
                  <a:cubicBezTo>
                    <a:pt x="863416" y="2423750"/>
                    <a:pt x="876275" y="2428608"/>
                    <a:pt x="876561" y="2421083"/>
                  </a:cubicBezTo>
                  <a:cubicBezTo>
                    <a:pt x="883609" y="2421940"/>
                    <a:pt x="890086" y="2422131"/>
                    <a:pt x="895039" y="2420892"/>
                  </a:cubicBezTo>
                  <a:cubicBezTo>
                    <a:pt x="892372" y="2415177"/>
                    <a:pt x="887895" y="2416701"/>
                    <a:pt x="895706" y="2412891"/>
                  </a:cubicBezTo>
                  <a:close/>
                  <a:moveTo>
                    <a:pt x="1022769" y="2439657"/>
                  </a:moveTo>
                  <a:cubicBezTo>
                    <a:pt x="1020579" y="2440800"/>
                    <a:pt x="1017721" y="2441371"/>
                    <a:pt x="1013530" y="2440514"/>
                  </a:cubicBezTo>
                  <a:cubicBezTo>
                    <a:pt x="1013721" y="2438418"/>
                    <a:pt x="1013816" y="2436323"/>
                    <a:pt x="1014006" y="2434227"/>
                  </a:cubicBezTo>
                  <a:cubicBezTo>
                    <a:pt x="1016483" y="2434418"/>
                    <a:pt x="1018959" y="2434608"/>
                    <a:pt x="1021341" y="2434799"/>
                  </a:cubicBezTo>
                  <a:cubicBezTo>
                    <a:pt x="1020769" y="2431465"/>
                    <a:pt x="1022865" y="2430703"/>
                    <a:pt x="1023627" y="2428608"/>
                  </a:cubicBezTo>
                  <a:cubicBezTo>
                    <a:pt x="1026198" y="2430132"/>
                    <a:pt x="1030675" y="2430417"/>
                    <a:pt x="1028675" y="2435275"/>
                  </a:cubicBezTo>
                  <a:cubicBezTo>
                    <a:pt x="1026198" y="2435085"/>
                    <a:pt x="1023817" y="2434894"/>
                    <a:pt x="1021341" y="2434704"/>
                  </a:cubicBezTo>
                  <a:cubicBezTo>
                    <a:pt x="1022198" y="2436132"/>
                    <a:pt x="1023055" y="2437561"/>
                    <a:pt x="1022769" y="2439657"/>
                  </a:cubicBezTo>
                  <a:close/>
                  <a:moveTo>
                    <a:pt x="1042772" y="2543670"/>
                  </a:moveTo>
                  <a:cubicBezTo>
                    <a:pt x="1042200" y="2547575"/>
                    <a:pt x="1036581" y="2543670"/>
                    <a:pt x="1035438" y="2543098"/>
                  </a:cubicBezTo>
                  <a:cubicBezTo>
                    <a:pt x="1036200" y="2539955"/>
                    <a:pt x="1040676" y="2540431"/>
                    <a:pt x="1041438" y="2537193"/>
                  </a:cubicBezTo>
                  <a:cubicBezTo>
                    <a:pt x="1047820" y="2538145"/>
                    <a:pt x="1037628" y="2543955"/>
                    <a:pt x="1042772" y="2543670"/>
                  </a:cubicBezTo>
                  <a:close/>
                  <a:moveTo>
                    <a:pt x="1021531" y="2581484"/>
                  </a:moveTo>
                  <a:cubicBezTo>
                    <a:pt x="1018864" y="2578341"/>
                    <a:pt x="1014197" y="2583198"/>
                    <a:pt x="1010673" y="2579103"/>
                  </a:cubicBezTo>
                  <a:cubicBezTo>
                    <a:pt x="1010006" y="2573388"/>
                    <a:pt x="1013340" y="2571673"/>
                    <a:pt x="1015149" y="2568435"/>
                  </a:cubicBezTo>
                  <a:cubicBezTo>
                    <a:pt x="1014483" y="2566053"/>
                    <a:pt x="1012768" y="2568911"/>
                    <a:pt x="1009625" y="2568054"/>
                  </a:cubicBezTo>
                  <a:cubicBezTo>
                    <a:pt x="1009053" y="2570721"/>
                    <a:pt x="1012482" y="2572340"/>
                    <a:pt x="1009244" y="2572721"/>
                  </a:cubicBezTo>
                  <a:cubicBezTo>
                    <a:pt x="1003338" y="2572054"/>
                    <a:pt x="1002291" y="2563386"/>
                    <a:pt x="1004577" y="2561291"/>
                  </a:cubicBezTo>
                  <a:cubicBezTo>
                    <a:pt x="997623" y="2564053"/>
                    <a:pt x="996385" y="2559957"/>
                    <a:pt x="991908" y="2557195"/>
                  </a:cubicBezTo>
                  <a:cubicBezTo>
                    <a:pt x="995242" y="2553004"/>
                    <a:pt x="1000005" y="2560053"/>
                    <a:pt x="1006577" y="2558243"/>
                  </a:cubicBezTo>
                  <a:cubicBezTo>
                    <a:pt x="1011625" y="2554242"/>
                    <a:pt x="1015721" y="2549385"/>
                    <a:pt x="1022198" y="2546813"/>
                  </a:cubicBezTo>
                  <a:cubicBezTo>
                    <a:pt x="1020293" y="2551671"/>
                    <a:pt x="1015816" y="2553957"/>
                    <a:pt x="1012197" y="2557100"/>
                  </a:cubicBezTo>
                  <a:cubicBezTo>
                    <a:pt x="1016007" y="2559957"/>
                    <a:pt x="1022293" y="2566339"/>
                    <a:pt x="1018578" y="2570149"/>
                  </a:cubicBezTo>
                  <a:cubicBezTo>
                    <a:pt x="1020007" y="2573007"/>
                    <a:pt x="1025055" y="2574912"/>
                    <a:pt x="1025913" y="2570721"/>
                  </a:cubicBezTo>
                  <a:cubicBezTo>
                    <a:pt x="1032104" y="2575293"/>
                    <a:pt x="1018007" y="2573864"/>
                    <a:pt x="1021531" y="2581484"/>
                  </a:cubicBezTo>
                  <a:close/>
                  <a:moveTo>
                    <a:pt x="993909" y="2705595"/>
                  </a:moveTo>
                  <a:cubicBezTo>
                    <a:pt x="1000576" y="2699308"/>
                    <a:pt x="987813" y="2698927"/>
                    <a:pt x="992861" y="2694450"/>
                  </a:cubicBezTo>
                  <a:cubicBezTo>
                    <a:pt x="985146" y="2695212"/>
                    <a:pt x="984479" y="2690736"/>
                    <a:pt x="978383" y="2690259"/>
                  </a:cubicBezTo>
                  <a:cubicBezTo>
                    <a:pt x="986955" y="2685402"/>
                    <a:pt x="975906" y="2683878"/>
                    <a:pt x="977621" y="2676067"/>
                  </a:cubicBezTo>
                  <a:cubicBezTo>
                    <a:pt x="984193" y="2680544"/>
                    <a:pt x="984288" y="2673591"/>
                    <a:pt x="988670" y="2676829"/>
                  </a:cubicBezTo>
                  <a:cubicBezTo>
                    <a:pt x="987527" y="2671971"/>
                    <a:pt x="989051" y="2668828"/>
                    <a:pt x="987527" y="2667304"/>
                  </a:cubicBezTo>
                  <a:cubicBezTo>
                    <a:pt x="989051" y="2662732"/>
                    <a:pt x="991337" y="2669114"/>
                    <a:pt x="994861" y="2667876"/>
                  </a:cubicBezTo>
                  <a:cubicBezTo>
                    <a:pt x="995147" y="2670447"/>
                    <a:pt x="992861" y="2670447"/>
                    <a:pt x="992670" y="2672447"/>
                  </a:cubicBezTo>
                  <a:cubicBezTo>
                    <a:pt x="999433" y="2673971"/>
                    <a:pt x="1003815" y="2668923"/>
                    <a:pt x="1003434" y="2676353"/>
                  </a:cubicBezTo>
                  <a:cubicBezTo>
                    <a:pt x="998766" y="2679877"/>
                    <a:pt x="1000195" y="2673781"/>
                    <a:pt x="994385" y="2674067"/>
                  </a:cubicBezTo>
                  <a:cubicBezTo>
                    <a:pt x="993813" y="2680258"/>
                    <a:pt x="1004481" y="2683401"/>
                    <a:pt x="998862" y="2688545"/>
                  </a:cubicBezTo>
                  <a:cubicBezTo>
                    <a:pt x="993051" y="2688830"/>
                    <a:pt x="993242" y="2684735"/>
                    <a:pt x="993909" y="2680258"/>
                  </a:cubicBezTo>
                  <a:cubicBezTo>
                    <a:pt x="991718" y="2680353"/>
                    <a:pt x="992194" y="2683020"/>
                    <a:pt x="991718" y="2684830"/>
                  </a:cubicBezTo>
                  <a:cubicBezTo>
                    <a:pt x="990289" y="2684449"/>
                    <a:pt x="990003" y="2683211"/>
                    <a:pt x="988098" y="2683020"/>
                  </a:cubicBezTo>
                  <a:cubicBezTo>
                    <a:pt x="989051" y="2688735"/>
                    <a:pt x="990956" y="2693784"/>
                    <a:pt x="1000290" y="2693307"/>
                  </a:cubicBezTo>
                  <a:cubicBezTo>
                    <a:pt x="997338" y="2699879"/>
                    <a:pt x="1003910" y="2699403"/>
                    <a:pt x="1005053" y="2702928"/>
                  </a:cubicBezTo>
                  <a:cubicBezTo>
                    <a:pt x="1003910" y="2702832"/>
                    <a:pt x="998766" y="2703023"/>
                    <a:pt x="993909" y="2705595"/>
                  </a:cubicBezTo>
                  <a:close/>
                  <a:moveTo>
                    <a:pt x="994385" y="2724549"/>
                  </a:moveTo>
                  <a:cubicBezTo>
                    <a:pt x="994099" y="2720454"/>
                    <a:pt x="995528" y="2717882"/>
                    <a:pt x="1000386" y="2718644"/>
                  </a:cubicBezTo>
                  <a:cubicBezTo>
                    <a:pt x="1000576" y="2722835"/>
                    <a:pt x="999147" y="2725311"/>
                    <a:pt x="994385" y="2724549"/>
                  </a:cubicBezTo>
                  <a:close/>
                  <a:moveTo>
                    <a:pt x="992385" y="2700737"/>
                  </a:moveTo>
                  <a:cubicBezTo>
                    <a:pt x="990765" y="2702451"/>
                    <a:pt x="989622" y="2704737"/>
                    <a:pt x="990003" y="2708452"/>
                  </a:cubicBezTo>
                  <a:cubicBezTo>
                    <a:pt x="986098" y="2708833"/>
                    <a:pt x="985241" y="2707023"/>
                    <a:pt x="982764" y="2706357"/>
                  </a:cubicBezTo>
                  <a:cubicBezTo>
                    <a:pt x="983431" y="2701975"/>
                    <a:pt x="986479" y="2699879"/>
                    <a:pt x="992385" y="2700737"/>
                  </a:cubicBezTo>
                  <a:close/>
                  <a:moveTo>
                    <a:pt x="911994" y="2740551"/>
                  </a:moveTo>
                  <a:cubicBezTo>
                    <a:pt x="909993" y="2733122"/>
                    <a:pt x="915232" y="2727597"/>
                    <a:pt x="903897" y="2725788"/>
                  </a:cubicBezTo>
                  <a:cubicBezTo>
                    <a:pt x="910470" y="2721596"/>
                    <a:pt x="912660" y="2726073"/>
                    <a:pt x="922376" y="2725597"/>
                  </a:cubicBezTo>
                  <a:cubicBezTo>
                    <a:pt x="909993" y="2729121"/>
                    <a:pt x="922852" y="2738075"/>
                    <a:pt x="911994" y="2740551"/>
                  </a:cubicBezTo>
                  <a:close/>
                  <a:moveTo>
                    <a:pt x="903231" y="2735122"/>
                  </a:moveTo>
                  <a:cubicBezTo>
                    <a:pt x="897611" y="2732836"/>
                    <a:pt x="898563" y="2737218"/>
                    <a:pt x="895611" y="2737694"/>
                  </a:cubicBezTo>
                  <a:cubicBezTo>
                    <a:pt x="887038" y="2735598"/>
                    <a:pt x="889134" y="2725692"/>
                    <a:pt x="887800" y="2718168"/>
                  </a:cubicBezTo>
                  <a:cubicBezTo>
                    <a:pt x="884562" y="2717501"/>
                    <a:pt x="883990" y="2719406"/>
                    <a:pt x="885895" y="2719596"/>
                  </a:cubicBezTo>
                  <a:cubicBezTo>
                    <a:pt x="885609" y="2723311"/>
                    <a:pt x="880942" y="2718644"/>
                    <a:pt x="882466" y="2716167"/>
                  </a:cubicBezTo>
                  <a:cubicBezTo>
                    <a:pt x="879513" y="2718453"/>
                    <a:pt x="883323" y="2731121"/>
                    <a:pt x="872179" y="2729597"/>
                  </a:cubicBezTo>
                  <a:cubicBezTo>
                    <a:pt x="874465" y="2725311"/>
                    <a:pt x="874560" y="2723216"/>
                    <a:pt x="872941" y="2718644"/>
                  </a:cubicBezTo>
                  <a:cubicBezTo>
                    <a:pt x="871417" y="2719311"/>
                    <a:pt x="869798" y="2720072"/>
                    <a:pt x="867321" y="2719787"/>
                  </a:cubicBezTo>
                  <a:cubicBezTo>
                    <a:pt x="869322" y="2722263"/>
                    <a:pt x="869131" y="2723883"/>
                    <a:pt x="866845" y="2726073"/>
                  </a:cubicBezTo>
                  <a:cubicBezTo>
                    <a:pt x="861702" y="2725692"/>
                    <a:pt x="871512" y="2722073"/>
                    <a:pt x="863416" y="2722644"/>
                  </a:cubicBezTo>
                  <a:cubicBezTo>
                    <a:pt x="862464" y="2718358"/>
                    <a:pt x="867512" y="2719882"/>
                    <a:pt x="869226" y="2718358"/>
                  </a:cubicBezTo>
                  <a:cubicBezTo>
                    <a:pt x="867893" y="2715882"/>
                    <a:pt x="864845" y="2714643"/>
                    <a:pt x="860273" y="2714548"/>
                  </a:cubicBezTo>
                  <a:cubicBezTo>
                    <a:pt x="861035" y="2710929"/>
                    <a:pt x="865416" y="2711310"/>
                    <a:pt x="867702" y="2713500"/>
                  </a:cubicBezTo>
                  <a:cubicBezTo>
                    <a:pt x="865702" y="2707023"/>
                    <a:pt x="864273" y="2700261"/>
                    <a:pt x="857796" y="2697022"/>
                  </a:cubicBezTo>
                  <a:cubicBezTo>
                    <a:pt x="849033" y="2700642"/>
                    <a:pt x="850557" y="2712548"/>
                    <a:pt x="850843" y="2717025"/>
                  </a:cubicBezTo>
                  <a:cubicBezTo>
                    <a:pt x="841318" y="2713691"/>
                    <a:pt x="844652" y="2700737"/>
                    <a:pt x="829888" y="2701308"/>
                  </a:cubicBezTo>
                  <a:cubicBezTo>
                    <a:pt x="829888" y="2697498"/>
                    <a:pt x="830174" y="2693784"/>
                    <a:pt x="832460" y="2692069"/>
                  </a:cubicBezTo>
                  <a:cubicBezTo>
                    <a:pt x="836460" y="2692641"/>
                    <a:pt x="836079" y="2696355"/>
                    <a:pt x="835508" y="2700165"/>
                  </a:cubicBezTo>
                  <a:cubicBezTo>
                    <a:pt x="841794" y="2699213"/>
                    <a:pt x="835984" y="2696641"/>
                    <a:pt x="839604" y="2694164"/>
                  </a:cubicBezTo>
                  <a:cubicBezTo>
                    <a:pt x="843128" y="2694641"/>
                    <a:pt x="840461" y="2699403"/>
                    <a:pt x="844747" y="2699308"/>
                  </a:cubicBezTo>
                  <a:cubicBezTo>
                    <a:pt x="842937" y="2701499"/>
                    <a:pt x="841985" y="2698641"/>
                    <a:pt x="837222" y="2700356"/>
                  </a:cubicBezTo>
                  <a:cubicBezTo>
                    <a:pt x="836270" y="2704071"/>
                    <a:pt x="845700" y="2700070"/>
                    <a:pt x="842366" y="2705404"/>
                  </a:cubicBezTo>
                  <a:cubicBezTo>
                    <a:pt x="850272" y="2702070"/>
                    <a:pt x="853796" y="2694355"/>
                    <a:pt x="861892" y="2691117"/>
                  </a:cubicBezTo>
                  <a:cubicBezTo>
                    <a:pt x="863416" y="2684544"/>
                    <a:pt x="852177" y="2687307"/>
                    <a:pt x="855415" y="2679591"/>
                  </a:cubicBezTo>
                  <a:cubicBezTo>
                    <a:pt x="851034" y="2678639"/>
                    <a:pt x="851224" y="2682163"/>
                    <a:pt x="846081" y="2680449"/>
                  </a:cubicBezTo>
                  <a:cubicBezTo>
                    <a:pt x="846462" y="2675781"/>
                    <a:pt x="851224" y="2675496"/>
                    <a:pt x="852272" y="2671495"/>
                  </a:cubicBezTo>
                  <a:cubicBezTo>
                    <a:pt x="853701" y="2672447"/>
                    <a:pt x="855129" y="2673305"/>
                    <a:pt x="857606" y="2673495"/>
                  </a:cubicBezTo>
                  <a:cubicBezTo>
                    <a:pt x="852748" y="2679496"/>
                    <a:pt x="861606" y="2677877"/>
                    <a:pt x="864369" y="2681877"/>
                  </a:cubicBezTo>
                  <a:cubicBezTo>
                    <a:pt x="859797" y="2685973"/>
                    <a:pt x="866083" y="2691117"/>
                    <a:pt x="861511" y="2695879"/>
                  </a:cubicBezTo>
                  <a:cubicBezTo>
                    <a:pt x="863416" y="2696832"/>
                    <a:pt x="871131" y="2696165"/>
                    <a:pt x="872179" y="2701404"/>
                  </a:cubicBezTo>
                  <a:cubicBezTo>
                    <a:pt x="875894" y="2703023"/>
                    <a:pt x="880752" y="2697975"/>
                    <a:pt x="876180" y="2697022"/>
                  </a:cubicBezTo>
                  <a:cubicBezTo>
                    <a:pt x="879894" y="2692545"/>
                    <a:pt x="881418" y="2701880"/>
                    <a:pt x="881037" y="2705213"/>
                  </a:cubicBezTo>
                  <a:cubicBezTo>
                    <a:pt x="875037" y="2701975"/>
                    <a:pt x="872465" y="2706452"/>
                    <a:pt x="871322" y="2712357"/>
                  </a:cubicBezTo>
                  <a:cubicBezTo>
                    <a:pt x="871512" y="2716072"/>
                    <a:pt x="879323" y="2713881"/>
                    <a:pt x="880466" y="2713024"/>
                  </a:cubicBezTo>
                  <a:cubicBezTo>
                    <a:pt x="879418" y="2711310"/>
                    <a:pt x="876370" y="2711119"/>
                    <a:pt x="877132" y="2708071"/>
                  </a:cubicBezTo>
                  <a:cubicBezTo>
                    <a:pt x="878656" y="2711405"/>
                    <a:pt x="886562" y="2710071"/>
                    <a:pt x="885895" y="2715024"/>
                  </a:cubicBezTo>
                  <a:cubicBezTo>
                    <a:pt x="889896" y="2712738"/>
                    <a:pt x="896182" y="2707690"/>
                    <a:pt x="894944" y="2717310"/>
                  </a:cubicBezTo>
                  <a:cubicBezTo>
                    <a:pt x="898563" y="2713024"/>
                    <a:pt x="896468" y="2703213"/>
                    <a:pt x="903421" y="2702166"/>
                  </a:cubicBezTo>
                  <a:cubicBezTo>
                    <a:pt x="901516" y="2697213"/>
                    <a:pt x="897039" y="2703404"/>
                    <a:pt x="892372" y="2701308"/>
                  </a:cubicBezTo>
                  <a:cubicBezTo>
                    <a:pt x="891896" y="2698546"/>
                    <a:pt x="893991" y="2698451"/>
                    <a:pt x="896277" y="2698451"/>
                  </a:cubicBezTo>
                  <a:cubicBezTo>
                    <a:pt x="896754" y="2695688"/>
                    <a:pt x="894277" y="2695022"/>
                    <a:pt x="894944" y="2692069"/>
                  </a:cubicBezTo>
                  <a:cubicBezTo>
                    <a:pt x="901135" y="2692926"/>
                    <a:pt x="900754" y="2698641"/>
                    <a:pt x="907326" y="2699308"/>
                  </a:cubicBezTo>
                  <a:cubicBezTo>
                    <a:pt x="904469" y="2706261"/>
                    <a:pt x="901802" y="2710547"/>
                    <a:pt x="906088" y="2716548"/>
                  </a:cubicBezTo>
                  <a:cubicBezTo>
                    <a:pt x="900183" y="2718358"/>
                    <a:pt x="902278" y="2729979"/>
                    <a:pt x="892658" y="2723406"/>
                  </a:cubicBezTo>
                  <a:cubicBezTo>
                    <a:pt x="889324" y="2732455"/>
                    <a:pt x="904183" y="2727978"/>
                    <a:pt x="903231" y="2735122"/>
                  </a:cubicBezTo>
                  <a:close/>
                  <a:moveTo>
                    <a:pt x="854844" y="2715786"/>
                  </a:moveTo>
                  <a:cubicBezTo>
                    <a:pt x="856368" y="2711214"/>
                    <a:pt x="858654" y="2717596"/>
                    <a:pt x="862178" y="2716358"/>
                  </a:cubicBezTo>
                  <a:cubicBezTo>
                    <a:pt x="862178" y="2718549"/>
                    <a:pt x="862178" y="2720835"/>
                    <a:pt x="859987" y="2720930"/>
                  </a:cubicBezTo>
                  <a:cubicBezTo>
                    <a:pt x="858749" y="2720835"/>
                    <a:pt x="857511" y="2720739"/>
                    <a:pt x="856272" y="2720644"/>
                  </a:cubicBezTo>
                  <a:cubicBezTo>
                    <a:pt x="856653" y="2718453"/>
                    <a:pt x="856939" y="2716263"/>
                    <a:pt x="854844" y="2715786"/>
                  </a:cubicBezTo>
                  <a:close/>
                  <a:moveTo>
                    <a:pt x="868083" y="2735694"/>
                  </a:moveTo>
                  <a:cubicBezTo>
                    <a:pt x="867607" y="2732646"/>
                    <a:pt x="861035" y="2733884"/>
                    <a:pt x="863035" y="2729026"/>
                  </a:cubicBezTo>
                  <a:cubicBezTo>
                    <a:pt x="872846" y="2727788"/>
                    <a:pt x="867798" y="2737408"/>
                    <a:pt x="875322" y="2737884"/>
                  </a:cubicBezTo>
                  <a:cubicBezTo>
                    <a:pt x="875227" y="2739408"/>
                    <a:pt x="875037" y="2741028"/>
                    <a:pt x="874941" y="2742552"/>
                  </a:cubicBezTo>
                  <a:cubicBezTo>
                    <a:pt x="868274" y="2743980"/>
                    <a:pt x="865893" y="2733979"/>
                    <a:pt x="865702" y="2743409"/>
                  </a:cubicBezTo>
                  <a:cubicBezTo>
                    <a:pt x="862273" y="2743028"/>
                    <a:pt x="864845" y="2738170"/>
                    <a:pt x="860559" y="2738265"/>
                  </a:cubicBezTo>
                  <a:cubicBezTo>
                    <a:pt x="861892" y="2736265"/>
                    <a:pt x="864654" y="2735694"/>
                    <a:pt x="868083" y="2735694"/>
                  </a:cubicBezTo>
                  <a:close/>
                  <a:moveTo>
                    <a:pt x="847700" y="2737313"/>
                  </a:moveTo>
                  <a:cubicBezTo>
                    <a:pt x="838651" y="2738075"/>
                    <a:pt x="835603" y="2727693"/>
                    <a:pt x="828650" y="2720168"/>
                  </a:cubicBezTo>
                  <a:cubicBezTo>
                    <a:pt x="838365" y="2719501"/>
                    <a:pt x="834936" y="2728359"/>
                    <a:pt x="844652" y="2727693"/>
                  </a:cubicBezTo>
                  <a:cubicBezTo>
                    <a:pt x="838746" y="2731026"/>
                    <a:pt x="842842" y="2734455"/>
                    <a:pt x="847700" y="2737313"/>
                  </a:cubicBezTo>
                  <a:close/>
                  <a:moveTo>
                    <a:pt x="823602" y="2688259"/>
                  </a:moveTo>
                  <a:cubicBezTo>
                    <a:pt x="826554" y="2684735"/>
                    <a:pt x="827697" y="2685592"/>
                    <a:pt x="825983" y="2680544"/>
                  </a:cubicBezTo>
                  <a:cubicBezTo>
                    <a:pt x="832555" y="2679210"/>
                    <a:pt x="830650" y="2692355"/>
                    <a:pt x="823602" y="2688259"/>
                  </a:cubicBezTo>
                  <a:close/>
                  <a:moveTo>
                    <a:pt x="824078" y="2707214"/>
                  </a:moveTo>
                  <a:cubicBezTo>
                    <a:pt x="817696" y="2705499"/>
                    <a:pt x="814743" y="2700261"/>
                    <a:pt x="817506" y="2695688"/>
                  </a:cubicBezTo>
                  <a:cubicBezTo>
                    <a:pt x="821030" y="2698546"/>
                    <a:pt x="824459" y="2701499"/>
                    <a:pt x="824078" y="2707214"/>
                  </a:cubicBezTo>
                  <a:close/>
                  <a:moveTo>
                    <a:pt x="810267" y="2669971"/>
                  </a:moveTo>
                  <a:cubicBezTo>
                    <a:pt x="813886" y="2664732"/>
                    <a:pt x="812267" y="2664066"/>
                    <a:pt x="814743" y="2659303"/>
                  </a:cubicBezTo>
                  <a:cubicBezTo>
                    <a:pt x="815791" y="2666161"/>
                    <a:pt x="822173" y="2662351"/>
                    <a:pt x="829221" y="2661970"/>
                  </a:cubicBezTo>
                  <a:cubicBezTo>
                    <a:pt x="829507" y="2665685"/>
                    <a:pt x="835413" y="2665304"/>
                    <a:pt x="834174" y="2670257"/>
                  </a:cubicBezTo>
                  <a:cubicBezTo>
                    <a:pt x="824935" y="2663875"/>
                    <a:pt x="821506" y="2669971"/>
                    <a:pt x="810267" y="2669971"/>
                  </a:cubicBezTo>
                  <a:close/>
                  <a:moveTo>
                    <a:pt x="791312" y="2701594"/>
                  </a:moveTo>
                  <a:cubicBezTo>
                    <a:pt x="796741" y="2702070"/>
                    <a:pt x="797217" y="2706166"/>
                    <a:pt x="801980" y="2707119"/>
                  </a:cubicBezTo>
                  <a:cubicBezTo>
                    <a:pt x="799027" y="2710643"/>
                    <a:pt x="787692" y="2707880"/>
                    <a:pt x="791312" y="2701594"/>
                  </a:cubicBezTo>
                  <a:close/>
                  <a:moveTo>
                    <a:pt x="800837" y="2722835"/>
                  </a:moveTo>
                  <a:cubicBezTo>
                    <a:pt x="801027" y="2727026"/>
                    <a:pt x="797884" y="2727788"/>
                    <a:pt x="793122" y="2727026"/>
                  </a:cubicBezTo>
                  <a:cubicBezTo>
                    <a:pt x="792836" y="2722835"/>
                    <a:pt x="796074" y="2722073"/>
                    <a:pt x="800837" y="2722835"/>
                  </a:cubicBezTo>
                  <a:close/>
                  <a:moveTo>
                    <a:pt x="850843" y="1747380"/>
                  </a:moveTo>
                  <a:cubicBezTo>
                    <a:pt x="847033" y="1746618"/>
                    <a:pt x="847509" y="1742807"/>
                    <a:pt x="843795" y="1742141"/>
                  </a:cubicBezTo>
                  <a:cubicBezTo>
                    <a:pt x="837127" y="1745760"/>
                    <a:pt x="847890" y="1748903"/>
                    <a:pt x="850557" y="1750523"/>
                  </a:cubicBezTo>
                  <a:cubicBezTo>
                    <a:pt x="848557" y="1754999"/>
                    <a:pt x="848557" y="1755190"/>
                    <a:pt x="849891" y="1759952"/>
                  </a:cubicBezTo>
                  <a:cubicBezTo>
                    <a:pt x="840270" y="1759476"/>
                    <a:pt x="841413" y="1769477"/>
                    <a:pt x="829126" y="1766239"/>
                  </a:cubicBezTo>
                  <a:cubicBezTo>
                    <a:pt x="830364" y="1764048"/>
                    <a:pt x="832269" y="1762619"/>
                    <a:pt x="834936" y="1761953"/>
                  </a:cubicBezTo>
                  <a:cubicBezTo>
                    <a:pt x="828745" y="1756619"/>
                    <a:pt x="822840" y="1750999"/>
                    <a:pt x="811886" y="1749189"/>
                  </a:cubicBezTo>
                  <a:cubicBezTo>
                    <a:pt x="811886" y="1746332"/>
                    <a:pt x="814362" y="1746046"/>
                    <a:pt x="814172" y="1742998"/>
                  </a:cubicBezTo>
                  <a:cubicBezTo>
                    <a:pt x="825221" y="1742331"/>
                    <a:pt x="827316" y="1748141"/>
                    <a:pt x="829983" y="1753666"/>
                  </a:cubicBezTo>
                  <a:cubicBezTo>
                    <a:pt x="832460" y="1751666"/>
                    <a:pt x="839032" y="1753666"/>
                    <a:pt x="839508" y="1749665"/>
                  </a:cubicBezTo>
                  <a:cubicBezTo>
                    <a:pt x="833127" y="1746141"/>
                    <a:pt x="836079" y="1743474"/>
                    <a:pt x="831412" y="1734902"/>
                  </a:cubicBezTo>
                  <a:cubicBezTo>
                    <a:pt x="836175" y="1735664"/>
                    <a:pt x="839318" y="1734902"/>
                    <a:pt x="839127" y="1730711"/>
                  </a:cubicBezTo>
                  <a:cubicBezTo>
                    <a:pt x="842842" y="1731854"/>
                    <a:pt x="842842" y="1733473"/>
                    <a:pt x="840556" y="1735569"/>
                  </a:cubicBezTo>
                  <a:cubicBezTo>
                    <a:pt x="848176" y="1733378"/>
                    <a:pt x="855034" y="1738426"/>
                    <a:pt x="864654" y="1734235"/>
                  </a:cubicBezTo>
                  <a:cubicBezTo>
                    <a:pt x="864083" y="1742522"/>
                    <a:pt x="848843" y="1736426"/>
                    <a:pt x="850843" y="1747380"/>
                  </a:cubicBezTo>
                  <a:close/>
                  <a:moveTo>
                    <a:pt x="834651" y="1815483"/>
                  </a:moveTo>
                  <a:cubicBezTo>
                    <a:pt x="835698" y="1814340"/>
                    <a:pt x="836746" y="1813102"/>
                    <a:pt x="836841" y="1811007"/>
                  </a:cubicBezTo>
                  <a:cubicBezTo>
                    <a:pt x="828269" y="1813483"/>
                    <a:pt x="825983" y="1812245"/>
                    <a:pt x="816363" y="1814150"/>
                  </a:cubicBezTo>
                  <a:cubicBezTo>
                    <a:pt x="814077" y="1808435"/>
                    <a:pt x="805218" y="1807482"/>
                    <a:pt x="804456" y="1800719"/>
                  </a:cubicBezTo>
                  <a:cubicBezTo>
                    <a:pt x="801980" y="1801101"/>
                    <a:pt x="801408" y="1803291"/>
                    <a:pt x="798741" y="1803482"/>
                  </a:cubicBezTo>
                  <a:cubicBezTo>
                    <a:pt x="800361" y="1805768"/>
                    <a:pt x="804742" y="1805958"/>
                    <a:pt x="805695" y="1808720"/>
                  </a:cubicBezTo>
                  <a:cubicBezTo>
                    <a:pt x="803028" y="1811007"/>
                    <a:pt x="800742" y="1817293"/>
                    <a:pt x="796170" y="1812721"/>
                  </a:cubicBezTo>
                  <a:cubicBezTo>
                    <a:pt x="794455" y="1817484"/>
                    <a:pt x="802361" y="1815102"/>
                    <a:pt x="799218" y="1820817"/>
                  </a:cubicBezTo>
                  <a:cubicBezTo>
                    <a:pt x="793598" y="1821484"/>
                    <a:pt x="792645" y="1818722"/>
                    <a:pt x="788359" y="1818436"/>
                  </a:cubicBezTo>
                  <a:cubicBezTo>
                    <a:pt x="781501" y="1822151"/>
                    <a:pt x="791598" y="1825865"/>
                    <a:pt x="789312" y="1831104"/>
                  </a:cubicBezTo>
                  <a:cubicBezTo>
                    <a:pt x="790645" y="1832819"/>
                    <a:pt x="795789" y="1831009"/>
                    <a:pt x="798265" y="1834914"/>
                  </a:cubicBezTo>
                  <a:cubicBezTo>
                    <a:pt x="795408" y="1843296"/>
                    <a:pt x="783406" y="1842534"/>
                    <a:pt x="777024" y="1847582"/>
                  </a:cubicBezTo>
                  <a:cubicBezTo>
                    <a:pt x="779596" y="1855965"/>
                    <a:pt x="793026" y="1846725"/>
                    <a:pt x="796455" y="1858441"/>
                  </a:cubicBezTo>
                  <a:cubicBezTo>
                    <a:pt x="785787" y="1857489"/>
                    <a:pt x="777501" y="1860822"/>
                    <a:pt x="774834" y="1852155"/>
                  </a:cubicBezTo>
                  <a:cubicBezTo>
                    <a:pt x="768547" y="1852059"/>
                    <a:pt x="764642" y="1854345"/>
                    <a:pt x="759784" y="1855774"/>
                  </a:cubicBezTo>
                  <a:cubicBezTo>
                    <a:pt x="760737" y="1847678"/>
                    <a:pt x="770071" y="1847964"/>
                    <a:pt x="777120" y="1846059"/>
                  </a:cubicBezTo>
                  <a:cubicBezTo>
                    <a:pt x="775215" y="1843963"/>
                    <a:pt x="772071" y="1842820"/>
                    <a:pt x="774072" y="1837962"/>
                  </a:cubicBezTo>
                  <a:cubicBezTo>
                    <a:pt x="775786" y="1836915"/>
                    <a:pt x="778358" y="1836629"/>
                    <a:pt x="781501" y="1837010"/>
                  </a:cubicBezTo>
                  <a:cubicBezTo>
                    <a:pt x="783216" y="1827485"/>
                    <a:pt x="782168" y="1822818"/>
                    <a:pt x="784835" y="1816722"/>
                  </a:cubicBezTo>
                  <a:cubicBezTo>
                    <a:pt x="778358" y="1808054"/>
                    <a:pt x="773881" y="1821294"/>
                    <a:pt x="768166" y="1817007"/>
                  </a:cubicBezTo>
                  <a:cubicBezTo>
                    <a:pt x="767785" y="1813769"/>
                    <a:pt x="768928" y="1812149"/>
                    <a:pt x="772167" y="1812626"/>
                  </a:cubicBezTo>
                  <a:cubicBezTo>
                    <a:pt x="769595" y="1810530"/>
                    <a:pt x="767309" y="1808244"/>
                    <a:pt x="765309" y="1805768"/>
                  </a:cubicBezTo>
                  <a:cubicBezTo>
                    <a:pt x="760451" y="1804339"/>
                    <a:pt x="761499" y="1808720"/>
                    <a:pt x="759403" y="1810054"/>
                  </a:cubicBezTo>
                  <a:cubicBezTo>
                    <a:pt x="757403" y="1808625"/>
                    <a:pt x="754641" y="1807673"/>
                    <a:pt x="750354" y="1807863"/>
                  </a:cubicBezTo>
                  <a:cubicBezTo>
                    <a:pt x="752831" y="1802910"/>
                    <a:pt x="755117" y="1808244"/>
                    <a:pt x="757974" y="1803672"/>
                  </a:cubicBezTo>
                  <a:cubicBezTo>
                    <a:pt x="757022" y="1799957"/>
                    <a:pt x="748449" y="1801767"/>
                    <a:pt x="751212" y="1795290"/>
                  </a:cubicBezTo>
                  <a:cubicBezTo>
                    <a:pt x="759498" y="1801101"/>
                    <a:pt x="772548" y="1803386"/>
                    <a:pt x="777691" y="1811483"/>
                  </a:cubicBezTo>
                  <a:cubicBezTo>
                    <a:pt x="782358" y="1808720"/>
                    <a:pt x="786359" y="1814912"/>
                    <a:pt x="790645" y="1810911"/>
                  </a:cubicBezTo>
                  <a:cubicBezTo>
                    <a:pt x="786835" y="1808625"/>
                    <a:pt x="786645" y="1810244"/>
                    <a:pt x="781692" y="1807101"/>
                  </a:cubicBezTo>
                  <a:cubicBezTo>
                    <a:pt x="780739" y="1802148"/>
                    <a:pt x="784073" y="1801482"/>
                    <a:pt x="784263" y="1797767"/>
                  </a:cubicBezTo>
                  <a:cubicBezTo>
                    <a:pt x="791883" y="1797100"/>
                    <a:pt x="787121" y="1805577"/>
                    <a:pt x="794836" y="1804911"/>
                  </a:cubicBezTo>
                  <a:cubicBezTo>
                    <a:pt x="798741" y="1804720"/>
                    <a:pt x="793312" y="1799291"/>
                    <a:pt x="789693" y="1799767"/>
                  </a:cubicBezTo>
                  <a:cubicBezTo>
                    <a:pt x="790264" y="1795766"/>
                    <a:pt x="792836" y="1793861"/>
                    <a:pt x="797503" y="1794052"/>
                  </a:cubicBezTo>
                  <a:cubicBezTo>
                    <a:pt x="792645" y="1789670"/>
                    <a:pt x="788931" y="1784527"/>
                    <a:pt x="789597" y="1776145"/>
                  </a:cubicBezTo>
                  <a:cubicBezTo>
                    <a:pt x="796646" y="1779288"/>
                    <a:pt x="795027" y="1779193"/>
                    <a:pt x="802456" y="1777098"/>
                  </a:cubicBezTo>
                  <a:cubicBezTo>
                    <a:pt x="801599" y="1780717"/>
                    <a:pt x="802361" y="1783098"/>
                    <a:pt x="803694" y="1785098"/>
                  </a:cubicBezTo>
                  <a:cubicBezTo>
                    <a:pt x="807790" y="1781955"/>
                    <a:pt x="808933" y="1787480"/>
                    <a:pt x="814553" y="1787480"/>
                  </a:cubicBezTo>
                  <a:cubicBezTo>
                    <a:pt x="813981" y="1789385"/>
                    <a:pt x="810838" y="1788813"/>
                    <a:pt x="810933" y="1787194"/>
                  </a:cubicBezTo>
                  <a:cubicBezTo>
                    <a:pt x="809790" y="1788813"/>
                    <a:pt x="810838" y="1795481"/>
                    <a:pt x="804742" y="1796243"/>
                  </a:cubicBezTo>
                  <a:cubicBezTo>
                    <a:pt x="812267" y="1808340"/>
                    <a:pt x="827412" y="1805768"/>
                    <a:pt x="840556" y="1809959"/>
                  </a:cubicBezTo>
                  <a:cubicBezTo>
                    <a:pt x="839699" y="1812626"/>
                    <a:pt x="839508" y="1816340"/>
                    <a:pt x="834651" y="1815483"/>
                  </a:cubicBezTo>
                  <a:close/>
                  <a:moveTo>
                    <a:pt x="776739" y="2699022"/>
                  </a:moveTo>
                  <a:cubicBezTo>
                    <a:pt x="778263" y="2704452"/>
                    <a:pt x="770833" y="2701022"/>
                    <a:pt x="767404" y="2701499"/>
                  </a:cubicBezTo>
                  <a:cubicBezTo>
                    <a:pt x="767595" y="2695117"/>
                    <a:pt x="772357" y="2697594"/>
                    <a:pt x="776739" y="2699022"/>
                  </a:cubicBezTo>
                  <a:close/>
                  <a:moveTo>
                    <a:pt x="821887" y="1888731"/>
                  </a:moveTo>
                  <a:cubicBezTo>
                    <a:pt x="819411" y="1889873"/>
                    <a:pt x="811219" y="1893588"/>
                    <a:pt x="810648" y="1891112"/>
                  </a:cubicBezTo>
                  <a:cubicBezTo>
                    <a:pt x="810743" y="1885111"/>
                    <a:pt x="812172" y="1890636"/>
                    <a:pt x="816267" y="1889969"/>
                  </a:cubicBezTo>
                  <a:cubicBezTo>
                    <a:pt x="815410" y="1888635"/>
                    <a:pt x="814553" y="1887207"/>
                    <a:pt x="814743" y="1885111"/>
                  </a:cubicBezTo>
                  <a:cubicBezTo>
                    <a:pt x="807028" y="1884920"/>
                    <a:pt x="806266" y="1881873"/>
                    <a:pt x="800075" y="1884063"/>
                  </a:cubicBezTo>
                  <a:cubicBezTo>
                    <a:pt x="807123" y="1875491"/>
                    <a:pt x="792169" y="1875395"/>
                    <a:pt x="786168" y="1871966"/>
                  </a:cubicBezTo>
                  <a:cubicBezTo>
                    <a:pt x="792169" y="1868537"/>
                    <a:pt x="782358" y="1860060"/>
                    <a:pt x="792455" y="1861394"/>
                  </a:cubicBezTo>
                  <a:cubicBezTo>
                    <a:pt x="791693" y="1866347"/>
                    <a:pt x="795217" y="1868252"/>
                    <a:pt x="793407" y="1874062"/>
                  </a:cubicBezTo>
                  <a:cubicBezTo>
                    <a:pt x="794646" y="1874157"/>
                    <a:pt x="795884" y="1874252"/>
                    <a:pt x="797027" y="1874348"/>
                  </a:cubicBezTo>
                  <a:cubicBezTo>
                    <a:pt x="798075" y="1871014"/>
                    <a:pt x="799313" y="1871205"/>
                    <a:pt x="802456" y="1876348"/>
                  </a:cubicBezTo>
                  <a:cubicBezTo>
                    <a:pt x="804171" y="1875777"/>
                    <a:pt x="805790" y="1875205"/>
                    <a:pt x="806361" y="1873490"/>
                  </a:cubicBezTo>
                  <a:cubicBezTo>
                    <a:pt x="809886" y="1875300"/>
                    <a:pt x="808743" y="1880634"/>
                    <a:pt x="815029" y="1880444"/>
                  </a:cubicBezTo>
                  <a:cubicBezTo>
                    <a:pt x="813600" y="1877586"/>
                    <a:pt x="807695" y="1877872"/>
                    <a:pt x="810076" y="1872157"/>
                  </a:cubicBezTo>
                  <a:cubicBezTo>
                    <a:pt x="816648" y="1872728"/>
                    <a:pt x="818649" y="1876729"/>
                    <a:pt x="824364" y="1877967"/>
                  </a:cubicBezTo>
                  <a:cubicBezTo>
                    <a:pt x="825126" y="1881968"/>
                    <a:pt x="817410" y="1886254"/>
                    <a:pt x="821887" y="1888731"/>
                  </a:cubicBezTo>
                  <a:close/>
                  <a:moveTo>
                    <a:pt x="824173" y="1857298"/>
                  </a:moveTo>
                  <a:cubicBezTo>
                    <a:pt x="818172" y="1858251"/>
                    <a:pt x="818744" y="1854440"/>
                    <a:pt x="815220" y="1853488"/>
                  </a:cubicBezTo>
                  <a:cubicBezTo>
                    <a:pt x="819030" y="1858251"/>
                    <a:pt x="818458" y="1861489"/>
                    <a:pt x="812553" y="1864347"/>
                  </a:cubicBezTo>
                  <a:cubicBezTo>
                    <a:pt x="813600" y="1868347"/>
                    <a:pt x="818458" y="1859584"/>
                    <a:pt x="821697" y="1865013"/>
                  </a:cubicBezTo>
                  <a:cubicBezTo>
                    <a:pt x="818458" y="1872919"/>
                    <a:pt x="809028" y="1865585"/>
                    <a:pt x="802742" y="1871490"/>
                  </a:cubicBezTo>
                  <a:cubicBezTo>
                    <a:pt x="810076" y="1866156"/>
                    <a:pt x="801313" y="1863965"/>
                    <a:pt x="800170" y="1857107"/>
                  </a:cubicBezTo>
                  <a:cubicBezTo>
                    <a:pt x="806647" y="1856155"/>
                    <a:pt x="806266" y="1859965"/>
                    <a:pt x="803504" y="1862061"/>
                  </a:cubicBezTo>
                  <a:cubicBezTo>
                    <a:pt x="808552" y="1863680"/>
                    <a:pt x="808457" y="1860156"/>
                    <a:pt x="812838" y="1861108"/>
                  </a:cubicBezTo>
                  <a:cubicBezTo>
                    <a:pt x="809028" y="1857584"/>
                    <a:pt x="814839" y="1856155"/>
                    <a:pt x="811600" y="1853202"/>
                  </a:cubicBezTo>
                  <a:cubicBezTo>
                    <a:pt x="803599" y="1865680"/>
                    <a:pt x="808933" y="1842820"/>
                    <a:pt x="795789" y="1842534"/>
                  </a:cubicBezTo>
                  <a:cubicBezTo>
                    <a:pt x="801408" y="1841391"/>
                    <a:pt x="801408" y="1834724"/>
                    <a:pt x="809219" y="1835676"/>
                  </a:cubicBezTo>
                  <a:cubicBezTo>
                    <a:pt x="801027" y="1843582"/>
                    <a:pt x="813029" y="1839201"/>
                    <a:pt x="811981" y="1848535"/>
                  </a:cubicBezTo>
                  <a:cubicBezTo>
                    <a:pt x="813696" y="1847487"/>
                    <a:pt x="816267" y="1847106"/>
                    <a:pt x="819506" y="1847487"/>
                  </a:cubicBezTo>
                  <a:cubicBezTo>
                    <a:pt x="819696" y="1845392"/>
                    <a:pt x="819792" y="1843296"/>
                    <a:pt x="819982" y="1841201"/>
                  </a:cubicBezTo>
                  <a:cubicBezTo>
                    <a:pt x="832841" y="1842534"/>
                    <a:pt x="830079" y="1852059"/>
                    <a:pt x="824173" y="1857298"/>
                  </a:cubicBezTo>
                  <a:close/>
                  <a:moveTo>
                    <a:pt x="802170" y="1832057"/>
                  </a:moveTo>
                  <a:cubicBezTo>
                    <a:pt x="801980" y="1825675"/>
                    <a:pt x="813791" y="1831199"/>
                    <a:pt x="818934" y="1830152"/>
                  </a:cubicBezTo>
                  <a:cubicBezTo>
                    <a:pt x="818744" y="1832247"/>
                    <a:pt x="818649" y="1834343"/>
                    <a:pt x="818458" y="1836438"/>
                  </a:cubicBezTo>
                  <a:cubicBezTo>
                    <a:pt x="809886" y="1835105"/>
                    <a:pt x="812362" y="1828914"/>
                    <a:pt x="802170" y="1832057"/>
                  </a:cubicBezTo>
                  <a:close/>
                  <a:moveTo>
                    <a:pt x="775977" y="1910543"/>
                  </a:moveTo>
                  <a:cubicBezTo>
                    <a:pt x="786549" y="1918830"/>
                    <a:pt x="774929" y="1922354"/>
                    <a:pt x="776453" y="1929498"/>
                  </a:cubicBezTo>
                  <a:cubicBezTo>
                    <a:pt x="760260" y="1927021"/>
                    <a:pt x="776739" y="1917782"/>
                    <a:pt x="775977" y="1910543"/>
                  </a:cubicBezTo>
                  <a:close/>
                  <a:moveTo>
                    <a:pt x="776262" y="1981504"/>
                  </a:moveTo>
                  <a:cubicBezTo>
                    <a:pt x="772738" y="1977123"/>
                    <a:pt x="769214" y="1979599"/>
                    <a:pt x="765499" y="1977599"/>
                  </a:cubicBezTo>
                  <a:cubicBezTo>
                    <a:pt x="765594" y="1975980"/>
                    <a:pt x="765785" y="1974456"/>
                    <a:pt x="765880" y="1972836"/>
                  </a:cubicBezTo>
                  <a:cubicBezTo>
                    <a:pt x="768928" y="1973027"/>
                    <a:pt x="771976" y="1973312"/>
                    <a:pt x="775024" y="1973503"/>
                  </a:cubicBezTo>
                  <a:cubicBezTo>
                    <a:pt x="773214" y="1977885"/>
                    <a:pt x="777310" y="1977789"/>
                    <a:pt x="776262" y="1981504"/>
                  </a:cubicBezTo>
                  <a:close/>
                  <a:moveTo>
                    <a:pt x="787978" y="2023414"/>
                  </a:moveTo>
                  <a:cubicBezTo>
                    <a:pt x="787026" y="2025795"/>
                    <a:pt x="782073" y="2024271"/>
                    <a:pt x="783787" y="2029415"/>
                  </a:cubicBezTo>
                  <a:cubicBezTo>
                    <a:pt x="777596" y="2029510"/>
                    <a:pt x="776167" y="2026081"/>
                    <a:pt x="773119" y="2023890"/>
                  </a:cubicBezTo>
                  <a:cubicBezTo>
                    <a:pt x="770928" y="2023223"/>
                    <a:pt x="766452" y="2027986"/>
                    <a:pt x="770928" y="2028462"/>
                  </a:cubicBezTo>
                  <a:cubicBezTo>
                    <a:pt x="765880" y="2030653"/>
                    <a:pt x="765880" y="2016365"/>
                    <a:pt x="760927" y="2013508"/>
                  </a:cubicBezTo>
                  <a:cubicBezTo>
                    <a:pt x="766642" y="2014175"/>
                    <a:pt x="767404" y="2009793"/>
                    <a:pt x="773976" y="2011317"/>
                  </a:cubicBezTo>
                  <a:cubicBezTo>
                    <a:pt x="772357" y="2020652"/>
                    <a:pt x="780072" y="2012746"/>
                    <a:pt x="784835" y="2013698"/>
                  </a:cubicBezTo>
                  <a:cubicBezTo>
                    <a:pt x="783406" y="2017604"/>
                    <a:pt x="775596" y="2023986"/>
                    <a:pt x="787978" y="2023414"/>
                  </a:cubicBezTo>
                  <a:close/>
                  <a:moveTo>
                    <a:pt x="759689" y="2032272"/>
                  </a:moveTo>
                  <a:cubicBezTo>
                    <a:pt x="756069" y="2037702"/>
                    <a:pt x="744639" y="2035320"/>
                    <a:pt x="742353" y="2042083"/>
                  </a:cubicBezTo>
                  <a:cubicBezTo>
                    <a:pt x="734067" y="2040749"/>
                    <a:pt x="730257" y="2036177"/>
                    <a:pt x="724637" y="2032844"/>
                  </a:cubicBezTo>
                  <a:cubicBezTo>
                    <a:pt x="724732" y="2030177"/>
                    <a:pt x="726256" y="2028939"/>
                    <a:pt x="728637" y="2028462"/>
                  </a:cubicBezTo>
                  <a:cubicBezTo>
                    <a:pt x="726542" y="2024843"/>
                    <a:pt x="723303" y="2022081"/>
                    <a:pt x="720732" y="2018842"/>
                  </a:cubicBezTo>
                  <a:cubicBezTo>
                    <a:pt x="720636" y="2017318"/>
                    <a:pt x="720541" y="2015889"/>
                    <a:pt x="720446" y="2014461"/>
                  </a:cubicBezTo>
                  <a:cubicBezTo>
                    <a:pt x="725018" y="2017318"/>
                    <a:pt x="730923" y="2018461"/>
                    <a:pt x="736734" y="2017985"/>
                  </a:cubicBezTo>
                  <a:cubicBezTo>
                    <a:pt x="735876" y="2013222"/>
                    <a:pt x="735210" y="2008174"/>
                    <a:pt x="730257" y="2006460"/>
                  </a:cubicBezTo>
                  <a:cubicBezTo>
                    <a:pt x="736543" y="2007031"/>
                    <a:pt x="741020" y="2009889"/>
                    <a:pt x="746163" y="2015508"/>
                  </a:cubicBezTo>
                  <a:cubicBezTo>
                    <a:pt x="734162" y="2011794"/>
                    <a:pt x="755212" y="2032082"/>
                    <a:pt x="765594" y="2026367"/>
                  </a:cubicBezTo>
                  <a:cubicBezTo>
                    <a:pt x="765404" y="2028462"/>
                    <a:pt x="765309" y="2030558"/>
                    <a:pt x="765118" y="2032653"/>
                  </a:cubicBezTo>
                  <a:cubicBezTo>
                    <a:pt x="761880" y="2029224"/>
                    <a:pt x="756546" y="2031320"/>
                    <a:pt x="752259" y="2031701"/>
                  </a:cubicBezTo>
                  <a:cubicBezTo>
                    <a:pt x="753212" y="2036559"/>
                    <a:pt x="756355" y="2030558"/>
                    <a:pt x="759689" y="2032272"/>
                  </a:cubicBezTo>
                  <a:close/>
                  <a:moveTo>
                    <a:pt x="737972" y="2051227"/>
                  </a:moveTo>
                  <a:cubicBezTo>
                    <a:pt x="737496" y="2055227"/>
                    <a:pt x="731590" y="2053894"/>
                    <a:pt x="726732" y="2053513"/>
                  </a:cubicBezTo>
                  <a:cubicBezTo>
                    <a:pt x="727590" y="2049227"/>
                    <a:pt x="729685" y="2046274"/>
                    <a:pt x="732924" y="2044464"/>
                  </a:cubicBezTo>
                  <a:cubicBezTo>
                    <a:pt x="736638" y="2045226"/>
                    <a:pt x="732828" y="2051513"/>
                    <a:pt x="737972" y="2051227"/>
                  </a:cubicBezTo>
                  <a:close/>
                  <a:moveTo>
                    <a:pt x="720160" y="2092470"/>
                  </a:moveTo>
                  <a:cubicBezTo>
                    <a:pt x="724827" y="2092661"/>
                    <a:pt x="727399" y="2090756"/>
                    <a:pt x="727971" y="2086755"/>
                  </a:cubicBezTo>
                  <a:cubicBezTo>
                    <a:pt x="726828" y="2081993"/>
                    <a:pt x="723208" y="2088470"/>
                    <a:pt x="718827" y="2086089"/>
                  </a:cubicBezTo>
                  <a:cubicBezTo>
                    <a:pt x="726351" y="2074659"/>
                    <a:pt x="737115" y="2093899"/>
                    <a:pt x="739877" y="2100281"/>
                  </a:cubicBezTo>
                  <a:cubicBezTo>
                    <a:pt x="734543" y="2099709"/>
                    <a:pt x="733305" y="2096185"/>
                    <a:pt x="731209" y="2093327"/>
                  </a:cubicBezTo>
                  <a:cubicBezTo>
                    <a:pt x="727018" y="2092565"/>
                    <a:pt x="728828" y="2097709"/>
                    <a:pt x="725399" y="2097614"/>
                  </a:cubicBezTo>
                  <a:cubicBezTo>
                    <a:pt x="716541" y="2093232"/>
                    <a:pt x="713493" y="2092851"/>
                    <a:pt x="711778" y="2082469"/>
                  </a:cubicBezTo>
                  <a:cubicBezTo>
                    <a:pt x="717398" y="2081326"/>
                    <a:pt x="714731" y="2086184"/>
                    <a:pt x="714921" y="2089041"/>
                  </a:cubicBezTo>
                  <a:cubicBezTo>
                    <a:pt x="719684" y="2088851"/>
                    <a:pt x="721113" y="2086089"/>
                    <a:pt x="720160" y="2092470"/>
                  </a:cubicBezTo>
                  <a:close/>
                  <a:moveTo>
                    <a:pt x="717017" y="2134761"/>
                  </a:moveTo>
                  <a:cubicBezTo>
                    <a:pt x="717493" y="2142286"/>
                    <a:pt x="728447" y="2148573"/>
                    <a:pt x="722827" y="2155716"/>
                  </a:cubicBezTo>
                  <a:cubicBezTo>
                    <a:pt x="718160" y="2155240"/>
                    <a:pt x="721398" y="2148858"/>
                    <a:pt x="714064" y="2150287"/>
                  </a:cubicBezTo>
                  <a:cubicBezTo>
                    <a:pt x="717588" y="2144382"/>
                    <a:pt x="714064" y="2138952"/>
                    <a:pt x="717017" y="2134761"/>
                  </a:cubicBezTo>
                  <a:close/>
                  <a:moveTo>
                    <a:pt x="722446" y="2111520"/>
                  </a:moveTo>
                  <a:cubicBezTo>
                    <a:pt x="720160" y="2112092"/>
                    <a:pt x="718541" y="2113235"/>
                    <a:pt x="718446" y="2115902"/>
                  </a:cubicBezTo>
                  <a:cubicBezTo>
                    <a:pt x="715874" y="2110377"/>
                    <a:pt x="713112" y="2109806"/>
                    <a:pt x="708635" y="2110663"/>
                  </a:cubicBezTo>
                  <a:cubicBezTo>
                    <a:pt x="709683" y="2107234"/>
                    <a:pt x="710730" y="2103424"/>
                    <a:pt x="711207" y="2099614"/>
                  </a:cubicBezTo>
                  <a:cubicBezTo>
                    <a:pt x="721113" y="2106567"/>
                    <a:pt x="726732" y="2111330"/>
                    <a:pt x="740734" y="2114473"/>
                  </a:cubicBezTo>
                  <a:cubicBezTo>
                    <a:pt x="742925" y="2114378"/>
                    <a:pt x="742449" y="2111711"/>
                    <a:pt x="742925" y="2109901"/>
                  </a:cubicBezTo>
                  <a:cubicBezTo>
                    <a:pt x="747402" y="2118569"/>
                    <a:pt x="729114" y="2120950"/>
                    <a:pt x="722446" y="2111520"/>
                  </a:cubicBezTo>
                  <a:close/>
                  <a:moveTo>
                    <a:pt x="717969" y="2221629"/>
                  </a:moveTo>
                  <a:cubicBezTo>
                    <a:pt x="712826" y="2221534"/>
                    <a:pt x="714826" y="2216105"/>
                    <a:pt x="707206" y="2217629"/>
                  </a:cubicBezTo>
                  <a:cubicBezTo>
                    <a:pt x="711207" y="2215343"/>
                    <a:pt x="711397" y="2209437"/>
                    <a:pt x="718827" y="2210580"/>
                  </a:cubicBezTo>
                  <a:cubicBezTo>
                    <a:pt x="715588" y="2216295"/>
                    <a:pt x="714159" y="2216010"/>
                    <a:pt x="717969" y="2221629"/>
                  </a:cubicBezTo>
                  <a:close/>
                  <a:moveTo>
                    <a:pt x="710064" y="2203627"/>
                  </a:moveTo>
                  <a:cubicBezTo>
                    <a:pt x="707873" y="2208675"/>
                    <a:pt x="706539" y="2201627"/>
                    <a:pt x="704634" y="2201722"/>
                  </a:cubicBezTo>
                  <a:cubicBezTo>
                    <a:pt x="705587" y="2199817"/>
                    <a:pt x="707206" y="2198674"/>
                    <a:pt x="710349" y="2198960"/>
                  </a:cubicBezTo>
                  <a:cubicBezTo>
                    <a:pt x="712254" y="2192578"/>
                    <a:pt x="701777" y="2195436"/>
                    <a:pt x="703682" y="2189054"/>
                  </a:cubicBezTo>
                  <a:cubicBezTo>
                    <a:pt x="709683" y="2193245"/>
                    <a:pt x="714350" y="2189816"/>
                    <a:pt x="719779" y="2194959"/>
                  </a:cubicBezTo>
                  <a:cubicBezTo>
                    <a:pt x="720922" y="2201055"/>
                    <a:pt x="705873" y="2200008"/>
                    <a:pt x="710064" y="2203627"/>
                  </a:cubicBezTo>
                  <a:close/>
                  <a:moveTo>
                    <a:pt x="770547" y="1709946"/>
                  </a:moveTo>
                  <a:cubicBezTo>
                    <a:pt x="772738" y="1709851"/>
                    <a:pt x="772262" y="1707184"/>
                    <a:pt x="772738" y="1705374"/>
                  </a:cubicBezTo>
                  <a:cubicBezTo>
                    <a:pt x="773976" y="1705469"/>
                    <a:pt x="775215" y="1705565"/>
                    <a:pt x="776358" y="1705660"/>
                  </a:cubicBezTo>
                  <a:cubicBezTo>
                    <a:pt x="777215" y="1706994"/>
                    <a:pt x="778072" y="1708327"/>
                    <a:pt x="777882" y="1710518"/>
                  </a:cubicBezTo>
                  <a:cubicBezTo>
                    <a:pt x="772167" y="1709280"/>
                    <a:pt x="770166" y="1711851"/>
                    <a:pt x="768357" y="1714518"/>
                  </a:cubicBezTo>
                  <a:cubicBezTo>
                    <a:pt x="765785" y="1708994"/>
                    <a:pt x="764356" y="1706994"/>
                    <a:pt x="765499" y="1703279"/>
                  </a:cubicBezTo>
                  <a:cubicBezTo>
                    <a:pt x="765404" y="1702040"/>
                    <a:pt x="763499" y="1702422"/>
                    <a:pt x="761594" y="1702326"/>
                  </a:cubicBezTo>
                  <a:cubicBezTo>
                    <a:pt x="761784" y="1701469"/>
                    <a:pt x="761880" y="1700516"/>
                    <a:pt x="761975" y="1699564"/>
                  </a:cubicBezTo>
                  <a:cubicBezTo>
                    <a:pt x="764451" y="1699278"/>
                    <a:pt x="766452" y="1695849"/>
                    <a:pt x="771405" y="1697278"/>
                  </a:cubicBezTo>
                  <a:cubicBezTo>
                    <a:pt x="772643" y="1702422"/>
                    <a:pt x="768166" y="1701945"/>
                    <a:pt x="767118" y="1704803"/>
                  </a:cubicBezTo>
                  <a:cubicBezTo>
                    <a:pt x="767785" y="1706994"/>
                    <a:pt x="770262" y="1707660"/>
                    <a:pt x="770547" y="1709946"/>
                  </a:cubicBezTo>
                  <a:close/>
                  <a:moveTo>
                    <a:pt x="783216" y="1762810"/>
                  </a:moveTo>
                  <a:cubicBezTo>
                    <a:pt x="792931" y="1768620"/>
                    <a:pt x="787311" y="1772907"/>
                    <a:pt x="783882" y="1778622"/>
                  </a:cubicBezTo>
                  <a:cubicBezTo>
                    <a:pt x="772833" y="1773478"/>
                    <a:pt x="766833" y="1772716"/>
                    <a:pt x="757212" y="1765668"/>
                  </a:cubicBezTo>
                  <a:cubicBezTo>
                    <a:pt x="764642" y="1769097"/>
                    <a:pt x="776548" y="1765953"/>
                    <a:pt x="782549" y="1772240"/>
                  </a:cubicBezTo>
                  <a:cubicBezTo>
                    <a:pt x="781311" y="1767573"/>
                    <a:pt x="781311" y="1767287"/>
                    <a:pt x="783216" y="1762810"/>
                  </a:cubicBezTo>
                  <a:close/>
                  <a:moveTo>
                    <a:pt x="766833" y="1785289"/>
                  </a:moveTo>
                  <a:cubicBezTo>
                    <a:pt x="766833" y="1782432"/>
                    <a:pt x="769309" y="1782146"/>
                    <a:pt x="769119" y="1779098"/>
                  </a:cubicBezTo>
                  <a:cubicBezTo>
                    <a:pt x="778929" y="1780431"/>
                    <a:pt x="777215" y="1784241"/>
                    <a:pt x="785597" y="1780336"/>
                  </a:cubicBezTo>
                  <a:cubicBezTo>
                    <a:pt x="785502" y="1781860"/>
                    <a:pt x="785406" y="1783479"/>
                    <a:pt x="785216" y="1785003"/>
                  </a:cubicBezTo>
                  <a:cubicBezTo>
                    <a:pt x="776358" y="1782432"/>
                    <a:pt x="777691" y="1789861"/>
                    <a:pt x="770166" y="1788623"/>
                  </a:cubicBezTo>
                  <a:cubicBezTo>
                    <a:pt x="771119" y="1786051"/>
                    <a:pt x="769119" y="1785670"/>
                    <a:pt x="766833" y="1785289"/>
                  </a:cubicBezTo>
                  <a:close/>
                  <a:moveTo>
                    <a:pt x="775691" y="1765477"/>
                  </a:moveTo>
                  <a:cubicBezTo>
                    <a:pt x="771119" y="1761381"/>
                    <a:pt x="767023" y="1757000"/>
                    <a:pt x="761880" y="1753380"/>
                  </a:cubicBezTo>
                  <a:cubicBezTo>
                    <a:pt x="761784" y="1749951"/>
                    <a:pt x="763785" y="1748523"/>
                    <a:pt x="767690" y="1749094"/>
                  </a:cubicBezTo>
                  <a:cubicBezTo>
                    <a:pt x="763213" y="1746903"/>
                    <a:pt x="759784" y="1744046"/>
                    <a:pt x="755307" y="1741855"/>
                  </a:cubicBezTo>
                  <a:cubicBezTo>
                    <a:pt x="755307" y="1741665"/>
                    <a:pt x="755307" y="1741569"/>
                    <a:pt x="755307" y="1741474"/>
                  </a:cubicBezTo>
                  <a:cubicBezTo>
                    <a:pt x="755403" y="1740902"/>
                    <a:pt x="755498" y="1740236"/>
                    <a:pt x="755593" y="1739664"/>
                  </a:cubicBezTo>
                  <a:cubicBezTo>
                    <a:pt x="756927" y="1737855"/>
                    <a:pt x="761499" y="1739283"/>
                    <a:pt x="761308" y="1735949"/>
                  </a:cubicBezTo>
                  <a:cubicBezTo>
                    <a:pt x="760832" y="1734330"/>
                    <a:pt x="758546" y="1734044"/>
                    <a:pt x="756641" y="1733473"/>
                  </a:cubicBezTo>
                  <a:cubicBezTo>
                    <a:pt x="756831" y="1732140"/>
                    <a:pt x="757117" y="1730806"/>
                    <a:pt x="757308" y="1729473"/>
                  </a:cubicBezTo>
                  <a:cubicBezTo>
                    <a:pt x="760165" y="1729187"/>
                    <a:pt x="761213" y="1727186"/>
                    <a:pt x="765499" y="1728425"/>
                  </a:cubicBezTo>
                  <a:cubicBezTo>
                    <a:pt x="769023" y="1738616"/>
                    <a:pt x="775500" y="1757666"/>
                    <a:pt x="779977" y="1757857"/>
                  </a:cubicBezTo>
                  <a:cubicBezTo>
                    <a:pt x="785406" y="1760715"/>
                    <a:pt x="774929" y="1761762"/>
                    <a:pt x="775691" y="1765477"/>
                  </a:cubicBezTo>
                  <a:close/>
                  <a:moveTo>
                    <a:pt x="762832" y="1889016"/>
                  </a:moveTo>
                  <a:cubicBezTo>
                    <a:pt x="761022" y="1892922"/>
                    <a:pt x="759784" y="1897303"/>
                    <a:pt x="753021" y="1896160"/>
                  </a:cubicBezTo>
                  <a:cubicBezTo>
                    <a:pt x="752450" y="1892731"/>
                    <a:pt x="755879" y="1893398"/>
                    <a:pt x="758832" y="1893398"/>
                  </a:cubicBezTo>
                  <a:cubicBezTo>
                    <a:pt x="758736" y="1890540"/>
                    <a:pt x="752640" y="1891969"/>
                    <a:pt x="751688" y="1889683"/>
                  </a:cubicBezTo>
                  <a:cubicBezTo>
                    <a:pt x="753117" y="1884730"/>
                    <a:pt x="758832" y="1888064"/>
                    <a:pt x="762832" y="1889016"/>
                  </a:cubicBezTo>
                  <a:close/>
                  <a:moveTo>
                    <a:pt x="756641" y="1847582"/>
                  </a:moveTo>
                  <a:cubicBezTo>
                    <a:pt x="756736" y="1846535"/>
                    <a:pt x="756831" y="1845487"/>
                    <a:pt x="756831" y="1844439"/>
                  </a:cubicBezTo>
                  <a:cubicBezTo>
                    <a:pt x="761880" y="1844915"/>
                    <a:pt x="760737" y="1842058"/>
                    <a:pt x="764166" y="1845011"/>
                  </a:cubicBezTo>
                  <a:cubicBezTo>
                    <a:pt x="764070" y="1846059"/>
                    <a:pt x="763975" y="1847106"/>
                    <a:pt x="763975" y="1848154"/>
                  </a:cubicBezTo>
                  <a:cubicBezTo>
                    <a:pt x="760260" y="1850535"/>
                    <a:pt x="761784" y="1847868"/>
                    <a:pt x="756641" y="1847582"/>
                  </a:cubicBezTo>
                  <a:close/>
                  <a:moveTo>
                    <a:pt x="749021" y="1951119"/>
                  </a:moveTo>
                  <a:cubicBezTo>
                    <a:pt x="750926" y="1958453"/>
                    <a:pt x="758260" y="1953119"/>
                    <a:pt x="761403" y="1958358"/>
                  </a:cubicBezTo>
                  <a:cubicBezTo>
                    <a:pt x="758927" y="1967407"/>
                    <a:pt x="745878" y="1955596"/>
                    <a:pt x="746068" y="1966645"/>
                  </a:cubicBezTo>
                  <a:cubicBezTo>
                    <a:pt x="740067" y="1965311"/>
                    <a:pt x="743877" y="1960549"/>
                    <a:pt x="744925" y="1957120"/>
                  </a:cubicBezTo>
                  <a:cubicBezTo>
                    <a:pt x="744068" y="1955406"/>
                    <a:pt x="734162" y="1957691"/>
                    <a:pt x="730352" y="1954453"/>
                  </a:cubicBezTo>
                  <a:cubicBezTo>
                    <a:pt x="737115" y="1949405"/>
                    <a:pt x="740829" y="1957596"/>
                    <a:pt x="749021" y="1951119"/>
                  </a:cubicBezTo>
                  <a:close/>
                  <a:moveTo>
                    <a:pt x="767214" y="1905114"/>
                  </a:moveTo>
                  <a:cubicBezTo>
                    <a:pt x="774262" y="1907209"/>
                    <a:pt x="767976" y="1914353"/>
                    <a:pt x="766261" y="1917686"/>
                  </a:cubicBezTo>
                  <a:cubicBezTo>
                    <a:pt x="760832" y="1914353"/>
                    <a:pt x="768928" y="1910352"/>
                    <a:pt x="767214" y="1905114"/>
                  </a:cubicBezTo>
                  <a:close/>
                  <a:moveTo>
                    <a:pt x="766261" y="1942928"/>
                  </a:moveTo>
                  <a:cubicBezTo>
                    <a:pt x="767499" y="1947976"/>
                    <a:pt x="763023" y="1947595"/>
                    <a:pt x="761975" y="1950452"/>
                  </a:cubicBezTo>
                  <a:cubicBezTo>
                    <a:pt x="757974" y="1949024"/>
                    <a:pt x="761784" y="1941499"/>
                    <a:pt x="766261" y="1942928"/>
                  </a:cubicBezTo>
                  <a:close/>
                  <a:moveTo>
                    <a:pt x="759784" y="2005507"/>
                  </a:moveTo>
                  <a:cubicBezTo>
                    <a:pt x="761022" y="2010651"/>
                    <a:pt x="753593" y="2007222"/>
                    <a:pt x="753783" y="2011317"/>
                  </a:cubicBezTo>
                  <a:cubicBezTo>
                    <a:pt x="750354" y="2010841"/>
                    <a:pt x="752926" y="2006078"/>
                    <a:pt x="748640" y="2006174"/>
                  </a:cubicBezTo>
                  <a:cubicBezTo>
                    <a:pt x="749116" y="2002840"/>
                    <a:pt x="756546" y="2006174"/>
                    <a:pt x="759784" y="2005507"/>
                  </a:cubicBezTo>
                  <a:close/>
                  <a:moveTo>
                    <a:pt x="747878" y="1966740"/>
                  </a:moveTo>
                  <a:cubicBezTo>
                    <a:pt x="749688" y="1966836"/>
                    <a:pt x="751593" y="1967026"/>
                    <a:pt x="753402" y="1967121"/>
                  </a:cubicBezTo>
                  <a:cubicBezTo>
                    <a:pt x="752926" y="1969884"/>
                    <a:pt x="755403" y="1970550"/>
                    <a:pt x="754736" y="1973503"/>
                  </a:cubicBezTo>
                  <a:cubicBezTo>
                    <a:pt x="752640" y="1973122"/>
                    <a:pt x="751497" y="1973598"/>
                    <a:pt x="750926" y="1974836"/>
                  </a:cubicBezTo>
                  <a:cubicBezTo>
                    <a:pt x="748354" y="1973408"/>
                    <a:pt x="748735" y="1969693"/>
                    <a:pt x="747878" y="1966740"/>
                  </a:cubicBezTo>
                  <a:close/>
                  <a:moveTo>
                    <a:pt x="734448" y="1924830"/>
                  </a:moveTo>
                  <a:cubicBezTo>
                    <a:pt x="734352" y="1924830"/>
                    <a:pt x="734257" y="1924735"/>
                    <a:pt x="734257" y="1924735"/>
                  </a:cubicBezTo>
                  <a:cubicBezTo>
                    <a:pt x="734257" y="1924544"/>
                    <a:pt x="734352" y="1924259"/>
                    <a:pt x="734352" y="1924068"/>
                  </a:cubicBezTo>
                  <a:cubicBezTo>
                    <a:pt x="734352" y="1924354"/>
                    <a:pt x="734352" y="1924544"/>
                    <a:pt x="734448" y="1924830"/>
                  </a:cubicBezTo>
                  <a:close/>
                  <a:moveTo>
                    <a:pt x="737781" y="1876157"/>
                  </a:moveTo>
                  <a:cubicBezTo>
                    <a:pt x="738448" y="1876253"/>
                    <a:pt x="739115" y="1876253"/>
                    <a:pt x="739782" y="1876348"/>
                  </a:cubicBezTo>
                  <a:cubicBezTo>
                    <a:pt x="738543" y="1877396"/>
                    <a:pt x="737972" y="1879015"/>
                    <a:pt x="737686" y="1881015"/>
                  </a:cubicBezTo>
                  <a:cubicBezTo>
                    <a:pt x="737781" y="1879396"/>
                    <a:pt x="737781" y="1877682"/>
                    <a:pt x="737781" y="1876157"/>
                  </a:cubicBezTo>
                  <a:close/>
                  <a:moveTo>
                    <a:pt x="727018" y="1980456"/>
                  </a:moveTo>
                  <a:cubicBezTo>
                    <a:pt x="728542" y="1981218"/>
                    <a:pt x="730161" y="1981885"/>
                    <a:pt x="731971" y="1981409"/>
                  </a:cubicBezTo>
                  <a:cubicBezTo>
                    <a:pt x="732162" y="1984933"/>
                    <a:pt x="729114" y="1985219"/>
                    <a:pt x="725970" y="1985409"/>
                  </a:cubicBezTo>
                  <a:cubicBezTo>
                    <a:pt x="726447" y="1983790"/>
                    <a:pt x="726732" y="1982171"/>
                    <a:pt x="727018" y="1980456"/>
                  </a:cubicBezTo>
                  <a:close/>
                  <a:moveTo>
                    <a:pt x="736448" y="1906828"/>
                  </a:moveTo>
                  <a:cubicBezTo>
                    <a:pt x="736924" y="1908066"/>
                    <a:pt x="737210" y="1909400"/>
                    <a:pt x="737305" y="1910828"/>
                  </a:cubicBezTo>
                  <a:cubicBezTo>
                    <a:pt x="736829" y="1910733"/>
                    <a:pt x="736543" y="1910638"/>
                    <a:pt x="736067" y="1910543"/>
                  </a:cubicBezTo>
                  <a:cubicBezTo>
                    <a:pt x="736162" y="1909305"/>
                    <a:pt x="736257" y="1908066"/>
                    <a:pt x="736448" y="1906828"/>
                  </a:cubicBezTo>
                  <a:close/>
                  <a:moveTo>
                    <a:pt x="737210" y="1897017"/>
                  </a:moveTo>
                  <a:cubicBezTo>
                    <a:pt x="737305" y="1895589"/>
                    <a:pt x="737400" y="1894255"/>
                    <a:pt x="737496" y="1892922"/>
                  </a:cubicBezTo>
                  <a:cubicBezTo>
                    <a:pt x="738162" y="1892350"/>
                    <a:pt x="738734" y="1891588"/>
                    <a:pt x="738829" y="1890445"/>
                  </a:cubicBezTo>
                  <a:cubicBezTo>
                    <a:pt x="744544" y="1892445"/>
                    <a:pt x="741306" y="1895493"/>
                    <a:pt x="737210" y="1897017"/>
                  </a:cubicBezTo>
                  <a:close/>
                  <a:moveTo>
                    <a:pt x="743782" y="1845011"/>
                  </a:moveTo>
                  <a:cubicBezTo>
                    <a:pt x="743877" y="1845011"/>
                    <a:pt x="743877" y="1845106"/>
                    <a:pt x="743973" y="1845106"/>
                  </a:cubicBezTo>
                  <a:cubicBezTo>
                    <a:pt x="743877" y="1845106"/>
                    <a:pt x="743877" y="1845106"/>
                    <a:pt x="743782" y="1845201"/>
                  </a:cubicBezTo>
                  <a:cubicBezTo>
                    <a:pt x="743782" y="1845106"/>
                    <a:pt x="743782" y="1845106"/>
                    <a:pt x="743782" y="1845011"/>
                  </a:cubicBezTo>
                  <a:close/>
                  <a:moveTo>
                    <a:pt x="745116" y="1827866"/>
                  </a:moveTo>
                  <a:cubicBezTo>
                    <a:pt x="745116" y="1827770"/>
                    <a:pt x="745211" y="1827675"/>
                    <a:pt x="745211" y="1827580"/>
                  </a:cubicBezTo>
                  <a:cubicBezTo>
                    <a:pt x="745211" y="1827675"/>
                    <a:pt x="745211" y="1827675"/>
                    <a:pt x="745211" y="1827770"/>
                  </a:cubicBezTo>
                  <a:cubicBezTo>
                    <a:pt x="745211" y="1827866"/>
                    <a:pt x="745211" y="1827866"/>
                    <a:pt x="745116" y="1827866"/>
                  </a:cubicBezTo>
                  <a:close/>
                  <a:moveTo>
                    <a:pt x="720827" y="2007317"/>
                  </a:moveTo>
                  <a:cubicBezTo>
                    <a:pt x="724351" y="2007698"/>
                    <a:pt x="728542" y="2007602"/>
                    <a:pt x="726066" y="2012460"/>
                  </a:cubicBezTo>
                  <a:cubicBezTo>
                    <a:pt x="723684" y="2011889"/>
                    <a:pt x="721970" y="2011222"/>
                    <a:pt x="720446" y="2010460"/>
                  </a:cubicBezTo>
                  <a:cubicBezTo>
                    <a:pt x="720541" y="2009412"/>
                    <a:pt x="720636" y="2008269"/>
                    <a:pt x="720827" y="2007317"/>
                  </a:cubicBezTo>
                  <a:close/>
                  <a:moveTo>
                    <a:pt x="721779" y="2003411"/>
                  </a:moveTo>
                  <a:cubicBezTo>
                    <a:pt x="722160" y="2001983"/>
                    <a:pt x="722541" y="2000649"/>
                    <a:pt x="723018" y="1999030"/>
                  </a:cubicBezTo>
                  <a:cubicBezTo>
                    <a:pt x="726256" y="1998173"/>
                    <a:pt x="729209" y="1996744"/>
                    <a:pt x="731209" y="1993886"/>
                  </a:cubicBezTo>
                  <a:cubicBezTo>
                    <a:pt x="733876" y="1994934"/>
                    <a:pt x="735686" y="1996553"/>
                    <a:pt x="738353" y="1997601"/>
                  </a:cubicBezTo>
                  <a:cubicBezTo>
                    <a:pt x="731971" y="1995601"/>
                    <a:pt x="728256" y="2003507"/>
                    <a:pt x="721779" y="2003411"/>
                  </a:cubicBezTo>
                  <a:close/>
                  <a:moveTo>
                    <a:pt x="731876" y="1959311"/>
                  </a:moveTo>
                  <a:cubicBezTo>
                    <a:pt x="737781" y="1961406"/>
                    <a:pt x="743496" y="1963692"/>
                    <a:pt x="742068" y="1971122"/>
                  </a:cubicBezTo>
                  <a:cubicBezTo>
                    <a:pt x="737496" y="1967978"/>
                    <a:pt x="733781" y="1964264"/>
                    <a:pt x="731876" y="1959311"/>
                  </a:cubicBezTo>
                  <a:close/>
                  <a:moveTo>
                    <a:pt x="748449" y="1859584"/>
                  </a:moveTo>
                  <a:cubicBezTo>
                    <a:pt x="746068" y="1859584"/>
                    <a:pt x="744639" y="1859012"/>
                    <a:pt x="743877" y="1857869"/>
                  </a:cubicBezTo>
                  <a:cubicBezTo>
                    <a:pt x="743973" y="1856250"/>
                    <a:pt x="743973" y="1854631"/>
                    <a:pt x="743973" y="1853012"/>
                  </a:cubicBezTo>
                  <a:cubicBezTo>
                    <a:pt x="748259" y="1853107"/>
                    <a:pt x="749211" y="1855774"/>
                    <a:pt x="748449" y="1859584"/>
                  </a:cubicBezTo>
                  <a:close/>
                  <a:moveTo>
                    <a:pt x="752926" y="1758714"/>
                  </a:moveTo>
                  <a:cubicBezTo>
                    <a:pt x="753117" y="1757095"/>
                    <a:pt x="753212" y="1755571"/>
                    <a:pt x="753402" y="1753952"/>
                  </a:cubicBezTo>
                  <a:cubicBezTo>
                    <a:pt x="754831" y="1753571"/>
                    <a:pt x="756165" y="1753094"/>
                    <a:pt x="756355" y="1751380"/>
                  </a:cubicBezTo>
                  <a:cubicBezTo>
                    <a:pt x="759498" y="1752809"/>
                    <a:pt x="756736" y="1757666"/>
                    <a:pt x="752926" y="1758714"/>
                  </a:cubicBezTo>
                  <a:close/>
                  <a:moveTo>
                    <a:pt x="702348" y="2258301"/>
                  </a:moveTo>
                  <a:cubicBezTo>
                    <a:pt x="699872" y="2258110"/>
                    <a:pt x="697395" y="2257920"/>
                    <a:pt x="695014" y="2257729"/>
                  </a:cubicBezTo>
                  <a:cubicBezTo>
                    <a:pt x="694728" y="2252014"/>
                    <a:pt x="694728" y="2252014"/>
                    <a:pt x="688156" y="2250871"/>
                  </a:cubicBezTo>
                  <a:cubicBezTo>
                    <a:pt x="691680" y="2240203"/>
                    <a:pt x="702444" y="2252681"/>
                    <a:pt x="702348" y="2258301"/>
                  </a:cubicBezTo>
                  <a:close/>
                  <a:moveTo>
                    <a:pt x="703872" y="2137428"/>
                  </a:moveTo>
                  <a:cubicBezTo>
                    <a:pt x="704158" y="2133999"/>
                    <a:pt x="704444" y="2130761"/>
                    <a:pt x="704920" y="2127713"/>
                  </a:cubicBezTo>
                  <a:cubicBezTo>
                    <a:pt x="707206" y="2128951"/>
                    <a:pt x="709397" y="2132475"/>
                    <a:pt x="713588" y="2131332"/>
                  </a:cubicBezTo>
                  <a:cubicBezTo>
                    <a:pt x="711492" y="2135047"/>
                    <a:pt x="708063" y="2136952"/>
                    <a:pt x="703872" y="2137428"/>
                  </a:cubicBezTo>
                  <a:close/>
                  <a:moveTo>
                    <a:pt x="774357" y="2033415"/>
                  </a:moveTo>
                  <a:cubicBezTo>
                    <a:pt x="767690" y="2040940"/>
                    <a:pt x="785978" y="2034653"/>
                    <a:pt x="784549" y="2045226"/>
                  </a:cubicBezTo>
                  <a:cubicBezTo>
                    <a:pt x="776358" y="2048560"/>
                    <a:pt x="770643" y="2039130"/>
                    <a:pt x="764928" y="2035892"/>
                  </a:cubicBezTo>
                  <a:cubicBezTo>
                    <a:pt x="765404" y="2032463"/>
                    <a:pt x="769785" y="2032844"/>
                    <a:pt x="774357" y="2033415"/>
                  </a:cubicBezTo>
                  <a:close/>
                  <a:moveTo>
                    <a:pt x="774357" y="2008174"/>
                  </a:moveTo>
                  <a:cubicBezTo>
                    <a:pt x="771405" y="2011317"/>
                    <a:pt x="769976" y="2006745"/>
                    <a:pt x="765118" y="2009031"/>
                  </a:cubicBezTo>
                  <a:cubicBezTo>
                    <a:pt x="765594" y="2007222"/>
                    <a:pt x="764928" y="2006174"/>
                    <a:pt x="763499" y="2005793"/>
                  </a:cubicBezTo>
                  <a:cubicBezTo>
                    <a:pt x="768452" y="2005602"/>
                    <a:pt x="768166" y="2000268"/>
                    <a:pt x="773119" y="2000173"/>
                  </a:cubicBezTo>
                  <a:cubicBezTo>
                    <a:pt x="771786" y="2004173"/>
                    <a:pt x="770262" y="2005507"/>
                    <a:pt x="774357" y="2008174"/>
                  </a:cubicBezTo>
                  <a:close/>
                  <a:moveTo>
                    <a:pt x="769785" y="1995220"/>
                  </a:moveTo>
                  <a:cubicBezTo>
                    <a:pt x="765785" y="1995601"/>
                    <a:pt x="766452" y="1992744"/>
                    <a:pt x="766452" y="1990267"/>
                  </a:cubicBezTo>
                  <a:cubicBezTo>
                    <a:pt x="767499" y="1986552"/>
                    <a:pt x="757974" y="1990553"/>
                    <a:pt x="761308" y="1985123"/>
                  </a:cubicBezTo>
                  <a:cubicBezTo>
                    <a:pt x="770357" y="1986266"/>
                    <a:pt x="767118" y="1988648"/>
                    <a:pt x="767118" y="1980837"/>
                  </a:cubicBezTo>
                  <a:cubicBezTo>
                    <a:pt x="777024" y="1979504"/>
                    <a:pt x="772262" y="1988934"/>
                    <a:pt x="781406" y="1988172"/>
                  </a:cubicBezTo>
                  <a:cubicBezTo>
                    <a:pt x="778167" y="1994934"/>
                    <a:pt x="771881" y="1988648"/>
                    <a:pt x="769785" y="1995220"/>
                  </a:cubicBezTo>
                  <a:close/>
                  <a:moveTo>
                    <a:pt x="758832" y="1969217"/>
                  </a:moveTo>
                  <a:cubicBezTo>
                    <a:pt x="759784" y="1965026"/>
                    <a:pt x="763785" y="1964073"/>
                    <a:pt x="765023" y="1960263"/>
                  </a:cubicBezTo>
                  <a:cubicBezTo>
                    <a:pt x="772167" y="1962454"/>
                    <a:pt x="766547" y="1971598"/>
                    <a:pt x="758832" y="1969217"/>
                  </a:cubicBezTo>
                  <a:close/>
                  <a:moveTo>
                    <a:pt x="770643" y="1858060"/>
                  </a:moveTo>
                  <a:cubicBezTo>
                    <a:pt x="777882" y="1858727"/>
                    <a:pt x="774929" y="1866823"/>
                    <a:pt x="782930" y="1866918"/>
                  </a:cubicBezTo>
                  <a:cubicBezTo>
                    <a:pt x="780072" y="1868537"/>
                    <a:pt x="778072" y="1871109"/>
                    <a:pt x="773405" y="1870919"/>
                  </a:cubicBezTo>
                  <a:cubicBezTo>
                    <a:pt x="771119" y="1867680"/>
                    <a:pt x="772357" y="1861870"/>
                    <a:pt x="770643" y="1858060"/>
                  </a:cubicBezTo>
                  <a:close/>
                  <a:moveTo>
                    <a:pt x="767499" y="1826342"/>
                  </a:moveTo>
                  <a:cubicBezTo>
                    <a:pt x="773024" y="1827866"/>
                    <a:pt x="774262" y="1825294"/>
                    <a:pt x="778644" y="1825580"/>
                  </a:cubicBezTo>
                  <a:cubicBezTo>
                    <a:pt x="779977" y="1830342"/>
                    <a:pt x="779977" y="1830533"/>
                    <a:pt x="777977" y="1835010"/>
                  </a:cubicBezTo>
                  <a:cubicBezTo>
                    <a:pt x="775024" y="1828342"/>
                    <a:pt x="767976" y="1833581"/>
                    <a:pt x="767499" y="1826342"/>
                  </a:cubicBezTo>
                  <a:close/>
                  <a:moveTo>
                    <a:pt x="804361" y="1751761"/>
                  </a:moveTo>
                  <a:cubicBezTo>
                    <a:pt x="797313" y="1759381"/>
                    <a:pt x="810838" y="1756905"/>
                    <a:pt x="808933" y="1764715"/>
                  </a:cubicBezTo>
                  <a:cubicBezTo>
                    <a:pt x="797884" y="1766048"/>
                    <a:pt x="803790" y="1755952"/>
                    <a:pt x="796360" y="1760715"/>
                  </a:cubicBezTo>
                  <a:cubicBezTo>
                    <a:pt x="792455" y="1759857"/>
                    <a:pt x="799313" y="1756047"/>
                    <a:pt x="800456" y="1754714"/>
                  </a:cubicBezTo>
                  <a:cubicBezTo>
                    <a:pt x="800265" y="1751952"/>
                    <a:pt x="797598" y="1750904"/>
                    <a:pt x="793312" y="1750999"/>
                  </a:cubicBezTo>
                  <a:cubicBezTo>
                    <a:pt x="795217" y="1746618"/>
                    <a:pt x="791026" y="1746713"/>
                    <a:pt x="792074" y="1742998"/>
                  </a:cubicBezTo>
                  <a:cubicBezTo>
                    <a:pt x="795408" y="1742807"/>
                    <a:pt x="795693" y="1744808"/>
                    <a:pt x="793788" y="1744712"/>
                  </a:cubicBezTo>
                  <a:cubicBezTo>
                    <a:pt x="796360" y="1747761"/>
                    <a:pt x="801504" y="1748999"/>
                    <a:pt x="804361" y="1751761"/>
                  </a:cubicBezTo>
                  <a:close/>
                  <a:moveTo>
                    <a:pt x="812553" y="1766620"/>
                  </a:moveTo>
                  <a:cubicBezTo>
                    <a:pt x="812457" y="1768239"/>
                    <a:pt x="812267" y="1769763"/>
                    <a:pt x="812172" y="1771287"/>
                  </a:cubicBezTo>
                  <a:cubicBezTo>
                    <a:pt x="808266" y="1771668"/>
                    <a:pt x="807409" y="1769859"/>
                    <a:pt x="804933" y="1769192"/>
                  </a:cubicBezTo>
                  <a:cubicBezTo>
                    <a:pt x="805599" y="1766430"/>
                    <a:pt x="808362" y="1765858"/>
                    <a:pt x="812553" y="1766620"/>
                  </a:cubicBezTo>
                  <a:close/>
                  <a:moveTo>
                    <a:pt x="828555" y="1774049"/>
                  </a:moveTo>
                  <a:cubicBezTo>
                    <a:pt x="827126" y="1777288"/>
                    <a:pt x="817125" y="1774716"/>
                    <a:pt x="815696" y="1773097"/>
                  </a:cubicBezTo>
                  <a:cubicBezTo>
                    <a:pt x="815696" y="1769192"/>
                    <a:pt x="818934" y="1768430"/>
                    <a:pt x="819982" y="1765477"/>
                  </a:cubicBezTo>
                  <a:cubicBezTo>
                    <a:pt x="821411" y="1766430"/>
                    <a:pt x="822840" y="1767382"/>
                    <a:pt x="825411" y="1767477"/>
                  </a:cubicBezTo>
                  <a:cubicBezTo>
                    <a:pt x="825697" y="1770049"/>
                    <a:pt x="823506" y="1770049"/>
                    <a:pt x="823221" y="1772049"/>
                  </a:cubicBezTo>
                  <a:cubicBezTo>
                    <a:pt x="826173" y="1771954"/>
                    <a:pt x="826173" y="1773859"/>
                    <a:pt x="828555" y="1774049"/>
                  </a:cubicBezTo>
                  <a:close/>
                  <a:moveTo>
                    <a:pt x="815124" y="1755761"/>
                  </a:moveTo>
                  <a:cubicBezTo>
                    <a:pt x="821411" y="1755571"/>
                    <a:pt x="825507" y="1757000"/>
                    <a:pt x="823792" y="1762715"/>
                  </a:cubicBezTo>
                  <a:cubicBezTo>
                    <a:pt x="819601" y="1761381"/>
                    <a:pt x="815505" y="1759952"/>
                    <a:pt x="815124" y="1755761"/>
                  </a:cubicBezTo>
                  <a:close/>
                  <a:moveTo>
                    <a:pt x="810171" y="1797957"/>
                  </a:moveTo>
                  <a:cubicBezTo>
                    <a:pt x="811314" y="1795671"/>
                    <a:pt x="813219" y="1794147"/>
                    <a:pt x="814267" y="1791957"/>
                  </a:cubicBezTo>
                  <a:cubicBezTo>
                    <a:pt x="820458" y="1793195"/>
                    <a:pt x="817220" y="1800434"/>
                    <a:pt x="810171" y="1797957"/>
                  </a:cubicBezTo>
                  <a:close/>
                  <a:moveTo>
                    <a:pt x="839318" y="1803291"/>
                  </a:moveTo>
                  <a:cubicBezTo>
                    <a:pt x="830079" y="1796433"/>
                    <a:pt x="826745" y="1801291"/>
                    <a:pt x="819411" y="1798624"/>
                  </a:cubicBezTo>
                  <a:cubicBezTo>
                    <a:pt x="825126" y="1797100"/>
                    <a:pt x="825888" y="1795195"/>
                    <a:pt x="819887" y="1792337"/>
                  </a:cubicBezTo>
                  <a:cubicBezTo>
                    <a:pt x="818934" y="1790052"/>
                    <a:pt x="826269" y="1790337"/>
                    <a:pt x="827316" y="1792052"/>
                  </a:cubicBezTo>
                  <a:cubicBezTo>
                    <a:pt x="826745" y="1789099"/>
                    <a:pt x="821125" y="1780717"/>
                    <a:pt x="815029" y="1784146"/>
                  </a:cubicBezTo>
                  <a:cubicBezTo>
                    <a:pt x="817791" y="1776526"/>
                    <a:pt x="822554" y="1780050"/>
                    <a:pt x="830174" y="1778907"/>
                  </a:cubicBezTo>
                  <a:cubicBezTo>
                    <a:pt x="835222" y="1781955"/>
                    <a:pt x="829031" y="1785003"/>
                    <a:pt x="835222" y="1785575"/>
                  </a:cubicBezTo>
                  <a:cubicBezTo>
                    <a:pt x="836270" y="1791099"/>
                    <a:pt x="831984" y="1791385"/>
                    <a:pt x="832555" y="1796433"/>
                  </a:cubicBezTo>
                  <a:cubicBezTo>
                    <a:pt x="837984" y="1794528"/>
                    <a:pt x="836270" y="1785480"/>
                    <a:pt x="844366" y="1786241"/>
                  </a:cubicBezTo>
                  <a:cubicBezTo>
                    <a:pt x="842652" y="1790909"/>
                    <a:pt x="845795" y="1792147"/>
                    <a:pt x="845509" y="1795766"/>
                  </a:cubicBezTo>
                  <a:cubicBezTo>
                    <a:pt x="836270" y="1788051"/>
                    <a:pt x="842461" y="1800434"/>
                    <a:pt x="839318" y="1803291"/>
                  </a:cubicBezTo>
                  <a:close/>
                  <a:moveTo>
                    <a:pt x="837032" y="1784146"/>
                  </a:moveTo>
                  <a:cubicBezTo>
                    <a:pt x="837222" y="1782051"/>
                    <a:pt x="837318" y="1779955"/>
                    <a:pt x="837508" y="1777860"/>
                  </a:cubicBezTo>
                  <a:cubicBezTo>
                    <a:pt x="839985" y="1778050"/>
                    <a:pt x="842461" y="1778240"/>
                    <a:pt x="844842" y="1778431"/>
                  </a:cubicBezTo>
                  <a:cubicBezTo>
                    <a:pt x="844557" y="1775193"/>
                    <a:pt x="840175" y="1774907"/>
                    <a:pt x="837794" y="1773192"/>
                  </a:cubicBezTo>
                  <a:cubicBezTo>
                    <a:pt x="838556" y="1769573"/>
                    <a:pt x="845985" y="1772907"/>
                    <a:pt x="847033" y="1773859"/>
                  </a:cubicBezTo>
                  <a:cubicBezTo>
                    <a:pt x="847319" y="1780907"/>
                    <a:pt x="845128" y="1785480"/>
                    <a:pt x="837032" y="1784146"/>
                  </a:cubicBezTo>
                  <a:close/>
                  <a:moveTo>
                    <a:pt x="876656" y="1597932"/>
                  </a:moveTo>
                  <a:cubicBezTo>
                    <a:pt x="874846" y="1597837"/>
                    <a:pt x="875132" y="1599742"/>
                    <a:pt x="874560" y="1600885"/>
                  </a:cubicBezTo>
                  <a:cubicBezTo>
                    <a:pt x="871512" y="1600694"/>
                    <a:pt x="868464" y="1600409"/>
                    <a:pt x="865416" y="1600218"/>
                  </a:cubicBezTo>
                  <a:cubicBezTo>
                    <a:pt x="867798" y="1596027"/>
                    <a:pt x="875418" y="1593360"/>
                    <a:pt x="866083" y="1590789"/>
                  </a:cubicBezTo>
                  <a:cubicBezTo>
                    <a:pt x="869036" y="1588122"/>
                    <a:pt x="872274" y="1585740"/>
                    <a:pt x="875799" y="1583645"/>
                  </a:cubicBezTo>
                  <a:cubicBezTo>
                    <a:pt x="875799" y="1580597"/>
                    <a:pt x="868750" y="1585550"/>
                    <a:pt x="866750" y="1581359"/>
                  </a:cubicBezTo>
                  <a:cubicBezTo>
                    <a:pt x="866750" y="1576882"/>
                    <a:pt x="873132" y="1578787"/>
                    <a:pt x="871131" y="1572215"/>
                  </a:cubicBezTo>
                  <a:cubicBezTo>
                    <a:pt x="874275" y="1579549"/>
                    <a:pt x="877132" y="1573548"/>
                    <a:pt x="881895" y="1576120"/>
                  </a:cubicBezTo>
                  <a:cubicBezTo>
                    <a:pt x="882371" y="1578882"/>
                    <a:pt x="880275" y="1578977"/>
                    <a:pt x="877989" y="1578977"/>
                  </a:cubicBezTo>
                  <a:cubicBezTo>
                    <a:pt x="877132" y="1582597"/>
                    <a:pt x="883133" y="1581073"/>
                    <a:pt x="883133" y="1584121"/>
                  </a:cubicBezTo>
                  <a:cubicBezTo>
                    <a:pt x="894372" y="1575739"/>
                    <a:pt x="883704" y="1567262"/>
                    <a:pt x="883133" y="1558880"/>
                  </a:cubicBezTo>
                  <a:cubicBezTo>
                    <a:pt x="888943" y="1558499"/>
                    <a:pt x="886943" y="1564023"/>
                    <a:pt x="893896" y="1562785"/>
                  </a:cubicBezTo>
                  <a:cubicBezTo>
                    <a:pt x="893515" y="1573167"/>
                    <a:pt x="895325" y="1572786"/>
                    <a:pt x="896182" y="1581835"/>
                  </a:cubicBezTo>
                  <a:cubicBezTo>
                    <a:pt x="890086" y="1582311"/>
                    <a:pt x="888181" y="1582597"/>
                    <a:pt x="890277" y="1587740"/>
                  </a:cubicBezTo>
                  <a:cubicBezTo>
                    <a:pt x="885990" y="1587931"/>
                    <a:pt x="883228" y="1586978"/>
                    <a:pt x="881228" y="1585455"/>
                  </a:cubicBezTo>
                  <a:cubicBezTo>
                    <a:pt x="878656" y="1586883"/>
                    <a:pt x="877323" y="1589455"/>
                    <a:pt x="873608" y="1589645"/>
                  </a:cubicBezTo>
                  <a:cubicBezTo>
                    <a:pt x="871798" y="1594503"/>
                    <a:pt x="878370" y="1593170"/>
                    <a:pt x="876656" y="1597932"/>
                  </a:cubicBezTo>
                  <a:close/>
                  <a:moveTo>
                    <a:pt x="901135" y="1117206"/>
                  </a:moveTo>
                  <a:cubicBezTo>
                    <a:pt x="899421" y="1118253"/>
                    <a:pt x="896849" y="1118539"/>
                    <a:pt x="893706" y="1118253"/>
                  </a:cubicBezTo>
                  <a:cubicBezTo>
                    <a:pt x="893229" y="1113300"/>
                    <a:pt x="898944" y="1114443"/>
                    <a:pt x="899802" y="1110824"/>
                  </a:cubicBezTo>
                  <a:cubicBezTo>
                    <a:pt x="902469" y="1112348"/>
                    <a:pt x="899040" y="1113110"/>
                    <a:pt x="901135" y="1117206"/>
                  </a:cubicBezTo>
                  <a:close/>
                  <a:moveTo>
                    <a:pt x="895420" y="1518875"/>
                  </a:moveTo>
                  <a:cubicBezTo>
                    <a:pt x="891134" y="1518018"/>
                    <a:pt x="887610" y="1516684"/>
                    <a:pt x="886562" y="1513445"/>
                  </a:cubicBezTo>
                  <a:cubicBezTo>
                    <a:pt x="891896" y="1509064"/>
                    <a:pt x="889038" y="1505921"/>
                    <a:pt x="887610" y="1499348"/>
                  </a:cubicBezTo>
                  <a:cubicBezTo>
                    <a:pt x="893134" y="1501349"/>
                    <a:pt x="897135" y="1504206"/>
                    <a:pt x="903802" y="1505254"/>
                  </a:cubicBezTo>
                  <a:cubicBezTo>
                    <a:pt x="901802" y="1511350"/>
                    <a:pt x="890277" y="1510588"/>
                    <a:pt x="895420" y="1518875"/>
                  </a:cubicBezTo>
                  <a:close/>
                  <a:moveTo>
                    <a:pt x="882657" y="1541544"/>
                  </a:moveTo>
                  <a:cubicBezTo>
                    <a:pt x="881799" y="1544116"/>
                    <a:pt x="883895" y="1544592"/>
                    <a:pt x="886086" y="1544973"/>
                  </a:cubicBezTo>
                  <a:cubicBezTo>
                    <a:pt x="883895" y="1551355"/>
                    <a:pt x="875799" y="1541354"/>
                    <a:pt x="874751" y="1548878"/>
                  </a:cubicBezTo>
                  <a:cubicBezTo>
                    <a:pt x="867988" y="1547069"/>
                    <a:pt x="874465" y="1538687"/>
                    <a:pt x="882657" y="1541544"/>
                  </a:cubicBezTo>
                  <a:close/>
                  <a:moveTo>
                    <a:pt x="878656" y="1445056"/>
                  </a:moveTo>
                  <a:cubicBezTo>
                    <a:pt x="881799" y="1440484"/>
                    <a:pt x="886657" y="1446961"/>
                    <a:pt x="891515" y="1446009"/>
                  </a:cubicBezTo>
                  <a:cubicBezTo>
                    <a:pt x="889705" y="1451819"/>
                    <a:pt x="882561" y="1446390"/>
                    <a:pt x="878656" y="1445056"/>
                  </a:cubicBezTo>
                  <a:close/>
                  <a:moveTo>
                    <a:pt x="894753" y="1477822"/>
                  </a:moveTo>
                  <a:cubicBezTo>
                    <a:pt x="892944" y="1480013"/>
                    <a:pt x="892848" y="1483823"/>
                    <a:pt x="887038" y="1482013"/>
                  </a:cubicBezTo>
                  <a:cubicBezTo>
                    <a:pt x="883228" y="1476393"/>
                    <a:pt x="890086" y="1474107"/>
                    <a:pt x="894753" y="1477822"/>
                  </a:cubicBezTo>
                  <a:close/>
                  <a:moveTo>
                    <a:pt x="885895" y="1548116"/>
                  </a:moveTo>
                  <a:cubicBezTo>
                    <a:pt x="895134" y="1549450"/>
                    <a:pt x="887800" y="1551545"/>
                    <a:pt x="887133" y="1556022"/>
                  </a:cubicBezTo>
                  <a:cubicBezTo>
                    <a:pt x="882847" y="1555736"/>
                    <a:pt x="878561" y="1555356"/>
                    <a:pt x="874275" y="1555070"/>
                  </a:cubicBezTo>
                  <a:cubicBezTo>
                    <a:pt x="877418" y="1547831"/>
                    <a:pt x="889515" y="1557356"/>
                    <a:pt x="885895" y="1548116"/>
                  </a:cubicBezTo>
                  <a:close/>
                  <a:moveTo>
                    <a:pt x="893325" y="1496586"/>
                  </a:moveTo>
                  <a:cubicBezTo>
                    <a:pt x="893610" y="1491824"/>
                    <a:pt x="897611" y="1490776"/>
                    <a:pt x="899516" y="1487633"/>
                  </a:cubicBezTo>
                  <a:cubicBezTo>
                    <a:pt x="901516" y="1488204"/>
                    <a:pt x="900564" y="1490871"/>
                    <a:pt x="902945" y="1491062"/>
                  </a:cubicBezTo>
                  <a:cubicBezTo>
                    <a:pt x="902850" y="1496015"/>
                    <a:pt x="897897" y="1496110"/>
                    <a:pt x="893325" y="1496586"/>
                  </a:cubicBezTo>
                  <a:close/>
                  <a:moveTo>
                    <a:pt x="898754" y="1473345"/>
                  </a:moveTo>
                  <a:cubicBezTo>
                    <a:pt x="894087" y="1470869"/>
                    <a:pt x="892277" y="1466202"/>
                    <a:pt x="886467" y="1464582"/>
                  </a:cubicBezTo>
                  <a:cubicBezTo>
                    <a:pt x="890943" y="1456962"/>
                    <a:pt x="890658" y="1470297"/>
                    <a:pt x="901040" y="1467249"/>
                  </a:cubicBezTo>
                  <a:cubicBezTo>
                    <a:pt x="899516" y="1468583"/>
                    <a:pt x="898754" y="1470678"/>
                    <a:pt x="898754" y="1473345"/>
                  </a:cubicBezTo>
                  <a:close/>
                  <a:moveTo>
                    <a:pt x="885514" y="1377810"/>
                  </a:moveTo>
                  <a:cubicBezTo>
                    <a:pt x="888276" y="1380191"/>
                    <a:pt x="889610" y="1383715"/>
                    <a:pt x="896182" y="1383334"/>
                  </a:cubicBezTo>
                  <a:cubicBezTo>
                    <a:pt x="896563" y="1389716"/>
                    <a:pt x="877227" y="1382191"/>
                    <a:pt x="885514" y="1377810"/>
                  </a:cubicBezTo>
                  <a:close/>
                  <a:moveTo>
                    <a:pt x="889134" y="1403336"/>
                  </a:moveTo>
                  <a:cubicBezTo>
                    <a:pt x="888181" y="1406289"/>
                    <a:pt x="884943" y="1406956"/>
                    <a:pt x="884943" y="1410861"/>
                  </a:cubicBezTo>
                  <a:cubicBezTo>
                    <a:pt x="882561" y="1410099"/>
                    <a:pt x="882276" y="1407909"/>
                    <a:pt x="879704" y="1407337"/>
                  </a:cubicBezTo>
                  <a:cubicBezTo>
                    <a:pt x="881133" y="1404289"/>
                    <a:pt x="884847" y="1403527"/>
                    <a:pt x="889134" y="1403336"/>
                  </a:cubicBezTo>
                  <a:close/>
                  <a:moveTo>
                    <a:pt x="814172" y="2616631"/>
                  </a:moveTo>
                  <a:cubicBezTo>
                    <a:pt x="819696" y="2615964"/>
                    <a:pt x="812648" y="2613107"/>
                    <a:pt x="814648" y="2610345"/>
                  </a:cubicBezTo>
                  <a:cubicBezTo>
                    <a:pt x="818077" y="2607678"/>
                    <a:pt x="820173" y="2612916"/>
                    <a:pt x="822173" y="2607773"/>
                  </a:cubicBezTo>
                  <a:cubicBezTo>
                    <a:pt x="825792" y="2609202"/>
                    <a:pt x="829698" y="2617964"/>
                    <a:pt x="832746" y="2614821"/>
                  </a:cubicBezTo>
                  <a:cubicBezTo>
                    <a:pt x="833698" y="2618155"/>
                    <a:pt x="827507" y="2623394"/>
                    <a:pt x="828078" y="2628633"/>
                  </a:cubicBezTo>
                  <a:cubicBezTo>
                    <a:pt x="825126" y="2625299"/>
                    <a:pt x="819411" y="2616345"/>
                    <a:pt x="811981" y="2621108"/>
                  </a:cubicBezTo>
                  <a:cubicBezTo>
                    <a:pt x="808838" y="2619488"/>
                    <a:pt x="809409" y="2615107"/>
                    <a:pt x="805123" y="2614345"/>
                  </a:cubicBezTo>
                  <a:cubicBezTo>
                    <a:pt x="805028" y="2611773"/>
                    <a:pt x="817315" y="2612059"/>
                    <a:pt x="814172" y="2616631"/>
                  </a:cubicBezTo>
                  <a:close/>
                  <a:moveTo>
                    <a:pt x="973049" y="1042148"/>
                  </a:moveTo>
                  <a:cubicBezTo>
                    <a:pt x="964000" y="1040243"/>
                    <a:pt x="970763" y="1034243"/>
                    <a:pt x="973811" y="1031195"/>
                  </a:cubicBezTo>
                  <a:cubicBezTo>
                    <a:pt x="978288" y="1033004"/>
                    <a:pt x="970953" y="1037005"/>
                    <a:pt x="973049" y="1042148"/>
                  </a:cubicBezTo>
                  <a:close/>
                  <a:moveTo>
                    <a:pt x="970382" y="1054531"/>
                  </a:moveTo>
                  <a:cubicBezTo>
                    <a:pt x="964286" y="1058055"/>
                    <a:pt x="960000" y="1063294"/>
                    <a:pt x="951237" y="1064151"/>
                  </a:cubicBezTo>
                  <a:cubicBezTo>
                    <a:pt x="957237" y="1060532"/>
                    <a:pt x="960190" y="1049102"/>
                    <a:pt x="970382" y="1054531"/>
                  </a:cubicBezTo>
                  <a:close/>
                  <a:moveTo>
                    <a:pt x="952380" y="1097394"/>
                  </a:moveTo>
                  <a:cubicBezTo>
                    <a:pt x="968382" y="1096822"/>
                    <a:pt x="966000" y="1119682"/>
                    <a:pt x="954761" y="1114919"/>
                  </a:cubicBezTo>
                  <a:cubicBezTo>
                    <a:pt x="957618" y="1105966"/>
                    <a:pt x="957809" y="1104156"/>
                    <a:pt x="952380" y="1097394"/>
                  </a:cubicBezTo>
                  <a:close/>
                  <a:moveTo>
                    <a:pt x="956666" y="1089773"/>
                  </a:moveTo>
                  <a:cubicBezTo>
                    <a:pt x="961047" y="1087964"/>
                    <a:pt x="960190" y="1080915"/>
                    <a:pt x="963143" y="1077677"/>
                  </a:cubicBezTo>
                  <a:cubicBezTo>
                    <a:pt x="970001" y="1080153"/>
                    <a:pt x="962381" y="1084059"/>
                    <a:pt x="965905" y="1088916"/>
                  </a:cubicBezTo>
                  <a:cubicBezTo>
                    <a:pt x="963714" y="1090059"/>
                    <a:pt x="960857" y="1090631"/>
                    <a:pt x="956666" y="1089773"/>
                  </a:cubicBezTo>
                  <a:close/>
                  <a:moveTo>
                    <a:pt x="951808" y="1130445"/>
                  </a:moveTo>
                  <a:cubicBezTo>
                    <a:pt x="957142" y="1132160"/>
                    <a:pt x="947331" y="1132446"/>
                    <a:pt x="949522" y="1136541"/>
                  </a:cubicBezTo>
                  <a:cubicBezTo>
                    <a:pt x="948284" y="1136446"/>
                    <a:pt x="947046" y="1136351"/>
                    <a:pt x="945903" y="1136256"/>
                  </a:cubicBezTo>
                  <a:cubicBezTo>
                    <a:pt x="945045" y="1134922"/>
                    <a:pt x="944188" y="1133588"/>
                    <a:pt x="944379" y="1131398"/>
                  </a:cubicBezTo>
                  <a:cubicBezTo>
                    <a:pt x="947236" y="1131493"/>
                    <a:pt x="951237" y="1132731"/>
                    <a:pt x="951808" y="1130445"/>
                  </a:cubicBezTo>
                  <a:close/>
                  <a:moveTo>
                    <a:pt x="943426" y="1243412"/>
                  </a:moveTo>
                  <a:cubicBezTo>
                    <a:pt x="944188" y="1246936"/>
                    <a:pt x="939711" y="1245317"/>
                    <a:pt x="939426" y="1247793"/>
                  </a:cubicBezTo>
                  <a:cubicBezTo>
                    <a:pt x="935139" y="1246460"/>
                    <a:pt x="931044" y="1245031"/>
                    <a:pt x="930663" y="1240840"/>
                  </a:cubicBezTo>
                  <a:cubicBezTo>
                    <a:pt x="937711" y="1242936"/>
                    <a:pt x="938378" y="1240554"/>
                    <a:pt x="943426" y="1243412"/>
                  </a:cubicBezTo>
                  <a:close/>
                  <a:moveTo>
                    <a:pt x="947522" y="1163211"/>
                  </a:moveTo>
                  <a:cubicBezTo>
                    <a:pt x="945712" y="1168926"/>
                    <a:pt x="934282" y="1164164"/>
                    <a:pt x="936854" y="1157687"/>
                  </a:cubicBezTo>
                  <a:cubicBezTo>
                    <a:pt x="940664" y="1159401"/>
                    <a:pt x="941902" y="1162830"/>
                    <a:pt x="947522" y="1163211"/>
                  </a:cubicBezTo>
                  <a:close/>
                  <a:moveTo>
                    <a:pt x="928186" y="1275320"/>
                  </a:moveTo>
                  <a:cubicBezTo>
                    <a:pt x="929710" y="1274559"/>
                    <a:pt x="931329" y="1273892"/>
                    <a:pt x="933806" y="1274177"/>
                  </a:cubicBezTo>
                  <a:cubicBezTo>
                    <a:pt x="933520" y="1277321"/>
                    <a:pt x="933330" y="1280464"/>
                    <a:pt x="933139" y="1283607"/>
                  </a:cubicBezTo>
                  <a:cubicBezTo>
                    <a:pt x="929043" y="1280655"/>
                    <a:pt x="925424" y="1277416"/>
                    <a:pt x="924757" y="1271987"/>
                  </a:cubicBezTo>
                  <a:cubicBezTo>
                    <a:pt x="926662" y="1272463"/>
                    <a:pt x="925805" y="1275130"/>
                    <a:pt x="928186" y="1275320"/>
                  </a:cubicBezTo>
                  <a:close/>
                  <a:moveTo>
                    <a:pt x="941045" y="1251032"/>
                  </a:moveTo>
                  <a:cubicBezTo>
                    <a:pt x="940569" y="1255032"/>
                    <a:pt x="940092" y="1259033"/>
                    <a:pt x="934949" y="1258461"/>
                  </a:cubicBezTo>
                  <a:cubicBezTo>
                    <a:pt x="934949" y="1253985"/>
                    <a:pt x="935330" y="1249889"/>
                    <a:pt x="941045" y="1251032"/>
                  </a:cubicBezTo>
                  <a:close/>
                  <a:moveTo>
                    <a:pt x="936568" y="1361045"/>
                  </a:moveTo>
                  <a:cubicBezTo>
                    <a:pt x="931615" y="1360569"/>
                    <a:pt x="932758" y="1363427"/>
                    <a:pt x="929234" y="1360474"/>
                  </a:cubicBezTo>
                  <a:cubicBezTo>
                    <a:pt x="928281" y="1354378"/>
                    <a:pt x="938473" y="1355140"/>
                    <a:pt x="936568" y="1361045"/>
                  </a:cubicBezTo>
                  <a:close/>
                  <a:moveTo>
                    <a:pt x="862559" y="2511380"/>
                  </a:moveTo>
                  <a:cubicBezTo>
                    <a:pt x="856368" y="2510999"/>
                    <a:pt x="848271" y="2501569"/>
                    <a:pt x="852939" y="2491758"/>
                  </a:cubicBezTo>
                  <a:cubicBezTo>
                    <a:pt x="855320" y="2500236"/>
                    <a:pt x="858273" y="2502426"/>
                    <a:pt x="862559" y="2511380"/>
                  </a:cubicBezTo>
                  <a:close/>
                  <a:moveTo>
                    <a:pt x="858749" y="2463755"/>
                  </a:moveTo>
                  <a:cubicBezTo>
                    <a:pt x="861130" y="2466993"/>
                    <a:pt x="862464" y="2470899"/>
                    <a:pt x="863416" y="2475185"/>
                  </a:cubicBezTo>
                  <a:cubicBezTo>
                    <a:pt x="861892" y="2473851"/>
                    <a:pt x="859416" y="2473185"/>
                    <a:pt x="856177" y="2473089"/>
                  </a:cubicBezTo>
                  <a:cubicBezTo>
                    <a:pt x="856177" y="2469184"/>
                    <a:pt x="856463" y="2465469"/>
                    <a:pt x="858749" y="2463755"/>
                  </a:cubicBezTo>
                  <a:close/>
                  <a:moveTo>
                    <a:pt x="866655" y="2555862"/>
                  </a:moveTo>
                  <a:cubicBezTo>
                    <a:pt x="860940" y="2556624"/>
                    <a:pt x="863416" y="2551289"/>
                    <a:pt x="857701" y="2552052"/>
                  </a:cubicBezTo>
                  <a:cubicBezTo>
                    <a:pt x="861321" y="2545955"/>
                    <a:pt x="855606" y="2541098"/>
                    <a:pt x="864178" y="2539955"/>
                  </a:cubicBezTo>
                  <a:cubicBezTo>
                    <a:pt x="861892" y="2547289"/>
                    <a:pt x="871798" y="2550909"/>
                    <a:pt x="866655" y="2555862"/>
                  </a:cubicBezTo>
                  <a:close/>
                  <a:moveTo>
                    <a:pt x="847128" y="2544908"/>
                  </a:moveTo>
                  <a:cubicBezTo>
                    <a:pt x="843033" y="2543384"/>
                    <a:pt x="846081" y="2535002"/>
                    <a:pt x="851415" y="2537288"/>
                  </a:cubicBezTo>
                  <a:cubicBezTo>
                    <a:pt x="849129" y="2542812"/>
                    <a:pt x="860749" y="2551004"/>
                    <a:pt x="850272" y="2553004"/>
                  </a:cubicBezTo>
                  <a:cubicBezTo>
                    <a:pt x="853605" y="2550051"/>
                    <a:pt x="850081" y="2542050"/>
                    <a:pt x="847128" y="2544908"/>
                  </a:cubicBezTo>
                  <a:close/>
                  <a:moveTo>
                    <a:pt x="853605" y="2532811"/>
                  </a:moveTo>
                  <a:cubicBezTo>
                    <a:pt x="846843" y="2532335"/>
                    <a:pt x="851986" y="2523096"/>
                    <a:pt x="843128" y="2524143"/>
                  </a:cubicBezTo>
                  <a:cubicBezTo>
                    <a:pt x="846843" y="2521381"/>
                    <a:pt x="843604" y="2520143"/>
                    <a:pt x="843699" y="2516238"/>
                  </a:cubicBezTo>
                  <a:cubicBezTo>
                    <a:pt x="850938" y="2516428"/>
                    <a:pt x="850653" y="2522048"/>
                    <a:pt x="857987" y="2522048"/>
                  </a:cubicBezTo>
                  <a:cubicBezTo>
                    <a:pt x="857892" y="2527001"/>
                    <a:pt x="855320" y="2529382"/>
                    <a:pt x="853605" y="2532811"/>
                  </a:cubicBezTo>
                  <a:close/>
                  <a:moveTo>
                    <a:pt x="849224" y="2467851"/>
                  </a:moveTo>
                  <a:cubicBezTo>
                    <a:pt x="841890" y="2468232"/>
                    <a:pt x="847700" y="2459088"/>
                    <a:pt x="846462" y="2454992"/>
                  </a:cubicBezTo>
                  <a:cubicBezTo>
                    <a:pt x="847795" y="2458992"/>
                    <a:pt x="852081" y="2465184"/>
                    <a:pt x="849224" y="2467851"/>
                  </a:cubicBezTo>
                  <a:close/>
                  <a:moveTo>
                    <a:pt x="919423" y="1392954"/>
                  </a:moveTo>
                  <a:cubicBezTo>
                    <a:pt x="913708" y="1392097"/>
                    <a:pt x="923709" y="1397812"/>
                    <a:pt x="917232" y="1397526"/>
                  </a:cubicBezTo>
                  <a:cubicBezTo>
                    <a:pt x="909803" y="1398574"/>
                    <a:pt x="917137" y="1388763"/>
                    <a:pt x="910470" y="1389144"/>
                  </a:cubicBezTo>
                  <a:cubicBezTo>
                    <a:pt x="913899" y="1385334"/>
                    <a:pt x="923424" y="1389430"/>
                    <a:pt x="925043" y="1391811"/>
                  </a:cubicBezTo>
                  <a:cubicBezTo>
                    <a:pt x="924662" y="1393621"/>
                    <a:pt x="921614" y="1392859"/>
                    <a:pt x="919423" y="1392954"/>
                  </a:cubicBezTo>
                  <a:close/>
                  <a:moveTo>
                    <a:pt x="919995" y="1435531"/>
                  </a:moveTo>
                  <a:cubicBezTo>
                    <a:pt x="915899" y="1436484"/>
                    <a:pt x="915518" y="1441151"/>
                    <a:pt x="910374" y="1441056"/>
                  </a:cubicBezTo>
                  <a:cubicBezTo>
                    <a:pt x="912089" y="1436293"/>
                    <a:pt x="905517" y="1437722"/>
                    <a:pt x="907231" y="1432959"/>
                  </a:cubicBezTo>
                  <a:cubicBezTo>
                    <a:pt x="913803" y="1432293"/>
                    <a:pt x="914184" y="1435912"/>
                    <a:pt x="919995" y="1435531"/>
                  </a:cubicBezTo>
                  <a:close/>
                  <a:moveTo>
                    <a:pt x="835508" y="2553576"/>
                  </a:moveTo>
                  <a:cubicBezTo>
                    <a:pt x="830650" y="2553671"/>
                    <a:pt x="829602" y="2551004"/>
                    <a:pt x="830460" y="2546908"/>
                  </a:cubicBezTo>
                  <a:cubicBezTo>
                    <a:pt x="835317" y="2546718"/>
                    <a:pt x="836270" y="2549480"/>
                    <a:pt x="835508" y="2553576"/>
                  </a:cubicBezTo>
                  <a:close/>
                  <a:moveTo>
                    <a:pt x="819887" y="2639110"/>
                  </a:moveTo>
                  <a:cubicBezTo>
                    <a:pt x="817315" y="2637014"/>
                    <a:pt x="811791" y="2637110"/>
                    <a:pt x="813029" y="2632347"/>
                  </a:cubicBezTo>
                  <a:cubicBezTo>
                    <a:pt x="816744" y="2629680"/>
                    <a:pt x="817601" y="2632443"/>
                    <a:pt x="822173" y="2633014"/>
                  </a:cubicBezTo>
                  <a:cubicBezTo>
                    <a:pt x="822459" y="2634347"/>
                    <a:pt x="821316" y="2634443"/>
                    <a:pt x="820173" y="2634443"/>
                  </a:cubicBezTo>
                  <a:cubicBezTo>
                    <a:pt x="817506" y="2634824"/>
                    <a:pt x="820839" y="2636443"/>
                    <a:pt x="819887" y="2639110"/>
                  </a:cubicBezTo>
                  <a:close/>
                  <a:moveTo>
                    <a:pt x="808457" y="2644539"/>
                  </a:moveTo>
                  <a:cubicBezTo>
                    <a:pt x="808171" y="2648254"/>
                    <a:pt x="807885" y="2651874"/>
                    <a:pt x="807695" y="2655493"/>
                  </a:cubicBezTo>
                  <a:cubicBezTo>
                    <a:pt x="806457" y="2655398"/>
                    <a:pt x="805218" y="2655303"/>
                    <a:pt x="803980" y="2655207"/>
                  </a:cubicBezTo>
                  <a:cubicBezTo>
                    <a:pt x="804266" y="2651588"/>
                    <a:pt x="804552" y="2647873"/>
                    <a:pt x="804742" y="2644254"/>
                  </a:cubicBezTo>
                  <a:cubicBezTo>
                    <a:pt x="805980" y="2644349"/>
                    <a:pt x="807219" y="2644444"/>
                    <a:pt x="808457" y="2644539"/>
                  </a:cubicBezTo>
                  <a:close/>
                  <a:moveTo>
                    <a:pt x="805695" y="2631776"/>
                  </a:moveTo>
                  <a:cubicBezTo>
                    <a:pt x="801599" y="2629299"/>
                    <a:pt x="801980" y="2623584"/>
                    <a:pt x="797217" y="2621679"/>
                  </a:cubicBezTo>
                  <a:cubicBezTo>
                    <a:pt x="799789" y="2619393"/>
                    <a:pt x="808647" y="2625013"/>
                    <a:pt x="805695" y="2631776"/>
                  </a:cubicBezTo>
                  <a:close/>
                  <a:moveTo>
                    <a:pt x="787788" y="2674543"/>
                  </a:moveTo>
                  <a:cubicBezTo>
                    <a:pt x="793503" y="2673781"/>
                    <a:pt x="793026" y="2677686"/>
                    <a:pt x="798741" y="2676924"/>
                  </a:cubicBezTo>
                  <a:cubicBezTo>
                    <a:pt x="797408" y="2678067"/>
                    <a:pt x="795598" y="2681020"/>
                    <a:pt x="798360" y="2681687"/>
                  </a:cubicBezTo>
                  <a:cubicBezTo>
                    <a:pt x="798360" y="2685116"/>
                    <a:pt x="791788" y="2681877"/>
                    <a:pt x="789026" y="2682544"/>
                  </a:cubicBezTo>
                  <a:cubicBezTo>
                    <a:pt x="789978" y="2678829"/>
                    <a:pt x="785883" y="2678829"/>
                    <a:pt x="787788" y="2674543"/>
                  </a:cubicBezTo>
                  <a:close/>
                  <a:moveTo>
                    <a:pt x="805790" y="2704261"/>
                  </a:moveTo>
                  <a:cubicBezTo>
                    <a:pt x="809124" y="2699594"/>
                    <a:pt x="811410" y="2707976"/>
                    <a:pt x="814743" y="2708071"/>
                  </a:cubicBezTo>
                  <a:cubicBezTo>
                    <a:pt x="810648" y="2712548"/>
                    <a:pt x="809124" y="2715977"/>
                    <a:pt x="808362" y="2720168"/>
                  </a:cubicBezTo>
                  <a:cubicBezTo>
                    <a:pt x="802551" y="2720549"/>
                    <a:pt x="808266" y="2712357"/>
                    <a:pt x="801504" y="2713310"/>
                  </a:cubicBezTo>
                  <a:cubicBezTo>
                    <a:pt x="803790" y="2712262"/>
                    <a:pt x="814553" y="2705690"/>
                    <a:pt x="805790" y="2704261"/>
                  </a:cubicBezTo>
                  <a:close/>
                  <a:moveTo>
                    <a:pt x="807790" y="2728074"/>
                  </a:moveTo>
                  <a:cubicBezTo>
                    <a:pt x="809219" y="2728931"/>
                    <a:pt x="810648" y="2729883"/>
                    <a:pt x="813219" y="2729979"/>
                  </a:cubicBezTo>
                  <a:cubicBezTo>
                    <a:pt x="813600" y="2735408"/>
                    <a:pt x="811981" y="2738837"/>
                    <a:pt x="805314" y="2737313"/>
                  </a:cubicBezTo>
                  <a:cubicBezTo>
                    <a:pt x="805504" y="2733598"/>
                    <a:pt x="808743" y="2732931"/>
                    <a:pt x="807790" y="2728074"/>
                  </a:cubicBezTo>
                  <a:close/>
                  <a:moveTo>
                    <a:pt x="802742" y="2696165"/>
                  </a:moveTo>
                  <a:cubicBezTo>
                    <a:pt x="800361" y="2691593"/>
                    <a:pt x="804647" y="2689402"/>
                    <a:pt x="805504" y="2683782"/>
                  </a:cubicBezTo>
                  <a:cubicBezTo>
                    <a:pt x="811410" y="2683878"/>
                    <a:pt x="813219" y="2687021"/>
                    <a:pt x="814172" y="2690736"/>
                  </a:cubicBezTo>
                  <a:cubicBezTo>
                    <a:pt x="810267" y="2691117"/>
                    <a:pt x="809409" y="2689307"/>
                    <a:pt x="806933" y="2688640"/>
                  </a:cubicBezTo>
                  <a:cubicBezTo>
                    <a:pt x="806266" y="2691212"/>
                    <a:pt x="808457" y="2691497"/>
                    <a:pt x="808457" y="2693498"/>
                  </a:cubicBezTo>
                  <a:cubicBezTo>
                    <a:pt x="811886" y="2693498"/>
                    <a:pt x="814648" y="2692926"/>
                    <a:pt x="815982" y="2690926"/>
                  </a:cubicBezTo>
                  <a:cubicBezTo>
                    <a:pt x="819506" y="2699784"/>
                    <a:pt x="804171" y="2691974"/>
                    <a:pt x="802742" y="2696165"/>
                  </a:cubicBezTo>
                  <a:close/>
                  <a:moveTo>
                    <a:pt x="847224" y="2693117"/>
                  </a:moveTo>
                  <a:cubicBezTo>
                    <a:pt x="841223" y="2694069"/>
                    <a:pt x="843795" y="2688735"/>
                    <a:pt x="840270" y="2687878"/>
                  </a:cubicBezTo>
                  <a:cubicBezTo>
                    <a:pt x="838746" y="2687497"/>
                    <a:pt x="838461" y="2688354"/>
                    <a:pt x="838270" y="2689307"/>
                  </a:cubicBezTo>
                  <a:cubicBezTo>
                    <a:pt x="832746" y="2685306"/>
                    <a:pt x="852558" y="2684639"/>
                    <a:pt x="847224" y="2693117"/>
                  </a:cubicBezTo>
                  <a:close/>
                  <a:moveTo>
                    <a:pt x="914184" y="2710738"/>
                  </a:moveTo>
                  <a:cubicBezTo>
                    <a:pt x="914089" y="2712262"/>
                    <a:pt x="913994" y="2713881"/>
                    <a:pt x="913803" y="2715501"/>
                  </a:cubicBezTo>
                  <a:cubicBezTo>
                    <a:pt x="909136" y="2714929"/>
                    <a:pt x="906850" y="2712643"/>
                    <a:pt x="906945" y="2708643"/>
                  </a:cubicBezTo>
                  <a:cubicBezTo>
                    <a:pt x="910279" y="2708643"/>
                    <a:pt x="910755" y="2710833"/>
                    <a:pt x="914184" y="2710738"/>
                  </a:cubicBezTo>
                  <a:close/>
                  <a:moveTo>
                    <a:pt x="913422" y="2696451"/>
                  </a:moveTo>
                  <a:cubicBezTo>
                    <a:pt x="918185" y="2695593"/>
                    <a:pt x="921423" y="2703213"/>
                    <a:pt x="924376" y="2698832"/>
                  </a:cubicBezTo>
                  <a:cubicBezTo>
                    <a:pt x="927043" y="2700356"/>
                    <a:pt x="927996" y="2703118"/>
                    <a:pt x="927424" y="2706928"/>
                  </a:cubicBezTo>
                  <a:cubicBezTo>
                    <a:pt x="920376" y="2705213"/>
                    <a:pt x="915327" y="2701975"/>
                    <a:pt x="913422" y="2696451"/>
                  </a:cubicBezTo>
                  <a:close/>
                  <a:moveTo>
                    <a:pt x="924567" y="2620060"/>
                  </a:moveTo>
                  <a:cubicBezTo>
                    <a:pt x="933044" y="2618250"/>
                    <a:pt x="933711" y="2629680"/>
                    <a:pt x="937330" y="2622632"/>
                  </a:cubicBezTo>
                  <a:cubicBezTo>
                    <a:pt x="939997" y="2624251"/>
                    <a:pt x="932377" y="2629966"/>
                    <a:pt x="927615" y="2629776"/>
                  </a:cubicBezTo>
                  <a:cubicBezTo>
                    <a:pt x="929996" y="2623965"/>
                    <a:pt x="923424" y="2624918"/>
                    <a:pt x="924567" y="2620060"/>
                  </a:cubicBezTo>
                  <a:close/>
                  <a:moveTo>
                    <a:pt x="941426" y="2641777"/>
                  </a:moveTo>
                  <a:cubicBezTo>
                    <a:pt x="941712" y="2643111"/>
                    <a:pt x="940569" y="2643206"/>
                    <a:pt x="939426" y="2643206"/>
                  </a:cubicBezTo>
                  <a:cubicBezTo>
                    <a:pt x="939330" y="2644254"/>
                    <a:pt x="939235" y="2645301"/>
                    <a:pt x="939140" y="2646349"/>
                  </a:cubicBezTo>
                  <a:cubicBezTo>
                    <a:pt x="923328" y="2642634"/>
                    <a:pt x="934092" y="2629013"/>
                    <a:pt x="940759" y="2624442"/>
                  </a:cubicBezTo>
                  <a:cubicBezTo>
                    <a:pt x="941331" y="2628347"/>
                    <a:pt x="939045" y="2636443"/>
                    <a:pt x="932472" y="2636443"/>
                  </a:cubicBezTo>
                  <a:cubicBezTo>
                    <a:pt x="932091" y="2640729"/>
                    <a:pt x="936759" y="2641205"/>
                    <a:pt x="941426" y="2641777"/>
                  </a:cubicBezTo>
                  <a:close/>
                  <a:moveTo>
                    <a:pt x="932568" y="2686830"/>
                  </a:moveTo>
                  <a:cubicBezTo>
                    <a:pt x="932472" y="2688450"/>
                    <a:pt x="932282" y="2689974"/>
                    <a:pt x="932187" y="2691593"/>
                  </a:cubicBezTo>
                  <a:cubicBezTo>
                    <a:pt x="927424" y="2691688"/>
                    <a:pt x="924281" y="2690450"/>
                    <a:pt x="925233" y="2686354"/>
                  </a:cubicBezTo>
                  <a:cubicBezTo>
                    <a:pt x="927710" y="2686449"/>
                    <a:pt x="930186" y="2686640"/>
                    <a:pt x="932568" y="2686830"/>
                  </a:cubicBezTo>
                  <a:close/>
                  <a:moveTo>
                    <a:pt x="926186" y="2673781"/>
                  </a:moveTo>
                  <a:cubicBezTo>
                    <a:pt x="922185" y="2669304"/>
                    <a:pt x="915708" y="2666637"/>
                    <a:pt x="916185" y="2658827"/>
                  </a:cubicBezTo>
                  <a:cubicBezTo>
                    <a:pt x="922566" y="2661589"/>
                    <a:pt x="926662" y="2665971"/>
                    <a:pt x="926186" y="2673781"/>
                  </a:cubicBezTo>
                  <a:close/>
                  <a:moveTo>
                    <a:pt x="928281" y="2719692"/>
                  </a:moveTo>
                  <a:cubicBezTo>
                    <a:pt x="922662" y="2719882"/>
                    <a:pt x="924852" y="2714262"/>
                    <a:pt x="923424" y="2711405"/>
                  </a:cubicBezTo>
                  <a:cubicBezTo>
                    <a:pt x="928567" y="2711595"/>
                    <a:pt x="928377" y="2715596"/>
                    <a:pt x="928281" y="2719692"/>
                  </a:cubicBezTo>
                  <a:close/>
                  <a:moveTo>
                    <a:pt x="929901" y="2722930"/>
                  </a:moveTo>
                  <a:cubicBezTo>
                    <a:pt x="932472" y="2726645"/>
                    <a:pt x="930663" y="2730264"/>
                    <a:pt x="929139" y="2733884"/>
                  </a:cubicBezTo>
                  <a:cubicBezTo>
                    <a:pt x="925233" y="2732646"/>
                    <a:pt x="928091" y="2724073"/>
                    <a:pt x="929901" y="2722930"/>
                  </a:cubicBezTo>
                  <a:close/>
                  <a:moveTo>
                    <a:pt x="928853" y="2737027"/>
                  </a:moveTo>
                  <a:cubicBezTo>
                    <a:pt x="930948" y="2739885"/>
                    <a:pt x="934758" y="2741599"/>
                    <a:pt x="933615" y="2746838"/>
                  </a:cubicBezTo>
                  <a:cubicBezTo>
                    <a:pt x="932187" y="2745885"/>
                    <a:pt x="930758" y="2744933"/>
                    <a:pt x="928186" y="2744838"/>
                  </a:cubicBezTo>
                  <a:cubicBezTo>
                    <a:pt x="928472" y="2742266"/>
                    <a:pt x="928662" y="2739599"/>
                    <a:pt x="928853" y="2737027"/>
                  </a:cubicBezTo>
                  <a:close/>
                  <a:moveTo>
                    <a:pt x="932663" y="2735694"/>
                  </a:moveTo>
                  <a:cubicBezTo>
                    <a:pt x="932663" y="2731788"/>
                    <a:pt x="935901" y="2731026"/>
                    <a:pt x="936949" y="2728074"/>
                  </a:cubicBezTo>
                  <a:cubicBezTo>
                    <a:pt x="941045" y="2729693"/>
                    <a:pt x="937997" y="2737979"/>
                    <a:pt x="932663" y="2735694"/>
                  </a:cubicBezTo>
                  <a:close/>
                  <a:moveTo>
                    <a:pt x="934187" y="2690069"/>
                  </a:moveTo>
                  <a:cubicBezTo>
                    <a:pt x="941426" y="2689688"/>
                    <a:pt x="938378" y="2696832"/>
                    <a:pt x="942855" y="2698546"/>
                  </a:cubicBezTo>
                  <a:cubicBezTo>
                    <a:pt x="941616" y="2700356"/>
                    <a:pt x="932758" y="2695212"/>
                    <a:pt x="934187" y="2690069"/>
                  </a:cubicBezTo>
                  <a:close/>
                  <a:moveTo>
                    <a:pt x="973144" y="2562148"/>
                  </a:moveTo>
                  <a:cubicBezTo>
                    <a:pt x="981240" y="2553861"/>
                    <a:pt x="982764" y="2576817"/>
                    <a:pt x="968667" y="2572911"/>
                  </a:cubicBezTo>
                  <a:cubicBezTo>
                    <a:pt x="966191" y="2566434"/>
                    <a:pt x="983812" y="2565768"/>
                    <a:pt x="973144" y="2562148"/>
                  </a:cubicBezTo>
                  <a:close/>
                  <a:moveTo>
                    <a:pt x="982193" y="2564339"/>
                  </a:moveTo>
                  <a:cubicBezTo>
                    <a:pt x="987908" y="2565482"/>
                    <a:pt x="988860" y="2561958"/>
                    <a:pt x="995147" y="2563672"/>
                  </a:cubicBezTo>
                  <a:cubicBezTo>
                    <a:pt x="990480" y="2569863"/>
                    <a:pt x="986193" y="2575388"/>
                    <a:pt x="997814" y="2578055"/>
                  </a:cubicBezTo>
                  <a:cubicBezTo>
                    <a:pt x="993528" y="2579960"/>
                    <a:pt x="988003" y="2580722"/>
                    <a:pt x="984479" y="2583389"/>
                  </a:cubicBezTo>
                  <a:cubicBezTo>
                    <a:pt x="982955" y="2578531"/>
                    <a:pt x="984384" y="2577483"/>
                    <a:pt x="977621" y="2576531"/>
                  </a:cubicBezTo>
                  <a:cubicBezTo>
                    <a:pt x="978478" y="2571959"/>
                    <a:pt x="983717" y="2571483"/>
                    <a:pt x="982193" y="2564339"/>
                  </a:cubicBezTo>
                  <a:close/>
                  <a:moveTo>
                    <a:pt x="984384" y="2585008"/>
                  </a:moveTo>
                  <a:cubicBezTo>
                    <a:pt x="990575" y="2588532"/>
                    <a:pt x="984669" y="2592533"/>
                    <a:pt x="981717" y="2595867"/>
                  </a:cubicBezTo>
                  <a:cubicBezTo>
                    <a:pt x="976573" y="2592819"/>
                    <a:pt x="986384" y="2590437"/>
                    <a:pt x="984384" y="2585008"/>
                  </a:cubicBezTo>
                  <a:close/>
                  <a:moveTo>
                    <a:pt x="978859" y="2635110"/>
                  </a:moveTo>
                  <a:cubicBezTo>
                    <a:pt x="974001" y="2635205"/>
                    <a:pt x="970953" y="2633967"/>
                    <a:pt x="971906" y="2629871"/>
                  </a:cubicBezTo>
                  <a:cubicBezTo>
                    <a:pt x="976668" y="2629776"/>
                    <a:pt x="979716" y="2631014"/>
                    <a:pt x="978859" y="2635110"/>
                  </a:cubicBezTo>
                  <a:close/>
                  <a:moveTo>
                    <a:pt x="981621" y="2597486"/>
                  </a:moveTo>
                  <a:cubicBezTo>
                    <a:pt x="983717" y="2597867"/>
                    <a:pt x="984955" y="2597391"/>
                    <a:pt x="985431" y="2596152"/>
                  </a:cubicBezTo>
                  <a:cubicBezTo>
                    <a:pt x="994099" y="2599962"/>
                    <a:pt x="980859" y="2606725"/>
                    <a:pt x="981621" y="2597486"/>
                  </a:cubicBezTo>
                  <a:close/>
                  <a:moveTo>
                    <a:pt x="987813" y="2613678"/>
                  </a:moveTo>
                  <a:cubicBezTo>
                    <a:pt x="987813" y="2619774"/>
                    <a:pt x="994194" y="2626823"/>
                    <a:pt x="990194" y="2631204"/>
                  </a:cubicBezTo>
                  <a:cubicBezTo>
                    <a:pt x="980859" y="2629395"/>
                    <a:pt x="989146" y="2620346"/>
                    <a:pt x="979907" y="2621013"/>
                  </a:cubicBezTo>
                  <a:cubicBezTo>
                    <a:pt x="982860" y="2618822"/>
                    <a:pt x="981145" y="2612059"/>
                    <a:pt x="987813" y="2613678"/>
                  </a:cubicBezTo>
                  <a:close/>
                  <a:moveTo>
                    <a:pt x="1004958" y="2655969"/>
                  </a:moveTo>
                  <a:cubicBezTo>
                    <a:pt x="1010292" y="2660827"/>
                    <a:pt x="998862" y="2663208"/>
                    <a:pt x="998481" y="2668161"/>
                  </a:cubicBezTo>
                  <a:cubicBezTo>
                    <a:pt x="991337" y="2666923"/>
                    <a:pt x="996099" y="2657112"/>
                    <a:pt x="988289" y="2656350"/>
                  </a:cubicBezTo>
                  <a:cubicBezTo>
                    <a:pt x="990575" y="2648445"/>
                    <a:pt x="999528" y="2666066"/>
                    <a:pt x="1004958" y="2655969"/>
                  </a:cubicBezTo>
                  <a:close/>
                  <a:moveTo>
                    <a:pt x="1002005" y="2646254"/>
                  </a:moveTo>
                  <a:cubicBezTo>
                    <a:pt x="998195" y="2649969"/>
                    <a:pt x="995718" y="2644349"/>
                    <a:pt x="990861" y="2647016"/>
                  </a:cubicBezTo>
                  <a:cubicBezTo>
                    <a:pt x="989622" y="2641110"/>
                    <a:pt x="1000767" y="2644825"/>
                    <a:pt x="1002005" y="2646254"/>
                  </a:cubicBezTo>
                  <a:close/>
                  <a:moveTo>
                    <a:pt x="1000957" y="2635110"/>
                  </a:moveTo>
                  <a:cubicBezTo>
                    <a:pt x="1001719" y="2633395"/>
                    <a:pt x="1004481" y="2631395"/>
                    <a:pt x="1004767" y="2633871"/>
                  </a:cubicBezTo>
                  <a:cubicBezTo>
                    <a:pt x="1007053" y="2633395"/>
                    <a:pt x="1008672" y="2632157"/>
                    <a:pt x="1008768" y="2629395"/>
                  </a:cubicBezTo>
                  <a:cubicBezTo>
                    <a:pt x="1012292" y="2634729"/>
                    <a:pt x="1004386" y="2634062"/>
                    <a:pt x="1009815" y="2640539"/>
                  </a:cubicBezTo>
                  <a:cubicBezTo>
                    <a:pt x="1003053" y="2641587"/>
                    <a:pt x="1009530" y="2632824"/>
                    <a:pt x="1000957" y="2635110"/>
                  </a:cubicBezTo>
                  <a:close/>
                  <a:moveTo>
                    <a:pt x="1008577" y="2582055"/>
                  </a:moveTo>
                  <a:cubicBezTo>
                    <a:pt x="1016007" y="2581103"/>
                    <a:pt x="1013911" y="2587008"/>
                    <a:pt x="1015340" y="2590437"/>
                  </a:cubicBezTo>
                  <a:cubicBezTo>
                    <a:pt x="1010482" y="2589580"/>
                    <a:pt x="1009434" y="2585865"/>
                    <a:pt x="1008577" y="2582055"/>
                  </a:cubicBezTo>
                  <a:close/>
                  <a:moveTo>
                    <a:pt x="1007815" y="2618250"/>
                  </a:moveTo>
                  <a:cubicBezTo>
                    <a:pt x="1009720" y="2623489"/>
                    <a:pt x="1001814" y="2619012"/>
                    <a:pt x="1003719" y="2624251"/>
                  </a:cubicBezTo>
                  <a:cubicBezTo>
                    <a:pt x="1000290" y="2623775"/>
                    <a:pt x="1002957" y="2618822"/>
                    <a:pt x="1000481" y="2617679"/>
                  </a:cubicBezTo>
                  <a:cubicBezTo>
                    <a:pt x="996861" y="2618060"/>
                    <a:pt x="998576" y="2623679"/>
                    <a:pt x="992766" y="2621870"/>
                  </a:cubicBezTo>
                  <a:cubicBezTo>
                    <a:pt x="987241" y="2615869"/>
                    <a:pt x="998957" y="2616821"/>
                    <a:pt x="997433" y="2609583"/>
                  </a:cubicBezTo>
                  <a:cubicBezTo>
                    <a:pt x="999243" y="2609773"/>
                    <a:pt x="998671" y="2611583"/>
                    <a:pt x="999052" y="2612821"/>
                  </a:cubicBezTo>
                  <a:cubicBezTo>
                    <a:pt x="1000005" y="2616060"/>
                    <a:pt x="1003529" y="2617393"/>
                    <a:pt x="1007815" y="2618250"/>
                  </a:cubicBezTo>
                  <a:close/>
                  <a:moveTo>
                    <a:pt x="997433" y="2608059"/>
                  </a:moveTo>
                  <a:cubicBezTo>
                    <a:pt x="994099" y="2607963"/>
                    <a:pt x="993718" y="2605868"/>
                    <a:pt x="990194" y="2605963"/>
                  </a:cubicBezTo>
                  <a:cubicBezTo>
                    <a:pt x="992004" y="2601296"/>
                    <a:pt x="999433" y="2600153"/>
                    <a:pt x="997433" y="2608059"/>
                  </a:cubicBezTo>
                  <a:close/>
                  <a:moveTo>
                    <a:pt x="968096" y="2580722"/>
                  </a:moveTo>
                  <a:cubicBezTo>
                    <a:pt x="973144" y="2580055"/>
                    <a:pt x="971430" y="2584246"/>
                    <a:pt x="973239" y="2585865"/>
                  </a:cubicBezTo>
                  <a:cubicBezTo>
                    <a:pt x="974859" y="2585103"/>
                    <a:pt x="976287" y="2584437"/>
                    <a:pt x="978859" y="2584722"/>
                  </a:cubicBezTo>
                  <a:cubicBezTo>
                    <a:pt x="978097" y="2591580"/>
                    <a:pt x="965905" y="2585389"/>
                    <a:pt x="968096" y="2580722"/>
                  </a:cubicBezTo>
                  <a:close/>
                  <a:moveTo>
                    <a:pt x="972382" y="2647206"/>
                  </a:moveTo>
                  <a:cubicBezTo>
                    <a:pt x="973049" y="2650635"/>
                    <a:pt x="969525" y="2650064"/>
                    <a:pt x="966667" y="2649969"/>
                  </a:cubicBezTo>
                  <a:cubicBezTo>
                    <a:pt x="969525" y="2654826"/>
                    <a:pt x="976478" y="2649778"/>
                    <a:pt x="981336" y="2651112"/>
                  </a:cubicBezTo>
                  <a:cubicBezTo>
                    <a:pt x="979621" y="2655874"/>
                    <a:pt x="986193" y="2654445"/>
                    <a:pt x="984384" y="2659208"/>
                  </a:cubicBezTo>
                  <a:cubicBezTo>
                    <a:pt x="974001" y="2660446"/>
                    <a:pt x="947427" y="2653493"/>
                    <a:pt x="961714" y="2641777"/>
                  </a:cubicBezTo>
                  <a:cubicBezTo>
                    <a:pt x="961524" y="2644444"/>
                    <a:pt x="961333" y="2647016"/>
                    <a:pt x="961143" y="2649683"/>
                  </a:cubicBezTo>
                  <a:cubicBezTo>
                    <a:pt x="966477" y="2650350"/>
                    <a:pt x="967048" y="2646444"/>
                    <a:pt x="972382" y="2647206"/>
                  </a:cubicBezTo>
                  <a:close/>
                  <a:moveTo>
                    <a:pt x="965048" y="2697117"/>
                  </a:moveTo>
                  <a:cubicBezTo>
                    <a:pt x="970763" y="2696355"/>
                    <a:pt x="968286" y="2701689"/>
                    <a:pt x="974001" y="2700927"/>
                  </a:cubicBezTo>
                  <a:cubicBezTo>
                    <a:pt x="974097" y="2704356"/>
                    <a:pt x="972096" y="2705785"/>
                    <a:pt x="968096" y="2705213"/>
                  </a:cubicBezTo>
                  <a:cubicBezTo>
                    <a:pt x="969810" y="2700546"/>
                    <a:pt x="961905" y="2702832"/>
                    <a:pt x="965048" y="2697117"/>
                  </a:cubicBezTo>
                  <a:close/>
                  <a:moveTo>
                    <a:pt x="967905" y="2683116"/>
                  </a:moveTo>
                  <a:cubicBezTo>
                    <a:pt x="973049" y="2683782"/>
                    <a:pt x="975525" y="2686449"/>
                    <a:pt x="974668" y="2691497"/>
                  </a:cubicBezTo>
                  <a:cubicBezTo>
                    <a:pt x="971715" y="2689307"/>
                    <a:pt x="967715" y="2687783"/>
                    <a:pt x="967905" y="2683116"/>
                  </a:cubicBezTo>
                  <a:close/>
                  <a:moveTo>
                    <a:pt x="974954" y="2663113"/>
                  </a:moveTo>
                  <a:cubicBezTo>
                    <a:pt x="971715" y="2664351"/>
                    <a:pt x="970572" y="2667780"/>
                    <a:pt x="968858" y="2670543"/>
                  </a:cubicBezTo>
                  <a:cubicBezTo>
                    <a:pt x="964191" y="2668066"/>
                    <a:pt x="971620" y="2658255"/>
                    <a:pt x="974954" y="2663113"/>
                  </a:cubicBezTo>
                  <a:close/>
                  <a:moveTo>
                    <a:pt x="961619" y="2668542"/>
                  </a:moveTo>
                  <a:cubicBezTo>
                    <a:pt x="968477" y="2673114"/>
                    <a:pt x="960190" y="2677782"/>
                    <a:pt x="964095" y="2684449"/>
                  </a:cubicBezTo>
                  <a:cubicBezTo>
                    <a:pt x="960666" y="2683496"/>
                    <a:pt x="961143" y="2679782"/>
                    <a:pt x="955237" y="2680639"/>
                  </a:cubicBezTo>
                  <a:cubicBezTo>
                    <a:pt x="957714" y="2675781"/>
                    <a:pt x="964286" y="2673971"/>
                    <a:pt x="961619" y="2668542"/>
                  </a:cubicBezTo>
                  <a:close/>
                  <a:moveTo>
                    <a:pt x="949998" y="2626632"/>
                  </a:moveTo>
                  <a:cubicBezTo>
                    <a:pt x="956952" y="2627489"/>
                    <a:pt x="961905" y="2629776"/>
                    <a:pt x="962190" y="2635395"/>
                  </a:cubicBezTo>
                  <a:cubicBezTo>
                    <a:pt x="953999" y="2635586"/>
                    <a:pt x="952380" y="2630728"/>
                    <a:pt x="949998" y="2626632"/>
                  </a:cubicBezTo>
                  <a:close/>
                  <a:moveTo>
                    <a:pt x="953237" y="2656827"/>
                  </a:moveTo>
                  <a:cubicBezTo>
                    <a:pt x="958952" y="2661494"/>
                    <a:pt x="947617" y="2663494"/>
                    <a:pt x="946950" y="2667399"/>
                  </a:cubicBezTo>
                  <a:cubicBezTo>
                    <a:pt x="941331" y="2668542"/>
                    <a:pt x="943902" y="2663685"/>
                    <a:pt x="943712" y="2660827"/>
                  </a:cubicBezTo>
                  <a:cubicBezTo>
                    <a:pt x="949427" y="2662065"/>
                    <a:pt x="951332" y="2659494"/>
                    <a:pt x="953237" y="2656827"/>
                  </a:cubicBezTo>
                  <a:close/>
                  <a:moveTo>
                    <a:pt x="942093" y="2682830"/>
                  </a:moveTo>
                  <a:cubicBezTo>
                    <a:pt x="951141" y="2675877"/>
                    <a:pt x="954570" y="2687688"/>
                    <a:pt x="965715" y="2687688"/>
                  </a:cubicBezTo>
                  <a:cubicBezTo>
                    <a:pt x="961809" y="2693021"/>
                    <a:pt x="958476" y="2690164"/>
                    <a:pt x="952475" y="2691497"/>
                  </a:cubicBezTo>
                  <a:cubicBezTo>
                    <a:pt x="951046" y="2687116"/>
                    <a:pt x="948474" y="2683592"/>
                    <a:pt x="942093" y="2682830"/>
                  </a:cubicBezTo>
                  <a:close/>
                  <a:moveTo>
                    <a:pt x="958952" y="2704547"/>
                  </a:moveTo>
                  <a:cubicBezTo>
                    <a:pt x="960000" y="2708166"/>
                    <a:pt x="964095" y="2709595"/>
                    <a:pt x="967620" y="2711500"/>
                  </a:cubicBezTo>
                  <a:cubicBezTo>
                    <a:pt x="966858" y="2713500"/>
                    <a:pt x="964191" y="2713786"/>
                    <a:pt x="963619" y="2715882"/>
                  </a:cubicBezTo>
                  <a:cubicBezTo>
                    <a:pt x="959619" y="2712834"/>
                    <a:pt x="957523" y="2708547"/>
                    <a:pt x="949427" y="2708547"/>
                  </a:cubicBezTo>
                  <a:cubicBezTo>
                    <a:pt x="952284" y="2706928"/>
                    <a:pt x="954285" y="2704356"/>
                    <a:pt x="958952" y="2704547"/>
                  </a:cubicBezTo>
                  <a:close/>
                  <a:moveTo>
                    <a:pt x="965429" y="2741313"/>
                  </a:moveTo>
                  <a:cubicBezTo>
                    <a:pt x="968572" y="2742933"/>
                    <a:pt x="971620" y="2744742"/>
                    <a:pt x="970382" y="2749600"/>
                  </a:cubicBezTo>
                  <a:cubicBezTo>
                    <a:pt x="968096" y="2747790"/>
                    <a:pt x="963714" y="2747600"/>
                    <a:pt x="961428" y="2745790"/>
                  </a:cubicBezTo>
                  <a:cubicBezTo>
                    <a:pt x="962286" y="2743695"/>
                    <a:pt x="964857" y="2743504"/>
                    <a:pt x="965429" y="2741313"/>
                  </a:cubicBezTo>
                  <a:close/>
                  <a:moveTo>
                    <a:pt x="966858" y="2722454"/>
                  </a:moveTo>
                  <a:cubicBezTo>
                    <a:pt x="966667" y="2717310"/>
                    <a:pt x="972382" y="2714453"/>
                    <a:pt x="976383" y="2718453"/>
                  </a:cubicBezTo>
                  <a:cubicBezTo>
                    <a:pt x="973049" y="2719692"/>
                    <a:pt x="972954" y="2724073"/>
                    <a:pt x="966858" y="2722454"/>
                  </a:cubicBezTo>
                  <a:close/>
                  <a:moveTo>
                    <a:pt x="974859" y="2738837"/>
                  </a:moveTo>
                  <a:cubicBezTo>
                    <a:pt x="981336" y="2739885"/>
                    <a:pt x="979240" y="2743218"/>
                    <a:pt x="977907" y="2746933"/>
                  </a:cubicBezTo>
                  <a:cubicBezTo>
                    <a:pt x="974001" y="2746457"/>
                    <a:pt x="974287" y="2742742"/>
                    <a:pt x="974859" y="2738837"/>
                  </a:cubicBezTo>
                  <a:close/>
                  <a:moveTo>
                    <a:pt x="1001338" y="2729788"/>
                  </a:moveTo>
                  <a:cubicBezTo>
                    <a:pt x="1004386" y="2732074"/>
                    <a:pt x="1008387" y="2733598"/>
                    <a:pt x="1008101" y="2738170"/>
                  </a:cubicBezTo>
                  <a:cubicBezTo>
                    <a:pt x="999243" y="2738646"/>
                    <a:pt x="998671" y="2734074"/>
                    <a:pt x="1001338" y="2729788"/>
                  </a:cubicBezTo>
                  <a:close/>
                  <a:moveTo>
                    <a:pt x="1017245" y="2540145"/>
                  </a:moveTo>
                  <a:cubicBezTo>
                    <a:pt x="1016388" y="2543765"/>
                    <a:pt x="1014483" y="2546432"/>
                    <a:pt x="1012863" y="2549289"/>
                  </a:cubicBezTo>
                  <a:cubicBezTo>
                    <a:pt x="1006672" y="2548242"/>
                    <a:pt x="1008863" y="2536812"/>
                    <a:pt x="1017245" y="2540145"/>
                  </a:cubicBezTo>
                  <a:close/>
                  <a:moveTo>
                    <a:pt x="1024484" y="2591104"/>
                  </a:moveTo>
                  <a:cubicBezTo>
                    <a:pt x="1024103" y="2586627"/>
                    <a:pt x="1033342" y="2585103"/>
                    <a:pt x="1023150" y="2584722"/>
                  </a:cubicBezTo>
                  <a:cubicBezTo>
                    <a:pt x="1023912" y="2581579"/>
                    <a:pt x="1028389" y="2582055"/>
                    <a:pt x="1029151" y="2578817"/>
                  </a:cubicBezTo>
                  <a:cubicBezTo>
                    <a:pt x="1031151" y="2585294"/>
                    <a:pt x="1040581" y="2592533"/>
                    <a:pt x="1036962" y="2598343"/>
                  </a:cubicBezTo>
                  <a:cubicBezTo>
                    <a:pt x="1032199" y="2596438"/>
                    <a:pt x="1034771" y="2589104"/>
                    <a:pt x="1024484" y="2591104"/>
                  </a:cubicBezTo>
                  <a:close/>
                  <a:moveTo>
                    <a:pt x="1020769" y="2666542"/>
                  </a:moveTo>
                  <a:cubicBezTo>
                    <a:pt x="1018102" y="2665018"/>
                    <a:pt x="1017150" y="2662351"/>
                    <a:pt x="1017626" y="2658446"/>
                  </a:cubicBezTo>
                  <a:cubicBezTo>
                    <a:pt x="1019055" y="2659398"/>
                    <a:pt x="1020483" y="2660351"/>
                    <a:pt x="1022960" y="2660446"/>
                  </a:cubicBezTo>
                  <a:cubicBezTo>
                    <a:pt x="1023627" y="2663780"/>
                    <a:pt x="1021531" y="2664446"/>
                    <a:pt x="1020769" y="2666542"/>
                  </a:cubicBezTo>
                  <a:close/>
                  <a:moveTo>
                    <a:pt x="1032771" y="2579103"/>
                  </a:moveTo>
                  <a:cubicBezTo>
                    <a:pt x="1038581" y="2572626"/>
                    <a:pt x="1032390" y="2574530"/>
                    <a:pt x="1033818" y="2565005"/>
                  </a:cubicBezTo>
                  <a:cubicBezTo>
                    <a:pt x="1042962" y="2563482"/>
                    <a:pt x="1035342" y="2574626"/>
                    <a:pt x="1038962" y="2570149"/>
                  </a:cubicBezTo>
                  <a:cubicBezTo>
                    <a:pt x="1042010" y="2571578"/>
                    <a:pt x="1038390" y="2580722"/>
                    <a:pt x="1032771" y="2579103"/>
                  </a:cubicBezTo>
                  <a:close/>
                  <a:moveTo>
                    <a:pt x="977335" y="1009383"/>
                  </a:moveTo>
                  <a:cubicBezTo>
                    <a:pt x="976287" y="1013097"/>
                    <a:pt x="980478" y="1013002"/>
                    <a:pt x="978573" y="1017288"/>
                  </a:cubicBezTo>
                  <a:cubicBezTo>
                    <a:pt x="974001" y="1015764"/>
                    <a:pt x="971144" y="1012811"/>
                    <a:pt x="968001" y="1010240"/>
                  </a:cubicBezTo>
                  <a:cubicBezTo>
                    <a:pt x="969906" y="1008620"/>
                    <a:pt x="971525" y="1009954"/>
                    <a:pt x="977335" y="1009383"/>
                  </a:cubicBezTo>
                  <a:close/>
                  <a:moveTo>
                    <a:pt x="972858" y="994809"/>
                  </a:moveTo>
                  <a:cubicBezTo>
                    <a:pt x="973144" y="997571"/>
                    <a:pt x="970477" y="1002524"/>
                    <a:pt x="976097" y="1001286"/>
                  </a:cubicBezTo>
                  <a:cubicBezTo>
                    <a:pt x="976478" y="1003858"/>
                    <a:pt x="974192" y="1003858"/>
                    <a:pt x="973906" y="1005858"/>
                  </a:cubicBezTo>
                  <a:cubicBezTo>
                    <a:pt x="966572" y="1005858"/>
                    <a:pt x="969429" y="998238"/>
                    <a:pt x="963429" y="997190"/>
                  </a:cubicBezTo>
                  <a:cubicBezTo>
                    <a:pt x="964000" y="993857"/>
                    <a:pt x="968382" y="994238"/>
                    <a:pt x="972858" y="994809"/>
                  </a:cubicBezTo>
                  <a:close/>
                  <a:moveTo>
                    <a:pt x="958380" y="1041006"/>
                  </a:moveTo>
                  <a:cubicBezTo>
                    <a:pt x="957237" y="1046911"/>
                    <a:pt x="955332" y="1046911"/>
                    <a:pt x="961428" y="1049102"/>
                  </a:cubicBezTo>
                  <a:cubicBezTo>
                    <a:pt x="958952" y="1055769"/>
                    <a:pt x="947427" y="1048911"/>
                    <a:pt x="944760" y="1049483"/>
                  </a:cubicBezTo>
                  <a:cubicBezTo>
                    <a:pt x="948855" y="1046149"/>
                    <a:pt x="951618" y="1041577"/>
                    <a:pt x="958380" y="1041006"/>
                  </a:cubicBezTo>
                  <a:close/>
                  <a:moveTo>
                    <a:pt x="942474" y="1031957"/>
                  </a:moveTo>
                  <a:cubicBezTo>
                    <a:pt x="944379" y="1027480"/>
                    <a:pt x="946950" y="1034338"/>
                    <a:pt x="951618" y="1032623"/>
                  </a:cubicBezTo>
                  <a:cubicBezTo>
                    <a:pt x="949427" y="1036148"/>
                    <a:pt x="946093" y="1043482"/>
                    <a:pt x="940092" y="1038148"/>
                  </a:cubicBezTo>
                  <a:cubicBezTo>
                    <a:pt x="940092" y="1036052"/>
                    <a:pt x="947998" y="1033957"/>
                    <a:pt x="942474" y="1031957"/>
                  </a:cubicBezTo>
                  <a:close/>
                  <a:moveTo>
                    <a:pt x="941902" y="1065009"/>
                  </a:moveTo>
                  <a:cubicBezTo>
                    <a:pt x="943807" y="1065390"/>
                    <a:pt x="940378" y="1074534"/>
                    <a:pt x="935711" y="1073962"/>
                  </a:cubicBezTo>
                  <a:cubicBezTo>
                    <a:pt x="934568" y="1067866"/>
                    <a:pt x="940569" y="1068819"/>
                    <a:pt x="941902" y="1065009"/>
                  </a:cubicBezTo>
                  <a:close/>
                  <a:moveTo>
                    <a:pt x="933425" y="1304086"/>
                  </a:moveTo>
                  <a:cubicBezTo>
                    <a:pt x="931139" y="1310849"/>
                    <a:pt x="926186" y="1314849"/>
                    <a:pt x="917804" y="1315611"/>
                  </a:cubicBezTo>
                  <a:cubicBezTo>
                    <a:pt x="922566" y="1311325"/>
                    <a:pt x="926376" y="1306086"/>
                    <a:pt x="933425" y="1304086"/>
                  </a:cubicBezTo>
                  <a:close/>
                  <a:moveTo>
                    <a:pt x="930663" y="1042148"/>
                  </a:moveTo>
                  <a:cubicBezTo>
                    <a:pt x="939235" y="1041386"/>
                    <a:pt x="939426" y="1051197"/>
                    <a:pt x="930186" y="1048435"/>
                  </a:cubicBezTo>
                  <a:cubicBezTo>
                    <a:pt x="930377" y="1046339"/>
                    <a:pt x="930567" y="1044244"/>
                    <a:pt x="930663" y="1042148"/>
                  </a:cubicBezTo>
                  <a:close/>
                  <a:moveTo>
                    <a:pt x="907231" y="1458296"/>
                  </a:moveTo>
                  <a:cubicBezTo>
                    <a:pt x="906469" y="1460391"/>
                    <a:pt x="902564" y="1459248"/>
                    <a:pt x="899802" y="1459344"/>
                  </a:cubicBezTo>
                  <a:cubicBezTo>
                    <a:pt x="899230" y="1456295"/>
                    <a:pt x="896087" y="1455152"/>
                    <a:pt x="896658" y="1451247"/>
                  </a:cubicBezTo>
                  <a:cubicBezTo>
                    <a:pt x="903135" y="1451343"/>
                    <a:pt x="902373" y="1456867"/>
                    <a:pt x="907231" y="1458296"/>
                  </a:cubicBezTo>
                  <a:close/>
                  <a:moveTo>
                    <a:pt x="927900" y="1004144"/>
                  </a:moveTo>
                  <a:cubicBezTo>
                    <a:pt x="929139" y="1009287"/>
                    <a:pt x="925900" y="1009954"/>
                    <a:pt x="923614" y="1011764"/>
                  </a:cubicBezTo>
                  <a:cubicBezTo>
                    <a:pt x="919709" y="1006715"/>
                    <a:pt x="916947" y="1000810"/>
                    <a:pt x="907898" y="999572"/>
                  </a:cubicBezTo>
                  <a:cubicBezTo>
                    <a:pt x="913327" y="992047"/>
                    <a:pt x="920661" y="1003572"/>
                    <a:pt x="927900" y="1004144"/>
                  </a:cubicBezTo>
                  <a:close/>
                  <a:moveTo>
                    <a:pt x="904278" y="1049673"/>
                  </a:moveTo>
                  <a:cubicBezTo>
                    <a:pt x="907517" y="1050150"/>
                    <a:pt x="908279" y="1048054"/>
                    <a:pt x="911708" y="1048625"/>
                  </a:cubicBezTo>
                  <a:cubicBezTo>
                    <a:pt x="909041" y="1051673"/>
                    <a:pt x="905326" y="1053483"/>
                    <a:pt x="900278" y="1054055"/>
                  </a:cubicBezTo>
                  <a:cubicBezTo>
                    <a:pt x="901992" y="1049292"/>
                    <a:pt x="895420" y="1050721"/>
                    <a:pt x="897135" y="1045958"/>
                  </a:cubicBezTo>
                  <a:cubicBezTo>
                    <a:pt x="902278" y="1045196"/>
                    <a:pt x="900659" y="1049388"/>
                    <a:pt x="904278" y="1049673"/>
                  </a:cubicBezTo>
                  <a:close/>
                  <a:moveTo>
                    <a:pt x="900564" y="1125111"/>
                  </a:moveTo>
                  <a:cubicBezTo>
                    <a:pt x="898754" y="1127302"/>
                    <a:pt x="897420" y="1129874"/>
                    <a:pt x="892848" y="1129302"/>
                  </a:cubicBezTo>
                  <a:cubicBezTo>
                    <a:pt x="891515" y="1127778"/>
                    <a:pt x="891134" y="1125588"/>
                    <a:pt x="891515" y="1122921"/>
                  </a:cubicBezTo>
                  <a:cubicBezTo>
                    <a:pt x="893515" y="1124254"/>
                    <a:pt x="896277" y="1125207"/>
                    <a:pt x="900564" y="1125111"/>
                  </a:cubicBezTo>
                  <a:close/>
                  <a:moveTo>
                    <a:pt x="850748" y="1599170"/>
                  </a:moveTo>
                  <a:cubicBezTo>
                    <a:pt x="850938" y="1603266"/>
                    <a:pt x="849605" y="1605838"/>
                    <a:pt x="844747" y="1605076"/>
                  </a:cubicBezTo>
                  <a:cubicBezTo>
                    <a:pt x="844557" y="1600885"/>
                    <a:pt x="844652" y="1597075"/>
                    <a:pt x="850748" y="1599170"/>
                  </a:cubicBezTo>
                  <a:close/>
                  <a:moveTo>
                    <a:pt x="836175" y="1596503"/>
                  </a:moveTo>
                  <a:cubicBezTo>
                    <a:pt x="837984" y="1589360"/>
                    <a:pt x="841985" y="1584311"/>
                    <a:pt x="850081" y="1583359"/>
                  </a:cubicBezTo>
                  <a:cubicBezTo>
                    <a:pt x="849129" y="1591360"/>
                    <a:pt x="843128" y="1594408"/>
                    <a:pt x="836175" y="1596503"/>
                  </a:cubicBezTo>
                  <a:close/>
                  <a:moveTo>
                    <a:pt x="854748" y="1544211"/>
                  </a:moveTo>
                  <a:cubicBezTo>
                    <a:pt x="858273" y="1539258"/>
                    <a:pt x="853986" y="1538782"/>
                    <a:pt x="853701" y="1533067"/>
                  </a:cubicBezTo>
                  <a:cubicBezTo>
                    <a:pt x="860559" y="1534877"/>
                    <a:pt x="861987" y="1540782"/>
                    <a:pt x="863797" y="1546402"/>
                  </a:cubicBezTo>
                  <a:cubicBezTo>
                    <a:pt x="859416" y="1546783"/>
                    <a:pt x="860082" y="1543354"/>
                    <a:pt x="854748" y="1544211"/>
                  </a:cubicBezTo>
                  <a:close/>
                  <a:moveTo>
                    <a:pt x="855701" y="1605838"/>
                  </a:moveTo>
                  <a:cubicBezTo>
                    <a:pt x="857320" y="1605648"/>
                    <a:pt x="857415" y="1606600"/>
                    <a:pt x="857415" y="1607552"/>
                  </a:cubicBezTo>
                  <a:cubicBezTo>
                    <a:pt x="860749" y="1606410"/>
                    <a:pt x="860940" y="1600790"/>
                    <a:pt x="864940" y="1604886"/>
                  </a:cubicBezTo>
                  <a:cubicBezTo>
                    <a:pt x="864464" y="1608886"/>
                    <a:pt x="857606" y="1606600"/>
                    <a:pt x="857130" y="1610601"/>
                  </a:cubicBezTo>
                  <a:cubicBezTo>
                    <a:pt x="855510" y="1610791"/>
                    <a:pt x="855510" y="1609839"/>
                    <a:pt x="855415" y="1608886"/>
                  </a:cubicBezTo>
                  <a:cubicBezTo>
                    <a:pt x="855606" y="1607934"/>
                    <a:pt x="855701" y="1606886"/>
                    <a:pt x="855701" y="1605838"/>
                  </a:cubicBezTo>
                  <a:close/>
                  <a:moveTo>
                    <a:pt x="861797" y="1499063"/>
                  </a:moveTo>
                  <a:cubicBezTo>
                    <a:pt x="860463" y="1501063"/>
                    <a:pt x="857701" y="1501635"/>
                    <a:pt x="854272" y="1501635"/>
                  </a:cubicBezTo>
                  <a:cubicBezTo>
                    <a:pt x="854558" y="1499444"/>
                    <a:pt x="854939" y="1497253"/>
                    <a:pt x="852748" y="1496777"/>
                  </a:cubicBezTo>
                  <a:cubicBezTo>
                    <a:pt x="853129" y="1493824"/>
                    <a:pt x="859511" y="1498586"/>
                    <a:pt x="861797" y="1499063"/>
                  </a:cubicBezTo>
                  <a:close/>
                  <a:moveTo>
                    <a:pt x="845128" y="1575072"/>
                  </a:moveTo>
                  <a:cubicBezTo>
                    <a:pt x="845128" y="1577835"/>
                    <a:pt x="842652" y="1578215"/>
                    <a:pt x="842842" y="1581264"/>
                  </a:cubicBezTo>
                  <a:cubicBezTo>
                    <a:pt x="839985" y="1580406"/>
                    <a:pt x="841604" y="1576215"/>
                    <a:pt x="835698" y="1577549"/>
                  </a:cubicBezTo>
                  <a:cubicBezTo>
                    <a:pt x="836556" y="1570691"/>
                    <a:pt x="839127" y="1574882"/>
                    <a:pt x="845128" y="1575072"/>
                  </a:cubicBezTo>
                  <a:close/>
                  <a:moveTo>
                    <a:pt x="819506" y="1622031"/>
                  </a:moveTo>
                  <a:cubicBezTo>
                    <a:pt x="820554" y="1620887"/>
                    <a:pt x="821601" y="1619649"/>
                    <a:pt x="821697" y="1617459"/>
                  </a:cubicBezTo>
                  <a:cubicBezTo>
                    <a:pt x="827697" y="1616601"/>
                    <a:pt x="827221" y="1620316"/>
                    <a:pt x="830650" y="1621269"/>
                  </a:cubicBezTo>
                  <a:cubicBezTo>
                    <a:pt x="833317" y="1623555"/>
                    <a:pt x="825602" y="1621364"/>
                    <a:pt x="819506" y="1622031"/>
                  </a:cubicBezTo>
                  <a:close/>
                  <a:moveTo>
                    <a:pt x="829793" y="1632318"/>
                  </a:moveTo>
                  <a:cubicBezTo>
                    <a:pt x="827793" y="1630889"/>
                    <a:pt x="825030" y="1629936"/>
                    <a:pt x="820744" y="1630032"/>
                  </a:cubicBezTo>
                  <a:cubicBezTo>
                    <a:pt x="819696" y="1625650"/>
                    <a:pt x="824649" y="1627174"/>
                    <a:pt x="824935" y="1624031"/>
                  </a:cubicBezTo>
                  <a:cubicBezTo>
                    <a:pt x="826840" y="1626507"/>
                    <a:pt x="829888" y="1628222"/>
                    <a:pt x="829793" y="1632318"/>
                  </a:cubicBezTo>
                  <a:close/>
                  <a:moveTo>
                    <a:pt x="824554" y="1603552"/>
                  </a:moveTo>
                  <a:cubicBezTo>
                    <a:pt x="825411" y="1599932"/>
                    <a:pt x="827221" y="1597265"/>
                    <a:pt x="828936" y="1594408"/>
                  </a:cubicBezTo>
                  <a:cubicBezTo>
                    <a:pt x="832555" y="1597361"/>
                    <a:pt x="833412" y="1605171"/>
                    <a:pt x="824554" y="1603552"/>
                  </a:cubicBezTo>
                  <a:close/>
                  <a:moveTo>
                    <a:pt x="823221" y="1521447"/>
                  </a:moveTo>
                  <a:cubicBezTo>
                    <a:pt x="827126" y="1521065"/>
                    <a:pt x="827983" y="1522875"/>
                    <a:pt x="830460" y="1523542"/>
                  </a:cubicBezTo>
                  <a:cubicBezTo>
                    <a:pt x="831984" y="1528400"/>
                    <a:pt x="826173" y="1526019"/>
                    <a:pt x="822840" y="1526114"/>
                  </a:cubicBezTo>
                  <a:cubicBezTo>
                    <a:pt x="823030" y="1524590"/>
                    <a:pt x="823125" y="1522970"/>
                    <a:pt x="823221" y="1521447"/>
                  </a:cubicBezTo>
                  <a:close/>
                  <a:moveTo>
                    <a:pt x="824840" y="1575168"/>
                  </a:moveTo>
                  <a:cubicBezTo>
                    <a:pt x="824364" y="1576977"/>
                    <a:pt x="825030" y="1578025"/>
                    <a:pt x="826459" y="1578406"/>
                  </a:cubicBezTo>
                  <a:cubicBezTo>
                    <a:pt x="823602" y="1584502"/>
                    <a:pt x="822744" y="1577644"/>
                    <a:pt x="817220" y="1577739"/>
                  </a:cubicBezTo>
                  <a:cubicBezTo>
                    <a:pt x="817887" y="1574977"/>
                    <a:pt x="820649" y="1574406"/>
                    <a:pt x="824840" y="1575168"/>
                  </a:cubicBezTo>
                  <a:close/>
                  <a:moveTo>
                    <a:pt x="817601" y="1623459"/>
                  </a:moveTo>
                  <a:cubicBezTo>
                    <a:pt x="815982" y="1622602"/>
                    <a:pt x="814458" y="1621840"/>
                    <a:pt x="814172" y="1620030"/>
                  </a:cubicBezTo>
                  <a:cubicBezTo>
                    <a:pt x="812553" y="1620602"/>
                    <a:pt x="810838" y="1621173"/>
                    <a:pt x="810267" y="1622888"/>
                  </a:cubicBezTo>
                  <a:cubicBezTo>
                    <a:pt x="808171" y="1622411"/>
                    <a:pt x="809409" y="1621173"/>
                    <a:pt x="810362" y="1621269"/>
                  </a:cubicBezTo>
                  <a:cubicBezTo>
                    <a:pt x="809695" y="1619364"/>
                    <a:pt x="808266" y="1617935"/>
                    <a:pt x="805123" y="1617744"/>
                  </a:cubicBezTo>
                  <a:cubicBezTo>
                    <a:pt x="806647" y="1614791"/>
                    <a:pt x="810362" y="1613934"/>
                    <a:pt x="814648" y="1613744"/>
                  </a:cubicBezTo>
                  <a:cubicBezTo>
                    <a:pt x="813791" y="1618316"/>
                    <a:pt x="818363" y="1618887"/>
                    <a:pt x="817601" y="1623459"/>
                  </a:cubicBezTo>
                  <a:close/>
                  <a:moveTo>
                    <a:pt x="801980" y="1559261"/>
                  </a:moveTo>
                  <a:cubicBezTo>
                    <a:pt x="807885" y="1558880"/>
                    <a:pt x="805790" y="1564404"/>
                    <a:pt x="812838" y="1563166"/>
                  </a:cubicBezTo>
                  <a:cubicBezTo>
                    <a:pt x="813981" y="1568690"/>
                    <a:pt x="798741" y="1564785"/>
                    <a:pt x="801980" y="1559261"/>
                  </a:cubicBezTo>
                  <a:close/>
                  <a:moveTo>
                    <a:pt x="796170" y="1612410"/>
                  </a:moveTo>
                  <a:cubicBezTo>
                    <a:pt x="798646" y="1612601"/>
                    <a:pt x="801123" y="1612791"/>
                    <a:pt x="803504" y="1612982"/>
                  </a:cubicBezTo>
                  <a:cubicBezTo>
                    <a:pt x="803790" y="1617173"/>
                    <a:pt x="800551" y="1617935"/>
                    <a:pt x="795789" y="1617173"/>
                  </a:cubicBezTo>
                  <a:cubicBezTo>
                    <a:pt x="795979" y="1615553"/>
                    <a:pt x="796074" y="1614030"/>
                    <a:pt x="796170" y="1612410"/>
                  </a:cubicBezTo>
                  <a:close/>
                  <a:moveTo>
                    <a:pt x="794931" y="1654892"/>
                  </a:moveTo>
                  <a:cubicBezTo>
                    <a:pt x="784168" y="1652034"/>
                    <a:pt x="789883" y="1649367"/>
                    <a:pt x="780263" y="1653844"/>
                  </a:cubicBezTo>
                  <a:cubicBezTo>
                    <a:pt x="777501" y="1648510"/>
                    <a:pt x="789597" y="1646986"/>
                    <a:pt x="780834" y="1646034"/>
                  </a:cubicBezTo>
                  <a:cubicBezTo>
                    <a:pt x="781025" y="1642890"/>
                    <a:pt x="785978" y="1644414"/>
                    <a:pt x="784930" y="1640033"/>
                  </a:cubicBezTo>
                  <a:cubicBezTo>
                    <a:pt x="786454" y="1641366"/>
                    <a:pt x="788931" y="1642033"/>
                    <a:pt x="792169" y="1642128"/>
                  </a:cubicBezTo>
                  <a:cubicBezTo>
                    <a:pt x="790264" y="1643557"/>
                    <a:pt x="788264" y="1644986"/>
                    <a:pt x="786359" y="1646415"/>
                  </a:cubicBezTo>
                  <a:cubicBezTo>
                    <a:pt x="788264" y="1651368"/>
                    <a:pt x="792836" y="1645176"/>
                    <a:pt x="797313" y="1647177"/>
                  </a:cubicBezTo>
                  <a:cubicBezTo>
                    <a:pt x="797789" y="1651082"/>
                    <a:pt x="793788" y="1650415"/>
                    <a:pt x="794931" y="1654892"/>
                  </a:cubicBezTo>
                  <a:close/>
                  <a:moveTo>
                    <a:pt x="782454" y="1674513"/>
                  </a:moveTo>
                  <a:cubicBezTo>
                    <a:pt x="781406" y="1675656"/>
                    <a:pt x="780358" y="1676894"/>
                    <a:pt x="780263" y="1679085"/>
                  </a:cubicBezTo>
                  <a:cubicBezTo>
                    <a:pt x="772643" y="1680895"/>
                    <a:pt x="773024" y="1663750"/>
                    <a:pt x="779501" y="1664798"/>
                  </a:cubicBezTo>
                  <a:cubicBezTo>
                    <a:pt x="781025" y="1670227"/>
                    <a:pt x="772167" y="1674799"/>
                    <a:pt x="782454" y="1674513"/>
                  </a:cubicBezTo>
                  <a:close/>
                  <a:moveTo>
                    <a:pt x="792264" y="1541163"/>
                  </a:moveTo>
                  <a:cubicBezTo>
                    <a:pt x="795598" y="1541163"/>
                    <a:pt x="795979" y="1543354"/>
                    <a:pt x="799503" y="1543259"/>
                  </a:cubicBezTo>
                  <a:cubicBezTo>
                    <a:pt x="801123" y="1548974"/>
                    <a:pt x="787978" y="1546688"/>
                    <a:pt x="792264" y="1541163"/>
                  </a:cubicBezTo>
                  <a:close/>
                  <a:moveTo>
                    <a:pt x="780168" y="1630127"/>
                  </a:moveTo>
                  <a:cubicBezTo>
                    <a:pt x="786930" y="1632318"/>
                    <a:pt x="785692" y="1626602"/>
                    <a:pt x="791407" y="1627841"/>
                  </a:cubicBezTo>
                  <a:cubicBezTo>
                    <a:pt x="787883" y="1630032"/>
                    <a:pt x="785502" y="1633175"/>
                    <a:pt x="783406" y="1636699"/>
                  </a:cubicBezTo>
                  <a:cubicBezTo>
                    <a:pt x="777786" y="1637842"/>
                    <a:pt x="780358" y="1632984"/>
                    <a:pt x="780168" y="1630127"/>
                  </a:cubicBezTo>
                  <a:close/>
                  <a:moveTo>
                    <a:pt x="774167" y="1636032"/>
                  </a:moveTo>
                  <a:cubicBezTo>
                    <a:pt x="775596" y="1636985"/>
                    <a:pt x="777024" y="1637937"/>
                    <a:pt x="779596" y="1638032"/>
                  </a:cubicBezTo>
                  <a:cubicBezTo>
                    <a:pt x="780168" y="1641366"/>
                    <a:pt x="778072" y="1642128"/>
                    <a:pt x="777310" y="1644128"/>
                  </a:cubicBezTo>
                  <a:cubicBezTo>
                    <a:pt x="773310" y="1643652"/>
                    <a:pt x="773595" y="1639937"/>
                    <a:pt x="774167" y="1636032"/>
                  </a:cubicBezTo>
                  <a:close/>
                  <a:moveTo>
                    <a:pt x="771024" y="1678419"/>
                  </a:moveTo>
                  <a:cubicBezTo>
                    <a:pt x="766928" y="1690420"/>
                    <a:pt x="781406" y="1683943"/>
                    <a:pt x="779310" y="1691658"/>
                  </a:cubicBezTo>
                  <a:cubicBezTo>
                    <a:pt x="789121" y="1692992"/>
                    <a:pt x="782644" y="1678133"/>
                    <a:pt x="793026" y="1680038"/>
                  </a:cubicBezTo>
                  <a:cubicBezTo>
                    <a:pt x="789121" y="1685657"/>
                    <a:pt x="789026" y="1686419"/>
                    <a:pt x="792074" y="1692611"/>
                  </a:cubicBezTo>
                  <a:cubicBezTo>
                    <a:pt x="807695" y="1695087"/>
                    <a:pt x="809314" y="1682895"/>
                    <a:pt x="816839" y="1681848"/>
                  </a:cubicBezTo>
                  <a:cubicBezTo>
                    <a:pt x="818172" y="1676990"/>
                    <a:pt x="813315" y="1675466"/>
                    <a:pt x="817506" y="1672418"/>
                  </a:cubicBezTo>
                  <a:cubicBezTo>
                    <a:pt x="810743" y="1670703"/>
                    <a:pt x="811029" y="1676037"/>
                    <a:pt x="807885" y="1678037"/>
                  </a:cubicBezTo>
                  <a:cubicBezTo>
                    <a:pt x="799313" y="1673465"/>
                    <a:pt x="791026" y="1671941"/>
                    <a:pt x="787407" y="1679657"/>
                  </a:cubicBezTo>
                  <a:cubicBezTo>
                    <a:pt x="779120" y="1672418"/>
                    <a:pt x="794265" y="1672418"/>
                    <a:pt x="786740" y="1663845"/>
                  </a:cubicBezTo>
                  <a:cubicBezTo>
                    <a:pt x="795693" y="1665179"/>
                    <a:pt x="799503" y="1672418"/>
                    <a:pt x="806838" y="1666893"/>
                  </a:cubicBezTo>
                  <a:cubicBezTo>
                    <a:pt x="809314" y="1669370"/>
                    <a:pt x="807885" y="1672037"/>
                    <a:pt x="802837" y="1671370"/>
                  </a:cubicBezTo>
                  <a:cubicBezTo>
                    <a:pt x="803028" y="1675085"/>
                    <a:pt x="810838" y="1672894"/>
                    <a:pt x="811981" y="1672037"/>
                  </a:cubicBezTo>
                  <a:cubicBezTo>
                    <a:pt x="810648" y="1670513"/>
                    <a:pt x="810267" y="1668322"/>
                    <a:pt x="810648" y="1665655"/>
                  </a:cubicBezTo>
                  <a:cubicBezTo>
                    <a:pt x="816267" y="1666036"/>
                    <a:pt x="817506" y="1669465"/>
                    <a:pt x="821316" y="1671180"/>
                  </a:cubicBezTo>
                  <a:cubicBezTo>
                    <a:pt x="829412" y="1664131"/>
                    <a:pt x="819982" y="1662226"/>
                    <a:pt x="824459" y="1652511"/>
                  </a:cubicBezTo>
                  <a:cubicBezTo>
                    <a:pt x="816077" y="1652034"/>
                    <a:pt x="822078" y="1665845"/>
                    <a:pt x="810838" y="1662512"/>
                  </a:cubicBezTo>
                  <a:cubicBezTo>
                    <a:pt x="809790" y="1658130"/>
                    <a:pt x="814743" y="1659654"/>
                    <a:pt x="815029" y="1656511"/>
                  </a:cubicBezTo>
                  <a:cubicBezTo>
                    <a:pt x="811981" y="1650986"/>
                    <a:pt x="808362" y="1658702"/>
                    <a:pt x="803885" y="1657273"/>
                  </a:cubicBezTo>
                  <a:cubicBezTo>
                    <a:pt x="807314" y="1650129"/>
                    <a:pt x="802742" y="1651939"/>
                    <a:pt x="802932" y="1644605"/>
                  </a:cubicBezTo>
                  <a:cubicBezTo>
                    <a:pt x="809981" y="1644224"/>
                    <a:pt x="810933" y="1637937"/>
                    <a:pt x="814743" y="1634413"/>
                  </a:cubicBezTo>
                  <a:cubicBezTo>
                    <a:pt x="820744" y="1634413"/>
                    <a:pt x="823411" y="1636890"/>
                    <a:pt x="823506" y="1641366"/>
                  </a:cubicBezTo>
                  <a:cubicBezTo>
                    <a:pt x="821982" y="1640033"/>
                    <a:pt x="819411" y="1639366"/>
                    <a:pt x="816267" y="1639271"/>
                  </a:cubicBezTo>
                  <a:cubicBezTo>
                    <a:pt x="818077" y="1652130"/>
                    <a:pt x="830555" y="1639937"/>
                    <a:pt x="838080" y="1644033"/>
                  </a:cubicBezTo>
                  <a:cubicBezTo>
                    <a:pt x="840366" y="1638890"/>
                    <a:pt x="832555" y="1641176"/>
                    <a:pt x="829126" y="1640223"/>
                  </a:cubicBezTo>
                  <a:cubicBezTo>
                    <a:pt x="829221" y="1638699"/>
                    <a:pt x="829317" y="1637080"/>
                    <a:pt x="829507" y="1635556"/>
                  </a:cubicBezTo>
                  <a:cubicBezTo>
                    <a:pt x="833031" y="1632794"/>
                    <a:pt x="835603" y="1637366"/>
                    <a:pt x="838461" y="1639366"/>
                  </a:cubicBezTo>
                  <a:cubicBezTo>
                    <a:pt x="844938" y="1639271"/>
                    <a:pt x="843223" y="1635365"/>
                    <a:pt x="849605" y="1638604"/>
                  </a:cubicBezTo>
                  <a:cubicBezTo>
                    <a:pt x="848081" y="1633841"/>
                    <a:pt x="846462" y="1631460"/>
                    <a:pt x="840747" y="1633175"/>
                  </a:cubicBezTo>
                  <a:cubicBezTo>
                    <a:pt x="845890" y="1625269"/>
                    <a:pt x="848557" y="1637461"/>
                    <a:pt x="855225" y="1637366"/>
                  </a:cubicBezTo>
                  <a:cubicBezTo>
                    <a:pt x="857415" y="1637270"/>
                    <a:pt x="856939" y="1634603"/>
                    <a:pt x="857415" y="1632794"/>
                  </a:cubicBezTo>
                  <a:cubicBezTo>
                    <a:pt x="846176" y="1628984"/>
                    <a:pt x="859130" y="1624793"/>
                    <a:pt x="847128" y="1622602"/>
                  </a:cubicBezTo>
                  <a:cubicBezTo>
                    <a:pt x="843318" y="1623269"/>
                    <a:pt x="845985" y="1630508"/>
                    <a:pt x="839318" y="1628317"/>
                  </a:cubicBezTo>
                  <a:cubicBezTo>
                    <a:pt x="839985" y="1621364"/>
                    <a:pt x="836175" y="1617840"/>
                    <a:pt x="831126" y="1615077"/>
                  </a:cubicBezTo>
                  <a:cubicBezTo>
                    <a:pt x="832746" y="1613363"/>
                    <a:pt x="833793" y="1611077"/>
                    <a:pt x="833508" y="1607362"/>
                  </a:cubicBezTo>
                  <a:cubicBezTo>
                    <a:pt x="835127" y="1607172"/>
                    <a:pt x="835222" y="1608124"/>
                    <a:pt x="835222" y="1609077"/>
                  </a:cubicBezTo>
                  <a:cubicBezTo>
                    <a:pt x="836460" y="1609172"/>
                    <a:pt x="837699" y="1609267"/>
                    <a:pt x="838842" y="1609362"/>
                  </a:cubicBezTo>
                  <a:cubicBezTo>
                    <a:pt x="837603" y="1613268"/>
                    <a:pt x="835984" y="1614696"/>
                    <a:pt x="840080" y="1617363"/>
                  </a:cubicBezTo>
                  <a:cubicBezTo>
                    <a:pt x="843223" y="1616601"/>
                    <a:pt x="841509" y="1613839"/>
                    <a:pt x="838461" y="1614125"/>
                  </a:cubicBezTo>
                  <a:cubicBezTo>
                    <a:pt x="840175" y="1611934"/>
                    <a:pt x="844557" y="1612220"/>
                    <a:pt x="847890" y="1611648"/>
                  </a:cubicBezTo>
                  <a:cubicBezTo>
                    <a:pt x="846843" y="1614791"/>
                    <a:pt x="848843" y="1615839"/>
                    <a:pt x="849224" y="1618030"/>
                  </a:cubicBezTo>
                  <a:cubicBezTo>
                    <a:pt x="853605" y="1617840"/>
                    <a:pt x="853034" y="1612886"/>
                    <a:pt x="858749" y="1614030"/>
                  </a:cubicBezTo>
                  <a:cubicBezTo>
                    <a:pt x="858368" y="1618602"/>
                    <a:pt x="861130" y="1626412"/>
                    <a:pt x="869226" y="1622697"/>
                  </a:cubicBezTo>
                  <a:cubicBezTo>
                    <a:pt x="871989" y="1627365"/>
                    <a:pt x="871227" y="1626507"/>
                    <a:pt x="876180" y="1627936"/>
                  </a:cubicBezTo>
                  <a:cubicBezTo>
                    <a:pt x="876084" y="1632889"/>
                    <a:pt x="865893" y="1627841"/>
                    <a:pt x="868274" y="1635270"/>
                  </a:cubicBezTo>
                  <a:cubicBezTo>
                    <a:pt x="879228" y="1640128"/>
                    <a:pt x="877608" y="1656511"/>
                    <a:pt x="873703" y="1662416"/>
                  </a:cubicBezTo>
                  <a:cubicBezTo>
                    <a:pt x="870179" y="1661464"/>
                    <a:pt x="869322" y="1658702"/>
                    <a:pt x="864750" y="1658607"/>
                  </a:cubicBezTo>
                  <a:cubicBezTo>
                    <a:pt x="862368" y="1659083"/>
                    <a:pt x="866464" y="1667084"/>
                    <a:pt x="871512" y="1666989"/>
                  </a:cubicBezTo>
                  <a:cubicBezTo>
                    <a:pt x="868369" y="1671656"/>
                    <a:pt x="873608" y="1689086"/>
                    <a:pt x="862178" y="1693087"/>
                  </a:cubicBezTo>
                  <a:cubicBezTo>
                    <a:pt x="857987" y="1693659"/>
                    <a:pt x="859797" y="1689944"/>
                    <a:pt x="856939" y="1689563"/>
                  </a:cubicBezTo>
                  <a:cubicBezTo>
                    <a:pt x="850367" y="1689277"/>
                    <a:pt x="860463" y="1694992"/>
                    <a:pt x="854748" y="1694135"/>
                  </a:cubicBezTo>
                  <a:cubicBezTo>
                    <a:pt x="854844" y="1695944"/>
                    <a:pt x="857987" y="1695659"/>
                    <a:pt x="860082" y="1696135"/>
                  </a:cubicBezTo>
                  <a:cubicBezTo>
                    <a:pt x="855701" y="1700136"/>
                    <a:pt x="858844" y="1711661"/>
                    <a:pt x="847986" y="1709470"/>
                  </a:cubicBezTo>
                  <a:cubicBezTo>
                    <a:pt x="847795" y="1708136"/>
                    <a:pt x="848843" y="1708041"/>
                    <a:pt x="849986" y="1708041"/>
                  </a:cubicBezTo>
                  <a:cubicBezTo>
                    <a:pt x="848938" y="1706327"/>
                    <a:pt x="842366" y="1707660"/>
                    <a:pt x="843128" y="1701183"/>
                  </a:cubicBezTo>
                  <a:cubicBezTo>
                    <a:pt x="837318" y="1702517"/>
                    <a:pt x="831888" y="1698993"/>
                    <a:pt x="828078" y="1704803"/>
                  </a:cubicBezTo>
                  <a:cubicBezTo>
                    <a:pt x="828364" y="1706136"/>
                    <a:pt x="829793" y="1706517"/>
                    <a:pt x="829698" y="1708136"/>
                  </a:cubicBezTo>
                  <a:cubicBezTo>
                    <a:pt x="837222" y="1710518"/>
                    <a:pt x="837032" y="1705374"/>
                    <a:pt x="842747" y="1705946"/>
                  </a:cubicBezTo>
                  <a:cubicBezTo>
                    <a:pt x="843509" y="1714423"/>
                    <a:pt x="837889" y="1707089"/>
                    <a:pt x="835032" y="1710137"/>
                  </a:cubicBezTo>
                  <a:cubicBezTo>
                    <a:pt x="836175" y="1719186"/>
                    <a:pt x="855034" y="1715185"/>
                    <a:pt x="858082" y="1722900"/>
                  </a:cubicBezTo>
                  <a:cubicBezTo>
                    <a:pt x="856749" y="1724424"/>
                    <a:pt x="853701" y="1724234"/>
                    <a:pt x="854082" y="1727377"/>
                  </a:cubicBezTo>
                  <a:cubicBezTo>
                    <a:pt x="844080" y="1724424"/>
                    <a:pt x="833793" y="1729091"/>
                    <a:pt x="829412" y="1736521"/>
                  </a:cubicBezTo>
                  <a:cubicBezTo>
                    <a:pt x="825983" y="1728901"/>
                    <a:pt x="826269" y="1733949"/>
                    <a:pt x="820268" y="1735854"/>
                  </a:cubicBezTo>
                  <a:cubicBezTo>
                    <a:pt x="825030" y="1731568"/>
                    <a:pt x="817220" y="1727186"/>
                    <a:pt x="809886" y="1727186"/>
                  </a:cubicBezTo>
                  <a:cubicBezTo>
                    <a:pt x="810457" y="1724519"/>
                    <a:pt x="813315" y="1723853"/>
                    <a:pt x="817506" y="1724615"/>
                  </a:cubicBezTo>
                  <a:cubicBezTo>
                    <a:pt x="816458" y="1719757"/>
                    <a:pt x="819792" y="1718995"/>
                    <a:pt x="819982" y="1715376"/>
                  </a:cubicBezTo>
                  <a:cubicBezTo>
                    <a:pt x="817220" y="1717281"/>
                    <a:pt x="814839" y="1722234"/>
                    <a:pt x="810552" y="1717852"/>
                  </a:cubicBezTo>
                  <a:cubicBezTo>
                    <a:pt x="808171" y="1718043"/>
                    <a:pt x="808457" y="1720805"/>
                    <a:pt x="810267" y="1720995"/>
                  </a:cubicBezTo>
                  <a:cubicBezTo>
                    <a:pt x="803980" y="1724996"/>
                    <a:pt x="799218" y="1715280"/>
                    <a:pt x="794169" y="1713470"/>
                  </a:cubicBezTo>
                  <a:cubicBezTo>
                    <a:pt x="793693" y="1710803"/>
                    <a:pt x="795789" y="1710613"/>
                    <a:pt x="798075" y="1710613"/>
                  </a:cubicBezTo>
                  <a:cubicBezTo>
                    <a:pt x="797694" y="1708898"/>
                    <a:pt x="794455" y="1709280"/>
                    <a:pt x="794646" y="1707184"/>
                  </a:cubicBezTo>
                  <a:cubicBezTo>
                    <a:pt x="792074" y="1710327"/>
                    <a:pt x="789693" y="1713470"/>
                    <a:pt x="786645" y="1716042"/>
                  </a:cubicBezTo>
                  <a:cubicBezTo>
                    <a:pt x="791026" y="1714137"/>
                    <a:pt x="796265" y="1719376"/>
                    <a:pt x="798837" y="1726424"/>
                  </a:cubicBezTo>
                  <a:cubicBezTo>
                    <a:pt x="796836" y="1724996"/>
                    <a:pt x="794074" y="1724043"/>
                    <a:pt x="789788" y="1724234"/>
                  </a:cubicBezTo>
                  <a:cubicBezTo>
                    <a:pt x="791788" y="1727758"/>
                    <a:pt x="797313" y="1728520"/>
                    <a:pt x="794455" y="1735569"/>
                  </a:cubicBezTo>
                  <a:cubicBezTo>
                    <a:pt x="799027" y="1736140"/>
                    <a:pt x="802170" y="1735283"/>
                    <a:pt x="803885" y="1733092"/>
                  </a:cubicBezTo>
                  <a:cubicBezTo>
                    <a:pt x="803694" y="1728996"/>
                    <a:pt x="800551" y="1734997"/>
                    <a:pt x="796551" y="1732520"/>
                  </a:cubicBezTo>
                  <a:cubicBezTo>
                    <a:pt x="795312" y="1724424"/>
                    <a:pt x="805409" y="1728901"/>
                    <a:pt x="801027" y="1721852"/>
                  </a:cubicBezTo>
                  <a:cubicBezTo>
                    <a:pt x="806457" y="1724805"/>
                    <a:pt x="808266" y="1730330"/>
                    <a:pt x="815029" y="1732330"/>
                  </a:cubicBezTo>
                  <a:cubicBezTo>
                    <a:pt x="813505" y="1733568"/>
                    <a:pt x="812743" y="1735664"/>
                    <a:pt x="812743" y="1738426"/>
                  </a:cubicBezTo>
                  <a:cubicBezTo>
                    <a:pt x="809790" y="1741284"/>
                    <a:pt x="805218" y="1735092"/>
                    <a:pt x="803313" y="1740902"/>
                  </a:cubicBezTo>
                  <a:cubicBezTo>
                    <a:pt x="801599" y="1745665"/>
                    <a:pt x="809505" y="1743284"/>
                    <a:pt x="806361" y="1748999"/>
                  </a:cubicBezTo>
                  <a:cubicBezTo>
                    <a:pt x="800932" y="1744522"/>
                    <a:pt x="795789" y="1739950"/>
                    <a:pt x="784930" y="1739474"/>
                  </a:cubicBezTo>
                  <a:cubicBezTo>
                    <a:pt x="783978" y="1734044"/>
                    <a:pt x="792550" y="1738045"/>
                    <a:pt x="791026" y="1732044"/>
                  </a:cubicBezTo>
                  <a:cubicBezTo>
                    <a:pt x="789026" y="1734521"/>
                    <a:pt x="784930" y="1736235"/>
                    <a:pt x="781787" y="1732902"/>
                  </a:cubicBezTo>
                  <a:cubicBezTo>
                    <a:pt x="780549" y="1727758"/>
                    <a:pt x="787978" y="1731187"/>
                    <a:pt x="787692" y="1727091"/>
                  </a:cubicBezTo>
                  <a:cubicBezTo>
                    <a:pt x="784835" y="1723567"/>
                    <a:pt x="769023" y="1722138"/>
                    <a:pt x="763880" y="1725282"/>
                  </a:cubicBezTo>
                  <a:cubicBezTo>
                    <a:pt x="761975" y="1720043"/>
                    <a:pt x="769881" y="1724519"/>
                    <a:pt x="767976" y="1719281"/>
                  </a:cubicBezTo>
                  <a:cubicBezTo>
                    <a:pt x="774643" y="1718900"/>
                    <a:pt x="782835" y="1725091"/>
                    <a:pt x="788169" y="1720805"/>
                  </a:cubicBezTo>
                  <a:cubicBezTo>
                    <a:pt x="780930" y="1719471"/>
                    <a:pt x="783787" y="1718805"/>
                    <a:pt x="775691" y="1715185"/>
                  </a:cubicBezTo>
                  <a:cubicBezTo>
                    <a:pt x="788740" y="1708518"/>
                    <a:pt x="776358" y="1692706"/>
                    <a:pt x="766547" y="1689277"/>
                  </a:cubicBezTo>
                  <a:cubicBezTo>
                    <a:pt x="764832" y="1689372"/>
                    <a:pt x="763785" y="1690039"/>
                    <a:pt x="763118" y="1691087"/>
                  </a:cubicBezTo>
                  <a:cubicBezTo>
                    <a:pt x="763499" y="1688324"/>
                    <a:pt x="763785" y="1685657"/>
                    <a:pt x="764070" y="1682990"/>
                  </a:cubicBezTo>
                  <a:cubicBezTo>
                    <a:pt x="766071" y="1680800"/>
                    <a:pt x="768547" y="1679181"/>
                    <a:pt x="771024" y="1678419"/>
                  </a:cubicBezTo>
                  <a:close/>
                  <a:moveTo>
                    <a:pt x="796836" y="1678704"/>
                  </a:moveTo>
                  <a:cubicBezTo>
                    <a:pt x="801313" y="1678419"/>
                    <a:pt x="800551" y="1681848"/>
                    <a:pt x="805885" y="1680990"/>
                  </a:cubicBezTo>
                  <a:cubicBezTo>
                    <a:pt x="805314" y="1685943"/>
                    <a:pt x="801218" y="1687562"/>
                    <a:pt x="794455" y="1686419"/>
                  </a:cubicBezTo>
                  <a:cubicBezTo>
                    <a:pt x="793217" y="1681943"/>
                    <a:pt x="797313" y="1682514"/>
                    <a:pt x="796836" y="1678704"/>
                  </a:cubicBezTo>
                  <a:close/>
                  <a:moveTo>
                    <a:pt x="184665" y="2784080"/>
                  </a:moveTo>
                  <a:cubicBezTo>
                    <a:pt x="185617" y="2785890"/>
                    <a:pt x="191999" y="2790938"/>
                    <a:pt x="187141" y="2792082"/>
                  </a:cubicBezTo>
                  <a:cubicBezTo>
                    <a:pt x="185998" y="2791891"/>
                    <a:pt x="184760" y="2791796"/>
                    <a:pt x="183617" y="2791605"/>
                  </a:cubicBezTo>
                  <a:cubicBezTo>
                    <a:pt x="183903" y="2789034"/>
                    <a:pt x="184284" y="2786557"/>
                    <a:pt x="184665" y="2784080"/>
                  </a:cubicBezTo>
                  <a:close/>
                  <a:moveTo>
                    <a:pt x="175044" y="2813608"/>
                  </a:moveTo>
                  <a:cubicBezTo>
                    <a:pt x="171139" y="2811989"/>
                    <a:pt x="174663" y="2804083"/>
                    <a:pt x="179616" y="2806560"/>
                  </a:cubicBezTo>
                  <a:cubicBezTo>
                    <a:pt x="183617" y="2810846"/>
                    <a:pt x="177711" y="2811703"/>
                    <a:pt x="175044" y="2813608"/>
                  </a:cubicBezTo>
                  <a:close/>
                  <a:moveTo>
                    <a:pt x="173616" y="2861138"/>
                  </a:moveTo>
                  <a:cubicBezTo>
                    <a:pt x="171330" y="2862757"/>
                    <a:pt x="159233" y="2862471"/>
                    <a:pt x="163900" y="2866091"/>
                  </a:cubicBezTo>
                  <a:cubicBezTo>
                    <a:pt x="156375" y="2867520"/>
                    <a:pt x="159804" y="2857423"/>
                    <a:pt x="158757" y="2851613"/>
                  </a:cubicBezTo>
                  <a:cubicBezTo>
                    <a:pt x="162090" y="2850660"/>
                    <a:pt x="164567" y="2847517"/>
                    <a:pt x="167805" y="2851232"/>
                  </a:cubicBezTo>
                  <a:cubicBezTo>
                    <a:pt x="168282" y="2854756"/>
                    <a:pt x="164091" y="2852946"/>
                    <a:pt x="163614" y="2855328"/>
                  </a:cubicBezTo>
                  <a:cubicBezTo>
                    <a:pt x="166091" y="2855899"/>
                    <a:pt x="170758" y="2857423"/>
                    <a:pt x="173616" y="2861138"/>
                  </a:cubicBezTo>
                  <a:close/>
                  <a:moveTo>
                    <a:pt x="162376" y="2750457"/>
                  </a:moveTo>
                  <a:cubicBezTo>
                    <a:pt x="163519" y="2744076"/>
                    <a:pt x="170853" y="2747790"/>
                    <a:pt x="175235" y="2749029"/>
                  </a:cubicBezTo>
                  <a:cubicBezTo>
                    <a:pt x="172377" y="2751314"/>
                    <a:pt x="164853" y="2753029"/>
                    <a:pt x="162376" y="2750457"/>
                  </a:cubicBezTo>
                  <a:close/>
                  <a:moveTo>
                    <a:pt x="168853" y="2087898"/>
                  </a:moveTo>
                  <a:cubicBezTo>
                    <a:pt x="173901" y="2087612"/>
                    <a:pt x="183141" y="2092565"/>
                    <a:pt x="178188" y="2087041"/>
                  </a:cubicBezTo>
                  <a:cubicBezTo>
                    <a:pt x="189427" y="2083612"/>
                    <a:pt x="179045" y="2094566"/>
                    <a:pt x="172187" y="2092947"/>
                  </a:cubicBezTo>
                  <a:cubicBezTo>
                    <a:pt x="174949" y="2095518"/>
                    <a:pt x="174187" y="2102091"/>
                    <a:pt x="167996" y="2100471"/>
                  </a:cubicBezTo>
                  <a:cubicBezTo>
                    <a:pt x="167805" y="2098662"/>
                    <a:pt x="168567" y="2097709"/>
                    <a:pt x="170091" y="2097519"/>
                  </a:cubicBezTo>
                  <a:cubicBezTo>
                    <a:pt x="169710" y="2095328"/>
                    <a:pt x="165615" y="2095899"/>
                    <a:pt x="162852" y="2095423"/>
                  </a:cubicBezTo>
                  <a:cubicBezTo>
                    <a:pt x="162852" y="2090946"/>
                    <a:pt x="168567" y="2092089"/>
                    <a:pt x="168853" y="2087898"/>
                  </a:cubicBezTo>
                  <a:close/>
                  <a:moveTo>
                    <a:pt x="160947" y="2071611"/>
                  </a:moveTo>
                  <a:cubicBezTo>
                    <a:pt x="160757" y="2067515"/>
                    <a:pt x="162090" y="2064943"/>
                    <a:pt x="166948" y="2065800"/>
                  </a:cubicBezTo>
                  <a:cubicBezTo>
                    <a:pt x="167139" y="2069896"/>
                    <a:pt x="165710" y="2072373"/>
                    <a:pt x="160947" y="2071611"/>
                  </a:cubicBezTo>
                  <a:close/>
                  <a:moveTo>
                    <a:pt x="185712" y="2109711"/>
                  </a:moveTo>
                  <a:cubicBezTo>
                    <a:pt x="189046" y="2099900"/>
                    <a:pt x="178473" y="2100186"/>
                    <a:pt x="177711" y="2093423"/>
                  </a:cubicBezTo>
                  <a:cubicBezTo>
                    <a:pt x="182569" y="2093709"/>
                    <a:pt x="188475" y="2095042"/>
                    <a:pt x="188951" y="2091041"/>
                  </a:cubicBezTo>
                  <a:cubicBezTo>
                    <a:pt x="193809" y="2095899"/>
                    <a:pt x="187903" y="2094661"/>
                    <a:pt x="184950" y="2095518"/>
                  </a:cubicBezTo>
                  <a:cubicBezTo>
                    <a:pt x="188856" y="2096471"/>
                    <a:pt x="194190" y="2109234"/>
                    <a:pt x="185712" y="2109711"/>
                  </a:cubicBezTo>
                  <a:close/>
                  <a:moveTo>
                    <a:pt x="175616" y="2121522"/>
                  </a:moveTo>
                  <a:cubicBezTo>
                    <a:pt x="173044" y="2121141"/>
                    <a:pt x="170377" y="2120855"/>
                    <a:pt x="169996" y="2122665"/>
                  </a:cubicBezTo>
                  <a:cubicBezTo>
                    <a:pt x="173425" y="2128094"/>
                    <a:pt x="179616" y="2122188"/>
                    <a:pt x="183045" y="2122093"/>
                  </a:cubicBezTo>
                  <a:cubicBezTo>
                    <a:pt x="181045" y="2129808"/>
                    <a:pt x="178473" y="2126379"/>
                    <a:pt x="171425" y="2129142"/>
                  </a:cubicBezTo>
                  <a:cubicBezTo>
                    <a:pt x="172949" y="2124951"/>
                    <a:pt x="167805" y="2125808"/>
                    <a:pt x="166281" y="2123998"/>
                  </a:cubicBezTo>
                  <a:cubicBezTo>
                    <a:pt x="166472" y="2119045"/>
                    <a:pt x="175711" y="2112473"/>
                    <a:pt x="175616" y="2121522"/>
                  </a:cubicBezTo>
                  <a:close/>
                  <a:moveTo>
                    <a:pt x="183141" y="2144191"/>
                  </a:moveTo>
                  <a:cubicBezTo>
                    <a:pt x="181331" y="2148477"/>
                    <a:pt x="185427" y="2148477"/>
                    <a:pt x="184379" y="2152192"/>
                  </a:cubicBezTo>
                  <a:cubicBezTo>
                    <a:pt x="181902" y="2149049"/>
                    <a:pt x="175140" y="2149144"/>
                    <a:pt x="175806" y="2143715"/>
                  </a:cubicBezTo>
                  <a:cubicBezTo>
                    <a:pt x="179712" y="2141334"/>
                    <a:pt x="178188" y="2143905"/>
                    <a:pt x="183141" y="2144191"/>
                  </a:cubicBezTo>
                  <a:close/>
                  <a:moveTo>
                    <a:pt x="215049" y="2113235"/>
                  </a:moveTo>
                  <a:cubicBezTo>
                    <a:pt x="215621" y="2116188"/>
                    <a:pt x="216383" y="2119331"/>
                    <a:pt x="215811" y="2122093"/>
                  </a:cubicBezTo>
                  <a:cubicBezTo>
                    <a:pt x="214287" y="2121426"/>
                    <a:pt x="212382" y="2120760"/>
                    <a:pt x="209811" y="2120855"/>
                  </a:cubicBezTo>
                  <a:cubicBezTo>
                    <a:pt x="209715" y="2120474"/>
                    <a:pt x="209620" y="2120188"/>
                    <a:pt x="209525" y="2119807"/>
                  </a:cubicBezTo>
                  <a:cubicBezTo>
                    <a:pt x="212001" y="2115997"/>
                    <a:pt x="213335" y="2115426"/>
                    <a:pt x="215049" y="2113235"/>
                  </a:cubicBezTo>
                  <a:close/>
                  <a:moveTo>
                    <a:pt x="227527" y="2077897"/>
                  </a:moveTo>
                  <a:cubicBezTo>
                    <a:pt x="228765" y="2078754"/>
                    <a:pt x="229623" y="2079993"/>
                    <a:pt x="230480" y="2081326"/>
                  </a:cubicBezTo>
                  <a:cubicBezTo>
                    <a:pt x="228861" y="2081612"/>
                    <a:pt x="227527" y="2081516"/>
                    <a:pt x="226670" y="2079611"/>
                  </a:cubicBezTo>
                  <a:cubicBezTo>
                    <a:pt x="227146" y="2079040"/>
                    <a:pt x="227337" y="2078469"/>
                    <a:pt x="227527" y="2077897"/>
                  </a:cubicBezTo>
                  <a:close/>
                  <a:moveTo>
                    <a:pt x="233242" y="2077897"/>
                  </a:moveTo>
                  <a:cubicBezTo>
                    <a:pt x="235242" y="2078373"/>
                    <a:pt x="236004" y="2079802"/>
                    <a:pt x="236766" y="2081040"/>
                  </a:cubicBezTo>
                  <a:cubicBezTo>
                    <a:pt x="235909" y="2080373"/>
                    <a:pt x="234957" y="2080278"/>
                    <a:pt x="233814" y="2080469"/>
                  </a:cubicBezTo>
                  <a:cubicBezTo>
                    <a:pt x="233528" y="2079611"/>
                    <a:pt x="233337" y="2078754"/>
                    <a:pt x="233242" y="2077897"/>
                  </a:cubicBezTo>
                  <a:close/>
                  <a:moveTo>
                    <a:pt x="246101" y="2061038"/>
                  </a:moveTo>
                  <a:cubicBezTo>
                    <a:pt x="248006" y="2061228"/>
                    <a:pt x="249816" y="2061514"/>
                    <a:pt x="251721" y="2061705"/>
                  </a:cubicBezTo>
                  <a:cubicBezTo>
                    <a:pt x="252102" y="2066181"/>
                    <a:pt x="246768" y="2066562"/>
                    <a:pt x="244958" y="2064276"/>
                  </a:cubicBezTo>
                  <a:cubicBezTo>
                    <a:pt x="244767" y="2063133"/>
                    <a:pt x="245053" y="2062086"/>
                    <a:pt x="246101" y="2061038"/>
                  </a:cubicBezTo>
                  <a:close/>
                  <a:moveTo>
                    <a:pt x="265246" y="2004936"/>
                  </a:moveTo>
                  <a:cubicBezTo>
                    <a:pt x="265151" y="2002078"/>
                    <a:pt x="264770" y="2001126"/>
                    <a:pt x="264198" y="2000935"/>
                  </a:cubicBezTo>
                  <a:cubicBezTo>
                    <a:pt x="264389" y="2000459"/>
                    <a:pt x="264484" y="1999982"/>
                    <a:pt x="264579" y="1999506"/>
                  </a:cubicBezTo>
                  <a:cubicBezTo>
                    <a:pt x="266008" y="2001983"/>
                    <a:pt x="269437" y="2003697"/>
                    <a:pt x="265246" y="2004936"/>
                  </a:cubicBezTo>
                  <a:close/>
                  <a:moveTo>
                    <a:pt x="256388" y="2003888"/>
                  </a:moveTo>
                  <a:cubicBezTo>
                    <a:pt x="256388" y="2003793"/>
                    <a:pt x="256388" y="2003793"/>
                    <a:pt x="256388" y="2003697"/>
                  </a:cubicBezTo>
                  <a:cubicBezTo>
                    <a:pt x="256578" y="2003793"/>
                    <a:pt x="256674" y="2003888"/>
                    <a:pt x="256864" y="2003888"/>
                  </a:cubicBezTo>
                  <a:cubicBezTo>
                    <a:pt x="256674" y="2003888"/>
                    <a:pt x="256578" y="2003888"/>
                    <a:pt x="256388" y="2003888"/>
                  </a:cubicBezTo>
                  <a:close/>
                  <a:moveTo>
                    <a:pt x="248768" y="1986076"/>
                  </a:moveTo>
                  <a:cubicBezTo>
                    <a:pt x="250673" y="1985314"/>
                    <a:pt x="251244" y="1983314"/>
                    <a:pt x="251911" y="1981409"/>
                  </a:cubicBezTo>
                  <a:cubicBezTo>
                    <a:pt x="252102" y="1981504"/>
                    <a:pt x="252102" y="1981694"/>
                    <a:pt x="252292" y="1981790"/>
                  </a:cubicBezTo>
                  <a:cubicBezTo>
                    <a:pt x="253435" y="1980837"/>
                    <a:pt x="254102" y="1979313"/>
                    <a:pt x="254578" y="1977599"/>
                  </a:cubicBezTo>
                  <a:cubicBezTo>
                    <a:pt x="256007" y="1978456"/>
                    <a:pt x="257436" y="1979218"/>
                    <a:pt x="258483" y="1980361"/>
                  </a:cubicBezTo>
                  <a:cubicBezTo>
                    <a:pt x="256388" y="1980266"/>
                    <a:pt x="254292" y="1981599"/>
                    <a:pt x="253721" y="1984933"/>
                  </a:cubicBezTo>
                  <a:cubicBezTo>
                    <a:pt x="252673" y="1985695"/>
                    <a:pt x="251816" y="1986552"/>
                    <a:pt x="250197" y="1986743"/>
                  </a:cubicBezTo>
                  <a:cubicBezTo>
                    <a:pt x="250482" y="1988743"/>
                    <a:pt x="253721" y="1988648"/>
                    <a:pt x="253816" y="1987028"/>
                  </a:cubicBezTo>
                  <a:cubicBezTo>
                    <a:pt x="256197" y="1987790"/>
                    <a:pt x="254292" y="1989981"/>
                    <a:pt x="251435" y="1991029"/>
                  </a:cubicBezTo>
                  <a:cubicBezTo>
                    <a:pt x="250768" y="1989219"/>
                    <a:pt x="249720" y="1987695"/>
                    <a:pt x="248768" y="1986076"/>
                  </a:cubicBezTo>
                  <a:close/>
                  <a:moveTo>
                    <a:pt x="248292" y="1991505"/>
                  </a:moveTo>
                  <a:cubicBezTo>
                    <a:pt x="248101" y="1991505"/>
                    <a:pt x="247815" y="1991505"/>
                    <a:pt x="247625" y="1991410"/>
                  </a:cubicBezTo>
                  <a:cubicBezTo>
                    <a:pt x="247815" y="1991505"/>
                    <a:pt x="248101" y="1991505"/>
                    <a:pt x="248292" y="1991505"/>
                  </a:cubicBezTo>
                  <a:close/>
                  <a:moveTo>
                    <a:pt x="263055" y="1976932"/>
                  </a:moveTo>
                  <a:cubicBezTo>
                    <a:pt x="263817" y="1976932"/>
                    <a:pt x="264484" y="1976837"/>
                    <a:pt x="265056" y="1976741"/>
                  </a:cubicBezTo>
                  <a:cubicBezTo>
                    <a:pt x="265532" y="1977408"/>
                    <a:pt x="266294" y="1977980"/>
                    <a:pt x="267342" y="1978551"/>
                  </a:cubicBezTo>
                  <a:cubicBezTo>
                    <a:pt x="265341" y="1978456"/>
                    <a:pt x="264103" y="1977694"/>
                    <a:pt x="263055" y="1976932"/>
                  </a:cubicBezTo>
                  <a:close/>
                  <a:moveTo>
                    <a:pt x="237338" y="1854250"/>
                  </a:moveTo>
                  <a:cubicBezTo>
                    <a:pt x="237624" y="1855012"/>
                    <a:pt x="237909" y="1855774"/>
                    <a:pt x="237719" y="1856917"/>
                  </a:cubicBezTo>
                  <a:cubicBezTo>
                    <a:pt x="248673" y="1854917"/>
                    <a:pt x="259912" y="1862156"/>
                    <a:pt x="264960" y="1855679"/>
                  </a:cubicBezTo>
                  <a:cubicBezTo>
                    <a:pt x="265246" y="1857489"/>
                    <a:pt x="266580" y="1858727"/>
                    <a:pt x="266103" y="1861013"/>
                  </a:cubicBezTo>
                  <a:cubicBezTo>
                    <a:pt x="264960" y="1858632"/>
                    <a:pt x="264484" y="1855774"/>
                    <a:pt x="261627" y="1858251"/>
                  </a:cubicBezTo>
                  <a:cubicBezTo>
                    <a:pt x="262103" y="1859108"/>
                    <a:pt x="262293" y="1860156"/>
                    <a:pt x="262293" y="1861203"/>
                  </a:cubicBezTo>
                  <a:cubicBezTo>
                    <a:pt x="256674" y="1861489"/>
                    <a:pt x="259817" y="1871395"/>
                    <a:pt x="253721" y="1871205"/>
                  </a:cubicBezTo>
                  <a:cubicBezTo>
                    <a:pt x="254578" y="1869966"/>
                    <a:pt x="254007" y="1868442"/>
                    <a:pt x="252959" y="1867394"/>
                  </a:cubicBezTo>
                  <a:cubicBezTo>
                    <a:pt x="253149" y="1867299"/>
                    <a:pt x="253340" y="1867204"/>
                    <a:pt x="253435" y="1867109"/>
                  </a:cubicBezTo>
                  <a:cubicBezTo>
                    <a:pt x="250673" y="1865299"/>
                    <a:pt x="246196" y="1865109"/>
                    <a:pt x="250101" y="1862156"/>
                  </a:cubicBezTo>
                  <a:cubicBezTo>
                    <a:pt x="244577" y="1860632"/>
                    <a:pt x="244482" y="1864442"/>
                    <a:pt x="238957" y="1862918"/>
                  </a:cubicBezTo>
                  <a:cubicBezTo>
                    <a:pt x="236004" y="1859679"/>
                    <a:pt x="236481" y="1856917"/>
                    <a:pt x="237338" y="1854250"/>
                  </a:cubicBezTo>
                  <a:close/>
                  <a:moveTo>
                    <a:pt x="250578" y="1833866"/>
                  </a:moveTo>
                  <a:cubicBezTo>
                    <a:pt x="251435" y="1835200"/>
                    <a:pt x="251244" y="1836915"/>
                    <a:pt x="251054" y="1838629"/>
                  </a:cubicBezTo>
                  <a:cubicBezTo>
                    <a:pt x="247911" y="1838248"/>
                    <a:pt x="246006" y="1836819"/>
                    <a:pt x="246768" y="1833581"/>
                  </a:cubicBezTo>
                  <a:cubicBezTo>
                    <a:pt x="248006" y="1833676"/>
                    <a:pt x="249244" y="1833676"/>
                    <a:pt x="250578" y="1833866"/>
                  </a:cubicBezTo>
                  <a:close/>
                  <a:moveTo>
                    <a:pt x="192189" y="1624698"/>
                  </a:moveTo>
                  <a:cubicBezTo>
                    <a:pt x="192856" y="1624602"/>
                    <a:pt x="193523" y="1624507"/>
                    <a:pt x="194094" y="1624412"/>
                  </a:cubicBezTo>
                  <a:cubicBezTo>
                    <a:pt x="195523" y="1625555"/>
                    <a:pt x="196761" y="1626793"/>
                    <a:pt x="197714" y="1628317"/>
                  </a:cubicBezTo>
                  <a:cubicBezTo>
                    <a:pt x="197238" y="1628984"/>
                    <a:pt x="196666" y="1629651"/>
                    <a:pt x="195999" y="1630508"/>
                  </a:cubicBezTo>
                  <a:cubicBezTo>
                    <a:pt x="193523" y="1629555"/>
                    <a:pt x="192285" y="1627555"/>
                    <a:pt x="192189" y="1624698"/>
                  </a:cubicBezTo>
                  <a:close/>
                  <a:moveTo>
                    <a:pt x="197714" y="1590312"/>
                  </a:moveTo>
                  <a:cubicBezTo>
                    <a:pt x="197904" y="1590312"/>
                    <a:pt x="198095" y="1590217"/>
                    <a:pt x="198285" y="1590312"/>
                  </a:cubicBezTo>
                  <a:cubicBezTo>
                    <a:pt x="198190" y="1590503"/>
                    <a:pt x="198285" y="1590693"/>
                    <a:pt x="198190" y="1590979"/>
                  </a:cubicBezTo>
                  <a:cubicBezTo>
                    <a:pt x="198095" y="1590693"/>
                    <a:pt x="197904" y="1590503"/>
                    <a:pt x="197714" y="1590312"/>
                  </a:cubicBezTo>
                  <a:close/>
                  <a:moveTo>
                    <a:pt x="192094" y="1595932"/>
                  </a:moveTo>
                  <a:cubicBezTo>
                    <a:pt x="192094" y="1595551"/>
                    <a:pt x="191999" y="1595075"/>
                    <a:pt x="191904" y="1594694"/>
                  </a:cubicBezTo>
                  <a:cubicBezTo>
                    <a:pt x="194856" y="1594980"/>
                    <a:pt x="194571" y="1592122"/>
                    <a:pt x="195904" y="1590884"/>
                  </a:cubicBezTo>
                  <a:cubicBezTo>
                    <a:pt x="197333" y="1592408"/>
                    <a:pt x="193523" y="1595741"/>
                    <a:pt x="192094" y="1595932"/>
                  </a:cubicBezTo>
                  <a:close/>
                  <a:moveTo>
                    <a:pt x="200095" y="1553165"/>
                  </a:moveTo>
                  <a:cubicBezTo>
                    <a:pt x="200857" y="1552784"/>
                    <a:pt x="201714" y="1552593"/>
                    <a:pt x="203048" y="1552784"/>
                  </a:cubicBezTo>
                  <a:cubicBezTo>
                    <a:pt x="202953" y="1554403"/>
                    <a:pt x="204381" y="1554784"/>
                    <a:pt x="204667" y="1556022"/>
                  </a:cubicBezTo>
                  <a:cubicBezTo>
                    <a:pt x="204572" y="1556308"/>
                    <a:pt x="204096" y="1556689"/>
                    <a:pt x="203524" y="1556975"/>
                  </a:cubicBezTo>
                  <a:cubicBezTo>
                    <a:pt x="202476" y="1555356"/>
                    <a:pt x="201429" y="1554022"/>
                    <a:pt x="200095" y="1553165"/>
                  </a:cubicBezTo>
                  <a:close/>
                  <a:moveTo>
                    <a:pt x="191046" y="1539353"/>
                  </a:moveTo>
                  <a:cubicBezTo>
                    <a:pt x="190951" y="1539925"/>
                    <a:pt x="190761" y="1540306"/>
                    <a:pt x="190665" y="1540782"/>
                  </a:cubicBezTo>
                  <a:cubicBezTo>
                    <a:pt x="189522" y="1539544"/>
                    <a:pt x="187998" y="1538401"/>
                    <a:pt x="186855" y="1537448"/>
                  </a:cubicBezTo>
                  <a:cubicBezTo>
                    <a:pt x="190951" y="1537544"/>
                    <a:pt x="194666" y="1537925"/>
                    <a:pt x="196571" y="1539830"/>
                  </a:cubicBezTo>
                  <a:cubicBezTo>
                    <a:pt x="197142" y="1536877"/>
                    <a:pt x="194761" y="1536210"/>
                    <a:pt x="195142" y="1533448"/>
                  </a:cubicBezTo>
                  <a:cubicBezTo>
                    <a:pt x="195237" y="1533448"/>
                    <a:pt x="195237" y="1533448"/>
                    <a:pt x="195333" y="1533448"/>
                  </a:cubicBezTo>
                  <a:cubicBezTo>
                    <a:pt x="195237" y="1536782"/>
                    <a:pt x="198285" y="1538115"/>
                    <a:pt x="200000" y="1540211"/>
                  </a:cubicBezTo>
                  <a:cubicBezTo>
                    <a:pt x="197904" y="1539925"/>
                    <a:pt x="196571" y="1540497"/>
                    <a:pt x="195618" y="1541354"/>
                  </a:cubicBezTo>
                  <a:cubicBezTo>
                    <a:pt x="194571" y="1540211"/>
                    <a:pt x="193142" y="1539449"/>
                    <a:pt x="191046" y="1539353"/>
                  </a:cubicBezTo>
                  <a:close/>
                  <a:moveTo>
                    <a:pt x="220288" y="1542973"/>
                  </a:moveTo>
                  <a:cubicBezTo>
                    <a:pt x="219431" y="1542687"/>
                    <a:pt x="218478" y="1542497"/>
                    <a:pt x="217812" y="1542211"/>
                  </a:cubicBezTo>
                  <a:cubicBezTo>
                    <a:pt x="217431" y="1545259"/>
                    <a:pt x="216954" y="1548307"/>
                    <a:pt x="216478" y="1551260"/>
                  </a:cubicBezTo>
                  <a:cubicBezTo>
                    <a:pt x="212001" y="1550402"/>
                    <a:pt x="209715" y="1552022"/>
                    <a:pt x="208001" y="1554308"/>
                  </a:cubicBezTo>
                  <a:cubicBezTo>
                    <a:pt x="207048" y="1552784"/>
                    <a:pt x="206572" y="1550879"/>
                    <a:pt x="206953" y="1548307"/>
                  </a:cubicBezTo>
                  <a:cubicBezTo>
                    <a:pt x="210192" y="1548212"/>
                    <a:pt x="216002" y="1550593"/>
                    <a:pt x="214478" y="1545735"/>
                  </a:cubicBezTo>
                  <a:cubicBezTo>
                    <a:pt x="213335" y="1544307"/>
                    <a:pt x="211906" y="1544592"/>
                    <a:pt x="208858" y="1544211"/>
                  </a:cubicBezTo>
                  <a:cubicBezTo>
                    <a:pt x="211716" y="1540782"/>
                    <a:pt x="214573" y="1537734"/>
                    <a:pt x="218002" y="1536306"/>
                  </a:cubicBezTo>
                  <a:cubicBezTo>
                    <a:pt x="218764" y="1536496"/>
                    <a:pt x="219621" y="1536686"/>
                    <a:pt x="220669" y="1536782"/>
                  </a:cubicBezTo>
                  <a:cubicBezTo>
                    <a:pt x="221050" y="1536306"/>
                    <a:pt x="221241" y="1535924"/>
                    <a:pt x="221241" y="1535448"/>
                  </a:cubicBezTo>
                  <a:cubicBezTo>
                    <a:pt x="222098" y="1535353"/>
                    <a:pt x="223050" y="1535448"/>
                    <a:pt x="224003" y="1535544"/>
                  </a:cubicBezTo>
                  <a:cubicBezTo>
                    <a:pt x="224289" y="1538496"/>
                    <a:pt x="222860" y="1541735"/>
                    <a:pt x="220288" y="1542973"/>
                  </a:cubicBezTo>
                  <a:close/>
                  <a:moveTo>
                    <a:pt x="220383" y="1542973"/>
                  </a:moveTo>
                  <a:cubicBezTo>
                    <a:pt x="224289" y="1542306"/>
                    <a:pt x="227718" y="1540973"/>
                    <a:pt x="231337" y="1540877"/>
                  </a:cubicBezTo>
                  <a:cubicBezTo>
                    <a:pt x="228861" y="1543830"/>
                    <a:pt x="224289" y="1544116"/>
                    <a:pt x="220383" y="1542973"/>
                  </a:cubicBezTo>
                  <a:close/>
                  <a:moveTo>
                    <a:pt x="269056" y="1557641"/>
                  </a:moveTo>
                  <a:cubicBezTo>
                    <a:pt x="269723" y="1556594"/>
                    <a:pt x="270294" y="1555546"/>
                    <a:pt x="270961" y="1554403"/>
                  </a:cubicBezTo>
                  <a:cubicBezTo>
                    <a:pt x="272104" y="1554974"/>
                    <a:pt x="273342" y="1555546"/>
                    <a:pt x="273438" y="1556784"/>
                  </a:cubicBezTo>
                  <a:cubicBezTo>
                    <a:pt x="270866" y="1556594"/>
                    <a:pt x="270009" y="1558213"/>
                    <a:pt x="269342" y="1560023"/>
                  </a:cubicBezTo>
                  <a:cubicBezTo>
                    <a:pt x="268866" y="1559547"/>
                    <a:pt x="268104" y="1559261"/>
                    <a:pt x="267151" y="1559070"/>
                  </a:cubicBezTo>
                  <a:cubicBezTo>
                    <a:pt x="267151" y="1560880"/>
                    <a:pt x="266199" y="1561832"/>
                    <a:pt x="264579" y="1562023"/>
                  </a:cubicBezTo>
                  <a:cubicBezTo>
                    <a:pt x="263817" y="1560880"/>
                    <a:pt x="262865" y="1559927"/>
                    <a:pt x="261627" y="1559165"/>
                  </a:cubicBezTo>
                  <a:cubicBezTo>
                    <a:pt x="261627" y="1558499"/>
                    <a:pt x="261722" y="1557832"/>
                    <a:pt x="261817" y="1557165"/>
                  </a:cubicBezTo>
                  <a:cubicBezTo>
                    <a:pt x="264103" y="1557356"/>
                    <a:pt x="266580" y="1557451"/>
                    <a:pt x="269056" y="1557641"/>
                  </a:cubicBezTo>
                  <a:close/>
                  <a:moveTo>
                    <a:pt x="291249" y="1545164"/>
                  </a:moveTo>
                  <a:cubicBezTo>
                    <a:pt x="293059" y="1545354"/>
                    <a:pt x="294774" y="1545640"/>
                    <a:pt x="296583" y="1545831"/>
                  </a:cubicBezTo>
                  <a:cubicBezTo>
                    <a:pt x="296012" y="1549831"/>
                    <a:pt x="296869" y="1555451"/>
                    <a:pt x="290202" y="1552689"/>
                  </a:cubicBezTo>
                  <a:cubicBezTo>
                    <a:pt x="293916" y="1550307"/>
                    <a:pt x="290868" y="1548974"/>
                    <a:pt x="291249" y="1545164"/>
                  </a:cubicBezTo>
                  <a:close/>
                  <a:moveTo>
                    <a:pt x="296202" y="1561166"/>
                  </a:moveTo>
                  <a:cubicBezTo>
                    <a:pt x="302013" y="1564976"/>
                    <a:pt x="283629" y="1565643"/>
                    <a:pt x="291154" y="1571357"/>
                  </a:cubicBezTo>
                  <a:cubicBezTo>
                    <a:pt x="289725" y="1573262"/>
                    <a:pt x="286963" y="1573739"/>
                    <a:pt x="283629" y="1573453"/>
                  </a:cubicBezTo>
                  <a:cubicBezTo>
                    <a:pt x="283915" y="1569738"/>
                    <a:pt x="284391" y="1566119"/>
                    <a:pt x="286677" y="1564595"/>
                  </a:cubicBezTo>
                  <a:cubicBezTo>
                    <a:pt x="281153" y="1562404"/>
                    <a:pt x="282105" y="1556022"/>
                    <a:pt x="274962" y="1558499"/>
                  </a:cubicBezTo>
                  <a:cubicBezTo>
                    <a:pt x="275628" y="1552879"/>
                    <a:pt x="273628" y="1553927"/>
                    <a:pt x="276295" y="1549450"/>
                  </a:cubicBezTo>
                  <a:cubicBezTo>
                    <a:pt x="284677" y="1551831"/>
                    <a:pt x="286868" y="1567928"/>
                    <a:pt x="296202" y="1561166"/>
                  </a:cubicBezTo>
                  <a:close/>
                  <a:moveTo>
                    <a:pt x="302394" y="1580406"/>
                  </a:moveTo>
                  <a:cubicBezTo>
                    <a:pt x="301727" y="1583740"/>
                    <a:pt x="294774" y="1580120"/>
                    <a:pt x="291535" y="1580597"/>
                  </a:cubicBezTo>
                  <a:cubicBezTo>
                    <a:pt x="295631" y="1575834"/>
                    <a:pt x="295440" y="1577168"/>
                    <a:pt x="292869" y="1571548"/>
                  </a:cubicBezTo>
                  <a:cubicBezTo>
                    <a:pt x="296679" y="1569167"/>
                    <a:pt x="295917" y="1572882"/>
                    <a:pt x="301727" y="1572691"/>
                  </a:cubicBezTo>
                  <a:cubicBezTo>
                    <a:pt x="299917" y="1576025"/>
                    <a:pt x="293726" y="1578787"/>
                    <a:pt x="302394" y="1580406"/>
                  </a:cubicBezTo>
                  <a:close/>
                  <a:moveTo>
                    <a:pt x="328587" y="1485252"/>
                  </a:moveTo>
                  <a:cubicBezTo>
                    <a:pt x="329730" y="1482489"/>
                    <a:pt x="332969" y="1481918"/>
                    <a:pt x="333255" y="1478108"/>
                  </a:cubicBezTo>
                  <a:cubicBezTo>
                    <a:pt x="339446" y="1479441"/>
                    <a:pt x="335826" y="1485156"/>
                    <a:pt x="343446" y="1482489"/>
                  </a:cubicBezTo>
                  <a:cubicBezTo>
                    <a:pt x="344113" y="1487919"/>
                    <a:pt x="332207" y="1488490"/>
                    <a:pt x="336588" y="1492395"/>
                  </a:cubicBezTo>
                  <a:cubicBezTo>
                    <a:pt x="335064" y="1494872"/>
                    <a:pt x="332397" y="1492872"/>
                    <a:pt x="333255" y="1490395"/>
                  </a:cubicBezTo>
                  <a:cubicBezTo>
                    <a:pt x="323920" y="1492395"/>
                    <a:pt x="331731" y="1489443"/>
                    <a:pt x="335445" y="1487633"/>
                  </a:cubicBezTo>
                  <a:cubicBezTo>
                    <a:pt x="335255" y="1485537"/>
                    <a:pt x="331254" y="1485823"/>
                    <a:pt x="328587" y="1485252"/>
                  </a:cubicBezTo>
                  <a:close/>
                  <a:moveTo>
                    <a:pt x="330588" y="1408575"/>
                  </a:moveTo>
                  <a:cubicBezTo>
                    <a:pt x="322110" y="1407337"/>
                    <a:pt x="328683" y="1404861"/>
                    <a:pt x="328302" y="1399050"/>
                  </a:cubicBezTo>
                  <a:cubicBezTo>
                    <a:pt x="325730" y="1395240"/>
                    <a:pt x="316776" y="1395526"/>
                    <a:pt x="318967" y="1388668"/>
                  </a:cubicBezTo>
                  <a:cubicBezTo>
                    <a:pt x="323158" y="1391430"/>
                    <a:pt x="324968" y="1395812"/>
                    <a:pt x="332302" y="1396478"/>
                  </a:cubicBezTo>
                  <a:cubicBezTo>
                    <a:pt x="330873" y="1401812"/>
                    <a:pt x="328587" y="1403432"/>
                    <a:pt x="330588" y="1408575"/>
                  </a:cubicBezTo>
                  <a:close/>
                  <a:moveTo>
                    <a:pt x="330588" y="1420862"/>
                  </a:moveTo>
                  <a:cubicBezTo>
                    <a:pt x="337922" y="1425435"/>
                    <a:pt x="336969" y="1429149"/>
                    <a:pt x="343446" y="1431721"/>
                  </a:cubicBezTo>
                  <a:cubicBezTo>
                    <a:pt x="343256" y="1433245"/>
                    <a:pt x="342970" y="1434769"/>
                    <a:pt x="342780" y="1436293"/>
                  </a:cubicBezTo>
                  <a:cubicBezTo>
                    <a:pt x="341160" y="1435817"/>
                    <a:pt x="339922" y="1435150"/>
                    <a:pt x="338684" y="1434388"/>
                  </a:cubicBezTo>
                  <a:cubicBezTo>
                    <a:pt x="339732" y="1433912"/>
                    <a:pt x="340589" y="1433150"/>
                    <a:pt x="340970" y="1432102"/>
                  </a:cubicBezTo>
                  <a:cubicBezTo>
                    <a:pt x="333445" y="1432959"/>
                    <a:pt x="331159" y="1429816"/>
                    <a:pt x="328111" y="1427340"/>
                  </a:cubicBezTo>
                  <a:cubicBezTo>
                    <a:pt x="329730" y="1425720"/>
                    <a:pt x="330778" y="1423530"/>
                    <a:pt x="330588" y="1420862"/>
                  </a:cubicBezTo>
                  <a:close/>
                  <a:moveTo>
                    <a:pt x="326873" y="1374285"/>
                  </a:moveTo>
                  <a:cubicBezTo>
                    <a:pt x="326873" y="1374571"/>
                    <a:pt x="326873" y="1374761"/>
                    <a:pt x="326778" y="1375047"/>
                  </a:cubicBezTo>
                  <a:cubicBezTo>
                    <a:pt x="325158" y="1373904"/>
                    <a:pt x="323730" y="1372666"/>
                    <a:pt x="325349" y="1369427"/>
                  </a:cubicBezTo>
                  <a:cubicBezTo>
                    <a:pt x="331350" y="1369142"/>
                    <a:pt x="330302" y="1373428"/>
                    <a:pt x="332397" y="1375714"/>
                  </a:cubicBezTo>
                  <a:cubicBezTo>
                    <a:pt x="330969" y="1374952"/>
                    <a:pt x="329730" y="1373999"/>
                    <a:pt x="326873" y="1374285"/>
                  </a:cubicBezTo>
                  <a:close/>
                  <a:moveTo>
                    <a:pt x="327349" y="1368189"/>
                  </a:moveTo>
                  <a:cubicBezTo>
                    <a:pt x="327921" y="1366475"/>
                    <a:pt x="327349" y="1365427"/>
                    <a:pt x="326016" y="1364951"/>
                  </a:cubicBezTo>
                  <a:cubicBezTo>
                    <a:pt x="329254" y="1360760"/>
                    <a:pt x="332683" y="1367808"/>
                    <a:pt x="338398" y="1366475"/>
                  </a:cubicBezTo>
                  <a:cubicBezTo>
                    <a:pt x="335160" y="1371047"/>
                    <a:pt x="333921" y="1369809"/>
                    <a:pt x="327349" y="1368189"/>
                  </a:cubicBezTo>
                  <a:close/>
                  <a:moveTo>
                    <a:pt x="346113" y="1362855"/>
                  </a:moveTo>
                  <a:cubicBezTo>
                    <a:pt x="345828" y="1366665"/>
                    <a:pt x="342684" y="1367237"/>
                    <a:pt x="341541" y="1369999"/>
                  </a:cubicBezTo>
                  <a:cubicBezTo>
                    <a:pt x="337636" y="1368285"/>
                    <a:pt x="341160" y="1360379"/>
                    <a:pt x="346113" y="1362855"/>
                  </a:cubicBezTo>
                  <a:close/>
                  <a:moveTo>
                    <a:pt x="351447" y="1426577"/>
                  </a:moveTo>
                  <a:cubicBezTo>
                    <a:pt x="362211" y="1427625"/>
                    <a:pt x="355543" y="1434674"/>
                    <a:pt x="354781" y="1440865"/>
                  </a:cubicBezTo>
                  <a:cubicBezTo>
                    <a:pt x="351543" y="1440674"/>
                    <a:pt x="351257" y="1438579"/>
                    <a:pt x="347923" y="1438484"/>
                  </a:cubicBezTo>
                  <a:cubicBezTo>
                    <a:pt x="349447" y="1442008"/>
                    <a:pt x="351638" y="1445247"/>
                    <a:pt x="349733" y="1450961"/>
                  </a:cubicBezTo>
                  <a:cubicBezTo>
                    <a:pt x="337065" y="1443627"/>
                    <a:pt x="354686" y="1434293"/>
                    <a:pt x="351447" y="1426577"/>
                  </a:cubicBezTo>
                  <a:close/>
                  <a:moveTo>
                    <a:pt x="364592" y="1392573"/>
                  </a:moveTo>
                  <a:cubicBezTo>
                    <a:pt x="363639" y="1393811"/>
                    <a:pt x="362973" y="1395240"/>
                    <a:pt x="362782" y="1397240"/>
                  </a:cubicBezTo>
                  <a:cubicBezTo>
                    <a:pt x="361734" y="1397145"/>
                    <a:pt x="360687" y="1396955"/>
                    <a:pt x="359639" y="1396860"/>
                  </a:cubicBezTo>
                  <a:cubicBezTo>
                    <a:pt x="359925" y="1396574"/>
                    <a:pt x="360115" y="1396193"/>
                    <a:pt x="360306" y="1395716"/>
                  </a:cubicBezTo>
                  <a:cubicBezTo>
                    <a:pt x="356210" y="1392478"/>
                    <a:pt x="360782" y="1393049"/>
                    <a:pt x="364592" y="1392573"/>
                  </a:cubicBezTo>
                  <a:close/>
                  <a:moveTo>
                    <a:pt x="384213" y="1184547"/>
                  </a:moveTo>
                  <a:cubicBezTo>
                    <a:pt x="384594" y="1184547"/>
                    <a:pt x="384785" y="1184452"/>
                    <a:pt x="385166" y="1184452"/>
                  </a:cubicBezTo>
                  <a:cubicBezTo>
                    <a:pt x="385166" y="1184547"/>
                    <a:pt x="385166" y="1184547"/>
                    <a:pt x="385166" y="1184738"/>
                  </a:cubicBezTo>
                  <a:cubicBezTo>
                    <a:pt x="390024" y="1184642"/>
                    <a:pt x="394405" y="1184928"/>
                    <a:pt x="392119" y="1189977"/>
                  </a:cubicBezTo>
                  <a:cubicBezTo>
                    <a:pt x="389452" y="1188452"/>
                    <a:pt x="386976" y="1187976"/>
                    <a:pt x="384594" y="1188071"/>
                  </a:cubicBezTo>
                  <a:cubicBezTo>
                    <a:pt x="384785" y="1187024"/>
                    <a:pt x="384690" y="1185976"/>
                    <a:pt x="384213" y="1184547"/>
                  </a:cubicBezTo>
                  <a:close/>
                  <a:moveTo>
                    <a:pt x="398691" y="1102442"/>
                  </a:moveTo>
                  <a:cubicBezTo>
                    <a:pt x="399453" y="1101585"/>
                    <a:pt x="400311" y="1100823"/>
                    <a:pt x="401168" y="1100061"/>
                  </a:cubicBezTo>
                  <a:cubicBezTo>
                    <a:pt x="402501" y="1101013"/>
                    <a:pt x="403930" y="1102442"/>
                    <a:pt x="406026" y="1102727"/>
                  </a:cubicBezTo>
                  <a:cubicBezTo>
                    <a:pt x="405073" y="1104537"/>
                    <a:pt x="403454" y="1105775"/>
                    <a:pt x="400311" y="1105394"/>
                  </a:cubicBezTo>
                  <a:cubicBezTo>
                    <a:pt x="400882" y="1103585"/>
                    <a:pt x="400025" y="1102823"/>
                    <a:pt x="398691" y="1102442"/>
                  </a:cubicBezTo>
                  <a:close/>
                  <a:moveTo>
                    <a:pt x="377260" y="1075296"/>
                  </a:moveTo>
                  <a:cubicBezTo>
                    <a:pt x="378117" y="1076248"/>
                    <a:pt x="378689" y="1077391"/>
                    <a:pt x="378975" y="1078725"/>
                  </a:cubicBezTo>
                  <a:cubicBezTo>
                    <a:pt x="376498" y="1079677"/>
                    <a:pt x="374688" y="1080153"/>
                    <a:pt x="374784" y="1075105"/>
                  </a:cubicBezTo>
                  <a:cubicBezTo>
                    <a:pt x="375546" y="1075105"/>
                    <a:pt x="376403" y="1075200"/>
                    <a:pt x="377260" y="1075296"/>
                  </a:cubicBezTo>
                  <a:close/>
                  <a:moveTo>
                    <a:pt x="411074" y="1082535"/>
                  </a:moveTo>
                  <a:cubicBezTo>
                    <a:pt x="408978" y="1086821"/>
                    <a:pt x="409264" y="1088821"/>
                    <a:pt x="408121" y="1090536"/>
                  </a:cubicBezTo>
                  <a:cubicBezTo>
                    <a:pt x="405835" y="1089297"/>
                    <a:pt x="404216" y="1089678"/>
                    <a:pt x="402597" y="1090155"/>
                  </a:cubicBezTo>
                  <a:cubicBezTo>
                    <a:pt x="402406" y="1088821"/>
                    <a:pt x="402120" y="1087488"/>
                    <a:pt x="403644" y="1085106"/>
                  </a:cubicBezTo>
                  <a:cubicBezTo>
                    <a:pt x="398025" y="1082820"/>
                    <a:pt x="399072" y="1087107"/>
                    <a:pt x="396405" y="1087678"/>
                  </a:cubicBezTo>
                  <a:cubicBezTo>
                    <a:pt x="393357" y="1085202"/>
                    <a:pt x="385737" y="1086344"/>
                    <a:pt x="385071" y="1080725"/>
                  </a:cubicBezTo>
                  <a:cubicBezTo>
                    <a:pt x="385928" y="1080248"/>
                    <a:pt x="386880" y="1079963"/>
                    <a:pt x="387547" y="1079201"/>
                  </a:cubicBezTo>
                  <a:cubicBezTo>
                    <a:pt x="387357" y="1078915"/>
                    <a:pt x="387071" y="1078915"/>
                    <a:pt x="386880" y="1078725"/>
                  </a:cubicBezTo>
                  <a:cubicBezTo>
                    <a:pt x="388595" y="1078915"/>
                    <a:pt x="390405" y="1079201"/>
                    <a:pt x="392119" y="1079391"/>
                  </a:cubicBezTo>
                  <a:cubicBezTo>
                    <a:pt x="392119" y="1078820"/>
                    <a:pt x="391929" y="1078439"/>
                    <a:pt x="391833" y="1077963"/>
                  </a:cubicBezTo>
                  <a:cubicBezTo>
                    <a:pt x="392595" y="1079010"/>
                    <a:pt x="392786" y="1079963"/>
                    <a:pt x="390976" y="1082630"/>
                  </a:cubicBezTo>
                  <a:cubicBezTo>
                    <a:pt x="398310" y="1079582"/>
                    <a:pt x="404025" y="1085297"/>
                    <a:pt x="411074" y="1082535"/>
                  </a:cubicBezTo>
                  <a:close/>
                  <a:moveTo>
                    <a:pt x="335826" y="1034433"/>
                  </a:moveTo>
                  <a:cubicBezTo>
                    <a:pt x="336779" y="1034529"/>
                    <a:pt x="337731" y="1034719"/>
                    <a:pt x="339065" y="1034624"/>
                  </a:cubicBezTo>
                  <a:cubicBezTo>
                    <a:pt x="338779" y="1033100"/>
                    <a:pt x="338493" y="1031576"/>
                    <a:pt x="337922" y="1030242"/>
                  </a:cubicBezTo>
                  <a:cubicBezTo>
                    <a:pt x="341065" y="1032052"/>
                    <a:pt x="339541" y="1032623"/>
                    <a:pt x="346399" y="1032147"/>
                  </a:cubicBezTo>
                  <a:cubicBezTo>
                    <a:pt x="347161" y="1038624"/>
                    <a:pt x="343446" y="1044815"/>
                    <a:pt x="336969" y="1047863"/>
                  </a:cubicBezTo>
                  <a:cubicBezTo>
                    <a:pt x="338970" y="1041863"/>
                    <a:pt x="336398" y="1038815"/>
                    <a:pt x="335826" y="1034433"/>
                  </a:cubicBezTo>
                  <a:close/>
                  <a:moveTo>
                    <a:pt x="360401" y="970044"/>
                  </a:moveTo>
                  <a:cubicBezTo>
                    <a:pt x="360306" y="970330"/>
                    <a:pt x="360115" y="970520"/>
                    <a:pt x="360020" y="970806"/>
                  </a:cubicBezTo>
                  <a:cubicBezTo>
                    <a:pt x="357353" y="970616"/>
                    <a:pt x="355257" y="971187"/>
                    <a:pt x="354781" y="973568"/>
                  </a:cubicBezTo>
                  <a:cubicBezTo>
                    <a:pt x="353162" y="973378"/>
                    <a:pt x="351257" y="972806"/>
                    <a:pt x="349066" y="972425"/>
                  </a:cubicBezTo>
                  <a:cubicBezTo>
                    <a:pt x="350209" y="971283"/>
                    <a:pt x="351066" y="969949"/>
                    <a:pt x="351352" y="968520"/>
                  </a:cubicBezTo>
                  <a:cubicBezTo>
                    <a:pt x="353924" y="969282"/>
                    <a:pt x="357067" y="970520"/>
                    <a:pt x="360401" y="970044"/>
                  </a:cubicBezTo>
                  <a:close/>
                  <a:moveTo>
                    <a:pt x="327159" y="950232"/>
                  </a:moveTo>
                  <a:cubicBezTo>
                    <a:pt x="328016" y="949470"/>
                    <a:pt x="328873" y="948899"/>
                    <a:pt x="329730" y="948518"/>
                  </a:cubicBezTo>
                  <a:cubicBezTo>
                    <a:pt x="330207" y="951185"/>
                    <a:pt x="328968" y="950899"/>
                    <a:pt x="327159" y="950232"/>
                  </a:cubicBezTo>
                  <a:close/>
                  <a:moveTo>
                    <a:pt x="328016" y="946803"/>
                  </a:moveTo>
                  <a:cubicBezTo>
                    <a:pt x="323063" y="942803"/>
                    <a:pt x="323539" y="943279"/>
                    <a:pt x="320015" y="939660"/>
                  </a:cubicBezTo>
                  <a:cubicBezTo>
                    <a:pt x="320015" y="938897"/>
                    <a:pt x="320586" y="938516"/>
                    <a:pt x="320967" y="938135"/>
                  </a:cubicBezTo>
                  <a:cubicBezTo>
                    <a:pt x="323920" y="939469"/>
                    <a:pt x="326873" y="940231"/>
                    <a:pt x="329540" y="937850"/>
                  </a:cubicBezTo>
                  <a:cubicBezTo>
                    <a:pt x="328587" y="936326"/>
                    <a:pt x="327730" y="934611"/>
                    <a:pt x="326778" y="932992"/>
                  </a:cubicBezTo>
                  <a:cubicBezTo>
                    <a:pt x="328302" y="930325"/>
                    <a:pt x="330302" y="933183"/>
                    <a:pt x="332207" y="934230"/>
                  </a:cubicBezTo>
                  <a:cubicBezTo>
                    <a:pt x="330873" y="936421"/>
                    <a:pt x="330397" y="938612"/>
                    <a:pt x="332207" y="940802"/>
                  </a:cubicBezTo>
                  <a:cubicBezTo>
                    <a:pt x="330969" y="942803"/>
                    <a:pt x="329349" y="944708"/>
                    <a:pt x="328016" y="946803"/>
                  </a:cubicBezTo>
                  <a:close/>
                  <a:moveTo>
                    <a:pt x="355734" y="904131"/>
                  </a:moveTo>
                  <a:cubicBezTo>
                    <a:pt x="356115" y="903464"/>
                    <a:pt x="356781" y="903083"/>
                    <a:pt x="357543" y="902988"/>
                  </a:cubicBezTo>
                  <a:cubicBezTo>
                    <a:pt x="357448" y="904036"/>
                    <a:pt x="357448" y="904988"/>
                    <a:pt x="357543" y="905941"/>
                  </a:cubicBezTo>
                  <a:cubicBezTo>
                    <a:pt x="356686" y="906131"/>
                    <a:pt x="356019" y="906512"/>
                    <a:pt x="355353" y="906893"/>
                  </a:cubicBezTo>
                  <a:cubicBezTo>
                    <a:pt x="354495" y="906036"/>
                    <a:pt x="353733" y="905179"/>
                    <a:pt x="352400" y="904703"/>
                  </a:cubicBezTo>
                  <a:cubicBezTo>
                    <a:pt x="349923" y="909846"/>
                    <a:pt x="353257" y="911465"/>
                    <a:pt x="349923" y="913942"/>
                  </a:cubicBezTo>
                  <a:cubicBezTo>
                    <a:pt x="343351" y="907179"/>
                    <a:pt x="351066" y="904893"/>
                    <a:pt x="354019" y="898797"/>
                  </a:cubicBezTo>
                  <a:cubicBezTo>
                    <a:pt x="354781" y="900512"/>
                    <a:pt x="355448" y="902131"/>
                    <a:pt x="355734" y="904131"/>
                  </a:cubicBezTo>
                  <a:close/>
                  <a:moveTo>
                    <a:pt x="271914" y="551420"/>
                  </a:moveTo>
                  <a:cubicBezTo>
                    <a:pt x="272485" y="551992"/>
                    <a:pt x="273057" y="552659"/>
                    <a:pt x="273152" y="553516"/>
                  </a:cubicBezTo>
                  <a:cubicBezTo>
                    <a:pt x="271818" y="554468"/>
                    <a:pt x="270104" y="555040"/>
                    <a:pt x="268294" y="555611"/>
                  </a:cubicBezTo>
                  <a:cubicBezTo>
                    <a:pt x="269342" y="553992"/>
                    <a:pt x="270390" y="552468"/>
                    <a:pt x="271914" y="551420"/>
                  </a:cubicBezTo>
                  <a:close/>
                  <a:moveTo>
                    <a:pt x="351162" y="571994"/>
                  </a:moveTo>
                  <a:cubicBezTo>
                    <a:pt x="351257" y="571804"/>
                    <a:pt x="351543" y="571613"/>
                    <a:pt x="351638" y="571518"/>
                  </a:cubicBezTo>
                  <a:cubicBezTo>
                    <a:pt x="351543" y="571709"/>
                    <a:pt x="351543" y="571804"/>
                    <a:pt x="351447" y="571994"/>
                  </a:cubicBezTo>
                  <a:cubicBezTo>
                    <a:pt x="351352" y="571899"/>
                    <a:pt x="351257" y="571994"/>
                    <a:pt x="351162" y="571994"/>
                  </a:cubicBezTo>
                  <a:close/>
                  <a:moveTo>
                    <a:pt x="373545" y="566756"/>
                  </a:moveTo>
                  <a:cubicBezTo>
                    <a:pt x="377832" y="567899"/>
                    <a:pt x="382975" y="568565"/>
                    <a:pt x="383356" y="572280"/>
                  </a:cubicBezTo>
                  <a:cubicBezTo>
                    <a:pt x="381546" y="572280"/>
                    <a:pt x="380213" y="571994"/>
                    <a:pt x="378879" y="571613"/>
                  </a:cubicBezTo>
                  <a:cubicBezTo>
                    <a:pt x="378879" y="571328"/>
                    <a:pt x="378879" y="571137"/>
                    <a:pt x="378975" y="570851"/>
                  </a:cubicBezTo>
                  <a:cubicBezTo>
                    <a:pt x="377832" y="569137"/>
                    <a:pt x="375736" y="567994"/>
                    <a:pt x="373545" y="566756"/>
                  </a:cubicBezTo>
                  <a:close/>
                  <a:moveTo>
                    <a:pt x="387261" y="569613"/>
                  </a:moveTo>
                  <a:cubicBezTo>
                    <a:pt x="380689" y="567518"/>
                    <a:pt x="387261" y="560755"/>
                    <a:pt x="392119" y="560945"/>
                  </a:cubicBezTo>
                  <a:cubicBezTo>
                    <a:pt x="392310" y="565898"/>
                    <a:pt x="386214" y="563708"/>
                    <a:pt x="387261" y="569613"/>
                  </a:cubicBezTo>
                  <a:close/>
                  <a:moveTo>
                    <a:pt x="391452" y="594759"/>
                  </a:moveTo>
                  <a:cubicBezTo>
                    <a:pt x="394024" y="595235"/>
                    <a:pt x="397548" y="595045"/>
                    <a:pt x="397834" y="597045"/>
                  </a:cubicBezTo>
                  <a:cubicBezTo>
                    <a:pt x="396215" y="597617"/>
                    <a:pt x="396120" y="598379"/>
                    <a:pt x="396310" y="599141"/>
                  </a:cubicBezTo>
                  <a:cubicBezTo>
                    <a:pt x="389928" y="599998"/>
                    <a:pt x="388595" y="602474"/>
                    <a:pt x="383451" y="601808"/>
                  </a:cubicBezTo>
                  <a:cubicBezTo>
                    <a:pt x="383261" y="601617"/>
                    <a:pt x="383070" y="601522"/>
                    <a:pt x="382880" y="601331"/>
                  </a:cubicBezTo>
                  <a:cubicBezTo>
                    <a:pt x="382880" y="601522"/>
                    <a:pt x="382689" y="601617"/>
                    <a:pt x="382689" y="601712"/>
                  </a:cubicBezTo>
                  <a:cubicBezTo>
                    <a:pt x="381546" y="601522"/>
                    <a:pt x="380308" y="601236"/>
                    <a:pt x="378689" y="600760"/>
                  </a:cubicBezTo>
                  <a:cubicBezTo>
                    <a:pt x="380022" y="598855"/>
                    <a:pt x="379260" y="596950"/>
                    <a:pt x="378498" y="595331"/>
                  </a:cubicBezTo>
                  <a:cubicBezTo>
                    <a:pt x="379927" y="596474"/>
                    <a:pt x="380975" y="597617"/>
                    <a:pt x="382023" y="595045"/>
                  </a:cubicBezTo>
                  <a:cubicBezTo>
                    <a:pt x="379737" y="594664"/>
                    <a:pt x="379546" y="592949"/>
                    <a:pt x="378879" y="591521"/>
                  </a:cubicBezTo>
                  <a:cubicBezTo>
                    <a:pt x="379070" y="591425"/>
                    <a:pt x="379165" y="591330"/>
                    <a:pt x="379356" y="591330"/>
                  </a:cubicBezTo>
                  <a:cubicBezTo>
                    <a:pt x="382404" y="593140"/>
                    <a:pt x="388404" y="599426"/>
                    <a:pt x="391452" y="594759"/>
                  </a:cubicBezTo>
                  <a:close/>
                  <a:moveTo>
                    <a:pt x="409550" y="578376"/>
                  </a:moveTo>
                  <a:cubicBezTo>
                    <a:pt x="409264" y="580186"/>
                    <a:pt x="408026" y="582281"/>
                    <a:pt x="407454" y="584091"/>
                  </a:cubicBezTo>
                  <a:cubicBezTo>
                    <a:pt x="409264" y="583234"/>
                    <a:pt x="410502" y="582948"/>
                    <a:pt x="411455" y="582758"/>
                  </a:cubicBezTo>
                  <a:cubicBezTo>
                    <a:pt x="411169" y="583520"/>
                    <a:pt x="410788" y="584282"/>
                    <a:pt x="410312" y="584853"/>
                  </a:cubicBezTo>
                  <a:cubicBezTo>
                    <a:pt x="407931" y="584567"/>
                    <a:pt x="405645" y="584282"/>
                    <a:pt x="403263" y="583996"/>
                  </a:cubicBezTo>
                  <a:cubicBezTo>
                    <a:pt x="403549" y="582567"/>
                    <a:pt x="405645" y="583139"/>
                    <a:pt x="406978" y="582948"/>
                  </a:cubicBezTo>
                  <a:cubicBezTo>
                    <a:pt x="406502" y="581996"/>
                    <a:pt x="408026" y="580281"/>
                    <a:pt x="409550" y="578376"/>
                  </a:cubicBezTo>
                  <a:close/>
                  <a:moveTo>
                    <a:pt x="421075" y="573995"/>
                  </a:moveTo>
                  <a:cubicBezTo>
                    <a:pt x="422599" y="573614"/>
                    <a:pt x="423933" y="573042"/>
                    <a:pt x="425076" y="572375"/>
                  </a:cubicBezTo>
                  <a:cubicBezTo>
                    <a:pt x="424599" y="576947"/>
                    <a:pt x="422218" y="581043"/>
                    <a:pt x="420885" y="586187"/>
                  </a:cubicBezTo>
                  <a:cubicBezTo>
                    <a:pt x="417360" y="587234"/>
                    <a:pt x="415646" y="580948"/>
                    <a:pt x="413741" y="585329"/>
                  </a:cubicBezTo>
                  <a:cubicBezTo>
                    <a:pt x="412026" y="584567"/>
                    <a:pt x="412979" y="583424"/>
                    <a:pt x="414122" y="582186"/>
                  </a:cubicBezTo>
                  <a:cubicBezTo>
                    <a:pt x="414884" y="581900"/>
                    <a:pt x="415646" y="581424"/>
                    <a:pt x="416789" y="580091"/>
                  </a:cubicBezTo>
                  <a:cubicBezTo>
                    <a:pt x="416408" y="580186"/>
                    <a:pt x="416122" y="580091"/>
                    <a:pt x="415836" y="580186"/>
                  </a:cubicBezTo>
                  <a:cubicBezTo>
                    <a:pt x="416694" y="578948"/>
                    <a:pt x="416884" y="577614"/>
                    <a:pt x="415074" y="576281"/>
                  </a:cubicBezTo>
                  <a:cubicBezTo>
                    <a:pt x="414217" y="576566"/>
                    <a:pt x="413646" y="577233"/>
                    <a:pt x="413169" y="577900"/>
                  </a:cubicBezTo>
                  <a:cubicBezTo>
                    <a:pt x="413169" y="576090"/>
                    <a:pt x="414027" y="573518"/>
                    <a:pt x="413741" y="571899"/>
                  </a:cubicBezTo>
                  <a:cubicBezTo>
                    <a:pt x="412979" y="571804"/>
                    <a:pt x="412407" y="571709"/>
                    <a:pt x="411741" y="571709"/>
                  </a:cubicBezTo>
                  <a:cubicBezTo>
                    <a:pt x="411550" y="570947"/>
                    <a:pt x="411264" y="570185"/>
                    <a:pt x="410598" y="569518"/>
                  </a:cubicBezTo>
                  <a:cubicBezTo>
                    <a:pt x="413931" y="566851"/>
                    <a:pt x="417360" y="564184"/>
                    <a:pt x="423837" y="565041"/>
                  </a:cubicBezTo>
                  <a:cubicBezTo>
                    <a:pt x="424314" y="566184"/>
                    <a:pt x="424599" y="567137"/>
                    <a:pt x="424790" y="568184"/>
                  </a:cubicBezTo>
                  <a:cubicBezTo>
                    <a:pt x="420694" y="567613"/>
                    <a:pt x="416598" y="566470"/>
                    <a:pt x="413836" y="570375"/>
                  </a:cubicBezTo>
                  <a:cubicBezTo>
                    <a:pt x="418694" y="568756"/>
                    <a:pt x="426695" y="568946"/>
                    <a:pt x="421075" y="573995"/>
                  </a:cubicBezTo>
                  <a:close/>
                  <a:moveTo>
                    <a:pt x="428695" y="596283"/>
                  </a:moveTo>
                  <a:cubicBezTo>
                    <a:pt x="428695" y="596378"/>
                    <a:pt x="428695" y="596474"/>
                    <a:pt x="428695" y="596569"/>
                  </a:cubicBezTo>
                  <a:cubicBezTo>
                    <a:pt x="428695" y="596474"/>
                    <a:pt x="428600" y="596378"/>
                    <a:pt x="428600" y="596378"/>
                  </a:cubicBezTo>
                  <a:cubicBezTo>
                    <a:pt x="428600" y="596283"/>
                    <a:pt x="428600" y="596283"/>
                    <a:pt x="428695" y="596283"/>
                  </a:cubicBezTo>
                  <a:close/>
                  <a:moveTo>
                    <a:pt x="435744" y="603046"/>
                  </a:moveTo>
                  <a:cubicBezTo>
                    <a:pt x="435839" y="601712"/>
                    <a:pt x="436315" y="600284"/>
                    <a:pt x="437649" y="598950"/>
                  </a:cubicBezTo>
                  <a:cubicBezTo>
                    <a:pt x="437934" y="600474"/>
                    <a:pt x="437553" y="601808"/>
                    <a:pt x="435744" y="603046"/>
                  </a:cubicBezTo>
                  <a:close/>
                  <a:moveTo>
                    <a:pt x="449650" y="612761"/>
                  </a:moveTo>
                  <a:cubicBezTo>
                    <a:pt x="445745" y="608570"/>
                    <a:pt x="446126" y="614762"/>
                    <a:pt x="447459" y="615524"/>
                  </a:cubicBezTo>
                  <a:cubicBezTo>
                    <a:pt x="448983" y="612190"/>
                    <a:pt x="457651" y="617619"/>
                    <a:pt x="452317" y="619238"/>
                  </a:cubicBezTo>
                  <a:cubicBezTo>
                    <a:pt x="452793" y="619143"/>
                    <a:pt x="453174" y="619143"/>
                    <a:pt x="453555" y="619048"/>
                  </a:cubicBezTo>
                  <a:cubicBezTo>
                    <a:pt x="451746" y="621048"/>
                    <a:pt x="448983" y="622858"/>
                    <a:pt x="445078" y="624668"/>
                  </a:cubicBezTo>
                  <a:cubicBezTo>
                    <a:pt x="444602" y="622763"/>
                    <a:pt x="444507" y="621239"/>
                    <a:pt x="444602" y="619810"/>
                  </a:cubicBezTo>
                  <a:cubicBezTo>
                    <a:pt x="444888" y="619334"/>
                    <a:pt x="445173" y="618953"/>
                    <a:pt x="445364" y="618381"/>
                  </a:cubicBezTo>
                  <a:cubicBezTo>
                    <a:pt x="445173" y="618381"/>
                    <a:pt x="445078" y="618381"/>
                    <a:pt x="444888" y="618381"/>
                  </a:cubicBezTo>
                  <a:cubicBezTo>
                    <a:pt x="445459" y="615524"/>
                    <a:pt x="446602" y="613523"/>
                    <a:pt x="446126" y="612095"/>
                  </a:cubicBezTo>
                  <a:cubicBezTo>
                    <a:pt x="445173" y="612571"/>
                    <a:pt x="443364" y="611999"/>
                    <a:pt x="441554" y="611047"/>
                  </a:cubicBezTo>
                  <a:cubicBezTo>
                    <a:pt x="443745" y="608094"/>
                    <a:pt x="446316" y="605522"/>
                    <a:pt x="447745" y="601712"/>
                  </a:cubicBezTo>
                  <a:cubicBezTo>
                    <a:pt x="448888" y="601808"/>
                    <a:pt x="450126" y="601998"/>
                    <a:pt x="451269" y="602189"/>
                  </a:cubicBezTo>
                  <a:cubicBezTo>
                    <a:pt x="448698" y="606189"/>
                    <a:pt x="448412" y="608189"/>
                    <a:pt x="449650" y="612761"/>
                  </a:cubicBezTo>
                  <a:close/>
                  <a:moveTo>
                    <a:pt x="502038" y="737729"/>
                  </a:moveTo>
                  <a:cubicBezTo>
                    <a:pt x="500990" y="741158"/>
                    <a:pt x="501466" y="743540"/>
                    <a:pt x="502704" y="745540"/>
                  </a:cubicBezTo>
                  <a:cubicBezTo>
                    <a:pt x="509943" y="747159"/>
                    <a:pt x="510134" y="740968"/>
                    <a:pt x="515944" y="741063"/>
                  </a:cubicBezTo>
                  <a:cubicBezTo>
                    <a:pt x="511753" y="747921"/>
                    <a:pt x="514611" y="751160"/>
                    <a:pt x="517373" y="756589"/>
                  </a:cubicBezTo>
                  <a:cubicBezTo>
                    <a:pt x="509943" y="756494"/>
                    <a:pt x="507181" y="761637"/>
                    <a:pt x="503466" y="765638"/>
                  </a:cubicBezTo>
                  <a:cubicBezTo>
                    <a:pt x="500418" y="765352"/>
                    <a:pt x="498037" y="764590"/>
                    <a:pt x="496608" y="763256"/>
                  </a:cubicBezTo>
                  <a:cubicBezTo>
                    <a:pt x="496513" y="763352"/>
                    <a:pt x="496513" y="763447"/>
                    <a:pt x="496418" y="763542"/>
                  </a:cubicBezTo>
                  <a:cubicBezTo>
                    <a:pt x="494227" y="757160"/>
                    <a:pt x="491941" y="750874"/>
                    <a:pt x="489655" y="744683"/>
                  </a:cubicBezTo>
                  <a:cubicBezTo>
                    <a:pt x="490417" y="742397"/>
                    <a:pt x="490608" y="740206"/>
                    <a:pt x="490798" y="738110"/>
                  </a:cubicBezTo>
                  <a:cubicBezTo>
                    <a:pt x="491846" y="738396"/>
                    <a:pt x="492894" y="738682"/>
                    <a:pt x="492798" y="739730"/>
                  </a:cubicBezTo>
                  <a:cubicBezTo>
                    <a:pt x="498037" y="741444"/>
                    <a:pt x="495656" y="734681"/>
                    <a:pt x="502038" y="737729"/>
                  </a:cubicBezTo>
                  <a:close/>
                  <a:moveTo>
                    <a:pt x="494227" y="729062"/>
                  </a:moveTo>
                  <a:cubicBezTo>
                    <a:pt x="494418" y="726299"/>
                    <a:pt x="496894" y="726109"/>
                    <a:pt x="496894" y="723252"/>
                  </a:cubicBezTo>
                  <a:cubicBezTo>
                    <a:pt x="504133" y="720965"/>
                    <a:pt x="502704" y="731062"/>
                    <a:pt x="505276" y="727347"/>
                  </a:cubicBezTo>
                  <a:cubicBezTo>
                    <a:pt x="507276" y="727823"/>
                    <a:pt x="506324" y="730300"/>
                    <a:pt x="506419" y="732110"/>
                  </a:cubicBezTo>
                  <a:cubicBezTo>
                    <a:pt x="502038" y="733062"/>
                    <a:pt x="498418" y="733062"/>
                    <a:pt x="494227" y="729062"/>
                  </a:cubicBezTo>
                  <a:close/>
                  <a:moveTo>
                    <a:pt x="536994" y="682008"/>
                  </a:moveTo>
                  <a:cubicBezTo>
                    <a:pt x="536518" y="687533"/>
                    <a:pt x="528803" y="688199"/>
                    <a:pt x="537471" y="691343"/>
                  </a:cubicBezTo>
                  <a:cubicBezTo>
                    <a:pt x="535089" y="694581"/>
                    <a:pt x="531279" y="696200"/>
                    <a:pt x="525945" y="696105"/>
                  </a:cubicBezTo>
                  <a:cubicBezTo>
                    <a:pt x="526898" y="690485"/>
                    <a:pt x="518706" y="690771"/>
                    <a:pt x="512420" y="689819"/>
                  </a:cubicBezTo>
                  <a:cubicBezTo>
                    <a:pt x="512991" y="687152"/>
                    <a:pt x="510705" y="686390"/>
                    <a:pt x="511563" y="683532"/>
                  </a:cubicBezTo>
                  <a:cubicBezTo>
                    <a:pt x="521754" y="693248"/>
                    <a:pt x="527850" y="680675"/>
                    <a:pt x="536994" y="682008"/>
                  </a:cubicBezTo>
                  <a:close/>
                  <a:moveTo>
                    <a:pt x="525374" y="649814"/>
                  </a:moveTo>
                  <a:cubicBezTo>
                    <a:pt x="528136" y="646480"/>
                    <a:pt x="532041" y="644385"/>
                    <a:pt x="538614" y="645337"/>
                  </a:cubicBezTo>
                  <a:cubicBezTo>
                    <a:pt x="537661" y="650481"/>
                    <a:pt x="528327" y="652195"/>
                    <a:pt x="525374" y="649814"/>
                  </a:cubicBezTo>
                  <a:close/>
                  <a:moveTo>
                    <a:pt x="186284" y="2127046"/>
                  </a:moveTo>
                  <a:cubicBezTo>
                    <a:pt x="192285" y="2127618"/>
                    <a:pt x="189713" y="2134476"/>
                    <a:pt x="191046" y="2138476"/>
                  </a:cubicBezTo>
                  <a:cubicBezTo>
                    <a:pt x="186093" y="2138000"/>
                    <a:pt x="185903" y="2126475"/>
                    <a:pt x="186284" y="2127046"/>
                  </a:cubicBezTo>
                  <a:close/>
                  <a:moveTo>
                    <a:pt x="241148" y="2123522"/>
                  </a:moveTo>
                  <a:cubicBezTo>
                    <a:pt x="241434" y="2123617"/>
                    <a:pt x="241624" y="2123522"/>
                    <a:pt x="241815" y="2123617"/>
                  </a:cubicBezTo>
                  <a:cubicBezTo>
                    <a:pt x="241624" y="2123808"/>
                    <a:pt x="241529" y="2124093"/>
                    <a:pt x="241338" y="2124189"/>
                  </a:cubicBezTo>
                  <a:cubicBezTo>
                    <a:pt x="241243" y="2123903"/>
                    <a:pt x="241243" y="2123712"/>
                    <a:pt x="241148" y="2123522"/>
                  </a:cubicBezTo>
                  <a:close/>
                  <a:moveTo>
                    <a:pt x="254197" y="2081993"/>
                  </a:moveTo>
                  <a:cubicBezTo>
                    <a:pt x="254483" y="2081707"/>
                    <a:pt x="254673" y="2081612"/>
                    <a:pt x="254864" y="2081326"/>
                  </a:cubicBezTo>
                  <a:cubicBezTo>
                    <a:pt x="255721" y="2082088"/>
                    <a:pt x="256388" y="2083040"/>
                    <a:pt x="257721" y="2083422"/>
                  </a:cubicBezTo>
                  <a:cubicBezTo>
                    <a:pt x="257340" y="2082278"/>
                    <a:pt x="257055" y="2081136"/>
                    <a:pt x="256769" y="2079897"/>
                  </a:cubicBezTo>
                  <a:cubicBezTo>
                    <a:pt x="260388" y="2077992"/>
                    <a:pt x="264389" y="2079897"/>
                    <a:pt x="270485" y="2080850"/>
                  </a:cubicBezTo>
                  <a:cubicBezTo>
                    <a:pt x="269913" y="2081516"/>
                    <a:pt x="268675" y="2082088"/>
                    <a:pt x="267246" y="2082564"/>
                  </a:cubicBezTo>
                  <a:cubicBezTo>
                    <a:pt x="267151" y="2082469"/>
                    <a:pt x="267056" y="2082469"/>
                    <a:pt x="266961" y="2082374"/>
                  </a:cubicBezTo>
                  <a:cubicBezTo>
                    <a:pt x="266865" y="2082469"/>
                    <a:pt x="266675" y="2082660"/>
                    <a:pt x="266580" y="2082850"/>
                  </a:cubicBezTo>
                  <a:cubicBezTo>
                    <a:pt x="263055" y="2084279"/>
                    <a:pt x="259245" y="2085612"/>
                    <a:pt x="262008" y="2087994"/>
                  </a:cubicBezTo>
                  <a:cubicBezTo>
                    <a:pt x="261722" y="2088470"/>
                    <a:pt x="261436" y="2088946"/>
                    <a:pt x="261246" y="2089422"/>
                  </a:cubicBezTo>
                  <a:cubicBezTo>
                    <a:pt x="259341" y="2088946"/>
                    <a:pt x="258388" y="2087136"/>
                    <a:pt x="253435" y="2089232"/>
                  </a:cubicBezTo>
                  <a:cubicBezTo>
                    <a:pt x="253435" y="2089232"/>
                    <a:pt x="253340" y="2089232"/>
                    <a:pt x="253340" y="2089136"/>
                  </a:cubicBezTo>
                  <a:cubicBezTo>
                    <a:pt x="255816" y="2087327"/>
                    <a:pt x="260103" y="2083993"/>
                    <a:pt x="254197" y="2081993"/>
                  </a:cubicBezTo>
                  <a:close/>
                  <a:moveTo>
                    <a:pt x="266865" y="2066181"/>
                  </a:moveTo>
                  <a:cubicBezTo>
                    <a:pt x="267627" y="2065800"/>
                    <a:pt x="268485" y="2065229"/>
                    <a:pt x="269247" y="2064562"/>
                  </a:cubicBezTo>
                  <a:cubicBezTo>
                    <a:pt x="269151" y="2065229"/>
                    <a:pt x="269151" y="2065991"/>
                    <a:pt x="269056" y="2066943"/>
                  </a:cubicBezTo>
                  <a:cubicBezTo>
                    <a:pt x="268199" y="2066562"/>
                    <a:pt x="267532" y="2066467"/>
                    <a:pt x="266865" y="2066181"/>
                  </a:cubicBezTo>
                  <a:close/>
                  <a:moveTo>
                    <a:pt x="303537" y="2014270"/>
                  </a:moveTo>
                  <a:cubicBezTo>
                    <a:pt x="303537" y="2014365"/>
                    <a:pt x="303441" y="2014365"/>
                    <a:pt x="303441" y="2014461"/>
                  </a:cubicBezTo>
                  <a:cubicBezTo>
                    <a:pt x="301917" y="2014080"/>
                    <a:pt x="300203" y="2013794"/>
                    <a:pt x="297917" y="2013889"/>
                  </a:cubicBezTo>
                  <a:cubicBezTo>
                    <a:pt x="297631" y="2015794"/>
                    <a:pt x="297441" y="2017604"/>
                    <a:pt x="297726" y="2019128"/>
                  </a:cubicBezTo>
                  <a:cubicBezTo>
                    <a:pt x="295917" y="2018080"/>
                    <a:pt x="294393" y="2016937"/>
                    <a:pt x="292392" y="2016080"/>
                  </a:cubicBezTo>
                  <a:cubicBezTo>
                    <a:pt x="293250" y="2012174"/>
                    <a:pt x="298869" y="2013794"/>
                    <a:pt x="303537" y="2014270"/>
                  </a:cubicBezTo>
                  <a:close/>
                  <a:moveTo>
                    <a:pt x="291535" y="1975598"/>
                  </a:moveTo>
                  <a:cubicBezTo>
                    <a:pt x="291726" y="1975503"/>
                    <a:pt x="291916" y="1975408"/>
                    <a:pt x="292107" y="1975313"/>
                  </a:cubicBezTo>
                  <a:cubicBezTo>
                    <a:pt x="292107" y="1975694"/>
                    <a:pt x="292107" y="1975980"/>
                    <a:pt x="292107" y="1976361"/>
                  </a:cubicBezTo>
                  <a:cubicBezTo>
                    <a:pt x="291726" y="1976265"/>
                    <a:pt x="291535" y="1976075"/>
                    <a:pt x="291535" y="1975598"/>
                  </a:cubicBezTo>
                  <a:close/>
                  <a:moveTo>
                    <a:pt x="262293" y="1915782"/>
                  </a:moveTo>
                  <a:cubicBezTo>
                    <a:pt x="262960" y="1910828"/>
                    <a:pt x="262865" y="1905590"/>
                    <a:pt x="262484" y="1901113"/>
                  </a:cubicBezTo>
                  <a:cubicBezTo>
                    <a:pt x="262674" y="1900923"/>
                    <a:pt x="262865" y="1900637"/>
                    <a:pt x="262960" y="1900351"/>
                  </a:cubicBezTo>
                  <a:cubicBezTo>
                    <a:pt x="263532" y="1901113"/>
                    <a:pt x="264389" y="1901399"/>
                    <a:pt x="265437" y="1901399"/>
                  </a:cubicBezTo>
                  <a:cubicBezTo>
                    <a:pt x="267056" y="1903209"/>
                    <a:pt x="270009" y="1904256"/>
                    <a:pt x="272199" y="1905780"/>
                  </a:cubicBezTo>
                  <a:cubicBezTo>
                    <a:pt x="266580" y="1906637"/>
                    <a:pt x="266865" y="1910543"/>
                    <a:pt x="267532" y="1914829"/>
                  </a:cubicBezTo>
                  <a:cubicBezTo>
                    <a:pt x="264865" y="1917210"/>
                    <a:pt x="263436" y="1920830"/>
                    <a:pt x="263817" y="1926259"/>
                  </a:cubicBezTo>
                  <a:cubicBezTo>
                    <a:pt x="263817" y="1926259"/>
                    <a:pt x="263913" y="1926259"/>
                    <a:pt x="263913" y="1926259"/>
                  </a:cubicBezTo>
                  <a:cubicBezTo>
                    <a:pt x="263817" y="1926259"/>
                    <a:pt x="263817" y="1926354"/>
                    <a:pt x="263817" y="1926354"/>
                  </a:cubicBezTo>
                  <a:cubicBezTo>
                    <a:pt x="261817" y="1922259"/>
                    <a:pt x="260388" y="1919877"/>
                    <a:pt x="263532" y="1915496"/>
                  </a:cubicBezTo>
                  <a:cubicBezTo>
                    <a:pt x="263055" y="1915686"/>
                    <a:pt x="262770" y="1915686"/>
                    <a:pt x="262293" y="1915782"/>
                  </a:cubicBezTo>
                  <a:close/>
                  <a:moveTo>
                    <a:pt x="266770" y="1813007"/>
                  </a:moveTo>
                  <a:cubicBezTo>
                    <a:pt x="267818" y="1814055"/>
                    <a:pt x="268961" y="1814816"/>
                    <a:pt x="270199" y="1815483"/>
                  </a:cubicBezTo>
                  <a:cubicBezTo>
                    <a:pt x="268866" y="1816245"/>
                    <a:pt x="267437" y="1817102"/>
                    <a:pt x="266199" y="1817960"/>
                  </a:cubicBezTo>
                  <a:cubicBezTo>
                    <a:pt x="267151" y="1816722"/>
                    <a:pt x="267723" y="1815102"/>
                    <a:pt x="266770" y="1813007"/>
                  </a:cubicBezTo>
                  <a:close/>
                  <a:moveTo>
                    <a:pt x="290297" y="1746713"/>
                  </a:moveTo>
                  <a:cubicBezTo>
                    <a:pt x="289059" y="1746427"/>
                    <a:pt x="288106" y="1745951"/>
                    <a:pt x="287249" y="1745474"/>
                  </a:cubicBezTo>
                  <a:cubicBezTo>
                    <a:pt x="288297" y="1744236"/>
                    <a:pt x="289630" y="1743284"/>
                    <a:pt x="291726" y="1743760"/>
                  </a:cubicBezTo>
                  <a:cubicBezTo>
                    <a:pt x="291630" y="1745189"/>
                    <a:pt x="290964" y="1745856"/>
                    <a:pt x="290297" y="1746713"/>
                  </a:cubicBezTo>
                  <a:close/>
                  <a:moveTo>
                    <a:pt x="286868" y="1745856"/>
                  </a:moveTo>
                  <a:cubicBezTo>
                    <a:pt x="287439" y="1747380"/>
                    <a:pt x="288201" y="1748427"/>
                    <a:pt x="289154" y="1749285"/>
                  </a:cubicBezTo>
                  <a:cubicBezTo>
                    <a:pt x="289154" y="1749380"/>
                    <a:pt x="289059" y="1749475"/>
                    <a:pt x="289059" y="1749570"/>
                  </a:cubicBezTo>
                  <a:cubicBezTo>
                    <a:pt x="289154" y="1749570"/>
                    <a:pt x="289249" y="1749570"/>
                    <a:pt x="289344" y="1749570"/>
                  </a:cubicBezTo>
                  <a:cubicBezTo>
                    <a:pt x="292583" y="1752047"/>
                    <a:pt x="297536" y="1751380"/>
                    <a:pt x="303727" y="1752237"/>
                  </a:cubicBezTo>
                  <a:cubicBezTo>
                    <a:pt x="303537" y="1752428"/>
                    <a:pt x="303441" y="1752618"/>
                    <a:pt x="303060" y="1752904"/>
                  </a:cubicBezTo>
                  <a:cubicBezTo>
                    <a:pt x="304394" y="1752904"/>
                    <a:pt x="305251" y="1752809"/>
                    <a:pt x="305918" y="1752618"/>
                  </a:cubicBezTo>
                  <a:cubicBezTo>
                    <a:pt x="306680" y="1752809"/>
                    <a:pt x="307347" y="1752904"/>
                    <a:pt x="308109" y="1753094"/>
                  </a:cubicBezTo>
                  <a:cubicBezTo>
                    <a:pt x="308204" y="1752047"/>
                    <a:pt x="308871" y="1751475"/>
                    <a:pt x="309633" y="1751094"/>
                  </a:cubicBezTo>
                  <a:cubicBezTo>
                    <a:pt x="309918" y="1753285"/>
                    <a:pt x="309918" y="1755952"/>
                    <a:pt x="309347" y="1759857"/>
                  </a:cubicBezTo>
                  <a:cubicBezTo>
                    <a:pt x="304203" y="1756523"/>
                    <a:pt x="301917" y="1754809"/>
                    <a:pt x="303441" y="1761572"/>
                  </a:cubicBezTo>
                  <a:cubicBezTo>
                    <a:pt x="302870" y="1761381"/>
                    <a:pt x="302298" y="1761191"/>
                    <a:pt x="301727" y="1761095"/>
                  </a:cubicBezTo>
                  <a:cubicBezTo>
                    <a:pt x="300298" y="1760524"/>
                    <a:pt x="298774" y="1759952"/>
                    <a:pt x="298679" y="1758524"/>
                  </a:cubicBezTo>
                  <a:cubicBezTo>
                    <a:pt x="296964" y="1758238"/>
                    <a:pt x="296583" y="1759286"/>
                    <a:pt x="296393" y="1760715"/>
                  </a:cubicBezTo>
                  <a:cubicBezTo>
                    <a:pt x="295726" y="1760810"/>
                    <a:pt x="294869" y="1761000"/>
                    <a:pt x="294107" y="1761095"/>
                  </a:cubicBezTo>
                  <a:cubicBezTo>
                    <a:pt x="294297" y="1759952"/>
                    <a:pt x="294107" y="1758714"/>
                    <a:pt x="293535" y="1756333"/>
                  </a:cubicBezTo>
                  <a:cubicBezTo>
                    <a:pt x="292392" y="1756714"/>
                    <a:pt x="291535" y="1756809"/>
                    <a:pt x="290678" y="1757000"/>
                  </a:cubicBezTo>
                  <a:cubicBezTo>
                    <a:pt x="288582" y="1753857"/>
                    <a:pt x="285439" y="1751570"/>
                    <a:pt x="282963" y="1748713"/>
                  </a:cubicBezTo>
                  <a:cubicBezTo>
                    <a:pt x="284677" y="1749094"/>
                    <a:pt x="285630" y="1747475"/>
                    <a:pt x="286868" y="1745856"/>
                  </a:cubicBezTo>
                  <a:close/>
                  <a:moveTo>
                    <a:pt x="300108" y="1735473"/>
                  </a:moveTo>
                  <a:cubicBezTo>
                    <a:pt x="297250" y="1734997"/>
                    <a:pt x="296107" y="1736331"/>
                    <a:pt x="294774" y="1737569"/>
                  </a:cubicBezTo>
                  <a:cubicBezTo>
                    <a:pt x="294012" y="1737093"/>
                    <a:pt x="293250" y="1736616"/>
                    <a:pt x="292678" y="1736045"/>
                  </a:cubicBezTo>
                  <a:cubicBezTo>
                    <a:pt x="293821" y="1734711"/>
                    <a:pt x="294107" y="1733664"/>
                    <a:pt x="294107" y="1732711"/>
                  </a:cubicBezTo>
                  <a:cubicBezTo>
                    <a:pt x="294774" y="1732235"/>
                    <a:pt x="294964" y="1732044"/>
                    <a:pt x="294107" y="1732520"/>
                  </a:cubicBezTo>
                  <a:cubicBezTo>
                    <a:pt x="294012" y="1731759"/>
                    <a:pt x="293631" y="1731092"/>
                    <a:pt x="293059" y="1730520"/>
                  </a:cubicBezTo>
                  <a:cubicBezTo>
                    <a:pt x="295726" y="1730044"/>
                    <a:pt x="302013" y="1731092"/>
                    <a:pt x="297726" y="1725948"/>
                  </a:cubicBezTo>
                  <a:cubicBezTo>
                    <a:pt x="300108" y="1727568"/>
                    <a:pt x="302965" y="1728901"/>
                    <a:pt x="302203" y="1732711"/>
                  </a:cubicBezTo>
                  <a:cubicBezTo>
                    <a:pt x="306489" y="1734330"/>
                    <a:pt x="308109" y="1731282"/>
                    <a:pt x="309347" y="1731092"/>
                  </a:cubicBezTo>
                  <a:cubicBezTo>
                    <a:pt x="310204" y="1733473"/>
                    <a:pt x="310966" y="1736045"/>
                    <a:pt x="312776" y="1737569"/>
                  </a:cubicBezTo>
                  <a:cubicBezTo>
                    <a:pt x="313062" y="1731282"/>
                    <a:pt x="314967" y="1730520"/>
                    <a:pt x="316681" y="1728330"/>
                  </a:cubicBezTo>
                  <a:cubicBezTo>
                    <a:pt x="316872" y="1728330"/>
                    <a:pt x="317062" y="1728330"/>
                    <a:pt x="317253" y="1728425"/>
                  </a:cubicBezTo>
                  <a:cubicBezTo>
                    <a:pt x="315062" y="1733473"/>
                    <a:pt x="319062" y="1734521"/>
                    <a:pt x="317538" y="1739188"/>
                  </a:cubicBezTo>
                  <a:cubicBezTo>
                    <a:pt x="310680" y="1736616"/>
                    <a:pt x="307442" y="1738140"/>
                    <a:pt x="304584" y="1740045"/>
                  </a:cubicBezTo>
                  <a:cubicBezTo>
                    <a:pt x="302394" y="1739855"/>
                    <a:pt x="300298" y="1739664"/>
                    <a:pt x="298584" y="1739188"/>
                  </a:cubicBezTo>
                  <a:cubicBezTo>
                    <a:pt x="298774" y="1738426"/>
                    <a:pt x="299155" y="1737759"/>
                    <a:pt x="300108" y="1735473"/>
                  </a:cubicBezTo>
                  <a:close/>
                  <a:moveTo>
                    <a:pt x="281153" y="1642128"/>
                  </a:moveTo>
                  <a:cubicBezTo>
                    <a:pt x="281724" y="1642033"/>
                    <a:pt x="282296" y="1642223"/>
                    <a:pt x="282772" y="1642700"/>
                  </a:cubicBezTo>
                  <a:cubicBezTo>
                    <a:pt x="282201" y="1642700"/>
                    <a:pt x="281820" y="1642890"/>
                    <a:pt x="281343" y="1642986"/>
                  </a:cubicBezTo>
                  <a:cubicBezTo>
                    <a:pt x="281343" y="1642700"/>
                    <a:pt x="281248" y="1642509"/>
                    <a:pt x="281153" y="1642128"/>
                  </a:cubicBezTo>
                  <a:close/>
                  <a:moveTo>
                    <a:pt x="288963" y="1649558"/>
                  </a:moveTo>
                  <a:cubicBezTo>
                    <a:pt x="291726" y="1649082"/>
                    <a:pt x="293726" y="1647843"/>
                    <a:pt x="296488" y="1647367"/>
                  </a:cubicBezTo>
                  <a:cubicBezTo>
                    <a:pt x="296202" y="1641557"/>
                    <a:pt x="290868" y="1639080"/>
                    <a:pt x="291345" y="1632889"/>
                  </a:cubicBezTo>
                  <a:cubicBezTo>
                    <a:pt x="293154" y="1633080"/>
                    <a:pt x="294869" y="1633270"/>
                    <a:pt x="296679" y="1633556"/>
                  </a:cubicBezTo>
                  <a:cubicBezTo>
                    <a:pt x="296488" y="1636318"/>
                    <a:pt x="294012" y="1636509"/>
                    <a:pt x="294012" y="1639366"/>
                  </a:cubicBezTo>
                  <a:cubicBezTo>
                    <a:pt x="295821" y="1638509"/>
                    <a:pt x="297060" y="1636985"/>
                    <a:pt x="298203" y="1635270"/>
                  </a:cubicBezTo>
                  <a:cubicBezTo>
                    <a:pt x="302775" y="1638223"/>
                    <a:pt x="298203" y="1647177"/>
                    <a:pt x="309252" y="1645843"/>
                  </a:cubicBezTo>
                  <a:cubicBezTo>
                    <a:pt x="307823" y="1648891"/>
                    <a:pt x="306013" y="1648701"/>
                    <a:pt x="303727" y="1646700"/>
                  </a:cubicBezTo>
                  <a:cubicBezTo>
                    <a:pt x="305061" y="1650415"/>
                    <a:pt x="304965" y="1654987"/>
                    <a:pt x="311442" y="1655368"/>
                  </a:cubicBezTo>
                  <a:cubicBezTo>
                    <a:pt x="308966" y="1666227"/>
                    <a:pt x="296202" y="1652796"/>
                    <a:pt x="292869" y="1659273"/>
                  </a:cubicBezTo>
                  <a:cubicBezTo>
                    <a:pt x="291916" y="1658987"/>
                    <a:pt x="291345" y="1658416"/>
                    <a:pt x="290868" y="1657844"/>
                  </a:cubicBezTo>
                  <a:cubicBezTo>
                    <a:pt x="290868" y="1657559"/>
                    <a:pt x="291059" y="1657368"/>
                    <a:pt x="291059" y="1657082"/>
                  </a:cubicBezTo>
                  <a:cubicBezTo>
                    <a:pt x="290773" y="1657082"/>
                    <a:pt x="290583" y="1657082"/>
                    <a:pt x="290392" y="1657082"/>
                  </a:cubicBezTo>
                  <a:cubicBezTo>
                    <a:pt x="289344" y="1654892"/>
                    <a:pt x="289535" y="1651939"/>
                    <a:pt x="288963" y="1649558"/>
                  </a:cubicBezTo>
                  <a:close/>
                  <a:moveTo>
                    <a:pt x="271152" y="1603552"/>
                  </a:moveTo>
                  <a:cubicBezTo>
                    <a:pt x="270485" y="1603552"/>
                    <a:pt x="269818" y="1603457"/>
                    <a:pt x="269151" y="1603457"/>
                  </a:cubicBezTo>
                  <a:cubicBezTo>
                    <a:pt x="269532" y="1601171"/>
                    <a:pt x="267151" y="1600314"/>
                    <a:pt x="270390" y="1597361"/>
                  </a:cubicBezTo>
                  <a:cubicBezTo>
                    <a:pt x="271342" y="1597265"/>
                    <a:pt x="272295" y="1597265"/>
                    <a:pt x="273438" y="1597456"/>
                  </a:cubicBezTo>
                  <a:cubicBezTo>
                    <a:pt x="273723" y="1598790"/>
                    <a:pt x="272676" y="1598885"/>
                    <a:pt x="271533" y="1598885"/>
                  </a:cubicBezTo>
                  <a:cubicBezTo>
                    <a:pt x="268770" y="1599361"/>
                    <a:pt x="272104" y="1600885"/>
                    <a:pt x="271152" y="1603552"/>
                  </a:cubicBezTo>
                  <a:close/>
                  <a:moveTo>
                    <a:pt x="241148" y="1594884"/>
                  </a:moveTo>
                  <a:cubicBezTo>
                    <a:pt x="236290" y="1595837"/>
                    <a:pt x="238671" y="1592408"/>
                    <a:pt x="234290" y="1590407"/>
                  </a:cubicBezTo>
                  <a:cubicBezTo>
                    <a:pt x="233433" y="1591646"/>
                    <a:pt x="232385" y="1592789"/>
                    <a:pt x="231242" y="1593646"/>
                  </a:cubicBezTo>
                  <a:cubicBezTo>
                    <a:pt x="231337" y="1592217"/>
                    <a:pt x="231718" y="1590884"/>
                    <a:pt x="232099" y="1589550"/>
                  </a:cubicBezTo>
                  <a:cubicBezTo>
                    <a:pt x="233147" y="1588979"/>
                    <a:pt x="233528" y="1588217"/>
                    <a:pt x="232575" y="1587550"/>
                  </a:cubicBezTo>
                  <a:cubicBezTo>
                    <a:pt x="233909" y="1584026"/>
                    <a:pt x="236004" y="1581168"/>
                    <a:pt x="238671" y="1579073"/>
                  </a:cubicBezTo>
                  <a:cubicBezTo>
                    <a:pt x="241910" y="1582787"/>
                    <a:pt x="247911" y="1584597"/>
                    <a:pt x="248863" y="1588026"/>
                  </a:cubicBezTo>
                  <a:cubicBezTo>
                    <a:pt x="245244" y="1589645"/>
                    <a:pt x="241624" y="1592503"/>
                    <a:pt x="238576" y="1593265"/>
                  </a:cubicBezTo>
                  <a:cubicBezTo>
                    <a:pt x="239719" y="1593646"/>
                    <a:pt x="240481" y="1594218"/>
                    <a:pt x="241148" y="1594884"/>
                  </a:cubicBezTo>
                  <a:close/>
                  <a:moveTo>
                    <a:pt x="252959" y="1574501"/>
                  </a:moveTo>
                  <a:cubicBezTo>
                    <a:pt x="254864" y="1573929"/>
                    <a:pt x="256769" y="1573929"/>
                    <a:pt x="258198" y="1574882"/>
                  </a:cubicBezTo>
                  <a:cubicBezTo>
                    <a:pt x="257055" y="1581168"/>
                    <a:pt x="247530" y="1578120"/>
                    <a:pt x="242958" y="1580692"/>
                  </a:cubicBezTo>
                  <a:cubicBezTo>
                    <a:pt x="244767" y="1578977"/>
                    <a:pt x="247720" y="1576691"/>
                    <a:pt x="250768" y="1575358"/>
                  </a:cubicBezTo>
                  <a:cubicBezTo>
                    <a:pt x="251530" y="1575358"/>
                    <a:pt x="252197" y="1575263"/>
                    <a:pt x="253054" y="1575358"/>
                  </a:cubicBezTo>
                  <a:cubicBezTo>
                    <a:pt x="253054" y="1575072"/>
                    <a:pt x="252959" y="1574882"/>
                    <a:pt x="252959" y="1574501"/>
                  </a:cubicBezTo>
                  <a:close/>
                  <a:moveTo>
                    <a:pt x="334588" y="1532115"/>
                  </a:moveTo>
                  <a:cubicBezTo>
                    <a:pt x="329921" y="1530210"/>
                    <a:pt x="336303" y="1526114"/>
                    <a:pt x="340589" y="1528209"/>
                  </a:cubicBezTo>
                  <a:cubicBezTo>
                    <a:pt x="340017" y="1529924"/>
                    <a:pt x="340589" y="1530972"/>
                    <a:pt x="341922" y="1531448"/>
                  </a:cubicBezTo>
                  <a:cubicBezTo>
                    <a:pt x="341732" y="1534210"/>
                    <a:pt x="339255" y="1534401"/>
                    <a:pt x="339255" y="1537258"/>
                  </a:cubicBezTo>
                  <a:cubicBezTo>
                    <a:pt x="330302" y="1538401"/>
                    <a:pt x="338398" y="1527923"/>
                    <a:pt x="334588" y="1532115"/>
                  </a:cubicBezTo>
                  <a:close/>
                  <a:moveTo>
                    <a:pt x="341160" y="1586788"/>
                  </a:moveTo>
                  <a:cubicBezTo>
                    <a:pt x="337922" y="1592408"/>
                    <a:pt x="340970" y="1594694"/>
                    <a:pt x="337636" y="1598694"/>
                  </a:cubicBezTo>
                  <a:cubicBezTo>
                    <a:pt x="329921" y="1596218"/>
                    <a:pt x="333921" y="1586598"/>
                    <a:pt x="341160" y="1586788"/>
                  </a:cubicBezTo>
                  <a:close/>
                  <a:moveTo>
                    <a:pt x="350304" y="1598694"/>
                  </a:moveTo>
                  <a:cubicBezTo>
                    <a:pt x="350400" y="1602314"/>
                    <a:pt x="349161" y="1604505"/>
                    <a:pt x="347447" y="1606028"/>
                  </a:cubicBezTo>
                  <a:cubicBezTo>
                    <a:pt x="345637" y="1601742"/>
                    <a:pt x="341160" y="1601361"/>
                    <a:pt x="341732" y="1608410"/>
                  </a:cubicBezTo>
                  <a:cubicBezTo>
                    <a:pt x="337446" y="1603457"/>
                    <a:pt x="328397" y="1603457"/>
                    <a:pt x="332683" y="1596503"/>
                  </a:cubicBezTo>
                  <a:cubicBezTo>
                    <a:pt x="337541" y="1603457"/>
                    <a:pt x="343542" y="1600980"/>
                    <a:pt x="350304" y="1598694"/>
                  </a:cubicBezTo>
                  <a:close/>
                  <a:moveTo>
                    <a:pt x="352114" y="1485061"/>
                  </a:moveTo>
                  <a:cubicBezTo>
                    <a:pt x="356496" y="1484680"/>
                    <a:pt x="355353" y="1487728"/>
                    <a:pt x="355638" y="1489919"/>
                  </a:cubicBezTo>
                  <a:cubicBezTo>
                    <a:pt x="354876" y="1489823"/>
                    <a:pt x="354210" y="1489728"/>
                    <a:pt x="353352" y="1489728"/>
                  </a:cubicBezTo>
                  <a:cubicBezTo>
                    <a:pt x="352781" y="1492205"/>
                    <a:pt x="353829" y="1493634"/>
                    <a:pt x="355734" y="1494300"/>
                  </a:cubicBezTo>
                  <a:cubicBezTo>
                    <a:pt x="354400" y="1494586"/>
                    <a:pt x="352781" y="1494491"/>
                    <a:pt x="350781" y="1494015"/>
                  </a:cubicBezTo>
                  <a:cubicBezTo>
                    <a:pt x="354495" y="1491824"/>
                    <a:pt x="349923" y="1490109"/>
                    <a:pt x="352114" y="1485061"/>
                  </a:cubicBezTo>
                  <a:close/>
                  <a:moveTo>
                    <a:pt x="374974" y="1400289"/>
                  </a:moveTo>
                  <a:cubicBezTo>
                    <a:pt x="372117" y="1403527"/>
                    <a:pt x="369640" y="1407147"/>
                    <a:pt x="363258" y="1406480"/>
                  </a:cubicBezTo>
                  <a:cubicBezTo>
                    <a:pt x="363068" y="1401622"/>
                    <a:pt x="367259" y="1401527"/>
                    <a:pt x="366592" y="1396098"/>
                  </a:cubicBezTo>
                  <a:cubicBezTo>
                    <a:pt x="372212" y="1395716"/>
                    <a:pt x="369354" y="1400669"/>
                    <a:pt x="374974" y="1400289"/>
                  </a:cubicBezTo>
                  <a:close/>
                  <a:moveTo>
                    <a:pt x="363830" y="1190262"/>
                  </a:moveTo>
                  <a:cubicBezTo>
                    <a:pt x="364116" y="1190548"/>
                    <a:pt x="364306" y="1190834"/>
                    <a:pt x="364497" y="1191024"/>
                  </a:cubicBezTo>
                  <a:cubicBezTo>
                    <a:pt x="364116" y="1191024"/>
                    <a:pt x="363830" y="1191119"/>
                    <a:pt x="363449" y="1191119"/>
                  </a:cubicBezTo>
                  <a:cubicBezTo>
                    <a:pt x="363544" y="1190834"/>
                    <a:pt x="363639" y="1190548"/>
                    <a:pt x="363830" y="1190262"/>
                  </a:cubicBezTo>
                  <a:close/>
                  <a:moveTo>
                    <a:pt x="368307" y="1207121"/>
                  </a:moveTo>
                  <a:cubicBezTo>
                    <a:pt x="367926" y="1206836"/>
                    <a:pt x="367735" y="1206264"/>
                    <a:pt x="367640" y="1205598"/>
                  </a:cubicBezTo>
                  <a:cubicBezTo>
                    <a:pt x="368211" y="1205693"/>
                    <a:pt x="368783" y="1205883"/>
                    <a:pt x="369259" y="1206074"/>
                  </a:cubicBezTo>
                  <a:cubicBezTo>
                    <a:pt x="368878" y="1206360"/>
                    <a:pt x="368497" y="1206645"/>
                    <a:pt x="368307" y="1207121"/>
                  </a:cubicBezTo>
                  <a:close/>
                  <a:moveTo>
                    <a:pt x="378308" y="1218742"/>
                  </a:moveTo>
                  <a:cubicBezTo>
                    <a:pt x="378498" y="1218552"/>
                    <a:pt x="378689" y="1218456"/>
                    <a:pt x="378975" y="1218266"/>
                  </a:cubicBezTo>
                  <a:cubicBezTo>
                    <a:pt x="378784" y="1218456"/>
                    <a:pt x="378594" y="1218647"/>
                    <a:pt x="378308" y="1218742"/>
                  </a:cubicBezTo>
                  <a:close/>
                  <a:moveTo>
                    <a:pt x="369164" y="1199597"/>
                  </a:moveTo>
                  <a:cubicBezTo>
                    <a:pt x="369450" y="1198835"/>
                    <a:pt x="369735" y="1198168"/>
                    <a:pt x="370116" y="1197501"/>
                  </a:cubicBezTo>
                  <a:cubicBezTo>
                    <a:pt x="370497" y="1197120"/>
                    <a:pt x="370688" y="1196644"/>
                    <a:pt x="371355" y="1196263"/>
                  </a:cubicBezTo>
                  <a:cubicBezTo>
                    <a:pt x="370688" y="1199502"/>
                    <a:pt x="371259" y="1201788"/>
                    <a:pt x="373926" y="1202550"/>
                  </a:cubicBezTo>
                  <a:cubicBezTo>
                    <a:pt x="373736" y="1203692"/>
                    <a:pt x="373736" y="1204931"/>
                    <a:pt x="373926" y="1206264"/>
                  </a:cubicBezTo>
                  <a:cubicBezTo>
                    <a:pt x="373641" y="1206169"/>
                    <a:pt x="373355" y="1206169"/>
                    <a:pt x="373069" y="1206074"/>
                  </a:cubicBezTo>
                  <a:cubicBezTo>
                    <a:pt x="370783" y="1203788"/>
                    <a:pt x="369164" y="1201597"/>
                    <a:pt x="369164" y="1199597"/>
                  </a:cubicBezTo>
                  <a:close/>
                  <a:moveTo>
                    <a:pt x="390595" y="1177594"/>
                  </a:moveTo>
                  <a:cubicBezTo>
                    <a:pt x="390786" y="1177594"/>
                    <a:pt x="390786" y="1177499"/>
                    <a:pt x="390976" y="1177404"/>
                  </a:cubicBezTo>
                  <a:cubicBezTo>
                    <a:pt x="390881" y="1177594"/>
                    <a:pt x="390786" y="1177594"/>
                    <a:pt x="390595" y="1177594"/>
                  </a:cubicBezTo>
                  <a:cubicBezTo>
                    <a:pt x="390690" y="1177689"/>
                    <a:pt x="390595" y="1177594"/>
                    <a:pt x="390595" y="1177594"/>
                  </a:cubicBezTo>
                  <a:close/>
                  <a:moveTo>
                    <a:pt x="405073" y="1115205"/>
                  </a:moveTo>
                  <a:cubicBezTo>
                    <a:pt x="405549" y="1115110"/>
                    <a:pt x="405835" y="1114919"/>
                    <a:pt x="406216" y="1114824"/>
                  </a:cubicBezTo>
                  <a:cubicBezTo>
                    <a:pt x="406026" y="1114919"/>
                    <a:pt x="405930" y="1115110"/>
                    <a:pt x="405740" y="1115300"/>
                  </a:cubicBezTo>
                  <a:cubicBezTo>
                    <a:pt x="405454" y="1115300"/>
                    <a:pt x="405264" y="1115300"/>
                    <a:pt x="405073" y="1115205"/>
                  </a:cubicBezTo>
                  <a:close/>
                  <a:moveTo>
                    <a:pt x="409074" y="1113300"/>
                  </a:moveTo>
                  <a:cubicBezTo>
                    <a:pt x="410788" y="1111776"/>
                    <a:pt x="411074" y="1109586"/>
                    <a:pt x="409359" y="1106061"/>
                  </a:cubicBezTo>
                  <a:cubicBezTo>
                    <a:pt x="412693" y="1106823"/>
                    <a:pt x="412884" y="1109967"/>
                    <a:pt x="412884" y="1113110"/>
                  </a:cubicBezTo>
                  <a:cubicBezTo>
                    <a:pt x="411931" y="1113300"/>
                    <a:pt x="410598" y="1113015"/>
                    <a:pt x="409074" y="1113300"/>
                  </a:cubicBezTo>
                  <a:close/>
                  <a:moveTo>
                    <a:pt x="375450" y="1038243"/>
                  </a:moveTo>
                  <a:cubicBezTo>
                    <a:pt x="374974" y="1036719"/>
                    <a:pt x="376308" y="1035957"/>
                    <a:pt x="378022" y="1035767"/>
                  </a:cubicBezTo>
                  <a:cubicBezTo>
                    <a:pt x="377546" y="1037005"/>
                    <a:pt x="376689" y="1037767"/>
                    <a:pt x="375450" y="1038243"/>
                  </a:cubicBezTo>
                  <a:close/>
                  <a:moveTo>
                    <a:pt x="363258" y="1031671"/>
                  </a:moveTo>
                  <a:cubicBezTo>
                    <a:pt x="360020" y="1033385"/>
                    <a:pt x="356305" y="1030242"/>
                    <a:pt x="355543" y="1035195"/>
                  </a:cubicBezTo>
                  <a:cubicBezTo>
                    <a:pt x="354210" y="1030052"/>
                    <a:pt x="355924" y="1023479"/>
                    <a:pt x="357258" y="1019669"/>
                  </a:cubicBezTo>
                  <a:cubicBezTo>
                    <a:pt x="361258" y="1020431"/>
                    <a:pt x="358401" y="1025670"/>
                    <a:pt x="360877" y="1027480"/>
                  </a:cubicBezTo>
                  <a:cubicBezTo>
                    <a:pt x="360496" y="1027766"/>
                    <a:pt x="360115" y="1027956"/>
                    <a:pt x="359829" y="1028242"/>
                  </a:cubicBezTo>
                  <a:cubicBezTo>
                    <a:pt x="362020" y="1028623"/>
                    <a:pt x="364116" y="1029099"/>
                    <a:pt x="363258" y="1031671"/>
                  </a:cubicBezTo>
                  <a:close/>
                  <a:moveTo>
                    <a:pt x="349352" y="1047387"/>
                  </a:moveTo>
                  <a:cubicBezTo>
                    <a:pt x="351066" y="1048816"/>
                    <a:pt x="350876" y="1050721"/>
                    <a:pt x="349638" y="1052721"/>
                  </a:cubicBezTo>
                  <a:cubicBezTo>
                    <a:pt x="349828" y="1050816"/>
                    <a:pt x="349638" y="1049102"/>
                    <a:pt x="349352" y="1047387"/>
                  </a:cubicBezTo>
                  <a:close/>
                  <a:moveTo>
                    <a:pt x="338017" y="964996"/>
                  </a:moveTo>
                  <a:cubicBezTo>
                    <a:pt x="339541" y="965377"/>
                    <a:pt x="340208" y="964806"/>
                    <a:pt x="340684" y="964043"/>
                  </a:cubicBezTo>
                  <a:cubicBezTo>
                    <a:pt x="340970" y="964710"/>
                    <a:pt x="340970" y="965663"/>
                    <a:pt x="340303" y="966996"/>
                  </a:cubicBezTo>
                  <a:cubicBezTo>
                    <a:pt x="339827" y="967187"/>
                    <a:pt x="339446" y="967091"/>
                    <a:pt x="338970" y="967187"/>
                  </a:cubicBezTo>
                  <a:cubicBezTo>
                    <a:pt x="338493" y="966520"/>
                    <a:pt x="338112" y="965948"/>
                    <a:pt x="338017" y="964996"/>
                  </a:cubicBezTo>
                  <a:close/>
                  <a:moveTo>
                    <a:pt x="346113" y="969854"/>
                  </a:moveTo>
                  <a:cubicBezTo>
                    <a:pt x="346590" y="968711"/>
                    <a:pt x="347352" y="968235"/>
                    <a:pt x="348304" y="968139"/>
                  </a:cubicBezTo>
                  <a:cubicBezTo>
                    <a:pt x="347733" y="968901"/>
                    <a:pt x="346971" y="969473"/>
                    <a:pt x="346113" y="969854"/>
                  </a:cubicBezTo>
                  <a:close/>
                  <a:moveTo>
                    <a:pt x="339446" y="975664"/>
                  </a:moveTo>
                  <a:cubicBezTo>
                    <a:pt x="344208" y="976997"/>
                    <a:pt x="352495" y="974711"/>
                    <a:pt x="352495" y="978807"/>
                  </a:cubicBezTo>
                  <a:cubicBezTo>
                    <a:pt x="342399" y="978045"/>
                    <a:pt x="349638" y="981855"/>
                    <a:pt x="350400" y="986618"/>
                  </a:cubicBezTo>
                  <a:cubicBezTo>
                    <a:pt x="347447" y="987856"/>
                    <a:pt x="344589" y="989189"/>
                    <a:pt x="341732" y="989952"/>
                  </a:cubicBezTo>
                  <a:cubicBezTo>
                    <a:pt x="337255" y="985094"/>
                    <a:pt x="339446" y="981379"/>
                    <a:pt x="339446" y="975664"/>
                  </a:cubicBezTo>
                  <a:close/>
                  <a:moveTo>
                    <a:pt x="513753" y="794498"/>
                  </a:moveTo>
                  <a:cubicBezTo>
                    <a:pt x="511277" y="795451"/>
                    <a:pt x="508991" y="796689"/>
                    <a:pt x="506705" y="797927"/>
                  </a:cubicBezTo>
                  <a:cubicBezTo>
                    <a:pt x="504705" y="790022"/>
                    <a:pt x="502514" y="782211"/>
                    <a:pt x="500037" y="774401"/>
                  </a:cubicBezTo>
                  <a:cubicBezTo>
                    <a:pt x="501942" y="773448"/>
                    <a:pt x="504228" y="772877"/>
                    <a:pt x="507657" y="773639"/>
                  </a:cubicBezTo>
                  <a:cubicBezTo>
                    <a:pt x="508515" y="778115"/>
                    <a:pt x="504609" y="777258"/>
                    <a:pt x="504800" y="780973"/>
                  </a:cubicBezTo>
                  <a:cubicBezTo>
                    <a:pt x="513753" y="781735"/>
                    <a:pt x="515754" y="786879"/>
                    <a:pt x="513753" y="794498"/>
                  </a:cubicBezTo>
                  <a:close/>
                  <a:moveTo>
                    <a:pt x="513944" y="849553"/>
                  </a:moveTo>
                  <a:cubicBezTo>
                    <a:pt x="513753" y="849267"/>
                    <a:pt x="513468" y="849077"/>
                    <a:pt x="513277" y="848791"/>
                  </a:cubicBezTo>
                  <a:cubicBezTo>
                    <a:pt x="513372" y="845648"/>
                    <a:pt x="513182" y="842409"/>
                    <a:pt x="512991" y="839171"/>
                  </a:cubicBezTo>
                  <a:cubicBezTo>
                    <a:pt x="513468" y="838599"/>
                    <a:pt x="514039" y="838028"/>
                    <a:pt x="514706" y="837742"/>
                  </a:cubicBezTo>
                  <a:cubicBezTo>
                    <a:pt x="516039" y="838218"/>
                    <a:pt x="518230" y="838218"/>
                    <a:pt x="518040" y="839647"/>
                  </a:cubicBezTo>
                  <a:cubicBezTo>
                    <a:pt x="514039" y="842600"/>
                    <a:pt x="513372" y="846029"/>
                    <a:pt x="513944" y="849553"/>
                  </a:cubicBezTo>
                  <a:close/>
                  <a:moveTo>
                    <a:pt x="183903" y="2658255"/>
                  </a:moveTo>
                  <a:cubicBezTo>
                    <a:pt x="184760" y="2656446"/>
                    <a:pt x="186474" y="2655207"/>
                    <a:pt x="189618" y="2655493"/>
                  </a:cubicBezTo>
                  <a:cubicBezTo>
                    <a:pt x="190761" y="2656636"/>
                    <a:pt x="191237" y="2658065"/>
                    <a:pt x="191142" y="2659494"/>
                  </a:cubicBezTo>
                  <a:cubicBezTo>
                    <a:pt x="191142" y="2659494"/>
                    <a:pt x="191142" y="2659589"/>
                    <a:pt x="191142" y="2659589"/>
                  </a:cubicBezTo>
                  <a:cubicBezTo>
                    <a:pt x="191046" y="2661018"/>
                    <a:pt x="190284" y="2662446"/>
                    <a:pt x="189046" y="2663304"/>
                  </a:cubicBezTo>
                  <a:cubicBezTo>
                    <a:pt x="184760" y="2663494"/>
                    <a:pt x="187332" y="2658732"/>
                    <a:pt x="183903" y="2658255"/>
                  </a:cubicBezTo>
                  <a:close/>
                  <a:moveTo>
                    <a:pt x="219907" y="2126665"/>
                  </a:moveTo>
                  <a:cubicBezTo>
                    <a:pt x="220669" y="2126189"/>
                    <a:pt x="221622" y="2125903"/>
                    <a:pt x="222765" y="2125903"/>
                  </a:cubicBezTo>
                  <a:cubicBezTo>
                    <a:pt x="223050" y="2126760"/>
                    <a:pt x="222669" y="2127999"/>
                    <a:pt x="222288" y="2129237"/>
                  </a:cubicBezTo>
                  <a:cubicBezTo>
                    <a:pt x="221241" y="2128475"/>
                    <a:pt x="220383" y="2127713"/>
                    <a:pt x="219907" y="2126665"/>
                  </a:cubicBezTo>
                  <a:close/>
                  <a:moveTo>
                    <a:pt x="253149" y="2140381"/>
                  </a:moveTo>
                  <a:cubicBezTo>
                    <a:pt x="253149" y="2140381"/>
                    <a:pt x="253054" y="2140286"/>
                    <a:pt x="253149" y="2140381"/>
                  </a:cubicBezTo>
                  <a:cubicBezTo>
                    <a:pt x="251721" y="2137905"/>
                    <a:pt x="248101" y="2137047"/>
                    <a:pt x="246672" y="2134761"/>
                  </a:cubicBezTo>
                  <a:cubicBezTo>
                    <a:pt x="248768" y="2135142"/>
                    <a:pt x="249911" y="2134476"/>
                    <a:pt x="251244" y="2133999"/>
                  </a:cubicBezTo>
                  <a:cubicBezTo>
                    <a:pt x="253245" y="2135142"/>
                    <a:pt x="254864" y="2136666"/>
                    <a:pt x="253149" y="2140381"/>
                  </a:cubicBezTo>
                  <a:close/>
                  <a:moveTo>
                    <a:pt x="259245" y="2110377"/>
                  </a:moveTo>
                  <a:cubicBezTo>
                    <a:pt x="261436" y="2109711"/>
                    <a:pt x="263341" y="2110377"/>
                    <a:pt x="265056" y="2111711"/>
                  </a:cubicBezTo>
                  <a:cubicBezTo>
                    <a:pt x="263151" y="2111616"/>
                    <a:pt x="261627" y="2111520"/>
                    <a:pt x="260579" y="2111520"/>
                  </a:cubicBezTo>
                  <a:cubicBezTo>
                    <a:pt x="260674" y="2110854"/>
                    <a:pt x="260484" y="2110377"/>
                    <a:pt x="259245" y="2110377"/>
                  </a:cubicBezTo>
                  <a:close/>
                  <a:moveTo>
                    <a:pt x="284391" y="1960073"/>
                  </a:moveTo>
                  <a:cubicBezTo>
                    <a:pt x="284677" y="1960359"/>
                    <a:pt x="284963" y="1960644"/>
                    <a:pt x="285153" y="1960835"/>
                  </a:cubicBezTo>
                  <a:cubicBezTo>
                    <a:pt x="284772" y="1961025"/>
                    <a:pt x="284582" y="1961025"/>
                    <a:pt x="284106" y="1961216"/>
                  </a:cubicBezTo>
                  <a:cubicBezTo>
                    <a:pt x="284201" y="1960740"/>
                    <a:pt x="284296" y="1960454"/>
                    <a:pt x="284391" y="1960073"/>
                  </a:cubicBezTo>
                  <a:close/>
                  <a:moveTo>
                    <a:pt x="282582" y="1773097"/>
                  </a:moveTo>
                  <a:cubicBezTo>
                    <a:pt x="285058" y="1773287"/>
                    <a:pt x="286582" y="1773192"/>
                    <a:pt x="287630" y="1772907"/>
                  </a:cubicBezTo>
                  <a:cubicBezTo>
                    <a:pt x="287535" y="1773669"/>
                    <a:pt x="287439" y="1774335"/>
                    <a:pt x="287154" y="1775383"/>
                  </a:cubicBezTo>
                  <a:cubicBezTo>
                    <a:pt x="286677" y="1774811"/>
                    <a:pt x="284677" y="1773859"/>
                    <a:pt x="282582" y="1773192"/>
                  </a:cubicBezTo>
                  <a:cubicBezTo>
                    <a:pt x="282582" y="1773192"/>
                    <a:pt x="282582" y="1773192"/>
                    <a:pt x="282582" y="1773097"/>
                  </a:cubicBezTo>
                  <a:close/>
                  <a:moveTo>
                    <a:pt x="305156" y="1776145"/>
                  </a:moveTo>
                  <a:cubicBezTo>
                    <a:pt x="311157" y="1775002"/>
                    <a:pt x="305823" y="1781193"/>
                    <a:pt x="311823" y="1780050"/>
                  </a:cubicBezTo>
                  <a:cubicBezTo>
                    <a:pt x="311061" y="1780812"/>
                    <a:pt x="310109" y="1781384"/>
                    <a:pt x="309156" y="1782051"/>
                  </a:cubicBezTo>
                  <a:cubicBezTo>
                    <a:pt x="307442" y="1781765"/>
                    <a:pt x="306204" y="1780907"/>
                    <a:pt x="305156" y="1779765"/>
                  </a:cubicBezTo>
                  <a:cubicBezTo>
                    <a:pt x="305442" y="1778717"/>
                    <a:pt x="305537" y="1777574"/>
                    <a:pt x="305156" y="1776145"/>
                  </a:cubicBezTo>
                  <a:close/>
                  <a:moveTo>
                    <a:pt x="305537" y="1744332"/>
                  </a:moveTo>
                  <a:cubicBezTo>
                    <a:pt x="305727" y="1744236"/>
                    <a:pt x="305823" y="1744046"/>
                    <a:pt x="306108" y="1743951"/>
                  </a:cubicBezTo>
                  <a:cubicBezTo>
                    <a:pt x="307061" y="1744903"/>
                    <a:pt x="307728" y="1745856"/>
                    <a:pt x="308299" y="1746808"/>
                  </a:cubicBezTo>
                  <a:cubicBezTo>
                    <a:pt x="306108" y="1746522"/>
                    <a:pt x="305346" y="1745665"/>
                    <a:pt x="305537" y="1744332"/>
                  </a:cubicBezTo>
                  <a:close/>
                  <a:moveTo>
                    <a:pt x="316967" y="1756047"/>
                  </a:moveTo>
                  <a:cubicBezTo>
                    <a:pt x="320301" y="1757095"/>
                    <a:pt x="324492" y="1757571"/>
                    <a:pt x="323444" y="1761477"/>
                  </a:cubicBezTo>
                  <a:cubicBezTo>
                    <a:pt x="318205" y="1759762"/>
                    <a:pt x="317824" y="1763477"/>
                    <a:pt x="312585" y="1761667"/>
                  </a:cubicBezTo>
                  <a:cubicBezTo>
                    <a:pt x="312585" y="1763477"/>
                    <a:pt x="315633" y="1763286"/>
                    <a:pt x="317634" y="1763858"/>
                  </a:cubicBezTo>
                  <a:cubicBezTo>
                    <a:pt x="314871" y="1769573"/>
                    <a:pt x="312300" y="1762810"/>
                    <a:pt x="307061" y="1762524"/>
                  </a:cubicBezTo>
                  <a:cubicBezTo>
                    <a:pt x="309728" y="1759572"/>
                    <a:pt x="313062" y="1757476"/>
                    <a:pt x="316967" y="1756047"/>
                  </a:cubicBezTo>
                  <a:close/>
                  <a:moveTo>
                    <a:pt x="294297" y="1713280"/>
                  </a:moveTo>
                  <a:cubicBezTo>
                    <a:pt x="294583" y="1711470"/>
                    <a:pt x="295536" y="1710327"/>
                    <a:pt x="296679" y="1709470"/>
                  </a:cubicBezTo>
                  <a:cubicBezTo>
                    <a:pt x="298869" y="1708708"/>
                    <a:pt x="301060" y="1708232"/>
                    <a:pt x="303441" y="1708232"/>
                  </a:cubicBezTo>
                  <a:cubicBezTo>
                    <a:pt x="303727" y="1708232"/>
                    <a:pt x="303918" y="1708327"/>
                    <a:pt x="304203" y="1708327"/>
                  </a:cubicBezTo>
                  <a:cubicBezTo>
                    <a:pt x="304680" y="1708327"/>
                    <a:pt x="305156" y="1708422"/>
                    <a:pt x="305632" y="1708518"/>
                  </a:cubicBezTo>
                  <a:cubicBezTo>
                    <a:pt x="304203" y="1713470"/>
                    <a:pt x="300584" y="1709756"/>
                    <a:pt x="302775" y="1715852"/>
                  </a:cubicBezTo>
                  <a:cubicBezTo>
                    <a:pt x="298584" y="1715947"/>
                    <a:pt x="299441" y="1712613"/>
                    <a:pt x="294297" y="1713280"/>
                  </a:cubicBezTo>
                  <a:close/>
                  <a:moveTo>
                    <a:pt x="305632" y="1671561"/>
                  </a:moveTo>
                  <a:cubicBezTo>
                    <a:pt x="315919" y="1672037"/>
                    <a:pt x="304775" y="1678514"/>
                    <a:pt x="309633" y="1681276"/>
                  </a:cubicBezTo>
                  <a:cubicBezTo>
                    <a:pt x="306585" y="1684419"/>
                    <a:pt x="298107" y="1679752"/>
                    <a:pt x="299631" y="1675466"/>
                  </a:cubicBezTo>
                  <a:cubicBezTo>
                    <a:pt x="303822" y="1673275"/>
                    <a:pt x="307823" y="1679371"/>
                    <a:pt x="305632" y="1671561"/>
                  </a:cubicBezTo>
                  <a:close/>
                  <a:moveTo>
                    <a:pt x="362973" y="1497253"/>
                  </a:moveTo>
                  <a:cubicBezTo>
                    <a:pt x="363830" y="1497729"/>
                    <a:pt x="364116" y="1498110"/>
                    <a:pt x="364116" y="1498491"/>
                  </a:cubicBezTo>
                  <a:cubicBezTo>
                    <a:pt x="364020" y="1498491"/>
                    <a:pt x="363830" y="1498491"/>
                    <a:pt x="363735" y="1498491"/>
                  </a:cubicBezTo>
                  <a:cubicBezTo>
                    <a:pt x="363925" y="1498491"/>
                    <a:pt x="363925" y="1498491"/>
                    <a:pt x="364116" y="1498491"/>
                  </a:cubicBezTo>
                  <a:cubicBezTo>
                    <a:pt x="364211" y="1499444"/>
                    <a:pt x="362687" y="1500491"/>
                    <a:pt x="362306" y="1501730"/>
                  </a:cubicBezTo>
                  <a:cubicBezTo>
                    <a:pt x="362115" y="1502968"/>
                    <a:pt x="363735" y="1503159"/>
                    <a:pt x="365068" y="1503444"/>
                  </a:cubicBezTo>
                  <a:cubicBezTo>
                    <a:pt x="365068" y="1503920"/>
                    <a:pt x="365163" y="1504397"/>
                    <a:pt x="365449" y="1504587"/>
                  </a:cubicBezTo>
                  <a:cubicBezTo>
                    <a:pt x="364401" y="1509255"/>
                    <a:pt x="360496" y="1503349"/>
                    <a:pt x="358591" y="1502682"/>
                  </a:cubicBezTo>
                  <a:cubicBezTo>
                    <a:pt x="357829" y="1498491"/>
                    <a:pt x="362496" y="1500206"/>
                    <a:pt x="362973" y="1497253"/>
                  </a:cubicBezTo>
                  <a:close/>
                  <a:moveTo>
                    <a:pt x="382785" y="1006715"/>
                  </a:moveTo>
                  <a:cubicBezTo>
                    <a:pt x="382689" y="1004715"/>
                    <a:pt x="382308" y="1002810"/>
                    <a:pt x="383928" y="1001667"/>
                  </a:cubicBezTo>
                  <a:cubicBezTo>
                    <a:pt x="385928" y="1002143"/>
                    <a:pt x="386690" y="1003667"/>
                    <a:pt x="387357" y="1005096"/>
                  </a:cubicBezTo>
                  <a:cubicBezTo>
                    <a:pt x="387261" y="1005858"/>
                    <a:pt x="386976" y="1006525"/>
                    <a:pt x="386595" y="1007096"/>
                  </a:cubicBezTo>
                  <a:cubicBezTo>
                    <a:pt x="385356" y="1006811"/>
                    <a:pt x="384023" y="1006715"/>
                    <a:pt x="382785" y="1006715"/>
                  </a:cubicBezTo>
                  <a:close/>
                  <a:moveTo>
                    <a:pt x="183331" y="2615679"/>
                  </a:moveTo>
                  <a:cubicBezTo>
                    <a:pt x="188475" y="2607868"/>
                    <a:pt x="193237" y="2619584"/>
                    <a:pt x="197619" y="2621489"/>
                  </a:cubicBezTo>
                  <a:cubicBezTo>
                    <a:pt x="192856" y="2625394"/>
                    <a:pt x="191237" y="2614345"/>
                    <a:pt x="183331" y="2615679"/>
                  </a:cubicBezTo>
                  <a:close/>
                  <a:moveTo>
                    <a:pt x="310204" y="1967502"/>
                  </a:moveTo>
                  <a:cubicBezTo>
                    <a:pt x="311633" y="1968360"/>
                    <a:pt x="312585" y="1969502"/>
                    <a:pt x="313347" y="1970836"/>
                  </a:cubicBezTo>
                  <a:cubicBezTo>
                    <a:pt x="312300" y="1970741"/>
                    <a:pt x="311347" y="1970741"/>
                    <a:pt x="310585" y="1971027"/>
                  </a:cubicBezTo>
                  <a:cubicBezTo>
                    <a:pt x="310395" y="1969884"/>
                    <a:pt x="310299" y="1968740"/>
                    <a:pt x="310204" y="1967502"/>
                  </a:cubicBezTo>
                  <a:close/>
                  <a:moveTo>
                    <a:pt x="289725" y="1959692"/>
                  </a:moveTo>
                  <a:cubicBezTo>
                    <a:pt x="291345" y="1957596"/>
                    <a:pt x="293345" y="1955024"/>
                    <a:pt x="297726" y="1955596"/>
                  </a:cubicBezTo>
                  <a:cubicBezTo>
                    <a:pt x="297917" y="1956168"/>
                    <a:pt x="298012" y="1956548"/>
                    <a:pt x="298012" y="1957025"/>
                  </a:cubicBezTo>
                  <a:cubicBezTo>
                    <a:pt x="296679" y="1960073"/>
                    <a:pt x="295250" y="1961597"/>
                    <a:pt x="295250" y="1963407"/>
                  </a:cubicBezTo>
                  <a:cubicBezTo>
                    <a:pt x="294964" y="1963597"/>
                    <a:pt x="294869" y="1963787"/>
                    <a:pt x="294583" y="1963978"/>
                  </a:cubicBezTo>
                  <a:cubicBezTo>
                    <a:pt x="292869" y="1960930"/>
                    <a:pt x="291535" y="1959787"/>
                    <a:pt x="289725" y="1959692"/>
                  </a:cubicBezTo>
                  <a:close/>
                  <a:moveTo>
                    <a:pt x="284582" y="1885968"/>
                  </a:moveTo>
                  <a:cubicBezTo>
                    <a:pt x="284868" y="1886254"/>
                    <a:pt x="285153" y="1886444"/>
                    <a:pt x="285249" y="1886826"/>
                  </a:cubicBezTo>
                  <a:cubicBezTo>
                    <a:pt x="285153" y="1887587"/>
                    <a:pt x="284868" y="1888064"/>
                    <a:pt x="284677" y="1888445"/>
                  </a:cubicBezTo>
                  <a:cubicBezTo>
                    <a:pt x="284010" y="1887778"/>
                    <a:pt x="284106" y="1887016"/>
                    <a:pt x="284582" y="1885968"/>
                  </a:cubicBezTo>
                  <a:close/>
                  <a:moveTo>
                    <a:pt x="300965" y="1780241"/>
                  </a:moveTo>
                  <a:cubicBezTo>
                    <a:pt x="299346" y="1781955"/>
                    <a:pt x="297917" y="1783956"/>
                    <a:pt x="294678" y="1783956"/>
                  </a:cubicBezTo>
                  <a:cubicBezTo>
                    <a:pt x="294869" y="1781765"/>
                    <a:pt x="295250" y="1779765"/>
                    <a:pt x="296298" y="1778431"/>
                  </a:cubicBezTo>
                  <a:cubicBezTo>
                    <a:pt x="297726" y="1779098"/>
                    <a:pt x="298584" y="1780145"/>
                    <a:pt x="300965" y="1780241"/>
                  </a:cubicBezTo>
                  <a:close/>
                  <a:moveTo>
                    <a:pt x="311538" y="1769192"/>
                  </a:moveTo>
                  <a:cubicBezTo>
                    <a:pt x="322682" y="1768906"/>
                    <a:pt x="308871" y="1774145"/>
                    <a:pt x="315824" y="1777383"/>
                  </a:cubicBezTo>
                  <a:cubicBezTo>
                    <a:pt x="312300" y="1781765"/>
                    <a:pt x="310680" y="1773573"/>
                    <a:pt x="307442" y="1773192"/>
                  </a:cubicBezTo>
                  <a:cubicBezTo>
                    <a:pt x="308871" y="1771287"/>
                    <a:pt x="311633" y="1770811"/>
                    <a:pt x="314967" y="1771097"/>
                  </a:cubicBezTo>
                  <a:cubicBezTo>
                    <a:pt x="315062" y="1769668"/>
                    <a:pt x="312871" y="1769763"/>
                    <a:pt x="311538" y="1769192"/>
                  </a:cubicBezTo>
                  <a:close/>
                  <a:moveTo>
                    <a:pt x="324111" y="1718519"/>
                  </a:moveTo>
                  <a:cubicBezTo>
                    <a:pt x="325349" y="1724996"/>
                    <a:pt x="327825" y="1730711"/>
                    <a:pt x="332588" y="1734902"/>
                  </a:cubicBezTo>
                  <a:cubicBezTo>
                    <a:pt x="324587" y="1733759"/>
                    <a:pt x="323634" y="1727853"/>
                    <a:pt x="319729" y="1724043"/>
                  </a:cubicBezTo>
                  <a:cubicBezTo>
                    <a:pt x="318300" y="1718900"/>
                    <a:pt x="325635" y="1723662"/>
                    <a:pt x="324111" y="1718519"/>
                  </a:cubicBezTo>
                  <a:close/>
                  <a:moveTo>
                    <a:pt x="388309" y="1335423"/>
                  </a:moveTo>
                  <a:cubicBezTo>
                    <a:pt x="388404" y="1337233"/>
                    <a:pt x="388309" y="1338948"/>
                    <a:pt x="387738" y="1340376"/>
                  </a:cubicBezTo>
                  <a:cubicBezTo>
                    <a:pt x="386214" y="1338376"/>
                    <a:pt x="387357" y="1337233"/>
                    <a:pt x="388309" y="1335423"/>
                  </a:cubicBezTo>
                  <a:close/>
                  <a:moveTo>
                    <a:pt x="405835" y="1031671"/>
                  </a:moveTo>
                  <a:cubicBezTo>
                    <a:pt x="406692" y="1031481"/>
                    <a:pt x="407645" y="1031290"/>
                    <a:pt x="407931" y="1030528"/>
                  </a:cubicBezTo>
                  <a:cubicBezTo>
                    <a:pt x="407931" y="1030337"/>
                    <a:pt x="407835" y="1030337"/>
                    <a:pt x="407835" y="1030147"/>
                  </a:cubicBezTo>
                  <a:cubicBezTo>
                    <a:pt x="411074" y="1030433"/>
                    <a:pt x="412979" y="1031671"/>
                    <a:pt x="412788" y="1034529"/>
                  </a:cubicBezTo>
                  <a:cubicBezTo>
                    <a:pt x="412407" y="1034147"/>
                    <a:pt x="411931" y="1033862"/>
                    <a:pt x="411074" y="1033862"/>
                  </a:cubicBezTo>
                  <a:cubicBezTo>
                    <a:pt x="410693" y="1034243"/>
                    <a:pt x="410407" y="1034624"/>
                    <a:pt x="410026" y="1035005"/>
                  </a:cubicBezTo>
                  <a:cubicBezTo>
                    <a:pt x="407550" y="1034814"/>
                    <a:pt x="406026" y="1033766"/>
                    <a:pt x="405835" y="1031671"/>
                  </a:cubicBezTo>
                  <a:close/>
                  <a:moveTo>
                    <a:pt x="394500" y="1001286"/>
                  </a:moveTo>
                  <a:cubicBezTo>
                    <a:pt x="394977" y="1000143"/>
                    <a:pt x="393548" y="998524"/>
                    <a:pt x="392310" y="997286"/>
                  </a:cubicBezTo>
                  <a:cubicBezTo>
                    <a:pt x="392214" y="996810"/>
                    <a:pt x="392119" y="996333"/>
                    <a:pt x="392024" y="995857"/>
                  </a:cubicBezTo>
                  <a:cubicBezTo>
                    <a:pt x="392595" y="995571"/>
                    <a:pt x="392976" y="995095"/>
                    <a:pt x="393262" y="994428"/>
                  </a:cubicBezTo>
                  <a:cubicBezTo>
                    <a:pt x="394596" y="994523"/>
                    <a:pt x="395929" y="994619"/>
                    <a:pt x="397263" y="994714"/>
                  </a:cubicBezTo>
                  <a:cubicBezTo>
                    <a:pt x="398215" y="999667"/>
                    <a:pt x="398310" y="997857"/>
                    <a:pt x="396691" y="1002524"/>
                  </a:cubicBezTo>
                  <a:cubicBezTo>
                    <a:pt x="395834" y="1002334"/>
                    <a:pt x="395072" y="1001858"/>
                    <a:pt x="394500" y="1001286"/>
                  </a:cubicBezTo>
                  <a:close/>
                  <a:moveTo>
                    <a:pt x="215716" y="2163051"/>
                  </a:moveTo>
                  <a:cubicBezTo>
                    <a:pt x="215716" y="2162670"/>
                    <a:pt x="215716" y="2162289"/>
                    <a:pt x="215811" y="2161812"/>
                  </a:cubicBezTo>
                  <a:cubicBezTo>
                    <a:pt x="219336" y="2162289"/>
                    <a:pt x="217431" y="2166194"/>
                    <a:pt x="222479" y="2165718"/>
                  </a:cubicBezTo>
                  <a:cubicBezTo>
                    <a:pt x="222384" y="2166670"/>
                    <a:pt x="222193" y="2167623"/>
                    <a:pt x="222098" y="2168575"/>
                  </a:cubicBezTo>
                  <a:cubicBezTo>
                    <a:pt x="221050" y="2168194"/>
                    <a:pt x="219907" y="2168099"/>
                    <a:pt x="218288" y="2168766"/>
                  </a:cubicBezTo>
                  <a:cubicBezTo>
                    <a:pt x="218764" y="2168956"/>
                    <a:pt x="219050" y="2169147"/>
                    <a:pt x="219336" y="2169432"/>
                  </a:cubicBezTo>
                  <a:cubicBezTo>
                    <a:pt x="217621" y="2168670"/>
                    <a:pt x="216573" y="2167623"/>
                    <a:pt x="216097" y="2166099"/>
                  </a:cubicBezTo>
                  <a:cubicBezTo>
                    <a:pt x="216097" y="2165146"/>
                    <a:pt x="216002" y="2164098"/>
                    <a:pt x="215716" y="2163051"/>
                  </a:cubicBezTo>
                  <a:close/>
                  <a:moveTo>
                    <a:pt x="299250" y="2056847"/>
                  </a:moveTo>
                  <a:cubicBezTo>
                    <a:pt x="298869" y="2050560"/>
                    <a:pt x="302203" y="2048369"/>
                    <a:pt x="309156" y="2050370"/>
                  </a:cubicBezTo>
                  <a:cubicBezTo>
                    <a:pt x="309156" y="2052846"/>
                    <a:pt x="307918" y="2053894"/>
                    <a:pt x="306394" y="2054656"/>
                  </a:cubicBezTo>
                  <a:cubicBezTo>
                    <a:pt x="306204" y="2054370"/>
                    <a:pt x="306204" y="2054085"/>
                    <a:pt x="306013" y="2053894"/>
                  </a:cubicBezTo>
                  <a:cubicBezTo>
                    <a:pt x="305823" y="2054465"/>
                    <a:pt x="305442" y="2054751"/>
                    <a:pt x="305251" y="2055227"/>
                  </a:cubicBezTo>
                  <a:cubicBezTo>
                    <a:pt x="303346" y="2055894"/>
                    <a:pt x="301060" y="2056085"/>
                    <a:pt x="299250" y="2056847"/>
                  </a:cubicBezTo>
                  <a:close/>
                  <a:moveTo>
                    <a:pt x="285630" y="1899875"/>
                  </a:moveTo>
                  <a:cubicBezTo>
                    <a:pt x="285630" y="1900351"/>
                    <a:pt x="285439" y="1900637"/>
                    <a:pt x="285249" y="1901113"/>
                  </a:cubicBezTo>
                  <a:cubicBezTo>
                    <a:pt x="282391" y="1901018"/>
                    <a:pt x="282391" y="1900637"/>
                    <a:pt x="283058" y="1899875"/>
                  </a:cubicBezTo>
                  <a:cubicBezTo>
                    <a:pt x="283820" y="1899780"/>
                    <a:pt x="284582" y="1899875"/>
                    <a:pt x="285630" y="1899875"/>
                  </a:cubicBezTo>
                  <a:close/>
                  <a:moveTo>
                    <a:pt x="283058" y="1845201"/>
                  </a:moveTo>
                  <a:cubicBezTo>
                    <a:pt x="283439" y="1843582"/>
                    <a:pt x="284106" y="1842344"/>
                    <a:pt x="285439" y="1841868"/>
                  </a:cubicBezTo>
                  <a:cubicBezTo>
                    <a:pt x="285153" y="1842534"/>
                    <a:pt x="285344" y="1843201"/>
                    <a:pt x="286487" y="1844439"/>
                  </a:cubicBezTo>
                  <a:cubicBezTo>
                    <a:pt x="287249" y="1844153"/>
                    <a:pt x="287725" y="1843868"/>
                    <a:pt x="288297" y="1843677"/>
                  </a:cubicBezTo>
                  <a:cubicBezTo>
                    <a:pt x="288392" y="1845392"/>
                    <a:pt x="290202" y="1847868"/>
                    <a:pt x="291154" y="1848249"/>
                  </a:cubicBezTo>
                  <a:cubicBezTo>
                    <a:pt x="290106" y="1848916"/>
                    <a:pt x="289154" y="1849773"/>
                    <a:pt x="288201" y="1850631"/>
                  </a:cubicBezTo>
                  <a:cubicBezTo>
                    <a:pt x="285630" y="1849678"/>
                    <a:pt x="284010" y="1847678"/>
                    <a:pt x="283058" y="1845201"/>
                  </a:cubicBezTo>
                  <a:close/>
                  <a:moveTo>
                    <a:pt x="290392" y="1842820"/>
                  </a:moveTo>
                  <a:cubicBezTo>
                    <a:pt x="291249" y="1842534"/>
                    <a:pt x="292107" y="1842344"/>
                    <a:pt x="292773" y="1842248"/>
                  </a:cubicBezTo>
                  <a:cubicBezTo>
                    <a:pt x="299822" y="1843011"/>
                    <a:pt x="292964" y="1847106"/>
                    <a:pt x="295155" y="1850821"/>
                  </a:cubicBezTo>
                  <a:cubicBezTo>
                    <a:pt x="294583" y="1850916"/>
                    <a:pt x="294012" y="1851011"/>
                    <a:pt x="293535" y="1851107"/>
                  </a:cubicBezTo>
                  <a:cubicBezTo>
                    <a:pt x="292107" y="1848630"/>
                    <a:pt x="290297" y="1845868"/>
                    <a:pt x="290392" y="1842820"/>
                  </a:cubicBezTo>
                  <a:close/>
                  <a:moveTo>
                    <a:pt x="314681" y="1835772"/>
                  </a:moveTo>
                  <a:cubicBezTo>
                    <a:pt x="316681" y="1831676"/>
                    <a:pt x="312681" y="1831581"/>
                    <a:pt x="313919" y="1827961"/>
                  </a:cubicBezTo>
                  <a:cubicBezTo>
                    <a:pt x="318872" y="1830819"/>
                    <a:pt x="320110" y="1827485"/>
                    <a:pt x="324301" y="1830819"/>
                  </a:cubicBezTo>
                  <a:cubicBezTo>
                    <a:pt x="324111" y="1832343"/>
                    <a:pt x="323825" y="1833866"/>
                    <a:pt x="323634" y="1835390"/>
                  </a:cubicBezTo>
                  <a:cubicBezTo>
                    <a:pt x="318872" y="1833486"/>
                    <a:pt x="318777" y="1836915"/>
                    <a:pt x="314681" y="1835772"/>
                  </a:cubicBezTo>
                  <a:close/>
                  <a:moveTo>
                    <a:pt x="292011" y="1794433"/>
                  </a:moveTo>
                  <a:cubicBezTo>
                    <a:pt x="291821" y="1796338"/>
                    <a:pt x="291726" y="1798148"/>
                    <a:pt x="292107" y="1799672"/>
                  </a:cubicBezTo>
                  <a:cubicBezTo>
                    <a:pt x="291249" y="1800053"/>
                    <a:pt x="290297" y="1800339"/>
                    <a:pt x="289059" y="1800243"/>
                  </a:cubicBezTo>
                  <a:cubicBezTo>
                    <a:pt x="289154" y="1797862"/>
                    <a:pt x="290297" y="1795862"/>
                    <a:pt x="292011" y="1794433"/>
                  </a:cubicBezTo>
                  <a:close/>
                  <a:moveTo>
                    <a:pt x="303251" y="1870728"/>
                  </a:moveTo>
                  <a:cubicBezTo>
                    <a:pt x="303727" y="1870728"/>
                    <a:pt x="304299" y="1870728"/>
                    <a:pt x="304870" y="1870919"/>
                  </a:cubicBezTo>
                  <a:cubicBezTo>
                    <a:pt x="304680" y="1870157"/>
                    <a:pt x="304489" y="1869681"/>
                    <a:pt x="304299" y="1869014"/>
                  </a:cubicBezTo>
                  <a:cubicBezTo>
                    <a:pt x="305061" y="1867966"/>
                    <a:pt x="305918" y="1867109"/>
                    <a:pt x="306585" y="1867014"/>
                  </a:cubicBezTo>
                  <a:cubicBezTo>
                    <a:pt x="308680" y="1867014"/>
                    <a:pt x="309728" y="1867776"/>
                    <a:pt x="309918" y="1869014"/>
                  </a:cubicBezTo>
                  <a:cubicBezTo>
                    <a:pt x="309728" y="1869966"/>
                    <a:pt x="309633" y="1871014"/>
                    <a:pt x="309442" y="1872062"/>
                  </a:cubicBezTo>
                  <a:cubicBezTo>
                    <a:pt x="306966" y="1871586"/>
                    <a:pt x="304489" y="1871205"/>
                    <a:pt x="303918" y="1872919"/>
                  </a:cubicBezTo>
                  <a:cubicBezTo>
                    <a:pt x="302679" y="1873014"/>
                    <a:pt x="302775" y="1871966"/>
                    <a:pt x="303251" y="1870728"/>
                  </a:cubicBezTo>
                  <a:close/>
                  <a:moveTo>
                    <a:pt x="334779" y="1782908"/>
                  </a:moveTo>
                  <a:cubicBezTo>
                    <a:pt x="339541" y="1783003"/>
                    <a:pt x="338874" y="1786623"/>
                    <a:pt x="339160" y="1789670"/>
                  </a:cubicBezTo>
                  <a:cubicBezTo>
                    <a:pt x="336303" y="1788718"/>
                    <a:pt x="335636" y="1790432"/>
                    <a:pt x="335160" y="1792242"/>
                  </a:cubicBezTo>
                  <a:cubicBezTo>
                    <a:pt x="327540" y="1788051"/>
                    <a:pt x="338493" y="1788337"/>
                    <a:pt x="334779" y="1782908"/>
                  </a:cubicBezTo>
                  <a:close/>
                  <a:moveTo>
                    <a:pt x="367068" y="1657654"/>
                  </a:moveTo>
                  <a:cubicBezTo>
                    <a:pt x="366592" y="1658892"/>
                    <a:pt x="365068" y="1658892"/>
                    <a:pt x="364878" y="1660416"/>
                  </a:cubicBezTo>
                  <a:cubicBezTo>
                    <a:pt x="363735" y="1660321"/>
                    <a:pt x="362496" y="1660131"/>
                    <a:pt x="361353" y="1659940"/>
                  </a:cubicBezTo>
                  <a:cubicBezTo>
                    <a:pt x="363639" y="1655368"/>
                    <a:pt x="359353" y="1654892"/>
                    <a:pt x="356877" y="1653273"/>
                  </a:cubicBezTo>
                  <a:cubicBezTo>
                    <a:pt x="360496" y="1649272"/>
                    <a:pt x="365544" y="1655749"/>
                    <a:pt x="367068" y="1657654"/>
                  </a:cubicBezTo>
                  <a:close/>
                  <a:moveTo>
                    <a:pt x="373069" y="1540020"/>
                  </a:moveTo>
                  <a:cubicBezTo>
                    <a:pt x="371069" y="1542402"/>
                    <a:pt x="372021" y="1548116"/>
                    <a:pt x="366687" y="1546878"/>
                  </a:cubicBezTo>
                  <a:cubicBezTo>
                    <a:pt x="367449" y="1543068"/>
                    <a:pt x="368116" y="1539163"/>
                    <a:pt x="373069" y="1540020"/>
                  </a:cubicBezTo>
                  <a:close/>
                  <a:moveTo>
                    <a:pt x="297060" y="2577007"/>
                  </a:moveTo>
                  <a:cubicBezTo>
                    <a:pt x="297060" y="2576817"/>
                    <a:pt x="297060" y="2576626"/>
                    <a:pt x="297060" y="2576531"/>
                  </a:cubicBezTo>
                  <a:cubicBezTo>
                    <a:pt x="297060" y="2576531"/>
                    <a:pt x="297155" y="2576531"/>
                    <a:pt x="297155" y="2576531"/>
                  </a:cubicBezTo>
                  <a:cubicBezTo>
                    <a:pt x="297060" y="2576721"/>
                    <a:pt x="297155" y="2576817"/>
                    <a:pt x="297060" y="2577007"/>
                  </a:cubicBezTo>
                  <a:close/>
                  <a:moveTo>
                    <a:pt x="289440" y="2127046"/>
                  </a:moveTo>
                  <a:cubicBezTo>
                    <a:pt x="290202" y="2127808"/>
                    <a:pt x="291345" y="2128380"/>
                    <a:pt x="293154" y="2128665"/>
                  </a:cubicBezTo>
                  <a:cubicBezTo>
                    <a:pt x="292583" y="2127618"/>
                    <a:pt x="292488" y="2126570"/>
                    <a:pt x="292583" y="2125522"/>
                  </a:cubicBezTo>
                  <a:cubicBezTo>
                    <a:pt x="294583" y="2125332"/>
                    <a:pt x="296869" y="2125998"/>
                    <a:pt x="298203" y="2127522"/>
                  </a:cubicBezTo>
                  <a:cubicBezTo>
                    <a:pt x="295726" y="2128761"/>
                    <a:pt x="293726" y="2130570"/>
                    <a:pt x="290392" y="2130856"/>
                  </a:cubicBezTo>
                  <a:cubicBezTo>
                    <a:pt x="289821" y="2130761"/>
                    <a:pt x="289249" y="2130761"/>
                    <a:pt x="288678" y="2130761"/>
                  </a:cubicBezTo>
                  <a:cubicBezTo>
                    <a:pt x="288487" y="2129142"/>
                    <a:pt x="288773" y="2127903"/>
                    <a:pt x="289440" y="2127046"/>
                  </a:cubicBezTo>
                  <a:close/>
                  <a:moveTo>
                    <a:pt x="380880" y="1422482"/>
                  </a:moveTo>
                  <a:cubicBezTo>
                    <a:pt x="381261" y="1422577"/>
                    <a:pt x="381356" y="1422386"/>
                    <a:pt x="381737" y="1422386"/>
                  </a:cubicBezTo>
                  <a:cubicBezTo>
                    <a:pt x="382594" y="1423053"/>
                    <a:pt x="383451" y="1423720"/>
                    <a:pt x="384118" y="1424196"/>
                  </a:cubicBezTo>
                  <a:cubicBezTo>
                    <a:pt x="381070" y="1424863"/>
                    <a:pt x="380594" y="1426387"/>
                    <a:pt x="380784" y="1428292"/>
                  </a:cubicBezTo>
                  <a:cubicBezTo>
                    <a:pt x="380118" y="1426863"/>
                    <a:pt x="380403" y="1424768"/>
                    <a:pt x="380880" y="1422482"/>
                  </a:cubicBezTo>
                  <a:close/>
                  <a:moveTo>
                    <a:pt x="420313" y="1213694"/>
                  </a:moveTo>
                  <a:cubicBezTo>
                    <a:pt x="423456" y="1214932"/>
                    <a:pt x="424885" y="1214170"/>
                    <a:pt x="426123" y="1213313"/>
                  </a:cubicBezTo>
                  <a:cubicBezTo>
                    <a:pt x="427457" y="1213980"/>
                    <a:pt x="428695" y="1214170"/>
                    <a:pt x="431172" y="1213980"/>
                  </a:cubicBezTo>
                  <a:cubicBezTo>
                    <a:pt x="431838" y="1217504"/>
                    <a:pt x="432124" y="1221695"/>
                    <a:pt x="425933" y="1220457"/>
                  </a:cubicBezTo>
                  <a:cubicBezTo>
                    <a:pt x="428886" y="1210932"/>
                    <a:pt x="418789" y="1222647"/>
                    <a:pt x="419646" y="1214361"/>
                  </a:cubicBezTo>
                  <a:cubicBezTo>
                    <a:pt x="419932" y="1214170"/>
                    <a:pt x="420123" y="1213980"/>
                    <a:pt x="420313" y="1213694"/>
                  </a:cubicBezTo>
                  <a:close/>
                  <a:moveTo>
                    <a:pt x="414408" y="1247698"/>
                  </a:moveTo>
                  <a:cubicBezTo>
                    <a:pt x="415741" y="1247507"/>
                    <a:pt x="416884" y="1247127"/>
                    <a:pt x="416884" y="1245507"/>
                  </a:cubicBezTo>
                  <a:cubicBezTo>
                    <a:pt x="417551" y="1246745"/>
                    <a:pt x="417837" y="1248174"/>
                    <a:pt x="418408" y="1249508"/>
                  </a:cubicBezTo>
                  <a:cubicBezTo>
                    <a:pt x="416884" y="1249603"/>
                    <a:pt x="415265" y="1250174"/>
                    <a:pt x="413455" y="1251508"/>
                  </a:cubicBezTo>
                  <a:cubicBezTo>
                    <a:pt x="414979" y="1249603"/>
                    <a:pt x="414979" y="1248555"/>
                    <a:pt x="414408" y="1247698"/>
                  </a:cubicBezTo>
                  <a:close/>
                  <a:moveTo>
                    <a:pt x="439839" y="1652891"/>
                  </a:moveTo>
                  <a:cubicBezTo>
                    <a:pt x="439744" y="1655273"/>
                    <a:pt x="436410" y="1654130"/>
                    <a:pt x="433648" y="1653558"/>
                  </a:cubicBezTo>
                  <a:cubicBezTo>
                    <a:pt x="434220" y="1650986"/>
                    <a:pt x="436029" y="1650606"/>
                    <a:pt x="438220" y="1651177"/>
                  </a:cubicBezTo>
                  <a:cubicBezTo>
                    <a:pt x="437553" y="1651844"/>
                    <a:pt x="437649" y="1652511"/>
                    <a:pt x="439839" y="1652891"/>
                  </a:cubicBezTo>
                  <a:close/>
                  <a:moveTo>
                    <a:pt x="330873" y="2565291"/>
                  </a:moveTo>
                  <a:cubicBezTo>
                    <a:pt x="330492" y="2566434"/>
                    <a:pt x="330588" y="2568054"/>
                    <a:pt x="328968" y="2568054"/>
                  </a:cubicBezTo>
                  <a:cubicBezTo>
                    <a:pt x="329064" y="2567101"/>
                    <a:pt x="329254" y="2566149"/>
                    <a:pt x="329349" y="2565196"/>
                  </a:cubicBezTo>
                  <a:cubicBezTo>
                    <a:pt x="330016" y="2565101"/>
                    <a:pt x="330397" y="2565196"/>
                    <a:pt x="330873" y="2565291"/>
                  </a:cubicBezTo>
                  <a:close/>
                  <a:moveTo>
                    <a:pt x="270485" y="2556338"/>
                  </a:moveTo>
                  <a:cubicBezTo>
                    <a:pt x="274200" y="2557100"/>
                    <a:pt x="274390" y="2558814"/>
                    <a:pt x="273628" y="2561100"/>
                  </a:cubicBezTo>
                  <a:cubicBezTo>
                    <a:pt x="271914" y="2559957"/>
                    <a:pt x="270580" y="2558338"/>
                    <a:pt x="270485" y="2556338"/>
                  </a:cubicBezTo>
                  <a:close/>
                  <a:moveTo>
                    <a:pt x="371259" y="1830437"/>
                  </a:moveTo>
                  <a:cubicBezTo>
                    <a:pt x="370497" y="1833676"/>
                    <a:pt x="366306" y="1833105"/>
                    <a:pt x="361925" y="1832343"/>
                  </a:cubicBezTo>
                  <a:cubicBezTo>
                    <a:pt x="362211" y="1827866"/>
                    <a:pt x="369069" y="1827866"/>
                    <a:pt x="371259" y="1830437"/>
                  </a:cubicBezTo>
                  <a:close/>
                  <a:moveTo>
                    <a:pt x="276390" y="2532335"/>
                  </a:moveTo>
                  <a:cubicBezTo>
                    <a:pt x="275914" y="2532239"/>
                    <a:pt x="275438" y="2532144"/>
                    <a:pt x="274676" y="2532144"/>
                  </a:cubicBezTo>
                  <a:cubicBezTo>
                    <a:pt x="276009" y="2529763"/>
                    <a:pt x="277057" y="2529382"/>
                    <a:pt x="278105" y="2529858"/>
                  </a:cubicBezTo>
                  <a:cubicBezTo>
                    <a:pt x="277343" y="2530525"/>
                    <a:pt x="276676" y="2531287"/>
                    <a:pt x="276390" y="2532335"/>
                  </a:cubicBezTo>
                  <a:close/>
                  <a:moveTo>
                    <a:pt x="261055" y="2563101"/>
                  </a:moveTo>
                  <a:cubicBezTo>
                    <a:pt x="260484" y="2562815"/>
                    <a:pt x="260007" y="2562434"/>
                    <a:pt x="259531" y="2562148"/>
                  </a:cubicBezTo>
                  <a:cubicBezTo>
                    <a:pt x="259817" y="2561481"/>
                    <a:pt x="260007" y="2560624"/>
                    <a:pt x="260007" y="2559671"/>
                  </a:cubicBezTo>
                  <a:cubicBezTo>
                    <a:pt x="261531" y="2559576"/>
                    <a:pt x="261627" y="2560434"/>
                    <a:pt x="261531" y="2561386"/>
                  </a:cubicBezTo>
                  <a:cubicBezTo>
                    <a:pt x="261722" y="2560910"/>
                    <a:pt x="261817" y="2560719"/>
                    <a:pt x="262008" y="2560338"/>
                  </a:cubicBezTo>
                  <a:cubicBezTo>
                    <a:pt x="261912" y="2561196"/>
                    <a:pt x="261722" y="2562148"/>
                    <a:pt x="261055" y="2563101"/>
                  </a:cubicBezTo>
                  <a:close/>
                  <a:moveTo>
                    <a:pt x="353352" y="2145144"/>
                  </a:moveTo>
                  <a:cubicBezTo>
                    <a:pt x="353257" y="2148477"/>
                    <a:pt x="351257" y="2149811"/>
                    <a:pt x="347352" y="2149049"/>
                  </a:cubicBezTo>
                  <a:cubicBezTo>
                    <a:pt x="347828" y="2146953"/>
                    <a:pt x="348304" y="2144858"/>
                    <a:pt x="346209" y="2144286"/>
                  </a:cubicBezTo>
                  <a:cubicBezTo>
                    <a:pt x="348114" y="2139810"/>
                    <a:pt x="349828" y="2146191"/>
                    <a:pt x="353352" y="2145144"/>
                  </a:cubicBezTo>
                  <a:close/>
                  <a:moveTo>
                    <a:pt x="343637" y="2150097"/>
                  </a:moveTo>
                  <a:cubicBezTo>
                    <a:pt x="345447" y="2152097"/>
                    <a:pt x="344875" y="2155716"/>
                    <a:pt x="344113" y="2159431"/>
                  </a:cubicBezTo>
                  <a:cubicBezTo>
                    <a:pt x="340398" y="2159241"/>
                    <a:pt x="335826" y="2149049"/>
                    <a:pt x="343637" y="2150097"/>
                  </a:cubicBezTo>
                  <a:close/>
                  <a:moveTo>
                    <a:pt x="277152" y="2492330"/>
                  </a:moveTo>
                  <a:cubicBezTo>
                    <a:pt x="276295" y="2491854"/>
                    <a:pt x="275438" y="2491377"/>
                    <a:pt x="273723" y="2491472"/>
                  </a:cubicBezTo>
                  <a:cubicBezTo>
                    <a:pt x="274009" y="2490806"/>
                    <a:pt x="274581" y="2490425"/>
                    <a:pt x="275152" y="2489949"/>
                  </a:cubicBezTo>
                  <a:cubicBezTo>
                    <a:pt x="276009" y="2490044"/>
                    <a:pt x="277057" y="2489949"/>
                    <a:pt x="278962" y="2489663"/>
                  </a:cubicBezTo>
                  <a:cubicBezTo>
                    <a:pt x="278200" y="2490425"/>
                    <a:pt x="277533" y="2491282"/>
                    <a:pt x="277152" y="2492330"/>
                  </a:cubicBezTo>
                  <a:close/>
                  <a:moveTo>
                    <a:pt x="252959" y="2550528"/>
                  </a:moveTo>
                  <a:cubicBezTo>
                    <a:pt x="253245" y="2550528"/>
                    <a:pt x="253435" y="2550432"/>
                    <a:pt x="253721" y="2550432"/>
                  </a:cubicBezTo>
                  <a:cubicBezTo>
                    <a:pt x="254959" y="2551194"/>
                    <a:pt x="256102" y="2552052"/>
                    <a:pt x="257340" y="2553004"/>
                  </a:cubicBezTo>
                  <a:cubicBezTo>
                    <a:pt x="257055" y="2554909"/>
                    <a:pt x="256007" y="2555957"/>
                    <a:pt x="254388" y="2556338"/>
                  </a:cubicBezTo>
                  <a:cubicBezTo>
                    <a:pt x="253626" y="2554528"/>
                    <a:pt x="253149" y="2552623"/>
                    <a:pt x="252959" y="2550528"/>
                  </a:cubicBezTo>
                  <a:close/>
                  <a:moveTo>
                    <a:pt x="409836" y="1642986"/>
                  </a:moveTo>
                  <a:cubicBezTo>
                    <a:pt x="409836" y="1641843"/>
                    <a:pt x="409836" y="1640795"/>
                    <a:pt x="409836" y="1639747"/>
                  </a:cubicBezTo>
                  <a:cubicBezTo>
                    <a:pt x="410788" y="1639557"/>
                    <a:pt x="410693" y="1641081"/>
                    <a:pt x="409836" y="1642986"/>
                  </a:cubicBezTo>
                  <a:close/>
                  <a:moveTo>
                    <a:pt x="395739" y="1747380"/>
                  </a:moveTo>
                  <a:cubicBezTo>
                    <a:pt x="398787" y="1748141"/>
                    <a:pt x="399453" y="1750523"/>
                    <a:pt x="398406" y="1753857"/>
                  </a:cubicBezTo>
                  <a:cubicBezTo>
                    <a:pt x="396024" y="1753571"/>
                    <a:pt x="393643" y="1753285"/>
                    <a:pt x="391357" y="1752999"/>
                  </a:cubicBezTo>
                  <a:cubicBezTo>
                    <a:pt x="390595" y="1748713"/>
                    <a:pt x="395262" y="1750332"/>
                    <a:pt x="395739" y="1747380"/>
                  </a:cubicBezTo>
                  <a:close/>
                  <a:moveTo>
                    <a:pt x="296488" y="2269731"/>
                  </a:moveTo>
                  <a:cubicBezTo>
                    <a:pt x="296488" y="2270302"/>
                    <a:pt x="296679" y="2270778"/>
                    <a:pt x="296869" y="2271255"/>
                  </a:cubicBezTo>
                  <a:cubicBezTo>
                    <a:pt x="296679" y="2271636"/>
                    <a:pt x="296298" y="2272017"/>
                    <a:pt x="295440" y="2272398"/>
                  </a:cubicBezTo>
                  <a:cubicBezTo>
                    <a:pt x="295250" y="2270683"/>
                    <a:pt x="294012" y="2269731"/>
                    <a:pt x="292583" y="2268969"/>
                  </a:cubicBezTo>
                  <a:cubicBezTo>
                    <a:pt x="292297" y="2267730"/>
                    <a:pt x="292392" y="2266397"/>
                    <a:pt x="292964" y="2265349"/>
                  </a:cubicBezTo>
                  <a:cubicBezTo>
                    <a:pt x="294012" y="2265254"/>
                    <a:pt x="294678" y="2265349"/>
                    <a:pt x="295155" y="2265635"/>
                  </a:cubicBezTo>
                  <a:cubicBezTo>
                    <a:pt x="293631" y="2267635"/>
                    <a:pt x="295345" y="2268683"/>
                    <a:pt x="296488" y="2269731"/>
                  </a:cubicBezTo>
                  <a:close/>
                  <a:moveTo>
                    <a:pt x="269151" y="2546622"/>
                  </a:moveTo>
                  <a:cubicBezTo>
                    <a:pt x="269818" y="2546146"/>
                    <a:pt x="270580" y="2545670"/>
                    <a:pt x="271437" y="2545384"/>
                  </a:cubicBezTo>
                  <a:cubicBezTo>
                    <a:pt x="270866" y="2545765"/>
                    <a:pt x="270009" y="2546146"/>
                    <a:pt x="269151" y="2546622"/>
                  </a:cubicBezTo>
                  <a:close/>
                  <a:moveTo>
                    <a:pt x="405359" y="1410194"/>
                  </a:moveTo>
                  <a:cubicBezTo>
                    <a:pt x="405264" y="1411719"/>
                    <a:pt x="405168" y="1413243"/>
                    <a:pt x="404978" y="1414766"/>
                  </a:cubicBezTo>
                  <a:cubicBezTo>
                    <a:pt x="403644" y="1414766"/>
                    <a:pt x="402692" y="1414386"/>
                    <a:pt x="401835" y="1414005"/>
                  </a:cubicBezTo>
                  <a:cubicBezTo>
                    <a:pt x="402882" y="1412576"/>
                    <a:pt x="404025" y="1411337"/>
                    <a:pt x="405359" y="1410194"/>
                  </a:cubicBezTo>
                  <a:close/>
                  <a:moveTo>
                    <a:pt x="347161" y="1885968"/>
                  </a:moveTo>
                  <a:cubicBezTo>
                    <a:pt x="347447" y="1883968"/>
                    <a:pt x="347733" y="1881968"/>
                    <a:pt x="348018" y="1879968"/>
                  </a:cubicBezTo>
                  <a:cubicBezTo>
                    <a:pt x="354972" y="1879491"/>
                    <a:pt x="353733" y="1887969"/>
                    <a:pt x="347161" y="1885968"/>
                  </a:cubicBezTo>
                  <a:close/>
                  <a:moveTo>
                    <a:pt x="300298" y="2213914"/>
                  </a:moveTo>
                  <a:cubicBezTo>
                    <a:pt x="296393" y="2221058"/>
                    <a:pt x="293345" y="2218772"/>
                    <a:pt x="283344" y="2219534"/>
                  </a:cubicBezTo>
                  <a:cubicBezTo>
                    <a:pt x="286201" y="2214962"/>
                    <a:pt x="277724" y="2217629"/>
                    <a:pt x="280677" y="2213057"/>
                  </a:cubicBezTo>
                  <a:cubicBezTo>
                    <a:pt x="288201" y="2218200"/>
                    <a:pt x="293154" y="2216391"/>
                    <a:pt x="300298" y="2213914"/>
                  </a:cubicBezTo>
                  <a:close/>
                  <a:moveTo>
                    <a:pt x="276295" y="2557481"/>
                  </a:moveTo>
                  <a:cubicBezTo>
                    <a:pt x="276486" y="2557767"/>
                    <a:pt x="276676" y="2558147"/>
                    <a:pt x="276962" y="2558433"/>
                  </a:cubicBezTo>
                  <a:cubicBezTo>
                    <a:pt x="276771" y="2558433"/>
                    <a:pt x="276581" y="2558433"/>
                    <a:pt x="276390" y="2558529"/>
                  </a:cubicBezTo>
                  <a:cubicBezTo>
                    <a:pt x="276200" y="2558147"/>
                    <a:pt x="276295" y="2557862"/>
                    <a:pt x="276295" y="2557481"/>
                  </a:cubicBezTo>
                  <a:close/>
                  <a:moveTo>
                    <a:pt x="279915" y="2558147"/>
                  </a:moveTo>
                  <a:cubicBezTo>
                    <a:pt x="279343" y="2555195"/>
                    <a:pt x="278867" y="2553766"/>
                    <a:pt x="278486" y="2552623"/>
                  </a:cubicBezTo>
                  <a:cubicBezTo>
                    <a:pt x="279724" y="2551575"/>
                    <a:pt x="281153" y="2550623"/>
                    <a:pt x="281439" y="2548432"/>
                  </a:cubicBezTo>
                  <a:cubicBezTo>
                    <a:pt x="287535" y="2549194"/>
                    <a:pt x="278962" y="2553671"/>
                    <a:pt x="282201" y="2558052"/>
                  </a:cubicBezTo>
                  <a:cubicBezTo>
                    <a:pt x="281439" y="2558147"/>
                    <a:pt x="280772" y="2558243"/>
                    <a:pt x="279915" y="2558147"/>
                  </a:cubicBezTo>
                  <a:close/>
                  <a:moveTo>
                    <a:pt x="279819" y="2546622"/>
                  </a:moveTo>
                  <a:cubicBezTo>
                    <a:pt x="278867" y="2545194"/>
                    <a:pt x="278772" y="2543860"/>
                    <a:pt x="278962" y="2542622"/>
                  </a:cubicBezTo>
                  <a:cubicBezTo>
                    <a:pt x="280105" y="2541955"/>
                    <a:pt x="280486" y="2541098"/>
                    <a:pt x="279724" y="2539860"/>
                  </a:cubicBezTo>
                  <a:cubicBezTo>
                    <a:pt x="280391" y="2537954"/>
                    <a:pt x="280486" y="2537193"/>
                    <a:pt x="275628" y="2538336"/>
                  </a:cubicBezTo>
                  <a:cubicBezTo>
                    <a:pt x="275533" y="2537764"/>
                    <a:pt x="275438" y="2537097"/>
                    <a:pt x="275438" y="2536430"/>
                  </a:cubicBezTo>
                  <a:cubicBezTo>
                    <a:pt x="275914" y="2534716"/>
                    <a:pt x="277629" y="2533573"/>
                    <a:pt x="277629" y="2532906"/>
                  </a:cubicBezTo>
                  <a:cubicBezTo>
                    <a:pt x="280200" y="2533573"/>
                    <a:pt x="281915" y="2534526"/>
                    <a:pt x="283058" y="2535669"/>
                  </a:cubicBezTo>
                  <a:cubicBezTo>
                    <a:pt x="282677" y="2538336"/>
                    <a:pt x="282296" y="2541003"/>
                    <a:pt x="281915" y="2543670"/>
                  </a:cubicBezTo>
                  <a:cubicBezTo>
                    <a:pt x="282772" y="2542431"/>
                    <a:pt x="283915" y="2541860"/>
                    <a:pt x="285058" y="2541669"/>
                  </a:cubicBezTo>
                  <a:cubicBezTo>
                    <a:pt x="284963" y="2543288"/>
                    <a:pt x="284677" y="2544813"/>
                    <a:pt x="284487" y="2546051"/>
                  </a:cubicBezTo>
                  <a:cubicBezTo>
                    <a:pt x="282772" y="2546146"/>
                    <a:pt x="281058" y="2546146"/>
                    <a:pt x="279819" y="2546622"/>
                  </a:cubicBezTo>
                  <a:close/>
                  <a:moveTo>
                    <a:pt x="380022" y="1571739"/>
                  </a:moveTo>
                  <a:cubicBezTo>
                    <a:pt x="379451" y="1570595"/>
                    <a:pt x="378594" y="1569643"/>
                    <a:pt x="375736" y="1570215"/>
                  </a:cubicBezTo>
                  <a:cubicBezTo>
                    <a:pt x="377736" y="1568786"/>
                    <a:pt x="379832" y="1567071"/>
                    <a:pt x="380308" y="1565547"/>
                  </a:cubicBezTo>
                  <a:cubicBezTo>
                    <a:pt x="382689" y="1567738"/>
                    <a:pt x="382023" y="1570024"/>
                    <a:pt x="380022" y="1571739"/>
                  </a:cubicBezTo>
                  <a:close/>
                  <a:moveTo>
                    <a:pt x="287344" y="2546337"/>
                  </a:moveTo>
                  <a:cubicBezTo>
                    <a:pt x="288487" y="2545384"/>
                    <a:pt x="289535" y="2544146"/>
                    <a:pt x="290583" y="2543384"/>
                  </a:cubicBezTo>
                  <a:cubicBezTo>
                    <a:pt x="291345" y="2543955"/>
                    <a:pt x="292011" y="2544527"/>
                    <a:pt x="292583" y="2545194"/>
                  </a:cubicBezTo>
                  <a:cubicBezTo>
                    <a:pt x="291535" y="2546241"/>
                    <a:pt x="289535" y="2546337"/>
                    <a:pt x="287344" y="2546337"/>
                  </a:cubicBezTo>
                  <a:close/>
                  <a:moveTo>
                    <a:pt x="334112" y="2568530"/>
                  </a:moveTo>
                  <a:cubicBezTo>
                    <a:pt x="334112" y="2569578"/>
                    <a:pt x="333445" y="2570530"/>
                    <a:pt x="332397" y="2571102"/>
                  </a:cubicBezTo>
                  <a:cubicBezTo>
                    <a:pt x="333255" y="2570339"/>
                    <a:pt x="333921" y="2569387"/>
                    <a:pt x="334112" y="2568530"/>
                  </a:cubicBezTo>
                  <a:close/>
                  <a:moveTo>
                    <a:pt x="435363" y="1165973"/>
                  </a:moveTo>
                  <a:cubicBezTo>
                    <a:pt x="435363" y="1166069"/>
                    <a:pt x="435458" y="1166164"/>
                    <a:pt x="435458" y="1166259"/>
                  </a:cubicBezTo>
                  <a:cubicBezTo>
                    <a:pt x="434696" y="1166164"/>
                    <a:pt x="434220" y="1166355"/>
                    <a:pt x="433743" y="1166640"/>
                  </a:cubicBezTo>
                  <a:cubicBezTo>
                    <a:pt x="434220" y="1166355"/>
                    <a:pt x="434791" y="1166164"/>
                    <a:pt x="435363" y="1165973"/>
                  </a:cubicBezTo>
                  <a:close/>
                  <a:moveTo>
                    <a:pt x="375260" y="1570500"/>
                  </a:moveTo>
                  <a:cubicBezTo>
                    <a:pt x="376022" y="1571453"/>
                    <a:pt x="376879" y="1572310"/>
                    <a:pt x="377736" y="1572977"/>
                  </a:cubicBezTo>
                  <a:cubicBezTo>
                    <a:pt x="375927" y="1573739"/>
                    <a:pt x="373736" y="1574024"/>
                    <a:pt x="371926" y="1573644"/>
                  </a:cubicBezTo>
                  <a:cubicBezTo>
                    <a:pt x="371069" y="1573358"/>
                    <a:pt x="373069" y="1572119"/>
                    <a:pt x="375260" y="1570500"/>
                  </a:cubicBezTo>
                  <a:close/>
                  <a:moveTo>
                    <a:pt x="372498" y="1619840"/>
                  </a:moveTo>
                  <a:cubicBezTo>
                    <a:pt x="376974" y="1620602"/>
                    <a:pt x="374212" y="1626031"/>
                    <a:pt x="378689" y="1626793"/>
                  </a:cubicBezTo>
                  <a:cubicBezTo>
                    <a:pt x="374879" y="1628222"/>
                    <a:pt x="372593" y="1625745"/>
                    <a:pt x="367640" y="1628507"/>
                  </a:cubicBezTo>
                  <a:cubicBezTo>
                    <a:pt x="368211" y="1625840"/>
                    <a:pt x="365925" y="1625078"/>
                    <a:pt x="366687" y="1622221"/>
                  </a:cubicBezTo>
                  <a:cubicBezTo>
                    <a:pt x="370593" y="1625174"/>
                    <a:pt x="375165" y="1625555"/>
                    <a:pt x="372498" y="1619840"/>
                  </a:cubicBezTo>
                  <a:close/>
                  <a:moveTo>
                    <a:pt x="372593" y="1656797"/>
                  </a:moveTo>
                  <a:cubicBezTo>
                    <a:pt x="377070" y="1657559"/>
                    <a:pt x="374307" y="1662988"/>
                    <a:pt x="378784" y="1663750"/>
                  </a:cubicBezTo>
                  <a:cubicBezTo>
                    <a:pt x="376879" y="1667179"/>
                    <a:pt x="369354" y="1668798"/>
                    <a:pt x="365925" y="1665274"/>
                  </a:cubicBezTo>
                  <a:cubicBezTo>
                    <a:pt x="367545" y="1662798"/>
                    <a:pt x="369164" y="1665465"/>
                    <a:pt x="371259" y="1665941"/>
                  </a:cubicBezTo>
                  <a:cubicBezTo>
                    <a:pt x="373545" y="1660893"/>
                    <a:pt x="368878" y="1659083"/>
                    <a:pt x="372593" y="1656797"/>
                  </a:cubicBezTo>
                  <a:close/>
                  <a:moveTo>
                    <a:pt x="364592" y="1751190"/>
                  </a:moveTo>
                  <a:cubicBezTo>
                    <a:pt x="366306" y="1750713"/>
                    <a:pt x="367926" y="1750237"/>
                    <a:pt x="368592" y="1748618"/>
                  </a:cubicBezTo>
                  <a:cubicBezTo>
                    <a:pt x="373641" y="1752618"/>
                    <a:pt x="360401" y="1751094"/>
                    <a:pt x="363544" y="1758714"/>
                  </a:cubicBezTo>
                  <a:cubicBezTo>
                    <a:pt x="356591" y="1757666"/>
                    <a:pt x="365259" y="1752999"/>
                    <a:pt x="362115" y="1749951"/>
                  </a:cubicBezTo>
                  <a:cubicBezTo>
                    <a:pt x="362782" y="1749761"/>
                    <a:pt x="363258" y="1749570"/>
                    <a:pt x="363735" y="1749189"/>
                  </a:cubicBezTo>
                  <a:cubicBezTo>
                    <a:pt x="363068" y="1749189"/>
                    <a:pt x="362496" y="1748999"/>
                    <a:pt x="361830" y="1748808"/>
                  </a:cubicBezTo>
                  <a:cubicBezTo>
                    <a:pt x="363258" y="1747475"/>
                    <a:pt x="365354" y="1749094"/>
                    <a:pt x="364592" y="1751190"/>
                  </a:cubicBezTo>
                  <a:close/>
                  <a:moveTo>
                    <a:pt x="317919" y="2203818"/>
                  </a:moveTo>
                  <a:cubicBezTo>
                    <a:pt x="317538" y="2206294"/>
                    <a:pt x="317157" y="2208866"/>
                    <a:pt x="316872" y="2211342"/>
                  </a:cubicBezTo>
                  <a:cubicBezTo>
                    <a:pt x="315252" y="2210104"/>
                    <a:pt x="315538" y="2207628"/>
                    <a:pt x="312014" y="2207628"/>
                  </a:cubicBezTo>
                  <a:cubicBezTo>
                    <a:pt x="312109" y="2204294"/>
                    <a:pt x="314109" y="2203056"/>
                    <a:pt x="317919" y="2203818"/>
                  </a:cubicBezTo>
                  <a:close/>
                  <a:moveTo>
                    <a:pt x="246768" y="2257443"/>
                  </a:moveTo>
                  <a:cubicBezTo>
                    <a:pt x="246672" y="2257539"/>
                    <a:pt x="246577" y="2257634"/>
                    <a:pt x="246482" y="2257729"/>
                  </a:cubicBezTo>
                  <a:cubicBezTo>
                    <a:pt x="244863" y="2258110"/>
                    <a:pt x="244101" y="2257824"/>
                    <a:pt x="243720" y="2257253"/>
                  </a:cubicBezTo>
                  <a:cubicBezTo>
                    <a:pt x="244005" y="2255538"/>
                    <a:pt x="244005" y="2253538"/>
                    <a:pt x="246958" y="2254776"/>
                  </a:cubicBezTo>
                  <a:cubicBezTo>
                    <a:pt x="247053" y="2255443"/>
                    <a:pt x="247053" y="2256300"/>
                    <a:pt x="246768" y="2257443"/>
                  </a:cubicBezTo>
                  <a:close/>
                  <a:moveTo>
                    <a:pt x="220002" y="2473375"/>
                  </a:moveTo>
                  <a:cubicBezTo>
                    <a:pt x="218764" y="2473280"/>
                    <a:pt x="217716" y="2472899"/>
                    <a:pt x="216954" y="2472518"/>
                  </a:cubicBezTo>
                  <a:cubicBezTo>
                    <a:pt x="217716" y="2472422"/>
                    <a:pt x="218288" y="2472137"/>
                    <a:pt x="218574" y="2471375"/>
                  </a:cubicBezTo>
                  <a:cubicBezTo>
                    <a:pt x="220574" y="2472042"/>
                    <a:pt x="220574" y="2472708"/>
                    <a:pt x="220002" y="2473375"/>
                  </a:cubicBezTo>
                  <a:close/>
                  <a:moveTo>
                    <a:pt x="278486" y="2577007"/>
                  </a:moveTo>
                  <a:cubicBezTo>
                    <a:pt x="280010" y="2577388"/>
                    <a:pt x="281248" y="2578055"/>
                    <a:pt x="282201" y="2578817"/>
                  </a:cubicBezTo>
                  <a:cubicBezTo>
                    <a:pt x="279343" y="2579864"/>
                    <a:pt x="276771" y="2579864"/>
                    <a:pt x="274485" y="2579103"/>
                  </a:cubicBezTo>
                  <a:cubicBezTo>
                    <a:pt x="275819" y="2578436"/>
                    <a:pt x="276676" y="2577293"/>
                    <a:pt x="278486" y="2577007"/>
                  </a:cubicBezTo>
                  <a:close/>
                  <a:moveTo>
                    <a:pt x="283248" y="2579674"/>
                  </a:moveTo>
                  <a:cubicBezTo>
                    <a:pt x="283629" y="2579960"/>
                    <a:pt x="283915" y="2580246"/>
                    <a:pt x="284201" y="2580627"/>
                  </a:cubicBezTo>
                  <a:cubicBezTo>
                    <a:pt x="284106" y="2580722"/>
                    <a:pt x="284106" y="2580912"/>
                    <a:pt x="283820" y="2581008"/>
                  </a:cubicBezTo>
                  <a:cubicBezTo>
                    <a:pt x="282582" y="2580531"/>
                    <a:pt x="282772" y="2580150"/>
                    <a:pt x="283248" y="2579674"/>
                  </a:cubicBezTo>
                  <a:close/>
                  <a:moveTo>
                    <a:pt x="445650" y="1702707"/>
                  </a:moveTo>
                  <a:cubicBezTo>
                    <a:pt x="445173" y="1701945"/>
                    <a:pt x="444697" y="1701088"/>
                    <a:pt x="444792" y="1699945"/>
                  </a:cubicBezTo>
                  <a:cubicBezTo>
                    <a:pt x="447269" y="1700421"/>
                    <a:pt x="449174" y="1701278"/>
                    <a:pt x="450793" y="1702422"/>
                  </a:cubicBezTo>
                  <a:cubicBezTo>
                    <a:pt x="449174" y="1702612"/>
                    <a:pt x="447459" y="1702802"/>
                    <a:pt x="445650" y="1702707"/>
                  </a:cubicBezTo>
                  <a:close/>
                  <a:moveTo>
                    <a:pt x="437077" y="1128255"/>
                  </a:moveTo>
                  <a:cubicBezTo>
                    <a:pt x="436506" y="1129779"/>
                    <a:pt x="435458" y="1130826"/>
                    <a:pt x="433362" y="1130636"/>
                  </a:cubicBezTo>
                  <a:cubicBezTo>
                    <a:pt x="433267" y="1129969"/>
                    <a:pt x="432981" y="1129588"/>
                    <a:pt x="432791" y="1129017"/>
                  </a:cubicBezTo>
                  <a:cubicBezTo>
                    <a:pt x="433267" y="1127588"/>
                    <a:pt x="434124" y="1125969"/>
                    <a:pt x="432029" y="1125016"/>
                  </a:cubicBezTo>
                  <a:cubicBezTo>
                    <a:pt x="434029" y="1121968"/>
                    <a:pt x="436410" y="1124921"/>
                    <a:pt x="437077" y="1128255"/>
                  </a:cubicBezTo>
                  <a:close/>
                  <a:moveTo>
                    <a:pt x="422123" y="1184261"/>
                  </a:moveTo>
                  <a:cubicBezTo>
                    <a:pt x="422599" y="1181213"/>
                    <a:pt x="424218" y="1179404"/>
                    <a:pt x="427076" y="1178737"/>
                  </a:cubicBezTo>
                  <a:cubicBezTo>
                    <a:pt x="428505" y="1179118"/>
                    <a:pt x="429838" y="1179404"/>
                    <a:pt x="431648" y="1178927"/>
                  </a:cubicBezTo>
                  <a:cubicBezTo>
                    <a:pt x="431743" y="1180166"/>
                    <a:pt x="431267" y="1180928"/>
                    <a:pt x="430791" y="1181594"/>
                  </a:cubicBezTo>
                  <a:cubicBezTo>
                    <a:pt x="428790" y="1180547"/>
                    <a:pt x="427076" y="1184642"/>
                    <a:pt x="422790" y="1184547"/>
                  </a:cubicBezTo>
                  <a:cubicBezTo>
                    <a:pt x="422504" y="1184452"/>
                    <a:pt x="422313" y="1184357"/>
                    <a:pt x="422123" y="1184261"/>
                  </a:cubicBezTo>
                  <a:close/>
                  <a:moveTo>
                    <a:pt x="418313" y="1233411"/>
                  </a:moveTo>
                  <a:cubicBezTo>
                    <a:pt x="416503" y="1233601"/>
                    <a:pt x="414693" y="1233791"/>
                    <a:pt x="412884" y="1234077"/>
                  </a:cubicBezTo>
                  <a:cubicBezTo>
                    <a:pt x="414122" y="1232934"/>
                    <a:pt x="414312" y="1231696"/>
                    <a:pt x="413836" y="1230648"/>
                  </a:cubicBezTo>
                  <a:cubicBezTo>
                    <a:pt x="414408" y="1230362"/>
                    <a:pt x="414979" y="1230077"/>
                    <a:pt x="415551" y="1229886"/>
                  </a:cubicBezTo>
                  <a:cubicBezTo>
                    <a:pt x="418218" y="1231124"/>
                    <a:pt x="418694" y="1232172"/>
                    <a:pt x="418313" y="1233411"/>
                  </a:cubicBezTo>
                  <a:close/>
                  <a:moveTo>
                    <a:pt x="413931" y="1240459"/>
                  </a:moveTo>
                  <a:cubicBezTo>
                    <a:pt x="413836" y="1240935"/>
                    <a:pt x="413741" y="1241411"/>
                    <a:pt x="413741" y="1241983"/>
                  </a:cubicBezTo>
                  <a:cubicBezTo>
                    <a:pt x="411741" y="1241316"/>
                    <a:pt x="410598" y="1240269"/>
                    <a:pt x="410026" y="1239126"/>
                  </a:cubicBezTo>
                  <a:cubicBezTo>
                    <a:pt x="411169" y="1239792"/>
                    <a:pt x="412312" y="1240269"/>
                    <a:pt x="413931" y="1240459"/>
                  </a:cubicBezTo>
                  <a:close/>
                  <a:moveTo>
                    <a:pt x="349066" y="1746141"/>
                  </a:moveTo>
                  <a:cubicBezTo>
                    <a:pt x="352114" y="1746998"/>
                    <a:pt x="356686" y="1758048"/>
                    <a:pt x="349352" y="1756905"/>
                  </a:cubicBezTo>
                  <a:cubicBezTo>
                    <a:pt x="350495" y="1755761"/>
                    <a:pt x="351543" y="1754714"/>
                    <a:pt x="351733" y="1752618"/>
                  </a:cubicBezTo>
                  <a:cubicBezTo>
                    <a:pt x="348685" y="1752237"/>
                    <a:pt x="346971" y="1753190"/>
                    <a:pt x="346018" y="1754999"/>
                  </a:cubicBezTo>
                  <a:cubicBezTo>
                    <a:pt x="342970" y="1754237"/>
                    <a:pt x="342399" y="1751856"/>
                    <a:pt x="343351" y="1748523"/>
                  </a:cubicBezTo>
                  <a:cubicBezTo>
                    <a:pt x="347923" y="1749475"/>
                    <a:pt x="348685" y="1752428"/>
                    <a:pt x="349066" y="1746141"/>
                  </a:cubicBezTo>
                  <a:close/>
                  <a:moveTo>
                    <a:pt x="311728" y="1893874"/>
                  </a:moveTo>
                  <a:cubicBezTo>
                    <a:pt x="311538" y="1894160"/>
                    <a:pt x="311347" y="1894445"/>
                    <a:pt x="311157" y="1894731"/>
                  </a:cubicBezTo>
                  <a:cubicBezTo>
                    <a:pt x="311252" y="1894445"/>
                    <a:pt x="311442" y="1894160"/>
                    <a:pt x="311538" y="1893874"/>
                  </a:cubicBezTo>
                  <a:cubicBezTo>
                    <a:pt x="311728" y="1893779"/>
                    <a:pt x="311728" y="1893779"/>
                    <a:pt x="311728" y="1893874"/>
                  </a:cubicBezTo>
                  <a:close/>
                  <a:moveTo>
                    <a:pt x="305442" y="1906066"/>
                  </a:moveTo>
                  <a:cubicBezTo>
                    <a:pt x="306299" y="1905876"/>
                    <a:pt x="307061" y="1905590"/>
                    <a:pt x="308204" y="1905685"/>
                  </a:cubicBezTo>
                  <a:cubicBezTo>
                    <a:pt x="307728" y="1907781"/>
                    <a:pt x="307347" y="1909971"/>
                    <a:pt x="309347" y="1910448"/>
                  </a:cubicBezTo>
                  <a:cubicBezTo>
                    <a:pt x="308775" y="1912067"/>
                    <a:pt x="307442" y="1911114"/>
                    <a:pt x="307537" y="1910257"/>
                  </a:cubicBezTo>
                  <a:cubicBezTo>
                    <a:pt x="305823" y="1910066"/>
                    <a:pt x="305918" y="1911972"/>
                    <a:pt x="305346" y="1913019"/>
                  </a:cubicBezTo>
                  <a:cubicBezTo>
                    <a:pt x="301060" y="1911495"/>
                    <a:pt x="300679" y="1908447"/>
                    <a:pt x="303060" y="1906828"/>
                  </a:cubicBezTo>
                  <a:cubicBezTo>
                    <a:pt x="304013" y="1906637"/>
                    <a:pt x="304775" y="1906447"/>
                    <a:pt x="305442" y="1906066"/>
                  </a:cubicBezTo>
                  <a:close/>
                  <a:moveTo>
                    <a:pt x="313157" y="1921687"/>
                  </a:moveTo>
                  <a:cubicBezTo>
                    <a:pt x="320110" y="1921401"/>
                    <a:pt x="318967" y="1929783"/>
                    <a:pt x="312300" y="1927783"/>
                  </a:cubicBezTo>
                  <a:cubicBezTo>
                    <a:pt x="312585" y="1925687"/>
                    <a:pt x="312871" y="1923687"/>
                    <a:pt x="313157" y="1921687"/>
                  </a:cubicBezTo>
                  <a:close/>
                  <a:moveTo>
                    <a:pt x="308585" y="2105710"/>
                  </a:moveTo>
                  <a:cubicBezTo>
                    <a:pt x="307632" y="2101710"/>
                    <a:pt x="300965" y="2101519"/>
                    <a:pt x="302775" y="2095709"/>
                  </a:cubicBezTo>
                  <a:cubicBezTo>
                    <a:pt x="306013" y="2098281"/>
                    <a:pt x="312014" y="2103043"/>
                    <a:pt x="308585" y="2105710"/>
                  </a:cubicBezTo>
                  <a:close/>
                  <a:moveTo>
                    <a:pt x="275247" y="2212295"/>
                  </a:moveTo>
                  <a:cubicBezTo>
                    <a:pt x="272199" y="2208390"/>
                    <a:pt x="269913" y="2203913"/>
                    <a:pt x="264198" y="2201722"/>
                  </a:cubicBezTo>
                  <a:cubicBezTo>
                    <a:pt x="267532" y="2197436"/>
                    <a:pt x="271818" y="2203913"/>
                    <a:pt x="276581" y="2203246"/>
                  </a:cubicBezTo>
                  <a:cubicBezTo>
                    <a:pt x="272295" y="2205913"/>
                    <a:pt x="276867" y="2207723"/>
                    <a:pt x="275247" y="2212295"/>
                  </a:cubicBezTo>
                  <a:close/>
                  <a:moveTo>
                    <a:pt x="233528" y="2218581"/>
                  </a:moveTo>
                  <a:cubicBezTo>
                    <a:pt x="233337" y="2218200"/>
                    <a:pt x="233242" y="2217819"/>
                    <a:pt x="233147" y="2217343"/>
                  </a:cubicBezTo>
                  <a:cubicBezTo>
                    <a:pt x="237052" y="2215724"/>
                    <a:pt x="239814" y="2214009"/>
                    <a:pt x="242196" y="2212104"/>
                  </a:cubicBezTo>
                  <a:cubicBezTo>
                    <a:pt x="242291" y="2214390"/>
                    <a:pt x="235909" y="2216105"/>
                    <a:pt x="233528" y="2218581"/>
                  </a:cubicBezTo>
                  <a:close/>
                  <a:moveTo>
                    <a:pt x="240100" y="2182577"/>
                  </a:moveTo>
                  <a:cubicBezTo>
                    <a:pt x="239148" y="2180481"/>
                    <a:pt x="239148" y="2177719"/>
                    <a:pt x="236862" y="2176576"/>
                  </a:cubicBezTo>
                  <a:cubicBezTo>
                    <a:pt x="236957" y="2176195"/>
                    <a:pt x="237147" y="2175719"/>
                    <a:pt x="237243" y="2175338"/>
                  </a:cubicBezTo>
                  <a:cubicBezTo>
                    <a:pt x="239052" y="2177814"/>
                    <a:pt x="244386" y="2178005"/>
                    <a:pt x="243434" y="2182291"/>
                  </a:cubicBezTo>
                  <a:cubicBezTo>
                    <a:pt x="241815" y="2182577"/>
                    <a:pt x="240767" y="2182577"/>
                    <a:pt x="240100" y="2182577"/>
                  </a:cubicBezTo>
                  <a:close/>
                  <a:moveTo>
                    <a:pt x="227813" y="2178767"/>
                  </a:moveTo>
                  <a:cubicBezTo>
                    <a:pt x="227622" y="2178672"/>
                    <a:pt x="227527" y="2178862"/>
                    <a:pt x="227337" y="2178767"/>
                  </a:cubicBezTo>
                  <a:cubicBezTo>
                    <a:pt x="226956" y="2177624"/>
                    <a:pt x="226575" y="2176386"/>
                    <a:pt x="226194" y="2175243"/>
                  </a:cubicBezTo>
                  <a:cubicBezTo>
                    <a:pt x="226860" y="2175433"/>
                    <a:pt x="227527" y="2175624"/>
                    <a:pt x="228194" y="2175719"/>
                  </a:cubicBezTo>
                  <a:cubicBezTo>
                    <a:pt x="228099" y="2176767"/>
                    <a:pt x="228003" y="2177719"/>
                    <a:pt x="227813" y="2178767"/>
                  </a:cubicBezTo>
                  <a:close/>
                  <a:moveTo>
                    <a:pt x="218097" y="2174195"/>
                  </a:moveTo>
                  <a:cubicBezTo>
                    <a:pt x="217335" y="2174671"/>
                    <a:pt x="216573" y="2174957"/>
                    <a:pt x="215716" y="2175052"/>
                  </a:cubicBezTo>
                  <a:cubicBezTo>
                    <a:pt x="216383" y="2174671"/>
                    <a:pt x="217240" y="2174385"/>
                    <a:pt x="218097" y="2174195"/>
                  </a:cubicBezTo>
                  <a:close/>
                  <a:moveTo>
                    <a:pt x="272009" y="2639586"/>
                  </a:moveTo>
                  <a:cubicBezTo>
                    <a:pt x="272009" y="2639967"/>
                    <a:pt x="272009" y="2640253"/>
                    <a:pt x="272009" y="2640539"/>
                  </a:cubicBezTo>
                  <a:cubicBezTo>
                    <a:pt x="271628" y="2640158"/>
                    <a:pt x="271247" y="2639777"/>
                    <a:pt x="271056" y="2639396"/>
                  </a:cubicBezTo>
                  <a:cubicBezTo>
                    <a:pt x="271342" y="2639396"/>
                    <a:pt x="271628" y="2639396"/>
                    <a:pt x="272009" y="2639586"/>
                  </a:cubicBezTo>
                  <a:close/>
                  <a:moveTo>
                    <a:pt x="279057" y="2594343"/>
                  </a:moveTo>
                  <a:cubicBezTo>
                    <a:pt x="277057" y="2596533"/>
                    <a:pt x="277914" y="2598057"/>
                    <a:pt x="278200" y="2599296"/>
                  </a:cubicBezTo>
                  <a:cubicBezTo>
                    <a:pt x="276486" y="2599867"/>
                    <a:pt x="274866" y="2600629"/>
                    <a:pt x="273438" y="2601582"/>
                  </a:cubicBezTo>
                  <a:cubicBezTo>
                    <a:pt x="272295" y="2601391"/>
                    <a:pt x="271342" y="2601010"/>
                    <a:pt x="271247" y="2600058"/>
                  </a:cubicBezTo>
                  <a:cubicBezTo>
                    <a:pt x="278200" y="2594057"/>
                    <a:pt x="269151" y="2597486"/>
                    <a:pt x="270199" y="2589009"/>
                  </a:cubicBezTo>
                  <a:cubicBezTo>
                    <a:pt x="270771" y="2589294"/>
                    <a:pt x="271342" y="2589580"/>
                    <a:pt x="271818" y="2589866"/>
                  </a:cubicBezTo>
                  <a:cubicBezTo>
                    <a:pt x="271723" y="2590437"/>
                    <a:pt x="271723" y="2591104"/>
                    <a:pt x="271533" y="2591866"/>
                  </a:cubicBezTo>
                  <a:cubicBezTo>
                    <a:pt x="272676" y="2591676"/>
                    <a:pt x="273247" y="2591295"/>
                    <a:pt x="274009" y="2591009"/>
                  </a:cubicBezTo>
                  <a:cubicBezTo>
                    <a:pt x="275057" y="2591676"/>
                    <a:pt x="276105" y="2592247"/>
                    <a:pt x="277343" y="2592723"/>
                  </a:cubicBezTo>
                  <a:cubicBezTo>
                    <a:pt x="277819" y="2590628"/>
                    <a:pt x="277438" y="2589199"/>
                    <a:pt x="276771" y="2587961"/>
                  </a:cubicBezTo>
                  <a:cubicBezTo>
                    <a:pt x="277057" y="2586342"/>
                    <a:pt x="276771" y="2584341"/>
                    <a:pt x="276676" y="2581674"/>
                  </a:cubicBezTo>
                  <a:cubicBezTo>
                    <a:pt x="282296" y="2581198"/>
                    <a:pt x="279534" y="2586246"/>
                    <a:pt x="285058" y="2585770"/>
                  </a:cubicBezTo>
                  <a:cubicBezTo>
                    <a:pt x="284868" y="2588532"/>
                    <a:pt x="282391" y="2588628"/>
                    <a:pt x="282391" y="2591580"/>
                  </a:cubicBezTo>
                  <a:cubicBezTo>
                    <a:pt x="282963" y="2593009"/>
                    <a:pt x="283534" y="2594438"/>
                    <a:pt x="285439" y="2595009"/>
                  </a:cubicBezTo>
                  <a:cubicBezTo>
                    <a:pt x="289440" y="2591771"/>
                    <a:pt x="290964" y="2585675"/>
                    <a:pt x="289154" y="2581103"/>
                  </a:cubicBezTo>
                  <a:cubicBezTo>
                    <a:pt x="290106" y="2580722"/>
                    <a:pt x="291154" y="2580531"/>
                    <a:pt x="292202" y="2580341"/>
                  </a:cubicBezTo>
                  <a:cubicBezTo>
                    <a:pt x="292297" y="2580341"/>
                    <a:pt x="292297" y="2580341"/>
                    <a:pt x="292392" y="2580341"/>
                  </a:cubicBezTo>
                  <a:cubicBezTo>
                    <a:pt x="294297" y="2579960"/>
                    <a:pt x="296107" y="2579484"/>
                    <a:pt x="296774" y="2577864"/>
                  </a:cubicBezTo>
                  <a:cubicBezTo>
                    <a:pt x="296583" y="2579674"/>
                    <a:pt x="297917" y="2581103"/>
                    <a:pt x="299536" y="2582246"/>
                  </a:cubicBezTo>
                  <a:cubicBezTo>
                    <a:pt x="299727" y="2586056"/>
                    <a:pt x="300774" y="2589580"/>
                    <a:pt x="301155" y="2592914"/>
                  </a:cubicBezTo>
                  <a:cubicBezTo>
                    <a:pt x="303060" y="2590152"/>
                    <a:pt x="305251" y="2591009"/>
                    <a:pt x="307347" y="2592342"/>
                  </a:cubicBezTo>
                  <a:cubicBezTo>
                    <a:pt x="308490" y="2596724"/>
                    <a:pt x="308585" y="2601201"/>
                    <a:pt x="302013" y="2604915"/>
                  </a:cubicBezTo>
                  <a:cubicBezTo>
                    <a:pt x="299631" y="2600915"/>
                    <a:pt x="305061" y="2589294"/>
                    <a:pt x="295536" y="2587199"/>
                  </a:cubicBezTo>
                  <a:cubicBezTo>
                    <a:pt x="295345" y="2594724"/>
                    <a:pt x="288582" y="2596247"/>
                    <a:pt x="281724" y="2598248"/>
                  </a:cubicBezTo>
                  <a:cubicBezTo>
                    <a:pt x="281248" y="2596629"/>
                    <a:pt x="280581" y="2595104"/>
                    <a:pt x="279057" y="2594343"/>
                  </a:cubicBezTo>
                  <a:close/>
                  <a:moveTo>
                    <a:pt x="308299" y="2599391"/>
                  </a:moveTo>
                  <a:cubicBezTo>
                    <a:pt x="313347" y="2599772"/>
                    <a:pt x="312871" y="2603772"/>
                    <a:pt x="312490" y="2607582"/>
                  </a:cubicBezTo>
                  <a:cubicBezTo>
                    <a:pt x="307537" y="2607201"/>
                    <a:pt x="307918" y="2603296"/>
                    <a:pt x="308299" y="2599391"/>
                  </a:cubicBezTo>
                  <a:close/>
                  <a:moveTo>
                    <a:pt x="390881" y="958043"/>
                  </a:moveTo>
                  <a:cubicBezTo>
                    <a:pt x="391833" y="959186"/>
                    <a:pt x="392786" y="959471"/>
                    <a:pt x="393834" y="959567"/>
                  </a:cubicBezTo>
                  <a:cubicBezTo>
                    <a:pt x="392214" y="962615"/>
                    <a:pt x="391643" y="965186"/>
                    <a:pt x="391548" y="967568"/>
                  </a:cubicBezTo>
                  <a:cubicBezTo>
                    <a:pt x="391071" y="967568"/>
                    <a:pt x="390595" y="967472"/>
                    <a:pt x="390214" y="967472"/>
                  </a:cubicBezTo>
                  <a:cubicBezTo>
                    <a:pt x="390786" y="961662"/>
                    <a:pt x="392500" y="963186"/>
                    <a:pt x="390881" y="958043"/>
                  </a:cubicBezTo>
                  <a:close/>
                  <a:moveTo>
                    <a:pt x="400692" y="980427"/>
                  </a:moveTo>
                  <a:cubicBezTo>
                    <a:pt x="404692" y="979569"/>
                    <a:pt x="403835" y="978236"/>
                    <a:pt x="402501" y="975473"/>
                  </a:cubicBezTo>
                  <a:cubicBezTo>
                    <a:pt x="405549" y="976426"/>
                    <a:pt x="408026" y="977855"/>
                    <a:pt x="407550" y="981379"/>
                  </a:cubicBezTo>
                  <a:cubicBezTo>
                    <a:pt x="404597" y="980808"/>
                    <a:pt x="403263" y="980998"/>
                    <a:pt x="402597" y="981665"/>
                  </a:cubicBezTo>
                  <a:cubicBezTo>
                    <a:pt x="402025" y="981379"/>
                    <a:pt x="401454" y="981093"/>
                    <a:pt x="400692" y="980427"/>
                  </a:cubicBezTo>
                  <a:close/>
                  <a:moveTo>
                    <a:pt x="383070" y="995857"/>
                  </a:moveTo>
                  <a:cubicBezTo>
                    <a:pt x="382880" y="994523"/>
                    <a:pt x="382689" y="993190"/>
                    <a:pt x="382785" y="992047"/>
                  </a:cubicBezTo>
                  <a:cubicBezTo>
                    <a:pt x="384690" y="992237"/>
                    <a:pt x="385737" y="991571"/>
                    <a:pt x="386690" y="990809"/>
                  </a:cubicBezTo>
                  <a:cubicBezTo>
                    <a:pt x="385547" y="992523"/>
                    <a:pt x="384213" y="994047"/>
                    <a:pt x="383070" y="995857"/>
                  </a:cubicBezTo>
                  <a:close/>
                  <a:moveTo>
                    <a:pt x="410788" y="1237030"/>
                  </a:moveTo>
                  <a:cubicBezTo>
                    <a:pt x="410312" y="1236840"/>
                    <a:pt x="410026" y="1236840"/>
                    <a:pt x="409645" y="1236649"/>
                  </a:cubicBezTo>
                  <a:cubicBezTo>
                    <a:pt x="409645" y="1235887"/>
                    <a:pt x="409931" y="1235125"/>
                    <a:pt x="410217" y="1234363"/>
                  </a:cubicBezTo>
                  <a:cubicBezTo>
                    <a:pt x="410693" y="1235220"/>
                    <a:pt x="410883" y="1236077"/>
                    <a:pt x="410788" y="1237030"/>
                  </a:cubicBezTo>
                  <a:close/>
                  <a:moveTo>
                    <a:pt x="394977" y="1327422"/>
                  </a:moveTo>
                  <a:cubicBezTo>
                    <a:pt x="397263" y="1327898"/>
                    <a:pt x="399168" y="1329327"/>
                    <a:pt x="400596" y="1331327"/>
                  </a:cubicBezTo>
                  <a:cubicBezTo>
                    <a:pt x="398310" y="1331423"/>
                    <a:pt x="396120" y="1331327"/>
                    <a:pt x="394500" y="1330947"/>
                  </a:cubicBezTo>
                  <a:cubicBezTo>
                    <a:pt x="394024" y="1330089"/>
                    <a:pt x="393643" y="1329137"/>
                    <a:pt x="393167" y="1328184"/>
                  </a:cubicBezTo>
                  <a:cubicBezTo>
                    <a:pt x="393643" y="1327803"/>
                    <a:pt x="394310" y="1327613"/>
                    <a:pt x="394977" y="1327422"/>
                  </a:cubicBezTo>
                  <a:close/>
                  <a:moveTo>
                    <a:pt x="378213" y="1491443"/>
                  </a:moveTo>
                  <a:cubicBezTo>
                    <a:pt x="378117" y="1495443"/>
                    <a:pt x="376689" y="1497824"/>
                    <a:pt x="372021" y="1496777"/>
                  </a:cubicBezTo>
                  <a:cubicBezTo>
                    <a:pt x="372117" y="1492776"/>
                    <a:pt x="373641" y="1490395"/>
                    <a:pt x="378213" y="1491443"/>
                  </a:cubicBezTo>
                  <a:close/>
                  <a:moveTo>
                    <a:pt x="368211" y="1548593"/>
                  </a:moveTo>
                  <a:cubicBezTo>
                    <a:pt x="368307" y="1549355"/>
                    <a:pt x="368116" y="1549831"/>
                    <a:pt x="368021" y="1550307"/>
                  </a:cubicBezTo>
                  <a:cubicBezTo>
                    <a:pt x="367735" y="1550402"/>
                    <a:pt x="367545" y="1550593"/>
                    <a:pt x="367259" y="1550688"/>
                  </a:cubicBezTo>
                  <a:cubicBezTo>
                    <a:pt x="367449" y="1550593"/>
                    <a:pt x="367735" y="1550593"/>
                    <a:pt x="368021" y="1550498"/>
                  </a:cubicBezTo>
                  <a:cubicBezTo>
                    <a:pt x="367354" y="1553069"/>
                    <a:pt x="364687" y="1553451"/>
                    <a:pt x="365163" y="1557356"/>
                  </a:cubicBezTo>
                  <a:cubicBezTo>
                    <a:pt x="360782" y="1553927"/>
                    <a:pt x="359258" y="1548116"/>
                    <a:pt x="368211" y="1548593"/>
                  </a:cubicBezTo>
                  <a:close/>
                  <a:moveTo>
                    <a:pt x="363639" y="1631079"/>
                  </a:moveTo>
                  <a:cubicBezTo>
                    <a:pt x="360210" y="1636223"/>
                    <a:pt x="365640" y="1641081"/>
                    <a:pt x="356781" y="1640985"/>
                  </a:cubicBezTo>
                  <a:cubicBezTo>
                    <a:pt x="358020" y="1636509"/>
                    <a:pt x="358020" y="1630698"/>
                    <a:pt x="363639" y="1631079"/>
                  </a:cubicBezTo>
                  <a:close/>
                  <a:moveTo>
                    <a:pt x="341160" y="1712899"/>
                  </a:moveTo>
                  <a:cubicBezTo>
                    <a:pt x="341065" y="1711089"/>
                    <a:pt x="341922" y="1710232"/>
                    <a:pt x="343351" y="1710041"/>
                  </a:cubicBezTo>
                  <a:cubicBezTo>
                    <a:pt x="341256" y="1706898"/>
                    <a:pt x="337255" y="1704898"/>
                    <a:pt x="337541" y="1700136"/>
                  </a:cubicBezTo>
                  <a:cubicBezTo>
                    <a:pt x="341065" y="1700612"/>
                    <a:pt x="344589" y="1700993"/>
                    <a:pt x="348114" y="1701469"/>
                  </a:cubicBezTo>
                  <a:cubicBezTo>
                    <a:pt x="340113" y="1702802"/>
                    <a:pt x="349447" y="1713090"/>
                    <a:pt x="341160" y="1712899"/>
                  </a:cubicBezTo>
                  <a:close/>
                  <a:moveTo>
                    <a:pt x="333826" y="1815102"/>
                  </a:moveTo>
                  <a:cubicBezTo>
                    <a:pt x="329254" y="1814436"/>
                    <a:pt x="332874" y="1808340"/>
                    <a:pt x="325635" y="1809482"/>
                  </a:cubicBezTo>
                  <a:cubicBezTo>
                    <a:pt x="321158" y="1815578"/>
                    <a:pt x="316300" y="1821294"/>
                    <a:pt x="307537" y="1822627"/>
                  </a:cubicBezTo>
                  <a:cubicBezTo>
                    <a:pt x="306204" y="1817674"/>
                    <a:pt x="310871" y="1819293"/>
                    <a:pt x="311919" y="1817007"/>
                  </a:cubicBezTo>
                  <a:cubicBezTo>
                    <a:pt x="311538" y="1817007"/>
                    <a:pt x="311347" y="1816817"/>
                    <a:pt x="311157" y="1816722"/>
                  </a:cubicBezTo>
                  <a:cubicBezTo>
                    <a:pt x="313443" y="1815578"/>
                    <a:pt x="316205" y="1814912"/>
                    <a:pt x="318396" y="1813673"/>
                  </a:cubicBezTo>
                  <a:cubicBezTo>
                    <a:pt x="315824" y="1813007"/>
                    <a:pt x="316110" y="1812245"/>
                    <a:pt x="316967" y="1811292"/>
                  </a:cubicBezTo>
                  <a:cubicBezTo>
                    <a:pt x="319158" y="1811197"/>
                    <a:pt x="320872" y="1809959"/>
                    <a:pt x="320682" y="1805768"/>
                  </a:cubicBezTo>
                  <a:cubicBezTo>
                    <a:pt x="326301" y="1807768"/>
                    <a:pt x="334493" y="1806339"/>
                    <a:pt x="333826" y="1815102"/>
                  </a:cubicBezTo>
                  <a:close/>
                  <a:moveTo>
                    <a:pt x="328778" y="1762143"/>
                  </a:moveTo>
                  <a:cubicBezTo>
                    <a:pt x="328778" y="1766144"/>
                    <a:pt x="327254" y="1768620"/>
                    <a:pt x="322587" y="1767573"/>
                  </a:cubicBezTo>
                  <a:cubicBezTo>
                    <a:pt x="322682" y="1763477"/>
                    <a:pt x="324111" y="1761095"/>
                    <a:pt x="328778" y="1762143"/>
                  </a:cubicBezTo>
                  <a:close/>
                  <a:moveTo>
                    <a:pt x="302584" y="1794243"/>
                  </a:moveTo>
                  <a:cubicBezTo>
                    <a:pt x="301155" y="1794052"/>
                    <a:pt x="300012" y="1794338"/>
                    <a:pt x="299060" y="1794719"/>
                  </a:cubicBezTo>
                  <a:cubicBezTo>
                    <a:pt x="299060" y="1794338"/>
                    <a:pt x="299250" y="1793861"/>
                    <a:pt x="299536" y="1793290"/>
                  </a:cubicBezTo>
                  <a:cubicBezTo>
                    <a:pt x="300012" y="1793290"/>
                    <a:pt x="300298" y="1793099"/>
                    <a:pt x="300584" y="1793004"/>
                  </a:cubicBezTo>
                  <a:cubicBezTo>
                    <a:pt x="301251" y="1793290"/>
                    <a:pt x="301917" y="1793671"/>
                    <a:pt x="302584" y="1794243"/>
                  </a:cubicBezTo>
                  <a:close/>
                  <a:moveTo>
                    <a:pt x="280010" y="1825485"/>
                  </a:moveTo>
                  <a:cubicBezTo>
                    <a:pt x="280010" y="1825389"/>
                    <a:pt x="280010" y="1825389"/>
                    <a:pt x="280010" y="1825294"/>
                  </a:cubicBezTo>
                  <a:cubicBezTo>
                    <a:pt x="280391" y="1825389"/>
                    <a:pt x="280581" y="1825580"/>
                    <a:pt x="280962" y="1825675"/>
                  </a:cubicBezTo>
                  <a:cubicBezTo>
                    <a:pt x="280677" y="1825580"/>
                    <a:pt x="280391" y="1825580"/>
                    <a:pt x="280010" y="1825485"/>
                  </a:cubicBezTo>
                  <a:close/>
                  <a:moveTo>
                    <a:pt x="287154" y="1836534"/>
                  </a:moveTo>
                  <a:cubicBezTo>
                    <a:pt x="287439" y="1838439"/>
                    <a:pt x="286963" y="1839582"/>
                    <a:pt x="286392" y="1840439"/>
                  </a:cubicBezTo>
                  <a:cubicBezTo>
                    <a:pt x="285820" y="1839105"/>
                    <a:pt x="284296" y="1838248"/>
                    <a:pt x="282772" y="1837486"/>
                  </a:cubicBezTo>
                  <a:cubicBezTo>
                    <a:pt x="284010" y="1837010"/>
                    <a:pt x="284772" y="1835962"/>
                    <a:pt x="287154" y="1836534"/>
                  </a:cubicBezTo>
                  <a:close/>
                  <a:moveTo>
                    <a:pt x="296869" y="1871966"/>
                  </a:moveTo>
                  <a:cubicBezTo>
                    <a:pt x="302394" y="1874252"/>
                    <a:pt x="301346" y="1880920"/>
                    <a:pt x="306013" y="1883873"/>
                  </a:cubicBezTo>
                  <a:cubicBezTo>
                    <a:pt x="306013" y="1883873"/>
                    <a:pt x="306013" y="1883873"/>
                    <a:pt x="306013" y="1883873"/>
                  </a:cubicBezTo>
                  <a:cubicBezTo>
                    <a:pt x="303822" y="1882539"/>
                    <a:pt x="301536" y="1881111"/>
                    <a:pt x="298679" y="1879968"/>
                  </a:cubicBezTo>
                  <a:cubicBezTo>
                    <a:pt x="297822" y="1882635"/>
                    <a:pt x="298584" y="1884063"/>
                    <a:pt x="299727" y="1885206"/>
                  </a:cubicBezTo>
                  <a:cubicBezTo>
                    <a:pt x="299441" y="1885492"/>
                    <a:pt x="299155" y="1885778"/>
                    <a:pt x="298488" y="1886064"/>
                  </a:cubicBezTo>
                  <a:cubicBezTo>
                    <a:pt x="298488" y="1887587"/>
                    <a:pt x="300584" y="1887778"/>
                    <a:pt x="302489" y="1888064"/>
                  </a:cubicBezTo>
                  <a:cubicBezTo>
                    <a:pt x="302870" y="1888540"/>
                    <a:pt x="303156" y="1888921"/>
                    <a:pt x="303346" y="1889588"/>
                  </a:cubicBezTo>
                  <a:cubicBezTo>
                    <a:pt x="303346" y="1889683"/>
                    <a:pt x="303346" y="1889778"/>
                    <a:pt x="303346" y="1889873"/>
                  </a:cubicBezTo>
                  <a:cubicBezTo>
                    <a:pt x="300298" y="1888921"/>
                    <a:pt x="299060" y="1889873"/>
                    <a:pt x="297631" y="1890445"/>
                  </a:cubicBezTo>
                  <a:cubicBezTo>
                    <a:pt x="297250" y="1888445"/>
                    <a:pt x="296869" y="1886540"/>
                    <a:pt x="295631" y="1885206"/>
                  </a:cubicBezTo>
                  <a:cubicBezTo>
                    <a:pt x="295631" y="1884540"/>
                    <a:pt x="295440" y="1883777"/>
                    <a:pt x="294869" y="1882920"/>
                  </a:cubicBezTo>
                  <a:cubicBezTo>
                    <a:pt x="294678" y="1882825"/>
                    <a:pt x="294583" y="1882825"/>
                    <a:pt x="294393" y="1882825"/>
                  </a:cubicBezTo>
                  <a:cubicBezTo>
                    <a:pt x="297726" y="1878348"/>
                    <a:pt x="300679" y="1878729"/>
                    <a:pt x="296869" y="1871966"/>
                  </a:cubicBezTo>
                  <a:close/>
                  <a:moveTo>
                    <a:pt x="291249" y="1883397"/>
                  </a:moveTo>
                  <a:cubicBezTo>
                    <a:pt x="290964" y="1884254"/>
                    <a:pt x="290964" y="1885302"/>
                    <a:pt x="290678" y="1886159"/>
                  </a:cubicBezTo>
                  <a:cubicBezTo>
                    <a:pt x="289725" y="1886730"/>
                    <a:pt x="288297" y="1886730"/>
                    <a:pt x="287154" y="1887016"/>
                  </a:cubicBezTo>
                  <a:cubicBezTo>
                    <a:pt x="287154" y="1887016"/>
                    <a:pt x="287058" y="1887016"/>
                    <a:pt x="287058" y="1887016"/>
                  </a:cubicBezTo>
                  <a:cubicBezTo>
                    <a:pt x="286392" y="1883587"/>
                    <a:pt x="287916" y="1882444"/>
                    <a:pt x="289725" y="1881396"/>
                  </a:cubicBezTo>
                  <a:cubicBezTo>
                    <a:pt x="289916" y="1882253"/>
                    <a:pt x="290297" y="1883015"/>
                    <a:pt x="291249" y="1883397"/>
                  </a:cubicBezTo>
                  <a:close/>
                  <a:moveTo>
                    <a:pt x="280296" y="1903780"/>
                  </a:moveTo>
                  <a:cubicBezTo>
                    <a:pt x="280296" y="1904447"/>
                    <a:pt x="280200" y="1904923"/>
                    <a:pt x="280010" y="1905304"/>
                  </a:cubicBezTo>
                  <a:cubicBezTo>
                    <a:pt x="278962" y="1903590"/>
                    <a:pt x="277914" y="1901875"/>
                    <a:pt x="276581" y="1900351"/>
                  </a:cubicBezTo>
                  <a:cubicBezTo>
                    <a:pt x="278105" y="1900923"/>
                    <a:pt x="279438" y="1901780"/>
                    <a:pt x="280296" y="1903780"/>
                  </a:cubicBezTo>
                  <a:close/>
                  <a:moveTo>
                    <a:pt x="314967" y="1975598"/>
                  </a:moveTo>
                  <a:cubicBezTo>
                    <a:pt x="315062" y="1976361"/>
                    <a:pt x="315252" y="1977123"/>
                    <a:pt x="315348" y="1977885"/>
                  </a:cubicBezTo>
                  <a:cubicBezTo>
                    <a:pt x="314871" y="1977218"/>
                    <a:pt x="314871" y="1976456"/>
                    <a:pt x="314967" y="1975598"/>
                  </a:cubicBezTo>
                  <a:close/>
                  <a:moveTo>
                    <a:pt x="318586" y="2009031"/>
                  </a:moveTo>
                  <a:cubicBezTo>
                    <a:pt x="318586" y="2009127"/>
                    <a:pt x="318586" y="2009127"/>
                    <a:pt x="318586" y="2009031"/>
                  </a:cubicBezTo>
                  <a:cubicBezTo>
                    <a:pt x="318681" y="2009031"/>
                    <a:pt x="318777" y="2009031"/>
                    <a:pt x="318777" y="2008936"/>
                  </a:cubicBezTo>
                  <a:cubicBezTo>
                    <a:pt x="320777" y="2008079"/>
                    <a:pt x="323158" y="2007602"/>
                    <a:pt x="326111" y="2007793"/>
                  </a:cubicBezTo>
                  <a:cubicBezTo>
                    <a:pt x="323349" y="2011698"/>
                    <a:pt x="317729" y="2012556"/>
                    <a:pt x="312681" y="2013794"/>
                  </a:cubicBezTo>
                  <a:cubicBezTo>
                    <a:pt x="314205" y="2011889"/>
                    <a:pt x="316110" y="2010174"/>
                    <a:pt x="318586" y="2009031"/>
                  </a:cubicBezTo>
                  <a:close/>
                  <a:moveTo>
                    <a:pt x="317729" y="2028367"/>
                  </a:moveTo>
                  <a:cubicBezTo>
                    <a:pt x="316967" y="2031606"/>
                    <a:pt x="312776" y="2031034"/>
                    <a:pt x="308394" y="2030272"/>
                  </a:cubicBezTo>
                  <a:cubicBezTo>
                    <a:pt x="306108" y="2027795"/>
                    <a:pt x="307251" y="2020080"/>
                    <a:pt x="310109" y="2018175"/>
                  </a:cubicBezTo>
                  <a:cubicBezTo>
                    <a:pt x="311061" y="2019985"/>
                    <a:pt x="310109" y="2027415"/>
                    <a:pt x="317729" y="2028367"/>
                  </a:cubicBezTo>
                  <a:close/>
                  <a:moveTo>
                    <a:pt x="235528" y="2175052"/>
                  </a:moveTo>
                  <a:cubicBezTo>
                    <a:pt x="234290" y="2174576"/>
                    <a:pt x="233623" y="2173814"/>
                    <a:pt x="232956" y="2172957"/>
                  </a:cubicBezTo>
                  <a:cubicBezTo>
                    <a:pt x="234004" y="2172766"/>
                    <a:pt x="234957" y="2172480"/>
                    <a:pt x="235719" y="2172195"/>
                  </a:cubicBezTo>
                  <a:cubicBezTo>
                    <a:pt x="235528" y="2172957"/>
                    <a:pt x="235433" y="2173909"/>
                    <a:pt x="235528" y="2175052"/>
                  </a:cubicBezTo>
                  <a:close/>
                  <a:moveTo>
                    <a:pt x="228956" y="2172290"/>
                  </a:moveTo>
                  <a:cubicBezTo>
                    <a:pt x="229813" y="2170671"/>
                    <a:pt x="230766" y="2169337"/>
                    <a:pt x="232004" y="2168194"/>
                  </a:cubicBezTo>
                  <a:cubicBezTo>
                    <a:pt x="231909" y="2169623"/>
                    <a:pt x="232004" y="2171147"/>
                    <a:pt x="232575" y="2172576"/>
                  </a:cubicBezTo>
                  <a:cubicBezTo>
                    <a:pt x="232099" y="2172099"/>
                    <a:pt x="231528" y="2171623"/>
                    <a:pt x="230670" y="2171433"/>
                  </a:cubicBezTo>
                  <a:cubicBezTo>
                    <a:pt x="228956" y="2174957"/>
                    <a:pt x="233052" y="2174766"/>
                    <a:pt x="234576" y="2176100"/>
                  </a:cubicBezTo>
                  <a:cubicBezTo>
                    <a:pt x="233909" y="2176100"/>
                    <a:pt x="233337" y="2176100"/>
                    <a:pt x="232480" y="2176195"/>
                  </a:cubicBezTo>
                  <a:cubicBezTo>
                    <a:pt x="232099" y="2176767"/>
                    <a:pt x="232004" y="2177243"/>
                    <a:pt x="231909" y="2177719"/>
                  </a:cubicBezTo>
                  <a:cubicBezTo>
                    <a:pt x="230861" y="2176005"/>
                    <a:pt x="229813" y="2174385"/>
                    <a:pt x="228670" y="2172671"/>
                  </a:cubicBezTo>
                  <a:cubicBezTo>
                    <a:pt x="228670" y="2172576"/>
                    <a:pt x="228765" y="2172576"/>
                    <a:pt x="228765" y="2172480"/>
                  </a:cubicBezTo>
                  <a:cubicBezTo>
                    <a:pt x="228861" y="2172576"/>
                    <a:pt x="228956" y="2172671"/>
                    <a:pt x="229051" y="2172766"/>
                  </a:cubicBezTo>
                  <a:cubicBezTo>
                    <a:pt x="229051" y="2172576"/>
                    <a:pt x="228956" y="2172480"/>
                    <a:pt x="228956" y="2172290"/>
                  </a:cubicBezTo>
                  <a:close/>
                  <a:moveTo>
                    <a:pt x="427838" y="632859"/>
                  </a:moveTo>
                  <a:cubicBezTo>
                    <a:pt x="426981" y="636479"/>
                    <a:pt x="426123" y="640098"/>
                    <a:pt x="420027" y="638574"/>
                  </a:cubicBezTo>
                  <a:cubicBezTo>
                    <a:pt x="420504" y="636764"/>
                    <a:pt x="419837" y="635812"/>
                    <a:pt x="418408" y="635336"/>
                  </a:cubicBezTo>
                  <a:cubicBezTo>
                    <a:pt x="420123" y="633050"/>
                    <a:pt x="423361" y="632288"/>
                    <a:pt x="427838" y="632859"/>
                  </a:cubicBezTo>
                  <a:close/>
                  <a:moveTo>
                    <a:pt x="412026" y="609142"/>
                  </a:moveTo>
                  <a:cubicBezTo>
                    <a:pt x="411074" y="609142"/>
                    <a:pt x="410026" y="609237"/>
                    <a:pt x="409264" y="609428"/>
                  </a:cubicBezTo>
                  <a:cubicBezTo>
                    <a:pt x="409645" y="608856"/>
                    <a:pt x="410217" y="608380"/>
                    <a:pt x="410693" y="607999"/>
                  </a:cubicBezTo>
                  <a:cubicBezTo>
                    <a:pt x="411264" y="608094"/>
                    <a:pt x="411836" y="608189"/>
                    <a:pt x="412407" y="608189"/>
                  </a:cubicBezTo>
                  <a:cubicBezTo>
                    <a:pt x="412217" y="608570"/>
                    <a:pt x="412217" y="608761"/>
                    <a:pt x="412026" y="609142"/>
                  </a:cubicBezTo>
                  <a:close/>
                  <a:moveTo>
                    <a:pt x="371545" y="982998"/>
                  </a:moveTo>
                  <a:cubicBezTo>
                    <a:pt x="369735" y="982808"/>
                    <a:pt x="369259" y="983951"/>
                    <a:pt x="367735" y="984046"/>
                  </a:cubicBezTo>
                  <a:cubicBezTo>
                    <a:pt x="367259" y="983856"/>
                    <a:pt x="366783" y="983760"/>
                    <a:pt x="366211" y="983665"/>
                  </a:cubicBezTo>
                  <a:cubicBezTo>
                    <a:pt x="367926" y="983379"/>
                    <a:pt x="369735" y="983093"/>
                    <a:pt x="371545" y="982998"/>
                  </a:cubicBezTo>
                  <a:cubicBezTo>
                    <a:pt x="371545" y="982998"/>
                    <a:pt x="371545" y="982998"/>
                    <a:pt x="371545" y="982998"/>
                  </a:cubicBezTo>
                  <a:close/>
                  <a:moveTo>
                    <a:pt x="358020" y="1002906"/>
                  </a:moveTo>
                  <a:cubicBezTo>
                    <a:pt x="357829" y="1003382"/>
                    <a:pt x="357258" y="1003667"/>
                    <a:pt x="356877" y="1004144"/>
                  </a:cubicBezTo>
                  <a:cubicBezTo>
                    <a:pt x="357162" y="1002524"/>
                    <a:pt x="357067" y="1000810"/>
                    <a:pt x="356686" y="999381"/>
                  </a:cubicBezTo>
                  <a:cubicBezTo>
                    <a:pt x="357353" y="1000334"/>
                    <a:pt x="357829" y="1001381"/>
                    <a:pt x="358020" y="1002906"/>
                  </a:cubicBezTo>
                  <a:close/>
                  <a:moveTo>
                    <a:pt x="370878" y="991285"/>
                  </a:moveTo>
                  <a:cubicBezTo>
                    <a:pt x="369926" y="991666"/>
                    <a:pt x="369450" y="992142"/>
                    <a:pt x="369545" y="992618"/>
                  </a:cubicBezTo>
                  <a:cubicBezTo>
                    <a:pt x="367640" y="991285"/>
                    <a:pt x="364878" y="990618"/>
                    <a:pt x="362592" y="989666"/>
                  </a:cubicBezTo>
                  <a:cubicBezTo>
                    <a:pt x="364973" y="989094"/>
                    <a:pt x="367354" y="988142"/>
                    <a:pt x="369354" y="985760"/>
                  </a:cubicBezTo>
                  <a:cubicBezTo>
                    <a:pt x="368973" y="987951"/>
                    <a:pt x="370021" y="989285"/>
                    <a:pt x="371545" y="990237"/>
                  </a:cubicBezTo>
                  <a:cubicBezTo>
                    <a:pt x="371355" y="990618"/>
                    <a:pt x="371069" y="990904"/>
                    <a:pt x="370878" y="991285"/>
                  </a:cubicBezTo>
                  <a:close/>
                  <a:moveTo>
                    <a:pt x="402216" y="1020622"/>
                  </a:moveTo>
                  <a:cubicBezTo>
                    <a:pt x="402406" y="1020527"/>
                    <a:pt x="402501" y="1020431"/>
                    <a:pt x="402692" y="1020431"/>
                  </a:cubicBezTo>
                  <a:cubicBezTo>
                    <a:pt x="402692" y="1020812"/>
                    <a:pt x="402501" y="1021289"/>
                    <a:pt x="402311" y="1021670"/>
                  </a:cubicBezTo>
                  <a:cubicBezTo>
                    <a:pt x="402216" y="1021289"/>
                    <a:pt x="402216" y="1021003"/>
                    <a:pt x="402216" y="1020622"/>
                  </a:cubicBezTo>
                  <a:close/>
                  <a:moveTo>
                    <a:pt x="425266" y="1149590"/>
                  </a:moveTo>
                  <a:cubicBezTo>
                    <a:pt x="425171" y="1150352"/>
                    <a:pt x="424790" y="1150734"/>
                    <a:pt x="424504" y="1151210"/>
                  </a:cubicBezTo>
                  <a:cubicBezTo>
                    <a:pt x="423837" y="1151877"/>
                    <a:pt x="423171" y="1152448"/>
                    <a:pt x="422504" y="1153019"/>
                  </a:cubicBezTo>
                  <a:cubicBezTo>
                    <a:pt x="422028" y="1153210"/>
                    <a:pt x="421647" y="1153496"/>
                    <a:pt x="421075" y="1153591"/>
                  </a:cubicBezTo>
                  <a:cubicBezTo>
                    <a:pt x="420885" y="1152353"/>
                    <a:pt x="420408" y="1151496"/>
                    <a:pt x="419742" y="1150734"/>
                  </a:cubicBezTo>
                  <a:cubicBezTo>
                    <a:pt x="420408" y="1149400"/>
                    <a:pt x="421075" y="1148162"/>
                    <a:pt x="422218" y="1147400"/>
                  </a:cubicBezTo>
                  <a:cubicBezTo>
                    <a:pt x="423742" y="1147876"/>
                    <a:pt x="425171" y="1148352"/>
                    <a:pt x="425266" y="1149590"/>
                  </a:cubicBezTo>
                  <a:close/>
                  <a:moveTo>
                    <a:pt x="418218" y="1160259"/>
                  </a:moveTo>
                  <a:cubicBezTo>
                    <a:pt x="418218" y="1160735"/>
                    <a:pt x="418122" y="1161211"/>
                    <a:pt x="418218" y="1161878"/>
                  </a:cubicBezTo>
                  <a:cubicBezTo>
                    <a:pt x="416313" y="1161783"/>
                    <a:pt x="414408" y="1161592"/>
                    <a:pt x="412503" y="1161497"/>
                  </a:cubicBezTo>
                  <a:cubicBezTo>
                    <a:pt x="414598" y="1161402"/>
                    <a:pt x="416503" y="1160830"/>
                    <a:pt x="418218" y="1160259"/>
                  </a:cubicBezTo>
                  <a:close/>
                  <a:moveTo>
                    <a:pt x="352781" y="1618982"/>
                  </a:moveTo>
                  <a:cubicBezTo>
                    <a:pt x="354305" y="1618316"/>
                    <a:pt x="355924" y="1617744"/>
                    <a:pt x="358305" y="1618125"/>
                  </a:cubicBezTo>
                  <a:cubicBezTo>
                    <a:pt x="356019" y="1625174"/>
                    <a:pt x="347066" y="1616220"/>
                    <a:pt x="348304" y="1612220"/>
                  </a:cubicBezTo>
                  <a:cubicBezTo>
                    <a:pt x="353067" y="1612410"/>
                    <a:pt x="353829" y="1615077"/>
                    <a:pt x="352781" y="1618982"/>
                  </a:cubicBezTo>
                  <a:close/>
                  <a:moveTo>
                    <a:pt x="335541" y="1676799"/>
                  </a:moveTo>
                  <a:cubicBezTo>
                    <a:pt x="336779" y="1679181"/>
                    <a:pt x="337541" y="1681943"/>
                    <a:pt x="342018" y="1682228"/>
                  </a:cubicBezTo>
                  <a:cubicBezTo>
                    <a:pt x="337255" y="1688134"/>
                    <a:pt x="332874" y="1683657"/>
                    <a:pt x="325254" y="1686324"/>
                  </a:cubicBezTo>
                  <a:cubicBezTo>
                    <a:pt x="327063" y="1684324"/>
                    <a:pt x="328587" y="1681848"/>
                    <a:pt x="332969" y="1682610"/>
                  </a:cubicBezTo>
                  <a:cubicBezTo>
                    <a:pt x="331350" y="1676990"/>
                    <a:pt x="330492" y="1679276"/>
                    <a:pt x="330683" y="1673085"/>
                  </a:cubicBezTo>
                  <a:cubicBezTo>
                    <a:pt x="325349" y="1675847"/>
                    <a:pt x="317824" y="1671275"/>
                    <a:pt x="313157" y="1669370"/>
                  </a:cubicBezTo>
                  <a:cubicBezTo>
                    <a:pt x="315062" y="1667369"/>
                    <a:pt x="316491" y="1664893"/>
                    <a:pt x="320872" y="1665750"/>
                  </a:cubicBezTo>
                  <a:cubicBezTo>
                    <a:pt x="327540" y="1671751"/>
                    <a:pt x="337350" y="1672418"/>
                    <a:pt x="345637" y="1668798"/>
                  </a:cubicBezTo>
                  <a:cubicBezTo>
                    <a:pt x="345542" y="1675085"/>
                    <a:pt x="338779" y="1674037"/>
                    <a:pt x="335541" y="1676799"/>
                  </a:cubicBezTo>
                  <a:close/>
                  <a:moveTo>
                    <a:pt x="294583" y="1685562"/>
                  </a:moveTo>
                  <a:cubicBezTo>
                    <a:pt x="293821" y="1688801"/>
                    <a:pt x="300774" y="1686991"/>
                    <a:pt x="303251" y="1688134"/>
                  </a:cubicBezTo>
                  <a:cubicBezTo>
                    <a:pt x="303441" y="1691849"/>
                    <a:pt x="299536" y="1690991"/>
                    <a:pt x="300393" y="1695468"/>
                  </a:cubicBezTo>
                  <a:cubicBezTo>
                    <a:pt x="299346" y="1694897"/>
                    <a:pt x="298488" y="1694611"/>
                    <a:pt x="297726" y="1694325"/>
                  </a:cubicBezTo>
                  <a:cubicBezTo>
                    <a:pt x="296488" y="1690801"/>
                    <a:pt x="294774" y="1687562"/>
                    <a:pt x="292297" y="1684991"/>
                  </a:cubicBezTo>
                  <a:cubicBezTo>
                    <a:pt x="292011" y="1684515"/>
                    <a:pt x="291726" y="1684038"/>
                    <a:pt x="291345" y="1683562"/>
                  </a:cubicBezTo>
                  <a:cubicBezTo>
                    <a:pt x="291154" y="1683562"/>
                    <a:pt x="291154" y="1683657"/>
                    <a:pt x="290964" y="1683752"/>
                  </a:cubicBezTo>
                  <a:cubicBezTo>
                    <a:pt x="290583" y="1683372"/>
                    <a:pt x="290011" y="1683086"/>
                    <a:pt x="289535" y="1682800"/>
                  </a:cubicBezTo>
                  <a:cubicBezTo>
                    <a:pt x="292869" y="1682800"/>
                    <a:pt x="296202" y="1683657"/>
                    <a:pt x="297441" y="1678133"/>
                  </a:cubicBezTo>
                  <a:cubicBezTo>
                    <a:pt x="304489" y="1681086"/>
                    <a:pt x="296202" y="1682514"/>
                    <a:pt x="294583" y="1685562"/>
                  </a:cubicBezTo>
                  <a:close/>
                  <a:moveTo>
                    <a:pt x="303918" y="1784146"/>
                  </a:moveTo>
                  <a:cubicBezTo>
                    <a:pt x="302489" y="1785384"/>
                    <a:pt x="301155" y="1786718"/>
                    <a:pt x="299536" y="1787765"/>
                  </a:cubicBezTo>
                  <a:cubicBezTo>
                    <a:pt x="297917" y="1785670"/>
                    <a:pt x="300774" y="1784908"/>
                    <a:pt x="302965" y="1783003"/>
                  </a:cubicBezTo>
                  <a:cubicBezTo>
                    <a:pt x="303346" y="1783384"/>
                    <a:pt x="303537" y="1783860"/>
                    <a:pt x="303918" y="1784146"/>
                  </a:cubicBezTo>
                  <a:close/>
                  <a:moveTo>
                    <a:pt x="280200" y="1857298"/>
                  </a:moveTo>
                  <a:cubicBezTo>
                    <a:pt x="279248" y="1857869"/>
                    <a:pt x="278295" y="1858441"/>
                    <a:pt x="277152" y="1858822"/>
                  </a:cubicBezTo>
                  <a:cubicBezTo>
                    <a:pt x="278391" y="1857298"/>
                    <a:pt x="278581" y="1856060"/>
                    <a:pt x="278295" y="1854917"/>
                  </a:cubicBezTo>
                  <a:cubicBezTo>
                    <a:pt x="278581" y="1855965"/>
                    <a:pt x="279438" y="1856631"/>
                    <a:pt x="280200" y="1857298"/>
                  </a:cubicBezTo>
                  <a:close/>
                  <a:moveTo>
                    <a:pt x="279915" y="1889873"/>
                  </a:moveTo>
                  <a:cubicBezTo>
                    <a:pt x="281439" y="1892255"/>
                    <a:pt x="280486" y="1894541"/>
                    <a:pt x="280010" y="1896351"/>
                  </a:cubicBezTo>
                  <a:cubicBezTo>
                    <a:pt x="278867" y="1896541"/>
                    <a:pt x="277914" y="1896827"/>
                    <a:pt x="277152" y="1897303"/>
                  </a:cubicBezTo>
                  <a:cubicBezTo>
                    <a:pt x="277152" y="1894827"/>
                    <a:pt x="274962" y="1892731"/>
                    <a:pt x="273628" y="1890636"/>
                  </a:cubicBezTo>
                  <a:cubicBezTo>
                    <a:pt x="275343" y="1890064"/>
                    <a:pt x="277343" y="1889683"/>
                    <a:pt x="279915" y="1889873"/>
                  </a:cubicBezTo>
                  <a:close/>
                  <a:moveTo>
                    <a:pt x="286011" y="1953310"/>
                  </a:moveTo>
                  <a:cubicBezTo>
                    <a:pt x="286773" y="1951977"/>
                    <a:pt x="288297" y="1951500"/>
                    <a:pt x="290011" y="1951215"/>
                  </a:cubicBezTo>
                  <a:cubicBezTo>
                    <a:pt x="290487" y="1952548"/>
                    <a:pt x="291154" y="1953882"/>
                    <a:pt x="292583" y="1954644"/>
                  </a:cubicBezTo>
                  <a:cubicBezTo>
                    <a:pt x="291059" y="1955691"/>
                    <a:pt x="288963" y="1956453"/>
                    <a:pt x="285630" y="1956263"/>
                  </a:cubicBezTo>
                  <a:cubicBezTo>
                    <a:pt x="285534" y="1955691"/>
                    <a:pt x="285630" y="1955215"/>
                    <a:pt x="285630" y="1954739"/>
                  </a:cubicBezTo>
                  <a:cubicBezTo>
                    <a:pt x="285725" y="1954262"/>
                    <a:pt x="285915" y="1953786"/>
                    <a:pt x="286011" y="1953310"/>
                  </a:cubicBezTo>
                  <a:close/>
                  <a:moveTo>
                    <a:pt x="296774" y="1966931"/>
                  </a:moveTo>
                  <a:cubicBezTo>
                    <a:pt x="297060" y="1967312"/>
                    <a:pt x="297250" y="1967693"/>
                    <a:pt x="297726" y="1968169"/>
                  </a:cubicBezTo>
                  <a:cubicBezTo>
                    <a:pt x="295250" y="1968550"/>
                    <a:pt x="293916" y="1967978"/>
                    <a:pt x="292964" y="1967312"/>
                  </a:cubicBezTo>
                  <a:cubicBezTo>
                    <a:pt x="294202" y="1967407"/>
                    <a:pt x="295536" y="1967216"/>
                    <a:pt x="296774" y="1966931"/>
                  </a:cubicBezTo>
                  <a:close/>
                  <a:moveTo>
                    <a:pt x="315348" y="1980361"/>
                  </a:moveTo>
                  <a:cubicBezTo>
                    <a:pt x="315348" y="1980932"/>
                    <a:pt x="315348" y="1981409"/>
                    <a:pt x="315348" y="1981980"/>
                  </a:cubicBezTo>
                  <a:cubicBezTo>
                    <a:pt x="315157" y="1981599"/>
                    <a:pt x="314871" y="1981218"/>
                    <a:pt x="314681" y="1980837"/>
                  </a:cubicBezTo>
                  <a:cubicBezTo>
                    <a:pt x="314967" y="1980742"/>
                    <a:pt x="315157" y="1980552"/>
                    <a:pt x="315348" y="1980361"/>
                  </a:cubicBezTo>
                  <a:close/>
                  <a:moveTo>
                    <a:pt x="239624" y="2140381"/>
                  </a:moveTo>
                  <a:cubicBezTo>
                    <a:pt x="239243" y="2139429"/>
                    <a:pt x="239148" y="2138476"/>
                    <a:pt x="239243" y="2137619"/>
                  </a:cubicBezTo>
                  <a:cubicBezTo>
                    <a:pt x="239719" y="2138476"/>
                    <a:pt x="239910" y="2139429"/>
                    <a:pt x="239624" y="2140381"/>
                  </a:cubicBezTo>
                  <a:close/>
                  <a:moveTo>
                    <a:pt x="227051" y="2143239"/>
                  </a:moveTo>
                  <a:cubicBezTo>
                    <a:pt x="222098" y="2148858"/>
                    <a:pt x="213240" y="2144477"/>
                    <a:pt x="207239" y="2140476"/>
                  </a:cubicBezTo>
                  <a:cubicBezTo>
                    <a:pt x="213144" y="2139714"/>
                    <a:pt x="222860" y="2138857"/>
                    <a:pt x="227051" y="2143239"/>
                  </a:cubicBezTo>
                  <a:close/>
                  <a:moveTo>
                    <a:pt x="207715" y="2630823"/>
                  </a:moveTo>
                  <a:cubicBezTo>
                    <a:pt x="208763" y="2631395"/>
                    <a:pt x="209811" y="2632062"/>
                    <a:pt x="211716" y="2631966"/>
                  </a:cubicBezTo>
                  <a:cubicBezTo>
                    <a:pt x="211716" y="2635395"/>
                    <a:pt x="209811" y="2636824"/>
                    <a:pt x="205810" y="2636253"/>
                  </a:cubicBezTo>
                  <a:cubicBezTo>
                    <a:pt x="206191" y="2633490"/>
                    <a:pt x="203810" y="2632824"/>
                    <a:pt x="204477" y="2629871"/>
                  </a:cubicBezTo>
                  <a:cubicBezTo>
                    <a:pt x="206001" y="2630347"/>
                    <a:pt x="207048" y="2630728"/>
                    <a:pt x="207715" y="2630823"/>
                  </a:cubicBezTo>
                  <a:close/>
                  <a:moveTo>
                    <a:pt x="512896" y="834789"/>
                  </a:moveTo>
                  <a:cubicBezTo>
                    <a:pt x="512706" y="832598"/>
                    <a:pt x="512420" y="830312"/>
                    <a:pt x="512229" y="828027"/>
                  </a:cubicBezTo>
                  <a:cubicBezTo>
                    <a:pt x="513753" y="828979"/>
                    <a:pt x="514706" y="829741"/>
                    <a:pt x="515944" y="830122"/>
                  </a:cubicBezTo>
                  <a:cubicBezTo>
                    <a:pt x="515373" y="832313"/>
                    <a:pt x="514325" y="833837"/>
                    <a:pt x="512896" y="834789"/>
                  </a:cubicBezTo>
                  <a:close/>
                  <a:moveTo>
                    <a:pt x="514611" y="826883"/>
                  </a:moveTo>
                  <a:cubicBezTo>
                    <a:pt x="513658" y="826502"/>
                    <a:pt x="512801" y="825931"/>
                    <a:pt x="511944" y="825264"/>
                  </a:cubicBezTo>
                  <a:cubicBezTo>
                    <a:pt x="511658" y="822692"/>
                    <a:pt x="511182" y="820121"/>
                    <a:pt x="510801" y="817549"/>
                  </a:cubicBezTo>
                  <a:cubicBezTo>
                    <a:pt x="512039" y="817835"/>
                    <a:pt x="513563" y="817930"/>
                    <a:pt x="515944" y="817739"/>
                  </a:cubicBezTo>
                  <a:cubicBezTo>
                    <a:pt x="515373" y="820883"/>
                    <a:pt x="514992" y="823931"/>
                    <a:pt x="514611" y="826883"/>
                  </a:cubicBezTo>
                  <a:close/>
                  <a:moveTo>
                    <a:pt x="509658" y="760208"/>
                  </a:moveTo>
                  <a:cubicBezTo>
                    <a:pt x="512896" y="760399"/>
                    <a:pt x="513182" y="762494"/>
                    <a:pt x="516516" y="762590"/>
                  </a:cubicBezTo>
                  <a:cubicBezTo>
                    <a:pt x="515754" y="767543"/>
                    <a:pt x="515754" y="773353"/>
                    <a:pt x="509658" y="772496"/>
                  </a:cubicBezTo>
                  <a:cubicBezTo>
                    <a:pt x="514611" y="767066"/>
                    <a:pt x="508324" y="766590"/>
                    <a:pt x="509658" y="760208"/>
                  </a:cubicBezTo>
                  <a:close/>
                  <a:moveTo>
                    <a:pt x="371831" y="611333"/>
                  </a:moveTo>
                  <a:cubicBezTo>
                    <a:pt x="371259" y="611333"/>
                    <a:pt x="370783" y="611428"/>
                    <a:pt x="370497" y="611809"/>
                  </a:cubicBezTo>
                  <a:cubicBezTo>
                    <a:pt x="370212" y="611904"/>
                    <a:pt x="369831" y="611904"/>
                    <a:pt x="369545" y="611999"/>
                  </a:cubicBezTo>
                  <a:cubicBezTo>
                    <a:pt x="368592" y="611237"/>
                    <a:pt x="367926" y="610285"/>
                    <a:pt x="367545" y="609047"/>
                  </a:cubicBezTo>
                  <a:cubicBezTo>
                    <a:pt x="368497" y="607999"/>
                    <a:pt x="369545" y="607142"/>
                    <a:pt x="370593" y="606475"/>
                  </a:cubicBezTo>
                  <a:cubicBezTo>
                    <a:pt x="372307" y="607237"/>
                    <a:pt x="373069" y="608666"/>
                    <a:pt x="376117" y="608475"/>
                  </a:cubicBezTo>
                  <a:cubicBezTo>
                    <a:pt x="376212" y="608761"/>
                    <a:pt x="376212" y="608952"/>
                    <a:pt x="376308" y="609237"/>
                  </a:cubicBezTo>
                  <a:cubicBezTo>
                    <a:pt x="374974" y="610094"/>
                    <a:pt x="373450" y="610761"/>
                    <a:pt x="371831" y="611333"/>
                  </a:cubicBezTo>
                  <a:close/>
                  <a:moveTo>
                    <a:pt x="354591" y="600569"/>
                  </a:move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lose/>
                  <a:moveTo>
                    <a:pt x="346590" y="994904"/>
                  </a:moveTo>
                  <a:cubicBezTo>
                    <a:pt x="346685" y="994904"/>
                    <a:pt x="346780" y="994904"/>
                    <a:pt x="346875" y="994904"/>
                  </a:cubicBezTo>
                  <a:cubicBezTo>
                    <a:pt x="346685" y="995000"/>
                    <a:pt x="346494" y="995000"/>
                    <a:pt x="346304" y="995190"/>
                  </a:cubicBezTo>
                  <a:cubicBezTo>
                    <a:pt x="346399" y="995095"/>
                    <a:pt x="346494" y="995000"/>
                    <a:pt x="346590" y="994904"/>
                  </a:cubicBezTo>
                  <a:close/>
                  <a:moveTo>
                    <a:pt x="410121" y="1071486"/>
                  </a:moveTo>
                  <a:cubicBezTo>
                    <a:pt x="409836" y="1073676"/>
                    <a:pt x="409550" y="1075867"/>
                    <a:pt x="411550" y="1076248"/>
                  </a:cubicBezTo>
                  <a:cubicBezTo>
                    <a:pt x="411169" y="1079201"/>
                    <a:pt x="405454" y="1076915"/>
                    <a:pt x="405740" y="1080534"/>
                  </a:cubicBezTo>
                  <a:cubicBezTo>
                    <a:pt x="401930" y="1078820"/>
                    <a:pt x="404121" y="1069009"/>
                    <a:pt x="410121" y="1071486"/>
                  </a:cubicBezTo>
                  <a:close/>
                  <a:moveTo>
                    <a:pt x="415551" y="1147495"/>
                  </a:moveTo>
                  <a:cubicBezTo>
                    <a:pt x="415741" y="1148257"/>
                    <a:pt x="415551" y="1148638"/>
                    <a:pt x="415551" y="1149114"/>
                  </a:cubicBezTo>
                  <a:cubicBezTo>
                    <a:pt x="413646" y="1149305"/>
                    <a:pt x="411645" y="1150352"/>
                    <a:pt x="410407" y="1152353"/>
                  </a:cubicBezTo>
                  <a:cubicBezTo>
                    <a:pt x="410121" y="1151210"/>
                    <a:pt x="408788" y="1146923"/>
                    <a:pt x="407073" y="1147209"/>
                  </a:cubicBezTo>
                  <a:cubicBezTo>
                    <a:pt x="408693" y="1146257"/>
                    <a:pt x="413360" y="1148067"/>
                    <a:pt x="415551" y="1147495"/>
                  </a:cubicBezTo>
                  <a:close/>
                  <a:moveTo>
                    <a:pt x="408121" y="1173784"/>
                  </a:moveTo>
                  <a:cubicBezTo>
                    <a:pt x="407169" y="1173689"/>
                    <a:pt x="406502" y="1173879"/>
                    <a:pt x="405740" y="1173879"/>
                  </a:cubicBezTo>
                  <a:cubicBezTo>
                    <a:pt x="404978" y="1173689"/>
                    <a:pt x="404216" y="1173594"/>
                    <a:pt x="403930" y="1173117"/>
                  </a:cubicBezTo>
                  <a:cubicBezTo>
                    <a:pt x="403930" y="1173403"/>
                    <a:pt x="404121" y="1173594"/>
                    <a:pt x="404216" y="1173879"/>
                  </a:cubicBezTo>
                  <a:cubicBezTo>
                    <a:pt x="401930" y="1174165"/>
                    <a:pt x="399930" y="1174736"/>
                    <a:pt x="398787" y="1176261"/>
                  </a:cubicBezTo>
                  <a:cubicBezTo>
                    <a:pt x="393643" y="1173689"/>
                    <a:pt x="402406" y="1171117"/>
                    <a:pt x="401358" y="1167021"/>
                  </a:cubicBezTo>
                  <a:cubicBezTo>
                    <a:pt x="405835" y="1167498"/>
                    <a:pt x="408216" y="1169784"/>
                    <a:pt x="408121" y="1173784"/>
                  </a:cubicBezTo>
                  <a:close/>
                  <a:moveTo>
                    <a:pt x="388119" y="1192834"/>
                  </a:moveTo>
                  <a:cubicBezTo>
                    <a:pt x="388214" y="1192834"/>
                    <a:pt x="388214" y="1192834"/>
                    <a:pt x="388214" y="1192739"/>
                  </a:cubicBezTo>
                  <a:cubicBezTo>
                    <a:pt x="388214" y="1192739"/>
                    <a:pt x="388214" y="1192739"/>
                    <a:pt x="388214" y="1192834"/>
                  </a:cubicBezTo>
                  <a:cubicBezTo>
                    <a:pt x="388214" y="1192834"/>
                    <a:pt x="388214" y="1192834"/>
                    <a:pt x="388119" y="1192834"/>
                  </a:cubicBezTo>
                  <a:close/>
                  <a:moveTo>
                    <a:pt x="385071" y="1324946"/>
                  </a:moveTo>
                  <a:cubicBezTo>
                    <a:pt x="384213" y="1325612"/>
                    <a:pt x="383356" y="1326184"/>
                    <a:pt x="382023" y="1326374"/>
                  </a:cubicBezTo>
                  <a:cubicBezTo>
                    <a:pt x="381927" y="1326089"/>
                    <a:pt x="381927" y="1325803"/>
                    <a:pt x="381832" y="1325517"/>
                  </a:cubicBezTo>
                  <a:cubicBezTo>
                    <a:pt x="382880" y="1325327"/>
                    <a:pt x="383928" y="1325136"/>
                    <a:pt x="385071" y="1324946"/>
                  </a:cubicBezTo>
                  <a:close/>
                  <a:moveTo>
                    <a:pt x="378498" y="1330375"/>
                  </a:moveTo>
                  <a:cubicBezTo>
                    <a:pt x="378117" y="1330756"/>
                    <a:pt x="377736" y="1331042"/>
                    <a:pt x="377641" y="1331423"/>
                  </a:cubicBezTo>
                  <a:cubicBezTo>
                    <a:pt x="376593" y="1331042"/>
                    <a:pt x="376308" y="1330185"/>
                    <a:pt x="376308" y="1329137"/>
                  </a:cubicBezTo>
                  <a:cubicBezTo>
                    <a:pt x="376689" y="1329803"/>
                    <a:pt x="377546" y="1330089"/>
                    <a:pt x="378498" y="1330375"/>
                  </a:cubicBezTo>
                  <a:close/>
                  <a:moveTo>
                    <a:pt x="378594" y="1362284"/>
                  </a:moveTo>
                  <a:cubicBezTo>
                    <a:pt x="378022" y="1364951"/>
                    <a:pt x="377736" y="1367523"/>
                    <a:pt x="377546" y="1369999"/>
                  </a:cubicBezTo>
                  <a:cubicBezTo>
                    <a:pt x="376689" y="1370190"/>
                    <a:pt x="375927" y="1370285"/>
                    <a:pt x="375069" y="1370570"/>
                  </a:cubicBezTo>
                  <a:cubicBezTo>
                    <a:pt x="373926" y="1366570"/>
                    <a:pt x="370783" y="1362855"/>
                    <a:pt x="378594" y="1362284"/>
                  </a:cubicBezTo>
                  <a:close/>
                  <a:moveTo>
                    <a:pt x="375546" y="1358760"/>
                  </a:moveTo>
                  <a:cubicBezTo>
                    <a:pt x="371545" y="1358283"/>
                    <a:pt x="371450" y="1355331"/>
                    <a:pt x="371545" y="1352282"/>
                  </a:cubicBezTo>
                  <a:cubicBezTo>
                    <a:pt x="371926" y="1352378"/>
                    <a:pt x="372212" y="1352282"/>
                    <a:pt x="372688" y="1352473"/>
                  </a:cubicBezTo>
                  <a:cubicBezTo>
                    <a:pt x="372593" y="1351806"/>
                    <a:pt x="372688" y="1351044"/>
                    <a:pt x="372688" y="1350377"/>
                  </a:cubicBezTo>
                  <a:cubicBezTo>
                    <a:pt x="374879" y="1352378"/>
                    <a:pt x="377546" y="1354092"/>
                    <a:pt x="375546" y="1358760"/>
                  </a:cubicBezTo>
                  <a:close/>
                  <a:moveTo>
                    <a:pt x="373641" y="1447818"/>
                  </a:moveTo>
                  <a:cubicBezTo>
                    <a:pt x="373260" y="1450295"/>
                    <a:pt x="372879" y="1452866"/>
                    <a:pt x="372593" y="1455343"/>
                  </a:cubicBezTo>
                  <a:cubicBezTo>
                    <a:pt x="367164" y="1456010"/>
                    <a:pt x="366973" y="1456010"/>
                    <a:pt x="361925" y="1454010"/>
                  </a:cubicBezTo>
                  <a:cubicBezTo>
                    <a:pt x="364782" y="1450771"/>
                    <a:pt x="367259" y="1447056"/>
                    <a:pt x="373641" y="1447818"/>
                  </a:cubicBezTo>
                  <a:close/>
                  <a:moveTo>
                    <a:pt x="367926" y="1462391"/>
                  </a:moveTo>
                  <a:cubicBezTo>
                    <a:pt x="368021" y="1464868"/>
                    <a:pt x="365925" y="1464773"/>
                    <a:pt x="365544" y="1466678"/>
                  </a:cubicBezTo>
                  <a:cubicBezTo>
                    <a:pt x="362592" y="1464011"/>
                    <a:pt x="357258" y="1458772"/>
                    <a:pt x="361734" y="1455438"/>
                  </a:cubicBezTo>
                  <a:cubicBezTo>
                    <a:pt x="364020" y="1457724"/>
                    <a:pt x="363258" y="1461820"/>
                    <a:pt x="367926" y="1462391"/>
                  </a:cubicBezTo>
                  <a:close/>
                  <a:moveTo>
                    <a:pt x="332778" y="1607267"/>
                  </a:moveTo>
                  <a:cubicBezTo>
                    <a:pt x="336874" y="1608695"/>
                    <a:pt x="335731" y="1610410"/>
                    <a:pt x="334493" y="1612696"/>
                  </a:cubicBezTo>
                  <a:cubicBezTo>
                    <a:pt x="333636" y="1611362"/>
                    <a:pt x="332493" y="1610029"/>
                    <a:pt x="331350" y="1609077"/>
                  </a:cubicBezTo>
                  <a:cubicBezTo>
                    <a:pt x="331826" y="1608505"/>
                    <a:pt x="332397" y="1607934"/>
                    <a:pt x="332778" y="1607267"/>
                  </a:cubicBezTo>
                  <a:close/>
                  <a:moveTo>
                    <a:pt x="329159" y="1611934"/>
                  </a:moveTo>
                  <a:cubicBezTo>
                    <a:pt x="330111" y="1613744"/>
                    <a:pt x="331254" y="1615458"/>
                    <a:pt x="333159" y="1616601"/>
                  </a:cubicBezTo>
                  <a:cubicBezTo>
                    <a:pt x="333159" y="1617077"/>
                    <a:pt x="333064" y="1617554"/>
                    <a:pt x="333159" y="1618030"/>
                  </a:cubicBezTo>
                  <a:cubicBezTo>
                    <a:pt x="327444" y="1611077"/>
                    <a:pt x="332493" y="1618697"/>
                    <a:pt x="324301" y="1616887"/>
                  </a:cubicBezTo>
                  <a:cubicBezTo>
                    <a:pt x="323920" y="1619459"/>
                    <a:pt x="323539" y="1621935"/>
                    <a:pt x="323253" y="1624507"/>
                  </a:cubicBezTo>
                  <a:cubicBezTo>
                    <a:pt x="328492" y="1620983"/>
                    <a:pt x="342780" y="1618220"/>
                    <a:pt x="339541" y="1611077"/>
                  </a:cubicBezTo>
                  <a:cubicBezTo>
                    <a:pt x="347352" y="1613553"/>
                    <a:pt x="344589" y="1620126"/>
                    <a:pt x="348018" y="1627555"/>
                  </a:cubicBezTo>
                  <a:cubicBezTo>
                    <a:pt x="343637" y="1626793"/>
                    <a:pt x="342875" y="1623936"/>
                    <a:pt x="340684" y="1628127"/>
                  </a:cubicBezTo>
                  <a:cubicBezTo>
                    <a:pt x="339065" y="1626888"/>
                    <a:pt x="339351" y="1624412"/>
                    <a:pt x="335826" y="1624412"/>
                  </a:cubicBezTo>
                  <a:cubicBezTo>
                    <a:pt x="331921" y="1624126"/>
                    <a:pt x="334207" y="1630698"/>
                    <a:pt x="332778" y="1633270"/>
                  </a:cubicBezTo>
                  <a:cubicBezTo>
                    <a:pt x="327730" y="1628127"/>
                    <a:pt x="323539" y="1634603"/>
                    <a:pt x="316586" y="1632794"/>
                  </a:cubicBezTo>
                  <a:cubicBezTo>
                    <a:pt x="315538" y="1637652"/>
                    <a:pt x="318777" y="1639557"/>
                    <a:pt x="316586" y="1645081"/>
                  </a:cubicBezTo>
                  <a:cubicBezTo>
                    <a:pt x="322015" y="1646510"/>
                    <a:pt x="322110" y="1641938"/>
                    <a:pt x="324587" y="1639937"/>
                  </a:cubicBezTo>
                  <a:cubicBezTo>
                    <a:pt x="326778" y="1641747"/>
                    <a:pt x="327540" y="1644414"/>
                    <a:pt x="329064" y="1646700"/>
                  </a:cubicBezTo>
                  <a:cubicBezTo>
                    <a:pt x="332207" y="1646700"/>
                    <a:pt x="333445" y="1644605"/>
                    <a:pt x="333445" y="1641081"/>
                  </a:cubicBezTo>
                  <a:cubicBezTo>
                    <a:pt x="339636" y="1646034"/>
                    <a:pt x="344113" y="1643843"/>
                    <a:pt x="354495" y="1645272"/>
                  </a:cubicBezTo>
                  <a:cubicBezTo>
                    <a:pt x="354305" y="1647272"/>
                    <a:pt x="353257" y="1648319"/>
                    <a:pt x="351733" y="1648891"/>
                  </a:cubicBezTo>
                  <a:cubicBezTo>
                    <a:pt x="351447" y="1648891"/>
                    <a:pt x="351162" y="1648796"/>
                    <a:pt x="350876" y="1648796"/>
                  </a:cubicBezTo>
                  <a:cubicBezTo>
                    <a:pt x="350876" y="1648891"/>
                    <a:pt x="350876" y="1648986"/>
                    <a:pt x="350971" y="1649082"/>
                  </a:cubicBezTo>
                  <a:cubicBezTo>
                    <a:pt x="346399" y="1650224"/>
                    <a:pt x="339446" y="1648510"/>
                    <a:pt x="340398" y="1655844"/>
                  </a:cubicBezTo>
                  <a:cubicBezTo>
                    <a:pt x="334683" y="1655844"/>
                    <a:pt x="323253" y="1651558"/>
                    <a:pt x="314205" y="1649558"/>
                  </a:cubicBezTo>
                  <a:cubicBezTo>
                    <a:pt x="311157" y="1640128"/>
                    <a:pt x="316776" y="1632984"/>
                    <a:pt x="312109" y="1626222"/>
                  </a:cubicBezTo>
                  <a:cubicBezTo>
                    <a:pt x="313824" y="1623650"/>
                    <a:pt x="315348" y="1626412"/>
                    <a:pt x="317443" y="1626888"/>
                  </a:cubicBezTo>
                  <a:cubicBezTo>
                    <a:pt x="318205" y="1623650"/>
                    <a:pt x="316681" y="1621935"/>
                    <a:pt x="312776" y="1621745"/>
                  </a:cubicBezTo>
                  <a:cubicBezTo>
                    <a:pt x="318586" y="1618887"/>
                    <a:pt x="324682" y="1616315"/>
                    <a:pt x="329159" y="1611934"/>
                  </a:cubicBezTo>
                  <a:close/>
                  <a:moveTo>
                    <a:pt x="318491" y="1606981"/>
                  </a:moveTo>
                  <a:cubicBezTo>
                    <a:pt x="313347" y="1607648"/>
                    <a:pt x="314205" y="1604314"/>
                    <a:pt x="309823" y="1604409"/>
                  </a:cubicBezTo>
                  <a:cubicBezTo>
                    <a:pt x="310585" y="1601171"/>
                    <a:pt x="314776" y="1601742"/>
                    <a:pt x="319062" y="1602504"/>
                  </a:cubicBezTo>
                  <a:cubicBezTo>
                    <a:pt x="318872" y="1604028"/>
                    <a:pt x="318681" y="1605552"/>
                    <a:pt x="318491" y="1606981"/>
                  </a:cubicBezTo>
                  <a:close/>
                  <a:moveTo>
                    <a:pt x="285534" y="1609362"/>
                  </a:moveTo>
                  <a:cubicBezTo>
                    <a:pt x="286011" y="1607076"/>
                    <a:pt x="285249" y="1603457"/>
                    <a:pt x="287820" y="1603171"/>
                  </a:cubicBezTo>
                  <a:cubicBezTo>
                    <a:pt x="288011" y="1603171"/>
                    <a:pt x="288106" y="1603266"/>
                    <a:pt x="288297" y="1603266"/>
                  </a:cubicBezTo>
                  <a:cubicBezTo>
                    <a:pt x="289059" y="1605648"/>
                    <a:pt x="290202" y="1607838"/>
                    <a:pt x="291345" y="1610124"/>
                  </a:cubicBezTo>
                  <a:cubicBezTo>
                    <a:pt x="289344" y="1609553"/>
                    <a:pt x="287439" y="1609267"/>
                    <a:pt x="285534" y="1609362"/>
                  </a:cubicBezTo>
                  <a:close/>
                  <a:moveTo>
                    <a:pt x="297822" y="1612982"/>
                  </a:moveTo>
                  <a:cubicBezTo>
                    <a:pt x="297917" y="1612220"/>
                    <a:pt x="298012" y="1611458"/>
                    <a:pt x="298107" y="1610696"/>
                  </a:cubicBezTo>
                  <a:cubicBezTo>
                    <a:pt x="299155" y="1610505"/>
                    <a:pt x="299727" y="1610601"/>
                    <a:pt x="300298" y="1610696"/>
                  </a:cubicBezTo>
                  <a:cubicBezTo>
                    <a:pt x="300965" y="1611077"/>
                    <a:pt x="301632" y="1611458"/>
                    <a:pt x="302394" y="1611744"/>
                  </a:cubicBezTo>
                  <a:cubicBezTo>
                    <a:pt x="303060" y="1612696"/>
                    <a:pt x="303251" y="1614030"/>
                    <a:pt x="304680" y="1614601"/>
                  </a:cubicBezTo>
                  <a:cubicBezTo>
                    <a:pt x="304299" y="1615649"/>
                    <a:pt x="303156" y="1615744"/>
                    <a:pt x="301727" y="1615744"/>
                  </a:cubicBezTo>
                  <a:cubicBezTo>
                    <a:pt x="300489" y="1614696"/>
                    <a:pt x="299155" y="1613839"/>
                    <a:pt x="297822" y="1612982"/>
                  </a:cubicBezTo>
                  <a:close/>
                  <a:moveTo>
                    <a:pt x="284106" y="1597170"/>
                  </a:moveTo>
                  <a:cubicBezTo>
                    <a:pt x="284487" y="1596313"/>
                    <a:pt x="285344" y="1595932"/>
                    <a:pt x="287535" y="1597075"/>
                  </a:cubicBezTo>
                  <a:cubicBezTo>
                    <a:pt x="287535" y="1597170"/>
                    <a:pt x="287535" y="1597170"/>
                    <a:pt x="287535" y="1597265"/>
                  </a:cubicBezTo>
                  <a:cubicBezTo>
                    <a:pt x="286392" y="1597170"/>
                    <a:pt x="285249" y="1597170"/>
                    <a:pt x="284106" y="1597170"/>
                  </a:cubicBezTo>
                  <a:close/>
                  <a:moveTo>
                    <a:pt x="278295" y="1585169"/>
                  </a:moveTo>
                  <a:cubicBezTo>
                    <a:pt x="278200" y="1585169"/>
                    <a:pt x="278105" y="1585169"/>
                    <a:pt x="278010" y="1585169"/>
                  </a:cubicBezTo>
                  <a:cubicBezTo>
                    <a:pt x="278105" y="1584978"/>
                    <a:pt x="278200" y="1584693"/>
                    <a:pt x="278295" y="1584407"/>
                  </a:cubicBezTo>
                  <a:cubicBezTo>
                    <a:pt x="278295" y="1584693"/>
                    <a:pt x="278391" y="1584883"/>
                    <a:pt x="278295" y="1585169"/>
                  </a:cubicBezTo>
                  <a:close/>
                  <a:moveTo>
                    <a:pt x="277629" y="1577358"/>
                  </a:moveTo>
                  <a:cubicBezTo>
                    <a:pt x="277438" y="1577739"/>
                    <a:pt x="277533" y="1577835"/>
                    <a:pt x="277438" y="1578120"/>
                  </a:cubicBezTo>
                  <a:cubicBezTo>
                    <a:pt x="277248" y="1577739"/>
                    <a:pt x="277057" y="1577549"/>
                    <a:pt x="276771" y="1577168"/>
                  </a:cubicBezTo>
                  <a:cubicBezTo>
                    <a:pt x="275724" y="1578977"/>
                    <a:pt x="274581" y="1580597"/>
                    <a:pt x="272771" y="1581549"/>
                  </a:cubicBezTo>
                  <a:cubicBezTo>
                    <a:pt x="272866" y="1579930"/>
                    <a:pt x="272961" y="1578406"/>
                    <a:pt x="273152" y="1576787"/>
                  </a:cubicBezTo>
                  <a:cubicBezTo>
                    <a:pt x="274390" y="1576691"/>
                    <a:pt x="275819" y="1576787"/>
                    <a:pt x="277629" y="1577358"/>
                  </a:cubicBezTo>
                  <a:close/>
                  <a:moveTo>
                    <a:pt x="270580" y="1586216"/>
                  </a:moveTo>
                  <a:cubicBezTo>
                    <a:pt x="273628" y="1587455"/>
                    <a:pt x="271437" y="1589931"/>
                    <a:pt x="268485" y="1589169"/>
                  </a:cubicBezTo>
                  <a:cubicBezTo>
                    <a:pt x="269628" y="1590503"/>
                    <a:pt x="270009" y="1592408"/>
                    <a:pt x="269818" y="1594694"/>
                  </a:cubicBezTo>
                  <a:cubicBezTo>
                    <a:pt x="268580" y="1593074"/>
                    <a:pt x="267437" y="1591551"/>
                    <a:pt x="266484" y="1590122"/>
                  </a:cubicBezTo>
                  <a:cubicBezTo>
                    <a:pt x="266580" y="1589265"/>
                    <a:pt x="266675" y="1588407"/>
                    <a:pt x="266770" y="1587455"/>
                  </a:cubicBezTo>
                  <a:cubicBezTo>
                    <a:pt x="268961" y="1587836"/>
                    <a:pt x="270104" y="1587360"/>
                    <a:pt x="270580" y="1586216"/>
                  </a:cubicBezTo>
                  <a:close/>
                  <a:moveTo>
                    <a:pt x="259341" y="1592027"/>
                  </a:moveTo>
                  <a:cubicBezTo>
                    <a:pt x="257912" y="1591836"/>
                    <a:pt x="256578" y="1591836"/>
                    <a:pt x="255340" y="1592027"/>
                  </a:cubicBezTo>
                  <a:cubicBezTo>
                    <a:pt x="254673" y="1591646"/>
                    <a:pt x="253911" y="1590979"/>
                    <a:pt x="253340" y="1590122"/>
                  </a:cubicBezTo>
                  <a:cubicBezTo>
                    <a:pt x="254102" y="1589645"/>
                    <a:pt x="254769" y="1588979"/>
                    <a:pt x="255340" y="1588312"/>
                  </a:cubicBezTo>
                  <a:cubicBezTo>
                    <a:pt x="258388" y="1589169"/>
                    <a:pt x="260769" y="1590789"/>
                    <a:pt x="257531" y="1588407"/>
                  </a:cubicBezTo>
                  <a:cubicBezTo>
                    <a:pt x="256959" y="1588026"/>
                    <a:pt x="256483" y="1587740"/>
                    <a:pt x="255912" y="1587550"/>
                  </a:cubicBezTo>
                  <a:cubicBezTo>
                    <a:pt x="257055" y="1586121"/>
                    <a:pt x="258198" y="1584693"/>
                    <a:pt x="260484" y="1584502"/>
                  </a:cubicBezTo>
                  <a:cubicBezTo>
                    <a:pt x="263341" y="1587740"/>
                    <a:pt x="258960" y="1587074"/>
                    <a:pt x="259341" y="1592027"/>
                  </a:cubicBezTo>
                  <a:close/>
                  <a:moveTo>
                    <a:pt x="247720" y="1595551"/>
                  </a:moveTo>
                  <a:cubicBezTo>
                    <a:pt x="247720" y="1594408"/>
                    <a:pt x="248577" y="1594122"/>
                    <a:pt x="249720" y="1594027"/>
                  </a:cubicBezTo>
                  <a:cubicBezTo>
                    <a:pt x="249054" y="1594503"/>
                    <a:pt x="248387" y="1595075"/>
                    <a:pt x="247911" y="1595741"/>
                  </a:cubicBezTo>
                  <a:cubicBezTo>
                    <a:pt x="247911" y="1595646"/>
                    <a:pt x="247911" y="1595551"/>
                    <a:pt x="247720" y="1595551"/>
                  </a:cubicBezTo>
                  <a:close/>
                  <a:moveTo>
                    <a:pt x="252959" y="1598885"/>
                  </a:moveTo>
                  <a:cubicBezTo>
                    <a:pt x="254578" y="1598694"/>
                    <a:pt x="255721" y="1598599"/>
                    <a:pt x="256769" y="1598694"/>
                  </a:cubicBezTo>
                  <a:cubicBezTo>
                    <a:pt x="256578" y="1600885"/>
                    <a:pt x="256483" y="1603076"/>
                    <a:pt x="256293" y="1605171"/>
                  </a:cubicBezTo>
                  <a:cubicBezTo>
                    <a:pt x="254292" y="1603647"/>
                    <a:pt x="252578" y="1601933"/>
                    <a:pt x="252959" y="1598885"/>
                  </a:cubicBezTo>
                  <a:close/>
                  <a:moveTo>
                    <a:pt x="265437" y="1599552"/>
                  </a:moveTo>
                  <a:cubicBezTo>
                    <a:pt x="265056" y="1600980"/>
                    <a:pt x="265056" y="1602219"/>
                    <a:pt x="265341" y="1603171"/>
                  </a:cubicBezTo>
                  <a:cubicBezTo>
                    <a:pt x="264865" y="1603171"/>
                    <a:pt x="264294" y="1603076"/>
                    <a:pt x="263817" y="1603076"/>
                  </a:cubicBezTo>
                  <a:cubicBezTo>
                    <a:pt x="264103" y="1601552"/>
                    <a:pt x="264675" y="1600409"/>
                    <a:pt x="265437" y="1599552"/>
                  </a:cubicBezTo>
                  <a:close/>
                  <a:moveTo>
                    <a:pt x="288582" y="1617459"/>
                  </a:moveTo>
                  <a:cubicBezTo>
                    <a:pt x="288773" y="1617744"/>
                    <a:pt x="288773" y="1617840"/>
                    <a:pt x="288868" y="1618125"/>
                  </a:cubicBezTo>
                  <a:cubicBezTo>
                    <a:pt x="288678" y="1618125"/>
                    <a:pt x="288582" y="1618125"/>
                    <a:pt x="288487" y="1618220"/>
                  </a:cubicBezTo>
                  <a:cubicBezTo>
                    <a:pt x="288582" y="1617935"/>
                    <a:pt x="288582" y="1617744"/>
                    <a:pt x="288582" y="1617459"/>
                  </a:cubicBezTo>
                  <a:close/>
                  <a:moveTo>
                    <a:pt x="280486" y="1651558"/>
                  </a:moveTo>
                  <a:cubicBezTo>
                    <a:pt x="280581" y="1651558"/>
                    <a:pt x="280581" y="1651653"/>
                    <a:pt x="280772" y="1651653"/>
                  </a:cubicBezTo>
                  <a:cubicBezTo>
                    <a:pt x="280677" y="1651653"/>
                    <a:pt x="280581" y="1651653"/>
                    <a:pt x="280486" y="1651653"/>
                  </a:cubicBezTo>
                  <a:cubicBezTo>
                    <a:pt x="280486" y="1651653"/>
                    <a:pt x="280486" y="1651653"/>
                    <a:pt x="280486" y="1651558"/>
                  </a:cubicBezTo>
                  <a:close/>
                  <a:moveTo>
                    <a:pt x="292107" y="1665274"/>
                  </a:moveTo>
                  <a:cubicBezTo>
                    <a:pt x="288392" y="1664893"/>
                    <a:pt x="287535" y="1667751"/>
                    <a:pt x="284963" y="1668608"/>
                  </a:cubicBezTo>
                  <a:cubicBezTo>
                    <a:pt x="285344" y="1667369"/>
                    <a:pt x="286677" y="1666036"/>
                    <a:pt x="288106" y="1664226"/>
                  </a:cubicBezTo>
                  <a:cubicBezTo>
                    <a:pt x="290011" y="1664798"/>
                    <a:pt x="291535" y="1665274"/>
                    <a:pt x="292107" y="1665274"/>
                  </a:cubicBezTo>
                  <a:close/>
                  <a:moveTo>
                    <a:pt x="279819" y="1688324"/>
                  </a:moveTo>
                  <a:cubicBezTo>
                    <a:pt x="278867" y="1688134"/>
                    <a:pt x="278105" y="1688134"/>
                    <a:pt x="277533" y="1688229"/>
                  </a:cubicBezTo>
                  <a:cubicBezTo>
                    <a:pt x="278105" y="1688229"/>
                    <a:pt x="278772" y="1688229"/>
                    <a:pt x="279629" y="1688134"/>
                  </a:cubicBezTo>
                  <a:cubicBezTo>
                    <a:pt x="279629" y="1688229"/>
                    <a:pt x="279724" y="1688229"/>
                    <a:pt x="279819" y="1688324"/>
                  </a:cubicBezTo>
                  <a:close/>
                  <a:moveTo>
                    <a:pt x="270104" y="1685848"/>
                  </a:moveTo>
                  <a:cubicBezTo>
                    <a:pt x="273914" y="1687277"/>
                    <a:pt x="274295" y="1688324"/>
                    <a:pt x="277438" y="1688324"/>
                  </a:cubicBezTo>
                  <a:cubicBezTo>
                    <a:pt x="275533" y="1688610"/>
                    <a:pt x="275819" y="1690039"/>
                    <a:pt x="276295" y="1691658"/>
                  </a:cubicBezTo>
                  <a:cubicBezTo>
                    <a:pt x="273533" y="1690896"/>
                    <a:pt x="270485" y="1688610"/>
                    <a:pt x="269342" y="1686515"/>
                  </a:cubicBezTo>
                  <a:cubicBezTo>
                    <a:pt x="269532" y="1686229"/>
                    <a:pt x="269818" y="1686039"/>
                    <a:pt x="270104" y="1685848"/>
                  </a:cubicBezTo>
                  <a:close/>
                  <a:moveTo>
                    <a:pt x="286582" y="1763572"/>
                  </a:moveTo>
                  <a:cubicBezTo>
                    <a:pt x="287344" y="1764048"/>
                    <a:pt x="288011" y="1764715"/>
                    <a:pt x="288582" y="1765763"/>
                  </a:cubicBezTo>
                  <a:cubicBezTo>
                    <a:pt x="288106" y="1766239"/>
                    <a:pt x="287439" y="1766620"/>
                    <a:pt x="286868" y="1767001"/>
                  </a:cubicBezTo>
                  <a:cubicBezTo>
                    <a:pt x="286582" y="1767191"/>
                    <a:pt x="286296" y="1767382"/>
                    <a:pt x="286201" y="1767477"/>
                  </a:cubicBezTo>
                  <a:cubicBezTo>
                    <a:pt x="283534" y="1769001"/>
                    <a:pt x="280391" y="1770049"/>
                    <a:pt x="278962" y="1772907"/>
                  </a:cubicBezTo>
                  <a:cubicBezTo>
                    <a:pt x="278962" y="1772907"/>
                    <a:pt x="278867" y="1772907"/>
                    <a:pt x="278772" y="1772907"/>
                  </a:cubicBezTo>
                  <a:cubicBezTo>
                    <a:pt x="278295" y="1772621"/>
                    <a:pt x="278105" y="1772335"/>
                    <a:pt x="277819" y="1771954"/>
                  </a:cubicBezTo>
                  <a:cubicBezTo>
                    <a:pt x="278676" y="1770144"/>
                    <a:pt x="278867" y="1768906"/>
                    <a:pt x="277724" y="1765477"/>
                  </a:cubicBezTo>
                  <a:cubicBezTo>
                    <a:pt x="278295" y="1764906"/>
                    <a:pt x="278867" y="1764429"/>
                    <a:pt x="279629" y="1763953"/>
                  </a:cubicBezTo>
                  <a:cubicBezTo>
                    <a:pt x="281820" y="1764429"/>
                    <a:pt x="283344" y="1762905"/>
                    <a:pt x="286582" y="1763572"/>
                  </a:cubicBezTo>
                  <a:close/>
                  <a:moveTo>
                    <a:pt x="278581" y="1851678"/>
                  </a:moveTo>
                  <a:cubicBezTo>
                    <a:pt x="278010" y="1853012"/>
                    <a:pt x="278010" y="1853964"/>
                    <a:pt x="278200" y="1854726"/>
                  </a:cubicBezTo>
                  <a:cubicBezTo>
                    <a:pt x="277819" y="1853678"/>
                    <a:pt x="277057" y="1852631"/>
                    <a:pt x="276200" y="1851583"/>
                  </a:cubicBezTo>
                  <a:cubicBezTo>
                    <a:pt x="277057" y="1851583"/>
                    <a:pt x="277819" y="1851773"/>
                    <a:pt x="278581" y="1851678"/>
                  </a:cubicBezTo>
                  <a:close/>
                  <a:moveTo>
                    <a:pt x="276676" y="1869681"/>
                  </a:moveTo>
                  <a:cubicBezTo>
                    <a:pt x="274009" y="1868061"/>
                    <a:pt x="272295" y="1865775"/>
                    <a:pt x="272295" y="1862156"/>
                  </a:cubicBezTo>
                  <a:cubicBezTo>
                    <a:pt x="272104" y="1862251"/>
                    <a:pt x="272009" y="1862251"/>
                    <a:pt x="271818" y="1862346"/>
                  </a:cubicBezTo>
                  <a:cubicBezTo>
                    <a:pt x="272104" y="1861108"/>
                    <a:pt x="272580" y="1859774"/>
                    <a:pt x="273533" y="1858251"/>
                  </a:cubicBezTo>
                  <a:cubicBezTo>
                    <a:pt x="275724" y="1861680"/>
                    <a:pt x="275438" y="1865966"/>
                    <a:pt x="276676" y="1869681"/>
                  </a:cubicBezTo>
                  <a:close/>
                  <a:moveTo>
                    <a:pt x="285344" y="1876729"/>
                  </a:moveTo>
                  <a:cubicBezTo>
                    <a:pt x="284582" y="1878444"/>
                    <a:pt x="281629" y="1877777"/>
                    <a:pt x="281820" y="1876253"/>
                  </a:cubicBezTo>
                  <a:cubicBezTo>
                    <a:pt x="279343" y="1876539"/>
                    <a:pt x="281629" y="1878062"/>
                    <a:pt x="281248" y="1880253"/>
                  </a:cubicBezTo>
                  <a:cubicBezTo>
                    <a:pt x="280962" y="1880253"/>
                    <a:pt x="280772" y="1880253"/>
                    <a:pt x="280391" y="1880158"/>
                  </a:cubicBezTo>
                  <a:cubicBezTo>
                    <a:pt x="278105" y="1878444"/>
                    <a:pt x="276676" y="1876062"/>
                    <a:pt x="271056" y="1876443"/>
                  </a:cubicBezTo>
                  <a:cubicBezTo>
                    <a:pt x="271914" y="1874824"/>
                    <a:pt x="272295" y="1873395"/>
                    <a:pt x="272295" y="1872157"/>
                  </a:cubicBezTo>
                  <a:cubicBezTo>
                    <a:pt x="277152" y="1873300"/>
                    <a:pt x="280867" y="1875300"/>
                    <a:pt x="285344" y="1876729"/>
                  </a:cubicBezTo>
                  <a:close/>
                  <a:moveTo>
                    <a:pt x="268294" y="1933022"/>
                  </a:moveTo>
                  <a:cubicBezTo>
                    <a:pt x="268294" y="1933022"/>
                    <a:pt x="268294" y="1933117"/>
                    <a:pt x="268389" y="1933117"/>
                  </a:cubicBezTo>
                  <a:cubicBezTo>
                    <a:pt x="268389" y="1933117"/>
                    <a:pt x="268294" y="1933022"/>
                    <a:pt x="268294" y="1933022"/>
                  </a:cubicBezTo>
                  <a:cubicBezTo>
                    <a:pt x="268294" y="1933022"/>
                    <a:pt x="268294" y="1933022"/>
                    <a:pt x="268294" y="1933022"/>
                  </a:cubicBezTo>
                  <a:close/>
                  <a:moveTo>
                    <a:pt x="276009" y="1933022"/>
                  </a:moveTo>
                  <a:cubicBezTo>
                    <a:pt x="277057" y="1934069"/>
                    <a:pt x="278010" y="1935212"/>
                    <a:pt x="278772" y="1935879"/>
                  </a:cubicBezTo>
                  <a:cubicBezTo>
                    <a:pt x="278676" y="1936736"/>
                    <a:pt x="277533" y="1936736"/>
                    <a:pt x="276009" y="1936260"/>
                  </a:cubicBezTo>
                  <a:cubicBezTo>
                    <a:pt x="275724" y="1935308"/>
                    <a:pt x="275724" y="1934069"/>
                    <a:pt x="276009" y="1933022"/>
                  </a:cubicBezTo>
                  <a:close/>
                  <a:moveTo>
                    <a:pt x="287820" y="1935498"/>
                  </a:moveTo>
                  <a:cubicBezTo>
                    <a:pt x="289059" y="1937403"/>
                    <a:pt x="289535" y="1939880"/>
                    <a:pt x="288487" y="1943309"/>
                  </a:cubicBezTo>
                  <a:cubicBezTo>
                    <a:pt x="287535" y="1943594"/>
                    <a:pt x="286487" y="1943976"/>
                    <a:pt x="285534" y="1944261"/>
                  </a:cubicBezTo>
                  <a:cubicBezTo>
                    <a:pt x="283058" y="1943880"/>
                    <a:pt x="280391" y="1943309"/>
                    <a:pt x="277533" y="1941594"/>
                  </a:cubicBezTo>
                  <a:cubicBezTo>
                    <a:pt x="278010" y="1943309"/>
                    <a:pt x="278010" y="1944357"/>
                    <a:pt x="277629" y="1945214"/>
                  </a:cubicBezTo>
                  <a:cubicBezTo>
                    <a:pt x="276486" y="1945119"/>
                    <a:pt x="275247" y="1945023"/>
                    <a:pt x="273819" y="1944642"/>
                  </a:cubicBezTo>
                  <a:cubicBezTo>
                    <a:pt x="274009" y="1936451"/>
                    <a:pt x="282486" y="1937784"/>
                    <a:pt x="287820" y="1935498"/>
                  </a:cubicBezTo>
                  <a:close/>
                  <a:moveTo>
                    <a:pt x="277248" y="1958739"/>
                  </a:moveTo>
                  <a:cubicBezTo>
                    <a:pt x="277438" y="1959025"/>
                    <a:pt x="277724" y="1959311"/>
                    <a:pt x="278010" y="1959692"/>
                  </a:cubicBezTo>
                  <a:cubicBezTo>
                    <a:pt x="277724" y="1959501"/>
                    <a:pt x="277343" y="1959406"/>
                    <a:pt x="277057" y="1959311"/>
                  </a:cubicBezTo>
                  <a:cubicBezTo>
                    <a:pt x="277152" y="1959120"/>
                    <a:pt x="277152" y="1959025"/>
                    <a:pt x="277248" y="1958739"/>
                  </a:cubicBezTo>
                  <a:close/>
                  <a:moveTo>
                    <a:pt x="282963" y="1976456"/>
                  </a:moveTo>
                  <a:cubicBezTo>
                    <a:pt x="282105" y="1975884"/>
                    <a:pt x="281439" y="1975218"/>
                    <a:pt x="280486" y="1974741"/>
                  </a:cubicBezTo>
                  <a:cubicBezTo>
                    <a:pt x="280677" y="1970741"/>
                    <a:pt x="280962" y="1966836"/>
                    <a:pt x="281820" y="1963597"/>
                  </a:cubicBezTo>
                  <a:cubicBezTo>
                    <a:pt x="283629" y="1964835"/>
                    <a:pt x="285725" y="1965883"/>
                    <a:pt x="287916" y="1966550"/>
                  </a:cubicBezTo>
                  <a:cubicBezTo>
                    <a:pt x="288011" y="1966931"/>
                    <a:pt x="287820" y="1967312"/>
                    <a:pt x="286582" y="1967407"/>
                  </a:cubicBezTo>
                  <a:cubicBezTo>
                    <a:pt x="285725" y="1970550"/>
                    <a:pt x="292392" y="1968169"/>
                    <a:pt x="292392" y="1970741"/>
                  </a:cubicBezTo>
                  <a:cubicBezTo>
                    <a:pt x="292107" y="1970931"/>
                    <a:pt x="291821" y="1971122"/>
                    <a:pt x="291630" y="1971312"/>
                  </a:cubicBezTo>
                  <a:cubicBezTo>
                    <a:pt x="291726" y="1971789"/>
                    <a:pt x="291726" y="1972074"/>
                    <a:pt x="291726" y="1972455"/>
                  </a:cubicBezTo>
                  <a:cubicBezTo>
                    <a:pt x="285153" y="1970169"/>
                    <a:pt x="286582" y="1975789"/>
                    <a:pt x="282963" y="1976456"/>
                  </a:cubicBezTo>
                  <a:close/>
                  <a:moveTo>
                    <a:pt x="296774" y="1973503"/>
                  </a:moveTo>
                  <a:cubicBezTo>
                    <a:pt x="300012" y="1973694"/>
                    <a:pt x="300298" y="1975789"/>
                    <a:pt x="303632" y="1975884"/>
                  </a:cubicBezTo>
                  <a:cubicBezTo>
                    <a:pt x="302489" y="1976932"/>
                    <a:pt x="301441" y="1978075"/>
                    <a:pt x="301155" y="1980170"/>
                  </a:cubicBezTo>
                  <a:cubicBezTo>
                    <a:pt x="297631" y="1980075"/>
                    <a:pt x="296298" y="1978551"/>
                    <a:pt x="296298" y="1976170"/>
                  </a:cubicBezTo>
                  <a:cubicBezTo>
                    <a:pt x="297345" y="1975122"/>
                    <a:pt x="297155" y="1974932"/>
                    <a:pt x="296393" y="1975218"/>
                  </a:cubicBezTo>
                  <a:cubicBezTo>
                    <a:pt x="296583" y="1974741"/>
                    <a:pt x="296583" y="1974170"/>
                    <a:pt x="296774" y="1973503"/>
                  </a:cubicBezTo>
                  <a:close/>
                  <a:moveTo>
                    <a:pt x="297250" y="1989219"/>
                  </a:moveTo>
                  <a:cubicBezTo>
                    <a:pt x="299250" y="1987410"/>
                    <a:pt x="302013" y="1986457"/>
                    <a:pt x="305061" y="1985409"/>
                  </a:cubicBezTo>
                  <a:cubicBezTo>
                    <a:pt x="305537" y="1986171"/>
                    <a:pt x="306013" y="1986933"/>
                    <a:pt x="307442" y="1987124"/>
                  </a:cubicBezTo>
                  <a:cubicBezTo>
                    <a:pt x="304584" y="1989124"/>
                    <a:pt x="299917" y="1989219"/>
                    <a:pt x="300870" y="1995506"/>
                  </a:cubicBezTo>
                  <a:cubicBezTo>
                    <a:pt x="295059" y="1994553"/>
                    <a:pt x="295536" y="1991982"/>
                    <a:pt x="297250" y="1989219"/>
                  </a:cubicBezTo>
                  <a:close/>
                  <a:moveTo>
                    <a:pt x="251435" y="2119236"/>
                  </a:moveTo>
                  <a:cubicBezTo>
                    <a:pt x="252102" y="2116378"/>
                    <a:pt x="251340" y="2114473"/>
                    <a:pt x="250387" y="2112759"/>
                  </a:cubicBezTo>
                  <a:cubicBezTo>
                    <a:pt x="251721" y="2111139"/>
                    <a:pt x="252197" y="2109044"/>
                    <a:pt x="250863" y="2106186"/>
                  </a:cubicBezTo>
                  <a:cubicBezTo>
                    <a:pt x="256578" y="2106567"/>
                    <a:pt x="254388" y="2112092"/>
                    <a:pt x="256864" y="2114664"/>
                  </a:cubicBezTo>
                  <a:cubicBezTo>
                    <a:pt x="257436" y="2114664"/>
                    <a:pt x="258674" y="2113806"/>
                    <a:pt x="259626" y="2112949"/>
                  </a:cubicBezTo>
                  <a:cubicBezTo>
                    <a:pt x="260769" y="2113997"/>
                    <a:pt x="263341" y="2115807"/>
                    <a:pt x="268199" y="2118950"/>
                  </a:cubicBezTo>
                  <a:cubicBezTo>
                    <a:pt x="267818" y="2121712"/>
                    <a:pt x="268675" y="2123617"/>
                    <a:pt x="269723" y="2125427"/>
                  </a:cubicBezTo>
                  <a:cubicBezTo>
                    <a:pt x="269628" y="2125998"/>
                    <a:pt x="269628" y="2126475"/>
                    <a:pt x="269532" y="2127046"/>
                  </a:cubicBezTo>
                  <a:cubicBezTo>
                    <a:pt x="266294" y="2123712"/>
                    <a:pt x="263055" y="2120283"/>
                    <a:pt x="262198" y="2115330"/>
                  </a:cubicBezTo>
                  <a:cubicBezTo>
                    <a:pt x="254292" y="2113425"/>
                    <a:pt x="252673" y="2118759"/>
                    <a:pt x="251625" y="2123427"/>
                  </a:cubicBezTo>
                  <a:cubicBezTo>
                    <a:pt x="249530" y="2123427"/>
                    <a:pt x="249054" y="2122093"/>
                    <a:pt x="246863" y="2121141"/>
                  </a:cubicBezTo>
                  <a:cubicBezTo>
                    <a:pt x="246863" y="2119712"/>
                    <a:pt x="246196" y="2118664"/>
                    <a:pt x="244863" y="2118093"/>
                  </a:cubicBezTo>
                  <a:cubicBezTo>
                    <a:pt x="247244" y="2117616"/>
                    <a:pt x="249625" y="2117712"/>
                    <a:pt x="251435" y="2119236"/>
                  </a:cubicBezTo>
                  <a:close/>
                  <a:moveTo>
                    <a:pt x="220860" y="2119331"/>
                  </a:moveTo>
                  <a:cubicBezTo>
                    <a:pt x="220479" y="2119140"/>
                    <a:pt x="220383" y="2118950"/>
                    <a:pt x="220574" y="2118569"/>
                  </a:cubicBezTo>
                  <a:cubicBezTo>
                    <a:pt x="220669" y="2118855"/>
                    <a:pt x="220764" y="2119140"/>
                    <a:pt x="220860" y="2119331"/>
                  </a:cubicBezTo>
                  <a:close/>
                  <a:moveTo>
                    <a:pt x="221812" y="2132190"/>
                  </a:moveTo>
                  <a:cubicBezTo>
                    <a:pt x="221907" y="2132952"/>
                    <a:pt x="222288" y="2133523"/>
                    <a:pt x="223431" y="2133618"/>
                  </a:cubicBezTo>
                  <a:cubicBezTo>
                    <a:pt x="223336" y="2134380"/>
                    <a:pt x="222860" y="2134761"/>
                    <a:pt x="222288" y="2135142"/>
                  </a:cubicBezTo>
                  <a:cubicBezTo>
                    <a:pt x="221812" y="2134857"/>
                    <a:pt x="221241" y="2134666"/>
                    <a:pt x="220764" y="2134380"/>
                  </a:cubicBezTo>
                  <a:cubicBezTo>
                    <a:pt x="220574" y="2135047"/>
                    <a:pt x="220860" y="2135333"/>
                    <a:pt x="220860" y="2135809"/>
                  </a:cubicBezTo>
                  <a:cubicBezTo>
                    <a:pt x="218669" y="2136285"/>
                    <a:pt x="215621" y="2135523"/>
                    <a:pt x="214383" y="2133999"/>
                  </a:cubicBezTo>
                  <a:cubicBezTo>
                    <a:pt x="214668" y="2133618"/>
                    <a:pt x="214954" y="2133047"/>
                    <a:pt x="215240" y="2132571"/>
                  </a:cubicBezTo>
                  <a:cubicBezTo>
                    <a:pt x="217716" y="2132380"/>
                    <a:pt x="220002" y="2132285"/>
                    <a:pt x="221812" y="2132190"/>
                  </a:cubicBezTo>
                  <a:close/>
                  <a:moveTo>
                    <a:pt x="208572" y="2134285"/>
                  </a:moveTo>
                  <a:cubicBezTo>
                    <a:pt x="209334" y="2136285"/>
                    <a:pt x="209811" y="2137905"/>
                    <a:pt x="206763" y="2140191"/>
                  </a:cubicBezTo>
                  <a:cubicBezTo>
                    <a:pt x="206382" y="2140000"/>
                    <a:pt x="206001" y="2139714"/>
                    <a:pt x="205715" y="2139524"/>
                  </a:cubicBezTo>
                  <a:cubicBezTo>
                    <a:pt x="205524" y="2136952"/>
                    <a:pt x="206763" y="2135333"/>
                    <a:pt x="208572" y="2134285"/>
                  </a:cubicBezTo>
                  <a:close/>
                  <a:moveTo>
                    <a:pt x="201619" y="2150478"/>
                  </a:moveTo>
                  <a:cubicBezTo>
                    <a:pt x="201905" y="2151430"/>
                    <a:pt x="202191" y="2152573"/>
                    <a:pt x="202476" y="2153907"/>
                  </a:cubicBezTo>
                  <a:cubicBezTo>
                    <a:pt x="202000" y="2154288"/>
                    <a:pt x="201333" y="2154669"/>
                    <a:pt x="200857" y="2155050"/>
                  </a:cubicBezTo>
                  <a:cubicBezTo>
                    <a:pt x="200667" y="2155050"/>
                    <a:pt x="200381" y="2155050"/>
                    <a:pt x="200190" y="2155050"/>
                  </a:cubicBezTo>
                  <a:cubicBezTo>
                    <a:pt x="198285" y="2154097"/>
                    <a:pt x="197142" y="2152764"/>
                    <a:pt x="197619" y="2150287"/>
                  </a:cubicBezTo>
                  <a:cubicBezTo>
                    <a:pt x="199047" y="2150478"/>
                    <a:pt x="200476" y="2150668"/>
                    <a:pt x="201619" y="2150478"/>
                  </a:cubicBezTo>
                  <a:close/>
                  <a:moveTo>
                    <a:pt x="207620" y="2156193"/>
                  </a:moveTo>
                  <a:cubicBezTo>
                    <a:pt x="207239" y="2160955"/>
                    <a:pt x="206953" y="2164098"/>
                    <a:pt x="206382" y="2167242"/>
                  </a:cubicBezTo>
                  <a:cubicBezTo>
                    <a:pt x="205143" y="2168766"/>
                    <a:pt x="203238" y="2169623"/>
                    <a:pt x="199905" y="2169051"/>
                  </a:cubicBezTo>
                  <a:cubicBezTo>
                    <a:pt x="196380" y="2163527"/>
                    <a:pt x="198381" y="2160860"/>
                    <a:pt x="201810" y="2158860"/>
                  </a:cubicBezTo>
                  <a:cubicBezTo>
                    <a:pt x="203810" y="2158383"/>
                    <a:pt x="205905" y="2157717"/>
                    <a:pt x="207620" y="2156193"/>
                  </a:cubicBezTo>
                  <a:close/>
                  <a:moveTo>
                    <a:pt x="181426" y="2209152"/>
                  </a:moveTo>
                  <a:cubicBezTo>
                    <a:pt x="182569" y="2209628"/>
                    <a:pt x="183522" y="2210390"/>
                    <a:pt x="184188" y="2211152"/>
                  </a:cubicBezTo>
                  <a:cubicBezTo>
                    <a:pt x="183903" y="2212009"/>
                    <a:pt x="183522" y="2213152"/>
                    <a:pt x="182950" y="2214676"/>
                  </a:cubicBezTo>
                  <a:cubicBezTo>
                    <a:pt x="183617" y="2214867"/>
                    <a:pt x="184093" y="2214962"/>
                    <a:pt x="184569" y="2215057"/>
                  </a:cubicBezTo>
                  <a:cubicBezTo>
                    <a:pt x="184284" y="2215629"/>
                    <a:pt x="183903" y="2216200"/>
                    <a:pt x="183236" y="2216676"/>
                  </a:cubicBezTo>
                  <a:cubicBezTo>
                    <a:pt x="182950" y="2212485"/>
                    <a:pt x="176664" y="2212581"/>
                    <a:pt x="176473" y="2208294"/>
                  </a:cubicBezTo>
                  <a:cubicBezTo>
                    <a:pt x="177426" y="2208199"/>
                    <a:pt x="178378" y="2208294"/>
                    <a:pt x="179235" y="2208485"/>
                  </a:cubicBezTo>
                  <a:cubicBezTo>
                    <a:pt x="178950" y="2208866"/>
                    <a:pt x="178473" y="2209056"/>
                    <a:pt x="178188" y="2209437"/>
                  </a:cubicBezTo>
                  <a:cubicBezTo>
                    <a:pt x="179616" y="2209437"/>
                    <a:pt x="180569" y="2209247"/>
                    <a:pt x="181426" y="2209152"/>
                  </a:cubicBezTo>
                  <a:close/>
                  <a:moveTo>
                    <a:pt x="520707" y="821549"/>
                  </a:moveTo>
                  <a:cubicBezTo>
                    <a:pt x="520230" y="822788"/>
                    <a:pt x="521183" y="823073"/>
                    <a:pt x="522231" y="823264"/>
                  </a:cubicBezTo>
                  <a:cubicBezTo>
                    <a:pt x="517087" y="826788"/>
                    <a:pt x="520897" y="816692"/>
                    <a:pt x="523564" y="814215"/>
                  </a:cubicBezTo>
                  <a:cubicBezTo>
                    <a:pt x="525279" y="815454"/>
                    <a:pt x="524898" y="817930"/>
                    <a:pt x="528422" y="817930"/>
                  </a:cubicBezTo>
                  <a:cubicBezTo>
                    <a:pt x="526612" y="819930"/>
                    <a:pt x="525088" y="822311"/>
                    <a:pt x="520707" y="821549"/>
                  </a:cubicBezTo>
                  <a:close/>
                  <a:moveTo>
                    <a:pt x="490798" y="736110"/>
                  </a:moveTo>
                  <a:cubicBezTo>
                    <a:pt x="490798" y="734967"/>
                    <a:pt x="490512" y="733824"/>
                    <a:pt x="490322" y="732681"/>
                  </a:cubicBezTo>
                  <a:cubicBezTo>
                    <a:pt x="490798" y="732300"/>
                    <a:pt x="491274" y="731919"/>
                    <a:pt x="492036" y="731824"/>
                  </a:cubicBezTo>
                  <a:cubicBezTo>
                    <a:pt x="494513" y="734586"/>
                    <a:pt x="492513" y="734777"/>
                    <a:pt x="490798" y="736110"/>
                  </a:cubicBezTo>
                  <a:close/>
                  <a:moveTo>
                    <a:pt x="379641" y="585615"/>
                  </a:moveTo>
                  <a:cubicBezTo>
                    <a:pt x="379451" y="585996"/>
                    <a:pt x="379546" y="586282"/>
                    <a:pt x="379451" y="586568"/>
                  </a:cubicBezTo>
                  <a:cubicBezTo>
                    <a:pt x="376689" y="587234"/>
                    <a:pt x="376308" y="590187"/>
                    <a:pt x="372021" y="589330"/>
                  </a:cubicBezTo>
                  <a:cubicBezTo>
                    <a:pt x="372307" y="587996"/>
                    <a:pt x="372021" y="587044"/>
                    <a:pt x="371545" y="586282"/>
                  </a:cubicBezTo>
                  <a:cubicBezTo>
                    <a:pt x="374498" y="586853"/>
                    <a:pt x="377165" y="588663"/>
                    <a:pt x="379641" y="585615"/>
                  </a:cubicBezTo>
                  <a:close/>
                  <a:moveTo>
                    <a:pt x="362401" y="594950"/>
                  </a:moveTo>
                  <a:cubicBezTo>
                    <a:pt x="362306" y="595807"/>
                    <a:pt x="362020" y="596569"/>
                    <a:pt x="361734" y="597236"/>
                  </a:cubicBezTo>
                  <a:cubicBezTo>
                    <a:pt x="358305" y="593426"/>
                    <a:pt x="357734" y="596855"/>
                    <a:pt x="354781" y="597617"/>
                  </a:cubicBezTo>
                  <a:cubicBezTo>
                    <a:pt x="354686" y="596759"/>
                    <a:pt x="354210" y="595997"/>
                    <a:pt x="353162" y="595807"/>
                  </a:cubicBezTo>
                  <a:cubicBezTo>
                    <a:pt x="353067" y="592378"/>
                    <a:pt x="359639" y="595521"/>
                    <a:pt x="362401" y="594950"/>
                  </a:cubicBezTo>
                  <a:close/>
                  <a:moveTo>
                    <a:pt x="280200" y="558850"/>
                  </a:moveTo>
                  <a:cubicBezTo>
                    <a:pt x="281343" y="560088"/>
                    <a:pt x="269437" y="562660"/>
                    <a:pt x="268485" y="567422"/>
                  </a:cubicBezTo>
                  <a:cubicBezTo>
                    <a:pt x="263532" y="562374"/>
                    <a:pt x="273342" y="557802"/>
                    <a:pt x="280200" y="558850"/>
                  </a:cubicBezTo>
                  <a:close/>
                  <a:moveTo>
                    <a:pt x="314014" y="774210"/>
                  </a:moveTo>
                  <a:cubicBezTo>
                    <a:pt x="314014" y="774496"/>
                    <a:pt x="314014" y="774591"/>
                    <a:pt x="313919" y="774782"/>
                  </a:cubicBezTo>
                  <a:cubicBezTo>
                    <a:pt x="312776" y="774686"/>
                    <a:pt x="311633" y="774686"/>
                    <a:pt x="310585" y="774306"/>
                  </a:cubicBezTo>
                  <a:cubicBezTo>
                    <a:pt x="311633" y="774306"/>
                    <a:pt x="312776" y="774210"/>
                    <a:pt x="314014" y="774210"/>
                  </a:cubicBezTo>
                  <a:close/>
                  <a:moveTo>
                    <a:pt x="357639" y="894320"/>
                  </a:moveTo>
                  <a:cubicBezTo>
                    <a:pt x="357543" y="893939"/>
                    <a:pt x="357448" y="893558"/>
                    <a:pt x="357448" y="893082"/>
                  </a:cubicBezTo>
                  <a:cubicBezTo>
                    <a:pt x="357543" y="893463"/>
                    <a:pt x="357639" y="893844"/>
                    <a:pt x="357639" y="894320"/>
                  </a:cubicBezTo>
                  <a:close/>
                  <a:moveTo>
                    <a:pt x="348114" y="912323"/>
                  </a:moveTo>
                  <a:cubicBezTo>
                    <a:pt x="347161" y="916133"/>
                    <a:pt x="350400" y="916799"/>
                    <a:pt x="352114" y="918609"/>
                  </a:cubicBezTo>
                  <a:cubicBezTo>
                    <a:pt x="352400" y="919562"/>
                    <a:pt x="352686" y="920419"/>
                    <a:pt x="352971" y="921371"/>
                  </a:cubicBezTo>
                  <a:cubicBezTo>
                    <a:pt x="352971" y="921657"/>
                    <a:pt x="352971" y="921848"/>
                    <a:pt x="352876" y="922133"/>
                  </a:cubicBezTo>
                  <a:cubicBezTo>
                    <a:pt x="348780" y="923372"/>
                    <a:pt x="344780" y="920610"/>
                    <a:pt x="340970" y="917371"/>
                  </a:cubicBezTo>
                  <a:cubicBezTo>
                    <a:pt x="343065" y="917752"/>
                    <a:pt x="345161" y="917847"/>
                    <a:pt x="346685" y="916799"/>
                  </a:cubicBezTo>
                  <a:cubicBezTo>
                    <a:pt x="344875" y="916323"/>
                    <a:pt x="344304" y="915085"/>
                    <a:pt x="344208" y="913466"/>
                  </a:cubicBezTo>
                  <a:cubicBezTo>
                    <a:pt x="345256" y="913370"/>
                    <a:pt x="346494" y="913085"/>
                    <a:pt x="348114" y="912323"/>
                  </a:cubicBezTo>
                  <a:close/>
                  <a:moveTo>
                    <a:pt x="339541" y="908322"/>
                  </a:moveTo>
                  <a:cubicBezTo>
                    <a:pt x="339636" y="908322"/>
                    <a:pt x="339732" y="908322"/>
                    <a:pt x="339827" y="908322"/>
                  </a:cubicBezTo>
                  <a:cubicBezTo>
                    <a:pt x="339732" y="908322"/>
                    <a:pt x="339636" y="908322"/>
                    <a:pt x="339541" y="908322"/>
                  </a:cubicBezTo>
                  <a:close/>
                  <a:moveTo>
                    <a:pt x="332588" y="922229"/>
                  </a:moveTo>
                  <a:cubicBezTo>
                    <a:pt x="335350" y="922705"/>
                    <a:pt x="339351" y="922133"/>
                    <a:pt x="339827" y="924324"/>
                  </a:cubicBezTo>
                  <a:cubicBezTo>
                    <a:pt x="339541" y="925181"/>
                    <a:pt x="338874" y="926134"/>
                    <a:pt x="338112" y="927086"/>
                  </a:cubicBezTo>
                  <a:cubicBezTo>
                    <a:pt x="338112" y="926896"/>
                    <a:pt x="338017" y="926706"/>
                    <a:pt x="338112" y="926515"/>
                  </a:cubicBezTo>
                  <a:cubicBezTo>
                    <a:pt x="337350" y="928801"/>
                    <a:pt x="335160" y="926420"/>
                    <a:pt x="334779" y="924610"/>
                  </a:cubicBezTo>
                  <a:cubicBezTo>
                    <a:pt x="333445" y="924610"/>
                    <a:pt x="332016" y="924991"/>
                    <a:pt x="330588" y="925372"/>
                  </a:cubicBezTo>
                  <a:cubicBezTo>
                    <a:pt x="330778" y="923848"/>
                    <a:pt x="330969" y="922324"/>
                    <a:pt x="332588" y="922229"/>
                  </a:cubicBezTo>
                  <a:close/>
                  <a:moveTo>
                    <a:pt x="344685" y="934135"/>
                  </a:moveTo>
                  <a:cubicBezTo>
                    <a:pt x="343256" y="933849"/>
                    <a:pt x="341541" y="933849"/>
                    <a:pt x="340398" y="933373"/>
                  </a:cubicBezTo>
                  <a:cubicBezTo>
                    <a:pt x="339922" y="932897"/>
                    <a:pt x="339636" y="932325"/>
                    <a:pt x="339351" y="931849"/>
                  </a:cubicBezTo>
                  <a:cubicBezTo>
                    <a:pt x="340113" y="925086"/>
                    <a:pt x="344875" y="929563"/>
                    <a:pt x="350495" y="929849"/>
                  </a:cubicBezTo>
                  <a:cubicBezTo>
                    <a:pt x="351447" y="927563"/>
                    <a:pt x="352495" y="925277"/>
                    <a:pt x="353924" y="923467"/>
                  </a:cubicBezTo>
                  <a:cubicBezTo>
                    <a:pt x="354305" y="924419"/>
                    <a:pt x="354686" y="925467"/>
                    <a:pt x="355162" y="926420"/>
                  </a:cubicBezTo>
                  <a:cubicBezTo>
                    <a:pt x="353448" y="928896"/>
                    <a:pt x="352209" y="931944"/>
                    <a:pt x="352019" y="935945"/>
                  </a:cubicBezTo>
                  <a:cubicBezTo>
                    <a:pt x="350876" y="936326"/>
                    <a:pt x="350114" y="936897"/>
                    <a:pt x="349638" y="937564"/>
                  </a:cubicBezTo>
                  <a:cubicBezTo>
                    <a:pt x="348685" y="937469"/>
                    <a:pt x="347733" y="937469"/>
                    <a:pt x="346780" y="937373"/>
                  </a:cubicBezTo>
                  <a:cubicBezTo>
                    <a:pt x="345447" y="936707"/>
                    <a:pt x="344304" y="936040"/>
                    <a:pt x="343161" y="935278"/>
                  </a:cubicBezTo>
                  <a:cubicBezTo>
                    <a:pt x="344685" y="935278"/>
                    <a:pt x="345637" y="934992"/>
                    <a:pt x="344685" y="934135"/>
                  </a:cubicBezTo>
                  <a:close/>
                  <a:moveTo>
                    <a:pt x="345066" y="941755"/>
                  </a:moveTo>
                  <a:cubicBezTo>
                    <a:pt x="344970" y="942708"/>
                    <a:pt x="345066" y="943565"/>
                    <a:pt x="345447" y="944231"/>
                  </a:cubicBezTo>
                  <a:cubicBezTo>
                    <a:pt x="344970" y="943946"/>
                    <a:pt x="344399" y="943755"/>
                    <a:pt x="343923" y="943660"/>
                  </a:cubicBezTo>
                  <a:cubicBezTo>
                    <a:pt x="344399" y="942708"/>
                    <a:pt x="344685" y="942136"/>
                    <a:pt x="345066" y="941755"/>
                  </a:cubicBezTo>
                  <a:close/>
                  <a:moveTo>
                    <a:pt x="349733" y="942041"/>
                  </a:moveTo>
                  <a:cubicBezTo>
                    <a:pt x="350685" y="942708"/>
                    <a:pt x="351733" y="943374"/>
                    <a:pt x="352876" y="943850"/>
                  </a:cubicBezTo>
                  <a:cubicBezTo>
                    <a:pt x="353257" y="944517"/>
                    <a:pt x="353829" y="945089"/>
                    <a:pt x="354400" y="945470"/>
                  </a:cubicBezTo>
                  <a:cubicBezTo>
                    <a:pt x="353162" y="947565"/>
                    <a:pt x="350590" y="946613"/>
                    <a:pt x="348018" y="945374"/>
                  </a:cubicBezTo>
                  <a:cubicBezTo>
                    <a:pt x="348304" y="943946"/>
                    <a:pt x="348685" y="942612"/>
                    <a:pt x="349733" y="942041"/>
                  </a:cubicBezTo>
                  <a:close/>
                  <a:moveTo>
                    <a:pt x="344589" y="1007287"/>
                  </a:moveTo>
                  <a:cubicBezTo>
                    <a:pt x="345637" y="1007858"/>
                    <a:pt x="350876" y="1011954"/>
                    <a:pt x="351638" y="1008144"/>
                  </a:cubicBezTo>
                  <a:cubicBezTo>
                    <a:pt x="352305" y="1015193"/>
                    <a:pt x="348780" y="1016526"/>
                    <a:pt x="351066" y="1025004"/>
                  </a:cubicBezTo>
                  <a:cubicBezTo>
                    <a:pt x="347161" y="1023479"/>
                    <a:pt x="344208" y="1018527"/>
                    <a:pt x="346875" y="1016812"/>
                  </a:cubicBezTo>
                  <a:cubicBezTo>
                    <a:pt x="338684" y="1015479"/>
                    <a:pt x="347828" y="1022432"/>
                    <a:pt x="342208" y="1023956"/>
                  </a:cubicBezTo>
                  <a:cubicBezTo>
                    <a:pt x="337731" y="1023670"/>
                    <a:pt x="336969" y="1020908"/>
                    <a:pt x="335826" y="1018527"/>
                  </a:cubicBezTo>
                  <a:cubicBezTo>
                    <a:pt x="337731" y="1013669"/>
                    <a:pt x="342399" y="1011859"/>
                    <a:pt x="344589" y="1007287"/>
                  </a:cubicBezTo>
                  <a:close/>
                  <a:moveTo>
                    <a:pt x="342780" y="1057865"/>
                  </a:moveTo>
                  <a:lnTo>
                    <a:pt x="342780" y="1057865"/>
                  </a:lnTo>
                  <a:lnTo>
                    <a:pt x="342780" y="1057865"/>
                  </a:lnTo>
                  <a:lnTo>
                    <a:pt x="342780" y="1057865"/>
                  </a:lnTo>
                  <a:close/>
                  <a:moveTo>
                    <a:pt x="352781" y="1048244"/>
                  </a:moveTo>
                  <a:cubicBezTo>
                    <a:pt x="359734" y="1049864"/>
                    <a:pt x="360496" y="1040910"/>
                    <a:pt x="365830" y="1046054"/>
                  </a:cubicBezTo>
                  <a:cubicBezTo>
                    <a:pt x="360687" y="1046911"/>
                    <a:pt x="360020" y="1050911"/>
                    <a:pt x="360306" y="1055198"/>
                  </a:cubicBezTo>
                  <a:cubicBezTo>
                    <a:pt x="358210" y="1054531"/>
                    <a:pt x="355924" y="1054340"/>
                    <a:pt x="354114" y="1054531"/>
                  </a:cubicBezTo>
                  <a:cubicBezTo>
                    <a:pt x="354019" y="1052912"/>
                    <a:pt x="353829" y="1051007"/>
                    <a:pt x="352781" y="1048244"/>
                  </a:cubicBezTo>
                  <a:close/>
                  <a:moveTo>
                    <a:pt x="358496" y="1065294"/>
                  </a:moveTo>
                  <a:cubicBezTo>
                    <a:pt x="357067" y="1063294"/>
                    <a:pt x="357067" y="1059198"/>
                    <a:pt x="355448" y="1062627"/>
                  </a:cubicBezTo>
                  <a:cubicBezTo>
                    <a:pt x="354495" y="1060151"/>
                    <a:pt x="354305" y="1058436"/>
                    <a:pt x="354305" y="1056722"/>
                  </a:cubicBezTo>
                  <a:cubicBezTo>
                    <a:pt x="355829" y="1055102"/>
                    <a:pt x="358972" y="1059484"/>
                    <a:pt x="360591" y="1060056"/>
                  </a:cubicBezTo>
                  <a:cubicBezTo>
                    <a:pt x="360591" y="1059770"/>
                    <a:pt x="360687" y="1059389"/>
                    <a:pt x="360687" y="1059103"/>
                  </a:cubicBezTo>
                  <a:cubicBezTo>
                    <a:pt x="360877" y="1060532"/>
                    <a:pt x="360972" y="1061961"/>
                    <a:pt x="361068" y="1063199"/>
                  </a:cubicBezTo>
                  <a:cubicBezTo>
                    <a:pt x="360210" y="1063961"/>
                    <a:pt x="359448" y="1064723"/>
                    <a:pt x="358496" y="1065294"/>
                  </a:cubicBezTo>
                  <a:close/>
                  <a:moveTo>
                    <a:pt x="370593" y="1059675"/>
                  </a:moveTo>
                  <a:cubicBezTo>
                    <a:pt x="371355" y="1059103"/>
                    <a:pt x="372021" y="1058532"/>
                    <a:pt x="372402" y="1057579"/>
                  </a:cubicBezTo>
                  <a:cubicBezTo>
                    <a:pt x="373736" y="1057960"/>
                    <a:pt x="374403" y="1059579"/>
                    <a:pt x="374403" y="1061294"/>
                  </a:cubicBezTo>
                  <a:cubicBezTo>
                    <a:pt x="373260" y="1060722"/>
                    <a:pt x="372021" y="1060151"/>
                    <a:pt x="370593" y="1059675"/>
                  </a:cubicBezTo>
                  <a:close/>
                  <a:moveTo>
                    <a:pt x="372498" y="1065485"/>
                  </a:moveTo>
                  <a:cubicBezTo>
                    <a:pt x="371736" y="1065961"/>
                    <a:pt x="370783" y="1066056"/>
                    <a:pt x="369545" y="1065675"/>
                  </a:cubicBezTo>
                  <a:cubicBezTo>
                    <a:pt x="370878" y="1065485"/>
                    <a:pt x="371831" y="1065485"/>
                    <a:pt x="372498" y="1065485"/>
                  </a:cubicBezTo>
                  <a:close/>
                  <a:moveTo>
                    <a:pt x="359067" y="1039291"/>
                  </a:moveTo>
                  <a:cubicBezTo>
                    <a:pt x="355543" y="1041196"/>
                    <a:pt x="353162" y="1044339"/>
                    <a:pt x="349161" y="1045768"/>
                  </a:cubicBezTo>
                  <a:cubicBezTo>
                    <a:pt x="348876" y="1044054"/>
                    <a:pt x="348780" y="1042053"/>
                    <a:pt x="348971" y="1039577"/>
                  </a:cubicBezTo>
                  <a:cubicBezTo>
                    <a:pt x="350876" y="1039291"/>
                    <a:pt x="352400" y="1038719"/>
                    <a:pt x="353352" y="1037481"/>
                  </a:cubicBezTo>
                  <a:cubicBezTo>
                    <a:pt x="354114" y="1037767"/>
                    <a:pt x="355067" y="1038053"/>
                    <a:pt x="356496" y="1037958"/>
                  </a:cubicBezTo>
                  <a:cubicBezTo>
                    <a:pt x="356400" y="1037767"/>
                    <a:pt x="356400" y="1037481"/>
                    <a:pt x="356305" y="1037195"/>
                  </a:cubicBezTo>
                  <a:cubicBezTo>
                    <a:pt x="361449" y="1036433"/>
                    <a:pt x="366402" y="1035481"/>
                    <a:pt x="368783" y="1031957"/>
                  </a:cubicBezTo>
                  <a:cubicBezTo>
                    <a:pt x="360496" y="1030814"/>
                    <a:pt x="371355" y="1024718"/>
                    <a:pt x="365830" y="1022336"/>
                  </a:cubicBezTo>
                  <a:cubicBezTo>
                    <a:pt x="365354" y="1024146"/>
                    <a:pt x="364020" y="1025194"/>
                    <a:pt x="362687" y="1026146"/>
                  </a:cubicBezTo>
                  <a:cubicBezTo>
                    <a:pt x="361830" y="1022336"/>
                    <a:pt x="366021" y="1021384"/>
                    <a:pt x="367354" y="1019384"/>
                  </a:cubicBezTo>
                  <a:cubicBezTo>
                    <a:pt x="367545" y="1019384"/>
                    <a:pt x="367735" y="1019288"/>
                    <a:pt x="367926" y="1019288"/>
                  </a:cubicBezTo>
                  <a:cubicBezTo>
                    <a:pt x="368592" y="1016336"/>
                    <a:pt x="366116" y="1015669"/>
                    <a:pt x="366592" y="1012907"/>
                  </a:cubicBezTo>
                  <a:cubicBezTo>
                    <a:pt x="367735" y="1012621"/>
                    <a:pt x="368688" y="1012145"/>
                    <a:pt x="369545" y="1011668"/>
                  </a:cubicBezTo>
                  <a:cubicBezTo>
                    <a:pt x="372974" y="1011287"/>
                    <a:pt x="376593" y="1010811"/>
                    <a:pt x="380213" y="1011668"/>
                  </a:cubicBezTo>
                  <a:cubicBezTo>
                    <a:pt x="378022" y="1012811"/>
                    <a:pt x="376117" y="1014050"/>
                    <a:pt x="375450" y="1016717"/>
                  </a:cubicBezTo>
                  <a:cubicBezTo>
                    <a:pt x="373831" y="1020908"/>
                    <a:pt x="384213" y="1016240"/>
                    <a:pt x="382594" y="1020431"/>
                  </a:cubicBezTo>
                  <a:cubicBezTo>
                    <a:pt x="379832" y="1022717"/>
                    <a:pt x="372974" y="1021003"/>
                    <a:pt x="372974" y="1026051"/>
                  </a:cubicBezTo>
                  <a:cubicBezTo>
                    <a:pt x="379165" y="1026051"/>
                    <a:pt x="379641" y="1030052"/>
                    <a:pt x="383642" y="1031576"/>
                  </a:cubicBezTo>
                  <a:cubicBezTo>
                    <a:pt x="376784" y="1031195"/>
                    <a:pt x="378308" y="1033004"/>
                    <a:pt x="372593" y="1030814"/>
                  </a:cubicBezTo>
                  <a:cubicBezTo>
                    <a:pt x="372307" y="1033195"/>
                    <a:pt x="372117" y="1035481"/>
                    <a:pt x="372879" y="1037005"/>
                  </a:cubicBezTo>
                  <a:cubicBezTo>
                    <a:pt x="372879" y="1037005"/>
                    <a:pt x="372879" y="1037005"/>
                    <a:pt x="372879" y="1037005"/>
                  </a:cubicBezTo>
                  <a:cubicBezTo>
                    <a:pt x="372593" y="1040434"/>
                    <a:pt x="374307" y="1042625"/>
                    <a:pt x="377832" y="1043577"/>
                  </a:cubicBezTo>
                  <a:cubicBezTo>
                    <a:pt x="377070" y="1044815"/>
                    <a:pt x="376212" y="1045958"/>
                    <a:pt x="375069" y="1046816"/>
                  </a:cubicBezTo>
                  <a:cubicBezTo>
                    <a:pt x="372593" y="1042148"/>
                    <a:pt x="363925" y="1042053"/>
                    <a:pt x="359067" y="1039291"/>
                  </a:cubicBezTo>
                  <a:close/>
                  <a:moveTo>
                    <a:pt x="374784" y="1038529"/>
                  </a:moveTo>
                  <a:cubicBezTo>
                    <a:pt x="374593" y="1038529"/>
                    <a:pt x="374593" y="1038624"/>
                    <a:pt x="374403" y="1038719"/>
                  </a:cubicBezTo>
                  <a:cubicBezTo>
                    <a:pt x="374403" y="1038624"/>
                    <a:pt x="374307" y="1038529"/>
                    <a:pt x="374307" y="1038338"/>
                  </a:cubicBezTo>
                  <a:cubicBezTo>
                    <a:pt x="374403" y="1038434"/>
                    <a:pt x="374593" y="1038434"/>
                    <a:pt x="374784" y="1038529"/>
                  </a:cubicBezTo>
                  <a:close/>
                  <a:moveTo>
                    <a:pt x="398120" y="1034243"/>
                  </a:moveTo>
                  <a:cubicBezTo>
                    <a:pt x="394881" y="1035481"/>
                    <a:pt x="394691" y="1039862"/>
                    <a:pt x="388595" y="1038338"/>
                  </a:cubicBezTo>
                  <a:cubicBezTo>
                    <a:pt x="388119" y="1033290"/>
                    <a:pt x="392881" y="1033576"/>
                    <a:pt x="398120" y="1034243"/>
                  </a:cubicBezTo>
                  <a:close/>
                  <a:moveTo>
                    <a:pt x="386499" y="1092536"/>
                  </a:moveTo>
                  <a:cubicBezTo>
                    <a:pt x="392691" y="1093869"/>
                    <a:pt x="395643" y="1093774"/>
                    <a:pt x="396882" y="1095393"/>
                  </a:cubicBezTo>
                  <a:cubicBezTo>
                    <a:pt x="395643" y="1096060"/>
                    <a:pt x="394977" y="1097298"/>
                    <a:pt x="394405" y="1098632"/>
                  </a:cubicBezTo>
                  <a:cubicBezTo>
                    <a:pt x="393548" y="1099870"/>
                    <a:pt x="393167" y="1101489"/>
                    <a:pt x="391262" y="1101680"/>
                  </a:cubicBezTo>
                  <a:cubicBezTo>
                    <a:pt x="392119" y="1098536"/>
                    <a:pt x="389357" y="1098060"/>
                    <a:pt x="386595" y="1097489"/>
                  </a:cubicBezTo>
                  <a:cubicBezTo>
                    <a:pt x="387071" y="1095869"/>
                    <a:pt x="387166" y="1094250"/>
                    <a:pt x="386499" y="1092536"/>
                  </a:cubicBezTo>
                  <a:close/>
                  <a:moveTo>
                    <a:pt x="413646" y="1118253"/>
                  </a:moveTo>
                  <a:cubicBezTo>
                    <a:pt x="413741" y="1118444"/>
                    <a:pt x="413836" y="1118730"/>
                    <a:pt x="414027" y="1119015"/>
                  </a:cubicBezTo>
                  <a:cubicBezTo>
                    <a:pt x="412788" y="1119206"/>
                    <a:pt x="412598" y="1118634"/>
                    <a:pt x="412407" y="1117967"/>
                  </a:cubicBezTo>
                  <a:cubicBezTo>
                    <a:pt x="412884" y="1118063"/>
                    <a:pt x="413265" y="1118158"/>
                    <a:pt x="413646" y="1118253"/>
                  </a:cubicBezTo>
                  <a:close/>
                  <a:moveTo>
                    <a:pt x="390024" y="1176261"/>
                  </a:moveTo>
                  <a:cubicBezTo>
                    <a:pt x="389833" y="1176356"/>
                    <a:pt x="389643" y="1176356"/>
                    <a:pt x="389452" y="1176356"/>
                  </a:cubicBezTo>
                  <a:cubicBezTo>
                    <a:pt x="389738" y="1176261"/>
                    <a:pt x="389928" y="1176261"/>
                    <a:pt x="390024" y="1176261"/>
                  </a:cubicBezTo>
                  <a:close/>
                  <a:moveTo>
                    <a:pt x="370021" y="1189881"/>
                  </a:moveTo>
                  <a:cubicBezTo>
                    <a:pt x="368973" y="1188357"/>
                    <a:pt x="368497" y="1187405"/>
                    <a:pt x="368211" y="1186643"/>
                  </a:cubicBezTo>
                  <a:cubicBezTo>
                    <a:pt x="370878" y="1186262"/>
                    <a:pt x="374117" y="1187405"/>
                    <a:pt x="376212" y="1189405"/>
                  </a:cubicBezTo>
                  <a:cubicBezTo>
                    <a:pt x="374212" y="1189691"/>
                    <a:pt x="372212" y="1189977"/>
                    <a:pt x="370021" y="1189881"/>
                  </a:cubicBezTo>
                  <a:close/>
                  <a:moveTo>
                    <a:pt x="361925" y="1214075"/>
                  </a:moveTo>
                  <a:cubicBezTo>
                    <a:pt x="365735" y="1214932"/>
                    <a:pt x="368783" y="1218456"/>
                    <a:pt x="369545" y="1217409"/>
                  </a:cubicBezTo>
                  <a:cubicBezTo>
                    <a:pt x="370974" y="1217885"/>
                    <a:pt x="372402" y="1218361"/>
                    <a:pt x="373736" y="1218932"/>
                  </a:cubicBezTo>
                  <a:cubicBezTo>
                    <a:pt x="371640" y="1219980"/>
                    <a:pt x="369164" y="1220552"/>
                    <a:pt x="367926" y="1222552"/>
                  </a:cubicBezTo>
                  <a:cubicBezTo>
                    <a:pt x="365830" y="1219694"/>
                    <a:pt x="359829" y="1219599"/>
                    <a:pt x="361925" y="1214075"/>
                  </a:cubicBezTo>
                  <a:close/>
                  <a:moveTo>
                    <a:pt x="372593" y="1267891"/>
                  </a:moveTo>
                  <a:cubicBezTo>
                    <a:pt x="372688" y="1267891"/>
                    <a:pt x="372879" y="1267891"/>
                    <a:pt x="372974" y="1267891"/>
                  </a:cubicBezTo>
                  <a:cubicBezTo>
                    <a:pt x="372879" y="1267891"/>
                    <a:pt x="372688" y="1267891"/>
                    <a:pt x="372593" y="1267891"/>
                  </a:cubicBezTo>
                  <a:close/>
                  <a:moveTo>
                    <a:pt x="376879" y="1265700"/>
                  </a:moveTo>
                  <a:cubicBezTo>
                    <a:pt x="378498" y="1267605"/>
                    <a:pt x="382213" y="1265986"/>
                    <a:pt x="384594" y="1266081"/>
                  </a:cubicBezTo>
                  <a:cubicBezTo>
                    <a:pt x="384309" y="1266748"/>
                    <a:pt x="384023" y="1267415"/>
                    <a:pt x="383547" y="1267986"/>
                  </a:cubicBezTo>
                  <a:cubicBezTo>
                    <a:pt x="381546" y="1267510"/>
                    <a:pt x="380022" y="1268177"/>
                    <a:pt x="378498" y="1269129"/>
                  </a:cubicBezTo>
                  <a:cubicBezTo>
                    <a:pt x="377070" y="1268653"/>
                    <a:pt x="377165" y="1267034"/>
                    <a:pt x="376879" y="1265700"/>
                  </a:cubicBezTo>
                  <a:close/>
                  <a:moveTo>
                    <a:pt x="365259" y="1342091"/>
                  </a:moveTo>
                  <a:cubicBezTo>
                    <a:pt x="365735" y="1342091"/>
                    <a:pt x="366116" y="1342091"/>
                    <a:pt x="366497" y="1341995"/>
                  </a:cubicBezTo>
                  <a:cubicBezTo>
                    <a:pt x="366878" y="1342757"/>
                    <a:pt x="367068" y="1343424"/>
                    <a:pt x="367735" y="1344186"/>
                  </a:cubicBezTo>
                  <a:cubicBezTo>
                    <a:pt x="367830" y="1343424"/>
                    <a:pt x="368116" y="1342662"/>
                    <a:pt x="368307" y="1341995"/>
                  </a:cubicBezTo>
                  <a:cubicBezTo>
                    <a:pt x="371545" y="1341615"/>
                    <a:pt x="374117" y="1340376"/>
                    <a:pt x="378022" y="1340662"/>
                  </a:cubicBezTo>
                  <a:cubicBezTo>
                    <a:pt x="374212" y="1342948"/>
                    <a:pt x="369640" y="1344282"/>
                    <a:pt x="368116" y="1349044"/>
                  </a:cubicBezTo>
                  <a:cubicBezTo>
                    <a:pt x="367735" y="1349044"/>
                    <a:pt x="367259" y="1349044"/>
                    <a:pt x="366878" y="1349044"/>
                  </a:cubicBezTo>
                  <a:cubicBezTo>
                    <a:pt x="365354" y="1347425"/>
                    <a:pt x="364592" y="1345234"/>
                    <a:pt x="365259" y="1342091"/>
                  </a:cubicBezTo>
                  <a:close/>
                  <a:moveTo>
                    <a:pt x="365163" y="1368285"/>
                  </a:moveTo>
                  <a:cubicBezTo>
                    <a:pt x="369831" y="1369427"/>
                    <a:pt x="365830" y="1373428"/>
                    <a:pt x="367545" y="1375523"/>
                  </a:cubicBezTo>
                  <a:cubicBezTo>
                    <a:pt x="367449" y="1375619"/>
                    <a:pt x="367449" y="1375619"/>
                    <a:pt x="367354" y="1375714"/>
                  </a:cubicBezTo>
                  <a:cubicBezTo>
                    <a:pt x="368021" y="1378000"/>
                    <a:pt x="369545" y="1379715"/>
                    <a:pt x="371450" y="1381239"/>
                  </a:cubicBezTo>
                  <a:cubicBezTo>
                    <a:pt x="366211" y="1380191"/>
                    <a:pt x="361830" y="1377428"/>
                    <a:pt x="359544" y="1382858"/>
                  </a:cubicBezTo>
                  <a:cubicBezTo>
                    <a:pt x="358210" y="1377619"/>
                    <a:pt x="360115" y="1371809"/>
                    <a:pt x="365163" y="1368285"/>
                  </a:cubicBezTo>
                  <a:close/>
                  <a:moveTo>
                    <a:pt x="366116" y="1433816"/>
                  </a:moveTo>
                  <a:cubicBezTo>
                    <a:pt x="366021" y="1434102"/>
                    <a:pt x="365925" y="1434388"/>
                    <a:pt x="365925" y="1434769"/>
                  </a:cubicBezTo>
                  <a:cubicBezTo>
                    <a:pt x="361830" y="1432483"/>
                    <a:pt x="356781" y="1420386"/>
                    <a:pt x="360115" y="1416862"/>
                  </a:cubicBezTo>
                  <a:cubicBezTo>
                    <a:pt x="368878" y="1420958"/>
                    <a:pt x="359448" y="1430007"/>
                    <a:pt x="366116" y="1433816"/>
                  </a:cubicBezTo>
                  <a:close/>
                  <a:moveTo>
                    <a:pt x="343923" y="1479441"/>
                  </a:moveTo>
                  <a:cubicBezTo>
                    <a:pt x="350400" y="1481441"/>
                    <a:pt x="346304" y="1471536"/>
                    <a:pt x="353638" y="1474488"/>
                  </a:cubicBezTo>
                  <a:cubicBezTo>
                    <a:pt x="354305" y="1479251"/>
                    <a:pt x="351066" y="1479727"/>
                    <a:pt x="350590" y="1483347"/>
                  </a:cubicBezTo>
                  <a:cubicBezTo>
                    <a:pt x="345351" y="1483061"/>
                    <a:pt x="345637" y="1479251"/>
                    <a:pt x="340398" y="1478965"/>
                  </a:cubicBezTo>
                  <a:cubicBezTo>
                    <a:pt x="339732" y="1471250"/>
                    <a:pt x="344780" y="1467154"/>
                    <a:pt x="336398" y="1469249"/>
                  </a:cubicBezTo>
                  <a:cubicBezTo>
                    <a:pt x="344113" y="1462011"/>
                    <a:pt x="344304" y="1474012"/>
                    <a:pt x="343923" y="1479441"/>
                  </a:cubicBezTo>
                  <a:close/>
                  <a:moveTo>
                    <a:pt x="337541" y="1549450"/>
                  </a:moveTo>
                  <a:cubicBezTo>
                    <a:pt x="335064" y="1549450"/>
                    <a:pt x="335064" y="1541354"/>
                    <a:pt x="332683" y="1545735"/>
                  </a:cubicBezTo>
                  <a:cubicBezTo>
                    <a:pt x="330683" y="1545164"/>
                    <a:pt x="331921" y="1544116"/>
                    <a:pt x="332874" y="1544211"/>
                  </a:cubicBezTo>
                  <a:cubicBezTo>
                    <a:pt x="334969" y="1540115"/>
                    <a:pt x="330873" y="1540020"/>
                    <a:pt x="332207" y="1536401"/>
                  </a:cubicBezTo>
                  <a:cubicBezTo>
                    <a:pt x="336969" y="1538591"/>
                    <a:pt x="342780" y="1544973"/>
                    <a:pt x="337541" y="1549450"/>
                  </a:cubicBezTo>
                  <a:close/>
                  <a:moveTo>
                    <a:pt x="332493" y="1584216"/>
                  </a:moveTo>
                  <a:cubicBezTo>
                    <a:pt x="333159" y="1588502"/>
                    <a:pt x="328492" y="1586788"/>
                    <a:pt x="328111" y="1589836"/>
                  </a:cubicBezTo>
                  <a:cubicBezTo>
                    <a:pt x="327444" y="1589360"/>
                    <a:pt x="326682" y="1588788"/>
                    <a:pt x="325825" y="1588407"/>
                  </a:cubicBezTo>
                  <a:cubicBezTo>
                    <a:pt x="325825" y="1588026"/>
                    <a:pt x="325920" y="1587740"/>
                    <a:pt x="325825" y="1587169"/>
                  </a:cubicBezTo>
                  <a:cubicBezTo>
                    <a:pt x="324873" y="1586883"/>
                    <a:pt x="323920" y="1587074"/>
                    <a:pt x="323063" y="1587455"/>
                  </a:cubicBezTo>
                  <a:cubicBezTo>
                    <a:pt x="323349" y="1584978"/>
                    <a:pt x="325635" y="1584693"/>
                    <a:pt x="325635" y="1581835"/>
                  </a:cubicBezTo>
                  <a:cubicBezTo>
                    <a:pt x="328873" y="1581930"/>
                    <a:pt x="329159" y="1584121"/>
                    <a:pt x="332493" y="1584216"/>
                  </a:cubicBezTo>
                  <a:close/>
                  <a:moveTo>
                    <a:pt x="320967" y="1589169"/>
                  </a:moveTo>
                  <a:cubicBezTo>
                    <a:pt x="319920" y="1590598"/>
                    <a:pt x="319539" y="1592408"/>
                    <a:pt x="320301" y="1593551"/>
                  </a:cubicBezTo>
                  <a:cubicBezTo>
                    <a:pt x="320301" y="1594884"/>
                    <a:pt x="320967" y="1595741"/>
                    <a:pt x="323634" y="1595361"/>
                  </a:cubicBezTo>
                  <a:cubicBezTo>
                    <a:pt x="323539" y="1596408"/>
                    <a:pt x="323349" y="1597361"/>
                    <a:pt x="323253" y="1598409"/>
                  </a:cubicBezTo>
                  <a:cubicBezTo>
                    <a:pt x="321729" y="1597932"/>
                    <a:pt x="321539" y="1598790"/>
                    <a:pt x="321253" y="1599742"/>
                  </a:cubicBezTo>
                  <a:cubicBezTo>
                    <a:pt x="318967" y="1599170"/>
                    <a:pt x="318872" y="1593074"/>
                    <a:pt x="317729" y="1599266"/>
                  </a:cubicBezTo>
                  <a:cubicBezTo>
                    <a:pt x="314109" y="1597932"/>
                    <a:pt x="314300" y="1596408"/>
                    <a:pt x="316586" y="1594503"/>
                  </a:cubicBezTo>
                  <a:cubicBezTo>
                    <a:pt x="312585" y="1596408"/>
                    <a:pt x="309918" y="1599075"/>
                    <a:pt x="308109" y="1601742"/>
                  </a:cubicBezTo>
                  <a:cubicBezTo>
                    <a:pt x="308109" y="1601171"/>
                    <a:pt x="308109" y="1600599"/>
                    <a:pt x="308204" y="1600028"/>
                  </a:cubicBezTo>
                  <a:cubicBezTo>
                    <a:pt x="305251" y="1599456"/>
                    <a:pt x="304203" y="1600885"/>
                    <a:pt x="301822" y="1600980"/>
                  </a:cubicBezTo>
                  <a:cubicBezTo>
                    <a:pt x="303060" y="1597075"/>
                    <a:pt x="312014" y="1592503"/>
                    <a:pt x="305061" y="1586883"/>
                  </a:cubicBezTo>
                  <a:cubicBezTo>
                    <a:pt x="305442" y="1586216"/>
                    <a:pt x="307823" y="1585740"/>
                    <a:pt x="309823" y="1585264"/>
                  </a:cubicBezTo>
                  <a:cubicBezTo>
                    <a:pt x="310299" y="1586502"/>
                    <a:pt x="311252" y="1587550"/>
                    <a:pt x="312300" y="1588312"/>
                  </a:cubicBezTo>
                  <a:cubicBezTo>
                    <a:pt x="312776" y="1589931"/>
                    <a:pt x="313919" y="1589741"/>
                    <a:pt x="315348" y="1589169"/>
                  </a:cubicBezTo>
                  <a:cubicBezTo>
                    <a:pt x="316014" y="1589169"/>
                    <a:pt x="316491" y="1588979"/>
                    <a:pt x="317062" y="1588598"/>
                  </a:cubicBezTo>
                  <a:cubicBezTo>
                    <a:pt x="318300" y="1588217"/>
                    <a:pt x="319634" y="1588122"/>
                    <a:pt x="321063" y="1588979"/>
                  </a:cubicBezTo>
                  <a:cubicBezTo>
                    <a:pt x="321063" y="1588979"/>
                    <a:pt x="320967" y="1589074"/>
                    <a:pt x="320967" y="1589169"/>
                  </a:cubicBezTo>
                  <a:close/>
                  <a:moveTo>
                    <a:pt x="312490" y="1584026"/>
                  </a:moveTo>
                  <a:cubicBezTo>
                    <a:pt x="312395" y="1583740"/>
                    <a:pt x="311633" y="1583549"/>
                    <a:pt x="310585" y="1583264"/>
                  </a:cubicBezTo>
                  <a:cubicBezTo>
                    <a:pt x="310299" y="1583073"/>
                    <a:pt x="309823" y="1583073"/>
                    <a:pt x="309537" y="1582787"/>
                  </a:cubicBezTo>
                  <a:cubicBezTo>
                    <a:pt x="309537" y="1582883"/>
                    <a:pt x="309537" y="1582883"/>
                    <a:pt x="309537" y="1582978"/>
                  </a:cubicBezTo>
                  <a:cubicBezTo>
                    <a:pt x="309442" y="1582978"/>
                    <a:pt x="309347" y="1582883"/>
                    <a:pt x="309252" y="1582883"/>
                  </a:cubicBezTo>
                  <a:cubicBezTo>
                    <a:pt x="311157" y="1580882"/>
                    <a:pt x="312585" y="1578406"/>
                    <a:pt x="316967" y="1579168"/>
                  </a:cubicBezTo>
                  <a:cubicBezTo>
                    <a:pt x="317062" y="1582121"/>
                    <a:pt x="315824" y="1583549"/>
                    <a:pt x="314490" y="1584883"/>
                  </a:cubicBezTo>
                  <a:cubicBezTo>
                    <a:pt x="313728" y="1584597"/>
                    <a:pt x="313157" y="1584216"/>
                    <a:pt x="312490" y="1584026"/>
                  </a:cubicBezTo>
                  <a:close/>
                  <a:moveTo>
                    <a:pt x="266294" y="1568214"/>
                  </a:moveTo>
                  <a:cubicBezTo>
                    <a:pt x="266294" y="1567643"/>
                    <a:pt x="266103" y="1567262"/>
                    <a:pt x="266103" y="1566786"/>
                  </a:cubicBezTo>
                  <a:cubicBezTo>
                    <a:pt x="267437" y="1566881"/>
                    <a:pt x="268675" y="1566881"/>
                    <a:pt x="270104" y="1567166"/>
                  </a:cubicBezTo>
                  <a:cubicBezTo>
                    <a:pt x="270199" y="1566595"/>
                    <a:pt x="270199" y="1566023"/>
                    <a:pt x="270294" y="1565452"/>
                  </a:cubicBezTo>
                  <a:cubicBezTo>
                    <a:pt x="272104" y="1567166"/>
                    <a:pt x="271723" y="1569548"/>
                    <a:pt x="270485" y="1571739"/>
                  </a:cubicBezTo>
                  <a:cubicBezTo>
                    <a:pt x="270199" y="1571739"/>
                    <a:pt x="269913" y="1571834"/>
                    <a:pt x="269723" y="1571929"/>
                  </a:cubicBezTo>
                  <a:cubicBezTo>
                    <a:pt x="269818" y="1572119"/>
                    <a:pt x="269913" y="1572405"/>
                    <a:pt x="269913" y="1572691"/>
                  </a:cubicBezTo>
                  <a:cubicBezTo>
                    <a:pt x="269056" y="1574024"/>
                    <a:pt x="268008" y="1575168"/>
                    <a:pt x="266961" y="1576120"/>
                  </a:cubicBezTo>
                  <a:cubicBezTo>
                    <a:pt x="267818" y="1577168"/>
                    <a:pt x="268675" y="1577453"/>
                    <a:pt x="269628" y="1577453"/>
                  </a:cubicBezTo>
                  <a:cubicBezTo>
                    <a:pt x="268770" y="1580692"/>
                    <a:pt x="266961" y="1584502"/>
                    <a:pt x="264675" y="1587550"/>
                  </a:cubicBezTo>
                  <a:cubicBezTo>
                    <a:pt x="262484" y="1583645"/>
                    <a:pt x="261436" y="1579644"/>
                    <a:pt x="262008" y="1572405"/>
                  </a:cubicBezTo>
                  <a:cubicBezTo>
                    <a:pt x="258579" y="1571357"/>
                    <a:pt x="254007" y="1571072"/>
                    <a:pt x="252578" y="1568690"/>
                  </a:cubicBezTo>
                  <a:cubicBezTo>
                    <a:pt x="253721" y="1568310"/>
                    <a:pt x="254864" y="1568024"/>
                    <a:pt x="256007" y="1567738"/>
                  </a:cubicBezTo>
                  <a:cubicBezTo>
                    <a:pt x="260293" y="1568310"/>
                    <a:pt x="260674" y="1565643"/>
                    <a:pt x="266294" y="1568214"/>
                  </a:cubicBezTo>
                  <a:close/>
                  <a:moveTo>
                    <a:pt x="236957" y="1572310"/>
                  </a:moveTo>
                  <a:cubicBezTo>
                    <a:pt x="236862" y="1572786"/>
                    <a:pt x="236957" y="1573167"/>
                    <a:pt x="236957" y="1573548"/>
                  </a:cubicBezTo>
                  <a:cubicBezTo>
                    <a:pt x="236766" y="1573739"/>
                    <a:pt x="236671" y="1573929"/>
                    <a:pt x="236481" y="1574120"/>
                  </a:cubicBezTo>
                  <a:cubicBezTo>
                    <a:pt x="235623" y="1573453"/>
                    <a:pt x="234957" y="1572691"/>
                    <a:pt x="234195" y="1572024"/>
                  </a:cubicBezTo>
                  <a:cubicBezTo>
                    <a:pt x="234957" y="1572024"/>
                    <a:pt x="235909" y="1572119"/>
                    <a:pt x="236957" y="1572310"/>
                  </a:cubicBezTo>
                  <a:close/>
                  <a:moveTo>
                    <a:pt x="232385" y="1578597"/>
                  </a:moveTo>
                  <a:cubicBezTo>
                    <a:pt x="229337" y="1582692"/>
                    <a:pt x="227718" y="1585740"/>
                    <a:pt x="227622" y="1589455"/>
                  </a:cubicBezTo>
                  <a:cubicBezTo>
                    <a:pt x="227527" y="1589550"/>
                    <a:pt x="227432" y="1589550"/>
                    <a:pt x="227337" y="1589645"/>
                  </a:cubicBezTo>
                  <a:cubicBezTo>
                    <a:pt x="227432" y="1589645"/>
                    <a:pt x="227527" y="1589741"/>
                    <a:pt x="227622" y="1589741"/>
                  </a:cubicBezTo>
                  <a:cubicBezTo>
                    <a:pt x="227622" y="1590693"/>
                    <a:pt x="227718" y="1591741"/>
                    <a:pt x="227908" y="1592884"/>
                  </a:cubicBezTo>
                  <a:cubicBezTo>
                    <a:pt x="227337" y="1592027"/>
                    <a:pt x="227051" y="1591074"/>
                    <a:pt x="227241" y="1589741"/>
                  </a:cubicBezTo>
                  <a:cubicBezTo>
                    <a:pt x="224003" y="1592408"/>
                    <a:pt x="221241" y="1595456"/>
                    <a:pt x="217621" y="1597551"/>
                  </a:cubicBezTo>
                  <a:cubicBezTo>
                    <a:pt x="216764" y="1595361"/>
                    <a:pt x="214383" y="1594313"/>
                    <a:pt x="212001" y="1593265"/>
                  </a:cubicBezTo>
                  <a:cubicBezTo>
                    <a:pt x="213144" y="1591169"/>
                    <a:pt x="216383" y="1591455"/>
                    <a:pt x="216669" y="1588312"/>
                  </a:cubicBezTo>
                  <a:cubicBezTo>
                    <a:pt x="211716" y="1588693"/>
                    <a:pt x="209906" y="1586978"/>
                    <a:pt x="209049" y="1584597"/>
                  </a:cubicBezTo>
                  <a:cubicBezTo>
                    <a:pt x="218193" y="1582692"/>
                    <a:pt x="220955" y="1589550"/>
                    <a:pt x="228289" y="1584693"/>
                  </a:cubicBezTo>
                  <a:cubicBezTo>
                    <a:pt x="228670" y="1580597"/>
                    <a:pt x="223527" y="1580597"/>
                    <a:pt x="220288" y="1579168"/>
                  </a:cubicBezTo>
                  <a:cubicBezTo>
                    <a:pt x="223050" y="1577644"/>
                    <a:pt x="225051" y="1575263"/>
                    <a:pt x="227813" y="1573644"/>
                  </a:cubicBezTo>
                  <a:cubicBezTo>
                    <a:pt x="228765" y="1576120"/>
                    <a:pt x="229908" y="1578215"/>
                    <a:pt x="232385" y="1578597"/>
                  </a:cubicBezTo>
                  <a:close/>
                  <a:moveTo>
                    <a:pt x="206953" y="1542402"/>
                  </a:moveTo>
                  <a:cubicBezTo>
                    <a:pt x="206858" y="1542878"/>
                    <a:pt x="206858" y="1543259"/>
                    <a:pt x="206763" y="1543735"/>
                  </a:cubicBezTo>
                  <a:cubicBezTo>
                    <a:pt x="206286" y="1543640"/>
                    <a:pt x="206001" y="1543640"/>
                    <a:pt x="205524" y="1543449"/>
                  </a:cubicBezTo>
                  <a:cubicBezTo>
                    <a:pt x="205048" y="1544116"/>
                    <a:pt x="204762" y="1544687"/>
                    <a:pt x="204572" y="1545354"/>
                  </a:cubicBezTo>
                  <a:cubicBezTo>
                    <a:pt x="202095" y="1545545"/>
                    <a:pt x="202000" y="1546878"/>
                    <a:pt x="199428" y="1544497"/>
                  </a:cubicBezTo>
                  <a:cubicBezTo>
                    <a:pt x="198571" y="1541068"/>
                    <a:pt x="206858" y="1539163"/>
                    <a:pt x="206953" y="1542402"/>
                  </a:cubicBezTo>
                  <a:close/>
                  <a:moveTo>
                    <a:pt x="220383" y="1574882"/>
                  </a:moveTo>
                  <a:cubicBezTo>
                    <a:pt x="219907" y="1574691"/>
                    <a:pt x="219526" y="1574596"/>
                    <a:pt x="219145" y="1574501"/>
                  </a:cubicBezTo>
                  <a:cubicBezTo>
                    <a:pt x="219526" y="1574501"/>
                    <a:pt x="219812" y="1574501"/>
                    <a:pt x="220193" y="1574596"/>
                  </a:cubicBezTo>
                  <a:cubicBezTo>
                    <a:pt x="220193" y="1574691"/>
                    <a:pt x="220288" y="1574691"/>
                    <a:pt x="220383" y="1574882"/>
                  </a:cubicBezTo>
                  <a:close/>
                  <a:moveTo>
                    <a:pt x="218002" y="1574406"/>
                  </a:moveTo>
                  <a:cubicBezTo>
                    <a:pt x="218097" y="1574406"/>
                    <a:pt x="218097" y="1574406"/>
                    <a:pt x="218193" y="1574406"/>
                  </a:cubicBezTo>
                  <a:cubicBezTo>
                    <a:pt x="218097" y="1574406"/>
                    <a:pt x="218002" y="1574406"/>
                    <a:pt x="218002" y="1574406"/>
                  </a:cubicBezTo>
                  <a:cubicBezTo>
                    <a:pt x="218002" y="1574406"/>
                    <a:pt x="218002" y="1574406"/>
                    <a:pt x="218002" y="1574406"/>
                  </a:cubicBezTo>
                  <a:close/>
                  <a:moveTo>
                    <a:pt x="223241" y="1567548"/>
                  </a:moveTo>
                  <a:cubicBezTo>
                    <a:pt x="222765" y="1566881"/>
                    <a:pt x="222193" y="1566214"/>
                    <a:pt x="221717" y="1565547"/>
                  </a:cubicBezTo>
                  <a:cubicBezTo>
                    <a:pt x="222384" y="1565452"/>
                    <a:pt x="223146" y="1565357"/>
                    <a:pt x="224289" y="1565452"/>
                  </a:cubicBezTo>
                  <a:cubicBezTo>
                    <a:pt x="224384" y="1565643"/>
                    <a:pt x="224479" y="1565928"/>
                    <a:pt x="224670" y="1566119"/>
                  </a:cubicBezTo>
                  <a:cubicBezTo>
                    <a:pt x="224098" y="1566500"/>
                    <a:pt x="223812" y="1567166"/>
                    <a:pt x="223241" y="1567548"/>
                  </a:cubicBezTo>
                  <a:close/>
                  <a:moveTo>
                    <a:pt x="203238" y="1549164"/>
                  </a:moveTo>
                  <a:cubicBezTo>
                    <a:pt x="202572" y="1549926"/>
                    <a:pt x="201524" y="1550498"/>
                    <a:pt x="199428" y="1550974"/>
                  </a:cubicBezTo>
                  <a:cubicBezTo>
                    <a:pt x="198952" y="1549069"/>
                    <a:pt x="198571" y="1547069"/>
                    <a:pt x="198000" y="1545164"/>
                  </a:cubicBezTo>
                  <a:cubicBezTo>
                    <a:pt x="199714" y="1546497"/>
                    <a:pt x="201429" y="1547831"/>
                    <a:pt x="203238" y="1549164"/>
                  </a:cubicBezTo>
                  <a:close/>
                  <a:moveTo>
                    <a:pt x="210573" y="1567452"/>
                  </a:moveTo>
                  <a:cubicBezTo>
                    <a:pt x="210477" y="1567833"/>
                    <a:pt x="210287" y="1568119"/>
                    <a:pt x="210192" y="1568500"/>
                  </a:cubicBezTo>
                  <a:cubicBezTo>
                    <a:pt x="208668" y="1568500"/>
                    <a:pt x="207048" y="1568690"/>
                    <a:pt x="205429" y="1568881"/>
                  </a:cubicBezTo>
                  <a:cubicBezTo>
                    <a:pt x="206667" y="1567833"/>
                    <a:pt x="207525" y="1566500"/>
                    <a:pt x="210573" y="1567452"/>
                  </a:cubicBezTo>
                  <a:close/>
                  <a:moveTo>
                    <a:pt x="212478" y="1599266"/>
                  </a:moveTo>
                  <a:cubicBezTo>
                    <a:pt x="214764" y="1601361"/>
                    <a:pt x="215335" y="1600123"/>
                    <a:pt x="218002" y="1599647"/>
                  </a:cubicBezTo>
                  <a:cubicBezTo>
                    <a:pt x="218002" y="1599266"/>
                    <a:pt x="217907" y="1599075"/>
                    <a:pt x="217907" y="1598790"/>
                  </a:cubicBezTo>
                  <a:cubicBezTo>
                    <a:pt x="218669" y="1598599"/>
                    <a:pt x="219336" y="1598409"/>
                    <a:pt x="220002" y="1598218"/>
                  </a:cubicBezTo>
                  <a:cubicBezTo>
                    <a:pt x="220098" y="1600409"/>
                    <a:pt x="221431" y="1601742"/>
                    <a:pt x="222860" y="1602885"/>
                  </a:cubicBezTo>
                  <a:cubicBezTo>
                    <a:pt x="222384" y="1604505"/>
                    <a:pt x="221717" y="1606124"/>
                    <a:pt x="221336" y="1607648"/>
                  </a:cubicBezTo>
                  <a:cubicBezTo>
                    <a:pt x="216002" y="1607743"/>
                    <a:pt x="213144" y="1609077"/>
                    <a:pt x="210287" y="1605266"/>
                  </a:cubicBezTo>
                  <a:cubicBezTo>
                    <a:pt x="211620" y="1604123"/>
                    <a:pt x="212382" y="1601933"/>
                    <a:pt x="212478" y="1599266"/>
                  </a:cubicBezTo>
                  <a:close/>
                  <a:moveTo>
                    <a:pt x="235719" y="1605933"/>
                  </a:moveTo>
                  <a:cubicBezTo>
                    <a:pt x="234861" y="1606028"/>
                    <a:pt x="233814" y="1605933"/>
                    <a:pt x="232290" y="1605457"/>
                  </a:cubicBezTo>
                  <a:cubicBezTo>
                    <a:pt x="232290" y="1605457"/>
                    <a:pt x="232290" y="1605362"/>
                    <a:pt x="232290" y="1605362"/>
                  </a:cubicBezTo>
                  <a:cubicBezTo>
                    <a:pt x="233147" y="1605076"/>
                    <a:pt x="234004" y="1604981"/>
                    <a:pt x="235719" y="1605933"/>
                  </a:cubicBezTo>
                  <a:close/>
                  <a:moveTo>
                    <a:pt x="242005" y="1596027"/>
                  </a:moveTo>
                  <a:cubicBezTo>
                    <a:pt x="242958" y="1597551"/>
                    <a:pt x="243434" y="1599456"/>
                    <a:pt x="243624" y="1601552"/>
                  </a:cubicBezTo>
                  <a:cubicBezTo>
                    <a:pt x="238671" y="1600694"/>
                    <a:pt x="239433" y="1605552"/>
                    <a:pt x="235719" y="1605933"/>
                  </a:cubicBezTo>
                  <a:cubicBezTo>
                    <a:pt x="238100" y="1602981"/>
                    <a:pt x="240386" y="1599837"/>
                    <a:pt x="242005" y="1596027"/>
                  </a:cubicBezTo>
                  <a:close/>
                  <a:moveTo>
                    <a:pt x="257340" y="1615173"/>
                  </a:moveTo>
                  <a:cubicBezTo>
                    <a:pt x="256769" y="1612410"/>
                    <a:pt x="257531" y="1610982"/>
                    <a:pt x="258674" y="1609934"/>
                  </a:cubicBezTo>
                  <a:cubicBezTo>
                    <a:pt x="260484" y="1609934"/>
                    <a:pt x="262484" y="1610601"/>
                    <a:pt x="264960" y="1612601"/>
                  </a:cubicBezTo>
                  <a:cubicBezTo>
                    <a:pt x="263151" y="1613172"/>
                    <a:pt x="261341" y="1614220"/>
                    <a:pt x="257340" y="1615173"/>
                  </a:cubicBezTo>
                  <a:close/>
                  <a:moveTo>
                    <a:pt x="264865" y="1606505"/>
                  </a:moveTo>
                  <a:cubicBezTo>
                    <a:pt x="265056" y="1606410"/>
                    <a:pt x="265246" y="1606314"/>
                    <a:pt x="265437" y="1606219"/>
                  </a:cubicBezTo>
                  <a:cubicBezTo>
                    <a:pt x="274009" y="1608315"/>
                    <a:pt x="277438" y="1614125"/>
                    <a:pt x="286868" y="1615649"/>
                  </a:cubicBezTo>
                  <a:cubicBezTo>
                    <a:pt x="287344" y="1618411"/>
                    <a:pt x="285249" y="1618506"/>
                    <a:pt x="282963" y="1618506"/>
                  </a:cubicBezTo>
                  <a:cubicBezTo>
                    <a:pt x="282963" y="1618887"/>
                    <a:pt x="283058" y="1619173"/>
                    <a:pt x="283153" y="1619459"/>
                  </a:cubicBezTo>
                  <a:cubicBezTo>
                    <a:pt x="282201" y="1619744"/>
                    <a:pt x="281343" y="1619935"/>
                    <a:pt x="280581" y="1620126"/>
                  </a:cubicBezTo>
                  <a:cubicBezTo>
                    <a:pt x="277819" y="1618411"/>
                    <a:pt x="275533" y="1615935"/>
                    <a:pt x="275914" y="1613363"/>
                  </a:cubicBezTo>
                  <a:cubicBezTo>
                    <a:pt x="270294" y="1611839"/>
                    <a:pt x="267723" y="1611839"/>
                    <a:pt x="265722" y="1612315"/>
                  </a:cubicBezTo>
                  <a:cubicBezTo>
                    <a:pt x="267151" y="1610791"/>
                    <a:pt x="266294" y="1608695"/>
                    <a:pt x="264865" y="1606505"/>
                  </a:cubicBezTo>
                  <a:close/>
                  <a:moveTo>
                    <a:pt x="271247" y="1621173"/>
                  </a:moveTo>
                  <a:cubicBezTo>
                    <a:pt x="271152" y="1621649"/>
                    <a:pt x="271247" y="1622221"/>
                    <a:pt x="271247" y="1622793"/>
                  </a:cubicBezTo>
                  <a:cubicBezTo>
                    <a:pt x="270771" y="1622221"/>
                    <a:pt x="270199" y="1621554"/>
                    <a:pt x="269913" y="1620887"/>
                  </a:cubicBezTo>
                  <a:cubicBezTo>
                    <a:pt x="270294" y="1620887"/>
                    <a:pt x="270771" y="1621078"/>
                    <a:pt x="271247" y="1621173"/>
                  </a:cubicBezTo>
                  <a:close/>
                  <a:moveTo>
                    <a:pt x="284963" y="1627936"/>
                  </a:moveTo>
                  <a:cubicBezTo>
                    <a:pt x="285630" y="1627841"/>
                    <a:pt x="286201" y="1627650"/>
                    <a:pt x="286868" y="1627460"/>
                  </a:cubicBezTo>
                  <a:cubicBezTo>
                    <a:pt x="286868" y="1631365"/>
                    <a:pt x="284963" y="1637366"/>
                    <a:pt x="288297" y="1641747"/>
                  </a:cubicBezTo>
                  <a:cubicBezTo>
                    <a:pt x="287535" y="1642319"/>
                    <a:pt x="286392" y="1642509"/>
                    <a:pt x="285249" y="1642605"/>
                  </a:cubicBezTo>
                  <a:cubicBezTo>
                    <a:pt x="283344" y="1640890"/>
                    <a:pt x="280581" y="1639842"/>
                    <a:pt x="279724" y="1637366"/>
                  </a:cubicBezTo>
                  <a:cubicBezTo>
                    <a:pt x="282867" y="1637747"/>
                    <a:pt x="284487" y="1636509"/>
                    <a:pt x="285439" y="1634603"/>
                  </a:cubicBezTo>
                  <a:cubicBezTo>
                    <a:pt x="280772" y="1635461"/>
                    <a:pt x="281629" y="1632222"/>
                    <a:pt x="282201" y="1629365"/>
                  </a:cubicBezTo>
                  <a:cubicBezTo>
                    <a:pt x="283153" y="1628984"/>
                    <a:pt x="284106" y="1628507"/>
                    <a:pt x="284963" y="1627936"/>
                  </a:cubicBezTo>
                  <a:close/>
                  <a:moveTo>
                    <a:pt x="281915" y="1668703"/>
                  </a:moveTo>
                  <a:cubicBezTo>
                    <a:pt x="281534" y="1668608"/>
                    <a:pt x="281248" y="1668608"/>
                    <a:pt x="280867" y="1668512"/>
                  </a:cubicBezTo>
                  <a:cubicBezTo>
                    <a:pt x="280962" y="1668417"/>
                    <a:pt x="280867" y="1668322"/>
                    <a:pt x="280962" y="1668227"/>
                  </a:cubicBezTo>
                  <a:cubicBezTo>
                    <a:pt x="281248" y="1668417"/>
                    <a:pt x="281534" y="1668608"/>
                    <a:pt x="281915" y="1668703"/>
                  </a:cubicBezTo>
                  <a:close/>
                  <a:moveTo>
                    <a:pt x="275533" y="1680514"/>
                  </a:moveTo>
                  <a:cubicBezTo>
                    <a:pt x="274200" y="1680133"/>
                    <a:pt x="272866" y="1679943"/>
                    <a:pt x="271437" y="1680228"/>
                  </a:cubicBezTo>
                  <a:cubicBezTo>
                    <a:pt x="270580" y="1679276"/>
                    <a:pt x="269913" y="1677942"/>
                    <a:pt x="269247" y="1677180"/>
                  </a:cubicBezTo>
                  <a:cubicBezTo>
                    <a:pt x="269723" y="1676228"/>
                    <a:pt x="270009" y="1674990"/>
                    <a:pt x="269723" y="1673370"/>
                  </a:cubicBezTo>
                  <a:cubicBezTo>
                    <a:pt x="272580" y="1673656"/>
                    <a:pt x="275057" y="1673656"/>
                    <a:pt x="276676" y="1672608"/>
                  </a:cubicBezTo>
                  <a:cubicBezTo>
                    <a:pt x="275628" y="1674513"/>
                    <a:pt x="276581" y="1678609"/>
                    <a:pt x="275533" y="1680514"/>
                  </a:cubicBezTo>
                  <a:close/>
                  <a:moveTo>
                    <a:pt x="298679" y="1744998"/>
                  </a:moveTo>
                  <a:cubicBezTo>
                    <a:pt x="298774" y="1745665"/>
                    <a:pt x="299060" y="1746236"/>
                    <a:pt x="299441" y="1746713"/>
                  </a:cubicBezTo>
                  <a:cubicBezTo>
                    <a:pt x="297726" y="1747284"/>
                    <a:pt x="295440" y="1747475"/>
                    <a:pt x="292964" y="1747189"/>
                  </a:cubicBezTo>
                  <a:cubicBezTo>
                    <a:pt x="293726" y="1745951"/>
                    <a:pt x="294297" y="1744427"/>
                    <a:pt x="295440" y="1743569"/>
                  </a:cubicBezTo>
                  <a:cubicBezTo>
                    <a:pt x="296488" y="1743951"/>
                    <a:pt x="297631" y="1744522"/>
                    <a:pt x="298679" y="1744998"/>
                  </a:cubicBezTo>
                  <a:close/>
                  <a:moveTo>
                    <a:pt x="273914" y="1755285"/>
                  </a:moveTo>
                  <a:cubicBezTo>
                    <a:pt x="274485" y="1754809"/>
                    <a:pt x="275152" y="1754047"/>
                    <a:pt x="275533" y="1753285"/>
                  </a:cubicBezTo>
                  <a:cubicBezTo>
                    <a:pt x="278105" y="1753285"/>
                    <a:pt x="282010" y="1750713"/>
                    <a:pt x="282296" y="1752618"/>
                  </a:cubicBezTo>
                  <a:cubicBezTo>
                    <a:pt x="281439" y="1753857"/>
                    <a:pt x="280391" y="1754999"/>
                    <a:pt x="279248" y="1756333"/>
                  </a:cubicBezTo>
                  <a:cubicBezTo>
                    <a:pt x="278105" y="1755476"/>
                    <a:pt x="276581" y="1754999"/>
                    <a:pt x="273914" y="1755285"/>
                  </a:cubicBezTo>
                  <a:close/>
                  <a:moveTo>
                    <a:pt x="276676" y="1808625"/>
                  </a:moveTo>
                  <a:cubicBezTo>
                    <a:pt x="275152" y="1809102"/>
                    <a:pt x="273723" y="1809768"/>
                    <a:pt x="272485" y="1810149"/>
                  </a:cubicBezTo>
                  <a:cubicBezTo>
                    <a:pt x="271914" y="1809482"/>
                    <a:pt x="271437" y="1808816"/>
                    <a:pt x="271152" y="1808149"/>
                  </a:cubicBezTo>
                  <a:cubicBezTo>
                    <a:pt x="272961" y="1807292"/>
                    <a:pt x="275914" y="1807101"/>
                    <a:pt x="276676" y="1808625"/>
                  </a:cubicBezTo>
                  <a:close/>
                  <a:moveTo>
                    <a:pt x="249911" y="1868061"/>
                  </a:moveTo>
                  <a:cubicBezTo>
                    <a:pt x="250959" y="1868728"/>
                    <a:pt x="250387" y="1869681"/>
                    <a:pt x="249435" y="1870728"/>
                  </a:cubicBezTo>
                  <a:cubicBezTo>
                    <a:pt x="247720" y="1870443"/>
                    <a:pt x="245910" y="1870061"/>
                    <a:pt x="244101" y="1869681"/>
                  </a:cubicBezTo>
                  <a:cubicBezTo>
                    <a:pt x="246291" y="1867204"/>
                    <a:pt x="248101" y="1867776"/>
                    <a:pt x="249911" y="1868061"/>
                  </a:cubicBezTo>
                  <a:close/>
                  <a:moveTo>
                    <a:pt x="260579" y="1922449"/>
                  </a:moveTo>
                  <a:cubicBezTo>
                    <a:pt x="261436" y="1923878"/>
                    <a:pt x="262389" y="1925307"/>
                    <a:pt x="261912" y="1927593"/>
                  </a:cubicBezTo>
                  <a:cubicBezTo>
                    <a:pt x="259912" y="1927402"/>
                    <a:pt x="258388" y="1927497"/>
                    <a:pt x="257150" y="1927688"/>
                  </a:cubicBezTo>
                  <a:cubicBezTo>
                    <a:pt x="258579" y="1926259"/>
                    <a:pt x="259722" y="1924449"/>
                    <a:pt x="260579" y="1922449"/>
                  </a:cubicBezTo>
                  <a:close/>
                  <a:moveTo>
                    <a:pt x="275724" y="1962549"/>
                  </a:moveTo>
                  <a:cubicBezTo>
                    <a:pt x="277343" y="1966169"/>
                    <a:pt x="276295" y="1969884"/>
                    <a:pt x="274962" y="1972646"/>
                  </a:cubicBezTo>
                  <a:cubicBezTo>
                    <a:pt x="273342" y="1972265"/>
                    <a:pt x="271628" y="1971884"/>
                    <a:pt x="269913" y="1971693"/>
                  </a:cubicBezTo>
                  <a:cubicBezTo>
                    <a:pt x="273057" y="1967026"/>
                    <a:pt x="274390" y="1965693"/>
                    <a:pt x="275724" y="1962549"/>
                  </a:cubicBezTo>
                  <a:close/>
                  <a:moveTo>
                    <a:pt x="279057" y="1983599"/>
                  </a:moveTo>
                  <a:cubicBezTo>
                    <a:pt x="279057" y="1984457"/>
                    <a:pt x="279057" y="1985123"/>
                    <a:pt x="279153" y="1985600"/>
                  </a:cubicBezTo>
                  <a:cubicBezTo>
                    <a:pt x="278772" y="1985314"/>
                    <a:pt x="278486" y="1984838"/>
                    <a:pt x="278200" y="1984266"/>
                  </a:cubicBezTo>
                  <a:cubicBezTo>
                    <a:pt x="278486" y="1983981"/>
                    <a:pt x="278867" y="1983885"/>
                    <a:pt x="279057" y="1983599"/>
                  </a:cubicBezTo>
                  <a:close/>
                  <a:moveTo>
                    <a:pt x="286201" y="1984457"/>
                  </a:moveTo>
                  <a:cubicBezTo>
                    <a:pt x="285915" y="1985981"/>
                    <a:pt x="287344" y="1986457"/>
                    <a:pt x="287535" y="1987695"/>
                  </a:cubicBezTo>
                  <a:cubicBezTo>
                    <a:pt x="287344" y="1987695"/>
                    <a:pt x="287249" y="1987695"/>
                    <a:pt x="287058" y="1987695"/>
                  </a:cubicBezTo>
                  <a:cubicBezTo>
                    <a:pt x="285058" y="1986362"/>
                    <a:pt x="282772" y="1987124"/>
                    <a:pt x="280677" y="1986457"/>
                  </a:cubicBezTo>
                  <a:cubicBezTo>
                    <a:pt x="282010" y="1985695"/>
                    <a:pt x="284106" y="1983599"/>
                    <a:pt x="286201" y="1984457"/>
                  </a:cubicBezTo>
                  <a:close/>
                  <a:moveTo>
                    <a:pt x="288201" y="1983219"/>
                  </a:moveTo>
                  <a:cubicBezTo>
                    <a:pt x="287535" y="1981409"/>
                    <a:pt x="286677" y="1979980"/>
                    <a:pt x="285534" y="1978647"/>
                  </a:cubicBezTo>
                  <a:cubicBezTo>
                    <a:pt x="286201" y="1978456"/>
                    <a:pt x="286963" y="1978361"/>
                    <a:pt x="287725" y="1978551"/>
                  </a:cubicBezTo>
                  <a:cubicBezTo>
                    <a:pt x="288201" y="1980075"/>
                    <a:pt x="288582" y="1981314"/>
                    <a:pt x="288963" y="1982552"/>
                  </a:cubicBezTo>
                  <a:cubicBezTo>
                    <a:pt x="288582" y="1982742"/>
                    <a:pt x="288487" y="1982933"/>
                    <a:pt x="288201" y="1983219"/>
                  </a:cubicBezTo>
                  <a:close/>
                  <a:moveTo>
                    <a:pt x="293059" y="2011127"/>
                  </a:moveTo>
                  <a:cubicBezTo>
                    <a:pt x="293059" y="2011222"/>
                    <a:pt x="293154" y="2011412"/>
                    <a:pt x="293154" y="2011508"/>
                  </a:cubicBezTo>
                  <a:cubicBezTo>
                    <a:pt x="292678" y="2011508"/>
                    <a:pt x="292297" y="2011603"/>
                    <a:pt x="291916" y="2011794"/>
                  </a:cubicBezTo>
                  <a:cubicBezTo>
                    <a:pt x="292297" y="2011508"/>
                    <a:pt x="292678" y="2011317"/>
                    <a:pt x="293059" y="2011127"/>
                  </a:cubicBezTo>
                  <a:close/>
                  <a:moveTo>
                    <a:pt x="284963" y="2068944"/>
                  </a:moveTo>
                  <a:cubicBezTo>
                    <a:pt x="281534" y="2069706"/>
                    <a:pt x="278581" y="2069610"/>
                    <a:pt x="275724" y="2068944"/>
                  </a:cubicBezTo>
                  <a:cubicBezTo>
                    <a:pt x="278772" y="2068658"/>
                    <a:pt x="279819" y="2066467"/>
                    <a:pt x="279629" y="2063038"/>
                  </a:cubicBezTo>
                  <a:cubicBezTo>
                    <a:pt x="273914" y="2061133"/>
                    <a:pt x="273533" y="2064467"/>
                    <a:pt x="273628" y="2068372"/>
                  </a:cubicBezTo>
                  <a:cubicBezTo>
                    <a:pt x="272676" y="2067991"/>
                    <a:pt x="271723" y="2067705"/>
                    <a:pt x="270771" y="2067229"/>
                  </a:cubicBezTo>
                  <a:cubicBezTo>
                    <a:pt x="271437" y="2064467"/>
                    <a:pt x="272676" y="2062371"/>
                    <a:pt x="275152" y="2061609"/>
                  </a:cubicBezTo>
                  <a:cubicBezTo>
                    <a:pt x="281153" y="2063419"/>
                    <a:pt x="285725" y="2058276"/>
                    <a:pt x="284963" y="2068944"/>
                  </a:cubicBezTo>
                  <a:close/>
                  <a:moveTo>
                    <a:pt x="266389" y="2060466"/>
                  </a:moveTo>
                  <a:cubicBezTo>
                    <a:pt x="265437" y="2059895"/>
                    <a:pt x="264770" y="2059419"/>
                    <a:pt x="264198" y="2059037"/>
                  </a:cubicBezTo>
                  <a:cubicBezTo>
                    <a:pt x="264960" y="2058847"/>
                    <a:pt x="265722" y="2058752"/>
                    <a:pt x="266961" y="2059037"/>
                  </a:cubicBezTo>
                  <a:cubicBezTo>
                    <a:pt x="268389" y="2055513"/>
                    <a:pt x="264675" y="2055704"/>
                    <a:pt x="262103" y="2055037"/>
                  </a:cubicBezTo>
                  <a:cubicBezTo>
                    <a:pt x="262103" y="2054180"/>
                    <a:pt x="262198" y="2053037"/>
                    <a:pt x="262293" y="2051608"/>
                  </a:cubicBezTo>
                  <a:cubicBezTo>
                    <a:pt x="265437" y="2050846"/>
                    <a:pt x="266961" y="2052275"/>
                    <a:pt x="269247" y="2053513"/>
                  </a:cubicBezTo>
                  <a:cubicBezTo>
                    <a:pt x="268961" y="2056466"/>
                    <a:pt x="269056" y="2057990"/>
                    <a:pt x="269247" y="2059514"/>
                  </a:cubicBezTo>
                  <a:cubicBezTo>
                    <a:pt x="266961" y="2061323"/>
                    <a:pt x="265246" y="2063705"/>
                    <a:pt x="263436" y="2065991"/>
                  </a:cubicBezTo>
                  <a:cubicBezTo>
                    <a:pt x="258579" y="2066467"/>
                    <a:pt x="258674" y="2072563"/>
                    <a:pt x="253816" y="2073039"/>
                  </a:cubicBezTo>
                  <a:cubicBezTo>
                    <a:pt x="255435" y="2065895"/>
                    <a:pt x="260769" y="2063038"/>
                    <a:pt x="266389" y="2060466"/>
                  </a:cubicBezTo>
                  <a:close/>
                  <a:moveTo>
                    <a:pt x="250101" y="2087803"/>
                  </a:moveTo>
                  <a:cubicBezTo>
                    <a:pt x="249339" y="2087327"/>
                    <a:pt x="248768" y="2086755"/>
                    <a:pt x="248292" y="2085993"/>
                  </a:cubicBezTo>
                  <a:cubicBezTo>
                    <a:pt x="248387" y="2085993"/>
                    <a:pt x="248387" y="2085803"/>
                    <a:pt x="248482" y="2085803"/>
                  </a:cubicBezTo>
                  <a:cubicBezTo>
                    <a:pt x="248958" y="2086374"/>
                    <a:pt x="249530" y="2087136"/>
                    <a:pt x="250101" y="2087803"/>
                  </a:cubicBezTo>
                  <a:close/>
                  <a:moveTo>
                    <a:pt x="230480" y="2109901"/>
                  </a:moveTo>
                  <a:cubicBezTo>
                    <a:pt x="230956" y="2110758"/>
                    <a:pt x="231242" y="2111425"/>
                    <a:pt x="231528" y="2112092"/>
                  </a:cubicBezTo>
                  <a:cubicBezTo>
                    <a:pt x="231623" y="2112473"/>
                    <a:pt x="231432" y="2112663"/>
                    <a:pt x="231623" y="2113044"/>
                  </a:cubicBezTo>
                  <a:cubicBezTo>
                    <a:pt x="231718" y="2113044"/>
                    <a:pt x="231813" y="2113044"/>
                    <a:pt x="231909" y="2113044"/>
                  </a:cubicBezTo>
                  <a:cubicBezTo>
                    <a:pt x="232861" y="2115616"/>
                    <a:pt x="233147" y="2117140"/>
                    <a:pt x="236195" y="2118093"/>
                  </a:cubicBezTo>
                  <a:cubicBezTo>
                    <a:pt x="235814" y="2118759"/>
                    <a:pt x="235338" y="2119331"/>
                    <a:pt x="234766" y="2119617"/>
                  </a:cubicBezTo>
                  <a:cubicBezTo>
                    <a:pt x="236766" y="2119712"/>
                    <a:pt x="238767" y="2119236"/>
                    <a:pt x="240767" y="2118855"/>
                  </a:cubicBezTo>
                  <a:cubicBezTo>
                    <a:pt x="241148" y="2118855"/>
                    <a:pt x="241338" y="2118950"/>
                    <a:pt x="241719" y="2118950"/>
                  </a:cubicBezTo>
                  <a:cubicBezTo>
                    <a:pt x="240195" y="2121998"/>
                    <a:pt x="232956" y="2121617"/>
                    <a:pt x="227146" y="2119617"/>
                  </a:cubicBezTo>
                  <a:cubicBezTo>
                    <a:pt x="227146" y="2115997"/>
                    <a:pt x="227337" y="2112378"/>
                    <a:pt x="229813" y="2109901"/>
                  </a:cubicBezTo>
                  <a:cubicBezTo>
                    <a:pt x="230004" y="2109901"/>
                    <a:pt x="230194" y="2109806"/>
                    <a:pt x="230480" y="2109901"/>
                  </a:cubicBezTo>
                  <a:close/>
                  <a:moveTo>
                    <a:pt x="206572" y="2126951"/>
                  </a:moveTo>
                  <a:cubicBezTo>
                    <a:pt x="201429" y="2125332"/>
                    <a:pt x="201714" y="2128856"/>
                    <a:pt x="197333" y="2127808"/>
                  </a:cubicBezTo>
                  <a:cubicBezTo>
                    <a:pt x="197238" y="2126665"/>
                    <a:pt x="197428" y="2125998"/>
                    <a:pt x="197619" y="2125236"/>
                  </a:cubicBezTo>
                  <a:cubicBezTo>
                    <a:pt x="200476" y="2126665"/>
                    <a:pt x="203048" y="2124284"/>
                    <a:pt x="206763" y="2123903"/>
                  </a:cubicBezTo>
                  <a:cubicBezTo>
                    <a:pt x="206763" y="2124951"/>
                    <a:pt x="206667" y="2125998"/>
                    <a:pt x="206572" y="2126951"/>
                  </a:cubicBezTo>
                  <a:close/>
                  <a:moveTo>
                    <a:pt x="198857" y="2142858"/>
                  </a:moveTo>
                  <a:cubicBezTo>
                    <a:pt x="199238" y="2143524"/>
                    <a:pt x="199714" y="2144096"/>
                    <a:pt x="200286" y="2144572"/>
                  </a:cubicBezTo>
                  <a:cubicBezTo>
                    <a:pt x="200476" y="2143905"/>
                    <a:pt x="200571" y="2143143"/>
                    <a:pt x="200667" y="2142381"/>
                  </a:cubicBezTo>
                  <a:cubicBezTo>
                    <a:pt x="202000" y="2142286"/>
                    <a:pt x="203524" y="2142286"/>
                    <a:pt x="205524" y="2142667"/>
                  </a:cubicBezTo>
                  <a:cubicBezTo>
                    <a:pt x="202667" y="2144763"/>
                    <a:pt x="201524" y="2145906"/>
                    <a:pt x="201238" y="2147239"/>
                  </a:cubicBezTo>
                  <a:cubicBezTo>
                    <a:pt x="199143" y="2147049"/>
                    <a:pt x="197142" y="2148382"/>
                    <a:pt x="195333" y="2150287"/>
                  </a:cubicBezTo>
                  <a:cubicBezTo>
                    <a:pt x="194475" y="2147049"/>
                    <a:pt x="195428" y="2144001"/>
                    <a:pt x="198857" y="2142858"/>
                  </a:cubicBezTo>
                  <a:close/>
                  <a:moveTo>
                    <a:pt x="709206" y="31260"/>
                  </a:moveTo>
                  <a:cubicBezTo>
                    <a:pt x="707016" y="35832"/>
                    <a:pt x="704634" y="40118"/>
                    <a:pt x="698824" y="40690"/>
                  </a:cubicBezTo>
                  <a:cubicBezTo>
                    <a:pt x="702729" y="38023"/>
                    <a:pt x="700443" y="28498"/>
                    <a:pt x="709206" y="31260"/>
                  </a:cubicBezTo>
                  <a:close/>
                  <a:moveTo>
                    <a:pt x="694633" y="20211"/>
                  </a:moveTo>
                  <a:cubicBezTo>
                    <a:pt x="697205" y="22688"/>
                    <a:pt x="689013" y="27831"/>
                    <a:pt x="684537" y="28212"/>
                  </a:cubicBezTo>
                  <a:cubicBezTo>
                    <a:pt x="685013" y="26498"/>
                    <a:pt x="684537" y="25450"/>
                    <a:pt x="683203" y="24974"/>
                  </a:cubicBezTo>
                  <a:cubicBezTo>
                    <a:pt x="685489" y="24783"/>
                    <a:pt x="691585" y="24307"/>
                    <a:pt x="694633" y="20211"/>
                  </a:cubicBezTo>
                  <a:close/>
                  <a:moveTo>
                    <a:pt x="563188" y="523798"/>
                  </a:moveTo>
                  <a:cubicBezTo>
                    <a:pt x="571951" y="527322"/>
                    <a:pt x="557473" y="534180"/>
                    <a:pt x="554997" y="530465"/>
                  </a:cubicBezTo>
                  <a:cubicBezTo>
                    <a:pt x="555949" y="526274"/>
                    <a:pt x="563760" y="529608"/>
                    <a:pt x="563188" y="523798"/>
                  </a:cubicBezTo>
                  <a:close/>
                  <a:moveTo>
                    <a:pt x="551377" y="543896"/>
                  </a:moveTo>
                  <a:cubicBezTo>
                    <a:pt x="554997" y="545801"/>
                    <a:pt x="552234" y="555230"/>
                    <a:pt x="546519" y="552563"/>
                  </a:cubicBezTo>
                  <a:cubicBezTo>
                    <a:pt x="545853" y="547039"/>
                    <a:pt x="549377" y="546372"/>
                    <a:pt x="551377" y="543896"/>
                  </a:cubicBezTo>
                  <a:close/>
                  <a:moveTo>
                    <a:pt x="512229" y="540562"/>
                  </a:moveTo>
                  <a:cubicBezTo>
                    <a:pt x="515373" y="540562"/>
                    <a:pt x="520897" y="543229"/>
                    <a:pt x="519754" y="538466"/>
                  </a:cubicBezTo>
                  <a:cubicBezTo>
                    <a:pt x="524231" y="542562"/>
                    <a:pt x="527946" y="539228"/>
                    <a:pt x="529470" y="545801"/>
                  </a:cubicBezTo>
                  <a:cubicBezTo>
                    <a:pt x="531470" y="545039"/>
                    <a:pt x="531756" y="542562"/>
                    <a:pt x="535185" y="543419"/>
                  </a:cubicBezTo>
                  <a:cubicBezTo>
                    <a:pt x="535375" y="545420"/>
                    <a:pt x="538518" y="545420"/>
                    <a:pt x="538709" y="543896"/>
                  </a:cubicBezTo>
                  <a:cubicBezTo>
                    <a:pt x="541662" y="543991"/>
                    <a:pt x="540900" y="554183"/>
                    <a:pt x="535851" y="551230"/>
                  </a:cubicBezTo>
                  <a:cubicBezTo>
                    <a:pt x="535851" y="549420"/>
                    <a:pt x="536613" y="548563"/>
                    <a:pt x="538042" y="548372"/>
                  </a:cubicBezTo>
                  <a:cubicBezTo>
                    <a:pt x="537852" y="546658"/>
                    <a:pt x="534613" y="546944"/>
                    <a:pt x="534899" y="544943"/>
                  </a:cubicBezTo>
                  <a:cubicBezTo>
                    <a:pt x="531470" y="548087"/>
                    <a:pt x="525564" y="548563"/>
                    <a:pt x="521469" y="550944"/>
                  </a:cubicBezTo>
                  <a:cubicBezTo>
                    <a:pt x="518992" y="549325"/>
                    <a:pt x="522231" y="548753"/>
                    <a:pt x="520516" y="544658"/>
                  </a:cubicBezTo>
                  <a:cubicBezTo>
                    <a:pt x="515754" y="547229"/>
                    <a:pt x="516420" y="546372"/>
                    <a:pt x="509753" y="544848"/>
                  </a:cubicBezTo>
                  <a:cubicBezTo>
                    <a:pt x="510896" y="543705"/>
                    <a:pt x="511944" y="542657"/>
                    <a:pt x="512229" y="540562"/>
                  </a:cubicBezTo>
                  <a:close/>
                  <a:moveTo>
                    <a:pt x="538804" y="556088"/>
                  </a:moveTo>
                  <a:cubicBezTo>
                    <a:pt x="536328" y="561898"/>
                    <a:pt x="531565" y="558374"/>
                    <a:pt x="525945" y="557612"/>
                  </a:cubicBezTo>
                  <a:cubicBezTo>
                    <a:pt x="529374" y="551420"/>
                    <a:pt x="533184" y="552563"/>
                    <a:pt x="538804" y="556088"/>
                  </a:cubicBezTo>
                  <a:close/>
                  <a:moveTo>
                    <a:pt x="473463" y="546467"/>
                  </a:moveTo>
                  <a:cubicBezTo>
                    <a:pt x="467843" y="544658"/>
                    <a:pt x="463461" y="541991"/>
                    <a:pt x="464128" y="536085"/>
                  </a:cubicBezTo>
                  <a:cubicBezTo>
                    <a:pt x="467748" y="539324"/>
                    <a:pt x="471748" y="542086"/>
                    <a:pt x="473463" y="546467"/>
                  </a:cubicBezTo>
                  <a:close/>
                  <a:moveTo>
                    <a:pt x="460032" y="552468"/>
                  </a:moveTo>
                  <a:cubicBezTo>
                    <a:pt x="466890" y="553516"/>
                    <a:pt x="465557" y="559802"/>
                    <a:pt x="465366" y="565422"/>
                  </a:cubicBezTo>
                  <a:cubicBezTo>
                    <a:pt x="458889" y="564470"/>
                    <a:pt x="454794" y="556945"/>
                    <a:pt x="460032" y="552468"/>
                  </a:cubicBezTo>
                  <a:close/>
                  <a:moveTo>
                    <a:pt x="446126" y="561517"/>
                  </a:moveTo>
                  <a:cubicBezTo>
                    <a:pt x="445554" y="565041"/>
                    <a:pt x="448602" y="566375"/>
                    <a:pt x="446602" y="570851"/>
                  </a:cubicBezTo>
                  <a:cubicBezTo>
                    <a:pt x="443459" y="570566"/>
                    <a:pt x="441173" y="569804"/>
                    <a:pt x="439744" y="568470"/>
                  </a:cubicBezTo>
                  <a:cubicBezTo>
                    <a:pt x="439744" y="569994"/>
                    <a:pt x="439649" y="571137"/>
                    <a:pt x="439554" y="572280"/>
                  </a:cubicBezTo>
                  <a:cubicBezTo>
                    <a:pt x="439077" y="571137"/>
                    <a:pt x="438125" y="570375"/>
                    <a:pt x="436125" y="570375"/>
                  </a:cubicBezTo>
                  <a:cubicBezTo>
                    <a:pt x="430124" y="572375"/>
                    <a:pt x="433362" y="580091"/>
                    <a:pt x="440887" y="580186"/>
                  </a:cubicBezTo>
                  <a:cubicBezTo>
                    <a:pt x="440506" y="579805"/>
                    <a:pt x="440411" y="579233"/>
                    <a:pt x="440220" y="578662"/>
                  </a:cubicBezTo>
                  <a:cubicBezTo>
                    <a:pt x="440601" y="578948"/>
                    <a:pt x="440887" y="579233"/>
                    <a:pt x="441649" y="579424"/>
                  </a:cubicBezTo>
                  <a:cubicBezTo>
                    <a:pt x="440506" y="582186"/>
                    <a:pt x="434601" y="579805"/>
                    <a:pt x="435458" y="584758"/>
                  </a:cubicBezTo>
                  <a:cubicBezTo>
                    <a:pt x="439458" y="587901"/>
                    <a:pt x="448221" y="584758"/>
                    <a:pt x="450507" y="580472"/>
                  </a:cubicBezTo>
                  <a:cubicBezTo>
                    <a:pt x="457746" y="579519"/>
                    <a:pt x="459175" y="589330"/>
                    <a:pt x="464223" y="585234"/>
                  </a:cubicBezTo>
                  <a:cubicBezTo>
                    <a:pt x="462414" y="576566"/>
                    <a:pt x="466986" y="568280"/>
                    <a:pt x="469843" y="558278"/>
                  </a:cubicBezTo>
                  <a:cubicBezTo>
                    <a:pt x="476987" y="558945"/>
                    <a:pt x="466224" y="571232"/>
                    <a:pt x="473844" y="567994"/>
                  </a:cubicBezTo>
                  <a:cubicBezTo>
                    <a:pt x="476034" y="561898"/>
                    <a:pt x="482702" y="556183"/>
                    <a:pt x="488988" y="549896"/>
                  </a:cubicBezTo>
                  <a:cubicBezTo>
                    <a:pt x="483750" y="544658"/>
                    <a:pt x="480511" y="552087"/>
                    <a:pt x="477463" y="554659"/>
                  </a:cubicBezTo>
                  <a:cubicBezTo>
                    <a:pt x="475368" y="554183"/>
                    <a:pt x="472415" y="554278"/>
                    <a:pt x="472320" y="552468"/>
                  </a:cubicBezTo>
                  <a:cubicBezTo>
                    <a:pt x="474225" y="545324"/>
                    <a:pt x="479844" y="542181"/>
                    <a:pt x="488226" y="542181"/>
                  </a:cubicBezTo>
                  <a:cubicBezTo>
                    <a:pt x="487464" y="547706"/>
                    <a:pt x="492227" y="549611"/>
                    <a:pt x="493751" y="553611"/>
                  </a:cubicBezTo>
                  <a:cubicBezTo>
                    <a:pt x="477368" y="555611"/>
                    <a:pt x="491084" y="566756"/>
                    <a:pt x="483845" y="572375"/>
                  </a:cubicBezTo>
                  <a:cubicBezTo>
                    <a:pt x="486798" y="573328"/>
                    <a:pt x="488703" y="570661"/>
                    <a:pt x="489179" y="573042"/>
                  </a:cubicBezTo>
                  <a:cubicBezTo>
                    <a:pt x="485845" y="578376"/>
                    <a:pt x="483559" y="580281"/>
                    <a:pt x="485655" y="584948"/>
                  </a:cubicBezTo>
                  <a:cubicBezTo>
                    <a:pt x="496132" y="584948"/>
                    <a:pt x="491941" y="575614"/>
                    <a:pt x="502419" y="580853"/>
                  </a:cubicBezTo>
                  <a:cubicBezTo>
                    <a:pt x="502038" y="573899"/>
                    <a:pt x="496227" y="576662"/>
                    <a:pt x="492036" y="578090"/>
                  </a:cubicBezTo>
                  <a:cubicBezTo>
                    <a:pt x="493179" y="572947"/>
                    <a:pt x="498513" y="574280"/>
                    <a:pt x="493084" y="570566"/>
                  </a:cubicBezTo>
                  <a:cubicBezTo>
                    <a:pt x="496894" y="566660"/>
                    <a:pt x="503276" y="565517"/>
                    <a:pt x="502323" y="556278"/>
                  </a:cubicBezTo>
                  <a:cubicBezTo>
                    <a:pt x="511658" y="559136"/>
                    <a:pt x="511467" y="551230"/>
                    <a:pt x="517563" y="550468"/>
                  </a:cubicBezTo>
                  <a:cubicBezTo>
                    <a:pt x="512420" y="559707"/>
                    <a:pt x="502323" y="565517"/>
                    <a:pt x="501466" y="574661"/>
                  </a:cubicBezTo>
                  <a:cubicBezTo>
                    <a:pt x="508229" y="572947"/>
                    <a:pt x="513753" y="565994"/>
                    <a:pt x="521850" y="571042"/>
                  </a:cubicBezTo>
                  <a:cubicBezTo>
                    <a:pt x="526612" y="559707"/>
                    <a:pt x="543852" y="567803"/>
                    <a:pt x="546138" y="564851"/>
                  </a:cubicBezTo>
                  <a:cubicBezTo>
                    <a:pt x="544138" y="567327"/>
                    <a:pt x="541185" y="568756"/>
                    <a:pt x="539757" y="571804"/>
                  </a:cubicBezTo>
                  <a:cubicBezTo>
                    <a:pt x="544233" y="572471"/>
                    <a:pt x="543186" y="577900"/>
                    <a:pt x="540423" y="579614"/>
                  </a:cubicBezTo>
                  <a:cubicBezTo>
                    <a:pt x="547091" y="578376"/>
                    <a:pt x="546900" y="580472"/>
                    <a:pt x="553092" y="579614"/>
                  </a:cubicBezTo>
                  <a:cubicBezTo>
                    <a:pt x="552806" y="581615"/>
                    <a:pt x="552520" y="583615"/>
                    <a:pt x="552234" y="585615"/>
                  </a:cubicBezTo>
                  <a:cubicBezTo>
                    <a:pt x="546329" y="582091"/>
                    <a:pt x="546805" y="585044"/>
                    <a:pt x="546043" y="590949"/>
                  </a:cubicBezTo>
                  <a:cubicBezTo>
                    <a:pt x="540900" y="589901"/>
                    <a:pt x="540138" y="593711"/>
                    <a:pt x="534994" y="592664"/>
                  </a:cubicBezTo>
                  <a:cubicBezTo>
                    <a:pt x="533946" y="595140"/>
                    <a:pt x="537090" y="596855"/>
                    <a:pt x="534327" y="597236"/>
                  </a:cubicBezTo>
                  <a:cubicBezTo>
                    <a:pt x="531946" y="596950"/>
                    <a:pt x="533089" y="594378"/>
                    <a:pt x="531184" y="593711"/>
                  </a:cubicBezTo>
                  <a:cubicBezTo>
                    <a:pt x="530136" y="596283"/>
                    <a:pt x="533280" y="597902"/>
                    <a:pt x="530517" y="598283"/>
                  </a:cubicBezTo>
                  <a:cubicBezTo>
                    <a:pt x="529470" y="593521"/>
                    <a:pt x="519373" y="586758"/>
                    <a:pt x="516611" y="595045"/>
                  </a:cubicBezTo>
                  <a:cubicBezTo>
                    <a:pt x="523755" y="595616"/>
                    <a:pt x="523850" y="595807"/>
                    <a:pt x="521278" y="600188"/>
                  </a:cubicBezTo>
                  <a:cubicBezTo>
                    <a:pt x="538899" y="602379"/>
                    <a:pt x="535947" y="592092"/>
                    <a:pt x="544329" y="603046"/>
                  </a:cubicBezTo>
                  <a:cubicBezTo>
                    <a:pt x="537756" y="611714"/>
                    <a:pt x="538233" y="626858"/>
                    <a:pt x="550615" y="634574"/>
                  </a:cubicBezTo>
                  <a:cubicBezTo>
                    <a:pt x="552615" y="632097"/>
                    <a:pt x="554616" y="629716"/>
                    <a:pt x="560045" y="631145"/>
                  </a:cubicBezTo>
                  <a:cubicBezTo>
                    <a:pt x="558045" y="635431"/>
                    <a:pt x="547948" y="638955"/>
                    <a:pt x="545472" y="632383"/>
                  </a:cubicBezTo>
                  <a:cubicBezTo>
                    <a:pt x="541376" y="634955"/>
                    <a:pt x="540138" y="639431"/>
                    <a:pt x="538899" y="640765"/>
                  </a:cubicBezTo>
                  <a:cubicBezTo>
                    <a:pt x="527660" y="635431"/>
                    <a:pt x="504609" y="645432"/>
                    <a:pt x="506514" y="627525"/>
                  </a:cubicBezTo>
                  <a:cubicBezTo>
                    <a:pt x="516897" y="628954"/>
                    <a:pt x="522040" y="622382"/>
                    <a:pt x="532803" y="620000"/>
                  </a:cubicBezTo>
                  <a:cubicBezTo>
                    <a:pt x="533184" y="622953"/>
                    <a:pt x="529089" y="628859"/>
                    <a:pt x="535280" y="628002"/>
                  </a:cubicBezTo>
                  <a:cubicBezTo>
                    <a:pt x="537090" y="621810"/>
                    <a:pt x="533375" y="619143"/>
                    <a:pt x="533661" y="614000"/>
                  </a:cubicBezTo>
                  <a:cubicBezTo>
                    <a:pt x="524612" y="612381"/>
                    <a:pt x="526422" y="605046"/>
                    <a:pt x="524517" y="602093"/>
                  </a:cubicBezTo>
                  <a:cubicBezTo>
                    <a:pt x="524326" y="605427"/>
                    <a:pt x="522421" y="606665"/>
                    <a:pt x="518516" y="605903"/>
                  </a:cubicBezTo>
                  <a:cubicBezTo>
                    <a:pt x="518802" y="603903"/>
                    <a:pt x="515658" y="604189"/>
                    <a:pt x="515373" y="602474"/>
                  </a:cubicBezTo>
                  <a:cubicBezTo>
                    <a:pt x="515373" y="599522"/>
                    <a:pt x="517849" y="599426"/>
                    <a:pt x="518040" y="596664"/>
                  </a:cubicBezTo>
                  <a:cubicBezTo>
                    <a:pt x="511277" y="592187"/>
                    <a:pt x="508229" y="598569"/>
                    <a:pt x="502133" y="594664"/>
                  </a:cubicBezTo>
                  <a:cubicBezTo>
                    <a:pt x="507276" y="601712"/>
                    <a:pt x="505371" y="605237"/>
                    <a:pt x="510610" y="611047"/>
                  </a:cubicBezTo>
                  <a:cubicBezTo>
                    <a:pt x="505943" y="610761"/>
                    <a:pt x="502228" y="607237"/>
                    <a:pt x="495084" y="605999"/>
                  </a:cubicBezTo>
                  <a:cubicBezTo>
                    <a:pt x="497847" y="602760"/>
                    <a:pt x="495275" y="603141"/>
                    <a:pt x="497942" y="598664"/>
                  </a:cubicBezTo>
                  <a:cubicBezTo>
                    <a:pt x="493275" y="597998"/>
                    <a:pt x="494037" y="593902"/>
                    <a:pt x="491751" y="591711"/>
                  </a:cubicBezTo>
                  <a:cubicBezTo>
                    <a:pt x="486702" y="595140"/>
                    <a:pt x="494418" y="608952"/>
                    <a:pt x="485369" y="610952"/>
                  </a:cubicBezTo>
                  <a:cubicBezTo>
                    <a:pt x="489655" y="613238"/>
                    <a:pt x="495084" y="614666"/>
                    <a:pt x="496894" y="618572"/>
                  </a:cubicBezTo>
                  <a:cubicBezTo>
                    <a:pt x="493941" y="618191"/>
                    <a:pt x="495275" y="622572"/>
                    <a:pt x="492703" y="622667"/>
                  </a:cubicBezTo>
                  <a:cubicBezTo>
                    <a:pt x="490608" y="614952"/>
                    <a:pt x="491370" y="622953"/>
                    <a:pt x="488893" y="623715"/>
                  </a:cubicBezTo>
                  <a:cubicBezTo>
                    <a:pt x="481940" y="616286"/>
                    <a:pt x="486988" y="622477"/>
                    <a:pt x="479654" y="625620"/>
                  </a:cubicBezTo>
                  <a:cubicBezTo>
                    <a:pt x="481654" y="622667"/>
                    <a:pt x="476034" y="618286"/>
                    <a:pt x="474796" y="621906"/>
                  </a:cubicBezTo>
                  <a:cubicBezTo>
                    <a:pt x="476987" y="625049"/>
                    <a:pt x="477177" y="629525"/>
                    <a:pt x="476606" y="634383"/>
                  </a:cubicBezTo>
                  <a:cubicBezTo>
                    <a:pt x="483845" y="635717"/>
                    <a:pt x="479844" y="628859"/>
                    <a:pt x="482797" y="629049"/>
                  </a:cubicBezTo>
                  <a:cubicBezTo>
                    <a:pt x="489750" y="633050"/>
                    <a:pt x="492703" y="636098"/>
                    <a:pt x="497656" y="638574"/>
                  </a:cubicBezTo>
                  <a:cubicBezTo>
                    <a:pt x="495084" y="639812"/>
                    <a:pt x="490893" y="639241"/>
                    <a:pt x="489941" y="642194"/>
                  </a:cubicBezTo>
                  <a:cubicBezTo>
                    <a:pt x="494037" y="646575"/>
                    <a:pt x="500704" y="643813"/>
                    <a:pt x="502704" y="640765"/>
                  </a:cubicBezTo>
                  <a:cubicBezTo>
                    <a:pt x="497751" y="648956"/>
                    <a:pt x="508610" y="647052"/>
                    <a:pt x="506324" y="653529"/>
                  </a:cubicBezTo>
                  <a:cubicBezTo>
                    <a:pt x="510991" y="654100"/>
                    <a:pt x="516897" y="654005"/>
                    <a:pt x="516516" y="657910"/>
                  </a:cubicBezTo>
                  <a:cubicBezTo>
                    <a:pt x="509086" y="661244"/>
                    <a:pt x="517944" y="661720"/>
                    <a:pt x="513468" y="666768"/>
                  </a:cubicBezTo>
                  <a:cubicBezTo>
                    <a:pt x="519659" y="669054"/>
                    <a:pt x="515944" y="660196"/>
                    <a:pt x="521373" y="661625"/>
                  </a:cubicBezTo>
                  <a:cubicBezTo>
                    <a:pt x="520802" y="665149"/>
                    <a:pt x="523755" y="666387"/>
                    <a:pt x="521850" y="670864"/>
                  </a:cubicBezTo>
                  <a:cubicBezTo>
                    <a:pt x="516992" y="670388"/>
                    <a:pt x="518611" y="667911"/>
                    <a:pt x="514801" y="670007"/>
                  </a:cubicBezTo>
                  <a:cubicBezTo>
                    <a:pt x="515087" y="677531"/>
                    <a:pt x="508419" y="684675"/>
                    <a:pt x="503752" y="684008"/>
                  </a:cubicBezTo>
                  <a:cubicBezTo>
                    <a:pt x="505276" y="691152"/>
                    <a:pt x="505657" y="694200"/>
                    <a:pt x="500228" y="695819"/>
                  </a:cubicBezTo>
                  <a:cubicBezTo>
                    <a:pt x="503181" y="696200"/>
                    <a:pt x="506133" y="696581"/>
                    <a:pt x="509086" y="696962"/>
                  </a:cubicBezTo>
                  <a:cubicBezTo>
                    <a:pt x="506419" y="705059"/>
                    <a:pt x="517182" y="704487"/>
                    <a:pt x="517944" y="710393"/>
                  </a:cubicBezTo>
                  <a:cubicBezTo>
                    <a:pt x="505943" y="712774"/>
                    <a:pt x="500418" y="720870"/>
                    <a:pt x="488512" y="714488"/>
                  </a:cubicBezTo>
                  <a:cubicBezTo>
                    <a:pt x="489274" y="720204"/>
                    <a:pt x="490036" y="724013"/>
                    <a:pt x="488703" y="727728"/>
                  </a:cubicBezTo>
                  <a:cubicBezTo>
                    <a:pt x="484607" y="714965"/>
                    <a:pt x="473939" y="704011"/>
                    <a:pt x="476511" y="690009"/>
                  </a:cubicBezTo>
                  <a:cubicBezTo>
                    <a:pt x="478987" y="688009"/>
                    <a:pt x="485559" y="690009"/>
                    <a:pt x="486036" y="686009"/>
                  </a:cubicBezTo>
                  <a:cubicBezTo>
                    <a:pt x="481083" y="680294"/>
                    <a:pt x="481654" y="686675"/>
                    <a:pt x="476987" y="683723"/>
                  </a:cubicBezTo>
                  <a:cubicBezTo>
                    <a:pt x="479559" y="681246"/>
                    <a:pt x="482226" y="678770"/>
                    <a:pt x="481464" y="673055"/>
                  </a:cubicBezTo>
                  <a:cubicBezTo>
                    <a:pt x="477844" y="670769"/>
                    <a:pt x="476701" y="666006"/>
                    <a:pt x="476130" y="660386"/>
                  </a:cubicBezTo>
                  <a:cubicBezTo>
                    <a:pt x="476701" y="660672"/>
                    <a:pt x="477273" y="660863"/>
                    <a:pt x="478225" y="660958"/>
                  </a:cubicBezTo>
                  <a:cubicBezTo>
                    <a:pt x="478416" y="658862"/>
                    <a:pt x="479559" y="657719"/>
                    <a:pt x="480606" y="656672"/>
                  </a:cubicBezTo>
                  <a:cubicBezTo>
                    <a:pt x="478130" y="654290"/>
                    <a:pt x="477368" y="655910"/>
                    <a:pt x="475749" y="655529"/>
                  </a:cubicBezTo>
                  <a:cubicBezTo>
                    <a:pt x="475368" y="647718"/>
                    <a:pt x="475272" y="639241"/>
                    <a:pt x="472224" y="633145"/>
                  </a:cubicBezTo>
                  <a:cubicBezTo>
                    <a:pt x="472891" y="630192"/>
                    <a:pt x="472796" y="626858"/>
                    <a:pt x="470986" y="623239"/>
                  </a:cubicBezTo>
                  <a:cubicBezTo>
                    <a:pt x="470986" y="625811"/>
                    <a:pt x="469938" y="627430"/>
                    <a:pt x="468510" y="628478"/>
                  </a:cubicBezTo>
                  <a:cubicBezTo>
                    <a:pt x="468414" y="628383"/>
                    <a:pt x="468319" y="628192"/>
                    <a:pt x="468224" y="628097"/>
                  </a:cubicBezTo>
                  <a:cubicBezTo>
                    <a:pt x="467938" y="628383"/>
                    <a:pt x="467748" y="628763"/>
                    <a:pt x="467557" y="629049"/>
                  </a:cubicBezTo>
                  <a:cubicBezTo>
                    <a:pt x="464985" y="630287"/>
                    <a:pt x="461461" y="630287"/>
                    <a:pt x="457746" y="630097"/>
                  </a:cubicBezTo>
                  <a:cubicBezTo>
                    <a:pt x="457080" y="628954"/>
                    <a:pt x="456603" y="627811"/>
                    <a:pt x="457365" y="625715"/>
                  </a:cubicBezTo>
                  <a:cubicBezTo>
                    <a:pt x="464890" y="625906"/>
                    <a:pt x="465081" y="620858"/>
                    <a:pt x="462890" y="616476"/>
                  </a:cubicBezTo>
                  <a:cubicBezTo>
                    <a:pt x="462985" y="616381"/>
                    <a:pt x="462985" y="616286"/>
                    <a:pt x="463080" y="616190"/>
                  </a:cubicBezTo>
                  <a:cubicBezTo>
                    <a:pt x="462890" y="616190"/>
                    <a:pt x="462890" y="616095"/>
                    <a:pt x="462699" y="616095"/>
                  </a:cubicBezTo>
                  <a:cubicBezTo>
                    <a:pt x="460794" y="612476"/>
                    <a:pt x="457365" y="609237"/>
                    <a:pt x="454889" y="609809"/>
                  </a:cubicBezTo>
                  <a:cubicBezTo>
                    <a:pt x="455365" y="611428"/>
                    <a:pt x="455556" y="612952"/>
                    <a:pt x="455460" y="614285"/>
                  </a:cubicBezTo>
                  <a:cubicBezTo>
                    <a:pt x="452317" y="612666"/>
                    <a:pt x="450603" y="610190"/>
                    <a:pt x="450031" y="606856"/>
                  </a:cubicBezTo>
                  <a:cubicBezTo>
                    <a:pt x="454698" y="604665"/>
                    <a:pt x="455079" y="604570"/>
                    <a:pt x="458413" y="598664"/>
                  </a:cubicBezTo>
                  <a:cubicBezTo>
                    <a:pt x="463652" y="601141"/>
                    <a:pt x="466414" y="603617"/>
                    <a:pt x="470796" y="600188"/>
                  </a:cubicBezTo>
                  <a:cubicBezTo>
                    <a:pt x="474701" y="600379"/>
                    <a:pt x="470796" y="605713"/>
                    <a:pt x="471462" y="607999"/>
                  </a:cubicBezTo>
                  <a:cubicBezTo>
                    <a:pt x="476511" y="606475"/>
                    <a:pt x="480606" y="597045"/>
                    <a:pt x="486702" y="602189"/>
                  </a:cubicBezTo>
                  <a:cubicBezTo>
                    <a:pt x="486988" y="600188"/>
                    <a:pt x="487274" y="598188"/>
                    <a:pt x="487560" y="596093"/>
                  </a:cubicBezTo>
                  <a:cubicBezTo>
                    <a:pt x="484893" y="596569"/>
                    <a:pt x="478701" y="593235"/>
                    <a:pt x="478511" y="596474"/>
                  </a:cubicBezTo>
                  <a:cubicBezTo>
                    <a:pt x="482797" y="597617"/>
                    <a:pt x="477749" y="602379"/>
                    <a:pt x="474320" y="600569"/>
                  </a:cubicBezTo>
                  <a:cubicBezTo>
                    <a:pt x="475177" y="594950"/>
                    <a:pt x="472701" y="591521"/>
                    <a:pt x="468700" y="589139"/>
                  </a:cubicBezTo>
                  <a:cubicBezTo>
                    <a:pt x="466414" y="593045"/>
                    <a:pt x="463271" y="595902"/>
                    <a:pt x="456984" y="595426"/>
                  </a:cubicBezTo>
                  <a:cubicBezTo>
                    <a:pt x="457461" y="593045"/>
                    <a:pt x="461652" y="594759"/>
                    <a:pt x="461175" y="591330"/>
                  </a:cubicBezTo>
                  <a:cubicBezTo>
                    <a:pt x="449936" y="592283"/>
                    <a:pt x="447840" y="595521"/>
                    <a:pt x="440411" y="597998"/>
                  </a:cubicBezTo>
                  <a:cubicBezTo>
                    <a:pt x="439839" y="594283"/>
                    <a:pt x="438982" y="590663"/>
                    <a:pt x="434410" y="589520"/>
                  </a:cubicBezTo>
                  <a:cubicBezTo>
                    <a:pt x="434410" y="593426"/>
                    <a:pt x="436601" y="596474"/>
                    <a:pt x="437077" y="599045"/>
                  </a:cubicBezTo>
                  <a:cubicBezTo>
                    <a:pt x="432791" y="599522"/>
                    <a:pt x="433172" y="596664"/>
                    <a:pt x="431076" y="595521"/>
                  </a:cubicBezTo>
                  <a:cubicBezTo>
                    <a:pt x="432124" y="595140"/>
                    <a:pt x="432981" y="594664"/>
                    <a:pt x="433743" y="593997"/>
                  </a:cubicBezTo>
                  <a:cubicBezTo>
                    <a:pt x="428790" y="594473"/>
                    <a:pt x="436029" y="587044"/>
                    <a:pt x="431076" y="587520"/>
                  </a:cubicBezTo>
                  <a:cubicBezTo>
                    <a:pt x="428886" y="590949"/>
                    <a:pt x="426504" y="594283"/>
                    <a:pt x="422980" y="596283"/>
                  </a:cubicBezTo>
                  <a:cubicBezTo>
                    <a:pt x="421932" y="596093"/>
                    <a:pt x="421075" y="595712"/>
                    <a:pt x="420408" y="595140"/>
                  </a:cubicBezTo>
                  <a:cubicBezTo>
                    <a:pt x="422313" y="593521"/>
                    <a:pt x="424028" y="591997"/>
                    <a:pt x="425361" y="590378"/>
                  </a:cubicBezTo>
                  <a:cubicBezTo>
                    <a:pt x="427743" y="590568"/>
                    <a:pt x="429552" y="590092"/>
                    <a:pt x="428886" y="587330"/>
                  </a:cubicBezTo>
                  <a:cubicBezTo>
                    <a:pt x="428314" y="587330"/>
                    <a:pt x="427743" y="587234"/>
                    <a:pt x="427171" y="587139"/>
                  </a:cubicBezTo>
                  <a:cubicBezTo>
                    <a:pt x="427933" y="584663"/>
                    <a:pt x="427552" y="581615"/>
                    <a:pt x="425361" y="577519"/>
                  </a:cubicBezTo>
                  <a:cubicBezTo>
                    <a:pt x="431553" y="573709"/>
                    <a:pt x="437363" y="567803"/>
                    <a:pt x="433077" y="561517"/>
                  </a:cubicBezTo>
                  <a:cubicBezTo>
                    <a:pt x="437363" y="565898"/>
                    <a:pt x="440697" y="560660"/>
                    <a:pt x="446126" y="561517"/>
                  </a:cubicBezTo>
                  <a:close/>
                  <a:moveTo>
                    <a:pt x="495180" y="558374"/>
                  </a:moveTo>
                  <a:cubicBezTo>
                    <a:pt x="495084" y="562374"/>
                    <a:pt x="493560" y="564851"/>
                    <a:pt x="488988" y="563708"/>
                  </a:cubicBezTo>
                  <a:cubicBezTo>
                    <a:pt x="486702" y="561422"/>
                    <a:pt x="489179" y="556469"/>
                    <a:pt x="495180" y="558374"/>
                  </a:cubicBezTo>
                  <a:close/>
                  <a:moveTo>
                    <a:pt x="506038" y="621239"/>
                  </a:moveTo>
                  <a:cubicBezTo>
                    <a:pt x="510229" y="615810"/>
                    <a:pt x="510610" y="623810"/>
                    <a:pt x="518611" y="621334"/>
                  </a:cubicBezTo>
                  <a:cubicBezTo>
                    <a:pt x="517659" y="623239"/>
                    <a:pt x="515182" y="623334"/>
                    <a:pt x="514420" y="625430"/>
                  </a:cubicBezTo>
                  <a:cubicBezTo>
                    <a:pt x="510039" y="625144"/>
                    <a:pt x="509372" y="622382"/>
                    <a:pt x="506038" y="621239"/>
                  </a:cubicBezTo>
                  <a:close/>
                  <a:moveTo>
                    <a:pt x="518897" y="619810"/>
                  </a:moveTo>
                  <a:cubicBezTo>
                    <a:pt x="518992" y="615810"/>
                    <a:pt x="520516" y="613333"/>
                    <a:pt x="525088" y="614381"/>
                  </a:cubicBezTo>
                  <a:cubicBezTo>
                    <a:pt x="524993" y="618477"/>
                    <a:pt x="523469" y="620858"/>
                    <a:pt x="518897" y="619810"/>
                  </a:cubicBezTo>
                  <a:close/>
                  <a:moveTo>
                    <a:pt x="428695" y="531704"/>
                  </a:moveTo>
                  <a:cubicBezTo>
                    <a:pt x="424218" y="530942"/>
                    <a:pt x="422123" y="528656"/>
                    <a:pt x="422504" y="524750"/>
                  </a:cubicBezTo>
                  <a:cubicBezTo>
                    <a:pt x="426981" y="525512"/>
                    <a:pt x="429076" y="527894"/>
                    <a:pt x="428695" y="531704"/>
                  </a:cubicBezTo>
                  <a:close/>
                  <a:moveTo>
                    <a:pt x="422885" y="497128"/>
                  </a:moveTo>
                  <a:cubicBezTo>
                    <a:pt x="429457" y="498080"/>
                    <a:pt x="422218" y="503033"/>
                    <a:pt x="425552" y="503605"/>
                  </a:cubicBezTo>
                  <a:cubicBezTo>
                    <a:pt x="421647" y="508367"/>
                    <a:pt x="418027" y="498557"/>
                    <a:pt x="422885" y="497128"/>
                  </a:cubicBezTo>
                  <a:close/>
                  <a:moveTo>
                    <a:pt x="410883" y="531037"/>
                  </a:moveTo>
                  <a:cubicBezTo>
                    <a:pt x="416503" y="531037"/>
                    <a:pt x="414979" y="535704"/>
                    <a:pt x="419075" y="536657"/>
                  </a:cubicBezTo>
                  <a:cubicBezTo>
                    <a:pt x="418599" y="537800"/>
                    <a:pt x="417075" y="537895"/>
                    <a:pt x="416884" y="539419"/>
                  </a:cubicBezTo>
                  <a:cubicBezTo>
                    <a:pt x="415741" y="539324"/>
                    <a:pt x="414503" y="539133"/>
                    <a:pt x="413360" y="538943"/>
                  </a:cubicBezTo>
                  <a:cubicBezTo>
                    <a:pt x="415265" y="534561"/>
                    <a:pt x="408883" y="535514"/>
                    <a:pt x="410883" y="531037"/>
                  </a:cubicBezTo>
                  <a:close/>
                  <a:moveTo>
                    <a:pt x="404121" y="565613"/>
                  </a:moveTo>
                  <a:cubicBezTo>
                    <a:pt x="405073" y="567232"/>
                    <a:pt x="406407" y="570947"/>
                    <a:pt x="406502" y="574280"/>
                  </a:cubicBezTo>
                  <a:cubicBezTo>
                    <a:pt x="406502" y="574376"/>
                    <a:pt x="406407" y="574471"/>
                    <a:pt x="406407" y="574566"/>
                  </a:cubicBezTo>
                  <a:cubicBezTo>
                    <a:pt x="406502" y="574566"/>
                    <a:pt x="406502" y="574566"/>
                    <a:pt x="406597" y="574661"/>
                  </a:cubicBezTo>
                  <a:cubicBezTo>
                    <a:pt x="406502" y="576757"/>
                    <a:pt x="405835" y="578662"/>
                    <a:pt x="404121" y="579519"/>
                  </a:cubicBezTo>
                  <a:cubicBezTo>
                    <a:pt x="394786" y="575138"/>
                    <a:pt x="404121" y="572756"/>
                    <a:pt x="404121" y="565613"/>
                  </a:cubicBezTo>
                  <a:close/>
                  <a:moveTo>
                    <a:pt x="399930" y="581996"/>
                  </a:moveTo>
                  <a:cubicBezTo>
                    <a:pt x="395548" y="584186"/>
                    <a:pt x="394024" y="589616"/>
                    <a:pt x="391452" y="593902"/>
                  </a:cubicBezTo>
                  <a:cubicBezTo>
                    <a:pt x="388119" y="593807"/>
                    <a:pt x="385928" y="592759"/>
                    <a:pt x="384690" y="591140"/>
                  </a:cubicBezTo>
                  <a:cubicBezTo>
                    <a:pt x="385928" y="591521"/>
                    <a:pt x="386976" y="591997"/>
                    <a:pt x="387642" y="592759"/>
                  </a:cubicBezTo>
                  <a:cubicBezTo>
                    <a:pt x="390500" y="588854"/>
                    <a:pt x="393072" y="585806"/>
                    <a:pt x="391167" y="580853"/>
                  </a:cubicBezTo>
                  <a:cubicBezTo>
                    <a:pt x="393929" y="586282"/>
                    <a:pt x="399168" y="578090"/>
                    <a:pt x="399930" y="581996"/>
                  </a:cubicBezTo>
                  <a:close/>
                  <a:moveTo>
                    <a:pt x="393072" y="579614"/>
                  </a:moveTo>
                  <a:cubicBezTo>
                    <a:pt x="396691" y="577328"/>
                    <a:pt x="394024" y="574376"/>
                    <a:pt x="388404" y="574471"/>
                  </a:cubicBezTo>
                  <a:cubicBezTo>
                    <a:pt x="388595" y="573423"/>
                    <a:pt x="388690" y="572471"/>
                    <a:pt x="388785" y="571423"/>
                  </a:cubicBezTo>
                  <a:cubicBezTo>
                    <a:pt x="390214" y="571899"/>
                    <a:pt x="390500" y="571042"/>
                    <a:pt x="390786" y="570089"/>
                  </a:cubicBezTo>
                  <a:cubicBezTo>
                    <a:pt x="393453" y="571042"/>
                    <a:pt x="391643" y="575042"/>
                    <a:pt x="397453" y="573995"/>
                  </a:cubicBezTo>
                  <a:cubicBezTo>
                    <a:pt x="397834" y="577900"/>
                    <a:pt x="399644" y="580186"/>
                    <a:pt x="393072" y="579614"/>
                  </a:cubicBezTo>
                  <a:close/>
                  <a:moveTo>
                    <a:pt x="403073" y="459314"/>
                  </a:moveTo>
                  <a:cubicBezTo>
                    <a:pt x="396596" y="459123"/>
                    <a:pt x="398406" y="450455"/>
                    <a:pt x="404311" y="450265"/>
                  </a:cubicBezTo>
                  <a:cubicBezTo>
                    <a:pt x="403930" y="453218"/>
                    <a:pt x="403454" y="456266"/>
                    <a:pt x="403073" y="459314"/>
                  </a:cubicBezTo>
                  <a:close/>
                  <a:moveTo>
                    <a:pt x="405645" y="315010"/>
                  </a:moveTo>
                  <a:cubicBezTo>
                    <a:pt x="409455" y="314819"/>
                    <a:pt x="410217" y="316629"/>
                    <a:pt x="412503" y="317391"/>
                  </a:cubicBezTo>
                  <a:cubicBezTo>
                    <a:pt x="410979" y="318534"/>
                    <a:pt x="410121" y="320534"/>
                    <a:pt x="409836" y="323201"/>
                  </a:cubicBezTo>
                  <a:cubicBezTo>
                    <a:pt x="403740" y="321773"/>
                    <a:pt x="402787" y="319106"/>
                    <a:pt x="405645" y="315010"/>
                  </a:cubicBezTo>
                  <a:close/>
                  <a:moveTo>
                    <a:pt x="401073" y="397496"/>
                  </a:moveTo>
                  <a:cubicBezTo>
                    <a:pt x="401358" y="400735"/>
                    <a:pt x="399263" y="401402"/>
                    <a:pt x="398406" y="403307"/>
                  </a:cubicBezTo>
                  <a:cubicBezTo>
                    <a:pt x="396120" y="402449"/>
                    <a:pt x="396024" y="400259"/>
                    <a:pt x="393548" y="399592"/>
                  </a:cubicBezTo>
                  <a:cubicBezTo>
                    <a:pt x="394310" y="397020"/>
                    <a:pt x="397072" y="396639"/>
                    <a:pt x="401073" y="397496"/>
                  </a:cubicBezTo>
                  <a:close/>
                  <a:moveTo>
                    <a:pt x="389738" y="439216"/>
                  </a:moveTo>
                  <a:cubicBezTo>
                    <a:pt x="384118" y="435311"/>
                    <a:pt x="388976" y="427310"/>
                    <a:pt x="392976" y="428834"/>
                  </a:cubicBezTo>
                  <a:cubicBezTo>
                    <a:pt x="397739" y="432072"/>
                    <a:pt x="388214" y="433787"/>
                    <a:pt x="389738" y="439216"/>
                  </a:cubicBezTo>
                  <a:close/>
                  <a:moveTo>
                    <a:pt x="411741" y="95840"/>
                  </a:moveTo>
                  <a:cubicBezTo>
                    <a:pt x="415551" y="95649"/>
                    <a:pt x="416313" y="97459"/>
                    <a:pt x="418599" y="98221"/>
                  </a:cubicBezTo>
                  <a:cubicBezTo>
                    <a:pt x="417837" y="100793"/>
                    <a:pt x="415074" y="101269"/>
                    <a:pt x="411074" y="100316"/>
                  </a:cubicBezTo>
                  <a:cubicBezTo>
                    <a:pt x="411264" y="98792"/>
                    <a:pt x="411455" y="97364"/>
                    <a:pt x="411741" y="95840"/>
                  </a:cubicBezTo>
                  <a:close/>
                  <a:moveTo>
                    <a:pt x="391071" y="316248"/>
                  </a:moveTo>
                  <a:cubicBezTo>
                    <a:pt x="390690" y="320058"/>
                    <a:pt x="393738" y="321392"/>
                    <a:pt x="390024" y="323773"/>
                  </a:cubicBezTo>
                  <a:cubicBezTo>
                    <a:pt x="386023" y="324249"/>
                    <a:pt x="384785" y="314057"/>
                    <a:pt x="391071" y="316248"/>
                  </a:cubicBezTo>
                  <a:close/>
                  <a:moveTo>
                    <a:pt x="389357" y="340727"/>
                  </a:moveTo>
                  <a:cubicBezTo>
                    <a:pt x="387071" y="347204"/>
                    <a:pt x="381356" y="343299"/>
                    <a:pt x="375641" y="348252"/>
                  </a:cubicBezTo>
                  <a:cubicBezTo>
                    <a:pt x="373736" y="343585"/>
                    <a:pt x="381546" y="341204"/>
                    <a:pt x="376974" y="339203"/>
                  </a:cubicBezTo>
                  <a:cubicBezTo>
                    <a:pt x="378784" y="337298"/>
                    <a:pt x="383451" y="344061"/>
                    <a:pt x="389357" y="340727"/>
                  </a:cubicBezTo>
                  <a:close/>
                  <a:moveTo>
                    <a:pt x="373069" y="366350"/>
                  </a:moveTo>
                  <a:cubicBezTo>
                    <a:pt x="367259" y="362444"/>
                    <a:pt x="372783" y="360063"/>
                    <a:pt x="374593" y="355777"/>
                  </a:cubicBezTo>
                  <a:cubicBezTo>
                    <a:pt x="381832" y="358634"/>
                    <a:pt x="373545" y="361968"/>
                    <a:pt x="373069" y="366350"/>
                  </a:cubicBezTo>
                  <a:close/>
                  <a:moveTo>
                    <a:pt x="385356" y="267861"/>
                  </a:moveTo>
                  <a:cubicBezTo>
                    <a:pt x="388976" y="269385"/>
                    <a:pt x="380594" y="276815"/>
                    <a:pt x="377641" y="271481"/>
                  </a:cubicBezTo>
                  <a:cubicBezTo>
                    <a:pt x="377451" y="267290"/>
                    <a:pt x="384404" y="271004"/>
                    <a:pt x="385356" y="267861"/>
                  </a:cubicBezTo>
                  <a:close/>
                  <a:moveTo>
                    <a:pt x="380689" y="136607"/>
                  </a:moveTo>
                  <a:cubicBezTo>
                    <a:pt x="375831" y="129368"/>
                    <a:pt x="387261" y="125367"/>
                    <a:pt x="388595" y="119081"/>
                  </a:cubicBezTo>
                  <a:cubicBezTo>
                    <a:pt x="392119" y="120509"/>
                    <a:pt x="388023" y="126796"/>
                    <a:pt x="394786" y="126034"/>
                  </a:cubicBezTo>
                  <a:cubicBezTo>
                    <a:pt x="394500" y="128034"/>
                    <a:pt x="394215" y="130034"/>
                    <a:pt x="393929" y="132130"/>
                  </a:cubicBezTo>
                  <a:cubicBezTo>
                    <a:pt x="388976" y="132606"/>
                    <a:pt x="390786" y="128701"/>
                    <a:pt x="387261" y="128225"/>
                  </a:cubicBezTo>
                  <a:cubicBezTo>
                    <a:pt x="382213" y="131368"/>
                    <a:pt x="390500" y="131939"/>
                    <a:pt x="387738" y="137464"/>
                  </a:cubicBezTo>
                  <a:cubicBezTo>
                    <a:pt x="383642" y="138131"/>
                    <a:pt x="382499" y="129082"/>
                    <a:pt x="380689" y="136607"/>
                  </a:cubicBezTo>
                  <a:close/>
                  <a:moveTo>
                    <a:pt x="385642" y="177183"/>
                  </a:moveTo>
                  <a:cubicBezTo>
                    <a:pt x="385928" y="182708"/>
                    <a:pt x="379737" y="181088"/>
                    <a:pt x="374307" y="180422"/>
                  </a:cubicBezTo>
                  <a:cubicBezTo>
                    <a:pt x="376689" y="175850"/>
                    <a:pt x="380880" y="174707"/>
                    <a:pt x="385642" y="177183"/>
                  </a:cubicBezTo>
                  <a:close/>
                  <a:moveTo>
                    <a:pt x="373545" y="249478"/>
                  </a:moveTo>
                  <a:cubicBezTo>
                    <a:pt x="372212" y="250907"/>
                    <a:pt x="369259" y="250526"/>
                    <a:pt x="369354" y="253574"/>
                  </a:cubicBezTo>
                  <a:cubicBezTo>
                    <a:pt x="362687" y="249002"/>
                    <a:pt x="360687" y="255574"/>
                    <a:pt x="357639" y="259765"/>
                  </a:cubicBezTo>
                  <a:cubicBezTo>
                    <a:pt x="355257" y="257288"/>
                    <a:pt x="354781" y="253383"/>
                    <a:pt x="355638" y="248716"/>
                  </a:cubicBezTo>
                  <a:cubicBezTo>
                    <a:pt x="360020" y="249954"/>
                    <a:pt x="368307" y="246239"/>
                    <a:pt x="373545" y="249478"/>
                  </a:cubicBezTo>
                  <a:close/>
                  <a:moveTo>
                    <a:pt x="365449" y="268528"/>
                  </a:moveTo>
                  <a:cubicBezTo>
                    <a:pt x="362973" y="267385"/>
                    <a:pt x="361258" y="265766"/>
                    <a:pt x="358782" y="264623"/>
                  </a:cubicBezTo>
                  <a:cubicBezTo>
                    <a:pt x="360306" y="259574"/>
                    <a:pt x="368402" y="262813"/>
                    <a:pt x="365449" y="268528"/>
                  </a:cubicBezTo>
                  <a:close/>
                  <a:moveTo>
                    <a:pt x="353067" y="330059"/>
                  </a:moveTo>
                  <a:cubicBezTo>
                    <a:pt x="355638" y="331012"/>
                    <a:pt x="352114" y="331869"/>
                    <a:pt x="352400" y="334536"/>
                  </a:cubicBezTo>
                  <a:cubicBezTo>
                    <a:pt x="348018" y="326630"/>
                    <a:pt x="344113" y="338346"/>
                    <a:pt x="338208" y="332726"/>
                  </a:cubicBezTo>
                  <a:cubicBezTo>
                    <a:pt x="336779" y="332822"/>
                    <a:pt x="336207" y="334060"/>
                    <a:pt x="334398" y="333774"/>
                  </a:cubicBezTo>
                  <a:cubicBezTo>
                    <a:pt x="334207" y="335298"/>
                    <a:pt x="336398" y="335203"/>
                    <a:pt x="337731" y="335774"/>
                  </a:cubicBezTo>
                  <a:cubicBezTo>
                    <a:pt x="336588" y="336822"/>
                    <a:pt x="335541" y="337965"/>
                    <a:pt x="335350" y="340061"/>
                  </a:cubicBezTo>
                  <a:cubicBezTo>
                    <a:pt x="334493" y="334631"/>
                    <a:pt x="329254" y="332155"/>
                    <a:pt x="328206" y="326916"/>
                  </a:cubicBezTo>
                  <a:cubicBezTo>
                    <a:pt x="333636" y="328250"/>
                    <a:pt x="333731" y="323773"/>
                    <a:pt x="336112" y="321773"/>
                  </a:cubicBezTo>
                  <a:cubicBezTo>
                    <a:pt x="338398" y="323106"/>
                    <a:pt x="338970" y="325392"/>
                    <a:pt x="338779" y="328250"/>
                  </a:cubicBezTo>
                  <a:cubicBezTo>
                    <a:pt x="340494" y="323201"/>
                    <a:pt x="341160" y="323963"/>
                    <a:pt x="349828" y="326535"/>
                  </a:cubicBezTo>
                  <a:cubicBezTo>
                    <a:pt x="347447" y="329393"/>
                    <a:pt x="351638" y="334155"/>
                    <a:pt x="353067" y="330059"/>
                  </a:cubicBezTo>
                  <a:close/>
                  <a:moveTo>
                    <a:pt x="340970" y="300818"/>
                  </a:moveTo>
                  <a:cubicBezTo>
                    <a:pt x="349923" y="300627"/>
                    <a:pt x="342303" y="310343"/>
                    <a:pt x="347828" y="315486"/>
                  </a:cubicBezTo>
                  <a:cubicBezTo>
                    <a:pt x="337922" y="315581"/>
                    <a:pt x="344494" y="304913"/>
                    <a:pt x="340970" y="300818"/>
                  </a:cubicBezTo>
                  <a:close/>
                  <a:moveTo>
                    <a:pt x="353924" y="260908"/>
                  </a:moveTo>
                  <a:cubicBezTo>
                    <a:pt x="353829" y="267575"/>
                    <a:pt x="348018" y="263480"/>
                    <a:pt x="350876" y="269766"/>
                  </a:cubicBezTo>
                  <a:cubicBezTo>
                    <a:pt x="349542" y="268814"/>
                    <a:pt x="348209" y="267861"/>
                    <a:pt x="345732" y="267575"/>
                  </a:cubicBezTo>
                  <a:cubicBezTo>
                    <a:pt x="349542" y="266623"/>
                    <a:pt x="348304" y="259955"/>
                    <a:pt x="353924" y="260908"/>
                  </a:cubicBezTo>
                  <a:close/>
                  <a:moveTo>
                    <a:pt x="351828" y="237572"/>
                  </a:moveTo>
                  <a:cubicBezTo>
                    <a:pt x="352971" y="236429"/>
                    <a:pt x="354019" y="235381"/>
                    <a:pt x="354210" y="233285"/>
                  </a:cubicBezTo>
                  <a:cubicBezTo>
                    <a:pt x="360401" y="232904"/>
                    <a:pt x="355638" y="239667"/>
                    <a:pt x="362401" y="238905"/>
                  </a:cubicBezTo>
                  <a:cubicBezTo>
                    <a:pt x="368783" y="237286"/>
                    <a:pt x="354114" y="243001"/>
                    <a:pt x="351828" y="237572"/>
                  </a:cubicBezTo>
                  <a:close/>
                  <a:moveTo>
                    <a:pt x="349542" y="291197"/>
                  </a:moveTo>
                  <a:cubicBezTo>
                    <a:pt x="343827" y="288054"/>
                    <a:pt x="353829" y="278815"/>
                    <a:pt x="349733" y="277386"/>
                  </a:cubicBezTo>
                  <a:cubicBezTo>
                    <a:pt x="356496" y="275291"/>
                    <a:pt x="353352" y="287864"/>
                    <a:pt x="349542" y="291197"/>
                  </a:cubicBezTo>
                  <a:close/>
                  <a:moveTo>
                    <a:pt x="373736" y="184898"/>
                  </a:moveTo>
                  <a:cubicBezTo>
                    <a:pt x="370974" y="187089"/>
                    <a:pt x="368497" y="189566"/>
                    <a:pt x="364020" y="189851"/>
                  </a:cubicBezTo>
                  <a:cubicBezTo>
                    <a:pt x="364116" y="184422"/>
                    <a:pt x="371259" y="182327"/>
                    <a:pt x="373736" y="184898"/>
                  </a:cubicBezTo>
                  <a:close/>
                  <a:moveTo>
                    <a:pt x="354591" y="205663"/>
                  </a:moveTo>
                  <a:cubicBezTo>
                    <a:pt x="357543" y="208330"/>
                    <a:pt x="358115" y="212521"/>
                    <a:pt x="362401" y="214331"/>
                  </a:cubicBezTo>
                  <a:cubicBezTo>
                    <a:pt x="360972" y="216236"/>
                    <a:pt x="358210" y="216617"/>
                    <a:pt x="354876" y="216426"/>
                  </a:cubicBezTo>
                  <a:cubicBezTo>
                    <a:pt x="358591" y="213950"/>
                    <a:pt x="355638" y="212616"/>
                    <a:pt x="355924" y="208901"/>
                  </a:cubicBezTo>
                  <a:cubicBezTo>
                    <a:pt x="353352" y="210425"/>
                    <a:pt x="353067" y="209187"/>
                    <a:pt x="350590" y="208235"/>
                  </a:cubicBezTo>
                  <a:cubicBezTo>
                    <a:pt x="351257" y="206615"/>
                    <a:pt x="354305" y="207663"/>
                    <a:pt x="354591" y="205663"/>
                  </a:cubicBezTo>
                  <a:close/>
                  <a:moveTo>
                    <a:pt x="353733" y="211664"/>
                  </a:moveTo>
                  <a:cubicBezTo>
                    <a:pt x="352019" y="213188"/>
                    <a:pt x="350876" y="215378"/>
                    <a:pt x="350876" y="218998"/>
                  </a:cubicBezTo>
                  <a:cubicBezTo>
                    <a:pt x="342970" y="219474"/>
                    <a:pt x="346685" y="209187"/>
                    <a:pt x="353733" y="211664"/>
                  </a:cubicBezTo>
                  <a:close/>
                  <a:moveTo>
                    <a:pt x="336874" y="266528"/>
                  </a:moveTo>
                  <a:cubicBezTo>
                    <a:pt x="342018" y="268147"/>
                    <a:pt x="344399" y="271671"/>
                    <a:pt x="342399" y="277958"/>
                  </a:cubicBezTo>
                  <a:cubicBezTo>
                    <a:pt x="339636" y="274719"/>
                    <a:pt x="337731" y="278624"/>
                    <a:pt x="331731" y="276624"/>
                  </a:cubicBezTo>
                  <a:cubicBezTo>
                    <a:pt x="331445" y="271004"/>
                    <a:pt x="336493" y="271290"/>
                    <a:pt x="336874" y="266528"/>
                  </a:cubicBezTo>
                  <a:close/>
                  <a:moveTo>
                    <a:pt x="276105" y="288149"/>
                  </a:moveTo>
                  <a:cubicBezTo>
                    <a:pt x="272866" y="290340"/>
                    <a:pt x="273438" y="296817"/>
                    <a:pt x="266199" y="294626"/>
                  </a:cubicBezTo>
                  <a:cubicBezTo>
                    <a:pt x="265913" y="288530"/>
                    <a:pt x="271056" y="288435"/>
                    <a:pt x="276105" y="288149"/>
                  </a:cubicBezTo>
                  <a:close/>
                  <a:moveTo>
                    <a:pt x="247244" y="326154"/>
                  </a:moveTo>
                  <a:cubicBezTo>
                    <a:pt x="248768" y="323106"/>
                    <a:pt x="250863" y="320725"/>
                    <a:pt x="256769" y="322725"/>
                  </a:cubicBezTo>
                  <a:cubicBezTo>
                    <a:pt x="259912" y="317010"/>
                    <a:pt x="251340" y="318915"/>
                    <a:pt x="254578" y="313200"/>
                  </a:cubicBezTo>
                  <a:cubicBezTo>
                    <a:pt x="259436" y="315962"/>
                    <a:pt x="263246" y="319487"/>
                    <a:pt x="261722" y="326440"/>
                  </a:cubicBezTo>
                  <a:cubicBezTo>
                    <a:pt x="256197" y="325773"/>
                    <a:pt x="251625" y="330821"/>
                    <a:pt x="247244" y="326154"/>
                  </a:cubicBezTo>
                  <a:close/>
                  <a:moveTo>
                    <a:pt x="254769" y="311676"/>
                  </a:moveTo>
                  <a:cubicBezTo>
                    <a:pt x="255150" y="308628"/>
                    <a:pt x="255626" y="305675"/>
                    <a:pt x="256102" y="302627"/>
                  </a:cubicBezTo>
                  <a:cubicBezTo>
                    <a:pt x="260769" y="305104"/>
                    <a:pt x="263151" y="309009"/>
                    <a:pt x="263436" y="314343"/>
                  </a:cubicBezTo>
                  <a:cubicBezTo>
                    <a:pt x="258198" y="314915"/>
                    <a:pt x="259055" y="311581"/>
                    <a:pt x="254769" y="311676"/>
                  </a:cubicBezTo>
                  <a:close/>
                  <a:moveTo>
                    <a:pt x="263055" y="303485"/>
                  </a:moveTo>
                  <a:cubicBezTo>
                    <a:pt x="266961" y="306247"/>
                    <a:pt x="265913" y="307104"/>
                    <a:pt x="271723" y="306056"/>
                  </a:cubicBezTo>
                  <a:cubicBezTo>
                    <a:pt x="273057" y="311581"/>
                    <a:pt x="258198" y="309009"/>
                    <a:pt x="263055" y="303485"/>
                  </a:cubicBezTo>
                  <a:close/>
                  <a:moveTo>
                    <a:pt x="278486" y="322344"/>
                  </a:moveTo>
                  <a:cubicBezTo>
                    <a:pt x="272485" y="326154"/>
                    <a:pt x="281629" y="326059"/>
                    <a:pt x="278962" y="331583"/>
                  </a:cubicBezTo>
                  <a:cubicBezTo>
                    <a:pt x="271723" y="332631"/>
                    <a:pt x="276105" y="326154"/>
                    <a:pt x="268770" y="327297"/>
                  </a:cubicBezTo>
                  <a:cubicBezTo>
                    <a:pt x="269056" y="325297"/>
                    <a:pt x="269342" y="323297"/>
                    <a:pt x="269628" y="321201"/>
                  </a:cubicBezTo>
                  <a:cubicBezTo>
                    <a:pt x="272580" y="321582"/>
                    <a:pt x="275533" y="321963"/>
                    <a:pt x="278486" y="322344"/>
                  </a:cubicBezTo>
                  <a:close/>
                  <a:moveTo>
                    <a:pt x="312776" y="283482"/>
                  </a:moveTo>
                  <a:cubicBezTo>
                    <a:pt x="308966" y="278529"/>
                    <a:pt x="294393" y="282720"/>
                    <a:pt x="290487" y="288435"/>
                  </a:cubicBezTo>
                  <a:cubicBezTo>
                    <a:pt x="283248" y="286054"/>
                    <a:pt x="279915" y="283387"/>
                    <a:pt x="274581" y="286435"/>
                  </a:cubicBezTo>
                  <a:cubicBezTo>
                    <a:pt x="278010" y="279196"/>
                    <a:pt x="286868" y="277958"/>
                    <a:pt x="294202" y="275005"/>
                  </a:cubicBezTo>
                  <a:cubicBezTo>
                    <a:pt x="293821" y="277481"/>
                    <a:pt x="293440" y="280053"/>
                    <a:pt x="293154" y="282530"/>
                  </a:cubicBezTo>
                  <a:cubicBezTo>
                    <a:pt x="297250" y="279386"/>
                    <a:pt x="306204" y="274719"/>
                    <a:pt x="311728" y="278720"/>
                  </a:cubicBezTo>
                  <a:cubicBezTo>
                    <a:pt x="314490" y="277767"/>
                    <a:pt x="314967" y="274148"/>
                    <a:pt x="316395" y="271576"/>
                  </a:cubicBezTo>
                  <a:cubicBezTo>
                    <a:pt x="317919" y="272909"/>
                    <a:pt x="318681" y="274624"/>
                    <a:pt x="319253" y="276529"/>
                  </a:cubicBezTo>
                  <a:cubicBezTo>
                    <a:pt x="321539" y="276148"/>
                    <a:pt x="323158" y="275005"/>
                    <a:pt x="323444" y="272433"/>
                  </a:cubicBezTo>
                  <a:cubicBezTo>
                    <a:pt x="321825" y="269671"/>
                    <a:pt x="312395" y="269957"/>
                    <a:pt x="318967" y="265766"/>
                  </a:cubicBezTo>
                  <a:cubicBezTo>
                    <a:pt x="315824" y="265766"/>
                    <a:pt x="314586" y="267861"/>
                    <a:pt x="314586" y="271385"/>
                  </a:cubicBezTo>
                  <a:cubicBezTo>
                    <a:pt x="312204" y="269766"/>
                    <a:pt x="307918" y="269290"/>
                    <a:pt x="310109" y="264718"/>
                  </a:cubicBezTo>
                  <a:cubicBezTo>
                    <a:pt x="317062" y="264242"/>
                    <a:pt x="325444" y="265480"/>
                    <a:pt x="330207" y="262622"/>
                  </a:cubicBezTo>
                  <a:cubicBezTo>
                    <a:pt x="332588" y="264242"/>
                    <a:pt x="335541" y="265575"/>
                    <a:pt x="334683" y="269290"/>
                  </a:cubicBezTo>
                  <a:cubicBezTo>
                    <a:pt x="328587" y="268337"/>
                    <a:pt x="326016" y="271290"/>
                    <a:pt x="326301" y="277481"/>
                  </a:cubicBezTo>
                  <a:cubicBezTo>
                    <a:pt x="320872" y="276053"/>
                    <a:pt x="318205" y="277767"/>
                    <a:pt x="318396" y="282625"/>
                  </a:cubicBezTo>
                  <a:cubicBezTo>
                    <a:pt x="316872" y="281482"/>
                    <a:pt x="312300" y="278339"/>
                    <a:pt x="312776" y="283482"/>
                  </a:cubicBezTo>
                  <a:close/>
                  <a:moveTo>
                    <a:pt x="317729" y="299484"/>
                  </a:moveTo>
                  <a:cubicBezTo>
                    <a:pt x="320205" y="293388"/>
                    <a:pt x="321063" y="291388"/>
                    <a:pt x="319920" y="284339"/>
                  </a:cubicBezTo>
                  <a:cubicBezTo>
                    <a:pt x="331921" y="289483"/>
                    <a:pt x="331350" y="280720"/>
                    <a:pt x="336969" y="278815"/>
                  </a:cubicBezTo>
                  <a:cubicBezTo>
                    <a:pt x="333255" y="288721"/>
                    <a:pt x="327825" y="296722"/>
                    <a:pt x="317729" y="299484"/>
                  </a:cubicBezTo>
                  <a:close/>
                  <a:moveTo>
                    <a:pt x="322206" y="318534"/>
                  </a:moveTo>
                  <a:cubicBezTo>
                    <a:pt x="330207" y="317486"/>
                    <a:pt x="328111" y="322916"/>
                    <a:pt x="332207" y="324440"/>
                  </a:cubicBezTo>
                  <a:cubicBezTo>
                    <a:pt x="330969" y="326440"/>
                    <a:pt x="322396" y="321677"/>
                    <a:pt x="322206" y="318534"/>
                  </a:cubicBezTo>
                  <a:close/>
                  <a:moveTo>
                    <a:pt x="324206" y="380256"/>
                  </a:moveTo>
                  <a:cubicBezTo>
                    <a:pt x="325254" y="377780"/>
                    <a:pt x="323253" y="377208"/>
                    <a:pt x="321063" y="376827"/>
                  </a:cubicBezTo>
                  <a:cubicBezTo>
                    <a:pt x="324492" y="371207"/>
                    <a:pt x="330302" y="368445"/>
                    <a:pt x="333826" y="363016"/>
                  </a:cubicBezTo>
                  <a:cubicBezTo>
                    <a:pt x="335064" y="364254"/>
                    <a:pt x="338303" y="365969"/>
                    <a:pt x="339160" y="363683"/>
                  </a:cubicBezTo>
                  <a:cubicBezTo>
                    <a:pt x="345256" y="364826"/>
                    <a:pt x="334969" y="369969"/>
                    <a:pt x="340017" y="369969"/>
                  </a:cubicBezTo>
                  <a:cubicBezTo>
                    <a:pt x="339446" y="371684"/>
                    <a:pt x="336588" y="370826"/>
                    <a:pt x="334493" y="370826"/>
                  </a:cubicBezTo>
                  <a:cubicBezTo>
                    <a:pt x="331064" y="379875"/>
                    <a:pt x="343351" y="378732"/>
                    <a:pt x="341160" y="387019"/>
                  </a:cubicBezTo>
                  <a:cubicBezTo>
                    <a:pt x="333636" y="385495"/>
                    <a:pt x="333731" y="376732"/>
                    <a:pt x="324206" y="380256"/>
                  </a:cubicBezTo>
                  <a:close/>
                  <a:moveTo>
                    <a:pt x="328397" y="363873"/>
                  </a:moveTo>
                  <a:cubicBezTo>
                    <a:pt x="325063" y="361111"/>
                    <a:pt x="335922" y="359492"/>
                    <a:pt x="335255" y="353967"/>
                  </a:cubicBezTo>
                  <a:cubicBezTo>
                    <a:pt x="329730" y="351395"/>
                    <a:pt x="333159" y="358730"/>
                    <a:pt x="327730" y="356063"/>
                  </a:cubicBezTo>
                  <a:cubicBezTo>
                    <a:pt x="333636" y="352538"/>
                    <a:pt x="323063" y="346442"/>
                    <a:pt x="329730" y="342442"/>
                  </a:cubicBezTo>
                  <a:cubicBezTo>
                    <a:pt x="331731" y="343204"/>
                    <a:pt x="340970" y="346823"/>
                    <a:pt x="336779" y="343299"/>
                  </a:cubicBezTo>
                  <a:cubicBezTo>
                    <a:pt x="337827" y="341108"/>
                    <a:pt x="338970" y="344156"/>
                    <a:pt x="342113" y="343966"/>
                  </a:cubicBezTo>
                  <a:cubicBezTo>
                    <a:pt x="340684" y="347585"/>
                    <a:pt x="336684" y="348443"/>
                    <a:pt x="335445" y="352348"/>
                  </a:cubicBezTo>
                  <a:cubicBezTo>
                    <a:pt x="335255" y="353872"/>
                    <a:pt x="337446" y="353777"/>
                    <a:pt x="338779" y="354348"/>
                  </a:cubicBezTo>
                  <a:cubicBezTo>
                    <a:pt x="341541" y="351014"/>
                    <a:pt x="343542" y="346728"/>
                    <a:pt x="347352" y="344633"/>
                  </a:cubicBezTo>
                  <a:cubicBezTo>
                    <a:pt x="352400" y="346157"/>
                    <a:pt x="344304" y="346633"/>
                    <a:pt x="344970" y="348919"/>
                  </a:cubicBezTo>
                  <a:cubicBezTo>
                    <a:pt x="344589" y="352634"/>
                    <a:pt x="350781" y="349967"/>
                    <a:pt x="350495" y="348062"/>
                  </a:cubicBezTo>
                  <a:cubicBezTo>
                    <a:pt x="352876" y="350633"/>
                    <a:pt x="353352" y="354443"/>
                    <a:pt x="352495" y="359111"/>
                  </a:cubicBezTo>
                  <a:cubicBezTo>
                    <a:pt x="343732" y="348824"/>
                    <a:pt x="337160" y="359587"/>
                    <a:pt x="328397" y="363873"/>
                  </a:cubicBezTo>
                  <a:close/>
                  <a:moveTo>
                    <a:pt x="359639" y="321582"/>
                  </a:moveTo>
                  <a:cubicBezTo>
                    <a:pt x="355924" y="318058"/>
                    <a:pt x="358401" y="317201"/>
                    <a:pt x="351638" y="314438"/>
                  </a:cubicBezTo>
                  <a:cubicBezTo>
                    <a:pt x="357258" y="310533"/>
                    <a:pt x="352590" y="313105"/>
                    <a:pt x="351162" y="305104"/>
                  </a:cubicBezTo>
                  <a:cubicBezTo>
                    <a:pt x="357258" y="308819"/>
                    <a:pt x="368688" y="300913"/>
                    <a:pt x="373069" y="303199"/>
                  </a:cubicBezTo>
                  <a:cubicBezTo>
                    <a:pt x="362877" y="306914"/>
                    <a:pt x="363830" y="312914"/>
                    <a:pt x="359639" y="321582"/>
                  </a:cubicBezTo>
                  <a:close/>
                  <a:moveTo>
                    <a:pt x="367735" y="377970"/>
                  </a:moveTo>
                  <a:cubicBezTo>
                    <a:pt x="368021" y="373589"/>
                    <a:pt x="369354" y="370350"/>
                    <a:pt x="372593" y="369302"/>
                  </a:cubicBezTo>
                  <a:cubicBezTo>
                    <a:pt x="377927" y="369874"/>
                    <a:pt x="376212" y="375208"/>
                    <a:pt x="376593" y="379018"/>
                  </a:cubicBezTo>
                  <a:cubicBezTo>
                    <a:pt x="373736" y="378732"/>
                    <a:pt x="370783" y="378351"/>
                    <a:pt x="367735" y="377970"/>
                  </a:cubicBezTo>
                  <a:close/>
                  <a:moveTo>
                    <a:pt x="383356" y="395306"/>
                  </a:moveTo>
                  <a:cubicBezTo>
                    <a:pt x="380118" y="394258"/>
                    <a:pt x="372402" y="396068"/>
                    <a:pt x="374974" y="391210"/>
                  </a:cubicBezTo>
                  <a:cubicBezTo>
                    <a:pt x="376403" y="392543"/>
                    <a:pt x="378689" y="393305"/>
                    <a:pt x="381832" y="393591"/>
                  </a:cubicBezTo>
                  <a:cubicBezTo>
                    <a:pt x="380689" y="384638"/>
                    <a:pt x="388404" y="384638"/>
                    <a:pt x="385737" y="378732"/>
                  </a:cubicBezTo>
                  <a:cubicBezTo>
                    <a:pt x="399168" y="385114"/>
                    <a:pt x="384023" y="385781"/>
                    <a:pt x="383356" y="395306"/>
                  </a:cubicBezTo>
                  <a:close/>
                  <a:moveTo>
                    <a:pt x="381070" y="511987"/>
                  </a:moveTo>
                  <a:cubicBezTo>
                    <a:pt x="375165" y="506558"/>
                    <a:pt x="386023" y="503605"/>
                    <a:pt x="384975" y="497128"/>
                  </a:cubicBezTo>
                  <a:cubicBezTo>
                    <a:pt x="391929" y="499604"/>
                    <a:pt x="383356" y="504272"/>
                    <a:pt x="384785" y="510939"/>
                  </a:cubicBezTo>
                  <a:cubicBezTo>
                    <a:pt x="382880" y="510368"/>
                    <a:pt x="381642" y="510844"/>
                    <a:pt x="381070" y="511987"/>
                  </a:cubicBezTo>
                  <a:close/>
                  <a:moveTo>
                    <a:pt x="348399" y="559136"/>
                  </a:moveTo>
                  <a:cubicBezTo>
                    <a:pt x="347352" y="553992"/>
                    <a:pt x="346209" y="551230"/>
                    <a:pt x="350495" y="556183"/>
                  </a:cubicBezTo>
                  <a:cubicBezTo>
                    <a:pt x="355638" y="552563"/>
                    <a:pt x="347161" y="553706"/>
                    <a:pt x="347256" y="549706"/>
                  </a:cubicBezTo>
                  <a:cubicBezTo>
                    <a:pt x="350876" y="545991"/>
                    <a:pt x="358591" y="546372"/>
                    <a:pt x="360782" y="541229"/>
                  </a:cubicBezTo>
                  <a:cubicBezTo>
                    <a:pt x="358877" y="540181"/>
                    <a:pt x="358115" y="538276"/>
                    <a:pt x="357924" y="535990"/>
                  </a:cubicBezTo>
                  <a:cubicBezTo>
                    <a:pt x="358305" y="535895"/>
                    <a:pt x="358686" y="535799"/>
                    <a:pt x="359163" y="535799"/>
                  </a:cubicBezTo>
                  <a:cubicBezTo>
                    <a:pt x="359258" y="535990"/>
                    <a:pt x="359258" y="536180"/>
                    <a:pt x="359353" y="536371"/>
                  </a:cubicBezTo>
                  <a:cubicBezTo>
                    <a:pt x="360401" y="536466"/>
                    <a:pt x="360972" y="536180"/>
                    <a:pt x="361449" y="535704"/>
                  </a:cubicBezTo>
                  <a:cubicBezTo>
                    <a:pt x="361449" y="535704"/>
                    <a:pt x="361544" y="535704"/>
                    <a:pt x="361544" y="535704"/>
                  </a:cubicBezTo>
                  <a:cubicBezTo>
                    <a:pt x="357829" y="541324"/>
                    <a:pt x="369164" y="537228"/>
                    <a:pt x="368021" y="541133"/>
                  </a:cubicBezTo>
                  <a:cubicBezTo>
                    <a:pt x="368973" y="547420"/>
                    <a:pt x="362115" y="545039"/>
                    <a:pt x="362973" y="551325"/>
                  </a:cubicBezTo>
                  <a:cubicBezTo>
                    <a:pt x="372212" y="551706"/>
                    <a:pt x="369164" y="538371"/>
                    <a:pt x="377546" y="537800"/>
                  </a:cubicBezTo>
                  <a:cubicBezTo>
                    <a:pt x="377260" y="539800"/>
                    <a:pt x="380499" y="539609"/>
                    <a:pt x="380689" y="541229"/>
                  </a:cubicBezTo>
                  <a:cubicBezTo>
                    <a:pt x="380308" y="546086"/>
                    <a:pt x="379451" y="550373"/>
                    <a:pt x="375641" y="551420"/>
                  </a:cubicBezTo>
                  <a:cubicBezTo>
                    <a:pt x="375355" y="550182"/>
                    <a:pt x="376022" y="548372"/>
                    <a:pt x="374307" y="548182"/>
                  </a:cubicBezTo>
                  <a:cubicBezTo>
                    <a:pt x="372498" y="550849"/>
                    <a:pt x="371164" y="553992"/>
                    <a:pt x="367926" y="555135"/>
                  </a:cubicBezTo>
                  <a:cubicBezTo>
                    <a:pt x="370021" y="555516"/>
                    <a:pt x="372117" y="556088"/>
                    <a:pt x="371069" y="558564"/>
                  </a:cubicBezTo>
                  <a:cubicBezTo>
                    <a:pt x="376784" y="557897"/>
                    <a:pt x="381356" y="555992"/>
                    <a:pt x="386118" y="554278"/>
                  </a:cubicBezTo>
                  <a:cubicBezTo>
                    <a:pt x="382880" y="554849"/>
                    <a:pt x="385261" y="561517"/>
                    <a:pt x="381451" y="561422"/>
                  </a:cubicBezTo>
                  <a:cubicBezTo>
                    <a:pt x="378498" y="561326"/>
                    <a:pt x="372307" y="561803"/>
                    <a:pt x="369164" y="563993"/>
                  </a:cubicBezTo>
                  <a:cubicBezTo>
                    <a:pt x="366878" y="562184"/>
                    <a:pt x="364782" y="559707"/>
                    <a:pt x="363639" y="555802"/>
                  </a:cubicBezTo>
                  <a:cubicBezTo>
                    <a:pt x="362592" y="558755"/>
                    <a:pt x="358115" y="558278"/>
                    <a:pt x="359353" y="563422"/>
                  </a:cubicBezTo>
                  <a:cubicBezTo>
                    <a:pt x="363925" y="566470"/>
                    <a:pt x="370497" y="568184"/>
                    <a:pt x="369545" y="575233"/>
                  </a:cubicBezTo>
                  <a:cubicBezTo>
                    <a:pt x="372593" y="574280"/>
                    <a:pt x="374022" y="574376"/>
                    <a:pt x="374974" y="575138"/>
                  </a:cubicBezTo>
                  <a:cubicBezTo>
                    <a:pt x="375450" y="578852"/>
                    <a:pt x="376308" y="582281"/>
                    <a:pt x="374498" y="585329"/>
                  </a:cubicBezTo>
                  <a:cubicBezTo>
                    <a:pt x="371545" y="584853"/>
                    <a:pt x="370021" y="583329"/>
                    <a:pt x="368973" y="581615"/>
                  </a:cubicBezTo>
                  <a:cubicBezTo>
                    <a:pt x="368973" y="581615"/>
                    <a:pt x="369069" y="581615"/>
                    <a:pt x="369069" y="581615"/>
                  </a:cubicBezTo>
                  <a:cubicBezTo>
                    <a:pt x="368307" y="578852"/>
                    <a:pt x="367545" y="577138"/>
                    <a:pt x="366783" y="575804"/>
                  </a:cubicBezTo>
                  <a:cubicBezTo>
                    <a:pt x="366497" y="574947"/>
                    <a:pt x="366021" y="574090"/>
                    <a:pt x="365544" y="573423"/>
                  </a:cubicBezTo>
                  <a:cubicBezTo>
                    <a:pt x="365068" y="572185"/>
                    <a:pt x="364687" y="570851"/>
                    <a:pt x="364592" y="568661"/>
                  </a:cubicBezTo>
                  <a:cubicBezTo>
                    <a:pt x="361163" y="568946"/>
                    <a:pt x="358782" y="570185"/>
                    <a:pt x="356115" y="571232"/>
                  </a:cubicBezTo>
                  <a:cubicBezTo>
                    <a:pt x="356400" y="570566"/>
                    <a:pt x="356591" y="569899"/>
                    <a:pt x="356972" y="569423"/>
                  </a:cubicBezTo>
                  <a:cubicBezTo>
                    <a:pt x="355734" y="569232"/>
                    <a:pt x="354781" y="569327"/>
                    <a:pt x="354019" y="569613"/>
                  </a:cubicBezTo>
                  <a:cubicBezTo>
                    <a:pt x="355353" y="568280"/>
                    <a:pt x="356686" y="566946"/>
                    <a:pt x="357448" y="565041"/>
                  </a:cubicBezTo>
                  <a:cubicBezTo>
                    <a:pt x="348590" y="561803"/>
                    <a:pt x="342113" y="564470"/>
                    <a:pt x="339922" y="558088"/>
                  </a:cubicBezTo>
                  <a:cubicBezTo>
                    <a:pt x="339922" y="557802"/>
                    <a:pt x="340113" y="557421"/>
                    <a:pt x="340113" y="557135"/>
                  </a:cubicBezTo>
                  <a:cubicBezTo>
                    <a:pt x="343827" y="553992"/>
                    <a:pt x="342780" y="559517"/>
                    <a:pt x="348399" y="559136"/>
                  </a:cubicBezTo>
                  <a:close/>
                  <a:moveTo>
                    <a:pt x="345732" y="544753"/>
                  </a:moveTo>
                  <a:cubicBezTo>
                    <a:pt x="348971" y="550944"/>
                    <a:pt x="335922" y="549420"/>
                    <a:pt x="341446" y="552373"/>
                  </a:cubicBezTo>
                  <a:cubicBezTo>
                    <a:pt x="341160" y="553135"/>
                    <a:pt x="340398" y="553421"/>
                    <a:pt x="339541" y="553516"/>
                  </a:cubicBezTo>
                  <a:cubicBezTo>
                    <a:pt x="339446" y="552849"/>
                    <a:pt x="339541" y="551992"/>
                    <a:pt x="339351" y="551420"/>
                  </a:cubicBezTo>
                  <a:cubicBezTo>
                    <a:pt x="335826" y="553897"/>
                    <a:pt x="336874" y="551516"/>
                    <a:pt x="336398" y="549134"/>
                  </a:cubicBezTo>
                  <a:cubicBezTo>
                    <a:pt x="338208" y="546277"/>
                    <a:pt x="340398" y="543991"/>
                    <a:pt x="345732" y="544753"/>
                  </a:cubicBezTo>
                  <a:close/>
                  <a:moveTo>
                    <a:pt x="336493" y="545705"/>
                  </a:moveTo>
                  <a:cubicBezTo>
                    <a:pt x="330492" y="546563"/>
                    <a:pt x="330969" y="542848"/>
                    <a:pt x="327540" y="541895"/>
                  </a:cubicBezTo>
                  <a:cubicBezTo>
                    <a:pt x="329254" y="538371"/>
                    <a:pt x="339065" y="541133"/>
                    <a:pt x="336493" y="545705"/>
                  </a:cubicBezTo>
                  <a:close/>
                  <a:moveTo>
                    <a:pt x="258960" y="746492"/>
                  </a:moveTo>
                  <a:cubicBezTo>
                    <a:pt x="262008" y="746683"/>
                    <a:pt x="265056" y="746969"/>
                    <a:pt x="268104" y="747159"/>
                  </a:cubicBezTo>
                  <a:cubicBezTo>
                    <a:pt x="266675" y="752684"/>
                    <a:pt x="268770" y="753731"/>
                    <a:pt x="271723" y="753922"/>
                  </a:cubicBezTo>
                  <a:cubicBezTo>
                    <a:pt x="272009" y="754398"/>
                    <a:pt x="272295" y="754779"/>
                    <a:pt x="272485" y="755256"/>
                  </a:cubicBezTo>
                  <a:cubicBezTo>
                    <a:pt x="272485" y="754779"/>
                    <a:pt x="272580" y="754398"/>
                    <a:pt x="272676" y="754017"/>
                  </a:cubicBezTo>
                  <a:cubicBezTo>
                    <a:pt x="274581" y="754112"/>
                    <a:pt x="276771" y="753922"/>
                    <a:pt x="278581" y="754303"/>
                  </a:cubicBezTo>
                  <a:cubicBezTo>
                    <a:pt x="278581" y="754874"/>
                    <a:pt x="278867" y="755541"/>
                    <a:pt x="279629" y="756113"/>
                  </a:cubicBezTo>
                  <a:cubicBezTo>
                    <a:pt x="279534" y="755541"/>
                    <a:pt x="279534" y="755160"/>
                    <a:pt x="279629" y="754779"/>
                  </a:cubicBezTo>
                  <a:cubicBezTo>
                    <a:pt x="280772" y="755256"/>
                    <a:pt x="281724" y="756017"/>
                    <a:pt x="282105" y="757541"/>
                  </a:cubicBezTo>
                  <a:cubicBezTo>
                    <a:pt x="273342" y="756208"/>
                    <a:pt x="274390" y="756208"/>
                    <a:pt x="265627" y="756303"/>
                  </a:cubicBezTo>
                  <a:cubicBezTo>
                    <a:pt x="269342" y="748683"/>
                    <a:pt x="257912" y="752208"/>
                    <a:pt x="258960" y="746492"/>
                  </a:cubicBezTo>
                  <a:close/>
                  <a:moveTo>
                    <a:pt x="273819" y="770877"/>
                  </a:moveTo>
                  <a:cubicBezTo>
                    <a:pt x="271914" y="770019"/>
                    <a:pt x="272866" y="767447"/>
                    <a:pt x="272866" y="765352"/>
                  </a:cubicBezTo>
                  <a:cubicBezTo>
                    <a:pt x="274390" y="766019"/>
                    <a:pt x="275819" y="766781"/>
                    <a:pt x="277343" y="767447"/>
                  </a:cubicBezTo>
                  <a:cubicBezTo>
                    <a:pt x="276676" y="769162"/>
                    <a:pt x="276009" y="770877"/>
                    <a:pt x="273819" y="770877"/>
                  </a:cubicBezTo>
                  <a:close/>
                  <a:moveTo>
                    <a:pt x="286868" y="782783"/>
                  </a:moveTo>
                  <a:cubicBezTo>
                    <a:pt x="287344" y="782021"/>
                    <a:pt x="287725" y="781163"/>
                    <a:pt x="287725" y="780211"/>
                  </a:cubicBezTo>
                  <a:cubicBezTo>
                    <a:pt x="287154" y="779925"/>
                    <a:pt x="286582" y="779830"/>
                    <a:pt x="285915" y="779544"/>
                  </a:cubicBezTo>
                  <a:cubicBezTo>
                    <a:pt x="286677" y="779068"/>
                    <a:pt x="287535" y="778782"/>
                    <a:pt x="288868" y="778877"/>
                  </a:cubicBezTo>
                  <a:cubicBezTo>
                    <a:pt x="288773" y="780687"/>
                    <a:pt x="287820" y="781830"/>
                    <a:pt x="286868" y="782783"/>
                  </a:cubicBezTo>
                  <a:close/>
                  <a:moveTo>
                    <a:pt x="295726" y="772877"/>
                  </a:moveTo>
                  <a:cubicBezTo>
                    <a:pt x="302679" y="774115"/>
                    <a:pt x="304203" y="774401"/>
                    <a:pt x="308490" y="774401"/>
                  </a:cubicBezTo>
                  <a:cubicBezTo>
                    <a:pt x="309061" y="776115"/>
                    <a:pt x="310014" y="777544"/>
                    <a:pt x="311061" y="778782"/>
                  </a:cubicBezTo>
                  <a:cubicBezTo>
                    <a:pt x="302489" y="777449"/>
                    <a:pt x="296393" y="776591"/>
                    <a:pt x="295726" y="772877"/>
                  </a:cubicBezTo>
                  <a:close/>
                  <a:moveTo>
                    <a:pt x="342970" y="854887"/>
                  </a:moveTo>
                  <a:cubicBezTo>
                    <a:pt x="342970" y="854696"/>
                    <a:pt x="343065" y="854506"/>
                    <a:pt x="343065" y="854315"/>
                  </a:cubicBezTo>
                  <a:cubicBezTo>
                    <a:pt x="344970" y="854030"/>
                    <a:pt x="346875" y="853649"/>
                    <a:pt x="348495" y="853744"/>
                  </a:cubicBezTo>
                  <a:cubicBezTo>
                    <a:pt x="347161" y="854601"/>
                    <a:pt x="345351" y="854982"/>
                    <a:pt x="342970" y="854887"/>
                  </a:cubicBezTo>
                  <a:close/>
                  <a:moveTo>
                    <a:pt x="349733" y="864507"/>
                  </a:moveTo>
                  <a:cubicBezTo>
                    <a:pt x="349733" y="864793"/>
                    <a:pt x="349828" y="864888"/>
                    <a:pt x="349828" y="865174"/>
                  </a:cubicBezTo>
                  <a:cubicBezTo>
                    <a:pt x="349447" y="865079"/>
                    <a:pt x="349161" y="864983"/>
                    <a:pt x="348780" y="864793"/>
                  </a:cubicBezTo>
                  <a:cubicBezTo>
                    <a:pt x="349066" y="864698"/>
                    <a:pt x="349447" y="864602"/>
                    <a:pt x="349733" y="864507"/>
                  </a:cubicBezTo>
                  <a:close/>
                  <a:moveTo>
                    <a:pt x="349542" y="884891"/>
                  </a:moveTo>
                  <a:cubicBezTo>
                    <a:pt x="349638" y="883843"/>
                    <a:pt x="349828" y="882795"/>
                    <a:pt x="349923" y="881843"/>
                  </a:cubicBezTo>
                  <a:cubicBezTo>
                    <a:pt x="352019" y="881462"/>
                    <a:pt x="353829" y="881176"/>
                    <a:pt x="354876" y="882510"/>
                  </a:cubicBezTo>
                  <a:cubicBezTo>
                    <a:pt x="354876" y="882986"/>
                    <a:pt x="354876" y="883557"/>
                    <a:pt x="354972" y="884033"/>
                  </a:cubicBezTo>
                  <a:cubicBezTo>
                    <a:pt x="355067" y="883843"/>
                    <a:pt x="355257" y="883652"/>
                    <a:pt x="355353" y="883557"/>
                  </a:cubicBezTo>
                  <a:cubicBezTo>
                    <a:pt x="355448" y="883843"/>
                    <a:pt x="355543" y="884129"/>
                    <a:pt x="355638" y="884605"/>
                  </a:cubicBezTo>
                  <a:cubicBezTo>
                    <a:pt x="353067" y="882605"/>
                    <a:pt x="351257" y="882605"/>
                    <a:pt x="350019" y="885748"/>
                  </a:cubicBezTo>
                  <a:cubicBezTo>
                    <a:pt x="353733" y="886891"/>
                    <a:pt x="355638" y="888796"/>
                    <a:pt x="356686" y="891082"/>
                  </a:cubicBezTo>
                  <a:cubicBezTo>
                    <a:pt x="355638" y="891654"/>
                    <a:pt x="354591" y="892320"/>
                    <a:pt x="353638" y="893177"/>
                  </a:cubicBezTo>
                  <a:cubicBezTo>
                    <a:pt x="351447" y="888320"/>
                    <a:pt x="352209" y="892225"/>
                    <a:pt x="350971" y="886700"/>
                  </a:cubicBezTo>
                  <a:cubicBezTo>
                    <a:pt x="350685" y="887653"/>
                    <a:pt x="349733" y="887843"/>
                    <a:pt x="348685" y="887843"/>
                  </a:cubicBezTo>
                  <a:cubicBezTo>
                    <a:pt x="349352" y="887462"/>
                    <a:pt x="349828" y="886796"/>
                    <a:pt x="350019" y="885748"/>
                  </a:cubicBezTo>
                  <a:cubicBezTo>
                    <a:pt x="349733" y="885367"/>
                    <a:pt x="349257" y="885177"/>
                    <a:pt x="348876" y="884891"/>
                  </a:cubicBezTo>
                  <a:cubicBezTo>
                    <a:pt x="349161" y="884795"/>
                    <a:pt x="349257" y="884891"/>
                    <a:pt x="349542" y="884891"/>
                  </a:cubicBezTo>
                  <a:close/>
                  <a:moveTo>
                    <a:pt x="345161" y="896130"/>
                  </a:moveTo>
                  <a:cubicBezTo>
                    <a:pt x="350304" y="900131"/>
                    <a:pt x="343923" y="906322"/>
                    <a:pt x="337255" y="899845"/>
                  </a:cubicBezTo>
                  <a:cubicBezTo>
                    <a:pt x="340494" y="900321"/>
                    <a:pt x="342780" y="898226"/>
                    <a:pt x="345161" y="896130"/>
                  </a:cubicBezTo>
                  <a:close/>
                  <a:moveTo>
                    <a:pt x="333159" y="898226"/>
                  </a:moveTo>
                  <a:cubicBezTo>
                    <a:pt x="333921" y="898797"/>
                    <a:pt x="334683" y="899083"/>
                    <a:pt x="335350" y="899369"/>
                  </a:cubicBezTo>
                  <a:cubicBezTo>
                    <a:pt x="334969" y="899559"/>
                    <a:pt x="334683" y="899750"/>
                    <a:pt x="334398" y="899940"/>
                  </a:cubicBezTo>
                  <a:cubicBezTo>
                    <a:pt x="333921" y="899369"/>
                    <a:pt x="333445" y="898797"/>
                    <a:pt x="333159" y="898226"/>
                  </a:cubicBezTo>
                  <a:close/>
                  <a:moveTo>
                    <a:pt x="326111" y="926515"/>
                  </a:moveTo>
                  <a:cubicBezTo>
                    <a:pt x="325254" y="926610"/>
                    <a:pt x="324396" y="926515"/>
                    <a:pt x="323634" y="926324"/>
                  </a:cubicBezTo>
                  <a:cubicBezTo>
                    <a:pt x="324396" y="926324"/>
                    <a:pt x="325254" y="926420"/>
                    <a:pt x="326111" y="926515"/>
                  </a:cubicBezTo>
                  <a:close/>
                  <a:moveTo>
                    <a:pt x="321348" y="925086"/>
                  </a:moveTo>
                  <a:cubicBezTo>
                    <a:pt x="321063" y="924800"/>
                    <a:pt x="320682" y="924610"/>
                    <a:pt x="320396" y="924324"/>
                  </a:cubicBezTo>
                  <a:cubicBezTo>
                    <a:pt x="320301" y="925943"/>
                    <a:pt x="320872" y="927086"/>
                    <a:pt x="321539" y="928229"/>
                  </a:cubicBezTo>
                  <a:cubicBezTo>
                    <a:pt x="319920" y="927753"/>
                    <a:pt x="318015" y="927848"/>
                    <a:pt x="315538" y="928801"/>
                  </a:cubicBezTo>
                  <a:cubicBezTo>
                    <a:pt x="314395" y="924134"/>
                    <a:pt x="312109" y="920419"/>
                    <a:pt x="308966" y="917276"/>
                  </a:cubicBezTo>
                  <a:cubicBezTo>
                    <a:pt x="314776" y="918704"/>
                    <a:pt x="322206" y="918895"/>
                    <a:pt x="321348" y="925086"/>
                  </a:cubicBezTo>
                  <a:close/>
                  <a:moveTo>
                    <a:pt x="305442" y="915466"/>
                  </a:moveTo>
                  <a:cubicBezTo>
                    <a:pt x="304870" y="919466"/>
                    <a:pt x="299060" y="918133"/>
                    <a:pt x="294202" y="917752"/>
                  </a:cubicBezTo>
                  <a:cubicBezTo>
                    <a:pt x="295536" y="914133"/>
                    <a:pt x="301822" y="911846"/>
                    <a:pt x="305442" y="915466"/>
                  </a:cubicBezTo>
                  <a:close/>
                  <a:moveTo>
                    <a:pt x="268580" y="939564"/>
                  </a:moveTo>
                  <a:cubicBezTo>
                    <a:pt x="264008" y="945851"/>
                    <a:pt x="257531" y="946803"/>
                    <a:pt x="258293" y="954614"/>
                  </a:cubicBezTo>
                  <a:cubicBezTo>
                    <a:pt x="253435" y="954709"/>
                    <a:pt x="252387" y="951947"/>
                    <a:pt x="253245" y="947946"/>
                  </a:cubicBezTo>
                  <a:cubicBezTo>
                    <a:pt x="247720" y="946327"/>
                    <a:pt x="249435" y="952042"/>
                    <a:pt x="243815" y="950423"/>
                  </a:cubicBezTo>
                  <a:cubicBezTo>
                    <a:pt x="246196" y="945660"/>
                    <a:pt x="246101" y="945565"/>
                    <a:pt x="238671" y="945279"/>
                  </a:cubicBezTo>
                  <a:cubicBezTo>
                    <a:pt x="240005" y="941564"/>
                    <a:pt x="243434" y="939850"/>
                    <a:pt x="246577" y="938040"/>
                  </a:cubicBezTo>
                  <a:cubicBezTo>
                    <a:pt x="249720" y="937659"/>
                    <a:pt x="250006" y="939564"/>
                    <a:pt x="250006" y="941469"/>
                  </a:cubicBezTo>
                  <a:cubicBezTo>
                    <a:pt x="255531" y="939374"/>
                    <a:pt x="252673" y="935754"/>
                    <a:pt x="250673" y="932039"/>
                  </a:cubicBezTo>
                  <a:cubicBezTo>
                    <a:pt x="251149" y="928039"/>
                    <a:pt x="253816" y="926134"/>
                    <a:pt x="258483" y="926324"/>
                  </a:cubicBezTo>
                  <a:cubicBezTo>
                    <a:pt x="259150" y="929372"/>
                    <a:pt x="252387" y="932706"/>
                    <a:pt x="259912" y="932706"/>
                  </a:cubicBezTo>
                  <a:cubicBezTo>
                    <a:pt x="260579" y="936231"/>
                    <a:pt x="256197" y="934706"/>
                    <a:pt x="255912" y="937088"/>
                  </a:cubicBezTo>
                  <a:cubicBezTo>
                    <a:pt x="258007" y="941374"/>
                    <a:pt x="263817" y="940612"/>
                    <a:pt x="268580" y="939564"/>
                  </a:cubicBezTo>
                  <a:close/>
                  <a:moveTo>
                    <a:pt x="277819" y="940231"/>
                  </a:moveTo>
                  <a:cubicBezTo>
                    <a:pt x="277629" y="944993"/>
                    <a:pt x="271818" y="947851"/>
                    <a:pt x="268294" y="944231"/>
                  </a:cubicBezTo>
                  <a:cubicBezTo>
                    <a:pt x="269723" y="941279"/>
                    <a:pt x="273438" y="940421"/>
                    <a:pt x="277819" y="940231"/>
                  </a:cubicBezTo>
                  <a:close/>
                  <a:moveTo>
                    <a:pt x="250197" y="964996"/>
                  </a:moveTo>
                  <a:cubicBezTo>
                    <a:pt x="245244" y="965091"/>
                    <a:pt x="244291" y="962329"/>
                    <a:pt x="245148" y="958329"/>
                  </a:cubicBezTo>
                  <a:cubicBezTo>
                    <a:pt x="250006" y="958233"/>
                    <a:pt x="250959" y="960900"/>
                    <a:pt x="250197" y="964996"/>
                  </a:cubicBezTo>
                  <a:close/>
                  <a:moveTo>
                    <a:pt x="255531" y="911751"/>
                  </a:moveTo>
                  <a:cubicBezTo>
                    <a:pt x="255626" y="912894"/>
                    <a:pt x="255245" y="913942"/>
                    <a:pt x="254578" y="914894"/>
                  </a:cubicBezTo>
                  <a:cubicBezTo>
                    <a:pt x="254292" y="914513"/>
                    <a:pt x="254102" y="914037"/>
                    <a:pt x="254007" y="913275"/>
                  </a:cubicBezTo>
                  <a:cubicBezTo>
                    <a:pt x="254102" y="912323"/>
                    <a:pt x="254769" y="912037"/>
                    <a:pt x="255531" y="911751"/>
                  </a:cubicBezTo>
                  <a:close/>
                  <a:moveTo>
                    <a:pt x="247530" y="925372"/>
                  </a:moveTo>
                  <a:cubicBezTo>
                    <a:pt x="247720" y="932039"/>
                    <a:pt x="239529" y="926134"/>
                    <a:pt x="236385" y="926134"/>
                  </a:cubicBezTo>
                  <a:cubicBezTo>
                    <a:pt x="236862" y="922705"/>
                    <a:pt x="244196" y="926039"/>
                    <a:pt x="247530" y="925372"/>
                  </a:cubicBezTo>
                  <a:close/>
                  <a:moveTo>
                    <a:pt x="235147" y="903560"/>
                  </a:moveTo>
                  <a:cubicBezTo>
                    <a:pt x="234576" y="904131"/>
                    <a:pt x="234099" y="904417"/>
                    <a:pt x="233433" y="903655"/>
                  </a:cubicBezTo>
                  <a:cubicBezTo>
                    <a:pt x="234004" y="903560"/>
                    <a:pt x="234576" y="903560"/>
                    <a:pt x="235147" y="903560"/>
                  </a:cubicBezTo>
                  <a:close/>
                  <a:moveTo>
                    <a:pt x="241434" y="907560"/>
                  </a:moveTo>
                  <a:cubicBezTo>
                    <a:pt x="240195" y="906131"/>
                    <a:pt x="240291" y="905465"/>
                    <a:pt x="240576" y="904798"/>
                  </a:cubicBezTo>
                  <a:cubicBezTo>
                    <a:pt x="242100" y="905084"/>
                    <a:pt x="243720" y="905369"/>
                    <a:pt x="245529" y="905274"/>
                  </a:cubicBezTo>
                  <a:cubicBezTo>
                    <a:pt x="244863" y="906703"/>
                    <a:pt x="245148" y="909084"/>
                    <a:pt x="241434" y="907560"/>
                  </a:cubicBezTo>
                  <a:close/>
                  <a:moveTo>
                    <a:pt x="248482" y="907274"/>
                  </a:moveTo>
                  <a:cubicBezTo>
                    <a:pt x="248768" y="906703"/>
                    <a:pt x="249054" y="906036"/>
                    <a:pt x="248958" y="904988"/>
                  </a:cubicBezTo>
                  <a:cubicBezTo>
                    <a:pt x="248768" y="904893"/>
                    <a:pt x="248673" y="904893"/>
                    <a:pt x="248482" y="904893"/>
                  </a:cubicBezTo>
                  <a:cubicBezTo>
                    <a:pt x="248768" y="904798"/>
                    <a:pt x="248958" y="904798"/>
                    <a:pt x="249244" y="904798"/>
                  </a:cubicBezTo>
                  <a:cubicBezTo>
                    <a:pt x="249816" y="905750"/>
                    <a:pt x="249244" y="906608"/>
                    <a:pt x="248482" y="907274"/>
                  </a:cubicBezTo>
                  <a:close/>
                  <a:moveTo>
                    <a:pt x="247720" y="890701"/>
                  </a:moveTo>
                  <a:cubicBezTo>
                    <a:pt x="247434" y="891558"/>
                    <a:pt x="247339" y="892320"/>
                    <a:pt x="247149" y="893082"/>
                  </a:cubicBezTo>
                  <a:cubicBezTo>
                    <a:pt x="246101" y="892225"/>
                    <a:pt x="245244" y="891463"/>
                    <a:pt x="244482" y="890606"/>
                  </a:cubicBezTo>
                  <a:cubicBezTo>
                    <a:pt x="246006" y="889653"/>
                    <a:pt x="247244" y="888415"/>
                    <a:pt x="247720" y="890701"/>
                  </a:cubicBezTo>
                  <a:close/>
                  <a:moveTo>
                    <a:pt x="242481" y="893463"/>
                  </a:moveTo>
                  <a:cubicBezTo>
                    <a:pt x="242767" y="895559"/>
                    <a:pt x="245244" y="897845"/>
                    <a:pt x="247530" y="898226"/>
                  </a:cubicBezTo>
                  <a:cubicBezTo>
                    <a:pt x="247720" y="899273"/>
                    <a:pt x="248006" y="900321"/>
                    <a:pt x="248006" y="901464"/>
                  </a:cubicBezTo>
                  <a:cubicBezTo>
                    <a:pt x="241529" y="896892"/>
                    <a:pt x="249149" y="903369"/>
                    <a:pt x="244101" y="904036"/>
                  </a:cubicBezTo>
                  <a:cubicBezTo>
                    <a:pt x="241148" y="901274"/>
                    <a:pt x="239052" y="899464"/>
                    <a:pt x="237052" y="897749"/>
                  </a:cubicBezTo>
                  <a:cubicBezTo>
                    <a:pt x="238195" y="895749"/>
                    <a:pt x="239529" y="893749"/>
                    <a:pt x="242481" y="893463"/>
                  </a:cubicBezTo>
                  <a:close/>
                  <a:moveTo>
                    <a:pt x="212763" y="921181"/>
                  </a:moveTo>
                  <a:cubicBezTo>
                    <a:pt x="213716" y="917561"/>
                    <a:pt x="214478" y="913942"/>
                    <a:pt x="220574" y="915466"/>
                  </a:cubicBezTo>
                  <a:cubicBezTo>
                    <a:pt x="221431" y="920800"/>
                    <a:pt x="217050" y="920990"/>
                    <a:pt x="212763" y="921181"/>
                  </a:cubicBezTo>
                  <a:close/>
                  <a:moveTo>
                    <a:pt x="215240" y="913561"/>
                  </a:moveTo>
                  <a:cubicBezTo>
                    <a:pt x="216764" y="907751"/>
                    <a:pt x="218955" y="902607"/>
                    <a:pt x="227051" y="903369"/>
                  </a:cubicBezTo>
                  <a:cubicBezTo>
                    <a:pt x="219336" y="906512"/>
                    <a:pt x="222765" y="912418"/>
                    <a:pt x="215240" y="913561"/>
                  </a:cubicBezTo>
                  <a:close/>
                  <a:moveTo>
                    <a:pt x="227813" y="896130"/>
                  </a:moveTo>
                  <a:cubicBezTo>
                    <a:pt x="228003" y="897749"/>
                    <a:pt x="228194" y="899369"/>
                    <a:pt x="228289" y="901083"/>
                  </a:cubicBezTo>
                  <a:cubicBezTo>
                    <a:pt x="227908" y="901274"/>
                    <a:pt x="227527" y="901560"/>
                    <a:pt x="227146" y="901750"/>
                  </a:cubicBezTo>
                  <a:cubicBezTo>
                    <a:pt x="223622" y="898416"/>
                    <a:pt x="225527" y="897273"/>
                    <a:pt x="227813" y="896130"/>
                  </a:cubicBezTo>
                  <a:close/>
                  <a:moveTo>
                    <a:pt x="224479" y="963091"/>
                  </a:moveTo>
                  <a:cubicBezTo>
                    <a:pt x="222574" y="956709"/>
                    <a:pt x="211716" y="959948"/>
                    <a:pt x="206858" y="955090"/>
                  </a:cubicBezTo>
                  <a:cubicBezTo>
                    <a:pt x="207239" y="954423"/>
                    <a:pt x="207620" y="953852"/>
                    <a:pt x="208191" y="953375"/>
                  </a:cubicBezTo>
                  <a:cubicBezTo>
                    <a:pt x="207144" y="952994"/>
                    <a:pt x="206286" y="953090"/>
                    <a:pt x="205524" y="953090"/>
                  </a:cubicBezTo>
                  <a:cubicBezTo>
                    <a:pt x="205334" y="952804"/>
                    <a:pt x="205143" y="952518"/>
                    <a:pt x="204953" y="952137"/>
                  </a:cubicBezTo>
                  <a:cubicBezTo>
                    <a:pt x="212097" y="954137"/>
                    <a:pt x="210001" y="946994"/>
                    <a:pt x="218002" y="949946"/>
                  </a:cubicBezTo>
                  <a:cubicBezTo>
                    <a:pt x="211049" y="956233"/>
                    <a:pt x="232385" y="953756"/>
                    <a:pt x="224479" y="963091"/>
                  </a:cubicBezTo>
                  <a:close/>
                  <a:moveTo>
                    <a:pt x="226670" y="958519"/>
                  </a:moveTo>
                  <a:cubicBezTo>
                    <a:pt x="229623" y="953566"/>
                    <a:pt x="234957" y="951089"/>
                    <a:pt x="242005" y="950232"/>
                  </a:cubicBezTo>
                  <a:cubicBezTo>
                    <a:pt x="240386" y="954995"/>
                    <a:pt x="240481" y="953090"/>
                    <a:pt x="241434" y="958043"/>
                  </a:cubicBezTo>
                  <a:cubicBezTo>
                    <a:pt x="235719" y="956900"/>
                    <a:pt x="233147" y="958805"/>
                    <a:pt x="233623" y="963758"/>
                  </a:cubicBezTo>
                  <a:cubicBezTo>
                    <a:pt x="229908" y="963091"/>
                    <a:pt x="230289" y="959281"/>
                    <a:pt x="226670" y="958519"/>
                  </a:cubicBezTo>
                  <a:close/>
                  <a:moveTo>
                    <a:pt x="238481" y="991094"/>
                  </a:moveTo>
                  <a:cubicBezTo>
                    <a:pt x="237528" y="990428"/>
                    <a:pt x="236957" y="989475"/>
                    <a:pt x="237433" y="987856"/>
                  </a:cubicBezTo>
                  <a:cubicBezTo>
                    <a:pt x="236766" y="987761"/>
                    <a:pt x="236100" y="987665"/>
                    <a:pt x="235433" y="987570"/>
                  </a:cubicBezTo>
                  <a:cubicBezTo>
                    <a:pt x="236862" y="986713"/>
                    <a:pt x="238576" y="986141"/>
                    <a:pt x="241148" y="986427"/>
                  </a:cubicBezTo>
                  <a:cubicBezTo>
                    <a:pt x="240291" y="988046"/>
                    <a:pt x="239529" y="989666"/>
                    <a:pt x="238481" y="991094"/>
                  </a:cubicBezTo>
                  <a:close/>
                  <a:moveTo>
                    <a:pt x="238005" y="979855"/>
                  </a:moveTo>
                  <a:cubicBezTo>
                    <a:pt x="241148" y="974235"/>
                    <a:pt x="242672" y="974426"/>
                    <a:pt x="238767" y="968901"/>
                  </a:cubicBezTo>
                  <a:cubicBezTo>
                    <a:pt x="246101" y="971854"/>
                    <a:pt x="256483" y="966234"/>
                    <a:pt x="260007" y="956328"/>
                  </a:cubicBezTo>
                  <a:cubicBezTo>
                    <a:pt x="267723" y="959186"/>
                    <a:pt x="256864" y="966425"/>
                    <a:pt x="268485" y="966425"/>
                  </a:cubicBezTo>
                  <a:cubicBezTo>
                    <a:pt x="259341" y="967758"/>
                    <a:pt x="245910" y="972521"/>
                    <a:pt x="238005" y="979855"/>
                  </a:cubicBezTo>
                  <a:close/>
                  <a:moveTo>
                    <a:pt x="283248" y="965853"/>
                  </a:moveTo>
                  <a:cubicBezTo>
                    <a:pt x="281629" y="964043"/>
                    <a:pt x="276486" y="964901"/>
                    <a:pt x="278105" y="960710"/>
                  </a:cubicBezTo>
                  <a:cubicBezTo>
                    <a:pt x="275533" y="960995"/>
                    <a:pt x="276295" y="964520"/>
                    <a:pt x="275819" y="966806"/>
                  </a:cubicBezTo>
                  <a:cubicBezTo>
                    <a:pt x="274295" y="965472"/>
                    <a:pt x="271818" y="964806"/>
                    <a:pt x="268675" y="964710"/>
                  </a:cubicBezTo>
                  <a:cubicBezTo>
                    <a:pt x="270961" y="957947"/>
                    <a:pt x="269247" y="960614"/>
                    <a:pt x="267532" y="955185"/>
                  </a:cubicBezTo>
                  <a:cubicBezTo>
                    <a:pt x="275247" y="955947"/>
                    <a:pt x="279819" y="958995"/>
                    <a:pt x="283534" y="962710"/>
                  </a:cubicBezTo>
                  <a:cubicBezTo>
                    <a:pt x="287916" y="962519"/>
                    <a:pt x="287344" y="957566"/>
                    <a:pt x="293059" y="958710"/>
                  </a:cubicBezTo>
                  <a:cubicBezTo>
                    <a:pt x="291916" y="963186"/>
                    <a:pt x="284868" y="961853"/>
                    <a:pt x="283248" y="965853"/>
                  </a:cubicBezTo>
                  <a:close/>
                  <a:moveTo>
                    <a:pt x="296107" y="941564"/>
                  </a:moveTo>
                  <a:cubicBezTo>
                    <a:pt x="294012" y="940993"/>
                    <a:pt x="291440" y="932325"/>
                    <a:pt x="290678" y="939564"/>
                  </a:cubicBezTo>
                  <a:cubicBezTo>
                    <a:pt x="286963" y="938421"/>
                    <a:pt x="286963" y="936802"/>
                    <a:pt x="289154" y="934706"/>
                  </a:cubicBezTo>
                  <a:cubicBezTo>
                    <a:pt x="286487" y="935373"/>
                    <a:pt x="279819" y="932135"/>
                    <a:pt x="279819" y="935564"/>
                  </a:cubicBezTo>
                  <a:cubicBezTo>
                    <a:pt x="271818" y="929944"/>
                    <a:pt x="280581" y="925181"/>
                    <a:pt x="269532" y="925372"/>
                  </a:cubicBezTo>
                  <a:cubicBezTo>
                    <a:pt x="270580" y="924229"/>
                    <a:pt x="271628" y="922991"/>
                    <a:pt x="271723" y="920800"/>
                  </a:cubicBezTo>
                  <a:cubicBezTo>
                    <a:pt x="280867" y="921467"/>
                    <a:pt x="280105" y="932230"/>
                    <a:pt x="289630" y="928420"/>
                  </a:cubicBezTo>
                  <a:cubicBezTo>
                    <a:pt x="289725" y="934230"/>
                    <a:pt x="301917" y="936326"/>
                    <a:pt x="296107" y="941564"/>
                  </a:cubicBezTo>
                  <a:close/>
                  <a:moveTo>
                    <a:pt x="284677" y="921848"/>
                  </a:moveTo>
                  <a:cubicBezTo>
                    <a:pt x="290202" y="913561"/>
                    <a:pt x="302489" y="923753"/>
                    <a:pt x="306204" y="929754"/>
                  </a:cubicBezTo>
                  <a:cubicBezTo>
                    <a:pt x="294774" y="929182"/>
                    <a:pt x="295917" y="918514"/>
                    <a:pt x="284677" y="921848"/>
                  </a:cubicBezTo>
                  <a:close/>
                  <a:moveTo>
                    <a:pt x="301536" y="943565"/>
                  </a:moveTo>
                  <a:cubicBezTo>
                    <a:pt x="305156" y="944708"/>
                    <a:pt x="304775" y="948613"/>
                    <a:pt x="308680" y="945660"/>
                  </a:cubicBezTo>
                  <a:cubicBezTo>
                    <a:pt x="312776" y="944612"/>
                    <a:pt x="308775" y="935564"/>
                    <a:pt x="313157" y="934897"/>
                  </a:cubicBezTo>
                  <a:cubicBezTo>
                    <a:pt x="315157" y="935087"/>
                    <a:pt x="317253" y="936231"/>
                    <a:pt x="319539" y="937278"/>
                  </a:cubicBezTo>
                  <a:cubicBezTo>
                    <a:pt x="315919" y="939755"/>
                    <a:pt x="315252" y="945374"/>
                    <a:pt x="314681" y="951185"/>
                  </a:cubicBezTo>
                  <a:cubicBezTo>
                    <a:pt x="314300" y="951089"/>
                    <a:pt x="314205" y="951089"/>
                    <a:pt x="313824" y="951089"/>
                  </a:cubicBezTo>
                  <a:cubicBezTo>
                    <a:pt x="313919" y="950518"/>
                    <a:pt x="314014" y="949851"/>
                    <a:pt x="313919" y="949089"/>
                  </a:cubicBezTo>
                  <a:cubicBezTo>
                    <a:pt x="310395" y="949185"/>
                    <a:pt x="310014" y="946994"/>
                    <a:pt x="306680" y="946994"/>
                  </a:cubicBezTo>
                  <a:cubicBezTo>
                    <a:pt x="306013" y="948422"/>
                    <a:pt x="305632" y="950137"/>
                    <a:pt x="305061" y="951566"/>
                  </a:cubicBezTo>
                  <a:cubicBezTo>
                    <a:pt x="304584" y="951470"/>
                    <a:pt x="304299" y="951566"/>
                    <a:pt x="303822" y="951375"/>
                  </a:cubicBezTo>
                  <a:cubicBezTo>
                    <a:pt x="303822" y="949565"/>
                    <a:pt x="304775" y="947089"/>
                    <a:pt x="302679" y="946613"/>
                  </a:cubicBezTo>
                  <a:cubicBezTo>
                    <a:pt x="298869" y="949375"/>
                    <a:pt x="301441" y="951089"/>
                    <a:pt x="304299" y="952899"/>
                  </a:cubicBezTo>
                  <a:cubicBezTo>
                    <a:pt x="303822" y="953566"/>
                    <a:pt x="303251" y="954233"/>
                    <a:pt x="302394" y="954518"/>
                  </a:cubicBezTo>
                  <a:cubicBezTo>
                    <a:pt x="297726" y="952423"/>
                    <a:pt x="299250" y="946708"/>
                    <a:pt x="301536" y="943565"/>
                  </a:cubicBezTo>
                  <a:close/>
                  <a:moveTo>
                    <a:pt x="320586" y="961281"/>
                  </a:moveTo>
                  <a:cubicBezTo>
                    <a:pt x="321348" y="961472"/>
                    <a:pt x="321729" y="961853"/>
                    <a:pt x="321825" y="962329"/>
                  </a:cubicBezTo>
                  <a:cubicBezTo>
                    <a:pt x="319348" y="962043"/>
                    <a:pt x="317157" y="962043"/>
                    <a:pt x="315252" y="962329"/>
                  </a:cubicBezTo>
                  <a:cubicBezTo>
                    <a:pt x="315729" y="961091"/>
                    <a:pt x="316300" y="959948"/>
                    <a:pt x="317253" y="959281"/>
                  </a:cubicBezTo>
                  <a:cubicBezTo>
                    <a:pt x="314109" y="957471"/>
                    <a:pt x="310680" y="963091"/>
                    <a:pt x="310204" y="958424"/>
                  </a:cubicBezTo>
                  <a:cubicBezTo>
                    <a:pt x="314300" y="954233"/>
                    <a:pt x="317348" y="954137"/>
                    <a:pt x="318586" y="950232"/>
                  </a:cubicBezTo>
                  <a:cubicBezTo>
                    <a:pt x="317824" y="953471"/>
                    <a:pt x="319348" y="955185"/>
                    <a:pt x="323253" y="955471"/>
                  </a:cubicBezTo>
                  <a:cubicBezTo>
                    <a:pt x="323920" y="954233"/>
                    <a:pt x="324492" y="953375"/>
                    <a:pt x="325158" y="952518"/>
                  </a:cubicBezTo>
                  <a:cubicBezTo>
                    <a:pt x="326778" y="953947"/>
                    <a:pt x="327349" y="956233"/>
                    <a:pt x="330207" y="956804"/>
                  </a:cubicBezTo>
                  <a:cubicBezTo>
                    <a:pt x="329159" y="951852"/>
                    <a:pt x="335445" y="954137"/>
                    <a:pt x="334493" y="949280"/>
                  </a:cubicBezTo>
                  <a:cubicBezTo>
                    <a:pt x="333350" y="948994"/>
                    <a:pt x="332683" y="948422"/>
                    <a:pt x="332112" y="947851"/>
                  </a:cubicBezTo>
                  <a:cubicBezTo>
                    <a:pt x="335160" y="946994"/>
                    <a:pt x="338493" y="946232"/>
                    <a:pt x="342684" y="943279"/>
                  </a:cubicBezTo>
                  <a:cubicBezTo>
                    <a:pt x="342018" y="946803"/>
                    <a:pt x="341446" y="950327"/>
                    <a:pt x="338017" y="951089"/>
                  </a:cubicBezTo>
                  <a:cubicBezTo>
                    <a:pt x="343637" y="953375"/>
                    <a:pt x="342684" y="948994"/>
                    <a:pt x="345542" y="948518"/>
                  </a:cubicBezTo>
                  <a:cubicBezTo>
                    <a:pt x="349923" y="950899"/>
                    <a:pt x="341922" y="952994"/>
                    <a:pt x="346971" y="954899"/>
                  </a:cubicBezTo>
                  <a:cubicBezTo>
                    <a:pt x="350876" y="946422"/>
                    <a:pt x="353638" y="955852"/>
                    <a:pt x="361830" y="952899"/>
                  </a:cubicBezTo>
                  <a:cubicBezTo>
                    <a:pt x="364211" y="950327"/>
                    <a:pt x="362496" y="948613"/>
                    <a:pt x="362592" y="947089"/>
                  </a:cubicBezTo>
                  <a:cubicBezTo>
                    <a:pt x="363258" y="947089"/>
                    <a:pt x="363925" y="947184"/>
                    <a:pt x="364592" y="947184"/>
                  </a:cubicBezTo>
                  <a:cubicBezTo>
                    <a:pt x="365259" y="948422"/>
                    <a:pt x="366783" y="949185"/>
                    <a:pt x="367449" y="950423"/>
                  </a:cubicBezTo>
                  <a:cubicBezTo>
                    <a:pt x="364973" y="951280"/>
                    <a:pt x="362687" y="952518"/>
                    <a:pt x="361639" y="954995"/>
                  </a:cubicBezTo>
                  <a:cubicBezTo>
                    <a:pt x="359544" y="954614"/>
                    <a:pt x="357162" y="954233"/>
                    <a:pt x="354210" y="955471"/>
                  </a:cubicBezTo>
                  <a:cubicBezTo>
                    <a:pt x="350876" y="961853"/>
                    <a:pt x="364401" y="955852"/>
                    <a:pt x="361068" y="962329"/>
                  </a:cubicBezTo>
                  <a:cubicBezTo>
                    <a:pt x="359829" y="962519"/>
                    <a:pt x="358782" y="962519"/>
                    <a:pt x="357734" y="962615"/>
                  </a:cubicBezTo>
                  <a:cubicBezTo>
                    <a:pt x="357829" y="961948"/>
                    <a:pt x="357543" y="961472"/>
                    <a:pt x="356686" y="961281"/>
                  </a:cubicBezTo>
                  <a:cubicBezTo>
                    <a:pt x="354400" y="961281"/>
                    <a:pt x="352019" y="961377"/>
                    <a:pt x="349257" y="962138"/>
                  </a:cubicBezTo>
                  <a:cubicBezTo>
                    <a:pt x="347256" y="961662"/>
                    <a:pt x="345351" y="960995"/>
                    <a:pt x="343827" y="960329"/>
                  </a:cubicBezTo>
                  <a:cubicBezTo>
                    <a:pt x="342875" y="956328"/>
                    <a:pt x="340875" y="952994"/>
                    <a:pt x="336493" y="951089"/>
                  </a:cubicBezTo>
                  <a:cubicBezTo>
                    <a:pt x="336207" y="954899"/>
                    <a:pt x="334779" y="956423"/>
                    <a:pt x="332874" y="957090"/>
                  </a:cubicBezTo>
                  <a:cubicBezTo>
                    <a:pt x="332493" y="957090"/>
                    <a:pt x="332302" y="956995"/>
                    <a:pt x="331921" y="956995"/>
                  </a:cubicBezTo>
                  <a:cubicBezTo>
                    <a:pt x="331921" y="957185"/>
                    <a:pt x="331921" y="957185"/>
                    <a:pt x="331921" y="957376"/>
                  </a:cubicBezTo>
                  <a:cubicBezTo>
                    <a:pt x="328397" y="957947"/>
                    <a:pt x="323920" y="957185"/>
                    <a:pt x="320586" y="961281"/>
                  </a:cubicBezTo>
                  <a:close/>
                  <a:moveTo>
                    <a:pt x="325254" y="981474"/>
                  </a:moveTo>
                  <a:cubicBezTo>
                    <a:pt x="324206" y="979855"/>
                    <a:pt x="322968" y="979188"/>
                    <a:pt x="324206" y="976712"/>
                  </a:cubicBezTo>
                  <a:cubicBezTo>
                    <a:pt x="324587" y="978236"/>
                    <a:pt x="325635" y="979283"/>
                    <a:pt x="327063" y="978998"/>
                  </a:cubicBezTo>
                  <a:cubicBezTo>
                    <a:pt x="326301" y="979855"/>
                    <a:pt x="325730" y="980617"/>
                    <a:pt x="325254" y="981474"/>
                  </a:cubicBezTo>
                  <a:close/>
                  <a:moveTo>
                    <a:pt x="327159" y="1015955"/>
                  </a:moveTo>
                  <a:cubicBezTo>
                    <a:pt x="328968" y="1016145"/>
                    <a:pt x="330683" y="1016431"/>
                    <a:pt x="332493" y="1016621"/>
                  </a:cubicBezTo>
                  <a:cubicBezTo>
                    <a:pt x="329730" y="1022622"/>
                    <a:pt x="331540" y="1021860"/>
                    <a:pt x="332588" y="1026432"/>
                  </a:cubicBezTo>
                  <a:cubicBezTo>
                    <a:pt x="331921" y="1026337"/>
                    <a:pt x="331350" y="1026146"/>
                    <a:pt x="330492" y="1026146"/>
                  </a:cubicBezTo>
                  <a:cubicBezTo>
                    <a:pt x="330492" y="1026527"/>
                    <a:pt x="330492" y="1026813"/>
                    <a:pt x="330492" y="1027194"/>
                  </a:cubicBezTo>
                  <a:cubicBezTo>
                    <a:pt x="328492" y="1026718"/>
                    <a:pt x="327635" y="1025575"/>
                    <a:pt x="325920" y="1025004"/>
                  </a:cubicBezTo>
                  <a:cubicBezTo>
                    <a:pt x="329730" y="1022622"/>
                    <a:pt x="327254" y="1019479"/>
                    <a:pt x="327159" y="1015955"/>
                  </a:cubicBezTo>
                  <a:close/>
                  <a:moveTo>
                    <a:pt x="317729" y="1043958"/>
                  </a:moveTo>
                  <a:cubicBezTo>
                    <a:pt x="313728" y="1043577"/>
                    <a:pt x="316014" y="1026146"/>
                    <a:pt x="323634" y="1027766"/>
                  </a:cubicBezTo>
                  <a:cubicBezTo>
                    <a:pt x="323920" y="1033385"/>
                    <a:pt x="319158" y="1035671"/>
                    <a:pt x="321253" y="1044339"/>
                  </a:cubicBezTo>
                  <a:cubicBezTo>
                    <a:pt x="323063" y="1043482"/>
                    <a:pt x="324301" y="1041958"/>
                    <a:pt x="325444" y="1040243"/>
                  </a:cubicBezTo>
                  <a:cubicBezTo>
                    <a:pt x="327159" y="1040815"/>
                    <a:pt x="326873" y="1042815"/>
                    <a:pt x="326587" y="1044720"/>
                  </a:cubicBezTo>
                  <a:cubicBezTo>
                    <a:pt x="326206" y="1044720"/>
                    <a:pt x="325825" y="1044625"/>
                    <a:pt x="325349" y="1044625"/>
                  </a:cubicBezTo>
                  <a:cubicBezTo>
                    <a:pt x="325539" y="1045292"/>
                    <a:pt x="325635" y="1045958"/>
                    <a:pt x="325730" y="1046625"/>
                  </a:cubicBezTo>
                  <a:cubicBezTo>
                    <a:pt x="319062" y="1048244"/>
                    <a:pt x="319824" y="1036624"/>
                    <a:pt x="317729" y="1043958"/>
                  </a:cubicBezTo>
                  <a:close/>
                  <a:moveTo>
                    <a:pt x="329635" y="1047006"/>
                  </a:moveTo>
                  <a:cubicBezTo>
                    <a:pt x="329730" y="1047006"/>
                    <a:pt x="329826" y="1047006"/>
                    <a:pt x="330016" y="1047006"/>
                  </a:cubicBezTo>
                  <a:cubicBezTo>
                    <a:pt x="329826" y="1047578"/>
                    <a:pt x="329826" y="1048054"/>
                    <a:pt x="329921" y="1048435"/>
                  </a:cubicBezTo>
                  <a:cubicBezTo>
                    <a:pt x="329730" y="1047959"/>
                    <a:pt x="329540" y="1047483"/>
                    <a:pt x="329635" y="1047006"/>
                  </a:cubicBezTo>
                  <a:close/>
                  <a:moveTo>
                    <a:pt x="313443" y="1061865"/>
                  </a:moveTo>
                  <a:cubicBezTo>
                    <a:pt x="317538" y="1064723"/>
                    <a:pt x="316872" y="1070723"/>
                    <a:pt x="321634" y="1073105"/>
                  </a:cubicBezTo>
                  <a:cubicBezTo>
                    <a:pt x="321920" y="1074343"/>
                    <a:pt x="322682" y="1075772"/>
                    <a:pt x="323825" y="1077200"/>
                  </a:cubicBezTo>
                  <a:cubicBezTo>
                    <a:pt x="323730" y="1077677"/>
                    <a:pt x="323730" y="1078058"/>
                    <a:pt x="323634" y="1078534"/>
                  </a:cubicBezTo>
                  <a:cubicBezTo>
                    <a:pt x="317634" y="1074724"/>
                    <a:pt x="310299" y="1071676"/>
                    <a:pt x="313443" y="1061865"/>
                  </a:cubicBezTo>
                  <a:close/>
                  <a:moveTo>
                    <a:pt x="340875" y="1083773"/>
                  </a:moveTo>
                  <a:cubicBezTo>
                    <a:pt x="341351" y="1079296"/>
                    <a:pt x="334588" y="1079582"/>
                    <a:pt x="336874" y="1074057"/>
                  </a:cubicBezTo>
                  <a:cubicBezTo>
                    <a:pt x="334207" y="1075010"/>
                    <a:pt x="332207" y="1076915"/>
                    <a:pt x="330873" y="1079201"/>
                  </a:cubicBezTo>
                  <a:cubicBezTo>
                    <a:pt x="329254" y="1077582"/>
                    <a:pt x="328111" y="1075486"/>
                    <a:pt x="326016" y="1074152"/>
                  </a:cubicBezTo>
                  <a:cubicBezTo>
                    <a:pt x="325444" y="1071867"/>
                    <a:pt x="325539" y="1070247"/>
                    <a:pt x="328397" y="1069866"/>
                  </a:cubicBezTo>
                  <a:cubicBezTo>
                    <a:pt x="327349" y="1076724"/>
                    <a:pt x="333255" y="1067771"/>
                    <a:pt x="335922" y="1067675"/>
                  </a:cubicBezTo>
                  <a:cubicBezTo>
                    <a:pt x="336207" y="1068819"/>
                    <a:pt x="336684" y="1069390"/>
                    <a:pt x="337065" y="1069676"/>
                  </a:cubicBezTo>
                  <a:cubicBezTo>
                    <a:pt x="336779" y="1069961"/>
                    <a:pt x="336588" y="1070247"/>
                    <a:pt x="336303" y="1070628"/>
                  </a:cubicBezTo>
                  <a:cubicBezTo>
                    <a:pt x="338779" y="1070819"/>
                    <a:pt x="340779" y="1071105"/>
                    <a:pt x="342494" y="1071486"/>
                  </a:cubicBezTo>
                  <a:cubicBezTo>
                    <a:pt x="342494" y="1071486"/>
                    <a:pt x="342494" y="1071486"/>
                    <a:pt x="342589" y="1071581"/>
                  </a:cubicBezTo>
                  <a:cubicBezTo>
                    <a:pt x="336398" y="1075772"/>
                    <a:pt x="346018" y="1077486"/>
                    <a:pt x="344589" y="1082630"/>
                  </a:cubicBezTo>
                  <a:cubicBezTo>
                    <a:pt x="342875" y="1082439"/>
                    <a:pt x="342399" y="1083677"/>
                    <a:pt x="340875" y="1083773"/>
                  </a:cubicBezTo>
                  <a:close/>
                  <a:moveTo>
                    <a:pt x="349257" y="1089773"/>
                  </a:moveTo>
                  <a:cubicBezTo>
                    <a:pt x="347066" y="1088821"/>
                    <a:pt x="343827" y="1091393"/>
                    <a:pt x="343827" y="1088726"/>
                  </a:cubicBezTo>
                  <a:cubicBezTo>
                    <a:pt x="347066" y="1085392"/>
                    <a:pt x="348590" y="1078534"/>
                    <a:pt x="350590" y="1073676"/>
                  </a:cubicBezTo>
                  <a:cubicBezTo>
                    <a:pt x="352686" y="1074057"/>
                    <a:pt x="355067" y="1074343"/>
                    <a:pt x="358305" y="1073962"/>
                  </a:cubicBezTo>
                  <a:cubicBezTo>
                    <a:pt x="358591" y="1072438"/>
                    <a:pt x="359258" y="1071390"/>
                    <a:pt x="360210" y="1070533"/>
                  </a:cubicBezTo>
                  <a:cubicBezTo>
                    <a:pt x="360877" y="1071105"/>
                    <a:pt x="361639" y="1071867"/>
                    <a:pt x="362401" y="1072629"/>
                  </a:cubicBezTo>
                  <a:cubicBezTo>
                    <a:pt x="358972" y="1075200"/>
                    <a:pt x="354019" y="1076058"/>
                    <a:pt x="352209" y="1080534"/>
                  </a:cubicBezTo>
                  <a:cubicBezTo>
                    <a:pt x="353638" y="1081201"/>
                    <a:pt x="354400" y="1082535"/>
                    <a:pt x="354781" y="1083963"/>
                  </a:cubicBezTo>
                  <a:cubicBezTo>
                    <a:pt x="354305" y="1084630"/>
                    <a:pt x="353829" y="1085297"/>
                    <a:pt x="353733" y="1086154"/>
                  </a:cubicBezTo>
                  <a:cubicBezTo>
                    <a:pt x="354019" y="1086440"/>
                    <a:pt x="354495" y="1086535"/>
                    <a:pt x="354781" y="1086725"/>
                  </a:cubicBezTo>
                  <a:cubicBezTo>
                    <a:pt x="354495" y="1087869"/>
                    <a:pt x="353924" y="1089011"/>
                    <a:pt x="352686" y="1089773"/>
                  </a:cubicBezTo>
                  <a:cubicBezTo>
                    <a:pt x="356019" y="1090440"/>
                    <a:pt x="357067" y="1089202"/>
                    <a:pt x="357543" y="1087583"/>
                  </a:cubicBezTo>
                  <a:cubicBezTo>
                    <a:pt x="358972" y="1087678"/>
                    <a:pt x="360401" y="1087392"/>
                    <a:pt x="361449" y="1086630"/>
                  </a:cubicBezTo>
                  <a:cubicBezTo>
                    <a:pt x="362115" y="1089297"/>
                    <a:pt x="361449" y="1092250"/>
                    <a:pt x="361925" y="1095488"/>
                  </a:cubicBezTo>
                  <a:cubicBezTo>
                    <a:pt x="358782" y="1093774"/>
                    <a:pt x="354686" y="1090155"/>
                    <a:pt x="349257" y="1089773"/>
                  </a:cubicBezTo>
                  <a:close/>
                  <a:moveTo>
                    <a:pt x="362592" y="1084916"/>
                  </a:moveTo>
                  <a:cubicBezTo>
                    <a:pt x="362782" y="1084535"/>
                    <a:pt x="363068" y="1084249"/>
                    <a:pt x="363068" y="1083677"/>
                  </a:cubicBezTo>
                  <a:cubicBezTo>
                    <a:pt x="362592" y="1083201"/>
                    <a:pt x="362020" y="1083011"/>
                    <a:pt x="361449" y="1082725"/>
                  </a:cubicBezTo>
                  <a:cubicBezTo>
                    <a:pt x="359353" y="1076058"/>
                    <a:pt x="369450" y="1073581"/>
                    <a:pt x="369450" y="1068247"/>
                  </a:cubicBezTo>
                  <a:cubicBezTo>
                    <a:pt x="376212" y="1068628"/>
                    <a:pt x="384499" y="1071295"/>
                    <a:pt x="389738" y="1073010"/>
                  </a:cubicBezTo>
                  <a:cubicBezTo>
                    <a:pt x="389452" y="1069295"/>
                    <a:pt x="390500" y="1067009"/>
                    <a:pt x="392119" y="1065294"/>
                  </a:cubicBezTo>
                  <a:cubicBezTo>
                    <a:pt x="387833" y="1064056"/>
                    <a:pt x="383928" y="1062437"/>
                    <a:pt x="377546" y="1062627"/>
                  </a:cubicBezTo>
                  <a:cubicBezTo>
                    <a:pt x="379927" y="1056912"/>
                    <a:pt x="373355" y="1057865"/>
                    <a:pt x="374593" y="1053007"/>
                  </a:cubicBezTo>
                  <a:cubicBezTo>
                    <a:pt x="383832" y="1054531"/>
                    <a:pt x="374974" y="1048244"/>
                    <a:pt x="382499" y="1045673"/>
                  </a:cubicBezTo>
                  <a:cubicBezTo>
                    <a:pt x="382404" y="1046911"/>
                    <a:pt x="383261" y="1048911"/>
                    <a:pt x="383737" y="1050911"/>
                  </a:cubicBezTo>
                  <a:cubicBezTo>
                    <a:pt x="380689" y="1051578"/>
                    <a:pt x="379165" y="1054817"/>
                    <a:pt x="380118" y="1057198"/>
                  </a:cubicBezTo>
                  <a:cubicBezTo>
                    <a:pt x="379927" y="1057388"/>
                    <a:pt x="379737" y="1057579"/>
                    <a:pt x="379737" y="1058055"/>
                  </a:cubicBezTo>
                  <a:cubicBezTo>
                    <a:pt x="379927" y="1057960"/>
                    <a:pt x="380118" y="1057960"/>
                    <a:pt x="380403" y="1057865"/>
                  </a:cubicBezTo>
                  <a:cubicBezTo>
                    <a:pt x="381070" y="1058817"/>
                    <a:pt x="382213" y="1059579"/>
                    <a:pt x="384023" y="1059770"/>
                  </a:cubicBezTo>
                  <a:cubicBezTo>
                    <a:pt x="385452" y="1059770"/>
                    <a:pt x="386214" y="1058722"/>
                    <a:pt x="386499" y="1057293"/>
                  </a:cubicBezTo>
                  <a:cubicBezTo>
                    <a:pt x="392024" y="1058532"/>
                    <a:pt x="394500" y="1064818"/>
                    <a:pt x="397453" y="1068819"/>
                  </a:cubicBezTo>
                  <a:cubicBezTo>
                    <a:pt x="394405" y="1069771"/>
                    <a:pt x="394310" y="1073581"/>
                    <a:pt x="389738" y="1073010"/>
                  </a:cubicBezTo>
                  <a:cubicBezTo>
                    <a:pt x="389738" y="1074152"/>
                    <a:pt x="390024" y="1074915"/>
                    <a:pt x="390309" y="1075581"/>
                  </a:cubicBezTo>
                  <a:cubicBezTo>
                    <a:pt x="387166" y="1073486"/>
                    <a:pt x="380403" y="1076438"/>
                    <a:pt x="377546" y="1075200"/>
                  </a:cubicBezTo>
                  <a:cubicBezTo>
                    <a:pt x="379641" y="1075391"/>
                    <a:pt x="381737" y="1075486"/>
                    <a:pt x="382213" y="1074057"/>
                  </a:cubicBezTo>
                  <a:cubicBezTo>
                    <a:pt x="374307" y="1068723"/>
                    <a:pt x="368021" y="1077296"/>
                    <a:pt x="363258" y="1080534"/>
                  </a:cubicBezTo>
                  <a:cubicBezTo>
                    <a:pt x="364401" y="1080725"/>
                    <a:pt x="365449" y="1080915"/>
                    <a:pt x="364973" y="1082249"/>
                  </a:cubicBezTo>
                  <a:cubicBezTo>
                    <a:pt x="364973" y="1083201"/>
                    <a:pt x="365068" y="1084154"/>
                    <a:pt x="366687" y="1083963"/>
                  </a:cubicBezTo>
                  <a:cubicBezTo>
                    <a:pt x="366783" y="1083868"/>
                    <a:pt x="367068" y="1083868"/>
                    <a:pt x="367164" y="1083677"/>
                  </a:cubicBezTo>
                  <a:cubicBezTo>
                    <a:pt x="366211" y="1084725"/>
                    <a:pt x="365259" y="1085773"/>
                    <a:pt x="362592" y="1084916"/>
                  </a:cubicBezTo>
                  <a:close/>
                  <a:moveTo>
                    <a:pt x="371640" y="1082915"/>
                  </a:moveTo>
                  <a:cubicBezTo>
                    <a:pt x="370593" y="1082630"/>
                    <a:pt x="369926" y="1082535"/>
                    <a:pt x="369259" y="1082630"/>
                  </a:cubicBezTo>
                  <a:cubicBezTo>
                    <a:pt x="370021" y="1082344"/>
                    <a:pt x="370783" y="1082154"/>
                    <a:pt x="371545" y="1081963"/>
                  </a:cubicBezTo>
                  <a:cubicBezTo>
                    <a:pt x="371640" y="1082344"/>
                    <a:pt x="371736" y="1082535"/>
                    <a:pt x="371640" y="1082915"/>
                  </a:cubicBezTo>
                  <a:close/>
                  <a:moveTo>
                    <a:pt x="369069" y="1088821"/>
                  </a:moveTo>
                  <a:cubicBezTo>
                    <a:pt x="371545" y="1089011"/>
                    <a:pt x="372879" y="1090059"/>
                    <a:pt x="374117" y="1091012"/>
                  </a:cubicBezTo>
                  <a:cubicBezTo>
                    <a:pt x="375736" y="1086821"/>
                    <a:pt x="374307" y="1084725"/>
                    <a:pt x="373926" y="1081773"/>
                  </a:cubicBezTo>
                  <a:cubicBezTo>
                    <a:pt x="375641" y="1081773"/>
                    <a:pt x="377451" y="1081868"/>
                    <a:pt x="379165" y="1082249"/>
                  </a:cubicBezTo>
                  <a:cubicBezTo>
                    <a:pt x="378784" y="1087392"/>
                    <a:pt x="375736" y="1093012"/>
                    <a:pt x="371831" y="1093774"/>
                  </a:cubicBezTo>
                  <a:cubicBezTo>
                    <a:pt x="369735" y="1092821"/>
                    <a:pt x="368592" y="1091393"/>
                    <a:pt x="369069" y="1088821"/>
                  </a:cubicBezTo>
                  <a:close/>
                  <a:moveTo>
                    <a:pt x="388785" y="1110824"/>
                  </a:moveTo>
                  <a:cubicBezTo>
                    <a:pt x="386785" y="1115777"/>
                    <a:pt x="394596" y="1113491"/>
                    <a:pt x="395834" y="1116063"/>
                  </a:cubicBezTo>
                  <a:cubicBezTo>
                    <a:pt x="395072" y="1116920"/>
                    <a:pt x="394405" y="1117967"/>
                    <a:pt x="394024" y="1119206"/>
                  </a:cubicBezTo>
                  <a:cubicBezTo>
                    <a:pt x="393453" y="1119587"/>
                    <a:pt x="392881" y="1119968"/>
                    <a:pt x="392310" y="1120349"/>
                  </a:cubicBezTo>
                  <a:cubicBezTo>
                    <a:pt x="387642" y="1118825"/>
                    <a:pt x="383261" y="1109395"/>
                    <a:pt x="388785" y="1110824"/>
                  </a:cubicBezTo>
                  <a:close/>
                  <a:moveTo>
                    <a:pt x="398215" y="1115586"/>
                  </a:moveTo>
                  <a:cubicBezTo>
                    <a:pt x="399072" y="1114062"/>
                    <a:pt x="400025" y="1112634"/>
                    <a:pt x="401644" y="1111871"/>
                  </a:cubicBezTo>
                  <a:cubicBezTo>
                    <a:pt x="403073" y="1114919"/>
                    <a:pt x="403359" y="1117777"/>
                    <a:pt x="403549" y="1120730"/>
                  </a:cubicBezTo>
                  <a:cubicBezTo>
                    <a:pt x="402120" y="1118920"/>
                    <a:pt x="399930" y="1117015"/>
                    <a:pt x="398215" y="1115586"/>
                  </a:cubicBezTo>
                  <a:close/>
                  <a:moveTo>
                    <a:pt x="401644" y="1125111"/>
                  </a:moveTo>
                  <a:cubicBezTo>
                    <a:pt x="402692" y="1125016"/>
                    <a:pt x="403359" y="1124825"/>
                    <a:pt x="403835" y="1124540"/>
                  </a:cubicBezTo>
                  <a:cubicBezTo>
                    <a:pt x="404025" y="1126254"/>
                    <a:pt x="404311" y="1127969"/>
                    <a:pt x="404978" y="1129779"/>
                  </a:cubicBezTo>
                  <a:cubicBezTo>
                    <a:pt x="403549" y="1128636"/>
                    <a:pt x="402406" y="1127207"/>
                    <a:pt x="401644" y="1125111"/>
                  </a:cubicBezTo>
                  <a:close/>
                  <a:moveTo>
                    <a:pt x="386976" y="1150638"/>
                  </a:moveTo>
                  <a:cubicBezTo>
                    <a:pt x="387071" y="1150829"/>
                    <a:pt x="387071" y="1150924"/>
                    <a:pt x="387166" y="1151019"/>
                  </a:cubicBezTo>
                  <a:cubicBezTo>
                    <a:pt x="388595" y="1150067"/>
                    <a:pt x="389643" y="1149400"/>
                    <a:pt x="390595" y="1148924"/>
                  </a:cubicBezTo>
                  <a:cubicBezTo>
                    <a:pt x="390881" y="1148924"/>
                    <a:pt x="391167" y="1148733"/>
                    <a:pt x="391548" y="1148829"/>
                  </a:cubicBezTo>
                  <a:cubicBezTo>
                    <a:pt x="390690" y="1151972"/>
                    <a:pt x="391548" y="1153782"/>
                    <a:pt x="394881" y="1153782"/>
                  </a:cubicBezTo>
                  <a:cubicBezTo>
                    <a:pt x="392786" y="1155210"/>
                    <a:pt x="393738" y="1156925"/>
                    <a:pt x="394310" y="1159306"/>
                  </a:cubicBezTo>
                  <a:cubicBezTo>
                    <a:pt x="392595" y="1159592"/>
                    <a:pt x="390119" y="1159020"/>
                    <a:pt x="391071" y="1162259"/>
                  </a:cubicBezTo>
                  <a:cubicBezTo>
                    <a:pt x="391738" y="1163021"/>
                    <a:pt x="392976" y="1163592"/>
                    <a:pt x="394310" y="1163973"/>
                  </a:cubicBezTo>
                  <a:cubicBezTo>
                    <a:pt x="394215" y="1164259"/>
                    <a:pt x="394215" y="1164545"/>
                    <a:pt x="394119" y="1164831"/>
                  </a:cubicBezTo>
                  <a:cubicBezTo>
                    <a:pt x="390881" y="1164164"/>
                    <a:pt x="390119" y="1161878"/>
                    <a:pt x="390881" y="1158258"/>
                  </a:cubicBezTo>
                  <a:cubicBezTo>
                    <a:pt x="390690" y="1156448"/>
                    <a:pt x="387642" y="1156734"/>
                    <a:pt x="385452" y="1156258"/>
                  </a:cubicBezTo>
                  <a:cubicBezTo>
                    <a:pt x="385642" y="1154163"/>
                    <a:pt x="386023" y="1152067"/>
                    <a:pt x="386976" y="1150638"/>
                  </a:cubicBezTo>
                  <a:close/>
                  <a:moveTo>
                    <a:pt x="380118" y="1177975"/>
                  </a:moveTo>
                  <a:cubicBezTo>
                    <a:pt x="382880" y="1179404"/>
                    <a:pt x="385166" y="1178642"/>
                    <a:pt x="386880" y="1177689"/>
                  </a:cubicBezTo>
                  <a:cubicBezTo>
                    <a:pt x="387547" y="1178261"/>
                    <a:pt x="388023" y="1178737"/>
                    <a:pt x="388119" y="1179118"/>
                  </a:cubicBezTo>
                  <a:cubicBezTo>
                    <a:pt x="387452" y="1179404"/>
                    <a:pt x="386976" y="1179690"/>
                    <a:pt x="386404" y="1180071"/>
                  </a:cubicBezTo>
                  <a:cubicBezTo>
                    <a:pt x="377927" y="1178070"/>
                    <a:pt x="379070" y="1178451"/>
                    <a:pt x="372117" y="1179880"/>
                  </a:cubicBezTo>
                  <a:cubicBezTo>
                    <a:pt x="372498" y="1177785"/>
                    <a:pt x="371736" y="1176451"/>
                    <a:pt x="370974" y="1175117"/>
                  </a:cubicBezTo>
                  <a:cubicBezTo>
                    <a:pt x="372974" y="1175594"/>
                    <a:pt x="374593" y="1178261"/>
                    <a:pt x="376308" y="1175784"/>
                  </a:cubicBezTo>
                  <a:cubicBezTo>
                    <a:pt x="374688" y="1174070"/>
                    <a:pt x="373164" y="1172355"/>
                    <a:pt x="371640" y="1170546"/>
                  </a:cubicBezTo>
                  <a:cubicBezTo>
                    <a:pt x="372021" y="1170927"/>
                    <a:pt x="374022" y="1169117"/>
                    <a:pt x="375450" y="1166736"/>
                  </a:cubicBezTo>
                  <a:cubicBezTo>
                    <a:pt x="375927" y="1167212"/>
                    <a:pt x="376498" y="1167688"/>
                    <a:pt x="377070" y="1168260"/>
                  </a:cubicBezTo>
                  <a:cubicBezTo>
                    <a:pt x="372021" y="1170355"/>
                    <a:pt x="379546" y="1175308"/>
                    <a:pt x="380118" y="1177975"/>
                  </a:cubicBezTo>
                  <a:close/>
                  <a:moveTo>
                    <a:pt x="378308" y="1152638"/>
                  </a:moveTo>
                  <a:cubicBezTo>
                    <a:pt x="378117" y="1154734"/>
                    <a:pt x="378022" y="1156830"/>
                    <a:pt x="377832" y="1158925"/>
                  </a:cubicBezTo>
                  <a:cubicBezTo>
                    <a:pt x="376784" y="1159020"/>
                    <a:pt x="375927" y="1158925"/>
                    <a:pt x="375260" y="1158830"/>
                  </a:cubicBezTo>
                  <a:lnTo>
                    <a:pt x="375260" y="1158830"/>
                  </a:lnTo>
                  <a:lnTo>
                    <a:pt x="375260" y="1158830"/>
                  </a:lnTo>
                  <a:cubicBezTo>
                    <a:pt x="373355" y="1158449"/>
                    <a:pt x="372402" y="1157401"/>
                    <a:pt x="370593" y="1156830"/>
                  </a:cubicBezTo>
                  <a:cubicBezTo>
                    <a:pt x="370307" y="1152638"/>
                    <a:pt x="373545" y="1151877"/>
                    <a:pt x="378308" y="1152638"/>
                  </a:cubicBezTo>
                  <a:close/>
                  <a:moveTo>
                    <a:pt x="374879" y="1147400"/>
                  </a:moveTo>
                  <a:cubicBezTo>
                    <a:pt x="374879" y="1147495"/>
                    <a:pt x="374974" y="1147495"/>
                    <a:pt x="374974" y="1147590"/>
                  </a:cubicBezTo>
                  <a:cubicBezTo>
                    <a:pt x="374879" y="1147590"/>
                    <a:pt x="374784" y="1147590"/>
                    <a:pt x="374784" y="1147590"/>
                  </a:cubicBezTo>
                  <a:cubicBezTo>
                    <a:pt x="374784" y="1147590"/>
                    <a:pt x="374784" y="1147495"/>
                    <a:pt x="374879" y="1147400"/>
                  </a:cubicBezTo>
                  <a:close/>
                  <a:moveTo>
                    <a:pt x="364497" y="1164259"/>
                  </a:moveTo>
                  <a:cubicBezTo>
                    <a:pt x="367449" y="1163211"/>
                    <a:pt x="369640" y="1163307"/>
                    <a:pt x="371450" y="1164069"/>
                  </a:cubicBezTo>
                  <a:cubicBezTo>
                    <a:pt x="370688" y="1165307"/>
                    <a:pt x="369926" y="1166545"/>
                    <a:pt x="368592" y="1167212"/>
                  </a:cubicBezTo>
                  <a:cubicBezTo>
                    <a:pt x="358020" y="1165783"/>
                    <a:pt x="363639" y="1160735"/>
                    <a:pt x="360306" y="1156353"/>
                  </a:cubicBezTo>
                  <a:cubicBezTo>
                    <a:pt x="364782" y="1159115"/>
                    <a:pt x="372974" y="1159115"/>
                    <a:pt x="364497" y="1164259"/>
                  </a:cubicBezTo>
                  <a:close/>
                  <a:moveTo>
                    <a:pt x="365735" y="1174546"/>
                  </a:moveTo>
                  <a:cubicBezTo>
                    <a:pt x="365925" y="1178832"/>
                    <a:pt x="358972" y="1175117"/>
                    <a:pt x="358020" y="1178165"/>
                  </a:cubicBezTo>
                  <a:cubicBezTo>
                    <a:pt x="353067" y="1178642"/>
                    <a:pt x="360306" y="1171212"/>
                    <a:pt x="355353" y="1171688"/>
                  </a:cubicBezTo>
                  <a:cubicBezTo>
                    <a:pt x="357448" y="1168355"/>
                    <a:pt x="362973" y="1173975"/>
                    <a:pt x="365735" y="1174546"/>
                  </a:cubicBezTo>
                  <a:close/>
                  <a:moveTo>
                    <a:pt x="342399" y="1187024"/>
                  </a:moveTo>
                  <a:cubicBezTo>
                    <a:pt x="337065" y="1183309"/>
                    <a:pt x="349161" y="1184357"/>
                    <a:pt x="343256" y="1180928"/>
                  </a:cubicBezTo>
                  <a:cubicBezTo>
                    <a:pt x="344780" y="1179023"/>
                    <a:pt x="347828" y="1182261"/>
                    <a:pt x="352305" y="1180547"/>
                  </a:cubicBezTo>
                  <a:cubicBezTo>
                    <a:pt x="346875" y="1184357"/>
                    <a:pt x="348114" y="1189119"/>
                    <a:pt x="351352" y="1193310"/>
                  </a:cubicBezTo>
                  <a:cubicBezTo>
                    <a:pt x="351352" y="1193310"/>
                    <a:pt x="351352" y="1193310"/>
                    <a:pt x="351257" y="1193310"/>
                  </a:cubicBezTo>
                  <a:cubicBezTo>
                    <a:pt x="350400" y="1194072"/>
                    <a:pt x="349923" y="1195025"/>
                    <a:pt x="349733" y="1196073"/>
                  </a:cubicBezTo>
                  <a:cubicBezTo>
                    <a:pt x="346304" y="1197977"/>
                    <a:pt x="342684" y="1199216"/>
                    <a:pt x="345256" y="1204359"/>
                  </a:cubicBezTo>
                  <a:cubicBezTo>
                    <a:pt x="342875" y="1204073"/>
                    <a:pt x="340494" y="1203788"/>
                    <a:pt x="338208" y="1203502"/>
                  </a:cubicBezTo>
                  <a:cubicBezTo>
                    <a:pt x="335731" y="1199216"/>
                    <a:pt x="341541" y="1199121"/>
                    <a:pt x="333350" y="1199787"/>
                  </a:cubicBezTo>
                  <a:cubicBezTo>
                    <a:pt x="335826" y="1196739"/>
                    <a:pt x="335160" y="1182928"/>
                    <a:pt x="342399" y="1187024"/>
                  </a:cubicBezTo>
                  <a:close/>
                  <a:moveTo>
                    <a:pt x="334302" y="1205979"/>
                  </a:moveTo>
                  <a:cubicBezTo>
                    <a:pt x="340017" y="1205979"/>
                    <a:pt x="337636" y="1211122"/>
                    <a:pt x="344494" y="1210265"/>
                  </a:cubicBezTo>
                  <a:cubicBezTo>
                    <a:pt x="340589" y="1214932"/>
                    <a:pt x="343542" y="1222076"/>
                    <a:pt x="338398" y="1227981"/>
                  </a:cubicBezTo>
                  <a:cubicBezTo>
                    <a:pt x="336684" y="1222076"/>
                    <a:pt x="335826" y="1217790"/>
                    <a:pt x="328397" y="1222076"/>
                  </a:cubicBezTo>
                  <a:cubicBezTo>
                    <a:pt x="332207" y="1216932"/>
                    <a:pt x="336779" y="1214170"/>
                    <a:pt x="334302" y="1205979"/>
                  </a:cubicBezTo>
                  <a:close/>
                  <a:moveTo>
                    <a:pt x="311061" y="1204645"/>
                  </a:moveTo>
                  <a:cubicBezTo>
                    <a:pt x="309347" y="1198549"/>
                    <a:pt x="319062" y="1205312"/>
                    <a:pt x="317253" y="1199216"/>
                  </a:cubicBezTo>
                  <a:cubicBezTo>
                    <a:pt x="308013" y="1202454"/>
                    <a:pt x="323158" y="1194072"/>
                    <a:pt x="314586" y="1192739"/>
                  </a:cubicBezTo>
                  <a:cubicBezTo>
                    <a:pt x="310490" y="1192834"/>
                    <a:pt x="314205" y="1201692"/>
                    <a:pt x="306585" y="1197882"/>
                  </a:cubicBezTo>
                  <a:cubicBezTo>
                    <a:pt x="310966" y="1193691"/>
                    <a:pt x="309633" y="1193406"/>
                    <a:pt x="313443" y="1187976"/>
                  </a:cubicBezTo>
                  <a:cubicBezTo>
                    <a:pt x="320777" y="1188643"/>
                    <a:pt x="320015" y="1192453"/>
                    <a:pt x="319158" y="1185595"/>
                  </a:cubicBezTo>
                  <a:cubicBezTo>
                    <a:pt x="321348" y="1184547"/>
                    <a:pt x="324206" y="1184166"/>
                    <a:pt x="328206" y="1185214"/>
                  </a:cubicBezTo>
                  <a:cubicBezTo>
                    <a:pt x="320682" y="1189024"/>
                    <a:pt x="327349" y="1188548"/>
                    <a:pt x="331159" y="1190167"/>
                  </a:cubicBezTo>
                  <a:cubicBezTo>
                    <a:pt x="331826" y="1194453"/>
                    <a:pt x="327254" y="1192834"/>
                    <a:pt x="326778" y="1195787"/>
                  </a:cubicBezTo>
                  <a:cubicBezTo>
                    <a:pt x="328111" y="1197311"/>
                    <a:pt x="332112" y="1196549"/>
                    <a:pt x="331254" y="1202454"/>
                  </a:cubicBezTo>
                  <a:cubicBezTo>
                    <a:pt x="325063" y="1200168"/>
                    <a:pt x="328492" y="1208741"/>
                    <a:pt x="324873" y="1209312"/>
                  </a:cubicBezTo>
                  <a:cubicBezTo>
                    <a:pt x="322301" y="1203407"/>
                    <a:pt x="320015" y="1205788"/>
                    <a:pt x="311061" y="1204645"/>
                  </a:cubicBezTo>
                  <a:close/>
                  <a:moveTo>
                    <a:pt x="316681" y="1240745"/>
                  </a:moveTo>
                  <a:cubicBezTo>
                    <a:pt x="312014" y="1240554"/>
                    <a:pt x="309156" y="1239221"/>
                    <a:pt x="310299" y="1235315"/>
                  </a:cubicBezTo>
                  <a:cubicBezTo>
                    <a:pt x="312681" y="1235601"/>
                    <a:pt x="315062" y="1235887"/>
                    <a:pt x="317348" y="1236173"/>
                  </a:cubicBezTo>
                  <a:cubicBezTo>
                    <a:pt x="317157" y="1237697"/>
                    <a:pt x="316872" y="1239221"/>
                    <a:pt x="316681" y="1240745"/>
                  </a:cubicBezTo>
                  <a:close/>
                  <a:moveTo>
                    <a:pt x="331540" y="1237982"/>
                  </a:moveTo>
                  <a:cubicBezTo>
                    <a:pt x="325158" y="1234744"/>
                    <a:pt x="329826" y="1235315"/>
                    <a:pt x="322682" y="1236840"/>
                  </a:cubicBezTo>
                  <a:cubicBezTo>
                    <a:pt x="322872" y="1234077"/>
                    <a:pt x="325349" y="1233887"/>
                    <a:pt x="325349" y="1231029"/>
                  </a:cubicBezTo>
                  <a:cubicBezTo>
                    <a:pt x="322872" y="1231696"/>
                    <a:pt x="321634" y="1233887"/>
                    <a:pt x="320967" y="1236649"/>
                  </a:cubicBezTo>
                  <a:cubicBezTo>
                    <a:pt x="315157" y="1237220"/>
                    <a:pt x="317919" y="1232268"/>
                    <a:pt x="314586" y="1231220"/>
                  </a:cubicBezTo>
                  <a:cubicBezTo>
                    <a:pt x="322587" y="1229219"/>
                    <a:pt x="325730" y="1226362"/>
                    <a:pt x="333159" y="1227410"/>
                  </a:cubicBezTo>
                  <a:cubicBezTo>
                    <a:pt x="328397" y="1231791"/>
                    <a:pt x="335731" y="1234458"/>
                    <a:pt x="331540" y="1237982"/>
                  </a:cubicBezTo>
                  <a:close/>
                  <a:moveTo>
                    <a:pt x="350304" y="1229791"/>
                  </a:moveTo>
                  <a:cubicBezTo>
                    <a:pt x="350304" y="1229601"/>
                    <a:pt x="350495" y="1229601"/>
                    <a:pt x="350495" y="1229410"/>
                  </a:cubicBezTo>
                  <a:cubicBezTo>
                    <a:pt x="350400" y="1229410"/>
                    <a:pt x="350304" y="1229505"/>
                    <a:pt x="350209" y="1229505"/>
                  </a:cubicBezTo>
                  <a:cubicBezTo>
                    <a:pt x="348876" y="1225695"/>
                    <a:pt x="348399" y="1219314"/>
                    <a:pt x="345161" y="1218075"/>
                  </a:cubicBezTo>
                  <a:cubicBezTo>
                    <a:pt x="349542" y="1217313"/>
                    <a:pt x="349161" y="1206550"/>
                    <a:pt x="359258" y="1207502"/>
                  </a:cubicBezTo>
                  <a:cubicBezTo>
                    <a:pt x="359258" y="1212741"/>
                    <a:pt x="357448" y="1216075"/>
                    <a:pt x="351066" y="1214170"/>
                  </a:cubicBezTo>
                  <a:cubicBezTo>
                    <a:pt x="351733" y="1219409"/>
                    <a:pt x="348209" y="1227315"/>
                    <a:pt x="353448" y="1229601"/>
                  </a:cubicBezTo>
                  <a:cubicBezTo>
                    <a:pt x="353733" y="1230267"/>
                    <a:pt x="354019" y="1230839"/>
                    <a:pt x="354305" y="1231506"/>
                  </a:cubicBezTo>
                  <a:cubicBezTo>
                    <a:pt x="352209" y="1232839"/>
                    <a:pt x="351066" y="1231886"/>
                    <a:pt x="350304" y="1229791"/>
                  </a:cubicBezTo>
                  <a:close/>
                  <a:moveTo>
                    <a:pt x="366687" y="1231601"/>
                  </a:moveTo>
                  <a:cubicBezTo>
                    <a:pt x="364687" y="1236077"/>
                    <a:pt x="371164" y="1235125"/>
                    <a:pt x="369164" y="1239602"/>
                  </a:cubicBezTo>
                  <a:cubicBezTo>
                    <a:pt x="366783" y="1239316"/>
                    <a:pt x="365163" y="1238459"/>
                    <a:pt x="363735" y="1237506"/>
                  </a:cubicBezTo>
                  <a:cubicBezTo>
                    <a:pt x="363639" y="1237125"/>
                    <a:pt x="363354" y="1236840"/>
                    <a:pt x="362877" y="1236744"/>
                  </a:cubicBezTo>
                  <a:cubicBezTo>
                    <a:pt x="362782" y="1236744"/>
                    <a:pt x="362782" y="1236744"/>
                    <a:pt x="362782" y="1236840"/>
                  </a:cubicBezTo>
                  <a:cubicBezTo>
                    <a:pt x="361163" y="1235506"/>
                    <a:pt x="359829" y="1233982"/>
                    <a:pt x="358210" y="1232553"/>
                  </a:cubicBezTo>
                  <a:cubicBezTo>
                    <a:pt x="358210" y="1232363"/>
                    <a:pt x="358210" y="1232172"/>
                    <a:pt x="358115" y="1231982"/>
                  </a:cubicBezTo>
                  <a:cubicBezTo>
                    <a:pt x="362115" y="1231601"/>
                    <a:pt x="367830" y="1228077"/>
                    <a:pt x="373355" y="1226934"/>
                  </a:cubicBezTo>
                  <a:cubicBezTo>
                    <a:pt x="373736" y="1228839"/>
                    <a:pt x="374403" y="1230553"/>
                    <a:pt x="376212" y="1231506"/>
                  </a:cubicBezTo>
                  <a:cubicBezTo>
                    <a:pt x="376974" y="1230744"/>
                    <a:pt x="378879" y="1229029"/>
                    <a:pt x="379927" y="1227219"/>
                  </a:cubicBezTo>
                  <a:cubicBezTo>
                    <a:pt x="384118" y="1225410"/>
                    <a:pt x="379165" y="1223409"/>
                    <a:pt x="382785" y="1219885"/>
                  </a:cubicBezTo>
                  <a:cubicBezTo>
                    <a:pt x="385833" y="1219980"/>
                    <a:pt x="386976" y="1223028"/>
                    <a:pt x="388119" y="1220552"/>
                  </a:cubicBezTo>
                  <a:cubicBezTo>
                    <a:pt x="389738" y="1222743"/>
                    <a:pt x="389452" y="1224171"/>
                    <a:pt x="388309" y="1225314"/>
                  </a:cubicBezTo>
                  <a:cubicBezTo>
                    <a:pt x="386309" y="1224933"/>
                    <a:pt x="384594" y="1224838"/>
                    <a:pt x="383832" y="1227410"/>
                  </a:cubicBezTo>
                  <a:cubicBezTo>
                    <a:pt x="384118" y="1227505"/>
                    <a:pt x="384309" y="1227695"/>
                    <a:pt x="384594" y="1227791"/>
                  </a:cubicBezTo>
                  <a:cubicBezTo>
                    <a:pt x="381261" y="1229505"/>
                    <a:pt x="377832" y="1231124"/>
                    <a:pt x="380594" y="1235030"/>
                  </a:cubicBezTo>
                  <a:cubicBezTo>
                    <a:pt x="372402" y="1233506"/>
                    <a:pt x="375260" y="1230172"/>
                    <a:pt x="366687" y="1231601"/>
                  </a:cubicBezTo>
                  <a:close/>
                  <a:moveTo>
                    <a:pt x="376022" y="1247127"/>
                  </a:moveTo>
                  <a:cubicBezTo>
                    <a:pt x="375831" y="1245412"/>
                    <a:pt x="375641" y="1243507"/>
                    <a:pt x="379356" y="1243888"/>
                  </a:cubicBezTo>
                  <a:cubicBezTo>
                    <a:pt x="378784" y="1245126"/>
                    <a:pt x="378403" y="1246269"/>
                    <a:pt x="377927" y="1247412"/>
                  </a:cubicBezTo>
                  <a:cubicBezTo>
                    <a:pt x="377355" y="1247222"/>
                    <a:pt x="376689" y="1247222"/>
                    <a:pt x="376022" y="1247127"/>
                  </a:cubicBezTo>
                  <a:close/>
                  <a:moveTo>
                    <a:pt x="349066" y="1261414"/>
                  </a:moveTo>
                  <a:cubicBezTo>
                    <a:pt x="348018" y="1264176"/>
                    <a:pt x="350304" y="1269129"/>
                    <a:pt x="344970" y="1270368"/>
                  </a:cubicBezTo>
                  <a:cubicBezTo>
                    <a:pt x="342018" y="1266081"/>
                    <a:pt x="346018" y="1264462"/>
                    <a:pt x="345066" y="1260557"/>
                  </a:cubicBezTo>
                  <a:cubicBezTo>
                    <a:pt x="346590" y="1260747"/>
                    <a:pt x="348114" y="1260843"/>
                    <a:pt x="349066" y="1261414"/>
                  </a:cubicBezTo>
                  <a:close/>
                  <a:moveTo>
                    <a:pt x="317919" y="1270082"/>
                  </a:moveTo>
                  <a:cubicBezTo>
                    <a:pt x="323920" y="1268939"/>
                    <a:pt x="318586" y="1275130"/>
                    <a:pt x="324587" y="1273987"/>
                  </a:cubicBezTo>
                  <a:cubicBezTo>
                    <a:pt x="324015" y="1276844"/>
                    <a:pt x="318586" y="1274273"/>
                    <a:pt x="318586" y="1277892"/>
                  </a:cubicBezTo>
                  <a:cubicBezTo>
                    <a:pt x="315157" y="1275130"/>
                    <a:pt x="320396" y="1274368"/>
                    <a:pt x="317919" y="1270082"/>
                  </a:cubicBezTo>
                  <a:close/>
                  <a:moveTo>
                    <a:pt x="320872" y="1299705"/>
                  </a:moveTo>
                  <a:cubicBezTo>
                    <a:pt x="315348" y="1299609"/>
                    <a:pt x="312395" y="1294561"/>
                    <a:pt x="310014" y="1299895"/>
                  </a:cubicBezTo>
                  <a:cubicBezTo>
                    <a:pt x="307728" y="1299133"/>
                    <a:pt x="309061" y="1295894"/>
                    <a:pt x="309061" y="1293609"/>
                  </a:cubicBezTo>
                  <a:cubicBezTo>
                    <a:pt x="313157" y="1294561"/>
                    <a:pt x="316300" y="1297799"/>
                    <a:pt x="318110" y="1293227"/>
                  </a:cubicBezTo>
                  <a:cubicBezTo>
                    <a:pt x="321253" y="1293990"/>
                    <a:pt x="321920" y="1296276"/>
                    <a:pt x="320872" y="1299705"/>
                  </a:cubicBezTo>
                  <a:close/>
                  <a:moveTo>
                    <a:pt x="317919" y="1282369"/>
                  </a:moveTo>
                  <a:cubicBezTo>
                    <a:pt x="322587" y="1280940"/>
                    <a:pt x="324682" y="1287703"/>
                    <a:pt x="326778" y="1283512"/>
                  </a:cubicBezTo>
                  <a:cubicBezTo>
                    <a:pt x="329254" y="1288084"/>
                    <a:pt x="324492" y="1290846"/>
                    <a:pt x="328587" y="1296085"/>
                  </a:cubicBezTo>
                  <a:cubicBezTo>
                    <a:pt x="324396" y="1291894"/>
                    <a:pt x="318681" y="1288846"/>
                    <a:pt x="317919" y="1282369"/>
                  </a:cubicBezTo>
                  <a:close/>
                  <a:moveTo>
                    <a:pt x="328778" y="1269986"/>
                  </a:moveTo>
                  <a:cubicBezTo>
                    <a:pt x="334017" y="1276654"/>
                    <a:pt x="334398" y="1272749"/>
                    <a:pt x="344494" y="1273415"/>
                  </a:cubicBezTo>
                  <a:cubicBezTo>
                    <a:pt x="344208" y="1275416"/>
                    <a:pt x="343923" y="1277416"/>
                    <a:pt x="343637" y="1279416"/>
                  </a:cubicBezTo>
                  <a:cubicBezTo>
                    <a:pt x="340113" y="1279702"/>
                    <a:pt x="336684" y="1273797"/>
                    <a:pt x="336303" y="1280083"/>
                  </a:cubicBezTo>
                  <a:cubicBezTo>
                    <a:pt x="331254" y="1278369"/>
                    <a:pt x="328492" y="1275130"/>
                    <a:pt x="328778" y="1269986"/>
                  </a:cubicBezTo>
                  <a:close/>
                  <a:moveTo>
                    <a:pt x="330588" y="1294752"/>
                  </a:moveTo>
                  <a:cubicBezTo>
                    <a:pt x="331635" y="1293704"/>
                    <a:pt x="332778" y="1292561"/>
                    <a:pt x="332969" y="1290465"/>
                  </a:cubicBezTo>
                  <a:cubicBezTo>
                    <a:pt x="335922" y="1290370"/>
                    <a:pt x="335826" y="1292275"/>
                    <a:pt x="338112" y="1292656"/>
                  </a:cubicBezTo>
                  <a:cubicBezTo>
                    <a:pt x="339065" y="1287798"/>
                    <a:pt x="331159" y="1285036"/>
                    <a:pt x="336112" y="1281607"/>
                  </a:cubicBezTo>
                  <a:cubicBezTo>
                    <a:pt x="342970" y="1281321"/>
                    <a:pt x="336207" y="1289798"/>
                    <a:pt x="344113" y="1288751"/>
                  </a:cubicBezTo>
                  <a:cubicBezTo>
                    <a:pt x="342208" y="1293704"/>
                    <a:pt x="337065" y="1294942"/>
                    <a:pt x="330588" y="1294752"/>
                  </a:cubicBezTo>
                  <a:close/>
                  <a:moveTo>
                    <a:pt x="346018" y="1275130"/>
                  </a:moveTo>
                  <a:cubicBezTo>
                    <a:pt x="350590" y="1275035"/>
                    <a:pt x="351733" y="1270939"/>
                    <a:pt x="354210" y="1268462"/>
                  </a:cubicBezTo>
                  <a:cubicBezTo>
                    <a:pt x="357162" y="1267986"/>
                    <a:pt x="357734" y="1269129"/>
                    <a:pt x="357543" y="1270653"/>
                  </a:cubicBezTo>
                  <a:cubicBezTo>
                    <a:pt x="357067" y="1271130"/>
                    <a:pt x="356686" y="1271701"/>
                    <a:pt x="356496" y="1272368"/>
                  </a:cubicBezTo>
                  <a:cubicBezTo>
                    <a:pt x="356877" y="1272463"/>
                    <a:pt x="356877" y="1272653"/>
                    <a:pt x="357162" y="1272749"/>
                  </a:cubicBezTo>
                  <a:cubicBezTo>
                    <a:pt x="356972" y="1273511"/>
                    <a:pt x="356877" y="1274177"/>
                    <a:pt x="356877" y="1274844"/>
                  </a:cubicBezTo>
                  <a:cubicBezTo>
                    <a:pt x="352971" y="1275511"/>
                    <a:pt x="348399" y="1277987"/>
                    <a:pt x="346018" y="1275130"/>
                  </a:cubicBezTo>
                  <a:close/>
                  <a:moveTo>
                    <a:pt x="351638" y="1286560"/>
                  </a:moveTo>
                  <a:cubicBezTo>
                    <a:pt x="351733" y="1281131"/>
                    <a:pt x="358782" y="1279035"/>
                    <a:pt x="361353" y="1281607"/>
                  </a:cubicBezTo>
                  <a:cubicBezTo>
                    <a:pt x="359448" y="1284845"/>
                    <a:pt x="356877" y="1287227"/>
                    <a:pt x="351638" y="1286560"/>
                  </a:cubicBezTo>
                  <a:close/>
                  <a:moveTo>
                    <a:pt x="369926" y="1271891"/>
                  </a:moveTo>
                  <a:cubicBezTo>
                    <a:pt x="369926" y="1271891"/>
                    <a:pt x="369926" y="1271891"/>
                    <a:pt x="369926" y="1271891"/>
                  </a:cubicBezTo>
                  <a:cubicBezTo>
                    <a:pt x="369926" y="1271891"/>
                    <a:pt x="369926" y="1271891"/>
                    <a:pt x="369926" y="1271891"/>
                  </a:cubicBezTo>
                  <a:lnTo>
                    <a:pt x="369926" y="1271891"/>
                  </a:lnTo>
                  <a:close/>
                  <a:moveTo>
                    <a:pt x="364116" y="1312754"/>
                  </a:moveTo>
                  <a:cubicBezTo>
                    <a:pt x="369545" y="1308468"/>
                    <a:pt x="367354" y="1318373"/>
                    <a:pt x="368783" y="1317897"/>
                  </a:cubicBezTo>
                  <a:cubicBezTo>
                    <a:pt x="368116" y="1319516"/>
                    <a:pt x="365068" y="1318469"/>
                    <a:pt x="364782" y="1320469"/>
                  </a:cubicBezTo>
                  <a:cubicBezTo>
                    <a:pt x="358496" y="1318755"/>
                    <a:pt x="369926" y="1313992"/>
                    <a:pt x="364116" y="1312754"/>
                  </a:cubicBezTo>
                  <a:close/>
                  <a:moveTo>
                    <a:pt x="362115" y="1389716"/>
                  </a:moveTo>
                  <a:cubicBezTo>
                    <a:pt x="361353" y="1389811"/>
                    <a:pt x="360306" y="1389811"/>
                    <a:pt x="358972" y="1389335"/>
                  </a:cubicBezTo>
                  <a:cubicBezTo>
                    <a:pt x="358877" y="1389811"/>
                    <a:pt x="358782" y="1390287"/>
                    <a:pt x="358591" y="1390764"/>
                  </a:cubicBezTo>
                  <a:cubicBezTo>
                    <a:pt x="358877" y="1389240"/>
                    <a:pt x="358877" y="1387525"/>
                    <a:pt x="357448" y="1384286"/>
                  </a:cubicBezTo>
                  <a:cubicBezTo>
                    <a:pt x="361353" y="1384477"/>
                    <a:pt x="360877" y="1387620"/>
                    <a:pt x="362115" y="1389716"/>
                  </a:cubicBezTo>
                  <a:close/>
                  <a:moveTo>
                    <a:pt x="362592" y="1398765"/>
                  </a:moveTo>
                  <a:cubicBezTo>
                    <a:pt x="361068" y="1402289"/>
                    <a:pt x="359925" y="1406289"/>
                    <a:pt x="354400" y="1405432"/>
                  </a:cubicBezTo>
                  <a:cubicBezTo>
                    <a:pt x="353733" y="1403146"/>
                    <a:pt x="357543" y="1397907"/>
                    <a:pt x="353733" y="1397717"/>
                  </a:cubicBezTo>
                  <a:cubicBezTo>
                    <a:pt x="354495" y="1394288"/>
                    <a:pt x="357924" y="1400193"/>
                    <a:pt x="362592" y="1398765"/>
                  </a:cubicBezTo>
                  <a:close/>
                  <a:moveTo>
                    <a:pt x="354495" y="1354664"/>
                  </a:moveTo>
                  <a:cubicBezTo>
                    <a:pt x="351447" y="1353902"/>
                    <a:pt x="350876" y="1351520"/>
                    <a:pt x="351828" y="1348187"/>
                  </a:cubicBezTo>
                  <a:cubicBezTo>
                    <a:pt x="353829" y="1348663"/>
                    <a:pt x="355067" y="1348282"/>
                    <a:pt x="355543" y="1347139"/>
                  </a:cubicBezTo>
                  <a:cubicBezTo>
                    <a:pt x="359639" y="1347996"/>
                    <a:pt x="355638" y="1353807"/>
                    <a:pt x="354495" y="1354664"/>
                  </a:cubicBezTo>
                  <a:close/>
                  <a:moveTo>
                    <a:pt x="354591" y="1328470"/>
                  </a:moveTo>
                  <a:cubicBezTo>
                    <a:pt x="354114" y="1330565"/>
                    <a:pt x="353733" y="1332756"/>
                    <a:pt x="355734" y="1333232"/>
                  </a:cubicBezTo>
                  <a:cubicBezTo>
                    <a:pt x="350590" y="1335995"/>
                    <a:pt x="352400" y="1326756"/>
                    <a:pt x="343542" y="1330185"/>
                  </a:cubicBezTo>
                  <a:cubicBezTo>
                    <a:pt x="342684" y="1324565"/>
                    <a:pt x="350876" y="1328946"/>
                    <a:pt x="354591" y="1328470"/>
                  </a:cubicBezTo>
                  <a:close/>
                  <a:moveTo>
                    <a:pt x="335826" y="1333899"/>
                  </a:moveTo>
                  <a:cubicBezTo>
                    <a:pt x="338970" y="1334280"/>
                    <a:pt x="345542" y="1339233"/>
                    <a:pt x="348209" y="1335423"/>
                  </a:cubicBezTo>
                  <a:cubicBezTo>
                    <a:pt x="352400" y="1338566"/>
                    <a:pt x="344399" y="1342757"/>
                    <a:pt x="338493" y="1340376"/>
                  </a:cubicBezTo>
                  <a:cubicBezTo>
                    <a:pt x="338303" y="1341424"/>
                    <a:pt x="338208" y="1342377"/>
                    <a:pt x="338017" y="1343424"/>
                  </a:cubicBezTo>
                  <a:cubicBezTo>
                    <a:pt x="335826" y="1342757"/>
                    <a:pt x="336684" y="1340186"/>
                    <a:pt x="338493" y="1340376"/>
                  </a:cubicBezTo>
                  <a:cubicBezTo>
                    <a:pt x="340303" y="1334185"/>
                    <a:pt x="332778" y="1341710"/>
                    <a:pt x="335826" y="1333899"/>
                  </a:cubicBezTo>
                  <a:close/>
                  <a:moveTo>
                    <a:pt x="323253" y="1346091"/>
                  </a:moveTo>
                  <a:cubicBezTo>
                    <a:pt x="324301" y="1342662"/>
                    <a:pt x="331159" y="1345615"/>
                    <a:pt x="332778" y="1342662"/>
                  </a:cubicBezTo>
                  <a:cubicBezTo>
                    <a:pt x="335445" y="1348091"/>
                    <a:pt x="333731" y="1354283"/>
                    <a:pt x="339255" y="1360379"/>
                  </a:cubicBezTo>
                  <a:cubicBezTo>
                    <a:pt x="334398" y="1361617"/>
                    <a:pt x="332302" y="1354759"/>
                    <a:pt x="332016" y="1361045"/>
                  </a:cubicBezTo>
                  <a:cubicBezTo>
                    <a:pt x="327540" y="1360284"/>
                    <a:pt x="325444" y="1357998"/>
                    <a:pt x="325825" y="1354092"/>
                  </a:cubicBezTo>
                  <a:cubicBezTo>
                    <a:pt x="327349" y="1353426"/>
                    <a:pt x="328873" y="1352854"/>
                    <a:pt x="331350" y="1353235"/>
                  </a:cubicBezTo>
                  <a:cubicBezTo>
                    <a:pt x="326397" y="1347234"/>
                    <a:pt x="324777" y="1359807"/>
                    <a:pt x="318110" y="1357712"/>
                  </a:cubicBezTo>
                  <a:cubicBezTo>
                    <a:pt x="318586" y="1353616"/>
                    <a:pt x="325920" y="1347996"/>
                    <a:pt x="323253" y="1346091"/>
                  </a:cubicBezTo>
                  <a:close/>
                  <a:moveTo>
                    <a:pt x="313443" y="1377238"/>
                  </a:moveTo>
                  <a:cubicBezTo>
                    <a:pt x="319443" y="1377143"/>
                    <a:pt x="323158" y="1377714"/>
                    <a:pt x="326587" y="1377810"/>
                  </a:cubicBezTo>
                  <a:cubicBezTo>
                    <a:pt x="326587" y="1378190"/>
                    <a:pt x="326492" y="1378667"/>
                    <a:pt x="326492" y="1379048"/>
                  </a:cubicBezTo>
                  <a:cubicBezTo>
                    <a:pt x="330492" y="1379810"/>
                    <a:pt x="333159" y="1379238"/>
                    <a:pt x="333921" y="1376762"/>
                  </a:cubicBezTo>
                  <a:cubicBezTo>
                    <a:pt x="334683" y="1377048"/>
                    <a:pt x="335541" y="1377238"/>
                    <a:pt x="336874" y="1377143"/>
                  </a:cubicBezTo>
                  <a:cubicBezTo>
                    <a:pt x="332112" y="1380000"/>
                    <a:pt x="328492" y="1384191"/>
                    <a:pt x="322968" y="1386191"/>
                  </a:cubicBezTo>
                  <a:cubicBezTo>
                    <a:pt x="324587" y="1385048"/>
                    <a:pt x="325349" y="1383048"/>
                    <a:pt x="325635" y="1380381"/>
                  </a:cubicBezTo>
                  <a:cubicBezTo>
                    <a:pt x="320205" y="1378381"/>
                    <a:pt x="319824" y="1382001"/>
                    <a:pt x="317919" y="1384001"/>
                  </a:cubicBezTo>
                  <a:cubicBezTo>
                    <a:pt x="315443" y="1382286"/>
                    <a:pt x="312585" y="1380953"/>
                    <a:pt x="313443" y="1377238"/>
                  </a:cubicBezTo>
                  <a:close/>
                  <a:moveTo>
                    <a:pt x="309347" y="1405908"/>
                  </a:moveTo>
                  <a:cubicBezTo>
                    <a:pt x="310585" y="1406099"/>
                    <a:pt x="311728" y="1406194"/>
                    <a:pt x="312871" y="1406385"/>
                  </a:cubicBezTo>
                  <a:cubicBezTo>
                    <a:pt x="311823" y="1409337"/>
                    <a:pt x="312585" y="1411147"/>
                    <a:pt x="315729" y="1411337"/>
                  </a:cubicBezTo>
                  <a:cubicBezTo>
                    <a:pt x="314205" y="1414386"/>
                    <a:pt x="317062" y="1422196"/>
                    <a:pt x="310871" y="1420005"/>
                  </a:cubicBezTo>
                  <a:cubicBezTo>
                    <a:pt x="314395" y="1417529"/>
                    <a:pt x="314395" y="1409718"/>
                    <a:pt x="306870" y="1410290"/>
                  </a:cubicBezTo>
                  <a:cubicBezTo>
                    <a:pt x="306775" y="1407718"/>
                    <a:pt x="308966" y="1407813"/>
                    <a:pt x="309347" y="1405908"/>
                  </a:cubicBezTo>
                  <a:close/>
                  <a:moveTo>
                    <a:pt x="306013" y="1479346"/>
                  </a:moveTo>
                  <a:cubicBezTo>
                    <a:pt x="302965" y="1476107"/>
                    <a:pt x="306013" y="1471916"/>
                    <a:pt x="312204" y="1474012"/>
                  </a:cubicBezTo>
                  <a:cubicBezTo>
                    <a:pt x="312204" y="1478012"/>
                    <a:pt x="310680" y="1480394"/>
                    <a:pt x="306013" y="1479346"/>
                  </a:cubicBezTo>
                  <a:close/>
                  <a:moveTo>
                    <a:pt x="313252" y="1441818"/>
                  </a:moveTo>
                  <a:cubicBezTo>
                    <a:pt x="320682" y="1434293"/>
                    <a:pt x="302870" y="1437341"/>
                    <a:pt x="308109" y="1427340"/>
                  </a:cubicBezTo>
                  <a:cubicBezTo>
                    <a:pt x="315729" y="1430007"/>
                    <a:pt x="315157" y="1423434"/>
                    <a:pt x="318015" y="1420862"/>
                  </a:cubicBezTo>
                  <a:cubicBezTo>
                    <a:pt x="323634" y="1422006"/>
                    <a:pt x="320777" y="1429626"/>
                    <a:pt x="316681" y="1429911"/>
                  </a:cubicBezTo>
                  <a:cubicBezTo>
                    <a:pt x="318491" y="1431340"/>
                    <a:pt x="321634" y="1431245"/>
                    <a:pt x="324396" y="1429911"/>
                  </a:cubicBezTo>
                  <a:cubicBezTo>
                    <a:pt x="324396" y="1431626"/>
                    <a:pt x="325920" y="1432959"/>
                    <a:pt x="328111" y="1433912"/>
                  </a:cubicBezTo>
                  <a:cubicBezTo>
                    <a:pt x="326873" y="1436674"/>
                    <a:pt x="327063" y="1439627"/>
                    <a:pt x="327254" y="1443437"/>
                  </a:cubicBezTo>
                  <a:cubicBezTo>
                    <a:pt x="321063" y="1442294"/>
                    <a:pt x="319158" y="1440198"/>
                    <a:pt x="313252" y="1441818"/>
                  </a:cubicBezTo>
                  <a:close/>
                  <a:moveTo>
                    <a:pt x="318872" y="1477917"/>
                  </a:moveTo>
                  <a:cubicBezTo>
                    <a:pt x="320301" y="1476012"/>
                    <a:pt x="323063" y="1475536"/>
                    <a:pt x="326397" y="1475727"/>
                  </a:cubicBezTo>
                  <a:cubicBezTo>
                    <a:pt x="327540" y="1477251"/>
                    <a:pt x="327825" y="1479346"/>
                    <a:pt x="327349" y="1482013"/>
                  </a:cubicBezTo>
                  <a:cubicBezTo>
                    <a:pt x="321444" y="1482585"/>
                    <a:pt x="320777" y="1479822"/>
                    <a:pt x="318872" y="1477917"/>
                  </a:cubicBezTo>
                  <a:close/>
                  <a:moveTo>
                    <a:pt x="318491" y="1543926"/>
                  </a:moveTo>
                  <a:cubicBezTo>
                    <a:pt x="319824" y="1542020"/>
                    <a:pt x="325349" y="1544592"/>
                    <a:pt x="326016" y="1541830"/>
                  </a:cubicBezTo>
                  <a:cubicBezTo>
                    <a:pt x="329635" y="1544687"/>
                    <a:pt x="317634" y="1550402"/>
                    <a:pt x="330016" y="1551545"/>
                  </a:cubicBezTo>
                  <a:cubicBezTo>
                    <a:pt x="328968" y="1557737"/>
                    <a:pt x="319824" y="1554879"/>
                    <a:pt x="315443" y="1552784"/>
                  </a:cubicBezTo>
                  <a:cubicBezTo>
                    <a:pt x="323920" y="1550688"/>
                    <a:pt x="316395" y="1551736"/>
                    <a:pt x="318491" y="1543926"/>
                  </a:cubicBezTo>
                  <a:close/>
                  <a:moveTo>
                    <a:pt x="316776" y="1568310"/>
                  </a:moveTo>
                  <a:cubicBezTo>
                    <a:pt x="316967" y="1569643"/>
                    <a:pt x="315919" y="1569643"/>
                    <a:pt x="314776" y="1569643"/>
                  </a:cubicBezTo>
                  <a:cubicBezTo>
                    <a:pt x="313443" y="1569834"/>
                    <a:pt x="313538" y="1570310"/>
                    <a:pt x="313824" y="1571072"/>
                  </a:cubicBezTo>
                  <a:cubicBezTo>
                    <a:pt x="312871" y="1570691"/>
                    <a:pt x="311728" y="1570405"/>
                    <a:pt x="310490" y="1570215"/>
                  </a:cubicBezTo>
                  <a:cubicBezTo>
                    <a:pt x="309918" y="1571453"/>
                    <a:pt x="309347" y="1572119"/>
                    <a:pt x="308871" y="1572501"/>
                  </a:cubicBezTo>
                  <a:cubicBezTo>
                    <a:pt x="306870" y="1571929"/>
                    <a:pt x="305251" y="1570977"/>
                    <a:pt x="305918" y="1568595"/>
                  </a:cubicBezTo>
                  <a:cubicBezTo>
                    <a:pt x="311157" y="1570310"/>
                    <a:pt x="311538" y="1566595"/>
                    <a:pt x="316776" y="1568310"/>
                  </a:cubicBezTo>
                  <a:close/>
                  <a:moveTo>
                    <a:pt x="312014" y="1550879"/>
                  </a:moveTo>
                  <a:cubicBezTo>
                    <a:pt x="309633" y="1554974"/>
                    <a:pt x="304584" y="1549545"/>
                    <a:pt x="301346" y="1549545"/>
                  </a:cubicBezTo>
                  <a:cubicBezTo>
                    <a:pt x="304680" y="1543449"/>
                    <a:pt x="307251" y="1550307"/>
                    <a:pt x="312014" y="1550879"/>
                  </a:cubicBezTo>
                  <a:close/>
                  <a:moveTo>
                    <a:pt x="266199" y="1531352"/>
                  </a:moveTo>
                  <a:cubicBezTo>
                    <a:pt x="272295" y="1525447"/>
                    <a:pt x="278867" y="1530495"/>
                    <a:pt x="285153" y="1524494"/>
                  </a:cubicBezTo>
                  <a:cubicBezTo>
                    <a:pt x="290487" y="1530972"/>
                    <a:pt x="294202" y="1538211"/>
                    <a:pt x="302870" y="1538973"/>
                  </a:cubicBezTo>
                  <a:cubicBezTo>
                    <a:pt x="296107" y="1538782"/>
                    <a:pt x="286392" y="1538306"/>
                    <a:pt x="284010" y="1532019"/>
                  </a:cubicBezTo>
                  <a:cubicBezTo>
                    <a:pt x="278772" y="1532115"/>
                    <a:pt x="269437" y="1532781"/>
                    <a:pt x="274104" y="1538496"/>
                  </a:cubicBezTo>
                  <a:cubicBezTo>
                    <a:pt x="279057" y="1539353"/>
                    <a:pt x="278867" y="1534496"/>
                    <a:pt x="283629" y="1535067"/>
                  </a:cubicBezTo>
                  <a:cubicBezTo>
                    <a:pt x="282391" y="1538591"/>
                    <a:pt x="286392" y="1538782"/>
                    <a:pt x="284296" y="1542878"/>
                  </a:cubicBezTo>
                  <a:cubicBezTo>
                    <a:pt x="289725" y="1545449"/>
                    <a:pt x="286392" y="1538115"/>
                    <a:pt x="291821" y="1540687"/>
                  </a:cubicBezTo>
                  <a:cubicBezTo>
                    <a:pt x="290678" y="1544116"/>
                    <a:pt x="289059" y="1546973"/>
                    <a:pt x="285439" y="1547640"/>
                  </a:cubicBezTo>
                  <a:cubicBezTo>
                    <a:pt x="279629" y="1546116"/>
                    <a:pt x="276009" y="1547164"/>
                    <a:pt x="272771" y="1548498"/>
                  </a:cubicBezTo>
                  <a:cubicBezTo>
                    <a:pt x="262293" y="1545164"/>
                    <a:pt x="265246" y="1560880"/>
                    <a:pt x="256293" y="1553641"/>
                  </a:cubicBezTo>
                  <a:cubicBezTo>
                    <a:pt x="254959" y="1553927"/>
                    <a:pt x="254769" y="1555165"/>
                    <a:pt x="254578" y="1556594"/>
                  </a:cubicBezTo>
                  <a:cubicBezTo>
                    <a:pt x="250673" y="1555641"/>
                    <a:pt x="246291" y="1555165"/>
                    <a:pt x="241719" y="1554498"/>
                  </a:cubicBezTo>
                  <a:cubicBezTo>
                    <a:pt x="241053" y="1554308"/>
                    <a:pt x="240481" y="1554117"/>
                    <a:pt x="239719" y="1553927"/>
                  </a:cubicBezTo>
                  <a:cubicBezTo>
                    <a:pt x="239719" y="1554022"/>
                    <a:pt x="239814" y="1554117"/>
                    <a:pt x="239814" y="1554212"/>
                  </a:cubicBezTo>
                  <a:cubicBezTo>
                    <a:pt x="239719" y="1554212"/>
                    <a:pt x="239529" y="1554212"/>
                    <a:pt x="239433" y="1554117"/>
                  </a:cubicBezTo>
                  <a:cubicBezTo>
                    <a:pt x="238862" y="1559356"/>
                    <a:pt x="237052" y="1560785"/>
                    <a:pt x="233814" y="1560499"/>
                  </a:cubicBezTo>
                  <a:cubicBezTo>
                    <a:pt x="232766" y="1560023"/>
                    <a:pt x="231528" y="1559642"/>
                    <a:pt x="230004" y="1559547"/>
                  </a:cubicBezTo>
                  <a:cubicBezTo>
                    <a:pt x="230004" y="1559547"/>
                    <a:pt x="230004" y="1559547"/>
                    <a:pt x="230004" y="1559642"/>
                  </a:cubicBezTo>
                  <a:cubicBezTo>
                    <a:pt x="229337" y="1559451"/>
                    <a:pt x="228670" y="1559165"/>
                    <a:pt x="227908" y="1558880"/>
                  </a:cubicBezTo>
                  <a:cubicBezTo>
                    <a:pt x="227527" y="1560975"/>
                    <a:pt x="226860" y="1562785"/>
                    <a:pt x="226003" y="1564404"/>
                  </a:cubicBezTo>
                  <a:cubicBezTo>
                    <a:pt x="224289" y="1562594"/>
                    <a:pt x="222669" y="1560690"/>
                    <a:pt x="220860" y="1558880"/>
                  </a:cubicBezTo>
                  <a:cubicBezTo>
                    <a:pt x="220574" y="1554689"/>
                    <a:pt x="231051" y="1561070"/>
                    <a:pt x="228480" y="1554689"/>
                  </a:cubicBezTo>
                  <a:cubicBezTo>
                    <a:pt x="225908" y="1552403"/>
                    <a:pt x="222193" y="1553927"/>
                    <a:pt x="219050" y="1555832"/>
                  </a:cubicBezTo>
                  <a:cubicBezTo>
                    <a:pt x="218383" y="1554784"/>
                    <a:pt x="217812" y="1553736"/>
                    <a:pt x="217907" y="1552974"/>
                  </a:cubicBezTo>
                  <a:cubicBezTo>
                    <a:pt x="220193" y="1552498"/>
                    <a:pt x="222384" y="1551736"/>
                    <a:pt x="224479" y="1550974"/>
                  </a:cubicBezTo>
                  <a:cubicBezTo>
                    <a:pt x="226479" y="1551736"/>
                    <a:pt x="228289" y="1551355"/>
                    <a:pt x="228765" y="1548974"/>
                  </a:cubicBezTo>
                  <a:cubicBezTo>
                    <a:pt x="232671" y="1546783"/>
                    <a:pt x="234861" y="1544021"/>
                    <a:pt x="233433" y="1540973"/>
                  </a:cubicBezTo>
                  <a:cubicBezTo>
                    <a:pt x="235052" y="1541163"/>
                    <a:pt x="236766" y="1541735"/>
                    <a:pt x="238576" y="1542782"/>
                  </a:cubicBezTo>
                  <a:cubicBezTo>
                    <a:pt x="237433" y="1538211"/>
                    <a:pt x="241434" y="1538877"/>
                    <a:pt x="240957" y="1535067"/>
                  </a:cubicBezTo>
                  <a:cubicBezTo>
                    <a:pt x="234004" y="1532210"/>
                    <a:pt x="233052" y="1543926"/>
                    <a:pt x="227908" y="1537258"/>
                  </a:cubicBezTo>
                  <a:cubicBezTo>
                    <a:pt x="228003" y="1536972"/>
                    <a:pt x="228194" y="1536877"/>
                    <a:pt x="228384" y="1536686"/>
                  </a:cubicBezTo>
                  <a:cubicBezTo>
                    <a:pt x="229242" y="1536972"/>
                    <a:pt x="230004" y="1537163"/>
                    <a:pt x="230861" y="1537639"/>
                  </a:cubicBezTo>
                  <a:cubicBezTo>
                    <a:pt x="230766" y="1536972"/>
                    <a:pt x="230766" y="1536591"/>
                    <a:pt x="230670" y="1536115"/>
                  </a:cubicBezTo>
                  <a:cubicBezTo>
                    <a:pt x="231718" y="1536401"/>
                    <a:pt x="232766" y="1537068"/>
                    <a:pt x="233433" y="1537544"/>
                  </a:cubicBezTo>
                  <a:cubicBezTo>
                    <a:pt x="232575" y="1535448"/>
                    <a:pt x="231432" y="1533924"/>
                    <a:pt x="230861" y="1532495"/>
                  </a:cubicBezTo>
                  <a:cubicBezTo>
                    <a:pt x="231147" y="1531924"/>
                    <a:pt x="231432" y="1531257"/>
                    <a:pt x="231909" y="1530019"/>
                  </a:cubicBezTo>
                  <a:cubicBezTo>
                    <a:pt x="231432" y="1529924"/>
                    <a:pt x="231147" y="1529924"/>
                    <a:pt x="230670" y="1529828"/>
                  </a:cubicBezTo>
                  <a:cubicBezTo>
                    <a:pt x="230861" y="1528876"/>
                    <a:pt x="231432" y="1527828"/>
                    <a:pt x="232385" y="1526495"/>
                  </a:cubicBezTo>
                  <a:cubicBezTo>
                    <a:pt x="227813" y="1526399"/>
                    <a:pt x="226860" y="1523637"/>
                    <a:pt x="223431" y="1522685"/>
                  </a:cubicBezTo>
                  <a:cubicBezTo>
                    <a:pt x="220764" y="1526399"/>
                    <a:pt x="230385" y="1528114"/>
                    <a:pt x="224765" y="1529066"/>
                  </a:cubicBezTo>
                  <a:cubicBezTo>
                    <a:pt x="220098" y="1529162"/>
                    <a:pt x="218193" y="1527257"/>
                    <a:pt x="216192" y="1525447"/>
                  </a:cubicBezTo>
                  <a:cubicBezTo>
                    <a:pt x="216192" y="1524876"/>
                    <a:pt x="216288" y="1524304"/>
                    <a:pt x="216573" y="1523542"/>
                  </a:cubicBezTo>
                  <a:cubicBezTo>
                    <a:pt x="221050" y="1524018"/>
                    <a:pt x="222765" y="1521542"/>
                    <a:pt x="229432" y="1522018"/>
                  </a:cubicBezTo>
                  <a:cubicBezTo>
                    <a:pt x="230385" y="1522494"/>
                    <a:pt x="231432" y="1522970"/>
                    <a:pt x="232480" y="1523352"/>
                  </a:cubicBezTo>
                  <a:cubicBezTo>
                    <a:pt x="232861" y="1523352"/>
                    <a:pt x="232956" y="1523161"/>
                    <a:pt x="233242" y="1523066"/>
                  </a:cubicBezTo>
                  <a:cubicBezTo>
                    <a:pt x="240672" y="1537258"/>
                    <a:pt x="256293" y="1521827"/>
                    <a:pt x="266199" y="1531352"/>
                  </a:cubicBezTo>
                  <a:close/>
                  <a:moveTo>
                    <a:pt x="236957" y="1519446"/>
                  </a:moveTo>
                  <a:cubicBezTo>
                    <a:pt x="237243" y="1519351"/>
                    <a:pt x="237528" y="1519351"/>
                    <a:pt x="237814" y="1519351"/>
                  </a:cubicBezTo>
                  <a:cubicBezTo>
                    <a:pt x="237624" y="1519637"/>
                    <a:pt x="237338" y="1519732"/>
                    <a:pt x="237147" y="1520113"/>
                  </a:cubicBezTo>
                  <a:cubicBezTo>
                    <a:pt x="237052" y="1519827"/>
                    <a:pt x="237052" y="1519637"/>
                    <a:pt x="236957" y="1519446"/>
                  </a:cubicBezTo>
                  <a:close/>
                  <a:moveTo>
                    <a:pt x="252578" y="1519161"/>
                  </a:moveTo>
                  <a:cubicBezTo>
                    <a:pt x="252197" y="1519446"/>
                    <a:pt x="251911" y="1519637"/>
                    <a:pt x="251530" y="1519827"/>
                  </a:cubicBezTo>
                  <a:cubicBezTo>
                    <a:pt x="251816" y="1519541"/>
                    <a:pt x="252197" y="1519351"/>
                    <a:pt x="252578" y="1519161"/>
                  </a:cubicBezTo>
                  <a:close/>
                  <a:moveTo>
                    <a:pt x="262770" y="1492395"/>
                  </a:moveTo>
                  <a:cubicBezTo>
                    <a:pt x="262674" y="1493538"/>
                    <a:pt x="262484" y="1494777"/>
                    <a:pt x="262674" y="1495729"/>
                  </a:cubicBezTo>
                  <a:cubicBezTo>
                    <a:pt x="262293" y="1494777"/>
                    <a:pt x="261817" y="1493824"/>
                    <a:pt x="261341" y="1492967"/>
                  </a:cubicBezTo>
                  <a:cubicBezTo>
                    <a:pt x="261817" y="1492776"/>
                    <a:pt x="262389" y="1492681"/>
                    <a:pt x="262770" y="1492395"/>
                  </a:cubicBezTo>
                  <a:close/>
                  <a:moveTo>
                    <a:pt x="242862" y="1482870"/>
                  </a:moveTo>
                  <a:cubicBezTo>
                    <a:pt x="244767" y="1486680"/>
                    <a:pt x="246863" y="1490205"/>
                    <a:pt x="247815" y="1494681"/>
                  </a:cubicBezTo>
                  <a:cubicBezTo>
                    <a:pt x="251530" y="1495919"/>
                    <a:pt x="260007" y="1493634"/>
                    <a:pt x="260579" y="1497253"/>
                  </a:cubicBezTo>
                  <a:cubicBezTo>
                    <a:pt x="257531" y="1497062"/>
                    <a:pt x="259245" y="1501539"/>
                    <a:pt x="256578" y="1501730"/>
                  </a:cubicBezTo>
                  <a:cubicBezTo>
                    <a:pt x="252197" y="1497158"/>
                    <a:pt x="250959" y="1503254"/>
                    <a:pt x="245434" y="1502492"/>
                  </a:cubicBezTo>
                  <a:cubicBezTo>
                    <a:pt x="244863" y="1501539"/>
                    <a:pt x="244577" y="1500682"/>
                    <a:pt x="244196" y="1499825"/>
                  </a:cubicBezTo>
                  <a:cubicBezTo>
                    <a:pt x="245720" y="1497920"/>
                    <a:pt x="246672" y="1495539"/>
                    <a:pt x="244386" y="1494967"/>
                  </a:cubicBezTo>
                  <a:cubicBezTo>
                    <a:pt x="244196" y="1495539"/>
                    <a:pt x="243720" y="1495824"/>
                    <a:pt x="243148" y="1496015"/>
                  </a:cubicBezTo>
                  <a:cubicBezTo>
                    <a:pt x="242958" y="1493729"/>
                    <a:pt x="243434" y="1491443"/>
                    <a:pt x="244577" y="1488299"/>
                  </a:cubicBezTo>
                  <a:cubicBezTo>
                    <a:pt x="243434" y="1488204"/>
                    <a:pt x="242577" y="1487823"/>
                    <a:pt x="241815" y="1487442"/>
                  </a:cubicBezTo>
                  <a:cubicBezTo>
                    <a:pt x="241815" y="1487347"/>
                    <a:pt x="241815" y="1487157"/>
                    <a:pt x="241910" y="1486966"/>
                  </a:cubicBezTo>
                  <a:cubicBezTo>
                    <a:pt x="241719" y="1487061"/>
                    <a:pt x="241529" y="1487157"/>
                    <a:pt x="241434" y="1487252"/>
                  </a:cubicBezTo>
                  <a:cubicBezTo>
                    <a:pt x="239433" y="1486204"/>
                    <a:pt x="238386" y="1484490"/>
                    <a:pt x="237719" y="1482489"/>
                  </a:cubicBezTo>
                  <a:cubicBezTo>
                    <a:pt x="239433" y="1482203"/>
                    <a:pt x="241243" y="1482299"/>
                    <a:pt x="242862" y="1482870"/>
                  </a:cubicBezTo>
                  <a:close/>
                  <a:moveTo>
                    <a:pt x="211430" y="1463535"/>
                  </a:moveTo>
                  <a:cubicBezTo>
                    <a:pt x="210192" y="1464963"/>
                    <a:pt x="206763" y="1468964"/>
                    <a:pt x="212954" y="1468392"/>
                  </a:cubicBezTo>
                  <a:cubicBezTo>
                    <a:pt x="212859" y="1470011"/>
                    <a:pt x="212763" y="1471536"/>
                    <a:pt x="212573" y="1473060"/>
                  </a:cubicBezTo>
                  <a:cubicBezTo>
                    <a:pt x="210668" y="1472964"/>
                    <a:pt x="208953" y="1472774"/>
                    <a:pt x="207048" y="1472678"/>
                  </a:cubicBezTo>
                  <a:cubicBezTo>
                    <a:pt x="208763" y="1467630"/>
                    <a:pt x="202953" y="1469059"/>
                    <a:pt x="201048" y="1465059"/>
                  </a:cubicBezTo>
                  <a:cubicBezTo>
                    <a:pt x="201333" y="1464201"/>
                    <a:pt x="201714" y="1463249"/>
                    <a:pt x="202191" y="1462391"/>
                  </a:cubicBezTo>
                  <a:cubicBezTo>
                    <a:pt x="206001" y="1461725"/>
                    <a:pt x="205334" y="1462963"/>
                    <a:pt x="211430" y="1463535"/>
                  </a:cubicBezTo>
                  <a:close/>
                  <a:moveTo>
                    <a:pt x="201048" y="1503730"/>
                  </a:moveTo>
                  <a:cubicBezTo>
                    <a:pt x="200000" y="1502682"/>
                    <a:pt x="198381" y="1502111"/>
                    <a:pt x="196380" y="1501825"/>
                  </a:cubicBezTo>
                  <a:cubicBezTo>
                    <a:pt x="197333" y="1501444"/>
                    <a:pt x="198190" y="1500777"/>
                    <a:pt x="198666" y="1499825"/>
                  </a:cubicBezTo>
                  <a:cubicBezTo>
                    <a:pt x="196666" y="1498872"/>
                    <a:pt x="194856" y="1497729"/>
                    <a:pt x="193809" y="1496205"/>
                  </a:cubicBezTo>
                  <a:cubicBezTo>
                    <a:pt x="197142" y="1493919"/>
                    <a:pt x="197238" y="1496205"/>
                    <a:pt x="199047" y="1497729"/>
                  </a:cubicBezTo>
                  <a:cubicBezTo>
                    <a:pt x="201048" y="1500015"/>
                    <a:pt x="204858" y="1500968"/>
                    <a:pt x="201048" y="1503730"/>
                  </a:cubicBezTo>
                  <a:close/>
                  <a:moveTo>
                    <a:pt x="205048" y="1496872"/>
                  </a:moveTo>
                  <a:cubicBezTo>
                    <a:pt x="208953" y="1494015"/>
                    <a:pt x="212859" y="1491348"/>
                    <a:pt x="216573" y="1488204"/>
                  </a:cubicBezTo>
                  <a:cubicBezTo>
                    <a:pt x="214383" y="1484680"/>
                    <a:pt x="208763" y="1483537"/>
                    <a:pt x="201333" y="1482870"/>
                  </a:cubicBezTo>
                  <a:cubicBezTo>
                    <a:pt x="206477" y="1481632"/>
                    <a:pt x="213621" y="1484013"/>
                    <a:pt x="210573" y="1476107"/>
                  </a:cubicBezTo>
                  <a:cubicBezTo>
                    <a:pt x="214002" y="1476774"/>
                    <a:pt x="214764" y="1474584"/>
                    <a:pt x="218002" y="1475060"/>
                  </a:cubicBezTo>
                  <a:cubicBezTo>
                    <a:pt x="219050" y="1479441"/>
                    <a:pt x="214192" y="1477917"/>
                    <a:pt x="213906" y="1481061"/>
                  </a:cubicBezTo>
                  <a:cubicBezTo>
                    <a:pt x="220479" y="1480775"/>
                    <a:pt x="225432" y="1480013"/>
                    <a:pt x="228384" y="1485252"/>
                  </a:cubicBezTo>
                  <a:cubicBezTo>
                    <a:pt x="225241" y="1487728"/>
                    <a:pt x="226956" y="1491728"/>
                    <a:pt x="229337" y="1494586"/>
                  </a:cubicBezTo>
                  <a:cubicBezTo>
                    <a:pt x="227622" y="1495443"/>
                    <a:pt x="225717" y="1496205"/>
                    <a:pt x="223908" y="1496967"/>
                  </a:cubicBezTo>
                  <a:cubicBezTo>
                    <a:pt x="222098" y="1494967"/>
                    <a:pt x="218669" y="1494205"/>
                    <a:pt x="214764" y="1493729"/>
                  </a:cubicBezTo>
                  <a:cubicBezTo>
                    <a:pt x="213716" y="1497444"/>
                    <a:pt x="217907" y="1497444"/>
                    <a:pt x="216002" y="1501730"/>
                  </a:cubicBezTo>
                  <a:cubicBezTo>
                    <a:pt x="217526" y="1502206"/>
                    <a:pt x="218669" y="1502492"/>
                    <a:pt x="219907" y="1502873"/>
                  </a:cubicBezTo>
                  <a:cubicBezTo>
                    <a:pt x="219526" y="1504016"/>
                    <a:pt x="219145" y="1505254"/>
                    <a:pt x="219240" y="1506111"/>
                  </a:cubicBezTo>
                  <a:cubicBezTo>
                    <a:pt x="217621" y="1505064"/>
                    <a:pt x="215716" y="1504206"/>
                    <a:pt x="212097" y="1504682"/>
                  </a:cubicBezTo>
                  <a:cubicBezTo>
                    <a:pt x="211525" y="1507635"/>
                    <a:pt x="213906" y="1508302"/>
                    <a:pt x="213525" y="1511064"/>
                  </a:cubicBezTo>
                  <a:cubicBezTo>
                    <a:pt x="218002" y="1511636"/>
                    <a:pt x="221145" y="1510874"/>
                    <a:pt x="222955" y="1508588"/>
                  </a:cubicBezTo>
                  <a:cubicBezTo>
                    <a:pt x="222193" y="1508207"/>
                    <a:pt x="221622" y="1507731"/>
                    <a:pt x="221050" y="1507254"/>
                  </a:cubicBezTo>
                  <a:cubicBezTo>
                    <a:pt x="221050" y="1507254"/>
                    <a:pt x="221050" y="1507254"/>
                    <a:pt x="221145" y="1507254"/>
                  </a:cubicBezTo>
                  <a:cubicBezTo>
                    <a:pt x="221050" y="1505730"/>
                    <a:pt x="221622" y="1504492"/>
                    <a:pt x="222288" y="1503444"/>
                  </a:cubicBezTo>
                  <a:cubicBezTo>
                    <a:pt x="227337" y="1504873"/>
                    <a:pt x="231051" y="1506111"/>
                    <a:pt x="235338" y="1508683"/>
                  </a:cubicBezTo>
                  <a:cubicBezTo>
                    <a:pt x="235338" y="1508778"/>
                    <a:pt x="235338" y="1508873"/>
                    <a:pt x="235242" y="1508969"/>
                  </a:cubicBezTo>
                  <a:cubicBezTo>
                    <a:pt x="232956" y="1509540"/>
                    <a:pt x="231337" y="1510969"/>
                    <a:pt x="229623" y="1512398"/>
                  </a:cubicBezTo>
                  <a:cubicBezTo>
                    <a:pt x="228099" y="1512112"/>
                    <a:pt x="226384" y="1511826"/>
                    <a:pt x="224479" y="1511731"/>
                  </a:cubicBezTo>
                  <a:cubicBezTo>
                    <a:pt x="223622" y="1512969"/>
                    <a:pt x="223241" y="1514207"/>
                    <a:pt x="223336" y="1515351"/>
                  </a:cubicBezTo>
                  <a:cubicBezTo>
                    <a:pt x="221526" y="1515541"/>
                    <a:pt x="219240" y="1515351"/>
                    <a:pt x="216383" y="1514303"/>
                  </a:cubicBezTo>
                  <a:cubicBezTo>
                    <a:pt x="216383" y="1514779"/>
                    <a:pt x="216288" y="1515255"/>
                    <a:pt x="216288" y="1515732"/>
                  </a:cubicBezTo>
                  <a:cubicBezTo>
                    <a:pt x="204477" y="1513541"/>
                    <a:pt x="209620" y="1503540"/>
                    <a:pt x="208858" y="1497920"/>
                  </a:cubicBezTo>
                  <a:cubicBezTo>
                    <a:pt x="206858" y="1498206"/>
                    <a:pt x="205810" y="1497634"/>
                    <a:pt x="205048" y="1496872"/>
                  </a:cubicBezTo>
                  <a:close/>
                  <a:moveTo>
                    <a:pt x="227813" y="1499825"/>
                  </a:moveTo>
                  <a:cubicBezTo>
                    <a:pt x="227337" y="1500587"/>
                    <a:pt x="226670" y="1501063"/>
                    <a:pt x="225241" y="1500873"/>
                  </a:cubicBezTo>
                  <a:cubicBezTo>
                    <a:pt x="225241" y="1500873"/>
                    <a:pt x="225241" y="1500873"/>
                    <a:pt x="225241" y="1500873"/>
                  </a:cubicBezTo>
                  <a:cubicBezTo>
                    <a:pt x="226098" y="1500396"/>
                    <a:pt x="226956" y="1500111"/>
                    <a:pt x="227813" y="1499825"/>
                  </a:cubicBezTo>
                  <a:close/>
                  <a:moveTo>
                    <a:pt x="206858" y="1524685"/>
                  </a:moveTo>
                  <a:cubicBezTo>
                    <a:pt x="207239" y="1527828"/>
                    <a:pt x="204477" y="1528495"/>
                    <a:pt x="203524" y="1529543"/>
                  </a:cubicBezTo>
                  <a:cubicBezTo>
                    <a:pt x="202667" y="1529733"/>
                    <a:pt x="201810" y="1529924"/>
                    <a:pt x="200952" y="1530114"/>
                  </a:cubicBezTo>
                  <a:cubicBezTo>
                    <a:pt x="200952" y="1529828"/>
                    <a:pt x="200952" y="1529448"/>
                    <a:pt x="201048" y="1529066"/>
                  </a:cubicBezTo>
                  <a:cubicBezTo>
                    <a:pt x="199524" y="1528876"/>
                    <a:pt x="197428" y="1528114"/>
                    <a:pt x="195237" y="1527638"/>
                  </a:cubicBezTo>
                  <a:cubicBezTo>
                    <a:pt x="197428" y="1525923"/>
                    <a:pt x="197238" y="1521732"/>
                    <a:pt x="200857" y="1519732"/>
                  </a:cubicBezTo>
                  <a:cubicBezTo>
                    <a:pt x="201143" y="1519732"/>
                    <a:pt x="201429" y="1519637"/>
                    <a:pt x="201714" y="1519637"/>
                  </a:cubicBezTo>
                  <a:cubicBezTo>
                    <a:pt x="198476" y="1524971"/>
                    <a:pt x="207906" y="1520970"/>
                    <a:pt x="206858" y="1524685"/>
                  </a:cubicBezTo>
                  <a:close/>
                  <a:moveTo>
                    <a:pt x="175330" y="1549260"/>
                  </a:moveTo>
                  <a:cubicBezTo>
                    <a:pt x="174949" y="1543354"/>
                    <a:pt x="174282" y="1540877"/>
                    <a:pt x="181902" y="1540877"/>
                  </a:cubicBezTo>
                  <a:cubicBezTo>
                    <a:pt x="181902" y="1544402"/>
                    <a:pt x="184188" y="1546497"/>
                    <a:pt x="187141" y="1548116"/>
                  </a:cubicBezTo>
                  <a:cubicBezTo>
                    <a:pt x="186951" y="1548688"/>
                    <a:pt x="186665" y="1549260"/>
                    <a:pt x="186570" y="1550022"/>
                  </a:cubicBezTo>
                  <a:cubicBezTo>
                    <a:pt x="192285" y="1551165"/>
                    <a:pt x="191713" y="1546116"/>
                    <a:pt x="196095" y="1546021"/>
                  </a:cubicBezTo>
                  <a:cubicBezTo>
                    <a:pt x="198762" y="1548021"/>
                    <a:pt x="198285" y="1550022"/>
                    <a:pt x="197142" y="1551927"/>
                  </a:cubicBezTo>
                  <a:cubicBezTo>
                    <a:pt x="191618" y="1550117"/>
                    <a:pt x="183903" y="1551069"/>
                    <a:pt x="175330" y="1549260"/>
                  </a:cubicBezTo>
                  <a:close/>
                  <a:moveTo>
                    <a:pt x="169234" y="1579263"/>
                  </a:moveTo>
                  <a:cubicBezTo>
                    <a:pt x="172663" y="1579549"/>
                    <a:pt x="173901" y="1581264"/>
                    <a:pt x="175902" y="1582502"/>
                  </a:cubicBezTo>
                  <a:cubicBezTo>
                    <a:pt x="175711" y="1582692"/>
                    <a:pt x="175616" y="1582978"/>
                    <a:pt x="175521" y="1583169"/>
                  </a:cubicBezTo>
                  <a:cubicBezTo>
                    <a:pt x="171615" y="1582978"/>
                    <a:pt x="169329" y="1581835"/>
                    <a:pt x="169234" y="1579263"/>
                  </a:cubicBezTo>
                  <a:close/>
                  <a:moveTo>
                    <a:pt x="178283" y="1579168"/>
                  </a:moveTo>
                  <a:cubicBezTo>
                    <a:pt x="178473" y="1577168"/>
                    <a:pt x="178283" y="1575263"/>
                    <a:pt x="177140" y="1574024"/>
                  </a:cubicBezTo>
                  <a:cubicBezTo>
                    <a:pt x="185046" y="1575168"/>
                    <a:pt x="185522" y="1568119"/>
                    <a:pt x="186189" y="1561261"/>
                  </a:cubicBezTo>
                  <a:cubicBezTo>
                    <a:pt x="189332" y="1560499"/>
                    <a:pt x="192094" y="1559356"/>
                    <a:pt x="194952" y="1558213"/>
                  </a:cubicBezTo>
                  <a:cubicBezTo>
                    <a:pt x="195047" y="1558213"/>
                    <a:pt x="195047" y="1558308"/>
                    <a:pt x="195142" y="1558403"/>
                  </a:cubicBezTo>
                  <a:cubicBezTo>
                    <a:pt x="195237" y="1558308"/>
                    <a:pt x="195333" y="1558213"/>
                    <a:pt x="195428" y="1558118"/>
                  </a:cubicBezTo>
                  <a:cubicBezTo>
                    <a:pt x="196666" y="1557641"/>
                    <a:pt x="198190" y="1557356"/>
                    <a:pt x="199428" y="1556784"/>
                  </a:cubicBezTo>
                  <a:cubicBezTo>
                    <a:pt x="199905" y="1557356"/>
                    <a:pt x="200000" y="1557927"/>
                    <a:pt x="200381" y="1558403"/>
                  </a:cubicBezTo>
                  <a:cubicBezTo>
                    <a:pt x="198476" y="1559356"/>
                    <a:pt x="197333" y="1560499"/>
                    <a:pt x="200381" y="1561928"/>
                  </a:cubicBezTo>
                  <a:cubicBezTo>
                    <a:pt x="200667" y="1561452"/>
                    <a:pt x="200952" y="1561261"/>
                    <a:pt x="201238" y="1560975"/>
                  </a:cubicBezTo>
                  <a:cubicBezTo>
                    <a:pt x="201524" y="1563833"/>
                    <a:pt x="200571" y="1566690"/>
                    <a:pt x="201238" y="1568881"/>
                  </a:cubicBezTo>
                  <a:cubicBezTo>
                    <a:pt x="197333" y="1568881"/>
                    <a:pt x="193809" y="1567738"/>
                    <a:pt x="191046" y="1562690"/>
                  </a:cubicBezTo>
                  <a:cubicBezTo>
                    <a:pt x="186474" y="1563833"/>
                    <a:pt x="183903" y="1572215"/>
                    <a:pt x="187808" y="1572596"/>
                  </a:cubicBezTo>
                  <a:cubicBezTo>
                    <a:pt x="188379" y="1575453"/>
                    <a:pt x="193047" y="1573358"/>
                    <a:pt x="192666" y="1578882"/>
                  </a:cubicBezTo>
                  <a:cubicBezTo>
                    <a:pt x="188475" y="1579073"/>
                    <a:pt x="182950" y="1577835"/>
                    <a:pt x="181521" y="1581168"/>
                  </a:cubicBezTo>
                  <a:cubicBezTo>
                    <a:pt x="181236" y="1580120"/>
                    <a:pt x="180474" y="1579168"/>
                    <a:pt x="178283" y="1579168"/>
                  </a:cubicBezTo>
                  <a:close/>
                  <a:moveTo>
                    <a:pt x="183807" y="1586312"/>
                  </a:moveTo>
                  <a:cubicBezTo>
                    <a:pt x="183807" y="1586216"/>
                    <a:pt x="183903" y="1586216"/>
                    <a:pt x="183903" y="1586026"/>
                  </a:cubicBezTo>
                  <a:cubicBezTo>
                    <a:pt x="182760" y="1585645"/>
                    <a:pt x="182379" y="1584788"/>
                    <a:pt x="182093" y="1583740"/>
                  </a:cubicBezTo>
                  <a:cubicBezTo>
                    <a:pt x="185712" y="1583740"/>
                    <a:pt x="187332" y="1581930"/>
                    <a:pt x="189999" y="1584883"/>
                  </a:cubicBezTo>
                  <a:cubicBezTo>
                    <a:pt x="191142" y="1581454"/>
                    <a:pt x="192761" y="1578597"/>
                    <a:pt x="196380" y="1578025"/>
                  </a:cubicBezTo>
                  <a:cubicBezTo>
                    <a:pt x="198381" y="1578787"/>
                    <a:pt x="200667" y="1579263"/>
                    <a:pt x="202762" y="1579644"/>
                  </a:cubicBezTo>
                  <a:cubicBezTo>
                    <a:pt x="201714" y="1580978"/>
                    <a:pt x="200381" y="1582216"/>
                    <a:pt x="198857" y="1583264"/>
                  </a:cubicBezTo>
                  <a:cubicBezTo>
                    <a:pt x="196476" y="1582692"/>
                    <a:pt x="194761" y="1582407"/>
                    <a:pt x="191904" y="1586216"/>
                  </a:cubicBezTo>
                  <a:cubicBezTo>
                    <a:pt x="189903" y="1586598"/>
                    <a:pt x="187808" y="1586598"/>
                    <a:pt x="185522" y="1586312"/>
                  </a:cubicBezTo>
                  <a:cubicBezTo>
                    <a:pt x="191046" y="1586598"/>
                    <a:pt x="190475" y="1588693"/>
                    <a:pt x="189903" y="1590789"/>
                  </a:cubicBezTo>
                  <a:cubicBezTo>
                    <a:pt x="188570" y="1588407"/>
                    <a:pt x="186189" y="1586598"/>
                    <a:pt x="183807" y="1586312"/>
                  </a:cubicBezTo>
                  <a:close/>
                  <a:moveTo>
                    <a:pt x="191904" y="1609743"/>
                  </a:moveTo>
                  <a:cubicBezTo>
                    <a:pt x="192666" y="1606981"/>
                    <a:pt x="190380" y="1606124"/>
                    <a:pt x="191046" y="1603457"/>
                  </a:cubicBezTo>
                  <a:cubicBezTo>
                    <a:pt x="192570" y="1603171"/>
                    <a:pt x="195237" y="1604123"/>
                    <a:pt x="197333" y="1604314"/>
                  </a:cubicBezTo>
                  <a:cubicBezTo>
                    <a:pt x="196190" y="1606505"/>
                    <a:pt x="198857" y="1612601"/>
                    <a:pt x="194952" y="1612029"/>
                  </a:cubicBezTo>
                  <a:cubicBezTo>
                    <a:pt x="192761" y="1610696"/>
                    <a:pt x="191332" y="1609362"/>
                    <a:pt x="190094" y="1608029"/>
                  </a:cubicBezTo>
                  <a:cubicBezTo>
                    <a:pt x="190761" y="1608505"/>
                    <a:pt x="191427" y="1608981"/>
                    <a:pt x="191904" y="1609743"/>
                  </a:cubicBezTo>
                  <a:close/>
                  <a:moveTo>
                    <a:pt x="186379" y="1636032"/>
                  </a:moveTo>
                  <a:cubicBezTo>
                    <a:pt x="186665" y="1634223"/>
                    <a:pt x="186855" y="1632413"/>
                    <a:pt x="187141" y="1630698"/>
                  </a:cubicBezTo>
                  <a:cubicBezTo>
                    <a:pt x="190761" y="1631174"/>
                    <a:pt x="193618" y="1632222"/>
                    <a:pt x="193142" y="1635747"/>
                  </a:cubicBezTo>
                  <a:cubicBezTo>
                    <a:pt x="189903" y="1636699"/>
                    <a:pt x="188094" y="1636318"/>
                    <a:pt x="186379" y="1636032"/>
                  </a:cubicBezTo>
                  <a:close/>
                  <a:moveTo>
                    <a:pt x="206001" y="1636604"/>
                  </a:moveTo>
                  <a:cubicBezTo>
                    <a:pt x="205429" y="1633556"/>
                    <a:pt x="202381" y="1632413"/>
                    <a:pt x="202953" y="1628507"/>
                  </a:cubicBezTo>
                  <a:cubicBezTo>
                    <a:pt x="207810" y="1628222"/>
                    <a:pt x="208858" y="1624221"/>
                    <a:pt x="214287" y="1624602"/>
                  </a:cubicBezTo>
                  <a:cubicBezTo>
                    <a:pt x="214859" y="1626888"/>
                    <a:pt x="216288" y="1627365"/>
                    <a:pt x="213906" y="1629365"/>
                  </a:cubicBezTo>
                  <a:cubicBezTo>
                    <a:pt x="218669" y="1630127"/>
                    <a:pt x="218859" y="1626412"/>
                    <a:pt x="219907" y="1623459"/>
                  </a:cubicBezTo>
                  <a:cubicBezTo>
                    <a:pt x="213716" y="1620602"/>
                    <a:pt x="203524" y="1620697"/>
                    <a:pt x="202095" y="1614315"/>
                  </a:cubicBezTo>
                  <a:cubicBezTo>
                    <a:pt x="204381" y="1614315"/>
                    <a:pt x="206477" y="1614125"/>
                    <a:pt x="206001" y="1611458"/>
                  </a:cubicBezTo>
                  <a:cubicBezTo>
                    <a:pt x="199714" y="1612124"/>
                    <a:pt x="204191" y="1604695"/>
                    <a:pt x="199143" y="1604409"/>
                  </a:cubicBezTo>
                  <a:cubicBezTo>
                    <a:pt x="199619" y="1604219"/>
                    <a:pt x="200095" y="1603933"/>
                    <a:pt x="200095" y="1603171"/>
                  </a:cubicBezTo>
                  <a:cubicBezTo>
                    <a:pt x="198285" y="1602790"/>
                    <a:pt x="198476" y="1600980"/>
                    <a:pt x="198857" y="1599170"/>
                  </a:cubicBezTo>
                  <a:cubicBezTo>
                    <a:pt x="202000" y="1606124"/>
                    <a:pt x="211144" y="1611458"/>
                    <a:pt x="216669" y="1616982"/>
                  </a:cubicBezTo>
                  <a:cubicBezTo>
                    <a:pt x="220669" y="1617268"/>
                    <a:pt x="222955" y="1615744"/>
                    <a:pt x="224955" y="1613839"/>
                  </a:cubicBezTo>
                  <a:cubicBezTo>
                    <a:pt x="225146" y="1613934"/>
                    <a:pt x="225241" y="1614030"/>
                    <a:pt x="225527" y="1614030"/>
                  </a:cubicBezTo>
                  <a:cubicBezTo>
                    <a:pt x="226479" y="1613363"/>
                    <a:pt x="227051" y="1612506"/>
                    <a:pt x="227432" y="1611553"/>
                  </a:cubicBezTo>
                  <a:cubicBezTo>
                    <a:pt x="228765" y="1610315"/>
                    <a:pt x="230099" y="1609267"/>
                    <a:pt x="232099" y="1608695"/>
                  </a:cubicBezTo>
                  <a:cubicBezTo>
                    <a:pt x="233718" y="1615077"/>
                    <a:pt x="237433" y="1615268"/>
                    <a:pt x="243243" y="1613839"/>
                  </a:cubicBezTo>
                  <a:cubicBezTo>
                    <a:pt x="243624" y="1614411"/>
                    <a:pt x="243815" y="1615173"/>
                    <a:pt x="243339" y="1616315"/>
                  </a:cubicBezTo>
                  <a:cubicBezTo>
                    <a:pt x="244863" y="1616125"/>
                    <a:pt x="246196" y="1615649"/>
                    <a:pt x="247434" y="1615173"/>
                  </a:cubicBezTo>
                  <a:cubicBezTo>
                    <a:pt x="248387" y="1618506"/>
                    <a:pt x="247911" y="1622793"/>
                    <a:pt x="249339" y="1625745"/>
                  </a:cubicBezTo>
                  <a:cubicBezTo>
                    <a:pt x="246482" y="1627365"/>
                    <a:pt x="241148" y="1626507"/>
                    <a:pt x="241529" y="1631460"/>
                  </a:cubicBezTo>
                  <a:cubicBezTo>
                    <a:pt x="240576" y="1630698"/>
                    <a:pt x="239433" y="1630032"/>
                    <a:pt x="237814" y="1629460"/>
                  </a:cubicBezTo>
                  <a:cubicBezTo>
                    <a:pt x="235433" y="1630412"/>
                    <a:pt x="232480" y="1630698"/>
                    <a:pt x="229908" y="1631460"/>
                  </a:cubicBezTo>
                  <a:cubicBezTo>
                    <a:pt x="227241" y="1629555"/>
                    <a:pt x="224574" y="1627841"/>
                    <a:pt x="221526" y="1626888"/>
                  </a:cubicBezTo>
                  <a:cubicBezTo>
                    <a:pt x="221145" y="1630412"/>
                    <a:pt x="223146" y="1632222"/>
                    <a:pt x="225813" y="1633651"/>
                  </a:cubicBezTo>
                  <a:cubicBezTo>
                    <a:pt x="225146" y="1634413"/>
                    <a:pt x="224574" y="1635270"/>
                    <a:pt x="224384" y="1636509"/>
                  </a:cubicBezTo>
                  <a:cubicBezTo>
                    <a:pt x="222765" y="1634318"/>
                    <a:pt x="220764" y="1632413"/>
                    <a:pt x="217621" y="1631365"/>
                  </a:cubicBezTo>
                  <a:cubicBezTo>
                    <a:pt x="214192" y="1633461"/>
                    <a:pt x="208096" y="1632984"/>
                    <a:pt x="206001" y="1636604"/>
                  </a:cubicBezTo>
                  <a:close/>
                  <a:moveTo>
                    <a:pt x="220383" y="1666036"/>
                  </a:moveTo>
                  <a:cubicBezTo>
                    <a:pt x="220383" y="1664798"/>
                    <a:pt x="220193" y="1663655"/>
                    <a:pt x="220002" y="1662512"/>
                  </a:cubicBezTo>
                  <a:cubicBezTo>
                    <a:pt x="225717" y="1663083"/>
                    <a:pt x="226860" y="1652606"/>
                    <a:pt x="221907" y="1651939"/>
                  </a:cubicBezTo>
                  <a:cubicBezTo>
                    <a:pt x="222384" y="1655654"/>
                    <a:pt x="220574" y="1656892"/>
                    <a:pt x="219431" y="1658892"/>
                  </a:cubicBezTo>
                  <a:cubicBezTo>
                    <a:pt x="218288" y="1653939"/>
                    <a:pt x="216288" y="1649653"/>
                    <a:pt x="214573" y="1645081"/>
                  </a:cubicBezTo>
                  <a:cubicBezTo>
                    <a:pt x="218574" y="1650034"/>
                    <a:pt x="226289" y="1652320"/>
                    <a:pt x="228384" y="1658702"/>
                  </a:cubicBezTo>
                  <a:cubicBezTo>
                    <a:pt x="228099" y="1655082"/>
                    <a:pt x="233814" y="1657368"/>
                    <a:pt x="234195" y="1654415"/>
                  </a:cubicBezTo>
                  <a:cubicBezTo>
                    <a:pt x="229051" y="1650034"/>
                    <a:pt x="228289" y="1642414"/>
                    <a:pt x="224574" y="1636794"/>
                  </a:cubicBezTo>
                  <a:cubicBezTo>
                    <a:pt x="226194" y="1636699"/>
                    <a:pt x="228765" y="1636318"/>
                    <a:pt x="231337" y="1636223"/>
                  </a:cubicBezTo>
                  <a:cubicBezTo>
                    <a:pt x="233147" y="1637175"/>
                    <a:pt x="234671" y="1638414"/>
                    <a:pt x="235242" y="1640319"/>
                  </a:cubicBezTo>
                  <a:cubicBezTo>
                    <a:pt x="227813" y="1644414"/>
                    <a:pt x="236290" y="1655559"/>
                    <a:pt x="243148" y="1658226"/>
                  </a:cubicBezTo>
                  <a:cubicBezTo>
                    <a:pt x="244291" y="1653749"/>
                    <a:pt x="247530" y="1651368"/>
                    <a:pt x="252864" y="1651082"/>
                  </a:cubicBezTo>
                  <a:cubicBezTo>
                    <a:pt x="252578" y="1645367"/>
                    <a:pt x="250578" y="1643366"/>
                    <a:pt x="253816" y="1638509"/>
                  </a:cubicBezTo>
                  <a:cubicBezTo>
                    <a:pt x="250292" y="1639461"/>
                    <a:pt x="247339" y="1639461"/>
                    <a:pt x="244672" y="1638985"/>
                  </a:cubicBezTo>
                  <a:cubicBezTo>
                    <a:pt x="244672" y="1636413"/>
                    <a:pt x="244386" y="1633556"/>
                    <a:pt x="241719" y="1631365"/>
                  </a:cubicBezTo>
                  <a:cubicBezTo>
                    <a:pt x="248101" y="1632794"/>
                    <a:pt x="248577" y="1631746"/>
                    <a:pt x="252197" y="1636890"/>
                  </a:cubicBezTo>
                  <a:cubicBezTo>
                    <a:pt x="252578" y="1635080"/>
                    <a:pt x="252197" y="1632413"/>
                    <a:pt x="254388" y="1632318"/>
                  </a:cubicBezTo>
                  <a:cubicBezTo>
                    <a:pt x="255435" y="1635461"/>
                    <a:pt x="265437" y="1632127"/>
                    <a:pt x="263246" y="1637747"/>
                  </a:cubicBezTo>
                  <a:cubicBezTo>
                    <a:pt x="263151" y="1637747"/>
                    <a:pt x="263151" y="1637747"/>
                    <a:pt x="263055" y="1637747"/>
                  </a:cubicBezTo>
                  <a:cubicBezTo>
                    <a:pt x="263055" y="1637461"/>
                    <a:pt x="262770" y="1637270"/>
                    <a:pt x="262103" y="1636985"/>
                  </a:cubicBezTo>
                  <a:cubicBezTo>
                    <a:pt x="262008" y="1637270"/>
                    <a:pt x="261912" y="1637366"/>
                    <a:pt x="261817" y="1637652"/>
                  </a:cubicBezTo>
                  <a:cubicBezTo>
                    <a:pt x="261341" y="1637747"/>
                    <a:pt x="261055" y="1637937"/>
                    <a:pt x="260865" y="1638223"/>
                  </a:cubicBezTo>
                  <a:cubicBezTo>
                    <a:pt x="260579" y="1638223"/>
                    <a:pt x="260484" y="1638414"/>
                    <a:pt x="260103" y="1638318"/>
                  </a:cubicBezTo>
                  <a:cubicBezTo>
                    <a:pt x="258007" y="1637842"/>
                    <a:pt x="256483" y="1635080"/>
                    <a:pt x="254769" y="1637652"/>
                  </a:cubicBezTo>
                  <a:cubicBezTo>
                    <a:pt x="259817" y="1639557"/>
                    <a:pt x="253054" y="1642414"/>
                    <a:pt x="253721" y="1645176"/>
                  </a:cubicBezTo>
                  <a:cubicBezTo>
                    <a:pt x="256102" y="1645938"/>
                    <a:pt x="256769" y="1647748"/>
                    <a:pt x="260579" y="1647557"/>
                  </a:cubicBezTo>
                  <a:cubicBezTo>
                    <a:pt x="261150" y="1646605"/>
                    <a:pt x="261817" y="1645938"/>
                    <a:pt x="262484" y="1645081"/>
                  </a:cubicBezTo>
                  <a:cubicBezTo>
                    <a:pt x="263817" y="1646986"/>
                    <a:pt x="265722" y="1648605"/>
                    <a:pt x="267913" y="1649082"/>
                  </a:cubicBezTo>
                  <a:cubicBezTo>
                    <a:pt x="265818" y="1642509"/>
                    <a:pt x="266103" y="1641843"/>
                    <a:pt x="265151" y="1636318"/>
                  </a:cubicBezTo>
                  <a:cubicBezTo>
                    <a:pt x="267532" y="1634699"/>
                    <a:pt x="271818" y="1634985"/>
                    <a:pt x="276295" y="1635556"/>
                  </a:cubicBezTo>
                  <a:cubicBezTo>
                    <a:pt x="276009" y="1638223"/>
                    <a:pt x="276295" y="1640509"/>
                    <a:pt x="277629" y="1641938"/>
                  </a:cubicBezTo>
                  <a:cubicBezTo>
                    <a:pt x="274485" y="1641557"/>
                    <a:pt x="271914" y="1641843"/>
                    <a:pt x="270199" y="1642986"/>
                  </a:cubicBezTo>
                  <a:cubicBezTo>
                    <a:pt x="273533" y="1645748"/>
                    <a:pt x="274581" y="1648415"/>
                    <a:pt x="275057" y="1651368"/>
                  </a:cubicBezTo>
                  <a:cubicBezTo>
                    <a:pt x="274962" y="1657082"/>
                    <a:pt x="273819" y="1660511"/>
                    <a:pt x="276676" y="1663940"/>
                  </a:cubicBezTo>
                  <a:cubicBezTo>
                    <a:pt x="274295" y="1663560"/>
                    <a:pt x="273438" y="1662036"/>
                    <a:pt x="270675" y="1661940"/>
                  </a:cubicBezTo>
                  <a:cubicBezTo>
                    <a:pt x="270580" y="1664417"/>
                    <a:pt x="272199" y="1665560"/>
                    <a:pt x="274390" y="1666322"/>
                  </a:cubicBezTo>
                  <a:cubicBezTo>
                    <a:pt x="270866" y="1666703"/>
                    <a:pt x="266961" y="1667465"/>
                    <a:pt x="264865" y="1668132"/>
                  </a:cubicBezTo>
                  <a:cubicBezTo>
                    <a:pt x="266484" y="1668512"/>
                    <a:pt x="266484" y="1670036"/>
                    <a:pt x="266199" y="1671751"/>
                  </a:cubicBezTo>
                  <a:cubicBezTo>
                    <a:pt x="262198" y="1669751"/>
                    <a:pt x="261436" y="1665941"/>
                    <a:pt x="259055" y="1662321"/>
                  </a:cubicBezTo>
                  <a:cubicBezTo>
                    <a:pt x="259626" y="1661464"/>
                    <a:pt x="260293" y="1660797"/>
                    <a:pt x="261150" y="1660226"/>
                  </a:cubicBezTo>
                  <a:cubicBezTo>
                    <a:pt x="262008" y="1661083"/>
                    <a:pt x="263151" y="1661559"/>
                    <a:pt x="265151" y="1661464"/>
                  </a:cubicBezTo>
                  <a:cubicBezTo>
                    <a:pt x="265341" y="1660416"/>
                    <a:pt x="265437" y="1659464"/>
                    <a:pt x="265437" y="1658607"/>
                  </a:cubicBezTo>
                  <a:cubicBezTo>
                    <a:pt x="267913" y="1658130"/>
                    <a:pt x="270104" y="1657844"/>
                    <a:pt x="270104" y="1656416"/>
                  </a:cubicBezTo>
                  <a:cubicBezTo>
                    <a:pt x="269628" y="1660321"/>
                    <a:pt x="262579" y="1652225"/>
                    <a:pt x="261436" y="1654987"/>
                  </a:cubicBezTo>
                  <a:cubicBezTo>
                    <a:pt x="260960" y="1654987"/>
                    <a:pt x="260674" y="1654797"/>
                    <a:pt x="260103" y="1654797"/>
                  </a:cubicBezTo>
                  <a:cubicBezTo>
                    <a:pt x="259817" y="1656035"/>
                    <a:pt x="259817" y="1657178"/>
                    <a:pt x="260007" y="1658130"/>
                  </a:cubicBezTo>
                  <a:cubicBezTo>
                    <a:pt x="259150" y="1658702"/>
                    <a:pt x="258102" y="1659273"/>
                    <a:pt x="257055" y="1659749"/>
                  </a:cubicBezTo>
                  <a:cubicBezTo>
                    <a:pt x="256293" y="1658987"/>
                    <a:pt x="255435" y="1658321"/>
                    <a:pt x="254483" y="1657654"/>
                  </a:cubicBezTo>
                  <a:cubicBezTo>
                    <a:pt x="255340" y="1656225"/>
                    <a:pt x="255721" y="1655463"/>
                    <a:pt x="252387" y="1654225"/>
                  </a:cubicBezTo>
                  <a:cubicBezTo>
                    <a:pt x="251911" y="1655559"/>
                    <a:pt x="251435" y="1656606"/>
                    <a:pt x="251054" y="1657559"/>
                  </a:cubicBezTo>
                  <a:cubicBezTo>
                    <a:pt x="250482" y="1657273"/>
                    <a:pt x="249720" y="1657082"/>
                    <a:pt x="248958" y="1657178"/>
                  </a:cubicBezTo>
                  <a:cubicBezTo>
                    <a:pt x="248958" y="1658416"/>
                    <a:pt x="249149" y="1659464"/>
                    <a:pt x="249625" y="1660511"/>
                  </a:cubicBezTo>
                  <a:cubicBezTo>
                    <a:pt x="248958" y="1661750"/>
                    <a:pt x="248292" y="1662798"/>
                    <a:pt x="247434" y="1664417"/>
                  </a:cubicBezTo>
                  <a:cubicBezTo>
                    <a:pt x="246863" y="1664417"/>
                    <a:pt x="246291" y="1664322"/>
                    <a:pt x="245910" y="1664226"/>
                  </a:cubicBezTo>
                  <a:cubicBezTo>
                    <a:pt x="246387" y="1663940"/>
                    <a:pt x="246768" y="1663655"/>
                    <a:pt x="246768" y="1663274"/>
                  </a:cubicBezTo>
                  <a:cubicBezTo>
                    <a:pt x="245720" y="1663178"/>
                    <a:pt x="244672" y="1663083"/>
                    <a:pt x="243720" y="1662893"/>
                  </a:cubicBezTo>
                  <a:cubicBezTo>
                    <a:pt x="242481" y="1661559"/>
                    <a:pt x="241910" y="1660131"/>
                    <a:pt x="239624" y="1661464"/>
                  </a:cubicBezTo>
                  <a:cubicBezTo>
                    <a:pt x="238481" y="1660702"/>
                    <a:pt x="237719" y="1659654"/>
                    <a:pt x="238005" y="1657940"/>
                  </a:cubicBezTo>
                  <a:cubicBezTo>
                    <a:pt x="228194" y="1656987"/>
                    <a:pt x="231242" y="1668322"/>
                    <a:pt x="220383" y="1666036"/>
                  </a:cubicBezTo>
                  <a:close/>
                  <a:moveTo>
                    <a:pt x="228194" y="1671180"/>
                  </a:moveTo>
                  <a:cubicBezTo>
                    <a:pt x="228289" y="1670036"/>
                    <a:pt x="228480" y="1668894"/>
                    <a:pt x="228289" y="1667941"/>
                  </a:cubicBezTo>
                  <a:cubicBezTo>
                    <a:pt x="228765" y="1667369"/>
                    <a:pt x="229242" y="1666893"/>
                    <a:pt x="229527" y="1666703"/>
                  </a:cubicBezTo>
                  <a:cubicBezTo>
                    <a:pt x="231337" y="1667655"/>
                    <a:pt x="232290" y="1669370"/>
                    <a:pt x="232385" y="1671180"/>
                  </a:cubicBezTo>
                  <a:cubicBezTo>
                    <a:pt x="230766" y="1670418"/>
                    <a:pt x="229146" y="1669656"/>
                    <a:pt x="228194" y="1671180"/>
                  </a:cubicBezTo>
                  <a:close/>
                  <a:moveTo>
                    <a:pt x="245625" y="1674227"/>
                  </a:moveTo>
                  <a:cubicBezTo>
                    <a:pt x="245053" y="1674323"/>
                    <a:pt x="244386" y="1674323"/>
                    <a:pt x="243720" y="1674227"/>
                  </a:cubicBezTo>
                  <a:cubicBezTo>
                    <a:pt x="244672" y="1673275"/>
                    <a:pt x="245244" y="1672323"/>
                    <a:pt x="244291" y="1671656"/>
                  </a:cubicBezTo>
                  <a:cubicBezTo>
                    <a:pt x="244101" y="1672608"/>
                    <a:pt x="243815" y="1673465"/>
                    <a:pt x="242291" y="1672989"/>
                  </a:cubicBezTo>
                  <a:cubicBezTo>
                    <a:pt x="239814" y="1672323"/>
                    <a:pt x="239624" y="1670132"/>
                    <a:pt x="237433" y="1669274"/>
                  </a:cubicBezTo>
                  <a:cubicBezTo>
                    <a:pt x="237338" y="1670418"/>
                    <a:pt x="236957" y="1671084"/>
                    <a:pt x="236671" y="1671465"/>
                  </a:cubicBezTo>
                  <a:cubicBezTo>
                    <a:pt x="233909" y="1669560"/>
                    <a:pt x="232480" y="1666798"/>
                    <a:pt x="235338" y="1663940"/>
                  </a:cubicBezTo>
                  <a:cubicBezTo>
                    <a:pt x="236957" y="1663940"/>
                    <a:pt x="238481" y="1665274"/>
                    <a:pt x="239910" y="1666512"/>
                  </a:cubicBezTo>
                  <a:cubicBezTo>
                    <a:pt x="240767" y="1668132"/>
                    <a:pt x="242100" y="1669465"/>
                    <a:pt x="244577" y="1670132"/>
                  </a:cubicBezTo>
                  <a:cubicBezTo>
                    <a:pt x="245053" y="1669751"/>
                    <a:pt x="245339" y="1669465"/>
                    <a:pt x="245815" y="1669084"/>
                  </a:cubicBezTo>
                  <a:cubicBezTo>
                    <a:pt x="245910" y="1671465"/>
                    <a:pt x="250387" y="1673656"/>
                    <a:pt x="245625" y="1674227"/>
                  </a:cubicBezTo>
                  <a:close/>
                  <a:moveTo>
                    <a:pt x="254197" y="1682705"/>
                  </a:moveTo>
                  <a:cubicBezTo>
                    <a:pt x="254292" y="1677752"/>
                    <a:pt x="259341" y="1677657"/>
                    <a:pt x="263817" y="1677085"/>
                  </a:cubicBezTo>
                  <a:cubicBezTo>
                    <a:pt x="260769" y="1679085"/>
                    <a:pt x="261055" y="1684419"/>
                    <a:pt x="254197" y="1682705"/>
                  </a:cubicBezTo>
                  <a:close/>
                  <a:moveTo>
                    <a:pt x="254673" y="1676418"/>
                  </a:moveTo>
                  <a:cubicBezTo>
                    <a:pt x="252578" y="1673275"/>
                    <a:pt x="251054" y="1669846"/>
                    <a:pt x="246863" y="1668227"/>
                  </a:cubicBezTo>
                  <a:cubicBezTo>
                    <a:pt x="248863" y="1666512"/>
                    <a:pt x="250292" y="1665274"/>
                    <a:pt x="253054" y="1665655"/>
                  </a:cubicBezTo>
                  <a:cubicBezTo>
                    <a:pt x="256959" y="1669465"/>
                    <a:pt x="262293" y="1672227"/>
                    <a:pt x="264103" y="1673942"/>
                  </a:cubicBezTo>
                  <a:cubicBezTo>
                    <a:pt x="260579" y="1674418"/>
                    <a:pt x="259245" y="1677085"/>
                    <a:pt x="254673" y="1676418"/>
                  </a:cubicBezTo>
                  <a:close/>
                  <a:moveTo>
                    <a:pt x="272866" y="1748903"/>
                  </a:moveTo>
                  <a:cubicBezTo>
                    <a:pt x="272866" y="1748903"/>
                    <a:pt x="272961" y="1748999"/>
                    <a:pt x="272961" y="1748999"/>
                  </a:cubicBezTo>
                  <a:cubicBezTo>
                    <a:pt x="271247" y="1751094"/>
                    <a:pt x="270009" y="1752618"/>
                    <a:pt x="269247" y="1753952"/>
                  </a:cubicBezTo>
                  <a:cubicBezTo>
                    <a:pt x="269151" y="1750999"/>
                    <a:pt x="270199" y="1749189"/>
                    <a:pt x="272866" y="1748903"/>
                  </a:cubicBezTo>
                  <a:close/>
                  <a:moveTo>
                    <a:pt x="256674" y="1749189"/>
                  </a:moveTo>
                  <a:cubicBezTo>
                    <a:pt x="256864" y="1748808"/>
                    <a:pt x="257055" y="1748523"/>
                    <a:pt x="257245" y="1748237"/>
                  </a:cubicBezTo>
                  <a:cubicBezTo>
                    <a:pt x="257817" y="1747951"/>
                    <a:pt x="258388" y="1747761"/>
                    <a:pt x="258864" y="1747380"/>
                  </a:cubicBezTo>
                  <a:cubicBezTo>
                    <a:pt x="258388" y="1747380"/>
                    <a:pt x="258102" y="1747284"/>
                    <a:pt x="257817" y="1747189"/>
                  </a:cubicBezTo>
                  <a:cubicBezTo>
                    <a:pt x="259245" y="1744522"/>
                    <a:pt x="260198" y="1742903"/>
                    <a:pt x="261055" y="1741093"/>
                  </a:cubicBezTo>
                  <a:cubicBezTo>
                    <a:pt x="261246" y="1743379"/>
                    <a:pt x="261436" y="1745189"/>
                    <a:pt x="261912" y="1746903"/>
                  </a:cubicBezTo>
                  <a:cubicBezTo>
                    <a:pt x="260103" y="1747189"/>
                    <a:pt x="258388" y="1747856"/>
                    <a:pt x="256674" y="1749189"/>
                  </a:cubicBezTo>
                  <a:close/>
                  <a:moveTo>
                    <a:pt x="261436" y="1761381"/>
                  </a:moveTo>
                  <a:cubicBezTo>
                    <a:pt x="261722" y="1757000"/>
                    <a:pt x="262103" y="1753380"/>
                    <a:pt x="263532" y="1750713"/>
                  </a:cubicBezTo>
                  <a:cubicBezTo>
                    <a:pt x="263532" y="1750809"/>
                    <a:pt x="263532" y="1750809"/>
                    <a:pt x="263627" y="1750904"/>
                  </a:cubicBezTo>
                  <a:cubicBezTo>
                    <a:pt x="263627" y="1750427"/>
                    <a:pt x="263722" y="1750142"/>
                    <a:pt x="263913" y="1749856"/>
                  </a:cubicBezTo>
                  <a:cubicBezTo>
                    <a:pt x="263913" y="1749761"/>
                    <a:pt x="264008" y="1749665"/>
                    <a:pt x="264008" y="1749665"/>
                  </a:cubicBezTo>
                  <a:cubicBezTo>
                    <a:pt x="271056" y="1750618"/>
                    <a:pt x="262103" y="1754714"/>
                    <a:pt x="268770" y="1754714"/>
                  </a:cubicBezTo>
                  <a:cubicBezTo>
                    <a:pt x="266865" y="1758143"/>
                    <a:pt x="268389" y="1759572"/>
                    <a:pt x="271914" y="1763572"/>
                  </a:cubicBezTo>
                  <a:cubicBezTo>
                    <a:pt x="271818" y="1763667"/>
                    <a:pt x="271628" y="1763858"/>
                    <a:pt x="271533" y="1763953"/>
                  </a:cubicBezTo>
                  <a:cubicBezTo>
                    <a:pt x="268389" y="1763001"/>
                    <a:pt x="266008" y="1761572"/>
                    <a:pt x="261436" y="1761381"/>
                  </a:cubicBezTo>
                  <a:close/>
                  <a:moveTo>
                    <a:pt x="256007" y="1793195"/>
                  </a:moveTo>
                  <a:cubicBezTo>
                    <a:pt x="252673" y="1792623"/>
                    <a:pt x="253530" y="1791194"/>
                    <a:pt x="255245" y="1789670"/>
                  </a:cubicBezTo>
                  <a:cubicBezTo>
                    <a:pt x="258198" y="1788147"/>
                    <a:pt x="261817" y="1787194"/>
                    <a:pt x="265532" y="1786337"/>
                  </a:cubicBezTo>
                  <a:cubicBezTo>
                    <a:pt x="266580" y="1786908"/>
                    <a:pt x="267913" y="1787099"/>
                    <a:pt x="269913" y="1786908"/>
                  </a:cubicBezTo>
                  <a:cubicBezTo>
                    <a:pt x="270390" y="1787670"/>
                    <a:pt x="271056" y="1788242"/>
                    <a:pt x="271628" y="1788909"/>
                  </a:cubicBezTo>
                  <a:cubicBezTo>
                    <a:pt x="271437" y="1789290"/>
                    <a:pt x="271247" y="1789670"/>
                    <a:pt x="270961" y="1789956"/>
                  </a:cubicBezTo>
                  <a:cubicBezTo>
                    <a:pt x="263246" y="1787289"/>
                    <a:pt x="260960" y="1790337"/>
                    <a:pt x="256007" y="1793195"/>
                  </a:cubicBezTo>
                  <a:close/>
                  <a:moveTo>
                    <a:pt x="249530" y="1821103"/>
                  </a:moveTo>
                  <a:cubicBezTo>
                    <a:pt x="252864" y="1821103"/>
                    <a:pt x="253245" y="1823294"/>
                    <a:pt x="256769" y="1823198"/>
                  </a:cubicBezTo>
                  <a:cubicBezTo>
                    <a:pt x="255245" y="1824437"/>
                    <a:pt x="254578" y="1826627"/>
                    <a:pt x="254483" y="1829294"/>
                  </a:cubicBezTo>
                  <a:cubicBezTo>
                    <a:pt x="250768" y="1829009"/>
                    <a:pt x="247149" y="1828723"/>
                    <a:pt x="243434" y="1828532"/>
                  </a:cubicBezTo>
                  <a:cubicBezTo>
                    <a:pt x="242100" y="1822722"/>
                    <a:pt x="252387" y="1828532"/>
                    <a:pt x="249530" y="1821103"/>
                  </a:cubicBezTo>
                  <a:close/>
                  <a:moveTo>
                    <a:pt x="244101" y="1844344"/>
                  </a:moveTo>
                  <a:cubicBezTo>
                    <a:pt x="243815" y="1841106"/>
                    <a:pt x="236004" y="1843391"/>
                    <a:pt x="237052" y="1839105"/>
                  </a:cubicBezTo>
                  <a:cubicBezTo>
                    <a:pt x="246672" y="1839391"/>
                    <a:pt x="257245" y="1848344"/>
                    <a:pt x="270009" y="1850916"/>
                  </a:cubicBezTo>
                  <a:cubicBezTo>
                    <a:pt x="269056" y="1851583"/>
                    <a:pt x="268008" y="1852250"/>
                    <a:pt x="267056" y="1852821"/>
                  </a:cubicBezTo>
                  <a:cubicBezTo>
                    <a:pt x="262484" y="1851202"/>
                    <a:pt x="259055" y="1848916"/>
                    <a:pt x="255340" y="1846820"/>
                  </a:cubicBezTo>
                  <a:cubicBezTo>
                    <a:pt x="254483" y="1849583"/>
                    <a:pt x="256864" y="1850440"/>
                    <a:pt x="256197" y="1853107"/>
                  </a:cubicBezTo>
                  <a:cubicBezTo>
                    <a:pt x="247149" y="1852345"/>
                    <a:pt x="243910" y="1856250"/>
                    <a:pt x="238100" y="1851773"/>
                  </a:cubicBezTo>
                  <a:cubicBezTo>
                    <a:pt x="238862" y="1849583"/>
                    <a:pt x="239052" y="1847487"/>
                    <a:pt x="236576" y="1845392"/>
                  </a:cubicBezTo>
                  <a:cubicBezTo>
                    <a:pt x="241624" y="1843963"/>
                    <a:pt x="244196" y="1850821"/>
                    <a:pt x="244101" y="1844344"/>
                  </a:cubicBezTo>
                  <a:close/>
                  <a:moveTo>
                    <a:pt x="235052" y="1842153"/>
                  </a:moveTo>
                  <a:cubicBezTo>
                    <a:pt x="234290" y="1845297"/>
                    <a:pt x="231623" y="1844820"/>
                    <a:pt x="229527" y="1843106"/>
                  </a:cubicBezTo>
                  <a:cubicBezTo>
                    <a:pt x="230385" y="1843487"/>
                    <a:pt x="231242" y="1843868"/>
                    <a:pt x="232385" y="1843963"/>
                  </a:cubicBezTo>
                  <a:cubicBezTo>
                    <a:pt x="233242" y="1840153"/>
                    <a:pt x="230289" y="1838819"/>
                    <a:pt x="227908" y="1837105"/>
                  </a:cubicBezTo>
                  <a:cubicBezTo>
                    <a:pt x="228003" y="1837010"/>
                    <a:pt x="228003" y="1836915"/>
                    <a:pt x="228099" y="1836915"/>
                  </a:cubicBezTo>
                  <a:cubicBezTo>
                    <a:pt x="234004" y="1835962"/>
                    <a:pt x="231623" y="1841201"/>
                    <a:pt x="235052" y="1842153"/>
                  </a:cubicBezTo>
                  <a:close/>
                  <a:moveTo>
                    <a:pt x="230480" y="1854440"/>
                  </a:moveTo>
                  <a:cubicBezTo>
                    <a:pt x="232480" y="1856917"/>
                    <a:pt x="231528" y="1861584"/>
                    <a:pt x="237338" y="1861298"/>
                  </a:cubicBezTo>
                  <a:cubicBezTo>
                    <a:pt x="237243" y="1862346"/>
                    <a:pt x="237147" y="1863394"/>
                    <a:pt x="237052" y="1864347"/>
                  </a:cubicBezTo>
                  <a:cubicBezTo>
                    <a:pt x="235528" y="1863965"/>
                    <a:pt x="235242" y="1864823"/>
                    <a:pt x="235147" y="1865775"/>
                  </a:cubicBezTo>
                  <a:cubicBezTo>
                    <a:pt x="232099" y="1855965"/>
                    <a:pt x="212859" y="1859965"/>
                    <a:pt x="216002" y="1850154"/>
                  </a:cubicBezTo>
                  <a:cubicBezTo>
                    <a:pt x="218955" y="1856250"/>
                    <a:pt x="221145" y="1853678"/>
                    <a:pt x="230480" y="1854440"/>
                  </a:cubicBezTo>
                  <a:close/>
                  <a:moveTo>
                    <a:pt x="217907" y="1872728"/>
                  </a:moveTo>
                  <a:cubicBezTo>
                    <a:pt x="217050" y="1871300"/>
                    <a:pt x="216192" y="1870157"/>
                    <a:pt x="215335" y="1869109"/>
                  </a:cubicBezTo>
                  <a:cubicBezTo>
                    <a:pt x="217526" y="1869299"/>
                    <a:pt x="217907" y="1870823"/>
                    <a:pt x="220002" y="1871014"/>
                  </a:cubicBezTo>
                  <a:cubicBezTo>
                    <a:pt x="220479" y="1869204"/>
                    <a:pt x="219812" y="1868157"/>
                    <a:pt x="218383" y="1867776"/>
                  </a:cubicBezTo>
                  <a:cubicBezTo>
                    <a:pt x="227813" y="1863489"/>
                    <a:pt x="222193" y="1872443"/>
                    <a:pt x="217907" y="1872728"/>
                  </a:cubicBezTo>
                  <a:close/>
                  <a:moveTo>
                    <a:pt x="209334" y="1848916"/>
                  </a:moveTo>
                  <a:cubicBezTo>
                    <a:pt x="208763" y="1849964"/>
                    <a:pt x="208191" y="1850916"/>
                    <a:pt x="206763" y="1851107"/>
                  </a:cubicBezTo>
                  <a:cubicBezTo>
                    <a:pt x="206572" y="1850535"/>
                    <a:pt x="206191" y="1850249"/>
                    <a:pt x="205905" y="1849773"/>
                  </a:cubicBezTo>
                  <a:cubicBezTo>
                    <a:pt x="206001" y="1848440"/>
                    <a:pt x="207715" y="1848726"/>
                    <a:pt x="209334" y="1848916"/>
                  </a:cubicBezTo>
                  <a:close/>
                  <a:moveTo>
                    <a:pt x="234195" y="1903590"/>
                  </a:moveTo>
                  <a:cubicBezTo>
                    <a:pt x="231909" y="1900446"/>
                    <a:pt x="222003" y="1893493"/>
                    <a:pt x="219812" y="1899303"/>
                  </a:cubicBezTo>
                  <a:cubicBezTo>
                    <a:pt x="225336" y="1900161"/>
                    <a:pt x="223812" y="1907971"/>
                    <a:pt x="217431" y="1907019"/>
                  </a:cubicBezTo>
                  <a:cubicBezTo>
                    <a:pt x="218193" y="1904923"/>
                    <a:pt x="220288" y="1904256"/>
                    <a:pt x="219717" y="1900923"/>
                  </a:cubicBezTo>
                  <a:cubicBezTo>
                    <a:pt x="214097" y="1897874"/>
                    <a:pt x="211811" y="1906161"/>
                    <a:pt x="210477" y="1901780"/>
                  </a:cubicBezTo>
                  <a:cubicBezTo>
                    <a:pt x="217907" y="1895779"/>
                    <a:pt x="210287" y="1895874"/>
                    <a:pt x="207620" y="1890540"/>
                  </a:cubicBezTo>
                  <a:cubicBezTo>
                    <a:pt x="214859" y="1895303"/>
                    <a:pt x="224003" y="1883397"/>
                    <a:pt x="224860" y="1882349"/>
                  </a:cubicBezTo>
                  <a:cubicBezTo>
                    <a:pt x="224955" y="1884540"/>
                    <a:pt x="208477" y="1878729"/>
                    <a:pt x="216192" y="1875395"/>
                  </a:cubicBezTo>
                  <a:cubicBezTo>
                    <a:pt x="218764" y="1875967"/>
                    <a:pt x="219145" y="1878253"/>
                    <a:pt x="221431" y="1878920"/>
                  </a:cubicBezTo>
                  <a:cubicBezTo>
                    <a:pt x="220860" y="1872157"/>
                    <a:pt x="228003" y="1873110"/>
                    <a:pt x="229527" y="1868442"/>
                  </a:cubicBezTo>
                  <a:cubicBezTo>
                    <a:pt x="235147" y="1871871"/>
                    <a:pt x="231147" y="1874157"/>
                    <a:pt x="227146" y="1876157"/>
                  </a:cubicBezTo>
                  <a:cubicBezTo>
                    <a:pt x="232671" y="1877682"/>
                    <a:pt x="232766" y="1873872"/>
                    <a:pt x="238290" y="1875395"/>
                  </a:cubicBezTo>
                  <a:cubicBezTo>
                    <a:pt x="238767" y="1877586"/>
                    <a:pt x="240672" y="1878539"/>
                    <a:pt x="239624" y="1881777"/>
                  </a:cubicBezTo>
                  <a:cubicBezTo>
                    <a:pt x="243529" y="1881206"/>
                    <a:pt x="248006" y="1881873"/>
                    <a:pt x="251911" y="1883397"/>
                  </a:cubicBezTo>
                  <a:cubicBezTo>
                    <a:pt x="251816" y="1883777"/>
                    <a:pt x="251816" y="1884159"/>
                    <a:pt x="251911" y="1884825"/>
                  </a:cubicBezTo>
                  <a:cubicBezTo>
                    <a:pt x="255531" y="1885778"/>
                    <a:pt x="256293" y="1886635"/>
                    <a:pt x="256293" y="1887969"/>
                  </a:cubicBezTo>
                  <a:cubicBezTo>
                    <a:pt x="256102" y="1887969"/>
                    <a:pt x="256007" y="1887778"/>
                    <a:pt x="255816" y="1887873"/>
                  </a:cubicBezTo>
                  <a:cubicBezTo>
                    <a:pt x="255626" y="1890445"/>
                    <a:pt x="255340" y="1892540"/>
                    <a:pt x="254959" y="1894445"/>
                  </a:cubicBezTo>
                  <a:cubicBezTo>
                    <a:pt x="252768" y="1894065"/>
                    <a:pt x="250197" y="1894160"/>
                    <a:pt x="247530" y="1894350"/>
                  </a:cubicBezTo>
                  <a:cubicBezTo>
                    <a:pt x="245529" y="1888731"/>
                    <a:pt x="237814" y="1887397"/>
                    <a:pt x="232194" y="1884540"/>
                  </a:cubicBezTo>
                  <a:cubicBezTo>
                    <a:pt x="231718" y="1885778"/>
                    <a:pt x="231909" y="1887587"/>
                    <a:pt x="230194" y="1887587"/>
                  </a:cubicBezTo>
                  <a:cubicBezTo>
                    <a:pt x="231718" y="1897303"/>
                    <a:pt x="240100" y="1892636"/>
                    <a:pt x="246196" y="1894541"/>
                  </a:cubicBezTo>
                  <a:cubicBezTo>
                    <a:pt x="241624" y="1894922"/>
                    <a:pt x="236671" y="1895207"/>
                    <a:pt x="232766" y="1893398"/>
                  </a:cubicBezTo>
                  <a:cubicBezTo>
                    <a:pt x="231623" y="1894160"/>
                    <a:pt x="227622" y="1900065"/>
                    <a:pt x="231718" y="1900923"/>
                  </a:cubicBezTo>
                  <a:cubicBezTo>
                    <a:pt x="232956" y="1899113"/>
                    <a:pt x="234290" y="1898160"/>
                    <a:pt x="235719" y="1897779"/>
                  </a:cubicBezTo>
                  <a:cubicBezTo>
                    <a:pt x="239052" y="1898922"/>
                    <a:pt x="237243" y="1902447"/>
                    <a:pt x="234195" y="1903590"/>
                  </a:cubicBezTo>
                  <a:close/>
                  <a:moveTo>
                    <a:pt x="248101" y="1910543"/>
                  </a:moveTo>
                  <a:cubicBezTo>
                    <a:pt x="247720" y="1910448"/>
                    <a:pt x="247434" y="1910448"/>
                    <a:pt x="247149" y="1910448"/>
                  </a:cubicBezTo>
                  <a:cubicBezTo>
                    <a:pt x="247625" y="1907209"/>
                    <a:pt x="244672" y="1902827"/>
                    <a:pt x="243148" y="1899113"/>
                  </a:cubicBezTo>
                  <a:cubicBezTo>
                    <a:pt x="246291" y="1900637"/>
                    <a:pt x="249625" y="1902732"/>
                    <a:pt x="252768" y="1903780"/>
                  </a:cubicBezTo>
                  <a:cubicBezTo>
                    <a:pt x="252102" y="1907399"/>
                    <a:pt x="252197" y="1910828"/>
                    <a:pt x="254197" y="1915591"/>
                  </a:cubicBezTo>
                  <a:cubicBezTo>
                    <a:pt x="252197" y="1914734"/>
                    <a:pt x="250482" y="1913019"/>
                    <a:pt x="248101" y="1910543"/>
                  </a:cubicBezTo>
                  <a:close/>
                  <a:moveTo>
                    <a:pt x="252102" y="1937118"/>
                  </a:moveTo>
                  <a:cubicBezTo>
                    <a:pt x="251625" y="1937403"/>
                    <a:pt x="250959" y="1937403"/>
                    <a:pt x="250292" y="1937498"/>
                  </a:cubicBezTo>
                  <a:cubicBezTo>
                    <a:pt x="250673" y="1937213"/>
                    <a:pt x="251244" y="1937022"/>
                    <a:pt x="252102" y="1937118"/>
                  </a:cubicBezTo>
                  <a:close/>
                  <a:moveTo>
                    <a:pt x="239433" y="1957596"/>
                  </a:moveTo>
                  <a:cubicBezTo>
                    <a:pt x="241338" y="1954453"/>
                    <a:pt x="242767" y="1950834"/>
                    <a:pt x="245625" y="1948548"/>
                  </a:cubicBezTo>
                  <a:cubicBezTo>
                    <a:pt x="245434" y="1948452"/>
                    <a:pt x="245339" y="1948262"/>
                    <a:pt x="245148" y="1948166"/>
                  </a:cubicBezTo>
                  <a:cubicBezTo>
                    <a:pt x="246101" y="1948738"/>
                    <a:pt x="247053" y="1949119"/>
                    <a:pt x="248006" y="1948928"/>
                  </a:cubicBezTo>
                  <a:cubicBezTo>
                    <a:pt x="251340" y="1942642"/>
                    <a:pt x="241624" y="1944833"/>
                    <a:pt x="244005" y="1939213"/>
                  </a:cubicBezTo>
                  <a:cubicBezTo>
                    <a:pt x="246577" y="1940451"/>
                    <a:pt x="247720" y="1940070"/>
                    <a:pt x="248577" y="1939308"/>
                  </a:cubicBezTo>
                  <a:cubicBezTo>
                    <a:pt x="250006" y="1939403"/>
                    <a:pt x="251435" y="1939403"/>
                    <a:pt x="252768" y="1939594"/>
                  </a:cubicBezTo>
                  <a:cubicBezTo>
                    <a:pt x="253721" y="1941594"/>
                    <a:pt x="260674" y="1939594"/>
                    <a:pt x="259722" y="1942737"/>
                  </a:cubicBezTo>
                  <a:cubicBezTo>
                    <a:pt x="261436" y="1946738"/>
                    <a:pt x="253626" y="1948357"/>
                    <a:pt x="258674" y="1950262"/>
                  </a:cubicBezTo>
                  <a:cubicBezTo>
                    <a:pt x="262484" y="1945690"/>
                    <a:pt x="265532" y="1952929"/>
                    <a:pt x="267056" y="1954358"/>
                  </a:cubicBezTo>
                  <a:cubicBezTo>
                    <a:pt x="267056" y="1950834"/>
                    <a:pt x="268294" y="1948738"/>
                    <a:pt x="271437" y="1948738"/>
                  </a:cubicBezTo>
                  <a:cubicBezTo>
                    <a:pt x="271056" y="1951786"/>
                    <a:pt x="276009" y="1951310"/>
                    <a:pt x="274104" y="1955215"/>
                  </a:cubicBezTo>
                  <a:cubicBezTo>
                    <a:pt x="271247" y="1955501"/>
                    <a:pt x="271914" y="1959787"/>
                    <a:pt x="266580" y="1957311"/>
                  </a:cubicBezTo>
                  <a:cubicBezTo>
                    <a:pt x="269247" y="1962644"/>
                    <a:pt x="268961" y="1965978"/>
                    <a:pt x="267246" y="1969312"/>
                  </a:cubicBezTo>
                  <a:cubicBezTo>
                    <a:pt x="266961" y="1969122"/>
                    <a:pt x="266675" y="1968931"/>
                    <a:pt x="266199" y="1968836"/>
                  </a:cubicBezTo>
                  <a:cubicBezTo>
                    <a:pt x="265341" y="1970550"/>
                    <a:pt x="264675" y="1972074"/>
                    <a:pt x="264484" y="1973503"/>
                  </a:cubicBezTo>
                  <a:cubicBezTo>
                    <a:pt x="263817" y="1974360"/>
                    <a:pt x="263151" y="1975313"/>
                    <a:pt x="262389" y="1976265"/>
                  </a:cubicBezTo>
                  <a:cubicBezTo>
                    <a:pt x="260865" y="1975027"/>
                    <a:pt x="259245" y="1973789"/>
                    <a:pt x="255150" y="1974265"/>
                  </a:cubicBezTo>
                  <a:cubicBezTo>
                    <a:pt x="255816" y="1969884"/>
                    <a:pt x="256102" y="1964931"/>
                    <a:pt x="258579" y="1962454"/>
                  </a:cubicBezTo>
                  <a:cubicBezTo>
                    <a:pt x="257626" y="1962454"/>
                    <a:pt x="256959" y="1962835"/>
                    <a:pt x="256102" y="1962930"/>
                  </a:cubicBezTo>
                  <a:cubicBezTo>
                    <a:pt x="257055" y="1961597"/>
                    <a:pt x="258102" y="1960168"/>
                    <a:pt x="259626" y="1958835"/>
                  </a:cubicBezTo>
                  <a:cubicBezTo>
                    <a:pt x="256007" y="1954929"/>
                    <a:pt x="244386" y="1963311"/>
                    <a:pt x="239433" y="1957596"/>
                  </a:cubicBezTo>
                  <a:close/>
                  <a:moveTo>
                    <a:pt x="230766" y="1995315"/>
                  </a:moveTo>
                  <a:cubicBezTo>
                    <a:pt x="230099" y="1994839"/>
                    <a:pt x="229527" y="1994172"/>
                    <a:pt x="229051" y="1993506"/>
                  </a:cubicBezTo>
                  <a:cubicBezTo>
                    <a:pt x="229813" y="1993982"/>
                    <a:pt x="230385" y="1994553"/>
                    <a:pt x="230766" y="1995315"/>
                  </a:cubicBezTo>
                  <a:close/>
                  <a:moveTo>
                    <a:pt x="224955" y="2002078"/>
                  </a:moveTo>
                  <a:cubicBezTo>
                    <a:pt x="225336" y="2001792"/>
                    <a:pt x="225717" y="2001602"/>
                    <a:pt x="226098" y="2001316"/>
                  </a:cubicBezTo>
                  <a:cubicBezTo>
                    <a:pt x="225908" y="2001697"/>
                    <a:pt x="225527" y="2001983"/>
                    <a:pt x="225051" y="2002269"/>
                  </a:cubicBezTo>
                  <a:cubicBezTo>
                    <a:pt x="225051" y="2002173"/>
                    <a:pt x="224955" y="2002078"/>
                    <a:pt x="224955" y="2002078"/>
                  </a:cubicBezTo>
                  <a:close/>
                  <a:moveTo>
                    <a:pt x="229337" y="1998649"/>
                  </a:moveTo>
                  <a:cubicBezTo>
                    <a:pt x="229908" y="1998077"/>
                    <a:pt x="230480" y="1997601"/>
                    <a:pt x="231051" y="1997125"/>
                  </a:cubicBezTo>
                  <a:cubicBezTo>
                    <a:pt x="231051" y="1997887"/>
                    <a:pt x="230956" y="1998649"/>
                    <a:pt x="230766" y="1999506"/>
                  </a:cubicBezTo>
                  <a:cubicBezTo>
                    <a:pt x="230194" y="1999125"/>
                    <a:pt x="229718" y="1998840"/>
                    <a:pt x="229337" y="1998649"/>
                  </a:cubicBezTo>
                  <a:close/>
                  <a:moveTo>
                    <a:pt x="241053" y="2009698"/>
                  </a:moveTo>
                  <a:cubicBezTo>
                    <a:pt x="241053" y="2009698"/>
                    <a:pt x="241053" y="2009603"/>
                    <a:pt x="241053" y="2009603"/>
                  </a:cubicBezTo>
                  <a:cubicBezTo>
                    <a:pt x="241148" y="2009603"/>
                    <a:pt x="241148" y="2009603"/>
                    <a:pt x="241053" y="2009698"/>
                  </a:cubicBezTo>
                  <a:cubicBezTo>
                    <a:pt x="241148" y="2009698"/>
                    <a:pt x="241053" y="2009698"/>
                    <a:pt x="241053" y="2009698"/>
                  </a:cubicBezTo>
                  <a:close/>
                  <a:moveTo>
                    <a:pt x="243339" y="2006840"/>
                  </a:moveTo>
                  <a:cubicBezTo>
                    <a:pt x="244672" y="2002935"/>
                    <a:pt x="246577" y="1997887"/>
                    <a:pt x="242386" y="2000554"/>
                  </a:cubicBezTo>
                  <a:cubicBezTo>
                    <a:pt x="244482" y="2001697"/>
                    <a:pt x="243624" y="2002078"/>
                    <a:pt x="241719" y="2001983"/>
                  </a:cubicBezTo>
                  <a:cubicBezTo>
                    <a:pt x="238957" y="2000459"/>
                    <a:pt x="234099" y="2000459"/>
                    <a:pt x="234576" y="1996553"/>
                  </a:cubicBezTo>
                  <a:cubicBezTo>
                    <a:pt x="242672" y="1998459"/>
                    <a:pt x="247815" y="1997315"/>
                    <a:pt x="251625" y="1994839"/>
                  </a:cubicBezTo>
                  <a:cubicBezTo>
                    <a:pt x="251816" y="1995125"/>
                    <a:pt x="251911" y="1995220"/>
                    <a:pt x="252102" y="1995601"/>
                  </a:cubicBezTo>
                  <a:cubicBezTo>
                    <a:pt x="252102" y="1995220"/>
                    <a:pt x="252102" y="1994934"/>
                    <a:pt x="252102" y="1994648"/>
                  </a:cubicBezTo>
                  <a:cubicBezTo>
                    <a:pt x="253340" y="1993791"/>
                    <a:pt x="254388" y="1992839"/>
                    <a:pt x="255340" y="1991886"/>
                  </a:cubicBezTo>
                  <a:cubicBezTo>
                    <a:pt x="258579" y="1994458"/>
                    <a:pt x="261436" y="1997315"/>
                    <a:pt x="263913" y="2000364"/>
                  </a:cubicBezTo>
                  <a:cubicBezTo>
                    <a:pt x="261055" y="2003507"/>
                    <a:pt x="258864" y="2001697"/>
                    <a:pt x="256483" y="2001983"/>
                  </a:cubicBezTo>
                  <a:cubicBezTo>
                    <a:pt x="256578" y="2000649"/>
                    <a:pt x="256578" y="1999506"/>
                    <a:pt x="255245" y="1999125"/>
                  </a:cubicBezTo>
                  <a:cubicBezTo>
                    <a:pt x="251435" y="2000744"/>
                    <a:pt x="246577" y="2001126"/>
                    <a:pt x="245339" y="2005602"/>
                  </a:cubicBezTo>
                  <a:cubicBezTo>
                    <a:pt x="250387" y="2006650"/>
                    <a:pt x="251816" y="2003507"/>
                    <a:pt x="254864" y="2002173"/>
                  </a:cubicBezTo>
                  <a:cubicBezTo>
                    <a:pt x="254864" y="2002364"/>
                    <a:pt x="254959" y="2002459"/>
                    <a:pt x="254959" y="2002554"/>
                  </a:cubicBezTo>
                  <a:cubicBezTo>
                    <a:pt x="254769" y="2002649"/>
                    <a:pt x="254673" y="2002649"/>
                    <a:pt x="254483" y="2002840"/>
                  </a:cubicBezTo>
                  <a:cubicBezTo>
                    <a:pt x="254673" y="2002935"/>
                    <a:pt x="254864" y="2002935"/>
                    <a:pt x="255054" y="2003126"/>
                  </a:cubicBezTo>
                  <a:cubicBezTo>
                    <a:pt x="255626" y="2004650"/>
                    <a:pt x="256674" y="2005888"/>
                    <a:pt x="255721" y="2008460"/>
                  </a:cubicBezTo>
                  <a:cubicBezTo>
                    <a:pt x="254388" y="2007793"/>
                    <a:pt x="253435" y="2007412"/>
                    <a:pt x="252578" y="2007317"/>
                  </a:cubicBezTo>
                  <a:cubicBezTo>
                    <a:pt x="251340" y="2006745"/>
                    <a:pt x="250006" y="2006269"/>
                    <a:pt x="248768" y="2005698"/>
                  </a:cubicBezTo>
                  <a:cubicBezTo>
                    <a:pt x="248482" y="2006269"/>
                    <a:pt x="248387" y="2006840"/>
                    <a:pt x="248387" y="2007317"/>
                  </a:cubicBezTo>
                  <a:cubicBezTo>
                    <a:pt x="247149" y="2007317"/>
                    <a:pt x="245720" y="2007317"/>
                    <a:pt x="243339" y="2006840"/>
                  </a:cubicBezTo>
                  <a:close/>
                  <a:moveTo>
                    <a:pt x="272104" y="2007317"/>
                  </a:moveTo>
                  <a:cubicBezTo>
                    <a:pt x="272199" y="2001887"/>
                    <a:pt x="270580" y="1997601"/>
                    <a:pt x="265056" y="1995791"/>
                  </a:cubicBezTo>
                  <a:cubicBezTo>
                    <a:pt x="265151" y="1993506"/>
                    <a:pt x="264865" y="1991505"/>
                    <a:pt x="264579" y="1990934"/>
                  </a:cubicBezTo>
                  <a:cubicBezTo>
                    <a:pt x="269342" y="1995506"/>
                    <a:pt x="273723" y="1990172"/>
                    <a:pt x="279343" y="1990457"/>
                  </a:cubicBezTo>
                  <a:cubicBezTo>
                    <a:pt x="279153" y="1993601"/>
                    <a:pt x="278867" y="1996744"/>
                    <a:pt x="278676" y="1999887"/>
                  </a:cubicBezTo>
                  <a:cubicBezTo>
                    <a:pt x="272771" y="1996553"/>
                    <a:pt x="270485" y="2004936"/>
                    <a:pt x="274581" y="2005888"/>
                  </a:cubicBezTo>
                  <a:cubicBezTo>
                    <a:pt x="276581" y="1999982"/>
                    <a:pt x="284677" y="2000173"/>
                    <a:pt x="289916" y="1997601"/>
                  </a:cubicBezTo>
                  <a:cubicBezTo>
                    <a:pt x="285344" y="1997506"/>
                    <a:pt x="281058" y="1997220"/>
                    <a:pt x="280962" y="1993791"/>
                  </a:cubicBezTo>
                  <a:cubicBezTo>
                    <a:pt x="282296" y="1993601"/>
                    <a:pt x="283725" y="1993506"/>
                    <a:pt x="284963" y="1993315"/>
                  </a:cubicBezTo>
                  <a:cubicBezTo>
                    <a:pt x="287249" y="1994553"/>
                    <a:pt x="289344" y="1996077"/>
                    <a:pt x="291440" y="1997506"/>
                  </a:cubicBezTo>
                  <a:cubicBezTo>
                    <a:pt x="288011" y="1998173"/>
                    <a:pt x="287630" y="1999982"/>
                    <a:pt x="288392" y="2002269"/>
                  </a:cubicBezTo>
                  <a:cubicBezTo>
                    <a:pt x="286963" y="2002173"/>
                    <a:pt x="285439" y="2002078"/>
                    <a:pt x="284010" y="2001983"/>
                  </a:cubicBezTo>
                  <a:cubicBezTo>
                    <a:pt x="284487" y="2005793"/>
                    <a:pt x="280391" y="2005126"/>
                    <a:pt x="281629" y="2009698"/>
                  </a:cubicBezTo>
                  <a:cubicBezTo>
                    <a:pt x="285725" y="2009793"/>
                    <a:pt x="286963" y="2011984"/>
                    <a:pt x="289630" y="2013032"/>
                  </a:cubicBezTo>
                  <a:cubicBezTo>
                    <a:pt x="288963" y="2013413"/>
                    <a:pt x="288297" y="2013889"/>
                    <a:pt x="287344" y="2013984"/>
                  </a:cubicBezTo>
                  <a:cubicBezTo>
                    <a:pt x="285915" y="2010365"/>
                    <a:pt x="276962" y="2011603"/>
                    <a:pt x="279534" y="2005316"/>
                  </a:cubicBezTo>
                  <a:cubicBezTo>
                    <a:pt x="274200" y="2002649"/>
                    <a:pt x="277533" y="2009984"/>
                    <a:pt x="272104" y="2007317"/>
                  </a:cubicBezTo>
                  <a:close/>
                  <a:moveTo>
                    <a:pt x="276581" y="2014080"/>
                  </a:moveTo>
                  <a:cubicBezTo>
                    <a:pt x="279629" y="2014556"/>
                    <a:pt x="282105" y="2014461"/>
                    <a:pt x="283915" y="2013413"/>
                  </a:cubicBezTo>
                  <a:cubicBezTo>
                    <a:pt x="285344" y="2016747"/>
                    <a:pt x="285153" y="2019509"/>
                    <a:pt x="285058" y="2021890"/>
                  </a:cubicBezTo>
                  <a:cubicBezTo>
                    <a:pt x="283439" y="2021414"/>
                    <a:pt x="282010" y="2020937"/>
                    <a:pt x="280962" y="2019509"/>
                  </a:cubicBezTo>
                  <a:cubicBezTo>
                    <a:pt x="281058" y="2019414"/>
                    <a:pt x="281153" y="2019414"/>
                    <a:pt x="281343" y="2019223"/>
                  </a:cubicBezTo>
                  <a:cubicBezTo>
                    <a:pt x="281058" y="2019223"/>
                    <a:pt x="281058" y="2019128"/>
                    <a:pt x="280772" y="2019128"/>
                  </a:cubicBezTo>
                  <a:cubicBezTo>
                    <a:pt x="280296" y="2018270"/>
                    <a:pt x="279819" y="2017223"/>
                    <a:pt x="279534" y="2015699"/>
                  </a:cubicBezTo>
                  <a:cubicBezTo>
                    <a:pt x="279057" y="2016270"/>
                    <a:pt x="278391" y="2016747"/>
                    <a:pt x="277819" y="2017318"/>
                  </a:cubicBezTo>
                  <a:cubicBezTo>
                    <a:pt x="277343" y="2016175"/>
                    <a:pt x="277343" y="2014841"/>
                    <a:pt x="276581" y="2014080"/>
                  </a:cubicBezTo>
                  <a:close/>
                  <a:moveTo>
                    <a:pt x="280772" y="2022081"/>
                  </a:moveTo>
                  <a:cubicBezTo>
                    <a:pt x="278962" y="2024652"/>
                    <a:pt x="282105" y="2025795"/>
                    <a:pt x="285249" y="2025890"/>
                  </a:cubicBezTo>
                  <a:cubicBezTo>
                    <a:pt x="285534" y="2027034"/>
                    <a:pt x="286106" y="2028081"/>
                    <a:pt x="287058" y="2029129"/>
                  </a:cubicBezTo>
                  <a:cubicBezTo>
                    <a:pt x="285534" y="2030177"/>
                    <a:pt x="284677" y="2031415"/>
                    <a:pt x="283915" y="2032844"/>
                  </a:cubicBezTo>
                  <a:cubicBezTo>
                    <a:pt x="281629" y="2032748"/>
                    <a:pt x="279343" y="2033034"/>
                    <a:pt x="278105" y="2034463"/>
                  </a:cubicBezTo>
                  <a:cubicBezTo>
                    <a:pt x="279629" y="2034939"/>
                    <a:pt x="281248" y="2035225"/>
                    <a:pt x="282677" y="2035701"/>
                  </a:cubicBezTo>
                  <a:cubicBezTo>
                    <a:pt x="280772" y="2041321"/>
                    <a:pt x="280772" y="2047512"/>
                    <a:pt x="271914" y="2048751"/>
                  </a:cubicBezTo>
                  <a:cubicBezTo>
                    <a:pt x="271818" y="2048751"/>
                    <a:pt x="271818" y="2048751"/>
                    <a:pt x="271723" y="2048751"/>
                  </a:cubicBezTo>
                  <a:cubicBezTo>
                    <a:pt x="275533" y="2045893"/>
                    <a:pt x="273057" y="2042178"/>
                    <a:pt x="271152" y="2038940"/>
                  </a:cubicBezTo>
                  <a:cubicBezTo>
                    <a:pt x="272485" y="2037130"/>
                    <a:pt x="272866" y="2035320"/>
                    <a:pt x="268770" y="2033891"/>
                  </a:cubicBezTo>
                  <a:cubicBezTo>
                    <a:pt x="268485" y="2035130"/>
                    <a:pt x="268580" y="2036559"/>
                    <a:pt x="268389" y="2037797"/>
                  </a:cubicBezTo>
                  <a:cubicBezTo>
                    <a:pt x="267627" y="2038559"/>
                    <a:pt x="266675" y="2039035"/>
                    <a:pt x="265722" y="2039226"/>
                  </a:cubicBezTo>
                  <a:cubicBezTo>
                    <a:pt x="262960" y="2037035"/>
                    <a:pt x="263532" y="2033225"/>
                    <a:pt x="265722" y="2030653"/>
                  </a:cubicBezTo>
                  <a:cubicBezTo>
                    <a:pt x="270485" y="2030748"/>
                    <a:pt x="279534" y="2036463"/>
                    <a:pt x="279915" y="2028367"/>
                  </a:cubicBezTo>
                  <a:cubicBezTo>
                    <a:pt x="277914" y="2027795"/>
                    <a:pt x="275914" y="2028177"/>
                    <a:pt x="274200" y="2028462"/>
                  </a:cubicBezTo>
                  <a:cubicBezTo>
                    <a:pt x="273247" y="2028081"/>
                    <a:pt x="272104" y="2027891"/>
                    <a:pt x="271056" y="2027605"/>
                  </a:cubicBezTo>
                  <a:cubicBezTo>
                    <a:pt x="270866" y="2026938"/>
                    <a:pt x="270961" y="2025890"/>
                    <a:pt x="271437" y="2024176"/>
                  </a:cubicBezTo>
                  <a:cubicBezTo>
                    <a:pt x="270390" y="2024271"/>
                    <a:pt x="269247" y="2024748"/>
                    <a:pt x="268104" y="2025319"/>
                  </a:cubicBezTo>
                  <a:cubicBezTo>
                    <a:pt x="267913" y="2024938"/>
                    <a:pt x="267627" y="2024748"/>
                    <a:pt x="267627" y="2024271"/>
                  </a:cubicBezTo>
                  <a:cubicBezTo>
                    <a:pt x="272866" y="2024462"/>
                    <a:pt x="275533" y="2021985"/>
                    <a:pt x="280772" y="2022081"/>
                  </a:cubicBezTo>
                  <a:close/>
                  <a:moveTo>
                    <a:pt x="254292" y="2031320"/>
                  </a:moveTo>
                  <a:cubicBezTo>
                    <a:pt x="254292" y="2031510"/>
                    <a:pt x="254292" y="2031701"/>
                    <a:pt x="254292" y="2031891"/>
                  </a:cubicBezTo>
                  <a:cubicBezTo>
                    <a:pt x="254102" y="2031796"/>
                    <a:pt x="253911" y="2031606"/>
                    <a:pt x="253721" y="2031510"/>
                  </a:cubicBezTo>
                  <a:cubicBezTo>
                    <a:pt x="253911" y="2031415"/>
                    <a:pt x="254102" y="2031320"/>
                    <a:pt x="254292" y="2031320"/>
                  </a:cubicBezTo>
                  <a:close/>
                  <a:moveTo>
                    <a:pt x="251244" y="2046750"/>
                  </a:moveTo>
                  <a:cubicBezTo>
                    <a:pt x="254673" y="2044178"/>
                    <a:pt x="247911" y="2039702"/>
                    <a:pt x="253149" y="2039226"/>
                  </a:cubicBezTo>
                  <a:cubicBezTo>
                    <a:pt x="252578" y="2041988"/>
                    <a:pt x="252102" y="2043988"/>
                    <a:pt x="252673" y="2046941"/>
                  </a:cubicBezTo>
                  <a:cubicBezTo>
                    <a:pt x="251816" y="2047607"/>
                    <a:pt x="251149" y="2048560"/>
                    <a:pt x="250959" y="2049894"/>
                  </a:cubicBezTo>
                  <a:cubicBezTo>
                    <a:pt x="250959" y="2049894"/>
                    <a:pt x="250959" y="2049894"/>
                    <a:pt x="250959" y="2049894"/>
                  </a:cubicBezTo>
                  <a:cubicBezTo>
                    <a:pt x="250006" y="2049132"/>
                    <a:pt x="248863" y="2048560"/>
                    <a:pt x="246291" y="2048751"/>
                  </a:cubicBezTo>
                  <a:cubicBezTo>
                    <a:pt x="244386" y="2052751"/>
                    <a:pt x="241624" y="2056275"/>
                    <a:pt x="240100" y="2058561"/>
                  </a:cubicBezTo>
                  <a:cubicBezTo>
                    <a:pt x="236957" y="2057132"/>
                    <a:pt x="234766" y="2055037"/>
                    <a:pt x="234195" y="2051798"/>
                  </a:cubicBezTo>
                  <a:cubicBezTo>
                    <a:pt x="237433" y="2051608"/>
                    <a:pt x="238767" y="2050560"/>
                    <a:pt x="239338" y="2049322"/>
                  </a:cubicBezTo>
                  <a:cubicBezTo>
                    <a:pt x="240862" y="2049989"/>
                    <a:pt x="242481" y="2050560"/>
                    <a:pt x="244291" y="2050084"/>
                  </a:cubicBezTo>
                  <a:cubicBezTo>
                    <a:pt x="242577" y="2044845"/>
                    <a:pt x="245529" y="2044178"/>
                    <a:pt x="246196" y="2042178"/>
                  </a:cubicBezTo>
                  <a:cubicBezTo>
                    <a:pt x="247911" y="2043702"/>
                    <a:pt x="246482" y="2047512"/>
                    <a:pt x="251244" y="2046750"/>
                  </a:cubicBezTo>
                  <a:close/>
                  <a:moveTo>
                    <a:pt x="223908" y="2043131"/>
                  </a:moveTo>
                  <a:cubicBezTo>
                    <a:pt x="224955" y="2043702"/>
                    <a:pt x="225813" y="2043893"/>
                    <a:pt x="226575" y="2044083"/>
                  </a:cubicBezTo>
                  <a:cubicBezTo>
                    <a:pt x="225336" y="2044178"/>
                    <a:pt x="224098" y="2044274"/>
                    <a:pt x="222669" y="2044178"/>
                  </a:cubicBezTo>
                  <a:cubicBezTo>
                    <a:pt x="223050" y="2043798"/>
                    <a:pt x="223431" y="2043416"/>
                    <a:pt x="223908" y="2043131"/>
                  </a:cubicBezTo>
                  <a:close/>
                  <a:moveTo>
                    <a:pt x="228480" y="2048179"/>
                  </a:moveTo>
                  <a:cubicBezTo>
                    <a:pt x="228765" y="2046941"/>
                    <a:pt x="229337" y="2046560"/>
                    <a:pt x="229908" y="2046655"/>
                  </a:cubicBezTo>
                  <a:cubicBezTo>
                    <a:pt x="230099" y="2047131"/>
                    <a:pt x="230480" y="2047703"/>
                    <a:pt x="230861" y="2048369"/>
                  </a:cubicBezTo>
                  <a:cubicBezTo>
                    <a:pt x="230099" y="2048274"/>
                    <a:pt x="229242" y="2048274"/>
                    <a:pt x="228480" y="2048179"/>
                  </a:cubicBezTo>
                  <a:close/>
                  <a:moveTo>
                    <a:pt x="232194" y="2072373"/>
                  </a:moveTo>
                  <a:cubicBezTo>
                    <a:pt x="238100" y="2074182"/>
                    <a:pt x="241529" y="2074182"/>
                    <a:pt x="245625" y="2073135"/>
                  </a:cubicBezTo>
                  <a:cubicBezTo>
                    <a:pt x="246577" y="2070468"/>
                    <a:pt x="246101" y="2068372"/>
                    <a:pt x="245529" y="2066562"/>
                  </a:cubicBezTo>
                  <a:cubicBezTo>
                    <a:pt x="248673" y="2068753"/>
                    <a:pt x="252578" y="2070563"/>
                    <a:pt x="253245" y="2074468"/>
                  </a:cubicBezTo>
                  <a:cubicBezTo>
                    <a:pt x="252578" y="2074182"/>
                    <a:pt x="252102" y="2073706"/>
                    <a:pt x="251149" y="2073611"/>
                  </a:cubicBezTo>
                  <a:cubicBezTo>
                    <a:pt x="250006" y="2075420"/>
                    <a:pt x="247911" y="2076373"/>
                    <a:pt x="245815" y="2077230"/>
                  </a:cubicBezTo>
                  <a:cubicBezTo>
                    <a:pt x="245053" y="2077135"/>
                    <a:pt x="244482" y="2077230"/>
                    <a:pt x="244005" y="2077802"/>
                  </a:cubicBezTo>
                  <a:cubicBezTo>
                    <a:pt x="244005" y="2077802"/>
                    <a:pt x="244101" y="2077897"/>
                    <a:pt x="244101" y="2077897"/>
                  </a:cubicBezTo>
                  <a:cubicBezTo>
                    <a:pt x="242767" y="2078373"/>
                    <a:pt x="241434" y="2078945"/>
                    <a:pt x="240195" y="2079611"/>
                  </a:cubicBezTo>
                  <a:cubicBezTo>
                    <a:pt x="240672" y="2078087"/>
                    <a:pt x="241434" y="2076849"/>
                    <a:pt x="242481" y="2075992"/>
                  </a:cubicBezTo>
                  <a:cubicBezTo>
                    <a:pt x="238005" y="2074182"/>
                    <a:pt x="232099" y="2079326"/>
                    <a:pt x="230099" y="2074468"/>
                  </a:cubicBezTo>
                  <a:cubicBezTo>
                    <a:pt x="230099" y="2072944"/>
                    <a:pt x="231051" y="2072563"/>
                    <a:pt x="232194" y="2072373"/>
                  </a:cubicBezTo>
                  <a:close/>
                  <a:moveTo>
                    <a:pt x="210763" y="2095804"/>
                  </a:moveTo>
                  <a:cubicBezTo>
                    <a:pt x="216192" y="2092565"/>
                    <a:pt x="213525" y="2091041"/>
                    <a:pt x="217050" y="2085231"/>
                  </a:cubicBezTo>
                  <a:cubicBezTo>
                    <a:pt x="221812" y="2088089"/>
                    <a:pt x="219431" y="2090375"/>
                    <a:pt x="216478" y="2093042"/>
                  </a:cubicBezTo>
                  <a:cubicBezTo>
                    <a:pt x="221431" y="2090565"/>
                    <a:pt x="222003" y="2094185"/>
                    <a:pt x="227622" y="2092280"/>
                  </a:cubicBezTo>
                  <a:cubicBezTo>
                    <a:pt x="225813" y="2095614"/>
                    <a:pt x="227718" y="2096185"/>
                    <a:pt x="229242" y="2097042"/>
                  </a:cubicBezTo>
                  <a:cubicBezTo>
                    <a:pt x="228003" y="2098185"/>
                    <a:pt x="227146" y="2099709"/>
                    <a:pt x="226575" y="2101329"/>
                  </a:cubicBezTo>
                  <a:cubicBezTo>
                    <a:pt x="223146" y="2102091"/>
                    <a:pt x="219907" y="2103138"/>
                    <a:pt x="216859" y="2104281"/>
                  </a:cubicBezTo>
                  <a:cubicBezTo>
                    <a:pt x="216859" y="2104281"/>
                    <a:pt x="216859" y="2104281"/>
                    <a:pt x="216764" y="2104281"/>
                  </a:cubicBezTo>
                  <a:cubicBezTo>
                    <a:pt x="215811" y="2104662"/>
                    <a:pt x="214764" y="2105043"/>
                    <a:pt x="213716" y="2105424"/>
                  </a:cubicBezTo>
                  <a:cubicBezTo>
                    <a:pt x="208001" y="2101805"/>
                    <a:pt x="220193" y="2101900"/>
                    <a:pt x="219812" y="2097995"/>
                  </a:cubicBezTo>
                  <a:cubicBezTo>
                    <a:pt x="215907" y="2094566"/>
                    <a:pt x="209334" y="2098947"/>
                    <a:pt x="205429" y="2093804"/>
                  </a:cubicBezTo>
                  <a:cubicBezTo>
                    <a:pt x="205810" y="2089994"/>
                    <a:pt x="211430" y="2093899"/>
                    <a:pt x="210763" y="2095804"/>
                  </a:cubicBezTo>
                  <a:close/>
                  <a:moveTo>
                    <a:pt x="203143" y="2122188"/>
                  </a:moveTo>
                  <a:cubicBezTo>
                    <a:pt x="202572" y="2123617"/>
                    <a:pt x="201524" y="2124570"/>
                    <a:pt x="199524" y="2124474"/>
                  </a:cubicBezTo>
                  <a:cubicBezTo>
                    <a:pt x="199524" y="2124093"/>
                    <a:pt x="199333" y="2123712"/>
                    <a:pt x="199047" y="2123427"/>
                  </a:cubicBezTo>
                  <a:cubicBezTo>
                    <a:pt x="200095" y="2122760"/>
                    <a:pt x="201429" y="2122284"/>
                    <a:pt x="203143" y="2122188"/>
                  </a:cubicBezTo>
                  <a:close/>
                  <a:moveTo>
                    <a:pt x="204477" y="2081136"/>
                  </a:moveTo>
                  <a:cubicBezTo>
                    <a:pt x="204953" y="2085041"/>
                    <a:pt x="200857" y="2084279"/>
                    <a:pt x="202000" y="2088851"/>
                  </a:cubicBezTo>
                  <a:cubicBezTo>
                    <a:pt x="199143" y="2087041"/>
                    <a:pt x="200571" y="2081993"/>
                    <a:pt x="199047" y="2079135"/>
                  </a:cubicBezTo>
                  <a:cubicBezTo>
                    <a:pt x="202095" y="2078945"/>
                    <a:pt x="202095" y="2080850"/>
                    <a:pt x="204477" y="2081136"/>
                  </a:cubicBezTo>
                  <a:close/>
                  <a:moveTo>
                    <a:pt x="192380" y="2119617"/>
                  </a:moveTo>
                  <a:cubicBezTo>
                    <a:pt x="195714" y="2118474"/>
                    <a:pt x="198095" y="2115045"/>
                    <a:pt x="201619" y="2118759"/>
                  </a:cubicBezTo>
                  <a:cubicBezTo>
                    <a:pt x="199809" y="2125236"/>
                    <a:pt x="193428" y="2116664"/>
                    <a:pt x="192094" y="2122760"/>
                  </a:cubicBezTo>
                  <a:cubicBezTo>
                    <a:pt x="186570" y="2116378"/>
                    <a:pt x="184569" y="2116473"/>
                    <a:pt x="180188" y="2109234"/>
                  </a:cubicBezTo>
                  <a:cubicBezTo>
                    <a:pt x="187236" y="2112759"/>
                    <a:pt x="193618" y="2114473"/>
                    <a:pt x="193523" y="2103900"/>
                  </a:cubicBezTo>
                  <a:cubicBezTo>
                    <a:pt x="202667" y="2108187"/>
                    <a:pt x="191046" y="2112759"/>
                    <a:pt x="192380" y="2119617"/>
                  </a:cubicBezTo>
                  <a:close/>
                  <a:moveTo>
                    <a:pt x="156185" y="2060181"/>
                  </a:moveTo>
                  <a:cubicBezTo>
                    <a:pt x="164472" y="2052941"/>
                    <a:pt x="177140" y="2054847"/>
                    <a:pt x="187617" y="2059323"/>
                  </a:cubicBezTo>
                  <a:cubicBezTo>
                    <a:pt x="179140" y="2063990"/>
                    <a:pt x="188475" y="2071325"/>
                    <a:pt x="179331" y="2071325"/>
                  </a:cubicBezTo>
                  <a:cubicBezTo>
                    <a:pt x="185236" y="2074087"/>
                    <a:pt x="182950" y="2077421"/>
                    <a:pt x="184093" y="2081136"/>
                  </a:cubicBezTo>
                  <a:cubicBezTo>
                    <a:pt x="187808" y="2079326"/>
                    <a:pt x="191427" y="2082850"/>
                    <a:pt x="197047" y="2080469"/>
                  </a:cubicBezTo>
                  <a:cubicBezTo>
                    <a:pt x="197238" y="2086279"/>
                    <a:pt x="189999" y="2084755"/>
                    <a:pt x="185522" y="2085898"/>
                  </a:cubicBezTo>
                  <a:cubicBezTo>
                    <a:pt x="186189" y="2078183"/>
                    <a:pt x="178473" y="2082278"/>
                    <a:pt x="172854" y="2081802"/>
                  </a:cubicBezTo>
                  <a:cubicBezTo>
                    <a:pt x="173616" y="2076754"/>
                    <a:pt x="177521" y="2071039"/>
                    <a:pt x="168186" y="2070372"/>
                  </a:cubicBezTo>
                  <a:cubicBezTo>
                    <a:pt x="167996" y="2065324"/>
                    <a:pt x="176664" y="2065324"/>
                    <a:pt x="179426" y="2068086"/>
                  </a:cubicBezTo>
                  <a:cubicBezTo>
                    <a:pt x="175521" y="2061514"/>
                    <a:pt x="160090" y="2064276"/>
                    <a:pt x="165519" y="2057609"/>
                  </a:cubicBezTo>
                  <a:cubicBezTo>
                    <a:pt x="162090" y="2058180"/>
                    <a:pt x="160757" y="2060752"/>
                    <a:pt x="156185" y="2060181"/>
                  </a:cubicBezTo>
                  <a:close/>
                  <a:moveTo>
                    <a:pt x="155613" y="2118474"/>
                  </a:moveTo>
                  <a:cubicBezTo>
                    <a:pt x="161614" y="2118569"/>
                    <a:pt x="164281" y="2121045"/>
                    <a:pt x="164376" y="2125427"/>
                  </a:cubicBezTo>
                  <a:cubicBezTo>
                    <a:pt x="159900" y="2124189"/>
                    <a:pt x="154947" y="2123427"/>
                    <a:pt x="155613" y="2118474"/>
                  </a:cubicBezTo>
                  <a:close/>
                  <a:moveTo>
                    <a:pt x="162281" y="2177338"/>
                  </a:moveTo>
                  <a:cubicBezTo>
                    <a:pt x="167520" y="2176481"/>
                    <a:pt x="166853" y="2179910"/>
                    <a:pt x="171330" y="2179624"/>
                  </a:cubicBezTo>
                  <a:cubicBezTo>
                    <a:pt x="173044" y="2185149"/>
                    <a:pt x="157614" y="2183244"/>
                    <a:pt x="162281" y="2177338"/>
                  </a:cubicBezTo>
                  <a:close/>
                  <a:moveTo>
                    <a:pt x="153327" y="2864757"/>
                  </a:moveTo>
                  <a:cubicBezTo>
                    <a:pt x="147612" y="2864471"/>
                    <a:pt x="147803" y="2857328"/>
                    <a:pt x="151137" y="2855232"/>
                  </a:cubicBezTo>
                  <a:cubicBezTo>
                    <a:pt x="153327" y="2857423"/>
                    <a:pt x="153708" y="2860852"/>
                    <a:pt x="153327" y="2864757"/>
                  </a:cubicBezTo>
                  <a:close/>
                  <a:moveTo>
                    <a:pt x="151994" y="2735313"/>
                  </a:moveTo>
                  <a:cubicBezTo>
                    <a:pt x="157518" y="2739885"/>
                    <a:pt x="150946" y="2744838"/>
                    <a:pt x="159138" y="2748552"/>
                  </a:cubicBezTo>
                  <a:cubicBezTo>
                    <a:pt x="154661" y="2750838"/>
                    <a:pt x="148851" y="2742456"/>
                    <a:pt x="151994" y="2735313"/>
                  </a:cubicBezTo>
                  <a:close/>
                  <a:moveTo>
                    <a:pt x="137516" y="2848946"/>
                  </a:moveTo>
                  <a:cubicBezTo>
                    <a:pt x="140945" y="2848088"/>
                    <a:pt x="142945" y="2845707"/>
                    <a:pt x="147041" y="2845517"/>
                  </a:cubicBezTo>
                  <a:cubicBezTo>
                    <a:pt x="146946" y="2850470"/>
                    <a:pt x="141135" y="2852946"/>
                    <a:pt x="137516" y="2848946"/>
                  </a:cubicBezTo>
                  <a:close/>
                  <a:moveTo>
                    <a:pt x="139135" y="2926003"/>
                  </a:moveTo>
                  <a:cubicBezTo>
                    <a:pt x="133515" y="2923717"/>
                    <a:pt x="129229" y="2920479"/>
                    <a:pt x="129991" y="2914097"/>
                  </a:cubicBezTo>
                  <a:cubicBezTo>
                    <a:pt x="133039" y="2918193"/>
                    <a:pt x="136754" y="2921621"/>
                    <a:pt x="139135" y="2926003"/>
                  </a:cubicBezTo>
                  <a:close/>
                  <a:moveTo>
                    <a:pt x="151327" y="2752172"/>
                  </a:moveTo>
                  <a:cubicBezTo>
                    <a:pt x="151422" y="2755791"/>
                    <a:pt x="150184" y="2757982"/>
                    <a:pt x="148470" y="2759506"/>
                  </a:cubicBezTo>
                  <a:cubicBezTo>
                    <a:pt x="143231" y="2758744"/>
                    <a:pt x="145041" y="2749981"/>
                    <a:pt x="151327" y="2752172"/>
                  </a:cubicBezTo>
                  <a:close/>
                  <a:moveTo>
                    <a:pt x="141040" y="2786367"/>
                  </a:moveTo>
                  <a:cubicBezTo>
                    <a:pt x="146565" y="2785224"/>
                    <a:pt x="141707" y="2797606"/>
                    <a:pt x="145517" y="2793034"/>
                  </a:cubicBezTo>
                  <a:cubicBezTo>
                    <a:pt x="150565" y="2794939"/>
                    <a:pt x="142659" y="2796558"/>
                    <a:pt x="144469" y="2800559"/>
                  </a:cubicBezTo>
                  <a:cubicBezTo>
                    <a:pt x="138659" y="2798844"/>
                    <a:pt x="139802" y="2792653"/>
                    <a:pt x="141040" y="2786367"/>
                  </a:cubicBezTo>
                  <a:close/>
                  <a:moveTo>
                    <a:pt x="135706" y="2824086"/>
                  </a:moveTo>
                  <a:cubicBezTo>
                    <a:pt x="135611" y="2819990"/>
                    <a:pt x="133706" y="2818561"/>
                    <a:pt x="131896" y="2812846"/>
                  </a:cubicBezTo>
                  <a:cubicBezTo>
                    <a:pt x="135801" y="2813608"/>
                    <a:pt x="137706" y="2812275"/>
                    <a:pt x="137897" y="2808941"/>
                  </a:cubicBezTo>
                  <a:cubicBezTo>
                    <a:pt x="144469" y="2814084"/>
                    <a:pt x="140278" y="2820180"/>
                    <a:pt x="135706" y="2824086"/>
                  </a:cubicBezTo>
                  <a:close/>
                  <a:moveTo>
                    <a:pt x="142850" y="2723502"/>
                  </a:moveTo>
                  <a:cubicBezTo>
                    <a:pt x="141231" y="2728550"/>
                    <a:pt x="127991" y="2725026"/>
                    <a:pt x="128848" y="2720263"/>
                  </a:cubicBezTo>
                  <a:cubicBezTo>
                    <a:pt x="135706" y="2719882"/>
                    <a:pt x="137040" y="2723121"/>
                    <a:pt x="142850" y="2723502"/>
                  </a:cubicBezTo>
                  <a:close/>
                  <a:moveTo>
                    <a:pt x="108655" y="2748457"/>
                  </a:moveTo>
                  <a:cubicBezTo>
                    <a:pt x="107988" y="2752553"/>
                    <a:pt x="103607" y="2755220"/>
                    <a:pt x="100940" y="2752077"/>
                  </a:cubicBezTo>
                  <a:cubicBezTo>
                    <a:pt x="100940" y="2748076"/>
                    <a:pt x="104083" y="2747409"/>
                    <a:pt x="108655" y="2748457"/>
                  </a:cubicBezTo>
                  <a:close/>
                  <a:moveTo>
                    <a:pt x="109703" y="2803988"/>
                  </a:moveTo>
                  <a:cubicBezTo>
                    <a:pt x="109131" y="2805702"/>
                    <a:pt x="109703" y="2806750"/>
                    <a:pt x="111036" y="2807226"/>
                  </a:cubicBezTo>
                  <a:cubicBezTo>
                    <a:pt x="110465" y="2808941"/>
                    <a:pt x="107607" y="2808084"/>
                    <a:pt x="105512" y="2808084"/>
                  </a:cubicBezTo>
                  <a:cubicBezTo>
                    <a:pt x="101416" y="2808464"/>
                    <a:pt x="107322" y="2810751"/>
                    <a:pt x="103131" y="2812370"/>
                  </a:cubicBezTo>
                  <a:cubicBezTo>
                    <a:pt x="101702" y="2810941"/>
                    <a:pt x="99321" y="2810274"/>
                    <a:pt x="96273" y="2809988"/>
                  </a:cubicBezTo>
                  <a:cubicBezTo>
                    <a:pt x="98463" y="2805417"/>
                    <a:pt x="101321" y="2801607"/>
                    <a:pt x="109703" y="2803988"/>
                  </a:cubicBezTo>
                  <a:close/>
                  <a:moveTo>
                    <a:pt x="95130" y="2817513"/>
                  </a:moveTo>
                  <a:cubicBezTo>
                    <a:pt x="102083" y="2820942"/>
                    <a:pt x="87700" y="2823990"/>
                    <a:pt x="93796" y="2826562"/>
                  </a:cubicBezTo>
                  <a:cubicBezTo>
                    <a:pt x="97320" y="2830372"/>
                    <a:pt x="85319" y="2825038"/>
                    <a:pt x="89415" y="2819895"/>
                  </a:cubicBezTo>
                  <a:cubicBezTo>
                    <a:pt x="92463" y="2820371"/>
                    <a:pt x="94177" y="2819323"/>
                    <a:pt x="95130" y="2817513"/>
                  </a:cubicBezTo>
                  <a:close/>
                  <a:moveTo>
                    <a:pt x="91796" y="2803226"/>
                  </a:moveTo>
                  <a:cubicBezTo>
                    <a:pt x="91605" y="2804750"/>
                    <a:pt x="91320" y="2806274"/>
                    <a:pt x="91129" y="2807798"/>
                  </a:cubicBezTo>
                  <a:cubicBezTo>
                    <a:pt x="88748" y="2807512"/>
                    <a:pt x="86367" y="2807226"/>
                    <a:pt x="83985" y="2806941"/>
                  </a:cubicBezTo>
                  <a:cubicBezTo>
                    <a:pt x="83033" y="2801607"/>
                    <a:pt x="87224" y="2802273"/>
                    <a:pt x="91796" y="2803226"/>
                  </a:cubicBezTo>
                  <a:close/>
                  <a:moveTo>
                    <a:pt x="88272" y="2815132"/>
                  </a:moveTo>
                  <a:cubicBezTo>
                    <a:pt x="87986" y="2818847"/>
                    <a:pt x="87510" y="2822466"/>
                    <a:pt x="85224" y="2823990"/>
                  </a:cubicBezTo>
                  <a:cubicBezTo>
                    <a:pt x="80556" y="2823990"/>
                    <a:pt x="80461" y="2811322"/>
                    <a:pt x="88272" y="2815132"/>
                  </a:cubicBezTo>
                  <a:close/>
                  <a:moveTo>
                    <a:pt x="81223" y="2826562"/>
                  </a:moveTo>
                  <a:cubicBezTo>
                    <a:pt x="83223" y="2827038"/>
                    <a:pt x="84462" y="2826657"/>
                    <a:pt x="84938" y="2825514"/>
                  </a:cubicBezTo>
                  <a:cubicBezTo>
                    <a:pt x="86843" y="2826086"/>
                    <a:pt x="85700" y="2828658"/>
                    <a:pt x="88081" y="2828943"/>
                  </a:cubicBezTo>
                  <a:cubicBezTo>
                    <a:pt x="87224" y="2831515"/>
                    <a:pt x="84557" y="2831991"/>
                    <a:pt x="80556" y="2831039"/>
                  </a:cubicBezTo>
                  <a:cubicBezTo>
                    <a:pt x="82366" y="2827134"/>
                    <a:pt x="77318" y="2827705"/>
                    <a:pt x="75889" y="2825895"/>
                  </a:cubicBezTo>
                  <a:cubicBezTo>
                    <a:pt x="75794" y="2823228"/>
                    <a:pt x="83604" y="2821419"/>
                    <a:pt x="81223" y="2826562"/>
                  </a:cubicBezTo>
                  <a:close/>
                  <a:moveTo>
                    <a:pt x="75984" y="2838183"/>
                  </a:moveTo>
                  <a:cubicBezTo>
                    <a:pt x="73984" y="2837611"/>
                    <a:pt x="75222" y="2836563"/>
                    <a:pt x="76175" y="2836659"/>
                  </a:cubicBezTo>
                  <a:cubicBezTo>
                    <a:pt x="73222" y="2830658"/>
                    <a:pt x="71412" y="2832563"/>
                    <a:pt x="70555" y="2825133"/>
                  </a:cubicBezTo>
                  <a:cubicBezTo>
                    <a:pt x="78270" y="2824657"/>
                    <a:pt x="74460" y="2831705"/>
                    <a:pt x="80271" y="2832468"/>
                  </a:cubicBezTo>
                  <a:cubicBezTo>
                    <a:pt x="81128" y="2836944"/>
                    <a:pt x="76461" y="2835230"/>
                    <a:pt x="75984" y="2838183"/>
                  </a:cubicBezTo>
                  <a:close/>
                  <a:moveTo>
                    <a:pt x="98178" y="2859423"/>
                  </a:moveTo>
                  <a:cubicBezTo>
                    <a:pt x="93891" y="2861138"/>
                    <a:pt x="93129" y="2866567"/>
                    <a:pt x="84938" y="2863900"/>
                  </a:cubicBezTo>
                  <a:cubicBezTo>
                    <a:pt x="86557" y="2862757"/>
                    <a:pt x="87319" y="2860757"/>
                    <a:pt x="87605" y="2858090"/>
                  </a:cubicBezTo>
                  <a:cubicBezTo>
                    <a:pt x="83414" y="2857518"/>
                    <a:pt x="82080" y="2860090"/>
                    <a:pt x="76746" y="2858280"/>
                  </a:cubicBezTo>
                  <a:cubicBezTo>
                    <a:pt x="76937" y="2855518"/>
                    <a:pt x="79413" y="2855328"/>
                    <a:pt x="79413" y="2852470"/>
                  </a:cubicBezTo>
                  <a:cubicBezTo>
                    <a:pt x="88843" y="2854185"/>
                    <a:pt x="92558" y="2851041"/>
                    <a:pt x="100654" y="2855137"/>
                  </a:cubicBezTo>
                  <a:cubicBezTo>
                    <a:pt x="102083" y="2859614"/>
                    <a:pt x="89700" y="2855613"/>
                    <a:pt x="98178" y="2859423"/>
                  </a:cubicBezTo>
                  <a:close/>
                  <a:moveTo>
                    <a:pt x="106655" y="2875902"/>
                  </a:moveTo>
                  <a:cubicBezTo>
                    <a:pt x="100559" y="2872854"/>
                    <a:pt x="107893" y="2868091"/>
                    <a:pt x="105036" y="2861900"/>
                  </a:cubicBezTo>
                  <a:cubicBezTo>
                    <a:pt x="109893" y="2862852"/>
                    <a:pt x="104464" y="2870472"/>
                    <a:pt x="111036" y="2870377"/>
                  </a:cubicBezTo>
                  <a:cubicBezTo>
                    <a:pt x="112370" y="2875235"/>
                    <a:pt x="107798" y="2873616"/>
                    <a:pt x="106655" y="2875902"/>
                  </a:cubicBezTo>
                  <a:close/>
                  <a:moveTo>
                    <a:pt x="105417" y="2834182"/>
                  </a:moveTo>
                  <a:cubicBezTo>
                    <a:pt x="103131" y="2834563"/>
                    <a:pt x="101511" y="2835706"/>
                    <a:pt x="101226" y="2838278"/>
                  </a:cubicBezTo>
                  <a:cubicBezTo>
                    <a:pt x="101702" y="2840659"/>
                    <a:pt x="103607" y="2837992"/>
                    <a:pt x="106560" y="2838945"/>
                  </a:cubicBezTo>
                  <a:cubicBezTo>
                    <a:pt x="107417" y="2843993"/>
                    <a:pt x="104178" y="2844469"/>
                    <a:pt x="101892" y="2846088"/>
                  </a:cubicBezTo>
                  <a:cubicBezTo>
                    <a:pt x="97701" y="2832753"/>
                    <a:pt x="89034" y="2840850"/>
                    <a:pt x="97130" y="2828562"/>
                  </a:cubicBezTo>
                  <a:cubicBezTo>
                    <a:pt x="102845" y="2828562"/>
                    <a:pt x="100464" y="2833706"/>
                    <a:pt x="107322" y="2832944"/>
                  </a:cubicBezTo>
                  <a:cubicBezTo>
                    <a:pt x="109798" y="2827705"/>
                    <a:pt x="99892" y="2830467"/>
                    <a:pt x="99130" y="2827324"/>
                  </a:cubicBezTo>
                  <a:cubicBezTo>
                    <a:pt x="106464" y="2825324"/>
                    <a:pt x="111894" y="2828753"/>
                    <a:pt x="120180" y="2831420"/>
                  </a:cubicBezTo>
                  <a:cubicBezTo>
                    <a:pt x="120276" y="2835039"/>
                    <a:pt x="119037" y="2837230"/>
                    <a:pt x="117323" y="2838754"/>
                  </a:cubicBezTo>
                  <a:cubicBezTo>
                    <a:pt x="113418" y="2831420"/>
                    <a:pt x="105988" y="2840564"/>
                    <a:pt x="105417" y="2834182"/>
                  </a:cubicBezTo>
                  <a:close/>
                  <a:moveTo>
                    <a:pt x="120085" y="2845231"/>
                  </a:moveTo>
                  <a:cubicBezTo>
                    <a:pt x="115608" y="2844469"/>
                    <a:pt x="116656" y="2839040"/>
                    <a:pt x="119418" y="2837421"/>
                  </a:cubicBezTo>
                  <a:cubicBezTo>
                    <a:pt x="122181" y="2839230"/>
                    <a:pt x="123133" y="2843326"/>
                    <a:pt x="120085" y="2845231"/>
                  </a:cubicBezTo>
                  <a:close/>
                  <a:moveTo>
                    <a:pt x="124848" y="2836563"/>
                  </a:moveTo>
                  <a:cubicBezTo>
                    <a:pt x="124371" y="2831325"/>
                    <a:pt x="128562" y="2831420"/>
                    <a:pt x="132753" y="2831420"/>
                  </a:cubicBezTo>
                  <a:cubicBezTo>
                    <a:pt x="133801" y="2834372"/>
                    <a:pt x="134944" y="2837325"/>
                    <a:pt x="135039" y="2840850"/>
                  </a:cubicBezTo>
                  <a:cubicBezTo>
                    <a:pt x="129420" y="2839230"/>
                    <a:pt x="133039" y="2833611"/>
                    <a:pt x="124848" y="2836563"/>
                  </a:cubicBezTo>
                  <a:close/>
                  <a:moveTo>
                    <a:pt x="124657" y="2901143"/>
                  </a:moveTo>
                  <a:cubicBezTo>
                    <a:pt x="125895" y="2898380"/>
                    <a:pt x="123514" y="2891713"/>
                    <a:pt x="129229" y="2893999"/>
                  </a:cubicBezTo>
                  <a:cubicBezTo>
                    <a:pt x="130944" y="2895713"/>
                    <a:pt x="129801" y="2902000"/>
                    <a:pt x="124657" y="2901143"/>
                  </a:cubicBezTo>
                  <a:close/>
                  <a:moveTo>
                    <a:pt x="122943" y="2976295"/>
                  </a:moveTo>
                  <a:cubicBezTo>
                    <a:pt x="125705" y="2968770"/>
                    <a:pt x="135611" y="2968294"/>
                    <a:pt x="135706" y="2962484"/>
                  </a:cubicBezTo>
                  <a:cubicBezTo>
                    <a:pt x="139707" y="2967532"/>
                    <a:pt x="139516" y="2978010"/>
                    <a:pt x="135801" y="2987058"/>
                  </a:cubicBezTo>
                  <a:cubicBezTo>
                    <a:pt x="127896" y="2985915"/>
                    <a:pt x="130848" y="2977533"/>
                    <a:pt x="122943" y="2976295"/>
                  </a:cubicBezTo>
                  <a:close/>
                  <a:moveTo>
                    <a:pt x="146946" y="3010109"/>
                  </a:moveTo>
                  <a:cubicBezTo>
                    <a:pt x="137802" y="3010109"/>
                    <a:pt x="135801" y="3005442"/>
                    <a:pt x="133801" y="3000774"/>
                  </a:cubicBezTo>
                  <a:cubicBezTo>
                    <a:pt x="139707" y="2995726"/>
                    <a:pt x="140183" y="3005632"/>
                    <a:pt x="147803" y="3004013"/>
                  </a:cubicBezTo>
                  <a:cubicBezTo>
                    <a:pt x="147517" y="3006013"/>
                    <a:pt x="147231" y="3008109"/>
                    <a:pt x="146946" y="3010109"/>
                  </a:cubicBezTo>
                  <a:close/>
                  <a:moveTo>
                    <a:pt x="148470" y="2987249"/>
                  </a:moveTo>
                  <a:cubicBezTo>
                    <a:pt x="150946" y="2988868"/>
                    <a:pt x="150375" y="2992392"/>
                    <a:pt x="150946" y="2995250"/>
                  </a:cubicBezTo>
                  <a:cubicBezTo>
                    <a:pt x="144660" y="2995536"/>
                    <a:pt x="145326" y="2989059"/>
                    <a:pt x="148470" y="2987249"/>
                  </a:cubicBezTo>
                  <a:close/>
                  <a:moveTo>
                    <a:pt x="151422" y="3016776"/>
                  </a:moveTo>
                  <a:cubicBezTo>
                    <a:pt x="153994" y="3015062"/>
                    <a:pt x="153137" y="3012300"/>
                    <a:pt x="150470" y="3010490"/>
                  </a:cubicBezTo>
                  <a:cubicBezTo>
                    <a:pt x="151327" y="3007918"/>
                    <a:pt x="153994" y="3007442"/>
                    <a:pt x="157995" y="3008299"/>
                  </a:cubicBezTo>
                  <a:cubicBezTo>
                    <a:pt x="151708" y="3012871"/>
                    <a:pt x="166091" y="3008585"/>
                    <a:pt x="163995" y="3016776"/>
                  </a:cubicBezTo>
                  <a:cubicBezTo>
                    <a:pt x="155899" y="3010966"/>
                    <a:pt x="161233" y="3019920"/>
                    <a:pt x="151422" y="3016776"/>
                  </a:cubicBezTo>
                  <a:close/>
                  <a:moveTo>
                    <a:pt x="170663" y="3008394"/>
                  </a:moveTo>
                  <a:cubicBezTo>
                    <a:pt x="170663" y="3003251"/>
                    <a:pt x="175711" y="3000012"/>
                    <a:pt x="178569" y="3003251"/>
                  </a:cubicBezTo>
                  <a:cubicBezTo>
                    <a:pt x="177330" y="3006489"/>
                    <a:pt x="174663" y="3008204"/>
                    <a:pt x="170663" y="3008394"/>
                  </a:cubicBezTo>
                  <a:close/>
                  <a:moveTo>
                    <a:pt x="271437" y="2870187"/>
                  </a:moveTo>
                  <a:cubicBezTo>
                    <a:pt x="263722" y="2868567"/>
                    <a:pt x="264579" y="2866567"/>
                    <a:pt x="259436" y="2865614"/>
                  </a:cubicBezTo>
                  <a:cubicBezTo>
                    <a:pt x="261817" y="2862852"/>
                    <a:pt x="274581" y="2864853"/>
                    <a:pt x="271437" y="2870187"/>
                  </a:cubicBezTo>
                  <a:close/>
                  <a:moveTo>
                    <a:pt x="279248" y="2840373"/>
                  </a:moveTo>
                  <a:cubicBezTo>
                    <a:pt x="282391" y="2838563"/>
                    <a:pt x="281820" y="2832658"/>
                    <a:pt x="287439" y="2833706"/>
                  </a:cubicBezTo>
                  <a:cubicBezTo>
                    <a:pt x="290868" y="2837706"/>
                    <a:pt x="285725" y="2842088"/>
                    <a:pt x="279248" y="2840373"/>
                  </a:cubicBezTo>
                  <a:close/>
                  <a:moveTo>
                    <a:pt x="302203" y="2881712"/>
                  </a:moveTo>
                  <a:cubicBezTo>
                    <a:pt x="304108" y="2879616"/>
                    <a:pt x="304775" y="2882474"/>
                    <a:pt x="309537" y="2881045"/>
                  </a:cubicBezTo>
                  <a:cubicBezTo>
                    <a:pt x="310680" y="2882569"/>
                    <a:pt x="310966" y="2884664"/>
                    <a:pt x="310395" y="2887332"/>
                  </a:cubicBezTo>
                  <a:cubicBezTo>
                    <a:pt x="304775" y="2887332"/>
                    <a:pt x="306394" y="2882664"/>
                    <a:pt x="302203" y="2881712"/>
                  </a:cubicBezTo>
                  <a:close/>
                  <a:moveTo>
                    <a:pt x="397358" y="2871996"/>
                  </a:moveTo>
                  <a:cubicBezTo>
                    <a:pt x="399168" y="2872187"/>
                    <a:pt x="400882" y="2872472"/>
                    <a:pt x="402692" y="2872663"/>
                  </a:cubicBezTo>
                  <a:cubicBezTo>
                    <a:pt x="401454" y="2873901"/>
                    <a:pt x="397834" y="2877711"/>
                    <a:pt x="403835" y="2877426"/>
                  </a:cubicBezTo>
                  <a:cubicBezTo>
                    <a:pt x="403644" y="2878950"/>
                    <a:pt x="403454" y="2880474"/>
                    <a:pt x="403168" y="2881997"/>
                  </a:cubicBezTo>
                  <a:cubicBezTo>
                    <a:pt x="398215" y="2880569"/>
                    <a:pt x="398882" y="2875521"/>
                    <a:pt x="397358" y="2871996"/>
                  </a:cubicBezTo>
                  <a:close/>
                  <a:moveTo>
                    <a:pt x="400311" y="2913906"/>
                  </a:moveTo>
                  <a:cubicBezTo>
                    <a:pt x="401168" y="2911335"/>
                    <a:pt x="403835" y="2910858"/>
                    <a:pt x="407835" y="2911716"/>
                  </a:cubicBezTo>
                  <a:cubicBezTo>
                    <a:pt x="407359" y="2913430"/>
                    <a:pt x="407835" y="2914478"/>
                    <a:pt x="409169" y="2914954"/>
                  </a:cubicBezTo>
                  <a:cubicBezTo>
                    <a:pt x="408216" y="2918478"/>
                    <a:pt x="401358" y="2914859"/>
                    <a:pt x="400311" y="2913906"/>
                  </a:cubicBezTo>
                  <a:close/>
                  <a:moveTo>
                    <a:pt x="505371" y="2897714"/>
                  </a:moveTo>
                  <a:cubicBezTo>
                    <a:pt x="510134" y="2898380"/>
                    <a:pt x="513372" y="2902191"/>
                    <a:pt x="509848" y="2904381"/>
                  </a:cubicBezTo>
                  <a:cubicBezTo>
                    <a:pt x="505086" y="2904286"/>
                    <a:pt x="504324" y="2901619"/>
                    <a:pt x="505371" y="2897714"/>
                  </a:cubicBezTo>
                  <a:close/>
                  <a:moveTo>
                    <a:pt x="513944" y="2951054"/>
                  </a:moveTo>
                  <a:cubicBezTo>
                    <a:pt x="507657" y="2950578"/>
                    <a:pt x="508800" y="2945244"/>
                    <a:pt x="504228" y="2943720"/>
                  </a:cubicBezTo>
                  <a:cubicBezTo>
                    <a:pt x="504895" y="2940386"/>
                    <a:pt x="511848" y="2944005"/>
                    <a:pt x="515087" y="2943529"/>
                  </a:cubicBezTo>
                  <a:cubicBezTo>
                    <a:pt x="514706" y="2946005"/>
                    <a:pt x="514325" y="2948577"/>
                    <a:pt x="513944" y="2951054"/>
                  </a:cubicBezTo>
                  <a:close/>
                  <a:moveTo>
                    <a:pt x="676726" y="2310498"/>
                  </a:moveTo>
                  <a:cubicBezTo>
                    <a:pt x="677012" y="2308878"/>
                    <a:pt x="677107" y="2307259"/>
                    <a:pt x="676917" y="2305830"/>
                  </a:cubicBezTo>
                  <a:cubicBezTo>
                    <a:pt x="677202" y="2306307"/>
                    <a:pt x="677583" y="2306783"/>
                    <a:pt x="678536" y="2306878"/>
                  </a:cubicBezTo>
                  <a:cubicBezTo>
                    <a:pt x="678631" y="2308878"/>
                    <a:pt x="677869" y="2309926"/>
                    <a:pt x="676726" y="2310498"/>
                  </a:cubicBezTo>
                  <a:close/>
                  <a:moveTo>
                    <a:pt x="684537" y="2274303"/>
                  </a:moveTo>
                  <a:cubicBezTo>
                    <a:pt x="681774" y="2281351"/>
                    <a:pt x="689109" y="2280875"/>
                    <a:pt x="687299" y="2287161"/>
                  </a:cubicBezTo>
                  <a:cubicBezTo>
                    <a:pt x="685108" y="2285447"/>
                    <a:pt x="681012" y="2285066"/>
                    <a:pt x="678631" y="2283447"/>
                  </a:cubicBezTo>
                  <a:cubicBezTo>
                    <a:pt x="678822" y="2282875"/>
                    <a:pt x="678917" y="2282208"/>
                    <a:pt x="679107" y="2281637"/>
                  </a:cubicBezTo>
                  <a:cubicBezTo>
                    <a:pt x="679584" y="2280589"/>
                    <a:pt x="679869" y="2279541"/>
                    <a:pt x="679965" y="2278398"/>
                  </a:cubicBezTo>
                  <a:cubicBezTo>
                    <a:pt x="681108" y="2274112"/>
                    <a:pt x="681965" y="2269731"/>
                    <a:pt x="682727" y="2265254"/>
                  </a:cubicBezTo>
                  <a:cubicBezTo>
                    <a:pt x="682917" y="2265063"/>
                    <a:pt x="683108" y="2264873"/>
                    <a:pt x="683394" y="2264682"/>
                  </a:cubicBezTo>
                  <a:cubicBezTo>
                    <a:pt x="686442" y="2269350"/>
                    <a:pt x="693109" y="2271350"/>
                    <a:pt x="693490" y="2278017"/>
                  </a:cubicBezTo>
                  <a:cubicBezTo>
                    <a:pt x="687585" y="2279065"/>
                    <a:pt x="687966" y="2275255"/>
                    <a:pt x="684537" y="2274303"/>
                  </a:cubicBezTo>
                  <a:close/>
                  <a:moveTo>
                    <a:pt x="692347" y="2293829"/>
                  </a:moveTo>
                  <a:cubicBezTo>
                    <a:pt x="696919" y="2293924"/>
                    <a:pt x="697872" y="2296686"/>
                    <a:pt x="701301" y="2297639"/>
                  </a:cubicBezTo>
                  <a:cubicBezTo>
                    <a:pt x="699491" y="2303354"/>
                    <a:pt x="691204" y="2298782"/>
                    <a:pt x="692347" y="2293829"/>
                  </a:cubicBezTo>
                  <a:close/>
                  <a:moveTo>
                    <a:pt x="703777" y="2288400"/>
                  </a:moveTo>
                  <a:cubicBezTo>
                    <a:pt x="703587" y="2284209"/>
                    <a:pt x="705015" y="2281637"/>
                    <a:pt x="709778" y="2282494"/>
                  </a:cubicBezTo>
                  <a:cubicBezTo>
                    <a:pt x="709968" y="2286590"/>
                    <a:pt x="708635" y="2289162"/>
                    <a:pt x="703777" y="2288400"/>
                  </a:cubicBezTo>
                  <a:close/>
                  <a:moveTo>
                    <a:pt x="711873" y="2279446"/>
                  </a:moveTo>
                  <a:cubicBezTo>
                    <a:pt x="710254" y="2278303"/>
                    <a:pt x="705396" y="2275350"/>
                    <a:pt x="706254" y="2280589"/>
                  </a:cubicBezTo>
                  <a:cubicBezTo>
                    <a:pt x="697395" y="2276874"/>
                    <a:pt x="702539" y="2271731"/>
                    <a:pt x="701682" y="2267635"/>
                  </a:cubicBezTo>
                  <a:cubicBezTo>
                    <a:pt x="698062" y="2264301"/>
                    <a:pt x="690061" y="2264301"/>
                    <a:pt x="689394" y="2258872"/>
                  </a:cubicBezTo>
                  <a:cubicBezTo>
                    <a:pt x="698538" y="2257824"/>
                    <a:pt x="701110" y="2267540"/>
                    <a:pt x="707587" y="2261825"/>
                  </a:cubicBezTo>
                  <a:cubicBezTo>
                    <a:pt x="715207" y="2264587"/>
                    <a:pt x="716922" y="2275541"/>
                    <a:pt x="711873" y="2279446"/>
                  </a:cubicBezTo>
                  <a:close/>
                  <a:moveTo>
                    <a:pt x="726351" y="2208009"/>
                  </a:moveTo>
                  <a:cubicBezTo>
                    <a:pt x="718065" y="2208771"/>
                    <a:pt x="721398" y="2198198"/>
                    <a:pt x="727018" y="2198674"/>
                  </a:cubicBezTo>
                  <a:cubicBezTo>
                    <a:pt x="730257" y="2201627"/>
                    <a:pt x="725304" y="2202484"/>
                    <a:pt x="726351" y="2208009"/>
                  </a:cubicBezTo>
                  <a:close/>
                  <a:moveTo>
                    <a:pt x="731400" y="2189435"/>
                  </a:moveTo>
                  <a:cubicBezTo>
                    <a:pt x="725589" y="2191245"/>
                    <a:pt x="723113" y="2189530"/>
                    <a:pt x="718731" y="2186958"/>
                  </a:cubicBezTo>
                  <a:cubicBezTo>
                    <a:pt x="718922" y="2182672"/>
                    <a:pt x="722065" y="2184006"/>
                    <a:pt x="719208" y="2180672"/>
                  </a:cubicBezTo>
                  <a:cubicBezTo>
                    <a:pt x="716255" y="2180577"/>
                    <a:pt x="712254" y="2179434"/>
                    <a:pt x="711778" y="2181720"/>
                  </a:cubicBezTo>
                  <a:cubicBezTo>
                    <a:pt x="707397" y="2182005"/>
                    <a:pt x="713302" y="2174671"/>
                    <a:pt x="706635" y="2176576"/>
                  </a:cubicBezTo>
                  <a:cubicBezTo>
                    <a:pt x="709206" y="2171242"/>
                    <a:pt x="709683" y="2171623"/>
                    <a:pt x="711016" y="2167432"/>
                  </a:cubicBezTo>
                  <a:cubicBezTo>
                    <a:pt x="717874" y="2166861"/>
                    <a:pt x="718922" y="2170575"/>
                    <a:pt x="717779" y="2175814"/>
                  </a:cubicBezTo>
                  <a:cubicBezTo>
                    <a:pt x="723684" y="2177148"/>
                    <a:pt x="726351" y="2175338"/>
                    <a:pt x="730733" y="2175147"/>
                  </a:cubicBezTo>
                  <a:cubicBezTo>
                    <a:pt x="730257" y="2176957"/>
                    <a:pt x="730923" y="2178005"/>
                    <a:pt x="732352" y="2178481"/>
                  </a:cubicBezTo>
                  <a:cubicBezTo>
                    <a:pt x="726828" y="2184006"/>
                    <a:pt x="730542" y="2182291"/>
                    <a:pt x="731400" y="2189435"/>
                  </a:cubicBezTo>
                  <a:close/>
                  <a:moveTo>
                    <a:pt x="726351" y="2157526"/>
                  </a:moveTo>
                  <a:cubicBezTo>
                    <a:pt x="726828" y="2154097"/>
                    <a:pt x="731209" y="2154478"/>
                    <a:pt x="735781" y="2155050"/>
                  </a:cubicBezTo>
                  <a:cubicBezTo>
                    <a:pt x="737210" y="2157050"/>
                    <a:pt x="737877" y="2159431"/>
                    <a:pt x="737019" y="2163051"/>
                  </a:cubicBezTo>
                  <a:cubicBezTo>
                    <a:pt x="734352" y="2160574"/>
                    <a:pt x="730161" y="2159241"/>
                    <a:pt x="726351" y="2157526"/>
                  </a:cubicBezTo>
                  <a:close/>
                  <a:moveTo>
                    <a:pt x="766547" y="2087994"/>
                  </a:moveTo>
                  <a:cubicBezTo>
                    <a:pt x="753402" y="2099519"/>
                    <a:pt x="762737" y="2113616"/>
                    <a:pt x="761880" y="2125522"/>
                  </a:cubicBezTo>
                  <a:cubicBezTo>
                    <a:pt x="761118" y="2127618"/>
                    <a:pt x="757212" y="2126475"/>
                    <a:pt x="754450" y="2126570"/>
                  </a:cubicBezTo>
                  <a:cubicBezTo>
                    <a:pt x="754831" y="2133333"/>
                    <a:pt x="748830" y="2139238"/>
                    <a:pt x="751116" y="2146858"/>
                  </a:cubicBezTo>
                  <a:cubicBezTo>
                    <a:pt x="746163" y="2147049"/>
                    <a:pt x="744258" y="2150097"/>
                    <a:pt x="744925" y="2155812"/>
                  </a:cubicBezTo>
                  <a:cubicBezTo>
                    <a:pt x="741401" y="2154954"/>
                    <a:pt x="743877" y="2149620"/>
                    <a:pt x="737877" y="2150573"/>
                  </a:cubicBezTo>
                  <a:cubicBezTo>
                    <a:pt x="736734" y="2146096"/>
                    <a:pt x="740734" y="2146668"/>
                    <a:pt x="740353" y="2142858"/>
                  </a:cubicBezTo>
                  <a:cubicBezTo>
                    <a:pt x="733590" y="2140667"/>
                    <a:pt x="734829" y="2146382"/>
                    <a:pt x="729114" y="2145239"/>
                  </a:cubicBezTo>
                  <a:cubicBezTo>
                    <a:pt x="729209" y="2143620"/>
                    <a:pt x="729304" y="2142096"/>
                    <a:pt x="729495" y="2140572"/>
                  </a:cubicBezTo>
                  <a:cubicBezTo>
                    <a:pt x="732352" y="2138381"/>
                    <a:pt x="739020" y="2139905"/>
                    <a:pt x="744258" y="2140095"/>
                  </a:cubicBezTo>
                  <a:cubicBezTo>
                    <a:pt x="736353" y="2134761"/>
                    <a:pt x="739020" y="2130951"/>
                    <a:pt x="736353" y="2122188"/>
                  </a:cubicBezTo>
                  <a:cubicBezTo>
                    <a:pt x="742353" y="2121236"/>
                    <a:pt x="741877" y="2125046"/>
                    <a:pt x="745306" y="2125998"/>
                  </a:cubicBezTo>
                  <a:cubicBezTo>
                    <a:pt x="746830" y="2125808"/>
                    <a:pt x="747211" y="2124570"/>
                    <a:pt x="749116" y="2124665"/>
                  </a:cubicBezTo>
                  <a:cubicBezTo>
                    <a:pt x="748545" y="2121617"/>
                    <a:pt x="745497" y="2120474"/>
                    <a:pt x="746068" y="2116569"/>
                  </a:cubicBezTo>
                  <a:cubicBezTo>
                    <a:pt x="748068" y="2117997"/>
                    <a:pt x="750831" y="2118950"/>
                    <a:pt x="755117" y="2118759"/>
                  </a:cubicBezTo>
                  <a:cubicBezTo>
                    <a:pt x="749497" y="2111806"/>
                    <a:pt x="752069" y="2107996"/>
                    <a:pt x="741401" y="2105139"/>
                  </a:cubicBezTo>
                  <a:cubicBezTo>
                    <a:pt x="744639" y="2101233"/>
                    <a:pt x="746259" y="2098947"/>
                    <a:pt x="740258" y="2095614"/>
                  </a:cubicBezTo>
                  <a:cubicBezTo>
                    <a:pt x="741782" y="2091041"/>
                    <a:pt x="744068" y="2097423"/>
                    <a:pt x="747592" y="2096185"/>
                  </a:cubicBezTo>
                  <a:cubicBezTo>
                    <a:pt x="749592" y="2091232"/>
                    <a:pt x="745116" y="2091041"/>
                    <a:pt x="742544" y="2089518"/>
                  </a:cubicBezTo>
                  <a:cubicBezTo>
                    <a:pt x="746259" y="2082374"/>
                    <a:pt x="749307" y="2090756"/>
                    <a:pt x="755403" y="2090470"/>
                  </a:cubicBezTo>
                  <a:cubicBezTo>
                    <a:pt x="757879" y="2090184"/>
                    <a:pt x="757212" y="2086660"/>
                    <a:pt x="757689" y="2084374"/>
                  </a:cubicBezTo>
                  <a:cubicBezTo>
                    <a:pt x="764261" y="2088089"/>
                    <a:pt x="762642" y="2082469"/>
                    <a:pt x="770643" y="2083707"/>
                  </a:cubicBezTo>
                  <a:cubicBezTo>
                    <a:pt x="769785" y="2086374"/>
                    <a:pt x="771881" y="2086755"/>
                    <a:pt x="774072" y="2087136"/>
                  </a:cubicBezTo>
                  <a:cubicBezTo>
                    <a:pt x="772548" y="2089994"/>
                    <a:pt x="767404" y="2093423"/>
                    <a:pt x="766547" y="2087994"/>
                  </a:cubicBezTo>
                  <a:close/>
                  <a:moveTo>
                    <a:pt x="773119" y="2074277"/>
                  </a:moveTo>
                  <a:cubicBezTo>
                    <a:pt x="767976" y="2075040"/>
                    <a:pt x="769595" y="2070848"/>
                    <a:pt x="765975" y="2070563"/>
                  </a:cubicBezTo>
                  <a:cubicBezTo>
                    <a:pt x="764261" y="2077326"/>
                    <a:pt x="774929" y="2074849"/>
                    <a:pt x="772548" y="2082088"/>
                  </a:cubicBezTo>
                  <a:cubicBezTo>
                    <a:pt x="767976" y="2081612"/>
                    <a:pt x="767023" y="2078659"/>
                    <a:pt x="765118" y="2083136"/>
                  </a:cubicBezTo>
                  <a:cubicBezTo>
                    <a:pt x="762642" y="2082469"/>
                    <a:pt x="763880" y="2079135"/>
                    <a:pt x="763689" y="2076754"/>
                  </a:cubicBezTo>
                  <a:cubicBezTo>
                    <a:pt x="756927" y="2073325"/>
                    <a:pt x="755498" y="2077040"/>
                    <a:pt x="757689" y="2082660"/>
                  </a:cubicBezTo>
                  <a:cubicBezTo>
                    <a:pt x="754545" y="2081040"/>
                    <a:pt x="752259" y="2078754"/>
                    <a:pt x="750831" y="2075802"/>
                  </a:cubicBezTo>
                  <a:cubicBezTo>
                    <a:pt x="745306" y="2075420"/>
                    <a:pt x="747878" y="2083040"/>
                    <a:pt x="744639" y="2084755"/>
                  </a:cubicBezTo>
                  <a:cubicBezTo>
                    <a:pt x="738924" y="2083231"/>
                    <a:pt x="742544" y="2080373"/>
                    <a:pt x="743401" y="2076849"/>
                  </a:cubicBezTo>
                  <a:cubicBezTo>
                    <a:pt x="741306" y="2074373"/>
                    <a:pt x="736638" y="2073897"/>
                    <a:pt x="734543" y="2071420"/>
                  </a:cubicBezTo>
                  <a:cubicBezTo>
                    <a:pt x="732066" y="2071706"/>
                    <a:pt x="732733" y="2075230"/>
                    <a:pt x="732257" y="2077516"/>
                  </a:cubicBezTo>
                  <a:cubicBezTo>
                    <a:pt x="728161" y="2075611"/>
                    <a:pt x="726732" y="2071706"/>
                    <a:pt x="719779" y="2071801"/>
                  </a:cubicBezTo>
                  <a:cubicBezTo>
                    <a:pt x="719017" y="2068277"/>
                    <a:pt x="723399" y="2069801"/>
                    <a:pt x="723780" y="2067419"/>
                  </a:cubicBezTo>
                  <a:cubicBezTo>
                    <a:pt x="723494" y="2066086"/>
                    <a:pt x="722065" y="2065705"/>
                    <a:pt x="722160" y="2064181"/>
                  </a:cubicBezTo>
                  <a:cubicBezTo>
                    <a:pt x="716350" y="2061800"/>
                    <a:pt x="720351" y="2069134"/>
                    <a:pt x="714540" y="2066753"/>
                  </a:cubicBezTo>
                  <a:cubicBezTo>
                    <a:pt x="715017" y="2070086"/>
                    <a:pt x="713016" y="2070848"/>
                    <a:pt x="712254" y="2072944"/>
                  </a:cubicBezTo>
                  <a:cubicBezTo>
                    <a:pt x="712064" y="2072849"/>
                    <a:pt x="712064" y="2072849"/>
                    <a:pt x="711873" y="2072753"/>
                  </a:cubicBezTo>
                  <a:cubicBezTo>
                    <a:pt x="712445" y="2070753"/>
                    <a:pt x="712921" y="2068753"/>
                    <a:pt x="713397" y="2066657"/>
                  </a:cubicBezTo>
                  <a:cubicBezTo>
                    <a:pt x="713778" y="2066657"/>
                    <a:pt x="714064" y="2066753"/>
                    <a:pt x="714445" y="2066753"/>
                  </a:cubicBezTo>
                  <a:cubicBezTo>
                    <a:pt x="714921" y="2065229"/>
                    <a:pt x="714636" y="2064276"/>
                    <a:pt x="714159" y="2063514"/>
                  </a:cubicBezTo>
                  <a:cubicBezTo>
                    <a:pt x="714445" y="2062276"/>
                    <a:pt x="714826" y="2061133"/>
                    <a:pt x="715017" y="2059990"/>
                  </a:cubicBezTo>
                  <a:cubicBezTo>
                    <a:pt x="719970" y="2062466"/>
                    <a:pt x="724637" y="2058466"/>
                    <a:pt x="727209" y="2067705"/>
                  </a:cubicBezTo>
                  <a:cubicBezTo>
                    <a:pt x="733686" y="2065419"/>
                    <a:pt x="739020" y="2068848"/>
                    <a:pt x="743496" y="2072087"/>
                  </a:cubicBezTo>
                  <a:cubicBezTo>
                    <a:pt x="745020" y="2071896"/>
                    <a:pt x="745497" y="2070658"/>
                    <a:pt x="747306" y="2070753"/>
                  </a:cubicBezTo>
                  <a:cubicBezTo>
                    <a:pt x="749021" y="2065991"/>
                    <a:pt x="742544" y="2067419"/>
                    <a:pt x="744258" y="2062657"/>
                  </a:cubicBezTo>
                  <a:cubicBezTo>
                    <a:pt x="751402" y="2063610"/>
                    <a:pt x="747878" y="2075230"/>
                    <a:pt x="760260" y="2070086"/>
                  </a:cubicBezTo>
                  <a:cubicBezTo>
                    <a:pt x="757593" y="2064657"/>
                    <a:pt x="757879" y="2057037"/>
                    <a:pt x="756165" y="2050846"/>
                  </a:cubicBezTo>
                  <a:cubicBezTo>
                    <a:pt x="761975" y="2053227"/>
                    <a:pt x="757974" y="2045893"/>
                    <a:pt x="763689" y="2048274"/>
                  </a:cubicBezTo>
                  <a:cubicBezTo>
                    <a:pt x="764928" y="2052846"/>
                    <a:pt x="760832" y="2052180"/>
                    <a:pt x="761308" y="2055990"/>
                  </a:cubicBezTo>
                  <a:cubicBezTo>
                    <a:pt x="765309" y="2049798"/>
                    <a:pt x="768738" y="2059799"/>
                    <a:pt x="775786" y="2060181"/>
                  </a:cubicBezTo>
                  <a:cubicBezTo>
                    <a:pt x="773786" y="2064657"/>
                    <a:pt x="773024" y="2065419"/>
                    <a:pt x="777024" y="2068182"/>
                  </a:cubicBezTo>
                  <a:cubicBezTo>
                    <a:pt x="778263" y="2072658"/>
                    <a:pt x="773405" y="2071230"/>
                    <a:pt x="773119" y="2074277"/>
                  </a:cubicBezTo>
                  <a:close/>
                  <a:moveTo>
                    <a:pt x="769500" y="2048846"/>
                  </a:moveTo>
                  <a:cubicBezTo>
                    <a:pt x="775119" y="2051418"/>
                    <a:pt x="775596" y="2049703"/>
                    <a:pt x="782358" y="2049798"/>
                  </a:cubicBezTo>
                  <a:cubicBezTo>
                    <a:pt x="782644" y="2055799"/>
                    <a:pt x="769404" y="2055799"/>
                    <a:pt x="769500" y="2048846"/>
                  </a:cubicBezTo>
                  <a:close/>
                  <a:moveTo>
                    <a:pt x="740448" y="2615869"/>
                  </a:moveTo>
                  <a:cubicBezTo>
                    <a:pt x="745306" y="2615774"/>
                    <a:pt x="748354" y="2617012"/>
                    <a:pt x="747402" y="2621108"/>
                  </a:cubicBezTo>
                  <a:cubicBezTo>
                    <a:pt x="742639" y="2621203"/>
                    <a:pt x="739591" y="2619965"/>
                    <a:pt x="740448" y="2615869"/>
                  </a:cubicBezTo>
                  <a:close/>
                  <a:moveTo>
                    <a:pt x="785406" y="2007412"/>
                  </a:moveTo>
                  <a:cubicBezTo>
                    <a:pt x="786454" y="2004459"/>
                    <a:pt x="786645" y="2000744"/>
                    <a:pt x="791407" y="2001507"/>
                  </a:cubicBezTo>
                  <a:cubicBezTo>
                    <a:pt x="791217" y="2003602"/>
                    <a:pt x="791121" y="2005698"/>
                    <a:pt x="790931" y="2007793"/>
                  </a:cubicBezTo>
                  <a:cubicBezTo>
                    <a:pt x="792169" y="2007888"/>
                    <a:pt x="793312" y="2007984"/>
                    <a:pt x="794550" y="2008079"/>
                  </a:cubicBezTo>
                  <a:cubicBezTo>
                    <a:pt x="792741" y="2012556"/>
                    <a:pt x="788835" y="2006745"/>
                    <a:pt x="785406" y="2007412"/>
                  </a:cubicBezTo>
                  <a:close/>
                  <a:moveTo>
                    <a:pt x="794265" y="1987600"/>
                  </a:moveTo>
                  <a:cubicBezTo>
                    <a:pt x="801408" y="1980170"/>
                    <a:pt x="787692" y="1987790"/>
                    <a:pt x="789312" y="1979313"/>
                  </a:cubicBezTo>
                  <a:cubicBezTo>
                    <a:pt x="792264" y="1979980"/>
                    <a:pt x="792550" y="1978075"/>
                    <a:pt x="794931" y="1978170"/>
                  </a:cubicBezTo>
                  <a:cubicBezTo>
                    <a:pt x="800170" y="1979218"/>
                    <a:pt x="803028" y="1982076"/>
                    <a:pt x="803599" y="1986648"/>
                  </a:cubicBezTo>
                  <a:cubicBezTo>
                    <a:pt x="799599" y="1982552"/>
                    <a:pt x="799980" y="1988743"/>
                    <a:pt x="794265" y="1987600"/>
                  </a:cubicBezTo>
                  <a:close/>
                  <a:moveTo>
                    <a:pt x="758736" y="2667685"/>
                  </a:moveTo>
                  <a:cubicBezTo>
                    <a:pt x="758927" y="2671876"/>
                    <a:pt x="758736" y="2675591"/>
                    <a:pt x="752736" y="2673591"/>
                  </a:cubicBezTo>
                  <a:cubicBezTo>
                    <a:pt x="752545" y="2669400"/>
                    <a:pt x="753974" y="2666828"/>
                    <a:pt x="758736" y="2667685"/>
                  </a:cubicBezTo>
                  <a:close/>
                  <a:moveTo>
                    <a:pt x="749497" y="2693784"/>
                  </a:moveTo>
                  <a:cubicBezTo>
                    <a:pt x="755307" y="2693498"/>
                    <a:pt x="753307" y="2698832"/>
                    <a:pt x="760260" y="2697689"/>
                  </a:cubicBezTo>
                  <a:cubicBezTo>
                    <a:pt x="759498" y="2702642"/>
                    <a:pt x="748259" y="2699022"/>
                    <a:pt x="749497" y="2693784"/>
                  </a:cubicBezTo>
                  <a:close/>
                  <a:moveTo>
                    <a:pt x="751497" y="2715977"/>
                  </a:moveTo>
                  <a:cubicBezTo>
                    <a:pt x="754260" y="2713119"/>
                    <a:pt x="754355" y="2707595"/>
                    <a:pt x="761213" y="2708833"/>
                  </a:cubicBezTo>
                  <a:cubicBezTo>
                    <a:pt x="759498" y="2713500"/>
                    <a:pt x="762642" y="2714738"/>
                    <a:pt x="762356" y="2718358"/>
                  </a:cubicBezTo>
                  <a:cubicBezTo>
                    <a:pt x="755974" y="2717405"/>
                    <a:pt x="758165" y="2713786"/>
                    <a:pt x="751497" y="2715977"/>
                  </a:cubicBezTo>
                  <a:close/>
                  <a:moveTo>
                    <a:pt x="812648" y="1914829"/>
                  </a:moveTo>
                  <a:cubicBezTo>
                    <a:pt x="807123" y="1914448"/>
                    <a:pt x="808552" y="1909019"/>
                    <a:pt x="807885" y="1905018"/>
                  </a:cubicBezTo>
                  <a:cubicBezTo>
                    <a:pt x="810838" y="1904828"/>
                    <a:pt x="810933" y="1906733"/>
                    <a:pt x="813315" y="1907019"/>
                  </a:cubicBezTo>
                  <a:cubicBezTo>
                    <a:pt x="810648" y="1898922"/>
                    <a:pt x="806171" y="1896351"/>
                    <a:pt x="797503" y="1896351"/>
                  </a:cubicBezTo>
                  <a:cubicBezTo>
                    <a:pt x="796646" y="1900446"/>
                    <a:pt x="801027" y="1900732"/>
                    <a:pt x="804552" y="1901589"/>
                  </a:cubicBezTo>
                  <a:cubicBezTo>
                    <a:pt x="805695" y="1906161"/>
                    <a:pt x="801599" y="1905494"/>
                    <a:pt x="802075" y="1909305"/>
                  </a:cubicBezTo>
                  <a:cubicBezTo>
                    <a:pt x="798360" y="1909590"/>
                    <a:pt x="796360" y="1908543"/>
                    <a:pt x="796836" y="1905780"/>
                  </a:cubicBezTo>
                  <a:cubicBezTo>
                    <a:pt x="792264" y="1905685"/>
                    <a:pt x="795884" y="1911019"/>
                    <a:pt x="796360" y="1912067"/>
                  </a:cubicBezTo>
                  <a:cubicBezTo>
                    <a:pt x="801885" y="1913591"/>
                    <a:pt x="801980" y="1909781"/>
                    <a:pt x="807504" y="1911305"/>
                  </a:cubicBezTo>
                  <a:cubicBezTo>
                    <a:pt x="806647" y="1916734"/>
                    <a:pt x="806742" y="1923306"/>
                    <a:pt x="815982" y="1921401"/>
                  </a:cubicBezTo>
                  <a:cubicBezTo>
                    <a:pt x="817887" y="1927783"/>
                    <a:pt x="811314" y="1925687"/>
                    <a:pt x="806457" y="1925402"/>
                  </a:cubicBezTo>
                  <a:cubicBezTo>
                    <a:pt x="806552" y="1923878"/>
                    <a:pt x="806742" y="1922259"/>
                    <a:pt x="806838" y="1920735"/>
                  </a:cubicBezTo>
                  <a:cubicBezTo>
                    <a:pt x="802266" y="1921306"/>
                    <a:pt x="799884" y="1923878"/>
                    <a:pt x="797217" y="1926354"/>
                  </a:cubicBezTo>
                  <a:cubicBezTo>
                    <a:pt x="806742" y="1924259"/>
                    <a:pt x="808266" y="1931117"/>
                    <a:pt x="807409" y="1938165"/>
                  </a:cubicBezTo>
                  <a:cubicBezTo>
                    <a:pt x="805885" y="1941499"/>
                    <a:pt x="798456" y="1942737"/>
                    <a:pt x="796170" y="1940451"/>
                  </a:cubicBezTo>
                  <a:cubicBezTo>
                    <a:pt x="797408" y="1943499"/>
                    <a:pt x="798741" y="1946452"/>
                    <a:pt x="799122" y="1950072"/>
                  </a:cubicBezTo>
                  <a:cubicBezTo>
                    <a:pt x="806266" y="1951024"/>
                    <a:pt x="805218" y="1943785"/>
                    <a:pt x="812457" y="1944737"/>
                  </a:cubicBezTo>
                  <a:cubicBezTo>
                    <a:pt x="806361" y="1954072"/>
                    <a:pt x="799027" y="1956072"/>
                    <a:pt x="791026" y="1960549"/>
                  </a:cubicBezTo>
                  <a:cubicBezTo>
                    <a:pt x="795312" y="1963026"/>
                    <a:pt x="791979" y="1963692"/>
                    <a:pt x="794360" y="1965502"/>
                  </a:cubicBezTo>
                  <a:cubicBezTo>
                    <a:pt x="786645" y="1965693"/>
                    <a:pt x="788740" y="1975694"/>
                    <a:pt x="778929" y="1973789"/>
                  </a:cubicBezTo>
                  <a:cubicBezTo>
                    <a:pt x="780644" y="1968074"/>
                    <a:pt x="776548" y="1966645"/>
                    <a:pt x="770166" y="1966836"/>
                  </a:cubicBezTo>
                  <a:cubicBezTo>
                    <a:pt x="777596" y="1959501"/>
                    <a:pt x="763213" y="1951024"/>
                    <a:pt x="775215" y="1948262"/>
                  </a:cubicBezTo>
                  <a:cubicBezTo>
                    <a:pt x="770547" y="1960740"/>
                    <a:pt x="786264" y="1958930"/>
                    <a:pt x="779215" y="1969026"/>
                  </a:cubicBezTo>
                  <a:cubicBezTo>
                    <a:pt x="780453" y="1969122"/>
                    <a:pt x="781692" y="1969217"/>
                    <a:pt x="782930" y="1969312"/>
                  </a:cubicBezTo>
                  <a:cubicBezTo>
                    <a:pt x="791312" y="1965407"/>
                    <a:pt x="776834" y="1954644"/>
                    <a:pt x="791407" y="1954167"/>
                  </a:cubicBezTo>
                  <a:cubicBezTo>
                    <a:pt x="792550" y="1942642"/>
                    <a:pt x="782358" y="1949500"/>
                    <a:pt x="792360" y="1941594"/>
                  </a:cubicBezTo>
                  <a:cubicBezTo>
                    <a:pt x="789026" y="1941118"/>
                    <a:pt x="788359" y="1943214"/>
                    <a:pt x="784930" y="1942642"/>
                  </a:cubicBezTo>
                  <a:cubicBezTo>
                    <a:pt x="787978" y="1939499"/>
                    <a:pt x="791217" y="1936546"/>
                    <a:pt x="796551" y="1935594"/>
                  </a:cubicBezTo>
                  <a:cubicBezTo>
                    <a:pt x="793217" y="1932545"/>
                    <a:pt x="784930" y="1933212"/>
                    <a:pt x="782168" y="1929783"/>
                  </a:cubicBezTo>
                  <a:cubicBezTo>
                    <a:pt x="782358" y="1927211"/>
                    <a:pt x="782549" y="1924544"/>
                    <a:pt x="782739" y="1921973"/>
                  </a:cubicBezTo>
                  <a:cubicBezTo>
                    <a:pt x="797884" y="1924830"/>
                    <a:pt x="790836" y="1900351"/>
                    <a:pt x="781692" y="1910828"/>
                  </a:cubicBezTo>
                  <a:cubicBezTo>
                    <a:pt x="777310" y="1908066"/>
                    <a:pt x="784549" y="1902542"/>
                    <a:pt x="789597" y="1903494"/>
                  </a:cubicBezTo>
                  <a:cubicBezTo>
                    <a:pt x="790455" y="1899398"/>
                    <a:pt x="787407" y="1898160"/>
                    <a:pt x="782549" y="1898256"/>
                  </a:cubicBezTo>
                  <a:cubicBezTo>
                    <a:pt x="784359" y="1892636"/>
                    <a:pt x="788073" y="1899398"/>
                    <a:pt x="791979" y="1895779"/>
                  </a:cubicBezTo>
                  <a:cubicBezTo>
                    <a:pt x="791502" y="1891207"/>
                    <a:pt x="785883" y="1890445"/>
                    <a:pt x="787311" y="1884349"/>
                  </a:cubicBezTo>
                  <a:cubicBezTo>
                    <a:pt x="783025" y="1884540"/>
                    <a:pt x="782739" y="1888254"/>
                    <a:pt x="786930" y="1889111"/>
                  </a:cubicBezTo>
                  <a:cubicBezTo>
                    <a:pt x="782835" y="1892064"/>
                    <a:pt x="775405" y="1884730"/>
                    <a:pt x="776548" y="1878920"/>
                  </a:cubicBezTo>
                  <a:cubicBezTo>
                    <a:pt x="780834" y="1878729"/>
                    <a:pt x="778263" y="1883587"/>
                    <a:pt x="781787" y="1883968"/>
                  </a:cubicBezTo>
                  <a:cubicBezTo>
                    <a:pt x="789597" y="1879110"/>
                    <a:pt x="775119" y="1878158"/>
                    <a:pt x="777024" y="1872633"/>
                  </a:cubicBezTo>
                  <a:cubicBezTo>
                    <a:pt x="785692" y="1875110"/>
                    <a:pt x="788931" y="1881682"/>
                    <a:pt x="792550" y="1887969"/>
                  </a:cubicBezTo>
                  <a:cubicBezTo>
                    <a:pt x="796741" y="1887397"/>
                    <a:pt x="790550" y="1885302"/>
                    <a:pt x="794741" y="1883397"/>
                  </a:cubicBezTo>
                  <a:cubicBezTo>
                    <a:pt x="798646" y="1887492"/>
                    <a:pt x="801218" y="1892540"/>
                    <a:pt x="804837" y="1896732"/>
                  </a:cubicBezTo>
                  <a:cubicBezTo>
                    <a:pt x="810457" y="1897303"/>
                    <a:pt x="810457" y="1892160"/>
                    <a:pt x="817887" y="1894541"/>
                  </a:cubicBezTo>
                  <a:cubicBezTo>
                    <a:pt x="818172" y="1898256"/>
                    <a:pt x="812457" y="1895874"/>
                    <a:pt x="811981" y="1898827"/>
                  </a:cubicBezTo>
                  <a:cubicBezTo>
                    <a:pt x="810362" y="1903018"/>
                    <a:pt x="820744" y="1898351"/>
                    <a:pt x="819125" y="1902447"/>
                  </a:cubicBezTo>
                  <a:cubicBezTo>
                    <a:pt x="827888" y="1895303"/>
                    <a:pt x="819887" y="1910924"/>
                    <a:pt x="812648" y="1914829"/>
                  </a:cubicBezTo>
                  <a:close/>
                  <a:moveTo>
                    <a:pt x="766166" y="2717120"/>
                  </a:moveTo>
                  <a:cubicBezTo>
                    <a:pt x="767404" y="2717215"/>
                    <a:pt x="768642" y="2717310"/>
                    <a:pt x="769785" y="2717405"/>
                  </a:cubicBezTo>
                  <a:cubicBezTo>
                    <a:pt x="769309" y="2720263"/>
                    <a:pt x="771786" y="2720835"/>
                    <a:pt x="771214" y="2723787"/>
                  </a:cubicBezTo>
                  <a:cubicBezTo>
                    <a:pt x="767023" y="2724263"/>
                    <a:pt x="760451" y="2719025"/>
                    <a:pt x="766166" y="2717120"/>
                  </a:cubicBezTo>
                  <a:close/>
                  <a:moveTo>
                    <a:pt x="776072" y="2733598"/>
                  </a:moveTo>
                  <a:cubicBezTo>
                    <a:pt x="770833" y="2734551"/>
                    <a:pt x="771500" y="2731026"/>
                    <a:pt x="767023" y="2731312"/>
                  </a:cubicBezTo>
                  <a:cubicBezTo>
                    <a:pt x="767595" y="2727883"/>
                    <a:pt x="771881" y="2728264"/>
                    <a:pt x="776453" y="2728836"/>
                  </a:cubicBezTo>
                  <a:cubicBezTo>
                    <a:pt x="776262" y="2730455"/>
                    <a:pt x="776167" y="2732074"/>
                    <a:pt x="776072" y="2733598"/>
                  </a:cubicBezTo>
                  <a:close/>
                  <a:moveTo>
                    <a:pt x="775596" y="2689402"/>
                  </a:moveTo>
                  <a:cubicBezTo>
                    <a:pt x="783120" y="2688735"/>
                    <a:pt x="783692" y="2693403"/>
                    <a:pt x="786168" y="2696546"/>
                  </a:cubicBezTo>
                  <a:cubicBezTo>
                    <a:pt x="785311" y="2697975"/>
                    <a:pt x="775596" y="2693403"/>
                    <a:pt x="775596" y="2689402"/>
                  </a:cubicBezTo>
                  <a:close/>
                  <a:moveTo>
                    <a:pt x="785692" y="2727978"/>
                  </a:moveTo>
                  <a:cubicBezTo>
                    <a:pt x="794741" y="2729312"/>
                    <a:pt x="785692" y="2735217"/>
                    <a:pt x="796455" y="2731979"/>
                  </a:cubicBezTo>
                  <a:cubicBezTo>
                    <a:pt x="795884" y="2737503"/>
                    <a:pt x="788740" y="2736741"/>
                    <a:pt x="784930" y="2739027"/>
                  </a:cubicBezTo>
                  <a:cubicBezTo>
                    <a:pt x="787121" y="2734741"/>
                    <a:pt x="787311" y="2732550"/>
                    <a:pt x="785692" y="2727978"/>
                  </a:cubicBezTo>
                  <a:close/>
                  <a:moveTo>
                    <a:pt x="797884" y="2787224"/>
                  </a:moveTo>
                  <a:cubicBezTo>
                    <a:pt x="797694" y="2783033"/>
                    <a:pt x="799027" y="2780461"/>
                    <a:pt x="803885" y="2781318"/>
                  </a:cubicBezTo>
                  <a:cubicBezTo>
                    <a:pt x="803504" y="2782652"/>
                    <a:pt x="804456" y="2782842"/>
                    <a:pt x="805695" y="2783033"/>
                  </a:cubicBezTo>
                  <a:cubicBezTo>
                    <a:pt x="805790" y="2787224"/>
                    <a:pt x="802647" y="2788081"/>
                    <a:pt x="797884" y="2787224"/>
                  </a:cubicBezTo>
                  <a:close/>
                  <a:moveTo>
                    <a:pt x="803313" y="2763983"/>
                  </a:moveTo>
                  <a:cubicBezTo>
                    <a:pt x="805695" y="2769126"/>
                    <a:pt x="812076" y="2771317"/>
                    <a:pt x="811410" y="2778746"/>
                  </a:cubicBezTo>
                  <a:cubicBezTo>
                    <a:pt x="803123" y="2776461"/>
                    <a:pt x="803885" y="2768174"/>
                    <a:pt x="793503" y="2771127"/>
                  </a:cubicBezTo>
                  <a:cubicBezTo>
                    <a:pt x="798551" y="2766459"/>
                    <a:pt x="795598" y="2765412"/>
                    <a:pt x="788550" y="2762840"/>
                  </a:cubicBezTo>
                  <a:cubicBezTo>
                    <a:pt x="790645" y="2758268"/>
                    <a:pt x="794550" y="2755315"/>
                    <a:pt x="800265" y="2754267"/>
                  </a:cubicBezTo>
                  <a:cubicBezTo>
                    <a:pt x="801980" y="2760363"/>
                    <a:pt x="808362" y="2763221"/>
                    <a:pt x="816077" y="2764935"/>
                  </a:cubicBezTo>
                  <a:cubicBezTo>
                    <a:pt x="812934" y="2771698"/>
                    <a:pt x="811410" y="2762173"/>
                    <a:pt x="803313" y="2763983"/>
                  </a:cubicBezTo>
                  <a:close/>
                  <a:moveTo>
                    <a:pt x="818553" y="2757220"/>
                  </a:moveTo>
                  <a:cubicBezTo>
                    <a:pt x="820935" y="2755125"/>
                    <a:pt x="825030" y="2754744"/>
                    <a:pt x="829793" y="2754934"/>
                  </a:cubicBezTo>
                  <a:cubicBezTo>
                    <a:pt x="829793" y="2758839"/>
                    <a:pt x="826554" y="2759506"/>
                    <a:pt x="825602" y="2762459"/>
                  </a:cubicBezTo>
                  <a:cubicBezTo>
                    <a:pt x="819506" y="2763411"/>
                    <a:pt x="822078" y="2758172"/>
                    <a:pt x="818553" y="2757220"/>
                  </a:cubicBezTo>
                  <a:close/>
                  <a:moveTo>
                    <a:pt x="822459" y="2779604"/>
                  </a:moveTo>
                  <a:cubicBezTo>
                    <a:pt x="828174" y="2780842"/>
                    <a:pt x="828650" y="2785986"/>
                    <a:pt x="829031" y="2791129"/>
                  </a:cubicBezTo>
                  <a:cubicBezTo>
                    <a:pt x="827316" y="2786938"/>
                    <a:pt x="820077" y="2786747"/>
                    <a:pt x="822459" y="2779604"/>
                  </a:cubicBezTo>
                  <a:close/>
                  <a:moveTo>
                    <a:pt x="843890" y="2789034"/>
                  </a:moveTo>
                  <a:cubicBezTo>
                    <a:pt x="842652" y="2788938"/>
                    <a:pt x="841509" y="2788843"/>
                    <a:pt x="840175" y="2788748"/>
                  </a:cubicBezTo>
                  <a:cubicBezTo>
                    <a:pt x="844366" y="2781604"/>
                    <a:pt x="834651" y="2776175"/>
                    <a:pt x="834365" y="2767793"/>
                  </a:cubicBezTo>
                  <a:cubicBezTo>
                    <a:pt x="841032" y="2769317"/>
                    <a:pt x="852272" y="2768650"/>
                    <a:pt x="851986" y="2778556"/>
                  </a:cubicBezTo>
                  <a:cubicBezTo>
                    <a:pt x="850843" y="2775984"/>
                    <a:pt x="843033" y="2778270"/>
                    <a:pt x="845033" y="2773317"/>
                  </a:cubicBezTo>
                  <a:cubicBezTo>
                    <a:pt x="841032" y="2775413"/>
                    <a:pt x="842366" y="2786081"/>
                    <a:pt x="847795" y="2786176"/>
                  </a:cubicBezTo>
                  <a:cubicBezTo>
                    <a:pt x="846843" y="2787510"/>
                    <a:pt x="845985" y="2788938"/>
                    <a:pt x="843890" y="2789034"/>
                  </a:cubicBezTo>
                  <a:close/>
                  <a:moveTo>
                    <a:pt x="847700" y="2811417"/>
                  </a:moveTo>
                  <a:cubicBezTo>
                    <a:pt x="841128" y="2812655"/>
                    <a:pt x="843509" y="2801416"/>
                    <a:pt x="849986" y="2805321"/>
                  </a:cubicBezTo>
                  <a:cubicBezTo>
                    <a:pt x="849700" y="2807798"/>
                    <a:pt x="850462" y="2811417"/>
                    <a:pt x="847700" y="2811417"/>
                  </a:cubicBezTo>
                  <a:close/>
                  <a:moveTo>
                    <a:pt x="860178" y="2742933"/>
                  </a:moveTo>
                  <a:cubicBezTo>
                    <a:pt x="859701" y="2750934"/>
                    <a:pt x="870084" y="2745409"/>
                    <a:pt x="870369" y="2754744"/>
                  </a:cubicBezTo>
                  <a:cubicBezTo>
                    <a:pt x="864273" y="2753315"/>
                    <a:pt x="846366" y="2745219"/>
                    <a:pt x="860178" y="2742933"/>
                  </a:cubicBezTo>
                  <a:close/>
                  <a:moveTo>
                    <a:pt x="856558" y="2766364"/>
                  </a:moveTo>
                  <a:cubicBezTo>
                    <a:pt x="858844" y="2763030"/>
                    <a:pt x="860844" y="2754363"/>
                    <a:pt x="866274" y="2759220"/>
                  </a:cubicBezTo>
                  <a:cubicBezTo>
                    <a:pt x="865797" y="2760935"/>
                    <a:pt x="864369" y="2759982"/>
                    <a:pt x="864464" y="2759125"/>
                  </a:cubicBezTo>
                  <a:cubicBezTo>
                    <a:pt x="859130" y="2761221"/>
                    <a:pt x="866559" y="2766364"/>
                    <a:pt x="863511" y="2771698"/>
                  </a:cubicBezTo>
                  <a:cubicBezTo>
                    <a:pt x="858939" y="2771603"/>
                    <a:pt x="857987" y="2768745"/>
                    <a:pt x="856558" y="2766364"/>
                  </a:cubicBezTo>
                  <a:close/>
                  <a:moveTo>
                    <a:pt x="864845" y="2830086"/>
                  </a:moveTo>
                  <a:cubicBezTo>
                    <a:pt x="863321" y="2827229"/>
                    <a:pt x="858273" y="2827038"/>
                    <a:pt x="859892" y="2821800"/>
                  </a:cubicBezTo>
                  <a:cubicBezTo>
                    <a:pt x="865702" y="2821514"/>
                    <a:pt x="865512" y="2825610"/>
                    <a:pt x="864845" y="2830086"/>
                  </a:cubicBezTo>
                  <a:close/>
                  <a:moveTo>
                    <a:pt x="868179" y="2759316"/>
                  </a:moveTo>
                  <a:cubicBezTo>
                    <a:pt x="869988" y="2753601"/>
                    <a:pt x="878275" y="2758172"/>
                    <a:pt x="877132" y="2763126"/>
                  </a:cubicBezTo>
                  <a:cubicBezTo>
                    <a:pt x="871131" y="2764078"/>
                    <a:pt x="871703" y="2760268"/>
                    <a:pt x="868179" y="2759316"/>
                  </a:cubicBezTo>
                  <a:close/>
                  <a:moveTo>
                    <a:pt x="869131" y="2746838"/>
                  </a:moveTo>
                  <a:cubicBezTo>
                    <a:pt x="874560" y="2741123"/>
                    <a:pt x="882180" y="2756077"/>
                    <a:pt x="888562" y="2759316"/>
                  </a:cubicBezTo>
                  <a:cubicBezTo>
                    <a:pt x="875132" y="2762935"/>
                    <a:pt x="879132" y="2748933"/>
                    <a:pt x="869131" y="2746838"/>
                  </a:cubicBezTo>
                  <a:close/>
                  <a:moveTo>
                    <a:pt x="886752" y="2782747"/>
                  </a:moveTo>
                  <a:cubicBezTo>
                    <a:pt x="886848" y="2781223"/>
                    <a:pt x="886943" y="2779604"/>
                    <a:pt x="887133" y="2778080"/>
                  </a:cubicBezTo>
                  <a:cubicBezTo>
                    <a:pt x="889515" y="2778270"/>
                    <a:pt x="891991" y="2778461"/>
                    <a:pt x="894468" y="2778651"/>
                  </a:cubicBezTo>
                  <a:cubicBezTo>
                    <a:pt x="894658" y="2782842"/>
                    <a:pt x="891515" y="2783604"/>
                    <a:pt x="886752" y="2782747"/>
                  </a:cubicBezTo>
                  <a:close/>
                  <a:moveTo>
                    <a:pt x="907707" y="2773317"/>
                  </a:moveTo>
                  <a:cubicBezTo>
                    <a:pt x="905136" y="2789319"/>
                    <a:pt x="899516" y="2769412"/>
                    <a:pt x="891324" y="2770555"/>
                  </a:cubicBezTo>
                  <a:cubicBezTo>
                    <a:pt x="892182" y="2766936"/>
                    <a:pt x="895801" y="2764078"/>
                    <a:pt x="890086" y="2762554"/>
                  </a:cubicBezTo>
                  <a:cubicBezTo>
                    <a:pt x="892467" y="2757506"/>
                    <a:pt x="895611" y="2762840"/>
                    <a:pt x="901326" y="2760268"/>
                  </a:cubicBezTo>
                  <a:cubicBezTo>
                    <a:pt x="900183" y="2763697"/>
                    <a:pt x="897039" y="2767983"/>
                    <a:pt x="900564" y="2771222"/>
                  </a:cubicBezTo>
                  <a:cubicBezTo>
                    <a:pt x="903135" y="2769412"/>
                    <a:pt x="904469" y="2766745"/>
                    <a:pt x="907993" y="2770174"/>
                  </a:cubicBezTo>
                  <a:cubicBezTo>
                    <a:pt x="903326" y="2770746"/>
                    <a:pt x="904850" y="2776461"/>
                    <a:pt x="907707" y="2773317"/>
                  </a:cubicBezTo>
                  <a:close/>
                  <a:moveTo>
                    <a:pt x="906279" y="2768460"/>
                  </a:moveTo>
                  <a:cubicBezTo>
                    <a:pt x="913803" y="2765697"/>
                    <a:pt x="911422" y="2758554"/>
                    <a:pt x="905517" y="2754267"/>
                  </a:cubicBezTo>
                  <a:cubicBezTo>
                    <a:pt x="909898" y="2750171"/>
                    <a:pt x="912660" y="2759792"/>
                    <a:pt x="917994" y="2759887"/>
                  </a:cubicBezTo>
                  <a:cubicBezTo>
                    <a:pt x="912756" y="2761792"/>
                    <a:pt x="913994" y="2764840"/>
                    <a:pt x="919328" y="2766269"/>
                  </a:cubicBezTo>
                  <a:cubicBezTo>
                    <a:pt x="916756" y="2767221"/>
                    <a:pt x="909422" y="2771888"/>
                    <a:pt x="914946" y="2775413"/>
                  </a:cubicBezTo>
                  <a:cubicBezTo>
                    <a:pt x="915423" y="2781223"/>
                    <a:pt x="909898" y="2769317"/>
                    <a:pt x="906279" y="2768460"/>
                  </a:cubicBezTo>
                  <a:close/>
                  <a:moveTo>
                    <a:pt x="912946" y="2778461"/>
                  </a:moveTo>
                  <a:cubicBezTo>
                    <a:pt x="914565" y="2778270"/>
                    <a:pt x="914565" y="2779223"/>
                    <a:pt x="914661" y="2780175"/>
                  </a:cubicBezTo>
                  <a:cubicBezTo>
                    <a:pt x="915899" y="2780271"/>
                    <a:pt x="917137" y="2780366"/>
                    <a:pt x="918375" y="2780461"/>
                  </a:cubicBezTo>
                  <a:cubicBezTo>
                    <a:pt x="917518" y="2784080"/>
                    <a:pt x="915042" y="2786081"/>
                    <a:pt x="915708" y="2791320"/>
                  </a:cubicBezTo>
                  <a:cubicBezTo>
                    <a:pt x="907041" y="2789414"/>
                    <a:pt x="913041" y="2784557"/>
                    <a:pt x="912946" y="2778461"/>
                  </a:cubicBezTo>
                  <a:close/>
                  <a:moveTo>
                    <a:pt x="909898" y="2819133"/>
                  </a:moveTo>
                  <a:cubicBezTo>
                    <a:pt x="915899" y="2818180"/>
                    <a:pt x="915423" y="2821990"/>
                    <a:pt x="918852" y="2822943"/>
                  </a:cubicBezTo>
                  <a:cubicBezTo>
                    <a:pt x="917137" y="2826562"/>
                    <a:pt x="907422" y="2823704"/>
                    <a:pt x="909898" y="2819133"/>
                  </a:cubicBezTo>
                  <a:close/>
                  <a:moveTo>
                    <a:pt x="912851" y="2854089"/>
                  </a:moveTo>
                  <a:cubicBezTo>
                    <a:pt x="915042" y="2851041"/>
                    <a:pt x="912470" y="2846755"/>
                    <a:pt x="920757" y="2846755"/>
                  </a:cubicBezTo>
                  <a:cubicBezTo>
                    <a:pt x="920852" y="2851994"/>
                    <a:pt x="917994" y="2854185"/>
                    <a:pt x="912851" y="2854089"/>
                  </a:cubicBezTo>
                  <a:close/>
                  <a:moveTo>
                    <a:pt x="933330" y="2751600"/>
                  </a:moveTo>
                  <a:cubicBezTo>
                    <a:pt x="937235" y="2754458"/>
                    <a:pt x="931139" y="2761602"/>
                    <a:pt x="927043" y="2762173"/>
                  </a:cubicBezTo>
                  <a:cubicBezTo>
                    <a:pt x="925233" y="2754744"/>
                    <a:pt x="930948" y="2754744"/>
                    <a:pt x="933330" y="2751600"/>
                  </a:cubicBezTo>
                  <a:close/>
                  <a:moveTo>
                    <a:pt x="925710" y="2804654"/>
                  </a:moveTo>
                  <a:cubicBezTo>
                    <a:pt x="926186" y="2800654"/>
                    <a:pt x="932091" y="2801988"/>
                    <a:pt x="936949" y="2802273"/>
                  </a:cubicBezTo>
                  <a:cubicBezTo>
                    <a:pt x="938283" y="2808084"/>
                    <a:pt x="929520" y="2803893"/>
                    <a:pt x="925710" y="2804654"/>
                  </a:cubicBezTo>
                  <a:close/>
                  <a:moveTo>
                    <a:pt x="948284" y="2798368"/>
                  </a:moveTo>
                  <a:cubicBezTo>
                    <a:pt x="943045" y="2797796"/>
                    <a:pt x="945617" y="2791415"/>
                    <a:pt x="939616" y="2791415"/>
                  </a:cubicBezTo>
                  <a:cubicBezTo>
                    <a:pt x="943236" y="2787319"/>
                    <a:pt x="954761" y="2794749"/>
                    <a:pt x="948284" y="2798368"/>
                  </a:cubicBezTo>
                  <a:close/>
                  <a:moveTo>
                    <a:pt x="952475" y="2741980"/>
                  </a:moveTo>
                  <a:cubicBezTo>
                    <a:pt x="958666" y="2735122"/>
                    <a:pt x="939521" y="2731693"/>
                    <a:pt x="949903" y="2725978"/>
                  </a:cubicBezTo>
                  <a:cubicBezTo>
                    <a:pt x="950189" y="2729217"/>
                    <a:pt x="953046" y="2738170"/>
                    <a:pt x="961809" y="2739504"/>
                  </a:cubicBezTo>
                  <a:cubicBezTo>
                    <a:pt x="961333" y="2742837"/>
                    <a:pt x="957047" y="2742552"/>
                    <a:pt x="952475" y="2741980"/>
                  </a:cubicBezTo>
                  <a:close/>
                  <a:moveTo>
                    <a:pt x="947236" y="2862947"/>
                  </a:moveTo>
                  <a:cubicBezTo>
                    <a:pt x="951713" y="2858852"/>
                    <a:pt x="957333" y="2866281"/>
                    <a:pt x="961714" y="2867138"/>
                  </a:cubicBezTo>
                  <a:cubicBezTo>
                    <a:pt x="957142" y="2871329"/>
                    <a:pt x="952380" y="2863233"/>
                    <a:pt x="947236" y="2862947"/>
                  </a:cubicBezTo>
                  <a:close/>
                  <a:moveTo>
                    <a:pt x="964381" y="2780652"/>
                  </a:moveTo>
                  <a:cubicBezTo>
                    <a:pt x="963810" y="2775603"/>
                    <a:pt x="969144" y="2774555"/>
                    <a:pt x="963143" y="2772651"/>
                  </a:cubicBezTo>
                  <a:cubicBezTo>
                    <a:pt x="964667" y="2769698"/>
                    <a:pt x="968382" y="2768841"/>
                    <a:pt x="972668" y="2768650"/>
                  </a:cubicBezTo>
                  <a:cubicBezTo>
                    <a:pt x="969906" y="2772555"/>
                    <a:pt x="973144" y="2782652"/>
                    <a:pt x="964381" y="2780652"/>
                  </a:cubicBezTo>
                  <a:close/>
                  <a:moveTo>
                    <a:pt x="962762" y="2752172"/>
                  </a:moveTo>
                  <a:cubicBezTo>
                    <a:pt x="965810" y="2752362"/>
                    <a:pt x="968858" y="2752648"/>
                    <a:pt x="971906" y="2752838"/>
                  </a:cubicBezTo>
                  <a:cubicBezTo>
                    <a:pt x="971715" y="2756934"/>
                    <a:pt x="969525" y="2762554"/>
                    <a:pt x="976859" y="2761030"/>
                  </a:cubicBezTo>
                  <a:cubicBezTo>
                    <a:pt x="973811" y="2767888"/>
                    <a:pt x="963048" y="2757029"/>
                    <a:pt x="962762" y="2752172"/>
                  </a:cubicBezTo>
                  <a:close/>
                  <a:moveTo>
                    <a:pt x="995337" y="2760839"/>
                  </a:moveTo>
                  <a:cubicBezTo>
                    <a:pt x="987717" y="2759030"/>
                    <a:pt x="975906" y="2760268"/>
                    <a:pt x="975621" y="2753029"/>
                  </a:cubicBezTo>
                  <a:cubicBezTo>
                    <a:pt x="986860" y="2752172"/>
                    <a:pt x="989241" y="2756744"/>
                    <a:pt x="999719" y="2751696"/>
                  </a:cubicBezTo>
                  <a:cubicBezTo>
                    <a:pt x="997909" y="2754363"/>
                    <a:pt x="994290" y="2755315"/>
                    <a:pt x="995337" y="2760839"/>
                  </a:cubicBezTo>
                  <a:close/>
                  <a:moveTo>
                    <a:pt x="1005815" y="2769507"/>
                  </a:moveTo>
                  <a:cubicBezTo>
                    <a:pt x="1010101" y="2769317"/>
                    <a:pt x="1012863" y="2770269"/>
                    <a:pt x="1014864" y="2771698"/>
                  </a:cubicBezTo>
                  <a:cubicBezTo>
                    <a:pt x="1014387" y="2776461"/>
                    <a:pt x="1003624" y="2775127"/>
                    <a:pt x="1005815" y="2769507"/>
                  </a:cubicBezTo>
                  <a:close/>
                  <a:moveTo>
                    <a:pt x="1016483" y="2749791"/>
                  </a:moveTo>
                  <a:cubicBezTo>
                    <a:pt x="1012482" y="2749219"/>
                    <a:pt x="1010577" y="2750648"/>
                    <a:pt x="1010577" y="2754077"/>
                  </a:cubicBezTo>
                  <a:cubicBezTo>
                    <a:pt x="1011054" y="2751029"/>
                    <a:pt x="1010196" y="2739980"/>
                    <a:pt x="1017150" y="2740361"/>
                  </a:cubicBezTo>
                  <a:cubicBezTo>
                    <a:pt x="1016959" y="2743599"/>
                    <a:pt x="1016673" y="2746647"/>
                    <a:pt x="1016483" y="2749791"/>
                  </a:cubicBezTo>
                  <a:close/>
                  <a:moveTo>
                    <a:pt x="1018674" y="2719977"/>
                  </a:moveTo>
                  <a:cubicBezTo>
                    <a:pt x="1026389" y="2720263"/>
                    <a:pt x="1023817" y="2728074"/>
                    <a:pt x="1032866" y="2727312"/>
                  </a:cubicBezTo>
                  <a:cubicBezTo>
                    <a:pt x="1029818" y="2733312"/>
                    <a:pt x="1018769" y="2725407"/>
                    <a:pt x="1018674" y="2719977"/>
                  </a:cubicBezTo>
                  <a:close/>
                  <a:moveTo>
                    <a:pt x="1047439" y="2531382"/>
                  </a:moveTo>
                  <a:cubicBezTo>
                    <a:pt x="1043724" y="2535383"/>
                    <a:pt x="1041915" y="2525667"/>
                    <a:pt x="1040676" y="2523000"/>
                  </a:cubicBezTo>
                  <a:cubicBezTo>
                    <a:pt x="1044582" y="2522619"/>
                    <a:pt x="1045439" y="2524429"/>
                    <a:pt x="1047915" y="2525096"/>
                  </a:cubicBezTo>
                  <a:cubicBezTo>
                    <a:pt x="1049344" y="2528144"/>
                    <a:pt x="1042010" y="2529954"/>
                    <a:pt x="1047439" y="2531382"/>
                  </a:cubicBezTo>
                  <a:close/>
                </a:path>
              </a:pathLst>
            </a:custGeom>
            <a:solidFill>
              <a:schemeClr val="tx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16154" name="Freeform: Shape 1955">
              <a:extLst>
                <a:ext uri="{FF2B5EF4-FFF2-40B4-BE49-F238E27FC236}">
                  <a16:creationId xmlns:a16="http://schemas.microsoft.com/office/drawing/2014/main" id="{F64AED7C-8493-4C5C-B969-E43560BA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24" y="3860863"/>
              <a:ext cx="9525" cy="38100"/>
            </a:xfrm>
            <a:custGeom>
              <a:avLst/>
              <a:gdLst>
                <a:gd name="T0" fmla="*/ 12859 w 9525"/>
                <a:gd name="T1" fmla="*/ 24575 h 38100"/>
                <a:gd name="T2" fmla="*/ 3048 w 9525"/>
                <a:gd name="T3" fmla="*/ 8096 h 38100"/>
                <a:gd name="T4" fmla="*/ 8763 w 9525"/>
                <a:gd name="T5" fmla="*/ 5334 h 38100"/>
                <a:gd name="T6" fmla="*/ 0 w 9525"/>
                <a:gd name="T7" fmla="*/ 0 h 38100"/>
                <a:gd name="T8" fmla="*/ 4286 w 9525"/>
                <a:gd name="T9" fmla="*/ 17717 h 38100"/>
                <a:gd name="T10" fmla="*/ 6287 w 9525"/>
                <a:gd name="T11" fmla="*/ 39910 h 38100"/>
                <a:gd name="T12" fmla="*/ 5620 w 9525"/>
                <a:gd name="T13" fmla="*/ 24098 h 38100"/>
                <a:gd name="T14" fmla="*/ 12859 w 9525"/>
                <a:gd name="T15" fmla="*/ 24575 h 38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38100">
                  <a:moveTo>
                    <a:pt x="12859" y="24575"/>
                  </a:moveTo>
                  <a:cubicBezTo>
                    <a:pt x="10763" y="18193"/>
                    <a:pt x="2476" y="16383"/>
                    <a:pt x="3048" y="8096"/>
                  </a:cubicBezTo>
                  <a:cubicBezTo>
                    <a:pt x="6191" y="8382"/>
                    <a:pt x="7810" y="7239"/>
                    <a:pt x="8763" y="5334"/>
                  </a:cubicBezTo>
                  <a:cubicBezTo>
                    <a:pt x="5048" y="4096"/>
                    <a:pt x="3048" y="1619"/>
                    <a:pt x="0" y="0"/>
                  </a:cubicBezTo>
                  <a:cubicBezTo>
                    <a:pt x="1524" y="9144"/>
                    <a:pt x="381" y="16669"/>
                    <a:pt x="4286" y="17717"/>
                  </a:cubicBezTo>
                  <a:cubicBezTo>
                    <a:pt x="-381" y="27146"/>
                    <a:pt x="-953" y="34385"/>
                    <a:pt x="6287" y="39910"/>
                  </a:cubicBezTo>
                  <a:cubicBezTo>
                    <a:pt x="4858" y="33338"/>
                    <a:pt x="2572" y="30766"/>
                    <a:pt x="5620" y="24098"/>
                  </a:cubicBezTo>
                  <a:cubicBezTo>
                    <a:pt x="8096" y="26099"/>
                    <a:pt x="9906" y="26194"/>
                    <a:pt x="12859" y="24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55" name="Freeform: Shape 1956">
              <a:extLst>
                <a:ext uri="{FF2B5EF4-FFF2-40B4-BE49-F238E27FC236}">
                  <a16:creationId xmlns:a16="http://schemas.microsoft.com/office/drawing/2014/main" id="{F69FF33F-05CE-4D11-A8B1-5E1EBDA91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374" y="4383881"/>
              <a:ext cx="9525" cy="9525"/>
            </a:xfrm>
            <a:custGeom>
              <a:avLst/>
              <a:gdLst>
                <a:gd name="T0" fmla="*/ 9163050 w 9525"/>
                <a:gd name="T1" fmla="*/ 0 h 9525"/>
                <a:gd name="T2" fmla="*/ 72666225 w 9525"/>
                <a:gd name="T3" fmla="*/ 9906 h 9525"/>
                <a:gd name="T4" fmla="*/ 9163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2" y="0"/>
                  </a:moveTo>
                  <a:cubicBezTo>
                    <a:pt x="-2467" y="2953"/>
                    <a:pt x="4105" y="7525"/>
                    <a:pt x="7629" y="9906"/>
                  </a:cubicBezTo>
                  <a:cubicBezTo>
                    <a:pt x="7439" y="5048"/>
                    <a:pt x="2867" y="3429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56" name="Freeform: Shape 1957">
              <a:extLst>
                <a:ext uri="{FF2B5EF4-FFF2-40B4-BE49-F238E27FC236}">
                  <a16:creationId xmlns:a16="http://schemas.microsoft.com/office/drawing/2014/main" id="{D644472B-F493-4B25-B93E-EE89441B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375" y="4342638"/>
              <a:ext cx="28575" cy="9525"/>
            </a:xfrm>
            <a:custGeom>
              <a:avLst/>
              <a:gdLst>
                <a:gd name="T0" fmla="*/ 736 w 28575"/>
                <a:gd name="T1" fmla="*/ 14764 h 9525"/>
                <a:gd name="T2" fmla="*/ 13785 w 28575"/>
                <a:gd name="T3" fmla="*/ 12573 h 9525"/>
                <a:gd name="T4" fmla="*/ 19976 w 28575"/>
                <a:gd name="T5" fmla="*/ 3524 h 9525"/>
                <a:gd name="T6" fmla="*/ 28930 w 28575"/>
                <a:gd name="T7" fmla="*/ 7334 h 9525"/>
                <a:gd name="T8" fmla="*/ 14738 w 28575"/>
                <a:gd name="T9" fmla="*/ 0 h 9525"/>
                <a:gd name="T10" fmla="*/ 736 w 28575"/>
                <a:gd name="T11" fmla="*/ 14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736" y="14764"/>
                  </a:moveTo>
                  <a:cubicBezTo>
                    <a:pt x="2641" y="8096"/>
                    <a:pt x="5403" y="12763"/>
                    <a:pt x="13785" y="12573"/>
                  </a:cubicBezTo>
                  <a:cubicBezTo>
                    <a:pt x="17690" y="8287"/>
                    <a:pt x="18262" y="7048"/>
                    <a:pt x="19976" y="3524"/>
                  </a:cubicBezTo>
                  <a:cubicBezTo>
                    <a:pt x="23405" y="4477"/>
                    <a:pt x="24358" y="7239"/>
                    <a:pt x="28930" y="7334"/>
                  </a:cubicBezTo>
                  <a:cubicBezTo>
                    <a:pt x="29501" y="952"/>
                    <a:pt x="22643" y="95"/>
                    <a:pt x="14738" y="0"/>
                  </a:cubicBezTo>
                  <a:cubicBezTo>
                    <a:pt x="16738" y="9144"/>
                    <a:pt x="-4122" y="4763"/>
                    <a:pt x="736" y="14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57" name="Freeform: Shape 1958">
              <a:extLst>
                <a:ext uri="{FF2B5EF4-FFF2-40B4-BE49-F238E27FC236}">
                  <a16:creationId xmlns:a16="http://schemas.microsoft.com/office/drawing/2014/main" id="{F3605449-0D7D-473F-A31A-5BCF068E4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94" y="4341686"/>
              <a:ext cx="57150" cy="38100"/>
            </a:xfrm>
            <a:custGeom>
              <a:avLst/>
              <a:gdLst>
                <a:gd name="T0" fmla="*/ 12954 w 57150"/>
                <a:gd name="T1" fmla="*/ 24860 h 38100"/>
                <a:gd name="T2" fmla="*/ 0 w 57150"/>
                <a:gd name="T3" fmla="*/ 25527 h 38100"/>
                <a:gd name="T4" fmla="*/ 11621 w 57150"/>
                <a:gd name="T5" fmla="*/ 42100 h 38100"/>
                <a:gd name="T6" fmla="*/ 8477 w 57150"/>
                <a:gd name="T7" fmla="*/ 34004 h 38100"/>
                <a:gd name="T8" fmla="*/ 38576 w 57150"/>
                <a:gd name="T9" fmla="*/ 26765 h 38100"/>
                <a:gd name="T10" fmla="*/ 35719 w 57150"/>
                <a:gd name="T11" fmla="*/ 15526 h 38100"/>
                <a:gd name="T12" fmla="*/ 60293 w 57150"/>
                <a:gd name="T13" fmla="*/ 7906 h 38100"/>
                <a:gd name="T14" fmla="*/ 41910 w 57150"/>
                <a:gd name="T15" fmla="*/ 6572 h 38100"/>
                <a:gd name="T16" fmla="*/ 38767 w 57150"/>
                <a:gd name="T17" fmla="*/ 0 h 38100"/>
                <a:gd name="T18" fmla="*/ 40005 w 57150"/>
                <a:gd name="T19" fmla="*/ 8001 h 38100"/>
                <a:gd name="T20" fmla="*/ 27623 w 57150"/>
                <a:gd name="T21" fmla="*/ 762 h 38100"/>
                <a:gd name="T22" fmla="*/ 19621 w 57150"/>
                <a:gd name="T23" fmla="*/ 9620 h 38100"/>
                <a:gd name="T24" fmla="*/ 28194 w 57150"/>
                <a:gd name="T25" fmla="*/ 18193 h 38100"/>
                <a:gd name="T26" fmla="*/ 17050 w 57150"/>
                <a:gd name="T27" fmla="*/ 18955 h 38100"/>
                <a:gd name="T28" fmla="*/ 15907 w 57150"/>
                <a:gd name="T29" fmla="*/ 9430 h 38100"/>
                <a:gd name="T30" fmla="*/ 10287 w 57150"/>
                <a:gd name="T31" fmla="*/ 10573 h 38100"/>
                <a:gd name="T32" fmla="*/ 16192 w 57150"/>
                <a:gd name="T33" fmla="*/ 6287 h 38100"/>
                <a:gd name="T34" fmla="*/ 8954 w 57150"/>
                <a:gd name="T35" fmla="*/ 4191 h 38100"/>
                <a:gd name="T36" fmla="*/ 1333 w 57150"/>
                <a:gd name="T37" fmla="*/ 8382 h 38100"/>
                <a:gd name="T38" fmla="*/ 12954 w 57150"/>
                <a:gd name="T39" fmla="*/ 2486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150" h="38100">
                  <a:moveTo>
                    <a:pt x="12954" y="24860"/>
                  </a:moveTo>
                  <a:cubicBezTo>
                    <a:pt x="10382" y="26861"/>
                    <a:pt x="4858" y="25813"/>
                    <a:pt x="0" y="25527"/>
                  </a:cubicBezTo>
                  <a:cubicBezTo>
                    <a:pt x="1524" y="32766"/>
                    <a:pt x="1429" y="41243"/>
                    <a:pt x="11621" y="42100"/>
                  </a:cubicBezTo>
                  <a:cubicBezTo>
                    <a:pt x="13335" y="37338"/>
                    <a:pt x="6763" y="38767"/>
                    <a:pt x="8477" y="34004"/>
                  </a:cubicBezTo>
                  <a:cubicBezTo>
                    <a:pt x="15812" y="25432"/>
                    <a:pt x="31147" y="21907"/>
                    <a:pt x="38576" y="26765"/>
                  </a:cubicBezTo>
                  <a:cubicBezTo>
                    <a:pt x="38862" y="20574"/>
                    <a:pt x="30956" y="21336"/>
                    <a:pt x="35719" y="15526"/>
                  </a:cubicBezTo>
                  <a:cubicBezTo>
                    <a:pt x="42767" y="16097"/>
                    <a:pt x="52673" y="8191"/>
                    <a:pt x="60293" y="7906"/>
                  </a:cubicBezTo>
                  <a:cubicBezTo>
                    <a:pt x="53816" y="1810"/>
                    <a:pt x="52578" y="8572"/>
                    <a:pt x="41910" y="6572"/>
                  </a:cubicBezTo>
                  <a:cubicBezTo>
                    <a:pt x="42672" y="3048"/>
                    <a:pt x="41910" y="667"/>
                    <a:pt x="38767" y="0"/>
                  </a:cubicBezTo>
                  <a:cubicBezTo>
                    <a:pt x="33338" y="3810"/>
                    <a:pt x="40672" y="3620"/>
                    <a:pt x="40005" y="8001"/>
                  </a:cubicBezTo>
                  <a:cubicBezTo>
                    <a:pt x="32480" y="8096"/>
                    <a:pt x="30671" y="4000"/>
                    <a:pt x="27623" y="762"/>
                  </a:cubicBezTo>
                  <a:cubicBezTo>
                    <a:pt x="19431" y="3905"/>
                    <a:pt x="33147" y="10763"/>
                    <a:pt x="19621" y="9620"/>
                  </a:cubicBezTo>
                  <a:cubicBezTo>
                    <a:pt x="18288" y="15526"/>
                    <a:pt x="25717" y="14954"/>
                    <a:pt x="28194" y="18193"/>
                  </a:cubicBezTo>
                  <a:cubicBezTo>
                    <a:pt x="24194" y="21622"/>
                    <a:pt x="21146" y="15430"/>
                    <a:pt x="17050" y="18955"/>
                  </a:cubicBezTo>
                  <a:cubicBezTo>
                    <a:pt x="19812" y="16192"/>
                    <a:pt x="15240" y="11525"/>
                    <a:pt x="15907" y="9430"/>
                  </a:cubicBezTo>
                  <a:cubicBezTo>
                    <a:pt x="16288" y="11335"/>
                    <a:pt x="10192" y="14478"/>
                    <a:pt x="10287" y="10573"/>
                  </a:cubicBezTo>
                  <a:cubicBezTo>
                    <a:pt x="10668" y="7620"/>
                    <a:pt x="16478" y="10001"/>
                    <a:pt x="16192" y="6287"/>
                  </a:cubicBezTo>
                  <a:cubicBezTo>
                    <a:pt x="12668" y="6382"/>
                    <a:pt x="12287" y="4191"/>
                    <a:pt x="8954" y="4191"/>
                  </a:cubicBezTo>
                  <a:cubicBezTo>
                    <a:pt x="10668" y="13335"/>
                    <a:pt x="3810" y="3429"/>
                    <a:pt x="1333" y="8382"/>
                  </a:cubicBezTo>
                  <a:cubicBezTo>
                    <a:pt x="9620" y="10478"/>
                    <a:pt x="3334" y="23527"/>
                    <a:pt x="12954" y="2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58" name="Freeform: Shape 1959">
              <a:extLst>
                <a:ext uri="{FF2B5EF4-FFF2-40B4-BE49-F238E27FC236}">
                  <a16:creationId xmlns:a16="http://schemas.microsoft.com/office/drawing/2014/main" id="{6CCD2CDE-3DD7-47F9-83BA-3E85CF32B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916" y="4196905"/>
              <a:ext cx="28575" cy="28575"/>
            </a:xfrm>
            <a:custGeom>
              <a:avLst/>
              <a:gdLst>
                <a:gd name="T0" fmla="*/ 3524 w 28575"/>
                <a:gd name="T1" fmla="*/ 28766 h 28575"/>
                <a:gd name="T2" fmla="*/ 15812 w 28575"/>
                <a:gd name="T3" fmla="*/ 37529 h 28575"/>
                <a:gd name="T4" fmla="*/ 21336 w 28575"/>
                <a:gd name="T5" fmla="*/ 36386 h 28575"/>
                <a:gd name="T6" fmla="*/ 14764 w 28575"/>
                <a:gd name="T7" fmla="*/ 24860 h 28575"/>
                <a:gd name="T8" fmla="*/ 31147 w 28575"/>
                <a:gd name="T9" fmla="*/ 27623 h 28575"/>
                <a:gd name="T10" fmla="*/ 35528 w 28575"/>
                <a:gd name="T11" fmla="*/ 18479 h 28575"/>
                <a:gd name="T12" fmla="*/ 26194 w 28575"/>
                <a:gd name="T13" fmla="*/ 19336 h 28575"/>
                <a:gd name="T14" fmla="*/ 24860 w 28575"/>
                <a:gd name="T15" fmla="*/ 12954 h 28575"/>
                <a:gd name="T16" fmla="*/ 20955 w 28575"/>
                <a:gd name="T17" fmla="*/ 15812 h 28575"/>
                <a:gd name="T18" fmla="*/ 21527 w 28575"/>
                <a:gd name="T19" fmla="*/ 8001 h 28575"/>
                <a:gd name="T20" fmla="*/ 10382 w 28575"/>
                <a:gd name="T21" fmla="*/ 10287 h 28575"/>
                <a:gd name="T22" fmla="*/ 0 w 28575"/>
                <a:gd name="T23" fmla="*/ 0 h 28575"/>
                <a:gd name="T24" fmla="*/ 11430 w 28575"/>
                <a:gd name="T25" fmla="*/ 19812 h 28575"/>
                <a:gd name="T26" fmla="*/ 3524 w 28575"/>
                <a:gd name="T27" fmla="*/ 28766 h 285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28575">
                  <a:moveTo>
                    <a:pt x="3524" y="28766"/>
                  </a:moveTo>
                  <a:cubicBezTo>
                    <a:pt x="9716" y="28670"/>
                    <a:pt x="11525" y="32861"/>
                    <a:pt x="15812" y="37529"/>
                  </a:cubicBezTo>
                  <a:cubicBezTo>
                    <a:pt x="16193" y="32766"/>
                    <a:pt x="27146" y="40672"/>
                    <a:pt x="21336" y="36386"/>
                  </a:cubicBezTo>
                  <a:cubicBezTo>
                    <a:pt x="18479" y="33052"/>
                    <a:pt x="12383" y="32099"/>
                    <a:pt x="14764" y="24860"/>
                  </a:cubicBezTo>
                  <a:cubicBezTo>
                    <a:pt x="22193" y="24384"/>
                    <a:pt x="25146" y="27146"/>
                    <a:pt x="31147" y="27623"/>
                  </a:cubicBezTo>
                  <a:cubicBezTo>
                    <a:pt x="29147" y="21146"/>
                    <a:pt x="35528" y="22955"/>
                    <a:pt x="35528" y="18479"/>
                  </a:cubicBezTo>
                  <a:cubicBezTo>
                    <a:pt x="31147" y="17526"/>
                    <a:pt x="31337" y="21050"/>
                    <a:pt x="26194" y="19336"/>
                  </a:cubicBezTo>
                  <a:cubicBezTo>
                    <a:pt x="26003" y="16954"/>
                    <a:pt x="27242" y="13621"/>
                    <a:pt x="24860" y="12954"/>
                  </a:cubicBezTo>
                  <a:cubicBezTo>
                    <a:pt x="24479" y="14859"/>
                    <a:pt x="24003" y="16574"/>
                    <a:pt x="20955" y="15812"/>
                  </a:cubicBezTo>
                  <a:cubicBezTo>
                    <a:pt x="21146" y="13240"/>
                    <a:pt x="21336" y="10573"/>
                    <a:pt x="21527" y="8001"/>
                  </a:cubicBezTo>
                  <a:cubicBezTo>
                    <a:pt x="14097" y="10287"/>
                    <a:pt x="10478" y="5906"/>
                    <a:pt x="10382" y="10287"/>
                  </a:cubicBezTo>
                  <a:cubicBezTo>
                    <a:pt x="8096" y="6001"/>
                    <a:pt x="5144" y="2286"/>
                    <a:pt x="0" y="0"/>
                  </a:cubicBezTo>
                  <a:cubicBezTo>
                    <a:pt x="5429" y="8096"/>
                    <a:pt x="6191" y="14288"/>
                    <a:pt x="11430" y="19812"/>
                  </a:cubicBezTo>
                  <a:cubicBezTo>
                    <a:pt x="8096" y="23717"/>
                    <a:pt x="4572" y="20574"/>
                    <a:pt x="3524" y="28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59" name="Freeform: Shape 1960">
              <a:extLst>
                <a:ext uri="{FF2B5EF4-FFF2-40B4-BE49-F238E27FC236}">
                  <a16:creationId xmlns:a16="http://schemas.microsoft.com/office/drawing/2014/main" id="{B608E48B-F128-40DC-9209-A495AB71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296" y="4243768"/>
              <a:ext cx="19050" cy="19050"/>
            </a:xfrm>
            <a:custGeom>
              <a:avLst/>
              <a:gdLst>
                <a:gd name="T0" fmla="*/ 0 w 19050"/>
                <a:gd name="T1" fmla="*/ 7811 h 19050"/>
                <a:gd name="T2" fmla="*/ 7144 w 19050"/>
                <a:gd name="T3" fmla="*/ 11525 h 19050"/>
                <a:gd name="T4" fmla="*/ 9334 w 19050"/>
                <a:gd name="T5" fmla="*/ 6953 h 19050"/>
                <a:gd name="T6" fmla="*/ 17621 w 19050"/>
                <a:gd name="T7" fmla="*/ 20193 h 19050"/>
                <a:gd name="T8" fmla="*/ 17526 w 19050"/>
                <a:gd name="T9" fmla="*/ 21812 h 19050"/>
                <a:gd name="T10" fmla="*/ 25146 w 19050"/>
                <a:gd name="T11" fmla="*/ 17621 h 19050"/>
                <a:gd name="T12" fmla="*/ 12954 w 19050"/>
                <a:gd name="T13" fmla="*/ 8858 h 19050"/>
                <a:gd name="T14" fmla="*/ 18669 w 19050"/>
                <a:gd name="T15" fmla="*/ 6096 h 19050"/>
                <a:gd name="T16" fmla="*/ 17145 w 19050"/>
                <a:gd name="T17" fmla="*/ 1238 h 19050"/>
                <a:gd name="T18" fmla="*/ 667 w 19050"/>
                <a:gd name="T19" fmla="*/ 0 h 19050"/>
                <a:gd name="T20" fmla="*/ 0 w 19050"/>
                <a:gd name="T21" fmla="*/ 781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19050">
                  <a:moveTo>
                    <a:pt x="0" y="7811"/>
                  </a:moveTo>
                  <a:cubicBezTo>
                    <a:pt x="3619" y="8096"/>
                    <a:pt x="2000" y="12287"/>
                    <a:pt x="7144" y="11525"/>
                  </a:cubicBezTo>
                  <a:cubicBezTo>
                    <a:pt x="11430" y="9525"/>
                    <a:pt x="5143" y="7525"/>
                    <a:pt x="9334" y="6953"/>
                  </a:cubicBezTo>
                  <a:cubicBezTo>
                    <a:pt x="10573" y="10478"/>
                    <a:pt x="11716" y="16383"/>
                    <a:pt x="17621" y="20193"/>
                  </a:cubicBezTo>
                  <a:cubicBezTo>
                    <a:pt x="16573" y="20098"/>
                    <a:pt x="15430" y="21336"/>
                    <a:pt x="17526" y="21812"/>
                  </a:cubicBezTo>
                  <a:cubicBezTo>
                    <a:pt x="18288" y="18574"/>
                    <a:pt x="25622" y="22003"/>
                    <a:pt x="25146" y="17621"/>
                  </a:cubicBezTo>
                  <a:cubicBezTo>
                    <a:pt x="20669" y="14954"/>
                    <a:pt x="15716" y="12668"/>
                    <a:pt x="12954" y="8858"/>
                  </a:cubicBezTo>
                  <a:cubicBezTo>
                    <a:pt x="15145" y="8287"/>
                    <a:pt x="17240" y="7525"/>
                    <a:pt x="18669" y="6096"/>
                  </a:cubicBezTo>
                  <a:cubicBezTo>
                    <a:pt x="8572" y="5715"/>
                    <a:pt x="24670" y="3620"/>
                    <a:pt x="17145" y="1238"/>
                  </a:cubicBezTo>
                  <a:cubicBezTo>
                    <a:pt x="13144" y="8477"/>
                    <a:pt x="6953" y="0"/>
                    <a:pt x="667" y="0"/>
                  </a:cubicBezTo>
                  <a:cubicBezTo>
                    <a:pt x="2096" y="4191"/>
                    <a:pt x="8953" y="3524"/>
                    <a:pt x="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0" name="Freeform: Shape 1961">
              <a:extLst>
                <a:ext uri="{FF2B5EF4-FFF2-40B4-BE49-F238E27FC236}">
                  <a16:creationId xmlns:a16="http://schemas.microsoft.com/office/drawing/2014/main" id="{EB88A9F0-DCE5-4841-BDAD-34190E6D9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721" y="4417409"/>
              <a:ext cx="19050" cy="19050"/>
            </a:xfrm>
            <a:custGeom>
              <a:avLst/>
              <a:gdLst>
                <a:gd name="T0" fmla="*/ 9049 w 19050"/>
                <a:gd name="T1" fmla="*/ 24956 h 19050"/>
                <a:gd name="T2" fmla="*/ 13145 w 19050"/>
                <a:gd name="T3" fmla="*/ 18955 h 19050"/>
                <a:gd name="T4" fmla="*/ 13621 w 19050"/>
                <a:gd name="T5" fmla="*/ 12668 h 19050"/>
                <a:gd name="T6" fmla="*/ 27718 w 19050"/>
                <a:gd name="T7" fmla="*/ 21622 h 19050"/>
                <a:gd name="T8" fmla="*/ 22860 w 19050"/>
                <a:gd name="T9" fmla="*/ 11811 h 19050"/>
                <a:gd name="T10" fmla="*/ 12668 w 19050"/>
                <a:gd name="T11" fmla="*/ 0 h 19050"/>
                <a:gd name="T12" fmla="*/ 11906 w 19050"/>
                <a:gd name="T13" fmla="*/ 10954 h 19050"/>
                <a:gd name="T14" fmla="*/ 9906 w 19050"/>
                <a:gd name="T15" fmla="*/ 13907 h 19050"/>
                <a:gd name="T16" fmla="*/ 0 w 19050"/>
                <a:gd name="T17" fmla="*/ 22670 h 19050"/>
                <a:gd name="T18" fmla="*/ 9049 w 19050"/>
                <a:gd name="T19" fmla="*/ 24956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9049" y="24956"/>
                  </a:moveTo>
                  <a:cubicBezTo>
                    <a:pt x="10192" y="22670"/>
                    <a:pt x="12001" y="21146"/>
                    <a:pt x="13145" y="18955"/>
                  </a:cubicBezTo>
                  <a:cubicBezTo>
                    <a:pt x="6477" y="19907"/>
                    <a:pt x="10096" y="11621"/>
                    <a:pt x="13621" y="12668"/>
                  </a:cubicBezTo>
                  <a:cubicBezTo>
                    <a:pt x="16478" y="16954"/>
                    <a:pt x="19621" y="21146"/>
                    <a:pt x="27718" y="21622"/>
                  </a:cubicBezTo>
                  <a:cubicBezTo>
                    <a:pt x="29051" y="16193"/>
                    <a:pt x="26765" y="13430"/>
                    <a:pt x="22860" y="11811"/>
                  </a:cubicBezTo>
                  <a:cubicBezTo>
                    <a:pt x="17812" y="14954"/>
                    <a:pt x="10858" y="6858"/>
                    <a:pt x="12668" y="0"/>
                  </a:cubicBezTo>
                  <a:cubicBezTo>
                    <a:pt x="1048" y="476"/>
                    <a:pt x="12001" y="6287"/>
                    <a:pt x="11906" y="10954"/>
                  </a:cubicBezTo>
                  <a:cubicBezTo>
                    <a:pt x="10478" y="11240"/>
                    <a:pt x="9716" y="12097"/>
                    <a:pt x="9906" y="13907"/>
                  </a:cubicBezTo>
                  <a:cubicBezTo>
                    <a:pt x="1429" y="9811"/>
                    <a:pt x="7715" y="21812"/>
                    <a:pt x="0" y="22670"/>
                  </a:cubicBezTo>
                  <a:cubicBezTo>
                    <a:pt x="5239" y="21812"/>
                    <a:pt x="4572" y="25337"/>
                    <a:pt x="9049" y="24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1" name="Freeform: Shape 1962">
              <a:extLst>
                <a:ext uri="{FF2B5EF4-FFF2-40B4-BE49-F238E27FC236}">
                  <a16:creationId xmlns:a16="http://schemas.microsoft.com/office/drawing/2014/main" id="{270583D3-64EE-4CE2-811C-4213AA35E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459" y="4439878"/>
              <a:ext cx="9525" cy="9525"/>
            </a:xfrm>
            <a:custGeom>
              <a:avLst/>
              <a:gdLst>
                <a:gd name="T0" fmla="*/ 8858250 w 9525"/>
                <a:gd name="T1" fmla="*/ 12801600 h 9525"/>
                <a:gd name="T2" fmla="*/ 3419475 w 9525"/>
                <a:gd name="T3" fmla="*/ 87201375 h 9525"/>
                <a:gd name="T4" fmla="*/ 78714600 w 9525"/>
                <a:gd name="T5" fmla="*/ 18240375 h 9525"/>
                <a:gd name="T6" fmla="*/ 8858250 w 9525"/>
                <a:gd name="T7" fmla="*/ 12801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0" y="1344"/>
                  </a:moveTo>
                  <a:cubicBezTo>
                    <a:pt x="6264" y="3059"/>
                    <a:pt x="-1737" y="5059"/>
                    <a:pt x="359" y="9155"/>
                  </a:cubicBezTo>
                  <a:cubicBezTo>
                    <a:pt x="5502" y="9250"/>
                    <a:pt x="8360" y="7059"/>
                    <a:pt x="8264" y="1915"/>
                  </a:cubicBezTo>
                  <a:cubicBezTo>
                    <a:pt x="3883" y="3725"/>
                    <a:pt x="1692" y="-2656"/>
                    <a:pt x="930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2" name="Freeform: Shape 1963">
              <a:extLst>
                <a:ext uri="{FF2B5EF4-FFF2-40B4-BE49-F238E27FC236}">
                  <a16:creationId xmlns:a16="http://schemas.microsoft.com/office/drawing/2014/main" id="{9A7F5DB4-969D-4EDD-924B-3B8374F8F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481" y="4468638"/>
              <a:ext cx="9525" cy="9525"/>
            </a:xfrm>
            <a:custGeom>
              <a:avLst/>
              <a:gdLst>
                <a:gd name="T0" fmla="*/ 6762 w 9525"/>
                <a:gd name="T1" fmla="*/ 13351 h 9525"/>
                <a:gd name="T2" fmla="*/ 16192 w 9525"/>
                <a:gd name="T3" fmla="*/ 10874 h 9525"/>
                <a:gd name="T4" fmla="*/ 12953 w 9525"/>
                <a:gd name="T5" fmla="*/ 4302 h 9525"/>
                <a:gd name="T6" fmla="*/ 380 w 9525"/>
                <a:gd name="T7" fmla="*/ 206 h 9525"/>
                <a:gd name="T8" fmla="*/ 6762 w 9525"/>
                <a:gd name="T9" fmla="*/ 1335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2" y="13351"/>
                  </a:moveTo>
                  <a:cubicBezTo>
                    <a:pt x="12286" y="12208"/>
                    <a:pt x="13811" y="11541"/>
                    <a:pt x="16192" y="10874"/>
                  </a:cubicBezTo>
                  <a:cubicBezTo>
                    <a:pt x="11239" y="9064"/>
                    <a:pt x="20192" y="5350"/>
                    <a:pt x="12953" y="4302"/>
                  </a:cubicBezTo>
                  <a:cubicBezTo>
                    <a:pt x="9524" y="12874"/>
                    <a:pt x="7905" y="-1889"/>
                    <a:pt x="380" y="206"/>
                  </a:cubicBezTo>
                  <a:cubicBezTo>
                    <a:pt x="-2382" y="8112"/>
                    <a:pt x="10953" y="4302"/>
                    <a:pt x="6762" y="13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3" name="Freeform: Shape 1964">
              <a:extLst>
                <a:ext uri="{FF2B5EF4-FFF2-40B4-BE49-F238E27FC236}">
                  <a16:creationId xmlns:a16="http://schemas.microsoft.com/office/drawing/2014/main" id="{508A15AE-C009-4263-AC88-F03C9332D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508" y="4357688"/>
              <a:ext cx="9525" cy="9525"/>
            </a:xfrm>
            <a:custGeom>
              <a:avLst/>
              <a:gdLst>
                <a:gd name="T0" fmla="*/ 67 w 9525"/>
                <a:gd name="T1" fmla="*/ 0 h 9525"/>
                <a:gd name="T2" fmla="*/ 13974 w 9525"/>
                <a:gd name="T3" fmla="*/ 12097 h 9525"/>
                <a:gd name="T4" fmla="*/ 16260 w 9525"/>
                <a:gd name="T5" fmla="*/ 6001 h 9525"/>
                <a:gd name="T6" fmla="*/ 5211 w 9525"/>
                <a:gd name="T7" fmla="*/ 6763 h 9525"/>
                <a:gd name="T8" fmla="*/ 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" y="0"/>
                  </a:moveTo>
                  <a:cubicBezTo>
                    <a:pt x="-885" y="8096"/>
                    <a:pt x="8544" y="8572"/>
                    <a:pt x="13974" y="12097"/>
                  </a:cubicBezTo>
                  <a:cubicBezTo>
                    <a:pt x="14736" y="10001"/>
                    <a:pt x="16831" y="9239"/>
                    <a:pt x="16260" y="6001"/>
                  </a:cubicBezTo>
                  <a:cubicBezTo>
                    <a:pt x="11783" y="5429"/>
                    <a:pt x="7497" y="5144"/>
                    <a:pt x="5211" y="6763"/>
                  </a:cubicBezTo>
                  <a:cubicBezTo>
                    <a:pt x="7306" y="2477"/>
                    <a:pt x="7687" y="19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4" name="Freeform: Shape 1965">
              <a:extLst>
                <a:ext uri="{FF2B5EF4-FFF2-40B4-BE49-F238E27FC236}">
                  <a16:creationId xmlns:a16="http://schemas.microsoft.com/office/drawing/2014/main" id="{875A7357-06F5-4888-98B6-2F00C68E7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051" y="4292251"/>
              <a:ext cx="9525" cy="9525"/>
            </a:xfrm>
            <a:custGeom>
              <a:avLst/>
              <a:gdLst>
                <a:gd name="T0" fmla="*/ 34480500 w 9525"/>
                <a:gd name="T1" fmla="*/ 58969275 h 9525"/>
                <a:gd name="T2" fmla="*/ 0 w 9525"/>
                <a:gd name="T3" fmla="*/ 41729025 h 9525"/>
                <a:gd name="T4" fmla="*/ 86191725 w 9525"/>
                <a:gd name="T5" fmla="*/ 62598300 h 9525"/>
                <a:gd name="T6" fmla="*/ 55340250 w 9525"/>
                <a:gd name="T7" fmla="*/ 0 h 9525"/>
                <a:gd name="T8" fmla="*/ 34480500 w 9525"/>
                <a:gd name="T9" fmla="*/ 589692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620" y="6191"/>
                  </a:moveTo>
                  <a:cubicBezTo>
                    <a:pt x="3334" y="4477"/>
                    <a:pt x="857" y="2191"/>
                    <a:pt x="0" y="4381"/>
                  </a:cubicBezTo>
                  <a:cubicBezTo>
                    <a:pt x="4191" y="6953"/>
                    <a:pt x="3143" y="7906"/>
                    <a:pt x="9049" y="6572"/>
                  </a:cubicBezTo>
                  <a:cubicBezTo>
                    <a:pt x="9811" y="3048"/>
                    <a:pt x="9049" y="667"/>
                    <a:pt x="5810" y="0"/>
                  </a:cubicBezTo>
                  <a:cubicBezTo>
                    <a:pt x="5429" y="2381"/>
                    <a:pt x="6096" y="5905"/>
                    <a:pt x="3620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5" name="Freeform: Shape 1966">
              <a:extLst>
                <a:ext uri="{FF2B5EF4-FFF2-40B4-BE49-F238E27FC236}">
                  <a16:creationId xmlns:a16="http://schemas.microsoft.com/office/drawing/2014/main" id="{2A4FB028-7F9E-433C-84B6-3A082D5A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097" y="444998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78933675 w 9525"/>
                <a:gd name="T3" fmla="*/ 1324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5429"/>
                    <a:pt x="5620" y="8668"/>
                    <a:pt x="8287" y="13240"/>
                  </a:cubicBezTo>
                  <a:cubicBezTo>
                    <a:pt x="12097" y="8954"/>
                    <a:pt x="4096" y="31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6" name="Freeform: Shape 1967">
              <a:extLst>
                <a:ext uri="{FF2B5EF4-FFF2-40B4-BE49-F238E27FC236}">
                  <a16:creationId xmlns:a16="http://schemas.microsoft.com/office/drawing/2014/main" id="{04E7F643-F163-4552-8372-12206A3A4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572" y="4348860"/>
              <a:ext cx="9525" cy="9525"/>
            </a:xfrm>
            <a:custGeom>
              <a:avLst/>
              <a:gdLst>
                <a:gd name="T0" fmla="*/ 14669 w 9525"/>
                <a:gd name="T1" fmla="*/ 36899850 h 9525"/>
                <a:gd name="T2" fmla="*/ 0 w 9525"/>
                <a:gd name="T3" fmla="*/ 26927175 h 9525"/>
                <a:gd name="T4" fmla="*/ 14669 w 9525"/>
                <a:gd name="T5" fmla="*/ 36899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669" y="3874"/>
                  </a:moveTo>
                  <a:cubicBezTo>
                    <a:pt x="9525" y="3303"/>
                    <a:pt x="3048" y="-3841"/>
                    <a:pt x="0" y="2827"/>
                  </a:cubicBezTo>
                  <a:cubicBezTo>
                    <a:pt x="6763" y="-1650"/>
                    <a:pt x="9430" y="8351"/>
                    <a:pt x="14669" y="3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7" name="Freeform: Shape 1968">
              <a:extLst>
                <a:ext uri="{FF2B5EF4-FFF2-40B4-BE49-F238E27FC236}">
                  <a16:creationId xmlns:a16="http://schemas.microsoft.com/office/drawing/2014/main" id="{6572E62A-F45D-4725-9088-6318E2F7E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094" y="4489794"/>
              <a:ext cx="9525" cy="19050"/>
            </a:xfrm>
            <a:custGeom>
              <a:avLst/>
              <a:gdLst>
                <a:gd name="T0" fmla="*/ 10096 w 9525"/>
                <a:gd name="T1" fmla="*/ 5 h 19050"/>
                <a:gd name="T2" fmla="*/ 6096 w 9525"/>
                <a:gd name="T3" fmla="*/ 4482 h 19050"/>
                <a:gd name="T4" fmla="*/ 12763 w 9525"/>
                <a:gd name="T5" fmla="*/ 14388 h 19050"/>
                <a:gd name="T6" fmla="*/ 8953 w 9525"/>
                <a:gd name="T7" fmla="*/ 15626 h 19050"/>
                <a:gd name="T8" fmla="*/ 0 w 9525"/>
                <a:gd name="T9" fmla="*/ 11816 h 19050"/>
                <a:gd name="T10" fmla="*/ 6572 w 9525"/>
                <a:gd name="T11" fmla="*/ 23341 h 19050"/>
                <a:gd name="T12" fmla="*/ 16669 w 9525"/>
                <a:gd name="T13" fmla="*/ 11435 h 19050"/>
                <a:gd name="T14" fmla="*/ 10096 w 9525"/>
                <a:gd name="T15" fmla="*/ 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0096" y="5"/>
                  </a:moveTo>
                  <a:cubicBezTo>
                    <a:pt x="10287" y="2196"/>
                    <a:pt x="571" y="2481"/>
                    <a:pt x="6096" y="4482"/>
                  </a:cubicBezTo>
                  <a:cubicBezTo>
                    <a:pt x="8382" y="1910"/>
                    <a:pt x="10573" y="11911"/>
                    <a:pt x="12763" y="14388"/>
                  </a:cubicBezTo>
                  <a:cubicBezTo>
                    <a:pt x="10954" y="14197"/>
                    <a:pt x="10477" y="15435"/>
                    <a:pt x="8953" y="15626"/>
                  </a:cubicBezTo>
                  <a:cubicBezTo>
                    <a:pt x="6953" y="14483"/>
                    <a:pt x="2381" y="7815"/>
                    <a:pt x="0" y="11816"/>
                  </a:cubicBezTo>
                  <a:cubicBezTo>
                    <a:pt x="1333" y="18388"/>
                    <a:pt x="8477" y="13149"/>
                    <a:pt x="6572" y="23341"/>
                  </a:cubicBezTo>
                  <a:cubicBezTo>
                    <a:pt x="13430" y="22865"/>
                    <a:pt x="14668" y="16769"/>
                    <a:pt x="16669" y="11435"/>
                  </a:cubicBezTo>
                  <a:cubicBezTo>
                    <a:pt x="8382" y="12197"/>
                    <a:pt x="17907" y="-281"/>
                    <a:pt x="1009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8" name="Freeform: Shape 1969">
              <a:extLst>
                <a:ext uri="{FF2B5EF4-FFF2-40B4-BE49-F238E27FC236}">
                  <a16:creationId xmlns:a16="http://schemas.microsoft.com/office/drawing/2014/main" id="{901682F1-63DD-4AB1-9D0A-A9EDAC095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379" y="4429528"/>
              <a:ext cx="9525" cy="9525"/>
            </a:xfrm>
            <a:custGeom>
              <a:avLst/>
              <a:gdLst>
                <a:gd name="T0" fmla="*/ 17716 w 9525"/>
                <a:gd name="T1" fmla="*/ 14361 h 9525"/>
                <a:gd name="T2" fmla="*/ 18764 w 9525"/>
                <a:gd name="T3" fmla="*/ 264 h 9525"/>
                <a:gd name="T4" fmla="*/ 5714 w 9525"/>
                <a:gd name="T5" fmla="*/ 836 h 9525"/>
                <a:gd name="T6" fmla="*/ 952 w 9525"/>
                <a:gd name="T7" fmla="*/ 16266 h 9525"/>
                <a:gd name="T8" fmla="*/ 10763 w 9525"/>
                <a:gd name="T9" fmla="*/ 7503 h 9525"/>
                <a:gd name="T10" fmla="*/ 17716 w 9525"/>
                <a:gd name="T11" fmla="*/ 143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7716" y="14361"/>
                  </a:moveTo>
                  <a:cubicBezTo>
                    <a:pt x="18954" y="10265"/>
                    <a:pt x="13430" y="3788"/>
                    <a:pt x="18764" y="264"/>
                  </a:cubicBezTo>
                  <a:cubicBezTo>
                    <a:pt x="12953" y="-974"/>
                    <a:pt x="12001" y="2645"/>
                    <a:pt x="5714" y="836"/>
                  </a:cubicBezTo>
                  <a:cubicBezTo>
                    <a:pt x="11715" y="9789"/>
                    <a:pt x="-3906" y="9694"/>
                    <a:pt x="952" y="16266"/>
                  </a:cubicBezTo>
                  <a:cubicBezTo>
                    <a:pt x="3238" y="12361"/>
                    <a:pt x="6095" y="9122"/>
                    <a:pt x="10763" y="7503"/>
                  </a:cubicBezTo>
                  <a:cubicBezTo>
                    <a:pt x="8667" y="12265"/>
                    <a:pt x="17144" y="16647"/>
                    <a:pt x="17716" y="14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69" name="Freeform: Shape 1970">
              <a:extLst>
                <a:ext uri="{FF2B5EF4-FFF2-40B4-BE49-F238E27FC236}">
                  <a16:creationId xmlns:a16="http://schemas.microsoft.com/office/drawing/2014/main" id="{DDA27DC9-4639-4767-92A7-0306F5E02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73" y="3511391"/>
              <a:ext cx="38100" cy="28575"/>
            </a:xfrm>
            <a:custGeom>
              <a:avLst/>
              <a:gdLst>
                <a:gd name="T0" fmla="*/ 5235 w 38100"/>
                <a:gd name="T1" fmla="*/ 32385 h 28575"/>
                <a:gd name="T2" fmla="*/ 29429 w 38100"/>
                <a:gd name="T3" fmla="*/ 29432 h 28575"/>
                <a:gd name="T4" fmla="*/ 24857 w 38100"/>
                <a:gd name="T5" fmla="*/ 16478 h 28575"/>
                <a:gd name="T6" fmla="*/ 30858 w 38100"/>
                <a:gd name="T7" fmla="*/ 10668 h 28575"/>
                <a:gd name="T8" fmla="*/ 41811 w 38100"/>
                <a:gd name="T9" fmla="*/ 11430 h 28575"/>
                <a:gd name="T10" fmla="*/ 37144 w 38100"/>
                <a:gd name="T11" fmla="*/ 0 h 28575"/>
                <a:gd name="T12" fmla="*/ 23714 w 38100"/>
                <a:gd name="T13" fmla="*/ 6953 h 28575"/>
                <a:gd name="T14" fmla="*/ 29048 w 38100"/>
                <a:gd name="T15" fmla="*/ 8954 h 28575"/>
                <a:gd name="T16" fmla="*/ 20094 w 38100"/>
                <a:gd name="T17" fmla="*/ 5144 h 28575"/>
                <a:gd name="T18" fmla="*/ 19332 w 38100"/>
                <a:gd name="T19" fmla="*/ 16097 h 28575"/>
                <a:gd name="T20" fmla="*/ 8950 w 38100"/>
                <a:gd name="T21" fmla="*/ 7429 h 28575"/>
                <a:gd name="T22" fmla="*/ 10189 w 38100"/>
                <a:gd name="T23" fmla="*/ 15431 h 28575"/>
                <a:gd name="T24" fmla="*/ 14189 w 38100"/>
                <a:gd name="T25" fmla="*/ 10954 h 28575"/>
                <a:gd name="T26" fmla="*/ 16951 w 38100"/>
                <a:gd name="T27" fmla="*/ 23717 h 28575"/>
                <a:gd name="T28" fmla="*/ 282 w 38100"/>
                <a:gd name="T29" fmla="*/ 24098 h 28575"/>
                <a:gd name="T30" fmla="*/ 5235 w 38100"/>
                <a:gd name="T31" fmla="*/ 32385 h 285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00" h="28575">
                  <a:moveTo>
                    <a:pt x="5235" y="32385"/>
                  </a:moveTo>
                  <a:cubicBezTo>
                    <a:pt x="9998" y="27908"/>
                    <a:pt x="22381" y="21527"/>
                    <a:pt x="29429" y="29432"/>
                  </a:cubicBezTo>
                  <a:cubicBezTo>
                    <a:pt x="29334" y="24003"/>
                    <a:pt x="26667" y="20669"/>
                    <a:pt x="24857" y="16478"/>
                  </a:cubicBezTo>
                  <a:cubicBezTo>
                    <a:pt x="32477" y="17431"/>
                    <a:pt x="32382" y="15145"/>
                    <a:pt x="30858" y="10668"/>
                  </a:cubicBezTo>
                  <a:cubicBezTo>
                    <a:pt x="37430" y="9906"/>
                    <a:pt x="37144" y="6668"/>
                    <a:pt x="41811" y="11430"/>
                  </a:cubicBezTo>
                  <a:cubicBezTo>
                    <a:pt x="45812" y="6096"/>
                    <a:pt x="43526" y="1619"/>
                    <a:pt x="37144" y="0"/>
                  </a:cubicBezTo>
                  <a:cubicBezTo>
                    <a:pt x="38002" y="7144"/>
                    <a:pt x="27429" y="14764"/>
                    <a:pt x="23714" y="6953"/>
                  </a:cubicBezTo>
                  <a:cubicBezTo>
                    <a:pt x="26286" y="7049"/>
                    <a:pt x="27714" y="8001"/>
                    <a:pt x="29048" y="8954"/>
                  </a:cubicBezTo>
                  <a:cubicBezTo>
                    <a:pt x="29810" y="2667"/>
                    <a:pt x="24667" y="4477"/>
                    <a:pt x="20094" y="5144"/>
                  </a:cubicBezTo>
                  <a:cubicBezTo>
                    <a:pt x="19142" y="11430"/>
                    <a:pt x="23047" y="12573"/>
                    <a:pt x="19332" y="16097"/>
                  </a:cubicBezTo>
                  <a:cubicBezTo>
                    <a:pt x="19999" y="10192"/>
                    <a:pt x="14475" y="8763"/>
                    <a:pt x="8950" y="7429"/>
                  </a:cubicBezTo>
                  <a:cubicBezTo>
                    <a:pt x="6283" y="9239"/>
                    <a:pt x="5521" y="14859"/>
                    <a:pt x="10189" y="15431"/>
                  </a:cubicBezTo>
                  <a:cubicBezTo>
                    <a:pt x="10284" y="12668"/>
                    <a:pt x="11903" y="11525"/>
                    <a:pt x="14189" y="10954"/>
                  </a:cubicBezTo>
                  <a:cubicBezTo>
                    <a:pt x="15999" y="14573"/>
                    <a:pt x="18380" y="17717"/>
                    <a:pt x="16951" y="23717"/>
                  </a:cubicBezTo>
                  <a:cubicBezTo>
                    <a:pt x="12284" y="24670"/>
                    <a:pt x="6950" y="25051"/>
                    <a:pt x="282" y="24098"/>
                  </a:cubicBezTo>
                  <a:cubicBezTo>
                    <a:pt x="-956" y="28956"/>
                    <a:pt x="2092" y="30671"/>
                    <a:pt x="5235" y="32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0" name="Freeform: Shape 1971">
              <a:extLst>
                <a:ext uri="{FF2B5EF4-FFF2-40B4-BE49-F238E27FC236}">
                  <a16:creationId xmlns:a16="http://schemas.microsoft.com/office/drawing/2014/main" id="{41B46377-54E6-49A5-89F2-CADCCD187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56" y="3495484"/>
              <a:ext cx="9525" cy="9525"/>
            </a:xfrm>
            <a:custGeom>
              <a:avLst/>
              <a:gdLst>
                <a:gd name="T0" fmla="*/ 920 w 9525"/>
                <a:gd name="T1" fmla="*/ 74399775 h 9525"/>
                <a:gd name="T2" fmla="*/ 10636 w 9525"/>
                <a:gd name="T3" fmla="*/ 6353175 h 9525"/>
                <a:gd name="T4" fmla="*/ 1492 w 9525"/>
                <a:gd name="T5" fmla="*/ 0 h 9525"/>
                <a:gd name="T6" fmla="*/ 92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0" y="7811"/>
                  </a:moveTo>
                  <a:cubicBezTo>
                    <a:pt x="3968" y="6287"/>
                    <a:pt x="15017" y="3905"/>
                    <a:pt x="10636" y="667"/>
                  </a:cubicBezTo>
                  <a:cubicBezTo>
                    <a:pt x="8731" y="6096"/>
                    <a:pt x="4063" y="2096"/>
                    <a:pt x="1492" y="0"/>
                  </a:cubicBezTo>
                  <a:cubicBezTo>
                    <a:pt x="-2223" y="2667"/>
                    <a:pt x="2349" y="2858"/>
                    <a:pt x="92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1" name="Freeform: Shape 1972">
              <a:extLst>
                <a:ext uri="{FF2B5EF4-FFF2-40B4-BE49-F238E27FC236}">
                  <a16:creationId xmlns:a16="http://schemas.microsoft.com/office/drawing/2014/main" id="{00D46730-1E55-4F3C-88BD-0D6640D80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105" y="3841895"/>
              <a:ext cx="38100" cy="28575"/>
            </a:xfrm>
            <a:custGeom>
              <a:avLst/>
              <a:gdLst>
                <a:gd name="T0" fmla="*/ 36671 w 38100"/>
                <a:gd name="T1" fmla="*/ 21540 h 28575"/>
                <a:gd name="T2" fmla="*/ 34385 w 38100"/>
                <a:gd name="T3" fmla="*/ 27636 h 28575"/>
                <a:gd name="T4" fmla="*/ 45815 w 38100"/>
                <a:gd name="T5" fmla="*/ 22207 h 28575"/>
                <a:gd name="T6" fmla="*/ 40767 w 38100"/>
                <a:gd name="T7" fmla="*/ 15539 h 28575"/>
                <a:gd name="T8" fmla="*/ 23431 w 38100"/>
                <a:gd name="T9" fmla="*/ 14 h 28575"/>
                <a:gd name="T10" fmla="*/ 4858 w 38100"/>
                <a:gd name="T11" fmla="*/ 1823 h 28575"/>
                <a:gd name="T12" fmla="*/ 7906 w 38100"/>
                <a:gd name="T13" fmla="*/ 9919 h 28575"/>
                <a:gd name="T14" fmla="*/ 2572 w 38100"/>
                <a:gd name="T15" fmla="*/ 7919 h 28575"/>
                <a:gd name="T16" fmla="*/ 0 w 38100"/>
                <a:gd name="T17" fmla="*/ 17158 h 28575"/>
                <a:gd name="T18" fmla="*/ 7620 w 38100"/>
                <a:gd name="T19" fmla="*/ 12968 h 28575"/>
                <a:gd name="T20" fmla="*/ 14573 w 38100"/>
                <a:gd name="T21" fmla="*/ 19825 h 28575"/>
                <a:gd name="T22" fmla="*/ 9525 w 38100"/>
                <a:gd name="T23" fmla="*/ 13158 h 28575"/>
                <a:gd name="T24" fmla="*/ 18669 w 38100"/>
                <a:gd name="T25" fmla="*/ 13825 h 28575"/>
                <a:gd name="T26" fmla="*/ 19812 w 38100"/>
                <a:gd name="T27" fmla="*/ 23350 h 28575"/>
                <a:gd name="T28" fmla="*/ 28956 w 38100"/>
                <a:gd name="T29" fmla="*/ 24016 h 28575"/>
                <a:gd name="T30" fmla="*/ 24860 w 38100"/>
                <a:gd name="T31" fmla="*/ 30017 h 28575"/>
                <a:gd name="T32" fmla="*/ 16002 w 38100"/>
                <a:gd name="T33" fmla="*/ 24588 h 28575"/>
                <a:gd name="T34" fmla="*/ 22669 w 38100"/>
                <a:gd name="T35" fmla="*/ 34494 h 28575"/>
                <a:gd name="T36" fmla="*/ 36671 w 38100"/>
                <a:gd name="T37" fmla="*/ 21540 h 285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100" h="28575">
                  <a:moveTo>
                    <a:pt x="36671" y="21540"/>
                  </a:moveTo>
                  <a:cubicBezTo>
                    <a:pt x="36862" y="24493"/>
                    <a:pt x="34385" y="24874"/>
                    <a:pt x="34385" y="27636"/>
                  </a:cubicBezTo>
                  <a:cubicBezTo>
                    <a:pt x="41910" y="29446"/>
                    <a:pt x="41624" y="23636"/>
                    <a:pt x="45815" y="22207"/>
                  </a:cubicBezTo>
                  <a:cubicBezTo>
                    <a:pt x="39052" y="24588"/>
                    <a:pt x="40291" y="21635"/>
                    <a:pt x="40767" y="15539"/>
                  </a:cubicBezTo>
                  <a:cubicBezTo>
                    <a:pt x="27146" y="13063"/>
                    <a:pt x="30289" y="5443"/>
                    <a:pt x="23431" y="14"/>
                  </a:cubicBezTo>
                  <a:cubicBezTo>
                    <a:pt x="15621" y="5348"/>
                    <a:pt x="7525" y="-3606"/>
                    <a:pt x="4858" y="1823"/>
                  </a:cubicBezTo>
                  <a:cubicBezTo>
                    <a:pt x="7429" y="3347"/>
                    <a:pt x="7144" y="7062"/>
                    <a:pt x="7906" y="9919"/>
                  </a:cubicBezTo>
                  <a:cubicBezTo>
                    <a:pt x="5525" y="9634"/>
                    <a:pt x="5525" y="7729"/>
                    <a:pt x="2572" y="7919"/>
                  </a:cubicBezTo>
                  <a:cubicBezTo>
                    <a:pt x="3524" y="12777"/>
                    <a:pt x="286" y="13539"/>
                    <a:pt x="0" y="17158"/>
                  </a:cubicBezTo>
                  <a:cubicBezTo>
                    <a:pt x="6953" y="20207"/>
                    <a:pt x="4096" y="13349"/>
                    <a:pt x="7620" y="12968"/>
                  </a:cubicBezTo>
                  <a:cubicBezTo>
                    <a:pt x="9620" y="15444"/>
                    <a:pt x="8668" y="20111"/>
                    <a:pt x="14573" y="19825"/>
                  </a:cubicBezTo>
                  <a:cubicBezTo>
                    <a:pt x="16573" y="14873"/>
                    <a:pt x="8668" y="17254"/>
                    <a:pt x="9525" y="13158"/>
                  </a:cubicBezTo>
                  <a:cubicBezTo>
                    <a:pt x="10668" y="12301"/>
                    <a:pt x="18574" y="10110"/>
                    <a:pt x="18669" y="13825"/>
                  </a:cubicBezTo>
                  <a:cubicBezTo>
                    <a:pt x="12763" y="18016"/>
                    <a:pt x="22193" y="17540"/>
                    <a:pt x="19812" y="23350"/>
                  </a:cubicBezTo>
                  <a:cubicBezTo>
                    <a:pt x="24193" y="25731"/>
                    <a:pt x="27813" y="19349"/>
                    <a:pt x="28956" y="24016"/>
                  </a:cubicBezTo>
                  <a:cubicBezTo>
                    <a:pt x="26384" y="24778"/>
                    <a:pt x="28194" y="30017"/>
                    <a:pt x="24860" y="30017"/>
                  </a:cubicBezTo>
                  <a:cubicBezTo>
                    <a:pt x="22765" y="27541"/>
                    <a:pt x="18002" y="27065"/>
                    <a:pt x="16002" y="24588"/>
                  </a:cubicBezTo>
                  <a:cubicBezTo>
                    <a:pt x="12668" y="32018"/>
                    <a:pt x="24193" y="28493"/>
                    <a:pt x="22669" y="34494"/>
                  </a:cubicBezTo>
                  <a:cubicBezTo>
                    <a:pt x="33147" y="35923"/>
                    <a:pt x="29908" y="23731"/>
                    <a:pt x="36671" y="215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2" name="Freeform: Shape 1973">
              <a:extLst>
                <a:ext uri="{FF2B5EF4-FFF2-40B4-BE49-F238E27FC236}">
                  <a16:creationId xmlns:a16="http://schemas.microsoft.com/office/drawing/2014/main" id="{D580555B-79E5-4759-A77E-CE9FFCE83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2329417"/>
              <a:ext cx="19050" cy="28575"/>
            </a:xfrm>
            <a:custGeom>
              <a:avLst/>
              <a:gdLst>
                <a:gd name="T0" fmla="*/ 24479 w 19050"/>
                <a:gd name="T1" fmla="*/ 19258 h 28575"/>
                <a:gd name="T2" fmla="*/ 18860 w 19050"/>
                <a:gd name="T3" fmla="*/ 20401 h 28575"/>
                <a:gd name="T4" fmla="*/ 14383 w 19050"/>
                <a:gd name="T5" fmla="*/ 5827 h 28575"/>
                <a:gd name="T6" fmla="*/ 20383 w 19050"/>
                <a:gd name="T7" fmla="*/ 17 h 28575"/>
                <a:gd name="T8" fmla="*/ 10763 w 19050"/>
                <a:gd name="T9" fmla="*/ 5542 h 28575"/>
                <a:gd name="T10" fmla="*/ 17526 w 19050"/>
                <a:gd name="T11" fmla="*/ 13924 h 28575"/>
                <a:gd name="T12" fmla="*/ 0 w 19050"/>
                <a:gd name="T13" fmla="*/ 26782 h 28575"/>
                <a:gd name="T14" fmla="*/ 8668 w 19050"/>
                <a:gd name="T15" fmla="*/ 24211 h 28575"/>
                <a:gd name="T16" fmla="*/ 8477 w 19050"/>
                <a:gd name="T17" fmla="*/ 24973 h 28575"/>
                <a:gd name="T18" fmla="*/ 16954 w 19050"/>
                <a:gd name="T19" fmla="*/ 29068 h 28575"/>
                <a:gd name="T20" fmla="*/ 16193 w 19050"/>
                <a:gd name="T21" fmla="*/ 24401 h 28575"/>
                <a:gd name="T22" fmla="*/ 24479 w 19050"/>
                <a:gd name="T23" fmla="*/ 19258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28575">
                  <a:moveTo>
                    <a:pt x="24479" y="19258"/>
                  </a:moveTo>
                  <a:cubicBezTo>
                    <a:pt x="24003" y="21067"/>
                    <a:pt x="21431" y="20782"/>
                    <a:pt x="18860" y="20401"/>
                  </a:cubicBezTo>
                  <a:cubicBezTo>
                    <a:pt x="22860" y="16305"/>
                    <a:pt x="19907" y="7542"/>
                    <a:pt x="14383" y="5827"/>
                  </a:cubicBezTo>
                  <a:cubicBezTo>
                    <a:pt x="19145" y="6685"/>
                    <a:pt x="20479" y="4113"/>
                    <a:pt x="20383" y="17"/>
                  </a:cubicBezTo>
                  <a:cubicBezTo>
                    <a:pt x="14954" y="-269"/>
                    <a:pt x="13335" y="3065"/>
                    <a:pt x="10763" y="5542"/>
                  </a:cubicBezTo>
                  <a:cubicBezTo>
                    <a:pt x="14669" y="7066"/>
                    <a:pt x="14954" y="11447"/>
                    <a:pt x="17526" y="13924"/>
                  </a:cubicBezTo>
                  <a:cubicBezTo>
                    <a:pt x="10097" y="16686"/>
                    <a:pt x="5525" y="22210"/>
                    <a:pt x="0" y="26782"/>
                  </a:cubicBezTo>
                  <a:cubicBezTo>
                    <a:pt x="2381" y="24973"/>
                    <a:pt x="5525" y="24401"/>
                    <a:pt x="8668" y="24211"/>
                  </a:cubicBezTo>
                  <a:cubicBezTo>
                    <a:pt x="8573" y="24496"/>
                    <a:pt x="8573" y="24687"/>
                    <a:pt x="8477" y="24973"/>
                  </a:cubicBezTo>
                  <a:cubicBezTo>
                    <a:pt x="14097" y="24496"/>
                    <a:pt x="11240" y="29545"/>
                    <a:pt x="16954" y="29068"/>
                  </a:cubicBezTo>
                  <a:cubicBezTo>
                    <a:pt x="16954" y="27354"/>
                    <a:pt x="16478" y="25925"/>
                    <a:pt x="16193" y="24401"/>
                  </a:cubicBezTo>
                  <a:cubicBezTo>
                    <a:pt x="21717" y="24973"/>
                    <a:pt x="25908" y="24973"/>
                    <a:pt x="24479" y="192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3" name="Freeform: Shape 1974">
              <a:extLst>
                <a:ext uri="{FF2B5EF4-FFF2-40B4-BE49-F238E27FC236}">
                  <a16:creationId xmlns:a16="http://schemas.microsoft.com/office/drawing/2014/main" id="{754FAB3D-6F00-46EE-A938-F0BBCFC6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8" y="3131534"/>
              <a:ext cx="38100" cy="38100"/>
            </a:xfrm>
            <a:custGeom>
              <a:avLst/>
              <a:gdLst>
                <a:gd name="T0" fmla="*/ 20361 w 38100"/>
                <a:gd name="T1" fmla="*/ 36004 h 38100"/>
                <a:gd name="T2" fmla="*/ 26076 w 38100"/>
                <a:gd name="T3" fmla="*/ 33147 h 38100"/>
                <a:gd name="T4" fmla="*/ 40078 w 38100"/>
                <a:gd name="T5" fmla="*/ 27432 h 38100"/>
                <a:gd name="T6" fmla="*/ 23695 w 38100"/>
                <a:gd name="T7" fmla="*/ 24670 h 38100"/>
                <a:gd name="T8" fmla="*/ 22647 w 38100"/>
                <a:gd name="T9" fmla="*/ 30194 h 38100"/>
                <a:gd name="T10" fmla="*/ 19694 w 38100"/>
                <a:gd name="T11" fmla="*/ 31433 h 38100"/>
                <a:gd name="T12" fmla="*/ 19027 w 38100"/>
                <a:gd name="T13" fmla="*/ 23622 h 38100"/>
                <a:gd name="T14" fmla="*/ 27219 w 38100"/>
                <a:gd name="T15" fmla="*/ 16954 h 38100"/>
                <a:gd name="T16" fmla="*/ 34077 w 38100"/>
                <a:gd name="T17" fmla="*/ 19336 h 38100"/>
                <a:gd name="T18" fmla="*/ 34744 w 38100"/>
                <a:gd name="T19" fmla="*/ 27146 h 38100"/>
                <a:gd name="T20" fmla="*/ 42935 w 38100"/>
                <a:gd name="T21" fmla="*/ 20479 h 38100"/>
                <a:gd name="T22" fmla="*/ 43983 w 38100"/>
                <a:gd name="T23" fmla="*/ 12954 h 38100"/>
                <a:gd name="T24" fmla="*/ 34934 w 38100"/>
                <a:gd name="T25" fmla="*/ 13335 h 38100"/>
                <a:gd name="T26" fmla="*/ 44459 w 38100"/>
                <a:gd name="T27" fmla="*/ 9906 h 38100"/>
                <a:gd name="T28" fmla="*/ 39792 w 38100"/>
                <a:gd name="T29" fmla="*/ 4763 h 38100"/>
                <a:gd name="T30" fmla="*/ 38649 w 38100"/>
                <a:gd name="T31" fmla="*/ 0 h 38100"/>
                <a:gd name="T32" fmla="*/ 37315 w 38100"/>
                <a:gd name="T33" fmla="*/ 9049 h 38100"/>
                <a:gd name="T34" fmla="*/ 33601 w 38100"/>
                <a:gd name="T35" fmla="*/ 10096 h 38100"/>
                <a:gd name="T36" fmla="*/ 28933 w 38100"/>
                <a:gd name="T37" fmla="*/ 4953 h 38100"/>
                <a:gd name="T38" fmla="*/ 19408 w 38100"/>
                <a:gd name="T39" fmla="*/ 20669 h 38100"/>
                <a:gd name="T40" fmla="*/ 12169 w 38100"/>
                <a:gd name="T41" fmla="*/ 21336 h 38100"/>
                <a:gd name="T42" fmla="*/ 16551 w 38100"/>
                <a:gd name="T43" fmla="*/ 28099 h 38100"/>
                <a:gd name="T44" fmla="*/ 3692 w 38100"/>
                <a:gd name="T45" fmla="*/ 29527 h 38100"/>
                <a:gd name="T46" fmla="*/ 73 w 38100"/>
                <a:gd name="T47" fmla="*/ 16764 h 38100"/>
                <a:gd name="T48" fmla="*/ 2835 w 38100"/>
                <a:gd name="T49" fmla="*/ 35528 h 38100"/>
                <a:gd name="T50" fmla="*/ 8550 w 38100"/>
                <a:gd name="T51" fmla="*/ 33147 h 38100"/>
                <a:gd name="T52" fmla="*/ 11217 w 38100"/>
                <a:gd name="T53" fmla="*/ 39624 h 38100"/>
                <a:gd name="T54" fmla="*/ 19313 w 38100"/>
                <a:gd name="T55" fmla="*/ 36100 h 38100"/>
                <a:gd name="T56" fmla="*/ 19027 w 38100"/>
                <a:gd name="T57" fmla="*/ 36957 h 38100"/>
                <a:gd name="T58" fmla="*/ 20361 w 38100"/>
                <a:gd name="T59" fmla="*/ 36004 h 38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8100" h="38100">
                  <a:moveTo>
                    <a:pt x="20361" y="36004"/>
                  </a:moveTo>
                  <a:cubicBezTo>
                    <a:pt x="22456" y="35909"/>
                    <a:pt x="24457" y="35338"/>
                    <a:pt x="26076" y="33147"/>
                  </a:cubicBezTo>
                  <a:cubicBezTo>
                    <a:pt x="29886" y="31718"/>
                    <a:pt x="34648" y="30194"/>
                    <a:pt x="40078" y="27432"/>
                  </a:cubicBezTo>
                  <a:cubicBezTo>
                    <a:pt x="33601" y="29813"/>
                    <a:pt x="31600" y="24955"/>
                    <a:pt x="23695" y="24670"/>
                  </a:cubicBezTo>
                  <a:cubicBezTo>
                    <a:pt x="24076" y="27337"/>
                    <a:pt x="23504" y="28861"/>
                    <a:pt x="22647" y="30194"/>
                  </a:cubicBezTo>
                  <a:cubicBezTo>
                    <a:pt x="21885" y="30861"/>
                    <a:pt x="21218" y="31623"/>
                    <a:pt x="19694" y="31433"/>
                  </a:cubicBezTo>
                  <a:cubicBezTo>
                    <a:pt x="21790" y="27337"/>
                    <a:pt x="17789" y="27242"/>
                    <a:pt x="19027" y="23622"/>
                  </a:cubicBezTo>
                  <a:cubicBezTo>
                    <a:pt x="23980" y="23908"/>
                    <a:pt x="23885" y="18479"/>
                    <a:pt x="27219" y="16954"/>
                  </a:cubicBezTo>
                  <a:cubicBezTo>
                    <a:pt x="31410" y="19431"/>
                    <a:pt x="32839" y="16859"/>
                    <a:pt x="34077" y="19336"/>
                  </a:cubicBezTo>
                  <a:cubicBezTo>
                    <a:pt x="32172" y="20383"/>
                    <a:pt x="31219" y="24384"/>
                    <a:pt x="34744" y="27146"/>
                  </a:cubicBezTo>
                  <a:cubicBezTo>
                    <a:pt x="37506" y="24193"/>
                    <a:pt x="34839" y="14668"/>
                    <a:pt x="42935" y="20479"/>
                  </a:cubicBezTo>
                  <a:cubicBezTo>
                    <a:pt x="44650" y="15811"/>
                    <a:pt x="40268" y="15335"/>
                    <a:pt x="43983" y="12954"/>
                  </a:cubicBezTo>
                  <a:cubicBezTo>
                    <a:pt x="38744" y="9811"/>
                    <a:pt x="35887" y="17717"/>
                    <a:pt x="34934" y="13335"/>
                  </a:cubicBezTo>
                  <a:cubicBezTo>
                    <a:pt x="36553" y="10573"/>
                    <a:pt x="40268" y="9906"/>
                    <a:pt x="44459" y="9906"/>
                  </a:cubicBezTo>
                  <a:cubicBezTo>
                    <a:pt x="46269" y="3524"/>
                    <a:pt x="39982" y="7429"/>
                    <a:pt x="39792" y="4763"/>
                  </a:cubicBezTo>
                  <a:cubicBezTo>
                    <a:pt x="39792" y="2953"/>
                    <a:pt x="40744" y="476"/>
                    <a:pt x="38649" y="0"/>
                  </a:cubicBezTo>
                  <a:cubicBezTo>
                    <a:pt x="34744" y="2381"/>
                    <a:pt x="37315" y="5429"/>
                    <a:pt x="37315" y="9049"/>
                  </a:cubicBezTo>
                  <a:cubicBezTo>
                    <a:pt x="35601" y="8858"/>
                    <a:pt x="35029" y="10001"/>
                    <a:pt x="33601" y="10096"/>
                  </a:cubicBezTo>
                  <a:cubicBezTo>
                    <a:pt x="35410" y="6191"/>
                    <a:pt x="30362" y="6763"/>
                    <a:pt x="28933" y="4953"/>
                  </a:cubicBezTo>
                  <a:cubicBezTo>
                    <a:pt x="25981" y="13716"/>
                    <a:pt x="20266" y="12573"/>
                    <a:pt x="19408" y="20669"/>
                  </a:cubicBezTo>
                  <a:cubicBezTo>
                    <a:pt x="17313" y="18383"/>
                    <a:pt x="13122" y="17812"/>
                    <a:pt x="12169" y="21336"/>
                  </a:cubicBezTo>
                  <a:cubicBezTo>
                    <a:pt x="14360" y="23050"/>
                    <a:pt x="15122" y="25813"/>
                    <a:pt x="16551" y="28099"/>
                  </a:cubicBezTo>
                  <a:cubicBezTo>
                    <a:pt x="9979" y="30004"/>
                    <a:pt x="9693" y="28575"/>
                    <a:pt x="3692" y="29527"/>
                  </a:cubicBezTo>
                  <a:cubicBezTo>
                    <a:pt x="5026" y="27908"/>
                    <a:pt x="7502" y="16859"/>
                    <a:pt x="73" y="16764"/>
                  </a:cubicBezTo>
                  <a:cubicBezTo>
                    <a:pt x="-689" y="26575"/>
                    <a:pt x="4835" y="30004"/>
                    <a:pt x="2835" y="35528"/>
                  </a:cubicBezTo>
                  <a:cubicBezTo>
                    <a:pt x="6264" y="36385"/>
                    <a:pt x="6645" y="33909"/>
                    <a:pt x="8550" y="33147"/>
                  </a:cubicBezTo>
                  <a:cubicBezTo>
                    <a:pt x="10836" y="34385"/>
                    <a:pt x="7978" y="39052"/>
                    <a:pt x="11217" y="39624"/>
                  </a:cubicBezTo>
                  <a:cubicBezTo>
                    <a:pt x="13312" y="35909"/>
                    <a:pt x="16265" y="36100"/>
                    <a:pt x="19313" y="36100"/>
                  </a:cubicBezTo>
                  <a:cubicBezTo>
                    <a:pt x="19218" y="36385"/>
                    <a:pt x="19027" y="36576"/>
                    <a:pt x="19027" y="36957"/>
                  </a:cubicBezTo>
                  <a:cubicBezTo>
                    <a:pt x="19408" y="36576"/>
                    <a:pt x="19980" y="36290"/>
                    <a:pt x="20361" y="360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4" name="Freeform: Shape 1975">
              <a:extLst>
                <a:ext uri="{FF2B5EF4-FFF2-40B4-BE49-F238E27FC236}">
                  <a16:creationId xmlns:a16="http://schemas.microsoft.com/office/drawing/2014/main" id="{27F894A5-E61B-4E6C-A4E2-2F7B00B00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216" y="2638116"/>
              <a:ext cx="9525" cy="9525"/>
            </a:xfrm>
            <a:custGeom>
              <a:avLst/>
              <a:gdLst>
                <a:gd name="T0" fmla="*/ 137 w 9525"/>
                <a:gd name="T1" fmla="*/ 30165675 h 9525"/>
                <a:gd name="T2" fmla="*/ 12900 w 9525"/>
                <a:gd name="T3" fmla="*/ 53749575 h 9525"/>
                <a:gd name="T4" fmla="*/ 11376 w 9525"/>
                <a:gd name="T5" fmla="*/ 7477125 h 9525"/>
                <a:gd name="T6" fmla="*/ 137 w 9525"/>
                <a:gd name="T7" fmla="*/ 3016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" y="3167"/>
                  </a:moveTo>
                  <a:cubicBezTo>
                    <a:pt x="7376" y="976"/>
                    <a:pt x="11281" y="8691"/>
                    <a:pt x="12900" y="5643"/>
                  </a:cubicBezTo>
                  <a:cubicBezTo>
                    <a:pt x="10805" y="5262"/>
                    <a:pt x="11090" y="2976"/>
                    <a:pt x="11376" y="785"/>
                  </a:cubicBezTo>
                  <a:cubicBezTo>
                    <a:pt x="7566" y="1452"/>
                    <a:pt x="-1197" y="-2644"/>
                    <a:pt x="137" y="3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5" name="Freeform: Shape 1976">
              <a:extLst>
                <a:ext uri="{FF2B5EF4-FFF2-40B4-BE49-F238E27FC236}">
                  <a16:creationId xmlns:a16="http://schemas.microsoft.com/office/drawing/2014/main" id="{3B0BC4B8-01D9-48A9-BEC5-8DF1F6F4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158" y="3093149"/>
              <a:ext cx="9525" cy="9525"/>
            </a:xfrm>
            <a:custGeom>
              <a:avLst/>
              <a:gdLst>
                <a:gd name="T0" fmla="*/ 23583900 w 9525"/>
                <a:gd name="T1" fmla="*/ 0 h 9525"/>
                <a:gd name="T2" fmla="*/ 0 w 9525"/>
                <a:gd name="T3" fmla="*/ 88906350 h 9525"/>
                <a:gd name="T4" fmla="*/ 2358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0"/>
                  </a:moveTo>
                  <a:cubicBezTo>
                    <a:pt x="-1238" y="3905"/>
                    <a:pt x="6858" y="5620"/>
                    <a:pt x="0" y="9334"/>
                  </a:cubicBezTo>
                  <a:cubicBezTo>
                    <a:pt x="7811" y="9620"/>
                    <a:pt x="6572" y="1429"/>
                    <a:pt x="2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6" name="Freeform: Shape 1977">
              <a:extLst>
                <a:ext uri="{FF2B5EF4-FFF2-40B4-BE49-F238E27FC236}">
                  <a16:creationId xmlns:a16="http://schemas.microsoft.com/office/drawing/2014/main" id="{4597410F-80B5-4EEC-A2E8-44C122E75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37" y="3836314"/>
              <a:ext cx="9525" cy="9525"/>
            </a:xfrm>
            <a:custGeom>
              <a:avLst/>
              <a:gdLst>
                <a:gd name="T0" fmla="*/ 0 w 9525"/>
                <a:gd name="T1" fmla="*/ 9744075 h 9525"/>
                <a:gd name="T2" fmla="*/ 12478 w 9525"/>
                <a:gd name="T3" fmla="*/ 64179450 h 9525"/>
                <a:gd name="T4" fmla="*/ 0 w 9525"/>
                <a:gd name="T5" fmla="*/ 9744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23"/>
                  </a:moveTo>
                  <a:cubicBezTo>
                    <a:pt x="5525" y="1404"/>
                    <a:pt x="5525" y="4452"/>
                    <a:pt x="12478" y="6738"/>
                  </a:cubicBezTo>
                  <a:cubicBezTo>
                    <a:pt x="13811" y="1689"/>
                    <a:pt x="2667" y="-1835"/>
                    <a:pt x="0" y="10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7" name="Freeform: Shape 1978">
              <a:extLst>
                <a:ext uri="{FF2B5EF4-FFF2-40B4-BE49-F238E27FC236}">
                  <a16:creationId xmlns:a16="http://schemas.microsoft.com/office/drawing/2014/main" id="{E3D75A20-242B-4673-9CD5-AF8946447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729" y="3863150"/>
              <a:ext cx="9525" cy="9525"/>
            </a:xfrm>
            <a:custGeom>
              <a:avLst/>
              <a:gdLst>
                <a:gd name="T0" fmla="*/ 850 w 9525"/>
                <a:gd name="T1" fmla="*/ 11906 h 9525"/>
                <a:gd name="T2" fmla="*/ 10851 w 9525"/>
                <a:gd name="T3" fmla="*/ 0 h 9525"/>
                <a:gd name="T4" fmla="*/ 850 w 9525"/>
                <a:gd name="T5" fmla="*/ 1190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0" y="11906"/>
                  </a:moveTo>
                  <a:cubicBezTo>
                    <a:pt x="9899" y="13906"/>
                    <a:pt x="15137" y="5810"/>
                    <a:pt x="10851" y="0"/>
                  </a:cubicBezTo>
                  <a:cubicBezTo>
                    <a:pt x="564" y="95"/>
                    <a:pt x="-1436" y="6477"/>
                    <a:pt x="85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8" name="Freeform: Shape 1979">
              <a:extLst>
                <a:ext uri="{FF2B5EF4-FFF2-40B4-BE49-F238E27FC236}">
                  <a16:creationId xmlns:a16="http://schemas.microsoft.com/office/drawing/2014/main" id="{26EEB5D4-A45C-4B11-9433-64E28179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591" y="2626880"/>
              <a:ext cx="9525" cy="9525"/>
            </a:xfrm>
            <a:custGeom>
              <a:avLst/>
              <a:gdLst>
                <a:gd name="T0" fmla="*/ 20869275 w 9525"/>
                <a:gd name="T1" fmla="*/ 180975 h 9525"/>
                <a:gd name="T2" fmla="*/ 0 w 9525"/>
                <a:gd name="T3" fmla="*/ 43729275 h 9525"/>
                <a:gd name="T4" fmla="*/ 68951475 w 9525"/>
                <a:gd name="T5" fmla="*/ 63693675 h 9525"/>
                <a:gd name="T6" fmla="*/ 35385375 w 9525"/>
                <a:gd name="T7" fmla="*/ 46453425 h 9525"/>
                <a:gd name="T8" fmla="*/ 20869275 w 9525"/>
                <a:gd name="T9" fmla="*/ 18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191" y="19"/>
                  </a:moveTo>
                  <a:cubicBezTo>
                    <a:pt x="2096" y="2210"/>
                    <a:pt x="1048" y="3353"/>
                    <a:pt x="0" y="4591"/>
                  </a:cubicBezTo>
                  <a:cubicBezTo>
                    <a:pt x="4000" y="5544"/>
                    <a:pt x="4000" y="13069"/>
                    <a:pt x="7239" y="6687"/>
                  </a:cubicBezTo>
                  <a:cubicBezTo>
                    <a:pt x="5810" y="6211"/>
                    <a:pt x="3619" y="6401"/>
                    <a:pt x="3715" y="4877"/>
                  </a:cubicBezTo>
                  <a:cubicBezTo>
                    <a:pt x="8192" y="4972"/>
                    <a:pt x="4477" y="-362"/>
                    <a:pt x="219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79" name="Freeform: Shape 1980">
              <a:extLst>
                <a:ext uri="{FF2B5EF4-FFF2-40B4-BE49-F238E27FC236}">
                  <a16:creationId xmlns:a16="http://schemas.microsoft.com/office/drawing/2014/main" id="{FE087750-4B8F-4393-8C89-F5437CE0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253" y="2924575"/>
              <a:ext cx="9525" cy="9525"/>
            </a:xfrm>
            <a:custGeom>
              <a:avLst/>
              <a:gdLst>
                <a:gd name="T0" fmla="*/ 0 w 9525"/>
                <a:gd name="T1" fmla="*/ 5696 h 9525"/>
                <a:gd name="T2" fmla="*/ 4858 w 9525"/>
                <a:gd name="T3" fmla="*/ 15507 h 9525"/>
                <a:gd name="T4" fmla="*/ 9144 w 9525"/>
                <a:gd name="T5" fmla="*/ 7982 h 9525"/>
                <a:gd name="T6" fmla="*/ 9716 w 9525"/>
                <a:gd name="T7" fmla="*/ 76 h 9525"/>
                <a:gd name="T8" fmla="*/ 0 w 9525"/>
                <a:gd name="T9" fmla="*/ 569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696"/>
                  </a:moveTo>
                  <a:cubicBezTo>
                    <a:pt x="667" y="9696"/>
                    <a:pt x="2953" y="12363"/>
                    <a:pt x="4858" y="15507"/>
                  </a:cubicBezTo>
                  <a:cubicBezTo>
                    <a:pt x="5906" y="12554"/>
                    <a:pt x="9049" y="11887"/>
                    <a:pt x="9144" y="7982"/>
                  </a:cubicBezTo>
                  <a:cubicBezTo>
                    <a:pt x="0" y="6648"/>
                    <a:pt x="10096" y="3124"/>
                    <a:pt x="9716" y="76"/>
                  </a:cubicBezTo>
                  <a:cubicBezTo>
                    <a:pt x="3715" y="-781"/>
                    <a:pt x="5334" y="5886"/>
                    <a:pt x="0" y="56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0" name="Freeform: Shape 1981">
              <a:extLst>
                <a:ext uri="{FF2B5EF4-FFF2-40B4-BE49-F238E27FC236}">
                  <a16:creationId xmlns:a16="http://schemas.microsoft.com/office/drawing/2014/main" id="{3E448D4C-5AAB-4082-9D57-2FBD941D7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35" y="3754210"/>
              <a:ext cx="9525" cy="9525"/>
            </a:xfrm>
            <a:custGeom>
              <a:avLst/>
              <a:gdLst>
                <a:gd name="T0" fmla="*/ 1991 w 9525"/>
                <a:gd name="T1" fmla="*/ 13213 h 9525"/>
                <a:gd name="T2" fmla="*/ 10944 w 9525"/>
                <a:gd name="T3" fmla="*/ 17023 h 9525"/>
                <a:gd name="T4" fmla="*/ 11421 w 9525"/>
                <a:gd name="T5" fmla="*/ 10737 h 9525"/>
                <a:gd name="T6" fmla="*/ 1134 w 9525"/>
                <a:gd name="T7" fmla="*/ 545 h 9525"/>
                <a:gd name="T8" fmla="*/ 1991 w 9525"/>
                <a:gd name="T9" fmla="*/ 1321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91" y="13213"/>
                  </a:moveTo>
                  <a:cubicBezTo>
                    <a:pt x="5325" y="8546"/>
                    <a:pt x="7515" y="16833"/>
                    <a:pt x="10944" y="17023"/>
                  </a:cubicBezTo>
                  <a:cubicBezTo>
                    <a:pt x="11135" y="14928"/>
                    <a:pt x="11230" y="12832"/>
                    <a:pt x="11421" y="10737"/>
                  </a:cubicBezTo>
                  <a:cubicBezTo>
                    <a:pt x="-867" y="11784"/>
                    <a:pt x="6944" y="-2979"/>
                    <a:pt x="1134" y="545"/>
                  </a:cubicBezTo>
                  <a:cubicBezTo>
                    <a:pt x="4563" y="354"/>
                    <a:pt x="-3534" y="11308"/>
                    <a:pt x="1991" y="13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1" name="Freeform: Shape 1982">
              <a:extLst>
                <a:ext uri="{FF2B5EF4-FFF2-40B4-BE49-F238E27FC236}">
                  <a16:creationId xmlns:a16="http://schemas.microsoft.com/office/drawing/2014/main" id="{8DECD256-DC9E-408D-92A9-3BC9EED23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630" y="3233659"/>
              <a:ext cx="9525" cy="9525"/>
            </a:xfrm>
            <a:custGeom>
              <a:avLst/>
              <a:gdLst>
                <a:gd name="T0" fmla="*/ 0 w 9525"/>
                <a:gd name="T1" fmla="*/ 174 h 9525"/>
                <a:gd name="T2" fmla="*/ 12097 w 9525"/>
                <a:gd name="T3" fmla="*/ 10556 h 9525"/>
                <a:gd name="T4" fmla="*/ 0 w 9525"/>
                <a:gd name="T5" fmla="*/ 17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74"/>
                  </a:moveTo>
                  <a:cubicBezTo>
                    <a:pt x="5143" y="2841"/>
                    <a:pt x="2762" y="10937"/>
                    <a:pt x="12097" y="10556"/>
                  </a:cubicBezTo>
                  <a:cubicBezTo>
                    <a:pt x="10096" y="6461"/>
                    <a:pt x="2667" y="-1255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2" name="Freeform: Shape 1983">
              <a:extLst>
                <a:ext uri="{FF2B5EF4-FFF2-40B4-BE49-F238E27FC236}">
                  <a16:creationId xmlns:a16="http://schemas.microsoft.com/office/drawing/2014/main" id="{574CA8D2-19DB-4BE6-B85E-11933E9F4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11" y="3148692"/>
              <a:ext cx="9525" cy="9525"/>
            </a:xfrm>
            <a:custGeom>
              <a:avLst/>
              <a:gdLst>
                <a:gd name="T0" fmla="*/ 13430 w 9525"/>
                <a:gd name="T1" fmla="*/ 844 h 9525"/>
                <a:gd name="T2" fmla="*/ 13525 w 9525"/>
                <a:gd name="T3" fmla="*/ 368 h 9525"/>
                <a:gd name="T4" fmla="*/ 0 w 9525"/>
                <a:gd name="T5" fmla="*/ 6369 h 9525"/>
                <a:gd name="T6" fmla="*/ 13525 w 9525"/>
                <a:gd name="T7" fmla="*/ 9607 h 9525"/>
                <a:gd name="T8" fmla="*/ 14573 w 9525"/>
                <a:gd name="T9" fmla="*/ 11703 h 9525"/>
                <a:gd name="T10" fmla="*/ 17716 w 9525"/>
                <a:gd name="T11" fmla="*/ 7226 h 9525"/>
                <a:gd name="T12" fmla="*/ 17907 w 9525"/>
                <a:gd name="T13" fmla="*/ 7035 h 9525"/>
                <a:gd name="T14" fmla="*/ 17812 w 9525"/>
                <a:gd name="T15" fmla="*/ 7035 h 9525"/>
                <a:gd name="T16" fmla="*/ 18859 w 9525"/>
                <a:gd name="T17" fmla="*/ 2559 h 9525"/>
                <a:gd name="T18" fmla="*/ 13430 w 9525"/>
                <a:gd name="T19" fmla="*/ 844 h 9525"/>
                <a:gd name="T20" fmla="*/ 13144 w 9525"/>
                <a:gd name="T21" fmla="*/ 2654 h 9525"/>
                <a:gd name="T22" fmla="*/ 14478 w 9525"/>
                <a:gd name="T23" fmla="*/ 5130 h 9525"/>
                <a:gd name="T24" fmla="*/ 13144 w 9525"/>
                <a:gd name="T25" fmla="*/ 2654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13430" y="844"/>
                  </a:moveTo>
                  <a:cubicBezTo>
                    <a:pt x="13525" y="654"/>
                    <a:pt x="13430" y="558"/>
                    <a:pt x="13525" y="368"/>
                  </a:cubicBezTo>
                  <a:cubicBezTo>
                    <a:pt x="5715" y="-1347"/>
                    <a:pt x="3524" y="3321"/>
                    <a:pt x="0" y="6369"/>
                  </a:cubicBezTo>
                  <a:cubicBezTo>
                    <a:pt x="4858" y="6178"/>
                    <a:pt x="9525" y="9893"/>
                    <a:pt x="13525" y="9607"/>
                  </a:cubicBezTo>
                  <a:cubicBezTo>
                    <a:pt x="13621" y="10369"/>
                    <a:pt x="13906" y="11036"/>
                    <a:pt x="14573" y="11703"/>
                  </a:cubicBezTo>
                  <a:cubicBezTo>
                    <a:pt x="15335" y="9893"/>
                    <a:pt x="16669" y="8750"/>
                    <a:pt x="17716" y="7226"/>
                  </a:cubicBezTo>
                  <a:cubicBezTo>
                    <a:pt x="17716" y="7131"/>
                    <a:pt x="17812" y="7131"/>
                    <a:pt x="17907" y="7035"/>
                  </a:cubicBezTo>
                  <a:cubicBezTo>
                    <a:pt x="17907" y="7035"/>
                    <a:pt x="17907" y="7035"/>
                    <a:pt x="17812" y="7035"/>
                  </a:cubicBezTo>
                  <a:cubicBezTo>
                    <a:pt x="18574" y="5892"/>
                    <a:pt x="19050" y="4654"/>
                    <a:pt x="18859" y="2559"/>
                  </a:cubicBezTo>
                  <a:cubicBezTo>
                    <a:pt x="17335" y="2178"/>
                    <a:pt x="15335" y="1320"/>
                    <a:pt x="13430" y="844"/>
                  </a:cubicBezTo>
                  <a:close/>
                  <a:moveTo>
                    <a:pt x="13144" y="2654"/>
                  </a:moveTo>
                  <a:cubicBezTo>
                    <a:pt x="14764" y="2844"/>
                    <a:pt x="14859" y="3797"/>
                    <a:pt x="14478" y="5130"/>
                  </a:cubicBezTo>
                  <a:cubicBezTo>
                    <a:pt x="13621" y="4559"/>
                    <a:pt x="13144" y="3797"/>
                    <a:pt x="13144" y="26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3" name="Freeform: Shape 1984">
              <a:extLst>
                <a:ext uri="{FF2B5EF4-FFF2-40B4-BE49-F238E27FC236}">
                  <a16:creationId xmlns:a16="http://schemas.microsoft.com/office/drawing/2014/main" id="{BEB6BDF9-5B38-4608-8783-D01CCE05C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203" y="2905468"/>
              <a:ext cx="9525" cy="9525"/>
            </a:xfrm>
            <a:custGeom>
              <a:avLst/>
              <a:gdLst>
                <a:gd name="T0" fmla="*/ 0 w 9525"/>
                <a:gd name="T1" fmla="*/ 10611 h 9525"/>
                <a:gd name="T2" fmla="*/ 68046600 w 9525"/>
                <a:gd name="T3" fmla="*/ 14325 h 9525"/>
                <a:gd name="T4" fmla="*/ 59874150 w 9525"/>
                <a:gd name="T5" fmla="*/ 38 h 9525"/>
                <a:gd name="T6" fmla="*/ 0 w 9525"/>
                <a:gd name="T7" fmla="*/ 106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611"/>
                  </a:moveTo>
                  <a:cubicBezTo>
                    <a:pt x="5905" y="9182"/>
                    <a:pt x="4191" y="13373"/>
                    <a:pt x="7144" y="14325"/>
                  </a:cubicBezTo>
                  <a:cubicBezTo>
                    <a:pt x="5525" y="8134"/>
                    <a:pt x="3334" y="6801"/>
                    <a:pt x="6286" y="38"/>
                  </a:cubicBezTo>
                  <a:cubicBezTo>
                    <a:pt x="0" y="-534"/>
                    <a:pt x="476" y="5467"/>
                    <a:pt x="0" y="106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4" name="Freeform: Shape 1985">
              <a:extLst>
                <a:ext uri="{FF2B5EF4-FFF2-40B4-BE49-F238E27FC236}">
                  <a16:creationId xmlns:a16="http://schemas.microsoft.com/office/drawing/2014/main" id="{5C768D21-EB88-47A4-9355-EF96A06E3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630" y="2883425"/>
              <a:ext cx="9525" cy="9525"/>
            </a:xfrm>
            <a:custGeom>
              <a:avLst/>
              <a:gdLst>
                <a:gd name="T0" fmla="*/ 381 w 9525"/>
                <a:gd name="T1" fmla="*/ 752475 h 9525"/>
                <a:gd name="T2" fmla="*/ 0 w 9525"/>
                <a:gd name="T3" fmla="*/ 46110525 h 9525"/>
                <a:gd name="T4" fmla="*/ 5715 w 9525"/>
                <a:gd name="T5" fmla="*/ 19802475 h 9525"/>
                <a:gd name="T6" fmla="*/ 10858 w 9525"/>
                <a:gd name="T7" fmla="*/ 68789550 h 9525"/>
                <a:gd name="T8" fmla="*/ 11239 w 9525"/>
                <a:gd name="T9" fmla="*/ 24336375 h 9525"/>
                <a:gd name="T10" fmla="*/ 381 w 9525"/>
                <a:gd name="T11" fmla="*/ 7524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1" y="79"/>
                  </a:moveTo>
                  <a:cubicBezTo>
                    <a:pt x="286" y="1698"/>
                    <a:pt x="95" y="3222"/>
                    <a:pt x="0" y="4841"/>
                  </a:cubicBezTo>
                  <a:cubicBezTo>
                    <a:pt x="3524" y="5603"/>
                    <a:pt x="3810" y="2936"/>
                    <a:pt x="5715" y="2079"/>
                  </a:cubicBezTo>
                  <a:cubicBezTo>
                    <a:pt x="7525" y="3698"/>
                    <a:pt x="5810" y="7889"/>
                    <a:pt x="10858" y="7222"/>
                  </a:cubicBezTo>
                  <a:cubicBezTo>
                    <a:pt x="10954" y="5603"/>
                    <a:pt x="11049" y="4079"/>
                    <a:pt x="11239" y="2555"/>
                  </a:cubicBezTo>
                  <a:cubicBezTo>
                    <a:pt x="5525" y="3222"/>
                    <a:pt x="6001" y="-588"/>
                    <a:pt x="381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5" name="Freeform: Shape 1986">
              <a:extLst>
                <a:ext uri="{FF2B5EF4-FFF2-40B4-BE49-F238E27FC236}">
                  <a16:creationId xmlns:a16="http://schemas.microsoft.com/office/drawing/2014/main" id="{7F0ED3E7-6FE5-44ED-87D0-D94F43E89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915" y="2810649"/>
              <a:ext cx="9525" cy="9525"/>
            </a:xfrm>
            <a:custGeom>
              <a:avLst/>
              <a:gdLst>
                <a:gd name="T0" fmla="*/ 5239 w 9525"/>
                <a:gd name="T1" fmla="*/ 50692050 h 9525"/>
                <a:gd name="T2" fmla="*/ 14764 w 9525"/>
                <a:gd name="T3" fmla="*/ 12592050 h 9525"/>
                <a:gd name="T4" fmla="*/ 0 w 9525"/>
                <a:gd name="T5" fmla="*/ 17125950 h 9525"/>
                <a:gd name="T6" fmla="*/ 3143 w 9525"/>
                <a:gd name="T7" fmla="*/ 79724250 h 9525"/>
                <a:gd name="T8" fmla="*/ 9144 w 9525"/>
                <a:gd name="T9" fmla="*/ 24384000 h 9525"/>
                <a:gd name="T10" fmla="*/ 5239 w 9525"/>
                <a:gd name="T11" fmla="*/ 50692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239" y="5322"/>
                  </a:moveTo>
                  <a:cubicBezTo>
                    <a:pt x="9906" y="5513"/>
                    <a:pt x="14669" y="5703"/>
                    <a:pt x="14764" y="1322"/>
                  </a:cubicBezTo>
                  <a:cubicBezTo>
                    <a:pt x="8477" y="274"/>
                    <a:pt x="5144" y="-1250"/>
                    <a:pt x="0" y="1798"/>
                  </a:cubicBezTo>
                  <a:cubicBezTo>
                    <a:pt x="3524" y="2179"/>
                    <a:pt x="-3620" y="7703"/>
                    <a:pt x="3143" y="8370"/>
                  </a:cubicBezTo>
                  <a:cubicBezTo>
                    <a:pt x="1905" y="4084"/>
                    <a:pt x="8382" y="-774"/>
                    <a:pt x="9144" y="2560"/>
                  </a:cubicBezTo>
                  <a:cubicBezTo>
                    <a:pt x="8954" y="4560"/>
                    <a:pt x="5810" y="3608"/>
                    <a:pt x="5239" y="5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6" name="Freeform: Shape 1987">
              <a:extLst>
                <a:ext uri="{FF2B5EF4-FFF2-40B4-BE49-F238E27FC236}">
                  <a16:creationId xmlns:a16="http://schemas.microsoft.com/office/drawing/2014/main" id="{EB11C38C-04AD-4698-B6D7-ADD25784E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627" y="3131153"/>
              <a:ext cx="9525" cy="9525"/>
            </a:xfrm>
            <a:custGeom>
              <a:avLst/>
              <a:gdLst>
                <a:gd name="T0" fmla="*/ 39919275 w 9525"/>
                <a:gd name="T1" fmla="*/ 0 h 9525"/>
                <a:gd name="T2" fmla="*/ 3629025 w 9525"/>
                <a:gd name="T3" fmla="*/ 12696825 h 9525"/>
                <a:gd name="T4" fmla="*/ 0 w 9525"/>
                <a:gd name="T5" fmla="*/ 58064400 h 9525"/>
                <a:gd name="T6" fmla="*/ 71675625 w 9525"/>
                <a:gd name="T7" fmla="*/ 32661225 h 9525"/>
                <a:gd name="T8" fmla="*/ 38100000 w 9525"/>
                <a:gd name="T9" fmla="*/ 15420975 h 9525"/>
                <a:gd name="T10" fmla="*/ 399192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3715" y="1238"/>
                    <a:pt x="2572" y="1715"/>
                    <a:pt x="381" y="1333"/>
                  </a:cubicBezTo>
                  <a:cubicBezTo>
                    <a:pt x="286" y="2858"/>
                    <a:pt x="191" y="4477"/>
                    <a:pt x="0" y="6096"/>
                  </a:cubicBezTo>
                  <a:cubicBezTo>
                    <a:pt x="4191" y="6858"/>
                    <a:pt x="6953" y="6191"/>
                    <a:pt x="7525" y="3429"/>
                  </a:cubicBezTo>
                  <a:cubicBezTo>
                    <a:pt x="6191" y="2953"/>
                    <a:pt x="3905" y="3143"/>
                    <a:pt x="4000" y="1619"/>
                  </a:cubicBezTo>
                  <a:cubicBezTo>
                    <a:pt x="5143" y="1619"/>
                    <a:pt x="6287" y="476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7" name="Freeform: Shape 1988">
              <a:extLst>
                <a:ext uri="{FF2B5EF4-FFF2-40B4-BE49-F238E27FC236}">
                  <a16:creationId xmlns:a16="http://schemas.microsoft.com/office/drawing/2014/main" id="{DFA9E2BE-7909-4B7F-BF7E-3629B4B5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580" y="2668524"/>
              <a:ext cx="9525" cy="9525"/>
            </a:xfrm>
            <a:custGeom>
              <a:avLst/>
              <a:gdLst>
                <a:gd name="T0" fmla="*/ 11335 w 9525"/>
                <a:gd name="T1" fmla="*/ 0 h 9525"/>
                <a:gd name="T2" fmla="*/ 0 w 9525"/>
                <a:gd name="T3" fmla="*/ 37195125 h 9525"/>
                <a:gd name="T4" fmla="*/ 3524 w 9525"/>
                <a:gd name="T5" fmla="*/ 54435375 h 9525"/>
                <a:gd name="T6" fmla="*/ 3429 w 9525"/>
                <a:gd name="T7" fmla="*/ 69856350 h 9525"/>
                <a:gd name="T8" fmla="*/ 1133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335" y="0"/>
                  </a:moveTo>
                  <a:cubicBezTo>
                    <a:pt x="6763" y="476"/>
                    <a:pt x="3524" y="2381"/>
                    <a:pt x="0" y="3905"/>
                  </a:cubicBezTo>
                  <a:cubicBezTo>
                    <a:pt x="1429" y="4381"/>
                    <a:pt x="3619" y="4191"/>
                    <a:pt x="3524" y="5715"/>
                  </a:cubicBezTo>
                  <a:cubicBezTo>
                    <a:pt x="2476" y="5620"/>
                    <a:pt x="1333" y="6858"/>
                    <a:pt x="3429" y="7334"/>
                  </a:cubicBezTo>
                  <a:cubicBezTo>
                    <a:pt x="4953" y="3715"/>
                    <a:pt x="13144" y="6763"/>
                    <a:pt x="11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8" name="Freeform: Shape 1989">
              <a:extLst>
                <a:ext uri="{FF2B5EF4-FFF2-40B4-BE49-F238E27FC236}">
                  <a16:creationId xmlns:a16="http://schemas.microsoft.com/office/drawing/2014/main" id="{847871C9-692E-4740-B634-8A745E1D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673" y="2758849"/>
              <a:ext cx="9525" cy="9525"/>
            </a:xfrm>
            <a:custGeom>
              <a:avLst/>
              <a:gdLst>
                <a:gd name="T0" fmla="*/ 1524 w 9525"/>
                <a:gd name="T1" fmla="*/ 10069 h 9525"/>
                <a:gd name="T2" fmla="*/ 14573 w 9525"/>
                <a:gd name="T3" fmla="*/ 7878 h 9525"/>
                <a:gd name="T4" fmla="*/ 11335 w 9525"/>
                <a:gd name="T5" fmla="*/ 1306 h 9525"/>
                <a:gd name="T6" fmla="*/ 0 w 9525"/>
                <a:gd name="T7" fmla="*/ 5211 h 9525"/>
                <a:gd name="T8" fmla="*/ 10858 w 9525"/>
                <a:gd name="T9" fmla="*/ 7592 h 9525"/>
                <a:gd name="T10" fmla="*/ 1524 w 9525"/>
                <a:gd name="T11" fmla="*/ 1006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524" y="10069"/>
                  </a:moveTo>
                  <a:cubicBezTo>
                    <a:pt x="6667" y="12545"/>
                    <a:pt x="12001" y="12164"/>
                    <a:pt x="14573" y="7878"/>
                  </a:cubicBezTo>
                  <a:cubicBezTo>
                    <a:pt x="11335" y="7211"/>
                    <a:pt x="10573" y="4830"/>
                    <a:pt x="11335" y="1306"/>
                  </a:cubicBezTo>
                  <a:cubicBezTo>
                    <a:pt x="5143" y="449"/>
                    <a:pt x="286" y="-2599"/>
                    <a:pt x="0" y="5211"/>
                  </a:cubicBezTo>
                  <a:cubicBezTo>
                    <a:pt x="3143" y="6354"/>
                    <a:pt x="10954" y="4068"/>
                    <a:pt x="10858" y="7592"/>
                  </a:cubicBezTo>
                  <a:cubicBezTo>
                    <a:pt x="9620" y="10259"/>
                    <a:pt x="2191" y="6830"/>
                    <a:pt x="1524" y="100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89" name="Freeform: Shape 1990">
              <a:extLst>
                <a:ext uri="{FF2B5EF4-FFF2-40B4-BE49-F238E27FC236}">
                  <a16:creationId xmlns:a16="http://schemas.microsoft.com/office/drawing/2014/main" id="{9E064390-F891-4C60-9DC9-1794D68A8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386" y="2731961"/>
              <a:ext cx="9525" cy="9525"/>
            </a:xfrm>
            <a:custGeom>
              <a:avLst/>
              <a:gdLst>
                <a:gd name="T0" fmla="*/ 10906125 w 9525"/>
                <a:gd name="T1" fmla="*/ 12287 h 9525"/>
                <a:gd name="T2" fmla="*/ 66246375 w 9525"/>
                <a:gd name="T3" fmla="*/ 8001 h 9525"/>
                <a:gd name="T4" fmla="*/ 18164175 w 9525"/>
                <a:gd name="T5" fmla="*/ 1333 h 9525"/>
                <a:gd name="T6" fmla="*/ 10906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5" y="12287"/>
                  </a:moveTo>
                  <a:cubicBezTo>
                    <a:pt x="3240" y="10953"/>
                    <a:pt x="2193" y="6572"/>
                    <a:pt x="6955" y="8001"/>
                  </a:cubicBezTo>
                  <a:cubicBezTo>
                    <a:pt x="8193" y="4476"/>
                    <a:pt x="4764" y="-3048"/>
                    <a:pt x="1907" y="1333"/>
                  </a:cubicBezTo>
                  <a:cubicBezTo>
                    <a:pt x="10860" y="3048"/>
                    <a:pt x="-4094" y="9620"/>
                    <a:pt x="114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0" name="Freeform: Shape 1991">
              <a:extLst>
                <a:ext uri="{FF2B5EF4-FFF2-40B4-BE49-F238E27FC236}">
                  <a16:creationId xmlns:a16="http://schemas.microsoft.com/office/drawing/2014/main" id="{69D53D22-4E13-4913-AD91-582805D7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384" y="2733104"/>
              <a:ext cx="28575" cy="19050"/>
            </a:xfrm>
            <a:custGeom>
              <a:avLst/>
              <a:gdLst>
                <a:gd name="T0" fmla="*/ 20002 w 28575"/>
                <a:gd name="T1" fmla="*/ 0 h 19050"/>
                <a:gd name="T2" fmla="*/ 17621 w 28575"/>
                <a:gd name="T3" fmla="*/ 7715 h 19050"/>
                <a:gd name="T4" fmla="*/ 16287 w 28575"/>
                <a:gd name="T5" fmla="*/ 1333 h 19050"/>
                <a:gd name="T6" fmla="*/ 1142 w 28575"/>
                <a:gd name="T7" fmla="*/ 6477 h 19050"/>
                <a:gd name="T8" fmla="*/ 2000 w 28575"/>
                <a:gd name="T9" fmla="*/ 19145 h 19050"/>
                <a:gd name="T10" fmla="*/ 11429 w 28575"/>
                <a:gd name="T11" fmla="*/ 16669 h 19050"/>
                <a:gd name="T12" fmla="*/ 5809 w 28575"/>
                <a:gd name="T13" fmla="*/ 17907 h 19050"/>
                <a:gd name="T14" fmla="*/ 10096 w 28575"/>
                <a:gd name="T15" fmla="*/ 10287 h 19050"/>
                <a:gd name="T16" fmla="*/ 17144 w 28575"/>
                <a:gd name="T17" fmla="*/ 15526 h 19050"/>
                <a:gd name="T18" fmla="*/ 29146 w 28575"/>
                <a:gd name="T19" fmla="*/ 2191 h 19050"/>
                <a:gd name="T20" fmla="*/ 20002 w 28575"/>
                <a:gd name="T21" fmla="*/ 0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20002" y="0"/>
                  </a:moveTo>
                  <a:cubicBezTo>
                    <a:pt x="18763" y="2191"/>
                    <a:pt x="21526" y="8287"/>
                    <a:pt x="17621" y="7715"/>
                  </a:cubicBezTo>
                  <a:cubicBezTo>
                    <a:pt x="18001" y="5048"/>
                    <a:pt x="17525" y="2857"/>
                    <a:pt x="16287" y="1333"/>
                  </a:cubicBezTo>
                  <a:cubicBezTo>
                    <a:pt x="8381" y="2476"/>
                    <a:pt x="7905" y="8287"/>
                    <a:pt x="1142" y="6477"/>
                  </a:cubicBezTo>
                  <a:cubicBezTo>
                    <a:pt x="-667" y="14192"/>
                    <a:pt x="-287" y="13049"/>
                    <a:pt x="2000" y="19145"/>
                  </a:cubicBezTo>
                  <a:cubicBezTo>
                    <a:pt x="6476" y="19717"/>
                    <a:pt x="9620" y="18955"/>
                    <a:pt x="11429" y="16669"/>
                  </a:cubicBezTo>
                  <a:cubicBezTo>
                    <a:pt x="8858" y="16478"/>
                    <a:pt x="7333" y="17145"/>
                    <a:pt x="5809" y="17907"/>
                  </a:cubicBezTo>
                  <a:cubicBezTo>
                    <a:pt x="1714" y="16383"/>
                    <a:pt x="4762" y="8001"/>
                    <a:pt x="10096" y="10287"/>
                  </a:cubicBezTo>
                  <a:cubicBezTo>
                    <a:pt x="13811" y="11049"/>
                    <a:pt x="13334" y="14764"/>
                    <a:pt x="17144" y="15526"/>
                  </a:cubicBezTo>
                  <a:cubicBezTo>
                    <a:pt x="20573" y="10477"/>
                    <a:pt x="24383" y="5905"/>
                    <a:pt x="29146" y="2191"/>
                  </a:cubicBezTo>
                  <a:cubicBezTo>
                    <a:pt x="24764" y="2381"/>
                    <a:pt x="22002" y="1429"/>
                    <a:pt x="200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1" name="Freeform: Shape 1992">
              <a:extLst>
                <a:ext uri="{FF2B5EF4-FFF2-40B4-BE49-F238E27FC236}">
                  <a16:creationId xmlns:a16="http://schemas.microsoft.com/office/drawing/2014/main" id="{4EC124AC-1B94-4048-A977-00A0EC782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012" y="4176046"/>
              <a:ext cx="19050" cy="28575"/>
            </a:xfrm>
            <a:custGeom>
              <a:avLst/>
              <a:gdLst>
                <a:gd name="T0" fmla="*/ 0 w 19050"/>
                <a:gd name="T1" fmla="*/ 13526 h 28575"/>
                <a:gd name="T2" fmla="*/ 23336 w 19050"/>
                <a:gd name="T3" fmla="*/ 23146 h 28575"/>
                <a:gd name="T4" fmla="*/ 17336 w 19050"/>
                <a:gd name="T5" fmla="*/ 29051 h 28575"/>
                <a:gd name="T6" fmla="*/ 26099 w 19050"/>
                <a:gd name="T7" fmla="*/ 10763 h 28575"/>
                <a:gd name="T8" fmla="*/ 13240 w 19050"/>
                <a:gd name="T9" fmla="*/ 9811 h 28575"/>
                <a:gd name="T10" fmla="*/ 15526 w 19050"/>
                <a:gd name="T11" fmla="*/ 3620 h 28575"/>
                <a:gd name="T12" fmla="*/ 8382 w 19050"/>
                <a:gd name="T13" fmla="*/ 0 h 28575"/>
                <a:gd name="T14" fmla="*/ 0 w 19050"/>
                <a:gd name="T15" fmla="*/ 13526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28575">
                  <a:moveTo>
                    <a:pt x="0" y="13526"/>
                  </a:moveTo>
                  <a:cubicBezTo>
                    <a:pt x="4191" y="18574"/>
                    <a:pt x="17050" y="24384"/>
                    <a:pt x="23336" y="23146"/>
                  </a:cubicBezTo>
                  <a:cubicBezTo>
                    <a:pt x="22384" y="26099"/>
                    <a:pt x="16097" y="23908"/>
                    <a:pt x="17336" y="29051"/>
                  </a:cubicBezTo>
                  <a:cubicBezTo>
                    <a:pt x="29051" y="27908"/>
                    <a:pt x="24956" y="20955"/>
                    <a:pt x="26099" y="10763"/>
                  </a:cubicBezTo>
                  <a:cubicBezTo>
                    <a:pt x="19431" y="9906"/>
                    <a:pt x="19241" y="8096"/>
                    <a:pt x="13240" y="9811"/>
                  </a:cubicBezTo>
                  <a:cubicBezTo>
                    <a:pt x="13240" y="7049"/>
                    <a:pt x="14002" y="4953"/>
                    <a:pt x="15526" y="3620"/>
                  </a:cubicBezTo>
                  <a:cubicBezTo>
                    <a:pt x="12859" y="2572"/>
                    <a:pt x="11049" y="953"/>
                    <a:pt x="8382" y="0"/>
                  </a:cubicBezTo>
                  <a:cubicBezTo>
                    <a:pt x="3905" y="6287"/>
                    <a:pt x="3429" y="6096"/>
                    <a:pt x="0" y="13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2" name="Freeform: Shape 1993">
              <a:extLst>
                <a:ext uri="{FF2B5EF4-FFF2-40B4-BE49-F238E27FC236}">
                  <a16:creationId xmlns:a16="http://schemas.microsoft.com/office/drawing/2014/main" id="{8324EABF-7B50-4F6A-8F61-222B2E4D7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420" y="1928336"/>
              <a:ext cx="9525" cy="9525"/>
            </a:xfrm>
            <a:custGeom>
              <a:avLst/>
              <a:gdLst>
                <a:gd name="T0" fmla="*/ 47110650 w 9525"/>
                <a:gd name="T1" fmla="*/ 15420975 h 9525"/>
                <a:gd name="T2" fmla="*/ 838200 w 9525"/>
                <a:gd name="T3" fmla="*/ 0 h 9525"/>
                <a:gd name="T4" fmla="*/ 9010650 w 9525"/>
                <a:gd name="T5" fmla="*/ 48082200 h 9525"/>
                <a:gd name="T6" fmla="*/ 47110650 w 9525"/>
                <a:gd name="T7" fmla="*/ 15420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46" y="1619"/>
                  </a:moveTo>
                  <a:cubicBezTo>
                    <a:pt x="2565" y="1715"/>
                    <a:pt x="2374" y="0"/>
                    <a:pt x="88" y="0"/>
                  </a:cubicBezTo>
                  <a:cubicBezTo>
                    <a:pt x="-388" y="2381"/>
                    <a:pt x="1231" y="2858"/>
                    <a:pt x="946" y="5048"/>
                  </a:cubicBezTo>
                  <a:cubicBezTo>
                    <a:pt x="4184" y="6096"/>
                    <a:pt x="3517" y="2667"/>
                    <a:pt x="4946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3" name="Freeform: Shape 1994">
              <a:extLst>
                <a:ext uri="{FF2B5EF4-FFF2-40B4-BE49-F238E27FC236}">
                  <a16:creationId xmlns:a16="http://schemas.microsoft.com/office/drawing/2014/main" id="{98047A02-FC59-4111-9C6C-44E77B525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089" y="2082099"/>
              <a:ext cx="9525" cy="9525"/>
            </a:xfrm>
            <a:custGeom>
              <a:avLst/>
              <a:gdLst>
                <a:gd name="T0" fmla="*/ 43548300 w 9525"/>
                <a:gd name="T1" fmla="*/ 60502800 h 9525"/>
                <a:gd name="T2" fmla="*/ 0 w 9525"/>
                <a:gd name="T3" fmla="*/ 8791575 h 9525"/>
                <a:gd name="T4" fmla="*/ 43548300 w 9525"/>
                <a:gd name="T5" fmla="*/ 60502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352"/>
                  </a:moveTo>
                  <a:cubicBezTo>
                    <a:pt x="5905" y="2733"/>
                    <a:pt x="1905" y="-2030"/>
                    <a:pt x="0" y="923"/>
                  </a:cubicBezTo>
                  <a:cubicBezTo>
                    <a:pt x="2096" y="2256"/>
                    <a:pt x="1714" y="5685"/>
                    <a:pt x="4572" y="635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4" name="Freeform: Shape 1995">
              <a:extLst>
                <a:ext uri="{FF2B5EF4-FFF2-40B4-BE49-F238E27FC236}">
                  <a16:creationId xmlns:a16="http://schemas.microsoft.com/office/drawing/2014/main" id="{740A6827-CBEE-4043-924D-9C1F1A6C5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610" y="2934506"/>
              <a:ext cx="9525" cy="9525"/>
            </a:xfrm>
            <a:custGeom>
              <a:avLst/>
              <a:gdLst>
                <a:gd name="T0" fmla="*/ 5419725 w 9525"/>
                <a:gd name="T1" fmla="*/ 56730900 h 9525"/>
                <a:gd name="T2" fmla="*/ 57140475 w 9525"/>
                <a:gd name="T3" fmla="*/ 1390650 h 9525"/>
                <a:gd name="T4" fmla="*/ 5419725 w 9525"/>
                <a:gd name="T5" fmla="*/ 56730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69" y="5956"/>
                  </a:moveTo>
                  <a:cubicBezTo>
                    <a:pt x="2570" y="4242"/>
                    <a:pt x="4570" y="2527"/>
                    <a:pt x="5999" y="146"/>
                  </a:cubicBezTo>
                  <a:cubicBezTo>
                    <a:pt x="2189" y="-997"/>
                    <a:pt x="-1431" y="4909"/>
                    <a:pt x="569" y="595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5" name="Freeform: Shape 1996">
              <a:extLst>
                <a:ext uri="{FF2B5EF4-FFF2-40B4-BE49-F238E27FC236}">
                  <a16:creationId xmlns:a16="http://schemas.microsoft.com/office/drawing/2014/main" id="{E5B18199-11BA-46CA-A21B-85E9F22F1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62" y="2971590"/>
              <a:ext cx="9525" cy="9525"/>
            </a:xfrm>
            <a:custGeom>
              <a:avLst/>
              <a:gdLst>
                <a:gd name="T0" fmla="*/ 21859875 w 9525"/>
                <a:gd name="T1" fmla="*/ 60064650 h 9525"/>
                <a:gd name="T2" fmla="*/ 38195250 w 9525"/>
                <a:gd name="T3" fmla="*/ 2000250 h 9525"/>
                <a:gd name="T4" fmla="*/ 21859875 w 9525"/>
                <a:gd name="T5" fmla="*/ 6006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95" y="6306"/>
                  </a:moveTo>
                  <a:cubicBezTo>
                    <a:pt x="1533" y="2687"/>
                    <a:pt x="4296" y="3258"/>
                    <a:pt x="4010" y="210"/>
                  </a:cubicBezTo>
                  <a:cubicBezTo>
                    <a:pt x="-467" y="-1314"/>
                    <a:pt x="-1419" y="5925"/>
                    <a:pt x="2295" y="63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6" name="Freeform: Shape 1997">
              <a:extLst>
                <a:ext uri="{FF2B5EF4-FFF2-40B4-BE49-F238E27FC236}">
                  <a16:creationId xmlns:a16="http://schemas.microsoft.com/office/drawing/2014/main" id="{D44C4A9B-5530-438E-BA40-CD2EC55A7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901" y="2363629"/>
              <a:ext cx="9525" cy="19050"/>
            </a:xfrm>
            <a:custGeom>
              <a:avLst/>
              <a:gdLst>
                <a:gd name="T0" fmla="*/ 29937075 w 9525"/>
                <a:gd name="T1" fmla="*/ 22765 h 19050"/>
                <a:gd name="T2" fmla="*/ 0 w 9525"/>
                <a:gd name="T3" fmla="*/ 0 h 19050"/>
                <a:gd name="T4" fmla="*/ 29937075 w 9525"/>
                <a:gd name="T5" fmla="*/ 22765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43" y="22765"/>
                  </a:moveTo>
                  <a:cubicBezTo>
                    <a:pt x="3334" y="11620"/>
                    <a:pt x="5810" y="4858"/>
                    <a:pt x="0" y="0"/>
                  </a:cubicBezTo>
                  <a:cubicBezTo>
                    <a:pt x="1238" y="8763"/>
                    <a:pt x="-1429" y="15716"/>
                    <a:pt x="3143" y="227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7" name="Freeform: Shape 1998">
              <a:extLst>
                <a:ext uri="{FF2B5EF4-FFF2-40B4-BE49-F238E27FC236}">
                  <a16:creationId xmlns:a16="http://schemas.microsoft.com/office/drawing/2014/main" id="{79D421D6-D16A-4C88-BB70-4E812C27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4496" y="2728809"/>
              <a:ext cx="9525" cy="9525"/>
            </a:xfrm>
            <a:custGeom>
              <a:avLst/>
              <a:gdLst>
                <a:gd name="T0" fmla="*/ 10022 w 9525"/>
                <a:gd name="T1" fmla="*/ 6390 h 9525"/>
                <a:gd name="T2" fmla="*/ 8022 w 9525"/>
                <a:gd name="T3" fmla="*/ 9 h 9525"/>
                <a:gd name="T4" fmla="*/ 5069 w 9525"/>
                <a:gd name="T5" fmla="*/ 6009 h 9525"/>
                <a:gd name="T6" fmla="*/ 4117 w 9525"/>
                <a:gd name="T7" fmla="*/ 2199 h 9525"/>
                <a:gd name="T8" fmla="*/ 1736 w 9525"/>
                <a:gd name="T9" fmla="*/ 15725 h 9525"/>
                <a:gd name="T10" fmla="*/ 10022 w 9525"/>
                <a:gd name="T11" fmla="*/ 639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022" y="6390"/>
                  </a:moveTo>
                  <a:cubicBezTo>
                    <a:pt x="6498" y="6676"/>
                    <a:pt x="11546" y="-277"/>
                    <a:pt x="8022" y="9"/>
                  </a:cubicBezTo>
                  <a:cubicBezTo>
                    <a:pt x="5831" y="580"/>
                    <a:pt x="7641" y="5914"/>
                    <a:pt x="5069" y="6009"/>
                  </a:cubicBezTo>
                  <a:cubicBezTo>
                    <a:pt x="4974" y="4581"/>
                    <a:pt x="5545" y="2485"/>
                    <a:pt x="4117" y="2199"/>
                  </a:cubicBezTo>
                  <a:cubicBezTo>
                    <a:pt x="6117" y="7533"/>
                    <a:pt x="-3884" y="10772"/>
                    <a:pt x="1736" y="15725"/>
                  </a:cubicBezTo>
                  <a:cubicBezTo>
                    <a:pt x="2878" y="10677"/>
                    <a:pt x="7832" y="10105"/>
                    <a:pt x="10022" y="63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8" name="Freeform: Shape 1999">
              <a:extLst>
                <a:ext uri="{FF2B5EF4-FFF2-40B4-BE49-F238E27FC236}">
                  <a16:creationId xmlns:a16="http://schemas.microsoft.com/office/drawing/2014/main" id="{897313F2-F296-4D2A-8A37-5B574A79C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4" y="217636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3548300 w 9525"/>
                <a:gd name="T3" fmla="*/ 508063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1" y="2953"/>
                    <a:pt x="381" y="5905"/>
                    <a:pt x="4572" y="5334"/>
                  </a:cubicBezTo>
                  <a:cubicBezTo>
                    <a:pt x="4667" y="2191"/>
                    <a:pt x="3143" y="38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199" name="Freeform: Shape 2000">
              <a:extLst>
                <a:ext uri="{FF2B5EF4-FFF2-40B4-BE49-F238E27FC236}">
                  <a16:creationId xmlns:a16="http://schemas.microsoft.com/office/drawing/2014/main" id="{0466822C-C4F0-4C82-8E6B-782A4C9F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0412" y="2181034"/>
              <a:ext cx="9525" cy="9525"/>
            </a:xfrm>
            <a:custGeom>
              <a:avLst/>
              <a:gdLst>
                <a:gd name="T0" fmla="*/ 30099000 w 9525"/>
                <a:gd name="T1" fmla="*/ 10097 h 9525"/>
                <a:gd name="T2" fmla="*/ 59131200 w 9525"/>
                <a:gd name="T3" fmla="*/ 4096 h 9525"/>
                <a:gd name="T4" fmla="*/ 14678025 w 9525"/>
                <a:gd name="T5" fmla="*/ 0 h 9525"/>
                <a:gd name="T6" fmla="*/ 30099000 w 9525"/>
                <a:gd name="T7" fmla="*/ 1009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0" y="10097"/>
                  </a:moveTo>
                  <a:cubicBezTo>
                    <a:pt x="1731" y="5239"/>
                    <a:pt x="6779" y="8001"/>
                    <a:pt x="6208" y="4096"/>
                  </a:cubicBezTo>
                  <a:cubicBezTo>
                    <a:pt x="5255" y="2191"/>
                    <a:pt x="4684" y="0"/>
                    <a:pt x="1541" y="0"/>
                  </a:cubicBezTo>
                  <a:cubicBezTo>
                    <a:pt x="-2174" y="3429"/>
                    <a:pt x="1826" y="7429"/>
                    <a:pt x="3160" y="1009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0" name="Freeform: Shape 2001">
              <a:extLst>
                <a:ext uri="{FF2B5EF4-FFF2-40B4-BE49-F238E27FC236}">
                  <a16:creationId xmlns:a16="http://schemas.microsoft.com/office/drawing/2014/main" id="{BDDA0E73-D246-45AC-8A8A-74BAF3F56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6" y="2900366"/>
              <a:ext cx="9525" cy="9525"/>
            </a:xfrm>
            <a:custGeom>
              <a:avLst/>
              <a:gdLst>
                <a:gd name="T0" fmla="*/ 38004750 w 9525"/>
                <a:gd name="T1" fmla="*/ 1781175 h 9525"/>
                <a:gd name="T2" fmla="*/ 9877425 w 9525"/>
                <a:gd name="T3" fmla="*/ 58940700 h 9525"/>
                <a:gd name="T4" fmla="*/ 38004750 w 9525"/>
                <a:gd name="T5" fmla="*/ 1781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90" y="187"/>
                  </a:moveTo>
                  <a:cubicBezTo>
                    <a:pt x="-296" y="-1051"/>
                    <a:pt x="-868" y="4188"/>
                    <a:pt x="1037" y="6188"/>
                  </a:cubicBezTo>
                  <a:cubicBezTo>
                    <a:pt x="5133" y="7807"/>
                    <a:pt x="3323" y="2568"/>
                    <a:pt x="3990" y="18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1" name="Freeform: Shape 2002">
              <a:extLst>
                <a:ext uri="{FF2B5EF4-FFF2-40B4-BE49-F238E27FC236}">
                  <a16:creationId xmlns:a16="http://schemas.microsoft.com/office/drawing/2014/main" id="{EB92EA4C-CC56-403F-BB03-595680FA0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861" y="2192670"/>
              <a:ext cx="9525" cy="9525"/>
            </a:xfrm>
            <a:custGeom>
              <a:avLst/>
              <a:gdLst>
                <a:gd name="T0" fmla="*/ 75304650 w 9525"/>
                <a:gd name="T1" fmla="*/ 1666875 h 9525"/>
                <a:gd name="T2" fmla="*/ 0 w 9525"/>
                <a:gd name="T3" fmla="*/ 43405425 h 9525"/>
                <a:gd name="T4" fmla="*/ 75304650 w 9525"/>
                <a:gd name="T5" fmla="*/ 1666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75"/>
                  </a:moveTo>
                  <a:cubicBezTo>
                    <a:pt x="3238" y="-777"/>
                    <a:pt x="2000" y="2366"/>
                    <a:pt x="0" y="4557"/>
                  </a:cubicBezTo>
                  <a:cubicBezTo>
                    <a:pt x="4667" y="5414"/>
                    <a:pt x="5905" y="2366"/>
                    <a:pt x="7906" y="17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2" name="Freeform: Shape 2003">
              <a:extLst>
                <a:ext uri="{FF2B5EF4-FFF2-40B4-BE49-F238E27FC236}">
                  <a16:creationId xmlns:a16="http://schemas.microsoft.com/office/drawing/2014/main" id="{C0E5CEFC-C252-4827-8428-B24EA1CF5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091" y="2195218"/>
              <a:ext cx="9525" cy="9525"/>
            </a:xfrm>
            <a:custGeom>
              <a:avLst/>
              <a:gdLst>
                <a:gd name="T0" fmla="*/ 41814750 w 9525"/>
                <a:gd name="T1" fmla="*/ 1343 h 9525"/>
                <a:gd name="T2" fmla="*/ 30927675 w 9525"/>
                <a:gd name="T3" fmla="*/ 9 h 9525"/>
                <a:gd name="T4" fmla="*/ 29108400 w 9525"/>
                <a:gd name="T5" fmla="*/ 2486 h 9525"/>
                <a:gd name="T6" fmla="*/ 13687425 w 9525"/>
                <a:gd name="T7" fmla="*/ 7343 h 9525"/>
                <a:gd name="T8" fmla="*/ 71751825 w 9525"/>
                <a:gd name="T9" fmla="*/ 9153 h 9525"/>
                <a:gd name="T10" fmla="*/ 88077675 w 9525"/>
                <a:gd name="T11" fmla="*/ 3057 h 9525"/>
                <a:gd name="T12" fmla="*/ 41814750 w 9525"/>
                <a:gd name="T13" fmla="*/ 13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390" y="1343"/>
                  </a:moveTo>
                  <a:cubicBezTo>
                    <a:pt x="4390" y="581"/>
                    <a:pt x="4294" y="-86"/>
                    <a:pt x="3247" y="9"/>
                  </a:cubicBezTo>
                  <a:cubicBezTo>
                    <a:pt x="3151" y="771"/>
                    <a:pt x="3151" y="1628"/>
                    <a:pt x="3056" y="2486"/>
                  </a:cubicBezTo>
                  <a:cubicBezTo>
                    <a:pt x="2294" y="3248"/>
                    <a:pt x="-2278" y="5819"/>
                    <a:pt x="1437" y="7343"/>
                  </a:cubicBezTo>
                  <a:cubicBezTo>
                    <a:pt x="2104" y="3914"/>
                    <a:pt x="4676" y="14392"/>
                    <a:pt x="7533" y="9153"/>
                  </a:cubicBezTo>
                  <a:cubicBezTo>
                    <a:pt x="4199" y="7724"/>
                    <a:pt x="9152" y="4867"/>
                    <a:pt x="9247" y="3057"/>
                  </a:cubicBezTo>
                  <a:cubicBezTo>
                    <a:pt x="7438" y="2581"/>
                    <a:pt x="4676" y="3057"/>
                    <a:pt x="4390" y="13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3" name="Freeform: Shape 2004">
              <a:extLst>
                <a:ext uri="{FF2B5EF4-FFF2-40B4-BE49-F238E27FC236}">
                  <a16:creationId xmlns:a16="http://schemas.microsoft.com/office/drawing/2014/main" id="{6BF6D53D-AF7E-45EC-8238-1D82208BB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540" y="2146268"/>
              <a:ext cx="9525" cy="9525"/>
            </a:xfrm>
            <a:custGeom>
              <a:avLst/>
              <a:gdLst>
                <a:gd name="T0" fmla="*/ 10782300 w 9525"/>
                <a:gd name="T1" fmla="*/ 14383 h 9525"/>
                <a:gd name="T2" fmla="*/ 81553050 w 9525"/>
                <a:gd name="T3" fmla="*/ 0 h 9525"/>
                <a:gd name="T4" fmla="*/ 10782300 w 9525"/>
                <a:gd name="T5" fmla="*/ 14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32" y="14383"/>
                  </a:moveTo>
                  <a:cubicBezTo>
                    <a:pt x="5037" y="12097"/>
                    <a:pt x="9990" y="3905"/>
                    <a:pt x="8562" y="0"/>
                  </a:cubicBezTo>
                  <a:cubicBezTo>
                    <a:pt x="5513" y="5524"/>
                    <a:pt x="-3059" y="8572"/>
                    <a:pt x="1132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4" name="Freeform: Shape 2005">
              <a:extLst>
                <a:ext uri="{FF2B5EF4-FFF2-40B4-BE49-F238E27FC236}">
                  <a16:creationId xmlns:a16="http://schemas.microsoft.com/office/drawing/2014/main" id="{23357542-2D08-46E8-8CE8-8CA724235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6995" y="3056382"/>
              <a:ext cx="9525" cy="9525"/>
            </a:xfrm>
            <a:custGeom>
              <a:avLst/>
              <a:gdLst>
                <a:gd name="T0" fmla="*/ 19050 w 9525"/>
                <a:gd name="T1" fmla="*/ 32661225 h 9525"/>
                <a:gd name="T2" fmla="*/ 21793200 w 9525"/>
                <a:gd name="T3" fmla="*/ 58064400 h 9525"/>
                <a:gd name="T4" fmla="*/ 45377100 w 9525"/>
                <a:gd name="T5" fmla="*/ 59874150 h 9525"/>
                <a:gd name="T6" fmla="*/ 38119050 w 9525"/>
                <a:gd name="T7" fmla="*/ 0 h 9525"/>
                <a:gd name="T8" fmla="*/ 19050 w 9525"/>
                <a:gd name="T9" fmla="*/ 326612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" y="3429"/>
                  </a:moveTo>
                  <a:cubicBezTo>
                    <a:pt x="1621" y="3524"/>
                    <a:pt x="954" y="5715"/>
                    <a:pt x="2288" y="6096"/>
                  </a:cubicBezTo>
                  <a:cubicBezTo>
                    <a:pt x="2669" y="4667"/>
                    <a:pt x="3716" y="5429"/>
                    <a:pt x="4764" y="6286"/>
                  </a:cubicBezTo>
                  <a:cubicBezTo>
                    <a:pt x="4193" y="4477"/>
                    <a:pt x="6764" y="0"/>
                    <a:pt x="4002" y="0"/>
                  </a:cubicBezTo>
                  <a:cubicBezTo>
                    <a:pt x="3716" y="2381"/>
                    <a:pt x="-94" y="572"/>
                    <a:pt x="2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5" name="Freeform: Shape 2006">
              <a:extLst>
                <a:ext uri="{FF2B5EF4-FFF2-40B4-BE49-F238E27FC236}">
                  <a16:creationId xmlns:a16="http://schemas.microsoft.com/office/drawing/2014/main" id="{6918982D-6A45-4717-AB96-A57819BD6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254" y="2136837"/>
              <a:ext cx="9525" cy="9525"/>
            </a:xfrm>
            <a:custGeom>
              <a:avLst/>
              <a:gdLst>
                <a:gd name="T0" fmla="*/ 371475 w 9525"/>
                <a:gd name="T1" fmla="*/ 19050 h 9525"/>
                <a:gd name="T2" fmla="*/ 31213425 w 9525"/>
                <a:gd name="T3" fmla="*/ 61712475 h 9525"/>
                <a:gd name="T4" fmla="*/ 371475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" y="2"/>
                  </a:moveTo>
                  <a:cubicBezTo>
                    <a:pt x="-57" y="3145"/>
                    <a:pt x="-247" y="6383"/>
                    <a:pt x="3277" y="6479"/>
                  </a:cubicBezTo>
                  <a:cubicBezTo>
                    <a:pt x="2324" y="4288"/>
                    <a:pt x="3848" y="-94"/>
                    <a:pt x="39" y="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6" name="Freeform: Shape 2007">
              <a:extLst>
                <a:ext uri="{FF2B5EF4-FFF2-40B4-BE49-F238E27FC236}">
                  <a16:creationId xmlns:a16="http://schemas.microsoft.com/office/drawing/2014/main" id="{5C2A7D23-A92E-4AD2-9817-EB7BFC1E3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186" y="3348219"/>
              <a:ext cx="9525" cy="9525"/>
            </a:xfrm>
            <a:custGeom>
              <a:avLst/>
              <a:gdLst>
                <a:gd name="T0" fmla="*/ 14516100 w 9525"/>
                <a:gd name="T1" fmla="*/ 85725 h 9525"/>
                <a:gd name="T2" fmla="*/ 0 w 9525"/>
                <a:gd name="T3" fmla="*/ 34556700 h 9525"/>
                <a:gd name="T4" fmla="*/ 46272450 w 9525"/>
                <a:gd name="T5" fmla="*/ 50892075 h 9525"/>
                <a:gd name="T6" fmla="*/ 14516100 w 9525"/>
                <a:gd name="T7" fmla="*/ 8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9"/>
                  </a:moveTo>
                  <a:cubicBezTo>
                    <a:pt x="1429" y="1723"/>
                    <a:pt x="667" y="2676"/>
                    <a:pt x="0" y="3628"/>
                  </a:cubicBezTo>
                  <a:cubicBezTo>
                    <a:pt x="2381" y="3533"/>
                    <a:pt x="2667" y="5248"/>
                    <a:pt x="4858" y="5343"/>
                  </a:cubicBezTo>
                  <a:cubicBezTo>
                    <a:pt x="4477" y="2771"/>
                    <a:pt x="4763" y="-182"/>
                    <a:pt x="1524" y="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7" name="Freeform: Shape 2008">
              <a:extLst>
                <a:ext uri="{FF2B5EF4-FFF2-40B4-BE49-F238E27FC236}">
                  <a16:creationId xmlns:a16="http://schemas.microsoft.com/office/drawing/2014/main" id="{9814A546-1A82-4D69-86ED-8C405CEE8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579" y="2177415"/>
              <a:ext cx="9525" cy="9525"/>
            </a:xfrm>
            <a:custGeom>
              <a:avLst/>
              <a:gdLst>
                <a:gd name="T0" fmla="*/ 0 w 9525"/>
                <a:gd name="T1" fmla="*/ 80743425 h 9525"/>
                <a:gd name="T2" fmla="*/ 29937075 w 9525"/>
                <a:gd name="T3" fmla="*/ 0 h 9525"/>
                <a:gd name="T4" fmla="*/ 0 w 9525"/>
                <a:gd name="T5" fmla="*/ 807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3334" y="9144"/>
                    <a:pt x="5620" y="1715"/>
                    <a:pt x="3143" y="0"/>
                  </a:cubicBezTo>
                  <a:cubicBezTo>
                    <a:pt x="2762" y="3429"/>
                    <a:pt x="572" y="4953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8" name="Freeform: Shape 2009">
              <a:extLst>
                <a:ext uri="{FF2B5EF4-FFF2-40B4-BE49-F238E27FC236}">
                  <a16:creationId xmlns:a16="http://schemas.microsoft.com/office/drawing/2014/main" id="{14B3C490-4789-43F8-A751-77400A5C4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508" y="2183986"/>
              <a:ext cx="9525" cy="9525"/>
            </a:xfrm>
            <a:custGeom>
              <a:avLst/>
              <a:gdLst>
                <a:gd name="T0" fmla="*/ 26536650 w 9525"/>
                <a:gd name="T1" fmla="*/ 9525 h 9525"/>
                <a:gd name="T2" fmla="*/ 10210800 w 9525"/>
                <a:gd name="T3" fmla="*/ 58073925 h 9525"/>
                <a:gd name="T4" fmla="*/ 2653665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86" y="1"/>
                  </a:moveTo>
                  <a:cubicBezTo>
                    <a:pt x="2691" y="3525"/>
                    <a:pt x="-2072" y="2477"/>
                    <a:pt x="1072" y="6097"/>
                  </a:cubicBezTo>
                  <a:cubicBezTo>
                    <a:pt x="4596" y="8288"/>
                    <a:pt x="4786" y="-94"/>
                    <a:pt x="2786" y="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09" name="Freeform: Shape 2010">
              <a:extLst>
                <a:ext uri="{FF2B5EF4-FFF2-40B4-BE49-F238E27FC236}">
                  <a16:creationId xmlns:a16="http://schemas.microsoft.com/office/drawing/2014/main" id="{62941259-A946-4696-94E8-922906F0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820" y="3431000"/>
              <a:ext cx="9525" cy="9525"/>
            </a:xfrm>
            <a:custGeom>
              <a:avLst/>
              <a:gdLst>
                <a:gd name="T0" fmla="*/ 21183600 w 9525"/>
                <a:gd name="T1" fmla="*/ 82562700 h 9525"/>
                <a:gd name="T2" fmla="*/ 27536775 w 9525"/>
                <a:gd name="T3" fmla="*/ 0 h 9525"/>
                <a:gd name="T4" fmla="*/ 2118360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4" y="8668"/>
                  </a:moveTo>
                  <a:cubicBezTo>
                    <a:pt x="3558" y="6001"/>
                    <a:pt x="3938" y="2095"/>
                    <a:pt x="2891" y="0"/>
                  </a:cubicBezTo>
                  <a:cubicBezTo>
                    <a:pt x="1462" y="2095"/>
                    <a:pt x="-2443" y="7144"/>
                    <a:pt x="2224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0" name="Freeform: Shape 2011">
              <a:extLst>
                <a:ext uri="{FF2B5EF4-FFF2-40B4-BE49-F238E27FC236}">
                  <a16:creationId xmlns:a16="http://schemas.microsoft.com/office/drawing/2014/main" id="{C4CD9364-2437-4707-9007-2364FDF9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413" y="2942368"/>
              <a:ext cx="9525" cy="9525"/>
            </a:xfrm>
            <a:custGeom>
              <a:avLst/>
              <a:gdLst>
                <a:gd name="T0" fmla="*/ 39614475 w 9525"/>
                <a:gd name="T1" fmla="*/ 1809750 h 9525"/>
                <a:gd name="T2" fmla="*/ 16030575 w 9525"/>
                <a:gd name="T3" fmla="*/ 0 h 9525"/>
                <a:gd name="T4" fmla="*/ 609600 w 9525"/>
                <a:gd name="T5" fmla="*/ 46272450 h 9525"/>
                <a:gd name="T6" fmla="*/ 39614475 w 9525"/>
                <a:gd name="T7" fmla="*/ 1809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59" y="190"/>
                  </a:moveTo>
                  <a:cubicBezTo>
                    <a:pt x="3779" y="1619"/>
                    <a:pt x="2731" y="857"/>
                    <a:pt x="1683" y="0"/>
                  </a:cubicBezTo>
                  <a:cubicBezTo>
                    <a:pt x="1112" y="1619"/>
                    <a:pt x="-317" y="2191"/>
                    <a:pt x="64" y="4858"/>
                  </a:cubicBezTo>
                  <a:cubicBezTo>
                    <a:pt x="2159" y="4858"/>
                    <a:pt x="7112" y="1619"/>
                    <a:pt x="4159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1" name="Freeform: Shape 2012">
              <a:extLst>
                <a:ext uri="{FF2B5EF4-FFF2-40B4-BE49-F238E27FC236}">
                  <a16:creationId xmlns:a16="http://schemas.microsoft.com/office/drawing/2014/main" id="{8E5448F9-FC85-4BA1-AC51-E6FB957E4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7780" y="2219097"/>
              <a:ext cx="9525" cy="9525"/>
            </a:xfrm>
            <a:custGeom>
              <a:avLst/>
              <a:gdLst>
                <a:gd name="T0" fmla="*/ 62503050 w 9525"/>
                <a:gd name="T1" fmla="*/ 10325 h 9525"/>
                <a:gd name="T2" fmla="*/ 57969150 w 9525"/>
                <a:gd name="T3" fmla="*/ 228 h 9525"/>
                <a:gd name="T4" fmla="*/ 35280600 w 9525"/>
                <a:gd name="T5" fmla="*/ 13849 h 9525"/>
                <a:gd name="T6" fmla="*/ 28936950 w 9525"/>
                <a:gd name="T7" fmla="*/ 6324 h 9525"/>
                <a:gd name="T8" fmla="*/ 62503050 w 9525"/>
                <a:gd name="T9" fmla="*/ 10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562" y="10325"/>
                  </a:moveTo>
                  <a:cubicBezTo>
                    <a:pt x="7229" y="4991"/>
                    <a:pt x="2847" y="4895"/>
                    <a:pt x="6086" y="228"/>
                  </a:cubicBezTo>
                  <a:cubicBezTo>
                    <a:pt x="-3058" y="-1867"/>
                    <a:pt x="-201" y="11087"/>
                    <a:pt x="3704" y="13849"/>
                  </a:cubicBezTo>
                  <a:cubicBezTo>
                    <a:pt x="6086" y="9848"/>
                    <a:pt x="-1153" y="8134"/>
                    <a:pt x="3038" y="6324"/>
                  </a:cubicBezTo>
                  <a:cubicBezTo>
                    <a:pt x="6181" y="6038"/>
                    <a:pt x="1990" y="11849"/>
                    <a:pt x="6562" y="103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2" name="Freeform: Shape 2013">
              <a:extLst>
                <a:ext uri="{FF2B5EF4-FFF2-40B4-BE49-F238E27FC236}">
                  <a16:creationId xmlns:a16="http://schemas.microsoft.com/office/drawing/2014/main" id="{376E5284-41FC-4456-8BE5-00DEE1E4C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464" y="2205990"/>
              <a:ext cx="9525" cy="9525"/>
            </a:xfrm>
            <a:custGeom>
              <a:avLst/>
              <a:gdLst>
                <a:gd name="T0" fmla="*/ 31061025 w 9525"/>
                <a:gd name="T1" fmla="*/ 60788550 h 9525"/>
                <a:gd name="T2" fmla="*/ 12001500 w 9525"/>
                <a:gd name="T3" fmla="*/ 0 h 9525"/>
                <a:gd name="T4" fmla="*/ 310610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61" y="6382"/>
                  </a:moveTo>
                  <a:cubicBezTo>
                    <a:pt x="3737" y="3334"/>
                    <a:pt x="4023" y="381"/>
                    <a:pt x="1260" y="0"/>
                  </a:cubicBezTo>
                  <a:cubicBezTo>
                    <a:pt x="-1502" y="2286"/>
                    <a:pt x="784" y="5334"/>
                    <a:pt x="3261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3" name="Freeform: Shape 2014">
              <a:extLst>
                <a:ext uri="{FF2B5EF4-FFF2-40B4-BE49-F238E27FC236}">
                  <a16:creationId xmlns:a16="http://schemas.microsoft.com/office/drawing/2014/main" id="{FDD0776F-2FE0-47B7-BE8A-8667164D4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423" y="3255836"/>
              <a:ext cx="9525" cy="9525"/>
            </a:xfrm>
            <a:custGeom>
              <a:avLst/>
              <a:gdLst>
                <a:gd name="T0" fmla="*/ 9582150 w 9525"/>
                <a:gd name="T1" fmla="*/ 0 h 9525"/>
                <a:gd name="T2" fmla="*/ 28632150 w 9525"/>
                <a:gd name="T3" fmla="*/ 60788550 h 9525"/>
                <a:gd name="T4" fmla="*/ 9582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06" y="0"/>
                  </a:moveTo>
                  <a:cubicBezTo>
                    <a:pt x="53" y="2857"/>
                    <a:pt x="-1375" y="5620"/>
                    <a:pt x="3006" y="6382"/>
                  </a:cubicBezTo>
                  <a:cubicBezTo>
                    <a:pt x="3483" y="3334"/>
                    <a:pt x="3768" y="381"/>
                    <a:pt x="10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4" name="Freeform: Shape 2015">
              <a:extLst>
                <a:ext uri="{FF2B5EF4-FFF2-40B4-BE49-F238E27FC236}">
                  <a16:creationId xmlns:a16="http://schemas.microsoft.com/office/drawing/2014/main" id="{03894C06-B36D-4E6C-94CD-9E34332A8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0249" y="2228374"/>
              <a:ext cx="9525" cy="9525"/>
            </a:xfrm>
            <a:custGeom>
              <a:avLst/>
              <a:gdLst>
                <a:gd name="T0" fmla="*/ 0 w 9525"/>
                <a:gd name="T1" fmla="*/ 58064400 h 9525"/>
                <a:gd name="T2" fmla="*/ 6001 w 9525"/>
                <a:gd name="T3" fmla="*/ 86191725 h 9525"/>
                <a:gd name="T4" fmla="*/ 11525 w 9525"/>
                <a:gd name="T5" fmla="*/ 19050000 h 9525"/>
                <a:gd name="T6" fmla="*/ 2953 w 9525"/>
                <a:gd name="T7" fmla="*/ 0 h 9525"/>
                <a:gd name="T8" fmla="*/ 0 w 9525"/>
                <a:gd name="T9" fmla="*/ 5806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3905" y="5429"/>
                    <a:pt x="2096" y="9716"/>
                    <a:pt x="6001" y="9049"/>
                  </a:cubicBezTo>
                  <a:cubicBezTo>
                    <a:pt x="4763" y="3143"/>
                    <a:pt x="9239" y="3715"/>
                    <a:pt x="11525" y="2000"/>
                  </a:cubicBezTo>
                  <a:cubicBezTo>
                    <a:pt x="10096" y="191"/>
                    <a:pt x="6191" y="381"/>
                    <a:pt x="2953" y="0"/>
                  </a:cubicBezTo>
                  <a:cubicBezTo>
                    <a:pt x="5048" y="4953"/>
                    <a:pt x="1524" y="2667"/>
                    <a:pt x="0" y="6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5" name="Freeform: Shape 2016">
              <a:extLst>
                <a:ext uri="{FF2B5EF4-FFF2-40B4-BE49-F238E27FC236}">
                  <a16:creationId xmlns:a16="http://schemas.microsoft.com/office/drawing/2014/main" id="{30A1E514-8E90-43A1-A920-23A18E967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42" y="2193798"/>
              <a:ext cx="9525" cy="9525"/>
            </a:xfrm>
            <a:custGeom>
              <a:avLst/>
              <a:gdLst>
                <a:gd name="T0" fmla="*/ 15859125 w 9525"/>
                <a:gd name="T1" fmla="*/ 11049 h 9525"/>
                <a:gd name="T2" fmla="*/ 36728400 w 9525"/>
                <a:gd name="T3" fmla="*/ 0 h 9525"/>
                <a:gd name="T4" fmla="*/ 15859125 w 9525"/>
                <a:gd name="T5" fmla="*/ 110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5" y="11049"/>
                  </a:moveTo>
                  <a:cubicBezTo>
                    <a:pt x="427" y="6191"/>
                    <a:pt x="9095" y="952"/>
                    <a:pt x="3856" y="0"/>
                  </a:cubicBezTo>
                  <a:cubicBezTo>
                    <a:pt x="2332" y="3620"/>
                    <a:pt x="-2526" y="8287"/>
                    <a:pt x="1665" y="11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6" name="Freeform: Shape 2017">
              <a:extLst>
                <a:ext uri="{FF2B5EF4-FFF2-40B4-BE49-F238E27FC236}">
                  <a16:creationId xmlns:a16="http://schemas.microsoft.com/office/drawing/2014/main" id="{94E69810-AB06-4EA1-9C02-5496778D5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6309" y="3278886"/>
              <a:ext cx="9525" cy="9525"/>
            </a:xfrm>
            <a:custGeom>
              <a:avLst/>
              <a:gdLst>
                <a:gd name="T0" fmla="*/ 37433250 w 9525"/>
                <a:gd name="T1" fmla="*/ 48987075 h 9525"/>
                <a:gd name="T2" fmla="*/ 17478375 w 9525"/>
                <a:gd name="T3" fmla="*/ 0 h 9525"/>
                <a:gd name="T4" fmla="*/ 12944475 w 9525"/>
                <a:gd name="T5" fmla="*/ 59874150 h 9525"/>
                <a:gd name="T6" fmla="*/ 37433250 w 9525"/>
                <a:gd name="T7" fmla="*/ 4898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30" y="5143"/>
                  </a:moveTo>
                  <a:cubicBezTo>
                    <a:pt x="3930" y="2762"/>
                    <a:pt x="3454" y="952"/>
                    <a:pt x="1835" y="0"/>
                  </a:cubicBezTo>
                  <a:cubicBezTo>
                    <a:pt x="1073" y="667"/>
                    <a:pt x="-1594" y="5620"/>
                    <a:pt x="1359" y="6286"/>
                  </a:cubicBezTo>
                  <a:cubicBezTo>
                    <a:pt x="1644" y="5239"/>
                    <a:pt x="2502" y="4763"/>
                    <a:pt x="3930" y="5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7" name="Freeform: Shape 2018">
              <a:extLst>
                <a:ext uri="{FF2B5EF4-FFF2-40B4-BE49-F238E27FC236}">
                  <a16:creationId xmlns:a16="http://schemas.microsoft.com/office/drawing/2014/main" id="{D6521ACA-891B-4F37-932C-25BF200B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719" y="2317709"/>
              <a:ext cx="9525" cy="9525"/>
            </a:xfrm>
            <a:custGeom>
              <a:avLst/>
              <a:gdLst>
                <a:gd name="T0" fmla="*/ 47625 w 9525"/>
                <a:gd name="T1" fmla="*/ 990600 h 9525"/>
                <a:gd name="T2" fmla="*/ 58112025 w 9525"/>
                <a:gd name="T3" fmla="*/ 17325975 h 9525"/>
                <a:gd name="T4" fmla="*/ 47625 w 9525"/>
                <a:gd name="T5" fmla="*/ 99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" y="104"/>
                  </a:moveTo>
                  <a:cubicBezTo>
                    <a:pt x="-185" y="4962"/>
                    <a:pt x="4673" y="4676"/>
                    <a:pt x="6101" y="1819"/>
                  </a:cubicBezTo>
                  <a:cubicBezTo>
                    <a:pt x="3053" y="2200"/>
                    <a:pt x="3625" y="-562"/>
                    <a:pt x="5" y="10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8" name="Freeform: Shape 2019">
              <a:extLst>
                <a:ext uri="{FF2B5EF4-FFF2-40B4-BE49-F238E27FC236}">
                  <a16:creationId xmlns:a16="http://schemas.microsoft.com/office/drawing/2014/main" id="{96A2E7EE-0037-43E4-9783-4DA21414B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8821" y="2254758"/>
              <a:ext cx="9525" cy="9525"/>
            </a:xfrm>
            <a:custGeom>
              <a:avLst/>
              <a:gdLst>
                <a:gd name="T0" fmla="*/ 4763 w 9525"/>
                <a:gd name="T1" fmla="*/ 0 h 9525"/>
                <a:gd name="T2" fmla="*/ 0 w 9525"/>
                <a:gd name="T3" fmla="*/ 12097 h 9525"/>
                <a:gd name="T4" fmla="*/ 7048 w 9525"/>
                <a:gd name="T5" fmla="*/ 17717 h 9525"/>
                <a:gd name="T6" fmla="*/ 8668 w 9525"/>
                <a:gd name="T7" fmla="*/ 12859 h 9525"/>
                <a:gd name="T8" fmla="*/ 10001 w 9525"/>
                <a:gd name="T9" fmla="*/ 11716 h 9525"/>
                <a:gd name="T10" fmla="*/ 4001 w 9525"/>
                <a:gd name="T11" fmla="*/ 8668 h 9525"/>
                <a:gd name="T12" fmla="*/ 7715 w 9525"/>
                <a:gd name="T13" fmla="*/ 8953 h 9525"/>
                <a:gd name="T14" fmla="*/ 4763 w 952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763" y="0"/>
                  </a:moveTo>
                  <a:cubicBezTo>
                    <a:pt x="4572" y="5715"/>
                    <a:pt x="2000" y="8477"/>
                    <a:pt x="0" y="12097"/>
                  </a:cubicBezTo>
                  <a:cubicBezTo>
                    <a:pt x="4858" y="12859"/>
                    <a:pt x="3905" y="14002"/>
                    <a:pt x="7048" y="17717"/>
                  </a:cubicBezTo>
                  <a:cubicBezTo>
                    <a:pt x="7429" y="15811"/>
                    <a:pt x="6953" y="13049"/>
                    <a:pt x="8668" y="12859"/>
                  </a:cubicBezTo>
                  <a:cubicBezTo>
                    <a:pt x="8668" y="14192"/>
                    <a:pt x="10192" y="14002"/>
                    <a:pt x="10001" y="11716"/>
                  </a:cubicBezTo>
                  <a:cubicBezTo>
                    <a:pt x="6953" y="11620"/>
                    <a:pt x="4001" y="11430"/>
                    <a:pt x="4001" y="8668"/>
                  </a:cubicBezTo>
                  <a:cubicBezTo>
                    <a:pt x="5239" y="8763"/>
                    <a:pt x="6477" y="8858"/>
                    <a:pt x="7715" y="8953"/>
                  </a:cubicBezTo>
                  <a:cubicBezTo>
                    <a:pt x="8096" y="4763"/>
                    <a:pt x="6572" y="2286"/>
                    <a:pt x="4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19" name="Freeform: Shape 2020">
              <a:extLst>
                <a:ext uri="{FF2B5EF4-FFF2-40B4-BE49-F238E27FC236}">
                  <a16:creationId xmlns:a16="http://schemas.microsoft.com/office/drawing/2014/main" id="{B7209D21-0C15-4877-9DC5-A0D437E38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116" y="2222468"/>
              <a:ext cx="9525" cy="9525"/>
            </a:xfrm>
            <a:custGeom>
              <a:avLst/>
              <a:gdLst>
                <a:gd name="T0" fmla="*/ 47539275 w 9525"/>
                <a:gd name="T1" fmla="*/ 3629025 h 9525"/>
                <a:gd name="T2" fmla="*/ 361950 w 9525"/>
                <a:gd name="T3" fmla="*/ 0 h 9525"/>
                <a:gd name="T4" fmla="*/ 47539275 w 9525"/>
                <a:gd name="T5" fmla="*/ 3629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91" y="381"/>
                  </a:moveTo>
                  <a:cubicBezTo>
                    <a:pt x="3372" y="286"/>
                    <a:pt x="1658" y="95"/>
                    <a:pt x="38" y="0"/>
                  </a:cubicBezTo>
                  <a:cubicBezTo>
                    <a:pt x="-438" y="6286"/>
                    <a:pt x="3658" y="4953"/>
                    <a:pt x="4991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0" name="Freeform: Shape 2021">
              <a:extLst>
                <a:ext uri="{FF2B5EF4-FFF2-40B4-BE49-F238E27FC236}">
                  <a16:creationId xmlns:a16="http://schemas.microsoft.com/office/drawing/2014/main" id="{8BC10B2C-89FB-4C5E-85E4-EA8C46BD1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90" y="2203820"/>
              <a:ext cx="9525" cy="9525"/>
            </a:xfrm>
            <a:custGeom>
              <a:avLst/>
              <a:gdLst>
                <a:gd name="T0" fmla="*/ 25069800 w 9525"/>
                <a:gd name="T1" fmla="*/ 73294875 h 9525"/>
                <a:gd name="T2" fmla="*/ 30518100 w 9525"/>
                <a:gd name="T3" fmla="*/ 2524125 h 9525"/>
                <a:gd name="T4" fmla="*/ 25069800 w 9525"/>
                <a:gd name="T5" fmla="*/ 7329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32" y="7695"/>
                  </a:moveTo>
                  <a:cubicBezTo>
                    <a:pt x="1870" y="3980"/>
                    <a:pt x="1870" y="3790"/>
                    <a:pt x="3204" y="265"/>
                  </a:cubicBezTo>
                  <a:cubicBezTo>
                    <a:pt x="-511" y="-1830"/>
                    <a:pt x="-1368" y="9219"/>
                    <a:pt x="2632" y="76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1" name="Freeform: Shape 2022">
              <a:extLst>
                <a:ext uri="{FF2B5EF4-FFF2-40B4-BE49-F238E27FC236}">
                  <a16:creationId xmlns:a16="http://schemas.microsoft.com/office/drawing/2014/main" id="{125E36B6-97E3-4538-A07C-CCFEE2CDA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322" y="3002177"/>
              <a:ext cx="9525" cy="9525"/>
            </a:xfrm>
            <a:custGeom>
              <a:avLst/>
              <a:gdLst>
                <a:gd name="T0" fmla="*/ 61864875 w 9525"/>
                <a:gd name="T1" fmla="*/ 2790825 h 9525"/>
                <a:gd name="T2" fmla="*/ 171450 w 9525"/>
                <a:gd name="T3" fmla="*/ 32737425 h 9525"/>
                <a:gd name="T4" fmla="*/ 61864875 w 9525"/>
                <a:gd name="T5" fmla="*/ 2790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95" y="293"/>
                  </a:moveTo>
                  <a:cubicBezTo>
                    <a:pt x="2970" y="-278"/>
                    <a:pt x="-268" y="-373"/>
                    <a:pt x="18" y="3437"/>
                  </a:cubicBezTo>
                  <a:cubicBezTo>
                    <a:pt x="2208" y="2579"/>
                    <a:pt x="6590" y="4103"/>
                    <a:pt x="6495" y="2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2" name="Freeform: Shape 2023">
              <a:extLst>
                <a:ext uri="{FF2B5EF4-FFF2-40B4-BE49-F238E27FC236}">
                  <a16:creationId xmlns:a16="http://schemas.microsoft.com/office/drawing/2014/main" id="{50B95EB6-F184-4ECB-AC53-CABBCCCB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625" y="3010725"/>
              <a:ext cx="9525" cy="9525"/>
            </a:xfrm>
            <a:custGeom>
              <a:avLst/>
              <a:gdLst>
                <a:gd name="T0" fmla="*/ 0 w 9525"/>
                <a:gd name="T1" fmla="*/ 60188475 h 9525"/>
                <a:gd name="T2" fmla="*/ 4533900 w 9525"/>
                <a:gd name="T3" fmla="*/ 314325 h 9525"/>
                <a:gd name="T4" fmla="*/ 0 w 9525"/>
                <a:gd name="T5" fmla="*/ 60188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19"/>
                  </a:moveTo>
                  <a:cubicBezTo>
                    <a:pt x="3810" y="6605"/>
                    <a:pt x="5715" y="-539"/>
                    <a:pt x="476" y="33"/>
                  </a:cubicBezTo>
                  <a:cubicBezTo>
                    <a:pt x="286" y="2128"/>
                    <a:pt x="95" y="4224"/>
                    <a:pt x="0" y="63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3" name="Freeform: Shape 2024">
              <a:extLst>
                <a:ext uri="{FF2B5EF4-FFF2-40B4-BE49-F238E27FC236}">
                  <a16:creationId xmlns:a16="http://schemas.microsoft.com/office/drawing/2014/main" id="{1CBEA6A6-9662-40FA-AC72-2C7629B3B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816" y="3018473"/>
              <a:ext cx="9525" cy="9525"/>
            </a:xfrm>
            <a:custGeom>
              <a:avLst/>
              <a:gdLst>
                <a:gd name="T0" fmla="*/ 72580500 w 9525"/>
                <a:gd name="T1" fmla="*/ 9144 h 9525"/>
                <a:gd name="T2" fmla="*/ 31756350 w 9525"/>
                <a:gd name="T3" fmla="*/ 0 h 9525"/>
                <a:gd name="T4" fmla="*/ 7258050 w 9525"/>
                <a:gd name="T5" fmla="*/ 1048 h 9525"/>
                <a:gd name="T6" fmla="*/ 0 w 9525"/>
                <a:gd name="T7" fmla="*/ 9811 h 9525"/>
                <a:gd name="T8" fmla="*/ 72580500 w 9525"/>
                <a:gd name="T9" fmla="*/ 9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0" y="9144"/>
                  </a:moveTo>
                  <a:cubicBezTo>
                    <a:pt x="8477" y="4096"/>
                    <a:pt x="4667" y="3143"/>
                    <a:pt x="3334" y="0"/>
                  </a:cubicBezTo>
                  <a:cubicBezTo>
                    <a:pt x="2953" y="952"/>
                    <a:pt x="2191" y="1333"/>
                    <a:pt x="762" y="1048"/>
                  </a:cubicBezTo>
                  <a:cubicBezTo>
                    <a:pt x="1429" y="7048"/>
                    <a:pt x="3048" y="4572"/>
                    <a:pt x="0" y="9811"/>
                  </a:cubicBezTo>
                  <a:cubicBezTo>
                    <a:pt x="3143" y="10192"/>
                    <a:pt x="6096" y="10477"/>
                    <a:pt x="7620" y="9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4" name="Freeform: Shape 2025">
              <a:extLst>
                <a:ext uri="{FF2B5EF4-FFF2-40B4-BE49-F238E27FC236}">
                  <a16:creationId xmlns:a16="http://schemas.microsoft.com/office/drawing/2014/main" id="{D41E0B12-C663-4C03-B373-ED2538A8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647" y="2792158"/>
              <a:ext cx="9525" cy="9525"/>
            </a:xfrm>
            <a:custGeom>
              <a:avLst/>
              <a:gdLst>
                <a:gd name="T0" fmla="*/ 30213300 w 9525"/>
                <a:gd name="T1" fmla="*/ 12668 h 9525"/>
                <a:gd name="T2" fmla="*/ 16602075 w 9525"/>
                <a:gd name="T3" fmla="*/ 0 h 9525"/>
                <a:gd name="T4" fmla="*/ 3021330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72" y="12668"/>
                  </a:moveTo>
                  <a:cubicBezTo>
                    <a:pt x="5077" y="8954"/>
                    <a:pt x="2695" y="4477"/>
                    <a:pt x="1743" y="0"/>
                  </a:cubicBezTo>
                  <a:cubicBezTo>
                    <a:pt x="1076" y="2667"/>
                    <a:pt x="-2543" y="10573"/>
                    <a:pt x="3172" y="12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5" name="Freeform: Shape 2026">
              <a:extLst>
                <a:ext uri="{FF2B5EF4-FFF2-40B4-BE49-F238E27FC236}">
                  <a16:creationId xmlns:a16="http://schemas.microsoft.com/office/drawing/2014/main" id="{C517E97E-7A1D-403B-9B46-6B8CE92D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4244" y="3121724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47177325 w 9525"/>
                <a:gd name="T5" fmla="*/ 4990147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191"/>
                    <a:pt x="1048" y="3905"/>
                    <a:pt x="0" y="4858"/>
                  </a:cubicBezTo>
                  <a:cubicBezTo>
                    <a:pt x="1619" y="4953"/>
                    <a:pt x="3334" y="5143"/>
                    <a:pt x="4953" y="5239"/>
                  </a:cubicBezTo>
                  <a:cubicBezTo>
                    <a:pt x="5429" y="2191"/>
                    <a:pt x="3334" y="1238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6" name="Freeform: Shape 2027">
              <a:extLst>
                <a:ext uri="{FF2B5EF4-FFF2-40B4-BE49-F238E27FC236}">
                  <a16:creationId xmlns:a16="http://schemas.microsoft.com/office/drawing/2014/main" id="{6757EE99-89F5-43BB-ABF3-E96689ED3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196" y="3128435"/>
              <a:ext cx="9525" cy="9525"/>
            </a:xfrm>
            <a:custGeom>
              <a:avLst/>
              <a:gdLst>
                <a:gd name="T0" fmla="*/ 7239 w 9525"/>
                <a:gd name="T1" fmla="*/ 5099 h 9525"/>
                <a:gd name="T2" fmla="*/ 10573 w 9525"/>
                <a:gd name="T3" fmla="*/ 10338 h 9525"/>
                <a:gd name="T4" fmla="*/ 7620 w 9525"/>
                <a:gd name="T5" fmla="*/ 147 h 9525"/>
                <a:gd name="T6" fmla="*/ 0 w 9525"/>
                <a:gd name="T7" fmla="*/ 2052 h 9525"/>
                <a:gd name="T8" fmla="*/ 2191 w 9525"/>
                <a:gd name="T9" fmla="*/ 5957 h 9525"/>
                <a:gd name="T10" fmla="*/ 7239 w 9525"/>
                <a:gd name="T11" fmla="*/ 509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239" y="5099"/>
                  </a:moveTo>
                  <a:cubicBezTo>
                    <a:pt x="6667" y="8338"/>
                    <a:pt x="7239" y="10433"/>
                    <a:pt x="10573" y="10338"/>
                  </a:cubicBezTo>
                  <a:cubicBezTo>
                    <a:pt x="10668" y="6052"/>
                    <a:pt x="4000" y="3766"/>
                    <a:pt x="7620" y="147"/>
                  </a:cubicBezTo>
                  <a:cubicBezTo>
                    <a:pt x="4096" y="1956"/>
                    <a:pt x="1905" y="-2330"/>
                    <a:pt x="0" y="2052"/>
                  </a:cubicBezTo>
                  <a:cubicBezTo>
                    <a:pt x="6096" y="1861"/>
                    <a:pt x="4667" y="3480"/>
                    <a:pt x="2191" y="5957"/>
                  </a:cubicBezTo>
                  <a:cubicBezTo>
                    <a:pt x="4286" y="6147"/>
                    <a:pt x="6001" y="5957"/>
                    <a:pt x="7239" y="509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7" name="Freeform: Shape 2028">
              <a:extLst>
                <a:ext uri="{FF2B5EF4-FFF2-40B4-BE49-F238E27FC236}">
                  <a16:creationId xmlns:a16="http://schemas.microsoft.com/office/drawing/2014/main" id="{4A51DFBE-1B09-4026-B0E5-0A624A378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6911" y="3104388"/>
              <a:ext cx="9525" cy="9525"/>
            </a:xfrm>
            <a:custGeom>
              <a:avLst/>
              <a:gdLst>
                <a:gd name="T0" fmla="*/ 0 w 9525"/>
                <a:gd name="T1" fmla="*/ 34480500 h 9525"/>
                <a:gd name="T2" fmla="*/ 45367575 w 9525"/>
                <a:gd name="T3" fmla="*/ 61693425 h 9525"/>
                <a:gd name="T4" fmla="*/ 26308050 w 9525"/>
                <a:gd name="T5" fmla="*/ 0 h 9525"/>
                <a:gd name="T6" fmla="*/ 0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620"/>
                  </a:moveTo>
                  <a:cubicBezTo>
                    <a:pt x="2476" y="3810"/>
                    <a:pt x="1333" y="7144"/>
                    <a:pt x="4763" y="6477"/>
                  </a:cubicBezTo>
                  <a:cubicBezTo>
                    <a:pt x="5239" y="3429"/>
                    <a:pt x="4572" y="1238"/>
                    <a:pt x="2762" y="0"/>
                  </a:cubicBezTo>
                  <a:cubicBezTo>
                    <a:pt x="3048" y="2572"/>
                    <a:pt x="953" y="2476"/>
                    <a:pt x="0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8" name="Freeform: Shape 2029">
              <a:extLst>
                <a:ext uri="{FF2B5EF4-FFF2-40B4-BE49-F238E27FC236}">
                  <a16:creationId xmlns:a16="http://schemas.microsoft.com/office/drawing/2014/main" id="{6357F8D8-AFC2-4923-9972-1FE9F6B4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303" y="2735255"/>
              <a:ext cx="9525" cy="9525"/>
            </a:xfrm>
            <a:custGeom>
              <a:avLst/>
              <a:gdLst>
                <a:gd name="T0" fmla="*/ 70237350 w 9525"/>
                <a:gd name="T1" fmla="*/ 29413200 h 9525"/>
                <a:gd name="T2" fmla="*/ 1285875 w 9525"/>
                <a:gd name="T3" fmla="*/ 381000 h 9525"/>
                <a:gd name="T4" fmla="*/ 8543925 w 9525"/>
                <a:gd name="T5" fmla="*/ 60255150 h 9525"/>
                <a:gd name="T6" fmla="*/ 70237350 w 9525"/>
                <a:gd name="T7" fmla="*/ 29413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3088"/>
                  </a:moveTo>
                  <a:cubicBezTo>
                    <a:pt x="4802" y="2135"/>
                    <a:pt x="4041" y="-341"/>
                    <a:pt x="135" y="40"/>
                  </a:cubicBezTo>
                  <a:cubicBezTo>
                    <a:pt x="-627" y="2992"/>
                    <a:pt x="2135" y="2897"/>
                    <a:pt x="897" y="6326"/>
                  </a:cubicBezTo>
                  <a:cubicBezTo>
                    <a:pt x="4707" y="7183"/>
                    <a:pt x="6041" y="5183"/>
                    <a:pt x="7374" y="30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29" name="Freeform: Shape 2030">
              <a:extLst>
                <a:ext uri="{FF2B5EF4-FFF2-40B4-BE49-F238E27FC236}">
                  <a16:creationId xmlns:a16="http://schemas.microsoft.com/office/drawing/2014/main" id="{50806E95-F043-4CFE-B3A3-8AC99A4D4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482" y="313829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0788550 w 9525"/>
                <a:gd name="T3" fmla="*/ 14288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571" y="5715"/>
                    <a:pt x="-476" y="11716"/>
                    <a:pt x="6382" y="14288"/>
                  </a:cubicBezTo>
                  <a:cubicBezTo>
                    <a:pt x="4477" y="6763"/>
                    <a:pt x="5715" y="3048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0" name="Freeform: Shape 2031">
              <a:extLst>
                <a:ext uri="{FF2B5EF4-FFF2-40B4-BE49-F238E27FC236}">
                  <a16:creationId xmlns:a16="http://schemas.microsoft.com/office/drawing/2014/main" id="{D2ACD275-4031-4395-B263-89BDE193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981" y="2785300"/>
              <a:ext cx="9525" cy="9525"/>
            </a:xfrm>
            <a:custGeom>
              <a:avLst/>
              <a:gdLst>
                <a:gd name="T0" fmla="*/ 723900 w 9525"/>
                <a:gd name="T1" fmla="*/ 0 h 9525"/>
                <a:gd name="T2" fmla="*/ 30670500 w 9525"/>
                <a:gd name="T3" fmla="*/ 73485375 h 9525"/>
                <a:gd name="T4" fmla="*/ 72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6" y="0"/>
                  </a:moveTo>
                  <a:cubicBezTo>
                    <a:pt x="-305" y="3810"/>
                    <a:pt x="743" y="6382"/>
                    <a:pt x="3220" y="7715"/>
                  </a:cubicBezTo>
                  <a:cubicBezTo>
                    <a:pt x="2839" y="4572"/>
                    <a:pt x="3886" y="191"/>
                    <a:pt x="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1" name="Freeform: Shape 2032">
              <a:extLst>
                <a:ext uri="{FF2B5EF4-FFF2-40B4-BE49-F238E27FC236}">
                  <a16:creationId xmlns:a16="http://schemas.microsoft.com/office/drawing/2014/main" id="{3DFBBB96-608F-4371-833A-DB82A0A26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1286" y="2638673"/>
              <a:ext cx="9525" cy="9525"/>
            </a:xfrm>
            <a:custGeom>
              <a:avLst/>
              <a:gdLst>
                <a:gd name="T0" fmla="*/ 69961125 w 9525"/>
                <a:gd name="T1" fmla="*/ 17602200 h 9525"/>
                <a:gd name="T2" fmla="*/ 11896725 w 9525"/>
                <a:gd name="T3" fmla="*/ 1266825 h 9525"/>
                <a:gd name="T4" fmla="*/ 9172575 w 9525"/>
                <a:gd name="T5" fmla="*/ 36652200 h 9525"/>
                <a:gd name="T6" fmla="*/ 69961125 w 9525"/>
                <a:gd name="T7" fmla="*/ 1760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45" y="1848"/>
                  </a:moveTo>
                  <a:cubicBezTo>
                    <a:pt x="4297" y="2134"/>
                    <a:pt x="4774" y="-629"/>
                    <a:pt x="1249" y="133"/>
                  </a:cubicBezTo>
                  <a:cubicBezTo>
                    <a:pt x="963" y="1562"/>
                    <a:pt x="-1227" y="2800"/>
                    <a:pt x="963" y="3848"/>
                  </a:cubicBezTo>
                  <a:cubicBezTo>
                    <a:pt x="1059" y="1562"/>
                    <a:pt x="6964" y="6706"/>
                    <a:pt x="7345" y="18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2" name="Freeform: Shape 2033">
              <a:extLst>
                <a:ext uri="{FF2B5EF4-FFF2-40B4-BE49-F238E27FC236}">
                  <a16:creationId xmlns:a16="http://schemas.microsoft.com/office/drawing/2014/main" id="{75E59723-BF0A-459E-BD61-C3807CCFC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682" y="2288572"/>
              <a:ext cx="9525" cy="9525"/>
            </a:xfrm>
            <a:custGeom>
              <a:avLst/>
              <a:gdLst>
                <a:gd name="T0" fmla="*/ 48082200 w 9525"/>
                <a:gd name="T1" fmla="*/ 48996600 h 9525"/>
                <a:gd name="T2" fmla="*/ 28127325 w 9525"/>
                <a:gd name="T3" fmla="*/ 0 h 9525"/>
                <a:gd name="T4" fmla="*/ 0 w 9525"/>
                <a:gd name="T5" fmla="*/ 57159525 h 9525"/>
                <a:gd name="T6" fmla="*/ 48082200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5144"/>
                  </a:moveTo>
                  <a:cubicBezTo>
                    <a:pt x="5048" y="2857"/>
                    <a:pt x="4572" y="952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2096" y="6191"/>
                    <a:pt x="3810" y="6001"/>
                    <a:pt x="5048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3" name="Freeform: Shape 2034">
              <a:extLst>
                <a:ext uri="{FF2B5EF4-FFF2-40B4-BE49-F238E27FC236}">
                  <a16:creationId xmlns:a16="http://schemas.microsoft.com/office/drawing/2014/main" id="{A17DB58F-3DE8-449C-8A85-B581A2A5E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348" y="2320861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34480500 w 9525"/>
                <a:gd name="T5" fmla="*/ 6169342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096"/>
                    <a:pt x="1048" y="3810"/>
                    <a:pt x="0" y="4858"/>
                  </a:cubicBezTo>
                  <a:cubicBezTo>
                    <a:pt x="1714" y="4953"/>
                    <a:pt x="2667" y="5715"/>
                    <a:pt x="3620" y="6477"/>
                  </a:cubicBezTo>
                  <a:cubicBezTo>
                    <a:pt x="5715" y="4858"/>
                    <a:pt x="5334" y="0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4" name="Freeform: Shape 2035">
              <a:extLst>
                <a:ext uri="{FF2B5EF4-FFF2-40B4-BE49-F238E27FC236}">
                  <a16:creationId xmlns:a16="http://schemas.microsoft.com/office/drawing/2014/main" id="{6AADDCC8-0237-427D-94B7-2670A7B9E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869" y="2297597"/>
              <a:ext cx="9525" cy="9525"/>
            </a:xfrm>
            <a:custGeom>
              <a:avLst/>
              <a:gdLst>
                <a:gd name="T0" fmla="*/ 13639800 w 9525"/>
                <a:gd name="T1" fmla="*/ 67360800 h 9525"/>
                <a:gd name="T2" fmla="*/ 6381750 w 9525"/>
                <a:gd name="T3" fmla="*/ 7486650 h 9525"/>
                <a:gd name="T4" fmla="*/ 13639800 w 9525"/>
                <a:gd name="T5" fmla="*/ 67360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32" y="7072"/>
                  </a:moveTo>
                  <a:cubicBezTo>
                    <a:pt x="3147" y="3929"/>
                    <a:pt x="5719" y="-2167"/>
                    <a:pt x="670" y="786"/>
                  </a:cubicBezTo>
                  <a:cubicBezTo>
                    <a:pt x="3909" y="405"/>
                    <a:pt x="-2759" y="6215"/>
                    <a:pt x="1432" y="70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5" name="Freeform: Shape 2036">
              <a:extLst>
                <a:ext uri="{FF2B5EF4-FFF2-40B4-BE49-F238E27FC236}">
                  <a16:creationId xmlns:a16="http://schemas.microsoft.com/office/drawing/2014/main" id="{12CF6FAB-3791-4361-AF80-4FCB664E5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161" y="3709511"/>
              <a:ext cx="9525" cy="28575"/>
            </a:xfrm>
            <a:custGeom>
              <a:avLst/>
              <a:gdLst>
                <a:gd name="T0" fmla="*/ 21612225 w 9525"/>
                <a:gd name="T1" fmla="*/ 10096 h 28575"/>
                <a:gd name="T2" fmla="*/ 5276850 w 9525"/>
                <a:gd name="T3" fmla="*/ 0 h 28575"/>
                <a:gd name="T4" fmla="*/ 38852475 w 9525"/>
                <a:gd name="T5" fmla="*/ 34100 h 28575"/>
                <a:gd name="T6" fmla="*/ 21612225 w 9525"/>
                <a:gd name="T7" fmla="*/ 10096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2269" y="10096"/>
                  </a:moveTo>
                  <a:cubicBezTo>
                    <a:pt x="1983" y="6572"/>
                    <a:pt x="6079" y="857"/>
                    <a:pt x="554" y="0"/>
                  </a:cubicBezTo>
                  <a:cubicBezTo>
                    <a:pt x="-1160" y="12002"/>
                    <a:pt x="1411" y="22860"/>
                    <a:pt x="4079" y="34100"/>
                  </a:cubicBezTo>
                  <a:cubicBezTo>
                    <a:pt x="5983" y="25717"/>
                    <a:pt x="2840" y="17145"/>
                    <a:pt x="2269" y="10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6" name="Freeform: Shape 2037">
              <a:extLst>
                <a:ext uri="{FF2B5EF4-FFF2-40B4-BE49-F238E27FC236}">
                  <a16:creationId xmlns:a16="http://schemas.microsoft.com/office/drawing/2014/main" id="{2A9F9DD9-0699-4E52-B58F-F8F38948B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390" y="2905688"/>
              <a:ext cx="9525" cy="9525"/>
            </a:xfrm>
            <a:custGeom>
              <a:avLst/>
              <a:gdLst>
                <a:gd name="T0" fmla="*/ 0 w 9525"/>
                <a:gd name="T1" fmla="*/ 54511575 h 9525"/>
                <a:gd name="T2" fmla="*/ 9982200 w 9525"/>
                <a:gd name="T3" fmla="*/ 79009875 h 9525"/>
                <a:gd name="T4" fmla="*/ 0 w 9525"/>
                <a:gd name="T5" fmla="*/ 54511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23"/>
                  </a:moveTo>
                  <a:cubicBezTo>
                    <a:pt x="953" y="6104"/>
                    <a:pt x="1334" y="6866"/>
                    <a:pt x="1048" y="8295"/>
                  </a:cubicBezTo>
                  <a:cubicBezTo>
                    <a:pt x="5334" y="6676"/>
                    <a:pt x="2000" y="-7802"/>
                    <a:pt x="0" y="572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7" name="Freeform: Shape 2038">
              <a:extLst>
                <a:ext uri="{FF2B5EF4-FFF2-40B4-BE49-F238E27FC236}">
                  <a16:creationId xmlns:a16="http://schemas.microsoft.com/office/drawing/2014/main" id="{2A0F1590-6CB3-4417-B2E4-E80D8BCB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307" y="2640616"/>
              <a:ext cx="9525" cy="9525"/>
            </a:xfrm>
            <a:custGeom>
              <a:avLst/>
              <a:gdLst>
                <a:gd name="T0" fmla="*/ 17154525 w 9525"/>
                <a:gd name="T1" fmla="*/ 82562700 h 9525"/>
                <a:gd name="T2" fmla="*/ 30765750 w 9525"/>
                <a:gd name="T3" fmla="*/ 59874150 h 9525"/>
                <a:gd name="T4" fmla="*/ 52539900 w 9525"/>
                <a:gd name="T5" fmla="*/ 85277325 h 9525"/>
                <a:gd name="T6" fmla="*/ 35299650 w 9525"/>
                <a:gd name="T7" fmla="*/ 0 h 9525"/>
                <a:gd name="T8" fmla="*/ 171545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1" y="8668"/>
                  </a:moveTo>
                  <a:cubicBezTo>
                    <a:pt x="2182" y="7715"/>
                    <a:pt x="2086" y="6286"/>
                    <a:pt x="3230" y="6286"/>
                  </a:cubicBezTo>
                  <a:cubicBezTo>
                    <a:pt x="3325" y="7715"/>
                    <a:pt x="4468" y="8382"/>
                    <a:pt x="5516" y="8953"/>
                  </a:cubicBezTo>
                  <a:cubicBezTo>
                    <a:pt x="5992" y="5048"/>
                    <a:pt x="6182" y="1429"/>
                    <a:pt x="3706" y="0"/>
                  </a:cubicBezTo>
                  <a:cubicBezTo>
                    <a:pt x="3420" y="3715"/>
                    <a:pt x="-3057" y="6953"/>
                    <a:pt x="180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8" name="Freeform: Shape 2039">
              <a:extLst>
                <a:ext uri="{FF2B5EF4-FFF2-40B4-BE49-F238E27FC236}">
                  <a16:creationId xmlns:a16="http://schemas.microsoft.com/office/drawing/2014/main" id="{0BF356B7-8BE6-486F-AE36-6B470D972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408" y="3080901"/>
              <a:ext cx="9525" cy="9525"/>
            </a:xfrm>
            <a:custGeom>
              <a:avLst/>
              <a:gdLst>
                <a:gd name="T0" fmla="*/ 38366700 w 9525"/>
                <a:gd name="T1" fmla="*/ 84000975 h 9525"/>
                <a:gd name="T2" fmla="*/ 45634275 w 9525"/>
                <a:gd name="T3" fmla="*/ 1438275 h 9525"/>
                <a:gd name="T4" fmla="*/ 38366700 w 9525"/>
                <a:gd name="T5" fmla="*/ 84000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8" y="8819"/>
                  </a:moveTo>
                  <a:cubicBezTo>
                    <a:pt x="3743" y="3771"/>
                    <a:pt x="3648" y="5009"/>
                    <a:pt x="4791" y="151"/>
                  </a:cubicBezTo>
                  <a:cubicBezTo>
                    <a:pt x="-2544" y="-1278"/>
                    <a:pt x="-353" y="7866"/>
                    <a:pt x="4028" y="88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39" name="Freeform: Shape 2040">
              <a:extLst>
                <a:ext uri="{FF2B5EF4-FFF2-40B4-BE49-F238E27FC236}">
                  <a16:creationId xmlns:a16="http://schemas.microsoft.com/office/drawing/2014/main" id="{357B50C5-0E64-4A99-8225-35980770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770" y="4753928"/>
              <a:ext cx="9525" cy="9525"/>
            </a:xfrm>
            <a:custGeom>
              <a:avLst/>
              <a:gdLst>
                <a:gd name="T0" fmla="*/ 752475 w 9525"/>
                <a:gd name="T1" fmla="*/ 0 h 9525"/>
                <a:gd name="T2" fmla="*/ 67884675 w 9525"/>
                <a:gd name="T3" fmla="*/ 53530500 h 9525"/>
                <a:gd name="T4" fmla="*/ 7524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" y="0"/>
                  </a:moveTo>
                  <a:cubicBezTo>
                    <a:pt x="-683" y="4572"/>
                    <a:pt x="4270" y="4096"/>
                    <a:pt x="7127" y="5620"/>
                  </a:cubicBezTo>
                  <a:cubicBezTo>
                    <a:pt x="7603" y="-762"/>
                    <a:pt x="2174" y="4572"/>
                    <a:pt x="7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0" name="Freeform: Shape 2041">
              <a:extLst>
                <a:ext uri="{FF2B5EF4-FFF2-40B4-BE49-F238E27FC236}">
                  <a16:creationId xmlns:a16="http://schemas.microsoft.com/office/drawing/2014/main" id="{880F1E47-E9CE-4CCB-9416-0962913E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42" y="2336482"/>
              <a:ext cx="9525" cy="9525"/>
            </a:xfrm>
            <a:custGeom>
              <a:avLst/>
              <a:gdLst>
                <a:gd name="T0" fmla="*/ 19050 w 9525"/>
                <a:gd name="T1" fmla="*/ 68951475 h 9525"/>
                <a:gd name="T2" fmla="*/ 48101250 w 9525"/>
                <a:gd name="T3" fmla="*/ 60788550 h 9525"/>
                <a:gd name="T4" fmla="*/ 29051250 w 9525"/>
                <a:gd name="T5" fmla="*/ 0 h 9525"/>
                <a:gd name="T6" fmla="*/ 19050 w 9525"/>
                <a:gd name="T7" fmla="*/ 6895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7239"/>
                  </a:moveTo>
                  <a:cubicBezTo>
                    <a:pt x="2383" y="7715"/>
                    <a:pt x="2860" y="6096"/>
                    <a:pt x="5050" y="6382"/>
                  </a:cubicBezTo>
                  <a:cubicBezTo>
                    <a:pt x="5431" y="3334"/>
                    <a:pt x="5812" y="381"/>
                    <a:pt x="3050" y="0"/>
                  </a:cubicBezTo>
                  <a:cubicBezTo>
                    <a:pt x="3050" y="3715"/>
                    <a:pt x="-93" y="3620"/>
                    <a:pt x="2" y="7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1" name="Freeform: Shape 2042">
              <a:extLst>
                <a:ext uri="{FF2B5EF4-FFF2-40B4-BE49-F238E27FC236}">
                  <a16:creationId xmlns:a16="http://schemas.microsoft.com/office/drawing/2014/main" id="{1F3148C6-ADC7-438D-8BC4-2338CD0CD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753" y="477783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05" y="2286"/>
                    <a:pt x="-1524" y="9049"/>
                    <a:pt x="3048" y="9049"/>
                  </a:cubicBezTo>
                  <a:cubicBezTo>
                    <a:pt x="952" y="4763"/>
                    <a:pt x="6953" y="476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2" name="Freeform: Shape 2043">
              <a:extLst>
                <a:ext uri="{FF2B5EF4-FFF2-40B4-BE49-F238E27FC236}">
                  <a16:creationId xmlns:a16="http://schemas.microsoft.com/office/drawing/2014/main" id="{984F3CEE-41B2-45AF-A261-C26564156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871" y="2614231"/>
              <a:ext cx="9525" cy="9525"/>
            </a:xfrm>
            <a:custGeom>
              <a:avLst/>
              <a:gdLst>
                <a:gd name="T0" fmla="*/ 0 w 9525"/>
                <a:gd name="T1" fmla="*/ 42643425 h 9525"/>
                <a:gd name="T2" fmla="*/ 62598300 w 9525"/>
                <a:gd name="T3" fmla="*/ 0 h 9525"/>
                <a:gd name="T4" fmla="*/ 0 w 9525"/>
                <a:gd name="T5" fmla="*/ 426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477"/>
                  </a:moveTo>
                  <a:cubicBezTo>
                    <a:pt x="4572" y="5810"/>
                    <a:pt x="4477" y="1619"/>
                    <a:pt x="6572" y="0"/>
                  </a:cubicBezTo>
                  <a:cubicBezTo>
                    <a:pt x="3524" y="476"/>
                    <a:pt x="95" y="571"/>
                    <a:pt x="0" y="4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3" name="Freeform: Shape 2044">
              <a:extLst>
                <a:ext uri="{FF2B5EF4-FFF2-40B4-BE49-F238E27FC236}">
                  <a16:creationId xmlns:a16="http://schemas.microsoft.com/office/drawing/2014/main" id="{B7676B7D-9304-4A25-B1DC-A01E259C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826" y="2581965"/>
              <a:ext cx="9525" cy="9525"/>
            </a:xfrm>
            <a:custGeom>
              <a:avLst/>
              <a:gdLst>
                <a:gd name="T0" fmla="*/ 10410825 w 9525"/>
                <a:gd name="T1" fmla="*/ 56035575 h 9525"/>
                <a:gd name="T2" fmla="*/ 61217175 w 9525"/>
                <a:gd name="T3" fmla="*/ 12487275 h 9525"/>
                <a:gd name="T4" fmla="*/ 10410825 w 9525"/>
                <a:gd name="T5" fmla="*/ 5603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93" y="5883"/>
                  </a:moveTo>
                  <a:cubicBezTo>
                    <a:pt x="1378" y="2549"/>
                    <a:pt x="4808" y="3025"/>
                    <a:pt x="6427" y="1311"/>
                  </a:cubicBezTo>
                  <a:cubicBezTo>
                    <a:pt x="4141" y="-2594"/>
                    <a:pt x="-2622" y="3216"/>
                    <a:pt x="1093" y="5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4" name="Freeform: Shape 2045">
              <a:extLst>
                <a:ext uri="{FF2B5EF4-FFF2-40B4-BE49-F238E27FC236}">
                  <a16:creationId xmlns:a16="http://schemas.microsoft.com/office/drawing/2014/main" id="{670DD8F1-5A88-4716-A8CB-34FB8ABF4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014" y="2530697"/>
              <a:ext cx="9525" cy="9525"/>
            </a:xfrm>
            <a:custGeom>
              <a:avLst/>
              <a:gdLst>
                <a:gd name="T0" fmla="*/ 48996600 w 9525"/>
                <a:gd name="T1" fmla="*/ 39014400 h 9525"/>
                <a:gd name="T2" fmla="*/ 4533900 w 9525"/>
                <a:gd name="T3" fmla="*/ 0 h 9525"/>
                <a:gd name="T4" fmla="*/ 0 w 9525"/>
                <a:gd name="T5" fmla="*/ 58969275 h 9525"/>
                <a:gd name="T6" fmla="*/ 48996600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4" y="4096"/>
                  </a:moveTo>
                  <a:cubicBezTo>
                    <a:pt x="2667" y="3524"/>
                    <a:pt x="2953" y="571"/>
                    <a:pt x="476" y="0"/>
                  </a:cubicBezTo>
                  <a:cubicBezTo>
                    <a:pt x="1048" y="3905"/>
                    <a:pt x="1143" y="2476"/>
                    <a:pt x="0" y="6191"/>
                  </a:cubicBezTo>
                  <a:cubicBezTo>
                    <a:pt x="2762" y="6763"/>
                    <a:pt x="4667" y="6286"/>
                    <a:pt x="5144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5" name="Freeform: Shape 2046">
              <a:extLst>
                <a:ext uri="{FF2B5EF4-FFF2-40B4-BE49-F238E27FC236}">
                  <a16:creationId xmlns:a16="http://schemas.microsoft.com/office/drawing/2014/main" id="{1D739DE5-5C37-4D4A-993A-A2DB423DB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586" y="2603211"/>
              <a:ext cx="9525" cy="9525"/>
            </a:xfrm>
            <a:custGeom>
              <a:avLst/>
              <a:gdLst>
                <a:gd name="T0" fmla="*/ 0 w 9525"/>
                <a:gd name="T1" fmla="*/ 68675250 h 9525"/>
                <a:gd name="T2" fmla="*/ 41729025 w 9525"/>
                <a:gd name="T3" fmla="*/ 628650 h 9525"/>
                <a:gd name="T4" fmla="*/ 0 w 9525"/>
                <a:gd name="T5" fmla="*/ 6867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210"/>
                  </a:moveTo>
                  <a:cubicBezTo>
                    <a:pt x="3810" y="7591"/>
                    <a:pt x="3429" y="3114"/>
                    <a:pt x="4381" y="66"/>
                  </a:cubicBezTo>
                  <a:cubicBezTo>
                    <a:pt x="190" y="-695"/>
                    <a:pt x="1810" y="5305"/>
                    <a:pt x="0" y="72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6" name="Freeform: Shape 2047">
              <a:extLst>
                <a:ext uri="{FF2B5EF4-FFF2-40B4-BE49-F238E27FC236}">
                  <a16:creationId xmlns:a16="http://schemas.microsoft.com/office/drawing/2014/main" id="{095F2D9D-6E9A-4BAD-9FB7-775F84C58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684" y="2346640"/>
              <a:ext cx="9525" cy="9525"/>
            </a:xfrm>
            <a:custGeom>
              <a:avLst/>
              <a:gdLst>
                <a:gd name="T0" fmla="*/ 0 w 9525"/>
                <a:gd name="T1" fmla="*/ 30270450 h 9525"/>
                <a:gd name="T2" fmla="*/ 34480500 w 9525"/>
                <a:gd name="T3" fmla="*/ 44786550 h 9525"/>
                <a:gd name="T4" fmla="*/ 84372450 w 9525"/>
                <a:gd name="T5" fmla="*/ 13030200 h 9525"/>
                <a:gd name="T6" fmla="*/ 0 w 9525"/>
                <a:gd name="T7" fmla="*/ 30270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78"/>
                  </a:moveTo>
                  <a:cubicBezTo>
                    <a:pt x="2857" y="2987"/>
                    <a:pt x="6477" y="987"/>
                    <a:pt x="3620" y="4702"/>
                  </a:cubicBezTo>
                  <a:cubicBezTo>
                    <a:pt x="6763" y="5178"/>
                    <a:pt x="7620" y="3083"/>
                    <a:pt x="8858" y="1368"/>
                  </a:cubicBezTo>
                  <a:cubicBezTo>
                    <a:pt x="6953" y="-727"/>
                    <a:pt x="381" y="-632"/>
                    <a:pt x="0" y="31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7" name="Freeform: Shape 2048">
              <a:extLst>
                <a:ext uri="{FF2B5EF4-FFF2-40B4-BE49-F238E27FC236}">
                  <a16:creationId xmlns:a16="http://schemas.microsoft.com/office/drawing/2014/main" id="{63726908-CA75-4A07-BB28-F9204FFFD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9565" y="4741164"/>
              <a:ext cx="9525" cy="9525"/>
            </a:xfrm>
            <a:custGeom>
              <a:avLst/>
              <a:gdLst>
                <a:gd name="T0" fmla="*/ 0 w 9525"/>
                <a:gd name="T1" fmla="*/ 17240250 h 9525"/>
                <a:gd name="T2" fmla="*/ 8162925 w 9525"/>
                <a:gd name="T3" fmla="*/ 65322450 h 9525"/>
                <a:gd name="T4" fmla="*/ 85286850 w 9525"/>
                <a:gd name="T5" fmla="*/ 0 h 9525"/>
                <a:gd name="T6" fmla="*/ 0 w 9525"/>
                <a:gd name="T7" fmla="*/ 172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10"/>
                  </a:moveTo>
                  <a:cubicBezTo>
                    <a:pt x="1810" y="2191"/>
                    <a:pt x="857" y="4858"/>
                    <a:pt x="857" y="6858"/>
                  </a:cubicBezTo>
                  <a:cubicBezTo>
                    <a:pt x="4191" y="5334"/>
                    <a:pt x="9620" y="6287"/>
                    <a:pt x="8954" y="0"/>
                  </a:cubicBezTo>
                  <a:cubicBezTo>
                    <a:pt x="6572" y="1333"/>
                    <a:pt x="1619" y="-381"/>
                    <a:pt x="0" y="1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8" name="Freeform: Shape 2049">
              <a:extLst>
                <a:ext uri="{FF2B5EF4-FFF2-40B4-BE49-F238E27FC236}">
                  <a16:creationId xmlns:a16="http://schemas.microsoft.com/office/drawing/2014/main" id="{2BB77873-0C28-4138-8531-CC248575E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540" y="2484216"/>
              <a:ext cx="9525" cy="9525"/>
            </a:xfrm>
            <a:custGeom>
              <a:avLst/>
              <a:gdLst>
                <a:gd name="T0" fmla="*/ 43548300 w 9525"/>
                <a:gd name="T1" fmla="*/ 52616100 h 9525"/>
                <a:gd name="T2" fmla="*/ 0 w 9525"/>
                <a:gd name="T3" fmla="*/ 895350 h 9525"/>
                <a:gd name="T4" fmla="*/ 43548300 w 9525"/>
                <a:gd name="T5" fmla="*/ 5261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5524"/>
                  </a:moveTo>
                  <a:cubicBezTo>
                    <a:pt x="2096" y="4476"/>
                    <a:pt x="4763" y="-763"/>
                    <a:pt x="0" y="94"/>
                  </a:cubicBezTo>
                  <a:cubicBezTo>
                    <a:pt x="95" y="2571"/>
                    <a:pt x="2477" y="8667"/>
                    <a:pt x="4572" y="5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49" name="Freeform: Shape 2050">
              <a:extLst>
                <a:ext uri="{FF2B5EF4-FFF2-40B4-BE49-F238E27FC236}">
                  <a16:creationId xmlns:a16="http://schemas.microsoft.com/office/drawing/2014/main" id="{FFC073BA-F08C-4B5D-AFF3-D2AE04351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049" y="2394014"/>
              <a:ext cx="9525" cy="19050"/>
            </a:xfrm>
            <a:custGeom>
              <a:avLst/>
              <a:gdLst>
                <a:gd name="T0" fmla="*/ 30089475 w 9525"/>
                <a:gd name="T1" fmla="*/ 19907 h 19050"/>
                <a:gd name="T2" fmla="*/ 16478250 w 9525"/>
                <a:gd name="T3" fmla="*/ 7239 h 19050"/>
                <a:gd name="T4" fmla="*/ 56397525 w 9525"/>
                <a:gd name="T5" fmla="*/ 1333 h 19050"/>
                <a:gd name="T6" fmla="*/ 45510450 w 9525"/>
                <a:gd name="T7" fmla="*/ 0 h 19050"/>
                <a:gd name="T8" fmla="*/ 30089475 w 9525"/>
                <a:gd name="T9" fmla="*/ 19907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159" y="19907"/>
                  </a:moveTo>
                  <a:cubicBezTo>
                    <a:pt x="4683" y="13906"/>
                    <a:pt x="2683" y="11049"/>
                    <a:pt x="1730" y="7239"/>
                  </a:cubicBezTo>
                  <a:cubicBezTo>
                    <a:pt x="3444" y="10573"/>
                    <a:pt x="8207" y="2286"/>
                    <a:pt x="5921" y="1333"/>
                  </a:cubicBezTo>
                  <a:cubicBezTo>
                    <a:pt x="3826" y="4572"/>
                    <a:pt x="3064" y="3715"/>
                    <a:pt x="4778" y="0"/>
                  </a:cubicBezTo>
                  <a:cubicBezTo>
                    <a:pt x="-1032" y="2667"/>
                    <a:pt x="-1508" y="17812"/>
                    <a:pt x="3159" y="19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0" name="Freeform: Shape 2051">
              <a:extLst>
                <a:ext uri="{FF2B5EF4-FFF2-40B4-BE49-F238E27FC236}">
                  <a16:creationId xmlns:a16="http://schemas.microsoft.com/office/drawing/2014/main" id="{ECF1D3AA-0AB6-4B9B-9ECF-C5AB2283A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538" y="2890834"/>
              <a:ext cx="9525" cy="9525"/>
            </a:xfrm>
            <a:custGeom>
              <a:avLst/>
              <a:gdLst>
                <a:gd name="T0" fmla="*/ 9525 w 9525"/>
                <a:gd name="T1" fmla="*/ 39947850 h 9525"/>
                <a:gd name="T2" fmla="*/ 26317575 w 9525"/>
                <a:gd name="T3" fmla="*/ 6381750 h 9525"/>
                <a:gd name="T4" fmla="*/ 9525 w 9525"/>
                <a:gd name="T5" fmla="*/ 3994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" y="4194"/>
                  </a:moveTo>
                  <a:cubicBezTo>
                    <a:pt x="5240" y="9528"/>
                    <a:pt x="8764" y="-2950"/>
                    <a:pt x="2763" y="670"/>
                  </a:cubicBezTo>
                  <a:cubicBezTo>
                    <a:pt x="6478" y="2194"/>
                    <a:pt x="-94" y="2480"/>
                    <a:pt x="1" y="4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1" name="Freeform: Shape 2052">
              <a:extLst>
                <a:ext uri="{FF2B5EF4-FFF2-40B4-BE49-F238E27FC236}">
                  <a16:creationId xmlns:a16="http://schemas.microsoft.com/office/drawing/2014/main" id="{91F25E53-AE35-4959-AEF1-567E82C28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462" y="4672965"/>
              <a:ext cx="9525" cy="9525"/>
            </a:xfrm>
            <a:custGeom>
              <a:avLst/>
              <a:gdLst>
                <a:gd name="T0" fmla="*/ 47282100 w 9525"/>
                <a:gd name="T1" fmla="*/ 37195125 h 9525"/>
                <a:gd name="T2" fmla="*/ 26412825 w 9525"/>
                <a:gd name="T3" fmla="*/ 0 h 9525"/>
                <a:gd name="T4" fmla="*/ 10086975 w 9525"/>
                <a:gd name="T5" fmla="*/ 58064400 h 9525"/>
                <a:gd name="T6" fmla="*/ 47282100 w 9525"/>
                <a:gd name="T7" fmla="*/ 3719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64" y="3905"/>
                  </a:moveTo>
                  <a:cubicBezTo>
                    <a:pt x="2964" y="3715"/>
                    <a:pt x="4583" y="381"/>
                    <a:pt x="2773" y="0"/>
                  </a:cubicBezTo>
                  <a:cubicBezTo>
                    <a:pt x="582" y="1048"/>
                    <a:pt x="-1227" y="3620"/>
                    <a:pt x="1059" y="6096"/>
                  </a:cubicBezTo>
                  <a:cubicBezTo>
                    <a:pt x="3154" y="6287"/>
                    <a:pt x="4297" y="5334"/>
                    <a:pt x="4964" y="39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2" name="Freeform: Shape 2053">
              <a:extLst>
                <a:ext uri="{FF2B5EF4-FFF2-40B4-BE49-F238E27FC236}">
                  <a16:creationId xmlns:a16="http://schemas.microsoft.com/office/drawing/2014/main" id="{206FDEE3-47C9-4E81-ABE9-BEF64D14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026" y="3144869"/>
              <a:ext cx="9525" cy="9525"/>
            </a:xfrm>
            <a:custGeom>
              <a:avLst/>
              <a:gdLst>
                <a:gd name="T0" fmla="*/ 21659850 w 9525"/>
                <a:gd name="T1" fmla="*/ 0 h 9525"/>
                <a:gd name="T2" fmla="*/ 28917900 w 9525"/>
                <a:gd name="T3" fmla="*/ 59883675 h 9525"/>
                <a:gd name="T4" fmla="*/ 21659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74" y="0"/>
                  </a:moveTo>
                  <a:cubicBezTo>
                    <a:pt x="-12" y="1810"/>
                    <a:pt x="-1727" y="5429"/>
                    <a:pt x="3036" y="6287"/>
                  </a:cubicBezTo>
                  <a:cubicBezTo>
                    <a:pt x="2464" y="4477"/>
                    <a:pt x="4941" y="0"/>
                    <a:pt x="227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3" name="Freeform: Shape 2054">
              <a:extLst>
                <a:ext uri="{FF2B5EF4-FFF2-40B4-BE49-F238E27FC236}">
                  <a16:creationId xmlns:a16="http://schemas.microsoft.com/office/drawing/2014/main" id="{CE493A49-31E4-4B29-9C3E-D05E83EAB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388" y="3797999"/>
              <a:ext cx="9525" cy="9525"/>
            </a:xfrm>
            <a:custGeom>
              <a:avLst/>
              <a:gdLst>
                <a:gd name="T0" fmla="*/ 46739175 w 9525"/>
                <a:gd name="T1" fmla="*/ 39014400 h 9525"/>
                <a:gd name="T2" fmla="*/ 2286000 w 9525"/>
                <a:gd name="T3" fmla="*/ 0 h 9525"/>
                <a:gd name="T4" fmla="*/ 20421600 w 9525"/>
                <a:gd name="T5" fmla="*/ 72580500 h 9525"/>
                <a:gd name="T6" fmla="*/ 4673917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07" y="4096"/>
                  </a:moveTo>
                  <a:cubicBezTo>
                    <a:pt x="2430" y="3524"/>
                    <a:pt x="1764" y="1333"/>
                    <a:pt x="240" y="0"/>
                  </a:cubicBezTo>
                  <a:cubicBezTo>
                    <a:pt x="-332" y="3524"/>
                    <a:pt x="49" y="6382"/>
                    <a:pt x="2144" y="7620"/>
                  </a:cubicBezTo>
                  <a:cubicBezTo>
                    <a:pt x="2621" y="5905"/>
                    <a:pt x="4335" y="5715"/>
                    <a:pt x="490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4" name="Freeform: Shape 2055">
              <a:extLst>
                <a:ext uri="{FF2B5EF4-FFF2-40B4-BE49-F238E27FC236}">
                  <a16:creationId xmlns:a16="http://schemas.microsoft.com/office/drawing/2014/main" id="{983DB493-52C2-4446-857F-F3D420E50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961" y="3793934"/>
              <a:ext cx="9525" cy="9525"/>
            </a:xfrm>
            <a:custGeom>
              <a:avLst/>
              <a:gdLst>
                <a:gd name="T0" fmla="*/ 0 w 9525"/>
                <a:gd name="T1" fmla="*/ 27822525 h 9525"/>
                <a:gd name="T2" fmla="*/ 72580500 w 9525"/>
                <a:gd name="T3" fmla="*/ 9677400 h 9525"/>
                <a:gd name="T4" fmla="*/ 0 w 9525"/>
                <a:gd name="T5" fmla="*/ 27822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921"/>
                  </a:moveTo>
                  <a:cubicBezTo>
                    <a:pt x="3905" y="826"/>
                    <a:pt x="6001" y="5112"/>
                    <a:pt x="7620" y="1016"/>
                  </a:cubicBezTo>
                  <a:cubicBezTo>
                    <a:pt x="5048" y="64"/>
                    <a:pt x="953" y="-1365"/>
                    <a:pt x="0" y="29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5" name="Freeform: Shape 2056">
              <a:extLst>
                <a:ext uri="{FF2B5EF4-FFF2-40B4-BE49-F238E27FC236}">
                  <a16:creationId xmlns:a16="http://schemas.microsoft.com/office/drawing/2014/main" id="{571D1A12-6A0D-43B2-BE6D-3BE94E3C9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90" y="2431351"/>
              <a:ext cx="9525" cy="9525"/>
            </a:xfrm>
            <a:custGeom>
              <a:avLst/>
              <a:gdLst>
                <a:gd name="T0" fmla="*/ 20688300 w 9525"/>
                <a:gd name="T1" fmla="*/ 69856350 h 9525"/>
                <a:gd name="T2" fmla="*/ 58788300 w 9525"/>
                <a:gd name="T3" fmla="*/ 37195125 h 9525"/>
                <a:gd name="T4" fmla="*/ 37928550 w 9525"/>
                <a:gd name="T5" fmla="*/ 0 h 9525"/>
                <a:gd name="T6" fmla="*/ 2068830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72" y="7334"/>
                  </a:moveTo>
                  <a:cubicBezTo>
                    <a:pt x="552" y="2762"/>
                    <a:pt x="6458" y="6953"/>
                    <a:pt x="6172" y="3905"/>
                  </a:cubicBezTo>
                  <a:cubicBezTo>
                    <a:pt x="4077" y="3715"/>
                    <a:pt x="5791" y="476"/>
                    <a:pt x="3982" y="0"/>
                  </a:cubicBezTo>
                  <a:cubicBezTo>
                    <a:pt x="2648" y="2191"/>
                    <a:pt x="-3067" y="5144"/>
                    <a:pt x="2172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6" name="Freeform: Shape 2057">
              <a:extLst>
                <a:ext uri="{FF2B5EF4-FFF2-40B4-BE49-F238E27FC236}">
                  <a16:creationId xmlns:a16="http://schemas.microsoft.com/office/drawing/2014/main" id="{6E399467-7C58-41DF-A61F-E69A764B0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1390" y="3841336"/>
              <a:ext cx="9525" cy="9525"/>
            </a:xfrm>
            <a:custGeom>
              <a:avLst/>
              <a:gdLst>
                <a:gd name="T0" fmla="*/ 51711225 w 9525"/>
                <a:gd name="T1" fmla="*/ 9812 h 9525"/>
                <a:gd name="T2" fmla="*/ 22679025 w 9525"/>
                <a:gd name="T3" fmla="*/ 858 h 9525"/>
                <a:gd name="T4" fmla="*/ 0 w 9525"/>
                <a:gd name="T5" fmla="*/ 14384 h 9525"/>
                <a:gd name="T6" fmla="*/ 51711225 w 9525"/>
                <a:gd name="T7" fmla="*/ 981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29" y="9812"/>
                  </a:moveTo>
                  <a:cubicBezTo>
                    <a:pt x="1714" y="14193"/>
                    <a:pt x="10001" y="-4095"/>
                    <a:pt x="2381" y="858"/>
                  </a:cubicBezTo>
                  <a:cubicBezTo>
                    <a:pt x="5239" y="4287"/>
                    <a:pt x="381" y="10288"/>
                    <a:pt x="0" y="14384"/>
                  </a:cubicBezTo>
                  <a:cubicBezTo>
                    <a:pt x="1809" y="13527"/>
                    <a:pt x="8667" y="12003"/>
                    <a:pt x="5429" y="981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7" name="Freeform: Shape 2058">
              <a:extLst>
                <a:ext uri="{FF2B5EF4-FFF2-40B4-BE49-F238E27FC236}">
                  <a16:creationId xmlns:a16="http://schemas.microsoft.com/office/drawing/2014/main" id="{7976E5A0-4D70-4C7B-98B5-977ECADB2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771" y="3857339"/>
              <a:ext cx="9525" cy="9525"/>
            </a:xfrm>
            <a:custGeom>
              <a:avLst/>
              <a:gdLst>
                <a:gd name="T0" fmla="*/ 5438775 w 9525"/>
                <a:gd name="T1" fmla="*/ 0 h 9525"/>
                <a:gd name="T2" fmla="*/ 0 w 9525"/>
                <a:gd name="T3" fmla="*/ 70761225 h 9525"/>
                <a:gd name="T4" fmla="*/ 54387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1" y="0"/>
                  </a:moveTo>
                  <a:cubicBezTo>
                    <a:pt x="381" y="2476"/>
                    <a:pt x="190" y="4953"/>
                    <a:pt x="0" y="7429"/>
                  </a:cubicBezTo>
                  <a:cubicBezTo>
                    <a:pt x="5429" y="8954"/>
                    <a:pt x="4477" y="286"/>
                    <a:pt x="57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8" name="Freeform: Shape 2059">
              <a:extLst>
                <a:ext uri="{FF2B5EF4-FFF2-40B4-BE49-F238E27FC236}">
                  <a16:creationId xmlns:a16="http://schemas.microsoft.com/office/drawing/2014/main" id="{85904459-1D0A-4A0F-B128-E893AF190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690" y="3878961"/>
              <a:ext cx="9525" cy="9525"/>
            </a:xfrm>
            <a:custGeom>
              <a:avLst/>
              <a:gdLst>
                <a:gd name="T0" fmla="*/ 26631900 w 9525"/>
                <a:gd name="T1" fmla="*/ 72580500 h 9525"/>
                <a:gd name="T2" fmla="*/ 8486775 w 9525"/>
                <a:gd name="T3" fmla="*/ 0 h 9525"/>
                <a:gd name="T4" fmla="*/ 26631900 w 9525"/>
                <a:gd name="T5" fmla="*/ 7258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96" y="7620"/>
                  </a:moveTo>
                  <a:cubicBezTo>
                    <a:pt x="3368" y="4096"/>
                    <a:pt x="2987" y="1333"/>
                    <a:pt x="891" y="0"/>
                  </a:cubicBezTo>
                  <a:cubicBezTo>
                    <a:pt x="-157" y="857"/>
                    <a:pt x="-1014" y="7429"/>
                    <a:pt x="2796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59" name="Freeform: Shape 2060">
              <a:extLst>
                <a:ext uri="{FF2B5EF4-FFF2-40B4-BE49-F238E27FC236}">
                  <a16:creationId xmlns:a16="http://schemas.microsoft.com/office/drawing/2014/main" id="{3E0B2215-46B6-4A1D-85C8-7574E4FCD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3385" y="4535805"/>
              <a:ext cx="9525" cy="9525"/>
            </a:xfrm>
            <a:custGeom>
              <a:avLst/>
              <a:gdLst>
                <a:gd name="T0" fmla="*/ 33566100 w 9525"/>
                <a:gd name="T1" fmla="*/ 86191725 h 9525"/>
                <a:gd name="T2" fmla="*/ 39919275 w 9525"/>
                <a:gd name="T3" fmla="*/ 2724150 h 9525"/>
                <a:gd name="T4" fmla="*/ 4533900 w 9525"/>
                <a:gd name="T5" fmla="*/ 0 h 9525"/>
                <a:gd name="T6" fmla="*/ 0 w 9525"/>
                <a:gd name="T7" fmla="*/ 58969275 h 9525"/>
                <a:gd name="T8" fmla="*/ 33566100 w 9525"/>
                <a:gd name="T9" fmla="*/ 861917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24" y="9049"/>
                  </a:moveTo>
                  <a:cubicBezTo>
                    <a:pt x="3810" y="6096"/>
                    <a:pt x="4001" y="3238"/>
                    <a:pt x="4191" y="286"/>
                  </a:cubicBezTo>
                  <a:cubicBezTo>
                    <a:pt x="2953" y="190"/>
                    <a:pt x="1714" y="95"/>
                    <a:pt x="476" y="0"/>
                  </a:cubicBezTo>
                  <a:cubicBezTo>
                    <a:pt x="-571" y="3905"/>
                    <a:pt x="2477" y="4000"/>
                    <a:pt x="0" y="6191"/>
                  </a:cubicBezTo>
                  <a:cubicBezTo>
                    <a:pt x="2477" y="6096"/>
                    <a:pt x="2381" y="8096"/>
                    <a:pt x="3524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0" name="Freeform: Shape 2061">
              <a:extLst>
                <a:ext uri="{FF2B5EF4-FFF2-40B4-BE49-F238E27FC236}">
                  <a16:creationId xmlns:a16="http://schemas.microsoft.com/office/drawing/2014/main" id="{E095FADF-DDF9-4220-A5E8-21F368CFC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4918" y="3734812"/>
              <a:ext cx="9525" cy="9525"/>
            </a:xfrm>
            <a:custGeom>
              <a:avLst/>
              <a:gdLst>
                <a:gd name="T0" fmla="*/ 10573 w 9525"/>
                <a:gd name="T1" fmla="*/ 89249250 h 9525"/>
                <a:gd name="T2" fmla="*/ 3810 w 9525"/>
                <a:gd name="T3" fmla="*/ 333375 h 9525"/>
                <a:gd name="T4" fmla="*/ 0 w 9525"/>
                <a:gd name="T5" fmla="*/ 9410700 h 9525"/>
                <a:gd name="T6" fmla="*/ 1905 w 9525"/>
                <a:gd name="T7" fmla="*/ 81991200 h 9525"/>
                <a:gd name="T8" fmla="*/ 10573 w 9525"/>
                <a:gd name="T9" fmla="*/ 89249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573" y="9370"/>
                  </a:moveTo>
                  <a:cubicBezTo>
                    <a:pt x="11335" y="3750"/>
                    <a:pt x="2286" y="6417"/>
                    <a:pt x="3810" y="35"/>
                  </a:cubicBezTo>
                  <a:cubicBezTo>
                    <a:pt x="2286" y="131"/>
                    <a:pt x="286" y="-441"/>
                    <a:pt x="0" y="988"/>
                  </a:cubicBezTo>
                  <a:cubicBezTo>
                    <a:pt x="3143" y="1369"/>
                    <a:pt x="2191" y="5369"/>
                    <a:pt x="1905" y="8608"/>
                  </a:cubicBezTo>
                  <a:cubicBezTo>
                    <a:pt x="5715" y="9370"/>
                    <a:pt x="8096" y="6322"/>
                    <a:pt x="10573" y="9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1" name="Freeform: Shape 2062">
              <a:extLst>
                <a:ext uri="{FF2B5EF4-FFF2-40B4-BE49-F238E27FC236}">
                  <a16:creationId xmlns:a16="http://schemas.microsoft.com/office/drawing/2014/main" id="{5DC69CB8-7E4A-4BE7-BE6B-0BDD11E7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728" y="3714845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9883675 h 9525"/>
                <a:gd name="T4" fmla="*/ 34480500 w 9525"/>
                <a:gd name="T5" fmla="*/ 74399775 h 9525"/>
                <a:gd name="T6" fmla="*/ 45339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95" y="4191"/>
                    <a:pt x="0" y="6287"/>
                  </a:cubicBezTo>
                  <a:cubicBezTo>
                    <a:pt x="1714" y="6382"/>
                    <a:pt x="2667" y="7049"/>
                    <a:pt x="3620" y="7811"/>
                  </a:cubicBezTo>
                  <a:cubicBezTo>
                    <a:pt x="2857" y="4953"/>
                    <a:pt x="3429" y="1048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2" name="Freeform: Shape 2063">
              <a:extLst>
                <a:ext uri="{FF2B5EF4-FFF2-40B4-BE49-F238E27FC236}">
                  <a16:creationId xmlns:a16="http://schemas.microsoft.com/office/drawing/2014/main" id="{29CF2733-DDB3-46FA-A74C-929480A62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682" y="359721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2858"/>
                    <a:pt x="-381" y="8096"/>
                    <a:pt x="3048" y="9049"/>
                  </a:cubicBezTo>
                  <a:cubicBezTo>
                    <a:pt x="1048" y="5715"/>
                    <a:pt x="6572" y="762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3" name="Freeform: Shape 2064">
              <a:extLst>
                <a:ext uri="{FF2B5EF4-FFF2-40B4-BE49-F238E27FC236}">
                  <a16:creationId xmlns:a16="http://schemas.microsoft.com/office/drawing/2014/main" id="{4299E98F-8D26-4910-AC96-C59A07C74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722" y="3707386"/>
              <a:ext cx="9525" cy="9525"/>
            </a:xfrm>
            <a:custGeom>
              <a:avLst/>
              <a:gdLst>
                <a:gd name="T0" fmla="*/ 49063275 w 9525"/>
                <a:gd name="T1" fmla="*/ 12982575 h 9525"/>
                <a:gd name="T2" fmla="*/ 38176200 w 9525"/>
                <a:gd name="T3" fmla="*/ 285750 h 9525"/>
                <a:gd name="T4" fmla="*/ 66675 w 9525"/>
                <a:gd name="T5" fmla="*/ 32946975 h 9525"/>
                <a:gd name="T6" fmla="*/ 47244000 w 9525"/>
                <a:gd name="T7" fmla="*/ 36576000 h 9525"/>
                <a:gd name="T8" fmla="*/ 49063275 w 9525"/>
                <a:gd name="T9" fmla="*/ 129825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1" y="1363"/>
                  </a:moveTo>
                  <a:cubicBezTo>
                    <a:pt x="5151" y="601"/>
                    <a:pt x="5056" y="-161"/>
                    <a:pt x="4008" y="30"/>
                  </a:cubicBezTo>
                  <a:cubicBezTo>
                    <a:pt x="3436" y="2125"/>
                    <a:pt x="-183" y="-1875"/>
                    <a:pt x="7" y="3459"/>
                  </a:cubicBezTo>
                  <a:cubicBezTo>
                    <a:pt x="1626" y="3554"/>
                    <a:pt x="3341" y="3744"/>
                    <a:pt x="4960" y="3840"/>
                  </a:cubicBezTo>
                  <a:cubicBezTo>
                    <a:pt x="5056" y="3078"/>
                    <a:pt x="5151" y="2220"/>
                    <a:pt x="5151" y="13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4" name="Freeform: Shape 2065">
              <a:extLst>
                <a:ext uri="{FF2B5EF4-FFF2-40B4-BE49-F238E27FC236}">
                  <a16:creationId xmlns:a16="http://schemas.microsoft.com/office/drawing/2014/main" id="{872DC3D1-B209-4B02-9C0D-788994D9F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739" y="4066222"/>
              <a:ext cx="9525" cy="9525"/>
            </a:xfrm>
            <a:custGeom>
              <a:avLst/>
              <a:gdLst>
                <a:gd name="T0" fmla="*/ 71094600 w 9525"/>
                <a:gd name="T1" fmla="*/ 38109525 h 9525"/>
                <a:gd name="T2" fmla="*/ 38442900 w 9525"/>
                <a:gd name="T3" fmla="*/ 0 h 9525"/>
                <a:gd name="T4" fmla="*/ 23917275 w 9525"/>
                <a:gd name="T5" fmla="*/ 34480500 h 9525"/>
                <a:gd name="T6" fmla="*/ 13944600 w 9525"/>
                <a:gd name="T7" fmla="*/ 9982200 h 9525"/>
                <a:gd name="T8" fmla="*/ 71094600 w 9525"/>
                <a:gd name="T9" fmla="*/ 381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64" y="4001"/>
                  </a:moveTo>
                  <a:cubicBezTo>
                    <a:pt x="4512" y="4096"/>
                    <a:pt x="6321" y="286"/>
                    <a:pt x="4036" y="0"/>
                  </a:cubicBezTo>
                  <a:cubicBezTo>
                    <a:pt x="3750" y="1429"/>
                    <a:pt x="3940" y="3524"/>
                    <a:pt x="2511" y="3620"/>
                  </a:cubicBezTo>
                  <a:cubicBezTo>
                    <a:pt x="2321" y="2667"/>
                    <a:pt x="2702" y="1143"/>
                    <a:pt x="1464" y="1048"/>
                  </a:cubicBezTo>
                  <a:cubicBezTo>
                    <a:pt x="-3489" y="5239"/>
                    <a:pt x="5560" y="8287"/>
                    <a:pt x="7464" y="4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5" name="Freeform: Shape 2066">
              <a:extLst>
                <a:ext uri="{FF2B5EF4-FFF2-40B4-BE49-F238E27FC236}">
                  <a16:creationId xmlns:a16="http://schemas.microsoft.com/office/drawing/2014/main" id="{FAF25B35-718B-4326-8B80-035FFFF95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822" y="4055124"/>
              <a:ext cx="9525" cy="9525"/>
            </a:xfrm>
            <a:custGeom>
              <a:avLst/>
              <a:gdLst>
                <a:gd name="T0" fmla="*/ 42643425 w 9525"/>
                <a:gd name="T1" fmla="*/ 71237475 h 9525"/>
                <a:gd name="T2" fmla="*/ 0 w 9525"/>
                <a:gd name="T3" fmla="*/ 7724775 h 9525"/>
                <a:gd name="T4" fmla="*/ 42643425 w 9525"/>
                <a:gd name="T5" fmla="*/ 71237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7479"/>
                  </a:moveTo>
                  <a:cubicBezTo>
                    <a:pt x="4191" y="4907"/>
                    <a:pt x="2667" y="-2428"/>
                    <a:pt x="0" y="811"/>
                  </a:cubicBezTo>
                  <a:cubicBezTo>
                    <a:pt x="2762" y="1954"/>
                    <a:pt x="-190" y="7955"/>
                    <a:pt x="4477" y="7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6" name="Freeform: Shape 2067">
              <a:extLst>
                <a:ext uri="{FF2B5EF4-FFF2-40B4-BE49-F238E27FC236}">
                  <a16:creationId xmlns:a16="http://schemas.microsoft.com/office/drawing/2014/main" id="{D86A4E15-9BF9-4392-B69E-4BE01CEC2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671" y="3821430"/>
              <a:ext cx="9525" cy="9525"/>
            </a:xfrm>
            <a:custGeom>
              <a:avLst/>
              <a:gdLst>
                <a:gd name="T0" fmla="*/ 10563225 w 9525"/>
                <a:gd name="T1" fmla="*/ 0 h 9525"/>
                <a:gd name="T2" fmla="*/ 51387375 w 9525"/>
                <a:gd name="T3" fmla="*/ 87096600 h 9525"/>
                <a:gd name="T4" fmla="*/ 10563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09" y="0"/>
                  </a:moveTo>
                  <a:cubicBezTo>
                    <a:pt x="-1653" y="2953"/>
                    <a:pt x="1109" y="8573"/>
                    <a:pt x="5395" y="9144"/>
                  </a:cubicBezTo>
                  <a:cubicBezTo>
                    <a:pt x="3871" y="4477"/>
                    <a:pt x="7586" y="1333"/>
                    <a:pt x="110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7" name="Freeform: Shape 2068">
              <a:extLst>
                <a:ext uri="{FF2B5EF4-FFF2-40B4-BE49-F238E27FC236}">
                  <a16:creationId xmlns:a16="http://schemas.microsoft.com/office/drawing/2014/main" id="{B9980878-6323-43CC-B310-BDE571B1C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8488" y="3867531"/>
              <a:ext cx="9525" cy="9525"/>
            </a:xfrm>
            <a:custGeom>
              <a:avLst/>
              <a:gdLst>
                <a:gd name="T0" fmla="*/ 48596550 w 9525"/>
                <a:gd name="T1" fmla="*/ 86191725 h 9525"/>
                <a:gd name="T2" fmla="*/ 64017525 w 9525"/>
                <a:gd name="T3" fmla="*/ 39919275 h 9525"/>
                <a:gd name="T4" fmla="*/ 7762875 w 9525"/>
                <a:gd name="T5" fmla="*/ 0 h 9525"/>
                <a:gd name="T6" fmla="*/ 48596550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02" y="9049"/>
                  </a:moveTo>
                  <a:cubicBezTo>
                    <a:pt x="5197" y="6858"/>
                    <a:pt x="5673" y="5239"/>
                    <a:pt x="6721" y="4191"/>
                  </a:cubicBezTo>
                  <a:cubicBezTo>
                    <a:pt x="2720" y="4477"/>
                    <a:pt x="3673" y="572"/>
                    <a:pt x="815" y="0"/>
                  </a:cubicBezTo>
                  <a:cubicBezTo>
                    <a:pt x="-614" y="4667"/>
                    <a:pt x="-709" y="8096"/>
                    <a:pt x="5102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8" name="Freeform: Shape 2069">
              <a:extLst>
                <a:ext uri="{FF2B5EF4-FFF2-40B4-BE49-F238E27FC236}">
                  <a16:creationId xmlns:a16="http://schemas.microsoft.com/office/drawing/2014/main" id="{BD1EB38E-A8DB-45B4-A675-C90F886FE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1779" y="3906774"/>
              <a:ext cx="9525" cy="9525"/>
            </a:xfrm>
            <a:custGeom>
              <a:avLst/>
              <a:gdLst>
                <a:gd name="T0" fmla="*/ 4381 w 9525"/>
                <a:gd name="T1" fmla="*/ 0 h 9525"/>
                <a:gd name="T2" fmla="*/ 571 w 9525"/>
                <a:gd name="T3" fmla="*/ 952 h 9525"/>
                <a:gd name="T4" fmla="*/ 0 w 9525"/>
                <a:gd name="T5" fmla="*/ 8382 h 9525"/>
                <a:gd name="T6" fmla="*/ 9525 w 9525"/>
                <a:gd name="T7" fmla="*/ 14192 h 9525"/>
                <a:gd name="T8" fmla="*/ 9335 w 9525"/>
                <a:gd name="T9" fmla="*/ 1714 h 9525"/>
                <a:gd name="T10" fmla="*/ 4381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4191" y="4763"/>
                    <a:pt x="3334" y="381"/>
                    <a:pt x="571" y="952"/>
                  </a:cubicBezTo>
                  <a:cubicBezTo>
                    <a:pt x="3334" y="5334"/>
                    <a:pt x="4191" y="4286"/>
                    <a:pt x="0" y="8382"/>
                  </a:cubicBezTo>
                  <a:cubicBezTo>
                    <a:pt x="5334" y="10668"/>
                    <a:pt x="5524" y="10382"/>
                    <a:pt x="9525" y="14192"/>
                  </a:cubicBezTo>
                  <a:cubicBezTo>
                    <a:pt x="12192" y="11335"/>
                    <a:pt x="6953" y="7810"/>
                    <a:pt x="9335" y="1714"/>
                  </a:cubicBezTo>
                  <a:cubicBezTo>
                    <a:pt x="7048" y="1619"/>
                    <a:pt x="5429" y="1143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69" name="Freeform: Shape 2070">
              <a:extLst>
                <a:ext uri="{FF2B5EF4-FFF2-40B4-BE49-F238E27FC236}">
                  <a16:creationId xmlns:a16="http://schemas.microsoft.com/office/drawing/2014/main" id="{32A4782F-B007-4480-96D3-A011166F9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251" y="4480067"/>
              <a:ext cx="9525" cy="9525"/>
            </a:xfrm>
            <a:custGeom>
              <a:avLst/>
              <a:gdLst>
                <a:gd name="T0" fmla="*/ 0 w 9525"/>
                <a:gd name="T1" fmla="*/ 16 h 9525"/>
                <a:gd name="T2" fmla="*/ 27212925 w 9525"/>
                <a:gd name="T3" fmla="*/ 10303 h 9525"/>
                <a:gd name="T4" fmla="*/ 0 w 9525"/>
                <a:gd name="T5" fmla="*/ 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"/>
                  </a:moveTo>
                  <a:cubicBezTo>
                    <a:pt x="1524" y="4588"/>
                    <a:pt x="-1905" y="7541"/>
                    <a:pt x="2857" y="10303"/>
                  </a:cubicBezTo>
                  <a:cubicBezTo>
                    <a:pt x="2857" y="6017"/>
                    <a:pt x="5429" y="-365"/>
                    <a:pt x="0" y="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0" name="Freeform: Shape 2071">
              <a:extLst>
                <a:ext uri="{FF2B5EF4-FFF2-40B4-BE49-F238E27FC236}">
                  <a16:creationId xmlns:a16="http://schemas.microsoft.com/office/drawing/2014/main" id="{7AA3FA03-AA35-42D2-8434-F3A47F3D7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845" y="4024169"/>
              <a:ext cx="9525" cy="9525"/>
            </a:xfrm>
            <a:custGeom>
              <a:avLst/>
              <a:gdLst>
                <a:gd name="T0" fmla="*/ 49272825 w 9525"/>
                <a:gd name="T1" fmla="*/ 49453800 h 9525"/>
                <a:gd name="T2" fmla="*/ 29308425 w 9525"/>
                <a:gd name="T3" fmla="*/ 457200 h 9525"/>
                <a:gd name="T4" fmla="*/ 1190625 w 9525"/>
                <a:gd name="T5" fmla="*/ 57616725 h 9525"/>
                <a:gd name="T6" fmla="*/ 49272825 w 9525"/>
                <a:gd name="T7" fmla="*/ 49453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73" y="5192"/>
                  </a:moveTo>
                  <a:cubicBezTo>
                    <a:pt x="1744" y="5859"/>
                    <a:pt x="6506" y="-619"/>
                    <a:pt x="3077" y="48"/>
                  </a:cubicBezTo>
                  <a:cubicBezTo>
                    <a:pt x="2315" y="2429"/>
                    <a:pt x="-637" y="2048"/>
                    <a:pt x="125" y="6049"/>
                  </a:cubicBezTo>
                  <a:cubicBezTo>
                    <a:pt x="1934" y="5954"/>
                    <a:pt x="4601" y="6811"/>
                    <a:pt x="5173" y="519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1" name="Freeform: Shape 2072">
              <a:extLst>
                <a:ext uri="{FF2B5EF4-FFF2-40B4-BE49-F238E27FC236}">
                  <a16:creationId xmlns:a16="http://schemas.microsoft.com/office/drawing/2014/main" id="{85438493-F5B6-4617-B517-8D32B72F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499" y="3956590"/>
              <a:ext cx="9525" cy="9525"/>
            </a:xfrm>
            <a:custGeom>
              <a:avLst/>
              <a:gdLst>
                <a:gd name="T0" fmla="*/ 63474600 w 9525"/>
                <a:gd name="T1" fmla="*/ 85286850 h 9525"/>
                <a:gd name="T2" fmla="*/ 67103625 w 9525"/>
                <a:gd name="T3" fmla="*/ 38100000 h 9525"/>
                <a:gd name="T4" fmla="*/ 34442400 w 9525"/>
                <a:gd name="T5" fmla="*/ 0 h 9525"/>
                <a:gd name="T6" fmla="*/ 63474600 w 9525"/>
                <a:gd name="T7" fmla="*/ 85286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4" y="8954"/>
                  </a:moveTo>
                  <a:cubicBezTo>
                    <a:pt x="6759" y="7334"/>
                    <a:pt x="6950" y="5620"/>
                    <a:pt x="7045" y="4000"/>
                  </a:cubicBezTo>
                  <a:cubicBezTo>
                    <a:pt x="3044" y="5048"/>
                    <a:pt x="2949" y="4953"/>
                    <a:pt x="3616" y="0"/>
                  </a:cubicBezTo>
                  <a:cubicBezTo>
                    <a:pt x="-4575" y="381"/>
                    <a:pt x="3235" y="7906"/>
                    <a:pt x="6664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2" name="Freeform: Shape 2073">
              <a:extLst>
                <a:ext uri="{FF2B5EF4-FFF2-40B4-BE49-F238E27FC236}">
                  <a16:creationId xmlns:a16="http://schemas.microsoft.com/office/drawing/2014/main" id="{1982A4A5-F785-42BC-BC3B-4B32A740C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448" y="3941921"/>
              <a:ext cx="9525" cy="9525"/>
            </a:xfrm>
            <a:custGeom>
              <a:avLst/>
              <a:gdLst>
                <a:gd name="T0" fmla="*/ 69856350 w 9525"/>
                <a:gd name="T1" fmla="*/ 35385375 h 9525"/>
                <a:gd name="T2" fmla="*/ 72580500 w 9525"/>
                <a:gd name="T3" fmla="*/ 0 h 9525"/>
                <a:gd name="T4" fmla="*/ 0 w 9525"/>
                <a:gd name="T5" fmla="*/ 18145125 h 9525"/>
                <a:gd name="T6" fmla="*/ 6985635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34" y="3715"/>
                  </a:moveTo>
                  <a:cubicBezTo>
                    <a:pt x="2953" y="2953"/>
                    <a:pt x="12764" y="1619"/>
                    <a:pt x="7620" y="0"/>
                  </a:cubicBezTo>
                  <a:cubicBezTo>
                    <a:pt x="5239" y="3238"/>
                    <a:pt x="1810" y="-2667"/>
                    <a:pt x="0" y="1905"/>
                  </a:cubicBezTo>
                  <a:cubicBezTo>
                    <a:pt x="1238" y="2857"/>
                    <a:pt x="5334" y="7144"/>
                    <a:pt x="7334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3" name="Freeform: Shape 2074">
              <a:extLst>
                <a:ext uri="{FF2B5EF4-FFF2-40B4-BE49-F238E27FC236}">
                  <a16:creationId xmlns:a16="http://schemas.microsoft.com/office/drawing/2014/main" id="{0549358B-5A51-4DE2-B6E6-0779B7A8D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067" y="3977830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17240250 w 9525"/>
                <a:gd name="T3" fmla="*/ 0 h 9525"/>
                <a:gd name="T4" fmla="*/ 0 w 9525"/>
                <a:gd name="T5" fmla="*/ 69856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3620" y="7811"/>
                    <a:pt x="5715" y="476"/>
                    <a:pt x="1810" y="0"/>
                  </a:cubicBezTo>
                  <a:cubicBezTo>
                    <a:pt x="2381" y="3905"/>
                    <a:pt x="190" y="4477"/>
                    <a:pt x="0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4" name="Freeform: Shape 2075">
              <a:extLst>
                <a:ext uri="{FF2B5EF4-FFF2-40B4-BE49-F238E27FC236}">
                  <a16:creationId xmlns:a16="http://schemas.microsoft.com/office/drawing/2014/main" id="{2BB4457C-0948-45D5-B7D7-5A69CA10A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931" y="3925633"/>
              <a:ext cx="9525" cy="9525"/>
            </a:xfrm>
            <a:custGeom>
              <a:avLst/>
              <a:gdLst>
                <a:gd name="T0" fmla="*/ 23974425 w 9525"/>
                <a:gd name="T1" fmla="*/ 11335 h 9525"/>
                <a:gd name="T2" fmla="*/ 20345400 w 9525"/>
                <a:gd name="T3" fmla="*/ 0 h 9525"/>
                <a:gd name="T4" fmla="*/ 23974425 w 9525"/>
                <a:gd name="T5" fmla="*/ 113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517" y="11335"/>
                  </a:moveTo>
                  <a:cubicBezTo>
                    <a:pt x="327" y="8287"/>
                    <a:pt x="5565" y="3524"/>
                    <a:pt x="2136" y="0"/>
                  </a:cubicBezTo>
                  <a:cubicBezTo>
                    <a:pt x="3279" y="4096"/>
                    <a:pt x="-3483" y="10096"/>
                    <a:pt x="2517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5" name="Freeform: Shape 2076">
              <a:extLst>
                <a:ext uri="{FF2B5EF4-FFF2-40B4-BE49-F238E27FC236}">
                  <a16:creationId xmlns:a16="http://schemas.microsoft.com/office/drawing/2014/main" id="{7C7BED19-9A3F-4D50-B52E-46B17F3CB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3115" y="4028599"/>
              <a:ext cx="9525" cy="9525"/>
            </a:xfrm>
            <a:custGeom>
              <a:avLst/>
              <a:gdLst>
                <a:gd name="T0" fmla="*/ 0 w 9525"/>
                <a:gd name="T1" fmla="*/ 8477 h 9525"/>
                <a:gd name="T2" fmla="*/ 15621 w 9525"/>
                <a:gd name="T3" fmla="*/ 16002 h 9525"/>
                <a:gd name="T4" fmla="*/ 17145 w 9525"/>
                <a:gd name="T5" fmla="*/ 12383 h 9525"/>
                <a:gd name="T6" fmla="*/ 7429 w 9525"/>
                <a:gd name="T7" fmla="*/ 9144 h 9525"/>
                <a:gd name="T8" fmla="*/ 3143 w 9525"/>
                <a:gd name="T9" fmla="*/ 0 h 9525"/>
                <a:gd name="T10" fmla="*/ 0 w 9525"/>
                <a:gd name="T11" fmla="*/ 847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5715" y="10573"/>
                    <a:pt x="10763" y="13145"/>
                    <a:pt x="15621" y="16002"/>
                  </a:cubicBezTo>
                  <a:cubicBezTo>
                    <a:pt x="15716" y="14288"/>
                    <a:pt x="16478" y="13335"/>
                    <a:pt x="17145" y="12383"/>
                  </a:cubicBezTo>
                  <a:cubicBezTo>
                    <a:pt x="14573" y="11240"/>
                    <a:pt x="9620" y="10001"/>
                    <a:pt x="7429" y="9144"/>
                  </a:cubicBezTo>
                  <a:cubicBezTo>
                    <a:pt x="10859" y="5620"/>
                    <a:pt x="7334" y="667"/>
                    <a:pt x="3143" y="0"/>
                  </a:cubicBezTo>
                  <a:cubicBezTo>
                    <a:pt x="953" y="2572"/>
                    <a:pt x="6953" y="7525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6" name="Freeform: Shape 2077">
              <a:extLst>
                <a:ext uri="{FF2B5EF4-FFF2-40B4-BE49-F238E27FC236}">
                  <a16:creationId xmlns:a16="http://schemas.microsoft.com/office/drawing/2014/main" id="{806A3AAB-D8A4-431A-9B16-9BD8F214C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067" y="3978201"/>
              <a:ext cx="9525" cy="9525"/>
            </a:xfrm>
            <a:custGeom>
              <a:avLst/>
              <a:gdLst>
                <a:gd name="T0" fmla="*/ 8210550 w 9525"/>
                <a:gd name="T1" fmla="*/ 95250 h 9525"/>
                <a:gd name="T2" fmla="*/ 37242750 w 9525"/>
                <a:gd name="T3" fmla="*/ 86286975 h 9525"/>
                <a:gd name="T4" fmla="*/ 40871775 w 9525"/>
                <a:gd name="T5" fmla="*/ 39109650 h 9525"/>
                <a:gd name="T6" fmla="*/ 8210550 w 9525"/>
                <a:gd name="T7" fmla="*/ 95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2" y="10"/>
                  </a:moveTo>
                  <a:cubicBezTo>
                    <a:pt x="-376" y="1344"/>
                    <a:pt x="-948" y="9154"/>
                    <a:pt x="3910" y="9059"/>
                  </a:cubicBezTo>
                  <a:cubicBezTo>
                    <a:pt x="4291" y="5630"/>
                    <a:pt x="2005" y="6392"/>
                    <a:pt x="4291" y="4106"/>
                  </a:cubicBezTo>
                  <a:cubicBezTo>
                    <a:pt x="-281" y="5535"/>
                    <a:pt x="3910" y="-276"/>
                    <a:pt x="862" y="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7" name="Freeform: Shape 2078">
              <a:extLst>
                <a:ext uri="{FF2B5EF4-FFF2-40B4-BE49-F238E27FC236}">
                  <a16:creationId xmlns:a16="http://schemas.microsoft.com/office/drawing/2014/main" id="{E8E47CEA-CF8C-4FDF-B702-91B29AFF1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975" y="4087555"/>
              <a:ext cx="9525" cy="9525"/>
            </a:xfrm>
            <a:custGeom>
              <a:avLst/>
              <a:gdLst>
                <a:gd name="T0" fmla="*/ 68951475 w 9525"/>
                <a:gd name="T1" fmla="*/ 40862250 h 9525"/>
                <a:gd name="T2" fmla="*/ 0 w 9525"/>
                <a:gd name="T3" fmla="*/ 11830050 h 9525"/>
                <a:gd name="T4" fmla="*/ 68951475 w 9525"/>
                <a:gd name="T5" fmla="*/ 40862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39" y="4290"/>
                  </a:moveTo>
                  <a:cubicBezTo>
                    <a:pt x="9144" y="289"/>
                    <a:pt x="1334" y="-1330"/>
                    <a:pt x="0" y="1242"/>
                  </a:cubicBezTo>
                  <a:cubicBezTo>
                    <a:pt x="3620" y="1242"/>
                    <a:pt x="3524" y="4385"/>
                    <a:pt x="7239" y="42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8" name="Freeform: Shape 2079">
              <a:extLst>
                <a:ext uri="{FF2B5EF4-FFF2-40B4-BE49-F238E27FC236}">
                  <a16:creationId xmlns:a16="http://schemas.microsoft.com/office/drawing/2014/main" id="{4F11B84E-B671-4A6D-AD8B-FB3F90ECD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453" y="4120752"/>
              <a:ext cx="9525" cy="9525"/>
            </a:xfrm>
            <a:custGeom>
              <a:avLst/>
              <a:gdLst>
                <a:gd name="T0" fmla="*/ 44453175 w 9525"/>
                <a:gd name="T1" fmla="*/ 63969900 h 9525"/>
                <a:gd name="T2" fmla="*/ 0 w 9525"/>
                <a:gd name="T3" fmla="*/ 24955500 h 9525"/>
                <a:gd name="T4" fmla="*/ 44453175 w 9525"/>
                <a:gd name="T5" fmla="*/ 6396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6716"/>
                  </a:moveTo>
                  <a:cubicBezTo>
                    <a:pt x="10096" y="3763"/>
                    <a:pt x="1143" y="-4047"/>
                    <a:pt x="0" y="2620"/>
                  </a:cubicBezTo>
                  <a:cubicBezTo>
                    <a:pt x="4000" y="1763"/>
                    <a:pt x="1333" y="6811"/>
                    <a:pt x="4667" y="6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79" name="Freeform: Shape 2080">
              <a:extLst>
                <a:ext uri="{FF2B5EF4-FFF2-40B4-BE49-F238E27FC236}">
                  <a16:creationId xmlns:a16="http://schemas.microsoft.com/office/drawing/2014/main" id="{D3B112CB-C951-4CD8-943E-90E048116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8453" y="4058548"/>
              <a:ext cx="9525" cy="9525"/>
            </a:xfrm>
            <a:custGeom>
              <a:avLst/>
              <a:gdLst>
                <a:gd name="T0" fmla="*/ 36290250 w 9525"/>
                <a:gd name="T1" fmla="*/ 52225575 h 9525"/>
                <a:gd name="T2" fmla="*/ 4543425 w 9525"/>
                <a:gd name="T3" fmla="*/ 2333625 h 9525"/>
                <a:gd name="T4" fmla="*/ 36290250 w 9525"/>
                <a:gd name="T5" fmla="*/ 5222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10" y="5483"/>
                  </a:moveTo>
                  <a:cubicBezTo>
                    <a:pt x="477" y="5579"/>
                    <a:pt x="5525" y="-1375"/>
                    <a:pt x="477" y="245"/>
                  </a:cubicBezTo>
                  <a:cubicBezTo>
                    <a:pt x="-1143" y="3578"/>
                    <a:pt x="1715" y="9008"/>
                    <a:pt x="3810" y="54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0" name="Freeform: Shape 2081">
              <a:extLst>
                <a:ext uri="{FF2B5EF4-FFF2-40B4-BE49-F238E27FC236}">
                  <a16:creationId xmlns:a16="http://schemas.microsoft.com/office/drawing/2014/main" id="{D6FE7142-B478-4FEA-814E-8458E34A5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786" y="4353714"/>
              <a:ext cx="9525" cy="9525"/>
            </a:xfrm>
            <a:custGeom>
              <a:avLst/>
              <a:gdLst>
                <a:gd name="T0" fmla="*/ 8858 w 9525"/>
                <a:gd name="T1" fmla="*/ 1593 h 9525"/>
                <a:gd name="T2" fmla="*/ 8572 w 9525"/>
                <a:gd name="T3" fmla="*/ 5308 h 9525"/>
                <a:gd name="T4" fmla="*/ 5239 w 9525"/>
                <a:gd name="T5" fmla="*/ 69 h 9525"/>
                <a:gd name="T6" fmla="*/ 0 w 9525"/>
                <a:gd name="T7" fmla="*/ 3402 h 9525"/>
                <a:gd name="T8" fmla="*/ 9715 w 9525"/>
                <a:gd name="T9" fmla="*/ 6736 h 9525"/>
                <a:gd name="T10" fmla="*/ 10763 w 9525"/>
                <a:gd name="T11" fmla="*/ 9308 h 9525"/>
                <a:gd name="T12" fmla="*/ 8001 w 9525"/>
                <a:gd name="T13" fmla="*/ 12832 h 9525"/>
                <a:gd name="T14" fmla="*/ 13049 w 9525"/>
                <a:gd name="T15" fmla="*/ 11975 h 9525"/>
                <a:gd name="T16" fmla="*/ 13145 w 9525"/>
                <a:gd name="T17" fmla="*/ 10737 h 9525"/>
                <a:gd name="T18" fmla="*/ 15716 w 9525"/>
                <a:gd name="T19" fmla="*/ 9689 h 9525"/>
                <a:gd name="T20" fmla="*/ 8858 w 9525"/>
                <a:gd name="T21" fmla="*/ 1593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8858" y="1593"/>
                  </a:moveTo>
                  <a:cubicBezTo>
                    <a:pt x="8191" y="3688"/>
                    <a:pt x="10478" y="4927"/>
                    <a:pt x="8572" y="5308"/>
                  </a:cubicBezTo>
                  <a:cubicBezTo>
                    <a:pt x="6096" y="4831"/>
                    <a:pt x="6382" y="1783"/>
                    <a:pt x="5239" y="69"/>
                  </a:cubicBezTo>
                  <a:cubicBezTo>
                    <a:pt x="2191" y="-407"/>
                    <a:pt x="1238" y="1688"/>
                    <a:pt x="0" y="3402"/>
                  </a:cubicBezTo>
                  <a:cubicBezTo>
                    <a:pt x="7048" y="-789"/>
                    <a:pt x="4191" y="13023"/>
                    <a:pt x="9715" y="6736"/>
                  </a:cubicBezTo>
                  <a:cubicBezTo>
                    <a:pt x="9620" y="7975"/>
                    <a:pt x="10573" y="8260"/>
                    <a:pt x="10763" y="9308"/>
                  </a:cubicBezTo>
                  <a:cubicBezTo>
                    <a:pt x="10382" y="11022"/>
                    <a:pt x="8572" y="11213"/>
                    <a:pt x="8001" y="12832"/>
                  </a:cubicBezTo>
                  <a:cubicBezTo>
                    <a:pt x="9906" y="12737"/>
                    <a:pt x="12573" y="13689"/>
                    <a:pt x="13049" y="11975"/>
                  </a:cubicBezTo>
                  <a:cubicBezTo>
                    <a:pt x="12382" y="11880"/>
                    <a:pt x="11716" y="10832"/>
                    <a:pt x="13145" y="10737"/>
                  </a:cubicBezTo>
                  <a:cubicBezTo>
                    <a:pt x="13335" y="12642"/>
                    <a:pt x="15145" y="11118"/>
                    <a:pt x="15716" y="9689"/>
                  </a:cubicBezTo>
                  <a:cubicBezTo>
                    <a:pt x="11335" y="8736"/>
                    <a:pt x="13621" y="2164"/>
                    <a:pt x="8858" y="15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1" name="Freeform: Shape 2082">
              <a:extLst>
                <a:ext uri="{FF2B5EF4-FFF2-40B4-BE49-F238E27FC236}">
                  <a16:creationId xmlns:a16="http://schemas.microsoft.com/office/drawing/2014/main" id="{89795FB1-34A7-4082-9F11-E7C7DA82F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1026" y="4094797"/>
              <a:ext cx="9525" cy="9525"/>
            </a:xfrm>
            <a:custGeom>
              <a:avLst/>
              <a:gdLst>
                <a:gd name="T0" fmla="*/ 9716 w 9525"/>
                <a:gd name="T1" fmla="*/ 3239 h 9525"/>
                <a:gd name="T2" fmla="*/ 4572 w 9525"/>
                <a:gd name="T3" fmla="*/ 5334 h 9525"/>
                <a:gd name="T4" fmla="*/ 4953 w 9525"/>
                <a:gd name="T5" fmla="*/ 381 h 9525"/>
                <a:gd name="T6" fmla="*/ 0 w 9525"/>
                <a:gd name="T7" fmla="*/ 0 h 9525"/>
                <a:gd name="T8" fmla="*/ 5429 w 9525"/>
                <a:gd name="T9" fmla="*/ 10478 h 9525"/>
                <a:gd name="T10" fmla="*/ 11621 w 9525"/>
                <a:gd name="T11" fmla="*/ 10954 h 9525"/>
                <a:gd name="T12" fmla="*/ 9716 w 9525"/>
                <a:gd name="T13" fmla="*/ 32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716" y="3239"/>
                  </a:moveTo>
                  <a:cubicBezTo>
                    <a:pt x="10668" y="7049"/>
                    <a:pt x="6763" y="5239"/>
                    <a:pt x="4572" y="5334"/>
                  </a:cubicBezTo>
                  <a:cubicBezTo>
                    <a:pt x="6191" y="3620"/>
                    <a:pt x="6287" y="2286"/>
                    <a:pt x="4953" y="381"/>
                  </a:cubicBezTo>
                  <a:cubicBezTo>
                    <a:pt x="3334" y="286"/>
                    <a:pt x="1619" y="95"/>
                    <a:pt x="0" y="0"/>
                  </a:cubicBezTo>
                  <a:cubicBezTo>
                    <a:pt x="1905" y="3429"/>
                    <a:pt x="2096" y="8287"/>
                    <a:pt x="5429" y="10478"/>
                  </a:cubicBezTo>
                  <a:cubicBezTo>
                    <a:pt x="8001" y="5429"/>
                    <a:pt x="8858" y="7906"/>
                    <a:pt x="11621" y="10954"/>
                  </a:cubicBezTo>
                  <a:cubicBezTo>
                    <a:pt x="12192" y="7334"/>
                    <a:pt x="11811" y="4572"/>
                    <a:pt x="9716" y="3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2" name="Freeform: Shape 2083">
              <a:extLst>
                <a:ext uri="{FF2B5EF4-FFF2-40B4-BE49-F238E27FC236}">
                  <a16:creationId xmlns:a16="http://schemas.microsoft.com/office/drawing/2014/main" id="{4E75CA80-DCD1-4050-8D74-BFF2D1B86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69" y="4077859"/>
              <a:ext cx="9525" cy="9525"/>
            </a:xfrm>
            <a:custGeom>
              <a:avLst/>
              <a:gdLst>
                <a:gd name="T0" fmla="*/ 0 w 9525"/>
                <a:gd name="T1" fmla="*/ 18907125 h 9525"/>
                <a:gd name="T2" fmla="*/ 45367575 w 9525"/>
                <a:gd name="T3" fmla="*/ 47024925 h 9525"/>
                <a:gd name="T4" fmla="*/ 59874150 w 9525"/>
                <a:gd name="T5" fmla="*/ 12553950 h 9525"/>
                <a:gd name="T6" fmla="*/ 0 w 9525"/>
                <a:gd name="T7" fmla="*/ 18907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985"/>
                  </a:moveTo>
                  <a:cubicBezTo>
                    <a:pt x="4191" y="746"/>
                    <a:pt x="667" y="6080"/>
                    <a:pt x="4763" y="4937"/>
                  </a:cubicBezTo>
                  <a:cubicBezTo>
                    <a:pt x="4858" y="3223"/>
                    <a:pt x="5524" y="2270"/>
                    <a:pt x="6286" y="1318"/>
                  </a:cubicBezTo>
                  <a:cubicBezTo>
                    <a:pt x="4667" y="-873"/>
                    <a:pt x="1333" y="-111"/>
                    <a:pt x="0" y="19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3" name="Freeform: Shape 2084">
              <a:extLst>
                <a:ext uri="{FF2B5EF4-FFF2-40B4-BE49-F238E27FC236}">
                  <a16:creationId xmlns:a16="http://schemas.microsoft.com/office/drawing/2014/main" id="{1E3E0847-E134-49B1-A561-597DE1AC7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7979" y="4052125"/>
              <a:ext cx="9525" cy="9525"/>
            </a:xfrm>
            <a:custGeom>
              <a:avLst/>
              <a:gdLst>
                <a:gd name="T0" fmla="*/ 7715 w 9525"/>
                <a:gd name="T1" fmla="*/ 0 h 9525"/>
                <a:gd name="T2" fmla="*/ 0 w 9525"/>
                <a:gd name="T3" fmla="*/ 29937075 h 9525"/>
                <a:gd name="T4" fmla="*/ 3715 w 9525"/>
                <a:gd name="T5" fmla="*/ 32661225 h 9525"/>
                <a:gd name="T6" fmla="*/ 77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6572" y="4572"/>
                    <a:pt x="2191" y="-1429"/>
                    <a:pt x="0" y="3143"/>
                  </a:cubicBezTo>
                  <a:cubicBezTo>
                    <a:pt x="3334" y="11430"/>
                    <a:pt x="-476" y="4953"/>
                    <a:pt x="3715" y="3429"/>
                  </a:cubicBezTo>
                  <a:cubicBezTo>
                    <a:pt x="8001" y="1905"/>
                    <a:pt x="12002" y="3524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4" name="Freeform: Shape 2085">
              <a:extLst>
                <a:ext uri="{FF2B5EF4-FFF2-40B4-BE49-F238E27FC236}">
                  <a16:creationId xmlns:a16="http://schemas.microsoft.com/office/drawing/2014/main" id="{8DCFE213-7579-421A-A4C7-248C1D008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265" y="4128421"/>
              <a:ext cx="9525" cy="9525"/>
            </a:xfrm>
            <a:custGeom>
              <a:avLst/>
              <a:gdLst>
                <a:gd name="T0" fmla="*/ 2724150 w 9525"/>
                <a:gd name="T1" fmla="*/ 3429 h 9525"/>
                <a:gd name="T2" fmla="*/ 68046600 w 9525"/>
                <a:gd name="T3" fmla="*/ 11525 h 9525"/>
                <a:gd name="T4" fmla="*/ 40824150 w 9525"/>
                <a:gd name="T5" fmla="*/ 0 h 9525"/>
                <a:gd name="T6" fmla="*/ 48996600 w 9525"/>
                <a:gd name="T7" fmla="*/ 5048 h 9525"/>
                <a:gd name="T8" fmla="*/ 2724150 w 9525"/>
                <a:gd name="T9" fmla="*/ 3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86" y="3429"/>
                  </a:moveTo>
                  <a:cubicBezTo>
                    <a:pt x="-857" y="9049"/>
                    <a:pt x="1429" y="11716"/>
                    <a:pt x="7144" y="11525"/>
                  </a:cubicBezTo>
                  <a:cubicBezTo>
                    <a:pt x="4667" y="9049"/>
                    <a:pt x="9335" y="381"/>
                    <a:pt x="4286" y="0"/>
                  </a:cubicBezTo>
                  <a:cubicBezTo>
                    <a:pt x="571" y="762"/>
                    <a:pt x="7049" y="2096"/>
                    <a:pt x="5144" y="5048"/>
                  </a:cubicBezTo>
                  <a:cubicBezTo>
                    <a:pt x="2762" y="5144"/>
                    <a:pt x="2477" y="3429"/>
                    <a:pt x="286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5" name="Freeform: Shape 2086">
              <a:extLst>
                <a:ext uri="{FF2B5EF4-FFF2-40B4-BE49-F238E27FC236}">
                  <a16:creationId xmlns:a16="http://schemas.microsoft.com/office/drawing/2014/main" id="{19C552DB-AB9B-45DD-A0A4-6454C748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871" y="4231767"/>
              <a:ext cx="9525" cy="9525"/>
            </a:xfrm>
            <a:custGeom>
              <a:avLst/>
              <a:gdLst>
                <a:gd name="T0" fmla="*/ 45481875 w 9525"/>
                <a:gd name="T1" fmla="*/ 0 h 9525"/>
                <a:gd name="T2" fmla="*/ 123825 w 9525"/>
                <a:gd name="T3" fmla="*/ 12097 h 9525"/>
                <a:gd name="T4" fmla="*/ 45481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75" y="0"/>
                  </a:moveTo>
                  <a:cubicBezTo>
                    <a:pt x="4394" y="5429"/>
                    <a:pt x="-273" y="5905"/>
                    <a:pt x="13" y="12097"/>
                  </a:cubicBezTo>
                  <a:cubicBezTo>
                    <a:pt x="4870" y="12478"/>
                    <a:pt x="5442" y="3810"/>
                    <a:pt x="477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6" name="Freeform: Shape 2087">
              <a:extLst>
                <a:ext uri="{FF2B5EF4-FFF2-40B4-BE49-F238E27FC236}">
                  <a16:creationId xmlns:a16="http://schemas.microsoft.com/office/drawing/2014/main" id="{A4381ADD-BAC1-4C81-9927-046268571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29" y="4375846"/>
              <a:ext cx="9525" cy="9525"/>
            </a:xfrm>
            <a:custGeom>
              <a:avLst/>
              <a:gdLst>
                <a:gd name="T0" fmla="*/ 46367700 w 9525"/>
                <a:gd name="T1" fmla="*/ 52044600 h 9525"/>
                <a:gd name="T2" fmla="*/ 2828925 w 9525"/>
                <a:gd name="T3" fmla="*/ 1238250 h 9525"/>
                <a:gd name="T4" fmla="*/ 46367700 w 9525"/>
                <a:gd name="T5" fmla="*/ 52044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5464"/>
                  </a:moveTo>
                  <a:cubicBezTo>
                    <a:pt x="3440" y="4702"/>
                    <a:pt x="6869" y="-918"/>
                    <a:pt x="297" y="130"/>
                  </a:cubicBezTo>
                  <a:cubicBezTo>
                    <a:pt x="-1132" y="3654"/>
                    <a:pt x="2964" y="8416"/>
                    <a:pt x="4868" y="54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7" name="Freeform: Shape 2088">
              <a:extLst>
                <a:ext uri="{FF2B5EF4-FFF2-40B4-BE49-F238E27FC236}">
                  <a16:creationId xmlns:a16="http://schemas.microsoft.com/office/drawing/2014/main" id="{DC3082DF-F475-4186-A642-5A881A8AD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934" y="4050792"/>
              <a:ext cx="9525" cy="9525"/>
            </a:xfrm>
            <a:custGeom>
              <a:avLst/>
              <a:gdLst>
                <a:gd name="T0" fmla="*/ 4667 w 9525"/>
                <a:gd name="T1" fmla="*/ 81648300 h 9525"/>
                <a:gd name="T2" fmla="*/ 12097 w 9525"/>
                <a:gd name="T3" fmla="*/ 87096600 h 9525"/>
                <a:gd name="T4" fmla="*/ 13716 w 9525"/>
                <a:gd name="T5" fmla="*/ 40824150 h 9525"/>
                <a:gd name="T6" fmla="*/ 6572 w 9525"/>
                <a:gd name="T7" fmla="*/ 0 h 9525"/>
                <a:gd name="T8" fmla="*/ 286 w 9525"/>
                <a:gd name="T9" fmla="*/ 7258050 h 9525"/>
                <a:gd name="T10" fmla="*/ 0 w 9525"/>
                <a:gd name="T11" fmla="*/ 42643425 h 9525"/>
                <a:gd name="T12" fmla="*/ 4667 w 9525"/>
                <a:gd name="T13" fmla="*/ 816483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667" y="8572"/>
                  </a:moveTo>
                  <a:cubicBezTo>
                    <a:pt x="5620" y="1619"/>
                    <a:pt x="10096" y="7334"/>
                    <a:pt x="12097" y="9144"/>
                  </a:cubicBezTo>
                  <a:cubicBezTo>
                    <a:pt x="12192" y="6953"/>
                    <a:pt x="12668" y="5334"/>
                    <a:pt x="13716" y="4286"/>
                  </a:cubicBezTo>
                  <a:cubicBezTo>
                    <a:pt x="10478" y="3429"/>
                    <a:pt x="9620" y="2953"/>
                    <a:pt x="6572" y="0"/>
                  </a:cubicBezTo>
                  <a:cubicBezTo>
                    <a:pt x="6287" y="7525"/>
                    <a:pt x="4858" y="-476"/>
                    <a:pt x="286" y="762"/>
                  </a:cubicBezTo>
                  <a:cubicBezTo>
                    <a:pt x="190" y="2000"/>
                    <a:pt x="95" y="3238"/>
                    <a:pt x="0" y="4477"/>
                  </a:cubicBezTo>
                  <a:cubicBezTo>
                    <a:pt x="5048" y="2858"/>
                    <a:pt x="2381" y="7906"/>
                    <a:pt x="4667" y="8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8" name="Freeform: Shape 2089">
              <a:extLst>
                <a:ext uri="{FF2B5EF4-FFF2-40B4-BE49-F238E27FC236}">
                  <a16:creationId xmlns:a16="http://schemas.microsoft.com/office/drawing/2014/main" id="{803A5016-FC98-4BEC-A668-68A94CD4F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69" y="4385637"/>
              <a:ext cx="9525" cy="9525"/>
            </a:xfrm>
            <a:custGeom>
              <a:avLst/>
              <a:gdLst>
                <a:gd name="T0" fmla="*/ 5172075 w 9525"/>
                <a:gd name="T1" fmla="*/ 15030450 h 9525"/>
                <a:gd name="T2" fmla="*/ 12430125 w 9525"/>
                <a:gd name="T3" fmla="*/ 74904600 h 9525"/>
                <a:gd name="T4" fmla="*/ 49625250 w 9525"/>
                <a:gd name="T5" fmla="*/ 54035325 h 9525"/>
                <a:gd name="T6" fmla="*/ 16059150 w 9525"/>
                <a:gd name="T7" fmla="*/ 27727275 h 9525"/>
                <a:gd name="T8" fmla="*/ 63236475 w 9525"/>
                <a:gd name="T9" fmla="*/ 31356300 h 9525"/>
                <a:gd name="T10" fmla="*/ 5172075 w 9525"/>
                <a:gd name="T11" fmla="*/ 150304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43" y="1578"/>
                  </a:moveTo>
                  <a:cubicBezTo>
                    <a:pt x="1115" y="3387"/>
                    <a:pt x="-1457" y="7864"/>
                    <a:pt x="1305" y="7864"/>
                  </a:cubicBezTo>
                  <a:cubicBezTo>
                    <a:pt x="1496" y="5769"/>
                    <a:pt x="4829" y="7388"/>
                    <a:pt x="5210" y="5673"/>
                  </a:cubicBezTo>
                  <a:cubicBezTo>
                    <a:pt x="3020" y="5578"/>
                    <a:pt x="2067" y="4435"/>
                    <a:pt x="1686" y="2911"/>
                  </a:cubicBezTo>
                  <a:cubicBezTo>
                    <a:pt x="3305" y="3006"/>
                    <a:pt x="5020" y="3197"/>
                    <a:pt x="6639" y="3292"/>
                  </a:cubicBezTo>
                  <a:cubicBezTo>
                    <a:pt x="6639" y="-2994"/>
                    <a:pt x="4163" y="1673"/>
                    <a:pt x="543" y="15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89" name="Freeform: Shape 2090">
              <a:extLst>
                <a:ext uri="{FF2B5EF4-FFF2-40B4-BE49-F238E27FC236}">
                  <a16:creationId xmlns:a16="http://schemas.microsoft.com/office/drawing/2014/main" id="{826A8FD7-41C8-4034-A862-970ED269B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122" y="3967708"/>
              <a:ext cx="9525" cy="9525"/>
            </a:xfrm>
            <a:custGeom>
              <a:avLst/>
              <a:gdLst>
                <a:gd name="T0" fmla="*/ 68541900 w 9525"/>
                <a:gd name="T1" fmla="*/ 30184725 h 9525"/>
                <a:gd name="T2" fmla="*/ 30432375 w 9525"/>
                <a:gd name="T3" fmla="*/ 62845950 h 9525"/>
                <a:gd name="T4" fmla="*/ 68541900 w 9525"/>
                <a:gd name="T5" fmla="*/ 3018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196" y="3169"/>
                  </a:moveTo>
                  <a:cubicBezTo>
                    <a:pt x="-1472" y="-1593"/>
                    <a:pt x="-1662" y="-1403"/>
                    <a:pt x="3195" y="6598"/>
                  </a:cubicBezTo>
                  <a:cubicBezTo>
                    <a:pt x="3005" y="1455"/>
                    <a:pt x="6434" y="8122"/>
                    <a:pt x="7196" y="31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0" name="Freeform: Shape 2091">
              <a:extLst>
                <a:ext uri="{FF2B5EF4-FFF2-40B4-BE49-F238E27FC236}">
                  <a16:creationId xmlns:a16="http://schemas.microsoft.com/office/drawing/2014/main" id="{BEB77D0B-D768-4F1D-A626-225C54BD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126" y="4041362"/>
              <a:ext cx="9525" cy="9525"/>
            </a:xfrm>
            <a:custGeom>
              <a:avLst/>
              <a:gdLst>
                <a:gd name="T0" fmla="*/ 55340250 w 9525"/>
                <a:gd name="T1" fmla="*/ 74399775 h 9525"/>
                <a:gd name="T2" fmla="*/ 25403175 w 9525"/>
                <a:gd name="T3" fmla="*/ 0 h 9525"/>
                <a:gd name="T4" fmla="*/ 0 w 9525"/>
                <a:gd name="T5" fmla="*/ 21774150 h 9525"/>
                <a:gd name="T6" fmla="*/ 5534025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810" y="7811"/>
                  </a:moveTo>
                  <a:cubicBezTo>
                    <a:pt x="6858" y="3429"/>
                    <a:pt x="5239" y="1333"/>
                    <a:pt x="2667" y="0"/>
                  </a:cubicBezTo>
                  <a:cubicBezTo>
                    <a:pt x="2477" y="1619"/>
                    <a:pt x="381" y="953"/>
                    <a:pt x="0" y="2286"/>
                  </a:cubicBezTo>
                  <a:cubicBezTo>
                    <a:pt x="1810" y="4382"/>
                    <a:pt x="1429" y="8096"/>
                    <a:pt x="5810" y="78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1" name="Freeform: Shape 2092">
              <a:extLst>
                <a:ext uri="{FF2B5EF4-FFF2-40B4-BE49-F238E27FC236}">
                  <a16:creationId xmlns:a16="http://schemas.microsoft.com/office/drawing/2014/main" id="{F9B600DB-66B3-4387-A8FA-D6EB15A8E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505" y="4233196"/>
              <a:ext cx="9525" cy="9525"/>
            </a:xfrm>
            <a:custGeom>
              <a:avLst/>
              <a:gdLst>
                <a:gd name="T0" fmla="*/ 39919275 w 9525"/>
                <a:gd name="T1" fmla="*/ 11335 h 9525"/>
                <a:gd name="T2" fmla="*/ 60788550 w 9525"/>
                <a:gd name="T3" fmla="*/ 191 h 9525"/>
                <a:gd name="T4" fmla="*/ 37195125 w 9525"/>
                <a:gd name="T5" fmla="*/ 0 h 9525"/>
                <a:gd name="T6" fmla="*/ 24498300 w 9525"/>
                <a:gd name="T7" fmla="*/ 1143 h 9525"/>
                <a:gd name="T8" fmla="*/ 23593425 w 9525"/>
                <a:gd name="T9" fmla="*/ 2381 h 9525"/>
                <a:gd name="T10" fmla="*/ 0 w 9525"/>
                <a:gd name="T11" fmla="*/ 2191 h 9525"/>
                <a:gd name="T12" fmla="*/ 39919275 w 9525"/>
                <a:gd name="T13" fmla="*/ 11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191" y="11335"/>
                  </a:moveTo>
                  <a:cubicBezTo>
                    <a:pt x="3715" y="4572"/>
                    <a:pt x="3620" y="5810"/>
                    <a:pt x="6382" y="191"/>
                  </a:cubicBezTo>
                  <a:cubicBezTo>
                    <a:pt x="5620" y="95"/>
                    <a:pt x="4763" y="95"/>
                    <a:pt x="3905" y="0"/>
                  </a:cubicBezTo>
                  <a:cubicBezTo>
                    <a:pt x="3143" y="0"/>
                    <a:pt x="2381" y="95"/>
                    <a:pt x="2572" y="1143"/>
                  </a:cubicBezTo>
                  <a:cubicBezTo>
                    <a:pt x="3238" y="1143"/>
                    <a:pt x="3905" y="2286"/>
                    <a:pt x="2477" y="2381"/>
                  </a:cubicBezTo>
                  <a:cubicBezTo>
                    <a:pt x="2572" y="1143"/>
                    <a:pt x="381" y="667"/>
                    <a:pt x="0" y="2191"/>
                  </a:cubicBezTo>
                  <a:cubicBezTo>
                    <a:pt x="2000" y="5334"/>
                    <a:pt x="-1905" y="9906"/>
                    <a:pt x="4191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2" name="Freeform: Shape 2093">
              <a:extLst>
                <a:ext uri="{FF2B5EF4-FFF2-40B4-BE49-F238E27FC236}">
                  <a16:creationId xmlns:a16="http://schemas.microsoft.com/office/drawing/2014/main" id="{E0EC1990-5355-49E3-BE44-F9E287FFF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031" y="3992070"/>
              <a:ext cx="9525" cy="9525"/>
            </a:xfrm>
            <a:custGeom>
              <a:avLst/>
              <a:gdLst>
                <a:gd name="T0" fmla="*/ 0 w 9525"/>
                <a:gd name="T1" fmla="*/ 1000 h 9525"/>
                <a:gd name="T2" fmla="*/ 65322450 w 9525"/>
                <a:gd name="T3" fmla="*/ 9096 h 9525"/>
                <a:gd name="T4" fmla="*/ 80743425 w 9525"/>
                <a:gd name="T5" fmla="*/ 4239 h 9525"/>
                <a:gd name="T6" fmla="*/ 48082200 w 9525"/>
                <a:gd name="T7" fmla="*/ 143 h 9525"/>
                <a:gd name="T8" fmla="*/ 0 w 9525"/>
                <a:gd name="T9" fmla="*/ 10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000"/>
                  </a:moveTo>
                  <a:cubicBezTo>
                    <a:pt x="2667" y="2619"/>
                    <a:pt x="2286" y="12906"/>
                    <a:pt x="6858" y="9096"/>
                  </a:cubicBezTo>
                  <a:cubicBezTo>
                    <a:pt x="3143" y="7572"/>
                    <a:pt x="7715" y="5001"/>
                    <a:pt x="8477" y="4239"/>
                  </a:cubicBezTo>
                  <a:cubicBezTo>
                    <a:pt x="5048" y="4810"/>
                    <a:pt x="6287" y="1476"/>
                    <a:pt x="5048" y="143"/>
                  </a:cubicBezTo>
                  <a:cubicBezTo>
                    <a:pt x="3143" y="238"/>
                    <a:pt x="476" y="-619"/>
                    <a:pt x="0" y="10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3" name="Freeform: Shape 2094">
              <a:extLst>
                <a:ext uri="{FF2B5EF4-FFF2-40B4-BE49-F238E27FC236}">
                  <a16:creationId xmlns:a16="http://schemas.microsoft.com/office/drawing/2014/main" id="{C776CE44-8CDA-4413-8F31-60BCF53B8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9444" y="4314063"/>
              <a:ext cx="9525" cy="9525"/>
            </a:xfrm>
            <a:custGeom>
              <a:avLst/>
              <a:gdLst>
                <a:gd name="T0" fmla="*/ 84039075 w 9525"/>
                <a:gd name="T1" fmla="*/ 15621 h 9525"/>
                <a:gd name="T2" fmla="*/ 10553700 w 9525"/>
                <a:gd name="T3" fmla="*/ 2476 h 9525"/>
                <a:gd name="T4" fmla="*/ 12372975 w 9525"/>
                <a:gd name="T5" fmla="*/ 0 h 9525"/>
                <a:gd name="T6" fmla="*/ 25069800 w 9525"/>
                <a:gd name="T7" fmla="*/ 13906 h 9525"/>
                <a:gd name="T8" fmla="*/ 84039075 w 9525"/>
                <a:gd name="T9" fmla="*/ 15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823" y="15621"/>
                  </a:moveTo>
                  <a:cubicBezTo>
                    <a:pt x="7299" y="8001"/>
                    <a:pt x="4251" y="8763"/>
                    <a:pt x="1108" y="2476"/>
                  </a:cubicBezTo>
                  <a:cubicBezTo>
                    <a:pt x="2346" y="2572"/>
                    <a:pt x="2823" y="476"/>
                    <a:pt x="1299" y="0"/>
                  </a:cubicBezTo>
                  <a:cubicBezTo>
                    <a:pt x="-2797" y="4667"/>
                    <a:pt x="4251" y="7715"/>
                    <a:pt x="2632" y="13906"/>
                  </a:cubicBezTo>
                  <a:cubicBezTo>
                    <a:pt x="7109" y="11906"/>
                    <a:pt x="6347" y="19812"/>
                    <a:pt x="8823" y="15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4" name="Freeform: Shape 2095">
              <a:extLst>
                <a:ext uri="{FF2B5EF4-FFF2-40B4-BE49-F238E27FC236}">
                  <a16:creationId xmlns:a16="http://schemas.microsoft.com/office/drawing/2014/main" id="{B08265C8-719A-4BA5-8541-92D0EBF08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80" y="4260723"/>
              <a:ext cx="9525" cy="9525"/>
            </a:xfrm>
            <a:custGeom>
              <a:avLst/>
              <a:gdLst>
                <a:gd name="T0" fmla="*/ 3638550 w 9525"/>
                <a:gd name="T1" fmla="*/ 0 h 9525"/>
                <a:gd name="T2" fmla="*/ 9991725 w 9525"/>
                <a:gd name="T3" fmla="*/ 72580500 h 9525"/>
                <a:gd name="T4" fmla="*/ 57169050 w 9525"/>
                <a:gd name="T5" fmla="*/ 64417575 h 9525"/>
                <a:gd name="T6" fmla="*/ 36385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2" y="0"/>
                  </a:moveTo>
                  <a:cubicBezTo>
                    <a:pt x="-856" y="3715"/>
                    <a:pt x="1335" y="4667"/>
                    <a:pt x="1049" y="7620"/>
                  </a:cubicBezTo>
                  <a:cubicBezTo>
                    <a:pt x="3335" y="8096"/>
                    <a:pt x="3907" y="6572"/>
                    <a:pt x="6002" y="6763"/>
                  </a:cubicBezTo>
                  <a:cubicBezTo>
                    <a:pt x="4954" y="3715"/>
                    <a:pt x="4097" y="667"/>
                    <a:pt x="38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5" name="Freeform: Shape 2096">
              <a:extLst>
                <a:ext uri="{FF2B5EF4-FFF2-40B4-BE49-F238E27FC236}">
                  <a16:creationId xmlns:a16="http://schemas.microsoft.com/office/drawing/2014/main" id="{D0801BB7-93D3-4B40-8435-28ADD4E89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982" y="4267443"/>
              <a:ext cx="9525" cy="9525"/>
            </a:xfrm>
            <a:custGeom>
              <a:avLst/>
              <a:gdLst>
                <a:gd name="T0" fmla="*/ 0 w 9525"/>
                <a:gd name="T1" fmla="*/ 400050 h 9525"/>
                <a:gd name="T2" fmla="*/ 904875 w 9525"/>
                <a:gd name="T3" fmla="*/ 3124200 h 9525"/>
                <a:gd name="T4" fmla="*/ 904875 w 9525"/>
                <a:gd name="T5" fmla="*/ 400050 h 9525"/>
                <a:gd name="T6" fmla="*/ 0 w 9525"/>
                <a:gd name="T7" fmla="*/ 400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2"/>
                  </a:moveTo>
                  <a:cubicBezTo>
                    <a:pt x="0" y="138"/>
                    <a:pt x="95" y="233"/>
                    <a:pt x="95" y="328"/>
                  </a:cubicBezTo>
                  <a:cubicBezTo>
                    <a:pt x="95" y="233"/>
                    <a:pt x="95" y="138"/>
                    <a:pt x="95" y="42"/>
                  </a:cubicBezTo>
                  <a:cubicBezTo>
                    <a:pt x="0" y="-5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6" name="Freeform: Shape 2097">
              <a:extLst>
                <a:ext uri="{FF2B5EF4-FFF2-40B4-BE49-F238E27FC236}">
                  <a16:creationId xmlns:a16="http://schemas.microsoft.com/office/drawing/2014/main" id="{7B3F13E9-35EA-4564-8EE9-FE02B4087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506" y="4267771"/>
              <a:ext cx="9525" cy="9525"/>
            </a:xfrm>
            <a:custGeom>
              <a:avLst/>
              <a:gdLst>
                <a:gd name="T0" fmla="*/ 59883675 w 9525"/>
                <a:gd name="T1" fmla="*/ 60788550 h 9525"/>
                <a:gd name="T2" fmla="*/ 5438775 w 9525"/>
                <a:gd name="T3" fmla="*/ 0 h 9525"/>
                <a:gd name="T4" fmla="*/ 0 w 9525"/>
                <a:gd name="T5" fmla="*/ 68046600 h 9525"/>
                <a:gd name="T6" fmla="*/ 59883675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6382"/>
                  </a:moveTo>
                  <a:cubicBezTo>
                    <a:pt x="2477" y="5810"/>
                    <a:pt x="1524" y="2953"/>
                    <a:pt x="571" y="0"/>
                  </a:cubicBezTo>
                  <a:cubicBezTo>
                    <a:pt x="381" y="2381"/>
                    <a:pt x="190" y="4763"/>
                    <a:pt x="0" y="7144"/>
                  </a:cubicBezTo>
                  <a:cubicBezTo>
                    <a:pt x="1810" y="6572"/>
                    <a:pt x="6287" y="9144"/>
                    <a:pt x="6287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7" name="Freeform: Shape 2098">
              <a:extLst>
                <a:ext uri="{FF2B5EF4-FFF2-40B4-BE49-F238E27FC236}">
                  <a16:creationId xmlns:a16="http://schemas.microsoft.com/office/drawing/2014/main" id="{747AEE71-1E7C-41BC-84F6-9D4F68FCF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601" y="4304538"/>
              <a:ext cx="9525" cy="9525"/>
            </a:xfrm>
            <a:custGeom>
              <a:avLst/>
              <a:gdLst>
                <a:gd name="T0" fmla="*/ 28127325 w 9525"/>
                <a:gd name="T1" fmla="*/ 0 h 9525"/>
                <a:gd name="T2" fmla="*/ 0 w 9525"/>
                <a:gd name="T3" fmla="*/ 6001 h 9525"/>
                <a:gd name="T4" fmla="*/ 52616100 w 9525"/>
                <a:gd name="T5" fmla="*/ 15240 h 9525"/>
                <a:gd name="T6" fmla="*/ 2812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53" y="0"/>
                  </a:moveTo>
                  <a:cubicBezTo>
                    <a:pt x="4763" y="4477"/>
                    <a:pt x="3048" y="4381"/>
                    <a:pt x="0" y="6001"/>
                  </a:cubicBezTo>
                  <a:cubicBezTo>
                    <a:pt x="2762" y="8287"/>
                    <a:pt x="3048" y="12668"/>
                    <a:pt x="5524" y="15240"/>
                  </a:cubicBezTo>
                  <a:cubicBezTo>
                    <a:pt x="4191" y="8001"/>
                    <a:pt x="8096" y="2572"/>
                    <a:pt x="295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8" name="Freeform: Shape 2099">
              <a:extLst>
                <a:ext uri="{FF2B5EF4-FFF2-40B4-BE49-F238E27FC236}">
                  <a16:creationId xmlns:a16="http://schemas.microsoft.com/office/drawing/2014/main" id="{139500EF-DC61-4F7E-A3E7-9155D7A0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413" y="4116399"/>
              <a:ext cx="9525" cy="9525"/>
            </a:xfrm>
            <a:custGeom>
              <a:avLst/>
              <a:gdLst>
                <a:gd name="T0" fmla="*/ 0 w 9525"/>
                <a:gd name="T1" fmla="*/ 19240500 h 9525"/>
                <a:gd name="T2" fmla="*/ 70761225 w 9525"/>
                <a:gd name="T3" fmla="*/ 24688800 h 9525"/>
                <a:gd name="T4" fmla="*/ 0 w 9525"/>
                <a:gd name="T5" fmla="*/ 1924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20"/>
                  </a:moveTo>
                  <a:cubicBezTo>
                    <a:pt x="2000" y="4497"/>
                    <a:pt x="4667" y="5163"/>
                    <a:pt x="7429" y="2592"/>
                  </a:cubicBezTo>
                  <a:cubicBezTo>
                    <a:pt x="3715" y="2592"/>
                    <a:pt x="1715" y="-2838"/>
                    <a:pt x="0" y="20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299" name="Freeform: Shape 2100">
              <a:extLst>
                <a:ext uri="{FF2B5EF4-FFF2-40B4-BE49-F238E27FC236}">
                  <a16:creationId xmlns:a16="http://schemas.microsoft.com/office/drawing/2014/main" id="{ECA052EE-CBDB-427A-8EF7-A33CF675E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952" y="4396930"/>
              <a:ext cx="9525" cy="9525"/>
            </a:xfrm>
            <a:custGeom>
              <a:avLst/>
              <a:gdLst>
                <a:gd name="T0" fmla="*/ 1181100 w 9525"/>
                <a:gd name="T1" fmla="*/ 0 h 9525"/>
                <a:gd name="T2" fmla="*/ 42014775 w 9525"/>
                <a:gd name="T3" fmla="*/ 87096600 h 9525"/>
                <a:gd name="T4" fmla="*/ 1181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4" y="0"/>
                  </a:moveTo>
                  <a:cubicBezTo>
                    <a:pt x="-733" y="5048"/>
                    <a:pt x="3077" y="6001"/>
                    <a:pt x="4411" y="9144"/>
                  </a:cubicBezTo>
                  <a:cubicBezTo>
                    <a:pt x="7078" y="6191"/>
                    <a:pt x="2791" y="1905"/>
                    <a:pt x="12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0" name="Freeform: Shape 2101">
              <a:extLst>
                <a:ext uri="{FF2B5EF4-FFF2-40B4-BE49-F238E27FC236}">
                  <a16:creationId xmlns:a16="http://schemas.microsoft.com/office/drawing/2014/main" id="{73D2ECBE-77EF-464A-902B-F638E0C65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795" y="4061279"/>
              <a:ext cx="9525" cy="9525"/>
            </a:xfrm>
            <a:custGeom>
              <a:avLst/>
              <a:gdLst>
                <a:gd name="T0" fmla="*/ 17621 w 9525"/>
                <a:gd name="T1" fmla="*/ 7705 h 9525"/>
                <a:gd name="T2" fmla="*/ 15716 w 9525"/>
                <a:gd name="T3" fmla="*/ 85 h 9525"/>
                <a:gd name="T4" fmla="*/ 13906 w 9525"/>
                <a:gd name="T5" fmla="*/ 7420 h 9525"/>
                <a:gd name="T6" fmla="*/ 0 w 9525"/>
                <a:gd name="T7" fmla="*/ 8753 h 9525"/>
                <a:gd name="T8" fmla="*/ 14573 w 9525"/>
                <a:gd name="T9" fmla="*/ 13706 h 9525"/>
                <a:gd name="T10" fmla="*/ 10001 w 9525"/>
                <a:gd name="T11" fmla="*/ 8372 h 9525"/>
                <a:gd name="T12" fmla="*/ 17621 w 9525"/>
                <a:gd name="T13" fmla="*/ 77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7621" y="7705"/>
                  </a:moveTo>
                  <a:cubicBezTo>
                    <a:pt x="17050" y="5039"/>
                    <a:pt x="20288" y="-772"/>
                    <a:pt x="15716" y="85"/>
                  </a:cubicBezTo>
                  <a:cubicBezTo>
                    <a:pt x="14954" y="4467"/>
                    <a:pt x="15145" y="6467"/>
                    <a:pt x="13906" y="7420"/>
                  </a:cubicBezTo>
                  <a:cubicBezTo>
                    <a:pt x="8477" y="6848"/>
                    <a:pt x="3620" y="7039"/>
                    <a:pt x="0" y="8753"/>
                  </a:cubicBezTo>
                  <a:cubicBezTo>
                    <a:pt x="3620" y="12277"/>
                    <a:pt x="12668" y="15802"/>
                    <a:pt x="14573" y="13706"/>
                  </a:cubicBezTo>
                  <a:cubicBezTo>
                    <a:pt x="13240" y="11801"/>
                    <a:pt x="9715" y="11611"/>
                    <a:pt x="10001" y="8372"/>
                  </a:cubicBezTo>
                  <a:cubicBezTo>
                    <a:pt x="13621" y="10182"/>
                    <a:pt x="14288" y="9039"/>
                    <a:pt x="17621" y="77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1" name="Freeform: Shape 2102">
              <a:extLst>
                <a:ext uri="{FF2B5EF4-FFF2-40B4-BE49-F238E27FC236}">
                  <a16:creationId xmlns:a16="http://schemas.microsoft.com/office/drawing/2014/main" id="{1AC00A2F-4666-4994-804B-E3A679BDB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16" y="4359587"/>
              <a:ext cx="9525" cy="9525"/>
            </a:xfrm>
            <a:custGeom>
              <a:avLst/>
              <a:gdLst>
                <a:gd name="T0" fmla="*/ 75390375 w 9525"/>
                <a:gd name="T1" fmla="*/ 8210550 h 9525"/>
                <a:gd name="T2" fmla="*/ 3714750 w 9525"/>
                <a:gd name="T3" fmla="*/ 2771775 h 9525"/>
                <a:gd name="T4" fmla="*/ 21859875 w 9525"/>
                <a:gd name="T5" fmla="*/ 75352275 h 9525"/>
                <a:gd name="T6" fmla="*/ 75390375 w 9525"/>
                <a:gd name="T7" fmla="*/ 8210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15" y="862"/>
                  </a:moveTo>
                  <a:cubicBezTo>
                    <a:pt x="4771" y="-1995"/>
                    <a:pt x="4581" y="3434"/>
                    <a:pt x="390" y="291"/>
                  </a:cubicBezTo>
                  <a:cubicBezTo>
                    <a:pt x="104" y="3529"/>
                    <a:pt x="-944" y="7530"/>
                    <a:pt x="2295" y="7911"/>
                  </a:cubicBezTo>
                  <a:cubicBezTo>
                    <a:pt x="676" y="1910"/>
                    <a:pt x="5724" y="6482"/>
                    <a:pt x="7915" y="8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2" name="Freeform: Shape 2103">
              <a:extLst>
                <a:ext uri="{FF2B5EF4-FFF2-40B4-BE49-F238E27FC236}">
                  <a16:creationId xmlns:a16="http://schemas.microsoft.com/office/drawing/2014/main" id="{8E497C78-57B0-4217-B84F-A081BC6B1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077887"/>
              <a:ext cx="9525" cy="9525"/>
            </a:xfrm>
            <a:custGeom>
              <a:avLst/>
              <a:gdLst>
                <a:gd name="T0" fmla="*/ 78028800 w 9525"/>
                <a:gd name="T1" fmla="*/ 8243 h 9525"/>
                <a:gd name="T2" fmla="*/ 88915875 w 9525"/>
                <a:gd name="T3" fmla="*/ 9576 h 9525"/>
                <a:gd name="T4" fmla="*/ 48082200 w 9525"/>
                <a:gd name="T5" fmla="*/ 527 h 9525"/>
                <a:gd name="T6" fmla="*/ 0 w 9525"/>
                <a:gd name="T7" fmla="*/ 146 h 9525"/>
                <a:gd name="T8" fmla="*/ 50806350 w 9525"/>
                <a:gd name="T9" fmla="*/ 11767 h 9525"/>
                <a:gd name="T10" fmla="*/ 78028800 w 9525"/>
                <a:gd name="T11" fmla="*/ 824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8243"/>
                  </a:moveTo>
                  <a:cubicBezTo>
                    <a:pt x="8192" y="9005"/>
                    <a:pt x="8287" y="9767"/>
                    <a:pt x="9335" y="9576"/>
                  </a:cubicBezTo>
                  <a:cubicBezTo>
                    <a:pt x="9335" y="5290"/>
                    <a:pt x="7429" y="2718"/>
                    <a:pt x="5048" y="527"/>
                  </a:cubicBezTo>
                  <a:cubicBezTo>
                    <a:pt x="3905" y="4147"/>
                    <a:pt x="2477" y="-901"/>
                    <a:pt x="0" y="146"/>
                  </a:cubicBezTo>
                  <a:cubicBezTo>
                    <a:pt x="1524" y="7862"/>
                    <a:pt x="5906" y="4623"/>
                    <a:pt x="5334" y="11767"/>
                  </a:cubicBezTo>
                  <a:cubicBezTo>
                    <a:pt x="6096" y="10338"/>
                    <a:pt x="6953" y="9100"/>
                    <a:pt x="8192" y="82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3" name="Freeform: Shape 2104">
              <a:extLst>
                <a:ext uri="{FF2B5EF4-FFF2-40B4-BE49-F238E27FC236}">
                  <a16:creationId xmlns:a16="http://schemas.microsoft.com/office/drawing/2014/main" id="{248DCEF5-2D76-43E4-B686-D410B8D2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032" y="4151376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8969275 h 9525"/>
                <a:gd name="T4" fmla="*/ 453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191" y="4096"/>
                    <a:pt x="0" y="6191"/>
                  </a:cubicBezTo>
                  <a:cubicBezTo>
                    <a:pt x="5620" y="7144"/>
                    <a:pt x="3239" y="1143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4" name="Freeform: Shape 2105">
              <a:extLst>
                <a:ext uri="{FF2B5EF4-FFF2-40B4-BE49-F238E27FC236}">
                  <a16:creationId xmlns:a16="http://schemas.microsoft.com/office/drawing/2014/main" id="{9EB6674E-142C-411E-BA5E-3743CAFC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697" y="4367972"/>
              <a:ext cx="9525" cy="9525"/>
            </a:xfrm>
            <a:custGeom>
              <a:avLst/>
              <a:gdLst>
                <a:gd name="T0" fmla="*/ 43548300 w 9525"/>
                <a:gd name="T1" fmla="*/ 51739800 h 9525"/>
                <a:gd name="T2" fmla="*/ 35385375 w 9525"/>
                <a:gd name="T3" fmla="*/ 2743200 h 9525"/>
                <a:gd name="T4" fmla="*/ 0 w 9525"/>
                <a:gd name="T5" fmla="*/ 28575 h 9525"/>
                <a:gd name="T6" fmla="*/ 29937075 w 9525"/>
                <a:gd name="T7" fmla="*/ 73513950 h 9525"/>
                <a:gd name="T8" fmla="*/ 33566100 w 9525"/>
                <a:gd name="T9" fmla="*/ 26336625 h 9525"/>
                <a:gd name="T10" fmla="*/ 43548300 w 9525"/>
                <a:gd name="T11" fmla="*/ 517398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72" y="5432"/>
                  </a:moveTo>
                  <a:cubicBezTo>
                    <a:pt x="4477" y="3527"/>
                    <a:pt x="5429" y="860"/>
                    <a:pt x="3715" y="288"/>
                  </a:cubicBezTo>
                  <a:cubicBezTo>
                    <a:pt x="3048" y="2384"/>
                    <a:pt x="2096" y="-92"/>
                    <a:pt x="0" y="3"/>
                  </a:cubicBezTo>
                  <a:cubicBezTo>
                    <a:pt x="762" y="2860"/>
                    <a:pt x="191" y="6766"/>
                    <a:pt x="3143" y="7718"/>
                  </a:cubicBezTo>
                  <a:cubicBezTo>
                    <a:pt x="4572" y="5527"/>
                    <a:pt x="-286" y="3241"/>
                    <a:pt x="3524" y="2765"/>
                  </a:cubicBezTo>
                  <a:cubicBezTo>
                    <a:pt x="3715" y="3813"/>
                    <a:pt x="3334" y="5242"/>
                    <a:pt x="4572" y="543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5" name="Freeform: Shape 2106">
              <a:extLst>
                <a:ext uri="{FF2B5EF4-FFF2-40B4-BE49-F238E27FC236}">
                  <a16:creationId xmlns:a16="http://schemas.microsoft.com/office/drawing/2014/main" id="{98B73A6E-E6D0-4522-A610-8FE1A7549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2651" y="4334018"/>
              <a:ext cx="9525" cy="9525"/>
            </a:xfrm>
            <a:custGeom>
              <a:avLst/>
              <a:gdLst>
                <a:gd name="T0" fmla="*/ 83467575 w 9525"/>
                <a:gd name="T1" fmla="*/ 35833050 h 9525"/>
                <a:gd name="T2" fmla="*/ 86191725 w 9525"/>
                <a:gd name="T3" fmla="*/ 447675 h 9525"/>
                <a:gd name="T4" fmla="*/ 72580500 w 9525"/>
                <a:gd name="T5" fmla="*/ 23126700 h 9525"/>
                <a:gd name="T6" fmla="*/ 2724150 w 9525"/>
                <a:gd name="T7" fmla="*/ 5886450 h 9525"/>
                <a:gd name="T8" fmla="*/ 0 w 9525"/>
                <a:gd name="T9" fmla="*/ 41271825 h 9525"/>
                <a:gd name="T10" fmla="*/ 83467575 w 9525"/>
                <a:gd name="T11" fmla="*/ 35833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763" y="3762"/>
                  </a:moveTo>
                  <a:cubicBezTo>
                    <a:pt x="8858" y="2523"/>
                    <a:pt x="8953" y="1285"/>
                    <a:pt x="9049" y="47"/>
                  </a:cubicBezTo>
                  <a:cubicBezTo>
                    <a:pt x="6763" y="-239"/>
                    <a:pt x="6382" y="809"/>
                    <a:pt x="7620" y="2428"/>
                  </a:cubicBezTo>
                  <a:cubicBezTo>
                    <a:pt x="3715" y="3000"/>
                    <a:pt x="3238" y="809"/>
                    <a:pt x="286" y="618"/>
                  </a:cubicBezTo>
                  <a:cubicBezTo>
                    <a:pt x="190" y="1857"/>
                    <a:pt x="95" y="3095"/>
                    <a:pt x="0" y="4333"/>
                  </a:cubicBezTo>
                  <a:cubicBezTo>
                    <a:pt x="4191" y="5667"/>
                    <a:pt x="4858" y="2905"/>
                    <a:pt x="8763" y="3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6" name="Freeform: Shape 2107">
              <a:extLst>
                <a:ext uri="{FF2B5EF4-FFF2-40B4-BE49-F238E27FC236}">
                  <a16:creationId xmlns:a16="http://schemas.microsoft.com/office/drawing/2014/main" id="{16685D0A-0B0E-4B1C-B1B0-BB74EE1F7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889" y="4318427"/>
              <a:ext cx="9525" cy="9525"/>
            </a:xfrm>
            <a:custGeom>
              <a:avLst/>
              <a:gdLst>
                <a:gd name="T0" fmla="*/ 14516100 w 9525"/>
                <a:gd name="T1" fmla="*/ 1076325 h 9525"/>
                <a:gd name="T2" fmla="*/ 0 w 9525"/>
                <a:gd name="T3" fmla="*/ 35547300 h 9525"/>
                <a:gd name="T4" fmla="*/ 57159525 w 9525"/>
                <a:gd name="T5" fmla="*/ 63674625 h 9525"/>
                <a:gd name="T6" fmla="*/ 14516100 w 9525"/>
                <a:gd name="T7" fmla="*/ 1076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13"/>
                  </a:moveTo>
                  <a:cubicBezTo>
                    <a:pt x="1429" y="1827"/>
                    <a:pt x="667" y="2780"/>
                    <a:pt x="0" y="3732"/>
                  </a:cubicBezTo>
                  <a:cubicBezTo>
                    <a:pt x="2286" y="3827"/>
                    <a:pt x="3715" y="10400"/>
                    <a:pt x="6001" y="6685"/>
                  </a:cubicBezTo>
                  <a:cubicBezTo>
                    <a:pt x="3334" y="5637"/>
                    <a:pt x="6858" y="-935"/>
                    <a:pt x="1524" y="1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7" name="Freeform: Shape 2108">
              <a:extLst>
                <a:ext uri="{FF2B5EF4-FFF2-40B4-BE49-F238E27FC236}">
                  <a16:creationId xmlns:a16="http://schemas.microsoft.com/office/drawing/2014/main" id="{1CEF4F01-05C7-4576-B2B8-47F73994B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604" y="4305316"/>
              <a:ext cx="9525" cy="9525"/>
            </a:xfrm>
            <a:custGeom>
              <a:avLst/>
              <a:gdLst>
                <a:gd name="T0" fmla="*/ 41729025 w 9525"/>
                <a:gd name="T1" fmla="*/ 174 h 9525"/>
                <a:gd name="T2" fmla="*/ 0 w 9525"/>
                <a:gd name="T3" fmla="*/ 8556 h 9525"/>
                <a:gd name="T4" fmla="*/ 58064400 w 9525"/>
                <a:gd name="T5" fmla="*/ 10271 h 9525"/>
                <a:gd name="T6" fmla="*/ 41729025 w 9525"/>
                <a:gd name="T7" fmla="*/ 17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74"/>
                  </a:moveTo>
                  <a:cubicBezTo>
                    <a:pt x="-476" y="-1064"/>
                    <a:pt x="476" y="4556"/>
                    <a:pt x="0" y="8556"/>
                  </a:cubicBezTo>
                  <a:cubicBezTo>
                    <a:pt x="4001" y="7509"/>
                    <a:pt x="3334" y="8271"/>
                    <a:pt x="6096" y="10271"/>
                  </a:cubicBezTo>
                  <a:cubicBezTo>
                    <a:pt x="3715" y="5890"/>
                    <a:pt x="6001" y="4747"/>
                    <a:pt x="4381" y="1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8" name="Freeform: Shape 2109">
              <a:extLst>
                <a:ext uri="{FF2B5EF4-FFF2-40B4-BE49-F238E27FC236}">
                  <a16:creationId xmlns:a16="http://schemas.microsoft.com/office/drawing/2014/main" id="{04F949B2-BBB4-4847-990A-9E9390A3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8748" y="4225844"/>
              <a:ext cx="9525" cy="9525"/>
            </a:xfrm>
            <a:custGeom>
              <a:avLst/>
              <a:gdLst>
                <a:gd name="T0" fmla="*/ 4533900 w 9525"/>
                <a:gd name="T1" fmla="*/ 171450 h 9525"/>
                <a:gd name="T2" fmla="*/ 0 w 9525"/>
                <a:gd name="T3" fmla="*/ 59140725 h 9525"/>
                <a:gd name="T4" fmla="*/ 35385375 w 9525"/>
                <a:gd name="T5" fmla="*/ 61864875 h 9525"/>
                <a:gd name="T6" fmla="*/ 4533900 w 9525"/>
                <a:gd name="T7" fmla="*/ 171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18"/>
                  </a:moveTo>
                  <a:cubicBezTo>
                    <a:pt x="-190" y="6304"/>
                    <a:pt x="4572" y="970"/>
                    <a:pt x="0" y="6209"/>
                  </a:cubicBezTo>
                  <a:cubicBezTo>
                    <a:pt x="1238" y="6304"/>
                    <a:pt x="2477" y="6399"/>
                    <a:pt x="3715" y="6495"/>
                  </a:cubicBezTo>
                  <a:cubicBezTo>
                    <a:pt x="4191" y="2970"/>
                    <a:pt x="4382" y="-268"/>
                    <a:pt x="476" y="1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09" name="Freeform: Shape 2110">
              <a:extLst>
                <a:ext uri="{FF2B5EF4-FFF2-40B4-BE49-F238E27FC236}">
                  <a16:creationId xmlns:a16="http://schemas.microsoft.com/office/drawing/2014/main" id="{DBF0218A-FBFD-4120-B81A-19036420B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341950"/>
              <a:ext cx="9525" cy="9525"/>
            </a:xfrm>
            <a:custGeom>
              <a:avLst/>
              <a:gdLst>
                <a:gd name="T0" fmla="*/ 0 w 9525"/>
                <a:gd name="T1" fmla="*/ 200025 h 9525"/>
                <a:gd name="T2" fmla="*/ 16335375 w 9525"/>
                <a:gd name="T3" fmla="*/ 85477350 h 9525"/>
                <a:gd name="T4" fmla="*/ 54435375 w 9525"/>
                <a:gd name="T5" fmla="*/ 52816125 h 9525"/>
                <a:gd name="T6" fmla="*/ 57159525 w 9525"/>
                <a:gd name="T7" fmla="*/ 17440275 h 9525"/>
                <a:gd name="T8" fmla="*/ 0 w 9525"/>
                <a:gd name="T9" fmla="*/ 200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1"/>
                  </a:moveTo>
                  <a:cubicBezTo>
                    <a:pt x="2953" y="5641"/>
                    <a:pt x="-1905" y="5641"/>
                    <a:pt x="1715" y="8974"/>
                  </a:cubicBezTo>
                  <a:cubicBezTo>
                    <a:pt x="191" y="4402"/>
                    <a:pt x="6001" y="8593"/>
                    <a:pt x="5715" y="5545"/>
                  </a:cubicBezTo>
                  <a:cubicBezTo>
                    <a:pt x="3620" y="4878"/>
                    <a:pt x="6096" y="3926"/>
                    <a:pt x="6001" y="1831"/>
                  </a:cubicBezTo>
                  <a:cubicBezTo>
                    <a:pt x="2477" y="2497"/>
                    <a:pt x="3048" y="-265"/>
                    <a:pt x="0" y="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0" name="Freeform: Shape 2111">
              <a:extLst>
                <a:ext uri="{FF2B5EF4-FFF2-40B4-BE49-F238E27FC236}">
                  <a16:creationId xmlns:a16="http://schemas.microsoft.com/office/drawing/2014/main" id="{AC6D4EF0-882A-4AB2-AC1C-EA82A132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844" y="4228909"/>
              <a:ext cx="9525" cy="9525"/>
            </a:xfrm>
            <a:custGeom>
              <a:avLst/>
              <a:gdLst>
                <a:gd name="T0" fmla="*/ 41729025 w 9525"/>
                <a:gd name="T1" fmla="*/ 12764 h 9525"/>
                <a:gd name="T2" fmla="*/ 15420975 w 9525"/>
                <a:gd name="T3" fmla="*/ 0 h 9525"/>
                <a:gd name="T4" fmla="*/ 0 w 9525"/>
                <a:gd name="T5" fmla="*/ 4858 h 9525"/>
                <a:gd name="T6" fmla="*/ 41729025 w 9525"/>
                <a:gd name="T7" fmla="*/ 1276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2764"/>
                  </a:moveTo>
                  <a:cubicBezTo>
                    <a:pt x="8763" y="8954"/>
                    <a:pt x="6572" y="2191"/>
                    <a:pt x="1619" y="0"/>
                  </a:cubicBezTo>
                  <a:cubicBezTo>
                    <a:pt x="1714" y="2381"/>
                    <a:pt x="0" y="2667"/>
                    <a:pt x="0" y="4858"/>
                  </a:cubicBezTo>
                  <a:cubicBezTo>
                    <a:pt x="7048" y="4667"/>
                    <a:pt x="2572" y="10763"/>
                    <a:pt x="4381" y="127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1" name="Freeform: Shape 2112">
              <a:extLst>
                <a:ext uri="{FF2B5EF4-FFF2-40B4-BE49-F238E27FC236}">
                  <a16:creationId xmlns:a16="http://schemas.microsoft.com/office/drawing/2014/main" id="{F3CC21AD-6D4A-4EA1-BE0E-36C23BC68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9024" y="4206689"/>
              <a:ext cx="9525" cy="9525"/>
            </a:xfrm>
            <a:custGeom>
              <a:avLst/>
              <a:gdLst>
                <a:gd name="T0" fmla="*/ 11896725 w 9525"/>
                <a:gd name="T1" fmla="*/ 60140850 h 9525"/>
                <a:gd name="T2" fmla="*/ 48186975 w 9525"/>
                <a:gd name="T3" fmla="*/ 51063525 h 9525"/>
                <a:gd name="T4" fmla="*/ 40024050 w 9525"/>
                <a:gd name="T5" fmla="*/ 2981325 h 9525"/>
                <a:gd name="T6" fmla="*/ 11896725 w 9525"/>
                <a:gd name="T7" fmla="*/ 60140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9" y="6314"/>
                  </a:moveTo>
                  <a:cubicBezTo>
                    <a:pt x="1630" y="4885"/>
                    <a:pt x="3345" y="5171"/>
                    <a:pt x="5059" y="5361"/>
                  </a:cubicBezTo>
                  <a:cubicBezTo>
                    <a:pt x="5535" y="3075"/>
                    <a:pt x="3916" y="2504"/>
                    <a:pt x="4202" y="313"/>
                  </a:cubicBezTo>
                  <a:cubicBezTo>
                    <a:pt x="678" y="-1497"/>
                    <a:pt x="-1513" y="5076"/>
                    <a:pt x="1249" y="63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2" name="Freeform: Shape 2113">
              <a:extLst>
                <a:ext uri="{FF2B5EF4-FFF2-40B4-BE49-F238E27FC236}">
                  <a16:creationId xmlns:a16="http://schemas.microsoft.com/office/drawing/2014/main" id="{259DC95C-BEA4-4141-9BF6-F55BB008E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179" y="4184915"/>
              <a:ext cx="9525" cy="9525"/>
            </a:xfrm>
            <a:custGeom>
              <a:avLst/>
              <a:gdLst>
                <a:gd name="T0" fmla="*/ 43548300 w 9525"/>
                <a:gd name="T1" fmla="*/ 60674250 h 9525"/>
                <a:gd name="T2" fmla="*/ 48082200 w 9525"/>
                <a:gd name="T3" fmla="*/ 1704975 h 9525"/>
                <a:gd name="T4" fmla="*/ 0 w 9525"/>
                <a:gd name="T5" fmla="*/ 9867900 h 9525"/>
                <a:gd name="T6" fmla="*/ 43548300 w 9525"/>
                <a:gd name="T7" fmla="*/ 60674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72" y="6370"/>
                  </a:moveTo>
                  <a:cubicBezTo>
                    <a:pt x="5620" y="2465"/>
                    <a:pt x="2572" y="2370"/>
                    <a:pt x="5048" y="179"/>
                  </a:cubicBezTo>
                  <a:cubicBezTo>
                    <a:pt x="3143" y="274"/>
                    <a:pt x="476" y="-678"/>
                    <a:pt x="0" y="1036"/>
                  </a:cubicBezTo>
                  <a:cubicBezTo>
                    <a:pt x="2953" y="1703"/>
                    <a:pt x="286" y="6942"/>
                    <a:pt x="4572" y="6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3" name="Freeform: Shape 2114">
              <a:extLst>
                <a:ext uri="{FF2B5EF4-FFF2-40B4-BE49-F238E27FC236}">
                  <a16:creationId xmlns:a16="http://schemas.microsoft.com/office/drawing/2014/main" id="{7B4E07DE-AEAF-464E-A17A-D82E6DE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273" y="4433030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53046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1810" y="5715"/>
                    <a:pt x="2953" y="7048"/>
                    <a:pt x="4763" y="7906"/>
                  </a:cubicBezTo>
                  <a:cubicBezTo>
                    <a:pt x="5334" y="3524"/>
                    <a:pt x="2286" y="2286"/>
                    <a:pt x="381" y="0"/>
                  </a:cubicBezTo>
                  <a:cubicBezTo>
                    <a:pt x="286" y="1714"/>
                    <a:pt x="95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4" name="Freeform: Shape 2115">
              <a:extLst>
                <a:ext uri="{FF2B5EF4-FFF2-40B4-BE49-F238E27FC236}">
                  <a16:creationId xmlns:a16="http://schemas.microsoft.com/office/drawing/2014/main" id="{DA5FC39C-09DE-44EE-9E9F-00E762E12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655" y="4374071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35385375 h 9525"/>
                <a:gd name="T4" fmla="*/ 2724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0" y="1238"/>
                    <a:pt x="95" y="2477"/>
                    <a:pt x="0" y="3715"/>
                  </a:cubicBezTo>
                  <a:cubicBezTo>
                    <a:pt x="8572" y="6287"/>
                    <a:pt x="6667" y="1143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5" name="Freeform: Shape 2116">
              <a:extLst>
                <a:ext uri="{FF2B5EF4-FFF2-40B4-BE49-F238E27FC236}">
                  <a16:creationId xmlns:a16="http://schemas.microsoft.com/office/drawing/2014/main" id="{FA2EAB85-C49D-4DAA-B419-8FC319B9D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876" y="4250443"/>
              <a:ext cx="9525" cy="9525"/>
            </a:xfrm>
            <a:custGeom>
              <a:avLst/>
              <a:gdLst>
                <a:gd name="T0" fmla="*/ 32404050 w 9525"/>
                <a:gd name="T1" fmla="*/ 58902600 h 9525"/>
                <a:gd name="T2" fmla="*/ 23336250 w 9525"/>
                <a:gd name="T3" fmla="*/ 22612350 h 9525"/>
                <a:gd name="T4" fmla="*/ 48739425 w 9525"/>
                <a:gd name="T5" fmla="*/ 838200 h 9525"/>
                <a:gd name="T6" fmla="*/ 657225 w 9525"/>
                <a:gd name="T7" fmla="*/ 9010650 h 9525"/>
                <a:gd name="T8" fmla="*/ 32404050 w 9525"/>
                <a:gd name="T9" fmla="*/ 5890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402" y="6184"/>
                  </a:moveTo>
                  <a:cubicBezTo>
                    <a:pt x="3593" y="4470"/>
                    <a:pt x="3021" y="3422"/>
                    <a:pt x="2450" y="2374"/>
                  </a:cubicBezTo>
                  <a:cubicBezTo>
                    <a:pt x="3974" y="2374"/>
                    <a:pt x="5403" y="2279"/>
                    <a:pt x="5117" y="88"/>
                  </a:cubicBezTo>
                  <a:cubicBezTo>
                    <a:pt x="2736" y="-388"/>
                    <a:pt x="2260" y="1231"/>
                    <a:pt x="69" y="946"/>
                  </a:cubicBezTo>
                  <a:cubicBezTo>
                    <a:pt x="-407" y="3994"/>
                    <a:pt x="1688" y="4946"/>
                    <a:pt x="3402" y="61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6" name="Freeform: Shape 2117">
              <a:extLst>
                <a:ext uri="{FF2B5EF4-FFF2-40B4-BE49-F238E27FC236}">
                  <a16:creationId xmlns:a16="http://schemas.microsoft.com/office/drawing/2014/main" id="{E3615446-BB43-4D22-A818-693B53A99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513" y="4405798"/>
              <a:ext cx="9525" cy="9525"/>
            </a:xfrm>
            <a:custGeom>
              <a:avLst/>
              <a:gdLst>
                <a:gd name="T0" fmla="*/ 38100 w 9525"/>
                <a:gd name="T1" fmla="*/ 24403050 h 9525"/>
                <a:gd name="T2" fmla="*/ 59016900 w 9525"/>
                <a:gd name="T3" fmla="*/ 28936950 h 9525"/>
                <a:gd name="T4" fmla="*/ 38100 w 9525"/>
                <a:gd name="T5" fmla="*/ 24403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" y="2562"/>
                  </a:moveTo>
                  <a:cubicBezTo>
                    <a:pt x="3243" y="1229"/>
                    <a:pt x="4862" y="6658"/>
                    <a:pt x="6196" y="3038"/>
                  </a:cubicBezTo>
                  <a:cubicBezTo>
                    <a:pt x="6196" y="1324"/>
                    <a:pt x="-186" y="-2581"/>
                    <a:pt x="4" y="25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7" name="Freeform: Shape 2118">
              <a:extLst>
                <a:ext uri="{FF2B5EF4-FFF2-40B4-BE49-F238E27FC236}">
                  <a16:creationId xmlns:a16="http://schemas.microsoft.com/office/drawing/2014/main" id="{3FDD4C08-4870-4C86-9BF7-C3F1537D2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8812" y="4334161"/>
              <a:ext cx="9525" cy="9525"/>
            </a:xfrm>
            <a:custGeom>
              <a:avLst/>
              <a:gdLst>
                <a:gd name="T0" fmla="*/ 15801975 w 9525"/>
                <a:gd name="T1" fmla="*/ 0 h 9525"/>
                <a:gd name="T2" fmla="*/ 381000 w 9525"/>
                <a:gd name="T3" fmla="*/ 46272450 h 9525"/>
                <a:gd name="T4" fmla="*/ 45739050 w 9525"/>
                <a:gd name="T5" fmla="*/ 73485375 h 9525"/>
                <a:gd name="T6" fmla="*/ 15801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9" y="0"/>
                  </a:moveTo>
                  <a:cubicBezTo>
                    <a:pt x="1087" y="1714"/>
                    <a:pt x="-246" y="2286"/>
                    <a:pt x="40" y="4858"/>
                  </a:cubicBezTo>
                  <a:cubicBezTo>
                    <a:pt x="3469" y="4286"/>
                    <a:pt x="2326" y="7525"/>
                    <a:pt x="4802" y="7715"/>
                  </a:cubicBezTo>
                  <a:cubicBezTo>
                    <a:pt x="4421" y="4667"/>
                    <a:pt x="2897" y="2572"/>
                    <a:pt x="165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8" name="Freeform: Shape 2119">
              <a:extLst>
                <a:ext uri="{FF2B5EF4-FFF2-40B4-BE49-F238E27FC236}">
                  <a16:creationId xmlns:a16="http://schemas.microsoft.com/office/drawing/2014/main" id="{1AEA42F3-704C-45D7-A792-5A8BC8EF9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658" y="4716494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982200 w 9525"/>
                <a:gd name="T3" fmla="*/ 208692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95" y="857"/>
                    <a:pt x="476" y="1524"/>
                    <a:pt x="1048" y="2191"/>
                  </a:cubicBezTo>
                  <a:cubicBezTo>
                    <a:pt x="953" y="1238"/>
                    <a:pt x="1048" y="9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19" name="Freeform: Shape 2120">
              <a:extLst>
                <a:ext uri="{FF2B5EF4-FFF2-40B4-BE49-F238E27FC236}">
                  <a16:creationId xmlns:a16="http://schemas.microsoft.com/office/drawing/2014/main" id="{4C5F45C8-518D-402B-8B8F-21E1CF90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611" y="4718685"/>
              <a:ext cx="9525" cy="9525"/>
            </a:xfrm>
            <a:custGeom>
              <a:avLst/>
              <a:gdLst>
                <a:gd name="T0" fmla="*/ 904875 w 9525"/>
                <a:gd name="T1" fmla="*/ 3629025 h 9525"/>
                <a:gd name="T2" fmla="*/ 2724150 w 9525"/>
                <a:gd name="T3" fmla="*/ 2724150 h 9525"/>
                <a:gd name="T4" fmla="*/ 0 w 9525"/>
                <a:gd name="T5" fmla="*/ 0 h 9525"/>
                <a:gd name="T6" fmla="*/ 904875 w 9525"/>
                <a:gd name="T7" fmla="*/ 362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381"/>
                  </a:moveTo>
                  <a:cubicBezTo>
                    <a:pt x="190" y="381"/>
                    <a:pt x="190" y="286"/>
                    <a:pt x="286" y="286"/>
                  </a:cubicBezTo>
                  <a:cubicBezTo>
                    <a:pt x="190" y="191"/>
                    <a:pt x="95" y="95"/>
                    <a:pt x="0" y="0"/>
                  </a:cubicBezTo>
                  <a:cubicBezTo>
                    <a:pt x="95" y="95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0" name="Freeform: Shape 2121">
              <a:extLst>
                <a:ext uri="{FF2B5EF4-FFF2-40B4-BE49-F238E27FC236}">
                  <a16:creationId xmlns:a16="http://schemas.microsoft.com/office/drawing/2014/main" id="{319625BD-79F0-44AF-B891-77189FF7E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731" y="2108644"/>
              <a:ext cx="9525" cy="9525"/>
            </a:xfrm>
            <a:custGeom>
              <a:avLst/>
              <a:gdLst>
                <a:gd name="T0" fmla="*/ 685800 w 9525"/>
                <a:gd name="T1" fmla="*/ 0 h 9525"/>
                <a:gd name="T2" fmla="*/ 685800 w 9525"/>
                <a:gd name="T3" fmla="*/ 0 h 9525"/>
                <a:gd name="T4" fmla="*/ 685800 w 9525"/>
                <a:gd name="T5" fmla="*/ 0 h 9525"/>
                <a:gd name="T6" fmla="*/ 6858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" y="0"/>
                  </a:moveTo>
                  <a:cubicBezTo>
                    <a:pt x="-24" y="0"/>
                    <a:pt x="-24" y="0"/>
                    <a:pt x="72" y="0"/>
                  </a:cubicBezTo>
                  <a:cubicBezTo>
                    <a:pt x="-24" y="0"/>
                    <a:pt x="-24" y="95"/>
                    <a:pt x="72" y="0"/>
                  </a:cubicBezTo>
                  <a:cubicBezTo>
                    <a:pt x="-24" y="95"/>
                    <a:pt x="-24" y="0"/>
                    <a:pt x="7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1" name="Freeform: Shape 2122">
              <a:extLst>
                <a:ext uri="{FF2B5EF4-FFF2-40B4-BE49-F238E27FC236}">
                  <a16:creationId xmlns:a16="http://schemas.microsoft.com/office/drawing/2014/main" id="{610ADFA9-EB67-494A-8B94-B6CA598E2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636" y="2460022"/>
              <a:ext cx="9525" cy="9525"/>
            </a:xfrm>
            <a:custGeom>
              <a:avLst/>
              <a:gdLst>
                <a:gd name="T0" fmla="*/ 56959500 w 9525"/>
                <a:gd name="T1" fmla="*/ 0 h 9525"/>
                <a:gd name="T2" fmla="*/ 3429000 w 9525"/>
                <a:gd name="T3" fmla="*/ 7049 h 9525"/>
                <a:gd name="T4" fmla="*/ 10687050 w 9525"/>
                <a:gd name="T5" fmla="*/ 13335 h 9525"/>
                <a:gd name="T6" fmla="*/ 76914375 w 9525"/>
                <a:gd name="T7" fmla="*/ 5144 h 9525"/>
                <a:gd name="T8" fmla="*/ 569595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980" y="0"/>
                  </a:moveTo>
                  <a:cubicBezTo>
                    <a:pt x="931" y="1524"/>
                    <a:pt x="5027" y="6668"/>
                    <a:pt x="360" y="7049"/>
                  </a:cubicBezTo>
                  <a:cubicBezTo>
                    <a:pt x="-974" y="10478"/>
                    <a:pt x="1884" y="10382"/>
                    <a:pt x="1122" y="13335"/>
                  </a:cubicBezTo>
                  <a:cubicBezTo>
                    <a:pt x="4456" y="11811"/>
                    <a:pt x="5027" y="7049"/>
                    <a:pt x="8075" y="5144"/>
                  </a:cubicBezTo>
                  <a:cubicBezTo>
                    <a:pt x="5884" y="4667"/>
                    <a:pt x="5408" y="2762"/>
                    <a:pt x="598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2" name="Freeform: Shape 2123">
              <a:extLst>
                <a:ext uri="{FF2B5EF4-FFF2-40B4-BE49-F238E27FC236}">
                  <a16:creationId xmlns:a16="http://schemas.microsoft.com/office/drawing/2014/main" id="{C41100AE-30AA-46CB-86CF-CC3ADF4F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427" y="4528471"/>
              <a:ext cx="9525" cy="9525"/>
            </a:xfrm>
            <a:custGeom>
              <a:avLst/>
              <a:gdLst>
                <a:gd name="T0" fmla="*/ 58969275 w 9525"/>
                <a:gd name="T1" fmla="*/ 6572 h 9525"/>
                <a:gd name="T2" fmla="*/ 78933675 w 9525"/>
                <a:gd name="T3" fmla="*/ 11716 h 9525"/>
                <a:gd name="T4" fmla="*/ 28127325 w 9525"/>
                <a:gd name="T5" fmla="*/ 0 h 9525"/>
                <a:gd name="T6" fmla="*/ 0 w 9525"/>
                <a:gd name="T7" fmla="*/ 6001 h 9525"/>
                <a:gd name="T8" fmla="*/ 31756350 w 9525"/>
                <a:gd name="T9" fmla="*/ 11239 h 9525"/>
                <a:gd name="T10" fmla="*/ 58969275 w 9525"/>
                <a:gd name="T11" fmla="*/ 657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1" y="6572"/>
                  </a:moveTo>
                  <a:cubicBezTo>
                    <a:pt x="7811" y="7429"/>
                    <a:pt x="6001" y="11335"/>
                    <a:pt x="8287" y="11716"/>
                  </a:cubicBezTo>
                  <a:cubicBezTo>
                    <a:pt x="10954" y="8001"/>
                    <a:pt x="7239" y="1524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4286" y="5048"/>
                    <a:pt x="3905" y="8096"/>
                    <a:pt x="3334" y="11239"/>
                  </a:cubicBezTo>
                  <a:cubicBezTo>
                    <a:pt x="6668" y="12478"/>
                    <a:pt x="2953" y="5334"/>
                    <a:pt x="6191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3" name="Freeform: Shape 2124">
              <a:extLst>
                <a:ext uri="{FF2B5EF4-FFF2-40B4-BE49-F238E27FC236}">
                  <a16:creationId xmlns:a16="http://schemas.microsoft.com/office/drawing/2014/main" id="{8F920209-4DB6-4C8B-AE73-32100DFF6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144" y="1838926"/>
              <a:ext cx="1428750" cy="3076575"/>
            </a:xfrm>
            <a:custGeom>
              <a:avLst/>
              <a:gdLst>
                <a:gd name="T0" fmla="*/ 1344434 w 1428750"/>
                <a:gd name="T1" fmla="*/ 1254413 h 3076575"/>
                <a:gd name="T2" fmla="*/ 1272235 w 1428750"/>
                <a:gd name="T3" fmla="*/ 1794766 h 3076575"/>
                <a:gd name="T4" fmla="*/ 1302334 w 1428750"/>
                <a:gd name="T5" fmla="*/ 1312706 h 3076575"/>
                <a:gd name="T6" fmla="*/ 1339005 w 1428750"/>
                <a:gd name="T7" fmla="*/ 1153162 h 3076575"/>
                <a:gd name="T8" fmla="*/ 1366151 w 1428750"/>
                <a:gd name="T9" fmla="*/ 895130 h 3076575"/>
                <a:gd name="T10" fmla="*/ 1417872 w 1428750"/>
                <a:gd name="T11" fmla="*/ 625572 h 3076575"/>
                <a:gd name="T12" fmla="*/ 1352149 w 1428750"/>
                <a:gd name="T13" fmla="*/ 399163 h 3076575"/>
                <a:gd name="T14" fmla="*/ 1261471 w 1428750"/>
                <a:gd name="T15" fmla="*/ 303437 h 3076575"/>
                <a:gd name="T16" fmla="*/ 719689 w 1428750"/>
                <a:gd name="T17" fmla="*/ 33117 h 3076575"/>
                <a:gd name="T18" fmla="*/ 126472 w 1428750"/>
                <a:gd name="T19" fmla="*/ 2998535 h 3076575"/>
                <a:gd name="T20" fmla="*/ 1080115 w 1428750"/>
                <a:gd name="T21" fmla="*/ 3002822 h 3076575"/>
                <a:gd name="T22" fmla="*/ 1265948 w 1428750"/>
                <a:gd name="T23" fmla="*/ 2794891 h 3076575"/>
                <a:gd name="T24" fmla="*/ 1349197 w 1428750"/>
                <a:gd name="T25" fmla="*/ 2681544 h 3076575"/>
                <a:gd name="T26" fmla="*/ 1339291 w 1428750"/>
                <a:gd name="T27" fmla="*/ 1473392 h 3076575"/>
                <a:gd name="T28" fmla="*/ 1377772 w 1428750"/>
                <a:gd name="T29" fmla="*/ 859601 h 3076575"/>
                <a:gd name="T30" fmla="*/ 319353 w 1428750"/>
                <a:gd name="T31" fmla="*/ 2529048 h 3076575"/>
                <a:gd name="T32" fmla="*/ 443655 w 1428750"/>
                <a:gd name="T33" fmla="*/ 2479804 h 3076575"/>
                <a:gd name="T34" fmla="*/ 455752 w 1428750"/>
                <a:gd name="T35" fmla="*/ 2246823 h 3076575"/>
                <a:gd name="T36" fmla="*/ 457847 w 1428750"/>
                <a:gd name="T37" fmla="*/ 2418654 h 3076575"/>
                <a:gd name="T38" fmla="*/ 913714 w 1428750"/>
                <a:gd name="T39" fmla="*/ 749492 h 3076575"/>
                <a:gd name="T40" fmla="*/ 427081 w 1428750"/>
                <a:gd name="T41" fmla="*/ 2352074 h 3076575"/>
                <a:gd name="T42" fmla="*/ 461085 w 1428750"/>
                <a:gd name="T43" fmla="*/ 2110139 h 3076575"/>
                <a:gd name="T44" fmla="*/ 505663 w 1428750"/>
                <a:gd name="T45" fmla="*/ 1911447 h 3076575"/>
                <a:gd name="T46" fmla="*/ 539476 w 1428750"/>
                <a:gd name="T47" fmla="*/ 1538734 h 3076575"/>
                <a:gd name="T48" fmla="*/ 518521 w 1428750"/>
                <a:gd name="T49" fmla="*/ 1643604 h 3076575"/>
                <a:gd name="T50" fmla="*/ 475564 w 1428750"/>
                <a:gd name="T51" fmla="*/ 1958215 h 3076575"/>
                <a:gd name="T52" fmla="*/ 507949 w 1428750"/>
                <a:gd name="T53" fmla="*/ 1800767 h 3076575"/>
                <a:gd name="T54" fmla="*/ 465943 w 1428750"/>
                <a:gd name="T55" fmla="*/ 2125855 h 3076575"/>
                <a:gd name="T56" fmla="*/ 544429 w 1428750"/>
                <a:gd name="T57" fmla="*/ 1483489 h 3076575"/>
                <a:gd name="T58" fmla="*/ 681589 w 1428750"/>
                <a:gd name="T59" fmla="*/ 946469 h 3076575"/>
                <a:gd name="T60" fmla="*/ 434892 w 1428750"/>
                <a:gd name="T61" fmla="*/ 2600010 h 3076575"/>
                <a:gd name="T62" fmla="*/ 903427 w 1428750"/>
                <a:gd name="T63" fmla="*/ 738062 h 3076575"/>
                <a:gd name="T64" fmla="*/ 892377 w 1428750"/>
                <a:gd name="T65" fmla="*/ 889129 h 3076575"/>
                <a:gd name="T66" fmla="*/ 875328 w 1428750"/>
                <a:gd name="T67" fmla="*/ 796927 h 3076575"/>
                <a:gd name="T68" fmla="*/ 906475 w 1428750"/>
                <a:gd name="T69" fmla="*/ 591282 h 3076575"/>
                <a:gd name="T70" fmla="*/ 684828 w 1428750"/>
                <a:gd name="T71" fmla="*/ 2708880 h 3076575"/>
                <a:gd name="T72" fmla="*/ 364216 w 1428750"/>
                <a:gd name="T73" fmla="*/ 2655064 h 3076575"/>
                <a:gd name="T74" fmla="*/ 665873 w 1428750"/>
                <a:gd name="T75" fmla="*/ 2564481 h 3076575"/>
                <a:gd name="T76" fmla="*/ 1062399 w 1428750"/>
                <a:gd name="T77" fmla="*/ 134654 h 3076575"/>
                <a:gd name="T78" fmla="*/ 1239183 w 1428750"/>
                <a:gd name="T79" fmla="*/ 1133731 h 3076575"/>
                <a:gd name="T80" fmla="*/ 1331004 w 1428750"/>
                <a:gd name="T81" fmla="*/ 1019812 h 3076575"/>
                <a:gd name="T82" fmla="*/ 1304239 w 1428750"/>
                <a:gd name="T83" fmla="*/ 963710 h 3076575"/>
                <a:gd name="T84" fmla="*/ 1280331 w 1428750"/>
                <a:gd name="T85" fmla="*/ 904274 h 3076575"/>
                <a:gd name="T86" fmla="*/ 1280902 w 1428750"/>
                <a:gd name="T87" fmla="*/ 541466 h 3076575"/>
                <a:gd name="T88" fmla="*/ 1226896 w 1428750"/>
                <a:gd name="T89" fmla="*/ 1270319 h 3076575"/>
                <a:gd name="T90" fmla="*/ 1244707 w 1428750"/>
                <a:gd name="T91" fmla="*/ 1529495 h 3076575"/>
                <a:gd name="T92" fmla="*/ 1281950 w 1428750"/>
                <a:gd name="T93" fmla="*/ 1563785 h 3076575"/>
                <a:gd name="T94" fmla="*/ 1281665 w 1428750"/>
                <a:gd name="T95" fmla="*/ 1349853 h 3076575"/>
                <a:gd name="T96" fmla="*/ 1296714 w 1428750"/>
                <a:gd name="T97" fmla="*/ 1133350 h 3076575"/>
                <a:gd name="T98" fmla="*/ 1336814 w 1428750"/>
                <a:gd name="T99" fmla="*/ 977711 h 3076575"/>
                <a:gd name="T100" fmla="*/ 1296714 w 1428750"/>
                <a:gd name="T101" fmla="*/ 423833 h 3076575"/>
                <a:gd name="T102" fmla="*/ 1234420 w 1428750"/>
                <a:gd name="T103" fmla="*/ 342489 h 3076575"/>
                <a:gd name="T104" fmla="*/ 1215085 w 1428750"/>
                <a:gd name="T105" fmla="*/ 795212 h 3076575"/>
                <a:gd name="T106" fmla="*/ 1235563 w 1428750"/>
                <a:gd name="T107" fmla="*/ 931515 h 3076575"/>
                <a:gd name="T108" fmla="*/ 1227943 w 1428750"/>
                <a:gd name="T109" fmla="*/ 1147161 h 3076575"/>
                <a:gd name="T110" fmla="*/ 1191463 w 1428750"/>
                <a:gd name="T111" fmla="*/ 1028956 h 3076575"/>
                <a:gd name="T112" fmla="*/ 1154982 w 1428750"/>
                <a:gd name="T113" fmla="*/ 1478441 h 3076575"/>
                <a:gd name="T114" fmla="*/ 1199559 w 1428750"/>
                <a:gd name="T115" fmla="*/ 959042 h 3076575"/>
                <a:gd name="T116" fmla="*/ 1136789 w 1428750"/>
                <a:gd name="T117" fmla="*/ 2969675 h 3076575"/>
                <a:gd name="T118" fmla="*/ 1212799 w 1428750"/>
                <a:gd name="T119" fmla="*/ 1737140 h 3076575"/>
                <a:gd name="T120" fmla="*/ 1226515 w 1428750"/>
                <a:gd name="T121" fmla="*/ 1846010 h 3076575"/>
                <a:gd name="T122" fmla="*/ 1231944 w 1428750"/>
                <a:gd name="T123" fmla="*/ 1616267 h 3076575"/>
                <a:gd name="T124" fmla="*/ 1297000 w 1428750"/>
                <a:gd name="T125" fmla="*/ 2658493 h 30765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8750" h="3076575">
                  <a:moveTo>
                    <a:pt x="1412157" y="2473994"/>
                  </a:moveTo>
                  <a:cubicBezTo>
                    <a:pt x="1417586" y="2460278"/>
                    <a:pt x="1404632" y="2443800"/>
                    <a:pt x="1403394" y="2428179"/>
                  </a:cubicBezTo>
                  <a:cubicBezTo>
                    <a:pt x="1404632" y="2428274"/>
                    <a:pt x="1405013" y="2427321"/>
                    <a:pt x="1405966" y="2427131"/>
                  </a:cubicBezTo>
                  <a:cubicBezTo>
                    <a:pt x="1407394" y="2428655"/>
                    <a:pt x="1407966" y="2430846"/>
                    <a:pt x="1411966" y="2430179"/>
                  </a:cubicBezTo>
                  <a:cubicBezTo>
                    <a:pt x="1413395" y="2424654"/>
                    <a:pt x="1408918" y="2424369"/>
                    <a:pt x="1407680" y="2421035"/>
                  </a:cubicBezTo>
                  <a:cubicBezTo>
                    <a:pt x="1410538" y="2420749"/>
                    <a:pt x="1411871" y="2418654"/>
                    <a:pt x="1414157" y="2417796"/>
                  </a:cubicBezTo>
                  <a:cubicBezTo>
                    <a:pt x="1412633" y="2416463"/>
                    <a:pt x="1409585" y="2416272"/>
                    <a:pt x="1409490" y="2413701"/>
                  </a:cubicBezTo>
                  <a:cubicBezTo>
                    <a:pt x="1411204" y="2413796"/>
                    <a:pt x="1412157" y="2414463"/>
                    <a:pt x="1413109" y="2415225"/>
                  </a:cubicBezTo>
                  <a:cubicBezTo>
                    <a:pt x="1413681" y="2412843"/>
                    <a:pt x="1411681" y="2412558"/>
                    <a:pt x="1410919" y="2411319"/>
                  </a:cubicBezTo>
                  <a:cubicBezTo>
                    <a:pt x="1412728" y="2409891"/>
                    <a:pt x="1413681" y="2407795"/>
                    <a:pt x="1415967" y="2410462"/>
                  </a:cubicBezTo>
                  <a:cubicBezTo>
                    <a:pt x="1415015" y="2406747"/>
                    <a:pt x="1413871" y="2404842"/>
                    <a:pt x="1410061" y="2406271"/>
                  </a:cubicBezTo>
                  <a:cubicBezTo>
                    <a:pt x="1411966" y="2402175"/>
                    <a:pt x="1405680" y="2399318"/>
                    <a:pt x="1409490" y="2397413"/>
                  </a:cubicBezTo>
                  <a:cubicBezTo>
                    <a:pt x="1411490" y="2397603"/>
                    <a:pt x="1409871" y="2400937"/>
                    <a:pt x="1411681" y="2401318"/>
                  </a:cubicBezTo>
                  <a:cubicBezTo>
                    <a:pt x="1411585" y="2395794"/>
                    <a:pt x="1414538" y="2396079"/>
                    <a:pt x="1415872" y="2395413"/>
                  </a:cubicBezTo>
                  <a:cubicBezTo>
                    <a:pt x="1412633" y="2381792"/>
                    <a:pt x="1413967" y="2362551"/>
                    <a:pt x="1403394" y="2348073"/>
                  </a:cubicBezTo>
                  <a:cubicBezTo>
                    <a:pt x="1405013" y="2343787"/>
                    <a:pt x="1405775" y="2345978"/>
                    <a:pt x="1408728" y="2344739"/>
                  </a:cubicBezTo>
                  <a:cubicBezTo>
                    <a:pt x="1405203" y="2324451"/>
                    <a:pt x="1408537" y="2310354"/>
                    <a:pt x="1396441" y="2296162"/>
                  </a:cubicBezTo>
                  <a:cubicBezTo>
                    <a:pt x="1396155" y="2300829"/>
                    <a:pt x="1397584" y="2299781"/>
                    <a:pt x="1395869" y="2303592"/>
                  </a:cubicBezTo>
                  <a:cubicBezTo>
                    <a:pt x="1399774" y="2303306"/>
                    <a:pt x="1400060" y="2307116"/>
                    <a:pt x="1397965" y="2308735"/>
                  </a:cubicBezTo>
                  <a:cubicBezTo>
                    <a:pt x="1402060" y="2308735"/>
                    <a:pt x="1403870" y="2310735"/>
                    <a:pt x="1403775" y="2314260"/>
                  </a:cubicBezTo>
                  <a:cubicBezTo>
                    <a:pt x="1402251" y="2313879"/>
                    <a:pt x="1401394" y="2312069"/>
                    <a:pt x="1401203" y="2315212"/>
                  </a:cubicBezTo>
                  <a:cubicBezTo>
                    <a:pt x="1401299" y="2316736"/>
                    <a:pt x="1402537" y="2316069"/>
                    <a:pt x="1403680" y="2315402"/>
                  </a:cubicBezTo>
                  <a:cubicBezTo>
                    <a:pt x="1401013" y="2317784"/>
                    <a:pt x="1404061" y="2317879"/>
                    <a:pt x="1404537" y="2320451"/>
                  </a:cubicBezTo>
                  <a:cubicBezTo>
                    <a:pt x="1402822" y="2320356"/>
                    <a:pt x="1401870" y="2319594"/>
                    <a:pt x="1400917" y="2318927"/>
                  </a:cubicBezTo>
                  <a:cubicBezTo>
                    <a:pt x="1403013" y="2323689"/>
                    <a:pt x="1400346" y="2327309"/>
                    <a:pt x="1399774" y="2332643"/>
                  </a:cubicBezTo>
                  <a:cubicBezTo>
                    <a:pt x="1404442" y="2332643"/>
                    <a:pt x="1405013" y="2341977"/>
                    <a:pt x="1402632" y="2344168"/>
                  </a:cubicBezTo>
                  <a:cubicBezTo>
                    <a:pt x="1402918" y="2342073"/>
                    <a:pt x="1401965" y="2340930"/>
                    <a:pt x="1400441" y="2340263"/>
                  </a:cubicBezTo>
                  <a:cubicBezTo>
                    <a:pt x="1399393" y="2345692"/>
                    <a:pt x="1401679" y="2346549"/>
                    <a:pt x="1399679" y="2350169"/>
                  </a:cubicBezTo>
                  <a:cubicBezTo>
                    <a:pt x="1405013" y="2357122"/>
                    <a:pt x="1398155" y="2367504"/>
                    <a:pt x="1407966" y="2370838"/>
                  </a:cubicBezTo>
                  <a:cubicBezTo>
                    <a:pt x="1407680" y="2372267"/>
                    <a:pt x="1407871" y="2374362"/>
                    <a:pt x="1406442" y="2374458"/>
                  </a:cubicBezTo>
                  <a:cubicBezTo>
                    <a:pt x="1404632" y="2373696"/>
                    <a:pt x="1403489" y="2372362"/>
                    <a:pt x="1401679" y="2371505"/>
                  </a:cubicBezTo>
                  <a:cubicBezTo>
                    <a:pt x="1396822" y="2374553"/>
                    <a:pt x="1400060" y="2380363"/>
                    <a:pt x="1399203" y="2386364"/>
                  </a:cubicBezTo>
                  <a:cubicBezTo>
                    <a:pt x="1391107" y="2386364"/>
                    <a:pt x="1397203" y="2393603"/>
                    <a:pt x="1394631" y="2395984"/>
                  </a:cubicBezTo>
                  <a:cubicBezTo>
                    <a:pt x="1394155" y="2394365"/>
                    <a:pt x="1391869" y="2388459"/>
                    <a:pt x="1391297" y="2390745"/>
                  </a:cubicBezTo>
                  <a:cubicBezTo>
                    <a:pt x="1390535" y="2393698"/>
                    <a:pt x="1393393" y="2393603"/>
                    <a:pt x="1392059" y="2397032"/>
                  </a:cubicBezTo>
                  <a:cubicBezTo>
                    <a:pt x="1377676" y="2394841"/>
                    <a:pt x="1383487" y="2365790"/>
                    <a:pt x="1379486" y="2350931"/>
                  </a:cubicBezTo>
                  <a:cubicBezTo>
                    <a:pt x="1375676" y="2348931"/>
                    <a:pt x="1375390" y="2350359"/>
                    <a:pt x="1370818" y="2350264"/>
                  </a:cubicBezTo>
                  <a:cubicBezTo>
                    <a:pt x="1365103" y="2339215"/>
                    <a:pt x="1364056" y="2323785"/>
                    <a:pt x="1367580" y="2313688"/>
                  </a:cubicBezTo>
                  <a:cubicBezTo>
                    <a:pt x="1369009" y="2313974"/>
                    <a:pt x="1370247" y="2316164"/>
                    <a:pt x="1371295" y="2313974"/>
                  </a:cubicBezTo>
                  <a:cubicBezTo>
                    <a:pt x="1368247" y="2311878"/>
                    <a:pt x="1365580" y="2310259"/>
                    <a:pt x="1364151" y="2309592"/>
                  </a:cubicBezTo>
                  <a:cubicBezTo>
                    <a:pt x="1369009" y="2307878"/>
                    <a:pt x="1361579" y="2307306"/>
                    <a:pt x="1361960" y="2305687"/>
                  </a:cubicBezTo>
                  <a:cubicBezTo>
                    <a:pt x="1366151" y="2298829"/>
                    <a:pt x="1363675" y="2296543"/>
                    <a:pt x="1364913" y="2284637"/>
                  </a:cubicBezTo>
                  <a:cubicBezTo>
                    <a:pt x="1356340" y="2280065"/>
                    <a:pt x="1363008" y="2261681"/>
                    <a:pt x="1364722" y="2255871"/>
                  </a:cubicBezTo>
                  <a:cubicBezTo>
                    <a:pt x="1355293" y="2245298"/>
                    <a:pt x="1364627" y="2218914"/>
                    <a:pt x="1356150" y="2207580"/>
                  </a:cubicBezTo>
                  <a:cubicBezTo>
                    <a:pt x="1361865" y="2195864"/>
                    <a:pt x="1352721" y="2181576"/>
                    <a:pt x="1356626" y="2171289"/>
                  </a:cubicBezTo>
                  <a:cubicBezTo>
                    <a:pt x="1350244" y="2163288"/>
                    <a:pt x="1353578" y="2145762"/>
                    <a:pt x="1357007" y="2135094"/>
                  </a:cubicBezTo>
                  <a:cubicBezTo>
                    <a:pt x="1349578" y="2121759"/>
                    <a:pt x="1361579" y="2102043"/>
                    <a:pt x="1352054" y="2088422"/>
                  </a:cubicBezTo>
                  <a:cubicBezTo>
                    <a:pt x="1354150" y="2086802"/>
                    <a:pt x="1353674" y="2082135"/>
                    <a:pt x="1354054" y="2078611"/>
                  </a:cubicBezTo>
                  <a:cubicBezTo>
                    <a:pt x="1349673" y="2062228"/>
                    <a:pt x="1355483" y="2039273"/>
                    <a:pt x="1349292" y="2029462"/>
                  </a:cubicBezTo>
                  <a:cubicBezTo>
                    <a:pt x="1355007" y="2020889"/>
                    <a:pt x="1348625" y="2009936"/>
                    <a:pt x="1345387" y="2000316"/>
                  </a:cubicBezTo>
                  <a:cubicBezTo>
                    <a:pt x="1351768" y="1992505"/>
                    <a:pt x="1349863" y="1974026"/>
                    <a:pt x="1344149" y="1968978"/>
                  </a:cubicBezTo>
                  <a:cubicBezTo>
                    <a:pt x="1347863" y="1965073"/>
                    <a:pt x="1345577" y="1953833"/>
                    <a:pt x="1342720" y="1955072"/>
                  </a:cubicBezTo>
                  <a:cubicBezTo>
                    <a:pt x="1342720" y="1948309"/>
                    <a:pt x="1344053" y="1944880"/>
                    <a:pt x="1341291" y="1942404"/>
                  </a:cubicBezTo>
                  <a:cubicBezTo>
                    <a:pt x="1345196" y="1939832"/>
                    <a:pt x="1341862" y="1930878"/>
                    <a:pt x="1346339" y="1926497"/>
                  </a:cubicBezTo>
                  <a:cubicBezTo>
                    <a:pt x="1339481" y="1881443"/>
                    <a:pt x="1347006" y="1826484"/>
                    <a:pt x="1352721" y="1785622"/>
                  </a:cubicBezTo>
                  <a:cubicBezTo>
                    <a:pt x="1338910" y="1765238"/>
                    <a:pt x="1353674" y="1730282"/>
                    <a:pt x="1343196" y="1702278"/>
                  </a:cubicBezTo>
                  <a:cubicBezTo>
                    <a:pt x="1346244" y="1699897"/>
                    <a:pt x="1349578" y="1697992"/>
                    <a:pt x="1349101" y="1691515"/>
                  </a:cubicBezTo>
                  <a:cubicBezTo>
                    <a:pt x="1349006" y="1688943"/>
                    <a:pt x="1345958" y="1688848"/>
                    <a:pt x="1345768" y="1686276"/>
                  </a:cubicBezTo>
                  <a:cubicBezTo>
                    <a:pt x="1349101" y="1677799"/>
                    <a:pt x="1346911" y="1666369"/>
                    <a:pt x="1349387" y="1656463"/>
                  </a:cubicBezTo>
                  <a:cubicBezTo>
                    <a:pt x="1344053" y="1653891"/>
                    <a:pt x="1347101" y="1638651"/>
                    <a:pt x="1349959" y="1633984"/>
                  </a:cubicBezTo>
                  <a:cubicBezTo>
                    <a:pt x="1346244" y="1633317"/>
                    <a:pt x="1346815" y="1628936"/>
                    <a:pt x="1344244" y="1627221"/>
                  </a:cubicBezTo>
                  <a:cubicBezTo>
                    <a:pt x="1346053" y="1623888"/>
                    <a:pt x="1348435" y="1621221"/>
                    <a:pt x="1348911" y="1616363"/>
                  </a:cubicBezTo>
                  <a:cubicBezTo>
                    <a:pt x="1341196" y="1603599"/>
                    <a:pt x="1353674" y="1574929"/>
                    <a:pt x="1344625" y="1560927"/>
                  </a:cubicBezTo>
                  <a:cubicBezTo>
                    <a:pt x="1346625" y="1561213"/>
                    <a:pt x="1345387" y="1564166"/>
                    <a:pt x="1348149" y="1563689"/>
                  </a:cubicBezTo>
                  <a:cubicBezTo>
                    <a:pt x="1348530" y="1556450"/>
                    <a:pt x="1351197" y="1552831"/>
                    <a:pt x="1348244" y="1547402"/>
                  </a:cubicBezTo>
                  <a:cubicBezTo>
                    <a:pt x="1345006" y="1549878"/>
                    <a:pt x="1350530" y="1557213"/>
                    <a:pt x="1343577" y="1558260"/>
                  </a:cubicBezTo>
                  <a:cubicBezTo>
                    <a:pt x="1343482" y="1556355"/>
                    <a:pt x="1344434" y="1553688"/>
                    <a:pt x="1342720" y="1553212"/>
                  </a:cubicBezTo>
                  <a:cubicBezTo>
                    <a:pt x="1342148" y="1558355"/>
                    <a:pt x="1341862" y="1553402"/>
                    <a:pt x="1340243" y="1553021"/>
                  </a:cubicBezTo>
                  <a:cubicBezTo>
                    <a:pt x="1339481" y="1556260"/>
                    <a:pt x="1339005" y="1559784"/>
                    <a:pt x="1337100" y="1561499"/>
                  </a:cubicBezTo>
                  <a:cubicBezTo>
                    <a:pt x="1335766" y="1559498"/>
                    <a:pt x="1333766" y="1558165"/>
                    <a:pt x="1333861" y="1555022"/>
                  </a:cubicBezTo>
                  <a:cubicBezTo>
                    <a:pt x="1336433" y="1552069"/>
                    <a:pt x="1335004" y="1547021"/>
                    <a:pt x="1344339" y="1549592"/>
                  </a:cubicBezTo>
                  <a:cubicBezTo>
                    <a:pt x="1351197" y="1545592"/>
                    <a:pt x="1349863" y="1535210"/>
                    <a:pt x="1348720" y="1526161"/>
                  </a:cubicBezTo>
                  <a:cubicBezTo>
                    <a:pt x="1350911" y="1525780"/>
                    <a:pt x="1351768" y="1528256"/>
                    <a:pt x="1352435" y="1526447"/>
                  </a:cubicBezTo>
                  <a:cubicBezTo>
                    <a:pt x="1348720" y="1525304"/>
                    <a:pt x="1347958" y="1521779"/>
                    <a:pt x="1348149" y="1517398"/>
                  </a:cubicBezTo>
                  <a:cubicBezTo>
                    <a:pt x="1357388" y="1515493"/>
                    <a:pt x="1351864" y="1508730"/>
                    <a:pt x="1354340" y="1502920"/>
                  </a:cubicBezTo>
                  <a:cubicBezTo>
                    <a:pt x="1352626" y="1502729"/>
                    <a:pt x="1351578" y="1503301"/>
                    <a:pt x="1350530" y="1503872"/>
                  </a:cubicBezTo>
                  <a:cubicBezTo>
                    <a:pt x="1350530" y="1503872"/>
                    <a:pt x="1350530" y="1503872"/>
                    <a:pt x="1350530" y="1503872"/>
                  </a:cubicBezTo>
                  <a:cubicBezTo>
                    <a:pt x="1351768" y="1506254"/>
                    <a:pt x="1351387" y="1508730"/>
                    <a:pt x="1347673" y="1508635"/>
                  </a:cubicBezTo>
                  <a:cubicBezTo>
                    <a:pt x="1349673" y="1502729"/>
                    <a:pt x="1343101" y="1504063"/>
                    <a:pt x="1343386" y="1499491"/>
                  </a:cubicBezTo>
                  <a:cubicBezTo>
                    <a:pt x="1346339" y="1499110"/>
                    <a:pt x="1349197" y="1501301"/>
                    <a:pt x="1350435" y="1503682"/>
                  </a:cubicBezTo>
                  <a:cubicBezTo>
                    <a:pt x="1347768" y="1499777"/>
                    <a:pt x="1353007" y="1497776"/>
                    <a:pt x="1351102" y="1496348"/>
                  </a:cubicBezTo>
                  <a:cubicBezTo>
                    <a:pt x="1351483" y="1498443"/>
                    <a:pt x="1344149" y="1497776"/>
                    <a:pt x="1344910" y="1495871"/>
                  </a:cubicBezTo>
                  <a:cubicBezTo>
                    <a:pt x="1350244" y="1497205"/>
                    <a:pt x="1344149" y="1493300"/>
                    <a:pt x="1347577" y="1493585"/>
                  </a:cubicBezTo>
                  <a:cubicBezTo>
                    <a:pt x="1349006" y="1493871"/>
                    <a:pt x="1350244" y="1495967"/>
                    <a:pt x="1351292" y="1493871"/>
                  </a:cubicBezTo>
                  <a:cubicBezTo>
                    <a:pt x="1349292" y="1488251"/>
                    <a:pt x="1348911" y="1481203"/>
                    <a:pt x="1345196" y="1477107"/>
                  </a:cubicBezTo>
                  <a:cubicBezTo>
                    <a:pt x="1351007" y="1479203"/>
                    <a:pt x="1351578" y="1456247"/>
                    <a:pt x="1347577" y="1463582"/>
                  </a:cubicBezTo>
                  <a:cubicBezTo>
                    <a:pt x="1347673" y="1447770"/>
                    <a:pt x="1352245" y="1423672"/>
                    <a:pt x="1340434" y="1413004"/>
                  </a:cubicBezTo>
                  <a:cubicBezTo>
                    <a:pt x="1345006" y="1412528"/>
                    <a:pt x="1345006" y="1416052"/>
                    <a:pt x="1348911" y="1416147"/>
                  </a:cubicBezTo>
                  <a:cubicBezTo>
                    <a:pt x="1349006" y="1413004"/>
                    <a:pt x="1347006" y="1411575"/>
                    <a:pt x="1345672" y="1409575"/>
                  </a:cubicBezTo>
                  <a:cubicBezTo>
                    <a:pt x="1338433" y="1411289"/>
                    <a:pt x="1341386" y="1391858"/>
                    <a:pt x="1347292" y="1389668"/>
                  </a:cubicBezTo>
                  <a:cubicBezTo>
                    <a:pt x="1344339" y="1393287"/>
                    <a:pt x="1347673" y="1402241"/>
                    <a:pt x="1342243" y="1405479"/>
                  </a:cubicBezTo>
                  <a:cubicBezTo>
                    <a:pt x="1344625" y="1405765"/>
                    <a:pt x="1342720" y="1409670"/>
                    <a:pt x="1345672" y="1409480"/>
                  </a:cubicBezTo>
                  <a:cubicBezTo>
                    <a:pt x="1348530" y="1406051"/>
                    <a:pt x="1348625" y="1399383"/>
                    <a:pt x="1350625" y="1394906"/>
                  </a:cubicBezTo>
                  <a:cubicBezTo>
                    <a:pt x="1346434" y="1395002"/>
                    <a:pt x="1352435" y="1387572"/>
                    <a:pt x="1346244" y="1387001"/>
                  </a:cubicBezTo>
                  <a:cubicBezTo>
                    <a:pt x="1351673" y="1378904"/>
                    <a:pt x="1344910" y="1371475"/>
                    <a:pt x="1345863" y="1360712"/>
                  </a:cubicBezTo>
                  <a:cubicBezTo>
                    <a:pt x="1349197" y="1360997"/>
                    <a:pt x="1348911" y="1356997"/>
                    <a:pt x="1352340" y="1357473"/>
                  </a:cubicBezTo>
                  <a:cubicBezTo>
                    <a:pt x="1352911" y="1348901"/>
                    <a:pt x="1352530" y="1341090"/>
                    <a:pt x="1346434" y="1338233"/>
                  </a:cubicBezTo>
                  <a:cubicBezTo>
                    <a:pt x="1345291" y="1338995"/>
                    <a:pt x="1342053" y="1343757"/>
                    <a:pt x="1344625" y="1344329"/>
                  </a:cubicBezTo>
                  <a:cubicBezTo>
                    <a:pt x="1345006" y="1342233"/>
                    <a:pt x="1348530" y="1347091"/>
                    <a:pt x="1349292" y="1348425"/>
                  </a:cubicBezTo>
                  <a:cubicBezTo>
                    <a:pt x="1346053" y="1350520"/>
                    <a:pt x="1344815" y="1354901"/>
                    <a:pt x="1339957" y="1355187"/>
                  </a:cubicBezTo>
                  <a:cubicBezTo>
                    <a:pt x="1340148" y="1353187"/>
                    <a:pt x="1340243" y="1351092"/>
                    <a:pt x="1340434" y="1348996"/>
                  </a:cubicBezTo>
                  <a:cubicBezTo>
                    <a:pt x="1342053" y="1350901"/>
                    <a:pt x="1344339" y="1350234"/>
                    <a:pt x="1344339" y="1346805"/>
                  </a:cubicBezTo>
                  <a:cubicBezTo>
                    <a:pt x="1344529" y="1344710"/>
                    <a:pt x="1340910" y="1345853"/>
                    <a:pt x="1340815" y="1344043"/>
                  </a:cubicBezTo>
                  <a:cubicBezTo>
                    <a:pt x="1340910" y="1342805"/>
                    <a:pt x="1341005" y="1341567"/>
                    <a:pt x="1341100" y="1340328"/>
                  </a:cubicBezTo>
                  <a:cubicBezTo>
                    <a:pt x="1336338" y="1341090"/>
                    <a:pt x="1336719" y="1347948"/>
                    <a:pt x="1330528" y="1346996"/>
                  </a:cubicBezTo>
                  <a:cubicBezTo>
                    <a:pt x="1331766" y="1344614"/>
                    <a:pt x="1337195" y="1341281"/>
                    <a:pt x="1332337" y="1339662"/>
                  </a:cubicBezTo>
                  <a:cubicBezTo>
                    <a:pt x="1330337" y="1340519"/>
                    <a:pt x="1330147" y="1343471"/>
                    <a:pt x="1327099" y="1342995"/>
                  </a:cubicBezTo>
                  <a:cubicBezTo>
                    <a:pt x="1328146" y="1339185"/>
                    <a:pt x="1333195" y="1340233"/>
                    <a:pt x="1333957" y="1336042"/>
                  </a:cubicBezTo>
                  <a:cubicBezTo>
                    <a:pt x="1330147" y="1336804"/>
                    <a:pt x="1329385" y="1339566"/>
                    <a:pt x="1326432" y="1336709"/>
                  </a:cubicBezTo>
                  <a:cubicBezTo>
                    <a:pt x="1328718" y="1334899"/>
                    <a:pt x="1331194" y="1333184"/>
                    <a:pt x="1333195" y="1330994"/>
                  </a:cubicBezTo>
                  <a:cubicBezTo>
                    <a:pt x="1335671" y="1335471"/>
                    <a:pt x="1344053" y="1335661"/>
                    <a:pt x="1349292" y="1332327"/>
                  </a:cubicBezTo>
                  <a:cubicBezTo>
                    <a:pt x="1349482" y="1327946"/>
                    <a:pt x="1345006" y="1334613"/>
                    <a:pt x="1345672" y="1330803"/>
                  </a:cubicBezTo>
                  <a:cubicBezTo>
                    <a:pt x="1346053" y="1327565"/>
                    <a:pt x="1350721" y="1329375"/>
                    <a:pt x="1351102" y="1326231"/>
                  </a:cubicBezTo>
                  <a:cubicBezTo>
                    <a:pt x="1349482" y="1326803"/>
                    <a:pt x="1349863" y="1317087"/>
                    <a:pt x="1353292" y="1315182"/>
                  </a:cubicBezTo>
                  <a:cubicBezTo>
                    <a:pt x="1351578" y="1302800"/>
                    <a:pt x="1351959" y="1283654"/>
                    <a:pt x="1353102" y="1271367"/>
                  </a:cubicBezTo>
                  <a:cubicBezTo>
                    <a:pt x="1353578" y="1266319"/>
                    <a:pt x="1359293" y="1262795"/>
                    <a:pt x="1353959" y="1260128"/>
                  </a:cubicBezTo>
                  <a:cubicBezTo>
                    <a:pt x="1353292" y="1262223"/>
                    <a:pt x="1355578" y="1263462"/>
                    <a:pt x="1353674" y="1263842"/>
                  </a:cubicBezTo>
                  <a:cubicBezTo>
                    <a:pt x="1350244" y="1263271"/>
                    <a:pt x="1350435" y="1259651"/>
                    <a:pt x="1347863" y="1258413"/>
                  </a:cubicBezTo>
                  <a:cubicBezTo>
                    <a:pt x="1349197" y="1254984"/>
                    <a:pt x="1351387" y="1252508"/>
                    <a:pt x="1352435" y="1248793"/>
                  </a:cubicBezTo>
                  <a:cubicBezTo>
                    <a:pt x="1347958" y="1248507"/>
                    <a:pt x="1350435" y="1256413"/>
                    <a:pt x="1344434" y="1254413"/>
                  </a:cubicBezTo>
                  <a:cubicBezTo>
                    <a:pt x="1344244" y="1251460"/>
                    <a:pt x="1345006" y="1249650"/>
                    <a:pt x="1346149" y="1248317"/>
                  </a:cubicBezTo>
                  <a:cubicBezTo>
                    <a:pt x="1343863" y="1247841"/>
                    <a:pt x="1343291" y="1249460"/>
                    <a:pt x="1341100" y="1249174"/>
                  </a:cubicBezTo>
                  <a:cubicBezTo>
                    <a:pt x="1341005" y="1246793"/>
                    <a:pt x="1342720" y="1246602"/>
                    <a:pt x="1342720" y="1244316"/>
                  </a:cubicBezTo>
                  <a:cubicBezTo>
                    <a:pt x="1334719" y="1245173"/>
                    <a:pt x="1333290" y="1250412"/>
                    <a:pt x="1331766" y="1255937"/>
                  </a:cubicBezTo>
                  <a:cubicBezTo>
                    <a:pt x="1327194" y="1253270"/>
                    <a:pt x="1328527" y="1249936"/>
                    <a:pt x="1330147" y="1244507"/>
                  </a:cubicBezTo>
                  <a:cubicBezTo>
                    <a:pt x="1327956" y="1240221"/>
                    <a:pt x="1324622" y="1247174"/>
                    <a:pt x="1323955" y="1244030"/>
                  </a:cubicBezTo>
                  <a:cubicBezTo>
                    <a:pt x="1325575" y="1242316"/>
                    <a:pt x="1325956" y="1239077"/>
                    <a:pt x="1328242" y="1238125"/>
                  </a:cubicBezTo>
                  <a:cubicBezTo>
                    <a:pt x="1333099" y="1238887"/>
                    <a:pt x="1326527" y="1242411"/>
                    <a:pt x="1331671" y="1242221"/>
                  </a:cubicBezTo>
                  <a:cubicBezTo>
                    <a:pt x="1335385" y="1237458"/>
                    <a:pt x="1341005" y="1235172"/>
                    <a:pt x="1344625" y="1236982"/>
                  </a:cubicBezTo>
                  <a:cubicBezTo>
                    <a:pt x="1341577" y="1231838"/>
                    <a:pt x="1346530" y="1223171"/>
                    <a:pt x="1344910" y="1218218"/>
                  </a:cubicBezTo>
                  <a:cubicBezTo>
                    <a:pt x="1346530" y="1218408"/>
                    <a:pt x="1345863" y="1220504"/>
                    <a:pt x="1347196" y="1220885"/>
                  </a:cubicBezTo>
                  <a:cubicBezTo>
                    <a:pt x="1351102" y="1215551"/>
                    <a:pt x="1346244" y="1217932"/>
                    <a:pt x="1345196" y="1214503"/>
                  </a:cubicBezTo>
                  <a:cubicBezTo>
                    <a:pt x="1348625" y="1216979"/>
                    <a:pt x="1353388" y="1213550"/>
                    <a:pt x="1356055" y="1219170"/>
                  </a:cubicBezTo>
                  <a:cubicBezTo>
                    <a:pt x="1356817" y="1217265"/>
                    <a:pt x="1361389" y="1212884"/>
                    <a:pt x="1357960" y="1210598"/>
                  </a:cubicBezTo>
                  <a:cubicBezTo>
                    <a:pt x="1356531" y="1217170"/>
                    <a:pt x="1348435" y="1212788"/>
                    <a:pt x="1346815" y="1209645"/>
                  </a:cubicBezTo>
                  <a:cubicBezTo>
                    <a:pt x="1348244" y="1214598"/>
                    <a:pt x="1346244" y="1213550"/>
                    <a:pt x="1344244" y="1210693"/>
                  </a:cubicBezTo>
                  <a:cubicBezTo>
                    <a:pt x="1341196" y="1214979"/>
                    <a:pt x="1342624" y="1221647"/>
                    <a:pt x="1340338" y="1227933"/>
                  </a:cubicBezTo>
                  <a:cubicBezTo>
                    <a:pt x="1339481" y="1227838"/>
                    <a:pt x="1338719" y="1227838"/>
                    <a:pt x="1337862" y="1227743"/>
                  </a:cubicBezTo>
                  <a:cubicBezTo>
                    <a:pt x="1337576" y="1225552"/>
                    <a:pt x="1339957" y="1224695"/>
                    <a:pt x="1338148" y="1224028"/>
                  </a:cubicBezTo>
                  <a:cubicBezTo>
                    <a:pt x="1333004" y="1225838"/>
                    <a:pt x="1336528" y="1229362"/>
                    <a:pt x="1331290" y="1230981"/>
                  </a:cubicBezTo>
                  <a:cubicBezTo>
                    <a:pt x="1331861" y="1229362"/>
                    <a:pt x="1333290" y="1228791"/>
                    <a:pt x="1332909" y="1226123"/>
                  </a:cubicBezTo>
                  <a:cubicBezTo>
                    <a:pt x="1327765" y="1225457"/>
                    <a:pt x="1327670" y="1228695"/>
                    <a:pt x="1329385" y="1223361"/>
                  </a:cubicBezTo>
                  <a:cubicBezTo>
                    <a:pt x="1327765" y="1223266"/>
                    <a:pt x="1326051" y="1223075"/>
                    <a:pt x="1324432" y="1222980"/>
                  </a:cubicBezTo>
                  <a:cubicBezTo>
                    <a:pt x="1323765" y="1228791"/>
                    <a:pt x="1320812" y="1235648"/>
                    <a:pt x="1320145" y="1245173"/>
                  </a:cubicBezTo>
                  <a:cubicBezTo>
                    <a:pt x="1320812" y="1246983"/>
                    <a:pt x="1324908" y="1245745"/>
                    <a:pt x="1324908" y="1248031"/>
                  </a:cubicBezTo>
                  <a:cubicBezTo>
                    <a:pt x="1319383" y="1257461"/>
                    <a:pt x="1320812" y="1280606"/>
                    <a:pt x="1322432" y="1294132"/>
                  </a:cubicBezTo>
                  <a:cubicBezTo>
                    <a:pt x="1320241" y="1294513"/>
                    <a:pt x="1319383" y="1292037"/>
                    <a:pt x="1318717" y="1293846"/>
                  </a:cubicBezTo>
                  <a:cubicBezTo>
                    <a:pt x="1320431" y="1294704"/>
                    <a:pt x="1321574" y="1296037"/>
                    <a:pt x="1322146" y="1297847"/>
                  </a:cubicBezTo>
                  <a:cubicBezTo>
                    <a:pt x="1318907" y="1321183"/>
                    <a:pt x="1325479" y="1339852"/>
                    <a:pt x="1326908" y="1363283"/>
                  </a:cubicBezTo>
                  <a:cubicBezTo>
                    <a:pt x="1327194" y="1361759"/>
                    <a:pt x="1327480" y="1360331"/>
                    <a:pt x="1329575" y="1360997"/>
                  </a:cubicBezTo>
                  <a:cubicBezTo>
                    <a:pt x="1325289" y="1366522"/>
                    <a:pt x="1326813" y="1370237"/>
                    <a:pt x="1324527" y="1376809"/>
                  </a:cubicBezTo>
                  <a:cubicBezTo>
                    <a:pt x="1329956" y="1377571"/>
                    <a:pt x="1322527" y="1385191"/>
                    <a:pt x="1327384" y="1388334"/>
                  </a:cubicBezTo>
                  <a:cubicBezTo>
                    <a:pt x="1325003" y="1390525"/>
                    <a:pt x="1324241" y="1394621"/>
                    <a:pt x="1322812" y="1397954"/>
                  </a:cubicBezTo>
                  <a:cubicBezTo>
                    <a:pt x="1330337" y="1419481"/>
                    <a:pt x="1319765" y="1438817"/>
                    <a:pt x="1329385" y="1456057"/>
                  </a:cubicBezTo>
                  <a:cubicBezTo>
                    <a:pt x="1329480" y="1455295"/>
                    <a:pt x="1329670" y="1454628"/>
                    <a:pt x="1330718" y="1454914"/>
                  </a:cubicBezTo>
                  <a:cubicBezTo>
                    <a:pt x="1327480" y="1459105"/>
                    <a:pt x="1327765" y="1462153"/>
                    <a:pt x="1332909" y="1458819"/>
                  </a:cubicBezTo>
                  <a:cubicBezTo>
                    <a:pt x="1331290" y="1463391"/>
                    <a:pt x="1326527" y="1466344"/>
                    <a:pt x="1328146" y="1471011"/>
                  </a:cubicBezTo>
                  <a:cubicBezTo>
                    <a:pt x="1325479" y="1468344"/>
                    <a:pt x="1325003" y="1468249"/>
                    <a:pt x="1321955" y="1470535"/>
                  </a:cubicBezTo>
                  <a:cubicBezTo>
                    <a:pt x="1324622" y="1479203"/>
                    <a:pt x="1322050" y="1478631"/>
                    <a:pt x="1325575" y="1487108"/>
                  </a:cubicBezTo>
                  <a:cubicBezTo>
                    <a:pt x="1325860" y="1485584"/>
                    <a:pt x="1326146" y="1484251"/>
                    <a:pt x="1328242" y="1484822"/>
                  </a:cubicBezTo>
                  <a:cubicBezTo>
                    <a:pt x="1326908" y="1488251"/>
                    <a:pt x="1329766" y="1488156"/>
                    <a:pt x="1329003" y="1491109"/>
                  </a:cubicBezTo>
                  <a:cubicBezTo>
                    <a:pt x="1320907" y="1493681"/>
                    <a:pt x="1322432" y="1512826"/>
                    <a:pt x="1330623" y="1517588"/>
                  </a:cubicBezTo>
                  <a:cubicBezTo>
                    <a:pt x="1324813" y="1518922"/>
                    <a:pt x="1330432" y="1532352"/>
                    <a:pt x="1332052" y="1531400"/>
                  </a:cubicBezTo>
                  <a:cubicBezTo>
                    <a:pt x="1331957" y="1534924"/>
                    <a:pt x="1328051" y="1533971"/>
                    <a:pt x="1327861" y="1537305"/>
                  </a:cubicBezTo>
                  <a:cubicBezTo>
                    <a:pt x="1331766" y="1539020"/>
                    <a:pt x="1327575" y="1547592"/>
                    <a:pt x="1333290" y="1547783"/>
                  </a:cubicBezTo>
                  <a:cubicBezTo>
                    <a:pt x="1334242" y="1545211"/>
                    <a:pt x="1332433" y="1539496"/>
                    <a:pt x="1335195" y="1539210"/>
                  </a:cubicBezTo>
                  <a:cubicBezTo>
                    <a:pt x="1337576" y="1546068"/>
                    <a:pt x="1336719" y="1535305"/>
                    <a:pt x="1341577" y="1537210"/>
                  </a:cubicBezTo>
                  <a:cubicBezTo>
                    <a:pt x="1347577" y="1541687"/>
                    <a:pt x="1339957" y="1545306"/>
                    <a:pt x="1341958" y="1548450"/>
                  </a:cubicBezTo>
                  <a:cubicBezTo>
                    <a:pt x="1340053" y="1546544"/>
                    <a:pt x="1338338" y="1544639"/>
                    <a:pt x="1336147" y="1543020"/>
                  </a:cubicBezTo>
                  <a:cubicBezTo>
                    <a:pt x="1334338" y="1545783"/>
                    <a:pt x="1336528" y="1551974"/>
                    <a:pt x="1330813" y="1547592"/>
                  </a:cubicBezTo>
                  <a:cubicBezTo>
                    <a:pt x="1329099" y="1552926"/>
                    <a:pt x="1331671" y="1554641"/>
                    <a:pt x="1332528" y="1557784"/>
                  </a:cubicBezTo>
                  <a:cubicBezTo>
                    <a:pt x="1330813" y="1557308"/>
                    <a:pt x="1330623" y="1555593"/>
                    <a:pt x="1329003" y="1555022"/>
                  </a:cubicBezTo>
                  <a:cubicBezTo>
                    <a:pt x="1330242" y="1567785"/>
                    <a:pt x="1332718" y="1579025"/>
                    <a:pt x="1325003" y="1588454"/>
                  </a:cubicBezTo>
                  <a:cubicBezTo>
                    <a:pt x="1335385" y="1603218"/>
                    <a:pt x="1322717" y="1642652"/>
                    <a:pt x="1331671" y="1660273"/>
                  </a:cubicBezTo>
                  <a:cubicBezTo>
                    <a:pt x="1331099" y="1658273"/>
                    <a:pt x="1329766" y="1652367"/>
                    <a:pt x="1334719" y="1653034"/>
                  </a:cubicBezTo>
                  <a:cubicBezTo>
                    <a:pt x="1334624" y="1654272"/>
                    <a:pt x="1335576" y="1654558"/>
                    <a:pt x="1335766" y="1655606"/>
                  </a:cubicBezTo>
                  <a:cubicBezTo>
                    <a:pt x="1331004" y="1661606"/>
                    <a:pt x="1331671" y="1668083"/>
                    <a:pt x="1327670" y="1678751"/>
                  </a:cubicBezTo>
                  <a:cubicBezTo>
                    <a:pt x="1332528" y="1687514"/>
                    <a:pt x="1323955" y="1707517"/>
                    <a:pt x="1327956" y="1721328"/>
                  </a:cubicBezTo>
                  <a:cubicBezTo>
                    <a:pt x="1323098" y="1727138"/>
                    <a:pt x="1329575" y="1737997"/>
                    <a:pt x="1325860" y="1747427"/>
                  </a:cubicBezTo>
                  <a:cubicBezTo>
                    <a:pt x="1334433" y="1768096"/>
                    <a:pt x="1323479" y="1791527"/>
                    <a:pt x="1329194" y="1814006"/>
                  </a:cubicBezTo>
                  <a:cubicBezTo>
                    <a:pt x="1327956" y="1813911"/>
                    <a:pt x="1326718" y="1813816"/>
                    <a:pt x="1325479" y="1813721"/>
                  </a:cubicBezTo>
                  <a:cubicBezTo>
                    <a:pt x="1326813" y="1823341"/>
                    <a:pt x="1335004" y="1834580"/>
                    <a:pt x="1329194" y="1845344"/>
                  </a:cubicBezTo>
                  <a:cubicBezTo>
                    <a:pt x="1331766" y="1848773"/>
                    <a:pt x="1333766" y="1848201"/>
                    <a:pt x="1336338" y="1849630"/>
                  </a:cubicBezTo>
                  <a:cubicBezTo>
                    <a:pt x="1323574" y="1860488"/>
                    <a:pt x="1326718" y="1879253"/>
                    <a:pt x="1329003" y="1894112"/>
                  </a:cubicBezTo>
                  <a:cubicBezTo>
                    <a:pt x="1320431" y="1901351"/>
                    <a:pt x="1328623" y="1922210"/>
                    <a:pt x="1330718" y="1934307"/>
                  </a:cubicBezTo>
                  <a:cubicBezTo>
                    <a:pt x="1327956" y="1937831"/>
                    <a:pt x="1328527" y="1946404"/>
                    <a:pt x="1332147" y="1948214"/>
                  </a:cubicBezTo>
                  <a:cubicBezTo>
                    <a:pt x="1332147" y="1944499"/>
                    <a:pt x="1337386" y="1943832"/>
                    <a:pt x="1337195" y="1947356"/>
                  </a:cubicBezTo>
                  <a:cubicBezTo>
                    <a:pt x="1332623" y="1944118"/>
                    <a:pt x="1331194" y="1954310"/>
                    <a:pt x="1328813" y="1957929"/>
                  </a:cubicBezTo>
                  <a:cubicBezTo>
                    <a:pt x="1338624" y="1963454"/>
                    <a:pt x="1325194" y="1984028"/>
                    <a:pt x="1333576" y="1992124"/>
                  </a:cubicBezTo>
                  <a:cubicBezTo>
                    <a:pt x="1329575" y="2002983"/>
                    <a:pt x="1343386" y="2031653"/>
                    <a:pt x="1335766" y="2042321"/>
                  </a:cubicBezTo>
                  <a:cubicBezTo>
                    <a:pt x="1339957" y="2052131"/>
                    <a:pt x="1336528" y="2061656"/>
                    <a:pt x="1341005" y="2070324"/>
                  </a:cubicBezTo>
                  <a:cubicBezTo>
                    <a:pt x="1337671" y="2105091"/>
                    <a:pt x="1350721" y="2136333"/>
                    <a:pt x="1335671" y="2167479"/>
                  </a:cubicBezTo>
                  <a:cubicBezTo>
                    <a:pt x="1340719" y="2172051"/>
                    <a:pt x="1335671" y="2191959"/>
                    <a:pt x="1344910" y="2191959"/>
                  </a:cubicBezTo>
                  <a:cubicBezTo>
                    <a:pt x="1340434" y="2194244"/>
                    <a:pt x="1344149" y="2198817"/>
                    <a:pt x="1341577" y="2201674"/>
                  </a:cubicBezTo>
                  <a:cubicBezTo>
                    <a:pt x="1352340" y="2217105"/>
                    <a:pt x="1341672" y="2238917"/>
                    <a:pt x="1345768" y="2258348"/>
                  </a:cubicBezTo>
                  <a:cubicBezTo>
                    <a:pt x="1344244" y="2257967"/>
                    <a:pt x="1343386" y="2256252"/>
                    <a:pt x="1343196" y="2259396"/>
                  </a:cubicBezTo>
                  <a:cubicBezTo>
                    <a:pt x="1345577" y="2268349"/>
                    <a:pt x="1350911" y="2297972"/>
                    <a:pt x="1338052" y="2307783"/>
                  </a:cubicBezTo>
                  <a:cubicBezTo>
                    <a:pt x="1343672" y="2311688"/>
                    <a:pt x="1343577" y="2323880"/>
                    <a:pt x="1335385" y="2325118"/>
                  </a:cubicBezTo>
                  <a:cubicBezTo>
                    <a:pt x="1327003" y="2310164"/>
                    <a:pt x="1325860" y="2292543"/>
                    <a:pt x="1323098" y="2276541"/>
                  </a:cubicBezTo>
                  <a:cubicBezTo>
                    <a:pt x="1325479" y="2276541"/>
                    <a:pt x="1324336" y="2272540"/>
                    <a:pt x="1327099" y="2273112"/>
                  </a:cubicBezTo>
                  <a:cubicBezTo>
                    <a:pt x="1330623" y="2264253"/>
                    <a:pt x="1321288" y="2259586"/>
                    <a:pt x="1318812" y="2252442"/>
                  </a:cubicBezTo>
                  <a:cubicBezTo>
                    <a:pt x="1313573" y="2237488"/>
                    <a:pt x="1316812" y="2220057"/>
                    <a:pt x="1311287" y="2206722"/>
                  </a:cubicBezTo>
                  <a:cubicBezTo>
                    <a:pt x="1313573" y="2171385"/>
                    <a:pt x="1310716" y="2147477"/>
                    <a:pt x="1305191" y="2112425"/>
                  </a:cubicBezTo>
                  <a:cubicBezTo>
                    <a:pt x="1309192" y="2097185"/>
                    <a:pt x="1306239" y="2091946"/>
                    <a:pt x="1308049" y="2077658"/>
                  </a:cubicBezTo>
                  <a:cubicBezTo>
                    <a:pt x="1306620" y="2076992"/>
                    <a:pt x="1305286" y="2076039"/>
                    <a:pt x="1304524" y="2074896"/>
                  </a:cubicBezTo>
                  <a:cubicBezTo>
                    <a:pt x="1306620" y="2071563"/>
                    <a:pt x="1308525" y="2065371"/>
                    <a:pt x="1305572" y="2061180"/>
                  </a:cubicBezTo>
                  <a:cubicBezTo>
                    <a:pt x="1306810" y="2061275"/>
                    <a:pt x="1307191" y="2060323"/>
                    <a:pt x="1308144" y="2060133"/>
                  </a:cubicBezTo>
                  <a:cubicBezTo>
                    <a:pt x="1312335" y="2061275"/>
                    <a:pt x="1308334" y="2068514"/>
                    <a:pt x="1309953" y="2068991"/>
                  </a:cubicBezTo>
                  <a:cubicBezTo>
                    <a:pt x="1315002" y="2056322"/>
                    <a:pt x="1316240" y="2035558"/>
                    <a:pt x="1308811" y="2021366"/>
                  </a:cubicBezTo>
                  <a:cubicBezTo>
                    <a:pt x="1318336" y="2023461"/>
                    <a:pt x="1309001" y="2012031"/>
                    <a:pt x="1311287" y="2006602"/>
                  </a:cubicBezTo>
                  <a:cubicBezTo>
                    <a:pt x="1310525" y="2008793"/>
                    <a:pt x="1309953" y="2005935"/>
                    <a:pt x="1308906" y="2005173"/>
                  </a:cubicBezTo>
                  <a:cubicBezTo>
                    <a:pt x="1305667" y="2007840"/>
                    <a:pt x="1310525" y="2007650"/>
                    <a:pt x="1309668" y="2011460"/>
                  </a:cubicBezTo>
                  <a:cubicBezTo>
                    <a:pt x="1305382" y="2012317"/>
                    <a:pt x="1305667" y="2018508"/>
                    <a:pt x="1302619" y="2020889"/>
                  </a:cubicBezTo>
                  <a:cubicBezTo>
                    <a:pt x="1303858" y="2023652"/>
                    <a:pt x="1307763" y="2024223"/>
                    <a:pt x="1309668" y="2026509"/>
                  </a:cubicBezTo>
                  <a:cubicBezTo>
                    <a:pt x="1305763" y="2030700"/>
                    <a:pt x="1315097" y="2036987"/>
                    <a:pt x="1308334" y="2042702"/>
                  </a:cubicBezTo>
                  <a:cubicBezTo>
                    <a:pt x="1313002" y="2045178"/>
                    <a:pt x="1310335" y="2055370"/>
                    <a:pt x="1309668" y="2056608"/>
                  </a:cubicBezTo>
                  <a:cubicBezTo>
                    <a:pt x="1305953" y="2054037"/>
                    <a:pt x="1305477" y="2049179"/>
                    <a:pt x="1301286" y="2052227"/>
                  </a:cubicBezTo>
                  <a:cubicBezTo>
                    <a:pt x="1304524" y="2055179"/>
                    <a:pt x="1299571" y="2057846"/>
                    <a:pt x="1301857" y="2060990"/>
                  </a:cubicBezTo>
                  <a:cubicBezTo>
                    <a:pt x="1295285" y="2059561"/>
                    <a:pt x="1296428" y="2051750"/>
                    <a:pt x="1291570" y="2048893"/>
                  </a:cubicBezTo>
                  <a:cubicBezTo>
                    <a:pt x="1290237" y="2043178"/>
                    <a:pt x="1296619" y="2039463"/>
                    <a:pt x="1293857" y="2036606"/>
                  </a:cubicBezTo>
                  <a:cubicBezTo>
                    <a:pt x="1293190" y="2038130"/>
                    <a:pt x="1292047" y="2038987"/>
                    <a:pt x="1289951" y="2038796"/>
                  </a:cubicBezTo>
                  <a:cubicBezTo>
                    <a:pt x="1289856" y="2030129"/>
                    <a:pt x="1293380" y="2025557"/>
                    <a:pt x="1297571" y="2021937"/>
                  </a:cubicBezTo>
                  <a:cubicBezTo>
                    <a:pt x="1296714" y="2018318"/>
                    <a:pt x="1293666" y="2008507"/>
                    <a:pt x="1298809" y="2006983"/>
                  </a:cubicBezTo>
                  <a:cubicBezTo>
                    <a:pt x="1298809" y="2009364"/>
                    <a:pt x="1299286" y="2011269"/>
                    <a:pt x="1300905" y="2012222"/>
                  </a:cubicBezTo>
                  <a:cubicBezTo>
                    <a:pt x="1304620" y="2009555"/>
                    <a:pt x="1302524" y="2007745"/>
                    <a:pt x="1302905" y="2002411"/>
                  </a:cubicBezTo>
                  <a:cubicBezTo>
                    <a:pt x="1307477" y="2004602"/>
                    <a:pt x="1303667" y="1996887"/>
                    <a:pt x="1308144" y="1999077"/>
                  </a:cubicBezTo>
                  <a:cubicBezTo>
                    <a:pt x="1304048" y="2002697"/>
                    <a:pt x="1309953" y="2004316"/>
                    <a:pt x="1312621" y="2005745"/>
                  </a:cubicBezTo>
                  <a:cubicBezTo>
                    <a:pt x="1311001" y="1995648"/>
                    <a:pt x="1314811" y="1981075"/>
                    <a:pt x="1314716" y="1964597"/>
                  </a:cubicBezTo>
                  <a:cubicBezTo>
                    <a:pt x="1311763" y="1962692"/>
                    <a:pt x="1310430" y="1969169"/>
                    <a:pt x="1309668" y="1965359"/>
                  </a:cubicBezTo>
                  <a:cubicBezTo>
                    <a:pt x="1320526" y="1957739"/>
                    <a:pt x="1306429" y="1940308"/>
                    <a:pt x="1311287" y="1930497"/>
                  </a:cubicBezTo>
                  <a:cubicBezTo>
                    <a:pt x="1304143" y="1925735"/>
                    <a:pt x="1302810" y="1919734"/>
                    <a:pt x="1298809" y="1914495"/>
                  </a:cubicBezTo>
                  <a:cubicBezTo>
                    <a:pt x="1298333" y="1921925"/>
                    <a:pt x="1295476" y="1918496"/>
                    <a:pt x="1292047" y="1921448"/>
                  </a:cubicBezTo>
                  <a:cubicBezTo>
                    <a:pt x="1290808" y="1918019"/>
                    <a:pt x="1291570" y="1916686"/>
                    <a:pt x="1293952" y="1912876"/>
                  </a:cubicBezTo>
                  <a:cubicBezTo>
                    <a:pt x="1284046" y="1897350"/>
                    <a:pt x="1297666" y="1884587"/>
                    <a:pt x="1283474" y="1872014"/>
                  </a:cubicBezTo>
                  <a:cubicBezTo>
                    <a:pt x="1285189" y="1872109"/>
                    <a:pt x="1286141" y="1872871"/>
                    <a:pt x="1287094" y="1873538"/>
                  </a:cubicBezTo>
                  <a:cubicBezTo>
                    <a:pt x="1286617" y="1868966"/>
                    <a:pt x="1281665" y="1867346"/>
                    <a:pt x="1285474" y="1862108"/>
                  </a:cubicBezTo>
                  <a:cubicBezTo>
                    <a:pt x="1270425" y="1846201"/>
                    <a:pt x="1290523" y="1823150"/>
                    <a:pt x="1278616" y="1807720"/>
                  </a:cubicBezTo>
                  <a:cubicBezTo>
                    <a:pt x="1282141" y="1811816"/>
                    <a:pt x="1288332" y="1795623"/>
                    <a:pt x="1283474" y="1794385"/>
                  </a:cubicBezTo>
                  <a:cubicBezTo>
                    <a:pt x="1279093" y="1794385"/>
                    <a:pt x="1286236" y="1799243"/>
                    <a:pt x="1281855" y="1799243"/>
                  </a:cubicBezTo>
                  <a:cubicBezTo>
                    <a:pt x="1277950" y="1796576"/>
                    <a:pt x="1276997" y="1790575"/>
                    <a:pt x="1272235" y="1794766"/>
                  </a:cubicBezTo>
                  <a:cubicBezTo>
                    <a:pt x="1272330" y="1793147"/>
                    <a:pt x="1270139" y="1793433"/>
                    <a:pt x="1269949" y="1792099"/>
                  </a:cubicBezTo>
                  <a:cubicBezTo>
                    <a:pt x="1270330" y="1790289"/>
                    <a:pt x="1269853" y="1787432"/>
                    <a:pt x="1271568" y="1787241"/>
                  </a:cubicBezTo>
                  <a:cubicBezTo>
                    <a:pt x="1274044" y="1787432"/>
                    <a:pt x="1276521" y="1787622"/>
                    <a:pt x="1278997" y="1787813"/>
                  </a:cubicBezTo>
                  <a:cubicBezTo>
                    <a:pt x="1281378" y="1783431"/>
                    <a:pt x="1278712" y="1779431"/>
                    <a:pt x="1279855" y="1776668"/>
                  </a:cubicBezTo>
                  <a:cubicBezTo>
                    <a:pt x="1282998" y="1776764"/>
                    <a:pt x="1283569" y="1778954"/>
                    <a:pt x="1285855" y="1779621"/>
                  </a:cubicBezTo>
                  <a:cubicBezTo>
                    <a:pt x="1281855" y="1774763"/>
                    <a:pt x="1286617" y="1767429"/>
                    <a:pt x="1287284" y="1762191"/>
                  </a:cubicBezTo>
                  <a:cubicBezTo>
                    <a:pt x="1287284" y="1761809"/>
                    <a:pt x="1284617" y="1762095"/>
                    <a:pt x="1284903" y="1760762"/>
                  </a:cubicBezTo>
                  <a:cubicBezTo>
                    <a:pt x="1288808" y="1740473"/>
                    <a:pt x="1276330" y="1706660"/>
                    <a:pt x="1286046" y="1684562"/>
                  </a:cubicBezTo>
                  <a:cubicBezTo>
                    <a:pt x="1286522" y="1686086"/>
                    <a:pt x="1287189" y="1687514"/>
                    <a:pt x="1288237" y="1688467"/>
                  </a:cubicBezTo>
                  <a:cubicBezTo>
                    <a:pt x="1286808" y="1683609"/>
                    <a:pt x="1293857" y="1688658"/>
                    <a:pt x="1292332" y="1683800"/>
                  </a:cubicBezTo>
                  <a:cubicBezTo>
                    <a:pt x="1287570" y="1684371"/>
                    <a:pt x="1288427" y="1680180"/>
                    <a:pt x="1286522" y="1678275"/>
                  </a:cubicBezTo>
                  <a:cubicBezTo>
                    <a:pt x="1293094" y="1675037"/>
                    <a:pt x="1283093" y="1668560"/>
                    <a:pt x="1285189" y="1664369"/>
                  </a:cubicBezTo>
                  <a:cubicBezTo>
                    <a:pt x="1286713" y="1663892"/>
                    <a:pt x="1288141" y="1663226"/>
                    <a:pt x="1289094" y="1662178"/>
                  </a:cubicBezTo>
                  <a:cubicBezTo>
                    <a:pt x="1285379" y="1661035"/>
                    <a:pt x="1290523" y="1659606"/>
                    <a:pt x="1289475" y="1657225"/>
                  </a:cubicBezTo>
                  <a:cubicBezTo>
                    <a:pt x="1289665" y="1655225"/>
                    <a:pt x="1289856" y="1653129"/>
                    <a:pt x="1289951" y="1651034"/>
                  </a:cubicBezTo>
                  <a:cubicBezTo>
                    <a:pt x="1287284" y="1650653"/>
                    <a:pt x="1288999" y="1655415"/>
                    <a:pt x="1288237" y="1657130"/>
                  </a:cubicBezTo>
                  <a:cubicBezTo>
                    <a:pt x="1286236" y="1657034"/>
                    <a:pt x="1287284" y="1660559"/>
                    <a:pt x="1285474" y="1660654"/>
                  </a:cubicBezTo>
                  <a:cubicBezTo>
                    <a:pt x="1284236" y="1654939"/>
                    <a:pt x="1281283" y="1655129"/>
                    <a:pt x="1277283" y="1653701"/>
                  </a:cubicBezTo>
                  <a:cubicBezTo>
                    <a:pt x="1277283" y="1649986"/>
                    <a:pt x="1282045" y="1649700"/>
                    <a:pt x="1283665" y="1651700"/>
                  </a:cubicBezTo>
                  <a:cubicBezTo>
                    <a:pt x="1284332" y="1648748"/>
                    <a:pt x="1278712" y="1645223"/>
                    <a:pt x="1283188" y="1642938"/>
                  </a:cubicBezTo>
                  <a:cubicBezTo>
                    <a:pt x="1282712" y="1645985"/>
                    <a:pt x="1282426" y="1648938"/>
                    <a:pt x="1285189" y="1649319"/>
                  </a:cubicBezTo>
                  <a:cubicBezTo>
                    <a:pt x="1287951" y="1638366"/>
                    <a:pt x="1285189" y="1632650"/>
                    <a:pt x="1285760" y="1626840"/>
                  </a:cubicBezTo>
                  <a:cubicBezTo>
                    <a:pt x="1286999" y="1629317"/>
                    <a:pt x="1286713" y="1632936"/>
                    <a:pt x="1291570" y="1632269"/>
                  </a:cubicBezTo>
                  <a:cubicBezTo>
                    <a:pt x="1292332" y="1627317"/>
                    <a:pt x="1289951" y="1625221"/>
                    <a:pt x="1291285" y="1619792"/>
                  </a:cubicBezTo>
                  <a:cubicBezTo>
                    <a:pt x="1292713" y="1620077"/>
                    <a:pt x="1293952" y="1622173"/>
                    <a:pt x="1294999" y="1620077"/>
                  </a:cubicBezTo>
                  <a:cubicBezTo>
                    <a:pt x="1291380" y="1617029"/>
                    <a:pt x="1296809" y="1613124"/>
                    <a:pt x="1295857" y="1608838"/>
                  </a:cubicBezTo>
                  <a:cubicBezTo>
                    <a:pt x="1294428" y="1608552"/>
                    <a:pt x="1292332" y="1608743"/>
                    <a:pt x="1292237" y="1607314"/>
                  </a:cubicBezTo>
                  <a:cubicBezTo>
                    <a:pt x="1297476" y="1607885"/>
                    <a:pt x="1292332" y="1605409"/>
                    <a:pt x="1292523" y="1603599"/>
                  </a:cubicBezTo>
                  <a:cubicBezTo>
                    <a:pt x="1294142" y="1603790"/>
                    <a:pt x="1295857" y="1603885"/>
                    <a:pt x="1297476" y="1603980"/>
                  </a:cubicBezTo>
                  <a:cubicBezTo>
                    <a:pt x="1292142" y="1587883"/>
                    <a:pt x="1296809" y="1581311"/>
                    <a:pt x="1293475" y="1561118"/>
                  </a:cubicBezTo>
                  <a:cubicBezTo>
                    <a:pt x="1292999" y="1563308"/>
                    <a:pt x="1291094" y="1563785"/>
                    <a:pt x="1288332" y="1563213"/>
                  </a:cubicBezTo>
                  <a:cubicBezTo>
                    <a:pt x="1288237" y="1561308"/>
                    <a:pt x="1289094" y="1558641"/>
                    <a:pt x="1287475" y="1558165"/>
                  </a:cubicBezTo>
                  <a:cubicBezTo>
                    <a:pt x="1287475" y="1561784"/>
                    <a:pt x="1285093" y="1559117"/>
                    <a:pt x="1283379" y="1559879"/>
                  </a:cubicBezTo>
                  <a:cubicBezTo>
                    <a:pt x="1282998" y="1560546"/>
                    <a:pt x="1282617" y="1561118"/>
                    <a:pt x="1282141" y="1561499"/>
                  </a:cubicBezTo>
                  <a:cubicBezTo>
                    <a:pt x="1282426" y="1560546"/>
                    <a:pt x="1282903" y="1560070"/>
                    <a:pt x="1283379" y="1559879"/>
                  </a:cubicBezTo>
                  <a:cubicBezTo>
                    <a:pt x="1285379" y="1556069"/>
                    <a:pt x="1284808" y="1549116"/>
                    <a:pt x="1288332" y="1547021"/>
                  </a:cubicBezTo>
                  <a:cubicBezTo>
                    <a:pt x="1290903" y="1549021"/>
                    <a:pt x="1286522" y="1549878"/>
                    <a:pt x="1289284" y="1550831"/>
                  </a:cubicBezTo>
                  <a:cubicBezTo>
                    <a:pt x="1288618" y="1547402"/>
                    <a:pt x="1295095" y="1552164"/>
                    <a:pt x="1294428" y="1548735"/>
                  </a:cubicBezTo>
                  <a:cubicBezTo>
                    <a:pt x="1288237" y="1547783"/>
                    <a:pt x="1299667" y="1533209"/>
                    <a:pt x="1290903" y="1530923"/>
                  </a:cubicBezTo>
                  <a:cubicBezTo>
                    <a:pt x="1287665" y="1533591"/>
                    <a:pt x="1292523" y="1534352"/>
                    <a:pt x="1292904" y="1537305"/>
                  </a:cubicBezTo>
                  <a:cubicBezTo>
                    <a:pt x="1291190" y="1535686"/>
                    <a:pt x="1289856" y="1535591"/>
                    <a:pt x="1287951" y="1536924"/>
                  </a:cubicBezTo>
                  <a:cubicBezTo>
                    <a:pt x="1288332" y="1540448"/>
                    <a:pt x="1291570" y="1541592"/>
                    <a:pt x="1290999" y="1545973"/>
                  </a:cubicBezTo>
                  <a:cubicBezTo>
                    <a:pt x="1287760" y="1543116"/>
                    <a:pt x="1280807" y="1545021"/>
                    <a:pt x="1279474" y="1548735"/>
                  </a:cubicBezTo>
                  <a:cubicBezTo>
                    <a:pt x="1281283" y="1543401"/>
                    <a:pt x="1279759" y="1544639"/>
                    <a:pt x="1278902" y="1539877"/>
                  </a:cubicBezTo>
                  <a:cubicBezTo>
                    <a:pt x="1286046" y="1536162"/>
                    <a:pt x="1277950" y="1526447"/>
                    <a:pt x="1285474" y="1520351"/>
                  </a:cubicBezTo>
                  <a:cubicBezTo>
                    <a:pt x="1281569" y="1517588"/>
                    <a:pt x="1280140" y="1519493"/>
                    <a:pt x="1278331" y="1516064"/>
                  </a:cubicBezTo>
                  <a:cubicBezTo>
                    <a:pt x="1280712" y="1515683"/>
                    <a:pt x="1281665" y="1513683"/>
                    <a:pt x="1284712" y="1514064"/>
                  </a:cubicBezTo>
                  <a:cubicBezTo>
                    <a:pt x="1288713" y="1519493"/>
                    <a:pt x="1282522" y="1528447"/>
                    <a:pt x="1288427" y="1530638"/>
                  </a:cubicBezTo>
                  <a:cubicBezTo>
                    <a:pt x="1291190" y="1528542"/>
                    <a:pt x="1293761" y="1528256"/>
                    <a:pt x="1294904" y="1527399"/>
                  </a:cubicBezTo>
                  <a:cubicBezTo>
                    <a:pt x="1291285" y="1525875"/>
                    <a:pt x="1293475" y="1525208"/>
                    <a:pt x="1295190" y="1523684"/>
                  </a:cubicBezTo>
                  <a:cubicBezTo>
                    <a:pt x="1288237" y="1519779"/>
                    <a:pt x="1300143" y="1515588"/>
                    <a:pt x="1294047" y="1507301"/>
                  </a:cubicBezTo>
                  <a:cubicBezTo>
                    <a:pt x="1293571" y="1509206"/>
                    <a:pt x="1291285" y="1507968"/>
                    <a:pt x="1290332" y="1507016"/>
                  </a:cubicBezTo>
                  <a:cubicBezTo>
                    <a:pt x="1290427" y="1509873"/>
                    <a:pt x="1289665" y="1511683"/>
                    <a:pt x="1287475" y="1511778"/>
                  </a:cubicBezTo>
                  <a:cubicBezTo>
                    <a:pt x="1284141" y="1507206"/>
                    <a:pt x="1282998" y="1506539"/>
                    <a:pt x="1275378" y="1507016"/>
                  </a:cubicBezTo>
                  <a:cubicBezTo>
                    <a:pt x="1275187" y="1504444"/>
                    <a:pt x="1273187" y="1503492"/>
                    <a:pt x="1272044" y="1501777"/>
                  </a:cubicBezTo>
                  <a:cubicBezTo>
                    <a:pt x="1275473" y="1501301"/>
                    <a:pt x="1278045" y="1499777"/>
                    <a:pt x="1279950" y="1497396"/>
                  </a:cubicBezTo>
                  <a:cubicBezTo>
                    <a:pt x="1276902" y="1496252"/>
                    <a:pt x="1274521" y="1495776"/>
                    <a:pt x="1270044" y="1496538"/>
                  </a:cubicBezTo>
                  <a:cubicBezTo>
                    <a:pt x="1272330" y="1489871"/>
                    <a:pt x="1278807" y="1484156"/>
                    <a:pt x="1272901" y="1476726"/>
                  </a:cubicBezTo>
                  <a:cubicBezTo>
                    <a:pt x="1276426" y="1476821"/>
                    <a:pt x="1275378" y="1481584"/>
                    <a:pt x="1278997" y="1478441"/>
                  </a:cubicBezTo>
                  <a:cubicBezTo>
                    <a:pt x="1277378" y="1480917"/>
                    <a:pt x="1280521" y="1484537"/>
                    <a:pt x="1281283" y="1481108"/>
                  </a:cubicBezTo>
                  <a:cubicBezTo>
                    <a:pt x="1279950" y="1476821"/>
                    <a:pt x="1273473" y="1476917"/>
                    <a:pt x="1273282" y="1471678"/>
                  </a:cubicBezTo>
                  <a:cubicBezTo>
                    <a:pt x="1276140" y="1474154"/>
                    <a:pt x="1281950" y="1469583"/>
                    <a:pt x="1281665" y="1476155"/>
                  </a:cubicBezTo>
                  <a:cubicBezTo>
                    <a:pt x="1280331" y="1476155"/>
                    <a:pt x="1279569" y="1470535"/>
                    <a:pt x="1278045" y="1474631"/>
                  </a:cubicBezTo>
                  <a:cubicBezTo>
                    <a:pt x="1281378" y="1474535"/>
                    <a:pt x="1278616" y="1479584"/>
                    <a:pt x="1282712" y="1478726"/>
                  </a:cubicBezTo>
                  <a:cubicBezTo>
                    <a:pt x="1283665" y="1475297"/>
                    <a:pt x="1285093" y="1472440"/>
                    <a:pt x="1285951" y="1469011"/>
                  </a:cubicBezTo>
                  <a:cubicBezTo>
                    <a:pt x="1282807" y="1467773"/>
                    <a:pt x="1280902" y="1465582"/>
                    <a:pt x="1280236" y="1462248"/>
                  </a:cubicBezTo>
                  <a:cubicBezTo>
                    <a:pt x="1287094" y="1463201"/>
                    <a:pt x="1281093" y="1460819"/>
                    <a:pt x="1281855" y="1457391"/>
                  </a:cubicBezTo>
                  <a:cubicBezTo>
                    <a:pt x="1284808" y="1454057"/>
                    <a:pt x="1288999" y="1455104"/>
                    <a:pt x="1283569" y="1451294"/>
                  </a:cubicBezTo>
                  <a:cubicBezTo>
                    <a:pt x="1288618" y="1449104"/>
                    <a:pt x="1288522" y="1456914"/>
                    <a:pt x="1290903" y="1453104"/>
                  </a:cubicBezTo>
                  <a:cubicBezTo>
                    <a:pt x="1289570" y="1452914"/>
                    <a:pt x="1290046" y="1451390"/>
                    <a:pt x="1292237" y="1451961"/>
                  </a:cubicBezTo>
                  <a:cubicBezTo>
                    <a:pt x="1293475" y="1448246"/>
                    <a:pt x="1288999" y="1449294"/>
                    <a:pt x="1290237" y="1445579"/>
                  </a:cubicBezTo>
                  <a:cubicBezTo>
                    <a:pt x="1293094" y="1445389"/>
                    <a:pt x="1291380" y="1449294"/>
                    <a:pt x="1293666" y="1449580"/>
                  </a:cubicBezTo>
                  <a:cubicBezTo>
                    <a:pt x="1294428" y="1443579"/>
                    <a:pt x="1287284" y="1444246"/>
                    <a:pt x="1288332" y="1437864"/>
                  </a:cubicBezTo>
                  <a:cubicBezTo>
                    <a:pt x="1292237" y="1444055"/>
                    <a:pt x="1294618" y="1431959"/>
                    <a:pt x="1291666" y="1428149"/>
                  </a:cubicBezTo>
                  <a:cubicBezTo>
                    <a:pt x="1293190" y="1427101"/>
                    <a:pt x="1299762" y="1425196"/>
                    <a:pt x="1295952" y="1422243"/>
                  </a:cubicBezTo>
                  <a:cubicBezTo>
                    <a:pt x="1295190" y="1423672"/>
                    <a:pt x="1294428" y="1424910"/>
                    <a:pt x="1293190" y="1425767"/>
                  </a:cubicBezTo>
                  <a:cubicBezTo>
                    <a:pt x="1291475" y="1423386"/>
                    <a:pt x="1288237" y="1422243"/>
                    <a:pt x="1287475" y="1419100"/>
                  </a:cubicBezTo>
                  <a:cubicBezTo>
                    <a:pt x="1292142" y="1415766"/>
                    <a:pt x="1291666" y="1411480"/>
                    <a:pt x="1295476" y="1412242"/>
                  </a:cubicBezTo>
                  <a:cubicBezTo>
                    <a:pt x="1292809" y="1411861"/>
                    <a:pt x="1293094" y="1408908"/>
                    <a:pt x="1293475" y="1405860"/>
                  </a:cubicBezTo>
                  <a:cubicBezTo>
                    <a:pt x="1285665" y="1404622"/>
                    <a:pt x="1294237" y="1405955"/>
                    <a:pt x="1293761" y="1402146"/>
                  </a:cubicBezTo>
                  <a:cubicBezTo>
                    <a:pt x="1282998" y="1399002"/>
                    <a:pt x="1286046" y="1414623"/>
                    <a:pt x="1283760" y="1417576"/>
                  </a:cubicBezTo>
                  <a:cubicBezTo>
                    <a:pt x="1285189" y="1413671"/>
                    <a:pt x="1279855" y="1415480"/>
                    <a:pt x="1279093" y="1413480"/>
                  </a:cubicBezTo>
                  <a:cubicBezTo>
                    <a:pt x="1277759" y="1418052"/>
                    <a:pt x="1283665" y="1416528"/>
                    <a:pt x="1283569" y="1420052"/>
                  </a:cubicBezTo>
                  <a:cubicBezTo>
                    <a:pt x="1280331" y="1424148"/>
                    <a:pt x="1278712" y="1414433"/>
                    <a:pt x="1276235" y="1418243"/>
                  </a:cubicBezTo>
                  <a:cubicBezTo>
                    <a:pt x="1277664" y="1418814"/>
                    <a:pt x="1280045" y="1424053"/>
                    <a:pt x="1276997" y="1424529"/>
                  </a:cubicBezTo>
                  <a:cubicBezTo>
                    <a:pt x="1270711" y="1419100"/>
                    <a:pt x="1277092" y="1417195"/>
                    <a:pt x="1270425" y="1412718"/>
                  </a:cubicBezTo>
                  <a:cubicBezTo>
                    <a:pt x="1273568" y="1409861"/>
                    <a:pt x="1272616" y="1414814"/>
                    <a:pt x="1276521" y="1414433"/>
                  </a:cubicBezTo>
                  <a:cubicBezTo>
                    <a:pt x="1279759" y="1409861"/>
                    <a:pt x="1275473" y="1408527"/>
                    <a:pt x="1276235" y="1403193"/>
                  </a:cubicBezTo>
                  <a:cubicBezTo>
                    <a:pt x="1279474" y="1403479"/>
                    <a:pt x="1283474" y="1404431"/>
                    <a:pt x="1283855" y="1401288"/>
                  </a:cubicBezTo>
                  <a:cubicBezTo>
                    <a:pt x="1278045" y="1404146"/>
                    <a:pt x="1277854" y="1396526"/>
                    <a:pt x="1281855" y="1394906"/>
                  </a:cubicBezTo>
                  <a:cubicBezTo>
                    <a:pt x="1282141" y="1399097"/>
                    <a:pt x="1288141" y="1397764"/>
                    <a:pt x="1286999" y="1392811"/>
                  </a:cubicBezTo>
                  <a:cubicBezTo>
                    <a:pt x="1284903" y="1392144"/>
                    <a:pt x="1283665" y="1394430"/>
                    <a:pt x="1283284" y="1392525"/>
                  </a:cubicBezTo>
                  <a:cubicBezTo>
                    <a:pt x="1288046" y="1387667"/>
                    <a:pt x="1284236" y="1380524"/>
                    <a:pt x="1291666" y="1381952"/>
                  </a:cubicBezTo>
                  <a:cubicBezTo>
                    <a:pt x="1291380" y="1383381"/>
                    <a:pt x="1289570" y="1383191"/>
                    <a:pt x="1287856" y="1382905"/>
                  </a:cubicBezTo>
                  <a:cubicBezTo>
                    <a:pt x="1287189" y="1386905"/>
                    <a:pt x="1292428" y="1385953"/>
                    <a:pt x="1292332" y="1389572"/>
                  </a:cubicBezTo>
                  <a:cubicBezTo>
                    <a:pt x="1290713" y="1391287"/>
                    <a:pt x="1288522" y="1392335"/>
                    <a:pt x="1288046" y="1395478"/>
                  </a:cubicBezTo>
                  <a:cubicBezTo>
                    <a:pt x="1289380" y="1396621"/>
                    <a:pt x="1291285" y="1397383"/>
                    <a:pt x="1294142" y="1397192"/>
                  </a:cubicBezTo>
                  <a:cubicBezTo>
                    <a:pt x="1295285" y="1395002"/>
                    <a:pt x="1296619" y="1392811"/>
                    <a:pt x="1297190" y="1389954"/>
                  </a:cubicBezTo>
                  <a:cubicBezTo>
                    <a:pt x="1291666" y="1386525"/>
                    <a:pt x="1295761" y="1376428"/>
                    <a:pt x="1294904" y="1372237"/>
                  </a:cubicBezTo>
                  <a:cubicBezTo>
                    <a:pt x="1291094" y="1370522"/>
                    <a:pt x="1291761" y="1373951"/>
                    <a:pt x="1289761" y="1374333"/>
                  </a:cubicBezTo>
                  <a:cubicBezTo>
                    <a:pt x="1288046" y="1371475"/>
                    <a:pt x="1288237" y="1367189"/>
                    <a:pt x="1285474" y="1365188"/>
                  </a:cubicBezTo>
                  <a:cubicBezTo>
                    <a:pt x="1290332" y="1367951"/>
                    <a:pt x="1292332" y="1367760"/>
                    <a:pt x="1295571" y="1364808"/>
                  </a:cubicBezTo>
                  <a:cubicBezTo>
                    <a:pt x="1292428" y="1364046"/>
                    <a:pt x="1292332" y="1360617"/>
                    <a:pt x="1291094" y="1358140"/>
                  </a:cubicBezTo>
                  <a:cubicBezTo>
                    <a:pt x="1291380" y="1356711"/>
                    <a:pt x="1293190" y="1356902"/>
                    <a:pt x="1294904" y="1357188"/>
                  </a:cubicBezTo>
                  <a:cubicBezTo>
                    <a:pt x="1295952" y="1352139"/>
                    <a:pt x="1291475" y="1358140"/>
                    <a:pt x="1291475" y="1353187"/>
                  </a:cubicBezTo>
                  <a:cubicBezTo>
                    <a:pt x="1295380" y="1354997"/>
                    <a:pt x="1292713" y="1349187"/>
                    <a:pt x="1296619" y="1351092"/>
                  </a:cubicBezTo>
                  <a:cubicBezTo>
                    <a:pt x="1292142" y="1340328"/>
                    <a:pt x="1301095" y="1335089"/>
                    <a:pt x="1299857" y="1326326"/>
                  </a:cubicBezTo>
                  <a:cubicBezTo>
                    <a:pt x="1300238" y="1332708"/>
                    <a:pt x="1295285" y="1323279"/>
                    <a:pt x="1294809" y="1327184"/>
                  </a:cubicBezTo>
                  <a:cubicBezTo>
                    <a:pt x="1295857" y="1329851"/>
                    <a:pt x="1295761" y="1333756"/>
                    <a:pt x="1295476" y="1334708"/>
                  </a:cubicBezTo>
                  <a:cubicBezTo>
                    <a:pt x="1292618" y="1332137"/>
                    <a:pt x="1293380" y="1326422"/>
                    <a:pt x="1290046" y="1324231"/>
                  </a:cubicBezTo>
                  <a:cubicBezTo>
                    <a:pt x="1286903" y="1326898"/>
                    <a:pt x="1290142" y="1330041"/>
                    <a:pt x="1291951" y="1331946"/>
                  </a:cubicBezTo>
                  <a:cubicBezTo>
                    <a:pt x="1288903" y="1331089"/>
                    <a:pt x="1286999" y="1329184"/>
                    <a:pt x="1284808" y="1327565"/>
                  </a:cubicBezTo>
                  <a:cubicBezTo>
                    <a:pt x="1285665" y="1324612"/>
                    <a:pt x="1293380" y="1322707"/>
                    <a:pt x="1287951" y="1320326"/>
                  </a:cubicBezTo>
                  <a:cubicBezTo>
                    <a:pt x="1287665" y="1321850"/>
                    <a:pt x="1287284" y="1323279"/>
                    <a:pt x="1285284" y="1322612"/>
                  </a:cubicBezTo>
                  <a:cubicBezTo>
                    <a:pt x="1286236" y="1318706"/>
                    <a:pt x="1282236" y="1319088"/>
                    <a:pt x="1282045" y="1316039"/>
                  </a:cubicBezTo>
                  <a:cubicBezTo>
                    <a:pt x="1285760" y="1321850"/>
                    <a:pt x="1288332" y="1314706"/>
                    <a:pt x="1292332" y="1313087"/>
                  </a:cubicBezTo>
                  <a:cubicBezTo>
                    <a:pt x="1290999" y="1317849"/>
                    <a:pt x="1295571" y="1320040"/>
                    <a:pt x="1299000" y="1323659"/>
                  </a:cubicBezTo>
                  <a:cubicBezTo>
                    <a:pt x="1296809" y="1318230"/>
                    <a:pt x="1304239" y="1317278"/>
                    <a:pt x="1300905" y="1315087"/>
                  </a:cubicBezTo>
                  <a:cubicBezTo>
                    <a:pt x="1299095" y="1320707"/>
                    <a:pt x="1291761" y="1311182"/>
                    <a:pt x="1297571" y="1309848"/>
                  </a:cubicBezTo>
                  <a:cubicBezTo>
                    <a:pt x="1296428" y="1312515"/>
                    <a:pt x="1301762" y="1315373"/>
                    <a:pt x="1302334" y="1312706"/>
                  </a:cubicBezTo>
                  <a:cubicBezTo>
                    <a:pt x="1298333" y="1311944"/>
                    <a:pt x="1302143" y="1305657"/>
                    <a:pt x="1303096" y="1302800"/>
                  </a:cubicBezTo>
                  <a:cubicBezTo>
                    <a:pt x="1300619" y="1302990"/>
                    <a:pt x="1300810" y="1300895"/>
                    <a:pt x="1299571" y="1300038"/>
                  </a:cubicBezTo>
                  <a:cubicBezTo>
                    <a:pt x="1298143" y="1304991"/>
                    <a:pt x="1299000" y="1304324"/>
                    <a:pt x="1298809" y="1310039"/>
                  </a:cubicBezTo>
                  <a:cubicBezTo>
                    <a:pt x="1296524" y="1307753"/>
                    <a:pt x="1297190" y="1310039"/>
                    <a:pt x="1293857" y="1309658"/>
                  </a:cubicBezTo>
                  <a:cubicBezTo>
                    <a:pt x="1295285" y="1305752"/>
                    <a:pt x="1292237" y="1305562"/>
                    <a:pt x="1290523" y="1304419"/>
                  </a:cubicBezTo>
                  <a:cubicBezTo>
                    <a:pt x="1291094" y="1309563"/>
                    <a:pt x="1291475" y="1312992"/>
                    <a:pt x="1285855" y="1315277"/>
                  </a:cubicBezTo>
                  <a:cubicBezTo>
                    <a:pt x="1285284" y="1312610"/>
                    <a:pt x="1288046" y="1307276"/>
                    <a:pt x="1285284" y="1306514"/>
                  </a:cubicBezTo>
                  <a:cubicBezTo>
                    <a:pt x="1285189" y="1307276"/>
                    <a:pt x="1284998" y="1308038"/>
                    <a:pt x="1283950" y="1307658"/>
                  </a:cubicBezTo>
                  <a:cubicBezTo>
                    <a:pt x="1284046" y="1306991"/>
                    <a:pt x="1283093" y="1306133"/>
                    <a:pt x="1282712" y="1307562"/>
                  </a:cubicBezTo>
                  <a:cubicBezTo>
                    <a:pt x="1284427" y="1307943"/>
                    <a:pt x="1283950" y="1310420"/>
                    <a:pt x="1284903" y="1311467"/>
                  </a:cubicBezTo>
                  <a:cubicBezTo>
                    <a:pt x="1282236" y="1308229"/>
                    <a:pt x="1282045" y="1312610"/>
                    <a:pt x="1279759" y="1313563"/>
                  </a:cubicBezTo>
                  <a:cubicBezTo>
                    <a:pt x="1276711" y="1312706"/>
                    <a:pt x="1275568" y="1310134"/>
                    <a:pt x="1273949" y="1308134"/>
                  </a:cubicBezTo>
                  <a:cubicBezTo>
                    <a:pt x="1271377" y="1308800"/>
                    <a:pt x="1274140" y="1315563"/>
                    <a:pt x="1269758" y="1314039"/>
                  </a:cubicBezTo>
                  <a:cubicBezTo>
                    <a:pt x="1271377" y="1308896"/>
                    <a:pt x="1269949" y="1307276"/>
                    <a:pt x="1273187" y="1303085"/>
                  </a:cubicBezTo>
                  <a:cubicBezTo>
                    <a:pt x="1277188" y="1303181"/>
                    <a:pt x="1282617" y="1305086"/>
                    <a:pt x="1282236" y="1300038"/>
                  </a:cubicBezTo>
                  <a:cubicBezTo>
                    <a:pt x="1276330" y="1299466"/>
                    <a:pt x="1271663" y="1301847"/>
                    <a:pt x="1267186" y="1300038"/>
                  </a:cubicBezTo>
                  <a:cubicBezTo>
                    <a:pt x="1269282" y="1297085"/>
                    <a:pt x="1271853" y="1294704"/>
                    <a:pt x="1276330" y="1294513"/>
                  </a:cubicBezTo>
                  <a:cubicBezTo>
                    <a:pt x="1275759" y="1296227"/>
                    <a:pt x="1274711" y="1296513"/>
                    <a:pt x="1276045" y="1298228"/>
                  </a:cubicBezTo>
                  <a:cubicBezTo>
                    <a:pt x="1279759" y="1297371"/>
                    <a:pt x="1279950" y="1297466"/>
                    <a:pt x="1283474" y="1298799"/>
                  </a:cubicBezTo>
                  <a:cubicBezTo>
                    <a:pt x="1283569" y="1297085"/>
                    <a:pt x="1284236" y="1296132"/>
                    <a:pt x="1284998" y="1295180"/>
                  </a:cubicBezTo>
                  <a:cubicBezTo>
                    <a:pt x="1283474" y="1293846"/>
                    <a:pt x="1280426" y="1293656"/>
                    <a:pt x="1280331" y="1290989"/>
                  </a:cubicBezTo>
                  <a:cubicBezTo>
                    <a:pt x="1283569" y="1291179"/>
                    <a:pt x="1282522" y="1286321"/>
                    <a:pt x="1285665" y="1286417"/>
                  </a:cubicBezTo>
                  <a:cubicBezTo>
                    <a:pt x="1285760" y="1292703"/>
                    <a:pt x="1291094" y="1288417"/>
                    <a:pt x="1290046" y="1294322"/>
                  </a:cubicBezTo>
                  <a:cubicBezTo>
                    <a:pt x="1284903" y="1293465"/>
                    <a:pt x="1279855" y="1304133"/>
                    <a:pt x="1288046" y="1304133"/>
                  </a:cubicBezTo>
                  <a:cubicBezTo>
                    <a:pt x="1288713" y="1299942"/>
                    <a:pt x="1290142" y="1296608"/>
                    <a:pt x="1294904" y="1297180"/>
                  </a:cubicBezTo>
                  <a:cubicBezTo>
                    <a:pt x="1295476" y="1292417"/>
                    <a:pt x="1293952" y="1296704"/>
                    <a:pt x="1291285" y="1295656"/>
                  </a:cubicBezTo>
                  <a:cubicBezTo>
                    <a:pt x="1291570" y="1292322"/>
                    <a:pt x="1292332" y="1288608"/>
                    <a:pt x="1290808" y="1286893"/>
                  </a:cubicBezTo>
                  <a:cubicBezTo>
                    <a:pt x="1294237" y="1287083"/>
                    <a:pt x="1293094" y="1289179"/>
                    <a:pt x="1295761" y="1287274"/>
                  </a:cubicBezTo>
                  <a:cubicBezTo>
                    <a:pt x="1295857" y="1282607"/>
                    <a:pt x="1293952" y="1281464"/>
                    <a:pt x="1293857" y="1279654"/>
                  </a:cubicBezTo>
                  <a:cubicBezTo>
                    <a:pt x="1289856" y="1280797"/>
                    <a:pt x="1293761" y="1282797"/>
                    <a:pt x="1290999" y="1284417"/>
                  </a:cubicBezTo>
                  <a:cubicBezTo>
                    <a:pt x="1291570" y="1281559"/>
                    <a:pt x="1287475" y="1282702"/>
                    <a:pt x="1287570" y="1280416"/>
                  </a:cubicBezTo>
                  <a:cubicBezTo>
                    <a:pt x="1289856" y="1278892"/>
                    <a:pt x="1292047" y="1277463"/>
                    <a:pt x="1296524" y="1278606"/>
                  </a:cubicBezTo>
                  <a:cubicBezTo>
                    <a:pt x="1297666" y="1275272"/>
                    <a:pt x="1305001" y="1266700"/>
                    <a:pt x="1301286" y="1266509"/>
                  </a:cubicBezTo>
                  <a:cubicBezTo>
                    <a:pt x="1301095" y="1271463"/>
                    <a:pt x="1299381" y="1265938"/>
                    <a:pt x="1297381" y="1268700"/>
                  </a:cubicBezTo>
                  <a:cubicBezTo>
                    <a:pt x="1295857" y="1265747"/>
                    <a:pt x="1301000" y="1264319"/>
                    <a:pt x="1297762" y="1263747"/>
                  </a:cubicBezTo>
                  <a:cubicBezTo>
                    <a:pt x="1297000" y="1265938"/>
                    <a:pt x="1296428" y="1263080"/>
                    <a:pt x="1295380" y="1262318"/>
                  </a:cubicBezTo>
                  <a:cubicBezTo>
                    <a:pt x="1293094" y="1268891"/>
                    <a:pt x="1299667" y="1267938"/>
                    <a:pt x="1298238" y="1273844"/>
                  </a:cubicBezTo>
                  <a:cubicBezTo>
                    <a:pt x="1293380" y="1270415"/>
                    <a:pt x="1292428" y="1276034"/>
                    <a:pt x="1286808" y="1275463"/>
                  </a:cubicBezTo>
                  <a:cubicBezTo>
                    <a:pt x="1286236" y="1268510"/>
                    <a:pt x="1286617" y="1278701"/>
                    <a:pt x="1282998" y="1276416"/>
                  </a:cubicBezTo>
                  <a:cubicBezTo>
                    <a:pt x="1283188" y="1273177"/>
                    <a:pt x="1284236" y="1269176"/>
                    <a:pt x="1281093" y="1268796"/>
                  </a:cubicBezTo>
                  <a:cubicBezTo>
                    <a:pt x="1279378" y="1273463"/>
                    <a:pt x="1283760" y="1276796"/>
                    <a:pt x="1279188" y="1277368"/>
                  </a:cubicBezTo>
                  <a:cubicBezTo>
                    <a:pt x="1278235" y="1274701"/>
                    <a:pt x="1275664" y="1273463"/>
                    <a:pt x="1276045" y="1269653"/>
                  </a:cubicBezTo>
                  <a:cubicBezTo>
                    <a:pt x="1271758" y="1267367"/>
                    <a:pt x="1274902" y="1273844"/>
                    <a:pt x="1272044" y="1273082"/>
                  </a:cubicBezTo>
                  <a:cubicBezTo>
                    <a:pt x="1273854" y="1265843"/>
                    <a:pt x="1269663" y="1270986"/>
                    <a:pt x="1268806" y="1266509"/>
                  </a:cubicBezTo>
                  <a:cubicBezTo>
                    <a:pt x="1268806" y="1262890"/>
                    <a:pt x="1269568" y="1260223"/>
                    <a:pt x="1271853" y="1259271"/>
                  </a:cubicBezTo>
                  <a:cubicBezTo>
                    <a:pt x="1272044" y="1261271"/>
                    <a:pt x="1274521" y="1260413"/>
                    <a:pt x="1275568" y="1259556"/>
                  </a:cubicBezTo>
                  <a:cubicBezTo>
                    <a:pt x="1276140" y="1260223"/>
                    <a:pt x="1276426" y="1261080"/>
                    <a:pt x="1276616" y="1262128"/>
                  </a:cubicBezTo>
                  <a:cubicBezTo>
                    <a:pt x="1278331" y="1259175"/>
                    <a:pt x="1280331" y="1258032"/>
                    <a:pt x="1277092" y="1255937"/>
                  </a:cubicBezTo>
                  <a:cubicBezTo>
                    <a:pt x="1280331" y="1253175"/>
                    <a:pt x="1279283" y="1258032"/>
                    <a:pt x="1283188" y="1257746"/>
                  </a:cubicBezTo>
                  <a:cubicBezTo>
                    <a:pt x="1289856" y="1253746"/>
                    <a:pt x="1286903" y="1249460"/>
                    <a:pt x="1286903" y="1242983"/>
                  </a:cubicBezTo>
                  <a:cubicBezTo>
                    <a:pt x="1291475" y="1243840"/>
                    <a:pt x="1295380" y="1243840"/>
                    <a:pt x="1295857" y="1239935"/>
                  </a:cubicBezTo>
                  <a:cubicBezTo>
                    <a:pt x="1292523" y="1238792"/>
                    <a:pt x="1293190" y="1242221"/>
                    <a:pt x="1290713" y="1242030"/>
                  </a:cubicBezTo>
                  <a:cubicBezTo>
                    <a:pt x="1287665" y="1236506"/>
                    <a:pt x="1285284" y="1230410"/>
                    <a:pt x="1280712" y="1226219"/>
                  </a:cubicBezTo>
                  <a:cubicBezTo>
                    <a:pt x="1279283" y="1228409"/>
                    <a:pt x="1284046" y="1230696"/>
                    <a:pt x="1280331" y="1231172"/>
                  </a:cubicBezTo>
                  <a:cubicBezTo>
                    <a:pt x="1277569" y="1229076"/>
                    <a:pt x="1278712" y="1228029"/>
                    <a:pt x="1279569" y="1224885"/>
                  </a:cubicBezTo>
                  <a:cubicBezTo>
                    <a:pt x="1276140" y="1223647"/>
                    <a:pt x="1276235" y="1226409"/>
                    <a:pt x="1273282" y="1225647"/>
                  </a:cubicBezTo>
                  <a:cubicBezTo>
                    <a:pt x="1272806" y="1227933"/>
                    <a:pt x="1274425" y="1228505"/>
                    <a:pt x="1274140" y="1230696"/>
                  </a:cubicBezTo>
                  <a:cubicBezTo>
                    <a:pt x="1268234" y="1230219"/>
                    <a:pt x="1265758" y="1226790"/>
                    <a:pt x="1263376" y="1224885"/>
                  </a:cubicBezTo>
                  <a:cubicBezTo>
                    <a:pt x="1264996" y="1223171"/>
                    <a:pt x="1265091" y="1221837"/>
                    <a:pt x="1263757" y="1219932"/>
                  </a:cubicBezTo>
                  <a:cubicBezTo>
                    <a:pt x="1268520" y="1220885"/>
                    <a:pt x="1269282" y="1213169"/>
                    <a:pt x="1272806" y="1216884"/>
                  </a:cubicBezTo>
                  <a:cubicBezTo>
                    <a:pt x="1271949" y="1211741"/>
                    <a:pt x="1273568" y="1210407"/>
                    <a:pt x="1271282" y="1205454"/>
                  </a:cubicBezTo>
                  <a:cubicBezTo>
                    <a:pt x="1272711" y="1211074"/>
                    <a:pt x="1278616" y="1203359"/>
                    <a:pt x="1274044" y="1201930"/>
                  </a:cubicBezTo>
                  <a:cubicBezTo>
                    <a:pt x="1280998" y="1204025"/>
                    <a:pt x="1283379" y="1203930"/>
                    <a:pt x="1290999" y="1208312"/>
                  </a:cubicBezTo>
                  <a:cubicBezTo>
                    <a:pt x="1283665" y="1209074"/>
                    <a:pt x="1290618" y="1209740"/>
                    <a:pt x="1290618" y="1213265"/>
                  </a:cubicBezTo>
                  <a:cubicBezTo>
                    <a:pt x="1285665" y="1212407"/>
                    <a:pt x="1284903" y="1215170"/>
                    <a:pt x="1283284" y="1211360"/>
                  </a:cubicBezTo>
                  <a:cubicBezTo>
                    <a:pt x="1282998" y="1214789"/>
                    <a:pt x="1284903" y="1221361"/>
                    <a:pt x="1279664" y="1224885"/>
                  </a:cubicBezTo>
                  <a:cubicBezTo>
                    <a:pt x="1282998" y="1226028"/>
                    <a:pt x="1282426" y="1222599"/>
                    <a:pt x="1284808" y="1222790"/>
                  </a:cubicBezTo>
                  <a:cubicBezTo>
                    <a:pt x="1284141" y="1229552"/>
                    <a:pt x="1290903" y="1229933"/>
                    <a:pt x="1291285" y="1235839"/>
                  </a:cubicBezTo>
                  <a:cubicBezTo>
                    <a:pt x="1297381" y="1234410"/>
                    <a:pt x="1294333" y="1237077"/>
                    <a:pt x="1299857" y="1237839"/>
                  </a:cubicBezTo>
                  <a:cubicBezTo>
                    <a:pt x="1301762" y="1234887"/>
                    <a:pt x="1294333" y="1234315"/>
                    <a:pt x="1299000" y="1232791"/>
                  </a:cubicBezTo>
                  <a:cubicBezTo>
                    <a:pt x="1301000" y="1233077"/>
                    <a:pt x="1299667" y="1236029"/>
                    <a:pt x="1302524" y="1235553"/>
                  </a:cubicBezTo>
                  <a:cubicBezTo>
                    <a:pt x="1302810" y="1226981"/>
                    <a:pt x="1299286" y="1230219"/>
                    <a:pt x="1304429" y="1226885"/>
                  </a:cubicBezTo>
                  <a:cubicBezTo>
                    <a:pt x="1299667" y="1227838"/>
                    <a:pt x="1302810" y="1222123"/>
                    <a:pt x="1298524" y="1222694"/>
                  </a:cubicBezTo>
                  <a:cubicBezTo>
                    <a:pt x="1298428" y="1226219"/>
                    <a:pt x="1300428" y="1228029"/>
                    <a:pt x="1300333" y="1231553"/>
                  </a:cubicBezTo>
                  <a:cubicBezTo>
                    <a:pt x="1296428" y="1230600"/>
                    <a:pt x="1295761" y="1233458"/>
                    <a:pt x="1291570" y="1232029"/>
                  </a:cubicBezTo>
                  <a:cubicBezTo>
                    <a:pt x="1293666" y="1226409"/>
                    <a:pt x="1289284" y="1226314"/>
                    <a:pt x="1287189" y="1224218"/>
                  </a:cubicBezTo>
                  <a:cubicBezTo>
                    <a:pt x="1287284" y="1221075"/>
                    <a:pt x="1285093" y="1220123"/>
                    <a:pt x="1288808" y="1219361"/>
                  </a:cubicBezTo>
                  <a:cubicBezTo>
                    <a:pt x="1292809" y="1224695"/>
                    <a:pt x="1291380" y="1219075"/>
                    <a:pt x="1295285" y="1216122"/>
                  </a:cubicBezTo>
                  <a:cubicBezTo>
                    <a:pt x="1296524" y="1222028"/>
                    <a:pt x="1298428" y="1213455"/>
                    <a:pt x="1301381" y="1217932"/>
                  </a:cubicBezTo>
                  <a:cubicBezTo>
                    <a:pt x="1300428" y="1211265"/>
                    <a:pt x="1303667" y="1207454"/>
                    <a:pt x="1304048" y="1200596"/>
                  </a:cubicBezTo>
                  <a:cubicBezTo>
                    <a:pt x="1299476" y="1199549"/>
                    <a:pt x="1303953" y="1204978"/>
                    <a:pt x="1299762" y="1206502"/>
                  </a:cubicBezTo>
                  <a:cubicBezTo>
                    <a:pt x="1299381" y="1204216"/>
                    <a:pt x="1298428" y="1206883"/>
                    <a:pt x="1297190" y="1207550"/>
                  </a:cubicBezTo>
                  <a:cubicBezTo>
                    <a:pt x="1308811" y="1194119"/>
                    <a:pt x="1308239" y="1171069"/>
                    <a:pt x="1314907" y="1158972"/>
                  </a:cubicBezTo>
                  <a:cubicBezTo>
                    <a:pt x="1311859" y="1159258"/>
                    <a:pt x="1312335" y="1156496"/>
                    <a:pt x="1308811" y="1157258"/>
                  </a:cubicBezTo>
                  <a:cubicBezTo>
                    <a:pt x="1307001" y="1157924"/>
                    <a:pt x="1308239" y="1162020"/>
                    <a:pt x="1305953" y="1162020"/>
                  </a:cubicBezTo>
                  <a:cubicBezTo>
                    <a:pt x="1306715" y="1157924"/>
                    <a:pt x="1306715" y="1154400"/>
                    <a:pt x="1304143" y="1153162"/>
                  </a:cubicBezTo>
                  <a:cubicBezTo>
                    <a:pt x="1307477" y="1150304"/>
                    <a:pt x="1307858" y="1148114"/>
                    <a:pt x="1312049" y="1148780"/>
                  </a:cubicBezTo>
                  <a:cubicBezTo>
                    <a:pt x="1312144" y="1147066"/>
                    <a:pt x="1312811" y="1146113"/>
                    <a:pt x="1313573" y="1145161"/>
                  </a:cubicBezTo>
                  <a:cubicBezTo>
                    <a:pt x="1310906" y="1143732"/>
                    <a:pt x="1309001" y="1145256"/>
                    <a:pt x="1309001" y="1139732"/>
                  </a:cubicBezTo>
                  <a:cubicBezTo>
                    <a:pt x="1310240" y="1139827"/>
                    <a:pt x="1310335" y="1140875"/>
                    <a:pt x="1311382" y="1141161"/>
                  </a:cubicBezTo>
                  <a:cubicBezTo>
                    <a:pt x="1306715" y="1133350"/>
                    <a:pt x="1307953" y="1132302"/>
                    <a:pt x="1306239" y="1128206"/>
                  </a:cubicBezTo>
                  <a:cubicBezTo>
                    <a:pt x="1309668" y="1131445"/>
                    <a:pt x="1311001" y="1126206"/>
                    <a:pt x="1312430" y="1128683"/>
                  </a:cubicBezTo>
                  <a:cubicBezTo>
                    <a:pt x="1310525" y="1129635"/>
                    <a:pt x="1310335" y="1132588"/>
                    <a:pt x="1309477" y="1134683"/>
                  </a:cubicBezTo>
                  <a:cubicBezTo>
                    <a:pt x="1312716" y="1134302"/>
                    <a:pt x="1313954" y="1133350"/>
                    <a:pt x="1315574" y="1136398"/>
                  </a:cubicBezTo>
                  <a:cubicBezTo>
                    <a:pt x="1311192" y="1145542"/>
                    <a:pt x="1318621" y="1159544"/>
                    <a:pt x="1327670" y="1157353"/>
                  </a:cubicBezTo>
                  <a:cubicBezTo>
                    <a:pt x="1330813" y="1155924"/>
                    <a:pt x="1325670" y="1153448"/>
                    <a:pt x="1329290" y="1152495"/>
                  </a:cubicBezTo>
                  <a:cubicBezTo>
                    <a:pt x="1332909" y="1158782"/>
                    <a:pt x="1324813" y="1158305"/>
                    <a:pt x="1323670" y="1160782"/>
                  </a:cubicBezTo>
                  <a:cubicBezTo>
                    <a:pt x="1330242" y="1161734"/>
                    <a:pt x="1321193" y="1163925"/>
                    <a:pt x="1322336" y="1161925"/>
                  </a:cubicBezTo>
                  <a:cubicBezTo>
                    <a:pt x="1318240" y="1169354"/>
                    <a:pt x="1321669" y="1188881"/>
                    <a:pt x="1323193" y="1197072"/>
                  </a:cubicBezTo>
                  <a:cubicBezTo>
                    <a:pt x="1327956" y="1190024"/>
                    <a:pt x="1327575" y="1206026"/>
                    <a:pt x="1329766" y="1208883"/>
                  </a:cubicBezTo>
                  <a:cubicBezTo>
                    <a:pt x="1332337" y="1206597"/>
                    <a:pt x="1334338" y="1207169"/>
                    <a:pt x="1337290" y="1208217"/>
                  </a:cubicBezTo>
                  <a:cubicBezTo>
                    <a:pt x="1339672" y="1203454"/>
                    <a:pt x="1331957" y="1207359"/>
                    <a:pt x="1332623" y="1204025"/>
                  </a:cubicBezTo>
                  <a:cubicBezTo>
                    <a:pt x="1335290" y="1201358"/>
                    <a:pt x="1332433" y="1202597"/>
                    <a:pt x="1331671" y="1200215"/>
                  </a:cubicBezTo>
                  <a:cubicBezTo>
                    <a:pt x="1335766" y="1199834"/>
                    <a:pt x="1334242" y="1197834"/>
                    <a:pt x="1335671" y="1196786"/>
                  </a:cubicBezTo>
                  <a:cubicBezTo>
                    <a:pt x="1337290" y="1196882"/>
                    <a:pt x="1336624" y="1199072"/>
                    <a:pt x="1337957" y="1199453"/>
                  </a:cubicBezTo>
                  <a:cubicBezTo>
                    <a:pt x="1339291" y="1197358"/>
                    <a:pt x="1341291" y="1196024"/>
                    <a:pt x="1342148" y="1193548"/>
                  </a:cubicBezTo>
                  <a:cubicBezTo>
                    <a:pt x="1335290" y="1195548"/>
                    <a:pt x="1338910" y="1190024"/>
                    <a:pt x="1335290" y="1185452"/>
                  </a:cubicBezTo>
                  <a:cubicBezTo>
                    <a:pt x="1334147" y="1189167"/>
                    <a:pt x="1332718" y="1184023"/>
                    <a:pt x="1330337" y="1185071"/>
                  </a:cubicBezTo>
                  <a:cubicBezTo>
                    <a:pt x="1330909" y="1188214"/>
                    <a:pt x="1331099" y="1190309"/>
                    <a:pt x="1328432" y="1192405"/>
                  </a:cubicBezTo>
                  <a:cubicBezTo>
                    <a:pt x="1327861" y="1190595"/>
                    <a:pt x="1323670" y="1191833"/>
                    <a:pt x="1323670" y="1189452"/>
                  </a:cubicBezTo>
                  <a:cubicBezTo>
                    <a:pt x="1325956" y="1189071"/>
                    <a:pt x="1323193" y="1188119"/>
                    <a:pt x="1322622" y="1186880"/>
                  </a:cubicBezTo>
                  <a:cubicBezTo>
                    <a:pt x="1329861" y="1184213"/>
                    <a:pt x="1325479" y="1171926"/>
                    <a:pt x="1324146" y="1168211"/>
                  </a:cubicBezTo>
                  <a:cubicBezTo>
                    <a:pt x="1325860" y="1168402"/>
                    <a:pt x="1326908" y="1167830"/>
                    <a:pt x="1327956" y="1167259"/>
                  </a:cubicBezTo>
                  <a:cubicBezTo>
                    <a:pt x="1327384" y="1172402"/>
                    <a:pt x="1329861" y="1174403"/>
                    <a:pt x="1332147" y="1177641"/>
                  </a:cubicBezTo>
                  <a:cubicBezTo>
                    <a:pt x="1332433" y="1182023"/>
                    <a:pt x="1328718" y="1181737"/>
                    <a:pt x="1326622" y="1183451"/>
                  </a:cubicBezTo>
                  <a:cubicBezTo>
                    <a:pt x="1329956" y="1183737"/>
                    <a:pt x="1333290" y="1183928"/>
                    <a:pt x="1336528" y="1184213"/>
                  </a:cubicBezTo>
                  <a:cubicBezTo>
                    <a:pt x="1336338" y="1178308"/>
                    <a:pt x="1336338" y="1172307"/>
                    <a:pt x="1340338" y="1168307"/>
                  </a:cubicBezTo>
                  <a:cubicBezTo>
                    <a:pt x="1337290" y="1165259"/>
                    <a:pt x="1333861" y="1169640"/>
                    <a:pt x="1331766" y="1166306"/>
                  </a:cubicBezTo>
                  <a:cubicBezTo>
                    <a:pt x="1333099" y="1161925"/>
                    <a:pt x="1336052" y="1167164"/>
                    <a:pt x="1338243" y="1163068"/>
                  </a:cubicBezTo>
                  <a:cubicBezTo>
                    <a:pt x="1332433" y="1163640"/>
                    <a:pt x="1334338" y="1153448"/>
                    <a:pt x="1339005" y="1153162"/>
                  </a:cubicBezTo>
                  <a:cubicBezTo>
                    <a:pt x="1343101" y="1154591"/>
                    <a:pt x="1339481" y="1155543"/>
                    <a:pt x="1339767" y="1159448"/>
                  </a:cubicBezTo>
                  <a:cubicBezTo>
                    <a:pt x="1341958" y="1160877"/>
                    <a:pt x="1344244" y="1156019"/>
                    <a:pt x="1344720" y="1159829"/>
                  </a:cubicBezTo>
                  <a:cubicBezTo>
                    <a:pt x="1344720" y="1160592"/>
                    <a:pt x="1344815" y="1161353"/>
                    <a:pt x="1345863" y="1161163"/>
                  </a:cubicBezTo>
                  <a:cubicBezTo>
                    <a:pt x="1347101" y="1157353"/>
                    <a:pt x="1342624" y="1158496"/>
                    <a:pt x="1343863" y="1154781"/>
                  </a:cubicBezTo>
                  <a:cubicBezTo>
                    <a:pt x="1347196" y="1152590"/>
                    <a:pt x="1350625" y="1156972"/>
                    <a:pt x="1353959" y="1153162"/>
                  </a:cubicBezTo>
                  <a:cubicBezTo>
                    <a:pt x="1348435" y="1152876"/>
                    <a:pt x="1353578" y="1148018"/>
                    <a:pt x="1354435" y="1146971"/>
                  </a:cubicBezTo>
                  <a:cubicBezTo>
                    <a:pt x="1349006" y="1147447"/>
                    <a:pt x="1346625" y="1143161"/>
                    <a:pt x="1344434" y="1147352"/>
                  </a:cubicBezTo>
                  <a:cubicBezTo>
                    <a:pt x="1344815" y="1136207"/>
                    <a:pt x="1351768" y="1139541"/>
                    <a:pt x="1356150" y="1142018"/>
                  </a:cubicBezTo>
                  <a:cubicBezTo>
                    <a:pt x="1353292" y="1139827"/>
                    <a:pt x="1352149" y="1145923"/>
                    <a:pt x="1354626" y="1145637"/>
                  </a:cubicBezTo>
                  <a:cubicBezTo>
                    <a:pt x="1354150" y="1139636"/>
                    <a:pt x="1363008" y="1144685"/>
                    <a:pt x="1361579" y="1137446"/>
                  </a:cubicBezTo>
                  <a:cubicBezTo>
                    <a:pt x="1357293" y="1135160"/>
                    <a:pt x="1360532" y="1141637"/>
                    <a:pt x="1357578" y="1140875"/>
                  </a:cubicBezTo>
                  <a:cubicBezTo>
                    <a:pt x="1358912" y="1135541"/>
                    <a:pt x="1355007" y="1141637"/>
                    <a:pt x="1355293" y="1138208"/>
                  </a:cubicBezTo>
                  <a:cubicBezTo>
                    <a:pt x="1356340" y="1134874"/>
                    <a:pt x="1360722" y="1135541"/>
                    <a:pt x="1360817" y="1131159"/>
                  </a:cubicBezTo>
                  <a:cubicBezTo>
                    <a:pt x="1351387" y="1127063"/>
                    <a:pt x="1367294" y="1120682"/>
                    <a:pt x="1358150" y="1117157"/>
                  </a:cubicBezTo>
                  <a:cubicBezTo>
                    <a:pt x="1357769" y="1118967"/>
                    <a:pt x="1358245" y="1121825"/>
                    <a:pt x="1356531" y="1122015"/>
                  </a:cubicBezTo>
                  <a:cubicBezTo>
                    <a:pt x="1354721" y="1116205"/>
                    <a:pt x="1352340" y="1117919"/>
                    <a:pt x="1348435" y="1113824"/>
                  </a:cubicBezTo>
                  <a:cubicBezTo>
                    <a:pt x="1348340" y="1116015"/>
                    <a:pt x="1347863" y="1117729"/>
                    <a:pt x="1346815" y="1118681"/>
                  </a:cubicBezTo>
                  <a:cubicBezTo>
                    <a:pt x="1348340" y="1120015"/>
                    <a:pt x="1351292" y="1120205"/>
                    <a:pt x="1351483" y="1122777"/>
                  </a:cubicBezTo>
                  <a:cubicBezTo>
                    <a:pt x="1347863" y="1119253"/>
                    <a:pt x="1340910" y="1124015"/>
                    <a:pt x="1339005" y="1121729"/>
                  </a:cubicBezTo>
                  <a:cubicBezTo>
                    <a:pt x="1340624" y="1120015"/>
                    <a:pt x="1340719" y="1118777"/>
                    <a:pt x="1339386" y="1116776"/>
                  </a:cubicBezTo>
                  <a:cubicBezTo>
                    <a:pt x="1340815" y="1116776"/>
                    <a:pt x="1341196" y="1118777"/>
                    <a:pt x="1341862" y="1116967"/>
                  </a:cubicBezTo>
                  <a:cubicBezTo>
                    <a:pt x="1340719" y="1115633"/>
                    <a:pt x="1339576" y="1114300"/>
                    <a:pt x="1338433" y="1112967"/>
                  </a:cubicBezTo>
                  <a:cubicBezTo>
                    <a:pt x="1340148" y="1107537"/>
                    <a:pt x="1345196" y="1098393"/>
                    <a:pt x="1341196" y="1094393"/>
                  </a:cubicBezTo>
                  <a:cubicBezTo>
                    <a:pt x="1343863" y="1092583"/>
                    <a:pt x="1342720" y="1094583"/>
                    <a:pt x="1346149" y="1094774"/>
                  </a:cubicBezTo>
                  <a:cubicBezTo>
                    <a:pt x="1348530" y="1089725"/>
                    <a:pt x="1339195" y="1094488"/>
                    <a:pt x="1341577" y="1089440"/>
                  </a:cubicBezTo>
                  <a:cubicBezTo>
                    <a:pt x="1341767" y="1087440"/>
                    <a:pt x="1345101" y="1089059"/>
                    <a:pt x="1345482" y="1087249"/>
                  </a:cubicBezTo>
                  <a:cubicBezTo>
                    <a:pt x="1344529" y="1086868"/>
                    <a:pt x="1343005" y="1086963"/>
                    <a:pt x="1343101" y="1085820"/>
                  </a:cubicBezTo>
                  <a:cubicBezTo>
                    <a:pt x="1343863" y="1085820"/>
                    <a:pt x="1344625" y="1085725"/>
                    <a:pt x="1344434" y="1084677"/>
                  </a:cubicBezTo>
                  <a:cubicBezTo>
                    <a:pt x="1348244" y="1086868"/>
                    <a:pt x="1344529" y="1090106"/>
                    <a:pt x="1346339" y="1092392"/>
                  </a:cubicBezTo>
                  <a:cubicBezTo>
                    <a:pt x="1349292" y="1092297"/>
                    <a:pt x="1351673" y="1090392"/>
                    <a:pt x="1353769" y="1092964"/>
                  </a:cubicBezTo>
                  <a:cubicBezTo>
                    <a:pt x="1357102" y="1088201"/>
                    <a:pt x="1352054" y="1089725"/>
                    <a:pt x="1351864" y="1085344"/>
                  </a:cubicBezTo>
                  <a:cubicBezTo>
                    <a:pt x="1356150" y="1086582"/>
                    <a:pt x="1360532" y="1082010"/>
                    <a:pt x="1355959" y="1080677"/>
                  </a:cubicBezTo>
                  <a:cubicBezTo>
                    <a:pt x="1356150" y="1085820"/>
                    <a:pt x="1350911" y="1084772"/>
                    <a:pt x="1347958" y="1086296"/>
                  </a:cubicBezTo>
                  <a:cubicBezTo>
                    <a:pt x="1347196" y="1082677"/>
                    <a:pt x="1349959" y="1083248"/>
                    <a:pt x="1349768" y="1080200"/>
                  </a:cubicBezTo>
                  <a:cubicBezTo>
                    <a:pt x="1345101" y="1077533"/>
                    <a:pt x="1343196" y="1079819"/>
                    <a:pt x="1338910" y="1075533"/>
                  </a:cubicBezTo>
                  <a:cubicBezTo>
                    <a:pt x="1344529" y="1072485"/>
                    <a:pt x="1343482" y="1064008"/>
                    <a:pt x="1342624" y="1060865"/>
                  </a:cubicBezTo>
                  <a:cubicBezTo>
                    <a:pt x="1345672" y="1060579"/>
                    <a:pt x="1345101" y="1063341"/>
                    <a:pt x="1348720" y="1062579"/>
                  </a:cubicBezTo>
                  <a:cubicBezTo>
                    <a:pt x="1349292" y="1058960"/>
                    <a:pt x="1346244" y="1058579"/>
                    <a:pt x="1346815" y="1054959"/>
                  </a:cubicBezTo>
                  <a:cubicBezTo>
                    <a:pt x="1350625" y="1056674"/>
                    <a:pt x="1349578" y="1055340"/>
                    <a:pt x="1354340" y="1055531"/>
                  </a:cubicBezTo>
                  <a:cubicBezTo>
                    <a:pt x="1351864" y="1057531"/>
                    <a:pt x="1350149" y="1061055"/>
                    <a:pt x="1353769" y="1062960"/>
                  </a:cubicBezTo>
                  <a:cubicBezTo>
                    <a:pt x="1347768" y="1064579"/>
                    <a:pt x="1349197" y="1070961"/>
                    <a:pt x="1350244" y="1075247"/>
                  </a:cubicBezTo>
                  <a:cubicBezTo>
                    <a:pt x="1350625" y="1073723"/>
                    <a:pt x="1351673" y="1074581"/>
                    <a:pt x="1352721" y="1075438"/>
                  </a:cubicBezTo>
                  <a:cubicBezTo>
                    <a:pt x="1353197" y="1071628"/>
                    <a:pt x="1351673" y="1069342"/>
                    <a:pt x="1350911" y="1066580"/>
                  </a:cubicBezTo>
                  <a:cubicBezTo>
                    <a:pt x="1352149" y="1066675"/>
                    <a:pt x="1352435" y="1065722"/>
                    <a:pt x="1353483" y="1065532"/>
                  </a:cubicBezTo>
                  <a:cubicBezTo>
                    <a:pt x="1355102" y="1065722"/>
                    <a:pt x="1354435" y="1067818"/>
                    <a:pt x="1355769" y="1068199"/>
                  </a:cubicBezTo>
                  <a:cubicBezTo>
                    <a:pt x="1360246" y="1064103"/>
                    <a:pt x="1352149" y="1056293"/>
                    <a:pt x="1355769" y="1053149"/>
                  </a:cubicBezTo>
                  <a:cubicBezTo>
                    <a:pt x="1358150" y="1053816"/>
                    <a:pt x="1356340" y="1058007"/>
                    <a:pt x="1360436" y="1057245"/>
                  </a:cubicBezTo>
                  <a:cubicBezTo>
                    <a:pt x="1360627" y="1055150"/>
                    <a:pt x="1360817" y="1053149"/>
                    <a:pt x="1360912" y="1051054"/>
                  </a:cubicBezTo>
                  <a:cubicBezTo>
                    <a:pt x="1357960" y="1050292"/>
                    <a:pt x="1358055" y="1053054"/>
                    <a:pt x="1354626" y="1051816"/>
                  </a:cubicBezTo>
                  <a:cubicBezTo>
                    <a:pt x="1355769" y="1048482"/>
                    <a:pt x="1352340" y="1049054"/>
                    <a:pt x="1352530" y="1046672"/>
                  </a:cubicBezTo>
                  <a:cubicBezTo>
                    <a:pt x="1360817" y="1048577"/>
                    <a:pt x="1349673" y="1041434"/>
                    <a:pt x="1356721" y="1040767"/>
                  </a:cubicBezTo>
                  <a:cubicBezTo>
                    <a:pt x="1357960" y="1051244"/>
                    <a:pt x="1367770" y="1047530"/>
                    <a:pt x="1365103" y="1061436"/>
                  </a:cubicBezTo>
                  <a:cubicBezTo>
                    <a:pt x="1366818" y="1061531"/>
                    <a:pt x="1367770" y="1062198"/>
                    <a:pt x="1368723" y="1062960"/>
                  </a:cubicBezTo>
                  <a:cubicBezTo>
                    <a:pt x="1368532" y="1058007"/>
                    <a:pt x="1369009" y="1052673"/>
                    <a:pt x="1365961" y="1050197"/>
                  </a:cubicBezTo>
                  <a:cubicBezTo>
                    <a:pt x="1367390" y="1048196"/>
                    <a:pt x="1377486" y="1035909"/>
                    <a:pt x="1367390" y="1032766"/>
                  </a:cubicBezTo>
                  <a:cubicBezTo>
                    <a:pt x="1367961" y="1035814"/>
                    <a:pt x="1369390" y="1039338"/>
                    <a:pt x="1364437" y="1038767"/>
                  </a:cubicBezTo>
                  <a:cubicBezTo>
                    <a:pt x="1364627" y="1036671"/>
                    <a:pt x="1364818" y="1034576"/>
                    <a:pt x="1364913" y="1032480"/>
                  </a:cubicBezTo>
                  <a:cubicBezTo>
                    <a:pt x="1369199" y="1032956"/>
                    <a:pt x="1373581" y="1026479"/>
                    <a:pt x="1370723" y="1022955"/>
                  </a:cubicBezTo>
                  <a:cubicBezTo>
                    <a:pt x="1368628" y="1026860"/>
                    <a:pt x="1365008" y="1028861"/>
                    <a:pt x="1360150" y="1029623"/>
                  </a:cubicBezTo>
                  <a:cubicBezTo>
                    <a:pt x="1360246" y="1028384"/>
                    <a:pt x="1359293" y="1028099"/>
                    <a:pt x="1359103" y="1027051"/>
                  </a:cubicBezTo>
                  <a:cubicBezTo>
                    <a:pt x="1363389" y="1028480"/>
                    <a:pt x="1361579" y="1023146"/>
                    <a:pt x="1360722" y="1022193"/>
                  </a:cubicBezTo>
                  <a:cubicBezTo>
                    <a:pt x="1363103" y="1022765"/>
                    <a:pt x="1363294" y="1020764"/>
                    <a:pt x="1364722" y="1020002"/>
                  </a:cubicBezTo>
                  <a:cubicBezTo>
                    <a:pt x="1366437" y="1020383"/>
                    <a:pt x="1366627" y="1022193"/>
                    <a:pt x="1368247" y="1022765"/>
                  </a:cubicBezTo>
                  <a:cubicBezTo>
                    <a:pt x="1368247" y="1019145"/>
                    <a:pt x="1375581" y="1019336"/>
                    <a:pt x="1369961" y="1016669"/>
                  </a:cubicBezTo>
                  <a:cubicBezTo>
                    <a:pt x="1369485" y="1022765"/>
                    <a:pt x="1364341" y="1014859"/>
                    <a:pt x="1362341" y="1018574"/>
                  </a:cubicBezTo>
                  <a:cubicBezTo>
                    <a:pt x="1362341" y="1016288"/>
                    <a:pt x="1361865" y="1014287"/>
                    <a:pt x="1360246" y="1013430"/>
                  </a:cubicBezTo>
                  <a:cubicBezTo>
                    <a:pt x="1356245" y="1017621"/>
                    <a:pt x="1357578" y="1027241"/>
                    <a:pt x="1352435" y="1032861"/>
                  </a:cubicBezTo>
                  <a:cubicBezTo>
                    <a:pt x="1352626" y="1030004"/>
                    <a:pt x="1352911" y="1027051"/>
                    <a:pt x="1353102" y="1024098"/>
                  </a:cubicBezTo>
                  <a:cubicBezTo>
                    <a:pt x="1350149" y="1024289"/>
                    <a:pt x="1348340" y="1023527"/>
                    <a:pt x="1347006" y="1022384"/>
                  </a:cubicBezTo>
                  <a:cubicBezTo>
                    <a:pt x="1347292" y="1025146"/>
                    <a:pt x="1349292" y="1029337"/>
                    <a:pt x="1345196" y="1029718"/>
                  </a:cubicBezTo>
                  <a:cubicBezTo>
                    <a:pt x="1345768" y="1026860"/>
                    <a:pt x="1345291" y="1025051"/>
                    <a:pt x="1343101" y="1024574"/>
                  </a:cubicBezTo>
                  <a:cubicBezTo>
                    <a:pt x="1342815" y="1026098"/>
                    <a:pt x="1342529" y="1027432"/>
                    <a:pt x="1340434" y="1026860"/>
                  </a:cubicBezTo>
                  <a:cubicBezTo>
                    <a:pt x="1342243" y="1024098"/>
                    <a:pt x="1344720" y="1021907"/>
                    <a:pt x="1347292" y="1019907"/>
                  </a:cubicBezTo>
                  <a:cubicBezTo>
                    <a:pt x="1350054" y="1021336"/>
                    <a:pt x="1355102" y="1019907"/>
                    <a:pt x="1357293" y="1019526"/>
                  </a:cubicBezTo>
                  <a:cubicBezTo>
                    <a:pt x="1353864" y="1018002"/>
                    <a:pt x="1354340" y="1017431"/>
                    <a:pt x="1352530" y="1016669"/>
                  </a:cubicBezTo>
                  <a:cubicBezTo>
                    <a:pt x="1354340" y="1011525"/>
                    <a:pt x="1353769" y="1011525"/>
                    <a:pt x="1353388" y="1006667"/>
                  </a:cubicBezTo>
                  <a:cubicBezTo>
                    <a:pt x="1355293" y="1006572"/>
                    <a:pt x="1357960" y="1007525"/>
                    <a:pt x="1358436" y="1005810"/>
                  </a:cubicBezTo>
                  <a:cubicBezTo>
                    <a:pt x="1356055" y="1005524"/>
                    <a:pt x="1357960" y="1001619"/>
                    <a:pt x="1355007" y="1001810"/>
                  </a:cubicBezTo>
                  <a:cubicBezTo>
                    <a:pt x="1354626" y="1005810"/>
                    <a:pt x="1352911" y="1008382"/>
                    <a:pt x="1349387" y="1008858"/>
                  </a:cubicBezTo>
                  <a:cubicBezTo>
                    <a:pt x="1356436" y="1004477"/>
                    <a:pt x="1347577" y="999905"/>
                    <a:pt x="1355197" y="999333"/>
                  </a:cubicBezTo>
                  <a:cubicBezTo>
                    <a:pt x="1355769" y="993523"/>
                    <a:pt x="1351959" y="991332"/>
                    <a:pt x="1348530" y="988856"/>
                  </a:cubicBezTo>
                  <a:cubicBezTo>
                    <a:pt x="1345006" y="991808"/>
                    <a:pt x="1350435" y="989999"/>
                    <a:pt x="1349387" y="993904"/>
                  </a:cubicBezTo>
                  <a:cubicBezTo>
                    <a:pt x="1348149" y="993809"/>
                    <a:pt x="1346911" y="993713"/>
                    <a:pt x="1345672" y="993618"/>
                  </a:cubicBezTo>
                  <a:cubicBezTo>
                    <a:pt x="1345196" y="986665"/>
                    <a:pt x="1352245" y="988665"/>
                    <a:pt x="1352816" y="982950"/>
                  </a:cubicBezTo>
                  <a:cubicBezTo>
                    <a:pt x="1349959" y="983045"/>
                    <a:pt x="1348149" y="982283"/>
                    <a:pt x="1348053" y="980093"/>
                  </a:cubicBezTo>
                  <a:cubicBezTo>
                    <a:pt x="1351197" y="983712"/>
                    <a:pt x="1349387" y="978378"/>
                    <a:pt x="1351959" y="977902"/>
                  </a:cubicBezTo>
                  <a:cubicBezTo>
                    <a:pt x="1352435" y="979807"/>
                    <a:pt x="1353578" y="981236"/>
                    <a:pt x="1354054" y="983045"/>
                  </a:cubicBezTo>
                  <a:cubicBezTo>
                    <a:pt x="1359484" y="984188"/>
                    <a:pt x="1361198" y="976092"/>
                    <a:pt x="1365580" y="980188"/>
                  </a:cubicBezTo>
                  <a:cubicBezTo>
                    <a:pt x="1360912" y="975521"/>
                    <a:pt x="1365294" y="969139"/>
                    <a:pt x="1353959" y="969234"/>
                  </a:cubicBezTo>
                  <a:cubicBezTo>
                    <a:pt x="1353769" y="971330"/>
                    <a:pt x="1353674" y="973425"/>
                    <a:pt x="1353483" y="975425"/>
                  </a:cubicBezTo>
                  <a:cubicBezTo>
                    <a:pt x="1355864" y="975997"/>
                    <a:pt x="1356055" y="973997"/>
                    <a:pt x="1357388" y="973235"/>
                  </a:cubicBezTo>
                  <a:cubicBezTo>
                    <a:pt x="1355769" y="976378"/>
                    <a:pt x="1360722" y="979521"/>
                    <a:pt x="1356817" y="980759"/>
                  </a:cubicBezTo>
                  <a:cubicBezTo>
                    <a:pt x="1353292" y="976283"/>
                    <a:pt x="1349101" y="976568"/>
                    <a:pt x="1349959" y="972663"/>
                  </a:cubicBezTo>
                  <a:cubicBezTo>
                    <a:pt x="1349101" y="973806"/>
                    <a:pt x="1343958" y="972377"/>
                    <a:pt x="1342243" y="975806"/>
                  </a:cubicBezTo>
                  <a:cubicBezTo>
                    <a:pt x="1337576" y="971901"/>
                    <a:pt x="1341482" y="963995"/>
                    <a:pt x="1335100" y="956471"/>
                  </a:cubicBezTo>
                  <a:cubicBezTo>
                    <a:pt x="1339005" y="955899"/>
                    <a:pt x="1338624" y="958852"/>
                    <a:pt x="1342434" y="958280"/>
                  </a:cubicBezTo>
                  <a:cubicBezTo>
                    <a:pt x="1345577" y="956852"/>
                    <a:pt x="1341482" y="953518"/>
                    <a:pt x="1344053" y="953423"/>
                  </a:cubicBezTo>
                  <a:cubicBezTo>
                    <a:pt x="1347673" y="957804"/>
                    <a:pt x="1344815" y="949803"/>
                    <a:pt x="1349197" y="951327"/>
                  </a:cubicBezTo>
                  <a:cubicBezTo>
                    <a:pt x="1346339" y="956471"/>
                    <a:pt x="1345482" y="956375"/>
                    <a:pt x="1344529" y="962186"/>
                  </a:cubicBezTo>
                  <a:cubicBezTo>
                    <a:pt x="1347768" y="961138"/>
                    <a:pt x="1349768" y="966853"/>
                    <a:pt x="1346625" y="967329"/>
                  </a:cubicBezTo>
                  <a:cubicBezTo>
                    <a:pt x="1347863" y="963329"/>
                    <a:pt x="1344339" y="965234"/>
                    <a:pt x="1344149" y="967139"/>
                  </a:cubicBezTo>
                  <a:cubicBezTo>
                    <a:pt x="1346339" y="967234"/>
                    <a:pt x="1347292" y="968377"/>
                    <a:pt x="1347673" y="969901"/>
                  </a:cubicBezTo>
                  <a:cubicBezTo>
                    <a:pt x="1345672" y="969329"/>
                    <a:pt x="1344244" y="971330"/>
                    <a:pt x="1346244" y="972282"/>
                  </a:cubicBezTo>
                  <a:cubicBezTo>
                    <a:pt x="1346530" y="970853"/>
                    <a:pt x="1348340" y="971139"/>
                    <a:pt x="1350054" y="971330"/>
                  </a:cubicBezTo>
                  <a:cubicBezTo>
                    <a:pt x="1349292" y="958471"/>
                    <a:pt x="1355674" y="953708"/>
                    <a:pt x="1351007" y="943898"/>
                  </a:cubicBezTo>
                  <a:cubicBezTo>
                    <a:pt x="1354340" y="943802"/>
                    <a:pt x="1351578" y="948755"/>
                    <a:pt x="1355674" y="947993"/>
                  </a:cubicBezTo>
                  <a:cubicBezTo>
                    <a:pt x="1356817" y="943517"/>
                    <a:pt x="1355578" y="941707"/>
                    <a:pt x="1361293" y="940945"/>
                  </a:cubicBezTo>
                  <a:cubicBezTo>
                    <a:pt x="1363294" y="932277"/>
                    <a:pt x="1357293" y="927610"/>
                    <a:pt x="1353007" y="919037"/>
                  </a:cubicBezTo>
                  <a:cubicBezTo>
                    <a:pt x="1361484" y="917132"/>
                    <a:pt x="1357769" y="912179"/>
                    <a:pt x="1362627" y="908560"/>
                  </a:cubicBezTo>
                  <a:cubicBezTo>
                    <a:pt x="1362532" y="910274"/>
                    <a:pt x="1362341" y="911894"/>
                    <a:pt x="1362246" y="913513"/>
                  </a:cubicBezTo>
                  <a:cubicBezTo>
                    <a:pt x="1365484" y="912179"/>
                    <a:pt x="1366056" y="914465"/>
                    <a:pt x="1367294" y="912656"/>
                  </a:cubicBezTo>
                  <a:cubicBezTo>
                    <a:pt x="1366532" y="910655"/>
                    <a:pt x="1363484" y="910465"/>
                    <a:pt x="1363960" y="907417"/>
                  </a:cubicBezTo>
                  <a:cubicBezTo>
                    <a:pt x="1366913" y="905988"/>
                    <a:pt x="1368342" y="911036"/>
                    <a:pt x="1368913" y="907798"/>
                  </a:cubicBezTo>
                  <a:cubicBezTo>
                    <a:pt x="1367199" y="906560"/>
                    <a:pt x="1367485" y="903702"/>
                    <a:pt x="1366913" y="901416"/>
                  </a:cubicBezTo>
                  <a:cubicBezTo>
                    <a:pt x="1364722" y="899987"/>
                    <a:pt x="1362436" y="904750"/>
                    <a:pt x="1361960" y="901035"/>
                  </a:cubicBezTo>
                  <a:cubicBezTo>
                    <a:pt x="1361770" y="898082"/>
                    <a:pt x="1365675" y="899892"/>
                    <a:pt x="1365961" y="897606"/>
                  </a:cubicBezTo>
                  <a:cubicBezTo>
                    <a:pt x="1363008" y="896844"/>
                    <a:pt x="1363103" y="899702"/>
                    <a:pt x="1359674" y="898368"/>
                  </a:cubicBezTo>
                  <a:cubicBezTo>
                    <a:pt x="1363579" y="895130"/>
                    <a:pt x="1356055" y="896558"/>
                    <a:pt x="1357674" y="891986"/>
                  </a:cubicBezTo>
                  <a:cubicBezTo>
                    <a:pt x="1359293" y="892082"/>
                    <a:pt x="1359007" y="889891"/>
                    <a:pt x="1360341" y="889700"/>
                  </a:cubicBezTo>
                  <a:cubicBezTo>
                    <a:pt x="1363865" y="890177"/>
                    <a:pt x="1363389" y="893987"/>
                    <a:pt x="1366151" y="895130"/>
                  </a:cubicBezTo>
                  <a:cubicBezTo>
                    <a:pt x="1366532" y="893320"/>
                    <a:pt x="1366056" y="890462"/>
                    <a:pt x="1367770" y="890272"/>
                  </a:cubicBezTo>
                  <a:cubicBezTo>
                    <a:pt x="1370342" y="890843"/>
                    <a:pt x="1367580" y="895796"/>
                    <a:pt x="1371104" y="895511"/>
                  </a:cubicBezTo>
                  <a:cubicBezTo>
                    <a:pt x="1371676" y="893034"/>
                    <a:pt x="1373866" y="892367"/>
                    <a:pt x="1375200" y="890843"/>
                  </a:cubicBezTo>
                  <a:cubicBezTo>
                    <a:pt x="1373676" y="887224"/>
                    <a:pt x="1369961" y="892558"/>
                    <a:pt x="1369104" y="889129"/>
                  </a:cubicBezTo>
                  <a:cubicBezTo>
                    <a:pt x="1372152" y="887605"/>
                    <a:pt x="1373295" y="877889"/>
                    <a:pt x="1368437" y="881509"/>
                  </a:cubicBezTo>
                  <a:cubicBezTo>
                    <a:pt x="1372819" y="882747"/>
                    <a:pt x="1369580" y="887319"/>
                    <a:pt x="1366627" y="887605"/>
                  </a:cubicBezTo>
                  <a:cubicBezTo>
                    <a:pt x="1370628" y="882271"/>
                    <a:pt x="1362151" y="883700"/>
                    <a:pt x="1362341" y="878461"/>
                  </a:cubicBezTo>
                  <a:cubicBezTo>
                    <a:pt x="1363675" y="877318"/>
                    <a:pt x="1365008" y="876175"/>
                    <a:pt x="1366342" y="875032"/>
                  </a:cubicBezTo>
                  <a:cubicBezTo>
                    <a:pt x="1366437" y="876937"/>
                    <a:pt x="1365580" y="879604"/>
                    <a:pt x="1367199" y="880080"/>
                  </a:cubicBezTo>
                  <a:cubicBezTo>
                    <a:pt x="1366913" y="876842"/>
                    <a:pt x="1372152" y="873317"/>
                    <a:pt x="1369104" y="871412"/>
                  </a:cubicBezTo>
                  <a:cubicBezTo>
                    <a:pt x="1368628" y="877127"/>
                    <a:pt x="1364246" y="867698"/>
                    <a:pt x="1362722" y="873413"/>
                  </a:cubicBezTo>
                  <a:cubicBezTo>
                    <a:pt x="1361579" y="867888"/>
                    <a:pt x="1361960" y="868460"/>
                    <a:pt x="1361103" y="862078"/>
                  </a:cubicBezTo>
                  <a:cubicBezTo>
                    <a:pt x="1368437" y="861983"/>
                    <a:pt x="1361484" y="853505"/>
                    <a:pt x="1367008" y="851315"/>
                  </a:cubicBezTo>
                  <a:cubicBezTo>
                    <a:pt x="1367866" y="855029"/>
                    <a:pt x="1367866" y="855220"/>
                    <a:pt x="1366437" y="858744"/>
                  </a:cubicBezTo>
                  <a:cubicBezTo>
                    <a:pt x="1370342" y="860173"/>
                    <a:pt x="1369294" y="855696"/>
                    <a:pt x="1371676" y="855410"/>
                  </a:cubicBezTo>
                  <a:cubicBezTo>
                    <a:pt x="1372152" y="863697"/>
                    <a:pt x="1380724" y="857887"/>
                    <a:pt x="1383487" y="863888"/>
                  </a:cubicBezTo>
                  <a:cubicBezTo>
                    <a:pt x="1380534" y="859982"/>
                    <a:pt x="1382629" y="857601"/>
                    <a:pt x="1387773" y="856744"/>
                  </a:cubicBezTo>
                  <a:cubicBezTo>
                    <a:pt x="1387678" y="851886"/>
                    <a:pt x="1386820" y="852267"/>
                    <a:pt x="1389583" y="849410"/>
                  </a:cubicBezTo>
                  <a:cubicBezTo>
                    <a:pt x="1383582" y="846457"/>
                    <a:pt x="1382439" y="850076"/>
                    <a:pt x="1379296" y="853601"/>
                  </a:cubicBezTo>
                  <a:cubicBezTo>
                    <a:pt x="1376819" y="852458"/>
                    <a:pt x="1374533" y="849410"/>
                    <a:pt x="1377295" y="847219"/>
                  </a:cubicBezTo>
                  <a:cubicBezTo>
                    <a:pt x="1373485" y="846266"/>
                    <a:pt x="1371961" y="849791"/>
                    <a:pt x="1371199" y="845504"/>
                  </a:cubicBezTo>
                  <a:cubicBezTo>
                    <a:pt x="1371390" y="842552"/>
                    <a:pt x="1373581" y="841980"/>
                    <a:pt x="1373009" y="838170"/>
                  </a:cubicBezTo>
                  <a:cubicBezTo>
                    <a:pt x="1370818" y="838075"/>
                    <a:pt x="1369104" y="837599"/>
                    <a:pt x="1368151" y="836551"/>
                  </a:cubicBezTo>
                  <a:cubicBezTo>
                    <a:pt x="1367580" y="839027"/>
                    <a:pt x="1369675" y="839218"/>
                    <a:pt x="1370342" y="840456"/>
                  </a:cubicBezTo>
                  <a:cubicBezTo>
                    <a:pt x="1369104" y="840361"/>
                    <a:pt x="1368818" y="841409"/>
                    <a:pt x="1367770" y="841504"/>
                  </a:cubicBezTo>
                  <a:cubicBezTo>
                    <a:pt x="1366056" y="840266"/>
                    <a:pt x="1365389" y="838170"/>
                    <a:pt x="1365770" y="835122"/>
                  </a:cubicBezTo>
                  <a:cubicBezTo>
                    <a:pt x="1376819" y="830836"/>
                    <a:pt x="1369009" y="822740"/>
                    <a:pt x="1375771" y="819596"/>
                  </a:cubicBezTo>
                  <a:cubicBezTo>
                    <a:pt x="1372724" y="815215"/>
                    <a:pt x="1374152" y="810738"/>
                    <a:pt x="1373009" y="806833"/>
                  </a:cubicBezTo>
                  <a:cubicBezTo>
                    <a:pt x="1372628" y="808166"/>
                    <a:pt x="1371485" y="808643"/>
                    <a:pt x="1370342" y="809119"/>
                  </a:cubicBezTo>
                  <a:cubicBezTo>
                    <a:pt x="1370152" y="805023"/>
                    <a:pt x="1368151" y="802451"/>
                    <a:pt x="1364722" y="801118"/>
                  </a:cubicBezTo>
                  <a:cubicBezTo>
                    <a:pt x="1367008" y="805785"/>
                    <a:pt x="1369866" y="812072"/>
                    <a:pt x="1364818" y="814929"/>
                  </a:cubicBezTo>
                  <a:cubicBezTo>
                    <a:pt x="1367961" y="809881"/>
                    <a:pt x="1359103" y="807785"/>
                    <a:pt x="1364818" y="799880"/>
                  </a:cubicBezTo>
                  <a:cubicBezTo>
                    <a:pt x="1362436" y="797213"/>
                    <a:pt x="1362341" y="800261"/>
                    <a:pt x="1359674" y="800737"/>
                  </a:cubicBezTo>
                  <a:cubicBezTo>
                    <a:pt x="1358912" y="797022"/>
                    <a:pt x="1358436" y="796260"/>
                    <a:pt x="1361484" y="794641"/>
                  </a:cubicBezTo>
                  <a:cubicBezTo>
                    <a:pt x="1357769" y="795784"/>
                    <a:pt x="1356817" y="795022"/>
                    <a:pt x="1355483" y="791688"/>
                  </a:cubicBezTo>
                  <a:cubicBezTo>
                    <a:pt x="1362722" y="793879"/>
                    <a:pt x="1357293" y="791688"/>
                    <a:pt x="1361865" y="789688"/>
                  </a:cubicBezTo>
                  <a:cubicBezTo>
                    <a:pt x="1364627" y="792260"/>
                    <a:pt x="1368247" y="792926"/>
                    <a:pt x="1370533" y="790355"/>
                  </a:cubicBezTo>
                  <a:cubicBezTo>
                    <a:pt x="1368056" y="792355"/>
                    <a:pt x="1371295" y="793593"/>
                    <a:pt x="1369961" y="797784"/>
                  </a:cubicBezTo>
                  <a:cubicBezTo>
                    <a:pt x="1373390" y="797213"/>
                    <a:pt x="1374057" y="793498"/>
                    <a:pt x="1376724" y="792069"/>
                  </a:cubicBezTo>
                  <a:cubicBezTo>
                    <a:pt x="1372914" y="792260"/>
                    <a:pt x="1375009" y="787402"/>
                    <a:pt x="1372152" y="786735"/>
                  </a:cubicBezTo>
                  <a:cubicBezTo>
                    <a:pt x="1367580" y="785021"/>
                    <a:pt x="1369866" y="791212"/>
                    <a:pt x="1365675" y="789974"/>
                  </a:cubicBezTo>
                  <a:cubicBezTo>
                    <a:pt x="1364246" y="785211"/>
                    <a:pt x="1366342" y="780925"/>
                    <a:pt x="1361103" y="784640"/>
                  </a:cubicBezTo>
                  <a:cubicBezTo>
                    <a:pt x="1362532" y="780449"/>
                    <a:pt x="1365675" y="778163"/>
                    <a:pt x="1367008" y="773876"/>
                  </a:cubicBezTo>
                  <a:cubicBezTo>
                    <a:pt x="1368342" y="774257"/>
                    <a:pt x="1368818" y="775400"/>
                    <a:pt x="1369294" y="776543"/>
                  </a:cubicBezTo>
                  <a:cubicBezTo>
                    <a:pt x="1368818" y="778353"/>
                    <a:pt x="1367103" y="778448"/>
                    <a:pt x="1366532" y="780068"/>
                  </a:cubicBezTo>
                  <a:cubicBezTo>
                    <a:pt x="1371009" y="782544"/>
                    <a:pt x="1371676" y="782449"/>
                    <a:pt x="1376248" y="783401"/>
                  </a:cubicBezTo>
                  <a:cubicBezTo>
                    <a:pt x="1378153" y="780449"/>
                    <a:pt x="1371676" y="779115"/>
                    <a:pt x="1375390" y="778353"/>
                  </a:cubicBezTo>
                  <a:cubicBezTo>
                    <a:pt x="1378629" y="784925"/>
                    <a:pt x="1377486" y="771114"/>
                    <a:pt x="1382249" y="771400"/>
                  </a:cubicBezTo>
                  <a:cubicBezTo>
                    <a:pt x="1378057" y="768923"/>
                    <a:pt x="1375486" y="775019"/>
                    <a:pt x="1374724" y="772067"/>
                  </a:cubicBezTo>
                  <a:cubicBezTo>
                    <a:pt x="1375867" y="769590"/>
                    <a:pt x="1378153" y="763018"/>
                    <a:pt x="1372914" y="763113"/>
                  </a:cubicBezTo>
                  <a:cubicBezTo>
                    <a:pt x="1377581" y="760446"/>
                    <a:pt x="1373200" y="760446"/>
                    <a:pt x="1371961" y="759303"/>
                  </a:cubicBezTo>
                  <a:cubicBezTo>
                    <a:pt x="1373581" y="759398"/>
                    <a:pt x="1373295" y="757208"/>
                    <a:pt x="1374628" y="757017"/>
                  </a:cubicBezTo>
                  <a:cubicBezTo>
                    <a:pt x="1379772" y="757684"/>
                    <a:pt x="1378534" y="763685"/>
                    <a:pt x="1381391" y="766352"/>
                  </a:cubicBezTo>
                  <a:cubicBezTo>
                    <a:pt x="1382534" y="761970"/>
                    <a:pt x="1388249" y="765399"/>
                    <a:pt x="1388725" y="768161"/>
                  </a:cubicBezTo>
                  <a:cubicBezTo>
                    <a:pt x="1385582" y="767780"/>
                    <a:pt x="1385011" y="765494"/>
                    <a:pt x="1383677" y="769019"/>
                  </a:cubicBezTo>
                  <a:cubicBezTo>
                    <a:pt x="1383677" y="770924"/>
                    <a:pt x="1384820" y="774734"/>
                    <a:pt x="1386725" y="777972"/>
                  </a:cubicBezTo>
                  <a:cubicBezTo>
                    <a:pt x="1378153" y="786545"/>
                    <a:pt x="1384153" y="790069"/>
                    <a:pt x="1377486" y="799689"/>
                  </a:cubicBezTo>
                  <a:cubicBezTo>
                    <a:pt x="1381486" y="796736"/>
                    <a:pt x="1387773" y="796355"/>
                    <a:pt x="1391774" y="793307"/>
                  </a:cubicBezTo>
                  <a:cubicBezTo>
                    <a:pt x="1393583" y="795308"/>
                    <a:pt x="1394059" y="804356"/>
                    <a:pt x="1397393" y="801308"/>
                  </a:cubicBezTo>
                  <a:cubicBezTo>
                    <a:pt x="1392631" y="794736"/>
                    <a:pt x="1401679" y="785592"/>
                    <a:pt x="1400155" y="782735"/>
                  </a:cubicBezTo>
                  <a:cubicBezTo>
                    <a:pt x="1396822" y="789688"/>
                    <a:pt x="1389678" y="789974"/>
                    <a:pt x="1386725" y="794165"/>
                  </a:cubicBezTo>
                  <a:cubicBezTo>
                    <a:pt x="1386820" y="792545"/>
                    <a:pt x="1384630" y="792831"/>
                    <a:pt x="1384439" y="791402"/>
                  </a:cubicBezTo>
                  <a:cubicBezTo>
                    <a:pt x="1386916" y="788926"/>
                    <a:pt x="1387773" y="786735"/>
                    <a:pt x="1389773" y="786830"/>
                  </a:cubicBezTo>
                  <a:cubicBezTo>
                    <a:pt x="1388059" y="783306"/>
                    <a:pt x="1390345" y="782068"/>
                    <a:pt x="1387963" y="777877"/>
                  </a:cubicBezTo>
                  <a:cubicBezTo>
                    <a:pt x="1389678" y="777972"/>
                    <a:pt x="1390630" y="778734"/>
                    <a:pt x="1391583" y="779496"/>
                  </a:cubicBezTo>
                  <a:cubicBezTo>
                    <a:pt x="1388249" y="769971"/>
                    <a:pt x="1398536" y="759303"/>
                    <a:pt x="1407966" y="762065"/>
                  </a:cubicBezTo>
                  <a:cubicBezTo>
                    <a:pt x="1407966" y="759779"/>
                    <a:pt x="1407490" y="757874"/>
                    <a:pt x="1405870" y="756922"/>
                  </a:cubicBezTo>
                  <a:cubicBezTo>
                    <a:pt x="1399298" y="762351"/>
                    <a:pt x="1395583" y="755303"/>
                    <a:pt x="1389107" y="763113"/>
                  </a:cubicBezTo>
                  <a:cubicBezTo>
                    <a:pt x="1389678" y="754541"/>
                    <a:pt x="1393202" y="753398"/>
                    <a:pt x="1390345" y="748159"/>
                  </a:cubicBezTo>
                  <a:cubicBezTo>
                    <a:pt x="1392726" y="748064"/>
                    <a:pt x="1393012" y="749778"/>
                    <a:pt x="1395202" y="749778"/>
                  </a:cubicBezTo>
                  <a:cubicBezTo>
                    <a:pt x="1395678" y="743015"/>
                    <a:pt x="1395202" y="743111"/>
                    <a:pt x="1394821" y="738443"/>
                  </a:cubicBezTo>
                  <a:cubicBezTo>
                    <a:pt x="1399203" y="740063"/>
                    <a:pt x="1396345" y="733014"/>
                    <a:pt x="1400155" y="733871"/>
                  </a:cubicBezTo>
                  <a:cubicBezTo>
                    <a:pt x="1400060" y="735110"/>
                    <a:pt x="1399965" y="736348"/>
                    <a:pt x="1399870" y="737586"/>
                  </a:cubicBezTo>
                  <a:cubicBezTo>
                    <a:pt x="1403775" y="738443"/>
                    <a:pt x="1403680" y="734729"/>
                    <a:pt x="1405299" y="733014"/>
                  </a:cubicBezTo>
                  <a:cubicBezTo>
                    <a:pt x="1395965" y="732347"/>
                    <a:pt x="1400727" y="731681"/>
                    <a:pt x="1395774" y="727204"/>
                  </a:cubicBezTo>
                  <a:cubicBezTo>
                    <a:pt x="1397965" y="727585"/>
                    <a:pt x="1398822" y="726156"/>
                    <a:pt x="1398536" y="723680"/>
                  </a:cubicBezTo>
                  <a:cubicBezTo>
                    <a:pt x="1395965" y="720536"/>
                    <a:pt x="1393678" y="723680"/>
                    <a:pt x="1389868" y="723013"/>
                  </a:cubicBezTo>
                  <a:cubicBezTo>
                    <a:pt x="1393012" y="720727"/>
                    <a:pt x="1388535" y="717965"/>
                    <a:pt x="1391678" y="715679"/>
                  </a:cubicBezTo>
                  <a:cubicBezTo>
                    <a:pt x="1389583" y="714821"/>
                    <a:pt x="1384249" y="716536"/>
                    <a:pt x="1384344" y="713774"/>
                  </a:cubicBezTo>
                  <a:cubicBezTo>
                    <a:pt x="1387011" y="712726"/>
                    <a:pt x="1395298" y="712726"/>
                    <a:pt x="1399203" y="716250"/>
                  </a:cubicBezTo>
                  <a:cubicBezTo>
                    <a:pt x="1398346" y="720917"/>
                    <a:pt x="1397012" y="720917"/>
                    <a:pt x="1401203" y="722632"/>
                  </a:cubicBezTo>
                  <a:cubicBezTo>
                    <a:pt x="1402060" y="720822"/>
                    <a:pt x="1400251" y="716060"/>
                    <a:pt x="1402918" y="716536"/>
                  </a:cubicBezTo>
                  <a:cubicBezTo>
                    <a:pt x="1403965" y="720536"/>
                    <a:pt x="1402346" y="719774"/>
                    <a:pt x="1403680" y="722918"/>
                  </a:cubicBezTo>
                  <a:cubicBezTo>
                    <a:pt x="1405299" y="723013"/>
                    <a:pt x="1407013" y="723203"/>
                    <a:pt x="1408633" y="723299"/>
                  </a:cubicBezTo>
                  <a:cubicBezTo>
                    <a:pt x="1407490" y="717488"/>
                    <a:pt x="1409109" y="719393"/>
                    <a:pt x="1411776" y="716060"/>
                  </a:cubicBezTo>
                  <a:cubicBezTo>
                    <a:pt x="1410157" y="712345"/>
                    <a:pt x="1407204" y="716345"/>
                    <a:pt x="1408537" y="709583"/>
                  </a:cubicBezTo>
                  <a:cubicBezTo>
                    <a:pt x="1405299" y="710916"/>
                    <a:pt x="1404727" y="708630"/>
                    <a:pt x="1403489" y="710440"/>
                  </a:cubicBezTo>
                  <a:cubicBezTo>
                    <a:pt x="1404442" y="710821"/>
                    <a:pt x="1404823" y="711583"/>
                    <a:pt x="1404537" y="713012"/>
                  </a:cubicBezTo>
                  <a:cubicBezTo>
                    <a:pt x="1401584" y="712250"/>
                    <a:pt x="1401679" y="715107"/>
                    <a:pt x="1398250" y="713774"/>
                  </a:cubicBezTo>
                  <a:cubicBezTo>
                    <a:pt x="1398346" y="712154"/>
                    <a:pt x="1398536" y="710440"/>
                    <a:pt x="1398632" y="708821"/>
                  </a:cubicBezTo>
                  <a:cubicBezTo>
                    <a:pt x="1394726" y="708725"/>
                    <a:pt x="1394821" y="713488"/>
                    <a:pt x="1389583" y="711869"/>
                  </a:cubicBezTo>
                  <a:cubicBezTo>
                    <a:pt x="1392154" y="710345"/>
                    <a:pt x="1389868" y="703201"/>
                    <a:pt x="1393964" y="703487"/>
                  </a:cubicBezTo>
                  <a:cubicBezTo>
                    <a:pt x="1394536" y="705392"/>
                    <a:pt x="1391964" y="709773"/>
                    <a:pt x="1394726" y="709773"/>
                  </a:cubicBezTo>
                  <a:cubicBezTo>
                    <a:pt x="1396536" y="705963"/>
                    <a:pt x="1396155" y="705963"/>
                    <a:pt x="1397965" y="701296"/>
                  </a:cubicBezTo>
                  <a:cubicBezTo>
                    <a:pt x="1396536" y="701010"/>
                    <a:pt x="1394440" y="701201"/>
                    <a:pt x="1394345" y="699677"/>
                  </a:cubicBezTo>
                  <a:cubicBezTo>
                    <a:pt x="1396917" y="698057"/>
                    <a:pt x="1392631" y="694247"/>
                    <a:pt x="1397298" y="693676"/>
                  </a:cubicBezTo>
                  <a:cubicBezTo>
                    <a:pt x="1397965" y="696152"/>
                    <a:pt x="1400346" y="697295"/>
                    <a:pt x="1403203" y="697867"/>
                  </a:cubicBezTo>
                  <a:cubicBezTo>
                    <a:pt x="1404537" y="694438"/>
                    <a:pt x="1401679" y="694533"/>
                    <a:pt x="1402441" y="691580"/>
                  </a:cubicBezTo>
                  <a:cubicBezTo>
                    <a:pt x="1398250" y="691866"/>
                    <a:pt x="1396060" y="692914"/>
                    <a:pt x="1393774" y="690914"/>
                  </a:cubicBezTo>
                  <a:cubicBezTo>
                    <a:pt x="1396536" y="687008"/>
                    <a:pt x="1404346" y="691199"/>
                    <a:pt x="1410252" y="688532"/>
                  </a:cubicBezTo>
                  <a:cubicBezTo>
                    <a:pt x="1404727" y="687389"/>
                    <a:pt x="1403489" y="686151"/>
                    <a:pt x="1405870" y="680722"/>
                  </a:cubicBezTo>
                  <a:cubicBezTo>
                    <a:pt x="1403775" y="680531"/>
                    <a:pt x="1401775" y="680341"/>
                    <a:pt x="1399679" y="680246"/>
                  </a:cubicBezTo>
                  <a:cubicBezTo>
                    <a:pt x="1398536" y="677674"/>
                    <a:pt x="1396631" y="663577"/>
                    <a:pt x="1404918" y="661862"/>
                  </a:cubicBezTo>
                  <a:cubicBezTo>
                    <a:pt x="1404537" y="664910"/>
                    <a:pt x="1405108" y="667101"/>
                    <a:pt x="1406918" y="668244"/>
                  </a:cubicBezTo>
                  <a:cubicBezTo>
                    <a:pt x="1408823" y="666625"/>
                    <a:pt x="1403299" y="660529"/>
                    <a:pt x="1408918" y="658433"/>
                  </a:cubicBezTo>
                  <a:cubicBezTo>
                    <a:pt x="1408823" y="660053"/>
                    <a:pt x="1411014" y="659767"/>
                    <a:pt x="1411204" y="661100"/>
                  </a:cubicBezTo>
                  <a:cubicBezTo>
                    <a:pt x="1408728" y="662434"/>
                    <a:pt x="1408061" y="663958"/>
                    <a:pt x="1410824" y="666053"/>
                  </a:cubicBezTo>
                  <a:cubicBezTo>
                    <a:pt x="1416634" y="660148"/>
                    <a:pt x="1413681" y="649004"/>
                    <a:pt x="1418634" y="646718"/>
                  </a:cubicBezTo>
                  <a:cubicBezTo>
                    <a:pt x="1418824" y="644622"/>
                    <a:pt x="1415205" y="645670"/>
                    <a:pt x="1415110" y="643955"/>
                  </a:cubicBezTo>
                  <a:cubicBezTo>
                    <a:pt x="1415300" y="641860"/>
                    <a:pt x="1418634" y="643479"/>
                    <a:pt x="1419015" y="641765"/>
                  </a:cubicBezTo>
                  <a:cubicBezTo>
                    <a:pt x="1418348" y="639955"/>
                    <a:pt x="1414252" y="641193"/>
                    <a:pt x="1414252" y="638907"/>
                  </a:cubicBezTo>
                  <a:cubicBezTo>
                    <a:pt x="1414157" y="633287"/>
                    <a:pt x="1424349" y="632716"/>
                    <a:pt x="1420253" y="626906"/>
                  </a:cubicBezTo>
                  <a:cubicBezTo>
                    <a:pt x="1420253" y="629096"/>
                    <a:pt x="1418824" y="629668"/>
                    <a:pt x="1416348" y="629096"/>
                  </a:cubicBezTo>
                  <a:cubicBezTo>
                    <a:pt x="1419205" y="625667"/>
                    <a:pt x="1419586" y="623381"/>
                    <a:pt x="1420729" y="620714"/>
                  </a:cubicBezTo>
                  <a:cubicBezTo>
                    <a:pt x="1424063" y="621381"/>
                    <a:pt x="1422539" y="626144"/>
                    <a:pt x="1425206" y="627382"/>
                  </a:cubicBezTo>
                  <a:cubicBezTo>
                    <a:pt x="1426254" y="623572"/>
                    <a:pt x="1428635" y="621381"/>
                    <a:pt x="1431969" y="620429"/>
                  </a:cubicBezTo>
                  <a:cubicBezTo>
                    <a:pt x="1428921" y="616714"/>
                    <a:pt x="1429207" y="621667"/>
                    <a:pt x="1425682" y="621191"/>
                  </a:cubicBezTo>
                  <a:cubicBezTo>
                    <a:pt x="1425587" y="619381"/>
                    <a:pt x="1426444" y="616619"/>
                    <a:pt x="1424825" y="616142"/>
                  </a:cubicBezTo>
                  <a:cubicBezTo>
                    <a:pt x="1421301" y="621857"/>
                    <a:pt x="1419301" y="617095"/>
                    <a:pt x="1414919" y="615380"/>
                  </a:cubicBezTo>
                  <a:cubicBezTo>
                    <a:pt x="1414443" y="620048"/>
                    <a:pt x="1419967" y="619571"/>
                    <a:pt x="1417872" y="625572"/>
                  </a:cubicBezTo>
                  <a:cubicBezTo>
                    <a:pt x="1416253" y="625477"/>
                    <a:pt x="1414538" y="625286"/>
                    <a:pt x="1412919" y="625191"/>
                  </a:cubicBezTo>
                  <a:cubicBezTo>
                    <a:pt x="1413490" y="622334"/>
                    <a:pt x="1415967" y="620048"/>
                    <a:pt x="1412157" y="618905"/>
                  </a:cubicBezTo>
                  <a:cubicBezTo>
                    <a:pt x="1411776" y="619857"/>
                    <a:pt x="1411014" y="620238"/>
                    <a:pt x="1409585" y="619952"/>
                  </a:cubicBezTo>
                  <a:cubicBezTo>
                    <a:pt x="1408537" y="625858"/>
                    <a:pt x="1414443" y="625858"/>
                    <a:pt x="1415015" y="630430"/>
                  </a:cubicBezTo>
                  <a:cubicBezTo>
                    <a:pt x="1413395" y="632144"/>
                    <a:pt x="1413109" y="635383"/>
                    <a:pt x="1410824" y="636335"/>
                  </a:cubicBezTo>
                  <a:cubicBezTo>
                    <a:pt x="1410157" y="631954"/>
                    <a:pt x="1413014" y="631668"/>
                    <a:pt x="1412728" y="627763"/>
                  </a:cubicBezTo>
                  <a:cubicBezTo>
                    <a:pt x="1408252" y="625763"/>
                    <a:pt x="1405203" y="632430"/>
                    <a:pt x="1403870" y="629573"/>
                  </a:cubicBezTo>
                  <a:cubicBezTo>
                    <a:pt x="1404251" y="627858"/>
                    <a:pt x="1406061" y="627668"/>
                    <a:pt x="1406632" y="626048"/>
                  </a:cubicBezTo>
                  <a:cubicBezTo>
                    <a:pt x="1398155" y="624334"/>
                    <a:pt x="1402441" y="637383"/>
                    <a:pt x="1396822" y="639002"/>
                  </a:cubicBezTo>
                  <a:cubicBezTo>
                    <a:pt x="1397107" y="635669"/>
                    <a:pt x="1398060" y="631763"/>
                    <a:pt x="1394917" y="631382"/>
                  </a:cubicBezTo>
                  <a:cubicBezTo>
                    <a:pt x="1393964" y="633859"/>
                    <a:pt x="1392726" y="633859"/>
                    <a:pt x="1391107" y="632335"/>
                  </a:cubicBezTo>
                  <a:cubicBezTo>
                    <a:pt x="1390726" y="634145"/>
                    <a:pt x="1391202" y="637002"/>
                    <a:pt x="1389487" y="637193"/>
                  </a:cubicBezTo>
                  <a:cubicBezTo>
                    <a:pt x="1382249" y="630239"/>
                    <a:pt x="1386058" y="620714"/>
                    <a:pt x="1392250" y="618619"/>
                  </a:cubicBezTo>
                  <a:cubicBezTo>
                    <a:pt x="1389773" y="616619"/>
                    <a:pt x="1400536" y="605379"/>
                    <a:pt x="1395869" y="605189"/>
                  </a:cubicBezTo>
                  <a:cubicBezTo>
                    <a:pt x="1395583" y="606713"/>
                    <a:pt x="1395202" y="608141"/>
                    <a:pt x="1393202" y="607475"/>
                  </a:cubicBezTo>
                  <a:cubicBezTo>
                    <a:pt x="1391202" y="602712"/>
                    <a:pt x="1394631" y="598997"/>
                    <a:pt x="1396726" y="595187"/>
                  </a:cubicBezTo>
                  <a:cubicBezTo>
                    <a:pt x="1393678" y="594044"/>
                    <a:pt x="1391202" y="600236"/>
                    <a:pt x="1389202" y="595854"/>
                  </a:cubicBezTo>
                  <a:cubicBezTo>
                    <a:pt x="1388249" y="591092"/>
                    <a:pt x="1393583" y="593759"/>
                    <a:pt x="1394536" y="591282"/>
                  </a:cubicBezTo>
                  <a:cubicBezTo>
                    <a:pt x="1389773" y="590711"/>
                    <a:pt x="1386820" y="590520"/>
                    <a:pt x="1385963" y="589282"/>
                  </a:cubicBezTo>
                  <a:cubicBezTo>
                    <a:pt x="1388344" y="585281"/>
                    <a:pt x="1391869" y="582614"/>
                    <a:pt x="1395488" y="580043"/>
                  </a:cubicBezTo>
                  <a:cubicBezTo>
                    <a:pt x="1394726" y="574518"/>
                    <a:pt x="1390916" y="571565"/>
                    <a:pt x="1390345" y="565850"/>
                  </a:cubicBezTo>
                  <a:cubicBezTo>
                    <a:pt x="1393202" y="566517"/>
                    <a:pt x="1395107" y="566041"/>
                    <a:pt x="1396631" y="565088"/>
                  </a:cubicBezTo>
                  <a:cubicBezTo>
                    <a:pt x="1394917" y="560326"/>
                    <a:pt x="1397488" y="563183"/>
                    <a:pt x="1398346" y="558992"/>
                  </a:cubicBezTo>
                  <a:cubicBezTo>
                    <a:pt x="1395202" y="559659"/>
                    <a:pt x="1393107" y="559850"/>
                    <a:pt x="1391011" y="557183"/>
                  </a:cubicBezTo>
                  <a:cubicBezTo>
                    <a:pt x="1395012" y="554325"/>
                    <a:pt x="1395107" y="555373"/>
                    <a:pt x="1398822" y="552801"/>
                  </a:cubicBezTo>
                  <a:cubicBezTo>
                    <a:pt x="1398727" y="554992"/>
                    <a:pt x="1398250" y="556611"/>
                    <a:pt x="1397203" y="557659"/>
                  </a:cubicBezTo>
                  <a:cubicBezTo>
                    <a:pt x="1404727" y="559373"/>
                    <a:pt x="1405203" y="565279"/>
                    <a:pt x="1407394" y="570994"/>
                  </a:cubicBezTo>
                  <a:cubicBezTo>
                    <a:pt x="1408633" y="569279"/>
                    <a:pt x="1410728" y="568613"/>
                    <a:pt x="1413776" y="568994"/>
                  </a:cubicBezTo>
                  <a:cubicBezTo>
                    <a:pt x="1415015" y="580709"/>
                    <a:pt x="1408633" y="586710"/>
                    <a:pt x="1414348" y="592806"/>
                  </a:cubicBezTo>
                  <a:cubicBezTo>
                    <a:pt x="1414919" y="590234"/>
                    <a:pt x="1417872" y="590615"/>
                    <a:pt x="1419586" y="589472"/>
                  </a:cubicBezTo>
                  <a:cubicBezTo>
                    <a:pt x="1419967" y="584519"/>
                    <a:pt x="1417396" y="582043"/>
                    <a:pt x="1416729" y="577947"/>
                  </a:cubicBezTo>
                  <a:cubicBezTo>
                    <a:pt x="1420063" y="578233"/>
                    <a:pt x="1420729" y="584805"/>
                    <a:pt x="1422825" y="579662"/>
                  </a:cubicBezTo>
                  <a:cubicBezTo>
                    <a:pt x="1418253" y="580519"/>
                    <a:pt x="1421968" y="574232"/>
                    <a:pt x="1419586" y="573185"/>
                  </a:cubicBezTo>
                  <a:cubicBezTo>
                    <a:pt x="1416919" y="571280"/>
                    <a:pt x="1414633" y="575947"/>
                    <a:pt x="1414633" y="572804"/>
                  </a:cubicBezTo>
                  <a:cubicBezTo>
                    <a:pt x="1415872" y="569089"/>
                    <a:pt x="1412824" y="568898"/>
                    <a:pt x="1413967" y="565184"/>
                  </a:cubicBezTo>
                  <a:cubicBezTo>
                    <a:pt x="1420444" y="565850"/>
                    <a:pt x="1418634" y="559754"/>
                    <a:pt x="1418539" y="555563"/>
                  </a:cubicBezTo>
                  <a:cubicBezTo>
                    <a:pt x="1410919" y="555182"/>
                    <a:pt x="1411395" y="552801"/>
                    <a:pt x="1410442" y="547372"/>
                  </a:cubicBezTo>
                  <a:cubicBezTo>
                    <a:pt x="1409204" y="549086"/>
                    <a:pt x="1406251" y="548801"/>
                    <a:pt x="1404061" y="549372"/>
                  </a:cubicBezTo>
                  <a:cubicBezTo>
                    <a:pt x="1403584" y="547467"/>
                    <a:pt x="1402441" y="546134"/>
                    <a:pt x="1401965" y="544229"/>
                  </a:cubicBezTo>
                  <a:cubicBezTo>
                    <a:pt x="1402632" y="544991"/>
                    <a:pt x="1407585" y="547562"/>
                    <a:pt x="1408157" y="544705"/>
                  </a:cubicBezTo>
                  <a:cubicBezTo>
                    <a:pt x="1406537" y="544038"/>
                    <a:pt x="1400251" y="541562"/>
                    <a:pt x="1404823" y="539466"/>
                  </a:cubicBezTo>
                  <a:cubicBezTo>
                    <a:pt x="1406442" y="539561"/>
                    <a:pt x="1405775" y="541752"/>
                    <a:pt x="1407109" y="542133"/>
                  </a:cubicBezTo>
                  <a:cubicBezTo>
                    <a:pt x="1411490" y="539847"/>
                    <a:pt x="1402727" y="537085"/>
                    <a:pt x="1406347" y="535847"/>
                  </a:cubicBezTo>
                  <a:cubicBezTo>
                    <a:pt x="1407966" y="536037"/>
                    <a:pt x="1407299" y="538133"/>
                    <a:pt x="1408633" y="538514"/>
                  </a:cubicBezTo>
                  <a:cubicBezTo>
                    <a:pt x="1410538" y="535561"/>
                    <a:pt x="1405394" y="533084"/>
                    <a:pt x="1409109" y="532322"/>
                  </a:cubicBezTo>
                  <a:cubicBezTo>
                    <a:pt x="1414062" y="536418"/>
                    <a:pt x="1416538" y="540133"/>
                    <a:pt x="1416824" y="545467"/>
                  </a:cubicBezTo>
                  <a:cubicBezTo>
                    <a:pt x="1420158" y="540704"/>
                    <a:pt x="1421491" y="541943"/>
                    <a:pt x="1422730" y="534704"/>
                  </a:cubicBezTo>
                  <a:cubicBezTo>
                    <a:pt x="1415872" y="532989"/>
                    <a:pt x="1417015" y="521178"/>
                    <a:pt x="1414538" y="512796"/>
                  </a:cubicBezTo>
                  <a:cubicBezTo>
                    <a:pt x="1421110" y="513749"/>
                    <a:pt x="1419491" y="509081"/>
                    <a:pt x="1423492" y="509748"/>
                  </a:cubicBezTo>
                  <a:cubicBezTo>
                    <a:pt x="1420063" y="510320"/>
                    <a:pt x="1424920" y="503938"/>
                    <a:pt x="1421396" y="504605"/>
                  </a:cubicBezTo>
                  <a:cubicBezTo>
                    <a:pt x="1418634" y="510701"/>
                    <a:pt x="1413871" y="512225"/>
                    <a:pt x="1409490" y="512415"/>
                  </a:cubicBezTo>
                  <a:cubicBezTo>
                    <a:pt x="1409395" y="509081"/>
                    <a:pt x="1414443" y="511844"/>
                    <a:pt x="1413586" y="507748"/>
                  </a:cubicBezTo>
                  <a:cubicBezTo>
                    <a:pt x="1413205" y="505652"/>
                    <a:pt x="1408728" y="501271"/>
                    <a:pt x="1407680" y="503557"/>
                  </a:cubicBezTo>
                  <a:cubicBezTo>
                    <a:pt x="1411109" y="505081"/>
                    <a:pt x="1404442" y="507272"/>
                    <a:pt x="1405490" y="514606"/>
                  </a:cubicBezTo>
                  <a:cubicBezTo>
                    <a:pt x="1403203" y="512320"/>
                    <a:pt x="1403870" y="514606"/>
                    <a:pt x="1400536" y="514225"/>
                  </a:cubicBezTo>
                  <a:cubicBezTo>
                    <a:pt x="1399870" y="519368"/>
                    <a:pt x="1402156" y="521273"/>
                    <a:pt x="1398536" y="524131"/>
                  </a:cubicBezTo>
                  <a:cubicBezTo>
                    <a:pt x="1396250" y="521559"/>
                    <a:pt x="1393297" y="522512"/>
                    <a:pt x="1392535" y="521178"/>
                  </a:cubicBezTo>
                  <a:cubicBezTo>
                    <a:pt x="1391583" y="512987"/>
                    <a:pt x="1397869" y="516511"/>
                    <a:pt x="1398250" y="512891"/>
                  </a:cubicBezTo>
                  <a:cubicBezTo>
                    <a:pt x="1397679" y="510891"/>
                    <a:pt x="1393678" y="506129"/>
                    <a:pt x="1393678" y="507557"/>
                  </a:cubicBezTo>
                  <a:cubicBezTo>
                    <a:pt x="1392345" y="509748"/>
                    <a:pt x="1397107" y="512034"/>
                    <a:pt x="1393297" y="512510"/>
                  </a:cubicBezTo>
                  <a:cubicBezTo>
                    <a:pt x="1389202" y="512129"/>
                    <a:pt x="1392631" y="505367"/>
                    <a:pt x="1390249" y="503462"/>
                  </a:cubicBezTo>
                  <a:cubicBezTo>
                    <a:pt x="1391488" y="503557"/>
                    <a:pt x="1392726" y="503652"/>
                    <a:pt x="1393964" y="503747"/>
                  </a:cubicBezTo>
                  <a:cubicBezTo>
                    <a:pt x="1394631" y="496889"/>
                    <a:pt x="1386820" y="492508"/>
                    <a:pt x="1395298" y="487650"/>
                  </a:cubicBezTo>
                  <a:cubicBezTo>
                    <a:pt x="1393774" y="487364"/>
                    <a:pt x="1392345" y="486983"/>
                    <a:pt x="1393012" y="484983"/>
                  </a:cubicBezTo>
                  <a:cubicBezTo>
                    <a:pt x="1394726" y="486221"/>
                    <a:pt x="1396822" y="487174"/>
                    <a:pt x="1396345" y="490317"/>
                  </a:cubicBezTo>
                  <a:cubicBezTo>
                    <a:pt x="1396155" y="492794"/>
                    <a:pt x="1392821" y="491651"/>
                    <a:pt x="1393488" y="495080"/>
                  </a:cubicBezTo>
                  <a:cubicBezTo>
                    <a:pt x="1398346" y="496127"/>
                    <a:pt x="1392535" y="490508"/>
                    <a:pt x="1398727" y="491746"/>
                  </a:cubicBezTo>
                  <a:cubicBezTo>
                    <a:pt x="1399012" y="488412"/>
                    <a:pt x="1399298" y="485174"/>
                    <a:pt x="1399489" y="481840"/>
                  </a:cubicBezTo>
                  <a:cubicBezTo>
                    <a:pt x="1403584" y="482983"/>
                    <a:pt x="1403775" y="479554"/>
                    <a:pt x="1406061" y="478601"/>
                  </a:cubicBezTo>
                  <a:cubicBezTo>
                    <a:pt x="1400441" y="477744"/>
                    <a:pt x="1405680" y="474791"/>
                    <a:pt x="1402822" y="472124"/>
                  </a:cubicBezTo>
                  <a:cubicBezTo>
                    <a:pt x="1402727" y="474220"/>
                    <a:pt x="1401584" y="475172"/>
                    <a:pt x="1400060" y="475649"/>
                  </a:cubicBezTo>
                  <a:cubicBezTo>
                    <a:pt x="1401394" y="468410"/>
                    <a:pt x="1391392" y="472601"/>
                    <a:pt x="1398155" y="468029"/>
                  </a:cubicBezTo>
                  <a:cubicBezTo>
                    <a:pt x="1391107" y="468695"/>
                    <a:pt x="1395107" y="474220"/>
                    <a:pt x="1388725" y="476030"/>
                  </a:cubicBezTo>
                  <a:cubicBezTo>
                    <a:pt x="1391297" y="477744"/>
                    <a:pt x="1396726" y="476887"/>
                    <a:pt x="1397107" y="480411"/>
                  </a:cubicBezTo>
                  <a:cubicBezTo>
                    <a:pt x="1394821" y="483173"/>
                    <a:pt x="1391011" y="484126"/>
                    <a:pt x="1386725" y="484602"/>
                  </a:cubicBezTo>
                  <a:cubicBezTo>
                    <a:pt x="1387297" y="473839"/>
                    <a:pt x="1384820" y="489174"/>
                    <a:pt x="1380724" y="481649"/>
                  </a:cubicBezTo>
                  <a:cubicBezTo>
                    <a:pt x="1379962" y="484602"/>
                    <a:pt x="1382725" y="484507"/>
                    <a:pt x="1381486" y="487936"/>
                  </a:cubicBezTo>
                  <a:cubicBezTo>
                    <a:pt x="1376248" y="484031"/>
                    <a:pt x="1377867" y="492794"/>
                    <a:pt x="1373485" y="493556"/>
                  </a:cubicBezTo>
                  <a:cubicBezTo>
                    <a:pt x="1374247" y="493651"/>
                    <a:pt x="1374914" y="493841"/>
                    <a:pt x="1374628" y="494889"/>
                  </a:cubicBezTo>
                  <a:cubicBezTo>
                    <a:pt x="1375867" y="494984"/>
                    <a:pt x="1376057" y="496032"/>
                    <a:pt x="1377010" y="496318"/>
                  </a:cubicBezTo>
                  <a:cubicBezTo>
                    <a:pt x="1379486" y="494127"/>
                    <a:pt x="1377391" y="493175"/>
                    <a:pt x="1377486" y="490031"/>
                  </a:cubicBezTo>
                  <a:cubicBezTo>
                    <a:pt x="1379200" y="490222"/>
                    <a:pt x="1380248" y="489650"/>
                    <a:pt x="1381296" y="489079"/>
                  </a:cubicBezTo>
                  <a:cubicBezTo>
                    <a:pt x="1381010" y="494318"/>
                    <a:pt x="1375200" y="499461"/>
                    <a:pt x="1371295" y="504509"/>
                  </a:cubicBezTo>
                  <a:cubicBezTo>
                    <a:pt x="1371199" y="500318"/>
                    <a:pt x="1370437" y="490603"/>
                    <a:pt x="1365770" y="495270"/>
                  </a:cubicBezTo>
                  <a:cubicBezTo>
                    <a:pt x="1365008" y="491270"/>
                    <a:pt x="1368056" y="491555"/>
                    <a:pt x="1368723" y="489269"/>
                  </a:cubicBezTo>
                  <a:cubicBezTo>
                    <a:pt x="1367294" y="488984"/>
                    <a:pt x="1365199" y="489174"/>
                    <a:pt x="1365103" y="487745"/>
                  </a:cubicBezTo>
                  <a:cubicBezTo>
                    <a:pt x="1367103" y="486317"/>
                    <a:pt x="1373009" y="484888"/>
                    <a:pt x="1367961" y="482983"/>
                  </a:cubicBezTo>
                  <a:cubicBezTo>
                    <a:pt x="1369675" y="486221"/>
                    <a:pt x="1363484" y="486317"/>
                    <a:pt x="1364151" y="483935"/>
                  </a:cubicBezTo>
                  <a:cubicBezTo>
                    <a:pt x="1369580" y="480316"/>
                    <a:pt x="1365008" y="477839"/>
                    <a:pt x="1362341" y="474982"/>
                  </a:cubicBezTo>
                  <a:cubicBezTo>
                    <a:pt x="1366246" y="474410"/>
                    <a:pt x="1366723" y="476601"/>
                    <a:pt x="1369675" y="476792"/>
                  </a:cubicBezTo>
                  <a:cubicBezTo>
                    <a:pt x="1369675" y="474506"/>
                    <a:pt x="1371104" y="474029"/>
                    <a:pt x="1373581" y="474601"/>
                  </a:cubicBezTo>
                  <a:cubicBezTo>
                    <a:pt x="1372819" y="471648"/>
                    <a:pt x="1375676" y="466409"/>
                    <a:pt x="1376438" y="469838"/>
                  </a:cubicBezTo>
                  <a:cubicBezTo>
                    <a:pt x="1377581" y="470696"/>
                    <a:pt x="1374247" y="463266"/>
                    <a:pt x="1373485" y="459551"/>
                  </a:cubicBezTo>
                  <a:cubicBezTo>
                    <a:pt x="1373390" y="464123"/>
                    <a:pt x="1366342" y="457075"/>
                    <a:pt x="1363770" y="456313"/>
                  </a:cubicBezTo>
                  <a:cubicBezTo>
                    <a:pt x="1369009" y="457837"/>
                    <a:pt x="1367485" y="451646"/>
                    <a:pt x="1371676" y="451931"/>
                  </a:cubicBezTo>
                  <a:cubicBezTo>
                    <a:pt x="1371771" y="454313"/>
                    <a:pt x="1370057" y="454598"/>
                    <a:pt x="1370057" y="456789"/>
                  </a:cubicBezTo>
                  <a:cubicBezTo>
                    <a:pt x="1377676" y="456027"/>
                    <a:pt x="1371676" y="448026"/>
                    <a:pt x="1375962" y="446026"/>
                  </a:cubicBezTo>
                  <a:cubicBezTo>
                    <a:pt x="1372819" y="446026"/>
                    <a:pt x="1372247" y="443835"/>
                    <a:pt x="1371295" y="441930"/>
                  </a:cubicBezTo>
                  <a:cubicBezTo>
                    <a:pt x="1374152" y="440311"/>
                    <a:pt x="1375676" y="434024"/>
                    <a:pt x="1372057" y="432024"/>
                  </a:cubicBezTo>
                  <a:cubicBezTo>
                    <a:pt x="1368056" y="435929"/>
                    <a:pt x="1363294" y="438977"/>
                    <a:pt x="1361008" y="444883"/>
                  </a:cubicBezTo>
                  <a:cubicBezTo>
                    <a:pt x="1358912" y="443835"/>
                    <a:pt x="1357293" y="443264"/>
                    <a:pt x="1356055" y="444502"/>
                  </a:cubicBezTo>
                  <a:cubicBezTo>
                    <a:pt x="1362055" y="446597"/>
                    <a:pt x="1358055" y="454217"/>
                    <a:pt x="1357388" y="459647"/>
                  </a:cubicBezTo>
                  <a:cubicBezTo>
                    <a:pt x="1352435" y="459742"/>
                    <a:pt x="1355674" y="460980"/>
                    <a:pt x="1350721" y="464123"/>
                  </a:cubicBezTo>
                  <a:cubicBezTo>
                    <a:pt x="1352721" y="458313"/>
                    <a:pt x="1349101" y="446407"/>
                    <a:pt x="1356721" y="452122"/>
                  </a:cubicBezTo>
                  <a:cubicBezTo>
                    <a:pt x="1356626" y="449741"/>
                    <a:pt x="1358341" y="449455"/>
                    <a:pt x="1358341" y="447264"/>
                  </a:cubicBezTo>
                  <a:cubicBezTo>
                    <a:pt x="1356912" y="446978"/>
                    <a:pt x="1354816" y="447169"/>
                    <a:pt x="1354721" y="445740"/>
                  </a:cubicBezTo>
                  <a:cubicBezTo>
                    <a:pt x="1354816" y="440597"/>
                    <a:pt x="1356626" y="440882"/>
                    <a:pt x="1359960" y="442406"/>
                  </a:cubicBezTo>
                  <a:cubicBezTo>
                    <a:pt x="1362913" y="438692"/>
                    <a:pt x="1359484" y="428500"/>
                    <a:pt x="1355864" y="430786"/>
                  </a:cubicBezTo>
                  <a:cubicBezTo>
                    <a:pt x="1358531" y="431167"/>
                    <a:pt x="1358245" y="434120"/>
                    <a:pt x="1357865" y="437168"/>
                  </a:cubicBezTo>
                  <a:cubicBezTo>
                    <a:pt x="1356245" y="437072"/>
                    <a:pt x="1356531" y="439263"/>
                    <a:pt x="1355197" y="439454"/>
                  </a:cubicBezTo>
                  <a:cubicBezTo>
                    <a:pt x="1354435" y="436120"/>
                    <a:pt x="1349101" y="441740"/>
                    <a:pt x="1349197" y="436406"/>
                  </a:cubicBezTo>
                  <a:cubicBezTo>
                    <a:pt x="1352626" y="438311"/>
                    <a:pt x="1354816" y="437549"/>
                    <a:pt x="1355674" y="433262"/>
                  </a:cubicBezTo>
                  <a:cubicBezTo>
                    <a:pt x="1353102" y="433358"/>
                    <a:pt x="1350340" y="427928"/>
                    <a:pt x="1352340" y="428024"/>
                  </a:cubicBezTo>
                  <a:cubicBezTo>
                    <a:pt x="1353959" y="428119"/>
                    <a:pt x="1353292" y="430310"/>
                    <a:pt x="1354626" y="430691"/>
                  </a:cubicBezTo>
                  <a:cubicBezTo>
                    <a:pt x="1354912" y="427738"/>
                    <a:pt x="1352816" y="426881"/>
                    <a:pt x="1353959" y="423071"/>
                  </a:cubicBezTo>
                  <a:cubicBezTo>
                    <a:pt x="1352530" y="422785"/>
                    <a:pt x="1350435" y="423071"/>
                    <a:pt x="1350340" y="421547"/>
                  </a:cubicBezTo>
                  <a:cubicBezTo>
                    <a:pt x="1353292" y="416784"/>
                    <a:pt x="1348816" y="410974"/>
                    <a:pt x="1353864" y="409259"/>
                  </a:cubicBezTo>
                  <a:cubicBezTo>
                    <a:pt x="1353769" y="412784"/>
                    <a:pt x="1352054" y="417737"/>
                    <a:pt x="1355674" y="418213"/>
                  </a:cubicBezTo>
                  <a:cubicBezTo>
                    <a:pt x="1355864" y="415736"/>
                    <a:pt x="1359198" y="416879"/>
                    <a:pt x="1358531" y="413450"/>
                  </a:cubicBezTo>
                  <a:cubicBezTo>
                    <a:pt x="1353864" y="408497"/>
                    <a:pt x="1357674" y="403449"/>
                    <a:pt x="1352149" y="399163"/>
                  </a:cubicBezTo>
                  <a:cubicBezTo>
                    <a:pt x="1352054" y="399925"/>
                    <a:pt x="1351864" y="400592"/>
                    <a:pt x="1350816" y="400306"/>
                  </a:cubicBezTo>
                  <a:cubicBezTo>
                    <a:pt x="1350911" y="399639"/>
                    <a:pt x="1349959" y="398782"/>
                    <a:pt x="1349578" y="400211"/>
                  </a:cubicBezTo>
                  <a:cubicBezTo>
                    <a:pt x="1350530" y="401830"/>
                    <a:pt x="1355769" y="405640"/>
                    <a:pt x="1352816" y="406783"/>
                  </a:cubicBezTo>
                  <a:cubicBezTo>
                    <a:pt x="1349387" y="403068"/>
                    <a:pt x="1348720" y="401639"/>
                    <a:pt x="1345672" y="402401"/>
                  </a:cubicBezTo>
                  <a:cubicBezTo>
                    <a:pt x="1348816" y="400115"/>
                    <a:pt x="1344339" y="397353"/>
                    <a:pt x="1347482" y="395067"/>
                  </a:cubicBezTo>
                  <a:cubicBezTo>
                    <a:pt x="1345387" y="394400"/>
                    <a:pt x="1344149" y="396686"/>
                    <a:pt x="1343767" y="394781"/>
                  </a:cubicBezTo>
                  <a:cubicBezTo>
                    <a:pt x="1345958" y="394210"/>
                    <a:pt x="1344149" y="388876"/>
                    <a:pt x="1346720" y="388781"/>
                  </a:cubicBezTo>
                  <a:cubicBezTo>
                    <a:pt x="1349768" y="393067"/>
                    <a:pt x="1347292" y="384399"/>
                    <a:pt x="1351673" y="389162"/>
                  </a:cubicBezTo>
                  <a:cubicBezTo>
                    <a:pt x="1352149" y="386876"/>
                    <a:pt x="1355578" y="381161"/>
                    <a:pt x="1352435" y="379256"/>
                  </a:cubicBezTo>
                  <a:cubicBezTo>
                    <a:pt x="1348720" y="383637"/>
                    <a:pt x="1345101" y="376017"/>
                    <a:pt x="1350244" y="375350"/>
                  </a:cubicBezTo>
                  <a:cubicBezTo>
                    <a:pt x="1347958" y="373064"/>
                    <a:pt x="1348625" y="375350"/>
                    <a:pt x="1345291" y="374969"/>
                  </a:cubicBezTo>
                  <a:cubicBezTo>
                    <a:pt x="1346244" y="380113"/>
                    <a:pt x="1343482" y="380970"/>
                    <a:pt x="1340910" y="382113"/>
                  </a:cubicBezTo>
                  <a:cubicBezTo>
                    <a:pt x="1344815" y="386114"/>
                    <a:pt x="1339100" y="405926"/>
                    <a:pt x="1330718" y="400020"/>
                  </a:cubicBezTo>
                  <a:cubicBezTo>
                    <a:pt x="1330051" y="404402"/>
                    <a:pt x="1331957" y="406688"/>
                    <a:pt x="1336433" y="406783"/>
                  </a:cubicBezTo>
                  <a:cubicBezTo>
                    <a:pt x="1338148" y="403163"/>
                    <a:pt x="1335671" y="397544"/>
                    <a:pt x="1342243" y="397258"/>
                  </a:cubicBezTo>
                  <a:cubicBezTo>
                    <a:pt x="1341100" y="401735"/>
                    <a:pt x="1342529" y="403925"/>
                    <a:pt x="1344053" y="406211"/>
                  </a:cubicBezTo>
                  <a:cubicBezTo>
                    <a:pt x="1340148" y="405259"/>
                    <a:pt x="1340910" y="409736"/>
                    <a:pt x="1336433" y="408116"/>
                  </a:cubicBezTo>
                  <a:cubicBezTo>
                    <a:pt x="1331385" y="413165"/>
                    <a:pt x="1336719" y="423452"/>
                    <a:pt x="1334528" y="416784"/>
                  </a:cubicBezTo>
                  <a:cubicBezTo>
                    <a:pt x="1335766" y="416879"/>
                    <a:pt x="1336052" y="415832"/>
                    <a:pt x="1337100" y="415736"/>
                  </a:cubicBezTo>
                  <a:cubicBezTo>
                    <a:pt x="1338719" y="416689"/>
                    <a:pt x="1339195" y="418594"/>
                    <a:pt x="1339195" y="420880"/>
                  </a:cubicBezTo>
                  <a:cubicBezTo>
                    <a:pt x="1333480" y="419356"/>
                    <a:pt x="1331290" y="424023"/>
                    <a:pt x="1326622" y="421070"/>
                  </a:cubicBezTo>
                  <a:cubicBezTo>
                    <a:pt x="1328337" y="420785"/>
                    <a:pt x="1329099" y="419546"/>
                    <a:pt x="1331671" y="420308"/>
                  </a:cubicBezTo>
                  <a:cubicBezTo>
                    <a:pt x="1329385" y="416403"/>
                    <a:pt x="1329194" y="414308"/>
                    <a:pt x="1328623" y="411260"/>
                  </a:cubicBezTo>
                  <a:cubicBezTo>
                    <a:pt x="1327575" y="415832"/>
                    <a:pt x="1322812" y="410593"/>
                    <a:pt x="1321955" y="416975"/>
                  </a:cubicBezTo>
                  <a:cubicBezTo>
                    <a:pt x="1324146" y="418403"/>
                    <a:pt x="1326432" y="413641"/>
                    <a:pt x="1326908" y="417356"/>
                  </a:cubicBezTo>
                  <a:cubicBezTo>
                    <a:pt x="1325003" y="418689"/>
                    <a:pt x="1323670" y="421832"/>
                    <a:pt x="1325194" y="423452"/>
                  </a:cubicBezTo>
                  <a:cubicBezTo>
                    <a:pt x="1321479" y="422213"/>
                    <a:pt x="1321384" y="425261"/>
                    <a:pt x="1317669" y="424118"/>
                  </a:cubicBezTo>
                  <a:cubicBezTo>
                    <a:pt x="1317574" y="422213"/>
                    <a:pt x="1318526" y="419546"/>
                    <a:pt x="1316812" y="419070"/>
                  </a:cubicBezTo>
                  <a:cubicBezTo>
                    <a:pt x="1312335" y="419927"/>
                    <a:pt x="1316621" y="423737"/>
                    <a:pt x="1313764" y="425071"/>
                  </a:cubicBezTo>
                  <a:cubicBezTo>
                    <a:pt x="1311763" y="419927"/>
                    <a:pt x="1315859" y="410212"/>
                    <a:pt x="1320145" y="408116"/>
                  </a:cubicBezTo>
                  <a:cubicBezTo>
                    <a:pt x="1320241" y="409545"/>
                    <a:pt x="1319574" y="411641"/>
                    <a:pt x="1321098" y="411926"/>
                  </a:cubicBezTo>
                  <a:cubicBezTo>
                    <a:pt x="1320717" y="406307"/>
                    <a:pt x="1323955" y="408878"/>
                    <a:pt x="1324908" y="410974"/>
                  </a:cubicBezTo>
                  <a:cubicBezTo>
                    <a:pt x="1325860" y="409355"/>
                    <a:pt x="1327765" y="408878"/>
                    <a:pt x="1330051" y="408878"/>
                  </a:cubicBezTo>
                  <a:cubicBezTo>
                    <a:pt x="1329670" y="401544"/>
                    <a:pt x="1324241" y="398401"/>
                    <a:pt x="1324051" y="390876"/>
                  </a:cubicBezTo>
                  <a:cubicBezTo>
                    <a:pt x="1324146" y="395924"/>
                    <a:pt x="1320145" y="396305"/>
                    <a:pt x="1318336" y="399163"/>
                  </a:cubicBezTo>
                  <a:cubicBezTo>
                    <a:pt x="1315478" y="399258"/>
                    <a:pt x="1317193" y="395448"/>
                    <a:pt x="1314907" y="395162"/>
                  </a:cubicBezTo>
                  <a:cubicBezTo>
                    <a:pt x="1308906" y="401544"/>
                    <a:pt x="1313764" y="416498"/>
                    <a:pt x="1308906" y="423452"/>
                  </a:cubicBezTo>
                  <a:cubicBezTo>
                    <a:pt x="1309668" y="418499"/>
                    <a:pt x="1301857" y="420975"/>
                    <a:pt x="1300619" y="417737"/>
                  </a:cubicBezTo>
                  <a:cubicBezTo>
                    <a:pt x="1302429" y="415355"/>
                    <a:pt x="1307668" y="416975"/>
                    <a:pt x="1308525" y="413355"/>
                  </a:cubicBezTo>
                  <a:cubicBezTo>
                    <a:pt x="1307096" y="411069"/>
                    <a:pt x="1309858" y="406402"/>
                    <a:pt x="1305477" y="404402"/>
                  </a:cubicBezTo>
                  <a:cubicBezTo>
                    <a:pt x="1310525" y="405354"/>
                    <a:pt x="1304715" y="401163"/>
                    <a:pt x="1308334" y="399639"/>
                  </a:cubicBezTo>
                  <a:cubicBezTo>
                    <a:pt x="1302429" y="400020"/>
                    <a:pt x="1305096" y="393162"/>
                    <a:pt x="1302810" y="390400"/>
                  </a:cubicBezTo>
                  <a:cubicBezTo>
                    <a:pt x="1299000" y="392781"/>
                    <a:pt x="1305001" y="398306"/>
                    <a:pt x="1299667" y="398877"/>
                  </a:cubicBezTo>
                  <a:cubicBezTo>
                    <a:pt x="1297190" y="392210"/>
                    <a:pt x="1292237" y="398306"/>
                    <a:pt x="1288713" y="395448"/>
                  </a:cubicBezTo>
                  <a:cubicBezTo>
                    <a:pt x="1294142" y="394305"/>
                    <a:pt x="1289665" y="391733"/>
                    <a:pt x="1293285" y="385828"/>
                  </a:cubicBezTo>
                  <a:cubicBezTo>
                    <a:pt x="1294523" y="385923"/>
                    <a:pt x="1294714" y="386971"/>
                    <a:pt x="1295666" y="387257"/>
                  </a:cubicBezTo>
                  <a:cubicBezTo>
                    <a:pt x="1296333" y="384018"/>
                    <a:pt x="1293285" y="383828"/>
                    <a:pt x="1290999" y="383161"/>
                  </a:cubicBezTo>
                  <a:cubicBezTo>
                    <a:pt x="1290903" y="386685"/>
                    <a:pt x="1286046" y="385733"/>
                    <a:pt x="1289284" y="389257"/>
                  </a:cubicBezTo>
                  <a:cubicBezTo>
                    <a:pt x="1285570" y="390114"/>
                    <a:pt x="1282045" y="389638"/>
                    <a:pt x="1280617" y="388590"/>
                  </a:cubicBezTo>
                  <a:cubicBezTo>
                    <a:pt x="1283379" y="388304"/>
                    <a:pt x="1281569" y="382494"/>
                    <a:pt x="1282522" y="380018"/>
                  </a:cubicBezTo>
                  <a:cubicBezTo>
                    <a:pt x="1286522" y="379446"/>
                    <a:pt x="1287570" y="380589"/>
                    <a:pt x="1288808" y="379256"/>
                  </a:cubicBezTo>
                  <a:cubicBezTo>
                    <a:pt x="1288046" y="379256"/>
                    <a:pt x="1288618" y="372969"/>
                    <a:pt x="1289284" y="373064"/>
                  </a:cubicBezTo>
                  <a:cubicBezTo>
                    <a:pt x="1292142" y="373826"/>
                    <a:pt x="1292142" y="378875"/>
                    <a:pt x="1295285" y="376017"/>
                  </a:cubicBezTo>
                  <a:cubicBezTo>
                    <a:pt x="1290999" y="374874"/>
                    <a:pt x="1292142" y="362682"/>
                    <a:pt x="1297571" y="363730"/>
                  </a:cubicBezTo>
                  <a:cubicBezTo>
                    <a:pt x="1295761" y="363349"/>
                    <a:pt x="1296714" y="360587"/>
                    <a:pt x="1296714" y="358682"/>
                  </a:cubicBezTo>
                  <a:cubicBezTo>
                    <a:pt x="1292142" y="363920"/>
                    <a:pt x="1291190" y="354776"/>
                    <a:pt x="1286713" y="357920"/>
                  </a:cubicBezTo>
                  <a:cubicBezTo>
                    <a:pt x="1292809" y="358015"/>
                    <a:pt x="1282045" y="366111"/>
                    <a:pt x="1280236" y="361158"/>
                  </a:cubicBezTo>
                  <a:cubicBezTo>
                    <a:pt x="1282141" y="358205"/>
                    <a:pt x="1283760" y="363730"/>
                    <a:pt x="1285284" y="360301"/>
                  </a:cubicBezTo>
                  <a:cubicBezTo>
                    <a:pt x="1284427" y="357539"/>
                    <a:pt x="1277283" y="360110"/>
                    <a:pt x="1276711" y="357158"/>
                  </a:cubicBezTo>
                  <a:cubicBezTo>
                    <a:pt x="1278045" y="353252"/>
                    <a:pt x="1278045" y="354681"/>
                    <a:pt x="1275854" y="352109"/>
                  </a:cubicBezTo>
                  <a:cubicBezTo>
                    <a:pt x="1278235" y="352681"/>
                    <a:pt x="1278426" y="350585"/>
                    <a:pt x="1279759" y="349919"/>
                  </a:cubicBezTo>
                  <a:cubicBezTo>
                    <a:pt x="1279474" y="352014"/>
                    <a:pt x="1280426" y="353157"/>
                    <a:pt x="1281950" y="353919"/>
                  </a:cubicBezTo>
                  <a:cubicBezTo>
                    <a:pt x="1288237" y="345061"/>
                    <a:pt x="1287379" y="340870"/>
                    <a:pt x="1288618" y="333155"/>
                  </a:cubicBezTo>
                  <a:cubicBezTo>
                    <a:pt x="1287760" y="333059"/>
                    <a:pt x="1286999" y="332964"/>
                    <a:pt x="1286141" y="332964"/>
                  </a:cubicBezTo>
                  <a:cubicBezTo>
                    <a:pt x="1286141" y="332202"/>
                    <a:pt x="1286046" y="331440"/>
                    <a:pt x="1284998" y="331631"/>
                  </a:cubicBezTo>
                  <a:cubicBezTo>
                    <a:pt x="1285855" y="335441"/>
                    <a:pt x="1278807" y="332297"/>
                    <a:pt x="1278712" y="332393"/>
                  </a:cubicBezTo>
                  <a:cubicBezTo>
                    <a:pt x="1280521" y="331726"/>
                    <a:pt x="1279283" y="327630"/>
                    <a:pt x="1281665" y="327630"/>
                  </a:cubicBezTo>
                  <a:cubicBezTo>
                    <a:pt x="1284712" y="330107"/>
                    <a:pt x="1285855" y="327630"/>
                    <a:pt x="1288903" y="330678"/>
                  </a:cubicBezTo>
                  <a:cubicBezTo>
                    <a:pt x="1286236" y="326106"/>
                    <a:pt x="1288713" y="323439"/>
                    <a:pt x="1288903" y="315629"/>
                  </a:cubicBezTo>
                  <a:cubicBezTo>
                    <a:pt x="1285189" y="315629"/>
                    <a:pt x="1284903" y="310866"/>
                    <a:pt x="1286903" y="309247"/>
                  </a:cubicBezTo>
                  <a:cubicBezTo>
                    <a:pt x="1284522" y="308771"/>
                    <a:pt x="1284046" y="310485"/>
                    <a:pt x="1281855" y="310104"/>
                  </a:cubicBezTo>
                  <a:cubicBezTo>
                    <a:pt x="1285093" y="306294"/>
                    <a:pt x="1280045" y="293340"/>
                    <a:pt x="1280140" y="284958"/>
                  </a:cubicBezTo>
                  <a:cubicBezTo>
                    <a:pt x="1278712" y="288197"/>
                    <a:pt x="1277569" y="281910"/>
                    <a:pt x="1275378" y="282101"/>
                  </a:cubicBezTo>
                  <a:cubicBezTo>
                    <a:pt x="1275283" y="282958"/>
                    <a:pt x="1275283" y="283720"/>
                    <a:pt x="1275187" y="284577"/>
                  </a:cubicBezTo>
                  <a:cubicBezTo>
                    <a:pt x="1273949" y="284482"/>
                    <a:pt x="1273473" y="286577"/>
                    <a:pt x="1274997" y="287054"/>
                  </a:cubicBezTo>
                  <a:cubicBezTo>
                    <a:pt x="1276330" y="286577"/>
                    <a:pt x="1280617" y="290864"/>
                    <a:pt x="1280426" y="297531"/>
                  </a:cubicBezTo>
                  <a:cubicBezTo>
                    <a:pt x="1278807" y="297436"/>
                    <a:pt x="1278616" y="298960"/>
                    <a:pt x="1276616" y="298484"/>
                  </a:cubicBezTo>
                  <a:cubicBezTo>
                    <a:pt x="1277569" y="295626"/>
                    <a:pt x="1278997" y="292864"/>
                    <a:pt x="1274616" y="292102"/>
                  </a:cubicBezTo>
                  <a:cubicBezTo>
                    <a:pt x="1274711" y="295055"/>
                    <a:pt x="1276616" y="297436"/>
                    <a:pt x="1274044" y="299531"/>
                  </a:cubicBezTo>
                  <a:cubicBezTo>
                    <a:pt x="1275473" y="300293"/>
                    <a:pt x="1276807" y="301055"/>
                    <a:pt x="1277569" y="302294"/>
                  </a:cubicBezTo>
                  <a:cubicBezTo>
                    <a:pt x="1275187" y="303532"/>
                    <a:pt x="1277569" y="310485"/>
                    <a:pt x="1272140" y="308104"/>
                  </a:cubicBezTo>
                  <a:cubicBezTo>
                    <a:pt x="1276426" y="313533"/>
                    <a:pt x="1271473" y="329726"/>
                    <a:pt x="1277854" y="329821"/>
                  </a:cubicBezTo>
                  <a:cubicBezTo>
                    <a:pt x="1277569" y="331726"/>
                    <a:pt x="1274616" y="330583"/>
                    <a:pt x="1275092" y="333345"/>
                  </a:cubicBezTo>
                  <a:cubicBezTo>
                    <a:pt x="1277188" y="334298"/>
                    <a:pt x="1276807" y="337250"/>
                    <a:pt x="1278426" y="338584"/>
                  </a:cubicBezTo>
                  <a:cubicBezTo>
                    <a:pt x="1279283" y="336869"/>
                    <a:pt x="1280617" y="335726"/>
                    <a:pt x="1282522" y="335155"/>
                  </a:cubicBezTo>
                  <a:cubicBezTo>
                    <a:pt x="1280998" y="340679"/>
                    <a:pt x="1287189" y="339632"/>
                    <a:pt x="1286808" y="344299"/>
                  </a:cubicBezTo>
                  <a:cubicBezTo>
                    <a:pt x="1284522" y="346109"/>
                    <a:pt x="1281950" y="347633"/>
                    <a:pt x="1277759" y="347347"/>
                  </a:cubicBezTo>
                  <a:cubicBezTo>
                    <a:pt x="1274616" y="338774"/>
                    <a:pt x="1270139" y="331440"/>
                    <a:pt x="1269949" y="320391"/>
                  </a:cubicBezTo>
                  <a:cubicBezTo>
                    <a:pt x="1268806" y="317629"/>
                    <a:pt x="1262233" y="323153"/>
                    <a:pt x="1264043" y="316200"/>
                  </a:cubicBezTo>
                  <a:cubicBezTo>
                    <a:pt x="1261662" y="315629"/>
                    <a:pt x="1261471" y="317629"/>
                    <a:pt x="1260138" y="318391"/>
                  </a:cubicBezTo>
                  <a:cubicBezTo>
                    <a:pt x="1258804" y="316486"/>
                    <a:pt x="1255566" y="316105"/>
                    <a:pt x="1254232" y="314200"/>
                  </a:cubicBezTo>
                  <a:cubicBezTo>
                    <a:pt x="1255280" y="314009"/>
                    <a:pt x="1255757" y="313343"/>
                    <a:pt x="1255661" y="311819"/>
                  </a:cubicBezTo>
                  <a:cubicBezTo>
                    <a:pt x="1249660" y="313343"/>
                    <a:pt x="1253185" y="320486"/>
                    <a:pt x="1256042" y="323153"/>
                  </a:cubicBezTo>
                  <a:cubicBezTo>
                    <a:pt x="1253851" y="323058"/>
                    <a:pt x="1252232" y="322582"/>
                    <a:pt x="1251184" y="321534"/>
                  </a:cubicBezTo>
                  <a:cubicBezTo>
                    <a:pt x="1247660" y="324963"/>
                    <a:pt x="1253947" y="327916"/>
                    <a:pt x="1250518" y="330202"/>
                  </a:cubicBezTo>
                  <a:cubicBezTo>
                    <a:pt x="1249565" y="327535"/>
                    <a:pt x="1248422" y="325058"/>
                    <a:pt x="1247374" y="322487"/>
                  </a:cubicBezTo>
                  <a:cubicBezTo>
                    <a:pt x="1250994" y="320391"/>
                    <a:pt x="1252137" y="316581"/>
                    <a:pt x="1249470" y="312581"/>
                  </a:cubicBezTo>
                  <a:cubicBezTo>
                    <a:pt x="1244231" y="315343"/>
                    <a:pt x="1249851" y="322677"/>
                    <a:pt x="1243565" y="323344"/>
                  </a:cubicBezTo>
                  <a:cubicBezTo>
                    <a:pt x="1245946" y="321725"/>
                    <a:pt x="1242136" y="317153"/>
                    <a:pt x="1245469" y="314771"/>
                  </a:cubicBezTo>
                  <a:cubicBezTo>
                    <a:pt x="1243660" y="314390"/>
                    <a:pt x="1240802" y="314867"/>
                    <a:pt x="1240612" y="313057"/>
                  </a:cubicBezTo>
                  <a:cubicBezTo>
                    <a:pt x="1245469" y="312009"/>
                    <a:pt x="1247851" y="308009"/>
                    <a:pt x="1252423" y="306485"/>
                  </a:cubicBezTo>
                  <a:cubicBezTo>
                    <a:pt x="1250518" y="302008"/>
                    <a:pt x="1249565" y="296579"/>
                    <a:pt x="1247279" y="292292"/>
                  </a:cubicBezTo>
                  <a:cubicBezTo>
                    <a:pt x="1249660" y="291340"/>
                    <a:pt x="1251089" y="296388"/>
                    <a:pt x="1252232" y="292673"/>
                  </a:cubicBezTo>
                  <a:cubicBezTo>
                    <a:pt x="1247565" y="289530"/>
                    <a:pt x="1256614" y="289530"/>
                    <a:pt x="1251661" y="283910"/>
                  </a:cubicBezTo>
                  <a:cubicBezTo>
                    <a:pt x="1253280" y="284006"/>
                    <a:pt x="1253470" y="282386"/>
                    <a:pt x="1255471" y="282958"/>
                  </a:cubicBezTo>
                  <a:cubicBezTo>
                    <a:pt x="1255090" y="290768"/>
                    <a:pt x="1253851" y="300389"/>
                    <a:pt x="1254613" y="309152"/>
                  </a:cubicBezTo>
                  <a:cubicBezTo>
                    <a:pt x="1259662" y="307342"/>
                    <a:pt x="1255566" y="300008"/>
                    <a:pt x="1256709" y="299341"/>
                  </a:cubicBezTo>
                  <a:cubicBezTo>
                    <a:pt x="1256518" y="301436"/>
                    <a:pt x="1260138" y="300293"/>
                    <a:pt x="1260233" y="302103"/>
                  </a:cubicBezTo>
                  <a:cubicBezTo>
                    <a:pt x="1256899" y="304770"/>
                    <a:pt x="1263281" y="304389"/>
                    <a:pt x="1260900" y="309628"/>
                  </a:cubicBezTo>
                  <a:cubicBezTo>
                    <a:pt x="1257471" y="306294"/>
                    <a:pt x="1255375" y="310866"/>
                    <a:pt x="1258138" y="313152"/>
                  </a:cubicBezTo>
                  <a:cubicBezTo>
                    <a:pt x="1262043" y="309914"/>
                    <a:pt x="1264519" y="313533"/>
                    <a:pt x="1269187" y="315343"/>
                  </a:cubicBezTo>
                  <a:cubicBezTo>
                    <a:pt x="1268234" y="312866"/>
                    <a:pt x="1273282" y="311438"/>
                    <a:pt x="1269568" y="310390"/>
                  </a:cubicBezTo>
                  <a:cubicBezTo>
                    <a:pt x="1268520" y="313057"/>
                    <a:pt x="1265567" y="307723"/>
                    <a:pt x="1264900" y="306199"/>
                  </a:cubicBezTo>
                  <a:cubicBezTo>
                    <a:pt x="1266615" y="306389"/>
                    <a:pt x="1267663" y="305818"/>
                    <a:pt x="1268710" y="305246"/>
                  </a:cubicBezTo>
                  <a:cubicBezTo>
                    <a:pt x="1268806" y="307151"/>
                    <a:pt x="1267853" y="309818"/>
                    <a:pt x="1269568" y="310295"/>
                  </a:cubicBezTo>
                  <a:cubicBezTo>
                    <a:pt x="1272711" y="306199"/>
                    <a:pt x="1266805" y="300103"/>
                    <a:pt x="1271949" y="296769"/>
                  </a:cubicBezTo>
                  <a:cubicBezTo>
                    <a:pt x="1267949" y="296674"/>
                    <a:pt x="1270330" y="291149"/>
                    <a:pt x="1266139" y="291340"/>
                  </a:cubicBezTo>
                  <a:cubicBezTo>
                    <a:pt x="1267091" y="296769"/>
                    <a:pt x="1266615" y="292959"/>
                    <a:pt x="1264615" y="294959"/>
                  </a:cubicBezTo>
                  <a:cubicBezTo>
                    <a:pt x="1266996" y="297912"/>
                    <a:pt x="1263091" y="300579"/>
                    <a:pt x="1266424" y="303913"/>
                  </a:cubicBezTo>
                  <a:cubicBezTo>
                    <a:pt x="1264138" y="301627"/>
                    <a:pt x="1264805" y="303913"/>
                    <a:pt x="1261471" y="303437"/>
                  </a:cubicBezTo>
                  <a:cubicBezTo>
                    <a:pt x="1263757" y="298293"/>
                    <a:pt x="1259471" y="299150"/>
                    <a:pt x="1263376" y="294864"/>
                  </a:cubicBezTo>
                  <a:cubicBezTo>
                    <a:pt x="1262424" y="294483"/>
                    <a:pt x="1260900" y="294674"/>
                    <a:pt x="1260995" y="293435"/>
                  </a:cubicBezTo>
                  <a:cubicBezTo>
                    <a:pt x="1257852" y="290959"/>
                    <a:pt x="1258138" y="298769"/>
                    <a:pt x="1257185" y="294388"/>
                  </a:cubicBezTo>
                  <a:cubicBezTo>
                    <a:pt x="1258424" y="289244"/>
                    <a:pt x="1262995" y="293150"/>
                    <a:pt x="1264900" y="291245"/>
                  </a:cubicBezTo>
                  <a:cubicBezTo>
                    <a:pt x="1261948" y="289435"/>
                    <a:pt x="1261281" y="285815"/>
                    <a:pt x="1257947" y="284387"/>
                  </a:cubicBezTo>
                  <a:cubicBezTo>
                    <a:pt x="1259566" y="284482"/>
                    <a:pt x="1259281" y="282291"/>
                    <a:pt x="1260614" y="282101"/>
                  </a:cubicBezTo>
                  <a:cubicBezTo>
                    <a:pt x="1262233" y="282291"/>
                    <a:pt x="1262233" y="283815"/>
                    <a:pt x="1264234" y="283625"/>
                  </a:cubicBezTo>
                  <a:cubicBezTo>
                    <a:pt x="1263472" y="280767"/>
                    <a:pt x="1270330" y="280100"/>
                    <a:pt x="1265948" y="277529"/>
                  </a:cubicBezTo>
                  <a:cubicBezTo>
                    <a:pt x="1265758" y="279148"/>
                    <a:pt x="1262328" y="278767"/>
                    <a:pt x="1262233" y="277243"/>
                  </a:cubicBezTo>
                  <a:cubicBezTo>
                    <a:pt x="1262328" y="274195"/>
                    <a:pt x="1263281" y="272099"/>
                    <a:pt x="1265186" y="271242"/>
                  </a:cubicBezTo>
                  <a:cubicBezTo>
                    <a:pt x="1266424" y="272480"/>
                    <a:pt x="1265186" y="275909"/>
                    <a:pt x="1268615" y="275243"/>
                  </a:cubicBezTo>
                  <a:cubicBezTo>
                    <a:pt x="1266520" y="269528"/>
                    <a:pt x="1270901" y="268861"/>
                    <a:pt x="1269377" y="265337"/>
                  </a:cubicBezTo>
                  <a:cubicBezTo>
                    <a:pt x="1266043" y="262289"/>
                    <a:pt x="1262328" y="266861"/>
                    <a:pt x="1259471" y="264575"/>
                  </a:cubicBezTo>
                  <a:cubicBezTo>
                    <a:pt x="1261948" y="265908"/>
                    <a:pt x="1264519" y="260860"/>
                    <a:pt x="1262233" y="261050"/>
                  </a:cubicBezTo>
                  <a:cubicBezTo>
                    <a:pt x="1262233" y="264384"/>
                    <a:pt x="1253661" y="264479"/>
                    <a:pt x="1256709" y="266861"/>
                  </a:cubicBezTo>
                  <a:cubicBezTo>
                    <a:pt x="1259090" y="265622"/>
                    <a:pt x="1261090" y="267623"/>
                    <a:pt x="1262710" y="269813"/>
                  </a:cubicBezTo>
                  <a:cubicBezTo>
                    <a:pt x="1256042" y="267432"/>
                    <a:pt x="1256137" y="273052"/>
                    <a:pt x="1252423" y="274004"/>
                  </a:cubicBezTo>
                  <a:cubicBezTo>
                    <a:pt x="1251851" y="268289"/>
                    <a:pt x="1239374" y="272957"/>
                    <a:pt x="1240802" y="263051"/>
                  </a:cubicBezTo>
                  <a:cubicBezTo>
                    <a:pt x="1240231" y="269337"/>
                    <a:pt x="1235944" y="263432"/>
                    <a:pt x="1232992" y="267432"/>
                  </a:cubicBezTo>
                  <a:cubicBezTo>
                    <a:pt x="1233944" y="267813"/>
                    <a:pt x="1234325" y="268670"/>
                    <a:pt x="1234040" y="270004"/>
                  </a:cubicBezTo>
                  <a:cubicBezTo>
                    <a:pt x="1238326" y="272290"/>
                    <a:pt x="1235182" y="265813"/>
                    <a:pt x="1238040" y="266575"/>
                  </a:cubicBezTo>
                  <a:cubicBezTo>
                    <a:pt x="1236992" y="270480"/>
                    <a:pt x="1240040" y="270575"/>
                    <a:pt x="1237564" y="272766"/>
                  </a:cubicBezTo>
                  <a:cubicBezTo>
                    <a:pt x="1240231" y="274004"/>
                    <a:pt x="1244231" y="274004"/>
                    <a:pt x="1244707" y="277148"/>
                  </a:cubicBezTo>
                  <a:cubicBezTo>
                    <a:pt x="1243183" y="275338"/>
                    <a:pt x="1240993" y="276100"/>
                    <a:pt x="1239564" y="277910"/>
                  </a:cubicBezTo>
                  <a:cubicBezTo>
                    <a:pt x="1243088" y="277719"/>
                    <a:pt x="1236040" y="282291"/>
                    <a:pt x="1240421" y="282958"/>
                  </a:cubicBezTo>
                  <a:cubicBezTo>
                    <a:pt x="1243469" y="281434"/>
                    <a:pt x="1243565" y="281339"/>
                    <a:pt x="1244422" y="279529"/>
                  </a:cubicBezTo>
                  <a:cubicBezTo>
                    <a:pt x="1251375" y="280100"/>
                    <a:pt x="1247089" y="292769"/>
                    <a:pt x="1242136" y="291816"/>
                  </a:cubicBezTo>
                  <a:cubicBezTo>
                    <a:pt x="1242231" y="290578"/>
                    <a:pt x="1241278" y="290292"/>
                    <a:pt x="1241088" y="289244"/>
                  </a:cubicBezTo>
                  <a:cubicBezTo>
                    <a:pt x="1241945" y="286768"/>
                    <a:pt x="1244993" y="287149"/>
                    <a:pt x="1242707" y="284387"/>
                  </a:cubicBezTo>
                  <a:cubicBezTo>
                    <a:pt x="1240707" y="281910"/>
                    <a:pt x="1239088" y="284672"/>
                    <a:pt x="1236421" y="285149"/>
                  </a:cubicBezTo>
                  <a:cubicBezTo>
                    <a:pt x="1236040" y="278005"/>
                    <a:pt x="1228801" y="282577"/>
                    <a:pt x="1226991" y="278100"/>
                  </a:cubicBezTo>
                  <a:cubicBezTo>
                    <a:pt x="1233373" y="278767"/>
                    <a:pt x="1225372" y="270766"/>
                    <a:pt x="1231277" y="270956"/>
                  </a:cubicBezTo>
                  <a:cubicBezTo>
                    <a:pt x="1229467" y="265908"/>
                    <a:pt x="1228896" y="258098"/>
                    <a:pt x="1235087" y="256193"/>
                  </a:cubicBezTo>
                  <a:cubicBezTo>
                    <a:pt x="1236230" y="260193"/>
                    <a:pt x="1232896" y="259050"/>
                    <a:pt x="1232230" y="260955"/>
                  </a:cubicBezTo>
                  <a:cubicBezTo>
                    <a:pt x="1240993" y="263051"/>
                    <a:pt x="1238040" y="255812"/>
                    <a:pt x="1241564" y="254192"/>
                  </a:cubicBezTo>
                  <a:cubicBezTo>
                    <a:pt x="1237468" y="254954"/>
                    <a:pt x="1239278" y="250763"/>
                    <a:pt x="1236897" y="250097"/>
                  </a:cubicBezTo>
                  <a:cubicBezTo>
                    <a:pt x="1236992" y="252954"/>
                    <a:pt x="1236230" y="254764"/>
                    <a:pt x="1234040" y="254859"/>
                  </a:cubicBezTo>
                  <a:cubicBezTo>
                    <a:pt x="1235468" y="250954"/>
                    <a:pt x="1230991" y="252002"/>
                    <a:pt x="1230706" y="249620"/>
                  </a:cubicBezTo>
                  <a:cubicBezTo>
                    <a:pt x="1235754" y="252002"/>
                    <a:pt x="1231372" y="243239"/>
                    <a:pt x="1234897" y="243715"/>
                  </a:cubicBezTo>
                  <a:cubicBezTo>
                    <a:pt x="1234420" y="246382"/>
                    <a:pt x="1235563" y="247811"/>
                    <a:pt x="1238326" y="247715"/>
                  </a:cubicBezTo>
                  <a:cubicBezTo>
                    <a:pt x="1236040" y="241143"/>
                    <a:pt x="1242993" y="240191"/>
                    <a:pt x="1239374" y="233999"/>
                  </a:cubicBezTo>
                  <a:cubicBezTo>
                    <a:pt x="1238707" y="235809"/>
                    <a:pt x="1237849" y="234095"/>
                    <a:pt x="1239469" y="232761"/>
                  </a:cubicBezTo>
                  <a:cubicBezTo>
                    <a:pt x="1235563" y="229999"/>
                    <a:pt x="1230229" y="230189"/>
                    <a:pt x="1233944" y="223522"/>
                  </a:cubicBezTo>
                  <a:cubicBezTo>
                    <a:pt x="1230610" y="222093"/>
                    <a:pt x="1230420" y="230951"/>
                    <a:pt x="1227562" y="225522"/>
                  </a:cubicBezTo>
                  <a:cubicBezTo>
                    <a:pt x="1232325" y="226094"/>
                    <a:pt x="1228039" y="224570"/>
                    <a:pt x="1229086" y="221903"/>
                  </a:cubicBezTo>
                  <a:cubicBezTo>
                    <a:pt x="1226038" y="219521"/>
                    <a:pt x="1224610" y="222950"/>
                    <a:pt x="1222990" y="220188"/>
                  </a:cubicBezTo>
                  <a:cubicBezTo>
                    <a:pt x="1222895" y="217521"/>
                    <a:pt x="1219180" y="215616"/>
                    <a:pt x="1220038" y="209901"/>
                  </a:cubicBezTo>
                  <a:cubicBezTo>
                    <a:pt x="1220228" y="213806"/>
                    <a:pt x="1212799" y="215807"/>
                    <a:pt x="1212227" y="214283"/>
                  </a:cubicBezTo>
                  <a:cubicBezTo>
                    <a:pt x="1212513" y="212854"/>
                    <a:pt x="1214323" y="213044"/>
                    <a:pt x="1216037" y="213330"/>
                  </a:cubicBezTo>
                  <a:cubicBezTo>
                    <a:pt x="1215847" y="210377"/>
                    <a:pt x="1216609" y="208568"/>
                    <a:pt x="1217752" y="207234"/>
                  </a:cubicBezTo>
                  <a:cubicBezTo>
                    <a:pt x="1214513" y="207615"/>
                    <a:pt x="1212703" y="208949"/>
                    <a:pt x="1212989" y="204377"/>
                  </a:cubicBezTo>
                  <a:cubicBezTo>
                    <a:pt x="1214227" y="207520"/>
                    <a:pt x="1218990" y="203519"/>
                    <a:pt x="1215656" y="202091"/>
                  </a:cubicBezTo>
                  <a:cubicBezTo>
                    <a:pt x="1214990" y="204186"/>
                    <a:pt x="1214037" y="201710"/>
                    <a:pt x="1211941" y="201805"/>
                  </a:cubicBezTo>
                  <a:cubicBezTo>
                    <a:pt x="1211656" y="205043"/>
                    <a:pt x="1212037" y="209139"/>
                    <a:pt x="1208893" y="209044"/>
                  </a:cubicBezTo>
                  <a:cubicBezTo>
                    <a:pt x="1194987" y="180945"/>
                    <a:pt x="1234706" y="141607"/>
                    <a:pt x="1195558" y="126653"/>
                  </a:cubicBezTo>
                  <a:cubicBezTo>
                    <a:pt x="1196320" y="130748"/>
                    <a:pt x="1193368" y="130367"/>
                    <a:pt x="1191463" y="131320"/>
                  </a:cubicBezTo>
                  <a:cubicBezTo>
                    <a:pt x="1191844" y="127224"/>
                    <a:pt x="1187748" y="126748"/>
                    <a:pt x="1188415" y="122271"/>
                  </a:cubicBezTo>
                  <a:cubicBezTo>
                    <a:pt x="1178413" y="124557"/>
                    <a:pt x="1180318" y="113032"/>
                    <a:pt x="1179271" y="111508"/>
                  </a:cubicBezTo>
                  <a:cubicBezTo>
                    <a:pt x="1176223" y="106936"/>
                    <a:pt x="1164697" y="105793"/>
                    <a:pt x="1163935" y="100268"/>
                  </a:cubicBezTo>
                  <a:cubicBezTo>
                    <a:pt x="1154315" y="105507"/>
                    <a:pt x="1140599" y="124462"/>
                    <a:pt x="1120406" y="113032"/>
                  </a:cubicBezTo>
                  <a:cubicBezTo>
                    <a:pt x="1118215" y="113603"/>
                    <a:pt x="1120025" y="118937"/>
                    <a:pt x="1117358" y="119033"/>
                  </a:cubicBezTo>
                  <a:cubicBezTo>
                    <a:pt x="1113548" y="116175"/>
                    <a:pt x="1112405" y="110936"/>
                    <a:pt x="1106881" y="109412"/>
                  </a:cubicBezTo>
                  <a:cubicBezTo>
                    <a:pt x="1106976" y="112556"/>
                    <a:pt x="1111643" y="116937"/>
                    <a:pt x="1106119" y="118080"/>
                  </a:cubicBezTo>
                  <a:cubicBezTo>
                    <a:pt x="1104118" y="108841"/>
                    <a:pt x="1104118" y="111127"/>
                    <a:pt x="1095736" y="107222"/>
                  </a:cubicBezTo>
                  <a:cubicBezTo>
                    <a:pt x="1095260" y="113032"/>
                    <a:pt x="1092022" y="109317"/>
                    <a:pt x="1088116" y="109127"/>
                  </a:cubicBezTo>
                  <a:cubicBezTo>
                    <a:pt x="1088878" y="112746"/>
                    <a:pt x="1086116" y="112175"/>
                    <a:pt x="1086402" y="115223"/>
                  </a:cubicBezTo>
                  <a:cubicBezTo>
                    <a:pt x="1089545" y="118652"/>
                    <a:pt x="1095260" y="118842"/>
                    <a:pt x="1097641" y="114842"/>
                  </a:cubicBezTo>
                  <a:cubicBezTo>
                    <a:pt x="1097546" y="116556"/>
                    <a:pt x="1097356" y="118175"/>
                    <a:pt x="1097260" y="119795"/>
                  </a:cubicBezTo>
                  <a:cubicBezTo>
                    <a:pt x="1088212" y="118652"/>
                    <a:pt x="1086974" y="121890"/>
                    <a:pt x="1082687" y="114842"/>
                  </a:cubicBezTo>
                  <a:cubicBezTo>
                    <a:pt x="1084116" y="114842"/>
                    <a:pt x="1084497" y="116747"/>
                    <a:pt x="1085164" y="115032"/>
                  </a:cubicBezTo>
                  <a:cubicBezTo>
                    <a:pt x="1083735" y="110365"/>
                    <a:pt x="1079258" y="114175"/>
                    <a:pt x="1079830" y="119604"/>
                  </a:cubicBezTo>
                  <a:cubicBezTo>
                    <a:pt x="1074591" y="117509"/>
                    <a:pt x="1075639" y="122843"/>
                    <a:pt x="1073162" y="124081"/>
                  </a:cubicBezTo>
                  <a:cubicBezTo>
                    <a:pt x="1049445" y="113699"/>
                    <a:pt x="1046302" y="150846"/>
                    <a:pt x="1039825" y="165134"/>
                  </a:cubicBezTo>
                  <a:cubicBezTo>
                    <a:pt x="1044492" y="166943"/>
                    <a:pt x="1044682" y="172563"/>
                    <a:pt x="1051731" y="172373"/>
                  </a:cubicBezTo>
                  <a:cubicBezTo>
                    <a:pt x="1059160" y="189803"/>
                    <a:pt x="1044301" y="209996"/>
                    <a:pt x="1034491" y="214759"/>
                  </a:cubicBezTo>
                  <a:cubicBezTo>
                    <a:pt x="1036015" y="228284"/>
                    <a:pt x="1034776" y="238476"/>
                    <a:pt x="1026775" y="247906"/>
                  </a:cubicBezTo>
                  <a:cubicBezTo>
                    <a:pt x="1021727" y="264289"/>
                    <a:pt x="1021822" y="282482"/>
                    <a:pt x="1016393" y="298388"/>
                  </a:cubicBezTo>
                  <a:cubicBezTo>
                    <a:pt x="1013345" y="307342"/>
                    <a:pt x="1004582" y="312962"/>
                    <a:pt x="1005630" y="323820"/>
                  </a:cubicBezTo>
                  <a:cubicBezTo>
                    <a:pt x="994295" y="341441"/>
                    <a:pt x="976769" y="351538"/>
                    <a:pt x="971340" y="376112"/>
                  </a:cubicBezTo>
                  <a:cubicBezTo>
                    <a:pt x="966101" y="379065"/>
                    <a:pt x="959910" y="380875"/>
                    <a:pt x="954481" y="383447"/>
                  </a:cubicBezTo>
                  <a:cubicBezTo>
                    <a:pt x="952480" y="386114"/>
                    <a:pt x="957338" y="388400"/>
                    <a:pt x="954100" y="388400"/>
                  </a:cubicBezTo>
                  <a:cubicBezTo>
                    <a:pt x="952004" y="385923"/>
                    <a:pt x="949909" y="383447"/>
                    <a:pt x="944479" y="383828"/>
                  </a:cubicBezTo>
                  <a:cubicBezTo>
                    <a:pt x="942860" y="385542"/>
                    <a:pt x="942955" y="389257"/>
                    <a:pt x="939145" y="388400"/>
                  </a:cubicBezTo>
                  <a:cubicBezTo>
                    <a:pt x="939622" y="386018"/>
                    <a:pt x="937907" y="385542"/>
                    <a:pt x="938288" y="383351"/>
                  </a:cubicBezTo>
                  <a:cubicBezTo>
                    <a:pt x="930382" y="379160"/>
                    <a:pt x="924001" y="390305"/>
                    <a:pt x="923334" y="382113"/>
                  </a:cubicBezTo>
                  <a:cubicBezTo>
                    <a:pt x="922096" y="382399"/>
                    <a:pt x="921238" y="382589"/>
                    <a:pt x="920476" y="382780"/>
                  </a:cubicBezTo>
                  <a:cubicBezTo>
                    <a:pt x="920286" y="382208"/>
                    <a:pt x="920095" y="381637"/>
                    <a:pt x="919905" y="381065"/>
                  </a:cubicBezTo>
                  <a:cubicBezTo>
                    <a:pt x="919714" y="382018"/>
                    <a:pt x="919333" y="382685"/>
                    <a:pt x="918857" y="383161"/>
                  </a:cubicBezTo>
                  <a:cubicBezTo>
                    <a:pt x="917047" y="383542"/>
                    <a:pt x="915809" y="383732"/>
                    <a:pt x="911999" y="383637"/>
                  </a:cubicBezTo>
                  <a:cubicBezTo>
                    <a:pt x="910094" y="382685"/>
                    <a:pt x="907903" y="381446"/>
                    <a:pt x="905713" y="380208"/>
                  </a:cubicBezTo>
                  <a:cubicBezTo>
                    <a:pt x="907618" y="376208"/>
                    <a:pt x="908189" y="372779"/>
                    <a:pt x="908189" y="367540"/>
                  </a:cubicBezTo>
                  <a:cubicBezTo>
                    <a:pt x="917619" y="367635"/>
                    <a:pt x="913618" y="359920"/>
                    <a:pt x="919143" y="356872"/>
                  </a:cubicBezTo>
                  <a:cubicBezTo>
                    <a:pt x="911427" y="341537"/>
                    <a:pt x="898378" y="330773"/>
                    <a:pt x="887806" y="317915"/>
                  </a:cubicBezTo>
                  <a:cubicBezTo>
                    <a:pt x="893235" y="313343"/>
                    <a:pt x="895997" y="305532"/>
                    <a:pt x="906379" y="306580"/>
                  </a:cubicBezTo>
                  <a:cubicBezTo>
                    <a:pt x="905998" y="300674"/>
                    <a:pt x="912856" y="303151"/>
                    <a:pt x="912190" y="296864"/>
                  </a:cubicBezTo>
                  <a:cubicBezTo>
                    <a:pt x="901141" y="293150"/>
                    <a:pt x="890187" y="307247"/>
                    <a:pt x="885805" y="311438"/>
                  </a:cubicBezTo>
                  <a:cubicBezTo>
                    <a:pt x="882472" y="302389"/>
                    <a:pt x="892187" y="291816"/>
                    <a:pt x="887710" y="284958"/>
                  </a:cubicBezTo>
                  <a:cubicBezTo>
                    <a:pt x="896092" y="276767"/>
                    <a:pt x="897807" y="259812"/>
                    <a:pt x="899426" y="245239"/>
                  </a:cubicBezTo>
                  <a:cubicBezTo>
                    <a:pt x="900950" y="232094"/>
                    <a:pt x="901141" y="217521"/>
                    <a:pt x="898378" y="207139"/>
                  </a:cubicBezTo>
                  <a:cubicBezTo>
                    <a:pt x="899331" y="204091"/>
                    <a:pt x="899902" y="200757"/>
                    <a:pt x="903903" y="201233"/>
                  </a:cubicBezTo>
                  <a:cubicBezTo>
                    <a:pt x="909332" y="207044"/>
                    <a:pt x="916857" y="201424"/>
                    <a:pt x="924096" y="201424"/>
                  </a:cubicBezTo>
                  <a:cubicBezTo>
                    <a:pt x="929525" y="206567"/>
                    <a:pt x="929620" y="216378"/>
                    <a:pt x="934002" y="222379"/>
                  </a:cubicBezTo>
                  <a:cubicBezTo>
                    <a:pt x="932954" y="218093"/>
                    <a:pt x="938002" y="220664"/>
                    <a:pt x="940479" y="220283"/>
                  </a:cubicBezTo>
                  <a:cubicBezTo>
                    <a:pt x="942669" y="226284"/>
                    <a:pt x="942479" y="234285"/>
                    <a:pt x="944098" y="240762"/>
                  </a:cubicBezTo>
                  <a:cubicBezTo>
                    <a:pt x="947527" y="242477"/>
                    <a:pt x="949432" y="241429"/>
                    <a:pt x="952957" y="240095"/>
                  </a:cubicBezTo>
                  <a:cubicBezTo>
                    <a:pt x="950290" y="231428"/>
                    <a:pt x="956671" y="226665"/>
                    <a:pt x="959434" y="220283"/>
                  </a:cubicBezTo>
                  <a:cubicBezTo>
                    <a:pt x="950575" y="208187"/>
                    <a:pt x="946003" y="192470"/>
                    <a:pt x="926191" y="189994"/>
                  </a:cubicBezTo>
                  <a:cubicBezTo>
                    <a:pt x="927049" y="172087"/>
                    <a:pt x="922572" y="153323"/>
                    <a:pt x="932002" y="144845"/>
                  </a:cubicBezTo>
                  <a:cubicBezTo>
                    <a:pt x="927334" y="143702"/>
                    <a:pt x="928287" y="137035"/>
                    <a:pt x="930287" y="133320"/>
                  </a:cubicBezTo>
                  <a:cubicBezTo>
                    <a:pt x="917333" y="126176"/>
                    <a:pt x="925906" y="112079"/>
                    <a:pt x="925620" y="92458"/>
                  </a:cubicBezTo>
                  <a:cubicBezTo>
                    <a:pt x="919333" y="90934"/>
                    <a:pt x="924382" y="86552"/>
                    <a:pt x="923905" y="80933"/>
                  </a:cubicBezTo>
                  <a:cubicBezTo>
                    <a:pt x="920952" y="78837"/>
                    <a:pt x="916571" y="77789"/>
                    <a:pt x="915523" y="73979"/>
                  </a:cubicBezTo>
                  <a:cubicBezTo>
                    <a:pt x="915619" y="72360"/>
                    <a:pt x="915809" y="70646"/>
                    <a:pt x="915904" y="68931"/>
                  </a:cubicBezTo>
                  <a:cubicBezTo>
                    <a:pt x="898569" y="58739"/>
                    <a:pt x="907618" y="34641"/>
                    <a:pt x="900474" y="19687"/>
                  </a:cubicBezTo>
                  <a:cubicBezTo>
                    <a:pt x="894473" y="7304"/>
                    <a:pt x="875042" y="-1649"/>
                    <a:pt x="858850" y="256"/>
                  </a:cubicBezTo>
                  <a:cubicBezTo>
                    <a:pt x="853420" y="6257"/>
                    <a:pt x="844467" y="8162"/>
                    <a:pt x="837704" y="12638"/>
                  </a:cubicBezTo>
                  <a:cubicBezTo>
                    <a:pt x="834751" y="9971"/>
                    <a:pt x="832656" y="13305"/>
                    <a:pt x="828941" y="10733"/>
                  </a:cubicBezTo>
                  <a:cubicBezTo>
                    <a:pt x="810082" y="30450"/>
                    <a:pt x="788174" y="-18508"/>
                    <a:pt x="768362" y="8828"/>
                  </a:cubicBezTo>
                  <a:cubicBezTo>
                    <a:pt x="766743" y="8638"/>
                    <a:pt x="766743" y="7114"/>
                    <a:pt x="764647" y="7304"/>
                  </a:cubicBezTo>
                  <a:cubicBezTo>
                    <a:pt x="750074" y="16353"/>
                    <a:pt x="726833" y="15496"/>
                    <a:pt x="719689" y="33117"/>
                  </a:cubicBezTo>
                  <a:cubicBezTo>
                    <a:pt x="709307" y="39594"/>
                    <a:pt x="700830" y="28069"/>
                    <a:pt x="691019" y="27212"/>
                  </a:cubicBezTo>
                  <a:cubicBezTo>
                    <a:pt x="678827" y="26164"/>
                    <a:pt x="675112" y="36641"/>
                    <a:pt x="662444" y="37784"/>
                  </a:cubicBezTo>
                  <a:cubicBezTo>
                    <a:pt x="655110" y="51119"/>
                    <a:pt x="635584" y="50453"/>
                    <a:pt x="624249" y="59025"/>
                  </a:cubicBezTo>
                  <a:cubicBezTo>
                    <a:pt x="621486" y="65788"/>
                    <a:pt x="618248" y="72170"/>
                    <a:pt x="612914" y="75980"/>
                  </a:cubicBezTo>
                  <a:cubicBezTo>
                    <a:pt x="608818" y="76456"/>
                    <a:pt x="607104" y="74646"/>
                    <a:pt x="604151" y="74075"/>
                  </a:cubicBezTo>
                  <a:cubicBezTo>
                    <a:pt x="598627" y="77218"/>
                    <a:pt x="595293" y="82933"/>
                    <a:pt x="587101" y="82933"/>
                  </a:cubicBezTo>
                  <a:cubicBezTo>
                    <a:pt x="580434" y="100459"/>
                    <a:pt x="552240" y="105412"/>
                    <a:pt x="556145" y="126272"/>
                  </a:cubicBezTo>
                  <a:cubicBezTo>
                    <a:pt x="552811" y="125129"/>
                    <a:pt x="553478" y="128558"/>
                    <a:pt x="550906" y="128462"/>
                  </a:cubicBezTo>
                  <a:cubicBezTo>
                    <a:pt x="548620" y="124462"/>
                    <a:pt x="553764" y="121319"/>
                    <a:pt x="547668" y="120652"/>
                  </a:cubicBezTo>
                  <a:cubicBezTo>
                    <a:pt x="547953" y="127224"/>
                    <a:pt x="549477" y="133892"/>
                    <a:pt x="546049" y="143321"/>
                  </a:cubicBezTo>
                  <a:cubicBezTo>
                    <a:pt x="520045" y="159419"/>
                    <a:pt x="508139" y="193137"/>
                    <a:pt x="501091" y="229046"/>
                  </a:cubicBezTo>
                  <a:cubicBezTo>
                    <a:pt x="500614" y="228761"/>
                    <a:pt x="500138" y="228475"/>
                    <a:pt x="499662" y="228094"/>
                  </a:cubicBezTo>
                  <a:cubicBezTo>
                    <a:pt x="489565" y="221331"/>
                    <a:pt x="478802" y="218093"/>
                    <a:pt x="465848" y="212473"/>
                  </a:cubicBezTo>
                  <a:cubicBezTo>
                    <a:pt x="449656" y="205329"/>
                    <a:pt x="433273" y="199043"/>
                    <a:pt x="421557" y="185803"/>
                  </a:cubicBezTo>
                  <a:cubicBezTo>
                    <a:pt x="393077" y="170182"/>
                    <a:pt x="353072" y="153323"/>
                    <a:pt x="317544" y="158752"/>
                  </a:cubicBezTo>
                  <a:cubicBezTo>
                    <a:pt x="304209" y="167991"/>
                    <a:pt x="276777" y="156085"/>
                    <a:pt x="259822" y="148465"/>
                  </a:cubicBezTo>
                  <a:cubicBezTo>
                    <a:pt x="249345" y="150751"/>
                    <a:pt x="245821" y="163419"/>
                    <a:pt x="236867" y="168086"/>
                  </a:cubicBezTo>
                  <a:cubicBezTo>
                    <a:pt x="220579" y="172754"/>
                    <a:pt x="209340" y="185041"/>
                    <a:pt x="200958" y="201614"/>
                  </a:cubicBezTo>
                  <a:cubicBezTo>
                    <a:pt x="185146" y="210758"/>
                    <a:pt x="176002" y="234761"/>
                    <a:pt x="177241" y="256669"/>
                  </a:cubicBezTo>
                  <a:cubicBezTo>
                    <a:pt x="175717" y="256478"/>
                    <a:pt x="175240" y="257907"/>
                    <a:pt x="173335" y="257145"/>
                  </a:cubicBezTo>
                  <a:cubicBezTo>
                    <a:pt x="170097" y="277338"/>
                    <a:pt x="162572" y="292292"/>
                    <a:pt x="158191" y="307532"/>
                  </a:cubicBezTo>
                  <a:cubicBezTo>
                    <a:pt x="156571" y="313152"/>
                    <a:pt x="156571" y="319629"/>
                    <a:pt x="154761" y="324677"/>
                  </a:cubicBezTo>
                  <a:cubicBezTo>
                    <a:pt x="154095" y="326582"/>
                    <a:pt x="150761" y="327344"/>
                    <a:pt x="150094" y="328868"/>
                  </a:cubicBezTo>
                  <a:cubicBezTo>
                    <a:pt x="146189" y="338012"/>
                    <a:pt x="145046" y="348490"/>
                    <a:pt x="141808" y="357729"/>
                  </a:cubicBezTo>
                  <a:cubicBezTo>
                    <a:pt x="116376" y="430881"/>
                    <a:pt x="100088" y="521940"/>
                    <a:pt x="83896" y="590520"/>
                  </a:cubicBezTo>
                  <a:cubicBezTo>
                    <a:pt x="86563" y="599188"/>
                    <a:pt x="80467" y="610332"/>
                    <a:pt x="78085" y="619857"/>
                  </a:cubicBezTo>
                  <a:cubicBezTo>
                    <a:pt x="74942" y="632144"/>
                    <a:pt x="73990" y="647956"/>
                    <a:pt x="71703" y="658052"/>
                  </a:cubicBezTo>
                  <a:cubicBezTo>
                    <a:pt x="68370" y="673007"/>
                    <a:pt x="69989" y="688342"/>
                    <a:pt x="67798" y="703106"/>
                  </a:cubicBezTo>
                  <a:cubicBezTo>
                    <a:pt x="64560" y="725585"/>
                    <a:pt x="60178" y="751874"/>
                    <a:pt x="56844" y="777210"/>
                  </a:cubicBezTo>
                  <a:cubicBezTo>
                    <a:pt x="54749" y="792831"/>
                    <a:pt x="56368" y="809690"/>
                    <a:pt x="53701" y="824930"/>
                  </a:cubicBezTo>
                  <a:cubicBezTo>
                    <a:pt x="53701" y="825121"/>
                    <a:pt x="50939" y="825883"/>
                    <a:pt x="50749" y="826931"/>
                  </a:cubicBezTo>
                  <a:cubicBezTo>
                    <a:pt x="48653" y="835598"/>
                    <a:pt x="48939" y="844552"/>
                    <a:pt x="48082" y="853124"/>
                  </a:cubicBezTo>
                  <a:cubicBezTo>
                    <a:pt x="47415" y="860554"/>
                    <a:pt x="49606" y="863030"/>
                    <a:pt x="49034" y="867317"/>
                  </a:cubicBezTo>
                  <a:cubicBezTo>
                    <a:pt x="48082" y="874937"/>
                    <a:pt x="41890" y="881318"/>
                    <a:pt x="43414" y="889129"/>
                  </a:cubicBezTo>
                  <a:cubicBezTo>
                    <a:pt x="44938" y="890558"/>
                    <a:pt x="46939" y="891796"/>
                    <a:pt x="46081" y="894749"/>
                  </a:cubicBezTo>
                  <a:cubicBezTo>
                    <a:pt x="40652" y="903893"/>
                    <a:pt x="39318" y="921704"/>
                    <a:pt x="43414" y="933611"/>
                  </a:cubicBezTo>
                  <a:cubicBezTo>
                    <a:pt x="39509" y="931991"/>
                    <a:pt x="40938" y="935801"/>
                    <a:pt x="41414" y="937040"/>
                  </a:cubicBezTo>
                  <a:cubicBezTo>
                    <a:pt x="40176" y="936754"/>
                    <a:pt x="38938" y="936563"/>
                    <a:pt x="37699" y="936278"/>
                  </a:cubicBezTo>
                  <a:cubicBezTo>
                    <a:pt x="39509" y="955232"/>
                    <a:pt x="29793" y="980855"/>
                    <a:pt x="35318" y="999428"/>
                  </a:cubicBezTo>
                  <a:cubicBezTo>
                    <a:pt x="32556" y="998571"/>
                    <a:pt x="33223" y="1002667"/>
                    <a:pt x="30936" y="1002381"/>
                  </a:cubicBezTo>
                  <a:cubicBezTo>
                    <a:pt x="35604" y="1022288"/>
                    <a:pt x="24364" y="1047815"/>
                    <a:pt x="32651" y="1063817"/>
                  </a:cubicBezTo>
                  <a:cubicBezTo>
                    <a:pt x="31413" y="1063532"/>
                    <a:pt x="31032" y="1064484"/>
                    <a:pt x="29984" y="1064579"/>
                  </a:cubicBezTo>
                  <a:cubicBezTo>
                    <a:pt x="31699" y="1063151"/>
                    <a:pt x="31889" y="1061913"/>
                    <a:pt x="29508" y="1060674"/>
                  </a:cubicBezTo>
                  <a:cubicBezTo>
                    <a:pt x="24745" y="1068390"/>
                    <a:pt x="30841" y="1080677"/>
                    <a:pt x="24364" y="1086392"/>
                  </a:cubicBezTo>
                  <a:cubicBezTo>
                    <a:pt x="33603" y="1096965"/>
                    <a:pt x="15506" y="1115633"/>
                    <a:pt x="24841" y="1128492"/>
                  </a:cubicBezTo>
                  <a:cubicBezTo>
                    <a:pt x="20173" y="1138779"/>
                    <a:pt x="20745" y="1148876"/>
                    <a:pt x="24364" y="1156400"/>
                  </a:cubicBezTo>
                  <a:cubicBezTo>
                    <a:pt x="16459" y="1159163"/>
                    <a:pt x="25698" y="1170878"/>
                    <a:pt x="18268" y="1174212"/>
                  </a:cubicBezTo>
                  <a:cubicBezTo>
                    <a:pt x="19602" y="1181546"/>
                    <a:pt x="15887" y="1191929"/>
                    <a:pt x="22459" y="1197929"/>
                  </a:cubicBezTo>
                  <a:cubicBezTo>
                    <a:pt x="19983" y="1197453"/>
                    <a:pt x="21602" y="1194310"/>
                    <a:pt x="18078" y="1194500"/>
                  </a:cubicBezTo>
                  <a:cubicBezTo>
                    <a:pt x="20745" y="1205740"/>
                    <a:pt x="13125" y="1219646"/>
                    <a:pt x="21507" y="1228314"/>
                  </a:cubicBezTo>
                  <a:cubicBezTo>
                    <a:pt x="9124" y="1265747"/>
                    <a:pt x="11791" y="1297751"/>
                    <a:pt x="14173" y="1328613"/>
                  </a:cubicBezTo>
                  <a:cubicBezTo>
                    <a:pt x="4933" y="1334327"/>
                    <a:pt x="15887" y="1350425"/>
                    <a:pt x="9029" y="1360712"/>
                  </a:cubicBezTo>
                  <a:cubicBezTo>
                    <a:pt x="11601" y="1362141"/>
                    <a:pt x="11982" y="1365093"/>
                    <a:pt x="12744" y="1367855"/>
                  </a:cubicBezTo>
                  <a:cubicBezTo>
                    <a:pt x="8553" y="1374809"/>
                    <a:pt x="6172" y="1390525"/>
                    <a:pt x="9124" y="1398907"/>
                  </a:cubicBezTo>
                  <a:cubicBezTo>
                    <a:pt x="1600" y="1403860"/>
                    <a:pt x="13315" y="1412623"/>
                    <a:pt x="4933" y="1419767"/>
                  </a:cubicBezTo>
                  <a:cubicBezTo>
                    <a:pt x="16554" y="1430435"/>
                    <a:pt x="-3639" y="1446342"/>
                    <a:pt x="8648" y="1458629"/>
                  </a:cubicBezTo>
                  <a:cubicBezTo>
                    <a:pt x="-7164" y="1466154"/>
                    <a:pt x="8839" y="1480346"/>
                    <a:pt x="2076" y="1491680"/>
                  </a:cubicBezTo>
                  <a:cubicBezTo>
                    <a:pt x="1981" y="1494252"/>
                    <a:pt x="4933" y="1494729"/>
                    <a:pt x="4743" y="1497300"/>
                  </a:cubicBezTo>
                  <a:cubicBezTo>
                    <a:pt x="3790" y="1499491"/>
                    <a:pt x="838" y="1498824"/>
                    <a:pt x="1123" y="1502920"/>
                  </a:cubicBezTo>
                  <a:cubicBezTo>
                    <a:pt x="2838" y="1503301"/>
                    <a:pt x="3885" y="1502920"/>
                    <a:pt x="5028" y="1502444"/>
                  </a:cubicBezTo>
                  <a:cubicBezTo>
                    <a:pt x="3695" y="1505301"/>
                    <a:pt x="7600" y="1512921"/>
                    <a:pt x="1885" y="1511969"/>
                  </a:cubicBezTo>
                  <a:cubicBezTo>
                    <a:pt x="-210" y="1540925"/>
                    <a:pt x="-2973" y="1575024"/>
                    <a:pt x="8553" y="1599789"/>
                  </a:cubicBezTo>
                  <a:cubicBezTo>
                    <a:pt x="5981" y="1599122"/>
                    <a:pt x="7124" y="1604075"/>
                    <a:pt x="6076" y="1605695"/>
                  </a:cubicBezTo>
                  <a:cubicBezTo>
                    <a:pt x="4362" y="1605790"/>
                    <a:pt x="3409" y="1607028"/>
                    <a:pt x="933" y="1605980"/>
                  </a:cubicBezTo>
                  <a:cubicBezTo>
                    <a:pt x="2647" y="1612076"/>
                    <a:pt x="361" y="1615887"/>
                    <a:pt x="5886" y="1613315"/>
                  </a:cubicBezTo>
                  <a:cubicBezTo>
                    <a:pt x="4933" y="1615601"/>
                    <a:pt x="2647" y="1615887"/>
                    <a:pt x="2266" y="1618934"/>
                  </a:cubicBezTo>
                  <a:cubicBezTo>
                    <a:pt x="8267" y="1625983"/>
                    <a:pt x="2743" y="1638556"/>
                    <a:pt x="10839" y="1646081"/>
                  </a:cubicBezTo>
                  <a:cubicBezTo>
                    <a:pt x="6362" y="1671322"/>
                    <a:pt x="5505" y="1698849"/>
                    <a:pt x="14553" y="1723138"/>
                  </a:cubicBezTo>
                  <a:cubicBezTo>
                    <a:pt x="6362" y="1729520"/>
                    <a:pt x="20745" y="1746474"/>
                    <a:pt x="10934" y="1754189"/>
                  </a:cubicBezTo>
                  <a:cubicBezTo>
                    <a:pt x="19697" y="1757904"/>
                    <a:pt x="7600" y="1773335"/>
                    <a:pt x="17316" y="1773239"/>
                  </a:cubicBezTo>
                  <a:cubicBezTo>
                    <a:pt x="8458" y="1776383"/>
                    <a:pt x="14268" y="1784003"/>
                    <a:pt x="14649" y="1793051"/>
                  </a:cubicBezTo>
                  <a:cubicBezTo>
                    <a:pt x="15316" y="1809339"/>
                    <a:pt x="15220" y="1821722"/>
                    <a:pt x="12458" y="1829532"/>
                  </a:cubicBezTo>
                  <a:cubicBezTo>
                    <a:pt x="14839" y="1849058"/>
                    <a:pt x="10648" y="1886968"/>
                    <a:pt x="14458" y="1908780"/>
                  </a:cubicBezTo>
                  <a:cubicBezTo>
                    <a:pt x="10363" y="1912019"/>
                    <a:pt x="14839" y="1916400"/>
                    <a:pt x="13220" y="1921258"/>
                  </a:cubicBezTo>
                  <a:cubicBezTo>
                    <a:pt x="23888" y="1930878"/>
                    <a:pt x="10839" y="1946785"/>
                    <a:pt x="20364" y="1955738"/>
                  </a:cubicBezTo>
                  <a:cubicBezTo>
                    <a:pt x="17602" y="1966406"/>
                    <a:pt x="17983" y="1974979"/>
                    <a:pt x="21602" y="1981456"/>
                  </a:cubicBezTo>
                  <a:cubicBezTo>
                    <a:pt x="19888" y="1982599"/>
                    <a:pt x="19316" y="1985552"/>
                    <a:pt x="18935" y="1988600"/>
                  </a:cubicBezTo>
                  <a:cubicBezTo>
                    <a:pt x="21316" y="2002887"/>
                    <a:pt x="22269" y="2018222"/>
                    <a:pt x="18459" y="2029176"/>
                  </a:cubicBezTo>
                  <a:cubicBezTo>
                    <a:pt x="26460" y="2043273"/>
                    <a:pt x="19602" y="2067276"/>
                    <a:pt x="22650" y="2084707"/>
                  </a:cubicBezTo>
                  <a:cubicBezTo>
                    <a:pt x="21221" y="2102233"/>
                    <a:pt x="20364" y="2113568"/>
                    <a:pt x="27031" y="2126236"/>
                  </a:cubicBezTo>
                  <a:cubicBezTo>
                    <a:pt x="22935" y="2147381"/>
                    <a:pt x="28746" y="2161860"/>
                    <a:pt x="31984" y="2178147"/>
                  </a:cubicBezTo>
                  <a:cubicBezTo>
                    <a:pt x="31127" y="2207960"/>
                    <a:pt x="28079" y="2245394"/>
                    <a:pt x="35223" y="2276826"/>
                  </a:cubicBezTo>
                  <a:cubicBezTo>
                    <a:pt x="30651" y="2303115"/>
                    <a:pt x="40652" y="2325689"/>
                    <a:pt x="35794" y="2350740"/>
                  </a:cubicBezTo>
                  <a:cubicBezTo>
                    <a:pt x="37509" y="2356741"/>
                    <a:pt x="42938" y="2362266"/>
                    <a:pt x="43605" y="2368838"/>
                  </a:cubicBezTo>
                  <a:cubicBezTo>
                    <a:pt x="43700" y="2370171"/>
                    <a:pt x="41700" y="2370362"/>
                    <a:pt x="41605" y="2372267"/>
                  </a:cubicBezTo>
                  <a:cubicBezTo>
                    <a:pt x="40938" y="2384840"/>
                    <a:pt x="46462" y="2404080"/>
                    <a:pt x="45510" y="2416272"/>
                  </a:cubicBezTo>
                  <a:cubicBezTo>
                    <a:pt x="45415" y="2417892"/>
                    <a:pt x="43033" y="2418177"/>
                    <a:pt x="43319" y="2420939"/>
                  </a:cubicBezTo>
                  <a:cubicBezTo>
                    <a:pt x="44272" y="2429702"/>
                    <a:pt x="49320" y="2438180"/>
                    <a:pt x="49415" y="2447610"/>
                  </a:cubicBezTo>
                  <a:cubicBezTo>
                    <a:pt x="49606" y="2458182"/>
                    <a:pt x="47510" y="2468374"/>
                    <a:pt x="46748" y="2480185"/>
                  </a:cubicBezTo>
                  <a:cubicBezTo>
                    <a:pt x="48843" y="2480566"/>
                    <a:pt x="49701" y="2481709"/>
                    <a:pt x="49891" y="2483328"/>
                  </a:cubicBezTo>
                  <a:cubicBezTo>
                    <a:pt x="46272" y="2502283"/>
                    <a:pt x="47986" y="2517904"/>
                    <a:pt x="51606" y="2532001"/>
                  </a:cubicBezTo>
                  <a:cubicBezTo>
                    <a:pt x="51606" y="2544765"/>
                    <a:pt x="48653" y="2559433"/>
                    <a:pt x="55987" y="2567244"/>
                  </a:cubicBezTo>
                  <a:cubicBezTo>
                    <a:pt x="57416" y="2581531"/>
                    <a:pt x="63988" y="2592294"/>
                    <a:pt x="58750" y="2611059"/>
                  </a:cubicBezTo>
                  <a:cubicBezTo>
                    <a:pt x="61798" y="2619441"/>
                    <a:pt x="67798" y="2628394"/>
                    <a:pt x="61893" y="2639729"/>
                  </a:cubicBezTo>
                  <a:cubicBezTo>
                    <a:pt x="67036" y="2646206"/>
                    <a:pt x="61988" y="2659445"/>
                    <a:pt x="66846" y="2666113"/>
                  </a:cubicBezTo>
                  <a:cubicBezTo>
                    <a:pt x="67227" y="2694498"/>
                    <a:pt x="85705" y="2710881"/>
                    <a:pt x="80848" y="2742694"/>
                  </a:cubicBezTo>
                  <a:cubicBezTo>
                    <a:pt x="81895" y="2744123"/>
                    <a:pt x="82848" y="2745552"/>
                    <a:pt x="83800" y="2747076"/>
                  </a:cubicBezTo>
                  <a:cubicBezTo>
                    <a:pt x="82086" y="2778984"/>
                    <a:pt x="93992" y="2801844"/>
                    <a:pt x="94849" y="2831943"/>
                  </a:cubicBezTo>
                  <a:cubicBezTo>
                    <a:pt x="97135" y="2833944"/>
                    <a:pt x="98755" y="2836420"/>
                    <a:pt x="99707" y="2839277"/>
                  </a:cubicBezTo>
                  <a:cubicBezTo>
                    <a:pt x="96659" y="2848136"/>
                    <a:pt x="106089" y="2855660"/>
                    <a:pt x="107327" y="2864995"/>
                  </a:cubicBezTo>
                  <a:cubicBezTo>
                    <a:pt x="108089" y="2870329"/>
                    <a:pt x="104660" y="2876330"/>
                    <a:pt x="105136" y="2882426"/>
                  </a:cubicBezTo>
                  <a:cubicBezTo>
                    <a:pt x="105993" y="2892522"/>
                    <a:pt x="116852" y="2908524"/>
                    <a:pt x="110756" y="2917859"/>
                  </a:cubicBezTo>
                  <a:cubicBezTo>
                    <a:pt x="116090" y="2921383"/>
                    <a:pt x="110375" y="2932242"/>
                    <a:pt x="111709" y="2938433"/>
                  </a:cubicBezTo>
                  <a:cubicBezTo>
                    <a:pt x="113328" y="2939481"/>
                    <a:pt x="118376" y="2938242"/>
                    <a:pt x="117614" y="2940909"/>
                  </a:cubicBezTo>
                  <a:cubicBezTo>
                    <a:pt x="115328" y="2940147"/>
                    <a:pt x="114661" y="2941767"/>
                    <a:pt x="112471" y="2941195"/>
                  </a:cubicBezTo>
                  <a:cubicBezTo>
                    <a:pt x="111232" y="2947958"/>
                    <a:pt x="115518" y="2951101"/>
                    <a:pt x="115709" y="2957102"/>
                  </a:cubicBezTo>
                  <a:cubicBezTo>
                    <a:pt x="118471" y="2959293"/>
                    <a:pt x="120472" y="2953006"/>
                    <a:pt x="120852" y="2956816"/>
                  </a:cubicBezTo>
                  <a:cubicBezTo>
                    <a:pt x="119995" y="2957483"/>
                    <a:pt x="116852" y="2962055"/>
                    <a:pt x="119614" y="2962912"/>
                  </a:cubicBezTo>
                  <a:cubicBezTo>
                    <a:pt x="120472" y="2961578"/>
                    <a:pt x="121519" y="2960435"/>
                    <a:pt x="122758" y="2959674"/>
                  </a:cubicBezTo>
                  <a:cubicBezTo>
                    <a:pt x="123234" y="2964817"/>
                    <a:pt x="129139" y="2963960"/>
                    <a:pt x="127425" y="2968246"/>
                  </a:cubicBezTo>
                  <a:cubicBezTo>
                    <a:pt x="131235" y="2961674"/>
                    <a:pt x="133330" y="2977485"/>
                    <a:pt x="137712" y="2974152"/>
                  </a:cubicBezTo>
                  <a:cubicBezTo>
                    <a:pt x="138569" y="2971770"/>
                    <a:pt x="136474" y="2971389"/>
                    <a:pt x="135997" y="2969960"/>
                  </a:cubicBezTo>
                  <a:cubicBezTo>
                    <a:pt x="139902" y="2973009"/>
                    <a:pt x="139712" y="2970627"/>
                    <a:pt x="140665" y="2965769"/>
                  </a:cubicBezTo>
                  <a:cubicBezTo>
                    <a:pt x="148189" y="2965579"/>
                    <a:pt x="155905" y="2960054"/>
                    <a:pt x="159715" y="2959388"/>
                  </a:cubicBezTo>
                  <a:cubicBezTo>
                    <a:pt x="159048" y="2959293"/>
                    <a:pt x="158476" y="2958150"/>
                    <a:pt x="160000" y="2958150"/>
                  </a:cubicBezTo>
                  <a:cubicBezTo>
                    <a:pt x="168954" y="2961388"/>
                    <a:pt x="170097" y="2975485"/>
                    <a:pt x="161715" y="2981391"/>
                  </a:cubicBezTo>
                  <a:cubicBezTo>
                    <a:pt x="156285" y="2979104"/>
                    <a:pt x="150475" y="2990058"/>
                    <a:pt x="145332" y="2993392"/>
                  </a:cubicBezTo>
                  <a:cubicBezTo>
                    <a:pt x="141712" y="2991011"/>
                    <a:pt x="134283" y="2989868"/>
                    <a:pt x="136474" y="2986534"/>
                  </a:cubicBezTo>
                  <a:cubicBezTo>
                    <a:pt x="132568" y="2988439"/>
                    <a:pt x="133426" y="2992440"/>
                    <a:pt x="134568" y="2996345"/>
                  </a:cubicBezTo>
                  <a:cubicBezTo>
                    <a:pt x="131997" y="2997393"/>
                    <a:pt x="129044" y="2994630"/>
                    <a:pt x="126472" y="2998535"/>
                  </a:cubicBezTo>
                  <a:cubicBezTo>
                    <a:pt x="128473" y="3000345"/>
                    <a:pt x="124282" y="3005298"/>
                    <a:pt x="126949" y="3008823"/>
                  </a:cubicBezTo>
                  <a:cubicBezTo>
                    <a:pt x="127330" y="3006727"/>
                    <a:pt x="128473" y="3005870"/>
                    <a:pt x="130092" y="3005679"/>
                  </a:cubicBezTo>
                  <a:cubicBezTo>
                    <a:pt x="129997" y="3007870"/>
                    <a:pt x="124853" y="3011490"/>
                    <a:pt x="130092" y="3012061"/>
                  </a:cubicBezTo>
                  <a:cubicBezTo>
                    <a:pt x="131330" y="3009680"/>
                    <a:pt x="129806" y="3003108"/>
                    <a:pt x="133997" y="3005203"/>
                  </a:cubicBezTo>
                  <a:cubicBezTo>
                    <a:pt x="132854" y="3010537"/>
                    <a:pt x="130377" y="3011870"/>
                    <a:pt x="133235" y="3015204"/>
                  </a:cubicBezTo>
                  <a:cubicBezTo>
                    <a:pt x="129711" y="3014633"/>
                    <a:pt x="129997" y="3019871"/>
                    <a:pt x="129044" y="3023301"/>
                  </a:cubicBezTo>
                  <a:cubicBezTo>
                    <a:pt x="134283" y="3031016"/>
                    <a:pt x="142474" y="3039017"/>
                    <a:pt x="152857" y="3044636"/>
                  </a:cubicBezTo>
                  <a:cubicBezTo>
                    <a:pt x="158762" y="3047780"/>
                    <a:pt x="171049" y="3057305"/>
                    <a:pt x="178479" y="3049780"/>
                  </a:cubicBezTo>
                  <a:cubicBezTo>
                    <a:pt x="177717" y="3043398"/>
                    <a:pt x="181432" y="3034159"/>
                    <a:pt x="186575" y="3034826"/>
                  </a:cubicBezTo>
                  <a:cubicBezTo>
                    <a:pt x="187051" y="3032730"/>
                    <a:pt x="187051" y="3031016"/>
                    <a:pt x="186289" y="3029682"/>
                  </a:cubicBezTo>
                  <a:cubicBezTo>
                    <a:pt x="188671" y="3030540"/>
                    <a:pt x="189052" y="3028539"/>
                    <a:pt x="190480" y="3027968"/>
                  </a:cubicBezTo>
                  <a:cubicBezTo>
                    <a:pt x="192385" y="3029587"/>
                    <a:pt x="191528" y="3032921"/>
                    <a:pt x="195910" y="3032826"/>
                  </a:cubicBezTo>
                  <a:cubicBezTo>
                    <a:pt x="196767" y="3030825"/>
                    <a:pt x="194671" y="3029301"/>
                    <a:pt x="196672" y="3029111"/>
                  </a:cubicBezTo>
                  <a:cubicBezTo>
                    <a:pt x="201243" y="3037302"/>
                    <a:pt x="214864" y="3035874"/>
                    <a:pt x="219436" y="3042541"/>
                  </a:cubicBezTo>
                  <a:cubicBezTo>
                    <a:pt x="217531" y="3045208"/>
                    <a:pt x="222199" y="3050923"/>
                    <a:pt x="223342" y="3054828"/>
                  </a:cubicBezTo>
                  <a:cubicBezTo>
                    <a:pt x="229628" y="3052066"/>
                    <a:pt x="236105" y="3054924"/>
                    <a:pt x="238010" y="3051399"/>
                  </a:cubicBezTo>
                  <a:cubicBezTo>
                    <a:pt x="239725" y="3052352"/>
                    <a:pt x="240772" y="3053781"/>
                    <a:pt x="242392" y="3054828"/>
                  </a:cubicBezTo>
                  <a:cubicBezTo>
                    <a:pt x="245154" y="3051494"/>
                    <a:pt x="246011" y="3052733"/>
                    <a:pt x="247344" y="3049399"/>
                  </a:cubicBezTo>
                  <a:cubicBezTo>
                    <a:pt x="245725" y="3052542"/>
                    <a:pt x="249250" y="3052352"/>
                    <a:pt x="248773" y="3054733"/>
                  </a:cubicBezTo>
                  <a:cubicBezTo>
                    <a:pt x="256298" y="3055209"/>
                    <a:pt x="260489" y="3048351"/>
                    <a:pt x="267157" y="3052066"/>
                  </a:cubicBezTo>
                  <a:cubicBezTo>
                    <a:pt x="266585" y="3046446"/>
                    <a:pt x="273062" y="3049685"/>
                    <a:pt x="275443" y="3048637"/>
                  </a:cubicBezTo>
                  <a:cubicBezTo>
                    <a:pt x="279444" y="3046827"/>
                    <a:pt x="285540" y="3035397"/>
                    <a:pt x="290874" y="3041493"/>
                  </a:cubicBezTo>
                  <a:cubicBezTo>
                    <a:pt x="291922" y="3039874"/>
                    <a:pt x="290683" y="3034921"/>
                    <a:pt x="293350" y="3035683"/>
                  </a:cubicBezTo>
                  <a:cubicBezTo>
                    <a:pt x="296684" y="3041017"/>
                    <a:pt x="301161" y="3034826"/>
                    <a:pt x="304876" y="3035397"/>
                  </a:cubicBezTo>
                  <a:cubicBezTo>
                    <a:pt x="304685" y="3036921"/>
                    <a:pt x="304685" y="3038350"/>
                    <a:pt x="306781" y="3038350"/>
                  </a:cubicBezTo>
                  <a:cubicBezTo>
                    <a:pt x="310114" y="3032826"/>
                    <a:pt x="333641" y="3048637"/>
                    <a:pt x="333927" y="3029777"/>
                  </a:cubicBezTo>
                  <a:cubicBezTo>
                    <a:pt x="335927" y="3030920"/>
                    <a:pt x="339737" y="3027206"/>
                    <a:pt x="340023" y="3031016"/>
                  </a:cubicBezTo>
                  <a:cubicBezTo>
                    <a:pt x="337737" y="3029396"/>
                    <a:pt x="334594" y="3034159"/>
                    <a:pt x="336880" y="3034159"/>
                  </a:cubicBezTo>
                  <a:cubicBezTo>
                    <a:pt x="338118" y="3029968"/>
                    <a:pt x="339261" y="3039112"/>
                    <a:pt x="340499" y="3034921"/>
                  </a:cubicBezTo>
                  <a:cubicBezTo>
                    <a:pt x="340594" y="3032540"/>
                    <a:pt x="342785" y="3024920"/>
                    <a:pt x="344119" y="3022919"/>
                  </a:cubicBezTo>
                  <a:cubicBezTo>
                    <a:pt x="345738" y="3023967"/>
                    <a:pt x="345928" y="3024062"/>
                    <a:pt x="347071" y="3027301"/>
                  </a:cubicBezTo>
                  <a:cubicBezTo>
                    <a:pt x="348024" y="3018252"/>
                    <a:pt x="359263" y="3008442"/>
                    <a:pt x="373741" y="3014823"/>
                  </a:cubicBezTo>
                  <a:cubicBezTo>
                    <a:pt x="376789" y="3010537"/>
                    <a:pt x="384505" y="3006156"/>
                    <a:pt x="387934" y="3007489"/>
                  </a:cubicBezTo>
                  <a:cubicBezTo>
                    <a:pt x="386028" y="3000250"/>
                    <a:pt x="387172" y="3004632"/>
                    <a:pt x="392791" y="3002060"/>
                  </a:cubicBezTo>
                  <a:cubicBezTo>
                    <a:pt x="392886" y="3003965"/>
                    <a:pt x="395458" y="3007394"/>
                    <a:pt x="396982" y="3006727"/>
                  </a:cubicBezTo>
                  <a:cubicBezTo>
                    <a:pt x="403555" y="3003965"/>
                    <a:pt x="413651" y="3001012"/>
                    <a:pt x="414794" y="2993773"/>
                  </a:cubicBezTo>
                  <a:cubicBezTo>
                    <a:pt x="416985" y="2994059"/>
                    <a:pt x="416890" y="2996726"/>
                    <a:pt x="420223" y="2998631"/>
                  </a:cubicBezTo>
                  <a:cubicBezTo>
                    <a:pt x="422319" y="2994440"/>
                    <a:pt x="425367" y="2991582"/>
                    <a:pt x="428510" y="2988820"/>
                  </a:cubicBezTo>
                  <a:cubicBezTo>
                    <a:pt x="424700" y="2986629"/>
                    <a:pt x="432320" y="2983677"/>
                    <a:pt x="428034" y="2978533"/>
                  </a:cubicBezTo>
                  <a:cubicBezTo>
                    <a:pt x="432701" y="2977961"/>
                    <a:pt x="432415" y="2981391"/>
                    <a:pt x="435654" y="2985105"/>
                  </a:cubicBezTo>
                  <a:cubicBezTo>
                    <a:pt x="432606" y="2984343"/>
                    <a:pt x="432320" y="2982057"/>
                    <a:pt x="430510" y="2985391"/>
                  </a:cubicBezTo>
                  <a:cubicBezTo>
                    <a:pt x="434511" y="2987868"/>
                    <a:pt x="432510" y="2987868"/>
                    <a:pt x="437368" y="2989296"/>
                  </a:cubicBezTo>
                  <a:cubicBezTo>
                    <a:pt x="443274" y="2980914"/>
                    <a:pt x="453561" y="2989487"/>
                    <a:pt x="453751" y="2977295"/>
                  </a:cubicBezTo>
                  <a:cubicBezTo>
                    <a:pt x="452037" y="2973866"/>
                    <a:pt x="450227" y="2970437"/>
                    <a:pt x="449560" y="2966246"/>
                  </a:cubicBezTo>
                  <a:cubicBezTo>
                    <a:pt x="452227" y="2966055"/>
                    <a:pt x="454037" y="2964436"/>
                    <a:pt x="456418" y="2963769"/>
                  </a:cubicBezTo>
                  <a:cubicBezTo>
                    <a:pt x="456228" y="2965389"/>
                    <a:pt x="451370" y="2967484"/>
                    <a:pt x="454227" y="2968436"/>
                  </a:cubicBezTo>
                  <a:cubicBezTo>
                    <a:pt x="454227" y="2966151"/>
                    <a:pt x="460038" y="2974247"/>
                    <a:pt x="461276" y="2971103"/>
                  </a:cubicBezTo>
                  <a:cubicBezTo>
                    <a:pt x="459752" y="2969960"/>
                    <a:pt x="459561" y="2968056"/>
                    <a:pt x="459847" y="2965769"/>
                  </a:cubicBezTo>
                  <a:cubicBezTo>
                    <a:pt x="463562" y="2967579"/>
                    <a:pt x="462133" y="2967294"/>
                    <a:pt x="464991" y="2965484"/>
                  </a:cubicBezTo>
                  <a:cubicBezTo>
                    <a:pt x="466515" y="2966532"/>
                    <a:pt x="464229" y="2970246"/>
                    <a:pt x="466515" y="2970818"/>
                  </a:cubicBezTo>
                  <a:cubicBezTo>
                    <a:pt x="469372" y="2969008"/>
                    <a:pt x="467753" y="2966436"/>
                    <a:pt x="467944" y="2963484"/>
                  </a:cubicBezTo>
                  <a:cubicBezTo>
                    <a:pt x="464229" y="2960721"/>
                    <a:pt x="461657" y="2967675"/>
                    <a:pt x="460324" y="2963293"/>
                  </a:cubicBezTo>
                  <a:cubicBezTo>
                    <a:pt x="464134" y="2964245"/>
                    <a:pt x="465181" y="2961007"/>
                    <a:pt x="466419" y="2958150"/>
                  </a:cubicBezTo>
                  <a:cubicBezTo>
                    <a:pt x="464419" y="2957197"/>
                    <a:pt x="462895" y="2959388"/>
                    <a:pt x="462705" y="2957387"/>
                  </a:cubicBezTo>
                  <a:cubicBezTo>
                    <a:pt x="463752" y="2957292"/>
                    <a:pt x="464324" y="2956626"/>
                    <a:pt x="464419" y="2955197"/>
                  </a:cubicBezTo>
                  <a:cubicBezTo>
                    <a:pt x="466039" y="2955959"/>
                    <a:pt x="466419" y="2957387"/>
                    <a:pt x="469086" y="2957387"/>
                  </a:cubicBezTo>
                  <a:cubicBezTo>
                    <a:pt x="467563" y="2953196"/>
                    <a:pt x="468801" y="2953768"/>
                    <a:pt x="468134" y="2949577"/>
                  </a:cubicBezTo>
                  <a:cubicBezTo>
                    <a:pt x="472516" y="2951958"/>
                    <a:pt x="474325" y="2938052"/>
                    <a:pt x="480612" y="2938147"/>
                  </a:cubicBezTo>
                  <a:cubicBezTo>
                    <a:pt x="479374" y="2935099"/>
                    <a:pt x="477373" y="2939100"/>
                    <a:pt x="477183" y="2936147"/>
                  </a:cubicBezTo>
                  <a:cubicBezTo>
                    <a:pt x="478802" y="2934051"/>
                    <a:pt x="474325" y="2931289"/>
                    <a:pt x="478135" y="2931194"/>
                  </a:cubicBezTo>
                  <a:cubicBezTo>
                    <a:pt x="480040" y="2937766"/>
                    <a:pt x="480802" y="2934337"/>
                    <a:pt x="485946" y="2936623"/>
                  </a:cubicBezTo>
                  <a:cubicBezTo>
                    <a:pt x="492423" y="2929289"/>
                    <a:pt x="483374" y="2916144"/>
                    <a:pt x="492327" y="2911191"/>
                  </a:cubicBezTo>
                  <a:cubicBezTo>
                    <a:pt x="491851" y="2912620"/>
                    <a:pt x="489565" y="2913573"/>
                    <a:pt x="491566" y="2914906"/>
                  </a:cubicBezTo>
                  <a:cubicBezTo>
                    <a:pt x="491185" y="2911953"/>
                    <a:pt x="498043" y="2912144"/>
                    <a:pt x="494042" y="2909001"/>
                  </a:cubicBezTo>
                  <a:cubicBezTo>
                    <a:pt x="493280" y="2911953"/>
                    <a:pt x="489946" y="2908429"/>
                    <a:pt x="490613" y="2907095"/>
                  </a:cubicBezTo>
                  <a:cubicBezTo>
                    <a:pt x="491280" y="2905476"/>
                    <a:pt x="491661" y="2904428"/>
                    <a:pt x="491947" y="2903476"/>
                  </a:cubicBezTo>
                  <a:cubicBezTo>
                    <a:pt x="511187" y="2908239"/>
                    <a:pt x="510235" y="2930432"/>
                    <a:pt x="520522" y="2942910"/>
                  </a:cubicBezTo>
                  <a:cubicBezTo>
                    <a:pt x="521665" y="2938719"/>
                    <a:pt x="519760" y="2931099"/>
                    <a:pt x="522808" y="2929194"/>
                  </a:cubicBezTo>
                  <a:cubicBezTo>
                    <a:pt x="526427" y="2930336"/>
                    <a:pt x="531666" y="2930146"/>
                    <a:pt x="532618" y="2933670"/>
                  </a:cubicBezTo>
                  <a:cubicBezTo>
                    <a:pt x="531094" y="2937099"/>
                    <a:pt x="528618" y="2945958"/>
                    <a:pt x="534238" y="2946434"/>
                  </a:cubicBezTo>
                  <a:cubicBezTo>
                    <a:pt x="537571" y="2941290"/>
                    <a:pt x="532618" y="2933956"/>
                    <a:pt x="536714" y="2928908"/>
                  </a:cubicBezTo>
                  <a:cubicBezTo>
                    <a:pt x="539857" y="2928908"/>
                    <a:pt x="540524" y="2931099"/>
                    <a:pt x="541477" y="2933003"/>
                  </a:cubicBezTo>
                  <a:cubicBezTo>
                    <a:pt x="539476" y="2934718"/>
                    <a:pt x="538619" y="2941481"/>
                    <a:pt x="543477" y="2940719"/>
                  </a:cubicBezTo>
                  <a:cubicBezTo>
                    <a:pt x="545382" y="2935004"/>
                    <a:pt x="540429" y="2929289"/>
                    <a:pt x="544525" y="2925669"/>
                  </a:cubicBezTo>
                  <a:cubicBezTo>
                    <a:pt x="545953" y="2926431"/>
                    <a:pt x="547287" y="2927193"/>
                    <a:pt x="548144" y="2928432"/>
                  </a:cubicBezTo>
                  <a:cubicBezTo>
                    <a:pt x="545953" y="2941100"/>
                    <a:pt x="548335" y="2951101"/>
                    <a:pt x="549287" y="2965198"/>
                  </a:cubicBezTo>
                  <a:cubicBezTo>
                    <a:pt x="556717" y="2961007"/>
                    <a:pt x="553573" y="2944624"/>
                    <a:pt x="560050" y="2939385"/>
                  </a:cubicBezTo>
                  <a:cubicBezTo>
                    <a:pt x="564527" y="2962531"/>
                    <a:pt x="562146" y="2984724"/>
                    <a:pt x="563860" y="3009299"/>
                  </a:cubicBezTo>
                  <a:cubicBezTo>
                    <a:pt x="565575" y="3010156"/>
                    <a:pt x="570433" y="3008251"/>
                    <a:pt x="570052" y="3011013"/>
                  </a:cubicBezTo>
                  <a:cubicBezTo>
                    <a:pt x="573195" y="3017014"/>
                    <a:pt x="568813" y="3023872"/>
                    <a:pt x="572623" y="3027682"/>
                  </a:cubicBezTo>
                  <a:cubicBezTo>
                    <a:pt x="573385" y="3021300"/>
                    <a:pt x="578338" y="3019776"/>
                    <a:pt x="581101" y="3015585"/>
                  </a:cubicBezTo>
                  <a:cubicBezTo>
                    <a:pt x="583672" y="3016157"/>
                    <a:pt x="583386" y="3019110"/>
                    <a:pt x="584530" y="3020919"/>
                  </a:cubicBezTo>
                  <a:cubicBezTo>
                    <a:pt x="583768" y="3024158"/>
                    <a:pt x="580529" y="3024444"/>
                    <a:pt x="580148" y="3028158"/>
                  </a:cubicBezTo>
                  <a:cubicBezTo>
                    <a:pt x="586435" y="3029016"/>
                    <a:pt x="590911" y="3031492"/>
                    <a:pt x="592245" y="3036635"/>
                  </a:cubicBezTo>
                  <a:cubicBezTo>
                    <a:pt x="601484" y="3007775"/>
                    <a:pt x="597960" y="2954816"/>
                    <a:pt x="613295" y="2938147"/>
                  </a:cubicBezTo>
                  <a:cubicBezTo>
                    <a:pt x="615200" y="2942814"/>
                    <a:pt x="613295" y="2950720"/>
                    <a:pt x="617296" y="2953577"/>
                  </a:cubicBezTo>
                  <a:cubicBezTo>
                    <a:pt x="620725" y="2937480"/>
                    <a:pt x="624820" y="2922240"/>
                    <a:pt x="634155" y="2913001"/>
                  </a:cubicBezTo>
                  <a:cubicBezTo>
                    <a:pt x="627773" y="2897475"/>
                    <a:pt x="637108" y="2888522"/>
                    <a:pt x="635774" y="2872615"/>
                  </a:cubicBezTo>
                  <a:cubicBezTo>
                    <a:pt x="636727" y="2875282"/>
                    <a:pt x="631297" y="2877092"/>
                    <a:pt x="631869" y="2874901"/>
                  </a:cubicBezTo>
                  <a:cubicBezTo>
                    <a:pt x="631774" y="2869091"/>
                    <a:pt x="636822" y="2858613"/>
                    <a:pt x="629488" y="2855756"/>
                  </a:cubicBezTo>
                  <a:cubicBezTo>
                    <a:pt x="634345" y="2852803"/>
                    <a:pt x="631678" y="2840992"/>
                    <a:pt x="637012" y="2838611"/>
                  </a:cubicBezTo>
                  <a:cubicBezTo>
                    <a:pt x="645394" y="2839563"/>
                    <a:pt x="657110" y="2838611"/>
                    <a:pt x="657777" y="2848993"/>
                  </a:cubicBezTo>
                  <a:cubicBezTo>
                    <a:pt x="665968" y="2844326"/>
                    <a:pt x="669493" y="2836515"/>
                    <a:pt x="679208" y="2832801"/>
                  </a:cubicBezTo>
                  <a:cubicBezTo>
                    <a:pt x="685876" y="2830324"/>
                    <a:pt x="695686" y="2832419"/>
                    <a:pt x="698830" y="2824133"/>
                  </a:cubicBezTo>
                  <a:cubicBezTo>
                    <a:pt x="698163" y="2820418"/>
                    <a:pt x="693115" y="2820418"/>
                    <a:pt x="694448" y="2814989"/>
                  </a:cubicBezTo>
                  <a:cubicBezTo>
                    <a:pt x="702259" y="2818608"/>
                    <a:pt x="697686" y="2807845"/>
                    <a:pt x="702544" y="2808035"/>
                  </a:cubicBezTo>
                  <a:cubicBezTo>
                    <a:pt x="703878" y="2809560"/>
                    <a:pt x="706926" y="2809750"/>
                    <a:pt x="709974" y="2809845"/>
                  </a:cubicBezTo>
                  <a:cubicBezTo>
                    <a:pt x="723118" y="2795367"/>
                    <a:pt x="730357" y="2810131"/>
                    <a:pt x="735406" y="2823847"/>
                  </a:cubicBezTo>
                  <a:cubicBezTo>
                    <a:pt x="733215" y="2842611"/>
                    <a:pt x="731881" y="2851184"/>
                    <a:pt x="744835" y="2863185"/>
                  </a:cubicBezTo>
                  <a:cubicBezTo>
                    <a:pt x="747598" y="2865757"/>
                    <a:pt x="754932" y="2867662"/>
                    <a:pt x="758932" y="2874329"/>
                  </a:cubicBezTo>
                  <a:cubicBezTo>
                    <a:pt x="761790" y="2873663"/>
                    <a:pt x="765600" y="2876806"/>
                    <a:pt x="770267" y="2873949"/>
                  </a:cubicBezTo>
                  <a:cubicBezTo>
                    <a:pt x="774744" y="2885760"/>
                    <a:pt x="792079" y="2872806"/>
                    <a:pt x="798366" y="2882521"/>
                  </a:cubicBezTo>
                  <a:cubicBezTo>
                    <a:pt x="806748" y="2870234"/>
                    <a:pt x="836085" y="2876616"/>
                    <a:pt x="854277" y="2872044"/>
                  </a:cubicBezTo>
                  <a:cubicBezTo>
                    <a:pt x="859897" y="2885760"/>
                    <a:pt x="873137" y="2892999"/>
                    <a:pt x="872280" y="2912239"/>
                  </a:cubicBezTo>
                  <a:cubicBezTo>
                    <a:pt x="878661" y="2913192"/>
                    <a:pt x="878471" y="2922621"/>
                    <a:pt x="881424" y="2923002"/>
                  </a:cubicBezTo>
                  <a:cubicBezTo>
                    <a:pt x="877519" y="2927384"/>
                    <a:pt x="881710" y="2933003"/>
                    <a:pt x="880090" y="2939195"/>
                  </a:cubicBezTo>
                  <a:cubicBezTo>
                    <a:pt x="884472" y="2940624"/>
                    <a:pt x="888282" y="2950339"/>
                    <a:pt x="892092" y="2945195"/>
                  </a:cubicBezTo>
                  <a:cubicBezTo>
                    <a:pt x="900855" y="2953482"/>
                    <a:pt x="911332" y="2948053"/>
                    <a:pt x="917333" y="2958435"/>
                  </a:cubicBezTo>
                  <a:cubicBezTo>
                    <a:pt x="922191" y="2966912"/>
                    <a:pt x="920476" y="2981676"/>
                    <a:pt x="924572" y="2992820"/>
                  </a:cubicBezTo>
                  <a:cubicBezTo>
                    <a:pt x="928096" y="3002250"/>
                    <a:pt x="934002" y="3007394"/>
                    <a:pt x="933907" y="3016061"/>
                  </a:cubicBezTo>
                  <a:cubicBezTo>
                    <a:pt x="949718" y="3021586"/>
                    <a:pt x="934383" y="3055114"/>
                    <a:pt x="957528" y="3049209"/>
                  </a:cubicBezTo>
                  <a:cubicBezTo>
                    <a:pt x="956767" y="3052161"/>
                    <a:pt x="959529" y="3052066"/>
                    <a:pt x="958291" y="3055495"/>
                  </a:cubicBezTo>
                  <a:cubicBezTo>
                    <a:pt x="972578" y="3063115"/>
                    <a:pt x="983056" y="3075878"/>
                    <a:pt x="1000201" y="3078927"/>
                  </a:cubicBezTo>
                  <a:cubicBezTo>
                    <a:pt x="998296" y="3074164"/>
                    <a:pt x="1006773" y="3061591"/>
                    <a:pt x="1011059" y="3068544"/>
                  </a:cubicBezTo>
                  <a:cubicBezTo>
                    <a:pt x="1015155" y="3060353"/>
                    <a:pt x="1030395" y="3066639"/>
                    <a:pt x="1038777" y="3065782"/>
                  </a:cubicBezTo>
                  <a:cubicBezTo>
                    <a:pt x="1047921" y="3064829"/>
                    <a:pt x="1056589" y="3057876"/>
                    <a:pt x="1059922" y="3067496"/>
                  </a:cubicBezTo>
                  <a:cubicBezTo>
                    <a:pt x="1061827" y="3060829"/>
                    <a:pt x="1067542" y="3057019"/>
                    <a:pt x="1072019" y="3057210"/>
                  </a:cubicBezTo>
                  <a:cubicBezTo>
                    <a:pt x="1069162" y="3045589"/>
                    <a:pt x="1073734" y="3036159"/>
                    <a:pt x="1073257" y="3026063"/>
                  </a:cubicBezTo>
                  <a:cubicBezTo>
                    <a:pt x="1084211" y="3023777"/>
                    <a:pt x="1076686" y="3014061"/>
                    <a:pt x="1077449" y="3005108"/>
                  </a:cubicBezTo>
                  <a:cubicBezTo>
                    <a:pt x="1082878" y="3006441"/>
                    <a:pt x="1076686" y="3002536"/>
                    <a:pt x="1080115" y="3002822"/>
                  </a:cubicBezTo>
                  <a:cubicBezTo>
                    <a:pt x="1083068" y="3003012"/>
                    <a:pt x="1083640" y="3005298"/>
                    <a:pt x="1087450" y="3004632"/>
                  </a:cubicBezTo>
                  <a:cubicBezTo>
                    <a:pt x="1083449" y="3009870"/>
                    <a:pt x="1092117" y="3003012"/>
                    <a:pt x="1089545" y="3009775"/>
                  </a:cubicBezTo>
                  <a:cubicBezTo>
                    <a:pt x="1093069" y="3010251"/>
                    <a:pt x="1092307" y="3005775"/>
                    <a:pt x="1097260" y="3007870"/>
                  </a:cubicBezTo>
                  <a:cubicBezTo>
                    <a:pt x="1096499" y="3012347"/>
                    <a:pt x="1099070" y="3013966"/>
                    <a:pt x="1098880" y="3018062"/>
                  </a:cubicBezTo>
                  <a:cubicBezTo>
                    <a:pt x="1102785" y="3018919"/>
                    <a:pt x="1103928" y="3016633"/>
                    <a:pt x="1106595" y="3016157"/>
                  </a:cubicBezTo>
                  <a:cubicBezTo>
                    <a:pt x="1105928" y="3010918"/>
                    <a:pt x="1108690" y="3009489"/>
                    <a:pt x="1110976" y="3007775"/>
                  </a:cubicBezTo>
                  <a:cubicBezTo>
                    <a:pt x="1107071" y="3013394"/>
                    <a:pt x="1108976" y="3021395"/>
                    <a:pt x="1112119" y="3024062"/>
                  </a:cubicBezTo>
                  <a:cubicBezTo>
                    <a:pt x="1116120" y="3021300"/>
                    <a:pt x="1109071" y="3014252"/>
                    <a:pt x="1111738" y="3012823"/>
                  </a:cubicBezTo>
                  <a:cubicBezTo>
                    <a:pt x="1113167" y="3013490"/>
                    <a:pt x="1114405" y="3014347"/>
                    <a:pt x="1115263" y="3015585"/>
                  </a:cubicBezTo>
                  <a:cubicBezTo>
                    <a:pt x="1114786" y="3017204"/>
                    <a:pt x="1113262" y="3017776"/>
                    <a:pt x="1113643" y="3020443"/>
                  </a:cubicBezTo>
                  <a:cubicBezTo>
                    <a:pt x="1116406" y="3022348"/>
                    <a:pt x="1116501" y="3020062"/>
                    <a:pt x="1118406" y="3023301"/>
                  </a:cubicBezTo>
                  <a:cubicBezTo>
                    <a:pt x="1121454" y="3021300"/>
                    <a:pt x="1120597" y="3015776"/>
                    <a:pt x="1121644" y="3014823"/>
                  </a:cubicBezTo>
                  <a:cubicBezTo>
                    <a:pt x="1124026" y="3014728"/>
                    <a:pt x="1124216" y="3016443"/>
                    <a:pt x="1126502" y="3016443"/>
                  </a:cubicBezTo>
                  <a:cubicBezTo>
                    <a:pt x="1128217" y="3011966"/>
                    <a:pt x="1123645" y="3012633"/>
                    <a:pt x="1124597" y="3008823"/>
                  </a:cubicBezTo>
                  <a:cubicBezTo>
                    <a:pt x="1129265" y="3009966"/>
                    <a:pt x="1123930" y="3003679"/>
                    <a:pt x="1128788" y="3002917"/>
                  </a:cubicBezTo>
                  <a:cubicBezTo>
                    <a:pt x="1132979" y="3009108"/>
                    <a:pt x="1142504" y="3002345"/>
                    <a:pt x="1147171" y="3008156"/>
                  </a:cubicBezTo>
                  <a:cubicBezTo>
                    <a:pt x="1147267" y="3007394"/>
                    <a:pt x="1147267" y="3006536"/>
                    <a:pt x="1147362" y="3005679"/>
                  </a:cubicBezTo>
                  <a:cubicBezTo>
                    <a:pt x="1148028" y="3005775"/>
                    <a:pt x="1148886" y="3004822"/>
                    <a:pt x="1147457" y="3004441"/>
                  </a:cubicBezTo>
                  <a:cubicBezTo>
                    <a:pt x="1146124" y="3006632"/>
                    <a:pt x="1143266" y="3000345"/>
                    <a:pt x="1141647" y="2998917"/>
                  </a:cubicBezTo>
                  <a:cubicBezTo>
                    <a:pt x="1148028" y="2998345"/>
                    <a:pt x="1144409" y="2992630"/>
                    <a:pt x="1142314" y="2990249"/>
                  </a:cubicBezTo>
                  <a:cubicBezTo>
                    <a:pt x="1143933" y="2990344"/>
                    <a:pt x="1144124" y="2988820"/>
                    <a:pt x="1146124" y="2989296"/>
                  </a:cubicBezTo>
                  <a:cubicBezTo>
                    <a:pt x="1143552" y="2992154"/>
                    <a:pt x="1147743" y="2997297"/>
                    <a:pt x="1146505" y="2999298"/>
                  </a:cubicBezTo>
                  <a:cubicBezTo>
                    <a:pt x="1147743" y="2997011"/>
                    <a:pt x="1152220" y="2996440"/>
                    <a:pt x="1154029" y="2998631"/>
                  </a:cubicBezTo>
                  <a:cubicBezTo>
                    <a:pt x="1154601" y="2993392"/>
                    <a:pt x="1158030" y="2991487"/>
                    <a:pt x="1162221" y="2990535"/>
                  </a:cubicBezTo>
                  <a:cubicBezTo>
                    <a:pt x="1161745" y="2993583"/>
                    <a:pt x="1156792" y="2994630"/>
                    <a:pt x="1161745" y="2996726"/>
                  </a:cubicBezTo>
                  <a:cubicBezTo>
                    <a:pt x="1163650" y="2993487"/>
                    <a:pt x="1166888" y="2991963"/>
                    <a:pt x="1170984" y="2991201"/>
                  </a:cubicBezTo>
                  <a:cubicBezTo>
                    <a:pt x="1173175" y="2994249"/>
                    <a:pt x="1170603" y="2992535"/>
                    <a:pt x="1169460" y="2994821"/>
                  </a:cubicBezTo>
                  <a:cubicBezTo>
                    <a:pt x="1172317" y="2995487"/>
                    <a:pt x="1174222" y="2995011"/>
                    <a:pt x="1175746" y="2994059"/>
                  </a:cubicBezTo>
                  <a:cubicBezTo>
                    <a:pt x="1174413" y="2988534"/>
                    <a:pt x="1175080" y="2985296"/>
                    <a:pt x="1179080" y="2983105"/>
                  </a:cubicBezTo>
                  <a:cubicBezTo>
                    <a:pt x="1177651" y="2982724"/>
                    <a:pt x="1177842" y="2981010"/>
                    <a:pt x="1178128" y="2979200"/>
                  </a:cubicBezTo>
                  <a:cubicBezTo>
                    <a:pt x="1172603" y="2980628"/>
                    <a:pt x="1172603" y="2980914"/>
                    <a:pt x="1168222" y="2977200"/>
                  </a:cubicBezTo>
                  <a:cubicBezTo>
                    <a:pt x="1164602" y="2976247"/>
                    <a:pt x="1161649" y="2982915"/>
                    <a:pt x="1159363" y="2979009"/>
                  </a:cubicBezTo>
                  <a:cubicBezTo>
                    <a:pt x="1164126" y="2976057"/>
                    <a:pt x="1162126" y="2975199"/>
                    <a:pt x="1160030" y="2970342"/>
                  </a:cubicBezTo>
                  <a:cubicBezTo>
                    <a:pt x="1161840" y="2970246"/>
                    <a:pt x="1162316" y="2968532"/>
                    <a:pt x="1163935" y="2968151"/>
                  </a:cubicBezTo>
                  <a:cubicBezTo>
                    <a:pt x="1163650" y="2969579"/>
                    <a:pt x="1161459" y="2970818"/>
                    <a:pt x="1163650" y="2971866"/>
                  </a:cubicBezTo>
                  <a:cubicBezTo>
                    <a:pt x="1165650" y="2971103"/>
                    <a:pt x="1163840" y="2965769"/>
                    <a:pt x="1167745" y="2967198"/>
                  </a:cubicBezTo>
                  <a:cubicBezTo>
                    <a:pt x="1164031" y="2969199"/>
                    <a:pt x="1171365" y="2974818"/>
                    <a:pt x="1172317" y="2972532"/>
                  </a:cubicBezTo>
                  <a:cubicBezTo>
                    <a:pt x="1171174" y="2971199"/>
                    <a:pt x="1170032" y="2969865"/>
                    <a:pt x="1168888" y="2968532"/>
                  </a:cubicBezTo>
                  <a:cubicBezTo>
                    <a:pt x="1171651" y="2965865"/>
                    <a:pt x="1176032" y="2965103"/>
                    <a:pt x="1172032" y="2961293"/>
                  </a:cubicBezTo>
                  <a:cubicBezTo>
                    <a:pt x="1175651" y="2961483"/>
                    <a:pt x="1176890" y="2958816"/>
                    <a:pt x="1178699" y="2956816"/>
                  </a:cubicBezTo>
                  <a:cubicBezTo>
                    <a:pt x="1176603" y="2956721"/>
                    <a:pt x="1175556" y="2955578"/>
                    <a:pt x="1175175" y="2954054"/>
                  </a:cubicBezTo>
                  <a:cubicBezTo>
                    <a:pt x="1178604" y="2954149"/>
                    <a:pt x="1177461" y="2956340"/>
                    <a:pt x="1180128" y="2954435"/>
                  </a:cubicBezTo>
                  <a:cubicBezTo>
                    <a:pt x="1176890" y="2947767"/>
                    <a:pt x="1184509" y="2948625"/>
                    <a:pt x="1178509" y="2943005"/>
                  </a:cubicBezTo>
                  <a:cubicBezTo>
                    <a:pt x="1181938" y="2946910"/>
                    <a:pt x="1183081" y="2940433"/>
                    <a:pt x="1188510" y="2942528"/>
                  </a:cubicBezTo>
                  <a:cubicBezTo>
                    <a:pt x="1188605" y="2940814"/>
                    <a:pt x="1189272" y="2939861"/>
                    <a:pt x="1190034" y="2938909"/>
                  </a:cubicBezTo>
                  <a:cubicBezTo>
                    <a:pt x="1181366" y="2938242"/>
                    <a:pt x="1190701" y="2917859"/>
                    <a:pt x="1185462" y="2918526"/>
                  </a:cubicBezTo>
                  <a:cubicBezTo>
                    <a:pt x="1185748" y="2916525"/>
                    <a:pt x="1188700" y="2917859"/>
                    <a:pt x="1188224" y="2915001"/>
                  </a:cubicBezTo>
                  <a:cubicBezTo>
                    <a:pt x="1186224" y="2913668"/>
                    <a:pt x="1184890" y="2910810"/>
                    <a:pt x="1187462" y="2908715"/>
                  </a:cubicBezTo>
                  <a:cubicBezTo>
                    <a:pt x="1184700" y="2907953"/>
                    <a:pt x="1180414" y="2912049"/>
                    <a:pt x="1179937" y="2909382"/>
                  </a:cubicBezTo>
                  <a:cubicBezTo>
                    <a:pt x="1179747" y="2906905"/>
                    <a:pt x="1181842" y="2907000"/>
                    <a:pt x="1182700" y="2905857"/>
                  </a:cubicBezTo>
                  <a:cubicBezTo>
                    <a:pt x="1180509" y="2904905"/>
                    <a:pt x="1177270" y="2909096"/>
                    <a:pt x="1176508" y="2905381"/>
                  </a:cubicBezTo>
                  <a:cubicBezTo>
                    <a:pt x="1178985" y="2901381"/>
                    <a:pt x="1182033" y="2906524"/>
                    <a:pt x="1184319" y="2902238"/>
                  </a:cubicBezTo>
                  <a:cubicBezTo>
                    <a:pt x="1184319" y="2906524"/>
                    <a:pt x="1186415" y="2908905"/>
                    <a:pt x="1191272" y="2909001"/>
                  </a:cubicBezTo>
                  <a:cubicBezTo>
                    <a:pt x="1191653" y="2906715"/>
                    <a:pt x="1192415" y="2904905"/>
                    <a:pt x="1194225" y="2904238"/>
                  </a:cubicBezTo>
                  <a:cubicBezTo>
                    <a:pt x="1192225" y="2909382"/>
                    <a:pt x="1194034" y="2912144"/>
                    <a:pt x="1191844" y="2917859"/>
                  </a:cubicBezTo>
                  <a:cubicBezTo>
                    <a:pt x="1196797" y="2918716"/>
                    <a:pt x="1196797" y="2929765"/>
                    <a:pt x="1201083" y="2927384"/>
                  </a:cubicBezTo>
                  <a:cubicBezTo>
                    <a:pt x="1199368" y="2926145"/>
                    <a:pt x="1199654" y="2923288"/>
                    <a:pt x="1199083" y="2920907"/>
                  </a:cubicBezTo>
                  <a:cubicBezTo>
                    <a:pt x="1201274" y="2921193"/>
                    <a:pt x="1202988" y="2920907"/>
                    <a:pt x="1204131" y="2920145"/>
                  </a:cubicBezTo>
                  <a:cubicBezTo>
                    <a:pt x="1206131" y="2913096"/>
                    <a:pt x="1206703" y="2905191"/>
                    <a:pt x="1204607" y="2898904"/>
                  </a:cubicBezTo>
                  <a:cubicBezTo>
                    <a:pt x="1201845" y="2902333"/>
                    <a:pt x="1202893" y="2904905"/>
                    <a:pt x="1201464" y="2907381"/>
                  </a:cubicBezTo>
                  <a:cubicBezTo>
                    <a:pt x="1199083" y="2902143"/>
                    <a:pt x="1203464" y="2899666"/>
                    <a:pt x="1204988" y="2895189"/>
                  </a:cubicBezTo>
                  <a:cubicBezTo>
                    <a:pt x="1204321" y="2893379"/>
                    <a:pt x="1200226" y="2894618"/>
                    <a:pt x="1200226" y="2892332"/>
                  </a:cubicBezTo>
                  <a:cubicBezTo>
                    <a:pt x="1202893" y="2889379"/>
                    <a:pt x="1202702" y="2886902"/>
                    <a:pt x="1200988" y="2882426"/>
                  </a:cubicBezTo>
                  <a:cubicBezTo>
                    <a:pt x="1203464" y="2882997"/>
                    <a:pt x="1203178" y="2886045"/>
                    <a:pt x="1205655" y="2886521"/>
                  </a:cubicBezTo>
                  <a:cubicBezTo>
                    <a:pt x="1207846" y="2885950"/>
                    <a:pt x="1206036" y="2880616"/>
                    <a:pt x="1208608" y="2880521"/>
                  </a:cubicBezTo>
                  <a:cubicBezTo>
                    <a:pt x="1210322" y="2881378"/>
                    <a:pt x="1211465" y="2882711"/>
                    <a:pt x="1212037" y="2884521"/>
                  </a:cubicBezTo>
                  <a:cubicBezTo>
                    <a:pt x="1209846" y="2884807"/>
                    <a:pt x="1208989" y="2882426"/>
                    <a:pt x="1208322" y="2884235"/>
                  </a:cubicBezTo>
                  <a:cubicBezTo>
                    <a:pt x="1209274" y="2884617"/>
                    <a:pt x="1209655" y="2885378"/>
                    <a:pt x="1209370" y="2886807"/>
                  </a:cubicBezTo>
                  <a:cubicBezTo>
                    <a:pt x="1213561" y="2887665"/>
                    <a:pt x="1211751" y="2881473"/>
                    <a:pt x="1217180" y="2883664"/>
                  </a:cubicBezTo>
                  <a:cubicBezTo>
                    <a:pt x="1213370" y="2878330"/>
                    <a:pt x="1222133" y="2876520"/>
                    <a:pt x="1215180" y="2877187"/>
                  </a:cubicBezTo>
                  <a:cubicBezTo>
                    <a:pt x="1216609" y="2870996"/>
                    <a:pt x="1221181" y="2875949"/>
                    <a:pt x="1223848" y="2877854"/>
                  </a:cubicBezTo>
                  <a:cubicBezTo>
                    <a:pt x="1223467" y="2879092"/>
                    <a:pt x="1222419" y="2879568"/>
                    <a:pt x="1221371" y="2880044"/>
                  </a:cubicBezTo>
                  <a:cubicBezTo>
                    <a:pt x="1223848" y="2882711"/>
                    <a:pt x="1229277" y="2883378"/>
                    <a:pt x="1230801" y="2884712"/>
                  </a:cubicBezTo>
                  <a:cubicBezTo>
                    <a:pt x="1227182" y="2882807"/>
                    <a:pt x="1232515" y="2880521"/>
                    <a:pt x="1231372" y="2877282"/>
                  </a:cubicBezTo>
                  <a:cubicBezTo>
                    <a:pt x="1227372" y="2875282"/>
                    <a:pt x="1222038" y="2874329"/>
                    <a:pt x="1220704" y="2870139"/>
                  </a:cubicBezTo>
                  <a:cubicBezTo>
                    <a:pt x="1226991" y="2874425"/>
                    <a:pt x="1222990" y="2865948"/>
                    <a:pt x="1228610" y="2865757"/>
                  </a:cubicBezTo>
                  <a:cubicBezTo>
                    <a:pt x="1224133" y="2865948"/>
                    <a:pt x="1227086" y="2863376"/>
                    <a:pt x="1229944" y="2864614"/>
                  </a:cubicBezTo>
                  <a:cubicBezTo>
                    <a:pt x="1230420" y="2861566"/>
                    <a:pt x="1228324" y="2860614"/>
                    <a:pt x="1227943" y="2858232"/>
                  </a:cubicBezTo>
                  <a:cubicBezTo>
                    <a:pt x="1230325" y="2856137"/>
                    <a:pt x="1231849" y="2848993"/>
                    <a:pt x="1234516" y="2854994"/>
                  </a:cubicBezTo>
                  <a:cubicBezTo>
                    <a:pt x="1232992" y="2849279"/>
                    <a:pt x="1236135" y="2847564"/>
                    <a:pt x="1235278" y="2844993"/>
                  </a:cubicBezTo>
                  <a:cubicBezTo>
                    <a:pt x="1236992" y="2850327"/>
                    <a:pt x="1245184" y="2843373"/>
                    <a:pt x="1244803" y="2850803"/>
                  </a:cubicBezTo>
                  <a:cubicBezTo>
                    <a:pt x="1242993" y="2850708"/>
                    <a:pt x="1241278" y="2845278"/>
                    <a:pt x="1241088" y="2850517"/>
                  </a:cubicBezTo>
                  <a:cubicBezTo>
                    <a:pt x="1242231" y="2851851"/>
                    <a:pt x="1243374" y="2853279"/>
                    <a:pt x="1244517" y="2854518"/>
                  </a:cubicBezTo>
                  <a:cubicBezTo>
                    <a:pt x="1245184" y="2852232"/>
                    <a:pt x="1245374" y="2849184"/>
                    <a:pt x="1248708" y="2849850"/>
                  </a:cubicBezTo>
                  <a:cubicBezTo>
                    <a:pt x="1246993" y="2843945"/>
                    <a:pt x="1244993" y="2834706"/>
                    <a:pt x="1243945" y="2831943"/>
                  </a:cubicBezTo>
                  <a:cubicBezTo>
                    <a:pt x="1243469" y="2836325"/>
                    <a:pt x="1240040" y="2828991"/>
                    <a:pt x="1240135" y="2832896"/>
                  </a:cubicBezTo>
                  <a:cubicBezTo>
                    <a:pt x="1240707" y="2834039"/>
                    <a:pt x="1244898" y="2837849"/>
                    <a:pt x="1242231" y="2838039"/>
                  </a:cubicBezTo>
                  <a:cubicBezTo>
                    <a:pt x="1239659" y="2836801"/>
                    <a:pt x="1238040" y="2834610"/>
                    <a:pt x="1239088" y="2830324"/>
                  </a:cubicBezTo>
                  <a:cubicBezTo>
                    <a:pt x="1233277" y="2830800"/>
                    <a:pt x="1235659" y="2828610"/>
                    <a:pt x="1234325" y="2827467"/>
                  </a:cubicBezTo>
                  <a:cubicBezTo>
                    <a:pt x="1233944" y="2828991"/>
                    <a:pt x="1232896" y="2828133"/>
                    <a:pt x="1231849" y="2827276"/>
                  </a:cubicBezTo>
                  <a:cubicBezTo>
                    <a:pt x="1230515" y="2831562"/>
                    <a:pt x="1232801" y="2832705"/>
                    <a:pt x="1233753" y="2834991"/>
                  </a:cubicBezTo>
                  <a:cubicBezTo>
                    <a:pt x="1229753" y="2835277"/>
                    <a:pt x="1226896" y="2836896"/>
                    <a:pt x="1225848" y="2840516"/>
                  </a:cubicBezTo>
                  <a:cubicBezTo>
                    <a:pt x="1222514" y="2837277"/>
                    <a:pt x="1224324" y="2831372"/>
                    <a:pt x="1225753" y="2826800"/>
                  </a:cubicBezTo>
                  <a:cubicBezTo>
                    <a:pt x="1232134" y="2830229"/>
                    <a:pt x="1234040" y="2822609"/>
                    <a:pt x="1236230" y="2821370"/>
                  </a:cubicBezTo>
                  <a:cubicBezTo>
                    <a:pt x="1237183" y="2822704"/>
                    <a:pt x="1241469" y="2818132"/>
                    <a:pt x="1243565" y="2823276"/>
                  </a:cubicBezTo>
                  <a:cubicBezTo>
                    <a:pt x="1246041" y="2822133"/>
                    <a:pt x="1245755" y="2817656"/>
                    <a:pt x="1247946" y="2816132"/>
                  </a:cubicBezTo>
                  <a:cubicBezTo>
                    <a:pt x="1249946" y="2818989"/>
                    <a:pt x="1248232" y="2823276"/>
                    <a:pt x="1251184" y="2822609"/>
                  </a:cubicBezTo>
                  <a:cubicBezTo>
                    <a:pt x="1249565" y="2822514"/>
                    <a:pt x="1249851" y="2824704"/>
                    <a:pt x="1248517" y="2824895"/>
                  </a:cubicBezTo>
                  <a:cubicBezTo>
                    <a:pt x="1246612" y="2824609"/>
                    <a:pt x="1247755" y="2821656"/>
                    <a:pt x="1244993" y="2822133"/>
                  </a:cubicBezTo>
                  <a:cubicBezTo>
                    <a:pt x="1245088" y="2824514"/>
                    <a:pt x="1243374" y="2824800"/>
                    <a:pt x="1243374" y="2826990"/>
                  </a:cubicBezTo>
                  <a:cubicBezTo>
                    <a:pt x="1248613" y="2825371"/>
                    <a:pt x="1245660" y="2828610"/>
                    <a:pt x="1250518" y="2831277"/>
                  </a:cubicBezTo>
                  <a:cubicBezTo>
                    <a:pt x="1248994" y="2827276"/>
                    <a:pt x="1251089" y="2826419"/>
                    <a:pt x="1253566" y="2824037"/>
                  </a:cubicBezTo>
                  <a:cubicBezTo>
                    <a:pt x="1252613" y="2827943"/>
                    <a:pt x="1255471" y="2828610"/>
                    <a:pt x="1254137" y="2832801"/>
                  </a:cubicBezTo>
                  <a:cubicBezTo>
                    <a:pt x="1256042" y="2832801"/>
                    <a:pt x="1258709" y="2833658"/>
                    <a:pt x="1259185" y="2831943"/>
                  </a:cubicBezTo>
                  <a:cubicBezTo>
                    <a:pt x="1257566" y="2830895"/>
                    <a:pt x="1253851" y="2825847"/>
                    <a:pt x="1255947" y="2825371"/>
                  </a:cubicBezTo>
                  <a:cubicBezTo>
                    <a:pt x="1258328" y="2828038"/>
                    <a:pt x="1256899" y="2827943"/>
                    <a:pt x="1259662" y="2825657"/>
                  </a:cubicBezTo>
                  <a:cubicBezTo>
                    <a:pt x="1261948" y="2827752"/>
                    <a:pt x="1257090" y="2830705"/>
                    <a:pt x="1261662" y="2832134"/>
                  </a:cubicBezTo>
                  <a:cubicBezTo>
                    <a:pt x="1261662" y="2831372"/>
                    <a:pt x="1268044" y="2831943"/>
                    <a:pt x="1264424" y="2828610"/>
                  </a:cubicBezTo>
                  <a:cubicBezTo>
                    <a:pt x="1264043" y="2829562"/>
                    <a:pt x="1264234" y="2831086"/>
                    <a:pt x="1262995" y="2830991"/>
                  </a:cubicBezTo>
                  <a:cubicBezTo>
                    <a:pt x="1261757" y="2824323"/>
                    <a:pt x="1264138" y="2818418"/>
                    <a:pt x="1260709" y="2813274"/>
                  </a:cubicBezTo>
                  <a:cubicBezTo>
                    <a:pt x="1256518" y="2817179"/>
                    <a:pt x="1260995" y="2819846"/>
                    <a:pt x="1258614" y="2823085"/>
                  </a:cubicBezTo>
                  <a:cubicBezTo>
                    <a:pt x="1254137" y="2818323"/>
                    <a:pt x="1259566" y="2810798"/>
                    <a:pt x="1257566" y="2805464"/>
                  </a:cubicBezTo>
                  <a:cubicBezTo>
                    <a:pt x="1260709" y="2804892"/>
                    <a:pt x="1262805" y="2804702"/>
                    <a:pt x="1264900" y="2807369"/>
                  </a:cubicBezTo>
                  <a:cubicBezTo>
                    <a:pt x="1262138" y="2809655"/>
                    <a:pt x="1261567" y="2807369"/>
                    <a:pt x="1260043" y="2805750"/>
                  </a:cubicBezTo>
                  <a:cubicBezTo>
                    <a:pt x="1260233" y="2808702"/>
                    <a:pt x="1260900" y="2811179"/>
                    <a:pt x="1263281" y="2812227"/>
                  </a:cubicBezTo>
                  <a:cubicBezTo>
                    <a:pt x="1264138" y="2806226"/>
                    <a:pt x="1264424" y="2814227"/>
                    <a:pt x="1266901" y="2813751"/>
                  </a:cubicBezTo>
                  <a:cubicBezTo>
                    <a:pt x="1268615" y="2809941"/>
                    <a:pt x="1267758" y="2810512"/>
                    <a:pt x="1266139" y="2807464"/>
                  </a:cubicBezTo>
                  <a:cubicBezTo>
                    <a:pt x="1270615" y="2807178"/>
                    <a:pt x="1276235" y="2801177"/>
                    <a:pt x="1274425" y="2798129"/>
                  </a:cubicBezTo>
                  <a:cubicBezTo>
                    <a:pt x="1272997" y="2799177"/>
                    <a:pt x="1273663" y="2802702"/>
                    <a:pt x="1270425" y="2801559"/>
                  </a:cubicBezTo>
                  <a:cubicBezTo>
                    <a:pt x="1269853" y="2798510"/>
                    <a:pt x="1269187" y="2795653"/>
                    <a:pt x="1265948" y="2794891"/>
                  </a:cubicBezTo>
                  <a:cubicBezTo>
                    <a:pt x="1265853" y="2798034"/>
                    <a:pt x="1265662" y="2800987"/>
                    <a:pt x="1262995" y="2800892"/>
                  </a:cubicBezTo>
                  <a:cubicBezTo>
                    <a:pt x="1265567" y="2796796"/>
                    <a:pt x="1262995" y="2796225"/>
                    <a:pt x="1259757" y="2794319"/>
                  </a:cubicBezTo>
                  <a:cubicBezTo>
                    <a:pt x="1259376" y="2797463"/>
                    <a:pt x="1258614" y="2800225"/>
                    <a:pt x="1256709" y="2801559"/>
                  </a:cubicBezTo>
                  <a:cubicBezTo>
                    <a:pt x="1253947" y="2800511"/>
                    <a:pt x="1256328" y="2794986"/>
                    <a:pt x="1250899" y="2796129"/>
                  </a:cubicBezTo>
                  <a:cubicBezTo>
                    <a:pt x="1250613" y="2798415"/>
                    <a:pt x="1251661" y="2798892"/>
                    <a:pt x="1253280" y="2797558"/>
                  </a:cubicBezTo>
                  <a:cubicBezTo>
                    <a:pt x="1253185" y="2799273"/>
                    <a:pt x="1252994" y="2800892"/>
                    <a:pt x="1252899" y="2802511"/>
                  </a:cubicBezTo>
                  <a:cubicBezTo>
                    <a:pt x="1255852" y="2804321"/>
                    <a:pt x="1256804" y="2802225"/>
                    <a:pt x="1257757" y="2804130"/>
                  </a:cubicBezTo>
                  <a:cubicBezTo>
                    <a:pt x="1255375" y="2804416"/>
                    <a:pt x="1257185" y="2809845"/>
                    <a:pt x="1252518" y="2807464"/>
                  </a:cubicBezTo>
                  <a:cubicBezTo>
                    <a:pt x="1253947" y="2802416"/>
                    <a:pt x="1251089" y="2800987"/>
                    <a:pt x="1246803" y="2800701"/>
                  </a:cubicBezTo>
                  <a:cubicBezTo>
                    <a:pt x="1246708" y="2804321"/>
                    <a:pt x="1251375" y="2806797"/>
                    <a:pt x="1245088" y="2806797"/>
                  </a:cubicBezTo>
                  <a:cubicBezTo>
                    <a:pt x="1248994" y="2803654"/>
                    <a:pt x="1243469" y="2803273"/>
                    <a:pt x="1243088" y="2800416"/>
                  </a:cubicBezTo>
                  <a:cubicBezTo>
                    <a:pt x="1250137" y="2799653"/>
                    <a:pt x="1245565" y="2791271"/>
                    <a:pt x="1250232" y="2789748"/>
                  </a:cubicBezTo>
                  <a:cubicBezTo>
                    <a:pt x="1245374" y="2791176"/>
                    <a:pt x="1248136" y="2786128"/>
                    <a:pt x="1244231" y="2786795"/>
                  </a:cubicBezTo>
                  <a:cubicBezTo>
                    <a:pt x="1244707" y="2790128"/>
                    <a:pt x="1243374" y="2791271"/>
                    <a:pt x="1240231" y="2790224"/>
                  </a:cubicBezTo>
                  <a:cubicBezTo>
                    <a:pt x="1239564" y="2786795"/>
                    <a:pt x="1242898" y="2787843"/>
                    <a:pt x="1243088" y="2785461"/>
                  </a:cubicBezTo>
                  <a:cubicBezTo>
                    <a:pt x="1240897" y="2784604"/>
                    <a:pt x="1237945" y="2784414"/>
                    <a:pt x="1237087" y="2782413"/>
                  </a:cubicBezTo>
                  <a:cubicBezTo>
                    <a:pt x="1243088" y="2779746"/>
                    <a:pt x="1233373" y="2780413"/>
                    <a:pt x="1235182" y="2774793"/>
                  </a:cubicBezTo>
                  <a:cubicBezTo>
                    <a:pt x="1237087" y="2776032"/>
                    <a:pt x="1241659" y="2780699"/>
                    <a:pt x="1243660" y="2778032"/>
                  </a:cubicBezTo>
                  <a:cubicBezTo>
                    <a:pt x="1237945" y="2777270"/>
                    <a:pt x="1247089" y="2774793"/>
                    <a:pt x="1241564" y="2772888"/>
                  </a:cubicBezTo>
                  <a:cubicBezTo>
                    <a:pt x="1243565" y="2770317"/>
                    <a:pt x="1244422" y="2774698"/>
                    <a:pt x="1245374" y="2771936"/>
                  </a:cubicBezTo>
                  <a:cubicBezTo>
                    <a:pt x="1240993" y="2771460"/>
                    <a:pt x="1248327" y="2768031"/>
                    <a:pt x="1244422" y="2768126"/>
                  </a:cubicBezTo>
                  <a:cubicBezTo>
                    <a:pt x="1241659" y="2770793"/>
                    <a:pt x="1238611" y="2774031"/>
                    <a:pt x="1238802" y="2776412"/>
                  </a:cubicBezTo>
                  <a:cubicBezTo>
                    <a:pt x="1237659" y="2771936"/>
                    <a:pt x="1240326" y="2768602"/>
                    <a:pt x="1239659" y="2765268"/>
                  </a:cubicBezTo>
                  <a:cubicBezTo>
                    <a:pt x="1241278" y="2766221"/>
                    <a:pt x="1239469" y="2770031"/>
                    <a:pt x="1241755" y="2770412"/>
                  </a:cubicBezTo>
                  <a:cubicBezTo>
                    <a:pt x="1243088" y="2768316"/>
                    <a:pt x="1244422" y="2766316"/>
                    <a:pt x="1248232" y="2767173"/>
                  </a:cubicBezTo>
                  <a:cubicBezTo>
                    <a:pt x="1245660" y="2762601"/>
                    <a:pt x="1247089" y="2761363"/>
                    <a:pt x="1246708" y="2755743"/>
                  </a:cubicBezTo>
                  <a:cubicBezTo>
                    <a:pt x="1243183" y="2754981"/>
                    <a:pt x="1242612" y="2764411"/>
                    <a:pt x="1238992" y="2758886"/>
                  </a:cubicBezTo>
                  <a:cubicBezTo>
                    <a:pt x="1240897" y="2757839"/>
                    <a:pt x="1246993" y="2754791"/>
                    <a:pt x="1244422" y="2753076"/>
                  </a:cubicBezTo>
                  <a:cubicBezTo>
                    <a:pt x="1241183" y="2755934"/>
                    <a:pt x="1246898" y="2748885"/>
                    <a:pt x="1242231" y="2749171"/>
                  </a:cubicBezTo>
                  <a:cubicBezTo>
                    <a:pt x="1242231" y="2752314"/>
                    <a:pt x="1240040" y="2752886"/>
                    <a:pt x="1238135" y="2753838"/>
                  </a:cubicBezTo>
                  <a:cubicBezTo>
                    <a:pt x="1236707" y="2750695"/>
                    <a:pt x="1233373" y="2754791"/>
                    <a:pt x="1233277" y="2752219"/>
                  </a:cubicBezTo>
                  <a:cubicBezTo>
                    <a:pt x="1230134" y="2744027"/>
                    <a:pt x="1233468" y="2741837"/>
                    <a:pt x="1228515" y="2734312"/>
                  </a:cubicBezTo>
                  <a:cubicBezTo>
                    <a:pt x="1230134" y="2734407"/>
                    <a:pt x="1229849" y="2732217"/>
                    <a:pt x="1231182" y="2732026"/>
                  </a:cubicBezTo>
                  <a:cubicBezTo>
                    <a:pt x="1232992" y="2734312"/>
                    <a:pt x="1234611" y="2736884"/>
                    <a:pt x="1234230" y="2741075"/>
                  </a:cubicBezTo>
                  <a:cubicBezTo>
                    <a:pt x="1242231" y="2742313"/>
                    <a:pt x="1244898" y="2737265"/>
                    <a:pt x="1249756" y="2734884"/>
                  </a:cubicBezTo>
                  <a:cubicBezTo>
                    <a:pt x="1246993" y="2737169"/>
                    <a:pt x="1251565" y="2739265"/>
                    <a:pt x="1254328" y="2740218"/>
                  </a:cubicBezTo>
                  <a:cubicBezTo>
                    <a:pt x="1252327" y="2732121"/>
                    <a:pt x="1252232" y="2730788"/>
                    <a:pt x="1252232" y="2720025"/>
                  </a:cubicBezTo>
                  <a:cubicBezTo>
                    <a:pt x="1258709" y="2724120"/>
                    <a:pt x="1261281" y="2715452"/>
                    <a:pt x="1261662" y="2712024"/>
                  </a:cubicBezTo>
                  <a:cubicBezTo>
                    <a:pt x="1265662" y="2719548"/>
                    <a:pt x="1261852" y="2716881"/>
                    <a:pt x="1264424" y="2723549"/>
                  </a:cubicBezTo>
                  <a:cubicBezTo>
                    <a:pt x="1265186" y="2717453"/>
                    <a:pt x="1269663" y="2723644"/>
                    <a:pt x="1270044" y="2716500"/>
                  </a:cubicBezTo>
                  <a:cubicBezTo>
                    <a:pt x="1267949" y="2715834"/>
                    <a:pt x="1266710" y="2718119"/>
                    <a:pt x="1266329" y="2716215"/>
                  </a:cubicBezTo>
                  <a:cubicBezTo>
                    <a:pt x="1269187" y="2712690"/>
                    <a:pt x="1271092" y="2716405"/>
                    <a:pt x="1272997" y="2711738"/>
                  </a:cubicBezTo>
                  <a:cubicBezTo>
                    <a:pt x="1272806" y="2713833"/>
                    <a:pt x="1272616" y="2715929"/>
                    <a:pt x="1272520" y="2717929"/>
                  </a:cubicBezTo>
                  <a:cubicBezTo>
                    <a:pt x="1276235" y="2718215"/>
                    <a:pt x="1276997" y="2715071"/>
                    <a:pt x="1280331" y="2714786"/>
                  </a:cubicBezTo>
                  <a:cubicBezTo>
                    <a:pt x="1278235" y="2709737"/>
                    <a:pt x="1283760" y="2704403"/>
                    <a:pt x="1278902" y="2700879"/>
                  </a:cubicBezTo>
                  <a:cubicBezTo>
                    <a:pt x="1274425" y="2699736"/>
                    <a:pt x="1272235" y="2701165"/>
                    <a:pt x="1270044" y="2702689"/>
                  </a:cubicBezTo>
                  <a:cubicBezTo>
                    <a:pt x="1270234" y="2700975"/>
                    <a:pt x="1269663" y="2699927"/>
                    <a:pt x="1269091" y="2698879"/>
                  </a:cubicBezTo>
                  <a:cubicBezTo>
                    <a:pt x="1272425" y="2696402"/>
                    <a:pt x="1274140" y="2698308"/>
                    <a:pt x="1276711" y="2696974"/>
                  </a:cubicBezTo>
                  <a:cubicBezTo>
                    <a:pt x="1274425" y="2696974"/>
                    <a:pt x="1273949" y="2695450"/>
                    <a:pt x="1274521" y="2692974"/>
                  </a:cubicBezTo>
                  <a:cubicBezTo>
                    <a:pt x="1272425" y="2692783"/>
                    <a:pt x="1270425" y="2692688"/>
                    <a:pt x="1268329" y="2692497"/>
                  </a:cubicBezTo>
                  <a:cubicBezTo>
                    <a:pt x="1265948" y="2695545"/>
                    <a:pt x="1269377" y="2696974"/>
                    <a:pt x="1266615" y="2698593"/>
                  </a:cubicBezTo>
                  <a:cubicBezTo>
                    <a:pt x="1266710" y="2696974"/>
                    <a:pt x="1264519" y="2697260"/>
                    <a:pt x="1264329" y="2695926"/>
                  </a:cubicBezTo>
                  <a:cubicBezTo>
                    <a:pt x="1266805" y="2692878"/>
                    <a:pt x="1270425" y="2691354"/>
                    <a:pt x="1272520" y="2687830"/>
                  </a:cubicBezTo>
                  <a:cubicBezTo>
                    <a:pt x="1272711" y="2688783"/>
                    <a:pt x="1272330" y="2690307"/>
                    <a:pt x="1273568" y="2690402"/>
                  </a:cubicBezTo>
                  <a:cubicBezTo>
                    <a:pt x="1273378" y="2687449"/>
                    <a:pt x="1269377" y="2681734"/>
                    <a:pt x="1271853" y="2680305"/>
                  </a:cubicBezTo>
                  <a:cubicBezTo>
                    <a:pt x="1273854" y="2682020"/>
                    <a:pt x="1274807" y="2684782"/>
                    <a:pt x="1278997" y="2684592"/>
                  </a:cubicBezTo>
                  <a:cubicBezTo>
                    <a:pt x="1280521" y="2680972"/>
                    <a:pt x="1280617" y="2675638"/>
                    <a:pt x="1284808" y="2675067"/>
                  </a:cubicBezTo>
                  <a:cubicBezTo>
                    <a:pt x="1285951" y="2679067"/>
                    <a:pt x="1282617" y="2677924"/>
                    <a:pt x="1281950" y="2679829"/>
                  </a:cubicBezTo>
                  <a:cubicBezTo>
                    <a:pt x="1284141" y="2682401"/>
                    <a:pt x="1284236" y="2679258"/>
                    <a:pt x="1288237" y="2680305"/>
                  </a:cubicBezTo>
                  <a:cubicBezTo>
                    <a:pt x="1288618" y="2676114"/>
                    <a:pt x="1286427" y="2674781"/>
                    <a:pt x="1290046" y="2672971"/>
                  </a:cubicBezTo>
                  <a:cubicBezTo>
                    <a:pt x="1288522" y="2676305"/>
                    <a:pt x="1288141" y="2678115"/>
                    <a:pt x="1293380" y="2678210"/>
                  </a:cubicBezTo>
                  <a:cubicBezTo>
                    <a:pt x="1293857" y="2676019"/>
                    <a:pt x="1290427" y="2671733"/>
                    <a:pt x="1293952" y="2670780"/>
                  </a:cubicBezTo>
                  <a:cubicBezTo>
                    <a:pt x="1296524" y="2676305"/>
                    <a:pt x="1296428" y="2684115"/>
                    <a:pt x="1301381" y="2687640"/>
                  </a:cubicBezTo>
                  <a:cubicBezTo>
                    <a:pt x="1294618" y="2688592"/>
                    <a:pt x="1302524" y="2699165"/>
                    <a:pt x="1302238" y="2692688"/>
                  </a:cubicBezTo>
                  <a:cubicBezTo>
                    <a:pt x="1300428" y="2696784"/>
                    <a:pt x="1299762" y="2683829"/>
                    <a:pt x="1305096" y="2687925"/>
                  </a:cubicBezTo>
                  <a:cubicBezTo>
                    <a:pt x="1304715" y="2691069"/>
                    <a:pt x="1302429" y="2691640"/>
                    <a:pt x="1305953" y="2692974"/>
                  </a:cubicBezTo>
                  <a:cubicBezTo>
                    <a:pt x="1305096" y="2687735"/>
                    <a:pt x="1311763" y="2691259"/>
                    <a:pt x="1307763" y="2685639"/>
                  </a:cubicBezTo>
                  <a:cubicBezTo>
                    <a:pt x="1307382" y="2686592"/>
                    <a:pt x="1307572" y="2688020"/>
                    <a:pt x="1306334" y="2688020"/>
                  </a:cubicBezTo>
                  <a:cubicBezTo>
                    <a:pt x="1306429" y="2686782"/>
                    <a:pt x="1305477" y="2686401"/>
                    <a:pt x="1305286" y="2685449"/>
                  </a:cubicBezTo>
                  <a:cubicBezTo>
                    <a:pt x="1308239" y="2682115"/>
                    <a:pt x="1309573" y="2676876"/>
                    <a:pt x="1311382" y="2672114"/>
                  </a:cubicBezTo>
                  <a:cubicBezTo>
                    <a:pt x="1310906" y="2676019"/>
                    <a:pt x="1315002" y="2676019"/>
                    <a:pt x="1313192" y="2681067"/>
                  </a:cubicBezTo>
                  <a:cubicBezTo>
                    <a:pt x="1318431" y="2682401"/>
                    <a:pt x="1318145" y="2674685"/>
                    <a:pt x="1315002" y="2673733"/>
                  </a:cubicBezTo>
                  <a:cubicBezTo>
                    <a:pt x="1318145" y="2673733"/>
                    <a:pt x="1318717" y="2676019"/>
                    <a:pt x="1321003" y="2676686"/>
                  </a:cubicBezTo>
                  <a:cubicBezTo>
                    <a:pt x="1320526" y="2673257"/>
                    <a:pt x="1319002" y="2670685"/>
                    <a:pt x="1316621" y="2668780"/>
                  </a:cubicBezTo>
                  <a:cubicBezTo>
                    <a:pt x="1316335" y="2670685"/>
                    <a:pt x="1316431" y="2673161"/>
                    <a:pt x="1313859" y="2672304"/>
                  </a:cubicBezTo>
                  <a:cubicBezTo>
                    <a:pt x="1315669" y="2665446"/>
                    <a:pt x="1312144" y="2669637"/>
                    <a:pt x="1310525" y="2667066"/>
                  </a:cubicBezTo>
                  <a:cubicBezTo>
                    <a:pt x="1311001" y="2665351"/>
                    <a:pt x="1312716" y="2665160"/>
                    <a:pt x="1313287" y="2663541"/>
                  </a:cubicBezTo>
                  <a:cubicBezTo>
                    <a:pt x="1309573" y="2664303"/>
                    <a:pt x="1308906" y="2664779"/>
                    <a:pt x="1307191" y="2661827"/>
                  </a:cubicBezTo>
                  <a:cubicBezTo>
                    <a:pt x="1304810" y="2664875"/>
                    <a:pt x="1308239" y="2666303"/>
                    <a:pt x="1305477" y="2667923"/>
                  </a:cubicBezTo>
                  <a:cubicBezTo>
                    <a:pt x="1305382" y="2665351"/>
                    <a:pt x="1300905" y="2666399"/>
                    <a:pt x="1300810" y="2663732"/>
                  </a:cubicBezTo>
                  <a:cubicBezTo>
                    <a:pt x="1305572" y="2659731"/>
                    <a:pt x="1304429" y="2650016"/>
                    <a:pt x="1310811" y="2648301"/>
                  </a:cubicBezTo>
                  <a:cubicBezTo>
                    <a:pt x="1312049" y="2644586"/>
                    <a:pt x="1306620" y="2646396"/>
                    <a:pt x="1308811" y="2641919"/>
                  </a:cubicBezTo>
                  <a:cubicBezTo>
                    <a:pt x="1311382" y="2643253"/>
                    <a:pt x="1313002" y="2645349"/>
                    <a:pt x="1311954" y="2649730"/>
                  </a:cubicBezTo>
                  <a:cubicBezTo>
                    <a:pt x="1315859" y="2651159"/>
                    <a:pt x="1314811" y="2646682"/>
                    <a:pt x="1317193" y="2646396"/>
                  </a:cubicBezTo>
                  <a:cubicBezTo>
                    <a:pt x="1319383" y="2646873"/>
                    <a:pt x="1319860" y="2648777"/>
                    <a:pt x="1319288" y="2651540"/>
                  </a:cubicBezTo>
                  <a:cubicBezTo>
                    <a:pt x="1323765" y="2649825"/>
                    <a:pt x="1326813" y="2648587"/>
                    <a:pt x="1323574" y="2644396"/>
                  </a:cubicBezTo>
                  <a:cubicBezTo>
                    <a:pt x="1325765" y="2649159"/>
                    <a:pt x="1329290" y="2645825"/>
                    <a:pt x="1331194" y="2644396"/>
                  </a:cubicBezTo>
                  <a:cubicBezTo>
                    <a:pt x="1331290" y="2643920"/>
                    <a:pt x="1331480" y="2643539"/>
                    <a:pt x="1332337" y="2643825"/>
                  </a:cubicBezTo>
                  <a:cubicBezTo>
                    <a:pt x="1332147" y="2643729"/>
                    <a:pt x="1331671" y="2644015"/>
                    <a:pt x="1331194" y="2644396"/>
                  </a:cubicBezTo>
                  <a:cubicBezTo>
                    <a:pt x="1331099" y="2645634"/>
                    <a:pt x="1332528" y="2648396"/>
                    <a:pt x="1333195" y="2648968"/>
                  </a:cubicBezTo>
                  <a:cubicBezTo>
                    <a:pt x="1335576" y="2650968"/>
                    <a:pt x="1339862" y="2648492"/>
                    <a:pt x="1341672" y="2652207"/>
                  </a:cubicBezTo>
                  <a:cubicBezTo>
                    <a:pt x="1339957" y="2653731"/>
                    <a:pt x="1339672" y="2656683"/>
                    <a:pt x="1341196" y="2658398"/>
                  </a:cubicBezTo>
                  <a:cubicBezTo>
                    <a:pt x="1336528" y="2656017"/>
                    <a:pt x="1338338" y="2661446"/>
                    <a:pt x="1335957" y="2661732"/>
                  </a:cubicBezTo>
                  <a:cubicBezTo>
                    <a:pt x="1334338" y="2660874"/>
                    <a:pt x="1336147" y="2656874"/>
                    <a:pt x="1333861" y="2656588"/>
                  </a:cubicBezTo>
                  <a:cubicBezTo>
                    <a:pt x="1334433" y="2660969"/>
                    <a:pt x="1332147" y="2662875"/>
                    <a:pt x="1329861" y="2660017"/>
                  </a:cubicBezTo>
                  <a:cubicBezTo>
                    <a:pt x="1330147" y="2664399"/>
                    <a:pt x="1329480" y="2667732"/>
                    <a:pt x="1324336" y="2665827"/>
                  </a:cubicBezTo>
                  <a:cubicBezTo>
                    <a:pt x="1324908" y="2667732"/>
                    <a:pt x="1322432" y="2672114"/>
                    <a:pt x="1325099" y="2672209"/>
                  </a:cubicBezTo>
                  <a:cubicBezTo>
                    <a:pt x="1325384" y="2670685"/>
                    <a:pt x="1325670" y="2669256"/>
                    <a:pt x="1327765" y="2669923"/>
                  </a:cubicBezTo>
                  <a:cubicBezTo>
                    <a:pt x="1327956" y="2672781"/>
                    <a:pt x="1327194" y="2674685"/>
                    <a:pt x="1326051" y="2676019"/>
                  </a:cubicBezTo>
                  <a:cubicBezTo>
                    <a:pt x="1329956" y="2677829"/>
                    <a:pt x="1327289" y="2672019"/>
                    <a:pt x="1331194" y="2673924"/>
                  </a:cubicBezTo>
                  <a:cubicBezTo>
                    <a:pt x="1331099" y="2675162"/>
                    <a:pt x="1332052" y="2675543"/>
                    <a:pt x="1332242" y="2676495"/>
                  </a:cubicBezTo>
                  <a:cubicBezTo>
                    <a:pt x="1331004" y="2677734"/>
                    <a:pt x="1327575" y="2676495"/>
                    <a:pt x="1328242" y="2679924"/>
                  </a:cubicBezTo>
                  <a:cubicBezTo>
                    <a:pt x="1328337" y="2684306"/>
                    <a:pt x="1332623" y="2688497"/>
                    <a:pt x="1335385" y="2684210"/>
                  </a:cubicBezTo>
                  <a:cubicBezTo>
                    <a:pt x="1330337" y="2683068"/>
                    <a:pt x="1333195" y="2678305"/>
                    <a:pt x="1335862" y="2678019"/>
                  </a:cubicBezTo>
                  <a:cubicBezTo>
                    <a:pt x="1336433" y="2674400"/>
                    <a:pt x="1333385" y="2674019"/>
                    <a:pt x="1333957" y="2670399"/>
                  </a:cubicBezTo>
                  <a:cubicBezTo>
                    <a:pt x="1339767" y="2671447"/>
                    <a:pt x="1335862" y="2669447"/>
                    <a:pt x="1336814" y="2665637"/>
                  </a:cubicBezTo>
                  <a:cubicBezTo>
                    <a:pt x="1338528" y="2665827"/>
                    <a:pt x="1339576" y="2665256"/>
                    <a:pt x="1340624" y="2664684"/>
                  </a:cubicBezTo>
                  <a:cubicBezTo>
                    <a:pt x="1342529" y="2668018"/>
                    <a:pt x="1338338" y="2669352"/>
                    <a:pt x="1342720" y="2669828"/>
                  </a:cubicBezTo>
                  <a:cubicBezTo>
                    <a:pt x="1346720" y="2667542"/>
                    <a:pt x="1341005" y="2662398"/>
                    <a:pt x="1345958" y="2661351"/>
                  </a:cubicBezTo>
                  <a:cubicBezTo>
                    <a:pt x="1348911" y="2662970"/>
                    <a:pt x="1351673" y="2669447"/>
                    <a:pt x="1354435" y="2664494"/>
                  </a:cubicBezTo>
                  <a:cubicBezTo>
                    <a:pt x="1354531" y="2670018"/>
                    <a:pt x="1350244" y="2668209"/>
                    <a:pt x="1352435" y="2673066"/>
                  </a:cubicBezTo>
                  <a:cubicBezTo>
                    <a:pt x="1348340" y="2668970"/>
                    <a:pt x="1348435" y="2678495"/>
                    <a:pt x="1344434" y="2678686"/>
                  </a:cubicBezTo>
                  <a:cubicBezTo>
                    <a:pt x="1344625" y="2676591"/>
                    <a:pt x="1344815" y="2674590"/>
                    <a:pt x="1344910" y="2672495"/>
                  </a:cubicBezTo>
                  <a:cubicBezTo>
                    <a:pt x="1343291" y="2672400"/>
                    <a:pt x="1341577" y="2672209"/>
                    <a:pt x="1339957" y="2672114"/>
                  </a:cubicBezTo>
                  <a:cubicBezTo>
                    <a:pt x="1343577" y="2679924"/>
                    <a:pt x="1333671" y="2673638"/>
                    <a:pt x="1336814" y="2680591"/>
                  </a:cubicBezTo>
                  <a:cubicBezTo>
                    <a:pt x="1337100" y="2679162"/>
                    <a:pt x="1338910" y="2679353"/>
                    <a:pt x="1340624" y="2679639"/>
                  </a:cubicBezTo>
                  <a:cubicBezTo>
                    <a:pt x="1339862" y="2681448"/>
                    <a:pt x="1338528" y="2682591"/>
                    <a:pt x="1337767" y="2684401"/>
                  </a:cubicBezTo>
                  <a:cubicBezTo>
                    <a:pt x="1339576" y="2685163"/>
                    <a:pt x="1340719" y="2686496"/>
                    <a:pt x="1342529" y="2687259"/>
                  </a:cubicBezTo>
                  <a:cubicBezTo>
                    <a:pt x="1342815" y="2682401"/>
                    <a:pt x="1338815" y="2682115"/>
                    <a:pt x="1343196" y="2678591"/>
                  </a:cubicBezTo>
                  <a:cubicBezTo>
                    <a:pt x="1345291" y="2680782"/>
                    <a:pt x="1347482" y="2677829"/>
                    <a:pt x="1349197" y="2681544"/>
                  </a:cubicBezTo>
                  <a:cubicBezTo>
                    <a:pt x="1347101" y="2681067"/>
                    <a:pt x="1346053" y="2682686"/>
                    <a:pt x="1349101" y="2682782"/>
                  </a:cubicBezTo>
                  <a:cubicBezTo>
                    <a:pt x="1352435" y="2680115"/>
                    <a:pt x="1347482" y="2680401"/>
                    <a:pt x="1348340" y="2676495"/>
                  </a:cubicBezTo>
                  <a:cubicBezTo>
                    <a:pt x="1350435" y="2677352"/>
                    <a:pt x="1353769" y="2673257"/>
                    <a:pt x="1354531" y="2676971"/>
                  </a:cubicBezTo>
                  <a:cubicBezTo>
                    <a:pt x="1354245" y="2678877"/>
                    <a:pt x="1351292" y="2677638"/>
                    <a:pt x="1351768" y="2680496"/>
                  </a:cubicBezTo>
                  <a:cubicBezTo>
                    <a:pt x="1359674" y="2678400"/>
                    <a:pt x="1353292" y="2688497"/>
                    <a:pt x="1358626" y="2688592"/>
                  </a:cubicBezTo>
                  <a:cubicBezTo>
                    <a:pt x="1358245" y="2680115"/>
                    <a:pt x="1357483" y="2679067"/>
                    <a:pt x="1358817" y="2671066"/>
                  </a:cubicBezTo>
                  <a:cubicBezTo>
                    <a:pt x="1355864" y="2669161"/>
                    <a:pt x="1355293" y="2676591"/>
                    <a:pt x="1353769" y="2671923"/>
                  </a:cubicBezTo>
                  <a:cubicBezTo>
                    <a:pt x="1354435" y="2670399"/>
                    <a:pt x="1355578" y="2669542"/>
                    <a:pt x="1357674" y="2669733"/>
                  </a:cubicBezTo>
                  <a:cubicBezTo>
                    <a:pt x="1356721" y="2664589"/>
                    <a:pt x="1355293" y="2662494"/>
                    <a:pt x="1352054" y="2661827"/>
                  </a:cubicBezTo>
                  <a:cubicBezTo>
                    <a:pt x="1354340" y="2659065"/>
                    <a:pt x="1357198" y="2656969"/>
                    <a:pt x="1359007" y="2653635"/>
                  </a:cubicBezTo>
                  <a:cubicBezTo>
                    <a:pt x="1362436" y="2655826"/>
                    <a:pt x="1368056" y="2657350"/>
                    <a:pt x="1370152" y="2654588"/>
                  </a:cubicBezTo>
                  <a:cubicBezTo>
                    <a:pt x="1368818" y="2661636"/>
                    <a:pt x="1374152" y="2658779"/>
                    <a:pt x="1376915" y="2663922"/>
                  </a:cubicBezTo>
                  <a:cubicBezTo>
                    <a:pt x="1377200" y="2658874"/>
                    <a:pt x="1379582" y="2651254"/>
                    <a:pt x="1380629" y="2649159"/>
                  </a:cubicBezTo>
                  <a:cubicBezTo>
                    <a:pt x="1377200" y="2649349"/>
                    <a:pt x="1378819" y="2642205"/>
                    <a:pt x="1379010" y="2638967"/>
                  </a:cubicBezTo>
                  <a:cubicBezTo>
                    <a:pt x="1378438" y="2641919"/>
                    <a:pt x="1373390" y="2639348"/>
                    <a:pt x="1374152" y="2637348"/>
                  </a:cubicBezTo>
                  <a:cubicBezTo>
                    <a:pt x="1378248" y="2637633"/>
                    <a:pt x="1377676" y="2632299"/>
                    <a:pt x="1380915" y="2631633"/>
                  </a:cubicBezTo>
                  <a:cubicBezTo>
                    <a:pt x="1377676" y="2632014"/>
                    <a:pt x="1375962" y="2633347"/>
                    <a:pt x="1376152" y="2628775"/>
                  </a:cubicBezTo>
                  <a:cubicBezTo>
                    <a:pt x="1377391" y="2628870"/>
                    <a:pt x="1377772" y="2627823"/>
                    <a:pt x="1378724" y="2627727"/>
                  </a:cubicBezTo>
                  <a:cubicBezTo>
                    <a:pt x="1378915" y="2628680"/>
                    <a:pt x="1378534" y="2630204"/>
                    <a:pt x="1379772" y="2630299"/>
                  </a:cubicBezTo>
                  <a:cubicBezTo>
                    <a:pt x="1378438" y="2625441"/>
                    <a:pt x="1380439" y="2625156"/>
                    <a:pt x="1383201" y="2622012"/>
                  </a:cubicBezTo>
                  <a:cubicBezTo>
                    <a:pt x="1382344" y="2624870"/>
                    <a:pt x="1387201" y="2630013"/>
                    <a:pt x="1382629" y="2626775"/>
                  </a:cubicBezTo>
                  <a:cubicBezTo>
                    <a:pt x="1381677" y="2632490"/>
                    <a:pt x="1384820" y="2634585"/>
                    <a:pt x="1387011" y="2634681"/>
                  </a:cubicBezTo>
                  <a:cubicBezTo>
                    <a:pt x="1385392" y="2636300"/>
                    <a:pt x="1382058" y="2637157"/>
                    <a:pt x="1380724" y="2635443"/>
                  </a:cubicBezTo>
                  <a:cubicBezTo>
                    <a:pt x="1382820" y="2642301"/>
                    <a:pt x="1382534" y="2645253"/>
                    <a:pt x="1382915" y="2654397"/>
                  </a:cubicBezTo>
                  <a:cubicBezTo>
                    <a:pt x="1385296" y="2654302"/>
                    <a:pt x="1385582" y="2656017"/>
                    <a:pt x="1387773" y="2656017"/>
                  </a:cubicBezTo>
                  <a:cubicBezTo>
                    <a:pt x="1386630" y="2652397"/>
                    <a:pt x="1387963" y="2650683"/>
                    <a:pt x="1389773" y="2647444"/>
                  </a:cubicBezTo>
                  <a:cubicBezTo>
                    <a:pt x="1385582" y="2644110"/>
                    <a:pt x="1389678" y="2634776"/>
                    <a:pt x="1393297" y="2635252"/>
                  </a:cubicBezTo>
                  <a:cubicBezTo>
                    <a:pt x="1392154" y="2633919"/>
                    <a:pt x="1390916" y="2632585"/>
                    <a:pt x="1389868" y="2631252"/>
                  </a:cubicBezTo>
                  <a:cubicBezTo>
                    <a:pt x="1393869" y="2631537"/>
                    <a:pt x="1390630" y="2619536"/>
                    <a:pt x="1388535" y="2617345"/>
                  </a:cubicBezTo>
                  <a:cubicBezTo>
                    <a:pt x="1389487" y="2617154"/>
                    <a:pt x="1390059" y="2616393"/>
                    <a:pt x="1389964" y="2614964"/>
                  </a:cubicBezTo>
                  <a:cubicBezTo>
                    <a:pt x="1393393" y="2615154"/>
                    <a:pt x="1392250" y="2617250"/>
                    <a:pt x="1394917" y="2615345"/>
                  </a:cubicBezTo>
                  <a:cubicBezTo>
                    <a:pt x="1395965" y="2609058"/>
                    <a:pt x="1390726" y="2608106"/>
                    <a:pt x="1389583" y="2603629"/>
                  </a:cubicBezTo>
                  <a:cubicBezTo>
                    <a:pt x="1394536" y="2597724"/>
                    <a:pt x="1387201" y="2588008"/>
                    <a:pt x="1396155" y="2584103"/>
                  </a:cubicBezTo>
                  <a:cubicBezTo>
                    <a:pt x="1393774" y="2583055"/>
                    <a:pt x="1393107" y="2580483"/>
                    <a:pt x="1392916" y="2577531"/>
                  </a:cubicBezTo>
                  <a:cubicBezTo>
                    <a:pt x="1395869" y="2577340"/>
                    <a:pt x="1398346" y="2576673"/>
                    <a:pt x="1399489" y="2574292"/>
                  </a:cubicBezTo>
                  <a:cubicBezTo>
                    <a:pt x="1395774" y="2572768"/>
                    <a:pt x="1397965" y="2566291"/>
                    <a:pt x="1395298" y="2563910"/>
                  </a:cubicBezTo>
                  <a:cubicBezTo>
                    <a:pt x="1397679" y="2564386"/>
                    <a:pt x="1398155" y="2562767"/>
                    <a:pt x="1400346" y="2563052"/>
                  </a:cubicBezTo>
                  <a:cubicBezTo>
                    <a:pt x="1399489" y="2553432"/>
                    <a:pt x="1403203" y="2552289"/>
                    <a:pt x="1400441" y="2546765"/>
                  </a:cubicBezTo>
                  <a:cubicBezTo>
                    <a:pt x="1402060" y="2547241"/>
                    <a:pt x="1402632" y="2548765"/>
                    <a:pt x="1405299" y="2548384"/>
                  </a:cubicBezTo>
                  <a:cubicBezTo>
                    <a:pt x="1406537" y="2543621"/>
                    <a:pt x="1405680" y="2544002"/>
                    <a:pt x="1407109" y="2541050"/>
                  </a:cubicBezTo>
                  <a:cubicBezTo>
                    <a:pt x="1404727" y="2540574"/>
                    <a:pt x="1404251" y="2542193"/>
                    <a:pt x="1402060" y="2541907"/>
                  </a:cubicBezTo>
                  <a:cubicBezTo>
                    <a:pt x="1401394" y="2538859"/>
                    <a:pt x="1400060" y="2530572"/>
                    <a:pt x="1403203" y="2528191"/>
                  </a:cubicBezTo>
                  <a:cubicBezTo>
                    <a:pt x="1404442" y="2530572"/>
                    <a:pt x="1402156" y="2536859"/>
                    <a:pt x="1404632" y="2540859"/>
                  </a:cubicBezTo>
                  <a:cubicBezTo>
                    <a:pt x="1405966" y="2534192"/>
                    <a:pt x="1412919" y="2546860"/>
                    <a:pt x="1407966" y="2546098"/>
                  </a:cubicBezTo>
                  <a:cubicBezTo>
                    <a:pt x="1410252" y="2548384"/>
                    <a:pt x="1409585" y="2546098"/>
                    <a:pt x="1412919" y="2546479"/>
                  </a:cubicBezTo>
                  <a:cubicBezTo>
                    <a:pt x="1414062" y="2543431"/>
                    <a:pt x="1407871" y="2540954"/>
                    <a:pt x="1412252" y="2538954"/>
                  </a:cubicBezTo>
                  <a:cubicBezTo>
                    <a:pt x="1412824" y="2544288"/>
                    <a:pt x="1416348" y="2547051"/>
                    <a:pt x="1420158" y="2549622"/>
                  </a:cubicBezTo>
                  <a:cubicBezTo>
                    <a:pt x="1414728" y="2542288"/>
                    <a:pt x="1421777" y="2536002"/>
                    <a:pt x="1413967" y="2532858"/>
                  </a:cubicBezTo>
                  <a:cubicBezTo>
                    <a:pt x="1411014" y="2533430"/>
                    <a:pt x="1411681" y="2538383"/>
                    <a:pt x="1408537" y="2538669"/>
                  </a:cubicBezTo>
                  <a:cubicBezTo>
                    <a:pt x="1407299" y="2535716"/>
                    <a:pt x="1405394" y="2532953"/>
                    <a:pt x="1409109" y="2531239"/>
                  </a:cubicBezTo>
                  <a:cubicBezTo>
                    <a:pt x="1412919" y="2532287"/>
                    <a:pt x="1414157" y="2528762"/>
                    <a:pt x="1417586" y="2534382"/>
                  </a:cubicBezTo>
                  <a:cubicBezTo>
                    <a:pt x="1417872" y="2525619"/>
                    <a:pt x="1422730" y="2516666"/>
                    <a:pt x="1415300" y="2516666"/>
                  </a:cubicBezTo>
                  <a:cubicBezTo>
                    <a:pt x="1416157" y="2513523"/>
                    <a:pt x="1417396" y="2509522"/>
                    <a:pt x="1414824" y="2506569"/>
                  </a:cubicBezTo>
                  <a:cubicBezTo>
                    <a:pt x="1417015" y="2503140"/>
                    <a:pt x="1420444" y="2509617"/>
                    <a:pt x="1422349" y="2505902"/>
                  </a:cubicBezTo>
                  <a:cubicBezTo>
                    <a:pt x="1419872" y="2504093"/>
                    <a:pt x="1424063" y="2506665"/>
                    <a:pt x="1425016" y="2503617"/>
                  </a:cubicBezTo>
                  <a:cubicBezTo>
                    <a:pt x="1422539" y="2495806"/>
                    <a:pt x="1423015" y="2490377"/>
                    <a:pt x="1417586" y="2486757"/>
                  </a:cubicBezTo>
                  <a:cubicBezTo>
                    <a:pt x="1419110" y="2480376"/>
                    <a:pt x="1414348" y="2476280"/>
                    <a:pt x="1412157" y="2473994"/>
                  </a:cubicBezTo>
                  <a:close/>
                  <a:moveTo>
                    <a:pt x="1351292" y="1279083"/>
                  </a:moveTo>
                  <a:cubicBezTo>
                    <a:pt x="1349863" y="1281750"/>
                    <a:pt x="1345101" y="1274034"/>
                    <a:pt x="1348053" y="1272605"/>
                  </a:cubicBezTo>
                  <a:cubicBezTo>
                    <a:pt x="1352054" y="1272320"/>
                    <a:pt x="1348530" y="1278416"/>
                    <a:pt x="1351292" y="1279083"/>
                  </a:cubicBezTo>
                  <a:close/>
                  <a:moveTo>
                    <a:pt x="1341005" y="1250793"/>
                  </a:moveTo>
                  <a:cubicBezTo>
                    <a:pt x="1341482" y="1251936"/>
                    <a:pt x="1341958" y="1253079"/>
                    <a:pt x="1343291" y="1253460"/>
                  </a:cubicBezTo>
                  <a:cubicBezTo>
                    <a:pt x="1338052" y="1255651"/>
                    <a:pt x="1342243" y="1261556"/>
                    <a:pt x="1336338" y="1261652"/>
                  </a:cubicBezTo>
                  <a:cubicBezTo>
                    <a:pt x="1337195" y="1255556"/>
                    <a:pt x="1334433" y="1251365"/>
                    <a:pt x="1341005" y="1250793"/>
                  </a:cubicBezTo>
                  <a:close/>
                  <a:moveTo>
                    <a:pt x="1325956" y="1252031"/>
                  </a:moveTo>
                  <a:cubicBezTo>
                    <a:pt x="1328623" y="1254508"/>
                    <a:pt x="1326337" y="1260318"/>
                    <a:pt x="1331766" y="1257461"/>
                  </a:cubicBezTo>
                  <a:cubicBezTo>
                    <a:pt x="1332528" y="1261080"/>
                    <a:pt x="1329766" y="1260509"/>
                    <a:pt x="1330051" y="1263557"/>
                  </a:cubicBezTo>
                  <a:cubicBezTo>
                    <a:pt x="1326527" y="1263080"/>
                    <a:pt x="1329003" y="1257556"/>
                    <a:pt x="1324241" y="1258127"/>
                  </a:cubicBezTo>
                  <a:cubicBezTo>
                    <a:pt x="1327099" y="1255842"/>
                    <a:pt x="1323384" y="1254032"/>
                    <a:pt x="1325956" y="1252031"/>
                  </a:cubicBezTo>
                  <a:close/>
                  <a:moveTo>
                    <a:pt x="1323955" y="1276892"/>
                  </a:moveTo>
                  <a:cubicBezTo>
                    <a:pt x="1327765" y="1276701"/>
                    <a:pt x="1326241" y="1281178"/>
                    <a:pt x="1327194" y="1283464"/>
                  </a:cubicBezTo>
                  <a:cubicBezTo>
                    <a:pt x="1326146" y="1284035"/>
                    <a:pt x="1325099" y="1284607"/>
                    <a:pt x="1323384" y="1284417"/>
                  </a:cubicBezTo>
                  <a:cubicBezTo>
                    <a:pt x="1321193" y="1281940"/>
                    <a:pt x="1324622" y="1281273"/>
                    <a:pt x="1323955" y="1276892"/>
                  </a:cubicBezTo>
                  <a:close/>
                  <a:moveTo>
                    <a:pt x="1323670" y="1310705"/>
                  </a:moveTo>
                  <a:cubicBezTo>
                    <a:pt x="1326527" y="1310229"/>
                    <a:pt x="1325289" y="1313182"/>
                    <a:pt x="1327194" y="1313468"/>
                  </a:cubicBezTo>
                  <a:cubicBezTo>
                    <a:pt x="1329670" y="1314039"/>
                    <a:pt x="1327194" y="1309848"/>
                    <a:pt x="1326241" y="1309658"/>
                  </a:cubicBezTo>
                  <a:cubicBezTo>
                    <a:pt x="1331575" y="1309086"/>
                    <a:pt x="1329480" y="1303943"/>
                    <a:pt x="1332909" y="1303943"/>
                  </a:cubicBezTo>
                  <a:cubicBezTo>
                    <a:pt x="1331480" y="1308134"/>
                    <a:pt x="1329194" y="1311372"/>
                    <a:pt x="1328146" y="1316039"/>
                  </a:cubicBezTo>
                  <a:cubicBezTo>
                    <a:pt x="1334242" y="1315182"/>
                    <a:pt x="1328813" y="1308038"/>
                    <a:pt x="1337481" y="1309277"/>
                  </a:cubicBezTo>
                  <a:cubicBezTo>
                    <a:pt x="1333766" y="1309753"/>
                    <a:pt x="1331766" y="1298990"/>
                    <a:pt x="1337005" y="1299180"/>
                  </a:cubicBezTo>
                  <a:cubicBezTo>
                    <a:pt x="1336528" y="1298037"/>
                    <a:pt x="1336147" y="1296894"/>
                    <a:pt x="1334719" y="1296513"/>
                  </a:cubicBezTo>
                  <a:cubicBezTo>
                    <a:pt x="1332433" y="1296513"/>
                    <a:pt x="1333576" y="1300704"/>
                    <a:pt x="1331861" y="1301276"/>
                  </a:cubicBezTo>
                  <a:cubicBezTo>
                    <a:pt x="1329480" y="1294227"/>
                    <a:pt x="1323193" y="1284702"/>
                    <a:pt x="1331194" y="1278701"/>
                  </a:cubicBezTo>
                  <a:cubicBezTo>
                    <a:pt x="1329194" y="1277368"/>
                    <a:pt x="1329003" y="1274415"/>
                    <a:pt x="1326622" y="1273367"/>
                  </a:cubicBezTo>
                  <a:cubicBezTo>
                    <a:pt x="1327099" y="1271843"/>
                    <a:pt x="1329194" y="1272320"/>
                    <a:pt x="1329099" y="1273558"/>
                  </a:cubicBezTo>
                  <a:cubicBezTo>
                    <a:pt x="1330528" y="1273463"/>
                    <a:pt x="1329861" y="1272415"/>
                    <a:pt x="1329194" y="1272320"/>
                  </a:cubicBezTo>
                  <a:cubicBezTo>
                    <a:pt x="1334719" y="1268986"/>
                    <a:pt x="1329385" y="1278130"/>
                    <a:pt x="1336243" y="1277939"/>
                  </a:cubicBezTo>
                  <a:cubicBezTo>
                    <a:pt x="1334433" y="1281273"/>
                    <a:pt x="1325860" y="1283845"/>
                    <a:pt x="1329099" y="1288608"/>
                  </a:cubicBezTo>
                  <a:cubicBezTo>
                    <a:pt x="1331290" y="1287083"/>
                    <a:pt x="1331480" y="1283273"/>
                    <a:pt x="1333480" y="1281464"/>
                  </a:cubicBezTo>
                  <a:cubicBezTo>
                    <a:pt x="1336528" y="1281559"/>
                    <a:pt x="1339481" y="1281750"/>
                    <a:pt x="1340815" y="1283369"/>
                  </a:cubicBezTo>
                  <a:cubicBezTo>
                    <a:pt x="1336338" y="1279844"/>
                    <a:pt x="1337195" y="1271843"/>
                    <a:pt x="1330623" y="1270034"/>
                  </a:cubicBezTo>
                  <a:cubicBezTo>
                    <a:pt x="1329956" y="1265652"/>
                    <a:pt x="1332433" y="1264890"/>
                    <a:pt x="1333671" y="1262795"/>
                  </a:cubicBezTo>
                  <a:cubicBezTo>
                    <a:pt x="1337957" y="1263747"/>
                    <a:pt x="1343005" y="1264128"/>
                    <a:pt x="1345958" y="1266319"/>
                  </a:cubicBezTo>
                  <a:cubicBezTo>
                    <a:pt x="1348720" y="1260318"/>
                    <a:pt x="1346530" y="1261556"/>
                    <a:pt x="1353292" y="1268224"/>
                  </a:cubicBezTo>
                  <a:cubicBezTo>
                    <a:pt x="1350721" y="1269843"/>
                    <a:pt x="1347673" y="1270605"/>
                    <a:pt x="1344244" y="1271272"/>
                  </a:cubicBezTo>
                  <a:cubicBezTo>
                    <a:pt x="1345291" y="1275272"/>
                    <a:pt x="1344529" y="1274606"/>
                    <a:pt x="1342529" y="1277368"/>
                  </a:cubicBezTo>
                  <a:cubicBezTo>
                    <a:pt x="1345387" y="1283559"/>
                    <a:pt x="1350054" y="1277368"/>
                    <a:pt x="1346815" y="1286512"/>
                  </a:cubicBezTo>
                  <a:cubicBezTo>
                    <a:pt x="1349101" y="1286512"/>
                    <a:pt x="1347958" y="1282321"/>
                    <a:pt x="1349673" y="1281750"/>
                  </a:cubicBezTo>
                  <a:cubicBezTo>
                    <a:pt x="1353578" y="1285179"/>
                    <a:pt x="1347482" y="1288131"/>
                    <a:pt x="1345387" y="1288893"/>
                  </a:cubicBezTo>
                  <a:cubicBezTo>
                    <a:pt x="1343672" y="1292037"/>
                    <a:pt x="1348816" y="1294608"/>
                    <a:pt x="1343767" y="1293751"/>
                  </a:cubicBezTo>
                  <a:cubicBezTo>
                    <a:pt x="1344434" y="1295466"/>
                    <a:pt x="1346244" y="1296227"/>
                    <a:pt x="1348530" y="1296608"/>
                  </a:cubicBezTo>
                  <a:cubicBezTo>
                    <a:pt x="1348911" y="1300323"/>
                    <a:pt x="1344053" y="1303276"/>
                    <a:pt x="1350530" y="1302990"/>
                  </a:cubicBezTo>
                  <a:cubicBezTo>
                    <a:pt x="1344053" y="1304609"/>
                    <a:pt x="1346339" y="1318516"/>
                    <a:pt x="1350244" y="1321754"/>
                  </a:cubicBezTo>
                  <a:cubicBezTo>
                    <a:pt x="1350721" y="1324231"/>
                    <a:pt x="1343101" y="1324041"/>
                    <a:pt x="1347387" y="1326517"/>
                  </a:cubicBezTo>
                  <a:cubicBezTo>
                    <a:pt x="1339291" y="1329660"/>
                    <a:pt x="1345672" y="1319278"/>
                    <a:pt x="1343196" y="1316135"/>
                  </a:cubicBezTo>
                  <a:cubicBezTo>
                    <a:pt x="1337386" y="1315944"/>
                    <a:pt x="1338052" y="1320992"/>
                    <a:pt x="1335385" y="1319278"/>
                  </a:cubicBezTo>
                  <a:cubicBezTo>
                    <a:pt x="1331861" y="1320135"/>
                    <a:pt x="1338910" y="1322326"/>
                    <a:pt x="1335004" y="1324231"/>
                  </a:cubicBezTo>
                  <a:cubicBezTo>
                    <a:pt x="1332814" y="1324326"/>
                    <a:pt x="1331957" y="1321850"/>
                    <a:pt x="1331290" y="1323945"/>
                  </a:cubicBezTo>
                  <a:cubicBezTo>
                    <a:pt x="1329194" y="1323469"/>
                    <a:pt x="1328623" y="1321564"/>
                    <a:pt x="1329194" y="1318802"/>
                  </a:cubicBezTo>
                  <a:cubicBezTo>
                    <a:pt x="1327670" y="1319183"/>
                    <a:pt x="1326527" y="1320230"/>
                    <a:pt x="1326432" y="1322326"/>
                  </a:cubicBezTo>
                  <a:cubicBezTo>
                    <a:pt x="1325670" y="1318230"/>
                    <a:pt x="1322336" y="1316421"/>
                    <a:pt x="1323670" y="1310705"/>
                  </a:cubicBezTo>
                  <a:close/>
                  <a:moveTo>
                    <a:pt x="1347101" y="1485204"/>
                  </a:moveTo>
                  <a:cubicBezTo>
                    <a:pt x="1344815" y="1487489"/>
                    <a:pt x="1347101" y="1486823"/>
                    <a:pt x="1346720" y="1490156"/>
                  </a:cubicBezTo>
                  <a:cubicBezTo>
                    <a:pt x="1345101" y="1490061"/>
                    <a:pt x="1343386" y="1489871"/>
                    <a:pt x="1341767" y="1489775"/>
                  </a:cubicBezTo>
                  <a:cubicBezTo>
                    <a:pt x="1343863" y="1487013"/>
                    <a:pt x="1344529" y="1487680"/>
                    <a:pt x="1343482" y="1483679"/>
                  </a:cubicBezTo>
                  <a:cubicBezTo>
                    <a:pt x="1344434" y="1484442"/>
                    <a:pt x="1345387" y="1485108"/>
                    <a:pt x="1347101" y="1485204"/>
                  </a:cubicBezTo>
                  <a:close/>
                  <a:moveTo>
                    <a:pt x="1339291" y="1473392"/>
                  </a:moveTo>
                  <a:cubicBezTo>
                    <a:pt x="1343291" y="1470440"/>
                    <a:pt x="1340910" y="1468916"/>
                    <a:pt x="1339957" y="1464725"/>
                  </a:cubicBezTo>
                  <a:cubicBezTo>
                    <a:pt x="1344910" y="1464820"/>
                    <a:pt x="1342624" y="1470916"/>
                    <a:pt x="1346911" y="1471583"/>
                  </a:cubicBezTo>
                  <a:cubicBezTo>
                    <a:pt x="1343482" y="1476441"/>
                    <a:pt x="1343482" y="1469201"/>
                    <a:pt x="1339291" y="1473392"/>
                  </a:cubicBezTo>
                  <a:close/>
                  <a:moveTo>
                    <a:pt x="1341767" y="1458533"/>
                  </a:moveTo>
                  <a:cubicBezTo>
                    <a:pt x="1344529" y="1451675"/>
                    <a:pt x="1340243" y="1449199"/>
                    <a:pt x="1342815" y="1444913"/>
                  </a:cubicBezTo>
                  <a:cubicBezTo>
                    <a:pt x="1348530" y="1444437"/>
                    <a:pt x="1340624" y="1448151"/>
                    <a:pt x="1346339" y="1447675"/>
                  </a:cubicBezTo>
                  <a:cubicBezTo>
                    <a:pt x="1343767" y="1453009"/>
                    <a:pt x="1348149" y="1458152"/>
                    <a:pt x="1341767" y="1458533"/>
                  </a:cubicBezTo>
                  <a:close/>
                  <a:moveTo>
                    <a:pt x="1337862" y="1383096"/>
                  </a:moveTo>
                  <a:cubicBezTo>
                    <a:pt x="1336433" y="1382810"/>
                    <a:pt x="1337005" y="1380714"/>
                    <a:pt x="1336909" y="1379285"/>
                  </a:cubicBezTo>
                  <a:cubicBezTo>
                    <a:pt x="1335862" y="1379000"/>
                    <a:pt x="1335671" y="1379667"/>
                    <a:pt x="1335576" y="1380429"/>
                  </a:cubicBezTo>
                  <a:cubicBezTo>
                    <a:pt x="1333290" y="1379381"/>
                    <a:pt x="1338815" y="1376238"/>
                    <a:pt x="1340910" y="1375856"/>
                  </a:cubicBezTo>
                  <a:cubicBezTo>
                    <a:pt x="1338148" y="1379000"/>
                    <a:pt x="1339386" y="1380524"/>
                    <a:pt x="1337862" y="1383096"/>
                  </a:cubicBezTo>
                  <a:close/>
                  <a:moveTo>
                    <a:pt x="1339767" y="1359473"/>
                  </a:moveTo>
                  <a:cubicBezTo>
                    <a:pt x="1345196" y="1362045"/>
                    <a:pt x="1340910" y="1366427"/>
                    <a:pt x="1343958" y="1369856"/>
                  </a:cubicBezTo>
                  <a:cubicBezTo>
                    <a:pt x="1340053" y="1368998"/>
                    <a:pt x="1340815" y="1373475"/>
                    <a:pt x="1336338" y="1371761"/>
                  </a:cubicBezTo>
                  <a:cubicBezTo>
                    <a:pt x="1336052" y="1372808"/>
                    <a:pt x="1336719" y="1372999"/>
                    <a:pt x="1337481" y="1373094"/>
                  </a:cubicBezTo>
                  <a:cubicBezTo>
                    <a:pt x="1332147" y="1374333"/>
                    <a:pt x="1341482" y="1366617"/>
                    <a:pt x="1339767" y="1359473"/>
                  </a:cubicBezTo>
                  <a:close/>
                  <a:moveTo>
                    <a:pt x="1331861" y="1348901"/>
                  </a:moveTo>
                  <a:cubicBezTo>
                    <a:pt x="1332909" y="1349948"/>
                    <a:pt x="1334528" y="1350425"/>
                    <a:pt x="1336719" y="1350520"/>
                  </a:cubicBezTo>
                  <a:cubicBezTo>
                    <a:pt x="1337290" y="1354425"/>
                    <a:pt x="1334242" y="1354044"/>
                    <a:pt x="1334909" y="1357950"/>
                  </a:cubicBezTo>
                  <a:cubicBezTo>
                    <a:pt x="1332052" y="1356425"/>
                    <a:pt x="1331194" y="1353282"/>
                    <a:pt x="1331861" y="1348901"/>
                  </a:cubicBezTo>
                  <a:close/>
                  <a:moveTo>
                    <a:pt x="1330813" y="1392525"/>
                  </a:moveTo>
                  <a:cubicBezTo>
                    <a:pt x="1333861" y="1394144"/>
                    <a:pt x="1333099" y="1397859"/>
                    <a:pt x="1331385" y="1401288"/>
                  </a:cubicBezTo>
                  <a:cubicBezTo>
                    <a:pt x="1329003" y="1398335"/>
                    <a:pt x="1332242" y="1397002"/>
                    <a:pt x="1330813" y="1392525"/>
                  </a:cubicBezTo>
                  <a:close/>
                  <a:moveTo>
                    <a:pt x="1331385" y="1416433"/>
                  </a:moveTo>
                  <a:cubicBezTo>
                    <a:pt x="1333480" y="1417671"/>
                    <a:pt x="1335290" y="1421386"/>
                    <a:pt x="1335195" y="1415480"/>
                  </a:cubicBezTo>
                  <a:cubicBezTo>
                    <a:pt x="1337767" y="1416719"/>
                    <a:pt x="1339195" y="1419005"/>
                    <a:pt x="1343672" y="1418624"/>
                  </a:cubicBezTo>
                  <a:cubicBezTo>
                    <a:pt x="1340053" y="1423386"/>
                    <a:pt x="1333385" y="1417100"/>
                    <a:pt x="1329575" y="1422529"/>
                  </a:cubicBezTo>
                  <a:cubicBezTo>
                    <a:pt x="1327670" y="1421958"/>
                    <a:pt x="1330813" y="1420433"/>
                    <a:pt x="1328527" y="1419957"/>
                  </a:cubicBezTo>
                  <a:cubicBezTo>
                    <a:pt x="1330051" y="1418052"/>
                    <a:pt x="1333385" y="1422338"/>
                    <a:pt x="1331385" y="1416433"/>
                  </a:cubicBezTo>
                  <a:close/>
                  <a:moveTo>
                    <a:pt x="1330337" y="1428816"/>
                  </a:moveTo>
                  <a:cubicBezTo>
                    <a:pt x="1331957" y="1429387"/>
                    <a:pt x="1332147" y="1431197"/>
                    <a:pt x="1333861" y="1431578"/>
                  </a:cubicBezTo>
                  <a:cubicBezTo>
                    <a:pt x="1339100" y="1429101"/>
                    <a:pt x="1332814" y="1424434"/>
                    <a:pt x="1336052" y="1420529"/>
                  </a:cubicBezTo>
                  <a:cubicBezTo>
                    <a:pt x="1337576" y="1420910"/>
                    <a:pt x="1341862" y="1424625"/>
                    <a:pt x="1342148" y="1422243"/>
                  </a:cubicBezTo>
                  <a:cubicBezTo>
                    <a:pt x="1345006" y="1422910"/>
                    <a:pt x="1342910" y="1427768"/>
                    <a:pt x="1345387" y="1428720"/>
                  </a:cubicBezTo>
                  <a:cubicBezTo>
                    <a:pt x="1344053" y="1431959"/>
                    <a:pt x="1340434" y="1427768"/>
                    <a:pt x="1341958" y="1424720"/>
                  </a:cubicBezTo>
                  <a:cubicBezTo>
                    <a:pt x="1338910" y="1425672"/>
                    <a:pt x="1341958" y="1433768"/>
                    <a:pt x="1336433" y="1431768"/>
                  </a:cubicBezTo>
                  <a:cubicBezTo>
                    <a:pt x="1336433" y="1434150"/>
                    <a:pt x="1336909" y="1435959"/>
                    <a:pt x="1338528" y="1436912"/>
                  </a:cubicBezTo>
                  <a:cubicBezTo>
                    <a:pt x="1337100" y="1440436"/>
                    <a:pt x="1336528" y="1438150"/>
                    <a:pt x="1333480" y="1437769"/>
                  </a:cubicBezTo>
                  <a:cubicBezTo>
                    <a:pt x="1333195" y="1435673"/>
                    <a:pt x="1334624" y="1435483"/>
                    <a:pt x="1336147" y="1435483"/>
                  </a:cubicBezTo>
                  <a:cubicBezTo>
                    <a:pt x="1333957" y="1430721"/>
                    <a:pt x="1330623" y="1438817"/>
                    <a:pt x="1328718" y="1434912"/>
                  </a:cubicBezTo>
                  <a:cubicBezTo>
                    <a:pt x="1329480" y="1430721"/>
                    <a:pt x="1332147" y="1433673"/>
                    <a:pt x="1330337" y="1428816"/>
                  </a:cubicBezTo>
                  <a:close/>
                  <a:moveTo>
                    <a:pt x="1336528" y="1461867"/>
                  </a:moveTo>
                  <a:cubicBezTo>
                    <a:pt x="1334719" y="1459200"/>
                    <a:pt x="1333195" y="1452533"/>
                    <a:pt x="1334909" y="1450437"/>
                  </a:cubicBezTo>
                  <a:cubicBezTo>
                    <a:pt x="1337100" y="1452818"/>
                    <a:pt x="1337005" y="1457105"/>
                    <a:pt x="1336528" y="1461867"/>
                  </a:cubicBezTo>
                  <a:close/>
                  <a:moveTo>
                    <a:pt x="1329099" y="1445008"/>
                  </a:moveTo>
                  <a:cubicBezTo>
                    <a:pt x="1329099" y="1442722"/>
                    <a:pt x="1330813" y="1442531"/>
                    <a:pt x="1330718" y="1440150"/>
                  </a:cubicBezTo>
                  <a:cubicBezTo>
                    <a:pt x="1335290" y="1440912"/>
                    <a:pt x="1335385" y="1444722"/>
                    <a:pt x="1333861" y="1447866"/>
                  </a:cubicBezTo>
                  <a:cubicBezTo>
                    <a:pt x="1332052" y="1447104"/>
                    <a:pt x="1330909" y="1445770"/>
                    <a:pt x="1329099" y="1445008"/>
                  </a:cubicBezTo>
                  <a:close/>
                  <a:moveTo>
                    <a:pt x="1332528" y="1479012"/>
                  </a:moveTo>
                  <a:cubicBezTo>
                    <a:pt x="1335576" y="1479488"/>
                    <a:pt x="1332528" y="1483298"/>
                    <a:pt x="1332147" y="1483965"/>
                  </a:cubicBezTo>
                  <a:cubicBezTo>
                    <a:pt x="1334433" y="1483013"/>
                    <a:pt x="1336147" y="1480346"/>
                    <a:pt x="1338528" y="1483203"/>
                  </a:cubicBezTo>
                  <a:cubicBezTo>
                    <a:pt x="1338338" y="1487108"/>
                    <a:pt x="1334338" y="1486442"/>
                    <a:pt x="1335290" y="1491680"/>
                  </a:cubicBezTo>
                  <a:cubicBezTo>
                    <a:pt x="1334338" y="1490918"/>
                    <a:pt x="1333385" y="1490252"/>
                    <a:pt x="1331671" y="1490156"/>
                  </a:cubicBezTo>
                  <a:cubicBezTo>
                    <a:pt x="1334433" y="1484346"/>
                    <a:pt x="1329480" y="1484537"/>
                    <a:pt x="1332528" y="1479012"/>
                  </a:cubicBezTo>
                  <a:close/>
                  <a:moveTo>
                    <a:pt x="1331957" y="1517779"/>
                  </a:moveTo>
                  <a:cubicBezTo>
                    <a:pt x="1333195" y="1513017"/>
                    <a:pt x="1332718" y="1512731"/>
                    <a:pt x="1328813" y="1509968"/>
                  </a:cubicBezTo>
                  <a:cubicBezTo>
                    <a:pt x="1330147" y="1506444"/>
                    <a:pt x="1330813" y="1508730"/>
                    <a:pt x="1333861" y="1509111"/>
                  </a:cubicBezTo>
                  <a:cubicBezTo>
                    <a:pt x="1332623" y="1512159"/>
                    <a:pt x="1337671" y="1518160"/>
                    <a:pt x="1331957" y="1517779"/>
                  </a:cubicBezTo>
                  <a:close/>
                  <a:moveTo>
                    <a:pt x="1337862" y="1537019"/>
                  </a:moveTo>
                  <a:cubicBezTo>
                    <a:pt x="1334147" y="1536829"/>
                    <a:pt x="1331861" y="1532829"/>
                    <a:pt x="1334624" y="1530447"/>
                  </a:cubicBezTo>
                  <a:cubicBezTo>
                    <a:pt x="1336909" y="1531685"/>
                    <a:pt x="1339005" y="1532924"/>
                    <a:pt x="1341862" y="1533495"/>
                  </a:cubicBezTo>
                  <a:cubicBezTo>
                    <a:pt x="1342148" y="1536638"/>
                    <a:pt x="1336338" y="1532447"/>
                    <a:pt x="1337862" y="1537019"/>
                  </a:cubicBezTo>
                  <a:close/>
                  <a:moveTo>
                    <a:pt x="1342243" y="1529876"/>
                  </a:moveTo>
                  <a:cubicBezTo>
                    <a:pt x="1339005" y="1527685"/>
                    <a:pt x="1346339" y="1526733"/>
                    <a:pt x="1344149" y="1521303"/>
                  </a:cubicBezTo>
                  <a:cubicBezTo>
                    <a:pt x="1346815" y="1521684"/>
                    <a:pt x="1346530" y="1524637"/>
                    <a:pt x="1346149" y="1527685"/>
                  </a:cubicBezTo>
                  <a:cubicBezTo>
                    <a:pt x="1343958" y="1527209"/>
                    <a:pt x="1343482" y="1528638"/>
                    <a:pt x="1344815" y="1528828"/>
                  </a:cubicBezTo>
                  <a:cubicBezTo>
                    <a:pt x="1344244" y="1530733"/>
                    <a:pt x="1342720" y="1527590"/>
                    <a:pt x="1342243" y="1529876"/>
                  </a:cubicBezTo>
                  <a:close/>
                  <a:moveTo>
                    <a:pt x="1342529" y="1757618"/>
                  </a:moveTo>
                  <a:cubicBezTo>
                    <a:pt x="1338243" y="1758095"/>
                    <a:pt x="1338148" y="1755142"/>
                    <a:pt x="1337957" y="1752189"/>
                  </a:cubicBezTo>
                  <a:cubicBezTo>
                    <a:pt x="1341862" y="1751999"/>
                    <a:pt x="1343386" y="1753808"/>
                    <a:pt x="1342529" y="1757618"/>
                  </a:cubicBezTo>
                  <a:close/>
                  <a:moveTo>
                    <a:pt x="1341100" y="1621125"/>
                  </a:moveTo>
                  <a:cubicBezTo>
                    <a:pt x="1345387" y="1620268"/>
                    <a:pt x="1342720" y="1625126"/>
                    <a:pt x="1343101" y="1627602"/>
                  </a:cubicBezTo>
                  <a:cubicBezTo>
                    <a:pt x="1341005" y="1626935"/>
                    <a:pt x="1340719" y="1628364"/>
                    <a:pt x="1340434" y="1629888"/>
                  </a:cubicBezTo>
                  <a:cubicBezTo>
                    <a:pt x="1339481" y="1629126"/>
                    <a:pt x="1338528" y="1628459"/>
                    <a:pt x="1336814" y="1628364"/>
                  </a:cubicBezTo>
                  <a:cubicBezTo>
                    <a:pt x="1340053" y="1626650"/>
                    <a:pt x="1343101" y="1625602"/>
                    <a:pt x="1341100" y="1621125"/>
                  </a:cubicBezTo>
                  <a:close/>
                  <a:moveTo>
                    <a:pt x="1336243" y="1573119"/>
                  </a:moveTo>
                  <a:cubicBezTo>
                    <a:pt x="1341577" y="1570452"/>
                    <a:pt x="1338243" y="1579501"/>
                    <a:pt x="1336624" y="1583216"/>
                  </a:cubicBezTo>
                  <a:cubicBezTo>
                    <a:pt x="1333766" y="1579787"/>
                    <a:pt x="1338528" y="1574929"/>
                    <a:pt x="1336243" y="1573119"/>
                  </a:cubicBezTo>
                  <a:close/>
                  <a:moveTo>
                    <a:pt x="1336338" y="1618268"/>
                  </a:moveTo>
                  <a:cubicBezTo>
                    <a:pt x="1341577" y="1620649"/>
                    <a:pt x="1334814" y="1619696"/>
                    <a:pt x="1335862" y="1624459"/>
                  </a:cubicBezTo>
                  <a:cubicBezTo>
                    <a:pt x="1334147" y="1624268"/>
                    <a:pt x="1332337" y="1623983"/>
                    <a:pt x="1332052" y="1625412"/>
                  </a:cubicBezTo>
                  <a:cubicBezTo>
                    <a:pt x="1328718" y="1622840"/>
                    <a:pt x="1336338" y="1621506"/>
                    <a:pt x="1336338" y="1618268"/>
                  </a:cubicBezTo>
                  <a:close/>
                  <a:moveTo>
                    <a:pt x="1335576" y="1643223"/>
                  </a:moveTo>
                  <a:cubicBezTo>
                    <a:pt x="1332147" y="1645509"/>
                    <a:pt x="1335004" y="1638746"/>
                    <a:pt x="1331099" y="1636651"/>
                  </a:cubicBezTo>
                  <a:cubicBezTo>
                    <a:pt x="1334814" y="1637889"/>
                    <a:pt x="1334909" y="1634746"/>
                    <a:pt x="1338624" y="1635984"/>
                  </a:cubicBezTo>
                  <a:cubicBezTo>
                    <a:pt x="1338052" y="1638746"/>
                    <a:pt x="1338528" y="1640651"/>
                    <a:pt x="1340719" y="1641128"/>
                  </a:cubicBezTo>
                  <a:cubicBezTo>
                    <a:pt x="1339957" y="1645223"/>
                    <a:pt x="1332909" y="1640271"/>
                    <a:pt x="1335576" y="1643223"/>
                  </a:cubicBezTo>
                  <a:close/>
                  <a:moveTo>
                    <a:pt x="1339100" y="1831151"/>
                  </a:moveTo>
                  <a:cubicBezTo>
                    <a:pt x="1341767" y="1831151"/>
                    <a:pt x="1339291" y="1835628"/>
                    <a:pt x="1339862" y="1837438"/>
                  </a:cubicBezTo>
                  <a:cubicBezTo>
                    <a:pt x="1338433" y="1837152"/>
                    <a:pt x="1337671" y="1837533"/>
                    <a:pt x="1337290" y="1838486"/>
                  </a:cubicBezTo>
                  <a:cubicBezTo>
                    <a:pt x="1333480" y="1836104"/>
                    <a:pt x="1336338" y="1832866"/>
                    <a:pt x="1339100" y="1831151"/>
                  </a:cubicBezTo>
                  <a:close/>
                  <a:moveTo>
                    <a:pt x="1335766" y="1872204"/>
                  </a:moveTo>
                  <a:cubicBezTo>
                    <a:pt x="1336719" y="1868489"/>
                    <a:pt x="1334719" y="1863251"/>
                    <a:pt x="1337005" y="1857250"/>
                  </a:cubicBezTo>
                  <a:cubicBezTo>
                    <a:pt x="1341482" y="1860298"/>
                    <a:pt x="1334624" y="1866775"/>
                    <a:pt x="1341482" y="1863917"/>
                  </a:cubicBezTo>
                  <a:cubicBezTo>
                    <a:pt x="1341196" y="1865346"/>
                    <a:pt x="1341577" y="1866204"/>
                    <a:pt x="1342529" y="1866489"/>
                  </a:cubicBezTo>
                  <a:cubicBezTo>
                    <a:pt x="1339291" y="1866870"/>
                    <a:pt x="1337671" y="1867632"/>
                    <a:pt x="1335766" y="1872204"/>
                  </a:cubicBezTo>
                  <a:close/>
                  <a:moveTo>
                    <a:pt x="1340910" y="2025271"/>
                  </a:moveTo>
                  <a:cubicBezTo>
                    <a:pt x="1345006" y="2026033"/>
                    <a:pt x="1342243" y="2032605"/>
                    <a:pt x="1342434" y="2036701"/>
                  </a:cubicBezTo>
                  <a:cubicBezTo>
                    <a:pt x="1338528" y="2035748"/>
                    <a:pt x="1339672" y="2026795"/>
                    <a:pt x="1340910" y="2025271"/>
                  </a:cubicBezTo>
                  <a:close/>
                  <a:moveTo>
                    <a:pt x="1346244" y="2051941"/>
                  </a:moveTo>
                  <a:cubicBezTo>
                    <a:pt x="1342434" y="2052893"/>
                    <a:pt x="1344244" y="2048988"/>
                    <a:pt x="1344149" y="2046797"/>
                  </a:cubicBezTo>
                  <a:cubicBezTo>
                    <a:pt x="1341958" y="2046893"/>
                    <a:pt x="1341196" y="2048702"/>
                    <a:pt x="1341291" y="2051560"/>
                  </a:cubicBezTo>
                  <a:cubicBezTo>
                    <a:pt x="1338624" y="2051560"/>
                    <a:pt x="1341100" y="2047083"/>
                    <a:pt x="1340529" y="2045273"/>
                  </a:cubicBezTo>
                  <a:cubicBezTo>
                    <a:pt x="1344434" y="2046702"/>
                    <a:pt x="1344529" y="2043654"/>
                    <a:pt x="1345768" y="2041940"/>
                  </a:cubicBezTo>
                  <a:cubicBezTo>
                    <a:pt x="1347768" y="2043750"/>
                    <a:pt x="1345006" y="2048131"/>
                    <a:pt x="1346244" y="2051941"/>
                  </a:cubicBezTo>
                  <a:close/>
                  <a:moveTo>
                    <a:pt x="1302905" y="1999649"/>
                  </a:moveTo>
                  <a:cubicBezTo>
                    <a:pt x="1300810" y="1997458"/>
                    <a:pt x="1299952" y="1992029"/>
                    <a:pt x="1304715" y="1992314"/>
                  </a:cubicBezTo>
                  <a:cubicBezTo>
                    <a:pt x="1305382" y="1996125"/>
                    <a:pt x="1302334" y="1995743"/>
                    <a:pt x="1302905" y="1999649"/>
                  </a:cubicBezTo>
                  <a:close/>
                  <a:moveTo>
                    <a:pt x="1305763" y="1964787"/>
                  </a:moveTo>
                  <a:cubicBezTo>
                    <a:pt x="1302143" y="1960501"/>
                    <a:pt x="1297857" y="1962406"/>
                    <a:pt x="1294999" y="1958882"/>
                  </a:cubicBezTo>
                  <a:cubicBezTo>
                    <a:pt x="1294999" y="1956596"/>
                    <a:pt x="1296714" y="1956405"/>
                    <a:pt x="1296714" y="1954024"/>
                  </a:cubicBezTo>
                  <a:cubicBezTo>
                    <a:pt x="1301857" y="1961358"/>
                    <a:pt x="1301286" y="1956215"/>
                    <a:pt x="1305763" y="1964787"/>
                  </a:cubicBezTo>
                  <a:close/>
                  <a:moveTo>
                    <a:pt x="1301191" y="1943261"/>
                  </a:moveTo>
                  <a:cubicBezTo>
                    <a:pt x="1299857" y="1945356"/>
                    <a:pt x="1298524" y="1947356"/>
                    <a:pt x="1294714" y="1946499"/>
                  </a:cubicBezTo>
                  <a:cubicBezTo>
                    <a:pt x="1294809" y="1942880"/>
                    <a:pt x="1298047" y="1943070"/>
                    <a:pt x="1301191" y="1943261"/>
                  </a:cubicBezTo>
                  <a:close/>
                  <a:moveTo>
                    <a:pt x="1276140" y="1280511"/>
                  </a:moveTo>
                  <a:cubicBezTo>
                    <a:pt x="1278616" y="1280702"/>
                    <a:pt x="1277474" y="1284035"/>
                    <a:pt x="1280902" y="1283369"/>
                  </a:cubicBezTo>
                  <a:cubicBezTo>
                    <a:pt x="1279474" y="1285369"/>
                    <a:pt x="1275568" y="1284321"/>
                    <a:pt x="1273187" y="1285274"/>
                  </a:cubicBezTo>
                  <a:cubicBezTo>
                    <a:pt x="1273378" y="1282797"/>
                    <a:pt x="1276711" y="1284035"/>
                    <a:pt x="1276140" y="1280511"/>
                  </a:cubicBezTo>
                  <a:close/>
                  <a:moveTo>
                    <a:pt x="1375486" y="856934"/>
                  </a:moveTo>
                  <a:cubicBezTo>
                    <a:pt x="1376628" y="856077"/>
                    <a:pt x="1378438" y="855791"/>
                    <a:pt x="1380534" y="856077"/>
                  </a:cubicBezTo>
                  <a:cubicBezTo>
                    <a:pt x="1379962" y="857696"/>
                    <a:pt x="1378153" y="857887"/>
                    <a:pt x="1377772" y="859601"/>
                  </a:cubicBezTo>
                  <a:cubicBezTo>
                    <a:pt x="1375009" y="858077"/>
                    <a:pt x="1373581" y="855410"/>
                    <a:pt x="1373390" y="851696"/>
                  </a:cubicBezTo>
                  <a:cubicBezTo>
                    <a:pt x="1377200" y="850743"/>
                    <a:pt x="1375390" y="854744"/>
                    <a:pt x="1375486" y="856934"/>
                  </a:cubicBezTo>
                  <a:close/>
                  <a:moveTo>
                    <a:pt x="1362436" y="817120"/>
                  </a:moveTo>
                  <a:cubicBezTo>
                    <a:pt x="1365389" y="818072"/>
                    <a:pt x="1364722" y="822073"/>
                    <a:pt x="1369580" y="821406"/>
                  </a:cubicBezTo>
                  <a:cubicBezTo>
                    <a:pt x="1369675" y="824740"/>
                    <a:pt x="1362722" y="819692"/>
                    <a:pt x="1364341" y="824740"/>
                  </a:cubicBezTo>
                  <a:cubicBezTo>
                    <a:pt x="1361103" y="824359"/>
                    <a:pt x="1362151" y="820358"/>
                    <a:pt x="1362436" y="817120"/>
                  </a:cubicBezTo>
                  <a:close/>
                  <a:moveTo>
                    <a:pt x="1411585" y="658433"/>
                  </a:moveTo>
                  <a:cubicBezTo>
                    <a:pt x="1407680" y="659005"/>
                    <a:pt x="1409490" y="654814"/>
                    <a:pt x="1405585" y="655481"/>
                  </a:cubicBezTo>
                  <a:cubicBezTo>
                    <a:pt x="1407775" y="654433"/>
                    <a:pt x="1408633" y="651766"/>
                    <a:pt x="1409776" y="649575"/>
                  </a:cubicBezTo>
                  <a:cubicBezTo>
                    <a:pt x="1411585" y="651480"/>
                    <a:pt x="1411966" y="654623"/>
                    <a:pt x="1411585" y="658433"/>
                  </a:cubicBezTo>
                  <a:close/>
                  <a:moveTo>
                    <a:pt x="1403680" y="632716"/>
                  </a:moveTo>
                  <a:cubicBezTo>
                    <a:pt x="1406156" y="634049"/>
                    <a:pt x="1403584" y="639764"/>
                    <a:pt x="1406823" y="640526"/>
                  </a:cubicBezTo>
                  <a:cubicBezTo>
                    <a:pt x="1403299" y="643765"/>
                    <a:pt x="1400822" y="635573"/>
                    <a:pt x="1403680" y="632716"/>
                  </a:cubicBezTo>
                  <a:close/>
                  <a:moveTo>
                    <a:pt x="1387582" y="661481"/>
                  </a:moveTo>
                  <a:cubicBezTo>
                    <a:pt x="1384725" y="658910"/>
                    <a:pt x="1389773" y="655290"/>
                    <a:pt x="1385773" y="652528"/>
                  </a:cubicBezTo>
                  <a:cubicBezTo>
                    <a:pt x="1390630" y="648432"/>
                    <a:pt x="1391011" y="661196"/>
                    <a:pt x="1387582" y="661481"/>
                  </a:cubicBezTo>
                  <a:close/>
                  <a:moveTo>
                    <a:pt x="1386058" y="726442"/>
                  </a:moveTo>
                  <a:cubicBezTo>
                    <a:pt x="1387678" y="728728"/>
                    <a:pt x="1383868" y="734538"/>
                    <a:pt x="1390630" y="731776"/>
                  </a:cubicBezTo>
                  <a:cubicBezTo>
                    <a:pt x="1390440" y="734252"/>
                    <a:pt x="1387106" y="733109"/>
                    <a:pt x="1387773" y="736538"/>
                  </a:cubicBezTo>
                  <a:cubicBezTo>
                    <a:pt x="1387963" y="738062"/>
                    <a:pt x="1390154" y="737967"/>
                    <a:pt x="1390249" y="736729"/>
                  </a:cubicBezTo>
                  <a:cubicBezTo>
                    <a:pt x="1391678" y="737586"/>
                    <a:pt x="1389107" y="741301"/>
                    <a:pt x="1390916" y="744254"/>
                  </a:cubicBezTo>
                  <a:cubicBezTo>
                    <a:pt x="1389964" y="743492"/>
                    <a:pt x="1389011" y="742825"/>
                    <a:pt x="1387297" y="742730"/>
                  </a:cubicBezTo>
                  <a:cubicBezTo>
                    <a:pt x="1387582" y="736919"/>
                    <a:pt x="1385868" y="737110"/>
                    <a:pt x="1385487" y="733871"/>
                  </a:cubicBezTo>
                  <a:cubicBezTo>
                    <a:pt x="1383582" y="735014"/>
                    <a:pt x="1383201" y="744920"/>
                    <a:pt x="1389583" y="745492"/>
                  </a:cubicBezTo>
                  <a:cubicBezTo>
                    <a:pt x="1389202" y="748635"/>
                    <a:pt x="1387392" y="750159"/>
                    <a:pt x="1384249" y="750064"/>
                  </a:cubicBezTo>
                  <a:cubicBezTo>
                    <a:pt x="1385963" y="744825"/>
                    <a:pt x="1381963" y="744254"/>
                    <a:pt x="1379867" y="742253"/>
                  </a:cubicBezTo>
                  <a:cubicBezTo>
                    <a:pt x="1380534" y="737967"/>
                    <a:pt x="1384630" y="730728"/>
                    <a:pt x="1383487" y="728823"/>
                  </a:cubicBezTo>
                  <a:cubicBezTo>
                    <a:pt x="1383772" y="727394"/>
                    <a:pt x="1385868" y="728061"/>
                    <a:pt x="1386058" y="726442"/>
                  </a:cubicBezTo>
                  <a:close/>
                  <a:moveTo>
                    <a:pt x="1385677" y="546229"/>
                  </a:moveTo>
                  <a:cubicBezTo>
                    <a:pt x="1386344" y="537942"/>
                    <a:pt x="1386916" y="534799"/>
                    <a:pt x="1389678" y="527750"/>
                  </a:cubicBezTo>
                  <a:cubicBezTo>
                    <a:pt x="1391583" y="527941"/>
                    <a:pt x="1393488" y="531465"/>
                    <a:pt x="1389487" y="530227"/>
                  </a:cubicBezTo>
                  <a:cubicBezTo>
                    <a:pt x="1389868" y="531846"/>
                    <a:pt x="1390916" y="532894"/>
                    <a:pt x="1393012" y="532989"/>
                  </a:cubicBezTo>
                  <a:cubicBezTo>
                    <a:pt x="1387392" y="533656"/>
                    <a:pt x="1393297" y="548039"/>
                    <a:pt x="1385677" y="546229"/>
                  </a:cubicBezTo>
                  <a:close/>
                  <a:moveTo>
                    <a:pt x="1394155" y="549372"/>
                  </a:moveTo>
                  <a:cubicBezTo>
                    <a:pt x="1393869" y="547181"/>
                    <a:pt x="1395298" y="547086"/>
                    <a:pt x="1396822" y="547086"/>
                  </a:cubicBezTo>
                  <a:cubicBezTo>
                    <a:pt x="1397298" y="544419"/>
                    <a:pt x="1392440" y="546134"/>
                    <a:pt x="1390726" y="545372"/>
                  </a:cubicBezTo>
                  <a:cubicBezTo>
                    <a:pt x="1390535" y="541562"/>
                    <a:pt x="1395012" y="543086"/>
                    <a:pt x="1397298" y="542133"/>
                  </a:cubicBezTo>
                  <a:cubicBezTo>
                    <a:pt x="1396441" y="544705"/>
                    <a:pt x="1398917" y="544610"/>
                    <a:pt x="1400822" y="544895"/>
                  </a:cubicBezTo>
                  <a:cubicBezTo>
                    <a:pt x="1397965" y="545753"/>
                    <a:pt x="1397584" y="549372"/>
                    <a:pt x="1394155" y="549372"/>
                  </a:cubicBezTo>
                  <a:close/>
                  <a:moveTo>
                    <a:pt x="1403108" y="516320"/>
                  </a:moveTo>
                  <a:cubicBezTo>
                    <a:pt x="1409395" y="516987"/>
                    <a:pt x="1409490" y="514892"/>
                    <a:pt x="1413014" y="517082"/>
                  </a:cubicBezTo>
                  <a:cubicBezTo>
                    <a:pt x="1412443" y="521083"/>
                    <a:pt x="1409490" y="524893"/>
                    <a:pt x="1414824" y="525941"/>
                  </a:cubicBezTo>
                  <a:cubicBezTo>
                    <a:pt x="1413681" y="529655"/>
                    <a:pt x="1408918" y="528989"/>
                    <a:pt x="1406823" y="531560"/>
                  </a:cubicBezTo>
                  <a:cubicBezTo>
                    <a:pt x="1401965" y="527179"/>
                    <a:pt x="1411966" y="524321"/>
                    <a:pt x="1407680" y="520321"/>
                  </a:cubicBezTo>
                  <a:cubicBezTo>
                    <a:pt x="1403203" y="519559"/>
                    <a:pt x="1407109" y="528798"/>
                    <a:pt x="1400917" y="526036"/>
                  </a:cubicBezTo>
                  <a:cubicBezTo>
                    <a:pt x="1401965" y="523274"/>
                    <a:pt x="1403203" y="520607"/>
                    <a:pt x="1403108" y="516320"/>
                  </a:cubicBezTo>
                  <a:close/>
                  <a:moveTo>
                    <a:pt x="1403013" y="532608"/>
                  </a:moveTo>
                  <a:cubicBezTo>
                    <a:pt x="1402251" y="535275"/>
                    <a:pt x="1395583" y="533656"/>
                    <a:pt x="1398250" y="529751"/>
                  </a:cubicBezTo>
                  <a:cubicBezTo>
                    <a:pt x="1402251" y="528608"/>
                    <a:pt x="1401108" y="531941"/>
                    <a:pt x="1403013" y="532608"/>
                  </a:cubicBezTo>
                  <a:close/>
                  <a:moveTo>
                    <a:pt x="1385963" y="526226"/>
                  </a:moveTo>
                  <a:cubicBezTo>
                    <a:pt x="1388725" y="526322"/>
                    <a:pt x="1386916" y="520988"/>
                    <a:pt x="1387773" y="518892"/>
                  </a:cubicBezTo>
                  <a:cubicBezTo>
                    <a:pt x="1389202" y="519464"/>
                    <a:pt x="1390726" y="521369"/>
                    <a:pt x="1388821" y="521464"/>
                  </a:cubicBezTo>
                  <a:cubicBezTo>
                    <a:pt x="1394726" y="522988"/>
                    <a:pt x="1393202" y="527369"/>
                    <a:pt x="1399679" y="526131"/>
                  </a:cubicBezTo>
                  <a:cubicBezTo>
                    <a:pt x="1400346" y="529560"/>
                    <a:pt x="1397012" y="528417"/>
                    <a:pt x="1396822" y="530894"/>
                  </a:cubicBezTo>
                  <a:cubicBezTo>
                    <a:pt x="1394250" y="530322"/>
                    <a:pt x="1394631" y="527369"/>
                    <a:pt x="1393488" y="525655"/>
                  </a:cubicBezTo>
                  <a:cubicBezTo>
                    <a:pt x="1389011" y="524417"/>
                    <a:pt x="1388535" y="527941"/>
                    <a:pt x="1384630" y="527465"/>
                  </a:cubicBezTo>
                  <a:cubicBezTo>
                    <a:pt x="1384534" y="526226"/>
                    <a:pt x="1385201" y="526226"/>
                    <a:pt x="1385963" y="526226"/>
                  </a:cubicBezTo>
                  <a:close/>
                  <a:moveTo>
                    <a:pt x="1379296" y="561945"/>
                  </a:moveTo>
                  <a:cubicBezTo>
                    <a:pt x="1382058" y="560516"/>
                    <a:pt x="1386535" y="558516"/>
                    <a:pt x="1386630" y="563850"/>
                  </a:cubicBezTo>
                  <a:cubicBezTo>
                    <a:pt x="1382629" y="564231"/>
                    <a:pt x="1383010" y="561183"/>
                    <a:pt x="1380439" y="563374"/>
                  </a:cubicBezTo>
                  <a:cubicBezTo>
                    <a:pt x="1380534" y="566327"/>
                    <a:pt x="1382439" y="568708"/>
                    <a:pt x="1379867" y="570803"/>
                  </a:cubicBezTo>
                  <a:cubicBezTo>
                    <a:pt x="1378248" y="568327"/>
                    <a:pt x="1379962" y="566898"/>
                    <a:pt x="1379296" y="561945"/>
                  </a:cubicBezTo>
                  <a:close/>
                  <a:moveTo>
                    <a:pt x="1381391" y="598426"/>
                  </a:moveTo>
                  <a:cubicBezTo>
                    <a:pt x="1378915" y="600426"/>
                    <a:pt x="1382153" y="601664"/>
                    <a:pt x="1380820" y="605855"/>
                  </a:cubicBezTo>
                  <a:cubicBezTo>
                    <a:pt x="1377581" y="605189"/>
                    <a:pt x="1380248" y="599378"/>
                    <a:pt x="1377676" y="598045"/>
                  </a:cubicBezTo>
                  <a:cubicBezTo>
                    <a:pt x="1374724" y="595568"/>
                    <a:pt x="1379772" y="598140"/>
                    <a:pt x="1381391" y="598426"/>
                  </a:cubicBezTo>
                  <a:close/>
                  <a:moveTo>
                    <a:pt x="1371009" y="541276"/>
                  </a:moveTo>
                  <a:cubicBezTo>
                    <a:pt x="1373676" y="541276"/>
                    <a:pt x="1371199" y="545753"/>
                    <a:pt x="1371771" y="547562"/>
                  </a:cubicBezTo>
                  <a:cubicBezTo>
                    <a:pt x="1369961" y="546800"/>
                    <a:pt x="1368723" y="545467"/>
                    <a:pt x="1367008" y="544705"/>
                  </a:cubicBezTo>
                  <a:cubicBezTo>
                    <a:pt x="1367294" y="542324"/>
                    <a:pt x="1371104" y="544133"/>
                    <a:pt x="1371009" y="541276"/>
                  </a:cubicBezTo>
                  <a:close/>
                  <a:moveTo>
                    <a:pt x="1367485" y="507176"/>
                  </a:moveTo>
                  <a:cubicBezTo>
                    <a:pt x="1369771" y="507843"/>
                    <a:pt x="1371771" y="516892"/>
                    <a:pt x="1365675" y="514511"/>
                  </a:cubicBezTo>
                  <a:cubicBezTo>
                    <a:pt x="1365865" y="511653"/>
                    <a:pt x="1368056" y="511082"/>
                    <a:pt x="1367485" y="507176"/>
                  </a:cubicBezTo>
                  <a:close/>
                  <a:moveTo>
                    <a:pt x="1365199" y="458218"/>
                  </a:moveTo>
                  <a:cubicBezTo>
                    <a:pt x="1369390" y="460028"/>
                    <a:pt x="1368342" y="462790"/>
                    <a:pt x="1365865" y="465743"/>
                  </a:cubicBezTo>
                  <a:cubicBezTo>
                    <a:pt x="1363103" y="465362"/>
                    <a:pt x="1365770" y="460409"/>
                    <a:pt x="1365199" y="458218"/>
                  </a:cubicBezTo>
                  <a:close/>
                  <a:moveTo>
                    <a:pt x="1368532" y="463552"/>
                  </a:moveTo>
                  <a:cubicBezTo>
                    <a:pt x="1371771" y="464981"/>
                    <a:pt x="1367103" y="468029"/>
                    <a:pt x="1365675" y="468314"/>
                  </a:cubicBezTo>
                  <a:cubicBezTo>
                    <a:pt x="1365294" y="470981"/>
                    <a:pt x="1370057" y="469172"/>
                    <a:pt x="1371771" y="470029"/>
                  </a:cubicBezTo>
                  <a:cubicBezTo>
                    <a:pt x="1369771" y="474410"/>
                    <a:pt x="1367675" y="470124"/>
                    <a:pt x="1364151" y="471934"/>
                  </a:cubicBezTo>
                  <a:cubicBezTo>
                    <a:pt x="1363865" y="467076"/>
                    <a:pt x="1367675" y="466981"/>
                    <a:pt x="1368532" y="463552"/>
                  </a:cubicBezTo>
                  <a:close/>
                  <a:moveTo>
                    <a:pt x="1362246" y="449169"/>
                  </a:moveTo>
                  <a:cubicBezTo>
                    <a:pt x="1363294" y="448217"/>
                    <a:pt x="1365675" y="448693"/>
                    <a:pt x="1366151" y="446978"/>
                  </a:cubicBezTo>
                  <a:cubicBezTo>
                    <a:pt x="1368628" y="449074"/>
                    <a:pt x="1365008" y="449931"/>
                    <a:pt x="1366913" y="453265"/>
                  </a:cubicBezTo>
                  <a:cubicBezTo>
                    <a:pt x="1364056" y="449741"/>
                    <a:pt x="1361198" y="452979"/>
                    <a:pt x="1361198" y="446597"/>
                  </a:cubicBezTo>
                  <a:cubicBezTo>
                    <a:pt x="1362341" y="446788"/>
                    <a:pt x="1361960" y="448217"/>
                    <a:pt x="1362246" y="449169"/>
                  </a:cubicBezTo>
                  <a:close/>
                  <a:moveTo>
                    <a:pt x="1282522" y="305151"/>
                  </a:moveTo>
                  <a:cubicBezTo>
                    <a:pt x="1279759" y="309723"/>
                    <a:pt x="1282522" y="314676"/>
                    <a:pt x="1285284" y="317915"/>
                  </a:cubicBezTo>
                  <a:cubicBezTo>
                    <a:pt x="1278426" y="319439"/>
                    <a:pt x="1285379" y="321534"/>
                    <a:pt x="1282141" y="325154"/>
                  </a:cubicBezTo>
                  <a:cubicBezTo>
                    <a:pt x="1281093" y="324296"/>
                    <a:pt x="1280521" y="321534"/>
                    <a:pt x="1279759" y="323725"/>
                  </a:cubicBezTo>
                  <a:cubicBezTo>
                    <a:pt x="1278902" y="319248"/>
                    <a:pt x="1282045" y="311628"/>
                    <a:pt x="1278712" y="306104"/>
                  </a:cubicBezTo>
                  <a:cubicBezTo>
                    <a:pt x="1279759" y="305437"/>
                    <a:pt x="1280807" y="304961"/>
                    <a:pt x="1282522" y="305151"/>
                  </a:cubicBezTo>
                  <a:close/>
                  <a:moveTo>
                    <a:pt x="1246422" y="272195"/>
                  </a:moveTo>
                  <a:cubicBezTo>
                    <a:pt x="1251089" y="267242"/>
                    <a:pt x="1247946" y="278481"/>
                    <a:pt x="1252232" y="277624"/>
                  </a:cubicBezTo>
                  <a:cubicBezTo>
                    <a:pt x="1247851" y="283910"/>
                    <a:pt x="1245946" y="274290"/>
                    <a:pt x="1246422" y="272195"/>
                  </a:cubicBezTo>
                  <a:close/>
                  <a:moveTo>
                    <a:pt x="304685" y="2602581"/>
                  </a:moveTo>
                  <a:cubicBezTo>
                    <a:pt x="303352" y="2604677"/>
                    <a:pt x="303066" y="2600867"/>
                    <a:pt x="304971" y="2601343"/>
                  </a:cubicBezTo>
                  <a:cubicBezTo>
                    <a:pt x="305161" y="2600105"/>
                    <a:pt x="303637" y="2600105"/>
                    <a:pt x="302780" y="2599628"/>
                  </a:cubicBezTo>
                  <a:cubicBezTo>
                    <a:pt x="305923" y="2595437"/>
                    <a:pt x="305066" y="2595247"/>
                    <a:pt x="307161" y="2590294"/>
                  </a:cubicBezTo>
                  <a:cubicBezTo>
                    <a:pt x="307828" y="2592104"/>
                    <a:pt x="307638" y="2599057"/>
                    <a:pt x="304685" y="2602581"/>
                  </a:cubicBezTo>
                  <a:close/>
                  <a:moveTo>
                    <a:pt x="342309" y="2496759"/>
                  </a:moveTo>
                  <a:cubicBezTo>
                    <a:pt x="341833" y="2499235"/>
                    <a:pt x="341356" y="2501616"/>
                    <a:pt x="340880" y="2504093"/>
                  </a:cubicBezTo>
                  <a:cubicBezTo>
                    <a:pt x="339832" y="2503045"/>
                    <a:pt x="340213" y="2501045"/>
                    <a:pt x="337737" y="2500950"/>
                  </a:cubicBezTo>
                  <a:cubicBezTo>
                    <a:pt x="339832" y="2500473"/>
                    <a:pt x="338594" y="2494853"/>
                    <a:pt x="342309" y="2496759"/>
                  </a:cubicBezTo>
                  <a:close/>
                  <a:moveTo>
                    <a:pt x="331831" y="2555718"/>
                  </a:moveTo>
                  <a:cubicBezTo>
                    <a:pt x="335260" y="2558100"/>
                    <a:pt x="333736" y="2563624"/>
                    <a:pt x="334594" y="2567720"/>
                  </a:cubicBezTo>
                  <a:cubicBezTo>
                    <a:pt x="332593" y="2566862"/>
                    <a:pt x="332117" y="2568196"/>
                    <a:pt x="331641" y="2569720"/>
                  </a:cubicBezTo>
                  <a:cubicBezTo>
                    <a:pt x="331165" y="2566862"/>
                    <a:pt x="333355" y="2562291"/>
                    <a:pt x="329926" y="2559147"/>
                  </a:cubicBezTo>
                  <a:cubicBezTo>
                    <a:pt x="328307" y="2561433"/>
                    <a:pt x="328593" y="2564862"/>
                    <a:pt x="327735" y="2570196"/>
                  </a:cubicBezTo>
                  <a:cubicBezTo>
                    <a:pt x="326021" y="2569720"/>
                    <a:pt x="324307" y="2569339"/>
                    <a:pt x="323830" y="2570673"/>
                  </a:cubicBezTo>
                  <a:cubicBezTo>
                    <a:pt x="328498" y="2563148"/>
                    <a:pt x="324211" y="2556576"/>
                    <a:pt x="323354" y="2547717"/>
                  </a:cubicBezTo>
                  <a:cubicBezTo>
                    <a:pt x="323640" y="2552480"/>
                    <a:pt x="327735" y="2554670"/>
                    <a:pt x="330212" y="2558004"/>
                  </a:cubicBezTo>
                  <a:cubicBezTo>
                    <a:pt x="332117" y="2557909"/>
                    <a:pt x="329545" y="2555623"/>
                    <a:pt x="331831" y="2555718"/>
                  </a:cubicBezTo>
                  <a:close/>
                  <a:moveTo>
                    <a:pt x="321830" y="2554956"/>
                  </a:moveTo>
                  <a:cubicBezTo>
                    <a:pt x="326211" y="2558385"/>
                    <a:pt x="324116" y="2562576"/>
                    <a:pt x="321068" y="2565053"/>
                  </a:cubicBezTo>
                  <a:cubicBezTo>
                    <a:pt x="318877" y="2561148"/>
                    <a:pt x="322973" y="2559624"/>
                    <a:pt x="321830" y="2554956"/>
                  </a:cubicBezTo>
                  <a:close/>
                  <a:moveTo>
                    <a:pt x="321068" y="2526858"/>
                  </a:moveTo>
                  <a:cubicBezTo>
                    <a:pt x="324592" y="2523905"/>
                    <a:pt x="322878" y="2533335"/>
                    <a:pt x="325926" y="2534192"/>
                  </a:cubicBezTo>
                  <a:cubicBezTo>
                    <a:pt x="325164" y="2536859"/>
                    <a:pt x="323164" y="2532001"/>
                    <a:pt x="319830" y="2532953"/>
                  </a:cubicBezTo>
                  <a:cubicBezTo>
                    <a:pt x="321544" y="2531429"/>
                    <a:pt x="321735" y="2530191"/>
                    <a:pt x="319353" y="2529048"/>
                  </a:cubicBezTo>
                  <a:cubicBezTo>
                    <a:pt x="320306" y="2528096"/>
                    <a:pt x="323164" y="2527905"/>
                    <a:pt x="321068" y="2526858"/>
                  </a:cubicBezTo>
                  <a:close/>
                  <a:moveTo>
                    <a:pt x="328688" y="2584389"/>
                  </a:moveTo>
                  <a:cubicBezTo>
                    <a:pt x="328688" y="2581531"/>
                    <a:pt x="327450" y="2577626"/>
                    <a:pt x="330402" y="2575816"/>
                  </a:cubicBezTo>
                  <a:cubicBezTo>
                    <a:pt x="334689" y="2578197"/>
                    <a:pt x="331450" y="2582579"/>
                    <a:pt x="332308" y="2585151"/>
                  </a:cubicBezTo>
                  <a:cubicBezTo>
                    <a:pt x="336308" y="2586960"/>
                    <a:pt x="337927" y="2585055"/>
                    <a:pt x="339166" y="2582674"/>
                  </a:cubicBezTo>
                  <a:cubicBezTo>
                    <a:pt x="340880" y="2583627"/>
                    <a:pt x="341833" y="2585151"/>
                    <a:pt x="343547" y="2586103"/>
                  </a:cubicBezTo>
                  <a:cubicBezTo>
                    <a:pt x="340785" y="2588675"/>
                    <a:pt x="340023" y="2589246"/>
                    <a:pt x="337927" y="2595152"/>
                  </a:cubicBezTo>
                  <a:cubicBezTo>
                    <a:pt x="336308" y="2594866"/>
                    <a:pt x="334689" y="2594485"/>
                    <a:pt x="332974" y="2594199"/>
                  </a:cubicBezTo>
                  <a:cubicBezTo>
                    <a:pt x="335927" y="2584293"/>
                    <a:pt x="325259" y="2582293"/>
                    <a:pt x="321259" y="2589342"/>
                  </a:cubicBezTo>
                  <a:cubicBezTo>
                    <a:pt x="320401" y="2588484"/>
                    <a:pt x="319544" y="2587722"/>
                    <a:pt x="317830" y="2587436"/>
                  </a:cubicBezTo>
                  <a:cubicBezTo>
                    <a:pt x="321925" y="2587056"/>
                    <a:pt x="322783" y="2581912"/>
                    <a:pt x="328688" y="2584389"/>
                  </a:cubicBezTo>
                  <a:close/>
                  <a:moveTo>
                    <a:pt x="315448" y="2586865"/>
                  </a:moveTo>
                  <a:cubicBezTo>
                    <a:pt x="317639" y="2587532"/>
                    <a:pt x="319353" y="2588484"/>
                    <a:pt x="319830" y="2590294"/>
                  </a:cubicBezTo>
                  <a:cubicBezTo>
                    <a:pt x="314115" y="2593056"/>
                    <a:pt x="317258" y="2603439"/>
                    <a:pt x="314972" y="2608392"/>
                  </a:cubicBezTo>
                  <a:cubicBezTo>
                    <a:pt x="307543" y="2601438"/>
                    <a:pt x="315544" y="2592009"/>
                    <a:pt x="315448" y="2586865"/>
                  </a:cubicBezTo>
                  <a:close/>
                  <a:moveTo>
                    <a:pt x="315258" y="2645349"/>
                  </a:moveTo>
                  <a:cubicBezTo>
                    <a:pt x="319925" y="2645825"/>
                    <a:pt x="319925" y="2654874"/>
                    <a:pt x="316782" y="2657064"/>
                  </a:cubicBezTo>
                  <a:cubicBezTo>
                    <a:pt x="316020" y="2659636"/>
                    <a:pt x="320973" y="2658493"/>
                    <a:pt x="322687" y="2659541"/>
                  </a:cubicBezTo>
                  <a:cubicBezTo>
                    <a:pt x="324307" y="2658779"/>
                    <a:pt x="323164" y="2656778"/>
                    <a:pt x="326116" y="2655159"/>
                  </a:cubicBezTo>
                  <a:cubicBezTo>
                    <a:pt x="330402" y="2659827"/>
                    <a:pt x="322116" y="2665637"/>
                    <a:pt x="327069" y="2669352"/>
                  </a:cubicBezTo>
                  <a:cubicBezTo>
                    <a:pt x="320782" y="2668970"/>
                    <a:pt x="322592" y="2665923"/>
                    <a:pt x="313829" y="2665446"/>
                  </a:cubicBezTo>
                  <a:cubicBezTo>
                    <a:pt x="315734" y="2656207"/>
                    <a:pt x="315067" y="2654207"/>
                    <a:pt x="315258" y="2645349"/>
                  </a:cubicBezTo>
                  <a:close/>
                  <a:moveTo>
                    <a:pt x="329736" y="2694021"/>
                  </a:moveTo>
                  <a:cubicBezTo>
                    <a:pt x="327545" y="2693831"/>
                    <a:pt x="326974" y="2691259"/>
                    <a:pt x="326021" y="2693259"/>
                  </a:cubicBezTo>
                  <a:cubicBezTo>
                    <a:pt x="324878" y="2690497"/>
                    <a:pt x="324688" y="2687068"/>
                    <a:pt x="321163" y="2685925"/>
                  </a:cubicBezTo>
                  <a:cubicBezTo>
                    <a:pt x="321354" y="2680877"/>
                    <a:pt x="326497" y="2683353"/>
                    <a:pt x="326593" y="2678115"/>
                  </a:cubicBezTo>
                  <a:cubicBezTo>
                    <a:pt x="334403" y="2680115"/>
                    <a:pt x="331927" y="2687925"/>
                    <a:pt x="329736" y="2694021"/>
                  </a:cubicBezTo>
                  <a:close/>
                  <a:moveTo>
                    <a:pt x="339737" y="2631156"/>
                  </a:moveTo>
                  <a:cubicBezTo>
                    <a:pt x="334879" y="2631633"/>
                    <a:pt x="334403" y="2628870"/>
                    <a:pt x="331927" y="2632109"/>
                  </a:cubicBezTo>
                  <a:cubicBezTo>
                    <a:pt x="330498" y="2631633"/>
                    <a:pt x="331355" y="2629632"/>
                    <a:pt x="331450" y="2628203"/>
                  </a:cubicBezTo>
                  <a:cubicBezTo>
                    <a:pt x="321735" y="2633537"/>
                    <a:pt x="317449" y="2620584"/>
                    <a:pt x="323068" y="2612583"/>
                  </a:cubicBezTo>
                  <a:cubicBezTo>
                    <a:pt x="328117" y="2613154"/>
                    <a:pt x="322497" y="2614202"/>
                    <a:pt x="323259" y="2617726"/>
                  </a:cubicBezTo>
                  <a:cubicBezTo>
                    <a:pt x="324497" y="2616964"/>
                    <a:pt x="326211" y="2616964"/>
                    <a:pt x="328402" y="2617440"/>
                  </a:cubicBezTo>
                  <a:cubicBezTo>
                    <a:pt x="329069" y="2610392"/>
                    <a:pt x="332593" y="2608106"/>
                    <a:pt x="329831" y="2603724"/>
                  </a:cubicBezTo>
                  <a:cubicBezTo>
                    <a:pt x="331450" y="2599057"/>
                    <a:pt x="330688" y="2608963"/>
                    <a:pt x="332308" y="2604201"/>
                  </a:cubicBezTo>
                  <a:cubicBezTo>
                    <a:pt x="333069" y="2599628"/>
                    <a:pt x="331165" y="2600771"/>
                    <a:pt x="327926" y="2600771"/>
                  </a:cubicBezTo>
                  <a:cubicBezTo>
                    <a:pt x="328974" y="2599628"/>
                    <a:pt x="330974" y="2600010"/>
                    <a:pt x="331069" y="2597628"/>
                  </a:cubicBezTo>
                  <a:cubicBezTo>
                    <a:pt x="332022" y="2599057"/>
                    <a:pt x="333069" y="2600486"/>
                    <a:pt x="334022" y="2602010"/>
                  </a:cubicBezTo>
                  <a:cubicBezTo>
                    <a:pt x="335641" y="2602010"/>
                    <a:pt x="335736" y="2599819"/>
                    <a:pt x="334498" y="2599533"/>
                  </a:cubicBezTo>
                  <a:cubicBezTo>
                    <a:pt x="340880" y="2598295"/>
                    <a:pt x="333355" y="2603724"/>
                    <a:pt x="333546" y="2610773"/>
                  </a:cubicBezTo>
                  <a:cubicBezTo>
                    <a:pt x="336975" y="2605344"/>
                    <a:pt x="335832" y="2614583"/>
                    <a:pt x="338403" y="2611725"/>
                  </a:cubicBezTo>
                  <a:cubicBezTo>
                    <a:pt x="338975" y="2616297"/>
                    <a:pt x="340309" y="2615535"/>
                    <a:pt x="340785" y="2618583"/>
                  </a:cubicBezTo>
                  <a:cubicBezTo>
                    <a:pt x="338118" y="2618583"/>
                    <a:pt x="337737" y="2617059"/>
                    <a:pt x="336118" y="2616393"/>
                  </a:cubicBezTo>
                  <a:cubicBezTo>
                    <a:pt x="333165" y="2624203"/>
                    <a:pt x="340785" y="2624775"/>
                    <a:pt x="339737" y="2631156"/>
                  </a:cubicBezTo>
                  <a:close/>
                  <a:moveTo>
                    <a:pt x="340975" y="2644110"/>
                  </a:moveTo>
                  <a:cubicBezTo>
                    <a:pt x="338403" y="2642586"/>
                    <a:pt x="341356" y="2636300"/>
                    <a:pt x="344690" y="2638491"/>
                  </a:cubicBezTo>
                  <a:cubicBezTo>
                    <a:pt x="344214" y="2641539"/>
                    <a:pt x="341928" y="2641919"/>
                    <a:pt x="340975" y="2644110"/>
                  </a:cubicBezTo>
                  <a:close/>
                  <a:moveTo>
                    <a:pt x="927049" y="522797"/>
                  </a:moveTo>
                  <a:cubicBezTo>
                    <a:pt x="924286" y="519845"/>
                    <a:pt x="930001" y="523178"/>
                    <a:pt x="930668" y="524321"/>
                  </a:cubicBezTo>
                  <a:cubicBezTo>
                    <a:pt x="934002" y="518797"/>
                    <a:pt x="936193" y="511748"/>
                    <a:pt x="933526" y="504509"/>
                  </a:cubicBezTo>
                  <a:cubicBezTo>
                    <a:pt x="935431" y="507843"/>
                    <a:pt x="935526" y="505557"/>
                    <a:pt x="938288" y="507367"/>
                  </a:cubicBezTo>
                  <a:cubicBezTo>
                    <a:pt x="938098" y="511367"/>
                    <a:pt x="938288" y="515082"/>
                    <a:pt x="939907" y="517559"/>
                  </a:cubicBezTo>
                  <a:cubicBezTo>
                    <a:pt x="936478" y="519464"/>
                    <a:pt x="932859" y="521940"/>
                    <a:pt x="935431" y="527179"/>
                  </a:cubicBezTo>
                  <a:cubicBezTo>
                    <a:pt x="930573" y="528417"/>
                    <a:pt x="931049" y="529941"/>
                    <a:pt x="929620" y="536704"/>
                  </a:cubicBezTo>
                  <a:cubicBezTo>
                    <a:pt x="926001" y="536323"/>
                    <a:pt x="926286" y="532608"/>
                    <a:pt x="923810" y="531179"/>
                  </a:cubicBezTo>
                  <a:cubicBezTo>
                    <a:pt x="920572" y="531179"/>
                    <a:pt x="925334" y="533465"/>
                    <a:pt x="923429" y="536132"/>
                  </a:cubicBezTo>
                  <a:cubicBezTo>
                    <a:pt x="921715" y="534894"/>
                    <a:pt x="920286" y="533465"/>
                    <a:pt x="919143" y="531751"/>
                  </a:cubicBezTo>
                  <a:cubicBezTo>
                    <a:pt x="919238" y="530513"/>
                    <a:pt x="919333" y="529179"/>
                    <a:pt x="919333" y="527941"/>
                  </a:cubicBezTo>
                  <a:cubicBezTo>
                    <a:pt x="919524" y="528227"/>
                    <a:pt x="919714" y="528417"/>
                    <a:pt x="920286" y="528417"/>
                  </a:cubicBezTo>
                  <a:cubicBezTo>
                    <a:pt x="922096" y="528227"/>
                    <a:pt x="921048" y="524702"/>
                    <a:pt x="923048" y="524893"/>
                  </a:cubicBezTo>
                  <a:cubicBezTo>
                    <a:pt x="920572" y="524131"/>
                    <a:pt x="921715" y="520226"/>
                    <a:pt x="919238" y="519464"/>
                  </a:cubicBezTo>
                  <a:cubicBezTo>
                    <a:pt x="919143" y="519083"/>
                    <a:pt x="918952" y="518797"/>
                    <a:pt x="918762" y="519083"/>
                  </a:cubicBezTo>
                  <a:cubicBezTo>
                    <a:pt x="918762" y="519178"/>
                    <a:pt x="918667" y="519178"/>
                    <a:pt x="918571" y="519368"/>
                  </a:cubicBezTo>
                  <a:cubicBezTo>
                    <a:pt x="918190" y="519368"/>
                    <a:pt x="917714" y="519368"/>
                    <a:pt x="917238" y="519464"/>
                  </a:cubicBezTo>
                  <a:cubicBezTo>
                    <a:pt x="917809" y="517844"/>
                    <a:pt x="920476" y="518702"/>
                    <a:pt x="922286" y="518606"/>
                  </a:cubicBezTo>
                  <a:cubicBezTo>
                    <a:pt x="924953" y="522512"/>
                    <a:pt x="922762" y="530608"/>
                    <a:pt x="928763" y="531656"/>
                  </a:cubicBezTo>
                  <a:cubicBezTo>
                    <a:pt x="923715" y="530036"/>
                    <a:pt x="930287" y="525083"/>
                    <a:pt x="927049" y="522797"/>
                  </a:cubicBezTo>
                  <a:close/>
                  <a:moveTo>
                    <a:pt x="939241" y="557564"/>
                  </a:moveTo>
                  <a:cubicBezTo>
                    <a:pt x="932668" y="559373"/>
                    <a:pt x="936669" y="549182"/>
                    <a:pt x="934097" y="543371"/>
                  </a:cubicBezTo>
                  <a:cubicBezTo>
                    <a:pt x="938478" y="547181"/>
                    <a:pt x="938574" y="552801"/>
                    <a:pt x="936669" y="557278"/>
                  </a:cubicBezTo>
                  <a:cubicBezTo>
                    <a:pt x="937621" y="557468"/>
                    <a:pt x="938478" y="557468"/>
                    <a:pt x="939241" y="557564"/>
                  </a:cubicBezTo>
                  <a:close/>
                  <a:moveTo>
                    <a:pt x="607580" y="2845088"/>
                  </a:moveTo>
                  <a:cubicBezTo>
                    <a:pt x="611390" y="2844040"/>
                    <a:pt x="611771" y="2838992"/>
                    <a:pt x="617962" y="2840802"/>
                  </a:cubicBezTo>
                  <a:cubicBezTo>
                    <a:pt x="618819" y="2859470"/>
                    <a:pt x="613867" y="2875568"/>
                    <a:pt x="609199" y="2892046"/>
                  </a:cubicBezTo>
                  <a:cubicBezTo>
                    <a:pt x="602532" y="2880235"/>
                    <a:pt x="612724" y="2860423"/>
                    <a:pt x="607580" y="2845088"/>
                  </a:cubicBezTo>
                  <a:close/>
                  <a:moveTo>
                    <a:pt x="570623" y="1413194"/>
                  </a:moveTo>
                  <a:cubicBezTo>
                    <a:pt x="569671" y="1412433"/>
                    <a:pt x="568337" y="1412051"/>
                    <a:pt x="566813" y="1411671"/>
                  </a:cubicBezTo>
                  <a:cubicBezTo>
                    <a:pt x="566908" y="1411099"/>
                    <a:pt x="567099" y="1410623"/>
                    <a:pt x="567194" y="1410146"/>
                  </a:cubicBezTo>
                  <a:cubicBezTo>
                    <a:pt x="569194" y="1408908"/>
                    <a:pt x="569956" y="1407384"/>
                    <a:pt x="570433" y="1405765"/>
                  </a:cubicBezTo>
                  <a:cubicBezTo>
                    <a:pt x="571099" y="1405384"/>
                    <a:pt x="571957" y="1405098"/>
                    <a:pt x="572814" y="1404813"/>
                  </a:cubicBezTo>
                  <a:cubicBezTo>
                    <a:pt x="572909" y="1406146"/>
                    <a:pt x="573100" y="1407289"/>
                    <a:pt x="574909" y="1407098"/>
                  </a:cubicBezTo>
                  <a:cubicBezTo>
                    <a:pt x="573195" y="1408813"/>
                    <a:pt x="569290" y="1407956"/>
                    <a:pt x="570623" y="1413194"/>
                  </a:cubicBezTo>
                  <a:close/>
                  <a:moveTo>
                    <a:pt x="410698" y="2689830"/>
                  </a:moveTo>
                  <a:cubicBezTo>
                    <a:pt x="413270" y="2690878"/>
                    <a:pt x="412508" y="2696784"/>
                    <a:pt x="415366" y="2692021"/>
                  </a:cubicBezTo>
                  <a:cubicBezTo>
                    <a:pt x="418794" y="2695164"/>
                    <a:pt x="411936" y="2696307"/>
                    <a:pt x="408508" y="2694498"/>
                  </a:cubicBezTo>
                  <a:cubicBezTo>
                    <a:pt x="409746" y="2693545"/>
                    <a:pt x="410413" y="2691926"/>
                    <a:pt x="410698" y="2689830"/>
                  </a:cubicBezTo>
                  <a:close/>
                  <a:moveTo>
                    <a:pt x="421747" y="2609344"/>
                  </a:moveTo>
                  <a:cubicBezTo>
                    <a:pt x="419652" y="2609916"/>
                    <a:pt x="419176" y="2612868"/>
                    <a:pt x="416127" y="2612011"/>
                  </a:cubicBezTo>
                  <a:cubicBezTo>
                    <a:pt x="418985" y="2606296"/>
                    <a:pt x="418890" y="2602962"/>
                    <a:pt x="420890" y="2607249"/>
                  </a:cubicBezTo>
                  <a:cubicBezTo>
                    <a:pt x="423462" y="2596961"/>
                    <a:pt x="417842" y="2587913"/>
                    <a:pt x="417842" y="2578007"/>
                  </a:cubicBezTo>
                  <a:cubicBezTo>
                    <a:pt x="415366" y="2577531"/>
                    <a:pt x="412889" y="2577054"/>
                    <a:pt x="410508" y="2576483"/>
                  </a:cubicBezTo>
                  <a:cubicBezTo>
                    <a:pt x="413842" y="2572482"/>
                    <a:pt x="410032" y="2569815"/>
                    <a:pt x="407365" y="2566958"/>
                  </a:cubicBezTo>
                  <a:cubicBezTo>
                    <a:pt x="408984" y="2558957"/>
                    <a:pt x="413270" y="2546384"/>
                    <a:pt x="418890" y="2553909"/>
                  </a:cubicBezTo>
                  <a:cubicBezTo>
                    <a:pt x="413460" y="2546574"/>
                    <a:pt x="423652" y="2541145"/>
                    <a:pt x="415937" y="2536764"/>
                  </a:cubicBezTo>
                  <a:cubicBezTo>
                    <a:pt x="421366" y="2534382"/>
                    <a:pt x="416318" y="2536668"/>
                    <a:pt x="415175" y="2534096"/>
                  </a:cubicBezTo>
                  <a:cubicBezTo>
                    <a:pt x="418128" y="2531810"/>
                    <a:pt x="417556" y="2525429"/>
                    <a:pt x="413175" y="2524762"/>
                  </a:cubicBezTo>
                  <a:cubicBezTo>
                    <a:pt x="411175" y="2530763"/>
                    <a:pt x="409365" y="2529906"/>
                    <a:pt x="409555" y="2536764"/>
                  </a:cubicBezTo>
                  <a:cubicBezTo>
                    <a:pt x="407746" y="2536192"/>
                    <a:pt x="404888" y="2536287"/>
                    <a:pt x="404888" y="2534573"/>
                  </a:cubicBezTo>
                  <a:cubicBezTo>
                    <a:pt x="408508" y="2535906"/>
                    <a:pt x="410317" y="2531334"/>
                    <a:pt x="406317" y="2533620"/>
                  </a:cubicBezTo>
                  <a:cubicBezTo>
                    <a:pt x="403650" y="2530382"/>
                    <a:pt x="407460" y="2524857"/>
                    <a:pt x="408984" y="2526477"/>
                  </a:cubicBezTo>
                  <a:cubicBezTo>
                    <a:pt x="404602" y="2524667"/>
                    <a:pt x="410222" y="2522857"/>
                    <a:pt x="407746" y="2519904"/>
                  </a:cubicBezTo>
                  <a:cubicBezTo>
                    <a:pt x="409269" y="2520285"/>
                    <a:pt x="409079" y="2521809"/>
                    <a:pt x="411175" y="2521904"/>
                  </a:cubicBezTo>
                  <a:cubicBezTo>
                    <a:pt x="410508" y="2519333"/>
                    <a:pt x="407555" y="2513713"/>
                    <a:pt x="412889" y="2513332"/>
                  </a:cubicBezTo>
                  <a:cubicBezTo>
                    <a:pt x="413746" y="2515523"/>
                    <a:pt x="413080" y="2518476"/>
                    <a:pt x="416032" y="2516475"/>
                  </a:cubicBezTo>
                  <a:cubicBezTo>
                    <a:pt x="414223" y="2517999"/>
                    <a:pt x="414032" y="2519237"/>
                    <a:pt x="415080" y="2521333"/>
                  </a:cubicBezTo>
                  <a:cubicBezTo>
                    <a:pt x="417175" y="2521714"/>
                    <a:pt x="422509" y="2518952"/>
                    <a:pt x="419747" y="2517142"/>
                  </a:cubicBezTo>
                  <a:cubicBezTo>
                    <a:pt x="416223" y="2519142"/>
                    <a:pt x="421843" y="2516190"/>
                    <a:pt x="421747" y="2513713"/>
                  </a:cubicBezTo>
                  <a:cubicBezTo>
                    <a:pt x="418985" y="2511713"/>
                    <a:pt x="416985" y="2509046"/>
                    <a:pt x="415651" y="2506093"/>
                  </a:cubicBezTo>
                  <a:cubicBezTo>
                    <a:pt x="418794" y="2507141"/>
                    <a:pt x="419366" y="2509998"/>
                    <a:pt x="422224" y="2511236"/>
                  </a:cubicBezTo>
                  <a:cubicBezTo>
                    <a:pt x="424414" y="2508474"/>
                    <a:pt x="418128" y="2506474"/>
                    <a:pt x="421938" y="2506093"/>
                  </a:cubicBezTo>
                  <a:cubicBezTo>
                    <a:pt x="422795" y="2509332"/>
                    <a:pt x="427653" y="2505236"/>
                    <a:pt x="429748" y="2505141"/>
                  </a:cubicBezTo>
                  <a:cubicBezTo>
                    <a:pt x="427653" y="2503998"/>
                    <a:pt x="424795" y="2503521"/>
                    <a:pt x="424128" y="2501426"/>
                  </a:cubicBezTo>
                  <a:cubicBezTo>
                    <a:pt x="430415" y="2503235"/>
                    <a:pt x="423748" y="2495044"/>
                    <a:pt x="427843" y="2494663"/>
                  </a:cubicBezTo>
                  <a:cubicBezTo>
                    <a:pt x="427748" y="2495711"/>
                    <a:pt x="427748" y="2496759"/>
                    <a:pt x="427653" y="2497711"/>
                  </a:cubicBezTo>
                  <a:cubicBezTo>
                    <a:pt x="428034" y="2497711"/>
                    <a:pt x="428224" y="2497616"/>
                    <a:pt x="428510" y="2497616"/>
                  </a:cubicBezTo>
                  <a:cubicBezTo>
                    <a:pt x="429272" y="2502759"/>
                    <a:pt x="428796" y="2494473"/>
                    <a:pt x="434701" y="2499711"/>
                  </a:cubicBezTo>
                  <a:cubicBezTo>
                    <a:pt x="436511" y="2496377"/>
                    <a:pt x="436511" y="2496187"/>
                    <a:pt x="436130" y="2492377"/>
                  </a:cubicBezTo>
                  <a:cubicBezTo>
                    <a:pt x="434130" y="2491425"/>
                    <a:pt x="432606" y="2493615"/>
                    <a:pt x="432510" y="2491615"/>
                  </a:cubicBezTo>
                  <a:cubicBezTo>
                    <a:pt x="431749" y="2486186"/>
                    <a:pt x="442035" y="2486662"/>
                    <a:pt x="440035" y="2479042"/>
                  </a:cubicBezTo>
                  <a:cubicBezTo>
                    <a:pt x="441845" y="2479423"/>
                    <a:pt x="442893" y="2485043"/>
                    <a:pt x="443655" y="2479804"/>
                  </a:cubicBezTo>
                  <a:cubicBezTo>
                    <a:pt x="440511" y="2477709"/>
                    <a:pt x="438511" y="2478566"/>
                    <a:pt x="434892" y="2479328"/>
                  </a:cubicBezTo>
                  <a:cubicBezTo>
                    <a:pt x="434892" y="2482566"/>
                    <a:pt x="435654" y="2483900"/>
                    <a:pt x="432415" y="2485233"/>
                  </a:cubicBezTo>
                  <a:cubicBezTo>
                    <a:pt x="426415" y="2483614"/>
                    <a:pt x="424891" y="2488758"/>
                    <a:pt x="419176" y="2487710"/>
                  </a:cubicBezTo>
                  <a:cubicBezTo>
                    <a:pt x="418604" y="2482852"/>
                    <a:pt x="414985" y="2488662"/>
                    <a:pt x="411079" y="2483519"/>
                  </a:cubicBezTo>
                  <a:cubicBezTo>
                    <a:pt x="408889" y="2485328"/>
                    <a:pt x="410413" y="2491044"/>
                    <a:pt x="410127" y="2494758"/>
                  </a:cubicBezTo>
                  <a:cubicBezTo>
                    <a:pt x="404983" y="2490853"/>
                    <a:pt x="403840" y="2491806"/>
                    <a:pt x="397173" y="2489615"/>
                  </a:cubicBezTo>
                  <a:cubicBezTo>
                    <a:pt x="402031" y="2488186"/>
                    <a:pt x="402126" y="2487805"/>
                    <a:pt x="406507" y="2487615"/>
                  </a:cubicBezTo>
                  <a:cubicBezTo>
                    <a:pt x="398887" y="2485043"/>
                    <a:pt x="407650" y="2481614"/>
                    <a:pt x="409460" y="2479328"/>
                  </a:cubicBezTo>
                  <a:cubicBezTo>
                    <a:pt x="408031" y="2478852"/>
                    <a:pt x="405936" y="2478852"/>
                    <a:pt x="406031" y="2477423"/>
                  </a:cubicBezTo>
                  <a:cubicBezTo>
                    <a:pt x="407841" y="2477423"/>
                    <a:pt x="408508" y="2475803"/>
                    <a:pt x="410222" y="2475708"/>
                  </a:cubicBezTo>
                  <a:cubicBezTo>
                    <a:pt x="408603" y="2479328"/>
                    <a:pt x="414127" y="2477994"/>
                    <a:pt x="411460" y="2482281"/>
                  </a:cubicBezTo>
                  <a:cubicBezTo>
                    <a:pt x="417366" y="2481804"/>
                    <a:pt x="419080" y="2484471"/>
                    <a:pt x="424224" y="2482281"/>
                  </a:cubicBezTo>
                  <a:cubicBezTo>
                    <a:pt x="420985" y="2480852"/>
                    <a:pt x="419747" y="2475042"/>
                    <a:pt x="414889" y="2477899"/>
                  </a:cubicBezTo>
                  <a:cubicBezTo>
                    <a:pt x="415747" y="2475518"/>
                    <a:pt x="413746" y="2475137"/>
                    <a:pt x="413175" y="2473708"/>
                  </a:cubicBezTo>
                  <a:cubicBezTo>
                    <a:pt x="416413" y="2472184"/>
                    <a:pt x="417461" y="2467421"/>
                    <a:pt x="422033" y="2467802"/>
                  </a:cubicBezTo>
                  <a:cubicBezTo>
                    <a:pt x="420128" y="2473041"/>
                    <a:pt x="430796" y="2473708"/>
                    <a:pt x="433082" y="2469993"/>
                  </a:cubicBezTo>
                  <a:cubicBezTo>
                    <a:pt x="431082" y="2466755"/>
                    <a:pt x="427653" y="2468660"/>
                    <a:pt x="425462" y="2469708"/>
                  </a:cubicBezTo>
                  <a:cubicBezTo>
                    <a:pt x="423843" y="2467231"/>
                    <a:pt x="422509" y="2464659"/>
                    <a:pt x="420604" y="2462373"/>
                  </a:cubicBezTo>
                  <a:cubicBezTo>
                    <a:pt x="427748" y="2458849"/>
                    <a:pt x="430320" y="2465802"/>
                    <a:pt x="436987" y="2463135"/>
                  </a:cubicBezTo>
                  <a:cubicBezTo>
                    <a:pt x="432130" y="2461040"/>
                    <a:pt x="421843" y="2456373"/>
                    <a:pt x="420795" y="2448467"/>
                  </a:cubicBezTo>
                  <a:cubicBezTo>
                    <a:pt x="423938" y="2449419"/>
                    <a:pt x="426129" y="2449038"/>
                    <a:pt x="426415" y="2445704"/>
                  </a:cubicBezTo>
                  <a:cubicBezTo>
                    <a:pt x="423367" y="2444276"/>
                    <a:pt x="418509" y="2443037"/>
                    <a:pt x="420033" y="2445704"/>
                  </a:cubicBezTo>
                  <a:cubicBezTo>
                    <a:pt x="421366" y="2446085"/>
                    <a:pt x="422319" y="2444276"/>
                    <a:pt x="422509" y="2446181"/>
                  </a:cubicBezTo>
                  <a:cubicBezTo>
                    <a:pt x="418509" y="2448276"/>
                    <a:pt x="421461" y="2450943"/>
                    <a:pt x="417366" y="2452753"/>
                  </a:cubicBezTo>
                  <a:cubicBezTo>
                    <a:pt x="412603" y="2449610"/>
                    <a:pt x="406412" y="2447038"/>
                    <a:pt x="403459" y="2452562"/>
                  </a:cubicBezTo>
                  <a:cubicBezTo>
                    <a:pt x="401935" y="2451419"/>
                    <a:pt x="401745" y="2449419"/>
                    <a:pt x="402031" y="2447133"/>
                  </a:cubicBezTo>
                  <a:cubicBezTo>
                    <a:pt x="405841" y="2448657"/>
                    <a:pt x="406222" y="2445609"/>
                    <a:pt x="408127" y="2448371"/>
                  </a:cubicBezTo>
                  <a:cubicBezTo>
                    <a:pt x="409651" y="2442276"/>
                    <a:pt x="420795" y="2439704"/>
                    <a:pt x="418128" y="2442752"/>
                  </a:cubicBezTo>
                  <a:cubicBezTo>
                    <a:pt x="421271" y="2443800"/>
                    <a:pt x="421843" y="2440847"/>
                    <a:pt x="422795" y="2438561"/>
                  </a:cubicBezTo>
                  <a:cubicBezTo>
                    <a:pt x="420033" y="2438275"/>
                    <a:pt x="419080" y="2436751"/>
                    <a:pt x="419842" y="2434179"/>
                  </a:cubicBezTo>
                  <a:cubicBezTo>
                    <a:pt x="431177" y="2431989"/>
                    <a:pt x="424795" y="2423226"/>
                    <a:pt x="423748" y="2414558"/>
                  </a:cubicBezTo>
                  <a:cubicBezTo>
                    <a:pt x="420128" y="2414081"/>
                    <a:pt x="422128" y="2418749"/>
                    <a:pt x="416699" y="2418273"/>
                  </a:cubicBezTo>
                  <a:cubicBezTo>
                    <a:pt x="417842" y="2415415"/>
                    <a:pt x="414985" y="2415129"/>
                    <a:pt x="416699" y="2411891"/>
                  </a:cubicBezTo>
                  <a:cubicBezTo>
                    <a:pt x="420509" y="2411986"/>
                    <a:pt x="422414" y="2406271"/>
                    <a:pt x="424319" y="2412177"/>
                  </a:cubicBezTo>
                  <a:cubicBezTo>
                    <a:pt x="425557" y="2407414"/>
                    <a:pt x="426510" y="2400175"/>
                    <a:pt x="429653" y="2391602"/>
                  </a:cubicBezTo>
                  <a:cubicBezTo>
                    <a:pt x="427939" y="2391317"/>
                    <a:pt x="427081" y="2390460"/>
                    <a:pt x="426224" y="2389602"/>
                  </a:cubicBezTo>
                  <a:cubicBezTo>
                    <a:pt x="425652" y="2392460"/>
                    <a:pt x="425081" y="2395317"/>
                    <a:pt x="424510" y="2398175"/>
                  </a:cubicBezTo>
                  <a:cubicBezTo>
                    <a:pt x="422128" y="2395222"/>
                    <a:pt x="423081" y="2398175"/>
                    <a:pt x="420604" y="2398651"/>
                  </a:cubicBezTo>
                  <a:cubicBezTo>
                    <a:pt x="420319" y="2394460"/>
                    <a:pt x="418414" y="2386745"/>
                    <a:pt x="423271" y="2385221"/>
                  </a:cubicBezTo>
                  <a:cubicBezTo>
                    <a:pt x="421176" y="2390555"/>
                    <a:pt x="427367" y="2387031"/>
                    <a:pt x="430320" y="2387888"/>
                  </a:cubicBezTo>
                  <a:cubicBezTo>
                    <a:pt x="430701" y="2381411"/>
                    <a:pt x="432415" y="2371981"/>
                    <a:pt x="435749" y="2367314"/>
                  </a:cubicBezTo>
                  <a:cubicBezTo>
                    <a:pt x="438416" y="2367981"/>
                    <a:pt x="435273" y="2372648"/>
                    <a:pt x="435463" y="2374934"/>
                  </a:cubicBezTo>
                  <a:cubicBezTo>
                    <a:pt x="437749" y="2376839"/>
                    <a:pt x="440416" y="2375124"/>
                    <a:pt x="442321" y="2378839"/>
                  </a:cubicBezTo>
                  <a:cubicBezTo>
                    <a:pt x="442893" y="2376648"/>
                    <a:pt x="443941" y="2374934"/>
                    <a:pt x="445750" y="2374458"/>
                  </a:cubicBezTo>
                  <a:cubicBezTo>
                    <a:pt x="446036" y="2375981"/>
                    <a:pt x="446512" y="2377506"/>
                    <a:pt x="447465" y="2378648"/>
                  </a:cubicBezTo>
                  <a:cubicBezTo>
                    <a:pt x="447655" y="2375791"/>
                    <a:pt x="451275" y="2377982"/>
                    <a:pt x="451846" y="2375696"/>
                  </a:cubicBezTo>
                  <a:cubicBezTo>
                    <a:pt x="451560" y="2375601"/>
                    <a:pt x="451465" y="2375410"/>
                    <a:pt x="451275" y="2375219"/>
                  </a:cubicBezTo>
                  <a:cubicBezTo>
                    <a:pt x="451465" y="2375219"/>
                    <a:pt x="451560" y="2375219"/>
                    <a:pt x="451751" y="2375124"/>
                  </a:cubicBezTo>
                  <a:cubicBezTo>
                    <a:pt x="451846" y="2373600"/>
                    <a:pt x="452132" y="2371886"/>
                    <a:pt x="452037" y="2370457"/>
                  </a:cubicBezTo>
                  <a:cubicBezTo>
                    <a:pt x="456133" y="2369600"/>
                    <a:pt x="453466" y="2371695"/>
                    <a:pt x="457371" y="2372934"/>
                  </a:cubicBezTo>
                  <a:cubicBezTo>
                    <a:pt x="458323" y="2367028"/>
                    <a:pt x="459181" y="2361123"/>
                    <a:pt x="455180" y="2358456"/>
                  </a:cubicBezTo>
                  <a:cubicBezTo>
                    <a:pt x="451656" y="2361694"/>
                    <a:pt x="446227" y="2361980"/>
                    <a:pt x="444417" y="2367790"/>
                  </a:cubicBezTo>
                  <a:cubicBezTo>
                    <a:pt x="439654" y="2366933"/>
                    <a:pt x="445465" y="2361599"/>
                    <a:pt x="443178" y="2361218"/>
                  </a:cubicBezTo>
                  <a:cubicBezTo>
                    <a:pt x="442893" y="2361599"/>
                    <a:pt x="442607" y="2361885"/>
                    <a:pt x="442131" y="2362075"/>
                  </a:cubicBezTo>
                  <a:cubicBezTo>
                    <a:pt x="442607" y="2360265"/>
                    <a:pt x="443655" y="2358932"/>
                    <a:pt x="444417" y="2357789"/>
                  </a:cubicBezTo>
                  <a:cubicBezTo>
                    <a:pt x="445560" y="2357408"/>
                    <a:pt x="446703" y="2357027"/>
                    <a:pt x="447751" y="2357027"/>
                  </a:cubicBezTo>
                  <a:cubicBezTo>
                    <a:pt x="447465" y="2358265"/>
                    <a:pt x="448417" y="2358646"/>
                    <a:pt x="448513" y="2359694"/>
                  </a:cubicBezTo>
                  <a:cubicBezTo>
                    <a:pt x="447465" y="2359789"/>
                    <a:pt x="446131" y="2359218"/>
                    <a:pt x="445846" y="2360456"/>
                  </a:cubicBezTo>
                  <a:cubicBezTo>
                    <a:pt x="448417" y="2361027"/>
                    <a:pt x="454799" y="2359218"/>
                    <a:pt x="451751" y="2356551"/>
                  </a:cubicBezTo>
                  <a:cubicBezTo>
                    <a:pt x="451560" y="2357313"/>
                    <a:pt x="451465" y="2358170"/>
                    <a:pt x="451275" y="2359027"/>
                  </a:cubicBezTo>
                  <a:cubicBezTo>
                    <a:pt x="449370" y="2355598"/>
                    <a:pt x="447846" y="2352455"/>
                    <a:pt x="445846" y="2349312"/>
                  </a:cubicBezTo>
                  <a:cubicBezTo>
                    <a:pt x="447941" y="2349502"/>
                    <a:pt x="451180" y="2350835"/>
                    <a:pt x="451180" y="2348454"/>
                  </a:cubicBezTo>
                  <a:cubicBezTo>
                    <a:pt x="449656" y="2348169"/>
                    <a:pt x="448227" y="2347883"/>
                    <a:pt x="448798" y="2345692"/>
                  </a:cubicBezTo>
                  <a:cubicBezTo>
                    <a:pt x="452227" y="2346264"/>
                    <a:pt x="451370" y="2350550"/>
                    <a:pt x="453370" y="2352360"/>
                  </a:cubicBezTo>
                  <a:cubicBezTo>
                    <a:pt x="453085" y="2349312"/>
                    <a:pt x="455847" y="2349788"/>
                    <a:pt x="455085" y="2346168"/>
                  </a:cubicBezTo>
                  <a:cubicBezTo>
                    <a:pt x="449275" y="2348073"/>
                    <a:pt x="451942" y="2344835"/>
                    <a:pt x="454037" y="2342358"/>
                  </a:cubicBezTo>
                  <a:cubicBezTo>
                    <a:pt x="451656" y="2341882"/>
                    <a:pt x="451180" y="2343597"/>
                    <a:pt x="448894" y="2343216"/>
                  </a:cubicBezTo>
                  <a:cubicBezTo>
                    <a:pt x="449084" y="2336929"/>
                    <a:pt x="452513" y="2333310"/>
                    <a:pt x="447274" y="2330452"/>
                  </a:cubicBezTo>
                  <a:cubicBezTo>
                    <a:pt x="447655" y="2335119"/>
                    <a:pt x="446322" y="2337977"/>
                    <a:pt x="445179" y="2340548"/>
                  </a:cubicBezTo>
                  <a:cubicBezTo>
                    <a:pt x="443560" y="2337786"/>
                    <a:pt x="436987" y="2339691"/>
                    <a:pt x="441845" y="2335500"/>
                  </a:cubicBezTo>
                  <a:cubicBezTo>
                    <a:pt x="435749" y="2336453"/>
                    <a:pt x="434606" y="2333214"/>
                    <a:pt x="434511" y="2327690"/>
                  </a:cubicBezTo>
                  <a:cubicBezTo>
                    <a:pt x="438511" y="2327880"/>
                    <a:pt x="438416" y="2330738"/>
                    <a:pt x="442798" y="2330643"/>
                  </a:cubicBezTo>
                  <a:cubicBezTo>
                    <a:pt x="443369" y="2329404"/>
                    <a:pt x="444131" y="2327976"/>
                    <a:pt x="444607" y="2326547"/>
                  </a:cubicBezTo>
                  <a:cubicBezTo>
                    <a:pt x="444702" y="2326547"/>
                    <a:pt x="444893" y="2326547"/>
                    <a:pt x="444988" y="2326547"/>
                  </a:cubicBezTo>
                  <a:cubicBezTo>
                    <a:pt x="445941" y="2322070"/>
                    <a:pt x="446989" y="2318831"/>
                    <a:pt x="443178" y="2316260"/>
                  </a:cubicBezTo>
                  <a:cubicBezTo>
                    <a:pt x="442702" y="2317498"/>
                    <a:pt x="442798" y="2318451"/>
                    <a:pt x="442893" y="2319308"/>
                  </a:cubicBezTo>
                  <a:cubicBezTo>
                    <a:pt x="442702" y="2319213"/>
                    <a:pt x="442702" y="2319117"/>
                    <a:pt x="442512" y="2319022"/>
                  </a:cubicBezTo>
                  <a:cubicBezTo>
                    <a:pt x="441845" y="2322737"/>
                    <a:pt x="440131" y="2325023"/>
                    <a:pt x="437368" y="2325689"/>
                  </a:cubicBezTo>
                  <a:cubicBezTo>
                    <a:pt x="435940" y="2320451"/>
                    <a:pt x="441464" y="2321498"/>
                    <a:pt x="437844" y="2316831"/>
                  </a:cubicBezTo>
                  <a:cubicBezTo>
                    <a:pt x="439750" y="2317022"/>
                    <a:pt x="442321" y="2318165"/>
                    <a:pt x="442988" y="2316641"/>
                  </a:cubicBezTo>
                  <a:cubicBezTo>
                    <a:pt x="439083" y="2316831"/>
                    <a:pt x="442321" y="2312069"/>
                    <a:pt x="437368" y="2313021"/>
                  </a:cubicBezTo>
                  <a:cubicBezTo>
                    <a:pt x="434606" y="2316355"/>
                    <a:pt x="438226" y="2318736"/>
                    <a:pt x="433177" y="2314736"/>
                  </a:cubicBezTo>
                  <a:cubicBezTo>
                    <a:pt x="433082" y="2317212"/>
                    <a:pt x="431082" y="2316831"/>
                    <a:pt x="430034" y="2317974"/>
                  </a:cubicBezTo>
                  <a:cubicBezTo>
                    <a:pt x="431463" y="2319498"/>
                    <a:pt x="433368" y="2320737"/>
                    <a:pt x="434130" y="2322642"/>
                  </a:cubicBezTo>
                  <a:cubicBezTo>
                    <a:pt x="433558" y="2324261"/>
                    <a:pt x="432320" y="2325023"/>
                    <a:pt x="431082" y="2325689"/>
                  </a:cubicBezTo>
                  <a:cubicBezTo>
                    <a:pt x="431082" y="2325689"/>
                    <a:pt x="431082" y="2325689"/>
                    <a:pt x="431082" y="2325594"/>
                  </a:cubicBezTo>
                  <a:cubicBezTo>
                    <a:pt x="431082" y="2325594"/>
                    <a:pt x="430986" y="2325689"/>
                    <a:pt x="430986" y="2325785"/>
                  </a:cubicBezTo>
                  <a:cubicBezTo>
                    <a:pt x="430510" y="2326071"/>
                    <a:pt x="430034" y="2326356"/>
                    <a:pt x="429653" y="2326737"/>
                  </a:cubicBezTo>
                  <a:cubicBezTo>
                    <a:pt x="429653" y="2326737"/>
                    <a:pt x="429653" y="2326833"/>
                    <a:pt x="429653" y="2326833"/>
                  </a:cubicBezTo>
                  <a:cubicBezTo>
                    <a:pt x="429844" y="2326833"/>
                    <a:pt x="430034" y="2326928"/>
                    <a:pt x="430225" y="2327023"/>
                  </a:cubicBezTo>
                  <a:cubicBezTo>
                    <a:pt x="430129" y="2327214"/>
                    <a:pt x="430034" y="2327404"/>
                    <a:pt x="429939" y="2327690"/>
                  </a:cubicBezTo>
                  <a:cubicBezTo>
                    <a:pt x="429844" y="2327404"/>
                    <a:pt x="429748" y="2327118"/>
                    <a:pt x="429748" y="2326833"/>
                  </a:cubicBezTo>
                  <a:cubicBezTo>
                    <a:pt x="429653" y="2326833"/>
                    <a:pt x="429653" y="2326833"/>
                    <a:pt x="429653" y="2326833"/>
                  </a:cubicBezTo>
                  <a:cubicBezTo>
                    <a:pt x="429653" y="2326833"/>
                    <a:pt x="429748" y="2326833"/>
                    <a:pt x="429748" y="2326737"/>
                  </a:cubicBezTo>
                  <a:cubicBezTo>
                    <a:pt x="429367" y="2324927"/>
                    <a:pt x="429748" y="2323023"/>
                    <a:pt x="432130" y="2320927"/>
                  </a:cubicBezTo>
                  <a:cubicBezTo>
                    <a:pt x="426986" y="2321975"/>
                    <a:pt x="430225" y="2317308"/>
                    <a:pt x="427939" y="2316260"/>
                  </a:cubicBezTo>
                  <a:cubicBezTo>
                    <a:pt x="422128" y="2316736"/>
                    <a:pt x="430510" y="2322356"/>
                    <a:pt x="424033" y="2323118"/>
                  </a:cubicBezTo>
                  <a:cubicBezTo>
                    <a:pt x="423843" y="2320451"/>
                    <a:pt x="422224" y="2318641"/>
                    <a:pt x="421557" y="2316260"/>
                  </a:cubicBezTo>
                  <a:cubicBezTo>
                    <a:pt x="426224" y="2317403"/>
                    <a:pt x="425938" y="2311212"/>
                    <a:pt x="431082" y="2313021"/>
                  </a:cubicBezTo>
                  <a:cubicBezTo>
                    <a:pt x="432034" y="2308449"/>
                    <a:pt x="426510" y="2308259"/>
                    <a:pt x="429367" y="2302448"/>
                  </a:cubicBezTo>
                  <a:cubicBezTo>
                    <a:pt x="433844" y="2303973"/>
                    <a:pt x="435559" y="2301210"/>
                    <a:pt x="438607" y="2300544"/>
                  </a:cubicBezTo>
                  <a:cubicBezTo>
                    <a:pt x="439273" y="2297686"/>
                    <a:pt x="437178" y="2296543"/>
                    <a:pt x="438797" y="2292923"/>
                  </a:cubicBezTo>
                  <a:cubicBezTo>
                    <a:pt x="435559" y="2292923"/>
                    <a:pt x="433653" y="2294067"/>
                    <a:pt x="434416" y="2289494"/>
                  </a:cubicBezTo>
                  <a:cubicBezTo>
                    <a:pt x="436130" y="2289780"/>
                    <a:pt x="436987" y="2290638"/>
                    <a:pt x="437844" y="2291495"/>
                  </a:cubicBezTo>
                  <a:cubicBezTo>
                    <a:pt x="439654" y="2287494"/>
                    <a:pt x="437559" y="2286066"/>
                    <a:pt x="436892" y="2283684"/>
                  </a:cubicBezTo>
                  <a:cubicBezTo>
                    <a:pt x="443178" y="2286351"/>
                    <a:pt x="443083" y="2271111"/>
                    <a:pt x="441559" y="2266825"/>
                  </a:cubicBezTo>
                  <a:cubicBezTo>
                    <a:pt x="443750" y="2265682"/>
                    <a:pt x="446131" y="2265587"/>
                    <a:pt x="448322" y="2265396"/>
                  </a:cubicBezTo>
                  <a:cubicBezTo>
                    <a:pt x="448417" y="2269016"/>
                    <a:pt x="451656" y="2269968"/>
                    <a:pt x="455466" y="2270444"/>
                  </a:cubicBezTo>
                  <a:cubicBezTo>
                    <a:pt x="455466" y="2268730"/>
                    <a:pt x="456228" y="2267682"/>
                    <a:pt x="456990" y="2266730"/>
                  </a:cubicBezTo>
                  <a:cubicBezTo>
                    <a:pt x="455847" y="2265396"/>
                    <a:pt x="453466" y="2265110"/>
                    <a:pt x="450989" y="2265015"/>
                  </a:cubicBezTo>
                  <a:cubicBezTo>
                    <a:pt x="452418" y="2264730"/>
                    <a:pt x="453561" y="2263968"/>
                    <a:pt x="454132" y="2262634"/>
                  </a:cubicBezTo>
                  <a:cubicBezTo>
                    <a:pt x="458038" y="2261681"/>
                    <a:pt x="460228" y="2263777"/>
                    <a:pt x="462419" y="2262063"/>
                  </a:cubicBezTo>
                  <a:cubicBezTo>
                    <a:pt x="462324" y="2262063"/>
                    <a:pt x="462324" y="2261967"/>
                    <a:pt x="462228" y="2261967"/>
                  </a:cubicBezTo>
                  <a:cubicBezTo>
                    <a:pt x="467086" y="2262634"/>
                    <a:pt x="462514" y="2255395"/>
                    <a:pt x="465562" y="2255109"/>
                  </a:cubicBezTo>
                  <a:cubicBezTo>
                    <a:pt x="464038" y="2254823"/>
                    <a:pt x="462895" y="2255776"/>
                    <a:pt x="462133" y="2257014"/>
                  </a:cubicBezTo>
                  <a:cubicBezTo>
                    <a:pt x="459847" y="2256729"/>
                    <a:pt x="458704" y="2256157"/>
                    <a:pt x="457752" y="2255395"/>
                  </a:cubicBezTo>
                  <a:cubicBezTo>
                    <a:pt x="457466" y="2255109"/>
                    <a:pt x="457085" y="2254823"/>
                    <a:pt x="456799" y="2254443"/>
                  </a:cubicBezTo>
                  <a:cubicBezTo>
                    <a:pt x="460133" y="2250061"/>
                    <a:pt x="462419" y="2247680"/>
                    <a:pt x="460419" y="2242822"/>
                  </a:cubicBezTo>
                  <a:cubicBezTo>
                    <a:pt x="460800" y="2241965"/>
                    <a:pt x="461467" y="2241203"/>
                    <a:pt x="462610" y="2240631"/>
                  </a:cubicBezTo>
                  <a:cubicBezTo>
                    <a:pt x="457180" y="2239107"/>
                    <a:pt x="456037" y="2242441"/>
                    <a:pt x="455752" y="2246823"/>
                  </a:cubicBezTo>
                  <a:cubicBezTo>
                    <a:pt x="455371" y="2246727"/>
                    <a:pt x="454990" y="2246823"/>
                    <a:pt x="454513" y="2246537"/>
                  </a:cubicBezTo>
                  <a:cubicBezTo>
                    <a:pt x="454990" y="2244060"/>
                    <a:pt x="455466" y="2241679"/>
                    <a:pt x="455942" y="2239202"/>
                  </a:cubicBezTo>
                  <a:cubicBezTo>
                    <a:pt x="456894" y="2238345"/>
                    <a:pt x="458228" y="2238155"/>
                    <a:pt x="459561" y="2238250"/>
                  </a:cubicBezTo>
                  <a:cubicBezTo>
                    <a:pt x="460038" y="2238726"/>
                    <a:pt x="460705" y="2239107"/>
                    <a:pt x="461467" y="2239202"/>
                  </a:cubicBezTo>
                  <a:cubicBezTo>
                    <a:pt x="461467" y="2238917"/>
                    <a:pt x="461657" y="2238631"/>
                    <a:pt x="461752" y="2238441"/>
                  </a:cubicBezTo>
                  <a:cubicBezTo>
                    <a:pt x="464038" y="2238726"/>
                    <a:pt x="465658" y="2238822"/>
                    <a:pt x="464324" y="2235773"/>
                  </a:cubicBezTo>
                  <a:cubicBezTo>
                    <a:pt x="464038" y="2235773"/>
                    <a:pt x="463562" y="2235773"/>
                    <a:pt x="462991" y="2235583"/>
                  </a:cubicBezTo>
                  <a:cubicBezTo>
                    <a:pt x="462991" y="2235583"/>
                    <a:pt x="462991" y="2235583"/>
                    <a:pt x="462991" y="2235488"/>
                  </a:cubicBezTo>
                  <a:cubicBezTo>
                    <a:pt x="462895" y="2235488"/>
                    <a:pt x="462800" y="2235488"/>
                    <a:pt x="462705" y="2235488"/>
                  </a:cubicBezTo>
                  <a:cubicBezTo>
                    <a:pt x="461657" y="2235202"/>
                    <a:pt x="460419" y="2234535"/>
                    <a:pt x="459466" y="2233678"/>
                  </a:cubicBezTo>
                  <a:cubicBezTo>
                    <a:pt x="459085" y="2233202"/>
                    <a:pt x="458800" y="2232726"/>
                    <a:pt x="458419" y="2232249"/>
                  </a:cubicBezTo>
                  <a:cubicBezTo>
                    <a:pt x="457657" y="2230725"/>
                    <a:pt x="457752" y="2228630"/>
                    <a:pt x="459847" y="2225963"/>
                  </a:cubicBezTo>
                  <a:cubicBezTo>
                    <a:pt x="454894" y="2225487"/>
                    <a:pt x="456037" y="2228535"/>
                    <a:pt x="456514" y="2231106"/>
                  </a:cubicBezTo>
                  <a:cubicBezTo>
                    <a:pt x="455942" y="2231011"/>
                    <a:pt x="455275" y="2230916"/>
                    <a:pt x="454418" y="2231106"/>
                  </a:cubicBezTo>
                  <a:cubicBezTo>
                    <a:pt x="454418" y="2231678"/>
                    <a:pt x="454227" y="2232154"/>
                    <a:pt x="454037" y="2232630"/>
                  </a:cubicBezTo>
                  <a:cubicBezTo>
                    <a:pt x="453085" y="2230916"/>
                    <a:pt x="452513" y="2228535"/>
                    <a:pt x="451275" y="2230630"/>
                  </a:cubicBezTo>
                  <a:cubicBezTo>
                    <a:pt x="452799" y="2234345"/>
                    <a:pt x="445941" y="2243013"/>
                    <a:pt x="442988" y="2240441"/>
                  </a:cubicBezTo>
                  <a:cubicBezTo>
                    <a:pt x="443560" y="2241679"/>
                    <a:pt x="441559" y="2244632"/>
                    <a:pt x="440511" y="2246346"/>
                  </a:cubicBezTo>
                  <a:cubicBezTo>
                    <a:pt x="432987" y="2245680"/>
                    <a:pt x="434225" y="2239202"/>
                    <a:pt x="431177" y="2235583"/>
                  </a:cubicBezTo>
                  <a:cubicBezTo>
                    <a:pt x="433463" y="2236345"/>
                    <a:pt x="434130" y="2234726"/>
                    <a:pt x="436321" y="2235297"/>
                  </a:cubicBezTo>
                  <a:cubicBezTo>
                    <a:pt x="434606" y="2238250"/>
                    <a:pt x="440035" y="2244060"/>
                    <a:pt x="437749" y="2240631"/>
                  </a:cubicBezTo>
                  <a:cubicBezTo>
                    <a:pt x="433939" y="2232154"/>
                    <a:pt x="443655" y="2225296"/>
                    <a:pt x="444893" y="2217867"/>
                  </a:cubicBezTo>
                  <a:cubicBezTo>
                    <a:pt x="439845" y="2217009"/>
                    <a:pt x="438511" y="2221772"/>
                    <a:pt x="437559" y="2222724"/>
                  </a:cubicBezTo>
                  <a:cubicBezTo>
                    <a:pt x="433558" y="2215676"/>
                    <a:pt x="441464" y="2214247"/>
                    <a:pt x="443178" y="2207294"/>
                  </a:cubicBezTo>
                  <a:cubicBezTo>
                    <a:pt x="441845" y="2206818"/>
                    <a:pt x="439654" y="2206818"/>
                    <a:pt x="439750" y="2205294"/>
                  </a:cubicBezTo>
                  <a:cubicBezTo>
                    <a:pt x="441274" y="2205294"/>
                    <a:pt x="440797" y="2204055"/>
                    <a:pt x="440226" y="2202912"/>
                  </a:cubicBezTo>
                  <a:cubicBezTo>
                    <a:pt x="441559" y="2203484"/>
                    <a:pt x="442417" y="2203484"/>
                    <a:pt x="443178" y="2203293"/>
                  </a:cubicBezTo>
                  <a:cubicBezTo>
                    <a:pt x="442321" y="2204817"/>
                    <a:pt x="441845" y="2206341"/>
                    <a:pt x="444702" y="2207484"/>
                  </a:cubicBezTo>
                  <a:cubicBezTo>
                    <a:pt x="443274" y="2201769"/>
                    <a:pt x="449179" y="2204531"/>
                    <a:pt x="448989" y="2200245"/>
                  </a:cubicBezTo>
                  <a:cubicBezTo>
                    <a:pt x="448798" y="2200341"/>
                    <a:pt x="448608" y="2200245"/>
                    <a:pt x="448417" y="2200245"/>
                  </a:cubicBezTo>
                  <a:cubicBezTo>
                    <a:pt x="449179" y="2197769"/>
                    <a:pt x="448989" y="2195864"/>
                    <a:pt x="448322" y="2194340"/>
                  </a:cubicBezTo>
                  <a:cubicBezTo>
                    <a:pt x="451180" y="2194721"/>
                    <a:pt x="455085" y="2188625"/>
                    <a:pt x="457371" y="2193578"/>
                  </a:cubicBezTo>
                  <a:cubicBezTo>
                    <a:pt x="456514" y="2194149"/>
                    <a:pt x="453370" y="2198817"/>
                    <a:pt x="456133" y="2199674"/>
                  </a:cubicBezTo>
                  <a:cubicBezTo>
                    <a:pt x="456323" y="2199388"/>
                    <a:pt x="456514" y="2199102"/>
                    <a:pt x="456799" y="2198912"/>
                  </a:cubicBezTo>
                  <a:cubicBezTo>
                    <a:pt x="456799" y="2202436"/>
                    <a:pt x="456799" y="2209675"/>
                    <a:pt x="455752" y="2212152"/>
                  </a:cubicBezTo>
                  <a:cubicBezTo>
                    <a:pt x="451370" y="2212342"/>
                    <a:pt x="452227" y="2208056"/>
                    <a:pt x="449846" y="2206627"/>
                  </a:cubicBezTo>
                  <a:cubicBezTo>
                    <a:pt x="451656" y="2211199"/>
                    <a:pt x="440416" y="2207389"/>
                    <a:pt x="445750" y="2211389"/>
                  </a:cubicBezTo>
                  <a:cubicBezTo>
                    <a:pt x="449941" y="2206722"/>
                    <a:pt x="450513" y="2215104"/>
                    <a:pt x="451751" y="2216819"/>
                  </a:cubicBezTo>
                  <a:cubicBezTo>
                    <a:pt x="452132" y="2216723"/>
                    <a:pt x="452418" y="2216628"/>
                    <a:pt x="452703" y="2216533"/>
                  </a:cubicBezTo>
                  <a:cubicBezTo>
                    <a:pt x="453180" y="2219581"/>
                    <a:pt x="453942" y="2218914"/>
                    <a:pt x="455561" y="2222439"/>
                  </a:cubicBezTo>
                  <a:cubicBezTo>
                    <a:pt x="455752" y="2218533"/>
                    <a:pt x="459466" y="2219867"/>
                    <a:pt x="460419" y="2217009"/>
                  </a:cubicBezTo>
                  <a:cubicBezTo>
                    <a:pt x="458419" y="2214438"/>
                    <a:pt x="458800" y="2216819"/>
                    <a:pt x="455561" y="2216057"/>
                  </a:cubicBezTo>
                  <a:cubicBezTo>
                    <a:pt x="455561" y="2215866"/>
                    <a:pt x="455561" y="2215771"/>
                    <a:pt x="455561" y="2215581"/>
                  </a:cubicBezTo>
                  <a:cubicBezTo>
                    <a:pt x="458514" y="2214819"/>
                    <a:pt x="461276" y="2214723"/>
                    <a:pt x="464229" y="2216438"/>
                  </a:cubicBezTo>
                  <a:cubicBezTo>
                    <a:pt x="464229" y="2216533"/>
                    <a:pt x="464134" y="2216628"/>
                    <a:pt x="464134" y="2216723"/>
                  </a:cubicBezTo>
                  <a:cubicBezTo>
                    <a:pt x="457276" y="2220152"/>
                    <a:pt x="462895" y="2232821"/>
                    <a:pt x="468039" y="2235773"/>
                  </a:cubicBezTo>
                  <a:cubicBezTo>
                    <a:pt x="469944" y="2232726"/>
                    <a:pt x="464705" y="2230249"/>
                    <a:pt x="468515" y="2229487"/>
                  </a:cubicBezTo>
                  <a:cubicBezTo>
                    <a:pt x="468515" y="2231011"/>
                    <a:pt x="468706" y="2232535"/>
                    <a:pt x="470896" y="2232154"/>
                  </a:cubicBezTo>
                  <a:cubicBezTo>
                    <a:pt x="470801" y="2229868"/>
                    <a:pt x="471753" y="2227773"/>
                    <a:pt x="473087" y="2226153"/>
                  </a:cubicBezTo>
                  <a:cubicBezTo>
                    <a:pt x="473468" y="2226630"/>
                    <a:pt x="474040" y="2227010"/>
                    <a:pt x="474897" y="2227487"/>
                  </a:cubicBezTo>
                  <a:cubicBezTo>
                    <a:pt x="474706" y="2226439"/>
                    <a:pt x="474611" y="2225487"/>
                    <a:pt x="474706" y="2224629"/>
                  </a:cubicBezTo>
                  <a:cubicBezTo>
                    <a:pt x="476611" y="2223201"/>
                    <a:pt x="478897" y="2222724"/>
                    <a:pt x="480326" y="2223963"/>
                  </a:cubicBezTo>
                  <a:cubicBezTo>
                    <a:pt x="478707" y="2227106"/>
                    <a:pt x="475468" y="2228344"/>
                    <a:pt x="474706" y="2232440"/>
                  </a:cubicBezTo>
                  <a:cubicBezTo>
                    <a:pt x="475659" y="2232630"/>
                    <a:pt x="476135" y="2232821"/>
                    <a:pt x="476421" y="2233202"/>
                  </a:cubicBezTo>
                  <a:cubicBezTo>
                    <a:pt x="473659" y="2233678"/>
                    <a:pt x="474516" y="2239679"/>
                    <a:pt x="470230" y="2238155"/>
                  </a:cubicBezTo>
                  <a:cubicBezTo>
                    <a:pt x="472516" y="2235107"/>
                    <a:pt x="466229" y="2233011"/>
                    <a:pt x="469468" y="2235488"/>
                  </a:cubicBezTo>
                  <a:cubicBezTo>
                    <a:pt x="469182" y="2237107"/>
                    <a:pt x="468801" y="2238726"/>
                    <a:pt x="468515" y="2240346"/>
                  </a:cubicBezTo>
                  <a:cubicBezTo>
                    <a:pt x="470610" y="2240631"/>
                    <a:pt x="472230" y="2240346"/>
                    <a:pt x="473563" y="2239584"/>
                  </a:cubicBezTo>
                  <a:cubicBezTo>
                    <a:pt x="473373" y="2240536"/>
                    <a:pt x="473373" y="2241489"/>
                    <a:pt x="473944" y="2242631"/>
                  </a:cubicBezTo>
                  <a:cubicBezTo>
                    <a:pt x="475659" y="2242727"/>
                    <a:pt x="476707" y="2243394"/>
                    <a:pt x="477659" y="2244156"/>
                  </a:cubicBezTo>
                  <a:cubicBezTo>
                    <a:pt x="477088" y="2239584"/>
                    <a:pt x="488518" y="2241774"/>
                    <a:pt x="487756" y="2244918"/>
                  </a:cubicBezTo>
                  <a:cubicBezTo>
                    <a:pt x="482612" y="2245108"/>
                    <a:pt x="481755" y="2244632"/>
                    <a:pt x="481183" y="2248251"/>
                  </a:cubicBezTo>
                  <a:cubicBezTo>
                    <a:pt x="477183" y="2248061"/>
                    <a:pt x="477469" y="2246537"/>
                    <a:pt x="473944" y="2243965"/>
                  </a:cubicBezTo>
                  <a:cubicBezTo>
                    <a:pt x="476135" y="2248823"/>
                    <a:pt x="468896" y="2249013"/>
                    <a:pt x="471849" y="2251204"/>
                  </a:cubicBezTo>
                  <a:cubicBezTo>
                    <a:pt x="470896" y="2251776"/>
                    <a:pt x="470134" y="2252823"/>
                    <a:pt x="469563" y="2254633"/>
                  </a:cubicBezTo>
                  <a:cubicBezTo>
                    <a:pt x="470039" y="2258443"/>
                    <a:pt x="477754" y="2256919"/>
                    <a:pt x="479374" y="2255776"/>
                  </a:cubicBezTo>
                  <a:cubicBezTo>
                    <a:pt x="478231" y="2259396"/>
                    <a:pt x="478326" y="2258157"/>
                    <a:pt x="478897" y="2261872"/>
                  </a:cubicBezTo>
                  <a:cubicBezTo>
                    <a:pt x="478802" y="2261872"/>
                    <a:pt x="478802" y="2261872"/>
                    <a:pt x="478707" y="2261872"/>
                  </a:cubicBezTo>
                  <a:cubicBezTo>
                    <a:pt x="477373" y="2260729"/>
                    <a:pt x="475468" y="2260062"/>
                    <a:pt x="472706" y="2260253"/>
                  </a:cubicBezTo>
                  <a:cubicBezTo>
                    <a:pt x="472706" y="2260919"/>
                    <a:pt x="472706" y="2261396"/>
                    <a:pt x="472706" y="2262063"/>
                  </a:cubicBezTo>
                  <a:cubicBezTo>
                    <a:pt x="471753" y="2261681"/>
                    <a:pt x="470896" y="2261015"/>
                    <a:pt x="469753" y="2259681"/>
                  </a:cubicBezTo>
                  <a:cubicBezTo>
                    <a:pt x="467277" y="2264920"/>
                    <a:pt x="469372" y="2268159"/>
                    <a:pt x="472706" y="2270349"/>
                  </a:cubicBezTo>
                  <a:cubicBezTo>
                    <a:pt x="472706" y="2273112"/>
                    <a:pt x="472420" y="2275779"/>
                    <a:pt x="471277" y="2279112"/>
                  </a:cubicBezTo>
                  <a:cubicBezTo>
                    <a:pt x="477564" y="2279398"/>
                    <a:pt x="475183" y="2282732"/>
                    <a:pt x="474516" y="2286923"/>
                  </a:cubicBezTo>
                  <a:cubicBezTo>
                    <a:pt x="479564" y="2286827"/>
                    <a:pt x="477469" y="2293019"/>
                    <a:pt x="481660" y="2293781"/>
                  </a:cubicBezTo>
                  <a:cubicBezTo>
                    <a:pt x="482326" y="2291590"/>
                    <a:pt x="480040" y="2290447"/>
                    <a:pt x="481945" y="2289971"/>
                  </a:cubicBezTo>
                  <a:cubicBezTo>
                    <a:pt x="484327" y="2291019"/>
                    <a:pt x="485089" y="2293590"/>
                    <a:pt x="485279" y="2296543"/>
                  </a:cubicBezTo>
                  <a:cubicBezTo>
                    <a:pt x="482802" y="2293019"/>
                    <a:pt x="476802" y="2296924"/>
                    <a:pt x="475278" y="2294543"/>
                  </a:cubicBezTo>
                  <a:cubicBezTo>
                    <a:pt x="476421" y="2300829"/>
                    <a:pt x="472706" y="2301591"/>
                    <a:pt x="469658" y="2303020"/>
                  </a:cubicBezTo>
                  <a:cubicBezTo>
                    <a:pt x="472230" y="2303973"/>
                    <a:pt x="472230" y="2305211"/>
                    <a:pt x="470610" y="2306925"/>
                  </a:cubicBezTo>
                  <a:cubicBezTo>
                    <a:pt x="473277" y="2307592"/>
                    <a:pt x="474706" y="2308259"/>
                    <a:pt x="475849" y="2308926"/>
                  </a:cubicBezTo>
                  <a:cubicBezTo>
                    <a:pt x="475373" y="2309116"/>
                    <a:pt x="474802" y="2309211"/>
                    <a:pt x="474040" y="2308926"/>
                  </a:cubicBezTo>
                  <a:cubicBezTo>
                    <a:pt x="472516" y="2312926"/>
                    <a:pt x="472801" y="2315593"/>
                    <a:pt x="473563" y="2318069"/>
                  </a:cubicBezTo>
                  <a:cubicBezTo>
                    <a:pt x="472516" y="2319403"/>
                    <a:pt x="469372" y="2317689"/>
                    <a:pt x="468706" y="2316927"/>
                  </a:cubicBezTo>
                  <a:cubicBezTo>
                    <a:pt x="467467" y="2329119"/>
                    <a:pt x="470515" y="2333500"/>
                    <a:pt x="481469" y="2333024"/>
                  </a:cubicBezTo>
                  <a:cubicBezTo>
                    <a:pt x="480802" y="2336834"/>
                    <a:pt x="482136" y="2342930"/>
                    <a:pt x="478231" y="2342930"/>
                  </a:cubicBezTo>
                  <a:cubicBezTo>
                    <a:pt x="476421" y="2340548"/>
                    <a:pt x="470706" y="2341596"/>
                    <a:pt x="469658" y="2338548"/>
                  </a:cubicBezTo>
                  <a:cubicBezTo>
                    <a:pt x="471753" y="2343406"/>
                    <a:pt x="473754" y="2342263"/>
                    <a:pt x="470230" y="2347406"/>
                  </a:cubicBezTo>
                  <a:cubicBezTo>
                    <a:pt x="474516" y="2349693"/>
                    <a:pt x="471277" y="2343216"/>
                    <a:pt x="474325" y="2343977"/>
                  </a:cubicBezTo>
                  <a:cubicBezTo>
                    <a:pt x="476230" y="2344359"/>
                    <a:pt x="478993" y="2343787"/>
                    <a:pt x="479278" y="2345597"/>
                  </a:cubicBezTo>
                  <a:cubicBezTo>
                    <a:pt x="477373" y="2348835"/>
                    <a:pt x="474802" y="2351312"/>
                    <a:pt x="470039" y="2351217"/>
                  </a:cubicBezTo>
                  <a:cubicBezTo>
                    <a:pt x="469468" y="2349788"/>
                    <a:pt x="467944" y="2349407"/>
                    <a:pt x="466229" y="2349597"/>
                  </a:cubicBezTo>
                  <a:cubicBezTo>
                    <a:pt x="465943" y="2348740"/>
                    <a:pt x="465562" y="2348073"/>
                    <a:pt x="464991" y="2347883"/>
                  </a:cubicBezTo>
                  <a:cubicBezTo>
                    <a:pt x="464896" y="2348550"/>
                    <a:pt x="464896" y="2349026"/>
                    <a:pt x="464896" y="2349693"/>
                  </a:cubicBezTo>
                  <a:cubicBezTo>
                    <a:pt x="462610" y="2350359"/>
                    <a:pt x="460228" y="2351979"/>
                    <a:pt x="459657" y="2354360"/>
                  </a:cubicBezTo>
                  <a:cubicBezTo>
                    <a:pt x="462133" y="2353884"/>
                    <a:pt x="463657" y="2353788"/>
                    <a:pt x="464991" y="2353979"/>
                  </a:cubicBezTo>
                  <a:cubicBezTo>
                    <a:pt x="464991" y="2355503"/>
                    <a:pt x="464896" y="2357122"/>
                    <a:pt x="464134" y="2359218"/>
                  </a:cubicBezTo>
                  <a:cubicBezTo>
                    <a:pt x="466896" y="2361027"/>
                    <a:pt x="469753" y="2358170"/>
                    <a:pt x="469563" y="2356169"/>
                  </a:cubicBezTo>
                  <a:cubicBezTo>
                    <a:pt x="469658" y="2356265"/>
                    <a:pt x="469658" y="2356265"/>
                    <a:pt x="469753" y="2356265"/>
                  </a:cubicBezTo>
                  <a:cubicBezTo>
                    <a:pt x="471658" y="2353217"/>
                    <a:pt x="464134" y="2352741"/>
                    <a:pt x="468896" y="2351121"/>
                  </a:cubicBezTo>
                  <a:cubicBezTo>
                    <a:pt x="470325" y="2355408"/>
                    <a:pt x="476135" y="2355884"/>
                    <a:pt x="478421" y="2359408"/>
                  </a:cubicBezTo>
                  <a:cubicBezTo>
                    <a:pt x="472325" y="2360456"/>
                    <a:pt x="473373" y="2361599"/>
                    <a:pt x="466896" y="2361123"/>
                  </a:cubicBezTo>
                  <a:cubicBezTo>
                    <a:pt x="466229" y="2365314"/>
                    <a:pt x="472992" y="2362932"/>
                    <a:pt x="470134" y="2368933"/>
                  </a:cubicBezTo>
                  <a:cubicBezTo>
                    <a:pt x="468515" y="2368838"/>
                    <a:pt x="466801" y="2368647"/>
                    <a:pt x="465086" y="2368552"/>
                  </a:cubicBezTo>
                  <a:cubicBezTo>
                    <a:pt x="464324" y="2374743"/>
                    <a:pt x="466801" y="2378077"/>
                    <a:pt x="467848" y="2382649"/>
                  </a:cubicBezTo>
                  <a:cubicBezTo>
                    <a:pt x="464610" y="2382077"/>
                    <a:pt x="464419" y="2385030"/>
                    <a:pt x="463752" y="2387412"/>
                  </a:cubicBezTo>
                  <a:cubicBezTo>
                    <a:pt x="465181" y="2387697"/>
                    <a:pt x="467372" y="2387412"/>
                    <a:pt x="467467" y="2388935"/>
                  </a:cubicBezTo>
                  <a:cubicBezTo>
                    <a:pt x="461181" y="2390650"/>
                    <a:pt x="468420" y="2397698"/>
                    <a:pt x="466705" y="2400270"/>
                  </a:cubicBezTo>
                  <a:cubicBezTo>
                    <a:pt x="462610" y="2401413"/>
                    <a:pt x="463848" y="2400175"/>
                    <a:pt x="459181" y="2399699"/>
                  </a:cubicBezTo>
                  <a:cubicBezTo>
                    <a:pt x="459181" y="2400175"/>
                    <a:pt x="459371" y="2400461"/>
                    <a:pt x="459371" y="2400842"/>
                  </a:cubicBezTo>
                  <a:cubicBezTo>
                    <a:pt x="458704" y="2401127"/>
                    <a:pt x="457847" y="2399413"/>
                    <a:pt x="457276" y="2400937"/>
                  </a:cubicBezTo>
                  <a:cubicBezTo>
                    <a:pt x="459085" y="2402937"/>
                    <a:pt x="457561" y="2407033"/>
                    <a:pt x="460895" y="2407985"/>
                  </a:cubicBezTo>
                  <a:cubicBezTo>
                    <a:pt x="461276" y="2406557"/>
                    <a:pt x="461467" y="2405223"/>
                    <a:pt x="461467" y="2404080"/>
                  </a:cubicBezTo>
                  <a:cubicBezTo>
                    <a:pt x="464800" y="2406366"/>
                    <a:pt x="470134" y="2406462"/>
                    <a:pt x="468325" y="2413034"/>
                  </a:cubicBezTo>
                  <a:cubicBezTo>
                    <a:pt x="467753" y="2412653"/>
                    <a:pt x="466991" y="2412462"/>
                    <a:pt x="466324" y="2412177"/>
                  </a:cubicBezTo>
                  <a:cubicBezTo>
                    <a:pt x="466324" y="2409891"/>
                    <a:pt x="465658" y="2408176"/>
                    <a:pt x="463657" y="2407223"/>
                  </a:cubicBezTo>
                  <a:cubicBezTo>
                    <a:pt x="464324" y="2408176"/>
                    <a:pt x="464134" y="2409605"/>
                    <a:pt x="463848" y="2411224"/>
                  </a:cubicBezTo>
                  <a:cubicBezTo>
                    <a:pt x="462419" y="2410843"/>
                    <a:pt x="460990" y="2410462"/>
                    <a:pt x="459752" y="2409891"/>
                  </a:cubicBezTo>
                  <a:cubicBezTo>
                    <a:pt x="461371" y="2415034"/>
                    <a:pt x="454227" y="2409986"/>
                    <a:pt x="454418" y="2413319"/>
                  </a:cubicBezTo>
                  <a:cubicBezTo>
                    <a:pt x="457942" y="2413034"/>
                    <a:pt x="455275" y="2418082"/>
                    <a:pt x="457847" y="2418654"/>
                  </a:cubicBezTo>
                  <a:cubicBezTo>
                    <a:pt x="459657" y="2417987"/>
                    <a:pt x="458419" y="2413891"/>
                    <a:pt x="460705" y="2413796"/>
                  </a:cubicBezTo>
                  <a:cubicBezTo>
                    <a:pt x="461467" y="2414844"/>
                    <a:pt x="462419" y="2415606"/>
                    <a:pt x="463467" y="2416368"/>
                  </a:cubicBezTo>
                  <a:cubicBezTo>
                    <a:pt x="463752" y="2417034"/>
                    <a:pt x="464229" y="2417606"/>
                    <a:pt x="465277" y="2417796"/>
                  </a:cubicBezTo>
                  <a:cubicBezTo>
                    <a:pt x="466991" y="2419225"/>
                    <a:pt x="468229" y="2421035"/>
                    <a:pt x="467563" y="2424464"/>
                  </a:cubicBezTo>
                  <a:cubicBezTo>
                    <a:pt x="467182" y="2424369"/>
                    <a:pt x="466991" y="2424273"/>
                    <a:pt x="466801" y="2424178"/>
                  </a:cubicBezTo>
                  <a:cubicBezTo>
                    <a:pt x="466801" y="2423892"/>
                    <a:pt x="466896" y="2423606"/>
                    <a:pt x="466896" y="2423226"/>
                  </a:cubicBezTo>
                  <a:cubicBezTo>
                    <a:pt x="464800" y="2422940"/>
                    <a:pt x="463181" y="2422178"/>
                    <a:pt x="462228" y="2421035"/>
                  </a:cubicBezTo>
                  <a:cubicBezTo>
                    <a:pt x="461752" y="2421987"/>
                    <a:pt x="461848" y="2422940"/>
                    <a:pt x="462133" y="2423892"/>
                  </a:cubicBezTo>
                  <a:cubicBezTo>
                    <a:pt x="461848" y="2423988"/>
                    <a:pt x="461657" y="2423988"/>
                    <a:pt x="461276" y="2424083"/>
                  </a:cubicBezTo>
                  <a:cubicBezTo>
                    <a:pt x="460990" y="2425035"/>
                    <a:pt x="460990" y="2425702"/>
                    <a:pt x="461085" y="2426273"/>
                  </a:cubicBezTo>
                  <a:cubicBezTo>
                    <a:pt x="460419" y="2425607"/>
                    <a:pt x="459657" y="2424940"/>
                    <a:pt x="458990" y="2424273"/>
                  </a:cubicBezTo>
                  <a:cubicBezTo>
                    <a:pt x="457752" y="2431131"/>
                    <a:pt x="453466" y="2419797"/>
                    <a:pt x="451370" y="2424083"/>
                  </a:cubicBezTo>
                  <a:cubicBezTo>
                    <a:pt x="455847" y="2432751"/>
                    <a:pt x="458895" y="2429512"/>
                    <a:pt x="465562" y="2435798"/>
                  </a:cubicBezTo>
                  <a:cubicBezTo>
                    <a:pt x="465943" y="2432084"/>
                    <a:pt x="466134" y="2430464"/>
                    <a:pt x="466229" y="2428750"/>
                  </a:cubicBezTo>
                  <a:cubicBezTo>
                    <a:pt x="471277" y="2435513"/>
                    <a:pt x="462133" y="2441514"/>
                    <a:pt x="460705" y="2448086"/>
                  </a:cubicBezTo>
                  <a:cubicBezTo>
                    <a:pt x="463181" y="2449038"/>
                    <a:pt x="464324" y="2451134"/>
                    <a:pt x="464896" y="2453706"/>
                  </a:cubicBezTo>
                  <a:cubicBezTo>
                    <a:pt x="464229" y="2453229"/>
                    <a:pt x="463562" y="2452848"/>
                    <a:pt x="462133" y="2452944"/>
                  </a:cubicBezTo>
                  <a:cubicBezTo>
                    <a:pt x="461371" y="2454563"/>
                    <a:pt x="459943" y="2454944"/>
                    <a:pt x="459847" y="2457611"/>
                  </a:cubicBezTo>
                  <a:cubicBezTo>
                    <a:pt x="461943" y="2457325"/>
                    <a:pt x="463848" y="2461230"/>
                    <a:pt x="465467" y="2459516"/>
                  </a:cubicBezTo>
                  <a:cubicBezTo>
                    <a:pt x="465562" y="2462850"/>
                    <a:pt x="465658" y="2466278"/>
                    <a:pt x="466705" y="2468850"/>
                  </a:cubicBezTo>
                  <a:cubicBezTo>
                    <a:pt x="464229" y="2470374"/>
                    <a:pt x="462800" y="2472470"/>
                    <a:pt x="461943" y="2474851"/>
                  </a:cubicBezTo>
                  <a:cubicBezTo>
                    <a:pt x="461848" y="2474470"/>
                    <a:pt x="461752" y="2473994"/>
                    <a:pt x="461371" y="2473518"/>
                  </a:cubicBezTo>
                  <a:cubicBezTo>
                    <a:pt x="454227" y="2467993"/>
                    <a:pt x="445179" y="2485424"/>
                    <a:pt x="455561" y="2483233"/>
                  </a:cubicBezTo>
                  <a:cubicBezTo>
                    <a:pt x="453751" y="2481995"/>
                    <a:pt x="451751" y="2481042"/>
                    <a:pt x="452132" y="2477899"/>
                  </a:cubicBezTo>
                  <a:cubicBezTo>
                    <a:pt x="453847" y="2478090"/>
                    <a:pt x="454990" y="2477518"/>
                    <a:pt x="456037" y="2476946"/>
                  </a:cubicBezTo>
                  <a:cubicBezTo>
                    <a:pt x="456133" y="2478852"/>
                    <a:pt x="455275" y="2481519"/>
                    <a:pt x="456990" y="2481995"/>
                  </a:cubicBezTo>
                  <a:cubicBezTo>
                    <a:pt x="457276" y="2479328"/>
                    <a:pt x="460228" y="2477994"/>
                    <a:pt x="461467" y="2476375"/>
                  </a:cubicBezTo>
                  <a:cubicBezTo>
                    <a:pt x="459752" y="2482471"/>
                    <a:pt x="460419" y="2489710"/>
                    <a:pt x="454894" y="2493234"/>
                  </a:cubicBezTo>
                  <a:cubicBezTo>
                    <a:pt x="454799" y="2495425"/>
                    <a:pt x="454894" y="2497425"/>
                    <a:pt x="455180" y="2499235"/>
                  </a:cubicBezTo>
                  <a:cubicBezTo>
                    <a:pt x="453370" y="2502474"/>
                    <a:pt x="451751" y="2513046"/>
                    <a:pt x="447465" y="2507236"/>
                  </a:cubicBezTo>
                  <a:cubicBezTo>
                    <a:pt x="446417" y="2510951"/>
                    <a:pt x="446036" y="2515618"/>
                    <a:pt x="442131" y="2515046"/>
                  </a:cubicBezTo>
                  <a:cubicBezTo>
                    <a:pt x="444322" y="2520190"/>
                    <a:pt x="445179" y="2522476"/>
                    <a:pt x="440893" y="2527524"/>
                  </a:cubicBezTo>
                  <a:cubicBezTo>
                    <a:pt x="443178" y="2529334"/>
                    <a:pt x="444036" y="2532192"/>
                    <a:pt x="446036" y="2534192"/>
                  </a:cubicBezTo>
                  <a:cubicBezTo>
                    <a:pt x="446131" y="2535716"/>
                    <a:pt x="446703" y="2537144"/>
                    <a:pt x="447751" y="2539526"/>
                  </a:cubicBezTo>
                  <a:cubicBezTo>
                    <a:pt x="441369" y="2539431"/>
                    <a:pt x="441845" y="2545050"/>
                    <a:pt x="440797" y="2547908"/>
                  </a:cubicBezTo>
                  <a:cubicBezTo>
                    <a:pt x="438416" y="2548003"/>
                    <a:pt x="438130" y="2546289"/>
                    <a:pt x="435844" y="2546289"/>
                  </a:cubicBezTo>
                  <a:cubicBezTo>
                    <a:pt x="436892" y="2553337"/>
                    <a:pt x="435273" y="2551813"/>
                    <a:pt x="432606" y="2556194"/>
                  </a:cubicBezTo>
                  <a:cubicBezTo>
                    <a:pt x="432606" y="2557814"/>
                    <a:pt x="434130" y="2558004"/>
                    <a:pt x="433558" y="2560100"/>
                  </a:cubicBezTo>
                  <a:cubicBezTo>
                    <a:pt x="437844" y="2560862"/>
                    <a:pt x="435940" y="2554670"/>
                    <a:pt x="441369" y="2556861"/>
                  </a:cubicBezTo>
                  <a:cubicBezTo>
                    <a:pt x="441274" y="2558100"/>
                    <a:pt x="442321" y="2558385"/>
                    <a:pt x="442417" y="2559433"/>
                  </a:cubicBezTo>
                  <a:cubicBezTo>
                    <a:pt x="442035" y="2560576"/>
                    <a:pt x="440988" y="2561052"/>
                    <a:pt x="439845" y="2561338"/>
                  </a:cubicBezTo>
                  <a:cubicBezTo>
                    <a:pt x="439750" y="2560957"/>
                    <a:pt x="439464" y="2560576"/>
                    <a:pt x="439369" y="2560290"/>
                  </a:cubicBezTo>
                  <a:cubicBezTo>
                    <a:pt x="438797" y="2561719"/>
                    <a:pt x="437844" y="2560767"/>
                    <a:pt x="436892" y="2559814"/>
                  </a:cubicBezTo>
                  <a:cubicBezTo>
                    <a:pt x="433844" y="2561910"/>
                    <a:pt x="431368" y="2564767"/>
                    <a:pt x="428986" y="2567815"/>
                  </a:cubicBezTo>
                  <a:cubicBezTo>
                    <a:pt x="426700" y="2568006"/>
                    <a:pt x="425272" y="2570673"/>
                    <a:pt x="420223" y="2569149"/>
                  </a:cubicBezTo>
                  <a:cubicBezTo>
                    <a:pt x="419557" y="2574197"/>
                    <a:pt x="421461" y="2574578"/>
                    <a:pt x="423843" y="2574864"/>
                  </a:cubicBezTo>
                  <a:cubicBezTo>
                    <a:pt x="423843" y="2574864"/>
                    <a:pt x="423748" y="2574959"/>
                    <a:pt x="423748" y="2574959"/>
                  </a:cubicBezTo>
                  <a:cubicBezTo>
                    <a:pt x="423938" y="2574959"/>
                    <a:pt x="424224" y="2574959"/>
                    <a:pt x="424510" y="2574864"/>
                  </a:cubicBezTo>
                  <a:cubicBezTo>
                    <a:pt x="425843" y="2574959"/>
                    <a:pt x="427367" y="2575149"/>
                    <a:pt x="428605" y="2576102"/>
                  </a:cubicBezTo>
                  <a:cubicBezTo>
                    <a:pt x="428986" y="2575721"/>
                    <a:pt x="429082" y="2575435"/>
                    <a:pt x="429367" y="2575149"/>
                  </a:cubicBezTo>
                  <a:cubicBezTo>
                    <a:pt x="430225" y="2575530"/>
                    <a:pt x="430891" y="2576102"/>
                    <a:pt x="430796" y="2577626"/>
                  </a:cubicBezTo>
                  <a:cubicBezTo>
                    <a:pt x="427367" y="2576769"/>
                    <a:pt x="424414" y="2584865"/>
                    <a:pt x="425367" y="2585436"/>
                  </a:cubicBezTo>
                  <a:cubicBezTo>
                    <a:pt x="425557" y="2584674"/>
                    <a:pt x="425843" y="2584008"/>
                    <a:pt x="426891" y="2584484"/>
                  </a:cubicBezTo>
                  <a:cubicBezTo>
                    <a:pt x="426891" y="2585912"/>
                    <a:pt x="428319" y="2587818"/>
                    <a:pt x="429082" y="2586198"/>
                  </a:cubicBezTo>
                  <a:cubicBezTo>
                    <a:pt x="427748" y="2585912"/>
                    <a:pt x="428415" y="2584484"/>
                    <a:pt x="430510" y="2585246"/>
                  </a:cubicBezTo>
                  <a:cubicBezTo>
                    <a:pt x="428986" y="2580007"/>
                    <a:pt x="434035" y="2577531"/>
                    <a:pt x="438607" y="2576673"/>
                  </a:cubicBezTo>
                  <a:cubicBezTo>
                    <a:pt x="440893" y="2573054"/>
                    <a:pt x="434797" y="2574959"/>
                    <a:pt x="437083" y="2571339"/>
                  </a:cubicBezTo>
                  <a:cubicBezTo>
                    <a:pt x="438035" y="2572673"/>
                    <a:pt x="439083" y="2572292"/>
                    <a:pt x="440226" y="2571720"/>
                  </a:cubicBezTo>
                  <a:cubicBezTo>
                    <a:pt x="440226" y="2571816"/>
                    <a:pt x="440226" y="2571816"/>
                    <a:pt x="440226" y="2571911"/>
                  </a:cubicBezTo>
                  <a:cubicBezTo>
                    <a:pt x="445560" y="2572768"/>
                    <a:pt x="444798" y="2578959"/>
                    <a:pt x="449751" y="2580198"/>
                  </a:cubicBezTo>
                  <a:cubicBezTo>
                    <a:pt x="447655" y="2580198"/>
                    <a:pt x="445846" y="2580960"/>
                    <a:pt x="444322" y="2582102"/>
                  </a:cubicBezTo>
                  <a:cubicBezTo>
                    <a:pt x="444417" y="2580102"/>
                    <a:pt x="443941" y="2578007"/>
                    <a:pt x="442417" y="2576292"/>
                  </a:cubicBezTo>
                  <a:cubicBezTo>
                    <a:pt x="441559" y="2580388"/>
                    <a:pt x="441655" y="2583341"/>
                    <a:pt x="441274" y="2585722"/>
                  </a:cubicBezTo>
                  <a:cubicBezTo>
                    <a:pt x="440511" y="2586960"/>
                    <a:pt x="440035" y="2588294"/>
                    <a:pt x="439654" y="2589723"/>
                  </a:cubicBezTo>
                  <a:cubicBezTo>
                    <a:pt x="439178" y="2590389"/>
                    <a:pt x="438797" y="2591151"/>
                    <a:pt x="438035" y="2591818"/>
                  </a:cubicBezTo>
                  <a:cubicBezTo>
                    <a:pt x="433463" y="2592961"/>
                    <a:pt x="434416" y="2590961"/>
                    <a:pt x="432415" y="2588199"/>
                  </a:cubicBezTo>
                  <a:cubicBezTo>
                    <a:pt x="431082" y="2590485"/>
                    <a:pt x="428510" y="2590770"/>
                    <a:pt x="425557" y="2590675"/>
                  </a:cubicBezTo>
                  <a:cubicBezTo>
                    <a:pt x="425081" y="2598581"/>
                    <a:pt x="425652" y="2599438"/>
                    <a:pt x="424795" y="2607058"/>
                  </a:cubicBezTo>
                  <a:cubicBezTo>
                    <a:pt x="423367" y="2606868"/>
                    <a:pt x="422795" y="2608010"/>
                    <a:pt x="421271" y="2607629"/>
                  </a:cubicBezTo>
                  <a:cubicBezTo>
                    <a:pt x="421271" y="2608296"/>
                    <a:pt x="421461" y="2608773"/>
                    <a:pt x="421747" y="2609344"/>
                  </a:cubicBezTo>
                  <a:close/>
                  <a:moveTo>
                    <a:pt x="418985" y="2622774"/>
                  </a:moveTo>
                  <a:cubicBezTo>
                    <a:pt x="419366" y="2620679"/>
                    <a:pt x="419842" y="2618678"/>
                    <a:pt x="420223" y="2616583"/>
                  </a:cubicBezTo>
                  <a:cubicBezTo>
                    <a:pt x="424414" y="2615535"/>
                    <a:pt x="422414" y="2625346"/>
                    <a:pt x="418985" y="2622774"/>
                  </a:cubicBezTo>
                  <a:close/>
                  <a:moveTo>
                    <a:pt x="408698" y="2604201"/>
                  </a:moveTo>
                  <a:cubicBezTo>
                    <a:pt x="404888" y="2604486"/>
                    <a:pt x="408698" y="2608296"/>
                    <a:pt x="407460" y="2610296"/>
                  </a:cubicBezTo>
                  <a:cubicBezTo>
                    <a:pt x="406412" y="2608582"/>
                    <a:pt x="404412" y="2609249"/>
                    <a:pt x="406222" y="2610011"/>
                  </a:cubicBezTo>
                  <a:cubicBezTo>
                    <a:pt x="401173" y="2613726"/>
                    <a:pt x="403174" y="2603629"/>
                    <a:pt x="398697" y="2603439"/>
                  </a:cubicBezTo>
                  <a:cubicBezTo>
                    <a:pt x="402697" y="2601534"/>
                    <a:pt x="402031" y="2597343"/>
                    <a:pt x="402126" y="2592675"/>
                  </a:cubicBezTo>
                  <a:cubicBezTo>
                    <a:pt x="404412" y="2596295"/>
                    <a:pt x="404793" y="2591342"/>
                    <a:pt x="408508" y="2592675"/>
                  </a:cubicBezTo>
                  <a:cubicBezTo>
                    <a:pt x="404317" y="2596009"/>
                    <a:pt x="406412" y="2601915"/>
                    <a:pt x="411746" y="2602200"/>
                  </a:cubicBezTo>
                  <a:cubicBezTo>
                    <a:pt x="411460" y="2604391"/>
                    <a:pt x="409746" y="2604486"/>
                    <a:pt x="409555" y="2606868"/>
                  </a:cubicBezTo>
                  <a:cubicBezTo>
                    <a:pt x="410508" y="2607344"/>
                    <a:pt x="410794" y="2606677"/>
                    <a:pt x="410984" y="2605915"/>
                  </a:cubicBezTo>
                  <a:cubicBezTo>
                    <a:pt x="414508" y="2607915"/>
                    <a:pt x="405078" y="2609820"/>
                    <a:pt x="408698" y="2604201"/>
                  </a:cubicBezTo>
                  <a:close/>
                  <a:moveTo>
                    <a:pt x="404793" y="2528286"/>
                  </a:moveTo>
                  <a:cubicBezTo>
                    <a:pt x="404888" y="2532192"/>
                    <a:pt x="401935" y="2531429"/>
                    <a:pt x="402126" y="2535430"/>
                  </a:cubicBezTo>
                  <a:cubicBezTo>
                    <a:pt x="398697" y="2535049"/>
                    <a:pt x="401269" y="2527524"/>
                    <a:pt x="404793" y="2528286"/>
                  </a:cubicBezTo>
                  <a:close/>
                  <a:moveTo>
                    <a:pt x="413080" y="2454849"/>
                  </a:moveTo>
                  <a:cubicBezTo>
                    <a:pt x="415842" y="2455801"/>
                    <a:pt x="418699" y="2456849"/>
                    <a:pt x="416985" y="2460754"/>
                  </a:cubicBezTo>
                  <a:cubicBezTo>
                    <a:pt x="415461" y="2458944"/>
                    <a:pt x="411746" y="2458659"/>
                    <a:pt x="413080" y="2454849"/>
                  </a:cubicBezTo>
                  <a:close/>
                  <a:moveTo>
                    <a:pt x="792556" y="546324"/>
                  </a:moveTo>
                  <a:cubicBezTo>
                    <a:pt x="792556" y="547181"/>
                    <a:pt x="792460" y="548039"/>
                    <a:pt x="792365" y="548801"/>
                  </a:cubicBezTo>
                  <a:cubicBezTo>
                    <a:pt x="791984" y="548229"/>
                    <a:pt x="792079" y="547372"/>
                    <a:pt x="792556" y="546324"/>
                  </a:cubicBezTo>
                  <a:close/>
                  <a:moveTo>
                    <a:pt x="924001" y="545086"/>
                  </a:moveTo>
                  <a:cubicBezTo>
                    <a:pt x="924572" y="548991"/>
                    <a:pt x="922381" y="549563"/>
                    <a:pt x="922096" y="552420"/>
                  </a:cubicBezTo>
                  <a:cubicBezTo>
                    <a:pt x="921715" y="552230"/>
                    <a:pt x="921524" y="552134"/>
                    <a:pt x="921238" y="551944"/>
                  </a:cubicBezTo>
                  <a:cubicBezTo>
                    <a:pt x="921334" y="551087"/>
                    <a:pt x="920857" y="550325"/>
                    <a:pt x="919238" y="549658"/>
                  </a:cubicBezTo>
                  <a:cubicBezTo>
                    <a:pt x="919333" y="549086"/>
                    <a:pt x="919524" y="548420"/>
                    <a:pt x="920095" y="547277"/>
                  </a:cubicBezTo>
                  <a:cubicBezTo>
                    <a:pt x="918476" y="546896"/>
                    <a:pt x="917333" y="548991"/>
                    <a:pt x="917047" y="551277"/>
                  </a:cubicBezTo>
                  <a:cubicBezTo>
                    <a:pt x="916761" y="551468"/>
                    <a:pt x="916571" y="551658"/>
                    <a:pt x="916476" y="551944"/>
                  </a:cubicBezTo>
                  <a:cubicBezTo>
                    <a:pt x="916761" y="551944"/>
                    <a:pt x="916857" y="552039"/>
                    <a:pt x="916952" y="552230"/>
                  </a:cubicBezTo>
                  <a:cubicBezTo>
                    <a:pt x="916952" y="552611"/>
                    <a:pt x="916952" y="552992"/>
                    <a:pt x="916952" y="553373"/>
                  </a:cubicBezTo>
                  <a:cubicBezTo>
                    <a:pt x="916666" y="554420"/>
                    <a:pt x="916190" y="555849"/>
                    <a:pt x="916381" y="556897"/>
                  </a:cubicBezTo>
                  <a:cubicBezTo>
                    <a:pt x="914190" y="557087"/>
                    <a:pt x="911523" y="554039"/>
                    <a:pt x="912190" y="551563"/>
                  </a:cubicBezTo>
                  <a:cubicBezTo>
                    <a:pt x="918667" y="553658"/>
                    <a:pt x="916190" y="539847"/>
                    <a:pt x="911809" y="540228"/>
                  </a:cubicBezTo>
                  <a:cubicBezTo>
                    <a:pt x="912475" y="537942"/>
                    <a:pt x="912666" y="534894"/>
                    <a:pt x="915904" y="535561"/>
                  </a:cubicBezTo>
                  <a:cubicBezTo>
                    <a:pt x="914476" y="542705"/>
                    <a:pt x="919333" y="541943"/>
                    <a:pt x="916190" y="548134"/>
                  </a:cubicBezTo>
                  <a:cubicBezTo>
                    <a:pt x="919905" y="548420"/>
                    <a:pt x="918286" y="542419"/>
                    <a:pt x="920572" y="540990"/>
                  </a:cubicBezTo>
                  <a:cubicBezTo>
                    <a:pt x="922096" y="541466"/>
                    <a:pt x="921619" y="543562"/>
                    <a:pt x="920381" y="543467"/>
                  </a:cubicBezTo>
                  <a:cubicBezTo>
                    <a:pt x="920476" y="544991"/>
                    <a:pt x="922572" y="544800"/>
                    <a:pt x="924001" y="545086"/>
                  </a:cubicBezTo>
                  <a:close/>
                  <a:moveTo>
                    <a:pt x="921429" y="590520"/>
                  </a:moveTo>
                  <a:cubicBezTo>
                    <a:pt x="921048" y="590330"/>
                    <a:pt x="920762" y="590139"/>
                    <a:pt x="920476" y="589853"/>
                  </a:cubicBezTo>
                  <a:cubicBezTo>
                    <a:pt x="920667" y="588996"/>
                    <a:pt x="921143" y="588520"/>
                    <a:pt x="921715" y="588139"/>
                  </a:cubicBezTo>
                  <a:cubicBezTo>
                    <a:pt x="921619" y="588901"/>
                    <a:pt x="921429" y="589663"/>
                    <a:pt x="921429" y="590520"/>
                  </a:cubicBezTo>
                  <a:close/>
                  <a:moveTo>
                    <a:pt x="926096" y="618428"/>
                  </a:moveTo>
                  <a:cubicBezTo>
                    <a:pt x="922762" y="618047"/>
                    <a:pt x="923524" y="615761"/>
                    <a:pt x="924382" y="613094"/>
                  </a:cubicBezTo>
                  <a:cubicBezTo>
                    <a:pt x="924858" y="612904"/>
                    <a:pt x="925429" y="612713"/>
                    <a:pt x="926001" y="612713"/>
                  </a:cubicBezTo>
                  <a:cubicBezTo>
                    <a:pt x="926286" y="614809"/>
                    <a:pt x="926096" y="616714"/>
                    <a:pt x="926096" y="618428"/>
                  </a:cubicBezTo>
                  <a:close/>
                  <a:moveTo>
                    <a:pt x="923048" y="757684"/>
                  </a:moveTo>
                  <a:cubicBezTo>
                    <a:pt x="918095" y="756255"/>
                    <a:pt x="918762" y="757208"/>
                    <a:pt x="913142" y="756922"/>
                  </a:cubicBezTo>
                  <a:cubicBezTo>
                    <a:pt x="914571" y="753398"/>
                    <a:pt x="914571" y="753207"/>
                    <a:pt x="913714" y="749492"/>
                  </a:cubicBezTo>
                  <a:cubicBezTo>
                    <a:pt x="918286" y="750445"/>
                    <a:pt x="918571" y="752255"/>
                    <a:pt x="923524" y="751588"/>
                  </a:cubicBezTo>
                  <a:cubicBezTo>
                    <a:pt x="921048" y="753683"/>
                    <a:pt x="923143" y="754636"/>
                    <a:pt x="923048" y="757684"/>
                  </a:cubicBezTo>
                  <a:close/>
                  <a:moveTo>
                    <a:pt x="921619" y="791402"/>
                  </a:moveTo>
                  <a:cubicBezTo>
                    <a:pt x="918190" y="790069"/>
                    <a:pt x="918286" y="792926"/>
                    <a:pt x="915333" y="792164"/>
                  </a:cubicBezTo>
                  <a:cubicBezTo>
                    <a:pt x="915428" y="790926"/>
                    <a:pt x="916952" y="791307"/>
                    <a:pt x="917905" y="791117"/>
                  </a:cubicBezTo>
                  <a:cubicBezTo>
                    <a:pt x="917143" y="785973"/>
                    <a:pt x="918476" y="786068"/>
                    <a:pt x="918857" y="779877"/>
                  </a:cubicBezTo>
                  <a:cubicBezTo>
                    <a:pt x="923905" y="782639"/>
                    <a:pt x="919905" y="786830"/>
                    <a:pt x="921619" y="791402"/>
                  </a:cubicBezTo>
                  <a:close/>
                  <a:moveTo>
                    <a:pt x="572052" y="1402526"/>
                  </a:moveTo>
                  <a:cubicBezTo>
                    <a:pt x="571766" y="1402336"/>
                    <a:pt x="571576" y="1402241"/>
                    <a:pt x="571385" y="1402050"/>
                  </a:cubicBezTo>
                  <a:cubicBezTo>
                    <a:pt x="571385" y="1401955"/>
                    <a:pt x="571385" y="1401860"/>
                    <a:pt x="571480" y="1401764"/>
                  </a:cubicBezTo>
                  <a:cubicBezTo>
                    <a:pt x="571576" y="1401764"/>
                    <a:pt x="571480" y="1401860"/>
                    <a:pt x="571576" y="1401860"/>
                  </a:cubicBezTo>
                  <a:cubicBezTo>
                    <a:pt x="571671" y="1402050"/>
                    <a:pt x="571766" y="1402336"/>
                    <a:pt x="572052" y="1402526"/>
                  </a:cubicBezTo>
                  <a:close/>
                  <a:moveTo>
                    <a:pt x="465086" y="2458563"/>
                  </a:moveTo>
                  <a:cubicBezTo>
                    <a:pt x="464134" y="2457706"/>
                    <a:pt x="464324" y="2457325"/>
                    <a:pt x="464991" y="2457135"/>
                  </a:cubicBezTo>
                  <a:cubicBezTo>
                    <a:pt x="465086" y="2457516"/>
                    <a:pt x="465086" y="2458087"/>
                    <a:pt x="465086" y="2458563"/>
                  </a:cubicBezTo>
                  <a:close/>
                  <a:moveTo>
                    <a:pt x="467372" y="2385602"/>
                  </a:moveTo>
                  <a:cubicBezTo>
                    <a:pt x="471373" y="2386078"/>
                    <a:pt x="471849" y="2382554"/>
                    <a:pt x="476421" y="2383697"/>
                  </a:cubicBezTo>
                  <a:cubicBezTo>
                    <a:pt x="472516" y="2385602"/>
                    <a:pt x="471182" y="2390364"/>
                    <a:pt x="466991" y="2391888"/>
                  </a:cubicBezTo>
                  <a:cubicBezTo>
                    <a:pt x="468039" y="2387983"/>
                    <a:pt x="468039" y="2389507"/>
                    <a:pt x="467372" y="2385602"/>
                  </a:cubicBezTo>
                  <a:close/>
                  <a:moveTo>
                    <a:pt x="474135" y="2327118"/>
                  </a:moveTo>
                  <a:cubicBezTo>
                    <a:pt x="474325" y="2326356"/>
                    <a:pt x="474516" y="2325689"/>
                    <a:pt x="474706" y="2325023"/>
                  </a:cubicBezTo>
                  <a:cubicBezTo>
                    <a:pt x="474992" y="2325213"/>
                    <a:pt x="475087" y="2325404"/>
                    <a:pt x="475468" y="2325404"/>
                  </a:cubicBezTo>
                  <a:cubicBezTo>
                    <a:pt x="475278" y="2324832"/>
                    <a:pt x="475183" y="2324261"/>
                    <a:pt x="475087" y="2323689"/>
                  </a:cubicBezTo>
                  <a:cubicBezTo>
                    <a:pt x="477088" y="2318355"/>
                    <a:pt x="480231" y="2315498"/>
                    <a:pt x="477469" y="2310259"/>
                  </a:cubicBezTo>
                  <a:cubicBezTo>
                    <a:pt x="478421" y="2310735"/>
                    <a:pt x="479469" y="2310926"/>
                    <a:pt x="481564" y="2310640"/>
                  </a:cubicBezTo>
                  <a:cubicBezTo>
                    <a:pt x="480802" y="2313021"/>
                    <a:pt x="477754" y="2312640"/>
                    <a:pt x="478611" y="2316736"/>
                  </a:cubicBezTo>
                  <a:cubicBezTo>
                    <a:pt x="480040" y="2317022"/>
                    <a:pt x="482231" y="2316736"/>
                    <a:pt x="482326" y="2318260"/>
                  </a:cubicBezTo>
                  <a:cubicBezTo>
                    <a:pt x="475849" y="2320451"/>
                    <a:pt x="482993" y="2324642"/>
                    <a:pt x="482802" y="2328452"/>
                  </a:cubicBezTo>
                  <a:cubicBezTo>
                    <a:pt x="479374" y="2327118"/>
                    <a:pt x="475373" y="2328928"/>
                    <a:pt x="472801" y="2327023"/>
                  </a:cubicBezTo>
                  <a:cubicBezTo>
                    <a:pt x="473277" y="2327023"/>
                    <a:pt x="473659" y="2327118"/>
                    <a:pt x="474135" y="2327118"/>
                  </a:cubicBezTo>
                  <a:close/>
                  <a:moveTo>
                    <a:pt x="478231" y="2253395"/>
                  </a:moveTo>
                  <a:cubicBezTo>
                    <a:pt x="478135" y="2253395"/>
                    <a:pt x="478040" y="2253300"/>
                    <a:pt x="477945" y="2253300"/>
                  </a:cubicBezTo>
                  <a:cubicBezTo>
                    <a:pt x="478040" y="2253204"/>
                    <a:pt x="478135" y="2253014"/>
                    <a:pt x="478231" y="2252919"/>
                  </a:cubicBezTo>
                  <a:cubicBezTo>
                    <a:pt x="478135" y="2253109"/>
                    <a:pt x="478231" y="2253300"/>
                    <a:pt x="478231" y="2253395"/>
                  </a:cubicBezTo>
                  <a:close/>
                  <a:moveTo>
                    <a:pt x="472135" y="2251204"/>
                  </a:moveTo>
                  <a:cubicBezTo>
                    <a:pt x="472611" y="2249394"/>
                    <a:pt x="474992" y="2249394"/>
                    <a:pt x="476611" y="2250537"/>
                  </a:cubicBezTo>
                  <a:cubicBezTo>
                    <a:pt x="475183" y="2250537"/>
                    <a:pt x="473563" y="2250442"/>
                    <a:pt x="472135" y="2251204"/>
                  </a:cubicBezTo>
                  <a:close/>
                  <a:moveTo>
                    <a:pt x="477278" y="2254443"/>
                  </a:moveTo>
                  <a:cubicBezTo>
                    <a:pt x="478135" y="2254633"/>
                    <a:pt x="478802" y="2254919"/>
                    <a:pt x="479088" y="2255585"/>
                  </a:cubicBezTo>
                  <a:cubicBezTo>
                    <a:pt x="477469" y="2255395"/>
                    <a:pt x="477088" y="2255014"/>
                    <a:pt x="477278" y="2254443"/>
                  </a:cubicBezTo>
                  <a:close/>
                  <a:moveTo>
                    <a:pt x="480040" y="2267301"/>
                  </a:moveTo>
                  <a:cubicBezTo>
                    <a:pt x="479945" y="2266825"/>
                    <a:pt x="479755" y="2266254"/>
                    <a:pt x="479659" y="2265682"/>
                  </a:cubicBezTo>
                  <a:cubicBezTo>
                    <a:pt x="480040" y="2265206"/>
                    <a:pt x="480231" y="2264634"/>
                    <a:pt x="480040" y="2263587"/>
                  </a:cubicBezTo>
                  <a:cubicBezTo>
                    <a:pt x="482422" y="2265015"/>
                    <a:pt x="484231" y="2267111"/>
                    <a:pt x="485946" y="2269111"/>
                  </a:cubicBezTo>
                  <a:cubicBezTo>
                    <a:pt x="485565" y="2271397"/>
                    <a:pt x="483279" y="2267301"/>
                    <a:pt x="480040" y="2267301"/>
                  </a:cubicBezTo>
                  <a:close/>
                  <a:moveTo>
                    <a:pt x="488613" y="2249109"/>
                  </a:moveTo>
                  <a:cubicBezTo>
                    <a:pt x="490042" y="2252252"/>
                    <a:pt x="490232" y="2256443"/>
                    <a:pt x="491661" y="2259491"/>
                  </a:cubicBezTo>
                  <a:cubicBezTo>
                    <a:pt x="487565" y="2259681"/>
                    <a:pt x="485184" y="2254919"/>
                    <a:pt x="480517" y="2256157"/>
                  </a:cubicBezTo>
                  <a:cubicBezTo>
                    <a:pt x="480898" y="2250633"/>
                    <a:pt x="488422" y="2255395"/>
                    <a:pt x="487946" y="2257967"/>
                  </a:cubicBezTo>
                  <a:cubicBezTo>
                    <a:pt x="491947" y="2256157"/>
                    <a:pt x="484231" y="2251490"/>
                    <a:pt x="488613" y="2249109"/>
                  </a:cubicBezTo>
                  <a:close/>
                  <a:moveTo>
                    <a:pt x="469944" y="2227487"/>
                  </a:moveTo>
                  <a:cubicBezTo>
                    <a:pt x="468896" y="2226630"/>
                    <a:pt x="467753" y="2225772"/>
                    <a:pt x="467467" y="2227296"/>
                  </a:cubicBezTo>
                  <a:cubicBezTo>
                    <a:pt x="463943" y="2227582"/>
                    <a:pt x="466610" y="2222534"/>
                    <a:pt x="464038" y="2221962"/>
                  </a:cubicBezTo>
                  <a:cubicBezTo>
                    <a:pt x="463848" y="2219676"/>
                    <a:pt x="468896" y="2222248"/>
                    <a:pt x="467658" y="2224725"/>
                  </a:cubicBezTo>
                  <a:cubicBezTo>
                    <a:pt x="470706" y="2222724"/>
                    <a:pt x="467753" y="2221391"/>
                    <a:pt x="466229" y="2219200"/>
                  </a:cubicBezTo>
                  <a:cubicBezTo>
                    <a:pt x="467086" y="2218248"/>
                    <a:pt x="468039" y="2217200"/>
                    <a:pt x="468991" y="2216057"/>
                  </a:cubicBezTo>
                  <a:cubicBezTo>
                    <a:pt x="470610" y="2216343"/>
                    <a:pt x="472135" y="2216533"/>
                    <a:pt x="472135" y="2214914"/>
                  </a:cubicBezTo>
                  <a:cubicBezTo>
                    <a:pt x="476040" y="2217962"/>
                    <a:pt x="468325" y="2223010"/>
                    <a:pt x="475373" y="2220248"/>
                  </a:cubicBezTo>
                  <a:cubicBezTo>
                    <a:pt x="474040" y="2221581"/>
                    <a:pt x="472897" y="2222819"/>
                    <a:pt x="472420" y="2223963"/>
                  </a:cubicBezTo>
                  <a:cubicBezTo>
                    <a:pt x="471182" y="2224725"/>
                    <a:pt x="470039" y="2225487"/>
                    <a:pt x="469944" y="2227487"/>
                  </a:cubicBezTo>
                  <a:close/>
                  <a:moveTo>
                    <a:pt x="457371" y="2208818"/>
                  </a:moveTo>
                  <a:cubicBezTo>
                    <a:pt x="458419" y="2207770"/>
                    <a:pt x="458990" y="2206056"/>
                    <a:pt x="458990" y="2203865"/>
                  </a:cubicBezTo>
                  <a:cubicBezTo>
                    <a:pt x="460705" y="2205103"/>
                    <a:pt x="463181" y="2205675"/>
                    <a:pt x="464991" y="2206913"/>
                  </a:cubicBezTo>
                  <a:cubicBezTo>
                    <a:pt x="463943" y="2206913"/>
                    <a:pt x="462705" y="2206627"/>
                    <a:pt x="462324" y="2207675"/>
                  </a:cubicBezTo>
                  <a:cubicBezTo>
                    <a:pt x="463276" y="2208723"/>
                    <a:pt x="463657" y="2209675"/>
                    <a:pt x="463943" y="2210723"/>
                  </a:cubicBezTo>
                  <a:cubicBezTo>
                    <a:pt x="462610" y="2211009"/>
                    <a:pt x="461467" y="2211675"/>
                    <a:pt x="459752" y="2211580"/>
                  </a:cubicBezTo>
                  <a:cubicBezTo>
                    <a:pt x="460324" y="2209485"/>
                    <a:pt x="458895" y="2209104"/>
                    <a:pt x="457371" y="2208818"/>
                  </a:cubicBezTo>
                  <a:close/>
                  <a:moveTo>
                    <a:pt x="452037" y="2182719"/>
                  </a:moveTo>
                  <a:cubicBezTo>
                    <a:pt x="452703" y="2184243"/>
                    <a:pt x="453275" y="2185863"/>
                    <a:pt x="454132" y="2187291"/>
                  </a:cubicBezTo>
                  <a:cubicBezTo>
                    <a:pt x="453561" y="2187387"/>
                    <a:pt x="452894" y="2187672"/>
                    <a:pt x="452227" y="2187863"/>
                  </a:cubicBezTo>
                  <a:cubicBezTo>
                    <a:pt x="450608" y="2185958"/>
                    <a:pt x="449751" y="2181576"/>
                    <a:pt x="452608" y="2180243"/>
                  </a:cubicBezTo>
                  <a:cubicBezTo>
                    <a:pt x="448608" y="2180719"/>
                    <a:pt x="446703" y="2184243"/>
                    <a:pt x="442798" y="2184624"/>
                  </a:cubicBezTo>
                  <a:cubicBezTo>
                    <a:pt x="442321" y="2187101"/>
                    <a:pt x="441845" y="2189482"/>
                    <a:pt x="441369" y="2191959"/>
                  </a:cubicBezTo>
                  <a:cubicBezTo>
                    <a:pt x="443560" y="2186720"/>
                    <a:pt x="447179" y="2190816"/>
                    <a:pt x="445560" y="2196626"/>
                  </a:cubicBezTo>
                  <a:cubicBezTo>
                    <a:pt x="444322" y="2195292"/>
                    <a:pt x="442607" y="2194340"/>
                    <a:pt x="439654" y="2194149"/>
                  </a:cubicBezTo>
                  <a:cubicBezTo>
                    <a:pt x="439083" y="2196435"/>
                    <a:pt x="440607" y="2197388"/>
                    <a:pt x="441940" y="2198340"/>
                  </a:cubicBezTo>
                  <a:cubicBezTo>
                    <a:pt x="441845" y="2198435"/>
                    <a:pt x="441750" y="2198531"/>
                    <a:pt x="441655" y="2198721"/>
                  </a:cubicBezTo>
                  <a:cubicBezTo>
                    <a:pt x="442131" y="2198817"/>
                    <a:pt x="442321" y="2198912"/>
                    <a:pt x="442702" y="2199102"/>
                  </a:cubicBezTo>
                  <a:cubicBezTo>
                    <a:pt x="442988" y="2199388"/>
                    <a:pt x="443369" y="2199674"/>
                    <a:pt x="443560" y="2200055"/>
                  </a:cubicBezTo>
                  <a:cubicBezTo>
                    <a:pt x="442131" y="2202627"/>
                    <a:pt x="436511" y="2199198"/>
                    <a:pt x="437940" y="2196340"/>
                  </a:cubicBezTo>
                  <a:cubicBezTo>
                    <a:pt x="436892" y="2196340"/>
                    <a:pt x="436511" y="2197293"/>
                    <a:pt x="435273" y="2197102"/>
                  </a:cubicBezTo>
                  <a:cubicBezTo>
                    <a:pt x="434987" y="2199483"/>
                    <a:pt x="435273" y="2201388"/>
                    <a:pt x="436797" y="2202531"/>
                  </a:cubicBezTo>
                  <a:cubicBezTo>
                    <a:pt x="434320" y="2204151"/>
                    <a:pt x="429844" y="2207484"/>
                    <a:pt x="427462" y="2204531"/>
                  </a:cubicBezTo>
                  <a:cubicBezTo>
                    <a:pt x="435273" y="2200436"/>
                    <a:pt x="431368" y="2186815"/>
                    <a:pt x="435273" y="2178147"/>
                  </a:cubicBezTo>
                  <a:cubicBezTo>
                    <a:pt x="435177" y="2174337"/>
                    <a:pt x="432415" y="2178814"/>
                    <a:pt x="430415" y="2177195"/>
                  </a:cubicBezTo>
                  <a:cubicBezTo>
                    <a:pt x="430415" y="2176147"/>
                    <a:pt x="431082" y="2176147"/>
                    <a:pt x="431844" y="2176242"/>
                  </a:cubicBezTo>
                  <a:cubicBezTo>
                    <a:pt x="435844" y="2175480"/>
                    <a:pt x="430986" y="2171194"/>
                    <a:pt x="434320" y="2170432"/>
                  </a:cubicBezTo>
                  <a:cubicBezTo>
                    <a:pt x="435082" y="2171480"/>
                    <a:pt x="437178" y="2176338"/>
                    <a:pt x="438035" y="2171099"/>
                  </a:cubicBezTo>
                  <a:cubicBezTo>
                    <a:pt x="437273" y="2175480"/>
                    <a:pt x="443369" y="2178719"/>
                    <a:pt x="439750" y="2181672"/>
                  </a:cubicBezTo>
                  <a:cubicBezTo>
                    <a:pt x="442988" y="2187291"/>
                    <a:pt x="443560" y="2176719"/>
                    <a:pt x="447369" y="2181862"/>
                  </a:cubicBezTo>
                  <a:cubicBezTo>
                    <a:pt x="449275" y="2178147"/>
                    <a:pt x="443655" y="2179385"/>
                    <a:pt x="444702" y="2176242"/>
                  </a:cubicBezTo>
                  <a:cubicBezTo>
                    <a:pt x="445750" y="2178528"/>
                    <a:pt x="453751" y="2178814"/>
                    <a:pt x="457466" y="2182624"/>
                  </a:cubicBezTo>
                  <a:cubicBezTo>
                    <a:pt x="455466" y="2185863"/>
                    <a:pt x="455085" y="2183481"/>
                    <a:pt x="452037" y="2182719"/>
                  </a:cubicBezTo>
                  <a:close/>
                  <a:moveTo>
                    <a:pt x="431082" y="2300734"/>
                  </a:moveTo>
                  <a:cubicBezTo>
                    <a:pt x="425272" y="2301020"/>
                    <a:pt x="431082" y="2293590"/>
                    <a:pt x="424700" y="2294352"/>
                  </a:cubicBezTo>
                  <a:cubicBezTo>
                    <a:pt x="426605" y="2290161"/>
                    <a:pt x="427748" y="2294829"/>
                    <a:pt x="432320" y="2294543"/>
                  </a:cubicBezTo>
                  <a:cubicBezTo>
                    <a:pt x="429558" y="2296448"/>
                    <a:pt x="432606" y="2296924"/>
                    <a:pt x="431082" y="2300734"/>
                  </a:cubicBezTo>
                  <a:close/>
                  <a:moveTo>
                    <a:pt x="421557" y="2303877"/>
                  </a:moveTo>
                  <a:cubicBezTo>
                    <a:pt x="420700" y="2305592"/>
                    <a:pt x="420509" y="2303496"/>
                    <a:pt x="419080" y="2303401"/>
                  </a:cubicBezTo>
                  <a:cubicBezTo>
                    <a:pt x="418128" y="2302925"/>
                    <a:pt x="417842" y="2303687"/>
                    <a:pt x="417652" y="2304354"/>
                  </a:cubicBezTo>
                  <a:cubicBezTo>
                    <a:pt x="416318" y="2302830"/>
                    <a:pt x="422128" y="2298543"/>
                    <a:pt x="422319" y="2293781"/>
                  </a:cubicBezTo>
                  <a:cubicBezTo>
                    <a:pt x="425652" y="2294067"/>
                    <a:pt x="422319" y="2298734"/>
                    <a:pt x="426510" y="2298448"/>
                  </a:cubicBezTo>
                  <a:cubicBezTo>
                    <a:pt x="424795" y="2299401"/>
                    <a:pt x="417652" y="2300067"/>
                    <a:pt x="421557" y="2303877"/>
                  </a:cubicBezTo>
                  <a:close/>
                  <a:moveTo>
                    <a:pt x="432320" y="2328738"/>
                  </a:moveTo>
                  <a:cubicBezTo>
                    <a:pt x="434416" y="2331690"/>
                    <a:pt x="434130" y="2337977"/>
                    <a:pt x="438416" y="2340358"/>
                  </a:cubicBezTo>
                  <a:cubicBezTo>
                    <a:pt x="434892" y="2338739"/>
                    <a:pt x="433749" y="2340739"/>
                    <a:pt x="430796" y="2340168"/>
                  </a:cubicBezTo>
                  <a:cubicBezTo>
                    <a:pt x="432892" y="2337310"/>
                    <a:pt x="432606" y="2334929"/>
                    <a:pt x="431749" y="2332738"/>
                  </a:cubicBezTo>
                  <a:cubicBezTo>
                    <a:pt x="432034" y="2331309"/>
                    <a:pt x="432225" y="2329976"/>
                    <a:pt x="432320" y="2328738"/>
                  </a:cubicBezTo>
                  <a:close/>
                  <a:moveTo>
                    <a:pt x="433273" y="2359694"/>
                  </a:moveTo>
                  <a:cubicBezTo>
                    <a:pt x="435559" y="2361694"/>
                    <a:pt x="438226" y="2360742"/>
                    <a:pt x="441083" y="2359503"/>
                  </a:cubicBezTo>
                  <a:cubicBezTo>
                    <a:pt x="440607" y="2360646"/>
                    <a:pt x="440035" y="2361789"/>
                    <a:pt x="439464" y="2363218"/>
                  </a:cubicBezTo>
                  <a:cubicBezTo>
                    <a:pt x="436606" y="2363409"/>
                    <a:pt x="433368" y="2362266"/>
                    <a:pt x="433273" y="2359694"/>
                  </a:cubicBezTo>
                  <a:close/>
                  <a:moveTo>
                    <a:pt x="444226" y="2347692"/>
                  </a:moveTo>
                  <a:cubicBezTo>
                    <a:pt x="442702" y="2345692"/>
                    <a:pt x="440893" y="2343597"/>
                    <a:pt x="438226" y="2341596"/>
                  </a:cubicBezTo>
                  <a:cubicBezTo>
                    <a:pt x="440797" y="2342073"/>
                    <a:pt x="441464" y="2343882"/>
                    <a:pt x="444322" y="2344168"/>
                  </a:cubicBezTo>
                  <a:cubicBezTo>
                    <a:pt x="444036" y="2345216"/>
                    <a:pt x="443941" y="2346359"/>
                    <a:pt x="444226" y="2347692"/>
                  </a:cubicBezTo>
                  <a:close/>
                  <a:moveTo>
                    <a:pt x="436702" y="2355217"/>
                  </a:moveTo>
                  <a:cubicBezTo>
                    <a:pt x="434797" y="2359122"/>
                    <a:pt x="434320" y="2355408"/>
                    <a:pt x="430320" y="2355217"/>
                  </a:cubicBezTo>
                  <a:cubicBezTo>
                    <a:pt x="431082" y="2356265"/>
                    <a:pt x="432034" y="2363123"/>
                    <a:pt x="427843" y="2361123"/>
                  </a:cubicBezTo>
                  <a:cubicBezTo>
                    <a:pt x="431653" y="2356836"/>
                    <a:pt x="426319" y="2356931"/>
                    <a:pt x="427081" y="2352074"/>
                  </a:cubicBezTo>
                  <a:cubicBezTo>
                    <a:pt x="430606" y="2355217"/>
                    <a:pt x="432415" y="2352836"/>
                    <a:pt x="436702" y="2355217"/>
                  </a:cubicBezTo>
                  <a:close/>
                  <a:moveTo>
                    <a:pt x="428891" y="2368933"/>
                  </a:moveTo>
                  <a:cubicBezTo>
                    <a:pt x="426700" y="2372267"/>
                    <a:pt x="427748" y="2375505"/>
                    <a:pt x="425462" y="2379696"/>
                  </a:cubicBezTo>
                  <a:cubicBezTo>
                    <a:pt x="421652" y="2376172"/>
                    <a:pt x="422128" y="2379601"/>
                    <a:pt x="417652" y="2380649"/>
                  </a:cubicBezTo>
                  <a:cubicBezTo>
                    <a:pt x="417556" y="2376744"/>
                    <a:pt x="417271" y="2378077"/>
                    <a:pt x="418890" y="2374553"/>
                  </a:cubicBezTo>
                  <a:cubicBezTo>
                    <a:pt x="420890" y="2377791"/>
                    <a:pt x="423081" y="2374267"/>
                    <a:pt x="424795" y="2377029"/>
                  </a:cubicBezTo>
                  <a:cubicBezTo>
                    <a:pt x="424700" y="2374458"/>
                    <a:pt x="424510" y="2368838"/>
                    <a:pt x="428891" y="2368933"/>
                  </a:cubicBezTo>
                  <a:close/>
                  <a:moveTo>
                    <a:pt x="406888" y="2307306"/>
                  </a:moveTo>
                  <a:cubicBezTo>
                    <a:pt x="408127" y="2301782"/>
                    <a:pt x="410508" y="2310354"/>
                    <a:pt x="415461" y="2309021"/>
                  </a:cubicBezTo>
                  <a:cubicBezTo>
                    <a:pt x="409174" y="2312355"/>
                    <a:pt x="411556" y="2321403"/>
                    <a:pt x="409555" y="2325689"/>
                  </a:cubicBezTo>
                  <a:cubicBezTo>
                    <a:pt x="405841" y="2319117"/>
                    <a:pt x="412032" y="2312450"/>
                    <a:pt x="406888" y="2307306"/>
                  </a:cubicBezTo>
                  <a:close/>
                  <a:moveTo>
                    <a:pt x="408698" y="2183005"/>
                  </a:moveTo>
                  <a:cubicBezTo>
                    <a:pt x="408412" y="2185196"/>
                    <a:pt x="406698" y="2185291"/>
                    <a:pt x="406507" y="2187672"/>
                  </a:cubicBezTo>
                  <a:cubicBezTo>
                    <a:pt x="408317" y="2186625"/>
                    <a:pt x="409269" y="2187101"/>
                    <a:pt x="408698" y="2189387"/>
                  </a:cubicBezTo>
                  <a:cubicBezTo>
                    <a:pt x="407460" y="2189101"/>
                    <a:pt x="406222" y="2188910"/>
                    <a:pt x="404983" y="2188625"/>
                  </a:cubicBezTo>
                  <a:cubicBezTo>
                    <a:pt x="406031" y="2186434"/>
                    <a:pt x="404888" y="2180910"/>
                    <a:pt x="408698" y="2183005"/>
                  </a:cubicBezTo>
                  <a:close/>
                  <a:moveTo>
                    <a:pt x="614628" y="1592264"/>
                  </a:moveTo>
                  <a:cubicBezTo>
                    <a:pt x="610723" y="1591693"/>
                    <a:pt x="612914" y="1585883"/>
                    <a:pt x="612819" y="1581977"/>
                  </a:cubicBezTo>
                  <a:cubicBezTo>
                    <a:pt x="617200" y="1584359"/>
                    <a:pt x="612724" y="1587407"/>
                    <a:pt x="614628" y="1592264"/>
                  </a:cubicBezTo>
                  <a:close/>
                  <a:moveTo>
                    <a:pt x="609961" y="1656558"/>
                  </a:moveTo>
                  <a:cubicBezTo>
                    <a:pt x="610057" y="1659892"/>
                    <a:pt x="609961" y="1662940"/>
                    <a:pt x="605770" y="1661321"/>
                  </a:cubicBezTo>
                  <a:cubicBezTo>
                    <a:pt x="605770" y="1657987"/>
                    <a:pt x="606723" y="1655892"/>
                    <a:pt x="609961" y="1656558"/>
                  </a:cubicBezTo>
                  <a:close/>
                  <a:moveTo>
                    <a:pt x="547573" y="1783717"/>
                  </a:moveTo>
                  <a:cubicBezTo>
                    <a:pt x="543001" y="1784860"/>
                    <a:pt x="539667" y="1792956"/>
                    <a:pt x="535666" y="1790480"/>
                  </a:cubicBezTo>
                  <a:cubicBezTo>
                    <a:pt x="538619" y="1787337"/>
                    <a:pt x="543572" y="1784479"/>
                    <a:pt x="540334" y="1778192"/>
                  </a:cubicBezTo>
                  <a:cubicBezTo>
                    <a:pt x="544239" y="1779050"/>
                    <a:pt x="544048" y="1775240"/>
                    <a:pt x="545763" y="1773525"/>
                  </a:cubicBezTo>
                  <a:cubicBezTo>
                    <a:pt x="548049" y="1777526"/>
                    <a:pt x="544810" y="1779621"/>
                    <a:pt x="547573" y="1783717"/>
                  </a:cubicBezTo>
                  <a:close/>
                  <a:moveTo>
                    <a:pt x="545096" y="1818959"/>
                  </a:moveTo>
                  <a:cubicBezTo>
                    <a:pt x="547953" y="1820102"/>
                    <a:pt x="545763" y="1826865"/>
                    <a:pt x="542143" y="1825055"/>
                  </a:cubicBezTo>
                  <a:cubicBezTo>
                    <a:pt x="541286" y="1820960"/>
                    <a:pt x="544334" y="1821246"/>
                    <a:pt x="545096" y="1818959"/>
                  </a:cubicBezTo>
                  <a:close/>
                  <a:moveTo>
                    <a:pt x="542619" y="1817531"/>
                  </a:moveTo>
                  <a:cubicBezTo>
                    <a:pt x="541762" y="1819721"/>
                    <a:pt x="541572" y="1822769"/>
                    <a:pt x="539667" y="1823627"/>
                  </a:cubicBezTo>
                  <a:cubicBezTo>
                    <a:pt x="540715" y="1824389"/>
                    <a:pt x="543953" y="1829151"/>
                    <a:pt x="544525" y="1826484"/>
                  </a:cubicBezTo>
                  <a:cubicBezTo>
                    <a:pt x="548239" y="1827532"/>
                    <a:pt x="543191" y="1829056"/>
                    <a:pt x="544144" y="1831533"/>
                  </a:cubicBezTo>
                  <a:cubicBezTo>
                    <a:pt x="539381" y="1830580"/>
                    <a:pt x="538524" y="1826198"/>
                    <a:pt x="537190" y="1822198"/>
                  </a:cubicBezTo>
                  <a:cubicBezTo>
                    <a:pt x="532237" y="1822865"/>
                    <a:pt x="533094" y="1830199"/>
                    <a:pt x="528903" y="1831723"/>
                  </a:cubicBezTo>
                  <a:cubicBezTo>
                    <a:pt x="528618" y="1833914"/>
                    <a:pt x="530237" y="1834485"/>
                    <a:pt x="529761" y="1836867"/>
                  </a:cubicBezTo>
                  <a:cubicBezTo>
                    <a:pt x="530809" y="1836295"/>
                    <a:pt x="531856" y="1835723"/>
                    <a:pt x="533571" y="1835914"/>
                  </a:cubicBezTo>
                  <a:cubicBezTo>
                    <a:pt x="534238" y="1839819"/>
                    <a:pt x="531952" y="1840391"/>
                    <a:pt x="531761" y="1843343"/>
                  </a:cubicBezTo>
                  <a:cubicBezTo>
                    <a:pt x="533190" y="1843248"/>
                    <a:pt x="533952" y="1843820"/>
                    <a:pt x="534142" y="1844772"/>
                  </a:cubicBezTo>
                  <a:cubicBezTo>
                    <a:pt x="533380" y="1843439"/>
                    <a:pt x="538238" y="1839248"/>
                    <a:pt x="535952" y="1837343"/>
                  </a:cubicBezTo>
                  <a:cubicBezTo>
                    <a:pt x="536333" y="1834580"/>
                    <a:pt x="541381" y="1837152"/>
                    <a:pt x="543572" y="1836581"/>
                  </a:cubicBezTo>
                  <a:cubicBezTo>
                    <a:pt x="539000" y="1839343"/>
                    <a:pt x="538428" y="1844391"/>
                    <a:pt x="534428" y="1847344"/>
                  </a:cubicBezTo>
                  <a:cubicBezTo>
                    <a:pt x="532142" y="1847344"/>
                    <a:pt x="529856" y="1847344"/>
                    <a:pt x="528713" y="1849154"/>
                  </a:cubicBezTo>
                  <a:cubicBezTo>
                    <a:pt x="528999" y="1845058"/>
                    <a:pt x="526522" y="1843439"/>
                    <a:pt x="521569" y="1843820"/>
                  </a:cubicBezTo>
                  <a:cubicBezTo>
                    <a:pt x="522522" y="1838391"/>
                    <a:pt x="522427" y="1836390"/>
                    <a:pt x="525094" y="1830104"/>
                  </a:cubicBezTo>
                  <a:cubicBezTo>
                    <a:pt x="526713" y="1830199"/>
                    <a:pt x="528427" y="1830389"/>
                    <a:pt x="530142" y="1830485"/>
                  </a:cubicBezTo>
                  <a:cubicBezTo>
                    <a:pt x="531761" y="1827342"/>
                    <a:pt x="524617" y="1825151"/>
                    <a:pt x="530523" y="1825437"/>
                  </a:cubicBezTo>
                  <a:cubicBezTo>
                    <a:pt x="529285" y="1820293"/>
                    <a:pt x="527856" y="1825532"/>
                    <a:pt x="524236" y="1824960"/>
                  </a:cubicBezTo>
                  <a:cubicBezTo>
                    <a:pt x="526236" y="1822198"/>
                    <a:pt x="525951" y="1816959"/>
                    <a:pt x="531094" y="1817817"/>
                  </a:cubicBezTo>
                  <a:cubicBezTo>
                    <a:pt x="532809" y="1812387"/>
                    <a:pt x="527094" y="1813340"/>
                    <a:pt x="527951" y="1808768"/>
                  </a:cubicBezTo>
                  <a:cubicBezTo>
                    <a:pt x="534047" y="1811244"/>
                    <a:pt x="530332" y="1802386"/>
                    <a:pt x="535857" y="1804291"/>
                  </a:cubicBezTo>
                  <a:cubicBezTo>
                    <a:pt x="536714" y="1811149"/>
                    <a:pt x="531285" y="1816007"/>
                    <a:pt x="537381" y="1818388"/>
                  </a:cubicBezTo>
                  <a:cubicBezTo>
                    <a:pt x="541191" y="1817817"/>
                    <a:pt x="536428" y="1815626"/>
                    <a:pt x="537762" y="1813340"/>
                  </a:cubicBezTo>
                  <a:cubicBezTo>
                    <a:pt x="541096" y="1813340"/>
                    <a:pt x="541667" y="1815626"/>
                    <a:pt x="542619" y="1817531"/>
                  </a:cubicBezTo>
                  <a:close/>
                  <a:moveTo>
                    <a:pt x="485089" y="2175385"/>
                  </a:moveTo>
                  <a:cubicBezTo>
                    <a:pt x="485660" y="2179767"/>
                    <a:pt x="480135" y="2179767"/>
                    <a:pt x="479945" y="2176338"/>
                  </a:cubicBezTo>
                  <a:cubicBezTo>
                    <a:pt x="480326" y="2175956"/>
                    <a:pt x="480802" y="2175480"/>
                    <a:pt x="481183" y="2175099"/>
                  </a:cubicBezTo>
                  <a:cubicBezTo>
                    <a:pt x="482517" y="2175194"/>
                    <a:pt x="483755" y="2175290"/>
                    <a:pt x="485089" y="2175385"/>
                  </a:cubicBezTo>
                  <a:close/>
                  <a:moveTo>
                    <a:pt x="460895" y="2195102"/>
                  </a:moveTo>
                  <a:cubicBezTo>
                    <a:pt x="460133" y="2194054"/>
                    <a:pt x="459371" y="2192530"/>
                    <a:pt x="458228" y="2190339"/>
                  </a:cubicBezTo>
                  <a:cubicBezTo>
                    <a:pt x="461562" y="2190816"/>
                    <a:pt x="462514" y="2191673"/>
                    <a:pt x="463848" y="2192054"/>
                  </a:cubicBezTo>
                  <a:cubicBezTo>
                    <a:pt x="463086" y="2193292"/>
                    <a:pt x="462133" y="2194340"/>
                    <a:pt x="460895" y="2195102"/>
                  </a:cubicBezTo>
                  <a:close/>
                  <a:moveTo>
                    <a:pt x="455942" y="2150430"/>
                  </a:moveTo>
                  <a:cubicBezTo>
                    <a:pt x="454704" y="2145762"/>
                    <a:pt x="442702" y="2145477"/>
                    <a:pt x="450322" y="2140428"/>
                  </a:cubicBezTo>
                  <a:cubicBezTo>
                    <a:pt x="450036" y="2136618"/>
                    <a:pt x="446227" y="2140428"/>
                    <a:pt x="444226" y="2139190"/>
                  </a:cubicBezTo>
                  <a:cubicBezTo>
                    <a:pt x="445274" y="2138428"/>
                    <a:pt x="446798" y="2136237"/>
                    <a:pt x="444988" y="2135571"/>
                  </a:cubicBezTo>
                  <a:cubicBezTo>
                    <a:pt x="446417" y="2134523"/>
                    <a:pt x="447846" y="2133570"/>
                    <a:pt x="449370" y="2132618"/>
                  </a:cubicBezTo>
                  <a:cubicBezTo>
                    <a:pt x="449179" y="2130713"/>
                    <a:pt x="447751" y="2132808"/>
                    <a:pt x="445750" y="2131856"/>
                  </a:cubicBezTo>
                  <a:cubicBezTo>
                    <a:pt x="446798" y="2127569"/>
                    <a:pt x="452418" y="2130141"/>
                    <a:pt x="452323" y="2124331"/>
                  </a:cubicBezTo>
                  <a:cubicBezTo>
                    <a:pt x="452989" y="2126427"/>
                    <a:pt x="454132" y="2128331"/>
                    <a:pt x="455180" y="2130618"/>
                  </a:cubicBezTo>
                  <a:cubicBezTo>
                    <a:pt x="453180" y="2130903"/>
                    <a:pt x="451180" y="2130998"/>
                    <a:pt x="450227" y="2132427"/>
                  </a:cubicBezTo>
                  <a:cubicBezTo>
                    <a:pt x="451656" y="2133189"/>
                    <a:pt x="452989" y="2133951"/>
                    <a:pt x="453847" y="2135189"/>
                  </a:cubicBezTo>
                  <a:cubicBezTo>
                    <a:pt x="453847" y="2135475"/>
                    <a:pt x="453656" y="2135571"/>
                    <a:pt x="453561" y="2135761"/>
                  </a:cubicBezTo>
                  <a:cubicBezTo>
                    <a:pt x="453180" y="2136237"/>
                    <a:pt x="452799" y="2136904"/>
                    <a:pt x="452418" y="2137571"/>
                  </a:cubicBezTo>
                  <a:cubicBezTo>
                    <a:pt x="452418" y="2137571"/>
                    <a:pt x="452418" y="2137571"/>
                    <a:pt x="452418" y="2137571"/>
                  </a:cubicBezTo>
                  <a:cubicBezTo>
                    <a:pt x="452323" y="2137761"/>
                    <a:pt x="452227" y="2137952"/>
                    <a:pt x="452037" y="2138142"/>
                  </a:cubicBezTo>
                  <a:cubicBezTo>
                    <a:pt x="452323" y="2147667"/>
                    <a:pt x="461848" y="2145762"/>
                    <a:pt x="467467" y="2150144"/>
                  </a:cubicBezTo>
                  <a:cubicBezTo>
                    <a:pt x="466229" y="2149096"/>
                    <a:pt x="465086" y="2148906"/>
                    <a:pt x="463943" y="2149191"/>
                  </a:cubicBezTo>
                  <a:cubicBezTo>
                    <a:pt x="462991" y="2148334"/>
                    <a:pt x="461848" y="2147667"/>
                    <a:pt x="459276" y="2148144"/>
                  </a:cubicBezTo>
                  <a:cubicBezTo>
                    <a:pt x="459466" y="2149191"/>
                    <a:pt x="460038" y="2150048"/>
                    <a:pt x="460514" y="2150810"/>
                  </a:cubicBezTo>
                  <a:cubicBezTo>
                    <a:pt x="456894" y="2153668"/>
                    <a:pt x="453466" y="2158526"/>
                    <a:pt x="449846" y="2155478"/>
                  </a:cubicBezTo>
                  <a:cubicBezTo>
                    <a:pt x="450989" y="2153954"/>
                    <a:pt x="452894" y="2153763"/>
                    <a:pt x="455180" y="2153954"/>
                  </a:cubicBezTo>
                  <a:cubicBezTo>
                    <a:pt x="454037" y="2152239"/>
                    <a:pt x="455180" y="2152049"/>
                    <a:pt x="455942" y="2150430"/>
                  </a:cubicBezTo>
                  <a:close/>
                  <a:moveTo>
                    <a:pt x="424510" y="2276541"/>
                  </a:moveTo>
                  <a:cubicBezTo>
                    <a:pt x="421843" y="2273969"/>
                    <a:pt x="427843" y="2271016"/>
                    <a:pt x="428701" y="2268444"/>
                  </a:cubicBezTo>
                  <a:cubicBezTo>
                    <a:pt x="431082" y="2270730"/>
                    <a:pt x="425843" y="2274731"/>
                    <a:pt x="424510" y="2276541"/>
                  </a:cubicBezTo>
                  <a:close/>
                  <a:moveTo>
                    <a:pt x="420033" y="2292162"/>
                  </a:moveTo>
                  <a:cubicBezTo>
                    <a:pt x="417937" y="2291781"/>
                    <a:pt x="415937" y="2291304"/>
                    <a:pt x="413937" y="2290923"/>
                  </a:cubicBezTo>
                  <a:cubicBezTo>
                    <a:pt x="420604" y="2290066"/>
                    <a:pt x="413080" y="2281779"/>
                    <a:pt x="411746" y="2289209"/>
                  </a:cubicBezTo>
                  <a:cubicBezTo>
                    <a:pt x="410984" y="2286351"/>
                    <a:pt x="416413" y="2279303"/>
                    <a:pt x="421271" y="2279684"/>
                  </a:cubicBezTo>
                  <a:cubicBezTo>
                    <a:pt x="418890" y="2282351"/>
                    <a:pt x="417366" y="2283875"/>
                    <a:pt x="418318" y="2287971"/>
                  </a:cubicBezTo>
                  <a:cubicBezTo>
                    <a:pt x="421938" y="2290256"/>
                    <a:pt x="420033" y="2284256"/>
                    <a:pt x="423748" y="2286542"/>
                  </a:cubicBezTo>
                  <a:cubicBezTo>
                    <a:pt x="423843" y="2290447"/>
                    <a:pt x="419176" y="2287209"/>
                    <a:pt x="420033" y="2292162"/>
                  </a:cubicBezTo>
                  <a:close/>
                  <a:moveTo>
                    <a:pt x="412699" y="2290638"/>
                  </a:moveTo>
                  <a:cubicBezTo>
                    <a:pt x="411841" y="2291495"/>
                    <a:pt x="411079" y="2292352"/>
                    <a:pt x="410698" y="2294067"/>
                  </a:cubicBezTo>
                  <a:cubicBezTo>
                    <a:pt x="413175" y="2293971"/>
                    <a:pt x="414318" y="2292066"/>
                    <a:pt x="417271" y="2292828"/>
                  </a:cubicBezTo>
                  <a:cubicBezTo>
                    <a:pt x="416794" y="2296352"/>
                    <a:pt x="413556" y="2295781"/>
                    <a:pt x="410413" y="2295305"/>
                  </a:cubicBezTo>
                  <a:cubicBezTo>
                    <a:pt x="409269" y="2292923"/>
                    <a:pt x="407555" y="2289780"/>
                    <a:pt x="412699" y="2290638"/>
                  </a:cubicBezTo>
                  <a:close/>
                  <a:moveTo>
                    <a:pt x="420890" y="2070896"/>
                  </a:moveTo>
                  <a:cubicBezTo>
                    <a:pt x="418604" y="2069562"/>
                    <a:pt x="418223" y="2066991"/>
                    <a:pt x="418414" y="2064038"/>
                  </a:cubicBezTo>
                  <a:cubicBezTo>
                    <a:pt x="418794" y="2066609"/>
                    <a:pt x="425843" y="2064704"/>
                    <a:pt x="423843" y="2068896"/>
                  </a:cubicBezTo>
                  <a:cubicBezTo>
                    <a:pt x="422033" y="2066800"/>
                    <a:pt x="421271" y="2067276"/>
                    <a:pt x="420890" y="2070896"/>
                  </a:cubicBezTo>
                  <a:close/>
                  <a:moveTo>
                    <a:pt x="489470" y="2531239"/>
                  </a:moveTo>
                  <a:cubicBezTo>
                    <a:pt x="489375" y="2530763"/>
                    <a:pt x="489280" y="2530477"/>
                    <a:pt x="489184" y="2530001"/>
                  </a:cubicBezTo>
                  <a:cubicBezTo>
                    <a:pt x="489470" y="2530382"/>
                    <a:pt x="489660" y="2530858"/>
                    <a:pt x="489660" y="2531525"/>
                  </a:cubicBezTo>
                  <a:cubicBezTo>
                    <a:pt x="493471" y="2532668"/>
                    <a:pt x="493471" y="2529620"/>
                    <a:pt x="497281" y="2530763"/>
                  </a:cubicBezTo>
                  <a:cubicBezTo>
                    <a:pt x="491756" y="2534001"/>
                    <a:pt x="494042" y="2541526"/>
                    <a:pt x="484993" y="2542574"/>
                  </a:cubicBezTo>
                  <a:cubicBezTo>
                    <a:pt x="484993" y="2537716"/>
                    <a:pt x="484517" y="2530286"/>
                    <a:pt x="485851" y="2526191"/>
                  </a:cubicBezTo>
                  <a:cubicBezTo>
                    <a:pt x="486708" y="2528382"/>
                    <a:pt x="487565" y="2530382"/>
                    <a:pt x="489470" y="2531239"/>
                  </a:cubicBezTo>
                  <a:close/>
                  <a:moveTo>
                    <a:pt x="465467" y="2179005"/>
                  </a:moveTo>
                  <a:cubicBezTo>
                    <a:pt x="465086" y="2177195"/>
                    <a:pt x="460800" y="2177862"/>
                    <a:pt x="461085" y="2175576"/>
                  </a:cubicBezTo>
                  <a:cubicBezTo>
                    <a:pt x="461181" y="2172718"/>
                    <a:pt x="464134" y="2174052"/>
                    <a:pt x="466229" y="2174147"/>
                  </a:cubicBezTo>
                  <a:cubicBezTo>
                    <a:pt x="466134" y="2175194"/>
                    <a:pt x="466515" y="2176147"/>
                    <a:pt x="467182" y="2177004"/>
                  </a:cubicBezTo>
                  <a:cubicBezTo>
                    <a:pt x="466324" y="2182719"/>
                    <a:pt x="466610" y="2187577"/>
                    <a:pt x="469753" y="2190530"/>
                  </a:cubicBezTo>
                  <a:cubicBezTo>
                    <a:pt x="469658" y="2191482"/>
                    <a:pt x="469086" y="2192435"/>
                    <a:pt x="467372" y="2193102"/>
                  </a:cubicBezTo>
                  <a:cubicBezTo>
                    <a:pt x="467467" y="2190054"/>
                    <a:pt x="465658" y="2188720"/>
                    <a:pt x="464324" y="2186815"/>
                  </a:cubicBezTo>
                  <a:cubicBezTo>
                    <a:pt x="462610" y="2184148"/>
                    <a:pt x="461562" y="2182148"/>
                    <a:pt x="465467" y="2179005"/>
                  </a:cubicBezTo>
                  <a:close/>
                  <a:moveTo>
                    <a:pt x="459847" y="2111758"/>
                  </a:moveTo>
                  <a:cubicBezTo>
                    <a:pt x="460228" y="2111187"/>
                    <a:pt x="460609" y="2110710"/>
                    <a:pt x="461085" y="2110139"/>
                  </a:cubicBezTo>
                  <a:cubicBezTo>
                    <a:pt x="461181" y="2111091"/>
                    <a:pt x="461752" y="2112139"/>
                    <a:pt x="463086" y="2112996"/>
                  </a:cubicBezTo>
                  <a:cubicBezTo>
                    <a:pt x="463562" y="2110425"/>
                    <a:pt x="465943" y="2110425"/>
                    <a:pt x="467563" y="2111663"/>
                  </a:cubicBezTo>
                  <a:cubicBezTo>
                    <a:pt x="466801" y="2115282"/>
                    <a:pt x="461181" y="2113854"/>
                    <a:pt x="459847" y="2111758"/>
                  </a:cubicBezTo>
                  <a:close/>
                  <a:moveTo>
                    <a:pt x="460324" y="2083850"/>
                  </a:moveTo>
                  <a:cubicBezTo>
                    <a:pt x="457371" y="2083659"/>
                    <a:pt x="455656" y="2082707"/>
                    <a:pt x="454418" y="2081373"/>
                  </a:cubicBezTo>
                  <a:cubicBezTo>
                    <a:pt x="454799" y="2079278"/>
                    <a:pt x="455942" y="2078421"/>
                    <a:pt x="457657" y="2078230"/>
                  </a:cubicBezTo>
                  <a:cubicBezTo>
                    <a:pt x="453942" y="2071086"/>
                    <a:pt x="452418" y="2075277"/>
                    <a:pt x="447846" y="2069848"/>
                  </a:cubicBezTo>
                  <a:cubicBezTo>
                    <a:pt x="451751" y="2069181"/>
                    <a:pt x="455085" y="2069658"/>
                    <a:pt x="460800" y="2068610"/>
                  </a:cubicBezTo>
                  <a:cubicBezTo>
                    <a:pt x="460419" y="2067467"/>
                    <a:pt x="460133" y="2066229"/>
                    <a:pt x="458800" y="2065752"/>
                  </a:cubicBezTo>
                  <a:cubicBezTo>
                    <a:pt x="455371" y="2065085"/>
                    <a:pt x="461085" y="2069658"/>
                    <a:pt x="455847" y="2067657"/>
                  </a:cubicBezTo>
                  <a:cubicBezTo>
                    <a:pt x="454418" y="2064133"/>
                    <a:pt x="458133" y="2063657"/>
                    <a:pt x="455847" y="2061275"/>
                  </a:cubicBezTo>
                  <a:cubicBezTo>
                    <a:pt x="461276" y="2059942"/>
                    <a:pt x="467467" y="2070515"/>
                    <a:pt x="460705" y="2074992"/>
                  </a:cubicBezTo>
                  <a:cubicBezTo>
                    <a:pt x="460990" y="2077658"/>
                    <a:pt x="466801" y="2076516"/>
                    <a:pt x="464610" y="2080897"/>
                  </a:cubicBezTo>
                  <a:cubicBezTo>
                    <a:pt x="462133" y="2080230"/>
                    <a:pt x="460609" y="2081183"/>
                    <a:pt x="460324" y="2083850"/>
                  </a:cubicBezTo>
                  <a:close/>
                  <a:moveTo>
                    <a:pt x="440988" y="2104233"/>
                  </a:moveTo>
                  <a:cubicBezTo>
                    <a:pt x="438988" y="2103757"/>
                    <a:pt x="440321" y="2100900"/>
                    <a:pt x="438607" y="2100138"/>
                  </a:cubicBezTo>
                  <a:cubicBezTo>
                    <a:pt x="438607" y="2099947"/>
                    <a:pt x="438702" y="2099756"/>
                    <a:pt x="438702" y="2099566"/>
                  </a:cubicBezTo>
                  <a:cubicBezTo>
                    <a:pt x="441940" y="2098328"/>
                    <a:pt x="438892" y="2096423"/>
                    <a:pt x="439464" y="2092517"/>
                  </a:cubicBezTo>
                  <a:cubicBezTo>
                    <a:pt x="445084" y="2095280"/>
                    <a:pt x="439654" y="2099661"/>
                    <a:pt x="440988" y="2104233"/>
                  </a:cubicBezTo>
                  <a:close/>
                  <a:moveTo>
                    <a:pt x="535761" y="1913162"/>
                  </a:moveTo>
                  <a:cubicBezTo>
                    <a:pt x="533190" y="1918019"/>
                    <a:pt x="529570" y="1910971"/>
                    <a:pt x="524332" y="1913638"/>
                  </a:cubicBezTo>
                  <a:cubicBezTo>
                    <a:pt x="523760" y="1909256"/>
                    <a:pt x="529094" y="1911923"/>
                    <a:pt x="529761" y="1908971"/>
                  </a:cubicBezTo>
                  <a:cubicBezTo>
                    <a:pt x="531380" y="1910590"/>
                    <a:pt x="530523" y="1914591"/>
                    <a:pt x="535761" y="1913162"/>
                  </a:cubicBezTo>
                  <a:close/>
                  <a:moveTo>
                    <a:pt x="518426" y="1924592"/>
                  </a:moveTo>
                  <a:cubicBezTo>
                    <a:pt x="521188" y="1918591"/>
                    <a:pt x="530427" y="1920305"/>
                    <a:pt x="535000" y="1923258"/>
                  </a:cubicBezTo>
                  <a:cubicBezTo>
                    <a:pt x="528142" y="1923544"/>
                    <a:pt x="523474" y="1925068"/>
                    <a:pt x="518426" y="1924592"/>
                  </a:cubicBezTo>
                  <a:close/>
                  <a:moveTo>
                    <a:pt x="531761" y="1933164"/>
                  </a:moveTo>
                  <a:cubicBezTo>
                    <a:pt x="528808" y="1931164"/>
                    <a:pt x="529856" y="1928688"/>
                    <a:pt x="531094" y="1925544"/>
                  </a:cubicBezTo>
                  <a:cubicBezTo>
                    <a:pt x="534428" y="1925830"/>
                    <a:pt x="533571" y="1931735"/>
                    <a:pt x="531761" y="1933164"/>
                  </a:cubicBezTo>
                  <a:close/>
                  <a:moveTo>
                    <a:pt x="526141" y="1958120"/>
                  </a:moveTo>
                  <a:cubicBezTo>
                    <a:pt x="526332" y="1961072"/>
                    <a:pt x="525570" y="1962882"/>
                    <a:pt x="524427" y="1964311"/>
                  </a:cubicBezTo>
                  <a:cubicBezTo>
                    <a:pt x="522141" y="1958787"/>
                    <a:pt x="515950" y="1963073"/>
                    <a:pt x="516521" y="1968788"/>
                  </a:cubicBezTo>
                  <a:cubicBezTo>
                    <a:pt x="513854" y="1967264"/>
                    <a:pt x="516140" y="1960310"/>
                    <a:pt x="519569" y="1961454"/>
                  </a:cubicBezTo>
                  <a:cubicBezTo>
                    <a:pt x="519188" y="1956310"/>
                    <a:pt x="516426" y="1958596"/>
                    <a:pt x="512425" y="1958405"/>
                  </a:cubicBezTo>
                  <a:cubicBezTo>
                    <a:pt x="512330" y="1958310"/>
                    <a:pt x="512235" y="1958310"/>
                    <a:pt x="512235" y="1958215"/>
                  </a:cubicBezTo>
                  <a:cubicBezTo>
                    <a:pt x="512806" y="1954024"/>
                    <a:pt x="516426" y="1953167"/>
                    <a:pt x="518998" y="1951262"/>
                  </a:cubicBezTo>
                  <a:cubicBezTo>
                    <a:pt x="518998" y="1953548"/>
                    <a:pt x="517283" y="1953833"/>
                    <a:pt x="517378" y="1956215"/>
                  </a:cubicBezTo>
                  <a:cubicBezTo>
                    <a:pt x="521950" y="1956881"/>
                    <a:pt x="526141" y="1946499"/>
                    <a:pt x="527570" y="1955738"/>
                  </a:cubicBezTo>
                  <a:cubicBezTo>
                    <a:pt x="523284" y="1954405"/>
                    <a:pt x="521950" y="1956500"/>
                    <a:pt x="520998" y="1959072"/>
                  </a:cubicBezTo>
                  <a:cubicBezTo>
                    <a:pt x="521855" y="1962787"/>
                    <a:pt x="523093" y="1956215"/>
                    <a:pt x="526141" y="1958120"/>
                  </a:cubicBezTo>
                  <a:close/>
                  <a:moveTo>
                    <a:pt x="527665" y="2007554"/>
                  </a:moveTo>
                  <a:cubicBezTo>
                    <a:pt x="523093" y="2007935"/>
                    <a:pt x="520045" y="2000792"/>
                    <a:pt x="518807" y="2008221"/>
                  </a:cubicBezTo>
                  <a:cubicBezTo>
                    <a:pt x="516045" y="2007840"/>
                    <a:pt x="516331" y="2004888"/>
                    <a:pt x="516711" y="2001744"/>
                  </a:cubicBezTo>
                  <a:cubicBezTo>
                    <a:pt x="520426" y="2003840"/>
                    <a:pt x="520045" y="2004697"/>
                    <a:pt x="524236" y="2002316"/>
                  </a:cubicBezTo>
                  <a:cubicBezTo>
                    <a:pt x="523665" y="2001268"/>
                    <a:pt x="523093" y="2000220"/>
                    <a:pt x="523284" y="1998506"/>
                  </a:cubicBezTo>
                  <a:cubicBezTo>
                    <a:pt x="519569" y="1998220"/>
                    <a:pt x="515664" y="1997839"/>
                    <a:pt x="515473" y="2001744"/>
                  </a:cubicBezTo>
                  <a:cubicBezTo>
                    <a:pt x="510235" y="1994410"/>
                    <a:pt x="524617" y="1998792"/>
                    <a:pt x="519855" y="1993172"/>
                  </a:cubicBezTo>
                  <a:cubicBezTo>
                    <a:pt x="524427" y="1988504"/>
                    <a:pt x="520807" y="2000887"/>
                    <a:pt x="526999" y="1998792"/>
                  </a:cubicBezTo>
                  <a:cubicBezTo>
                    <a:pt x="525951" y="2002697"/>
                    <a:pt x="527475" y="2004602"/>
                    <a:pt x="527665" y="2007554"/>
                  </a:cubicBezTo>
                  <a:close/>
                  <a:moveTo>
                    <a:pt x="485469" y="2572959"/>
                  </a:moveTo>
                  <a:cubicBezTo>
                    <a:pt x="489851" y="2575816"/>
                    <a:pt x="492232" y="2574006"/>
                    <a:pt x="493280" y="2569720"/>
                  </a:cubicBezTo>
                  <a:cubicBezTo>
                    <a:pt x="496804" y="2569053"/>
                    <a:pt x="491947" y="2575626"/>
                    <a:pt x="495471" y="2574959"/>
                  </a:cubicBezTo>
                  <a:cubicBezTo>
                    <a:pt x="494899" y="2577531"/>
                    <a:pt x="491947" y="2577245"/>
                    <a:pt x="490137" y="2578388"/>
                  </a:cubicBezTo>
                  <a:cubicBezTo>
                    <a:pt x="490994" y="2579626"/>
                    <a:pt x="492327" y="2580483"/>
                    <a:pt x="493756" y="2581150"/>
                  </a:cubicBezTo>
                  <a:cubicBezTo>
                    <a:pt x="491851" y="2584484"/>
                    <a:pt x="487851" y="2585246"/>
                    <a:pt x="487946" y="2590866"/>
                  </a:cubicBezTo>
                  <a:cubicBezTo>
                    <a:pt x="480135" y="2586579"/>
                    <a:pt x="493661" y="2578674"/>
                    <a:pt x="485469" y="2572959"/>
                  </a:cubicBezTo>
                  <a:close/>
                  <a:moveTo>
                    <a:pt x="495566" y="2538192"/>
                  </a:moveTo>
                  <a:cubicBezTo>
                    <a:pt x="498233" y="2537811"/>
                    <a:pt x="498900" y="2539335"/>
                    <a:pt x="500519" y="2539811"/>
                  </a:cubicBezTo>
                  <a:cubicBezTo>
                    <a:pt x="498614" y="2542288"/>
                    <a:pt x="496042" y="2543812"/>
                    <a:pt x="492613" y="2544288"/>
                  </a:cubicBezTo>
                  <a:cubicBezTo>
                    <a:pt x="493090" y="2540097"/>
                    <a:pt x="498043" y="2544860"/>
                    <a:pt x="495566" y="2538192"/>
                  </a:cubicBezTo>
                  <a:close/>
                  <a:moveTo>
                    <a:pt x="479469" y="2147477"/>
                  </a:moveTo>
                  <a:cubicBezTo>
                    <a:pt x="479564" y="2147477"/>
                    <a:pt x="479564" y="2147477"/>
                    <a:pt x="479659" y="2147572"/>
                  </a:cubicBezTo>
                  <a:cubicBezTo>
                    <a:pt x="479469" y="2148239"/>
                    <a:pt x="479278" y="2148906"/>
                    <a:pt x="479374" y="2149668"/>
                  </a:cubicBezTo>
                  <a:cubicBezTo>
                    <a:pt x="479945" y="2150144"/>
                    <a:pt x="481183" y="2150715"/>
                    <a:pt x="482422" y="2151382"/>
                  </a:cubicBezTo>
                  <a:cubicBezTo>
                    <a:pt x="481945" y="2151954"/>
                    <a:pt x="481469" y="2152525"/>
                    <a:pt x="481088" y="2153001"/>
                  </a:cubicBezTo>
                  <a:cubicBezTo>
                    <a:pt x="480231" y="2152239"/>
                    <a:pt x="479469" y="2151763"/>
                    <a:pt x="478611" y="2151477"/>
                  </a:cubicBezTo>
                  <a:cubicBezTo>
                    <a:pt x="478707" y="2150048"/>
                    <a:pt x="478993" y="2148620"/>
                    <a:pt x="479469" y="2147477"/>
                  </a:cubicBezTo>
                  <a:close/>
                  <a:moveTo>
                    <a:pt x="472325" y="2177004"/>
                  </a:moveTo>
                  <a:cubicBezTo>
                    <a:pt x="472516" y="2174909"/>
                    <a:pt x="472611" y="2172813"/>
                    <a:pt x="472801" y="2170718"/>
                  </a:cubicBezTo>
                  <a:cubicBezTo>
                    <a:pt x="467848" y="2171766"/>
                    <a:pt x="465943" y="2165003"/>
                    <a:pt x="463276" y="2169098"/>
                  </a:cubicBezTo>
                  <a:cubicBezTo>
                    <a:pt x="462800" y="2168337"/>
                    <a:pt x="462610" y="2167289"/>
                    <a:pt x="463086" y="2165860"/>
                  </a:cubicBezTo>
                  <a:cubicBezTo>
                    <a:pt x="464800" y="2165003"/>
                    <a:pt x="466705" y="2164431"/>
                    <a:pt x="468515" y="2163764"/>
                  </a:cubicBezTo>
                  <a:cubicBezTo>
                    <a:pt x="468706" y="2166813"/>
                    <a:pt x="470325" y="2169098"/>
                    <a:pt x="473849" y="2168337"/>
                  </a:cubicBezTo>
                  <a:cubicBezTo>
                    <a:pt x="473563" y="2169003"/>
                    <a:pt x="473659" y="2169860"/>
                    <a:pt x="474802" y="2170718"/>
                  </a:cubicBezTo>
                  <a:cubicBezTo>
                    <a:pt x="474992" y="2170432"/>
                    <a:pt x="475278" y="2170146"/>
                    <a:pt x="475468" y="2169956"/>
                  </a:cubicBezTo>
                  <a:cubicBezTo>
                    <a:pt x="474992" y="2172909"/>
                    <a:pt x="475564" y="2177195"/>
                    <a:pt x="472325" y="2177004"/>
                  </a:cubicBezTo>
                  <a:close/>
                  <a:moveTo>
                    <a:pt x="467658" y="2171575"/>
                  </a:moveTo>
                  <a:cubicBezTo>
                    <a:pt x="467086" y="2171289"/>
                    <a:pt x="466229" y="2171099"/>
                    <a:pt x="465372" y="2170718"/>
                  </a:cubicBezTo>
                  <a:cubicBezTo>
                    <a:pt x="466229" y="2170242"/>
                    <a:pt x="467086" y="2169765"/>
                    <a:pt x="467658" y="2171575"/>
                  </a:cubicBezTo>
                  <a:close/>
                  <a:moveTo>
                    <a:pt x="473563" y="2162622"/>
                  </a:moveTo>
                  <a:cubicBezTo>
                    <a:pt x="473182" y="2162241"/>
                    <a:pt x="472897" y="2161955"/>
                    <a:pt x="472611" y="2161574"/>
                  </a:cubicBezTo>
                  <a:cubicBezTo>
                    <a:pt x="472706" y="2161479"/>
                    <a:pt x="472801" y="2161479"/>
                    <a:pt x="472897" y="2161383"/>
                  </a:cubicBezTo>
                  <a:cubicBezTo>
                    <a:pt x="473087" y="2161955"/>
                    <a:pt x="473277" y="2162241"/>
                    <a:pt x="473563" y="2162622"/>
                  </a:cubicBezTo>
                  <a:close/>
                  <a:moveTo>
                    <a:pt x="465181" y="2034129"/>
                  </a:moveTo>
                  <a:cubicBezTo>
                    <a:pt x="466229" y="2033177"/>
                    <a:pt x="468610" y="2032510"/>
                    <a:pt x="468420" y="2030700"/>
                  </a:cubicBezTo>
                  <a:cubicBezTo>
                    <a:pt x="465086" y="2028605"/>
                    <a:pt x="462705" y="2035653"/>
                    <a:pt x="461848" y="2031938"/>
                  </a:cubicBezTo>
                  <a:cubicBezTo>
                    <a:pt x="471849" y="2024890"/>
                    <a:pt x="463943" y="2028033"/>
                    <a:pt x="467467" y="2016508"/>
                  </a:cubicBezTo>
                  <a:cubicBezTo>
                    <a:pt x="471468" y="2016413"/>
                    <a:pt x="469944" y="2016127"/>
                    <a:pt x="473563" y="2017746"/>
                  </a:cubicBezTo>
                  <a:cubicBezTo>
                    <a:pt x="474040" y="2015270"/>
                    <a:pt x="474516" y="2012888"/>
                    <a:pt x="474992" y="2010412"/>
                  </a:cubicBezTo>
                  <a:cubicBezTo>
                    <a:pt x="478802" y="2009555"/>
                    <a:pt x="480707" y="2010888"/>
                    <a:pt x="480421" y="2015270"/>
                  </a:cubicBezTo>
                  <a:cubicBezTo>
                    <a:pt x="477088" y="2017175"/>
                    <a:pt x="479088" y="2014698"/>
                    <a:pt x="476992" y="2013365"/>
                  </a:cubicBezTo>
                  <a:cubicBezTo>
                    <a:pt x="475183" y="2014698"/>
                    <a:pt x="475564" y="2016413"/>
                    <a:pt x="476516" y="2017651"/>
                  </a:cubicBezTo>
                  <a:cubicBezTo>
                    <a:pt x="476421" y="2017651"/>
                    <a:pt x="476421" y="2017746"/>
                    <a:pt x="476326" y="2017746"/>
                  </a:cubicBezTo>
                  <a:cubicBezTo>
                    <a:pt x="476516" y="2018032"/>
                    <a:pt x="476897" y="2018127"/>
                    <a:pt x="477183" y="2018318"/>
                  </a:cubicBezTo>
                  <a:cubicBezTo>
                    <a:pt x="477373" y="2018508"/>
                    <a:pt x="477564" y="2018604"/>
                    <a:pt x="477850" y="2018794"/>
                  </a:cubicBezTo>
                  <a:cubicBezTo>
                    <a:pt x="477945" y="2018889"/>
                    <a:pt x="478040" y="2018889"/>
                    <a:pt x="478231" y="2018984"/>
                  </a:cubicBezTo>
                  <a:cubicBezTo>
                    <a:pt x="478231" y="2018984"/>
                    <a:pt x="478326" y="2019080"/>
                    <a:pt x="478421" y="2019080"/>
                  </a:cubicBezTo>
                  <a:cubicBezTo>
                    <a:pt x="479564" y="2019651"/>
                    <a:pt x="480802" y="2020032"/>
                    <a:pt x="481850" y="2020604"/>
                  </a:cubicBezTo>
                  <a:cubicBezTo>
                    <a:pt x="480898" y="2021556"/>
                    <a:pt x="480231" y="2022318"/>
                    <a:pt x="481660" y="2023842"/>
                  </a:cubicBezTo>
                  <a:cubicBezTo>
                    <a:pt x="480517" y="2025271"/>
                    <a:pt x="479659" y="2027271"/>
                    <a:pt x="478993" y="2029271"/>
                  </a:cubicBezTo>
                  <a:cubicBezTo>
                    <a:pt x="476992" y="2029367"/>
                    <a:pt x="475659" y="2030414"/>
                    <a:pt x="472706" y="2029081"/>
                  </a:cubicBezTo>
                  <a:cubicBezTo>
                    <a:pt x="472420" y="2029462"/>
                    <a:pt x="472135" y="2029938"/>
                    <a:pt x="471753" y="2030319"/>
                  </a:cubicBezTo>
                  <a:cubicBezTo>
                    <a:pt x="471373" y="2030129"/>
                    <a:pt x="470992" y="2029938"/>
                    <a:pt x="470420" y="2030033"/>
                  </a:cubicBezTo>
                  <a:cubicBezTo>
                    <a:pt x="470230" y="2030891"/>
                    <a:pt x="470230" y="2031558"/>
                    <a:pt x="470325" y="2032224"/>
                  </a:cubicBezTo>
                  <a:cubicBezTo>
                    <a:pt x="468801" y="2034129"/>
                    <a:pt x="467182" y="2036034"/>
                    <a:pt x="466134" y="2037939"/>
                  </a:cubicBezTo>
                  <a:cubicBezTo>
                    <a:pt x="466134" y="2036225"/>
                    <a:pt x="465943" y="2034891"/>
                    <a:pt x="465181" y="2034129"/>
                  </a:cubicBezTo>
                  <a:close/>
                  <a:moveTo>
                    <a:pt x="452989" y="2031462"/>
                  </a:moveTo>
                  <a:cubicBezTo>
                    <a:pt x="452323" y="2033177"/>
                    <a:pt x="449275" y="2031176"/>
                    <a:pt x="448798" y="2033177"/>
                  </a:cubicBezTo>
                  <a:cubicBezTo>
                    <a:pt x="448322" y="2032986"/>
                    <a:pt x="448132" y="2032510"/>
                    <a:pt x="448036" y="2032129"/>
                  </a:cubicBezTo>
                  <a:cubicBezTo>
                    <a:pt x="449560" y="2030319"/>
                    <a:pt x="452513" y="2028224"/>
                    <a:pt x="450227" y="2027271"/>
                  </a:cubicBezTo>
                  <a:cubicBezTo>
                    <a:pt x="450036" y="2027938"/>
                    <a:pt x="449656" y="2028129"/>
                    <a:pt x="449275" y="2028224"/>
                  </a:cubicBezTo>
                  <a:cubicBezTo>
                    <a:pt x="450036" y="2027843"/>
                    <a:pt x="450322" y="2027462"/>
                    <a:pt x="448798" y="2026795"/>
                  </a:cubicBezTo>
                  <a:cubicBezTo>
                    <a:pt x="448894" y="2026319"/>
                    <a:pt x="449084" y="2026128"/>
                    <a:pt x="449275" y="2025938"/>
                  </a:cubicBezTo>
                  <a:cubicBezTo>
                    <a:pt x="449941" y="2025938"/>
                    <a:pt x="450608" y="2026033"/>
                    <a:pt x="451180" y="2026033"/>
                  </a:cubicBezTo>
                  <a:cubicBezTo>
                    <a:pt x="452513" y="2026985"/>
                    <a:pt x="453847" y="2028700"/>
                    <a:pt x="454037" y="2026700"/>
                  </a:cubicBezTo>
                  <a:cubicBezTo>
                    <a:pt x="458133" y="2030033"/>
                    <a:pt x="446322" y="2028129"/>
                    <a:pt x="452989" y="2031462"/>
                  </a:cubicBezTo>
                  <a:close/>
                  <a:moveTo>
                    <a:pt x="506996" y="1907351"/>
                  </a:moveTo>
                  <a:cubicBezTo>
                    <a:pt x="508806" y="1903637"/>
                    <a:pt x="510901" y="1912114"/>
                    <a:pt x="508139" y="1913733"/>
                  </a:cubicBezTo>
                  <a:cubicBezTo>
                    <a:pt x="508234" y="1913447"/>
                    <a:pt x="508425" y="1913162"/>
                    <a:pt x="508425" y="1912781"/>
                  </a:cubicBezTo>
                  <a:cubicBezTo>
                    <a:pt x="506901" y="1912781"/>
                    <a:pt x="506329" y="1912019"/>
                    <a:pt x="505663" y="1911447"/>
                  </a:cubicBezTo>
                  <a:cubicBezTo>
                    <a:pt x="506425" y="1910495"/>
                    <a:pt x="507949" y="1910400"/>
                    <a:pt x="508139" y="1908685"/>
                  </a:cubicBezTo>
                  <a:cubicBezTo>
                    <a:pt x="508520" y="1907637"/>
                    <a:pt x="507853" y="1907447"/>
                    <a:pt x="506996" y="1907351"/>
                  </a:cubicBezTo>
                  <a:close/>
                  <a:moveTo>
                    <a:pt x="519950" y="2026033"/>
                  </a:moveTo>
                  <a:cubicBezTo>
                    <a:pt x="520236" y="2028509"/>
                    <a:pt x="519474" y="2033843"/>
                    <a:pt x="516711" y="2035939"/>
                  </a:cubicBezTo>
                  <a:cubicBezTo>
                    <a:pt x="516711" y="2038320"/>
                    <a:pt x="520902" y="2036987"/>
                    <a:pt x="521569" y="2038796"/>
                  </a:cubicBezTo>
                  <a:cubicBezTo>
                    <a:pt x="518712" y="2038701"/>
                    <a:pt x="515092" y="2037654"/>
                    <a:pt x="515569" y="2042606"/>
                  </a:cubicBezTo>
                  <a:cubicBezTo>
                    <a:pt x="514616" y="2042892"/>
                    <a:pt x="513568" y="2043083"/>
                    <a:pt x="512425" y="2043178"/>
                  </a:cubicBezTo>
                  <a:cubicBezTo>
                    <a:pt x="515283" y="2040797"/>
                    <a:pt x="513283" y="2038416"/>
                    <a:pt x="508901" y="2039177"/>
                  </a:cubicBezTo>
                  <a:cubicBezTo>
                    <a:pt x="509949" y="2036701"/>
                    <a:pt x="512902" y="2036606"/>
                    <a:pt x="514330" y="2034510"/>
                  </a:cubicBezTo>
                  <a:cubicBezTo>
                    <a:pt x="514902" y="2030796"/>
                    <a:pt x="510044" y="2029938"/>
                    <a:pt x="513664" y="2026890"/>
                  </a:cubicBezTo>
                  <a:cubicBezTo>
                    <a:pt x="509663" y="2025842"/>
                    <a:pt x="509568" y="2028986"/>
                    <a:pt x="507377" y="2026414"/>
                  </a:cubicBezTo>
                  <a:cubicBezTo>
                    <a:pt x="511377" y="2024033"/>
                    <a:pt x="512616" y="2024604"/>
                    <a:pt x="517855" y="2022128"/>
                  </a:cubicBezTo>
                  <a:cubicBezTo>
                    <a:pt x="517569" y="2023556"/>
                    <a:pt x="517950" y="2024414"/>
                    <a:pt x="518902" y="2024795"/>
                  </a:cubicBezTo>
                  <a:cubicBezTo>
                    <a:pt x="517950" y="2026890"/>
                    <a:pt x="515950" y="2025366"/>
                    <a:pt x="516521" y="2023366"/>
                  </a:cubicBezTo>
                  <a:cubicBezTo>
                    <a:pt x="512425" y="2024509"/>
                    <a:pt x="519378" y="2031462"/>
                    <a:pt x="519950" y="2026033"/>
                  </a:cubicBezTo>
                  <a:close/>
                  <a:moveTo>
                    <a:pt x="496233" y="2563624"/>
                  </a:moveTo>
                  <a:cubicBezTo>
                    <a:pt x="497852" y="2561338"/>
                    <a:pt x="498424" y="2558004"/>
                    <a:pt x="501757" y="2557719"/>
                  </a:cubicBezTo>
                  <a:cubicBezTo>
                    <a:pt x="500424" y="2560290"/>
                    <a:pt x="501186" y="2565148"/>
                    <a:pt x="496233" y="2563624"/>
                  </a:cubicBezTo>
                  <a:close/>
                  <a:moveTo>
                    <a:pt x="489660" y="2602391"/>
                  </a:moveTo>
                  <a:cubicBezTo>
                    <a:pt x="489756" y="2600771"/>
                    <a:pt x="489946" y="2599057"/>
                    <a:pt x="490042" y="2597343"/>
                  </a:cubicBezTo>
                  <a:cubicBezTo>
                    <a:pt x="491470" y="2597628"/>
                    <a:pt x="492232" y="2597247"/>
                    <a:pt x="492709" y="2596295"/>
                  </a:cubicBezTo>
                  <a:cubicBezTo>
                    <a:pt x="494518" y="2592294"/>
                    <a:pt x="493375" y="2604105"/>
                    <a:pt x="489660" y="2602391"/>
                  </a:cubicBezTo>
                  <a:close/>
                  <a:moveTo>
                    <a:pt x="491470" y="2630394"/>
                  </a:moveTo>
                  <a:cubicBezTo>
                    <a:pt x="487565" y="2628108"/>
                    <a:pt x="487660" y="2626679"/>
                    <a:pt x="484231" y="2626108"/>
                  </a:cubicBezTo>
                  <a:cubicBezTo>
                    <a:pt x="488994" y="2618107"/>
                    <a:pt x="490803" y="2623536"/>
                    <a:pt x="491470" y="2630394"/>
                  </a:cubicBezTo>
                  <a:close/>
                  <a:moveTo>
                    <a:pt x="493566" y="2636871"/>
                  </a:moveTo>
                  <a:cubicBezTo>
                    <a:pt x="493185" y="2642586"/>
                    <a:pt x="489184" y="2636585"/>
                    <a:pt x="485851" y="2637538"/>
                  </a:cubicBezTo>
                  <a:cubicBezTo>
                    <a:pt x="487375" y="2633061"/>
                    <a:pt x="489660" y="2637062"/>
                    <a:pt x="493566" y="2636871"/>
                  </a:cubicBezTo>
                  <a:close/>
                  <a:moveTo>
                    <a:pt x="504424" y="2188244"/>
                  </a:moveTo>
                  <a:cubicBezTo>
                    <a:pt x="500424" y="2187768"/>
                    <a:pt x="501376" y="2183005"/>
                    <a:pt x="501281" y="2179100"/>
                  </a:cubicBezTo>
                  <a:cubicBezTo>
                    <a:pt x="505282" y="2179576"/>
                    <a:pt x="505282" y="2183577"/>
                    <a:pt x="504424" y="2188244"/>
                  </a:cubicBezTo>
                  <a:close/>
                  <a:moveTo>
                    <a:pt x="469372" y="2064038"/>
                  </a:moveTo>
                  <a:cubicBezTo>
                    <a:pt x="474421" y="2060513"/>
                    <a:pt x="467467" y="2059085"/>
                    <a:pt x="468610" y="2054989"/>
                  </a:cubicBezTo>
                  <a:cubicBezTo>
                    <a:pt x="473468" y="2054608"/>
                    <a:pt x="469658" y="2059942"/>
                    <a:pt x="473944" y="2059847"/>
                  </a:cubicBezTo>
                  <a:cubicBezTo>
                    <a:pt x="473277" y="2054132"/>
                    <a:pt x="480993" y="2059275"/>
                    <a:pt x="477945" y="2053179"/>
                  </a:cubicBezTo>
                  <a:cubicBezTo>
                    <a:pt x="478707" y="2053941"/>
                    <a:pt x="479374" y="2054798"/>
                    <a:pt x="479755" y="2055942"/>
                  </a:cubicBezTo>
                  <a:cubicBezTo>
                    <a:pt x="479850" y="2059275"/>
                    <a:pt x="474802" y="2056608"/>
                    <a:pt x="475564" y="2060704"/>
                  </a:cubicBezTo>
                  <a:cubicBezTo>
                    <a:pt x="483088" y="2059275"/>
                    <a:pt x="473754" y="2073658"/>
                    <a:pt x="480993" y="2072515"/>
                  </a:cubicBezTo>
                  <a:cubicBezTo>
                    <a:pt x="477088" y="2074896"/>
                    <a:pt x="477659" y="2079754"/>
                    <a:pt x="478326" y="2084326"/>
                  </a:cubicBezTo>
                  <a:cubicBezTo>
                    <a:pt x="478135" y="2084517"/>
                    <a:pt x="477945" y="2084517"/>
                    <a:pt x="477754" y="2084802"/>
                  </a:cubicBezTo>
                  <a:cubicBezTo>
                    <a:pt x="478040" y="2084897"/>
                    <a:pt x="478231" y="2084993"/>
                    <a:pt x="478421" y="2085088"/>
                  </a:cubicBezTo>
                  <a:cubicBezTo>
                    <a:pt x="478611" y="2086136"/>
                    <a:pt x="478707" y="2087088"/>
                    <a:pt x="478802" y="2088041"/>
                  </a:cubicBezTo>
                  <a:cubicBezTo>
                    <a:pt x="476802" y="2087755"/>
                    <a:pt x="474611" y="2087660"/>
                    <a:pt x="473659" y="2086517"/>
                  </a:cubicBezTo>
                  <a:cubicBezTo>
                    <a:pt x="468801" y="2080611"/>
                    <a:pt x="470706" y="2072420"/>
                    <a:pt x="475183" y="2066419"/>
                  </a:cubicBezTo>
                  <a:cubicBezTo>
                    <a:pt x="473563" y="2065467"/>
                    <a:pt x="468610" y="2066609"/>
                    <a:pt x="469372" y="2064038"/>
                  </a:cubicBezTo>
                  <a:close/>
                  <a:moveTo>
                    <a:pt x="474421" y="2000125"/>
                  </a:moveTo>
                  <a:cubicBezTo>
                    <a:pt x="472325" y="2000601"/>
                    <a:pt x="474040" y="2007364"/>
                    <a:pt x="476707" y="2008221"/>
                  </a:cubicBezTo>
                  <a:cubicBezTo>
                    <a:pt x="471373" y="2010983"/>
                    <a:pt x="472992" y="2000316"/>
                    <a:pt x="470325" y="1995458"/>
                  </a:cubicBezTo>
                  <a:cubicBezTo>
                    <a:pt x="472039" y="1995172"/>
                    <a:pt x="473087" y="1994696"/>
                    <a:pt x="476897" y="1994219"/>
                  </a:cubicBezTo>
                  <a:cubicBezTo>
                    <a:pt x="471563" y="1999934"/>
                    <a:pt x="477278" y="1996887"/>
                    <a:pt x="477469" y="2002506"/>
                  </a:cubicBezTo>
                  <a:cubicBezTo>
                    <a:pt x="477469" y="2002506"/>
                    <a:pt x="477373" y="2002601"/>
                    <a:pt x="477278" y="2002601"/>
                  </a:cubicBezTo>
                  <a:cubicBezTo>
                    <a:pt x="477373" y="2002601"/>
                    <a:pt x="477373" y="2002601"/>
                    <a:pt x="477469" y="2002601"/>
                  </a:cubicBezTo>
                  <a:cubicBezTo>
                    <a:pt x="477469" y="2003173"/>
                    <a:pt x="477469" y="2003744"/>
                    <a:pt x="477373" y="2004506"/>
                  </a:cubicBezTo>
                  <a:cubicBezTo>
                    <a:pt x="472706" y="2005554"/>
                    <a:pt x="477469" y="2000316"/>
                    <a:pt x="474421" y="2000125"/>
                  </a:cubicBezTo>
                  <a:close/>
                  <a:moveTo>
                    <a:pt x="467086" y="1992314"/>
                  </a:moveTo>
                  <a:cubicBezTo>
                    <a:pt x="462514" y="1991838"/>
                    <a:pt x="464324" y="1987076"/>
                    <a:pt x="463657" y="1984028"/>
                  </a:cubicBezTo>
                  <a:cubicBezTo>
                    <a:pt x="466705" y="1984790"/>
                    <a:pt x="466991" y="1987171"/>
                    <a:pt x="468801" y="1983742"/>
                  </a:cubicBezTo>
                  <a:cubicBezTo>
                    <a:pt x="471087" y="1984313"/>
                    <a:pt x="468801" y="1987933"/>
                    <a:pt x="471753" y="1988123"/>
                  </a:cubicBezTo>
                  <a:cubicBezTo>
                    <a:pt x="471944" y="1986980"/>
                    <a:pt x="475087" y="1985742"/>
                    <a:pt x="473754" y="1984694"/>
                  </a:cubicBezTo>
                  <a:cubicBezTo>
                    <a:pt x="480326" y="1982885"/>
                    <a:pt x="473754" y="1988504"/>
                    <a:pt x="473277" y="1993553"/>
                  </a:cubicBezTo>
                  <a:cubicBezTo>
                    <a:pt x="469277" y="1993362"/>
                    <a:pt x="470420" y="1989838"/>
                    <a:pt x="469372" y="1987647"/>
                  </a:cubicBezTo>
                  <a:cubicBezTo>
                    <a:pt x="468134" y="1988504"/>
                    <a:pt x="465848" y="1987647"/>
                    <a:pt x="465181" y="1989362"/>
                  </a:cubicBezTo>
                  <a:cubicBezTo>
                    <a:pt x="464515" y="1992886"/>
                    <a:pt x="469086" y="1987171"/>
                    <a:pt x="467086" y="1992314"/>
                  </a:cubicBezTo>
                  <a:close/>
                  <a:moveTo>
                    <a:pt x="460228" y="1994791"/>
                  </a:moveTo>
                  <a:cubicBezTo>
                    <a:pt x="456799" y="1998601"/>
                    <a:pt x="457466" y="1991171"/>
                    <a:pt x="456037" y="1990124"/>
                  </a:cubicBezTo>
                  <a:cubicBezTo>
                    <a:pt x="456704" y="1988409"/>
                    <a:pt x="459752" y="1990505"/>
                    <a:pt x="460228" y="1988409"/>
                  </a:cubicBezTo>
                  <a:cubicBezTo>
                    <a:pt x="460800" y="1991171"/>
                    <a:pt x="464991" y="1991552"/>
                    <a:pt x="463848" y="1995458"/>
                  </a:cubicBezTo>
                  <a:cubicBezTo>
                    <a:pt x="462800" y="1994219"/>
                    <a:pt x="457752" y="1993172"/>
                    <a:pt x="460228" y="1994791"/>
                  </a:cubicBezTo>
                  <a:close/>
                  <a:moveTo>
                    <a:pt x="446512" y="2027081"/>
                  </a:moveTo>
                  <a:cubicBezTo>
                    <a:pt x="446512" y="2027081"/>
                    <a:pt x="446512" y="2027081"/>
                    <a:pt x="446512" y="2027081"/>
                  </a:cubicBezTo>
                  <a:cubicBezTo>
                    <a:pt x="445465" y="2027843"/>
                    <a:pt x="444893" y="2029557"/>
                    <a:pt x="445084" y="2030986"/>
                  </a:cubicBezTo>
                  <a:cubicBezTo>
                    <a:pt x="444702" y="2032129"/>
                    <a:pt x="444512" y="2033081"/>
                    <a:pt x="444893" y="2033748"/>
                  </a:cubicBezTo>
                  <a:cubicBezTo>
                    <a:pt x="440226" y="2031367"/>
                    <a:pt x="446036" y="2021842"/>
                    <a:pt x="446131" y="2021271"/>
                  </a:cubicBezTo>
                  <a:cubicBezTo>
                    <a:pt x="447179" y="2022033"/>
                    <a:pt x="447369" y="2023366"/>
                    <a:pt x="447179" y="2024700"/>
                  </a:cubicBezTo>
                  <a:cubicBezTo>
                    <a:pt x="446989" y="2025080"/>
                    <a:pt x="446798" y="2025366"/>
                    <a:pt x="446608" y="2025842"/>
                  </a:cubicBezTo>
                  <a:cubicBezTo>
                    <a:pt x="446703" y="2025842"/>
                    <a:pt x="446893" y="2025842"/>
                    <a:pt x="446989" y="2025842"/>
                  </a:cubicBezTo>
                  <a:cubicBezTo>
                    <a:pt x="446798" y="2026223"/>
                    <a:pt x="446703" y="2026604"/>
                    <a:pt x="446512" y="2027081"/>
                  </a:cubicBezTo>
                  <a:close/>
                  <a:moveTo>
                    <a:pt x="517474" y="1779431"/>
                  </a:moveTo>
                  <a:cubicBezTo>
                    <a:pt x="518617" y="1778859"/>
                    <a:pt x="520141" y="1779907"/>
                    <a:pt x="521379" y="1780955"/>
                  </a:cubicBezTo>
                  <a:cubicBezTo>
                    <a:pt x="520141" y="1781336"/>
                    <a:pt x="517759" y="1781431"/>
                    <a:pt x="517188" y="1779717"/>
                  </a:cubicBezTo>
                  <a:cubicBezTo>
                    <a:pt x="517188" y="1779717"/>
                    <a:pt x="517188" y="1779717"/>
                    <a:pt x="517188" y="1779717"/>
                  </a:cubicBezTo>
                  <a:cubicBezTo>
                    <a:pt x="517283" y="1779526"/>
                    <a:pt x="517378" y="1779431"/>
                    <a:pt x="517474" y="1779431"/>
                  </a:cubicBezTo>
                  <a:close/>
                  <a:moveTo>
                    <a:pt x="502329" y="1900113"/>
                  </a:moveTo>
                  <a:cubicBezTo>
                    <a:pt x="502900" y="1901255"/>
                    <a:pt x="503472" y="1902398"/>
                    <a:pt x="503567" y="1903256"/>
                  </a:cubicBezTo>
                  <a:cubicBezTo>
                    <a:pt x="503281" y="1901637"/>
                    <a:pt x="502329" y="1900875"/>
                    <a:pt x="501281" y="1900589"/>
                  </a:cubicBezTo>
                  <a:cubicBezTo>
                    <a:pt x="500614" y="1898969"/>
                    <a:pt x="499852" y="1897350"/>
                    <a:pt x="499281" y="1895731"/>
                  </a:cubicBezTo>
                  <a:cubicBezTo>
                    <a:pt x="499471" y="1895636"/>
                    <a:pt x="499662" y="1895445"/>
                    <a:pt x="499852" y="1895350"/>
                  </a:cubicBezTo>
                  <a:cubicBezTo>
                    <a:pt x="500710" y="1897064"/>
                    <a:pt x="501567" y="1898588"/>
                    <a:pt x="502329" y="1899922"/>
                  </a:cubicBezTo>
                  <a:cubicBezTo>
                    <a:pt x="502329" y="1900017"/>
                    <a:pt x="502234" y="1900113"/>
                    <a:pt x="502234" y="1900113"/>
                  </a:cubicBezTo>
                  <a:cubicBezTo>
                    <a:pt x="502138" y="1900113"/>
                    <a:pt x="502234" y="1900113"/>
                    <a:pt x="502329" y="1900113"/>
                  </a:cubicBezTo>
                  <a:close/>
                  <a:moveTo>
                    <a:pt x="512806" y="1984980"/>
                  </a:moveTo>
                  <a:cubicBezTo>
                    <a:pt x="510711" y="1985838"/>
                    <a:pt x="510616" y="1988790"/>
                    <a:pt x="507472" y="1988409"/>
                  </a:cubicBezTo>
                  <a:cubicBezTo>
                    <a:pt x="506806" y="1983837"/>
                    <a:pt x="510616" y="1982313"/>
                    <a:pt x="512806" y="1984980"/>
                  </a:cubicBezTo>
                  <a:close/>
                  <a:moveTo>
                    <a:pt x="510425" y="2017746"/>
                  </a:moveTo>
                  <a:cubicBezTo>
                    <a:pt x="507282" y="2016032"/>
                    <a:pt x="508330" y="2013269"/>
                    <a:pt x="509663" y="2010126"/>
                  </a:cubicBezTo>
                  <a:cubicBezTo>
                    <a:pt x="511377" y="2011936"/>
                    <a:pt x="512616" y="2015937"/>
                    <a:pt x="510425" y="2017746"/>
                  </a:cubicBezTo>
                  <a:close/>
                  <a:moveTo>
                    <a:pt x="486517" y="2103376"/>
                  </a:moveTo>
                  <a:cubicBezTo>
                    <a:pt x="487946" y="2101376"/>
                    <a:pt x="491947" y="2102423"/>
                    <a:pt x="494233" y="2101376"/>
                  </a:cubicBezTo>
                  <a:cubicBezTo>
                    <a:pt x="492518" y="2105281"/>
                    <a:pt x="493947" y="2104233"/>
                    <a:pt x="493661" y="2108901"/>
                  </a:cubicBezTo>
                  <a:cubicBezTo>
                    <a:pt x="490994" y="2109281"/>
                    <a:pt x="491375" y="2106900"/>
                    <a:pt x="491470" y="2104900"/>
                  </a:cubicBezTo>
                  <a:cubicBezTo>
                    <a:pt x="490518" y="2102995"/>
                    <a:pt x="489565" y="2105186"/>
                    <a:pt x="486517" y="2103376"/>
                  </a:cubicBezTo>
                  <a:close/>
                  <a:moveTo>
                    <a:pt x="477659" y="2093184"/>
                  </a:moveTo>
                  <a:cubicBezTo>
                    <a:pt x="477469" y="2092898"/>
                    <a:pt x="477278" y="2092613"/>
                    <a:pt x="477088" y="2092327"/>
                  </a:cubicBezTo>
                  <a:cubicBezTo>
                    <a:pt x="477088" y="2091851"/>
                    <a:pt x="476992" y="2091565"/>
                    <a:pt x="476897" y="2091470"/>
                  </a:cubicBezTo>
                  <a:cubicBezTo>
                    <a:pt x="476992" y="2091184"/>
                    <a:pt x="477278" y="2091089"/>
                    <a:pt x="477945" y="2091184"/>
                  </a:cubicBezTo>
                  <a:cubicBezTo>
                    <a:pt x="478326" y="2091184"/>
                    <a:pt x="478516" y="2091279"/>
                    <a:pt x="478802" y="2091470"/>
                  </a:cubicBezTo>
                  <a:cubicBezTo>
                    <a:pt x="478516" y="2092137"/>
                    <a:pt x="478135" y="2092803"/>
                    <a:pt x="477659" y="2093184"/>
                  </a:cubicBezTo>
                  <a:close/>
                  <a:moveTo>
                    <a:pt x="481183" y="2039558"/>
                  </a:moveTo>
                  <a:cubicBezTo>
                    <a:pt x="480421" y="2040892"/>
                    <a:pt x="479469" y="2041844"/>
                    <a:pt x="477659" y="2041559"/>
                  </a:cubicBezTo>
                  <a:cubicBezTo>
                    <a:pt x="478231" y="2040701"/>
                    <a:pt x="478516" y="2039939"/>
                    <a:pt x="478707" y="2039273"/>
                  </a:cubicBezTo>
                  <a:cubicBezTo>
                    <a:pt x="479469" y="2039463"/>
                    <a:pt x="480326" y="2039463"/>
                    <a:pt x="481183" y="2039558"/>
                  </a:cubicBezTo>
                  <a:close/>
                  <a:moveTo>
                    <a:pt x="465372" y="1975455"/>
                  </a:moveTo>
                  <a:cubicBezTo>
                    <a:pt x="463181" y="1975931"/>
                    <a:pt x="459847" y="1974788"/>
                    <a:pt x="459943" y="1970597"/>
                  </a:cubicBezTo>
                  <a:cubicBezTo>
                    <a:pt x="460990" y="1970597"/>
                    <a:pt x="460990" y="1971359"/>
                    <a:pt x="460895" y="1972121"/>
                  </a:cubicBezTo>
                  <a:cubicBezTo>
                    <a:pt x="464038" y="1969835"/>
                    <a:pt x="466039" y="1965073"/>
                    <a:pt x="470420" y="1968978"/>
                  </a:cubicBezTo>
                  <a:cubicBezTo>
                    <a:pt x="470230" y="1969740"/>
                    <a:pt x="469944" y="1970217"/>
                    <a:pt x="469563" y="1970597"/>
                  </a:cubicBezTo>
                  <a:cubicBezTo>
                    <a:pt x="469277" y="1969835"/>
                    <a:pt x="468991" y="1968978"/>
                    <a:pt x="468325" y="1967930"/>
                  </a:cubicBezTo>
                  <a:cubicBezTo>
                    <a:pt x="468229" y="1969169"/>
                    <a:pt x="468134" y="1970407"/>
                    <a:pt x="468039" y="1971645"/>
                  </a:cubicBezTo>
                  <a:cubicBezTo>
                    <a:pt x="466229" y="1972312"/>
                    <a:pt x="464134" y="1972121"/>
                    <a:pt x="465372" y="1975455"/>
                  </a:cubicBezTo>
                  <a:close/>
                  <a:moveTo>
                    <a:pt x="539476" y="1538734"/>
                  </a:moveTo>
                  <a:cubicBezTo>
                    <a:pt x="538714" y="1537019"/>
                    <a:pt x="538048" y="1535400"/>
                    <a:pt x="537381" y="1533686"/>
                  </a:cubicBezTo>
                  <a:cubicBezTo>
                    <a:pt x="537571" y="1533781"/>
                    <a:pt x="537857" y="1533781"/>
                    <a:pt x="537952" y="1533876"/>
                  </a:cubicBezTo>
                  <a:cubicBezTo>
                    <a:pt x="538048" y="1533971"/>
                    <a:pt x="538143" y="1533971"/>
                    <a:pt x="538333" y="1533971"/>
                  </a:cubicBezTo>
                  <a:cubicBezTo>
                    <a:pt x="540429" y="1535019"/>
                    <a:pt x="540143" y="1536638"/>
                    <a:pt x="539476" y="1538734"/>
                  </a:cubicBezTo>
                  <a:close/>
                  <a:moveTo>
                    <a:pt x="502329" y="1853250"/>
                  </a:moveTo>
                  <a:cubicBezTo>
                    <a:pt x="502234" y="1854583"/>
                    <a:pt x="502424" y="1855821"/>
                    <a:pt x="502996" y="1857631"/>
                  </a:cubicBezTo>
                  <a:cubicBezTo>
                    <a:pt x="502615" y="1857536"/>
                    <a:pt x="502424" y="1857631"/>
                    <a:pt x="502138" y="1857631"/>
                  </a:cubicBezTo>
                  <a:cubicBezTo>
                    <a:pt x="501567" y="1856202"/>
                    <a:pt x="500710" y="1854964"/>
                    <a:pt x="501281" y="1852773"/>
                  </a:cubicBezTo>
                  <a:cubicBezTo>
                    <a:pt x="501852" y="1852868"/>
                    <a:pt x="502138" y="1853059"/>
                    <a:pt x="502329" y="1853250"/>
                  </a:cubicBezTo>
                  <a:close/>
                  <a:moveTo>
                    <a:pt x="501281" y="1973169"/>
                  </a:moveTo>
                  <a:cubicBezTo>
                    <a:pt x="500614" y="1973074"/>
                    <a:pt x="500043" y="1972788"/>
                    <a:pt x="499567" y="1972407"/>
                  </a:cubicBezTo>
                  <a:cubicBezTo>
                    <a:pt x="499567" y="1971645"/>
                    <a:pt x="499567" y="1970979"/>
                    <a:pt x="499662" y="1970312"/>
                  </a:cubicBezTo>
                  <a:cubicBezTo>
                    <a:pt x="502138" y="1970693"/>
                    <a:pt x="500328" y="1966216"/>
                    <a:pt x="503853" y="1967835"/>
                  </a:cubicBezTo>
                  <a:cubicBezTo>
                    <a:pt x="503758" y="1969264"/>
                    <a:pt x="503662" y="1970597"/>
                    <a:pt x="503567" y="1972026"/>
                  </a:cubicBezTo>
                  <a:cubicBezTo>
                    <a:pt x="502900" y="1971931"/>
                    <a:pt x="502138" y="1972407"/>
                    <a:pt x="501281" y="1973169"/>
                  </a:cubicBezTo>
                  <a:close/>
                  <a:moveTo>
                    <a:pt x="492137" y="2007554"/>
                  </a:moveTo>
                  <a:cubicBezTo>
                    <a:pt x="497757" y="2002316"/>
                    <a:pt x="498709" y="2015841"/>
                    <a:pt x="492899" y="2015175"/>
                  </a:cubicBezTo>
                  <a:cubicBezTo>
                    <a:pt x="492327" y="2012888"/>
                    <a:pt x="494899" y="2007935"/>
                    <a:pt x="492137" y="2007554"/>
                  </a:cubicBezTo>
                  <a:close/>
                  <a:moveTo>
                    <a:pt x="498424" y="2009269"/>
                  </a:moveTo>
                  <a:cubicBezTo>
                    <a:pt x="500138" y="2009364"/>
                    <a:pt x="501757" y="2009459"/>
                    <a:pt x="503472" y="2009650"/>
                  </a:cubicBezTo>
                  <a:cubicBezTo>
                    <a:pt x="502805" y="2013936"/>
                    <a:pt x="499852" y="2015460"/>
                    <a:pt x="500138" y="2020794"/>
                  </a:cubicBezTo>
                  <a:cubicBezTo>
                    <a:pt x="499376" y="2018794"/>
                    <a:pt x="496233" y="2018604"/>
                    <a:pt x="496709" y="2015460"/>
                  </a:cubicBezTo>
                  <a:cubicBezTo>
                    <a:pt x="501186" y="2018889"/>
                    <a:pt x="497852" y="2012508"/>
                    <a:pt x="498424" y="2009269"/>
                  </a:cubicBezTo>
                  <a:close/>
                  <a:moveTo>
                    <a:pt x="499662" y="2027081"/>
                  </a:moveTo>
                  <a:cubicBezTo>
                    <a:pt x="501662" y="2027652"/>
                    <a:pt x="498424" y="2029271"/>
                    <a:pt x="500710" y="2029652"/>
                  </a:cubicBezTo>
                  <a:cubicBezTo>
                    <a:pt x="500424" y="2031558"/>
                    <a:pt x="497947" y="2030891"/>
                    <a:pt x="495757" y="2030510"/>
                  </a:cubicBezTo>
                  <a:cubicBezTo>
                    <a:pt x="496138" y="2029652"/>
                    <a:pt x="496328" y="2028891"/>
                    <a:pt x="496328" y="2028129"/>
                  </a:cubicBezTo>
                  <a:cubicBezTo>
                    <a:pt x="497757" y="2027747"/>
                    <a:pt x="498995" y="2027557"/>
                    <a:pt x="499662" y="2027081"/>
                  </a:cubicBezTo>
                  <a:close/>
                  <a:moveTo>
                    <a:pt x="497471" y="2064895"/>
                  </a:moveTo>
                  <a:cubicBezTo>
                    <a:pt x="497661" y="2064419"/>
                    <a:pt x="498043" y="2063942"/>
                    <a:pt x="498805" y="2063466"/>
                  </a:cubicBezTo>
                  <a:cubicBezTo>
                    <a:pt x="498233" y="2063371"/>
                    <a:pt x="497757" y="2063371"/>
                    <a:pt x="497185" y="2063276"/>
                  </a:cubicBezTo>
                  <a:cubicBezTo>
                    <a:pt x="497661" y="2062609"/>
                    <a:pt x="498614" y="2062418"/>
                    <a:pt x="499662" y="2062418"/>
                  </a:cubicBezTo>
                  <a:cubicBezTo>
                    <a:pt x="499662" y="2060037"/>
                    <a:pt x="499090" y="2058132"/>
                    <a:pt x="497471" y="2057180"/>
                  </a:cubicBezTo>
                  <a:cubicBezTo>
                    <a:pt x="500233" y="2054037"/>
                    <a:pt x="504901" y="2059371"/>
                    <a:pt x="503281" y="2063942"/>
                  </a:cubicBezTo>
                  <a:cubicBezTo>
                    <a:pt x="500519" y="2063371"/>
                    <a:pt x="500328" y="2065657"/>
                    <a:pt x="497471" y="2064895"/>
                  </a:cubicBezTo>
                  <a:close/>
                  <a:moveTo>
                    <a:pt x="484327" y="1944023"/>
                  </a:moveTo>
                  <a:cubicBezTo>
                    <a:pt x="484993" y="1943451"/>
                    <a:pt x="485565" y="1942975"/>
                    <a:pt x="486232" y="1942689"/>
                  </a:cubicBezTo>
                  <a:cubicBezTo>
                    <a:pt x="486708" y="1944023"/>
                    <a:pt x="487375" y="1945356"/>
                    <a:pt x="488994" y="1946499"/>
                  </a:cubicBezTo>
                  <a:cubicBezTo>
                    <a:pt x="489375" y="1945261"/>
                    <a:pt x="489375" y="1944308"/>
                    <a:pt x="489280" y="1943546"/>
                  </a:cubicBezTo>
                  <a:cubicBezTo>
                    <a:pt x="489660" y="1944118"/>
                    <a:pt x="490042" y="1944880"/>
                    <a:pt x="490327" y="1946118"/>
                  </a:cubicBezTo>
                  <a:cubicBezTo>
                    <a:pt x="490042" y="1942213"/>
                    <a:pt x="491756" y="1941260"/>
                    <a:pt x="494233" y="1941642"/>
                  </a:cubicBezTo>
                  <a:cubicBezTo>
                    <a:pt x="493185" y="1946213"/>
                    <a:pt x="489470" y="1952595"/>
                    <a:pt x="493471" y="1954500"/>
                  </a:cubicBezTo>
                  <a:cubicBezTo>
                    <a:pt x="491947" y="1956691"/>
                    <a:pt x="491470" y="1960215"/>
                    <a:pt x="487089" y="1959072"/>
                  </a:cubicBezTo>
                  <a:cubicBezTo>
                    <a:pt x="487279" y="1958882"/>
                    <a:pt x="487470" y="1958596"/>
                    <a:pt x="487851" y="1958310"/>
                  </a:cubicBezTo>
                  <a:cubicBezTo>
                    <a:pt x="487184" y="1958215"/>
                    <a:pt x="486803" y="1958501"/>
                    <a:pt x="486232" y="1958596"/>
                  </a:cubicBezTo>
                  <a:cubicBezTo>
                    <a:pt x="481088" y="1954786"/>
                    <a:pt x="488136" y="1950500"/>
                    <a:pt x="484327" y="1944023"/>
                  </a:cubicBezTo>
                  <a:close/>
                  <a:moveTo>
                    <a:pt x="471753" y="1930878"/>
                  </a:moveTo>
                  <a:cubicBezTo>
                    <a:pt x="472325" y="1928688"/>
                    <a:pt x="470801" y="1928021"/>
                    <a:pt x="471563" y="1925735"/>
                  </a:cubicBezTo>
                  <a:cubicBezTo>
                    <a:pt x="473277" y="1928497"/>
                    <a:pt x="474802" y="1925354"/>
                    <a:pt x="478897" y="1927163"/>
                  </a:cubicBezTo>
                  <a:cubicBezTo>
                    <a:pt x="479945" y="1920972"/>
                    <a:pt x="478802" y="1915257"/>
                    <a:pt x="480421" y="1910685"/>
                  </a:cubicBezTo>
                  <a:cubicBezTo>
                    <a:pt x="481183" y="1913733"/>
                    <a:pt x="482517" y="1916305"/>
                    <a:pt x="484803" y="1917924"/>
                  </a:cubicBezTo>
                  <a:cubicBezTo>
                    <a:pt x="484041" y="1921544"/>
                    <a:pt x="483565" y="1925449"/>
                    <a:pt x="483660" y="1930116"/>
                  </a:cubicBezTo>
                  <a:cubicBezTo>
                    <a:pt x="483279" y="1929926"/>
                    <a:pt x="483088" y="1929640"/>
                    <a:pt x="482707" y="1929545"/>
                  </a:cubicBezTo>
                  <a:cubicBezTo>
                    <a:pt x="482136" y="1931545"/>
                    <a:pt x="480421" y="1932402"/>
                    <a:pt x="479945" y="1934498"/>
                  </a:cubicBezTo>
                  <a:cubicBezTo>
                    <a:pt x="479659" y="1934307"/>
                    <a:pt x="479374" y="1934117"/>
                    <a:pt x="478897" y="1933545"/>
                  </a:cubicBezTo>
                  <a:cubicBezTo>
                    <a:pt x="478611" y="1935355"/>
                    <a:pt x="478421" y="1937069"/>
                    <a:pt x="476897" y="1936974"/>
                  </a:cubicBezTo>
                  <a:cubicBezTo>
                    <a:pt x="477088" y="1938879"/>
                    <a:pt x="478516" y="1936784"/>
                    <a:pt x="480612" y="1937736"/>
                  </a:cubicBezTo>
                  <a:cubicBezTo>
                    <a:pt x="478993" y="1940117"/>
                    <a:pt x="479088" y="1945071"/>
                    <a:pt x="474516" y="1942880"/>
                  </a:cubicBezTo>
                  <a:cubicBezTo>
                    <a:pt x="476611" y="1936879"/>
                    <a:pt x="473563" y="1933069"/>
                    <a:pt x="478231" y="1930878"/>
                  </a:cubicBezTo>
                  <a:cubicBezTo>
                    <a:pt x="474802" y="1929259"/>
                    <a:pt x="474611" y="1932021"/>
                    <a:pt x="471753" y="1930878"/>
                  </a:cubicBezTo>
                  <a:close/>
                  <a:moveTo>
                    <a:pt x="467563" y="1938975"/>
                  </a:moveTo>
                  <a:cubicBezTo>
                    <a:pt x="465086" y="1937069"/>
                    <a:pt x="461657" y="1932593"/>
                    <a:pt x="465562" y="1929640"/>
                  </a:cubicBezTo>
                  <a:cubicBezTo>
                    <a:pt x="466610" y="1930212"/>
                    <a:pt x="468706" y="1934974"/>
                    <a:pt x="465848" y="1934783"/>
                  </a:cubicBezTo>
                  <a:cubicBezTo>
                    <a:pt x="466419" y="1936212"/>
                    <a:pt x="468420" y="1936688"/>
                    <a:pt x="467563" y="1938975"/>
                  </a:cubicBezTo>
                  <a:close/>
                  <a:moveTo>
                    <a:pt x="493280" y="1869633"/>
                  </a:moveTo>
                  <a:cubicBezTo>
                    <a:pt x="495852" y="1870394"/>
                    <a:pt x="496519" y="1868775"/>
                    <a:pt x="497185" y="1867346"/>
                  </a:cubicBezTo>
                  <a:cubicBezTo>
                    <a:pt x="499185" y="1867632"/>
                    <a:pt x="499185" y="1866489"/>
                    <a:pt x="499185" y="1865251"/>
                  </a:cubicBezTo>
                  <a:cubicBezTo>
                    <a:pt x="499376" y="1865156"/>
                    <a:pt x="499567" y="1865156"/>
                    <a:pt x="499852" y="1865156"/>
                  </a:cubicBezTo>
                  <a:cubicBezTo>
                    <a:pt x="500805" y="1870490"/>
                    <a:pt x="500519" y="1871633"/>
                    <a:pt x="497852" y="1875157"/>
                  </a:cubicBezTo>
                  <a:cubicBezTo>
                    <a:pt x="498233" y="1875919"/>
                    <a:pt x="498233" y="1876967"/>
                    <a:pt x="498328" y="1878014"/>
                  </a:cubicBezTo>
                  <a:cubicBezTo>
                    <a:pt x="498043" y="1879824"/>
                    <a:pt x="497471" y="1881253"/>
                    <a:pt x="494328" y="1880872"/>
                  </a:cubicBezTo>
                  <a:cubicBezTo>
                    <a:pt x="496519" y="1878014"/>
                    <a:pt x="495661" y="1879253"/>
                    <a:pt x="493090" y="1879158"/>
                  </a:cubicBezTo>
                  <a:cubicBezTo>
                    <a:pt x="494328" y="1876967"/>
                    <a:pt x="496138" y="1876014"/>
                    <a:pt x="494233" y="1872395"/>
                  </a:cubicBezTo>
                  <a:cubicBezTo>
                    <a:pt x="493566" y="1872109"/>
                    <a:pt x="493185" y="1872109"/>
                    <a:pt x="492804" y="1872109"/>
                  </a:cubicBezTo>
                  <a:cubicBezTo>
                    <a:pt x="492709" y="1870109"/>
                    <a:pt x="492518" y="1868108"/>
                    <a:pt x="492804" y="1866394"/>
                  </a:cubicBezTo>
                  <a:cubicBezTo>
                    <a:pt x="493661" y="1866775"/>
                    <a:pt x="494328" y="1867537"/>
                    <a:pt x="493280" y="1869633"/>
                  </a:cubicBezTo>
                  <a:close/>
                  <a:moveTo>
                    <a:pt x="523189" y="1562451"/>
                  </a:moveTo>
                  <a:cubicBezTo>
                    <a:pt x="523284" y="1563213"/>
                    <a:pt x="523284" y="1564071"/>
                    <a:pt x="522903" y="1565404"/>
                  </a:cubicBezTo>
                  <a:cubicBezTo>
                    <a:pt x="522617" y="1565404"/>
                    <a:pt x="522522" y="1565213"/>
                    <a:pt x="522331" y="1565118"/>
                  </a:cubicBezTo>
                  <a:cubicBezTo>
                    <a:pt x="522617" y="1564261"/>
                    <a:pt x="522903" y="1563308"/>
                    <a:pt x="523189" y="1562451"/>
                  </a:cubicBezTo>
                  <a:close/>
                  <a:moveTo>
                    <a:pt x="522427" y="1646081"/>
                  </a:moveTo>
                  <a:cubicBezTo>
                    <a:pt x="523284" y="1646747"/>
                    <a:pt x="524236" y="1647224"/>
                    <a:pt x="525284" y="1647509"/>
                  </a:cubicBezTo>
                  <a:cubicBezTo>
                    <a:pt x="524046" y="1647795"/>
                    <a:pt x="522903" y="1647224"/>
                    <a:pt x="522427" y="1646081"/>
                  </a:cubicBezTo>
                  <a:close/>
                  <a:moveTo>
                    <a:pt x="516616" y="1754571"/>
                  </a:moveTo>
                  <a:cubicBezTo>
                    <a:pt x="515473" y="1755618"/>
                    <a:pt x="513759" y="1755904"/>
                    <a:pt x="511759" y="1755713"/>
                  </a:cubicBezTo>
                  <a:cubicBezTo>
                    <a:pt x="513092" y="1753142"/>
                    <a:pt x="512140" y="1752094"/>
                    <a:pt x="510520" y="1751618"/>
                  </a:cubicBezTo>
                  <a:cubicBezTo>
                    <a:pt x="510235" y="1750856"/>
                    <a:pt x="509473" y="1750475"/>
                    <a:pt x="508520" y="1750284"/>
                  </a:cubicBezTo>
                  <a:cubicBezTo>
                    <a:pt x="509758" y="1749713"/>
                    <a:pt x="511473" y="1749903"/>
                    <a:pt x="510997" y="1746665"/>
                  </a:cubicBezTo>
                  <a:cubicBezTo>
                    <a:pt x="511663" y="1747331"/>
                    <a:pt x="512140" y="1747808"/>
                    <a:pt x="512616" y="1748189"/>
                  </a:cubicBezTo>
                  <a:cubicBezTo>
                    <a:pt x="513568" y="1750379"/>
                    <a:pt x="515188" y="1752475"/>
                    <a:pt x="516616" y="1754571"/>
                  </a:cubicBezTo>
                  <a:close/>
                  <a:moveTo>
                    <a:pt x="496423" y="1931831"/>
                  </a:move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831"/>
                    <a:pt x="496423" y="1931926"/>
                    <a:pt x="496423" y="1931831"/>
                  </a:cubicBezTo>
                  <a:close/>
                  <a:moveTo>
                    <a:pt x="492994" y="1922306"/>
                  </a:moveTo>
                  <a:cubicBezTo>
                    <a:pt x="492232" y="1921734"/>
                    <a:pt x="491566" y="1921067"/>
                    <a:pt x="490899" y="1919925"/>
                  </a:cubicBezTo>
                  <a:cubicBezTo>
                    <a:pt x="490899" y="1919734"/>
                    <a:pt x="490899" y="1919543"/>
                    <a:pt x="490899" y="1919353"/>
                  </a:cubicBezTo>
                  <a:cubicBezTo>
                    <a:pt x="492423" y="1919163"/>
                    <a:pt x="492994" y="1918496"/>
                    <a:pt x="494137" y="1920115"/>
                  </a:cubicBezTo>
                  <a:cubicBezTo>
                    <a:pt x="496614" y="1914495"/>
                    <a:pt x="492137" y="1913543"/>
                    <a:pt x="491470" y="1910114"/>
                  </a:cubicBezTo>
                  <a:cubicBezTo>
                    <a:pt x="492327" y="1910209"/>
                    <a:pt x="493185" y="1910304"/>
                    <a:pt x="494042" y="1910114"/>
                  </a:cubicBezTo>
                  <a:cubicBezTo>
                    <a:pt x="494994" y="1913352"/>
                    <a:pt x="496042" y="1919258"/>
                    <a:pt x="492994" y="1922306"/>
                  </a:cubicBezTo>
                  <a:close/>
                  <a:moveTo>
                    <a:pt x="478421" y="1893635"/>
                  </a:moveTo>
                  <a:cubicBezTo>
                    <a:pt x="475849" y="1890968"/>
                    <a:pt x="484327" y="1889063"/>
                    <a:pt x="480517" y="1886873"/>
                  </a:cubicBezTo>
                  <a:cubicBezTo>
                    <a:pt x="485279" y="1884301"/>
                    <a:pt x="483946" y="1891350"/>
                    <a:pt x="480898" y="1893540"/>
                  </a:cubicBezTo>
                  <a:cubicBezTo>
                    <a:pt x="480421" y="1893254"/>
                    <a:pt x="479564" y="1893254"/>
                    <a:pt x="478421" y="1893635"/>
                  </a:cubicBezTo>
                  <a:close/>
                  <a:moveTo>
                    <a:pt x="513664" y="1657606"/>
                  </a:moveTo>
                  <a:cubicBezTo>
                    <a:pt x="514330" y="1658463"/>
                    <a:pt x="514711" y="1659511"/>
                    <a:pt x="515950" y="1659987"/>
                  </a:cubicBezTo>
                  <a:cubicBezTo>
                    <a:pt x="515950" y="1660654"/>
                    <a:pt x="516140" y="1661225"/>
                    <a:pt x="516235" y="1661892"/>
                  </a:cubicBezTo>
                  <a:cubicBezTo>
                    <a:pt x="515188" y="1662464"/>
                    <a:pt x="514044" y="1662845"/>
                    <a:pt x="512616" y="1662845"/>
                  </a:cubicBezTo>
                  <a:cubicBezTo>
                    <a:pt x="512330" y="1661797"/>
                    <a:pt x="512140" y="1660654"/>
                    <a:pt x="511473" y="1659701"/>
                  </a:cubicBezTo>
                  <a:cubicBezTo>
                    <a:pt x="512044" y="1659130"/>
                    <a:pt x="512616" y="1658368"/>
                    <a:pt x="512425" y="1656749"/>
                  </a:cubicBezTo>
                  <a:cubicBezTo>
                    <a:pt x="512806" y="1656939"/>
                    <a:pt x="512997" y="1657130"/>
                    <a:pt x="513187" y="1657416"/>
                  </a:cubicBezTo>
                  <a:cubicBezTo>
                    <a:pt x="513378" y="1657320"/>
                    <a:pt x="513473" y="1657416"/>
                    <a:pt x="513664" y="1657606"/>
                  </a:cubicBezTo>
                  <a:close/>
                  <a:moveTo>
                    <a:pt x="512235" y="1734092"/>
                  </a:moveTo>
                  <a:cubicBezTo>
                    <a:pt x="511949" y="1732758"/>
                    <a:pt x="512330" y="1731520"/>
                    <a:pt x="512902" y="1730472"/>
                  </a:cubicBezTo>
                  <a:cubicBezTo>
                    <a:pt x="512902" y="1731710"/>
                    <a:pt x="512902" y="1732854"/>
                    <a:pt x="512902" y="1734092"/>
                  </a:cubicBezTo>
                  <a:cubicBezTo>
                    <a:pt x="512711" y="1734187"/>
                    <a:pt x="512521" y="1734187"/>
                    <a:pt x="512235" y="1734092"/>
                  </a:cubicBezTo>
                  <a:close/>
                  <a:moveTo>
                    <a:pt x="515092" y="1643128"/>
                  </a:moveTo>
                  <a:cubicBezTo>
                    <a:pt x="515092" y="1639889"/>
                    <a:pt x="516616" y="1638842"/>
                    <a:pt x="518902" y="1638842"/>
                  </a:cubicBezTo>
                  <a:cubicBezTo>
                    <a:pt x="518902" y="1640271"/>
                    <a:pt x="518902" y="1641794"/>
                    <a:pt x="518521" y="1643604"/>
                  </a:cubicBezTo>
                  <a:cubicBezTo>
                    <a:pt x="517378" y="1643223"/>
                    <a:pt x="516711" y="1643223"/>
                    <a:pt x="516045" y="1643414"/>
                  </a:cubicBezTo>
                  <a:cubicBezTo>
                    <a:pt x="515759" y="1643318"/>
                    <a:pt x="515569" y="1643128"/>
                    <a:pt x="515092" y="1643128"/>
                  </a:cubicBezTo>
                  <a:close/>
                  <a:moveTo>
                    <a:pt x="517855" y="1646747"/>
                  </a:moveTo>
                  <a:cubicBezTo>
                    <a:pt x="518521" y="1646747"/>
                    <a:pt x="519093" y="1647129"/>
                    <a:pt x="519474" y="1647986"/>
                  </a:cubicBezTo>
                  <a:cubicBezTo>
                    <a:pt x="519093" y="1649129"/>
                    <a:pt x="520331" y="1650653"/>
                    <a:pt x="518235" y="1652653"/>
                  </a:cubicBezTo>
                  <a:cubicBezTo>
                    <a:pt x="514997" y="1651510"/>
                    <a:pt x="516997" y="1648938"/>
                    <a:pt x="517855" y="1646747"/>
                  </a:cubicBezTo>
                  <a:close/>
                  <a:moveTo>
                    <a:pt x="521188" y="1605409"/>
                  </a:moveTo>
                  <a:cubicBezTo>
                    <a:pt x="521760" y="1605028"/>
                    <a:pt x="522427" y="1604647"/>
                    <a:pt x="523189" y="1604361"/>
                  </a:cubicBezTo>
                  <a:cubicBezTo>
                    <a:pt x="523665" y="1605885"/>
                    <a:pt x="522617" y="1608076"/>
                    <a:pt x="521093" y="1609695"/>
                  </a:cubicBezTo>
                  <a:cubicBezTo>
                    <a:pt x="520522" y="1609124"/>
                    <a:pt x="519950" y="1608457"/>
                    <a:pt x="519760" y="1607409"/>
                  </a:cubicBezTo>
                  <a:cubicBezTo>
                    <a:pt x="520236" y="1606647"/>
                    <a:pt x="520712" y="1606076"/>
                    <a:pt x="521188" y="1605409"/>
                  </a:cubicBezTo>
                  <a:close/>
                  <a:moveTo>
                    <a:pt x="451370" y="1861917"/>
                  </a:moveTo>
                  <a:cubicBezTo>
                    <a:pt x="451370" y="1861822"/>
                    <a:pt x="451275" y="1861822"/>
                    <a:pt x="451275" y="1861727"/>
                  </a:cubicBezTo>
                  <a:cubicBezTo>
                    <a:pt x="455180" y="1857345"/>
                    <a:pt x="450132" y="1858202"/>
                    <a:pt x="450132" y="1854107"/>
                  </a:cubicBezTo>
                  <a:cubicBezTo>
                    <a:pt x="454132" y="1853630"/>
                    <a:pt x="456514" y="1862393"/>
                    <a:pt x="451370" y="1861917"/>
                  </a:cubicBezTo>
                  <a:close/>
                  <a:moveTo>
                    <a:pt x="482517" y="1867537"/>
                  </a:moveTo>
                  <a:cubicBezTo>
                    <a:pt x="483279" y="1868204"/>
                    <a:pt x="483946" y="1868871"/>
                    <a:pt x="484517" y="1869537"/>
                  </a:cubicBezTo>
                  <a:cubicBezTo>
                    <a:pt x="483850" y="1869918"/>
                    <a:pt x="483184" y="1870299"/>
                    <a:pt x="482517" y="1870680"/>
                  </a:cubicBezTo>
                  <a:cubicBezTo>
                    <a:pt x="480517" y="1869347"/>
                    <a:pt x="481278" y="1868394"/>
                    <a:pt x="482517" y="1867537"/>
                  </a:cubicBezTo>
                  <a:close/>
                  <a:moveTo>
                    <a:pt x="489184" y="1880396"/>
                  </a:moveTo>
                  <a:cubicBezTo>
                    <a:pt x="489184" y="1880586"/>
                    <a:pt x="489375" y="1880777"/>
                    <a:pt x="489375" y="1880967"/>
                  </a:cubicBezTo>
                  <a:cubicBezTo>
                    <a:pt x="488136" y="1880586"/>
                    <a:pt x="486898" y="1879634"/>
                    <a:pt x="485755" y="1878681"/>
                  </a:cubicBezTo>
                  <a:cubicBezTo>
                    <a:pt x="487660" y="1878681"/>
                    <a:pt x="488518" y="1879443"/>
                    <a:pt x="489184" y="1880396"/>
                  </a:cubicBezTo>
                  <a:close/>
                  <a:moveTo>
                    <a:pt x="491756" y="1908780"/>
                  </a:moveTo>
                  <a:cubicBezTo>
                    <a:pt x="491661" y="1908685"/>
                    <a:pt x="491661" y="1908590"/>
                    <a:pt x="491566" y="1908494"/>
                  </a:cubicBezTo>
                  <a:cubicBezTo>
                    <a:pt x="491566" y="1908399"/>
                    <a:pt x="491566" y="1908304"/>
                    <a:pt x="491566" y="1908209"/>
                  </a:cubicBezTo>
                  <a:cubicBezTo>
                    <a:pt x="491566" y="1908209"/>
                    <a:pt x="491661" y="1908209"/>
                    <a:pt x="491661" y="1908209"/>
                  </a:cubicBezTo>
                  <a:cubicBezTo>
                    <a:pt x="491661" y="1908399"/>
                    <a:pt x="491756" y="1908494"/>
                    <a:pt x="491756" y="1908780"/>
                  </a:cubicBezTo>
                  <a:close/>
                  <a:moveTo>
                    <a:pt x="488708" y="1866108"/>
                  </a:moveTo>
                  <a:cubicBezTo>
                    <a:pt x="488613" y="1865251"/>
                    <a:pt x="488899" y="1864584"/>
                    <a:pt x="489851" y="1863917"/>
                  </a:cubicBezTo>
                  <a:cubicBezTo>
                    <a:pt x="489851" y="1864489"/>
                    <a:pt x="489470" y="1865251"/>
                    <a:pt x="488708" y="1866108"/>
                  </a:cubicBezTo>
                  <a:close/>
                  <a:moveTo>
                    <a:pt x="521950" y="1621601"/>
                  </a:moveTo>
                  <a:cubicBezTo>
                    <a:pt x="522046" y="1621316"/>
                    <a:pt x="522236" y="1621125"/>
                    <a:pt x="522331" y="1620839"/>
                  </a:cubicBezTo>
                  <a:cubicBezTo>
                    <a:pt x="522427" y="1620935"/>
                    <a:pt x="522522" y="1621030"/>
                    <a:pt x="522617" y="1621125"/>
                  </a:cubicBezTo>
                  <a:cubicBezTo>
                    <a:pt x="522522" y="1621316"/>
                    <a:pt x="522427" y="1621411"/>
                    <a:pt x="522331" y="1621506"/>
                  </a:cubicBezTo>
                  <a:cubicBezTo>
                    <a:pt x="522236" y="1621506"/>
                    <a:pt x="522141" y="1621601"/>
                    <a:pt x="521950" y="1621601"/>
                  </a:cubicBezTo>
                  <a:close/>
                  <a:moveTo>
                    <a:pt x="479278" y="1873919"/>
                  </a:moveTo>
                  <a:cubicBezTo>
                    <a:pt x="481755" y="1874395"/>
                    <a:pt x="483946" y="1874967"/>
                    <a:pt x="485755" y="1875919"/>
                  </a:cubicBezTo>
                  <a:cubicBezTo>
                    <a:pt x="485565" y="1876491"/>
                    <a:pt x="485089" y="1877157"/>
                    <a:pt x="484612" y="1877824"/>
                  </a:cubicBezTo>
                  <a:cubicBezTo>
                    <a:pt x="482041" y="1875633"/>
                    <a:pt x="479945" y="1874204"/>
                    <a:pt x="478040" y="1880015"/>
                  </a:cubicBezTo>
                  <a:cubicBezTo>
                    <a:pt x="474706" y="1878300"/>
                    <a:pt x="479564" y="1876205"/>
                    <a:pt x="479278" y="1873919"/>
                  </a:cubicBezTo>
                  <a:close/>
                  <a:moveTo>
                    <a:pt x="484041" y="1905827"/>
                  </a:moveTo>
                  <a:cubicBezTo>
                    <a:pt x="484231" y="1906113"/>
                    <a:pt x="484517" y="1906304"/>
                    <a:pt x="484803" y="1906494"/>
                  </a:cubicBezTo>
                  <a:cubicBezTo>
                    <a:pt x="484708" y="1908018"/>
                    <a:pt x="483946" y="1910209"/>
                    <a:pt x="486136" y="1907733"/>
                  </a:cubicBezTo>
                  <a:cubicBezTo>
                    <a:pt x="486232" y="1907828"/>
                    <a:pt x="486422" y="1907923"/>
                    <a:pt x="486517" y="1908018"/>
                  </a:cubicBezTo>
                  <a:cubicBezTo>
                    <a:pt x="486327" y="1909256"/>
                    <a:pt x="486136" y="1910400"/>
                    <a:pt x="485946" y="1911542"/>
                  </a:cubicBezTo>
                  <a:cubicBezTo>
                    <a:pt x="484708" y="1910685"/>
                    <a:pt x="483184" y="1909923"/>
                    <a:pt x="480421" y="1910400"/>
                  </a:cubicBezTo>
                  <a:cubicBezTo>
                    <a:pt x="481088" y="1908685"/>
                    <a:pt x="482231" y="1907161"/>
                    <a:pt x="484041" y="1905827"/>
                  </a:cubicBezTo>
                  <a:close/>
                  <a:moveTo>
                    <a:pt x="495757" y="1935450"/>
                  </a:moveTo>
                  <a:cubicBezTo>
                    <a:pt x="495280" y="1936212"/>
                    <a:pt x="494518" y="1936688"/>
                    <a:pt x="493471" y="1936784"/>
                  </a:cubicBezTo>
                  <a:cubicBezTo>
                    <a:pt x="492423" y="1936593"/>
                    <a:pt x="491566" y="1936212"/>
                    <a:pt x="490708" y="1935736"/>
                  </a:cubicBezTo>
                  <a:cubicBezTo>
                    <a:pt x="492613" y="1935546"/>
                    <a:pt x="494328" y="1935450"/>
                    <a:pt x="495757" y="1935450"/>
                  </a:cubicBezTo>
                  <a:close/>
                  <a:moveTo>
                    <a:pt x="492232" y="1936688"/>
                  </a:moveTo>
                  <a:cubicBezTo>
                    <a:pt x="492137" y="1937165"/>
                    <a:pt x="492137" y="1937546"/>
                    <a:pt x="492232" y="1937831"/>
                  </a:cubicBezTo>
                  <a:cubicBezTo>
                    <a:pt x="491566" y="1937546"/>
                    <a:pt x="490899" y="1937260"/>
                    <a:pt x="490423" y="1936879"/>
                  </a:cubicBezTo>
                  <a:cubicBezTo>
                    <a:pt x="490899" y="1936593"/>
                    <a:pt x="491470" y="1936403"/>
                    <a:pt x="492232" y="1936688"/>
                  </a:cubicBezTo>
                  <a:close/>
                  <a:moveTo>
                    <a:pt x="497947" y="1920401"/>
                  </a:moveTo>
                  <a:cubicBezTo>
                    <a:pt x="497661" y="1920401"/>
                    <a:pt x="497471" y="1920401"/>
                    <a:pt x="497185" y="1920496"/>
                  </a:cubicBezTo>
                  <a:cubicBezTo>
                    <a:pt x="497471" y="1920210"/>
                    <a:pt x="497661" y="1920210"/>
                    <a:pt x="497947" y="1920020"/>
                  </a:cubicBezTo>
                  <a:cubicBezTo>
                    <a:pt x="497947" y="1920210"/>
                    <a:pt x="497947" y="1920305"/>
                    <a:pt x="497947" y="1920401"/>
                  </a:cubicBezTo>
                  <a:close/>
                  <a:moveTo>
                    <a:pt x="487375" y="1858964"/>
                  </a:moveTo>
                  <a:cubicBezTo>
                    <a:pt x="488613" y="1858679"/>
                    <a:pt x="488994" y="1857631"/>
                    <a:pt x="489089" y="1856488"/>
                  </a:cubicBezTo>
                  <a:cubicBezTo>
                    <a:pt x="489280" y="1857059"/>
                    <a:pt x="489565" y="1857536"/>
                    <a:pt x="489756" y="1858107"/>
                  </a:cubicBezTo>
                  <a:cubicBezTo>
                    <a:pt x="488994" y="1858869"/>
                    <a:pt x="488136" y="1859250"/>
                    <a:pt x="487375" y="1858964"/>
                  </a:cubicBezTo>
                  <a:close/>
                  <a:moveTo>
                    <a:pt x="528332" y="1559498"/>
                  </a:moveTo>
                  <a:cubicBezTo>
                    <a:pt x="526903" y="1559403"/>
                    <a:pt x="525379" y="1559308"/>
                    <a:pt x="523951" y="1559213"/>
                  </a:cubicBezTo>
                  <a:cubicBezTo>
                    <a:pt x="524141" y="1558260"/>
                    <a:pt x="524141" y="1557498"/>
                    <a:pt x="524141" y="1556736"/>
                  </a:cubicBezTo>
                  <a:cubicBezTo>
                    <a:pt x="525379" y="1556831"/>
                    <a:pt x="526713" y="1556641"/>
                    <a:pt x="528618" y="1555688"/>
                  </a:cubicBezTo>
                  <a:cubicBezTo>
                    <a:pt x="528523" y="1556927"/>
                    <a:pt x="528427" y="1558165"/>
                    <a:pt x="528332" y="1559498"/>
                  </a:cubicBezTo>
                  <a:close/>
                  <a:moveTo>
                    <a:pt x="484803" y="1963263"/>
                  </a:moveTo>
                  <a:cubicBezTo>
                    <a:pt x="485946" y="1963168"/>
                    <a:pt x="487089" y="1963358"/>
                    <a:pt x="488232" y="1964025"/>
                  </a:cubicBezTo>
                  <a:cubicBezTo>
                    <a:pt x="486898" y="1965549"/>
                    <a:pt x="485660" y="1966692"/>
                    <a:pt x="484231" y="1963930"/>
                  </a:cubicBezTo>
                  <a:cubicBezTo>
                    <a:pt x="484327" y="1963549"/>
                    <a:pt x="484612" y="1963454"/>
                    <a:pt x="484803" y="1963263"/>
                  </a:cubicBezTo>
                  <a:close/>
                  <a:moveTo>
                    <a:pt x="493090" y="1959453"/>
                  </a:moveTo>
                  <a:cubicBezTo>
                    <a:pt x="493756" y="1960310"/>
                    <a:pt x="495661" y="1965644"/>
                    <a:pt x="492613" y="1965740"/>
                  </a:cubicBezTo>
                  <a:cubicBezTo>
                    <a:pt x="492613" y="1965359"/>
                    <a:pt x="492518" y="1965168"/>
                    <a:pt x="492232" y="1964883"/>
                  </a:cubicBezTo>
                  <a:cubicBezTo>
                    <a:pt x="492994" y="1964406"/>
                    <a:pt x="493471" y="1963454"/>
                    <a:pt x="493471" y="1961930"/>
                  </a:cubicBezTo>
                  <a:cubicBezTo>
                    <a:pt x="491566" y="1960882"/>
                    <a:pt x="490232" y="1961930"/>
                    <a:pt x="488994" y="1963168"/>
                  </a:cubicBezTo>
                  <a:cubicBezTo>
                    <a:pt x="489184" y="1960596"/>
                    <a:pt x="490232" y="1958977"/>
                    <a:pt x="493090" y="1959453"/>
                  </a:cubicBezTo>
                  <a:close/>
                  <a:moveTo>
                    <a:pt x="490327" y="1965168"/>
                  </a:moveTo>
                  <a:cubicBezTo>
                    <a:pt x="490423" y="1965168"/>
                    <a:pt x="490423" y="1965168"/>
                    <a:pt x="490423" y="1965168"/>
                  </a:cubicBezTo>
                  <a:cubicBezTo>
                    <a:pt x="490423" y="1965263"/>
                    <a:pt x="490327" y="1965263"/>
                    <a:pt x="490327" y="1965263"/>
                  </a:cubicBezTo>
                  <a:cubicBezTo>
                    <a:pt x="490423" y="1965263"/>
                    <a:pt x="490327" y="1965168"/>
                    <a:pt x="490327" y="1965168"/>
                  </a:cubicBezTo>
                  <a:close/>
                  <a:moveTo>
                    <a:pt x="492423" y="1966406"/>
                  </a:moveTo>
                  <a:cubicBezTo>
                    <a:pt x="491470" y="1966788"/>
                    <a:pt x="490708" y="1966883"/>
                    <a:pt x="490423" y="1965740"/>
                  </a:cubicBezTo>
                  <a:cubicBezTo>
                    <a:pt x="491375" y="1965740"/>
                    <a:pt x="491947" y="1966025"/>
                    <a:pt x="492423" y="1966406"/>
                  </a:cubicBezTo>
                  <a:close/>
                  <a:moveTo>
                    <a:pt x="504710" y="1921163"/>
                  </a:moveTo>
                  <a:cubicBezTo>
                    <a:pt x="504710" y="1921163"/>
                    <a:pt x="504710" y="1921067"/>
                    <a:pt x="504710" y="1921067"/>
                  </a:cubicBezTo>
                  <a:cubicBezTo>
                    <a:pt x="504710" y="1921067"/>
                    <a:pt x="504710" y="1921067"/>
                    <a:pt x="504710" y="1921163"/>
                  </a:cubicBezTo>
                  <a:cubicBezTo>
                    <a:pt x="504710" y="1921163"/>
                    <a:pt x="504710" y="1921163"/>
                    <a:pt x="504710" y="1921163"/>
                  </a:cubicBezTo>
                  <a:close/>
                  <a:moveTo>
                    <a:pt x="493185" y="1901065"/>
                  </a:moveTo>
                  <a:cubicBezTo>
                    <a:pt x="493185" y="1900875"/>
                    <a:pt x="493185" y="1900684"/>
                    <a:pt x="493185" y="1900589"/>
                  </a:cubicBezTo>
                  <a:cubicBezTo>
                    <a:pt x="493185" y="1900303"/>
                    <a:pt x="493090" y="1900017"/>
                    <a:pt x="493185" y="1899636"/>
                  </a:cubicBezTo>
                  <a:cubicBezTo>
                    <a:pt x="495376" y="1899731"/>
                    <a:pt x="496614" y="1900493"/>
                    <a:pt x="497471" y="1901446"/>
                  </a:cubicBezTo>
                  <a:cubicBezTo>
                    <a:pt x="496804" y="1902017"/>
                    <a:pt x="496233" y="1902875"/>
                    <a:pt x="495852" y="1903922"/>
                  </a:cubicBezTo>
                  <a:cubicBezTo>
                    <a:pt x="494614" y="1903446"/>
                    <a:pt x="493471" y="1902589"/>
                    <a:pt x="493185" y="1901065"/>
                  </a:cubicBezTo>
                  <a:close/>
                  <a:moveTo>
                    <a:pt x="509282" y="1769239"/>
                  </a:moveTo>
                  <a:cubicBezTo>
                    <a:pt x="509377" y="1769620"/>
                    <a:pt x="509473" y="1770096"/>
                    <a:pt x="509282" y="1770763"/>
                  </a:cubicBezTo>
                  <a:cubicBezTo>
                    <a:pt x="508044" y="1770287"/>
                    <a:pt x="506806" y="1769810"/>
                    <a:pt x="505758" y="1769144"/>
                  </a:cubicBezTo>
                  <a:cubicBezTo>
                    <a:pt x="506615" y="1768667"/>
                    <a:pt x="507949" y="1768953"/>
                    <a:pt x="509282" y="1769239"/>
                  </a:cubicBezTo>
                  <a:close/>
                  <a:moveTo>
                    <a:pt x="539667" y="1521875"/>
                  </a:moveTo>
                  <a:cubicBezTo>
                    <a:pt x="540143" y="1521494"/>
                    <a:pt x="540619" y="1521113"/>
                    <a:pt x="541191" y="1521113"/>
                  </a:cubicBezTo>
                  <a:cubicBezTo>
                    <a:pt x="540619" y="1523304"/>
                    <a:pt x="540524" y="1524732"/>
                    <a:pt x="540429" y="1526066"/>
                  </a:cubicBezTo>
                  <a:cubicBezTo>
                    <a:pt x="539381" y="1525208"/>
                    <a:pt x="540905" y="1522637"/>
                    <a:pt x="539667" y="1521875"/>
                  </a:cubicBezTo>
                  <a:close/>
                  <a:moveTo>
                    <a:pt x="458514" y="1946118"/>
                  </a:moveTo>
                  <a:cubicBezTo>
                    <a:pt x="456990" y="1949642"/>
                    <a:pt x="456133" y="1944404"/>
                    <a:pt x="453561" y="1945166"/>
                  </a:cubicBezTo>
                  <a:cubicBezTo>
                    <a:pt x="454704" y="1942594"/>
                    <a:pt x="456609" y="1941260"/>
                    <a:pt x="459466" y="1941260"/>
                  </a:cubicBezTo>
                  <a:cubicBezTo>
                    <a:pt x="460228" y="1943737"/>
                    <a:pt x="454990" y="1944594"/>
                    <a:pt x="458514" y="1946118"/>
                  </a:cubicBezTo>
                  <a:close/>
                  <a:moveTo>
                    <a:pt x="470039" y="1964978"/>
                  </a:moveTo>
                  <a:cubicBezTo>
                    <a:pt x="468801" y="1962025"/>
                    <a:pt x="477278" y="1968788"/>
                    <a:pt x="474706" y="1973550"/>
                  </a:cubicBezTo>
                  <a:cubicBezTo>
                    <a:pt x="469468" y="1973074"/>
                    <a:pt x="472420" y="1967264"/>
                    <a:pt x="470039" y="1964978"/>
                  </a:cubicBezTo>
                  <a:close/>
                  <a:moveTo>
                    <a:pt x="469086" y="1957072"/>
                  </a:moveTo>
                  <a:cubicBezTo>
                    <a:pt x="470325" y="1952500"/>
                    <a:pt x="472039" y="1948690"/>
                    <a:pt x="476897" y="1949738"/>
                  </a:cubicBezTo>
                  <a:cubicBezTo>
                    <a:pt x="478040" y="1951452"/>
                    <a:pt x="477373" y="1954310"/>
                    <a:pt x="476611" y="1957358"/>
                  </a:cubicBezTo>
                  <a:cubicBezTo>
                    <a:pt x="478516" y="1957548"/>
                    <a:pt x="480993" y="1958691"/>
                    <a:pt x="481755" y="1957072"/>
                  </a:cubicBezTo>
                  <a:cubicBezTo>
                    <a:pt x="480898" y="1956596"/>
                    <a:pt x="479374" y="1956500"/>
                    <a:pt x="479564" y="1955358"/>
                  </a:cubicBezTo>
                  <a:cubicBezTo>
                    <a:pt x="480326" y="1953262"/>
                    <a:pt x="481945" y="1952214"/>
                    <a:pt x="482517" y="1951071"/>
                  </a:cubicBezTo>
                  <a:cubicBezTo>
                    <a:pt x="482898" y="1953738"/>
                    <a:pt x="481945" y="1957739"/>
                    <a:pt x="482993" y="1959929"/>
                  </a:cubicBezTo>
                  <a:cubicBezTo>
                    <a:pt x="482993" y="1959929"/>
                    <a:pt x="482898" y="1959929"/>
                    <a:pt x="482898" y="1960025"/>
                  </a:cubicBezTo>
                  <a:cubicBezTo>
                    <a:pt x="479374" y="1958120"/>
                    <a:pt x="478611" y="1960787"/>
                    <a:pt x="475564" y="1958215"/>
                  </a:cubicBezTo>
                  <a:cubicBezTo>
                    <a:pt x="475087" y="1960596"/>
                    <a:pt x="476802" y="1961072"/>
                    <a:pt x="476421" y="1963358"/>
                  </a:cubicBezTo>
                  <a:cubicBezTo>
                    <a:pt x="476707" y="1963454"/>
                    <a:pt x="476992" y="1963358"/>
                    <a:pt x="477278" y="1963454"/>
                  </a:cubicBezTo>
                  <a:cubicBezTo>
                    <a:pt x="477088" y="1963549"/>
                    <a:pt x="476897" y="1963644"/>
                    <a:pt x="476707" y="1963739"/>
                  </a:cubicBezTo>
                  <a:cubicBezTo>
                    <a:pt x="473373" y="1961739"/>
                    <a:pt x="473373" y="1951929"/>
                    <a:pt x="469086" y="1957072"/>
                  </a:cubicBezTo>
                  <a:close/>
                  <a:moveTo>
                    <a:pt x="480517" y="1969550"/>
                  </a:moveTo>
                  <a:cubicBezTo>
                    <a:pt x="485374" y="1973931"/>
                    <a:pt x="485851" y="1968692"/>
                    <a:pt x="487660" y="1965930"/>
                  </a:cubicBezTo>
                  <a:cubicBezTo>
                    <a:pt x="489280" y="1968883"/>
                    <a:pt x="491185" y="1969073"/>
                    <a:pt x="493471" y="1968502"/>
                  </a:cubicBezTo>
                  <a:cubicBezTo>
                    <a:pt x="493471" y="1968883"/>
                    <a:pt x="493756" y="1969169"/>
                    <a:pt x="493661" y="1969645"/>
                  </a:cubicBezTo>
                  <a:cubicBezTo>
                    <a:pt x="487660" y="1970979"/>
                    <a:pt x="488613" y="1975931"/>
                    <a:pt x="488994" y="1981932"/>
                  </a:cubicBezTo>
                  <a:cubicBezTo>
                    <a:pt x="488803" y="1982027"/>
                    <a:pt x="488613" y="1982123"/>
                    <a:pt x="488327" y="1982218"/>
                  </a:cubicBezTo>
                  <a:cubicBezTo>
                    <a:pt x="484612" y="1980599"/>
                    <a:pt x="480231" y="1979742"/>
                    <a:pt x="476135" y="1978789"/>
                  </a:cubicBezTo>
                  <a:cubicBezTo>
                    <a:pt x="476421" y="1977551"/>
                    <a:pt x="475468" y="1977170"/>
                    <a:pt x="475373" y="1976027"/>
                  </a:cubicBezTo>
                  <a:cubicBezTo>
                    <a:pt x="480135" y="1974979"/>
                    <a:pt x="478135" y="1972788"/>
                    <a:pt x="480517" y="1969550"/>
                  </a:cubicBezTo>
                  <a:close/>
                  <a:moveTo>
                    <a:pt x="485565" y="1983742"/>
                  </a:moveTo>
                  <a:cubicBezTo>
                    <a:pt x="483755" y="1984885"/>
                    <a:pt x="482326" y="1986314"/>
                    <a:pt x="481755" y="1988123"/>
                  </a:cubicBezTo>
                  <a:cubicBezTo>
                    <a:pt x="480421" y="1987076"/>
                    <a:pt x="479564" y="1985361"/>
                    <a:pt x="479088" y="1983266"/>
                  </a:cubicBezTo>
                  <a:cubicBezTo>
                    <a:pt x="479945" y="1980789"/>
                    <a:pt x="483469" y="1981646"/>
                    <a:pt x="485565" y="1983742"/>
                  </a:cubicBezTo>
                  <a:close/>
                  <a:moveTo>
                    <a:pt x="486994" y="2008412"/>
                  </a:moveTo>
                  <a:cubicBezTo>
                    <a:pt x="487089" y="2011269"/>
                    <a:pt x="489184" y="2012412"/>
                    <a:pt x="490137" y="2014508"/>
                  </a:cubicBezTo>
                  <a:cubicBezTo>
                    <a:pt x="486517" y="2013269"/>
                    <a:pt x="485755" y="2010698"/>
                    <a:pt x="486994" y="2008412"/>
                  </a:cubicBezTo>
                  <a:close/>
                  <a:moveTo>
                    <a:pt x="475564" y="2053275"/>
                  </a:moveTo>
                  <a:cubicBezTo>
                    <a:pt x="475849" y="2052989"/>
                    <a:pt x="476135" y="2052608"/>
                    <a:pt x="476326" y="2052036"/>
                  </a:cubicBezTo>
                  <a:cubicBezTo>
                    <a:pt x="476992" y="2052322"/>
                    <a:pt x="477373" y="2052798"/>
                    <a:pt x="477850" y="2053179"/>
                  </a:cubicBezTo>
                  <a:cubicBezTo>
                    <a:pt x="477278" y="2054417"/>
                    <a:pt x="476135" y="2054703"/>
                    <a:pt x="474992" y="2055084"/>
                  </a:cubicBezTo>
                  <a:cubicBezTo>
                    <a:pt x="475468" y="2054227"/>
                    <a:pt x="475564" y="2053751"/>
                    <a:pt x="475564" y="2053275"/>
                  </a:cubicBezTo>
                  <a:close/>
                  <a:moveTo>
                    <a:pt x="477278" y="2050226"/>
                  </a:moveTo>
                  <a:cubicBezTo>
                    <a:pt x="478231" y="2050226"/>
                    <a:pt x="479183" y="2049941"/>
                    <a:pt x="479945" y="2049655"/>
                  </a:cubicBezTo>
                  <a:cubicBezTo>
                    <a:pt x="482612" y="2042702"/>
                    <a:pt x="477754" y="2047274"/>
                    <a:pt x="477469" y="2042797"/>
                  </a:cubicBezTo>
                  <a:cubicBezTo>
                    <a:pt x="478326" y="2042988"/>
                    <a:pt x="478993" y="2042797"/>
                    <a:pt x="479755" y="2042797"/>
                  </a:cubicBezTo>
                  <a:cubicBezTo>
                    <a:pt x="479755" y="2046893"/>
                    <a:pt x="484708" y="2046702"/>
                    <a:pt x="484041" y="2051369"/>
                  </a:cubicBezTo>
                  <a:cubicBezTo>
                    <a:pt x="480707" y="2051274"/>
                    <a:pt x="478707" y="2050798"/>
                    <a:pt x="477278" y="2050226"/>
                  </a:cubicBezTo>
                  <a:close/>
                  <a:moveTo>
                    <a:pt x="500043" y="2108139"/>
                  </a:moveTo>
                  <a:cubicBezTo>
                    <a:pt x="490803" y="2102043"/>
                    <a:pt x="508710" y="2102043"/>
                    <a:pt x="504710" y="2097089"/>
                  </a:cubicBezTo>
                  <a:cubicBezTo>
                    <a:pt x="508806" y="2098614"/>
                    <a:pt x="507377" y="2104995"/>
                    <a:pt x="514330" y="2104043"/>
                  </a:cubicBezTo>
                  <a:cubicBezTo>
                    <a:pt x="510997" y="2111377"/>
                    <a:pt x="501376" y="2096994"/>
                    <a:pt x="500043" y="2108139"/>
                  </a:cubicBezTo>
                  <a:close/>
                  <a:moveTo>
                    <a:pt x="503853" y="2074229"/>
                  </a:moveTo>
                  <a:cubicBezTo>
                    <a:pt x="503948" y="2072991"/>
                    <a:pt x="504043" y="2071658"/>
                    <a:pt x="504139" y="2070419"/>
                  </a:cubicBezTo>
                  <a:cubicBezTo>
                    <a:pt x="506520" y="2073563"/>
                    <a:pt x="510711" y="2068419"/>
                    <a:pt x="510139" y="2074610"/>
                  </a:cubicBezTo>
                  <a:cubicBezTo>
                    <a:pt x="507853" y="2072134"/>
                    <a:pt x="506996" y="2074325"/>
                    <a:pt x="503853" y="2074229"/>
                  </a:cubicBezTo>
                  <a:close/>
                  <a:moveTo>
                    <a:pt x="517188" y="2291685"/>
                  </a:moveTo>
                  <a:cubicBezTo>
                    <a:pt x="518617" y="2294448"/>
                    <a:pt x="519474" y="2301210"/>
                    <a:pt x="517664" y="2303115"/>
                  </a:cubicBezTo>
                  <a:cubicBezTo>
                    <a:pt x="513187" y="2301972"/>
                    <a:pt x="516140" y="2294448"/>
                    <a:pt x="517188" y="2291685"/>
                  </a:cubicBezTo>
                  <a:close/>
                  <a:moveTo>
                    <a:pt x="518426" y="2274064"/>
                  </a:moveTo>
                  <a:cubicBezTo>
                    <a:pt x="519474" y="2273493"/>
                    <a:pt x="520617" y="2272921"/>
                    <a:pt x="522331" y="2273112"/>
                  </a:cubicBezTo>
                  <a:cubicBezTo>
                    <a:pt x="523284" y="2274635"/>
                    <a:pt x="523760" y="2276636"/>
                    <a:pt x="523189" y="2279493"/>
                  </a:cubicBezTo>
                  <a:cubicBezTo>
                    <a:pt x="521379" y="2277874"/>
                    <a:pt x="517569" y="2277969"/>
                    <a:pt x="518426" y="2274064"/>
                  </a:cubicBezTo>
                  <a:close/>
                  <a:moveTo>
                    <a:pt x="517569" y="2094232"/>
                  </a:moveTo>
                  <a:cubicBezTo>
                    <a:pt x="516235" y="2096327"/>
                    <a:pt x="514902" y="2098518"/>
                    <a:pt x="510997" y="2097566"/>
                  </a:cubicBezTo>
                  <a:cubicBezTo>
                    <a:pt x="510044" y="2096042"/>
                    <a:pt x="509568" y="2094042"/>
                    <a:pt x="510235" y="2091184"/>
                  </a:cubicBezTo>
                  <a:cubicBezTo>
                    <a:pt x="514807" y="2089088"/>
                    <a:pt x="514235" y="2092422"/>
                    <a:pt x="517569" y="2094232"/>
                  </a:cubicBezTo>
                  <a:close/>
                  <a:moveTo>
                    <a:pt x="502043" y="2046226"/>
                  </a:moveTo>
                  <a:cubicBezTo>
                    <a:pt x="507091" y="2048036"/>
                    <a:pt x="508710" y="2046035"/>
                    <a:pt x="510616" y="2049369"/>
                  </a:cubicBezTo>
                  <a:cubicBezTo>
                    <a:pt x="509473" y="2051465"/>
                    <a:pt x="501472" y="2049560"/>
                    <a:pt x="502043" y="2046226"/>
                  </a:cubicBezTo>
                  <a:close/>
                  <a:moveTo>
                    <a:pt x="502234" y="1882110"/>
                  </a:moveTo>
                  <a:cubicBezTo>
                    <a:pt x="503281" y="1880015"/>
                    <a:pt x="503567" y="1877919"/>
                    <a:pt x="502996" y="1875633"/>
                  </a:cubicBezTo>
                  <a:cubicBezTo>
                    <a:pt x="503758" y="1876871"/>
                    <a:pt x="504519" y="1878300"/>
                    <a:pt x="505186" y="1879538"/>
                  </a:cubicBezTo>
                  <a:cubicBezTo>
                    <a:pt x="504996" y="1880777"/>
                    <a:pt x="504805" y="1882015"/>
                    <a:pt x="504710" y="1883348"/>
                  </a:cubicBezTo>
                  <a:cubicBezTo>
                    <a:pt x="503853" y="1882777"/>
                    <a:pt x="503091" y="1882396"/>
                    <a:pt x="502234" y="1882110"/>
                  </a:cubicBezTo>
                  <a:close/>
                  <a:moveTo>
                    <a:pt x="503281" y="1849821"/>
                  </a:moveTo>
                  <a:cubicBezTo>
                    <a:pt x="501376" y="1850583"/>
                    <a:pt x="500805" y="1853250"/>
                    <a:pt x="497661" y="1852106"/>
                  </a:cubicBezTo>
                  <a:cubicBezTo>
                    <a:pt x="497947" y="1851249"/>
                    <a:pt x="497090" y="1849916"/>
                    <a:pt x="496614" y="1848773"/>
                  </a:cubicBezTo>
                  <a:cubicBezTo>
                    <a:pt x="497757" y="1849821"/>
                    <a:pt x="500328" y="1851344"/>
                    <a:pt x="502900" y="1849439"/>
                  </a:cubicBezTo>
                  <a:cubicBezTo>
                    <a:pt x="503091" y="1849439"/>
                    <a:pt x="503186" y="1849439"/>
                    <a:pt x="503281" y="1849439"/>
                  </a:cubicBezTo>
                  <a:cubicBezTo>
                    <a:pt x="503281" y="1849344"/>
                    <a:pt x="503281" y="1849249"/>
                    <a:pt x="503281" y="1849154"/>
                  </a:cubicBezTo>
                  <a:cubicBezTo>
                    <a:pt x="503377" y="1849058"/>
                    <a:pt x="503567" y="1849058"/>
                    <a:pt x="503662" y="1848868"/>
                  </a:cubicBezTo>
                  <a:cubicBezTo>
                    <a:pt x="503472" y="1849249"/>
                    <a:pt x="503472" y="1849535"/>
                    <a:pt x="503281" y="1849821"/>
                  </a:cubicBezTo>
                  <a:close/>
                  <a:moveTo>
                    <a:pt x="494518" y="1836295"/>
                  </a:moveTo>
                  <a:cubicBezTo>
                    <a:pt x="495852" y="1836104"/>
                    <a:pt x="496900" y="1835723"/>
                    <a:pt x="497757" y="1834962"/>
                  </a:cubicBezTo>
                  <a:cubicBezTo>
                    <a:pt x="496995" y="1836485"/>
                    <a:pt x="496423" y="1837914"/>
                    <a:pt x="496423" y="1839057"/>
                  </a:cubicBezTo>
                  <a:cubicBezTo>
                    <a:pt x="496709" y="1837629"/>
                    <a:pt x="494709" y="1837533"/>
                    <a:pt x="494518" y="1836295"/>
                  </a:cubicBezTo>
                  <a:close/>
                  <a:moveTo>
                    <a:pt x="497661" y="1826865"/>
                  </a:moveTo>
                  <a:cubicBezTo>
                    <a:pt x="497661" y="1826770"/>
                    <a:pt x="497661" y="1826675"/>
                    <a:pt x="497757" y="1826675"/>
                  </a:cubicBezTo>
                  <a:cubicBezTo>
                    <a:pt x="497947" y="1826675"/>
                    <a:pt x="498043" y="1826770"/>
                    <a:pt x="498233" y="1826770"/>
                  </a:cubicBezTo>
                  <a:cubicBezTo>
                    <a:pt x="497947" y="1826865"/>
                    <a:pt x="497852" y="1826770"/>
                    <a:pt x="497661" y="1826865"/>
                  </a:cubicBezTo>
                  <a:close/>
                  <a:moveTo>
                    <a:pt x="501376" y="1814864"/>
                  </a:moveTo>
                  <a:cubicBezTo>
                    <a:pt x="501186" y="1813721"/>
                    <a:pt x="501186" y="1812768"/>
                    <a:pt x="502996" y="1812483"/>
                  </a:cubicBezTo>
                  <a:cubicBezTo>
                    <a:pt x="503091" y="1812578"/>
                    <a:pt x="503091" y="1812673"/>
                    <a:pt x="503186" y="1812768"/>
                  </a:cubicBezTo>
                  <a:cubicBezTo>
                    <a:pt x="502710" y="1813530"/>
                    <a:pt x="502138" y="1814292"/>
                    <a:pt x="501376" y="1814864"/>
                  </a:cubicBezTo>
                  <a:close/>
                  <a:moveTo>
                    <a:pt x="477850" y="2095946"/>
                  </a:moveTo>
                  <a:cubicBezTo>
                    <a:pt x="477373" y="2096137"/>
                    <a:pt x="476897" y="2096232"/>
                    <a:pt x="476611" y="2095851"/>
                  </a:cubicBezTo>
                  <a:cubicBezTo>
                    <a:pt x="477088" y="2095375"/>
                    <a:pt x="477469" y="2095280"/>
                    <a:pt x="477850" y="2095946"/>
                  </a:cubicBezTo>
                  <a:close/>
                  <a:moveTo>
                    <a:pt x="487565" y="2123664"/>
                  </a:moveTo>
                  <a:cubicBezTo>
                    <a:pt x="491851" y="2124902"/>
                    <a:pt x="489565" y="2118616"/>
                    <a:pt x="494137" y="2120331"/>
                  </a:cubicBezTo>
                  <a:cubicBezTo>
                    <a:pt x="490708" y="2123569"/>
                    <a:pt x="494328" y="2126046"/>
                    <a:pt x="494709" y="2129760"/>
                  </a:cubicBezTo>
                  <a:cubicBezTo>
                    <a:pt x="493661" y="2130237"/>
                    <a:pt x="492899" y="2130808"/>
                    <a:pt x="492232" y="2130427"/>
                  </a:cubicBezTo>
                  <a:cubicBezTo>
                    <a:pt x="491566" y="2128522"/>
                    <a:pt x="492423" y="2125379"/>
                    <a:pt x="488613" y="2126236"/>
                  </a:cubicBezTo>
                  <a:cubicBezTo>
                    <a:pt x="488327" y="2127284"/>
                    <a:pt x="488994" y="2127474"/>
                    <a:pt x="489756" y="2127569"/>
                  </a:cubicBezTo>
                  <a:cubicBezTo>
                    <a:pt x="489280" y="2129570"/>
                    <a:pt x="488041" y="2128522"/>
                    <a:pt x="487470" y="2126808"/>
                  </a:cubicBezTo>
                  <a:cubicBezTo>
                    <a:pt x="487470" y="2126617"/>
                    <a:pt x="487470" y="2126427"/>
                    <a:pt x="487470" y="2126141"/>
                  </a:cubicBezTo>
                  <a:cubicBezTo>
                    <a:pt x="487375" y="2126141"/>
                    <a:pt x="487375" y="2126141"/>
                    <a:pt x="487375" y="2126141"/>
                  </a:cubicBezTo>
                  <a:cubicBezTo>
                    <a:pt x="487184" y="2125284"/>
                    <a:pt x="487184" y="2124426"/>
                    <a:pt x="487565" y="2123664"/>
                  </a:cubicBezTo>
                  <a:close/>
                  <a:moveTo>
                    <a:pt x="499471" y="2139095"/>
                  </a:moveTo>
                  <a:cubicBezTo>
                    <a:pt x="499185" y="2138047"/>
                    <a:pt x="498900" y="2137094"/>
                    <a:pt x="498519" y="2136047"/>
                  </a:cubicBezTo>
                  <a:cubicBezTo>
                    <a:pt x="501948" y="2135666"/>
                    <a:pt x="505948" y="2136428"/>
                    <a:pt x="508139" y="2137761"/>
                  </a:cubicBezTo>
                  <a:cubicBezTo>
                    <a:pt x="507663" y="2138333"/>
                    <a:pt x="507186" y="2138809"/>
                    <a:pt x="506615" y="2139095"/>
                  </a:cubicBezTo>
                  <a:cubicBezTo>
                    <a:pt x="506615" y="2139000"/>
                    <a:pt x="506615" y="2139000"/>
                    <a:pt x="506615" y="2138904"/>
                  </a:cubicBezTo>
                  <a:cubicBezTo>
                    <a:pt x="504901" y="2138619"/>
                    <a:pt x="504043" y="2137761"/>
                    <a:pt x="503186" y="2136904"/>
                  </a:cubicBezTo>
                  <a:cubicBezTo>
                    <a:pt x="502234" y="2137094"/>
                    <a:pt x="501948" y="2138238"/>
                    <a:pt x="501567" y="2139381"/>
                  </a:cubicBezTo>
                  <a:cubicBezTo>
                    <a:pt x="500900" y="2139285"/>
                    <a:pt x="500138" y="2139190"/>
                    <a:pt x="499471" y="2139095"/>
                  </a:cubicBezTo>
                  <a:close/>
                  <a:moveTo>
                    <a:pt x="519950" y="2305782"/>
                  </a:moveTo>
                  <a:cubicBezTo>
                    <a:pt x="517664" y="2308735"/>
                    <a:pt x="516331" y="2311688"/>
                    <a:pt x="517950" y="2315784"/>
                  </a:cubicBezTo>
                  <a:cubicBezTo>
                    <a:pt x="514711" y="2313879"/>
                    <a:pt x="515473" y="2308544"/>
                    <a:pt x="513664" y="2305401"/>
                  </a:cubicBezTo>
                  <a:cubicBezTo>
                    <a:pt x="516902" y="2305401"/>
                    <a:pt x="517759" y="2303210"/>
                    <a:pt x="519950" y="2305782"/>
                  </a:cubicBezTo>
                  <a:close/>
                  <a:moveTo>
                    <a:pt x="509282" y="1949738"/>
                  </a:moveTo>
                  <a:cubicBezTo>
                    <a:pt x="509568" y="1949452"/>
                    <a:pt x="509853" y="1949166"/>
                    <a:pt x="510139" y="1948785"/>
                  </a:cubicBezTo>
                  <a:cubicBezTo>
                    <a:pt x="509758" y="1948880"/>
                    <a:pt x="509473" y="1948880"/>
                    <a:pt x="509187" y="1948880"/>
                  </a:cubicBezTo>
                  <a:cubicBezTo>
                    <a:pt x="509187" y="1948214"/>
                    <a:pt x="509092" y="1947547"/>
                    <a:pt x="509187" y="1946785"/>
                  </a:cubicBezTo>
                  <a:cubicBezTo>
                    <a:pt x="512521" y="1947452"/>
                    <a:pt x="513187" y="1950404"/>
                    <a:pt x="513759" y="1953452"/>
                  </a:cubicBezTo>
                  <a:cubicBezTo>
                    <a:pt x="511282" y="1953071"/>
                    <a:pt x="509853" y="1951833"/>
                    <a:pt x="509282" y="1949738"/>
                  </a:cubicBezTo>
                  <a:close/>
                  <a:moveTo>
                    <a:pt x="506901" y="1838962"/>
                  </a:moveTo>
                  <a:cubicBezTo>
                    <a:pt x="505948" y="1839724"/>
                    <a:pt x="504996" y="1840200"/>
                    <a:pt x="503948" y="1840486"/>
                  </a:cubicBezTo>
                  <a:cubicBezTo>
                    <a:pt x="504234" y="1839724"/>
                    <a:pt x="504615" y="1838962"/>
                    <a:pt x="504996" y="1838200"/>
                  </a:cubicBezTo>
                  <a:cubicBezTo>
                    <a:pt x="505663" y="1838486"/>
                    <a:pt x="506234" y="1838771"/>
                    <a:pt x="506901" y="1838962"/>
                  </a:cubicBezTo>
                  <a:close/>
                  <a:moveTo>
                    <a:pt x="503186" y="1826960"/>
                  </a:moveTo>
                  <a:cubicBezTo>
                    <a:pt x="502424" y="1826484"/>
                    <a:pt x="501567" y="1826198"/>
                    <a:pt x="500519" y="1826198"/>
                  </a:cubicBezTo>
                  <a:cubicBezTo>
                    <a:pt x="500995" y="1825246"/>
                    <a:pt x="501567" y="1824293"/>
                    <a:pt x="502138" y="1823436"/>
                  </a:cubicBezTo>
                  <a:cubicBezTo>
                    <a:pt x="502996" y="1823817"/>
                    <a:pt x="503948" y="1824293"/>
                    <a:pt x="504996" y="1824579"/>
                  </a:cubicBezTo>
                  <a:cubicBezTo>
                    <a:pt x="504424" y="1825341"/>
                    <a:pt x="503853" y="1826198"/>
                    <a:pt x="503186" y="1826960"/>
                  </a:cubicBezTo>
                  <a:close/>
                  <a:moveTo>
                    <a:pt x="507949" y="1800767"/>
                  </a:moveTo>
                  <a:cubicBezTo>
                    <a:pt x="507949" y="1800767"/>
                    <a:pt x="507949" y="1800767"/>
                    <a:pt x="507949" y="1800767"/>
                  </a:cubicBezTo>
                  <a:cubicBezTo>
                    <a:pt x="509187" y="1801052"/>
                    <a:pt x="509377" y="1802005"/>
                    <a:pt x="509758" y="1802862"/>
                  </a:cubicBezTo>
                  <a:cubicBezTo>
                    <a:pt x="509568" y="1802958"/>
                    <a:pt x="509377" y="1803148"/>
                    <a:pt x="509282" y="1803243"/>
                  </a:cubicBezTo>
                  <a:cubicBezTo>
                    <a:pt x="508996" y="1802386"/>
                    <a:pt x="508615" y="1801624"/>
                    <a:pt x="507949" y="1800767"/>
                  </a:cubicBezTo>
                  <a:close/>
                  <a:moveTo>
                    <a:pt x="535285" y="1759619"/>
                  </a:moveTo>
                  <a:cubicBezTo>
                    <a:pt x="535190" y="1758285"/>
                    <a:pt x="535285" y="1757428"/>
                    <a:pt x="537381" y="1758095"/>
                  </a:cubicBezTo>
                  <a:cubicBezTo>
                    <a:pt x="536905" y="1758857"/>
                    <a:pt x="536143" y="1759428"/>
                    <a:pt x="535285" y="1759619"/>
                  </a:cubicBezTo>
                  <a:close/>
                  <a:moveTo>
                    <a:pt x="543572" y="1542258"/>
                  </a:moveTo>
                  <a:cubicBezTo>
                    <a:pt x="543858" y="1542258"/>
                    <a:pt x="543953" y="1542068"/>
                    <a:pt x="544239" y="1542068"/>
                  </a:cubicBezTo>
                  <a:cubicBezTo>
                    <a:pt x="543667" y="1542830"/>
                    <a:pt x="543667" y="1543496"/>
                    <a:pt x="543858" y="1544068"/>
                  </a:cubicBezTo>
                  <a:cubicBezTo>
                    <a:pt x="543763" y="1544068"/>
                    <a:pt x="543572" y="1544163"/>
                    <a:pt x="543477" y="1544163"/>
                  </a:cubicBezTo>
                  <a:cubicBezTo>
                    <a:pt x="543382" y="1543401"/>
                    <a:pt x="543477" y="1542830"/>
                    <a:pt x="543572" y="1542258"/>
                  </a:cubicBezTo>
                  <a:close/>
                  <a:moveTo>
                    <a:pt x="439464" y="1971550"/>
                  </a:moveTo>
                  <a:cubicBezTo>
                    <a:pt x="438130" y="1973741"/>
                    <a:pt x="437844" y="1969835"/>
                    <a:pt x="439750" y="1970312"/>
                  </a:cubicBezTo>
                  <a:cubicBezTo>
                    <a:pt x="439654" y="1968597"/>
                    <a:pt x="437368" y="1968407"/>
                    <a:pt x="437844" y="1966311"/>
                  </a:cubicBezTo>
                  <a:cubicBezTo>
                    <a:pt x="438416" y="1966025"/>
                    <a:pt x="438988" y="1965644"/>
                    <a:pt x="439559" y="1965263"/>
                  </a:cubicBezTo>
                  <a:cubicBezTo>
                    <a:pt x="440511" y="1965930"/>
                    <a:pt x="439940" y="1967740"/>
                    <a:pt x="441464" y="1968121"/>
                  </a:cubicBezTo>
                  <a:cubicBezTo>
                    <a:pt x="442702" y="1968312"/>
                    <a:pt x="442702" y="1966788"/>
                    <a:pt x="443178" y="1965930"/>
                  </a:cubicBezTo>
                  <a:cubicBezTo>
                    <a:pt x="446989" y="1969359"/>
                    <a:pt x="439940" y="1969359"/>
                    <a:pt x="439464" y="1971550"/>
                  </a:cubicBezTo>
                  <a:close/>
                  <a:moveTo>
                    <a:pt x="448513" y="2059942"/>
                  </a:moveTo>
                  <a:cubicBezTo>
                    <a:pt x="448989" y="2058894"/>
                    <a:pt x="448227" y="2058704"/>
                    <a:pt x="447560" y="2058513"/>
                  </a:cubicBezTo>
                  <a:cubicBezTo>
                    <a:pt x="450322" y="2056132"/>
                    <a:pt x="452703" y="2062800"/>
                    <a:pt x="450989" y="2066800"/>
                  </a:cubicBezTo>
                  <a:cubicBezTo>
                    <a:pt x="446512" y="2068133"/>
                    <a:pt x="443655" y="2068229"/>
                    <a:pt x="442893" y="2062704"/>
                  </a:cubicBezTo>
                  <a:cubicBezTo>
                    <a:pt x="451656" y="2065181"/>
                    <a:pt x="440511" y="2056894"/>
                    <a:pt x="448513" y="2059942"/>
                  </a:cubicBezTo>
                  <a:close/>
                  <a:moveTo>
                    <a:pt x="454132" y="2025366"/>
                  </a:moveTo>
                  <a:cubicBezTo>
                    <a:pt x="454037" y="2025271"/>
                    <a:pt x="454037" y="2025176"/>
                    <a:pt x="453942" y="2025080"/>
                  </a:cubicBezTo>
                  <a:cubicBezTo>
                    <a:pt x="454037" y="2025080"/>
                    <a:pt x="454037" y="2025080"/>
                    <a:pt x="454132" y="2024985"/>
                  </a:cubicBezTo>
                  <a:cubicBezTo>
                    <a:pt x="454037" y="2023652"/>
                    <a:pt x="454418" y="2022033"/>
                    <a:pt x="454132" y="2020985"/>
                  </a:cubicBezTo>
                  <a:cubicBezTo>
                    <a:pt x="455275" y="2019746"/>
                    <a:pt x="456894" y="2018508"/>
                    <a:pt x="456990" y="2016984"/>
                  </a:cubicBezTo>
                  <a:cubicBezTo>
                    <a:pt x="455371" y="2016603"/>
                    <a:pt x="454418" y="2015937"/>
                    <a:pt x="453847" y="2015270"/>
                  </a:cubicBezTo>
                  <a:cubicBezTo>
                    <a:pt x="454513" y="2014127"/>
                    <a:pt x="455371" y="2013269"/>
                    <a:pt x="455085" y="2011079"/>
                  </a:cubicBezTo>
                  <a:cubicBezTo>
                    <a:pt x="454609" y="2011174"/>
                    <a:pt x="454132" y="2011174"/>
                    <a:pt x="453656" y="2011269"/>
                  </a:cubicBezTo>
                  <a:cubicBezTo>
                    <a:pt x="454418" y="2009650"/>
                    <a:pt x="455656" y="2008221"/>
                    <a:pt x="456133" y="2007840"/>
                  </a:cubicBezTo>
                  <a:cubicBezTo>
                    <a:pt x="453085" y="2006602"/>
                    <a:pt x="456990" y="2004030"/>
                    <a:pt x="459181" y="2005935"/>
                  </a:cubicBezTo>
                  <a:cubicBezTo>
                    <a:pt x="459466" y="2009555"/>
                    <a:pt x="456799" y="2008793"/>
                    <a:pt x="456704" y="2011841"/>
                  </a:cubicBezTo>
                  <a:cubicBezTo>
                    <a:pt x="461371" y="2013650"/>
                    <a:pt x="459085" y="2004792"/>
                    <a:pt x="464038" y="2006888"/>
                  </a:cubicBezTo>
                  <a:cubicBezTo>
                    <a:pt x="462133" y="2005745"/>
                    <a:pt x="462705" y="2002792"/>
                    <a:pt x="461276" y="2001268"/>
                  </a:cubicBezTo>
                  <a:cubicBezTo>
                    <a:pt x="465372" y="1999649"/>
                    <a:pt x="462895" y="1997934"/>
                    <a:pt x="465181" y="1994410"/>
                  </a:cubicBezTo>
                  <a:cubicBezTo>
                    <a:pt x="466039" y="1995267"/>
                    <a:pt x="466896" y="1996029"/>
                    <a:pt x="468610" y="1996410"/>
                  </a:cubicBezTo>
                  <a:cubicBezTo>
                    <a:pt x="467086" y="2000792"/>
                    <a:pt x="465943" y="1999077"/>
                    <a:pt x="470515" y="1999268"/>
                  </a:cubicBezTo>
                  <a:cubicBezTo>
                    <a:pt x="467182" y="2005268"/>
                    <a:pt x="466896" y="2006602"/>
                    <a:pt x="465181" y="2013460"/>
                  </a:cubicBezTo>
                  <a:cubicBezTo>
                    <a:pt x="460419" y="2012698"/>
                    <a:pt x="464896" y="2012412"/>
                    <a:pt x="464705" y="2009555"/>
                  </a:cubicBezTo>
                  <a:cubicBezTo>
                    <a:pt x="461943" y="2011841"/>
                    <a:pt x="458895" y="2013650"/>
                    <a:pt x="456894" y="2016889"/>
                  </a:cubicBezTo>
                  <a:cubicBezTo>
                    <a:pt x="460514" y="2016698"/>
                    <a:pt x="460800" y="2018604"/>
                    <a:pt x="461276" y="2020413"/>
                  </a:cubicBezTo>
                  <a:cubicBezTo>
                    <a:pt x="460324" y="2020413"/>
                    <a:pt x="459466" y="2020508"/>
                    <a:pt x="459276" y="2021366"/>
                  </a:cubicBezTo>
                  <a:cubicBezTo>
                    <a:pt x="460800" y="2022890"/>
                    <a:pt x="461085" y="2022413"/>
                    <a:pt x="461943" y="2022033"/>
                  </a:cubicBezTo>
                  <a:cubicBezTo>
                    <a:pt x="462228" y="2022509"/>
                    <a:pt x="462610" y="2022890"/>
                    <a:pt x="463181" y="2023175"/>
                  </a:cubicBezTo>
                  <a:cubicBezTo>
                    <a:pt x="460990" y="2026414"/>
                    <a:pt x="455466" y="2024795"/>
                    <a:pt x="454132" y="2025366"/>
                  </a:cubicBezTo>
                  <a:close/>
                  <a:moveTo>
                    <a:pt x="477945" y="2116139"/>
                  </a:moveTo>
                  <a:cubicBezTo>
                    <a:pt x="476897" y="2116044"/>
                    <a:pt x="476040" y="2115568"/>
                    <a:pt x="475944" y="2116235"/>
                  </a:cubicBezTo>
                  <a:cubicBezTo>
                    <a:pt x="475849" y="2115854"/>
                    <a:pt x="475659" y="2115473"/>
                    <a:pt x="475754" y="2114997"/>
                  </a:cubicBezTo>
                  <a:cubicBezTo>
                    <a:pt x="476516" y="2115473"/>
                    <a:pt x="477183" y="2115854"/>
                    <a:pt x="477945" y="2116139"/>
                  </a:cubicBezTo>
                  <a:close/>
                  <a:moveTo>
                    <a:pt x="476897" y="2132523"/>
                  </a:moveTo>
                  <a:cubicBezTo>
                    <a:pt x="477088" y="2132332"/>
                    <a:pt x="477183" y="2132046"/>
                    <a:pt x="477469" y="2131856"/>
                  </a:cubicBezTo>
                  <a:cubicBezTo>
                    <a:pt x="476897" y="2131665"/>
                    <a:pt x="476516" y="2131665"/>
                    <a:pt x="476135" y="2131665"/>
                  </a:cubicBezTo>
                  <a:cubicBezTo>
                    <a:pt x="475278" y="2130713"/>
                    <a:pt x="474706" y="2129475"/>
                    <a:pt x="474611" y="2127855"/>
                  </a:cubicBezTo>
                  <a:cubicBezTo>
                    <a:pt x="479278" y="2130046"/>
                    <a:pt x="475278" y="2122331"/>
                    <a:pt x="479945" y="2124426"/>
                  </a:cubicBezTo>
                  <a:cubicBezTo>
                    <a:pt x="476135" y="2128427"/>
                    <a:pt x="478231" y="2128617"/>
                    <a:pt x="480326" y="2129570"/>
                  </a:cubicBezTo>
                  <a:cubicBezTo>
                    <a:pt x="480040" y="2130427"/>
                    <a:pt x="479659" y="2131284"/>
                    <a:pt x="478707" y="2132046"/>
                  </a:cubicBezTo>
                  <a:cubicBezTo>
                    <a:pt x="480135" y="2132999"/>
                    <a:pt x="480898" y="2133666"/>
                    <a:pt x="481374" y="2134332"/>
                  </a:cubicBezTo>
                  <a:cubicBezTo>
                    <a:pt x="479564" y="2134047"/>
                    <a:pt x="478040" y="2133475"/>
                    <a:pt x="476897" y="2132523"/>
                  </a:cubicBezTo>
                  <a:close/>
                  <a:moveTo>
                    <a:pt x="505282" y="2176909"/>
                  </a:moveTo>
                  <a:cubicBezTo>
                    <a:pt x="500900" y="2179005"/>
                    <a:pt x="501091" y="2170337"/>
                    <a:pt x="500233" y="2176528"/>
                  </a:cubicBezTo>
                  <a:cubicBezTo>
                    <a:pt x="497090" y="2173671"/>
                    <a:pt x="504234" y="2171194"/>
                    <a:pt x="506996" y="2170718"/>
                  </a:cubicBezTo>
                  <a:cubicBezTo>
                    <a:pt x="505853" y="2172051"/>
                    <a:pt x="505091" y="2173956"/>
                    <a:pt x="505282" y="2176909"/>
                  </a:cubicBezTo>
                  <a:close/>
                  <a:moveTo>
                    <a:pt x="500710" y="2519619"/>
                  </a:moveTo>
                  <a:cubicBezTo>
                    <a:pt x="505853" y="2521524"/>
                    <a:pt x="501186" y="2528191"/>
                    <a:pt x="496423" y="2526858"/>
                  </a:cubicBezTo>
                  <a:cubicBezTo>
                    <a:pt x="500710" y="2525334"/>
                    <a:pt x="499471" y="2522476"/>
                    <a:pt x="500710" y="2519619"/>
                  </a:cubicBezTo>
                  <a:close/>
                  <a:moveTo>
                    <a:pt x="483660" y="2650016"/>
                  </a:moveTo>
                  <a:cubicBezTo>
                    <a:pt x="480898" y="2648587"/>
                    <a:pt x="480993" y="2643444"/>
                    <a:pt x="485374" y="2643825"/>
                  </a:cubicBezTo>
                  <a:cubicBezTo>
                    <a:pt x="487946" y="2646682"/>
                    <a:pt x="484993" y="2647920"/>
                    <a:pt x="483660" y="2650016"/>
                  </a:cubicBezTo>
                  <a:close/>
                  <a:moveTo>
                    <a:pt x="499281" y="2642396"/>
                  </a:moveTo>
                  <a:cubicBezTo>
                    <a:pt x="499281" y="2642777"/>
                    <a:pt x="499376" y="2643158"/>
                    <a:pt x="499376" y="2643539"/>
                  </a:cubicBezTo>
                  <a:cubicBezTo>
                    <a:pt x="499281" y="2643920"/>
                    <a:pt x="499185" y="2644301"/>
                    <a:pt x="499281" y="2644872"/>
                  </a:cubicBezTo>
                  <a:cubicBezTo>
                    <a:pt x="497757" y="2644491"/>
                    <a:pt x="498138" y="2642586"/>
                    <a:pt x="499281" y="2642396"/>
                  </a:cubicBezTo>
                  <a:close/>
                  <a:moveTo>
                    <a:pt x="499567" y="2640110"/>
                  </a:moveTo>
                  <a:cubicBezTo>
                    <a:pt x="499376" y="2640777"/>
                    <a:pt x="499281" y="2641348"/>
                    <a:pt x="499281" y="2642015"/>
                  </a:cubicBezTo>
                  <a:cubicBezTo>
                    <a:pt x="498805" y="2640586"/>
                    <a:pt x="497852" y="2639634"/>
                    <a:pt x="495852" y="2639538"/>
                  </a:cubicBezTo>
                  <a:cubicBezTo>
                    <a:pt x="496328" y="2636967"/>
                    <a:pt x="500138" y="2638586"/>
                    <a:pt x="501567" y="2639634"/>
                  </a:cubicBezTo>
                  <a:cubicBezTo>
                    <a:pt x="500900" y="2639824"/>
                    <a:pt x="500328" y="2639824"/>
                    <a:pt x="499567" y="2640110"/>
                  </a:cubicBezTo>
                  <a:close/>
                  <a:moveTo>
                    <a:pt x="516616" y="2318165"/>
                  </a:moveTo>
                  <a:cubicBezTo>
                    <a:pt x="519474" y="2321308"/>
                    <a:pt x="514521" y="2320356"/>
                    <a:pt x="514902" y="2324356"/>
                  </a:cubicBezTo>
                  <a:cubicBezTo>
                    <a:pt x="511092" y="2323975"/>
                    <a:pt x="512044" y="2316641"/>
                    <a:pt x="516616" y="2318165"/>
                  </a:cubicBezTo>
                  <a:close/>
                  <a:moveTo>
                    <a:pt x="522141" y="1908399"/>
                  </a:moveTo>
                  <a:cubicBezTo>
                    <a:pt x="522617" y="1905827"/>
                    <a:pt x="527761" y="1908494"/>
                    <a:pt x="527475" y="1904970"/>
                  </a:cubicBezTo>
                  <a:cubicBezTo>
                    <a:pt x="531761" y="1908018"/>
                    <a:pt x="524236" y="1912400"/>
                    <a:pt x="522141" y="1908399"/>
                  </a:cubicBezTo>
                  <a:close/>
                  <a:moveTo>
                    <a:pt x="506234" y="1830104"/>
                  </a:moveTo>
                  <a:cubicBezTo>
                    <a:pt x="506139" y="1830008"/>
                    <a:pt x="506044" y="1829818"/>
                    <a:pt x="505948" y="1829723"/>
                  </a:cubicBezTo>
                  <a:cubicBezTo>
                    <a:pt x="505948" y="1829627"/>
                    <a:pt x="505948" y="1829627"/>
                    <a:pt x="505853" y="1829627"/>
                  </a:cubicBezTo>
                  <a:cubicBezTo>
                    <a:pt x="505948" y="1829532"/>
                    <a:pt x="506044" y="1829342"/>
                    <a:pt x="506139" y="1829246"/>
                  </a:cubicBezTo>
                  <a:cubicBezTo>
                    <a:pt x="506234" y="1829532"/>
                    <a:pt x="506329" y="1829723"/>
                    <a:pt x="506234" y="1830104"/>
                  </a:cubicBezTo>
                  <a:close/>
                  <a:moveTo>
                    <a:pt x="529856" y="1772001"/>
                  </a:moveTo>
                  <a:cubicBezTo>
                    <a:pt x="529951" y="1772001"/>
                    <a:pt x="530047" y="1772001"/>
                    <a:pt x="530142" y="1772001"/>
                  </a:cubicBezTo>
                  <a:cubicBezTo>
                    <a:pt x="530142" y="1773144"/>
                    <a:pt x="530523" y="1774001"/>
                    <a:pt x="530904" y="1774859"/>
                  </a:cubicBezTo>
                  <a:cubicBezTo>
                    <a:pt x="530523" y="1774668"/>
                    <a:pt x="530047" y="1774573"/>
                    <a:pt x="529285" y="1774763"/>
                  </a:cubicBezTo>
                  <a:cubicBezTo>
                    <a:pt x="529380" y="1773716"/>
                    <a:pt x="529570" y="1772858"/>
                    <a:pt x="529856" y="1772001"/>
                  </a:cubicBezTo>
                  <a:close/>
                  <a:moveTo>
                    <a:pt x="532904" y="1777050"/>
                  </a:moveTo>
                  <a:cubicBezTo>
                    <a:pt x="532904" y="1777050"/>
                    <a:pt x="532809" y="1776954"/>
                    <a:pt x="532809" y="1776954"/>
                  </a:cubicBezTo>
                  <a:cubicBezTo>
                    <a:pt x="532809" y="1776954"/>
                    <a:pt x="532809" y="1777050"/>
                    <a:pt x="532904" y="1777050"/>
                  </a:cubicBezTo>
                  <a:close/>
                  <a:moveTo>
                    <a:pt x="537381" y="1758095"/>
                  </a:moveTo>
                  <a:cubicBezTo>
                    <a:pt x="534619" y="1756952"/>
                    <a:pt x="541096" y="1754761"/>
                    <a:pt x="537476" y="1754380"/>
                  </a:cubicBezTo>
                  <a:cubicBezTo>
                    <a:pt x="536905" y="1754856"/>
                    <a:pt x="536238" y="1755142"/>
                    <a:pt x="535571" y="1755237"/>
                  </a:cubicBezTo>
                  <a:cubicBezTo>
                    <a:pt x="536143" y="1753523"/>
                    <a:pt x="536619" y="1752189"/>
                    <a:pt x="539762" y="1752570"/>
                  </a:cubicBezTo>
                  <a:cubicBezTo>
                    <a:pt x="538905" y="1754475"/>
                    <a:pt x="538428" y="1756571"/>
                    <a:pt x="537381" y="1758095"/>
                  </a:cubicBezTo>
                  <a:close/>
                  <a:moveTo>
                    <a:pt x="544715" y="1543877"/>
                  </a:moveTo>
                  <a:cubicBezTo>
                    <a:pt x="544334" y="1542354"/>
                    <a:pt x="544620" y="1540925"/>
                    <a:pt x="545001" y="1539591"/>
                  </a:cubicBezTo>
                  <a:cubicBezTo>
                    <a:pt x="545668" y="1539210"/>
                    <a:pt x="546430" y="1539020"/>
                    <a:pt x="547477" y="1539305"/>
                  </a:cubicBezTo>
                  <a:cubicBezTo>
                    <a:pt x="549382" y="1541306"/>
                    <a:pt x="547477" y="1543401"/>
                    <a:pt x="544715" y="1543877"/>
                  </a:cubicBezTo>
                  <a:close/>
                  <a:moveTo>
                    <a:pt x="441750" y="2087755"/>
                  </a:moveTo>
                  <a:cubicBezTo>
                    <a:pt x="441750" y="2085088"/>
                    <a:pt x="443178" y="2084707"/>
                    <a:pt x="443941" y="2083088"/>
                  </a:cubicBezTo>
                  <a:cubicBezTo>
                    <a:pt x="444988" y="2085183"/>
                    <a:pt x="448703" y="2085564"/>
                    <a:pt x="447846" y="2088993"/>
                  </a:cubicBezTo>
                  <a:cubicBezTo>
                    <a:pt x="445084" y="2090898"/>
                    <a:pt x="444702" y="2088517"/>
                    <a:pt x="441750" y="2087755"/>
                  </a:cubicBezTo>
                  <a:close/>
                  <a:moveTo>
                    <a:pt x="459847" y="2041844"/>
                  </a:moveTo>
                  <a:cubicBezTo>
                    <a:pt x="460705" y="2038701"/>
                    <a:pt x="461562" y="2037749"/>
                    <a:pt x="462705" y="2037272"/>
                  </a:cubicBezTo>
                  <a:cubicBezTo>
                    <a:pt x="463181" y="2038130"/>
                    <a:pt x="464134" y="2038606"/>
                    <a:pt x="465658" y="2038606"/>
                  </a:cubicBezTo>
                  <a:cubicBezTo>
                    <a:pt x="464324" y="2041178"/>
                    <a:pt x="464134" y="2043559"/>
                    <a:pt x="466610" y="2045750"/>
                  </a:cubicBezTo>
                  <a:cubicBezTo>
                    <a:pt x="463086" y="2046321"/>
                    <a:pt x="460800" y="2045273"/>
                    <a:pt x="459847" y="2041844"/>
                  </a:cubicBezTo>
                  <a:close/>
                  <a:moveTo>
                    <a:pt x="465943" y="2125760"/>
                  </a:moveTo>
                  <a:cubicBezTo>
                    <a:pt x="465848" y="2124331"/>
                    <a:pt x="465277" y="2123569"/>
                    <a:pt x="466134" y="2122617"/>
                  </a:cubicBezTo>
                  <a:cubicBezTo>
                    <a:pt x="466039" y="2123664"/>
                    <a:pt x="465943" y="2124712"/>
                    <a:pt x="465943" y="2125760"/>
                  </a:cubicBezTo>
                  <a:close/>
                  <a:moveTo>
                    <a:pt x="465943" y="2125855"/>
                  </a:moveTo>
                  <a:cubicBezTo>
                    <a:pt x="466801" y="2125950"/>
                    <a:pt x="467563" y="2125950"/>
                    <a:pt x="468420" y="2126046"/>
                  </a:cubicBezTo>
                  <a:cubicBezTo>
                    <a:pt x="468420" y="2125569"/>
                    <a:pt x="468706" y="2125284"/>
                    <a:pt x="468896" y="2124998"/>
                  </a:cubicBezTo>
                  <a:cubicBezTo>
                    <a:pt x="469563" y="2125855"/>
                    <a:pt x="469944" y="2126998"/>
                    <a:pt x="469086" y="2128808"/>
                  </a:cubicBezTo>
                  <a:cubicBezTo>
                    <a:pt x="467848" y="2128522"/>
                    <a:pt x="466610" y="2128331"/>
                    <a:pt x="465467" y="2128046"/>
                  </a:cubicBezTo>
                  <a:cubicBezTo>
                    <a:pt x="465848" y="2127189"/>
                    <a:pt x="465943" y="2126522"/>
                    <a:pt x="465943" y="2125855"/>
                  </a:cubicBezTo>
                  <a:close/>
                  <a:moveTo>
                    <a:pt x="480612" y="2143191"/>
                  </a:moveTo>
                  <a:cubicBezTo>
                    <a:pt x="479564" y="2144143"/>
                    <a:pt x="479183" y="2146048"/>
                    <a:pt x="476326" y="2144238"/>
                  </a:cubicBezTo>
                  <a:cubicBezTo>
                    <a:pt x="477564" y="2143381"/>
                    <a:pt x="477659" y="2142048"/>
                    <a:pt x="477469" y="2140619"/>
                  </a:cubicBezTo>
                  <a:cubicBezTo>
                    <a:pt x="477564" y="2140619"/>
                    <a:pt x="477564" y="2140619"/>
                    <a:pt x="477659" y="2140619"/>
                  </a:cubicBezTo>
                  <a:cubicBezTo>
                    <a:pt x="478611" y="2138523"/>
                    <a:pt x="480326" y="2137285"/>
                    <a:pt x="482136" y="2136237"/>
                  </a:cubicBezTo>
                  <a:cubicBezTo>
                    <a:pt x="482041" y="2137285"/>
                    <a:pt x="481564" y="2138333"/>
                    <a:pt x="481755" y="2139762"/>
                  </a:cubicBezTo>
                  <a:cubicBezTo>
                    <a:pt x="480517" y="2140143"/>
                    <a:pt x="479374" y="2140714"/>
                    <a:pt x="478802" y="2141857"/>
                  </a:cubicBezTo>
                  <a:cubicBezTo>
                    <a:pt x="479755" y="2142333"/>
                    <a:pt x="480326" y="2142810"/>
                    <a:pt x="480612" y="2143191"/>
                  </a:cubicBezTo>
                  <a:close/>
                  <a:moveTo>
                    <a:pt x="495185" y="2683829"/>
                  </a:moveTo>
                  <a:cubicBezTo>
                    <a:pt x="498614" y="2685353"/>
                    <a:pt x="500424" y="2685639"/>
                    <a:pt x="500519" y="2680401"/>
                  </a:cubicBezTo>
                  <a:cubicBezTo>
                    <a:pt x="502138" y="2680877"/>
                    <a:pt x="501281" y="2683639"/>
                    <a:pt x="501376" y="2685544"/>
                  </a:cubicBezTo>
                  <a:cubicBezTo>
                    <a:pt x="499185" y="2684973"/>
                    <a:pt x="494328" y="2689068"/>
                    <a:pt x="495185" y="2683829"/>
                  </a:cubicBezTo>
                  <a:close/>
                  <a:moveTo>
                    <a:pt x="510330" y="2334262"/>
                  </a:moveTo>
                  <a:cubicBezTo>
                    <a:pt x="518807" y="2337405"/>
                    <a:pt x="511092" y="2343787"/>
                    <a:pt x="512997" y="2349597"/>
                  </a:cubicBezTo>
                  <a:cubicBezTo>
                    <a:pt x="506234" y="2347692"/>
                    <a:pt x="512521" y="2340930"/>
                    <a:pt x="510330" y="2334262"/>
                  </a:cubicBezTo>
                  <a:close/>
                  <a:moveTo>
                    <a:pt x="520998" y="1976693"/>
                  </a:moveTo>
                  <a:cubicBezTo>
                    <a:pt x="523379" y="1978979"/>
                    <a:pt x="534619" y="1973455"/>
                    <a:pt x="529570" y="1981075"/>
                  </a:cubicBezTo>
                  <a:cubicBezTo>
                    <a:pt x="529094" y="1975074"/>
                    <a:pt x="520236" y="1982313"/>
                    <a:pt x="520998" y="1976693"/>
                  </a:cubicBezTo>
                  <a:close/>
                  <a:moveTo>
                    <a:pt x="532428" y="2186434"/>
                  </a:moveTo>
                  <a:cubicBezTo>
                    <a:pt x="535952" y="2185767"/>
                    <a:pt x="534714" y="2189101"/>
                    <a:pt x="537286" y="2189292"/>
                  </a:cubicBezTo>
                  <a:cubicBezTo>
                    <a:pt x="536619" y="2192721"/>
                    <a:pt x="532999" y="2196435"/>
                    <a:pt x="530618" y="2193864"/>
                  </a:cubicBezTo>
                  <a:cubicBezTo>
                    <a:pt x="530809" y="2190911"/>
                    <a:pt x="533094" y="2190339"/>
                    <a:pt x="532428" y="2186434"/>
                  </a:cubicBezTo>
                  <a:close/>
                  <a:moveTo>
                    <a:pt x="536238" y="2169003"/>
                  </a:moveTo>
                  <a:cubicBezTo>
                    <a:pt x="536809" y="2167956"/>
                    <a:pt x="537476" y="2160717"/>
                    <a:pt x="538333" y="2157764"/>
                  </a:cubicBezTo>
                  <a:cubicBezTo>
                    <a:pt x="540143" y="2159764"/>
                    <a:pt x="540619" y="2162907"/>
                    <a:pt x="540238" y="2166813"/>
                  </a:cubicBezTo>
                  <a:cubicBezTo>
                    <a:pt x="538048" y="2166527"/>
                    <a:pt x="536809" y="2167479"/>
                    <a:pt x="536238" y="2169003"/>
                  </a:cubicBezTo>
                  <a:close/>
                  <a:moveTo>
                    <a:pt x="539000" y="1903351"/>
                  </a:moveTo>
                  <a:cubicBezTo>
                    <a:pt x="536714" y="1903256"/>
                    <a:pt x="535857" y="1900970"/>
                    <a:pt x="535952" y="1898874"/>
                  </a:cubicBezTo>
                  <a:cubicBezTo>
                    <a:pt x="536333" y="1899636"/>
                    <a:pt x="536905" y="1900303"/>
                    <a:pt x="537571" y="1900875"/>
                  </a:cubicBezTo>
                  <a:cubicBezTo>
                    <a:pt x="537190" y="1899636"/>
                    <a:pt x="536714" y="1898398"/>
                    <a:pt x="536143" y="1897160"/>
                  </a:cubicBezTo>
                  <a:cubicBezTo>
                    <a:pt x="536333" y="1896588"/>
                    <a:pt x="536619" y="1896017"/>
                    <a:pt x="537000" y="1895636"/>
                  </a:cubicBezTo>
                  <a:cubicBezTo>
                    <a:pt x="536333" y="1895541"/>
                    <a:pt x="535857" y="1895731"/>
                    <a:pt x="535285" y="1895731"/>
                  </a:cubicBezTo>
                  <a:cubicBezTo>
                    <a:pt x="534523" y="1894779"/>
                    <a:pt x="533571" y="1894017"/>
                    <a:pt x="532047" y="1893540"/>
                  </a:cubicBezTo>
                  <a:cubicBezTo>
                    <a:pt x="532523" y="1892969"/>
                    <a:pt x="532999" y="1892302"/>
                    <a:pt x="533476" y="1891635"/>
                  </a:cubicBezTo>
                  <a:cubicBezTo>
                    <a:pt x="535952" y="1892492"/>
                    <a:pt x="536809" y="1894874"/>
                    <a:pt x="540619" y="1894683"/>
                  </a:cubicBezTo>
                  <a:cubicBezTo>
                    <a:pt x="540619" y="1894779"/>
                    <a:pt x="540715" y="1894874"/>
                    <a:pt x="540715" y="1894969"/>
                  </a:cubicBezTo>
                  <a:cubicBezTo>
                    <a:pt x="539000" y="1897922"/>
                    <a:pt x="537000" y="1898874"/>
                    <a:pt x="539000" y="1903351"/>
                  </a:cubicBezTo>
                  <a:close/>
                  <a:moveTo>
                    <a:pt x="542239" y="1858012"/>
                  </a:moveTo>
                  <a:cubicBezTo>
                    <a:pt x="541286" y="1857631"/>
                    <a:pt x="540429" y="1856964"/>
                    <a:pt x="539762" y="1856107"/>
                  </a:cubicBezTo>
                  <a:cubicBezTo>
                    <a:pt x="540524" y="1856393"/>
                    <a:pt x="541381" y="1856583"/>
                    <a:pt x="542239" y="1857155"/>
                  </a:cubicBezTo>
                  <a:cubicBezTo>
                    <a:pt x="542143" y="1857441"/>
                    <a:pt x="542239" y="1857726"/>
                    <a:pt x="542239" y="1858012"/>
                  </a:cubicBezTo>
                  <a:close/>
                  <a:moveTo>
                    <a:pt x="537667" y="1852106"/>
                  </a:moveTo>
                  <a:cubicBezTo>
                    <a:pt x="537286" y="1850773"/>
                    <a:pt x="537286" y="1849630"/>
                    <a:pt x="537857" y="1848868"/>
                  </a:cubicBezTo>
                  <a:cubicBezTo>
                    <a:pt x="541000" y="1849630"/>
                    <a:pt x="541858" y="1852488"/>
                    <a:pt x="542143" y="1855726"/>
                  </a:cubicBezTo>
                  <a:cubicBezTo>
                    <a:pt x="541191" y="1854012"/>
                    <a:pt x="539095" y="1853250"/>
                    <a:pt x="537667" y="1852106"/>
                  </a:cubicBezTo>
                  <a:close/>
                  <a:moveTo>
                    <a:pt x="528903" y="1864203"/>
                  </a:moveTo>
                  <a:cubicBezTo>
                    <a:pt x="529094" y="1863727"/>
                    <a:pt x="529380" y="1863251"/>
                    <a:pt x="529856" y="1863060"/>
                  </a:cubicBezTo>
                  <a:cubicBezTo>
                    <a:pt x="529570" y="1863441"/>
                    <a:pt x="529285" y="1863822"/>
                    <a:pt x="528903" y="1864203"/>
                  </a:cubicBezTo>
                  <a:close/>
                  <a:moveTo>
                    <a:pt x="526522" y="1862870"/>
                  </a:moveTo>
                  <a:cubicBezTo>
                    <a:pt x="526618" y="1863917"/>
                    <a:pt x="526903" y="1864870"/>
                    <a:pt x="527475" y="1865632"/>
                  </a:cubicBezTo>
                  <a:cubicBezTo>
                    <a:pt x="527094" y="1866013"/>
                    <a:pt x="526713" y="1866489"/>
                    <a:pt x="526427" y="1866870"/>
                  </a:cubicBezTo>
                  <a:cubicBezTo>
                    <a:pt x="524046" y="1865442"/>
                    <a:pt x="525284" y="1864203"/>
                    <a:pt x="526522" y="1862870"/>
                  </a:cubicBezTo>
                  <a:close/>
                  <a:moveTo>
                    <a:pt x="531952" y="1877443"/>
                  </a:moveTo>
                  <a:cubicBezTo>
                    <a:pt x="532142" y="1875347"/>
                    <a:pt x="532237" y="1873252"/>
                    <a:pt x="532428" y="1871156"/>
                  </a:cubicBezTo>
                  <a:cubicBezTo>
                    <a:pt x="535666" y="1871538"/>
                    <a:pt x="536714" y="1873823"/>
                    <a:pt x="538524" y="1875347"/>
                  </a:cubicBezTo>
                  <a:cubicBezTo>
                    <a:pt x="540905" y="1875347"/>
                    <a:pt x="539572" y="1871156"/>
                    <a:pt x="541381" y="1870490"/>
                  </a:cubicBezTo>
                  <a:cubicBezTo>
                    <a:pt x="542524" y="1872585"/>
                    <a:pt x="541667" y="1875919"/>
                    <a:pt x="540619" y="1880586"/>
                  </a:cubicBezTo>
                  <a:cubicBezTo>
                    <a:pt x="536714" y="1880872"/>
                    <a:pt x="534619" y="1878586"/>
                    <a:pt x="537095" y="1876586"/>
                  </a:cubicBezTo>
                  <a:cubicBezTo>
                    <a:pt x="534428" y="1875824"/>
                    <a:pt x="534523" y="1878205"/>
                    <a:pt x="534333" y="1880205"/>
                  </a:cubicBezTo>
                  <a:cubicBezTo>
                    <a:pt x="529570" y="1878681"/>
                    <a:pt x="526141" y="1881634"/>
                    <a:pt x="524236" y="1879443"/>
                  </a:cubicBezTo>
                  <a:cubicBezTo>
                    <a:pt x="526522" y="1876109"/>
                    <a:pt x="529189" y="1873347"/>
                    <a:pt x="531952" y="1877443"/>
                  </a:cubicBezTo>
                  <a:close/>
                  <a:moveTo>
                    <a:pt x="538810" y="1888111"/>
                  </a:moveTo>
                  <a:cubicBezTo>
                    <a:pt x="535285" y="1892969"/>
                    <a:pt x="533666" y="1887444"/>
                    <a:pt x="528713" y="1887349"/>
                  </a:cubicBezTo>
                  <a:cubicBezTo>
                    <a:pt x="528999" y="1887539"/>
                    <a:pt x="529094" y="1887730"/>
                    <a:pt x="529285" y="1887921"/>
                  </a:cubicBezTo>
                  <a:cubicBezTo>
                    <a:pt x="526999" y="1887254"/>
                    <a:pt x="525570" y="1884587"/>
                    <a:pt x="524998" y="1886777"/>
                  </a:cubicBezTo>
                  <a:cubicBezTo>
                    <a:pt x="526427" y="1887635"/>
                    <a:pt x="527189" y="1888873"/>
                    <a:pt x="526713" y="1890968"/>
                  </a:cubicBezTo>
                  <a:cubicBezTo>
                    <a:pt x="527570" y="1891159"/>
                    <a:pt x="528332" y="1891254"/>
                    <a:pt x="529189" y="1891445"/>
                  </a:cubicBezTo>
                  <a:cubicBezTo>
                    <a:pt x="529475" y="1890397"/>
                    <a:pt x="530237" y="1890111"/>
                    <a:pt x="530713" y="1889444"/>
                  </a:cubicBezTo>
                  <a:cubicBezTo>
                    <a:pt x="532142" y="1891445"/>
                    <a:pt x="530999" y="1892873"/>
                    <a:pt x="528142" y="1894874"/>
                  </a:cubicBezTo>
                  <a:cubicBezTo>
                    <a:pt x="529380" y="1895064"/>
                    <a:pt x="530142" y="1894779"/>
                    <a:pt x="530904" y="1894397"/>
                  </a:cubicBezTo>
                  <a:cubicBezTo>
                    <a:pt x="530618" y="1895350"/>
                    <a:pt x="530618" y="1896398"/>
                    <a:pt x="530809" y="1897350"/>
                  </a:cubicBezTo>
                  <a:cubicBezTo>
                    <a:pt x="530713" y="1897446"/>
                    <a:pt x="530523" y="1897446"/>
                    <a:pt x="530523" y="1897541"/>
                  </a:cubicBezTo>
                  <a:cubicBezTo>
                    <a:pt x="530618" y="1898017"/>
                    <a:pt x="530904" y="1898303"/>
                    <a:pt x="531190" y="1898493"/>
                  </a:cubicBezTo>
                  <a:cubicBezTo>
                    <a:pt x="531761" y="1899636"/>
                    <a:pt x="532714" y="1900113"/>
                    <a:pt x="533857" y="1898969"/>
                  </a:cubicBezTo>
                  <a:cubicBezTo>
                    <a:pt x="534428" y="1898969"/>
                    <a:pt x="535000" y="1899065"/>
                    <a:pt x="535476" y="1899160"/>
                  </a:cubicBezTo>
                  <a:cubicBezTo>
                    <a:pt x="533476" y="1900493"/>
                    <a:pt x="533571" y="1904304"/>
                    <a:pt x="530047" y="1903827"/>
                  </a:cubicBezTo>
                  <a:cubicBezTo>
                    <a:pt x="529951" y="1902684"/>
                    <a:pt x="530618" y="1902684"/>
                    <a:pt x="531380" y="1902684"/>
                  </a:cubicBezTo>
                  <a:cubicBezTo>
                    <a:pt x="530427" y="1900398"/>
                    <a:pt x="527665" y="1899636"/>
                    <a:pt x="524046" y="1899636"/>
                  </a:cubicBezTo>
                  <a:cubicBezTo>
                    <a:pt x="523665" y="1896493"/>
                    <a:pt x="522998" y="1893635"/>
                    <a:pt x="521093" y="1891826"/>
                  </a:cubicBezTo>
                  <a:cubicBezTo>
                    <a:pt x="521569" y="1892016"/>
                    <a:pt x="521950" y="1892302"/>
                    <a:pt x="522617" y="1892588"/>
                  </a:cubicBezTo>
                  <a:cubicBezTo>
                    <a:pt x="522998" y="1891159"/>
                    <a:pt x="522617" y="1890111"/>
                    <a:pt x="522141" y="1889159"/>
                  </a:cubicBezTo>
                  <a:cubicBezTo>
                    <a:pt x="522998" y="1888397"/>
                    <a:pt x="523474" y="1887254"/>
                    <a:pt x="523379" y="1885349"/>
                  </a:cubicBezTo>
                  <a:cubicBezTo>
                    <a:pt x="523665" y="1885349"/>
                    <a:pt x="523760" y="1885254"/>
                    <a:pt x="524141" y="1885158"/>
                  </a:cubicBezTo>
                  <a:cubicBezTo>
                    <a:pt x="524141" y="1883825"/>
                    <a:pt x="523855" y="1882777"/>
                    <a:pt x="523379" y="1881920"/>
                  </a:cubicBezTo>
                  <a:cubicBezTo>
                    <a:pt x="529189" y="1885063"/>
                    <a:pt x="532237" y="1884777"/>
                    <a:pt x="538810" y="1888111"/>
                  </a:cubicBezTo>
                  <a:close/>
                  <a:moveTo>
                    <a:pt x="518045" y="1877729"/>
                  </a:moveTo>
                  <a:cubicBezTo>
                    <a:pt x="518617" y="1874776"/>
                    <a:pt x="520426" y="1873157"/>
                    <a:pt x="519950" y="1868966"/>
                  </a:cubicBezTo>
                  <a:cubicBezTo>
                    <a:pt x="522522" y="1870299"/>
                    <a:pt x="524046" y="1878681"/>
                    <a:pt x="518045" y="1877729"/>
                  </a:cubicBezTo>
                  <a:close/>
                  <a:moveTo>
                    <a:pt x="520902" y="1819721"/>
                  </a:moveTo>
                  <a:cubicBezTo>
                    <a:pt x="520998" y="1816578"/>
                    <a:pt x="518807" y="1815626"/>
                    <a:pt x="521379" y="1813435"/>
                  </a:cubicBezTo>
                  <a:cubicBezTo>
                    <a:pt x="524141" y="1812863"/>
                    <a:pt x="525475" y="1821246"/>
                    <a:pt x="520902" y="1819721"/>
                  </a:cubicBezTo>
                  <a:close/>
                  <a:moveTo>
                    <a:pt x="526522" y="1794861"/>
                  </a:moveTo>
                  <a:cubicBezTo>
                    <a:pt x="527856" y="1791527"/>
                    <a:pt x="530809" y="1796480"/>
                    <a:pt x="532714" y="1796576"/>
                  </a:cubicBezTo>
                  <a:cubicBezTo>
                    <a:pt x="533094" y="1801910"/>
                    <a:pt x="527475" y="1800481"/>
                    <a:pt x="526999" y="1804958"/>
                  </a:cubicBezTo>
                  <a:cubicBezTo>
                    <a:pt x="522712" y="1802005"/>
                    <a:pt x="533190" y="1796766"/>
                    <a:pt x="526522" y="1794861"/>
                  </a:cubicBezTo>
                  <a:close/>
                  <a:moveTo>
                    <a:pt x="528237" y="1788575"/>
                  </a:moveTo>
                  <a:cubicBezTo>
                    <a:pt x="531094" y="1777335"/>
                    <a:pt x="534047" y="1784955"/>
                    <a:pt x="540143" y="1781812"/>
                  </a:cubicBezTo>
                  <a:cubicBezTo>
                    <a:pt x="537857" y="1786003"/>
                    <a:pt x="532904" y="1787146"/>
                    <a:pt x="528237" y="1788575"/>
                  </a:cubicBezTo>
                  <a:close/>
                  <a:moveTo>
                    <a:pt x="539762" y="1721519"/>
                  </a:moveTo>
                  <a:cubicBezTo>
                    <a:pt x="539857" y="1721614"/>
                    <a:pt x="539952" y="1721709"/>
                    <a:pt x="540048" y="1721804"/>
                  </a:cubicBezTo>
                  <a:cubicBezTo>
                    <a:pt x="539952" y="1721709"/>
                    <a:pt x="539857" y="1721614"/>
                    <a:pt x="539762" y="1721519"/>
                  </a:cubicBezTo>
                  <a:close/>
                  <a:moveTo>
                    <a:pt x="547192" y="1606742"/>
                  </a:moveTo>
                  <a:cubicBezTo>
                    <a:pt x="548811" y="1608743"/>
                    <a:pt x="548335" y="1613029"/>
                    <a:pt x="550811" y="1615505"/>
                  </a:cubicBezTo>
                  <a:cubicBezTo>
                    <a:pt x="551287" y="1616553"/>
                    <a:pt x="551954" y="1617506"/>
                    <a:pt x="553288" y="1618172"/>
                  </a:cubicBezTo>
                  <a:cubicBezTo>
                    <a:pt x="552621" y="1619696"/>
                    <a:pt x="551478" y="1620649"/>
                    <a:pt x="549287" y="1620458"/>
                  </a:cubicBezTo>
                  <a:cubicBezTo>
                    <a:pt x="547953" y="1615887"/>
                    <a:pt x="546811" y="1610552"/>
                    <a:pt x="547192" y="1606742"/>
                  </a:cubicBezTo>
                  <a:close/>
                  <a:moveTo>
                    <a:pt x="547763" y="1604838"/>
                  </a:moveTo>
                  <a:cubicBezTo>
                    <a:pt x="547858" y="1604552"/>
                    <a:pt x="547858" y="1604171"/>
                    <a:pt x="547953" y="1603980"/>
                  </a:cubicBezTo>
                  <a:cubicBezTo>
                    <a:pt x="548430" y="1604266"/>
                    <a:pt x="548716" y="1604552"/>
                    <a:pt x="549001" y="1604933"/>
                  </a:cubicBezTo>
                  <a:cubicBezTo>
                    <a:pt x="548620" y="1605123"/>
                    <a:pt x="548239" y="1605028"/>
                    <a:pt x="547763" y="1604838"/>
                  </a:cubicBezTo>
                  <a:close/>
                  <a:moveTo>
                    <a:pt x="544620" y="1579596"/>
                  </a:moveTo>
                  <a:cubicBezTo>
                    <a:pt x="546620" y="1578263"/>
                    <a:pt x="546430" y="1574453"/>
                    <a:pt x="550049" y="1574929"/>
                  </a:cubicBezTo>
                  <a:cubicBezTo>
                    <a:pt x="552811" y="1578167"/>
                    <a:pt x="549382" y="1581120"/>
                    <a:pt x="544620" y="1579596"/>
                  </a:cubicBezTo>
                  <a:close/>
                  <a:moveTo>
                    <a:pt x="544620" y="1483394"/>
                  </a:moveTo>
                  <a:cubicBezTo>
                    <a:pt x="544525" y="1483489"/>
                    <a:pt x="544525" y="1483489"/>
                    <a:pt x="544429" y="1483489"/>
                  </a:cubicBezTo>
                  <a:cubicBezTo>
                    <a:pt x="544429" y="1483394"/>
                    <a:pt x="544429" y="1483394"/>
                    <a:pt x="544429" y="1483298"/>
                  </a:cubicBezTo>
                  <a:cubicBezTo>
                    <a:pt x="544525" y="1483394"/>
                    <a:pt x="544525" y="1483394"/>
                    <a:pt x="544620" y="1483394"/>
                  </a:cubicBezTo>
                  <a:close/>
                  <a:moveTo>
                    <a:pt x="435940" y="2129570"/>
                  </a:moveTo>
                  <a:cubicBezTo>
                    <a:pt x="440893" y="2129379"/>
                    <a:pt x="435177" y="2127951"/>
                    <a:pt x="435654" y="2124712"/>
                  </a:cubicBezTo>
                  <a:cubicBezTo>
                    <a:pt x="438892" y="2124045"/>
                    <a:pt x="438321" y="2124807"/>
                    <a:pt x="443274" y="2124902"/>
                  </a:cubicBezTo>
                  <a:cubicBezTo>
                    <a:pt x="443464" y="2124141"/>
                    <a:pt x="443655" y="2123283"/>
                    <a:pt x="443750" y="2122426"/>
                  </a:cubicBezTo>
                  <a:cubicBezTo>
                    <a:pt x="442607" y="2122235"/>
                    <a:pt x="441274" y="2119092"/>
                    <a:pt x="440321" y="2120521"/>
                  </a:cubicBezTo>
                  <a:cubicBezTo>
                    <a:pt x="437940" y="2116711"/>
                    <a:pt x="444417" y="2120235"/>
                    <a:pt x="445655" y="2118997"/>
                  </a:cubicBezTo>
                  <a:cubicBezTo>
                    <a:pt x="445750" y="2116330"/>
                    <a:pt x="443655" y="2110996"/>
                    <a:pt x="449370" y="2113377"/>
                  </a:cubicBezTo>
                  <a:cubicBezTo>
                    <a:pt x="451275" y="2108805"/>
                    <a:pt x="445846" y="2106805"/>
                    <a:pt x="445465" y="2101090"/>
                  </a:cubicBezTo>
                  <a:cubicBezTo>
                    <a:pt x="449941" y="2098614"/>
                    <a:pt x="451846" y="2104710"/>
                    <a:pt x="454513" y="2106710"/>
                  </a:cubicBezTo>
                  <a:cubicBezTo>
                    <a:pt x="455942" y="2106710"/>
                    <a:pt x="455847" y="2104424"/>
                    <a:pt x="457466" y="2104710"/>
                  </a:cubicBezTo>
                  <a:cubicBezTo>
                    <a:pt x="451180" y="2098994"/>
                    <a:pt x="449941" y="2097756"/>
                    <a:pt x="446703" y="2094899"/>
                  </a:cubicBezTo>
                  <a:cubicBezTo>
                    <a:pt x="451656" y="2093279"/>
                    <a:pt x="448894" y="2087564"/>
                    <a:pt x="460705" y="2088898"/>
                  </a:cubicBezTo>
                  <a:cubicBezTo>
                    <a:pt x="460228" y="2089279"/>
                    <a:pt x="459943" y="2089660"/>
                    <a:pt x="459752" y="2090136"/>
                  </a:cubicBezTo>
                  <a:cubicBezTo>
                    <a:pt x="458228" y="2091755"/>
                    <a:pt x="457466" y="2094422"/>
                    <a:pt x="454513" y="2093851"/>
                  </a:cubicBezTo>
                  <a:cubicBezTo>
                    <a:pt x="454037" y="2096327"/>
                    <a:pt x="457561" y="2096042"/>
                    <a:pt x="455942" y="2099280"/>
                  </a:cubicBezTo>
                  <a:cubicBezTo>
                    <a:pt x="459085" y="2100804"/>
                    <a:pt x="458895" y="2097185"/>
                    <a:pt x="460419" y="2096327"/>
                  </a:cubicBezTo>
                  <a:cubicBezTo>
                    <a:pt x="462133" y="2097185"/>
                    <a:pt x="459657" y="2097756"/>
                    <a:pt x="459657" y="2099947"/>
                  </a:cubicBezTo>
                  <a:cubicBezTo>
                    <a:pt x="466229" y="2093565"/>
                    <a:pt x="469753" y="2104519"/>
                    <a:pt x="472135" y="2101185"/>
                  </a:cubicBezTo>
                  <a:cubicBezTo>
                    <a:pt x="473182" y="2101185"/>
                    <a:pt x="473182" y="2101947"/>
                    <a:pt x="473087" y="2102709"/>
                  </a:cubicBezTo>
                  <a:cubicBezTo>
                    <a:pt x="472611" y="2103662"/>
                    <a:pt x="473373" y="2103948"/>
                    <a:pt x="474040" y="2104138"/>
                  </a:cubicBezTo>
                  <a:cubicBezTo>
                    <a:pt x="472230" y="2104805"/>
                    <a:pt x="470515" y="2105472"/>
                    <a:pt x="468610" y="2105852"/>
                  </a:cubicBezTo>
                  <a:cubicBezTo>
                    <a:pt x="468610" y="2105757"/>
                    <a:pt x="468610" y="2105662"/>
                    <a:pt x="468610" y="2105567"/>
                  </a:cubicBezTo>
                  <a:cubicBezTo>
                    <a:pt x="467753" y="2105376"/>
                    <a:pt x="466896" y="2105376"/>
                    <a:pt x="466134" y="2105472"/>
                  </a:cubicBezTo>
                  <a:cubicBezTo>
                    <a:pt x="466324" y="2104519"/>
                    <a:pt x="466515" y="2103662"/>
                    <a:pt x="466705" y="2102709"/>
                  </a:cubicBezTo>
                  <a:cubicBezTo>
                    <a:pt x="463848" y="2102138"/>
                    <a:pt x="462705" y="2104138"/>
                    <a:pt x="459085" y="2102423"/>
                  </a:cubicBezTo>
                  <a:cubicBezTo>
                    <a:pt x="462228" y="2104995"/>
                    <a:pt x="455371" y="2107567"/>
                    <a:pt x="458800" y="2110044"/>
                  </a:cubicBezTo>
                  <a:cubicBezTo>
                    <a:pt x="457371" y="2109567"/>
                    <a:pt x="453847" y="2112901"/>
                    <a:pt x="451180" y="2109758"/>
                  </a:cubicBezTo>
                  <a:cubicBezTo>
                    <a:pt x="452608" y="2112044"/>
                    <a:pt x="452799" y="2115092"/>
                    <a:pt x="453370" y="2117854"/>
                  </a:cubicBezTo>
                  <a:cubicBezTo>
                    <a:pt x="456418" y="2114616"/>
                    <a:pt x="459847" y="2117187"/>
                    <a:pt x="462133" y="2118330"/>
                  </a:cubicBezTo>
                  <a:cubicBezTo>
                    <a:pt x="457752" y="2123188"/>
                    <a:pt x="461085" y="2121569"/>
                    <a:pt x="461657" y="2127189"/>
                  </a:cubicBezTo>
                  <a:cubicBezTo>
                    <a:pt x="459085" y="2123379"/>
                    <a:pt x="460228" y="2128998"/>
                    <a:pt x="456514" y="2127379"/>
                  </a:cubicBezTo>
                  <a:cubicBezTo>
                    <a:pt x="451560" y="2115377"/>
                    <a:pt x="440416" y="2123188"/>
                    <a:pt x="438607" y="2134047"/>
                  </a:cubicBezTo>
                  <a:cubicBezTo>
                    <a:pt x="437083" y="2133856"/>
                    <a:pt x="435844" y="2133475"/>
                    <a:pt x="435082" y="2132904"/>
                  </a:cubicBezTo>
                  <a:cubicBezTo>
                    <a:pt x="435559" y="2131951"/>
                    <a:pt x="435844" y="2130713"/>
                    <a:pt x="435940" y="2129570"/>
                  </a:cubicBezTo>
                  <a:close/>
                  <a:moveTo>
                    <a:pt x="455752" y="2134713"/>
                  </a:moveTo>
                  <a:cubicBezTo>
                    <a:pt x="455752" y="2133951"/>
                    <a:pt x="455656" y="2133094"/>
                    <a:pt x="455847" y="2132142"/>
                  </a:cubicBezTo>
                  <a:cubicBezTo>
                    <a:pt x="456418" y="2133475"/>
                    <a:pt x="456990" y="2134904"/>
                    <a:pt x="457371" y="2136714"/>
                  </a:cubicBezTo>
                  <a:cubicBezTo>
                    <a:pt x="456704" y="2135666"/>
                    <a:pt x="456228" y="2134999"/>
                    <a:pt x="455752" y="2134713"/>
                  </a:cubicBezTo>
                  <a:close/>
                  <a:moveTo>
                    <a:pt x="453751" y="2167765"/>
                  </a:moveTo>
                  <a:cubicBezTo>
                    <a:pt x="454609" y="2168622"/>
                    <a:pt x="455466" y="2169480"/>
                    <a:pt x="457180" y="2169765"/>
                  </a:cubicBezTo>
                  <a:cubicBezTo>
                    <a:pt x="456323" y="2172147"/>
                    <a:pt x="453370" y="2171480"/>
                    <a:pt x="452513" y="2173956"/>
                  </a:cubicBezTo>
                  <a:cubicBezTo>
                    <a:pt x="451180" y="2173385"/>
                    <a:pt x="452132" y="2171385"/>
                    <a:pt x="450513" y="2171004"/>
                  </a:cubicBezTo>
                  <a:cubicBezTo>
                    <a:pt x="451656" y="2169956"/>
                    <a:pt x="453656" y="2170337"/>
                    <a:pt x="453751" y="2167765"/>
                  </a:cubicBezTo>
                  <a:close/>
                  <a:moveTo>
                    <a:pt x="471277" y="2209770"/>
                  </a:moveTo>
                  <a:cubicBezTo>
                    <a:pt x="470896" y="2208913"/>
                    <a:pt x="470230" y="2208151"/>
                    <a:pt x="468801" y="2207675"/>
                  </a:cubicBezTo>
                  <a:cubicBezTo>
                    <a:pt x="468801" y="2207675"/>
                    <a:pt x="468801" y="2207770"/>
                    <a:pt x="468801" y="2207770"/>
                  </a:cubicBezTo>
                  <a:cubicBezTo>
                    <a:pt x="468610" y="2207103"/>
                    <a:pt x="468229" y="2206627"/>
                    <a:pt x="467182" y="2206818"/>
                  </a:cubicBezTo>
                  <a:cubicBezTo>
                    <a:pt x="467182" y="2206437"/>
                    <a:pt x="466991" y="2206246"/>
                    <a:pt x="466705" y="2206056"/>
                  </a:cubicBezTo>
                  <a:cubicBezTo>
                    <a:pt x="467563" y="2202055"/>
                    <a:pt x="472516" y="2206818"/>
                    <a:pt x="471277" y="2209770"/>
                  </a:cubicBezTo>
                  <a:close/>
                  <a:moveTo>
                    <a:pt x="466705" y="2208818"/>
                  </a:moveTo>
                  <a:cubicBezTo>
                    <a:pt x="466991" y="2209389"/>
                    <a:pt x="467372" y="2209961"/>
                    <a:pt x="467277" y="2210818"/>
                  </a:cubicBezTo>
                  <a:cubicBezTo>
                    <a:pt x="466991" y="2210723"/>
                    <a:pt x="466801" y="2210818"/>
                    <a:pt x="466515" y="2210723"/>
                  </a:cubicBezTo>
                  <a:cubicBezTo>
                    <a:pt x="466515" y="2210056"/>
                    <a:pt x="466610" y="2209389"/>
                    <a:pt x="466705" y="2208818"/>
                  </a:cubicBezTo>
                  <a:close/>
                  <a:moveTo>
                    <a:pt x="469277" y="2202150"/>
                  </a:moveTo>
                  <a:cubicBezTo>
                    <a:pt x="469849" y="2199293"/>
                    <a:pt x="469277" y="2197388"/>
                    <a:pt x="467086" y="2196912"/>
                  </a:cubicBezTo>
                  <a:cubicBezTo>
                    <a:pt x="470992" y="2195388"/>
                    <a:pt x="473468" y="2192054"/>
                    <a:pt x="477469" y="2190720"/>
                  </a:cubicBezTo>
                  <a:cubicBezTo>
                    <a:pt x="477659" y="2190816"/>
                    <a:pt x="477754" y="2190816"/>
                    <a:pt x="477945" y="2190911"/>
                  </a:cubicBezTo>
                  <a:cubicBezTo>
                    <a:pt x="476897" y="2191673"/>
                    <a:pt x="476230" y="2192911"/>
                    <a:pt x="475659" y="2194244"/>
                  </a:cubicBezTo>
                  <a:cubicBezTo>
                    <a:pt x="475564" y="2194054"/>
                    <a:pt x="475468" y="2193959"/>
                    <a:pt x="475373" y="2193768"/>
                  </a:cubicBezTo>
                  <a:cubicBezTo>
                    <a:pt x="475468" y="2194530"/>
                    <a:pt x="475278" y="2194911"/>
                    <a:pt x="475183" y="2195388"/>
                  </a:cubicBezTo>
                  <a:cubicBezTo>
                    <a:pt x="475087" y="2195578"/>
                    <a:pt x="474992" y="2195864"/>
                    <a:pt x="474897" y="2196054"/>
                  </a:cubicBezTo>
                  <a:cubicBezTo>
                    <a:pt x="474230" y="2197197"/>
                    <a:pt x="472992" y="2197483"/>
                    <a:pt x="472897" y="2199579"/>
                  </a:cubicBezTo>
                  <a:cubicBezTo>
                    <a:pt x="472992" y="2199579"/>
                    <a:pt x="473087" y="2199579"/>
                    <a:pt x="473182" y="2199579"/>
                  </a:cubicBezTo>
                  <a:cubicBezTo>
                    <a:pt x="472325" y="2200912"/>
                    <a:pt x="471182" y="2201960"/>
                    <a:pt x="469277" y="2202150"/>
                  </a:cubicBezTo>
                  <a:close/>
                  <a:moveTo>
                    <a:pt x="492899" y="2207675"/>
                  </a:moveTo>
                  <a:cubicBezTo>
                    <a:pt x="492709" y="2209770"/>
                    <a:pt x="492613" y="2211866"/>
                    <a:pt x="492423" y="2213961"/>
                  </a:cubicBezTo>
                  <a:cubicBezTo>
                    <a:pt x="487279" y="2214819"/>
                    <a:pt x="487946" y="2206056"/>
                    <a:pt x="492899" y="2207675"/>
                  </a:cubicBezTo>
                  <a:close/>
                  <a:moveTo>
                    <a:pt x="495947" y="2235678"/>
                  </a:moveTo>
                  <a:cubicBezTo>
                    <a:pt x="493661" y="2233773"/>
                    <a:pt x="489184" y="2233678"/>
                    <a:pt x="490042" y="2228916"/>
                  </a:cubicBezTo>
                  <a:cubicBezTo>
                    <a:pt x="493661" y="2229773"/>
                    <a:pt x="495661" y="2231964"/>
                    <a:pt x="495947" y="2235678"/>
                  </a:cubicBezTo>
                  <a:close/>
                  <a:moveTo>
                    <a:pt x="492709" y="2525334"/>
                  </a:moveTo>
                  <a:cubicBezTo>
                    <a:pt x="492327" y="2527143"/>
                    <a:pt x="488994" y="2525524"/>
                    <a:pt x="488803" y="2527524"/>
                  </a:cubicBezTo>
                  <a:cubicBezTo>
                    <a:pt x="488518" y="2526095"/>
                    <a:pt x="488327" y="2524667"/>
                    <a:pt x="488136" y="2523524"/>
                  </a:cubicBezTo>
                  <a:cubicBezTo>
                    <a:pt x="489184" y="2523238"/>
                    <a:pt x="490708" y="2523619"/>
                    <a:pt x="492709" y="2525334"/>
                  </a:cubicBezTo>
                  <a:close/>
                  <a:moveTo>
                    <a:pt x="439845" y="2713452"/>
                  </a:moveTo>
                  <a:cubicBezTo>
                    <a:pt x="439273" y="2713928"/>
                    <a:pt x="438607" y="2714214"/>
                    <a:pt x="437654" y="2714214"/>
                  </a:cubicBezTo>
                  <a:cubicBezTo>
                    <a:pt x="438416" y="2713071"/>
                    <a:pt x="438702" y="2711071"/>
                    <a:pt x="439464" y="2709452"/>
                  </a:cubicBezTo>
                  <a:cubicBezTo>
                    <a:pt x="439750" y="2710690"/>
                    <a:pt x="439845" y="2712024"/>
                    <a:pt x="439845" y="2713452"/>
                  </a:cubicBezTo>
                  <a:close/>
                  <a:moveTo>
                    <a:pt x="437273" y="2648111"/>
                  </a:moveTo>
                  <a:cubicBezTo>
                    <a:pt x="437178" y="2648016"/>
                    <a:pt x="437083" y="2648016"/>
                    <a:pt x="436892" y="2647920"/>
                  </a:cubicBezTo>
                  <a:cubicBezTo>
                    <a:pt x="436892" y="2647730"/>
                    <a:pt x="436987" y="2647635"/>
                    <a:pt x="436987" y="2647539"/>
                  </a:cubicBezTo>
                  <a:cubicBezTo>
                    <a:pt x="437178" y="2647730"/>
                    <a:pt x="437178" y="2647920"/>
                    <a:pt x="437273" y="2648111"/>
                  </a:cubicBezTo>
                  <a:close/>
                  <a:moveTo>
                    <a:pt x="540619" y="1722376"/>
                  </a:moveTo>
                  <a:cubicBezTo>
                    <a:pt x="540429" y="1722185"/>
                    <a:pt x="540238" y="1721995"/>
                    <a:pt x="540143" y="1721900"/>
                  </a:cubicBezTo>
                  <a:cubicBezTo>
                    <a:pt x="541667" y="1717804"/>
                    <a:pt x="541381" y="1717328"/>
                    <a:pt x="543858" y="1714470"/>
                  </a:cubicBezTo>
                  <a:cubicBezTo>
                    <a:pt x="546620" y="1716661"/>
                    <a:pt x="541286" y="1719614"/>
                    <a:pt x="540619" y="1722376"/>
                  </a:cubicBezTo>
                  <a:close/>
                  <a:moveTo>
                    <a:pt x="562432" y="1544163"/>
                  </a:moveTo>
                  <a:cubicBezTo>
                    <a:pt x="562622" y="1547116"/>
                    <a:pt x="566623" y="1546830"/>
                    <a:pt x="565765" y="1550735"/>
                  </a:cubicBezTo>
                  <a:cubicBezTo>
                    <a:pt x="559669" y="1548164"/>
                    <a:pt x="564718" y="1546735"/>
                    <a:pt x="554716" y="1546068"/>
                  </a:cubicBezTo>
                  <a:cubicBezTo>
                    <a:pt x="556717" y="1542639"/>
                    <a:pt x="557574" y="1545306"/>
                    <a:pt x="562432" y="1544163"/>
                  </a:cubicBezTo>
                  <a:close/>
                  <a:moveTo>
                    <a:pt x="558050" y="1533781"/>
                  </a:moveTo>
                  <a:cubicBezTo>
                    <a:pt x="557955" y="1533400"/>
                    <a:pt x="558050" y="1533019"/>
                    <a:pt x="558050" y="1532733"/>
                  </a:cubicBezTo>
                  <a:cubicBezTo>
                    <a:pt x="558145" y="1533019"/>
                    <a:pt x="558336" y="1533305"/>
                    <a:pt x="558622" y="1533400"/>
                  </a:cubicBezTo>
                  <a:cubicBezTo>
                    <a:pt x="559098" y="1532447"/>
                    <a:pt x="559669" y="1531876"/>
                    <a:pt x="560336" y="1531209"/>
                  </a:cubicBezTo>
                  <a:cubicBezTo>
                    <a:pt x="562051" y="1531304"/>
                    <a:pt x="564432" y="1532067"/>
                    <a:pt x="565765" y="1531781"/>
                  </a:cubicBezTo>
                  <a:cubicBezTo>
                    <a:pt x="566718" y="1536448"/>
                    <a:pt x="560717" y="1533209"/>
                    <a:pt x="558050" y="1533781"/>
                  </a:cubicBezTo>
                  <a:close/>
                  <a:moveTo>
                    <a:pt x="629297" y="1650367"/>
                  </a:moveTo>
                  <a:cubicBezTo>
                    <a:pt x="628726" y="1654463"/>
                    <a:pt x="628154" y="1654463"/>
                    <a:pt x="628726" y="1659130"/>
                  </a:cubicBezTo>
                  <a:cubicBezTo>
                    <a:pt x="625011" y="1660273"/>
                    <a:pt x="627297" y="1656177"/>
                    <a:pt x="625011" y="1656082"/>
                  </a:cubicBezTo>
                  <a:cubicBezTo>
                    <a:pt x="624820" y="1655796"/>
                    <a:pt x="624630" y="1655415"/>
                    <a:pt x="624439" y="1655129"/>
                  </a:cubicBezTo>
                  <a:cubicBezTo>
                    <a:pt x="625582" y="1652748"/>
                    <a:pt x="626344" y="1650081"/>
                    <a:pt x="628821" y="1649414"/>
                  </a:cubicBezTo>
                  <a:cubicBezTo>
                    <a:pt x="629011" y="1649700"/>
                    <a:pt x="629202" y="1650081"/>
                    <a:pt x="629297" y="1650367"/>
                  </a:cubicBezTo>
                  <a:close/>
                  <a:moveTo>
                    <a:pt x="636536" y="1498919"/>
                  </a:moveTo>
                  <a:cubicBezTo>
                    <a:pt x="636822" y="1496633"/>
                    <a:pt x="637108" y="1494443"/>
                    <a:pt x="638441" y="1493490"/>
                  </a:cubicBezTo>
                  <a:cubicBezTo>
                    <a:pt x="638060" y="1495300"/>
                    <a:pt x="637584" y="1497110"/>
                    <a:pt x="637108" y="1498919"/>
                  </a:cubicBezTo>
                  <a:cubicBezTo>
                    <a:pt x="636917" y="1498824"/>
                    <a:pt x="636822" y="1499015"/>
                    <a:pt x="636536" y="1498919"/>
                  </a:cubicBezTo>
                  <a:close/>
                  <a:moveTo>
                    <a:pt x="635107" y="1472059"/>
                  </a:moveTo>
                  <a:cubicBezTo>
                    <a:pt x="634726" y="1471392"/>
                    <a:pt x="634345" y="1470725"/>
                    <a:pt x="633869" y="1470154"/>
                  </a:cubicBezTo>
                  <a:cubicBezTo>
                    <a:pt x="633678" y="1469297"/>
                    <a:pt x="633678" y="1468344"/>
                    <a:pt x="633774" y="1467201"/>
                  </a:cubicBezTo>
                  <a:cubicBezTo>
                    <a:pt x="635107" y="1468725"/>
                    <a:pt x="636155" y="1470440"/>
                    <a:pt x="637012" y="1472345"/>
                  </a:cubicBezTo>
                  <a:cubicBezTo>
                    <a:pt x="636250" y="1472345"/>
                    <a:pt x="635584" y="1472250"/>
                    <a:pt x="635107" y="1472059"/>
                  </a:cubicBezTo>
                  <a:close/>
                  <a:moveTo>
                    <a:pt x="633298" y="983426"/>
                  </a:moveTo>
                  <a:cubicBezTo>
                    <a:pt x="639298" y="984760"/>
                    <a:pt x="637679" y="989427"/>
                    <a:pt x="635774" y="993332"/>
                  </a:cubicBezTo>
                  <a:cubicBezTo>
                    <a:pt x="635869" y="992761"/>
                    <a:pt x="635965" y="992094"/>
                    <a:pt x="636155" y="991523"/>
                  </a:cubicBezTo>
                  <a:cubicBezTo>
                    <a:pt x="634536" y="991142"/>
                    <a:pt x="633678" y="991904"/>
                    <a:pt x="633107" y="993047"/>
                  </a:cubicBezTo>
                  <a:cubicBezTo>
                    <a:pt x="632250" y="990570"/>
                    <a:pt x="635774" y="986665"/>
                    <a:pt x="633298" y="983426"/>
                  </a:cubicBezTo>
                  <a:close/>
                  <a:moveTo>
                    <a:pt x="679303" y="941993"/>
                  </a:moveTo>
                  <a:cubicBezTo>
                    <a:pt x="680161" y="943421"/>
                    <a:pt x="679589" y="945993"/>
                    <a:pt x="681589" y="946469"/>
                  </a:cubicBezTo>
                  <a:cubicBezTo>
                    <a:pt x="681303" y="947422"/>
                    <a:pt x="680256" y="947612"/>
                    <a:pt x="680161" y="948851"/>
                  </a:cubicBezTo>
                  <a:cubicBezTo>
                    <a:pt x="679494" y="948755"/>
                    <a:pt x="678732" y="948755"/>
                    <a:pt x="678065" y="948755"/>
                  </a:cubicBezTo>
                  <a:cubicBezTo>
                    <a:pt x="678732" y="946850"/>
                    <a:pt x="679208" y="944564"/>
                    <a:pt x="679303" y="941993"/>
                  </a:cubicBezTo>
                  <a:close/>
                  <a:moveTo>
                    <a:pt x="637489" y="1402622"/>
                  </a:moveTo>
                  <a:cubicBezTo>
                    <a:pt x="637584" y="1402908"/>
                    <a:pt x="637584" y="1403288"/>
                    <a:pt x="637584" y="1403574"/>
                  </a:cubicBezTo>
                  <a:cubicBezTo>
                    <a:pt x="637393" y="1403288"/>
                    <a:pt x="637393" y="1403003"/>
                    <a:pt x="637489" y="1402622"/>
                  </a:cubicBezTo>
                  <a:close/>
                  <a:moveTo>
                    <a:pt x="636536" y="1398717"/>
                  </a:moveTo>
                  <a:cubicBezTo>
                    <a:pt x="636060" y="1398717"/>
                    <a:pt x="635584" y="1398717"/>
                    <a:pt x="634917" y="1398812"/>
                  </a:cubicBezTo>
                  <a:cubicBezTo>
                    <a:pt x="635107" y="1398145"/>
                    <a:pt x="635679" y="1397954"/>
                    <a:pt x="636346" y="1397859"/>
                  </a:cubicBezTo>
                  <a:cubicBezTo>
                    <a:pt x="636441" y="1398145"/>
                    <a:pt x="636536" y="1398431"/>
                    <a:pt x="636536" y="1398717"/>
                  </a:cubicBezTo>
                  <a:close/>
                  <a:moveTo>
                    <a:pt x="674446" y="957328"/>
                  </a:moveTo>
                  <a:cubicBezTo>
                    <a:pt x="677113" y="953613"/>
                    <a:pt x="680351" y="959233"/>
                    <a:pt x="679113" y="962757"/>
                  </a:cubicBezTo>
                  <a:cubicBezTo>
                    <a:pt x="677684" y="962471"/>
                    <a:pt x="676827" y="962852"/>
                    <a:pt x="676541" y="963805"/>
                  </a:cubicBezTo>
                  <a:cubicBezTo>
                    <a:pt x="671207" y="963043"/>
                    <a:pt x="677779" y="958566"/>
                    <a:pt x="674446" y="957328"/>
                  </a:cubicBezTo>
                  <a:close/>
                  <a:moveTo>
                    <a:pt x="682732" y="1175641"/>
                  </a:moveTo>
                  <a:cubicBezTo>
                    <a:pt x="683780" y="1175927"/>
                    <a:pt x="684352" y="1176403"/>
                    <a:pt x="684637" y="1176879"/>
                  </a:cubicBezTo>
                  <a:cubicBezTo>
                    <a:pt x="684161" y="1178308"/>
                    <a:pt x="683209" y="1179261"/>
                    <a:pt x="681113" y="1178784"/>
                  </a:cubicBezTo>
                  <a:cubicBezTo>
                    <a:pt x="681589" y="1177355"/>
                    <a:pt x="682351" y="1176022"/>
                    <a:pt x="682732" y="1175641"/>
                  </a:cubicBezTo>
                  <a:close/>
                  <a:moveTo>
                    <a:pt x="689781" y="1274320"/>
                  </a:moveTo>
                  <a:cubicBezTo>
                    <a:pt x="690257" y="1273558"/>
                    <a:pt x="690543" y="1272605"/>
                    <a:pt x="690924" y="1271748"/>
                  </a:cubicBezTo>
                  <a:cubicBezTo>
                    <a:pt x="690828" y="1272701"/>
                    <a:pt x="690448" y="1273653"/>
                    <a:pt x="689781" y="1274320"/>
                  </a:cubicBezTo>
                  <a:cubicBezTo>
                    <a:pt x="689781" y="1274415"/>
                    <a:pt x="689781" y="1274320"/>
                    <a:pt x="689781" y="1274320"/>
                  </a:cubicBezTo>
                  <a:close/>
                  <a:moveTo>
                    <a:pt x="634631" y="1010001"/>
                  </a:moveTo>
                  <a:cubicBezTo>
                    <a:pt x="634536" y="1009715"/>
                    <a:pt x="634345" y="1009430"/>
                    <a:pt x="634155" y="1009239"/>
                  </a:cubicBezTo>
                  <a:cubicBezTo>
                    <a:pt x="634726" y="1007048"/>
                    <a:pt x="635202" y="1004762"/>
                    <a:pt x="638060" y="1005334"/>
                  </a:cubicBezTo>
                  <a:cubicBezTo>
                    <a:pt x="640060" y="1007429"/>
                    <a:pt x="637679" y="1009715"/>
                    <a:pt x="634631" y="1010001"/>
                  </a:cubicBezTo>
                  <a:close/>
                  <a:moveTo>
                    <a:pt x="637203" y="1035623"/>
                  </a:moveTo>
                  <a:cubicBezTo>
                    <a:pt x="634250" y="1036195"/>
                    <a:pt x="631011" y="1028575"/>
                    <a:pt x="636441" y="1029242"/>
                  </a:cubicBezTo>
                  <a:cubicBezTo>
                    <a:pt x="637298" y="1030766"/>
                    <a:pt x="637774" y="1032766"/>
                    <a:pt x="637203" y="1035623"/>
                  </a:cubicBezTo>
                  <a:close/>
                  <a:moveTo>
                    <a:pt x="635298" y="1078581"/>
                  </a:moveTo>
                  <a:cubicBezTo>
                    <a:pt x="633964" y="1078676"/>
                    <a:pt x="632917" y="1078391"/>
                    <a:pt x="632059" y="1078010"/>
                  </a:cubicBezTo>
                  <a:cubicBezTo>
                    <a:pt x="633107" y="1077248"/>
                    <a:pt x="633678" y="1076200"/>
                    <a:pt x="634060" y="1075057"/>
                  </a:cubicBezTo>
                  <a:cubicBezTo>
                    <a:pt x="635107" y="1075628"/>
                    <a:pt x="635679" y="1076676"/>
                    <a:pt x="635298" y="1078581"/>
                  </a:cubicBezTo>
                  <a:close/>
                  <a:moveTo>
                    <a:pt x="637108" y="1019145"/>
                  </a:moveTo>
                  <a:cubicBezTo>
                    <a:pt x="635488" y="1021431"/>
                    <a:pt x="635107" y="1024955"/>
                    <a:pt x="633964" y="1027718"/>
                  </a:cubicBezTo>
                  <a:cubicBezTo>
                    <a:pt x="630726" y="1026194"/>
                    <a:pt x="630440" y="1016764"/>
                    <a:pt x="637108" y="1019145"/>
                  </a:cubicBezTo>
                  <a:close/>
                  <a:moveTo>
                    <a:pt x="631583" y="1077819"/>
                  </a:moveTo>
                  <a:cubicBezTo>
                    <a:pt x="630726" y="1077152"/>
                    <a:pt x="630250" y="1076105"/>
                    <a:pt x="630631" y="1074390"/>
                  </a:cubicBezTo>
                  <a:cubicBezTo>
                    <a:pt x="630726" y="1074390"/>
                    <a:pt x="630726" y="1074390"/>
                    <a:pt x="630821" y="1074390"/>
                  </a:cubicBezTo>
                  <a:cubicBezTo>
                    <a:pt x="630535" y="1075914"/>
                    <a:pt x="630726" y="1077152"/>
                    <a:pt x="631583" y="1077819"/>
                  </a:cubicBezTo>
                  <a:close/>
                  <a:moveTo>
                    <a:pt x="638822" y="1257270"/>
                  </a:moveTo>
                  <a:cubicBezTo>
                    <a:pt x="639298" y="1255842"/>
                    <a:pt x="639013" y="1254984"/>
                    <a:pt x="638727" y="1254222"/>
                  </a:cubicBezTo>
                  <a:cubicBezTo>
                    <a:pt x="639203" y="1254127"/>
                    <a:pt x="639870" y="1254127"/>
                    <a:pt x="640536" y="1254127"/>
                  </a:cubicBezTo>
                  <a:cubicBezTo>
                    <a:pt x="640727" y="1254698"/>
                    <a:pt x="640918" y="1254984"/>
                    <a:pt x="641203" y="1254984"/>
                  </a:cubicBezTo>
                  <a:cubicBezTo>
                    <a:pt x="641108" y="1255842"/>
                    <a:pt x="641013" y="1256699"/>
                    <a:pt x="640727" y="1257270"/>
                  </a:cubicBezTo>
                  <a:cubicBezTo>
                    <a:pt x="640156" y="1257366"/>
                    <a:pt x="639679" y="1257270"/>
                    <a:pt x="638822" y="1257270"/>
                  </a:cubicBezTo>
                  <a:close/>
                  <a:moveTo>
                    <a:pt x="631964" y="923324"/>
                  </a:moveTo>
                  <a:cubicBezTo>
                    <a:pt x="630916" y="922752"/>
                    <a:pt x="630631" y="922085"/>
                    <a:pt x="630631" y="921323"/>
                  </a:cubicBezTo>
                  <a:cubicBezTo>
                    <a:pt x="634155" y="922085"/>
                    <a:pt x="634726" y="928943"/>
                    <a:pt x="629869" y="927515"/>
                  </a:cubicBezTo>
                  <a:cubicBezTo>
                    <a:pt x="629869" y="926753"/>
                    <a:pt x="629964" y="925991"/>
                    <a:pt x="630059" y="925324"/>
                  </a:cubicBezTo>
                  <a:cubicBezTo>
                    <a:pt x="630535" y="924562"/>
                    <a:pt x="631107" y="923895"/>
                    <a:pt x="631964" y="923324"/>
                  </a:cubicBezTo>
                  <a:close/>
                  <a:moveTo>
                    <a:pt x="611866" y="1595884"/>
                  </a:moveTo>
                  <a:cubicBezTo>
                    <a:pt x="615962" y="1596932"/>
                    <a:pt x="614438" y="1606933"/>
                    <a:pt x="613486" y="1608647"/>
                  </a:cubicBezTo>
                  <a:cubicBezTo>
                    <a:pt x="612533" y="1607885"/>
                    <a:pt x="611485" y="1607219"/>
                    <a:pt x="609771" y="1607123"/>
                  </a:cubicBezTo>
                  <a:cubicBezTo>
                    <a:pt x="612533" y="1602742"/>
                    <a:pt x="608628" y="1599218"/>
                    <a:pt x="611866" y="1595884"/>
                  </a:cubicBezTo>
                  <a:close/>
                  <a:moveTo>
                    <a:pt x="411556" y="2373124"/>
                  </a:moveTo>
                  <a:cubicBezTo>
                    <a:pt x="409555" y="2369219"/>
                    <a:pt x="410794" y="2369790"/>
                    <a:pt x="410603" y="2365314"/>
                  </a:cubicBezTo>
                  <a:cubicBezTo>
                    <a:pt x="414985" y="2364742"/>
                    <a:pt x="409651" y="2371219"/>
                    <a:pt x="413842" y="2368457"/>
                  </a:cubicBezTo>
                  <a:cubicBezTo>
                    <a:pt x="416223" y="2370076"/>
                    <a:pt x="412032" y="2375219"/>
                    <a:pt x="408889" y="2373791"/>
                  </a:cubicBezTo>
                  <a:cubicBezTo>
                    <a:pt x="409079" y="2372743"/>
                    <a:pt x="410508" y="2373219"/>
                    <a:pt x="411556" y="2373124"/>
                  </a:cubicBezTo>
                  <a:close/>
                  <a:moveTo>
                    <a:pt x="413746" y="2343025"/>
                  </a:moveTo>
                  <a:cubicBezTo>
                    <a:pt x="415842" y="2344454"/>
                    <a:pt x="417842" y="2345978"/>
                    <a:pt x="420604" y="2346930"/>
                  </a:cubicBezTo>
                  <a:cubicBezTo>
                    <a:pt x="418985" y="2353884"/>
                    <a:pt x="412699" y="2347121"/>
                    <a:pt x="413746" y="2343025"/>
                  </a:cubicBezTo>
                  <a:close/>
                  <a:moveTo>
                    <a:pt x="431082" y="2282351"/>
                  </a:moveTo>
                  <a:cubicBezTo>
                    <a:pt x="431177" y="2280065"/>
                    <a:pt x="431558" y="2277969"/>
                    <a:pt x="431653" y="2275779"/>
                  </a:cubicBezTo>
                  <a:cubicBezTo>
                    <a:pt x="432892" y="2277493"/>
                    <a:pt x="429939" y="2281970"/>
                    <a:pt x="433558" y="2282065"/>
                  </a:cubicBezTo>
                  <a:cubicBezTo>
                    <a:pt x="432606" y="2283113"/>
                    <a:pt x="431844" y="2282922"/>
                    <a:pt x="431082" y="2282351"/>
                  </a:cubicBezTo>
                  <a:close/>
                  <a:moveTo>
                    <a:pt x="428319" y="2218724"/>
                  </a:moveTo>
                  <a:cubicBezTo>
                    <a:pt x="425462" y="2217390"/>
                    <a:pt x="426510" y="2213580"/>
                    <a:pt x="426129" y="2210627"/>
                  </a:cubicBezTo>
                  <a:cubicBezTo>
                    <a:pt x="430701" y="2211675"/>
                    <a:pt x="425843" y="2216343"/>
                    <a:pt x="431749" y="2214342"/>
                  </a:cubicBezTo>
                  <a:cubicBezTo>
                    <a:pt x="432510" y="2218533"/>
                    <a:pt x="427653" y="2214438"/>
                    <a:pt x="428319" y="2218724"/>
                  </a:cubicBezTo>
                  <a:close/>
                  <a:moveTo>
                    <a:pt x="459085" y="2197197"/>
                  </a:moveTo>
                  <a:cubicBezTo>
                    <a:pt x="459181" y="2197388"/>
                    <a:pt x="459371" y="2197483"/>
                    <a:pt x="459466" y="2197578"/>
                  </a:cubicBezTo>
                  <a:cubicBezTo>
                    <a:pt x="459466" y="2198340"/>
                    <a:pt x="459466" y="2199198"/>
                    <a:pt x="459561" y="2199960"/>
                  </a:cubicBezTo>
                  <a:cubicBezTo>
                    <a:pt x="458609" y="2199769"/>
                    <a:pt x="457847" y="2199388"/>
                    <a:pt x="457276" y="2198912"/>
                  </a:cubicBezTo>
                  <a:cubicBezTo>
                    <a:pt x="457752" y="2198150"/>
                    <a:pt x="458323" y="2197673"/>
                    <a:pt x="459085" y="2197197"/>
                  </a:cubicBezTo>
                  <a:close/>
                  <a:moveTo>
                    <a:pt x="466991" y="2216247"/>
                  </a:moveTo>
                  <a:cubicBezTo>
                    <a:pt x="466705" y="2215962"/>
                    <a:pt x="466419" y="2215866"/>
                    <a:pt x="466134" y="2215771"/>
                  </a:cubicBezTo>
                  <a:cubicBezTo>
                    <a:pt x="466324" y="2215771"/>
                    <a:pt x="466515" y="2215771"/>
                    <a:pt x="466610" y="2215771"/>
                  </a:cubicBezTo>
                  <a:cubicBezTo>
                    <a:pt x="466801" y="2215962"/>
                    <a:pt x="466801" y="2216057"/>
                    <a:pt x="466991" y="2216247"/>
                  </a:cubicBezTo>
                  <a:close/>
                  <a:moveTo>
                    <a:pt x="474802" y="2212628"/>
                  </a:moveTo>
                  <a:cubicBezTo>
                    <a:pt x="474230" y="2209580"/>
                    <a:pt x="477088" y="2203579"/>
                    <a:pt x="474230" y="2202436"/>
                  </a:cubicBezTo>
                  <a:cubicBezTo>
                    <a:pt x="475373" y="2200245"/>
                    <a:pt x="477469" y="2201293"/>
                    <a:pt x="478897" y="2202722"/>
                  </a:cubicBezTo>
                  <a:cubicBezTo>
                    <a:pt x="479374" y="2204151"/>
                    <a:pt x="479374" y="2205865"/>
                    <a:pt x="479469" y="2207580"/>
                  </a:cubicBezTo>
                  <a:cubicBezTo>
                    <a:pt x="478231" y="2208246"/>
                    <a:pt x="476421" y="2208246"/>
                    <a:pt x="477373" y="2211485"/>
                  </a:cubicBezTo>
                  <a:cubicBezTo>
                    <a:pt x="479659" y="2212628"/>
                    <a:pt x="479850" y="2211199"/>
                    <a:pt x="480040" y="2209770"/>
                  </a:cubicBezTo>
                  <a:cubicBezTo>
                    <a:pt x="480898" y="2209866"/>
                    <a:pt x="481755" y="2209866"/>
                    <a:pt x="482517" y="2209675"/>
                  </a:cubicBezTo>
                  <a:cubicBezTo>
                    <a:pt x="482517" y="2211961"/>
                    <a:pt x="484708" y="2212247"/>
                    <a:pt x="486136" y="2213294"/>
                  </a:cubicBezTo>
                  <a:cubicBezTo>
                    <a:pt x="483088" y="2219581"/>
                    <a:pt x="480421" y="2211485"/>
                    <a:pt x="474802" y="2212628"/>
                  </a:cubicBezTo>
                  <a:close/>
                  <a:moveTo>
                    <a:pt x="486994" y="2219867"/>
                  </a:moveTo>
                  <a:cubicBezTo>
                    <a:pt x="489375" y="2220914"/>
                    <a:pt x="490042" y="2223486"/>
                    <a:pt x="490232" y="2226439"/>
                  </a:cubicBezTo>
                  <a:cubicBezTo>
                    <a:pt x="485089" y="2227487"/>
                    <a:pt x="484327" y="2222153"/>
                    <a:pt x="486994" y="2219867"/>
                  </a:cubicBezTo>
                  <a:close/>
                  <a:moveTo>
                    <a:pt x="487946" y="2275588"/>
                  </a:moveTo>
                  <a:cubicBezTo>
                    <a:pt x="486803" y="2277874"/>
                    <a:pt x="485565" y="2280065"/>
                    <a:pt x="484898" y="2283018"/>
                  </a:cubicBezTo>
                  <a:cubicBezTo>
                    <a:pt x="479945" y="2281303"/>
                    <a:pt x="484327" y="2275398"/>
                    <a:pt x="487946" y="2275588"/>
                  </a:cubicBezTo>
                  <a:close/>
                  <a:moveTo>
                    <a:pt x="475659" y="2306354"/>
                  </a:moveTo>
                  <a:cubicBezTo>
                    <a:pt x="475373" y="2300544"/>
                    <a:pt x="479088" y="2299305"/>
                    <a:pt x="483755" y="2299305"/>
                  </a:cubicBezTo>
                  <a:cubicBezTo>
                    <a:pt x="479850" y="2305592"/>
                    <a:pt x="480707" y="2303115"/>
                    <a:pt x="475659" y="2306354"/>
                  </a:cubicBezTo>
                  <a:close/>
                  <a:moveTo>
                    <a:pt x="468039" y="2393222"/>
                  </a:moveTo>
                  <a:cubicBezTo>
                    <a:pt x="472230" y="2391984"/>
                    <a:pt x="468706" y="2397318"/>
                    <a:pt x="472897" y="2396079"/>
                  </a:cubicBezTo>
                  <a:cubicBezTo>
                    <a:pt x="473182" y="2401032"/>
                    <a:pt x="469277" y="2401032"/>
                    <a:pt x="468515" y="2404652"/>
                  </a:cubicBezTo>
                  <a:cubicBezTo>
                    <a:pt x="466134" y="2400366"/>
                    <a:pt x="469849" y="2397984"/>
                    <a:pt x="468039" y="2393222"/>
                  </a:cubicBezTo>
                  <a:close/>
                  <a:moveTo>
                    <a:pt x="456609" y="2516475"/>
                  </a:moveTo>
                  <a:cubicBezTo>
                    <a:pt x="451846" y="2517428"/>
                    <a:pt x="452703" y="2513523"/>
                    <a:pt x="450608" y="2512284"/>
                  </a:cubicBezTo>
                  <a:cubicBezTo>
                    <a:pt x="450513" y="2514666"/>
                    <a:pt x="450132" y="2516761"/>
                    <a:pt x="449370" y="2518476"/>
                  </a:cubicBezTo>
                  <a:cubicBezTo>
                    <a:pt x="449179" y="2516190"/>
                    <a:pt x="448894" y="2513903"/>
                    <a:pt x="448703" y="2511713"/>
                  </a:cubicBezTo>
                  <a:cubicBezTo>
                    <a:pt x="451084" y="2511903"/>
                    <a:pt x="452989" y="2509522"/>
                    <a:pt x="454894" y="2508189"/>
                  </a:cubicBezTo>
                  <a:cubicBezTo>
                    <a:pt x="453466" y="2510951"/>
                    <a:pt x="454132" y="2513427"/>
                    <a:pt x="456609" y="2516475"/>
                  </a:cubicBezTo>
                  <a:close/>
                  <a:moveTo>
                    <a:pt x="448989" y="2528572"/>
                  </a:moveTo>
                  <a:cubicBezTo>
                    <a:pt x="449084" y="2528096"/>
                    <a:pt x="449084" y="2527619"/>
                    <a:pt x="449179" y="2527143"/>
                  </a:cubicBezTo>
                  <a:cubicBezTo>
                    <a:pt x="450703" y="2527143"/>
                    <a:pt x="452037" y="2527334"/>
                    <a:pt x="452037" y="2528762"/>
                  </a:cubicBezTo>
                  <a:cubicBezTo>
                    <a:pt x="451656" y="2529715"/>
                    <a:pt x="451846" y="2531239"/>
                    <a:pt x="450608" y="2531144"/>
                  </a:cubicBezTo>
                  <a:cubicBezTo>
                    <a:pt x="446036" y="2531620"/>
                    <a:pt x="449846" y="2529334"/>
                    <a:pt x="448989" y="2528572"/>
                  </a:cubicBezTo>
                  <a:close/>
                  <a:moveTo>
                    <a:pt x="446608" y="2620774"/>
                  </a:moveTo>
                  <a:cubicBezTo>
                    <a:pt x="446512" y="2622012"/>
                    <a:pt x="446417" y="2623346"/>
                    <a:pt x="446322" y="2624584"/>
                  </a:cubicBezTo>
                  <a:cubicBezTo>
                    <a:pt x="443655" y="2624965"/>
                    <a:pt x="443083" y="2623441"/>
                    <a:pt x="441369" y="2622965"/>
                  </a:cubicBezTo>
                  <a:cubicBezTo>
                    <a:pt x="441845" y="2620774"/>
                    <a:pt x="443750" y="2620202"/>
                    <a:pt x="446608" y="2620774"/>
                  </a:cubicBezTo>
                  <a:close/>
                  <a:moveTo>
                    <a:pt x="438797" y="2599057"/>
                  </a:moveTo>
                  <a:cubicBezTo>
                    <a:pt x="437844" y="2599438"/>
                    <a:pt x="437368" y="2600010"/>
                    <a:pt x="437083" y="2600867"/>
                  </a:cubicBezTo>
                  <a:cubicBezTo>
                    <a:pt x="436035" y="2600771"/>
                    <a:pt x="435273" y="2600391"/>
                    <a:pt x="434892" y="2600010"/>
                  </a:cubicBezTo>
                  <a:cubicBezTo>
                    <a:pt x="434797" y="2599343"/>
                    <a:pt x="434701" y="2598771"/>
                    <a:pt x="434511" y="2598104"/>
                  </a:cubicBezTo>
                  <a:cubicBezTo>
                    <a:pt x="434892" y="2596771"/>
                    <a:pt x="436130" y="2595247"/>
                    <a:pt x="437368" y="2594580"/>
                  </a:cubicBezTo>
                  <a:cubicBezTo>
                    <a:pt x="438988" y="2595342"/>
                    <a:pt x="438892" y="2597152"/>
                    <a:pt x="438797" y="2599057"/>
                  </a:cubicBezTo>
                  <a:close/>
                  <a:moveTo>
                    <a:pt x="432987" y="2603915"/>
                  </a:moveTo>
                  <a:cubicBezTo>
                    <a:pt x="433082" y="2602486"/>
                    <a:pt x="434035" y="2602295"/>
                    <a:pt x="435082" y="2602200"/>
                  </a:cubicBezTo>
                  <a:cubicBezTo>
                    <a:pt x="435177" y="2602200"/>
                    <a:pt x="435177" y="2602200"/>
                    <a:pt x="435273" y="2602200"/>
                  </a:cubicBezTo>
                  <a:cubicBezTo>
                    <a:pt x="435273" y="2602200"/>
                    <a:pt x="435273" y="2602200"/>
                    <a:pt x="435273" y="2602105"/>
                  </a:cubicBezTo>
                  <a:cubicBezTo>
                    <a:pt x="436035" y="2602010"/>
                    <a:pt x="436606" y="2601819"/>
                    <a:pt x="436987" y="2601248"/>
                  </a:cubicBezTo>
                  <a:cubicBezTo>
                    <a:pt x="436606" y="2604201"/>
                    <a:pt x="438988" y="2608963"/>
                    <a:pt x="437178" y="2609916"/>
                  </a:cubicBezTo>
                  <a:cubicBezTo>
                    <a:pt x="436130" y="2607725"/>
                    <a:pt x="434892" y="2606201"/>
                    <a:pt x="433558" y="2605248"/>
                  </a:cubicBezTo>
                  <a:cubicBezTo>
                    <a:pt x="433368" y="2604867"/>
                    <a:pt x="433177" y="2604391"/>
                    <a:pt x="432987" y="2603915"/>
                  </a:cubicBezTo>
                  <a:close/>
                  <a:moveTo>
                    <a:pt x="440702" y="2614011"/>
                  </a:moveTo>
                  <a:cubicBezTo>
                    <a:pt x="440416" y="2614678"/>
                    <a:pt x="440226" y="2615154"/>
                    <a:pt x="440131" y="2615631"/>
                  </a:cubicBezTo>
                  <a:cubicBezTo>
                    <a:pt x="438702" y="2614487"/>
                    <a:pt x="437559" y="2613249"/>
                    <a:pt x="436702" y="2611820"/>
                  </a:cubicBezTo>
                  <a:cubicBezTo>
                    <a:pt x="437749" y="2612583"/>
                    <a:pt x="439083" y="2613440"/>
                    <a:pt x="440702" y="2614011"/>
                  </a:cubicBezTo>
                  <a:close/>
                  <a:moveTo>
                    <a:pt x="443655" y="2643348"/>
                  </a:moveTo>
                  <a:cubicBezTo>
                    <a:pt x="440035" y="2644968"/>
                    <a:pt x="445465" y="2648682"/>
                    <a:pt x="441940" y="2649540"/>
                  </a:cubicBezTo>
                  <a:cubicBezTo>
                    <a:pt x="441464" y="2649540"/>
                    <a:pt x="441083" y="2649159"/>
                    <a:pt x="440702" y="2648682"/>
                  </a:cubicBezTo>
                  <a:cubicBezTo>
                    <a:pt x="441655" y="2648682"/>
                    <a:pt x="442607" y="2648492"/>
                    <a:pt x="442226" y="2646492"/>
                  </a:cubicBezTo>
                  <a:cubicBezTo>
                    <a:pt x="440511" y="2645349"/>
                    <a:pt x="440035" y="2646206"/>
                    <a:pt x="439559" y="2647158"/>
                  </a:cubicBezTo>
                  <a:cubicBezTo>
                    <a:pt x="438892" y="2646015"/>
                    <a:pt x="438130" y="2645063"/>
                    <a:pt x="437178" y="2645349"/>
                  </a:cubicBezTo>
                  <a:cubicBezTo>
                    <a:pt x="437178" y="2644968"/>
                    <a:pt x="437178" y="2644586"/>
                    <a:pt x="437083" y="2644301"/>
                  </a:cubicBezTo>
                  <a:cubicBezTo>
                    <a:pt x="439464" y="2644206"/>
                    <a:pt x="440607" y="2642682"/>
                    <a:pt x="443655" y="2643348"/>
                  </a:cubicBezTo>
                  <a:close/>
                  <a:moveTo>
                    <a:pt x="546049" y="2138047"/>
                  </a:moveTo>
                  <a:cubicBezTo>
                    <a:pt x="544144" y="2134809"/>
                    <a:pt x="539000" y="2129951"/>
                    <a:pt x="541858" y="2126331"/>
                  </a:cubicBezTo>
                  <a:cubicBezTo>
                    <a:pt x="545858" y="2126046"/>
                    <a:pt x="541858" y="2132618"/>
                    <a:pt x="546525" y="2131665"/>
                  </a:cubicBezTo>
                  <a:cubicBezTo>
                    <a:pt x="546334" y="2133856"/>
                    <a:pt x="546239" y="2135952"/>
                    <a:pt x="546049" y="2138047"/>
                  </a:cubicBezTo>
                  <a:close/>
                  <a:moveTo>
                    <a:pt x="539381" y="1791908"/>
                  </a:moveTo>
                  <a:cubicBezTo>
                    <a:pt x="541858" y="1786289"/>
                    <a:pt x="543572" y="1793242"/>
                    <a:pt x="548239" y="1792575"/>
                  </a:cubicBezTo>
                  <a:cubicBezTo>
                    <a:pt x="546906" y="1797242"/>
                    <a:pt x="542048" y="1792956"/>
                    <a:pt x="539381" y="1791908"/>
                  </a:cubicBezTo>
                  <a:close/>
                  <a:moveTo>
                    <a:pt x="545858" y="1738950"/>
                  </a:moveTo>
                  <a:cubicBezTo>
                    <a:pt x="544810" y="1739140"/>
                    <a:pt x="543191" y="1738854"/>
                    <a:pt x="541953" y="1738950"/>
                  </a:cubicBezTo>
                  <a:cubicBezTo>
                    <a:pt x="541858" y="1737902"/>
                    <a:pt x="542524" y="1737806"/>
                    <a:pt x="543286" y="1737806"/>
                  </a:cubicBezTo>
                  <a:cubicBezTo>
                    <a:pt x="543382" y="1736568"/>
                    <a:pt x="541762" y="1736663"/>
                    <a:pt x="540810" y="1736378"/>
                  </a:cubicBezTo>
                  <a:cubicBezTo>
                    <a:pt x="541381" y="1734758"/>
                    <a:pt x="544048" y="1735616"/>
                    <a:pt x="545953" y="1735521"/>
                  </a:cubicBezTo>
                  <a:cubicBezTo>
                    <a:pt x="545668" y="1736759"/>
                    <a:pt x="546049" y="1737425"/>
                    <a:pt x="546715" y="1737806"/>
                  </a:cubicBezTo>
                  <a:cubicBezTo>
                    <a:pt x="546430" y="1737997"/>
                    <a:pt x="546144" y="1738473"/>
                    <a:pt x="545858" y="1738950"/>
                  </a:cubicBezTo>
                  <a:close/>
                  <a:moveTo>
                    <a:pt x="571576" y="1395002"/>
                  </a:moveTo>
                  <a:cubicBezTo>
                    <a:pt x="570337" y="1393192"/>
                    <a:pt x="569099" y="1391477"/>
                    <a:pt x="568051" y="1389572"/>
                  </a:cubicBezTo>
                  <a:cubicBezTo>
                    <a:pt x="568527" y="1389477"/>
                    <a:pt x="569099" y="1389382"/>
                    <a:pt x="569575" y="1389192"/>
                  </a:cubicBezTo>
                  <a:cubicBezTo>
                    <a:pt x="570147" y="1387096"/>
                    <a:pt x="568813" y="1385763"/>
                    <a:pt x="568337" y="1384429"/>
                  </a:cubicBezTo>
                  <a:cubicBezTo>
                    <a:pt x="568527" y="1384238"/>
                    <a:pt x="568813" y="1384048"/>
                    <a:pt x="568909" y="1383762"/>
                  </a:cubicBezTo>
                  <a:cubicBezTo>
                    <a:pt x="570433" y="1387001"/>
                    <a:pt x="570052" y="1391858"/>
                    <a:pt x="571671" y="1394906"/>
                  </a:cubicBezTo>
                  <a:cubicBezTo>
                    <a:pt x="571671" y="1395002"/>
                    <a:pt x="571576" y="1395002"/>
                    <a:pt x="571576" y="1395002"/>
                  </a:cubicBezTo>
                  <a:close/>
                  <a:moveTo>
                    <a:pt x="608723" y="1691896"/>
                  </a:moveTo>
                  <a:cubicBezTo>
                    <a:pt x="608818" y="1692944"/>
                    <a:pt x="608152" y="1693039"/>
                    <a:pt x="607390" y="1693039"/>
                  </a:cubicBezTo>
                  <a:cubicBezTo>
                    <a:pt x="603199" y="1694754"/>
                    <a:pt x="608437" y="1700754"/>
                    <a:pt x="605485" y="1701802"/>
                  </a:cubicBezTo>
                  <a:cubicBezTo>
                    <a:pt x="601675" y="1701516"/>
                    <a:pt x="602627" y="1697135"/>
                    <a:pt x="602246" y="1693992"/>
                  </a:cubicBezTo>
                  <a:cubicBezTo>
                    <a:pt x="604627" y="1693610"/>
                    <a:pt x="605580" y="1691420"/>
                    <a:pt x="608723" y="1691896"/>
                  </a:cubicBezTo>
                  <a:close/>
                  <a:moveTo>
                    <a:pt x="605294" y="1704279"/>
                  </a:moveTo>
                  <a:cubicBezTo>
                    <a:pt x="609961" y="1703802"/>
                    <a:pt x="610057" y="1707231"/>
                    <a:pt x="609866" y="1710946"/>
                  </a:cubicBezTo>
                  <a:cubicBezTo>
                    <a:pt x="606342" y="1710470"/>
                    <a:pt x="604627" y="1708374"/>
                    <a:pt x="605294" y="1704279"/>
                  </a:cubicBezTo>
                  <a:close/>
                  <a:moveTo>
                    <a:pt x="606342" y="1689134"/>
                  </a:moveTo>
                  <a:cubicBezTo>
                    <a:pt x="599103" y="1685895"/>
                    <a:pt x="605485" y="1672941"/>
                    <a:pt x="606627" y="1667607"/>
                  </a:cubicBezTo>
                  <a:cubicBezTo>
                    <a:pt x="607580" y="1668369"/>
                    <a:pt x="608533" y="1669036"/>
                    <a:pt x="610342" y="1669131"/>
                  </a:cubicBezTo>
                  <a:cubicBezTo>
                    <a:pt x="610057" y="1677323"/>
                    <a:pt x="603865" y="1682180"/>
                    <a:pt x="611676" y="1685705"/>
                  </a:cubicBezTo>
                  <a:cubicBezTo>
                    <a:pt x="613295" y="1690848"/>
                    <a:pt x="606247" y="1685800"/>
                    <a:pt x="606342" y="1689134"/>
                  </a:cubicBezTo>
                  <a:close/>
                  <a:moveTo>
                    <a:pt x="610342" y="1633793"/>
                  </a:moveTo>
                  <a:cubicBezTo>
                    <a:pt x="604723" y="1628936"/>
                    <a:pt x="610533" y="1616648"/>
                    <a:pt x="616629" y="1616553"/>
                  </a:cubicBezTo>
                  <a:cubicBezTo>
                    <a:pt x="615867" y="1623792"/>
                    <a:pt x="609104" y="1628269"/>
                    <a:pt x="610342" y="1633793"/>
                  </a:cubicBezTo>
                  <a:close/>
                  <a:moveTo>
                    <a:pt x="918476" y="582138"/>
                  </a:moveTo>
                  <a:cubicBezTo>
                    <a:pt x="921048" y="586139"/>
                    <a:pt x="914190" y="590711"/>
                    <a:pt x="910189" y="591473"/>
                  </a:cubicBezTo>
                  <a:cubicBezTo>
                    <a:pt x="913523" y="583376"/>
                    <a:pt x="909808" y="586805"/>
                    <a:pt x="908475" y="581281"/>
                  </a:cubicBezTo>
                  <a:cubicBezTo>
                    <a:pt x="912380" y="580995"/>
                    <a:pt x="913904" y="582805"/>
                    <a:pt x="913047" y="586615"/>
                  </a:cubicBezTo>
                  <a:cubicBezTo>
                    <a:pt x="915904" y="586424"/>
                    <a:pt x="917714" y="584900"/>
                    <a:pt x="918476" y="582138"/>
                  </a:cubicBezTo>
                  <a:close/>
                  <a:moveTo>
                    <a:pt x="923143" y="640431"/>
                  </a:moveTo>
                  <a:cubicBezTo>
                    <a:pt x="923429" y="642431"/>
                    <a:pt x="923810" y="644432"/>
                    <a:pt x="924191" y="646146"/>
                  </a:cubicBezTo>
                  <a:cubicBezTo>
                    <a:pt x="923715" y="646337"/>
                    <a:pt x="923048" y="646337"/>
                    <a:pt x="922096" y="646337"/>
                  </a:cubicBezTo>
                  <a:cubicBezTo>
                    <a:pt x="921810" y="643574"/>
                    <a:pt x="922381" y="641860"/>
                    <a:pt x="923143" y="640431"/>
                  </a:cubicBezTo>
                  <a:close/>
                  <a:moveTo>
                    <a:pt x="923048" y="620714"/>
                  </a:moveTo>
                  <a:cubicBezTo>
                    <a:pt x="921715" y="622143"/>
                    <a:pt x="922286" y="625763"/>
                    <a:pt x="918762" y="624715"/>
                  </a:cubicBezTo>
                  <a:cubicBezTo>
                    <a:pt x="921048" y="622429"/>
                    <a:pt x="920762" y="617095"/>
                    <a:pt x="922667" y="614428"/>
                  </a:cubicBezTo>
                  <a:cubicBezTo>
                    <a:pt x="923048" y="616523"/>
                    <a:pt x="923334" y="618619"/>
                    <a:pt x="923048" y="620714"/>
                  </a:cubicBezTo>
                  <a:close/>
                  <a:moveTo>
                    <a:pt x="921429" y="638717"/>
                  </a:moveTo>
                  <a:cubicBezTo>
                    <a:pt x="919810" y="642622"/>
                    <a:pt x="914666" y="637002"/>
                    <a:pt x="915904" y="645765"/>
                  </a:cubicBezTo>
                  <a:cubicBezTo>
                    <a:pt x="911237" y="645194"/>
                    <a:pt x="911904" y="643193"/>
                    <a:pt x="909903" y="642717"/>
                  </a:cubicBezTo>
                  <a:cubicBezTo>
                    <a:pt x="906189" y="643479"/>
                    <a:pt x="912666" y="644813"/>
                    <a:pt x="910761" y="647765"/>
                  </a:cubicBezTo>
                  <a:cubicBezTo>
                    <a:pt x="905141" y="647480"/>
                    <a:pt x="906189" y="640907"/>
                    <a:pt x="905141" y="639860"/>
                  </a:cubicBezTo>
                  <a:cubicBezTo>
                    <a:pt x="905427" y="637478"/>
                    <a:pt x="909903" y="641003"/>
                    <a:pt x="909903" y="642717"/>
                  </a:cubicBezTo>
                  <a:cubicBezTo>
                    <a:pt x="912666" y="640431"/>
                    <a:pt x="917333" y="635288"/>
                    <a:pt x="921429" y="638717"/>
                  </a:cubicBezTo>
                  <a:close/>
                  <a:moveTo>
                    <a:pt x="916095" y="767209"/>
                  </a:moveTo>
                  <a:cubicBezTo>
                    <a:pt x="912190" y="765780"/>
                    <a:pt x="913237" y="770162"/>
                    <a:pt x="910856" y="770543"/>
                  </a:cubicBezTo>
                  <a:cubicBezTo>
                    <a:pt x="912094" y="772162"/>
                    <a:pt x="913142" y="773876"/>
                    <a:pt x="913904" y="775877"/>
                  </a:cubicBezTo>
                  <a:cubicBezTo>
                    <a:pt x="913237" y="775781"/>
                    <a:pt x="912475" y="775781"/>
                    <a:pt x="911809" y="775686"/>
                  </a:cubicBezTo>
                  <a:cubicBezTo>
                    <a:pt x="911713" y="776353"/>
                    <a:pt x="911427" y="776829"/>
                    <a:pt x="910761" y="776829"/>
                  </a:cubicBezTo>
                  <a:cubicBezTo>
                    <a:pt x="909523" y="773876"/>
                    <a:pt x="908189" y="771019"/>
                    <a:pt x="905998" y="768828"/>
                  </a:cubicBezTo>
                  <a:cubicBezTo>
                    <a:pt x="903998" y="768828"/>
                    <a:pt x="907808" y="776448"/>
                    <a:pt x="901807" y="774734"/>
                  </a:cubicBezTo>
                  <a:cubicBezTo>
                    <a:pt x="905998" y="775972"/>
                    <a:pt x="905522" y="781306"/>
                    <a:pt x="910189" y="779210"/>
                  </a:cubicBezTo>
                  <a:cubicBezTo>
                    <a:pt x="909999" y="781306"/>
                    <a:pt x="909808" y="783401"/>
                    <a:pt x="909713" y="785402"/>
                  </a:cubicBezTo>
                  <a:cubicBezTo>
                    <a:pt x="902284" y="778829"/>
                    <a:pt x="911523" y="789783"/>
                    <a:pt x="903236" y="788640"/>
                  </a:cubicBezTo>
                  <a:cubicBezTo>
                    <a:pt x="903141" y="789878"/>
                    <a:pt x="904665" y="789688"/>
                    <a:pt x="905617" y="790069"/>
                  </a:cubicBezTo>
                  <a:cubicBezTo>
                    <a:pt x="905903" y="793117"/>
                    <a:pt x="903141" y="792545"/>
                    <a:pt x="903903" y="796165"/>
                  </a:cubicBezTo>
                  <a:cubicBezTo>
                    <a:pt x="900760" y="795784"/>
                    <a:pt x="899236" y="793974"/>
                    <a:pt x="899331" y="790831"/>
                  </a:cubicBezTo>
                  <a:cubicBezTo>
                    <a:pt x="904189" y="788450"/>
                    <a:pt x="903046" y="782925"/>
                    <a:pt x="901236" y="777305"/>
                  </a:cubicBezTo>
                  <a:cubicBezTo>
                    <a:pt x="901426" y="777401"/>
                    <a:pt x="901522" y="777496"/>
                    <a:pt x="901712" y="777496"/>
                  </a:cubicBezTo>
                  <a:cubicBezTo>
                    <a:pt x="901902" y="775400"/>
                    <a:pt x="901998" y="773305"/>
                    <a:pt x="902188" y="771209"/>
                  </a:cubicBezTo>
                  <a:cubicBezTo>
                    <a:pt x="901141" y="771114"/>
                    <a:pt x="900093" y="771019"/>
                    <a:pt x="899140" y="771019"/>
                  </a:cubicBezTo>
                  <a:cubicBezTo>
                    <a:pt x="898950" y="770543"/>
                    <a:pt x="898759" y="769971"/>
                    <a:pt x="898664" y="769495"/>
                  </a:cubicBezTo>
                  <a:cubicBezTo>
                    <a:pt x="895426" y="768923"/>
                    <a:pt x="897235" y="774257"/>
                    <a:pt x="893425" y="772829"/>
                  </a:cubicBezTo>
                  <a:cubicBezTo>
                    <a:pt x="893235" y="775115"/>
                    <a:pt x="895426" y="781020"/>
                    <a:pt x="896759" y="778067"/>
                  </a:cubicBezTo>
                  <a:cubicBezTo>
                    <a:pt x="899617" y="783401"/>
                    <a:pt x="889234" y="777877"/>
                    <a:pt x="893711" y="785306"/>
                  </a:cubicBezTo>
                  <a:cubicBezTo>
                    <a:pt x="886663" y="780258"/>
                    <a:pt x="882567" y="766256"/>
                    <a:pt x="886948" y="760922"/>
                  </a:cubicBezTo>
                  <a:cubicBezTo>
                    <a:pt x="885329" y="757398"/>
                    <a:pt x="883043" y="754255"/>
                    <a:pt x="883996" y="750731"/>
                  </a:cubicBezTo>
                  <a:cubicBezTo>
                    <a:pt x="888663" y="749873"/>
                    <a:pt x="884567" y="756350"/>
                    <a:pt x="888568" y="756160"/>
                  </a:cubicBezTo>
                  <a:cubicBezTo>
                    <a:pt x="893140" y="751778"/>
                    <a:pt x="885710" y="747873"/>
                    <a:pt x="884472" y="744539"/>
                  </a:cubicBezTo>
                  <a:cubicBezTo>
                    <a:pt x="886758" y="740920"/>
                    <a:pt x="888663" y="747016"/>
                    <a:pt x="889139" y="748635"/>
                  </a:cubicBezTo>
                  <a:cubicBezTo>
                    <a:pt x="893806" y="746063"/>
                    <a:pt x="886948" y="742920"/>
                    <a:pt x="888758" y="737300"/>
                  </a:cubicBezTo>
                  <a:cubicBezTo>
                    <a:pt x="889711" y="737586"/>
                    <a:pt x="889901" y="738634"/>
                    <a:pt x="891139" y="738729"/>
                  </a:cubicBezTo>
                  <a:cubicBezTo>
                    <a:pt x="889234" y="729585"/>
                    <a:pt x="890092" y="727966"/>
                    <a:pt x="894568" y="725013"/>
                  </a:cubicBezTo>
                  <a:cubicBezTo>
                    <a:pt x="891330" y="720917"/>
                    <a:pt x="886377" y="718346"/>
                    <a:pt x="885805" y="711964"/>
                  </a:cubicBezTo>
                  <a:cubicBezTo>
                    <a:pt x="883138" y="711107"/>
                    <a:pt x="883805" y="714155"/>
                    <a:pt x="881900" y="714155"/>
                  </a:cubicBezTo>
                  <a:cubicBezTo>
                    <a:pt x="882186" y="716536"/>
                    <a:pt x="886663" y="715488"/>
                    <a:pt x="885234" y="719393"/>
                  </a:cubicBezTo>
                  <a:cubicBezTo>
                    <a:pt x="883710" y="718441"/>
                    <a:pt x="882472" y="717298"/>
                    <a:pt x="881043" y="716250"/>
                  </a:cubicBezTo>
                  <a:cubicBezTo>
                    <a:pt x="881424" y="714345"/>
                    <a:pt x="881710" y="712821"/>
                    <a:pt x="881805" y="711488"/>
                  </a:cubicBezTo>
                  <a:cubicBezTo>
                    <a:pt x="884472" y="709106"/>
                    <a:pt x="888377" y="708154"/>
                    <a:pt x="892473" y="707392"/>
                  </a:cubicBezTo>
                  <a:cubicBezTo>
                    <a:pt x="887425" y="711392"/>
                    <a:pt x="895044" y="715869"/>
                    <a:pt x="891616" y="718631"/>
                  </a:cubicBezTo>
                  <a:cubicBezTo>
                    <a:pt x="898569" y="720822"/>
                    <a:pt x="898569" y="725204"/>
                    <a:pt x="898093" y="731681"/>
                  </a:cubicBezTo>
                  <a:cubicBezTo>
                    <a:pt x="899712" y="731109"/>
                    <a:pt x="900664" y="729871"/>
                    <a:pt x="901426" y="728252"/>
                  </a:cubicBezTo>
                  <a:cubicBezTo>
                    <a:pt x="902665" y="731871"/>
                    <a:pt x="902474" y="735491"/>
                    <a:pt x="898283" y="739015"/>
                  </a:cubicBezTo>
                  <a:cubicBezTo>
                    <a:pt x="900664" y="739491"/>
                    <a:pt x="901141" y="737777"/>
                    <a:pt x="903427" y="738062"/>
                  </a:cubicBezTo>
                  <a:cubicBezTo>
                    <a:pt x="905522" y="744920"/>
                    <a:pt x="899617" y="746635"/>
                    <a:pt x="904951" y="752064"/>
                  </a:cubicBezTo>
                  <a:cubicBezTo>
                    <a:pt x="906379" y="751016"/>
                    <a:pt x="905713" y="747492"/>
                    <a:pt x="909046" y="748540"/>
                  </a:cubicBezTo>
                  <a:cubicBezTo>
                    <a:pt x="907903" y="746444"/>
                    <a:pt x="906570" y="743492"/>
                    <a:pt x="905808" y="740444"/>
                  </a:cubicBezTo>
                  <a:cubicBezTo>
                    <a:pt x="910380" y="738253"/>
                    <a:pt x="907713" y="737777"/>
                    <a:pt x="910475" y="733776"/>
                  </a:cubicBezTo>
                  <a:cubicBezTo>
                    <a:pt x="912094" y="733871"/>
                    <a:pt x="913809" y="734062"/>
                    <a:pt x="915428" y="734157"/>
                  </a:cubicBezTo>
                  <a:cubicBezTo>
                    <a:pt x="916190" y="737777"/>
                    <a:pt x="913428" y="737205"/>
                    <a:pt x="913714" y="740253"/>
                  </a:cubicBezTo>
                  <a:cubicBezTo>
                    <a:pt x="909903" y="738539"/>
                    <a:pt x="910475" y="739396"/>
                    <a:pt x="907332" y="741015"/>
                  </a:cubicBezTo>
                  <a:cubicBezTo>
                    <a:pt x="916095" y="747873"/>
                    <a:pt x="907236" y="759017"/>
                    <a:pt x="916095" y="767209"/>
                  </a:cubicBezTo>
                  <a:close/>
                  <a:moveTo>
                    <a:pt x="910380" y="605284"/>
                  </a:moveTo>
                  <a:cubicBezTo>
                    <a:pt x="913618" y="600426"/>
                    <a:pt x="911713" y="609380"/>
                    <a:pt x="913809" y="609284"/>
                  </a:cubicBezTo>
                  <a:cubicBezTo>
                    <a:pt x="912475" y="612809"/>
                    <a:pt x="910761" y="607379"/>
                    <a:pt x="907618" y="608808"/>
                  </a:cubicBezTo>
                  <a:cubicBezTo>
                    <a:pt x="907522" y="607094"/>
                    <a:pt x="914094" y="606808"/>
                    <a:pt x="910380" y="605284"/>
                  </a:cubicBezTo>
                  <a:close/>
                  <a:moveTo>
                    <a:pt x="910094" y="732919"/>
                  </a:moveTo>
                  <a:cubicBezTo>
                    <a:pt x="906856" y="732728"/>
                    <a:pt x="905332" y="734538"/>
                    <a:pt x="904760" y="737396"/>
                  </a:cubicBezTo>
                  <a:cubicBezTo>
                    <a:pt x="904379" y="733395"/>
                    <a:pt x="905522" y="729680"/>
                    <a:pt x="909523" y="727871"/>
                  </a:cubicBezTo>
                  <a:cubicBezTo>
                    <a:pt x="909903" y="729299"/>
                    <a:pt x="910094" y="731014"/>
                    <a:pt x="910094" y="732919"/>
                  </a:cubicBezTo>
                  <a:close/>
                  <a:moveTo>
                    <a:pt x="898759" y="718631"/>
                  </a:moveTo>
                  <a:cubicBezTo>
                    <a:pt x="898759" y="718441"/>
                    <a:pt x="898759" y="718346"/>
                    <a:pt x="898759" y="718155"/>
                  </a:cubicBezTo>
                  <a:cubicBezTo>
                    <a:pt x="899045" y="718155"/>
                    <a:pt x="899236" y="718155"/>
                    <a:pt x="899521" y="718250"/>
                  </a:cubicBezTo>
                  <a:cubicBezTo>
                    <a:pt x="899236" y="718441"/>
                    <a:pt x="899045" y="718536"/>
                    <a:pt x="898759" y="718631"/>
                  </a:cubicBezTo>
                  <a:close/>
                  <a:moveTo>
                    <a:pt x="883329" y="738253"/>
                  </a:moveTo>
                  <a:cubicBezTo>
                    <a:pt x="882091" y="738158"/>
                    <a:pt x="880852" y="738062"/>
                    <a:pt x="879614" y="737967"/>
                  </a:cubicBezTo>
                  <a:cubicBezTo>
                    <a:pt x="879519" y="741968"/>
                    <a:pt x="881995" y="743682"/>
                    <a:pt x="881328" y="748159"/>
                  </a:cubicBezTo>
                  <a:cubicBezTo>
                    <a:pt x="879043" y="748349"/>
                    <a:pt x="878852" y="746730"/>
                    <a:pt x="880186" y="746825"/>
                  </a:cubicBezTo>
                  <a:cubicBezTo>
                    <a:pt x="879995" y="745206"/>
                    <a:pt x="877804" y="745397"/>
                    <a:pt x="877709" y="746635"/>
                  </a:cubicBezTo>
                  <a:cubicBezTo>
                    <a:pt x="875614" y="745301"/>
                    <a:pt x="874661" y="741777"/>
                    <a:pt x="878090" y="741682"/>
                  </a:cubicBezTo>
                  <a:cubicBezTo>
                    <a:pt x="877138" y="738062"/>
                    <a:pt x="874661" y="743206"/>
                    <a:pt x="873232" y="740063"/>
                  </a:cubicBezTo>
                  <a:cubicBezTo>
                    <a:pt x="873137" y="736729"/>
                    <a:pt x="876090" y="737110"/>
                    <a:pt x="878471" y="736729"/>
                  </a:cubicBezTo>
                  <a:cubicBezTo>
                    <a:pt x="879709" y="732157"/>
                    <a:pt x="876757" y="731204"/>
                    <a:pt x="877995" y="726728"/>
                  </a:cubicBezTo>
                  <a:cubicBezTo>
                    <a:pt x="878281" y="726156"/>
                    <a:pt x="878757" y="725966"/>
                    <a:pt x="879424" y="725870"/>
                  </a:cubicBezTo>
                  <a:cubicBezTo>
                    <a:pt x="879805" y="726823"/>
                    <a:pt x="880567" y="727680"/>
                    <a:pt x="882186" y="728156"/>
                  </a:cubicBezTo>
                  <a:cubicBezTo>
                    <a:pt x="881614" y="727394"/>
                    <a:pt x="881424" y="726632"/>
                    <a:pt x="881424" y="725870"/>
                  </a:cubicBezTo>
                  <a:cubicBezTo>
                    <a:pt x="883234" y="725966"/>
                    <a:pt x="885043" y="725966"/>
                    <a:pt x="884567" y="723394"/>
                  </a:cubicBezTo>
                  <a:cubicBezTo>
                    <a:pt x="887520" y="725870"/>
                    <a:pt x="889234" y="729490"/>
                    <a:pt x="888663" y="735014"/>
                  </a:cubicBezTo>
                  <a:cubicBezTo>
                    <a:pt x="883996" y="733395"/>
                    <a:pt x="883996" y="731300"/>
                    <a:pt x="880090" y="733014"/>
                  </a:cubicBezTo>
                  <a:cubicBezTo>
                    <a:pt x="879424" y="736253"/>
                    <a:pt x="884758" y="734348"/>
                    <a:pt x="883329" y="738253"/>
                  </a:cubicBezTo>
                  <a:close/>
                  <a:moveTo>
                    <a:pt x="887996" y="788640"/>
                  </a:moveTo>
                  <a:cubicBezTo>
                    <a:pt x="888949" y="789402"/>
                    <a:pt x="889901" y="790164"/>
                    <a:pt x="891616" y="790164"/>
                  </a:cubicBezTo>
                  <a:cubicBezTo>
                    <a:pt x="890853" y="791117"/>
                    <a:pt x="890187" y="792069"/>
                    <a:pt x="890092" y="793784"/>
                  </a:cubicBezTo>
                  <a:cubicBezTo>
                    <a:pt x="886186" y="794069"/>
                    <a:pt x="885901" y="790355"/>
                    <a:pt x="887996" y="788640"/>
                  </a:cubicBezTo>
                  <a:close/>
                  <a:moveTo>
                    <a:pt x="892092" y="815310"/>
                  </a:moveTo>
                  <a:cubicBezTo>
                    <a:pt x="895616" y="813405"/>
                    <a:pt x="890473" y="820454"/>
                    <a:pt x="890282" y="822644"/>
                  </a:cubicBezTo>
                  <a:cubicBezTo>
                    <a:pt x="889996" y="822263"/>
                    <a:pt x="889425" y="822263"/>
                    <a:pt x="888949" y="821978"/>
                  </a:cubicBezTo>
                  <a:cubicBezTo>
                    <a:pt x="888949" y="821025"/>
                    <a:pt x="889044" y="820168"/>
                    <a:pt x="888949" y="819215"/>
                  </a:cubicBezTo>
                  <a:cubicBezTo>
                    <a:pt x="890568" y="818644"/>
                    <a:pt x="891806" y="817501"/>
                    <a:pt x="892092" y="815310"/>
                  </a:cubicBezTo>
                  <a:close/>
                  <a:moveTo>
                    <a:pt x="914761" y="779782"/>
                  </a:moveTo>
                  <a:cubicBezTo>
                    <a:pt x="914857" y="781211"/>
                    <a:pt x="914857" y="782735"/>
                    <a:pt x="914666" y="784544"/>
                  </a:cubicBezTo>
                  <a:cubicBezTo>
                    <a:pt x="913809" y="783401"/>
                    <a:pt x="913047" y="782163"/>
                    <a:pt x="912380" y="780830"/>
                  </a:cubicBezTo>
                  <a:cubicBezTo>
                    <a:pt x="912856" y="780830"/>
                    <a:pt x="913333" y="780925"/>
                    <a:pt x="913809" y="780925"/>
                  </a:cubicBezTo>
                  <a:cubicBezTo>
                    <a:pt x="913999" y="780353"/>
                    <a:pt x="914190" y="779877"/>
                    <a:pt x="914761" y="779782"/>
                  </a:cubicBezTo>
                  <a:close/>
                  <a:moveTo>
                    <a:pt x="902760" y="607189"/>
                  </a:moveTo>
                  <a:cubicBezTo>
                    <a:pt x="902474" y="609189"/>
                    <a:pt x="899331" y="608046"/>
                    <a:pt x="898093" y="608999"/>
                  </a:cubicBezTo>
                  <a:cubicBezTo>
                    <a:pt x="897997" y="606713"/>
                    <a:pt x="897807" y="604427"/>
                    <a:pt x="897711" y="602141"/>
                  </a:cubicBezTo>
                  <a:cubicBezTo>
                    <a:pt x="898474" y="602141"/>
                    <a:pt x="899426" y="602141"/>
                    <a:pt x="900760" y="601950"/>
                  </a:cubicBezTo>
                  <a:cubicBezTo>
                    <a:pt x="898569" y="603665"/>
                    <a:pt x="898759" y="607475"/>
                    <a:pt x="902760" y="607189"/>
                  </a:cubicBezTo>
                  <a:close/>
                  <a:moveTo>
                    <a:pt x="911142" y="626620"/>
                  </a:moveTo>
                  <a:cubicBezTo>
                    <a:pt x="909427" y="626620"/>
                    <a:pt x="907808" y="621286"/>
                    <a:pt x="906284" y="624905"/>
                  </a:cubicBezTo>
                  <a:cubicBezTo>
                    <a:pt x="905713" y="619667"/>
                    <a:pt x="899712" y="614047"/>
                    <a:pt x="902474" y="609570"/>
                  </a:cubicBezTo>
                  <a:cubicBezTo>
                    <a:pt x="913904" y="612047"/>
                    <a:pt x="909332" y="615666"/>
                    <a:pt x="911142" y="626620"/>
                  </a:cubicBezTo>
                  <a:close/>
                  <a:moveTo>
                    <a:pt x="902665" y="654719"/>
                  </a:moveTo>
                  <a:cubicBezTo>
                    <a:pt x="908189" y="655766"/>
                    <a:pt x="905046" y="660815"/>
                    <a:pt x="904379" y="664815"/>
                  </a:cubicBezTo>
                  <a:cubicBezTo>
                    <a:pt x="901998" y="662910"/>
                    <a:pt x="904284" y="657195"/>
                    <a:pt x="902665" y="654719"/>
                  </a:cubicBezTo>
                  <a:close/>
                  <a:moveTo>
                    <a:pt x="893902" y="685294"/>
                  </a:moveTo>
                  <a:cubicBezTo>
                    <a:pt x="894092" y="683579"/>
                    <a:pt x="894378" y="681770"/>
                    <a:pt x="892949" y="681484"/>
                  </a:cubicBezTo>
                  <a:cubicBezTo>
                    <a:pt x="893711" y="681008"/>
                    <a:pt x="894378" y="680817"/>
                    <a:pt x="894949" y="680722"/>
                  </a:cubicBezTo>
                  <a:cubicBezTo>
                    <a:pt x="895235" y="680817"/>
                    <a:pt x="895426" y="680722"/>
                    <a:pt x="895711" y="680817"/>
                  </a:cubicBezTo>
                  <a:cubicBezTo>
                    <a:pt x="895426" y="681674"/>
                    <a:pt x="895521" y="682246"/>
                    <a:pt x="895616" y="682913"/>
                  </a:cubicBezTo>
                  <a:cubicBezTo>
                    <a:pt x="895521" y="682913"/>
                    <a:pt x="895426" y="682913"/>
                    <a:pt x="895330" y="682913"/>
                  </a:cubicBezTo>
                  <a:cubicBezTo>
                    <a:pt x="894187" y="685008"/>
                    <a:pt x="895235" y="685294"/>
                    <a:pt x="896473" y="685389"/>
                  </a:cubicBezTo>
                  <a:cubicBezTo>
                    <a:pt x="897045" y="686151"/>
                    <a:pt x="897711" y="686818"/>
                    <a:pt x="898283" y="687675"/>
                  </a:cubicBezTo>
                  <a:cubicBezTo>
                    <a:pt x="896950" y="686723"/>
                    <a:pt x="895616" y="685770"/>
                    <a:pt x="893902" y="685294"/>
                  </a:cubicBezTo>
                  <a:close/>
                  <a:moveTo>
                    <a:pt x="875994" y="721394"/>
                  </a:moveTo>
                  <a:cubicBezTo>
                    <a:pt x="874852" y="723584"/>
                    <a:pt x="874756" y="720536"/>
                    <a:pt x="874947" y="718822"/>
                  </a:cubicBezTo>
                  <a:cubicBezTo>
                    <a:pt x="873899" y="719393"/>
                    <a:pt x="872851" y="719965"/>
                    <a:pt x="871137" y="719774"/>
                  </a:cubicBezTo>
                  <a:cubicBezTo>
                    <a:pt x="871423" y="718441"/>
                    <a:pt x="872470" y="717107"/>
                    <a:pt x="873232" y="715774"/>
                  </a:cubicBezTo>
                  <a:cubicBezTo>
                    <a:pt x="873899" y="716250"/>
                    <a:pt x="874756" y="716631"/>
                    <a:pt x="875614" y="716917"/>
                  </a:cubicBezTo>
                  <a:cubicBezTo>
                    <a:pt x="875518" y="718441"/>
                    <a:pt x="875518" y="720155"/>
                    <a:pt x="875994" y="721394"/>
                  </a:cubicBezTo>
                  <a:close/>
                  <a:moveTo>
                    <a:pt x="903903" y="839980"/>
                  </a:moveTo>
                  <a:cubicBezTo>
                    <a:pt x="904951" y="842742"/>
                    <a:pt x="913237" y="849886"/>
                    <a:pt x="908094" y="850362"/>
                  </a:cubicBezTo>
                  <a:cubicBezTo>
                    <a:pt x="908189" y="849505"/>
                    <a:pt x="908284" y="848648"/>
                    <a:pt x="908284" y="847886"/>
                  </a:cubicBezTo>
                  <a:cubicBezTo>
                    <a:pt x="904379" y="845981"/>
                    <a:pt x="907046" y="851886"/>
                    <a:pt x="903141" y="849981"/>
                  </a:cubicBezTo>
                  <a:cubicBezTo>
                    <a:pt x="905427" y="845981"/>
                    <a:pt x="903141" y="845219"/>
                    <a:pt x="903903" y="839980"/>
                  </a:cubicBezTo>
                  <a:close/>
                  <a:moveTo>
                    <a:pt x="911904" y="803118"/>
                  </a:moveTo>
                  <a:cubicBezTo>
                    <a:pt x="916857" y="807785"/>
                    <a:pt x="906760" y="816263"/>
                    <a:pt x="910189" y="824264"/>
                  </a:cubicBezTo>
                  <a:cubicBezTo>
                    <a:pt x="903903" y="817787"/>
                    <a:pt x="910856" y="811405"/>
                    <a:pt x="911904" y="803118"/>
                  </a:cubicBezTo>
                  <a:close/>
                  <a:moveTo>
                    <a:pt x="876661" y="804928"/>
                  </a:moveTo>
                  <a:cubicBezTo>
                    <a:pt x="876757" y="805404"/>
                    <a:pt x="876852" y="805880"/>
                    <a:pt x="877042" y="806357"/>
                  </a:cubicBezTo>
                  <a:cubicBezTo>
                    <a:pt x="876566" y="805976"/>
                    <a:pt x="875994" y="805595"/>
                    <a:pt x="875423" y="805214"/>
                  </a:cubicBezTo>
                  <a:cubicBezTo>
                    <a:pt x="876090" y="805118"/>
                    <a:pt x="876376" y="805023"/>
                    <a:pt x="876661" y="804928"/>
                  </a:cubicBezTo>
                  <a:close/>
                  <a:moveTo>
                    <a:pt x="882662" y="566231"/>
                  </a:moveTo>
                  <a:cubicBezTo>
                    <a:pt x="882852" y="568613"/>
                    <a:pt x="882567" y="570899"/>
                    <a:pt x="881614" y="572994"/>
                  </a:cubicBezTo>
                  <a:cubicBezTo>
                    <a:pt x="881900" y="570518"/>
                    <a:pt x="883329" y="566898"/>
                    <a:pt x="881043" y="566612"/>
                  </a:cubicBezTo>
                  <a:cubicBezTo>
                    <a:pt x="878947" y="564803"/>
                    <a:pt x="880757" y="565565"/>
                    <a:pt x="882662" y="566231"/>
                  </a:cubicBezTo>
                  <a:close/>
                  <a:moveTo>
                    <a:pt x="881519" y="574232"/>
                  </a:moveTo>
                  <a:cubicBezTo>
                    <a:pt x="882281" y="573947"/>
                    <a:pt x="882948" y="573851"/>
                    <a:pt x="883519" y="574137"/>
                  </a:cubicBezTo>
                  <a:cubicBezTo>
                    <a:pt x="883329" y="574613"/>
                    <a:pt x="883234" y="575090"/>
                    <a:pt x="882757" y="575566"/>
                  </a:cubicBezTo>
                  <a:cubicBezTo>
                    <a:pt x="881995" y="575471"/>
                    <a:pt x="881614" y="574899"/>
                    <a:pt x="881519" y="574232"/>
                  </a:cubicBezTo>
                  <a:close/>
                  <a:moveTo>
                    <a:pt x="878185" y="809500"/>
                  </a:moveTo>
                  <a:cubicBezTo>
                    <a:pt x="878852" y="810833"/>
                    <a:pt x="879519" y="812262"/>
                    <a:pt x="879709" y="813977"/>
                  </a:cubicBezTo>
                  <a:cubicBezTo>
                    <a:pt x="880567" y="814358"/>
                    <a:pt x="881043" y="814358"/>
                    <a:pt x="881614" y="814358"/>
                  </a:cubicBezTo>
                  <a:cubicBezTo>
                    <a:pt x="882186" y="816358"/>
                    <a:pt x="881519" y="818168"/>
                    <a:pt x="878090" y="817977"/>
                  </a:cubicBezTo>
                  <a:cubicBezTo>
                    <a:pt x="880852" y="813691"/>
                    <a:pt x="877995" y="813405"/>
                    <a:pt x="877519" y="809214"/>
                  </a:cubicBezTo>
                  <a:cubicBezTo>
                    <a:pt x="877804" y="809214"/>
                    <a:pt x="877995" y="809405"/>
                    <a:pt x="878185" y="809500"/>
                  </a:cubicBezTo>
                  <a:close/>
                  <a:moveTo>
                    <a:pt x="888282" y="872651"/>
                  </a:moveTo>
                  <a:cubicBezTo>
                    <a:pt x="888472" y="872651"/>
                    <a:pt x="888568" y="872651"/>
                    <a:pt x="888758" y="872651"/>
                  </a:cubicBezTo>
                  <a:cubicBezTo>
                    <a:pt x="887901" y="875127"/>
                    <a:pt x="890949" y="875794"/>
                    <a:pt x="891139" y="874079"/>
                  </a:cubicBezTo>
                  <a:cubicBezTo>
                    <a:pt x="895044" y="873127"/>
                    <a:pt x="883805" y="880080"/>
                    <a:pt x="891806" y="881604"/>
                  </a:cubicBezTo>
                  <a:cubicBezTo>
                    <a:pt x="890853" y="881890"/>
                    <a:pt x="890187" y="882366"/>
                    <a:pt x="889901" y="883033"/>
                  </a:cubicBezTo>
                  <a:cubicBezTo>
                    <a:pt x="889520" y="882652"/>
                    <a:pt x="889330" y="881985"/>
                    <a:pt x="889139" y="881509"/>
                  </a:cubicBezTo>
                  <a:cubicBezTo>
                    <a:pt x="889234" y="881509"/>
                    <a:pt x="889234" y="881414"/>
                    <a:pt x="889330" y="881414"/>
                  </a:cubicBezTo>
                  <a:cubicBezTo>
                    <a:pt x="889139" y="881128"/>
                    <a:pt x="888949" y="880937"/>
                    <a:pt x="888758" y="880652"/>
                  </a:cubicBezTo>
                  <a:cubicBezTo>
                    <a:pt x="887996" y="878461"/>
                    <a:pt x="888091" y="875603"/>
                    <a:pt x="888282" y="872651"/>
                  </a:cubicBezTo>
                  <a:close/>
                  <a:moveTo>
                    <a:pt x="902093" y="892463"/>
                  </a:moveTo>
                  <a:cubicBezTo>
                    <a:pt x="908475" y="890272"/>
                    <a:pt x="901807" y="899130"/>
                    <a:pt x="903808" y="902654"/>
                  </a:cubicBezTo>
                  <a:cubicBezTo>
                    <a:pt x="898283" y="900083"/>
                    <a:pt x="902379" y="892367"/>
                    <a:pt x="895807" y="893225"/>
                  </a:cubicBezTo>
                  <a:cubicBezTo>
                    <a:pt x="896092" y="887700"/>
                    <a:pt x="902188" y="892844"/>
                    <a:pt x="901902" y="895034"/>
                  </a:cubicBezTo>
                  <a:cubicBezTo>
                    <a:pt x="903522" y="894749"/>
                    <a:pt x="903427" y="892463"/>
                    <a:pt x="902093" y="892463"/>
                  </a:cubicBezTo>
                  <a:close/>
                  <a:moveTo>
                    <a:pt x="889806" y="885986"/>
                  </a:moveTo>
                  <a:cubicBezTo>
                    <a:pt x="890282" y="887319"/>
                    <a:pt x="891139" y="888557"/>
                    <a:pt x="892377" y="889129"/>
                  </a:cubicBezTo>
                  <a:cubicBezTo>
                    <a:pt x="892377" y="889129"/>
                    <a:pt x="892377" y="889129"/>
                    <a:pt x="892377" y="889129"/>
                  </a:cubicBezTo>
                  <a:cubicBezTo>
                    <a:pt x="891901" y="888748"/>
                    <a:pt x="891425" y="888462"/>
                    <a:pt x="890853" y="888081"/>
                  </a:cubicBezTo>
                  <a:cubicBezTo>
                    <a:pt x="890853" y="888843"/>
                    <a:pt x="890758" y="889415"/>
                    <a:pt x="890568" y="889700"/>
                  </a:cubicBezTo>
                  <a:cubicBezTo>
                    <a:pt x="889711" y="889224"/>
                    <a:pt x="888949" y="887795"/>
                    <a:pt x="888377" y="886367"/>
                  </a:cubicBezTo>
                  <a:cubicBezTo>
                    <a:pt x="888853" y="886367"/>
                    <a:pt x="889330" y="886176"/>
                    <a:pt x="889806" y="885986"/>
                  </a:cubicBezTo>
                  <a:close/>
                  <a:moveTo>
                    <a:pt x="896378" y="916942"/>
                  </a:moveTo>
                  <a:cubicBezTo>
                    <a:pt x="900188" y="917228"/>
                    <a:pt x="899140" y="921609"/>
                    <a:pt x="899521" y="924752"/>
                  </a:cubicBezTo>
                  <a:cubicBezTo>
                    <a:pt x="898188" y="923609"/>
                    <a:pt x="896283" y="922847"/>
                    <a:pt x="893425" y="923038"/>
                  </a:cubicBezTo>
                  <a:cubicBezTo>
                    <a:pt x="893997" y="918942"/>
                    <a:pt x="899236" y="924086"/>
                    <a:pt x="896378" y="916942"/>
                  </a:cubicBezTo>
                  <a:close/>
                  <a:moveTo>
                    <a:pt x="858945" y="1137731"/>
                  </a:moveTo>
                  <a:cubicBezTo>
                    <a:pt x="858659" y="1137922"/>
                    <a:pt x="858469" y="1138208"/>
                    <a:pt x="858373" y="1138493"/>
                  </a:cubicBezTo>
                  <a:cubicBezTo>
                    <a:pt x="858088" y="1138208"/>
                    <a:pt x="857897" y="1137922"/>
                    <a:pt x="857516" y="1137827"/>
                  </a:cubicBezTo>
                  <a:cubicBezTo>
                    <a:pt x="857802" y="1137731"/>
                    <a:pt x="858278" y="1137731"/>
                    <a:pt x="858945" y="1137731"/>
                  </a:cubicBezTo>
                  <a:close/>
                  <a:moveTo>
                    <a:pt x="874756" y="1146494"/>
                  </a:moveTo>
                  <a:cubicBezTo>
                    <a:pt x="874852" y="1143923"/>
                    <a:pt x="876090" y="1142780"/>
                    <a:pt x="877519" y="1141732"/>
                  </a:cubicBezTo>
                  <a:cubicBezTo>
                    <a:pt x="877804" y="1143637"/>
                    <a:pt x="877138" y="1145828"/>
                    <a:pt x="877709" y="1148209"/>
                  </a:cubicBezTo>
                  <a:cubicBezTo>
                    <a:pt x="876947" y="1147638"/>
                    <a:pt x="876090" y="1147161"/>
                    <a:pt x="874852" y="1146875"/>
                  </a:cubicBezTo>
                  <a:cubicBezTo>
                    <a:pt x="874852" y="1146685"/>
                    <a:pt x="874756" y="1146590"/>
                    <a:pt x="874756" y="1146494"/>
                  </a:cubicBezTo>
                  <a:close/>
                  <a:moveTo>
                    <a:pt x="891330" y="871508"/>
                  </a:moveTo>
                  <a:cubicBezTo>
                    <a:pt x="891044" y="868460"/>
                    <a:pt x="893806" y="869031"/>
                    <a:pt x="893044" y="865412"/>
                  </a:cubicBezTo>
                  <a:cubicBezTo>
                    <a:pt x="895902" y="866078"/>
                    <a:pt x="893330" y="871412"/>
                    <a:pt x="897616" y="870746"/>
                  </a:cubicBezTo>
                  <a:cubicBezTo>
                    <a:pt x="897616" y="873508"/>
                    <a:pt x="893235" y="871031"/>
                    <a:pt x="891330" y="871508"/>
                  </a:cubicBezTo>
                  <a:close/>
                  <a:moveTo>
                    <a:pt x="877519" y="902940"/>
                  </a:moveTo>
                  <a:cubicBezTo>
                    <a:pt x="874375" y="902559"/>
                    <a:pt x="874947" y="898082"/>
                    <a:pt x="876757" y="896654"/>
                  </a:cubicBezTo>
                  <a:cubicBezTo>
                    <a:pt x="879900" y="896939"/>
                    <a:pt x="879328" y="901511"/>
                    <a:pt x="877519" y="902940"/>
                  </a:cubicBezTo>
                  <a:close/>
                  <a:moveTo>
                    <a:pt x="885424" y="886557"/>
                  </a:moveTo>
                  <a:cubicBezTo>
                    <a:pt x="885329" y="886748"/>
                    <a:pt x="885139" y="887033"/>
                    <a:pt x="885043" y="887224"/>
                  </a:cubicBezTo>
                  <a:cubicBezTo>
                    <a:pt x="882757" y="884938"/>
                    <a:pt x="883424" y="887224"/>
                    <a:pt x="880090" y="886843"/>
                  </a:cubicBezTo>
                  <a:cubicBezTo>
                    <a:pt x="879519" y="882938"/>
                    <a:pt x="879424" y="884366"/>
                    <a:pt x="880567" y="880652"/>
                  </a:cubicBezTo>
                  <a:cubicBezTo>
                    <a:pt x="881424" y="880842"/>
                    <a:pt x="882186" y="880842"/>
                    <a:pt x="882852" y="880747"/>
                  </a:cubicBezTo>
                  <a:cubicBezTo>
                    <a:pt x="882662" y="882176"/>
                    <a:pt x="882567" y="883509"/>
                    <a:pt x="882281" y="885033"/>
                  </a:cubicBezTo>
                  <a:cubicBezTo>
                    <a:pt x="883519" y="885890"/>
                    <a:pt x="884567" y="886367"/>
                    <a:pt x="885424" y="886557"/>
                  </a:cubicBezTo>
                  <a:close/>
                  <a:moveTo>
                    <a:pt x="891330" y="1427006"/>
                  </a:moveTo>
                  <a:cubicBezTo>
                    <a:pt x="893711" y="1428339"/>
                    <a:pt x="893616" y="1431959"/>
                    <a:pt x="893140" y="1435864"/>
                  </a:cubicBezTo>
                  <a:cubicBezTo>
                    <a:pt x="889615" y="1435483"/>
                    <a:pt x="891330" y="1430625"/>
                    <a:pt x="891330" y="1427006"/>
                  </a:cubicBezTo>
                  <a:close/>
                  <a:moveTo>
                    <a:pt x="906665" y="883414"/>
                  </a:moveTo>
                  <a:cubicBezTo>
                    <a:pt x="905808" y="883795"/>
                    <a:pt x="905046" y="884271"/>
                    <a:pt x="905046" y="885319"/>
                  </a:cubicBezTo>
                  <a:cubicBezTo>
                    <a:pt x="905522" y="885605"/>
                    <a:pt x="905903" y="885986"/>
                    <a:pt x="906284" y="886271"/>
                  </a:cubicBezTo>
                  <a:cubicBezTo>
                    <a:pt x="906189" y="887129"/>
                    <a:pt x="906189" y="887986"/>
                    <a:pt x="906189" y="888938"/>
                  </a:cubicBezTo>
                  <a:cubicBezTo>
                    <a:pt x="903903" y="888653"/>
                    <a:pt x="903427" y="890272"/>
                    <a:pt x="901045" y="889796"/>
                  </a:cubicBezTo>
                  <a:cubicBezTo>
                    <a:pt x="903522" y="883223"/>
                    <a:pt x="906951" y="882747"/>
                    <a:pt x="904760" y="875032"/>
                  </a:cubicBezTo>
                  <a:cubicBezTo>
                    <a:pt x="903046" y="875699"/>
                    <a:pt x="902284" y="877508"/>
                    <a:pt x="901902" y="879794"/>
                  </a:cubicBezTo>
                  <a:cubicBezTo>
                    <a:pt x="899236" y="879032"/>
                    <a:pt x="901522" y="873127"/>
                    <a:pt x="902474" y="872365"/>
                  </a:cubicBezTo>
                  <a:cubicBezTo>
                    <a:pt x="907999" y="875413"/>
                    <a:pt x="907427" y="879032"/>
                    <a:pt x="906665" y="883414"/>
                  </a:cubicBezTo>
                  <a:close/>
                  <a:moveTo>
                    <a:pt x="890949" y="860840"/>
                  </a:moveTo>
                  <a:cubicBezTo>
                    <a:pt x="890473" y="861221"/>
                    <a:pt x="890187" y="861792"/>
                    <a:pt x="890187" y="862745"/>
                  </a:cubicBezTo>
                  <a:cubicBezTo>
                    <a:pt x="890377" y="862649"/>
                    <a:pt x="890568" y="862649"/>
                    <a:pt x="890758" y="862649"/>
                  </a:cubicBezTo>
                  <a:cubicBezTo>
                    <a:pt x="890758" y="863126"/>
                    <a:pt x="890663" y="863507"/>
                    <a:pt x="890663" y="863983"/>
                  </a:cubicBezTo>
                  <a:cubicBezTo>
                    <a:pt x="889044" y="863411"/>
                    <a:pt x="888853" y="861602"/>
                    <a:pt x="887139" y="861221"/>
                  </a:cubicBezTo>
                  <a:cubicBezTo>
                    <a:pt x="886948" y="861221"/>
                    <a:pt x="886948" y="861411"/>
                    <a:pt x="886853" y="861411"/>
                  </a:cubicBezTo>
                  <a:cubicBezTo>
                    <a:pt x="886472" y="860840"/>
                    <a:pt x="885996" y="860268"/>
                    <a:pt x="885329" y="859887"/>
                  </a:cubicBezTo>
                  <a:cubicBezTo>
                    <a:pt x="885139" y="860935"/>
                    <a:pt x="884948" y="861983"/>
                    <a:pt x="884853" y="863126"/>
                  </a:cubicBezTo>
                  <a:cubicBezTo>
                    <a:pt x="883234" y="862173"/>
                    <a:pt x="883329" y="859792"/>
                    <a:pt x="883710" y="857125"/>
                  </a:cubicBezTo>
                  <a:cubicBezTo>
                    <a:pt x="886663" y="857315"/>
                    <a:pt x="887234" y="859601"/>
                    <a:pt x="891044" y="858935"/>
                  </a:cubicBezTo>
                  <a:cubicBezTo>
                    <a:pt x="891044" y="859601"/>
                    <a:pt x="890949" y="860268"/>
                    <a:pt x="890949" y="860840"/>
                  </a:cubicBezTo>
                  <a:close/>
                  <a:moveTo>
                    <a:pt x="883900" y="871317"/>
                  </a:moveTo>
                  <a:cubicBezTo>
                    <a:pt x="883805" y="872365"/>
                    <a:pt x="883710" y="873508"/>
                    <a:pt x="883519" y="874651"/>
                  </a:cubicBezTo>
                  <a:cubicBezTo>
                    <a:pt x="882662" y="873317"/>
                    <a:pt x="881805" y="871508"/>
                    <a:pt x="880281" y="868174"/>
                  </a:cubicBezTo>
                  <a:cubicBezTo>
                    <a:pt x="882472" y="868364"/>
                    <a:pt x="882948" y="869984"/>
                    <a:pt x="883900" y="871317"/>
                  </a:cubicBezTo>
                  <a:close/>
                  <a:moveTo>
                    <a:pt x="876947" y="644622"/>
                  </a:moveTo>
                  <a:cubicBezTo>
                    <a:pt x="873994" y="642812"/>
                    <a:pt x="878185" y="639193"/>
                    <a:pt x="874090" y="637383"/>
                  </a:cubicBezTo>
                  <a:cubicBezTo>
                    <a:pt x="873994" y="636335"/>
                    <a:pt x="874661" y="636240"/>
                    <a:pt x="875423" y="636240"/>
                  </a:cubicBezTo>
                  <a:cubicBezTo>
                    <a:pt x="876280" y="636335"/>
                    <a:pt x="877042" y="636335"/>
                    <a:pt x="877900" y="636431"/>
                  </a:cubicBezTo>
                  <a:cubicBezTo>
                    <a:pt x="876947" y="641955"/>
                    <a:pt x="876757" y="641288"/>
                    <a:pt x="878090" y="644432"/>
                  </a:cubicBezTo>
                  <a:cubicBezTo>
                    <a:pt x="877614" y="644527"/>
                    <a:pt x="877233" y="644527"/>
                    <a:pt x="876947" y="644622"/>
                  </a:cubicBezTo>
                  <a:close/>
                  <a:moveTo>
                    <a:pt x="880281" y="604617"/>
                  </a:moveTo>
                  <a:cubicBezTo>
                    <a:pt x="881614" y="605189"/>
                    <a:pt x="882852" y="605951"/>
                    <a:pt x="883805" y="606903"/>
                  </a:cubicBezTo>
                  <a:cubicBezTo>
                    <a:pt x="884758" y="608713"/>
                    <a:pt x="885234" y="611285"/>
                    <a:pt x="884758" y="613285"/>
                  </a:cubicBezTo>
                  <a:cubicBezTo>
                    <a:pt x="879519" y="613475"/>
                    <a:pt x="884948" y="604617"/>
                    <a:pt x="879138" y="605379"/>
                  </a:cubicBezTo>
                  <a:cubicBezTo>
                    <a:pt x="879519" y="604903"/>
                    <a:pt x="879900" y="604712"/>
                    <a:pt x="880281" y="604617"/>
                  </a:cubicBezTo>
                  <a:close/>
                  <a:moveTo>
                    <a:pt x="885234" y="590711"/>
                  </a:moveTo>
                  <a:cubicBezTo>
                    <a:pt x="885424" y="590806"/>
                    <a:pt x="885519" y="590996"/>
                    <a:pt x="885615" y="591092"/>
                  </a:cubicBezTo>
                  <a:cubicBezTo>
                    <a:pt x="885805" y="593092"/>
                    <a:pt x="885996" y="595092"/>
                    <a:pt x="885901" y="597092"/>
                  </a:cubicBezTo>
                  <a:cubicBezTo>
                    <a:pt x="885519" y="596140"/>
                    <a:pt x="885234" y="594806"/>
                    <a:pt x="885234" y="590711"/>
                  </a:cubicBezTo>
                  <a:close/>
                  <a:moveTo>
                    <a:pt x="894092" y="621476"/>
                  </a:moveTo>
                  <a:cubicBezTo>
                    <a:pt x="894759" y="619000"/>
                    <a:pt x="894187" y="617571"/>
                    <a:pt x="891901" y="617571"/>
                  </a:cubicBezTo>
                  <a:cubicBezTo>
                    <a:pt x="892092" y="617476"/>
                    <a:pt x="892092" y="617285"/>
                    <a:pt x="892282" y="617190"/>
                  </a:cubicBezTo>
                  <a:cubicBezTo>
                    <a:pt x="894949" y="617000"/>
                    <a:pt x="894568" y="619571"/>
                    <a:pt x="895044" y="621286"/>
                  </a:cubicBezTo>
                  <a:cubicBezTo>
                    <a:pt x="894759" y="621381"/>
                    <a:pt x="894473" y="621476"/>
                    <a:pt x="894092" y="621476"/>
                  </a:cubicBezTo>
                  <a:close/>
                  <a:moveTo>
                    <a:pt x="834847" y="523845"/>
                  </a:moveTo>
                  <a:cubicBezTo>
                    <a:pt x="834847" y="524131"/>
                    <a:pt x="834847" y="524321"/>
                    <a:pt x="834847" y="524607"/>
                  </a:cubicBezTo>
                  <a:cubicBezTo>
                    <a:pt x="834561" y="524321"/>
                    <a:pt x="834370" y="524226"/>
                    <a:pt x="834085" y="524036"/>
                  </a:cubicBezTo>
                  <a:cubicBezTo>
                    <a:pt x="834370" y="523940"/>
                    <a:pt x="834656" y="523845"/>
                    <a:pt x="834847" y="523845"/>
                  </a:cubicBezTo>
                  <a:close/>
                  <a:moveTo>
                    <a:pt x="835513" y="526512"/>
                  </a:moveTo>
                  <a:cubicBezTo>
                    <a:pt x="836085" y="526322"/>
                    <a:pt x="836752" y="526226"/>
                    <a:pt x="837704" y="526131"/>
                  </a:cubicBezTo>
                  <a:cubicBezTo>
                    <a:pt x="837323" y="526988"/>
                    <a:pt x="836847" y="527750"/>
                    <a:pt x="836656" y="527941"/>
                  </a:cubicBezTo>
                  <a:cubicBezTo>
                    <a:pt x="836085" y="527655"/>
                    <a:pt x="835799" y="526988"/>
                    <a:pt x="835513" y="526512"/>
                  </a:cubicBezTo>
                  <a:close/>
                  <a:moveTo>
                    <a:pt x="911523" y="900654"/>
                  </a:moveTo>
                  <a:cubicBezTo>
                    <a:pt x="911237" y="902083"/>
                    <a:pt x="911618" y="902845"/>
                    <a:pt x="912571" y="903226"/>
                  </a:cubicBezTo>
                  <a:cubicBezTo>
                    <a:pt x="909046" y="906750"/>
                    <a:pt x="905141" y="896368"/>
                    <a:pt x="908284" y="894082"/>
                  </a:cubicBezTo>
                  <a:cubicBezTo>
                    <a:pt x="909999" y="898654"/>
                    <a:pt x="909523" y="899987"/>
                    <a:pt x="914285" y="897035"/>
                  </a:cubicBezTo>
                  <a:cubicBezTo>
                    <a:pt x="914476" y="899702"/>
                    <a:pt x="913714" y="901035"/>
                    <a:pt x="911523" y="900654"/>
                  </a:cubicBezTo>
                  <a:close/>
                  <a:moveTo>
                    <a:pt x="904189" y="851315"/>
                  </a:moveTo>
                  <a:cubicBezTo>
                    <a:pt x="903427" y="856458"/>
                    <a:pt x="905427" y="856268"/>
                    <a:pt x="903522" y="859982"/>
                  </a:cubicBezTo>
                  <a:cubicBezTo>
                    <a:pt x="902760" y="864554"/>
                    <a:pt x="900760" y="856077"/>
                    <a:pt x="903712" y="857506"/>
                  </a:cubicBezTo>
                  <a:cubicBezTo>
                    <a:pt x="901998" y="857220"/>
                    <a:pt x="899140" y="850267"/>
                    <a:pt x="904189" y="851315"/>
                  </a:cubicBezTo>
                  <a:close/>
                  <a:moveTo>
                    <a:pt x="896854" y="818168"/>
                  </a:moveTo>
                  <a:cubicBezTo>
                    <a:pt x="893140" y="815786"/>
                    <a:pt x="895807" y="812262"/>
                    <a:pt x="896473" y="808166"/>
                  </a:cubicBezTo>
                  <a:cubicBezTo>
                    <a:pt x="898855" y="810833"/>
                    <a:pt x="900950" y="813691"/>
                    <a:pt x="901998" y="817406"/>
                  </a:cubicBezTo>
                  <a:cubicBezTo>
                    <a:pt x="898855" y="816834"/>
                    <a:pt x="898283" y="814643"/>
                    <a:pt x="896854" y="818168"/>
                  </a:cubicBezTo>
                  <a:close/>
                  <a:moveTo>
                    <a:pt x="896473" y="854363"/>
                  </a:moveTo>
                  <a:cubicBezTo>
                    <a:pt x="895140" y="853220"/>
                    <a:pt x="893235" y="852458"/>
                    <a:pt x="890377" y="852648"/>
                  </a:cubicBezTo>
                  <a:cubicBezTo>
                    <a:pt x="890473" y="851410"/>
                    <a:pt x="890568" y="850172"/>
                    <a:pt x="890663" y="848933"/>
                  </a:cubicBezTo>
                  <a:cubicBezTo>
                    <a:pt x="892854" y="850553"/>
                    <a:pt x="896188" y="851124"/>
                    <a:pt x="896473" y="854363"/>
                  </a:cubicBezTo>
                  <a:close/>
                  <a:moveTo>
                    <a:pt x="888377" y="846266"/>
                  </a:moveTo>
                  <a:cubicBezTo>
                    <a:pt x="887425" y="845504"/>
                    <a:pt x="886472" y="844838"/>
                    <a:pt x="884758" y="844742"/>
                  </a:cubicBezTo>
                  <a:cubicBezTo>
                    <a:pt x="888091" y="843695"/>
                    <a:pt x="888853" y="839599"/>
                    <a:pt x="892663" y="839123"/>
                  </a:cubicBezTo>
                  <a:cubicBezTo>
                    <a:pt x="890758" y="840837"/>
                    <a:pt x="889711" y="843695"/>
                    <a:pt x="888377" y="846266"/>
                  </a:cubicBezTo>
                  <a:close/>
                  <a:moveTo>
                    <a:pt x="882948" y="820739"/>
                  </a:moveTo>
                  <a:cubicBezTo>
                    <a:pt x="883043" y="820454"/>
                    <a:pt x="883043" y="820168"/>
                    <a:pt x="883138" y="819882"/>
                  </a:cubicBezTo>
                  <a:cubicBezTo>
                    <a:pt x="883138" y="820168"/>
                    <a:pt x="883043" y="820454"/>
                    <a:pt x="883043" y="820739"/>
                  </a:cubicBezTo>
                  <a:cubicBezTo>
                    <a:pt x="883043" y="820835"/>
                    <a:pt x="882948" y="820739"/>
                    <a:pt x="882948" y="820739"/>
                  </a:cubicBezTo>
                  <a:close/>
                  <a:moveTo>
                    <a:pt x="883710" y="815501"/>
                  </a:moveTo>
                  <a:cubicBezTo>
                    <a:pt x="883615" y="814739"/>
                    <a:pt x="883519" y="813977"/>
                    <a:pt x="883234" y="813310"/>
                  </a:cubicBezTo>
                  <a:cubicBezTo>
                    <a:pt x="883710" y="812643"/>
                    <a:pt x="884091" y="811881"/>
                    <a:pt x="884948" y="811786"/>
                  </a:cubicBezTo>
                  <a:cubicBezTo>
                    <a:pt x="884377" y="813024"/>
                    <a:pt x="884091" y="814262"/>
                    <a:pt x="883710" y="815501"/>
                  </a:cubicBezTo>
                  <a:close/>
                  <a:moveTo>
                    <a:pt x="877042" y="804833"/>
                  </a:moveTo>
                  <a:cubicBezTo>
                    <a:pt x="877995" y="804166"/>
                    <a:pt x="876852" y="802261"/>
                    <a:pt x="877233" y="797879"/>
                  </a:cubicBezTo>
                  <a:cubicBezTo>
                    <a:pt x="875709" y="800261"/>
                    <a:pt x="874280" y="802642"/>
                    <a:pt x="872851" y="805023"/>
                  </a:cubicBezTo>
                  <a:cubicBezTo>
                    <a:pt x="871327" y="805880"/>
                    <a:pt x="872375" y="803309"/>
                    <a:pt x="872566" y="800546"/>
                  </a:cubicBezTo>
                  <a:cubicBezTo>
                    <a:pt x="874090" y="799975"/>
                    <a:pt x="874566" y="798260"/>
                    <a:pt x="875328" y="796927"/>
                  </a:cubicBezTo>
                  <a:cubicBezTo>
                    <a:pt x="878471" y="797879"/>
                    <a:pt x="880757" y="799689"/>
                    <a:pt x="881805" y="803023"/>
                  </a:cubicBezTo>
                  <a:cubicBezTo>
                    <a:pt x="881043" y="804452"/>
                    <a:pt x="879519" y="805118"/>
                    <a:pt x="877042" y="804833"/>
                  </a:cubicBezTo>
                  <a:close/>
                  <a:moveTo>
                    <a:pt x="871803" y="711107"/>
                  </a:moveTo>
                  <a:cubicBezTo>
                    <a:pt x="871803" y="711011"/>
                    <a:pt x="871803" y="711011"/>
                    <a:pt x="871803" y="711107"/>
                  </a:cubicBezTo>
                  <a:cubicBezTo>
                    <a:pt x="873804" y="710249"/>
                    <a:pt x="874756" y="710726"/>
                    <a:pt x="875233" y="711869"/>
                  </a:cubicBezTo>
                  <a:cubicBezTo>
                    <a:pt x="874375" y="711869"/>
                    <a:pt x="873232" y="711583"/>
                    <a:pt x="871803" y="711107"/>
                  </a:cubicBezTo>
                  <a:close/>
                  <a:moveTo>
                    <a:pt x="878471" y="647099"/>
                  </a:moveTo>
                  <a:cubicBezTo>
                    <a:pt x="878471" y="646908"/>
                    <a:pt x="878566" y="646813"/>
                    <a:pt x="878566" y="646622"/>
                  </a:cubicBezTo>
                  <a:cubicBezTo>
                    <a:pt x="880186" y="647384"/>
                    <a:pt x="881328" y="648527"/>
                    <a:pt x="883043" y="649289"/>
                  </a:cubicBezTo>
                  <a:cubicBezTo>
                    <a:pt x="881995" y="650337"/>
                    <a:pt x="881424" y="651956"/>
                    <a:pt x="881424" y="654147"/>
                  </a:cubicBezTo>
                  <a:cubicBezTo>
                    <a:pt x="880281" y="651956"/>
                    <a:pt x="878947" y="649861"/>
                    <a:pt x="878471" y="647099"/>
                  </a:cubicBezTo>
                  <a:close/>
                  <a:moveTo>
                    <a:pt x="879233" y="619000"/>
                  </a:moveTo>
                  <a:cubicBezTo>
                    <a:pt x="876471" y="618619"/>
                    <a:pt x="879138" y="613666"/>
                    <a:pt x="878566" y="611475"/>
                  </a:cubicBezTo>
                  <a:cubicBezTo>
                    <a:pt x="881805" y="612237"/>
                    <a:pt x="881995" y="615476"/>
                    <a:pt x="885710" y="615857"/>
                  </a:cubicBezTo>
                  <a:cubicBezTo>
                    <a:pt x="885805" y="618047"/>
                    <a:pt x="883329" y="618905"/>
                    <a:pt x="885424" y="619571"/>
                  </a:cubicBezTo>
                  <a:cubicBezTo>
                    <a:pt x="884758" y="623286"/>
                    <a:pt x="880567" y="614714"/>
                    <a:pt x="879233" y="619000"/>
                  </a:cubicBezTo>
                  <a:close/>
                  <a:moveTo>
                    <a:pt x="894664" y="643479"/>
                  </a:moveTo>
                  <a:cubicBezTo>
                    <a:pt x="893806" y="643765"/>
                    <a:pt x="892949" y="644051"/>
                    <a:pt x="892187" y="643765"/>
                  </a:cubicBezTo>
                  <a:cubicBezTo>
                    <a:pt x="891235" y="642717"/>
                    <a:pt x="891711" y="640336"/>
                    <a:pt x="889996" y="639860"/>
                  </a:cubicBezTo>
                  <a:cubicBezTo>
                    <a:pt x="890377" y="639288"/>
                    <a:pt x="891330" y="639383"/>
                    <a:pt x="892377" y="639574"/>
                  </a:cubicBezTo>
                  <a:cubicBezTo>
                    <a:pt x="892377" y="639764"/>
                    <a:pt x="892377" y="639860"/>
                    <a:pt x="892377" y="640050"/>
                  </a:cubicBezTo>
                  <a:cubicBezTo>
                    <a:pt x="893235" y="641193"/>
                    <a:pt x="894378" y="642050"/>
                    <a:pt x="894664" y="643479"/>
                  </a:cubicBezTo>
                  <a:close/>
                  <a:moveTo>
                    <a:pt x="899045" y="627668"/>
                  </a:moveTo>
                  <a:cubicBezTo>
                    <a:pt x="899331" y="628811"/>
                    <a:pt x="899617" y="629668"/>
                    <a:pt x="899140" y="630716"/>
                  </a:cubicBezTo>
                  <a:cubicBezTo>
                    <a:pt x="899045" y="629668"/>
                    <a:pt x="899045" y="628620"/>
                    <a:pt x="899045" y="627668"/>
                  </a:cubicBezTo>
                  <a:close/>
                  <a:moveTo>
                    <a:pt x="898378" y="614809"/>
                  </a:moveTo>
                  <a:cubicBezTo>
                    <a:pt x="898283" y="613475"/>
                    <a:pt x="898188" y="612047"/>
                    <a:pt x="898093" y="610713"/>
                  </a:cubicBezTo>
                  <a:cubicBezTo>
                    <a:pt x="899140" y="612237"/>
                    <a:pt x="901426" y="612713"/>
                    <a:pt x="900760" y="615857"/>
                  </a:cubicBezTo>
                  <a:cubicBezTo>
                    <a:pt x="899331" y="615952"/>
                    <a:pt x="898759" y="615476"/>
                    <a:pt x="898378" y="614809"/>
                  </a:cubicBezTo>
                  <a:close/>
                  <a:moveTo>
                    <a:pt x="855611" y="541181"/>
                  </a:moveTo>
                  <a:cubicBezTo>
                    <a:pt x="855230" y="541085"/>
                    <a:pt x="854754" y="540990"/>
                    <a:pt x="854277" y="540895"/>
                  </a:cubicBezTo>
                  <a:cubicBezTo>
                    <a:pt x="854277" y="540419"/>
                    <a:pt x="854277" y="539942"/>
                    <a:pt x="854373" y="539466"/>
                  </a:cubicBezTo>
                  <a:cubicBezTo>
                    <a:pt x="854944" y="539942"/>
                    <a:pt x="855325" y="540514"/>
                    <a:pt x="855611" y="541181"/>
                  </a:cubicBezTo>
                  <a:close/>
                  <a:moveTo>
                    <a:pt x="912952" y="789402"/>
                  </a:moveTo>
                  <a:cubicBezTo>
                    <a:pt x="912475" y="791593"/>
                    <a:pt x="913714" y="795784"/>
                    <a:pt x="910094" y="794165"/>
                  </a:cubicBezTo>
                  <a:cubicBezTo>
                    <a:pt x="910475" y="791879"/>
                    <a:pt x="908761" y="791402"/>
                    <a:pt x="909237" y="789021"/>
                  </a:cubicBezTo>
                  <a:cubicBezTo>
                    <a:pt x="910475" y="789212"/>
                    <a:pt x="911713" y="789307"/>
                    <a:pt x="912952" y="789402"/>
                  </a:cubicBezTo>
                  <a:close/>
                  <a:moveTo>
                    <a:pt x="908570" y="827883"/>
                  </a:moveTo>
                  <a:cubicBezTo>
                    <a:pt x="903046" y="829979"/>
                    <a:pt x="900664" y="823978"/>
                    <a:pt x="901807" y="818549"/>
                  </a:cubicBezTo>
                  <a:cubicBezTo>
                    <a:pt x="904665" y="821216"/>
                    <a:pt x="906665" y="824549"/>
                    <a:pt x="908570" y="827883"/>
                  </a:cubicBezTo>
                  <a:close/>
                  <a:moveTo>
                    <a:pt x="897997" y="804452"/>
                  </a:moveTo>
                  <a:cubicBezTo>
                    <a:pt x="898283" y="803499"/>
                    <a:pt x="899331" y="803309"/>
                    <a:pt x="899426" y="802070"/>
                  </a:cubicBezTo>
                  <a:cubicBezTo>
                    <a:pt x="899331" y="800642"/>
                    <a:pt x="898188" y="801308"/>
                    <a:pt x="898188" y="801975"/>
                  </a:cubicBezTo>
                  <a:cubicBezTo>
                    <a:pt x="896854" y="801308"/>
                    <a:pt x="895807" y="792926"/>
                    <a:pt x="894664" y="799213"/>
                  </a:cubicBezTo>
                  <a:cubicBezTo>
                    <a:pt x="891425" y="797498"/>
                    <a:pt x="895235" y="792736"/>
                    <a:pt x="895426" y="790545"/>
                  </a:cubicBezTo>
                  <a:cubicBezTo>
                    <a:pt x="897902" y="793403"/>
                    <a:pt x="896664" y="799499"/>
                    <a:pt x="902188" y="799880"/>
                  </a:cubicBezTo>
                  <a:cubicBezTo>
                    <a:pt x="902188" y="803118"/>
                    <a:pt x="901236" y="805118"/>
                    <a:pt x="897997" y="804452"/>
                  </a:cubicBezTo>
                  <a:close/>
                  <a:moveTo>
                    <a:pt x="896664" y="805595"/>
                  </a:moveTo>
                  <a:cubicBezTo>
                    <a:pt x="895521" y="809214"/>
                    <a:pt x="894092" y="804166"/>
                    <a:pt x="891711" y="805214"/>
                  </a:cubicBezTo>
                  <a:cubicBezTo>
                    <a:pt x="891806" y="803975"/>
                    <a:pt x="891901" y="802737"/>
                    <a:pt x="891997" y="801499"/>
                  </a:cubicBezTo>
                  <a:cubicBezTo>
                    <a:pt x="896092" y="800737"/>
                    <a:pt x="894283" y="804928"/>
                    <a:pt x="896664" y="805595"/>
                  </a:cubicBezTo>
                  <a:close/>
                  <a:moveTo>
                    <a:pt x="885234" y="806642"/>
                  </a:moveTo>
                  <a:cubicBezTo>
                    <a:pt x="885329" y="806452"/>
                    <a:pt x="885329" y="806166"/>
                    <a:pt x="885424" y="805976"/>
                  </a:cubicBezTo>
                  <a:cubicBezTo>
                    <a:pt x="885424" y="806357"/>
                    <a:pt x="885519" y="806642"/>
                    <a:pt x="885519" y="807023"/>
                  </a:cubicBezTo>
                  <a:cubicBezTo>
                    <a:pt x="885424" y="806833"/>
                    <a:pt x="885329" y="806738"/>
                    <a:pt x="885234" y="806642"/>
                  </a:cubicBezTo>
                  <a:close/>
                  <a:moveTo>
                    <a:pt x="879614" y="784259"/>
                  </a:moveTo>
                  <a:cubicBezTo>
                    <a:pt x="880948" y="781306"/>
                    <a:pt x="881328" y="777115"/>
                    <a:pt x="885234" y="777210"/>
                  </a:cubicBezTo>
                  <a:cubicBezTo>
                    <a:pt x="887710" y="780544"/>
                    <a:pt x="883900" y="784735"/>
                    <a:pt x="879614" y="784259"/>
                  </a:cubicBezTo>
                  <a:close/>
                  <a:moveTo>
                    <a:pt x="876852" y="698343"/>
                  </a:moveTo>
                  <a:cubicBezTo>
                    <a:pt x="876947" y="698153"/>
                    <a:pt x="876947" y="697962"/>
                    <a:pt x="877042" y="697772"/>
                  </a:cubicBezTo>
                  <a:cubicBezTo>
                    <a:pt x="880567" y="698915"/>
                    <a:pt x="882757" y="701010"/>
                    <a:pt x="882281" y="705582"/>
                  </a:cubicBezTo>
                  <a:cubicBezTo>
                    <a:pt x="878376" y="704915"/>
                    <a:pt x="877709" y="701582"/>
                    <a:pt x="876852" y="698343"/>
                  </a:cubicBezTo>
                  <a:close/>
                  <a:moveTo>
                    <a:pt x="881328" y="655481"/>
                  </a:moveTo>
                  <a:cubicBezTo>
                    <a:pt x="885615" y="656338"/>
                    <a:pt x="886377" y="658529"/>
                    <a:pt x="884567" y="661958"/>
                  </a:cubicBezTo>
                  <a:cubicBezTo>
                    <a:pt x="882472" y="660719"/>
                    <a:pt x="880376" y="659386"/>
                    <a:pt x="881328" y="655481"/>
                  </a:cubicBezTo>
                  <a:close/>
                  <a:moveTo>
                    <a:pt x="891139" y="688818"/>
                  </a:moveTo>
                  <a:cubicBezTo>
                    <a:pt x="893044" y="689485"/>
                    <a:pt x="891901" y="692819"/>
                    <a:pt x="895902" y="691771"/>
                  </a:cubicBezTo>
                  <a:cubicBezTo>
                    <a:pt x="895616" y="698057"/>
                    <a:pt x="889615" y="693676"/>
                    <a:pt x="891139" y="688818"/>
                  </a:cubicBezTo>
                  <a:close/>
                  <a:moveTo>
                    <a:pt x="901426" y="714631"/>
                  </a:moveTo>
                  <a:cubicBezTo>
                    <a:pt x="900950" y="713678"/>
                    <a:pt x="900569" y="712916"/>
                    <a:pt x="900474" y="712059"/>
                  </a:cubicBezTo>
                  <a:cubicBezTo>
                    <a:pt x="901141" y="711869"/>
                    <a:pt x="901712" y="711964"/>
                    <a:pt x="902188" y="712345"/>
                  </a:cubicBezTo>
                  <a:cubicBezTo>
                    <a:pt x="901902" y="713107"/>
                    <a:pt x="901617" y="713869"/>
                    <a:pt x="901426" y="714631"/>
                  </a:cubicBezTo>
                  <a:close/>
                  <a:moveTo>
                    <a:pt x="908189" y="725204"/>
                  </a:moveTo>
                  <a:cubicBezTo>
                    <a:pt x="908761" y="725775"/>
                    <a:pt x="908951" y="726537"/>
                    <a:pt x="909237" y="727299"/>
                  </a:cubicBezTo>
                  <a:cubicBezTo>
                    <a:pt x="908189" y="727109"/>
                    <a:pt x="907427" y="726728"/>
                    <a:pt x="906856" y="726156"/>
                  </a:cubicBezTo>
                  <a:cubicBezTo>
                    <a:pt x="907236" y="725966"/>
                    <a:pt x="907618" y="725680"/>
                    <a:pt x="908189" y="725204"/>
                  </a:cubicBezTo>
                  <a:close/>
                  <a:moveTo>
                    <a:pt x="906760" y="714345"/>
                  </a:moveTo>
                  <a:cubicBezTo>
                    <a:pt x="906189" y="714155"/>
                    <a:pt x="905808" y="713869"/>
                    <a:pt x="905522" y="713393"/>
                  </a:cubicBezTo>
                  <a:cubicBezTo>
                    <a:pt x="905998" y="712726"/>
                    <a:pt x="906951" y="712631"/>
                    <a:pt x="907903" y="712631"/>
                  </a:cubicBezTo>
                  <a:cubicBezTo>
                    <a:pt x="906665" y="708630"/>
                    <a:pt x="905427" y="711773"/>
                    <a:pt x="901902" y="709678"/>
                  </a:cubicBezTo>
                  <a:cubicBezTo>
                    <a:pt x="901998" y="709487"/>
                    <a:pt x="902284" y="709297"/>
                    <a:pt x="902569" y="709106"/>
                  </a:cubicBezTo>
                  <a:cubicBezTo>
                    <a:pt x="902569" y="709106"/>
                    <a:pt x="902569" y="709106"/>
                    <a:pt x="902569" y="709106"/>
                  </a:cubicBezTo>
                  <a:cubicBezTo>
                    <a:pt x="902569" y="709106"/>
                    <a:pt x="902569" y="709011"/>
                    <a:pt x="902569" y="709011"/>
                  </a:cubicBezTo>
                  <a:cubicBezTo>
                    <a:pt x="905141" y="707392"/>
                    <a:pt x="912571" y="708344"/>
                    <a:pt x="907332" y="705011"/>
                  </a:cubicBezTo>
                  <a:cubicBezTo>
                    <a:pt x="907713" y="702248"/>
                    <a:pt x="912666" y="704915"/>
                    <a:pt x="914857" y="704344"/>
                  </a:cubicBezTo>
                  <a:cubicBezTo>
                    <a:pt x="914666" y="707297"/>
                    <a:pt x="914380" y="710154"/>
                    <a:pt x="914190" y="713012"/>
                  </a:cubicBezTo>
                  <a:cubicBezTo>
                    <a:pt x="910666" y="706916"/>
                    <a:pt x="910666" y="712345"/>
                    <a:pt x="906760" y="714345"/>
                  </a:cubicBezTo>
                  <a:close/>
                  <a:moveTo>
                    <a:pt x="918476" y="721108"/>
                  </a:moveTo>
                  <a:cubicBezTo>
                    <a:pt x="916476" y="721870"/>
                    <a:pt x="916285" y="724918"/>
                    <a:pt x="913237" y="724442"/>
                  </a:cubicBezTo>
                  <a:cubicBezTo>
                    <a:pt x="916095" y="719012"/>
                    <a:pt x="919714" y="713964"/>
                    <a:pt x="918476" y="721108"/>
                  </a:cubicBezTo>
                  <a:close/>
                  <a:moveTo>
                    <a:pt x="912952" y="681770"/>
                  </a:moveTo>
                  <a:cubicBezTo>
                    <a:pt x="912761" y="683865"/>
                    <a:pt x="912571" y="685961"/>
                    <a:pt x="912475" y="687961"/>
                  </a:cubicBezTo>
                  <a:cubicBezTo>
                    <a:pt x="911523" y="685770"/>
                    <a:pt x="908284" y="683198"/>
                    <a:pt x="908665" y="688913"/>
                  </a:cubicBezTo>
                  <a:cubicBezTo>
                    <a:pt x="907236" y="687199"/>
                    <a:pt x="903903" y="685008"/>
                    <a:pt x="902760" y="687675"/>
                  </a:cubicBezTo>
                  <a:cubicBezTo>
                    <a:pt x="902569" y="686532"/>
                    <a:pt x="902474" y="685389"/>
                    <a:pt x="902284" y="684341"/>
                  </a:cubicBezTo>
                  <a:cubicBezTo>
                    <a:pt x="907522" y="680627"/>
                    <a:pt x="914761" y="676436"/>
                    <a:pt x="919238" y="681008"/>
                  </a:cubicBezTo>
                  <a:cubicBezTo>
                    <a:pt x="917619" y="682722"/>
                    <a:pt x="914285" y="683484"/>
                    <a:pt x="912952" y="681770"/>
                  </a:cubicBezTo>
                  <a:close/>
                  <a:moveTo>
                    <a:pt x="902379" y="642146"/>
                  </a:moveTo>
                  <a:cubicBezTo>
                    <a:pt x="900283" y="641765"/>
                    <a:pt x="900283" y="643860"/>
                    <a:pt x="899521" y="645003"/>
                  </a:cubicBezTo>
                  <a:cubicBezTo>
                    <a:pt x="899521" y="643955"/>
                    <a:pt x="899426" y="642812"/>
                    <a:pt x="899426" y="641765"/>
                  </a:cubicBezTo>
                  <a:cubicBezTo>
                    <a:pt x="899998" y="641860"/>
                    <a:pt x="900664" y="642050"/>
                    <a:pt x="901141" y="642050"/>
                  </a:cubicBezTo>
                  <a:cubicBezTo>
                    <a:pt x="901902" y="639955"/>
                    <a:pt x="900760" y="639479"/>
                    <a:pt x="899331" y="639288"/>
                  </a:cubicBezTo>
                  <a:cubicBezTo>
                    <a:pt x="899331" y="638526"/>
                    <a:pt x="899331" y="637764"/>
                    <a:pt x="899236" y="637002"/>
                  </a:cubicBezTo>
                  <a:cubicBezTo>
                    <a:pt x="902569" y="638050"/>
                    <a:pt x="905617" y="646241"/>
                    <a:pt x="906665" y="650147"/>
                  </a:cubicBezTo>
                  <a:cubicBezTo>
                    <a:pt x="903712" y="648813"/>
                    <a:pt x="903998" y="644622"/>
                    <a:pt x="902379" y="642146"/>
                  </a:cubicBezTo>
                  <a:close/>
                  <a:moveTo>
                    <a:pt x="904093" y="636050"/>
                  </a:moveTo>
                  <a:cubicBezTo>
                    <a:pt x="904093" y="636050"/>
                    <a:pt x="904093" y="636050"/>
                    <a:pt x="904093" y="636050"/>
                  </a:cubicBezTo>
                  <a:cubicBezTo>
                    <a:pt x="902379" y="635192"/>
                    <a:pt x="900760" y="634526"/>
                    <a:pt x="899236" y="633573"/>
                  </a:cubicBezTo>
                  <a:cubicBezTo>
                    <a:pt x="899236" y="633097"/>
                    <a:pt x="899236" y="632716"/>
                    <a:pt x="899236" y="632240"/>
                  </a:cubicBezTo>
                  <a:cubicBezTo>
                    <a:pt x="902474" y="633287"/>
                    <a:pt x="903617" y="627763"/>
                    <a:pt x="901141" y="627096"/>
                  </a:cubicBezTo>
                  <a:cubicBezTo>
                    <a:pt x="903522" y="621953"/>
                    <a:pt x="905141" y="632621"/>
                    <a:pt x="901998" y="632144"/>
                  </a:cubicBezTo>
                  <a:cubicBezTo>
                    <a:pt x="902284" y="633764"/>
                    <a:pt x="903903" y="634240"/>
                    <a:pt x="904093" y="636050"/>
                  </a:cubicBezTo>
                  <a:cubicBezTo>
                    <a:pt x="904093" y="636050"/>
                    <a:pt x="904189" y="636050"/>
                    <a:pt x="904093" y="636050"/>
                  </a:cubicBezTo>
                  <a:cubicBezTo>
                    <a:pt x="906284" y="634526"/>
                    <a:pt x="908665" y="633192"/>
                    <a:pt x="909618" y="630239"/>
                  </a:cubicBezTo>
                  <a:cubicBezTo>
                    <a:pt x="910666" y="630906"/>
                    <a:pt x="911809" y="631478"/>
                    <a:pt x="911904" y="632906"/>
                  </a:cubicBezTo>
                  <a:cubicBezTo>
                    <a:pt x="911809" y="633764"/>
                    <a:pt x="911809" y="634526"/>
                    <a:pt x="911713" y="635383"/>
                  </a:cubicBezTo>
                  <a:cubicBezTo>
                    <a:pt x="909237" y="632430"/>
                    <a:pt x="909046" y="635478"/>
                    <a:pt x="908951" y="638907"/>
                  </a:cubicBezTo>
                  <a:cubicBezTo>
                    <a:pt x="907332" y="637669"/>
                    <a:pt x="905808" y="636812"/>
                    <a:pt x="904093" y="636050"/>
                  </a:cubicBezTo>
                  <a:cubicBezTo>
                    <a:pt x="904189" y="636050"/>
                    <a:pt x="904189" y="636050"/>
                    <a:pt x="904093" y="636050"/>
                  </a:cubicBezTo>
                  <a:close/>
                  <a:moveTo>
                    <a:pt x="906475" y="591282"/>
                  </a:moveTo>
                  <a:cubicBezTo>
                    <a:pt x="905141" y="592806"/>
                    <a:pt x="904951" y="595759"/>
                    <a:pt x="902379" y="595949"/>
                  </a:cubicBezTo>
                  <a:cubicBezTo>
                    <a:pt x="900474" y="595187"/>
                    <a:pt x="902379" y="594616"/>
                    <a:pt x="903712" y="594806"/>
                  </a:cubicBezTo>
                  <a:cubicBezTo>
                    <a:pt x="903903" y="592711"/>
                    <a:pt x="903046" y="591473"/>
                    <a:pt x="901522" y="590901"/>
                  </a:cubicBezTo>
                  <a:cubicBezTo>
                    <a:pt x="899426" y="590234"/>
                    <a:pt x="899045" y="591663"/>
                    <a:pt x="898759" y="593187"/>
                  </a:cubicBezTo>
                  <a:cubicBezTo>
                    <a:pt x="897807" y="592806"/>
                    <a:pt x="897331" y="592139"/>
                    <a:pt x="896759" y="591473"/>
                  </a:cubicBezTo>
                  <a:cubicBezTo>
                    <a:pt x="896759" y="590996"/>
                    <a:pt x="896664" y="590425"/>
                    <a:pt x="896664" y="589949"/>
                  </a:cubicBezTo>
                  <a:cubicBezTo>
                    <a:pt x="899236" y="588996"/>
                    <a:pt x="903712" y="587758"/>
                    <a:pt x="906475" y="591282"/>
                  </a:cubicBezTo>
                  <a:close/>
                  <a:moveTo>
                    <a:pt x="843991" y="467267"/>
                  </a:moveTo>
                  <a:cubicBezTo>
                    <a:pt x="846277" y="467552"/>
                    <a:pt x="846372" y="469648"/>
                    <a:pt x="846181" y="472124"/>
                  </a:cubicBezTo>
                  <a:cubicBezTo>
                    <a:pt x="844276" y="472220"/>
                    <a:pt x="843514" y="471362"/>
                    <a:pt x="842943" y="470315"/>
                  </a:cubicBezTo>
                  <a:cubicBezTo>
                    <a:pt x="843324" y="469457"/>
                    <a:pt x="844086" y="468886"/>
                    <a:pt x="843991" y="467267"/>
                  </a:cubicBezTo>
                  <a:close/>
                  <a:moveTo>
                    <a:pt x="915238" y="745778"/>
                  </a:moveTo>
                  <a:cubicBezTo>
                    <a:pt x="918952" y="745016"/>
                    <a:pt x="913904" y="742539"/>
                    <a:pt x="915714" y="739586"/>
                  </a:cubicBezTo>
                  <a:cubicBezTo>
                    <a:pt x="918095" y="742158"/>
                    <a:pt x="922000" y="743492"/>
                    <a:pt x="921238" y="748826"/>
                  </a:cubicBezTo>
                  <a:cubicBezTo>
                    <a:pt x="919810" y="746921"/>
                    <a:pt x="915428" y="747587"/>
                    <a:pt x="913999" y="745778"/>
                  </a:cubicBezTo>
                  <a:cubicBezTo>
                    <a:pt x="914380" y="744349"/>
                    <a:pt x="915333" y="745111"/>
                    <a:pt x="915238" y="745778"/>
                  </a:cubicBezTo>
                  <a:close/>
                  <a:moveTo>
                    <a:pt x="916476" y="730919"/>
                  </a:moveTo>
                  <a:cubicBezTo>
                    <a:pt x="919428" y="734157"/>
                    <a:pt x="921429" y="738253"/>
                    <a:pt x="923048" y="742730"/>
                  </a:cubicBezTo>
                  <a:cubicBezTo>
                    <a:pt x="920191" y="739301"/>
                    <a:pt x="917047" y="736157"/>
                    <a:pt x="916476" y="730919"/>
                  </a:cubicBezTo>
                  <a:close/>
                  <a:moveTo>
                    <a:pt x="917714" y="731014"/>
                  </a:moveTo>
                  <a:cubicBezTo>
                    <a:pt x="918381" y="729585"/>
                    <a:pt x="919524" y="728633"/>
                    <a:pt x="921619" y="728823"/>
                  </a:cubicBezTo>
                  <a:cubicBezTo>
                    <a:pt x="922762" y="731300"/>
                    <a:pt x="922762" y="734824"/>
                    <a:pt x="923429" y="737681"/>
                  </a:cubicBezTo>
                  <a:cubicBezTo>
                    <a:pt x="920191" y="736538"/>
                    <a:pt x="921238" y="731871"/>
                    <a:pt x="917714" y="731014"/>
                  </a:cubicBezTo>
                  <a:close/>
                  <a:moveTo>
                    <a:pt x="917619" y="624620"/>
                  </a:moveTo>
                  <a:cubicBezTo>
                    <a:pt x="914380" y="627953"/>
                    <a:pt x="911809" y="612428"/>
                    <a:pt x="918476" y="613475"/>
                  </a:cubicBezTo>
                  <a:cubicBezTo>
                    <a:pt x="919143" y="617571"/>
                    <a:pt x="916095" y="624048"/>
                    <a:pt x="917619" y="624620"/>
                  </a:cubicBezTo>
                  <a:close/>
                  <a:moveTo>
                    <a:pt x="915428" y="574423"/>
                  </a:moveTo>
                  <a:cubicBezTo>
                    <a:pt x="914952" y="576518"/>
                    <a:pt x="913047" y="577090"/>
                    <a:pt x="910285" y="576518"/>
                  </a:cubicBezTo>
                  <a:cubicBezTo>
                    <a:pt x="912190" y="574804"/>
                    <a:pt x="911523" y="572613"/>
                    <a:pt x="908094" y="572613"/>
                  </a:cubicBezTo>
                  <a:cubicBezTo>
                    <a:pt x="909427" y="570518"/>
                    <a:pt x="913237" y="571375"/>
                    <a:pt x="912285" y="566708"/>
                  </a:cubicBezTo>
                  <a:cubicBezTo>
                    <a:pt x="913904" y="567279"/>
                    <a:pt x="914094" y="569089"/>
                    <a:pt x="915809" y="569470"/>
                  </a:cubicBezTo>
                  <a:cubicBezTo>
                    <a:pt x="915333" y="570899"/>
                    <a:pt x="909903" y="574137"/>
                    <a:pt x="915428" y="574423"/>
                  </a:cubicBezTo>
                  <a:close/>
                  <a:moveTo>
                    <a:pt x="912666" y="532037"/>
                  </a:moveTo>
                  <a:cubicBezTo>
                    <a:pt x="912285" y="532227"/>
                    <a:pt x="912094" y="532418"/>
                    <a:pt x="911713" y="532513"/>
                  </a:cubicBezTo>
                  <a:cubicBezTo>
                    <a:pt x="910856" y="529179"/>
                    <a:pt x="912856" y="522988"/>
                    <a:pt x="915809" y="523083"/>
                  </a:cubicBezTo>
                  <a:cubicBezTo>
                    <a:pt x="915523" y="526322"/>
                    <a:pt x="913237" y="527274"/>
                    <a:pt x="912666" y="532037"/>
                  </a:cubicBezTo>
                  <a:close/>
                  <a:moveTo>
                    <a:pt x="912571" y="532608"/>
                  </a:moveTo>
                  <a:cubicBezTo>
                    <a:pt x="912475" y="533180"/>
                    <a:pt x="912380" y="533465"/>
                    <a:pt x="912380" y="534132"/>
                  </a:cubicBezTo>
                  <a:cubicBezTo>
                    <a:pt x="911999" y="533751"/>
                    <a:pt x="911809" y="533180"/>
                    <a:pt x="911618" y="532608"/>
                  </a:cubicBezTo>
                  <a:cubicBezTo>
                    <a:pt x="911999" y="532513"/>
                    <a:pt x="912285" y="532608"/>
                    <a:pt x="912571" y="532608"/>
                  </a:cubicBezTo>
                  <a:close/>
                  <a:moveTo>
                    <a:pt x="900474" y="573280"/>
                  </a:moveTo>
                  <a:cubicBezTo>
                    <a:pt x="901617" y="577757"/>
                    <a:pt x="905046" y="574804"/>
                    <a:pt x="905046" y="578614"/>
                  </a:cubicBezTo>
                  <a:cubicBezTo>
                    <a:pt x="900283" y="577757"/>
                    <a:pt x="900188" y="577471"/>
                    <a:pt x="896664" y="574232"/>
                  </a:cubicBezTo>
                  <a:cubicBezTo>
                    <a:pt x="897140" y="569756"/>
                    <a:pt x="900569" y="577090"/>
                    <a:pt x="900474" y="573280"/>
                  </a:cubicBezTo>
                  <a:close/>
                  <a:moveTo>
                    <a:pt x="921429" y="701296"/>
                  </a:moveTo>
                  <a:cubicBezTo>
                    <a:pt x="921715" y="700343"/>
                    <a:pt x="922762" y="700153"/>
                    <a:pt x="922858" y="698915"/>
                  </a:cubicBezTo>
                  <a:cubicBezTo>
                    <a:pt x="923715" y="699010"/>
                    <a:pt x="924572" y="699010"/>
                    <a:pt x="925334" y="699105"/>
                  </a:cubicBezTo>
                  <a:cubicBezTo>
                    <a:pt x="925144" y="701201"/>
                    <a:pt x="924953" y="703296"/>
                    <a:pt x="924858" y="705296"/>
                  </a:cubicBezTo>
                  <a:cubicBezTo>
                    <a:pt x="921905" y="705487"/>
                    <a:pt x="923715" y="701582"/>
                    <a:pt x="921429" y="701296"/>
                  </a:cubicBezTo>
                  <a:close/>
                  <a:moveTo>
                    <a:pt x="922381" y="611285"/>
                  </a:moveTo>
                  <a:cubicBezTo>
                    <a:pt x="920857" y="612237"/>
                    <a:pt x="918952" y="612618"/>
                    <a:pt x="916095" y="612047"/>
                  </a:cubicBezTo>
                  <a:cubicBezTo>
                    <a:pt x="915428" y="608141"/>
                    <a:pt x="919714" y="609951"/>
                    <a:pt x="919048" y="606046"/>
                  </a:cubicBezTo>
                  <a:cubicBezTo>
                    <a:pt x="922381" y="605951"/>
                    <a:pt x="923048" y="608046"/>
                    <a:pt x="922381" y="611285"/>
                  </a:cubicBezTo>
                  <a:close/>
                  <a:moveTo>
                    <a:pt x="827989" y="448502"/>
                  </a:moveTo>
                  <a:cubicBezTo>
                    <a:pt x="828179" y="451265"/>
                    <a:pt x="825798" y="452503"/>
                    <a:pt x="823988" y="453551"/>
                  </a:cubicBezTo>
                  <a:cubicBezTo>
                    <a:pt x="823893" y="452979"/>
                    <a:pt x="823798" y="452312"/>
                    <a:pt x="823702" y="451646"/>
                  </a:cubicBezTo>
                  <a:cubicBezTo>
                    <a:pt x="829227" y="456218"/>
                    <a:pt x="823702" y="443264"/>
                    <a:pt x="824655" y="439073"/>
                  </a:cubicBezTo>
                  <a:cubicBezTo>
                    <a:pt x="824750" y="438406"/>
                    <a:pt x="825036" y="437834"/>
                    <a:pt x="825226" y="437263"/>
                  </a:cubicBezTo>
                  <a:cubicBezTo>
                    <a:pt x="824941" y="442025"/>
                    <a:pt x="825417" y="446121"/>
                    <a:pt x="827989" y="448502"/>
                  </a:cubicBezTo>
                  <a:close/>
                  <a:moveTo>
                    <a:pt x="623011" y="722251"/>
                  </a:moveTo>
                  <a:cubicBezTo>
                    <a:pt x="623106" y="720632"/>
                    <a:pt x="623296" y="719012"/>
                    <a:pt x="623487" y="717393"/>
                  </a:cubicBezTo>
                  <a:cubicBezTo>
                    <a:pt x="623773" y="718917"/>
                    <a:pt x="623677" y="720917"/>
                    <a:pt x="623011" y="722251"/>
                  </a:cubicBezTo>
                  <a:close/>
                  <a:moveTo>
                    <a:pt x="420414" y="2424559"/>
                  </a:moveTo>
                  <a:cubicBezTo>
                    <a:pt x="426415" y="2426083"/>
                    <a:pt x="423938" y="2430369"/>
                    <a:pt x="421176" y="2433608"/>
                  </a:cubicBezTo>
                  <a:cubicBezTo>
                    <a:pt x="420223" y="2432751"/>
                    <a:pt x="420033" y="2429893"/>
                    <a:pt x="418985" y="2431893"/>
                  </a:cubicBezTo>
                  <a:cubicBezTo>
                    <a:pt x="416413" y="2428941"/>
                    <a:pt x="423176" y="2429322"/>
                    <a:pt x="420414" y="2424559"/>
                  </a:cubicBezTo>
                  <a:close/>
                  <a:moveTo>
                    <a:pt x="449656" y="2368743"/>
                  </a:moveTo>
                  <a:cubicBezTo>
                    <a:pt x="449751" y="2370267"/>
                    <a:pt x="450799" y="2371029"/>
                    <a:pt x="450513" y="2372934"/>
                  </a:cubicBezTo>
                  <a:cubicBezTo>
                    <a:pt x="450036" y="2373029"/>
                    <a:pt x="449560" y="2372934"/>
                    <a:pt x="449084" y="2372743"/>
                  </a:cubicBezTo>
                  <a:cubicBezTo>
                    <a:pt x="448894" y="2371505"/>
                    <a:pt x="449179" y="2370171"/>
                    <a:pt x="449656" y="2368743"/>
                  </a:cubicBezTo>
                  <a:close/>
                  <a:moveTo>
                    <a:pt x="456037" y="2366742"/>
                  </a:moveTo>
                  <a:cubicBezTo>
                    <a:pt x="455180" y="2368647"/>
                    <a:pt x="452323" y="2367504"/>
                    <a:pt x="451656" y="2369695"/>
                  </a:cubicBezTo>
                  <a:cubicBezTo>
                    <a:pt x="451370" y="2368838"/>
                    <a:pt x="450894" y="2368171"/>
                    <a:pt x="449941" y="2367885"/>
                  </a:cubicBezTo>
                  <a:cubicBezTo>
                    <a:pt x="451275" y="2365028"/>
                    <a:pt x="453751" y="2362361"/>
                    <a:pt x="455752" y="2361599"/>
                  </a:cubicBezTo>
                  <a:cubicBezTo>
                    <a:pt x="452037" y="2364171"/>
                    <a:pt x="457657" y="2363027"/>
                    <a:pt x="456037" y="2366742"/>
                  </a:cubicBezTo>
                  <a:close/>
                  <a:moveTo>
                    <a:pt x="458990" y="2250252"/>
                  </a:moveTo>
                  <a:cubicBezTo>
                    <a:pt x="457752" y="2251109"/>
                    <a:pt x="456704" y="2252252"/>
                    <a:pt x="455752" y="2253585"/>
                  </a:cubicBezTo>
                  <a:cubicBezTo>
                    <a:pt x="455180" y="2253014"/>
                    <a:pt x="454323" y="2252347"/>
                    <a:pt x="453180" y="2251585"/>
                  </a:cubicBezTo>
                  <a:cubicBezTo>
                    <a:pt x="453275" y="2250252"/>
                    <a:pt x="452989" y="2248918"/>
                    <a:pt x="451846" y="2247489"/>
                  </a:cubicBezTo>
                  <a:cubicBezTo>
                    <a:pt x="454418" y="2245394"/>
                    <a:pt x="454132" y="2253109"/>
                    <a:pt x="458990" y="2250252"/>
                  </a:cubicBezTo>
                  <a:close/>
                  <a:moveTo>
                    <a:pt x="453085" y="2252442"/>
                  </a:moveTo>
                  <a:cubicBezTo>
                    <a:pt x="453180" y="2255776"/>
                    <a:pt x="453180" y="2256919"/>
                    <a:pt x="453180" y="2259300"/>
                  </a:cubicBezTo>
                  <a:cubicBezTo>
                    <a:pt x="452894" y="2260443"/>
                    <a:pt x="452703" y="2261681"/>
                    <a:pt x="452513" y="2263015"/>
                  </a:cubicBezTo>
                  <a:cubicBezTo>
                    <a:pt x="448989" y="2260158"/>
                    <a:pt x="452418" y="2256443"/>
                    <a:pt x="453085" y="2252442"/>
                  </a:cubicBezTo>
                  <a:close/>
                  <a:moveTo>
                    <a:pt x="449179" y="2261015"/>
                  </a:moveTo>
                  <a:cubicBezTo>
                    <a:pt x="444322" y="2261110"/>
                    <a:pt x="447655" y="2261015"/>
                    <a:pt x="443560" y="2263682"/>
                  </a:cubicBezTo>
                  <a:cubicBezTo>
                    <a:pt x="442321" y="2263587"/>
                    <a:pt x="442131" y="2257967"/>
                    <a:pt x="440131" y="2261681"/>
                  </a:cubicBezTo>
                  <a:cubicBezTo>
                    <a:pt x="439654" y="2258157"/>
                    <a:pt x="439940" y="2259967"/>
                    <a:pt x="435273" y="2260729"/>
                  </a:cubicBezTo>
                  <a:cubicBezTo>
                    <a:pt x="438892" y="2258348"/>
                    <a:pt x="438130" y="2253966"/>
                    <a:pt x="439654" y="2251394"/>
                  </a:cubicBezTo>
                  <a:cubicBezTo>
                    <a:pt x="443750" y="2252919"/>
                    <a:pt x="445465" y="2255967"/>
                    <a:pt x="449941" y="2257300"/>
                  </a:cubicBezTo>
                  <a:cubicBezTo>
                    <a:pt x="449656" y="2258634"/>
                    <a:pt x="449370" y="2259872"/>
                    <a:pt x="449179" y="2261015"/>
                  </a:cubicBezTo>
                  <a:close/>
                  <a:moveTo>
                    <a:pt x="461276" y="2260729"/>
                  </a:moveTo>
                  <a:cubicBezTo>
                    <a:pt x="461276" y="2261205"/>
                    <a:pt x="461371" y="2261681"/>
                    <a:pt x="461562" y="2262063"/>
                  </a:cubicBezTo>
                  <a:cubicBezTo>
                    <a:pt x="460895" y="2261681"/>
                    <a:pt x="460895" y="2261205"/>
                    <a:pt x="461276" y="2260729"/>
                  </a:cubicBezTo>
                  <a:close/>
                  <a:moveTo>
                    <a:pt x="467182" y="2355027"/>
                  </a:moveTo>
                  <a:cubicBezTo>
                    <a:pt x="467467" y="2355122"/>
                    <a:pt x="467753" y="2355408"/>
                    <a:pt x="468039" y="2355598"/>
                  </a:cubicBezTo>
                  <a:cubicBezTo>
                    <a:pt x="467658" y="2355693"/>
                    <a:pt x="467372" y="2355503"/>
                    <a:pt x="467182" y="2355027"/>
                  </a:cubicBezTo>
                  <a:close/>
                  <a:moveTo>
                    <a:pt x="434035" y="2681734"/>
                  </a:moveTo>
                  <a:cubicBezTo>
                    <a:pt x="432320" y="2684973"/>
                    <a:pt x="435082" y="2685258"/>
                    <a:pt x="434035" y="2688116"/>
                  </a:cubicBezTo>
                  <a:cubicBezTo>
                    <a:pt x="430034" y="2688116"/>
                    <a:pt x="432130" y="2693545"/>
                    <a:pt x="430891" y="2697641"/>
                  </a:cubicBezTo>
                  <a:cubicBezTo>
                    <a:pt x="428701" y="2687735"/>
                    <a:pt x="426796" y="2683068"/>
                    <a:pt x="428891" y="2675638"/>
                  </a:cubicBezTo>
                  <a:cubicBezTo>
                    <a:pt x="434130" y="2678305"/>
                    <a:pt x="427081" y="2683734"/>
                    <a:pt x="434035" y="2681734"/>
                  </a:cubicBezTo>
                  <a:close/>
                  <a:moveTo>
                    <a:pt x="431844" y="2705451"/>
                  </a:moveTo>
                  <a:cubicBezTo>
                    <a:pt x="430510" y="2711261"/>
                    <a:pt x="428701" y="2706499"/>
                    <a:pt x="423938" y="2706404"/>
                  </a:cubicBezTo>
                  <a:cubicBezTo>
                    <a:pt x="424795" y="2705546"/>
                    <a:pt x="425557" y="2704689"/>
                    <a:pt x="425938" y="2702975"/>
                  </a:cubicBezTo>
                  <a:cubicBezTo>
                    <a:pt x="427272" y="2706213"/>
                    <a:pt x="427939" y="2705832"/>
                    <a:pt x="431844" y="2705451"/>
                  </a:cubicBezTo>
                  <a:close/>
                  <a:moveTo>
                    <a:pt x="410984" y="2726787"/>
                  </a:moveTo>
                  <a:cubicBezTo>
                    <a:pt x="414127" y="2720025"/>
                    <a:pt x="420414" y="2734502"/>
                    <a:pt x="412413" y="2732121"/>
                  </a:cubicBezTo>
                  <a:cubicBezTo>
                    <a:pt x="415175" y="2727168"/>
                    <a:pt x="414318" y="2728692"/>
                    <a:pt x="410984" y="2726787"/>
                  </a:cubicBezTo>
                  <a:close/>
                  <a:moveTo>
                    <a:pt x="604532" y="1732092"/>
                  </a:moveTo>
                  <a:cubicBezTo>
                    <a:pt x="609009" y="1733330"/>
                    <a:pt x="604723" y="1740378"/>
                    <a:pt x="600246" y="1739426"/>
                  </a:cubicBezTo>
                  <a:cubicBezTo>
                    <a:pt x="600055" y="1735044"/>
                    <a:pt x="605866" y="1737806"/>
                    <a:pt x="604532" y="1732092"/>
                  </a:cubicBezTo>
                  <a:close/>
                  <a:moveTo>
                    <a:pt x="603389" y="1713042"/>
                  </a:moveTo>
                  <a:cubicBezTo>
                    <a:pt x="606437" y="1712756"/>
                    <a:pt x="605961" y="1715518"/>
                    <a:pt x="609580" y="1714756"/>
                  </a:cubicBezTo>
                  <a:cubicBezTo>
                    <a:pt x="609676" y="1717994"/>
                    <a:pt x="600722" y="1718471"/>
                    <a:pt x="603389" y="1713042"/>
                  </a:cubicBezTo>
                  <a:close/>
                  <a:moveTo>
                    <a:pt x="659968" y="2593152"/>
                  </a:moveTo>
                  <a:cubicBezTo>
                    <a:pt x="657491" y="2591913"/>
                    <a:pt x="659301" y="2584293"/>
                    <a:pt x="660730" y="2583055"/>
                  </a:cubicBezTo>
                  <a:cubicBezTo>
                    <a:pt x="663206" y="2584389"/>
                    <a:pt x="661396" y="2591913"/>
                    <a:pt x="659968" y="2593152"/>
                  </a:cubicBezTo>
                  <a:close/>
                  <a:moveTo>
                    <a:pt x="684637" y="2708214"/>
                  </a:moveTo>
                  <a:cubicBezTo>
                    <a:pt x="684733" y="2708404"/>
                    <a:pt x="684733" y="2708690"/>
                    <a:pt x="684828" y="2708880"/>
                  </a:cubicBezTo>
                  <a:cubicBezTo>
                    <a:pt x="684733" y="2708880"/>
                    <a:pt x="684637" y="2708880"/>
                    <a:pt x="684542" y="2708880"/>
                  </a:cubicBezTo>
                  <a:cubicBezTo>
                    <a:pt x="684542" y="2708594"/>
                    <a:pt x="684637" y="2708404"/>
                    <a:pt x="684637" y="2708214"/>
                  </a:cubicBezTo>
                  <a:close/>
                  <a:moveTo>
                    <a:pt x="693591" y="2738503"/>
                  </a:moveTo>
                  <a:cubicBezTo>
                    <a:pt x="692829" y="2737836"/>
                    <a:pt x="692448" y="2736693"/>
                    <a:pt x="692257" y="2735455"/>
                  </a:cubicBezTo>
                  <a:cubicBezTo>
                    <a:pt x="692638" y="2736503"/>
                    <a:pt x="693115" y="2737455"/>
                    <a:pt x="693591" y="2738503"/>
                  </a:cubicBezTo>
                  <a:close/>
                  <a:moveTo>
                    <a:pt x="924477" y="864173"/>
                  </a:moveTo>
                  <a:cubicBezTo>
                    <a:pt x="917619" y="857982"/>
                    <a:pt x="924001" y="849981"/>
                    <a:pt x="924477" y="864173"/>
                  </a:cubicBezTo>
                  <a:close/>
                  <a:moveTo>
                    <a:pt x="922286" y="767685"/>
                  </a:moveTo>
                  <a:cubicBezTo>
                    <a:pt x="919619" y="767399"/>
                    <a:pt x="924858" y="759779"/>
                    <a:pt x="920095" y="763685"/>
                  </a:cubicBezTo>
                  <a:cubicBezTo>
                    <a:pt x="916571" y="762732"/>
                    <a:pt x="922191" y="761875"/>
                    <a:pt x="921619" y="760065"/>
                  </a:cubicBezTo>
                  <a:cubicBezTo>
                    <a:pt x="922572" y="762256"/>
                    <a:pt x="926096" y="762446"/>
                    <a:pt x="924858" y="766542"/>
                  </a:cubicBezTo>
                  <a:cubicBezTo>
                    <a:pt x="923429" y="766256"/>
                    <a:pt x="922572" y="766733"/>
                    <a:pt x="922286" y="767685"/>
                  </a:cubicBezTo>
                  <a:close/>
                  <a:moveTo>
                    <a:pt x="924001" y="746540"/>
                  </a:moveTo>
                  <a:cubicBezTo>
                    <a:pt x="924096" y="745301"/>
                    <a:pt x="924191" y="744063"/>
                    <a:pt x="924286" y="742825"/>
                  </a:cubicBezTo>
                  <a:cubicBezTo>
                    <a:pt x="925334" y="743587"/>
                    <a:pt x="926382" y="744444"/>
                    <a:pt x="926763" y="743015"/>
                  </a:cubicBezTo>
                  <a:cubicBezTo>
                    <a:pt x="929335" y="743587"/>
                    <a:pt x="926572" y="748540"/>
                    <a:pt x="930097" y="748254"/>
                  </a:cubicBezTo>
                  <a:cubicBezTo>
                    <a:pt x="928668" y="751588"/>
                    <a:pt x="925810" y="746635"/>
                    <a:pt x="924001" y="746540"/>
                  </a:cubicBezTo>
                  <a:close/>
                  <a:moveTo>
                    <a:pt x="926477" y="669197"/>
                  </a:moveTo>
                  <a:cubicBezTo>
                    <a:pt x="923048" y="667196"/>
                    <a:pt x="928953" y="664910"/>
                    <a:pt x="931716" y="665863"/>
                  </a:cubicBezTo>
                  <a:cubicBezTo>
                    <a:pt x="928382" y="668530"/>
                    <a:pt x="933335" y="668339"/>
                    <a:pt x="932478" y="672149"/>
                  </a:cubicBezTo>
                  <a:cubicBezTo>
                    <a:pt x="930001" y="672149"/>
                    <a:pt x="927620" y="666434"/>
                    <a:pt x="926477" y="669197"/>
                  </a:cubicBezTo>
                  <a:close/>
                  <a:moveTo>
                    <a:pt x="928192" y="663101"/>
                  </a:moveTo>
                  <a:cubicBezTo>
                    <a:pt x="930192" y="659481"/>
                    <a:pt x="928001" y="658624"/>
                    <a:pt x="928953" y="653099"/>
                  </a:cubicBezTo>
                  <a:cubicBezTo>
                    <a:pt x="932287" y="653766"/>
                    <a:pt x="930763" y="658529"/>
                    <a:pt x="933430" y="659767"/>
                  </a:cubicBezTo>
                  <a:cubicBezTo>
                    <a:pt x="931430" y="660529"/>
                    <a:pt x="931335" y="663482"/>
                    <a:pt x="928192" y="663101"/>
                  </a:cubicBezTo>
                  <a:close/>
                  <a:moveTo>
                    <a:pt x="929144" y="636812"/>
                  </a:moveTo>
                  <a:cubicBezTo>
                    <a:pt x="928096" y="638621"/>
                    <a:pt x="928192" y="639764"/>
                    <a:pt x="926763" y="640526"/>
                  </a:cubicBezTo>
                  <a:cubicBezTo>
                    <a:pt x="926953" y="639002"/>
                    <a:pt x="927049" y="637478"/>
                    <a:pt x="927049" y="636050"/>
                  </a:cubicBezTo>
                  <a:cubicBezTo>
                    <a:pt x="928096" y="634907"/>
                    <a:pt x="929049" y="633668"/>
                    <a:pt x="929525" y="631763"/>
                  </a:cubicBezTo>
                  <a:cubicBezTo>
                    <a:pt x="931525" y="631859"/>
                    <a:pt x="932002" y="640812"/>
                    <a:pt x="933049" y="634526"/>
                  </a:cubicBezTo>
                  <a:cubicBezTo>
                    <a:pt x="934764" y="637955"/>
                    <a:pt x="936574" y="636812"/>
                    <a:pt x="937431" y="642336"/>
                  </a:cubicBezTo>
                  <a:cubicBezTo>
                    <a:pt x="934288" y="640907"/>
                    <a:pt x="933144" y="637669"/>
                    <a:pt x="929144" y="636812"/>
                  </a:cubicBezTo>
                  <a:close/>
                  <a:moveTo>
                    <a:pt x="930954" y="614428"/>
                  </a:moveTo>
                  <a:cubicBezTo>
                    <a:pt x="936097" y="617762"/>
                    <a:pt x="935050" y="626429"/>
                    <a:pt x="938288" y="631287"/>
                  </a:cubicBezTo>
                  <a:cubicBezTo>
                    <a:pt x="935050" y="630906"/>
                    <a:pt x="930001" y="622238"/>
                    <a:pt x="930954" y="614428"/>
                  </a:cubicBezTo>
                  <a:close/>
                  <a:moveTo>
                    <a:pt x="931335" y="624524"/>
                  </a:moveTo>
                  <a:cubicBezTo>
                    <a:pt x="927906" y="627096"/>
                    <a:pt x="935050" y="627572"/>
                    <a:pt x="930859" y="630716"/>
                  </a:cubicBezTo>
                  <a:cubicBezTo>
                    <a:pt x="926572" y="629668"/>
                    <a:pt x="926763" y="624905"/>
                    <a:pt x="925048" y="621667"/>
                  </a:cubicBezTo>
                  <a:cubicBezTo>
                    <a:pt x="925525" y="621095"/>
                    <a:pt x="925810" y="620333"/>
                    <a:pt x="926096" y="619571"/>
                  </a:cubicBezTo>
                  <a:cubicBezTo>
                    <a:pt x="926382" y="621953"/>
                    <a:pt x="927334" y="623762"/>
                    <a:pt x="931335" y="624524"/>
                  </a:cubicBezTo>
                  <a:close/>
                  <a:moveTo>
                    <a:pt x="921619" y="606236"/>
                  </a:moveTo>
                  <a:cubicBezTo>
                    <a:pt x="919810" y="603760"/>
                    <a:pt x="923143" y="602141"/>
                    <a:pt x="919619" y="599855"/>
                  </a:cubicBezTo>
                  <a:cubicBezTo>
                    <a:pt x="920381" y="598331"/>
                    <a:pt x="921619" y="598807"/>
                    <a:pt x="922000" y="599950"/>
                  </a:cubicBezTo>
                  <a:cubicBezTo>
                    <a:pt x="921715" y="601664"/>
                    <a:pt x="921619" y="603665"/>
                    <a:pt x="921524" y="605570"/>
                  </a:cubicBezTo>
                  <a:cubicBezTo>
                    <a:pt x="923905" y="606617"/>
                    <a:pt x="924763" y="603665"/>
                    <a:pt x="924667" y="600902"/>
                  </a:cubicBezTo>
                  <a:cubicBezTo>
                    <a:pt x="926858" y="600807"/>
                    <a:pt x="928573" y="601664"/>
                    <a:pt x="927906" y="605570"/>
                  </a:cubicBezTo>
                  <a:cubicBezTo>
                    <a:pt x="925239" y="602141"/>
                    <a:pt x="925429" y="607094"/>
                    <a:pt x="921619" y="606236"/>
                  </a:cubicBezTo>
                  <a:close/>
                  <a:moveTo>
                    <a:pt x="925906" y="599093"/>
                  </a:moveTo>
                  <a:cubicBezTo>
                    <a:pt x="929239" y="593282"/>
                    <a:pt x="926286" y="592616"/>
                    <a:pt x="923239" y="591473"/>
                  </a:cubicBezTo>
                  <a:cubicBezTo>
                    <a:pt x="924763" y="589758"/>
                    <a:pt x="925048" y="587091"/>
                    <a:pt x="924572" y="584424"/>
                  </a:cubicBezTo>
                  <a:cubicBezTo>
                    <a:pt x="924572" y="584234"/>
                    <a:pt x="924667" y="584138"/>
                    <a:pt x="924667" y="583948"/>
                  </a:cubicBezTo>
                  <a:cubicBezTo>
                    <a:pt x="926763" y="584138"/>
                    <a:pt x="928763" y="584234"/>
                    <a:pt x="930859" y="584424"/>
                  </a:cubicBezTo>
                  <a:cubicBezTo>
                    <a:pt x="930763" y="587567"/>
                    <a:pt x="931049" y="590425"/>
                    <a:pt x="932764" y="592044"/>
                  </a:cubicBezTo>
                  <a:cubicBezTo>
                    <a:pt x="931430" y="595568"/>
                    <a:pt x="929430" y="598140"/>
                    <a:pt x="925906" y="599093"/>
                  </a:cubicBezTo>
                  <a:close/>
                  <a:moveTo>
                    <a:pt x="925525" y="511463"/>
                  </a:moveTo>
                  <a:cubicBezTo>
                    <a:pt x="925334" y="514320"/>
                    <a:pt x="925048" y="517273"/>
                    <a:pt x="924858" y="520130"/>
                  </a:cubicBezTo>
                  <a:cubicBezTo>
                    <a:pt x="923429" y="519749"/>
                    <a:pt x="924001" y="517749"/>
                    <a:pt x="923905" y="516320"/>
                  </a:cubicBezTo>
                  <a:cubicBezTo>
                    <a:pt x="922858" y="516892"/>
                    <a:pt x="921810" y="517463"/>
                    <a:pt x="920095" y="517273"/>
                  </a:cubicBezTo>
                  <a:cubicBezTo>
                    <a:pt x="921619" y="514987"/>
                    <a:pt x="922191" y="511653"/>
                    <a:pt x="925525" y="511463"/>
                  </a:cubicBezTo>
                  <a:close/>
                  <a:moveTo>
                    <a:pt x="403650" y="2310450"/>
                  </a:moveTo>
                  <a:cubicBezTo>
                    <a:pt x="404031" y="2314260"/>
                    <a:pt x="403935" y="2314450"/>
                    <a:pt x="402221" y="2317784"/>
                  </a:cubicBezTo>
                  <a:cubicBezTo>
                    <a:pt x="400697" y="2315593"/>
                    <a:pt x="401459" y="2311878"/>
                    <a:pt x="397077" y="2311688"/>
                  </a:cubicBezTo>
                  <a:cubicBezTo>
                    <a:pt x="397363" y="2310450"/>
                    <a:pt x="397554" y="2309211"/>
                    <a:pt x="397840" y="2307973"/>
                  </a:cubicBezTo>
                  <a:cubicBezTo>
                    <a:pt x="400507" y="2307973"/>
                    <a:pt x="399840" y="2310164"/>
                    <a:pt x="399554" y="2312164"/>
                  </a:cubicBezTo>
                  <a:cubicBezTo>
                    <a:pt x="400888" y="2311688"/>
                    <a:pt x="401364" y="2309688"/>
                    <a:pt x="403650" y="2310450"/>
                  </a:cubicBezTo>
                  <a:close/>
                  <a:moveTo>
                    <a:pt x="391458" y="2320832"/>
                  </a:moveTo>
                  <a:cubicBezTo>
                    <a:pt x="393934" y="2319879"/>
                    <a:pt x="393649" y="2314545"/>
                    <a:pt x="398506" y="2317117"/>
                  </a:cubicBezTo>
                  <a:cubicBezTo>
                    <a:pt x="398506" y="2319117"/>
                    <a:pt x="396887" y="2319022"/>
                    <a:pt x="396601" y="2320546"/>
                  </a:cubicBezTo>
                  <a:cubicBezTo>
                    <a:pt x="400316" y="2321880"/>
                    <a:pt x="400126" y="2317403"/>
                    <a:pt x="404412" y="2319594"/>
                  </a:cubicBezTo>
                  <a:cubicBezTo>
                    <a:pt x="402697" y="2322356"/>
                    <a:pt x="398411" y="2321213"/>
                    <a:pt x="398030" y="2325975"/>
                  </a:cubicBezTo>
                  <a:cubicBezTo>
                    <a:pt x="390410" y="2327690"/>
                    <a:pt x="390601" y="2321213"/>
                    <a:pt x="389934" y="2315498"/>
                  </a:cubicBezTo>
                  <a:cubicBezTo>
                    <a:pt x="392029" y="2316069"/>
                    <a:pt x="392315" y="2318069"/>
                    <a:pt x="391458" y="2320832"/>
                  </a:cubicBezTo>
                  <a:close/>
                  <a:moveTo>
                    <a:pt x="392791" y="2524667"/>
                  </a:moveTo>
                  <a:cubicBezTo>
                    <a:pt x="401269" y="2526477"/>
                    <a:pt x="395458" y="2531334"/>
                    <a:pt x="397935" y="2537144"/>
                  </a:cubicBezTo>
                  <a:cubicBezTo>
                    <a:pt x="396697" y="2535525"/>
                    <a:pt x="395649" y="2535620"/>
                    <a:pt x="395268" y="2537907"/>
                  </a:cubicBezTo>
                  <a:cubicBezTo>
                    <a:pt x="393458" y="2535240"/>
                    <a:pt x="394982" y="2530286"/>
                    <a:pt x="389172" y="2530286"/>
                  </a:cubicBezTo>
                  <a:cubicBezTo>
                    <a:pt x="391458" y="2526572"/>
                    <a:pt x="391363" y="2528001"/>
                    <a:pt x="392791" y="2524667"/>
                  </a:cubicBezTo>
                  <a:close/>
                  <a:moveTo>
                    <a:pt x="391077" y="2539621"/>
                  </a:moveTo>
                  <a:cubicBezTo>
                    <a:pt x="395744" y="2540288"/>
                    <a:pt x="399744" y="2542002"/>
                    <a:pt x="400411" y="2537621"/>
                  </a:cubicBezTo>
                  <a:cubicBezTo>
                    <a:pt x="401745" y="2539145"/>
                    <a:pt x="404698" y="2539716"/>
                    <a:pt x="406031" y="2541240"/>
                  </a:cubicBezTo>
                  <a:cubicBezTo>
                    <a:pt x="403078" y="2545241"/>
                    <a:pt x="398887" y="2547432"/>
                    <a:pt x="394315" y="2549051"/>
                  </a:cubicBezTo>
                  <a:cubicBezTo>
                    <a:pt x="396030" y="2547908"/>
                    <a:pt x="396506" y="2545050"/>
                    <a:pt x="396982" y="2541907"/>
                  </a:cubicBezTo>
                  <a:cubicBezTo>
                    <a:pt x="395363" y="2542669"/>
                    <a:pt x="393363" y="2542860"/>
                    <a:pt x="390601" y="2541907"/>
                  </a:cubicBezTo>
                  <a:cubicBezTo>
                    <a:pt x="390601" y="2546860"/>
                    <a:pt x="396316" y="2542193"/>
                    <a:pt x="391839" y="2548479"/>
                  </a:cubicBezTo>
                  <a:cubicBezTo>
                    <a:pt x="386124" y="2548098"/>
                    <a:pt x="389648" y="2542193"/>
                    <a:pt x="391077" y="2539621"/>
                  </a:cubicBezTo>
                  <a:close/>
                  <a:moveTo>
                    <a:pt x="391648" y="2588008"/>
                  </a:moveTo>
                  <a:cubicBezTo>
                    <a:pt x="389648" y="2587436"/>
                    <a:pt x="393363" y="2582293"/>
                    <a:pt x="396316" y="2583817"/>
                  </a:cubicBezTo>
                  <a:cubicBezTo>
                    <a:pt x="395935" y="2585817"/>
                    <a:pt x="395553" y="2587913"/>
                    <a:pt x="395077" y="2589913"/>
                  </a:cubicBezTo>
                  <a:cubicBezTo>
                    <a:pt x="392886" y="2589913"/>
                    <a:pt x="392982" y="2588484"/>
                    <a:pt x="393077" y="2586960"/>
                  </a:cubicBezTo>
                  <a:cubicBezTo>
                    <a:pt x="392029" y="2586579"/>
                    <a:pt x="391839" y="2587246"/>
                    <a:pt x="391648" y="2588008"/>
                  </a:cubicBezTo>
                  <a:close/>
                  <a:moveTo>
                    <a:pt x="360692" y="2066514"/>
                  </a:moveTo>
                  <a:cubicBezTo>
                    <a:pt x="365359" y="2066229"/>
                    <a:pt x="361454" y="2071658"/>
                    <a:pt x="361644" y="2074325"/>
                  </a:cubicBezTo>
                  <a:cubicBezTo>
                    <a:pt x="357644" y="2071943"/>
                    <a:pt x="362121" y="2070324"/>
                    <a:pt x="360692" y="2066514"/>
                  </a:cubicBezTo>
                  <a:close/>
                  <a:moveTo>
                    <a:pt x="353834" y="2483804"/>
                  </a:moveTo>
                  <a:cubicBezTo>
                    <a:pt x="358597" y="2482757"/>
                    <a:pt x="353739" y="2488091"/>
                    <a:pt x="356787" y="2488186"/>
                  </a:cubicBezTo>
                  <a:cubicBezTo>
                    <a:pt x="356215" y="2489519"/>
                    <a:pt x="354215" y="2488567"/>
                    <a:pt x="353834" y="2490186"/>
                  </a:cubicBezTo>
                  <a:cubicBezTo>
                    <a:pt x="351167" y="2489805"/>
                    <a:pt x="354120" y="2485710"/>
                    <a:pt x="353834" y="2483804"/>
                  </a:cubicBezTo>
                  <a:close/>
                  <a:moveTo>
                    <a:pt x="354406" y="2640395"/>
                  </a:moveTo>
                  <a:cubicBezTo>
                    <a:pt x="351929" y="2636490"/>
                    <a:pt x="351072" y="2641919"/>
                    <a:pt x="352405" y="2643825"/>
                  </a:cubicBezTo>
                  <a:cubicBezTo>
                    <a:pt x="350596" y="2646682"/>
                    <a:pt x="351167" y="2639062"/>
                    <a:pt x="348214" y="2639157"/>
                  </a:cubicBezTo>
                  <a:cubicBezTo>
                    <a:pt x="350977" y="2637252"/>
                    <a:pt x="350691" y="2638681"/>
                    <a:pt x="350405" y="2634585"/>
                  </a:cubicBezTo>
                  <a:cubicBezTo>
                    <a:pt x="354406" y="2634776"/>
                    <a:pt x="355739" y="2636681"/>
                    <a:pt x="354406" y="2640395"/>
                  </a:cubicBezTo>
                  <a:close/>
                  <a:moveTo>
                    <a:pt x="351453" y="2572387"/>
                  </a:moveTo>
                  <a:cubicBezTo>
                    <a:pt x="346595" y="2574768"/>
                    <a:pt x="348691" y="2560576"/>
                    <a:pt x="348976" y="2559147"/>
                  </a:cubicBezTo>
                  <a:cubicBezTo>
                    <a:pt x="351643" y="2558385"/>
                    <a:pt x="354310" y="2557719"/>
                    <a:pt x="357073" y="2556957"/>
                  </a:cubicBezTo>
                  <a:cubicBezTo>
                    <a:pt x="355168" y="2563529"/>
                    <a:pt x="349643" y="2568577"/>
                    <a:pt x="351453" y="2572387"/>
                  </a:cubicBezTo>
                  <a:close/>
                  <a:moveTo>
                    <a:pt x="360883" y="2333786"/>
                  </a:moveTo>
                  <a:cubicBezTo>
                    <a:pt x="356501" y="2331214"/>
                    <a:pt x="361740" y="2328261"/>
                    <a:pt x="360121" y="2324737"/>
                  </a:cubicBezTo>
                  <a:cubicBezTo>
                    <a:pt x="361359" y="2325023"/>
                    <a:pt x="362597" y="2325213"/>
                    <a:pt x="363835" y="2325499"/>
                  </a:cubicBezTo>
                  <a:cubicBezTo>
                    <a:pt x="362502" y="2329785"/>
                    <a:pt x="359549" y="2329309"/>
                    <a:pt x="360883" y="2333786"/>
                  </a:cubicBezTo>
                  <a:close/>
                  <a:moveTo>
                    <a:pt x="362788" y="2317593"/>
                  </a:moveTo>
                  <a:cubicBezTo>
                    <a:pt x="363073" y="2316450"/>
                    <a:pt x="364407" y="2316927"/>
                    <a:pt x="365455" y="2316831"/>
                  </a:cubicBezTo>
                  <a:cubicBezTo>
                    <a:pt x="364978" y="2315688"/>
                    <a:pt x="364597" y="2314545"/>
                    <a:pt x="364978" y="2312926"/>
                  </a:cubicBezTo>
                  <a:cubicBezTo>
                    <a:pt x="366407" y="2311878"/>
                    <a:pt x="369646" y="2313402"/>
                    <a:pt x="369360" y="2309973"/>
                  </a:cubicBezTo>
                  <a:cubicBezTo>
                    <a:pt x="371074" y="2313307"/>
                    <a:pt x="368407" y="2317784"/>
                    <a:pt x="362788" y="2317593"/>
                  </a:cubicBezTo>
                  <a:close/>
                  <a:moveTo>
                    <a:pt x="364216" y="2655064"/>
                  </a:moveTo>
                  <a:cubicBezTo>
                    <a:pt x="365835" y="2651444"/>
                    <a:pt x="362883" y="2651064"/>
                    <a:pt x="364502" y="2647444"/>
                  </a:cubicBezTo>
                  <a:cubicBezTo>
                    <a:pt x="367264" y="2647349"/>
                    <a:pt x="366502" y="2649635"/>
                    <a:pt x="366217" y="2651635"/>
                  </a:cubicBezTo>
                  <a:cubicBezTo>
                    <a:pt x="367360" y="2651159"/>
                    <a:pt x="368502" y="2650778"/>
                    <a:pt x="370217" y="2651159"/>
                  </a:cubicBezTo>
                  <a:cubicBezTo>
                    <a:pt x="369360" y="2654207"/>
                    <a:pt x="367360" y="2655540"/>
                    <a:pt x="364216" y="2655064"/>
                  </a:cubicBezTo>
                  <a:close/>
                  <a:moveTo>
                    <a:pt x="376027" y="2729931"/>
                  </a:moveTo>
                  <a:cubicBezTo>
                    <a:pt x="373456" y="2732217"/>
                    <a:pt x="373741" y="2724406"/>
                    <a:pt x="368979" y="2727264"/>
                  </a:cubicBezTo>
                  <a:cubicBezTo>
                    <a:pt x="374122" y="2724882"/>
                    <a:pt x="370979" y="2719739"/>
                    <a:pt x="377075" y="2718691"/>
                  </a:cubicBezTo>
                  <a:cubicBezTo>
                    <a:pt x="375360" y="2722977"/>
                    <a:pt x="373360" y="2726502"/>
                    <a:pt x="376027" y="2729931"/>
                  </a:cubicBezTo>
                  <a:close/>
                  <a:moveTo>
                    <a:pt x="376694" y="2592675"/>
                  </a:moveTo>
                  <a:cubicBezTo>
                    <a:pt x="374694" y="2592294"/>
                    <a:pt x="372598" y="2591913"/>
                    <a:pt x="370598" y="2591437"/>
                  </a:cubicBezTo>
                  <a:cubicBezTo>
                    <a:pt x="371455" y="2590580"/>
                    <a:pt x="372313" y="2589627"/>
                    <a:pt x="372503" y="2588008"/>
                  </a:cubicBezTo>
                  <a:cubicBezTo>
                    <a:pt x="374503" y="2590580"/>
                    <a:pt x="374027" y="2588199"/>
                    <a:pt x="377361" y="2588960"/>
                  </a:cubicBezTo>
                  <a:cubicBezTo>
                    <a:pt x="377170" y="2590199"/>
                    <a:pt x="376885" y="2591437"/>
                    <a:pt x="376694" y="2592675"/>
                  </a:cubicBezTo>
                  <a:close/>
                  <a:moveTo>
                    <a:pt x="380790" y="2603724"/>
                  </a:moveTo>
                  <a:cubicBezTo>
                    <a:pt x="381171" y="2602105"/>
                    <a:pt x="381457" y="2600486"/>
                    <a:pt x="381742" y="2598867"/>
                  </a:cubicBezTo>
                  <a:cubicBezTo>
                    <a:pt x="386124" y="2600391"/>
                    <a:pt x="387838" y="2603724"/>
                    <a:pt x="392506" y="2602295"/>
                  </a:cubicBezTo>
                  <a:cubicBezTo>
                    <a:pt x="389362" y="2606677"/>
                    <a:pt x="387362" y="2603534"/>
                    <a:pt x="380790" y="2603724"/>
                  </a:cubicBezTo>
                  <a:close/>
                  <a:moveTo>
                    <a:pt x="394315" y="2644586"/>
                  </a:moveTo>
                  <a:cubicBezTo>
                    <a:pt x="390029" y="2635728"/>
                    <a:pt x="395458" y="2624012"/>
                    <a:pt x="400697" y="2619155"/>
                  </a:cubicBezTo>
                  <a:cubicBezTo>
                    <a:pt x="401650" y="2617440"/>
                    <a:pt x="402126" y="2619917"/>
                    <a:pt x="404317" y="2619917"/>
                  </a:cubicBezTo>
                  <a:cubicBezTo>
                    <a:pt x="402888" y="2624775"/>
                    <a:pt x="402316" y="2632204"/>
                    <a:pt x="403650" y="2636300"/>
                  </a:cubicBezTo>
                  <a:cubicBezTo>
                    <a:pt x="401554" y="2636395"/>
                    <a:pt x="393077" y="2639538"/>
                    <a:pt x="394315" y="2644586"/>
                  </a:cubicBezTo>
                  <a:close/>
                  <a:moveTo>
                    <a:pt x="401173" y="2667542"/>
                  </a:moveTo>
                  <a:cubicBezTo>
                    <a:pt x="399173" y="2662970"/>
                    <a:pt x="400221" y="2659350"/>
                    <a:pt x="401173" y="2654778"/>
                  </a:cubicBezTo>
                  <a:cubicBezTo>
                    <a:pt x="409365" y="2657921"/>
                    <a:pt x="404317" y="2648016"/>
                    <a:pt x="408889" y="2641062"/>
                  </a:cubicBezTo>
                  <a:cubicBezTo>
                    <a:pt x="409746" y="2641729"/>
                    <a:pt x="410984" y="2642110"/>
                    <a:pt x="412413" y="2642301"/>
                  </a:cubicBezTo>
                  <a:cubicBezTo>
                    <a:pt x="412413" y="2642586"/>
                    <a:pt x="412508" y="2642777"/>
                    <a:pt x="412413" y="2643062"/>
                  </a:cubicBezTo>
                  <a:cubicBezTo>
                    <a:pt x="412603" y="2642777"/>
                    <a:pt x="412699" y="2642586"/>
                    <a:pt x="412794" y="2642301"/>
                  </a:cubicBezTo>
                  <a:cubicBezTo>
                    <a:pt x="413365" y="2642396"/>
                    <a:pt x="413842" y="2642491"/>
                    <a:pt x="414508" y="2642491"/>
                  </a:cubicBezTo>
                  <a:cubicBezTo>
                    <a:pt x="414889" y="2641253"/>
                    <a:pt x="414699" y="2640395"/>
                    <a:pt x="414127" y="2639729"/>
                  </a:cubicBezTo>
                  <a:cubicBezTo>
                    <a:pt x="415270" y="2637252"/>
                    <a:pt x="414794" y="2636490"/>
                    <a:pt x="413651" y="2632871"/>
                  </a:cubicBezTo>
                  <a:cubicBezTo>
                    <a:pt x="413842" y="2632299"/>
                    <a:pt x="414032" y="2631728"/>
                    <a:pt x="414032" y="2631061"/>
                  </a:cubicBezTo>
                  <a:cubicBezTo>
                    <a:pt x="413651" y="2631061"/>
                    <a:pt x="413365" y="2630966"/>
                    <a:pt x="413080" y="2630870"/>
                  </a:cubicBezTo>
                  <a:cubicBezTo>
                    <a:pt x="412889" y="2630299"/>
                    <a:pt x="412699" y="2629727"/>
                    <a:pt x="412508" y="2629061"/>
                  </a:cubicBezTo>
                  <a:cubicBezTo>
                    <a:pt x="413556" y="2628013"/>
                    <a:pt x="415556" y="2628394"/>
                    <a:pt x="415747" y="2625918"/>
                  </a:cubicBezTo>
                  <a:cubicBezTo>
                    <a:pt x="419366" y="2630204"/>
                    <a:pt x="420033" y="2640395"/>
                    <a:pt x="426700" y="2634490"/>
                  </a:cubicBezTo>
                  <a:cubicBezTo>
                    <a:pt x="424224" y="2630775"/>
                    <a:pt x="431749" y="2622203"/>
                    <a:pt x="427939" y="2615631"/>
                  </a:cubicBezTo>
                  <a:cubicBezTo>
                    <a:pt x="431082" y="2616393"/>
                    <a:pt x="432892" y="2619536"/>
                    <a:pt x="433558" y="2622965"/>
                  </a:cubicBezTo>
                  <a:cubicBezTo>
                    <a:pt x="433463" y="2623632"/>
                    <a:pt x="433558" y="2624108"/>
                    <a:pt x="433844" y="2624394"/>
                  </a:cubicBezTo>
                  <a:cubicBezTo>
                    <a:pt x="434416" y="2628585"/>
                    <a:pt x="433558" y="2632966"/>
                    <a:pt x="431844" y="2634204"/>
                  </a:cubicBezTo>
                  <a:cubicBezTo>
                    <a:pt x="430891" y="2633061"/>
                    <a:pt x="430415" y="2631633"/>
                    <a:pt x="430129" y="2630109"/>
                  </a:cubicBezTo>
                  <a:cubicBezTo>
                    <a:pt x="428319" y="2630585"/>
                    <a:pt x="430034" y="2633442"/>
                    <a:pt x="427653" y="2636014"/>
                  </a:cubicBezTo>
                  <a:cubicBezTo>
                    <a:pt x="428319" y="2637443"/>
                    <a:pt x="429558" y="2638491"/>
                    <a:pt x="430796" y="2639634"/>
                  </a:cubicBezTo>
                  <a:cubicBezTo>
                    <a:pt x="430510" y="2640491"/>
                    <a:pt x="430129" y="2641348"/>
                    <a:pt x="429653" y="2641919"/>
                  </a:cubicBezTo>
                  <a:cubicBezTo>
                    <a:pt x="429463" y="2642110"/>
                    <a:pt x="429177" y="2642205"/>
                    <a:pt x="429082" y="2642491"/>
                  </a:cubicBezTo>
                  <a:cubicBezTo>
                    <a:pt x="428796" y="2642777"/>
                    <a:pt x="428510" y="2643062"/>
                    <a:pt x="428224" y="2643348"/>
                  </a:cubicBezTo>
                  <a:cubicBezTo>
                    <a:pt x="427272" y="2642491"/>
                    <a:pt x="426986" y="2641062"/>
                    <a:pt x="425557" y="2640586"/>
                  </a:cubicBezTo>
                  <a:cubicBezTo>
                    <a:pt x="425748" y="2642015"/>
                    <a:pt x="426129" y="2643253"/>
                    <a:pt x="426415" y="2644682"/>
                  </a:cubicBezTo>
                  <a:cubicBezTo>
                    <a:pt x="425272" y="2645349"/>
                    <a:pt x="424128" y="2646110"/>
                    <a:pt x="423081" y="2646968"/>
                  </a:cubicBezTo>
                  <a:cubicBezTo>
                    <a:pt x="424319" y="2648396"/>
                    <a:pt x="425367" y="2648396"/>
                    <a:pt x="426510" y="2648016"/>
                  </a:cubicBezTo>
                  <a:cubicBezTo>
                    <a:pt x="426510" y="2648587"/>
                    <a:pt x="426415" y="2649063"/>
                    <a:pt x="426319" y="2649730"/>
                  </a:cubicBezTo>
                  <a:cubicBezTo>
                    <a:pt x="424986" y="2649254"/>
                    <a:pt x="424033" y="2649540"/>
                    <a:pt x="423557" y="2650492"/>
                  </a:cubicBezTo>
                  <a:cubicBezTo>
                    <a:pt x="422414" y="2650206"/>
                    <a:pt x="422890" y="2648777"/>
                    <a:pt x="422795" y="2647825"/>
                  </a:cubicBezTo>
                  <a:cubicBezTo>
                    <a:pt x="418985" y="2648111"/>
                    <a:pt x="422700" y="2651921"/>
                    <a:pt x="421557" y="2653921"/>
                  </a:cubicBezTo>
                  <a:cubicBezTo>
                    <a:pt x="421081" y="2654016"/>
                    <a:pt x="420604" y="2654016"/>
                    <a:pt x="420128" y="2654111"/>
                  </a:cubicBezTo>
                  <a:cubicBezTo>
                    <a:pt x="419080" y="2651826"/>
                    <a:pt x="418223" y="2649349"/>
                    <a:pt x="416318" y="2651635"/>
                  </a:cubicBezTo>
                  <a:cubicBezTo>
                    <a:pt x="416699" y="2652111"/>
                    <a:pt x="417175" y="2653064"/>
                    <a:pt x="417556" y="2654111"/>
                  </a:cubicBezTo>
                  <a:cubicBezTo>
                    <a:pt x="416318" y="2653921"/>
                    <a:pt x="415270" y="2653159"/>
                    <a:pt x="414413" y="2651254"/>
                  </a:cubicBezTo>
                  <a:cubicBezTo>
                    <a:pt x="410603" y="2651540"/>
                    <a:pt x="415366" y="2654588"/>
                    <a:pt x="413175" y="2657350"/>
                  </a:cubicBezTo>
                  <a:cubicBezTo>
                    <a:pt x="412603" y="2656778"/>
                    <a:pt x="411841" y="2656207"/>
                    <a:pt x="410984" y="2655826"/>
                  </a:cubicBezTo>
                  <a:cubicBezTo>
                    <a:pt x="410984" y="2653350"/>
                    <a:pt x="409746" y="2650778"/>
                    <a:pt x="407460" y="2650968"/>
                  </a:cubicBezTo>
                  <a:cubicBezTo>
                    <a:pt x="408603" y="2652969"/>
                    <a:pt x="409079" y="2654207"/>
                    <a:pt x="409079" y="2655350"/>
                  </a:cubicBezTo>
                  <a:cubicBezTo>
                    <a:pt x="408508" y="2655254"/>
                    <a:pt x="408031" y="2654969"/>
                    <a:pt x="407269" y="2654969"/>
                  </a:cubicBezTo>
                  <a:cubicBezTo>
                    <a:pt x="408031" y="2656398"/>
                    <a:pt x="407460" y="2657731"/>
                    <a:pt x="407269" y="2659160"/>
                  </a:cubicBezTo>
                  <a:cubicBezTo>
                    <a:pt x="407079" y="2659445"/>
                    <a:pt x="406984" y="2659541"/>
                    <a:pt x="406793" y="2659827"/>
                  </a:cubicBezTo>
                  <a:cubicBezTo>
                    <a:pt x="406984" y="2659827"/>
                    <a:pt x="407079" y="2659827"/>
                    <a:pt x="407174" y="2659827"/>
                  </a:cubicBezTo>
                  <a:cubicBezTo>
                    <a:pt x="407174" y="2660779"/>
                    <a:pt x="407269" y="2661732"/>
                    <a:pt x="408222" y="2662779"/>
                  </a:cubicBezTo>
                  <a:cubicBezTo>
                    <a:pt x="406698" y="2665256"/>
                    <a:pt x="402031" y="2663446"/>
                    <a:pt x="401173" y="2667542"/>
                  </a:cubicBezTo>
                  <a:close/>
                  <a:moveTo>
                    <a:pt x="481088" y="2923955"/>
                  </a:moveTo>
                  <a:cubicBezTo>
                    <a:pt x="481183" y="2920716"/>
                    <a:pt x="481183" y="2918526"/>
                    <a:pt x="479088" y="2914716"/>
                  </a:cubicBezTo>
                  <a:cubicBezTo>
                    <a:pt x="481088" y="2917192"/>
                    <a:pt x="480707" y="2914906"/>
                    <a:pt x="483946" y="2915668"/>
                  </a:cubicBezTo>
                  <a:cubicBezTo>
                    <a:pt x="484327" y="2912906"/>
                    <a:pt x="478897" y="2914144"/>
                    <a:pt x="476897" y="2913001"/>
                  </a:cubicBezTo>
                  <a:cubicBezTo>
                    <a:pt x="476707" y="2910144"/>
                    <a:pt x="479564" y="2911763"/>
                    <a:pt x="480040" y="2909858"/>
                  </a:cubicBezTo>
                  <a:cubicBezTo>
                    <a:pt x="480421" y="2908810"/>
                    <a:pt x="479850" y="2908619"/>
                    <a:pt x="479088" y="2908334"/>
                  </a:cubicBezTo>
                  <a:cubicBezTo>
                    <a:pt x="482231" y="2908239"/>
                    <a:pt x="480135" y="2911858"/>
                    <a:pt x="486422" y="2909858"/>
                  </a:cubicBezTo>
                  <a:cubicBezTo>
                    <a:pt x="484612" y="2917478"/>
                    <a:pt x="484136" y="2925765"/>
                    <a:pt x="481088" y="2923955"/>
                  </a:cubicBezTo>
                  <a:close/>
                  <a:moveTo>
                    <a:pt x="556526" y="1731139"/>
                  </a:moveTo>
                  <a:cubicBezTo>
                    <a:pt x="552621" y="1731806"/>
                    <a:pt x="553002" y="1728663"/>
                    <a:pt x="549001" y="1729329"/>
                  </a:cubicBezTo>
                  <a:cubicBezTo>
                    <a:pt x="549001" y="1729234"/>
                    <a:pt x="549097" y="1729139"/>
                    <a:pt x="549192" y="1728948"/>
                  </a:cubicBezTo>
                  <a:cubicBezTo>
                    <a:pt x="550335" y="1728186"/>
                    <a:pt x="551573" y="1727615"/>
                    <a:pt x="552621" y="1726948"/>
                  </a:cubicBezTo>
                  <a:cubicBezTo>
                    <a:pt x="555002" y="1726948"/>
                    <a:pt x="557478" y="1728377"/>
                    <a:pt x="556526" y="1731139"/>
                  </a:cubicBezTo>
                  <a:close/>
                  <a:moveTo>
                    <a:pt x="572052" y="1498062"/>
                  </a:moveTo>
                  <a:cubicBezTo>
                    <a:pt x="570242" y="1497872"/>
                    <a:pt x="568432" y="1497586"/>
                    <a:pt x="568147" y="1499015"/>
                  </a:cubicBezTo>
                  <a:cubicBezTo>
                    <a:pt x="565480" y="1497967"/>
                    <a:pt x="568623" y="1492442"/>
                    <a:pt x="572338" y="1494252"/>
                  </a:cubicBezTo>
                  <a:cubicBezTo>
                    <a:pt x="572242" y="1495586"/>
                    <a:pt x="572147" y="1496824"/>
                    <a:pt x="572052" y="1498062"/>
                  </a:cubicBezTo>
                  <a:close/>
                  <a:moveTo>
                    <a:pt x="573100" y="1448818"/>
                  </a:moveTo>
                  <a:cubicBezTo>
                    <a:pt x="572242" y="1448723"/>
                    <a:pt x="571385" y="1448723"/>
                    <a:pt x="570623" y="1448627"/>
                  </a:cubicBezTo>
                  <a:cubicBezTo>
                    <a:pt x="570528" y="1446437"/>
                    <a:pt x="573004" y="1445484"/>
                    <a:pt x="570909" y="1444817"/>
                  </a:cubicBezTo>
                  <a:cubicBezTo>
                    <a:pt x="572242" y="1440436"/>
                    <a:pt x="577291" y="1448342"/>
                    <a:pt x="573100" y="1448818"/>
                  </a:cubicBezTo>
                  <a:close/>
                  <a:moveTo>
                    <a:pt x="584530" y="3006727"/>
                  </a:moveTo>
                  <a:cubicBezTo>
                    <a:pt x="581863" y="3007203"/>
                    <a:pt x="580719" y="3009585"/>
                    <a:pt x="576814" y="3008727"/>
                  </a:cubicBezTo>
                  <a:cubicBezTo>
                    <a:pt x="581577" y="3000917"/>
                    <a:pt x="580434" y="2990725"/>
                    <a:pt x="582434" y="2983867"/>
                  </a:cubicBezTo>
                  <a:cubicBezTo>
                    <a:pt x="586339" y="2984724"/>
                    <a:pt x="587482" y="2981486"/>
                    <a:pt x="589959" y="2984439"/>
                  </a:cubicBezTo>
                  <a:cubicBezTo>
                    <a:pt x="587101" y="2990630"/>
                    <a:pt x="584530" y="2997202"/>
                    <a:pt x="584530" y="3006727"/>
                  </a:cubicBezTo>
                  <a:close/>
                  <a:moveTo>
                    <a:pt x="591578" y="1893159"/>
                  </a:moveTo>
                  <a:cubicBezTo>
                    <a:pt x="590626" y="1892397"/>
                    <a:pt x="589578" y="1891730"/>
                    <a:pt x="587863" y="1891635"/>
                  </a:cubicBezTo>
                  <a:cubicBezTo>
                    <a:pt x="587959" y="1890397"/>
                    <a:pt x="588054" y="1889063"/>
                    <a:pt x="588149" y="1887825"/>
                  </a:cubicBezTo>
                  <a:cubicBezTo>
                    <a:pt x="589387" y="1887921"/>
                    <a:pt x="590626" y="1888016"/>
                    <a:pt x="591959" y="1888111"/>
                  </a:cubicBezTo>
                  <a:cubicBezTo>
                    <a:pt x="591864" y="1889825"/>
                    <a:pt x="591769" y="1891540"/>
                    <a:pt x="591578" y="1893159"/>
                  </a:cubicBezTo>
                  <a:close/>
                  <a:moveTo>
                    <a:pt x="593102" y="1855345"/>
                  </a:moveTo>
                  <a:cubicBezTo>
                    <a:pt x="587863" y="1853059"/>
                    <a:pt x="590340" y="1844867"/>
                    <a:pt x="592816" y="1841438"/>
                  </a:cubicBezTo>
                  <a:cubicBezTo>
                    <a:pt x="598150" y="1843725"/>
                    <a:pt x="592816" y="1850583"/>
                    <a:pt x="593102" y="1855345"/>
                  </a:cubicBezTo>
                  <a:close/>
                  <a:moveTo>
                    <a:pt x="600151" y="1757047"/>
                  </a:moveTo>
                  <a:cubicBezTo>
                    <a:pt x="598627" y="1752666"/>
                    <a:pt x="601294" y="1747141"/>
                    <a:pt x="607199" y="1747427"/>
                  </a:cubicBezTo>
                  <a:cubicBezTo>
                    <a:pt x="603770" y="1749427"/>
                    <a:pt x="605961" y="1757809"/>
                    <a:pt x="600151" y="1757047"/>
                  </a:cubicBezTo>
                  <a:close/>
                  <a:moveTo>
                    <a:pt x="614438" y="2907667"/>
                  </a:moveTo>
                  <a:cubicBezTo>
                    <a:pt x="609961" y="2906524"/>
                    <a:pt x="610438" y="2911191"/>
                    <a:pt x="606627" y="2910906"/>
                  </a:cubicBezTo>
                  <a:cubicBezTo>
                    <a:pt x="605008" y="2896618"/>
                    <a:pt x="618248" y="2888045"/>
                    <a:pt x="618343" y="2871282"/>
                  </a:cubicBezTo>
                  <a:cubicBezTo>
                    <a:pt x="630535" y="2882807"/>
                    <a:pt x="617772" y="2893475"/>
                    <a:pt x="614438" y="2907667"/>
                  </a:cubicBezTo>
                  <a:close/>
                  <a:moveTo>
                    <a:pt x="640822" y="2666494"/>
                  </a:moveTo>
                  <a:cubicBezTo>
                    <a:pt x="636346" y="2667637"/>
                    <a:pt x="637774" y="2657064"/>
                    <a:pt x="642537" y="2660208"/>
                  </a:cubicBezTo>
                  <a:cubicBezTo>
                    <a:pt x="641680" y="2662017"/>
                    <a:pt x="643489" y="2666875"/>
                    <a:pt x="640822" y="2666494"/>
                  </a:cubicBezTo>
                  <a:close/>
                  <a:moveTo>
                    <a:pt x="644156" y="2655350"/>
                  </a:moveTo>
                  <a:cubicBezTo>
                    <a:pt x="640822" y="2655540"/>
                    <a:pt x="640251" y="2645158"/>
                    <a:pt x="645966" y="2647920"/>
                  </a:cubicBezTo>
                  <a:cubicBezTo>
                    <a:pt x="645871" y="2650968"/>
                    <a:pt x="645680" y="2653921"/>
                    <a:pt x="644156" y="2655350"/>
                  </a:cubicBezTo>
                  <a:close/>
                  <a:moveTo>
                    <a:pt x="659206" y="2604486"/>
                  </a:moveTo>
                  <a:cubicBezTo>
                    <a:pt x="663206" y="2605058"/>
                    <a:pt x="659110" y="2613154"/>
                    <a:pt x="661396" y="2609725"/>
                  </a:cubicBezTo>
                  <a:cubicBezTo>
                    <a:pt x="663968" y="2616297"/>
                    <a:pt x="654634" y="2606677"/>
                    <a:pt x="659206" y="2604486"/>
                  </a:cubicBezTo>
                  <a:close/>
                  <a:moveTo>
                    <a:pt x="662539" y="2645253"/>
                  </a:moveTo>
                  <a:cubicBezTo>
                    <a:pt x="657205" y="2644301"/>
                    <a:pt x="659968" y="2640110"/>
                    <a:pt x="661873" y="2637633"/>
                  </a:cubicBezTo>
                  <a:cubicBezTo>
                    <a:pt x="664635" y="2637919"/>
                    <a:pt x="661968" y="2642967"/>
                    <a:pt x="662539" y="2645253"/>
                  </a:cubicBezTo>
                  <a:close/>
                  <a:moveTo>
                    <a:pt x="668445" y="2558195"/>
                  </a:moveTo>
                  <a:cubicBezTo>
                    <a:pt x="668635" y="2560576"/>
                    <a:pt x="668921" y="2562862"/>
                    <a:pt x="669111" y="2565243"/>
                  </a:cubicBezTo>
                  <a:cubicBezTo>
                    <a:pt x="668731" y="2564481"/>
                    <a:pt x="667969" y="2563815"/>
                    <a:pt x="665873" y="2564481"/>
                  </a:cubicBezTo>
                  <a:cubicBezTo>
                    <a:pt x="666444" y="2562005"/>
                    <a:pt x="667111" y="2559814"/>
                    <a:pt x="668445" y="2558195"/>
                  </a:cubicBezTo>
                  <a:close/>
                  <a:moveTo>
                    <a:pt x="666540" y="2589818"/>
                  </a:moveTo>
                  <a:cubicBezTo>
                    <a:pt x="668064" y="2589246"/>
                    <a:pt x="669588" y="2587722"/>
                    <a:pt x="671207" y="2586960"/>
                  </a:cubicBezTo>
                  <a:cubicBezTo>
                    <a:pt x="671493" y="2589151"/>
                    <a:pt x="671683" y="2591246"/>
                    <a:pt x="671969" y="2593437"/>
                  </a:cubicBezTo>
                  <a:cubicBezTo>
                    <a:pt x="671398" y="2595342"/>
                    <a:pt x="671207" y="2597247"/>
                    <a:pt x="670921" y="2598962"/>
                  </a:cubicBezTo>
                  <a:cubicBezTo>
                    <a:pt x="669397" y="2596104"/>
                    <a:pt x="668731" y="2592294"/>
                    <a:pt x="666540" y="2589818"/>
                  </a:cubicBezTo>
                  <a:close/>
                  <a:moveTo>
                    <a:pt x="683971" y="2716405"/>
                  </a:moveTo>
                  <a:cubicBezTo>
                    <a:pt x="685209" y="2716024"/>
                    <a:pt x="685876" y="2716024"/>
                    <a:pt x="686352" y="2716215"/>
                  </a:cubicBezTo>
                  <a:cubicBezTo>
                    <a:pt x="686828" y="2718310"/>
                    <a:pt x="687400" y="2720310"/>
                    <a:pt x="687971" y="2722310"/>
                  </a:cubicBezTo>
                  <a:cubicBezTo>
                    <a:pt x="686542" y="2722596"/>
                    <a:pt x="683590" y="2718882"/>
                    <a:pt x="683971" y="2716405"/>
                  </a:cubicBezTo>
                  <a:close/>
                  <a:moveTo>
                    <a:pt x="686257" y="2736884"/>
                  </a:moveTo>
                  <a:cubicBezTo>
                    <a:pt x="685399" y="2733741"/>
                    <a:pt x="687495" y="2730788"/>
                    <a:pt x="689400" y="2727644"/>
                  </a:cubicBezTo>
                  <a:cubicBezTo>
                    <a:pt x="689876" y="2729264"/>
                    <a:pt x="690448" y="2730788"/>
                    <a:pt x="691019" y="2732312"/>
                  </a:cubicBezTo>
                  <a:cubicBezTo>
                    <a:pt x="687971" y="2731931"/>
                    <a:pt x="687781" y="2735169"/>
                    <a:pt x="686257" y="2736884"/>
                  </a:cubicBezTo>
                  <a:close/>
                  <a:moveTo>
                    <a:pt x="691400" y="2771364"/>
                  </a:moveTo>
                  <a:cubicBezTo>
                    <a:pt x="688447" y="2770412"/>
                    <a:pt x="688924" y="2766411"/>
                    <a:pt x="688161" y="2763554"/>
                  </a:cubicBezTo>
                  <a:cubicBezTo>
                    <a:pt x="692734" y="2762506"/>
                    <a:pt x="687590" y="2768983"/>
                    <a:pt x="691781" y="2765078"/>
                  </a:cubicBezTo>
                  <a:cubicBezTo>
                    <a:pt x="694639" y="2765554"/>
                    <a:pt x="689971" y="2768126"/>
                    <a:pt x="691400" y="2771364"/>
                  </a:cubicBezTo>
                  <a:close/>
                  <a:moveTo>
                    <a:pt x="697210" y="2761744"/>
                  </a:moveTo>
                  <a:cubicBezTo>
                    <a:pt x="695401" y="2759744"/>
                    <a:pt x="696448" y="2755077"/>
                    <a:pt x="700163" y="2755648"/>
                  </a:cubicBezTo>
                  <a:cubicBezTo>
                    <a:pt x="700735" y="2758696"/>
                    <a:pt x="702259" y="2762220"/>
                    <a:pt x="697210" y="2761744"/>
                  </a:cubicBezTo>
                  <a:close/>
                  <a:moveTo>
                    <a:pt x="922858" y="775210"/>
                  </a:moveTo>
                  <a:cubicBezTo>
                    <a:pt x="922572" y="769971"/>
                    <a:pt x="927525" y="766447"/>
                    <a:pt x="930859" y="769590"/>
                  </a:cubicBezTo>
                  <a:cubicBezTo>
                    <a:pt x="927715" y="770924"/>
                    <a:pt x="927811" y="775972"/>
                    <a:pt x="922858" y="775210"/>
                  </a:cubicBezTo>
                  <a:close/>
                  <a:moveTo>
                    <a:pt x="931716" y="759684"/>
                  </a:moveTo>
                  <a:cubicBezTo>
                    <a:pt x="929239" y="759494"/>
                    <a:pt x="926763" y="759303"/>
                    <a:pt x="924286" y="759113"/>
                  </a:cubicBezTo>
                  <a:cubicBezTo>
                    <a:pt x="925810" y="755493"/>
                    <a:pt x="927811" y="752350"/>
                    <a:pt x="932383" y="752255"/>
                  </a:cubicBezTo>
                  <a:cubicBezTo>
                    <a:pt x="932097" y="754731"/>
                    <a:pt x="931906" y="757208"/>
                    <a:pt x="931716" y="759684"/>
                  </a:cubicBezTo>
                  <a:close/>
                  <a:moveTo>
                    <a:pt x="931716" y="712154"/>
                  </a:moveTo>
                  <a:cubicBezTo>
                    <a:pt x="931049" y="717584"/>
                    <a:pt x="933430" y="716822"/>
                    <a:pt x="933335" y="723584"/>
                  </a:cubicBezTo>
                  <a:cubicBezTo>
                    <a:pt x="930573" y="723584"/>
                    <a:pt x="929430" y="722251"/>
                    <a:pt x="929906" y="719584"/>
                  </a:cubicBezTo>
                  <a:cubicBezTo>
                    <a:pt x="927906" y="720251"/>
                    <a:pt x="929144" y="727871"/>
                    <a:pt x="931716" y="728442"/>
                  </a:cubicBezTo>
                  <a:cubicBezTo>
                    <a:pt x="935050" y="729109"/>
                    <a:pt x="928763" y="723394"/>
                    <a:pt x="934478" y="724918"/>
                  </a:cubicBezTo>
                  <a:cubicBezTo>
                    <a:pt x="933335" y="729299"/>
                    <a:pt x="931716" y="733109"/>
                    <a:pt x="933430" y="737300"/>
                  </a:cubicBezTo>
                  <a:cubicBezTo>
                    <a:pt x="923905" y="732919"/>
                    <a:pt x="927430" y="714155"/>
                    <a:pt x="933526" y="704725"/>
                  </a:cubicBezTo>
                  <a:cubicBezTo>
                    <a:pt x="930192" y="704820"/>
                    <a:pt x="929620" y="702725"/>
                    <a:pt x="930192" y="699486"/>
                  </a:cubicBezTo>
                  <a:cubicBezTo>
                    <a:pt x="931240" y="699296"/>
                    <a:pt x="931335" y="700058"/>
                    <a:pt x="931335" y="700820"/>
                  </a:cubicBezTo>
                  <a:cubicBezTo>
                    <a:pt x="933240" y="699867"/>
                    <a:pt x="933430" y="697010"/>
                    <a:pt x="934288" y="694819"/>
                  </a:cubicBezTo>
                  <a:cubicBezTo>
                    <a:pt x="938764" y="696057"/>
                    <a:pt x="935811" y="703487"/>
                    <a:pt x="933526" y="704725"/>
                  </a:cubicBezTo>
                  <a:cubicBezTo>
                    <a:pt x="934764" y="704820"/>
                    <a:pt x="936002" y="704915"/>
                    <a:pt x="937240" y="705011"/>
                  </a:cubicBezTo>
                  <a:cubicBezTo>
                    <a:pt x="935431" y="710059"/>
                    <a:pt x="939431" y="710059"/>
                    <a:pt x="939050" y="713869"/>
                  </a:cubicBezTo>
                  <a:cubicBezTo>
                    <a:pt x="936002" y="713869"/>
                    <a:pt x="933144" y="713678"/>
                    <a:pt x="931716" y="712154"/>
                  </a:cubicBezTo>
                  <a:close/>
                  <a:moveTo>
                    <a:pt x="941717" y="666625"/>
                  </a:moveTo>
                  <a:cubicBezTo>
                    <a:pt x="941050" y="668435"/>
                    <a:pt x="940193" y="665958"/>
                    <a:pt x="938002" y="666339"/>
                  </a:cubicBezTo>
                  <a:cubicBezTo>
                    <a:pt x="937240" y="669292"/>
                    <a:pt x="940098" y="669197"/>
                    <a:pt x="938764" y="672626"/>
                  </a:cubicBezTo>
                  <a:cubicBezTo>
                    <a:pt x="935716" y="667958"/>
                    <a:pt x="935811" y="663672"/>
                    <a:pt x="936097" y="658624"/>
                  </a:cubicBezTo>
                  <a:cubicBezTo>
                    <a:pt x="937050" y="659576"/>
                    <a:pt x="939336" y="660815"/>
                    <a:pt x="939812" y="658910"/>
                  </a:cubicBezTo>
                  <a:cubicBezTo>
                    <a:pt x="944194" y="660434"/>
                    <a:pt x="939622" y="664815"/>
                    <a:pt x="941717" y="666625"/>
                  </a:cubicBezTo>
                  <a:close/>
                  <a:moveTo>
                    <a:pt x="931049" y="613190"/>
                  </a:moveTo>
                  <a:cubicBezTo>
                    <a:pt x="929335" y="611475"/>
                    <a:pt x="929049" y="608713"/>
                    <a:pt x="929144" y="605474"/>
                  </a:cubicBezTo>
                  <a:cubicBezTo>
                    <a:pt x="934097" y="607475"/>
                    <a:pt x="938860" y="609570"/>
                    <a:pt x="942289" y="612809"/>
                  </a:cubicBezTo>
                  <a:cubicBezTo>
                    <a:pt x="939717" y="614999"/>
                    <a:pt x="932573" y="607189"/>
                    <a:pt x="931049" y="613190"/>
                  </a:cubicBezTo>
                  <a:close/>
                  <a:moveTo>
                    <a:pt x="938860" y="547562"/>
                  </a:moveTo>
                  <a:cubicBezTo>
                    <a:pt x="941241" y="547086"/>
                    <a:pt x="944003" y="541657"/>
                    <a:pt x="938002" y="542514"/>
                  </a:cubicBezTo>
                  <a:cubicBezTo>
                    <a:pt x="937717" y="538609"/>
                    <a:pt x="939526" y="537085"/>
                    <a:pt x="943432" y="537942"/>
                  </a:cubicBezTo>
                  <a:cubicBezTo>
                    <a:pt x="941812" y="539466"/>
                    <a:pt x="942765" y="539847"/>
                    <a:pt x="943146" y="541657"/>
                  </a:cubicBezTo>
                  <a:cubicBezTo>
                    <a:pt x="944765" y="541752"/>
                    <a:pt x="946480" y="541943"/>
                    <a:pt x="948099" y="542038"/>
                  </a:cubicBezTo>
                  <a:cubicBezTo>
                    <a:pt x="944384" y="534704"/>
                    <a:pt x="941812" y="532227"/>
                    <a:pt x="939717" y="522607"/>
                  </a:cubicBezTo>
                  <a:cubicBezTo>
                    <a:pt x="942765" y="523655"/>
                    <a:pt x="944575" y="528703"/>
                    <a:pt x="942860" y="530322"/>
                  </a:cubicBezTo>
                  <a:cubicBezTo>
                    <a:pt x="948099" y="532418"/>
                    <a:pt x="944860" y="524512"/>
                    <a:pt x="949432" y="525845"/>
                  </a:cubicBezTo>
                  <a:cubicBezTo>
                    <a:pt x="947623" y="537656"/>
                    <a:pt x="955338" y="534513"/>
                    <a:pt x="954195" y="544991"/>
                  </a:cubicBezTo>
                  <a:cubicBezTo>
                    <a:pt x="950004" y="545562"/>
                    <a:pt x="952385" y="542228"/>
                    <a:pt x="953242" y="541181"/>
                  </a:cubicBezTo>
                  <a:cubicBezTo>
                    <a:pt x="951242" y="540704"/>
                    <a:pt x="950956" y="542228"/>
                    <a:pt x="949432" y="542133"/>
                  </a:cubicBezTo>
                  <a:cubicBezTo>
                    <a:pt x="949051" y="544324"/>
                    <a:pt x="950766" y="544895"/>
                    <a:pt x="950290" y="547181"/>
                  </a:cubicBezTo>
                  <a:cubicBezTo>
                    <a:pt x="949337" y="546419"/>
                    <a:pt x="948385" y="545753"/>
                    <a:pt x="946670" y="545657"/>
                  </a:cubicBezTo>
                  <a:cubicBezTo>
                    <a:pt x="949909" y="548515"/>
                    <a:pt x="946099" y="550325"/>
                    <a:pt x="949909" y="552230"/>
                  </a:cubicBezTo>
                  <a:cubicBezTo>
                    <a:pt x="947908" y="553944"/>
                    <a:pt x="944194" y="553658"/>
                    <a:pt x="944479" y="558040"/>
                  </a:cubicBezTo>
                  <a:cubicBezTo>
                    <a:pt x="944670" y="560993"/>
                    <a:pt x="950290" y="559278"/>
                    <a:pt x="949051" y="563374"/>
                  </a:cubicBezTo>
                  <a:cubicBezTo>
                    <a:pt x="945527" y="563279"/>
                    <a:pt x="946480" y="559373"/>
                    <a:pt x="943146" y="559088"/>
                  </a:cubicBezTo>
                  <a:cubicBezTo>
                    <a:pt x="943432" y="555849"/>
                    <a:pt x="943241" y="551944"/>
                    <a:pt x="945051" y="550515"/>
                  </a:cubicBezTo>
                  <a:cubicBezTo>
                    <a:pt x="944098" y="549182"/>
                    <a:pt x="941146" y="550134"/>
                    <a:pt x="938860" y="547562"/>
                  </a:cubicBezTo>
                  <a:close/>
                  <a:moveTo>
                    <a:pt x="949337" y="603474"/>
                  </a:moveTo>
                  <a:cubicBezTo>
                    <a:pt x="946575" y="603950"/>
                    <a:pt x="947718" y="600902"/>
                    <a:pt x="945813" y="600712"/>
                  </a:cubicBezTo>
                  <a:cubicBezTo>
                    <a:pt x="946861" y="599474"/>
                    <a:pt x="950480" y="601950"/>
                    <a:pt x="951052" y="597378"/>
                  </a:cubicBezTo>
                  <a:cubicBezTo>
                    <a:pt x="952385" y="597759"/>
                    <a:pt x="951718" y="599950"/>
                    <a:pt x="953338" y="600045"/>
                  </a:cubicBezTo>
                  <a:cubicBezTo>
                    <a:pt x="953623" y="602998"/>
                    <a:pt x="947718" y="598807"/>
                    <a:pt x="949337" y="603474"/>
                  </a:cubicBezTo>
                  <a:close/>
                  <a:moveTo>
                    <a:pt x="947146" y="630811"/>
                  </a:moveTo>
                  <a:cubicBezTo>
                    <a:pt x="943813" y="630906"/>
                    <a:pt x="943241" y="628715"/>
                    <a:pt x="943813" y="625572"/>
                  </a:cubicBezTo>
                  <a:cubicBezTo>
                    <a:pt x="947051" y="625382"/>
                    <a:pt x="947718" y="627572"/>
                    <a:pt x="947146" y="630811"/>
                  </a:cubicBezTo>
                  <a:close/>
                  <a:moveTo>
                    <a:pt x="950575" y="618524"/>
                  </a:moveTo>
                  <a:cubicBezTo>
                    <a:pt x="948003" y="616047"/>
                    <a:pt x="951052" y="608808"/>
                    <a:pt x="947718" y="606998"/>
                  </a:cubicBezTo>
                  <a:cubicBezTo>
                    <a:pt x="952290" y="599664"/>
                    <a:pt x="949242" y="612523"/>
                    <a:pt x="953528" y="612523"/>
                  </a:cubicBezTo>
                  <a:cubicBezTo>
                    <a:pt x="952194" y="614047"/>
                    <a:pt x="952004" y="617000"/>
                    <a:pt x="950575" y="618524"/>
                  </a:cubicBezTo>
                  <a:close/>
                  <a:moveTo>
                    <a:pt x="955052" y="578900"/>
                  </a:moveTo>
                  <a:cubicBezTo>
                    <a:pt x="952004" y="579376"/>
                    <a:pt x="951337" y="568803"/>
                    <a:pt x="955719" y="570232"/>
                  </a:cubicBezTo>
                  <a:cubicBezTo>
                    <a:pt x="952671" y="572708"/>
                    <a:pt x="955814" y="575090"/>
                    <a:pt x="955052" y="578900"/>
                  </a:cubicBezTo>
                  <a:close/>
                  <a:moveTo>
                    <a:pt x="962672" y="530703"/>
                  </a:moveTo>
                  <a:cubicBezTo>
                    <a:pt x="958576" y="529941"/>
                    <a:pt x="961339" y="523369"/>
                    <a:pt x="961148" y="519368"/>
                  </a:cubicBezTo>
                  <a:cubicBezTo>
                    <a:pt x="964196" y="520988"/>
                    <a:pt x="963053" y="526226"/>
                    <a:pt x="962672" y="530703"/>
                  </a:cubicBezTo>
                  <a:close/>
                  <a:moveTo>
                    <a:pt x="969149" y="560040"/>
                  </a:moveTo>
                  <a:cubicBezTo>
                    <a:pt x="966387" y="560040"/>
                    <a:pt x="968959" y="555563"/>
                    <a:pt x="968387" y="553754"/>
                  </a:cubicBezTo>
                  <a:cubicBezTo>
                    <a:pt x="969340" y="554516"/>
                    <a:pt x="970292" y="555182"/>
                    <a:pt x="972007" y="555278"/>
                  </a:cubicBezTo>
                  <a:cubicBezTo>
                    <a:pt x="972673" y="558707"/>
                    <a:pt x="969340" y="557564"/>
                    <a:pt x="969149" y="560040"/>
                  </a:cubicBezTo>
                  <a:close/>
                  <a:moveTo>
                    <a:pt x="1023442" y="290387"/>
                  </a:moveTo>
                  <a:cubicBezTo>
                    <a:pt x="1018869" y="289054"/>
                    <a:pt x="1024013" y="284196"/>
                    <a:pt x="1024299" y="280386"/>
                  </a:cubicBezTo>
                  <a:cubicBezTo>
                    <a:pt x="1025251" y="282386"/>
                    <a:pt x="1025632" y="287149"/>
                    <a:pt x="1023442" y="290387"/>
                  </a:cubicBezTo>
                  <a:close/>
                  <a:moveTo>
                    <a:pt x="1026585" y="268099"/>
                  </a:moveTo>
                  <a:cubicBezTo>
                    <a:pt x="1028966" y="269909"/>
                    <a:pt x="1028871" y="273814"/>
                    <a:pt x="1029633" y="277052"/>
                  </a:cubicBezTo>
                  <a:cubicBezTo>
                    <a:pt x="1024299" y="277719"/>
                    <a:pt x="1023632" y="270956"/>
                    <a:pt x="1026585" y="268099"/>
                  </a:cubicBezTo>
                  <a:close/>
                  <a:moveTo>
                    <a:pt x="1030109" y="254669"/>
                  </a:moveTo>
                  <a:cubicBezTo>
                    <a:pt x="1031633" y="250001"/>
                    <a:pt x="1028680" y="246572"/>
                    <a:pt x="1030871" y="244763"/>
                  </a:cubicBezTo>
                  <a:cubicBezTo>
                    <a:pt x="1032871" y="246763"/>
                    <a:pt x="1036777" y="255431"/>
                    <a:pt x="1030109" y="254669"/>
                  </a:cubicBezTo>
                  <a:close/>
                  <a:moveTo>
                    <a:pt x="1040682" y="216759"/>
                  </a:moveTo>
                  <a:cubicBezTo>
                    <a:pt x="1045635" y="216378"/>
                    <a:pt x="1047921" y="227522"/>
                    <a:pt x="1041158" y="226760"/>
                  </a:cubicBezTo>
                  <a:cubicBezTo>
                    <a:pt x="1040586" y="223712"/>
                    <a:pt x="1039825" y="220950"/>
                    <a:pt x="1040682" y="216759"/>
                  </a:cubicBezTo>
                  <a:close/>
                  <a:moveTo>
                    <a:pt x="1046492" y="222188"/>
                  </a:moveTo>
                  <a:cubicBezTo>
                    <a:pt x="1050588" y="223331"/>
                    <a:pt x="1048492" y="234761"/>
                    <a:pt x="1043063" y="233142"/>
                  </a:cubicBezTo>
                  <a:cubicBezTo>
                    <a:pt x="1045159" y="230570"/>
                    <a:pt x="1046778" y="227427"/>
                    <a:pt x="1046492" y="222188"/>
                  </a:cubicBezTo>
                  <a:close/>
                  <a:moveTo>
                    <a:pt x="1048397" y="276100"/>
                  </a:moveTo>
                  <a:cubicBezTo>
                    <a:pt x="1043635" y="274195"/>
                    <a:pt x="1049826" y="268194"/>
                    <a:pt x="1044206" y="265813"/>
                  </a:cubicBezTo>
                  <a:cubicBezTo>
                    <a:pt x="1048111" y="262574"/>
                    <a:pt x="1049731" y="271147"/>
                    <a:pt x="1048397" y="276100"/>
                  </a:cubicBezTo>
                  <a:close/>
                  <a:moveTo>
                    <a:pt x="1053350" y="261527"/>
                  </a:moveTo>
                  <a:cubicBezTo>
                    <a:pt x="1050683" y="261908"/>
                    <a:pt x="1050112" y="260384"/>
                    <a:pt x="1048492" y="259907"/>
                  </a:cubicBezTo>
                  <a:cubicBezTo>
                    <a:pt x="1049826" y="257812"/>
                    <a:pt x="1053636" y="258764"/>
                    <a:pt x="1052683" y="254002"/>
                  </a:cubicBezTo>
                  <a:cubicBezTo>
                    <a:pt x="1054969" y="256574"/>
                    <a:pt x="1054493" y="258479"/>
                    <a:pt x="1053350" y="261527"/>
                  </a:cubicBezTo>
                  <a:close/>
                  <a:moveTo>
                    <a:pt x="1057541" y="225617"/>
                  </a:moveTo>
                  <a:cubicBezTo>
                    <a:pt x="1053255" y="226570"/>
                    <a:pt x="1055922" y="221617"/>
                    <a:pt x="1055541" y="219236"/>
                  </a:cubicBezTo>
                  <a:cubicBezTo>
                    <a:pt x="1059065" y="218188"/>
                    <a:pt x="1058589" y="226379"/>
                    <a:pt x="1057541" y="225617"/>
                  </a:cubicBezTo>
                  <a:close/>
                  <a:moveTo>
                    <a:pt x="1057922" y="143036"/>
                  </a:moveTo>
                  <a:cubicBezTo>
                    <a:pt x="1058589" y="139321"/>
                    <a:pt x="1058399" y="134558"/>
                    <a:pt x="1062399" y="134654"/>
                  </a:cubicBezTo>
                  <a:cubicBezTo>
                    <a:pt x="1064113" y="137130"/>
                    <a:pt x="1060875" y="141988"/>
                    <a:pt x="1057922" y="143036"/>
                  </a:cubicBezTo>
                  <a:close/>
                  <a:moveTo>
                    <a:pt x="1069066" y="143893"/>
                  </a:moveTo>
                  <a:cubicBezTo>
                    <a:pt x="1070495" y="138654"/>
                    <a:pt x="1069352" y="138845"/>
                    <a:pt x="1071162" y="134082"/>
                  </a:cubicBezTo>
                  <a:cubicBezTo>
                    <a:pt x="1072876" y="134844"/>
                    <a:pt x="1073257" y="145512"/>
                    <a:pt x="1069066" y="143893"/>
                  </a:cubicBezTo>
                  <a:close/>
                  <a:moveTo>
                    <a:pt x="1080687" y="139892"/>
                  </a:moveTo>
                  <a:cubicBezTo>
                    <a:pt x="1082782" y="140369"/>
                    <a:pt x="1084973" y="149513"/>
                    <a:pt x="1080020" y="148560"/>
                  </a:cubicBezTo>
                  <a:cubicBezTo>
                    <a:pt x="1083925" y="145703"/>
                    <a:pt x="1077353" y="142274"/>
                    <a:pt x="1080687" y="139892"/>
                  </a:cubicBezTo>
                  <a:close/>
                  <a:moveTo>
                    <a:pt x="1079353" y="155990"/>
                  </a:moveTo>
                  <a:cubicBezTo>
                    <a:pt x="1078115" y="156085"/>
                    <a:pt x="1077258" y="150465"/>
                    <a:pt x="1075734" y="154466"/>
                  </a:cubicBezTo>
                  <a:cubicBezTo>
                    <a:pt x="1073353" y="151513"/>
                    <a:pt x="1078591" y="152370"/>
                    <a:pt x="1076305" y="147036"/>
                  </a:cubicBezTo>
                  <a:cubicBezTo>
                    <a:pt x="1080306" y="147417"/>
                    <a:pt x="1079925" y="151608"/>
                    <a:pt x="1082020" y="153799"/>
                  </a:cubicBezTo>
                  <a:cubicBezTo>
                    <a:pt x="1081640" y="155132"/>
                    <a:pt x="1079544" y="154370"/>
                    <a:pt x="1079353" y="155990"/>
                  </a:cubicBezTo>
                  <a:close/>
                  <a:moveTo>
                    <a:pt x="1080592" y="203710"/>
                  </a:moveTo>
                  <a:cubicBezTo>
                    <a:pt x="1080877" y="199900"/>
                    <a:pt x="1080496" y="195423"/>
                    <a:pt x="1084973" y="196566"/>
                  </a:cubicBezTo>
                  <a:cubicBezTo>
                    <a:pt x="1083068" y="198471"/>
                    <a:pt x="1084687" y="204472"/>
                    <a:pt x="1080592" y="203710"/>
                  </a:cubicBezTo>
                  <a:close/>
                  <a:moveTo>
                    <a:pt x="1088307" y="215521"/>
                  </a:moveTo>
                  <a:cubicBezTo>
                    <a:pt x="1088593" y="213806"/>
                    <a:pt x="1088783" y="211997"/>
                    <a:pt x="1087354" y="211711"/>
                  </a:cubicBezTo>
                  <a:cubicBezTo>
                    <a:pt x="1088783" y="208187"/>
                    <a:pt x="1089355" y="210473"/>
                    <a:pt x="1092403" y="210854"/>
                  </a:cubicBezTo>
                  <a:cubicBezTo>
                    <a:pt x="1090402" y="211711"/>
                    <a:pt x="1092307" y="216950"/>
                    <a:pt x="1088307" y="215521"/>
                  </a:cubicBezTo>
                  <a:close/>
                  <a:moveTo>
                    <a:pt x="1092879" y="205901"/>
                  </a:moveTo>
                  <a:cubicBezTo>
                    <a:pt x="1091641" y="205805"/>
                    <a:pt x="1090402" y="205710"/>
                    <a:pt x="1089164" y="205615"/>
                  </a:cubicBezTo>
                  <a:cubicBezTo>
                    <a:pt x="1090307" y="201900"/>
                    <a:pt x="1090212" y="203234"/>
                    <a:pt x="1089640" y="199424"/>
                  </a:cubicBezTo>
                  <a:cubicBezTo>
                    <a:pt x="1090688" y="201614"/>
                    <a:pt x="1094117" y="201805"/>
                    <a:pt x="1092879" y="205901"/>
                  </a:cubicBezTo>
                  <a:close/>
                  <a:moveTo>
                    <a:pt x="1101070" y="120271"/>
                  </a:moveTo>
                  <a:cubicBezTo>
                    <a:pt x="1098213" y="118842"/>
                    <a:pt x="1097451" y="112175"/>
                    <a:pt x="1099451" y="110079"/>
                  </a:cubicBezTo>
                  <a:cubicBezTo>
                    <a:pt x="1105357" y="109889"/>
                    <a:pt x="1102213" y="117413"/>
                    <a:pt x="1101070" y="120271"/>
                  </a:cubicBezTo>
                  <a:close/>
                  <a:moveTo>
                    <a:pt x="1112500" y="133701"/>
                  </a:moveTo>
                  <a:cubicBezTo>
                    <a:pt x="1111262" y="131225"/>
                    <a:pt x="1107452" y="130653"/>
                    <a:pt x="1105166" y="131891"/>
                  </a:cubicBezTo>
                  <a:cubicBezTo>
                    <a:pt x="1101547" y="125795"/>
                    <a:pt x="1112119" y="133130"/>
                    <a:pt x="1110595" y="126081"/>
                  </a:cubicBezTo>
                  <a:cubicBezTo>
                    <a:pt x="1111548" y="126367"/>
                    <a:pt x="1111738" y="127415"/>
                    <a:pt x="1112977" y="127510"/>
                  </a:cubicBezTo>
                  <a:cubicBezTo>
                    <a:pt x="1114215" y="127605"/>
                    <a:pt x="1114024" y="126081"/>
                    <a:pt x="1114405" y="125129"/>
                  </a:cubicBezTo>
                  <a:cubicBezTo>
                    <a:pt x="1117834" y="124557"/>
                    <a:pt x="1113072" y="130939"/>
                    <a:pt x="1116501" y="130272"/>
                  </a:cubicBezTo>
                  <a:cubicBezTo>
                    <a:pt x="1116215" y="132653"/>
                    <a:pt x="1112310" y="130844"/>
                    <a:pt x="1112500" y="133701"/>
                  </a:cubicBezTo>
                  <a:close/>
                  <a:moveTo>
                    <a:pt x="1116406" y="1104965"/>
                  </a:moveTo>
                  <a:cubicBezTo>
                    <a:pt x="1120120" y="1105727"/>
                    <a:pt x="1121073" y="1108680"/>
                    <a:pt x="1122121" y="1111728"/>
                  </a:cubicBezTo>
                  <a:cubicBezTo>
                    <a:pt x="1119168" y="1110299"/>
                    <a:pt x="1117263" y="1108013"/>
                    <a:pt x="1116406" y="1104965"/>
                  </a:cubicBezTo>
                  <a:close/>
                  <a:moveTo>
                    <a:pt x="1241278" y="2806702"/>
                  </a:moveTo>
                  <a:cubicBezTo>
                    <a:pt x="1242707" y="2804035"/>
                    <a:pt x="1243088" y="2812036"/>
                    <a:pt x="1243183" y="2814417"/>
                  </a:cubicBezTo>
                  <a:cubicBezTo>
                    <a:pt x="1246898" y="2815656"/>
                    <a:pt x="1245088" y="2810226"/>
                    <a:pt x="1249565" y="2812417"/>
                  </a:cubicBezTo>
                  <a:cubicBezTo>
                    <a:pt x="1249565" y="2816989"/>
                    <a:pt x="1242326" y="2812989"/>
                    <a:pt x="1243945" y="2819466"/>
                  </a:cubicBezTo>
                  <a:cubicBezTo>
                    <a:pt x="1242517" y="2818608"/>
                    <a:pt x="1242898" y="2810512"/>
                    <a:pt x="1239278" y="2815370"/>
                  </a:cubicBezTo>
                  <a:cubicBezTo>
                    <a:pt x="1235754" y="2812703"/>
                    <a:pt x="1243183" y="2811750"/>
                    <a:pt x="1241278" y="2806702"/>
                  </a:cubicBezTo>
                  <a:close/>
                  <a:moveTo>
                    <a:pt x="1236802" y="2753743"/>
                  </a:moveTo>
                  <a:cubicBezTo>
                    <a:pt x="1236135" y="2754791"/>
                    <a:pt x="1235563" y="2755839"/>
                    <a:pt x="1234135" y="2756029"/>
                  </a:cubicBezTo>
                  <a:cubicBezTo>
                    <a:pt x="1233373" y="2758982"/>
                    <a:pt x="1239850" y="2755839"/>
                    <a:pt x="1237564" y="2760029"/>
                  </a:cubicBezTo>
                  <a:cubicBezTo>
                    <a:pt x="1231468" y="2761744"/>
                    <a:pt x="1231277" y="2752314"/>
                    <a:pt x="1236802" y="2753743"/>
                  </a:cubicBezTo>
                  <a:close/>
                  <a:moveTo>
                    <a:pt x="1231182" y="2808321"/>
                  </a:moveTo>
                  <a:cubicBezTo>
                    <a:pt x="1232420" y="2811560"/>
                    <a:pt x="1235849" y="2812893"/>
                    <a:pt x="1235468" y="2817465"/>
                  </a:cubicBezTo>
                  <a:cubicBezTo>
                    <a:pt x="1230801" y="2817275"/>
                    <a:pt x="1229182" y="2810607"/>
                    <a:pt x="1231182" y="2808321"/>
                  </a:cubicBezTo>
                  <a:close/>
                  <a:moveTo>
                    <a:pt x="1290142" y="2002411"/>
                  </a:moveTo>
                  <a:cubicBezTo>
                    <a:pt x="1290237" y="2006126"/>
                    <a:pt x="1294999" y="2006030"/>
                    <a:pt x="1293190" y="2011460"/>
                  </a:cubicBezTo>
                  <a:cubicBezTo>
                    <a:pt x="1290999" y="2011079"/>
                    <a:pt x="1290427" y="2012793"/>
                    <a:pt x="1288141" y="2012317"/>
                  </a:cubicBezTo>
                  <a:cubicBezTo>
                    <a:pt x="1291380" y="2007840"/>
                    <a:pt x="1289856" y="2008697"/>
                    <a:pt x="1287284" y="2007269"/>
                  </a:cubicBezTo>
                  <a:cubicBezTo>
                    <a:pt x="1286713" y="2003459"/>
                    <a:pt x="1292428" y="2000125"/>
                    <a:pt x="1289761" y="1992410"/>
                  </a:cubicBezTo>
                  <a:cubicBezTo>
                    <a:pt x="1295761" y="1992981"/>
                    <a:pt x="1294428" y="2000792"/>
                    <a:pt x="1290142" y="2002411"/>
                  </a:cubicBezTo>
                  <a:close/>
                  <a:moveTo>
                    <a:pt x="1288332" y="1932117"/>
                  </a:moveTo>
                  <a:cubicBezTo>
                    <a:pt x="1293094" y="1930688"/>
                    <a:pt x="1290046" y="1939165"/>
                    <a:pt x="1292428" y="1942499"/>
                  </a:cubicBezTo>
                  <a:cubicBezTo>
                    <a:pt x="1287284" y="1943356"/>
                    <a:pt x="1287094" y="1940117"/>
                    <a:pt x="1285284" y="1938117"/>
                  </a:cubicBezTo>
                  <a:cubicBezTo>
                    <a:pt x="1284236" y="1934402"/>
                    <a:pt x="1291666" y="1934021"/>
                    <a:pt x="1288332" y="1932117"/>
                  </a:cubicBezTo>
                  <a:close/>
                  <a:moveTo>
                    <a:pt x="1272140" y="1915829"/>
                  </a:moveTo>
                  <a:cubicBezTo>
                    <a:pt x="1276140" y="1916591"/>
                    <a:pt x="1272330" y="1922972"/>
                    <a:pt x="1271377" y="1925735"/>
                  </a:cubicBezTo>
                  <a:cubicBezTo>
                    <a:pt x="1267567" y="1923449"/>
                    <a:pt x="1269949" y="1918305"/>
                    <a:pt x="1272140" y="1915829"/>
                  </a:cubicBezTo>
                  <a:close/>
                  <a:moveTo>
                    <a:pt x="1266329" y="1771430"/>
                  </a:moveTo>
                  <a:cubicBezTo>
                    <a:pt x="1265758" y="1768763"/>
                    <a:pt x="1263472" y="1765619"/>
                    <a:pt x="1265662" y="1763905"/>
                  </a:cubicBezTo>
                  <a:cubicBezTo>
                    <a:pt x="1266520" y="1767715"/>
                    <a:pt x="1270139" y="1769334"/>
                    <a:pt x="1271187" y="1773144"/>
                  </a:cubicBezTo>
                  <a:cubicBezTo>
                    <a:pt x="1269853" y="1776668"/>
                    <a:pt x="1270520" y="1769239"/>
                    <a:pt x="1266329" y="1771430"/>
                  </a:cubicBezTo>
                  <a:close/>
                  <a:moveTo>
                    <a:pt x="1263567" y="1928878"/>
                  </a:moveTo>
                  <a:cubicBezTo>
                    <a:pt x="1262328" y="1932021"/>
                    <a:pt x="1261757" y="1925163"/>
                    <a:pt x="1261471" y="1923734"/>
                  </a:cubicBezTo>
                  <a:cubicBezTo>
                    <a:pt x="1257852" y="1932497"/>
                    <a:pt x="1259566" y="1923449"/>
                    <a:pt x="1258138" y="1918496"/>
                  </a:cubicBezTo>
                  <a:cubicBezTo>
                    <a:pt x="1262043" y="1920401"/>
                    <a:pt x="1260614" y="1920496"/>
                    <a:pt x="1264138" y="1921448"/>
                  </a:cubicBezTo>
                  <a:cubicBezTo>
                    <a:pt x="1263662" y="1926116"/>
                    <a:pt x="1262519" y="1924877"/>
                    <a:pt x="1263567" y="1928878"/>
                  </a:cubicBezTo>
                  <a:close/>
                  <a:moveTo>
                    <a:pt x="1264615" y="2009079"/>
                  </a:moveTo>
                  <a:cubicBezTo>
                    <a:pt x="1262519" y="2014317"/>
                    <a:pt x="1258042" y="2008793"/>
                    <a:pt x="1258709" y="2004792"/>
                  </a:cubicBezTo>
                  <a:cubicBezTo>
                    <a:pt x="1259757" y="2004697"/>
                    <a:pt x="1259852" y="2005364"/>
                    <a:pt x="1259852" y="2006126"/>
                  </a:cubicBezTo>
                  <a:cubicBezTo>
                    <a:pt x="1260805" y="2007650"/>
                    <a:pt x="1262615" y="2006316"/>
                    <a:pt x="1264615" y="2009079"/>
                  </a:cubicBezTo>
                  <a:close/>
                  <a:moveTo>
                    <a:pt x="1215751" y="1562166"/>
                  </a:moveTo>
                  <a:cubicBezTo>
                    <a:pt x="1216704" y="1556165"/>
                    <a:pt x="1222324" y="1562451"/>
                    <a:pt x="1220419" y="1566261"/>
                  </a:cubicBezTo>
                  <a:cubicBezTo>
                    <a:pt x="1215561" y="1567785"/>
                    <a:pt x="1220609" y="1560737"/>
                    <a:pt x="1215751" y="1562166"/>
                  </a:cubicBezTo>
                  <a:close/>
                  <a:moveTo>
                    <a:pt x="1214990" y="1509588"/>
                  </a:moveTo>
                  <a:cubicBezTo>
                    <a:pt x="1211846" y="1509492"/>
                    <a:pt x="1210989" y="1511588"/>
                    <a:pt x="1208798" y="1509111"/>
                  </a:cubicBezTo>
                  <a:cubicBezTo>
                    <a:pt x="1211275" y="1511873"/>
                    <a:pt x="1207941" y="1512635"/>
                    <a:pt x="1208227" y="1516541"/>
                  </a:cubicBezTo>
                  <a:cubicBezTo>
                    <a:pt x="1206798" y="1516255"/>
                    <a:pt x="1206036" y="1516636"/>
                    <a:pt x="1205655" y="1517588"/>
                  </a:cubicBezTo>
                  <a:cubicBezTo>
                    <a:pt x="1201750" y="1514255"/>
                    <a:pt x="1207846" y="1509206"/>
                    <a:pt x="1204226" y="1503682"/>
                  </a:cubicBezTo>
                  <a:cubicBezTo>
                    <a:pt x="1206703" y="1502539"/>
                    <a:pt x="1210227" y="1502539"/>
                    <a:pt x="1213084" y="1501872"/>
                  </a:cubicBezTo>
                  <a:cubicBezTo>
                    <a:pt x="1211941" y="1503206"/>
                    <a:pt x="1211179" y="1505111"/>
                    <a:pt x="1211370" y="1507968"/>
                  </a:cubicBezTo>
                  <a:cubicBezTo>
                    <a:pt x="1212322" y="1505873"/>
                    <a:pt x="1215275" y="1506158"/>
                    <a:pt x="1216609" y="1504634"/>
                  </a:cubicBezTo>
                  <a:cubicBezTo>
                    <a:pt x="1217275" y="1507301"/>
                    <a:pt x="1215656" y="1512635"/>
                    <a:pt x="1215466" y="1518350"/>
                  </a:cubicBezTo>
                  <a:cubicBezTo>
                    <a:pt x="1214418" y="1516922"/>
                    <a:pt x="1210894" y="1517588"/>
                    <a:pt x="1212037" y="1514350"/>
                  </a:cubicBezTo>
                  <a:cubicBezTo>
                    <a:pt x="1215561" y="1514826"/>
                    <a:pt x="1216418" y="1511112"/>
                    <a:pt x="1214990" y="1509588"/>
                  </a:cubicBezTo>
                  <a:close/>
                  <a:moveTo>
                    <a:pt x="1203655" y="1541210"/>
                  </a:moveTo>
                  <a:cubicBezTo>
                    <a:pt x="1209084" y="1537019"/>
                    <a:pt x="1204607" y="1551117"/>
                    <a:pt x="1210417" y="1550545"/>
                  </a:cubicBezTo>
                  <a:cubicBezTo>
                    <a:pt x="1209179" y="1552259"/>
                    <a:pt x="1208227" y="1554355"/>
                    <a:pt x="1205178" y="1553879"/>
                  </a:cubicBezTo>
                  <a:cubicBezTo>
                    <a:pt x="1205750" y="1548450"/>
                    <a:pt x="1207941" y="1544354"/>
                    <a:pt x="1203655" y="1541210"/>
                  </a:cubicBezTo>
                  <a:close/>
                  <a:moveTo>
                    <a:pt x="1197178" y="1559403"/>
                  </a:moveTo>
                  <a:cubicBezTo>
                    <a:pt x="1201750" y="1558546"/>
                    <a:pt x="1197273" y="1565499"/>
                    <a:pt x="1203083" y="1563689"/>
                  </a:cubicBezTo>
                  <a:cubicBezTo>
                    <a:pt x="1201369" y="1567500"/>
                    <a:pt x="1203178" y="1567023"/>
                    <a:pt x="1201369" y="1569785"/>
                  </a:cubicBezTo>
                  <a:cubicBezTo>
                    <a:pt x="1200416" y="1569023"/>
                    <a:pt x="1199464" y="1568262"/>
                    <a:pt x="1197749" y="1568166"/>
                  </a:cubicBezTo>
                  <a:cubicBezTo>
                    <a:pt x="1198797" y="1564261"/>
                    <a:pt x="1197368" y="1562356"/>
                    <a:pt x="1197178" y="1559403"/>
                  </a:cubicBezTo>
                  <a:close/>
                  <a:moveTo>
                    <a:pt x="1215847" y="1159258"/>
                  </a:moveTo>
                  <a:cubicBezTo>
                    <a:pt x="1223848" y="1162115"/>
                    <a:pt x="1214418" y="1173260"/>
                    <a:pt x="1215751" y="1175546"/>
                  </a:cubicBezTo>
                  <a:cubicBezTo>
                    <a:pt x="1210703" y="1175069"/>
                    <a:pt x="1218323" y="1164020"/>
                    <a:pt x="1215847" y="1159258"/>
                  </a:cubicBezTo>
                  <a:close/>
                  <a:moveTo>
                    <a:pt x="1223848" y="1261271"/>
                  </a:moveTo>
                  <a:cubicBezTo>
                    <a:pt x="1220133" y="1258699"/>
                    <a:pt x="1215180" y="1252698"/>
                    <a:pt x="1220895" y="1250984"/>
                  </a:cubicBezTo>
                  <a:cubicBezTo>
                    <a:pt x="1217466" y="1255270"/>
                    <a:pt x="1221943" y="1256413"/>
                    <a:pt x="1223848" y="1261271"/>
                  </a:cubicBezTo>
                  <a:close/>
                  <a:moveTo>
                    <a:pt x="1228134" y="1161544"/>
                  </a:moveTo>
                  <a:cubicBezTo>
                    <a:pt x="1227943" y="1164782"/>
                    <a:pt x="1227086" y="1162973"/>
                    <a:pt x="1225562" y="1162592"/>
                  </a:cubicBezTo>
                  <a:cubicBezTo>
                    <a:pt x="1226610" y="1163735"/>
                    <a:pt x="1226038" y="1166116"/>
                    <a:pt x="1227753" y="1166592"/>
                  </a:cubicBezTo>
                  <a:cubicBezTo>
                    <a:pt x="1225276" y="1170783"/>
                    <a:pt x="1226038" y="1162877"/>
                    <a:pt x="1221657" y="1164878"/>
                  </a:cubicBezTo>
                  <a:cubicBezTo>
                    <a:pt x="1223848" y="1163830"/>
                    <a:pt x="1224038" y="1160306"/>
                    <a:pt x="1228134" y="1161544"/>
                  </a:cubicBezTo>
                  <a:close/>
                  <a:moveTo>
                    <a:pt x="1222133" y="1158591"/>
                  </a:moveTo>
                  <a:cubicBezTo>
                    <a:pt x="1222324" y="1156877"/>
                    <a:pt x="1222419" y="1155257"/>
                    <a:pt x="1222514" y="1153638"/>
                  </a:cubicBezTo>
                  <a:cubicBezTo>
                    <a:pt x="1224800" y="1155924"/>
                    <a:pt x="1224133" y="1153638"/>
                    <a:pt x="1227467" y="1154019"/>
                  </a:cubicBezTo>
                  <a:cubicBezTo>
                    <a:pt x="1226419" y="1155067"/>
                    <a:pt x="1225943" y="1156686"/>
                    <a:pt x="1225848" y="1158877"/>
                  </a:cubicBezTo>
                  <a:cubicBezTo>
                    <a:pt x="1224610" y="1158782"/>
                    <a:pt x="1223371" y="1158686"/>
                    <a:pt x="1222133" y="1158591"/>
                  </a:cubicBezTo>
                  <a:close/>
                  <a:moveTo>
                    <a:pt x="1235278" y="1259651"/>
                  </a:moveTo>
                  <a:cubicBezTo>
                    <a:pt x="1238516" y="1261747"/>
                    <a:pt x="1240516" y="1264890"/>
                    <a:pt x="1238326" y="1268700"/>
                  </a:cubicBezTo>
                  <a:cubicBezTo>
                    <a:pt x="1234801" y="1269367"/>
                    <a:pt x="1236040" y="1266033"/>
                    <a:pt x="1233563" y="1265843"/>
                  </a:cubicBezTo>
                  <a:cubicBezTo>
                    <a:pt x="1238707" y="1263462"/>
                    <a:pt x="1235087" y="1265462"/>
                    <a:pt x="1235278" y="1259651"/>
                  </a:cubicBezTo>
                  <a:close/>
                  <a:moveTo>
                    <a:pt x="1242802" y="1120205"/>
                  </a:moveTo>
                  <a:cubicBezTo>
                    <a:pt x="1238135" y="1126206"/>
                    <a:pt x="1252423" y="1132302"/>
                    <a:pt x="1239183" y="1133731"/>
                  </a:cubicBezTo>
                  <a:cubicBezTo>
                    <a:pt x="1242707" y="1131254"/>
                    <a:pt x="1242136" y="1128111"/>
                    <a:pt x="1235849" y="1128492"/>
                  </a:cubicBezTo>
                  <a:cubicBezTo>
                    <a:pt x="1242802" y="1128111"/>
                    <a:pt x="1235182" y="1119158"/>
                    <a:pt x="1242802" y="1120205"/>
                  </a:cubicBezTo>
                  <a:close/>
                  <a:moveTo>
                    <a:pt x="1240802" y="989903"/>
                  </a:moveTo>
                  <a:cubicBezTo>
                    <a:pt x="1231658" y="986570"/>
                    <a:pt x="1244898" y="977807"/>
                    <a:pt x="1237183" y="973330"/>
                  </a:cubicBezTo>
                  <a:cubicBezTo>
                    <a:pt x="1236516" y="969901"/>
                    <a:pt x="1239850" y="971044"/>
                    <a:pt x="1240040" y="968567"/>
                  </a:cubicBezTo>
                  <a:cubicBezTo>
                    <a:pt x="1239088" y="964376"/>
                    <a:pt x="1237087" y="965710"/>
                    <a:pt x="1240516" y="962376"/>
                  </a:cubicBezTo>
                  <a:cubicBezTo>
                    <a:pt x="1246422" y="966472"/>
                    <a:pt x="1237087" y="977045"/>
                    <a:pt x="1242802" y="980093"/>
                  </a:cubicBezTo>
                  <a:cubicBezTo>
                    <a:pt x="1238230" y="982379"/>
                    <a:pt x="1238897" y="985522"/>
                    <a:pt x="1240802" y="989903"/>
                  </a:cubicBezTo>
                  <a:close/>
                  <a:moveTo>
                    <a:pt x="1242040" y="1036290"/>
                  </a:moveTo>
                  <a:cubicBezTo>
                    <a:pt x="1243945" y="1037052"/>
                    <a:pt x="1242802" y="1040291"/>
                    <a:pt x="1246803" y="1039148"/>
                  </a:cubicBezTo>
                  <a:cubicBezTo>
                    <a:pt x="1245374" y="1042862"/>
                    <a:pt x="1242326" y="1042481"/>
                    <a:pt x="1248994" y="1043053"/>
                  </a:cubicBezTo>
                  <a:cubicBezTo>
                    <a:pt x="1248232" y="1044005"/>
                    <a:pt x="1247565" y="1044958"/>
                    <a:pt x="1247470" y="1046672"/>
                  </a:cubicBezTo>
                  <a:cubicBezTo>
                    <a:pt x="1246041" y="1046768"/>
                    <a:pt x="1245279" y="1046196"/>
                    <a:pt x="1245088" y="1045244"/>
                  </a:cubicBezTo>
                  <a:cubicBezTo>
                    <a:pt x="1243850" y="1045148"/>
                    <a:pt x="1244041" y="1046672"/>
                    <a:pt x="1243660" y="1047625"/>
                  </a:cubicBezTo>
                  <a:cubicBezTo>
                    <a:pt x="1239183" y="1044672"/>
                    <a:pt x="1244231" y="1040481"/>
                    <a:pt x="1242040" y="1036290"/>
                  </a:cubicBezTo>
                  <a:close/>
                  <a:moveTo>
                    <a:pt x="1248613" y="1033052"/>
                  </a:moveTo>
                  <a:cubicBezTo>
                    <a:pt x="1244231" y="1029908"/>
                    <a:pt x="1252042" y="1030004"/>
                    <a:pt x="1250422" y="1025717"/>
                  </a:cubicBezTo>
                  <a:cubicBezTo>
                    <a:pt x="1253756" y="1025622"/>
                    <a:pt x="1253470" y="1028575"/>
                    <a:pt x="1253756" y="1030956"/>
                  </a:cubicBezTo>
                  <a:cubicBezTo>
                    <a:pt x="1252042" y="1028861"/>
                    <a:pt x="1248327" y="1029146"/>
                    <a:pt x="1248613" y="1033052"/>
                  </a:cubicBezTo>
                  <a:close/>
                  <a:moveTo>
                    <a:pt x="1252518" y="1014668"/>
                  </a:moveTo>
                  <a:cubicBezTo>
                    <a:pt x="1250803" y="1015335"/>
                    <a:pt x="1250041" y="1017050"/>
                    <a:pt x="1249660" y="1019431"/>
                  </a:cubicBezTo>
                  <a:cubicBezTo>
                    <a:pt x="1246232" y="1020098"/>
                    <a:pt x="1251089" y="1013621"/>
                    <a:pt x="1247565" y="1014287"/>
                  </a:cubicBezTo>
                  <a:cubicBezTo>
                    <a:pt x="1247946" y="1012859"/>
                    <a:pt x="1248899" y="1013716"/>
                    <a:pt x="1248803" y="1014383"/>
                  </a:cubicBezTo>
                  <a:cubicBezTo>
                    <a:pt x="1250994" y="1014668"/>
                    <a:pt x="1251565" y="1013049"/>
                    <a:pt x="1253851" y="1013525"/>
                  </a:cubicBezTo>
                  <a:cubicBezTo>
                    <a:pt x="1253566" y="1015335"/>
                    <a:pt x="1253375" y="1017050"/>
                    <a:pt x="1254804" y="1017431"/>
                  </a:cubicBezTo>
                  <a:cubicBezTo>
                    <a:pt x="1258424" y="1019621"/>
                    <a:pt x="1250232" y="1018288"/>
                    <a:pt x="1252518" y="1014668"/>
                  </a:cubicBezTo>
                  <a:close/>
                  <a:moveTo>
                    <a:pt x="1248517" y="987998"/>
                  </a:moveTo>
                  <a:cubicBezTo>
                    <a:pt x="1249756" y="988094"/>
                    <a:pt x="1249375" y="989618"/>
                    <a:pt x="1249565" y="990570"/>
                  </a:cubicBezTo>
                  <a:cubicBezTo>
                    <a:pt x="1254899" y="989618"/>
                    <a:pt x="1256709" y="988284"/>
                    <a:pt x="1258138" y="992570"/>
                  </a:cubicBezTo>
                  <a:cubicBezTo>
                    <a:pt x="1253661" y="989427"/>
                    <a:pt x="1252518" y="992761"/>
                    <a:pt x="1251470" y="997047"/>
                  </a:cubicBezTo>
                  <a:cubicBezTo>
                    <a:pt x="1248041" y="996095"/>
                    <a:pt x="1249660" y="990856"/>
                    <a:pt x="1248517" y="987998"/>
                  </a:cubicBezTo>
                  <a:close/>
                  <a:moveTo>
                    <a:pt x="1255185" y="1044863"/>
                  </a:moveTo>
                  <a:cubicBezTo>
                    <a:pt x="1258424" y="1045529"/>
                    <a:pt x="1259090" y="1048482"/>
                    <a:pt x="1259662" y="1051435"/>
                  </a:cubicBezTo>
                  <a:cubicBezTo>
                    <a:pt x="1257185" y="1051244"/>
                    <a:pt x="1258328" y="1047911"/>
                    <a:pt x="1254899" y="1048577"/>
                  </a:cubicBezTo>
                  <a:cubicBezTo>
                    <a:pt x="1254994" y="1047339"/>
                    <a:pt x="1254994" y="1046101"/>
                    <a:pt x="1255185" y="1044863"/>
                  </a:cubicBezTo>
                  <a:close/>
                  <a:moveTo>
                    <a:pt x="1250613" y="806738"/>
                  </a:moveTo>
                  <a:cubicBezTo>
                    <a:pt x="1247374" y="809976"/>
                    <a:pt x="1246612" y="801308"/>
                    <a:pt x="1248708" y="799118"/>
                  </a:cubicBezTo>
                  <a:cubicBezTo>
                    <a:pt x="1250994" y="799499"/>
                    <a:pt x="1249184" y="803309"/>
                    <a:pt x="1252137" y="803118"/>
                  </a:cubicBezTo>
                  <a:cubicBezTo>
                    <a:pt x="1252042" y="804356"/>
                    <a:pt x="1250518" y="803975"/>
                    <a:pt x="1249565" y="804166"/>
                  </a:cubicBezTo>
                  <a:cubicBezTo>
                    <a:pt x="1249279" y="805595"/>
                    <a:pt x="1249756" y="806452"/>
                    <a:pt x="1250613" y="806738"/>
                  </a:cubicBezTo>
                  <a:close/>
                  <a:moveTo>
                    <a:pt x="1261471" y="750064"/>
                  </a:moveTo>
                  <a:cubicBezTo>
                    <a:pt x="1260709" y="752636"/>
                    <a:pt x="1258042" y="756731"/>
                    <a:pt x="1262138" y="757589"/>
                  </a:cubicBezTo>
                  <a:cubicBezTo>
                    <a:pt x="1261852" y="762542"/>
                    <a:pt x="1255185" y="763780"/>
                    <a:pt x="1260043" y="767399"/>
                  </a:cubicBezTo>
                  <a:cubicBezTo>
                    <a:pt x="1258900" y="771019"/>
                    <a:pt x="1257471" y="765971"/>
                    <a:pt x="1255090" y="767018"/>
                  </a:cubicBezTo>
                  <a:cubicBezTo>
                    <a:pt x="1253566" y="773972"/>
                    <a:pt x="1258900" y="770543"/>
                    <a:pt x="1260900" y="772543"/>
                  </a:cubicBezTo>
                  <a:cubicBezTo>
                    <a:pt x="1259090" y="773972"/>
                    <a:pt x="1259662" y="778353"/>
                    <a:pt x="1257757" y="779782"/>
                  </a:cubicBezTo>
                  <a:cubicBezTo>
                    <a:pt x="1256233" y="779401"/>
                    <a:pt x="1256423" y="775877"/>
                    <a:pt x="1258042" y="776067"/>
                  </a:cubicBezTo>
                  <a:cubicBezTo>
                    <a:pt x="1257376" y="774353"/>
                    <a:pt x="1255566" y="773495"/>
                    <a:pt x="1253280" y="773210"/>
                  </a:cubicBezTo>
                  <a:cubicBezTo>
                    <a:pt x="1253566" y="771495"/>
                    <a:pt x="1253756" y="769685"/>
                    <a:pt x="1252327" y="769400"/>
                  </a:cubicBezTo>
                  <a:cubicBezTo>
                    <a:pt x="1252803" y="765399"/>
                    <a:pt x="1254423" y="762827"/>
                    <a:pt x="1257852" y="762351"/>
                  </a:cubicBezTo>
                  <a:cubicBezTo>
                    <a:pt x="1257090" y="758732"/>
                    <a:pt x="1257090" y="751112"/>
                    <a:pt x="1261471" y="750064"/>
                  </a:cubicBezTo>
                  <a:close/>
                  <a:moveTo>
                    <a:pt x="1263757" y="691485"/>
                  </a:moveTo>
                  <a:cubicBezTo>
                    <a:pt x="1264329" y="695390"/>
                    <a:pt x="1261376" y="695009"/>
                    <a:pt x="1261948" y="698819"/>
                  </a:cubicBezTo>
                  <a:cubicBezTo>
                    <a:pt x="1259662" y="698153"/>
                    <a:pt x="1257661" y="689104"/>
                    <a:pt x="1263757" y="691485"/>
                  </a:cubicBezTo>
                  <a:close/>
                  <a:moveTo>
                    <a:pt x="1254804" y="785878"/>
                  </a:moveTo>
                  <a:cubicBezTo>
                    <a:pt x="1251851" y="784925"/>
                    <a:pt x="1252423" y="780925"/>
                    <a:pt x="1251661" y="778163"/>
                  </a:cubicBezTo>
                  <a:cubicBezTo>
                    <a:pt x="1254232" y="779496"/>
                    <a:pt x="1257376" y="783592"/>
                    <a:pt x="1254804" y="785878"/>
                  </a:cubicBezTo>
                  <a:close/>
                  <a:moveTo>
                    <a:pt x="1256233" y="814739"/>
                  </a:moveTo>
                  <a:cubicBezTo>
                    <a:pt x="1256995" y="816739"/>
                    <a:pt x="1260043" y="816929"/>
                    <a:pt x="1259566" y="819977"/>
                  </a:cubicBezTo>
                  <a:cubicBezTo>
                    <a:pt x="1253185" y="822168"/>
                    <a:pt x="1258804" y="829883"/>
                    <a:pt x="1251184" y="830550"/>
                  </a:cubicBezTo>
                  <a:cubicBezTo>
                    <a:pt x="1253185" y="822549"/>
                    <a:pt x="1254423" y="821692"/>
                    <a:pt x="1256233" y="814739"/>
                  </a:cubicBezTo>
                  <a:close/>
                  <a:moveTo>
                    <a:pt x="1257757" y="812357"/>
                  </a:moveTo>
                  <a:cubicBezTo>
                    <a:pt x="1259090" y="802547"/>
                    <a:pt x="1254709" y="800356"/>
                    <a:pt x="1255566" y="793403"/>
                  </a:cubicBezTo>
                  <a:cubicBezTo>
                    <a:pt x="1260519" y="789783"/>
                    <a:pt x="1258900" y="799022"/>
                    <a:pt x="1257376" y="802261"/>
                  </a:cubicBezTo>
                  <a:cubicBezTo>
                    <a:pt x="1260614" y="802928"/>
                    <a:pt x="1258709" y="797498"/>
                    <a:pt x="1262615" y="798927"/>
                  </a:cubicBezTo>
                  <a:cubicBezTo>
                    <a:pt x="1262233" y="800356"/>
                    <a:pt x="1262710" y="801213"/>
                    <a:pt x="1263662" y="801499"/>
                  </a:cubicBezTo>
                  <a:cubicBezTo>
                    <a:pt x="1259757" y="803404"/>
                    <a:pt x="1261090" y="807785"/>
                    <a:pt x="1262805" y="812643"/>
                  </a:cubicBezTo>
                  <a:cubicBezTo>
                    <a:pt x="1265472" y="813119"/>
                    <a:pt x="1263757" y="808262"/>
                    <a:pt x="1264519" y="806547"/>
                  </a:cubicBezTo>
                  <a:cubicBezTo>
                    <a:pt x="1269282" y="805976"/>
                    <a:pt x="1270425" y="808452"/>
                    <a:pt x="1270330" y="811976"/>
                  </a:cubicBezTo>
                  <a:cubicBezTo>
                    <a:pt x="1267853" y="811405"/>
                    <a:pt x="1268139" y="808452"/>
                    <a:pt x="1265662" y="807881"/>
                  </a:cubicBezTo>
                  <a:cubicBezTo>
                    <a:pt x="1264805" y="811786"/>
                    <a:pt x="1268520" y="811691"/>
                    <a:pt x="1270234" y="813215"/>
                  </a:cubicBezTo>
                  <a:cubicBezTo>
                    <a:pt x="1269663" y="814834"/>
                    <a:pt x="1267853" y="815024"/>
                    <a:pt x="1267472" y="816739"/>
                  </a:cubicBezTo>
                  <a:cubicBezTo>
                    <a:pt x="1265662" y="816072"/>
                    <a:pt x="1268139" y="815215"/>
                    <a:pt x="1267758" y="813024"/>
                  </a:cubicBezTo>
                  <a:cubicBezTo>
                    <a:pt x="1264519" y="811881"/>
                    <a:pt x="1265186" y="815405"/>
                    <a:pt x="1263757" y="816453"/>
                  </a:cubicBezTo>
                  <a:cubicBezTo>
                    <a:pt x="1261948" y="814929"/>
                    <a:pt x="1262900" y="811024"/>
                    <a:pt x="1257757" y="812357"/>
                  </a:cubicBezTo>
                  <a:close/>
                  <a:moveTo>
                    <a:pt x="1263662" y="661481"/>
                  </a:moveTo>
                  <a:cubicBezTo>
                    <a:pt x="1267186" y="661767"/>
                    <a:pt x="1267472" y="662529"/>
                    <a:pt x="1269187" y="655671"/>
                  </a:cubicBezTo>
                  <a:cubicBezTo>
                    <a:pt x="1272330" y="657767"/>
                    <a:pt x="1268996" y="672816"/>
                    <a:pt x="1263948" y="673959"/>
                  </a:cubicBezTo>
                  <a:cubicBezTo>
                    <a:pt x="1264996" y="668530"/>
                    <a:pt x="1269377" y="664720"/>
                    <a:pt x="1263662" y="661481"/>
                  </a:cubicBezTo>
                  <a:close/>
                  <a:moveTo>
                    <a:pt x="1268234" y="681865"/>
                  </a:moveTo>
                  <a:cubicBezTo>
                    <a:pt x="1270996" y="681389"/>
                    <a:pt x="1269853" y="684437"/>
                    <a:pt x="1271758" y="684627"/>
                  </a:cubicBezTo>
                  <a:cubicBezTo>
                    <a:pt x="1277378" y="679007"/>
                    <a:pt x="1268520" y="675769"/>
                    <a:pt x="1270520" y="669482"/>
                  </a:cubicBezTo>
                  <a:cubicBezTo>
                    <a:pt x="1274616" y="668720"/>
                    <a:pt x="1271949" y="673673"/>
                    <a:pt x="1273854" y="674721"/>
                  </a:cubicBezTo>
                  <a:cubicBezTo>
                    <a:pt x="1274902" y="674150"/>
                    <a:pt x="1275949" y="673578"/>
                    <a:pt x="1277664" y="673769"/>
                  </a:cubicBezTo>
                  <a:cubicBezTo>
                    <a:pt x="1273282" y="665958"/>
                    <a:pt x="1282712" y="656243"/>
                    <a:pt x="1279569" y="650147"/>
                  </a:cubicBezTo>
                  <a:cubicBezTo>
                    <a:pt x="1281378" y="650909"/>
                    <a:pt x="1282522" y="652242"/>
                    <a:pt x="1284332" y="653004"/>
                  </a:cubicBezTo>
                  <a:cubicBezTo>
                    <a:pt x="1281474" y="656052"/>
                    <a:pt x="1280140" y="661291"/>
                    <a:pt x="1281950" y="666530"/>
                  </a:cubicBezTo>
                  <a:cubicBezTo>
                    <a:pt x="1281665" y="667958"/>
                    <a:pt x="1279569" y="667387"/>
                    <a:pt x="1278140" y="667482"/>
                  </a:cubicBezTo>
                  <a:cubicBezTo>
                    <a:pt x="1281378" y="674912"/>
                    <a:pt x="1273282" y="679579"/>
                    <a:pt x="1272806" y="687104"/>
                  </a:cubicBezTo>
                  <a:cubicBezTo>
                    <a:pt x="1270996" y="686818"/>
                    <a:pt x="1269282" y="686627"/>
                    <a:pt x="1268996" y="688056"/>
                  </a:cubicBezTo>
                  <a:cubicBezTo>
                    <a:pt x="1267853" y="687294"/>
                    <a:pt x="1267377" y="684437"/>
                    <a:pt x="1266615" y="686627"/>
                  </a:cubicBezTo>
                  <a:cubicBezTo>
                    <a:pt x="1263091" y="685294"/>
                    <a:pt x="1269663" y="685103"/>
                    <a:pt x="1268234" y="681865"/>
                  </a:cubicBezTo>
                  <a:close/>
                  <a:moveTo>
                    <a:pt x="1294333" y="437453"/>
                  </a:moveTo>
                  <a:cubicBezTo>
                    <a:pt x="1291285" y="437739"/>
                    <a:pt x="1295476" y="431834"/>
                    <a:pt x="1290903" y="433453"/>
                  </a:cubicBezTo>
                  <a:cubicBezTo>
                    <a:pt x="1293380" y="432786"/>
                    <a:pt x="1290713" y="425928"/>
                    <a:pt x="1295095" y="427547"/>
                  </a:cubicBezTo>
                  <a:cubicBezTo>
                    <a:pt x="1293571" y="432310"/>
                    <a:pt x="1297285" y="434977"/>
                    <a:pt x="1294333" y="437453"/>
                  </a:cubicBezTo>
                  <a:close/>
                  <a:moveTo>
                    <a:pt x="1305001" y="892463"/>
                  </a:moveTo>
                  <a:cubicBezTo>
                    <a:pt x="1304239" y="894844"/>
                    <a:pt x="1304143" y="897797"/>
                    <a:pt x="1300905" y="897130"/>
                  </a:cubicBezTo>
                  <a:cubicBezTo>
                    <a:pt x="1300715" y="896082"/>
                    <a:pt x="1301476" y="895987"/>
                    <a:pt x="1302238" y="895987"/>
                  </a:cubicBezTo>
                  <a:cubicBezTo>
                    <a:pt x="1302143" y="894463"/>
                    <a:pt x="1300048" y="894749"/>
                    <a:pt x="1298619" y="894463"/>
                  </a:cubicBezTo>
                  <a:cubicBezTo>
                    <a:pt x="1299762" y="890367"/>
                    <a:pt x="1301572" y="889224"/>
                    <a:pt x="1296428" y="890558"/>
                  </a:cubicBezTo>
                  <a:cubicBezTo>
                    <a:pt x="1298428" y="889224"/>
                    <a:pt x="1299762" y="887224"/>
                    <a:pt x="1302905" y="887319"/>
                  </a:cubicBezTo>
                  <a:cubicBezTo>
                    <a:pt x="1303000" y="889605"/>
                    <a:pt x="1301191" y="893415"/>
                    <a:pt x="1305001" y="892463"/>
                  </a:cubicBezTo>
                  <a:close/>
                  <a:moveTo>
                    <a:pt x="1307763" y="796355"/>
                  </a:moveTo>
                  <a:cubicBezTo>
                    <a:pt x="1306620" y="800737"/>
                    <a:pt x="1305667" y="790069"/>
                    <a:pt x="1304143" y="794831"/>
                  </a:cubicBezTo>
                  <a:cubicBezTo>
                    <a:pt x="1301191" y="794260"/>
                    <a:pt x="1305858" y="791688"/>
                    <a:pt x="1305763" y="789974"/>
                  </a:cubicBezTo>
                  <a:cubicBezTo>
                    <a:pt x="1310430" y="791307"/>
                    <a:pt x="1305572" y="794355"/>
                    <a:pt x="1307763" y="796355"/>
                  </a:cubicBezTo>
                  <a:close/>
                  <a:moveTo>
                    <a:pt x="1307096" y="851410"/>
                  </a:moveTo>
                  <a:cubicBezTo>
                    <a:pt x="1310525" y="850743"/>
                    <a:pt x="1309382" y="854077"/>
                    <a:pt x="1311859" y="854267"/>
                  </a:cubicBezTo>
                  <a:cubicBezTo>
                    <a:pt x="1311192" y="856077"/>
                    <a:pt x="1310335" y="853696"/>
                    <a:pt x="1308144" y="853982"/>
                  </a:cubicBezTo>
                  <a:cubicBezTo>
                    <a:pt x="1311192" y="857506"/>
                    <a:pt x="1309001" y="858744"/>
                    <a:pt x="1309953" y="862840"/>
                  </a:cubicBezTo>
                  <a:cubicBezTo>
                    <a:pt x="1301857" y="862364"/>
                    <a:pt x="1306144" y="874270"/>
                    <a:pt x="1303762" y="877318"/>
                  </a:cubicBezTo>
                  <a:cubicBezTo>
                    <a:pt x="1300333" y="866840"/>
                    <a:pt x="1309763" y="858363"/>
                    <a:pt x="1307096" y="851410"/>
                  </a:cubicBezTo>
                  <a:close/>
                  <a:moveTo>
                    <a:pt x="1308525" y="833979"/>
                  </a:moveTo>
                  <a:cubicBezTo>
                    <a:pt x="1309763" y="834074"/>
                    <a:pt x="1311001" y="834170"/>
                    <a:pt x="1312240" y="834265"/>
                  </a:cubicBezTo>
                  <a:cubicBezTo>
                    <a:pt x="1311478" y="840361"/>
                    <a:pt x="1311001" y="841694"/>
                    <a:pt x="1307477" y="846362"/>
                  </a:cubicBezTo>
                  <a:cubicBezTo>
                    <a:pt x="1306144" y="841409"/>
                    <a:pt x="1310716" y="840647"/>
                    <a:pt x="1308525" y="833979"/>
                  </a:cubicBezTo>
                  <a:close/>
                  <a:moveTo>
                    <a:pt x="1336814" y="1025241"/>
                  </a:moveTo>
                  <a:cubicBezTo>
                    <a:pt x="1332242" y="1026098"/>
                    <a:pt x="1335004" y="1019717"/>
                    <a:pt x="1336052" y="1018955"/>
                  </a:cubicBezTo>
                  <a:cubicBezTo>
                    <a:pt x="1333861" y="1018574"/>
                    <a:pt x="1333290" y="1020288"/>
                    <a:pt x="1331004" y="1019812"/>
                  </a:cubicBezTo>
                  <a:cubicBezTo>
                    <a:pt x="1330813" y="1016002"/>
                    <a:pt x="1335671" y="1018097"/>
                    <a:pt x="1336338" y="1015240"/>
                  </a:cubicBezTo>
                  <a:cubicBezTo>
                    <a:pt x="1339672" y="1015145"/>
                    <a:pt x="1340243" y="1017240"/>
                    <a:pt x="1339672" y="1020479"/>
                  </a:cubicBezTo>
                  <a:cubicBezTo>
                    <a:pt x="1334147" y="1019145"/>
                    <a:pt x="1336624" y="1022288"/>
                    <a:pt x="1336814" y="1025241"/>
                  </a:cubicBezTo>
                  <a:close/>
                  <a:moveTo>
                    <a:pt x="1331290" y="984760"/>
                  </a:moveTo>
                  <a:cubicBezTo>
                    <a:pt x="1338624" y="986855"/>
                    <a:pt x="1339672" y="998571"/>
                    <a:pt x="1332433" y="1001143"/>
                  </a:cubicBezTo>
                  <a:cubicBezTo>
                    <a:pt x="1335766" y="995618"/>
                    <a:pt x="1331099" y="990951"/>
                    <a:pt x="1331290" y="984760"/>
                  </a:cubicBezTo>
                  <a:close/>
                  <a:moveTo>
                    <a:pt x="1335957" y="1005143"/>
                  </a:moveTo>
                  <a:cubicBezTo>
                    <a:pt x="1335671" y="1006572"/>
                    <a:pt x="1336052" y="1007429"/>
                    <a:pt x="1337005" y="1007715"/>
                  </a:cubicBezTo>
                  <a:cubicBezTo>
                    <a:pt x="1336624" y="1009144"/>
                    <a:pt x="1335671" y="1008287"/>
                    <a:pt x="1335766" y="1007620"/>
                  </a:cubicBezTo>
                  <a:cubicBezTo>
                    <a:pt x="1330432" y="1009715"/>
                    <a:pt x="1329385" y="1009525"/>
                    <a:pt x="1324241" y="1010477"/>
                  </a:cubicBezTo>
                  <a:cubicBezTo>
                    <a:pt x="1323003" y="1010382"/>
                    <a:pt x="1323384" y="1008858"/>
                    <a:pt x="1323193" y="1007906"/>
                  </a:cubicBezTo>
                  <a:cubicBezTo>
                    <a:pt x="1323289" y="1007048"/>
                    <a:pt x="1323289" y="1006286"/>
                    <a:pt x="1323384" y="1005429"/>
                  </a:cubicBezTo>
                  <a:cubicBezTo>
                    <a:pt x="1327003" y="1008858"/>
                    <a:pt x="1332623" y="1006191"/>
                    <a:pt x="1335957" y="1005143"/>
                  </a:cubicBezTo>
                  <a:close/>
                  <a:moveTo>
                    <a:pt x="1327861" y="1074486"/>
                  </a:moveTo>
                  <a:cubicBezTo>
                    <a:pt x="1331766" y="1075724"/>
                    <a:pt x="1329099" y="1082677"/>
                    <a:pt x="1333385" y="1083725"/>
                  </a:cubicBezTo>
                  <a:cubicBezTo>
                    <a:pt x="1332528" y="1087916"/>
                    <a:pt x="1326718" y="1081248"/>
                    <a:pt x="1327099" y="1084487"/>
                  </a:cubicBezTo>
                  <a:cubicBezTo>
                    <a:pt x="1323098" y="1088011"/>
                    <a:pt x="1330813" y="1079248"/>
                    <a:pt x="1324908" y="1080581"/>
                  </a:cubicBezTo>
                  <a:cubicBezTo>
                    <a:pt x="1326432" y="1076867"/>
                    <a:pt x="1327099" y="1079153"/>
                    <a:pt x="1328623" y="1080867"/>
                  </a:cubicBezTo>
                  <a:cubicBezTo>
                    <a:pt x="1332052" y="1080010"/>
                    <a:pt x="1325384" y="1078295"/>
                    <a:pt x="1327861" y="1074486"/>
                  </a:cubicBezTo>
                  <a:close/>
                  <a:moveTo>
                    <a:pt x="1330147" y="1107251"/>
                  </a:moveTo>
                  <a:cubicBezTo>
                    <a:pt x="1326622" y="1105251"/>
                    <a:pt x="1332718" y="1103156"/>
                    <a:pt x="1331957" y="1099917"/>
                  </a:cubicBezTo>
                  <a:cubicBezTo>
                    <a:pt x="1334433" y="1100965"/>
                    <a:pt x="1331766" y="1106299"/>
                    <a:pt x="1336528" y="1105346"/>
                  </a:cubicBezTo>
                  <a:cubicBezTo>
                    <a:pt x="1333004" y="1108966"/>
                    <a:pt x="1331861" y="1100203"/>
                    <a:pt x="1330147" y="1107251"/>
                  </a:cubicBezTo>
                  <a:close/>
                  <a:moveTo>
                    <a:pt x="1331957" y="1116110"/>
                  </a:moveTo>
                  <a:cubicBezTo>
                    <a:pt x="1327480" y="1114776"/>
                    <a:pt x="1331385" y="1110966"/>
                    <a:pt x="1332528" y="1108680"/>
                  </a:cubicBezTo>
                  <a:cubicBezTo>
                    <a:pt x="1334719" y="1111538"/>
                    <a:pt x="1332433" y="1113919"/>
                    <a:pt x="1331957" y="1116110"/>
                  </a:cubicBezTo>
                  <a:close/>
                  <a:moveTo>
                    <a:pt x="1327575" y="1093250"/>
                  </a:moveTo>
                  <a:cubicBezTo>
                    <a:pt x="1329956" y="1094678"/>
                    <a:pt x="1329861" y="1098203"/>
                    <a:pt x="1329385" y="1102108"/>
                  </a:cubicBezTo>
                  <a:cubicBezTo>
                    <a:pt x="1325765" y="1101727"/>
                    <a:pt x="1327480" y="1096774"/>
                    <a:pt x="1327575" y="1093250"/>
                  </a:cubicBezTo>
                  <a:close/>
                  <a:moveTo>
                    <a:pt x="1327384" y="925610"/>
                  </a:moveTo>
                  <a:cubicBezTo>
                    <a:pt x="1325289" y="925419"/>
                    <a:pt x="1323289" y="925324"/>
                    <a:pt x="1321193" y="925133"/>
                  </a:cubicBezTo>
                  <a:cubicBezTo>
                    <a:pt x="1321288" y="923895"/>
                    <a:pt x="1321384" y="922657"/>
                    <a:pt x="1321479" y="921419"/>
                  </a:cubicBezTo>
                  <a:cubicBezTo>
                    <a:pt x="1323765" y="924467"/>
                    <a:pt x="1327956" y="919418"/>
                    <a:pt x="1327384" y="925610"/>
                  </a:cubicBezTo>
                  <a:close/>
                  <a:moveTo>
                    <a:pt x="1319860" y="863697"/>
                  </a:moveTo>
                  <a:cubicBezTo>
                    <a:pt x="1318336" y="861792"/>
                    <a:pt x="1317669" y="857315"/>
                    <a:pt x="1319193" y="856172"/>
                  </a:cubicBezTo>
                  <a:cubicBezTo>
                    <a:pt x="1322336" y="857887"/>
                    <a:pt x="1321193" y="860554"/>
                    <a:pt x="1319860" y="863697"/>
                  </a:cubicBezTo>
                  <a:close/>
                  <a:moveTo>
                    <a:pt x="1315574" y="932182"/>
                  </a:moveTo>
                  <a:cubicBezTo>
                    <a:pt x="1311287" y="935135"/>
                    <a:pt x="1315954" y="940278"/>
                    <a:pt x="1317288" y="942374"/>
                  </a:cubicBezTo>
                  <a:cubicBezTo>
                    <a:pt x="1317288" y="944564"/>
                    <a:pt x="1315574" y="944850"/>
                    <a:pt x="1315669" y="947231"/>
                  </a:cubicBezTo>
                  <a:cubicBezTo>
                    <a:pt x="1312811" y="947708"/>
                    <a:pt x="1314049" y="944755"/>
                    <a:pt x="1312144" y="944469"/>
                  </a:cubicBezTo>
                  <a:cubicBezTo>
                    <a:pt x="1311097" y="944660"/>
                    <a:pt x="1310811" y="945612"/>
                    <a:pt x="1309573" y="945517"/>
                  </a:cubicBezTo>
                  <a:cubicBezTo>
                    <a:pt x="1309573" y="947803"/>
                    <a:pt x="1313764" y="946660"/>
                    <a:pt x="1314335" y="948470"/>
                  </a:cubicBezTo>
                  <a:cubicBezTo>
                    <a:pt x="1313954" y="949803"/>
                    <a:pt x="1313097" y="949041"/>
                    <a:pt x="1313097" y="948374"/>
                  </a:cubicBezTo>
                  <a:cubicBezTo>
                    <a:pt x="1311478" y="948470"/>
                    <a:pt x="1311668" y="950756"/>
                    <a:pt x="1312907" y="950851"/>
                  </a:cubicBezTo>
                  <a:cubicBezTo>
                    <a:pt x="1311573" y="954470"/>
                    <a:pt x="1311287" y="947803"/>
                    <a:pt x="1308049" y="949232"/>
                  </a:cubicBezTo>
                  <a:cubicBezTo>
                    <a:pt x="1308334" y="946279"/>
                    <a:pt x="1308525" y="943421"/>
                    <a:pt x="1308715" y="940564"/>
                  </a:cubicBezTo>
                  <a:cubicBezTo>
                    <a:pt x="1311954" y="941707"/>
                    <a:pt x="1311287" y="938183"/>
                    <a:pt x="1312716" y="937135"/>
                  </a:cubicBezTo>
                  <a:cubicBezTo>
                    <a:pt x="1313478" y="934182"/>
                    <a:pt x="1310620" y="934277"/>
                    <a:pt x="1311954" y="930848"/>
                  </a:cubicBezTo>
                  <a:cubicBezTo>
                    <a:pt x="1308906" y="933039"/>
                    <a:pt x="1310620" y="930467"/>
                    <a:pt x="1308334" y="929324"/>
                  </a:cubicBezTo>
                  <a:cubicBezTo>
                    <a:pt x="1308049" y="926753"/>
                    <a:pt x="1317955" y="931610"/>
                    <a:pt x="1318621" y="926372"/>
                  </a:cubicBezTo>
                  <a:cubicBezTo>
                    <a:pt x="1322527" y="929134"/>
                    <a:pt x="1320145" y="932372"/>
                    <a:pt x="1317859" y="935039"/>
                  </a:cubicBezTo>
                  <a:cubicBezTo>
                    <a:pt x="1316145" y="934373"/>
                    <a:pt x="1318145" y="933896"/>
                    <a:pt x="1318050" y="932563"/>
                  </a:cubicBezTo>
                  <a:cubicBezTo>
                    <a:pt x="1317193" y="932277"/>
                    <a:pt x="1316431" y="932182"/>
                    <a:pt x="1315574" y="932182"/>
                  </a:cubicBezTo>
                  <a:close/>
                  <a:moveTo>
                    <a:pt x="1305858" y="1082772"/>
                  </a:moveTo>
                  <a:cubicBezTo>
                    <a:pt x="1304429" y="1086296"/>
                    <a:pt x="1304429" y="1086487"/>
                    <a:pt x="1305286" y="1090202"/>
                  </a:cubicBezTo>
                  <a:cubicBezTo>
                    <a:pt x="1310144" y="1089821"/>
                    <a:pt x="1310525" y="1089630"/>
                    <a:pt x="1313859" y="1092107"/>
                  </a:cubicBezTo>
                  <a:cubicBezTo>
                    <a:pt x="1311478" y="1093440"/>
                    <a:pt x="1306715" y="1090488"/>
                    <a:pt x="1303667" y="1093821"/>
                  </a:cubicBezTo>
                  <a:cubicBezTo>
                    <a:pt x="1305286" y="1087820"/>
                    <a:pt x="1300905" y="1083058"/>
                    <a:pt x="1305858" y="1082772"/>
                  </a:cubicBezTo>
                  <a:close/>
                  <a:moveTo>
                    <a:pt x="1289570" y="1082677"/>
                  </a:moveTo>
                  <a:cubicBezTo>
                    <a:pt x="1284903" y="1083153"/>
                    <a:pt x="1286808" y="1078105"/>
                    <a:pt x="1285093" y="1076105"/>
                  </a:cubicBezTo>
                  <a:cubicBezTo>
                    <a:pt x="1281855" y="1075438"/>
                    <a:pt x="1285665" y="1083153"/>
                    <a:pt x="1280998" y="1080772"/>
                  </a:cubicBezTo>
                  <a:cubicBezTo>
                    <a:pt x="1280426" y="1076962"/>
                    <a:pt x="1282617" y="1076390"/>
                    <a:pt x="1282807" y="1073438"/>
                  </a:cubicBezTo>
                  <a:cubicBezTo>
                    <a:pt x="1285189" y="1072390"/>
                    <a:pt x="1286617" y="1077533"/>
                    <a:pt x="1287760" y="1073819"/>
                  </a:cubicBezTo>
                  <a:cubicBezTo>
                    <a:pt x="1291570" y="1076676"/>
                    <a:pt x="1288141" y="1078962"/>
                    <a:pt x="1289570" y="1082677"/>
                  </a:cubicBezTo>
                  <a:close/>
                  <a:moveTo>
                    <a:pt x="1274902" y="1110299"/>
                  </a:moveTo>
                  <a:cubicBezTo>
                    <a:pt x="1274997" y="1111823"/>
                    <a:pt x="1277092" y="1111538"/>
                    <a:pt x="1278521" y="1111823"/>
                  </a:cubicBezTo>
                  <a:cubicBezTo>
                    <a:pt x="1278902" y="1116776"/>
                    <a:pt x="1275283" y="1117157"/>
                    <a:pt x="1271758" y="1117538"/>
                  </a:cubicBezTo>
                  <a:cubicBezTo>
                    <a:pt x="1275283" y="1110490"/>
                    <a:pt x="1269853" y="1103632"/>
                    <a:pt x="1269758" y="1096107"/>
                  </a:cubicBezTo>
                  <a:cubicBezTo>
                    <a:pt x="1271377" y="1101251"/>
                    <a:pt x="1276426" y="1103537"/>
                    <a:pt x="1282807" y="1104680"/>
                  </a:cubicBezTo>
                  <a:cubicBezTo>
                    <a:pt x="1284141" y="1108299"/>
                    <a:pt x="1276426" y="1110204"/>
                    <a:pt x="1277759" y="1105537"/>
                  </a:cubicBezTo>
                  <a:cubicBezTo>
                    <a:pt x="1276045" y="1106204"/>
                    <a:pt x="1275283" y="1108013"/>
                    <a:pt x="1274902" y="1110299"/>
                  </a:cubicBezTo>
                  <a:close/>
                  <a:moveTo>
                    <a:pt x="1268901" y="1122301"/>
                  </a:moveTo>
                  <a:cubicBezTo>
                    <a:pt x="1267567" y="1120301"/>
                    <a:pt x="1265567" y="1118967"/>
                    <a:pt x="1265662" y="1115729"/>
                  </a:cubicBezTo>
                  <a:cubicBezTo>
                    <a:pt x="1269377" y="1114586"/>
                    <a:pt x="1269758" y="1122111"/>
                    <a:pt x="1271663" y="1118777"/>
                  </a:cubicBezTo>
                  <a:cubicBezTo>
                    <a:pt x="1276235" y="1121253"/>
                    <a:pt x="1268806" y="1120586"/>
                    <a:pt x="1268901" y="1122301"/>
                  </a:cubicBezTo>
                  <a:close/>
                  <a:moveTo>
                    <a:pt x="1279569" y="681484"/>
                  </a:moveTo>
                  <a:cubicBezTo>
                    <a:pt x="1281569" y="678055"/>
                    <a:pt x="1283855" y="683960"/>
                    <a:pt x="1282903" y="686818"/>
                  </a:cubicBezTo>
                  <a:cubicBezTo>
                    <a:pt x="1280712" y="687104"/>
                    <a:pt x="1280617" y="685675"/>
                    <a:pt x="1280617" y="684151"/>
                  </a:cubicBezTo>
                  <a:cubicBezTo>
                    <a:pt x="1278235" y="686246"/>
                    <a:pt x="1276330" y="683960"/>
                    <a:pt x="1277188" y="680150"/>
                  </a:cubicBezTo>
                  <a:cubicBezTo>
                    <a:pt x="1278521" y="680531"/>
                    <a:pt x="1277854" y="682722"/>
                    <a:pt x="1279474" y="682817"/>
                  </a:cubicBezTo>
                  <a:cubicBezTo>
                    <a:pt x="1280902" y="682627"/>
                    <a:pt x="1280236" y="681579"/>
                    <a:pt x="1279569" y="681484"/>
                  </a:cubicBezTo>
                  <a:close/>
                  <a:moveTo>
                    <a:pt x="1289284" y="654719"/>
                  </a:moveTo>
                  <a:cubicBezTo>
                    <a:pt x="1285570" y="657767"/>
                    <a:pt x="1290523" y="657576"/>
                    <a:pt x="1290046" y="661100"/>
                  </a:cubicBezTo>
                  <a:cubicBezTo>
                    <a:pt x="1288618" y="661196"/>
                    <a:pt x="1287856" y="660624"/>
                    <a:pt x="1287665" y="659672"/>
                  </a:cubicBezTo>
                  <a:cubicBezTo>
                    <a:pt x="1286236" y="659767"/>
                    <a:pt x="1286903" y="660910"/>
                    <a:pt x="1287570" y="660910"/>
                  </a:cubicBezTo>
                  <a:cubicBezTo>
                    <a:pt x="1286999" y="663482"/>
                    <a:pt x="1283379" y="659291"/>
                    <a:pt x="1284141" y="656909"/>
                  </a:cubicBezTo>
                  <a:cubicBezTo>
                    <a:pt x="1286522" y="657005"/>
                    <a:pt x="1285951" y="653576"/>
                    <a:pt x="1289284" y="654719"/>
                  </a:cubicBezTo>
                  <a:close/>
                  <a:moveTo>
                    <a:pt x="1282522" y="567851"/>
                  </a:moveTo>
                  <a:cubicBezTo>
                    <a:pt x="1280236" y="565374"/>
                    <a:pt x="1282236" y="561850"/>
                    <a:pt x="1286617" y="563183"/>
                  </a:cubicBezTo>
                  <a:cubicBezTo>
                    <a:pt x="1285951" y="565565"/>
                    <a:pt x="1285760" y="568517"/>
                    <a:pt x="1282522" y="567851"/>
                  </a:cubicBezTo>
                  <a:close/>
                  <a:moveTo>
                    <a:pt x="1292428" y="631287"/>
                  </a:moveTo>
                  <a:cubicBezTo>
                    <a:pt x="1290903" y="632525"/>
                    <a:pt x="1288046" y="625096"/>
                    <a:pt x="1288237" y="620905"/>
                  </a:cubicBezTo>
                  <a:cubicBezTo>
                    <a:pt x="1294618" y="621381"/>
                    <a:pt x="1288046" y="627763"/>
                    <a:pt x="1292428" y="631287"/>
                  </a:cubicBezTo>
                  <a:close/>
                  <a:moveTo>
                    <a:pt x="1295476" y="840456"/>
                  </a:moveTo>
                  <a:cubicBezTo>
                    <a:pt x="1297857" y="841218"/>
                    <a:pt x="1296047" y="845409"/>
                    <a:pt x="1300143" y="844552"/>
                  </a:cubicBezTo>
                  <a:cubicBezTo>
                    <a:pt x="1295380" y="849886"/>
                    <a:pt x="1307096" y="856458"/>
                    <a:pt x="1297762" y="858173"/>
                  </a:cubicBezTo>
                  <a:cubicBezTo>
                    <a:pt x="1295190" y="856744"/>
                    <a:pt x="1301286" y="839980"/>
                    <a:pt x="1292618" y="843980"/>
                  </a:cubicBezTo>
                  <a:cubicBezTo>
                    <a:pt x="1293571" y="842742"/>
                    <a:pt x="1295666" y="842933"/>
                    <a:pt x="1295476" y="840456"/>
                  </a:cubicBezTo>
                  <a:close/>
                  <a:moveTo>
                    <a:pt x="1294999" y="830360"/>
                  </a:moveTo>
                  <a:cubicBezTo>
                    <a:pt x="1295095" y="828740"/>
                    <a:pt x="1295285" y="827026"/>
                    <a:pt x="1295380" y="825407"/>
                  </a:cubicBezTo>
                  <a:cubicBezTo>
                    <a:pt x="1297666" y="823597"/>
                    <a:pt x="1303477" y="827407"/>
                    <a:pt x="1294999" y="830360"/>
                  </a:cubicBezTo>
                  <a:close/>
                  <a:moveTo>
                    <a:pt x="1305191" y="952565"/>
                  </a:moveTo>
                  <a:cubicBezTo>
                    <a:pt x="1299952" y="950470"/>
                    <a:pt x="1303191" y="958376"/>
                    <a:pt x="1298524" y="957042"/>
                  </a:cubicBezTo>
                  <a:cubicBezTo>
                    <a:pt x="1299762" y="954185"/>
                    <a:pt x="1301095" y="948184"/>
                    <a:pt x="1296809" y="946946"/>
                  </a:cubicBezTo>
                  <a:cubicBezTo>
                    <a:pt x="1297095" y="945517"/>
                    <a:pt x="1299190" y="946088"/>
                    <a:pt x="1300619" y="945993"/>
                  </a:cubicBezTo>
                  <a:cubicBezTo>
                    <a:pt x="1300715" y="944755"/>
                    <a:pt x="1300810" y="943517"/>
                    <a:pt x="1300905" y="942278"/>
                  </a:cubicBezTo>
                  <a:cubicBezTo>
                    <a:pt x="1296428" y="942088"/>
                    <a:pt x="1294333" y="934087"/>
                    <a:pt x="1292713" y="935325"/>
                  </a:cubicBezTo>
                  <a:cubicBezTo>
                    <a:pt x="1289665" y="929134"/>
                    <a:pt x="1297095" y="935230"/>
                    <a:pt x="1299095" y="933325"/>
                  </a:cubicBezTo>
                  <a:cubicBezTo>
                    <a:pt x="1298428" y="931991"/>
                    <a:pt x="1296333" y="931801"/>
                    <a:pt x="1296904" y="929420"/>
                  </a:cubicBezTo>
                  <a:cubicBezTo>
                    <a:pt x="1298524" y="929515"/>
                    <a:pt x="1300238" y="929705"/>
                    <a:pt x="1301857" y="929801"/>
                  </a:cubicBezTo>
                  <a:cubicBezTo>
                    <a:pt x="1300619" y="935801"/>
                    <a:pt x="1299857" y="936754"/>
                    <a:pt x="1304905" y="938754"/>
                  </a:cubicBezTo>
                  <a:cubicBezTo>
                    <a:pt x="1302810" y="945517"/>
                    <a:pt x="1304620" y="946279"/>
                    <a:pt x="1305191" y="952565"/>
                  </a:cubicBezTo>
                  <a:close/>
                  <a:moveTo>
                    <a:pt x="1307382" y="878937"/>
                  </a:moveTo>
                  <a:cubicBezTo>
                    <a:pt x="1311287" y="881033"/>
                    <a:pt x="1310335" y="881985"/>
                    <a:pt x="1309287" y="886557"/>
                  </a:cubicBezTo>
                  <a:cubicBezTo>
                    <a:pt x="1307668" y="885986"/>
                    <a:pt x="1307477" y="884176"/>
                    <a:pt x="1305763" y="883795"/>
                  </a:cubicBezTo>
                  <a:cubicBezTo>
                    <a:pt x="1305858" y="882557"/>
                    <a:pt x="1307382" y="882938"/>
                    <a:pt x="1308334" y="882747"/>
                  </a:cubicBezTo>
                  <a:cubicBezTo>
                    <a:pt x="1307763" y="881699"/>
                    <a:pt x="1307191" y="880652"/>
                    <a:pt x="1307382" y="878937"/>
                  </a:cubicBezTo>
                  <a:close/>
                  <a:moveTo>
                    <a:pt x="1305858" y="958852"/>
                  </a:moveTo>
                  <a:cubicBezTo>
                    <a:pt x="1306239" y="961233"/>
                    <a:pt x="1309192" y="961424"/>
                    <a:pt x="1307858" y="965234"/>
                  </a:cubicBezTo>
                  <a:cubicBezTo>
                    <a:pt x="1306906" y="964472"/>
                    <a:pt x="1305953" y="963805"/>
                    <a:pt x="1304239" y="963710"/>
                  </a:cubicBezTo>
                  <a:cubicBezTo>
                    <a:pt x="1304048" y="961709"/>
                    <a:pt x="1305572" y="961709"/>
                    <a:pt x="1305763" y="960090"/>
                  </a:cubicBezTo>
                  <a:cubicBezTo>
                    <a:pt x="1304524" y="959995"/>
                    <a:pt x="1303286" y="959900"/>
                    <a:pt x="1302048" y="959804"/>
                  </a:cubicBezTo>
                  <a:cubicBezTo>
                    <a:pt x="1299476" y="963043"/>
                    <a:pt x="1302143" y="956471"/>
                    <a:pt x="1305858" y="958852"/>
                  </a:cubicBezTo>
                  <a:close/>
                  <a:moveTo>
                    <a:pt x="1309382" y="1024193"/>
                  </a:moveTo>
                  <a:cubicBezTo>
                    <a:pt x="1308334" y="1023336"/>
                    <a:pt x="1307287" y="1022479"/>
                    <a:pt x="1306906" y="1024003"/>
                  </a:cubicBezTo>
                  <a:cubicBezTo>
                    <a:pt x="1306429" y="1030385"/>
                    <a:pt x="1304239" y="1029813"/>
                    <a:pt x="1302048" y="1037338"/>
                  </a:cubicBezTo>
                  <a:cubicBezTo>
                    <a:pt x="1299286" y="1034290"/>
                    <a:pt x="1296714" y="1031051"/>
                    <a:pt x="1298047" y="1024479"/>
                  </a:cubicBezTo>
                  <a:cubicBezTo>
                    <a:pt x="1299762" y="1028289"/>
                    <a:pt x="1301095" y="1026194"/>
                    <a:pt x="1301953" y="1022288"/>
                  </a:cubicBezTo>
                  <a:cubicBezTo>
                    <a:pt x="1305191" y="1020860"/>
                    <a:pt x="1304524" y="1028289"/>
                    <a:pt x="1306810" y="1023908"/>
                  </a:cubicBezTo>
                  <a:cubicBezTo>
                    <a:pt x="1303191" y="1022574"/>
                    <a:pt x="1308715" y="1020955"/>
                    <a:pt x="1307287" y="1017716"/>
                  </a:cubicBezTo>
                  <a:cubicBezTo>
                    <a:pt x="1302715" y="1015526"/>
                    <a:pt x="1306620" y="1023241"/>
                    <a:pt x="1302048" y="1021050"/>
                  </a:cubicBezTo>
                  <a:cubicBezTo>
                    <a:pt x="1302334" y="1016573"/>
                    <a:pt x="1300715" y="1013716"/>
                    <a:pt x="1300428" y="1009620"/>
                  </a:cubicBezTo>
                  <a:cubicBezTo>
                    <a:pt x="1302143" y="1010858"/>
                    <a:pt x="1304239" y="1011811"/>
                    <a:pt x="1303762" y="1014859"/>
                  </a:cubicBezTo>
                  <a:cubicBezTo>
                    <a:pt x="1305096" y="1014097"/>
                    <a:pt x="1305286" y="1012097"/>
                    <a:pt x="1307668" y="1012668"/>
                  </a:cubicBezTo>
                  <a:cubicBezTo>
                    <a:pt x="1304905" y="1011430"/>
                    <a:pt x="1303000" y="1011811"/>
                    <a:pt x="1301857" y="1007144"/>
                  </a:cubicBezTo>
                  <a:cubicBezTo>
                    <a:pt x="1303191" y="1004000"/>
                    <a:pt x="1307096" y="1010001"/>
                    <a:pt x="1309382" y="1006477"/>
                  </a:cubicBezTo>
                  <a:cubicBezTo>
                    <a:pt x="1311192" y="1007239"/>
                    <a:pt x="1309382" y="1007810"/>
                    <a:pt x="1308049" y="1007620"/>
                  </a:cubicBezTo>
                  <a:cubicBezTo>
                    <a:pt x="1307572" y="1010287"/>
                    <a:pt x="1308715" y="1011620"/>
                    <a:pt x="1311478" y="1011620"/>
                  </a:cubicBezTo>
                  <a:cubicBezTo>
                    <a:pt x="1307763" y="1015621"/>
                    <a:pt x="1312907" y="1017526"/>
                    <a:pt x="1309382" y="1024193"/>
                  </a:cubicBezTo>
                  <a:close/>
                  <a:moveTo>
                    <a:pt x="1297666" y="998285"/>
                  </a:moveTo>
                  <a:cubicBezTo>
                    <a:pt x="1300238" y="999619"/>
                    <a:pt x="1305096" y="998952"/>
                    <a:pt x="1303477" y="1003810"/>
                  </a:cubicBezTo>
                  <a:cubicBezTo>
                    <a:pt x="1302715" y="1003048"/>
                    <a:pt x="1300143" y="998476"/>
                    <a:pt x="1298619" y="1002095"/>
                  </a:cubicBezTo>
                  <a:cubicBezTo>
                    <a:pt x="1297190" y="1001810"/>
                    <a:pt x="1297762" y="999714"/>
                    <a:pt x="1297666" y="998285"/>
                  </a:cubicBezTo>
                  <a:close/>
                  <a:moveTo>
                    <a:pt x="1308144" y="992856"/>
                  </a:moveTo>
                  <a:cubicBezTo>
                    <a:pt x="1304524" y="991046"/>
                    <a:pt x="1309858" y="988760"/>
                    <a:pt x="1308715" y="985427"/>
                  </a:cubicBezTo>
                  <a:cubicBezTo>
                    <a:pt x="1310906" y="985331"/>
                    <a:pt x="1311763" y="987808"/>
                    <a:pt x="1312430" y="985712"/>
                  </a:cubicBezTo>
                  <a:cubicBezTo>
                    <a:pt x="1316240" y="988951"/>
                    <a:pt x="1306525" y="987617"/>
                    <a:pt x="1308144" y="992856"/>
                  </a:cubicBezTo>
                  <a:close/>
                  <a:moveTo>
                    <a:pt x="1306715" y="980188"/>
                  </a:moveTo>
                  <a:cubicBezTo>
                    <a:pt x="1304429" y="980188"/>
                    <a:pt x="1304239" y="978473"/>
                    <a:pt x="1301857" y="978569"/>
                  </a:cubicBezTo>
                  <a:cubicBezTo>
                    <a:pt x="1302238" y="983045"/>
                    <a:pt x="1303953" y="989141"/>
                    <a:pt x="1299762" y="989713"/>
                  </a:cubicBezTo>
                  <a:cubicBezTo>
                    <a:pt x="1300524" y="993999"/>
                    <a:pt x="1302048" y="990475"/>
                    <a:pt x="1305858" y="991427"/>
                  </a:cubicBezTo>
                  <a:cubicBezTo>
                    <a:pt x="1305858" y="993713"/>
                    <a:pt x="1304143" y="993904"/>
                    <a:pt x="1304239" y="996285"/>
                  </a:cubicBezTo>
                  <a:cubicBezTo>
                    <a:pt x="1301667" y="996285"/>
                    <a:pt x="1298428" y="987998"/>
                    <a:pt x="1296904" y="994475"/>
                  </a:cubicBezTo>
                  <a:cubicBezTo>
                    <a:pt x="1292428" y="994475"/>
                    <a:pt x="1301667" y="989903"/>
                    <a:pt x="1300238" y="984760"/>
                  </a:cubicBezTo>
                  <a:cubicBezTo>
                    <a:pt x="1300048" y="982188"/>
                    <a:pt x="1297095" y="981998"/>
                    <a:pt x="1295571" y="980569"/>
                  </a:cubicBezTo>
                  <a:cubicBezTo>
                    <a:pt x="1294999" y="976664"/>
                    <a:pt x="1298047" y="977140"/>
                    <a:pt x="1297381" y="973235"/>
                  </a:cubicBezTo>
                  <a:cubicBezTo>
                    <a:pt x="1302524" y="975330"/>
                    <a:pt x="1293666" y="978569"/>
                    <a:pt x="1299190" y="982188"/>
                  </a:cubicBezTo>
                  <a:cubicBezTo>
                    <a:pt x="1301762" y="977426"/>
                    <a:pt x="1301762" y="975902"/>
                    <a:pt x="1307191" y="976568"/>
                  </a:cubicBezTo>
                  <a:cubicBezTo>
                    <a:pt x="1305858" y="974759"/>
                    <a:pt x="1306906" y="974568"/>
                    <a:pt x="1307477" y="972854"/>
                  </a:cubicBezTo>
                  <a:cubicBezTo>
                    <a:pt x="1305286" y="972473"/>
                    <a:pt x="1304715" y="974187"/>
                    <a:pt x="1302429" y="973711"/>
                  </a:cubicBezTo>
                  <a:cubicBezTo>
                    <a:pt x="1303572" y="970472"/>
                    <a:pt x="1300048" y="971139"/>
                    <a:pt x="1299000" y="969710"/>
                  </a:cubicBezTo>
                  <a:cubicBezTo>
                    <a:pt x="1298809" y="966758"/>
                    <a:pt x="1299571" y="964948"/>
                    <a:pt x="1300715" y="963614"/>
                  </a:cubicBezTo>
                  <a:cubicBezTo>
                    <a:pt x="1301953" y="969139"/>
                    <a:pt x="1307477" y="970949"/>
                    <a:pt x="1309763" y="975616"/>
                  </a:cubicBezTo>
                  <a:cubicBezTo>
                    <a:pt x="1309287" y="977902"/>
                    <a:pt x="1306049" y="976759"/>
                    <a:pt x="1306715" y="980188"/>
                  </a:cubicBezTo>
                  <a:close/>
                  <a:moveTo>
                    <a:pt x="1287379" y="1032480"/>
                  </a:moveTo>
                  <a:cubicBezTo>
                    <a:pt x="1290142" y="1029051"/>
                    <a:pt x="1291666" y="1036481"/>
                    <a:pt x="1295857" y="1035623"/>
                  </a:cubicBezTo>
                  <a:cubicBezTo>
                    <a:pt x="1295285" y="1037243"/>
                    <a:pt x="1292618" y="1036385"/>
                    <a:pt x="1290808" y="1036481"/>
                  </a:cubicBezTo>
                  <a:cubicBezTo>
                    <a:pt x="1291951" y="1033242"/>
                    <a:pt x="1288522" y="1033909"/>
                    <a:pt x="1287379" y="1032480"/>
                  </a:cubicBezTo>
                  <a:close/>
                  <a:moveTo>
                    <a:pt x="1295476" y="1010573"/>
                  </a:moveTo>
                  <a:cubicBezTo>
                    <a:pt x="1294047" y="1010668"/>
                    <a:pt x="1294714" y="1011716"/>
                    <a:pt x="1295380" y="1011811"/>
                  </a:cubicBezTo>
                  <a:cubicBezTo>
                    <a:pt x="1295095" y="1013240"/>
                    <a:pt x="1292999" y="1012668"/>
                    <a:pt x="1291570" y="1012763"/>
                  </a:cubicBezTo>
                  <a:cubicBezTo>
                    <a:pt x="1292237" y="1014097"/>
                    <a:pt x="1294333" y="1014287"/>
                    <a:pt x="1293761" y="1016669"/>
                  </a:cubicBezTo>
                  <a:cubicBezTo>
                    <a:pt x="1291285" y="1016097"/>
                    <a:pt x="1291570" y="1013144"/>
                    <a:pt x="1289094" y="1012573"/>
                  </a:cubicBezTo>
                  <a:cubicBezTo>
                    <a:pt x="1290332" y="1009811"/>
                    <a:pt x="1297285" y="1005334"/>
                    <a:pt x="1296619" y="1011906"/>
                  </a:cubicBezTo>
                  <a:cubicBezTo>
                    <a:pt x="1295476" y="1012097"/>
                    <a:pt x="1295476" y="1011335"/>
                    <a:pt x="1295476" y="1010573"/>
                  </a:cubicBezTo>
                  <a:close/>
                  <a:moveTo>
                    <a:pt x="1290808" y="1006477"/>
                  </a:moveTo>
                  <a:cubicBezTo>
                    <a:pt x="1291761" y="1002572"/>
                    <a:pt x="1287189" y="1003334"/>
                    <a:pt x="1288903" y="998857"/>
                  </a:cubicBezTo>
                  <a:cubicBezTo>
                    <a:pt x="1283379" y="999143"/>
                    <a:pt x="1286522" y="1005620"/>
                    <a:pt x="1284427" y="1007239"/>
                  </a:cubicBezTo>
                  <a:cubicBezTo>
                    <a:pt x="1279283" y="1005620"/>
                    <a:pt x="1286332" y="1000476"/>
                    <a:pt x="1281378" y="998190"/>
                  </a:cubicBezTo>
                  <a:cubicBezTo>
                    <a:pt x="1282903" y="995809"/>
                    <a:pt x="1288522" y="992951"/>
                    <a:pt x="1281855" y="991999"/>
                  </a:cubicBezTo>
                  <a:cubicBezTo>
                    <a:pt x="1283093" y="990284"/>
                    <a:pt x="1284046" y="988189"/>
                    <a:pt x="1287094" y="988665"/>
                  </a:cubicBezTo>
                  <a:cubicBezTo>
                    <a:pt x="1284903" y="997714"/>
                    <a:pt x="1292142" y="995714"/>
                    <a:pt x="1293761" y="999238"/>
                  </a:cubicBezTo>
                  <a:cubicBezTo>
                    <a:pt x="1293094" y="1001048"/>
                    <a:pt x="1292237" y="998666"/>
                    <a:pt x="1290046" y="998952"/>
                  </a:cubicBezTo>
                  <a:cubicBezTo>
                    <a:pt x="1288237" y="1005048"/>
                    <a:pt x="1297095" y="1002191"/>
                    <a:pt x="1296904" y="1007048"/>
                  </a:cubicBezTo>
                  <a:cubicBezTo>
                    <a:pt x="1294809" y="1004477"/>
                    <a:pt x="1293857" y="1006572"/>
                    <a:pt x="1290808" y="1006477"/>
                  </a:cubicBezTo>
                  <a:close/>
                  <a:moveTo>
                    <a:pt x="1276235" y="1062865"/>
                  </a:moveTo>
                  <a:cubicBezTo>
                    <a:pt x="1276330" y="1061246"/>
                    <a:pt x="1276521" y="1059531"/>
                    <a:pt x="1276616" y="1057912"/>
                  </a:cubicBezTo>
                  <a:cubicBezTo>
                    <a:pt x="1279283" y="1059531"/>
                    <a:pt x="1283379" y="1059912"/>
                    <a:pt x="1283665" y="1063436"/>
                  </a:cubicBezTo>
                  <a:cubicBezTo>
                    <a:pt x="1281665" y="1063627"/>
                    <a:pt x="1281569" y="1062103"/>
                    <a:pt x="1280045" y="1061913"/>
                  </a:cubicBezTo>
                  <a:cubicBezTo>
                    <a:pt x="1281950" y="1066294"/>
                    <a:pt x="1280140" y="1062484"/>
                    <a:pt x="1276235" y="1062865"/>
                  </a:cubicBezTo>
                  <a:close/>
                  <a:moveTo>
                    <a:pt x="1284903" y="769495"/>
                  </a:moveTo>
                  <a:cubicBezTo>
                    <a:pt x="1282236" y="767590"/>
                    <a:pt x="1284712" y="760351"/>
                    <a:pt x="1289284" y="762351"/>
                  </a:cubicBezTo>
                  <a:cubicBezTo>
                    <a:pt x="1289951" y="767209"/>
                    <a:pt x="1283665" y="763970"/>
                    <a:pt x="1284903" y="769495"/>
                  </a:cubicBezTo>
                  <a:close/>
                  <a:moveTo>
                    <a:pt x="1287665" y="782258"/>
                  </a:moveTo>
                  <a:cubicBezTo>
                    <a:pt x="1289761" y="778258"/>
                    <a:pt x="1288903" y="775877"/>
                    <a:pt x="1285951" y="772162"/>
                  </a:cubicBezTo>
                  <a:cubicBezTo>
                    <a:pt x="1289856" y="771590"/>
                    <a:pt x="1288046" y="775686"/>
                    <a:pt x="1291951" y="775115"/>
                  </a:cubicBezTo>
                  <a:cubicBezTo>
                    <a:pt x="1287284" y="776543"/>
                    <a:pt x="1293285" y="781877"/>
                    <a:pt x="1287665" y="782258"/>
                  </a:cubicBezTo>
                  <a:close/>
                  <a:moveTo>
                    <a:pt x="1289284" y="854934"/>
                  </a:moveTo>
                  <a:cubicBezTo>
                    <a:pt x="1291666" y="856934"/>
                    <a:pt x="1286903" y="859792"/>
                    <a:pt x="1293952" y="859030"/>
                  </a:cubicBezTo>
                  <a:cubicBezTo>
                    <a:pt x="1292904" y="860078"/>
                    <a:pt x="1292332" y="861697"/>
                    <a:pt x="1292332" y="863888"/>
                  </a:cubicBezTo>
                  <a:cubicBezTo>
                    <a:pt x="1291285" y="865793"/>
                    <a:pt x="1286236" y="863126"/>
                    <a:pt x="1287094" y="867221"/>
                  </a:cubicBezTo>
                  <a:cubicBezTo>
                    <a:pt x="1285760" y="866745"/>
                    <a:pt x="1286427" y="864650"/>
                    <a:pt x="1284808" y="864554"/>
                  </a:cubicBezTo>
                  <a:cubicBezTo>
                    <a:pt x="1285093" y="863126"/>
                    <a:pt x="1287189" y="863697"/>
                    <a:pt x="1288618" y="863602"/>
                  </a:cubicBezTo>
                  <a:cubicBezTo>
                    <a:pt x="1286713" y="861697"/>
                    <a:pt x="1284998" y="859792"/>
                    <a:pt x="1282807" y="858077"/>
                  </a:cubicBezTo>
                  <a:cubicBezTo>
                    <a:pt x="1284141" y="853410"/>
                    <a:pt x="1287284" y="857030"/>
                    <a:pt x="1289284" y="854934"/>
                  </a:cubicBezTo>
                  <a:close/>
                  <a:moveTo>
                    <a:pt x="1291380" y="875127"/>
                  </a:moveTo>
                  <a:cubicBezTo>
                    <a:pt x="1284617" y="879128"/>
                    <a:pt x="1289094" y="865697"/>
                    <a:pt x="1293285" y="866555"/>
                  </a:cubicBezTo>
                  <a:cubicBezTo>
                    <a:pt x="1295190" y="867317"/>
                    <a:pt x="1293285" y="867888"/>
                    <a:pt x="1291951" y="867698"/>
                  </a:cubicBezTo>
                  <a:cubicBezTo>
                    <a:pt x="1296333" y="870936"/>
                    <a:pt x="1286903" y="872079"/>
                    <a:pt x="1291380" y="875127"/>
                  </a:cubicBezTo>
                  <a:close/>
                  <a:moveTo>
                    <a:pt x="1291285" y="953994"/>
                  </a:moveTo>
                  <a:cubicBezTo>
                    <a:pt x="1294333" y="953708"/>
                    <a:pt x="1293761" y="956471"/>
                    <a:pt x="1297381" y="955709"/>
                  </a:cubicBezTo>
                  <a:cubicBezTo>
                    <a:pt x="1297190" y="960471"/>
                    <a:pt x="1291285" y="958566"/>
                    <a:pt x="1291666" y="963995"/>
                  </a:cubicBezTo>
                  <a:cubicBezTo>
                    <a:pt x="1289856" y="962662"/>
                    <a:pt x="1291761" y="957709"/>
                    <a:pt x="1291285" y="953994"/>
                  </a:cubicBezTo>
                  <a:close/>
                  <a:moveTo>
                    <a:pt x="1286617" y="949803"/>
                  </a:moveTo>
                  <a:cubicBezTo>
                    <a:pt x="1280807" y="947708"/>
                    <a:pt x="1290618" y="940278"/>
                    <a:pt x="1292237" y="942755"/>
                  </a:cubicBezTo>
                  <a:cubicBezTo>
                    <a:pt x="1290618" y="945517"/>
                    <a:pt x="1286236" y="944850"/>
                    <a:pt x="1286617" y="949803"/>
                  </a:cubicBezTo>
                  <a:close/>
                  <a:moveTo>
                    <a:pt x="1285284" y="935992"/>
                  </a:moveTo>
                  <a:cubicBezTo>
                    <a:pt x="1286046" y="929324"/>
                    <a:pt x="1285665" y="927896"/>
                    <a:pt x="1286427" y="922276"/>
                  </a:cubicBezTo>
                  <a:cubicBezTo>
                    <a:pt x="1286999" y="925895"/>
                    <a:pt x="1292809" y="935897"/>
                    <a:pt x="1285284" y="935992"/>
                  </a:cubicBezTo>
                  <a:close/>
                  <a:moveTo>
                    <a:pt x="1289284" y="916275"/>
                  </a:moveTo>
                  <a:cubicBezTo>
                    <a:pt x="1287856" y="915989"/>
                    <a:pt x="1287094" y="916370"/>
                    <a:pt x="1286713" y="917323"/>
                  </a:cubicBezTo>
                  <a:cubicBezTo>
                    <a:pt x="1285093" y="916370"/>
                    <a:pt x="1284617" y="914465"/>
                    <a:pt x="1284617" y="912179"/>
                  </a:cubicBezTo>
                  <a:cubicBezTo>
                    <a:pt x="1286808" y="912465"/>
                    <a:pt x="1287379" y="910846"/>
                    <a:pt x="1289665" y="911322"/>
                  </a:cubicBezTo>
                  <a:cubicBezTo>
                    <a:pt x="1286141" y="914275"/>
                    <a:pt x="1291856" y="915323"/>
                    <a:pt x="1291570" y="919037"/>
                  </a:cubicBezTo>
                  <a:cubicBezTo>
                    <a:pt x="1289475" y="919228"/>
                    <a:pt x="1289380" y="917799"/>
                    <a:pt x="1289284" y="916275"/>
                  </a:cubicBezTo>
                  <a:close/>
                  <a:moveTo>
                    <a:pt x="1280617" y="993142"/>
                  </a:moveTo>
                  <a:cubicBezTo>
                    <a:pt x="1278426" y="993237"/>
                    <a:pt x="1277569" y="990761"/>
                    <a:pt x="1276902" y="992856"/>
                  </a:cubicBezTo>
                  <a:cubicBezTo>
                    <a:pt x="1275473" y="992570"/>
                    <a:pt x="1276045" y="990475"/>
                    <a:pt x="1275949" y="989046"/>
                  </a:cubicBezTo>
                  <a:cubicBezTo>
                    <a:pt x="1278045" y="988951"/>
                    <a:pt x="1278997" y="991427"/>
                    <a:pt x="1279664" y="989332"/>
                  </a:cubicBezTo>
                  <a:cubicBezTo>
                    <a:pt x="1280712" y="989141"/>
                    <a:pt x="1280807" y="989903"/>
                    <a:pt x="1280807" y="990665"/>
                  </a:cubicBezTo>
                  <a:cubicBezTo>
                    <a:pt x="1280712" y="991523"/>
                    <a:pt x="1280712" y="992285"/>
                    <a:pt x="1280617" y="993142"/>
                  </a:cubicBezTo>
                  <a:close/>
                  <a:moveTo>
                    <a:pt x="1277474" y="1031623"/>
                  </a:moveTo>
                  <a:cubicBezTo>
                    <a:pt x="1279378" y="1030194"/>
                    <a:pt x="1278712" y="1025813"/>
                    <a:pt x="1280521" y="1024384"/>
                  </a:cubicBezTo>
                  <a:cubicBezTo>
                    <a:pt x="1282998" y="1026765"/>
                    <a:pt x="1283474" y="1032956"/>
                    <a:pt x="1277474" y="1031623"/>
                  </a:cubicBezTo>
                  <a:close/>
                  <a:moveTo>
                    <a:pt x="1280331" y="904274"/>
                  </a:moveTo>
                  <a:cubicBezTo>
                    <a:pt x="1281093" y="903321"/>
                    <a:pt x="1281760" y="902369"/>
                    <a:pt x="1281855" y="900654"/>
                  </a:cubicBezTo>
                  <a:cubicBezTo>
                    <a:pt x="1284046" y="903226"/>
                    <a:pt x="1284998" y="901035"/>
                    <a:pt x="1288046" y="901130"/>
                  </a:cubicBezTo>
                  <a:cubicBezTo>
                    <a:pt x="1283093" y="904845"/>
                    <a:pt x="1288999" y="906845"/>
                    <a:pt x="1285951" y="910941"/>
                  </a:cubicBezTo>
                  <a:cubicBezTo>
                    <a:pt x="1284522" y="910655"/>
                    <a:pt x="1285093" y="908560"/>
                    <a:pt x="1284998" y="907131"/>
                  </a:cubicBezTo>
                  <a:cubicBezTo>
                    <a:pt x="1285093" y="904845"/>
                    <a:pt x="1280902" y="905988"/>
                    <a:pt x="1280331" y="904274"/>
                  </a:cubicBezTo>
                  <a:close/>
                  <a:moveTo>
                    <a:pt x="1283950" y="889605"/>
                  </a:moveTo>
                  <a:cubicBezTo>
                    <a:pt x="1283855" y="893129"/>
                    <a:pt x="1280140" y="893320"/>
                    <a:pt x="1278807" y="891701"/>
                  </a:cubicBezTo>
                  <a:cubicBezTo>
                    <a:pt x="1277378" y="891796"/>
                    <a:pt x="1278045" y="892844"/>
                    <a:pt x="1278712" y="892939"/>
                  </a:cubicBezTo>
                  <a:cubicBezTo>
                    <a:pt x="1273949" y="896939"/>
                    <a:pt x="1279188" y="889319"/>
                    <a:pt x="1276521" y="889034"/>
                  </a:cubicBezTo>
                  <a:cubicBezTo>
                    <a:pt x="1276902" y="886557"/>
                    <a:pt x="1280521" y="890748"/>
                    <a:pt x="1283950" y="889605"/>
                  </a:cubicBezTo>
                  <a:close/>
                  <a:moveTo>
                    <a:pt x="1277950" y="949136"/>
                  </a:moveTo>
                  <a:cubicBezTo>
                    <a:pt x="1275378" y="951232"/>
                    <a:pt x="1277188" y="953708"/>
                    <a:pt x="1277378" y="956566"/>
                  </a:cubicBezTo>
                  <a:cubicBezTo>
                    <a:pt x="1278997" y="955328"/>
                    <a:pt x="1280045" y="955709"/>
                    <a:pt x="1279759" y="957995"/>
                  </a:cubicBezTo>
                  <a:cubicBezTo>
                    <a:pt x="1275664" y="958757"/>
                    <a:pt x="1272520" y="948946"/>
                    <a:pt x="1277950" y="949136"/>
                  </a:cubicBezTo>
                  <a:close/>
                  <a:moveTo>
                    <a:pt x="1276140" y="1017812"/>
                  </a:moveTo>
                  <a:cubicBezTo>
                    <a:pt x="1272711" y="1020193"/>
                    <a:pt x="1276616" y="1024860"/>
                    <a:pt x="1274140" y="1026479"/>
                  </a:cubicBezTo>
                  <a:cubicBezTo>
                    <a:pt x="1270330" y="1025908"/>
                    <a:pt x="1272520" y="1017621"/>
                    <a:pt x="1276140" y="1017812"/>
                  </a:cubicBezTo>
                  <a:close/>
                  <a:moveTo>
                    <a:pt x="1273187" y="1068866"/>
                  </a:moveTo>
                  <a:cubicBezTo>
                    <a:pt x="1274616" y="1069151"/>
                    <a:pt x="1274044" y="1071152"/>
                    <a:pt x="1274140" y="1072676"/>
                  </a:cubicBezTo>
                  <a:cubicBezTo>
                    <a:pt x="1276330" y="1072580"/>
                    <a:pt x="1277188" y="1070771"/>
                    <a:pt x="1276997" y="1067913"/>
                  </a:cubicBezTo>
                  <a:cubicBezTo>
                    <a:pt x="1280902" y="1071438"/>
                    <a:pt x="1276711" y="1073247"/>
                    <a:pt x="1278807" y="1076771"/>
                  </a:cubicBezTo>
                  <a:cubicBezTo>
                    <a:pt x="1277378" y="1080391"/>
                    <a:pt x="1278140" y="1072961"/>
                    <a:pt x="1273949" y="1075152"/>
                  </a:cubicBezTo>
                  <a:cubicBezTo>
                    <a:pt x="1272997" y="1073628"/>
                    <a:pt x="1272616" y="1071723"/>
                    <a:pt x="1273187" y="1068866"/>
                  </a:cubicBezTo>
                  <a:close/>
                  <a:moveTo>
                    <a:pt x="1280712" y="1053149"/>
                  </a:moveTo>
                  <a:cubicBezTo>
                    <a:pt x="1284236" y="1050101"/>
                    <a:pt x="1278807" y="1052006"/>
                    <a:pt x="1279855" y="1048101"/>
                  </a:cubicBezTo>
                  <a:cubicBezTo>
                    <a:pt x="1274902" y="1048101"/>
                    <a:pt x="1280902" y="1052483"/>
                    <a:pt x="1275854" y="1051530"/>
                  </a:cubicBezTo>
                  <a:cubicBezTo>
                    <a:pt x="1276616" y="1044482"/>
                    <a:pt x="1279378" y="1041624"/>
                    <a:pt x="1275759" y="1037814"/>
                  </a:cubicBezTo>
                  <a:cubicBezTo>
                    <a:pt x="1276616" y="1036576"/>
                    <a:pt x="1278712" y="1036766"/>
                    <a:pt x="1278521" y="1034290"/>
                  </a:cubicBezTo>
                  <a:cubicBezTo>
                    <a:pt x="1282141" y="1038005"/>
                    <a:pt x="1281283" y="1040957"/>
                    <a:pt x="1280045" y="1046958"/>
                  </a:cubicBezTo>
                  <a:cubicBezTo>
                    <a:pt x="1279474" y="1049054"/>
                    <a:pt x="1284522" y="1051721"/>
                    <a:pt x="1283760" y="1047244"/>
                  </a:cubicBezTo>
                  <a:cubicBezTo>
                    <a:pt x="1285855" y="1047625"/>
                    <a:pt x="1283665" y="1054197"/>
                    <a:pt x="1280712" y="1053149"/>
                  </a:cubicBezTo>
                  <a:close/>
                  <a:moveTo>
                    <a:pt x="1298428" y="927038"/>
                  </a:moveTo>
                  <a:cubicBezTo>
                    <a:pt x="1299667" y="923324"/>
                    <a:pt x="1297571" y="922371"/>
                    <a:pt x="1297762" y="919514"/>
                  </a:cubicBezTo>
                  <a:cubicBezTo>
                    <a:pt x="1299190" y="921038"/>
                    <a:pt x="1300238" y="920847"/>
                    <a:pt x="1300333" y="918466"/>
                  </a:cubicBezTo>
                  <a:cubicBezTo>
                    <a:pt x="1304429" y="919133"/>
                    <a:pt x="1302715" y="928086"/>
                    <a:pt x="1298428" y="927038"/>
                  </a:cubicBezTo>
                  <a:close/>
                  <a:moveTo>
                    <a:pt x="1294523" y="914180"/>
                  </a:moveTo>
                  <a:cubicBezTo>
                    <a:pt x="1295380" y="909703"/>
                    <a:pt x="1294904" y="903702"/>
                    <a:pt x="1299190" y="903321"/>
                  </a:cubicBezTo>
                  <a:cubicBezTo>
                    <a:pt x="1298428" y="907988"/>
                    <a:pt x="1299476" y="914656"/>
                    <a:pt x="1294523" y="914180"/>
                  </a:cubicBezTo>
                  <a:close/>
                  <a:moveTo>
                    <a:pt x="1291666" y="671197"/>
                  </a:moveTo>
                  <a:cubicBezTo>
                    <a:pt x="1289761" y="671006"/>
                    <a:pt x="1289665" y="661767"/>
                    <a:pt x="1293475" y="663863"/>
                  </a:cubicBezTo>
                  <a:cubicBezTo>
                    <a:pt x="1293475" y="666911"/>
                    <a:pt x="1293190" y="669863"/>
                    <a:pt x="1291666" y="671197"/>
                  </a:cubicBezTo>
                  <a:close/>
                  <a:moveTo>
                    <a:pt x="1284046" y="749397"/>
                  </a:moveTo>
                  <a:cubicBezTo>
                    <a:pt x="1287951" y="750350"/>
                    <a:pt x="1284236" y="757779"/>
                    <a:pt x="1286999" y="759684"/>
                  </a:cubicBezTo>
                  <a:cubicBezTo>
                    <a:pt x="1283379" y="763018"/>
                    <a:pt x="1282807" y="754064"/>
                    <a:pt x="1284046" y="749397"/>
                  </a:cubicBezTo>
                  <a:close/>
                  <a:moveTo>
                    <a:pt x="1284332" y="808262"/>
                  </a:moveTo>
                  <a:cubicBezTo>
                    <a:pt x="1287951" y="810071"/>
                    <a:pt x="1282617" y="812453"/>
                    <a:pt x="1283760" y="815691"/>
                  </a:cubicBezTo>
                  <a:cubicBezTo>
                    <a:pt x="1282807" y="814929"/>
                    <a:pt x="1281855" y="814262"/>
                    <a:pt x="1280140" y="814167"/>
                  </a:cubicBezTo>
                  <a:cubicBezTo>
                    <a:pt x="1281378" y="812072"/>
                    <a:pt x="1283379" y="810738"/>
                    <a:pt x="1284332" y="808262"/>
                  </a:cubicBezTo>
                  <a:close/>
                  <a:moveTo>
                    <a:pt x="1275664" y="745016"/>
                  </a:moveTo>
                  <a:cubicBezTo>
                    <a:pt x="1272044" y="742444"/>
                    <a:pt x="1275283" y="741110"/>
                    <a:pt x="1275092" y="736253"/>
                  </a:cubicBezTo>
                  <a:cubicBezTo>
                    <a:pt x="1278712" y="736538"/>
                    <a:pt x="1277474" y="743492"/>
                    <a:pt x="1275664" y="745016"/>
                  </a:cubicBezTo>
                  <a:close/>
                  <a:moveTo>
                    <a:pt x="1268234" y="728156"/>
                  </a:moveTo>
                  <a:cubicBezTo>
                    <a:pt x="1269282" y="727109"/>
                    <a:pt x="1269853" y="725489"/>
                    <a:pt x="1269853" y="723299"/>
                  </a:cubicBezTo>
                  <a:cubicBezTo>
                    <a:pt x="1271473" y="723489"/>
                    <a:pt x="1273187" y="723584"/>
                    <a:pt x="1274807" y="723680"/>
                  </a:cubicBezTo>
                  <a:cubicBezTo>
                    <a:pt x="1274140" y="726823"/>
                    <a:pt x="1270711" y="726918"/>
                    <a:pt x="1268234" y="728156"/>
                  </a:cubicBezTo>
                  <a:close/>
                  <a:moveTo>
                    <a:pt x="1278235" y="1099250"/>
                  </a:moveTo>
                  <a:cubicBezTo>
                    <a:pt x="1268329" y="1097345"/>
                    <a:pt x="1278902" y="1091630"/>
                    <a:pt x="1275759" y="1084011"/>
                  </a:cubicBezTo>
                  <a:cubicBezTo>
                    <a:pt x="1280521" y="1085249"/>
                    <a:pt x="1280236" y="1084392"/>
                    <a:pt x="1283093" y="1085915"/>
                  </a:cubicBezTo>
                  <a:cubicBezTo>
                    <a:pt x="1283284" y="1089440"/>
                    <a:pt x="1280045" y="1094393"/>
                    <a:pt x="1283950" y="1090964"/>
                  </a:cubicBezTo>
                  <a:cubicBezTo>
                    <a:pt x="1285760" y="1091630"/>
                    <a:pt x="1283284" y="1092583"/>
                    <a:pt x="1283665" y="1094678"/>
                  </a:cubicBezTo>
                  <a:cubicBezTo>
                    <a:pt x="1279664" y="1092297"/>
                    <a:pt x="1278902" y="1094678"/>
                    <a:pt x="1278235" y="1099250"/>
                  </a:cubicBezTo>
                  <a:close/>
                  <a:moveTo>
                    <a:pt x="1291951" y="1054102"/>
                  </a:moveTo>
                  <a:cubicBezTo>
                    <a:pt x="1286713" y="1052864"/>
                    <a:pt x="1287570" y="1059055"/>
                    <a:pt x="1282807" y="1058388"/>
                  </a:cubicBezTo>
                  <a:cubicBezTo>
                    <a:pt x="1284998" y="1053721"/>
                    <a:pt x="1287284" y="1049244"/>
                    <a:pt x="1293571" y="1049244"/>
                  </a:cubicBezTo>
                  <a:cubicBezTo>
                    <a:pt x="1291951" y="1053816"/>
                    <a:pt x="1295571" y="1057340"/>
                    <a:pt x="1290046" y="1061436"/>
                  </a:cubicBezTo>
                  <a:cubicBezTo>
                    <a:pt x="1284808" y="1061341"/>
                    <a:pt x="1292237" y="1056959"/>
                    <a:pt x="1291951" y="1054102"/>
                  </a:cubicBezTo>
                  <a:close/>
                  <a:moveTo>
                    <a:pt x="1293761" y="1063055"/>
                  </a:moveTo>
                  <a:cubicBezTo>
                    <a:pt x="1295857" y="1064294"/>
                    <a:pt x="1295380" y="1067818"/>
                    <a:pt x="1298333" y="1068390"/>
                  </a:cubicBezTo>
                  <a:cubicBezTo>
                    <a:pt x="1294523" y="1072009"/>
                    <a:pt x="1290523" y="1066103"/>
                    <a:pt x="1293761" y="1063055"/>
                  </a:cubicBezTo>
                  <a:close/>
                  <a:moveTo>
                    <a:pt x="1297476" y="1047053"/>
                  </a:moveTo>
                  <a:cubicBezTo>
                    <a:pt x="1297571" y="1041529"/>
                    <a:pt x="1287189" y="1044958"/>
                    <a:pt x="1288141" y="1038767"/>
                  </a:cubicBezTo>
                  <a:cubicBezTo>
                    <a:pt x="1289189" y="1038671"/>
                    <a:pt x="1289284" y="1039338"/>
                    <a:pt x="1289284" y="1040100"/>
                  </a:cubicBezTo>
                  <a:cubicBezTo>
                    <a:pt x="1293761" y="1042577"/>
                    <a:pt x="1296047" y="1035909"/>
                    <a:pt x="1303096" y="1040005"/>
                  </a:cubicBezTo>
                  <a:cubicBezTo>
                    <a:pt x="1300143" y="1042481"/>
                    <a:pt x="1303382" y="1045625"/>
                    <a:pt x="1306334" y="1046482"/>
                  </a:cubicBezTo>
                  <a:cubicBezTo>
                    <a:pt x="1304524" y="1049054"/>
                    <a:pt x="1299000" y="1045148"/>
                    <a:pt x="1299190" y="1042196"/>
                  </a:cubicBezTo>
                  <a:cubicBezTo>
                    <a:pt x="1297381" y="1042386"/>
                    <a:pt x="1297857" y="1045244"/>
                    <a:pt x="1297476" y="1047053"/>
                  </a:cubicBezTo>
                  <a:close/>
                  <a:moveTo>
                    <a:pt x="1319955" y="923800"/>
                  </a:moveTo>
                  <a:cubicBezTo>
                    <a:pt x="1315288" y="923133"/>
                    <a:pt x="1315574" y="918275"/>
                    <a:pt x="1314430" y="914561"/>
                  </a:cubicBezTo>
                  <a:cubicBezTo>
                    <a:pt x="1315669" y="914656"/>
                    <a:pt x="1315288" y="916180"/>
                    <a:pt x="1315478" y="917132"/>
                  </a:cubicBezTo>
                  <a:cubicBezTo>
                    <a:pt x="1316526" y="916561"/>
                    <a:pt x="1317574" y="915989"/>
                    <a:pt x="1319288" y="916180"/>
                  </a:cubicBezTo>
                  <a:cubicBezTo>
                    <a:pt x="1316145" y="922371"/>
                    <a:pt x="1321765" y="915894"/>
                    <a:pt x="1319955" y="923800"/>
                  </a:cubicBezTo>
                  <a:close/>
                  <a:moveTo>
                    <a:pt x="1315192" y="905798"/>
                  </a:moveTo>
                  <a:cubicBezTo>
                    <a:pt x="1315097" y="904369"/>
                    <a:pt x="1315669" y="903607"/>
                    <a:pt x="1316621" y="903416"/>
                  </a:cubicBezTo>
                  <a:cubicBezTo>
                    <a:pt x="1315574" y="900845"/>
                    <a:pt x="1310811" y="899130"/>
                    <a:pt x="1314716" y="895796"/>
                  </a:cubicBezTo>
                  <a:cubicBezTo>
                    <a:pt x="1316716" y="897987"/>
                    <a:pt x="1323098" y="905607"/>
                    <a:pt x="1315192" y="905798"/>
                  </a:cubicBezTo>
                  <a:close/>
                  <a:moveTo>
                    <a:pt x="1315192" y="751969"/>
                  </a:moveTo>
                  <a:cubicBezTo>
                    <a:pt x="1311478" y="751588"/>
                    <a:pt x="1312335" y="742825"/>
                    <a:pt x="1317002" y="744635"/>
                  </a:cubicBezTo>
                  <a:cubicBezTo>
                    <a:pt x="1316812" y="747492"/>
                    <a:pt x="1314526" y="748064"/>
                    <a:pt x="1315192" y="751969"/>
                  </a:cubicBezTo>
                  <a:close/>
                  <a:moveTo>
                    <a:pt x="1313478" y="911989"/>
                  </a:moveTo>
                  <a:cubicBezTo>
                    <a:pt x="1309192" y="911798"/>
                    <a:pt x="1306334" y="910370"/>
                    <a:pt x="1307763" y="905226"/>
                  </a:cubicBezTo>
                  <a:cubicBezTo>
                    <a:pt x="1311573" y="904274"/>
                    <a:pt x="1309763" y="908179"/>
                    <a:pt x="1309858" y="910370"/>
                  </a:cubicBezTo>
                  <a:cubicBezTo>
                    <a:pt x="1312430" y="911417"/>
                    <a:pt x="1314049" y="907226"/>
                    <a:pt x="1313478" y="911989"/>
                  </a:cubicBezTo>
                  <a:close/>
                  <a:moveTo>
                    <a:pt x="1301572" y="795879"/>
                  </a:moveTo>
                  <a:cubicBezTo>
                    <a:pt x="1297190" y="800165"/>
                    <a:pt x="1296333" y="783116"/>
                    <a:pt x="1302524" y="784735"/>
                  </a:cubicBezTo>
                  <a:cubicBezTo>
                    <a:pt x="1299190" y="787973"/>
                    <a:pt x="1299476" y="790736"/>
                    <a:pt x="1301572" y="795879"/>
                  </a:cubicBezTo>
                  <a:close/>
                  <a:moveTo>
                    <a:pt x="1295380" y="656528"/>
                  </a:moveTo>
                  <a:cubicBezTo>
                    <a:pt x="1294142" y="656433"/>
                    <a:pt x="1292904" y="656338"/>
                    <a:pt x="1291666" y="656243"/>
                  </a:cubicBezTo>
                  <a:cubicBezTo>
                    <a:pt x="1292618" y="652814"/>
                    <a:pt x="1295095" y="651194"/>
                    <a:pt x="1296047" y="647861"/>
                  </a:cubicBezTo>
                  <a:cubicBezTo>
                    <a:pt x="1297857" y="648242"/>
                    <a:pt x="1296142" y="651575"/>
                    <a:pt x="1298238" y="651766"/>
                  </a:cubicBezTo>
                  <a:cubicBezTo>
                    <a:pt x="1295857" y="654052"/>
                    <a:pt x="1293666" y="651671"/>
                    <a:pt x="1295380" y="656528"/>
                  </a:cubicBezTo>
                  <a:close/>
                  <a:moveTo>
                    <a:pt x="1296047" y="586520"/>
                  </a:moveTo>
                  <a:cubicBezTo>
                    <a:pt x="1291475" y="587377"/>
                    <a:pt x="1294714" y="581471"/>
                    <a:pt x="1294142" y="578900"/>
                  </a:cubicBezTo>
                  <a:cubicBezTo>
                    <a:pt x="1298428" y="580805"/>
                    <a:pt x="1294237" y="582995"/>
                    <a:pt x="1296047" y="586520"/>
                  </a:cubicBezTo>
                  <a:close/>
                  <a:moveTo>
                    <a:pt x="1292237" y="463552"/>
                  </a:moveTo>
                  <a:cubicBezTo>
                    <a:pt x="1294142" y="463742"/>
                    <a:pt x="1294237" y="472982"/>
                    <a:pt x="1290427" y="470886"/>
                  </a:cubicBezTo>
                  <a:cubicBezTo>
                    <a:pt x="1287856" y="468124"/>
                    <a:pt x="1292237" y="467362"/>
                    <a:pt x="1292237" y="463552"/>
                  </a:cubicBezTo>
                  <a:close/>
                  <a:moveTo>
                    <a:pt x="1290999" y="478506"/>
                  </a:moveTo>
                  <a:cubicBezTo>
                    <a:pt x="1294904" y="479078"/>
                    <a:pt x="1292047" y="486602"/>
                    <a:pt x="1287951" y="485745"/>
                  </a:cubicBezTo>
                  <a:cubicBezTo>
                    <a:pt x="1287094" y="484507"/>
                    <a:pt x="1286808" y="482792"/>
                    <a:pt x="1287094" y="480697"/>
                  </a:cubicBezTo>
                  <a:cubicBezTo>
                    <a:pt x="1288237" y="480792"/>
                    <a:pt x="1287951" y="482316"/>
                    <a:pt x="1288141" y="483269"/>
                  </a:cubicBezTo>
                  <a:cubicBezTo>
                    <a:pt x="1289856" y="482602"/>
                    <a:pt x="1290713" y="480792"/>
                    <a:pt x="1290999" y="478506"/>
                  </a:cubicBezTo>
                  <a:close/>
                  <a:moveTo>
                    <a:pt x="1289094" y="487079"/>
                  </a:moveTo>
                  <a:cubicBezTo>
                    <a:pt x="1293190" y="488793"/>
                    <a:pt x="1285570" y="487174"/>
                    <a:pt x="1287570" y="490698"/>
                  </a:cubicBezTo>
                  <a:cubicBezTo>
                    <a:pt x="1284236" y="490317"/>
                    <a:pt x="1281855" y="487364"/>
                    <a:pt x="1284236" y="485459"/>
                  </a:cubicBezTo>
                  <a:cubicBezTo>
                    <a:pt x="1285474" y="485555"/>
                    <a:pt x="1285093" y="486983"/>
                    <a:pt x="1285284" y="488031"/>
                  </a:cubicBezTo>
                  <a:cubicBezTo>
                    <a:pt x="1287189" y="488507"/>
                    <a:pt x="1287475" y="486983"/>
                    <a:pt x="1289094" y="487079"/>
                  </a:cubicBezTo>
                  <a:close/>
                  <a:moveTo>
                    <a:pt x="1283665" y="491651"/>
                  </a:moveTo>
                  <a:cubicBezTo>
                    <a:pt x="1285665" y="493841"/>
                    <a:pt x="1286903" y="496604"/>
                    <a:pt x="1288046" y="499556"/>
                  </a:cubicBezTo>
                  <a:cubicBezTo>
                    <a:pt x="1288332" y="500414"/>
                    <a:pt x="1288808" y="501271"/>
                    <a:pt x="1289094" y="502128"/>
                  </a:cubicBezTo>
                  <a:cubicBezTo>
                    <a:pt x="1287856" y="502033"/>
                    <a:pt x="1288237" y="500509"/>
                    <a:pt x="1288046" y="499556"/>
                  </a:cubicBezTo>
                  <a:cubicBezTo>
                    <a:pt x="1286808" y="499461"/>
                    <a:pt x="1286903" y="500985"/>
                    <a:pt x="1286617" y="501938"/>
                  </a:cubicBezTo>
                  <a:cubicBezTo>
                    <a:pt x="1284903" y="500604"/>
                    <a:pt x="1283950" y="492794"/>
                    <a:pt x="1282141" y="495365"/>
                  </a:cubicBezTo>
                  <a:cubicBezTo>
                    <a:pt x="1278616" y="494318"/>
                    <a:pt x="1284236" y="493460"/>
                    <a:pt x="1283665" y="491651"/>
                  </a:cubicBezTo>
                  <a:close/>
                  <a:moveTo>
                    <a:pt x="1279188" y="547562"/>
                  </a:moveTo>
                  <a:cubicBezTo>
                    <a:pt x="1278997" y="544610"/>
                    <a:pt x="1279759" y="542800"/>
                    <a:pt x="1280902" y="541466"/>
                  </a:cubicBezTo>
                  <a:cubicBezTo>
                    <a:pt x="1282712" y="543467"/>
                    <a:pt x="1284236" y="548610"/>
                    <a:pt x="1279188" y="547562"/>
                  </a:cubicBezTo>
                  <a:close/>
                  <a:moveTo>
                    <a:pt x="1283474" y="586710"/>
                  </a:moveTo>
                  <a:cubicBezTo>
                    <a:pt x="1282903" y="588329"/>
                    <a:pt x="1281093" y="588520"/>
                    <a:pt x="1280712" y="590234"/>
                  </a:cubicBezTo>
                  <a:cubicBezTo>
                    <a:pt x="1277569" y="589853"/>
                    <a:pt x="1278616" y="585853"/>
                    <a:pt x="1278807" y="582614"/>
                  </a:cubicBezTo>
                  <a:cubicBezTo>
                    <a:pt x="1282903" y="581852"/>
                    <a:pt x="1280140" y="586805"/>
                    <a:pt x="1283474" y="586710"/>
                  </a:cubicBezTo>
                  <a:close/>
                  <a:moveTo>
                    <a:pt x="1265662" y="915608"/>
                  </a:moveTo>
                  <a:cubicBezTo>
                    <a:pt x="1267091" y="915894"/>
                    <a:pt x="1266520" y="917990"/>
                    <a:pt x="1266615" y="919418"/>
                  </a:cubicBezTo>
                  <a:cubicBezTo>
                    <a:pt x="1264043" y="918561"/>
                    <a:pt x="1264138" y="921038"/>
                    <a:pt x="1263853" y="922943"/>
                  </a:cubicBezTo>
                  <a:cubicBezTo>
                    <a:pt x="1262995" y="922847"/>
                    <a:pt x="1262233" y="922847"/>
                    <a:pt x="1261376" y="922752"/>
                  </a:cubicBezTo>
                  <a:cubicBezTo>
                    <a:pt x="1261662" y="921704"/>
                    <a:pt x="1260995" y="921609"/>
                    <a:pt x="1260233" y="921419"/>
                  </a:cubicBezTo>
                  <a:cubicBezTo>
                    <a:pt x="1260614" y="917894"/>
                    <a:pt x="1266139" y="920371"/>
                    <a:pt x="1265662" y="915608"/>
                  </a:cubicBezTo>
                  <a:close/>
                  <a:moveTo>
                    <a:pt x="1260900" y="1127921"/>
                  </a:moveTo>
                  <a:cubicBezTo>
                    <a:pt x="1261471" y="1126301"/>
                    <a:pt x="1264138" y="1127159"/>
                    <a:pt x="1265948" y="1127063"/>
                  </a:cubicBezTo>
                  <a:cubicBezTo>
                    <a:pt x="1265567" y="1130683"/>
                    <a:pt x="1264900" y="1134017"/>
                    <a:pt x="1260424" y="1132874"/>
                  </a:cubicBezTo>
                  <a:cubicBezTo>
                    <a:pt x="1260519" y="1134302"/>
                    <a:pt x="1262615" y="1134112"/>
                    <a:pt x="1264043" y="1134398"/>
                  </a:cubicBezTo>
                  <a:cubicBezTo>
                    <a:pt x="1265282" y="1138493"/>
                    <a:pt x="1259947" y="1134969"/>
                    <a:pt x="1261186" y="1139160"/>
                  </a:cubicBezTo>
                  <a:cubicBezTo>
                    <a:pt x="1255090" y="1135541"/>
                    <a:pt x="1265472" y="1128111"/>
                    <a:pt x="1260900" y="1127921"/>
                  </a:cubicBezTo>
                  <a:close/>
                  <a:moveTo>
                    <a:pt x="1263376" y="1298323"/>
                  </a:moveTo>
                  <a:cubicBezTo>
                    <a:pt x="1257090" y="1299561"/>
                    <a:pt x="1265567" y="1290798"/>
                    <a:pt x="1262995" y="1287083"/>
                  </a:cubicBezTo>
                  <a:cubicBezTo>
                    <a:pt x="1269091" y="1289846"/>
                    <a:pt x="1261186" y="1296132"/>
                    <a:pt x="1263376" y="1298323"/>
                  </a:cubicBezTo>
                  <a:close/>
                  <a:moveTo>
                    <a:pt x="1264424" y="1408432"/>
                  </a:moveTo>
                  <a:cubicBezTo>
                    <a:pt x="1267377" y="1407194"/>
                    <a:pt x="1265186" y="1413099"/>
                    <a:pt x="1266234" y="1417385"/>
                  </a:cubicBezTo>
                  <a:cubicBezTo>
                    <a:pt x="1265282" y="1416623"/>
                    <a:pt x="1264329" y="1415957"/>
                    <a:pt x="1262615" y="1415862"/>
                  </a:cubicBezTo>
                  <a:cubicBezTo>
                    <a:pt x="1262615" y="1412051"/>
                    <a:pt x="1266996" y="1411289"/>
                    <a:pt x="1264424" y="1408432"/>
                  </a:cubicBezTo>
                  <a:close/>
                  <a:moveTo>
                    <a:pt x="1262233" y="1420814"/>
                  </a:moveTo>
                  <a:cubicBezTo>
                    <a:pt x="1264329" y="1421005"/>
                    <a:pt x="1265567" y="1420148"/>
                    <a:pt x="1266139" y="1418624"/>
                  </a:cubicBezTo>
                  <a:cubicBezTo>
                    <a:pt x="1268520" y="1419005"/>
                    <a:pt x="1266710" y="1422815"/>
                    <a:pt x="1269568" y="1422624"/>
                  </a:cubicBezTo>
                  <a:cubicBezTo>
                    <a:pt x="1266805" y="1423863"/>
                    <a:pt x="1266139" y="1420719"/>
                    <a:pt x="1259662" y="1421862"/>
                  </a:cubicBezTo>
                  <a:cubicBezTo>
                    <a:pt x="1260900" y="1418052"/>
                    <a:pt x="1256423" y="1419195"/>
                    <a:pt x="1257661" y="1415480"/>
                  </a:cubicBezTo>
                  <a:cubicBezTo>
                    <a:pt x="1259090" y="1415766"/>
                    <a:pt x="1259852" y="1415385"/>
                    <a:pt x="1260233" y="1414433"/>
                  </a:cubicBezTo>
                  <a:cubicBezTo>
                    <a:pt x="1263281" y="1416242"/>
                    <a:pt x="1263948" y="1417290"/>
                    <a:pt x="1262233" y="1420814"/>
                  </a:cubicBezTo>
                  <a:close/>
                  <a:moveTo>
                    <a:pt x="1258042" y="1441769"/>
                  </a:moveTo>
                  <a:cubicBezTo>
                    <a:pt x="1260233" y="1437769"/>
                    <a:pt x="1261376" y="1444151"/>
                    <a:pt x="1262805" y="1444627"/>
                  </a:cubicBezTo>
                  <a:cubicBezTo>
                    <a:pt x="1262805" y="1447389"/>
                    <a:pt x="1258328" y="1444817"/>
                    <a:pt x="1256518" y="1445389"/>
                  </a:cubicBezTo>
                  <a:cubicBezTo>
                    <a:pt x="1254518" y="1441865"/>
                    <a:pt x="1262138" y="1443389"/>
                    <a:pt x="1258042" y="1441769"/>
                  </a:cubicBezTo>
                  <a:close/>
                  <a:moveTo>
                    <a:pt x="1268806" y="1493967"/>
                  </a:moveTo>
                  <a:cubicBezTo>
                    <a:pt x="1267663" y="1497586"/>
                    <a:pt x="1266234" y="1492538"/>
                    <a:pt x="1263853" y="1493585"/>
                  </a:cubicBezTo>
                  <a:cubicBezTo>
                    <a:pt x="1264043" y="1491490"/>
                    <a:pt x="1264234" y="1489394"/>
                    <a:pt x="1264329" y="1487394"/>
                  </a:cubicBezTo>
                  <a:cubicBezTo>
                    <a:pt x="1263662" y="1485680"/>
                    <a:pt x="1260138" y="1488442"/>
                    <a:pt x="1259281" y="1488251"/>
                  </a:cubicBezTo>
                  <a:cubicBezTo>
                    <a:pt x="1257757" y="1488823"/>
                    <a:pt x="1262424" y="1473012"/>
                    <a:pt x="1258995" y="1475679"/>
                  </a:cubicBezTo>
                  <a:cubicBezTo>
                    <a:pt x="1257185" y="1475012"/>
                    <a:pt x="1259662" y="1474154"/>
                    <a:pt x="1259281" y="1471964"/>
                  </a:cubicBezTo>
                  <a:cubicBezTo>
                    <a:pt x="1271663" y="1472440"/>
                    <a:pt x="1260328" y="1488633"/>
                    <a:pt x="1268806" y="1493967"/>
                  </a:cubicBezTo>
                  <a:close/>
                  <a:moveTo>
                    <a:pt x="1248517" y="1451009"/>
                  </a:moveTo>
                  <a:cubicBezTo>
                    <a:pt x="1244231" y="1451961"/>
                    <a:pt x="1246898" y="1447008"/>
                    <a:pt x="1246517" y="1444627"/>
                  </a:cubicBezTo>
                  <a:cubicBezTo>
                    <a:pt x="1249470" y="1443579"/>
                    <a:pt x="1250899" y="1440626"/>
                    <a:pt x="1255566" y="1441579"/>
                  </a:cubicBezTo>
                  <a:cubicBezTo>
                    <a:pt x="1255375" y="1442722"/>
                    <a:pt x="1253947" y="1442436"/>
                    <a:pt x="1252994" y="1442627"/>
                  </a:cubicBezTo>
                  <a:cubicBezTo>
                    <a:pt x="1250994" y="1443579"/>
                    <a:pt x="1253185" y="1444532"/>
                    <a:pt x="1251375" y="1447484"/>
                  </a:cubicBezTo>
                  <a:cubicBezTo>
                    <a:pt x="1249756" y="1446913"/>
                    <a:pt x="1249565" y="1445103"/>
                    <a:pt x="1247851" y="1444722"/>
                  </a:cubicBezTo>
                  <a:cubicBezTo>
                    <a:pt x="1246993" y="1447580"/>
                    <a:pt x="1249851" y="1447580"/>
                    <a:pt x="1248517" y="1451009"/>
                  </a:cubicBezTo>
                  <a:close/>
                  <a:moveTo>
                    <a:pt x="1239278" y="1441484"/>
                  </a:moveTo>
                  <a:cubicBezTo>
                    <a:pt x="1241374" y="1440722"/>
                    <a:pt x="1239469" y="1435388"/>
                    <a:pt x="1243374" y="1436817"/>
                  </a:cubicBezTo>
                  <a:cubicBezTo>
                    <a:pt x="1242040" y="1441008"/>
                    <a:pt x="1246898" y="1443579"/>
                    <a:pt x="1239278" y="1441484"/>
                  </a:cubicBezTo>
                  <a:close/>
                  <a:moveTo>
                    <a:pt x="1243469" y="1405575"/>
                  </a:moveTo>
                  <a:cubicBezTo>
                    <a:pt x="1244231" y="1404622"/>
                    <a:pt x="1244898" y="1403669"/>
                    <a:pt x="1244993" y="1401955"/>
                  </a:cubicBezTo>
                  <a:cubicBezTo>
                    <a:pt x="1235849" y="1397002"/>
                    <a:pt x="1237659" y="1384905"/>
                    <a:pt x="1239659" y="1375285"/>
                  </a:cubicBezTo>
                  <a:cubicBezTo>
                    <a:pt x="1243755" y="1379857"/>
                    <a:pt x="1248994" y="1390620"/>
                    <a:pt x="1244231" y="1395668"/>
                  </a:cubicBezTo>
                  <a:cubicBezTo>
                    <a:pt x="1247470" y="1395288"/>
                    <a:pt x="1246041" y="1404527"/>
                    <a:pt x="1248136" y="1408527"/>
                  </a:cubicBezTo>
                  <a:cubicBezTo>
                    <a:pt x="1245755" y="1408146"/>
                    <a:pt x="1246898" y="1404908"/>
                    <a:pt x="1243469" y="1405575"/>
                  </a:cubicBezTo>
                  <a:close/>
                  <a:moveTo>
                    <a:pt x="1255947" y="1451580"/>
                  </a:moveTo>
                  <a:cubicBezTo>
                    <a:pt x="1257280" y="1453580"/>
                    <a:pt x="1259281" y="1454914"/>
                    <a:pt x="1259185" y="1458057"/>
                  </a:cubicBezTo>
                  <a:cubicBezTo>
                    <a:pt x="1256042" y="1457200"/>
                    <a:pt x="1254518" y="1455581"/>
                    <a:pt x="1254042" y="1460153"/>
                  </a:cubicBezTo>
                  <a:cubicBezTo>
                    <a:pt x="1250803" y="1457962"/>
                    <a:pt x="1254518" y="1452723"/>
                    <a:pt x="1255947" y="1451580"/>
                  </a:cubicBezTo>
                  <a:close/>
                  <a:moveTo>
                    <a:pt x="1255185" y="1368903"/>
                  </a:moveTo>
                  <a:cubicBezTo>
                    <a:pt x="1256233" y="1368713"/>
                    <a:pt x="1256328" y="1369475"/>
                    <a:pt x="1256328" y="1370237"/>
                  </a:cubicBezTo>
                  <a:cubicBezTo>
                    <a:pt x="1257757" y="1371189"/>
                    <a:pt x="1259471" y="1371094"/>
                    <a:pt x="1260995" y="1374333"/>
                  </a:cubicBezTo>
                  <a:cubicBezTo>
                    <a:pt x="1257947" y="1378047"/>
                    <a:pt x="1254709" y="1372142"/>
                    <a:pt x="1255185" y="1368903"/>
                  </a:cubicBezTo>
                  <a:close/>
                  <a:moveTo>
                    <a:pt x="1258328" y="1299085"/>
                  </a:moveTo>
                  <a:cubicBezTo>
                    <a:pt x="1262900" y="1302228"/>
                    <a:pt x="1260995" y="1306610"/>
                    <a:pt x="1257471" y="1308991"/>
                  </a:cubicBezTo>
                  <a:cubicBezTo>
                    <a:pt x="1254804" y="1307562"/>
                    <a:pt x="1259566" y="1303467"/>
                    <a:pt x="1258328" y="1299085"/>
                  </a:cubicBezTo>
                  <a:close/>
                  <a:moveTo>
                    <a:pt x="1260805" y="1330613"/>
                  </a:moveTo>
                  <a:cubicBezTo>
                    <a:pt x="1256328" y="1328613"/>
                    <a:pt x="1256709" y="1322517"/>
                    <a:pt x="1255566" y="1317659"/>
                  </a:cubicBezTo>
                  <a:cubicBezTo>
                    <a:pt x="1258900" y="1320612"/>
                    <a:pt x="1258995" y="1326231"/>
                    <a:pt x="1260805" y="1330613"/>
                  </a:cubicBezTo>
                  <a:close/>
                  <a:moveTo>
                    <a:pt x="1257566" y="1354139"/>
                  </a:moveTo>
                  <a:cubicBezTo>
                    <a:pt x="1257757" y="1352520"/>
                    <a:pt x="1257852" y="1350806"/>
                    <a:pt x="1257947" y="1349187"/>
                  </a:cubicBezTo>
                  <a:cubicBezTo>
                    <a:pt x="1261186" y="1349091"/>
                    <a:pt x="1263281" y="1350044"/>
                    <a:pt x="1262615" y="1353282"/>
                  </a:cubicBezTo>
                  <a:cubicBezTo>
                    <a:pt x="1260424" y="1352901"/>
                    <a:pt x="1259947" y="1354616"/>
                    <a:pt x="1257566" y="1354139"/>
                  </a:cubicBezTo>
                  <a:close/>
                  <a:moveTo>
                    <a:pt x="1263376" y="1283273"/>
                  </a:moveTo>
                  <a:cubicBezTo>
                    <a:pt x="1262233" y="1283750"/>
                    <a:pt x="1261090" y="1284226"/>
                    <a:pt x="1260709" y="1285559"/>
                  </a:cubicBezTo>
                  <a:cubicBezTo>
                    <a:pt x="1257471" y="1284131"/>
                    <a:pt x="1262328" y="1281273"/>
                    <a:pt x="1262424" y="1279463"/>
                  </a:cubicBezTo>
                  <a:cubicBezTo>
                    <a:pt x="1265282" y="1279273"/>
                    <a:pt x="1263472" y="1283178"/>
                    <a:pt x="1265853" y="1283464"/>
                  </a:cubicBezTo>
                  <a:cubicBezTo>
                    <a:pt x="1265377" y="1284988"/>
                    <a:pt x="1263281" y="1284512"/>
                    <a:pt x="1263376" y="1283273"/>
                  </a:cubicBezTo>
                  <a:close/>
                  <a:moveTo>
                    <a:pt x="1258804" y="1231648"/>
                  </a:moveTo>
                  <a:cubicBezTo>
                    <a:pt x="1257566" y="1231553"/>
                    <a:pt x="1257661" y="1233077"/>
                    <a:pt x="1257376" y="1234029"/>
                  </a:cubicBezTo>
                  <a:cubicBezTo>
                    <a:pt x="1254423" y="1236601"/>
                    <a:pt x="1258138" y="1227933"/>
                    <a:pt x="1259185" y="1226695"/>
                  </a:cubicBezTo>
                  <a:cubicBezTo>
                    <a:pt x="1260519" y="1227933"/>
                    <a:pt x="1259376" y="1229076"/>
                    <a:pt x="1259947" y="1232981"/>
                  </a:cubicBezTo>
                  <a:cubicBezTo>
                    <a:pt x="1258900" y="1233077"/>
                    <a:pt x="1258804" y="1232315"/>
                    <a:pt x="1258804" y="1231648"/>
                  </a:cubicBezTo>
                  <a:close/>
                  <a:moveTo>
                    <a:pt x="1255852" y="1282702"/>
                  </a:moveTo>
                  <a:cubicBezTo>
                    <a:pt x="1250327" y="1280797"/>
                    <a:pt x="1253280" y="1274320"/>
                    <a:pt x="1254232" y="1271272"/>
                  </a:cubicBezTo>
                  <a:cubicBezTo>
                    <a:pt x="1256709" y="1273463"/>
                    <a:pt x="1254042" y="1280035"/>
                    <a:pt x="1255852" y="1282702"/>
                  </a:cubicBezTo>
                  <a:close/>
                  <a:moveTo>
                    <a:pt x="1253566" y="1126111"/>
                  </a:moveTo>
                  <a:cubicBezTo>
                    <a:pt x="1252518" y="1125063"/>
                    <a:pt x="1250899" y="1124492"/>
                    <a:pt x="1248708" y="1124396"/>
                  </a:cubicBezTo>
                  <a:cubicBezTo>
                    <a:pt x="1248613" y="1121158"/>
                    <a:pt x="1251565" y="1121444"/>
                    <a:pt x="1253947" y="1121063"/>
                  </a:cubicBezTo>
                  <a:cubicBezTo>
                    <a:pt x="1253851" y="1122777"/>
                    <a:pt x="1253661" y="1124396"/>
                    <a:pt x="1253566" y="1126111"/>
                  </a:cubicBezTo>
                  <a:close/>
                  <a:moveTo>
                    <a:pt x="1252232" y="1142208"/>
                  </a:moveTo>
                  <a:cubicBezTo>
                    <a:pt x="1251470" y="1143161"/>
                    <a:pt x="1250803" y="1144113"/>
                    <a:pt x="1250708" y="1145828"/>
                  </a:cubicBezTo>
                  <a:cubicBezTo>
                    <a:pt x="1243755" y="1144685"/>
                    <a:pt x="1243469" y="1147352"/>
                    <a:pt x="1237849" y="1149828"/>
                  </a:cubicBezTo>
                  <a:cubicBezTo>
                    <a:pt x="1239564" y="1140779"/>
                    <a:pt x="1242612" y="1144590"/>
                    <a:pt x="1241374" y="1137541"/>
                  </a:cubicBezTo>
                  <a:cubicBezTo>
                    <a:pt x="1246898" y="1140208"/>
                    <a:pt x="1247660" y="1140684"/>
                    <a:pt x="1252232" y="1142208"/>
                  </a:cubicBezTo>
                  <a:close/>
                  <a:moveTo>
                    <a:pt x="1237849" y="1181070"/>
                  </a:moveTo>
                  <a:cubicBezTo>
                    <a:pt x="1239088" y="1181165"/>
                    <a:pt x="1240326" y="1181261"/>
                    <a:pt x="1241564" y="1181356"/>
                  </a:cubicBezTo>
                  <a:cubicBezTo>
                    <a:pt x="1241088" y="1179070"/>
                    <a:pt x="1241374" y="1176117"/>
                    <a:pt x="1239564" y="1174974"/>
                  </a:cubicBezTo>
                  <a:cubicBezTo>
                    <a:pt x="1241278" y="1171069"/>
                    <a:pt x="1242993" y="1176403"/>
                    <a:pt x="1241755" y="1178879"/>
                  </a:cubicBezTo>
                  <a:cubicBezTo>
                    <a:pt x="1245374" y="1180403"/>
                    <a:pt x="1244231" y="1176308"/>
                    <a:pt x="1244612" y="1174117"/>
                  </a:cubicBezTo>
                  <a:cubicBezTo>
                    <a:pt x="1248136" y="1179261"/>
                    <a:pt x="1243183" y="1190786"/>
                    <a:pt x="1235563" y="1193357"/>
                  </a:cubicBezTo>
                  <a:cubicBezTo>
                    <a:pt x="1238802" y="1189262"/>
                    <a:pt x="1241278" y="1186595"/>
                    <a:pt x="1237849" y="1181070"/>
                  </a:cubicBezTo>
                  <a:close/>
                  <a:moveTo>
                    <a:pt x="1236040" y="1311087"/>
                  </a:moveTo>
                  <a:cubicBezTo>
                    <a:pt x="1233563" y="1308134"/>
                    <a:pt x="1231753" y="1312896"/>
                    <a:pt x="1228324" y="1312992"/>
                  </a:cubicBezTo>
                  <a:cubicBezTo>
                    <a:pt x="1228039" y="1314039"/>
                    <a:pt x="1228705" y="1314230"/>
                    <a:pt x="1229467" y="1314325"/>
                  </a:cubicBezTo>
                  <a:cubicBezTo>
                    <a:pt x="1225086" y="1318040"/>
                    <a:pt x="1228610" y="1309563"/>
                    <a:pt x="1229944" y="1308134"/>
                  </a:cubicBezTo>
                  <a:cubicBezTo>
                    <a:pt x="1232706" y="1311944"/>
                    <a:pt x="1232039" y="1309753"/>
                    <a:pt x="1231372" y="1305752"/>
                  </a:cubicBezTo>
                  <a:cubicBezTo>
                    <a:pt x="1234611" y="1306133"/>
                    <a:pt x="1236135" y="1307943"/>
                    <a:pt x="1236040" y="1311087"/>
                  </a:cubicBezTo>
                  <a:close/>
                  <a:moveTo>
                    <a:pt x="1231182" y="1325660"/>
                  </a:moveTo>
                  <a:cubicBezTo>
                    <a:pt x="1230039" y="1329279"/>
                    <a:pt x="1228610" y="1324231"/>
                    <a:pt x="1226229" y="1325279"/>
                  </a:cubicBezTo>
                  <a:cubicBezTo>
                    <a:pt x="1228134" y="1321564"/>
                    <a:pt x="1228801" y="1316516"/>
                    <a:pt x="1233277" y="1315849"/>
                  </a:cubicBezTo>
                  <a:cubicBezTo>
                    <a:pt x="1234706" y="1320897"/>
                    <a:pt x="1228801" y="1324231"/>
                    <a:pt x="1231182" y="1325660"/>
                  </a:cubicBezTo>
                  <a:close/>
                  <a:moveTo>
                    <a:pt x="1230039" y="1400717"/>
                  </a:moveTo>
                  <a:cubicBezTo>
                    <a:pt x="1226515" y="1400621"/>
                    <a:pt x="1226705" y="1397383"/>
                    <a:pt x="1226800" y="1394240"/>
                  </a:cubicBezTo>
                  <a:cubicBezTo>
                    <a:pt x="1230325" y="1394240"/>
                    <a:pt x="1230229" y="1397478"/>
                    <a:pt x="1230039" y="1400717"/>
                  </a:cubicBezTo>
                  <a:close/>
                  <a:moveTo>
                    <a:pt x="1231563" y="1274415"/>
                  </a:moveTo>
                  <a:cubicBezTo>
                    <a:pt x="1229182" y="1273748"/>
                    <a:pt x="1230991" y="1269462"/>
                    <a:pt x="1226896" y="1270319"/>
                  </a:cubicBezTo>
                  <a:cubicBezTo>
                    <a:pt x="1228610" y="1268796"/>
                    <a:pt x="1230896" y="1268129"/>
                    <a:pt x="1227182" y="1266605"/>
                  </a:cubicBezTo>
                  <a:cubicBezTo>
                    <a:pt x="1228991" y="1264223"/>
                    <a:pt x="1233563" y="1273367"/>
                    <a:pt x="1231563" y="1274415"/>
                  </a:cubicBezTo>
                  <a:close/>
                  <a:moveTo>
                    <a:pt x="1227848" y="1196596"/>
                  </a:moveTo>
                  <a:cubicBezTo>
                    <a:pt x="1226610" y="1196501"/>
                    <a:pt x="1225372" y="1196405"/>
                    <a:pt x="1224133" y="1196310"/>
                  </a:cubicBezTo>
                  <a:cubicBezTo>
                    <a:pt x="1225467" y="1194215"/>
                    <a:pt x="1224610" y="1189643"/>
                    <a:pt x="1228420" y="1190405"/>
                  </a:cubicBezTo>
                  <a:cubicBezTo>
                    <a:pt x="1225848" y="1192500"/>
                    <a:pt x="1227943" y="1193453"/>
                    <a:pt x="1227848" y="1196596"/>
                  </a:cubicBezTo>
                  <a:close/>
                  <a:moveTo>
                    <a:pt x="1216799" y="1455962"/>
                  </a:moveTo>
                  <a:cubicBezTo>
                    <a:pt x="1217847" y="1453580"/>
                    <a:pt x="1220419" y="1452914"/>
                    <a:pt x="1223371" y="1452723"/>
                  </a:cubicBezTo>
                  <a:cubicBezTo>
                    <a:pt x="1224800" y="1447866"/>
                    <a:pt x="1222228" y="1443389"/>
                    <a:pt x="1224324" y="1441484"/>
                  </a:cubicBezTo>
                  <a:cubicBezTo>
                    <a:pt x="1232039" y="1444817"/>
                    <a:pt x="1222514" y="1453295"/>
                    <a:pt x="1223181" y="1455104"/>
                  </a:cubicBezTo>
                  <a:cubicBezTo>
                    <a:pt x="1223181" y="1457867"/>
                    <a:pt x="1218704" y="1455390"/>
                    <a:pt x="1216799" y="1455962"/>
                  </a:cubicBezTo>
                  <a:close/>
                  <a:moveTo>
                    <a:pt x="1222609" y="1477679"/>
                  </a:moveTo>
                  <a:cubicBezTo>
                    <a:pt x="1222514" y="1479298"/>
                    <a:pt x="1222324" y="1481013"/>
                    <a:pt x="1222228" y="1482632"/>
                  </a:cubicBezTo>
                  <a:cubicBezTo>
                    <a:pt x="1219942" y="1482632"/>
                    <a:pt x="1219752" y="1480917"/>
                    <a:pt x="1217371" y="1481013"/>
                  </a:cubicBezTo>
                  <a:cubicBezTo>
                    <a:pt x="1217466" y="1479774"/>
                    <a:pt x="1217561" y="1478536"/>
                    <a:pt x="1217657" y="1477298"/>
                  </a:cubicBezTo>
                  <a:cubicBezTo>
                    <a:pt x="1219276" y="1477393"/>
                    <a:pt x="1220895" y="1477488"/>
                    <a:pt x="1222609" y="1477679"/>
                  </a:cubicBezTo>
                  <a:close/>
                  <a:moveTo>
                    <a:pt x="1212989" y="1364236"/>
                  </a:moveTo>
                  <a:cubicBezTo>
                    <a:pt x="1213656" y="1360521"/>
                    <a:pt x="1219847" y="1361664"/>
                    <a:pt x="1219085" y="1366046"/>
                  </a:cubicBezTo>
                  <a:cubicBezTo>
                    <a:pt x="1216037" y="1366236"/>
                    <a:pt x="1216609" y="1363474"/>
                    <a:pt x="1212989" y="1364236"/>
                  </a:cubicBezTo>
                  <a:close/>
                  <a:moveTo>
                    <a:pt x="1211370" y="1476726"/>
                  </a:moveTo>
                  <a:cubicBezTo>
                    <a:pt x="1210799" y="1472821"/>
                    <a:pt x="1210703" y="1474250"/>
                    <a:pt x="1211846" y="1470535"/>
                  </a:cubicBezTo>
                  <a:cubicBezTo>
                    <a:pt x="1216228" y="1470440"/>
                    <a:pt x="1216513" y="1478155"/>
                    <a:pt x="1211370" y="1476726"/>
                  </a:cubicBezTo>
                  <a:close/>
                  <a:moveTo>
                    <a:pt x="1218799" y="1277177"/>
                  </a:moveTo>
                  <a:cubicBezTo>
                    <a:pt x="1215656" y="1276796"/>
                    <a:pt x="1216704" y="1272796"/>
                    <a:pt x="1216894" y="1269558"/>
                  </a:cubicBezTo>
                  <a:cubicBezTo>
                    <a:pt x="1220133" y="1269843"/>
                    <a:pt x="1219085" y="1273844"/>
                    <a:pt x="1218799" y="1277177"/>
                  </a:cubicBezTo>
                  <a:close/>
                  <a:moveTo>
                    <a:pt x="1215942" y="1235648"/>
                  </a:moveTo>
                  <a:cubicBezTo>
                    <a:pt x="1213180" y="1235267"/>
                    <a:pt x="1215847" y="1230314"/>
                    <a:pt x="1215275" y="1228124"/>
                  </a:cubicBezTo>
                  <a:cubicBezTo>
                    <a:pt x="1217942" y="1227838"/>
                    <a:pt x="1218514" y="1229267"/>
                    <a:pt x="1220133" y="1229743"/>
                  </a:cubicBezTo>
                  <a:cubicBezTo>
                    <a:pt x="1220419" y="1233648"/>
                    <a:pt x="1216513" y="1232696"/>
                    <a:pt x="1215942" y="1235648"/>
                  </a:cubicBezTo>
                  <a:close/>
                  <a:moveTo>
                    <a:pt x="1214990" y="1278130"/>
                  </a:moveTo>
                  <a:cubicBezTo>
                    <a:pt x="1215275" y="1280321"/>
                    <a:pt x="1213846" y="1280416"/>
                    <a:pt x="1212322" y="1280416"/>
                  </a:cubicBezTo>
                  <a:cubicBezTo>
                    <a:pt x="1214227" y="1281464"/>
                    <a:pt x="1211560" y="1286512"/>
                    <a:pt x="1215656" y="1285655"/>
                  </a:cubicBezTo>
                  <a:cubicBezTo>
                    <a:pt x="1214894" y="1286607"/>
                    <a:pt x="1214227" y="1287560"/>
                    <a:pt x="1214132" y="1289274"/>
                  </a:cubicBezTo>
                  <a:cubicBezTo>
                    <a:pt x="1211275" y="1289465"/>
                    <a:pt x="1209370" y="1288703"/>
                    <a:pt x="1208036" y="1287560"/>
                  </a:cubicBezTo>
                  <a:cubicBezTo>
                    <a:pt x="1213370" y="1284988"/>
                    <a:pt x="1208417" y="1278511"/>
                    <a:pt x="1214990" y="1278130"/>
                  </a:cubicBezTo>
                  <a:close/>
                  <a:moveTo>
                    <a:pt x="1215275" y="1305657"/>
                  </a:moveTo>
                  <a:cubicBezTo>
                    <a:pt x="1212703" y="1308038"/>
                    <a:pt x="1213180" y="1314039"/>
                    <a:pt x="1210608" y="1316516"/>
                  </a:cubicBezTo>
                  <a:cubicBezTo>
                    <a:pt x="1210608" y="1318802"/>
                    <a:pt x="1214799" y="1317563"/>
                    <a:pt x="1215370" y="1319373"/>
                  </a:cubicBezTo>
                  <a:cubicBezTo>
                    <a:pt x="1212322" y="1322802"/>
                    <a:pt x="1217561" y="1328041"/>
                    <a:pt x="1210989" y="1327755"/>
                  </a:cubicBezTo>
                  <a:cubicBezTo>
                    <a:pt x="1211275" y="1317944"/>
                    <a:pt x="1208893" y="1313849"/>
                    <a:pt x="1208989" y="1306324"/>
                  </a:cubicBezTo>
                  <a:cubicBezTo>
                    <a:pt x="1209941" y="1304800"/>
                    <a:pt x="1212227" y="1307276"/>
                    <a:pt x="1215275" y="1305657"/>
                  </a:cubicBezTo>
                  <a:close/>
                  <a:moveTo>
                    <a:pt x="1217942" y="1334613"/>
                  </a:moveTo>
                  <a:cubicBezTo>
                    <a:pt x="1218418" y="1335756"/>
                    <a:pt x="1218895" y="1336899"/>
                    <a:pt x="1220228" y="1337280"/>
                  </a:cubicBezTo>
                  <a:cubicBezTo>
                    <a:pt x="1219847" y="1338709"/>
                    <a:pt x="1218895" y="1337852"/>
                    <a:pt x="1218990" y="1337185"/>
                  </a:cubicBezTo>
                  <a:cubicBezTo>
                    <a:pt x="1214703" y="1342614"/>
                    <a:pt x="1211656" y="1338423"/>
                    <a:pt x="1208608" y="1341281"/>
                  </a:cubicBezTo>
                  <a:cubicBezTo>
                    <a:pt x="1206322" y="1335471"/>
                    <a:pt x="1213942" y="1337756"/>
                    <a:pt x="1217942" y="1334613"/>
                  </a:cubicBezTo>
                  <a:close/>
                  <a:moveTo>
                    <a:pt x="1211846" y="1424243"/>
                  </a:moveTo>
                  <a:cubicBezTo>
                    <a:pt x="1212989" y="1428054"/>
                    <a:pt x="1211846" y="1428530"/>
                    <a:pt x="1210036" y="1431578"/>
                  </a:cubicBezTo>
                  <a:cubicBezTo>
                    <a:pt x="1208703" y="1428244"/>
                    <a:pt x="1206036" y="1428720"/>
                    <a:pt x="1206131" y="1433768"/>
                  </a:cubicBezTo>
                  <a:cubicBezTo>
                    <a:pt x="1202797" y="1429768"/>
                    <a:pt x="1207560" y="1423767"/>
                    <a:pt x="1211846" y="1424243"/>
                  </a:cubicBezTo>
                  <a:close/>
                  <a:moveTo>
                    <a:pt x="1206226" y="1478822"/>
                  </a:moveTo>
                  <a:cubicBezTo>
                    <a:pt x="1205178" y="1482537"/>
                    <a:pt x="1202893" y="1484918"/>
                    <a:pt x="1198225" y="1484442"/>
                  </a:cubicBezTo>
                  <a:cubicBezTo>
                    <a:pt x="1198035" y="1483394"/>
                    <a:pt x="1198797" y="1483298"/>
                    <a:pt x="1199559" y="1483298"/>
                  </a:cubicBezTo>
                  <a:cubicBezTo>
                    <a:pt x="1200702" y="1482441"/>
                    <a:pt x="1200321" y="1477488"/>
                    <a:pt x="1206226" y="1478822"/>
                  </a:cubicBezTo>
                  <a:close/>
                  <a:moveTo>
                    <a:pt x="1198987" y="1490728"/>
                  </a:moveTo>
                  <a:cubicBezTo>
                    <a:pt x="1199368" y="1487585"/>
                    <a:pt x="1203940" y="1489394"/>
                    <a:pt x="1204417" y="1486156"/>
                  </a:cubicBezTo>
                  <a:cubicBezTo>
                    <a:pt x="1205750" y="1490728"/>
                    <a:pt x="1201750" y="1499300"/>
                    <a:pt x="1201750" y="1503492"/>
                  </a:cubicBezTo>
                  <a:cubicBezTo>
                    <a:pt x="1193749" y="1500348"/>
                    <a:pt x="1205178" y="1494062"/>
                    <a:pt x="1198987" y="1490728"/>
                  </a:cubicBezTo>
                  <a:close/>
                  <a:moveTo>
                    <a:pt x="1201940" y="1547306"/>
                  </a:moveTo>
                  <a:cubicBezTo>
                    <a:pt x="1202321" y="1543401"/>
                    <a:pt x="1198416" y="1540067"/>
                    <a:pt x="1201464" y="1537305"/>
                  </a:cubicBezTo>
                  <a:cubicBezTo>
                    <a:pt x="1201369" y="1539972"/>
                    <a:pt x="1205941" y="1548640"/>
                    <a:pt x="1201940" y="1547306"/>
                  </a:cubicBezTo>
                  <a:close/>
                  <a:moveTo>
                    <a:pt x="1202512" y="1524827"/>
                  </a:moveTo>
                  <a:cubicBezTo>
                    <a:pt x="1200892" y="1521779"/>
                    <a:pt x="1203369" y="1519493"/>
                    <a:pt x="1201750" y="1518541"/>
                  </a:cubicBezTo>
                  <a:cubicBezTo>
                    <a:pt x="1203083" y="1515302"/>
                    <a:pt x="1205083" y="1521017"/>
                    <a:pt x="1203845" y="1523684"/>
                  </a:cubicBezTo>
                  <a:cubicBezTo>
                    <a:pt x="1205083" y="1523780"/>
                    <a:pt x="1206322" y="1523875"/>
                    <a:pt x="1207560" y="1523970"/>
                  </a:cubicBezTo>
                  <a:cubicBezTo>
                    <a:pt x="1207084" y="1525589"/>
                    <a:pt x="1204417" y="1524732"/>
                    <a:pt x="1202512" y="1524827"/>
                  </a:cubicBezTo>
                  <a:close/>
                  <a:moveTo>
                    <a:pt x="1218990" y="1552450"/>
                  </a:moveTo>
                  <a:cubicBezTo>
                    <a:pt x="1219657" y="1546259"/>
                    <a:pt x="1225562" y="1551212"/>
                    <a:pt x="1227182" y="1544354"/>
                  </a:cubicBezTo>
                  <a:cubicBezTo>
                    <a:pt x="1229658" y="1546830"/>
                    <a:pt x="1229182" y="1551879"/>
                    <a:pt x="1228610" y="1557022"/>
                  </a:cubicBezTo>
                  <a:cubicBezTo>
                    <a:pt x="1222705" y="1556355"/>
                    <a:pt x="1227182" y="1554069"/>
                    <a:pt x="1226705" y="1549402"/>
                  </a:cubicBezTo>
                  <a:cubicBezTo>
                    <a:pt x="1222419" y="1548259"/>
                    <a:pt x="1223371" y="1553402"/>
                    <a:pt x="1218990" y="1552450"/>
                  </a:cubicBezTo>
                  <a:close/>
                  <a:moveTo>
                    <a:pt x="1229372" y="1563308"/>
                  </a:moveTo>
                  <a:cubicBezTo>
                    <a:pt x="1229753" y="1561118"/>
                    <a:pt x="1228039" y="1560546"/>
                    <a:pt x="1228515" y="1558260"/>
                  </a:cubicBezTo>
                  <a:cubicBezTo>
                    <a:pt x="1230325" y="1559022"/>
                    <a:pt x="1231468" y="1560356"/>
                    <a:pt x="1233277" y="1561118"/>
                  </a:cubicBezTo>
                  <a:cubicBezTo>
                    <a:pt x="1232420" y="1562356"/>
                    <a:pt x="1230325" y="1562166"/>
                    <a:pt x="1230515" y="1564642"/>
                  </a:cubicBezTo>
                  <a:cubicBezTo>
                    <a:pt x="1226324" y="1563308"/>
                    <a:pt x="1225086" y="1566547"/>
                    <a:pt x="1222990" y="1564071"/>
                  </a:cubicBezTo>
                  <a:cubicBezTo>
                    <a:pt x="1225181" y="1561308"/>
                    <a:pt x="1226229" y="1562356"/>
                    <a:pt x="1229372" y="1563308"/>
                  </a:cubicBezTo>
                  <a:close/>
                  <a:moveTo>
                    <a:pt x="1226229" y="1540544"/>
                  </a:moveTo>
                  <a:cubicBezTo>
                    <a:pt x="1226229" y="1531590"/>
                    <a:pt x="1227658" y="1530352"/>
                    <a:pt x="1229372" y="1517017"/>
                  </a:cubicBezTo>
                  <a:cubicBezTo>
                    <a:pt x="1224895" y="1516826"/>
                    <a:pt x="1224515" y="1521208"/>
                    <a:pt x="1219085" y="1519970"/>
                  </a:cubicBezTo>
                  <a:cubicBezTo>
                    <a:pt x="1222705" y="1516255"/>
                    <a:pt x="1218133" y="1510826"/>
                    <a:pt x="1222419" y="1509016"/>
                  </a:cubicBezTo>
                  <a:cubicBezTo>
                    <a:pt x="1216513" y="1509397"/>
                    <a:pt x="1220038" y="1502539"/>
                    <a:pt x="1224419" y="1500443"/>
                  </a:cubicBezTo>
                  <a:cubicBezTo>
                    <a:pt x="1223848" y="1502158"/>
                    <a:pt x="1226419" y="1510540"/>
                    <a:pt x="1224705" y="1513017"/>
                  </a:cubicBezTo>
                  <a:cubicBezTo>
                    <a:pt x="1225753" y="1512445"/>
                    <a:pt x="1226800" y="1511873"/>
                    <a:pt x="1228515" y="1512064"/>
                  </a:cubicBezTo>
                  <a:cubicBezTo>
                    <a:pt x="1226515" y="1507206"/>
                    <a:pt x="1230801" y="1507111"/>
                    <a:pt x="1230515" y="1502253"/>
                  </a:cubicBezTo>
                  <a:cubicBezTo>
                    <a:pt x="1229658" y="1500348"/>
                    <a:pt x="1226705" y="1500158"/>
                    <a:pt x="1224515" y="1499300"/>
                  </a:cubicBezTo>
                  <a:cubicBezTo>
                    <a:pt x="1226705" y="1493490"/>
                    <a:pt x="1222609" y="1490347"/>
                    <a:pt x="1225848" y="1483108"/>
                  </a:cubicBezTo>
                  <a:cubicBezTo>
                    <a:pt x="1226800" y="1483394"/>
                    <a:pt x="1226991" y="1484442"/>
                    <a:pt x="1228229" y="1484537"/>
                  </a:cubicBezTo>
                  <a:cubicBezTo>
                    <a:pt x="1228896" y="1482441"/>
                    <a:pt x="1227467" y="1482060"/>
                    <a:pt x="1225943" y="1481775"/>
                  </a:cubicBezTo>
                  <a:cubicBezTo>
                    <a:pt x="1227562" y="1479584"/>
                    <a:pt x="1229563" y="1477869"/>
                    <a:pt x="1231468" y="1475964"/>
                  </a:cubicBezTo>
                  <a:cubicBezTo>
                    <a:pt x="1230229" y="1465010"/>
                    <a:pt x="1233468" y="1462820"/>
                    <a:pt x="1229658" y="1452056"/>
                  </a:cubicBezTo>
                  <a:cubicBezTo>
                    <a:pt x="1234230" y="1454247"/>
                    <a:pt x="1230325" y="1446532"/>
                    <a:pt x="1234897" y="1448723"/>
                  </a:cubicBezTo>
                  <a:cubicBezTo>
                    <a:pt x="1234135" y="1445008"/>
                    <a:pt x="1230801" y="1449104"/>
                    <a:pt x="1228705" y="1448246"/>
                  </a:cubicBezTo>
                  <a:cubicBezTo>
                    <a:pt x="1232420" y="1445865"/>
                    <a:pt x="1231277" y="1441769"/>
                    <a:pt x="1230896" y="1437102"/>
                  </a:cubicBezTo>
                  <a:cubicBezTo>
                    <a:pt x="1227753" y="1438055"/>
                    <a:pt x="1229753" y="1430530"/>
                    <a:pt x="1228324" y="1423100"/>
                  </a:cubicBezTo>
                  <a:cubicBezTo>
                    <a:pt x="1227277" y="1423672"/>
                    <a:pt x="1226229" y="1424243"/>
                    <a:pt x="1224515" y="1424053"/>
                  </a:cubicBezTo>
                  <a:cubicBezTo>
                    <a:pt x="1226038" y="1422719"/>
                    <a:pt x="1226229" y="1419767"/>
                    <a:pt x="1226324" y="1416719"/>
                  </a:cubicBezTo>
                  <a:cubicBezTo>
                    <a:pt x="1228896" y="1417481"/>
                    <a:pt x="1229658" y="1416147"/>
                    <a:pt x="1231372" y="1415862"/>
                  </a:cubicBezTo>
                  <a:cubicBezTo>
                    <a:pt x="1227372" y="1410146"/>
                    <a:pt x="1235754" y="1409956"/>
                    <a:pt x="1234897" y="1403669"/>
                  </a:cubicBezTo>
                  <a:cubicBezTo>
                    <a:pt x="1239754" y="1406051"/>
                    <a:pt x="1237659" y="1414433"/>
                    <a:pt x="1242612" y="1416814"/>
                  </a:cubicBezTo>
                  <a:cubicBezTo>
                    <a:pt x="1241755" y="1429292"/>
                    <a:pt x="1232896" y="1443865"/>
                    <a:pt x="1240516" y="1457962"/>
                  </a:cubicBezTo>
                  <a:cubicBezTo>
                    <a:pt x="1240326" y="1459200"/>
                    <a:pt x="1238897" y="1458819"/>
                    <a:pt x="1237945" y="1459010"/>
                  </a:cubicBezTo>
                  <a:cubicBezTo>
                    <a:pt x="1238992" y="1459772"/>
                    <a:pt x="1240326" y="1465963"/>
                    <a:pt x="1241374" y="1463010"/>
                  </a:cubicBezTo>
                  <a:cubicBezTo>
                    <a:pt x="1244136" y="1466534"/>
                    <a:pt x="1237373" y="1463772"/>
                    <a:pt x="1236230" y="1465106"/>
                  </a:cubicBezTo>
                  <a:cubicBezTo>
                    <a:pt x="1234611" y="1468154"/>
                    <a:pt x="1243755" y="1467677"/>
                    <a:pt x="1239659" y="1469106"/>
                  </a:cubicBezTo>
                  <a:cubicBezTo>
                    <a:pt x="1240231" y="1469011"/>
                    <a:pt x="1246041" y="1472345"/>
                    <a:pt x="1248327" y="1469773"/>
                  </a:cubicBezTo>
                  <a:cubicBezTo>
                    <a:pt x="1250422" y="1473202"/>
                    <a:pt x="1247089" y="1473964"/>
                    <a:pt x="1248899" y="1478631"/>
                  </a:cubicBezTo>
                  <a:cubicBezTo>
                    <a:pt x="1247279" y="1478536"/>
                    <a:pt x="1245565" y="1478346"/>
                    <a:pt x="1243945" y="1478250"/>
                  </a:cubicBezTo>
                  <a:cubicBezTo>
                    <a:pt x="1245850" y="1482917"/>
                    <a:pt x="1240326" y="1482441"/>
                    <a:pt x="1243183" y="1488156"/>
                  </a:cubicBezTo>
                  <a:cubicBezTo>
                    <a:pt x="1240612" y="1488347"/>
                    <a:pt x="1239278" y="1487585"/>
                    <a:pt x="1239659" y="1485394"/>
                  </a:cubicBezTo>
                  <a:cubicBezTo>
                    <a:pt x="1237278" y="1485394"/>
                    <a:pt x="1238421" y="1489394"/>
                    <a:pt x="1235659" y="1488823"/>
                  </a:cubicBezTo>
                  <a:cubicBezTo>
                    <a:pt x="1240326" y="1490347"/>
                    <a:pt x="1239850" y="1499205"/>
                    <a:pt x="1238135" y="1504063"/>
                  </a:cubicBezTo>
                  <a:cubicBezTo>
                    <a:pt x="1232611" y="1500253"/>
                    <a:pt x="1236897" y="1507301"/>
                    <a:pt x="1233182" y="1503682"/>
                  </a:cubicBezTo>
                  <a:cubicBezTo>
                    <a:pt x="1231658" y="1503777"/>
                    <a:pt x="1231944" y="1505873"/>
                    <a:pt x="1231658" y="1507301"/>
                  </a:cubicBezTo>
                  <a:cubicBezTo>
                    <a:pt x="1240326" y="1510445"/>
                    <a:pt x="1235849" y="1533495"/>
                    <a:pt x="1234992" y="1542639"/>
                  </a:cubicBezTo>
                  <a:cubicBezTo>
                    <a:pt x="1230134" y="1540734"/>
                    <a:pt x="1229658" y="1542639"/>
                    <a:pt x="1226229" y="1540544"/>
                  </a:cubicBezTo>
                  <a:close/>
                  <a:moveTo>
                    <a:pt x="1244707" y="1529495"/>
                  </a:moveTo>
                  <a:cubicBezTo>
                    <a:pt x="1247946" y="1534067"/>
                    <a:pt x="1245946" y="1537877"/>
                    <a:pt x="1244898" y="1542068"/>
                  </a:cubicBezTo>
                  <a:cubicBezTo>
                    <a:pt x="1241088" y="1541401"/>
                    <a:pt x="1241374" y="1537305"/>
                    <a:pt x="1240516" y="1534162"/>
                  </a:cubicBezTo>
                  <a:cubicBezTo>
                    <a:pt x="1246993" y="1535591"/>
                    <a:pt x="1241945" y="1531019"/>
                    <a:pt x="1244707" y="1529495"/>
                  </a:cubicBezTo>
                  <a:close/>
                  <a:moveTo>
                    <a:pt x="1239564" y="1561594"/>
                  </a:moveTo>
                  <a:cubicBezTo>
                    <a:pt x="1237849" y="1566928"/>
                    <a:pt x="1243374" y="1566071"/>
                    <a:pt x="1242612" y="1570643"/>
                  </a:cubicBezTo>
                  <a:cubicBezTo>
                    <a:pt x="1240802" y="1569785"/>
                    <a:pt x="1236230" y="1561880"/>
                    <a:pt x="1235373" y="1567500"/>
                  </a:cubicBezTo>
                  <a:cubicBezTo>
                    <a:pt x="1230515" y="1565880"/>
                    <a:pt x="1236992" y="1562642"/>
                    <a:pt x="1239564" y="1561594"/>
                  </a:cubicBezTo>
                  <a:close/>
                  <a:moveTo>
                    <a:pt x="1241183" y="1573024"/>
                  </a:moveTo>
                  <a:cubicBezTo>
                    <a:pt x="1242326" y="1574834"/>
                    <a:pt x="1246136" y="1582168"/>
                    <a:pt x="1240516" y="1581692"/>
                  </a:cubicBezTo>
                  <a:cubicBezTo>
                    <a:pt x="1240707" y="1578834"/>
                    <a:pt x="1240897" y="1575881"/>
                    <a:pt x="1241183" y="1573024"/>
                  </a:cubicBezTo>
                  <a:close/>
                  <a:moveTo>
                    <a:pt x="1244612" y="1622078"/>
                  </a:moveTo>
                  <a:cubicBezTo>
                    <a:pt x="1246422" y="1622554"/>
                    <a:pt x="1244707" y="1625792"/>
                    <a:pt x="1246803" y="1625983"/>
                  </a:cubicBezTo>
                  <a:cubicBezTo>
                    <a:pt x="1245469" y="1627983"/>
                    <a:pt x="1242231" y="1628841"/>
                    <a:pt x="1240516" y="1626745"/>
                  </a:cubicBezTo>
                  <a:cubicBezTo>
                    <a:pt x="1241945" y="1625126"/>
                    <a:pt x="1244041" y="1624554"/>
                    <a:pt x="1244612" y="1622078"/>
                  </a:cubicBezTo>
                  <a:close/>
                  <a:moveTo>
                    <a:pt x="1246517" y="1661035"/>
                  </a:moveTo>
                  <a:cubicBezTo>
                    <a:pt x="1249565" y="1662845"/>
                    <a:pt x="1250232" y="1663892"/>
                    <a:pt x="1248517" y="1667417"/>
                  </a:cubicBezTo>
                  <a:cubicBezTo>
                    <a:pt x="1247279" y="1667321"/>
                    <a:pt x="1246041" y="1667226"/>
                    <a:pt x="1244803" y="1667131"/>
                  </a:cubicBezTo>
                  <a:cubicBezTo>
                    <a:pt x="1246803" y="1664369"/>
                    <a:pt x="1247565" y="1665035"/>
                    <a:pt x="1246517" y="1661035"/>
                  </a:cubicBezTo>
                  <a:close/>
                  <a:moveTo>
                    <a:pt x="1244707" y="1559498"/>
                  </a:moveTo>
                  <a:cubicBezTo>
                    <a:pt x="1247946" y="1557879"/>
                    <a:pt x="1248136" y="1552736"/>
                    <a:pt x="1252803" y="1552641"/>
                  </a:cubicBezTo>
                  <a:cubicBezTo>
                    <a:pt x="1253470" y="1556546"/>
                    <a:pt x="1248422" y="1553783"/>
                    <a:pt x="1249851" y="1558641"/>
                  </a:cubicBezTo>
                  <a:cubicBezTo>
                    <a:pt x="1254994" y="1556736"/>
                    <a:pt x="1258519" y="1552831"/>
                    <a:pt x="1257090" y="1546735"/>
                  </a:cubicBezTo>
                  <a:cubicBezTo>
                    <a:pt x="1260900" y="1545783"/>
                    <a:pt x="1259090" y="1549688"/>
                    <a:pt x="1259185" y="1551879"/>
                  </a:cubicBezTo>
                  <a:cubicBezTo>
                    <a:pt x="1263757" y="1552069"/>
                    <a:pt x="1262424" y="1550354"/>
                    <a:pt x="1262043" y="1547116"/>
                  </a:cubicBezTo>
                  <a:cubicBezTo>
                    <a:pt x="1265472" y="1548450"/>
                    <a:pt x="1265377" y="1545592"/>
                    <a:pt x="1268329" y="1546354"/>
                  </a:cubicBezTo>
                  <a:cubicBezTo>
                    <a:pt x="1261281" y="1548735"/>
                    <a:pt x="1268615" y="1553879"/>
                    <a:pt x="1264805" y="1558546"/>
                  </a:cubicBezTo>
                  <a:cubicBezTo>
                    <a:pt x="1262710" y="1557213"/>
                    <a:pt x="1260233" y="1555403"/>
                    <a:pt x="1262710" y="1553402"/>
                  </a:cubicBezTo>
                  <a:cubicBezTo>
                    <a:pt x="1260043" y="1553974"/>
                    <a:pt x="1257852" y="1554926"/>
                    <a:pt x="1258519" y="1559308"/>
                  </a:cubicBezTo>
                  <a:cubicBezTo>
                    <a:pt x="1254137" y="1559689"/>
                    <a:pt x="1250232" y="1560546"/>
                    <a:pt x="1244707" y="1559498"/>
                  </a:cubicBezTo>
                  <a:close/>
                  <a:moveTo>
                    <a:pt x="1258614" y="1589407"/>
                  </a:moveTo>
                  <a:cubicBezTo>
                    <a:pt x="1257661" y="1587121"/>
                    <a:pt x="1253661" y="1587407"/>
                    <a:pt x="1255375" y="1582930"/>
                  </a:cubicBezTo>
                  <a:cubicBezTo>
                    <a:pt x="1260043" y="1589026"/>
                    <a:pt x="1267091" y="1587883"/>
                    <a:pt x="1266805" y="1596360"/>
                  </a:cubicBezTo>
                  <a:cubicBezTo>
                    <a:pt x="1265377" y="1596075"/>
                    <a:pt x="1265948" y="1593979"/>
                    <a:pt x="1265853" y="1592550"/>
                  </a:cubicBezTo>
                  <a:cubicBezTo>
                    <a:pt x="1264234" y="1592836"/>
                    <a:pt x="1263757" y="1594646"/>
                    <a:pt x="1261948" y="1594741"/>
                  </a:cubicBezTo>
                  <a:cubicBezTo>
                    <a:pt x="1262138" y="1597408"/>
                    <a:pt x="1265377" y="1608933"/>
                    <a:pt x="1258424" y="1607028"/>
                  </a:cubicBezTo>
                  <a:cubicBezTo>
                    <a:pt x="1258233" y="1605028"/>
                    <a:pt x="1259757" y="1605028"/>
                    <a:pt x="1259947" y="1603409"/>
                  </a:cubicBezTo>
                  <a:cubicBezTo>
                    <a:pt x="1257852" y="1602742"/>
                    <a:pt x="1257566" y="1604171"/>
                    <a:pt x="1257280" y="1605695"/>
                  </a:cubicBezTo>
                  <a:cubicBezTo>
                    <a:pt x="1253566" y="1604552"/>
                    <a:pt x="1254994" y="1604647"/>
                    <a:pt x="1251089" y="1605218"/>
                  </a:cubicBezTo>
                  <a:cubicBezTo>
                    <a:pt x="1253756" y="1600646"/>
                    <a:pt x="1249851" y="1590455"/>
                    <a:pt x="1258614" y="1589407"/>
                  </a:cubicBezTo>
                  <a:close/>
                  <a:moveTo>
                    <a:pt x="1266996" y="1747713"/>
                  </a:moveTo>
                  <a:cubicBezTo>
                    <a:pt x="1267567" y="1745808"/>
                    <a:pt x="1269091" y="1748951"/>
                    <a:pt x="1269568" y="1746665"/>
                  </a:cubicBezTo>
                  <a:cubicBezTo>
                    <a:pt x="1272330" y="1747046"/>
                    <a:pt x="1269663" y="1751999"/>
                    <a:pt x="1270234" y="1754189"/>
                  </a:cubicBezTo>
                  <a:cubicBezTo>
                    <a:pt x="1265472" y="1752856"/>
                    <a:pt x="1269091" y="1749808"/>
                    <a:pt x="1266996" y="1747713"/>
                  </a:cubicBezTo>
                  <a:close/>
                  <a:moveTo>
                    <a:pt x="1260043" y="1709613"/>
                  </a:moveTo>
                  <a:cubicBezTo>
                    <a:pt x="1260424" y="1703993"/>
                    <a:pt x="1263757" y="1710470"/>
                    <a:pt x="1267567" y="1709041"/>
                  </a:cubicBezTo>
                  <a:cubicBezTo>
                    <a:pt x="1266615" y="1713042"/>
                    <a:pt x="1262805" y="1710375"/>
                    <a:pt x="1260043" y="1709613"/>
                  </a:cubicBezTo>
                  <a:close/>
                  <a:moveTo>
                    <a:pt x="1256328" y="1679323"/>
                  </a:moveTo>
                  <a:cubicBezTo>
                    <a:pt x="1258995" y="1678561"/>
                    <a:pt x="1263281" y="1684562"/>
                    <a:pt x="1265091" y="1678751"/>
                  </a:cubicBezTo>
                  <a:cubicBezTo>
                    <a:pt x="1267949" y="1678656"/>
                    <a:pt x="1266139" y="1682466"/>
                    <a:pt x="1268520" y="1682847"/>
                  </a:cubicBezTo>
                  <a:cubicBezTo>
                    <a:pt x="1264996" y="1685800"/>
                    <a:pt x="1257090" y="1682562"/>
                    <a:pt x="1256328" y="1679323"/>
                  </a:cubicBezTo>
                  <a:close/>
                  <a:moveTo>
                    <a:pt x="1257947" y="1643128"/>
                  </a:moveTo>
                  <a:cubicBezTo>
                    <a:pt x="1258042" y="1641509"/>
                    <a:pt x="1258233" y="1639794"/>
                    <a:pt x="1258328" y="1638175"/>
                  </a:cubicBezTo>
                  <a:cubicBezTo>
                    <a:pt x="1262233" y="1639032"/>
                    <a:pt x="1265377" y="1640651"/>
                    <a:pt x="1263948" y="1646176"/>
                  </a:cubicBezTo>
                  <a:cubicBezTo>
                    <a:pt x="1261281" y="1646557"/>
                    <a:pt x="1261757" y="1644176"/>
                    <a:pt x="1261757" y="1642271"/>
                  </a:cubicBezTo>
                  <a:cubicBezTo>
                    <a:pt x="1260709" y="1642842"/>
                    <a:pt x="1259662" y="1643318"/>
                    <a:pt x="1257947" y="1643128"/>
                  </a:cubicBezTo>
                  <a:close/>
                  <a:moveTo>
                    <a:pt x="1262043" y="1669798"/>
                  </a:moveTo>
                  <a:cubicBezTo>
                    <a:pt x="1264710" y="1671798"/>
                    <a:pt x="1268329" y="1672941"/>
                    <a:pt x="1267663" y="1677799"/>
                  </a:cubicBezTo>
                  <a:cubicBezTo>
                    <a:pt x="1264900" y="1675799"/>
                    <a:pt x="1260900" y="1675037"/>
                    <a:pt x="1262043" y="1669798"/>
                  </a:cubicBezTo>
                  <a:close/>
                  <a:moveTo>
                    <a:pt x="1261948" y="1686086"/>
                  </a:moveTo>
                  <a:cubicBezTo>
                    <a:pt x="1261471" y="1691896"/>
                    <a:pt x="1255280" y="1691325"/>
                    <a:pt x="1255757" y="1685609"/>
                  </a:cubicBezTo>
                  <a:cubicBezTo>
                    <a:pt x="1259662" y="1684943"/>
                    <a:pt x="1258233" y="1684847"/>
                    <a:pt x="1261948" y="1686086"/>
                  </a:cubicBezTo>
                  <a:close/>
                  <a:moveTo>
                    <a:pt x="1258614" y="1712089"/>
                  </a:moveTo>
                  <a:cubicBezTo>
                    <a:pt x="1260424" y="1712851"/>
                    <a:pt x="1261567" y="1714184"/>
                    <a:pt x="1263376" y="1714946"/>
                  </a:cubicBezTo>
                  <a:cubicBezTo>
                    <a:pt x="1259471" y="1722757"/>
                    <a:pt x="1267377" y="1725900"/>
                    <a:pt x="1263186" y="1732472"/>
                  </a:cubicBezTo>
                  <a:cubicBezTo>
                    <a:pt x="1258900" y="1732282"/>
                    <a:pt x="1261662" y="1725996"/>
                    <a:pt x="1257471" y="1725710"/>
                  </a:cubicBezTo>
                  <a:cubicBezTo>
                    <a:pt x="1262043" y="1721709"/>
                    <a:pt x="1258614" y="1717994"/>
                    <a:pt x="1258614" y="1712089"/>
                  </a:cubicBezTo>
                  <a:close/>
                  <a:moveTo>
                    <a:pt x="1262615" y="1786193"/>
                  </a:moveTo>
                  <a:cubicBezTo>
                    <a:pt x="1263567" y="1786955"/>
                    <a:pt x="1264519" y="1787622"/>
                    <a:pt x="1266234" y="1787717"/>
                  </a:cubicBezTo>
                  <a:cubicBezTo>
                    <a:pt x="1266043" y="1789813"/>
                    <a:pt x="1265853" y="1791908"/>
                    <a:pt x="1265758" y="1793909"/>
                  </a:cubicBezTo>
                  <a:cubicBezTo>
                    <a:pt x="1263281" y="1792575"/>
                    <a:pt x="1262233" y="1790004"/>
                    <a:pt x="1262615" y="1786193"/>
                  </a:cubicBezTo>
                  <a:close/>
                  <a:moveTo>
                    <a:pt x="1269091" y="1737902"/>
                  </a:moveTo>
                  <a:cubicBezTo>
                    <a:pt x="1269187" y="1736187"/>
                    <a:pt x="1269377" y="1734568"/>
                    <a:pt x="1269472" y="1732854"/>
                  </a:cubicBezTo>
                  <a:cubicBezTo>
                    <a:pt x="1270996" y="1736568"/>
                    <a:pt x="1276807" y="1736663"/>
                    <a:pt x="1276235" y="1742188"/>
                  </a:cubicBezTo>
                  <a:cubicBezTo>
                    <a:pt x="1273187" y="1741331"/>
                    <a:pt x="1272330" y="1738568"/>
                    <a:pt x="1269091" y="1737902"/>
                  </a:cubicBezTo>
                  <a:close/>
                  <a:moveTo>
                    <a:pt x="1276330" y="1725996"/>
                  </a:moveTo>
                  <a:cubicBezTo>
                    <a:pt x="1272616" y="1725805"/>
                    <a:pt x="1270330" y="1721804"/>
                    <a:pt x="1273092" y="1719423"/>
                  </a:cubicBezTo>
                  <a:cubicBezTo>
                    <a:pt x="1275854" y="1721519"/>
                    <a:pt x="1275187" y="1722185"/>
                    <a:pt x="1279188" y="1721138"/>
                  </a:cubicBezTo>
                  <a:cubicBezTo>
                    <a:pt x="1280426" y="1725329"/>
                    <a:pt x="1275092" y="1721804"/>
                    <a:pt x="1276330" y="1725996"/>
                  </a:cubicBezTo>
                  <a:close/>
                  <a:moveTo>
                    <a:pt x="1278616" y="1697421"/>
                  </a:moveTo>
                  <a:cubicBezTo>
                    <a:pt x="1277569" y="1694658"/>
                    <a:pt x="1273949" y="1694849"/>
                    <a:pt x="1272520" y="1695706"/>
                  </a:cubicBezTo>
                  <a:cubicBezTo>
                    <a:pt x="1268996" y="1693610"/>
                    <a:pt x="1278140" y="1687991"/>
                    <a:pt x="1273378" y="1684467"/>
                  </a:cubicBezTo>
                  <a:cubicBezTo>
                    <a:pt x="1279188" y="1680275"/>
                    <a:pt x="1280617" y="1694849"/>
                    <a:pt x="1278616" y="1697421"/>
                  </a:cubicBezTo>
                  <a:close/>
                  <a:moveTo>
                    <a:pt x="1277950" y="1674846"/>
                  </a:moveTo>
                  <a:cubicBezTo>
                    <a:pt x="1282045" y="1677704"/>
                    <a:pt x="1278045" y="1681418"/>
                    <a:pt x="1279664" y="1684943"/>
                  </a:cubicBezTo>
                  <a:cubicBezTo>
                    <a:pt x="1278712" y="1684276"/>
                    <a:pt x="1277759" y="1683514"/>
                    <a:pt x="1276045" y="1683419"/>
                  </a:cubicBezTo>
                  <a:cubicBezTo>
                    <a:pt x="1281188" y="1680561"/>
                    <a:pt x="1274425" y="1678561"/>
                    <a:pt x="1277950" y="1674846"/>
                  </a:cubicBezTo>
                  <a:close/>
                  <a:moveTo>
                    <a:pt x="1276330" y="1602075"/>
                  </a:moveTo>
                  <a:cubicBezTo>
                    <a:pt x="1272425" y="1602361"/>
                    <a:pt x="1272520" y="1599122"/>
                    <a:pt x="1273092" y="1595598"/>
                  </a:cubicBezTo>
                  <a:cubicBezTo>
                    <a:pt x="1276807" y="1595789"/>
                    <a:pt x="1279093" y="1599789"/>
                    <a:pt x="1276330" y="1602075"/>
                  </a:cubicBezTo>
                  <a:close/>
                  <a:moveTo>
                    <a:pt x="1280140" y="1632460"/>
                  </a:moveTo>
                  <a:cubicBezTo>
                    <a:pt x="1278807" y="1632079"/>
                    <a:pt x="1279474" y="1629888"/>
                    <a:pt x="1277854" y="1629793"/>
                  </a:cubicBezTo>
                  <a:cubicBezTo>
                    <a:pt x="1281188" y="1627793"/>
                    <a:pt x="1278902" y="1627793"/>
                    <a:pt x="1280712" y="1625030"/>
                  </a:cubicBezTo>
                  <a:cubicBezTo>
                    <a:pt x="1282141" y="1625412"/>
                    <a:pt x="1281283" y="1626364"/>
                    <a:pt x="1280617" y="1626269"/>
                  </a:cubicBezTo>
                  <a:cubicBezTo>
                    <a:pt x="1280521" y="1627507"/>
                    <a:pt x="1282045" y="1627317"/>
                    <a:pt x="1282998" y="1627697"/>
                  </a:cubicBezTo>
                  <a:cubicBezTo>
                    <a:pt x="1282236" y="1629507"/>
                    <a:pt x="1280902" y="1630650"/>
                    <a:pt x="1280140" y="1632460"/>
                  </a:cubicBezTo>
                  <a:close/>
                  <a:moveTo>
                    <a:pt x="1285284" y="1615315"/>
                  </a:moveTo>
                  <a:cubicBezTo>
                    <a:pt x="1286236" y="1612362"/>
                    <a:pt x="1286903" y="1609029"/>
                    <a:pt x="1290713" y="1609505"/>
                  </a:cubicBezTo>
                  <a:cubicBezTo>
                    <a:pt x="1290427" y="1610933"/>
                    <a:pt x="1290808" y="1611696"/>
                    <a:pt x="1291761" y="1612076"/>
                  </a:cubicBezTo>
                  <a:cubicBezTo>
                    <a:pt x="1289761" y="1613410"/>
                    <a:pt x="1288427" y="1615410"/>
                    <a:pt x="1285284" y="1615315"/>
                  </a:cubicBezTo>
                  <a:close/>
                  <a:moveTo>
                    <a:pt x="1281950" y="1610076"/>
                  </a:moveTo>
                  <a:cubicBezTo>
                    <a:pt x="1278712" y="1609409"/>
                    <a:pt x="1282522" y="1617125"/>
                    <a:pt x="1277854" y="1614743"/>
                  </a:cubicBezTo>
                  <a:cubicBezTo>
                    <a:pt x="1280617" y="1610362"/>
                    <a:pt x="1275568" y="1608076"/>
                    <a:pt x="1277664" y="1601027"/>
                  </a:cubicBezTo>
                  <a:cubicBezTo>
                    <a:pt x="1279664" y="1600837"/>
                    <a:pt x="1279664" y="1602361"/>
                    <a:pt x="1281283" y="1602551"/>
                  </a:cubicBezTo>
                  <a:cubicBezTo>
                    <a:pt x="1280902" y="1605695"/>
                    <a:pt x="1278616" y="1606266"/>
                    <a:pt x="1280807" y="1608838"/>
                  </a:cubicBezTo>
                  <a:cubicBezTo>
                    <a:pt x="1283188" y="1608076"/>
                    <a:pt x="1281950" y="1605218"/>
                    <a:pt x="1284617" y="1607885"/>
                  </a:cubicBezTo>
                  <a:cubicBezTo>
                    <a:pt x="1287570" y="1604361"/>
                    <a:pt x="1284712" y="1601980"/>
                    <a:pt x="1286713" y="1596837"/>
                  </a:cubicBezTo>
                  <a:cubicBezTo>
                    <a:pt x="1290142" y="1598170"/>
                    <a:pt x="1290046" y="1595313"/>
                    <a:pt x="1292999" y="1596075"/>
                  </a:cubicBezTo>
                  <a:cubicBezTo>
                    <a:pt x="1286332" y="1598360"/>
                    <a:pt x="1292332" y="1613600"/>
                    <a:pt x="1281950" y="1610076"/>
                  </a:cubicBezTo>
                  <a:close/>
                  <a:moveTo>
                    <a:pt x="1281950" y="1563785"/>
                  </a:moveTo>
                  <a:cubicBezTo>
                    <a:pt x="1282998" y="1565975"/>
                    <a:pt x="1285760" y="1567976"/>
                    <a:pt x="1286903" y="1564166"/>
                  </a:cubicBezTo>
                  <a:cubicBezTo>
                    <a:pt x="1289951" y="1564547"/>
                    <a:pt x="1286808" y="1568262"/>
                    <a:pt x="1285379" y="1567785"/>
                  </a:cubicBezTo>
                  <a:cubicBezTo>
                    <a:pt x="1286617" y="1568642"/>
                    <a:pt x="1289094" y="1569309"/>
                    <a:pt x="1292618" y="1570833"/>
                  </a:cubicBezTo>
                  <a:cubicBezTo>
                    <a:pt x="1291380" y="1573881"/>
                    <a:pt x="1285951" y="1572071"/>
                    <a:pt x="1283569" y="1573881"/>
                  </a:cubicBezTo>
                  <a:cubicBezTo>
                    <a:pt x="1285284" y="1577596"/>
                    <a:pt x="1287475" y="1574643"/>
                    <a:pt x="1289570" y="1576834"/>
                  </a:cubicBezTo>
                  <a:cubicBezTo>
                    <a:pt x="1291570" y="1578834"/>
                    <a:pt x="1286713" y="1583121"/>
                    <a:pt x="1292809" y="1583311"/>
                  </a:cubicBezTo>
                  <a:cubicBezTo>
                    <a:pt x="1289570" y="1585978"/>
                    <a:pt x="1278521" y="1581501"/>
                    <a:pt x="1282331" y="1588740"/>
                  </a:cubicBezTo>
                  <a:cubicBezTo>
                    <a:pt x="1279093" y="1587978"/>
                    <a:pt x="1278426" y="1585121"/>
                    <a:pt x="1277854" y="1582073"/>
                  </a:cubicBezTo>
                  <a:cubicBezTo>
                    <a:pt x="1282426" y="1582835"/>
                    <a:pt x="1284903" y="1581216"/>
                    <a:pt x="1288046" y="1580454"/>
                  </a:cubicBezTo>
                  <a:cubicBezTo>
                    <a:pt x="1287094" y="1575215"/>
                    <a:pt x="1282522" y="1579692"/>
                    <a:pt x="1278140" y="1578358"/>
                  </a:cubicBezTo>
                  <a:cubicBezTo>
                    <a:pt x="1277950" y="1574072"/>
                    <a:pt x="1279093" y="1571309"/>
                    <a:pt x="1283665" y="1572548"/>
                  </a:cubicBezTo>
                  <a:cubicBezTo>
                    <a:pt x="1284522" y="1568738"/>
                    <a:pt x="1280712" y="1567595"/>
                    <a:pt x="1280045" y="1571024"/>
                  </a:cubicBezTo>
                  <a:cubicBezTo>
                    <a:pt x="1277378" y="1571024"/>
                    <a:pt x="1279855" y="1566547"/>
                    <a:pt x="1279283" y="1564737"/>
                  </a:cubicBezTo>
                  <a:cubicBezTo>
                    <a:pt x="1280807" y="1565118"/>
                    <a:pt x="1281569" y="1564737"/>
                    <a:pt x="1281950" y="1563785"/>
                  </a:cubicBezTo>
                  <a:close/>
                  <a:moveTo>
                    <a:pt x="1280902" y="1561213"/>
                  </a:moveTo>
                  <a:cubicBezTo>
                    <a:pt x="1280236" y="1565594"/>
                    <a:pt x="1275187" y="1561784"/>
                    <a:pt x="1273378" y="1561880"/>
                  </a:cubicBezTo>
                  <a:cubicBezTo>
                    <a:pt x="1271282" y="1561880"/>
                    <a:pt x="1274235" y="1567118"/>
                    <a:pt x="1272711" y="1570547"/>
                  </a:cubicBezTo>
                  <a:cubicBezTo>
                    <a:pt x="1269758" y="1568642"/>
                    <a:pt x="1266424" y="1572833"/>
                    <a:pt x="1266520" y="1570071"/>
                  </a:cubicBezTo>
                  <a:cubicBezTo>
                    <a:pt x="1262805" y="1572738"/>
                    <a:pt x="1263281" y="1578167"/>
                    <a:pt x="1265567" y="1581216"/>
                  </a:cubicBezTo>
                  <a:cubicBezTo>
                    <a:pt x="1263376" y="1584644"/>
                    <a:pt x="1259947" y="1578167"/>
                    <a:pt x="1258042" y="1581882"/>
                  </a:cubicBezTo>
                  <a:cubicBezTo>
                    <a:pt x="1256899" y="1580834"/>
                    <a:pt x="1260614" y="1574072"/>
                    <a:pt x="1261471" y="1570929"/>
                  </a:cubicBezTo>
                  <a:cubicBezTo>
                    <a:pt x="1260424" y="1566356"/>
                    <a:pt x="1254328" y="1566166"/>
                    <a:pt x="1254804" y="1560356"/>
                  </a:cubicBezTo>
                  <a:cubicBezTo>
                    <a:pt x="1257280" y="1560546"/>
                    <a:pt x="1259757" y="1560737"/>
                    <a:pt x="1262328" y="1560927"/>
                  </a:cubicBezTo>
                  <a:cubicBezTo>
                    <a:pt x="1257852" y="1570167"/>
                    <a:pt x="1269568" y="1572833"/>
                    <a:pt x="1270711" y="1565309"/>
                  </a:cubicBezTo>
                  <a:cubicBezTo>
                    <a:pt x="1268139" y="1567404"/>
                    <a:pt x="1269568" y="1567500"/>
                    <a:pt x="1265662" y="1566166"/>
                  </a:cubicBezTo>
                  <a:cubicBezTo>
                    <a:pt x="1270711" y="1563689"/>
                    <a:pt x="1268425" y="1561022"/>
                    <a:pt x="1271473" y="1556641"/>
                  </a:cubicBezTo>
                  <a:cubicBezTo>
                    <a:pt x="1274616" y="1559784"/>
                    <a:pt x="1278426" y="1559879"/>
                    <a:pt x="1280902" y="1561213"/>
                  </a:cubicBezTo>
                  <a:close/>
                  <a:moveTo>
                    <a:pt x="1268996" y="1537686"/>
                  </a:moveTo>
                  <a:cubicBezTo>
                    <a:pt x="1275473" y="1538067"/>
                    <a:pt x="1274616" y="1542258"/>
                    <a:pt x="1273282" y="1546830"/>
                  </a:cubicBezTo>
                  <a:cubicBezTo>
                    <a:pt x="1269568" y="1545687"/>
                    <a:pt x="1268806" y="1542163"/>
                    <a:pt x="1268996" y="1537686"/>
                  </a:cubicBezTo>
                  <a:close/>
                  <a:moveTo>
                    <a:pt x="1276045" y="1528256"/>
                  </a:moveTo>
                  <a:cubicBezTo>
                    <a:pt x="1273854" y="1528542"/>
                    <a:pt x="1273759" y="1527113"/>
                    <a:pt x="1273759" y="1525589"/>
                  </a:cubicBezTo>
                  <a:cubicBezTo>
                    <a:pt x="1271187" y="1525685"/>
                    <a:pt x="1272997" y="1531019"/>
                    <a:pt x="1270806" y="1531590"/>
                  </a:cubicBezTo>
                  <a:cubicBezTo>
                    <a:pt x="1264234" y="1526923"/>
                    <a:pt x="1276616" y="1518065"/>
                    <a:pt x="1276045" y="1528256"/>
                  </a:cubicBezTo>
                  <a:close/>
                  <a:moveTo>
                    <a:pt x="1272901" y="1505492"/>
                  </a:moveTo>
                  <a:cubicBezTo>
                    <a:pt x="1272901" y="1508825"/>
                    <a:pt x="1268234" y="1510635"/>
                    <a:pt x="1272235" y="1514159"/>
                  </a:cubicBezTo>
                  <a:cubicBezTo>
                    <a:pt x="1271282" y="1515398"/>
                    <a:pt x="1269282" y="1515207"/>
                    <a:pt x="1269472" y="1517684"/>
                  </a:cubicBezTo>
                  <a:cubicBezTo>
                    <a:pt x="1266139" y="1511492"/>
                    <a:pt x="1260614" y="1518636"/>
                    <a:pt x="1254613" y="1515207"/>
                  </a:cubicBezTo>
                  <a:cubicBezTo>
                    <a:pt x="1255280" y="1509873"/>
                    <a:pt x="1257947" y="1505206"/>
                    <a:pt x="1255852" y="1500253"/>
                  </a:cubicBezTo>
                  <a:cubicBezTo>
                    <a:pt x="1257280" y="1500539"/>
                    <a:pt x="1258138" y="1500158"/>
                    <a:pt x="1258424" y="1499205"/>
                  </a:cubicBezTo>
                  <a:cubicBezTo>
                    <a:pt x="1261186" y="1499205"/>
                    <a:pt x="1258614" y="1503682"/>
                    <a:pt x="1259185" y="1505587"/>
                  </a:cubicBezTo>
                  <a:cubicBezTo>
                    <a:pt x="1263853" y="1503682"/>
                    <a:pt x="1262233" y="1501301"/>
                    <a:pt x="1262424" y="1495871"/>
                  </a:cubicBezTo>
                  <a:cubicBezTo>
                    <a:pt x="1264043" y="1495967"/>
                    <a:pt x="1265758" y="1496157"/>
                    <a:pt x="1267377" y="1496252"/>
                  </a:cubicBezTo>
                  <a:cubicBezTo>
                    <a:pt x="1267186" y="1499491"/>
                    <a:pt x="1266329" y="1497681"/>
                    <a:pt x="1264805" y="1497300"/>
                  </a:cubicBezTo>
                  <a:cubicBezTo>
                    <a:pt x="1267853" y="1499777"/>
                    <a:pt x="1268615" y="1504063"/>
                    <a:pt x="1272901" y="1505492"/>
                  </a:cubicBezTo>
                  <a:close/>
                  <a:moveTo>
                    <a:pt x="1273568" y="1481775"/>
                  </a:moveTo>
                  <a:cubicBezTo>
                    <a:pt x="1273378" y="1484251"/>
                    <a:pt x="1270044" y="1483108"/>
                    <a:pt x="1270711" y="1486537"/>
                  </a:cubicBezTo>
                  <a:cubicBezTo>
                    <a:pt x="1269472" y="1486442"/>
                    <a:pt x="1268234" y="1486346"/>
                    <a:pt x="1266996" y="1486251"/>
                  </a:cubicBezTo>
                  <a:cubicBezTo>
                    <a:pt x="1267853" y="1485204"/>
                    <a:pt x="1268615" y="1484156"/>
                    <a:pt x="1267186" y="1483775"/>
                  </a:cubicBezTo>
                  <a:cubicBezTo>
                    <a:pt x="1267567" y="1482251"/>
                    <a:pt x="1269758" y="1482727"/>
                    <a:pt x="1269663" y="1483965"/>
                  </a:cubicBezTo>
                  <a:cubicBezTo>
                    <a:pt x="1270996" y="1483203"/>
                    <a:pt x="1271092" y="1481203"/>
                    <a:pt x="1273568" y="1481775"/>
                  </a:cubicBezTo>
                  <a:close/>
                  <a:moveTo>
                    <a:pt x="1273473" y="1466725"/>
                  </a:moveTo>
                  <a:cubicBezTo>
                    <a:pt x="1273663" y="1468344"/>
                    <a:pt x="1275854" y="1468154"/>
                    <a:pt x="1275949" y="1466916"/>
                  </a:cubicBezTo>
                  <a:cubicBezTo>
                    <a:pt x="1279474" y="1468535"/>
                    <a:pt x="1274044" y="1470821"/>
                    <a:pt x="1271949" y="1470344"/>
                  </a:cubicBezTo>
                  <a:cubicBezTo>
                    <a:pt x="1275092" y="1455295"/>
                    <a:pt x="1281283" y="1453295"/>
                    <a:pt x="1267853" y="1458724"/>
                  </a:cubicBezTo>
                  <a:cubicBezTo>
                    <a:pt x="1267567" y="1461581"/>
                    <a:pt x="1267377" y="1464534"/>
                    <a:pt x="1267186" y="1467487"/>
                  </a:cubicBezTo>
                  <a:cubicBezTo>
                    <a:pt x="1266139" y="1467582"/>
                    <a:pt x="1266043" y="1466916"/>
                    <a:pt x="1266043" y="1466154"/>
                  </a:cubicBezTo>
                  <a:cubicBezTo>
                    <a:pt x="1265186" y="1466058"/>
                    <a:pt x="1264424" y="1466058"/>
                    <a:pt x="1263567" y="1465963"/>
                  </a:cubicBezTo>
                  <a:cubicBezTo>
                    <a:pt x="1264424" y="1462058"/>
                    <a:pt x="1268901" y="1460819"/>
                    <a:pt x="1261471" y="1460819"/>
                  </a:cubicBezTo>
                  <a:cubicBezTo>
                    <a:pt x="1261948" y="1458629"/>
                    <a:pt x="1263853" y="1458152"/>
                    <a:pt x="1266615" y="1458724"/>
                  </a:cubicBezTo>
                  <a:cubicBezTo>
                    <a:pt x="1268520" y="1452914"/>
                    <a:pt x="1264043" y="1452438"/>
                    <a:pt x="1263662" y="1448437"/>
                  </a:cubicBezTo>
                  <a:cubicBezTo>
                    <a:pt x="1265758" y="1448913"/>
                    <a:pt x="1267091" y="1446627"/>
                    <a:pt x="1267377" y="1448723"/>
                  </a:cubicBezTo>
                  <a:cubicBezTo>
                    <a:pt x="1270330" y="1447580"/>
                    <a:pt x="1264138" y="1444627"/>
                    <a:pt x="1265472" y="1441103"/>
                  </a:cubicBezTo>
                  <a:cubicBezTo>
                    <a:pt x="1267091" y="1441198"/>
                    <a:pt x="1268806" y="1441388"/>
                    <a:pt x="1270425" y="1441484"/>
                  </a:cubicBezTo>
                  <a:cubicBezTo>
                    <a:pt x="1270139" y="1448056"/>
                    <a:pt x="1270711" y="1447866"/>
                    <a:pt x="1269377" y="1453866"/>
                  </a:cubicBezTo>
                  <a:cubicBezTo>
                    <a:pt x="1273663" y="1453866"/>
                    <a:pt x="1276711" y="1452438"/>
                    <a:pt x="1281950" y="1453676"/>
                  </a:cubicBezTo>
                  <a:cubicBezTo>
                    <a:pt x="1277664" y="1458533"/>
                    <a:pt x="1278997" y="1462439"/>
                    <a:pt x="1273473" y="1466725"/>
                  </a:cubicBezTo>
                  <a:close/>
                  <a:moveTo>
                    <a:pt x="1291570" y="1413194"/>
                  </a:moveTo>
                  <a:cubicBezTo>
                    <a:pt x="1289475" y="1415671"/>
                    <a:pt x="1288618" y="1412051"/>
                    <a:pt x="1285284" y="1413956"/>
                  </a:cubicBezTo>
                  <a:cubicBezTo>
                    <a:pt x="1285570" y="1408337"/>
                    <a:pt x="1289951" y="1411099"/>
                    <a:pt x="1291570" y="1413194"/>
                  </a:cubicBezTo>
                  <a:close/>
                  <a:moveTo>
                    <a:pt x="1275664" y="1424434"/>
                  </a:moveTo>
                  <a:cubicBezTo>
                    <a:pt x="1274997" y="1426339"/>
                    <a:pt x="1271663" y="1425196"/>
                    <a:pt x="1272806" y="1429196"/>
                  </a:cubicBezTo>
                  <a:cubicBezTo>
                    <a:pt x="1272711" y="1431578"/>
                    <a:pt x="1277854" y="1427482"/>
                    <a:pt x="1277569" y="1432054"/>
                  </a:cubicBezTo>
                  <a:cubicBezTo>
                    <a:pt x="1279093" y="1426339"/>
                    <a:pt x="1281569" y="1430149"/>
                    <a:pt x="1283188" y="1425005"/>
                  </a:cubicBezTo>
                  <a:cubicBezTo>
                    <a:pt x="1288713" y="1428434"/>
                    <a:pt x="1281378" y="1433388"/>
                    <a:pt x="1282331" y="1434912"/>
                  </a:cubicBezTo>
                  <a:cubicBezTo>
                    <a:pt x="1275949" y="1430530"/>
                    <a:pt x="1278997" y="1442436"/>
                    <a:pt x="1276330" y="1446913"/>
                  </a:cubicBezTo>
                  <a:cubicBezTo>
                    <a:pt x="1275092" y="1446818"/>
                    <a:pt x="1273854" y="1446722"/>
                    <a:pt x="1272616" y="1446627"/>
                  </a:cubicBezTo>
                  <a:cubicBezTo>
                    <a:pt x="1271758" y="1441579"/>
                    <a:pt x="1268520" y="1434912"/>
                    <a:pt x="1274997" y="1433006"/>
                  </a:cubicBezTo>
                  <a:cubicBezTo>
                    <a:pt x="1274711" y="1431292"/>
                    <a:pt x="1271949" y="1431768"/>
                    <a:pt x="1270139" y="1431387"/>
                  </a:cubicBezTo>
                  <a:cubicBezTo>
                    <a:pt x="1273473" y="1426529"/>
                    <a:pt x="1269568" y="1423291"/>
                    <a:pt x="1270044" y="1417671"/>
                  </a:cubicBezTo>
                  <a:cubicBezTo>
                    <a:pt x="1273187" y="1418814"/>
                    <a:pt x="1272140" y="1423577"/>
                    <a:pt x="1275664" y="1424434"/>
                  </a:cubicBezTo>
                  <a:close/>
                  <a:moveTo>
                    <a:pt x="1270996" y="1405193"/>
                  </a:moveTo>
                  <a:cubicBezTo>
                    <a:pt x="1269472" y="1403479"/>
                    <a:pt x="1268806" y="1401193"/>
                    <a:pt x="1267282" y="1404908"/>
                  </a:cubicBezTo>
                  <a:cubicBezTo>
                    <a:pt x="1263948" y="1405003"/>
                    <a:pt x="1266710" y="1400050"/>
                    <a:pt x="1262615" y="1400812"/>
                  </a:cubicBezTo>
                  <a:cubicBezTo>
                    <a:pt x="1258804" y="1401288"/>
                    <a:pt x="1263567" y="1403574"/>
                    <a:pt x="1262233" y="1405765"/>
                  </a:cubicBezTo>
                  <a:cubicBezTo>
                    <a:pt x="1258138" y="1406527"/>
                    <a:pt x="1259947" y="1402336"/>
                    <a:pt x="1257566" y="1401669"/>
                  </a:cubicBezTo>
                  <a:cubicBezTo>
                    <a:pt x="1263662" y="1400050"/>
                    <a:pt x="1259281" y="1398431"/>
                    <a:pt x="1259566" y="1393097"/>
                  </a:cubicBezTo>
                  <a:cubicBezTo>
                    <a:pt x="1261757" y="1393573"/>
                    <a:pt x="1262233" y="1395383"/>
                    <a:pt x="1261662" y="1398240"/>
                  </a:cubicBezTo>
                  <a:cubicBezTo>
                    <a:pt x="1266329" y="1398145"/>
                    <a:pt x="1267853" y="1398240"/>
                    <a:pt x="1271949" y="1395288"/>
                  </a:cubicBezTo>
                  <a:cubicBezTo>
                    <a:pt x="1274235" y="1396621"/>
                    <a:pt x="1272425" y="1404050"/>
                    <a:pt x="1270996" y="1405193"/>
                  </a:cubicBezTo>
                  <a:close/>
                  <a:moveTo>
                    <a:pt x="1271187" y="1371475"/>
                  </a:moveTo>
                  <a:cubicBezTo>
                    <a:pt x="1273473" y="1375475"/>
                    <a:pt x="1268710" y="1378809"/>
                    <a:pt x="1271473" y="1382810"/>
                  </a:cubicBezTo>
                  <a:cubicBezTo>
                    <a:pt x="1274521" y="1381286"/>
                    <a:pt x="1274521" y="1379952"/>
                    <a:pt x="1276426" y="1383191"/>
                  </a:cubicBezTo>
                  <a:cubicBezTo>
                    <a:pt x="1271663" y="1383572"/>
                    <a:pt x="1265472" y="1389382"/>
                    <a:pt x="1268044" y="1393763"/>
                  </a:cubicBezTo>
                  <a:cubicBezTo>
                    <a:pt x="1266901" y="1397383"/>
                    <a:pt x="1265472" y="1392335"/>
                    <a:pt x="1263091" y="1393383"/>
                  </a:cubicBezTo>
                  <a:cubicBezTo>
                    <a:pt x="1263472" y="1384334"/>
                    <a:pt x="1262900" y="1380524"/>
                    <a:pt x="1268234" y="1376238"/>
                  </a:cubicBezTo>
                  <a:cubicBezTo>
                    <a:pt x="1266234" y="1373666"/>
                    <a:pt x="1266996" y="1368808"/>
                    <a:pt x="1263948" y="1367093"/>
                  </a:cubicBezTo>
                  <a:cubicBezTo>
                    <a:pt x="1264424" y="1365569"/>
                    <a:pt x="1266520" y="1366046"/>
                    <a:pt x="1266424" y="1367284"/>
                  </a:cubicBezTo>
                  <a:cubicBezTo>
                    <a:pt x="1268044" y="1366046"/>
                    <a:pt x="1268996" y="1363950"/>
                    <a:pt x="1272806" y="1365284"/>
                  </a:cubicBezTo>
                  <a:cubicBezTo>
                    <a:pt x="1272140" y="1367760"/>
                    <a:pt x="1272711" y="1369189"/>
                    <a:pt x="1274997" y="1369189"/>
                  </a:cubicBezTo>
                  <a:cubicBezTo>
                    <a:pt x="1275854" y="1367570"/>
                    <a:pt x="1276616" y="1364236"/>
                    <a:pt x="1277950" y="1363188"/>
                  </a:cubicBezTo>
                  <a:cubicBezTo>
                    <a:pt x="1282141" y="1362617"/>
                    <a:pt x="1279759" y="1365855"/>
                    <a:pt x="1278902" y="1366998"/>
                  </a:cubicBezTo>
                  <a:cubicBezTo>
                    <a:pt x="1278902" y="1368237"/>
                    <a:pt x="1280331" y="1368046"/>
                    <a:pt x="1281283" y="1368427"/>
                  </a:cubicBezTo>
                  <a:cubicBezTo>
                    <a:pt x="1278045" y="1369475"/>
                    <a:pt x="1275568" y="1371570"/>
                    <a:pt x="1271187" y="1371475"/>
                  </a:cubicBezTo>
                  <a:close/>
                  <a:moveTo>
                    <a:pt x="1290903" y="1375571"/>
                  </a:moveTo>
                  <a:cubicBezTo>
                    <a:pt x="1289380" y="1379952"/>
                    <a:pt x="1287189" y="1376047"/>
                    <a:pt x="1283379" y="1376238"/>
                  </a:cubicBezTo>
                  <a:cubicBezTo>
                    <a:pt x="1284617" y="1373951"/>
                    <a:pt x="1289094" y="1373285"/>
                    <a:pt x="1290903" y="1375571"/>
                  </a:cubicBezTo>
                  <a:close/>
                  <a:moveTo>
                    <a:pt x="1288713" y="1340423"/>
                  </a:moveTo>
                  <a:cubicBezTo>
                    <a:pt x="1291094" y="1342519"/>
                    <a:pt x="1289570" y="1351282"/>
                    <a:pt x="1285379" y="1350139"/>
                  </a:cubicBezTo>
                  <a:cubicBezTo>
                    <a:pt x="1282522" y="1346234"/>
                    <a:pt x="1287665" y="1343662"/>
                    <a:pt x="1288713" y="1340423"/>
                  </a:cubicBezTo>
                  <a:close/>
                  <a:moveTo>
                    <a:pt x="1284712" y="1358807"/>
                  </a:moveTo>
                  <a:cubicBezTo>
                    <a:pt x="1286046" y="1358045"/>
                    <a:pt x="1286236" y="1356044"/>
                    <a:pt x="1288618" y="1356616"/>
                  </a:cubicBezTo>
                  <a:cubicBezTo>
                    <a:pt x="1289761" y="1362521"/>
                    <a:pt x="1285855" y="1362426"/>
                    <a:pt x="1284236" y="1364998"/>
                  </a:cubicBezTo>
                  <a:cubicBezTo>
                    <a:pt x="1282522" y="1364522"/>
                    <a:pt x="1283474" y="1361855"/>
                    <a:pt x="1283379" y="1359950"/>
                  </a:cubicBezTo>
                  <a:cubicBezTo>
                    <a:pt x="1282141" y="1359854"/>
                    <a:pt x="1280902" y="1359759"/>
                    <a:pt x="1279664" y="1359664"/>
                  </a:cubicBezTo>
                  <a:cubicBezTo>
                    <a:pt x="1278902" y="1355187"/>
                    <a:pt x="1283855" y="1357854"/>
                    <a:pt x="1284712" y="1358807"/>
                  </a:cubicBezTo>
                  <a:close/>
                  <a:moveTo>
                    <a:pt x="1277092" y="1314420"/>
                  </a:moveTo>
                  <a:cubicBezTo>
                    <a:pt x="1284617" y="1317278"/>
                    <a:pt x="1272330" y="1325279"/>
                    <a:pt x="1273187" y="1316611"/>
                  </a:cubicBezTo>
                  <a:cubicBezTo>
                    <a:pt x="1275664" y="1317183"/>
                    <a:pt x="1277092" y="1316706"/>
                    <a:pt x="1277092" y="1314420"/>
                  </a:cubicBezTo>
                  <a:close/>
                  <a:moveTo>
                    <a:pt x="1273854" y="1322897"/>
                  </a:moveTo>
                  <a:cubicBezTo>
                    <a:pt x="1270901" y="1321659"/>
                    <a:pt x="1269091" y="1318325"/>
                    <a:pt x="1267567" y="1323659"/>
                  </a:cubicBezTo>
                  <a:cubicBezTo>
                    <a:pt x="1267186" y="1326326"/>
                    <a:pt x="1271949" y="1324517"/>
                    <a:pt x="1273663" y="1325374"/>
                  </a:cubicBezTo>
                  <a:cubicBezTo>
                    <a:pt x="1275187" y="1325279"/>
                    <a:pt x="1274902" y="1323183"/>
                    <a:pt x="1275187" y="1321754"/>
                  </a:cubicBezTo>
                  <a:cubicBezTo>
                    <a:pt x="1276235" y="1322612"/>
                    <a:pt x="1277283" y="1323374"/>
                    <a:pt x="1277664" y="1321945"/>
                  </a:cubicBezTo>
                  <a:cubicBezTo>
                    <a:pt x="1281283" y="1323755"/>
                    <a:pt x="1276426" y="1326612"/>
                    <a:pt x="1275949" y="1328041"/>
                  </a:cubicBezTo>
                  <a:cubicBezTo>
                    <a:pt x="1276997" y="1328327"/>
                    <a:pt x="1277188" y="1327660"/>
                    <a:pt x="1277283" y="1326898"/>
                  </a:cubicBezTo>
                  <a:cubicBezTo>
                    <a:pt x="1280902" y="1332042"/>
                    <a:pt x="1263757" y="1322231"/>
                    <a:pt x="1266710" y="1333566"/>
                  </a:cubicBezTo>
                  <a:cubicBezTo>
                    <a:pt x="1267949" y="1329565"/>
                    <a:pt x="1273092" y="1330994"/>
                    <a:pt x="1274521" y="1330422"/>
                  </a:cubicBezTo>
                  <a:cubicBezTo>
                    <a:pt x="1277378" y="1330994"/>
                    <a:pt x="1272806" y="1333661"/>
                    <a:pt x="1272901" y="1335280"/>
                  </a:cubicBezTo>
                  <a:cubicBezTo>
                    <a:pt x="1274902" y="1336613"/>
                    <a:pt x="1275283" y="1339376"/>
                    <a:pt x="1276140" y="1341852"/>
                  </a:cubicBezTo>
                  <a:cubicBezTo>
                    <a:pt x="1277759" y="1341567"/>
                    <a:pt x="1278235" y="1339852"/>
                    <a:pt x="1280045" y="1339662"/>
                  </a:cubicBezTo>
                  <a:cubicBezTo>
                    <a:pt x="1279759" y="1337185"/>
                    <a:pt x="1275283" y="1338233"/>
                    <a:pt x="1276711" y="1334423"/>
                  </a:cubicBezTo>
                  <a:cubicBezTo>
                    <a:pt x="1279759" y="1334137"/>
                    <a:pt x="1279188" y="1336899"/>
                    <a:pt x="1282807" y="1336137"/>
                  </a:cubicBezTo>
                  <a:cubicBezTo>
                    <a:pt x="1284332" y="1340709"/>
                    <a:pt x="1276807" y="1347281"/>
                    <a:pt x="1281665" y="1349853"/>
                  </a:cubicBezTo>
                  <a:cubicBezTo>
                    <a:pt x="1275854" y="1351377"/>
                    <a:pt x="1280902" y="1361664"/>
                    <a:pt x="1273092" y="1362998"/>
                  </a:cubicBezTo>
                  <a:cubicBezTo>
                    <a:pt x="1272806" y="1359950"/>
                    <a:pt x="1275568" y="1360426"/>
                    <a:pt x="1274807" y="1356902"/>
                  </a:cubicBezTo>
                  <a:cubicBezTo>
                    <a:pt x="1271663" y="1356806"/>
                    <a:pt x="1272044" y="1360902"/>
                    <a:pt x="1271758" y="1364141"/>
                  </a:cubicBezTo>
                  <a:cubicBezTo>
                    <a:pt x="1264424" y="1358521"/>
                    <a:pt x="1271187" y="1347948"/>
                    <a:pt x="1263376" y="1343471"/>
                  </a:cubicBezTo>
                  <a:cubicBezTo>
                    <a:pt x="1263948" y="1338233"/>
                    <a:pt x="1273759" y="1342329"/>
                    <a:pt x="1274521" y="1344424"/>
                  </a:cubicBezTo>
                  <a:cubicBezTo>
                    <a:pt x="1278807" y="1341090"/>
                    <a:pt x="1267472" y="1341281"/>
                    <a:pt x="1270234" y="1335280"/>
                  </a:cubicBezTo>
                  <a:cubicBezTo>
                    <a:pt x="1265853" y="1334232"/>
                    <a:pt x="1266805" y="1339471"/>
                    <a:pt x="1262424" y="1338423"/>
                  </a:cubicBezTo>
                  <a:cubicBezTo>
                    <a:pt x="1265377" y="1328898"/>
                    <a:pt x="1263662" y="1320897"/>
                    <a:pt x="1265662" y="1313658"/>
                  </a:cubicBezTo>
                  <a:cubicBezTo>
                    <a:pt x="1270615" y="1314896"/>
                    <a:pt x="1271663" y="1319468"/>
                    <a:pt x="1273854" y="1322897"/>
                  </a:cubicBezTo>
                  <a:close/>
                  <a:moveTo>
                    <a:pt x="1266901" y="1286036"/>
                  </a:moveTo>
                  <a:cubicBezTo>
                    <a:pt x="1267282" y="1282892"/>
                    <a:pt x="1267663" y="1279654"/>
                    <a:pt x="1271092" y="1280130"/>
                  </a:cubicBezTo>
                  <a:cubicBezTo>
                    <a:pt x="1272330" y="1283845"/>
                    <a:pt x="1271282" y="1285845"/>
                    <a:pt x="1266901" y="1286036"/>
                  </a:cubicBezTo>
                  <a:close/>
                  <a:moveTo>
                    <a:pt x="1270711" y="1270129"/>
                  </a:moveTo>
                  <a:cubicBezTo>
                    <a:pt x="1269758" y="1274034"/>
                    <a:pt x="1272616" y="1274701"/>
                    <a:pt x="1271282" y="1278892"/>
                  </a:cubicBezTo>
                  <a:cubicBezTo>
                    <a:pt x="1266710" y="1278225"/>
                    <a:pt x="1268139" y="1274225"/>
                    <a:pt x="1269377" y="1271177"/>
                  </a:cubicBezTo>
                  <a:cubicBezTo>
                    <a:pt x="1267186" y="1270796"/>
                    <a:pt x="1266615" y="1272510"/>
                    <a:pt x="1264329" y="1272034"/>
                  </a:cubicBezTo>
                  <a:cubicBezTo>
                    <a:pt x="1264329" y="1269748"/>
                    <a:pt x="1266043" y="1269558"/>
                    <a:pt x="1265948" y="1267176"/>
                  </a:cubicBezTo>
                  <a:cubicBezTo>
                    <a:pt x="1267853" y="1267938"/>
                    <a:pt x="1266710" y="1271177"/>
                    <a:pt x="1270711" y="1270129"/>
                  </a:cubicBezTo>
                  <a:close/>
                  <a:moveTo>
                    <a:pt x="1278807" y="1231934"/>
                  </a:moveTo>
                  <a:cubicBezTo>
                    <a:pt x="1281093" y="1232315"/>
                    <a:pt x="1281569" y="1230600"/>
                    <a:pt x="1283855" y="1231076"/>
                  </a:cubicBezTo>
                  <a:cubicBezTo>
                    <a:pt x="1283855" y="1233363"/>
                    <a:pt x="1282141" y="1233553"/>
                    <a:pt x="1282236" y="1235934"/>
                  </a:cubicBezTo>
                  <a:cubicBezTo>
                    <a:pt x="1281093" y="1234601"/>
                    <a:pt x="1277664" y="1235267"/>
                    <a:pt x="1278807" y="1231934"/>
                  </a:cubicBezTo>
                  <a:close/>
                  <a:moveTo>
                    <a:pt x="1275092" y="1246697"/>
                  </a:moveTo>
                  <a:cubicBezTo>
                    <a:pt x="1278045" y="1248793"/>
                    <a:pt x="1280140" y="1249746"/>
                    <a:pt x="1277664" y="1245650"/>
                  </a:cubicBezTo>
                  <a:cubicBezTo>
                    <a:pt x="1279378" y="1243173"/>
                    <a:pt x="1285284" y="1246888"/>
                    <a:pt x="1283474" y="1251174"/>
                  </a:cubicBezTo>
                  <a:cubicBezTo>
                    <a:pt x="1275664" y="1248793"/>
                    <a:pt x="1277664" y="1257937"/>
                    <a:pt x="1270520" y="1256413"/>
                  </a:cubicBezTo>
                  <a:cubicBezTo>
                    <a:pt x="1270615" y="1254794"/>
                    <a:pt x="1270806" y="1253079"/>
                    <a:pt x="1270901" y="1251460"/>
                  </a:cubicBezTo>
                  <a:cubicBezTo>
                    <a:pt x="1276616" y="1252793"/>
                    <a:pt x="1276140" y="1250317"/>
                    <a:pt x="1275092" y="1246697"/>
                  </a:cubicBezTo>
                  <a:close/>
                  <a:moveTo>
                    <a:pt x="1273282" y="1237744"/>
                  </a:moveTo>
                  <a:cubicBezTo>
                    <a:pt x="1271568" y="1236506"/>
                    <a:pt x="1271758" y="1233648"/>
                    <a:pt x="1271282" y="1231362"/>
                  </a:cubicBezTo>
                  <a:cubicBezTo>
                    <a:pt x="1275664" y="1230791"/>
                    <a:pt x="1275378" y="1236029"/>
                    <a:pt x="1273282" y="1237744"/>
                  </a:cubicBezTo>
                  <a:close/>
                  <a:moveTo>
                    <a:pt x="1267186" y="1236029"/>
                  </a:moveTo>
                  <a:cubicBezTo>
                    <a:pt x="1269282" y="1237363"/>
                    <a:pt x="1269663" y="1240125"/>
                    <a:pt x="1269091" y="1243650"/>
                  </a:cubicBezTo>
                  <a:cubicBezTo>
                    <a:pt x="1272044" y="1244412"/>
                    <a:pt x="1268806" y="1237934"/>
                    <a:pt x="1273092" y="1240221"/>
                  </a:cubicBezTo>
                  <a:cubicBezTo>
                    <a:pt x="1273092" y="1245650"/>
                    <a:pt x="1269568" y="1244792"/>
                    <a:pt x="1266520" y="1243459"/>
                  </a:cubicBezTo>
                  <a:cubicBezTo>
                    <a:pt x="1263281" y="1243554"/>
                    <a:pt x="1268044" y="1245745"/>
                    <a:pt x="1266139" y="1248412"/>
                  </a:cubicBezTo>
                  <a:cubicBezTo>
                    <a:pt x="1264329" y="1249555"/>
                    <a:pt x="1262233" y="1250126"/>
                    <a:pt x="1260900" y="1251746"/>
                  </a:cubicBezTo>
                  <a:cubicBezTo>
                    <a:pt x="1257185" y="1247364"/>
                    <a:pt x="1266901" y="1243745"/>
                    <a:pt x="1267186" y="1236029"/>
                  </a:cubicBezTo>
                  <a:close/>
                  <a:moveTo>
                    <a:pt x="1266139" y="1202216"/>
                  </a:moveTo>
                  <a:cubicBezTo>
                    <a:pt x="1265567" y="1204788"/>
                    <a:pt x="1261948" y="1200596"/>
                    <a:pt x="1262710" y="1198215"/>
                  </a:cubicBezTo>
                  <a:cubicBezTo>
                    <a:pt x="1266615" y="1197644"/>
                    <a:pt x="1265186" y="1197548"/>
                    <a:pt x="1268901" y="1198692"/>
                  </a:cubicBezTo>
                  <a:cubicBezTo>
                    <a:pt x="1269091" y="1200311"/>
                    <a:pt x="1261662" y="1199644"/>
                    <a:pt x="1266139" y="1202216"/>
                  </a:cubicBezTo>
                  <a:close/>
                  <a:moveTo>
                    <a:pt x="1268996" y="1182404"/>
                  </a:moveTo>
                  <a:cubicBezTo>
                    <a:pt x="1268139" y="1179546"/>
                    <a:pt x="1264138" y="1176213"/>
                    <a:pt x="1267186" y="1173545"/>
                  </a:cubicBezTo>
                  <a:cubicBezTo>
                    <a:pt x="1270806" y="1173926"/>
                    <a:pt x="1269091" y="1178879"/>
                    <a:pt x="1268996" y="1182404"/>
                  </a:cubicBezTo>
                  <a:close/>
                  <a:moveTo>
                    <a:pt x="1267949" y="1149733"/>
                  </a:moveTo>
                  <a:cubicBezTo>
                    <a:pt x="1266615" y="1150400"/>
                    <a:pt x="1266424" y="1152495"/>
                    <a:pt x="1264043" y="1151924"/>
                  </a:cubicBezTo>
                  <a:cubicBezTo>
                    <a:pt x="1265282" y="1150209"/>
                    <a:pt x="1266234" y="1148114"/>
                    <a:pt x="1269282" y="1148590"/>
                  </a:cubicBezTo>
                  <a:cubicBezTo>
                    <a:pt x="1269758" y="1149733"/>
                    <a:pt x="1270234" y="1150876"/>
                    <a:pt x="1271568" y="1151257"/>
                  </a:cubicBezTo>
                  <a:cubicBezTo>
                    <a:pt x="1271853" y="1153733"/>
                    <a:pt x="1265758" y="1152686"/>
                    <a:pt x="1267949" y="1149733"/>
                  </a:cubicBezTo>
                  <a:close/>
                  <a:moveTo>
                    <a:pt x="1272044" y="1191357"/>
                  </a:moveTo>
                  <a:cubicBezTo>
                    <a:pt x="1271187" y="1186309"/>
                    <a:pt x="1276045" y="1187928"/>
                    <a:pt x="1275187" y="1182880"/>
                  </a:cubicBezTo>
                  <a:cubicBezTo>
                    <a:pt x="1277283" y="1184213"/>
                    <a:pt x="1277569" y="1186976"/>
                    <a:pt x="1277092" y="1190500"/>
                  </a:cubicBezTo>
                  <a:cubicBezTo>
                    <a:pt x="1274902" y="1190214"/>
                    <a:pt x="1274425" y="1191833"/>
                    <a:pt x="1272044" y="1191357"/>
                  </a:cubicBezTo>
                  <a:close/>
                  <a:moveTo>
                    <a:pt x="1290523" y="1149066"/>
                  </a:moveTo>
                  <a:cubicBezTo>
                    <a:pt x="1289856" y="1151924"/>
                    <a:pt x="1290332" y="1153829"/>
                    <a:pt x="1291285" y="1155353"/>
                  </a:cubicBezTo>
                  <a:cubicBezTo>
                    <a:pt x="1291856" y="1159258"/>
                    <a:pt x="1287665" y="1157448"/>
                    <a:pt x="1288332" y="1161353"/>
                  </a:cubicBezTo>
                  <a:cubicBezTo>
                    <a:pt x="1288713" y="1167164"/>
                    <a:pt x="1292618" y="1159734"/>
                    <a:pt x="1293190" y="1162973"/>
                  </a:cubicBezTo>
                  <a:cubicBezTo>
                    <a:pt x="1292142" y="1167164"/>
                    <a:pt x="1286808" y="1166306"/>
                    <a:pt x="1283950" y="1168497"/>
                  </a:cubicBezTo>
                  <a:cubicBezTo>
                    <a:pt x="1283569" y="1170688"/>
                    <a:pt x="1285284" y="1171259"/>
                    <a:pt x="1284808" y="1173545"/>
                  </a:cubicBezTo>
                  <a:cubicBezTo>
                    <a:pt x="1281855" y="1172783"/>
                    <a:pt x="1281950" y="1175546"/>
                    <a:pt x="1278521" y="1174307"/>
                  </a:cubicBezTo>
                  <a:cubicBezTo>
                    <a:pt x="1280902" y="1172402"/>
                    <a:pt x="1282426" y="1168973"/>
                    <a:pt x="1279093" y="1166783"/>
                  </a:cubicBezTo>
                  <a:cubicBezTo>
                    <a:pt x="1280617" y="1162782"/>
                    <a:pt x="1281474" y="1168402"/>
                    <a:pt x="1282712" y="1168307"/>
                  </a:cubicBezTo>
                  <a:cubicBezTo>
                    <a:pt x="1285570" y="1168021"/>
                    <a:pt x="1283284" y="1161734"/>
                    <a:pt x="1285855" y="1161068"/>
                  </a:cubicBezTo>
                  <a:cubicBezTo>
                    <a:pt x="1284332" y="1156781"/>
                    <a:pt x="1284046" y="1165068"/>
                    <a:pt x="1280712" y="1163163"/>
                  </a:cubicBezTo>
                  <a:cubicBezTo>
                    <a:pt x="1279950" y="1156781"/>
                    <a:pt x="1277950" y="1155543"/>
                    <a:pt x="1275568" y="1148971"/>
                  </a:cubicBezTo>
                  <a:cubicBezTo>
                    <a:pt x="1278616" y="1148304"/>
                    <a:pt x="1288332" y="1147352"/>
                    <a:pt x="1284046" y="1152209"/>
                  </a:cubicBezTo>
                  <a:cubicBezTo>
                    <a:pt x="1288522" y="1154019"/>
                    <a:pt x="1286332" y="1147828"/>
                    <a:pt x="1290523" y="1149066"/>
                  </a:cubicBezTo>
                  <a:close/>
                  <a:moveTo>
                    <a:pt x="1294047" y="1166878"/>
                  </a:moveTo>
                  <a:cubicBezTo>
                    <a:pt x="1294904" y="1169259"/>
                    <a:pt x="1297000" y="1170593"/>
                    <a:pt x="1297285" y="1173355"/>
                  </a:cubicBezTo>
                  <a:cubicBezTo>
                    <a:pt x="1295476" y="1176784"/>
                    <a:pt x="1290046" y="1166878"/>
                    <a:pt x="1288522" y="1173926"/>
                  </a:cubicBezTo>
                  <a:cubicBezTo>
                    <a:pt x="1281855" y="1170021"/>
                    <a:pt x="1294428" y="1171736"/>
                    <a:pt x="1294047" y="1166878"/>
                  </a:cubicBezTo>
                  <a:close/>
                  <a:moveTo>
                    <a:pt x="1283284" y="1176022"/>
                  </a:moveTo>
                  <a:cubicBezTo>
                    <a:pt x="1283093" y="1178498"/>
                    <a:pt x="1282903" y="1180975"/>
                    <a:pt x="1282712" y="1183547"/>
                  </a:cubicBezTo>
                  <a:cubicBezTo>
                    <a:pt x="1281474" y="1183356"/>
                    <a:pt x="1281855" y="1181927"/>
                    <a:pt x="1281665" y="1180975"/>
                  </a:cubicBezTo>
                  <a:cubicBezTo>
                    <a:pt x="1280617" y="1181546"/>
                    <a:pt x="1279569" y="1182118"/>
                    <a:pt x="1277854" y="1181927"/>
                  </a:cubicBezTo>
                  <a:cubicBezTo>
                    <a:pt x="1275949" y="1181070"/>
                    <a:pt x="1277854" y="1180689"/>
                    <a:pt x="1279188" y="1180784"/>
                  </a:cubicBezTo>
                  <a:cubicBezTo>
                    <a:pt x="1282426" y="1181356"/>
                    <a:pt x="1278616" y="1173641"/>
                    <a:pt x="1283284" y="1176022"/>
                  </a:cubicBezTo>
                  <a:close/>
                  <a:moveTo>
                    <a:pt x="1281188" y="1202120"/>
                  </a:moveTo>
                  <a:cubicBezTo>
                    <a:pt x="1281378" y="1200882"/>
                    <a:pt x="1282807" y="1201263"/>
                    <a:pt x="1283760" y="1201073"/>
                  </a:cubicBezTo>
                  <a:cubicBezTo>
                    <a:pt x="1284046" y="1198977"/>
                    <a:pt x="1283093" y="1197739"/>
                    <a:pt x="1281569" y="1197167"/>
                  </a:cubicBezTo>
                  <a:cubicBezTo>
                    <a:pt x="1278616" y="1196405"/>
                    <a:pt x="1281855" y="1202882"/>
                    <a:pt x="1277569" y="1200596"/>
                  </a:cubicBezTo>
                  <a:cubicBezTo>
                    <a:pt x="1277569" y="1198596"/>
                    <a:pt x="1278521" y="1195929"/>
                    <a:pt x="1276711" y="1195548"/>
                  </a:cubicBezTo>
                  <a:cubicBezTo>
                    <a:pt x="1277092" y="1194119"/>
                    <a:pt x="1278045" y="1194977"/>
                    <a:pt x="1277950" y="1195643"/>
                  </a:cubicBezTo>
                  <a:cubicBezTo>
                    <a:pt x="1282426" y="1195453"/>
                    <a:pt x="1285284" y="1194215"/>
                    <a:pt x="1289189" y="1196501"/>
                  </a:cubicBezTo>
                  <a:cubicBezTo>
                    <a:pt x="1286999" y="1198977"/>
                    <a:pt x="1285760" y="1202501"/>
                    <a:pt x="1281188" y="1202120"/>
                  </a:cubicBezTo>
                  <a:close/>
                  <a:moveTo>
                    <a:pt x="1283379" y="1190976"/>
                  </a:moveTo>
                  <a:cubicBezTo>
                    <a:pt x="1286713" y="1187547"/>
                    <a:pt x="1289856" y="1184309"/>
                    <a:pt x="1292047" y="1176689"/>
                  </a:cubicBezTo>
                  <a:cubicBezTo>
                    <a:pt x="1296047" y="1179927"/>
                    <a:pt x="1291570" y="1183547"/>
                    <a:pt x="1294714" y="1189452"/>
                  </a:cubicBezTo>
                  <a:cubicBezTo>
                    <a:pt x="1290618" y="1182118"/>
                    <a:pt x="1288046" y="1195548"/>
                    <a:pt x="1283379" y="1190976"/>
                  </a:cubicBezTo>
                  <a:close/>
                  <a:moveTo>
                    <a:pt x="1290713" y="1192881"/>
                  </a:moveTo>
                  <a:cubicBezTo>
                    <a:pt x="1289856" y="1188309"/>
                    <a:pt x="1296238" y="1191071"/>
                    <a:pt x="1297000" y="1192119"/>
                  </a:cubicBezTo>
                  <a:cubicBezTo>
                    <a:pt x="1295380" y="1193834"/>
                    <a:pt x="1292047" y="1194596"/>
                    <a:pt x="1290713" y="1192881"/>
                  </a:cubicBezTo>
                  <a:close/>
                  <a:moveTo>
                    <a:pt x="1291666" y="1211741"/>
                  </a:moveTo>
                  <a:cubicBezTo>
                    <a:pt x="1291190" y="1209931"/>
                    <a:pt x="1296714" y="1209074"/>
                    <a:pt x="1293190" y="1208121"/>
                  </a:cubicBezTo>
                  <a:cubicBezTo>
                    <a:pt x="1297095" y="1203930"/>
                    <a:pt x="1298619" y="1214789"/>
                    <a:pt x="1291666" y="1211741"/>
                  </a:cubicBezTo>
                  <a:close/>
                  <a:moveTo>
                    <a:pt x="1298809" y="1201073"/>
                  </a:moveTo>
                  <a:cubicBezTo>
                    <a:pt x="1296524" y="1201644"/>
                    <a:pt x="1293952" y="1196977"/>
                    <a:pt x="1292618" y="1200596"/>
                  </a:cubicBezTo>
                  <a:cubicBezTo>
                    <a:pt x="1289380" y="1198025"/>
                    <a:pt x="1295761" y="1195358"/>
                    <a:pt x="1299190" y="1196120"/>
                  </a:cubicBezTo>
                  <a:cubicBezTo>
                    <a:pt x="1299000" y="1192881"/>
                    <a:pt x="1299095" y="1189262"/>
                    <a:pt x="1297381" y="1187166"/>
                  </a:cubicBezTo>
                  <a:cubicBezTo>
                    <a:pt x="1297762" y="1184499"/>
                    <a:pt x="1300715" y="1184785"/>
                    <a:pt x="1303762" y="1185166"/>
                  </a:cubicBezTo>
                  <a:cubicBezTo>
                    <a:pt x="1303953" y="1191262"/>
                    <a:pt x="1300905" y="1194500"/>
                    <a:pt x="1298809" y="1201073"/>
                  </a:cubicBezTo>
                  <a:close/>
                  <a:moveTo>
                    <a:pt x="1305667" y="1177832"/>
                  </a:moveTo>
                  <a:cubicBezTo>
                    <a:pt x="1303953" y="1177641"/>
                    <a:pt x="1302334" y="1177546"/>
                    <a:pt x="1300619" y="1177451"/>
                  </a:cubicBezTo>
                  <a:cubicBezTo>
                    <a:pt x="1301095" y="1173926"/>
                    <a:pt x="1306715" y="1176403"/>
                    <a:pt x="1306144" y="1171640"/>
                  </a:cubicBezTo>
                  <a:cubicBezTo>
                    <a:pt x="1309096" y="1172212"/>
                    <a:pt x="1306429" y="1177165"/>
                    <a:pt x="1305667" y="1177832"/>
                  </a:cubicBezTo>
                  <a:close/>
                  <a:moveTo>
                    <a:pt x="1306620" y="1166688"/>
                  </a:moveTo>
                  <a:cubicBezTo>
                    <a:pt x="1304905" y="1167164"/>
                    <a:pt x="1299667" y="1170117"/>
                    <a:pt x="1303572" y="1172688"/>
                  </a:cubicBezTo>
                  <a:cubicBezTo>
                    <a:pt x="1297476" y="1176593"/>
                    <a:pt x="1299095" y="1166783"/>
                    <a:pt x="1300428" y="1164878"/>
                  </a:cubicBezTo>
                  <a:cubicBezTo>
                    <a:pt x="1299381" y="1163354"/>
                    <a:pt x="1297666" y="1164687"/>
                    <a:pt x="1295666" y="1162020"/>
                  </a:cubicBezTo>
                  <a:cubicBezTo>
                    <a:pt x="1294904" y="1150304"/>
                    <a:pt x="1295285" y="1152114"/>
                    <a:pt x="1290903" y="1144113"/>
                  </a:cubicBezTo>
                  <a:cubicBezTo>
                    <a:pt x="1294047" y="1143446"/>
                    <a:pt x="1295571" y="1150019"/>
                    <a:pt x="1298238" y="1145923"/>
                  </a:cubicBezTo>
                  <a:cubicBezTo>
                    <a:pt x="1300810" y="1148304"/>
                    <a:pt x="1298333" y="1155162"/>
                    <a:pt x="1302429" y="1156305"/>
                  </a:cubicBezTo>
                  <a:cubicBezTo>
                    <a:pt x="1302143" y="1158686"/>
                    <a:pt x="1298238" y="1156877"/>
                    <a:pt x="1298428" y="1159734"/>
                  </a:cubicBezTo>
                  <a:cubicBezTo>
                    <a:pt x="1301095" y="1164211"/>
                    <a:pt x="1304048" y="1163925"/>
                    <a:pt x="1306620" y="1166688"/>
                  </a:cubicBezTo>
                  <a:close/>
                  <a:moveTo>
                    <a:pt x="1297095" y="1129635"/>
                  </a:moveTo>
                  <a:cubicBezTo>
                    <a:pt x="1298047" y="1128016"/>
                    <a:pt x="1299952" y="1127540"/>
                    <a:pt x="1302238" y="1127540"/>
                  </a:cubicBezTo>
                  <a:cubicBezTo>
                    <a:pt x="1302810" y="1129445"/>
                    <a:pt x="1300238" y="1133826"/>
                    <a:pt x="1303000" y="1133826"/>
                  </a:cubicBezTo>
                  <a:cubicBezTo>
                    <a:pt x="1301476" y="1136493"/>
                    <a:pt x="1298809" y="1138017"/>
                    <a:pt x="1295095" y="1138208"/>
                  </a:cubicBezTo>
                  <a:cubicBezTo>
                    <a:pt x="1294809" y="1135541"/>
                    <a:pt x="1296238" y="1134969"/>
                    <a:pt x="1296714" y="1133350"/>
                  </a:cubicBezTo>
                  <a:cubicBezTo>
                    <a:pt x="1298047" y="1133731"/>
                    <a:pt x="1297381" y="1135922"/>
                    <a:pt x="1299000" y="1136017"/>
                  </a:cubicBezTo>
                  <a:cubicBezTo>
                    <a:pt x="1301286" y="1135922"/>
                    <a:pt x="1297571" y="1131254"/>
                    <a:pt x="1297095" y="1129635"/>
                  </a:cubicBezTo>
                  <a:close/>
                  <a:moveTo>
                    <a:pt x="1305382" y="1104013"/>
                  </a:moveTo>
                  <a:cubicBezTo>
                    <a:pt x="1302810" y="1104203"/>
                    <a:pt x="1304620" y="1109538"/>
                    <a:pt x="1301286" y="1108680"/>
                  </a:cubicBezTo>
                  <a:cubicBezTo>
                    <a:pt x="1301762" y="1111347"/>
                    <a:pt x="1304048" y="1112490"/>
                    <a:pt x="1303191" y="1116395"/>
                  </a:cubicBezTo>
                  <a:cubicBezTo>
                    <a:pt x="1304524" y="1115633"/>
                    <a:pt x="1304715" y="1113633"/>
                    <a:pt x="1307096" y="1114205"/>
                  </a:cubicBezTo>
                  <a:cubicBezTo>
                    <a:pt x="1308144" y="1121348"/>
                    <a:pt x="1300905" y="1119539"/>
                    <a:pt x="1303762" y="1125158"/>
                  </a:cubicBezTo>
                  <a:cubicBezTo>
                    <a:pt x="1296333" y="1120586"/>
                    <a:pt x="1298619" y="1129349"/>
                    <a:pt x="1293285" y="1130588"/>
                  </a:cubicBezTo>
                  <a:cubicBezTo>
                    <a:pt x="1292332" y="1129540"/>
                    <a:pt x="1292809" y="1127159"/>
                    <a:pt x="1291094" y="1126682"/>
                  </a:cubicBezTo>
                  <a:cubicBezTo>
                    <a:pt x="1291190" y="1128873"/>
                    <a:pt x="1292142" y="1132493"/>
                    <a:pt x="1286713" y="1133826"/>
                  </a:cubicBezTo>
                  <a:cubicBezTo>
                    <a:pt x="1292047" y="1134588"/>
                    <a:pt x="1295761" y="1144685"/>
                    <a:pt x="1302524" y="1140113"/>
                  </a:cubicBezTo>
                  <a:cubicBezTo>
                    <a:pt x="1302048" y="1147352"/>
                    <a:pt x="1296904" y="1142875"/>
                    <a:pt x="1293380" y="1144399"/>
                  </a:cubicBezTo>
                  <a:cubicBezTo>
                    <a:pt x="1293190" y="1142399"/>
                    <a:pt x="1294714" y="1142399"/>
                    <a:pt x="1294904" y="1140779"/>
                  </a:cubicBezTo>
                  <a:cubicBezTo>
                    <a:pt x="1284998" y="1142113"/>
                    <a:pt x="1278712" y="1148209"/>
                    <a:pt x="1275187" y="1136684"/>
                  </a:cubicBezTo>
                  <a:cubicBezTo>
                    <a:pt x="1273473" y="1139636"/>
                    <a:pt x="1270330" y="1140970"/>
                    <a:pt x="1264900" y="1139636"/>
                  </a:cubicBezTo>
                  <a:cubicBezTo>
                    <a:pt x="1263186" y="1139827"/>
                    <a:pt x="1263567" y="1142684"/>
                    <a:pt x="1263281" y="1144494"/>
                  </a:cubicBezTo>
                  <a:cubicBezTo>
                    <a:pt x="1264615" y="1143732"/>
                    <a:pt x="1264805" y="1141732"/>
                    <a:pt x="1267186" y="1142303"/>
                  </a:cubicBezTo>
                  <a:cubicBezTo>
                    <a:pt x="1268425" y="1147352"/>
                    <a:pt x="1262900" y="1144494"/>
                    <a:pt x="1264138" y="1149542"/>
                  </a:cubicBezTo>
                  <a:cubicBezTo>
                    <a:pt x="1253090" y="1142875"/>
                    <a:pt x="1275187" y="1128016"/>
                    <a:pt x="1268520" y="1126111"/>
                  </a:cubicBezTo>
                  <a:cubicBezTo>
                    <a:pt x="1270711" y="1126587"/>
                    <a:pt x="1273854" y="1124492"/>
                    <a:pt x="1275283" y="1120396"/>
                  </a:cubicBezTo>
                  <a:cubicBezTo>
                    <a:pt x="1276807" y="1122111"/>
                    <a:pt x="1279759" y="1122396"/>
                    <a:pt x="1280331" y="1119539"/>
                  </a:cubicBezTo>
                  <a:cubicBezTo>
                    <a:pt x="1283379" y="1120015"/>
                    <a:pt x="1280331" y="1123730"/>
                    <a:pt x="1279950" y="1124492"/>
                  </a:cubicBezTo>
                  <a:cubicBezTo>
                    <a:pt x="1279855" y="1125730"/>
                    <a:pt x="1281378" y="1125540"/>
                    <a:pt x="1282331" y="1125920"/>
                  </a:cubicBezTo>
                  <a:cubicBezTo>
                    <a:pt x="1288522" y="1121063"/>
                    <a:pt x="1279569" y="1118205"/>
                    <a:pt x="1282426" y="1109633"/>
                  </a:cubicBezTo>
                  <a:cubicBezTo>
                    <a:pt x="1283379" y="1109918"/>
                    <a:pt x="1283569" y="1110966"/>
                    <a:pt x="1284808" y="1111061"/>
                  </a:cubicBezTo>
                  <a:cubicBezTo>
                    <a:pt x="1286046" y="1111157"/>
                    <a:pt x="1285951" y="1109633"/>
                    <a:pt x="1286236" y="1108680"/>
                  </a:cubicBezTo>
                  <a:cubicBezTo>
                    <a:pt x="1286522" y="1117538"/>
                    <a:pt x="1287189" y="1115443"/>
                    <a:pt x="1287379" y="1125063"/>
                  </a:cubicBezTo>
                  <a:cubicBezTo>
                    <a:pt x="1291951" y="1123253"/>
                    <a:pt x="1290427" y="1126111"/>
                    <a:pt x="1294714" y="1126873"/>
                  </a:cubicBezTo>
                  <a:cubicBezTo>
                    <a:pt x="1297571" y="1124396"/>
                    <a:pt x="1297571" y="1118872"/>
                    <a:pt x="1293380" y="1116967"/>
                  </a:cubicBezTo>
                  <a:cubicBezTo>
                    <a:pt x="1292523" y="1118586"/>
                    <a:pt x="1292332" y="1119253"/>
                    <a:pt x="1293094" y="1116776"/>
                  </a:cubicBezTo>
                  <a:cubicBezTo>
                    <a:pt x="1293190" y="1116872"/>
                    <a:pt x="1293285" y="1116967"/>
                    <a:pt x="1293380" y="1116967"/>
                  </a:cubicBezTo>
                  <a:cubicBezTo>
                    <a:pt x="1294333" y="1115157"/>
                    <a:pt x="1296142" y="1112014"/>
                    <a:pt x="1298524" y="1110966"/>
                  </a:cubicBezTo>
                  <a:cubicBezTo>
                    <a:pt x="1298238" y="1110014"/>
                    <a:pt x="1290903" y="1109918"/>
                    <a:pt x="1295190" y="1105727"/>
                  </a:cubicBezTo>
                  <a:cubicBezTo>
                    <a:pt x="1292618" y="1106394"/>
                    <a:pt x="1291570" y="1108775"/>
                    <a:pt x="1290903" y="1111633"/>
                  </a:cubicBezTo>
                  <a:cubicBezTo>
                    <a:pt x="1288713" y="1108966"/>
                    <a:pt x="1287665" y="1107061"/>
                    <a:pt x="1283665" y="1108585"/>
                  </a:cubicBezTo>
                  <a:cubicBezTo>
                    <a:pt x="1283665" y="1105442"/>
                    <a:pt x="1285951" y="1104870"/>
                    <a:pt x="1286617" y="1102584"/>
                  </a:cubicBezTo>
                  <a:cubicBezTo>
                    <a:pt x="1288713" y="1102679"/>
                    <a:pt x="1289761" y="1103727"/>
                    <a:pt x="1290142" y="1105346"/>
                  </a:cubicBezTo>
                  <a:cubicBezTo>
                    <a:pt x="1293094" y="1106108"/>
                    <a:pt x="1289856" y="1099631"/>
                    <a:pt x="1294142" y="1101917"/>
                  </a:cubicBezTo>
                  <a:cubicBezTo>
                    <a:pt x="1294142" y="1098488"/>
                    <a:pt x="1290808" y="1097822"/>
                    <a:pt x="1288332" y="1096393"/>
                  </a:cubicBezTo>
                  <a:cubicBezTo>
                    <a:pt x="1286999" y="1097536"/>
                    <a:pt x="1285665" y="1098679"/>
                    <a:pt x="1284332" y="1099822"/>
                  </a:cubicBezTo>
                  <a:cubicBezTo>
                    <a:pt x="1281188" y="1096488"/>
                    <a:pt x="1289951" y="1095536"/>
                    <a:pt x="1288903" y="1090202"/>
                  </a:cubicBezTo>
                  <a:cubicBezTo>
                    <a:pt x="1290237" y="1092202"/>
                    <a:pt x="1292237" y="1093536"/>
                    <a:pt x="1292142" y="1096679"/>
                  </a:cubicBezTo>
                  <a:cubicBezTo>
                    <a:pt x="1293475" y="1095631"/>
                    <a:pt x="1294904" y="1094488"/>
                    <a:pt x="1296142" y="1093250"/>
                  </a:cubicBezTo>
                  <a:cubicBezTo>
                    <a:pt x="1299667" y="1092964"/>
                    <a:pt x="1292618" y="1097631"/>
                    <a:pt x="1297000" y="1098298"/>
                  </a:cubicBezTo>
                  <a:cubicBezTo>
                    <a:pt x="1298524" y="1095726"/>
                    <a:pt x="1297000" y="1096965"/>
                    <a:pt x="1302143" y="1096202"/>
                  </a:cubicBezTo>
                  <a:cubicBezTo>
                    <a:pt x="1302810" y="1099727"/>
                    <a:pt x="1299476" y="1098488"/>
                    <a:pt x="1299286" y="1100965"/>
                  </a:cubicBezTo>
                  <a:cubicBezTo>
                    <a:pt x="1299190" y="1104013"/>
                    <a:pt x="1303382" y="1101536"/>
                    <a:pt x="1303096" y="1100013"/>
                  </a:cubicBezTo>
                  <a:cubicBezTo>
                    <a:pt x="1305477" y="1101060"/>
                    <a:pt x="1306144" y="1103632"/>
                    <a:pt x="1306334" y="1106490"/>
                  </a:cubicBezTo>
                  <a:cubicBezTo>
                    <a:pt x="1309953" y="1108680"/>
                    <a:pt x="1303477" y="1107251"/>
                    <a:pt x="1305382" y="1104013"/>
                  </a:cubicBezTo>
                  <a:close/>
                  <a:moveTo>
                    <a:pt x="1316240" y="1108585"/>
                  </a:moveTo>
                  <a:cubicBezTo>
                    <a:pt x="1311859" y="1109347"/>
                    <a:pt x="1314811" y="1118681"/>
                    <a:pt x="1308049" y="1116681"/>
                  </a:cubicBezTo>
                  <a:cubicBezTo>
                    <a:pt x="1314716" y="1111442"/>
                    <a:pt x="1306810" y="1104489"/>
                    <a:pt x="1311954" y="1099441"/>
                  </a:cubicBezTo>
                  <a:cubicBezTo>
                    <a:pt x="1314430" y="1099631"/>
                    <a:pt x="1313287" y="1102965"/>
                    <a:pt x="1316716" y="1102298"/>
                  </a:cubicBezTo>
                  <a:cubicBezTo>
                    <a:pt x="1316240" y="1103822"/>
                    <a:pt x="1314145" y="1103346"/>
                    <a:pt x="1314240" y="1102108"/>
                  </a:cubicBezTo>
                  <a:cubicBezTo>
                    <a:pt x="1310620" y="1101917"/>
                    <a:pt x="1311382" y="1109538"/>
                    <a:pt x="1316240" y="1108585"/>
                  </a:cubicBezTo>
                  <a:close/>
                  <a:moveTo>
                    <a:pt x="1318145" y="962376"/>
                  </a:moveTo>
                  <a:cubicBezTo>
                    <a:pt x="1320145" y="961995"/>
                    <a:pt x="1319574" y="958566"/>
                    <a:pt x="1323289" y="960281"/>
                  </a:cubicBezTo>
                  <a:cubicBezTo>
                    <a:pt x="1323384" y="962471"/>
                    <a:pt x="1320907" y="963329"/>
                    <a:pt x="1323003" y="963995"/>
                  </a:cubicBezTo>
                  <a:cubicBezTo>
                    <a:pt x="1322622" y="966377"/>
                    <a:pt x="1318431" y="962567"/>
                    <a:pt x="1316907" y="962281"/>
                  </a:cubicBezTo>
                  <a:cubicBezTo>
                    <a:pt x="1317288" y="960947"/>
                    <a:pt x="1318145" y="961709"/>
                    <a:pt x="1318145" y="962376"/>
                  </a:cubicBezTo>
                  <a:close/>
                  <a:moveTo>
                    <a:pt x="1334052" y="1136303"/>
                  </a:moveTo>
                  <a:cubicBezTo>
                    <a:pt x="1329861" y="1133540"/>
                    <a:pt x="1327765" y="1135731"/>
                    <a:pt x="1326337" y="1139446"/>
                  </a:cubicBezTo>
                  <a:cubicBezTo>
                    <a:pt x="1321955" y="1136588"/>
                    <a:pt x="1323098" y="1135065"/>
                    <a:pt x="1317764" y="1137541"/>
                  </a:cubicBezTo>
                  <a:cubicBezTo>
                    <a:pt x="1317955" y="1134588"/>
                    <a:pt x="1318240" y="1131731"/>
                    <a:pt x="1318431" y="1128778"/>
                  </a:cubicBezTo>
                  <a:cubicBezTo>
                    <a:pt x="1318240" y="1128397"/>
                    <a:pt x="1318240" y="1128302"/>
                    <a:pt x="1318145" y="1128111"/>
                  </a:cubicBezTo>
                  <a:cubicBezTo>
                    <a:pt x="1318717" y="1129254"/>
                    <a:pt x="1320336" y="1131826"/>
                    <a:pt x="1322050" y="1131636"/>
                  </a:cubicBezTo>
                  <a:cubicBezTo>
                    <a:pt x="1322146" y="1127730"/>
                    <a:pt x="1326432" y="1128873"/>
                    <a:pt x="1326622" y="1122015"/>
                  </a:cubicBezTo>
                  <a:cubicBezTo>
                    <a:pt x="1325860" y="1117729"/>
                    <a:pt x="1323860" y="1121634"/>
                    <a:pt x="1321860" y="1119158"/>
                  </a:cubicBezTo>
                  <a:cubicBezTo>
                    <a:pt x="1321574" y="1115157"/>
                    <a:pt x="1325479" y="1116110"/>
                    <a:pt x="1326051" y="1113252"/>
                  </a:cubicBezTo>
                  <a:cubicBezTo>
                    <a:pt x="1322146" y="1111347"/>
                    <a:pt x="1324813" y="1117253"/>
                    <a:pt x="1320907" y="1115348"/>
                  </a:cubicBezTo>
                  <a:cubicBezTo>
                    <a:pt x="1320622" y="1111442"/>
                    <a:pt x="1323479" y="1111157"/>
                    <a:pt x="1322812" y="1106680"/>
                  </a:cubicBezTo>
                  <a:cubicBezTo>
                    <a:pt x="1325670" y="1107347"/>
                    <a:pt x="1324813" y="1111252"/>
                    <a:pt x="1328718" y="1110966"/>
                  </a:cubicBezTo>
                  <a:cubicBezTo>
                    <a:pt x="1330051" y="1120015"/>
                    <a:pt x="1327289" y="1118777"/>
                    <a:pt x="1329861" y="1127349"/>
                  </a:cubicBezTo>
                  <a:cubicBezTo>
                    <a:pt x="1328623" y="1127254"/>
                    <a:pt x="1327384" y="1127159"/>
                    <a:pt x="1326146" y="1127063"/>
                  </a:cubicBezTo>
                  <a:cubicBezTo>
                    <a:pt x="1328051" y="1129730"/>
                    <a:pt x="1325860" y="1128588"/>
                    <a:pt x="1325765" y="1132017"/>
                  </a:cubicBezTo>
                  <a:cubicBezTo>
                    <a:pt x="1329194" y="1131540"/>
                    <a:pt x="1329290" y="1127063"/>
                    <a:pt x="1333576" y="1127635"/>
                  </a:cubicBezTo>
                  <a:cubicBezTo>
                    <a:pt x="1333671" y="1130492"/>
                    <a:pt x="1335100" y="1132397"/>
                    <a:pt x="1334052" y="1136303"/>
                  </a:cubicBezTo>
                  <a:close/>
                  <a:moveTo>
                    <a:pt x="1330147" y="1122301"/>
                  </a:moveTo>
                  <a:cubicBezTo>
                    <a:pt x="1330242" y="1121063"/>
                    <a:pt x="1331766" y="1121444"/>
                    <a:pt x="1332718" y="1121253"/>
                  </a:cubicBezTo>
                  <a:cubicBezTo>
                    <a:pt x="1335671" y="1122015"/>
                    <a:pt x="1332433" y="1115538"/>
                    <a:pt x="1336719" y="1117824"/>
                  </a:cubicBezTo>
                  <a:cubicBezTo>
                    <a:pt x="1337195" y="1122492"/>
                    <a:pt x="1332814" y="1125254"/>
                    <a:pt x="1330147" y="1122301"/>
                  </a:cubicBezTo>
                  <a:close/>
                  <a:moveTo>
                    <a:pt x="1343291" y="1130873"/>
                  </a:moveTo>
                  <a:cubicBezTo>
                    <a:pt x="1345577" y="1127540"/>
                    <a:pt x="1343386" y="1137636"/>
                    <a:pt x="1346530" y="1137350"/>
                  </a:cubicBezTo>
                  <a:cubicBezTo>
                    <a:pt x="1345006" y="1140684"/>
                    <a:pt x="1343386" y="1135255"/>
                    <a:pt x="1341482" y="1138208"/>
                  </a:cubicBezTo>
                  <a:cubicBezTo>
                    <a:pt x="1344339" y="1141446"/>
                    <a:pt x="1342434" y="1141542"/>
                    <a:pt x="1342053" y="1146971"/>
                  </a:cubicBezTo>
                  <a:cubicBezTo>
                    <a:pt x="1337671" y="1143923"/>
                    <a:pt x="1342529" y="1137541"/>
                    <a:pt x="1336528" y="1137731"/>
                  </a:cubicBezTo>
                  <a:cubicBezTo>
                    <a:pt x="1336624" y="1136112"/>
                    <a:pt x="1336814" y="1134398"/>
                    <a:pt x="1336909" y="1132778"/>
                  </a:cubicBezTo>
                  <a:cubicBezTo>
                    <a:pt x="1339291" y="1132397"/>
                    <a:pt x="1344244" y="1135160"/>
                    <a:pt x="1343291" y="1130873"/>
                  </a:cubicBezTo>
                  <a:close/>
                  <a:moveTo>
                    <a:pt x="1335766" y="1068961"/>
                  </a:moveTo>
                  <a:cubicBezTo>
                    <a:pt x="1333290" y="1066961"/>
                    <a:pt x="1331004" y="1069818"/>
                    <a:pt x="1329480" y="1069723"/>
                  </a:cubicBezTo>
                  <a:cubicBezTo>
                    <a:pt x="1323193" y="1065246"/>
                    <a:pt x="1328051" y="1060865"/>
                    <a:pt x="1325479" y="1056864"/>
                  </a:cubicBezTo>
                  <a:cubicBezTo>
                    <a:pt x="1328718" y="1057531"/>
                    <a:pt x="1330813" y="1056864"/>
                    <a:pt x="1330718" y="1053530"/>
                  </a:cubicBezTo>
                  <a:cubicBezTo>
                    <a:pt x="1332242" y="1057055"/>
                    <a:pt x="1329956" y="1060388"/>
                    <a:pt x="1333576" y="1063817"/>
                  </a:cubicBezTo>
                  <a:cubicBezTo>
                    <a:pt x="1334909" y="1063436"/>
                    <a:pt x="1338338" y="1059341"/>
                    <a:pt x="1333861" y="1060103"/>
                  </a:cubicBezTo>
                  <a:cubicBezTo>
                    <a:pt x="1335290" y="1056578"/>
                    <a:pt x="1335862" y="1058769"/>
                    <a:pt x="1338910" y="1059245"/>
                  </a:cubicBezTo>
                  <a:cubicBezTo>
                    <a:pt x="1337576" y="1062008"/>
                    <a:pt x="1336338" y="1065151"/>
                    <a:pt x="1335766" y="1068961"/>
                  </a:cubicBezTo>
                  <a:close/>
                  <a:moveTo>
                    <a:pt x="1336052" y="1050197"/>
                  </a:moveTo>
                  <a:cubicBezTo>
                    <a:pt x="1334719" y="1050863"/>
                    <a:pt x="1334528" y="1052959"/>
                    <a:pt x="1332147" y="1052388"/>
                  </a:cubicBezTo>
                  <a:cubicBezTo>
                    <a:pt x="1332337" y="1049435"/>
                    <a:pt x="1334624" y="1048863"/>
                    <a:pt x="1333957" y="1045053"/>
                  </a:cubicBezTo>
                  <a:cubicBezTo>
                    <a:pt x="1337005" y="1045910"/>
                    <a:pt x="1337862" y="1048673"/>
                    <a:pt x="1341100" y="1049340"/>
                  </a:cubicBezTo>
                  <a:cubicBezTo>
                    <a:pt x="1339767" y="1052864"/>
                    <a:pt x="1339100" y="1050578"/>
                    <a:pt x="1336052" y="1050197"/>
                  </a:cubicBezTo>
                  <a:close/>
                  <a:moveTo>
                    <a:pt x="1342339" y="1049435"/>
                  </a:moveTo>
                  <a:cubicBezTo>
                    <a:pt x="1343291" y="1047815"/>
                    <a:pt x="1345196" y="1047339"/>
                    <a:pt x="1347482" y="1047339"/>
                  </a:cubicBezTo>
                  <a:cubicBezTo>
                    <a:pt x="1346149" y="1050387"/>
                    <a:pt x="1345291" y="1053911"/>
                    <a:pt x="1340719" y="1053054"/>
                  </a:cubicBezTo>
                  <a:cubicBezTo>
                    <a:pt x="1340243" y="1051244"/>
                    <a:pt x="1345863" y="1050387"/>
                    <a:pt x="1342339" y="1049435"/>
                  </a:cubicBezTo>
                  <a:close/>
                  <a:moveTo>
                    <a:pt x="1341196" y="1033052"/>
                  </a:moveTo>
                  <a:cubicBezTo>
                    <a:pt x="1340148" y="1034099"/>
                    <a:pt x="1339672" y="1035719"/>
                    <a:pt x="1339576" y="1037909"/>
                  </a:cubicBezTo>
                  <a:cubicBezTo>
                    <a:pt x="1336909" y="1034957"/>
                    <a:pt x="1335195" y="1040767"/>
                    <a:pt x="1329575" y="1038290"/>
                  </a:cubicBezTo>
                  <a:cubicBezTo>
                    <a:pt x="1331385" y="1034385"/>
                    <a:pt x="1325575" y="1037052"/>
                    <a:pt x="1327480" y="1033147"/>
                  </a:cubicBezTo>
                  <a:cubicBezTo>
                    <a:pt x="1331575" y="1034290"/>
                    <a:pt x="1331385" y="1037147"/>
                    <a:pt x="1336052" y="1035147"/>
                  </a:cubicBezTo>
                  <a:cubicBezTo>
                    <a:pt x="1334814" y="1033909"/>
                    <a:pt x="1336052" y="1030575"/>
                    <a:pt x="1332623" y="1031147"/>
                  </a:cubicBezTo>
                  <a:cubicBezTo>
                    <a:pt x="1334624" y="1029813"/>
                    <a:pt x="1335957" y="1027813"/>
                    <a:pt x="1339100" y="1027908"/>
                  </a:cubicBezTo>
                  <a:cubicBezTo>
                    <a:pt x="1339195" y="1030099"/>
                    <a:pt x="1337290" y="1034004"/>
                    <a:pt x="1341196" y="1033052"/>
                  </a:cubicBezTo>
                  <a:close/>
                  <a:moveTo>
                    <a:pt x="1348530" y="1003619"/>
                  </a:moveTo>
                  <a:cubicBezTo>
                    <a:pt x="1353388" y="1000857"/>
                    <a:pt x="1342053" y="1009906"/>
                    <a:pt x="1349292" y="1009906"/>
                  </a:cubicBezTo>
                  <a:cubicBezTo>
                    <a:pt x="1346625" y="1015526"/>
                    <a:pt x="1340719" y="1008382"/>
                    <a:pt x="1339386" y="1009144"/>
                  </a:cubicBezTo>
                  <a:cubicBezTo>
                    <a:pt x="1339957" y="1005715"/>
                    <a:pt x="1347482" y="1009525"/>
                    <a:pt x="1348530" y="1003619"/>
                  </a:cubicBezTo>
                  <a:close/>
                  <a:moveTo>
                    <a:pt x="1343101" y="978188"/>
                  </a:moveTo>
                  <a:cubicBezTo>
                    <a:pt x="1342148" y="981236"/>
                    <a:pt x="1341482" y="984474"/>
                    <a:pt x="1337576" y="983998"/>
                  </a:cubicBezTo>
                  <a:cubicBezTo>
                    <a:pt x="1338052" y="980474"/>
                    <a:pt x="1343101" y="978759"/>
                    <a:pt x="1336814" y="977711"/>
                  </a:cubicBezTo>
                  <a:cubicBezTo>
                    <a:pt x="1338243" y="974092"/>
                    <a:pt x="1340815" y="978759"/>
                    <a:pt x="1343101" y="978188"/>
                  </a:cubicBezTo>
                  <a:close/>
                  <a:moveTo>
                    <a:pt x="1336814" y="978950"/>
                  </a:moveTo>
                  <a:cubicBezTo>
                    <a:pt x="1333480" y="983617"/>
                    <a:pt x="1338815" y="982950"/>
                    <a:pt x="1338624" y="987903"/>
                  </a:cubicBezTo>
                  <a:cubicBezTo>
                    <a:pt x="1334052" y="987903"/>
                    <a:pt x="1338052" y="980664"/>
                    <a:pt x="1331575" y="982379"/>
                  </a:cubicBezTo>
                  <a:cubicBezTo>
                    <a:pt x="1331385" y="978950"/>
                    <a:pt x="1334338" y="979235"/>
                    <a:pt x="1336814" y="978950"/>
                  </a:cubicBezTo>
                  <a:close/>
                  <a:moveTo>
                    <a:pt x="1341958" y="946755"/>
                  </a:moveTo>
                  <a:cubicBezTo>
                    <a:pt x="1342053" y="945136"/>
                    <a:pt x="1342243" y="943421"/>
                    <a:pt x="1342339" y="941802"/>
                  </a:cubicBezTo>
                  <a:cubicBezTo>
                    <a:pt x="1343291" y="942469"/>
                    <a:pt x="1344244" y="943231"/>
                    <a:pt x="1345958" y="943326"/>
                  </a:cubicBezTo>
                  <a:cubicBezTo>
                    <a:pt x="1346149" y="944374"/>
                    <a:pt x="1345387" y="944469"/>
                    <a:pt x="1344625" y="944469"/>
                  </a:cubicBezTo>
                  <a:cubicBezTo>
                    <a:pt x="1345006" y="946374"/>
                    <a:pt x="1346244" y="944088"/>
                    <a:pt x="1348340" y="944755"/>
                  </a:cubicBezTo>
                  <a:cubicBezTo>
                    <a:pt x="1349292" y="949136"/>
                    <a:pt x="1344339" y="946469"/>
                    <a:pt x="1341958" y="946755"/>
                  </a:cubicBezTo>
                  <a:close/>
                  <a:moveTo>
                    <a:pt x="1331480" y="935992"/>
                  </a:moveTo>
                  <a:cubicBezTo>
                    <a:pt x="1329194" y="934182"/>
                    <a:pt x="1334624" y="933611"/>
                    <a:pt x="1331957" y="929801"/>
                  </a:cubicBezTo>
                  <a:cubicBezTo>
                    <a:pt x="1333576" y="931325"/>
                    <a:pt x="1341672" y="932182"/>
                    <a:pt x="1341005" y="926753"/>
                  </a:cubicBezTo>
                  <a:cubicBezTo>
                    <a:pt x="1342339" y="931039"/>
                    <a:pt x="1348816" y="930944"/>
                    <a:pt x="1349006" y="936182"/>
                  </a:cubicBezTo>
                  <a:cubicBezTo>
                    <a:pt x="1343672" y="931134"/>
                    <a:pt x="1337290" y="931801"/>
                    <a:pt x="1331480" y="935992"/>
                  </a:cubicBezTo>
                  <a:close/>
                  <a:moveTo>
                    <a:pt x="1338624" y="554897"/>
                  </a:moveTo>
                  <a:cubicBezTo>
                    <a:pt x="1341386" y="555659"/>
                    <a:pt x="1338624" y="561088"/>
                    <a:pt x="1339195" y="563660"/>
                  </a:cubicBezTo>
                  <a:cubicBezTo>
                    <a:pt x="1336624" y="562517"/>
                    <a:pt x="1336243" y="556897"/>
                    <a:pt x="1338624" y="554897"/>
                  </a:cubicBezTo>
                  <a:close/>
                  <a:moveTo>
                    <a:pt x="1348053" y="515654"/>
                  </a:moveTo>
                  <a:cubicBezTo>
                    <a:pt x="1341958" y="511367"/>
                    <a:pt x="1347482" y="505748"/>
                    <a:pt x="1348149" y="499366"/>
                  </a:cubicBezTo>
                  <a:cubicBezTo>
                    <a:pt x="1356721" y="501842"/>
                    <a:pt x="1341767" y="510415"/>
                    <a:pt x="1349673" y="512034"/>
                  </a:cubicBezTo>
                  <a:cubicBezTo>
                    <a:pt x="1348911" y="512987"/>
                    <a:pt x="1348149" y="513939"/>
                    <a:pt x="1348053" y="515654"/>
                  </a:cubicBezTo>
                  <a:close/>
                  <a:moveTo>
                    <a:pt x="1349101" y="842266"/>
                  </a:moveTo>
                  <a:cubicBezTo>
                    <a:pt x="1354054" y="839027"/>
                    <a:pt x="1345672" y="837408"/>
                    <a:pt x="1353197" y="837599"/>
                  </a:cubicBezTo>
                  <a:cubicBezTo>
                    <a:pt x="1356245" y="839123"/>
                    <a:pt x="1351864" y="843028"/>
                    <a:pt x="1349101" y="842266"/>
                  </a:cubicBezTo>
                  <a:close/>
                  <a:moveTo>
                    <a:pt x="1353197" y="467267"/>
                  </a:moveTo>
                  <a:cubicBezTo>
                    <a:pt x="1354245" y="473553"/>
                    <a:pt x="1349863" y="475172"/>
                    <a:pt x="1350911" y="479554"/>
                  </a:cubicBezTo>
                  <a:cubicBezTo>
                    <a:pt x="1346434" y="478316"/>
                    <a:pt x="1349292" y="470791"/>
                    <a:pt x="1352816" y="470981"/>
                  </a:cubicBezTo>
                  <a:cubicBezTo>
                    <a:pt x="1352626" y="469362"/>
                    <a:pt x="1350435" y="469553"/>
                    <a:pt x="1350340" y="470791"/>
                  </a:cubicBezTo>
                  <a:cubicBezTo>
                    <a:pt x="1348149" y="470981"/>
                    <a:pt x="1350721" y="465933"/>
                    <a:pt x="1353197" y="467267"/>
                  </a:cubicBezTo>
                  <a:close/>
                  <a:moveTo>
                    <a:pt x="1352626" y="443454"/>
                  </a:moveTo>
                  <a:cubicBezTo>
                    <a:pt x="1352245" y="445169"/>
                    <a:pt x="1348911" y="443549"/>
                    <a:pt x="1348720" y="445645"/>
                  </a:cubicBezTo>
                  <a:cubicBezTo>
                    <a:pt x="1346149" y="443549"/>
                    <a:pt x="1349863" y="442597"/>
                    <a:pt x="1347958" y="439263"/>
                  </a:cubicBezTo>
                  <a:cubicBezTo>
                    <a:pt x="1352816" y="437834"/>
                    <a:pt x="1347768" y="444883"/>
                    <a:pt x="1352626" y="443454"/>
                  </a:cubicBezTo>
                  <a:close/>
                  <a:moveTo>
                    <a:pt x="1348435" y="434310"/>
                  </a:moveTo>
                  <a:cubicBezTo>
                    <a:pt x="1347863" y="437168"/>
                    <a:pt x="1344815" y="436977"/>
                    <a:pt x="1344720" y="434024"/>
                  </a:cubicBezTo>
                  <a:cubicBezTo>
                    <a:pt x="1343291" y="434120"/>
                    <a:pt x="1343482" y="436215"/>
                    <a:pt x="1343196" y="437644"/>
                  </a:cubicBezTo>
                  <a:cubicBezTo>
                    <a:pt x="1337386" y="435929"/>
                    <a:pt x="1345768" y="430214"/>
                    <a:pt x="1348435" y="434310"/>
                  </a:cubicBezTo>
                  <a:close/>
                  <a:moveTo>
                    <a:pt x="1342910" y="425166"/>
                  </a:moveTo>
                  <a:cubicBezTo>
                    <a:pt x="1345577" y="425166"/>
                    <a:pt x="1343101" y="429643"/>
                    <a:pt x="1343672" y="431548"/>
                  </a:cubicBezTo>
                  <a:cubicBezTo>
                    <a:pt x="1342053" y="429929"/>
                    <a:pt x="1340719" y="429929"/>
                    <a:pt x="1339862" y="432500"/>
                  </a:cubicBezTo>
                  <a:cubicBezTo>
                    <a:pt x="1335862" y="429452"/>
                    <a:pt x="1343767" y="429071"/>
                    <a:pt x="1342910" y="425166"/>
                  </a:cubicBezTo>
                  <a:close/>
                  <a:moveTo>
                    <a:pt x="1338719" y="446026"/>
                  </a:moveTo>
                  <a:cubicBezTo>
                    <a:pt x="1341672" y="451169"/>
                    <a:pt x="1344720" y="443454"/>
                    <a:pt x="1345958" y="449074"/>
                  </a:cubicBezTo>
                  <a:cubicBezTo>
                    <a:pt x="1344910" y="449264"/>
                    <a:pt x="1344815" y="448502"/>
                    <a:pt x="1344815" y="447740"/>
                  </a:cubicBezTo>
                  <a:cubicBezTo>
                    <a:pt x="1340815" y="450122"/>
                    <a:pt x="1342529" y="451360"/>
                    <a:pt x="1339386" y="453551"/>
                  </a:cubicBezTo>
                  <a:cubicBezTo>
                    <a:pt x="1334242" y="451169"/>
                    <a:pt x="1341577" y="450407"/>
                    <a:pt x="1338719" y="446026"/>
                  </a:cubicBezTo>
                  <a:close/>
                  <a:moveTo>
                    <a:pt x="1337957" y="454789"/>
                  </a:moveTo>
                  <a:cubicBezTo>
                    <a:pt x="1343005" y="459647"/>
                    <a:pt x="1339291" y="454408"/>
                    <a:pt x="1343101" y="452693"/>
                  </a:cubicBezTo>
                  <a:cubicBezTo>
                    <a:pt x="1349673" y="456408"/>
                    <a:pt x="1340148" y="457265"/>
                    <a:pt x="1341005" y="462504"/>
                  </a:cubicBezTo>
                  <a:cubicBezTo>
                    <a:pt x="1337957" y="462790"/>
                    <a:pt x="1338528" y="460028"/>
                    <a:pt x="1334909" y="460790"/>
                  </a:cubicBezTo>
                  <a:cubicBezTo>
                    <a:pt x="1335671" y="458408"/>
                    <a:pt x="1338719" y="458789"/>
                    <a:pt x="1337957" y="454789"/>
                  </a:cubicBezTo>
                  <a:close/>
                  <a:moveTo>
                    <a:pt x="1334147" y="872365"/>
                  </a:moveTo>
                  <a:cubicBezTo>
                    <a:pt x="1330147" y="877508"/>
                    <a:pt x="1324432" y="869603"/>
                    <a:pt x="1322527" y="876461"/>
                  </a:cubicBezTo>
                  <a:cubicBezTo>
                    <a:pt x="1319574" y="871984"/>
                    <a:pt x="1329099" y="870555"/>
                    <a:pt x="1328527" y="864364"/>
                  </a:cubicBezTo>
                  <a:cubicBezTo>
                    <a:pt x="1332147" y="866364"/>
                    <a:pt x="1327861" y="875794"/>
                    <a:pt x="1334147" y="872365"/>
                  </a:cubicBezTo>
                  <a:close/>
                  <a:moveTo>
                    <a:pt x="1327289" y="756731"/>
                  </a:moveTo>
                  <a:cubicBezTo>
                    <a:pt x="1327480" y="759684"/>
                    <a:pt x="1329290" y="762065"/>
                    <a:pt x="1326718" y="764161"/>
                  </a:cubicBezTo>
                  <a:cubicBezTo>
                    <a:pt x="1325099" y="763589"/>
                    <a:pt x="1325956" y="760922"/>
                    <a:pt x="1325860" y="759113"/>
                  </a:cubicBezTo>
                  <a:cubicBezTo>
                    <a:pt x="1324813" y="758827"/>
                    <a:pt x="1324622" y="759494"/>
                    <a:pt x="1324527" y="760256"/>
                  </a:cubicBezTo>
                  <a:cubicBezTo>
                    <a:pt x="1321479" y="759494"/>
                    <a:pt x="1324813" y="755398"/>
                    <a:pt x="1327289" y="756731"/>
                  </a:cubicBezTo>
                  <a:close/>
                  <a:moveTo>
                    <a:pt x="1324146" y="748921"/>
                  </a:moveTo>
                  <a:cubicBezTo>
                    <a:pt x="1326146" y="744349"/>
                    <a:pt x="1322908" y="742063"/>
                    <a:pt x="1328527" y="741777"/>
                  </a:cubicBezTo>
                  <a:cubicBezTo>
                    <a:pt x="1326241" y="743396"/>
                    <a:pt x="1329480" y="748540"/>
                    <a:pt x="1324146" y="748921"/>
                  </a:cubicBezTo>
                  <a:close/>
                  <a:moveTo>
                    <a:pt x="1325099" y="845314"/>
                  </a:moveTo>
                  <a:cubicBezTo>
                    <a:pt x="1324527" y="841409"/>
                    <a:pt x="1327575" y="841790"/>
                    <a:pt x="1327003" y="837980"/>
                  </a:cubicBezTo>
                  <a:cubicBezTo>
                    <a:pt x="1330337" y="837980"/>
                    <a:pt x="1328623" y="845695"/>
                    <a:pt x="1325099" y="845314"/>
                  </a:cubicBezTo>
                  <a:close/>
                  <a:moveTo>
                    <a:pt x="1331194" y="461742"/>
                  </a:moveTo>
                  <a:cubicBezTo>
                    <a:pt x="1331004" y="463838"/>
                    <a:pt x="1330813" y="465838"/>
                    <a:pt x="1330718" y="467933"/>
                  </a:cubicBezTo>
                  <a:cubicBezTo>
                    <a:pt x="1327194" y="466981"/>
                    <a:pt x="1326051" y="461647"/>
                    <a:pt x="1331194" y="461742"/>
                  </a:cubicBezTo>
                  <a:close/>
                  <a:moveTo>
                    <a:pt x="1319478" y="435739"/>
                  </a:moveTo>
                  <a:cubicBezTo>
                    <a:pt x="1320526" y="436406"/>
                    <a:pt x="1321574" y="436977"/>
                    <a:pt x="1321765" y="438406"/>
                  </a:cubicBezTo>
                  <a:cubicBezTo>
                    <a:pt x="1323670" y="439454"/>
                    <a:pt x="1324241" y="432691"/>
                    <a:pt x="1322146" y="433453"/>
                  </a:cubicBezTo>
                  <a:cubicBezTo>
                    <a:pt x="1324146" y="433167"/>
                    <a:pt x="1326908" y="430214"/>
                    <a:pt x="1329575" y="434024"/>
                  </a:cubicBezTo>
                  <a:cubicBezTo>
                    <a:pt x="1324432" y="432786"/>
                    <a:pt x="1326241" y="448312"/>
                    <a:pt x="1316145" y="445454"/>
                  </a:cubicBezTo>
                  <a:cubicBezTo>
                    <a:pt x="1316240" y="443740"/>
                    <a:pt x="1316431" y="442121"/>
                    <a:pt x="1316526" y="440406"/>
                  </a:cubicBezTo>
                  <a:cubicBezTo>
                    <a:pt x="1320622" y="444407"/>
                    <a:pt x="1320812" y="438882"/>
                    <a:pt x="1319478" y="435739"/>
                  </a:cubicBezTo>
                  <a:close/>
                  <a:moveTo>
                    <a:pt x="1324813" y="447455"/>
                  </a:moveTo>
                  <a:cubicBezTo>
                    <a:pt x="1322527" y="449360"/>
                    <a:pt x="1318621" y="449264"/>
                    <a:pt x="1317002" y="451836"/>
                  </a:cubicBezTo>
                  <a:cubicBezTo>
                    <a:pt x="1313954" y="453551"/>
                    <a:pt x="1318621" y="443549"/>
                    <a:pt x="1324813" y="447455"/>
                  </a:cubicBezTo>
                  <a:close/>
                  <a:moveTo>
                    <a:pt x="1317288" y="431834"/>
                  </a:moveTo>
                  <a:cubicBezTo>
                    <a:pt x="1319765" y="434596"/>
                    <a:pt x="1316526" y="436691"/>
                    <a:pt x="1315478" y="439168"/>
                  </a:cubicBezTo>
                  <a:cubicBezTo>
                    <a:pt x="1313954" y="438787"/>
                    <a:pt x="1314145" y="435358"/>
                    <a:pt x="1315764" y="435453"/>
                  </a:cubicBezTo>
                  <a:cubicBezTo>
                    <a:pt x="1315859" y="434215"/>
                    <a:pt x="1314335" y="434405"/>
                    <a:pt x="1313383" y="434024"/>
                  </a:cubicBezTo>
                  <a:cubicBezTo>
                    <a:pt x="1314049" y="432500"/>
                    <a:pt x="1315192" y="431548"/>
                    <a:pt x="1317288" y="431834"/>
                  </a:cubicBezTo>
                  <a:close/>
                  <a:moveTo>
                    <a:pt x="1318621" y="461933"/>
                  </a:moveTo>
                  <a:cubicBezTo>
                    <a:pt x="1318526" y="459742"/>
                    <a:pt x="1316716" y="458885"/>
                    <a:pt x="1313859" y="459075"/>
                  </a:cubicBezTo>
                  <a:cubicBezTo>
                    <a:pt x="1314716" y="457837"/>
                    <a:pt x="1316812" y="458027"/>
                    <a:pt x="1316621" y="455551"/>
                  </a:cubicBezTo>
                  <a:cubicBezTo>
                    <a:pt x="1320050" y="454979"/>
                    <a:pt x="1318812" y="458313"/>
                    <a:pt x="1320050" y="459551"/>
                  </a:cubicBezTo>
                  <a:cubicBezTo>
                    <a:pt x="1322717" y="459361"/>
                    <a:pt x="1320812" y="453646"/>
                    <a:pt x="1317955" y="454313"/>
                  </a:cubicBezTo>
                  <a:cubicBezTo>
                    <a:pt x="1320717" y="450598"/>
                    <a:pt x="1324432" y="455646"/>
                    <a:pt x="1325194" y="457456"/>
                  </a:cubicBezTo>
                  <a:cubicBezTo>
                    <a:pt x="1322241" y="460885"/>
                    <a:pt x="1322717" y="465457"/>
                    <a:pt x="1321765" y="468410"/>
                  </a:cubicBezTo>
                  <a:cubicBezTo>
                    <a:pt x="1320717" y="467362"/>
                    <a:pt x="1320050" y="466028"/>
                    <a:pt x="1319574" y="464504"/>
                  </a:cubicBezTo>
                  <a:cubicBezTo>
                    <a:pt x="1318526" y="465076"/>
                    <a:pt x="1317478" y="465647"/>
                    <a:pt x="1315764" y="465457"/>
                  </a:cubicBezTo>
                  <a:cubicBezTo>
                    <a:pt x="1316716" y="466600"/>
                    <a:pt x="1316240" y="468981"/>
                    <a:pt x="1317955" y="469362"/>
                  </a:cubicBezTo>
                  <a:cubicBezTo>
                    <a:pt x="1316716" y="471172"/>
                    <a:pt x="1316145" y="468886"/>
                    <a:pt x="1312907" y="470219"/>
                  </a:cubicBezTo>
                  <a:cubicBezTo>
                    <a:pt x="1315954" y="466790"/>
                    <a:pt x="1314621" y="465362"/>
                    <a:pt x="1318621" y="461933"/>
                  </a:cubicBezTo>
                  <a:close/>
                  <a:moveTo>
                    <a:pt x="1314049" y="471553"/>
                  </a:moveTo>
                  <a:cubicBezTo>
                    <a:pt x="1314811" y="475649"/>
                    <a:pt x="1314526" y="478220"/>
                    <a:pt x="1316907" y="483078"/>
                  </a:cubicBezTo>
                  <a:cubicBezTo>
                    <a:pt x="1315859" y="482030"/>
                    <a:pt x="1314240" y="481459"/>
                    <a:pt x="1312049" y="481459"/>
                  </a:cubicBezTo>
                  <a:cubicBezTo>
                    <a:pt x="1311478" y="476696"/>
                    <a:pt x="1314049" y="475649"/>
                    <a:pt x="1314049" y="471553"/>
                  </a:cubicBezTo>
                  <a:close/>
                  <a:moveTo>
                    <a:pt x="1305382" y="826264"/>
                  </a:moveTo>
                  <a:cubicBezTo>
                    <a:pt x="1307953" y="824740"/>
                    <a:pt x="1309382" y="821978"/>
                    <a:pt x="1310906" y="819215"/>
                  </a:cubicBezTo>
                  <a:cubicBezTo>
                    <a:pt x="1314716" y="822549"/>
                    <a:pt x="1307668" y="829598"/>
                    <a:pt x="1305382" y="826264"/>
                  </a:cubicBezTo>
                  <a:close/>
                  <a:moveTo>
                    <a:pt x="1304239" y="469553"/>
                  </a:moveTo>
                  <a:cubicBezTo>
                    <a:pt x="1307668" y="472410"/>
                    <a:pt x="1308906" y="460313"/>
                    <a:pt x="1307668" y="457361"/>
                  </a:cubicBezTo>
                  <a:cubicBezTo>
                    <a:pt x="1313764" y="459551"/>
                    <a:pt x="1308811" y="473077"/>
                    <a:pt x="1303762" y="474506"/>
                  </a:cubicBezTo>
                  <a:cubicBezTo>
                    <a:pt x="1303953" y="472886"/>
                    <a:pt x="1304143" y="471172"/>
                    <a:pt x="1304239" y="469553"/>
                  </a:cubicBezTo>
                  <a:close/>
                  <a:moveTo>
                    <a:pt x="1307668" y="488603"/>
                  </a:moveTo>
                  <a:cubicBezTo>
                    <a:pt x="1309477" y="488984"/>
                    <a:pt x="1307763" y="492317"/>
                    <a:pt x="1309858" y="492508"/>
                  </a:cubicBezTo>
                  <a:cubicBezTo>
                    <a:pt x="1309477" y="493937"/>
                    <a:pt x="1308525" y="493079"/>
                    <a:pt x="1308620" y="492413"/>
                  </a:cubicBezTo>
                  <a:cubicBezTo>
                    <a:pt x="1303572" y="490127"/>
                    <a:pt x="1308334" y="499366"/>
                    <a:pt x="1303286" y="496985"/>
                  </a:cubicBezTo>
                  <a:cubicBezTo>
                    <a:pt x="1302619" y="491651"/>
                    <a:pt x="1305096" y="490031"/>
                    <a:pt x="1307668" y="488603"/>
                  </a:cubicBezTo>
                  <a:close/>
                  <a:moveTo>
                    <a:pt x="1304620" y="604712"/>
                  </a:moveTo>
                  <a:cubicBezTo>
                    <a:pt x="1303000" y="604141"/>
                    <a:pt x="1302810" y="602331"/>
                    <a:pt x="1301095" y="601950"/>
                  </a:cubicBezTo>
                  <a:cubicBezTo>
                    <a:pt x="1302334" y="596807"/>
                    <a:pt x="1308811" y="601950"/>
                    <a:pt x="1304620" y="604712"/>
                  </a:cubicBezTo>
                  <a:close/>
                  <a:moveTo>
                    <a:pt x="1301953" y="420594"/>
                  </a:moveTo>
                  <a:cubicBezTo>
                    <a:pt x="1301572" y="423737"/>
                    <a:pt x="1301191" y="426976"/>
                    <a:pt x="1297762" y="426500"/>
                  </a:cubicBezTo>
                  <a:cubicBezTo>
                    <a:pt x="1298143" y="425071"/>
                    <a:pt x="1297666" y="424214"/>
                    <a:pt x="1296714" y="423833"/>
                  </a:cubicBezTo>
                  <a:cubicBezTo>
                    <a:pt x="1297095" y="422404"/>
                    <a:pt x="1298047" y="423261"/>
                    <a:pt x="1297952" y="423928"/>
                  </a:cubicBezTo>
                  <a:cubicBezTo>
                    <a:pt x="1300905" y="424690"/>
                    <a:pt x="1297666" y="418308"/>
                    <a:pt x="1301953" y="420594"/>
                  </a:cubicBezTo>
                  <a:close/>
                  <a:moveTo>
                    <a:pt x="1289570" y="403259"/>
                  </a:moveTo>
                  <a:cubicBezTo>
                    <a:pt x="1292904" y="401163"/>
                    <a:pt x="1294333" y="404687"/>
                    <a:pt x="1298333" y="402782"/>
                  </a:cubicBezTo>
                  <a:cubicBezTo>
                    <a:pt x="1294237" y="410688"/>
                    <a:pt x="1291856" y="408402"/>
                    <a:pt x="1296809" y="421451"/>
                  </a:cubicBezTo>
                  <a:cubicBezTo>
                    <a:pt x="1293094" y="419261"/>
                    <a:pt x="1290903" y="420023"/>
                    <a:pt x="1290332" y="424690"/>
                  </a:cubicBezTo>
                  <a:cubicBezTo>
                    <a:pt x="1291666" y="424023"/>
                    <a:pt x="1291856" y="421928"/>
                    <a:pt x="1294237" y="422499"/>
                  </a:cubicBezTo>
                  <a:cubicBezTo>
                    <a:pt x="1294428" y="427738"/>
                    <a:pt x="1287475" y="424499"/>
                    <a:pt x="1287379" y="429452"/>
                  </a:cubicBezTo>
                  <a:cubicBezTo>
                    <a:pt x="1284141" y="427166"/>
                    <a:pt x="1287094" y="425357"/>
                    <a:pt x="1281569" y="423928"/>
                  </a:cubicBezTo>
                  <a:cubicBezTo>
                    <a:pt x="1283284" y="420213"/>
                    <a:pt x="1282426" y="417832"/>
                    <a:pt x="1282522" y="411545"/>
                  </a:cubicBezTo>
                  <a:cubicBezTo>
                    <a:pt x="1284998" y="414403"/>
                    <a:pt x="1289284" y="412593"/>
                    <a:pt x="1290237" y="409640"/>
                  </a:cubicBezTo>
                  <a:cubicBezTo>
                    <a:pt x="1289570" y="407069"/>
                    <a:pt x="1287189" y="406021"/>
                    <a:pt x="1284332" y="405449"/>
                  </a:cubicBezTo>
                  <a:cubicBezTo>
                    <a:pt x="1284712" y="407450"/>
                    <a:pt x="1288141" y="406878"/>
                    <a:pt x="1286427" y="410593"/>
                  </a:cubicBezTo>
                  <a:cubicBezTo>
                    <a:pt x="1283760" y="410879"/>
                    <a:pt x="1283188" y="409450"/>
                    <a:pt x="1281569" y="408974"/>
                  </a:cubicBezTo>
                  <a:cubicBezTo>
                    <a:pt x="1278045" y="412212"/>
                    <a:pt x="1282426" y="418499"/>
                    <a:pt x="1276521" y="424880"/>
                  </a:cubicBezTo>
                  <a:cubicBezTo>
                    <a:pt x="1272901" y="422213"/>
                    <a:pt x="1278426" y="419070"/>
                    <a:pt x="1277283" y="414879"/>
                  </a:cubicBezTo>
                  <a:cubicBezTo>
                    <a:pt x="1272806" y="415736"/>
                    <a:pt x="1277950" y="420499"/>
                    <a:pt x="1273187" y="419546"/>
                  </a:cubicBezTo>
                  <a:cubicBezTo>
                    <a:pt x="1273854" y="416689"/>
                    <a:pt x="1273378" y="414784"/>
                    <a:pt x="1272425" y="413260"/>
                  </a:cubicBezTo>
                  <a:cubicBezTo>
                    <a:pt x="1272520" y="414974"/>
                    <a:pt x="1278140" y="412974"/>
                    <a:pt x="1274616" y="402116"/>
                  </a:cubicBezTo>
                  <a:cubicBezTo>
                    <a:pt x="1278807" y="409259"/>
                    <a:pt x="1280902" y="394591"/>
                    <a:pt x="1280998" y="401449"/>
                  </a:cubicBezTo>
                  <a:cubicBezTo>
                    <a:pt x="1285093" y="399830"/>
                    <a:pt x="1280045" y="393829"/>
                    <a:pt x="1282903" y="392876"/>
                  </a:cubicBezTo>
                  <a:cubicBezTo>
                    <a:pt x="1284427" y="398401"/>
                    <a:pt x="1286046" y="398401"/>
                    <a:pt x="1289570" y="403259"/>
                  </a:cubicBezTo>
                  <a:close/>
                  <a:moveTo>
                    <a:pt x="1285665" y="390495"/>
                  </a:moveTo>
                  <a:cubicBezTo>
                    <a:pt x="1284617" y="393353"/>
                    <a:pt x="1279093" y="390876"/>
                    <a:pt x="1280236" y="396305"/>
                  </a:cubicBezTo>
                  <a:cubicBezTo>
                    <a:pt x="1274711" y="393829"/>
                    <a:pt x="1280140" y="388209"/>
                    <a:pt x="1285665" y="390495"/>
                  </a:cubicBezTo>
                  <a:close/>
                  <a:moveTo>
                    <a:pt x="1282903" y="362682"/>
                  </a:moveTo>
                  <a:cubicBezTo>
                    <a:pt x="1286046" y="368016"/>
                    <a:pt x="1287951" y="371921"/>
                    <a:pt x="1284141" y="377827"/>
                  </a:cubicBezTo>
                  <a:cubicBezTo>
                    <a:pt x="1278331" y="376303"/>
                    <a:pt x="1279950" y="365349"/>
                    <a:pt x="1282903" y="362682"/>
                  </a:cubicBezTo>
                  <a:close/>
                  <a:moveTo>
                    <a:pt x="1278140" y="374874"/>
                  </a:moveTo>
                  <a:cubicBezTo>
                    <a:pt x="1277188" y="378589"/>
                    <a:pt x="1283284" y="378684"/>
                    <a:pt x="1278902" y="381161"/>
                  </a:cubicBezTo>
                  <a:cubicBezTo>
                    <a:pt x="1278616" y="382208"/>
                    <a:pt x="1279283" y="382399"/>
                    <a:pt x="1280045" y="382494"/>
                  </a:cubicBezTo>
                  <a:cubicBezTo>
                    <a:pt x="1278616" y="383256"/>
                    <a:pt x="1274902" y="379637"/>
                    <a:pt x="1270139" y="381732"/>
                  </a:cubicBezTo>
                  <a:cubicBezTo>
                    <a:pt x="1273473" y="376112"/>
                    <a:pt x="1272330" y="378398"/>
                    <a:pt x="1274521" y="373255"/>
                  </a:cubicBezTo>
                  <a:cubicBezTo>
                    <a:pt x="1276330" y="372779"/>
                    <a:pt x="1277188" y="378398"/>
                    <a:pt x="1278140" y="374874"/>
                  </a:cubicBezTo>
                  <a:close/>
                  <a:moveTo>
                    <a:pt x="1274235" y="345728"/>
                  </a:moveTo>
                  <a:cubicBezTo>
                    <a:pt x="1269853" y="346204"/>
                    <a:pt x="1270139" y="340965"/>
                    <a:pt x="1272235" y="339346"/>
                  </a:cubicBezTo>
                  <a:cubicBezTo>
                    <a:pt x="1274044" y="340584"/>
                    <a:pt x="1274711" y="342680"/>
                    <a:pt x="1274235" y="345728"/>
                  </a:cubicBezTo>
                  <a:close/>
                  <a:moveTo>
                    <a:pt x="1270996" y="339251"/>
                  </a:moveTo>
                  <a:cubicBezTo>
                    <a:pt x="1268710" y="338870"/>
                    <a:pt x="1268234" y="340584"/>
                    <a:pt x="1265948" y="340108"/>
                  </a:cubicBezTo>
                  <a:cubicBezTo>
                    <a:pt x="1266996" y="336107"/>
                    <a:pt x="1265567" y="334202"/>
                    <a:pt x="1265377" y="331345"/>
                  </a:cubicBezTo>
                  <a:cubicBezTo>
                    <a:pt x="1270425" y="331250"/>
                    <a:pt x="1271949" y="334202"/>
                    <a:pt x="1270996" y="339251"/>
                  </a:cubicBezTo>
                  <a:close/>
                  <a:moveTo>
                    <a:pt x="1266901" y="343918"/>
                  </a:moveTo>
                  <a:cubicBezTo>
                    <a:pt x="1268044" y="345251"/>
                    <a:pt x="1269187" y="346585"/>
                    <a:pt x="1270330" y="347918"/>
                  </a:cubicBezTo>
                  <a:cubicBezTo>
                    <a:pt x="1266139" y="351443"/>
                    <a:pt x="1269377" y="359253"/>
                    <a:pt x="1269091" y="362873"/>
                  </a:cubicBezTo>
                  <a:cubicBezTo>
                    <a:pt x="1268520" y="366111"/>
                    <a:pt x="1267091" y="360968"/>
                    <a:pt x="1264138" y="362492"/>
                  </a:cubicBezTo>
                  <a:cubicBezTo>
                    <a:pt x="1264424" y="359253"/>
                    <a:pt x="1264043" y="355157"/>
                    <a:pt x="1267282" y="355253"/>
                  </a:cubicBezTo>
                  <a:cubicBezTo>
                    <a:pt x="1264138" y="353919"/>
                    <a:pt x="1266901" y="347156"/>
                    <a:pt x="1265186" y="350014"/>
                  </a:cubicBezTo>
                  <a:cubicBezTo>
                    <a:pt x="1261852" y="348585"/>
                    <a:pt x="1266805" y="345728"/>
                    <a:pt x="1266901" y="343918"/>
                  </a:cubicBezTo>
                  <a:close/>
                  <a:moveTo>
                    <a:pt x="1264615" y="387542"/>
                  </a:moveTo>
                  <a:cubicBezTo>
                    <a:pt x="1259947" y="381446"/>
                    <a:pt x="1269472" y="376970"/>
                    <a:pt x="1264615" y="372493"/>
                  </a:cubicBezTo>
                  <a:cubicBezTo>
                    <a:pt x="1265758" y="369445"/>
                    <a:pt x="1267758" y="375160"/>
                    <a:pt x="1270711" y="374303"/>
                  </a:cubicBezTo>
                  <a:cubicBezTo>
                    <a:pt x="1269758" y="379446"/>
                    <a:pt x="1265853" y="381256"/>
                    <a:pt x="1265853" y="387638"/>
                  </a:cubicBezTo>
                  <a:cubicBezTo>
                    <a:pt x="1265853" y="389924"/>
                    <a:pt x="1269949" y="388781"/>
                    <a:pt x="1270615" y="390495"/>
                  </a:cubicBezTo>
                  <a:cubicBezTo>
                    <a:pt x="1272140" y="394305"/>
                    <a:pt x="1265662" y="397734"/>
                    <a:pt x="1271282" y="398020"/>
                  </a:cubicBezTo>
                  <a:cubicBezTo>
                    <a:pt x="1269949" y="409640"/>
                    <a:pt x="1267282" y="415070"/>
                    <a:pt x="1262805" y="424880"/>
                  </a:cubicBezTo>
                  <a:cubicBezTo>
                    <a:pt x="1255661" y="420689"/>
                    <a:pt x="1265091" y="408878"/>
                    <a:pt x="1261948" y="404783"/>
                  </a:cubicBezTo>
                  <a:cubicBezTo>
                    <a:pt x="1262424" y="401735"/>
                    <a:pt x="1266234" y="404783"/>
                    <a:pt x="1266901" y="405164"/>
                  </a:cubicBezTo>
                  <a:cubicBezTo>
                    <a:pt x="1262995" y="400020"/>
                    <a:pt x="1264710" y="395448"/>
                    <a:pt x="1264519" y="388685"/>
                  </a:cubicBezTo>
                  <a:cubicBezTo>
                    <a:pt x="1263472" y="389257"/>
                    <a:pt x="1262424" y="389828"/>
                    <a:pt x="1260614" y="389638"/>
                  </a:cubicBezTo>
                  <a:cubicBezTo>
                    <a:pt x="1260805" y="384780"/>
                    <a:pt x="1262519" y="390209"/>
                    <a:pt x="1264615" y="387542"/>
                  </a:cubicBezTo>
                  <a:close/>
                  <a:moveTo>
                    <a:pt x="1256614" y="378113"/>
                  </a:moveTo>
                  <a:cubicBezTo>
                    <a:pt x="1255185" y="377827"/>
                    <a:pt x="1254423" y="378208"/>
                    <a:pt x="1254042" y="379160"/>
                  </a:cubicBezTo>
                  <a:cubicBezTo>
                    <a:pt x="1251280" y="375065"/>
                    <a:pt x="1256899" y="371350"/>
                    <a:pt x="1256614" y="363158"/>
                  </a:cubicBezTo>
                  <a:cubicBezTo>
                    <a:pt x="1261281" y="364968"/>
                    <a:pt x="1255280" y="371731"/>
                    <a:pt x="1256614" y="378113"/>
                  </a:cubicBezTo>
                  <a:close/>
                  <a:moveTo>
                    <a:pt x="1255280" y="394210"/>
                  </a:moveTo>
                  <a:cubicBezTo>
                    <a:pt x="1253566" y="391733"/>
                    <a:pt x="1250327" y="395639"/>
                    <a:pt x="1247946" y="392400"/>
                  </a:cubicBezTo>
                  <a:cubicBezTo>
                    <a:pt x="1249184" y="390209"/>
                    <a:pt x="1250422" y="388019"/>
                    <a:pt x="1250994" y="385161"/>
                  </a:cubicBezTo>
                  <a:cubicBezTo>
                    <a:pt x="1256709" y="387923"/>
                    <a:pt x="1260043" y="384113"/>
                    <a:pt x="1255280" y="394210"/>
                  </a:cubicBezTo>
                  <a:close/>
                  <a:moveTo>
                    <a:pt x="1257852" y="346871"/>
                  </a:moveTo>
                  <a:cubicBezTo>
                    <a:pt x="1254137" y="341918"/>
                    <a:pt x="1255280" y="347537"/>
                    <a:pt x="1250327" y="347537"/>
                  </a:cubicBezTo>
                  <a:cubicBezTo>
                    <a:pt x="1250137" y="346490"/>
                    <a:pt x="1250899" y="346394"/>
                    <a:pt x="1251661" y="346394"/>
                  </a:cubicBezTo>
                  <a:cubicBezTo>
                    <a:pt x="1252423" y="343442"/>
                    <a:pt x="1245946" y="346680"/>
                    <a:pt x="1248232" y="342394"/>
                  </a:cubicBezTo>
                  <a:cubicBezTo>
                    <a:pt x="1255947" y="345156"/>
                    <a:pt x="1256042" y="343632"/>
                    <a:pt x="1260995" y="339632"/>
                  </a:cubicBezTo>
                  <a:cubicBezTo>
                    <a:pt x="1260328" y="342584"/>
                    <a:pt x="1259090" y="344680"/>
                    <a:pt x="1257852" y="346871"/>
                  </a:cubicBezTo>
                  <a:close/>
                  <a:moveTo>
                    <a:pt x="1256614" y="316772"/>
                  </a:moveTo>
                  <a:cubicBezTo>
                    <a:pt x="1260519" y="316486"/>
                    <a:pt x="1259662" y="320391"/>
                    <a:pt x="1262519" y="320963"/>
                  </a:cubicBezTo>
                  <a:cubicBezTo>
                    <a:pt x="1261567" y="322582"/>
                    <a:pt x="1259662" y="323058"/>
                    <a:pt x="1257376" y="323058"/>
                  </a:cubicBezTo>
                  <a:cubicBezTo>
                    <a:pt x="1258042" y="320201"/>
                    <a:pt x="1255280" y="320201"/>
                    <a:pt x="1256614" y="316772"/>
                  </a:cubicBezTo>
                  <a:close/>
                  <a:moveTo>
                    <a:pt x="1255661" y="328011"/>
                  </a:moveTo>
                  <a:cubicBezTo>
                    <a:pt x="1259281" y="328297"/>
                    <a:pt x="1258042" y="335250"/>
                    <a:pt x="1256233" y="336774"/>
                  </a:cubicBezTo>
                  <a:cubicBezTo>
                    <a:pt x="1251470" y="335155"/>
                    <a:pt x="1256328" y="332488"/>
                    <a:pt x="1255661" y="328011"/>
                  </a:cubicBezTo>
                  <a:close/>
                  <a:moveTo>
                    <a:pt x="1250422" y="331250"/>
                  </a:moveTo>
                  <a:cubicBezTo>
                    <a:pt x="1249756" y="334107"/>
                    <a:pt x="1248517" y="336298"/>
                    <a:pt x="1247279" y="338489"/>
                  </a:cubicBezTo>
                  <a:cubicBezTo>
                    <a:pt x="1248041" y="342203"/>
                    <a:pt x="1249375" y="335726"/>
                    <a:pt x="1252327" y="337631"/>
                  </a:cubicBezTo>
                  <a:cubicBezTo>
                    <a:pt x="1253947" y="342203"/>
                    <a:pt x="1248041" y="338012"/>
                    <a:pt x="1248327" y="341060"/>
                  </a:cubicBezTo>
                  <a:cubicBezTo>
                    <a:pt x="1242993" y="339632"/>
                    <a:pt x="1246232" y="332583"/>
                    <a:pt x="1250422" y="331250"/>
                  </a:cubicBezTo>
                  <a:close/>
                  <a:moveTo>
                    <a:pt x="1246993" y="357348"/>
                  </a:moveTo>
                  <a:cubicBezTo>
                    <a:pt x="1249089" y="364111"/>
                    <a:pt x="1239754" y="367349"/>
                    <a:pt x="1247374" y="368588"/>
                  </a:cubicBezTo>
                  <a:cubicBezTo>
                    <a:pt x="1244326" y="373350"/>
                    <a:pt x="1240135" y="363349"/>
                    <a:pt x="1244136" y="362111"/>
                  </a:cubicBezTo>
                  <a:cubicBezTo>
                    <a:pt x="1244136" y="359729"/>
                    <a:pt x="1239850" y="363254"/>
                    <a:pt x="1236707" y="361539"/>
                  </a:cubicBezTo>
                  <a:cubicBezTo>
                    <a:pt x="1236230" y="355919"/>
                    <a:pt x="1240516" y="356015"/>
                    <a:pt x="1241278" y="351919"/>
                  </a:cubicBezTo>
                  <a:cubicBezTo>
                    <a:pt x="1244612" y="353824"/>
                    <a:pt x="1240231" y="357729"/>
                    <a:pt x="1238326" y="357920"/>
                  </a:cubicBezTo>
                  <a:cubicBezTo>
                    <a:pt x="1240993" y="362777"/>
                    <a:pt x="1243183" y="355634"/>
                    <a:pt x="1246993" y="357348"/>
                  </a:cubicBezTo>
                  <a:close/>
                  <a:moveTo>
                    <a:pt x="1240516" y="421832"/>
                  </a:moveTo>
                  <a:cubicBezTo>
                    <a:pt x="1241755" y="417546"/>
                    <a:pt x="1244898" y="415546"/>
                    <a:pt x="1242707" y="410688"/>
                  </a:cubicBezTo>
                  <a:cubicBezTo>
                    <a:pt x="1246232" y="410783"/>
                    <a:pt x="1246041" y="414022"/>
                    <a:pt x="1245946" y="417165"/>
                  </a:cubicBezTo>
                  <a:cubicBezTo>
                    <a:pt x="1240993" y="415927"/>
                    <a:pt x="1247279" y="423356"/>
                    <a:pt x="1240516" y="421832"/>
                  </a:cubicBezTo>
                  <a:close/>
                  <a:moveTo>
                    <a:pt x="1234135" y="438882"/>
                  </a:moveTo>
                  <a:cubicBezTo>
                    <a:pt x="1231468" y="438120"/>
                    <a:pt x="1227658" y="435453"/>
                    <a:pt x="1226610" y="439454"/>
                  </a:cubicBezTo>
                  <a:cubicBezTo>
                    <a:pt x="1224895" y="434882"/>
                    <a:pt x="1225467" y="433643"/>
                    <a:pt x="1220609" y="436501"/>
                  </a:cubicBezTo>
                  <a:cubicBezTo>
                    <a:pt x="1220800" y="434405"/>
                    <a:pt x="1220990" y="432310"/>
                    <a:pt x="1221085" y="430310"/>
                  </a:cubicBezTo>
                  <a:cubicBezTo>
                    <a:pt x="1223562" y="431738"/>
                    <a:pt x="1227086" y="435263"/>
                    <a:pt x="1227372" y="429548"/>
                  </a:cubicBezTo>
                  <a:cubicBezTo>
                    <a:pt x="1229467" y="430786"/>
                    <a:pt x="1229277" y="434024"/>
                    <a:pt x="1230610" y="436025"/>
                  </a:cubicBezTo>
                  <a:cubicBezTo>
                    <a:pt x="1231849" y="433358"/>
                    <a:pt x="1234992" y="432977"/>
                    <a:pt x="1234992" y="428881"/>
                  </a:cubicBezTo>
                  <a:cubicBezTo>
                    <a:pt x="1236611" y="429833"/>
                    <a:pt x="1237087" y="431738"/>
                    <a:pt x="1237087" y="434024"/>
                  </a:cubicBezTo>
                  <a:cubicBezTo>
                    <a:pt x="1231563" y="432786"/>
                    <a:pt x="1234040" y="435929"/>
                    <a:pt x="1234135" y="438882"/>
                  </a:cubicBezTo>
                  <a:close/>
                  <a:moveTo>
                    <a:pt x="1219942" y="614047"/>
                  </a:moveTo>
                  <a:cubicBezTo>
                    <a:pt x="1223943" y="609761"/>
                    <a:pt x="1227753" y="623000"/>
                    <a:pt x="1220609" y="621667"/>
                  </a:cubicBezTo>
                  <a:cubicBezTo>
                    <a:pt x="1221371" y="619000"/>
                    <a:pt x="1217275" y="614618"/>
                    <a:pt x="1219942" y="614047"/>
                  </a:cubicBezTo>
                  <a:close/>
                  <a:moveTo>
                    <a:pt x="1223562" y="369159"/>
                  </a:moveTo>
                  <a:cubicBezTo>
                    <a:pt x="1223752" y="364016"/>
                    <a:pt x="1229277" y="367254"/>
                    <a:pt x="1226705" y="361920"/>
                  </a:cubicBezTo>
                  <a:cubicBezTo>
                    <a:pt x="1229086" y="363920"/>
                    <a:pt x="1230515" y="370683"/>
                    <a:pt x="1233182" y="374969"/>
                  </a:cubicBezTo>
                  <a:cubicBezTo>
                    <a:pt x="1231849" y="373826"/>
                    <a:pt x="1229944" y="373064"/>
                    <a:pt x="1227086" y="373255"/>
                  </a:cubicBezTo>
                  <a:cubicBezTo>
                    <a:pt x="1226515" y="376874"/>
                    <a:pt x="1229563" y="377255"/>
                    <a:pt x="1228991" y="380875"/>
                  </a:cubicBezTo>
                  <a:cubicBezTo>
                    <a:pt x="1227848" y="383066"/>
                    <a:pt x="1227753" y="380113"/>
                    <a:pt x="1227943" y="378303"/>
                  </a:cubicBezTo>
                  <a:cubicBezTo>
                    <a:pt x="1223371" y="376112"/>
                    <a:pt x="1225276" y="381542"/>
                    <a:pt x="1221562" y="380303"/>
                  </a:cubicBezTo>
                  <a:cubicBezTo>
                    <a:pt x="1224800" y="378589"/>
                    <a:pt x="1224705" y="367730"/>
                    <a:pt x="1228610" y="370874"/>
                  </a:cubicBezTo>
                  <a:cubicBezTo>
                    <a:pt x="1229182" y="365730"/>
                    <a:pt x="1225848" y="369921"/>
                    <a:pt x="1223562" y="369159"/>
                  </a:cubicBezTo>
                  <a:close/>
                  <a:moveTo>
                    <a:pt x="1227658" y="349442"/>
                  </a:moveTo>
                  <a:cubicBezTo>
                    <a:pt x="1230610" y="347918"/>
                    <a:pt x="1230610" y="342965"/>
                    <a:pt x="1234420" y="342489"/>
                  </a:cubicBezTo>
                  <a:cubicBezTo>
                    <a:pt x="1234992" y="344394"/>
                    <a:pt x="1232420" y="348776"/>
                    <a:pt x="1235182" y="348871"/>
                  </a:cubicBezTo>
                  <a:cubicBezTo>
                    <a:pt x="1234325" y="352205"/>
                    <a:pt x="1231277" y="348585"/>
                    <a:pt x="1232896" y="346109"/>
                  </a:cubicBezTo>
                  <a:cubicBezTo>
                    <a:pt x="1228324" y="348299"/>
                    <a:pt x="1231563" y="350204"/>
                    <a:pt x="1232134" y="354776"/>
                  </a:cubicBezTo>
                  <a:cubicBezTo>
                    <a:pt x="1230420" y="356205"/>
                    <a:pt x="1227467" y="356015"/>
                    <a:pt x="1225943" y="354300"/>
                  </a:cubicBezTo>
                  <a:cubicBezTo>
                    <a:pt x="1228229" y="353348"/>
                    <a:pt x="1232420" y="351347"/>
                    <a:pt x="1227658" y="349442"/>
                  </a:cubicBezTo>
                  <a:close/>
                  <a:moveTo>
                    <a:pt x="1231277" y="319724"/>
                  </a:moveTo>
                  <a:cubicBezTo>
                    <a:pt x="1228134" y="318486"/>
                    <a:pt x="1232896" y="310580"/>
                    <a:pt x="1228229" y="310676"/>
                  </a:cubicBezTo>
                  <a:cubicBezTo>
                    <a:pt x="1231563" y="308675"/>
                    <a:pt x="1232801" y="304199"/>
                    <a:pt x="1237564" y="303913"/>
                  </a:cubicBezTo>
                  <a:cubicBezTo>
                    <a:pt x="1237087" y="307532"/>
                    <a:pt x="1237564" y="312104"/>
                    <a:pt x="1235563" y="313819"/>
                  </a:cubicBezTo>
                  <a:cubicBezTo>
                    <a:pt x="1234040" y="313152"/>
                    <a:pt x="1233087" y="312009"/>
                    <a:pt x="1233373" y="309914"/>
                  </a:cubicBezTo>
                  <a:cubicBezTo>
                    <a:pt x="1230991" y="311342"/>
                    <a:pt x="1234325" y="316772"/>
                    <a:pt x="1231277" y="319724"/>
                  </a:cubicBezTo>
                  <a:close/>
                  <a:moveTo>
                    <a:pt x="1232325" y="431167"/>
                  </a:moveTo>
                  <a:cubicBezTo>
                    <a:pt x="1227658" y="431643"/>
                    <a:pt x="1230610" y="425642"/>
                    <a:pt x="1227848" y="424499"/>
                  </a:cubicBezTo>
                  <a:cubicBezTo>
                    <a:pt x="1230420" y="421356"/>
                    <a:pt x="1233087" y="427738"/>
                    <a:pt x="1232325" y="431167"/>
                  </a:cubicBezTo>
                  <a:close/>
                  <a:moveTo>
                    <a:pt x="1222800" y="394115"/>
                  </a:moveTo>
                  <a:cubicBezTo>
                    <a:pt x="1218323" y="391257"/>
                    <a:pt x="1228801" y="379446"/>
                    <a:pt x="1224705" y="385542"/>
                  </a:cubicBezTo>
                  <a:cubicBezTo>
                    <a:pt x="1226038" y="389352"/>
                    <a:pt x="1225467" y="391924"/>
                    <a:pt x="1222800" y="394115"/>
                  </a:cubicBezTo>
                  <a:close/>
                  <a:moveTo>
                    <a:pt x="1223657" y="429262"/>
                  </a:moveTo>
                  <a:cubicBezTo>
                    <a:pt x="1222705" y="428500"/>
                    <a:pt x="1221752" y="427833"/>
                    <a:pt x="1220038" y="427738"/>
                  </a:cubicBezTo>
                  <a:cubicBezTo>
                    <a:pt x="1220133" y="426023"/>
                    <a:pt x="1220324" y="424404"/>
                    <a:pt x="1220419" y="422785"/>
                  </a:cubicBezTo>
                  <a:cubicBezTo>
                    <a:pt x="1224419" y="422499"/>
                    <a:pt x="1224228" y="425738"/>
                    <a:pt x="1223657" y="429262"/>
                  </a:cubicBezTo>
                  <a:close/>
                  <a:moveTo>
                    <a:pt x="1222800" y="440406"/>
                  </a:moveTo>
                  <a:cubicBezTo>
                    <a:pt x="1225657" y="441454"/>
                    <a:pt x="1227848" y="443073"/>
                    <a:pt x="1227277" y="447074"/>
                  </a:cubicBezTo>
                  <a:cubicBezTo>
                    <a:pt x="1225276" y="445264"/>
                    <a:pt x="1222609" y="444026"/>
                    <a:pt x="1222800" y="440406"/>
                  </a:cubicBezTo>
                  <a:close/>
                  <a:moveTo>
                    <a:pt x="1226229" y="536990"/>
                  </a:moveTo>
                  <a:cubicBezTo>
                    <a:pt x="1227277" y="538037"/>
                    <a:pt x="1228896" y="538609"/>
                    <a:pt x="1231087" y="538609"/>
                  </a:cubicBezTo>
                  <a:cubicBezTo>
                    <a:pt x="1227848" y="541276"/>
                    <a:pt x="1228896" y="542514"/>
                    <a:pt x="1229086" y="547181"/>
                  </a:cubicBezTo>
                  <a:cubicBezTo>
                    <a:pt x="1225467" y="546134"/>
                    <a:pt x="1225372" y="542038"/>
                    <a:pt x="1226229" y="536990"/>
                  </a:cubicBezTo>
                  <a:close/>
                  <a:moveTo>
                    <a:pt x="1227562" y="613475"/>
                  </a:moveTo>
                  <a:cubicBezTo>
                    <a:pt x="1229182" y="614999"/>
                    <a:pt x="1230515" y="615095"/>
                    <a:pt x="1231372" y="612523"/>
                  </a:cubicBezTo>
                  <a:cubicBezTo>
                    <a:pt x="1233753" y="613666"/>
                    <a:pt x="1229467" y="618333"/>
                    <a:pt x="1227086" y="618428"/>
                  </a:cubicBezTo>
                  <a:cubicBezTo>
                    <a:pt x="1227277" y="616809"/>
                    <a:pt x="1227372" y="615095"/>
                    <a:pt x="1227562" y="613475"/>
                  </a:cubicBezTo>
                  <a:close/>
                  <a:moveTo>
                    <a:pt x="1236230" y="382685"/>
                  </a:moveTo>
                  <a:cubicBezTo>
                    <a:pt x="1233753" y="382494"/>
                    <a:pt x="1234897" y="379160"/>
                    <a:pt x="1231468" y="379827"/>
                  </a:cubicBezTo>
                  <a:cubicBezTo>
                    <a:pt x="1233849" y="378970"/>
                    <a:pt x="1235182" y="376874"/>
                    <a:pt x="1238040" y="376589"/>
                  </a:cubicBezTo>
                  <a:cubicBezTo>
                    <a:pt x="1237754" y="378303"/>
                    <a:pt x="1237564" y="380113"/>
                    <a:pt x="1238992" y="380399"/>
                  </a:cubicBezTo>
                  <a:cubicBezTo>
                    <a:pt x="1238611" y="381827"/>
                    <a:pt x="1237659" y="380970"/>
                    <a:pt x="1237754" y="380303"/>
                  </a:cubicBezTo>
                  <a:cubicBezTo>
                    <a:pt x="1236421" y="380208"/>
                    <a:pt x="1236611" y="381732"/>
                    <a:pt x="1236230" y="382685"/>
                  </a:cubicBezTo>
                  <a:close/>
                  <a:moveTo>
                    <a:pt x="1243183" y="404497"/>
                  </a:moveTo>
                  <a:cubicBezTo>
                    <a:pt x="1241183" y="402782"/>
                    <a:pt x="1238516" y="401544"/>
                    <a:pt x="1238707" y="397925"/>
                  </a:cubicBezTo>
                  <a:cubicBezTo>
                    <a:pt x="1240897" y="399544"/>
                    <a:pt x="1244612" y="399830"/>
                    <a:pt x="1243183" y="404497"/>
                  </a:cubicBezTo>
                  <a:close/>
                  <a:moveTo>
                    <a:pt x="1241755" y="391924"/>
                  </a:moveTo>
                  <a:cubicBezTo>
                    <a:pt x="1238421" y="383542"/>
                    <a:pt x="1241945" y="377255"/>
                    <a:pt x="1242231" y="370683"/>
                  </a:cubicBezTo>
                  <a:cubicBezTo>
                    <a:pt x="1245850" y="377255"/>
                    <a:pt x="1243755" y="380875"/>
                    <a:pt x="1246803" y="391067"/>
                  </a:cubicBezTo>
                  <a:cubicBezTo>
                    <a:pt x="1244803" y="391067"/>
                    <a:pt x="1242136" y="390114"/>
                    <a:pt x="1241755" y="391924"/>
                  </a:cubicBezTo>
                  <a:close/>
                  <a:moveTo>
                    <a:pt x="1241469" y="333059"/>
                  </a:moveTo>
                  <a:cubicBezTo>
                    <a:pt x="1244612" y="333440"/>
                    <a:pt x="1243565" y="337441"/>
                    <a:pt x="1243374" y="340775"/>
                  </a:cubicBezTo>
                  <a:cubicBezTo>
                    <a:pt x="1239850" y="339155"/>
                    <a:pt x="1239564" y="336679"/>
                    <a:pt x="1241469" y="333059"/>
                  </a:cubicBezTo>
                  <a:close/>
                  <a:moveTo>
                    <a:pt x="1244231" y="329535"/>
                  </a:moveTo>
                  <a:cubicBezTo>
                    <a:pt x="1238611" y="331154"/>
                    <a:pt x="1237659" y="333821"/>
                    <a:pt x="1237183" y="338965"/>
                  </a:cubicBezTo>
                  <a:cubicBezTo>
                    <a:pt x="1235468" y="337727"/>
                    <a:pt x="1233373" y="336774"/>
                    <a:pt x="1233849" y="333726"/>
                  </a:cubicBezTo>
                  <a:cubicBezTo>
                    <a:pt x="1239374" y="335060"/>
                    <a:pt x="1232230" y="330107"/>
                    <a:pt x="1237754" y="331535"/>
                  </a:cubicBezTo>
                  <a:cubicBezTo>
                    <a:pt x="1237564" y="330488"/>
                    <a:pt x="1236611" y="330202"/>
                    <a:pt x="1236707" y="328964"/>
                  </a:cubicBezTo>
                  <a:cubicBezTo>
                    <a:pt x="1235659" y="329535"/>
                    <a:pt x="1234611" y="330107"/>
                    <a:pt x="1232896" y="329916"/>
                  </a:cubicBezTo>
                  <a:cubicBezTo>
                    <a:pt x="1232992" y="326392"/>
                    <a:pt x="1236897" y="327344"/>
                    <a:pt x="1237183" y="324011"/>
                  </a:cubicBezTo>
                  <a:cubicBezTo>
                    <a:pt x="1239278" y="326106"/>
                    <a:pt x="1241183" y="328297"/>
                    <a:pt x="1244231" y="329535"/>
                  </a:cubicBezTo>
                  <a:close/>
                  <a:moveTo>
                    <a:pt x="1237659" y="287720"/>
                  </a:moveTo>
                  <a:cubicBezTo>
                    <a:pt x="1237373" y="289149"/>
                    <a:pt x="1235278" y="288578"/>
                    <a:pt x="1233849" y="288673"/>
                  </a:cubicBezTo>
                  <a:cubicBezTo>
                    <a:pt x="1233753" y="291816"/>
                    <a:pt x="1233563" y="295055"/>
                    <a:pt x="1237087" y="295150"/>
                  </a:cubicBezTo>
                  <a:cubicBezTo>
                    <a:pt x="1238802" y="294864"/>
                    <a:pt x="1238326" y="292102"/>
                    <a:pt x="1238707" y="290292"/>
                  </a:cubicBezTo>
                  <a:cubicBezTo>
                    <a:pt x="1240993" y="291530"/>
                    <a:pt x="1241659" y="296007"/>
                    <a:pt x="1239374" y="297817"/>
                  </a:cubicBezTo>
                  <a:cubicBezTo>
                    <a:pt x="1234040" y="294769"/>
                    <a:pt x="1232611" y="299055"/>
                    <a:pt x="1229372" y="297055"/>
                  </a:cubicBezTo>
                  <a:cubicBezTo>
                    <a:pt x="1232896" y="294578"/>
                    <a:pt x="1231753" y="291911"/>
                    <a:pt x="1231468" y="287244"/>
                  </a:cubicBezTo>
                  <a:cubicBezTo>
                    <a:pt x="1233182" y="285720"/>
                    <a:pt x="1236135" y="286006"/>
                    <a:pt x="1237659" y="287720"/>
                  </a:cubicBezTo>
                  <a:close/>
                  <a:moveTo>
                    <a:pt x="1231563" y="286006"/>
                  </a:moveTo>
                  <a:cubicBezTo>
                    <a:pt x="1228039" y="286768"/>
                    <a:pt x="1223848" y="291245"/>
                    <a:pt x="1221276" y="288959"/>
                  </a:cubicBezTo>
                  <a:cubicBezTo>
                    <a:pt x="1222228" y="282291"/>
                    <a:pt x="1228705" y="285244"/>
                    <a:pt x="1231563" y="286006"/>
                  </a:cubicBezTo>
                  <a:close/>
                  <a:moveTo>
                    <a:pt x="1214418" y="234571"/>
                  </a:moveTo>
                  <a:cubicBezTo>
                    <a:pt x="1215656" y="234666"/>
                    <a:pt x="1215561" y="233142"/>
                    <a:pt x="1215847" y="232190"/>
                  </a:cubicBezTo>
                  <a:cubicBezTo>
                    <a:pt x="1219180" y="232094"/>
                    <a:pt x="1219752" y="234190"/>
                    <a:pt x="1219180" y="237428"/>
                  </a:cubicBezTo>
                  <a:cubicBezTo>
                    <a:pt x="1215561" y="238190"/>
                    <a:pt x="1216132" y="235428"/>
                    <a:pt x="1213084" y="235714"/>
                  </a:cubicBezTo>
                  <a:cubicBezTo>
                    <a:pt x="1212894" y="233428"/>
                    <a:pt x="1214513" y="233237"/>
                    <a:pt x="1214418" y="234571"/>
                  </a:cubicBezTo>
                  <a:close/>
                  <a:moveTo>
                    <a:pt x="1214990" y="273433"/>
                  </a:moveTo>
                  <a:cubicBezTo>
                    <a:pt x="1215370" y="272385"/>
                    <a:pt x="1214608" y="272195"/>
                    <a:pt x="1213846" y="272099"/>
                  </a:cubicBezTo>
                  <a:cubicBezTo>
                    <a:pt x="1216037" y="271052"/>
                    <a:pt x="1217275" y="268956"/>
                    <a:pt x="1216894" y="264860"/>
                  </a:cubicBezTo>
                  <a:cubicBezTo>
                    <a:pt x="1220895" y="266480"/>
                    <a:pt x="1216228" y="269813"/>
                    <a:pt x="1221371" y="271433"/>
                  </a:cubicBezTo>
                  <a:cubicBezTo>
                    <a:pt x="1218609" y="272671"/>
                    <a:pt x="1215466" y="273528"/>
                    <a:pt x="1212418" y="274481"/>
                  </a:cubicBezTo>
                  <a:cubicBezTo>
                    <a:pt x="1212608" y="273242"/>
                    <a:pt x="1214037" y="273623"/>
                    <a:pt x="1214990" y="273433"/>
                  </a:cubicBezTo>
                  <a:close/>
                  <a:moveTo>
                    <a:pt x="1219561" y="280005"/>
                  </a:moveTo>
                  <a:cubicBezTo>
                    <a:pt x="1218228" y="282101"/>
                    <a:pt x="1214894" y="275243"/>
                    <a:pt x="1215561" y="283434"/>
                  </a:cubicBezTo>
                  <a:cubicBezTo>
                    <a:pt x="1213942" y="282482"/>
                    <a:pt x="1213465" y="280577"/>
                    <a:pt x="1213465" y="278291"/>
                  </a:cubicBezTo>
                  <a:cubicBezTo>
                    <a:pt x="1215180" y="277148"/>
                    <a:pt x="1218228" y="277529"/>
                    <a:pt x="1218704" y="274957"/>
                  </a:cubicBezTo>
                  <a:cubicBezTo>
                    <a:pt x="1222228" y="274671"/>
                    <a:pt x="1215180" y="279338"/>
                    <a:pt x="1219561" y="280005"/>
                  </a:cubicBezTo>
                  <a:close/>
                  <a:moveTo>
                    <a:pt x="1210322" y="316772"/>
                  </a:moveTo>
                  <a:cubicBezTo>
                    <a:pt x="1214990" y="316867"/>
                    <a:pt x="1213656" y="309818"/>
                    <a:pt x="1218418" y="309914"/>
                  </a:cubicBezTo>
                  <a:cubicBezTo>
                    <a:pt x="1216609" y="315248"/>
                    <a:pt x="1218418" y="318105"/>
                    <a:pt x="1216037" y="323439"/>
                  </a:cubicBezTo>
                  <a:cubicBezTo>
                    <a:pt x="1216894" y="326963"/>
                    <a:pt x="1220609" y="321629"/>
                    <a:pt x="1222133" y="325249"/>
                  </a:cubicBezTo>
                  <a:cubicBezTo>
                    <a:pt x="1219466" y="332202"/>
                    <a:pt x="1210608" y="323439"/>
                    <a:pt x="1212132" y="325725"/>
                  </a:cubicBezTo>
                  <a:cubicBezTo>
                    <a:pt x="1204607" y="328106"/>
                    <a:pt x="1216418" y="317057"/>
                    <a:pt x="1210322" y="316772"/>
                  </a:cubicBezTo>
                  <a:close/>
                  <a:moveTo>
                    <a:pt x="1207846" y="531751"/>
                  </a:moveTo>
                  <a:cubicBezTo>
                    <a:pt x="1206417" y="531846"/>
                    <a:pt x="1205655" y="531275"/>
                    <a:pt x="1205465" y="530322"/>
                  </a:cubicBezTo>
                  <a:cubicBezTo>
                    <a:pt x="1202035" y="531846"/>
                    <a:pt x="1209751" y="533465"/>
                    <a:pt x="1207369" y="537942"/>
                  </a:cubicBezTo>
                  <a:cubicBezTo>
                    <a:pt x="1204988" y="535656"/>
                    <a:pt x="1202702" y="533370"/>
                    <a:pt x="1203083" y="528798"/>
                  </a:cubicBezTo>
                  <a:cubicBezTo>
                    <a:pt x="1205274" y="529370"/>
                    <a:pt x="1209465" y="528131"/>
                    <a:pt x="1207846" y="531751"/>
                  </a:cubicBezTo>
                  <a:close/>
                  <a:moveTo>
                    <a:pt x="1203178" y="851696"/>
                  </a:moveTo>
                  <a:cubicBezTo>
                    <a:pt x="1205369" y="853315"/>
                    <a:pt x="1209084" y="853696"/>
                    <a:pt x="1207655" y="858363"/>
                  </a:cubicBezTo>
                  <a:cubicBezTo>
                    <a:pt x="1206417" y="858268"/>
                    <a:pt x="1205178" y="858173"/>
                    <a:pt x="1203940" y="858077"/>
                  </a:cubicBezTo>
                  <a:cubicBezTo>
                    <a:pt x="1205274" y="854648"/>
                    <a:pt x="1202512" y="854744"/>
                    <a:pt x="1203178" y="851696"/>
                  </a:cubicBezTo>
                  <a:close/>
                  <a:moveTo>
                    <a:pt x="1206322" y="859506"/>
                  </a:moveTo>
                  <a:cubicBezTo>
                    <a:pt x="1209370" y="860649"/>
                    <a:pt x="1203750" y="862649"/>
                    <a:pt x="1204607" y="865602"/>
                  </a:cubicBezTo>
                  <a:cubicBezTo>
                    <a:pt x="1208512" y="865316"/>
                    <a:pt x="1209274" y="856839"/>
                    <a:pt x="1213751" y="861316"/>
                  </a:cubicBezTo>
                  <a:cubicBezTo>
                    <a:pt x="1214037" y="858458"/>
                    <a:pt x="1214227" y="855506"/>
                    <a:pt x="1214418" y="852648"/>
                  </a:cubicBezTo>
                  <a:cubicBezTo>
                    <a:pt x="1209751" y="854077"/>
                    <a:pt x="1204321" y="851219"/>
                    <a:pt x="1207369" y="847124"/>
                  </a:cubicBezTo>
                  <a:cubicBezTo>
                    <a:pt x="1207941" y="849314"/>
                    <a:pt x="1210989" y="849505"/>
                    <a:pt x="1212037" y="851219"/>
                  </a:cubicBezTo>
                  <a:cubicBezTo>
                    <a:pt x="1214323" y="850267"/>
                    <a:pt x="1214608" y="847028"/>
                    <a:pt x="1216228" y="845314"/>
                  </a:cubicBezTo>
                  <a:cubicBezTo>
                    <a:pt x="1215370" y="841599"/>
                    <a:pt x="1211656" y="844552"/>
                    <a:pt x="1211465" y="842456"/>
                  </a:cubicBezTo>
                  <a:cubicBezTo>
                    <a:pt x="1214132" y="839123"/>
                    <a:pt x="1213370" y="841599"/>
                    <a:pt x="1212037" y="835027"/>
                  </a:cubicBezTo>
                  <a:cubicBezTo>
                    <a:pt x="1216799" y="840551"/>
                    <a:pt x="1214703" y="831217"/>
                    <a:pt x="1212608" y="827502"/>
                  </a:cubicBezTo>
                  <a:cubicBezTo>
                    <a:pt x="1218228" y="830360"/>
                    <a:pt x="1213180" y="818739"/>
                    <a:pt x="1214990" y="813977"/>
                  </a:cubicBezTo>
                  <a:cubicBezTo>
                    <a:pt x="1212418" y="820930"/>
                    <a:pt x="1212227" y="814167"/>
                    <a:pt x="1209465" y="819787"/>
                  </a:cubicBezTo>
                  <a:cubicBezTo>
                    <a:pt x="1209846" y="821787"/>
                    <a:pt x="1213275" y="821120"/>
                    <a:pt x="1211560" y="824930"/>
                  </a:cubicBezTo>
                  <a:cubicBezTo>
                    <a:pt x="1207369" y="827121"/>
                    <a:pt x="1210417" y="817691"/>
                    <a:pt x="1208036" y="822168"/>
                  </a:cubicBezTo>
                  <a:cubicBezTo>
                    <a:pt x="1206417" y="816072"/>
                    <a:pt x="1208227" y="815596"/>
                    <a:pt x="1207750" y="809595"/>
                  </a:cubicBezTo>
                  <a:cubicBezTo>
                    <a:pt x="1208989" y="809690"/>
                    <a:pt x="1210227" y="809786"/>
                    <a:pt x="1211465" y="809881"/>
                  </a:cubicBezTo>
                  <a:cubicBezTo>
                    <a:pt x="1210513" y="804737"/>
                    <a:pt x="1211751" y="803690"/>
                    <a:pt x="1211179" y="797403"/>
                  </a:cubicBezTo>
                  <a:cubicBezTo>
                    <a:pt x="1209084" y="796736"/>
                    <a:pt x="1208798" y="798165"/>
                    <a:pt x="1208512" y="799689"/>
                  </a:cubicBezTo>
                  <a:cubicBezTo>
                    <a:pt x="1206417" y="799213"/>
                    <a:pt x="1208608" y="792641"/>
                    <a:pt x="1211465" y="793688"/>
                  </a:cubicBezTo>
                  <a:cubicBezTo>
                    <a:pt x="1209751" y="797498"/>
                    <a:pt x="1213180" y="796832"/>
                    <a:pt x="1213561" y="798832"/>
                  </a:cubicBezTo>
                  <a:cubicBezTo>
                    <a:pt x="1214799" y="798070"/>
                    <a:pt x="1215656" y="796736"/>
                    <a:pt x="1216323" y="795308"/>
                  </a:cubicBezTo>
                  <a:cubicBezTo>
                    <a:pt x="1216228" y="793879"/>
                    <a:pt x="1215180" y="794546"/>
                    <a:pt x="1215085" y="795212"/>
                  </a:cubicBezTo>
                  <a:cubicBezTo>
                    <a:pt x="1213846" y="795879"/>
                    <a:pt x="1214703" y="787688"/>
                    <a:pt x="1218133" y="789212"/>
                  </a:cubicBezTo>
                  <a:cubicBezTo>
                    <a:pt x="1215942" y="787592"/>
                    <a:pt x="1215847" y="784259"/>
                    <a:pt x="1213656" y="782544"/>
                  </a:cubicBezTo>
                  <a:cubicBezTo>
                    <a:pt x="1210417" y="782354"/>
                    <a:pt x="1211941" y="787783"/>
                    <a:pt x="1207179" y="785783"/>
                  </a:cubicBezTo>
                  <a:cubicBezTo>
                    <a:pt x="1209751" y="782449"/>
                    <a:pt x="1211465" y="784354"/>
                    <a:pt x="1210227" y="778544"/>
                  </a:cubicBezTo>
                  <a:cubicBezTo>
                    <a:pt x="1213084" y="778067"/>
                    <a:pt x="1211846" y="781115"/>
                    <a:pt x="1213751" y="781306"/>
                  </a:cubicBezTo>
                  <a:cubicBezTo>
                    <a:pt x="1219276" y="781687"/>
                    <a:pt x="1212608" y="772543"/>
                    <a:pt x="1217847" y="776639"/>
                  </a:cubicBezTo>
                  <a:cubicBezTo>
                    <a:pt x="1217561" y="774162"/>
                    <a:pt x="1217847" y="771209"/>
                    <a:pt x="1214513" y="771305"/>
                  </a:cubicBezTo>
                  <a:cubicBezTo>
                    <a:pt x="1218609" y="757589"/>
                    <a:pt x="1220324" y="740920"/>
                    <a:pt x="1226610" y="729776"/>
                  </a:cubicBezTo>
                  <a:cubicBezTo>
                    <a:pt x="1225086" y="718536"/>
                    <a:pt x="1222800" y="707963"/>
                    <a:pt x="1229372" y="696248"/>
                  </a:cubicBezTo>
                  <a:cubicBezTo>
                    <a:pt x="1225753" y="694628"/>
                    <a:pt x="1226896" y="698819"/>
                    <a:pt x="1226515" y="701010"/>
                  </a:cubicBezTo>
                  <a:cubicBezTo>
                    <a:pt x="1219847" y="694152"/>
                    <a:pt x="1221276" y="692152"/>
                    <a:pt x="1214894" y="690056"/>
                  </a:cubicBezTo>
                  <a:cubicBezTo>
                    <a:pt x="1215370" y="685199"/>
                    <a:pt x="1218037" y="682913"/>
                    <a:pt x="1222990" y="683198"/>
                  </a:cubicBezTo>
                  <a:cubicBezTo>
                    <a:pt x="1219561" y="688342"/>
                    <a:pt x="1222324" y="693295"/>
                    <a:pt x="1224419" y="697105"/>
                  </a:cubicBezTo>
                  <a:cubicBezTo>
                    <a:pt x="1226705" y="695676"/>
                    <a:pt x="1229467" y="694914"/>
                    <a:pt x="1229849" y="691295"/>
                  </a:cubicBezTo>
                  <a:cubicBezTo>
                    <a:pt x="1228610" y="691295"/>
                    <a:pt x="1228801" y="692723"/>
                    <a:pt x="1228420" y="693676"/>
                  </a:cubicBezTo>
                  <a:cubicBezTo>
                    <a:pt x="1226515" y="689866"/>
                    <a:pt x="1227848" y="688628"/>
                    <a:pt x="1223848" y="688247"/>
                  </a:cubicBezTo>
                  <a:cubicBezTo>
                    <a:pt x="1225181" y="685675"/>
                    <a:pt x="1227943" y="684913"/>
                    <a:pt x="1228229" y="681103"/>
                  </a:cubicBezTo>
                  <a:cubicBezTo>
                    <a:pt x="1227943" y="679293"/>
                    <a:pt x="1226038" y="680817"/>
                    <a:pt x="1225657" y="682151"/>
                  </a:cubicBezTo>
                  <a:cubicBezTo>
                    <a:pt x="1224705" y="678912"/>
                    <a:pt x="1227943" y="677388"/>
                    <a:pt x="1227848" y="671006"/>
                  </a:cubicBezTo>
                  <a:cubicBezTo>
                    <a:pt x="1234420" y="674435"/>
                    <a:pt x="1234325" y="651290"/>
                    <a:pt x="1231087" y="646241"/>
                  </a:cubicBezTo>
                  <a:cubicBezTo>
                    <a:pt x="1233753" y="639955"/>
                    <a:pt x="1235182" y="635383"/>
                    <a:pt x="1233849" y="627668"/>
                  </a:cubicBezTo>
                  <a:cubicBezTo>
                    <a:pt x="1236421" y="631668"/>
                    <a:pt x="1234992" y="628715"/>
                    <a:pt x="1237659" y="626715"/>
                  </a:cubicBezTo>
                  <a:cubicBezTo>
                    <a:pt x="1236897" y="625477"/>
                    <a:pt x="1235563" y="624620"/>
                    <a:pt x="1234135" y="623953"/>
                  </a:cubicBezTo>
                  <a:cubicBezTo>
                    <a:pt x="1231277" y="628144"/>
                    <a:pt x="1234992" y="619571"/>
                    <a:pt x="1235373" y="624048"/>
                  </a:cubicBezTo>
                  <a:cubicBezTo>
                    <a:pt x="1240040" y="601760"/>
                    <a:pt x="1236135" y="584138"/>
                    <a:pt x="1241564" y="563279"/>
                  </a:cubicBezTo>
                  <a:cubicBezTo>
                    <a:pt x="1240135" y="562993"/>
                    <a:pt x="1239374" y="563374"/>
                    <a:pt x="1238992" y="564326"/>
                  </a:cubicBezTo>
                  <a:cubicBezTo>
                    <a:pt x="1240897" y="551849"/>
                    <a:pt x="1234706" y="532989"/>
                    <a:pt x="1235563" y="514034"/>
                  </a:cubicBezTo>
                  <a:cubicBezTo>
                    <a:pt x="1251661" y="505462"/>
                    <a:pt x="1252042" y="483840"/>
                    <a:pt x="1253470" y="462980"/>
                  </a:cubicBezTo>
                  <a:cubicBezTo>
                    <a:pt x="1252708" y="461742"/>
                    <a:pt x="1251375" y="460885"/>
                    <a:pt x="1249946" y="460218"/>
                  </a:cubicBezTo>
                  <a:cubicBezTo>
                    <a:pt x="1255566" y="451360"/>
                    <a:pt x="1253566" y="446407"/>
                    <a:pt x="1254804" y="430595"/>
                  </a:cubicBezTo>
                  <a:cubicBezTo>
                    <a:pt x="1257947" y="430976"/>
                    <a:pt x="1257376" y="435453"/>
                    <a:pt x="1255566" y="436882"/>
                  </a:cubicBezTo>
                  <a:cubicBezTo>
                    <a:pt x="1256518" y="437549"/>
                    <a:pt x="1260519" y="438882"/>
                    <a:pt x="1262995" y="437453"/>
                  </a:cubicBezTo>
                  <a:cubicBezTo>
                    <a:pt x="1261376" y="434977"/>
                    <a:pt x="1258519" y="433453"/>
                    <a:pt x="1258614" y="429548"/>
                  </a:cubicBezTo>
                  <a:cubicBezTo>
                    <a:pt x="1262043" y="428976"/>
                    <a:pt x="1260805" y="432310"/>
                    <a:pt x="1262043" y="433643"/>
                  </a:cubicBezTo>
                  <a:cubicBezTo>
                    <a:pt x="1264710" y="433167"/>
                    <a:pt x="1265853" y="430786"/>
                    <a:pt x="1269663" y="431738"/>
                  </a:cubicBezTo>
                  <a:cubicBezTo>
                    <a:pt x="1269091" y="427833"/>
                    <a:pt x="1268996" y="429262"/>
                    <a:pt x="1270139" y="425547"/>
                  </a:cubicBezTo>
                  <a:cubicBezTo>
                    <a:pt x="1272330" y="425547"/>
                    <a:pt x="1272616" y="427262"/>
                    <a:pt x="1274997" y="427166"/>
                  </a:cubicBezTo>
                  <a:cubicBezTo>
                    <a:pt x="1267472" y="429738"/>
                    <a:pt x="1275378" y="433834"/>
                    <a:pt x="1276616" y="438501"/>
                  </a:cubicBezTo>
                  <a:cubicBezTo>
                    <a:pt x="1280140" y="437644"/>
                    <a:pt x="1275187" y="434501"/>
                    <a:pt x="1277188" y="431072"/>
                  </a:cubicBezTo>
                  <a:cubicBezTo>
                    <a:pt x="1278997" y="433072"/>
                    <a:pt x="1279378" y="436120"/>
                    <a:pt x="1278997" y="440025"/>
                  </a:cubicBezTo>
                  <a:cubicBezTo>
                    <a:pt x="1275759" y="440120"/>
                    <a:pt x="1273663" y="439073"/>
                    <a:pt x="1274330" y="435834"/>
                  </a:cubicBezTo>
                  <a:cubicBezTo>
                    <a:pt x="1270520" y="438025"/>
                    <a:pt x="1274425" y="443359"/>
                    <a:pt x="1277474" y="443549"/>
                  </a:cubicBezTo>
                  <a:cubicBezTo>
                    <a:pt x="1273759" y="446026"/>
                    <a:pt x="1272330" y="451074"/>
                    <a:pt x="1269091" y="454122"/>
                  </a:cubicBezTo>
                  <a:cubicBezTo>
                    <a:pt x="1269187" y="456313"/>
                    <a:pt x="1270996" y="457170"/>
                    <a:pt x="1273854" y="456980"/>
                  </a:cubicBezTo>
                  <a:cubicBezTo>
                    <a:pt x="1272044" y="460313"/>
                    <a:pt x="1273949" y="468791"/>
                    <a:pt x="1273663" y="474506"/>
                  </a:cubicBezTo>
                  <a:cubicBezTo>
                    <a:pt x="1274997" y="473839"/>
                    <a:pt x="1275187" y="471743"/>
                    <a:pt x="1277569" y="472315"/>
                  </a:cubicBezTo>
                  <a:cubicBezTo>
                    <a:pt x="1272711" y="480887"/>
                    <a:pt x="1275949" y="483935"/>
                    <a:pt x="1273282" y="494508"/>
                  </a:cubicBezTo>
                  <a:cubicBezTo>
                    <a:pt x="1274711" y="494889"/>
                    <a:pt x="1275473" y="494413"/>
                    <a:pt x="1275854" y="493460"/>
                  </a:cubicBezTo>
                  <a:cubicBezTo>
                    <a:pt x="1276521" y="518225"/>
                    <a:pt x="1266424" y="536132"/>
                    <a:pt x="1276045" y="552230"/>
                  </a:cubicBezTo>
                  <a:cubicBezTo>
                    <a:pt x="1273092" y="548801"/>
                    <a:pt x="1274902" y="554135"/>
                    <a:pt x="1270996" y="553087"/>
                  </a:cubicBezTo>
                  <a:cubicBezTo>
                    <a:pt x="1275092" y="561374"/>
                    <a:pt x="1269472" y="565565"/>
                    <a:pt x="1269187" y="575471"/>
                  </a:cubicBezTo>
                  <a:cubicBezTo>
                    <a:pt x="1274140" y="570327"/>
                    <a:pt x="1268615" y="578233"/>
                    <a:pt x="1271187" y="581852"/>
                  </a:cubicBezTo>
                  <a:cubicBezTo>
                    <a:pt x="1268425" y="580900"/>
                    <a:pt x="1269187" y="584043"/>
                    <a:pt x="1267282" y="584043"/>
                  </a:cubicBezTo>
                  <a:cubicBezTo>
                    <a:pt x="1271092" y="590330"/>
                    <a:pt x="1266139" y="604427"/>
                    <a:pt x="1271568" y="608141"/>
                  </a:cubicBezTo>
                  <a:cubicBezTo>
                    <a:pt x="1271377" y="610618"/>
                    <a:pt x="1268044" y="609475"/>
                    <a:pt x="1268710" y="612904"/>
                  </a:cubicBezTo>
                  <a:cubicBezTo>
                    <a:pt x="1270234" y="617190"/>
                    <a:pt x="1270520" y="608903"/>
                    <a:pt x="1273854" y="610808"/>
                  </a:cubicBezTo>
                  <a:cubicBezTo>
                    <a:pt x="1273759" y="612428"/>
                    <a:pt x="1273568" y="614142"/>
                    <a:pt x="1273473" y="615761"/>
                  </a:cubicBezTo>
                  <a:cubicBezTo>
                    <a:pt x="1267949" y="611189"/>
                    <a:pt x="1263281" y="622905"/>
                    <a:pt x="1267567" y="626525"/>
                  </a:cubicBezTo>
                  <a:cubicBezTo>
                    <a:pt x="1265758" y="625477"/>
                    <a:pt x="1262424" y="625191"/>
                    <a:pt x="1261376" y="626048"/>
                  </a:cubicBezTo>
                  <a:cubicBezTo>
                    <a:pt x="1267567" y="634049"/>
                    <a:pt x="1263853" y="647099"/>
                    <a:pt x="1259090" y="654623"/>
                  </a:cubicBezTo>
                  <a:cubicBezTo>
                    <a:pt x="1259471" y="656528"/>
                    <a:pt x="1260709" y="654242"/>
                    <a:pt x="1262805" y="654909"/>
                  </a:cubicBezTo>
                  <a:cubicBezTo>
                    <a:pt x="1257852" y="664339"/>
                    <a:pt x="1262995" y="666720"/>
                    <a:pt x="1259852" y="675959"/>
                  </a:cubicBezTo>
                  <a:cubicBezTo>
                    <a:pt x="1262043" y="676340"/>
                    <a:pt x="1262615" y="674626"/>
                    <a:pt x="1264900" y="675102"/>
                  </a:cubicBezTo>
                  <a:cubicBezTo>
                    <a:pt x="1264615" y="677388"/>
                    <a:pt x="1266234" y="677864"/>
                    <a:pt x="1265758" y="680150"/>
                  </a:cubicBezTo>
                  <a:cubicBezTo>
                    <a:pt x="1262328" y="680817"/>
                    <a:pt x="1263472" y="677483"/>
                    <a:pt x="1260995" y="677293"/>
                  </a:cubicBezTo>
                  <a:cubicBezTo>
                    <a:pt x="1257090" y="678722"/>
                    <a:pt x="1260424" y="690533"/>
                    <a:pt x="1255852" y="694343"/>
                  </a:cubicBezTo>
                  <a:cubicBezTo>
                    <a:pt x="1255947" y="695867"/>
                    <a:pt x="1258042" y="695581"/>
                    <a:pt x="1259471" y="695962"/>
                  </a:cubicBezTo>
                  <a:cubicBezTo>
                    <a:pt x="1259852" y="705963"/>
                    <a:pt x="1254042" y="708630"/>
                    <a:pt x="1253947" y="718060"/>
                  </a:cubicBezTo>
                  <a:cubicBezTo>
                    <a:pt x="1258519" y="720251"/>
                    <a:pt x="1256614" y="714821"/>
                    <a:pt x="1260328" y="716060"/>
                  </a:cubicBezTo>
                  <a:cubicBezTo>
                    <a:pt x="1260233" y="717679"/>
                    <a:pt x="1260043" y="719393"/>
                    <a:pt x="1259947" y="721013"/>
                  </a:cubicBezTo>
                  <a:cubicBezTo>
                    <a:pt x="1258995" y="720727"/>
                    <a:pt x="1258804" y="719679"/>
                    <a:pt x="1257566" y="719584"/>
                  </a:cubicBezTo>
                  <a:cubicBezTo>
                    <a:pt x="1258138" y="735491"/>
                    <a:pt x="1249756" y="747111"/>
                    <a:pt x="1249565" y="756446"/>
                  </a:cubicBezTo>
                  <a:cubicBezTo>
                    <a:pt x="1251661" y="756922"/>
                    <a:pt x="1249565" y="763494"/>
                    <a:pt x="1246612" y="762446"/>
                  </a:cubicBezTo>
                  <a:cubicBezTo>
                    <a:pt x="1248422" y="788354"/>
                    <a:pt x="1243565" y="817215"/>
                    <a:pt x="1239850" y="845695"/>
                  </a:cubicBezTo>
                  <a:cubicBezTo>
                    <a:pt x="1243088" y="845790"/>
                    <a:pt x="1242231" y="841218"/>
                    <a:pt x="1244041" y="839789"/>
                  </a:cubicBezTo>
                  <a:cubicBezTo>
                    <a:pt x="1245469" y="840170"/>
                    <a:pt x="1244898" y="842171"/>
                    <a:pt x="1244993" y="843695"/>
                  </a:cubicBezTo>
                  <a:cubicBezTo>
                    <a:pt x="1246041" y="843123"/>
                    <a:pt x="1247089" y="842552"/>
                    <a:pt x="1248803" y="842742"/>
                  </a:cubicBezTo>
                  <a:cubicBezTo>
                    <a:pt x="1249660" y="838932"/>
                    <a:pt x="1246422" y="838551"/>
                    <a:pt x="1242898" y="838551"/>
                  </a:cubicBezTo>
                  <a:cubicBezTo>
                    <a:pt x="1246327" y="833789"/>
                    <a:pt x="1246422" y="830264"/>
                    <a:pt x="1242707" y="825978"/>
                  </a:cubicBezTo>
                  <a:cubicBezTo>
                    <a:pt x="1253375" y="830360"/>
                    <a:pt x="1248803" y="839980"/>
                    <a:pt x="1249565" y="849124"/>
                  </a:cubicBezTo>
                  <a:cubicBezTo>
                    <a:pt x="1251184" y="848933"/>
                    <a:pt x="1251470" y="845504"/>
                    <a:pt x="1249851" y="845409"/>
                  </a:cubicBezTo>
                  <a:cubicBezTo>
                    <a:pt x="1253470" y="844076"/>
                    <a:pt x="1253756" y="852934"/>
                    <a:pt x="1252803" y="855696"/>
                  </a:cubicBezTo>
                  <a:cubicBezTo>
                    <a:pt x="1255661" y="856268"/>
                    <a:pt x="1254518" y="852172"/>
                    <a:pt x="1256804" y="852267"/>
                  </a:cubicBezTo>
                  <a:cubicBezTo>
                    <a:pt x="1256042" y="847409"/>
                    <a:pt x="1249851" y="843123"/>
                    <a:pt x="1255375" y="839599"/>
                  </a:cubicBezTo>
                  <a:cubicBezTo>
                    <a:pt x="1259852" y="840361"/>
                    <a:pt x="1255757" y="848552"/>
                    <a:pt x="1260900" y="848743"/>
                  </a:cubicBezTo>
                  <a:cubicBezTo>
                    <a:pt x="1261186" y="852743"/>
                    <a:pt x="1258328" y="852934"/>
                    <a:pt x="1258995" y="857315"/>
                  </a:cubicBezTo>
                  <a:cubicBezTo>
                    <a:pt x="1250613" y="853886"/>
                    <a:pt x="1255661" y="866174"/>
                    <a:pt x="1248422" y="863983"/>
                  </a:cubicBezTo>
                  <a:cubicBezTo>
                    <a:pt x="1247851" y="865602"/>
                    <a:pt x="1245279" y="864745"/>
                    <a:pt x="1243374" y="864840"/>
                  </a:cubicBezTo>
                  <a:cubicBezTo>
                    <a:pt x="1245088" y="861506"/>
                    <a:pt x="1243850" y="857696"/>
                    <a:pt x="1240326" y="855791"/>
                  </a:cubicBezTo>
                  <a:cubicBezTo>
                    <a:pt x="1241755" y="853886"/>
                    <a:pt x="1243850" y="853220"/>
                    <a:pt x="1245374" y="854934"/>
                  </a:cubicBezTo>
                  <a:cubicBezTo>
                    <a:pt x="1243660" y="850648"/>
                    <a:pt x="1240707" y="848838"/>
                    <a:pt x="1244898" y="844933"/>
                  </a:cubicBezTo>
                  <a:cubicBezTo>
                    <a:pt x="1237183" y="845885"/>
                    <a:pt x="1236992" y="863316"/>
                    <a:pt x="1241945" y="865983"/>
                  </a:cubicBezTo>
                  <a:cubicBezTo>
                    <a:pt x="1236516" y="869888"/>
                    <a:pt x="1238516" y="874556"/>
                    <a:pt x="1236897" y="881795"/>
                  </a:cubicBezTo>
                  <a:cubicBezTo>
                    <a:pt x="1238040" y="884652"/>
                    <a:pt x="1241469" y="884938"/>
                    <a:pt x="1243088" y="882271"/>
                  </a:cubicBezTo>
                  <a:cubicBezTo>
                    <a:pt x="1242898" y="877985"/>
                    <a:pt x="1238040" y="885224"/>
                    <a:pt x="1239564" y="879509"/>
                  </a:cubicBezTo>
                  <a:cubicBezTo>
                    <a:pt x="1243183" y="878747"/>
                    <a:pt x="1242612" y="881509"/>
                    <a:pt x="1245660" y="881223"/>
                  </a:cubicBezTo>
                  <a:cubicBezTo>
                    <a:pt x="1240516" y="877223"/>
                    <a:pt x="1244898" y="873794"/>
                    <a:pt x="1246803" y="867507"/>
                  </a:cubicBezTo>
                  <a:cubicBezTo>
                    <a:pt x="1252042" y="868841"/>
                    <a:pt x="1252708" y="874079"/>
                    <a:pt x="1256042" y="877032"/>
                  </a:cubicBezTo>
                  <a:cubicBezTo>
                    <a:pt x="1253756" y="874746"/>
                    <a:pt x="1254423" y="877032"/>
                    <a:pt x="1251089" y="876651"/>
                  </a:cubicBezTo>
                  <a:cubicBezTo>
                    <a:pt x="1252137" y="873508"/>
                    <a:pt x="1250994" y="872174"/>
                    <a:pt x="1247660" y="872651"/>
                  </a:cubicBezTo>
                  <a:cubicBezTo>
                    <a:pt x="1244422" y="871984"/>
                    <a:pt x="1250613" y="877699"/>
                    <a:pt x="1244898" y="876175"/>
                  </a:cubicBezTo>
                  <a:cubicBezTo>
                    <a:pt x="1248899" y="877985"/>
                    <a:pt x="1246422" y="885319"/>
                    <a:pt x="1241755" y="884652"/>
                  </a:cubicBezTo>
                  <a:cubicBezTo>
                    <a:pt x="1241659" y="887700"/>
                    <a:pt x="1245850" y="885319"/>
                    <a:pt x="1245565" y="883700"/>
                  </a:cubicBezTo>
                  <a:cubicBezTo>
                    <a:pt x="1246517" y="887129"/>
                    <a:pt x="1249470" y="888843"/>
                    <a:pt x="1249851" y="892844"/>
                  </a:cubicBezTo>
                  <a:cubicBezTo>
                    <a:pt x="1245660" y="888653"/>
                    <a:pt x="1244041" y="896082"/>
                    <a:pt x="1244136" y="901130"/>
                  </a:cubicBezTo>
                  <a:cubicBezTo>
                    <a:pt x="1248041" y="902940"/>
                    <a:pt x="1245374" y="897130"/>
                    <a:pt x="1249279" y="899035"/>
                  </a:cubicBezTo>
                  <a:cubicBezTo>
                    <a:pt x="1248136" y="901511"/>
                    <a:pt x="1245088" y="903797"/>
                    <a:pt x="1242802" y="901035"/>
                  </a:cubicBezTo>
                  <a:cubicBezTo>
                    <a:pt x="1240040" y="901797"/>
                    <a:pt x="1240707" y="906750"/>
                    <a:pt x="1237373" y="906845"/>
                  </a:cubicBezTo>
                  <a:cubicBezTo>
                    <a:pt x="1236611" y="909798"/>
                    <a:pt x="1243088" y="906655"/>
                    <a:pt x="1240802" y="910846"/>
                  </a:cubicBezTo>
                  <a:cubicBezTo>
                    <a:pt x="1236421" y="911513"/>
                    <a:pt x="1235659" y="909036"/>
                    <a:pt x="1233563" y="907703"/>
                  </a:cubicBezTo>
                  <a:cubicBezTo>
                    <a:pt x="1235563" y="910179"/>
                    <a:pt x="1233849" y="915989"/>
                    <a:pt x="1233849" y="920180"/>
                  </a:cubicBezTo>
                  <a:cubicBezTo>
                    <a:pt x="1235182" y="915989"/>
                    <a:pt x="1240421" y="916466"/>
                    <a:pt x="1238326" y="911798"/>
                  </a:cubicBezTo>
                  <a:cubicBezTo>
                    <a:pt x="1240707" y="912084"/>
                    <a:pt x="1238897" y="915989"/>
                    <a:pt x="1241755" y="915799"/>
                  </a:cubicBezTo>
                  <a:cubicBezTo>
                    <a:pt x="1240707" y="916942"/>
                    <a:pt x="1239374" y="917513"/>
                    <a:pt x="1237849" y="917990"/>
                  </a:cubicBezTo>
                  <a:cubicBezTo>
                    <a:pt x="1237849" y="921895"/>
                    <a:pt x="1239945" y="927419"/>
                    <a:pt x="1243565" y="924752"/>
                  </a:cubicBezTo>
                  <a:cubicBezTo>
                    <a:pt x="1244326" y="922181"/>
                    <a:pt x="1241945" y="922276"/>
                    <a:pt x="1240040" y="921990"/>
                  </a:cubicBezTo>
                  <a:cubicBezTo>
                    <a:pt x="1242231" y="916751"/>
                    <a:pt x="1246041" y="922752"/>
                    <a:pt x="1245946" y="926181"/>
                  </a:cubicBezTo>
                  <a:cubicBezTo>
                    <a:pt x="1241755" y="924752"/>
                    <a:pt x="1241564" y="927705"/>
                    <a:pt x="1243183" y="929705"/>
                  </a:cubicBezTo>
                  <a:cubicBezTo>
                    <a:pt x="1242421" y="932753"/>
                    <a:pt x="1240707" y="927419"/>
                    <a:pt x="1240993" y="925705"/>
                  </a:cubicBezTo>
                  <a:cubicBezTo>
                    <a:pt x="1238135" y="926467"/>
                    <a:pt x="1240612" y="933420"/>
                    <a:pt x="1235563" y="931515"/>
                  </a:cubicBezTo>
                  <a:cubicBezTo>
                    <a:pt x="1238421" y="925324"/>
                    <a:pt x="1234230" y="926372"/>
                    <a:pt x="1236325" y="921609"/>
                  </a:cubicBezTo>
                  <a:cubicBezTo>
                    <a:pt x="1230039" y="921800"/>
                    <a:pt x="1230991" y="935992"/>
                    <a:pt x="1233658" y="938945"/>
                  </a:cubicBezTo>
                  <a:cubicBezTo>
                    <a:pt x="1229563" y="937992"/>
                    <a:pt x="1231182" y="937516"/>
                    <a:pt x="1230515" y="946184"/>
                  </a:cubicBezTo>
                  <a:cubicBezTo>
                    <a:pt x="1232420" y="946374"/>
                    <a:pt x="1236040" y="941993"/>
                    <a:pt x="1236897" y="945422"/>
                  </a:cubicBezTo>
                  <a:cubicBezTo>
                    <a:pt x="1240897" y="943040"/>
                    <a:pt x="1239850" y="936659"/>
                    <a:pt x="1241469" y="934563"/>
                  </a:cubicBezTo>
                  <a:cubicBezTo>
                    <a:pt x="1246136" y="936468"/>
                    <a:pt x="1243945" y="936944"/>
                    <a:pt x="1248613" y="938945"/>
                  </a:cubicBezTo>
                  <a:cubicBezTo>
                    <a:pt x="1246136" y="940945"/>
                    <a:pt x="1246803" y="951041"/>
                    <a:pt x="1242898" y="947231"/>
                  </a:cubicBezTo>
                  <a:cubicBezTo>
                    <a:pt x="1241659" y="950946"/>
                    <a:pt x="1247089" y="949136"/>
                    <a:pt x="1244898" y="953613"/>
                  </a:cubicBezTo>
                  <a:cubicBezTo>
                    <a:pt x="1240707" y="952756"/>
                    <a:pt x="1243565" y="950089"/>
                    <a:pt x="1238802" y="951899"/>
                  </a:cubicBezTo>
                  <a:cubicBezTo>
                    <a:pt x="1237564" y="948946"/>
                    <a:pt x="1239754" y="948279"/>
                    <a:pt x="1235468" y="946660"/>
                  </a:cubicBezTo>
                  <a:cubicBezTo>
                    <a:pt x="1232134" y="950565"/>
                    <a:pt x="1229563" y="959995"/>
                    <a:pt x="1227658" y="965996"/>
                  </a:cubicBezTo>
                  <a:cubicBezTo>
                    <a:pt x="1223943" y="959804"/>
                    <a:pt x="1230420" y="953899"/>
                    <a:pt x="1230420" y="947422"/>
                  </a:cubicBezTo>
                  <a:cubicBezTo>
                    <a:pt x="1223086" y="954947"/>
                    <a:pt x="1220990" y="978378"/>
                    <a:pt x="1225848" y="988284"/>
                  </a:cubicBezTo>
                  <a:cubicBezTo>
                    <a:pt x="1224800" y="988856"/>
                    <a:pt x="1223752" y="989427"/>
                    <a:pt x="1222038" y="989237"/>
                  </a:cubicBezTo>
                  <a:cubicBezTo>
                    <a:pt x="1223467" y="994285"/>
                    <a:pt x="1223562" y="989141"/>
                    <a:pt x="1226991" y="989618"/>
                  </a:cubicBezTo>
                  <a:cubicBezTo>
                    <a:pt x="1227467" y="990761"/>
                    <a:pt x="1227943" y="991904"/>
                    <a:pt x="1229277" y="992285"/>
                  </a:cubicBezTo>
                  <a:cubicBezTo>
                    <a:pt x="1228705" y="994856"/>
                    <a:pt x="1226134" y="990189"/>
                    <a:pt x="1224228" y="993142"/>
                  </a:cubicBezTo>
                  <a:cubicBezTo>
                    <a:pt x="1225276" y="1004953"/>
                    <a:pt x="1217180" y="1018478"/>
                    <a:pt x="1220133" y="1027813"/>
                  </a:cubicBezTo>
                  <a:cubicBezTo>
                    <a:pt x="1219847" y="1029242"/>
                    <a:pt x="1217752" y="1028670"/>
                    <a:pt x="1216323" y="1028765"/>
                  </a:cubicBezTo>
                  <a:cubicBezTo>
                    <a:pt x="1214894" y="1033433"/>
                    <a:pt x="1218609" y="1033814"/>
                    <a:pt x="1220800" y="1035433"/>
                  </a:cubicBezTo>
                  <a:cubicBezTo>
                    <a:pt x="1220419" y="1028575"/>
                    <a:pt x="1222800" y="1026289"/>
                    <a:pt x="1222228" y="1018002"/>
                  </a:cubicBezTo>
                  <a:cubicBezTo>
                    <a:pt x="1223181" y="1018288"/>
                    <a:pt x="1223371" y="1019336"/>
                    <a:pt x="1224610" y="1019431"/>
                  </a:cubicBezTo>
                  <a:cubicBezTo>
                    <a:pt x="1223657" y="1015145"/>
                    <a:pt x="1225372" y="1015145"/>
                    <a:pt x="1224038" y="1010573"/>
                  </a:cubicBezTo>
                  <a:cubicBezTo>
                    <a:pt x="1226896" y="1011144"/>
                    <a:pt x="1228801" y="1010668"/>
                    <a:pt x="1229182" y="1008477"/>
                  </a:cubicBezTo>
                  <a:cubicBezTo>
                    <a:pt x="1229182" y="1006191"/>
                    <a:pt x="1225086" y="1007334"/>
                    <a:pt x="1224419" y="1005620"/>
                  </a:cubicBezTo>
                  <a:cubicBezTo>
                    <a:pt x="1227943" y="1003143"/>
                    <a:pt x="1224133" y="997238"/>
                    <a:pt x="1226419" y="995714"/>
                  </a:cubicBezTo>
                  <a:cubicBezTo>
                    <a:pt x="1227848" y="996095"/>
                    <a:pt x="1227277" y="998095"/>
                    <a:pt x="1227372" y="999619"/>
                  </a:cubicBezTo>
                  <a:cubicBezTo>
                    <a:pt x="1227467" y="1001048"/>
                    <a:pt x="1228610" y="1000381"/>
                    <a:pt x="1228610" y="999714"/>
                  </a:cubicBezTo>
                  <a:cubicBezTo>
                    <a:pt x="1227277" y="1004286"/>
                    <a:pt x="1230706" y="1006382"/>
                    <a:pt x="1232515" y="1012573"/>
                  </a:cubicBezTo>
                  <a:cubicBezTo>
                    <a:pt x="1232230" y="1014002"/>
                    <a:pt x="1230134" y="1013430"/>
                    <a:pt x="1228705" y="1013525"/>
                  </a:cubicBezTo>
                  <a:cubicBezTo>
                    <a:pt x="1228896" y="1016478"/>
                    <a:pt x="1228134" y="1018288"/>
                    <a:pt x="1226991" y="1019621"/>
                  </a:cubicBezTo>
                  <a:cubicBezTo>
                    <a:pt x="1227182" y="1022288"/>
                    <a:pt x="1231372" y="1018669"/>
                    <a:pt x="1230991" y="1016192"/>
                  </a:cubicBezTo>
                  <a:cubicBezTo>
                    <a:pt x="1234420" y="1016764"/>
                    <a:pt x="1236135" y="1018764"/>
                    <a:pt x="1235468" y="1022860"/>
                  </a:cubicBezTo>
                  <a:cubicBezTo>
                    <a:pt x="1233182" y="1020574"/>
                    <a:pt x="1233849" y="1022860"/>
                    <a:pt x="1230515" y="1022479"/>
                  </a:cubicBezTo>
                  <a:cubicBezTo>
                    <a:pt x="1229944" y="1026003"/>
                    <a:pt x="1229849" y="1029242"/>
                    <a:pt x="1233753" y="1029051"/>
                  </a:cubicBezTo>
                  <a:cubicBezTo>
                    <a:pt x="1233563" y="1031528"/>
                    <a:pt x="1230229" y="1030385"/>
                    <a:pt x="1230896" y="1033814"/>
                  </a:cubicBezTo>
                  <a:cubicBezTo>
                    <a:pt x="1229849" y="1033147"/>
                    <a:pt x="1228705" y="1032575"/>
                    <a:pt x="1228610" y="1031147"/>
                  </a:cubicBezTo>
                  <a:cubicBezTo>
                    <a:pt x="1225276" y="1029908"/>
                    <a:pt x="1228991" y="1037052"/>
                    <a:pt x="1225753" y="1035909"/>
                  </a:cubicBezTo>
                  <a:cubicBezTo>
                    <a:pt x="1226419" y="1037624"/>
                    <a:pt x="1229563" y="1035147"/>
                    <a:pt x="1230515" y="1038767"/>
                  </a:cubicBezTo>
                  <a:cubicBezTo>
                    <a:pt x="1232420" y="1038386"/>
                    <a:pt x="1230134" y="1037147"/>
                    <a:pt x="1230801" y="1035052"/>
                  </a:cubicBezTo>
                  <a:cubicBezTo>
                    <a:pt x="1235468" y="1035147"/>
                    <a:pt x="1236611" y="1033242"/>
                    <a:pt x="1238421" y="1033147"/>
                  </a:cubicBezTo>
                  <a:cubicBezTo>
                    <a:pt x="1239945" y="1035147"/>
                    <a:pt x="1238421" y="1038576"/>
                    <a:pt x="1237849" y="1040672"/>
                  </a:cubicBezTo>
                  <a:cubicBezTo>
                    <a:pt x="1235563" y="1040291"/>
                    <a:pt x="1237468" y="1036385"/>
                    <a:pt x="1235754" y="1035528"/>
                  </a:cubicBezTo>
                  <a:cubicBezTo>
                    <a:pt x="1232134" y="1038957"/>
                    <a:pt x="1232801" y="1047434"/>
                    <a:pt x="1228324" y="1049911"/>
                  </a:cubicBezTo>
                  <a:cubicBezTo>
                    <a:pt x="1233753" y="1055150"/>
                    <a:pt x="1225848" y="1065151"/>
                    <a:pt x="1231753" y="1068961"/>
                  </a:cubicBezTo>
                  <a:cubicBezTo>
                    <a:pt x="1229753" y="1069151"/>
                    <a:pt x="1229753" y="1067627"/>
                    <a:pt x="1228134" y="1067437"/>
                  </a:cubicBezTo>
                  <a:cubicBezTo>
                    <a:pt x="1228324" y="1070009"/>
                    <a:pt x="1230325" y="1070961"/>
                    <a:pt x="1231468" y="1072676"/>
                  </a:cubicBezTo>
                  <a:cubicBezTo>
                    <a:pt x="1234230" y="1073438"/>
                    <a:pt x="1235849" y="1066199"/>
                    <a:pt x="1233277" y="1065342"/>
                  </a:cubicBezTo>
                  <a:cubicBezTo>
                    <a:pt x="1234706" y="1062008"/>
                    <a:pt x="1237087" y="1067342"/>
                    <a:pt x="1240707" y="1065913"/>
                  </a:cubicBezTo>
                  <a:cubicBezTo>
                    <a:pt x="1239850" y="1063913"/>
                    <a:pt x="1236802" y="1063722"/>
                    <a:pt x="1234706" y="1062865"/>
                  </a:cubicBezTo>
                  <a:cubicBezTo>
                    <a:pt x="1237468" y="1062008"/>
                    <a:pt x="1241469" y="1057245"/>
                    <a:pt x="1235182" y="1056674"/>
                  </a:cubicBezTo>
                  <a:cubicBezTo>
                    <a:pt x="1236802" y="1050578"/>
                    <a:pt x="1236992" y="1048101"/>
                    <a:pt x="1236421" y="1041719"/>
                  </a:cubicBezTo>
                  <a:cubicBezTo>
                    <a:pt x="1242136" y="1042958"/>
                    <a:pt x="1240231" y="1053149"/>
                    <a:pt x="1238992" y="1056959"/>
                  </a:cubicBezTo>
                  <a:cubicBezTo>
                    <a:pt x="1239183" y="1058293"/>
                    <a:pt x="1241374" y="1058007"/>
                    <a:pt x="1241278" y="1059626"/>
                  </a:cubicBezTo>
                  <a:cubicBezTo>
                    <a:pt x="1242707" y="1059531"/>
                    <a:pt x="1242517" y="1057436"/>
                    <a:pt x="1242802" y="1056007"/>
                  </a:cubicBezTo>
                  <a:cubicBezTo>
                    <a:pt x="1248899" y="1057340"/>
                    <a:pt x="1248041" y="1064675"/>
                    <a:pt x="1250518" y="1069151"/>
                  </a:cubicBezTo>
                  <a:cubicBezTo>
                    <a:pt x="1248803" y="1067532"/>
                    <a:pt x="1247470" y="1067437"/>
                    <a:pt x="1245565" y="1068770"/>
                  </a:cubicBezTo>
                  <a:cubicBezTo>
                    <a:pt x="1246422" y="1071914"/>
                    <a:pt x="1250803" y="1072009"/>
                    <a:pt x="1249946" y="1076581"/>
                  </a:cubicBezTo>
                  <a:cubicBezTo>
                    <a:pt x="1246612" y="1075819"/>
                    <a:pt x="1248708" y="1072866"/>
                    <a:pt x="1244136" y="1071056"/>
                  </a:cubicBezTo>
                  <a:cubicBezTo>
                    <a:pt x="1244803" y="1076676"/>
                    <a:pt x="1237754" y="1084963"/>
                    <a:pt x="1242612" y="1089725"/>
                  </a:cubicBezTo>
                  <a:cubicBezTo>
                    <a:pt x="1244136" y="1089249"/>
                    <a:pt x="1241659" y="1083058"/>
                    <a:pt x="1247946" y="1085153"/>
                  </a:cubicBezTo>
                  <a:cubicBezTo>
                    <a:pt x="1245660" y="1092107"/>
                    <a:pt x="1249279" y="1094964"/>
                    <a:pt x="1254423" y="1098203"/>
                  </a:cubicBezTo>
                  <a:cubicBezTo>
                    <a:pt x="1251851" y="1099346"/>
                    <a:pt x="1249279" y="1100298"/>
                    <a:pt x="1246708" y="1101346"/>
                  </a:cubicBezTo>
                  <a:cubicBezTo>
                    <a:pt x="1246803" y="1098203"/>
                    <a:pt x="1244707" y="1097250"/>
                    <a:pt x="1247184" y="1095155"/>
                  </a:cubicBezTo>
                  <a:cubicBezTo>
                    <a:pt x="1245088" y="1094964"/>
                    <a:pt x="1243850" y="1095821"/>
                    <a:pt x="1243278" y="1097345"/>
                  </a:cubicBezTo>
                  <a:cubicBezTo>
                    <a:pt x="1240040" y="1095155"/>
                    <a:pt x="1240707" y="1089535"/>
                    <a:pt x="1235182" y="1089154"/>
                  </a:cubicBezTo>
                  <a:cubicBezTo>
                    <a:pt x="1237659" y="1083915"/>
                    <a:pt x="1239945" y="1078200"/>
                    <a:pt x="1236516" y="1072961"/>
                  </a:cubicBezTo>
                  <a:cubicBezTo>
                    <a:pt x="1238611" y="1073628"/>
                    <a:pt x="1238897" y="1072199"/>
                    <a:pt x="1239183" y="1070675"/>
                  </a:cubicBezTo>
                  <a:cubicBezTo>
                    <a:pt x="1233849" y="1069913"/>
                    <a:pt x="1235849" y="1077629"/>
                    <a:pt x="1229944" y="1076200"/>
                  </a:cubicBezTo>
                  <a:cubicBezTo>
                    <a:pt x="1230706" y="1077533"/>
                    <a:pt x="1232706" y="1077724"/>
                    <a:pt x="1232134" y="1080105"/>
                  </a:cubicBezTo>
                  <a:cubicBezTo>
                    <a:pt x="1226419" y="1080963"/>
                    <a:pt x="1228229" y="1083534"/>
                    <a:pt x="1227277" y="1078486"/>
                  </a:cubicBezTo>
                  <a:cubicBezTo>
                    <a:pt x="1225753" y="1078962"/>
                    <a:pt x="1224610" y="1079915"/>
                    <a:pt x="1224515" y="1082010"/>
                  </a:cubicBezTo>
                  <a:cubicBezTo>
                    <a:pt x="1223467" y="1080963"/>
                    <a:pt x="1221847" y="1080486"/>
                    <a:pt x="1219657" y="1080391"/>
                  </a:cubicBezTo>
                  <a:cubicBezTo>
                    <a:pt x="1219752" y="1079153"/>
                    <a:pt x="1219847" y="1077915"/>
                    <a:pt x="1219942" y="1076676"/>
                  </a:cubicBezTo>
                  <a:cubicBezTo>
                    <a:pt x="1218895" y="1076390"/>
                    <a:pt x="1218704" y="1077057"/>
                    <a:pt x="1218609" y="1077819"/>
                  </a:cubicBezTo>
                  <a:cubicBezTo>
                    <a:pt x="1215370" y="1073914"/>
                    <a:pt x="1220800" y="1076676"/>
                    <a:pt x="1223752" y="1076962"/>
                  </a:cubicBezTo>
                  <a:cubicBezTo>
                    <a:pt x="1224419" y="1074867"/>
                    <a:pt x="1222990" y="1074581"/>
                    <a:pt x="1221466" y="1074295"/>
                  </a:cubicBezTo>
                  <a:cubicBezTo>
                    <a:pt x="1222800" y="1070771"/>
                    <a:pt x="1225372" y="1075343"/>
                    <a:pt x="1227658" y="1074771"/>
                  </a:cubicBezTo>
                  <a:cubicBezTo>
                    <a:pt x="1229277" y="1070294"/>
                    <a:pt x="1223467" y="1068008"/>
                    <a:pt x="1222895" y="1071914"/>
                  </a:cubicBezTo>
                  <a:cubicBezTo>
                    <a:pt x="1221562" y="1065627"/>
                    <a:pt x="1220514" y="1064103"/>
                    <a:pt x="1216418" y="1058865"/>
                  </a:cubicBezTo>
                  <a:cubicBezTo>
                    <a:pt x="1218514" y="1061436"/>
                    <a:pt x="1222324" y="1060007"/>
                    <a:pt x="1221657" y="1055531"/>
                  </a:cubicBezTo>
                  <a:cubicBezTo>
                    <a:pt x="1217657" y="1058674"/>
                    <a:pt x="1217085" y="1057245"/>
                    <a:pt x="1213751" y="1061150"/>
                  </a:cubicBezTo>
                  <a:cubicBezTo>
                    <a:pt x="1213275" y="1063817"/>
                    <a:pt x="1214418" y="1065151"/>
                    <a:pt x="1217180" y="1065151"/>
                  </a:cubicBezTo>
                  <a:cubicBezTo>
                    <a:pt x="1211941" y="1071914"/>
                    <a:pt x="1214990" y="1078486"/>
                    <a:pt x="1219276" y="1085344"/>
                  </a:cubicBezTo>
                  <a:cubicBezTo>
                    <a:pt x="1218323" y="1084582"/>
                    <a:pt x="1217371" y="1083915"/>
                    <a:pt x="1215656" y="1083820"/>
                  </a:cubicBezTo>
                  <a:cubicBezTo>
                    <a:pt x="1218418" y="1093536"/>
                    <a:pt x="1209084" y="1111252"/>
                    <a:pt x="1211560" y="1118491"/>
                  </a:cubicBezTo>
                  <a:cubicBezTo>
                    <a:pt x="1215180" y="1120682"/>
                    <a:pt x="1207179" y="1120396"/>
                    <a:pt x="1207465" y="1123158"/>
                  </a:cubicBezTo>
                  <a:cubicBezTo>
                    <a:pt x="1211084" y="1126587"/>
                    <a:pt x="1212513" y="1131921"/>
                    <a:pt x="1219180" y="1132874"/>
                  </a:cubicBezTo>
                  <a:cubicBezTo>
                    <a:pt x="1222990" y="1133540"/>
                    <a:pt x="1216323" y="1129064"/>
                    <a:pt x="1220704" y="1129254"/>
                  </a:cubicBezTo>
                  <a:cubicBezTo>
                    <a:pt x="1223371" y="1128873"/>
                    <a:pt x="1222895" y="1131254"/>
                    <a:pt x="1222895" y="1133159"/>
                  </a:cubicBezTo>
                  <a:cubicBezTo>
                    <a:pt x="1224038" y="1132302"/>
                    <a:pt x="1225753" y="1132017"/>
                    <a:pt x="1227943" y="1132302"/>
                  </a:cubicBezTo>
                  <a:cubicBezTo>
                    <a:pt x="1228801" y="1126492"/>
                    <a:pt x="1227372" y="1122301"/>
                    <a:pt x="1232801" y="1118967"/>
                  </a:cubicBezTo>
                  <a:cubicBezTo>
                    <a:pt x="1232039" y="1117634"/>
                    <a:pt x="1230039" y="1117443"/>
                    <a:pt x="1230610" y="1115062"/>
                  </a:cubicBezTo>
                  <a:cubicBezTo>
                    <a:pt x="1228229" y="1115443"/>
                    <a:pt x="1228134" y="1118396"/>
                    <a:pt x="1224228" y="1117062"/>
                  </a:cubicBezTo>
                  <a:cubicBezTo>
                    <a:pt x="1222990" y="1115062"/>
                    <a:pt x="1223086" y="1111823"/>
                    <a:pt x="1220990" y="1110585"/>
                  </a:cubicBezTo>
                  <a:cubicBezTo>
                    <a:pt x="1217466" y="1110299"/>
                    <a:pt x="1223657" y="1114205"/>
                    <a:pt x="1218323" y="1112871"/>
                  </a:cubicBezTo>
                  <a:cubicBezTo>
                    <a:pt x="1218609" y="1111442"/>
                    <a:pt x="1218228" y="1110585"/>
                    <a:pt x="1217275" y="1110299"/>
                  </a:cubicBezTo>
                  <a:cubicBezTo>
                    <a:pt x="1218704" y="1106775"/>
                    <a:pt x="1219276" y="1109061"/>
                    <a:pt x="1222324" y="1109442"/>
                  </a:cubicBezTo>
                  <a:cubicBezTo>
                    <a:pt x="1223467" y="1106108"/>
                    <a:pt x="1220038" y="1106775"/>
                    <a:pt x="1220228" y="1104203"/>
                  </a:cubicBezTo>
                  <a:cubicBezTo>
                    <a:pt x="1217657" y="1104680"/>
                    <a:pt x="1217466" y="1107728"/>
                    <a:pt x="1215180" y="1105061"/>
                  </a:cubicBezTo>
                  <a:cubicBezTo>
                    <a:pt x="1218895" y="1102394"/>
                    <a:pt x="1216704" y="1097917"/>
                    <a:pt x="1223371" y="1096965"/>
                  </a:cubicBezTo>
                  <a:cubicBezTo>
                    <a:pt x="1223371" y="1099250"/>
                    <a:pt x="1221657" y="1099441"/>
                    <a:pt x="1221752" y="1101822"/>
                  </a:cubicBezTo>
                  <a:cubicBezTo>
                    <a:pt x="1221943" y="1104489"/>
                    <a:pt x="1225181" y="1100298"/>
                    <a:pt x="1226610" y="1103442"/>
                  </a:cubicBezTo>
                  <a:cubicBezTo>
                    <a:pt x="1228610" y="1102108"/>
                    <a:pt x="1223562" y="1096774"/>
                    <a:pt x="1228515" y="1094869"/>
                  </a:cubicBezTo>
                  <a:cubicBezTo>
                    <a:pt x="1229372" y="1098774"/>
                    <a:pt x="1230134" y="1102203"/>
                    <a:pt x="1228610" y="1108680"/>
                  </a:cubicBezTo>
                  <a:cubicBezTo>
                    <a:pt x="1226515" y="1108966"/>
                    <a:pt x="1226324" y="1107537"/>
                    <a:pt x="1226324" y="1105918"/>
                  </a:cubicBezTo>
                  <a:cubicBezTo>
                    <a:pt x="1222514" y="1108013"/>
                    <a:pt x="1230134" y="1110680"/>
                    <a:pt x="1224610" y="1112014"/>
                  </a:cubicBezTo>
                  <a:cubicBezTo>
                    <a:pt x="1225943" y="1115633"/>
                    <a:pt x="1227467" y="1108299"/>
                    <a:pt x="1230991" y="1110014"/>
                  </a:cubicBezTo>
                  <a:cubicBezTo>
                    <a:pt x="1230134" y="1113062"/>
                    <a:pt x="1228515" y="1114681"/>
                    <a:pt x="1233087" y="1115157"/>
                  </a:cubicBezTo>
                  <a:cubicBezTo>
                    <a:pt x="1236040" y="1114014"/>
                    <a:pt x="1229849" y="1111061"/>
                    <a:pt x="1231182" y="1107442"/>
                  </a:cubicBezTo>
                  <a:cubicBezTo>
                    <a:pt x="1232611" y="1107728"/>
                    <a:pt x="1233373" y="1107347"/>
                    <a:pt x="1233753" y="1106394"/>
                  </a:cubicBezTo>
                  <a:cubicBezTo>
                    <a:pt x="1237278" y="1106680"/>
                    <a:pt x="1230515" y="1109538"/>
                    <a:pt x="1236040" y="1109061"/>
                  </a:cubicBezTo>
                  <a:cubicBezTo>
                    <a:pt x="1235373" y="1110109"/>
                    <a:pt x="1234801" y="1111157"/>
                    <a:pt x="1233373" y="1111347"/>
                  </a:cubicBezTo>
                  <a:cubicBezTo>
                    <a:pt x="1233563" y="1112681"/>
                    <a:pt x="1235754" y="1112395"/>
                    <a:pt x="1235659" y="1114014"/>
                  </a:cubicBezTo>
                  <a:cubicBezTo>
                    <a:pt x="1237087" y="1113919"/>
                    <a:pt x="1236897" y="1111823"/>
                    <a:pt x="1237183" y="1110395"/>
                  </a:cubicBezTo>
                  <a:cubicBezTo>
                    <a:pt x="1238230" y="1110204"/>
                    <a:pt x="1238326" y="1110966"/>
                    <a:pt x="1238326" y="1111728"/>
                  </a:cubicBezTo>
                  <a:cubicBezTo>
                    <a:pt x="1239183" y="1111823"/>
                    <a:pt x="1239945" y="1111823"/>
                    <a:pt x="1240802" y="1111919"/>
                  </a:cubicBezTo>
                  <a:cubicBezTo>
                    <a:pt x="1229372" y="1117919"/>
                    <a:pt x="1234992" y="1136779"/>
                    <a:pt x="1235563" y="1145256"/>
                  </a:cubicBezTo>
                  <a:cubicBezTo>
                    <a:pt x="1232896" y="1144494"/>
                    <a:pt x="1233087" y="1146875"/>
                    <a:pt x="1232801" y="1148780"/>
                  </a:cubicBezTo>
                  <a:cubicBezTo>
                    <a:pt x="1230515" y="1148780"/>
                    <a:pt x="1230325" y="1147066"/>
                    <a:pt x="1227943" y="1147161"/>
                  </a:cubicBezTo>
                  <a:cubicBezTo>
                    <a:pt x="1229753" y="1143065"/>
                    <a:pt x="1231563" y="1138970"/>
                    <a:pt x="1227848" y="1133350"/>
                  </a:cubicBezTo>
                  <a:cubicBezTo>
                    <a:pt x="1224419" y="1134302"/>
                    <a:pt x="1225657" y="1140779"/>
                    <a:pt x="1221085" y="1140303"/>
                  </a:cubicBezTo>
                  <a:cubicBezTo>
                    <a:pt x="1221657" y="1141351"/>
                    <a:pt x="1222228" y="1142399"/>
                    <a:pt x="1222038" y="1144113"/>
                  </a:cubicBezTo>
                  <a:cubicBezTo>
                    <a:pt x="1223371" y="1143446"/>
                    <a:pt x="1223562" y="1141351"/>
                    <a:pt x="1225943" y="1141922"/>
                  </a:cubicBezTo>
                  <a:cubicBezTo>
                    <a:pt x="1224228" y="1144399"/>
                    <a:pt x="1222133" y="1146494"/>
                    <a:pt x="1220419" y="1148971"/>
                  </a:cubicBezTo>
                  <a:cubicBezTo>
                    <a:pt x="1218418" y="1145828"/>
                    <a:pt x="1222324" y="1138303"/>
                    <a:pt x="1216418" y="1136112"/>
                  </a:cubicBezTo>
                  <a:cubicBezTo>
                    <a:pt x="1216513" y="1143732"/>
                    <a:pt x="1218228" y="1149923"/>
                    <a:pt x="1216037" y="1156115"/>
                  </a:cubicBezTo>
                  <a:cubicBezTo>
                    <a:pt x="1212037" y="1155638"/>
                    <a:pt x="1210799" y="1152876"/>
                    <a:pt x="1211656" y="1148304"/>
                  </a:cubicBezTo>
                  <a:cubicBezTo>
                    <a:pt x="1214323" y="1147923"/>
                    <a:pt x="1213846" y="1150304"/>
                    <a:pt x="1213846" y="1152209"/>
                  </a:cubicBezTo>
                  <a:cubicBezTo>
                    <a:pt x="1216418" y="1144590"/>
                    <a:pt x="1211941" y="1145828"/>
                    <a:pt x="1209846" y="1139351"/>
                  </a:cubicBezTo>
                  <a:cubicBezTo>
                    <a:pt x="1209655" y="1163068"/>
                    <a:pt x="1211656" y="1194881"/>
                    <a:pt x="1208132" y="1221837"/>
                  </a:cubicBezTo>
                  <a:cubicBezTo>
                    <a:pt x="1210227" y="1222504"/>
                    <a:pt x="1210513" y="1221075"/>
                    <a:pt x="1210799" y="1219551"/>
                  </a:cubicBezTo>
                  <a:cubicBezTo>
                    <a:pt x="1209846" y="1231934"/>
                    <a:pt x="1200511" y="1258794"/>
                    <a:pt x="1210513" y="1269558"/>
                  </a:cubicBezTo>
                  <a:cubicBezTo>
                    <a:pt x="1205655" y="1273177"/>
                    <a:pt x="1202893" y="1289560"/>
                    <a:pt x="1210989" y="1294608"/>
                  </a:cubicBezTo>
                  <a:cubicBezTo>
                    <a:pt x="1206607" y="1293560"/>
                    <a:pt x="1206417" y="1298418"/>
                    <a:pt x="1204036" y="1302800"/>
                  </a:cubicBezTo>
                  <a:cubicBezTo>
                    <a:pt x="1206512" y="1308229"/>
                    <a:pt x="1209179" y="1328803"/>
                    <a:pt x="1200607" y="1330041"/>
                  </a:cubicBezTo>
                  <a:cubicBezTo>
                    <a:pt x="1204607" y="1332422"/>
                    <a:pt x="1202607" y="1339947"/>
                    <a:pt x="1205845" y="1342995"/>
                  </a:cubicBezTo>
                  <a:cubicBezTo>
                    <a:pt x="1202702" y="1348615"/>
                    <a:pt x="1200797" y="1357759"/>
                    <a:pt x="1204131" y="1364141"/>
                  </a:cubicBezTo>
                  <a:cubicBezTo>
                    <a:pt x="1197368" y="1382429"/>
                    <a:pt x="1200607" y="1399479"/>
                    <a:pt x="1206322" y="1414338"/>
                  </a:cubicBezTo>
                  <a:cubicBezTo>
                    <a:pt x="1207084" y="1417385"/>
                    <a:pt x="1199749" y="1419671"/>
                    <a:pt x="1205845" y="1420529"/>
                  </a:cubicBezTo>
                  <a:cubicBezTo>
                    <a:pt x="1205369" y="1422148"/>
                    <a:pt x="1202702" y="1421291"/>
                    <a:pt x="1200797" y="1421386"/>
                  </a:cubicBezTo>
                  <a:cubicBezTo>
                    <a:pt x="1195273" y="1437864"/>
                    <a:pt x="1200797" y="1449008"/>
                    <a:pt x="1199845" y="1463867"/>
                  </a:cubicBezTo>
                  <a:cubicBezTo>
                    <a:pt x="1193082" y="1465010"/>
                    <a:pt x="1193653" y="1475774"/>
                    <a:pt x="1197368" y="1478631"/>
                  </a:cubicBezTo>
                  <a:cubicBezTo>
                    <a:pt x="1195368" y="1478822"/>
                    <a:pt x="1195368" y="1477298"/>
                    <a:pt x="1193749" y="1477107"/>
                  </a:cubicBezTo>
                  <a:cubicBezTo>
                    <a:pt x="1194606" y="1485299"/>
                    <a:pt x="1196511" y="1497300"/>
                    <a:pt x="1190510" y="1501872"/>
                  </a:cubicBezTo>
                  <a:cubicBezTo>
                    <a:pt x="1191272" y="1506158"/>
                    <a:pt x="1193272" y="1502253"/>
                    <a:pt x="1195273" y="1504730"/>
                  </a:cubicBezTo>
                  <a:cubicBezTo>
                    <a:pt x="1194701" y="1507492"/>
                    <a:pt x="1195177" y="1509397"/>
                    <a:pt x="1197368" y="1509873"/>
                  </a:cubicBezTo>
                  <a:cubicBezTo>
                    <a:pt x="1196701" y="1511683"/>
                    <a:pt x="1195844" y="1509206"/>
                    <a:pt x="1193653" y="1509588"/>
                  </a:cubicBezTo>
                  <a:cubicBezTo>
                    <a:pt x="1197178" y="1520446"/>
                    <a:pt x="1189462" y="1535400"/>
                    <a:pt x="1194987" y="1539687"/>
                  </a:cubicBezTo>
                  <a:cubicBezTo>
                    <a:pt x="1194606" y="1542830"/>
                    <a:pt x="1192796" y="1544354"/>
                    <a:pt x="1189653" y="1544258"/>
                  </a:cubicBezTo>
                  <a:cubicBezTo>
                    <a:pt x="1185843" y="1540067"/>
                    <a:pt x="1186128" y="1534733"/>
                    <a:pt x="1180414" y="1534733"/>
                  </a:cubicBezTo>
                  <a:cubicBezTo>
                    <a:pt x="1180890" y="1533019"/>
                    <a:pt x="1184128" y="1534638"/>
                    <a:pt x="1184319" y="1532543"/>
                  </a:cubicBezTo>
                  <a:cubicBezTo>
                    <a:pt x="1184224" y="1531114"/>
                    <a:pt x="1182128" y="1531304"/>
                    <a:pt x="1180699" y="1531019"/>
                  </a:cubicBezTo>
                  <a:cubicBezTo>
                    <a:pt x="1185462" y="1527875"/>
                    <a:pt x="1179747" y="1522351"/>
                    <a:pt x="1186510" y="1521494"/>
                  </a:cubicBezTo>
                  <a:cubicBezTo>
                    <a:pt x="1184605" y="1518160"/>
                    <a:pt x="1188796" y="1516826"/>
                    <a:pt x="1184414" y="1516350"/>
                  </a:cubicBezTo>
                  <a:cubicBezTo>
                    <a:pt x="1185748" y="1512826"/>
                    <a:pt x="1188415" y="1517398"/>
                    <a:pt x="1190605" y="1516826"/>
                  </a:cubicBezTo>
                  <a:cubicBezTo>
                    <a:pt x="1179557" y="1503110"/>
                    <a:pt x="1189177" y="1492157"/>
                    <a:pt x="1183843" y="1476250"/>
                  </a:cubicBezTo>
                  <a:cubicBezTo>
                    <a:pt x="1183271" y="1472821"/>
                    <a:pt x="1186605" y="1474059"/>
                    <a:pt x="1187843" y="1472821"/>
                  </a:cubicBezTo>
                  <a:cubicBezTo>
                    <a:pt x="1187367" y="1470154"/>
                    <a:pt x="1184605" y="1468535"/>
                    <a:pt x="1187081" y="1466534"/>
                  </a:cubicBezTo>
                  <a:cubicBezTo>
                    <a:pt x="1183081" y="1467868"/>
                    <a:pt x="1185748" y="1460153"/>
                    <a:pt x="1184128" y="1456247"/>
                  </a:cubicBezTo>
                  <a:cubicBezTo>
                    <a:pt x="1181080" y="1458724"/>
                    <a:pt x="1176318" y="1456057"/>
                    <a:pt x="1176985" y="1451961"/>
                  </a:cubicBezTo>
                  <a:cubicBezTo>
                    <a:pt x="1183366" y="1452533"/>
                    <a:pt x="1184700" y="1453866"/>
                    <a:pt x="1187653" y="1459105"/>
                  </a:cubicBezTo>
                  <a:cubicBezTo>
                    <a:pt x="1190986" y="1451961"/>
                    <a:pt x="1188224" y="1438341"/>
                    <a:pt x="1188700" y="1430435"/>
                  </a:cubicBezTo>
                  <a:cubicBezTo>
                    <a:pt x="1190510" y="1430911"/>
                    <a:pt x="1188796" y="1434150"/>
                    <a:pt x="1190891" y="1434340"/>
                  </a:cubicBezTo>
                  <a:cubicBezTo>
                    <a:pt x="1192225" y="1429673"/>
                    <a:pt x="1186795" y="1420910"/>
                    <a:pt x="1183652" y="1416242"/>
                  </a:cubicBezTo>
                  <a:cubicBezTo>
                    <a:pt x="1190129" y="1415004"/>
                    <a:pt x="1186605" y="1422243"/>
                    <a:pt x="1191939" y="1421958"/>
                  </a:cubicBezTo>
                  <a:cubicBezTo>
                    <a:pt x="1191749" y="1418624"/>
                    <a:pt x="1186033" y="1419100"/>
                    <a:pt x="1187748" y="1411575"/>
                  </a:cubicBezTo>
                  <a:cubicBezTo>
                    <a:pt x="1184795" y="1410813"/>
                    <a:pt x="1184890" y="1413575"/>
                    <a:pt x="1181461" y="1412337"/>
                  </a:cubicBezTo>
                  <a:cubicBezTo>
                    <a:pt x="1182700" y="1413956"/>
                    <a:pt x="1182319" y="1415004"/>
                    <a:pt x="1180033" y="1414718"/>
                  </a:cubicBezTo>
                  <a:cubicBezTo>
                    <a:pt x="1181938" y="1407003"/>
                    <a:pt x="1187748" y="1401098"/>
                    <a:pt x="1186700" y="1393954"/>
                  </a:cubicBezTo>
                  <a:cubicBezTo>
                    <a:pt x="1190129" y="1393287"/>
                    <a:pt x="1188986" y="1396621"/>
                    <a:pt x="1191463" y="1396812"/>
                  </a:cubicBezTo>
                  <a:cubicBezTo>
                    <a:pt x="1191844" y="1382048"/>
                    <a:pt x="1190986" y="1378619"/>
                    <a:pt x="1193653" y="1369475"/>
                  </a:cubicBezTo>
                  <a:cubicBezTo>
                    <a:pt x="1190224" y="1367951"/>
                    <a:pt x="1186319" y="1376333"/>
                    <a:pt x="1190701" y="1375475"/>
                  </a:cubicBezTo>
                  <a:cubicBezTo>
                    <a:pt x="1187557" y="1380714"/>
                    <a:pt x="1181461" y="1373475"/>
                    <a:pt x="1184986" y="1368713"/>
                  </a:cubicBezTo>
                  <a:cubicBezTo>
                    <a:pt x="1182128" y="1369951"/>
                    <a:pt x="1179652" y="1375666"/>
                    <a:pt x="1175937" y="1371761"/>
                  </a:cubicBezTo>
                  <a:cubicBezTo>
                    <a:pt x="1177937" y="1369475"/>
                    <a:pt x="1184509" y="1365665"/>
                    <a:pt x="1184033" y="1364903"/>
                  </a:cubicBezTo>
                  <a:cubicBezTo>
                    <a:pt x="1186415" y="1363664"/>
                    <a:pt x="1190129" y="1364236"/>
                    <a:pt x="1191367" y="1366713"/>
                  </a:cubicBezTo>
                  <a:cubicBezTo>
                    <a:pt x="1192606" y="1366808"/>
                    <a:pt x="1192510" y="1365284"/>
                    <a:pt x="1192796" y="1364331"/>
                  </a:cubicBezTo>
                  <a:cubicBezTo>
                    <a:pt x="1192510" y="1361474"/>
                    <a:pt x="1185938" y="1363950"/>
                    <a:pt x="1186891" y="1360140"/>
                  </a:cubicBezTo>
                  <a:cubicBezTo>
                    <a:pt x="1184509" y="1360521"/>
                    <a:pt x="1184319" y="1363474"/>
                    <a:pt x="1180509" y="1362141"/>
                  </a:cubicBezTo>
                  <a:cubicBezTo>
                    <a:pt x="1180414" y="1363760"/>
                    <a:pt x="1180223" y="1365474"/>
                    <a:pt x="1180128" y="1367093"/>
                  </a:cubicBezTo>
                  <a:cubicBezTo>
                    <a:pt x="1176508" y="1368141"/>
                    <a:pt x="1174889" y="1367951"/>
                    <a:pt x="1171460" y="1366331"/>
                  </a:cubicBezTo>
                  <a:cubicBezTo>
                    <a:pt x="1180509" y="1365665"/>
                    <a:pt x="1185462" y="1351758"/>
                    <a:pt x="1184414" y="1344900"/>
                  </a:cubicBezTo>
                  <a:cubicBezTo>
                    <a:pt x="1190034" y="1348139"/>
                    <a:pt x="1191272" y="1344805"/>
                    <a:pt x="1189939" y="1339090"/>
                  </a:cubicBezTo>
                  <a:cubicBezTo>
                    <a:pt x="1192129" y="1338804"/>
                    <a:pt x="1192225" y="1340233"/>
                    <a:pt x="1192225" y="1341757"/>
                  </a:cubicBezTo>
                  <a:cubicBezTo>
                    <a:pt x="1197654" y="1337471"/>
                    <a:pt x="1187557" y="1336518"/>
                    <a:pt x="1190605" y="1330422"/>
                  </a:cubicBezTo>
                  <a:cubicBezTo>
                    <a:pt x="1187843" y="1330327"/>
                    <a:pt x="1189653" y="1335661"/>
                    <a:pt x="1188796" y="1337756"/>
                  </a:cubicBezTo>
                  <a:cubicBezTo>
                    <a:pt x="1184890" y="1331946"/>
                    <a:pt x="1187176" y="1327755"/>
                    <a:pt x="1185176" y="1319945"/>
                  </a:cubicBezTo>
                  <a:cubicBezTo>
                    <a:pt x="1189653" y="1319183"/>
                    <a:pt x="1186986" y="1324136"/>
                    <a:pt x="1186033" y="1324993"/>
                  </a:cubicBezTo>
                  <a:cubicBezTo>
                    <a:pt x="1189272" y="1325660"/>
                    <a:pt x="1189462" y="1322612"/>
                    <a:pt x="1190224" y="1320326"/>
                  </a:cubicBezTo>
                  <a:cubicBezTo>
                    <a:pt x="1189939" y="1318897"/>
                    <a:pt x="1188319" y="1316992"/>
                    <a:pt x="1187843" y="1318897"/>
                  </a:cubicBezTo>
                  <a:cubicBezTo>
                    <a:pt x="1184414" y="1314420"/>
                    <a:pt x="1191749" y="1316421"/>
                    <a:pt x="1193082" y="1315563"/>
                  </a:cubicBezTo>
                  <a:cubicBezTo>
                    <a:pt x="1181271" y="1307753"/>
                    <a:pt x="1194987" y="1298609"/>
                    <a:pt x="1190129" y="1290322"/>
                  </a:cubicBezTo>
                  <a:cubicBezTo>
                    <a:pt x="1191367" y="1290417"/>
                    <a:pt x="1192606" y="1290513"/>
                    <a:pt x="1193844" y="1290608"/>
                  </a:cubicBezTo>
                  <a:cubicBezTo>
                    <a:pt x="1192891" y="1288703"/>
                    <a:pt x="1193272" y="1285655"/>
                    <a:pt x="1189177" y="1286417"/>
                  </a:cubicBezTo>
                  <a:cubicBezTo>
                    <a:pt x="1190034" y="1283940"/>
                    <a:pt x="1191367" y="1283940"/>
                    <a:pt x="1192987" y="1285464"/>
                  </a:cubicBezTo>
                  <a:cubicBezTo>
                    <a:pt x="1194511" y="1276606"/>
                    <a:pt x="1183747" y="1268700"/>
                    <a:pt x="1190891" y="1265271"/>
                  </a:cubicBezTo>
                  <a:cubicBezTo>
                    <a:pt x="1191558" y="1263176"/>
                    <a:pt x="1190129" y="1262890"/>
                    <a:pt x="1188605" y="1262604"/>
                  </a:cubicBezTo>
                  <a:cubicBezTo>
                    <a:pt x="1188986" y="1259461"/>
                    <a:pt x="1193463" y="1260033"/>
                    <a:pt x="1194987" y="1261842"/>
                  </a:cubicBezTo>
                  <a:cubicBezTo>
                    <a:pt x="1195368" y="1256032"/>
                    <a:pt x="1191653" y="1259175"/>
                    <a:pt x="1187748" y="1258699"/>
                  </a:cubicBezTo>
                  <a:cubicBezTo>
                    <a:pt x="1188510" y="1254317"/>
                    <a:pt x="1191463" y="1255937"/>
                    <a:pt x="1189558" y="1251365"/>
                  </a:cubicBezTo>
                  <a:cubicBezTo>
                    <a:pt x="1191558" y="1252413"/>
                    <a:pt x="1195844" y="1252698"/>
                    <a:pt x="1195177" y="1254413"/>
                  </a:cubicBezTo>
                  <a:cubicBezTo>
                    <a:pt x="1198321" y="1250031"/>
                    <a:pt x="1187557" y="1244316"/>
                    <a:pt x="1184224" y="1240983"/>
                  </a:cubicBezTo>
                  <a:cubicBezTo>
                    <a:pt x="1186415" y="1236982"/>
                    <a:pt x="1187557" y="1243364"/>
                    <a:pt x="1188986" y="1243840"/>
                  </a:cubicBezTo>
                  <a:cubicBezTo>
                    <a:pt x="1192796" y="1238030"/>
                    <a:pt x="1190129" y="1232505"/>
                    <a:pt x="1194034" y="1228029"/>
                  </a:cubicBezTo>
                  <a:cubicBezTo>
                    <a:pt x="1192415" y="1232124"/>
                    <a:pt x="1186510" y="1232029"/>
                    <a:pt x="1183938" y="1228505"/>
                  </a:cubicBezTo>
                  <a:cubicBezTo>
                    <a:pt x="1185271" y="1224028"/>
                    <a:pt x="1186605" y="1230600"/>
                    <a:pt x="1190320" y="1226504"/>
                  </a:cubicBezTo>
                  <a:cubicBezTo>
                    <a:pt x="1189653" y="1223171"/>
                    <a:pt x="1186128" y="1222313"/>
                    <a:pt x="1185938" y="1218694"/>
                  </a:cubicBezTo>
                  <a:cubicBezTo>
                    <a:pt x="1189272" y="1219075"/>
                    <a:pt x="1188605" y="1216789"/>
                    <a:pt x="1190891" y="1219075"/>
                  </a:cubicBezTo>
                  <a:cubicBezTo>
                    <a:pt x="1189939" y="1217551"/>
                    <a:pt x="1189558" y="1215646"/>
                    <a:pt x="1190129" y="1212788"/>
                  </a:cubicBezTo>
                  <a:cubicBezTo>
                    <a:pt x="1188891" y="1212693"/>
                    <a:pt x="1187653" y="1212598"/>
                    <a:pt x="1186415" y="1212503"/>
                  </a:cubicBezTo>
                  <a:cubicBezTo>
                    <a:pt x="1182128" y="1215360"/>
                    <a:pt x="1190320" y="1207836"/>
                    <a:pt x="1191367" y="1212884"/>
                  </a:cubicBezTo>
                  <a:cubicBezTo>
                    <a:pt x="1196797" y="1202501"/>
                    <a:pt x="1192796" y="1187452"/>
                    <a:pt x="1192891" y="1179165"/>
                  </a:cubicBezTo>
                  <a:cubicBezTo>
                    <a:pt x="1197559" y="1174688"/>
                    <a:pt x="1196701" y="1164973"/>
                    <a:pt x="1194320" y="1161734"/>
                  </a:cubicBezTo>
                  <a:cubicBezTo>
                    <a:pt x="1198035" y="1154876"/>
                    <a:pt x="1196225" y="1152495"/>
                    <a:pt x="1194320" y="1146685"/>
                  </a:cubicBezTo>
                  <a:cubicBezTo>
                    <a:pt x="1198511" y="1152400"/>
                    <a:pt x="1201369" y="1133540"/>
                    <a:pt x="1196701" y="1133064"/>
                  </a:cubicBezTo>
                  <a:cubicBezTo>
                    <a:pt x="1200797" y="1127254"/>
                    <a:pt x="1198702" y="1124682"/>
                    <a:pt x="1200702" y="1114586"/>
                  </a:cubicBezTo>
                  <a:cubicBezTo>
                    <a:pt x="1198511" y="1114681"/>
                    <a:pt x="1197654" y="1116491"/>
                    <a:pt x="1197844" y="1119348"/>
                  </a:cubicBezTo>
                  <a:cubicBezTo>
                    <a:pt x="1196892" y="1118586"/>
                    <a:pt x="1195940" y="1117919"/>
                    <a:pt x="1194225" y="1117824"/>
                  </a:cubicBezTo>
                  <a:cubicBezTo>
                    <a:pt x="1199083" y="1113633"/>
                    <a:pt x="1202416" y="1109823"/>
                    <a:pt x="1200511" y="1102108"/>
                  </a:cubicBezTo>
                  <a:cubicBezTo>
                    <a:pt x="1198035" y="1103251"/>
                    <a:pt x="1202702" y="1111442"/>
                    <a:pt x="1194987" y="1109156"/>
                  </a:cubicBezTo>
                  <a:cubicBezTo>
                    <a:pt x="1194892" y="1102298"/>
                    <a:pt x="1196225" y="1099060"/>
                    <a:pt x="1193844" y="1092869"/>
                  </a:cubicBezTo>
                  <a:cubicBezTo>
                    <a:pt x="1198892" y="1089821"/>
                    <a:pt x="1198511" y="1082486"/>
                    <a:pt x="1200035" y="1078391"/>
                  </a:cubicBezTo>
                  <a:cubicBezTo>
                    <a:pt x="1199749" y="1076676"/>
                    <a:pt x="1196987" y="1077152"/>
                    <a:pt x="1195177" y="1076771"/>
                  </a:cubicBezTo>
                  <a:cubicBezTo>
                    <a:pt x="1194892" y="1073247"/>
                    <a:pt x="1199940" y="1076009"/>
                    <a:pt x="1200416" y="1073438"/>
                  </a:cubicBezTo>
                  <a:cubicBezTo>
                    <a:pt x="1199464" y="1069913"/>
                    <a:pt x="1196987" y="1074962"/>
                    <a:pt x="1195558" y="1071818"/>
                  </a:cubicBezTo>
                  <a:cubicBezTo>
                    <a:pt x="1198130" y="1068580"/>
                    <a:pt x="1201274" y="1059912"/>
                    <a:pt x="1195463" y="1058007"/>
                  </a:cubicBezTo>
                  <a:cubicBezTo>
                    <a:pt x="1194130" y="1058674"/>
                    <a:pt x="1193939" y="1060769"/>
                    <a:pt x="1191463" y="1060198"/>
                  </a:cubicBezTo>
                  <a:cubicBezTo>
                    <a:pt x="1190605" y="1059055"/>
                    <a:pt x="1190320" y="1057245"/>
                    <a:pt x="1190605" y="1055150"/>
                  </a:cubicBezTo>
                  <a:cubicBezTo>
                    <a:pt x="1188796" y="1054959"/>
                    <a:pt x="1186224" y="1060103"/>
                    <a:pt x="1186891" y="1054864"/>
                  </a:cubicBezTo>
                  <a:cubicBezTo>
                    <a:pt x="1183747" y="1056578"/>
                    <a:pt x="1180890" y="1058769"/>
                    <a:pt x="1179937" y="1063055"/>
                  </a:cubicBezTo>
                  <a:cubicBezTo>
                    <a:pt x="1177366" y="1059531"/>
                    <a:pt x="1180414" y="1055054"/>
                    <a:pt x="1180699" y="1053149"/>
                  </a:cubicBezTo>
                  <a:cubicBezTo>
                    <a:pt x="1183081" y="1052768"/>
                    <a:pt x="1188034" y="1055436"/>
                    <a:pt x="1187176" y="1051149"/>
                  </a:cubicBezTo>
                  <a:cubicBezTo>
                    <a:pt x="1190320" y="1053911"/>
                    <a:pt x="1191844" y="1052673"/>
                    <a:pt x="1194415" y="1054292"/>
                  </a:cubicBezTo>
                  <a:cubicBezTo>
                    <a:pt x="1197178" y="1054292"/>
                    <a:pt x="1197368" y="1051340"/>
                    <a:pt x="1197463" y="1048292"/>
                  </a:cubicBezTo>
                  <a:cubicBezTo>
                    <a:pt x="1200321" y="1048863"/>
                    <a:pt x="1202416" y="1051149"/>
                    <a:pt x="1204893" y="1048863"/>
                  </a:cubicBezTo>
                  <a:cubicBezTo>
                    <a:pt x="1204512" y="1046577"/>
                    <a:pt x="1199464" y="1038767"/>
                    <a:pt x="1204131" y="1042481"/>
                  </a:cubicBezTo>
                  <a:cubicBezTo>
                    <a:pt x="1202988" y="1040767"/>
                    <a:pt x="1203369" y="1037719"/>
                    <a:pt x="1200797" y="1037243"/>
                  </a:cubicBezTo>
                  <a:cubicBezTo>
                    <a:pt x="1200035" y="1041338"/>
                    <a:pt x="1198607" y="1037147"/>
                    <a:pt x="1196987" y="1038195"/>
                  </a:cubicBezTo>
                  <a:cubicBezTo>
                    <a:pt x="1194701" y="1035433"/>
                    <a:pt x="1197368" y="1028575"/>
                    <a:pt x="1191463" y="1028956"/>
                  </a:cubicBezTo>
                  <a:cubicBezTo>
                    <a:pt x="1187653" y="1026956"/>
                    <a:pt x="1196416" y="1027622"/>
                    <a:pt x="1196416" y="1029337"/>
                  </a:cubicBezTo>
                  <a:cubicBezTo>
                    <a:pt x="1194130" y="1025336"/>
                    <a:pt x="1194320" y="1024479"/>
                    <a:pt x="1198321" y="1022003"/>
                  </a:cubicBezTo>
                  <a:cubicBezTo>
                    <a:pt x="1197463" y="1019050"/>
                    <a:pt x="1194987" y="1025146"/>
                    <a:pt x="1190796" y="1022669"/>
                  </a:cubicBezTo>
                  <a:cubicBezTo>
                    <a:pt x="1192796" y="1016002"/>
                    <a:pt x="1195368" y="1017431"/>
                    <a:pt x="1198035" y="1010763"/>
                  </a:cubicBezTo>
                  <a:cubicBezTo>
                    <a:pt x="1199083" y="1011430"/>
                    <a:pt x="1200226" y="1012001"/>
                    <a:pt x="1200321" y="1013430"/>
                  </a:cubicBezTo>
                  <a:cubicBezTo>
                    <a:pt x="1202321" y="1011144"/>
                    <a:pt x="1204512" y="1009334"/>
                    <a:pt x="1206988" y="1007715"/>
                  </a:cubicBezTo>
                  <a:cubicBezTo>
                    <a:pt x="1205560" y="1005143"/>
                    <a:pt x="1201654" y="1004572"/>
                    <a:pt x="1198607" y="1003334"/>
                  </a:cubicBezTo>
                  <a:cubicBezTo>
                    <a:pt x="1200892" y="998571"/>
                    <a:pt x="1200035" y="1003715"/>
                    <a:pt x="1203559" y="1003715"/>
                  </a:cubicBezTo>
                  <a:cubicBezTo>
                    <a:pt x="1205274" y="989999"/>
                    <a:pt x="1207846" y="971139"/>
                    <a:pt x="1203845" y="953708"/>
                  </a:cubicBezTo>
                  <a:cubicBezTo>
                    <a:pt x="1202607" y="953613"/>
                    <a:pt x="1202797" y="955137"/>
                    <a:pt x="1202416" y="956090"/>
                  </a:cubicBezTo>
                  <a:cubicBezTo>
                    <a:pt x="1199654" y="953518"/>
                    <a:pt x="1204893" y="949898"/>
                    <a:pt x="1207655" y="952756"/>
                  </a:cubicBezTo>
                  <a:cubicBezTo>
                    <a:pt x="1212132" y="936468"/>
                    <a:pt x="1204988" y="933420"/>
                    <a:pt x="1206322" y="922657"/>
                  </a:cubicBezTo>
                  <a:cubicBezTo>
                    <a:pt x="1204607" y="923990"/>
                    <a:pt x="1204321" y="923038"/>
                    <a:pt x="1202607" y="922371"/>
                  </a:cubicBezTo>
                  <a:cubicBezTo>
                    <a:pt x="1199273" y="921800"/>
                    <a:pt x="1205465" y="927515"/>
                    <a:pt x="1199845" y="925895"/>
                  </a:cubicBezTo>
                  <a:cubicBezTo>
                    <a:pt x="1201845" y="918561"/>
                    <a:pt x="1207750" y="918275"/>
                    <a:pt x="1204798" y="911227"/>
                  </a:cubicBezTo>
                  <a:cubicBezTo>
                    <a:pt x="1207369" y="912560"/>
                    <a:pt x="1208989" y="914656"/>
                    <a:pt x="1207941" y="919037"/>
                  </a:cubicBezTo>
                  <a:cubicBezTo>
                    <a:pt x="1210227" y="913037"/>
                    <a:pt x="1210703" y="891129"/>
                    <a:pt x="1208703" y="879032"/>
                  </a:cubicBezTo>
                  <a:cubicBezTo>
                    <a:pt x="1210703" y="878842"/>
                    <a:pt x="1210799" y="880366"/>
                    <a:pt x="1212322" y="880556"/>
                  </a:cubicBezTo>
                  <a:cubicBezTo>
                    <a:pt x="1211370" y="875222"/>
                    <a:pt x="1208512" y="871412"/>
                    <a:pt x="1207179" y="866364"/>
                  </a:cubicBezTo>
                  <a:cubicBezTo>
                    <a:pt x="1203750" y="865031"/>
                    <a:pt x="1203845" y="867888"/>
                    <a:pt x="1200892" y="867126"/>
                  </a:cubicBezTo>
                  <a:cubicBezTo>
                    <a:pt x="1201940" y="866364"/>
                    <a:pt x="1204226" y="860363"/>
                    <a:pt x="1201464" y="859697"/>
                  </a:cubicBezTo>
                  <a:cubicBezTo>
                    <a:pt x="1201940" y="855982"/>
                    <a:pt x="1205655" y="863888"/>
                    <a:pt x="1206322" y="859506"/>
                  </a:cubicBezTo>
                  <a:close/>
                  <a:moveTo>
                    <a:pt x="1228610" y="986379"/>
                  </a:moveTo>
                  <a:cubicBezTo>
                    <a:pt x="1226896" y="985903"/>
                    <a:pt x="1227848" y="983141"/>
                    <a:pt x="1227753" y="981331"/>
                  </a:cubicBezTo>
                  <a:cubicBezTo>
                    <a:pt x="1231753" y="982855"/>
                    <a:pt x="1231944" y="979902"/>
                    <a:pt x="1231849" y="976664"/>
                  </a:cubicBezTo>
                  <a:cubicBezTo>
                    <a:pt x="1234992" y="980474"/>
                    <a:pt x="1232611" y="987713"/>
                    <a:pt x="1231849" y="991713"/>
                  </a:cubicBezTo>
                  <a:cubicBezTo>
                    <a:pt x="1230039" y="991332"/>
                    <a:pt x="1231753" y="987998"/>
                    <a:pt x="1229658" y="987808"/>
                  </a:cubicBezTo>
                  <a:cubicBezTo>
                    <a:pt x="1229753" y="986570"/>
                    <a:pt x="1231277" y="986951"/>
                    <a:pt x="1232230" y="986760"/>
                  </a:cubicBezTo>
                  <a:cubicBezTo>
                    <a:pt x="1231849" y="984379"/>
                    <a:pt x="1228039" y="980188"/>
                    <a:pt x="1228610" y="986379"/>
                  </a:cubicBezTo>
                  <a:close/>
                  <a:moveTo>
                    <a:pt x="1223562" y="1094869"/>
                  </a:moveTo>
                  <a:cubicBezTo>
                    <a:pt x="1219466" y="1094869"/>
                    <a:pt x="1221276" y="1089821"/>
                    <a:pt x="1217752" y="1089344"/>
                  </a:cubicBezTo>
                  <a:cubicBezTo>
                    <a:pt x="1218704" y="1088201"/>
                    <a:pt x="1220704" y="1088297"/>
                    <a:pt x="1220514" y="1085820"/>
                  </a:cubicBezTo>
                  <a:cubicBezTo>
                    <a:pt x="1224610" y="1087344"/>
                    <a:pt x="1226038" y="1090868"/>
                    <a:pt x="1223562" y="1094869"/>
                  </a:cubicBezTo>
                  <a:close/>
                  <a:moveTo>
                    <a:pt x="1224991" y="1123730"/>
                  </a:moveTo>
                  <a:cubicBezTo>
                    <a:pt x="1223657" y="1126587"/>
                    <a:pt x="1221466" y="1120682"/>
                    <a:pt x="1221657" y="1118491"/>
                  </a:cubicBezTo>
                  <a:cubicBezTo>
                    <a:pt x="1224800" y="1118872"/>
                    <a:pt x="1228039" y="1119253"/>
                    <a:pt x="1227562" y="1122682"/>
                  </a:cubicBezTo>
                  <a:cubicBezTo>
                    <a:pt x="1226324" y="1122587"/>
                    <a:pt x="1225086" y="1122492"/>
                    <a:pt x="1223848" y="1122396"/>
                  </a:cubicBezTo>
                  <a:cubicBezTo>
                    <a:pt x="1223467" y="1123444"/>
                    <a:pt x="1224228" y="1123634"/>
                    <a:pt x="1224991" y="1123730"/>
                  </a:cubicBezTo>
                  <a:close/>
                  <a:moveTo>
                    <a:pt x="1222324" y="1126016"/>
                  </a:moveTo>
                  <a:cubicBezTo>
                    <a:pt x="1222609" y="1129540"/>
                    <a:pt x="1215656" y="1124492"/>
                    <a:pt x="1215847" y="1128016"/>
                  </a:cubicBezTo>
                  <a:cubicBezTo>
                    <a:pt x="1212608" y="1126587"/>
                    <a:pt x="1217466" y="1123825"/>
                    <a:pt x="1217657" y="1121920"/>
                  </a:cubicBezTo>
                  <a:cubicBezTo>
                    <a:pt x="1221657" y="1121158"/>
                    <a:pt x="1219942" y="1125349"/>
                    <a:pt x="1222324" y="1126016"/>
                  </a:cubicBezTo>
                  <a:close/>
                  <a:moveTo>
                    <a:pt x="1217847" y="1119443"/>
                  </a:moveTo>
                  <a:cubicBezTo>
                    <a:pt x="1216418" y="1119158"/>
                    <a:pt x="1215561" y="1119539"/>
                    <a:pt x="1215275" y="1120491"/>
                  </a:cubicBezTo>
                  <a:cubicBezTo>
                    <a:pt x="1213465" y="1120110"/>
                    <a:pt x="1215180" y="1116776"/>
                    <a:pt x="1213084" y="1116586"/>
                  </a:cubicBezTo>
                  <a:cubicBezTo>
                    <a:pt x="1213656" y="1114967"/>
                    <a:pt x="1215466" y="1114776"/>
                    <a:pt x="1215847" y="1113062"/>
                  </a:cubicBezTo>
                  <a:cubicBezTo>
                    <a:pt x="1218514" y="1113443"/>
                    <a:pt x="1218228" y="1116395"/>
                    <a:pt x="1217847" y="1119443"/>
                  </a:cubicBezTo>
                  <a:close/>
                  <a:moveTo>
                    <a:pt x="1184128" y="1550831"/>
                  </a:moveTo>
                  <a:cubicBezTo>
                    <a:pt x="1185271" y="1552164"/>
                    <a:pt x="1186415" y="1553498"/>
                    <a:pt x="1187557" y="1554831"/>
                  </a:cubicBezTo>
                  <a:cubicBezTo>
                    <a:pt x="1191463" y="1553307"/>
                    <a:pt x="1186986" y="1549307"/>
                    <a:pt x="1188224" y="1546163"/>
                  </a:cubicBezTo>
                  <a:cubicBezTo>
                    <a:pt x="1193177" y="1546735"/>
                    <a:pt x="1201845" y="1558355"/>
                    <a:pt x="1190701" y="1561404"/>
                  </a:cubicBezTo>
                  <a:cubicBezTo>
                    <a:pt x="1192129" y="1554831"/>
                    <a:pt x="1183652" y="1556641"/>
                    <a:pt x="1184128" y="1550831"/>
                  </a:cubicBezTo>
                  <a:close/>
                  <a:moveTo>
                    <a:pt x="1184605" y="1729805"/>
                  </a:moveTo>
                  <a:cubicBezTo>
                    <a:pt x="1185652" y="1727710"/>
                    <a:pt x="1186891" y="1729805"/>
                    <a:pt x="1188319" y="1730091"/>
                  </a:cubicBezTo>
                  <a:cubicBezTo>
                    <a:pt x="1188224" y="1730948"/>
                    <a:pt x="1188129" y="1731710"/>
                    <a:pt x="1188129" y="1732568"/>
                  </a:cubicBezTo>
                  <a:cubicBezTo>
                    <a:pt x="1182414" y="1731329"/>
                    <a:pt x="1189082" y="1740473"/>
                    <a:pt x="1186510" y="1737425"/>
                  </a:cubicBezTo>
                  <a:cubicBezTo>
                    <a:pt x="1184509" y="1737806"/>
                    <a:pt x="1185176" y="1741235"/>
                    <a:pt x="1181366" y="1739521"/>
                  </a:cubicBezTo>
                  <a:cubicBezTo>
                    <a:pt x="1181652" y="1738092"/>
                    <a:pt x="1181271" y="1737330"/>
                    <a:pt x="1180318" y="1736949"/>
                  </a:cubicBezTo>
                  <a:cubicBezTo>
                    <a:pt x="1180699" y="1735521"/>
                    <a:pt x="1181652" y="1736378"/>
                    <a:pt x="1181557" y="1737044"/>
                  </a:cubicBezTo>
                  <a:cubicBezTo>
                    <a:pt x="1182224" y="1735044"/>
                    <a:pt x="1187462" y="1731520"/>
                    <a:pt x="1184605" y="1729805"/>
                  </a:cubicBezTo>
                  <a:close/>
                  <a:moveTo>
                    <a:pt x="1186128" y="1788765"/>
                  </a:moveTo>
                  <a:cubicBezTo>
                    <a:pt x="1185176" y="1787813"/>
                    <a:pt x="1182890" y="1786575"/>
                    <a:pt x="1182414" y="1788479"/>
                  </a:cubicBezTo>
                  <a:cubicBezTo>
                    <a:pt x="1180890" y="1787241"/>
                    <a:pt x="1181557" y="1782288"/>
                    <a:pt x="1186605" y="1782574"/>
                  </a:cubicBezTo>
                  <a:cubicBezTo>
                    <a:pt x="1188796" y="1785050"/>
                    <a:pt x="1186510" y="1785717"/>
                    <a:pt x="1186128" y="1788765"/>
                  </a:cubicBezTo>
                  <a:close/>
                  <a:moveTo>
                    <a:pt x="1177175" y="1667893"/>
                  </a:moveTo>
                  <a:cubicBezTo>
                    <a:pt x="1180033" y="1668560"/>
                    <a:pt x="1177461" y="1673798"/>
                    <a:pt x="1181747" y="1673322"/>
                  </a:cubicBezTo>
                  <a:cubicBezTo>
                    <a:pt x="1179271" y="1674465"/>
                    <a:pt x="1177175" y="1676084"/>
                    <a:pt x="1174032" y="1676466"/>
                  </a:cubicBezTo>
                  <a:cubicBezTo>
                    <a:pt x="1175746" y="1674465"/>
                    <a:pt x="1177556" y="1672465"/>
                    <a:pt x="1177175" y="1667893"/>
                  </a:cubicBezTo>
                  <a:close/>
                  <a:moveTo>
                    <a:pt x="1181652" y="1643223"/>
                  </a:moveTo>
                  <a:cubicBezTo>
                    <a:pt x="1180318" y="1645319"/>
                    <a:pt x="1178413" y="1646652"/>
                    <a:pt x="1177461" y="1649129"/>
                  </a:cubicBezTo>
                  <a:cubicBezTo>
                    <a:pt x="1173079" y="1648176"/>
                    <a:pt x="1176890" y="1641604"/>
                    <a:pt x="1181652" y="1643223"/>
                  </a:cubicBezTo>
                  <a:close/>
                  <a:moveTo>
                    <a:pt x="1176699" y="1781717"/>
                  </a:moveTo>
                  <a:cubicBezTo>
                    <a:pt x="1181080" y="1782955"/>
                    <a:pt x="1177937" y="1787717"/>
                    <a:pt x="1176127" y="1789146"/>
                  </a:cubicBezTo>
                  <a:cubicBezTo>
                    <a:pt x="1172699" y="1787622"/>
                    <a:pt x="1176794" y="1783908"/>
                    <a:pt x="1176699" y="1781717"/>
                  </a:cubicBezTo>
                  <a:close/>
                  <a:moveTo>
                    <a:pt x="1178604" y="1680561"/>
                  </a:moveTo>
                  <a:cubicBezTo>
                    <a:pt x="1178890" y="1679133"/>
                    <a:pt x="1180985" y="1679704"/>
                    <a:pt x="1182414" y="1679609"/>
                  </a:cubicBezTo>
                  <a:cubicBezTo>
                    <a:pt x="1179937" y="1687705"/>
                    <a:pt x="1180223" y="1689229"/>
                    <a:pt x="1178604" y="1680561"/>
                  </a:cubicBezTo>
                  <a:close/>
                  <a:moveTo>
                    <a:pt x="1172222" y="1543687"/>
                  </a:moveTo>
                  <a:cubicBezTo>
                    <a:pt x="1171746" y="1543877"/>
                    <a:pt x="1171555" y="1543973"/>
                    <a:pt x="1171365" y="1544068"/>
                  </a:cubicBezTo>
                  <a:cubicBezTo>
                    <a:pt x="1172222" y="1543592"/>
                    <a:pt x="1175270" y="1541877"/>
                    <a:pt x="1174984" y="1540163"/>
                  </a:cubicBezTo>
                  <a:cubicBezTo>
                    <a:pt x="1178699" y="1541401"/>
                    <a:pt x="1177270" y="1541210"/>
                    <a:pt x="1181176" y="1540639"/>
                  </a:cubicBezTo>
                  <a:cubicBezTo>
                    <a:pt x="1180318" y="1544163"/>
                    <a:pt x="1178128" y="1546068"/>
                    <a:pt x="1174508" y="1546354"/>
                  </a:cubicBezTo>
                  <a:cubicBezTo>
                    <a:pt x="1175080" y="1544258"/>
                    <a:pt x="1173746" y="1543877"/>
                    <a:pt x="1172222" y="1543687"/>
                  </a:cubicBezTo>
                  <a:close/>
                  <a:moveTo>
                    <a:pt x="1178699" y="1540448"/>
                  </a:moveTo>
                  <a:cubicBezTo>
                    <a:pt x="1178128" y="1538448"/>
                    <a:pt x="1176223" y="1532162"/>
                    <a:pt x="1172032" y="1529876"/>
                  </a:cubicBezTo>
                  <a:cubicBezTo>
                    <a:pt x="1173365" y="1526351"/>
                    <a:pt x="1174032" y="1528638"/>
                    <a:pt x="1177080" y="1529018"/>
                  </a:cubicBezTo>
                  <a:cubicBezTo>
                    <a:pt x="1173651" y="1533971"/>
                    <a:pt x="1180318" y="1534829"/>
                    <a:pt x="1182604" y="1538258"/>
                  </a:cubicBezTo>
                  <a:cubicBezTo>
                    <a:pt x="1182224" y="1539972"/>
                    <a:pt x="1178890" y="1538353"/>
                    <a:pt x="1178699" y="1540448"/>
                  </a:cubicBezTo>
                  <a:close/>
                  <a:moveTo>
                    <a:pt x="1172984" y="1487394"/>
                  </a:moveTo>
                  <a:cubicBezTo>
                    <a:pt x="1172603" y="1484918"/>
                    <a:pt x="1180604" y="1484632"/>
                    <a:pt x="1174508" y="1483775"/>
                  </a:cubicBezTo>
                  <a:cubicBezTo>
                    <a:pt x="1175270" y="1482727"/>
                    <a:pt x="1178128" y="1482155"/>
                    <a:pt x="1175937" y="1481393"/>
                  </a:cubicBezTo>
                  <a:cubicBezTo>
                    <a:pt x="1175746" y="1480346"/>
                    <a:pt x="1176508" y="1480250"/>
                    <a:pt x="1177270" y="1480250"/>
                  </a:cubicBezTo>
                  <a:cubicBezTo>
                    <a:pt x="1178128" y="1480346"/>
                    <a:pt x="1178890" y="1480346"/>
                    <a:pt x="1179747" y="1480441"/>
                  </a:cubicBezTo>
                  <a:cubicBezTo>
                    <a:pt x="1177175" y="1482346"/>
                    <a:pt x="1180033" y="1490728"/>
                    <a:pt x="1175270" y="1490061"/>
                  </a:cubicBezTo>
                  <a:cubicBezTo>
                    <a:pt x="1176318" y="1485489"/>
                    <a:pt x="1177651" y="1487108"/>
                    <a:pt x="1172984" y="1487394"/>
                  </a:cubicBezTo>
                  <a:close/>
                  <a:moveTo>
                    <a:pt x="1168031" y="1594550"/>
                  </a:moveTo>
                  <a:cubicBezTo>
                    <a:pt x="1166602" y="1594265"/>
                    <a:pt x="1165840" y="1594646"/>
                    <a:pt x="1165459" y="1595598"/>
                  </a:cubicBezTo>
                  <a:cubicBezTo>
                    <a:pt x="1164697" y="1595122"/>
                    <a:pt x="1164888" y="1584073"/>
                    <a:pt x="1168888" y="1584549"/>
                  </a:cubicBezTo>
                  <a:cubicBezTo>
                    <a:pt x="1169841" y="1587597"/>
                    <a:pt x="1165936" y="1588931"/>
                    <a:pt x="1168031" y="1594550"/>
                  </a:cubicBezTo>
                  <a:close/>
                  <a:moveTo>
                    <a:pt x="1164221" y="1549307"/>
                  </a:moveTo>
                  <a:cubicBezTo>
                    <a:pt x="1163078" y="1543020"/>
                    <a:pt x="1167745" y="1543401"/>
                    <a:pt x="1167650" y="1538258"/>
                  </a:cubicBezTo>
                  <a:cubicBezTo>
                    <a:pt x="1170603" y="1540734"/>
                    <a:pt x="1170317" y="1549688"/>
                    <a:pt x="1164221" y="1549307"/>
                  </a:cubicBezTo>
                  <a:close/>
                  <a:moveTo>
                    <a:pt x="1162411" y="2915382"/>
                  </a:moveTo>
                  <a:cubicBezTo>
                    <a:pt x="1158030" y="2915287"/>
                    <a:pt x="1160411" y="2909382"/>
                    <a:pt x="1155363" y="2909858"/>
                  </a:cubicBezTo>
                  <a:cubicBezTo>
                    <a:pt x="1155458" y="2909001"/>
                    <a:pt x="1155458" y="2908239"/>
                    <a:pt x="1155553" y="2907381"/>
                  </a:cubicBezTo>
                  <a:cubicBezTo>
                    <a:pt x="1156601" y="2907667"/>
                    <a:pt x="1156792" y="2907000"/>
                    <a:pt x="1156887" y="2906238"/>
                  </a:cubicBezTo>
                  <a:cubicBezTo>
                    <a:pt x="1158125" y="2906334"/>
                    <a:pt x="1157744" y="2907858"/>
                    <a:pt x="1157935" y="2908810"/>
                  </a:cubicBezTo>
                  <a:cubicBezTo>
                    <a:pt x="1160125" y="2909191"/>
                    <a:pt x="1160697" y="2907477"/>
                    <a:pt x="1162983" y="2908048"/>
                  </a:cubicBezTo>
                  <a:cubicBezTo>
                    <a:pt x="1162507" y="2912620"/>
                    <a:pt x="1161364" y="2911382"/>
                    <a:pt x="1162411" y="2915382"/>
                  </a:cubicBezTo>
                  <a:close/>
                  <a:moveTo>
                    <a:pt x="1161649" y="1581596"/>
                  </a:moveTo>
                  <a:cubicBezTo>
                    <a:pt x="1156982" y="1579882"/>
                    <a:pt x="1158220" y="1569309"/>
                    <a:pt x="1162792" y="1567976"/>
                  </a:cubicBezTo>
                  <a:cubicBezTo>
                    <a:pt x="1161840" y="1574548"/>
                    <a:pt x="1161078" y="1575215"/>
                    <a:pt x="1161649" y="1581596"/>
                  </a:cubicBezTo>
                  <a:close/>
                  <a:moveTo>
                    <a:pt x="1160697" y="1623983"/>
                  </a:moveTo>
                  <a:cubicBezTo>
                    <a:pt x="1164031" y="1625412"/>
                    <a:pt x="1157935" y="1628364"/>
                    <a:pt x="1162792" y="1629126"/>
                  </a:cubicBezTo>
                  <a:cubicBezTo>
                    <a:pt x="1160887" y="1632555"/>
                    <a:pt x="1157363" y="1627697"/>
                    <a:pt x="1155458" y="1627317"/>
                  </a:cubicBezTo>
                  <a:cubicBezTo>
                    <a:pt x="1155934" y="1624840"/>
                    <a:pt x="1160125" y="1626554"/>
                    <a:pt x="1160697" y="1623983"/>
                  </a:cubicBezTo>
                  <a:close/>
                  <a:moveTo>
                    <a:pt x="1154982" y="1478441"/>
                  </a:moveTo>
                  <a:cubicBezTo>
                    <a:pt x="1155744" y="1474821"/>
                    <a:pt x="1159363" y="1474535"/>
                    <a:pt x="1160507" y="1471392"/>
                  </a:cubicBezTo>
                  <a:cubicBezTo>
                    <a:pt x="1161745" y="1472345"/>
                    <a:pt x="1161554" y="1474345"/>
                    <a:pt x="1164031" y="1474154"/>
                  </a:cubicBezTo>
                  <a:cubicBezTo>
                    <a:pt x="1160411" y="1474917"/>
                    <a:pt x="1158030" y="1477107"/>
                    <a:pt x="1154982" y="1478441"/>
                  </a:cubicBezTo>
                  <a:close/>
                  <a:moveTo>
                    <a:pt x="1160411" y="1411289"/>
                  </a:moveTo>
                  <a:cubicBezTo>
                    <a:pt x="1162602" y="1407670"/>
                    <a:pt x="1161078" y="1416814"/>
                    <a:pt x="1160983" y="1418814"/>
                  </a:cubicBezTo>
                  <a:cubicBezTo>
                    <a:pt x="1159744" y="1418719"/>
                    <a:pt x="1158506" y="1418624"/>
                    <a:pt x="1157268" y="1418529"/>
                  </a:cubicBezTo>
                  <a:cubicBezTo>
                    <a:pt x="1158506" y="1420148"/>
                    <a:pt x="1158125" y="1421196"/>
                    <a:pt x="1155839" y="1420910"/>
                  </a:cubicBezTo>
                  <a:cubicBezTo>
                    <a:pt x="1154887" y="1414814"/>
                    <a:pt x="1161840" y="1418052"/>
                    <a:pt x="1160411" y="1411289"/>
                  </a:cubicBezTo>
                  <a:close/>
                  <a:moveTo>
                    <a:pt x="1166888" y="1315468"/>
                  </a:moveTo>
                  <a:cubicBezTo>
                    <a:pt x="1173079" y="1319088"/>
                    <a:pt x="1168222" y="1320516"/>
                    <a:pt x="1172317" y="1325946"/>
                  </a:cubicBezTo>
                  <a:cubicBezTo>
                    <a:pt x="1169746" y="1328898"/>
                    <a:pt x="1168031" y="1324421"/>
                    <a:pt x="1164793" y="1326612"/>
                  </a:cubicBezTo>
                  <a:cubicBezTo>
                    <a:pt x="1167841" y="1322421"/>
                    <a:pt x="1167365" y="1320516"/>
                    <a:pt x="1166888" y="1315468"/>
                  </a:cubicBezTo>
                  <a:close/>
                  <a:moveTo>
                    <a:pt x="1182700" y="1074009"/>
                  </a:moveTo>
                  <a:cubicBezTo>
                    <a:pt x="1186415" y="1075247"/>
                    <a:pt x="1184986" y="1075057"/>
                    <a:pt x="1188891" y="1074486"/>
                  </a:cubicBezTo>
                  <a:cubicBezTo>
                    <a:pt x="1190701" y="1078010"/>
                    <a:pt x="1186415" y="1080200"/>
                    <a:pt x="1190796" y="1082105"/>
                  </a:cubicBezTo>
                  <a:cubicBezTo>
                    <a:pt x="1190701" y="1077724"/>
                    <a:pt x="1191272" y="1075724"/>
                    <a:pt x="1190129" y="1074581"/>
                  </a:cubicBezTo>
                  <a:cubicBezTo>
                    <a:pt x="1190796" y="1072771"/>
                    <a:pt x="1191749" y="1075247"/>
                    <a:pt x="1193844" y="1074867"/>
                  </a:cubicBezTo>
                  <a:cubicBezTo>
                    <a:pt x="1191749" y="1079724"/>
                    <a:pt x="1196225" y="1079057"/>
                    <a:pt x="1195749" y="1082486"/>
                  </a:cubicBezTo>
                  <a:cubicBezTo>
                    <a:pt x="1193082" y="1084392"/>
                    <a:pt x="1194130" y="1082201"/>
                    <a:pt x="1190796" y="1082105"/>
                  </a:cubicBezTo>
                  <a:cubicBezTo>
                    <a:pt x="1182985" y="1085058"/>
                    <a:pt x="1186795" y="1080200"/>
                    <a:pt x="1179747" y="1079915"/>
                  </a:cubicBezTo>
                  <a:cubicBezTo>
                    <a:pt x="1179080" y="1076105"/>
                    <a:pt x="1184128" y="1078867"/>
                    <a:pt x="1182700" y="1074009"/>
                  </a:cubicBezTo>
                  <a:close/>
                  <a:moveTo>
                    <a:pt x="1189843" y="1063341"/>
                  </a:moveTo>
                  <a:cubicBezTo>
                    <a:pt x="1190605" y="1066103"/>
                    <a:pt x="1194320" y="1066484"/>
                    <a:pt x="1194320" y="1070009"/>
                  </a:cubicBezTo>
                  <a:cubicBezTo>
                    <a:pt x="1193082" y="1069913"/>
                    <a:pt x="1191844" y="1069818"/>
                    <a:pt x="1190605" y="1069723"/>
                  </a:cubicBezTo>
                  <a:cubicBezTo>
                    <a:pt x="1191272" y="1066675"/>
                    <a:pt x="1188510" y="1066770"/>
                    <a:pt x="1189843" y="1063341"/>
                  </a:cubicBezTo>
                  <a:close/>
                  <a:moveTo>
                    <a:pt x="1187462" y="1169545"/>
                  </a:moveTo>
                  <a:cubicBezTo>
                    <a:pt x="1187367" y="1168116"/>
                    <a:pt x="1187938" y="1167354"/>
                    <a:pt x="1188891" y="1167164"/>
                  </a:cubicBezTo>
                  <a:cubicBezTo>
                    <a:pt x="1189462" y="1164973"/>
                    <a:pt x="1184033" y="1166688"/>
                    <a:pt x="1184986" y="1169354"/>
                  </a:cubicBezTo>
                  <a:cubicBezTo>
                    <a:pt x="1178985" y="1166688"/>
                    <a:pt x="1188700" y="1164687"/>
                    <a:pt x="1183081" y="1161734"/>
                  </a:cubicBezTo>
                  <a:cubicBezTo>
                    <a:pt x="1186224" y="1157258"/>
                    <a:pt x="1186128" y="1165163"/>
                    <a:pt x="1190415" y="1163640"/>
                  </a:cubicBezTo>
                  <a:cubicBezTo>
                    <a:pt x="1190986" y="1166497"/>
                    <a:pt x="1191939" y="1169450"/>
                    <a:pt x="1187462" y="1169545"/>
                  </a:cubicBezTo>
                  <a:close/>
                  <a:moveTo>
                    <a:pt x="1183652" y="1185452"/>
                  </a:moveTo>
                  <a:cubicBezTo>
                    <a:pt x="1185462" y="1184023"/>
                    <a:pt x="1185271" y="1180118"/>
                    <a:pt x="1185557" y="1176784"/>
                  </a:cubicBezTo>
                  <a:cubicBezTo>
                    <a:pt x="1189367" y="1177260"/>
                    <a:pt x="1188700" y="1187357"/>
                    <a:pt x="1183652" y="1185452"/>
                  </a:cubicBezTo>
                  <a:close/>
                  <a:moveTo>
                    <a:pt x="1187367" y="1155734"/>
                  </a:moveTo>
                  <a:cubicBezTo>
                    <a:pt x="1188319" y="1149733"/>
                    <a:pt x="1190986" y="1151828"/>
                    <a:pt x="1188034" y="1147066"/>
                  </a:cubicBezTo>
                  <a:cubicBezTo>
                    <a:pt x="1192701" y="1147733"/>
                    <a:pt x="1192415" y="1152590"/>
                    <a:pt x="1193558" y="1156305"/>
                  </a:cubicBezTo>
                  <a:cubicBezTo>
                    <a:pt x="1190510" y="1156115"/>
                    <a:pt x="1189558" y="1158305"/>
                    <a:pt x="1187367" y="1155734"/>
                  </a:cubicBezTo>
                  <a:close/>
                  <a:moveTo>
                    <a:pt x="1189653" y="1095821"/>
                  </a:moveTo>
                  <a:cubicBezTo>
                    <a:pt x="1186891" y="1097155"/>
                    <a:pt x="1185652" y="1100203"/>
                    <a:pt x="1181842" y="1100203"/>
                  </a:cubicBezTo>
                  <a:cubicBezTo>
                    <a:pt x="1181747" y="1095631"/>
                    <a:pt x="1187462" y="1093631"/>
                    <a:pt x="1189653" y="1095821"/>
                  </a:cubicBezTo>
                  <a:close/>
                  <a:moveTo>
                    <a:pt x="1187653" y="1198311"/>
                  </a:moveTo>
                  <a:cubicBezTo>
                    <a:pt x="1187272" y="1202406"/>
                    <a:pt x="1181366" y="1199930"/>
                    <a:pt x="1182033" y="1205359"/>
                  </a:cubicBezTo>
                  <a:cubicBezTo>
                    <a:pt x="1178890" y="1202406"/>
                    <a:pt x="1182985" y="1196596"/>
                    <a:pt x="1187653" y="1198311"/>
                  </a:cubicBezTo>
                  <a:close/>
                  <a:moveTo>
                    <a:pt x="1181938" y="1269176"/>
                  </a:moveTo>
                  <a:cubicBezTo>
                    <a:pt x="1181271" y="1273558"/>
                    <a:pt x="1177556" y="1265652"/>
                    <a:pt x="1176890" y="1270034"/>
                  </a:cubicBezTo>
                  <a:cubicBezTo>
                    <a:pt x="1174984" y="1268605"/>
                    <a:pt x="1174318" y="1266509"/>
                    <a:pt x="1176032" y="1264890"/>
                  </a:cubicBezTo>
                  <a:cubicBezTo>
                    <a:pt x="1180318" y="1264319"/>
                    <a:pt x="1177175" y="1270129"/>
                    <a:pt x="1181938" y="1269176"/>
                  </a:cubicBezTo>
                  <a:close/>
                  <a:moveTo>
                    <a:pt x="1179842" y="1278987"/>
                  </a:moveTo>
                  <a:cubicBezTo>
                    <a:pt x="1180985" y="1279749"/>
                    <a:pt x="1181461" y="1282607"/>
                    <a:pt x="1182224" y="1280416"/>
                  </a:cubicBezTo>
                  <a:cubicBezTo>
                    <a:pt x="1184414" y="1282130"/>
                    <a:pt x="1179366" y="1287655"/>
                    <a:pt x="1185367" y="1288131"/>
                  </a:cubicBezTo>
                  <a:cubicBezTo>
                    <a:pt x="1182033" y="1290608"/>
                    <a:pt x="1175937" y="1283273"/>
                    <a:pt x="1179842" y="1278987"/>
                  </a:cubicBezTo>
                  <a:close/>
                  <a:moveTo>
                    <a:pt x="1179080" y="1303943"/>
                  </a:moveTo>
                  <a:cubicBezTo>
                    <a:pt x="1179366" y="1306610"/>
                    <a:pt x="1177937" y="1307181"/>
                    <a:pt x="1177461" y="1308800"/>
                  </a:cubicBezTo>
                  <a:cubicBezTo>
                    <a:pt x="1174508" y="1308610"/>
                    <a:pt x="1173937" y="1306324"/>
                    <a:pt x="1170127" y="1306991"/>
                  </a:cubicBezTo>
                  <a:cubicBezTo>
                    <a:pt x="1171555" y="1305086"/>
                    <a:pt x="1173651" y="1304419"/>
                    <a:pt x="1175175" y="1306133"/>
                  </a:cubicBezTo>
                  <a:cubicBezTo>
                    <a:pt x="1176508" y="1305467"/>
                    <a:pt x="1176699" y="1303371"/>
                    <a:pt x="1179080" y="1303943"/>
                  </a:cubicBezTo>
                  <a:close/>
                  <a:moveTo>
                    <a:pt x="1178318" y="1421481"/>
                  </a:moveTo>
                  <a:cubicBezTo>
                    <a:pt x="1180509" y="1417481"/>
                    <a:pt x="1181652" y="1423863"/>
                    <a:pt x="1183081" y="1424339"/>
                  </a:cubicBezTo>
                  <a:cubicBezTo>
                    <a:pt x="1177080" y="1431387"/>
                    <a:pt x="1184605" y="1435673"/>
                    <a:pt x="1185462" y="1440817"/>
                  </a:cubicBezTo>
                  <a:cubicBezTo>
                    <a:pt x="1183652" y="1440722"/>
                    <a:pt x="1180318" y="1435292"/>
                    <a:pt x="1180509" y="1440436"/>
                  </a:cubicBezTo>
                  <a:cubicBezTo>
                    <a:pt x="1178223" y="1438150"/>
                    <a:pt x="1179080" y="1433102"/>
                    <a:pt x="1176223" y="1431387"/>
                  </a:cubicBezTo>
                  <a:cubicBezTo>
                    <a:pt x="1180128" y="1433768"/>
                    <a:pt x="1180223" y="1426148"/>
                    <a:pt x="1178318" y="1421481"/>
                  </a:cubicBezTo>
                  <a:close/>
                  <a:moveTo>
                    <a:pt x="1176508" y="1443865"/>
                  </a:moveTo>
                  <a:cubicBezTo>
                    <a:pt x="1176223" y="1444817"/>
                    <a:pt x="1175175" y="1445008"/>
                    <a:pt x="1175080" y="1446246"/>
                  </a:cubicBezTo>
                  <a:cubicBezTo>
                    <a:pt x="1174318" y="1446151"/>
                    <a:pt x="1173460" y="1446151"/>
                    <a:pt x="1172603" y="1446056"/>
                  </a:cubicBezTo>
                  <a:cubicBezTo>
                    <a:pt x="1172984" y="1443865"/>
                    <a:pt x="1171270" y="1443293"/>
                    <a:pt x="1171746" y="1441008"/>
                  </a:cubicBezTo>
                  <a:cubicBezTo>
                    <a:pt x="1172984" y="1441103"/>
                    <a:pt x="1174222" y="1441198"/>
                    <a:pt x="1175461" y="1441293"/>
                  </a:cubicBezTo>
                  <a:cubicBezTo>
                    <a:pt x="1173937" y="1442722"/>
                    <a:pt x="1174127" y="1443770"/>
                    <a:pt x="1176508" y="1443865"/>
                  </a:cubicBezTo>
                  <a:close/>
                  <a:moveTo>
                    <a:pt x="1175842" y="1390049"/>
                  </a:moveTo>
                  <a:cubicBezTo>
                    <a:pt x="1172984" y="1389477"/>
                    <a:pt x="1175556" y="1384143"/>
                    <a:pt x="1171270" y="1384715"/>
                  </a:cubicBezTo>
                  <a:cubicBezTo>
                    <a:pt x="1171841" y="1383096"/>
                    <a:pt x="1173651" y="1382905"/>
                    <a:pt x="1174032" y="1381191"/>
                  </a:cubicBezTo>
                  <a:cubicBezTo>
                    <a:pt x="1176508" y="1382524"/>
                    <a:pt x="1176413" y="1386143"/>
                    <a:pt x="1175842" y="1390049"/>
                  </a:cubicBezTo>
                  <a:close/>
                  <a:moveTo>
                    <a:pt x="1173365" y="1374809"/>
                  </a:moveTo>
                  <a:cubicBezTo>
                    <a:pt x="1171270" y="1374618"/>
                    <a:pt x="1169269" y="1374428"/>
                    <a:pt x="1167174" y="1374333"/>
                  </a:cubicBezTo>
                  <a:cubicBezTo>
                    <a:pt x="1165459" y="1378904"/>
                    <a:pt x="1171651" y="1376714"/>
                    <a:pt x="1170412" y="1380809"/>
                  </a:cubicBezTo>
                  <a:cubicBezTo>
                    <a:pt x="1169269" y="1381000"/>
                    <a:pt x="1169269" y="1380238"/>
                    <a:pt x="1169269" y="1379476"/>
                  </a:cubicBezTo>
                  <a:cubicBezTo>
                    <a:pt x="1165459" y="1379952"/>
                    <a:pt x="1170222" y="1382238"/>
                    <a:pt x="1168888" y="1384429"/>
                  </a:cubicBezTo>
                  <a:cubicBezTo>
                    <a:pt x="1162221" y="1385477"/>
                    <a:pt x="1167078" y="1376714"/>
                    <a:pt x="1164697" y="1374047"/>
                  </a:cubicBezTo>
                  <a:cubicBezTo>
                    <a:pt x="1166793" y="1374713"/>
                    <a:pt x="1167174" y="1373285"/>
                    <a:pt x="1167365" y="1371761"/>
                  </a:cubicBezTo>
                  <a:cubicBezTo>
                    <a:pt x="1168126" y="1372142"/>
                    <a:pt x="1171936" y="1375190"/>
                    <a:pt x="1172317" y="1372142"/>
                  </a:cubicBezTo>
                  <a:cubicBezTo>
                    <a:pt x="1173937" y="1373094"/>
                    <a:pt x="1174413" y="1374999"/>
                    <a:pt x="1174413" y="1377285"/>
                  </a:cubicBezTo>
                  <a:cubicBezTo>
                    <a:pt x="1173175" y="1377285"/>
                    <a:pt x="1173556" y="1375856"/>
                    <a:pt x="1173365" y="1374809"/>
                  </a:cubicBezTo>
                  <a:close/>
                  <a:moveTo>
                    <a:pt x="1168126" y="1346900"/>
                  </a:moveTo>
                  <a:cubicBezTo>
                    <a:pt x="1167841" y="1351663"/>
                    <a:pt x="1165174" y="1353377"/>
                    <a:pt x="1161268" y="1353854"/>
                  </a:cubicBezTo>
                  <a:cubicBezTo>
                    <a:pt x="1164221" y="1352330"/>
                    <a:pt x="1164316" y="1347377"/>
                    <a:pt x="1168126" y="1346900"/>
                  </a:cubicBezTo>
                  <a:close/>
                  <a:moveTo>
                    <a:pt x="1161078" y="1448913"/>
                  </a:moveTo>
                  <a:cubicBezTo>
                    <a:pt x="1164697" y="1448151"/>
                    <a:pt x="1164126" y="1450913"/>
                    <a:pt x="1167174" y="1450628"/>
                  </a:cubicBezTo>
                  <a:cubicBezTo>
                    <a:pt x="1165364" y="1453676"/>
                    <a:pt x="1167365" y="1457962"/>
                    <a:pt x="1165174" y="1460438"/>
                  </a:cubicBezTo>
                  <a:cubicBezTo>
                    <a:pt x="1162697" y="1457771"/>
                    <a:pt x="1163269" y="1454057"/>
                    <a:pt x="1161078" y="1448913"/>
                  </a:cubicBezTo>
                  <a:close/>
                  <a:moveTo>
                    <a:pt x="1164602" y="1390334"/>
                  </a:moveTo>
                  <a:cubicBezTo>
                    <a:pt x="1166793" y="1386334"/>
                    <a:pt x="1167936" y="1395573"/>
                    <a:pt x="1169650" y="1389477"/>
                  </a:cubicBezTo>
                  <a:cubicBezTo>
                    <a:pt x="1171365" y="1390716"/>
                    <a:pt x="1171079" y="1393668"/>
                    <a:pt x="1171651" y="1395859"/>
                  </a:cubicBezTo>
                  <a:cubicBezTo>
                    <a:pt x="1167269" y="1395859"/>
                    <a:pt x="1167841" y="1391382"/>
                    <a:pt x="1164602" y="1390334"/>
                  </a:cubicBezTo>
                  <a:close/>
                  <a:moveTo>
                    <a:pt x="1170984" y="1450913"/>
                  </a:moveTo>
                  <a:cubicBezTo>
                    <a:pt x="1174603" y="1452056"/>
                    <a:pt x="1179080" y="1456152"/>
                    <a:pt x="1176603" y="1458819"/>
                  </a:cubicBezTo>
                  <a:cubicBezTo>
                    <a:pt x="1175556" y="1456629"/>
                    <a:pt x="1173460" y="1455390"/>
                    <a:pt x="1169365" y="1455676"/>
                  </a:cubicBezTo>
                  <a:cubicBezTo>
                    <a:pt x="1170317" y="1454819"/>
                    <a:pt x="1170889" y="1453104"/>
                    <a:pt x="1170984" y="1450913"/>
                  </a:cubicBezTo>
                  <a:close/>
                  <a:moveTo>
                    <a:pt x="1185652" y="1393287"/>
                  </a:moveTo>
                  <a:cubicBezTo>
                    <a:pt x="1179366" y="1392621"/>
                    <a:pt x="1177651" y="1381667"/>
                    <a:pt x="1186415" y="1383381"/>
                  </a:cubicBezTo>
                  <a:cubicBezTo>
                    <a:pt x="1186605" y="1386334"/>
                    <a:pt x="1187272" y="1388906"/>
                    <a:pt x="1189653" y="1389858"/>
                  </a:cubicBezTo>
                  <a:cubicBezTo>
                    <a:pt x="1186986" y="1393573"/>
                    <a:pt x="1185462" y="1386620"/>
                    <a:pt x="1183747" y="1385667"/>
                  </a:cubicBezTo>
                  <a:cubicBezTo>
                    <a:pt x="1179366" y="1387953"/>
                    <a:pt x="1187176" y="1389572"/>
                    <a:pt x="1185652" y="1393287"/>
                  </a:cubicBezTo>
                  <a:close/>
                  <a:moveTo>
                    <a:pt x="1190701" y="913322"/>
                  </a:moveTo>
                  <a:cubicBezTo>
                    <a:pt x="1193082" y="913703"/>
                    <a:pt x="1191272" y="917513"/>
                    <a:pt x="1194130" y="917323"/>
                  </a:cubicBezTo>
                  <a:cubicBezTo>
                    <a:pt x="1193463" y="919133"/>
                    <a:pt x="1192606" y="916751"/>
                    <a:pt x="1190415" y="917037"/>
                  </a:cubicBezTo>
                  <a:cubicBezTo>
                    <a:pt x="1189462" y="920942"/>
                    <a:pt x="1196511" y="917990"/>
                    <a:pt x="1194987" y="922466"/>
                  </a:cubicBezTo>
                  <a:cubicBezTo>
                    <a:pt x="1192891" y="922276"/>
                    <a:pt x="1190796" y="922085"/>
                    <a:pt x="1188796" y="921990"/>
                  </a:cubicBezTo>
                  <a:cubicBezTo>
                    <a:pt x="1189082" y="918561"/>
                    <a:pt x="1188891" y="914751"/>
                    <a:pt x="1190701" y="913322"/>
                  </a:cubicBezTo>
                  <a:close/>
                  <a:moveTo>
                    <a:pt x="1190224" y="888176"/>
                  </a:moveTo>
                  <a:cubicBezTo>
                    <a:pt x="1192510" y="888176"/>
                    <a:pt x="1192796" y="889891"/>
                    <a:pt x="1195082" y="889796"/>
                  </a:cubicBezTo>
                  <a:cubicBezTo>
                    <a:pt x="1195653" y="893225"/>
                    <a:pt x="1192415" y="892082"/>
                    <a:pt x="1192225" y="894558"/>
                  </a:cubicBezTo>
                  <a:cubicBezTo>
                    <a:pt x="1191749" y="893034"/>
                    <a:pt x="1191177" y="891986"/>
                    <a:pt x="1190224" y="888176"/>
                  </a:cubicBezTo>
                  <a:close/>
                  <a:moveTo>
                    <a:pt x="1200702" y="897892"/>
                  </a:moveTo>
                  <a:cubicBezTo>
                    <a:pt x="1202988" y="895225"/>
                    <a:pt x="1205083" y="902559"/>
                    <a:pt x="1206417" y="904559"/>
                  </a:cubicBezTo>
                  <a:cubicBezTo>
                    <a:pt x="1204321" y="907322"/>
                    <a:pt x="1203274" y="906274"/>
                    <a:pt x="1200130" y="905321"/>
                  </a:cubicBezTo>
                  <a:cubicBezTo>
                    <a:pt x="1199083" y="901988"/>
                    <a:pt x="1204417" y="899606"/>
                    <a:pt x="1200702" y="897892"/>
                  </a:cubicBezTo>
                  <a:close/>
                  <a:moveTo>
                    <a:pt x="1200035" y="891510"/>
                  </a:moveTo>
                  <a:cubicBezTo>
                    <a:pt x="1196416" y="889700"/>
                    <a:pt x="1201178" y="885700"/>
                    <a:pt x="1202702" y="889224"/>
                  </a:cubicBezTo>
                  <a:cubicBezTo>
                    <a:pt x="1203369" y="885224"/>
                    <a:pt x="1201750" y="883128"/>
                    <a:pt x="1198225" y="882652"/>
                  </a:cubicBezTo>
                  <a:cubicBezTo>
                    <a:pt x="1202035" y="879128"/>
                    <a:pt x="1203750" y="887224"/>
                    <a:pt x="1206512" y="888367"/>
                  </a:cubicBezTo>
                  <a:cubicBezTo>
                    <a:pt x="1205560" y="890748"/>
                    <a:pt x="1200607" y="888653"/>
                    <a:pt x="1200035" y="891510"/>
                  </a:cubicBezTo>
                  <a:close/>
                  <a:moveTo>
                    <a:pt x="1199559" y="959042"/>
                  </a:moveTo>
                  <a:cubicBezTo>
                    <a:pt x="1198607" y="961995"/>
                    <a:pt x="1197463" y="965710"/>
                    <a:pt x="1196035" y="971234"/>
                  </a:cubicBezTo>
                  <a:cubicBezTo>
                    <a:pt x="1191463" y="969234"/>
                    <a:pt x="1201274" y="961614"/>
                    <a:pt x="1194320" y="961043"/>
                  </a:cubicBezTo>
                  <a:cubicBezTo>
                    <a:pt x="1194130" y="959042"/>
                    <a:pt x="1195653" y="959042"/>
                    <a:pt x="1195844" y="957423"/>
                  </a:cubicBezTo>
                  <a:cubicBezTo>
                    <a:pt x="1196892" y="958185"/>
                    <a:pt x="1197844" y="958947"/>
                    <a:pt x="1199559" y="959042"/>
                  </a:cubicBezTo>
                  <a:close/>
                  <a:moveTo>
                    <a:pt x="1198416" y="987713"/>
                  </a:moveTo>
                  <a:cubicBezTo>
                    <a:pt x="1196606" y="985427"/>
                    <a:pt x="1194987" y="982950"/>
                    <a:pt x="1195368" y="978759"/>
                  </a:cubicBezTo>
                  <a:cubicBezTo>
                    <a:pt x="1201369" y="979997"/>
                    <a:pt x="1199083" y="982188"/>
                    <a:pt x="1198416" y="987713"/>
                  </a:cubicBezTo>
                  <a:close/>
                  <a:moveTo>
                    <a:pt x="1194511" y="943612"/>
                  </a:moveTo>
                  <a:cubicBezTo>
                    <a:pt x="1192701" y="943136"/>
                    <a:pt x="1194415" y="939897"/>
                    <a:pt x="1192320" y="939707"/>
                  </a:cubicBezTo>
                  <a:cubicBezTo>
                    <a:pt x="1193272" y="938087"/>
                    <a:pt x="1195177" y="937611"/>
                    <a:pt x="1197463" y="937611"/>
                  </a:cubicBezTo>
                  <a:cubicBezTo>
                    <a:pt x="1197463" y="940754"/>
                    <a:pt x="1195273" y="941326"/>
                    <a:pt x="1194511" y="943612"/>
                  </a:cubicBezTo>
                  <a:close/>
                  <a:moveTo>
                    <a:pt x="1190034" y="1014573"/>
                  </a:moveTo>
                  <a:cubicBezTo>
                    <a:pt x="1186128" y="1016669"/>
                    <a:pt x="1192606" y="1022479"/>
                    <a:pt x="1185843" y="1020479"/>
                  </a:cubicBezTo>
                  <a:cubicBezTo>
                    <a:pt x="1186033" y="1017240"/>
                    <a:pt x="1185271" y="1012573"/>
                    <a:pt x="1190034" y="1014573"/>
                  </a:cubicBezTo>
                  <a:close/>
                  <a:moveTo>
                    <a:pt x="1181747" y="1038957"/>
                  </a:moveTo>
                  <a:cubicBezTo>
                    <a:pt x="1178604" y="1036481"/>
                    <a:pt x="1182414" y="1030766"/>
                    <a:pt x="1186128" y="1031813"/>
                  </a:cubicBezTo>
                  <a:cubicBezTo>
                    <a:pt x="1185843" y="1033242"/>
                    <a:pt x="1186224" y="1034099"/>
                    <a:pt x="1187176" y="1034385"/>
                  </a:cubicBezTo>
                  <a:cubicBezTo>
                    <a:pt x="1186224" y="1036862"/>
                    <a:pt x="1180890" y="1034195"/>
                    <a:pt x="1181747" y="1038957"/>
                  </a:cubicBezTo>
                  <a:close/>
                  <a:moveTo>
                    <a:pt x="1202321" y="1048101"/>
                  </a:moveTo>
                  <a:cubicBezTo>
                    <a:pt x="1204607" y="1050292"/>
                    <a:pt x="1194987" y="1047911"/>
                    <a:pt x="1195273" y="1042481"/>
                  </a:cubicBezTo>
                  <a:cubicBezTo>
                    <a:pt x="1196511" y="1042577"/>
                    <a:pt x="1197749" y="1042672"/>
                    <a:pt x="1198987" y="1042767"/>
                  </a:cubicBezTo>
                  <a:cubicBezTo>
                    <a:pt x="1197463" y="1048673"/>
                    <a:pt x="1201750" y="1046482"/>
                    <a:pt x="1202321" y="1048101"/>
                  </a:cubicBezTo>
                  <a:close/>
                  <a:moveTo>
                    <a:pt x="1201559" y="702725"/>
                  </a:moveTo>
                  <a:cubicBezTo>
                    <a:pt x="1199178" y="705106"/>
                    <a:pt x="1202321" y="705296"/>
                    <a:pt x="1199940" y="707582"/>
                  </a:cubicBezTo>
                  <a:cubicBezTo>
                    <a:pt x="1197082" y="707678"/>
                    <a:pt x="1198892" y="703868"/>
                    <a:pt x="1196511" y="703487"/>
                  </a:cubicBezTo>
                  <a:cubicBezTo>
                    <a:pt x="1197844" y="700058"/>
                    <a:pt x="1198416" y="702344"/>
                    <a:pt x="1201559" y="702725"/>
                  </a:cubicBezTo>
                  <a:close/>
                  <a:moveTo>
                    <a:pt x="1196987" y="821216"/>
                  </a:moveTo>
                  <a:cubicBezTo>
                    <a:pt x="1193463" y="823121"/>
                    <a:pt x="1194987" y="815501"/>
                    <a:pt x="1193368" y="819596"/>
                  </a:cubicBezTo>
                  <a:cubicBezTo>
                    <a:pt x="1191939" y="819311"/>
                    <a:pt x="1192510" y="817310"/>
                    <a:pt x="1192415" y="815786"/>
                  </a:cubicBezTo>
                  <a:cubicBezTo>
                    <a:pt x="1196606" y="815310"/>
                    <a:pt x="1196701" y="818263"/>
                    <a:pt x="1196987" y="821216"/>
                  </a:cubicBezTo>
                  <a:close/>
                  <a:moveTo>
                    <a:pt x="1188415" y="756731"/>
                  </a:moveTo>
                  <a:cubicBezTo>
                    <a:pt x="1187462" y="752445"/>
                    <a:pt x="1192415" y="755112"/>
                    <a:pt x="1194796" y="754731"/>
                  </a:cubicBezTo>
                  <a:cubicBezTo>
                    <a:pt x="1194796" y="758446"/>
                    <a:pt x="1190034" y="758732"/>
                    <a:pt x="1188415" y="756731"/>
                  </a:cubicBezTo>
                  <a:close/>
                  <a:moveTo>
                    <a:pt x="1190796" y="665577"/>
                  </a:moveTo>
                  <a:cubicBezTo>
                    <a:pt x="1193463" y="668244"/>
                    <a:pt x="1192225" y="665387"/>
                    <a:pt x="1194701" y="664625"/>
                  </a:cubicBezTo>
                  <a:cubicBezTo>
                    <a:pt x="1197273" y="661481"/>
                    <a:pt x="1193463" y="666720"/>
                    <a:pt x="1194320" y="669578"/>
                  </a:cubicBezTo>
                  <a:cubicBezTo>
                    <a:pt x="1192606" y="669482"/>
                    <a:pt x="1190986" y="669292"/>
                    <a:pt x="1189367" y="669197"/>
                  </a:cubicBezTo>
                  <a:cubicBezTo>
                    <a:pt x="1189939" y="668244"/>
                    <a:pt x="1190701" y="667196"/>
                    <a:pt x="1190796" y="665577"/>
                  </a:cubicBezTo>
                  <a:close/>
                  <a:moveTo>
                    <a:pt x="1188319" y="726632"/>
                  </a:moveTo>
                  <a:cubicBezTo>
                    <a:pt x="1192606" y="728061"/>
                    <a:pt x="1194511" y="732157"/>
                    <a:pt x="1192606" y="735776"/>
                  </a:cubicBezTo>
                  <a:cubicBezTo>
                    <a:pt x="1188129" y="735872"/>
                    <a:pt x="1194034" y="728061"/>
                    <a:pt x="1189177" y="731776"/>
                  </a:cubicBezTo>
                  <a:cubicBezTo>
                    <a:pt x="1187557" y="731204"/>
                    <a:pt x="1188415" y="728537"/>
                    <a:pt x="1188319" y="726632"/>
                  </a:cubicBezTo>
                  <a:close/>
                  <a:moveTo>
                    <a:pt x="1185557" y="869031"/>
                  </a:moveTo>
                  <a:cubicBezTo>
                    <a:pt x="1187653" y="869698"/>
                    <a:pt x="1187938" y="868269"/>
                    <a:pt x="1188224" y="866745"/>
                  </a:cubicBezTo>
                  <a:cubicBezTo>
                    <a:pt x="1191463" y="874460"/>
                    <a:pt x="1185367" y="873032"/>
                    <a:pt x="1190796" y="880747"/>
                  </a:cubicBezTo>
                  <a:cubicBezTo>
                    <a:pt x="1189367" y="880842"/>
                    <a:pt x="1188605" y="880271"/>
                    <a:pt x="1188415" y="879318"/>
                  </a:cubicBezTo>
                  <a:cubicBezTo>
                    <a:pt x="1185367" y="886843"/>
                    <a:pt x="1184414" y="875127"/>
                    <a:pt x="1182795" y="871317"/>
                  </a:cubicBezTo>
                  <a:cubicBezTo>
                    <a:pt x="1187367" y="873603"/>
                    <a:pt x="1186128" y="874746"/>
                    <a:pt x="1185557" y="869031"/>
                  </a:cubicBezTo>
                  <a:close/>
                  <a:moveTo>
                    <a:pt x="1185176" y="950375"/>
                  </a:moveTo>
                  <a:cubicBezTo>
                    <a:pt x="1177842" y="953613"/>
                    <a:pt x="1190320" y="961519"/>
                    <a:pt x="1181652" y="962567"/>
                  </a:cubicBezTo>
                  <a:cubicBezTo>
                    <a:pt x="1181842" y="958280"/>
                    <a:pt x="1179366" y="946374"/>
                    <a:pt x="1185176" y="950375"/>
                  </a:cubicBezTo>
                  <a:close/>
                  <a:moveTo>
                    <a:pt x="1185271" y="1011716"/>
                  </a:moveTo>
                  <a:cubicBezTo>
                    <a:pt x="1185748" y="1013525"/>
                    <a:pt x="1180128" y="1014383"/>
                    <a:pt x="1183747" y="1015335"/>
                  </a:cubicBezTo>
                  <a:cubicBezTo>
                    <a:pt x="1181366" y="1016764"/>
                    <a:pt x="1181557" y="1012097"/>
                    <a:pt x="1180604" y="1007525"/>
                  </a:cubicBezTo>
                  <a:cubicBezTo>
                    <a:pt x="1185462" y="1006096"/>
                    <a:pt x="1180414" y="1013144"/>
                    <a:pt x="1185271" y="1011716"/>
                  </a:cubicBezTo>
                  <a:close/>
                  <a:moveTo>
                    <a:pt x="1185557" y="1022955"/>
                  </a:moveTo>
                  <a:cubicBezTo>
                    <a:pt x="1189272" y="1029527"/>
                    <a:pt x="1180128" y="1024193"/>
                    <a:pt x="1178128" y="1022384"/>
                  </a:cubicBezTo>
                  <a:cubicBezTo>
                    <a:pt x="1180985" y="1017145"/>
                    <a:pt x="1184128" y="1027051"/>
                    <a:pt x="1185557" y="1022955"/>
                  </a:cubicBezTo>
                  <a:close/>
                  <a:moveTo>
                    <a:pt x="1183652" y="1092869"/>
                  </a:moveTo>
                  <a:cubicBezTo>
                    <a:pt x="1181461" y="1093154"/>
                    <a:pt x="1181366" y="1091726"/>
                    <a:pt x="1181366" y="1090202"/>
                  </a:cubicBezTo>
                  <a:cubicBezTo>
                    <a:pt x="1178413" y="1089440"/>
                    <a:pt x="1178509" y="1092202"/>
                    <a:pt x="1175080" y="1090964"/>
                  </a:cubicBezTo>
                  <a:cubicBezTo>
                    <a:pt x="1175746" y="1086868"/>
                    <a:pt x="1184700" y="1088582"/>
                    <a:pt x="1183652" y="1092869"/>
                  </a:cubicBezTo>
                  <a:close/>
                  <a:moveTo>
                    <a:pt x="1174032" y="1227267"/>
                  </a:moveTo>
                  <a:cubicBezTo>
                    <a:pt x="1174889" y="1227362"/>
                    <a:pt x="1175746" y="1227362"/>
                    <a:pt x="1176508" y="1227457"/>
                  </a:cubicBezTo>
                  <a:cubicBezTo>
                    <a:pt x="1176318" y="1230410"/>
                    <a:pt x="1176032" y="1233267"/>
                    <a:pt x="1175842" y="1236125"/>
                  </a:cubicBezTo>
                  <a:cubicBezTo>
                    <a:pt x="1174984" y="1236029"/>
                    <a:pt x="1174222" y="1236029"/>
                    <a:pt x="1173365" y="1235934"/>
                  </a:cubicBezTo>
                  <a:cubicBezTo>
                    <a:pt x="1173556" y="1233077"/>
                    <a:pt x="1173841" y="1230124"/>
                    <a:pt x="1174032" y="1227267"/>
                  </a:cubicBezTo>
                  <a:close/>
                  <a:moveTo>
                    <a:pt x="1176223" y="1246126"/>
                  </a:moveTo>
                  <a:cubicBezTo>
                    <a:pt x="1175080" y="1249936"/>
                    <a:pt x="1175175" y="1248507"/>
                    <a:pt x="1175746" y="1252317"/>
                  </a:cubicBezTo>
                  <a:cubicBezTo>
                    <a:pt x="1168984" y="1252413"/>
                    <a:pt x="1176032" y="1247936"/>
                    <a:pt x="1172508" y="1245840"/>
                  </a:cubicBezTo>
                  <a:cubicBezTo>
                    <a:pt x="1173270" y="1244126"/>
                    <a:pt x="1174127" y="1246507"/>
                    <a:pt x="1176223" y="1246126"/>
                  </a:cubicBezTo>
                  <a:close/>
                  <a:moveTo>
                    <a:pt x="1172413" y="1293370"/>
                  </a:moveTo>
                  <a:cubicBezTo>
                    <a:pt x="1175842" y="1292037"/>
                    <a:pt x="1173270" y="1283369"/>
                    <a:pt x="1178223" y="1283845"/>
                  </a:cubicBezTo>
                  <a:cubicBezTo>
                    <a:pt x="1176413" y="1291179"/>
                    <a:pt x="1175746" y="1293942"/>
                    <a:pt x="1178128" y="1300133"/>
                  </a:cubicBezTo>
                  <a:cubicBezTo>
                    <a:pt x="1170603" y="1299371"/>
                    <a:pt x="1177080" y="1293846"/>
                    <a:pt x="1169936" y="1293179"/>
                  </a:cubicBezTo>
                  <a:cubicBezTo>
                    <a:pt x="1171270" y="1289750"/>
                    <a:pt x="1168412" y="1289846"/>
                    <a:pt x="1169174" y="1286893"/>
                  </a:cubicBezTo>
                  <a:cubicBezTo>
                    <a:pt x="1171270" y="1288226"/>
                    <a:pt x="1173365" y="1289560"/>
                    <a:pt x="1172413" y="1293370"/>
                  </a:cubicBezTo>
                  <a:close/>
                  <a:moveTo>
                    <a:pt x="1165555" y="1255365"/>
                  </a:moveTo>
                  <a:cubicBezTo>
                    <a:pt x="1168888" y="1256413"/>
                    <a:pt x="1170127" y="1259175"/>
                    <a:pt x="1169936" y="1263176"/>
                  </a:cubicBezTo>
                  <a:cubicBezTo>
                    <a:pt x="1165269" y="1263271"/>
                    <a:pt x="1166507" y="1258318"/>
                    <a:pt x="1165555" y="1255365"/>
                  </a:cubicBezTo>
                  <a:close/>
                  <a:moveTo>
                    <a:pt x="1169174" y="885319"/>
                  </a:moveTo>
                  <a:cubicBezTo>
                    <a:pt x="1169079" y="886938"/>
                    <a:pt x="1168888" y="888557"/>
                    <a:pt x="1168793" y="890272"/>
                  </a:cubicBezTo>
                  <a:cubicBezTo>
                    <a:pt x="1164031" y="890843"/>
                    <a:pt x="1168507" y="883604"/>
                    <a:pt x="1162983" y="884843"/>
                  </a:cubicBezTo>
                  <a:cubicBezTo>
                    <a:pt x="1162507" y="879794"/>
                    <a:pt x="1167365" y="885033"/>
                    <a:pt x="1169174" y="885319"/>
                  </a:cubicBezTo>
                  <a:close/>
                  <a:moveTo>
                    <a:pt x="1161364" y="1244983"/>
                  </a:moveTo>
                  <a:cubicBezTo>
                    <a:pt x="1159268" y="1249936"/>
                    <a:pt x="1163745" y="1249174"/>
                    <a:pt x="1163269" y="1252698"/>
                  </a:cubicBezTo>
                  <a:cubicBezTo>
                    <a:pt x="1159173" y="1253937"/>
                    <a:pt x="1162697" y="1248602"/>
                    <a:pt x="1158506" y="1249841"/>
                  </a:cubicBezTo>
                  <a:cubicBezTo>
                    <a:pt x="1158887" y="1247555"/>
                    <a:pt x="1157744" y="1243459"/>
                    <a:pt x="1161364" y="1244983"/>
                  </a:cubicBezTo>
                  <a:close/>
                  <a:moveTo>
                    <a:pt x="1161268" y="1385096"/>
                  </a:moveTo>
                  <a:cubicBezTo>
                    <a:pt x="1160887" y="1388620"/>
                    <a:pt x="1161268" y="1393287"/>
                    <a:pt x="1159268" y="1394906"/>
                  </a:cubicBezTo>
                  <a:cubicBezTo>
                    <a:pt x="1156792" y="1394716"/>
                    <a:pt x="1157935" y="1391382"/>
                    <a:pt x="1154506" y="1392049"/>
                  </a:cubicBezTo>
                  <a:cubicBezTo>
                    <a:pt x="1160602" y="1392335"/>
                    <a:pt x="1154220" y="1384905"/>
                    <a:pt x="1161268" y="1385096"/>
                  </a:cubicBezTo>
                  <a:close/>
                  <a:moveTo>
                    <a:pt x="1160316" y="1536448"/>
                  </a:moveTo>
                  <a:cubicBezTo>
                    <a:pt x="1164697" y="1541210"/>
                    <a:pt x="1155553" y="1541687"/>
                    <a:pt x="1156887" y="1547402"/>
                  </a:cubicBezTo>
                  <a:cubicBezTo>
                    <a:pt x="1155649" y="1547306"/>
                    <a:pt x="1156030" y="1545783"/>
                    <a:pt x="1155839" y="1544830"/>
                  </a:cubicBezTo>
                  <a:cubicBezTo>
                    <a:pt x="1154791" y="1544544"/>
                    <a:pt x="1154601" y="1545211"/>
                    <a:pt x="1154506" y="1545973"/>
                  </a:cubicBezTo>
                  <a:cubicBezTo>
                    <a:pt x="1152315" y="1543306"/>
                    <a:pt x="1160030" y="1540734"/>
                    <a:pt x="1160316" y="1536448"/>
                  </a:cubicBezTo>
                  <a:close/>
                  <a:moveTo>
                    <a:pt x="1141742" y="1332232"/>
                  </a:moveTo>
                  <a:cubicBezTo>
                    <a:pt x="1139456" y="1329946"/>
                    <a:pt x="1140218" y="1332232"/>
                    <a:pt x="1136789" y="1331851"/>
                  </a:cubicBezTo>
                  <a:cubicBezTo>
                    <a:pt x="1140885" y="1327184"/>
                    <a:pt x="1134408" y="1323564"/>
                    <a:pt x="1132693" y="1320230"/>
                  </a:cubicBezTo>
                  <a:cubicBezTo>
                    <a:pt x="1139170" y="1323755"/>
                    <a:pt x="1140313" y="1325564"/>
                    <a:pt x="1141742" y="1332232"/>
                  </a:cubicBezTo>
                  <a:close/>
                  <a:moveTo>
                    <a:pt x="1136027" y="1619506"/>
                  </a:moveTo>
                  <a:cubicBezTo>
                    <a:pt x="1133265" y="1615410"/>
                    <a:pt x="1135075" y="1614648"/>
                    <a:pt x="1134313" y="1609314"/>
                  </a:cubicBezTo>
                  <a:cubicBezTo>
                    <a:pt x="1139266" y="1609029"/>
                    <a:pt x="1135265" y="1616363"/>
                    <a:pt x="1136027" y="1619506"/>
                  </a:cubicBezTo>
                  <a:close/>
                  <a:moveTo>
                    <a:pt x="1133170" y="1376523"/>
                  </a:moveTo>
                  <a:cubicBezTo>
                    <a:pt x="1131169" y="1376904"/>
                    <a:pt x="1131836" y="1380333"/>
                    <a:pt x="1128026" y="1378619"/>
                  </a:cubicBezTo>
                  <a:cubicBezTo>
                    <a:pt x="1129931" y="1373856"/>
                    <a:pt x="1133170" y="1373761"/>
                    <a:pt x="1131455" y="1367665"/>
                  </a:cubicBezTo>
                  <a:cubicBezTo>
                    <a:pt x="1134979" y="1368141"/>
                    <a:pt x="1133265" y="1372999"/>
                    <a:pt x="1133170" y="1376523"/>
                  </a:cubicBezTo>
                  <a:close/>
                  <a:moveTo>
                    <a:pt x="1134979" y="2990725"/>
                  </a:moveTo>
                  <a:cubicBezTo>
                    <a:pt x="1134884" y="2991582"/>
                    <a:pt x="1134884" y="2992344"/>
                    <a:pt x="1134789" y="2993202"/>
                  </a:cubicBezTo>
                  <a:cubicBezTo>
                    <a:pt x="1132408" y="2989963"/>
                    <a:pt x="1135170" y="2986629"/>
                    <a:pt x="1135456" y="2984534"/>
                  </a:cubicBezTo>
                  <a:cubicBezTo>
                    <a:pt x="1139456" y="2985486"/>
                    <a:pt x="1137551" y="2990058"/>
                    <a:pt x="1134979" y="2990725"/>
                  </a:cubicBezTo>
                  <a:close/>
                  <a:moveTo>
                    <a:pt x="1144600" y="2980343"/>
                  </a:moveTo>
                  <a:cubicBezTo>
                    <a:pt x="1141933" y="2980724"/>
                    <a:pt x="1142409" y="2978343"/>
                    <a:pt x="1142409" y="2976342"/>
                  </a:cubicBezTo>
                  <a:cubicBezTo>
                    <a:pt x="1139837" y="2976437"/>
                    <a:pt x="1139647" y="2979485"/>
                    <a:pt x="1138313" y="2981010"/>
                  </a:cubicBezTo>
                  <a:cubicBezTo>
                    <a:pt x="1136694" y="2980438"/>
                    <a:pt x="1136503" y="2978628"/>
                    <a:pt x="1134789" y="2978247"/>
                  </a:cubicBezTo>
                  <a:cubicBezTo>
                    <a:pt x="1135170" y="2976819"/>
                    <a:pt x="1136122" y="2977676"/>
                    <a:pt x="1136027" y="2978343"/>
                  </a:cubicBezTo>
                  <a:cubicBezTo>
                    <a:pt x="1137456" y="2975866"/>
                    <a:pt x="1140313" y="2975199"/>
                    <a:pt x="1142695" y="2973866"/>
                  </a:cubicBezTo>
                  <a:cubicBezTo>
                    <a:pt x="1142790" y="2970818"/>
                    <a:pt x="1138599" y="2973294"/>
                    <a:pt x="1138885" y="2974818"/>
                  </a:cubicBezTo>
                  <a:cubicBezTo>
                    <a:pt x="1137265" y="2973866"/>
                    <a:pt x="1136789" y="2971961"/>
                    <a:pt x="1136789" y="2969675"/>
                  </a:cubicBezTo>
                  <a:cubicBezTo>
                    <a:pt x="1145743" y="2971389"/>
                    <a:pt x="1142314" y="2969770"/>
                    <a:pt x="1146886" y="2969294"/>
                  </a:cubicBezTo>
                  <a:cubicBezTo>
                    <a:pt x="1150315" y="2975580"/>
                    <a:pt x="1142790" y="2974056"/>
                    <a:pt x="1144600" y="2980343"/>
                  </a:cubicBezTo>
                  <a:close/>
                  <a:moveTo>
                    <a:pt x="1143742" y="1307372"/>
                  </a:moveTo>
                  <a:cubicBezTo>
                    <a:pt x="1147457" y="1302038"/>
                    <a:pt x="1144124" y="1297561"/>
                    <a:pt x="1140980" y="1294608"/>
                  </a:cubicBezTo>
                  <a:cubicBezTo>
                    <a:pt x="1144885" y="1292608"/>
                    <a:pt x="1140123" y="1285559"/>
                    <a:pt x="1142980" y="1284797"/>
                  </a:cubicBezTo>
                  <a:cubicBezTo>
                    <a:pt x="1144885" y="1289560"/>
                    <a:pt x="1148886" y="1296799"/>
                    <a:pt x="1151362" y="1304229"/>
                  </a:cubicBezTo>
                  <a:cubicBezTo>
                    <a:pt x="1150600" y="1307181"/>
                    <a:pt x="1146600" y="1306610"/>
                    <a:pt x="1143742" y="1307372"/>
                  </a:cubicBezTo>
                  <a:close/>
                  <a:moveTo>
                    <a:pt x="1147171" y="1265081"/>
                  </a:moveTo>
                  <a:cubicBezTo>
                    <a:pt x="1152505" y="1264033"/>
                    <a:pt x="1148981" y="1270510"/>
                    <a:pt x="1151648" y="1271748"/>
                  </a:cubicBezTo>
                  <a:cubicBezTo>
                    <a:pt x="1149553" y="1274510"/>
                    <a:pt x="1146505" y="1268510"/>
                    <a:pt x="1147171" y="1265081"/>
                  </a:cubicBezTo>
                  <a:close/>
                  <a:moveTo>
                    <a:pt x="1156030" y="1805053"/>
                  </a:moveTo>
                  <a:cubicBezTo>
                    <a:pt x="1156220" y="1807910"/>
                    <a:pt x="1155458" y="1809816"/>
                    <a:pt x="1154315" y="1811149"/>
                  </a:cubicBezTo>
                  <a:cubicBezTo>
                    <a:pt x="1151648" y="1809911"/>
                    <a:pt x="1151077" y="1803910"/>
                    <a:pt x="1156030" y="1805053"/>
                  </a:cubicBezTo>
                  <a:close/>
                  <a:moveTo>
                    <a:pt x="1164507" y="2981867"/>
                  </a:moveTo>
                  <a:cubicBezTo>
                    <a:pt x="1165078" y="2984153"/>
                    <a:pt x="1160411" y="2986725"/>
                    <a:pt x="1164031" y="2988058"/>
                  </a:cubicBezTo>
                  <a:cubicBezTo>
                    <a:pt x="1163554" y="2992440"/>
                    <a:pt x="1160125" y="2985105"/>
                    <a:pt x="1160221" y="2989010"/>
                  </a:cubicBezTo>
                  <a:cubicBezTo>
                    <a:pt x="1157935" y="2987677"/>
                    <a:pt x="1161459" y="2981486"/>
                    <a:pt x="1164507" y="2981867"/>
                  </a:cubicBezTo>
                  <a:close/>
                  <a:moveTo>
                    <a:pt x="1152791" y="2957197"/>
                  </a:moveTo>
                  <a:cubicBezTo>
                    <a:pt x="1154315" y="2952816"/>
                    <a:pt x="1156506" y="2956721"/>
                    <a:pt x="1160316" y="2956530"/>
                  </a:cubicBezTo>
                  <a:cubicBezTo>
                    <a:pt x="1158792" y="2960912"/>
                    <a:pt x="1156601" y="2957007"/>
                    <a:pt x="1152791" y="2957197"/>
                  </a:cubicBezTo>
                  <a:close/>
                  <a:moveTo>
                    <a:pt x="1164221" y="2939385"/>
                  </a:moveTo>
                  <a:cubicBezTo>
                    <a:pt x="1159554" y="2937576"/>
                    <a:pt x="1158411" y="2932813"/>
                    <a:pt x="1156315" y="2928717"/>
                  </a:cubicBezTo>
                  <a:cubicBezTo>
                    <a:pt x="1160411" y="2927955"/>
                    <a:pt x="1158601" y="2932146"/>
                    <a:pt x="1160983" y="2932813"/>
                  </a:cubicBezTo>
                  <a:cubicBezTo>
                    <a:pt x="1165269" y="2931289"/>
                    <a:pt x="1158601" y="2929575"/>
                    <a:pt x="1160221" y="2926527"/>
                  </a:cubicBezTo>
                  <a:cubicBezTo>
                    <a:pt x="1164602" y="2926431"/>
                    <a:pt x="1166317" y="2935194"/>
                    <a:pt x="1162030" y="2935385"/>
                  </a:cubicBezTo>
                  <a:cubicBezTo>
                    <a:pt x="1162030" y="2938623"/>
                    <a:pt x="1164316" y="2933861"/>
                    <a:pt x="1166983" y="2935766"/>
                  </a:cubicBezTo>
                  <a:cubicBezTo>
                    <a:pt x="1166126" y="2937004"/>
                    <a:pt x="1164031" y="2936814"/>
                    <a:pt x="1164221" y="2939385"/>
                  </a:cubicBezTo>
                  <a:close/>
                  <a:moveTo>
                    <a:pt x="1163459" y="1713137"/>
                  </a:moveTo>
                  <a:cubicBezTo>
                    <a:pt x="1163935" y="1708469"/>
                    <a:pt x="1165174" y="1709708"/>
                    <a:pt x="1164031" y="1705707"/>
                  </a:cubicBezTo>
                  <a:cubicBezTo>
                    <a:pt x="1167269" y="1706850"/>
                    <a:pt x="1166602" y="1703326"/>
                    <a:pt x="1168031" y="1702278"/>
                  </a:cubicBezTo>
                  <a:cubicBezTo>
                    <a:pt x="1169460" y="1703993"/>
                    <a:pt x="1166412" y="1711898"/>
                    <a:pt x="1163459" y="1713137"/>
                  </a:cubicBezTo>
                  <a:close/>
                  <a:moveTo>
                    <a:pt x="1167745" y="1660844"/>
                  </a:moveTo>
                  <a:cubicBezTo>
                    <a:pt x="1166412" y="1660463"/>
                    <a:pt x="1167078" y="1658273"/>
                    <a:pt x="1165459" y="1658177"/>
                  </a:cubicBezTo>
                  <a:cubicBezTo>
                    <a:pt x="1164412" y="1657892"/>
                    <a:pt x="1164221" y="1658558"/>
                    <a:pt x="1164126" y="1659321"/>
                  </a:cubicBezTo>
                  <a:cubicBezTo>
                    <a:pt x="1161268" y="1655129"/>
                    <a:pt x="1171555" y="1653987"/>
                    <a:pt x="1166126" y="1649414"/>
                  </a:cubicBezTo>
                  <a:cubicBezTo>
                    <a:pt x="1170222" y="1650176"/>
                    <a:pt x="1170412" y="1657987"/>
                    <a:pt x="1167745" y="1660844"/>
                  </a:cubicBezTo>
                  <a:close/>
                  <a:moveTo>
                    <a:pt x="1164031" y="1520446"/>
                  </a:moveTo>
                  <a:cubicBezTo>
                    <a:pt x="1164126" y="1518827"/>
                    <a:pt x="1164316" y="1517112"/>
                    <a:pt x="1164412" y="1515493"/>
                  </a:cubicBezTo>
                  <a:cubicBezTo>
                    <a:pt x="1166507" y="1516160"/>
                    <a:pt x="1166793" y="1514731"/>
                    <a:pt x="1167078" y="1513207"/>
                  </a:cubicBezTo>
                  <a:cubicBezTo>
                    <a:pt x="1170222" y="1519303"/>
                    <a:pt x="1172317" y="1514445"/>
                    <a:pt x="1179366" y="1515493"/>
                  </a:cubicBezTo>
                  <a:cubicBezTo>
                    <a:pt x="1176985" y="1519684"/>
                    <a:pt x="1175365" y="1519684"/>
                    <a:pt x="1170032" y="1522256"/>
                  </a:cubicBezTo>
                  <a:cubicBezTo>
                    <a:pt x="1170222" y="1515969"/>
                    <a:pt x="1166983" y="1519779"/>
                    <a:pt x="1164031" y="1520446"/>
                  </a:cubicBezTo>
                  <a:close/>
                  <a:moveTo>
                    <a:pt x="1175461" y="1565213"/>
                  </a:moveTo>
                  <a:cubicBezTo>
                    <a:pt x="1174794" y="1566261"/>
                    <a:pt x="1174222" y="1567309"/>
                    <a:pt x="1172794" y="1567500"/>
                  </a:cubicBezTo>
                  <a:cubicBezTo>
                    <a:pt x="1172794" y="1569785"/>
                    <a:pt x="1176890" y="1568642"/>
                    <a:pt x="1177556" y="1570357"/>
                  </a:cubicBezTo>
                  <a:cubicBezTo>
                    <a:pt x="1176127" y="1574453"/>
                    <a:pt x="1175175" y="1570833"/>
                    <a:pt x="1171270" y="1571119"/>
                  </a:cubicBezTo>
                  <a:cubicBezTo>
                    <a:pt x="1171651" y="1567976"/>
                    <a:pt x="1171936" y="1564737"/>
                    <a:pt x="1175461" y="1565213"/>
                  </a:cubicBezTo>
                  <a:close/>
                  <a:moveTo>
                    <a:pt x="1171841" y="1624935"/>
                  </a:moveTo>
                  <a:cubicBezTo>
                    <a:pt x="1174603" y="1627412"/>
                    <a:pt x="1177842" y="1627793"/>
                    <a:pt x="1180604" y="1624459"/>
                  </a:cubicBezTo>
                  <a:cubicBezTo>
                    <a:pt x="1182128" y="1624840"/>
                    <a:pt x="1181652" y="1627031"/>
                    <a:pt x="1180414" y="1626935"/>
                  </a:cubicBezTo>
                  <a:cubicBezTo>
                    <a:pt x="1179271" y="1630174"/>
                    <a:pt x="1182795" y="1629507"/>
                    <a:pt x="1183843" y="1630936"/>
                  </a:cubicBezTo>
                  <a:cubicBezTo>
                    <a:pt x="1181461" y="1632746"/>
                    <a:pt x="1180795" y="1636460"/>
                    <a:pt x="1177175" y="1636651"/>
                  </a:cubicBezTo>
                  <a:cubicBezTo>
                    <a:pt x="1180033" y="1631984"/>
                    <a:pt x="1175080" y="1632650"/>
                    <a:pt x="1177937" y="1627983"/>
                  </a:cubicBezTo>
                  <a:cubicBezTo>
                    <a:pt x="1176318" y="1628364"/>
                    <a:pt x="1175270" y="1629317"/>
                    <a:pt x="1175080" y="1631508"/>
                  </a:cubicBezTo>
                  <a:cubicBezTo>
                    <a:pt x="1174032" y="1629221"/>
                    <a:pt x="1170698" y="1629031"/>
                    <a:pt x="1171841" y="1624935"/>
                  </a:cubicBezTo>
                  <a:close/>
                  <a:moveTo>
                    <a:pt x="1176603" y="1983171"/>
                  </a:moveTo>
                  <a:cubicBezTo>
                    <a:pt x="1172603" y="1983456"/>
                    <a:pt x="1176127" y="1977360"/>
                    <a:pt x="1173365" y="1976693"/>
                  </a:cubicBezTo>
                  <a:cubicBezTo>
                    <a:pt x="1174508" y="1974598"/>
                    <a:pt x="1175651" y="1976693"/>
                    <a:pt x="1177080" y="1976979"/>
                  </a:cubicBezTo>
                  <a:cubicBezTo>
                    <a:pt x="1175937" y="1980694"/>
                    <a:pt x="1176032" y="1979265"/>
                    <a:pt x="1176603" y="1983171"/>
                  </a:cubicBezTo>
                  <a:close/>
                  <a:moveTo>
                    <a:pt x="1176508" y="1799243"/>
                  </a:moveTo>
                  <a:cubicBezTo>
                    <a:pt x="1177556" y="1799147"/>
                    <a:pt x="1177651" y="1799814"/>
                    <a:pt x="1177651" y="1800576"/>
                  </a:cubicBezTo>
                  <a:cubicBezTo>
                    <a:pt x="1179080" y="1798004"/>
                    <a:pt x="1186700" y="1792766"/>
                    <a:pt x="1186415" y="1800005"/>
                  </a:cubicBezTo>
                  <a:cubicBezTo>
                    <a:pt x="1185367" y="1799338"/>
                    <a:pt x="1184319" y="1798767"/>
                    <a:pt x="1184128" y="1797338"/>
                  </a:cubicBezTo>
                  <a:cubicBezTo>
                    <a:pt x="1182414" y="1797528"/>
                    <a:pt x="1182890" y="1800386"/>
                    <a:pt x="1182509" y="1802196"/>
                  </a:cubicBezTo>
                  <a:cubicBezTo>
                    <a:pt x="1181652" y="1799052"/>
                    <a:pt x="1175842" y="1805053"/>
                    <a:pt x="1176508" y="1799243"/>
                  </a:cubicBezTo>
                  <a:close/>
                  <a:moveTo>
                    <a:pt x="1181176" y="2034891"/>
                  </a:moveTo>
                  <a:cubicBezTo>
                    <a:pt x="1179080" y="2034510"/>
                    <a:pt x="1182224" y="2028986"/>
                    <a:pt x="1185271" y="2030224"/>
                  </a:cubicBezTo>
                  <a:cubicBezTo>
                    <a:pt x="1185938" y="2028129"/>
                    <a:pt x="1184509" y="2027843"/>
                    <a:pt x="1182985" y="2027557"/>
                  </a:cubicBezTo>
                  <a:cubicBezTo>
                    <a:pt x="1182890" y="2026414"/>
                    <a:pt x="1183557" y="2026414"/>
                    <a:pt x="1184319" y="2026414"/>
                  </a:cubicBezTo>
                  <a:cubicBezTo>
                    <a:pt x="1185176" y="2026509"/>
                    <a:pt x="1185938" y="2026509"/>
                    <a:pt x="1186795" y="2026604"/>
                  </a:cubicBezTo>
                  <a:cubicBezTo>
                    <a:pt x="1186891" y="2031558"/>
                    <a:pt x="1183271" y="2032319"/>
                    <a:pt x="1181176" y="2034891"/>
                  </a:cubicBezTo>
                  <a:close/>
                  <a:moveTo>
                    <a:pt x="1185748" y="1993934"/>
                  </a:moveTo>
                  <a:cubicBezTo>
                    <a:pt x="1187367" y="1990505"/>
                    <a:pt x="1187462" y="1988885"/>
                    <a:pt x="1186415" y="1985266"/>
                  </a:cubicBezTo>
                  <a:cubicBezTo>
                    <a:pt x="1191367" y="1985266"/>
                    <a:pt x="1190605" y="1994696"/>
                    <a:pt x="1185748" y="1993934"/>
                  </a:cubicBezTo>
                  <a:close/>
                  <a:moveTo>
                    <a:pt x="1191082" y="1572643"/>
                  </a:moveTo>
                  <a:cubicBezTo>
                    <a:pt x="1188224" y="1572071"/>
                    <a:pt x="1185938" y="1569595"/>
                    <a:pt x="1184795" y="1573405"/>
                  </a:cubicBezTo>
                  <a:cubicBezTo>
                    <a:pt x="1183557" y="1575310"/>
                    <a:pt x="1186986" y="1565023"/>
                    <a:pt x="1186986" y="1562356"/>
                  </a:cubicBezTo>
                  <a:cubicBezTo>
                    <a:pt x="1189177" y="1564833"/>
                    <a:pt x="1187748" y="1564737"/>
                    <a:pt x="1191844" y="1563975"/>
                  </a:cubicBezTo>
                  <a:cubicBezTo>
                    <a:pt x="1190986" y="1565118"/>
                    <a:pt x="1188605" y="1568357"/>
                    <a:pt x="1192796" y="1567785"/>
                  </a:cubicBezTo>
                  <a:cubicBezTo>
                    <a:pt x="1191653" y="1568833"/>
                    <a:pt x="1191177" y="1570547"/>
                    <a:pt x="1191082" y="1572643"/>
                  </a:cubicBezTo>
                  <a:close/>
                  <a:moveTo>
                    <a:pt x="1191844" y="1610267"/>
                  </a:moveTo>
                  <a:cubicBezTo>
                    <a:pt x="1194701" y="1607409"/>
                    <a:pt x="1193844" y="1607790"/>
                    <a:pt x="1193653" y="1602933"/>
                  </a:cubicBezTo>
                  <a:cubicBezTo>
                    <a:pt x="1198892" y="1603123"/>
                    <a:pt x="1195844" y="1610362"/>
                    <a:pt x="1200511" y="1611029"/>
                  </a:cubicBezTo>
                  <a:cubicBezTo>
                    <a:pt x="1200988" y="1615696"/>
                    <a:pt x="1195940" y="1619220"/>
                    <a:pt x="1202321" y="1619887"/>
                  </a:cubicBezTo>
                  <a:cubicBezTo>
                    <a:pt x="1203369" y="1622268"/>
                    <a:pt x="1198225" y="1623792"/>
                    <a:pt x="1201940" y="1624840"/>
                  </a:cubicBezTo>
                  <a:cubicBezTo>
                    <a:pt x="1197559" y="1625888"/>
                    <a:pt x="1200416" y="1627793"/>
                    <a:pt x="1196701" y="1628174"/>
                  </a:cubicBezTo>
                  <a:cubicBezTo>
                    <a:pt x="1199273" y="1620554"/>
                    <a:pt x="1192415" y="1610648"/>
                    <a:pt x="1197844" y="1614458"/>
                  </a:cubicBezTo>
                  <a:cubicBezTo>
                    <a:pt x="1197654" y="1609124"/>
                    <a:pt x="1193653" y="1612553"/>
                    <a:pt x="1191844" y="1610267"/>
                  </a:cubicBezTo>
                  <a:close/>
                  <a:moveTo>
                    <a:pt x="1197654" y="1662083"/>
                  </a:moveTo>
                  <a:cubicBezTo>
                    <a:pt x="1197940" y="1660654"/>
                    <a:pt x="1200035" y="1661225"/>
                    <a:pt x="1201464" y="1661130"/>
                  </a:cubicBezTo>
                  <a:cubicBezTo>
                    <a:pt x="1200130" y="1664559"/>
                    <a:pt x="1202988" y="1664464"/>
                    <a:pt x="1202226" y="1667417"/>
                  </a:cubicBezTo>
                  <a:cubicBezTo>
                    <a:pt x="1200988" y="1667321"/>
                    <a:pt x="1199749" y="1667226"/>
                    <a:pt x="1198511" y="1667131"/>
                  </a:cubicBezTo>
                  <a:cubicBezTo>
                    <a:pt x="1200226" y="1665607"/>
                    <a:pt x="1199559" y="1663416"/>
                    <a:pt x="1197654" y="1662083"/>
                  </a:cubicBezTo>
                  <a:close/>
                  <a:moveTo>
                    <a:pt x="1196416" y="1630650"/>
                  </a:moveTo>
                  <a:cubicBezTo>
                    <a:pt x="1205178" y="1629126"/>
                    <a:pt x="1194892" y="1641223"/>
                    <a:pt x="1200702" y="1639794"/>
                  </a:cubicBezTo>
                  <a:cubicBezTo>
                    <a:pt x="1199464" y="1642461"/>
                    <a:pt x="1197844" y="1644557"/>
                    <a:pt x="1194130" y="1644271"/>
                  </a:cubicBezTo>
                  <a:cubicBezTo>
                    <a:pt x="1198511" y="1641413"/>
                    <a:pt x="1198987" y="1634937"/>
                    <a:pt x="1196416" y="1630650"/>
                  </a:cubicBezTo>
                  <a:close/>
                  <a:moveTo>
                    <a:pt x="1198035" y="1688372"/>
                  </a:moveTo>
                  <a:cubicBezTo>
                    <a:pt x="1196035" y="1691515"/>
                    <a:pt x="1193558" y="1685324"/>
                    <a:pt x="1193463" y="1682942"/>
                  </a:cubicBezTo>
                  <a:cubicBezTo>
                    <a:pt x="1194701" y="1683133"/>
                    <a:pt x="1194320" y="1684562"/>
                    <a:pt x="1194511" y="1685514"/>
                  </a:cubicBezTo>
                  <a:cubicBezTo>
                    <a:pt x="1195653" y="1685038"/>
                    <a:pt x="1196797" y="1684657"/>
                    <a:pt x="1197178" y="1683228"/>
                  </a:cubicBezTo>
                  <a:cubicBezTo>
                    <a:pt x="1201464" y="1683990"/>
                    <a:pt x="1194511" y="1688658"/>
                    <a:pt x="1198035" y="1688372"/>
                  </a:cubicBezTo>
                  <a:close/>
                  <a:moveTo>
                    <a:pt x="1201464" y="1753713"/>
                  </a:moveTo>
                  <a:cubicBezTo>
                    <a:pt x="1197082" y="1751046"/>
                    <a:pt x="1199178" y="1748951"/>
                    <a:pt x="1199749" y="1743521"/>
                  </a:cubicBezTo>
                  <a:cubicBezTo>
                    <a:pt x="1202512" y="1745522"/>
                    <a:pt x="1201845" y="1746284"/>
                    <a:pt x="1205845" y="1745236"/>
                  </a:cubicBezTo>
                  <a:cubicBezTo>
                    <a:pt x="1203559" y="1747522"/>
                    <a:pt x="1205845" y="1746855"/>
                    <a:pt x="1205465" y="1750189"/>
                  </a:cubicBezTo>
                  <a:cubicBezTo>
                    <a:pt x="1204226" y="1751522"/>
                    <a:pt x="1200892" y="1750284"/>
                    <a:pt x="1201464" y="1753713"/>
                  </a:cubicBezTo>
                  <a:close/>
                  <a:moveTo>
                    <a:pt x="1217180" y="1744950"/>
                  </a:moveTo>
                  <a:cubicBezTo>
                    <a:pt x="1219180" y="1741521"/>
                    <a:pt x="1221371" y="1747427"/>
                    <a:pt x="1220514" y="1750284"/>
                  </a:cubicBezTo>
                  <a:cubicBezTo>
                    <a:pt x="1217180" y="1749903"/>
                    <a:pt x="1217847" y="1752189"/>
                    <a:pt x="1215561" y="1749903"/>
                  </a:cubicBezTo>
                  <a:cubicBezTo>
                    <a:pt x="1215275" y="1747713"/>
                    <a:pt x="1216704" y="1747617"/>
                    <a:pt x="1218228" y="1747617"/>
                  </a:cubicBezTo>
                  <a:cubicBezTo>
                    <a:pt x="1218514" y="1746093"/>
                    <a:pt x="1218133" y="1745331"/>
                    <a:pt x="1217180" y="1744950"/>
                  </a:cubicBezTo>
                  <a:close/>
                  <a:moveTo>
                    <a:pt x="1215847" y="1761143"/>
                  </a:moveTo>
                  <a:cubicBezTo>
                    <a:pt x="1215942" y="1762857"/>
                    <a:pt x="1211275" y="1765429"/>
                    <a:pt x="1214227" y="1766000"/>
                  </a:cubicBezTo>
                  <a:cubicBezTo>
                    <a:pt x="1209465" y="1771049"/>
                    <a:pt x="1214894" y="1759142"/>
                    <a:pt x="1211941" y="1763333"/>
                  </a:cubicBezTo>
                  <a:cubicBezTo>
                    <a:pt x="1208036" y="1761619"/>
                    <a:pt x="1213465" y="1759904"/>
                    <a:pt x="1215847" y="1761143"/>
                  </a:cubicBezTo>
                  <a:close/>
                  <a:moveTo>
                    <a:pt x="1209941" y="1741902"/>
                  </a:moveTo>
                  <a:cubicBezTo>
                    <a:pt x="1211465" y="1740092"/>
                    <a:pt x="1203845" y="1734282"/>
                    <a:pt x="1206226" y="1741617"/>
                  </a:cubicBezTo>
                  <a:cubicBezTo>
                    <a:pt x="1204036" y="1741140"/>
                    <a:pt x="1203559" y="1739235"/>
                    <a:pt x="1204131" y="1736473"/>
                  </a:cubicBezTo>
                  <a:cubicBezTo>
                    <a:pt x="1208132" y="1735139"/>
                    <a:pt x="1207655" y="1737140"/>
                    <a:pt x="1212799" y="1737140"/>
                  </a:cubicBezTo>
                  <a:cubicBezTo>
                    <a:pt x="1212037" y="1738950"/>
                    <a:pt x="1210703" y="1740092"/>
                    <a:pt x="1209941" y="1741902"/>
                  </a:cubicBezTo>
                  <a:close/>
                  <a:moveTo>
                    <a:pt x="1204512" y="1716375"/>
                  </a:moveTo>
                  <a:cubicBezTo>
                    <a:pt x="1200988" y="1716280"/>
                    <a:pt x="1206131" y="1708755"/>
                    <a:pt x="1202607" y="1708755"/>
                  </a:cubicBezTo>
                  <a:cubicBezTo>
                    <a:pt x="1203274" y="1706946"/>
                    <a:pt x="1204131" y="1709422"/>
                    <a:pt x="1206322" y="1709041"/>
                  </a:cubicBezTo>
                  <a:cubicBezTo>
                    <a:pt x="1204226" y="1712660"/>
                    <a:pt x="1206988" y="1713327"/>
                    <a:pt x="1204512" y="1716375"/>
                  </a:cubicBezTo>
                  <a:close/>
                  <a:moveTo>
                    <a:pt x="1205178" y="1800291"/>
                  </a:moveTo>
                  <a:cubicBezTo>
                    <a:pt x="1207084" y="1798290"/>
                    <a:pt x="1203750" y="1792956"/>
                    <a:pt x="1210703" y="1794480"/>
                  </a:cubicBezTo>
                  <a:cubicBezTo>
                    <a:pt x="1209751" y="1797433"/>
                    <a:pt x="1209084" y="1800767"/>
                    <a:pt x="1205178" y="1800291"/>
                  </a:cubicBezTo>
                  <a:close/>
                  <a:moveTo>
                    <a:pt x="1208608" y="1804386"/>
                  </a:moveTo>
                  <a:cubicBezTo>
                    <a:pt x="1208322" y="1801338"/>
                    <a:pt x="1211084" y="1801910"/>
                    <a:pt x="1210322" y="1798290"/>
                  </a:cubicBezTo>
                  <a:cubicBezTo>
                    <a:pt x="1212894" y="1798100"/>
                    <a:pt x="1214227" y="1798862"/>
                    <a:pt x="1213846" y="1801052"/>
                  </a:cubicBezTo>
                  <a:cubicBezTo>
                    <a:pt x="1215275" y="1801338"/>
                    <a:pt x="1216037" y="1800957"/>
                    <a:pt x="1216418" y="1800005"/>
                  </a:cubicBezTo>
                  <a:cubicBezTo>
                    <a:pt x="1219657" y="1805815"/>
                    <a:pt x="1212894" y="1804100"/>
                    <a:pt x="1208608" y="1804386"/>
                  </a:cubicBezTo>
                  <a:close/>
                  <a:moveTo>
                    <a:pt x="1218895" y="1816388"/>
                  </a:moveTo>
                  <a:cubicBezTo>
                    <a:pt x="1217752" y="1816483"/>
                    <a:pt x="1217752" y="1815816"/>
                    <a:pt x="1217752" y="1815054"/>
                  </a:cubicBezTo>
                  <a:cubicBezTo>
                    <a:pt x="1215751" y="1815150"/>
                    <a:pt x="1219276" y="1821150"/>
                    <a:pt x="1213656" y="1819721"/>
                  </a:cubicBezTo>
                  <a:cubicBezTo>
                    <a:pt x="1213561" y="1815912"/>
                    <a:pt x="1215847" y="1810196"/>
                    <a:pt x="1211941" y="1809530"/>
                  </a:cubicBezTo>
                  <a:cubicBezTo>
                    <a:pt x="1213275" y="1807434"/>
                    <a:pt x="1216704" y="1807815"/>
                    <a:pt x="1217275" y="1804958"/>
                  </a:cubicBezTo>
                  <a:cubicBezTo>
                    <a:pt x="1219847" y="1809530"/>
                    <a:pt x="1215751" y="1812483"/>
                    <a:pt x="1218895" y="1816388"/>
                  </a:cubicBezTo>
                  <a:close/>
                  <a:moveTo>
                    <a:pt x="1222609" y="1832961"/>
                  </a:moveTo>
                  <a:cubicBezTo>
                    <a:pt x="1221562" y="1835819"/>
                    <a:pt x="1220419" y="1838581"/>
                    <a:pt x="1217085" y="1838771"/>
                  </a:cubicBezTo>
                  <a:cubicBezTo>
                    <a:pt x="1218133" y="1835914"/>
                    <a:pt x="1219276" y="1833152"/>
                    <a:pt x="1222609" y="1832961"/>
                  </a:cubicBezTo>
                  <a:close/>
                  <a:moveTo>
                    <a:pt x="1223752" y="1910685"/>
                  </a:moveTo>
                  <a:cubicBezTo>
                    <a:pt x="1223181" y="1913829"/>
                    <a:pt x="1221752" y="1908780"/>
                    <a:pt x="1218799" y="1910304"/>
                  </a:cubicBezTo>
                  <a:cubicBezTo>
                    <a:pt x="1219276" y="1908113"/>
                    <a:pt x="1218037" y="1904018"/>
                    <a:pt x="1221657" y="1905542"/>
                  </a:cubicBezTo>
                  <a:cubicBezTo>
                    <a:pt x="1221752" y="1906589"/>
                    <a:pt x="1221085" y="1906685"/>
                    <a:pt x="1220324" y="1906685"/>
                  </a:cubicBezTo>
                  <a:cubicBezTo>
                    <a:pt x="1221466" y="1908018"/>
                    <a:pt x="1222609" y="1909352"/>
                    <a:pt x="1223752" y="1910685"/>
                  </a:cubicBezTo>
                  <a:close/>
                  <a:moveTo>
                    <a:pt x="1220895" y="1930402"/>
                  </a:moveTo>
                  <a:cubicBezTo>
                    <a:pt x="1217942" y="1932783"/>
                    <a:pt x="1221276" y="1934021"/>
                    <a:pt x="1220324" y="1937927"/>
                  </a:cubicBezTo>
                  <a:cubicBezTo>
                    <a:pt x="1216323" y="1939355"/>
                    <a:pt x="1217180" y="1928306"/>
                    <a:pt x="1220895" y="1930402"/>
                  </a:cubicBezTo>
                  <a:close/>
                  <a:moveTo>
                    <a:pt x="1221276" y="1941737"/>
                  </a:moveTo>
                  <a:cubicBezTo>
                    <a:pt x="1219657" y="1946594"/>
                    <a:pt x="1217752" y="1951167"/>
                    <a:pt x="1215180" y="1954976"/>
                  </a:cubicBezTo>
                  <a:cubicBezTo>
                    <a:pt x="1212989" y="1950976"/>
                    <a:pt x="1216609" y="1942213"/>
                    <a:pt x="1221276" y="1941737"/>
                  </a:cubicBezTo>
                  <a:close/>
                  <a:moveTo>
                    <a:pt x="1216323" y="2033939"/>
                  </a:moveTo>
                  <a:cubicBezTo>
                    <a:pt x="1212608" y="2030414"/>
                    <a:pt x="1221276" y="2035463"/>
                    <a:pt x="1220133" y="2032986"/>
                  </a:cubicBezTo>
                  <a:cubicBezTo>
                    <a:pt x="1222800" y="2033748"/>
                    <a:pt x="1221181" y="2040416"/>
                    <a:pt x="1217275" y="2037749"/>
                  </a:cubicBezTo>
                  <a:cubicBezTo>
                    <a:pt x="1218133" y="2036606"/>
                    <a:pt x="1220514" y="2033367"/>
                    <a:pt x="1216323" y="2033939"/>
                  </a:cubicBezTo>
                  <a:close/>
                  <a:moveTo>
                    <a:pt x="1217275" y="2006507"/>
                  </a:moveTo>
                  <a:cubicBezTo>
                    <a:pt x="1215656" y="2006888"/>
                    <a:pt x="1214608" y="2007840"/>
                    <a:pt x="1214513" y="2010031"/>
                  </a:cubicBezTo>
                  <a:cubicBezTo>
                    <a:pt x="1208036" y="2008602"/>
                    <a:pt x="1219371" y="2005935"/>
                    <a:pt x="1212418" y="2004888"/>
                  </a:cubicBezTo>
                  <a:cubicBezTo>
                    <a:pt x="1212132" y="2000887"/>
                    <a:pt x="1216513" y="2002411"/>
                    <a:pt x="1215561" y="1997648"/>
                  </a:cubicBezTo>
                  <a:cubicBezTo>
                    <a:pt x="1217180" y="1998220"/>
                    <a:pt x="1217371" y="2000030"/>
                    <a:pt x="1219085" y="2000411"/>
                  </a:cubicBezTo>
                  <a:cubicBezTo>
                    <a:pt x="1218990" y="2002601"/>
                    <a:pt x="1217942" y="2003554"/>
                    <a:pt x="1216323" y="2003935"/>
                  </a:cubicBezTo>
                  <a:cubicBezTo>
                    <a:pt x="1216418" y="2006602"/>
                    <a:pt x="1221752" y="2004697"/>
                    <a:pt x="1222324" y="2006888"/>
                  </a:cubicBezTo>
                  <a:cubicBezTo>
                    <a:pt x="1221466" y="2010412"/>
                    <a:pt x="1212608" y="2011364"/>
                    <a:pt x="1217275" y="2006507"/>
                  </a:cubicBezTo>
                  <a:close/>
                  <a:moveTo>
                    <a:pt x="1214323" y="1966216"/>
                  </a:moveTo>
                  <a:cubicBezTo>
                    <a:pt x="1215847" y="1968407"/>
                    <a:pt x="1218418" y="1969645"/>
                    <a:pt x="1217466" y="1974026"/>
                  </a:cubicBezTo>
                  <a:cubicBezTo>
                    <a:pt x="1209465" y="1970788"/>
                    <a:pt x="1214608" y="1956405"/>
                    <a:pt x="1220324" y="1954214"/>
                  </a:cubicBezTo>
                  <a:cubicBezTo>
                    <a:pt x="1217085" y="1959072"/>
                    <a:pt x="1220800" y="1965263"/>
                    <a:pt x="1214323" y="1966216"/>
                  </a:cubicBezTo>
                  <a:close/>
                  <a:moveTo>
                    <a:pt x="1216037" y="1913733"/>
                  </a:moveTo>
                  <a:cubicBezTo>
                    <a:pt x="1214323" y="1913543"/>
                    <a:pt x="1212513" y="1913257"/>
                    <a:pt x="1212227" y="1914686"/>
                  </a:cubicBezTo>
                  <a:cubicBezTo>
                    <a:pt x="1210608" y="1911542"/>
                    <a:pt x="1209846" y="1908304"/>
                    <a:pt x="1215180" y="1908685"/>
                  </a:cubicBezTo>
                  <a:cubicBezTo>
                    <a:pt x="1216799" y="1909256"/>
                    <a:pt x="1215942" y="1911923"/>
                    <a:pt x="1216037" y="1913733"/>
                  </a:cubicBezTo>
                  <a:close/>
                  <a:moveTo>
                    <a:pt x="1214227" y="1858583"/>
                  </a:moveTo>
                  <a:cubicBezTo>
                    <a:pt x="1212989" y="1862298"/>
                    <a:pt x="1215085" y="1863251"/>
                    <a:pt x="1214894" y="1866108"/>
                  </a:cubicBezTo>
                  <a:cubicBezTo>
                    <a:pt x="1211275" y="1867061"/>
                    <a:pt x="1209370" y="1857536"/>
                    <a:pt x="1214227" y="1858583"/>
                  </a:cubicBezTo>
                  <a:close/>
                  <a:moveTo>
                    <a:pt x="1212513" y="2853089"/>
                  </a:moveTo>
                  <a:cubicBezTo>
                    <a:pt x="1212799" y="2851660"/>
                    <a:pt x="1212418" y="2850898"/>
                    <a:pt x="1211465" y="2850517"/>
                  </a:cubicBezTo>
                  <a:cubicBezTo>
                    <a:pt x="1217275" y="2847945"/>
                    <a:pt x="1210608" y="2843087"/>
                    <a:pt x="1209941" y="2839087"/>
                  </a:cubicBezTo>
                  <a:cubicBezTo>
                    <a:pt x="1214227" y="2840135"/>
                    <a:pt x="1213942" y="2844993"/>
                    <a:pt x="1218133" y="2846040"/>
                  </a:cubicBezTo>
                  <a:cubicBezTo>
                    <a:pt x="1215751" y="2847945"/>
                    <a:pt x="1216990" y="2853851"/>
                    <a:pt x="1212513" y="2853089"/>
                  </a:cubicBezTo>
                  <a:close/>
                  <a:moveTo>
                    <a:pt x="1223848" y="2867852"/>
                  </a:moveTo>
                  <a:cubicBezTo>
                    <a:pt x="1222228" y="2865662"/>
                    <a:pt x="1217942" y="2857470"/>
                    <a:pt x="1224705" y="2856708"/>
                  </a:cubicBezTo>
                  <a:cubicBezTo>
                    <a:pt x="1222514" y="2861185"/>
                    <a:pt x="1223276" y="2862233"/>
                    <a:pt x="1228134" y="2860709"/>
                  </a:cubicBezTo>
                  <a:cubicBezTo>
                    <a:pt x="1226229" y="2862423"/>
                    <a:pt x="1225181" y="2865281"/>
                    <a:pt x="1223848" y="2867852"/>
                  </a:cubicBezTo>
                  <a:close/>
                  <a:moveTo>
                    <a:pt x="1224324" y="2846612"/>
                  </a:moveTo>
                  <a:cubicBezTo>
                    <a:pt x="1226229" y="2846231"/>
                    <a:pt x="1223943" y="2844993"/>
                    <a:pt x="1224610" y="2842897"/>
                  </a:cubicBezTo>
                  <a:cubicBezTo>
                    <a:pt x="1228039" y="2843850"/>
                    <a:pt x="1226419" y="2849088"/>
                    <a:pt x="1227658" y="2851851"/>
                  </a:cubicBezTo>
                  <a:cubicBezTo>
                    <a:pt x="1226229" y="2852232"/>
                    <a:pt x="1224324" y="2853756"/>
                    <a:pt x="1226229" y="2854232"/>
                  </a:cubicBezTo>
                  <a:cubicBezTo>
                    <a:pt x="1222038" y="2856899"/>
                    <a:pt x="1221181" y="2854899"/>
                    <a:pt x="1217275" y="2857280"/>
                  </a:cubicBezTo>
                  <a:cubicBezTo>
                    <a:pt x="1218037" y="2853470"/>
                    <a:pt x="1221847" y="2852803"/>
                    <a:pt x="1217847" y="2849755"/>
                  </a:cubicBezTo>
                  <a:cubicBezTo>
                    <a:pt x="1219847" y="2848517"/>
                    <a:pt x="1222609" y="2853375"/>
                    <a:pt x="1220609" y="2846231"/>
                  </a:cubicBezTo>
                  <a:cubicBezTo>
                    <a:pt x="1224038" y="2846517"/>
                    <a:pt x="1223086" y="2852327"/>
                    <a:pt x="1221276" y="2853756"/>
                  </a:cubicBezTo>
                  <a:cubicBezTo>
                    <a:pt x="1223848" y="2853660"/>
                    <a:pt x="1224038" y="2850612"/>
                    <a:pt x="1225372" y="2849088"/>
                  </a:cubicBezTo>
                  <a:cubicBezTo>
                    <a:pt x="1224610" y="2847755"/>
                    <a:pt x="1222609" y="2847564"/>
                    <a:pt x="1223181" y="2845183"/>
                  </a:cubicBezTo>
                  <a:cubicBezTo>
                    <a:pt x="1224228" y="2845088"/>
                    <a:pt x="1224324" y="2845850"/>
                    <a:pt x="1224324" y="2846612"/>
                  </a:cubicBezTo>
                  <a:close/>
                  <a:moveTo>
                    <a:pt x="1225181" y="2002125"/>
                  </a:moveTo>
                  <a:cubicBezTo>
                    <a:pt x="1223657" y="2000030"/>
                    <a:pt x="1222990" y="1996982"/>
                    <a:pt x="1220704" y="1995458"/>
                  </a:cubicBezTo>
                  <a:cubicBezTo>
                    <a:pt x="1221276" y="1992314"/>
                    <a:pt x="1222705" y="1997363"/>
                    <a:pt x="1225657" y="1995839"/>
                  </a:cubicBezTo>
                  <a:cubicBezTo>
                    <a:pt x="1225467" y="1997934"/>
                    <a:pt x="1225276" y="2000030"/>
                    <a:pt x="1225181" y="2002125"/>
                  </a:cubicBezTo>
                  <a:close/>
                  <a:moveTo>
                    <a:pt x="1230610" y="1934974"/>
                  </a:moveTo>
                  <a:cubicBezTo>
                    <a:pt x="1236421" y="1936117"/>
                    <a:pt x="1228705" y="1942022"/>
                    <a:pt x="1232420" y="1943927"/>
                  </a:cubicBezTo>
                  <a:cubicBezTo>
                    <a:pt x="1231658" y="1948214"/>
                    <a:pt x="1229372" y="1939260"/>
                    <a:pt x="1228705" y="1943642"/>
                  </a:cubicBezTo>
                  <a:cubicBezTo>
                    <a:pt x="1225562" y="1941642"/>
                    <a:pt x="1230896" y="1938213"/>
                    <a:pt x="1230610" y="1934974"/>
                  </a:cubicBezTo>
                  <a:close/>
                  <a:moveTo>
                    <a:pt x="1232420" y="1912590"/>
                  </a:moveTo>
                  <a:cubicBezTo>
                    <a:pt x="1230896" y="1912971"/>
                    <a:pt x="1229753" y="1914019"/>
                    <a:pt x="1229658" y="1916114"/>
                  </a:cubicBezTo>
                  <a:cubicBezTo>
                    <a:pt x="1225372" y="1913257"/>
                    <a:pt x="1230896" y="1912019"/>
                    <a:pt x="1230325" y="1907447"/>
                  </a:cubicBezTo>
                  <a:cubicBezTo>
                    <a:pt x="1231182" y="1907542"/>
                    <a:pt x="1231944" y="1907542"/>
                    <a:pt x="1232801" y="1907637"/>
                  </a:cubicBezTo>
                  <a:cubicBezTo>
                    <a:pt x="1232515" y="1908685"/>
                    <a:pt x="1233182" y="1908875"/>
                    <a:pt x="1233944" y="1908971"/>
                  </a:cubicBezTo>
                  <a:cubicBezTo>
                    <a:pt x="1228991" y="1909352"/>
                    <a:pt x="1235087" y="1915352"/>
                    <a:pt x="1232420" y="1912590"/>
                  </a:cubicBezTo>
                  <a:close/>
                  <a:moveTo>
                    <a:pt x="1229753" y="1976217"/>
                  </a:moveTo>
                  <a:cubicBezTo>
                    <a:pt x="1228324" y="1974217"/>
                    <a:pt x="1228420" y="1969264"/>
                    <a:pt x="1231468" y="1970121"/>
                  </a:cubicBezTo>
                  <a:cubicBezTo>
                    <a:pt x="1230706" y="1969073"/>
                    <a:pt x="1229849" y="1966597"/>
                    <a:pt x="1231753" y="1966406"/>
                  </a:cubicBezTo>
                  <a:cubicBezTo>
                    <a:pt x="1231658" y="1964978"/>
                    <a:pt x="1229563" y="1965168"/>
                    <a:pt x="1228134" y="1964883"/>
                  </a:cubicBezTo>
                  <a:cubicBezTo>
                    <a:pt x="1228134" y="1962692"/>
                    <a:pt x="1229849" y="1962406"/>
                    <a:pt x="1229753" y="1960025"/>
                  </a:cubicBezTo>
                  <a:cubicBezTo>
                    <a:pt x="1234516" y="1962596"/>
                    <a:pt x="1229467" y="1968121"/>
                    <a:pt x="1234040" y="1969073"/>
                  </a:cubicBezTo>
                  <a:cubicBezTo>
                    <a:pt x="1235278" y="1974598"/>
                    <a:pt x="1230706" y="1973264"/>
                    <a:pt x="1229753" y="1976217"/>
                  </a:cubicBezTo>
                  <a:close/>
                  <a:moveTo>
                    <a:pt x="1234230" y="1936498"/>
                  </a:moveTo>
                  <a:cubicBezTo>
                    <a:pt x="1235944" y="1932688"/>
                    <a:pt x="1234135" y="1933164"/>
                    <a:pt x="1235944" y="1930402"/>
                  </a:cubicBezTo>
                  <a:cubicBezTo>
                    <a:pt x="1239754" y="1930973"/>
                    <a:pt x="1238040" y="1937355"/>
                    <a:pt x="1234230" y="1936498"/>
                  </a:cubicBezTo>
                  <a:close/>
                  <a:moveTo>
                    <a:pt x="1242707" y="1908494"/>
                  </a:moveTo>
                  <a:cubicBezTo>
                    <a:pt x="1241850" y="1908399"/>
                    <a:pt x="1241088" y="1908399"/>
                    <a:pt x="1240231" y="1908304"/>
                  </a:cubicBezTo>
                  <a:cubicBezTo>
                    <a:pt x="1242707" y="1906304"/>
                    <a:pt x="1240231" y="1904399"/>
                    <a:pt x="1238135" y="1903160"/>
                  </a:cubicBezTo>
                  <a:cubicBezTo>
                    <a:pt x="1236707" y="1903256"/>
                    <a:pt x="1236897" y="1905351"/>
                    <a:pt x="1236611" y="1906780"/>
                  </a:cubicBezTo>
                  <a:cubicBezTo>
                    <a:pt x="1233277" y="1906875"/>
                    <a:pt x="1232706" y="1904780"/>
                    <a:pt x="1233277" y="1901541"/>
                  </a:cubicBezTo>
                  <a:cubicBezTo>
                    <a:pt x="1230325" y="1904018"/>
                    <a:pt x="1230991" y="1910685"/>
                    <a:pt x="1223943" y="1908304"/>
                  </a:cubicBezTo>
                  <a:cubicBezTo>
                    <a:pt x="1227562" y="1905351"/>
                    <a:pt x="1222705" y="1904399"/>
                    <a:pt x="1223276" y="1900779"/>
                  </a:cubicBezTo>
                  <a:cubicBezTo>
                    <a:pt x="1228896" y="1902875"/>
                    <a:pt x="1226229" y="1895064"/>
                    <a:pt x="1230039" y="1895064"/>
                  </a:cubicBezTo>
                  <a:cubicBezTo>
                    <a:pt x="1229182" y="1891540"/>
                    <a:pt x="1226991" y="1898588"/>
                    <a:pt x="1225086" y="1894683"/>
                  </a:cubicBezTo>
                  <a:cubicBezTo>
                    <a:pt x="1225276" y="1892207"/>
                    <a:pt x="1228610" y="1893350"/>
                    <a:pt x="1227943" y="1889921"/>
                  </a:cubicBezTo>
                  <a:cubicBezTo>
                    <a:pt x="1223562" y="1888301"/>
                    <a:pt x="1226419" y="1896398"/>
                    <a:pt x="1222800" y="1892016"/>
                  </a:cubicBezTo>
                  <a:cubicBezTo>
                    <a:pt x="1223371" y="1893064"/>
                    <a:pt x="1223943" y="1894112"/>
                    <a:pt x="1223752" y="1895826"/>
                  </a:cubicBezTo>
                  <a:cubicBezTo>
                    <a:pt x="1219847" y="1897446"/>
                    <a:pt x="1220609" y="1888587"/>
                    <a:pt x="1224133" y="1890873"/>
                  </a:cubicBezTo>
                  <a:cubicBezTo>
                    <a:pt x="1223848" y="1889159"/>
                    <a:pt x="1221085" y="1889635"/>
                    <a:pt x="1219276" y="1889254"/>
                  </a:cubicBezTo>
                  <a:cubicBezTo>
                    <a:pt x="1222038" y="1880777"/>
                    <a:pt x="1215275" y="1880300"/>
                    <a:pt x="1214132" y="1875062"/>
                  </a:cubicBezTo>
                  <a:cubicBezTo>
                    <a:pt x="1216132" y="1875062"/>
                    <a:pt x="1215847" y="1872871"/>
                    <a:pt x="1220514" y="1873062"/>
                  </a:cubicBezTo>
                  <a:cubicBezTo>
                    <a:pt x="1222419" y="1866013"/>
                    <a:pt x="1219561" y="1863060"/>
                    <a:pt x="1219276" y="1857917"/>
                  </a:cubicBezTo>
                  <a:cubicBezTo>
                    <a:pt x="1227372" y="1857441"/>
                    <a:pt x="1220800" y="1848011"/>
                    <a:pt x="1220419" y="1844201"/>
                  </a:cubicBezTo>
                  <a:cubicBezTo>
                    <a:pt x="1224038" y="1841534"/>
                    <a:pt x="1224515" y="1851440"/>
                    <a:pt x="1225848" y="1854678"/>
                  </a:cubicBezTo>
                  <a:cubicBezTo>
                    <a:pt x="1229753" y="1853154"/>
                    <a:pt x="1225276" y="1849154"/>
                    <a:pt x="1226515" y="1846010"/>
                  </a:cubicBezTo>
                  <a:cubicBezTo>
                    <a:pt x="1228134" y="1846582"/>
                    <a:pt x="1228324" y="1848392"/>
                    <a:pt x="1230039" y="1848773"/>
                  </a:cubicBezTo>
                  <a:cubicBezTo>
                    <a:pt x="1228896" y="1844772"/>
                    <a:pt x="1229372" y="1839343"/>
                    <a:pt x="1227277" y="1836009"/>
                  </a:cubicBezTo>
                  <a:cubicBezTo>
                    <a:pt x="1233944" y="1829627"/>
                    <a:pt x="1225848" y="1820674"/>
                    <a:pt x="1222895" y="1813149"/>
                  </a:cubicBezTo>
                  <a:cubicBezTo>
                    <a:pt x="1224228" y="1811149"/>
                    <a:pt x="1226991" y="1810768"/>
                    <a:pt x="1229372" y="1809911"/>
                  </a:cubicBezTo>
                  <a:cubicBezTo>
                    <a:pt x="1230706" y="1805625"/>
                    <a:pt x="1227943" y="1804958"/>
                    <a:pt x="1228801" y="1801148"/>
                  </a:cubicBezTo>
                  <a:cubicBezTo>
                    <a:pt x="1225562" y="1799909"/>
                    <a:pt x="1226134" y="1803434"/>
                    <a:pt x="1223657" y="1803243"/>
                  </a:cubicBezTo>
                  <a:cubicBezTo>
                    <a:pt x="1225467" y="1805815"/>
                    <a:pt x="1224895" y="1813816"/>
                    <a:pt x="1220324" y="1812959"/>
                  </a:cubicBezTo>
                  <a:cubicBezTo>
                    <a:pt x="1221562" y="1807625"/>
                    <a:pt x="1223657" y="1802005"/>
                    <a:pt x="1217657" y="1798957"/>
                  </a:cubicBezTo>
                  <a:cubicBezTo>
                    <a:pt x="1218418" y="1798004"/>
                    <a:pt x="1219085" y="1797052"/>
                    <a:pt x="1219180" y="1795338"/>
                  </a:cubicBezTo>
                  <a:cubicBezTo>
                    <a:pt x="1224705" y="1794004"/>
                    <a:pt x="1221466" y="1800386"/>
                    <a:pt x="1226324" y="1799624"/>
                  </a:cubicBezTo>
                  <a:cubicBezTo>
                    <a:pt x="1229753" y="1798767"/>
                    <a:pt x="1223752" y="1796576"/>
                    <a:pt x="1224228" y="1794480"/>
                  </a:cubicBezTo>
                  <a:cubicBezTo>
                    <a:pt x="1220228" y="1793433"/>
                    <a:pt x="1218323" y="1794861"/>
                    <a:pt x="1215466" y="1795052"/>
                  </a:cubicBezTo>
                  <a:cubicBezTo>
                    <a:pt x="1216228" y="1794099"/>
                    <a:pt x="1216990" y="1793147"/>
                    <a:pt x="1216990" y="1791432"/>
                  </a:cubicBezTo>
                  <a:cubicBezTo>
                    <a:pt x="1215656" y="1792099"/>
                    <a:pt x="1215466" y="1794194"/>
                    <a:pt x="1213084" y="1793623"/>
                  </a:cubicBezTo>
                  <a:cubicBezTo>
                    <a:pt x="1212227" y="1792480"/>
                    <a:pt x="1211941" y="1790670"/>
                    <a:pt x="1212227" y="1788575"/>
                  </a:cubicBezTo>
                  <a:cubicBezTo>
                    <a:pt x="1217657" y="1788194"/>
                    <a:pt x="1218990" y="1791242"/>
                    <a:pt x="1221847" y="1793051"/>
                  </a:cubicBezTo>
                  <a:cubicBezTo>
                    <a:pt x="1222038" y="1790956"/>
                    <a:pt x="1221181" y="1789813"/>
                    <a:pt x="1219657" y="1789146"/>
                  </a:cubicBezTo>
                  <a:cubicBezTo>
                    <a:pt x="1221752" y="1786575"/>
                    <a:pt x="1222609" y="1790289"/>
                    <a:pt x="1225943" y="1788384"/>
                  </a:cubicBezTo>
                  <a:cubicBezTo>
                    <a:pt x="1226134" y="1790480"/>
                    <a:pt x="1224610" y="1790480"/>
                    <a:pt x="1224419" y="1792004"/>
                  </a:cubicBezTo>
                  <a:cubicBezTo>
                    <a:pt x="1225086" y="1793337"/>
                    <a:pt x="1227182" y="1793528"/>
                    <a:pt x="1226610" y="1795909"/>
                  </a:cubicBezTo>
                  <a:cubicBezTo>
                    <a:pt x="1229563" y="1796671"/>
                    <a:pt x="1226419" y="1790194"/>
                    <a:pt x="1230610" y="1792480"/>
                  </a:cubicBezTo>
                  <a:cubicBezTo>
                    <a:pt x="1224038" y="1785241"/>
                    <a:pt x="1228991" y="1772382"/>
                    <a:pt x="1225372" y="1764572"/>
                  </a:cubicBezTo>
                  <a:cubicBezTo>
                    <a:pt x="1220895" y="1770096"/>
                    <a:pt x="1225181" y="1775240"/>
                    <a:pt x="1224991" y="1784574"/>
                  </a:cubicBezTo>
                  <a:cubicBezTo>
                    <a:pt x="1222324" y="1784193"/>
                    <a:pt x="1222609" y="1781241"/>
                    <a:pt x="1222990" y="1778192"/>
                  </a:cubicBezTo>
                  <a:cubicBezTo>
                    <a:pt x="1221943" y="1779145"/>
                    <a:pt x="1219561" y="1778669"/>
                    <a:pt x="1219085" y="1780383"/>
                  </a:cubicBezTo>
                  <a:cubicBezTo>
                    <a:pt x="1216037" y="1779240"/>
                    <a:pt x="1221657" y="1777240"/>
                    <a:pt x="1220800" y="1774287"/>
                  </a:cubicBezTo>
                  <a:cubicBezTo>
                    <a:pt x="1219752" y="1775049"/>
                    <a:pt x="1216418" y="1779240"/>
                    <a:pt x="1217085" y="1774001"/>
                  </a:cubicBezTo>
                  <a:cubicBezTo>
                    <a:pt x="1214703" y="1774383"/>
                    <a:pt x="1213751" y="1776478"/>
                    <a:pt x="1210703" y="1776002"/>
                  </a:cubicBezTo>
                  <a:cubicBezTo>
                    <a:pt x="1210417" y="1769239"/>
                    <a:pt x="1216799" y="1770477"/>
                    <a:pt x="1216704" y="1764000"/>
                  </a:cubicBezTo>
                  <a:cubicBezTo>
                    <a:pt x="1221466" y="1770668"/>
                    <a:pt x="1219180" y="1759333"/>
                    <a:pt x="1224800" y="1757142"/>
                  </a:cubicBezTo>
                  <a:cubicBezTo>
                    <a:pt x="1224228" y="1753142"/>
                    <a:pt x="1221657" y="1755237"/>
                    <a:pt x="1218704" y="1755428"/>
                  </a:cubicBezTo>
                  <a:cubicBezTo>
                    <a:pt x="1217275" y="1750570"/>
                    <a:pt x="1224324" y="1755618"/>
                    <a:pt x="1222800" y="1750760"/>
                  </a:cubicBezTo>
                  <a:cubicBezTo>
                    <a:pt x="1223848" y="1751427"/>
                    <a:pt x="1224895" y="1751999"/>
                    <a:pt x="1225086" y="1753427"/>
                  </a:cubicBezTo>
                  <a:cubicBezTo>
                    <a:pt x="1227753" y="1753808"/>
                    <a:pt x="1226038" y="1749046"/>
                    <a:pt x="1226800" y="1747331"/>
                  </a:cubicBezTo>
                  <a:cubicBezTo>
                    <a:pt x="1230896" y="1746569"/>
                    <a:pt x="1228229" y="1751618"/>
                    <a:pt x="1231468" y="1751522"/>
                  </a:cubicBezTo>
                  <a:cubicBezTo>
                    <a:pt x="1230229" y="1744188"/>
                    <a:pt x="1224324" y="1743998"/>
                    <a:pt x="1226419" y="1736092"/>
                  </a:cubicBezTo>
                  <a:cubicBezTo>
                    <a:pt x="1221085" y="1735139"/>
                    <a:pt x="1219466" y="1736473"/>
                    <a:pt x="1221085" y="1740664"/>
                  </a:cubicBezTo>
                  <a:cubicBezTo>
                    <a:pt x="1216990" y="1741426"/>
                    <a:pt x="1219752" y="1736473"/>
                    <a:pt x="1216418" y="1736568"/>
                  </a:cubicBezTo>
                  <a:cubicBezTo>
                    <a:pt x="1212608" y="1737330"/>
                    <a:pt x="1220133" y="1737806"/>
                    <a:pt x="1217275" y="1741617"/>
                  </a:cubicBezTo>
                  <a:cubicBezTo>
                    <a:pt x="1212513" y="1736854"/>
                    <a:pt x="1214513" y="1732949"/>
                    <a:pt x="1218418" y="1727996"/>
                  </a:cubicBezTo>
                  <a:cubicBezTo>
                    <a:pt x="1220514" y="1728186"/>
                    <a:pt x="1222514" y="1728281"/>
                    <a:pt x="1224610" y="1728472"/>
                  </a:cubicBezTo>
                  <a:cubicBezTo>
                    <a:pt x="1227562" y="1728281"/>
                    <a:pt x="1223467" y="1724948"/>
                    <a:pt x="1222419" y="1724567"/>
                  </a:cubicBezTo>
                  <a:cubicBezTo>
                    <a:pt x="1223848" y="1721233"/>
                    <a:pt x="1226134" y="1726567"/>
                    <a:pt x="1229849" y="1725138"/>
                  </a:cubicBezTo>
                  <a:cubicBezTo>
                    <a:pt x="1223943" y="1720566"/>
                    <a:pt x="1234516" y="1722947"/>
                    <a:pt x="1230610" y="1715232"/>
                  </a:cubicBezTo>
                  <a:cubicBezTo>
                    <a:pt x="1227658" y="1715327"/>
                    <a:pt x="1225753" y="1716756"/>
                    <a:pt x="1221752" y="1715804"/>
                  </a:cubicBezTo>
                  <a:cubicBezTo>
                    <a:pt x="1222800" y="1709898"/>
                    <a:pt x="1217371" y="1709517"/>
                    <a:pt x="1214990" y="1706469"/>
                  </a:cubicBezTo>
                  <a:cubicBezTo>
                    <a:pt x="1212418" y="1706564"/>
                    <a:pt x="1212227" y="1709613"/>
                    <a:pt x="1210799" y="1711137"/>
                  </a:cubicBezTo>
                  <a:cubicBezTo>
                    <a:pt x="1205369" y="1708850"/>
                    <a:pt x="1216609" y="1705993"/>
                    <a:pt x="1209941" y="1706088"/>
                  </a:cubicBezTo>
                  <a:cubicBezTo>
                    <a:pt x="1211084" y="1703326"/>
                    <a:pt x="1214323" y="1703135"/>
                    <a:pt x="1215466" y="1700278"/>
                  </a:cubicBezTo>
                  <a:cubicBezTo>
                    <a:pt x="1216704" y="1696563"/>
                    <a:pt x="1212227" y="1697611"/>
                    <a:pt x="1213465" y="1693896"/>
                  </a:cubicBezTo>
                  <a:cubicBezTo>
                    <a:pt x="1207846" y="1694372"/>
                    <a:pt x="1210894" y="1700373"/>
                    <a:pt x="1207274" y="1693420"/>
                  </a:cubicBezTo>
                  <a:cubicBezTo>
                    <a:pt x="1204988" y="1694372"/>
                    <a:pt x="1204226" y="1697039"/>
                    <a:pt x="1204226" y="1700659"/>
                  </a:cubicBezTo>
                  <a:cubicBezTo>
                    <a:pt x="1207941" y="1701040"/>
                    <a:pt x="1210799" y="1697516"/>
                    <a:pt x="1212989" y="1700088"/>
                  </a:cubicBezTo>
                  <a:cubicBezTo>
                    <a:pt x="1212132" y="1703612"/>
                    <a:pt x="1208703" y="1704183"/>
                    <a:pt x="1205178" y="1704469"/>
                  </a:cubicBezTo>
                  <a:cubicBezTo>
                    <a:pt x="1205845" y="1701230"/>
                    <a:pt x="1203750" y="1700278"/>
                    <a:pt x="1200511" y="1700373"/>
                  </a:cubicBezTo>
                  <a:cubicBezTo>
                    <a:pt x="1201845" y="1696563"/>
                    <a:pt x="1205655" y="1695516"/>
                    <a:pt x="1206322" y="1690848"/>
                  </a:cubicBezTo>
                  <a:cubicBezTo>
                    <a:pt x="1208798" y="1691039"/>
                    <a:pt x="1211275" y="1691229"/>
                    <a:pt x="1213751" y="1691420"/>
                  </a:cubicBezTo>
                  <a:cubicBezTo>
                    <a:pt x="1211846" y="1688848"/>
                    <a:pt x="1205083" y="1690277"/>
                    <a:pt x="1204131" y="1686848"/>
                  </a:cubicBezTo>
                  <a:cubicBezTo>
                    <a:pt x="1205465" y="1683514"/>
                    <a:pt x="1206607" y="1690848"/>
                    <a:pt x="1209084" y="1687229"/>
                  </a:cubicBezTo>
                  <a:cubicBezTo>
                    <a:pt x="1209274" y="1684085"/>
                    <a:pt x="1203464" y="1684943"/>
                    <a:pt x="1206988" y="1682085"/>
                  </a:cubicBezTo>
                  <a:cubicBezTo>
                    <a:pt x="1208227" y="1682180"/>
                    <a:pt x="1207846" y="1683704"/>
                    <a:pt x="1208036" y="1684657"/>
                  </a:cubicBezTo>
                  <a:cubicBezTo>
                    <a:pt x="1209846" y="1684847"/>
                    <a:pt x="1211560" y="1685133"/>
                    <a:pt x="1211846" y="1683704"/>
                  </a:cubicBezTo>
                  <a:cubicBezTo>
                    <a:pt x="1213751" y="1684467"/>
                    <a:pt x="1212608" y="1687705"/>
                    <a:pt x="1216609" y="1686562"/>
                  </a:cubicBezTo>
                  <a:cubicBezTo>
                    <a:pt x="1216228" y="1687514"/>
                    <a:pt x="1215275" y="1687705"/>
                    <a:pt x="1215180" y="1688943"/>
                  </a:cubicBezTo>
                  <a:cubicBezTo>
                    <a:pt x="1217371" y="1689324"/>
                    <a:pt x="1217942" y="1687610"/>
                    <a:pt x="1220228" y="1688086"/>
                  </a:cubicBezTo>
                  <a:cubicBezTo>
                    <a:pt x="1218704" y="1692658"/>
                    <a:pt x="1223752" y="1698373"/>
                    <a:pt x="1222514" y="1705802"/>
                  </a:cubicBezTo>
                  <a:cubicBezTo>
                    <a:pt x="1227372" y="1702373"/>
                    <a:pt x="1224038" y="1687800"/>
                    <a:pt x="1223276" y="1680847"/>
                  </a:cubicBezTo>
                  <a:cubicBezTo>
                    <a:pt x="1222228" y="1681038"/>
                    <a:pt x="1221943" y="1681990"/>
                    <a:pt x="1220704" y="1681895"/>
                  </a:cubicBezTo>
                  <a:cubicBezTo>
                    <a:pt x="1220038" y="1683990"/>
                    <a:pt x="1221466" y="1684371"/>
                    <a:pt x="1222990" y="1684562"/>
                  </a:cubicBezTo>
                  <a:cubicBezTo>
                    <a:pt x="1222324" y="1685609"/>
                    <a:pt x="1221752" y="1686752"/>
                    <a:pt x="1220324" y="1686848"/>
                  </a:cubicBezTo>
                  <a:cubicBezTo>
                    <a:pt x="1219466" y="1686752"/>
                    <a:pt x="1218704" y="1686752"/>
                    <a:pt x="1217847" y="1686657"/>
                  </a:cubicBezTo>
                  <a:cubicBezTo>
                    <a:pt x="1220228" y="1682562"/>
                    <a:pt x="1217942" y="1682847"/>
                    <a:pt x="1215847" y="1680275"/>
                  </a:cubicBezTo>
                  <a:cubicBezTo>
                    <a:pt x="1223752" y="1669703"/>
                    <a:pt x="1228324" y="1654082"/>
                    <a:pt x="1222895" y="1639508"/>
                  </a:cubicBezTo>
                  <a:cubicBezTo>
                    <a:pt x="1224515" y="1639604"/>
                    <a:pt x="1226229" y="1639794"/>
                    <a:pt x="1227848" y="1639889"/>
                  </a:cubicBezTo>
                  <a:cubicBezTo>
                    <a:pt x="1226324" y="1636746"/>
                    <a:pt x="1225276" y="1634555"/>
                    <a:pt x="1228515" y="1631222"/>
                  </a:cubicBezTo>
                  <a:cubicBezTo>
                    <a:pt x="1226896" y="1627602"/>
                    <a:pt x="1220704" y="1627793"/>
                    <a:pt x="1220419" y="1623030"/>
                  </a:cubicBezTo>
                  <a:cubicBezTo>
                    <a:pt x="1216704" y="1624459"/>
                    <a:pt x="1223371" y="1632650"/>
                    <a:pt x="1215942" y="1631412"/>
                  </a:cubicBezTo>
                  <a:cubicBezTo>
                    <a:pt x="1218418" y="1626364"/>
                    <a:pt x="1216894" y="1623697"/>
                    <a:pt x="1218418" y="1616553"/>
                  </a:cubicBezTo>
                  <a:cubicBezTo>
                    <a:pt x="1217561" y="1616458"/>
                    <a:pt x="1216799" y="1616458"/>
                    <a:pt x="1215942" y="1616363"/>
                  </a:cubicBezTo>
                  <a:cubicBezTo>
                    <a:pt x="1214037" y="1617696"/>
                    <a:pt x="1213656" y="1620935"/>
                    <a:pt x="1211751" y="1622268"/>
                  </a:cubicBezTo>
                  <a:cubicBezTo>
                    <a:pt x="1217752" y="1627412"/>
                    <a:pt x="1209560" y="1635603"/>
                    <a:pt x="1215085" y="1642556"/>
                  </a:cubicBezTo>
                  <a:cubicBezTo>
                    <a:pt x="1213275" y="1640556"/>
                    <a:pt x="1210513" y="1639604"/>
                    <a:pt x="1207941" y="1638175"/>
                  </a:cubicBezTo>
                  <a:cubicBezTo>
                    <a:pt x="1207846" y="1631126"/>
                    <a:pt x="1204893" y="1632746"/>
                    <a:pt x="1203750" y="1627793"/>
                  </a:cubicBezTo>
                  <a:cubicBezTo>
                    <a:pt x="1210132" y="1620649"/>
                    <a:pt x="1204131" y="1616648"/>
                    <a:pt x="1209084" y="1608171"/>
                  </a:cubicBezTo>
                  <a:cubicBezTo>
                    <a:pt x="1205655" y="1607600"/>
                    <a:pt x="1208417" y="1606933"/>
                    <a:pt x="1208417" y="1600646"/>
                  </a:cubicBezTo>
                  <a:cubicBezTo>
                    <a:pt x="1204988" y="1600742"/>
                    <a:pt x="1200702" y="1601885"/>
                    <a:pt x="1199083" y="1607409"/>
                  </a:cubicBezTo>
                  <a:cubicBezTo>
                    <a:pt x="1195558" y="1606933"/>
                    <a:pt x="1197178" y="1602075"/>
                    <a:pt x="1197273" y="1598551"/>
                  </a:cubicBezTo>
                  <a:cubicBezTo>
                    <a:pt x="1201464" y="1604456"/>
                    <a:pt x="1198416" y="1596265"/>
                    <a:pt x="1204607" y="1600361"/>
                  </a:cubicBezTo>
                  <a:cubicBezTo>
                    <a:pt x="1205845" y="1596646"/>
                    <a:pt x="1201369" y="1597694"/>
                    <a:pt x="1202607" y="1593979"/>
                  </a:cubicBezTo>
                  <a:cubicBezTo>
                    <a:pt x="1205750" y="1590455"/>
                    <a:pt x="1210608" y="1597027"/>
                    <a:pt x="1211560" y="1592169"/>
                  </a:cubicBezTo>
                  <a:cubicBezTo>
                    <a:pt x="1210608" y="1588550"/>
                    <a:pt x="1208036" y="1593693"/>
                    <a:pt x="1206703" y="1590550"/>
                  </a:cubicBezTo>
                  <a:cubicBezTo>
                    <a:pt x="1210036" y="1587788"/>
                    <a:pt x="1210132" y="1580930"/>
                    <a:pt x="1203750" y="1580263"/>
                  </a:cubicBezTo>
                  <a:cubicBezTo>
                    <a:pt x="1207179" y="1578358"/>
                    <a:pt x="1208132" y="1579025"/>
                    <a:pt x="1205369" y="1575405"/>
                  </a:cubicBezTo>
                  <a:cubicBezTo>
                    <a:pt x="1202416" y="1575596"/>
                    <a:pt x="1199940" y="1576167"/>
                    <a:pt x="1198892" y="1578644"/>
                  </a:cubicBezTo>
                  <a:cubicBezTo>
                    <a:pt x="1195558" y="1577787"/>
                    <a:pt x="1203369" y="1571024"/>
                    <a:pt x="1195653" y="1572167"/>
                  </a:cubicBezTo>
                  <a:cubicBezTo>
                    <a:pt x="1196797" y="1567880"/>
                    <a:pt x="1200988" y="1571500"/>
                    <a:pt x="1200416" y="1575024"/>
                  </a:cubicBezTo>
                  <a:cubicBezTo>
                    <a:pt x="1202131" y="1574834"/>
                    <a:pt x="1201654" y="1571976"/>
                    <a:pt x="1202035" y="1570167"/>
                  </a:cubicBezTo>
                  <a:cubicBezTo>
                    <a:pt x="1203655" y="1570262"/>
                    <a:pt x="1205369" y="1570452"/>
                    <a:pt x="1206988" y="1570547"/>
                  </a:cubicBezTo>
                  <a:cubicBezTo>
                    <a:pt x="1205750" y="1576643"/>
                    <a:pt x="1210989" y="1571500"/>
                    <a:pt x="1210132" y="1578263"/>
                  </a:cubicBezTo>
                  <a:cubicBezTo>
                    <a:pt x="1216704" y="1576834"/>
                    <a:pt x="1214132" y="1567023"/>
                    <a:pt x="1209655" y="1568262"/>
                  </a:cubicBezTo>
                  <a:cubicBezTo>
                    <a:pt x="1210036" y="1562642"/>
                    <a:pt x="1215466" y="1568357"/>
                    <a:pt x="1217085" y="1568833"/>
                  </a:cubicBezTo>
                  <a:cubicBezTo>
                    <a:pt x="1216704" y="1570167"/>
                    <a:pt x="1215847" y="1569404"/>
                    <a:pt x="1215847" y="1568738"/>
                  </a:cubicBezTo>
                  <a:cubicBezTo>
                    <a:pt x="1215275" y="1571405"/>
                    <a:pt x="1217180" y="1575024"/>
                    <a:pt x="1215942" y="1582549"/>
                  </a:cubicBezTo>
                  <a:cubicBezTo>
                    <a:pt x="1216799" y="1583787"/>
                    <a:pt x="1218037" y="1584549"/>
                    <a:pt x="1219466" y="1585311"/>
                  </a:cubicBezTo>
                  <a:cubicBezTo>
                    <a:pt x="1224324" y="1581882"/>
                    <a:pt x="1224610" y="1577787"/>
                    <a:pt x="1226705" y="1573405"/>
                  </a:cubicBezTo>
                  <a:cubicBezTo>
                    <a:pt x="1228134" y="1573976"/>
                    <a:pt x="1229658" y="1575786"/>
                    <a:pt x="1227753" y="1575977"/>
                  </a:cubicBezTo>
                  <a:cubicBezTo>
                    <a:pt x="1227753" y="1578263"/>
                    <a:pt x="1231944" y="1577120"/>
                    <a:pt x="1232515" y="1578834"/>
                  </a:cubicBezTo>
                  <a:cubicBezTo>
                    <a:pt x="1228134" y="1583787"/>
                    <a:pt x="1228420" y="1599599"/>
                    <a:pt x="1215847" y="1598742"/>
                  </a:cubicBezTo>
                  <a:cubicBezTo>
                    <a:pt x="1215751" y="1601789"/>
                    <a:pt x="1215561" y="1604742"/>
                    <a:pt x="1212894" y="1604742"/>
                  </a:cubicBezTo>
                  <a:cubicBezTo>
                    <a:pt x="1213084" y="1605790"/>
                    <a:pt x="1214037" y="1606076"/>
                    <a:pt x="1213942" y="1607314"/>
                  </a:cubicBezTo>
                  <a:cubicBezTo>
                    <a:pt x="1218037" y="1606171"/>
                    <a:pt x="1220324" y="1603028"/>
                    <a:pt x="1222133" y="1599218"/>
                  </a:cubicBezTo>
                  <a:cubicBezTo>
                    <a:pt x="1223086" y="1599504"/>
                    <a:pt x="1223276" y="1600551"/>
                    <a:pt x="1224515" y="1600646"/>
                  </a:cubicBezTo>
                  <a:cubicBezTo>
                    <a:pt x="1224228" y="1601694"/>
                    <a:pt x="1224895" y="1601885"/>
                    <a:pt x="1225657" y="1601980"/>
                  </a:cubicBezTo>
                  <a:cubicBezTo>
                    <a:pt x="1225276" y="1603313"/>
                    <a:pt x="1223086" y="1602647"/>
                    <a:pt x="1222990" y="1604266"/>
                  </a:cubicBezTo>
                  <a:cubicBezTo>
                    <a:pt x="1225276" y="1607219"/>
                    <a:pt x="1229277" y="1607504"/>
                    <a:pt x="1231658" y="1604933"/>
                  </a:cubicBezTo>
                  <a:cubicBezTo>
                    <a:pt x="1227753" y="1602742"/>
                    <a:pt x="1229944" y="1593598"/>
                    <a:pt x="1228896" y="1592169"/>
                  </a:cubicBezTo>
                  <a:cubicBezTo>
                    <a:pt x="1229372" y="1590550"/>
                    <a:pt x="1232134" y="1591407"/>
                    <a:pt x="1233944" y="1591312"/>
                  </a:cubicBezTo>
                  <a:cubicBezTo>
                    <a:pt x="1231087" y="1597979"/>
                    <a:pt x="1238326" y="1596075"/>
                    <a:pt x="1238230" y="1600456"/>
                  </a:cubicBezTo>
                  <a:cubicBezTo>
                    <a:pt x="1234801" y="1601027"/>
                    <a:pt x="1235944" y="1597789"/>
                    <a:pt x="1233468" y="1597598"/>
                  </a:cubicBezTo>
                  <a:cubicBezTo>
                    <a:pt x="1233373" y="1604647"/>
                    <a:pt x="1229372" y="1610076"/>
                    <a:pt x="1231944" y="1616267"/>
                  </a:cubicBezTo>
                  <a:cubicBezTo>
                    <a:pt x="1229658" y="1616267"/>
                    <a:pt x="1229467" y="1614553"/>
                    <a:pt x="1227086" y="1614648"/>
                  </a:cubicBezTo>
                  <a:cubicBezTo>
                    <a:pt x="1226991" y="1618077"/>
                    <a:pt x="1229086" y="1619125"/>
                    <a:pt x="1225657" y="1617029"/>
                  </a:cubicBezTo>
                  <a:cubicBezTo>
                    <a:pt x="1225657" y="1619792"/>
                    <a:pt x="1228610" y="1619887"/>
                    <a:pt x="1231658" y="1619982"/>
                  </a:cubicBezTo>
                  <a:cubicBezTo>
                    <a:pt x="1231944" y="1623030"/>
                    <a:pt x="1229182" y="1622554"/>
                    <a:pt x="1229944" y="1626078"/>
                  </a:cubicBezTo>
                  <a:cubicBezTo>
                    <a:pt x="1233563" y="1627697"/>
                    <a:pt x="1232325" y="1623506"/>
                    <a:pt x="1232801" y="1621316"/>
                  </a:cubicBezTo>
                  <a:cubicBezTo>
                    <a:pt x="1234801" y="1621601"/>
                    <a:pt x="1234040" y="1630079"/>
                    <a:pt x="1236135" y="1626554"/>
                  </a:cubicBezTo>
                  <a:cubicBezTo>
                    <a:pt x="1238326" y="1628364"/>
                    <a:pt x="1232896" y="1630364"/>
                    <a:pt x="1235563" y="1633984"/>
                  </a:cubicBezTo>
                  <a:cubicBezTo>
                    <a:pt x="1238230" y="1629698"/>
                    <a:pt x="1238897" y="1632174"/>
                    <a:pt x="1243183" y="1632079"/>
                  </a:cubicBezTo>
                  <a:cubicBezTo>
                    <a:pt x="1242612" y="1635508"/>
                    <a:pt x="1238326" y="1634555"/>
                    <a:pt x="1236611" y="1636556"/>
                  </a:cubicBezTo>
                  <a:cubicBezTo>
                    <a:pt x="1240231" y="1639318"/>
                    <a:pt x="1239754" y="1645414"/>
                    <a:pt x="1240421" y="1650653"/>
                  </a:cubicBezTo>
                  <a:cubicBezTo>
                    <a:pt x="1238421" y="1646843"/>
                    <a:pt x="1237564" y="1647605"/>
                    <a:pt x="1234516" y="1646462"/>
                  </a:cubicBezTo>
                  <a:cubicBezTo>
                    <a:pt x="1234611" y="1645223"/>
                    <a:pt x="1236135" y="1645604"/>
                    <a:pt x="1237087" y="1645414"/>
                  </a:cubicBezTo>
                  <a:cubicBezTo>
                    <a:pt x="1236325" y="1643128"/>
                    <a:pt x="1234801" y="1645033"/>
                    <a:pt x="1233373" y="1645128"/>
                  </a:cubicBezTo>
                  <a:cubicBezTo>
                    <a:pt x="1233944" y="1649414"/>
                    <a:pt x="1236516" y="1659606"/>
                    <a:pt x="1231277" y="1656177"/>
                  </a:cubicBezTo>
                  <a:cubicBezTo>
                    <a:pt x="1231849" y="1659606"/>
                    <a:pt x="1234611" y="1661035"/>
                    <a:pt x="1236992" y="1662940"/>
                  </a:cubicBezTo>
                  <a:cubicBezTo>
                    <a:pt x="1235563" y="1671798"/>
                    <a:pt x="1232039" y="1670655"/>
                    <a:pt x="1239945" y="1673227"/>
                  </a:cubicBezTo>
                  <a:cubicBezTo>
                    <a:pt x="1242231" y="1674275"/>
                    <a:pt x="1236707" y="1677513"/>
                    <a:pt x="1234611" y="1677799"/>
                  </a:cubicBezTo>
                  <a:cubicBezTo>
                    <a:pt x="1237754" y="1685229"/>
                    <a:pt x="1236611" y="1689705"/>
                    <a:pt x="1237849" y="1699325"/>
                  </a:cubicBezTo>
                  <a:cubicBezTo>
                    <a:pt x="1234801" y="1700183"/>
                    <a:pt x="1232896" y="1702564"/>
                    <a:pt x="1231087" y="1705041"/>
                  </a:cubicBezTo>
                  <a:cubicBezTo>
                    <a:pt x="1232039" y="1706279"/>
                    <a:pt x="1234040" y="1706183"/>
                    <a:pt x="1238421" y="1706946"/>
                  </a:cubicBezTo>
                  <a:cubicBezTo>
                    <a:pt x="1235468" y="1711327"/>
                    <a:pt x="1240040" y="1713137"/>
                    <a:pt x="1240040" y="1718280"/>
                  </a:cubicBezTo>
                  <a:cubicBezTo>
                    <a:pt x="1236040" y="1718756"/>
                    <a:pt x="1236421" y="1715613"/>
                    <a:pt x="1233849" y="1717804"/>
                  </a:cubicBezTo>
                  <a:cubicBezTo>
                    <a:pt x="1236421" y="1721804"/>
                    <a:pt x="1237945" y="1724567"/>
                    <a:pt x="1234230" y="1729139"/>
                  </a:cubicBezTo>
                  <a:cubicBezTo>
                    <a:pt x="1238516" y="1729425"/>
                    <a:pt x="1239469" y="1744855"/>
                    <a:pt x="1236516" y="1746855"/>
                  </a:cubicBezTo>
                  <a:cubicBezTo>
                    <a:pt x="1238421" y="1747903"/>
                    <a:pt x="1238040" y="1750951"/>
                    <a:pt x="1241183" y="1750951"/>
                  </a:cubicBezTo>
                  <a:cubicBezTo>
                    <a:pt x="1240135" y="1753332"/>
                    <a:pt x="1237564" y="1753999"/>
                    <a:pt x="1234706" y="1754189"/>
                  </a:cubicBezTo>
                  <a:cubicBezTo>
                    <a:pt x="1234897" y="1779621"/>
                    <a:pt x="1236802" y="1791718"/>
                    <a:pt x="1238135" y="1819531"/>
                  </a:cubicBezTo>
                  <a:cubicBezTo>
                    <a:pt x="1235944" y="1819245"/>
                    <a:pt x="1235373" y="1820864"/>
                    <a:pt x="1232992" y="1820388"/>
                  </a:cubicBezTo>
                  <a:cubicBezTo>
                    <a:pt x="1235659" y="1824484"/>
                    <a:pt x="1234801" y="1825532"/>
                    <a:pt x="1237373" y="1828294"/>
                  </a:cubicBezTo>
                  <a:cubicBezTo>
                    <a:pt x="1240231" y="1828008"/>
                    <a:pt x="1237945" y="1821722"/>
                    <a:pt x="1240421" y="1821055"/>
                  </a:cubicBezTo>
                  <a:cubicBezTo>
                    <a:pt x="1241564" y="1825437"/>
                    <a:pt x="1243565" y="1833818"/>
                    <a:pt x="1235468" y="1835723"/>
                  </a:cubicBezTo>
                  <a:cubicBezTo>
                    <a:pt x="1236707" y="1841534"/>
                    <a:pt x="1242993" y="1850868"/>
                    <a:pt x="1235182" y="1854488"/>
                  </a:cubicBezTo>
                  <a:cubicBezTo>
                    <a:pt x="1244422" y="1866966"/>
                    <a:pt x="1231468" y="1896207"/>
                    <a:pt x="1244612" y="1907828"/>
                  </a:cubicBezTo>
                  <a:cubicBezTo>
                    <a:pt x="1245184" y="1908590"/>
                    <a:pt x="1243755" y="1908209"/>
                    <a:pt x="1242707" y="1908494"/>
                  </a:cubicBezTo>
                  <a:close/>
                  <a:moveTo>
                    <a:pt x="1204607" y="1637604"/>
                  </a:moveTo>
                  <a:cubicBezTo>
                    <a:pt x="1206893" y="1639508"/>
                    <a:pt x="1209370" y="1641318"/>
                    <a:pt x="1212989" y="1642080"/>
                  </a:cubicBezTo>
                  <a:cubicBezTo>
                    <a:pt x="1210799" y="1643985"/>
                    <a:pt x="1211370" y="1649319"/>
                    <a:pt x="1206322" y="1647795"/>
                  </a:cubicBezTo>
                  <a:cubicBezTo>
                    <a:pt x="1204893" y="1651700"/>
                    <a:pt x="1210227" y="1649891"/>
                    <a:pt x="1210989" y="1651891"/>
                  </a:cubicBezTo>
                  <a:cubicBezTo>
                    <a:pt x="1209846" y="1656082"/>
                    <a:pt x="1205083" y="1655892"/>
                    <a:pt x="1202893" y="1658749"/>
                  </a:cubicBezTo>
                  <a:cubicBezTo>
                    <a:pt x="1202131" y="1653034"/>
                    <a:pt x="1208703" y="1644938"/>
                    <a:pt x="1204607" y="1637604"/>
                  </a:cubicBezTo>
                  <a:close/>
                  <a:moveTo>
                    <a:pt x="1214608" y="1653415"/>
                  </a:moveTo>
                  <a:cubicBezTo>
                    <a:pt x="1212799" y="1652748"/>
                    <a:pt x="1215275" y="1651891"/>
                    <a:pt x="1214894" y="1649700"/>
                  </a:cubicBezTo>
                  <a:cubicBezTo>
                    <a:pt x="1217752" y="1650367"/>
                    <a:pt x="1220038" y="1652748"/>
                    <a:pt x="1221181" y="1648938"/>
                  </a:cubicBezTo>
                  <a:cubicBezTo>
                    <a:pt x="1222800" y="1649891"/>
                    <a:pt x="1223276" y="1651796"/>
                    <a:pt x="1223276" y="1654082"/>
                  </a:cubicBezTo>
                  <a:cubicBezTo>
                    <a:pt x="1218228" y="1650367"/>
                    <a:pt x="1222038" y="1653605"/>
                    <a:pt x="1216894" y="1654844"/>
                  </a:cubicBezTo>
                  <a:cubicBezTo>
                    <a:pt x="1218418" y="1650558"/>
                    <a:pt x="1215370" y="1650367"/>
                    <a:pt x="1214608" y="1653415"/>
                  </a:cubicBezTo>
                  <a:close/>
                  <a:moveTo>
                    <a:pt x="1214799" y="1665988"/>
                  </a:moveTo>
                  <a:cubicBezTo>
                    <a:pt x="1209179" y="1665226"/>
                    <a:pt x="1210894" y="1656082"/>
                    <a:pt x="1211846" y="1655701"/>
                  </a:cubicBezTo>
                  <a:cubicBezTo>
                    <a:pt x="1216228" y="1656272"/>
                    <a:pt x="1213561" y="1662750"/>
                    <a:pt x="1214799" y="1665988"/>
                  </a:cubicBezTo>
                  <a:close/>
                  <a:moveTo>
                    <a:pt x="1211656" y="1674465"/>
                  </a:moveTo>
                  <a:cubicBezTo>
                    <a:pt x="1211275" y="1675894"/>
                    <a:pt x="1210322" y="1675037"/>
                    <a:pt x="1210417" y="1674370"/>
                  </a:cubicBezTo>
                  <a:cubicBezTo>
                    <a:pt x="1208227" y="1674084"/>
                    <a:pt x="1207655" y="1675704"/>
                    <a:pt x="1205369" y="1675227"/>
                  </a:cubicBezTo>
                  <a:cubicBezTo>
                    <a:pt x="1204798" y="1671322"/>
                    <a:pt x="1208989" y="1673132"/>
                    <a:pt x="1208322" y="1669226"/>
                  </a:cubicBezTo>
                  <a:cubicBezTo>
                    <a:pt x="1210799" y="1669703"/>
                    <a:pt x="1209084" y="1673894"/>
                    <a:pt x="1211656" y="1674465"/>
                  </a:cubicBezTo>
                  <a:close/>
                  <a:moveTo>
                    <a:pt x="1198892" y="1584549"/>
                  </a:moveTo>
                  <a:cubicBezTo>
                    <a:pt x="1204036" y="1584073"/>
                    <a:pt x="1204321" y="1587692"/>
                    <a:pt x="1205941" y="1590169"/>
                  </a:cubicBezTo>
                  <a:cubicBezTo>
                    <a:pt x="1205083" y="1594169"/>
                    <a:pt x="1196892" y="1590074"/>
                    <a:pt x="1198892" y="1584549"/>
                  </a:cubicBezTo>
                  <a:close/>
                  <a:moveTo>
                    <a:pt x="1246041" y="1682276"/>
                  </a:moveTo>
                  <a:cubicBezTo>
                    <a:pt x="1247946" y="1679609"/>
                    <a:pt x="1250803" y="1685800"/>
                    <a:pt x="1249184" y="1689991"/>
                  </a:cubicBezTo>
                  <a:cubicBezTo>
                    <a:pt x="1243565" y="1691325"/>
                    <a:pt x="1249756" y="1682562"/>
                    <a:pt x="1246041" y="1682276"/>
                  </a:cubicBezTo>
                  <a:close/>
                  <a:moveTo>
                    <a:pt x="1247184" y="1714851"/>
                  </a:moveTo>
                  <a:cubicBezTo>
                    <a:pt x="1248899" y="1716947"/>
                    <a:pt x="1252232" y="1716185"/>
                    <a:pt x="1253470" y="1714089"/>
                  </a:cubicBezTo>
                  <a:cubicBezTo>
                    <a:pt x="1257661" y="1714946"/>
                    <a:pt x="1249756" y="1718661"/>
                    <a:pt x="1255661" y="1717994"/>
                  </a:cubicBezTo>
                  <a:cubicBezTo>
                    <a:pt x="1254137" y="1720376"/>
                    <a:pt x="1245184" y="1719328"/>
                    <a:pt x="1247184" y="1714851"/>
                  </a:cubicBezTo>
                  <a:close/>
                  <a:moveTo>
                    <a:pt x="1252042" y="1746569"/>
                  </a:moveTo>
                  <a:cubicBezTo>
                    <a:pt x="1252327" y="1740950"/>
                    <a:pt x="1250422" y="1737140"/>
                    <a:pt x="1249470" y="1732568"/>
                  </a:cubicBezTo>
                  <a:cubicBezTo>
                    <a:pt x="1249851" y="1728758"/>
                    <a:pt x="1252518" y="1733711"/>
                    <a:pt x="1253090" y="1732663"/>
                  </a:cubicBezTo>
                  <a:cubicBezTo>
                    <a:pt x="1252708" y="1735806"/>
                    <a:pt x="1252708" y="1743998"/>
                    <a:pt x="1258709" y="1742093"/>
                  </a:cubicBezTo>
                  <a:cubicBezTo>
                    <a:pt x="1256518" y="1743617"/>
                    <a:pt x="1256709" y="1747903"/>
                    <a:pt x="1252042" y="1746569"/>
                  </a:cubicBezTo>
                  <a:close/>
                  <a:moveTo>
                    <a:pt x="1261281" y="1972502"/>
                  </a:moveTo>
                  <a:cubicBezTo>
                    <a:pt x="1261662" y="1975265"/>
                    <a:pt x="1259281" y="1974788"/>
                    <a:pt x="1257376" y="1974693"/>
                  </a:cubicBezTo>
                  <a:cubicBezTo>
                    <a:pt x="1256995" y="1976884"/>
                    <a:pt x="1258709" y="1977455"/>
                    <a:pt x="1258233" y="1979742"/>
                  </a:cubicBezTo>
                  <a:cubicBezTo>
                    <a:pt x="1253185" y="1979646"/>
                    <a:pt x="1256233" y="1969359"/>
                    <a:pt x="1261281" y="1972502"/>
                  </a:cubicBezTo>
                  <a:close/>
                  <a:moveTo>
                    <a:pt x="1265567" y="2707261"/>
                  </a:moveTo>
                  <a:cubicBezTo>
                    <a:pt x="1264805" y="2709833"/>
                    <a:pt x="1266139" y="2710595"/>
                    <a:pt x="1266424" y="2712309"/>
                  </a:cubicBezTo>
                  <a:cubicBezTo>
                    <a:pt x="1265186" y="2713262"/>
                    <a:pt x="1260233" y="2707642"/>
                    <a:pt x="1256899" y="2706499"/>
                  </a:cubicBezTo>
                  <a:cubicBezTo>
                    <a:pt x="1258138" y="2704785"/>
                    <a:pt x="1259090" y="2702689"/>
                    <a:pt x="1262138" y="2703165"/>
                  </a:cubicBezTo>
                  <a:cubicBezTo>
                    <a:pt x="1260328" y="2708309"/>
                    <a:pt x="1259852" y="2707737"/>
                    <a:pt x="1265567" y="2707261"/>
                  </a:cubicBezTo>
                  <a:close/>
                  <a:moveTo>
                    <a:pt x="1262328" y="2052608"/>
                  </a:moveTo>
                  <a:cubicBezTo>
                    <a:pt x="1263376" y="2049750"/>
                    <a:pt x="1267949" y="2050988"/>
                    <a:pt x="1266710" y="2045464"/>
                  </a:cubicBezTo>
                  <a:cubicBezTo>
                    <a:pt x="1270234" y="2045654"/>
                    <a:pt x="1268520" y="2052036"/>
                    <a:pt x="1264996" y="2051560"/>
                  </a:cubicBezTo>
                  <a:cubicBezTo>
                    <a:pt x="1275092" y="2056418"/>
                    <a:pt x="1268710" y="2056513"/>
                    <a:pt x="1262328" y="2052608"/>
                  </a:cubicBezTo>
                  <a:close/>
                  <a:moveTo>
                    <a:pt x="1267853" y="1984313"/>
                  </a:moveTo>
                  <a:cubicBezTo>
                    <a:pt x="1267377" y="1986028"/>
                    <a:pt x="1264615" y="1985075"/>
                    <a:pt x="1262805" y="1985171"/>
                  </a:cubicBezTo>
                  <a:cubicBezTo>
                    <a:pt x="1263662" y="1984123"/>
                    <a:pt x="1264519" y="1983075"/>
                    <a:pt x="1262995" y="1982694"/>
                  </a:cubicBezTo>
                  <a:cubicBezTo>
                    <a:pt x="1268901" y="1983361"/>
                    <a:pt x="1266139" y="1973646"/>
                    <a:pt x="1272425" y="1974693"/>
                  </a:cubicBezTo>
                  <a:cubicBezTo>
                    <a:pt x="1270520" y="1979551"/>
                    <a:pt x="1266901" y="1981361"/>
                    <a:pt x="1267853" y="1984313"/>
                  </a:cubicBezTo>
                  <a:close/>
                  <a:moveTo>
                    <a:pt x="1274330" y="1951071"/>
                  </a:moveTo>
                  <a:cubicBezTo>
                    <a:pt x="1273568" y="1953452"/>
                    <a:pt x="1277759" y="1956691"/>
                    <a:pt x="1272711" y="1955929"/>
                  </a:cubicBezTo>
                  <a:cubicBezTo>
                    <a:pt x="1275283" y="1962596"/>
                    <a:pt x="1273378" y="1964692"/>
                    <a:pt x="1270044" y="1973264"/>
                  </a:cubicBezTo>
                  <a:cubicBezTo>
                    <a:pt x="1268234" y="1972788"/>
                    <a:pt x="1269853" y="1969550"/>
                    <a:pt x="1267853" y="1969359"/>
                  </a:cubicBezTo>
                  <a:cubicBezTo>
                    <a:pt x="1274902" y="1967359"/>
                    <a:pt x="1265948" y="1954500"/>
                    <a:pt x="1274044" y="1954881"/>
                  </a:cubicBezTo>
                  <a:cubicBezTo>
                    <a:pt x="1273949" y="1953357"/>
                    <a:pt x="1271853" y="1953643"/>
                    <a:pt x="1270425" y="1953357"/>
                  </a:cubicBezTo>
                  <a:cubicBezTo>
                    <a:pt x="1270139" y="1950976"/>
                    <a:pt x="1277092" y="1948214"/>
                    <a:pt x="1270901" y="1947166"/>
                  </a:cubicBezTo>
                  <a:cubicBezTo>
                    <a:pt x="1274044" y="1945833"/>
                    <a:pt x="1273949" y="1940784"/>
                    <a:pt x="1278807" y="1941546"/>
                  </a:cubicBezTo>
                  <a:cubicBezTo>
                    <a:pt x="1278902" y="1942975"/>
                    <a:pt x="1278331" y="1943737"/>
                    <a:pt x="1277378" y="1943927"/>
                  </a:cubicBezTo>
                  <a:cubicBezTo>
                    <a:pt x="1278045" y="1945261"/>
                    <a:pt x="1280140" y="1945451"/>
                    <a:pt x="1279569" y="1947928"/>
                  </a:cubicBezTo>
                  <a:cubicBezTo>
                    <a:pt x="1274997" y="1945451"/>
                    <a:pt x="1278902" y="1953262"/>
                    <a:pt x="1274330" y="1951071"/>
                  </a:cubicBezTo>
                  <a:close/>
                  <a:moveTo>
                    <a:pt x="1278997" y="2649635"/>
                  </a:moveTo>
                  <a:cubicBezTo>
                    <a:pt x="1280521" y="2644301"/>
                    <a:pt x="1279759" y="2644110"/>
                    <a:pt x="1280998" y="2639729"/>
                  </a:cubicBezTo>
                  <a:cubicBezTo>
                    <a:pt x="1282712" y="2640491"/>
                    <a:pt x="1283188" y="2651254"/>
                    <a:pt x="1278997" y="2649635"/>
                  </a:cubicBezTo>
                  <a:close/>
                  <a:moveTo>
                    <a:pt x="1277664" y="1925068"/>
                  </a:moveTo>
                  <a:cubicBezTo>
                    <a:pt x="1279188" y="1933069"/>
                    <a:pt x="1282426" y="1936498"/>
                    <a:pt x="1275187" y="1939832"/>
                  </a:cubicBezTo>
                  <a:cubicBezTo>
                    <a:pt x="1279664" y="1933641"/>
                    <a:pt x="1269187" y="1934498"/>
                    <a:pt x="1269853" y="1928211"/>
                  </a:cubicBezTo>
                  <a:cubicBezTo>
                    <a:pt x="1273282" y="1927640"/>
                    <a:pt x="1272044" y="1930973"/>
                    <a:pt x="1273282" y="1932212"/>
                  </a:cubicBezTo>
                  <a:cubicBezTo>
                    <a:pt x="1275759" y="1932402"/>
                    <a:pt x="1275092" y="1928973"/>
                    <a:pt x="1278426" y="1930116"/>
                  </a:cubicBezTo>
                  <a:cubicBezTo>
                    <a:pt x="1275854" y="1928497"/>
                    <a:pt x="1276045" y="1924401"/>
                    <a:pt x="1275378" y="1921067"/>
                  </a:cubicBezTo>
                  <a:cubicBezTo>
                    <a:pt x="1279664" y="1921258"/>
                    <a:pt x="1280331" y="1918305"/>
                    <a:pt x="1284141" y="1920591"/>
                  </a:cubicBezTo>
                  <a:cubicBezTo>
                    <a:pt x="1283093" y="1923163"/>
                    <a:pt x="1279664" y="1923354"/>
                    <a:pt x="1277664" y="1925068"/>
                  </a:cubicBezTo>
                  <a:close/>
                  <a:moveTo>
                    <a:pt x="1284236" y="2662494"/>
                  </a:moveTo>
                  <a:cubicBezTo>
                    <a:pt x="1284332" y="2661255"/>
                    <a:pt x="1285855" y="2661636"/>
                    <a:pt x="1286808" y="2661446"/>
                  </a:cubicBezTo>
                  <a:cubicBezTo>
                    <a:pt x="1284903" y="2658779"/>
                    <a:pt x="1286999" y="2659922"/>
                    <a:pt x="1287189" y="2656493"/>
                  </a:cubicBezTo>
                  <a:cubicBezTo>
                    <a:pt x="1289951" y="2656493"/>
                    <a:pt x="1287379" y="2660969"/>
                    <a:pt x="1287951" y="2662779"/>
                  </a:cubicBezTo>
                  <a:cubicBezTo>
                    <a:pt x="1288808" y="2662875"/>
                    <a:pt x="1289570" y="2662875"/>
                    <a:pt x="1290427" y="2662970"/>
                  </a:cubicBezTo>
                  <a:cubicBezTo>
                    <a:pt x="1289094" y="2666589"/>
                    <a:pt x="1287475" y="2661160"/>
                    <a:pt x="1284236" y="2662494"/>
                  </a:cubicBezTo>
                  <a:close/>
                  <a:moveTo>
                    <a:pt x="1303000" y="2646492"/>
                  </a:moveTo>
                  <a:cubicBezTo>
                    <a:pt x="1297762" y="2648587"/>
                    <a:pt x="1305667" y="2653731"/>
                    <a:pt x="1296142" y="2653445"/>
                  </a:cubicBezTo>
                  <a:cubicBezTo>
                    <a:pt x="1296142" y="2655731"/>
                    <a:pt x="1300238" y="2654588"/>
                    <a:pt x="1300905" y="2656302"/>
                  </a:cubicBezTo>
                  <a:cubicBezTo>
                    <a:pt x="1304334" y="2658017"/>
                    <a:pt x="1298809" y="2657541"/>
                    <a:pt x="1298428" y="2656112"/>
                  </a:cubicBezTo>
                  <a:cubicBezTo>
                    <a:pt x="1297190" y="2656112"/>
                    <a:pt x="1297285" y="2657541"/>
                    <a:pt x="1297000" y="2658493"/>
                  </a:cubicBezTo>
                  <a:cubicBezTo>
                    <a:pt x="1294714" y="2658493"/>
                    <a:pt x="1294523" y="2656778"/>
                    <a:pt x="1292142" y="2656874"/>
                  </a:cubicBezTo>
                  <a:cubicBezTo>
                    <a:pt x="1292332" y="2654397"/>
                    <a:pt x="1292523" y="2651921"/>
                    <a:pt x="1292713" y="2649444"/>
                  </a:cubicBezTo>
                  <a:cubicBezTo>
                    <a:pt x="1294618" y="2650111"/>
                    <a:pt x="1293475" y="2653445"/>
                    <a:pt x="1297476" y="2652302"/>
                  </a:cubicBezTo>
                  <a:cubicBezTo>
                    <a:pt x="1294142" y="2649063"/>
                    <a:pt x="1297095" y="2642682"/>
                    <a:pt x="1303382" y="2641539"/>
                  </a:cubicBezTo>
                  <a:cubicBezTo>
                    <a:pt x="1303000" y="2644682"/>
                    <a:pt x="1300715" y="2645253"/>
                    <a:pt x="1304239" y="2646682"/>
                  </a:cubicBezTo>
                  <a:cubicBezTo>
                    <a:pt x="1303953" y="2648016"/>
                    <a:pt x="1303000" y="2647253"/>
                    <a:pt x="1303000" y="2646492"/>
                  </a:cubicBezTo>
                  <a:close/>
                  <a:moveTo>
                    <a:pt x="1355674" y="2629537"/>
                  </a:moveTo>
                  <a:cubicBezTo>
                    <a:pt x="1360055" y="2630966"/>
                    <a:pt x="1355578" y="2632585"/>
                    <a:pt x="1356340" y="2637062"/>
                  </a:cubicBezTo>
                  <a:cubicBezTo>
                    <a:pt x="1355293" y="2636204"/>
                    <a:pt x="1354245" y="2635443"/>
                    <a:pt x="1353864" y="2636871"/>
                  </a:cubicBezTo>
                  <a:cubicBezTo>
                    <a:pt x="1350911" y="2635538"/>
                    <a:pt x="1357007" y="2633442"/>
                    <a:pt x="1355674" y="2629537"/>
                  </a:cubicBezTo>
                  <a:close/>
                  <a:moveTo>
                    <a:pt x="1347958" y="2601343"/>
                  </a:moveTo>
                  <a:cubicBezTo>
                    <a:pt x="1352816" y="2605439"/>
                    <a:pt x="1346625" y="2609058"/>
                    <a:pt x="1347101" y="2612487"/>
                  </a:cubicBezTo>
                  <a:cubicBezTo>
                    <a:pt x="1345768" y="2612106"/>
                    <a:pt x="1346434" y="2609916"/>
                    <a:pt x="1344815" y="2609820"/>
                  </a:cubicBezTo>
                  <a:cubicBezTo>
                    <a:pt x="1345006" y="2606010"/>
                    <a:pt x="1349006" y="2606677"/>
                    <a:pt x="1347958" y="2601343"/>
                  </a:cubicBezTo>
                  <a:close/>
                  <a:moveTo>
                    <a:pt x="1351578" y="2619155"/>
                  </a:moveTo>
                  <a:cubicBezTo>
                    <a:pt x="1349006" y="2621345"/>
                    <a:pt x="1352149" y="2621441"/>
                    <a:pt x="1351102" y="2625346"/>
                  </a:cubicBezTo>
                  <a:cubicBezTo>
                    <a:pt x="1353483" y="2628585"/>
                    <a:pt x="1349482" y="2623822"/>
                    <a:pt x="1348816" y="2622679"/>
                  </a:cubicBezTo>
                  <a:cubicBezTo>
                    <a:pt x="1346530" y="2623917"/>
                    <a:pt x="1351483" y="2632966"/>
                    <a:pt x="1350721" y="2630299"/>
                  </a:cubicBezTo>
                  <a:cubicBezTo>
                    <a:pt x="1355102" y="2632680"/>
                    <a:pt x="1347673" y="2631918"/>
                    <a:pt x="1349101" y="2635252"/>
                  </a:cubicBezTo>
                  <a:cubicBezTo>
                    <a:pt x="1345482" y="2630585"/>
                    <a:pt x="1344529" y="2623727"/>
                    <a:pt x="1344339" y="2616107"/>
                  </a:cubicBezTo>
                  <a:cubicBezTo>
                    <a:pt x="1349292" y="2616964"/>
                    <a:pt x="1347292" y="2617154"/>
                    <a:pt x="1351578" y="2619155"/>
                  </a:cubicBezTo>
                  <a:close/>
                  <a:moveTo>
                    <a:pt x="1340529" y="2632014"/>
                  </a:moveTo>
                  <a:cubicBezTo>
                    <a:pt x="1337671" y="2631442"/>
                    <a:pt x="1340243" y="2626489"/>
                    <a:pt x="1341005" y="2625822"/>
                  </a:cubicBezTo>
                  <a:cubicBezTo>
                    <a:pt x="1341005" y="2624584"/>
                    <a:pt x="1339576" y="2624679"/>
                    <a:pt x="1338624" y="2624394"/>
                  </a:cubicBezTo>
                  <a:cubicBezTo>
                    <a:pt x="1344053" y="2618012"/>
                    <a:pt x="1344053" y="2628680"/>
                    <a:pt x="1340529" y="2632014"/>
                  </a:cubicBezTo>
                  <a:close/>
                  <a:moveTo>
                    <a:pt x="1350340" y="2650397"/>
                  </a:moveTo>
                  <a:cubicBezTo>
                    <a:pt x="1348625" y="2654969"/>
                    <a:pt x="1354816" y="2652778"/>
                    <a:pt x="1353578" y="2656969"/>
                  </a:cubicBezTo>
                  <a:cubicBezTo>
                    <a:pt x="1345672" y="2658588"/>
                    <a:pt x="1352054" y="2647444"/>
                    <a:pt x="1345291" y="2651254"/>
                  </a:cubicBezTo>
                  <a:cubicBezTo>
                    <a:pt x="1345672" y="2648968"/>
                    <a:pt x="1346434" y="2647158"/>
                    <a:pt x="1348149" y="2646492"/>
                  </a:cubicBezTo>
                  <a:cubicBezTo>
                    <a:pt x="1347577" y="2644872"/>
                    <a:pt x="1343291" y="2647063"/>
                    <a:pt x="1344815" y="2641253"/>
                  </a:cubicBezTo>
                  <a:cubicBezTo>
                    <a:pt x="1342815" y="2640681"/>
                    <a:pt x="1342529" y="2642205"/>
                    <a:pt x="1341005" y="2642205"/>
                  </a:cubicBezTo>
                  <a:cubicBezTo>
                    <a:pt x="1343386" y="2642586"/>
                    <a:pt x="1347387" y="2650968"/>
                    <a:pt x="1341482" y="2650968"/>
                  </a:cubicBezTo>
                  <a:cubicBezTo>
                    <a:pt x="1341100" y="2646968"/>
                    <a:pt x="1344149" y="2647349"/>
                    <a:pt x="1341958" y="2644777"/>
                  </a:cubicBezTo>
                  <a:cubicBezTo>
                    <a:pt x="1339386" y="2645253"/>
                    <a:pt x="1339195" y="2648301"/>
                    <a:pt x="1336909" y="2645634"/>
                  </a:cubicBezTo>
                  <a:cubicBezTo>
                    <a:pt x="1336909" y="2644015"/>
                    <a:pt x="1342243" y="2642301"/>
                    <a:pt x="1338528" y="2640777"/>
                  </a:cubicBezTo>
                  <a:cubicBezTo>
                    <a:pt x="1338910" y="2639348"/>
                    <a:pt x="1339862" y="2640205"/>
                    <a:pt x="1339767" y="2640872"/>
                  </a:cubicBezTo>
                  <a:cubicBezTo>
                    <a:pt x="1341005" y="2640967"/>
                    <a:pt x="1340815" y="2639443"/>
                    <a:pt x="1341196" y="2638491"/>
                  </a:cubicBezTo>
                  <a:cubicBezTo>
                    <a:pt x="1344053" y="2638395"/>
                    <a:pt x="1345863" y="2639157"/>
                    <a:pt x="1345958" y="2641348"/>
                  </a:cubicBezTo>
                  <a:cubicBezTo>
                    <a:pt x="1349673" y="2640586"/>
                    <a:pt x="1343196" y="2639252"/>
                    <a:pt x="1345101" y="2636300"/>
                  </a:cubicBezTo>
                  <a:cubicBezTo>
                    <a:pt x="1352054" y="2634300"/>
                    <a:pt x="1354912" y="2644586"/>
                    <a:pt x="1355959" y="2640967"/>
                  </a:cubicBezTo>
                  <a:cubicBezTo>
                    <a:pt x="1359579" y="2643158"/>
                    <a:pt x="1354626" y="2646492"/>
                    <a:pt x="1351864" y="2645634"/>
                  </a:cubicBezTo>
                  <a:cubicBezTo>
                    <a:pt x="1352149" y="2646777"/>
                    <a:pt x="1356150" y="2650206"/>
                    <a:pt x="1356721" y="2647253"/>
                  </a:cubicBezTo>
                  <a:cubicBezTo>
                    <a:pt x="1360436" y="2652683"/>
                    <a:pt x="1353388" y="2648777"/>
                    <a:pt x="1350340" y="2650397"/>
                  </a:cubicBezTo>
                  <a:close/>
                  <a:moveTo>
                    <a:pt x="1361960" y="2645063"/>
                  </a:moveTo>
                  <a:cubicBezTo>
                    <a:pt x="1363389" y="2638871"/>
                    <a:pt x="1366913" y="2642777"/>
                    <a:pt x="1367485" y="2639252"/>
                  </a:cubicBezTo>
                  <a:cubicBezTo>
                    <a:pt x="1368247" y="2637157"/>
                    <a:pt x="1367866" y="2641824"/>
                    <a:pt x="1372247" y="2642110"/>
                  </a:cubicBezTo>
                  <a:cubicBezTo>
                    <a:pt x="1369390" y="2645634"/>
                    <a:pt x="1366723" y="2640205"/>
                    <a:pt x="1361960" y="2645063"/>
                  </a:cubicBezTo>
                  <a:close/>
                  <a:moveTo>
                    <a:pt x="1375200" y="2589818"/>
                  </a:moveTo>
                  <a:cubicBezTo>
                    <a:pt x="1373104" y="2586675"/>
                    <a:pt x="1375771" y="2586198"/>
                    <a:pt x="1375867" y="2581150"/>
                  </a:cubicBezTo>
                  <a:cubicBezTo>
                    <a:pt x="1376628" y="2583150"/>
                    <a:pt x="1379677" y="2583341"/>
                    <a:pt x="1379200" y="2586389"/>
                  </a:cubicBezTo>
                  <a:cubicBezTo>
                    <a:pt x="1375962" y="2585246"/>
                    <a:pt x="1376628" y="2588770"/>
                    <a:pt x="1375200" y="2589818"/>
                  </a:cubicBezTo>
                  <a:close/>
                  <a:moveTo>
                    <a:pt x="1391774" y="2571149"/>
                  </a:moveTo>
                  <a:cubicBezTo>
                    <a:pt x="1387297" y="2568291"/>
                    <a:pt x="1393964" y="2567720"/>
                    <a:pt x="1389868" y="2563529"/>
                  </a:cubicBezTo>
                  <a:cubicBezTo>
                    <a:pt x="1392345" y="2563719"/>
                    <a:pt x="1391202" y="2567053"/>
                    <a:pt x="1394631" y="2566386"/>
                  </a:cubicBezTo>
                  <a:cubicBezTo>
                    <a:pt x="1395869" y="2570482"/>
                    <a:pt x="1390535" y="2566958"/>
                    <a:pt x="1391774" y="2571149"/>
                  </a:cubicBezTo>
                  <a:close/>
                  <a:moveTo>
                    <a:pt x="1399965" y="2515523"/>
                  </a:moveTo>
                  <a:cubicBezTo>
                    <a:pt x="1401584" y="2510570"/>
                    <a:pt x="1398441" y="2506855"/>
                    <a:pt x="1399774" y="2501711"/>
                  </a:cubicBezTo>
                  <a:cubicBezTo>
                    <a:pt x="1402156" y="2504378"/>
                    <a:pt x="1403013" y="2508284"/>
                    <a:pt x="1402632" y="2513237"/>
                  </a:cubicBezTo>
                  <a:cubicBezTo>
                    <a:pt x="1400632" y="2512570"/>
                    <a:pt x="1400251" y="2513999"/>
                    <a:pt x="1399965" y="2515523"/>
                  </a:cubicBezTo>
                  <a:close/>
                  <a:moveTo>
                    <a:pt x="1401870" y="2491901"/>
                  </a:moveTo>
                  <a:cubicBezTo>
                    <a:pt x="1400155" y="2490662"/>
                    <a:pt x="1399393" y="2488567"/>
                    <a:pt x="1399870" y="2485519"/>
                  </a:cubicBezTo>
                  <a:cubicBezTo>
                    <a:pt x="1403775" y="2486662"/>
                    <a:pt x="1401965" y="2481137"/>
                    <a:pt x="1405013" y="2484662"/>
                  </a:cubicBezTo>
                  <a:cubicBezTo>
                    <a:pt x="1402822" y="2485614"/>
                    <a:pt x="1401584" y="2487805"/>
                    <a:pt x="1401870" y="2491901"/>
                  </a:cubicBezTo>
                  <a:close/>
                  <a:moveTo>
                    <a:pt x="1421110" y="2502188"/>
                  </a:moveTo>
                  <a:cubicBezTo>
                    <a:pt x="1418920" y="2502283"/>
                    <a:pt x="1418062" y="2499807"/>
                    <a:pt x="1417396" y="2501902"/>
                  </a:cubicBezTo>
                  <a:cubicBezTo>
                    <a:pt x="1413395" y="2505426"/>
                    <a:pt x="1421110" y="2496663"/>
                    <a:pt x="1415205" y="2497997"/>
                  </a:cubicBezTo>
                  <a:cubicBezTo>
                    <a:pt x="1415967" y="2497044"/>
                    <a:pt x="1416634" y="2496092"/>
                    <a:pt x="1416729" y="2494377"/>
                  </a:cubicBezTo>
                  <a:cubicBezTo>
                    <a:pt x="1418062" y="2497044"/>
                    <a:pt x="1421110" y="2498283"/>
                    <a:pt x="1421110" y="25021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4" name="Freeform: Shape 2125">
              <a:extLst>
                <a:ext uri="{FF2B5EF4-FFF2-40B4-BE49-F238E27FC236}">
                  <a16:creationId xmlns:a16="http://schemas.microsoft.com/office/drawing/2014/main" id="{6FCC6D50-5C41-4C08-8439-8C6BF6F0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617" y="2562294"/>
              <a:ext cx="9525" cy="9525"/>
            </a:xfrm>
            <a:custGeom>
              <a:avLst/>
              <a:gdLst>
                <a:gd name="T0" fmla="*/ 0 w 9525"/>
                <a:gd name="T1" fmla="*/ 15678150 h 9525"/>
                <a:gd name="T2" fmla="*/ 12706350 w 9525"/>
                <a:gd name="T3" fmla="*/ 8420100 h 9525"/>
                <a:gd name="T4" fmla="*/ 0 w 9525"/>
                <a:gd name="T5" fmla="*/ 15678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46"/>
                  </a:moveTo>
                  <a:cubicBezTo>
                    <a:pt x="381" y="1360"/>
                    <a:pt x="762" y="1074"/>
                    <a:pt x="1334" y="884"/>
                  </a:cubicBezTo>
                  <a:cubicBezTo>
                    <a:pt x="762" y="-926"/>
                    <a:pt x="95" y="408"/>
                    <a:pt x="0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5" name="Freeform: Shape 2126">
              <a:extLst>
                <a:ext uri="{FF2B5EF4-FFF2-40B4-BE49-F238E27FC236}">
                  <a16:creationId xmlns:a16="http://schemas.microsoft.com/office/drawing/2014/main" id="{1CF57116-DD16-4595-AA8E-A5EF437B2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31" y="2563940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904875 h 9525"/>
                <a:gd name="T4" fmla="*/ 1819275 w 9525"/>
                <a:gd name="T5" fmla="*/ 2724150 h 9525"/>
                <a:gd name="T6" fmla="*/ 2724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1" y="95"/>
                    <a:pt x="95" y="95"/>
                    <a:pt x="0" y="95"/>
                  </a:cubicBezTo>
                  <a:cubicBezTo>
                    <a:pt x="95" y="190"/>
                    <a:pt x="95" y="190"/>
                    <a:pt x="191" y="286"/>
                  </a:cubicBezTo>
                  <a:cubicBezTo>
                    <a:pt x="191" y="286"/>
                    <a:pt x="286" y="95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6" name="Freeform: Shape 2127">
              <a:extLst>
                <a:ext uri="{FF2B5EF4-FFF2-40B4-BE49-F238E27FC236}">
                  <a16:creationId xmlns:a16="http://schemas.microsoft.com/office/drawing/2014/main" id="{242438A7-912F-4F7B-9545-5114C3A4B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1464" y="2108740"/>
              <a:ext cx="9525" cy="9525"/>
            </a:xfrm>
            <a:custGeom>
              <a:avLst/>
              <a:gdLst>
                <a:gd name="T0" fmla="*/ 8210550 w 9525"/>
                <a:gd name="T1" fmla="*/ 46272450 h 9525"/>
                <a:gd name="T2" fmla="*/ 58112025 w 9525"/>
                <a:gd name="T3" fmla="*/ 14516100 h 9525"/>
                <a:gd name="T4" fmla="*/ 21821775 w 9525"/>
                <a:gd name="T5" fmla="*/ 23593425 h 9525"/>
                <a:gd name="T6" fmla="*/ 10934700 w 9525"/>
                <a:gd name="T7" fmla="*/ 0 h 9525"/>
                <a:gd name="T8" fmla="*/ 8210550 w 9525"/>
                <a:gd name="T9" fmla="*/ 462724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62" y="4858"/>
                  </a:moveTo>
                  <a:cubicBezTo>
                    <a:pt x="3244" y="4477"/>
                    <a:pt x="6292" y="4858"/>
                    <a:pt x="6101" y="1524"/>
                  </a:cubicBezTo>
                  <a:cubicBezTo>
                    <a:pt x="3434" y="-1143"/>
                    <a:pt x="4672" y="1715"/>
                    <a:pt x="2291" y="2477"/>
                  </a:cubicBezTo>
                  <a:cubicBezTo>
                    <a:pt x="1910" y="1810"/>
                    <a:pt x="1529" y="953"/>
                    <a:pt x="1148" y="0"/>
                  </a:cubicBezTo>
                  <a:cubicBezTo>
                    <a:pt x="-281" y="1619"/>
                    <a:pt x="-376" y="2953"/>
                    <a:pt x="862" y="485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7" name="Freeform: Shape 2128">
              <a:extLst>
                <a:ext uri="{FF2B5EF4-FFF2-40B4-BE49-F238E27FC236}">
                  <a16:creationId xmlns:a16="http://schemas.microsoft.com/office/drawing/2014/main" id="{D0CBDF38-6807-498F-BF13-58A0F4CF7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7444" y="2695697"/>
              <a:ext cx="9525" cy="9525"/>
            </a:xfrm>
            <a:custGeom>
              <a:avLst/>
              <a:gdLst>
                <a:gd name="T0" fmla="*/ 50149125 w 9525"/>
                <a:gd name="T1" fmla="*/ 657225 h 9525"/>
                <a:gd name="T2" fmla="*/ 247650 w 9525"/>
                <a:gd name="T3" fmla="*/ 32404050 h 9525"/>
                <a:gd name="T4" fmla="*/ 21116925 w 9525"/>
                <a:gd name="T5" fmla="*/ 69608700 h 9525"/>
                <a:gd name="T6" fmla="*/ 50149125 w 9525"/>
                <a:gd name="T7" fmla="*/ 657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65" y="69"/>
                  </a:moveTo>
                  <a:cubicBezTo>
                    <a:pt x="2217" y="-408"/>
                    <a:pt x="1265" y="1688"/>
                    <a:pt x="26" y="3402"/>
                  </a:cubicBezTo>
                  <a:cubicBezTo>
                    <a:pt x="-164" y="5498"/>
                    <a:pt x="693" y="6736"/>
                    <a:pt x="2217" y="7308"/>
                  </a:cubicBezTo>
                  <a:cubicBezTo>
                    <a:pt x="1265" y="2640"/>
                    <a:pt x="5551" y="4069"/>
                    <a:pt x="5265" y="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8" name="Freeform: Shape 2129">
              <a:extLst>
                <a:ext uri="{FF2B5EF4-FFF2-40B4-BE49-F238E27FC236}">
                  <a16:creationId xmlns:a16="http://schemas.microsoft.com/office/drawing/2014/main" id="{C4A4F2A3-0109-4C12-BC42-0C129C5EF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097799"/>
              <a:ext cx="9525" cy="9525"/>
            </a:xfrm>
            <a:custGeom>
              <a:avLst/>
              <a:gdLst>
                <a:gd name="T0" fmla="*/ 3143 w 9525"/>
                <a:gd name="T1" fmla="*/ 10685 h 9525"/>
                <a:gd name="T2" fmla="*/ 3334 w 9525"/>
                <a:gd name="T3" fmla="*/ 8208 h 9525"/>
                <a:gd name="T4" fmla="*/ 3429 w 9525"/>
                <a:gd name="T5" fmla="*/ 6970 h 9525"/>
                <a:gd name="T6" fmla="*/ 2381 w 9525"/>
                <a:gd name="T7" fmla="*/ 4398 h 9525"/>
                <a:gd name="T8" fmla="*/ 5048 w 9525"/>
                <a:gd name="T9" fmla="*/ 2112 h 9525"/>
                <a:gd name="T10" fmla="*/ 11144 w 9525"/>
                <a:gd name="T11" fmla="*/ 3827 h 9525"/>
                <a:gd name="T12" fmla="*/ 0 w 9525"/>
                <a:gd name="T13" fmla="*/ 2969 h 9525"/>
                <a:gd name="T14" fmla="*/ 3143 w 9525"/>
                <a:gd name="T15" fmla="*/ 10685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3143" y="10685"/>
                  </a:moveTo>
                  <a:cubicBezTo>
                    <a:pt x="3239" y="9827"/>
                    <a:pt x="3239" y="8970"/>
                    <a:pt x="3334" y="8208"/>
                  </a:cubicBezTo>
                  <a:cubicBezTo>
                    <a:pt x="4001" y="8208"/>
                    <a:pt x="4858" y="7256"/>
                    <a:pt x="3429" y="6970"/>
                  </a:cubicBezTo>
                  <a:cubicBezTo>
                    <a:pt x="2858" y="8970"/>
                    <a:pt x="1619" y="6684"/>
                    <a:pt x="2381" y="4398"/>
                  </a:cubicBezTo>
                  <a:cubicBezTo>
                    <a:pt x="6953" y="5446"/>
                    <a:pt x="5334" y="6780"/>
                    <a:pt x="5048" y="2112"/>
                  </a:cubicBezTo>
                  <a:cubicBezTo>
                    <a:pt x="9049" y="1064"/>
                    <a:pt x="8382" y="1826"/>
                    <a:pt x="11144" y="3827"/>
                  </a:cubicBezTo>
                  <a:cubicBezTo>
                    <a:pt x="10573" y="-4460"/>
                    <a:pt x="4191" y="3351"/>
                    <a:pt x="0" y="2969"/>
                  </a:cubicBezTo>
                  <a:cubicBezTo>
                    <a:pt x="572" y="5922"/>
                    <a:pt x="95" y="9827"/>
                    <a:pt x="3143" y="106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29" name="Freeform: Shape 2130">
              <a:extLst>
                <a:ext uri="{FF2B5EF4-FFF2-40B4-BE49-F238E27FC236}">
                  <a16:creationId xmlns:a16="http://schemas.microsoft.com/office/drawing/2014/main" id="{2AE67FC9-87C0-4E00-986B-0C1569A1E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100673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0 h 9525"/>
                <a:gd name="T4" fmla="*/ 0 w 9525"/>
                <a:gd name="T5" fmla="*/ 90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0" name="Freeform: Shape 2131">
              <a:extLst>
                <a:ext uri="{FF2B5EF4-FFF2-40B4-BE49-F238E27FC236}">
                  <a16:creationId xmlns:a16="http://schemas.microsoft.com/office/drawing/2014/main" id="{5476B5E9-5617-4005-A49B-B29902C3F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050" y="4520946"/>
              <a:ext cx="19050" cy="19050"/>
            </a:xfrm>
            <a:custGeom>
              <a:avLst/>
              <a:gdLst>
                <a:gd name="T0" fmla="*/ 1619 w 19050"/>
                <a:gd name="T1" fmla="*/ 1524 h 19050"/>
                <a:gd name="T2" fmla="*/ 0 w 19050"/>
                <a:gd name="T3" fmla="*/ 6382 h 19050"/>
                <a:gd name="T4" fmla="*/ 3334 w 19050"/>
                <a:gd name="T5" fmla="*/ 11620 h 19050"/>
                <a:gd name="T6" fmla="*/ 10668 w 19050"/>
                <a:gd name="T7" fmla="*/ 13525 h 19050"/>
                <a:gd name="T8" fmla="*/ 17145 w 19050"/>
                <a:gd name="T9" fmla="*/ 10287 h 19050"/>
                <a:gd name="T10" fmla="*/ 22479 w 19050"/>
                <a:gd name="T11" fmla="*/ 22003 h 19050"/>
                <a:gd name="T12" fmla="*/ 26956 w 19050"/>
                <a:gd name="T13" fmla="*/ 12382 h 19050"/>
                <a:gd name="T14" fmla="*/ 22193 w 19050"/>
                <a:gd name="T15" fmla="*/ 9525 h 19050"/>
                <a:gd name="T16" fmla="*/ 22479 w 19050"/>
                <a:gd name="T17" fmla="*/ 5810 h 19050"/>
                <a:gd name="T18" fmla="*/ 19336 w 19050"/>
                <a:gd name="T19" fmla="*/ 14288 h 19050"/>
                <a:gd name="T20" fmla="*/ 15430 w 19050"/>
                <a:gd name="T21" fmla="*/ 190 h 19050"/>
                <a:gd name="T22" fmla="*/ 11049 w 19050"/>
                <a:gd name="T23" fmla="*/ 7334 h 19050"/>
                <a:gd name="T24" fmla="*/ 12859 w 19050"/>
                <a:gd name="T25" fmla="*/ 0 h 19050"/>
                <a:gd name="T26" fmla="*/ 1619 w 19050"/>
                <a:gd name="T27" fmla="*/ 1524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1619" y="1524"/>
                  </a:moveTo>
                  <a:cubicBezTo>
                    <a:pt x="1524" y="3715"/>
                    <a:pt x="1048" y="5334"/>
                    <a:pt x="0" y="6382"/>
                  </a:cubicBezTo>
                  <a:cubicBezTo>
                    <a:pt x="2667" y="7334"/>
                    <a:pt x="5620" y="9811"/>
                    <a:pt x="3334" y="11620"/>
                  </a:cubicBezTo>
                  <a:cubicBezTo>
                    <a:pt x="8192" y="11525"/>
                    <a:pt x="7906" y="10668"/>
                    <a:pt x="10668" y="13525"/>
                  </a:cubicBezTo>
                  <a:cubicBezTo>
                    <a:pt x="11049" y="9525"/>
                    <a:pt x="14478" y="15907"/>
                    <a:pt x="17145" y="10287"/>
                  </a:cubicBezTo>
                  <a:cubicBezTo>
                    <a:pt x="18383" y="14573"/>
                    <a:pt x="17812" y="20574"/>
                    <a:pt x="22479" y="22003"/>
                  </a:cubicBezTo>
                  <a:cubicBezTo>
                    <a:pt x="22765" y="16573"/>
                    <a:pt x="24860" y="17621"/>
                    <a:pt x="26956" y="12382"/>
                  </a:cubicBezTo>
                  <a:cubicBezTo>
                    <a:pt x="24670" y="12001"/>
                    <a:pt x="22860" y="11239"/>
                    <a:pt x="22193" y="9525"/>
                  </a:cubicBezTo>
                  <a:cubicBezTo>
                    <a:pt x="23813" y="9620"/>
                    <a:pt x="24098" y="6191"/>
                    <a:pt x="22479" y="5810"/>
                  </a:cubicBezTo>
                  <a:cubicBezTo>
                    <a:pt x="19336" y="8763"/>
                    <a:pt x="21431" y="12573"/>
                    <a:pt x="19336" y="14288"/>
                  </a:cubicBezTo>
                  <a:cubicBezTo>
                    <a:pt x="17717" y="9906"/>
                    <a:pt x="19336" y="2667"/>
                    <a:pt x="15430" y="190"/>
                  </a:cubicBezTo>
                  <a:cubicBezTo>
                    <a:pt x="12478" y="2572"/>
                    <a:pt x="17050" y="7239"/>
                    <a:pt x="11049" y="7334"/>
                  </a:cubicBezTo>
                  <a:cubicBezTo>
                    <a:pt x="11144" y="4286"/>
                    <a:pt x="11335" y="1333"/>
                    <a:pt x="12859" y="0"/>
                  </a:cubicBezTo>
                  <a:cubicBezTo>
                    <a:pt x="8382" y="2572"/>
                    <a:pt x="8954" y="3143"/>
                    <a:pt x="1619" y="1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1" name="Freeform: Shape 2132">
              <a:extLst>
                <a:ext uri="{FF2B5EF4-FFF2-40B4-BE49-F238E27FC236}">
                  <a16:creationId xmlns:a16="http://schemas.microsoft.com/office/drawing/2014/main" id="{B0ED6509-D0DB-46DD-B3E7-410810491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5912" y="3065994"/>
              <a:ext cx="9525" cy="9525"/>
            </a:xfrm>
            <a:custGeom>
              <a:avLst/>
              <a:gdLst>
                <a:gd name="T0" fmla="*/ 21316950 w 9525"/>
                <a:gd name="T1" fmla="*/ 11724 h 9525"/>
                <a:gd name="T2" fmla="*/ 46720125 w 9525"/>
                <a:gd name="T3" fmla="*/ 9438 h 9525"/>
                <a:gd name="T4" fmla="*/ 17678400 w 9525"/>
                <a:gd name="T5" fmla="*/ 484 h 9525"/>
                <a:gd name="T6" fmla="*/ 28565475 w 9525"/>
                <a:gd name="T7" fmla="*/ 1818 h 9525"/>
                <a:gd name="T8" fmla="*/ 4076700 w 9525"/>
                <a:gd name="T9" fmla="*/ 2866 h 9525"/>
                <a:gd name="T10" fmla="*/ 1352550 w 9525"/>
                <a:gd name="T11" fmla="*/ 6580 h 9525"/>
                <a:gd name="T12" fmla="*/ 21316950 w 9525"/>
                <a:gd name="T13" fmla="*/ 1172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238" y="11724"/>
                  </a:moveTo>
                  <a:cubicBezTo>
                    <a:pt x="2428" y="10009"/>
                    <a:pt x="4523" y="10771"/>
                    <a:pt x="4905" y="9438"/>
                  </a:cubicBezTo>
                  <a:cubicBezTo>
                    <a:pt x="4047" y="8295"/>
                    <a:pt x="6047" y="-2373"/>
                    <a:pt x="1856" y="484"/>
                  </a:cubicBezTo>
                  <a:cubicBezTo>
                    <a:pt x="2619" y="580"/>
                    <a:pt x="3285" y="770"/>
                    <a:pt x="2999" y="1818"/>
                  </a:cubicBezTo>
                  <a:cubicBezTo>
                    <a:pt x="2047" y="2008"/>
                    <a:pt x="523" y="1627"/>
                    <a:pt x="428" y="2866"/>
                  </a:cubicBezTo>
                  <a:cubicBezTo>
                    <a:pt x="6333" y="3913"/>
                    <a:pt x="-1096" y="3247"/>
                    <a:pt x="142" y="6580"/>
                  </a:cubicBezTo>
                  <a:cubicBezTo>
                    <a:pt x="6143" y="5628"/>
                    <a:pt x="-2239" y="10486"/>
                    <a:pt x="2238" y="117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2" name="Freeform: Shape 2133">
              <a:extLst>
                <a:ext uri="{FF2B5EF4-FFF2-40B4-BE49-F238E27FC236}">
                  <a16:creationId xmlns:a16="http://schemas.microsoft.com/office/drawing/2014/main" id="{094B7D2E-34FD-4D29-83F1-3625CD240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009" y="2893695"/>
              <a:ext cx="9525" cy="9525"/>
            </a:xfrm>
            <a:custGeom>
              <a:avLst/>
              <a:gdLst>
                <a:gd name="T0" fmla="*/ 39014400 w 9525"/>
                <a:gd name="T1" fmla="*/ 0 h 9525"/>
                <a:gd name="T2" fmla="*/ 11791950 w 9525"/>
                <a:gd name="T3" fmla="*/ 45367575 h 9525"/>
                <a:gd name="T4" fmla="*/ 0 w 9525"/>
                <a:gd name="T5" fmla="*/ 44453175 h 9525"/>
                <a:gd name="T6" fmla="*/ 45367575 w 9525"/>
                <a:gd name="T7" fmla="*/ 72580500 h 9525"/>
                <a:gd name="T8" fmla="*/ 390144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96" y="0"/>
                  </a:moveTo>
                  <a:cubicBezTo>
                    <a:pt x="3715" y="2286"/>
                    <a:pt x="2953" y="4096"/>
                    <a:pt x="1238" y="4763"/>
                  </a:cubicBezTo>
                  <a:cubicBezTo>
                    <a:pt x="1333" y="4096"/>
                    <a:pt x="381" y="3334"/>
                    <a:pt x="0" y="4667"/>
                  </a:cubicBezTo>
                  <a:cubicBezTo>
                    <a:pt x="1809" y="5524"/>
                    <a:pt x="2953" y="6763"/>
                    <a:pt x="4763" y="7620"/>
                  </a:cubicBezTo>
                  <a:cubicBezTo>
                    <a:pt x="4953" y="3334"/>
                    <a:pt x="7429" y="2476"/>
                    <a:pt x="4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3" name="Freeform: Shape 2134">
              <a:extLst>
                <a:ext uri="{FF2B5EF4-FFF2-40B4-BE49-F238E27FC236}">
                  <a16:creationId xmlns:a16="http://schemas.microsoft.com/office/drawing/2014/main" id="{85DF56A1-68AB-4F32-BC9D-4382423FD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162" y="2824353"/>
              <a:ext cx="9525" cy="9525"/>
            </a:xfrm>
            <a:custGeom>
              <a:avLst/>
              <a:gdLst>
                <a:gd name="T0" fmla="*/ 352425 w 9525"/>
                <a:gd name="T1" fmla="*/ 57159525 h 9525"/>
                <a:gd name="T2" fmla="*/ 59321700 w 9525"/>
                <a:gd name="T3" fmla="*/ 61693425 h 9525"/>
                <a:gd name="T4" fmla="*/ 52063650 w 9525"/>
                <a:gd name="T5" fmla="*/ 1819275 h 9525"/>
                <a:gd name="T6" fmla="*/ 28470225 w 9525"/>
                <a:gd name="T7" fmla="*/ 0 h 9525"/>
                <a:gd name="T8" fmla="*/ 15773400 w 9525"/>
                <a:gd name="T9" fmla="*/ 10887075 h 9525"/>
                <a:gd name="T10" fmla="*/ 25755600 w 9525"/>
                <a:gd name="T11" fmla="*/ 35385375 h 9525"/>
                <a:gd name="T12" fmla="*/ 352425 w 9525"/>
                <a:gd name="T13" fmla="*/ 5715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7" y="6001"/>
                  </a:moveTo>
                  <a:cubicBezTo>
                    <a:pt x="3656" y="6668"/>
                    <a:pt x="4513" y="8096"/>
                    <a:pt x="6228" y="6477"/>
                  </a:cubicBezTo>
                  <a:cubicBezTo>
                    <a:pt x="2418" y="5334"/>
                    <a:pt x="4895" y="3048"/>
                    <a:pt x="5466" y="191"/>
                  </a:cubicBezTo>
                  <a:cubicBezTo>
                    <a:pt x="4609" y="95"/>
                    <a:pt x="3752" y="95"/>
                    <a:pt x="2989" y="0"/>
                  </a:cubicBezTo>
                  <a:cubicBezTo>
                    <a:pt x="2228" y="0"/>
                    <a:pt x="1465" y="95"/>
                    <a:pt x="1656" y="1143"/>
                  </a:cubicBezTo>
                  <a:cubicBezTo>
                    <a:pt x="2608" y="1524"/>
                    <a:pt x="2989" y="2286"/>
                    <a:pt x="2704" y="3715"/>
                  </a:cubicBezTo>
                  <a:cubicBezTo>
                    <a:pt x="1180" y="3715"/>
                    <a:pt x="-249" y="3810"/>
                    <a:pt x="37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4" name="Freeform: Shape 2135">
              <a:extLst>
                <a:ext uri="{FF2B5EF4-FFF2-40B4-BE49-F238E27FC236}">
                  <a16:creationId xmlns:a16="http://schemas.microsoft.com/office/drawing/2014/main" id="{29CDFDE2-0465-4FE9-875A-91D71F1FB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428" y="2401633"/>
              <a:ext cx="9525" cy="9525"/>
            </a:xfrm>
            <a:custGeom>
              <a:avLst/>
              <a:gdLst>
                <a:gd name="T0" fmla="*/ 3731 w 9525"/>
                <a:gd name="T1" fmla="*/ 286 h 9525"/>
                <a:gd name="T2" fmla="*/ 16 w 9525"/>
                <a:gd name="T3" fmla="*/ 0 h 9525"/>
                <a:gd name="T4" fmla="*/ 1540 w 9525"/>
                <a:gd name="T5" fmla="*/ 11430 h 9525"/>
                <a:gd name="T6" fmla="*/ 5541 w 9525"/>
                <a:gd name="T7" fmla="*/ 9239 h 9525"/>
                <a:gd name="T8" fmla="*/ 8780 w 9525"/>
                <a:gd name="T9" fmla="*/ 15811 h 9525"/>
                <a:gd name="T10" fmla="*/ 8970 w 9525"/>
                <a:gd name="T11" fmla="*/ 13335 h 9525"/>
                <a:gd name="T12" fmla="*/ 10113 w 9525"/>
                <a:gd name="T13" fmla="*/ 14669 h 9525"/>
                <a:gd name="T14" fmla="*/ 3160 w 9525"/>
                <a:gd name="T15" fmla="*/ 7810 h 9525"/>
                <a:gd name="T16" fmla="*/ 3731 w 9525"/>
                <a:gd name="T17" fmla="*/ 286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731" y="286"/>
                  </a:moveTo>
                  <a:cubicBezTo>
                    <a:pt x="2493" y="191"/>
                    <a:pt x="1255" y="95"/>
                    <a:pt x="16" y="0"/>
                  </a:cubicBezTo>
                  <a:cubicBezTo>
                    <a:pt x="16" y="5905"/>
                    <a:pt x="-269" y="6096"/>
                    <a:pt x="1540" y="11430"/>
                  </a:cubicBezTo>
                  <a:cubicBezTo>
                    <a:pt x="3922" y="12002"/>
                    <a:pt x="4207" y="10001"/>
                    <a:pt x="5541" y="9239"/>
                  </a:cubicBezTo>
                  <a:cubicBezTo>
                    <a:pt x="6779" y="10668"/>
                    <a:pt x="6874" y="18764"/>
                    <a:pt x="8780" y="15811"/>
                  </a:cubicBezTo>
                  <a:cubicBezTo>
                    <a:pt x="9065" y="14383"/>
                    <a:pt x="7160" y="13716"/>
                    <a:pt x="8970" y="13335"/>
                  </a:cubicBezTo>
                  <a:cubicBezTo>
                    <a:pt x="8970" y="14097"/>
                    <a:pt x="9065" y="14859"/>
                    <a:pt x="10113" y="14669"/>
                  </a:cubicBezTo>
                  <a:cubicBezTo>
                    <a:pt x="8780" y="10763"/>
                    <a:pt x="7732" y="5905"/>
                    <a:pt x="3160" y="7810"/>
                  </a:cubicBezTo>
                  <a:cubicBezTo>
                    <a:pt x="2017" y="4286"/>
                    <a:pt x="2779" y="4572"/>
                    <a:pt x="3731" y="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5" name="Freeform: Shape 2136">
              <a:extLst>
                <a:ext uri="{FF2B5EF4-FFF2-40B4-BE49-F238E27FC236}">
                  <a16:creationId xmlns:a16="http://schemas.microsoft.com/office/drawing/2014/main" id="{11CA9565-E2EF-475C-957C-AED94328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39" y="2286000"/>
              <a:ext cx="28575" cy="19050"/>
            </a:xfrm>
            <a:custGeom>
              <a:avLst/>
              <a:gdLst>
                <a:gd name="T0" fmla="*/ 10287 w 28575"/>
                <a:gd name="T1" fmla="*/ 6572 h 19050"/>
                <a:gd name="T2" fmla="*/ 7429 w 28575"/>
                <a:gd name="T3" fmla="*/ 11335 h 19050"/>
                <a:gd name="T4" fmla="*/ 2381 w 28575"/>
                <a:gd name="T5" fmla="*/ 12192 h 19050"/>
                <a:gd name="T6" fmla="*/ 2857 w 28575"/>
                <a:gd name="T7" fmla="*/ 6001 h 19050"/>
                <a:gd name="T8" fmla="*/ 0 w 28575"/>
                <a:gd name="T9" fmla="*/ 10763 h 19050"/>
                <a:gd name="T10" fmla="*/ 6858 w 28575"/>
                <a:gd name="T11" fmla="*/ 18764 h 19050"/>
                <a:gd name="T12" fmla="*/ 8382 w 28575"/>
                <a:gd name="T13" fmla="*/ 15145 h 19050"/>
                <a:gd name="T14" fmla="*/ 10382 w 28575"/>
                <a:gd name="T15" fmla="*/ 21526 h 19050"/>
                <a:gd name="T16" fmla="*/ 6477 w 28575"/>
                <a:gd name="T17" fmla="*/ 23717 h 19050"/>
                <a:gd name="T18" fmla="*/ 13811 w 28575"/>
                <a:gd name="T19" fmla="*/ 25527 h 19050"/>
                <a:gd name="T20" fmla="*/ 19145 w 28575"/>
                <a:gd name="T21" fmla="*/ 20955 h 19050"/>
                <a:gd name="T22" fmla="*/ 16954 w 28575"/>
                <a:gd name="T23" fmla="*/ 17050 h 19050"/>
                <a:gd name="T24" fmla="*/ 26765 w 28575"/>
                <a:gd name="T25" fmla="*/ 19145 h 19050"/>
                <a:gd name="T26" fmla="*/ 24765 w 28575"/>
                <a:gd name="T27" fmla="*/ 12764 h 19050"/>
                <a:gd name="T28" fmla="*/ 31242 w 28575"/>
                <a:gd name="T29" fmla="*/ 9525 h 19050"/>
                <a:gd name="T30" fmla="*/ 21907 w 28575"/>
                <a:gd name="T31" fmla="*/ 1238 h 19050"/>
                <a:gd name="T32" fmla="*/ 22003 w 28575"/>
                <a:gd name="T33" fmla="*/ 0 h 19050"/>
                <a:gd name="T34" fmla="*/ 17526 w 28575"/>
                <a:gd name="T35" fmla="*/ 8382 h 19050"/>
                <a:gd name="T36" fmla="*/ 10287 w 28575"/>
                <a:gd name="T37" fmla="*/ 6572 h 19050"/>
                <a:gd name="T38" fmla="*/ 14669 w 28575"/>
                <a:gd name="T39" fmla="*/ 14383 h 19050"/>
                <a:gd name="T40" fmla="*/ 15049 w 28575"/>
                <a:gd name="T41" fmla="*/ 9430 h 19050"/>
                <a:gd name="T42" fmla="*/ 19812 w 28575"/>
                <a:gd name="T43" fmla="*/ 12287 h 19050"/>
                <a:gd name="T44" fmla="*/ 14669 w 28575"/>
                <a:gd name="T45" fmla="*/ 14383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575" h="19050">
                  <a:moveTo>
                    <a:pt x="10287" y="6572"/>
                  </a:moveTo>
                  <a:cubicBezTo>
                    <a:pt x="8477" y="7239"/>
                    <a:pt x="9715" y="11335"/>
                    <a:pt x="7429" y="11335"/>
                  </a:cubicBezTo>
                  <a:cubicBezTo>
                    <a:pt x="5048" y="10858"/>
                    <a:pt x="4572" y="12573"/>
                    <a:pt x="2381" y="12192"/>
                  </a:cubicBezTo>
                  <a:cubicBezTo>
                    <a:pt x="1810" y="9906"/>
                    <a:pt x="6382" y="7334"/>
                    <a:pt x="2857" y="6001"/>
                  </a:cubicBezTo>
                  <a:cubicBezTo>
                    <a:pt x="4001" y="10001"/>
                    <a:pt x="667" y="8858"/>
                    <a:pt x="0" y="10763"/>
                  </a:cubicBezTo>
                  <a:cubicBezTo>
                    <a:pt x="3715" y="11525"/>
                    <a:pt x="2857" y="22193"/>
                    <a:pt x="6858" y="18764"/>
                  </a:cubicBezTo>
                  <a:cubicBezTo>
                    <a:pt x="3810" y="18383"/>
                    <a:pt x="6953" y="14669"/>
                    <a:pt x="8382" y="15145"/>
                  </a:cubicBezTo>
                  <a:cubicBezTo>
                    <a:pt x="8763" y="17526"/>
                    <a:pt x="10763" y="18478"/>
                    <a:pt x="10382" y="21526"/>
                  </a:cubicBezTo>
                  <a:cubicBezTo>
                    <a:pt x="6096" y="18669"/>
                    <a:pt x="3715" y="26765"/>
                    <a:pt x="6477" y="23717"/>
                  </a:cubicBezTo>
                  <a:cubicBezTo>
                    <a:pt x="7811" y="20860"/>
                    <a:pt x="9239" y="27432"/>
                    <a:pt x="13811" y="25527"/>
                  </a:cubicBezTo>
                  <a:cubicBezTo>
                    <a:pt x="12192" y="21146"/>
                    <a:pt x="14573" y="18002"/>
                    <a:pt x="19145" y="20955"/>
                  </a:cubicBezTo>
                  <a:cubicBezTo>
                    <a:pt x="19717" y="18574"/>
                    <a:pt x="17621" y="18383"/>
                    <a:pt x="16954" y="17050"/>
                  </a:cubicBezTo>
                  <a:cubicBezTo>
                    <a:pt x="21241" y="18383"/>
                    <a:pt x="21431" y="17621"/>
                    <a:pt x="26765" y="19145"/>
                  </a:cubicBezTo>
                  <a:cubicBezTo>
                    <a:pt x="30004" y="16478"/>
                    <a:pt x="25051" y="15621"/>
                    <a:pt x="24765" y="12764"/>
                  </a:cubicBezTo>
                  <a:cubicBezTo>
                    <a:pt x="28289" y="13335"/>
                    <a:pt x="31528" y="13430"/>
                    <a:pt x="31242" y="9525"/>
                  </a:cubicBezTo>
                  <a:cubicBezTo>
                    <a:pt x="26575" y="8096"/>
                    <a:pt x="22098" y="6477"/>
                    <a:pt x="21907" y="1238"/>
                  </a:cubicBezTo>
                  <a:cubicBezTo>
                    <a:pt x="22574" y="1333"/>
                    <a:pt x="23431" y="381"/>
                    <a:pt x="22003" y="0"/>
                  </a:cubicBezTo>
                  <a:cubicBezTo>
                    <a:pt x="19240" y="7715"/>
                    <a:pt x="15716" y="952"/>
                    <a:pt x="17526" y="8382"/>
                  </a:cubicBezTo>
                  <a:cubicBezTo>
                    <a:pt x="13811" y="8953"/>
                    <a:pt x="13240" y="6763"/>
                    <a:pt x="10287" y="6572"/>
                  </a:cubicBezTo>
                  <a:close/>
                  <a:moveTo>
                    <a:pt x="14669" y="14383"/>
                  </a:moveTo>
                  <a:cubicBezTo>
                    <a:pt x="16954" y="12097"/>
                    <a:pt x="14669" y="12764"/>
                    <a:pt x="15049" y="9430"/>
                  </a:cubicBezTo>
                  <a:cubicBezTo>
                    <a:pt x="16859" y="10192"/>
                    <a:pt x="18002" y="11525"/>
                    <a:pt x="19812" y="12287"/>
                  </a:cubicBezTo>
                  <a:cubicBezTo>
                    <a:pt x="19431" y="14478"/>
                    <a:pt x="17526" y="14954"/>
                    <a:pt x="14669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6" name="Freeform: Shape 2137">
              <a:extLst>
                <a:ext uri="{FF2B5EF4-FFF2-40B4-BE49-F238E27FC236}">
                  <a16:creationId xmlns:a16="http://schemas.microsoft.com/office/drawing/2014/main" id="{A2E7F95B-18C4-4D18-930E-92837601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854" y="2610030"/>
              <a:ext cx="9525" cy="9525"/>
            </a:xfrm>
            <a:custGeom>
              <a:avLst/>
              <a:gdLst>
                <a:gd name="T0" fmla="*/ 4543425 w 9525"/>
                <a:gd name="T1" fmla="*/ 104775 h 9525"/>
                <a:gd name="T2" fmla="*/ 24507825 w 9525"/>
                <a:gd name="T3" fmla="*/ 49091850 h 9525"/>
                <a:gd name="T4" fmla="*/ 9991725 w 9525"/>
                <a:gd name="T5" fmla="*/ 83572350 h 9525"/>
                <a:gd name="T6" fmla="*/ 4543425 w 9525"/>
                <a:gd name="T7" fmla="*/ 104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7" y="11"/>
                  </a:moveTo>
                  <a:cubicBezTo>
                    <a:pt x="-1237" y="3821"/>
                    <a:pt x="2192" y="3154"/>
                    <a:pt x="2573" y="5154"/>
                  </a:cubicBezTo>
                  <a:cubicBezTo>
                    <a:pt x="2382" y="6773"/>
                    <a:pt x="858" y="6773"/>
                    <a:pt x="1049" y="8774"/>
                  </a:cubicBezTo>
                  <a:cubicBezTo>
                    <a:pt x="5906" y="9631"/>
                    <a:pt x="3811" y="-370"/>
                    <a:pt x="477" y="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7" name="Freeform: Shape 2138">
              <a:extLst>
                <a:ext uri="{FF2B5EF4-FFF2-40B4-BE49-F238E27FC236}">
                  <a16:creationId xmlns:a16="http://schemas.microsoft.com/office/drawing/2014/main" id="{39A30F46-BEDD-4668-A8A0-EA6B9D8F5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761" y="2587276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43902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3524" y="4286"/>
                    <a:pt x="2286" y="7620"/>
                    <a:pt x="4763" y="7810"/>
                  </a:cubicBezTo>
                  <a:cubicBezTo>
                    <a:pt x="3524" y="5048"/>
                    <a:pt x="2857" y="1715"/>
                    <a:pt x="381" y="0"/>
                  </a:cubicBezTo>
                  <a:cubicBezTo>
                    <a:pt x="286" y="1619"/>
                    <a:pt x="190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8" name="Freeform: Shape 2139">
              <a:extLst>
                <a:ext uri="{FF2B5EF4-FFF2-40B4-BE49-F238E27FC236}">
                  <a16:creationId xmlns:a16="http://schemas.microsoft.com/office/drawing/2014/main" id="{42EEE074-6524-458E-BDA9-34536301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046" y="2052447"/>
              <a:ext cx="9525" cy="9525"/>
            </a:xfrm>
            <a:custGeom>
              <a:avLst/>
              <a:gdLst>
                <a:gd name="T0" fmla="*/ 72513825 w 9525"/>
                <a:gd name="T1" fmla="*/ 48996600 h 9525"/>
                <a:gd name="T2" fmla="*/ 52558950 w 9525"/>
                <a:gd name="T3" fmla="*/ 0 h 9525"/>
                <a:gd name="T4" fmla="*/ 61626750 w 9525"/>
                <a:gd name="T5" fmla="*/ 36290250 h 9525"/>
                <a:gd name="T6" fmla="*/ 4476750 w 9525"/>
                <a:gd name="T7" fmla="*/ 8162925 h 9525"/>
                <a:gd name="T8" fmla="*/ 72513825 w 9525"/>
                <a:gd name="T9" fmla="*/ 4899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13" y="5144"/>
                  </a:moveTo>
                  <a:cubicBezTo>
                    <a:pt x="7613" y="2858"/>
                    <a:pt x="7137" y="953"/>
                    <a:pt x="5518" y="0"/>
                  </a:cubicBezTo>
                  <a:cubicBezTo>
                    <a:pt x="5327" y="1715"/>
                    <a:pt x="5899" y="2762"/>
                    <a:pt x="6470" y="3810"/>
                  </a:cubicBezTo>
                  <a:cubicBezTo>
                    <a:pt x="4184" y="3143"/>
                    <a:pt x="3613" y="857"/>
                    <a:pt x="470" y="857"/>
                  </a:cubicBezTo>
                  <a:cubicBezTo>
                    <a:pt x="-1721" y="6191"/>
                    <a:pt x="4280" y="4477"/>
                    <a:pt x="7613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39" name="Freeform: Shape 2140">
              <a:extLst>
                <a:ext uri="{FF2B5EF4-FFF2-40B4-BE49-F238E27FC236}">
                  <a16:creationId xmlns:a16="http://schemas.microsoft.com/office/drawing/2014/main" id="{52967486-8848-4637-AB15-D91B38217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1943" y="2854738"/>
              <a:ext cx="9525" cy="9525"/>
            </a:xfrm>
            <a:custGeom>
              <a:avLst/>
              <a:gdLst>
                <a:gd name="T0" fmla="*/ 1800225 w 9525"/>
                <a:gd name="T1" fmla="*/ 2191 h 9525"/>
                <a:gd name="T2" fmla="*/ 8153400 w 9525"/>
                <a:gd name="T3" fmla="*/ 9716 h 9525"/>
                <a:gd name="T4" fmla="*/ 44443650 w 9525"/>
                <a:gd name="T5" fmla="*/ 8763 h 9525"/>
                <a:gd name="T6" fmla="*/ 38995350 w 9525"/>
                <a:gd name="T7" fmla="*/ 0 h 9525"/>
                <a:gd name="T8" fmla="*/ 1800225 w 9525"/>
                <a:gd name="T9" fmla="*/ 21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9" y="2191"/>
                  </a:moveTo>
                  <a:cubicBezTo>
                    <a:pt x="761" y="6287"/>
                    <a:pt x="-954" y="11525"/>
                    <a:pt x="856" y="9716"/>
                  </a:cubicBezTo>
                  <a:cubicBezTo>
                    <a:pt x="1141" y="8287"/>
                    <a:pt x="2951" y="8477"/>
                    <a:pt x="4666" y="8763"/>
                  </a:cubicBezTo>
                  <a:cubicBezTo>
                    <a:pt x="4094" y="6096"/>
                    <a:pt x="6856" y="762"/>
                    <a:pt x="4094" y="0"/>
                  </a:cubicBezTo>
                  <a:cubicBezTo>
                    <a:pt x="3713" y="1715"/>
                    <a:pt x="1332" y="1143"/>
                    <a:pt x="189" y="2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0" name="Freeform: Shape 2141">
              <a:extLst>
                <a:ext uri="{FF2B5EF4-FFF2-40B4-BE49-F238E27FC236}">
                  <a16:creationId xmlns:a16="http://schemas.microsoft.com/office/drawing/2014/main" id="{8A7A87A5-0868-4742-9766-667593108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091" y="2427256"/>
              <a:ext cx="9525" cy="28575"/>
            </a:xfrm>
            <a:custGeom>
              <a:avLst/>
              <a:gdLst>
                <a:gd name="T0" fmla="*/ 2381 w 9525"/>
                <a:gd name="T1" fmla="*/ 8668 h 28575"/>
                <a:gd name="T2" fmla="*/ 7334 w 9525"/>
                <a:gd name="T3" fmla="*/ 9049 h 28575"/>
                <a:gd name="T4" fmla="*/ 2191 w 9525"/>
                <a:gd name="T5" fmla="*/ 26194 h 28575"/>
                <a:gd name="T6" fmla="*/ 762 w 9525"/>
                <a:gd name="T7" fmla="*/ 28575 h 28575"/>
                <a:gd name="T8" fmla="*/ 3048 w 9525"/>
                <a:gd name="T9" fmla="*/ 31242 h 28575"/>
                <a:gd name="T10" fmla="*/ 2953 w 9525"/>
                <a:gd name="T11" fmla="*/ 32480 h 28575"/>
                <a:gd name="T12" fmla="*/ 11430 w 9525"/>
                <a:gd name="T13" fmla="*/ 5620 h 28575"/>
                <a:gd name="T14" fmla="*/ 3143 w 9525"/>
                <a:gd name="T15" fmla="*/ 0 h 28575"/>
                <a:gd name="T16" fmla="*/ 0 w 9525"/>
                <a:gd name="T17" fmla="*/ 8477 h 28575"/>
                <a:gd name="T18" fmla="*/ 2381 w 9525"/>
                <a:gd name="T19" fmla="*/ 8668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28575">
                  <a:moveTo>
                    <a:pt x="2381" y="8668"/>
                  </a:moveTo>
                  <a:cubicBezTo>
                    <a:pt x="4667" y="10954"/>
                    <a:pt x="4000" y="8668"/>
                    <a:pt x="7334" y="9049"/>
                  </a:cubicBezTo>
                  <a:cubicBezTo>
                    <a:pt x="3810" y="16288"/>
                    <a:pt x="11239" y="18859"/>
                    <a:pt x="2191" y="26194"/>
                  </a:cubicBezTo>
                  <a:cubicBezTo>
                    <a:pt x="4858" y="17526"/>
                    <a:pt x="286" y="16097"/>
                    <a:pt x="762" y="28575"/>
                  </a:cubicBezTo>
                  <a:cubicBezTo>
                    <a:pt x="2286" y="28861"/>
                    <a:pt x="3715" y="29146"/>
                    <a:pt x="3048" y="31242"/>
                  </a:cubicBezTo>
                  <a:cubicBezTo>
                    <a:pt x="2381" y="31147"/>
                    <a:pt x="1524" y="32099"/>
                    <a:pt x="2953" y="32480"/>
                  </a:cubicBezTo>
                  <a:cubicBezTo>
                    <a:pt x="11239" y="24670"/>
                    <a:pt x="7429" y="14859"/>
                    <a:pt x="11430" y="5620"/>
                  </a:cubicBezTo>
                  <a:cubicBezTo>
                    <a:pt x="8191" y="4096"/>
                    <a:pt x="6001" y="1810"/>
                    <a:pt x="3143" y="0"/>
                  </a:cubicBezTo>
                  <a:cubicBezTo>
                    <a:pt x="3238" y="5905"/>
                    <a:pt x="3905" y="6001"/>
                    <a:pt x="0" y="8477"/>
                  </a:cubicBezTo>
                  <a:cubicBezTo>
                    <a:pt x="1429" y="15240"/>
                    <a:pt x="4096" y="18288"/>
                    <a:pt x="238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1" name="Freeform: Shape 2142">
              <a:extLst>
                <a:ext uri="{FF2B5EF4-FFF2-40B4-BE49-F238E27FC236}">
                  <a16:creationId xmlns:a16="http://schemas.microsoft.com/office/drawing/2014/main" id="{C264C7C7-7814-47F3-8574-F40C1C817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472" y="2388870"/>
              <a:ext cx="9525" cy="28575"/>
            </a:xfrm>
            <a:custGeom>
              <a:avLst/>
              <a:gdLst>
                <a:gd name="T0" fmla="*/ 34470975 w 9525"/>
                <a:gd name="T1" fmla="*/ 18574 h 28575"/>
                <a:gd name="T2" fmla="*/ 58969275 w 9525"/>
                <a:gd name="T3" fmla="*/ 33814 h 28575"/>
                <a:gd name="T4" fmla="*/ 48987075 w 9525"/>
                <a:gd name="T5" fmla="*/ 0 h 28575"/>
                <a:gd name="T6" fmla="*/ 0 w 9525"/>
                <a:gd name="T7" fmla="*/ 17050 h 28575"/>
                <a:gd name="T8" fmla="*/ 34470975 w 9525"/>
                <a:gd name="T9" fmla="*/ 18574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3619" y="18574"/>
                  </a:moveTo>
                  <a:cubicBezTo>
                    <a:pt x="-857" y="20669"/>
                    <a:pt x="1905" y="31909"/>
                    <a:pt x="6191" y="33814"/>
                  </a:cubicBezTo>
                  <a:cubicBezTo>
                    <a:pt x="3905" y="22955"/>
                    <a:pt x="7144" y="8192"/>
                    <a:pt x="5143" y="0"/>
                  </a:cubicBezTo>
                  <a:cubicBezTo>
                    <a:pt x="3048" y="6858"/>
                    <a:pt x="3905" y="10954"/>
                    <a:pt x="0" y="17050"/>
                  </a:cubicBezTo>
                  <a:cubicBezTo>
                    <a:pt x="1524" y="20003"/>
                    <a:pt x="3143" y="15716"/>
                    <a:pt x="3619" y="185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2" name="Freeform: Shape 2143">
              <a:extLst>
                <a:ext uri="{FF2B5EF4-FFF2-40B4-BE49-F238E27FC236}">
                  <a16:creationId xmlns:a16="http://schemas.microsoft.com/office/drawing/2014/main" id="{6F19D27A-6371-48DE-A6E9-0FCE1BEC0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561" y="3425190"/>
              <a:ext cx="9525" cy="9525"/>
            </a:xfrm>
            <a:custGeom>
              <a:avLst/>
              <a:gdLst>
                <a:gd name="T0" fmla="*/ 44015025 w 9525"/>
                <a:gd name="T1" fmla="*/ 0 h 9525"/>
                <a:gd name="T2" fmla="*/ 5000625 w 9525"/>
                <a:gd name="T3" fmla="*/ 4667 h 9525"/>
                <a:gd name="T4" fmla="*/ 466725 w 9525"/>
                <a:gd name="T5" fmla="*/ 10858 h 9525"/>
                <a:gd name="T6" fmla="*/ 44015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21" y="0"/>
                  </a:moveTo>
                  <a:cubicBezTo>
                    <a:pt x="8526" y="6763"/>
                    <a:pt x="3383" y="3905"/>
                    <a:pt x="525" y="4667"/>
                  </a:cubicBezTo>
                  <a:cubicBezTo>
                    <a:pt x="4145" y="6001"/>
                    <a:pt x="-522" y="8668"/>
                    <a:pt x="49" y="10858"/>
                  </a:cubicBezTo>
                  <a:cubicBezTo>
                    <a:pt x="5002" y="11621"/>
                    <a:pt x="11955" y="1333"/>
                    <a:pt x="462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3" name="Freeform: Shape 2144">
              <a:extLst>
                <a:ext uri="{FF2B5EF4-FFF2-40B4-BE49-F238E27FC236}">
                  <a16:creationId xmlns:a16="http://schemas.microsoft.com/office/drawing/2014/main" id="{E44E7F5F-B8C5-4755-91B1-2849390C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367" y="3708651"/>
              <a:ext cx="9525" cy="9525"/>
            </a:xfrm>
            <a:custGeom>
              <a:avLst/>
              <a:gdLst>
                <a:gd name="T0" fmla="*/ 39966900 w 9525"/>
                <a:gd name="T1" fmla="*/ 2194 h 9525"/>
                <a:gd name="T2" fmla="*/ 35433000 w 9525"/>
                <a:gd name="T3" fmla="*/ 8385 h 9525"/>
                <a:gd name="T4" fmla="*/ 14563725 w 9525"/>
                <a:gd name="T5" fmla="*/ 4480 h 9525"/>
                <a:gd name="T6" fmla="*/ 19107150 w 9525"/>
                <a:gd name="T7" fmla="*/ 14481 h 9525"/>
                <a:gd name="T8" fmla="*/ 89868375 w 9525"/>
                <a:gd name="T9" fmla="*/ 98 h 9525"/>
                <a:gd name="T10" fmla="*/ 39966900 w 9525"/>
                <a:gd name="T11" fmla="*/ 219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6" y="2194"/>
                  </a:moveTo>
                  <a:cubicBezTo>
                    <a:pt x="3244" y="4289"/>
                    <a:pt x="7435" y="7623"/>
                    <a:pt x="3720" y="8385"/>
                  </a:cubicBezTo>
                  <a:cubicBezTo>
                    <a:pt x="1720" y="8195"/>
                    <a:pt x="3339" y="4861"/>
                    <a:pt x="1529" y="4480"/>
                  </a:cubicBezTo>
                  <a:cubicBezTo>
                    <a:pt x="863" y="8575"/>
                    <a:pt x="-1804" y="12100"/>
                    <a:pt x="2006" y="14481"/>
                  </a:cubicBezTo>
                  <a:cubicBezTo>
                    <a:pt x="3244" y="8195"/>
                    <a:pt x="9816" y="8290"/>
                    <a:pt x="9435" y="98"/>
                  </a:cubicBezTo>
                  <a:cubicBezTo>
                    <a:pt x="5435" y="-1045"/>
                    <a:pt x="8006" y="8290"/>
                    <a:pt x="4196" y="2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4" name="Freeform: Shape 2145">
              <a:extLst>
                <a:ext uri="{FF2B5EF4-FFF2-40B4-BE49-F238E27FC236}">
                  <a16:creationId xmlns:a16="http://schemas.microsoft.com/office/drawing/2014/main" id="{5E80EA1F-FA7E-4607-980D-C0389836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392" y="3340132"/>
              <a:ext cx="9525" cy="9525"/>
            </a:xfrm>
            <a:custGeom>
              <a:avLst/>
              <a:gdLst>
                <a:gd name="T0" fmla="*/ 60198000 w 9525"/>
                <a:gd name="T1" fmla="*/ 7620 h 9525"/>
                <a:gd name="T2" fmla="*/ 14830425 w 9525"/>
                <a:gd name="T3" fmla="*/ 4763 h 9525"/>
                <a:gd name="T4" fmla="*/ 73799700 w 9525"/>
                <a:gd name="T5" fmla="*/ 5239 h 9525"/>
                <a:gd name="T6" fmla="*/ 42043350 w 9525"/>
                <a:gd name="T7" fmla="*/ 0 h 9525"/>
                <a:gd name="T8" fmla="*/ 314325 w 9525"/>
                <a:gd name="T9" fmla="*/ 7144 h 9525"/>
                <a:gd name="T10" fmla="*/ 60198000 w 9525"/>
                <a:gd name="T11" fmla="*/ 7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320" y="7620"/>
                  </a:moveTo>
                  <a:cubicBezTo>
                    <a:pt x="4319" y="5144"/>
                    <a:pt x="2319" y="8954"/>
                    <a:pt x="1557" y="4763"/>
                  </a:cubicBezTo>
                  <a:cubicBezTo>
                    <a:pt x="5557" y="4382"/>
                    <a:pt x="5177" y="7429"/>
                    <a:pt x="7748" y="5239"/>
                  </a:cubicBezTo>
                  <a:cubicBezTo>
                    <a:pt x="8224" y="2096"/>
                    <a:pt x="6129" y="1238"/>
                    <a:pt x="4414" y="0"/>
                  </a:cubicBezTo>
                  <a:cubicBezTo>
                    <a:pt x="3653" y="3143"/>
                    <a:pt x="414" y="3429"/>
                    <a:pt x="33" y="7144"/>
                  </a:cubicBezTo>
                  <a:cubicBezTo>
                    <a:pt x="-539" y="11144"/>
                    <a:pt x="6510" y="13240"/>
                    <a:pt x="6320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5" name="Freeform: Shape 2146">
              <a:extLst>
                <a:ext uri="{FF2B5EF4-FFF2-40B4-BE49-F238E27FC236}">
                  <a16:creationId xmlns:a16="http://schemas.microsoft.com/office/drawing/2014/main" id="{4E4D1DB6-B8DF-4E5D-97E8-809074DEB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581" y="2241210"/>
              <a:ext cx="9525" cy="28575"/>
            </a:xfrm>
            <a:custGeom>
              <a:avLst/>
              <a:gdLst>
                <a:gd name="T0" fmla="*/ 6763 w 9525"/>
                <a:gd name="T1" fmla="*/ 28883 h 28575"/>
                <a:gd name="T2" fmla="*/ 15335 w 9525"/>
                <a:gd name="T3" fmla="*/ 15834 h 28575"/>
                <a:gd name="T4" fmla="*/ 1524 w 9525"/>
                <a:gd name="T5" fmla="*/ 975 h 28575"/>
                <a:gd name="T6" fmla="*/ 3715 w 9525"/>
                <a:gd name="T7" fmla="*/ 4880 h 28575"/>
                <a:gd name="T8" fmla="*/ 0 w 9525"/>
                <a:gd name="T9" fmla="*/ 4595 h 28575"/>
                <a:gd name="T10" fmla="*/ 858 w 9525"/>
                <a:gd name="T11" fmla="*/ 9643 h 28575"/>
                <a:gd name="T12" fmla="*/ 6382 w 9525"/>
                <a:gd name="T13" fmla="*/ 2594 h 28575"/>
                <a:gd name="T14" fmla="*/ 8477 w 9525"/>
                <a:gd name="T15" fmla="*/ 7738 h 28575"/>
                <a:gd name="T16" fmla="*/ 3524 w 9525"/>
                <a:gd name="T17" fmla="*/ 7357 h 28575"/>
                <a:gd name="T18" fmla="*/ 3715 w 9525"/>
                <a:gd name="T19" fmla="*/ 19930 h 28575"/>
                <a:gd name="T20" fmla="*/ 7334 w 9525"/>
                <a:gd name="T21" fmla="*/ 21454 h 28575"/>
                <a:gd name="T22" fmla="*/ 6763 w 9525"/>
                <a:gd name="T23" fmla="*/ 28883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763" y="28883"/>
                  </a:moveTo>
                  <a:cubicBezTo>
                    <a:pt x="10763" y="22883"/>
                    <a:pt x="11621" y="21454"/>
                    <a:pt x="15335" y="15834"/>
                  </a:cubicBezTo>
                  <a:cubicBezTo>
                    <a:pt x="9811" y="11929"/>
                    <a:pt x="9144" y="-4073"/>
                    <a:pt x="1524" y="975"/>
                  </a:cubicBezTo>
                  <a:cubicBezTo>
                    <a:pt x="3239" y="1451"/>
                    <a:pt x="2762" y="3833"/>
                    <a:pt x="3715" y="4880"/>
                  </a:cubicBezTo>
                  <a:cubicBezTo>
                    <a:pt x="1905" y="5261"/>
                    <a:pt x="1524" y="6214"/>
                    <a:pt x="0" y="4595"/>
                  </a:cubicBezTo>
                  <a:cubicBezTo>
                    <a:pt x="1334" y="7833"/>
                    <a:pt x="-952" y="8405"/>
                    <a:pt x="858" y="9643"/>
                  </a:cubicBezTo>
                  <a:cubicBezTo>
                    <a:pt x="3620" y="3642"/>
                    <a:pt x="5715" y="7452"/>
                    <a:pt x="6382" y="2594"/>
                  </a:cubicBezTo>
                  <a:cubicBezTo>
                    <a:pt x="8001" y="3547"/>
                    <a:pt x="8477" y="5452"/>
                    <a:pt x="8477" y="7738"/>
                  </a:cubicBezTo>
                  <a:cubicBezTo>
                    <a:pt x="6572" y="9071"/>
                    <a:pt x="5239" y="8976"/>
                    <a:pt x="3524" y="7357"/>
                  </a:cubicBezTo>
                  <a:cubicBezTo>
                    <a:pt x="3239" y="14215"/>
                    <a:pt x="7429" y="12500"/>
                    <a:pt x="3715" y="19930"/>
                  </a:cubicBezTo>
                  <a:cubicBezTo>
                    <a:pt x="5144" y="20216"/>
                    <a:pt x="7239" y="20025"/>
                    <a:pt x="7334" y="21454"/>
                  </a:cubicBezTo>
                  <a:cubicBezTo>
                    <a:pt x="5715" y="23264"/>
                    <a:pt x="2953" y="28407"/>
                    <a:pt x="6763" y="28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6" name="Freeform: Shape 2147">
              <a:extLst>
                <a:ext uri="{FF2B5EF4-FFF2-40B4-BE49-F238E27FC236}">
                  <a16:creationId xmlns:a16="http://schemas.microsoft.com/office/drawing/2014/main" id="{FD1AE617-C44C-4115-A584-C6BBD8FE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478" y="3087814"/>
              <a:ext cx="9525" cy="9525"/>
            </a:xfrm>
            <a:custGeom>
              <a:avLst/>
              <a:gdLst>
                <a:gd name="T0" fmla="*/ 19964400 w 9525"/>
                <a:gd name="T1" fmla="*/ 0 h 9525"/>
                <a:gd name="T2" fmla="*/ 0 w 9525"/>
                <a:gd name="T3" fmla="*/ 9906 h 9525"/>
                <a:gd name="T4" fmla="*/ 47177325 w 9525"/>
                <a:gd name="T5" fmla="*/ 10287 h 9525"/>
                <a:gd name="T6" fmla="*/ 19964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096" y="0"/>
                  </a:moveTo>
                  <a:cubicBezTo>
                    <a:pt x="2476" y="4667"/>
                    <a:pt x="3524" y="7430"/>
                    <a:pt x="0" y="9906"/>
                  </a:cubicBezTo>
                  <a:cubicBezTo>
                    <a:pt x="1619" y="10001"/>
                    <a:pt x="3334" y="10192"/>
                    <a:pt x="4953" y="10287"/>
                  </a:cubicBezTo>
                  <a:cubicBezTo>
                    <a:pt x="4191" y="6668"/>
                    <a:pt x="4096" y="2572"/>
                    <a:pt x="2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7" name="Freeform: Shape 2148">
              <a:extLst>
                <a:ext uri="{FF2B5EF4-FFF2-40B4-BE49-F238E27FC236}">
                  <a16:creationId xmlns:a16="http://schemas.microsoft.com/office/drawing/2014/main" id="{C2A52A7F-C2C9-433C-A9C1-A277893F9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526" y="3309271"/>
              <a:ext cx="9525" cy="9525"/>
            </a:xfrm>
            <a:custGeom>
              <a:avLst/>
              <a:gdLst>
                <a:gd name="T0" fmla="*/ 5876925 w 9525"/>
                <a:gd name="T1" fmla="*/ 0 h 9525"/>
                <a:gd name="T2" fmla="*/ 428625 w 9525"/>
                <a:gd name="T3" fmla="*/ 7525 h 9525"/>
                <a:gd name="T4" fmla="*/ 36718875 w 9525"/>
                <a:gd name="T5" fmla="*/ 6572 h 9525"/>
                <a:gd name="T6" fmla="*/ 31280100 w 9525"/>
                <a:gd name="T7" fmla="*/ 14002 h 9525"/>
                <a:gd name="T8" fmla="*/ 78457425 w 9525"/>
                <a:gd name="T9" fmla="*/ 14383 h 9525"/>
                <a:gd name="T10" fmla="*/ 587692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7" y="0"/>
                  </a:moveTo>
                  <a:cubicBezTo>
                    <a:pt x="-50" y="3620"/>
                    <a:pt x="-50" y="8954"/>
                    <a:pt x="45" y="7525"/>
                  </a:cubicBezTo>
                  <a:cubicBezTo>
                    <a:pt x="1664" y="7620"/>
                    <a:pt x="1950" y="6096"/>
                    <a:pt x="3855" y="6572"/>
                  </a:cubicBezTo>
                  <a:cubicBezTo>
                    <a:pt x="5665" y="11430"/>
                    <a:pt x="1855" y="12097"/>
                    <a:pt x="3284" y="14002"/>
                  </a:cubicBezTo>
                  <a:cubicBezTo>
                    <a:pt x="3760" y="10954"/>
                    <a:pt x="7570" y="14002"/>
                    <a:pt x="8237" y="14383"/>
                  </a:cubicBezTo>
                  <a:cubicBezTo>
                    <a:pt x="6998" y="8477"/>
                    <a:pt x="4712" y="3429"/>
                    <a:pt x="61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8" name="Freeform: Shape 2149">
              <a:extLst>
                <a:ext uri="{FF2B5EF4-FFF2-40B4-BE49-F238E27FC236}">
                  <a16:creationId xmlns:a16="http://schemas.microsoft.com/office/drawing/2014/main" id="{964D3DF2-F9DF-4B83-825E-ED173161D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333" y="3323368"/>
              <a:ext cx="9525" cy="9525"/>
            </a:xfrm>
            <a:custGeom>
              <a:avLst/>
              <a:gdLst>
                <a:gd name="T0" fmla="*/ 53530500 w 9525"/>
                <a:gd name="T1" fmla="*/ 0 h 9525"/>
                <a:gd name="T2" fmla="*/ 0 w 9525"/>
                <a:gd name="T3" fmla="*/ 7048 h 9525"/>
                <a:gd name="T4" fmla="*/ 18145125 w 9525"/>
                <a:gd name="T5" fmla="*/ 14668 h 9525"/>
                <a:gd name="T6" fmla="*/ 52616100 w 9525"/>
                <a:gd name="T7" fmla="*/ 16192 h 9525"/>
                <a:gd name="T8" fmla="*/ 51711225 w 9525"/>
                <a:gd name="T9" fmla="*/ 17431 h 9525"/>
                <a:gd name="T10" fmla="*/ 76209525 w 9525"/>
                <a:gd name="T11" fmla="*/ 16383 h 9525"/>
                <a:gd name="T12" fmla="*/ 535305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620" y="0"/>
                  </a:moveTo>
                  <a:cubicBezTo>
                    <a:pt x="5143" y="4000"/>
                    <a:pt x="762" y="3334"/>
                    <a:pt x="0" y="7048"/>
                  </a:cubicBezTo>
                  <a:cubicBezTo>
                    <a:pt x="6096" y="10001"/>
                    <a:pt x="-857" y="10858"/>
                    <a:pt x="1905" y="14668"/>
                  </a:cubicBezTo>
                  <a:cubicBezTo>
                    <a:pt x="1714" y="12097"/>
                    <a:pt x="5429" y="15240"/>
                    <a:pt x="5524" y="16192"/>
                  </a:cubicBezTo>
                  <a:cubicBezTo>
                    <a:pt x="3620" y="15907"/>
                    <a:pt x="4381" y="19717"/>
                    <a:pt x="5429" y="17431"/>
                  </a:cubicBezTo>
                  <a:cubicBezTo>
                    <a:pt x="5810" y="16478"/>
                    <a:pt x="6572" y="16097"/>
                    <a:pt x="8001" y="16383"/>
                  </a:cubicBezTo>
                  <a:cubicBezTo>
                    <a:pt x="5524" y="9811"/>
                    <a:pt x="13430" y="4763"/>
                    <a:pt x="562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49" name="Freeform: Shape 2150">
              <a:extLst>
                <a:ext uri="{FF2B5EF4-FFF2-40B4-BE49-F238E27FC236}">
                  <a16:creationId xmlns:a16="http://schemas.microsoft.com/office/drawing/2014/main" id="{829A092B-BDA2-4309-BCBB-BD90A61A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694" y="2183416"/>
              <a:ext cx="9525" cy="9525"/>
            </a:xfrm>
            <a:custGeom>
              <a:avLst/>
              <a:gdLst>
                <a:gd name="T0" fmla="*/ 22983825 w 9525"/>
                <a:gd name="T1" fmla="*/ 60788550 h 9525"/>
                <a:gd name="T2" fmla="*/ 3933825 w 9525"/>
                <a:gd name="T3" fmla="*/ 0 h 9525"/>
                <a:gd name="T4" fmla="*/ 229838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13" y="6382"/>
                  </a:moveTo>
                  <a:cubicBezTo>
                    <a:pt x="-349" y="5239"/>
                    <a:pt x="7747" y="95"/>
                    <a:pt x="413" y="0"/>
                  </a:cubicBezTo>
                  <a:cubicBezTo>
                    <a:pt x="-635" y="2953"/>
                    <a:pt x="413" y="9811"/>
                    <a:pt x="2413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0" name="Freeform: Shape 2151">
              <a:extLst>
                <a:ext uri="{FF2B5EF4-FFF2-40B4-BE49-F238E27FC236}">
                  <a16:creationId xmlns:a16="http://schemas.microsoft.com/office/drawing/2014/main" id="{F1048B8E-4D3A-4A77-9A11-EEB5841BC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3260" y="3302317"/>
              <a:ext cx="9525" cy="9525"/>
            </a:xfrm>
            <a:custGeom>
              <a:avLst/>
              <a:gdLst>
                <a:gd name="T0" fmla="*/ 15668625 w 9525"/>
                <a:gd name="T1" fmla="*/ 0 h 9525"/>
                <a:gd name="T2" fmla="*/ 12944475 w 9525"/>
                <a:gd name="T3" fmla="*/ 35385375 h 9525"/>
                <a:gd name="T4" fmla="*/ 25641300 w 9525"/>
                <a:gd name="T5" fmla="*/ 24498300 h 9525"/>
                <a:gd name="T6" fmla="*/ 21107400 w 9525"/>
                <a:gd name="T7" fmla="*/ 83467575 h 9525"/>
                <a:gd name="T8" fmla="*/ 156686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645" y="0"/>
                  </a:moveTo>
                  <a:cubicBezTo>
                    <a:pt x="1931" y="2191"/>
                    <a:pt x="-451" y="3048"/>
                    <a:pt x="1359" y="3715"/>
                  </a:cubicBezTo>
                  <a:cubicBezTo>
                    <a:pt x="1454" y="2953"/>
                    <a:pt x="1645" y="2286"/>
                    <a:pt x="2692" y="2572"/>
                  </a:cubicBezTo>
                  <a:cubicBezTo>
                    <a:pt x="4502" y="6763"/>
                    <a:pt x="-3784" y="8096"/>
                    <a:pt x="2216" y="8763"/>
                  </a:cubicBezTo>
                  <a:cubicBezTo>
                    <a:pt x="3074" y="6191"/>
                    <a:pt x="5931" y="1048"/>
                    <a:pt x="164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1" name="Freeform: Shape 2152">
              <a:extLst>
                <a:ext uri="{FF2B5EF4-FFF2-40B4-BE49-F238E27FC236}">
                  <a16:creationId xmlns:a16="http://schemas.microsoft.com/office/drawing/2014/main" id="{F05B459F-53C7-410A-99A6-D0D5B642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375" y="3389947"/>
              <a:ext cx="9525" cy="9525"/>
            </a:xfrm>
            <a:custGeom>
              <a:avLst/>
              <a:gdLst>
                <a:gd name="T0" fmla="*/ 21383625 w 9525"/>
                <a:gd name="T1" fmla="*/ 82562700 h 9525"/>
                <a:gd name="T2" fmla="*/ 40433625 w 9525"/>
                <a:gd name="T3" fmla="*/ 914400 h 9525"/>
                <a:gd name="T4" fmla="*/ 1419225 w 9525"/>
                <a:gd name="T5" fmla="*/ 45367575 h 9525"/>
                <a:gd name="T6" fmla="*/ 24107775 w 9525"/>
                <a:gd name="T7" fmla="*/ 58978800 h 9525"/>
                <a:gd name="T8" fmla="*/ 213836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45" y="8668"/>
                  </a:moveTo>
                  <a:cubicBezTo>
                    <a:pt x="2912" y="5811"/>
                    <a:pt x="4626" y="4096"/>
                    <a:pt x="4245" y="96"/>
                  </a:cubicBezTo>
                  <a:cubicBezTo>
                    <a:pt x="1007" y="-571"/>
                    <a:pt x="816" y="2382"/>
                    <a:pt x="149" y="4763"/>
                  </a:cubicBezTo>
                  <a:cubicBezTo>
                    <a:pt x="1102" y="5144"/>
                    <a:pt x="2626" y="4953"/>
                    <a:pt x="2531" y="6192"/>
                  </a:cubicBezTo>
                  <a:cubicBezTo>
                    <a:pt x="530" y="6096"/>
                    <a:pt x="-1851" y="9240"/>
                    <a:pt x="2245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2" name="Freeform: Shape 2153">
              <a:extLst>
                <a:ext uri="{FF2B5EF4-FFF2-40B4-BE49-F238E27FC236}">
                  <a16:creationId xmlns:a16="http://schemas.microsoft.com/office/drawing/2014/main" id="{457894A5-AFD0-4C22-9952-6B744A71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671" y="3049238"/>
              <a:ext cx="9525" cy="9525"/>
            </a:xfrm>
            <a:custGeom>
              <a:avLst/>
              <a:gdLst>
                <a:gd name="T0" fmla="*/ 44453175 w 9525"/>
                <a:gd name="T1" fmla="*/ 4096 h 9525"/>
                <a:gd name="T2" fmla="*/ 0 w 9525"/>
                <a:gd name="T3" fmla="*/ 0 h 9525"/>
                <a:gd name="T4" fmla="*/ 4533900 w 9525"/>
                <a:gd name="T5" fmla="*/ 10001 h 9525"/>
                <a:gd name="T6" fmla="*/ 44453175 w 9525"/>
                <a:gd name="T7" fmla="*/ 409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4096"/>
                  </a:moveTo>
                  <a:cubicBezTo>
                    <a:pt x="571" y="4858"/>
                    <a:pt x="2381" y="667"/>
                    <a:pt x="0" y="0"/>
                  </a:cubicBezTo>
                  <a:cubicBezTo>
                    <a:pt x="286" y="4381"/>
                    <a:pt x="3143" y="5906"/>
                    <a:pt x="476" y="10001"/>
                  </a:cubicBezTo>
                  <a:cubicBezTo>
                    <a:pt x="4191" y="10763"/>
                    <a:pt x="3429" y="6191"/>
                    <a:pt x="466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3" name="Freeform: Shape 2154">
              <a:extLst>
                <a:ext uri="{FF2B5EF4-FFF2-40B4-BE49-F238E27FC236}">
                  <a16:creationId xmlns:a16="http://schemas.microsoft.com/office/drawing/2014/main" id="{E4702B30-FC5E-48FC-971D-3B16D94D6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701" y="4795933"/>
              <a:ext cx="9525" cy="9525"/>
            </a:xfrm>
            <a:custGeom>
              <a:avLst/>
              <a:gdLst>
                <a:gd name="T0" fmla="*/ 17230725 w 9525"/>
                <a:gd name="T1" fmla="*/ 23583900 h 9525"/>
                <a:gd name="T2" fmla="*/ 19050000 w 9525"/>
                <a:gd name="T3" fmla="*/ 0 h 9525"/>
                <a:gd name="T4" fmla="*/ 0 w 9525"/>
                <a:gd name="T5" fmla="*/ 81648300 h 9525"/>
                <a:gd name="T6" fmla="*/ 38100000 w 9525"/>
                <a:gd name="T7" fmla="*/ 48987075 h 9525"/>
                <a:gd name="T8" fmla="*/ 17230725 w 9525"/>
                <a:gd name="T9" fmla="*/ 23583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9" y="2476"/>
                  </a:moveTo>
                  <a:cubicBezTo>
                    <a:pt x="3048" y="2572"/>
                    <a:pt x="3524" y="381"/>
                    <a:pt x="2000" y="0"/>
                  </a:cubicBezTo>
                  <a:cubicBezTo>
                    <a:pt x="0" y="4286"/>
                    <a:pt x="1714" y="4572"/>
                    <a:pt x="0" y="8572"/>
                  </a:cubicBezTo>
                  <a:cubicBezTo>
                    <a:pt x="3238" y="9715"/>
                    <a:pt x="2572" y="6191"/>
                    <a:pt x="4000" y="5143"/>
                  </a:cubicBezTo>
                  <a:cubicBezTo>
                    <a:pt x="2667" y="4763"/>
                    <a:pt x="2286" y="3620"/>
                    <a:pt x="1809" y="2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4" name="Freeform: Shape 2155">
              <a:extLst>
                <a:ext uri="{FF2B5EF4-FFF2-40B4-BE49-F238E27FC236}">
                  <a16:creationId xmlns:a16="http://schemas.microsoft.com/office/drawing/2014/main" id="{DA6356D7-F746-4184-8B33-E3E904E10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588" y="4789551"/>
              <a:ext cx="19050" cy="19050"/>
            </a:xfrm>
            <a:custGeom>
              <a:avLst/>
              <a:gdLst>
                <a:gd name="T0" fmla="*/ 66 w 19050"/>
                <a:gd name="T1" fmla="*/ 6763 h 19050"/>
                <a:gd name="T2" fmla="*/ 7305 w 19050"/>
                <a:gd name="T3" fmla="*/ 9906 h 19050"/>
                <a:gd name="T4" fmla="*/ 10543 w 19050"/>
                <a:gd name="T5" fmla="*/ 16383 h 19050"/>
                <a:gd name="T6" fmla="*/ 4447 w 19050"/>
                <a:gd name="T7" fmla="*/ 14669 h 19050"/>
                <a:gd name="T8" fmla="*/ 10257 w 19050"/>
                <a:gd name="T9" fmla="*/ 20193 h 19050"/>
                <a:gd name="T10" fmla="*/ 4066 w 19050"/>
                <a:gd name="T11" fmla="*/ 19717 h 19050"/>
                <a:gd name="T12" fmla="*/ 3685 w 19050"/>
                <a:gd name="T13" fmla="*/ 24670 h 19050"/>
                <a:gd name="T14" fmla="*/ 17496 w 19050"/>
                <a:gd name="T15" fmla="*/ 24575 h 19050"/>
                <a:gd name="T16" fmla="*/ 14544 w 19050"/>
                <a:gd name="T17" fmla="*/ 14288 h 19050"/>
                <a:gd name="T18" fmla="*/ 19973 w 19050"/>
                <a:gd name="T19" fmla="*/ 8477 h 19050"/>
                <a:gd name="T20" fmla="*/ 11972 w 19050"/>
                <a:gd name="T21" fmla="*/ 14097 h 19050"/>
                <a:gd name="T22" fmla="*/ 16353 w 19050"/>
                <a:gd name="T23" fmla="*/ 6953 h 19050"/>
                <a:gd name="T24" fmla="*/ 21306 w 19050"/>
                <a:gd name="T25" fmla="*/ 7334 h 19050"/>
                <a:gd name="T26" fmla="*/ 20354 w 19050"/>
                <a:gd name="T27" fmla="*/ 3524 h 19050"/>
                <a:gd name="T28" fmla="*/ 25212 w 19050"/>
                <a:gd name="T29" fmla="*/ 5144 h 19050"/>
                <a:gd name="T30" fmla="*/ 26736 w 19050"/>
                <a:gd name="T31" fmla="*/ 1524 h 19050"/>
                <a:gd name="T32" fmla="*/ 8066 w 19050"/>
                <a:gd name="T33" fmla="*/ 0 h 19050"/>
                <a:gd name="T34" fmla="*/ 66 w 19050"/>
                <a:gd name="T35" fmla="*/ 6763 h 190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50" h="19050">
                  <a:moveTo>
                    <a:pt x="66" y="6763"/>
                  </a:moveTo>
                  <a:cubicBezTo>
                    <a:pt x="-696" y="11525"/>
                    <a:pt x="5399" y="13906"/>
                    <a:pt x="7305" y="9906"/>
                  </a:cubicBezTo>
                  <a:cubicBezTo>
                    <a:pt x="8257" y="12192"/>
                    <a:pt x="10067" y="13811"/>
                    <a:pt x="10543" y="16383"/>
                  </a:cubicBezTo>
                  <a:cubicBezTo>
                    <a:pt x="7495" y="16669"/>
                    <a:pt x="7971" y="13906"/>
                    <a:pt x="4447" y="14669"/>
                  </a:cubicBezTo>
                  <a:cubicBezTo>
                    <a:pt x="3304" y="19145"/>
                    <a:pt x="10257" y="16669"/>
                    <a:pt x="10257" y="20193"/>
                  </a:cubicBezTo>
                  <a:cubicBezTo>
                    <a:pt x="8162" y="20003"/>
                    <a:pt x="6066" y="19812"/>
                    <a:pt x="4066" y="19717"/>
                  </a:cubicBezTo>
                  <a:cubicBezTo>
                    <a:pt x="3971" y="21336"/>
                    <a:pt x="3780" y="23051"/>
                    <a:pt x="3685" y="24670"/>
                  </a:cubicBezTo>
                  <a:cubicBezTo>
                    <a:pt x="11305" y="25432"/>
                    <a:pt x="9495" y="20860"/>
                    <a:pt x="17496" y="24575"/>
                  </a:cubicBezTo>
                  <a:cubicBezTo>
                    <a:pt x="17020" y="20764"/>
                    <a:pt x="15401" y="17907"/>
                    <a:pt x="14544" y="14288"/>
                  </a:cubicBezTo>
                  <a:cubicBezTo>
                    <a:pt x="15782" y="11716"/>
                    <a:pt x="19497" y="11906"/>
                    <a:pt x="19973" y="8477"/>
                  </a:cubicBezTo>
                  <a:cubicBezTo>
                    <a:pt x="16258" y="9049"/>
                    <a:pt x="15020" y="12668"/>
                    <a:pt x="11972" y="14097"/>
                  </a:cubicBezTo>
                  <a:cubicBezTo>
                    <a:pt x="11877" y="10001"/>
                    <a:pt x="15115" y="9620"/>
                    <a:pt x="16353" y="6953"/>
                  </a:cubicBezTo>
                  <a:cubicBezTo>
                    <a:pt x="19687" y="7334"/>
                    <a:pt x="19020" y="5144"/>
                    <a:pt x="21306" y="7334"/>
                  </a:cubicBezTo>
                  <a:cubicBezTo>
                    <a:pt x="21497" y="5620"/>
                    <a:pt x="20925" y="4572"/>
                    <a:pt x="20354" y="3524"/>
                  </a:cubicBezTo>
                  <a:cubicBezTo>
                    <a:pt x="21973" y="4096"/>
                    <a:pt x="22545" y="5525"/>
                    <a:pt x="25212" y="5144"/>
                  </a:cubicBezTo>
                  <a:cubicBezTo>
                    <a:pt x="25307" y="3429"/>
                    <a:pt x="25974" y="2477"/>
                    <a:pt x="26736" y="1524"/>
                  </a:cubicBezTo>
                  <a:cubicBezTo>
                    <a:pt x="23592" y="1334"/>
                    <a:pt x="16830" y="953"/>
                    <a:pt x="8066" y="0"/>
                  </a:cubicBezTo>
                  <a:cubicBezTo>
                    <a:pt x="8733" y="6096"/>
                    <a:pt x="2923" y="12859"/>
                    <a:pt x="66" y="6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5" name="Freeform: Shape 2156">
              <a:extLst>
                <a:ext uri="{FF2B5EF4-FFF2-40B4-BE49-F238E27FC236}">
                  <a16:creationId xmlns:a16="http://schemas.microsoft.com/office/drawing/2014/main" id="{CB1D5301-D1D1-42D2-BCD5-66467C54D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803" y="4766881"/>
              <a:ext cx="9525" cy="9525"/>
            </a:xfrm>
            <a:custGeom>
              <a:avLst/>
              <a:gdLst>
                <a:gd name="T0" fmla="*/ 12658725 w 9525"/>
                <a:gd name="T1" fmla="*/ 24498300 h 9525"/>
                <a:gd name="T2" fmla="*/ 2676525 w 9525"/>
                <a:gd name="T3" fmla="*/ 0 h 9525"/>
                <a:gd name="T4" fmla="*/ 34423350 w 9525"/>
                <a:gd name="T5" fmla="*/ 49901475 h 9525"/>
                <a:gd name="T6" fmla="*/ 21726525 w 9525"/>
                <a:gd name="T7" fmla="*/ 60788550 h 9525"/>
                <a:gd name="T8" fmla="*/ 69808725 w 9525"/>
                <a:gd name="T9" fmla="*/ 52625625 h 9525"/>
                <a:gd name="T10" fmla="*/ 47129700 w 9525"/>
                <a:gd name="T11" fmla="*/ 39014400 h 9525"/>
                <a:gd name="T12" fmla="*/ 71628000 w 9525"/>
                <a:gd name="T13" fmla="*/ 29032200 h 9525"/>
                <a:gd name="T14" fmla="*/ 12658725 w 9525"/>
                <a:gd name="T15" fmla="*/ 2449830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29" y="2572"/>
                  </a:moveTo>
                  <a:cubicBezTo>
                    <a:pt x="1138" y="1619"/>
                    <a:pt x="1519" y="95"/>
                    <a:pt x="281" y="0"/>
                  </a:cubicBezTo>
                  <a:cubicBezTo>
                    <a:pt x="-1148" y="3905"/>
                    <a:pt x="3329" y="2858"/>
                    <a:pt x="3614" y="5239"/>
                  </a:cubicBezTo>
                  <a:cubicBezTo>
                    <a:pt x="2853" y="5239"/>
                    <a:pt x="2090" y="5334"/>
                    <a:pt x="2281" y="6382"/>
                  </a:cubicBezTo>
                  <a:cubicBezTo>
                    <a:pt x="4186" y="6287"/>
                    <a:pt x="6853" y="7239"/>
                    <a:pt x="7329" y="5525"/>
                  </a:cubicBezTo>
                  <a:cubicBezTo>
                    <a:pt x="6377" y="5144"/>
                    <a:pt x="4853" y="5239"/>
                    <a:pt x="4948" y="4096"/>
                  </a:cubicBezTo>
                  <a:cubicBezTo>
                    <a:pt x="5900" y="3905"/>
                    <a:pt x="7424" y="4191"/>
                    <a:pt x="7520" y="3048"/>
                  </a:cubicBezTo>
                  <a:cubicBezTo>
                    <a:pt x="5329" y="571"/>
                    <a:pt x="4376" y="2762"/>
                    <a:pt x="132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6" name="Freeform: Shape 2157">
              <a:extLst>
                <a:ext uri="{FF2B5EF4-FFF2-40B4-BE49-F238E27FC236}">
                  <a16:creationId xmlns:a16="http://schemas.microsoft.com/office/drawing/2014/main" id="{434002D0-A1E4-4634-81F6-8B473081E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76" y="3591306"/>
              <a:ext cx="9525" cy="28575"/>
            </a:xfrm>
            <a:custGeom>
              <a:avLst/>
              <a:gdLst>
                <a:gd name="T0" fmla="*/ 6001 w 9525"/>
                <a:gd name="T1" fmla="*/ 28861 h 28575"/>
                <a:gd name="T2" fmla="*/ 11144 w 9525"/>
                <a:gd name="T3" fmla="*/ 26765 h 28575"/>
                <a:gd name="T4" fmla="*/ 12383 w 9525"/>
                <a:gd name="T5" fmla="*/ 26861 h 28575"/>
                <a:gd name="T6" fmla="*/ 5810 w 9525"/>
                <a:gd name="T7" fmla="*/ 0 h 28575"/>
                <a:gd name="T8" fmla="*/ 6477 w 9525"/>
                <a:gd name="T9" fmla="*/ 7525 h 28575"/>
                <a:gd name="T10" fmla="*/ 0 w 9525"/>
                <a:gd name="T11" fmla="*/ 10763 h 28575"/>
                <a:gd name="T12" fmla="*/ 5239 w 9525"/>
                <a:gd name="T13" fmla="*/ 23717 h 28575"/>
                <a:gd name="T14" fmla="*/ 5429 w 9525"/>
                <a:gd name="T15" fmla="*/ 21241 h 28575"/>
                <a:gd name="T16" fmla="*/ 1905 w 9525"/>
                <a:gd name="T17" fmla="*/ 18479 h 28575"/>
                <a:gd name="T18" fmla="*/ 5810 w 9525"/>
                <a:gd name="T19" fmla="*/ 16288 h 28575"/>
                <a:gd name="T20" fmla="*/ 9144 w 9525"/>
                <a:gd name="T21" fmla="*/ 21527 h 28575"/>
                <a:gd name="T22" fmla="*/ 6001 w 9525"/>
                <a:gd name="T23" fmla="*/ 28861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001" y="28861"/>
                  </a:moveTo>
                  <a:cubicBezTo>
                    <a:pt x="9811" y="30575"/>
                    <a:pt x="9144" y="27146"/>
                    <a:pt x="11144" y="26765"/>
                  </a:cubicBezTo>
                  <a:cubicBezTo>
                    <a:pt x="11049" y="27432"/>
                    <a:pt x="12002" y="28289"/>
                    <a:pt x="12383" y="26861"/>
                  </a:cubicBezTo>
                  <a:cubicBezTo>
                    <a:pt x="7239" y="16002"/>
                    <a:pt x="10954" y="9144"/>
                    <a:pt x="5810" y="0"/>
                  </a:cubicBezTo>
                  <a:cubicBezTo>
                    <a:pt x="4572" y="3715"/>
                    <a:pt x="7620" y="3810"/>
                    <a:pt x="6477" y="7525"/>
                  </a:cubicBezTo>
                  <a:cubicBezTo>
                    <a:pt x="4096" y="4763"/>
                    <a:pt x="190" y="7049"/>
                    <a:pt x="0" y="10763"/>
                  </a:cubicBezTo>
                  <a:cubicBezTo>
                    <a:pt x="2858" y="9620"/>
                    <a:pt x="-2096" y="26575"/>
                    <a:pt x="5239" y="23717"/>
                  </a:cubicBezTo>
                  <a:cubicBezTo>
                    <a:pt x="3715" y="23336"/>
                    <a:pt x="4572" y="22289"/>
                    <a:pt x="5429" y="21241"/>
                  </a:cubicBezTo>
                  <a:cubicBezTo>
                    <a:pt x="3238" y="21146"/>
                    <a:pt x="2286" y="20003"/>
                    <a:pt x="1905" y="18479"/>
                  </a:cubicBezTo>
                  <a:cubicBezTo>
                    <a:pt x="4286" y="19050"/>
                    <a:pt x="4477" y="16955"/>
                    <a:pt x="5810" y="16288"/>
                  </a:cubicBezTo>
                  <a:cubicBezTo>
                    <a:pt x="3620" y="22670"/>
                    <a:pt x="8477" y="20003"/>
                    <a:pt x="9144" y="21527"/>
                  </a:cubicBezTo>
                  <a:cubicBezTo>
                    <a:pt x="10001" y="29337"/>
                    <a:pt x="5620" y="22384"/>
                    <a:pt x="6001" y="28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7" name="Freeform: Shape 2158">
              <a:extLst>
                <a:ext uri="{FF2B5EF4-FFF2-40B4-BE49-F238E27FC236}">
                  <a16:creationId xmlns:a16="http://schemas.microsoft.com/office/drawing/2014/main" id="{E4F41AC3-764B-4EFA-A9CD-7FDFE8ECE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179" y="4774496"/>
              <a:ext cx="9525" cy="9525"/>
            </a:xfrm>
            <a:custGeom>
              <a:avLst/>
              <a:gdLst>
                <a:gd name="T0" fmla="*/ 17240250 w 9525"/>
                <a:gd name="T1" fmla="*/ 47625 h 9525"/>
                <a:gd name="T2" fmla="*/ 0 w 9525"/>
                <a:gd name="T3" fmla="*/ 69913500 h 9525"/>
                <a:gd name="T4" fmla="*/ 37195125 w 9525"/>
                <a:gd name="T5" fmla="*/ 49044225 h 9525"/>
                <a:gd name="T6" fmla="*/ 48996600 w 9525"/>
                <a:gd name="T7" fmla="*/ 49949100 h 9525"/>
                <a:gd name="T8" fmla="*/ 17240250 w 9525"/>
                <a:gd name="T9" fmla="*/ 47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10" y="5"/>
                  </a:moveTo>
                  <a:cubicBezTo>
                    <a:pt x="2381" y="3911"/>
                    <a:pt x="190" y="4482"/>
                    <a:pt x="0" y="7340"/>
                  </a:cubicBezTo>
                  <a:cubicBezTo>
                    <a:pt x="2381" y="7911"/>
                    <a:pt x="2572" y="5911"/>
                    <a:pt x="3905" y="5149"/>
                  </a:cubicBezTo>
                  <a:cubicBezTo>
                    <a:pt x="3905" y="5815"/>
                    <a:pt x="4763" y="6673"/>
                    <a:pt x="5144" y="5244"/>
                  </a:cubicBezTo>
                  <a:cubicBezTo>
                    <a:pt x="2572" y="4768"/>
                    <a:pt x="5239" y="-185"/>
                    <a:pt x="1810" y="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8" name="Freeform: Shape 2159">
              <a:extLst>
                <a:ext uri="{FF2B5EF4-FFF2-40B4-BE49-F238E27FC236}">
                  <a16:creationId xmlns:a16="http://schemas.microsoft.com/office/drawing/2014/main" id="{2363FF18-7A84-4956-8BEE-5C9BA3F32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673" y="2932462"/>
              <a:ext cx="19050" cy="9525"/>
            </a:xfrm>
            <a:custGeom>
              <a:avLst/>
              <a:gdLst>
                <a:gd name="T0" fmla="*/ 18764 w 19050"/>
                <a:gd name="T1" fmla="*/ 0 h 9525"/>
                <a:gd name="T2" fmla="*/ 14478 w 19050"/>
                <a:gd name="T3" fmla="*/ 7144 h 9525"/>
                <a:gd name="T4" fmla="*/ 9906 w 19050"/>
                <a:gd name="T5" fmla="*/ 1810 h 9525"/>
                <a:gd name="T6" fmla="*/ 6001 w 19050"/>
                <a:gd name="T7" fmla="*/ 4000 h 9525"/>
                <a:gd name="T8" fmla="*/ 8096 w 19050"/>
                <a:gd name="T9" fmla="*/ 9144 h 9525"/>
                <a:gd name="T10" fmla="*/ 1905 w 19050"/>
                <a:gd name="T11" fmla="*/ 8668 h 9525"/>
                <a:gd name="T12" fmla="*/ 0 w 19050"/>
                <a:gd name="T13" fmla="*/ 17335 h 9525"/>
                <a:gd name="T14" fmla="*/ 8954 w 19050"/>
                <a:gd name="T15" fmla="*/ 14288 h 9525"/>
                <a:gd name="T16" fmla="*/ 9335 w 19050"/>
                <a:gd name="T17" fmla="*/ 9334 h 9525"/>
                <a:gd name="T18" fmla="*/ 15335 w 19050"/>
                <a:gd name="T19" fmla="*/ 12287 h 9525"/>
                <a:gd name="T20" fmla="*/ 18764 w 19050"/>
                <a:gd name="T21" fmla="*/ 0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9525">
                  <a:moveTo>
                    <a:pt x="18764" y="0"/>
                  </a:moveTo>
                  <a:cubicBezTo>
                    <a:pt x="17145" y="2286"/>
                    <a:pt x="19336" y="6286"/>
                    <a:pt x="14478" y="7144"/>
                  </a:cubicBezTo>
                  <a:cubicBezTo>
                    <a:pt x="17050" y="1333"/>
                    <a:pt x="12859" y="5429"/>
                    <a:pt x="9906" y="1810"/>
                  </a:cubicBezTo>
                  <a:cubicBezTo>
                    <a:pt x="11239" y="6953"/>
                    <a:pt x="10001" y="5144"/>
                    <a:pt x="6001" y="4000"/>
                  </a:cubicBezTo>
                  <a:cubicBezTo>
                    <a:pt x="4858" y="7334"/>
                    <a:pt x="8287" y="6667"/>
                    <a:pt x="8096" y="9144"/>
                  </a:cubicBezTo>
                  <a:cubicBezTo>
                    <a:pt x="5429" y="11049"/>
                    <a:pt x="3429" y="12287"/>
                    <a:pt x="1905" y="8668"/>
                  </a:cubicBezTo>
                  <a:cubicBezTo>
                    <a:pt x="95" y="10192"/>
                    <a:pt x="286" y="14002"/>
                    <a:pt x="0" y="17335"/>
                  </a:cubicBezTo>
                  <a:cubicBezTo>
                    <a:pt x="4381" y="14859"/>
                    <a:pt x="3143" y="14383"/>
                    <a:pt x="8954" y="14288"/>
                  </a:cubicBezTo>
                  <a:cubicBezTo>
                    <a:pt x="10287" y="12097"/>
                    <a:pt x="5524" y="9811"/>
                    <a:pt x="9335" y="9334"/>
                  </a:cubicBezTo>
                  <a:cubicBezTo>
                    <a:pt x="11621" y="10096"/>
                    <a:pt x="12192" y="12287"/>
                    <a:pt x="15335" y="12287"/>
                  </a:cubicBezTo>
                  <a:cubicBezTo>
                    <a:pt x="13430" y="7810"/>
                    <a:pt x="24955" y="4477"/>
                    <a:pt x="1876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59" name="Freeform: Shape 2160">
              <a:extLst>
                <a:ext uri="{FF2B5EF4-FFF2-40B4-BE49-F238E27FC236}">
                  <a16:creationId xmlns:a16="http://schemas.microsoft.com/office/drawing/2014/main" id="{0BF2AA43-93C0-4A20-A2B6-56094C702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7197" y="3025616"/>
              <a:ext cx="9525" cy="9525"/>
            </a:xfrm>
            <a:custGeom>
              <a:avLst/>
              <a:gdLst>
                <a:gd name="T0" fmla="*/ 73485375 w 9525"/>
                <a:gd name="T1" fmla="*/ 0 h 9525"/>
                <a:gd name="T2" fmla="*/ 71675625 w 9525"/>
                <a:gd name="T3" fmla="*/ 23593425 h 9525"/>
                <a:gd name="T4" fmla="*/ 22679025 w 9525"/>
                <a:gd name="T5" fmla="*/ 43548300 h 9525"/>
                <a:gd name="T6" fmla="*/ 0 w 9525"/>
                <a:gd name="T7" fmla="*/ 29937075 h 9525"/>
                <a:gd name="T8" fmla="*/ 73485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7620" y="857"/>
                    <a:pt x="7620" y="1619"/>
                    <a:pt x="7525" y="2477"/>
                  </a:cubicBezTo>
                  <a:cubicBezTo>
                    <a:pt x="4858" y="-762"/>
                    <a:pt x="4667" y="3619"/>
                    <a:pt x="2381" y="4572"/>
                  </a:cubicBezTo>
                  <a:cubicBezTo>
                    <a:pt x="2191" y="3619"/>
                    <a:pt x="1429" y="3048"/>
                    <a:pt x="0" y="3143"/>
                  </a:cubicBezTo>
                  <a:cubicBezTo>
                    <a:pt x="95" y="10096"/>
                    <a:pt x="11811" y="2477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0" name="Freeform: Shape 2161">
              <a:extLst>
                <a:ext uri="{FF2B5EF4-FFF2-40B4-BE49-F238E27FC236}">
                  <a16:creationId xmlns:a16="http://schemas.microsoft.com/office/drawing/2014/main" id="{85A8AF25-F1A3-4989-9B5D-8A0DADF0F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657" y="2764441"/>
              <a:ext cx="9525" cy="9525"/>
            </a:xfrm>
            <a:custGeom>
              <a:avLst/>
              <a:gdLst>
                <a:gd name="T0" fmla="*/ 5172075 w 9525"/>
                <a:gd name="T1" fmla="*/ 10573 h 9525"/>
                <a:gd name="T2" fmla="*/ 55978425 w 9525"/>
                <a:gd name="T3" fmla="*/ 6001 h 9525"/>
                <a:gd name="T4" fmla="*/ 51435000 w 9525"/>
                <a:gd name="T5" fmla="*/ 0 h 9525"/>
                <a:gd name="T6" fmla="*/ 5172075 w 9525"/>
                <a:gd name="T7" fmla="*/ 1057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3" y="10573"/>
                  </a:moveTo>
                  <a:cubicBezTo>
                    <a:pt x="3305" y="7810"/>
                    <a:pt x="-1267" y="4286"/>
                    <a:pt x="5877" y="6001"/>
                  </a:cubicBezTo>
                  <a:cubicBezTo>
                    <a:pt x="6639" y="3048"/>
                    <a:pt x="4924" y="1619"/>
                    <a:pt x="5400" y="0"/>
                  </a:cubicBezTo>
                  <a:cubicBezTo>
                    <a:pt x="2924" y="2762"/>
                    <a:pt x="-1553" y="5239"/>
                    <a:pt x="543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1" name="Freeform: Shape 2162">
              <a:extLst>
                <a:ext uri="{FF2B5EF4-FFF2-40B4-BE49-F238E27FC236}">
                  <a16:creationId xmlns:a16="http://schemas.microsoft.com/office/drawing/2014/main" id="{88185F9D-A9E0-4808-A591-7926C1939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6618" y="4723543"/>
              <a:ext cx="19050" cy="9525"/>
            </a:xfrm>
            <a:custGeom>
              <a:avLst/>
              <a:gdLst>
                <a:gd name="T0" fmla="*/ 23993 w 19050"/>
                <a:gd name="T1" fmla="*/ 6191 h 9525"/>
                <a:gd name="T2" fmla="*/ 20088 w 19050"/>
                <a:gd name="T3" fmla="*/ 8382 h 9525"/>
                <a:gd name="T4" fmla="*/ 20564 w 19050"/>
                <a:gd name="T5" fmla="*/ 2191 h 9525"/>
                <a:gd name="T6" fmla="*/ 9515 w 19050"/>
                <a:gd name="T7" fmla="*/ 0 h 9525"/>
                <a:gd name="T8" fmla="*/ 7706 w 19050"/>
                <a:gd name="T9" fmla="*/ 7334 h 9525"/>
                <a:gd name="T10" fmla="*/ 85 w 19050"/>
                <a:gd name="T11" fmla="*/ 9239 h 9525"/>
                <a:gd name="T12" fmla="*/ 9992 w 19050"/>
                <a:gd name="T13" fmla="*/ 10001 h 9525"/>
                <a:gd name="T14" fmla="*/ 11706 w 19050"/>
                <a:gd name="T15" fmla="*/ 3905 h 9525"/>
                <a:gd name="T16" fmla="*/ 15230 w 19050"/>
                <a:gd name="T17" fmla="*/ 6667 h 9525"/>
                <a:gd name="T18" fmla="*/ 13706 w 19050"/>
                <a:gd name="T19" fmla="*/ 10287 h 9525"/>
                <a:gd name="T20" fmla="*/ 25136 w 19050"/>
                <a:gd name="T21" fmla="*/ 8763 h 9525"/>
                <a:gd name="T22" fmla="*/ 23993 w 19050"/>
                <a:gd name="T23" fmla="*/ 6191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9525">
                  <a:moveTo>
                    <a:pt x="23993" y="6191"/>
                  </a:moveTo>
                  <a:cubicBezTo>
                    <a:pt x="21612" y="5620"/>
                    <a:pt x="21422" y="7715"/>
                    <a:pt x="20088" y="8382"/>
                  </a:cubicBezTo>
                  <a:cubicBezTo>
                    <a:pt x="20278" y="6287"/>
                    <a:pt x="20469" y="4191"/>
                    <a:pt x="20564" y="2191"/>
                  </a:cubicBezTo>
                  <a:cubicBezTo>
                    <a:pt x="16373" y="5715"/>
                    <a:pt x="14278" y="1905"/>
                    <a:pt x="9515" y="0"/>
                  </a:cubicBezTo>
                  <a:cubicBezTo>
                    <a:pt x="6182" y="1333"/>
                    <a:pt x="9896" y="7525"/>
                    <a:pt x="7706" y="7334"/>
                  </a:cubicBezTo>
                  <a:cubicBezTo>
                    <a:pt x="5039" y="7906"/>
                    <a:pt x="-772" y="4667"/>
                    <a:pt x="85" y="9239"/>
                  </a:cubicBezTo>
                  <a:cubicBezTo>
                    <a:pt x="5801" y="9525"/>
                    <a:pt x="5039" y="8572"/>
                    <a:pt x="9992" y="10001"/>
                  </a:cubicBezTo>
                  <a:cubicBezTo>
                    <a:pt x="10849" y="8287"/>
                    <a:pt x="9039" y="3524"/>
                    <a:pt x="11706" y="3905"/>
                  </a:cubicBezTo>
                  <a:cubicBezTo>
                    <a:pt x="11516" y="6001"/>
                    <a:pt x="15135" y="4858"/>
                    <a:pt x="15230" y="6667"/>
                  </a:cubicBezTo>
                  <a:cubicBezTo>
                    <a:pt x="15040" y="8287"/>
                    <a:pt x="13516" y="8287"/>
                    <a:pt x="13706" y="10287"/>
                  </a:cubicBezTo>
                  <a:cubicBezTo>
                    <a:pt x="18278" y="5048"/>
                    <a:pt x="19517" y="11049"/>
                    <a:pt x="25136" y="8763"/>
                  </a:cubicBezTo>
                  <a:cubicBezTo>
                    <a:pt x="24089" y="8477"/>
                    <a:pt x="23708" y="7620"/>
                    <a:pt x="23993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2" name="Freeform: Shape 2163">
              <a:extLst>
                <a:ext uri="{FF2B5EF4-FFF2-40B4-BE49-F238E27FC236}">
                  <a16:creationId xmlns:a16="http://schemas.microsoft.com/office/drawing/2014/main" id="{74095A1E-F224-4375-9FE3-AB000B4A2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474" y="2827592"/>
              <a:ext cx="9525" cy="19050"/>
            </a:xfrm>
            <a:custGeom>
              <a:avLst/>
              <a:gdLst>
                <a:gd name="T0" fmla="*/ 52263675 w 9525"/>
                <a:gd name="T1" fmla="*/ 0 h 19050"/>
                <a:gd name="T2" fmla="*/ 35937825 w 9525"/>
                <a:gd name="T3" fmla="*/ 21146 h 19050"/>
                <a:gd name="T4" fmla="*/ 50453925 w 9525"/>
                <a:gd name="T5" fmla="*/ 17526 h 19050"/>
                <a:gd name="T6" fmla="*/ 15973425 w 9525"/>
                <a:gd name="T7" fmla="*/ 16002 h 19050"/>
                <a:gd name="T8" fmla="*/ 52263675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5487" y="0"/>
                  </a:moveTo>
                  <a:cubicBezTo>
                    <a:pt x="153" y="8096"/>
                    <a:pt x="-2799" y="13525"/>
                    <a:pt x="3773" y="21146"/>
                  </a:cubicBezTo>
                  <a:cubicBezTo>
                    <a:pt x="3868" y="19431"/>
                    <a:pt x="4535" y="18479"/>
                    <a:pt x="5297" y="17526"/>
                  </a:cubicBezTo>
                  <a:cubicBezTo>
                    <a:pt x="3678" y="14573"/>
                    <a:pt x="2154" y="18859"/>
                    <a:pt x="1677" y="16002"/>
                  </a:cubicBezTo>
                  <a:cubicBezTo>
                    <a:pt x="4821" y="13716"/>
                    <a:pt x="7773" y="4191"/>
                    <a:pt x="548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3" name="Freeform: Shape 2164">
              <a:extLst>
                <a:ext uri="{FF2B5EF4-FFF2-40B4-BE49-F238E27FC236}">
                  <a16:creationId xmlns:a16="http://schemas.microsoft.com/office/drawing/2014/main" id="{270F2B17-70A6-4AEE-B202-356AECE6C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245" y="2994565"/>
              <a:ext cx="9525" cy="9525"/>
            </a:xfrm>
            <a:custGeom>
              <a:avLst/>
              <a:gdLst>
                <a:gd name="T0" fmla="*/ 0 w 9525"/>
                <a:gd name="T1" fmla="*/ 5525 h 9525"/>
                <a:gd name="T2" fmla="*/ 2381 w 9525"/>
                <a:gd name="T3" fmla="*/ 6953 h 9525"/>
                <a:gd name="T4" fmla="*/ 2286 w 9525"/>
                <a:gd name="T5" fmla="*/ 8192 h 9525"/>
                <a:gd name="T6" fmla="*/ 12097 w 9525"/>
                <a:gd name="T7" fmla="*/ 10192 h 9525"/>
                <a:gd name="T8" fmla="*/ 9144 w 9525"/>
                <a:gd name="T9" fmla="*/ 0 h 9525"/>
                <a:gd name="T10" fmla="*/ 6287 w 9525"/>
                <a:gd name="T11" fmla="*/ 4763 h 9525"/>
                <a:gd name="T12" fmla="*/ 0 w 9525"/>
                <a:gd name="T13" fmla="*/ 5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952" y="5906"/>
                    <a:pt x="2476" y="5810"/>
                    <a:pt x="2381" y="6953"/>
                  </a:cubicBezTo>
                  <a:cubicBezTo>
                    <a:pt x="1714" y="6858"/>
                    <a:pt x="857" y="7810"/>
                    <a:pt x="2286" y="8192"/>
                  </a:cubicBezTo>
                  <a:cubicBezTo>
                    <a:pt x="6667" y="5810"/>
                    <a:pt x="7620" y="8954"/>
                    <a:pt x="12097" y="10192"/>
                  </a:cubicBezTo>
                  <a:cubicBezTo>
                    <a:pt x="11335" y="6667"/>
                    <a:pt x="11144" y="2477"/>
                    <a:pt x="9144" y="0"/>
                  </a:cubicBezTo>
                  <a:cubicBezTo>
                    <a:pt x="7239" y="4572"/>
                    <a:pt x="4477" y="-1715"/>
                    <a:pt x="6287" y="4763"/>
                  </a:cubicBezTo>
                  <a:cubicBezTo>
                    <a:pt x="4572" y="2667"/>
                    <a:pt x="1333" y="3429"/>
                    <a:pt x="0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4" name="Freeform: Shape 2165">
              <a:extLst>
                <a:ext uri="{FF2B5EF4-FFF2-40B4-BE49-F238E27FC236}">
                  <a16:creationId xmlns:a16="http://schemas.microsoft.com/office/drawing/2014/main" id="{DEC6ACC4-0E87-4D6A-92F5-2D4645D0B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912" y="3004090"/>
              <a:ext cx="9525" cy="9525"/>
            </a:xfrm>
            <a:custGeom>
              <a:avLst/>
              <a:gdLst>
                <a:gd name="T0" fmla="*/ 12859 w 9525"/>
                <a:gd name="T1" fmla="*/ 13335 h 9525"/>
                <a:gd name="T2" fmla="*/ 2667 w 9525"/>
                <a:gd name="T3" fmla="*/ 0 h 9525"/>
                <a:gd name="T4" fmla="*/ 0 w 9525"/>
                <a:gd name="T5" fmla="*/ 17335 h 9525"/>
                <a:gd name="T6" fmla="*/ 4953 w 9525"/>
                <a:gd name="T7" fmla="*/ 17717 h 9525"/>
                <a:gd name="T8" fmla="*/ 3429 w 9525"/>
                <a:gd name="T9" fmla="*/ 5048 h 9525"/>
                <a:gd name="T10" fmla="*/ 5906 w 9525"/>
                <a:gd name="T11" fmla="*/ 5239 h 9525"/>
                <a:gd name="T12" fmla="*/ 12859 w 9525"/>
                <a:gd name="T13" fmla="*/ 13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2859" y="13335"/>
                  </a:moveTo>
                  <a:cubicBezTo>
                    <a:pt x="10097" y="8382"/>
                    <a:pt x="6382" y="4096"/>
                    <a:pt x="2667" y="0"/>
                  </a:cubicBezTo>
                  <a:cubicBezTo>
                    <a:pt x="-1905" y="4763"/>
                    <a:pt x="2762" y="11811"/>
                    <a:pt x="0" y="17335"/>
                  </a:cubicBezTo>
                  <a:cubicBezTo>
                    <a:pt x="3429" y="17526"/>
                    <a:pt x="2286" y="19621"/>
                    <a:pt x="4953" y="17717"/>
                  </a:cubicBezTo>
                  <a:cubicBezTo>
                    <a:pt x="1429" y="13525"/>
                    <a:pt x="5239" y="10287"/>
                    <a:pt x="3429" y="5048"/>
                  </a:cubicBezTo>
                  <a:cubicBezTo>
                    <a:pt x="4286" y="5144"/>
                    <a:pt x="5048" y="5144"/>
                    <a:pt x="5906" y="5239"/>
                  </a:cubicBezTo>
                  <a:cubicBezTo>
                    <a:pt x="6477" y="9716"/>
                    <a:pt x="5620" y="12764"/>
                    <a:pt x="12859" y="13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5" name="Freeform: Shape 2166">
              <a:extLst>
                <a:ext uri="{FF2B5EF4-FFF2-40B4-BE49-F238E27FC236}">
                  <a16:creationId xmlns:a16="http://schemas.microsoft.com/office/drawing/2014/main" id="{71DD2E60-2DD5-4A74-9763-E3E234ED2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913" y="2908268"/>
              <a:ext cx="9525" cy="9525"/>
            </a:xfrm>
            <a:custGeom>
              <a:avLst/>
              <a:gdLst>
                <a:gd name="T0" fmla="*/ 29032200 w 9525"/>
                <a:gd name="T1" fmla="*/ 85277325 h 9525"/>
                <a:gd name="T2" fmla="*/ 0 w 9525"/>
                <a:gd name="T3" fmla="*/ 0 h 9525"/>
                <a:gd name="T4" fmla="*/ 29032200 w 9525"/>
                <a:gd name="T5" fmla="*/ 852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8953"/>
                  </a:moveTo>
                  <a:cubicBezTo>
                    <a:pt x="3429" y="4763"/>
                    <a:pt x="1809" y="2286"/>
                    <a:pt x="0" y="0"/>
                  </a:cubicBezTo>
                  <a:cubicBezTo>
                    <a:pt x="1905" y="2191"/>
                    <a:pt x="-1524" y="8953"/>
                    <a:pt x="3048" y="8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6" name="Freeform: Shape 2167">
              <a:extLst>
                <a:ext uri="{FF2B5EF4-FFF2-40B4-BE49-F238E27FC236}">
                  <a16:creationId xmlns:a16="http://schemas.microsoft.com/office/drawing/2014/main" id="{6D464CBC-97BA-48BB-A5C5-D37AA1C88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78" y="2673454"/>
              <a:ext cx="9525" cy="9525"/>
            </a:xfrm>
            <a:custGeom>
              <a:avLst/>
              <a:gdLst>
                <a:gd name="T0" fmla="*/ 40728900 w 9525"/>
                <a:gd name="T1" fmla="*/ 10215 h 9525"/>
                <a:gd name="T2" fmla="*/ 82457925 w 9525"/>
                <a:gd name="T3" fmla="*/ 3071 h 9525"/>
                <a:gd name="T4" fmla="*/ 13506450 w 9525"/>
                <a:gd name="T5" fmla="*/ 23 h 9525"/>
                <a:gd name="T6" fmla="*/ 10791825 w 9525"/>
                <a:gd name="T7" fmla="*/ 3738 h 9525"/>
                <a:gd name="T8" fmla="*/ 40728900 w 9525"/>
                <a:gd name="T9" fmla="*/ 102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276" y="10215"/>
                  </a:moveTo>
                  <a:cubicBezTo>
                    <a:pt x="4562" y="6405"/>
                    <a:pt x="7324" y="5547"/>
                    <a:pt x="8657" y="3071"/>
                  </a:cubicBezTo>
                  <a:cubicBezTo>
                    <a:pt x="6086" y="2214"/>
                    <a:pt x="5324" y="-263"/>
                    <a:pt x="1418" y="23"/>
                  </a:cubicBezTo>
                  <a:cubicBezTo>
                    <a:pt x="1133" y="1642"/>
                    <a:pt x="-1439" y="6690"/>
                    <a:pt x="1133" y="3738"/>
                  </a:cubicBezTo>
                  <a:cubicBezTo>
                    <a:pt x="6657" y="-168"/>
                    <a:pt x="1990" y="8691"/>
                    <a:pt x="4276" y="102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7" name="Freeform: Shape 2168">
              <a:extLst>
                <a:ext uri="{FF2B5EF4-FFF2-40B4-BE49-F238E27FC236}">
                  <a16:creationId xmlns:a16="http://schemas.microsoft.com/office/drawing/2014/main" id="{DAA522CB-9552-4F73-A174-BA575B9D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939" y="3621785"/>
              <a:ext cx="9525" cy="9525"/>
            </a:xfrm>
            <a:custGeom>
              <a:avLst/>
              <a:gdLst>
                <a:gd name="T0" fmla="*/ 29165550 w 9525"/>
                <a:gd name="T1" fmla="*/ 14002 h 9525"/>
                <a:gd name="T2" fmla="*/ 18278475 w 9525"/>
                <a:gd name="T3" fmla="*/ 12669 h 9525"/>
                <a:gd name="T4" fmla="*/ 41871900 w 9525"/>
                <a:gd name="T5" fmla="*/ 12859 h 9525"/>
                <a:gd name="T6" fmla="*/ 3762375 w 9525"/>
                <a:gd name="T7" fmla="*/ 1 h 9525"/>
                <a:gd name="T8" fmla="*/ 29165550 w 9525"/>
                <a:gd name="T9" fmla="*/ 140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062" y="14002"/>
                  </a:moveTo>
                  <a:cubicBezTo>
                    <a:pt x="2300" y="13907"/>
                    <a:pt x="1633" y="13717"/>
                    <a:pt x="1919" y="12669"/>
                  </a:cubicBezTo>
                  <a:cubicBezTo>
                    <a:pt x="2776" y="12764"/>
                    <a:pt x="3538" y="12764"/>
                    <a:pt x="4396" y="12859"/>
                  </a:cubicBezTo>
                  <a:cubicBezTo>
                    <a:pt x="1919" y="9526"/>
                    <a:pt x="6872" y="-95"/>
                    <a:pt x="395" y="1"/>
                  </a:cubicBezTo>
                  <a:cubicBezTo>
                    <a:pt x="4014" y="4382"/>
                    <a:pt x="-4082" y="14193"/>
                    <a:pt x="3062" y="14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8" name="Freeform: Shape 2169">
              <a:extLst>
                <a:ext uri="{FF2B5EF4-FFF2-40B4-BE49-F238E27FC236}">
                  <a16:creationId xmlns:a16="http://schemas.microsoft.com/office/drawing/2014/main" id="{47AEF75E-9131-4547-9962-B01DF151F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820" y="2718340"/>
              <a:ext cx="9525" cy="9525"/>
            </a:xfrm>
            <a:custGeom>
              <a:avLst/>
              <a:gdLst>
                <a:gd name="T0" fmla="*/ 85286850 w 9525"/>
                <a:gd name="T1" fmla="*/ 13144 h 9525"/>
                <a:gd name="T2" fmla="*/ 70761225 w 9525"/>
                <a:gd name="T3" fmla="*/ 476 h 9525"/>
                <a:gd name="T4" fmla="*/ 11791950 w 9525"/>
                <a:gd name="T5" fmla="*/ 0 h 9525"/>
                <a:gd name="T6" fmla="*/ 52625625 w 9525"/>
                <a:gd name="T7" fmla="*/ 9144 h 9525"/>
                <a:gd name="T8" fmla="*/ 0 w 9525"/>
                <a:gd name="T9" fmla="*/ 16192 h 9525"/>
                <a:gd name="T10" fmla="*/ 8528685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954" y="13144"/>
                  </a:moveTo>
                  <a:cubicBezTo>
                    <a:pt x="10096" y="7715"/>
                    <a:pt x="2953" y="5144"/>
                    <a:pt x="7429" y="476"/>
                  </a:cubicBezTo>
                  <a:cubicBezTo>
                    <a:pt x="5334" y="286"/>
                    <a:pt x="3334" y="191"/>
                    <a:pt x="1238" y="0"/>
                  </a:cubicBezTo>
                  <a:cubicBezTo>
                    <a:pt x="-762" y="5906"/>
                    <a:pt x="5810" y="4572"/>
                    <a:pt x="5525" y="9144"/>
                  </a:cubicBezTo>
                  <a:cubicBezTo>
                    <a:pt x="4763" y="12764"/>
                    <a:pt x="1143" y="13049"/>
                    <a:pt x="0" y="16192"/>
                  </a:cubicBezTo>
                  <a:cubicBezTo>
                    <a:pt x="4667" y="17240"/>
                    <a:pt x="4477" y="8287"/>
                    <a:pt x="8954" y="13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69" name="Freeform: Shape 2170">
              <a:extLst>
                <a:ext uri="{FF2B5EF4-FFF2-40B4-BE49-F238E27FC236}">
                  <a16:creationId xmlns:a16="http://schemas.microsoft.com/office/drawing/2014/main" id="{C3467790-EF45-46B0-9417-80549BC8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343" y="2431637"/>
              <a:ext cx="28575" cy="19050"/>
            </a:xfrm>
            <a:custGeom>
              <a:avLst/>
              <a:gdLst>
                <a:gd name="T0" fmla="*/ 27912 w 28575"/>
                <a:gd name="T1" fmla="*/ 21717 h 19050"/>
                <a:gd name="T2" fmla="*/ 35818 w 28575"/>
                <a:gd name="T3" fmla="*/ 16097 h 19050"/>
                <a:gd name="T4" fmla="*/ 35246 w 28575"/>
                <a:gd name="T5" fmla="*/ 7239 h 19050"/>
                <a:gd name="T6" fmla="*/ 31627 w 28575"/>
                <a:gd name="T7" fmla="*/ 5715 h 19050"/>
                <a:gd name="T8" fmla="*/ 31817 w 28575"/>
                <a:gd name="T9" fmla="*/ 3239 h 19050"/>
                <a:gd name="T10" fmla="*/ 22483 w 28575"/>
                <a:gd name="T11" fmla="*/ 10001 h 19050"/>
                <a:gd name="T12" fmla="*/ 21626 w 28575"/>
                <a:gd name="T13" fmla="*/ 4953 h 19050"/>
                <a:gd name="T14" fmla="*/ 18673 w 28575"/>
                <a:gd name="T15" fmla="*/ 10954 h 19050"/>
                <a:gd name="T16" fmla="*/ 16292 w 28575"/>
                <a:gd name="T17" fmla="*/ 9525 h 19050"/>
                <a:gd name="T18" fmla="*/ 16196 w 28575"/>
                <a:gd name="T19" fmla="*/ 10763 h 19050"/>
                <a:gd name="T20" fmla="*/ 13244 w 28575"/>
                <a:gd name="T21" fmla="*/ 476 h 19050"/>
                <a:gd name="T22" fmla="*/ 7052 w 28575"/>
                <a:gd name="T23" fmla="*/ 0 h 19050"/>
                <a:gd name="T24" fmla="*/ 4861 w 28575"/>
                <a:gd name="T25" fmla="*/ 11049 h 19050"/>
                <a:gd name="T26" fmla="*/ 4 w 28575"/>
                <a:gd name="T27" fmla="*/ 9430 h 19050"/>
                <a:gd name="T28" fmla="*/ 8195 w 28575"/>
                <a:gd name="T29" fmla="*/ 16288 h 19050"/>
                <a:gd name="T30" fmla="*/ 9719 w 28575"/>
                <a:gd name="T31" fmla="*/ 12668 h 19050"/>
                <a:gd name="T32" fmla="*/ 9434 w 28575"/>
                <a:gd name="T33" fmla="*/ 16383 h 19050"/>
                <a:gd name="T34" fmla="*/ 19149 w 28575"/>
                <a:gd name="T35" fmla="*/ 19717 h 19050"/>
                <a:gd name="T36" fmla="*/ 15529 w 28575"/>
                <a:gd name="T37" fmla="*/ 18193 h 19050"/>
                <a:gd name="T38" fmla="*/ 15244 w 28575"/>
                <a:gd name="T39" fmla="*/ 21907 h 19050"/>
                <a:gd name="T40" fmla="*/ 15434 w 28575"/>
                <a:gd name="T41" fmla="*/ 19431 h 19050"/>
                <a:gd name="T42" fmla="*/ 25531 w 28575"/>
                <a:gd name="T43" fmla="*/ 17717 h 19050"/>
                <a:gd name="T44" fmla="*/ 27341 w 28575"/>
                <a:gd name="T45" fmla="*/ 10382 h 19050"/>
                <a:gd name="T46" fmla="*/ 30674 w 28575"/>
                <a:gd name="T47" fmla="*/ 15621 h 19050"/>
                <a:gd name="T48" fmla="*/ 27055 w 28575"/>
                <a:gd name="T49" fmla="*/ 14097 h 19050"/>
                <a:gd name="T50" fmla="*/ 27912 w 28575"/>
                <a:gd name="T51" fmla="*/ 21717 h 190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19050">
                  <a:moveTo>
                    <a:pt x="27912" y="21717"/>
                  </a:moveTo>
                  <a:cubicBezTo>
                    <a:pt x="28864" y="17812"/>
                    <a:pt x="32389" y="16954"/>
                    <a:pt x="35818" y="16097"/>
                  </a:cubicBezTo>
                  <a:cubicBezTo>
                    <a:pt x="35722" y="10192"/>
                    <a:pt x="31055" y="11620"/>
                    <a:pt x="35246" y="7239"/>
                  </a:cubicBezTo>
                  <a:cubicBezTo>
                    <a:pt x="33818" y="6953"/>
                    <a:pt x="31722" y="7239"/>
                    <a:pt x="31627" y="5715"/>
                  </a:cubicBezTo>
                  <a:cubicBezTo>
                    <a:pt x="32865" y="5810"/>
                    <a:pt x="33341" y="3619"/>
                    <a:pt x="31817" y="3239"/>
                  </a:cubicBezTo>
                  <a:cubicBezTo>
                    <a:pt x="27721" y="4381"/>
                    <a:pt x="28864" y="11525"/>
                    <a:pt x="22483" y="10001"/>
                  </a:cubicBezTo>
                  <a:cubicBezTo>
                    <a:pt x="24293" y="8477"/>
                    <a:pt x="23530" y="6286"/>
                    <a:pt x="21626" y="4953"/>
                  </a:cubicBezTo>
                  <a:cubicBezTo>
                    <a:pt x="18101" y="6953"/>
                    <a:pt x="21054" y="9144"/>
                    <a:pt x="18673" y="10954"/>
                  </a:cubicBezTo>
                  <a:cubicBezTo>
                    <a:pt x="19149" y="8953"/>
                    <a:pt x="17244" y="7429"/>
                    <a:pt x="16292" y="9525"/>
                  </a:cubicBezTo>
                  <a:cubicBezTo>
                    <a:pt x="16958" y="9620"/>
                    <a:pt x="17625" y="10668"/>
                    <a:pt x="16196" y="10763"/>
                  </a:cubicBezTo>
                  <a:cubicBezTo>
                    <a:pt x="13815" y="6858"/>
                    <a:pt x="10767" y="6096"/>
                    <a:pt x="13244" y="476"/>
                  </a:cubicBezTo>
                  <a:cubicBezTo>
                    <a:pt x="6386" y="3429"/>
                    <a:pt x="11434" y="3810"/>
                    <a:pt x="7052" y="0"/>
                  </a:cubicBezTo>
                  <a:cubicBezTo>
                    <a:pt x="5719" y="5429"/>
                    <a:pt x="9529" y="8953"/>
                    <a:pt x="4861" y="11049"/>
                  </a:cubicBezTo>
                  <a:cubicBezTo>
                    <a:pt x="7147" y="7810"/>
                    <a:pt x="-187" y="7239"/>
                    <a:pt x="4" y="9430"/>
                  </a:cubicBezTo>
                  <a:cubicBezTo>
                    <a:pt x="4766" y="10001"/>
                    <a:pt x="4480" y="14859"/>
                    <a:pt x="8195" y="16288"/>
                  </a:cubicBezTo>
                  <a:cubicBezTo>
                    <a:pt x="8481" y="14859"/>
                    <a:pt x="8291" y="12764"/>
                    <a:pt x="9719" y="12668"/>
                  </a:cubicBezTo>
                  <a:cubicBezTo>
                    <a:pt x="9624" y="13906"/>
                    <a:pt x="9529" y="15145"/>
                    <a:pt x="9434" y="16383"/>
                  </a:cubicBezTo>
                  <a:cubicBezTo>
                    <a:pt x="13625" y="14478"/>
                    <a:pt x="16387" y="15240"/>
                    <a:pt x="19149" y="19717"/>
                  </a:cubicBezTo>
                  <a:cubicBezTo>
                    <a:pt x="17435" y="19621"/>
                    <a:pt x="16482" y="18955"/>
                    <a:pt x="15529" y="18193"/>
                  </a:cubicBezTo>
                  <a:cubicBezTo>
                    <a:pt x="15244" y="19621"/>
                    <a:pt x="13053" y="20860"/>
                    <a:pt x="15244" y="21907"/>
                  </a:cubicBezTo>
                  <a:cubicBezTo>
                    <a:pt x="15339" y="21050"/>
                    <a:pt x="15339" y="20288"/>
                    <a:pt x="15434" y="19431"/>
                  </a:cubicBezTo>
                  <a:cubicBezTo>
                    <a:pt x="22006" y="24670"/>
                    <a:pt x="19816" y="12954"/>
                    <a:pt x="25531" y="17717"/>
                  </a:cubicBezTo>
                  <a:cubicBezTo>
                    <a:pt x="26388" y="15621"/>
                    <a:pt x="24578" y="10287"/>
                    <a:pt x="27341" y="10382"/>
                  </a:cubicBezTo>
                  <a:cubicBezTo>
                    <a:pt x="27626" y="12859"/>
                    <a:pt x="32103" y="11811"/>
                    <a:pt x="30674" y="15621"/>
                  </a:cubicBezTo>
                  <a:cubicBezTo>
                    <a:pt x="29150" y="15430"/>
                    <a:pt x="29055" y="13906"/>
                    <a:pt x="27055" y="14097"/>
                  </a:cubicBezTo>
                  <a:cubicBezTo>
                    <a:pt x="29531" y="17621"/>
                    <a:pt x="25531" y="19812"/>
                    <a:pt x="27912" y="2171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0" name="Freeform: Shape 2171">
              <a:extLst>
                <a:ext uri="{FF2B5EF4-FFF2-40B4-BE49-F238E27FC236}">
                  <a16:creationId xmlns:a16="http://schemas.microsoft.com/office/drawing/2014/main" id="{61FEF0FA-0B11-44D0-B1CC-7BB98AF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975" y="2411635"/>
              <a:ext cx="9525" cy="9525"/>
            </a:xfrm>
            <a:custGeom>
              <a:avLst/>
              <a:gdLst>
                <a:gd name="T0" fmla="*/ 67960875 w 9525"/>
                <a:gd name="T1" fmla="*/ 6572 h 9525"/>
                <a:gd name="T2" fmla="*/ 87915750 w 9525"/>
                <a:gd name="T3" fmla="*/ 11716 h 9525"/>
                <a:gd name="T4" fmla="*/ 37109400 w 9525"/>
                <a:gd name="T5" fmla="*/ 0 h 9525"/>
                <a:gd name="T6" fmla="*/ 4448175 w 9525"/>
                <a:gd name="T7" fmla="*/ 10954 h 9525"/>
                <a:gd name="T8" fmla="*/ 67960875 w 9525"/>
                <a:gd name="T9" fmla="*/ 6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135" y="6572"/>
                  </a:moveTo>
                  <a:cubicBezTo>
                    <a:pt x="7135" y="8858"/>
                    <a:pt x="7611" y="10763"/>
                    <a:pt x="9230" y="11716"/>
                  </a:cubicBezTo>
                  <a:cubicBezTo>
                    <a:pt x="10850" y="4953"/>
                    <a:pt x="3610" y="5715"/>
                    <a:pt x="3896" y="0"/>
                  </a:cubicBezTo>
                  <a:cubicBezTo>
                    <a:pt x="2182" y="2858"/>
                    <a:pt x="-1247" y="8287"/>
                    <a:pt x="467" y="10954"/>
                  </a:cubicBezTo>
                  <a:cubicBezTo>
                    <a:pt x="5135" y="12383"/>
                    <a:pt x="3610" y="6572"/>
                    <a:pt x="7135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1" name="Freeform: Shape 2172">
              <a:extLst>
                <a:ext uri="{FF2B5EF4-FFF2-40B4-BE49-F238E27FC236}">
                  <a16:creationId xmlns:a16="http://schemas.microsoft.com/office/drawing/2014/main" id="{4119C24C-0AB2-4933-9714-D72261A71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902" y="2302574"/>
              <a:ext cx="9525" cy="9525"/>
            </a:xfrm>
            <a:custGeom>
              <a:avLst/>
              <a:gdLst>
                <a:gd name="T0" fmla="*/ 19678650 w 9525"/>
                <a:gd name="T1" fmla="*/ 9715 h 9525"/>
                <a:gd name="T2" fmla="*/ 50530125 w 9525"/>
                <a:gd name="T3" fmla="*/ 0 h 9525"/>
                <a:gd name="T4" fmla="*/ 19678650 w 9525"/>
                <a:gd name="T5" fmla="*/ 971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66" y="9715"/>
                  </a:moveTo>
                  <a:cubicBezTo>
                    <a:pt x="-220" y="3239"/>
                    <a:pt x="9686" y="4286"/>
                    <a:pt x="5305" y="0"/>
                  </a:cubicBezTo>
                  <a:cubicBezTo>
                    <a:pt x="4733" y="3810"/>
                    <a:pt x="-3839" y="6572"/>
                    <a:pt x="2066" y="9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2" name="Freeform: Shape 2173">
              <a:extLst>
                <a:ext uri="{FF2B5EF4-FFF2-40B4-BE49-F238E27FC236}">
                  <a16:creationId xmlns:a16="http://schemas.microsoft.com/office/drawing/2014/main" id="{299E2F5D-624F-4A29-9B65-68C636982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028" y="3031781"/>
              <a:ext cx="9525" cy="9525"/>
            </a:xfrm>
            <a:custGeom>
              <a:avLst/>
              <a:gdLst>
                <a:gd name="T0" fmla="*/ 38366700 w 9525"/>
                <a:gd name="T1" fmla="*/ 15678150 h 9525"/>
                <a:gd name="T2" fmla="*/ 59235975 w 9525"/>
                <a:gd name="T3" fmla="*/ 52873275 h 9525"/>
                <a:gd name="T4" fmla="*/ 3895725 w 9525"/>
                <a:gd name="T5" fmla="*/ 257175 h 9525"/>
                <a:gd name="T6" fmla="*/ 36556950 w 9525"/>
                <a:gd name="T7" fmla="*/ 38357175 h 9525"/>
                <a:gd name="T8" fmla="*/ 38366700 w 9525"/>
                <a:gd name="T9" fmla="*/ 1567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28" y="1646"/>
                  </a:moveTo>
                  <a:cubicBezTo>
                    <a:pt x="4504" y="3170"/>
                    <a:pt x="5171" y="4599"/>
                    <a:pt x="6219" y="5551"/>
                  </a:cubicBezTo>
                  <a:cubicBezTo>
                    <a:pt x="8505" y="3456"/>
                    <a:pt x="5076" y="-354"/>
                    <a:pt x="409" y="27"/>
                  </a:cubicBezTo>
                  <a:cubicBezTo>
                    <a:pt x="-1211" y="3075"/>
                    <a:pt x="2409" y="7266"/>
                    <a:pt x="3838" y="4027"/>
                  </a:cubicBezTo>
                  <a:cubicBezTo>
                    <a:pt x="2504" y="4027"/>
                    <a:pt x="2409" y="1836"/>
                    <a:pt x="4028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3" name="Freeform: Shape 2174">
              <a:extLst>
                <a:ext uri="{FF2B5EF4-FFF2-40B4-BE49-F238E27FC236}">
                  <a16:creationId xmlns:a16="http://schemas.microsoft.com/office/drawing/2014/main" id="{8A86B2D4-BC6A-4C45-BB36-3AF6575B3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008" y="3059716"/>
              <a:ext cx="9525" cy="9525"/>
            </a:xfrm>
            <a:custGeom>
              <a:avLst/>
              <a:gdLst>
                <a:gd name="T0" fmla="*/ 38100000 w 9525"/>
                <a:gd name="T1" fmla="*/ 1143 h 9525"/>
                <a:gd name="T2" fmla="*/ 0 w 9525"/>
                <a:gd name="T3" fmla="*/ 4572 h 9525"/>
                <a:gd name="T4" fmla="*/ 29032200 w 9525"/>
                <a:gd name="T5" fmla="*/ 13525 h 9525"/>
                <a:gd name="T6" fmla="*/ 9982200 w 9525"/>
                <a:gd name="T7" fmla="*/ 7144 h 9525"/>
                <a:gd name="T8" fmla="*/ 82562700 w 9525"/>
                <a:gd name="T9" fmla="*/ 5239 h 9525"/>
                <a:gd name="T10" fmla="*/ 62598300 w 9525"/>
                <a:gd name="T11" fmla="*/ 0 h 9525"/>
                <a:gd name="T12" fmla="*/ 38100000 w 9525"/>
                <a:gd name="T13" fmla="*/ 11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000" y="1143"/>
                  </a:moveTo>
                  <a:cubicBezTo>
                    <a:pt x="4286" y="5048"/>
                    <a:pt x="2000" y="7049"/>
                    <a:pt x="0" y="4572"/>
                  </a:cubicBezTo>
                  <a:cubicBezTo>
                    <a:pt x="95" y="8287"/>
                    <a:pt x="95" y="12192"/>
                    <a:pt x="3048" y="13525"/>
                  </a:cubicBezTo>
                  <a:cubicBezTo>
                    <a:pt x="6287" y="10858"/>
                    <a:pt x="1429" y="10001"/>
                    <a:pt x="1048" y="7144"/>
                  </a:cubicBezTo>
                  <a:cubicBezTo>
                    <a:pt x="3238" y="9811"/>
                    <a:pt x="5048" y="4953"/>
                    <a:pt x="8668" y="5239"/>
                  </a:cubicBezTo>
                  <a:cubicBezTo>
                    <a:pt x="9239" y="2381"/>
                    <a:pt x="8763" y="476"/>
                    <a:pt x="6572" y="0"/>
                  </a:cubicBezTo>
                  <a:cubicBezTo>
                    <a:pt x="6477" y="2477"/>
                    <a:pt x="5429" y="2667"/>
                    <a:pt x="4000" y="1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4" name="Freeform: Shape 2175">
              <a:extLst>
                <a:ext uri="{FF2B5EF4-FFF2-40B4-BE49-F238E27FC236}">
                  <a16:creationId xmlns:a16="http://schemas.microsoft.com/office/drawing/2014/main" id="{9A5E0922-FD2A-4E03-832F-CCABE687F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29" y="2321719"/>
              <a:ext cx="9525" cy="9525"/>
            </a:xfrm>
            <a:custGeom>
              <a:avLst/>
              <a:gdLst>
                <a:gd name="T0" fmla="*/ 18468975 w 9525"/>
                <a:gd name="T1" fmla="*/ 81657825 h 9525"/>
                <a:gd name="T2" fmla="*/ 37518975 w 9525"/>
                <a:gd name="T3" fmla="*/ 0 h 9525"/>
                <a:gd name="T4" fmla="*/ 18468975 w 9525"/>
                <a:gd name="T5" fmla="*/ 8165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9" y="8573"/>
                  </a:moveTo>
                  <a:cubicBezTo>
                    <a:pt x="2987" y="6953"/>
                    <a:pt x="5463" y="95"/>
                    <a:pt x="3939" y="0"/>
                  </a:cubicBezTo>
                  <a:cubicBezTo>
                    <a:pt x="1653" y="2381"/>
                    <a:pt x="-2442" y="5525"/>
                    <a:pt x="1939" y="8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5" name="Freeform: Shape 2176">
              <a:extLst>
                <a:ext uri="{FF2B5EF4-FFF2-40B4-BE49-F238E27FC236}">
                  <a16:creationId xmlns:a16="http://schemas.microsoft.com/office/drawing/2014/main" id="{F7ACB2D6-ECF1-4E56-8640-202053E5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498" y="2506117"/>
              <a:ext cx="9525" cy="9525"/>
            </a:xfrm>
            <a:custGeom>
              <a:avLst/>
              <a:gdLst>
                <a:gd name="T0" fmla="*/ 38490525 w 9525"/>
                <a:gd name="T1" fmla="*/ 102 h 9525"/>
                <a:gd name="T2" fmla="*/ 43938825 w 9525"/>
                <a:gd name="T3" fmla="*/ 8864 h 9525"/>
                <a:gd name="T4" fmla="*/ 38490525 w 9525"/>
                <a:gd name="T5" fmla="*/ 10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41" y="102"/>
                  </a:moveTo>
                  <a:cubicBezTo>
                    <a:pt x="-3674" y="-1327"/>
                    <a:pt x="1469" y="12865"/>
                    <a:pt x="4613" y="8864"/>
                  </a:cubicBezTo>
                  <a:cubicBezTo>
                    <a:pt x="-245" y="7245"/>
                    <a:pt x="4708" y="4578"/>
                    <a:pt x="4041" y="1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6" name="Freeform: Shape 2177">
              <a:extLst>
                <a:ext uri="{FF2B5EF4-FFF2-40B4-BE49-F238E27FC236}">
                  <a16:creationId xmlns:a16="http://schemas.microsoft.com/office/drawing/2014/main" id="{19EBE677-FB2E-4421-8D17-4E8BC7B8C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6612" y="4706779"/>
              <a:ext cx="9525" cy="19050"/>
            </a:xfrm>
            <a:custGeom>
              <a:avLst/>
              <a:gdLst>
                <a:gd name="T0" fmla="*/ 8954 w 9525"/>
                <a:gd name="T1" fmla="*/ 7906 h 19050"/>
                <a:gd name="T2" fmla="*/ 4572 w 9525"/>
                <a:gd name="T3" fmla="*/ 0 h 19050"/>
                <a:gd name="T4" fmla="*/ 0 w 9525"/>
                <a:gd name="T5" fmla="*/ 25908 h 19050"/>
                <a:gd name="T6" fmla="*/ 7429 w 9525"/>
                <a:gd name="T7" fmla="*/ 26479 h 19050"/>
                <a:gd name="T8" fmla="*/ 8001 w 9525"/>
                <a:gd name="T9" fmla="*/ 19050 h 19050"/>
                <a:gd name="T10" fmla="*/ 8954 w 9525"/>
                <a:gd name="T11" fmla="*/ 22860 h 19050"/>
                <a:gd name="T12" fmla="*/ 15907 w 9525"/>
                <a:gd name="T13" fmla="*/ 14669 h 19050"/>
                <a:gd name="T14" fmla="*/ 16478 w 9525"/>
                <a:gd name="T15" fmla="*/ 7239 h 19050"/>
                <a:gd name="T16" fmla="*/ 8954 w 9525"/>
                <a:gd name="T17" fmla="*/ 7906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8954" y="7906"/>
                  </a:moveTo>
                  <a:cubicBezTo>
                    <a:pt x="7048" y="5715"/>
                    <a:pt x="8191" y="857"/>
                    <a:pt x="4572" y="0"/>
                  </a:cubicBezTo>
                  <a:cubicBezTo>
                    <a:pt x="7525" y="6001"/>
                    <a:pt x="190" y="20193"/>
                    <a:pt x="0" y="25908"/>
                  </a:cubicBezTo>
                  <a:cubicBezTo>
                    <a:pt x="3143" y="21717"/>
                    <a:pt x="4763" y="22765"/>
                    <a:pt x="7429" y="26479"/>
                  </a:cubicBezTo>
                  <a:cubicBezTo>
                    <a:pt x="9049" y="23431"/>
                    <a:pt x="4096" y="20193"/>
                    <a:pt x="8001" y="19050"/>
                  </a:cubicBezTo>
                  <a:cubicBezTo>
                    <a:pt x="8096" y="20574"/>
                    <a:pt x="7525" y="22574"/>
                    <a:pt x="8954" y="22860"/>
                  </a:cubicBezTo>
                  <a:cubicBezTo>
                    <a:pt x="9525" y="15716"/>
                    <a:pt x="12287" y="20574"/>
                    <a:pt x="15907" y="14669"/>
                  </a:cubicBezTo>
                  <a:cubicBezTo>
                    <a:pt x="14954" y="10668"/>
                    <a:pt x="13811" y="11430"/>
                    <a:pt x="16478" y="7239"/>
                  </a:cubicBezTo>
                  <a:cubicBezTo>
                    <a:pt x="12287" y="4763"/>
                    <a:pt x="13430" y="7811"/>
                    <a:pt x="8954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7" name="Freeform: Shape 2178">
              <a:extLst>
                <a:ext uri="{FF2B5EF4-FFF2-40B4-BE49-F238E27FC236}">
                  <a16:creationId xmlns:a16="http://schemas.microsoft.com/office/drawing/2014/main" id="{C50B23A8-9521-4C26-8E1E-BFE1E4863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171" y="4760686"/>
              <a:ext cx="9525" cy="9525"/>
            </a:xfrm>
            <a:custGeom>
              <a:avLst/>
              <a:gdLst>
                <a:gd name="T0" fmla="*/ 22355175 w 9525"/>
                <a:gd name="T1" fmla="*/ 10925175 h 9525"/>
                <a:gd name="T2" fmla="*/ 89487375 w 9525"/>
                <a:gd name="T3" fmla="*/ 63541275 h 9525"/>
                <a:gd name="T4" fmla="*/ 22355175 w 9525"/>
                <a:gd name="T5" fmla="*/ 1092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47" y="1147"/>
                  </a:moveTo>
                  <a:cubicBezTo>
                    <a:pt x="1585" y="5052"/>
                    <a:pt x="8538" y="8100"/>
                    <a:pt x="9395" y="6671"/>
                  </a:cubicBezTo>
                  <a:cubicBezTo>
                    <a:pt x="9014" y="3338"/>
                    <a:pt x="-5559" y="-2473"/>
                    <a:pt x="2347" y="114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8" name="Freeform: Shape 2179">
              <a:extLst>
                <a:ext uri="{FF2B5EF4-FFF2-40B4-BE49-F238E27FC236}">
                  <a16:creationId xmlns:a16="http://schemas.microsoft.com/office/drawing/2014/main" id="{7EDC9CCE-1277-4EE1-9CD6-48D6AD08B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372" y="2366391"/>
              <a:ext cx="9525" cy="9525"/>
            </a:xfrm>
            <a:custGeom>
              <a:avLst/>
              <a:gdLst>
                <a:gd name="T0" fmla="*/ 3979 w 9525"/>
                <a:gd name="T1" fmla="*/ 2572 h 9525"/>
                <a:gd name="T2" fmla="*/ 2931 w 9525"/>
                <a:gd name="T3" fmla="*/ 0 h 9525"/>
                <a:gd name="T4" fmla="*/ 264 w 9525"/>
                <a:gd name="T5" fmla="*/ 2286 h 9525"/>
                <a:gd name="T6" fmla="*/ 2360 w 9525"/>
                <a:gd name="T7" fmla="*/ 7525 h 9525"/>
                <a:gd name="T8" fmla="*/ 7503 w 9525"/>
                <a:gd name="T9" fmla="*/ 5429 h 9525"/>
                <a:gd name="T10" fmla="*/ 5503 w 9525"/>
                <a:gd name="T11" fmla="*/ 14002 h 9525"/>
                <a:gd name="T12" fmla="*/ 4170 w 9525"/>
                <a:gd name="T13" fmla="*/ 15145 h 9525"/>
                <a:gd name="T14" fmla="*/ 13314 w 9525"/>
                <a:gd name="T15" fmla="*/ 9620 h 9525"/>
                <a:gd name="T16" fmla="*/ 3979 w 9525"/>
                <a:gd name="T17" fmla="*/ 25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979" y="2572"/>
                  </a:moveTo>
                  <a:cubicBezTo>
                    <a:pt x="3789" y="1619"/>
                    <a:pt x="4074" y="95"/>
                    <a:pt x="2931" y="0"/>
                  </a:cubicBezTo>
                  <a:cubicBezTo>
                    <a:pt x="2646" y="1524"/>
                    <a:pt x="2360" y="2858"/>
                    <a:pt x="264" y="2286"/>
                  </a:cubicBezTo>
                  <a:cubicBezTo>
                    <a:pt x="-974" y="5620"/>
                    <a:pt x="2550" y="5048"/>
                    <a:pt x="2360" y="7525"/>
                  </a:cubicBezTo>
                  <a:cubicBezTo>
                    <a:pt x="5694" y="8668"/>
                    <a:pt x="5027" y="5239"/>
                    <a:pt x="7503" y="5429"/>
                  </a:cubicBezTo>
                  <a:cubicBezTo>
                    <a:pt x="6170" y="10192"/>
                    <a:pt x="7503" y="11906"/>
                    <a:pt x="5503" y="14002"/>
                  </a:cubicBezTo>
                  <a:cubicBezTo>
                    <a:pt x="4741" y="14002"/>
                    <a:pt x="3979" y="14002"/>
                    <a:pt x="4170" y="15145"/>
                  </a:cubicBezTo>
                  <a:cubicBezTo>
                    <a:pt x="8170" y="14383"/>
                    <a:pt x="11313" y="12668"/>
                    <a:pt x="13314" y="9620"/>
                  </a:cubicBezTo>
                  <a:cubicBezTo>
                    <a:pt x="8075" y="9144"/>
                    <a:pt x="8551" y="3715"/>
                    <a:pt x="397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79" name="Freeform: Shape 2180">
              <a:extLst>
                <a:ext uri="{FF2B5EF4-FFF2-40B4-BE49-F238E27FC236}">
                  <a16:creationId xmlns:a16="http://schemas.microsoft.com/office/drawing/2014/main" id="{6D611F24-34FB-445E-80CB-008A58FA4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3376" y="4689538"/>
              <a:ext cx="9525" cy="9525"/>
            </a:xfrm>
            <a:custGeom>
              <a:avLst/>
              <a:gdLst>
                <a:gd name="T0" fmla="*/ 64417575 w 9525"/>
                <a:gd name="T1" fmla="*/ 0 h 9525"/>
                <a:gd name="T2" fmla="*/ 39919275 w 9525"/>
                <a:gd name="T3" fmla="*/ 9982200 h 9525"/>
                <a:gd name="T4" fmla="*/ 0 w 9525"/>
                <a:gd name="T5" fmla="*/ 54435375 h 9525"/>
                <a:gd name="T6" fmla="*/ 21774150 w 9525"/>
                <a:gd name="T7" fmla="*/ 80743425 h 9525"/>
                <a:gd name="T8" fmla="*/ 86191725 w 9525"/>
                <a:gd name="T9" fmla="*/ 26308050 h 9525"/>
                <a:gd name="T10" fmla="*/ 644175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63" y="0"/>
                  </a:moveTo>
                  <a:cubicBezTo>
                    <a:pt x="6287" y="2286"/>
                    <a:pt x="4763" y="-857"/>
                    <a:pt x="4191" y="1048"/>
                  </a:cubicBezTo>
                  <a:cubicBezTo>
                    <a:pt x="8287" y="3905"/>
                    <a:pt x="286" y="3620"/>
                    <a:pt x="0" y="5715"/>
                  </a:cubicBezTo>
                  <a:cubicBezTo>
                    <a:pt x="1619" y="5905"/>
                    <a:pt x="953" y="8001"/>
                    <a:pt x="2286" y="8477"/>
                  </a:cubicBezTo>
                  <a:cubicBezTo>
                    <a:pt x="3620" y="5429"/>
                    <a:pt x="6953" y="4858"/>
                    <a:pt x="9049" y="2762"/>
                  </a:cubicBezTo>
                  <a:cubicBezTo>
                    <a:pt x="7429" y="2572"/>
                    <a:pt x="8096" y="476"/>
                    <a:pt x="6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0" name="Freeform: Shape 2181">
              <a:extLst>
                <a:ext uri="{FF2B5EF4-FFF2-40B4-BE49-F238E27FC236}">
                  <a16:creationId xmlns:a16="http://schemas.microsoft.com/office/drawing/2014/main" id="{7F60ED6D-9C5E-4BDA-85FC-67B70173F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3315" y="4569904"/>
              <a:ext cx="9525" cy="9525"/>
            </a:xfrm>
            <a:custGeom>
              <a:avLst/>
              <a:gdLst>
                <a:gd name="T0" fmla="*/ 11873 w 9525"/>
                <a:gd name="T1" fmla="*/ 10763 h 9525"/>
                <a:gd name="T2" fmla="*/ 2729 w 9525"/>
                <a:gd name="T3" fmla="*/ 0 h 9525"/>
                <a:gd name="T4" fmla="*/ 157 w 9525"/>
                <a:gd name="T5" fmla="*/ 1048 h 9525"/>
                <a:gd name="T6" fmla="*/ 8159 w 9525"/>
                <a:gd name="T7" fmla="*/ 10478 h 9525"/>
                <a:gd name="T8" fmla="*/ 11873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873" y="10763"/>
                  </a:moveTo>
                  <a:cubicBezTo>
                    <a:pt x="8921" y="7048"/>
                    <a:pt x="9016" y="857"/>
                    <a:pt x="2729" y="0"/>
                  </a:cubicBezTo>
                  <a:cubicBezTo>
                    <a:pt x="2634" y="2381"/>
                    <a:pt x="1586" y="2572"/>
                    <a:pt x="157" y="1048"/>
                  </a:cubicBezTo>
                  <a:cubicBezTo>
                    <a:pt x="-1081" y="6763"/>
                    <a:pt x="5301" y="12002"/>
                    <a:pt x="8159" y="10478"/>
                  </a:cubicBezTo>
                  <a:cubicBezTo>
                    <a:pt x="5206" y="7906"/>
                    <a:pt x="10254" y="10478"/>
                    <a:pt x="11873" y="10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1" name="Freeform: Shape 2182">
              <a:extLst>
                <a:ext uri="{FF2B5EF4-FFF2-40B4-BE49-F238E27FC236}">
                  <a16:creationId xmlns:a16="http://schemas.microsoft.com/office/drawing/2014/main" id="{CEA5F772-B4ED-47A8-97BC-562EF3B09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708" y="4682014"/>
              <a:ext cx="9525" cy="9525"/>
            </a:xfrm>
            <a:custGeom>
              <a:avLst/>
              <a:gdLst>
                <a:gd name="T0" fmla="*/ 63988950 w 9525"/>
                <a:gd name="T1" fmla="*/ 3629025 h 9525"/>
                <a:gd name="T2" fmla="*/ 16811625 w 9525"/>
                <a:gd name="T3" fmla="*/ 0 h 9525"/>
                <a:gd name="T4" fmla="*/ 13182600 w 9525"/>
                <a:gd name="T5" fmla="*/ 48082200 h 9525"/>
                <a:gd name="T6" fmla="*/ 60359925 w 9525"/>
                <a:gd name="T7" fmla="*/ 51711225 h 9525"/>
                <a:gd name="T8" fmla="*/ 63988950 w 9525"/>
                <a:gd name="T9" fmla="*/ 3629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18" y="381"/>
                  </a:moveTo>
                  <a:cubicBezTo>
                    <a:pt x="5575" y="4191"/>
                    <a:pt x="2812" y="2191"/>
                    <a:pt x="1765" y="0"/>
                  </a:cubicBezTo>
                  <a:cubicBezTo>
                    <a:pt x="2717" y="2477"/>
                    <a:pt x="-2331" y="3905"/>
                    <a:pt x="1384" y="5048"/>
                  </a:cubicBezTo>
                  <a:cubicBezTo>
                    <a:pt x="1955" y="1905"/>
                    <a:pt x="3384" y="6953"/>
                    <a:pt x="6337" y="5429"/>
                  </a:cubicBezTo>
                  <a:cubicBezTo>
                    <a:pt x="4908" y="2381"/>
                    <a:pt x="9956" y="953"/>
                    <a:pt x="6718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2" name="Freeform: Shape 2183">
              <a:extLst>
                <a:ext uri="{FF2B5EF4-FFF2-40B4-BE49-F238E27FC236}">
                  <a16:creationId xmlns:a16="http://schemas.microsoft.com/office/drawing/2014/main" id="{AD4A1E46-BFA5-42CC-A1A6-E8B9577BE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344" y="4571810"/>
              <a:ext cx="19050" cy="19050"/>
            </a:xfrm>
            <a:custGeom>
              <a:avLst/>
              <a:gdLst>
                <a:gd name="T0" fmla="*/ 23466 w 19050"/>
                <a:gd name="T1" fmla="*/ 4381 h 19050"/>
                <a:gd name="T2" fmla="*/ 23180 w 19050"/>
                <a:gd name="T3" fmla="*/ 8096 h 19050"/>
                <a:gd name="T4" fmla="*/ 16322 w 19050"/>
                <a:gd name="T5" fmla="*/ 0 h 19050"/>
                <a:gd name="T6" fmla="*/ 11274 w 19050"/>
                <a:gd name="T7" fmla="*/ 857 h 19050"/>
                <a:gd name="T8" fmla="*/ 6321 w 19050"/>
                <a:gd name="T9" fmla="*/ 476 h 19050"/>
                <a:gd name="T10" fmla="*/ 4702 w 19050"/>
                <a:gd name="T11" fmla="*/ 5334 h 19050"/>
                <a:gd name="T12" fmla="*/ 9464 w 19050"/>
                <a:gd name="T13" fmla="*/ 8191 h 19050"/>
                <a:gd name="T14" fmla="*/ 1749 w 19050"/>
                <a:gd name="T15" fmla="*/ 10096 h 19050"/>
                <a:gd name="T16" fmla="*/ 1368 w 19050"/>
                <a:gd name="T17" fmla="*/ 15049 h 19050"/>
                <a:gd name="T18" fmla="*/ 3844 w 19050"/>
                <a:gd name="T19" fmla="*/ 15240 h 19050"/>
                <a:gd name="T20" fmla="*/ 12226 w 19050"/>
                <a:gd name="T21" fmla="*/ 4667 h 19050"/>
                <a:gd name="T22" fmla="*/ 16417 w 19050"/>
                <a:gd name="T23" fmla="*/ 14954 h 19050"/>
                <a:gd name="T24" fmla="*/ 15084 w 19050"/>
                <a:gd name="T25" fmla="*/ 16097 h 19050"/>
                <a:gd name="T26" fmla="*/ 22132 w 19050"/>
                <a:gd name="T27" fmla="*/ 21717 h 19050"/>
                <a:gd name="T28" fmla="*/ 18989 w 19050"/>
                <a:gd name="T29" fmla="*/ 13906 h 19050"/>
                <a:gd name="T30" fmla="*/ 25181 w 19050"/>
                <a:gd name="T31" fmla="*/ 14383 h 19050"/>
                <a:gd name="T32" fmla="*/ 23466 w 19050"/>
                <a:gd name="T33" fmla="*/ 4381 h 190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050" h="19050">
                  <a:moveTo>
                    <a:pt x="23466" y="4381"/>
                  </a:moveTo>
                  <a:cubicBezTo>
                    <a:pt x="22799" y="6477"/>
                    <a:pt x="25085" y="7715"/>
                    <a:pt x="23180" y="8096"/>
                  </a:cubicBezTo>
                  <a:cubicBezTo>
                    <a:pt x="21847" y="2476"/>
                    <a:pt x="20513" y="3619"/>
                    <a:pt x="16322" y="0"/>
                  </a:cubicBezTo>
                  <a:cubicBezTo>
                    <a:pt x="17084" y="5524"/>
                    <a:pt x="3940" y="4763"/>
                    <a:pt x="11274" y="857"/>
                  </a:cubicBezTo>
                  <a:cubicBezTo>
                    <a:pt x="9559" y="762"/>
                    <a:pt x="7940" y="571"/>
                    <a:pt x="6321" y="476"/>
                  </a:cubicBezTo>
                  <a:cubicBezTo>
                    <a:pt x="6226" y="2667"/>
                    <a:pt x="5749" y="4381"/>
                    <a:pt x="4702" y="5334"/>
                  </a:cubicBezTo>
                  <a:cubicBezTo>
                    <a:pt x="7940" y="4953"/>
                    <a:pt x="9750" y="3619"/>
                    <a:pt x="9464" y="8191"/>
                  </a:cubicBezTo>
                  <a:cubicBezTo>
                    <a:pt x="1368" y="5334"/>
                    <a:pt x="7559" y="14954"/>
                    <a:pt x="1749" y="10096"/>
                  </a:cubicBezTo>
                  <a:cubicBezTo>
                    <a:pt x="2797" y="12573"/>
                    <a:pt x="-2347" y="14002"/>
                    <a:pt x="1368" y="15049"/>
                  </a:cubicBezTo>
                  <a:cubicBezTo>
                    <a:pt x="1749" y="13525"/>
                    <a:pt x="2797" y="14383"/>
                    <a:pt x="3844" y="15240"/>
                  </a:cubicBezTo>
                  <a:cubicBezTo>
                    <a:pt x="6416" y="11430"/>
                    <a:pt x="10036" y="8954"/>
                    <a:pt x="12226" y="4667"/>
                  </a:cubicBezTo>
                  <a:cubicBezTo>
                    <a:pt x="15179" y="7810"/>
                    <a:pt x="19370" y="12954"/>
                    <a:pt x="16417" y="14954"/>
                  </a:cubicBezTo>
                  <a:cubicBezTo>
                    <a:pt x="15656" y="14954"/>
                    <a:pt x="14893" y="15049"/>
                    <a:pt x="15084" y="16097"/>
                  </a:cubicBezTo>
                  <a:cubicBezTo>
                    <a:pt x="21371" y="12573"/>
                    <a:pt x="17180" y="21050"/>
                    <a:pt x="22132" y="21717"/>
                  </a:cubicBezTo>
                  <a:cubicBezTo>
                    <a:pt x="22418" y="18002"/>
                    <a:pt x="19275" y="17240"/>
                    <a:pt x="18989" y="13906"/>
                  </a:cubicBezTo>
                  <a:cubicBezTo>
                    <a:pt x="22228" y="12478"/>
                    <a:pt x="23847" y="18002"/>
                    <a:pt x="25181" y="14383"/>
                  </a:cubicBezTo>
                  <a:cubicBezTo>
                    <a:pt x="18703" y="12097"/>
                    <a:pt x="32705" y="6858"/>
                    <a:pt x="23466" y="4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3" name="Freeform: Shape 2184">
              <a:extLst>
                <a:ext uri="{FF2B5EF4-FFF2-40B4-BE49-F238E27FC236}">
                  <a16:creationId xmlns:a16="http://schemas.microsoft.com/office/drawing/2014/main" id="{E8CE125C-689C-46F6-AA90-5B7421668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9473" y="4681461"/>
              <a:ext cx="9525" cy="9525"/>
            </a:xfrm>
            <a:custGeom>
              <a:avLst/>
              <a:gdLst>
                <a:gd name="T0" fmla="*/ 58064400 w 9525"/>
                <a:gd name="T1" fmla="*/ 3124 h 9525"/>
                <a:gd name="T2" fmla="*/ 0 w 9525"/>
                <a:gd name="T3" fmla="*/ 1314 h 9525"/>
                <a:gd name="T4" fmla="*/ 37195125 w 9525"/>
                <a:gd name="T5" fmla="*/ 15411 h 9525"/>
                <a:gd name="T6" fmla="*/ 58064400 w 9525"/>
                <a:gd name="T7" fmla="*/ 312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096" y="3124"/>
                  </a:moveTo>
                  <a:cubicBezTo>
                    <a:pt x="4667" y="2648"/>
                    <a:pt x="1810" y="-2305"/>
                    <a:pt x="0" y="1314"/>
                  </a:cubicBezTo>
                  <a:cubicBezTo>
                    <a:pt x="953" y="3124"/>
                    <a:pt x="1905" y="11030"/>
                    <a:pt x="3905" y="15411"/>
                  </a:cubicBezTo>
                  <a:cubicBezTo>
                    <a:pt x="7715" y="11125"/>
                    <a:pt x="-1048" y="743"/>
                    <a:pt x="6096" y="31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4" name="Freeform: Shape 2185">
              <a:extLst>
                <a:ext uri="{FF2B5EF4-FFF2-40B4-BE49-F238E27FC236}">
                  <a16:creationId xmlns:a16="http://schemas.microsoft.com/office/drawing/2014/main" id="{219FE443-B7B6-4926-A618-4A68E7B68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237" y="4518018"/>
              <a:ext cx="9525" cy="9525"/>
            </a:xfrm>
            <a:custGeom>
              <a:avLst/>
              <a:gdLst>
                <a:gd name="T0" fmla="*/ 0 w 9525"/>
                <a:gd name="T1" fmla="*/ 13405 h 9525"/>
                <a:gd name="T2" fmla="*/ 9715 w 9525"/>
                <a:gd name="T3" fmla="*/ 16644 h 9525"/>
                <a:gd name="T4" fmla="*/ 9620 w 9525"/>
                <a:gd name="T5" fmla="*/ 2833 h 9525"/>
                <a:gd name="T6" fmla="*/ 6096 w 9525"/>
                <a:gd name="T7" fmla="*/ 70 h 9525"/>
                <a:gd name="T8" fmla="*/ 9049 w 9525"/>
                <a:gd name="T9" fmla="*/ 10357 h 9525"/>
                <a:gd name="T10" fmla="*/ 3143 w 9525"/>
                <a:gd name="T11" fmla="*/ 6071 h 9525"/>
                <a:gd name="T12" fmla="*/ 0 w 9525"/>
                <a:gd name="T13" fmla="*/ 134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13405"/>
                  </a:moveTo>
                  <a:cubicBezTo>
                    <a:pt x="5620" y="11215"/>
                    <a:pt x="7810" y="11405"/>
                    <a:pt x="9715" y="16644"/>
                  </a:cubicBezTo>
                  <a:cubicBezTo>
                    <a:pt x="11335" y="11310"/>
                    <a:pt x="9334" y="7024"/>
                    <a:pt x="9620" y="2833"/>
                  </a:cubicBezTo>
                  <a:cubicBezTo>
                    <a:pt x="8096" y="6547"/>
                    <a:pt x="8763" y="-787"/>
                    <a:pt x="6096" y="70"/>
                  </a:cubicBezTo>
                  <a:cubicBezTo>
                    <a:pt x="4572" y="5595"/>
                    <a:pt x="8477" y="6452"/>
                    <a:pt x="9049" y="10357"/>
                  </a:cubicBezTo>
                  <a:cubicBezTo>
                    <a:pt x="1048" y="11691"/>
                    <a:pt x="7810" y="5881"/>
                    <a:pt x="3143" y="6071"/>
                  </a:cubicBezTo>
                  <a:cubicBezTo>
                    <a:pt x="4381" y="11310"/>
                    <a:pt x="0" y="9786"/>
                    <a:pt x="0" y="13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5" name="Freeform: Shape 2186">
              <a:extLst>
                <a:ext uri="{FF2B5EF4-FFF2-40B4-BE49-F238E27FC236}">
                  <a16:creationId xmlns:a16="http://schemas.microsoft.com/office/drawing/2014/main" id="{DAC753A0-B8D0-47FD-AAC4-5C0822AD7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0488" y="4600099"/>
              <a:ext cx="9525" cy="9525"/>
            </a:xfrm>
            <a:custGeom>
              <a:avLst/>
              <a:gdLst>
                <a:gd name="T0" fmla="*/ 3048000 w 9525"/>
                <a:gd name="T1" fmla="*/ 34470975 h 9525"/>
                <a:gd name="T2" fmla="*/ 37528500 w 9525"/>
                <a:gd name="T3" fmla="*/ 48987075 h 9525"/>
                <a:gd name="T4" fmla="*/ 2143125 w 9525"/>
                <a:gd name="T5" fmla="*/ 46272450 h 9525"/>
                <a:gd name="T6" fmla="*/ 34804350 w 9525"/>
                <a:gd name="T7" fmla="*/ 84372450 h 9525"/>
                <a:gd name="T8" fmla="*/ 17573625 w 9525"/>
                <a:gd name="T9" fmla="*/ 0 h 9525"/>
                <a:gd name="T10" fmla="*/ 3048000 w 9525"/>
                <a:gd name="T11" fmla="*/ 344709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20" y="3619"/>
                  </a:moveTo>
                  <a:cubicBezTo>
                    <a:pt x="1749" y="3905"/>
                    <a:pt x="3845" y="3715"/>
                    <a:pt x="3940" y="5143"/>
                  </a:cubicBezTo>
                  <a:cubicBezTo>
                    <a:pt x="2702" y="5048"/>
                    <a:pt x="1463" y="4953"/>
                    <a:pt x="225" y="4858"/>
                  </a:cubicBezTo>
                  <a:cubicBezTo>
                    <a:pt x="-918" y="8096"/>
                    <a:pt x="2607" y="7429"/>
                    <a:pt x="3654" y="8858"/>
                  </a:cubicBezTo>
                  <a:cubicBezTo>
                    <a:pt x="6893" y="5905"/>
                    <a:pt x="3654" y="2000"/>
                    <a:pt x="1845" y="0"/>
                  </a:cubicBezTo>
                  <a:cubicBezTo>
                    <a:pt x="1845" y="1714"/>
                    <a:pt x="1083" y="2667"/>
                    <a:pt x="320" y="3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6" name="Freeform: Shape 2187">
              <a:extLst>
                <a:ext uri="{FF2B5EF4-FFF2-40B4-BE49-F238E27FC236}">
                  <a16:creationId xmlns:a16="http://schemas.microsoft.com/office/drawing/2014/main" id="{BE93F8F6-09DA-435D-A046-B5B00CEB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095" y="4551426"/>
              <a:ext cx="9525" cy="9525"/>
            </a:xfrm>
            <a:custGeom>
              <a:avLst/>
              <a:gdLst>
                <a:gd name="T0" fmla="*/ 17240250 w 9525"/>
                <a:gd name="T1" fmla="*/ 85286850 h 9525"/>
                <a:gd name="T2" fmla="*/ 0 w 9525"/>
                <a:gd name="T3" fmla="*/ 0 h 9525"/>
                <a:gd name="T4" fmla="*/ 17240250 w 9525"/>
                <a:gd name="T5" fmla="*/ 8528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0" y="8954"/>
                  </a:moveTo>
                  <a:cubicBezTo>
                    <a:pt x="-1810" y="6953"/>
                    <a:pt x="6382" y="762"/>
                    <a:pt x="0" y="0"/>
                  </a:cubicBezTo>
                  <a:cubicBezTo>
                    <a:pt x="1524" y="3238"/>
                    <a:pt x="-1810" y="10478"/>
                    <a:pt x="1810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7" name="Freeform: Shape 2188">
              <a:extLst>
                <a:ext uri="{FF2B5EF4-FFF2-40B4-BE49-F238E27FC236}">
                  <a16:creationId xmlns:a16="http://schemas.microsoft.com/office/drawing/2014/main" id="{BA97B9C9-7534-41DD-AB0D-371414A94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940" y="3154489"/>
              <a:ext cx="9525" cy="9525"/>
            </a:xfrm>
            <a:custGeom>
              <a:avLst/>
              <a:gdLst>
                <a:gd name="T0" fmla="*/ 2514600 w 9525"/>
                <a:gd name="T1" fmla="*/ 3620 h 9525"/>
                <a:gd name="T2" fmla="*/ 44253150 w 9525"/>
                <a:gd name="T3" fmla="*/ 11525 h 9525"/>
                <a:gd name="T4" fmla="*/ 60579000 w 9525"/>
                <a:gd name="T5" fmla="*/ 5429 h 9525"/>
                <a:gd name="T6" fmla="*/ 17030700 w 9525"/>
                <a:gd name="T7" fmla="*/ 0 h 9525"/>
                <a:gd name="T8" fmla="*/ 48787050 w 9525"/>
                <a:gd name="T9" fmla="*/ 5239 h 9525"/>
                <a:gd name="T10" fmla="*/ 251460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4" y="3620"/>
                  </a:moveTo>
                  <a:cubicBezTo>
                    <a:pt x="-783" y="8382"/>
                    <a:pt x="1408" y="10382"/>
                    <a:pt x="4646" y="11525"/>
                  </a:cubicBezTo>
                  <a:cubicBezTo>
                    <a:pt x="5503" y="9811"/>
                    <a:pt x="3693" y="4953"/>
                    <a:pt x="6360" y="5429"/>
                  </a:cubicBezTo>
                  <a:cubicBezTo>
                    <a:pt x="6456" y="2191"/>
                    <a:pt x="4932" y="476"/>
                    <a:pt x="1788" y="0"/>
                  </a:cubicBezTo>
                  <a:cubicBezTo>
                    <a:pt x="360" y="3905"/>
                    <a:pt x="5694" y="2096"/>
                    <a:pt x="5122" y="5239"/>
                  </a:cubicBezTo>
                  <a:cubicBezTo>
                    <a:pt x="2360" y="7620"/>
                    <a:pt x="2741" y="4572"/>
                    <a:pt x="264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8" name="Freeform: Shape 2189">
              <a:extLst>
                <a:ext uri="{FF2B5EF4-FFF2-40B4-BE49-F238E27FC236}">
                  <a16:creationId xmlns:a16="http://schemas.microsoft.com/office/drawing/2014/main" id="{D416CF4A-151F-49E2-B6FC-4B28FFA0B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736" y="23900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8127325 w 9525"/>
                <a:gd name="T3" fmla="*/ 10192 h 9525"/>
                <a:gd name="T4" fmla="*/ 47177325 w 9525"/>
                <a:gd name="T5" fmla="*/ 381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4763" y="5144"/>
                    <a:pt x="-762" y="6382"/>
                    <a:pt x="2953" y="10192"/>
                  </a:cubicBezTo>
                  <a:cubicBezTo>
                    <a:pt x="6191" y="6858"/>
                    <a:pt x="2667" y="3524"/>
                    <a:pt x="4953" y="381"/>
                  </a:cubicBezTo>
                  <a:cubicBezTo>
                    <a:pt x="3238" y="286"/>
                    <a:pt x="1619" y="19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89" name="Freeform: Shape 2190">
              <a:extLst>
                <a:ext uri="{FF2B5EF4-FFF2-40B4-BE49-F238E27FC236}">
                  <a16:creationId xmlns:a16="http://schemas.microsoft.com/office/drawing/2014/main" id="{A9E63AAF-BE94-4492-A043-11FA4D989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698" y="3837121"/>
              <a:ext cx="9525" cy="9525"/>
            </a:xfrm>
            <a:custGeom>
              <a:avLst/>
              <a:gdLst>
                <a:gd name="T0" fmla="*/ 18383250 w 9525"/>
                <a:gd name="T1" fmla="*/ 13551 h 9525"/>
                <a:gd name="T2" fmla="*/ 64646175 w 9525"/>
                <a:gd name="T3" fmla="*/ 216 h 9525"/>
                <a:gd name="T4" fmla="*/ 18383250 w 9525"/>
                <a:gd name="T5" fmla="*/ 13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0" y="13551"/>
                  </a:moveTo>
                  <a:cubicBezTo>
                    <a:pt x="1739" y="8312"/>
                    <a:pt x="3358" y="5740"/>
                    <a:pt x="6787" y="216"/>
                  </a:cubicBezTo>
                  <a:cubicBezTo>
                    <a:pt x="-1119" y="-2070"/>
                    <a:pt x="-1214" y="14598"/>
                    <a:pt x="1930" y="1355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0" name="Freeform: Shape 2191">
              <a:extLst>
                <a:ext uri="{FF2B5EF4-FFF2-40B4-BE49-F238E27FC236}">
                  <a16:creationId xmlns:a16="http://schemas.microsoft.com/office/drawing/2014/main" id="{6157FDE1-1379-456B-A5ED-D29600B8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517" y="3312319"/>
              <a:ext cx="9525" cy="9525"/>
            </a:xfrm>
            <a:custGeom>
              <a:avLst/>
              <a:gdLst>
                <a:gd name="T0" fmla="*/ 14258925 w 9525"/>
                <a:gd name="T1" fmla="*/ 0 h 9525"/>
                <a:gd name="T2" fmla="*/ 30584775 w 9525"/>
                <a:gd name="T3" fmla="*/ 10192 h 9525"/>
                <a:gd name="T4" fmla="*/ 14258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0"/>
                  </a:moveTo>
                  <a:cubicBezTo>
                    <a:pt x="-885" y="2667"/>
                    <a:pt x="-504" y="13430"/>
                    <a:pt x="3211" y="10192"/>
                  </a:cubicBezTo>
                  <a:cubicBezTo>
                    <a:pt x="-1456" y="6667"/>
                    <a:pt x="4164" y="2953"/>
                    <a:pt x="149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1" name="Freeform: Shape 2192">
              <a:extLst>
                <a:ext uri="{FF2B5EF4-FFF2-40B4-BE49-F238E27FC236}">
                  <a16:creationId xmlns:a16="http://schemas.microsoft.com/office/drawing/2014/main" id="{CCA4ABA1-A184-419D-BBBA-0E5B9B26A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535" y="2442788"/>
              <a:ext cx="9525" cy="9525"/>
            </a:xfrm>
            <a:custGeom>
              <a:avLst/>
              <a:gdLst>
                <a:gd name="T0" fmla="*/ 5553075 w 9525"/>
                <a:gd name="T1" fmla="*/ 9519 h 9525"/>
                <a:gd name="T2" fmla="*/ 27336750 w 9525"/>
                <a:gd name="T3" fmla="*/ 12186 h 9525"/>
                <a:gd name="T4" fmla="*/ 43662600 w 9525"/>
                <a:gd name="T5" fmla="*/ 6090 h 9525"/>
                <a:gd name="T6" fmla="*/ 11906250 w 9525"/>
                <a:gd name="T7" fmla="*/ 851 h 9525"/>
                <a:gd name="T8" fmla="*/ 5553075 w 9525"/>
                <a:gd name="T9" fmla="*/ 951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83" y="9519"/>
                  </a:moveTo>
                  <a:cubicBezTo>
                    <a:pt x="2679" y="5042"/>
                    <a:pt x="488" y="13234"/>
                    <a:pt x="2870" y="12186"/>
                  </a:cubicBezTo>
                  <a:cubicBezTo>
                    <a:pt x="2107" y="8567"/>
                    <a:pt x="4870" y="9138"/>
                    <a:pt x="4584" y="6090"/>
                  </a:cubicBezTo>
                  <a:cubicBezTo>
                    <a:pt x="774" y="7328"/>
                    <a:pt x="3727" y="-2959"/>
                    <a:pt x="1250" y="851"/>
                  </a:cubicBezTo>
                  <a:cubicBezTo>
                    <a:pt x="3631" y="6090"/>
                    <a:pt x="-1702" y="6376"/>
                    <a:pt x="583" y="95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2" name="Freeform: Shape 2193">
              <a:extLst>
                <a:ext uri="{FF2B5EF4-FFF2-40B4-BE49-F238E27FC236}">
                  <a16:creationId xmlns:a16="http://schemas.microsoft.com/office/drawing/2014/main" id="{979102CE-1CC1-4ECB-9AEF-31E9FA89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03" y="45740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904875 w 9525"/>
                <a:gd name="T5" fmla="*/ 0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95"/>
                    <a:pt x="0" y="95"/>
                  </a:cubicBezTo>
                  <a:cubicBezTo>
                    <a:pt x="0" y="95"/>
                    <a:pt x="95" y="0"/>
                    <a:pt x="95" y="0"/>
                  </a:cubicBezTo>
                  <a:cubicBezTo>
                    <a:pt x="95" y="0"/>
                    <a:pt x="95" y="0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3" name="Freeform: Shape 2194">
              <a:extLst>
                <a:ext uri="{FF2B5EF4-FFF2-40B4-BE49-F238E27FC236}">
                  <a16:creationId xmlns:a16="http://schemas.microsoft.com/office/drawing/2014/main" id="{CE06234C-816D-4F93-98B2-2912A2BC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097" y="4526815"/>
              <a:ext cx="47625" cy="76200"/>
            </a:xfrm>
            <a:custGeom>
              <a:avLst/>
              <a:gdLst>
                <a:gd name="T0" fmla="*/ 50387 w 47625"/>
                <a:gd name="T1" fmla="*/ 5371 h 76200"/>
                <a:gd name="T2" fmla="*/ 45148 w 47625"/>
                <a:gd name="T3" fmla="*/ 8704 h 76200"/>
                <a:gd name="T4" fmla="*/ 53245 w 47625"/>
                <a:gd name="T5" fmla="*/ 1846 h 76200"/>
                <a:gd name="T6" fmla="*/ 48196 w 47625"/>
                <a:gd name="T7" fmla="*/ 2704 h 76200"/>
                <a:gd name="T8" fmla="*/ 45910 w 47625"/>
                <a:gd name="T9" fmla="*/ 37 h 76200"/>
                <a:gd name="T10" fmla="*/ 43243 w 47625"/>
                <a:gd name="T11" fmla="*/ 2323 h 76200"/>
                <a:gd name="T12" fmla="*/ 38767 w 47625"/>
                <a:gd name="T13" fmla="*/ 10705 h 76200"/>
                <a:gd name="T14" fmla="*/ 38195 w 47625"/>
                <a:gd name="T15" fmla="*/ 18230 h 76200"/>
                <a:gd name="T16" fmla="*/ 36290 w 47625"/>
                <a:gd name="T17" fmla="*/ 10514 h 76200"/>
                <a:gd name="T18" fmla="*/ 31909 w 47625"/>
                <a:gd name="T19" fmla="*/ 17658 h 76200"/>
                <a:gd name="T20" fmla="*/ 37624 w 47625"/>
                <a:gd name="T21" fmla="*/ 24421 h 76200"/>
                <a:gd name="T22" fmla="*/ 26479 w 47625"/>
                <a:gd name="T23" fmla="*/ 23468 h 76200"/>
                <a:gd name="T24" fmla="*/ 26194 w 47625"/>
                <a:gd name="T25" fmla="*/ 27183 h 76200"/>
                <a:gd name="T26" fmla="*/ 22860 w 47625"/>
                <a:gd name="T27" fmla="*/ 21849 h 76200"/>
                <a:gd name="T28" fmla="*/ 17335 w 47625"/>
                <a:gd name="T29" fmla="*/ 28897 h 76200"/>
                <a:gd name="T30" fmla="*/ 21622 w 47625"/>
                <a:gd name="T31" fmla="*/ 38041 h 76200"/>
                <a:gd name="T32" fmla="*/ 25051 w 47625"/>
                <a:gd name="T33" fmla="*/ 57091 h 76200"/>
                <a:gd name="T34" fmla="*/ 28004 w 47625"/>
                <a:gd name="T35" fmla="*/ 51091 h 76200"/>
                <a:gd name="T36" fmla="*/ 28575 w 47625"/>
                <a:gd name="T37" fmla="*/ 59854 h 76200"/>
                <a:gd name="T38" fmla="*/ 27622 w 47625"/>
                <a:gd name="T39" fmla="*/ 56044 h 76200"/>
                <a:gd name="T40" fmla="*/ 25813 w 47625"/>
                <a:gd name="T41" fmla="*/ 63378 h 76200"/>
                <a:gd name="T42" fmla="*/ 24384 w 47625"/>
                <a:gd name="T43" fmla="*/ 65759 h 76200"/>
                <a:gd name="T44" fmla="*/ 12859 w 47625"/>
                <a:gd name="T45" fmla="*/ 53567 h 76200"/>
                <a:gd name="T46" fmla="*/ 14478 w 47625"/>
                <a:gd name="T47" fmla="*/ 48709 h 76200"/>
                <a:gd name="T48" fmla="*/ 12097 w 47625"/>
                <a:gd name="T49" fmla="*/ 47376 h 76200"/>
                <a:gd name="T50" fmla="*/ 952 w 47625"/>
                <a:gd name="T51" fmla="*/ 46328 h 76200"/>
                <a:gd name="T52" fmla="*/ 0 w 47625"/>
                <a:gd name="T53" fmla="*/ 58711 h 76200"/>
                <a:gd name="T54" fmla="*/ 5048 w 47625"/>
                <a:gd name="T55" fmla="*/ 57853 h 76200"/>
                <a:gd name="T56" fmla="*/ 4953 w 47625"/>
                <a:gd name="T57" fmla="*/ 74141 h 76200"/>
                <a:gd name="T58" fmla="*/ 17050 w 47625"/>
                <a:gd name="T59" fmla="*/ 78904 h 76200"/>
                <a:gd name="T60" fmla="*/ 20860 w 47625"/>
                <a:gd name="T61" fmla="*/ 77951 h 76200"/>
                <a:gd name="T62" fmla="*/ 23813 w 47625"/>
                <a:gd name="T63" fmla="*/ 71950 h 76200"/>
                <a:gd name="T64" fmla="*/ 27146 w 47625"/>
                <a:gd name="T65" fmla="*/ 77189 h 76200"/>
                <a:gd name="T66" fmla="*/ 28194 w 47625"/>
                <a:gd name="T67" fmla="*/ 64711 h 76200"/>
                <a:gd name="T68" fmla="*/ 30385 w 47625"/>
                <a:gd name="T69" fmla="*/ 68617 h 76200"/>
                <a:gd name="T70" fmla="*/ 43339 w 47625"/>
                <a:gd name="T71" fmla="*/ 63378 h 76200"/>
                <a:gd name="T72" fmla="*/ 44577 w 47625"/>
                <a:gd name="T73" fmla="*/ 32231 h 76200"/>
                <a:gd name="T74" fmla="*/ 46958 w 47625"/>
                <a:gd name="T75" fmla="*/ 33660 h 76200"/>
                <a:gd name="T76" fmla="*/ 45529 w 47625"/>
                <a:gd name="T77" fmla="*/ 20992 h 76200"/>
                <a:gd name="T78" fmla="*/ 54007 w 47625"/>
                <a:gd name="T79" fmla="*/ 9181 h 76200"/>
                <a:gd name="T80" fmla="*/ 56579 w 47625"/>
                <a:gd name="T81" fmla="*/ 8133 h 76200"/>
                <a:gd name="T82" fmla="*/ 50387 w 47625"/>
                <a:gd name="T83" fmla="*/ 5371 h 76200"/>
                <a:gd name="T84" fmla="*/ 8572 w 47625"/>
                <a:gd name="T85" fmla="*/ 73284 h 76200"/>
                <a:gd name="T86" fmla="*/ 6572 w 47625"/>
                <a:gd name="T87" fmla="*/ 66902 h 76200"/>
                <a:gd name="T88" fmla="*/ 9334 w 47625"/>
                <a:gd name="T89" fmla="*/ 63378 h 76200"/>
                <a:gd name="T90" fmla="*/ 12287 w 47625"/>
                <a:gd name="T91" fmla="*/ 73665 h 76200"/>
                <a:gd name="T92" fmla="*/ 8572 w 47625"/>
                <a:gd name="T93" fmla="*/ 73284 h 76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7625" h="76200">
                  <a:moveTo>
                    <a:pt x="50387" y="5371"/>
                  </a:moveTo>
                  <a:cubicBezTo>
                    <a:pt x="48387" y="6133"/>
                    <a:pt x="48196" y="9181"/>
                    <a:pt x="45148" y="8704"/>
                  </a:cubicBezTo>
                  <a:cubicBezTo>
                    <a:pt x="44767" y="2894"/>
                    <a:pt x="51149" y="4799"/>
                    <a:pt x="53245" y="1846"/>
                  </a:cubicBezTo>
                  <a:cubicBezTo>
                    <a:pt x="51054" y="1561"/>
                    <a:pt x="49339" y="1846"/>
                    <a:pt x="48196" y="2704"/>
                  </a:cubicBezTo>
                  <a:cubicBezTo>
                    <a:pt x="48196" y="1180"/>
                    <a:pt x="48101" y="-249"/>
                    <a:pt x="45910" y="37"/>
                  </a:cubicBezTo>
                  <a:cubicBezTo>
                    <a:pt x="45625" y="1561"/>
                    <a:pt x="45339" y="2989"/>
                    <a:pt x="43243" y="2323"/>
                  </a:cubicBezTo>
                  <a:cubicBezTo>
                    <a:pt x="45053" y="7752"/>
                    <a:pt x="42386" y="10990"/>
                    <a:pt x="38767" y="10705"/>
                  </a:cubicBezTo>
                  <a:cubicBezTo>
                    <a:pt x="42291" y="10895"/>
                    <a:pt x="41624" y="18610"/>
                    <a:pt x="38195" y="18230"/>
                  </a:cubicBezTo>
                  <a:cubicBezTo>
                    <a:pt x="41053" y="15753"/>
                    <a:pt x="39243" y="11562"/>
                    <a:pt x="36290" y="10514"/>
                  </a:cubicBezTo>
                  <a:cubicBezTo>
                    <a:pt x="36957" y="17182"/>
                    <a:pt x="36481" y="15943"/>
                    <a:pt x="31909" y="17658"/>
                  </a:cubicBezTo>
                  <a:cubicBezTo>
                    <a:pt x="34290" y="21468"/>
                    <a:pt x="33147" y="24325"/>
                    <a:pt x="37624" y="24421"/>
                  </a:cubicBezTo>
                  <a:cubicBezTo>
                    <a:pt x="33242" y="28231"/>
                    <a:pt x="29813" y="25659"/>
                    <a:pt x="26479" y="23468"/>
                  </a:cubicBezTo>
                  <a:cubicBezTo>
                    <a:pt x="25813" y="25564"/>
                    <a:pt x="28099" y="26802"/>
                    <a:pt x="26194" y="27183"/>
                  </a:cubicBezTo>
                  <a:cubicBezTo>
                    <a:pt x="24098" y="26230"/>
                    <a:pt x="24479" y="23182"/>
                    <a:pt x="22860" y="21849"/>
                  </a:cubicBezTo>
                  <a:cubicBezTo>
                    <a:pt x="23336" y="26992"/>
                    <a:pt x="21241" y="33088"/>
                    <a:pt x="17335" y="28897"/>
                  </a:cubicBezTo>
                  <a:cubicBezTo>
                    <a:pt x="17621" y="33469"/>
                    <a:pt x="16954" y="35374"/>
                    <a:pt x="21622" y="38041"/>
                  </a:cubicBezTo>
                  <a:cubicBezTo>
                    <a:pt x="18764" y="39756"/>
                    <a:pt x="20479" y="54329"/>
                    <a:pt x="25051" y="57091"/>
                  </a:cubicBezTo>
                  <a:cubicBezTo>
                    <a:pt x="24384" y="53186"/>
                    <a:pt x="20955" y="50329"/>
                    <a:pt x="28004" y="51091"/>
                  </a:cubicBezTo>
                  <a:cubicBezTo>
                    <a:pt x="26003" y="55282"/>
                    <a:pt x="33147" y="57377"/>
                    <a:pt x="28575" y="59854"/>
                  </a:cubicBezTo>
                  <a:cubicBezTo>
                    <a:pt x="28480" y="58425"/>
                    <a:pt x="29051" y="56425"/>
                    <a:pt x="27622" y="56044"/>
                  </a:cubicBezTo>
                  <a:cubicBezTo>
                    <a:pt x="23527" y="58901"/>
                    <a:pt x="27241" y="62044"/>
                    <a:pt x="25813" y="63378"/>
                  </a:cubicBezTo>
                  <a:cubicBezTo>
                    <a:pt x="23050" y="59282"/>
                    <a:pt x="26860" y="67093"/>
                    <a:pt x="24384" y="65759"/>
                  </a:cubicBezTo>
                  <a:cubicBezTo>
                    <a:pt x="18955" y="60997"/>
                    <a:pt x="19145" y="55567"/>
                    <a:pt x="12859" y="53567"/>
                  </a:cubicBezTo>
                  <a:cubicBezTo>
                    <a:pt x="11430" y="50329"/>
                    <a:pt x="18097" y="50043"/>
                    <a:pt x="14478" y="48709"/>
                  </a:cubicBezTo>
                  <a:cubicBezTo>
                    <a:pt x="14192" y="50424"/>
                    <a:pt x="11335" y="49757"/>
                    <a:pt x="12097" y="47376"/>
                  </a:cubicBezTo>
                  <a:cubicBezTo>
                    <a:pt x="8572" y="50329"/>
                    <a:pt x="7048" y="47376"/>
                    <a:pt x="952" y="46328"/>
                  </a:cubicBezTo>
                  <a:cubicBezTo>
                    <a:pt x="-762" y="51757"/>
                    <a:pt x="2667" y="56139"/>
                    <a:pt x="0" y="58711"/>
                  </a:cubicBezTo>
                  <a:cubicBezTo>
                    <a:pt x="2286" y="59187"/>
                    <a:pt x="2857" y="57568"/>
                    <a:pt x="5048" y="57853"/>
                  </a:cubicBezTo>
                  <a:cubicBezTo>
                    <a:pt x="4858" y="64140"/>
                    <a:pt x="6667" y="67569"/>
                    <a:pt x="4953" y="74141"/>
                  </a:cubicBezTo>
                  <a:cubicBezTo>
                    <a:pt x="7334" y="78046"/>
                    <a:pt x="13621" y="74427"/>
                    <a:pt x="17050" y="78904"/>
                  </a:cubicBezTo>
                  <a:cubicBezTo>
                    <a:pt x="16478" y="74713"/>
                    <a:pt x="19812" y="77094"/>
                    <a:pt x="20860" y="77951"/>
                  </a:cubicBezTo>
                  <a:cubicBezTo>
                    <a:pt x="23050" y="77380"/>
                    <a:pt x="21241" y="72046"/>
                    <a:pt x="23813" y="71950"/>
                  </a:cubicBezTo>
                  <a:cubicBezTo>
                    <a:pt x="24098" y="74332"/>
                    <a:pt x="23813" y="77284"/>
                    <a:pt x="27146" y="77189"/>
                  </a:cubicBezTo>
                  <a:cubicBezTo>
                    <a:pt x="30766" y="72141"/>
                    <a:pt x="25717" y="67569"/>
                    <a:pt x="28194" y="64711"/>
                  </a:cubicBezTo>
                  <a:cubicBezTo>
                    <a:pt x="30289" y="64902"/>
                    <a:pt x="28575" y="68236"/>
                    <a:pt x="30385" y="68617"/>
                  </a:cubicBezTo>
                  <a:cubicBezTo>
                    <a:pt x="31337" y="62616"/>
                    <a:pt x="37338" y="59473"/>
                    <a:pt x="43339" y="63378"/>
                  </a:cubicBezTo>
                  <a:cubicBezTo>
                    <a:pt x="42196" y="51853"/>
                    <a:pt x="44577" y="45471"/>
                    <a:pt x="44577" y="32231"/>
                  </a:cubicBezTo>
                  <a:cubicBezTo>
                    <a:pt x="45815" y="32326"/>
                    <a:pt x="46006" y="33374"/>
                    <a:pt x="46958" y="33660"/>
                  </a:cubicBezTo>
                  <a:cubicBezTo>
                    <a:pt x="48006" y="25945"/>
                    <a:pt x="44863" y="26421"/>
                    <a:pt x="45529" y="20992"/>
                  </a:cubicBezTo>
                  <a:cubicBezTo>
                    <a:pt x="50673" y="19753"/>
                    <a:pt x="49625" y="11276"/>
                    <a:pt x="54007" y="9181"/>
                  </a:cubicBezTo>
                  <a:cubicBezTo>
                    <a:pt x="54197" y="11181"/>
                    <a:pt x="56007" y="9562"/>
                    <a:pt x="56579" y="8133"/>
                  </a:cubicBezTo>
                  <a:cubicBezTo>
                    <a:pt x="52483" y="8990"/>
                    <a:pt x="54292" y="4704"/>
                    <a:pt x="50387" y="5371"/>
                  </a:cubicBezTo>
                  <a:close/>
                  <a:moveTo>
                    <a:pt x="8572" y="73284"/>
                  </a:moveTo>
                  <a:cubicBezTo>
                    <a:pt x="11335" y="70998"/>
                    <a:pt x="9049" y="67950"/>
                    <a:pt x="6572" y="66902"/>
                  </a:cubicBezTo>
                  <a:cubicBezTo>
                    <a:pt x="7144" y="65283"/>
                    <a:pt x="8954" y="65092"/>
                    <a:pt x="9334" y="63378"/>
                  </a:cubicBezTo>
                  <a:cubicBezTo>
                    <a:pt x="12097" y="65188"/>
                    <a:pt x="11144" y="70236"/>
                    <a:pt x="12287" y="73665"/>
                  </a:cubicBezTo>
                  <a:cubicBezTo>
                    <a:pt x="11049" y="73474"/>
                    <a:pt x="9811" y="73379"/>
                    <a:pt x="8572" y="732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4" name="Freeform: Shape 2195">
              <a:extLst>
                <a:ext uri="{FF2B5EF4-FFF2-40B4-BE49-F238E27FC236}">
                  <a16:creationId xmlns:a16="http://schemas.microsoft.com/office/drawing/2014/main" id="{002C37DA-85CB-4437-A61D-88111253E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98" y="4572953"/>
              <a:ext cx="9525" cy="9525"/>
            </a:xfrm>
            <a:custGeom>
              <a:avLst/>
              <a:gdLst>
                <a:gd name="T0" fmla="*/ 11791950 w 9525"/>
                <a:gd name="T1" fmla="*/ 0 h 9525"/>
                <a:gd name="T2" fmla="*/ 0 w 9525"/>
                <a:gd name="T3" fmla="*/ 10887075 h 9525"/>
                <a:gd name="T4" fmla="*/ 1179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0"/>
                  </a:moveTo>
                  <a:cubicBezTo>
                    <a:pt x="762" y="476"/>
                    <a:pt x="381" y="762"/>
                    <a:pt x="0" y="1143"/>
                  </a:cubicBezTo>
                  <a:cubicBezTo>
                    <a:pt x="1334" y="1238"/>
                    <a:pt x="3048" y="762"/>
                    <a:pt x="1238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5" name="Freeform: Shape 2196">
              <a:extLst>
                <a:ext uri="{FF2B5EF4-FFF2-40B4-BE49-F238E27FC236}">
                  <a16:creationId xmlns:a16="http://schemas.microsoft.com/office/drawing/2014/main" id="{5CEB07CF-7D49-478A-934A-17F337BB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134" y="4503128"/>
              <a:ext cx="9525" cy="9525"/>
            </a:xfrm>
            <a:custGeom>
              <a:avLst/>
              <a:gdLst>
                <a:gd name="T0" fmla="*/ 35052000 w 9525"/>
                <a:gd name="T1" fmla="*/ 962025 h 9525"/>
                <a:gd name="T2" fmla="*/ 42310050 w 9525"/>
                <a:gd name="T3" fmla="*/ 60845700 h 9525"/>
                <a:gd name="T4" fmla="*/ 35052000 w 9525"/>
                <a:gd name="T5" fmla="*/ 96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80" y="101"/>
                  </a:moveTo>
                  <a:cubicBezTo>
                    <a:pt x="-4226" y="-1137"/>
                    <a:pt x="2822" y="9436"/>
                    <a:pt x="4442" y="6388"/>
                  </a:cubicBezTo>
                  <a:cubicBezTo>
                    <a:pt x="3108" y="5150"/>
                    <a:pt x="4156" y="4102"/>
                    <a:pt x="3680" y="1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6" name="Freeform: Shape 2197">
              <a:extLst>
                <a:ext uri="{FF2B5EF4-FFF2-40B4-BE49-F238E27FC236}">
                  <a16:creationId xmlns:a16="http://schemas.microsoft.com/office/drawing/2014/main" id="{EF6E6346-3CC7-41C4-8756-886379FDC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679" y="3623175"/>
              <a:ext cx="9525" cy="9525"/>
            </a:xfrm>
            <a:custGeom>
              <a:avLst/>
              <a:gdLst>
                <a:gd name="T0" fmla="*/ 15420975 w 9525"/>
                <a:gd name="T1" fmla="*/ 381000 h 9525"/>
                <a:gd name="T2" fmla="*/ 0 w 9525"/>
                <a:gd name="T3" fmla="*/ 46643925 h 9525"/>
                <a:gd name="T4" fmla="*/ 71675625 w 9525"/>
                <a:gd name="T5" fmla="*/ 40300275 h 9525"/>
                <a:gd name="T6" fmla="*/ 15420975 w 9525"/>
                <a:gd name="T7" fmla="*/ 381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40"/>
                  </a:moveTo>
                  <a:cubicBezTo>
                    <a:pt x="1714" y="2421"/>
                    <a:pt x="0" y="2707"/>
                    <a:pt x="0" y="4897"/>
                  </a:cubicBezTo>
                  <a:cubicBezTo>
                    <a:pt x="4381" y="992"/>
                    <a:pt x="3334" y="7088"/>
                    <a:pt x="7525" y="4231"/>
                  </a:cubicBezTo>
                  <a:cubicBezTo>
                    <a:pt x="2857" y="5278"/>
                    <a:pt x="5905" y="-532"/>
                    <a:pt x="1619" y="4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7" name="Freeform: Shape 2198">
              <a:extLst>
                <a:ext uri="{FF2B5EF4-FFF2-40B4-BE49-F238E27FC236}">
                  <a16:creationId xmlns:a16="http://schemas.microsoft.com/office/drawing/2014/main" id="{4CABB507-5F23-4FD7-B63E-33DF58384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577" y="3783232"/>
              <a:ext cx="9525" cy="9525"/>
            </a:xfrm>
            <a:custGeom>
              <a:avLst/>
              <a:gdLst>
                <a:gd name="T0" fmla="*/ 26374725 w 9525"/>
                <a:gd name="T1" fmla="*/ 12766 h 9525"/>
                <a:gd name="T2" fmla="*/ 10953750 w 9525"/>
                <a:gd name="T3" fmla="*/ 2574 h 9525"/>
                <a:gd name="T4" fmla="*/ 44519850 w 9525"/>
                <a:gd name="T5" fmla="*/ 5337 h 9525"/>
                <a:gd name="T6" fmla="*/ 36356925 w 9525"/>
                <a:gd name="T7" fmla="*/ 288 h 9525"/>
                <a:gd name="T8" fmla="*/ 971550 w 9525"/>
                <a:gd name="T9" fmla="*/ 3 h 9525"/>
                <a:gd name="T10" fmla="*/ 26374725 w 9525"/>
                <a:gd name="T11" fmla="*/ 1276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769" y="12766"/>
                  </a:moveTo>
                  <a:cubicBezTo>
                    <a:pt x="4579" y="7337"/>
                    <a:pt x="1150" y="6384"/>
                    <a:pt x="1150" y="2574"/>
                  </a:cubicBezTo>
                  <a:cubicBezTo>
                    <a:pt x="3055" y="2860"/>
                    <a:pt x="1912" y="5813"/>
                    <a:pt x="4674" y="5337"/>
                  </a:cubicBezTo>
                  <a:cubicBezTo>
                    <a:pt x="4579" y="3432"/>
                    <a:pt x="5532" y="765"/>
                    <a:pt x="3817" y="288"/>
                  </a:cubicBezTo>
                  <a:cubicBezTo>
                    <a:pt x="3150" y="2384"/>
                    <a:pt x="2198" y="-93"/>
                    <a:pt x="102" y="3"/>
                  </a:cubicBezTo>
                  <a:cubicBezTo>
                    <a:pt x="-374" y="5432"/>
                    <a:pt x="864" y="9337"/>
                    <a:pt x="2769" y="1276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8" name="Freeform: Shape 2199">
              <a:extLst>
                <a:ext uri="{FF2B5EF4-FFF2-40B4-BE49-F238E27FC236}">
                  <a16:creationId xmlns:a16="http://schemas.microsoft.com/office/drawing/2014/main" id="{39185639-F259-4C39-A532-F0DA382E9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5288" y="3764756"/>
              <a:ext cx="9525" cy="47625"/>
            </a:xfrm>
            <a:custGeom>
              <a:avLst/>
              <a:gdLst>
                <a:gd name="T0" fmla="*/ 9440 w 9525"/>
                <a:gd name="T1" fmla="*/ 50673 h 47625"/>
                <a:gd name="T2" fmla="*/ 16774 w 9525"/>
                <a:gd name="T3" fmla="*/ 52483 h 47625"/>
                <a:gd name="T4" fmla="*/ 8774 w 9525"/>
                <a:gd name="T5" fmla="*/ 43053 h 47625"/>
                <a:gd name="T6" fmla="*/ 12203 w 9525"/>
                <a:gd name="T7" fmla="*/ 30861 h 47625"/>
                <a:gd name="T8" fmla="*/ 16013 w 9525"/>
                <a:gd name="T9" fmla="*/ 29908 h 47625"/>
                <a:gd name="T10" fmla="*/ 12583 w 9525"/>
                <a:gd name="T11" fmla="*/ 10858 h 47625"/>
                <a:gd name="T12" fmla="*/ 2201 w 9525"/>
                <a:gd name="T13" fmla="*/ 0 h 47625"/>
                <a:gd name="T14" fmla="*/ 5345 w 9525"/>
                <a:gd name="T15" fmla="*/ 7811 h 47625"/>
                <a:gd name="T16" fmla="*/ 1249 w 9525"/>
                <a:gd name="T17" fmla="*/ 12478 h 47625"/>
                <a:gd name="T18" fmla="*/ 8869 w 9525"/>
                <a:gd name="T19" fmla="*/ 10573 h 47625"/>
                <a:gd name="T20" fmla="*/ 9536 w 9525"/>
                <a:gd name="T21" fmla="*/ 18097 h 47625"/>
                <a:gd name="T22" fmla="*/ 7249 w 9525"/>
                <a:gd name="T23" fmla="*/ 15335 h 47625"/>
                <a:gd name="T24" fmla="*/ 5535 w 9525"/>
                <a:gd name="T25" fmla="*/ 21431 h 47625"/>
                <a:gd name="T26" fmla="*/ 11631 w 9525"/>
                <a:gd name="T27" fmla="*/ 23146 h 47625"/>
                <a:gd name="T28" fmla="*/ 5916 w 9525"/>
                <a:gd name="T29" fmla="*/ 47720 h 47625"/>
                <a:gd name="T30" fmla="*/ 14774 w 9525"/>
                <a:gd name="T31" fmla="*/ 45911 h 47625"/>
                <a:gd name="T32" fmla="*/ 9440 w 9525"/>
                <a:gd name="T33" fmla="*/ 50673 h 476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25" h="47625">
                  <a:moveTo>
                    <a:pt x="9440" y="50673"/>
                  </a:moveTo>
                  <a:cubicBezTo>
                    <a:pt x="13346" y="50101"/>
                    <a:pt x="12965" y="53150"/>
                    <a:pt x="16774" y="52483"/>
                  </a:cubicBezTo>
                  <a:cubicBezTo>
                    <a:pt x="17441" y="44291"/>
                    <a:pt x="12488" y="42005"/>
                    <a:pt x="8774" y="43053"/>
                  </a:cubicBezTo>
                  <a:cubicBezTo>
                    <a:pt x="11250" y="39529"/>
                    <a:pt x="16870" y="34862"/>
                    <a:pt x="12203" y="30861"/>
                  </a:cubicBezTo>
                  <a:cubicBezTo>
                    <a:pt x="13727" y="30766"/>
                    <a:pt x="15727" y="31337"/>
                    <a:pt x="16013" y="29908"/>
                  </a:cubicBezTo>
                  <a:cubicBezTo>
                    <a:pt x="12679" y="25527"/>
                    <a:pt x="12203" y="14954"/>
                    <a:pt x="12583" y="10858"/>
                  </a:cubicBezTo>
                  <a:cubicBezTo>
                    <a:pt x="6678" y="9334"/>
                    <a:pt x="5345" y="3810"/>
                    <a:pt x="2201" y="0"/>
                  </a:cubicBezTo>
                  <a:cubicBezTo>
                    <a:pt x="773" y="4763"/>
                    <a:pt x="4868" y="4667"/>
                    <a:pt x="5345" y="7811"/>
                  </a:cubicBezTo>
                  <a:cubicBezTo>
                    <a:pt x="2487" y="8572"/>
                    <a:pt x="-2276" y="7429"/>
                    <a:pt x="1249" y="12478"/>
                  </a:cubicBezTo>
                  <a:cubicBezTo>
                    <a:pt x="2678" y="10478"/>
                    <a:pt x="6678" y="11525"/>
                    <a:pt x="8869" y="10573"/>
                  </a:cubicBezTo>
                  <a:cubicBezTo>
                    <a:pt x="8964" y="12573"/>
                    <a:pt x="13155" y="16764"/>
                    <a:pt x="9536" y="18097"/>
                  </a:cubicBezTo>
                  <a:cubicBezTo>
                    <a:pt x="9536" y="16574"/>
                    <a:pt x="9440" y="15145"/>
                    <a:pt x="7249" y="15335"/>
                  </a:cubicBezTo>
                  <a:cubicBezTo>
                    <a:pt x="8964" y="20193"/>
                    <a:pt x="6392" y="17240"/>
                    <a:pt x="5535" y="21431"/>
                  </a:cubicBezTo>
                  <a:cubicBezTo>
                    <a:pt x="6869" y="24670"/>
                    <a:pt x="11726" y="20764"/>
                    <a:pt x="11631" y="23146"/>
                  </a:cubicBezTo>
                  <a:cubicBezTo>
                    <a:pt x="5249" y="28289"/>
                    <a:pt x="9916" y="37624"/>
                    <a:pt x="5916" y="47720"/>
                  </a:cubicBezTo>
                  <a:cubicBezTo>
                    <a:pt x="10774" y="49339"/>
                    <a:pt x="9916" y="44291"/>
                    <a:pt x="14774" y="45911"/>
                  </a:cubicBezTo>
                  <a:cubicBezTo>
                    <a:pt x="16679" y="51911"/>
                    <a:pt x="10202" y="47911"/>
                    <a:pt x="9440" y="506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399" name="Freeform: Shape 2200">
              <a:extLst>
                <a:ext uri="{FF2B5EF4-FFF2-40B4-BE49-F238E27FC236}">
                  <a16:creationId xmlns:a16="http://schemas.microsoft.com/office/drawing/2014/main" id="{0CD208F7-E528-4A02-80BD-48FFA7C58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587" y="3589972"/>
              <a:ext cx="9525" cy="9525"/>
            </a:xfrm>
            <a:custGeom>
              <a:avLst/>
              <a:gdLst>
                <a:gd name="T0" fmla="*/ 20869275 w 9525"/>
                <a:gd name="T1" fmla="*/ 57159525 h 9525"/>
                <a:gd name="T2" fmla="*/ 48996600 w 9525"/>
                <a:gd name="T3" fmla="*/ 0 h 9525"/>
                <a:gd name="T4" fmla="*/ 0 w 9525"/>
                <a:gd name="T5" fmla="*/ 19964400 h 9525"/>
                <a:gd name="T6" fmla="*/ 20869275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6001"/>
                  </a:moveTo>
                  <a:cubicBezTo>
                    <a:pt x="2953" y="3715"/>
                    <a:pt x="5144" y="3143"/>
                    <a:pt x="5144" y="0"/>
                  </a:cubicBezTo>
                  <a:cubicBezTo>
                    <a:pt x="2857" y="0"/>
                    <a:pt x="953" y="476"/>
                    <a:pt x="0" y="2096"/>
                  </a:cubicBezTo>
                  <a:cubicBezTo>
                    <a:pt x="4286" y="2762"/>
                    <a:pt x="-381" y="5429"/>
                    <a:pt x="2191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0" name="Freeform: Shape 2201">
              <a:extLst>
                <a:ext uri="{FF2B5EF4-FFF2-40B4-BE49-F238E27FC236}">
                  <a16:creationId xmlns:a16="http://schemas.microsoft.com/office/drawing/2014/main" id="{2805A65A-6372-4CD6-A49F-F3F7D5D58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673" y="3760028"/>
              <a:ext cx="9525" cy="9525"/>
            </a:xfrm>
            <a:custGeom>
              <a:avLst/>
              <a:gdLst>
                <a:gd name="T0" fmla="*/ 43624500 w 9525"/>
                <a:gd name="T1" fmla="*/ 64084200 h 9525"/>
                <a:gd name="T2" fmla="*/ 56321325 w 9525"/>
                <a:gd name="T3" fmla="*/ 53197125 h 9525"/>
                <a:gd name="T4" fmla="*/ 58140600 w 9525"/>
                <a:gd name="T5" fmla="*/ 29613225 h 9525"/>
                <a:gd name="T6" fmla="*/ 36366450 w 9525"/>
                <a:gd name="T7" fmla="*/ 4210050 h 9525"/>
                <a:gd name="T8" fmla="*/ 10963275 w 9525"/>
                <a:gd name="T9" fmla="*/ 25984200 h 9525"/>
                <a:gd name="T10" fmla="*/ 43624500 w 9525"/>
                <a:gd name="T11" fmla="*/ 64084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80" y="6728"/>
                  </a:moveTo>
                  <a:cubicBezTo>
                    <a:pt x="4675" y="5966"/>
                    <a:pt x="4866" y="5299"/>
                    <a:pt x="5913" y="5585"/>
                  </a:cubicBezTo>
                  <a:cubicBezTo>
                    <a:pt x="6008" y="4728"/>
                    <a:pt x="6008" y="3966"/>
                    <a:pt x="6104" y="3109"/>
                  </a:cubicBezTo>
                  <a:cubicBezTo>
                    <a:pt x="4580" y="2823"/>
                    <a:pt x="3151" y="2537"/>
                    <a:pt x="3818" y="442"/>
                  </a:cubicBezTo>
                  <a:cubicBezTo>
                    <a:pt x="103" y="-1940"/>
                    <a:pt x="-1135" y="6252"/>
                    <a:pt x="1151" y="2728"/>
                  </a:cubicBezTo>
                  <a:cubicBezTo>
                    <a:pt x="4866" y="-35"/>
                    <a:pt x="579" y="6442"/>
                    <a:pt x="4580" y="67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1" name="Freeform: Shape 2202">
              <a:extLst>
                <a:ext uri="{FF2B5EF4-FFF2-40B4-BE49-F238E27FC236}">
                  <a16:creationId xmlns:a16="http://schemas.microsoft.com/office/drawing/2014/main" id="{73FF6566-265A-46D0-855D-6459A5AB9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233" y="4033075"/>
              <a:ext cx="9525" cy="9525"/>
            </a:xfrm>
            <a:custGeom>
              <a:avLst/>
              <a:gdLst>
                <a:gd name="T0" fmla="*/ 51882675 w 9525"/>
                <a:gd name="T1" fmla="*/ 11716 h 9525"/>
                <a:gd name="T2" fmla="*/ 1076325 w 9525"/>
                <a:gd name="T3" fmla="*/ 0 h 9525"/>
                <a:gd name="T4" fmla="*/ 51882675 w 9525"/>
                <a:gd name="T5" fmla="*/ 11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7" y="11716"/>
                  </a:moveTo>
                  <a:cubicBezTo>
                    <a:pt x="3732" y="4477"/>
                    <a:pt x="3542" y="7144"/>
                    <a:pt x="113" y="0"/>
                  </a:cubicBezTo>
                  <a:cubicBezTo>
                    <a:pt x="-173" y="5715"/>
                    <a:pt x="-363" y="11240"/>
                    <a:pt x="5447" y="11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2" name="Freeform: Shape 2203">
              <a:extLst>
                <a:ext uri="{FF2B5EF4-FFF2-40B4-BE49-F238E27FC236}">
                  <a16:creationId xmlns:a16="http://schemas.microsoft.com/office/drawing/2014/main" id="{F0938DB2-75F3-4308-ACFE-1A6812B5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02" y="4071938"/>
              <a:ext cx="9525" cy="19050"/>
            </a:xfrm>
            <a:custGeom>
              <a:avLst/>
              <a:gdLst>
                <a:gd name="T0" fmla="*/ 9855 w 9525"/>
                <a:gd name="T1" fmla="*/ 19336 h 19050"/>
                <a:gd name="T2" fmla="*/ 10331 w 9525"/>
                <a:gd name="T3" fmla="*/ 13145 h 19050"/>
                <a:gd name="T4" fmla="*/ 4901 w 9525"/>
                <a:gd name="T5" fmla="*/ 2667 h 19050"/>
                <a:gd name="T6" fmla="*/ 2520 w 9525"/>
                <a:gd name="T7" fmla="*/ 1238 h 19050"/>
                <a:gd name="T8" fmla="*/ 2615 w 9525"/>
                <a:gd name="T9" fmla="*/ 0 h 19050"/>
                <a:gd name="T10" fmla="*/ 44 w 9525"/>
                <a:gd name="T11" fmla="*/ 1048 h 19050"/>
                <a:gd name="T12" fmla="*/ 139 w 9525"/>
                <a:gd name="T13" fmla="*/ 14859 h 19050"/>
                <a:gd name="T14" fmla="*/ 9855 w 9525"/>
                <a:gd name="T15" fmla="*/ 19336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9855" y="19336"/>
                  </a:moveTo>
                  <a:cubicBezTo>
                    <a:pt x="9283" y="15430"/>
                    <a:pt x="9188" y="16859"/>
                    <a:pt x="10331" y="13145"/>
                  </a:cubicBezTo>
                  <a:cubicBezTo>
                    <a:pt x="4997" y="11335"/>
                    <a:pt x="5664" y="5620"/>
                    <a:pt x="4901" y="2667"/>
                  </a:cubicBezTo>
                  <a:cubicBezTo>
                    <a:pt x="4616" y="4382"/>
                    <a:pt x="1663" y="3715"/>
                    <a:pt x="2520" y="1238"/>
                  </a:cubicBezTo>
                  <a:cubicBezTo>
                    <a:pt x="3187" y="1333"/>
                    <a:pt x="4044" y="381"/>
                    <a:pt x="2615" y="0"/>
                  </a:cubicBezTo>
                  <a:cubicBezTo>
                    <a:pt x="2234" y="953"/>
                    <a:pt x="1473" y="1333"/>
                    <a:pt x="44" y="1048"/>
                  </a:cubicBezTo>
                  <a:cubicBezTo>
                    <a:pt x="-242" y="6096"/>
                    <a:pt x="996" y="11144"/>
                    <a:pt x="139" y="14859"/>
                  </a:cubicBezTo>
                  <a:cubicBezTo>
                    <a:pt x="6902" y="12668"/>
                    <a:pt x="7092" y="15812"/>
                    <a:pt x="9855" y="1933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3" name="Freeform: Shape 2204">
              <a:extLst>
                <a:ext uri="{FF2B5EF4-FFF2-40B4-BE49-F238E27FC236}">
                  <a16:creationId xmlns:a16="http://schemas.microsoft.com/office/drawing/2014/main" id="{22E10774-E65E-429A-B33F-62ABC0935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110" y="3844811"/>
              <a:ext cx="9525" cy="9525"/>
            </a:xfrm>
            <a:custGeom>
              <a:avLst/>
              <a:gdLst>
                <a:gd name="T0" fmla="*/ 49901475 w 9525"/>
                <a:gd name="T1" fmla="*/ 476250 h 9525"/>
                <a:gd name="T2" fmla="*/ 0 w 9525"/>
                <a:gd name="T3" fmla="*/ 32232600 h 9525"/>
                <a:gd name="T4" fmla="*/ 44453175 w 9525"/>
                <a:gd name="T5" fmla="*/ 72151875 h 9525"/>
                <a:gd name="T6" fmla="*/ 49901475 w 9525"/>
                <a:gd name="T7" fmla="*/ 476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39" y="50"/>
                  </a:moveTo>
                  <a:cubicBezTo>
                    <a:pt x="2191" y="-426"/>
                    <a:pt x="2000" y="2622"/>
                    <a:pt x="0" y="3384"/>
                  </a:cubicBezTo>
                  <a:cubicBezTo>
                    <a:pt x="2762" y="3098"/>
                    <a:pt x="2477" y="11099"/>
                    <a:pt x="4667" y="7575"/>
                  </a:cubicBezTo>
                  <a:cubicBezTo>
                    <a:pt x="1429" y="6051"/>
                    <a:pt x="6763" y="3765"/>
                    <a:pt x="5239" y="5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4" name="Freeform: Shape 2205">
              <a:extLst>
                <a:ext uri="{FF2B5EF4-FFF2-40B4-BE49-F238E27FC236}">
                  <a16:creationId xmlns:a16="http://schemas.microsoft.com/office/drawing/2014/main" id="{10D708E3-F240-4998-A2FB-9DD9075A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007" y="4578096"/>
              <a:ext cx="9525" cy="9525"/>
            </a:xfrm>
            <a:custGeom>
              <a:avLst/>
              <a:gdLst>
                <a:gd name="T0" fmla="*/ 26308050 w 9525"/>
                <a:gd name="T1" fmla="*/ 0 h 9525"/>
                <a:gd name="T2" fmla="*/ 0 w 9525"/>
                <a:gd name="T3" fmla="*/ 33566100 h 9525"/>
                <a:gd name="T4" fmla="*/ 20869275 w 9525"/>
                <a:gd name="T5" fmla="*/ 70761225 h 9525"/>
                <a:gd name="T6" fmla="*/ 55340250 w 9525"/>
                <a:gd name="T7" fmla="*/ 85277325 h 9525"/>
                <a:gd name="T8" fmla="*/ 26308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762" y="0"/>
                  </a:moveTo>
                  <a:cubicBezTo>
                    <a:pt x="2953" y="2476"/>
                    <a:pt x="857" y="2286"/>
                    <a:pt x="0" y="3524"/>
                  </a:cubicBezTo>
                  <a:cubicBezTo>
                    <a:pt x="6382" y="2286"/>
                    <a:pt x="4001" y="2762"/>
                    <a:pt x="2191" y="7429"/>
                  </a:cubicBezTo>
                  <a:cubicBezTo>
                    <a:pt x="3905" y="7525"/>
                    <a:pt x="4858" y="8191"/>
                    <a:pt x="5810" y="8953"/>
                  </a:cubicBezTo>
                  <a:cubicBezTo>
                    <a:pt x="9335" y="5715"/>
                    <a:pt x="5429" y="1619"/>
                    <a:pt x="276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5" name="Freeform: Shape 2206">
              <a:extLst>
                <a:ext uri="{FF2B5EF4-FFF2-40B4-BE49-F238E27FC236}">
                  <a16:creationId xmlns:a16="http://schemas.microsoft.com/office/drawing/2014/main" id="{40F06FC3-7A4C-42BA-BE17-C7536C06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945" y="4097010"/>
              <a:ext cx="9525" cy="19050"/>
            </a:xfrm>
            <a:custGeom>
              <a:avLst/>
              <a:gdLst>
                <a:gd name="T0" fmla="*/ 5258 w 9525"/>
                <a:gd name="T1" fmla="*/ 264 h 19050"/>
                <a:gd name="T2" fmla="*/ 114 w 9525"/>
                <a:gd name="T3" fmla="*/ 2360 h 19050"/>
                <a:gd name="T4" fmla="*/ 1733 w 9525"/>
                <a:gd name="T5" fmla="*/ 12456 h 19050"/>
                <a:gd name="T6" fmla="*/ 3924 w 9525"/>
                <a:gd name="T7" fmla="*/ 16362 h 19050"/>
                <a:gd name="T8" fmla="*/ 4877 w 9525"/>
                <a:gd name="T9" fmla="*/ 20172 h 19050"/>
                <a:gd name="T10" fmla="*/ 9544 w 9525"/>
                <a:gd name="T11" fmla="*/ 24267 h 19050"/>
                <a:gd name="T12" fmla="*/ 12497 w 9525"/>
                <a:gd name="T13" fmla="*/ 18267 h 19050"/>
                <a:gd name="T14" fmla="*/ 5258 w 9525"/>
                <a:gd name="T15" fmla="*/ 26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258" y="264"/>
                  </a:moveTo>
                  <a:cubicBezTo>
                    <a:pt x="1924" y="-974"/>
                    <a:pt x="2591" y="2550"/>
                    <a:pt x="114" y="2360"/>
                  </a:cubicBezTo>
                  <a:cubicBezTo>
                    <a:pt x="-553" y="6837"/>
                    <a:pt x="1924" y="8551"/>
                    <a:pt x="1733" y="12456"/>
                  </a:cubicBezTo>
                  <a:cubicBezTo>
                    <a:pt x="5544" y="12837"/>
                    <a:pt x="8115" y="15981"/>
                    <a:pt x="3924" y="16362"/>
                  </a:cubicBezTo>
                  <a:cubicBezTo>
                    <a:pt x="5353" y="16647"/>
                    <a:pt x="5163" y="18457"/>
                    <a:pt x="4877" y="20172"/>
                  </a:cubicBezTo>
                  <a:cubicBezTo>
                    <a:pt x="8687" y="18076"/>
                    <a:pt x="10401" y="17600"/>
                    <a:pt x="9544" y="24267"/>
                  </a:cubicBezTo>
                  <a:cubicBezTo>
                    <a:pt x="13640" y="25887"/>
                    <a:pt x="11735" y="20553"/>
                    <a:pt x="12497" y="18267"/>
                  </a:cubicBezTo>
                  <a:cubicBezTo>
                    <a:pt x="5639" y="12171"/>
                    <a:pt x="12782" y="5027"/>
                    <a:pt x="5258" y="2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6" name="Freeform: Shape 2207">
              <a:extLst>
                <a:ext uri="{FF2B5EF4-FFF2-40B4-BE49-F238E27FC236}">
                  <a16:creationId xmlns:a16="http://schemas.microsoft.com/office/drawing/2014/main" id="{6B1A0684-FF5A-4B31-BBAC-8AEB81AB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515" y="3854767"/>
              <a:ext cx="9525" cy="28575"/>
            </a:xfrm>
            <a:custGeom>
              <a:avLst/>
              <a:gdLst>
                <a:gd name="T0" fmla="*/ 79152750 w 9525"/>
                <a:gd name="T1" fmla="*/ 37814 h 28575"/>
                <a:gd name="T2" fmla="*/ 38328600 w 9525"/>
                <a:gd name="T3" fmla="*/ 13621 h 28575"/>
                <a:gd name="T4" fmla="*/ 49215675 w 9525"/>
                <a:gd name="T5" fmla="*/ 0 h 28575"/>
                <a:gd name="T6" fmla="*/ 22907625 w 9525"/>
                <a:gd name="T7" fmla="*/ 18574 h 28575"/>
                <a:gd name="T8" fmla="*/ 2943225 w 9525"/>
                <a:gd name="T9" fmla="*/ 13335 h 28575"/>
                <a:gd name="T10" fmla="*/ 79152750 w 9525"/>
                <a:gd name="T11" fmla="*/ 3781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28575">
                  <a:moveTo>
                    <a:pt x="8310" y="37814"/>
                  </a:moveTo>
                  <a:cubicBezTo>
                    <a:pt x="3167" y="31052"/>
                    <a:pt x="7358" y="19621"/>
                    <a:pt x="4024" y="13621"/>
                  </a:cubicBezTo>
                  <a:cubicBezTo>
                    <a:pt x="10025" y="12668"/>
                    <a:pt x="7739" y="3048"/>
                    <a:pt x="5167" y="0"/>
                  </a:cubicBezTo>
                  <a:cubicBezTo>
                    <a:pt x="4595" y="10382"/>
                    <a:pt x="3833" y="10954"/>
                    <a:pt x="2405" y="18574"/>
                  </a:cubicBezTo>
                  <a:cubicBezTo>
                    <a:pt x="785" y="17621"/>
                    <a:pt x="2595" y="13716"/>
                    <a:pt x="309" y="13335"/>
                  </a:cubicBezTo>
                  <a:cubicBezTo>
                    <a:pt x="-1310" y="24384"/>
                    <a:pt x="3738" y="35909"/>
                    <a:pt x="8310" y="378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7" name="Freeform: Shape 2208">
              <a:extLst>
                <a:ext uri="{FF2B5EF4-FFF2-40B4-BE49-F238E27FC236}">
                  <a16:creationId xmlns:a16="http://schemas.microsoft.com/office/drawing/2014/main" id="{2B061B2B-F141-473A-9E2F-994D0BEB8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9301" y="3894963"/>
              <a:ext cx="9525" cy="19050"/>
            </a:xfrm>
            <a:custGeom>
              <a:avLst/>
              <a:gdLst>
                <a:gd name="T0" fmla="*/ 19050000 w 9525"/>
                <a:gd name="T1" fmla="*/ 24860 h 19050"/>
                <a:gd name="T2" fmla="*/ 38100000 w 9525"/>
                <a:gd name="T3" fmla="*/ 0 h 19050"/>
                <a:gd name="T4" fmla="*/ 45367575 w 9525"/>
                <a:gd name="T5" fmla="*/ 6287 h 19050"/>
                <a:gd name="T6" fmla="*/ 20869275 w 9525"/>
                <a:gd name="T7" fmla="*/ 7334 h 19050"/>
                <a:gd name="T8" fmla="*/ 0 w 9525"/>
                <a:gd name="T9" fmla="*/ 3429 h 19050"/>
                <a:gd name="T10" fmla="*/ 19050000 w 9525"/>
                <a:gd name="T11" fmla="*/ 2486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000" y="24860"/>
                  </a:moveTo>
                  <a:cubicBezTo>
                    <a:pt x="6477" y="16383"/>
                    <a:pt x="7334" y="5429"/>
                    <a:pt x="4000" y="0"/>
                  </a:cubicBezTo>
                  <a:cubicBezTo>
                    <a:pt x="1048" y="2381"/>
                    <a:pt x="3810" y="4000"/>
                    <a:pt x="4763" y="6287"/>
                  </a:cubicBezTo>
                  <a:cubicBezTo>
                    <a:pt x="3524" y="6191"/>
                    <a:pt x="3143" y="7144"/>
                    <a:pt x="2191" y="7334"/>
                  </a:cubicBezTo>
                  <a:cubicBezTo>
                    <a:pt x="2191" y="5429"/>
                    <a:pt x="2667" y="3048"/>
                    <a:pt x="0" y="3429"/>
                  </a:cubicBezTo>
                  <a:cubicBezTo>
                    <a:pt x="4286" y="11335"/>
                    <a:pt x="-1048" y="19526"/>
                    <a:pt x="2000" y="2486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8" name="Freeform: Shape 2209">
              <a:extLst>
                <a:ext uri="{FF2B5EF4-FFF2-40B4-BE49-F238E27FC236}">
                  <a16:creationId xmlns:a16="http://schemas.microsoft.com/office/drawing/2014/main" id="{F594D316-26C9-47B1-8657-31C09CFC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773" y="3799237"/>
              <a:ext cx="9525" cy="9525"/>
            </a:xfrm>
            <a:custGeom>
              <a:avLst/>
              <a:gdLst>
                <a:gd name="T0" fmla="*/ 13201650 w 9525"/>
                <a:gd name="T1" fmla="*/ 2572 h 9525"/>
                <a:gd name="T2" fmla="*/ 43138725 w 9525"/>
                <a:gd name="T3" fmla="*/ 10382 h 9525"/>
                <a:gd name="T4" fmla="*/ 32251650 w 9525"/>
                <a:gd name="T5" fmla="*/ 9049 h 9525"/>
                <a:gd name="T6" fmla="*/ 50396775 w 9525"/>
                <a:gd name="T7" fmla="*/ 476 h 9525"/>
                <a:gd name="T8" fmla="*/ 13201650 w 9525"/>
                <a:gd name="T9" fmla="*/ 2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86" y="2572"/>
                  </a:moveTo>
                  <a:cubicBezTo>
                    <a:pt x="3386" y="762"/>
                    <a:pt x="-900" y="13145"/>
                    <a:pt x="4529" y="10382"/>
                  </a:cubicBezTo>
                  <a:cubicBezTo>
                    <a:pt x="3767" y="10287"/>
                    <a:pt x="3101" y="10096"/>
                    <a:pt x="3386" y="9049"/>
                  </a:cubicBezTo>
                  <a:cubicBezTo>
                    <a:pt x="4434" y="3620"/>
                    <a:pt x="4148" y="4953"/>
                    <a:pt x="5291" y="476"/>
                  </a:cubicBezTo>
                  <a:cubicBezTo>
                    <a:pt x="2815" y="-857"/>
                    <a:pt x="-2520" y="857"/>
                    <a:pt x="1386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09" name="Freeform: Shape 2210">
              <a:extLst>
                <a:ext uri="{FF2B5EF4-FFF2-40B4-BE49-F238E27FC236}">
                  <a16:creationId xmlns:a16="http://schemas.microsoft.com/office/drawing/2014/main" id="{5C4345D1-6B1F-493A-A3C1-905D236E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683" y="3807904"/>
              <a:ext cx="9525" cy="19050"/>
            </a:xfrm>
            <a:custGeom>
              <a:avLst/>
              <a:gdLst>
                <a:gd name="T0" fmla="*/ 6763 w 9525"/>
                <a:gd name="T1" fmla="*/ 24479 h 19050"/>
                <a:gd name="T2" fmla="*/ 5048 w 9525"/>
                <a:gd name="T3" fmla="*/ 14383 h 19050"/>
                <a:gd name="T4" fmla="*/ 12478 w 9525"/>
                <a:gd name="T5" fmla="*/ 0 h 19050"/>
                <a:gd name="T6" fmla="*/ 9620 w 9525"/>
                <a:gd name="T7" fmla="*/ 4763 h 19050"/>
                <a:gd name="T8" fmla="*/ 9144 w 9525"/>
                <a:gd name="T9" fmla="*/ 10954 h 19050"/>
                <a:gd name="T10" fmla="*/ 667 w 9525"/>
                <a:gd name="T11" fmla="*/ 7811 h 19050"/>
                <a:gd name="T12" fmla="*/ 0 w 9525"/>
                <a:gd name="T13" fmla="*/ 16478 h 19050"/>
                <a:gd name="T14" fmla="*/ 6763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6763" y="24479"/>
                  </a:moveTo>
                  <a:cubicBezTo>
                    <a:pt x="9525" y="19050"/>
                    <a:pt x="667" y="17336"/>
                    <a:pt x="5048" y="14383"/>
                  </a:cubicBezTo>
                  <a:cubicBezTo>
                    <a:pt x="8763" y="18574"/>
                    <a:pt x="15335" y="6001"/>
                    <a:pt x="12478" y="0"/>
                  </a:cubicBezTo>
                  <a:cubicBezTo>
                    <a:pt x="13621" y="4000"/>
                    <a:pt x="10287" y="2858"/>
                    <a:pt x="9620" y="4763"/>
                  </a:cubicBezTo>
                  <a:cubicBezTo>
                    <a:pt x="11716" y="4382"/>
                    <a:pt x="11144" y="11716"/>
                    <a:pt x="9144" y="10954"/>
                  </a:cubicBezTo>
                  <a:cubicBezTo>
                    <a:pt x="6572" y="9716"/>
                    <a:pt x="5144" y="7429"/>
                    <a:pt x="667" y="7811"/>
                  </a:cubicBezTo>
                  <a:cubicBezTo>
                    <a:pt x="2096" y="11906"/>
                    <a:pt x="571" y="12001"/>
                    <a:pt x="0" y="16478"/>
                  </a:cubicBezTo>
                  <a:cubicBezTo>
                    <a:pt x="5144" y="16574"/>
                    <a:pt x="3810" y="22384"/>
                    <a:pt x="6763" y="24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0" name="Freeform: Shape 2211">
              <a:extLst>
                <a:ext uri="{FF2B5EF4-FFF2-40B4-BE49-F238E27FC236}">
                  <a16:creationId xmlns:a16="http://schemas.microsoft.com/office/drawing/2014/main" id="{B5DC06BD-2980-4968-8C0E-40731E33E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6819" y="4506275"/>
              <a:ext cx="9525" cy="9525"/>
            </a:xfrm>
            <a:custGeom>
              <a:avLst/>
              <a:gdLst>
                <a:gd name="T0" fmla="*/ 18145125 w 9525"/>
                <a:gd name="T1" fmla="*/ 669 h 9525"/>
                <a:gd name="T2" fmla="*/ 0 w 9525"/>
                <a:gd name="T3" fmla="*/ 9242 h 9525"/>
                <a:gd name="T4" fmla="*/ 29032200 w 9525"/>
                <a:gd name="T5" fmla="*/ 18290 h 9525"/>
                <a:gd name="T6" fmla="*/ 54435375 w 9525"/>
                <a:gd name="T7" fmla="*/ 955 h 9525"/>
                <a:gd name="T8" fmla="*/ 18145125 w 9525"/>
                <a:gd name="T9" fmla="*/ 66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05" y="669"/>
                  </a:moveTo>
                  <a:cubicBezTo>
                    <a:pt x="2477" y="2574"/>
                    <a:pt x="667" y="4860"/>
                    <a:pt x="0" y="9242"/>
                  </a:cubicBezTo>
                  <a:cubicBezTo>
                    <a:pt x="6001" y="9051"/>
                    <a:pt x="-3429" y="17338"/>
                    <a:pt x="3048" y="18290"/>
                  </a:cubicBezTo>
                  <a:cubicBezTo>
                    <a:pt x="6477" y="9622"/>
                    <a:pt x="2762" y="5146"/>
                    <a:pt x="5715" y="955"/>
                  </a:cubicBezTo>
                  <a:cubicBezTo>
                    <a:pt x="3524" y="1336"/>
                    <a:pt x="2667" y="-1141"/>
                    <a:pt x="1905" y="6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1" name="Freeform: Shape 2212">
              <a:extLst>
                <a:ext uri="{FF2B5EF4-FFF2-40B4-BE49-F238E27FC236}">
                  <a16:creationId xmlns:a16="http://schemas.microsoft.com/office/drawing/2014/main" id="{0BE81C5C-65FE-48DF-B597-A5416F4F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5778" y="3914106"/>
              <a:ext cx="9525" cy="19050"/>
            </a:xfrm>
            <a:custGeom>
              <a:avLst/>
              <a:gdLst>
                <a:gd name="T0" fmla="*/ 9430 w 9525"/>
                <a:gd name="T1" fmla="*/ 4383 h 19050"/>
                <a:gd name="T2" fmla="*/ 4763 w 9525"/>
                <a:gd name="T3" fmla="*/ 192 h 19050"/>
                <a:gd name="T4" fmla="*/ 0 w 9525"/>
                <a:gd name="T5" fmla="*/ 12384 h 19050"/>
                <a:gd name="T6" fmla="*/ 8382 w 9525"/>
                <a:gd name="T7" fmla="*/ 16861 h 19050"/>
                <a:gd name="T8" fmla="*/ 6572 w 9525"/>
                <a:gd name="T9" fmla="*/ 22957 h 19050"/>
                <a:gd name="T10" fmla="*/ 8858 w 9525"/>
                <a:gd name="T11" fmla="*/ 25624 h 19050"/>
                <a:gd name="T12" fmla="*/ 12668 w 9525"/>
                <a:gd name="T13" fmla="*/ 24672 h 19050"/>
                <a:gd name="T14" fmla="*/ 13811 w 9525"/>
                <a:gd name="T15" fmla="*/ 26005 h 19050"/>
                <a:gd name="T16" fmla="*/ 9430 w 9525"/>
                <a:gd name="T17" fmla="*/ 4383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9430" y="4383"/>
                  </a:moveTo>
                  <a:cubicBezTo>
                    <a:pt x="4572" y="5812"/>
                    <a:pt x="9620" y="-1236"/>
                    <a:pt x="4763" y="192"/>
                  </a:cubicBezTo>
                  <a:cubicBezTo>
                    <a:pt x="7620" y="9241"/>
                    <a:pt x="953" y="5241"/>
                    <a:pt x="0" y="12384"/>
                  </a:cubicBezTo>
                  <a:cubicBezTo>
                    <a:pt x="7525" y="12575"/>
                    <a:pt x="2857" y="18861"/>
                    <a:pt x="8382" y="16861"/>
                  </a:cubicBezTo>
                  <a:cubicBezTo>
                    <a:pt x="8668" y="19909"/>
                    <a:pt x="5905" y="19338"/>
                    <a:pt x="6572" y="22957"/>
                  </a:cubicBezTo>
                  <a:cubicBezTo>
                    <a:pt x="8096" y="23243"/>
                    <a:pt x="9525" y="23529"/>
                    <a:pt x="8858" y="25624"/>
                  </a:cubicBezTo>
                  <a:cubicBezTo>
                    <a:pt x="10573" y="25815"/>
                    <a:pt x="11621" y="25243"/>
                    <a:pt x="12668" y="24672"/>
                  </a:cubicBezTo>
                  <a:cubicBezTo>
                    <a:pt x="12478" y="26005"/>
                    <a:pt x="12954" y="27910"/>
                    <a:pt x="13811" y="26005"/>
                  </a:cubicBezTo>
                  <a:cubicBezTo>
                    <a:pt x="15145" y="16670"/>
                    <a:pt x="5620" y="12194"/>
                    <a:pt x="9430" y="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2" name="Freeform: Shape 2213">
              <a:extLst>
                <a:ext uri="{FF2B5EF4-FFF2-40B4-BE49-F238E27FC236}">
                  <a16:creationId xmlns:a16="http://schemas.microsoft.com/office/drawing/2014/main" id="{41EF6DF5-7DE7-47C7-BBB2-AFBBC2E2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969" y="3835623"/>
              <a:ext cx="9525" cy="9525"/>
            </a:xfrm>
            <a:custGeom>
              <a:avLst/>
              <a:gdLst>
                <a:gd name="T0" fmla="*/ 3629025 w 9525"/>
                <a:gd name="T1" fmla="*/ 1809750 h 9525"/>
                <a:gd name="T2" fmla="*/ 0 w 9525"/>
                <a:gd name="T3" fmla="*/ 48977550 h 9525"/>
                <a:gd name="T4" fmla="*/ 46272450 w 9525"/>
                <a:gd name="T5" fmla="*/ 64408050 h 9525"/>
                <a:gd name="T6" fmla="*/ 48996600 w 9525"/>
                <a:gd name="T7" fmla="*/ 29022675 h 9525"/>
                <a:gd name="T8" fmla="*/ 3629025 w 9525"/>
                <a:gd name="T9" fmla="*/ 18097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81" y="190"/>
                  </a:moveTo>
                  <a:cubicBezTo>
                    <a:pt x="286" y="1904"/>
                    <a:pt x="95" y="3523"/>
                    <a:pt x="0" y="5142"/>
                  </a:cubicBezTo>
                  <a:cubicBezTo>
                    <a:pt x="2191" y="5238"/>
                    <a:pt x="3810" y="5714"/>
                    <a:pt x="4858" y="6762"/>
                  </a:cubicBezTo>
                  <a:cubicBezTo>
                    <a:pt x="4572" y="4571"/>
                    <a:pt x="6953" y="3714"/>
                    <a:pt x="5144" y="3047"/>
                  </a:cubicBezTo>
                  <a:cubicBezTo>
                    <a:pt x="1905" y="8000"/>
                    <a:pt x="4382" y="-1430"/>
                    <a:pt x="381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3" name="Freeform: Shape 2214">
              <a:extLst>
                <a:ext uri="{FF2B5EF4-FFF2-40B4-BE49-F238E27FC236}">
                  <a16:creationId xmlns:a16="http://schemas.microsoft.com/office/drawing/2014/main" id="{97686D2E-B6D3-451B-A54A-2C6E87263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302" y="3856101"/>
              <a:ext cx="9525" cy="9525"/>
            </a:xfrm>
            <a:custGeom>
              <a:avLst/>
              <a:gdLst>
                <a:gd name="T0" fmla="*/ 2095 w 9525"/>
                <a:gd name="T1" fmla="*/ 13525 h 9525"/>
                <a:gd name="T2" fmla="*/ 9906 w 9525"/>
                <a:gd name="T3" fmla="*/ 10382 h 9525"/>
                <a:gd name="T4" fmla="*/ 13811 w 9525"/>
                <a:gd name="T5" fmla="*/ 8192 h 9525"/>
                <a:gd name="T6" fmla="*/ 11811 w 9525"/>
                <a:gd name="T7" fmla="*/ 1810 h 9525"/>
                <a:gd name="T8" fmla="*/ 5524 w 9525"/>
                <a:gd name="T9" fmla="*/ 2572 h 9525"/>
                <a:gd name="T10" fmla="*/ 4476 w 9525"/>
                <a:gd name="T11" fmla="*/ 0 h 9525"/>
                <a:gd name="T12" fmla="*/ 0 w 9525"/>
                <a:gd name="T13" fmla="*/ 8382 h 9525"/>
                <a:gd name="T14" fmla="*/ 1048 w 9525"/>
                <a:gd name="T15" fmla="*/ 10954 h 9525"/>
                <a:gd name="T16" fmla="*/ 2095 w 9525"/>
                <a:gd name="T17" fmla="*/ 1352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2095" y="13525"/>
                  </a:moveTo>
                  <a:cubicBezTo>
                    <a:pt x="5810" y="12478"/>
                    <a:pt x="5048" y="6953"/>
                    <a:pt x="9906" y="10382"/>
                  </a:cubicBezTo>
                  <a:cubicBezTo>
                    <a:pt x="10477" y="3715"/>
                    <a:pt x="10096" y="6763"/>
                    <a:pt x="13811" y="8192"/>
                  </a:cubicBezTo>
                  <a:cubicBezTo>
                    <a:pt x="14288" y="5144"/>
                    <a:pt x="14573" y="2191"/>
                    <a:pt x="11811" y="1810"/>
                  </a:cubicBezTo>
                  <a:cubicBezTo>
                    <a:pt x="11811" y="4477"/>
                    <a:pt x="7334" y="2000"/>
                    <a:pt x="5524" y="2572"/>
                  </a:cubicBezTo>
                  <a:cubicBezTo>
                    <a:pt x="5334" y="1619"/>
                    <a:pt x="5715" y="95"/>
                    <a:pt x="4476" y="0"/>
                  </a:cubicBezTo>
                  <a:cubicBezTo>
                    <a:pt x="4858" y="4953"/>
                    <a:pt x="2381" y="6572"/>
                    <a:pt x="0" y="8382"/>
                  </a:cubicBezTo>
                  <a:cubicBezTo>
                    <a:pt x="2286" y="8858"/>
                    <a:pt x="-858" y="10382"/>
                    <a:pt x="1048" y="10954"/>
                  </a:cubicBezTo>
                  <a:cubicBezTo>
                    <a:pt x="6286" y="7525"/>
                    <a:pt x="95" y="14097"/>
                    <a:pt x="2095" y="13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4" name="Freeform: Shape 2215">
              <a:extLst>
                <a:ext uri="{FF2B5EF4-FFF2-40B4-BE49-F238E27FC236}">
                  <a16:creationId xmlns:a16="http://schemas.microsoft.com/office/drawing/2014/main" id="{24E6F51D-AE2B-4839-9BEC-76AEF1326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69" y="4505706"/>
              <a:ext cx="9525" cy="9525"/>
            </a:xfrm>
            <a:custGeom>
              <a:avLst/>
              <a:gdLst>
                <a:gd name="T0" fmla="*/ 400 w 9525"/>
                <a:gd name="T1" fmla="*/ 0 h 9525"/>
                <a:gd name="T2" fmla="*/ 2495 w 9525"/>
                <a:gd name="T3" fmla="*/ 48987075 h 9525"/>
                <a:gd name="T4" fmla="*/ 7353 w 9525"/>
                <a:gd name="T5" fmla="*/ 65322450 h 9525"/>
                <a:gd name="T6" fmla="*/ 8591 w 9525"/>
                <a:gd name="T7" fmla="*/ 66227325 h 9525"/>
                <a:gd name="T8" fmla="*/ 10115 w 9525"/>
                <a:gd name="T9" fmla="*/ 31756350 h 9525"/>
                <a:gd name="T10" fmla="*/ 4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00" y="0"/>
                  </a:moveTo>
                  <a:cubicBezTo>
                    <a:pt x="-839" y="2762"/>
                    <a:pt x="1067" y="8477"/>
                    <a:pt x="2495" y="5143"/>
                  </a:cubicBezTo>
                  <a:cubicBezTo>
                    <a:pt x="114" y="571"/>
                    <a:pt x="6400" y="10763"/>
                    <a:pt x="7353" y="6858"/>
                  </a:cubicBezTo>
                  <a:cubicBezTo>
                    <a:pt x="5448" y="6191"/>
                    <a:pt x="7258" y="5334"/>
                    <a:pt x="8591" y="6953"/>
                  </a:cubicBezTo>
                  <a:cubicBezTo>
                    <a:pt x="8686" y="5239"/>
                    <a:pt x="9353" y="4286"/>
                    <a:pt x="10115" y="3334"/>
                  </a:cubicBezTo>
                  <a:cubicBezTo>
                    <a:pt x="4400" y="6287"/>
                    <a:pt x="4781" y="1048"/>
                    <a:pt x="40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5" name="Freeform: Shape 2216">
              <a:extLst>
                <a:ext uri="{FF2B5EF4-FFF2-40B4-BE49-F238E27FC236}">
                  <a16:creationId xmlns:a16="http://schemas.microsoft.com/office/drawing/2014/main" id="{7C7B3255-6CEB-4A7B-BD0B-972D2B9F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589" y="393792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810 w 9525"/>
                <a:gd name="T3" fmla="*/ 8858 h 9525"/>
                <a:gd name="T4" fmla="*/ 1619 w 9525"/>
                <a:gd name="T5" fmla="*/ 11335 h 9525"/>
                <a:gd name="T6" fmla="*/ 286 w 9525"/>
                <a:gd name="T7" fmla="*/ 12478 h 9525"/>
                <a:gd name="T8" fmla="*/ 11430 w 9525"/>
                <a:gd name="T9" fmla="*/ 13430 h 9525"/>
                <a:gd name="T10" fmla="*/ 10668 w 9525"/>
                <a:gd name="T11" fmla="*/ 7144 h 9525"/>
                <a:gd name="T12" fmla="*/ 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810" y="3524"/>
                    <a:pt x="8668" y="14669"/>
                    <a:pt x="1810" y="8858"/>
                  </a:cubicBezTo>
                  <a:cubicBezTo>
                    <a:pt x="1714" y="9716"/>
                    <a:pt x="1714" y="10573"/>
                    <a:pt x="1619" y="11335"/>
                  </a:cubicBezTo>
                  <a:cubicBezTo>
                    <a:pt x="857" y="11335"/>
                    <a:pt x="95" y="11430"/>
                    <a:pt x="286" y="12478"/>
                  </a:cubicBezTo>
                  <a:cubicBezTo>
                    <a:pt x="2762" y="13240"/>
                    <a:pt x="9239" y="16288"/>
                    <a:pt x="11430" y="13430"/>
                  </a:cubicBezTo>
                  <a:cubicBezTo>
                    <a:pt x="6763" y="12954"/>
                    <a:pt x="7906" y="11240"/>
                    <a:pt x="10668" y="7144"/>
                  </a:cubicBezTo>
                  <a:cubicBezTo>
                    <a:pt x="6382" y="5429"/>
                    <a:pt x="2096" y="371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6" name="Freeform: Shape 2217">
              <a:extLst>
                <a:ext uri="{FF2B5EF4-FFF2-40B4-BE49-F238E27FC236}">
                  <a16:creationId xmlns:a16="http://schemas.microsoft.com/office/drawing/2014/main" id="{420044B5-1FEA-4D99-AC4A-D011269AE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5304" y="393306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762" y="9620"/>
                    <a:pt x="10287" y="3334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7" name="Freeform: Shape 2218">
              <a:extLst>
                <a:ext uri="{FF2B5EF4-FFF2-40B4-BE49-F238E27FC236}">
                  <a16:creationId xmlns:a16="http://schemas.microsoft.com/office/drawing/2014/main" id="{05AFE066-83B9-43C6-AB60-6FB5179DB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446" y="3955947"/>
              <a:ext cx="9525" cy="9525"/>
            </a:xfrm>
            <a:custGeom>
              <a:avLst/>
              <a:gdLst>
                <a:gd name="T0" fmla="*/ 0 w 9525"/>
                <a:gd name="T1" fmla="*/ 3309 h 9525"/>
                <a:gd name="T2" fmla="*/ 7715 w 9525"/>
                <a:gd name="T3" fmla="*/ 16454 h 9525"/>
                <a:gd name="T4" fmla="*/ 12002 w 9525"/>
                <a:gd name="T5" fmla="*/ 9310 h 9525"/>
                <a:gd name="T6" fmla="*/ 8477 w 9525"/>
                <a:gd name="T7" fmla="*/ 6548 h 9525"/>
                <a:gd name="T8" fmla="*/ 8096 w 9525"/>
                <a:gd name="T9" fmla="*/ 11596 h 9525"/>
                <a:gd name="T10" fmla="*/ 5334 w 9525"/>
                <a:gd name="T11" fmla="*/ 71 h 9525"/>
                <a:gd name="T12" fmla="*/ 0 w 9525"/>
                <a:gd name="T13" fmla="*/ 330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3309"/>
                  </a:moveTo>
                  <a:cubicBezTo>
                    <a:pt x="3238" y="9024"/>
                    <a:pt x="3429" y="13977"/>
                    <a:pt x="7715" y="16454"/>
                  </a:cubicBezTo>
                  <a:cubicBezTo>
                    <a:pt x="7048" y="11596"/>
                    <a:pt x="11049" y="12263"/>
                    <a:pt x="12002" y="9310"/>
                  </a:cubicBezTo>
                  <a:cubicBezTo>
                    <a:pt x="9525" y="9501"/>
                    <a:pt x="9715" y="7405"/>
                    <a:pt x="8477" y="6548"/>
                  </a:cubicBezTo>
                  <a:cubicBezTo>
                    <a:pt x="7144" y="8739"/>
                    <a:pt x="11906" y="11025"/>
                    <a:pt x="8096" y="11596"/>
                  </a:cubicBezTo>
                  <a:cubicBezTo>
                    <a:pt x="6572" y="8262"/>
                    <a:pt x="4572" y="5310"/>
                    <a:pt x="5334" y="71"/>
                  </a:cubicBezTo>
                  <a:cubicBezTo>
                    <a:pt x="2096" y="-501"/>
                    <a:pt x="2000" y="2547"/>
                    <a:pt x="0" y="330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8" name="Freeform: Shape 2219">
              <a:extLst>
                <a:ext uri="{FF2B5EF4-FFF2-40B4-BE49-F238E27FC236}">
                  <a16:creationId xmlns:a16="http://schemas.microsoft.com/office/drawing/2014/main" id="{E2B1503B-E8EE-40A1-B77E-AE68F8B5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591" y="4029456"/>
              <a:ext cx="9525" cy="9525"/>
            </a:xfrm>
            <a:custGeom>
              <a:avLst/>
              <a:gdLst>
                <a:gd name="T0" fmla="*/ 63941325 w 9525"/>
                <a:gd name="T1" fmla="*/ 17621 h 9525"/>
                <a:gd name="T2" fmla="*/ 53959125 w 9525"/>
                <a:gd name="T3" fmla="*/ 0 h 9525"/>
                <a:gd name="T4" fmla="*/ 8601075 w 9525"/>
                <a:gd name="T5" fmla="*/ 12097 h 9525"/>
                <a:gd name="T6" fmla="*/ 24022050 w 9525"/>
                <a:gd name="T7" fmla="*/ 7239 h 9525"/>
                <a:gd name="T8" fmla="*/ 18573750 w 9525"/>
                <a:gd name="T9" fmla="*/ 14669 h 9525"/>
                <a:gd name="T10" fmla="*/ 63941325 w 9525"/>
                <a:gd name="T11" fmla="*/ 1762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13" y="17621"/>
                  </a:moveTo>
                  <a:cubicBezTo>
                    <a:pt x="7665" y="9811"/>
                    <a:pt x="6141" y="3524"/>
                    <a:pt x="5665" y="0"/>
                  </a:cubicBezTo>
                  <a:cubicBezTo>
                    <a:pt x="2617" y="4477"/>
                    <a:pt x="-1955" y="6001"/>
                    <a:pt x="903" y="12097"/>
                  </a:cubicBezTo>
                  <a:cubicBezTo>
                    <a:pt x="1284" y="10287"/>
                    <a:pt x="903" y="7430"/>
                    <a:pt x="2522" y="7239"/>
                  </a:cubicBezTo>
                  <a:cubicBezTo>
                    <a:pt x="6522" y="10192"/>
                    <a:pt x="2712" y="10858"/>
                    <a:pt x="1950" y="14669"/>
                  </a:cubicBezTo>
                  <a:cubicBezTo>
                    <a:pt x="5379" y="14097"/>
                    <a:pt x="4236" y="17431"/>
                    <a:pt x="6713" y="17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19" name="Freeform: Shape 2220">
              <a:extLst>
                <a:ext uri="{FF2B5EF4-FFF2-40B4-BE49-F238E27FC236}">
                  <a16:creationId xmlns:a16="http://schemas.microsoft.com/office/drawing/2014/main" id="{6A48853A-D488-4564-B72D-D9D20FB63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637" y="3984781"/>
              <a:ext cx="9525" cy="9525"/>
            </a:xfrm>
            <a:custGeom>
              <a:avLst/>
              <a:gdLst>
                <a:gd name="T0" fmla="*/ 46272450 w 9525"/>
                <a:gd name="T1" fmla="*/ 46301025 h 9525"/>
                <a:gd name="T2" fmla="*/ 60788550 w 9525"/>
                <a:gd name="T3" fmla="*/ 11820525 h 9525"/>
                <a:gd name="T4" fmla="*/ 70761225 w 9525"/>
                <a:gd name="T5" fmla="*/ 36318825 h 9525"/>
                <a:gd name="T6" fmla="*/ 61693425 w 9525"/>
                <a:gd name="T7" fmla="*/ 28575 h 9525"/>
                <a:gd name="T8" fmla="*/ 0 w 9525"/>
                <a:gd name="T9" fmla="*/ 30880050 h 9525"/>
                <a:gd name="T10" fmla="*/ 46272450 w 9525"/>
                <a:gd name="T11" fmla="*/ 463010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4861"/>
                  </a:moveTo>
                  <a:cubicBezTo>
                    <a:pt x="5144" y="3432"/>
                    <a:pt x="4953" y="1337"/>
                    <a:pt x="6382" y="1241"/>
                  </a:cubicBezTo>
                  <a:cubicBezTo>
                    <a:pt x="6572" y="2194"/>
                    <a:pt x="6191" y="3718"/>
                    <a:pt x="7429" y="3813"/>
                  </a:cubicBezTo>
                  <a:cubicBezTo>
                    <a:pt x="10097" y="1146"/>
                    <a:pt x="7239" y="2385"/>
                    <a:pt x="6477" y="3"/>
                  </a:cubicBezTo>
                  <a:cubicBezTo>
                    <a:pt x="3334" y="-92"/>
                    <a:pt x="1905" y="1908"/>
                    <a:pt x="0" y="3242"/>
                  </a:cubicBezTo>
                  <a:cubicBezTo>
                    <a:pt x="2286" y="5623"/>
                    <a:pt x="2477" y="2480"/>
                    <a:pt x="4858" y="4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0" name="Freeform: Shape 2221">
              <a:extLst>
                <a:ext uri="{FF2B5EF4-FFF2-40B4-BE49-F238E27FC236}">
                  <a16:creationId xmlns:a16="http://schemas.microsoft.com/office/drawing/2014/main" id="{5C943993-CA97-447D-8FDB-58018AB79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970" y="4023550"/>
              <a:ext cx="95250" cy="333375"/>
            </a:xfrm>
            <a:custGeom>
              <a:avLst/>
              <a:gdLst>
                <a:gd name="T0" fmla="*/ 81058 w 95250"/>
                <a:gd name="T1" fmla="*/ 318421 h 333375"/>
                <a:gd name="T2" fmla="*/ 88868 w 95250"/>
                <a:gd name="T3" fmla="*/ 300228 h 333375"/>
                <a:gd name="T4" fmla="*/ 71628 w 95250"/>
                <a:gd name="T5" fmla="*/ 296227 h 333375"/>
                <a:gd name="T6" fmla="*/ 88963 w 95250"/>
                <a:gd name="T7" fmla="*/ 282702 h 333375"/>
                <a:gd name="T8" fmla="*/ 90583 w 95250"/>
                <a:gd name="T9" fmla="*/ 277844 h 333375"/>
                <a:gd name="T10" fmla="*/ 83439 w 95250"/>
                <a:gd name="T11" fmla="*/ 257366 h 333375"/>
                <a:gd name="T12" fmla="*/ 80296 w 95250"/>
                <a:gd name="T13" fmla="*/ 234505 h 333375"/>
                <a:gd name="T14" fmla="*/ 72485 w 95250"/>
                <a:gd name="T15" fmla="*/ 223933 h 333375"/>
                <a:gd name="T16" fmla="*/ 64008 w 95250"/>
                <a:gd name="T17" fmla="*/ 190691 h 333375"/>
                <a:gd name="T18" fmla="*/ 57626 w 95250"/>
                <a:gd name="T19" fmla="*/ 161258 h 333375"/>
                <a:gd name="T20" fmla="*/ 71914 w 95250"/>
                <a:gd name="T21" fmla="*/ 154876 h 333375"/>
                <a:gd name="T22" fmla="*/ 53245 w 95250"/>
                <a:gd name="T23" fmla="*/ 122111 h 333375"/>
                <a:gd name="T24" fmla="*/ 55340 w 95250"/>
                <a:gd name="T25" fmla="*/ 127349 h 333375"/>
                <a:gd name="T26" fmla="*/ 46292 w 95250"/>
                <a:gd name="T27" fmla="*/ 100298 h 333375"/>
                <a:gd name="T28" fmla="*/ 36386 w 95250"/>
                <a:gd name="T29" fmla="*/ 68104 h 333375"/>
                <a:gd name="T30" fmla="*/ 30766 w 95250"/>
                <a:gd name="T31" fmla="*/ 28956 h 333375"/>
                <a:gd name="T32" fmla="*/ 19812 w 95250"/>
                <a:gd name="T33" fmla="*/ 24289 h 333375"/>
                <a:gd name="T34" fmla="*/ 14192 w 95250"/>
                <a:gd name="T35" fmla="*/ 0 h 333375"/>
                <a:gd name="T36" fmla="*/ 14478 w 95250"/>
                <a:gd name="T37" fmla="*/ 28670 h 333375"/>
                <a:gd name="T38" fmla="*/ 4572 w 95250"/>
                <a:gd name="T39" fmla="*/ 42863 h 333375"/>
                <a:gd name="T40" fmla="*/ 20574 w 95250"/>
                <a:gd name="T41" fmla="*/ 44101 h 333375"/>
                <a:gd name="T42" fmla="*/ 33338 w 95250"/>
                <a:gd name="T43" fmla="*/ 57626 h 333375"/>
                <a:gd name="T44" fmla="*/ 19336 w 95250"/>
                <a:gd name="T45" fmla="*/ 76486 h 333375"/>
                <a:gd name="T46" fmla="*/ 22193 w 95250"/>
                <a:gd name="T47" fmla="*/ 86773 h 333375"/>
                <a:gd name="T48" fmla="*/ 11525 w 95250"/>
                <a:gd name="T49" fmla="*/ 127254 h 333375"/>
                <a:gd name="T50" fmla="*/ 16573 w 95250"/>
                <a:gd name="T51" fmla="*/ 156496 h 333375"/>
                <a:gd name="T52" fmla="*/ 12668 w 95250"/>
                <a:gd name="T53" fmla="*/ 191167 h 333375"/>
                <a:gd name="T54" fmla="*/ 11335 w 95250"/>
                <a:gd name="T55" fmla="*/ 253651 h 333375"/>
                <a:gd name="T56" fmla="*/ 9430 w 95250"/>
                <a:gd name="T57" fmla="*/ 277273 h 333375"/>
                <a:gd name="T58" fmla="*/ 34385 w 95250"/>
                <a:gd name="T59" fmla="*/ 278035 h 333375"/>
                <a:gd name="T60" fmla="*/ 49435 w 95250"/>
                <a:gd name="T61" fmla="*/ 324231 h 333375"/>
                <a:gd name="T62" fmla="*/ 76676 w 95250"/>
                <a:gd name="T63" fmla="*/ 279368 h 333375"/>
                <a:gd name="T64" fmla="*/ 54578 w 95250"/>
                <a:gd name="T65" fmla="*/ 151162 h 333375"/>
                <a:gd name="T66" fmla="*/ 12097 w 95250"/>
                <a:gd name="T67" fmla="*/ 42672 h 333375"/>
                <a:gd name="T68" fmla="*/ 21527 w 95250"/>
                <a:gd name="T69" fmla="*/ 33433 h 333375"/>
                <a:gd name="T70" fmla="*/ 6001 w 95250"/>
                <a:gd name="T71" fmla="*/ 102203 h 333375"/>
                <a:gd name="T72" fmla="*/ 51530 w 95250"/>
                <a:gd name="T73" fmla="*/ 249746 h 333375"/>
                <a:gd name="T74" fmla="*/ 53435 w 95250"/>
                <a:gd name="T75" fmla="*/ 257461 h 333375"/>
                <a:gd name="T76" fmla="*/ 61436 w 95250"/>
                <a:gd name="T77" fmla="*/ 298133 h 333375"/>
                <a:gd name="T78" fmla="*/ 62198 w 95250"/>
                <a:gd name="T79" fmla="*/ 319468 h 333375"/>
                <a:gd name="T80" fmla="*/ 64484 w 95250"/>
                <a:gd name="T81" fmla="*/ 229648 h 333375"/>
                <a:gd name="T82" fmla="*/ 78200 w 95250"/>
                <a:gd name="T83" fmla="*/ 245745 h 333375"/>
                <a:gd name="T84" fmla="*/ 68009 w 95250"/>
                <a:gd name="T85" fmla="*/ 232315 h 333375"/>
                <a:gd name="T86" fmla="*/ 65246 w 95250"/>
                <a:gd name="T87" fmla="*/ 250888 h 333375"/>
                <a:gd name="T88" fmla="*/ 55721 w 95250"/>
                <a:gd name="T89" fmla="*/ 182594 h 333375"/>
                <a:gd name="T90" fmla="*/ 50483 w 95250"/>
                <a:gd name="T91" fmla="*/ 154591 h 333375"/>
                <a:gd name="T92" fmla="*/ 37243 w 95250"/>
                <a:gd name="T93" fmla="*/ 194786 h 333375"/>
                <a:gd name="T94" fmla="*/ 26956 w 95250"/>
                <a:gd name="T95" fmla="*/ 151448 h 333375"/>
                <a:gd name="T96" fmla="*/ 33242 w 95250"/>
                <a:gd name="T97" fmla="*/ 151924 h 333375"/>
                <a:gd name="T98" fmla="*/ 25908 w 95250"/>
                <a:gd name="T99" fmla="*/ 195263 h 333375"/>
                <a:gd name="T100" fmla="*/ 33909 w 95250"/>
                <a:gd name="T101" fmla="*/ 112109 h 333375"/>
                <a:gd name="T102" fmla="*/ 22384 w 95250"/>
                <a:gd name="T103" fmla="*/ 99727 h 333375"/>
                <a:gd name="T104" fmla="*/ 18574 w 95250"/>
                <a:gd name="T105" fmla="*/ 116967 h 333375"/>
                <a:gd name="T106" fmla="*/ 9049 w 95250"/>
                <a:gd name="T107" fmla="*/ 280130 h 333375"/>
                <a:gd name="T108" fmla="*/ 27146 w 95250"/>
                <a:gd name="T109" fmla="*/ 256603 h 333375"/>
                <a:gd name="T110" fmla="*/ 27242 w 95250"/>
                <a:gd name="T111" fmla="*/ 178975 h 333375"/>
                <a:gd name="T112" fmla="*/ 33719 w 95250"/>
                <a:gd name="T113" fmla="*/ 192024 h 333375"/>
                <a:gd name="T114" fmla="*/ 41053 w 95250"/>
                <a:gd name="T115" fmla="*/ 286512 h 333375"/>
                <a:gd name="T116" fmla="*/ 49911 w 95250"/>
                <a:gd name="T117" fmla="*/ 300895 h 333375"/>
                <a:gd name="T118" fmla="*/ 53150 w 95250"/>
                <a:gd name="T119" fmla="*/ 307276 h 3333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250" h="333375">
                  <a:moveTo>
                    <a:pt x="54007" y="327565"/>
                  </a:moveTo>
                  <a:cubicBezTo>
                    <a:pt x="55436" y="325374"/>
                    <a:pt x="50578" y="323088"/>
                    <a:pt x="54388" y="322612"/>
                  </a:cubicBezTo>
                  <a:cubicBezTo>
                    <a:pt x="55245" y="322707"/>
                    <a:pt x="56007" y="322707"/>
                    <a:pt x="56864" y="322802"/>
                  </a:cubicBezTo>
                  <a:cubicBezTo>
                    <a:pt x="56293" y="326326"/>
                    <a:pt x="56674" y="329089"/>
                    <a:pt x="58769" y="330422"/>
                  </a:cubicBezTo>
                  <a:cubicBezTo>
                    <a:pt x="61913" y="314801"/>
                    <a:pt x="80677" y="334042"/>
                    <a:pt x="80677" y="322135"/>
                  </a:cubicBezTo>
                  <a:cubicBezTo>
                    <a:pt x="80391" y="323659"/>
                    <a:pt x="80010" y="325088"/>
                    <a:pt x="78010" y="324422"/>
                  </a:cubicBezTo>
                  <a:cubicBezTo>
                    <a:pt x="78867" y="322231"/>
                    <a:pt x="79058" y="319278"/>
                    <a:pt x="81058" y="318421"/>
                  </a:cubicBezTo>
                  <a:cubicBezTo>
                    <a:pt x="83534" y="321374"/>
                    <a:pt x="84487" y="325565"/>
                    <a:pt x="86487" y="328898"/>
                  </a:cubicBezTo>
                  <a:cubicBezTo>
                    <a:pt x="85439" y="331565"/>
                    <a:pt x="81248" y="336233"/>
                    <a:pt x="85725" y="337566"/>
                  </a:cubicBezTo>
                  <a:cubicBezTo>
                    <a:pt x="84582" y="330327"/>
                    <a:pt x="91630" y="331851"/>
                    <a:pt x="89154" y="326612"/>
                  </a:cubicBezTo>
                  <a:cubicBezTo>
                    <a:pt x="91535" y="328993"/>
                    <a:pt x="91630" y="325850"/>
                    <a:pt x="94012" y="328232"/>
                  </a:cubicBezTo>
                  <a:cubicBezTo>
                    <a:pt x="92012" y="320421"/>
                    <a:pt x="97250" y="320326"/>
                    <a:pt x="99917" y="317468"/>
                  </a:cubicBezTo>
                  <a:cubicBezTo>
                    <a:pt x="98012" y="316230"/>
                    <a:pt x="94107" y="315468"/>
                    <a:pt x="91440" y="314230"/>
                  </a:cubicBezTo>
                  <a:cubicBezTo>
                    <a:pt x="92202" y="308419"/>
                    <a:pt x="88868" y="304705"/>
                    <a:pt x="88868" y="300228"/>
                  </a:cubicBezTo>
                  <a:cubicBezTo>
                    <a:pt x="86392" y="304324"/>
                    <a:pt x="87439" y="309086"/>
                    <a:pt x="89059" y="312801"/>
                  </a:cubicBezTo>
                  <a:cubicBezTo>
                    <a:pt x="78391" y="314420"/>
                    <a:pt x="84392" y="307658"/>
                    <a:pt x="78296" y="306896"/>
                  </a:cubicBezTo>
                  <a:cubicBezTo>
                    <a:pt x="77057" y="310706"/>
                    <a:pt x="81534" y="309563"/>
                    <a:pt x="80296" y="313277"/>
                  </a:cubicBezTo>
                  <a:cubicBezTo>
                    <a:pt x="77248" y="312801"/>
                    <a:pt x="75057" y="313468"/>
                    <a:pt x="73914" y="315277"/>
                  </a:cubicBezTo>
                  <a:cubicBezTo>
                    <a:pt x="76676" y="316421"/>
                    <a:pt x="77343" y="319278"/>
                    <a:pt x="78391" y="321850"/>
                  </a:cubicBezTo>
                  <a:cubicBezTo>
                    <a:pt x="67723" y="318992"/>
                    <a:pt x="74295" y="301371"/>
                    <a:pt x="64008" y="298133"/>
                  </a:cubicBezTo>
                  <a:cubicBezTo>
                    <a:pt x="65722" y="296513"/>
                    <a:pt x="69913" y="297847"/>
                    <a:pt x="71628" y="296227"/>
                  </a:cubicBezTo>
                  <a:cubicBezTo>
                    <a:pt x="73914" y="303943"/>
                    <a:pt x="82868" y="303371"/>
                    <a:pt x="85915" y="304895"/>
                  </a:cubicBezTo>
                  <a:cubicBezTo>
                    <a:pt x="85725" y="302705"/>
                    <a:pt x="80201" y="299085"/>
                    <a:pt x="84011" y="297275"/>
                  </a:cubicBezTo>
                  <a:cubicBezTo>
                    <a:pt x="83820" y="299466"/>
                    <a:pt x="84677" y="300514"/>
                    <a:pt x="86201" y="301181"/>
                  </a:cubicBezTo>
                  <a:cubicBezTo>
                    <a:pt x="87344" y="298133"/>
                    <a:pt x="87821" y="296227"/>
                    <a:pt x="85535" y="293656"/>
                  </a:cubicBezTo>
                  <a:cubicBezTo>
                    <a:pt x="85154" y="294989"/>
                    <a:pt x="83248" y="296513"/>
                    <a:pt x="82963" y="294703"/>
                  </a:cubicBezTo>
                  <a:cubicBezTo>
                    <a:pt x="85535" y="291560"/>
                    <a:pt x="84868" y="282988"/>
                    <a:pt x="91059" y="287846"/>
                  </a:cubicBezTo>
                  <a:cubicBezTo>
                    <a:pt x="92964" y="283940"/>
                    <a:pt x="87154" y="286607"/>
                    <a:pt x="88963" y="282702"/>
                  </a:cubicBezTo>
                  <a:cubicBezTo>
                    <a:pt x="95060" y="283750"/>
                    <a:pt x="90011" y="278987"/>
                    <a:pt x="93059" y="278035"/>
                  </a:cubicBezTo>
                  <a:cubicBezTo>
                    <a:pt x="94488" y="279940"/>
                    <a:pt x="98870" y="279273"/>
                    <a:pt x="100298" y="281178"/>
                  </a:cubicBezTo>
                  <a:cubicBezTo>
                    <a:pt x="99727" y="276606"/>
                    <a:pt x="95250" y="276416"/>
                    <a:pt x="91916" y="276701"/>
                  </a:cubicBezTo>
                  <a:cubicBezTo>
                    <a:pt x="92107" y="274987"/>
                    <a:pt x="91535" y="273939"/>
                    <a:pt x="90964" y="272891"/>
                  </a:cubicBezTo>
                  <a:cubicBezTo>
                    <a:pt x="94107" y="273844"/>
                    <a:pt x="95155" y="274892"/>
                    <a:pt x="97250" y="272129"/>
                  </a:cubicBezTo>
                  <a:cubicBezTo>
                    <a:pt x="94774" y="271939"/>
                    <a:pt x="95917" y="268605"/>
                    <a:pt x="92488" y="269272"/>
                  </a:cubicBezTo>
                  <a:cubicBezTo>
                    <a:pt x="88963" y="272891"/>
                    <a:pt x="91726" y="275558"/>
                    <a:pt x="90583" y="277844"/>
                  </a:cubicBezTo>
                  <a:cubicBezTo>
                    <a:pt x="88392" y="276511"/>
                    <a:pt x="86392" y="269176"/>
                    <a:pt x="84868" y="271177"/>
                  </a:cubicBezTo>
                  <a:cubicBezTo>
                    <a:pt x="85058" y="272701"/>
                    <a:pt x="89440" y="276225"/>
                    <a:pt x="85630" y="277463"/>
                  </a:cubicBezTo>
                  <a:cubicBezTo>
                    <a:pt x="84582" y="268700"/>
                    <a:pt x="77914" y="268224"/>
                    <a:pt x="75533" y="262890"/>
                  </a:cubicBezTo>
                  <a:cubicBezTo>
                    <a:pt x="77819" y="264795"/>
                    <a:pt x="82582" y="264700"/>
                    <a:pt x="85249" y="266224"/>
                  </a:cubicBezTo>
                  <a:cubicBezTo>
                    <a:pt x="84487" y="263366"/>
                    <a:pt x="91345" y="262700"/>
                    <a:pt x="86963" y="260128"/>
                  </a:cubicBezTo>
                  <a:cubicBezTo>
                    <a:pt x="86868" y="262223"/>
                    <a:pt x="85725" y="263271"/>
                    <a:pt x="84201" y="263652"/>
                  </a:cubicBezTo>
                  <a:cubicBezTo>
                    <a:pt x="83629" y="259651"/>
                    <a:pt x="84772" y="258604"/>
                    <a:pt x="83439" y="257366"/>
                  </a:cubicBezTo>
                  <a:cubicBezTo>
                    <a:pt x="78867" y="257366"/>
                    <a:pt x="72962" y="252794"/>
                    <a:pt x="69913" y="254984"/>
                  </a:cubicBezTo>
                  <a:cubicBezTo>
                    <a:pt x="73247" y="253175"/>
                    <a:pt x="74009" y="248412"/>
                    <a:pt x="74390" y="246602"/>
                  </a:cubicBezTo>
                  <a:cubicBezTo>
                    <a:pt x="74581" y="248412"/>
                    <a:pt x="76962" y="248221"/>
                    <a:pt x="77914" y="249365"/>
                  </a:cubicBezTo>
                  <a:cubicBezTo>
                    <a:pt x="76771" y="243173"/>
                    <a:pt x="86201" y="244888"/>
                    <a:pt x="83534" y="241078"/>
                  </a:cubicBezTo>
                  <a:cubicBezTo>
                    <a:pt x="85344" y="241554"/>
                    <a:pt x="85439" y="243269"/>
                    <a:pt x="87059" y="243840"/>
                  </a:cubicBezTo>
                  <a:cubicBezTo>
                    <a:pt x="85630" y="240601"/>
                    <a:pt x="93059" y="241268"/>
                    <a:pt x="88678" y="238982"/>
                  </a:cubicBezTo>
                  <a:cubicBezTo>
                    <a:pt x="86011" y="241935"/>
                    <a:pt x="83058" y="235363"/>
                    <a:pt x="80296" y="234505"/>
                  </a:cubicBezTo>
                  <a:cubicBezTo>
                    <a:pt x="80867" y="238316"/>
                    <a:pt x="81344" y="240792"/>
                    <a:pt x="79724" y="242030"/>
                  </a:cubicBezTo>
                  <a:cubicBezTo>
                    <a:pt x="76390" y="239935"/>
                    <a:pt x="77153" y="230505"/>
                    <a:pt x="84392" y="231076"/>
                  </a:cubicBezTo>
                  <a:cubicBezTo>
                    <a:pt x="84296" y="234315"/>
                    <a:pt x="84106" y="237554"/>
                    <a:pt x="87630" y="237649"/>
                  </a:cubicBezTo>
                  <a:cubicBezTo>
                    <a:pt x="87821" y="231553"/>
                    <a:pt x="83820" y="229362"/>
                    <a:pt x="85154" y="221171"/>
                  </a:cubicBezTo>
                  <a:cubicBezTo>
                    <a:pt x="80581" y="222028"/>
                    <a:pt x="84582" y="215551"/>
                    <a:pt x="80581" y="215837"/>
                  </a:cubicBezTo>
                  <a:cubicBezTo>
                    <a:pt x="76676" y="219456"/>
                    <a:pt x="82391" y="222028"/>
                    <a:pt x="83629" y="224885"/>
                  </a:cubicBezTo>
                  <a:cubicBezTo>
                    <a:pt x="78962" y="225647"/>
                    <a:pt x="79153" y="222313"/>
                    <a:pt x="72485" y="223933"/>
                  </a:cubicBezTo>
                  <a:cubicBezTo>
                    <a:pt x="71533" y="219170"/>
                    <a:pt x="69437" y="211836"/>
                    <a:pt x="73628" y="210217"/>
                  </a:cubicBezTo>
                  <a:cubicBezTo>
                    <a:pt x="76105" y="203835"/>
                    <a:pt x="64198" y="201454"/>
                    <a:pt x="67628" y="207264"/>
                  </a:cubicBezTo>
                  <a:cubicBezTo>
                    <a:pt x="70199" y="204025"/>
                    <a:pt x="67818" y="213360"/>
                    <a:pt x="65913" y="213360"/>
                  </a:cubicBezTo>
                  <a:cubicBezTo>
                    <a:pt x="63055" y="213455"/>
                    <a:pt x="61246" y="212693"/>
                    <a:pt x="61151" y="210503"/>
                  </a:cubicBezTo>
                  <a:cubicBezTo>
                    <a:pt x="65532" y="206026"/>
                    <a:pt x="62103" y="201454"/>
                    <a:pt x="63246" y="199358"/>
                  </a:cubicBezTo>
                  <a:cubicBezTo>
                    <a:pt x="63055" y="200311"/>
                    <a:pt x="58864" y="202787"/>
                    <a:pt x="59436" y="200311"/>
                  </a:cubicBezTo>
                  <a:cubicBezTo>
                    <a:pt x="64198" y="197549"/>
                    <a:pt x="59246" y="189643"/>
                    <a:pt x="64008" y="190691"/>
                  </a:cubicBezTo>
                  <a:cubicBezTo>
                    <a:pt x="62008" y="188881"/>
                    <a:pt x="62960" y="184595"/>
                    <a:pt x="59531" y="184023"/>
                  </a:cubicBezTo>
                  <a:cubicBezTo>
                    <a:pt x="59246" y="185452"/>
                    <a:pt x="59531" y="187547"/>
                    <a:pt x="58007" y="187642"/>
                  </a:cubicBezTo>
                  <a:cubicBezTo>
                    <a:pt x="55912" y="181070"/>
                    <a:pt x="55817" y="179832"/>
                    <a:pt x="54102" y="173546"/>
                  </a:cubicBezTo>
                  <a:cubicBezTo>
                    <a:pt x="49435" y="173831"/>
                    <a:pt x="50768" y="175450"/>
                    <a:pt x="51816" y="170879"/>
                  </a:cubicBezTo>
                  <a:cubicBezTo>
                    <a:pt x="48578" y="171259"/>
                    <a:pt x="47339" y="172117"/>
                    <a:pt x="45720" y="169069"/>
                  </a:cubicBezTo>
                  <a:cubicBezTo>
                    <a:pt x="51721" y="169259"/>
                    <a:pt x="44768" y="162592"/>
                    <a:pt x="50102" y="161925"/>
                  </a:cubicBezTo>
                  <a:cubicBezTo>
                    <a:pt x="52483" y="164878"/>
                    <a:pt x="55626" y="162592"/>
                    <a:pt x="57626" y="161258"/>
                  </a:cubicBezTo>
                  <a:cubicBezTo>
                    <a:pt x="56102" y="162592"/>
                    <a:pt x="55912" y="165545"/>
                    <a:pt x="55817" y="168592"/>
                  </a:cubicBezTo>
                  <a:cubicBezTo>
                    <a:pt x="60579" y="166497"/>
                    <a:pt x="61722" y="171259"/>
                    <a:pt x="65437" y="173165"/>
                  </a:cubicBezTo>
                  <a:cubicBezTo>
                    <a:pt x="64675" y="166783"/>
                    <a:pt x="69152" y="166592"/>
                    <a:pt x="71247" y="163640"/>
                  </a:cubicBezTo>
                  <a:cubicBezTo>
                    <a:pt x="70295" y="163259"/>
                    <a:pt x="69913" y="162496"/>
                    <a:pt x="70199" y="161068"/>
                  </a:cubicBezTo>
                  <a:cubicBezTo>
                    <a:pt x="64579" y="159067"/>
                    <a:pt x="67723" y="167259"/>
                    <a:pt x="64579" y="168116"/>
                  </a:cubicBezTo>
                  <a:cubicBezTo>
                    <a:pt x="62389" y="166402"/>
                    <a:pt x="64103" y="161544"/>
                    <a:pt x="62770" y="159163"/>
                  </a:cubicBezTo>
                  <a:cubicBezTo>
                    <a:pt x="65627" y="156400"/>
                    <a:pt x="65246" y="154686"/>
                    <a:pt x="71914" y="154876"/>
                  </a:cubicBezTo>
                  <a:cubicBezTo>
                    <a:pt x="68866" y="150590"/>
                    <a:pt x="68009" y="139351"/>
                    <a:pt x="61722" y="141542"/>
                  </a:cubicBezTo>
                  <a:cubicBezTo>
                    <a:pt x="60008" y="145351"/>
                    <a:pt x="63437" y="144685"/>
                    <a:pt x="63818" y="146685"/>
                  </a:cubicBezTo>
                  <a:cubicBezTo>
                    <a:pt x="61055" y="147161"/>
                    <a:pt x="55531" y="149066"/>
                    <a:pt x="55245" y="144780"/>
                  </a:cubicBezTo>
                  <a:cubicBezTo>
                    <a:pt x="56674" y="145066"/>
                    <a:pt x="57912" y="147161"/>
                    <a:pt x="58960" y="145066"/>
                  </a:cubicBezTo>
                  <a:cubicBezTo>
                    <a:pt x="55340" y="137446"/>
                    <a:pt x="51245" y="130302"/>
                    <a:pt x="50673" y="123158"/>
                  </a:cubicBezTo>
                  <a:cubicBezTo>
                    <a:pt x="52769" y="123063"/>
                    <a:pt x="50863" y="132017"/>
                    <a:pt x="54102" y="127159"/>
                  </a:cubicBezTo>
                  <a:cubicBezTo>
                    <a:pt x="52292" y="126778"/>
                    <a:pt x="53150" y="124016"/>
                    <a:pt x="53245" y="122111"/>
                  </a:cubicBezTo>
                  <a:cubicBezTo>
                    <a:pt x="50197" y="119729"/>
                    <a:pt x="48768" y="123158"/>
                    <a:pt x="47149" y="120396"/>
                  </a:cubicBezTo>
                  <a:cubicBezTo>
                    <a:pt x="47244" y="118777"/>
                    <a:pt x="49435" y="119444"/>
                    <a:pt x="49816" y="118110"/>
                  </a:cubicBezTo>
                  <a:cubicBezTo>
                    <a:pt x="45529" y="118586"/>
                    <a:pt x="45434" y="115633"/>
                    <a:pt x="45244" y="112776"/>
                  </a:cubicBezTo>
                  <a:cubicBezTo>
                    <a:pt x="46863" y="112871"/>
                    <a:pt x="47149" y="111347"/>
                    <a:pt x="49054" y="111824"/>
                  </a:cubicBezTo>
                  <a:cubicBezTo>
                    <a:pt x="49530" y="120205"/>
                    <a:pt x="55531" y="117824"/>
                    <a:pt x="58293" y="121349"/>
                  </a:cubicBezTo>
                  <a:cubicBezTo>
                    <a:pt x="55626" y="120872"/>
                    <a:pt x="54293" y="122015"/>
                    <a:pt x="54293" y="124778"/>
                  </a:cubicBezTo>
                  <a:cubicBezTo>
                    <a:pt x="55245" y="125158"/>
                    <a:pt x="55626" y="125921"/>
                    <a:pt x="55340" y="127349"/>
                  </a:cubicBezTo>
                  <a:cubicBezTo>
                    <a:pt x="61341" y="124016"/>
                    <a:pt x="57436" y="131254"/>
                    <a:pt x="59817" y="133921"/>
                  </a:cubicBezTo>
                  <a:cubicBezTo>
                    <a:pt x="69342" y="125730"/>
                    <a:pt x="58674" y="112871"/>
                    <a:pt x="59722" y="103918"/>
                  </a:cubicBezTo>
                  <a:cubicBezTo>
                    <a:pt x="60103" y="110300"/>
                    <a:pt x="54673" y="109823"/>
                    <a:pt x="58960" y="113824"/>
                  </a:cubicBezTo>
                  <a:cubicBezTo>
                    <a:pt x="54483" y="113919"/>
                    <a:pt x="54197" y="116776"/>
                    <a:pt x="50197" y="114395"/>
                  </a:cubicBezTo>
                  <a:cubicBezTo>
                    <a:pt x="50578" y="107061"/>
                    <a:pt x="41910" y="104108"/>
                    <a:pt x="39910" y="102299"/>
                  </a:cubicBezTo>
                  <a:cubicBezTo>
                    <a:pt x="42481" y="101727"/>
                    <a:pt x="41148" y="96583"/>
                    <a:pt x="44101" y="96393"/>
                  </a:cubicBezTo>
                  <a:cubicBezTo>
                    <a:pt x="44577" y="97917"/>
                    <a:pt x="45244" y="99346"/>
                    <a:pt x="46292" y="100298"/>
                  </a:cubicBezTo>
                  <a:cubicBezTo>
                    <a:pt x="49625" y="96203"/>
                    <a:pt x="44863" y="91630"/>
                    <a:pt x="44863" y="87630"/>
                  </a:cubicBezTo>
                  <a:cubicBezTo>
                    <a:pt x="43720" y="91250"/>
                    <a:pt x="39053" y="89154"/>
                    <a:pt x="38576" y="88392"/>
                  </a:cubicBezTo>
                  <a:cubicBezTo>
                    <a:pt x="37814" y="84773"/>
                    <a:pt x="40577" y="85249"/>
                    <a:pt x="40291" y="82296"/>
                  </a:cubicBezTo>
                  <a:cubicBezTo>
                    <a:pt x="34480" y="82963"/>
                    <a:pt x="35623" y="77819"/>
                    <a:pt x="34671" y="74295"/>
                  </a:cubicBezTo>
                  <a:cubicBezTo>
                    <a:pt x="35909" y="74390"/>
                    <a:pt x="36195" y="73342"/>
                    <a:pt x="37243" y="73247"/>
                  </a:cubicBezTo>
                  <a:cubicBezTo>
                    <a:pt x="36767" y="74771"/>
                    <a:pt x="40481" y="77819"/>
                    <a:pt x="40862" y="74771"/>
                  </a:cubicBezTo>
                  <a:cubicBezTo>
                    <a:pt x="38195" y="73533"/>
                    <a:pt x="38100" y="70199"/>
                    <a:pt x="36386" y="68104"/>
                  </a:cubicBezTo>
                  <a:cubicBezTo>
                    <a:pt x="41243" y="66675"/>
                    <a:pt x="38481" y="71723"/>
                    <a:pt x="42386" y="71152"/>
                  </a:cubicBezTo>
                  <a:cubicBezTo>
                    <a:pt x="39243" y="63151"/>
                    <a:pt x="39529" y="56102"/>
                    <a:pt x="36671" y="49435"/>
                  </a:cubicBezTo>
                  <a:cubicBezTo>
                    <a:pt x="37910" y="46387"/>
                    <a:pt x="43053" y="47816"/>
                    <a:pt x="43434" y="43720"/>
                  </a:cubicBezTo>
                  <a:cubicBezTo>
                    <a:pt x="38671" y="44387"/>
                    <a:pt x="36386" y="48673"/>
                    <a:pt x="30766" y="45149"/>
                  </a:cubicBezTo>
                  <a:cubicBezTo>
                    <a:pt x="33528" y="43148"/>
                    <a:pt x="33147" y="46292"/>
                    <a:pt x="35814" y="44291"/>
                  </a:cubicBezTo>
                  <a:cubicBezTo>
                    <a:pt x="35909" y="42672"/>
                    <a:pt x="36100" y="40958"/>
                    <a:pt x="36195" y="39338"/>
                  </a:cubicBezTo>
                  <a:cubicBezTo>
                    <a:pt x="29146" y="39338"/>
                    <a:pt x="37243" y="30766"/>
                    <a:pt x="30766" y="28956"/>
                  </a:cubicBezTo>
                  <a:cubicBezTo>
                    <a:pt x="34480" y="30194"/>
                    <a:pt x="33052" y="30004"/>
                    <a:pt x="36957" y="29432"/>
                  </a:cubicBezTo>
                  <a:cubicBezTo>
                    <a:pt x="33623" y="32385"/>
                    <a:pt x="37814" y="35528"/>
                    <a:pt x="40100" y="37148"/>
                  </a:cubicBezTo>
                  <a:cubicBezTo>
                    <a:pt x="37814" y="34480"/>
                    <a:pt x="38576" y="29242"/>
                    <a:pt x="37243" y="25622"/>
                  </a:cubicBezTo>
                  <a:cubicBezTo>
                    <a:pt x="34862" y="25051"/>
                    <a:pt x="34671" y="27146"/>
                    <a:pt x="33338" y="27813"/>
                  </a:cubicBezTo>
                  <a:cubicBezTo>
                    <a:pt x="30861" y="25051"/>
                    <a:pt x="34766" y="23908"/>
                    <a:pt x="32576" y="21526"/>
                  </a:cubicBezTo>
                  <a:cubicBezTo>
                    <a:pt x="27908" y="21241"/>
                    <a:pt x="28385" y="23050"/>
                    <a:pt x="26479" y="19812"/>
                  </a:cubicBezTo>
                  <a:cubicBezTo>
                    <a:pt x="24860" y="22003"/>
                    <a:pt x="24479" y="25622"/>
                    <a:pt x="19812" y="24289"/>
                  </a:cubicBezTo>
                  <a:cubicBezTo>
                    <a:pt x="19717" y="20098"/>
                    <a:pt x="18193" y="17145"/>
                    <a:pt x="15526" y="15145"/>
                  </a:cubicBezTo>
                  <a:cubicBezTo>
                    <a:pt x="18955" y="16002"/>
                    <a:pt x="17050" y="10573"/>
                    <a:pt x="19621" y="10478"/>
                  </a:cubicBezTo>
                  <a:cubicBezTo>
                    <a:pt x="20193" y="12287"/>
                    <a:pt x="17621" y="16764"/>
                    <a:pt x="20384" y="16764"/>
                  </a:cubicBezTo>
                  <a:cubicBezTo>
                    <a:pt x="22288" y="13145"/>
                    <a:pt x="21717" y="12001"/>
                    <a:pt x="19717" y="9239"/>
                  </a:cubicBezTo>
                  <a:cubicBezTo>
                    <a:pt x="22670" y="7715"/>
                    <a:pt x="24098" y="12859"/>
                    <a:pt x="24670" y="9620"/>
                  </a:cubicBezTo>
                  <a:cubicBezTo>
                    <a:pt x="22765" y="7429"/>
                    <a:pt x="23717" y="2762"/>
                    <a:pt x="21622" y="667"/>
                  </a:cubicBezTo>
                  <a:cubicBezTo>
                    <a:pt x="17907" y="1429"/>
                    <a:pt x="17717" y="1429"/>
                    <a:pt x="14192" y="0"/>
                  </a:cubicBezTo>
                  <a:cubicBezTo>
                    <a:pt x="12668" y="4382"/>
                    <a:pt x="19336" y="2667"/>
                    <a:pt x="20288" y="1715"/>
                  </a:cubicBezTo>
                  <a:cubicBezTo>
                    <a:pt x="18097" y="6287"/>
                    <a:pt x="23527" y="4382"/>
                    <a:pt x="22288" y="8096"/>
                  </a:cubicBezTo>
                  <a:cubicBezTo>
                    <a:pt x="20574" y="7906"/>
                    <a:pt x="19526" y="8477"/>
                    <a:pt x="18479" y="9049"/>
                  </a:cubicBezTo>
                  <a:cubicBezTo>
                    <a:pt x="18479" y="6667"/>
                    <a:pt x="18002" y="4858"/>
                    <a:pt x="16383" y="3905"/>
                  </a:cubicBezTo>
                  <a:cubicBezTo>
                    <a:pt x="14288" y="7525"/>
                    <a:pt x="8668" y="-1429"/>
                    <a:pt x="7620" y="4382"/>
                  </a:cubicBezTo>
                  <a:cubicBezTo>
                    <a:pt x="14288" y="7620"/>
                    <a:pt x="12763" y="17812"/>
                    <a:pt x="17431" y="22670"/>
                  </a:cubicBezTo>
                  <a:cubicBezTo>
                    <a:pt x="15526" y="22955"/>
                    <a:pt x="11621" y="27432"/>
                    <a:pt x="14478" y="28670"/>
                  </a:cubicBezTo>
                  <a:cubicBezTo>
                    <a:pt x="14478" y="28004"/>
                    <a:pt x="15621" y="27337"/>
                    <a:pt x="15716" y="28766"/>
                  </a:cubicBezTo>
                  <a:cubicBezTo>
                    <a:pt x="13906" y="31528"/>
                    <a:pt x="10478" y="31242"/>
                    <a:pt x="9525" y="28289"/>
                  </a:cubicBezTo>
                  <a:cubicBezTo>
                    <a:pt x="8192" y="32099"/>
                    <a:pt x="4381" y="33052"/>
                    <a:pt x="2667" y="36481"/>
                  </a:cubicBezTo>
                  <a:cubicBezTo>
                    <a:pt x="2096" y="32575"/>
                    <a:pt x="5048" y="33052"/>
                    <a:pt x="4477" y="29146"/>
                  </a:cubicBezTo>
                  <a:cubicBezTo>
                    <a:pt x="-571" y="27718"/>
                    <a:pt x="3238" y="36767"/>
                    <a:pt x="0" y="37529"/>
                  </a:cubicBezTo>
                  <a:cubicBezTo>
                    <a:pt x="2000" y="40291"/>
                    <a:pt x="3810" y="38957"/>
                    <a:pt x="4763" y="40386"/>
                  </a:cubicBezTo>
                  <a:cubicBezTo>
                    <a:pt x="4667" y="41243"/>
                    <a:pt x="4667" y="42005"/>
                    <a:pt x="4572" y="42863"/>
                  </a:cubicBezTo>
                  <a:cubicBezTo>
                    <a:pt x="1429" y="39624"/>
                    <a:pt x="381" y="47054"/>
                    <a:pt x="95" y="51245"/>
                  </a:cubicBezTo>
                  <a:cubicBezTo>
                    <a:pt x="2286" y="51340"/>
                    <a:pt x="3905" y="51816"/>
                    <a:pt x="4953" y="52864"/>
                  </a:cubicBezTo>
                  <a:cubicBezTo>
                    <a:pt x="5429" y="50673"/>
                    <a:pt x="4191" y="46577"/>
                    <a:pt x="7811" y="48101"/>
                  </a:cubicBezTo>
                  <a:cubicBezTo>
                    <a:pt x="5620" y="50673"/>
                    <a:pt x="7429" y="54959"/>
                    <a:pt x="10001" y="52007"/>
                  </a:cubicBezTo>
                  <a:cubicBezTo>
                    <a:pt x="7334" y="49911"/>
                    <a:pt x="12287" y="48482"/>
                    <a:pt x="13906" y="49816"/>
                  </a:cubicBezTo>
                  <a:cubicBezTo>
                    <a:pt x="16193" y="47530"/>
                    <a:pt x="13906" y="48196"/>
                    <a:pt x="14288" y="44863"/>
                  </a:cubicBezTo>
                  <a:cubicBezTo>
                    <a:pt x="17240" y="45625"/>
                    <a:pt x="17145" y="42767"/>
                    <a:pt x="20574" y="44101"/>
                  </a:cubicBezTo>
                  <a:cubicBezTo>
                    <a:pt x="17050" y="47054"/>
                    <a:pt x="23336" y="45625"/>
                    <a:pt x="21336" y="50387"/>
                  </a:cubicBezTo>
                  <a:cubicBezTo>
                    <a:pt x="16859" y="52102"/>
                    <a:pt x="13335" y="47911"/>
                    <a:pt x="11144" y="53340"/>
                  </a:cubicBezTo>
                  <a:cubicBezTo>
                    <a:pt x="14097" y="57721"/>
                    <a:pt x="18955" y="60770"/>
                    <a:pt x="24575" y="56959"/>
                  </a:cubicBezTo>
                  <a:cubicBezTo>
                    <a:pt x="25908" y="60198"/>
                    <a:pt x="20479" y="61817"/>
                    <a:pt x="24098" y="63151"/>
                  </a:cubicBezTo>
                  <a:cubicBezTo>
                    <a:pt x="24575" y="61246"/>
                    <a:pt x="26861" y="62484"/>
                    <a:pt x="27813" y="63437"/>
                  </a:cubicBezTo>
                  <a:cubicBezTo>
                    <a:pt x="29813" y="58960"/>
                    <a:pt x="23241" y="55912"/>
                    <a:pt x="26098" y="54578"/>
                  </a:cubicBezTo>
                  <a:cubicBezTo>
                    <a:pt x="28861" y="58769"/>
                    <a:pt x="27908" y="60198"/>
                    <a:pt x="33338" y="57626"/>
                  </a:cubicBezTo>
                  <a:cubicBezTo>
                    <a:pt x="33052" y="59817"/>
                    <a:pt x="33338" y="61532"/>
                    <a:pt x="34195" y="62675"/>
                  </a:cubicBezTo>
                  <a:cubicBezTo>
                    <a:pt x="32671" y="62770"/>
                    <a:pt x="30671" y="62198"/>
                    <a:pt x="30385" y="63627"/>
                  </a:cubicBezTo>
                  <a:cubicBezTo>
                    <a:pt x="34385" y="62103"/>
                    <a:pt x="33528" y="73152"/>
                    <a:pt x="29813" y="71057"/>
                  </a:cubicBezTo>
                  <a:cubicBezTo>
                    <a:pt x="33623" y="67913"/>
                    <a:pt x="28670" y="67151"/>
                    <a:pt x="26479" y="65818"/>
                  </a:cubicBezTo>
                  <a:cubicBezTo>
                    <a:pt x="26384" y="69342"/>
                    <a:pt x="28480" y="70295"/>
                    <a:pt x="25051" y="68199"/>
                  </a:cubicBezTo>
                  <a:cubicBezTo>
                    <a:pt x="24479" y="70580"/>
                    <a:pt x="26575" y="70771"/>
                    <a:pt x="27242" y="72104"/>
                  </a:cubicBezTo>
                  <a:cubicBezTo>
                    <a:pt x="21527" y="71247"/>
                    <a:pt x="23527" y="73914"/>
                    <a:pt x="19336" y="76486"/>
                  </a:cubicBezTo>
                  <a:cubicBezTo>
                    <a:pt x="20479" y="71723"/>
                    <a:pt x="14478" y="72866"/>
                    <a:pt x="13621" y="69723"/>
                  </a:cubicBezTo>
                  <a:cubicBezTo>
                    <a:pt x="19717" y="69913"/>
                    <a:pt x="22288" y="72104"/>
                    <a:pt x="24765" y="70675"/>
                  </a:cubicBezTo>
                  <a:cubicBezTo>
                    <a:pt x="18669" y="69247"/>
                    <a:pt x="29051" y="66580"/>
                    <a:pt x="24098" y="63151"/>
                  </a:cubicBezTo>
                  <a:cubicBezTo>
                    <a:pt x="20384" y="64389"/>
                    <a:pt x="17812" y="64389"/>
                    <a:pt x="12668" y="64770"/>
                  </a:cubicBezTo>
                  <a:cubicBezTo>
                    <a:pt x="13240" y="68675"/>
                    <a:pt x="11049" y="69151"/>
                    <a:pt x="10859" y="72104"/>
                  </a:cubicBezTo>
                  <a:cubicBezTo>
                    <a:pt x="17907" y="75152"/>
                    <a:pt x="19240" y="82296"/>
                    <a:pt x="26098" y="83249"/>
                  </a:cubicBezTo>
                  <a:cubicBezTo>
                    <a:pt x="24098" y="83534"/>
                    <a:pt x="24955" y="87249"/>
                    <a:pt x="22193" y="86773"/>
                  </a:cubicBezTo>
                  <a:cubicBezTo>
                    <a:pt x="15050" y="84677"/>
                    <a:pt x="14002" y="77533"/>
                    <a:pt x="8192" y="74390"/>
                  </a:cubicBezTo>
                  <a:cubicBezTo>
                    <a:pt x="8192" y="82296"/>
                    <a:pt x="13049" y="77915"/>
                    <a:pt x="9811" y="85820"/>
                  </a:cubicBezTo>
                  <a:cubicBezTo>
                    <a:pt x="15526" y="87344"/>
                    <a:pt x="9335" y="81629"/>
                    <a:pt x="12573" y="82296"/>
                  </a:cubicBezTo>
                  <a:cubicBezTo>
                    <a:pt x="14002" y="83058"/>
                    <a:pt x="15240" y="83820"/>
                    <a:pt x="16097" y="85058"/>
                  </a:cubicBezTo>
                  <a:cubicBezTo>
                    <a:pt x="11430" y="90011"/>
                    <a:pt x="10001" y="86773"/>
                    <a:pt x="6287" y="83058"/>
                  </a:cubicBezTo>
                  <a:cubicBezTo>
                    <a:pt x="8192" y="90773"/>
                    <a:pt x="4381" y="81153"/>
                    <a:pt x="1048" y="86392"/>
                  </a:cubicBezTo>
                  <a:cubicBezTo>
                    <a:pt x="8192" y="96869"/>
                    <a:pt x="1619" y="119729"/>
                    <a:pt x="11525" y="127254"/>
                  </a:cubicBezTo>
                  <a:cubicBezTo>
                    <a:pt x="3715" y="132207"/>
                    <a:pt x="15812" y="139065"/>
                    <a:pt x="12763" y="142399"/>
                  </a:cubicBezTo>
                  <a:cubicBezTo>
                    <a:pt x="11049" y="141923"/>
                    <a:pt x="10859" y="140208"/>
                    <a:pt x="9239" y="139637"/>
                  </a:cubicBezTo>
                  <a:cubicBezTo>
                    <a:pt x="12097" y="148209"/>
                    <a:pt x="10001" y="152305"/>
                    <a:pt x="12763" y="157448"/>
                  </a:cubicBezTo>
                  <a:cubicBezTo>
                    <a:pt x="14669" y="154496"/>
                    <a:pt x="10478" y="151162"/>
                    <a:pt x="13240" y="151257"/>
                  </a:cubicBezTo>
                  <a:cubicBezTo>
                    <a:pt x="15526" y="153543"/>
                    <a:pt x="14859" y="151257"/>
                    <a:pt x="18193" y="151638"/>
                  </a:cubicBezTo>
                  <a:cubicBezTo>
                    <a:pt x="17717" y="158020"/>
                    <a:pt x="24384" y="150876"/>
                    <a:pt x="20193" y="158020"/>
                  </a:cubicBezTo>
                  <a:cubicBezTo>
                    <a:pt x="20764" y="153257"/>
                    <a:pt x="19240" y="157544"/>
                    <a:pt x="16573" y="156496"/>
                  </a:cubicBezTo>
                  <a:cubicBezTo>
                    <a:pt x="18193" y="161258"/>
                    <a:pt x="15335" y="160496"/>
                    <a:pt x="12573" y="159925"/>
                  </a:cubicBezTo>
                  <a:cubicBezTo>
                    <a:pt x="12668" y="163449"/>
                    <a:pt x="17336" y="169640"/>
                    <a:pt x="11716" y="171069"/>
                  </a:cubicBezTo>
                  <a:cubicBezTo>
                    <a:pt x="13240" y="167735"/>
                    <a:pt x="10478" y="162306"/>
                    <a:pt x="8382" y="165830"/>
                  </a:cubicBezTo>
                  <a:cubicBezTo>
                    <a:pt x="13811" y="169069"/>
                    <a:pt x="3143" y="179546"/>
                    <a:pt x="11144" y="178594"/>
                  </a:cubicBezTo>
                  <a:cubicBezTo>
                    <a:pt x="8287" y="180975"/>
                    <a:pt x="10001" y="185452"/>
                    <a:pt x="11716" y="187357"/>
                  </a:cubicBezTo>
                  <a:cubicBezTo>
                    <a:pt x="11049" y="188881"/>
                    <a:pt x="10573" y="190500"/>
                    <a:pt x="10096" y="192215"/>
                  </a:cubicBezTo>
                  <a:cubicBezTo>
                    <a:pt x="10668" y="190500"/>
                    <a:pt x="12192" y="193453"/>
                    <a:pt x="12668" y="191167"/>
                  </a:cubicBezTo>
                  <a:cubicBezTo>
                    <a:pt x="14002" y="191548"/>
                    <a:pt x="13335" y="193738"/>
                    <a:pt x="14954" y="193834"/>
                  </a:cubicBezTo>
                  <a:cubicBezTo>
                    <a:pt x="14383" y="195453"/>
                    <a:pt x="12573" y="195644"/>
                    <a:pt x="12192" y="197358"/>
                  </a:cubicBezTo>
                  <a:cubicBezTo>
                    <a:pt x="7620" y="196882"/>
                    <a:pt x="12478" y="192596"/>
                    <a:pt x="10096" y="192215"/>
                  </a:cubicBezTo>
                  <a:cubicBezTo>
                    <a:pt x="5334" y="208121"/>
                    <a:pt x="5810" y="229743"/>
                    <a:pt x="8858" y="238411"/>
                  </a:cubicBezTo>
                  <a:cubicBezTo>
                    <a:pt x="6287" y="242125"/>
                    <a:pt x="2286" y="247650"/>
                    <a:pt x="6477" y="251936"/>
                  </a:cubicBezTo>
                  <a:cubicBezTo>
                    <a:pt x="7334" y="250222"/>
                    <a:pt x="5525" y="245459"/>
                    <a:pt x="8192" y="245840"/>
                  </a:cubicBezTo>
                  <a:cubicBezTo>
                    <a:pt x="7811" y="249650"/>
                    <a:pt x="10382" y="250888"/>
                    <a:pt x="11335" y="253651"/>
                  </a:cubicBezTo>
                  <a:cubicBezTo>
                    <a:pt x="8477" y="253079"/>
                    <a:pt x="9715" y="257175"/>
                    <a:pt x="7334" y="257080"/>
                  </a:cubicBezTo>
                  <a:cubicBezTo>
                    <a:pt x="7048" y="255937"/>
                    <a:pt x="4381" y="251365"/>
                    <a:pt x="3810" y="254317"/>
                  </a:cubicBezTo>
                  <a:cubicBezTo>
                    <a:pt x="6668" y="254794"/>
                    <a:pt x="4096" y="259842"/>
                    <a:pt x="3334" y="260509"/>
                  </a:cubicBezTo>
                  <a:cubicBezTo>
                    <a:pt x="4858" y="260794"/>
                    <a:pt x="6287" y="261080"/>
                    <a:pt x="5620" y="263176"/>
                  </a:cubicBezTo>
                  <a:cubicBezTo>
                    <a:pt x="3429" y="263461"/>
                    <a:pt x="2572" y="261080"/>
                    <a:pt x="1905" y="262890"/>
                  </a:cubicBezTo>
                  <a:cubicBezTo>
                    <a:pt x="7715" y="265748"/>
                    <a:pt x="953" y="269748"/>
                    <a:pt x="953" y="274034"/>
                  </a:cubicBezTo>
                  <a:cubicBezTo>
                    <a:pt x="4477" y="274510"/>
                    <a:pt x="9620" y="273653"/>
                    <a:pt x="9430" y="277273"/>
                  </a:cubicBezTo>
                  <a:cubicBezTo>
                    <a:pt x="1048" y="274130"/>
                    <a:pt x="9811" y="286798"/>
                    <a:pt x="12287" y="288798"/>
                  </a:cubicBezTo>
                  <a:cubicBezTo>
                    <a:pt x="9049" y="290132"/>
                    <a:pt x="8763" y="283559"/>
                    <a:pt x="7429" y="287179"/>
                  </a:cubicBezTo>
                  <a:cubicBezTo>
                    <a:pt x="10573" y="287750"/>
                    <a:pt x="5525" y="289179"/>
                    <a:pt x="7048" y="292132"/>
                  </a:cubicBezTo>
                  <a:cubicBezTo>
                    <a:pt x="11811" y="291179"/>
                    <a:pt x="8668" y="296894"/>
                    <a:pt x="12954" y="296323"/>
                  </a:cubicBezTo>
                  <a:cubicBezTo>
                    <a:pt x="15907" y="293465"/>
                    <a:pt x="18002" y="292036"/>
                    <a:pt x="14573" y="291465"/>
                  </a:cubicBezTo>
                  <a:cubicBezTo>
                    <a:pt x="18764" y="287465"/>
                    <a:pt x="19526" y="292513"/>
                    <a:pt x="24479" y="292227"/>
                  </a:cubicBezTo>
                  <a:cubicBezTo>
                    <a:pt x="28385" y="286893"/>
                    <a:pt x="32004" y="281654"/>
                    <a:pt x="34385" y="278035"/>
                  </a:cubicBezTo>
                  <a:cubicBezTo>
                    <a:pt x="31242" y="286131"/>
                    <a:pt x="35338" y="294132"/>
                    <a:pt x="32480" y="301657"/>
                  </a:cubicBezTo>
                  <a:cubicBezTo>
                    <a:pt x="34862" y="302228"/>
                    <a:pt x="35052" y="300133"/>
                    <a:pt x="36386" y="299466"/>
                  </a:cubicBezTo>
                  <a:cubicBezTo>
                    <a:pt x="36386" y="300228"/>
                    <a:pt x="36481" y="300895"/>
                    <a:pt x="37529" y="300800"/>
                  </a:cubicBezTo>
                  <a:cubicBezTo>
                    <a:pt x="35338" y="301847"/>
                    <a:pt x="34100" y="303943"/>
                    <a:pt x="34480" y="308039"/>
                  </a:cubicBezTo>
                  <a:cubicBezTo>
                    <a:pt x="37910" y="307372"/>
                    <a:pt x="36767" y="310706"/>
                    <a:pt x="39243" y="310896"/>
                  </a:cubicBezTo>
                  <a:cubicBezTo>
                    <a:pt x="39624" y="309943"/>
                    <a:pt x="39529" y="308419"/>
                    <a:pt x="40672" y="308515"/>
                  </a:cubicBezTo>
                  <a:cubicBezTo>
                    <a:pt x="42386" y="314706"/>
                    <a:pt x="50959" y="318802"/>
                    <a:pt x="49435" y="324231"/>
                  </a:cubicBezTo>
                  <a:cubicBezTo>
                    <a:pt x="52673" y="324041"/>
                    <a:pt x="51530" y="327374"/>
                    <a:pt x="54007" y="327565"/>
                  </a:cubicBezTo>
                  <a:close/>
                  <a:moveTo>
                    <a:pt x="88678" y="316611"/>
                  </a:moveTo>
                  <a:cubicBezTo>
                    <a:pt x="90488" y="317373"/>
                    <a:pt x="91630" y="318707"/>
                    <a:pt x="93440" y="319468"/>
                  </a:cubicBezTo>
                  <a:cubicBezTo>
                    <a:pt x="94964" y="322421"/>
                    <a:pt x="89821" y="323850"/>
                    <a:pt x="93059" y="324422"/>
                  </a:cubicBezTo>
                  <a:cubicBezTo>
                    <a:pt x="87916" y="326326"/>
                    <a:pt x="92678" y="318802"/>
                    <a:pt x="87154" y="320231"/>
                  </a:cubicBezTo>
                  <a:cubicBezTo>
                    <a:pt x="87916" y="319278"/>
                    <a:pt x="88583" y="318325"/>
                    <a:pt x="88678" y="316611"/>
                  </a:cubicBezTo>
                  <a:close/>
                  <a:moveTo>
                    <a:pt x="76676" y="279368"/>
                  </a:moveTo>
                  <a:cubicBezTo>
                    <a:pt x="79629" y="279178"/>
                    <a:pt x="81439" y="279940"/>
                    <a:pt x="82772" y="281083"/>
                  </a:cubicBezTo>
                  <a:cubicBezTo>
                    <a:pt x="82391" y="282511"/>
                    <a:pt x="81439" y="281654"/>
                    <a:pt x="81534" y="280988"/>
                  </a:cubicBezTo>
                  <a:cubicBezTo>
                    <a:pt x="79438" y="280321"/>
                    <a:pt x="79153" y="281750"/>
                    <a:pt x="78867" y="283274"/>
                  </a:cubicBezTo>
                  <a:cubicBezTo>
                    <a:pt x="76010" y="283464"/>
                    <a:pt x="74104" y="282702"/>
                    <a:pt x="72771" y="281559"/>
                  </a:cubicBezTo>
                  <a:cubicBezTo>
                    <a:pt x="73628" y="277368"/>
                    <a:pt x="77343" y="285274"/>
                    <a:pt x="76676" y="279368"/>
                  </a:cubicBezTo>
                  <a:close/>
                  <a:moveTo>
                    <a:pt x="57055" y="151352"/>
                  </a:moveTo>
                  <a:cubicBezTo>
                    <a:pt x="56197" y="151257"/>
                    <a:pt x="55436" y="151257"/>
                    <a:pt x="54578" y="151162"/>
                  </a:cubicBezTo>
                  <a:cubicBezTo>
                    <a:pt x="56102" y="148590"/>
                    <a:pt x="60484" y="153734"/>
                    <a:pt x="62198" y="149257"/>
                  </a:cubicBezTo>
                  <a:cubicBezTo>
                    <a:pt x="66294" y="155734"/>
                    <a:pt x="58198" y="159544"/>
                    <a:pt x="55150" y="158687"/>
                  </a:cubicBezTo>
                  <a:cubicBezTo>
                    <a:pt x="52292" y="157353"/>
                    <a:pt x="58293" y="155353"/>
                    <a:pt x="57055" y="151352"/>
                  </a:cubicBezTo>
                  <a:close/>
                  <a:moveTo>
                    <a:pt x="2858" y="48196"/>
                  </a:moveTo>
                  <a:cubicBezTo>
                    <a:pt x="2572" y="41243"/>
                    <a:pt x="9430" y="47911"/>
                    <a:pt x="10573" y="45053"/>
                  </a:cubicBezTo>
                  <a:cubicBezTo>
                    <a:pt x="14669" y="48673"/>
                    <a:pt x="4572" y="46958"/>
                    <a:pt x="2858" y="48196"/>
                  </a:cubicBezTo>
                  <a:close/>
                  <a:moveTo>
                    <a:pt x="12097" y="42672"/>
                  </a:moveTo>
                  <a:cubicBezTo>
                    <a:pt x="11049" y="41815"/>
                    <a:pt x="10001" y="40958"/>
                    <a:pt x="9620" y="42482"/>
                  </a:cubicBezTo>
                  <a:cubicBezTo>
                    <a:pt x="8001" y="38957"/>
                    <a:pt x="5905" y="36004"/>
                    <a:pt x="7906" y="32290"/>
                  </a:cubicBezTo>
                  <a:cubicBezTo>
                    <a:pt x="11906" y="32004"/>
                    <a:pt x="10954" y="35909"/>
                    <a:pt x="13811" y="36576"/>
                  </a:cubicBezTo>
                  <a:cubicBezTo>
                    <a:pt x="12573" y="37909"/>
                    <a:pt x="11906" y="39719"/>
                    <a:pt x="12097" y="42672"/>
                  </a:cubicBezTo>
                  <a:close/>
                  <a:moveTo>
                    <a:pt x="21527" y="33433"/>
                  </a:moveTo>
                  <a:cubicBezTo>
                    <a:pt x="20574" y="29623"/>
                    <a:pt x="16669" y="28289"/>
                    <a:pt x="16002" y="24194"/>
                  </a:cubicBezTo>
                  <a:cubicBezTo>
                    <a:pt x="19050" y="26099"/>
                    <a:pt x="24670" y="29908"/>
                    <a:pt x="21527" y="33433"/>
                  </a:cubicBezTo>
                  <a:close/>
                  <a:moveTo>
                    <a:pt x="29623" y="41529"/>
                  </a:moveTo>
                  <a:cubicBezTo>
                    <a:pt x="25908" y="39338"/>
                    <a:pt x="28765" y="34766"/>
                    <a:pt x="32671" y="34290"/>
                  </a:cubicBezTo>
                  <a:cubicBezTo>
                    <a:pt x="32956" y="36481"/>
                    <a:pt x="31528" y="36576"/>
                    <a:pt x="30004" y="36576"/>
                  </a:cubicBezTo>
                  <a:cubicBezTo>
                    <a:pt x="31337" y="38576"/>
                    <a:pt x="31242" y="39815"/>
                    <a:pt x="29623" y="41529"/>
                  </a:cubicBezTo>
                  <a:close/>
                  <a:moveTo>
                    <a:pt x="6001" y="102203"/>
                  </a:moveTo>
                  <a:cubicBezTo>
                    <a:pt x="7048" y="99822"/>
                    <a:pt x="9620" y="99155"/>
                    <a:pt x="12478" y="98965"/>
                  </a:cubicBezTo>
                  <a:cubicBezTo>
                    <a:pt x="11430" y="101727"/>
                    <a:pt x="8192" y="104966"/>
                    <a:pt x="6001" y="102203"/>
                  </a:cubicBezTo>
                  <a:close/>
                  <a:moveTo>
                    <a:pt x="16573" y="125635"/>
                  </a:moveTo>
                  <a:cubicBezTo>
                    <a:pt x="11716" y="126968"/>
                    <a:pt x="15526" y="118110"/>
                    <a:pt x="9811" y="116300"/>
                  </a:cubicBezTo>
                  <a:cubicBezTo>
                    <a:pt x="10573" y="115348"/>
                    <a:pt x="11239" y="114395"/>
                    <a:pt x="11335" y="112681"/>
                  </a:cubicBezTo>
                  <a:cubicBezTo>
                    <a:pt x="15526" y="113538"/>
                    <a:pt x="12668" y="116205"/>
                    <a:pt x="17431" y="114395"/>
                  </a:cubicBezTo>
                  <a:cubicBezTo>
                    <a:pt x="17336" y="118110"/>
                    <a:pt x="14002" y="121158"/>
                    <a:pt x="16573" y="125635"/>
                  </a:cubicBezTo>
                  <a:close/>
                  <a:moveTo>
                    <a:pt x="53435" y="257461"/>
                  </a:moveTo>
                  <a:cubicBezTo>
                    <a:pt x="52292" y="256508"/>
                    <a:pt x="54673" y="251746"/>
                    <a:pt x="51530" y="249746"/>
                  </a:cubicBezTo>
                  <a:cubicBezTo>
                    <a:pt x="49530" y="250126"/>
                    <a:pt x="50197" y="253556"/>
                    <a:pt x="46387" y="251841"/>
                  </a:cubicBezTo>
                  <a:cubicBezTo>
                    <a:pt x="46292" y="248507"/>
                    <a:pt x="51245" y="251270"/>
                    <a:pt x="50483" y="247174"/>
                  </a:cubicBezTo>
                  <a:cubicBezTo>
                    <a:pt x="51721" y="248984"/>
                    <a:pt x="62103" y="254413"/>
                    <a:pt x="55054" y="252508"/>
                  </a:cubicBezTo>
                  <a:cubicBezTo>
                    <a:pt x="54959" y="253746"/>
                    <a:pt x="54864" y="254984"/>
                    <a:pt x="54769" y="256223"/>
                  </a:cubicBezTo>
                  <a:cubicBezTo>
                    <a:pt x="58484" y="257461"/>
                    <a:pt x="57436" y="253079"/>
                    <a:pt x="61151" y="254222"/>
                  </a:cubicBezTo>
                  <a:cubicBezTo>
                    <a:pt x="58007" y="256508"/>
                    <a:pt x="62484" y="259271"/>
                    <a:pt x="59341" y="261557"/>
                  </a:cubicBezTo>
                  <a:cubicBezTo>
                    <a:pt x="55721" y="262318"/>
                    <a:pt x="55150" y="254603"/>
                    <a:pt x="53435" y="257461"/>
                  </a:cubicBezTo>
                  <a:close/>
                  <a:moveTo>
                    <a:pt x="56579" y="296513"/>
                  </a:moveTo>
                  <a:cubicBezTo>
                    <a:pt x="52769" y="301847"/>
                    <a:pt x="53530" y="287655"/>
                    <a:pt x="49339" y="293370"/>
                  </a:cubicBezTo>
                  <a:cubicBezTo>
                    <a:pt x="49244" y="287941"/>
                    <a:pt x="44101" y="284988"/>
                    <a:pt x="46577" y="280607"/>
                  </a:cubicBezTo>
                  <a:cubicBezTo>
                    <a:pt x="50292" y="289655"/>
                    <a:pt x="53245" y="284893"/>
                    <a:pt x="56579" y="296513"/>
                  </a:cubicBezTo>
                  <a:close/>
                  <a:moveTo>
                    <a:pt x="61436" y="298133"/>
                  </a:moveTo>
                  <a:cubicBezTo>
                    <a:pt x="59150" y="295370"/>
                    <a:pt x="59150" y="291465"/>
                    <a:pt x="58293" y="290417"/>
                  </a:cubicBezTo>
                  <a:cubicBezTo>
                    <a:pt x="61913" y="287084"/>
                    <a:pt x="63532" y="295847"/>
                    <a:pt x="61436" y="298133"/>
                  </a:cubicBezTo>
                  <a:close/>
                  <a:moveTo>
                    <a:pt x="68294" y="274987"/>
                  </a:moveTo>
                  <a:cubicBezTo>
                    <a:pt x="67723" y="277940"/>
                    <a:pt x="62865" y="269081"/>
                    <a:pt x="62294" y="271939"/>
                  </a:cubicBezTo>
                  <a:cubicBezTo>
                    <a:pt x="58864" y="266986"/>
                    <a:pt x="69723" y="270986"/>
                    <a:pt x="68294" y="274987"/>
                  </a:cubicBezTo>
                  <a:close/>
                  <a:moveTo>
                    <a:pt x="68771" y="314992"/>
                  </a:moveTo>
                  <a:cubicBezTo>
                    <a:pt x="70390" y="315468"/>
                    <a:pt x="69533" y="318135"/>
                    <a:pt x="69628" y="320040"/>
                  </a:cubicBezTo>
                  <a:cubicBezTo>
                    <a:pt x="68485" y="315563"/>
                    <a:pt x="63722" y="319468"/>
                    <a:pt x="68294" y="321183"/>
                  </a:cubicBezTo>
                  <a:cubicBezTo>
                    <a:pt x="66865" y="324422"/>
                    <a:pt x="64008" y="319564"/>
                    <a:pt x="62198" y="319468"/>
                  </a:cubicBezTo>
                  <a:cubicBezTo>
                    <a:pt x="62484" y="315754"/>
                    <a:pt x="68580" y="318802"/>
                    <a:pt x="68771" y="314992"/>
                  </a:cubicBezTo>
                  <a:close/>
                  <a:moveTo>
                    <a:pt x="71342" y="283940"/>
                  </a:moveTo>
                  <a:cubicBezTo>
                    <a:pt x="68771" y="282226"/>
                    <a:pt x="64484" y="282035"/>
                    <a:pt x="62960" y="279464"/>
                  </a:cubicBezTo>
                  <a:cubicBezTo>
                    <a:pt x="64389" y="277559"/>
                    <a:pt x="71247" y="280892"/>
                    <a:pt x="71342" y="283940"/>
                  </a:cubicBezTo>
                  <a:close/>
                  <a:moveTo>
                    <a:pt x="64198" y="217075"/>
                  </a:moveTo>
                  <a:cubicBezTo>
                    <a:pt x="68485" y="218408"/>
                    <a:pt x="65246" y="221551"/>
                    <a:pt x="63722" y="223361"/>
                  </a:cubicBezTo>
                  <a:cubicBezTo>
                    <a:pt x="66675" y="225838"/>
                    <a:pt x="64961" y="225076"/>
                    <a:pt x="64484" y="229648"/>
                  </a:cubicBezTo>
                  <a:cubicBezTo>
                    <a:pt x="66675" y="229553"/>
                    <a:pt x="67532" y="227743"/>
                    <a:pt x="67342" y="224885"/>
                  </a:cubicBezTo>
                  <a:cubicBezTo>
                    <a:pt x="70580" y="226314"/>
                    <a:pt x="71628" y="229743"/>
                    <a:pt x="74295" y="231648"/>
                  </a:cubicBezTo>
                  <a:cubicBezTo>
                    <a:pt x="75724" y="229267"/>
                    <a:pt x="79153" y="229171"/>
                    <a:pt x="80963" y="227171"/>
                  </a:cubicBezTo>
                  <a:cubicBezTo>
                    <a:pt x="84487" y="231838"/>
                    <a:pt x="72676" y="230124"/>
                    <a:pt x="75057" y="237934"/>
                  </a:cubicBezTo>
                  <a:cubicBezTo>
                    <a:pt x="73438" y="236982"/>
                    <a:pt x="72962" y="235077"/>
                    <a:pt x="72962" y="232791"/>
                  </a:cubicBezTo>
                  <a:cubicBezTo>
                    <a:pt x="71914" y="232982"/>
                    <a:pt x="71628" y="233934"/>
                    <a:pt x="70390" y="233839"/>
                  </a:cubicBezTo>
                  <a:cubicBezTo>
                    <a:pt x="74867" y="238601"/>
                    <a:pt x="75247" y="241173"/>
                    <a:pt x="78200" y="245745"/>
                  </a:cubicBezTo>
                  <a:cubicBezTo>
                    <a:pt x="74581" y="245745"/>
                    <a:pt x="74104" y="243078"/>
                    <a:pt x="72295" y="241554"/>
                  </a:cubicBezTo>
                  <a:cubicBezTo>
                    <a:pt x="69056" y="241554"/>
                    <a:pt x="73819" y="243840"/>
                    <a:pt x="71914" y="246507"/>
                  </a:cubicBezTo>
                  <a:cubicBezTo>
                    <a:pt x="69152" y="245745"/>
                    <a:pt x="67628" y="243935"/>
                    <a:pt x="67342" y="241078"/>
                  </a:cubicBezTo>
                  <a:cubicBezTo>
                    <a:pt x="65913" y="241173"/>
                    <a:pt x="66104" y="243269"/>
                    <a:pt x="65818" y="244697"/>
                  </a:cubicBezTo>
                  <a:cubicBezTo>
                    <a:pt x="61055" y="242888"/>
                    <a:pt x="66961" y="238601"/>
                    <a:pt x="64103" y="234505"/>
                  </a:cubicBezTo>
                  <a:cubicBezTo>
                    <a:pt x="67532" y="233934"/>
                    <a:pt x="66294" y="237268"/>
                    <a:pt x="67532" y="238601"/>
                  </a:cubicBezTo>
                  <a:cubicBezTo>
                    <a:pt x="70485" y="238506"/>
                    <a:pt x="68675" y="233172"/>
                    <a:pt x="68009" y="232315"/>
                  </a:cubicBezTo>
                  <a:cubicBezTo>
                    <a:pt x="66865" y="233172"/>
                    <a:pt x="65056" y="233458"/>
                    <a:pt x="62960" y="233172"/>
                  </a:cubicBezTo>
                  <a:cubicBezTo>
                    <a:pt x="60865" y="225742"/>
                    <a:pt x="60388" y="225171"/>
                    <a:pt x="59341" y="215360"/>
                  </a:cubicBezTo>
                  <a:cubicBezTo>
                    <a:pt x="63341" y="214694"/>
                    <a:pt x="63055" y="225552"/>
                    <a:pt x="64198" y="217075"/>
                  </a:cubicBezTo>
                  <a:close/>
                  <a:moveTo>
                    <a:pt x="67723" y="251079"/>
                  </a:moveTo>
                  <a:cubicBezTo>
                    <a:pt x="64865" y="253841"/>
                    <a:pt x="64198" y="258509"/>
                    <a:pt x="68199" y="261080"/>
                  </a:cubicBezTo>
                  <a:cubicBezTo>
                    <a:pt x="63722" y="264795"/>
                    <a:pt x="65722" y="253175"/>
                    <a:pt x="61341" y="253079"/>
                  </a:cubicBezTo>
                  <a:cubicBezTo>
                    <a:pt x="61722" y="251270"/>
                    <a:pt x="65056" y="252889"/>
                    <a:pt x="65246" y="250888"/>
                  </a:cubicBezTo>
                  <a:cubicBezTo>
                    <a:pt x="63627" y="250317"/>
                    <a:pt x="58864" y="248698"/>
                    <a:pt x="56960" y="245269"/>
                  </a:cubicBezTo>
                  <a:cubicBezTo>
                    <a:pt x="62008" y="240506"/>
                    <a:pt x="65151" y="247364"/>
                    <a:pt x="67723" y="251079"/>
                  </a:cubicBezTo>
                  <a:close/>
                  <a:moveTo>
                    <a:pt x="53054" y="247459"/>
                  </a:moveTo>
                  <a:cubicBezTo>
                    <a:pt x="53150" y="244412"/>
                    <a:pt x="53340" y="241459"/>
                    <a:pt x="54864" y="240125"/>
                  </a:cubicBezTo>
                  <a:cubicBezTo>
                    <a:pt x="56769" y="240221"/>
                    <a:pt x="56864" y="249460"/>
                    <a:pt x="53054" y="247459"/>
                  </a:cubicBezTo>
                  <a:close/>
                  <a:moveTo>
                    <a:pt x="49911" y="177070"/>
                  </a:moveTo>
                  <a:cubicBezTo>
                    <a:pt x="56007" y="177832"/>
                    <a:pt x="50006" y="181546"/>
                    <a:pt x="55721" y="182594"/>
                  </a:cubicBezTo>
                  <a:cubicBezTo>
                    <a:pt x="53721" y="187642"/>
                    <a:pt x="47815" y="182404"/>
                    <a:pt x="49911" y="177070"/>
                  </a:cubicBezTo>
                  <a:close/>
                  <a:moveTo>
                    <a:pt x="49816" y="224600"/>
                  </a:moveTo>
                  <a:cubicBezTo>
                    <a:pt x="47054" y="223457"/>
                    <a:pt x="47435" y="219646"/>
                    <a:pt x="44005" y="219170"/>
                  </a:cubicBezTo>
                  <a:cubicBezTo>
                    <a:pt x="45339" y="214694"/>
                    <a:pt x="51721" y="219551"/>
                    <a:pt x="49816" y="224600"/>
                  </a:cubicBezTo>
                  <a:close/>
                  <a:moveTo>
                    <a:pt x="50483" y="154591"/>
                  </a:moveTo>
                  <a:cubicBezTo>
                    <a:pt x="46292" y="158020"/>
                    <a:pt x="47149" y="147447"/>
                    <a:pt x="43625" y="146495"/>
                  </a:cubicBezTo>
                  <a:cubicBezTo>
                    <a:pt x="48673" y="142304"/>
                    <a:pt x="45625" y="154876"/>
                    <a:pt x="50483" y="154591"/>
                  </a:cubicBezTo>
                  <a:close/>
                  <a:moveTo>
                    <a:pt x="49625" y="258413"/>
                  </a:moveTo>
                  <a:cubicBezTo>
                    <a:pt x="49530" y="260033"/>
                    <a:pt x="49339" y="261747"/>
                    <a:pt x="49244" y="263366"/>
                  </a:cubicBezTo>
                  <a:cubicBezTo>
                    <a:pt x="48196" y="261175"/>
                    <a:pt x="44958" y="258604"/>
                    <a:pt x="45434" y="264319"/>
                  </a:cubicBezTo>
                  <a:cubicBezTo>
                    <a:pt x="43339" y="262985"/>
                    <a:pt x="43720" y="259556"/>
                    <a:pt x="40862" y="258890"/>
                  </a:cubicBezTo>
                  <a:cubicBezTo>
                    <a:pt x="43244" y="258127"/>
                    <a:pt x="45434" y="261271"/>
                    <a:pt x="49625" y="258413"/>
                  </a:cubicBezTo>
                  <a:close/>
                  <a:moveTo>
                    <a:pt x="40196" y="188786"/>
                  </a:moveTo>
                  <a:cubicBezTo>
                    <a:pt x="39243" y="195072"/>
                    <a:pt x="39148" y="190691"/>
                    <a:pt x="37243" y="194786"/>
                  </a:cubicBezTo>
                  <a:cubicBezTo>
                    <a:pt x="39814" y="197834"/>
                    <a:pt x="33814" y="192691"/>
                    <a:pt x="35147" y="189643"/>
                  </a:cubicBezTo>
                  <a:cubicBezTo>
                    <a:pt x="37910" y="189071"/>
                    <a:pt x="38862" y="193453"/>
                    <a:pt x="38957" y="188690"/>
                  </a:cubicBezTo>
                  <a:cubicBezTo>
                    <a:pt x="37338" y="187071"/>
                    <a:pt x="38957" y="188214"/>
                    <a:pt x="40196" y="188786"/>
                  </a:cubicBezTo>
                  <a:close/>
                  <a:moveTo>
                    <a:pt x="35909" y="164687"/>
                  </a:moveTo>
                  <a:cubicBezTo>
                    <a:pt x="37814" y="168878"/>
                    <a:pt x="29718" y="158877"/>
                    <a:pt x="33242" y="166973"/>
                  </a:cubicBezTo>
                  <a:cubicBezTo>
                    <a:pt x="28385" y="163449"/>
                    <a:pt x="22955" y="160306"/>
                    <a:pt x="23146" y="152400"/>
                  </a:cubicBezTo>
                  <a:cubicBezTo>
                    <a:pt x="24194" y="151829"/>
                    <a:pt x="25241" y="151257"/>
                    <a:pt x="26956" y="151448"/>
                  </a:cubicBezTo>
                  <a:cubicBezTo>
                    <a:pt x="27718" y="146018"/>
                    <a:pt x="23241" y="140684"/>
                    <a:pt x="26956" y="136398"/>
                  </a:cubicBezTo>
                  <a:cubicBezTo>
                    <a:pt x="26098" y="136303"/>
                    <a:pt x="25337" y="136303"/>
                    <a:pt x="24479" y="136208"/>
                  </a:cubicBezTo>
                  <a:cubicBezTo>
                    <a:pt x="28575" y="133350"/>
                    <a:pt x="30194" y="142018"/>
                    <a:pt x="34385" y="137065"/>
                  </a:cubicBezTo>
                  <a:cubicBezTo>
                    <a:pt x="32195" y="140684"/>
                    <a:pt x="30575" y="144113"/>
                    <a:pt x="33433" y="148209"/>
                  </a:cubicBezTo>
                  <a:cubicBezTo>
                    <a:pt x="32766" y="150019"/>
                    <a:pt x="31909" y="147542"/>
                    <a:pt x="29718" y="147923"/>
                  </a:cubicBezTo>
                  <a:cubicBezTo>
                    <a:pt x="31909" y="151924"/>
                    <a:pt x="30766" y="151543"/>
                    <a:pt x="30194" y="157925"/>
                  </a:cubicBezTo>
                  <a:cubicBezTo>
                    <a:pt x="33528" y="156591"/>
                    <a:pt x="34290" y="155734"/>
                    <a:pt x="33242" y="151924"/>
                  </a:cubicBezTo>
                  <a:cubicBezTo>
                    <a:pt x="34576" y="153067"/>
                    <a:pt x="36481" y="153829"/>
                    <a:pt x="39338" y="153638"/>
                  </a:cubicBezTo>
                  <a:cubicBezTo>
                    <a:pt x="37243" y="157925"/>
                    <a:pt x="29146" y="158305"/>
                    <a:pt x="35909" y="164687"/>
                  </a:cubicBezTo>
                  <a:close/>
                  <a:moveTo>
                    <a:pt x="29146" y="201740"/>
                  </a:moveTo>
                  <a:cubicBezTo>
                    <a:pt x="25241" y="199834"/>
                    <a:pt x="27908" y="205645"/>
                    <a:pt x="24003" y="203835"/>
                  </a:cubicBezTo>
                  <a:cubicBezTo>
                    <a:pt x="21241" y="200692"/>
                    <a:pt x="26003" y="201644"/>
                    <a:pt x="25718" y="197739"/>
                  </a:cubicBezTo>
                  <a:cubicBezTo>
                    <a:pt x="24670" y="198311"/>
                    <a:pt x="23622" y="198882"/>
                    <a:pt x="21908" y="198692"/>
                  </a:cubicBezTo>
                  <a:cubicBezTo>
                    <a:pt x="21336" y="195263"/>
                    <a:pt x="24670" y="196501"/>
                    <a:pt x="25908" y="195263"/>
                  </a:cubicBezTo>
                  <a:cubicBezTo>
                    <a:pt x="21622" y="192881"/>
                    <a:pt x="25527" y="190119"/>
                    <a:pt x="25432" y="185261"/>
                  </a:cubicBezTo>
                  <a:cubicBezTo>
                    <a:pt x="29909" y="190500"/>
                    <a:pt x="25432" y="194786"/>
                    <a:pt x="29146" y="201740"/>
                  </a:cubicBezTo>
                  <a:close/>
                  <a:moveTo>
                    <a:pt x="34100" y="109538"/>
                  </a:moveTo>
                  <a:cubicBezTo>
                    <a:pt x="35147" y="115824"/>
                    <a:pt x="39529" y="112014"/>
                    <a:pt x="39624" y="118777"/>
                  </a:cubicBezTo>
                  <a:cubicBezTo>
                    <a:pt x="35528" y="120396"/>
                    <a:pt x="35243" y="118777"/>
                    <a:pt x="30956" y="118110"/>
                  </a:cubicBezTo>
                  <a:cubicBezTo>
                    <a:pt x="31337" y="115824"/>
                    <a:pt x="35243" y="117729"/>
                    <a:pt x="36100" y="116015"/>
                  </a:cubicBezTo>
                  <a:cubicBezTo>
                    <a:pt x="35814" y="114300"/>
                    <a:pt x="34100" y="113919"/>
                    <a:pt x="33909" y="112109"/>
                  </a:cubicBezTo>
                  <a:cubicBezTo>
                    <a:pt x="32766" y="112967"/>
                    <a:pt x="31052" y="113252"/>
                    <a:pt x="28861" y="112967"/>
                  </a:cubicBezTo>
                  <a:cubicBezTo>
                    <a:pt x="30099" y="108299"/>
                    <a:pt x="32956" y="114109"/>
                    <a:pt x="34100" y="109538"/>
                  </a:cubicBezTo>
                  <a:close/>
                  <a:moveTo>
                    <a:pt x="25813" y="88773"/>
                  </a:moveTo>
                  <a:cubicBezTo>
                    <a:pt x="32576" y="93250"/>
                    <a:pt x="27718" y="101441"/>
                    <a:pt x="31813" y="106775"/>
                  </a:cubicBezTo>
                  <a:cubicBezTo>
                    <a:pt x="31528" y="107728"/>
                    <a:pt x="30480" y="107918"/>
                    <a:pt x="30385" y="109157"/>
                  </a:cubicBezTo>
                  <a:cubicBezTo>
                    <a:pt x="29337" y="108871"/>
                    <a:pt x="29146" y="109538"/>
                    <a:pt x="29051" y="110300"/>
                  </a:cubicBezTo>
                  <a:cubicBezTo>
                    <a:pt x="28575" y="107061"/>
                    <a:pt x="27242" y="102203"/>
                    <a:pt x="22384" y="99727"/>
                  </a:cubicBezTo>
                  <a:cubicBezTo>
                    <a:pt x="22384" y="94774"/>
                    <a:pt x="23146" y="90583"/>
                    <a:pt x="25813" y="88773"/>
                  </a:cubicBezTo>
                  <a:close/>
                  <a:moveTo>
                    <a:pt x="18574" y="116967"/>
                  </a:moveTo>
                  <a:cubicBezTo>
                    <a:pt x="21527" y="118682"/>
                    <a:pt x="23431" y="125063"/>
                    <a:pt x="21527" y="127254"/>
                  </a:cubicBezTo>
                  <a:cubicBezTo>
                    <a:pt x="22670" y="128492"/>
                    <a:pt x="27908" y="124587"/>
                    <a:pt x="27432" y="131445"/>
                  </a:cubicBezTo>
                  <a:cubicBezTo>
                    <a:pt x="25622" y="131254"/>
                    <a:pt x="23908" y="130969"/>
                    <a:pt x="23622" y="132398"/>
                  </a:cubicBezTo>
                  <a:cubicBezTo>
                    <a:pt x="22193" y="132017"/>
                    <a:pt x="23051" y="131064"/>
                    <a:pt x="23717" y="131159"/>
                  </a:cubicBezTo>
                  <a:cubicBezTo>
                    <a:pt x="17621" y="127921"/>
                    <a:pt x="21336" y="123349"/>
                    <a:pt x="18574" y="116967"/>
                  </a:cubicBezTo>
                  <a:close/>
                  <a:moveTo>
                    <a:pt x="16193" y="161830"/>
                  </a:moveTo>
                  <a:cubicBezTo>
                    <a:pt x="17907" y="163068"/>
                    <a:pt x="17621" y="166021"/>
                    <a:pt x="18193" y="168307"/>
                  </a:cubicBezTo>
                  <a:cubicBezTo>
                    <a:pt x="19812" y="168116"/>
                    <a:pt x="20098" y="164687"/>
                    <a:pt x="18479" y="164592"/>
                  </a:cubicBezTo>
                  <a:cubicBezTo>
                    <a:pt x="20764" y="159449"/>
                    <a:pt x="21717" y="170783"/>
                    <a:pt x="23336" y="166211"/>
                  </a:cubicBezTo>
                  <a:cubicBezTo>
                    <a:pt x="26479" y="169736"/>
                    <a:pt x="18383" y="172117"/>
                    <a:pt x="15526" y="169354"/>
                  </a:cubicBezTo>
                  <a:cubicBezTo>
                    <a:pt x="15716" y="166783"/>
                    <a:pt x="16002" y="164401"/>
                    <a:pt x="16193" y="161830"/>
                  </a:cubicBezTo>
                  <a:close/>
                  <a:moveTo>
                    <a:pt x="9049" y="280130"/>
                  </a:moveTo>
                  <a:cubicBezTo>
                    <a:pt x="8668" y="277368"/>
                    <a:pt x="16764" y="277654"/>
                    <a:pt x="13145" y="275463"/>
                  </a:cubicBezTo>
                  <a:cubicBezTo>
                    <a:pt x="13716" y="272606"/>
                    <a:pt x="16383" y="277177"/>
                    <a:pt x="18002" y="277082"/>
                  </a:cubicBezTo>
                  <a:cubicBezTo>
                    <a:pt x="15145" y="278225"/>
                    <a:pt x="13335" y="280607"/>
                    <a:pt x="9049" y="280130"/>
                  </a:cubicBezTo>
                  <a:close/>
                  <a:moveTo>
                    <a:pt x="22670" y="266224"/>
                  </a:moveTo>
                  <a:cubicBezTo>
                    <a:pt x="19907" y="266128"/>
                    <a:pt x="21717" y="271463"/>
                    <a:pt x="20764" y="273558"/>
                  </a:cubicBezTo>
                  <a:cubicBezTo>
                    <a:pt x="18383" y="271177"/>
                    <a:pt x="18288" y="274320"/>
                    <a:pt x="15907" y="271939"/>
                  </a:cubicBezTo>
                  <a:cubicBezTo>
                    <a:pt x="22384" y="266986"/>
                    <a:pt x="19526" y="258985"/>
                    <a:pt x="27146" y="256603"/>
                  </a:cubicBezTo>
                  <a:cubicBezTo>
                    <a:pt x="23908" y="259937"/>
                    <a:pt x="25908" y="261461"/>
                    <a:pt x="23908" y="265081"/>
                  </a:cubicBezTo>
                  <a:cubicBezTo>
                    <a:pt x="25908" y="265557"/>
                    <a:pt x="26194" y="264128"/>
                    <a:pt x="27718" y="264128"/>
                  </a:cubicBezTo>
                  <a:cubicBezTo>
                    <a:pt x="24670" y="266700"/>
                    <a:pt x="29718" y="269081"/>
                    <a:pt x="30671" y="274415"/>
                  </a:cubicBezTo>
                  <a:cubicBezTo>
                    <a:pt x="26670" y="274415"/>
                    <a:pt x="24479" y="270986"/>
                    <a:pt x="22670" y="266224"/>
                  </a:cubicBezTo>
                  <a:close/>
                  <a:moveTo>
                    <a:pt x="33719" y="192024"/>
                  </a:moveTo>
                  <a:cubicBezTo>
                    <a:pt x="32195" y="190691"/>
                    <a:pt x="31528" y="188404"/>
                    <a:pt x="29051" y="187833"/>
                  </a:cubicBezTo>
                  <a:cubicBezTo>
                    <a:pt x="33052" y="184213"/>
                    <a:pt x="26003" y="183642"/>
                    <a:pt x="27242" y="178975"/>
                  </a:cubicBezTo>
                  <a:cubicBezTo>
                    <a:pt x="30480" y="179642"/>
                    <a:pt x="31433" y="177641"/>
                    <a:pt x="31337" y="174308"/>
                  </a:cubicBezTo>
                  <a:cubicBezTo>
                    <a:pt x="35814" y="176784"/>
                    <a:pt x="33338" y="173736"/>
                    <a:pt x="37624" y="173546"/>
                  </a:cubicBezTo>
                  <a:cubicBezTo>
                    <a:pt x="37433" y="175641"/>
                    <a:pt x="37243" y="177737"/>
                    <a:pt x="37052" y="179737"/>
                  </a:cubicBezTo>
                  <a:cubicBezTo>
                    <a:pt x="36004" y="178689"/>
                    <a:pt x="34385" y="178213"/>
                    <a:pt x="32195" y="178117"/>
                  </a:cubicBezTo>
                  <a:cubicBezTo>
                    <a:pt x="31337" y="181928"/>
                    <a:pt x="35052" y="181832"/>
                    <a:pt x="36767" y="183547"/>
                  </a:cubicBezTo>
                  <a:cubicBezTo>
                    <a:pt x="36386" y="186595"/>
                    <a:pt x="32671" y="183451"/>
                    <a:pt x="33147" y="181928"/>
                  </a:cubicBezTo>
                  <a:cubicBezTo>
                    <a:pt x="31242" y="182690"/>
                    <a:pt x="36100" y="187262"/>
                    <a:pt x="33719" y="192024"/>
                  </a:cubicBezTo>
                  <a:close/>
                  <a:moveTo>
                    <a:pt x="34957" y="269748"/>
                  </a:moveTo>
                  <a:cubicBezTo>
                    <a:pt x="35243" y="268796"/>
                    <a:pt x="36290" y="268605"/>
                    <a:pt x="36386" y="267367"/>
                  </a:cubicBezTo>
                  <a:cubicBezTo>
                    <a:pt x="37243" y="267462"/>
                    <a:pt x="38005" y="267462"/>
                    <a:pt x="38862" y="267557"/>
                  </a:cubicBezTo>
                  <a:cubicBezTo>
                    <a:pt x="38767" y="269558"/>
                    <a:pt x="37910" y="272225"/>
                    <a:pt x="39719" y="272606"/>
                  </a:cubicBezTo>
                  <a:cubicBezTo>
                    <a:pt x="37529" y="276606"/>
                    <a:pt x="36386" y="270224"/>
                    <a:pt x="34957" y="269748"/>
                  </a:cubicBezTo>
                  <a:close/>
                  <a:moveTo>
                    <a:pt x="41910" y="291560"/>
                  </a:moveTo>
                  <a:cubicBezTo>
                    <a:pt x="40291" y="291084"/>
                    <a:pt x="41148" y="288322"/>
                    <a:pt x="41053" y="286512"/>
                  </a:cubicBezTo>
                  <a:cubicBezTo>
                    <a:pt x="39814" y="286417"/>
                    <a:pt x="38576" y="286322"/>
                    <a:pt x="37338" y="286226"/>
                  </a:cubicBezTo>
                  <a:cubicBezTo>
                    <a:pt x="38290" y="280511"/>
                    <a:pt x="44768" y="286798"/>
                    <a:pt x="41910" y="291560"/>
                  </a:cubicBezTo>
                  <a:close/>
                  <a:moveTo>
                    <a:pt x="43910" y="297942"/>
                  </a:moveTo>
                  <a:cubicBezTo>
                    <a:pt x="44863" y="298704"/>
                    <a:pt x="45815" y="299371"/>
                    <a:pt x="47530" y="299466"/>
                  </a:cubicBezTo>
                  <a:cubicBezTo>
                    <a:pt x="47530" y="301276"/>
                    <a:pt x="47435" y="302990"/>
                    <a:pt x="46006" y="303085"/>
                  </a:cubicBezTo>
                  <a:cubicBezTo>
                    <a:pt x="45911" y="305467"/>
                    <a:pt x="50006" y="304228"/>
                    <a:pt x="49435" y="307086"/>
                  </a:cubicBezTo>
                  <a:cubicBezTo>
                    <a:pt x="53150" y="306324"/>
                    <a:pt x="49054" y="303085"/>
                    <a:pt x="49911" y="300895"/>
                  </a:cubicBezTo>
                  <a:cubicBezTo>
                    <a:pt x="50863" y="301657"/>
                    <a:pt x="51816" y="302324"/>
                    <a:pt x="53530" y="302419"/>
                  </a:cubicBezTo>
                  <a:cubicBezTo>
                    <a:pt x="52864" y="305276"/>
                    <a:pt x="53340" y="307181"/>
                    <a:pt x="54293" y="308705"/>
                  </a:cubicBezTo>
                  <a:cubicBezTo>
                    <a:pt x="58007" y="309943"/>
                    <a:pt x="56960" y="305467"/>
                    <a:pt x="60674" y="306705"/>
                  </a:cubicBezTo>
                  <a:cubicBezTo>
                    <a:pt x="60865" y="308991"/>
                    <a:pt x="59341" y="309182"/>
                    <a:pt x="59341" y="307848"/>
                  </a:cubicBezTo>
                  <a:cubicBezTo>
                    <a:pt x="58007" y="308039"/>
                    <a:pt x="58293" y="310229"/>
                    <a:pt x="56674" y="310134"/>
                  </a:cubicBezTo>
                  <a:cubicBezTo>
                    <a:pt x="59817" y="311182"/>
                    <a:pt x="59817" y="311182"/>
                    <a:pt x="61246" y="315468"/>
                  </a:cubicBezTo>
                  <a:cubicBezTo>
                    <a:pt x="56007" y="319468"/>
                    <a:pt x="53435" y="311372"/>
                    <a:pt x="53150" y="307276"/>
                  </a:cubicBezTo>
                  <a:cubicBezTo>
                    <a:pt x="50483" y="308800"/>
                    <a:pt x="54007" y="311658"/>
                    <a:pt x="51340" y="314611"/>
                  </a:cubicBezTo>
                  <a:cubicBezTo>
                    <a:pt x="47720" y="310134"/>
                    <a:pt x="44196" y="305467"/>
                    <a:pt x="43910" y="2979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1" name="Freeform: Shape 2222">
              <a:extLst>
                <a:ext uri="{FF2B5EF4-FFF2-40B4-BE49-F238E27FC236}">
                  <a16:creationId xmlns:a16="http://schemas.microsoft.com/office/drawing/2014/main" id="{CF4F82C5-C81E-4DBE-83FF-B47B411AA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9876" y="421614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2" name="Freeform: Shape 2223">
              <a:extLst>
                <a:ext uri="{FF2B5EF4-FFF2-40B4-BE49-F238E27FC236}">
                  <a16:creationId xmlns:a16="http://schemas.microsoft.com/office/drawing/2014/main" id="{6C7671B4-EA1B-43A4-9D34-0C0296E2E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7780" y="3995833"/>
              <a:ext cx="19050" cy="19050"/>
            </a:xfrm>
            <a:custGeom>
              <a:avLst/>
              <a:gdLst>
                <a:gd name="T0" fmla="*/ 22288 w 19050"/>
                <a:gd name="T1" fmla="*/ 18002 h 19050"/>
                <a:gd name="T2" fmla="*/ 16097 w 19050"/>
                <a:gd name="T3" fmla="*/ 17526 h 19050"/>
                <a:gd name="T4" fmla="*/ 11335 w 19050"/>
                <a:gd name="T5" fmla="*/ 14669 h 19050"/>
                <a:gd name="T6" fmla="*/ 8096 w 19050"/>
                <a:gd name="T7" fmla="*/ 8096 h 19050"/>
                <a:gd name="T8" fmla="*/ 16288 w 19050"/>
                <a:gd name="T9" fmla="*/ 0 h 19050"/>
                <a:gd name="T10" fmla="*/ 13621 w 19050"/>
                <a:gd name="T11" fmla="*/ 2286 h 19050"/>
                <a:gd name="T12" fmla="*/ 12478 w 19050"/>
                <a:gd name="T13" fmla="*/ 953 h 19050"/>
                <a:gd name="T14" fmla="*/ 3143 w 19050"/>
                <a:gd name="T15" fmla="*/ 7715 h 19050"/>
                <a:gd name="T16" fmla="*/ 6667 w 19050"/>
                <a:gd name="T17" fmla="*/ 10478 h 19050"/>
                <a:gd name="T18" fmla="*/ 0 w 19050"/>
                <a:gd name="T19" fmla="*/ 14954 h 19050"/>
                <a:gd name="T20" fmla="*/ 4572 w 19050"/>
                <a:gd name="T21" fmla="*/ 20288 h 19050"/>
                <a:gd name="T22" fmla="*/ 10668 w 19050"/>
                <a:gd name="T23" fmla="*/ 22003 h 19050"/>
                <a:gd name="T24" fmla="*/ 14669 w 19050"/>
                <a:gd name="T25" fmla="*/ 18574 h 19050"/>
                <a:gd name="T26" fmla="*/ 13049 w 19050"/>
                <a:gd name="T27" fmla="*/ 23432 h 19050"/>
                <a:gd name="T28" fmla="*/ 22288 w 19050"/>
                <a:gd name="T29" fmla="*/ 18002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22288" y="18002"/>
                  </a:moveTo>
                  <a:cubicBezTo>
                    <a:pt x="20479" y="20288"/>
                    <a:pt x="19907" y="14859"/>
                    <a:pt x="16097" y="17526"/>
                  </a:cubicBezTo>
                  <a:cubicBezTo>
                    <a:pt x="17621" y="13907"/>
                    <a:pt x="13525" y="15145"/>
                    <a:pt x="11335" y="14669"/>
                  </a:cubicBezTo>
                  <a:cubicBezTo>
                    <a:pt x="14573" y="11906"/>
                    <a:pt x="10001" y="9906"/>
                    <a:pt x="8096" y="8096"/>
                  </a:cubicBezTo>
                  <a:cubicBezTo>
                    <a:pt x="13906" y="9906"/>
                    <a:pt x="16954" y="1333"/>
                    <a:pt x="16288" y="0"/>
                  </a:cubicBezTo>
                  <a:cubicBezTo>
                    <a:pt x="15907" y="1429"/>
                    <a:pt x="14764" y="1810"/>
                    <a:pt x="13621" y="2286"/>
                  </a:cubicBezTo>
                  <a:cubicBezTo>
                    <a:pt x="13811" y="953"/>
                    <a:pt x="13335" y="-952"/>
                    <a:pt x="12478" y="953"/>
                  </a:cubicBezTo>
                  <a:cubicBezTo>
                    <a:pt x="15145" y="5429"/>
                    <a:pt x="6001" y="5334"/>
                    <a:pt x="3143" y="7715"/>
                  </a:cubicBezTo>
                  <a:cubicBezTo>
                    <a:pt x="4572" y="8477"/>
                    <a:pt x="5810" y="9239"/>
                    <a:pt x="6667" y="10478"/>
                  </a:cubicBezTo>
                  <a:cubicBezTo>
                    <a:pt x="5239" y="12954"/>
                    <a:pt x="2381" y="13621"/>
                    <a:pt x="0" y="14954"/>
                  </a:cubicBezTo>
                  <a:cubicBezTo>
                    <a:pt x="5048" y="13716"/>
                    <a:pt x="2953" y="18574"/>
                    <a:pt x="4572" y="20288"/>
                  </a:cubicBezTo>
                  <a:cubicBezTo>
                    <a:pt x="7525" y="20098"/>
                    <a:pt x="9335" y="20860"/>
                    <a:pt x="10668" y="22003"/>
                  </a:cubicBezTo>
                  <a:cubicBezTo>
                    <a:pt x="10668" y="19241"/>
                    <a:pt x="12002" y="18098"/>
                    <a:pt x="14669" y="18574"/>
                  </a:cubicBezTo>
                  <a:cubicBezTo>
                    <a:pt x="14192" y="20193"/>
                    <a:pt x="12668" y="20860"/>
                    <a:pt x="13049" y="23432"/>
                  </a:cubicBezTo>
                  <a:cubicBezTo>
                    <a:pt x="18002" y="24765"/>
                    <a:pt x="24955" y="21336"/>
                    <a:pt x="22288" y="18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3" name="Freeform: Shape 2224">
              <a:extLst>
                <a:ext uri="{FF2B5EF4-FFF2-40B4-BE49-F238E27FC236}">
                  <a16:creationId xmlns:a16="http://schemas.microsoft.com/office/drawing/2014/main" id="{EEBFD3D9-BDEC-4EF4-A9BC-2AE16A3D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483" y="3995166"/>
              <a:ext cx="9525" cy="9525"/>
            </a:xfrm>
            <a:custGeom>
              <a:avLst/>
              <a:gdLst>
                <a:gd name="T0" fmla="*/ 66817875 w 9525"/>
                <a:gd name="T1" fmla="*/ 29032200 h 9525"/>
                <a:gd name="T2" fmla="*/ 9658350 w 9525"/>
                <a:gd name="T3" fmla="*/ 0 h 9525"/>
                <a:gd name="T4" fmla="*/ 16916400 w 9525"/>
                <a:gd name="T5" fmla="*/ 59883675 h 9525"/>
                <a:gd name="T6" fmla="*/ 66817875 w 9525"/>
                <a:gd name="T7" fmla="*/ 290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15" y="3048"/>
                  </a:moveTo>
                  <a:cubicBezTo>
                    <a:pt x="4729" y="2286"/>
                    <a:pt x="4157" y="95"/>
                    <a:pt x="1014" y="0"/>
                  </a:cubicBezTo>
                  <a:cubicBezTo>
                    <a:pt x="61" y="3143"/>
                    <a:pt x="-986" y="4191"/>
                    <a:pt x="1776" y="6287"/>
                  </a:cubicBezTo>
                  <a:cubicBezTo>
                    <a:pt x="2348" y="3810"/>
                    <a:pt x="7301" y="6477"/>
                    <a:pt x="7015" y="30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4" name="Freeform: Shape 2225">
              <a:extLst>
                <a:ext uri="{FF2B5EF4-FFF2-40B4-BE49-F238E27FC236}">
                  <a16:creationId xmlns:a16="http://schemas.microsoft.com/office/drawing/2014/main" id="{52A3104E-E6E7-4189-8A33-83DDDFD7E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555" y="4483798"/>
              <a:ext cx="9525" cy="9525"/>
            </a:xfrm>
            <a:custGeom>
              <a:avLst/>
              <a:gdLst>
                <a:gd name="T0" fmla="*/ 34347150 w 9525"/>
                <a:gd name="T1" fmla="*/ 0 h 9525"/>
                <a:gd name="T2" fmla="*/ 3505200 w 9525"/>
                <a:gd name="T3" fmla="*/ 8477 h 9525"/>
                <a:gd name="T4" fmla="*/ 32537400 w 9525"/>
                <a:gd name="T5" fmla="*/ 17526 h 9525"/>
                <a:gd name="T6" fmla="*/ 34347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606" y="0"/>
                  </a:moveTo>
                  <a:cubicBezTo>
                    <a:pt x="5702" y="3810"/>
                    <a:pt x="5321" y="14478"/>
                    <a:pt x="368" y="8477"/>
                  </a:cubicBezTo>
                  <a:cubicBezTo>
                    <a:pt x="-585" y="13145"/>
                    <a:pt x="273" y="16288"/>
                    <a:pt x="3416" y="17526"/>
                  </a:cubicBezTo>
                  <a:cubicBezTo>
                    <a:pt x="654" y="11716"/>
                    <a:pt x="14846" y="4286"/>
                    <a:pt x="36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5" name="Freeform: Shape 2226">
              <a:extLst>
                <a:ext uri="{FF2B5EF4-FFF2-40B4-BE49-F238E27FC236}">
                  <a16:creationId xmlns:a16="http://schemas.microsoft.com/office/drawing/2014/main" id="{295902F2-F775-4B0E-AB10-D3DFCFB1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979" y="4097941"/>
              <a:ext cx="9525" cy="9525"/>
            </a:xfrm>
            <a:custGeom>
              <a:avLst/>
              <a:gdLst>
                <a:gd name="T0" fmla="*/ 43 w 9525"/>
                <a:gd name="T1" fmla="*/ 11906 h 9525"/>
                <a:gd name="T2" fmla="*/ 15379 w 9525"/>
                <a:gd name="T3" fmla="*/ 8096 h 9525"/>
                <a:gd name="T4" fmla="*/ 8521 w 9525"/>
                <a:gd name="T5" fmla="*/ 0 h 9525"/>
                <a:gd name="T6" fmla="*/ 6520 w 9525"/>
                <a:gd name="T7" fmla="*/ 9811 h 9525"/>
                <a:gd name="T8" fmla="*/ 43 w 9525"/>
                <a:gd name="T9" fmla="*/ 11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3" y="11906"/>
                  </a:moveTo>
                  <a:cubicBezTo>
                    <a:pt x="4520" y="10001"/>
                    <a:pt x="12521" y="12097"/>
                    <a:pt x="15379" y="8096"/>
                  </a:cubicBezTo>
                  <a:cubicBezTo>
                    <a:pt x="8235" y="12097"/>
                    <a:pt x="11664" y="2572"/>
                    <a:pt x="8521" y="0"/>
                  </a:cubicBezTo>
                  <a:cubicBezTo>
                    <a:pt x="7568" y="2953"/>
                    <a:pt x="9378" y="9144"/>
                    <a:pt x="6520" y="9811"/>
                  </a:cubicBezTo>
                  <a:cubicBezTo>
                    <a:pt x="4711" y="7811"/>
                    <a:pt x="-528" y="7525"/>
                    <a:pt x="43" y="11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6" name="Freeform: Shape 2227">
              <a:extLst>
                <a:ext uri="{FF2B5EF4-FFF2-40B4-BE49-F238E27FC236}">
                  <a16:creationId xmlns:a16="http://schemas.microsoft.com/office/drawing/2014/main" id="{6D4C8946-8EB2-4DE8-93E0-CD6D0ECBA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054" y="3961733"/>
              <a:ext cx="9525" cy="19050"/>
            </a:xfrm>
            <a:custGeom>
              <a:avLst/>
              <a:gdLst>
                <a:gd name="T0" fmla="*/ 304 w 9525"/>
                <a:gd name="T1" fmla="*/ 5525 h 19050"/>
                <a:gd name="T2" fmla="*/ 7733 w 9525"/>
                <a:gd name="T3" fmla="*/ 22384 h 19050"/>
                <a:gd name="T4" fmla="*/ 3637 w 9525"/>
                <a:gd name="T5" fmla="*/ 27051 h 19050"/>
                <a:gd name="T6" fmla="*/ 10019 w 9525"/>
                <a:gd name="T7" fmla="*/ 25051 h 19050"/>
                <a:gd name="T8" fmla="*/ 13924 w 9525"/>
                <a:gd name="T9" fmla="*/ 7811 h 19050"/>
                <a:gd name="T10" fmla="*/ 8876 w 9525"/>
                <a:gd name="T11" fmla="*/ 8668 h 19050"/>
                <a:gd name="T12" fmla="*/ 9543 w 9525"/>
                <a:gd name="T13" fmla="*/ 0 h 19050"/>
                <a:gd name="T14" fmla="*/ 7828 w 9525"/>
                <a:gd name="T15" fmla="*/ 6096 h 19050"/>
                <a:gd name="T16" fmla="*/ 4495 w 9525"/>
                <a:gd name="T17" fmla="*/ 762 h 19050"/>
                <a:gd name="T18" fmla="*/ 304 w 9525"/>
                <a:gd name="T19" fmla="*/ 5525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19050">
                  <a:moveTo>
                    <a:pt x="304" y="5525"/>
                  </a:moveTo>
                  <a:cubicBezTo>
                    <a:pt x="-839" y="18574"/>
                    <a:pt x="1161" y="14573"/>
                    <a:pt x="7733" y="22384"/>
                  </a:cubicBezTo>
                  <a:cubicBezTo>
                    <a:pt x="6590" y="24289"/>
                    <a:pt x="3637" y="23908"/>
                    <a:pt x="3637" y="27051"/>
                  </a:cubicBezTo>
                  <a:cubicBezTo>
                    <a:pt x="6685" y="27432"/>
                    <a:pt x="9638" y="27813"/>
                    <a:pt x="10019" y="25051"/>
                  </a:cubicBezTo>
                  <a:cubicBezTo>
                    <a:pt x="9352" y="19526"/>
                    <a:pt x="13924" y="16764"/>
                    <a:pt x="13924" y="7811"/>
                  </a:cubicBezTo>
                  <a:cubicBezTo>
                    <a:pt x="11638" y="7334"/>
                    <a:pt x="11067" y="9049"/>
                    <a:pt x="8876" y="8668"/>
                  </a:cubicBezTo>
                  <a:cubicBezTo>
                    <a:pt x="10209" y="4858"/>
                    <a:pt x="12972" y="3620"/>
                    <a:pt x="9543" y="0"/>
                  </a:cubicBezTo>
                  <a:cubicBezTo>
                    <a:pt x="8686" y="1715"/>
                    <a:pt x="10495" y="6572"/>
                    <a:pt x="7828" y="6096"/>
                  </a:cubicBezTo>
                  <a:cubicBezTo>
                    <a:pt x="6685" y="4286"/>
                    <a:pt x="6114" y="2191"/>
                    <a:pt x="4495" y="762"/>
                  </a:cubicBezTo>
                  <a:cubicBezTo>
                    <a:pt x="-744" y="2858"/>
                    <a:pt x="6781" y="9239"/>
                    <a:pt x="304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7" name="Freeform: Shape 2228">
              <a:extLst>
                <a:ext uri="{FF2B5EF4-FFF2-40B4-BE49-F238E27FC236}">
                  <a16:creationId xmlns:a16="http://schemas.microsoft.com/office/drawing/2014/main" id="{57D2BB76-DCCE-4383-AEBB-4B55F664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169" y="3987260"/>
              <a:ext cx="9525" cy="9525"/>
            </a:xfrm>
            <a:custGeom>
              <a:avLst/>
              <a:gdLst>
                <a:gd name="T0" fmla="*/ 86620350 w 9525"/>
                <a:gd name="T1" fmla="*/ 12001 h 9525"/>
                <a:gd name="T2" fmla="*/ 438150 w 9525"/>
                <a:gd name="T3" fmla="*/ 0 h 9525"/>
                <a:gd name="T4" fmla="*/ 17678400 w 9525"/>
                <a:gd name="T5" fmla="*/ 8954 h 9525"/>
                <a:gd name="T6" fmla="*/ 86620350 w 9525"/>
                <a:gd name="T7" fmla="*/ 1200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94" y="12001"/>
                  </a:moveTo>
                  <a:cubicBezTo>
                    <a:pt x="9380" y="5239"/>
                    <a:pt x="1570" y="5239"/>
                    <a:pt x="46" y="0"/>
                  </a:cubicBezTo>
                  <a:cubicBezTo>
                    <a:pt x="-431" y="3905"/>
                    <a:pt x="2998" y="4477"/>
                    <a:pt x="1856" y="8954"/>
                  </a:cubicBezTo>
                  <a:cubicBezTo>
                    <a:pt x="4713" y="9525"/>
                    <a:pt x="6808" y="10858"/>
                    <a:pt x="9094" y="12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8" name="Freeform: Shape 2229">
              <a:extLst>
                <a:ext uri="{FF2B5EF4-FFF2-40B4-BE49-F238E27FC236}">
                  <a16:creationId xmlns:a16="http://schemas.microsoft.com/office/drawing/2014/main" id="{AC0CC3CA-E9D3-457A-B8EC-FC9782055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969" y="4037171"/>
              <a:ext cx="9525" cy="9525"/>
            </a:xfrm>
            <a:custGeom>
              <a:avLst/>
              <a:gdLst>
                <a:gd name="T0" fmla="*/ 16402050 w 9525"/>
                <a:gd name="T1" fmla="*/ 0 h 9525"/>
                <a:gd name="T2" fmla="*/ 8229600 w 9525"/>
                <a:gd name="T3" fmla="*/ 11144 h 9525"/>
                <a:gd name="T4" fmla="*/ 43614975 w 9525"/>
                <a:gd name="T5" fmla="*/ 11430 h 9525"/>
                <a:gd name="T6" fmla="*/ 50873025 w 9525"/>
                <a:gd name="T7" fmla="*/ 2762 h 9525"/>
                <a:gd name="T8" fmla="*/ 16402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2" y="0"/>
                  </a:moveTo>
                  <a:cubicBezTo>
                    <a:pt x="3627" y="4572"/>
                    <a:pt x="-2088" y="8668"/>
                    <a:pt x="864" y="11144"/>
                  </a:cubicBezTo>
                  <a:cubicBezTo>
                    <a:pt x="1531" y="9049"/>
                    <a:pt x="2388" y="11525"/>
                    <a:pt x="4579" y="11430"/>
                  </a:cubicBezTo>
                  <a:cubicBezTo>
                    <a:pt x="6008" y="7048"/>
                    <a:pt x="2293" y="5143"/>
                    <a:pt x="5341" y="2762"/>
                  </a:cubicBezTo>
                  <a:cubicBezTo>
                    <a:pt x="2674" y="3048"/>
                    <a:pt x="2865" y="952"/>
                    <a:pt x="172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29" name="Freeform: Shape 2230">
              <a:extLst>
                <a:ext uri="{FF2B5EF4-FFF2-40B4-BE49-F238E27FC236}">
                  <a16:creationId xmlns:a16="http://schemas.microsoft.com/office/drawing/2014/main" id="{DADA3392-6A15-46FD-AB9A-DD00EE9A7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501" y="3998595"/>
              <a:ext cx="9525" cy="9525"/>
            </a:xfrm>
            <a:custGeom>
              <a:avLst/>
              <a:gdLst>
                <a:gd name="T0" fmla="*/ 53530500 w 9525"/>
                <a:gd name="T1" fmla="*/ 75304650 h 9525"/>
                <a:gd name="T2" fmla="*/ 46272450 w 9525"/>
                <a:gd name="T3" fmla="*/ 15420975 h 9525"/>
                <a:gd name="T4" fmla="*/ 0 w 9525"/>
                <a:gd name="T5" fmla="*/ 0 h 9525"/>
                <a:gd name="T6" fmla="*/ 5353050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620" y="7906"/>
                  </a:moveTo>
                  <a:cubicBezTo>
                    <a:pt x="2572" y="8192"/>
                    <a:pt x="8858" y="-1619"/>
                    <a:pt x="4858" y="1619"/>
                  </a:cubicBezTo>
                  <a:cubicBezTo>
                    <a:pt x="3620" y="8001"/>
                    <a:pt x="2096" y="0"/>
                    <a:pt x="0" y="0"/>
                  </a:cubicBezTo>
                  <a:cubicBezTo>
                    <a:pt x="476" y="3143"/>
                    <a:pt x="3620" y="10001"/>
                    <a:pt x="5620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0" name="Freeform: Shape 2231">
              <a:extLst>
                <a:ext uri="{FF2B5EF4-FFF2-40B4-BE49-F238E27FC236}">
                  <a16:creationId xmlns:a16="http://schemas.microsoft.com/office/drawing/2014/main" id="{8A1212EC-57AF-4A9F-8394-5EB4E36D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5788" y="4008311"/>
              <a:ext cx="9525" cy="9525"/>
            </a:xfrm>
            <a:custGeom>
              <a:avLst/>
              <a:gdLst>
                <a:gd name="T0" fmla="*/ 1619 w 9525"/>
                <a:gd name="T1" fmla="*/ 7334 h 9525"/>
                <a:gd name="T2" fmla="*/ 5048 w 9525"/>
                <a:gd name="T3" fmla="*/ 11335 h 9525"/>
                <a:gd name="T4" fmla="*/ 0 w 9525"/>
                <a:gd name="T5" fmla="*/ 12192 h 9525"/>
                <a:gd name="T6" fmla="*/ 3524 w 9525"/>
                <a:gd name="T7" fmla="*/ 14954 h 9525"/>
                <a:gd name="T8" fmla="*/ 10859 w 9525"/>
                <a:gd name="T9" fmla="*/ 16764 h 9525"/>
                <a:gd name="T10" fmla="*/ 4763 w 9525"/>
                <a:gd name="T11" fmla="*/ 0 h 9525"/>
                <a:gd name="T12" fmla="*/ 1619 w 9525"/>
                <a:gd name="T13" fmla="*/ 733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619" y="7334"/>
                  </a:moveTo>
                  <a:cubicBezTo>
                    <a:pt x="571" y="12573"/>
                    <a:pt x="4858" y="9144"/>
                    <a:pt x="5048" y="11335"/>
                  </a:cubicBezTo>
                  <a:cubicBezTo>
                    <a:pt x="3143" y="14288"/>
                    <a:pt x="1524" y="8763"/>
                    <a:pt x="0" y="12192"/>
                  </a:cubicBezTo>
                  <a:cubicBezTo>
                    <a:pt x="1905" y="12478"/>
                    <a:pt x="667" y="15430"/>
                    <a:pt x="3524" y="14954"/>
                  </a:cubicBezTo>
                  <a:cubicBezTo>
                    <a:pt x="6953" y="9715"/>
                    <a:pt x="7715" y="15430"/>
                    <a:pt x="10859" y="16764"/>
                  </a:cubicBezTo>
                  <a:cubicBezTo>
                    <a:pt x="4572" y="11716"/>
                    <a:pt x="15812" y="2857"/>
                    <a:pt x="4763" y="0"/>
                  </a:cubicBezTo>
                  <a:cubicBezTo>
                    <a:pt x="7715" y="2667"/>
                    <a:pt x="5144" y="9811"/>
                    <a:pt x="1619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1" name="Freeform: Shape 2232">
              <a:extLst>
                <a:ext uri="{FF2B5EF4-FFF2-40B4-BE49-F238E27FC236}">
                  <a16:creationId xmlns:a16="http://schemas.microsoft.com/office/drawing/2014/main" id="{C7583124-9B4E-4F8F-93E0-AD0FE2E8D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17" y="4035881"/>
              <a:ext cx="9525" cy="9525"/>
            </a:xfrm>
            <a:custGeom>
              <a:avLst/>
              <a:gdLst>
                <a:gd name="T0" fmla="*/ 9058275 w 9525"/>
                <a:gd name="T1" fmla="*/ 10477500 h 9525"/>
                <a:gd name="T2" fmla="*/ 65312925 w 9525"/>
                <a:gd name="T3" fmla="*/ 50396775 h 9525"/>
                <a:gd name="T4" fmla="*/ 44443650 w 9525"/>
                <a:gd name="T5" fmla="*/ 13201650 h 9525"/>
                <a:gd name="T6" fmla="*/ 9058275 w 9525"/>
                <a:gd name="T7" fmla="*/ 10477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1" y="1100"/>
                  </a:moveTo>
                  <a:cubicBezTo>
                    <a:pt x="1904" y="3386"/>
                    <a:pt x="5142" y="3672"/>
                    <a:pt x="6857" y="5291"/>
                  </a:cubicBezTo>
                  <a:cubicBezTo>
                    <a:pt x="8095" y="2815"/>
                    <a:pt x="6381" y="-2519"/>
                    <a:pt x="4666" y="1386"/>
                  </a:cubicBezTo>
                  <a:cubicBezTo>
                    <a:pt x="8476" y="5386"/>
                    <a:pt x="-3335" y="-2424"/>
                    <a:pt x="951" y="11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2" name="Freeform: Shape 2233">
              <a:extLst>
                <a:ext uri="{FF2B5EF4-FFF2-40B4-BE49-F238E27FC236}">
                  <a16:creationId xmlns:a16="http://schemas.microsoft.com/office/drawing/2014/main" id="{0699230D-5B62-4FA3-9BCC-526258A92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932" y="4109275"/>
              <a:ext cx="9525" cy="9525"/>
            </a:xfrm>
            <a:custGeom>
              <a:avLst/>
              <a:gdLst>
                <a:gd name="T0" fmla="*/ 13592175 w 9525"/>
                <a:gd name="T1" fmla="*/ 58969275 h 9525"/>
                <a:gd name="T2" fmla="*/ 11772900 w 9525"/>
                <a:gd name="T3" fmla="*/ 82562700 h 9525"/>
                <a:gd name="T4" fmla="*/ 48063150 w 9525"/>
                <a:gd name="T5" fmla="*/ 73485375 h 9525"/>
                <a:gd name="T6" fmla="*/ 18126075 w 9525"/>
                <a:gd name="T7" fmla="*/ 0 h 9525"/>
                <a:gd name="T8" fmla="*/ 2705100 w 9525"/>
                <a:gd name="T9" fmla="*/ 46272450 h 9525"/>
                <a:gd name="T10" fmla="*/ 1359217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27" y="6191"/>
                  </a:moveTo>
                  <a:cubicBezTo>
                    <a:pt x="1427" y="7620"/>
                    <a:pt x="-574" y="8001"/>
                    <a:pt x="1236" y="8668"/>
                  </a:cubicBezTo>
                  <a:cubicBezTo>
                    <a:pt x="1522" y="7239"/>
                    <a:pt x="3331" y="7525"/>
                    <a:pt x="5046" y="7715"/>
                  </a:cubicBezTo>
                  <a:cubicBezTo>
                    <a:pt x="4094" y="2953"/>
                    <a:pt x="4951" y="953"/>
                    <a:pt x="1903" y="0"/>
                  </a:cubicBezTo>
                  <a:cubicBezTo>
                    <a:pt x="5332" y="6572"/>
                    <a:pt x="-1431" y="2667"/>
                    <a:pt x="284" y="4858"/>
                  </a:cubicBezTo>
                  <a:cubicBezTo>
                    <a:pt x="950" y="4953"/>
                    <a:pt x="1712" y="5239"/>
                    <a:pt x="1427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3" name="Freeform: Shape 2234">
              <a:extLst>
                <a:ext uri="{FF2B5EF4-FFF2-40B4-BE49-F238E27FC236}">
                  <a16:creationId xmlns:a16="http://schemas.microsoft.com/office/drawing/2014/main" id="{C7569053-3657-4EFE-BC19-8DBA9384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02" y="3979521"/>
              <a:ext cx="9525" cy="9525"/>
            </a:xfrm>
            <a:custGeom>
              <a:avLst/>
              <a:gdLst>
                <a:gd name="T0" fmla="*/ 16744950 w 9525"/>
                <a:gd name="T1" fmla="*/ 11645 h 9525"/>
                <a:gd name="T2" fmla="*/ 14020800 w 9525"/>
                <a:gd name="T3" fmla="*/ 310 h 9525"/>
                <a:gd name="T4" fmla="*/ 34890075 w 9525"/>
                <a:gd name="T5" fmla="*/ 4215 h 9525"/>
                <a:gd name="T6" fmla="*/ 409575 w 9525"/>
                <a:gd name="T7" fmla="*/ 2691 h 9525"/>
                <a:gd name="T8" fmla="*/ 16744950 w 9525"/>
                <a:gd name="T9" fmla="*/ 116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58" y="11645"/>
                  </a:moveTo>
                  <a:cubicBezTo>
                    <a:pt x="2806" y="7263"/>
                    <a:pt x="7473" y="-1785"/>
                    <a:pt x="1472" y="310"/>
                  </a:cubicBezTo>
                  <a:cubicBezTo>
                    <a:pt x="2996" y="977"/>
                    <a:pt x="3853" y="2120"/>
                    <a:pt x="3663" y="4215"/>
                  </a:cubicBezTo>
                  <a:cubicBezTo>
                    <a:pt x="2043" y="4025"/>
                    <a:pt x="2043" y="2501"/>
                    <a:pt x="43" y="2691"/>
                  </a:cubicBezTo>
                  <a:cubicBezTo>
                    <a:pt x="2520" y="6692"/>
                    <a:pt x="-2433" y="10216"/>
                    <a:pt x="1758" y="1164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4" name="Freeform: Shape 2235">
              <a:extLst>
                <a:ext uri="{FF2B5EF4-FFF2-40B4-BE49-F238E27FC236}">
                  <a16:creationId xmlns:a16="http://schemas.microsoft.com/office/drawing/2014/main" id="{AA615761-744F-4029-B2D1-63F810F45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3109" y="4124971"/>
              <a:ext cx="19050" cy="38100"/>
            </a:xfrm>
            <a:custGeom>
              <a:avLst/>
              <a:gdLst>
                <a:gd name="T0" fmla="*/ 12299 w 19050"/>
                <a:gd name="T1" fmla="*/ 38978 h 38100"/>
                <a:gd name="T2" fmla="*/ 18395 w 19050"/>
                <a:gd name="T3" fmla="*/ 40692 h 38100"/>
                <a:gd name="T4" fmla="*/ 18871 w 19050"/>
                <a:gd name="T5" fmla="*/ 34501 h 38100"/>
                <a:gd name="T6" fmla="*/ 15728 w 19050"/>
                <a:gd name="T7" fmla="*/ 26786 h 38100"/>
                <a:gd name="T8" fmla="*/ 20491 w 19050"/>
                <a:gd name="T9" fmla="*/ 29643 h 38100"/>
                <a:gd name="T10" fmla="*/ 22110 w 19050"/>
                <a:gd name="T11" fmla="*/ 24786 h 38100"/>
                <a:gd name="T12" fmla="*/ 22776 w 19050"/>
                <a:gd name="T13" fmla="*/ 16118 h 38100"/>
                <a:gd name="T14" fmla="*/ 15061 w 19050"/>
                <a:gd name="T15" fmla="*/ 18023 h 38100"/>
                <a:gd name="T16" fmla="*/ 15157 w 19050"/>
                <a:gd name="T17" fmla="*/ 1735 h 38100"/>
                <a:gd name="T18" fmla="*/ 9061 w 19050"/>
                <a:gd name="T19" fmla="*/ 21 h 38100"/>
                <a:gd name="T20" fmla="*/ 5536 w 19050"/>
                <a:gd name="T21" fmla="*/ 12308 h 38100"/>
                <a:gd name="T22" fmla="*/ 869 w 19050"/>
                <a:gd name="T23" fmla="*/ 8117 h 38100"/>
                <a:gd name="T24" fmla="*/ 2584 w 19050"/>
                <a:gd name="T25" fmla="*/ 18213 h 38100"/>
                <a:gd name="T26" fmla="*/ 11823 w 19050"/>
                <a:gd name="T27" fmla="*/ 27738 h 38100"/>
                <a:gd name="T28" fmla="*/ 4489 w 19050"/>
                <a:gd name="T29" fmla="*/ 40883 h 38100"/>
                <a:gd name="T30" fmla="*/ 8108 w 19050"/>
                <a:gd name="T31" fmla="*/ 42407 h 38100"/>
                <a:gd name="T32" fmla="*/ 12299 w 19050"/>
                <a:gd name="T33" fmla="*/ 38978 h 38100"/>
                <a:gd name="T34" fmla="*/ 12680 w 19050"/>
                <a:gd name="T35" fmla="*/ 18976 h 38100"/>
                <a:gd name="T36" fmla="*/ 17538 w 19050"/>
                <a:gd name="T37" fmla="*/ 20595 h 38100"/>
                <a:gd name="T38" fmla="*/ 13538 w 19050"/>
                <a:gd name="T39" fmla="*/ 24024 h 38100"/>
                <a:gd name="T40" fmla="*/ 12680 w 19050"/>
                <a:gd name="T41" fmla="*/ 18976 h 38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50" h="38100">
                  <a:moveTo>
                    <a:pt x="12299" y="38978"/>
                  </a:moveTo>
                  <a:cubicBezTo>
                    <a:pt x="12013" y="42883"/>
                    <a:pt x="17157" y="41359"/>
                    <a:pt x="18395" y="40692"/>
                  </a:cubicBezTo>
                  <a:cubicBezTo>
                    <a:pt x="13538" y="38692"/>
                    <a:pt x="18967" y="38121"/>
                    <a:pt x="18871" y="34501"/>
                  </a:cubicBezTo>
                  <a:cubicBezTo>
                    <a:pt x="12775" y="34596"/>
                    <a:pt x="14776" y="27072"/>
                    <a:pt x="15728" y="26786"/>
                  </a:cubicBezTo>
                  <a:cubicBezTo>
                    <a:pt x="16395" y="28501"/>
                    <a:pt x="18205" y="29263"/>
                    <a:pt x="20491" y="29643"/>
                  </a:cubicBezTo>
                  <a:cubicBezTo>
                    <a:pt x="20586" y="27453"/>
                    <a:pt x="21062" y="25834"/>
                    <a:pt x="22110" y="24786"/>
                  </a:cubicBezTo>
                  <a:cubicBezTo>
                    <a:pt x="16490" y="24214"/>
                    <a:pt x="24682" y="20880"/>
                    <a:pt x="22776" y="16118"/>
                  </a:cubicBezTo>
                  <a:cubicBezTo>
                    <a:pt x="18014" y="14118"/>
                    <a:pt x="19919" y="20023"/>
                    <a:pt x="15061" y="18023"/>
                  </a:cubicBezTo>
                  <a:cubicBezTo>
                    <a:pt x="14871" y="11165"/>
                    <a:pt x="10584" y="6593"/>
                    <a:pt x="15157" y="1735"/>
                  </a:cubicBezTo>
                  <a:cubicBezTo>
                    <a:pt x="11537" y="2497"/>
                    <a:pt x="12109" y="-265"/>
                    <a:pt x="9061" y="21"/>
                  </a:cubicBezTo>
                  <a:cubicBezTo>
                    <a:pt x="5441" y="4212"/>
                    <a:pt x="8680" y="7926"/>
                    <a:pt x="5536" y="12308"/>
                  </a:cubicBezTo>
                  <a:cubicBezTo>
                    <a:pt x="4584" y="10403"/>
                    <a:pt x="4965" y="7450"/>
                    <a:pt x="869" y="8117"/>
                  </a:cubicBezTo>
                  <a:cubicBezTo>
                    <a:pt x="-845" y="11451"/>
                    <a:pt x="107" y="15451"/>
                    <a:pt x="2584" y="18213"/>
                  </a:cubicBezTo>
                  <a:cubicBezTo>
                    <a:pt x="14014" y="14975"/>
                    <a:pt x="5632" y="28501"/>
                    <a:pt x="11823" y="27738"/>
                  </a:cubicBezTo>
                  <a:cubicBezTo>
                    <a:pt x="8775" y="31453"/>
                    <a:pt x="9727" y="39835"/>
                    <a:pt x="4489" y="40883"/>
                  </a:cubicBezTo>
                  <a:cubicBezTo>
                    <a:pt x="5727" y="40883"/>
                    <a:pt x="6584" y="46503"/>
                    <a:pt x="8108" y="42407"/>
                  </a:cubicBezTo>
                  <a:cubicBezTo>
                    <a:pt x="5060" y="41074"/>
                    <a:pt x="12394" y="41074"/>
                    <a:pt x="12299" y="38978"/>
                  </a:cubicBezTo>
                  <a:close/>
                  <a:moveTo>
                    <a:pt x="12680" y="18976"/>
                  </a:moveTo>
                  <a:cubicBezTo>
                    <a:pt x="14204" y="15261"/>
                    <a:pt x="15919" y="20690"/>
                    <a:pt x="17538" y="20595"/>
                  </a:cubicBezTo>
                  <a:cubicBezTo>
                    <a:pt x="17252" y="22976"/>
                    <a:pt x="13347" y="21166"/>
                    <a:pt x="13538" y="24024"/>
                  </a:cubicBezTo>
                  <a:cubicBezTo>
                    <a:pt x="9156" y="23357"/>
                    <a:pt x="16966" y="19642"/>
                    <a:pt x="12680" y="189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5" name="Freeform: Shape 2236">
              <a:extLst>
                <a:ext uri="{FF2B5EF4-FFF2-40B4-BE49-F238E27FC236}">
                  <a16:creationId xmlns:a16="http://schemas.microsoft.com/office/drawing/2014/main" id="{C5F1B502-DFA6-4395-8C67-6B8153782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709" y="4025551"/>
              <a:ext cx="9525" cy="19050"/>
            </a:xfrm>
            <a:custGeom>
              <a:avLst/>
              <a:gdLst>
                <a:gd name="T0" fmla="*/ 5890 w 9525"/>
                <a:gd name="T1" fmla="*/ 0 h 19050"/>
                <a:gd name="T2" fmla="*/ 746 w 9525"/>
                <a:gd name="T3" fmla="*/ 2096 h 19050"/>
                <a:gd name="T4" fmla="*/ 6271 w 9525"/>
                <a:gd name="T5" fmla="*/ 11239 h 19050"/>
                <a:gd name="T6" fmla="*/ 937 w 9525"/>
                <a:gd name="T7" fmla="*/ 15811 h 19050"/>
                <a:gd name="T8" fmla="*/ 10367 w 9525"/>
                <a:gd name="T9" fmla="*/ 22860 h 19050"/>
                <a:gd name="T10" fmla="*/ 12272 w 9525"/>
                <a:gd name="T11" fmla="*/ 15526 h 19050"/>
                <a:gd name="T12" fmla="*/ 7509 w 9525"/>
                <a:gd name="T13" fmla="*/ 12668 h 19050"/>
                <a:gd name="T14" fmla="*/ 5890 w 952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890" y="0"/>
                  </a:moveTo>
                  <a:cubicBezTo>
                    <a:pt x="6843" y="3810"/>
                    <a:pt x="2937" y="2000"/>
                    <a:pt x="746" y="2096"/>
                  </a:cubicBezTo>
                  <a:cubicBezTo>
                    <a:pt x="-1635" y="12382"/>
                    <a:pt x="2080" y="10477"/>
                    <a:pt x="6271" y="11239"/>
                  </a:cubicBezTo>
                  <a:cubicBezTo>
                    <a:pt x="5890" y="14383"/>
                    <a:pt x="1318" y="12668"/>
                    <a:pt x="937" y="15811"/>
                  </a:cubicBezTo>
                  <a:cubicBezTo>
                    <a:pt x="3509" y="18669"/>
                    <a:pt x="6557" y="21050"/>
                    <a:pt x="10367" y="22860"/>
                  </a:cubicBezTo>
                  <a:cubicBezTo>
                    <a:pt x="11891" y="19907"/>
                    <a:pt x="11034" y="20193"/>
                    <a:pt x="12272" y="15526"/>
                  </a:cubicBezTo>
                  <a:cubicBezTo>
                    <a:pt x="11605" y="13716"/>
                    <a:pt x="7509" y="14954"/>
                    <a:pt x="7509" y="12668"/>
                  </a:cubicBezTo>
                  <a:cubicBezTo>
                    <a:pt x="11034" y="9430"/>
                    <a:pt x="8652" y="1619"/>
                    <a:pt x="589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6" name="Freeform: Shape 2237">
              <a:extLst>
                <a:ext uri="{FF2B5EF4-FFF2-40B4-BE49-F238E27FC236}">
                  <a16:creationId xmlns:a16="http://schemas.microsoft.com/office/drawing/2014/main" id="{340620E1-5ED2-4EE3-8F0F-C88678B82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8745" y="3994118"/>
              <a:ext cx="9525" cy="9525"/>
            </a:xfrm>
            <a:custGeom>
              <a:avLst/>
              <a:gdLst>
                <a:gd name="T0" fmla="*/ 9953625 w 9525"/>
                <a:gd name="T1" fmla="*/ 71675625 h 9525"/>
                <a:gd name="T2" fmla="*/ 23555325 w 9525"/>
                <a:gd name="T3" fmla="*/ 48987075 h 9525"/>
                <a:gd name="T4" fmla="*/ 34442400 w 9525"/>
                <a:gd name="T5" fmla="*/ 61693425 h 9525"/>
                <a:gd name="T6" fmla="*/ 3600450 w 9525"/>
                <a:gd name="T7" fmla="*/ 0 h 9525"/>
                <a:gd name="T8" fmla="*/ 9953625 w 9525"/>
                <a:gd name="T9" fmla="*/ 7167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45" y="7525"/>
                  </a:moveTo>
                  <a:cubicBezTo>
                    <a:pt x="1426" y="6572"/>
                    <a:pt x="1330" y="5048"/>
                    <a:pt x="2473" y="5143"/>
                  </a:cubicBezTo>
                  <a:cubicBezTo>
                    <a:pt x="2283" y="6477"/>
                    <a:pt x="2759" y="8382"/>
                    <a:pt x="3616" y="6477"/>
                  </a:cubicBezTo>
                  <a:cubicBezTo>
                    <a:pt x="1997" y="4763"/>
                    <a:pt x="3616" y="381"/>
                    <a:pt x="378" y="0"/>
                  </a:cubicBezTo>
                  <a:cubicBezTo>
                    <a:pt x="2569" y="3238"/>
                    <a:pt x="-1908" y="4953"/>
                    <a:pt x="1045" y="7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7" name="Freeform: Shape 2238">
              <a:extLst>
                <a:ext uri="{FF2B5EF4-FFF2-40B4-BE49-F238E27FC236}">
                  <a16:creationId xmlns:a16="http://schemas.microsoft.com/office/drawing/2014/main" id="{84FB54E8-BE6D-4EAA-94D9-831B2D8AA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08" y="4200049"/>
              <a:ext cx="9525" cy="9525"/>
            </a:xfrm>
            <a:custGeom>
              <a:avLst/>
              <a:gdLst>
                <a:gd name="T0" fmla="*/ 10200 w 9525"/>
                <a:gd name="T1" fmla="*/ 1619 h 9525"/>
                <a:gd name="T2" fmla="*/ 5342 w 9525"/>
                <a:gd name="T3" fmla="*/ 0 h 9525"/>
                <a:gd name="T4" fmla="*/ 3437 w 9525"/>
                <a:gd name="T5" fmla="*/ 8573 h 9525"/>
                <a:gd name="T6" fmla="*/ 2485 w 9525"/>
                <a:gd name="T7" fmla="*/ 4763 h 9525"/>
                <a:gd name="T8" fmla="*/ 2580 w 9525"/>
                <a:gd name="T9" fmla="*/ 3524 h 9525"/>
                <a:gd name="T10" fmla="*/ 8 w 9525"/>
                <a:gd name="T11" fmla="*/ 4572 h 9525"/>
                <a:gd name="T12" fmla="*/ 389 w 9525"/>
                <a:gd name="T13" fmla="*/ 15907 h 9525"/>
                <a:gd name="T14" fmla="*/ 12962 w 9525"/>
                <a:gd name="T15" fmla="*/ 15621 h 9525"/>
                <a:gd name="T16" fmla="*/ 10200 w 9525"/>
                <a:gd name="T17" fmla="*/ 1619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200" y="1619"/>
                  </a:moveTo>
                  <a:cubicBezTo>
                    <a:pt x="7818" y="1715"/>
                    <a:pt x="7533" y="0"/>
                    <a:pt x="5342" y="0"/>
                  </a:cubicBezTo>
                  <a:cubicBezTo>
                    <a:pt x="4389" y="2572"/>
                    <a:pt x="6199" y="8287"/>
                    <a:pt x="3437" y="8573"/>
                  </a:cubicBezTo>
                  <a:cubicBezTo>
                    <a:pt x="3437" y="6953"/>
                    <a:pt x="2008" y="6667"/>
                    <a:pt x="2485" y="4763"/>
                  </a:cubicBezTo>
                  <a:cubicBezTo>
                    <a:pt x="3151" y="4858"/>
                    <a:pt x="4009" y="3905"/>
                    <a:pt x="2580" y="3524"/>
                  </a:cubicBezTo>
                  <a:cubicBezTo>
                    <a:pt x="2199" y="4477"/>
                    <a:pt x="1437" y="4858"/>
                    <a:pt x="8" y="4572"/>
                  </a:cubicBezTo>
                  <a:cubicBezTo>
                    <a:pt x="-182" y="8573"/>
                    <a:pt x="3151" y="13145"/>
                    <a:pt x="389" y="15907"/>
                  </a:cubicBezTo>
                  <a:cubicBezTo>
                    <a:pt x="6866" y="15335"/>
                    <a:pt x="8485" y="14573"/>
                    <a:pt x="12962" y="15621"/>
                  </a:cubicBezTo>
                  <a:cubicBezTo>
                    <a:pt x="9057" y="12192"/>
                    <a:pt x="5723" y="5525"/>
                    <a:pt x="10200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8" name="Freeform: Shape 2239">
              <a:extLst>
                <a:ext uri="{FF2B5EF4-FFF2-40B4-BE49-F238E27FC236}">
                  <a16:creationId xmlns:a16="http://schemas.microsoft.com/office/drawing/2014/main" id="{2B08C0EE-6819-4123-93F9-27E8EC4F7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46" y="4178313"/>
              <a:ext cx="9525" cy="9525"/>
            </a:xfrm>
            <a:custGeom>
              <a:avLst/>
              <a:gdLst>
                <a:gd name="T0" fmla="*/ 7429 w 9525"/>
                <a:gd name="T1" fmla="*/ 4781 h 9525"/>
                <a:gd name="T2" fmla="*/ 14764 w 9525"/>
                <a:gd name="T3" fmla="*/ 6591 h 9525"/>
                <a:gd name="T4" fmla="*/ 8954 w 9525"/>
                <a:gd name="T5" fmla="*/ 1162 h 9525"/>
                <a:gd name="T6" fmla="*/ 0 w 9525"/>
                <a:gd name="T7" fmla="*/ 2971 h 9525"/>
                <a:gd name="T8" fmla="*/ 12478 w 9525"/>
                <a:gd name="T9" fmla="*/ 18973 h 9525"/>
                <a:gd name="T10" fmla="*/ 5620 w 9525"/>
                <a:gd name="T11" fmla="*/ 10877 h 9525"/>
                <a:gd name="T12" fmla="*/ 7429 w 9525"/>
                <a:gd name="T13" fmla="*/ 478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429" y="4781"/>
                  </a:moveTo>
                  <a:cubicBezTo>
                    <a:pt x="8477" y="5924"/>
                    <a:pt x="14192" y="8877"/>
                    <a:pt x="14764" y="6591"/>
                  </a:cubicBezTo>
                  <a:cubicBezTo>
                    <a:pt x="11525" y="6591"/>
                    <a:pt x="12954" y="-3315"/>
                    <a:pt x="8954" y="1162"/>
                  </a:cubicBezTo>
                  <a:cubicBezTo>
                    <a:pt x="12763" y="4400"/>
                    <a:pt x="95" y="-267"/>
                    <a:pt x="0" y="2971"/>
                  </a:cubicBezTo>
                  <a:cubicBezTo>
                    <a:pt x="6382" y="11734"/>
                    <a:pt x="1238" y="17354"/>
                    <a:pt x="12478" y="18973"/>
                  </a:cubicBezTo>
                  <a:cubicBezTo>
                    <a:pt x="9811" y="15640"/>
                    <a:pt x="10858" y="10401"/>
                    <a:pt x="5620" y="10877"/>
                  </a:cubicBezTo>
                  <a:cubicBezTo>
                    <a:pt x="6572" y="9163"/>
                    <a:pt x="4763" y="4400"/>
                    <a:pt x="7429" y="47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39" name="Freeform: Shape 2240">
              <a:extLst>
                <a:ext uri="{FF2B5EF4-FFF2-40B4-BE49-F238E27FC236}">
                  <a16:creationId xmlns:a16="http://schemas.microsoft.com/office/drawing/2014/main" id="{A367641B-A29A-429C-8525-1425B5D2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76" y="4217861"/>
              <a:ext cx="9525" cy="9525"/>
            </a:xfrm>
            <a:custGeom>
              <a:avLst/>
              <a:gdLst>
                <a:gd name="T0" fmla="*/ 48929925 w 9525"/>
                <a:gd name="T1" fmla="*/ 0 h 9525"/>
                <a:gd name="T2" fmla="*/ 7191375 w 9525"/>
                <a:gd name="T3" fmla="*/ 68046600 h 9525"/>
                <a:gd name="T4" fmla="*/ 67979925 w 9525"/>
                <a:gd name="T5" fmla="*/ 48987075 h 9525"/>
                <a:gd name="T6" fmla="*/ 48929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37" y="0"/>
                  </a:moveTo>
                  <a:cubicBezTo>
                    <a:pt x="4851" y="2953"/>
                    <a:pt x="-2293" y="4763"/>
                    <a:pt x="755" y="7144"/>
                  </a:cubicBezTo>
                  <a:cubicBezTo>
                    <a:pt x="1136" y="4381"/>
                    <a:pt x="4089" y="4667"/>
                    <a:pt x="7137" y="5143"/>
                  </a:cubicBezTo>
                  <a:cubicBezTo>
                    <a:pt x="6280" y="1619"/>
                    <a:pt x="5613" y="1905"/>
                    <a:pt x="513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0" name="Freeform: Shape 2241">
              <a:extLst>
                <a:ext uri="{FF2B5EF4-FFF2-40B4-BE49-F238E27FC236}">
                  <a16:creationId xmlns:a16="http://schemas.microsoft.com/office/drawing/2014/main" id="{11780625-8992-4C84-A753-1ABFDBF70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121" y="4356449"/>
              <a:ext cx="9525" cy="9525"/>
            </a:xfrm>
            <a:custGeom>
              <a:avLst/>
              <a:gdLst>
                <a:gd name="T0" fmla="*/ 46272450 w 9525"/>
                <a:gd name="T1" fmla="*/ 3620 h 9525"/>
                <a:gd name="T2" fmla="*/ 79838550 w 9525"/>
                <a:gd name="T3" fmla="*/ 6382 h 9525"/>
                <a:gd name="T4" fmla="*/ 60788550 w 9525"/>
                <a:gd name="T5" fmla="*/ 0 h 9525"/>
                <a:gd name="T6" fmla="*/ 0 w 9525"/>
                <a:gd name="T7" fmla="*/ 2000 h 9525"/>
                <a:gd name="T8" fmla="*/ 65322450 w 9525"/>
                <a:gd name="T9" fmla="*/ 10096 h 9525"/>
                <a:gd name="T10" fmla="*/ 4627245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3620"/>
                  </a:moveTo>
                  <a:cubicBezTo>
                    <a:pt x="6572" y="4001"/>
                    <a:pt x="6763" y="5810"/>
                    <a:pt x="8382" y="6382"/>
                  </a:cubicBezTo>
                  <a:cubicBezTo>
                    <a:pt x="8858" y="3334"/>
                    <a:pt x="9144" y="381"/>
                    <a:pt x="6382" y="0"/>
                  </a:cubicBezTo>
                  <a:cubicBezTo>
                    <a:pt x="5620" y="5144"/>
                    <a:pt x="1905" y="-1810"/>
                    <a:pt x="0" y="2000"/>
                  </a:cubicBezTo>
                  <a:cubicBezTo>
                    <a:pt x="3810" y="8287"/>
                    <a:pt x="-858" y="6191"/>
                    <a:pt x="6858" y="10096"/>
                  </a:cubicBezTo>
                  <a:cubicBezTo>
                    <a:pt x="9049" y="5525"/>
                    <a:pt x="3619" y="7429"/>
                    <a:pt x="4858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1" name="Freeform: Shape 2242">
              <a:extLst>
                <a:ext uri="{FF2B5EF4-FFF2-40B4-BE49-F238E27FC236}">
                  <a16:creationId xmlns:a16="http://schemas.microsoft.com/office/drawing/2014/main" id="{65B36D72-3D70-4898-A0F3-E59CCF273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4539" y="4373213"/>
              <a:ext cx="9525" cy="9525"/>
            </a:xfrm>
            <a:custGeom>
              <a:avLst/>
              <a:gdLst>
                <a:gd name="T0" fmla="*/ 49101375 w 9525"/>
                <a:gd name="T1" fmla="*/ 0 h 9525"/>
                <a:gd name="T2" fmla="*/ 1019175 w 9525"/>
                <a:gd name="T3" fmla="*/ 8162925 h 9525"/>
                <a:gd name="T4" fmla="*/ 9182100 w 9525"/>
                <a:gd name="T5" fmla="*/ 56245125 h 9525"/>
                <a:gd name="T6" fmla="*/ 58178700 w 9525"/>
                <a:gd name="T7" fmla="*/ 36290250 h 9525"/>
                <a:gd name="T8" fmla="*/ 49101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5" y="0"/>
                  </a:moveTo>
                  <a:cubicBezTo>
                    <a:pt x="5155" y="5144"/>
                    <a:pt x="3441" y="-381"/>
                    <a:pt x="107" y="857"/>
                  </a:cubicBezTo>
                  <a:cubicBezTo>
                    <a:pt x="-179" y="3048"/>
                    <a:pt x="107" y="4763"/>
                    <a:pt x="964" y="5905"/>
                  </a:cubicBezTo>
                  <a:cubicBezTo>
                    <a:pt x="3251" y="5905"/>
                    <a:pt x="5155" y="5429"/>
                    <a:pt x="6108" y="3810"/>
                  </a:cubicBezTo>
                  <a:cubicBezTo>
                    <a:pt x="2203" y="3905"/>
                    <a:pt x="9537" y="476"/>
                    <a:pt x="515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2" name="Freeform: Shape 2243">
              <a:extLst>
                <a:ext uri="{FF2B5EF4-FFF2-40B4-BE49-F238E27FC236}">
                  <a16:creationId xmlns:a16="http://schemas.microsoft.com/office/drawing/2014/main" id="{D00D8AE8-4841-44DA-9EAE-DD546F6DD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455" y="4363021"/>
              <a:ext cx="9525" cy="9525"/>
            </a:xfrm>
            <a:custGeom>
              <a:avLst/>
              <a:gdLst>
                <a:gd name="T0" fmla="*/ 35385375 w 9525"/>
                <a:gd name="T1" fmla="*/ 49901475 h 9525"/>
                <a:gd name="T2" fmla="*/ 3629025 w 9525"/>
                <a:gd name="T3" fmla="*/ 0 h 9525"/>
                <a:gd name="T4" fmla="*/ 0 w 9525"/>
                <a:gd name="T5" fmla="*/ 47177325 h 9525"/>
                <a:gd name="T6" fmla="*/ 48082200 w 9525"/>
                <a:gd name="T7" fmla="*/ 39014400 h 9525"/>
                <a:gd name="T8" fmla="*/ 35385375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5239"/>
                  </a:moveTo>
                  <a:cubicBezTo>
                    <a:pt x="4191" y="2096"/>
                    <a:pt x="2096" y="1143"/>
                    <a:pt x="381" y="0"/>
                  </a:cubicBezTo>
                  <a:cubicBezTo>
                    <a:pt x="286" y="1619"/>
                    <a:pt x="95" y="3334"/>
                    <a:pt x="0" y="4953"/>
                  </a:cubicBezTo>
                  <a:cubicBezTo>
                    <a:pt x="3238" y="5715"/>
                    <a:pt x="7429" y="6858"/>
                    <a:pt x="5048" y="4096"/>
                  </a:cubicBezTo>
                  <a:cubicBezTo>
                    <a:pt x="4858" y="4858"/>
                    <a:pt x="4667" y="5525"/>
                    <a:pt x="3715" y="5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3" name="Freeform: Shape 2244">
              <a:extLst>
                <a:ext uri="{FF2B5EF4-FFF2-40B4-BE49-F238E27FC236}">
                  <a16:creationId xmlns:a16="http://schemas.microsoft.com/office/drawing/2014/main" id="{29CDADEF-4B8B-456D-9F49-6CDCA6FD2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456" y="4356279"/>
              <a:ext cx="9525" cy="38100"/>
            </a:xfrm>
            <a:custGeom>
              <a:avLst/>
              <a:gdLst>
                <a:gd name="T0" fmla="*/ 16288 w 9525"/>
                <a:gd name="T1" fmla="*/ 23315 h 38100"/>
                <a:gd name="T2" fmla="*/ 15526 w 9525"/>
                <a:gd name="T3" fmla="*/ 1980 h 38100"/>
                <a:gd name="T4" fmla="*/ 8191 w 9525"/>
                <a:gd name="T5" fmla="*/ 170 h 38100"/>
                <a:gd name="T6" fmla="*/ 6382 w 9525"/>
                <a:gd name="T7" fmla="*/ 7504 h 38100"/>
                <a:gd name="T8" fmla="*/ 14954 w 9525"/>
                <a:gd name="T9" fmla="*/ 9409 h 38100"/>
                <a:gd name="T10" fmla="*/ 12192 w 9525"/>
                <a:gd name="T11" fmla="*/ 12933 h 38100"/>
                <a:gd name="T12" fmla="*/ 5905 w 9525"/>
                <a:gd name="T13" fmla="*/ 12457 h 38100"/>
                <a:gd name="T14" fmla="*/ 11716 w 9525"/>
                <a:gd name="T15" fmla="*/ 17886 h 38100"/>
                <a:gd name="T16" fmla="*/ 10287 w 9525"/>
                <a:gd name="T17" fmla="*/ 20268 h 38100"/>
                <a:gd name="T18" fmla="*/ 12668 w 9525"/>
                <a:gd name="T19" fmla="*/ 21696 h 38100"/>
                <a:gd name="T20" fmla="*/ 6287 w 9525"/>
                <a:gd name="T21" fmla="*/ 23697 h 38100"/>
                <a:gd name="T22" fmla="*/ 6763 w 9525"/>
                <a:gd name="T23" fmla="*/ 17505 h 38100"/>
                <a:gd name="T24" fmla="*/ 0 w 9525"/>
                <a:gd name="T25" fmla="*/ 24459 h 38100"/>
                <a:gd name="T26" fmla="*/ 2000 w 9525"/>
                <a:gd name="T27" fmla="*/ 30840 h 38100"/>
                <a:gd name="T28" fmla="*/ 10096 w 9525"/>
                <a:gd name="T29" fmla="*/ 39032 h 38100"/>
                <a:gd name="T30" fmla="*/ 10478 w 9525"/>
                <a:gd name="T31" fmla="*/ 34079 h 38100"/>
                <a:gd name="T32" fmla="*/ 9049 w 9525"/>
                <a:gd name="T33" fmla="*/ 36460 h 38100"/>
                <a:gd name="T34" fmla="*/ 10096 w 9525"/>
                <a:gd name="T35" fmla="*/ 24078 h 38100"/>
                <a:gd name="T36" fmla="*/ 13621 w 9525"/>
                <a:gd name="T37" fmla="*/ 26840 h 38100"/>
                <a:gd name="T38" fmla="*/ 16288 w 9525"/>
                <a:gd name="T39" fmla="*/ 23315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525" h="38100">
                  <a:moveTo>
                    <a:pt x="16288" y="23315"/>
                  </a:moveTo>
                  <a:cubicBezTo>
                    <a:pt x="17621" y="17505"/>
                    <a:pt x="14002" y="7885"/>
                    <a:pt x="15526" y="1980"/>
                  </a:cubicBezTo>
                  <a:cubicBezTo>
                    <a:pt x="13049" y="1980"/>
                    <a:pt x="9525" y="-687"/>
                    <a:pt x="8191" y="170"/>
                  </a:cubicBezTo>
                  <a:cubicBezTo>
                    <a:pt x="11716" y="3980"/>
                    <a:pt x="8858" y="5123"/>
                    <a:pt x="6382" y="7504"/>
                  </a:cubicBezTo>
                  <a:cubicBezTo>
                    <a:pt x="8858" y="8457"/>
                    <a:pt x="14668" y="6647"/>
                    <a:pt x="14954" y="9409"/>
                  </a:cubicBezTo>
                  <a:cubicBezTo>
                    <a:pt x="10573" y="9409"/>
                    <a:pt x="14764" y="12743"/>
                    <a:pt x="12192" y="12933"/>
                  </a:cubicBezTo>
                  <a:cubicBezTo>
                    <a:pt x="8954" y="14267"/>
                    <a:pt x="7334" y="8838"/>
                    <a:pt x="5905" y="12457"/>
                  </a:cubicBezTo>
                  <a:cubicBezTo>
                    <a:pt x="7620" y="14457"/>
                    <a:pt x="10954" y="15124"/>
                    <a:pt x="11716" y="17886"/>
                  </a:cubicBezTo>
                  <a:cubicBezTo>
                    <a:pt x="11621" y="19124"/>
                    <a:pt x="10573" y="19315"/>
                    <a:pt x="10287" y="20268"/>
                  </a:cubicBezTo>
                  <a:cubicBezTo>
                    <a:pt x="11239" y="20649"/>
                    <a:pt x="12763" y="20458"/>
                    <a:pt x="12668" y="21696"/>
                  </a:cubicBezTo>
                  <a:cubicBezTo>
                    <a:pt x="8572" y="19220"/>
                    <a:pt x="8382" y="20839"/>
                    <a:pt x="6287" y="23697"/>
                  </a:cubicBezTo>
                  <a:cubicBezTo>
                    <a:pt x="4191" y="21125"/>
                    <a:pt x="6382" y="20553"/>
                    <a:pt x="6763" y="17505"/>
                  </a:cubicBezTo>
                  <a:cubicBezTo>
                    <a:pt x="2381" y="17315"/>
                    <a:pt x="4858" y="25221"/>
                    <a:pt x="0" y="24459"/>
                  </a:cubicBezTo>
                  <a:cubicBezTo>
                    <a:pt x="4858" y="24840"/>
                    <a:pt x="8191" y="37603"/>
                    <a:pt x="2000" y="30840"/>
                  </a:cubicBezTo>
                  <a:cubicBezTo>
                    <a:pt x="1905" y="35984"/>
                    <a:pt x="6477" y="37032"/>
                    <a:pt x="10096" y="39032"/>
                  </a:cubicBezTo>
                  <a:cubicBezTo>
                    <a:pt x="10478" y="38270"/>
                    <a:pt x="13525" y="34460"/>
                    <a:pt x="10478" y="34079"/>
                  </a:cubicBezTo>
                  <a:cubicBezTo>
                    <a:pt x="10096" y="35031"/>
                    <a:pt x="10192" y="36555"/>
                    <a:pt x="9049" y="36460"/>
                  </a:cubicBezTo>
                  <a:cubicBezTo>
                    <a:pt x="10382" y="29412"/>
                    <a:pt x="11716" y="30459"/>
                    <a:pt x="10096" y="24078"/>
                  </a:cubicBezTo>
                  <a:cubicBezTo>
                    <a:pt x="11811" y="24459"/>
                    <a:pt x="12001" y="26268"/>
                    <a:pt x="13621" y="26840"/>
                  </a:cubicBezTo>
                  <a:cubicBezTo>
                    <a:pt x="9715" y="19791"/>
                    <a:pt x="18859" y="26554"/>
                    <a:pt x="16288" y="233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4" name="Freeform: Shape 2245">
              <a:extLst>
                <a:ext uri="{FF2B5EF4-FFF2-40B4-BE49-F238E27FC236}">
                  <a16:creationId xmlns:a16="http://schemas.microsoft.com/office/drawing/2014/main" id="{6C6E6467-669B-410F-8939-8C81D9698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348" y="4206907"/>
              <a:ext cx="9525" cy="9525"/>
            </a:xfrm>
            <a:custGeom>
              <a:avLst/>
              <a:gdLst>
                <a:gd name="T0" fmla="*/ 35518725 w 9525"/>
                <a:gd name="T1" fmla="*/ 13611225 h 9525"/>
                <a:gd name="T2" fmla="*/ 12839700 w 9525"/>
                <a:gd name="T3" fmla="*/ 0 h 9525"/>
                <a:gd name="T4" fmla="*/ 20097750 w 9525"/>
                <a:gd name="T5" fmla="*/ 60788550 h 9525"/>
                <a:gd name="T6" fmla="*/ 35518725 w 9525"/>
                <a:gd name="T7" fmla="*/ 1361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29" y="1429"/>
                  </a:moveTo>
                  <a:cubicBezTo>
                    <a:pt x="2967" y="3620"/>
                    <a:pt x="2491" y="762"/>
                    <a:pt x="1348" y="0"/>
                  </a:cubicBezTo>
                  <a:cubicBezTo>
                    <a:pt x="681" y="2858"/>
                    <a:pt x="-1700" y="5144"/>
                    <a:pt x="2110" y="6382"/>
                  </a:cubicBezTo>
                  <a:cubicBezTo>
                    <a:pt x="2015" y="4572"/>
                    <a:pt x="6682" y="2000"/>
                    <a:pt x="3729" y="1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5" name="Freeform: Shape 2246">
              <a:extLst>
                <a:ext uri="{FF2B5EF4-FFF2-40B4-BE49-F238E27FC236}">
                  <a16:creationId xmlns:a16="http://schemas.microsoft.com/office/drawing/2014/main" id="{4D603E74-7B12-4685-A9D1-DFACE6903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2075" y="4398693"/>
              <a:ext cx="9525" cy="9525"/>
            </a:xfrm>
            <a:custGeom>
              <a:avLst/>
              <a:gdLst>
                <a:gd name="T0" fmla="*/ 40824150 w 9525"/>
                <a:gd name="T1" fmla="*/ 142 h 9525"/>
                <a:gd name="T2" fmla="*/ 0 w 9525"/>
                <a:gd name="T3" fmla="*/ 6048 h 9525"/>
                <a:gd name="T4" fmla="*/ 44453175 w 9525"/>
                <a:gd name="T5" fmla="*/ 10144 h 9525"/>
                <a:gd name="T6" fmla="*/ 40824150 w 9525"/>
                <a:gd name="T7" fmla="*/ 14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286" y="142"/>
                  </a:moveTo>
                  <a:cubicBezTo>
                    <a:pt x="476" y="-715"/>
                    <a:pt x="95" y="2428"/>
                    <a:pt x="0" y="6048"/>
                  </a:cubicBezTo>
                  <a:cubicBezTo>
                    <a:pt x="3238" y="5953"/>
                    <a:pt x="5334" y="6905"/>
                    <a:pt x="4667" y="10144"/>
                  </a:cubicBezTo>
                  <a:cubicBezTo>
                    <a:pt x="10859" y="9477"/>
                    <a:pt x="-476" y="3952"/>
                    <a:pt x="4286" y="1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6" name="Freeform: Shape 2247">
              <a:extLst>
                <a:ext uri="{FF2B5EF4-FFF2-40B4-BE49-F238E27FC236}">
                  <a16:creationId xmlns:a16="http://schemas.microsoft.com/office/drawing/2014/main" id="{67E0E9E8-6215-4B48-8DA6-36A865C2F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485" y="4072795"/>
              <a:ext cx="9525" cy="9525"/>
            </a:xfrm>
            <a:custGeom>
              <a:avLst/>
              <a:gdLst>
                <a:gd name="T0" fmla="*/ 18811875 w 9525"/>
                <a:gd name="T1" fmla="*/ 13907 h 9525"/>
                <a:gd name="T2" fmla="*/ 86858475 w 9525"/>
                <a:gd name="T3" fmla="*/ 18193 h 9525"/>
                <a:gd name="T4" fmla="*/ 5200650 w 9525"/>
                <a:gd name="T5" fmla="*/ 0 h 9525"/>
                <a:gd name="T6" fmla="*/ 18811875 w 9525"/>
                <a:gd name="T7" fmla="*/ 1390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75" y="13907"/>
                  </a:moveTo>
                  <a:cubicBezTo>
                    <a:pt x="4832" y="10478"/>
                    <a:pt x="5023" y="18955"/>
                    <a:pt x="9119" y="18193"/>
                  </a:cubicBezTo>
                  <a:cubicBezTo>
                    <a:pt x="6928" y="11621"/>
                    <a:pt x="10452" y="2191"/>
                    <a:pt x="546" y="0"/>
                  </a:cubicBezTo>
                  <a:cubicBezTo>
                    <a:pt x="7976" y="4191"/>
                    <a:pt x="-4597" y="7811"/>
                    <a:pt x="1975" y="13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7" name="Freeform: Shape 2248">
              <a:extLst>
                <a:ext uri="{FF2B5EF4-FFF2-40B4-BE49-F238E27FC236}">
                  <a16:creationId xmlns:a16="http://schemas.microsoft.com/office/drawing/2014/main" id="{C4BAB296-1791-43D6-831B-5282FC99D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350" y="4328823"/>
              <a:ext cx="9525" cy="28575"/>
            </a:xfrm>
            <a:custGeom>
              <a:avLst/>
              <a:gdLst>
                <a:gd name="T0" fmla="*/ 11586 w 9525"/>
                <a:gd name="T1" fmla="*/ 1528 h 28575"/>
                <a:gd name="T2" fmla="*/ 11300 w 9525"/>
                <a:gd name="T3" fmla="*/ 5242 h 28575"/>
                <a:gd name="T4" fmla="*/ 7966 w 9525"/>
                <a:gd name="T5" fmla="*/ 4 h 28575"/>
                <a:gd name="T6" fmla="*/ 6347 w 9525"/>
                <a:gd name="T7" fmla="*/ 19911 h 28575"/>
                <a:gd name="T8" fmla="*/ 1299 w 9525"/>
                <a:gd name="T9" fmla="*/ 20768 h 28575"/>
                <a:gd name="T10" fmla="*/ 251 w 9525"/>
                <a:gd name="T11" fmla="*/ 18197 h 28575"/>
                <a:gd name="T12" fmla="*/ 6919 w 9525"/>
                <a:gd name="T13" fmla="*/ 28769 h 28575"/>
                <a:gd name="T14" fmla="*/ 8824 w 9525"/>
                <a:gd name="T15" fmla="*/ 21435 h 28575"/>
                <a:gd name="T16" fmla="*/ 16158 w 9525"/>
                <a:gd name="T17" fmla="*/ 23245 h 28575"/>
                <a:gd name="T18" fmla="*/ 8443 w 9525"/>
                <a:gd name="T19" fmla="*/ 10100 h 28575"/>
                <a:gd name="T20" fmla="*/ 11015 w 9525"/>
                <a:gd name="T21" fmla="*/ 9053 h 28575"/>
                <a:gd name="T22" fmla="*/ 18158 w 9525"/>
                <a:gd name="T23" fmla="*/ 13434 h 28575"/>
                <a:gd name="T24" fmla="*/ 11586 w 9525"/>
                <a:gd name="T25" fmla="*/ 1528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28575">
                  <a:moveTo>
                    <a:pt x="11586" y="1528"/>
                  </a:moveTo>
                  <a:cubicBezTo>
                    <a:pt x="10919" y="3623"/>
                    <a:pt x="13205" y="4862"/>
                    <a:pt x="11300" y="5242"/>
                  </a:cubicBezTo>
                  <a:cubicBezTo>
                    <a:pt x="6252" y="6767"/>
                    <a:pt x="11300" y="-187"/>
                    <a:pt x="7966" y="4"/>
                  </a:cubicBezTo>
                  <a:cubicBezTo>
                    <a:pt x="7776" y="8576"/>
                    <a:pt x="6919" y="12291"/>
                    <a:pt x="6347" y="19911"/>
                  </a:cubicBezTo>
                  <a:cubicBezTo>
                    <a:pt x="4061" y="19435"/>
                    <a:pt x="3490" y="21149"/>
                    <a:pt x="1299" y="20768"/>
                  </a:cubicBezTo>
                  <a:cubicBezTo>
                    <a:pt x="1108" y="19816"/>
                    <a:pt x="1490" y="18292"/>
                    <a:pt x="251" y="18197"/>
                  </a:cubicBezTo>
                  <a:cubicBezTo>
                    <a:pt x="-1273" y="24959"/>
                    <a:pt x="4537" y="25340"/>
                    <a:pt x="6919" y="28769"/>
                  </a:cubicBezTo>
                  <a:cubicBezTo>
                    <a:pt x="8252" y="25055"/>
                    <a:pt x="7585" y="22483"/>
                    <a:pt x="8824" y="21435"/>
                  </a:cubicBezTo>
                  <a:cubicBezTo>
                    <a:pt x="10252" y="25436"/>
                    <a:pt x="15110" y="20197"/>
                    <a:pt x="16158" y="23245"/>
                  </a:cubicBezTo>
                  <a:cubicBezTo>
                    <a:pt x="13967" y="18482"/>
                    <a:pt x="8824" y="16387"/>
                    <a:pt x="8443" y="10100"/>
                  </a:cubicBezTo>
                  <a:cubicBezTo>
                    <a:pt x="9681" y="10196"/>
                    <a:pt x="9967" y="9243"/>
                    <a:pt x="11015" y="9053"/>
                  </a:cubicBezTo>
                  <a:cubicBezTo>
                    <a:pt x="9300" y="13339"/>
                    <a:pt x="18063" y="14577"/>
                    <a:pt x="18158" y="13434"/>
                  </a:cubicBezTo>
                  <a:cubicBezTo>
                    <a:pt x="16349" y="9148"/>
                    <a:pt x="14729" y="4766"/>
                    <a:pt x="11586" y="15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8" name="Freeform: Shape 2249">
              <a:extLst>
                <a:ext uri="{FF2B5EF4-FFF2-40B4-BE49-F238E27FC236}">
                  <a16:creationId xmlns:a16="http://schemas.microsoft.com/office/drawing/2014/main" id="{E5D042C4-D55B-4243-8C67-58EBCACC6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217" y="4323397"/>
              <a:ext cx="9525" cy="9525"/>
            </a:xfrm>
            <a:custGeom>
              <a:avLst/>
              <a:gdLst>
                <a:gd name="T0" fmla="*/ 43586400 w 9525"/>
                <a:gd name="T1" fmla="*/ 82562700 h 9525"/>
                <a:gd name="T2" fmla="*/ 49939575 w 9525"/>
                <a:gd name="T3" fmla="*/ 0 h 9525"/>
                <a:gd name="T4" fmla="*/ 48120300 w 9525"/>
                <a:gd name="T5" fmla="*/ 23593425 h 9525"/>
                <a:gd name="T6" fmla="*/ 38100 w 9525"/>
                <a:gd name="T7" fmla="*/ 31756350 h 9525"/>
                <a:gd name="T8" fmla="*/ 43586400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576" y="8668"/>
                  </a:moveTo>
                  <a:cubicBezTo>
                    <a:pt x="6386" y="5620"/>
                    <a:pt x="6386" y="2000"/>
                    <a:pt x="5243" y="0"/>
                  </a:cubicBezTo>
                  <a:cubicBezTo>
                    <a:pt x="5148" y="857"/>
                    <a:pt x="5148" y="1619"/>
                    <a:pt x="5052" y="2477"/>
                  </a:cubicBezTo>
                  <a:cubicBezTo>
                    <a:pt x="2767" y="-190"/>
                    <a:pt x="2576" y="2858"/>
                    <a:pt x="4" y="3334"/>
                  </a:cubicBezTo>
                  <a:cubicBezTo>
                    <a:pt x="-91" y="6477"/>
                    <a:pt x="1433" y="8192"/>
                    <a:pt x="4576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49" name="Freeform: Shape 2250">
              <a:extLst>
                <a:ext uri="{FF2B5EF4-FFF2-40B4-BE49-F238E27FC236}">
                  <a16:creationId xmlns:a16="http://schemas.microsoft.com/office/drawing/2014/main" id="{A40DFCEC-0D3B-4075-B3A2-9803BCA7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461" y="4048030"/>
              <a:ext cx="19050" cy="9525"/>
            </a:xfrm>
            <a:custGeom>
              <a:avLst/>
              <a:gdLst>
                <a:gd name="T0" fmla="*/ 7429 w 19050"/>
                <a:gd name="T1" fmla="*/ 8763 h 9525"/>
                <a:gd name="T2" fmla="*/ 0 w 19050"/>
                <a:gd name="T3" fmla="*/ 8192 h 9525"/>
                <a:gd name="T4" fmla="*/ 762 w 19050"/>
                <a:gd name="T5" fmla="*/ 14478 h 9525"/>
                <a:gd name="T6" fmla="*/ 10192 w 19050"/>
                <a:gd name="T7" fmla="*/ 6477 h 9525"/>
                <a:gd name="T8" fmla="*/ 21050 w 19050"/>
                <a:gd name="T9" fmla="*/ 11144 h 9525"/>
                <a:gd name="T10" fmla="*/ 24194 w 19050"/>
                <a:gd name="T11" fmla="*/ 3905 h 9525"/>
                <a:gd name="T12" fmla="*/ 24003 w 19050"/>
                <a:gd name="T13" fmla="*/ 6382 h 9525"/>
                <a:gd name="T14" fmla="*/ 10287 w 19050"/>
                <a:gd name="T15" fmla="*/ 5239 h 9525"/>
                <a:gd name="T16" fmla="*/ 6953 w 19050"/>
                <a:gd name="T17" fmla="*/ 0 h 9525"/>
                <a:gd name="T18" fmla="*/ 7429 w 19050"/>
                <a:gd name="T19" fmla="*/ 876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9525">
                  <a:moveTo>
                    <a:pt x="7429" y="8763"/>
                  </a:moveTo>
                  <a:cubicBezTo>
                    <a:pt x="4953" y="8572"/>
                    <a:pt x="1905" y="8763"/>
                    <a:pt x="0" y="8192"/>
                  </a:cubicBezTo>
                  <a:cubicBezTo>
                    <a:pt x="2667" y="8192"/>
                    <a:pt x="191" y="12668"/>
                    <a:pt x="762" y="14478"/>
                  </a:cubicBezTo>
                  <a:cubicBezTo>
                    <a:pt x="6287" y="14573"/>
                    <a:pt x="7049" y="9144"/>
                    <a:pt x="10192" y="6477"/>
                  </a:cubicBezTo>
                  <a:cubicBezTo>
                    <a:pt x="14097" y="7048"/>
                    <a:pt x="17717" y="13906"/>
                    <a:pt x="21050" y="11144"/>
                  </a:cubicBezTo>
                  <a:cubicBezTo>
                    <a:pt x="18288" y="11906"/>
                    <a:pt x="28099" y="7715"/>
                    <a:pt x="24194" y="3905"/>
                  </a:cubicBezTo>
                  <a:cubicBezTo>
                    <a:pt x="24098" y="4763"/>
                    <a:pt x="24098" y="5525"/>
                    <a:pt x="24003" y="6382"/>
                  </a:cubicBezTo>
                  <a:cubicBezTo>
                    <a:pt x="17717" y="6763"/>
                    <a:pt x="14097" y="4000"/>
                    <a:pt x="10287" y="5239"/>
                  </a:cubicBezTo>
                  <a:cubicBezTo>
                    <a:pt x="6953" y="2857"/>
                    <a:pt x="11144" y="381"/>
                    <a:pt x="6953" y="0"/>
                  </a:cubicBezTo>
                  <a:cubicBezTo>
                    <a:pt x="4096" y="3048"/>
                    <a:pt x="6858" y="4286"/>
                    <a:pt x="7429" y="8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0" name="Freeform: Shape 2251">
              <a:extLst>
                <a:ext uri="{FF2B5EF4-FFF2-40B4-BE49-F238E27FC236}">
                  <a16:creationId xmlns:a16="http://schemas.microsoft.com/office/drawing/2014/main" id="{CFFF7FB1-B59B-4BEC-BFB9-34DBAFDEB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435" y="4283017"/>
              <a:ext cx="9525" cy="9525"/>
            </a:xfrm>
            <a:custGeom>
              <a:avLst/>
              <a:gdLst>
                <a:gd name="T0" fmla="*/ 8848725 w 9525"/>
                <a:gd name="T1" fmla="*/ 19907250 h 9525"/>
                <a:gd name="T2" fmla="*/ 33347025 w 9525"/>
                <a:gd name="T3" fmla="*/ 9925050 h 9525"/>
                <a:gd name="T4" fmla="*/ 6124575 w 9525"/>
                <a:gd name="T5" fmla="*/ 55283100 h 9525"/>
                <a:gd name="T6" fmla="*/ 41509950 w 9525"/>
                <a:gd name="T7" fmla="*/ 58007250 h 9525"/>
                <a:gd name="T8" fmla="*/ 8848725 w 9525"/>
                <a:gd name="T9" fmla="*/ 19907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29" y="2090"/>
                  </a:moveTo>
                  <a:cubicBezTo>
                    <a:pt x="1881" y="1899"/>
                    <a:pt x="3405" y="2280"/>
                    <a:pt x="3501" y="1042"/>
                  </a:cubicBezTo>
                  <a:cubicBezTo>
                    <a:pt x="167" y="-2101"/>
                    <a:pt x="-786" y="2566"/>
                    <a:pt x="643" y="5804"/>
                  </a:cubicBezTo>
                  <a:cubicBezTo>
                    <a:pt x="1881" y="5900"/>
                    <a:pt x="3119" y="5995"/>
                    <a:pt x="4358" y="6090"/>
                  </a:cubicBezTo>
                  <a:cubicBezTo>
                    <a:pt x="6644" y="1899"/>
                    <a:pt x="167" y="5043"/>
                    <a:pt x="929" y="20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1" name="Freeform: Shape 2252">
              <a:extLst>
                <a:ext uri="{FF2B5EF4-FFF2-40B4-BE49-F238E27FC236}">
                  <a16:creationId xmlns:a16="http://schemas.microsoft.com/office/drawing/2014/main" id="{840953EB-991D-459B-8E1B-22E818593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0649" y="4368832"/>
              <a:ext cx="9525" cy="9525"/>
            </a:xfrm>
            <a:custGeom>
              <a:avLst/>
              <a:gdLst>
                <a:gd name="T0" fmla="*/ 60788550 w 9525"/>
                <a:gd name="T1" fmla="*/ 6572 h 9525"/>
                <a:gd name="T2" fmla="*/ 25403175 w 9525"/>
                <a:gd name="T3" fmla="*/ 6286 h 9525"/>
                <a:gd name="T4" fmla="*/ 50806350 w 9525"/>
                <a:gd name="T5" fmla="*/ 4000 h 9525"/>
                <a:gd name="T6" fmla="*/ 18145125 w 9525"/>
                <a:gd name="T7" fmla="*/ 0 h 9525"/>
                <a:gd name="T8" fmla="*/ 0 w 9525"/>
                <a:gd name="T9" fmla="*/ 7334 h 9525"/>
                <a:gd name="T10" fmla="*/ 56245125 w 9525"/>
                <a:gd name="T11" fmla="*/ 11621 h 9525"/>
                <a:gd name="T12" fmla="*/ 60788550 w 9525"/>
                <a:gd name="T13" fmla="*/ 6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382" y="6572"/>
                  </a:moveTo>
                  <a:cubicBezTo>
                    <a:pt x="6191" y="8191"/>
                    <a:pt x="2762" y="7906"/>
                    <a:pt x="2667" y="6286"/>
                  </a:cubicBezTo>
                  <a:cubicBezTo>
                    <a:pt x="2857" y="4667"/>
                    <a:pt x="4953" y="5334"/>
                    <a:pt x="5334" y="4000"/>
                  </a:cubicBezTo>
                  <a:cubicBezTo>
                    <a:pt x="2477" y="4191"/>
                    <a:pt x="4286" y="286"/>
                    <a:pt x="1905" y="0"/>
                  </a:cubicBezTo>
                  <a:cubicBezTo>
                    <a:pt x="381" y="2953"/>
                    <a:pt x="1238" y="2572"/>
                    <a:pt x="0" y="7334"/>
                  </a:cubicBezTo>
                  <a:cubicBezTo>
                    <a:pt x="3524" y="7429"/>
                    <a:pt x="2572" y="11334"/>
                    <a:pt x="5905" y="11621"/>
                  </a:cubicBezTo>
                  <a:cubicBezTo>
                    <a:pt x="5048" y="9144"/>
                    <a:pt x="10096" y="7715"/>
                    <a:pt x="6382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2" name="Freeform: Shape 2253">
              <a:extLst>
                <a:ext uri="{FF2B5EF4-FFF2-40B4-BE49-F238E27FC236}">
                  <a16:creationId xmlns:a16="http://schemas.microsoft.com/office/drawing/2014/main" id="{3645B7DD-5E12-481A-8B88-0F3403DC1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137" y="4131754"/>
              <a:ext cx="9525" cy="9525"/>
            </a:xfrm>
            <a:custGeom>
              <a:avLst/>
              <a:gdLst>
                <a:gd name="T0" fmla="*/ 69322950 w 9525"/>
                <a:gd name="T1" fmla="*/ 7620 h 9525"/>
                <a:gd name="T2" fmla="*/ 51177825 w 9525"/>
                <a:gd name="T3" fmla="*/ 0 h 9525"/>
                <a:gd name="T4" fmla="*/ 20326350 w 9525"/>
                <a:gd name="T5" fmla="*/ 8477 h 9525"/>
                <a:gd name="T6" fmla="*/ 1276350 w 9525"/>
                <a:gd name="T7" fmla="*/ 2096 h 9525"/>
                <a:gd name="T8" fmla="*/ 18516600 w 9525"/>
                <a:gd name="T9" fmla="*/ 11049 h 9525"/>
                <a:gd name="T10" fmla="*/ 42100500 w 9525"/>
                <a:gd name="T11" fmla="*/ 11240 h 9525"/>
                <a:gd name="T12" fmla="*/ 69322950 w 9525"/>
                <a:gd name="T13" fmla="*/ 762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278" y="7620"/>
                  </a:moveTo>
                  <a:cubicBezTo>
                    <a:pt x="6325" y="5334"/>
                    <a:pt x="7373" y="1429"/>
                    <a:pt x="5373" y="0"/>
                  </a:cubicBezTo>
                  <a:cubicBezTo>
                    <a:pt x="2896" y="3048"/>
                    <a:pt x="7182" y="7239"/>
                    <a:pt x="2134" y="8477"/>
                  </a:cubicBezTo>
                  <a:cubicBezTo>
                    <a:pt x="2610" y="5429"/>
                    <a:pt x="2896" y="2476"/>
                    <a:pt x="134" y="2096"/>
                  </a:cubicBezTo>
                  <a:cubicBezTo>
                    <a:pt x="-247" y="6001"/>
                    <a:pt x="134" y="9049"/>
                    <a:pt x="1944" y="11049"/>
                  </a:cubicBezTo>
                  <a:cubicBezTo>
                    <a:pt x="2325" y="9525"/>
                    <a:pt x="3372" y="10382"/>
                    <a:pt x="4420" y="11240"/>
                  </a:cubicBezTo>
                  <a:cubicBezTo>
                    <a:pt x="4801" y="9239"/>
                    <a:pt x="4706" y="6858"/>
                    <a:pt x="7278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3" name="Freeform: Shape 2254">
              <a:extLst>
                <a:ext uri="{FF2B5EF4-FFF2-40B4-BE49-F238E27FC236}">
                  <a16:creationId xmlns:a16="http://schemas.microsoft.com/office/drawing/2014/main" id="{741E853C-A4B3-4421-A02D-6E94B77D7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366" y="4189357"/>
              <a:ext cx="9525" cy="9525"/>
            </a:xfrm>
            <a:custGeom>
              <a:avLst/>
              <a:gdLst>
                <a:gd name="T0" fmla="*/ 12716 w 9525"/>
                <a:gd name="T1" fmla="*/ 405 h 9525"/>
                <a:gd name="T2" fmla="*/ 143 w 9525"/>
                <a:gd name="T3" fmla="*/ 690 h 9525"/>
                <a:gd name="T4" fmla="*/ 1000 w 9525"/>
                <a:gd name="T5" fmla="*/ 5739 h 9525"/>
                <a:gd name="T6" fmla="*/ 8715 w 9525"/>
                <a:gd name="T7" fmla="*/ 18883 h 9525"/>
                <a:gd name="T8" fmla="*/ 13573 w 9525"/>
                <a:gd name="T9" fmla="*/ 5453 h 9525"/>
                <a:gd name="T10" fmla="*/ 12716 w 9525"/>
                <a:gd name="T11" fmla="*/ 40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716" y="405"/>
                  </a:moveTo>
                  <a:cubicBezTo>
                    <a:pt x="5191" y="-1691"/>
                    <a:pt x="5286" y="5262"/>
                    <a:pt x="143" y="690"/>
                  </a:cubicBezTo>
                  <a:cubicBezTo>
                    <a:pt x="238" y="2596"/>
                    <a:pt x="-619" y="5262"/>
                    <a:pt x="1000" y="5739"/>
                  </a:cubicBezTo>
                  <a:cubicBezTo>
                    <a:pt x="7096" y="4500"/>
                    <a:pt x="4048" y="14406"/>
                    <a:pt x="8715" y="18883"/>
                  </a:cubicBezTo>
                  <a:cubicBezTo>
                    <a:pt x="7668" y="11358"/>
                    <a:pt x="11763" y="9834"/>
                    <a:pt x="13573" y="5453"/>
                  </a:cubicBezTo>
                  <a:cubicBezTo>
                    <a:pt x="7668" y="4215"/>
                    <a:pt x="11954" y="3738"/>
                    <a:pt x="12716" y="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4" name="Freeform: Shape 2255">
              <a:extLst>
                <a:ext uri="{FF2B5EF4-FFF2-40B4-BE49-F238E27FC236}">
                  <a16:creationId xmlns:a16="http://schemas.microsoft.com/office/drawing/2014/main" id="{477D9D6A-25C9-459B-8B92-70AE801A8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793" y="4378529"/>
              <a:ext cx="9525" cy="9525"/>
            </a:xfrm>
            <a:custGeom>
              <a:avLst/>
              <a:gdLst>
                <a:gd name="T0" fmla="*/ 38100000 w 9525"/>
                <a:gd name="T1" fmla="*/ 10144125 h 9525"/>
                <a:gd name="T2" fmla="*/ 48996600 w 9525"/>
                <a:gd name="T3" fmla="*/ 22850475 h 9525"/>
                <a:gd name="T4" fmla="*/ 0 w 9525"/>
                <a:gd name="T5" fmla="*/ 42814875 h 9525"/>
                <a:gd name="T6" fmla="*/ 58969275 w 9525"/>
                <a:gd name="T7" fmla="*/ 47348775 h 9525"/>
                <a:gd name="T8" fmla="*/ 38100000 w 9525"/>
                <a:gd name="T9" fmla="*/ 101441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00" y="1065"/>
                  </a:moveTo>
                  <a:cubicBezTo>
                    <a:pt x="4763" y="1161"/>
                    <a:pt x="5429" y="1351"/>
                    <a:pt x="5144" y="2399"/>
                  </a:cubicBezTo>
                  <a:cubicBezTo>
                    <a:pt x="2762" y="2399"/>
                    <a:pt x="953" y="2875"/>
                    <a:pt x="0" y="4495"/>
                  </a:cubicBezTo>
                  <a:cubicBezTo>
                    <a:pt x="2096" y="4685"/>
                    <a:pt x="4096" y="4876"/>
                    <a:pt x="6191" y="4971"/>
                  </a:cubicBezTo>
                  <a:cubicBezTo>
                    <a:pt x="7429" y="2494"/>
                    <a:pt x="4763" y="-2078"/>
                    <a:pt x="4000" y="10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5" name="Freeform: Shape 2256">
              <a:extLst>
                <a:ext uri="{FF2B5EF4-FFF2-40B4-BE49-F238E27FC236}">
                  <a16:creationId xmlns:a16="http://schemas.microsoft.com/office/drawing/2014/main" id="{8CDFE224-DD94-4E87-B9C7-4D981A457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556" y="4243102"/>
              <a:ext cx="9525" cy="9525"/>
            </a:xfrm>
            <a:custGeom>
              <a:avLst/>
              <a:gdLst>
                <a:gd name="T0" fmla="*/ 70761225 w 9525"/>
                <a:gd name="T1" fmla="*/ 39014400 h 9525"/>
                <a:gd name="T2" fmla="*/ 26308050 w 9525"/>
                <a:gd name="T3" fmla="*/ 0 h 9525"/>
                <a:gd name="T4" fmla="*/ 0 w 9525"/>
                <a:gd name="T5" fmla="*/ 33566100 h 9525"/>
                <a:gd name="T6" fmla="*/ 7076122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096"/>
                  </a:moveTo>
                  <a:cubicBezTo>
                    <a:pt x="8096" y="857"/>
                    <a:pt x="5144" y="667"/>
                    <a:pt x="2762" y="0"/>
                  </a:cubicBezTo>
                  <a:cubicBezTo>
                    <a:pt x="2953" y="2476"/>
                    <a:pt x="857" y="2286"/>
                    <a:pt x="0" y="3524"/>
                  </a:cubicBezTo>
                  <a:cubicBezTo>
                    <a:pt x="4001" y="2381"/>
                    <a:pt x="2762" y="3524"/>
                    <a:pt x="7429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6" name="Freeform: Shape 2257">
              <a:extLst>
                <a:ext uri="{FF2B5EF4-FFF2-40B4-BE49-F238E27FC236}">
                  <a16:creationId xmlns:a16="http://schemas.microsoft.com/office/drawing/2014/main" id="{A214ED54-0698-46F7-ADE9-B0173248F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414" y="4183658"/>
              <a:ext cx="9525" cy="9525"/>
            </a:xfrm>
            <a:custGeom>
              <a:avLst/>
              <a:gdLst>
                <a:gd name="T0" fmla="*/ 73485375 w 9525"/>
                <a:gd name="T1" fmla="*/ 981075 h 9525"/>
                <a:gd name="T2" fmla="*/ 0 w 9525"/>
                <a:gd name="T3" fmla="*/ 30918150 h 9525"/>
                <a:gd name="T4" fmla="*/ 70761225 w 9525"/>
                <a:gd name="T5" fmla="*/ 36366450 h 9525"/>
                <a:gd name="T6" fmla="*/ 73485375 w 9525"/>
                <a:gd name="T7" fmla="*/ 981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03"/>
                  </a:moveTo>
                  <a:cubicBezTo>
                    <a:pt x="5905" y="2389"/>
                    <a:pt x="476" y="-3231"/>
                    <a:pt x="0" y="3246"/>
                  </a:cubicBezTo>
                  <a:cubicBezTo>
                    <a:pt x="3905" y="3056"/>
                    <a:pt x="5429" y="-850"/>
                    <a:pt x="7429" y="3818"/>
                  </a:cubicBezTo>
                  <a:cubicBezTo>
                    <a:pt x="7048" y="1627"/>
                    <a:pt x="9525" y="865"/>
                    <a:pt x="7715" y="10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7" name="Freeform: Shape 2258">
              <a:extLst>
                <a:ext uri="{FF2B5EF4-FFF2-40B4-BE49-F238E27FC236}">
                  <a16:creationId xmlns:a16="http://schemas.microsoft.com/office/drawing/2014/main" id="{BE9B799A-0917-4383-9279-2133F8A7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85" y="4412456"/>
              <a:ext cx="9525" cy="9525"/>
            </a:xfrm>
            <a:custGeom>
              <a:avLst/>
              <a:gdLst>
                <a:gd name="T0" fmla="*/ 62083950 w 9525"/>
                <a:gd name="T1" fmla="*/ 476 h 9525"/>
                <a:gd name="T2" fmla="*/ 2209800 w 9525"/>
                <a:gd name="T3" fmla="*/ 0 h 9525"/>
                <a:gd name="T4" fmla="*/ 66627375 w 9525"/>
                <a:gd name="T5" fmla="*/ 9335 h 9525"/>
                <a:gd name="T6" fmla="*/ 62083950 w 9525"/>
                <a:gd name="T7" fmla="*/ 47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8" y="476"/>
                  </a:moveTo>
                  <a:cubicBezTo>
                    <a:pt x="2613" y="1048"/>
                    <a:pt x="4042" y="1143"/>
                    <a:pt x="232" y="0"/>
                  </a:cubicBezTo>
                  <a:cubicBezTo>
                    <a:pt x="-1197" y="5524"/>
                    <a:pt x="4328" y="11144"/>
                    <a:pt x="6995" y="9335"/>
                  </a:cubicBezTo>
                  <a:cubicBezTo>
                    <a:pt x="5280" y="7334"/>
                    <a:pt x="4042" y="2477"/>
                    <a:pt x="6518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8" name="Freeform: Shape 2259">
              <a:extLst>
                <a:ext uri="{FF2B5EF4-FFF2-40B4-BE49-F238E27FC236}">
                  <a16:creationId xmlns:a16="http://schemas.microsoft.com/office/drawing/2014/main" id="{584EB693-D367-44AF-9934-C31280870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226" y="4266247"/>
              <a:ext cx="9525" cy="9525"/>
            </a:xfrm>
            <a:custGeom>
              <a:avLst/>
              <a:gdLst>
                <a:gd name="T0" fmla="*/ 11144 w 9525"/>
                <a:gd name="T1" fmla="*/ 10573 h 9525"/>
                <a:gd name="T2" fmla="*/ 4477 w 9525"/>
                <a:gd name="T3" fmla="*/ 0 h 9525"/>
                <a:gd name="T4" fmla="*/ 0 w 9525"/>
                <a:gd name="T5" fmla="*/ 8382 h 9525"/>
                <a:gd name="T6" fmla="*/ 4763 w 9525"/>
                <a:gd name="T7" fmla="*/ 11239 h 9525"/>
                <a:gd name="T8" fmla="*/ 11144 w 9525"/>
                <a:gd name="T9" fmla="*/ 1057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10573"/>
                  </a:moveTo>
                  <a:cubicBezTo>
                    <a:pt x="6763" y="4858"/>
                    <a:pt x="5620" y="7811"/>
                    <a:pt x="4477" y="0"/>
                  </a:cubicBezTo>
                  <a:cubicBezTo>
                    <a:pt x="3524" y="3524"/>
                    <a:pt x="1048" y="5048"/>
                    <a:pt x="0" y="8382"/>
                  </a:cubicBezTo>
                  <a:cubicBezTo>
                    <a:pt x="3429" y="7715"/>
                    <a:pt x="2286" y="11049"/>
                    <a:pt x="4763" y="11239"/>
                  </a:cubicBezTo>
                  <a:cubicBezTo>
                    <a:pt x="5905" y="5048"/>
                    <a:pt x="7525" y="10097"/>
                    <a:pt x="11144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59" name="Freeform: Shape 2260">
              <a:extLst>
                <a:ext uri="{FF2B5EF4-FFF2-40B4-BE49-F238E27FC236}">
                  <a16:creationId xmlns:a16="http://schemas.microsoft.com/office/drawing/2014/main" id="{6D6DB02B-2694-42E0-B9B7-279EA68A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8942" y="4180667"/>
              <a:ext cx="9525" cy="9525"/>
            </a:xfrm>
            <a:custGeom>
              <a:avLst/>
              <a:gdLst>
                <a:gd name="T0" fmla="*/ 83467575 w 9525"/>
                <a:gd name="T1" fmla="*/ 19488150 h 9525"/>
                <a:gd name="T2" fmla="*/ 0 w 9525"/>
                <a:gd name="T3" fmla="*/ 13144500 h 9525"/>
                <a:gd name="T4" fmla="*/ 69856350 w 9525"/>
                <a:gd name="T5" fmla="*/ 30375225 h 9525"/>
                <a:gd name="T6" fmla="*/ 78933675 w 9525"/>
                <a:gd name="T7" fmla="*/ 66665475 h 9525"/>
                <a:gd name="T8" fmla="*/ 83467575 w 9525"/>
                <a:gd name="T9" fmla="*/ 1948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763" y="2046"/>
                  </a:moveTo>
                  <a:cubicBezTo>
                    <a:pt x="6287" y="-1954"/>
                    <a:pt x="1905" y="1094"/>
                    <a:pt x="0" y="1380"/>
                  </a:cubicBezTo>
                  <a:cubicBezTo>
                    <a:pt x="1334" y="4713"/>
                    <a:pt x="7525" y="999"/>
                    <a:pt x="7334" y="3189"/>
                  </a:cubicBezTo>
                  <a:cubicBezTo>
                    <a:pt x="4858" y="3856"/>
                    <a:pt x="5810" y="11190"/>
                    <a:pt x="8287" y="6999"/>
                  </a:cubicBezTo>
                  <a:cubicBezTo>
                    <a:pt x="4763" y="5856"/>
                    <a:pt x="9811" y="4428"/>
                    <a:pt x="8763" y="20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0" name="Freeform: Shape 2261">
              <a:extLst>
                <a:ext uri="{FF2B5EF4-FFF2-40B4-BE49-F238E27FC236}">
                  <a16:creationId xmlns:a16="http://schemas.microsoft.com/office/drawing/2014/main" id="{CBF51F28-5586-487C-9EEE-875AA30D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082" y="4428705"/>
              <a:ext cx="9525" cy="9525"/>
            </a:xfrm>
            <a:custGeom>
              <a:avLst/>
              <a:gdLst>
                <a:gd name="T0" fmla="*/ 61693425 w 9525"/>
                <a:gd name="T1" fmla="*/ 361950 h 9525"/>
                <a:gd name="T2" fmla="*/ 0 w 9525"/>
                <a:gd name="T3" fmla="*/ 31213425 h 9525"/>
                <a:gd name="T4" fmla="*/ 71675625 w 9525"/>
                <a:gd name="T5" fmla="*/ 24860250 h 9525"/>
                <a:gd name="T6" fmla="*/ 61693425 w 9525"/>
                <a:gd name="T7" fmla="*/ 36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477" y="38"/>
                  </a:moveTo>
                  <a:cubicBezTo>
                    <a:pt x="3334" y="-57"/>
                    <a:pt x="95" y="-247"/>
                    <a:pt x="0" y="3277"/>
                  </a:cubicBezTo>
                  <a:cubicBezTo>
                    <a:pt x="2953" y="1467"/>
                    <a:pt x="6763" y="4039"/>
                    <a:pt x="7525" y="2610"/>
                  </a:cubicBezTo>
                  <a:cubicBezTo>
                    <a:pt x="6572" y="2229"/>
                    <a:pt x="6191" y="1467"/>
                    <a:pt x="6477" y="3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1" name="Freeform: Shape 2262">
              <a:extLst>
                <a:ext uri="{FF2B5EF4-FFF2-40B4-BE49-F238E27FC236}">
                  <a16:creationId xmlns:a16="http://schemas.microsoft.com/office/drawing/2014/main" id="{7A9B0538-DAFB-4A1A-AB80-4C2832450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323" y="4387286"/>
              <a:ext cx="9525" cy="9525"/>
            </a:xfrm>
            <a:custGeom>
              <a:avLst/>
              <a:gdLst>
                <a:gd name="T0" fmla="*/ 48091725 w 9525"/>
                <a:gd name="T1" fmla="*/ 2038350 h 9525"/>
                <a:gd name="T2" fmla="*/ 0 w 9525"/>
                <a:gd name="T3" fmla="*/ 10210800 h 9525"/>
                <a:gd name="T4" fmla="*/ 55340250 w 9525"/>
                <a:gd name="T5" fmla="*/ 62826900 h 9525"/>
                <a:gd name="T6" fmla="*/ 48091725 w 9525"/>
                <a:gd name="T7" fmla="*/ 2038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9" y="214"/>
                  </a:moveTo>
                  <a:cubicBezTo>
                    <a:pt x="3143" y="214"/>
                    <a:pt x="476" y="-643"/>
                    <a:pt x="0" y="1072"/>
                  </a:cubicBezTo>
                  <a:cubicBezTo>
                    <a:pt x="3429" y="1548"/>
                    <a:pt x="3048" y="5453"/>
                    <a:pt x="5810" y="6596"/>
                  </a:cubicBezTo>
                  <a:cubicBezTo>
                    <a:pt x="6763" y="2596"/>
                    <a:pt x="1810" y="2881"/>
                    <a:pt x="5049" y="2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2" name="Freeform: Shape 2263">
              <a:extLst>
                <a:ext uri="{FF2B5EF4-FFF2-40B4-BE49-F238E27FC236}">
                  <a16:creationId xmlns:a16="http://schemas.microsoft.com/office/drawing/2014/main" id="{2C437298-8439-424F-B49C-CE0F7A10E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5231" y="4290346"/>
              <a:ext cx="9525" cy="9525"/>
            </a:xfrm>
            <a:custGeom>
              <a:avLst/>
              <a:gdLst>
                <a:gd name="T0" fmla="*/ 21774150 w 9525"/>
                <a:gd name="T1" fmla="*/ 2762 h 9525"/>
                <a:gd name="T2" fmla="*/ 56245125 w 9525"/>
                <a:gd name="T3" fmla="*/ 4286 h 9525"/>
                <a:gd name="T4" fmla="*/ 0 w 9525"/>
                <a:gd name="T5" fmla="*/ 0 h 9525"/>
                <a:gd name="T6" fmla="*/ 3629025 w 9525"/>
                <a:gd name="T7" fmla="*/ 11335 h 9525"/>
                <a:gd name="T8" fmla="*/ 21774150 w 9525"/>
                <a:gd name="T9" fmla="*/ 276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86" y="2762"/>
                  </a:moveTo>
                  <a:cubicBezTo>
                    <a:pt x="4000" y="2858"/>
                    <a:pt x="4953" y="3524"/>
                    <a:pt x="5905" y="4286"/>
                  </a:cubicBezTo>
                  <a:cubicBezTo>
                    <a:pt x="5810" y="-1333"/>
                    <a:pt x="3429" y="2191"/>
                    <a:pt x="0" y="0"/>
                  </a:cubicBezTo>
                  <a:cubicBezTo>
                    <a:pt x="1619" y="4477"/>
                    <a:pt x="2476" y="6001"/>
                    <a:pt x="381" y="11335"/>
                  </a:cubicBezTo>
                  <a:cubicBezTo>
                    <a:pt x="4381" y="11239"/>
                    <a:pt x="5524" y="3715"/>
                    <a:pt x="2286" y="2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3" name="Freeform: Shape 2264">
              <a:extLst>
                <a:ext uri="{FF2B5EF4-FFF2-40B4-BE49-F238E27FC236}">
                  <a16:creationId xmlns:a16="http://schemas.microsoft.com/office/drawing/2014/main" id="{5966ABB1-5EAB-447B-829B-8071C0586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499" y="4370438"/>
              <a:ext cx="9525" cy="9525"/>
            </a:xfrm>
            <a:custGeom>
              <a:avLst/>
              <a:gdLst>
                <a:gd name="T0" fmla="*/ 31470600 w 9525"/>
                <a:gd name="T1" fmla="*/ 123825 h 9525"/>
                <a:gd name="T2" fmla="*/ 36909375 w 9525"/>
                <a:gd name="T3" fmla="*/ 83591400 h 9525"/>
                <a:gd name="T4" fmla="*/ 31470600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04" y="13"/>
                  </a:moveTo>
                  <a:cubicBezTo>
                    <a:pt x="-1554" y="2204"/>
                    <a:pt x="-792" y="10872"/>
                    <a:pt x="3875" y="8776"/>
                  </a:cubicBezTo>
                  <a:cubicBezTo>
                    <a:pt x="-30" y="7538"/>
                    <a:pt x="5875" y="-368"/>
                    <a:pt x="3304" y="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4" name="Freeform: Shape 2265">
              <a:extLst>
                <a:ext uri="{FF2B5EF4-FFF2-40B4-BE49-F238E27FC236}">
                  <a16:creationId xmlns:a16="http://schemas.microsoft.com/office/drawing/2014/main" id="{76A525A7-63DB-4733-AE14-6463B2ED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371" y="2874434"/>
              <a:ext cx="9525" cy="19050"/>
            </a:xfrm>
            <a:custGeom>
              <a:avLst/>
              <a:gdLst>
                <a:gd name="T0" fmla="*/ 7715 w 9525"/>
                <a:gd name="T1" fmla="*/ 17928 h 19050"/>
                <a:gd name="T2" fmla="*/ 9715 w 9525"/>
                <a:gd name="T3" fmla="*/ 9355 h 19050"/>
                <a:gd name="T4" fmla="*/ 7811 w 9525"/>
                <a:gd name="T5" fmla="*/ 1735 h 19050"/>
                <a:gd name="T6" fmla="*/ 1714 w 9525"/>
                <a:gd name="T7" fmla="*/ 21 h 19050"/>
                <a:gd name="T8" fmla="*/ 0 w 9525"/>
                <a:gd name="T9" fmla="*/ 21166 h 19050"/>
                <a:gd name="T10" fmla="*/ 7715 w 9525"/>
                <a:gd name="T11" fmla="*/ 17928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7715" y="17928"/>
                  </a:moveTo>
                  <a:cubicBezTo>
                    <a:pt x="7334" y="13832"/>
                    <a:pt x="9049" y="12213"/>
                    <a:pt x="9715" y="9355"/>
                  </a:cubicBezTo>
                  <a:cubicBezTo>
                    <a:pt x="5810" y="8879"/>
                    <a:pt x="8668" y="6403"/>
                    <a:pt x="7811" y="1735"/>
                  </a:cubicBezTo>
                  <a:cubicBezTo>
                    <a:pt x="4191" y="2497"/>
                    <a:pt x="4763" y="-265"/>
                    <a:pt x="1714" y="21"/>
                  </a:cubicBezTo>
                  <a:cubicBezTo>
                    <a:pt x="3238" y="9355"/>
                    <a:pt x="381" y="14499"/>
                    <a:pt x="0" y="21166"/>
                  </a:cubicBezTo>
                  <a:cubicBezTo>
                    <a:pt x="5620" y="22214"/>
                    <a:pt x="2191" y="13642"/>
                    <a:pt x="7715" y="179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5" name="Freeform: Shape 2266">
              <a:extLst>
                <a:ext uri="{FF2B5EF4-FFF2-40B4-BE49-F238E27FC236}">
                  <a16:creationId xmlns:a16="http://schemas.microsoft.com/office/drawing/2014/main" id="{714CE321-083E-4057-B1DD-E7FD05EA2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523" y="3101340"/>
              <a:ext cx="9525" cy="9525"/>
            </a:xfrm>
            <a:custGeom>
              <a:avLst/>
              <a:gdLst>
                <a:gd name="T0" fmla="*/ 3629025 w 9525"/>
                <a:gd name="T1" fmla="*/ 0 h 9525"/>
                <a:gd name="T2" fmla="*/ 0 w 9525"/>
                <a:gd name="T3" fmla="*/ 47177325 h 9525"/>
                <a:gd name="T4" fmla="*/ 86191725 w 9525"/>
                <a:gd name="T5" fmla="*/ 6353175 h 9525"/>
                <a:gd name="T6" fmla="*/ 36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" y="0"/>
                  </a:moveTo>
                  <a:cubicBezTo>
                    <a:pt x="286" y="1619"/>
                    <a:pt x="95" y="3334"/>
                    <a:pt x="0" y="4953"/>
                  </a:cubicBezTo>
                  <a:cubicBezTo>
                    <a:pt x="4096" y="4858"/>
                    <a:pt x="9430" y="6096"/>
                    <a:pt x="9049" y="667"/>
                  </a:cubicBezTo>
                  <a:cubicBezTo>
                    <a:pt x="3143" y="1429"/>
                    <a:pt x="5620" y="2953"/>
                    <a:pt x="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6" name="Freeform: Shape 2267">
              <a:extLst>
                <a:ext uri="{FF2B5EF4-FFF2-40B4-BE49-F238E27FC236}">
                  <a16:creationId xmlns:a16="http://schemas.microsoft.com/office/drawing/2014/main" id="{59D90DB8-FAB0-4827-A82F-8476663AB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94" y="4883604"/>
              <a:ext cx="9525" cy="9525"/>
            </a:xfrm>
            <a:custGeom>
              <a:avLst/>
              <a:gdLst>
                <a:gd name="T0" fmla="*/ 0 w 9525"/>
                <a:gd name="T1" fmla="*/ 5048250 h 9525"/>
                <a:gd name="T2" fmla="*/ 48987075 w 9525"/>
                <a:gd name="T3" fmla="*/ 63112650 h 9525"/>
                <a:gd name="T4" fmla="*/ 0 w 9525"/>
                <a:gd name="T5" fmla="*/ 5048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30"/>
                  </a:moveTo>
                  <a:cubicBezTo>
                    <a:pt x="2191" y="2245"/>
                    <a:pt x="857" y="6340"/>
                    <a:pt x="5143" y="6626"/>
                  </a:cubicBezTo>
                  <a:cubicBezTo>
                    <a:pt x="4763" y="4435"/>
                    <a:pt x="2191" y="-1851"/>
                    <a:pt x="0" y="5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7" name="Freeform: Shape 2268">
              <a:extLst>
                <a:ext uri="{FF2B5EF4-FFF2-40B4-BE49-F238E27FC236}">
                  <a16:creationId xmlns:a16="http://schemas.microsoft.com/office/drawing/2014/main" id="{FFEEBC44-A08C-44E0-BE1D-58F572F6F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132" y="4050030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6804660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953" y="1143"/>
                    <a:pt x="381" y="4000"/>
                    <a:pt x="0" y="7144"/>
                  </a:cubicBezTo>
                  <a:cubicBezTo>
                    <a:pt x="3524" y="9620"/>
                    <a:pt x="4572" y="381"/>
                    <a:pt x="266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8" name="Freeform: Shape 2269">
              <a:extLst>
                <a:ext uri="{FF2B5EF4-FFF2-40B4-BE49-F238E27FC236}">
                  <a16:creationId xmlns:a16="http://schemas.microsoft.com/office/drawing/2014/main" id="{DF8028A1-AB22-433A-800C-74CB0A883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104" y="4116610"/>
              <a:ext cx="9525" cy="9525"/>
            </a:xfrm>
            <a:custGeom>
              <a:avLst/>
              <a:gdLst>
                <a:gd name="T0" fmla="*/ 13906500 w 9525"/>
                <a:gd name="T1" fmla="*/ 60788550 h 9525"/>
                <a:gd name="T2" fmla="*/ 46567725 w 9525"/>
                <a:gd name="T3" fmla="*/ 19050000 h 9525"/>
                <a:gd name="T4" fmla="*/ 13906500 w 9525"/>
                <a:gd name="T5" fmla="*/ 0 h 9525"/>
                <a:gd name="T6" fmla="*/ 139065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60" y="6382"/>
                  </a:moveTo>
                  <a:cubicBezTo>
                    <a:pt x="1936" y="4000"/>
                    <a:pt x="5079" y="5525"/>
                    <a:pt x="4889" y="2000"/>
                  </a:cubicBezTo>
                  <a:cubicBezTo>
                    <a:pt x="3269" y="1714"/>
                    <a:pt x="2317" y="952"/>
                    <a:pt x="1460" y="0"/>
                  </a:cubicBezTo>
                  <a:cubicBezTo>
                    <a:pt x="126" y="3048"/>
                    <a:pt x="-1017" y="4000"/>
                    <a:pt x="1460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69" name="Freeform: Shape 2270">
              <a:extLst>
                <a:ext uri="{FF2B5EF4-FFF2-40B4-BE49-F238E27FC236}">
                  <a16:creationId xmlns:a16="http://schemas.microsoft.com/office/drawing/2014/main" id="{FD038706-27BE-4DDF-A4CF-99FB1FC66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4992" y="4112704"/>
              <a:ext cx="9525" cy="9525"/>
            </a:xfrm>
            <a:custGeom>
              <a:avLst/>
              <a:gdLst>
                <a:gd name="T0" fmla="*/ 41729025 w 9525"/>
                <a:gd name="T1" fmla="*/ 0 h 9525"/>
                <a:gd name="T2" fmla="*/ 0 w 9525"/>
                <a:gd name="T3" fmla="*/ 28127325 h 9525"/>
                <a:gd name="T4" fmla="*/ 63512700 w 9525"/>
                <a:gd name="T5" fmla="*/ 77114400 h 9525"/>
                <a:gd name="T6" fmla="*/ 417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3810" y="2286"/>
                    <a:pt x="190" y="0"/>
                    <a:pt x="0" y="2953"/>
                  </a:cubicBezTo>
                  <a:cubicBezTo>
                    <a:pt x="1524" y="5144"/>
                    <a:pt x="4286" y="6477"/>
                    <a:pt x="6668" y="8096"/>
                  </a:cubicBezTo>
                  <a:cubicBezTo>
                    <a:pt x="6572" y="4858"/>
                    <a:pt x="5334" y="2572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0" name="Freeform: Shape 2271">
              <a:extLst>
                <a:ext uri="{FF2B5EF4-FFF2-40B4-BE49-F238E27FC236}">
                  <a16:creationId xmlns:a16="http://schemas.microsoft.com/office/drawing/2014/main" id="{7910B8B6-2E7D-456B-B62A-3A801F287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6646" y="4311587"/>
              <a:ext cx="9525" cy="9525"/>
            </a:xfrm>
            <a:custGeom>
              <a:avLst/>
              <a:gdLst>
                <a:gd name="T0" fmla="*/ 3257550 w 9525"/>
                <a:gd name="T1" fmla="*/ 12696825 h 9525"/>
                <a:gd name="T2" fmla="*/ 7791450 w 9525"/>
                <a:gd name="T3" fmla="*/ 49901475 h 9525"/>
                <a:gd name="T4" fmla="*/ 22307550 w 9525"/>
                <a:gd name="T5" fmla="*/ 39919275 h 9525"/>
                <a:gd name="T6" fmla="*/ 5972175 w 9525"/>
                <a:gd name="T7" fmla="*/ 60788550 h 9525"/>
                <a:gd name="T8" fmla="*/ 66760725 w 9525"/>
                <a:gd name="T9" fmla="*/ 0 h 9525"/>
                <a:gd name="T10" fmla="*/ 3257550 w 9525"/>
                <a:gd name="T11" fmla="*/ 126968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42" y="1333"/>
                  </a:moveTo>
                  <a:cubicBezTo>
                    <a:pt x="246" y="2857"/>
                    <a:pt x="-611" y="4763"/>
                    <a:pt x="818" y="5239"/>
                  </a:cubicBezTo>
                  <a:cubicBezTo>
                    <a:pt x="1008" y="4477"/>
                    <a:pt x="1294" y="3810"/>
                    <a:pt x="2342" y="4191"/>
                  </a:cubicBezTo>
                  <a:cubicBezTo>
                    <a:pt x="2056" y="5429"/>
                    <a:pt x="1104" y="5429"/>
                    <a:pt x="627" y="6382"/>
                  </a:cubicBezTo>
                  <a:cubicBezTo>
                    <a:pt x="4819" y="8382"/>
                    <a:pt x="8819" y="1810"/>
                    <a:pt x="7009" y="0"/>
                  </a:cubicBezTo>
                  <a:cubicBezTo>
                    <a:pt x="4533" y="3620"/>
                    <a:pt x="4247" y="190"/>
                    <a:pt x="342" y="133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1" name="Freeform: Shape 2272">
              <a:extLst>
                <a:ext uri="{FF2B5EF4-FFF2-40B4-BE49-F238E27FC236}">
                  <a16:creationId xmlns:a16="http://schemas.microsoft.com/office/drawing/2014/main" id="{09E7B6DE-9CC2-43B4-80AC-C0A6F1219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799" y="4299204"/>
              <a:ext cx="9525" cy="9525"/>
            </a:xfrm>
            <a:custGeom>
              <a:avLst/>
              <a:gdLst>
                <a:gd name="T0" fmla="*/ 78933675 w 9525"/>
                <a:gd name="T1" fmla="*/ 3715 h 9525"/>
                <a:gd name="T2" fmla="*/ 25403175 w 9525"/>
                <a:gd name="T3" fmla="*/ 0 h 9525"/>
                <a:gd name="T4" fmla="*/ 0 w 9525"/>
                <a:gd name="T5" fmla="*/ 13430 h 9525"/>
                <a:gd name="T6" fmla="*/ 81648300 w 9525"/>
                <a:gd name="T7" fmla="*/ 8763 h 9525"/>
                <a:gd name="T8" fmla="*/ 78933675 w 9525"/>
                <a:gd name="T9" fmla="*/ 37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87" y="3715"/>
                  </a:moveTo>
                  <a:cubicBezTo>
                    <a:pt x="5715" y="1715"/>
                    <a:pt x="4953" y="3239"/>
                    <a:pt x="2667" y="0"/>
                  </a:cubicBezTo>
                  <a:cubicBezTo>
                    <a:pt x="2286" y="7716"/>
                    <a:pt x="286" y="7716"/>
                    <a:pt x="0" y="13430"/>
                  </a:cubicBezTo>
                  <a:cubicBezTo>
                    <a:pt x="4191" y="10383"/>
                    <a:pt x="4381" y="10668"/>
                    <a:pt x="8572" y="8763"/>
                  </a:cubicBezTo>
                  <a:cubicBezTo>
                    <a:pt x="6858" y="8192"/>
                    <a:pt x="8001" y="5620"/>
                    <a:pt x="8287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2" name="Freeform: Shape 2273">
              <a:extLst>
                <a:ext uri="{FF2B5EF4-FFF2-40B4-BE49-F238E27FC236}">
                  <a16:creationId xmlns:a16="http://schemas.microsoft.com/office/drawing/2014/main" id="{4C8FDD4F-7D63-4780-9C13-C207AADA0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5" y="4415409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04875 w 9525"/>
                <a:gd name="T3" fmla="*/ 904875 h 9525"/>
                <a:gd name="T4" fmla="*/ 904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95" y="95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3" name="Freeform: Shape 2274">
              <a:extLst>
                <a:ext uri="{FF2B5EF4-FFF2-40B4-BE49-F238E27FC236}">
                  <a16:creationId xmlns:a16="http://schemas.microsoft.com/office/drawing/2014/main" id="{61D99BE2-B723-4162-ACEA-DD8D07A0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049" y="4413695"/>
              <a:ext cx="9525" cy="9525"/>
            </a:xfrm>
            <a:custGeom>
              <a:avLst/>
              <a:gdLst>
                <a:gd name="T0" fmla="*/ 21202650 w 9525"/>
                <a:gd name="T1" fmla="*/ 16325850 h 9525"/>
                <a:gd name="T2" fmla="*/ 1238250 w 9525"/>
                <a:gd name="T3" fmla="*/ 0 h 9525"/>
                <a:gd name="T4" fmla="*/ 21202650 w 9525"/>
                <a:gd name="T5" fmla="*/ 16325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6" y="1714"/>
                  </a:moveTo>
                  <a:cubicBezTo>
                    <a:pt x="1654" y="1048"/>
                    <a:pt x="988" y="476"/>
                    <a:pt x="130" y="0"/>
                  </a:cubicBezTo>
                  <a:cubicBezTo>
                    <a:pt x="-346" y="2286"/>
                    <a:pt x="511" y="2762"/>
                    <a:pt x="2226" y="17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4" name="Freeform: Shape 2275">
              <a:extLst>
                <a:ext uri="{FF2B5EF4-FFF2-40B4-BE49-F238E27FC236}">
                  <a16:creationId xmlns:a16="http://schemas.microsoft.com/office/drawing/2014/main" id="{AAA4DB78-FC97-4742-A06D-2C4715B09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844" y="4446270"/>
              <a:ext cx="9525" cy="9525"/>
            </a:xfrm>
            <a:custGeom>
              <a:avLst/>
              <a:gdLst>
                <a:gd name="T0" fmla="*/ 0 w 9525"/>
                <a:gd name="T1" fmla="*/ 4533900 h 9525"/>
                <a:gd name="T2" fmla="*/ 3629025 w 9525"/>
                <a:gd name="T3" fmla="*/ 5438775 h 9525"/>
                <a:gd name="T4" fmla="*/ 904875 w 9525"/>
                <a:gd name="T5" fmla="*/ 0 h 9525"/>
                <a:gd name="T6" fmla="*/ 0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76"/>
                  </a:moveTo>
                  <a:cubicBezTo>
                    <a:pt x="190" y="476"/>
                    <a:pt x="190" y="476"/>
                    <a:pt x="381" y="571"/>
                  </a:cubicBezTo>
                  <a:cubicBezTo>
                    <a:pt x="286" y="381"/>
                    <a:pt x="190" y="95"/>
                    <a:pt x="95" y="0"/>
                  </a:cubicBez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5" name="Freeform: Shape 2276">
              <a:extLst>
                <a:ext uri="{FF2B5EF4-FFF2-40B4-BE49-F238E27FC236}">
                  <a16:creationId xmlns:a16="http://schemas.microsoft.com/office/drawing/2014/main" id="{10901DD2-80E5-48AB-84DD-3219F2645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735" y="4802606"/>
              <a:ext cx="9525" cy="9525"/>
            </a:xfrm>
            <a:custGeom>
              <a:avLst/>
              <a:gdLst>
                <a:gd name="T0" fmla="*/ 35604450 w 9525"/>
                <a:gd name="T1" fmla="*/ 8948 h 9525"/>
                <a:gd name="T2" fmla="*/ 2943225 w 9525"/>
                <a:gd name="T3" fmla="*/ 661 h 9525"/>
                <a:gd name="T4" fmla="*/ 29260800 w 9525"/>
                <a:gd name="T5" fmla="*/ 12662 h 9525"/>
                <a:gd name="T6" fmla="*/ 8391525 w 9525"/>
                <a:gd name="T7" fmla="*/ 10948 h 9525"/>
                <a:gd name="T8" fmla="*/ 35604450 w 9525"/>
                <a:gd name="T9" fmla="*/ 894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38" y="8948"/>
                  </a:moveTo>
                  <a:cubicBezTo>
                    <a:pt x="-453" y="8852"/>
                    <a:pt x="4595" y="-2863"/>
                    <a:pt x="309" y="661"/>
                  </a:cubicBezTo>
                  <a:cubicBezTo>
                    <a:pt x="2024" y="2661"/>
                    <a:pt x="-2929" y="14948"/>
                    <a:pt x="3072" y="12662"/>
                  </a:cubicBezTo>
                  <a:cubicBezTo>
                    <a:pt x="2214" y="12186"/>
                    <a:pt x="690" y="12186"/>
                    <a:pt x="881" y="10948"/>
                  </a:cubicBezTo>
                  <a:cubicBezTo>
                    <a:pt x="1166" y="9329"/>
                    <a:pt x="3167" y="10186"/>
                    <a:pt x="3738" y="89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6" name="Freeform: Shape 2277">
              <a:extLst>
                <a:ext uri="{FF2B5EF4-FFF2-40B4-BE49-F238E27FC236}">
                  <a16:creationId xmlns:a16="http://schemas.microsoft.com/office/drawing/2014/main" id="{8CF0BFBA-1B75-43E2-8CE6-21E34193D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227" y="4131401"/>
              <a:ext cx="9525" cy="19050"/>
            </a:xfrm>
            <a:custGeom>
              <a:avLst/>
              <a:gdLst>
                <a:gd name="T0" fmla="*/ 4667 w 9525"/>
                <a:gd name="T1" fmla="*/ 4830 h 19050"/>
                <a:gd name="T2" fmla="*/ 6858 w 9525"/>
                <a:gd name="T3" fmla="*/ 163 h 19050"/>
                <a:gd name="T4" fmla="*/ 0 w 9525"/>
                <a:gd name="T5" fmla="*/ 9021 h 19050"/>
                <a:gd name="T6" fmla="*/ 4667 w 9525"/>
                <a:gd name="T7" fmla="*/ 11212 h 19050"/>
                <a:gd name="T8" fmla="*/ 1714 w 9525"/>
                <a:gd name="T9" fmla="*/ 19499 h 19050"/>
                <a:gd name="T10" fmla="*/ 6667 w 9525"/>
                <a:gd name="T11" fmla="*/ 20451 h 19050"/>
                <a:gd name="T12" fmla="*/ 10096 w 9525"/>
                <a:gd name="T13" fmla="*/ 9688 h 19050"/>
                <a:gd name="T14" fmla="*/ 4667 w 9525"/>
                <a:gd name="T15" fmla="*/ 483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4667" y="4830"/>
                  </a:moveTo>
                  <a:cubicBezTo>
                    <a:pt x="6858" y="3973"/>
                    <a:pt x="8096" y="2068"/>
                    <a:pt x="6858" y="163"/>
                  </a:cubicBezTo>
                  <a:cubicBezTo>
                    <a:pt x="1619" y="-1266"/>
                    <a:pt x="3048" y="7116"/>
                    <a:pt x="0" y="9021"/>
                  </a:cubicBezTo>
                  <a:cubicBezTo>
                    <a:pt x="1048" y="12355"/>
                    <a:pt x="4858" y="8545"/>
                    <a:pt x="4667" y="11212"/>
                  </a:cubicBezTo>
                  <a:cubicBezTo>
                    <a:pt x="2572" y="12450"/>
                    <a:pt x="-1429" y="17403"/>
                    <a:pt x="1714" y="19499"/>
                  </a:cubicBezTo>
                  <a:cubicBezTo>
                    <a:pt x="3715" y="11593"/>
                    <a:pt x="3524" y="20070"/>
                    <a:pt x="6667" y="20451"/>
                  </a:cubicBezTo>
                  <a:cubicBezTo>
                    <a:pt x="8953" y="15117"/>
                    <a:pt x="7810" y="13022"/>
                    <a:pt x="10096" y="9688"/>
                  </a:cubicBezTo>
                  <a:cubicBezTo>
                    <a:pt x="6763" y="7688"/>
                    <a:pt x="6858" y="5116"/>
                    <a:pt x="4667" y="48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7" name="Freeform: Shape 2278">
              <a:extLst>
                <a:ext uri="{FF2B5EF4-FFF2-40B4-BE49-F238E27FC236}">
                  <a16:creationId xmlns:a16="http://schemas.microsoft.com/office/drawing/2014/main" id="{7FF8F839-F685-4EC4-8969-23ABF0AE7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846" y="4235531"/>
              <a:ext cx="9525" cy="9525"/>
            </a:xfrm>
            <a:custGeom>
              <a:avLst/>
              <a:gdLst>
                <a:gd name="T0" fmla="*/ 11782425 w 9525"/>
                <a:gd name="T1" fmla="*/ 2237 h 9525"/>
                <a:gd name="T2" fmla="*/ 48987075 w 9525"/>
                <a:gd name="T3" fmla="*/ 1761 h 9525"/>
                <a:gd name="T4" fmla="*/ 67132200 w 9525"/>
                <a:gd name="T5" fmla="*/ 11000 h 9525"/>
                <a:gd name="T6" fmla="*/ 86182200 w 9525"/>
                <a:gd name="T7" fmla="*/ 1189 h 9525"/>
                <a:gd name="T8" fmla="*/ 11782425 w 9525"/>
                <a:gd name="T9" fmla="*/ 223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7" y="2237"/>
                  </a:moveTo>
                  <a:cubicBezTo>
                    <a:pt x="1714" y="808"/>
                    <a:pt x="3428" y="1285"/>
                    <a:pt x="5143" y="1761"/>
                  </a:cubicBezTo>
                  <a:cubicBezTo>
                    <a:pt x="4095" y="5952"/>
                    <a:pt x="6381" y="7952"/>
                    <a:pt x="7048" y="11000"/>
                  </a:cubicBezTo>
                  <a:cubicBezTo>
                    <a:pt x="7714" y="7762"/>
                    <a:pt x="8381" y="4523"/>
                    <a:pt x="9048" y="1189"/>
                  </a:cubicBezTo>
                  <a:cubicBezTo>
                    <a:pt x="4476" y="-2240"/>
                    <a:pt x="-2954" y="2904"/>
                    <a:pt x="1237" y="22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8" name="Freeform: Shape 2279">
              <a:extLst>
                <a:ext uri="{FF2B5EF4-FFF2-40B4-BE49-F238E27FC236}">
                  <a16:creationId xmlns:a16="http://schemas.microsoft.com/office/drawing/2014/main" id="{F42F6FC2-E5C8-42FE-B3D6-D40D20108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623" y="4247864"/>
              <a:ext cx="9525" cy="9525"/>
            </a:xfrm>
            <a:custGeom>
              <a:avLst/>
              <a:gdLst>
                <a:gd name="T0" fmla="*/ 15129 w 9525"/>
                <a:gd name="T1" fmla="*/ 2667 h 9525"/>
                <a:gd name="T2" fmla="*/ 7985 w 9525"/>
                <a:gd name="T3" fmla="*/ 0 h 9525"/>
                <a:gd name="T4" fmla="*/ 650 w 9525"/>
                <a:gd name="T5" fmla="*/ 4858 h 9525"/>
                <a:gd name="T6" fmla="*/ 4079 w 9525"/>
                <a:gd name="T7" fmla="*/ 13240 h 9525"/>
                <a:gd name="T8" fmla="*/ 4841 w 9525"/>
                <a:gd name="T9" fmla="*/ 9525 h 9525"/>
                <a:gd name="T10" fmla="*/ 12938 w 9525"/>
                <a:gd name="T11" fmla="*/ 13716 h 9525"/>
                <a:gd name="T12" fmla="*/ 15129 w 9525"/>
                <a:gd name="T13" fmla="*/ 2667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129" y="2667"/>
                  </a:moveTo>
                  <a:cubicBezTo>
                    <a:pt x="12080" y="2191"/>
                    <a:pt x="9223" y="1619"/>
                    <a:pt x="7985" y="0"/>
                  </a:cubicBezTo>
                  <a:cubicBezTo>
                    <a:pt x="6842" y="3524"/>
                    <a:pt x="3698" y="4191"/>
                    <a:pt x="650" y="4858"/>
                  </a:cubicBezTo>
                  <a:cubicBezTo>
                    <a:pt x="-1540" y="9239"/>
                    <a:pt x="2365" y="14954"/>
                    <a:pt x="4079" y="13240"/>
                  </a:cubicBezTo>
                  <a:cubicBezTo>
                    <a:pt x="2460" y="12954"/>
                    <a:pt x="3222" y="9525"/>
                    <a:pt x="4841" y="9525"/>
                  </a:cubicBezTo>
                  <a:cubicBezTo>
                    <a:pt x="6080" y="11906"/>
                    <a:pt x="11699" y="11335"/>
                    <a:pt x="12938" y="13716"/>
                  </a:cubicBezTo>
                  <a:cubicBezTo>
                    <a:pt x="12080" y="9906"/>
                    <a:pt x="12938" y="5810"/>
                    <a:pt x="15129" y="266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79" name="Freeform: Shape 2280">
              <a:extLst>
                <a:ext uri="{FF2B5EF4-FFF2-40B4-BE49-F238E27FC236}">
                  <a16:creationId xmlns:a16="http://schemas.microsoft.com/office/drawing/2014/main" id="{8195CA6D-A0EF-401B-9761-49EDBE226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926" y="4113437"/>
              <a:ext cx="28575" cy="28575"/>
            </a:xfrm>
            <a:custGeom>
              <a:avLst/>
              <a:gdLst>
                <a:gd name="T0" fmla="*/ 18923 w 28575"/>
                <a:gd name="T1" fmla="*/ 30795 h 28575"/>
                <a:gd name="T2" fmla="*/ 25495 w 28575"/>
                <a:gd name="T3" fmla="*/ 23270 h 28575"/>
                <a:gd name="T4" fmla="*/ 25209 w 28575"/>
                <a:gd name="T5" fmla="*/ 17841 h 28575"/>
                <a:gd name="T6" fmla="*/ 33591 w 28575"/>
                <a:gd name="T7" fmla="*/ 17936 h 28575"/>
                <a:gd name="T8" fmla="*/ 26066 w 28575"/>
                <a:gd name="T9" fmla="*/ 13650 h 28575"/>
                <a:gd name="T10" fmla="*/ 27686 w 28575"/>
                <a:gd name="T11" fmla="*/ 12221 h 28575"/>
                <a:gd name="T12" fmla="*/ 22066 w 28575"/>
                <a:gd name="T13" fmla="*/ 8602 h 28575"/>
                <a:gd name="T14" fmla="*/ 22733 w 28575"/>
                <a:gd name="T15" fmla="*/ 15555 h 28575"/>
                <a:gd name="T16" fmla="*/ 19875 w 28575"/>
                <a:gd name="T17" fmla="*/ 16793 h 28575"/>
                <a:gd name="T18" fmla="*/ 19875 w 28575"/>
                <a:gd name="T19" fmla="*/ 13269 h 28575"/>
                <a:gd name="T20" fmla="*/ 13589 w 28575"/>
                <a:gd name="T21" fmla="*/ 7649 h 28575"/>
                <a:gd name="T22" fmla="*/ 19589 w 28575"/>
                <a:gd name="T23" fmla="*/ 1744 h 28575"/>
                <a:gd name="T24" fmla="*/ 13398 w 28575"/>
                <a:gd name="T25" fmla="*/ 29 h 28575"/>
                <a:gd name="T26" fmla="*/ 10350 w 28575"/>
                <a:gd name="T27" fmla="*/ 7173 h 28575"/>
                <a:gd name="T28" fmla="*/ 3492 w 28575"/>
                <a:gd name="T29" fmla="*/ 6125 h 28575"/>
                <a:gd name="T30" fmla="*/ 63 w 28575"/>
                <a:gd name="T31" fmla="*/ 10507 h 28575"/>
                <a:gd name="T32" fmla="*/ 7683 w 28575"/>
                <a:gd name="T33" fmla="*/ 10697 h 28575"/>
                <a:gd name="T34" fmla="*/ 13779 w 28575"/>
                <a:gd name="T35" fmla="*/ 18222 h 28575"/>
                <a:gd name="T36" fmla="*/ 17018 w 28575"/>
                <a:gd name="T37" fmla="*/ 18127 h 28575"/>
                <a:gd name="T38" fmla="*/ 17018 w 28575"/>
                <a:gd name="T39" fmla="*/ 20413 h 28575"/>
                <a:gd name="T40" fmla="*/ 18351 w 28575"/>
                <a:gd name="T41" fmla="*/ 19270 h 28575"/>
                <a:gd name="T42" fmla="*/ 23209 w 28575"/>
                <a:gd name="T43" fmla="*/ 22127 h 28575"/>
                <a:gd name="T44" fmla="*/ 23494 w 28575"/>
                <a:gd name="T45" fmla="*/ 20508 h 28575"/>
                <a:gd name="T46" fmla="*/ 24352 w 28575"/>
                <a:gd name="T47" fmla="*/ 22889 h 28575"/>
                <a:gd name="T48" fmla="*/ 16256 w 28575"/>
                <a:gd name="T49" fmla="*/ 25080 h 28575"/>
                <a:gd name="T50" fmla="*/ 18923 w 28575"/>
                <a:gd name="T51" fmla="*/ 30795 h 285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28575">
                  <a:moveTo>
                    <a:pt x="18923" y="30795"/>
                  </a:moveTo>
                  <a:cubicBezTo>
                    <a:pt x="20542" y="27271"/>
                    <a:pt x="21875" y="23556"/>
                    <a:pt x="25495" y="23270"/>
                  </a:cubicBezTo>
                  <a:cubicBezTo>
                    <a:pt x="25590" y="21270"/>
                    <a:pt x="25304" y="19555"/>
                    <a:pt x="25209" y="17841"/>
                  </a:cubicBezTo>
                  <a:cubicBezTo>
                    <a:pt x="26924" y="17269"/>
                    <a:pt x="29591" y="18412"/>
                    <a:pt x="33591" y="17936"/>
                  </a:cubicBezTo>
                  <a:cubicBezTo>
                    <a:pt x="32924" y="13174"/>
                    <a:pt x="29210" y="14412"/>
                    <a:pt x="26066" y="13650"/>
                  </a:cubicBezTo>
                  <a:cubicBezTo>
                    <a:pt x="26447" y="13174"/>
                    <a:pt x="26828" y="12602"/>
                    <a:pt x="27686" y="12221"/>
                  </a:cubicBezTo>
                  <a:cubicBezTo>
                    <a:pt x="23685" y="12412"/>
                    <a:pt x="27019" y="7744"/>
                    <a:pt x="22066" y="8602"/>
                  </a:cubicBezTo>
                  <a:cubicBezTo>
                    <a:pt x="22923" y="11459"/>
                    <a:pt x="22828" y="13555"/>
                    <a:pt x="22733" y="15555"/>
                  </a:cubicBezTo>
                  <a:cubicBezTo>
                    <a:pt x="21970" y="16126"/>
                    <a:pt x="20923" y="16507"/>
                    <a:pt x="19875" y="16793"/>
                  </a:cubicBezTo>
                  <a:cubicBezTo>
                    <a:pt x="19208" y="16031"/>
                    <a:pt x="19494" y="14698"/>
                    <a:pt x="19875" y="13269"/>
                  </a:cubicBezTo>
                  <a:cubicBezTo>
                    <a:pt x="16351" y="12316"/>
                    <a:pt x="13398" y="11078"/>
                    <a:pt x="13589" y="7649"/>
                  </a:cubicBezTo>
                  <a:cubicBezTo>
                    <a:pt x="17208" y="7459"/>
                    <a:pt x="19303" y="5744"/>
                    <a:pt x="19589" y="1744"/>
                  </a:cubicBezTo>
                  <a:cubicBezTo>
                    <a:pt x="18161" y="601"/>
                    <a:pt x="16351" y="-161"/>
                    <a:pt x="13398" y="29"/>
                  </a:cubicBezTo>
                  <a:cubicBezTo>
                    <a:pt x="13684" y="3934"/>
                    <a:pt x="9493" y="2696"/>
                    <a:pt x="10350" y="7173"/>
                  </a:cubicBezTo>
                  <a:cubicBezTo>
                    <a:pt x="8159" y="7554"/>
                    <a:pt x="7111" y="7935"/>
                    <a:pt x="3492" y="6125"/>
                  </a:cubicBezTo>
                  <a:cubicBezTo>
                    <a:pt x="4254" y="10411"/>
                    <a:pt x="-604" y="6220"/>
                    <a:pt x="63" y="10507"/>
                  </a:cubicBezTo>
                  <a:cubicBezTo>
                    <a:pt x="2063" y="13555"/>
                    <a:pt x="5016" y="11078"/>
                    <a:pt x="7683" y="10697"/>
                  </a:cubicBezTo>
                  <a:cubicBezTo>
                    <a:pt x="8350" y="16126"/>
                    <a:pt x="17113" y="14888"/>
                    <a:pt x="13779" y="18222"/>
                  </a:cubicBezTo>
                  <a:cubicBezTo>
                    <a:pt x="14827" y="18127"/>
                    <a:pt x="15970" y="18222"/>
                    <a:pt x="17018" y="18127"/>
                  </a:cubicBezTo>
                  <a:cubicBezTo>
                    <a:pt x="16636" y="18698"/>
                    <a:pt x="16541" y="19365"/>
                    <a:pt x="17018" y="20413"/>
                  </a:cubicBezTo>
                  <a:cubicBezTo>
                    <a:pt x="17113" y="19651"/>
                    <a:pt x="17303" y="18984"/>
                    <a:pt x="18351" y="19270"/>
                  </a:cubicBezTo>
                  <a:cubicBezTo>
                    <a:pt x="21875" y="18603"/>
                    <a:pt x="20732" y="21937"/>
                    <a:pt x="23209" y="22127"/>
                  </a:cubicBezTo>
                  <a:cubicBezTo>
                    <a:pt x="23304" y="21460"/>
                    <a:pt x="23399" y="20984"/>
                    <a:pt x="23494" y="20508"/>
                  </a:cubicBezTo>
                  <a:cubicBezTo>
                    <a:pt x="23780" y="21270"/>
                    <a:pt x="23876" y="22032"/>
                    <a:pt x="24352" y="22889"/>
                  </a:cubicBezTo>
                  <a:cubicBezTo>
                    <a:pt x="22828" y="20889"/>
                    <a:pt x="18446" y="23365"/>
                    <a:pt x="16256" y="25080"/>
                  </a:cubicBezTo>
                  <a:cubicBezTo>
                    <a:pt x="18637" y="26032"/>
                    <a:pt x="16446" y="29938"/>
                    <a:pt x="18923" y="307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0" name="Freeform: Shape 2281">
              <a:extLst>
                <a:ext uri="{FF2B5EF4-FFF2-40B4-BE49-F238E27FC236}">
                  <a16:creationId xmlns:a16="http://schemas.microsoft.com/office/drawing/2014/main" id="{97E19ABA-16D6-4752-A5C5-D1EA9562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428" y="4290698"/>
              <a:ext cx="9525" cy="9525"/>
            </a:xfrm>
            <a:custGeom>
              <a:avLst/>
              <a:gdLst>
                <a:gd name="T0" fmla="*/ 29394150 w 9525"/>
                <a:gd name="T1" fmla="*/ 6506 h 9525"/>
                <a:gd name="T2" fmla="*/ 33928050 w 9525"/>
                <a:gd name="T3" fmla="*/ 6601 h 9525"/>
                <a:gd name="T4" fmla="*/ 61140975 w 9525"/>
                <a:gd name="T5" fmla="*/ 1744 h 9525"/>
                <a:gd name="T6" fmla="*/ 2171700 w 9525"/>
                <a:gd name="T7" fmla="*/ 29 h 9525"/>
                <a:gd name="T8" fmla="*/ 9429750 w 9525"/>
                <a:gd name="T9" fmla="*/ 5839 h 9525"/>
                <a:gd name="T10" fmla="*/ 9429750 w 9525"/>
                <a:gd name="T11" fmla="*/ 5839 h 9525"/>
                <a:gd name="T12" fmla="*/ 9429750 w 9525"/>
                <a:gd name="T13" fmla="*/ 5839 h 9525"/>
                <a:gd name="T14" fmla="*/ 13963650 w 9525"/>
                <a:gd name="T15" fmla="*/ 6316 h 9525"/>
                <a:gd name="T16" fmla="*/ 2171700 w 9525"/>
                <a:gd name="T17" fmla="*/ 9554 h 9525"/>
                <a:gd name="T18" fmla="*/ 62960250 w 9525"/>
                <a:gd name="T19" fmla="*/ 9554 h 9525"/>
                <a:gd name="T20" fmla="*/ 29394150 w 9525"/>
                <a:gd name="T21" fmla="*/ 6506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3086" y="6506"/>
                  </a:moveTo>
                  <a:cubicBezTo>
                    <a:pt x="3276" y="6506"/>
                    <a:pt x="3371" y="6601"/>
                    <a:pt x="3562" y="6601"/>
                  </a:cubicBezTo>
                  <a:cubicBezTo>
                    <a:pt x="2419" y="2601"/>
                    <a:pt x="5753" y="3649"/>
                    <a:pt x="6419" y="1744"/>
                  </a:cubicBezTo>
                  <a:cubicBezTo>
                    <a:pt x="5086" y="601"/>
                    <a:pt x="3181" y="-161"/>
                    <a:pt x="228" y="29"/>
                  </a:cubicBezTo>
                  <a:cubicBezTo>
                    <a:pt x="-153" y="2506"/>
                    <a:pt x="-153" y="4696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1180" y="6030"/>
                    <a:pt x="1276" y="6220"/>
                    <a:pt x="1466" y="6316"/>
                  </a:cubicBezTo>
                  <a:cubicBezTo>
                    <a:pt x="1942" y="6983"/>
                    <a:pt x="323" y="7744"/>
                    <a:pt x="228" y="9554"/>
                  </a:cubicBezTo>
                  <a:cubicBezTo>
                    <a:pt x="1657" y="11840"/>
                    <a:pt x="5086" y="11459"/>
                    <a:pt x="6610" y="9554"/>
                  </a:cubicBezTo>
                  <a:cubicBezTo>
                    <a:pt x="4514" y="9840"/>
                    <a:pt x="3752" y="7935"/>
                    <a:pt x="3086" y="65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1" name="Freeform: Shape 2282">
              <a:extLst>
                <a:ext uri="{FF2B5EF4-FFF2-40B4-BE49-F238E27FC236}">
                  <a16:creationId xmlns:a16="http://schemas.microsoft.com/office/drawing/2014/main" id="{7BA83066-51A0-498D-AA53-31D8C55C1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700" y="4275963"/>
              <a:ext cx="9525" cy="9525"/>
            </a:xfrm>
            <a:custGeom>
              <a:avLst/>
              <a:gdLst>
                <a:gd name="T0" fmla="*/ 9563100 w 9525"/>
                <a:gd name="T1" fmla="*/ 7810 h 9525"/>
                <a:gd name="T2" fmla="*/ 54016275 w 9525"/>
                <a:gd name="T3" fmla="*/ 10001 h 9525"/>
                <a:gd name="T4" fmla="*/ 61274325 w 9525"/>
                <a:gd name="T5" fmla="*/ 0 h 9525"/>
                <a:gd name="T6" fmla="*/ 9563100 w 9525"/>
                <a:gd name="T7" fmla="*/ 781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4" y="7810"/>
                  </a:moveTo>
                  <a:cubicBezTo>
                    <a:pt x="3385" y="3334"/>
                    <a:pt x="4242" y="8096"/>
                    <a:pt x="5671" y="10001"/>
                  </a:cubicBezTo>
                  <a:cubicBezTo>
                    <a:pt x="9481" y="8382"/>
                    <a:pt x="8624" y="3143"/>
                    <a:pt x="6433" y="0"/>
                  </a:cubicBezTo>
                  <a:cubicBezTo>
                    <a:pt x="5385" y="2762"/>
                    <a:pt x="-2806" y="2953"/>
                    <a:pt x="100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2" name="Freeform: Shape 2283">
              <a:extLst>
                <a:ext uri="{FF2B5EF4-FFF2-40B4-BE49-F238E27FC236}">
                  <a16:creationId xmlns:a16="http://schemas.microsoft.com/office/drawing/2014/main" id="{929CE559-5EA6-4528-8E2B-8EA49A617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4194" y="2103501"/>
              <a:ext cx="9525" cy="9525"/>
            </a:xfrm>
            <a:custGeom>
              <a:avLst/>
              <a:gdLst>
                <a:gd name="T0" fmla="*/ 0 w 9525"/>
                <a:gd name="T1" fmla="*/ 6286 h 9525"/>
                <a:gd name="T2" fmla="*/ 16192 w 9525"/>
                <a:gd name="T3" fmla="*/ 10001 h 9525"/>
                <a:gd name="T4" fmla="*/ 476 w 9525"/>
                <a:gd name="T5" fmla="*/ 0 h 9525"/>
                <a:gd name="T6" fmla="*/ 0 w 9525"/>
                <a:gd name="T7" fmla="*/ 62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4000" y="4667"/>
                    <a:pt x="14668" y="13906"/>
                    <a:pt x="16192" y="10001"/>
                  </a:cubicBezTo>
                  <a:cubicBezTo>
                    <a:pt x="10096" y="7430"/>
                    <a:pt x="8096" y="1238"/>
                    <a:pt x="476" y="0"/>
                  </a:cubicBezTo>
                  <a:cubicBezTo>
                    <a:pt x="286" y="2095"/>
                    <a:pt x="95" y="4191"/>
                    <a:pt x="0" y="6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3" name="Freeform: Shape 2284">
              <a:extLst>
                <a:ext uri="{FF2B5EF4-FFF2-40B4-BE49-F238E27FC236}">
                  <a16:creationId xmlns:a16="http://schemas.microsoft.com/office/drawing/2014/main" id="{BB81F183-6698-4C7B-BE09-D9E2FED2E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395" y="4749620"/>
              <a:ext cx="57150" cy="47625"/>
            </a:xfrm>
            <a:custGeom>
              <a:avLst/>
              <a:gdLst>
                <a:gd name="T0" fmla="*/ 49339 w 57150"/>
                <a:gd name="T1" fmla="*/ 974 h 47625"/>
                <a:gd name="T2" fmla="*/ 0 w 57150"/>
                <a:gd name="T3" fmla="*/ 17643 h 47625"/>
                <a:gd name="T4" fmla="*/ 13526 w 57150"/>
                <a:gd name="T5" fmla="*/ 23644 h 47625"/>
                <a:gd name="T6" fmla="*/ 22955 w 57150"/>
                <a:gd name="T7" fmla="*/ 50885 h 47625"/>
                <a:gd name="T8" fmla="*/ 57912 w 57150"/>
                <a:gd name="T9" fmla="*/ 5355 h 47625"/>
                <a:gd name="T10" fmla="*/ 49339 w 57150"/>
                <a:gd name="T11" fmla="*/ 9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150" h="47625">
                  <a:moveTo>
                    <a:pt x="49339" y="974"/>
                  </a:moveTo>
                  <a:cubicBezTo>
                    <a:pt x="27242" y="-2360"/>
                    <a:pt x="9430" y="2784"/>
                    <a:pt x="0" y="17643"/>
                  </a:cubicBezTo>
                  <a:cubicBezTo>
                    <a:pt x="5334" y="18881"/>
                    <a:pt x="5144" y="24977"/>
                    <a:pt x="13526" y="23644"/>
                  </a:cubicBezTo>
                  <a:cubicBezTo>
                    <a:pt x="15430" y="35455"/>
                    <a:pt x="26194" y="37264"/>
                    <a:pt x="22955" y="50885"/>
                  </a:cubicBezTo>
                  <a:cubicBezTo>
                    <a:pt x="47054" y="55457"/>
                    <a:pt x="54483" y="29263"/>
                    <a:pt x="57912" y="5355"/>
                  </a:cubicBezTo>
                  <a:cubicBezTo>
                    <a:pt x="53530" y="-169"/>
                    <a:pt x="45911" y="7642"/>
                    <a:pt x="49339" y="9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4" name="Freeform: Shape 2285">
              <a:extLst>
                <a:ext uri="{FF2B5EF4-FFF2-40B4-BE49-F238E27FC236}">
                  <a16:creationId xmlns:a16="http://schemas.microsoft.com/office/drawing/2014/main" id="{49C705AA-E91F-4EC0-9643-EE7F59E9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5458" y="4794790"/>
              <a:ext cx="9525" cy="9525"/>
            </a:xfrm>
            <a:custGeom>
              <a:avLst/>
              <a:gdLst>
                <a:gd name="T0" fmla="*/ 16611600 w 9525"/>
                <a:gd name="T1" fmla="*/ 0 h 9525"/>
                <a:gd name="T2" fmla="*/ 276225 w 9525"/>
                <a:gd name="T3" fmla="*/ 58969275 h 9525"/>
                <a:gd name="T4" fmla="*/ 166116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44" y="0"/>
                  </a:moveTo>
                  <a:cubicBezTo>
                    <a:pt x="601" y="1429"/>
                    <a:pt x="-161" y="3238"/>
                    <a:pt x="29" y="6191"/>
                  </a:cubicBezTo>
                  <a:cubicBezTo>
                    <a:pt x="3839" y="6953"/>
                    <a:pt x="5554" y="476"/>
                    <a:pt x="174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5" name="Freeform: Shape 2286">
              <a:extLst>
                <a:ext uri="{FF2B5EF4-FFF2-40B4-BE49-F238E27FC236}">
                  <a16:creationId xmlns:a16="http://schemas.microsoft.com/office/drawing/2014/main" id="{AA69C1DE-59A0-44FB-940E-A9C2EEAF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74" y="4869872"/>
              <a:ext cx="9525" cy="9525"/>
            </a:xfrm>
            <a:custGeom>
              <a:avLst/>
              <a:gdLst>
                <a:gd name="T0" fmla="*/ 15449550 w 9525"/>
                <a:gd name="T1" fmla="*/ 70 h 9525"/>
                <a:gd name="T2" fmla="*/ 19983450 w 9525"/>
                <a:gd name="T3" fmla="*/ 11500 h 9525"/>
                <a:gd name="T4" fmla="*/ 15449550 w 9525"/>
                <a:gd name="T5" fmla="*/ 7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2" y="70"/>
                  </a:moveTo>
                  <a:cubicBezTo>
                    <a:pt x="2860" y="5499"/>
                    <a:pt x="-2950" y="9785"/>
                    <a:pt x="2098" y="11500"/>
                  </a:cubicBezTo>
                  <a:cubicBezTo>
                    <a:pt x="3622" y="8166"/>
                    <a:pt x="3622" y="-883"/>
                    <a:pt x="1622" y="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6" name="Freeform: Shape 2287">
              <a:extLst>
                <a:ext uri="{FF2B5EF4-FFF2-40B4-BE49-F238E27FC236}">
                  <a16:creationId xmlns:a16="http://schemas.microsoft.com/office/drawing/2014/main" id="{4BC2B490-E685-467E-A8E3-7AC51F7CB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436" y="4289224"/>
              <a:ext cx="9525" cy="9525"/>
            </a:xfrm>
            <a:custGeom>
              <a:avLst/>
              <a:gdLst>
                <a:gd name="T0" fmla="*/ 34766250 w 9525"/>
                <a:gd name="T1" fmla="*/ 84172425 h 9525"/>
                <a:gd name="T2" fmla="*/ 41109900 w 9525"/>
                <a:gd name="T3" fmla="*/ 704850 h 9525"/>
                <a:gd name="T4" fmla="*/ 34766250 w 9525"/>
                <a:gd name="T5" fmla="*/ 84172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50" y="8837"/>
                  </a:moveTo>
                  <a:cubicBezTo>
                    <a:pt x="5078" y="4455"/>
                    <a:pt x="1268" y="2550"/>
                    <a:pt x="4316" y="74"/>
                  </a:cubicBezTo>
                  <a:cubicBezTo>
                    <a:pt x="-351" y="-974"/>
                    <a:pt x="-2161" y="9503"/>
                    <a:pt x="3650" y="88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7" name="Freeform: Shape 2288">
              <a:extLst>
                <a:ext uri="{FF2B5EF4-FFF2-40B4-BE49-F238E27FC236}">
                  <a16:creationId xmlns:a16="http://schemas.microsoft.com/office/drawing/2014/main" id="{55AB8A9D-ECBA-482A-A16E-1AEA866BC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496" y="4222801"/>
              <a:ext cx="9525" cy="9525"/>
            </a:xfrm>
            <a:custGeom>
              <a:avLst/>
              <a:gdLst>
                <a:gd name="T0" fmla="*/ 8494 w 9525"/>
                <a:gd name="T1" fmla="*/ 16872 h 9525"/>
                <a:gd name="T2" fmla="*/ 7637 w 9525"/>
                <a:gd name="T3" fmla="*/ 11729 h 9525"/>
                <a:gd name="T4" fmla="*/ 10399 w 9525"/>
                <a:gd name="T5" fmla="*/ 9347 h 9525"/>
                <a:gd name="T6" fmla="*/ 6970 w 9525"/>
                <a:gd name="T7" fmla="*/ 9157 h 9525"/>
                <a:gd name="T8" fmla="*/ 13066 w 9525"/>
                <a:gd name="T9" fmla="*/ 4109 h 9525"/>
                <a:gd name="T10" fmla="*/ 4970 w 9525"/>
                <a:gd name="T11" fmla="*/ 13 h 9525"/>
                <a:gd name="T12" fmla="*/ 6303 w 9525"/>
                <a:gd name="T13" fmla="*/ 9062 h 9525"/>
                <a:gd name="T14" fmla="*/ 17 w 9525"/>
                <a:gd name="T15" fmla="*/ 11157 h 9525"/>
                <a:gd name="T16" fmla="*/ 8494 w 9525"/>
                <a:gd name="T17" fmla="*/ 168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8494" y="16872"/>
                  </a:moveTo>
                  <a:cubicBezTo>
                    <a:pt x="11256" y="14491"/>
                    <a:pt x="8113" y="14396"/>
                    <a:pt x="7637" y="11729"/>
                  </a:cubicBezTo>
                  <a:cubicBezTo>
                    <a:pt x="9065" y="11538"/>
                    <a:pt x="9732" y="10490"/>
                    <a:pt x="10399" y="9347"/>
                  </a:cubicBezTo>
                  <a:cubicBezTo>
                    <a:pt x="9542" y="9538"/>
                    <a:pt x="8303" y="9443"/>
                    <a:pt x="6970" y="9157"/>
                  </a:cubicBezTo>
                  <a:cubicBezTo>
                    <a:pt x="9732" y="6776"/>
                    <a:pt x="8494" y="4871"/>
                    <a:pt x="13066" y="4109"/>
                  </a:cubicBezTo>
                  <a:cubicBezTo>
                    <a:pt x="7922" y="4299"/>
                    <a:pt x="10113" y="-273"/>
                    <a:pt x="4970" y="13"/>
                  </a:cubicBezTo>
                  <a:cubicBezTo>
                    <a:pt x="3636" y="4871"/>
                    <a:pt x="8398" y="5728"/>
                    <a:pt x="6303" y="9062"/>
                  </a:cubicBezTo>
                  <a:cubicBezTo>
                    <a:pt x="3160" y="8490"/>
                    <a:pt x="-269" y="7728"/>
                    <a:pt x="17" y="11157"/>
                  </a:cubicBezTo>
                  <a:cubicBezTo>
                    <a:pt x="6208" y="7823"/>
                    <a:pt x="3922" y="15634"/>
                    <a:pt x="8494" y="168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8" name="Freeform: Shape 2289">
              <a:extLst>
                <a:ext uri="{FF2B5EF4-FFF2-40B4-BE49-F238E27FC236}">
                  <a16:creationId xmlns:a16="http://schemas.microsoft.com/office/drawing/2014/main" id="{C8BADA8D-D440-4E47-BAD2-FBFFF96FD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939" y="4378738"/>
              <a:ext cx="9525" cy="9525"/>
            </a:xfrm>
            <a:custGeom>
              <a:avLst/>
              <a:gdLst>
                <a:gd name="T0" fmla="*/ 0 w 9525"/>
                <a:gd name="T1" fmla="*/ 68046600 h 9525"/>
                <a:gd name="T2" fmla="*/ 48996600 w 9525"/>
                <a:gd name="T3" fmla="*/ 58969275 h 9525"/>
                <a:gd name="T4" fmla="*/ 65322450 w 9525"/>
                <a:gd name="T5" fmla="*/ 0 h 9525"/>
                <a:gd name="T6" fmla="*/ 0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144"/>
                  </a:moveTo>
                  <a:cubicBezTo>
                    <a:pt x="1905" y="7049"/>
                    <a:pt x="4572" y="7906"/>
                    <a:pt x="5144" y="6191"/>
                  </a:cubicBezTo>
                  <a:cubicBezTo>
                    <a:pt x="190" y="2286"/>
                    <a:pt x="6001" y="3810"/>
                    <a:pt x="6858" y="0"/>
                  </a:cubicBezTo>
                  <a:cubicBezTo>
                    <a:pt x="2572" y="0"/>
                    <a:pt x="95" y="2191"/>
                    <a:pt x="0" y="7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89" name="Freeform: Shape 2290">
              <a:extLst>
                <a:ext uri="{FF2B5EF4-FFF2-40B4-BE49-F238E27FC236}">
                  <a16:creationId xmlns:a16="http://schemas.microsoft.com/office/drawing/2014/main" id="{6D1BEEAF-C51D-4C46-97FA-CD5460A2E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49" y="4397216"/>
              <a:ext cx="9525" cy="9525"/>
            </a:xfrm>
            <a:custGeom>
              <a:avLst/>
              <a:gdLst>
                <a:gd name="T0" fmla="*/ 1581150 w 9525"/>
                <a:gd name="T1" fmla="*/ 0 h 9525"/>
                <a:gd name="T2" fmla="*/ 32432625 w 9525"/>
                <a:gd name="T3" fmla="*/ 74399775 h 9525"/>
                <a:gd name="T4" fmla="*/ 1581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" y="0"/>
                  </a:moveTo>
                  <a:cubicBezTo>
                    <a:pt x="-120" y="3715"/>
                    <a:pt x="-500" y="7620"/>
                    <a:pt x="3405" y="7811"/>
                  </a:cubicBezTo>
                  <a:cubicBezTo>
                    <a:pt x="2929" y="4667"/>
                    <a:pt x="3976" y="286"/>
                    <a:pt x="16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90" name="Freeform: Shape 2291">
              <a:extLst>
                <a:ext uri="{FF2B5EF4-FFF2-40B4-BE49-F238E27FC236}">
                  <a16:creationId xmlns:a16="http://schemas.microsoft.com/office/drawing/2014/main" id="{AD2F9075-838E-4105-B393-251C53135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048" y="4369403"/>
              <a:ext cx="9525" cy="9525"/>
            </a:xfrm>
            <a:custGeom>
              <a:avLst/>
              <a:gdLst>
                <a:gd name="T0" fmla="*/ 38423850 w 9525"/>
                <a:gd name="T1" fmla="*/ 74390250 h 9525"/>
                <a:gd name="T2" fmla="*/ 52939950 w 9525"/>
                <a:gd name="T3" fmla="*/ 39014400 h 9525"/>
                <a:gd name="T4" fmla="*/ 7581900 w 9525"/>
                <a:gd name="T5" fmla="*/ 0 h 9525"/>
                <a:gd name="T6" fmla="*/ 38423850 w 9525"/>
                <a:gd name="T7" fmla="*/ 7439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034" y="7810"/>
                  </a:moveTo>
                  <a:cubicBezTo>
                    <a:pt x="4129" y="6096"/>
                    <a:pt x="4796" y="5143"/>
                    <a:pt x="5558" y="4096"/>
                  </a:cubicBezTo>
                  <a:cubicBezTo>
                    <a:pt x="2986" y="3524"/>
                    <a:pt x="3368" y="476"/>
                    <a:pt x="796" y="0"/>
                  </a:cubicBezTo>
                  <a:cubicBezTo>
                    <a:pt x="-1586" y="2191"/>
                    <a:pt x="1939" y="5905"/>
                    <a:pt x="403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6491" name="Freeform: Shape 2292">
              <a:extLst>
                <a:ext uri="{FF2B5EF4-FFF2-40B4-BE49-F238E27FC236}">
                  <a16:creationId xmlns:a16="http://schemas.microsoft.com/office/drawing/2014/main" id="{D2E4FB65-FE5A-48ED-B819-06326C6E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4340257"/>
              <a:ext cx="19050" cy="19050"/>
            </a:xfrm>
            <a:custGeom>
              <a:avLst/>
              <a:gdLst>
                <a:gd name="T0" fmla="*/ 6572 w 19050"/>
                <a:gd name="T1" fmla="*/ 21431 h 19050"/>
                <a:gd name="T2" fmla="*/ 9430 w 19050"/>
                <a:gd name="T3" fmla="*/ 22288 h 19050"/>
                <a:gd name="T4" fmla="*/ 11430 w 19050"/>
                <a:gd name="T5" fmla="*/ 12478 h 19050"/>
                <a:gd name="T6" fmla="*/ 14859 w 19050"/>
                <a:gd name="T7" fmla="*/ 14478 h 19050"/>
                <a:gd name="T8" fmla="*/ 18002 w 19050"/>
                <a:gd name="T9" fmla="*/ 11334 h 19050"/>
                <a:gd name="T10" fmla="*/ 17716 w 19050"/>
                <a:gd name="T11" fmla="*/ 8667 h 19050"/>
                <a:gd name="T12" fmla="*/ 24289 w 19050"/>
                <a:gd name="T13" fmla="*/ 4286 h 19050"/>
                <a:gd name="T14" fmla="*/ 17526 w 19050"/>
                <a:gd name="T15" fmla="*/ 7429 h 19050"/>
                <a:gd name="T16" fmla="*/ 18955 w 19050"/>
                <a:gd name="T17" fmla="*/ 0 h 19050"/>
                <a:gd name="T18" fmla="*/ 6953 w 19050"/>
                <a:gd name="T19" fmla="*/ 14192 h 19050"/>
                <a:gd name="T20" fmla="*/ 3143 w 19050"/>
                <a:gd name="T21" fmla="*/ 16669 h 19050"/>
                <a:gd name="T22" fmla="*/ 1143 w 19050"/>
                <a:gd name="T23" fmla="*/ 8953 h 19050"/>
                <a:gd name="T24" fmla="*/ 0 w 19050"/>
                <a:gd name="T25" fmla="*/ 25241 h 19050"/>
                <a:gd name="T26" fmla="*/ 5048 w 19050"/>
                <a:gd name="T27" fmla="*/ 25622 h 19050"/>
                <a:gd name="T28" fmla="*/ 6572 w 19050"/>
                <a:gd name="T29" fmla="*/ 21431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6572" y="21431"/>
                  </a:moveTo>
                  <a:cubicBezTo>
                    <a:pt x="7239" y="21907"/>
                    <a:pt x="8001" y="22288"/>
                    <a:pt x="9430" y="22288"/>
                  </a:cubicBezTo>
                  <a:cubicBezTo>
                    <a:pt x="11430" y="18955"/>
                    <a:pt x="10668" y="17716"/>
                    <a:pt x="11430" y="12478"/>
                  </a:cubicBezTo>
                  <a:cubicBezTo>
                    <a:pt x="12954" y="12859"/>
                    <a:pt x="12763" y="14383"/>
                    <a:pt x="14859" y="14478"/>
                  </a:cubicBezTo>
                  <a:cubicBezTo>
                    <a:pt x="14573" y="8763"/>
                    <a:pt x="14383" y="12763"/>
                    <a:pt x="18002" y="11334"/>
                  </a:cubicBezTo>
                  <a:cubicBezTo>
                    <a:pt x="18002" y="10192"/>
                    <a:pt x="17812" y="9525"/>
                    <a:pt x="17716" y="8667"/>
                  </a:cubicBezTo>
                  <a:cubicBezTo>
                    <a:pt x="20955" y="8477"/>
                    <a:pt x="22288" y="6001"/>
                    <a:pt x="24289" y="4286"/>
                  </a:cubicBezTo>
                  <a:cubicBezTo>
                    <a:pt x="21907" y="1905"/>
                    <a:pt x="19526" y="5048"/>
                    <a:pt x="17526" y="7429"/>
                  </a:cubicBezTo>
                  <a:cubicBezTo>
                    <a:pt x="17050" y="4763"/>
                    <a:pt x="16764" y="3715"/>
                    <a:pt x="18955" y="0"/>
                  </a:cubicBezTo>
                  <a:cubicBezTo>
                    <a:pt x="11335" y="2286"/>
                    <a:pt x="9430" y="7144"/>
                    <a:pt x="6953" y="14192"/>
                  </a:cubicBezTo>
                  <a:cubicBezTo>
                    <a:pt x="5144" y="14383"/>
                    <a:pt x="6477" y="18192"/>
                    <a:pt x="3143" y="16669"/>
                  </a:cubicBezTo>
                  <a:cubicBezTo>
                    <a:pt x="2572" y="14002"/>
                    <a:pt x="5810" y="8096"/>
                    <a:pt x="1143" y="8953"/>
                  </a:cubicBezTo>
                  <a:cubicBezTo>
                    <a:pt x="1143" y="16954"/>
                    <a:pt x="4763" y="20764"/>
                    <a:pt x="0" y="25241"/>
                  </a:cubicBezTo>
                  <a:cubicBezTo>
                    <a:pt x="1714" y="25336"/>
                    <a:pt x="3334" y="25527"/>
                    <a:pt x="5048" y="25622"/>
                  </a:cubicBezTo>
                  <a:cubicBezTo>
                    <a:pt x="5620" y="24479"/>
                    <a:pt x="6096" y="22955"/>
                    <a:pt x="6572" y="2143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Freeform: Shape 14">
            <a:extLst>
              <a:ext uri="{FF2B5EF4-FFF2-40B4-BE49-F238E27FC236}">
                <a16:creationId xmlns:a16="http://schemas.microsoft.com/office/drawing/2014/main" id="{6AF18BD6-8B75-481A-A6BF-437FB3E70951}"/>
              </a:ext>
            </a:extLst>
          </p:cNvPr>
          <p:cNvSpPr>
            <a:spLocks/>
          </p:cNvSpPr>
          <p:nvPr/>
        </p:nvSpPr>
        <p:spPr bwMode="auto">
          <a:xfrm rot="5400000">
            <a:off x="-1061244" y="3667919"/>
            <a:ext cx="4251325" cy="2128838"/>
          </a:xfrm>
          <a:custGeom>
            <a:avLst/>
            <a:gdLst>
              <a:gd name="T0" fmla="*/ 0 w 4251312"/>
              <a:gd name="T1" fmla="*/ 2131920 h 2128398"/>
              <a:gd name="T2" fmla="*/ 17989 w 4251312"/>
              <a:gd name="T3" fmla="*/ 2083170 h 2128398"/>
              <a:gd name="T4" fmla="*/ 2191060 w 4251312"/>
              <a:gd name="T5" fmla="*/ 141838 h 2128398"/>
              <a:gd name="T6" fmla="*/ 3207971 w 4251312"/>
              <a:gd name="T7" fmla="*/ 306 h 2128398"/>
              <a:gd name="T8" fmla="*/ 4186471 w 4251312"/>
              <a:gd name="T9" fmla="*/ 158483 h 2128398"/>
              <a:gd name="T10" fmla="*/ 4251416 w 4251312"/>
              <a:gd name="T11" fmla="*/ 181644 h 2128398"/>
              <a:gd name="T12" fmla="*/ 4251416 w 4251312"/>
              <a:gd name="T13" fmla="*/ 2131920 h 2128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251312" h="2128398">
                <a:moveTo>
                  <a:pt x="0" y="2128398"/>
                </a:moveTo>
                <a:lnTo>
                  <a:pt x="17989" y="2079729"/>
                </a:lnTo>
                <a:cubicBezTo>
                  <a:pt x="402825" y="1174418"/>
                  <a:pt x="1174065" y="441835"/>
                  <a:pt x="2191004" y="141606"/>
                </a:cubicBezTo>
                <a:cubicBezTo>
                  <a:pt x="2529984" y="41154"/>
                  <a:pt x="2872138" y="-4205"/>
                  <a:pt x="3207891" y="306"/>
                </a:cubicBezTo>
                <a:cubicBezTo>
                  <a:pt x="3543644" y="4816"/>
                  <a:pt x="3872994" y="59196"/>
                  <a:pt x="4186367" y="158219"/>
                </a:cubicBezTo>
                <a:lnTo>
                  <a:pt x="4251312" y="181342"/>
                </a:lnTo>
                <a:lnTo>
                  <a:pt x="4251312" y="2128398"/>
                </a:lnTo>
                <a:lnTo>
                  <a:pt x="0" y="2128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872CDC7-36B6-42CC-ABC3-1E1587F8DD7F}"/>
              </a:ext>
            </a:extLst>
          </p:cNvPr>
          <p:cNvSpPr>
            <a:spLocks/>
          </p:cNvSpPr>
          <p:nvPr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sp>
        <p:nvSpPr>
          <p:cNvPr id="17412" name="Slide Number Placeholder 5">
            <a:extLst>
              <a:ext uri="{FF2B5EF4-FFF2-40B4-BE49-F238E27FC236}">
                <a16:creationId xmlns:a16="http://schemas.microsoft.com/office/drawing/2014/main" id="{68ADCEF6-162E-45BB-B6E9-74748A32B573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1A9FAD63-4051-47FE-AB16-005B2B76D682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6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39" name="Title 45">
            <a:extLst>
              <a:ext uri="{FF2B5EF4-FFF2-40B4-BE49-F238E27FC236}">
                <a16:creationId xmlns:a16="http://schemas.microsoft.com/office/drawing/2014/main" id="{1EEAB702-BFA7-43C4-9B09-AA7E75C7C1F6}"/>
              </a:ext>
            </a:extLst>
          </p:cNvPr>
          <p:cNvSpPr txBox="1">
            <a:spLocks/>
          </p:cNvSpPr>
          <p:nvPr/>
        </p:nvSpPr>
        <p:spPr>
          <a:xfrm>
            <a:off x="3736783" y="2039960"/>
            <a:ext cx="4718434" cy="1712308"/>
          </a:xfrm>
          <a:prstGeom prst="rect">
            <a:avLst/>
          </a:prstGeom>
          <a:blipFill dpi="0" rotWithShape="1">
            <a:blip r:embed="rId2"/>
            <a:srcRect/>
            <a:stretch>
              <a:fillRect l="8000" r="-18000"/>
            </a:stretch>
          </a:blipFill>
        </p:spPr>
        <p:txBody>
          <a:bodyPr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en-GB" sz="6600" dirty="0"/>
              <a:t>Per favore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646B711-5982-4E06-A1CD-AE81E9528EB5}"/>
              </a:ext>
            </a:extLst>
          </p:cNvPr>
          <p:cNvSpPr txBox="1"/>
          <p:nvPr/>
        </p:nvSpPr>
        <p:spPr>
          <a:xfrm>
            <a:off x="4164013" y="3536950"/>
            <a:ext cx="3863975" cy="1016000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6600" b="1" dirty="0">
                <a:solidFill>
                  <a:srgbClr val="6400AA"/>
                </a:solidFill>
                <a:latin typeface="+mj-lt"/>
              </a:rPr>
              <a:t>Please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E472422-2921-4E61-82FE-1C12F15C3073}"/>
              </a:ext>
            </a:extLst>
          </p:cNvPr>
          <p:cNvGrpSpPr/>
          <p:nvPr/>
        </p:nvGrpSpPr>
        <p:grpSpPr>
          <a:xfrm rot="19724882">
            <a:off x="1302552" y="366071"/>
            <a:ext cx="1612532" cy="2736768"/>
            <a:chOff x="9274878" y="4333536"/>
            <a:chExt cx="806450" cy="1440202"/>
          </a:xfrm>
          <a:solidFill>
            <a:schemeClr val="accent1"/>
          </a:solidFill>
        </p:grpSpPr>
        <p:sp>
          <p:nvSpPr>
            <p:cNvPr id="47" name="Freeform 14">
              <a:extLst>
                <a:ext uri="{FF2B5EF4-FFF2-40B4-BE49-F238E27FC236}">
                  <a16:creationId xmlns:a16="http://schemas.microsoft.com/office/drawing/2014/main" id="{393C1C98-9275-4D8C-9EAE-983AAD312B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878" y="4333536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48" name="Freeform 15">
              <a:extLst>
                <a:ext uri="{FF2B5EF4-FFF2-40B4-BE49-F238E27FC236}">
                  <a16:creationId xmlns:a16="http://schemas.microsoft.com/office/drawing/2014/main" id="{3C41331B-4EC9-49CF-8FC9-BAFB879089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3DCEDA5-8EF4-4D3C-B8B6-9FAF7435E56A}"/>
              </a:ext>
            </a:extLst>
          </p:cNvPr>
          <p:cNvGrpSpPr/>
          <p:nvPr/>
        </p:nvGrpSpPr>
        <p:grpSpPr>
          <a:xfrm rot="1936823">
            <a:off x="9264283" y="3444568"/>
            <a:ext cx="1323729" cy="2379067"/>
            <a:chOff x="9274175" y="4324350"/>
            <a:chExt cx="806450" cy="1449388"/>
          </a:xfrm>
          <a:solidFill>
            <a:schemeClr val="accent2"/>
          </a:solidFill>
        </p:grpSpPr>
        <p:sp>
          <p:nvSpPr>
            <p:cNvPr id="50" name="Freeform 14">
              <a:extLst>
                <a:ext uri="{FF2B5EF4-FFF2-40B4-BE49-F238E27FC236}">
                  <a16:creationId xmlns:a16="http://schemas.microsoft.com/office/drawing/2014/main" id="{F690DF37-688E-4A0B-A65F-0E7146B204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175" y="4324350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51" name="Freeform 15">
              <a:extLst>
                <a:ext uri="{FF2B5EF4-FFF2-40B4-BE49-F238E27FC236}">
                  <a16:creationId xmlns:a16="http://schemas.microsoft.com/office/drawing/2014/main" id="{AE0976F6-3B35-4060-84F6-6511402A73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17419" name="Graphic 2324">
            <a:extLst>
              <a:ext uri="{FF2B5EF4-FFF2-40B4-BE49-F238E27FC236}">
                <a16:creationId xmlns:a16="http://schemas.microsoft.com/office/drawing/2014/main" id="{C67C469B-FA4C-42EF-98F0-7D07FD0FE00D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1182688"/>
            <a:ext cx="1435100" cy="1016000"/>
            <a:chOff x="3848100" y="1838325"/>
            <a:chExt cx="4495800" cy="3181350"/>
          </a:xfrm>
        </p:grpSpPr>
        <p:sp>
          <p:nvSpPr>
            <p:cNvPr id="17420" name="Freeform: Shape 1173">
              <a:extLst>
                <a:ext uri="{FF2B5EF4-FFF2-40B4-BE49-F238E27FC236}">
                  <a16:creationId xmlns:a16="http://schemas.microsoft.com/office/drawing/2014/main" id="{08D832BC-F62B-4738-AE09-C20A4E062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913" y="1980255"/>
              <a:ext cx="9525" cy="9525"/>
            </a:xfrm>
            <a:custGeom>
              <a:avLst/>
              <a:gdLst>
                <a:gd name="T0" fmla="*/ 77114400 w 9525"/>
                <a:gd name="T1" fmla="*/ 15354300 h 9525"/>
                <a:gd name="T2" fmla="*/ 0 w 9525"/>
                <a:gd name="T3" fmla="*/ 15354300 h 9525"/>
                <a:gd name="T4" fmla="*/ 77114400 w 9525"/>
                <a:gd name="T5" fmla="*/ 1535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96" y="1612"/>
                  </a:moveTo>
                  <a:cubicBezTo>
                    <a:pt x="6763" y="-2198"/>
                    <a:pt x="2381" y="1993"/>
                    <a:pt x="0" y="1612"/>
                  </a:cubicBezTo>
                  <a:cubicBezTo>
                    <a:pt x="2096" y="7422"/>
                    <a:pt x="4858" y="4279"/>
                    <a:pt x="8096" y="16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21" name="Freeform: Shape 1174">
              <a:extLst>
                <a:ext uri="{FF2B5EF4-FFF2-40B4-BE49-F238E27FC236}">
                  <a16:creationId xmlns:a16="http://schemas.microsoft.com/office/drawing/2014/main" id="{D1BDB745-0EE7-41FE-8900-CCC189CB6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49" y="2603552"/>
              <a:ext cx="9525" cy="9525"/>
            </a:xfrm>
            <a:custGeom>
              <a:avLst/>
              <a:gdLst>
                <a:gd name="T0" fmla="*/ 77247750 w 9525"/>
                <a:gd name="T1" fmla="*/ 39119175 h 9525"/>
                <a:gd name="T2" fmla="*/ 25536525 w 9525"/>
                <a:gd name="T3" fmla="*/ 104775 h 9525"/>
                <a:gd name="T4" fmla="*/ 133350 w 9525"/>
                <a:gd name="T5" fmla="*/ 12811125 h 9525"/>
                <a:gd name="T6" fmla="*/ 12839700 w 9525"/>
                <a:gd name="T7" fmla="*/ 64522350 h 9525"/>
                <a:gd name="T8" fmla="*/ 77247750 w 9525"/>
                <a:gd name="T9" fmla="*/ 39119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110" y="4107"/>
                  </a:moveTo>
                  <a:cubicBezTo>
                    <a:pt x="6967" y="2107"/>
                    <a:pt x="6110" y="-179"/>
                    <a:pt x="2681" y="11"/>
                  </a:cubicBezTo>
                  <a:cubicBezTo>
                    <a:pt x="2681" y="1345"/>
                    <a:pt x="1062" y="1059"/>
                    <a:pt x="14" y="1345"/>
                  </a:cubicBezTo>
                  <a:cubicBezTo>
                    <a:pt x="-176" y="3726"/>
                    <a:pt x="1633" y="4202"/>
                    <a:pt x="1348" y="6774"/>
                  </a:cubicBezTo>
                  <a:cubicBezTo>
                    <a:pt x="5443" y="7917"/>
                    <a:pt x="2967" y="2202"/>
                    <a:pt x="8110" y="410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22" name="Freeform: Shape 1175">
              <a:extLst>
                <a:ext uri="{FF2B5EF4-FFF2-40B4-BE49-F238E27FC236}">
                  <a16:creationId xmlns:a16="http://schemas.microsoft.com/office/drawing/2014/main" id="{E80E8320-C26E-4E08-80CC-4FC6539E2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803" y="2390972"/>
              <a:ext cx="9525" cy="9525"/>
            </a:xfrm>
            <a:custGeom>
              <a:avLst/>
              <a:gdLst>
                <a:gd name="T0" fmla="*/ 274 w 9525"/>
                <a:gd name="T1" fmla="*/ 86125050 h 9525"/>
                <a:gd name="T2" fmla="*/ 12561 w 9525"/>
                <a:gd name="T3" fmla="*/ 59817000 h 9525"/>
                <a:gd name="T4" fmla="*/ 274 w 9525"/>
                <a:gd name="T5" fmla="*/ 86125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4" y="9042"/>
                  </a:moveTo>
                  <a:cubicBezTo>
                    <a:pt x="3131" y="6947"/>
                    <a:pt x="9323" y="8090"/>
                    <a:pt x="12561" y="6280"/>
                  </a:cubicBezTo>
                  <a:cubicBezTo>
                    <a:pt x="12942" y="-3245"/>
                    <a:pt x="-2203" y="-1626"/>
                    <a:pt x="274" y="90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23" name="Freeform: Shape 1176">
              <a:extLst>
                <a:ext uri="{FF2B5EF4-FFF2-40B4-BE49-F238E27FC236}">
                  <a16:creationId xmlns:a16="http://schemas.microsoft.com/office/drawing/2014/main" id="{88C460D7-3BDE-4F75-8614-B482FE159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645664"/>
              <a:ext cx="9525" cy="19050"/>
            </a:xfrm>
            <a:custGeom>
              <a:avLst/>
              <a:gdLst>
                <a:gd name="T0" fmla="*/ 4096 w 9525"/>
                <a:gd name="T1" fmla="*/ 25813 h 19050"/>
                <a:gd name="T2" fmla="*/ 6763 w 9525"/>
                <a:gd name="T3" fmla="*/ 27146 h 19050"/>
                <a:gd name="T4" fmla="*/ 6763 w 9525"/>
                <a:gd name="T5" fmla="*/ 0 h 19050"/>
                <a:gd name="T6" fmla="*/ 0 w 9525"/>
                <a:gd name="T7" fmla="*/ 20383 h 19050"/>
                <a:gd name="T8" fmla="*/ 4096 w 9525"/>
                <a:gd name="T9" fmla="*/ 25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4096" y="25813"/>
                  </a:moveTo>
                  <a:cubicBezTo>
                    <a:pt x="5715" y="25622"/>
                    <a:pt x="6572" y="26098"/>
                    <a:pt x="6763" y="27146"/>
                  </a:cubicBezTo>
                  <a:cubicBezTo>
                    <a:pt x="9620" y="20574"/>
                    <a:pt x="14573" y="6763"/>
                    <a:pt x="6763" y="0"/>
                  </a:cubicBezTo>
                  <a:cubicBezTo>
                    <a:pt x="6667" y="8382"/>
                    <a:pt x="5810" y="13240"/>
                    <a:pt x="0" y="20383"/>
                  </a:cubicBezTo>
                  <a:cubicBezTo>
                    <a:pt x="4763" y="21336"/>
                    <a:pt x="2953" y="18383"/>
                    <a:pt x="4096" y="25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24" name="Freeform: Shape 1177">
              <a:extLst>
                <a:ext uri="{FF2B5EF4-FFF2-40B4-BE49-F238E27FC236}">
                  <a16:creationId xmlns:a16="http://schemas.microsoft.com/office/drawing/2014/main" id="{C9A82C3B-5FFA-4832-9960-167C5AC82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569" y="2635912"/>
              <a:ext cx="9525" cy="9525"/>
            </a:xfrm>
            <a:custGeom>
              <a:avLst/>
              <a:gdLst>
                <a:gd name="T0" fmla="*/ 66989325 w 9525"/>
                <a:gd name="T1" fmla="*/ 28470225 h 9525"/>
                <a:gd name="T2" fmla="*/ 2571750 w 9525"/>
                <a:gd name="T3" fmla="*/ 41167050 h 9525"/>
                <a:gd name="T4" fmla="*/ 66989325 w 9525"/>
                <a:gd name="T5" fmla="*/ 28470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3" y="2989"/>
                  </a:moveTo>
                  <a:cubicBezTo>
                    <a:pt x="8080" y="-2155"/>
                    <a:pt x="-1730" y="36"/>
                    <a:pt x="270" y="4322"/>
                  </a:cubicBezTo>
                  <a:cubicBezTo>
                    <a:pt x="4080" y="5465"/>
                    <a:pt x="3794" y="2417"/>
                    <a:pt x="7033" y="29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25" name="Freeform: Shape 1178">
              <a:extLst>
                <a:ext uri="{FF2B5EF4-FFF2-40B4-BE49-F238E27FC236}">
                  <a16:creationId xmlns:a16="http://schemas.microsoft.com/office/drawing/2014/main" id="{26ACCC52-2B0A-42E5-8F89-CBD5CC9F0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883229"/>
              <a:ext cx="9525" cy="9525"/>
            </a:xfrm>
            <a:custGeom>
              <a:avLst/>
              <a:gdLst>
                <a:gd name="T0" fmla="*/ 0 w 9525"/>
                <a:gd name="T1" fmla="*/ 790575 h 9525"/>
                <a:gd name="T2" fmla="*/ 78028800 w 9525"/>
                <a:gd name="T3" fmla="*/ 39804975 h 9525"/>
                <a:gd name="T4" fmla="*/ 0 w 9525"/>
                <a:gd name="T5" fmla="*/ 79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3"/>
                  </a:moveTo>
                  <a:cubicBezTo>
                    <a:pt x="2381" y="1798"/>
                    <a:pt x="3619" y="4655"/>
                    <a:pt x="8192" y="4179"/>
                  </a:cubicBezTo>
                  <a:cubicBezTo>
                    <a:pt x="8954" y="-679"/>
                    <a:pt x="4191" y="-12"/>
                    <a:pt x="0" y="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26" name="Freeform: Shape 1179">
              <a:extLst>
                <a:ext uri="{FF2B5EF4-FFF2-40B4-BE49-F238E27FC236}">
                  <a16:creationId xmlns:a16="http://schemas.microsoft.com/office/drawing/2014/main" id="{54CD1E46-EA17-42CB-A06E-7DA36488D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076" y="2706742"/>
              <a:ext cx="9525" cy="9525"/>
            </a:xfrm>
            <a:custGeom>
              <a:avLst/>
              <a:gdLst>
                <a:gd name="T0" fmla="*/ 64417575 w 9525"/>
                <a:gd name="T1" fmla="*/ 13392150 h 9525"/>
                <a:gd name="T2" fmla="*/ 0 w 9525"/>
                <a:gd name="T3" fmla="*/ 685800 h 9525"/>
                <a:gd name="T4" fmla="*/ 0 w 9525"/>
                <a:gd name="T5" fmla="*/ 52397025 h 9525"/>
                <a:gd name="T6" fmla="*/ 64417575 w 9525"/>
                <a:gd name="T7" fmla="*/ 52397025 h 9525"/>
                <a:gd name="T8" fmla="*/ 64417575 w 9525"/>
                <a:gd name="T9" fmla="*/ 13392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3" y="1406"/>
                  </a:moveTo>
                  <a:cubicBezTo>
                    <a:pt x="2953" y="2549"/>
                    <a:pt x="3238" y="-499"/>
                    <a:pt x="0" y="72"/>
                  </a:cubicBezTo>
                  <a:cubicBezTo>
                    <a:pt x="0" y="1882"/>
                    <a:pt x="0" y="3692"/>
                    <a:pt x="0" y="5501"/>
                  </a:cubicBezTo>
                  <a:cubicBezTo>
                    <a:pt x="2286" y="5501"/>
                    <a:pt x="4477" y="5501"/>
                    <a:pt x="6763" y="5501"/>
                  </a:cubicBezTo>
                  <a:cubicBezTo>
                    <a:pt x="6763" y="4168"/>
                    <a:pt x="6763" y="2834"/>
                    <a:pt x="6763" y="14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27" name="Freeform: Shape 1180">
              <a:extLst>
                <a:ext uri="{FF2B5EF4-FFF2-40B4-BE49-F238E27FC236}">
                  <a16:creationId xmlns:a16="http://schemas.microsoft.com/office/drawing/2014/main" id="{7B18048B-DA5D-444A-ACB9-25DAACC56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880" y="2379556"/>
              <a:ext cx="9525" cy="9525"/>
            </a:xfrm>
            <a:custGeom>
              <a:avLst/>
              <a:gdLst>
                <a:gd name="T0" fmla="*/ 0 w 9525"/>
                <a:gd name="T1" fmla="*/ 75 h 9525"/>
                <a:gd name="T2" fmla="*/ 16288 w 9525"/>
                <a:gd name="T3" fmla="*/ 13601 h 9525"/>
                <a:gd name="T4" fmla="*/ 14954 w 9525"/>
                <a:gd name="T5" fmla="*/ 75 h 9525"/>
                <a:gd name="T6" fmla="*/ 0 w 9525"/>
                <a:gd name="T7" fmla="*/ 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5"/>
                  </a:moveTo>
                  <a:cubicBezTo>
                    <a:pt x="2572" y="7409"/>
                    <a:pt x="12668" y="7219"/>
                    <a:pt x="16288" y="13601"/>
                  </a:cubicBezTo>
                  <a:cubicBezTo>
                    <a:pt x="22098" y="9981"/>
                    <a:pt x="16002" y="4552"/>
                    <a:pt x="14954" y="75"/>
                  </a:cubicBezTo>
                  <a:cubicBezTo>
                    <a:pt x="9430" y="1599"/>
                    <a:pt x="7430" y="-401"/>
                    <a:pt x="0" y="7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28" name="Freeform: Shape 1181">
              <a:extLst>
                <a:ext uri="{FF2B5EF4-FFF2-40B4-BE49-F238E27FC236}">
                  <a16:creationId xmlns:a16="http://schemas.microsoft.com/office/drawing/2014/main" id="{8B7E2F8D-3B79-4275-BBE3-D7D3F98F0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425" y="2357867"/>
              <a:ext cx="9525" cy="9525"/>
            </a:xfrm>
            <a:custGeom>
              <a:avLst/>
              <a:gdLst>
                <a:gd name="T0" fmla="*/ 28384500 w 9525"/>
                <a:gd name="T1" fmla="*/ 64855725 h 9525"/>
                <a:gd name="T2" fmla="*/ 28384500 w 9525"/>
                <a:gd name="T3" fmla="*/ 447675 h 9525"/>
                <a:gd name="T4" fmla="*/ 28384500 w 9525"/>
                <a:gd name="T5" fmla="*/ 64855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0" y="6809"/>
                  </a:moveTo>
                  <a:cubicBezTo>
                    <a:pt x="3170" y="3476"/>
                    <a:pt x="5552" y="2618"/>
                    <a:pt x="2980" y="47"/>
                  </a:cubicBezTo>
                  <a:cubicBezTo>
                    <a:pt x="122" y="-715"/>
                    <a:pt x="-1973" y="8143"/>
                    <a:pt x="2980" y="68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29" name="Freeform: Shape 1182">
              <a:extLst>
                <a:ext uri="{FF2B5EF4-FFF2-40B4-BE49-F238E27FC236}">
                  <a16:creationId xmlns:a16="http://schemas.microsoft.com/office/drawing/2014/main" id="{9DCB02CC-0E69-464F-8609-28B29587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117" y="2348389"/>
              <a:ext cx="9525" cy="9525"/>
            </a:xfrm>
            <a:custGeom>
              <a:avLst/>
              <a:gdLst>
                <a:gd name="T0" fmla="*/ 10858 w 9525"/>
                <a:gd name="T1" fmla="*/ 10858 h 9525"/>
                <a:gd name="T2" fmla="*/ 10858 w 9525"/>
                <a:gd name="T3" fmla="*/ 2667 h 9525"/>
                <a:gd name="T4" fmla="*/ 0 w 9525"/>
                <a:gd name="T5" fmla="*/ 0 h 9525"/>
                <a:gd name="T6" fmla="*/ 10858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858" y="10858"/>
                  </a:moveTo>
                  <a:cubicBezTo>
                    <a:pt x="12383" y="6572"/>
                    <a:pt x="10954" y="7810"/>
                    <a:pt x="10858" y="2667"/>
                  </a:cubicBezTo>
                  <a:cubicBezTo>
                    <a:pt x="5239" y="3810"/>
                    <a:pt x="4477" y="0"/>
                    <a:pt x="0" y="0"/>
                  </a:cubicBezTo>
                  <a:cubicBezTo>
                    <a:pt x="381" y="6858"/>
                    <a:pt x="5048" y="9525"/>
                    <a:pt x="10858" y="108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0" name="Freeform: Shape 1183">
              <a:extLst>
                <a:ext uri="{FF2B5EF4-FFF2-40B4-BE49-F238E27FC236}">
                  <a16:creationId xmlns:a16="http://schemas.microsoft.com/office/drawing/2014/main" id="{A1E97202-117A-4AD8-A8B6-7E9B29951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150" y="2264109"/>
              <a:ext cx="9525" cy="9525"/>
            </a:xfrm>
            <a:custGeom>
              <a:avLst/>
              <a:gdLst>
                <a:gd name="T0" fmla="*/ 52311300 w 9525"/>
                <a:gd name="T1" fmla="*/ 39757350 h 9525"/>
                <a:gd name="T2" fmla="*/ 600075 w 9525"/>
                <a:gd name="T3" fmla="*/ 742950 h 9525"/>
                <a:gd name="T4" fmla="*/ 52311300 w 9525"/>
                <a:gd name="T5" fmla="*/ 39757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92" y="4174"/>
                  </a:moveTo>
                  <a:cubicBezTo>
                    <a:pt x="5873" y="650"/>
                    <a:pt x="3587" y="-303"/>
                    <a:pt x="63" y="78"/>
                  </a:cubicBezTo>
                  <a:cubicBezTo>
                    <a:pt x="-414" y="3698"/>
                    <a:pt x="1872" y="4650"/>
                    <a:pt x="5492" y="41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1" name="Freeform: Shape 1184">
              <a:extLst>
                <a:ext uri="{FF2B5EF4-FFF2-40B4-BE49-F238E27FC236}">
                  <a16:creationId xmlns:a16="http://schemas.microsoft.com/office/drawing/2014/main" id="{004D8B18-C767-4958-90A1-3A5C9A2D6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547" y="2241232"/>
              <a:ext cx="9525" cy="9525"/>
            </a:xfrm>
            <a:custGeom>
              <a:avLst/>
              <a:gdLst>
                <a:gd name="T0" fmla="*/ 6858 w 9525"/>
                <a:gd name="T1" fmla="*/ 64417575 h 9525"/>
                <a:gd name="T2" fmla="*/ 9525 w 9525"/>
                <a:gd name="T3" fmla="*/ 0 h 9525"/>
                <a:gd name="T4" fmla="*/ 0 w 9525"/>
                <a:gd name="T5" fmla="*/ 0 h 9525"/>
                <a:gd name="T6" fmla="*/ 6858 w 9525"/>
                <a:gd name="T7" fmla="*/ 6441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858" y="6763"/>
                  </a:moveTo>
                  <a:cubicBezTo>
                    <a:pt x="4858" y="1619"/>
                    <a:pt x="10573" y="4191"/>
                    <a:pt x="9525" y="0"/>
                  </a:cubicBezTo>
                  <a:cubicBezTo>
                    <a:pt x="4477" y="3620"/>
                    <a:pt x="6191" y="953"/>
                    <a:pt x="0" y="0"/>
                  </a:cubicBezTo>
                  <a:cubicBezTo>
                    <a:pt x="2762" y="1715"/>
                    <a:pt x="3238" y="5810"/>
                    <a:pt x="6858" y="6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2" name="Freeform: Shape 1185">
              <a:extLst>
                <a:ext uri="{FF2B5EF4-FFF2-40B4-BE49-F238E27FC236}">
                  <a16:creationId xmlns:a16="http://schemas.microsoft.com/office/drawing/2014/main" id="{BA3538CE-D0F4-40E3-9CF7-274CDA22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641" y="3647860"/>
              <a:ext cx="9525" cy="9525"/>
            </a:xfrm>
            <a:custGeom>
              <a:avLst/>
              <a:gdLst>
                <a:gd name="T0" fmla="*/ 35899725 w 9525"/>
                <a:gd name="T1" fmla="*/ 50130075 h 9525"/>
                <a:gd name="T2" fmla="*/ 35899725 w 9525"/>
                <a:gd name="T3" fmla="*/ 2952750 h 9525"/>
                <a:gd name="T4" fmla="*/ 35899725 w 9525"/>
                <a:gd name="T5" fmla="*/ 50130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69" y="5263"/>
                  </a:moveTo>
                  <a:cubicBezTo>
                    <a:pt x="3769" y="3644"/>
                    <a:pt x="3769" y="1929"/>
                    <a:pt x="3769" y="310"/>
                  </a:cubicBezTo>
                  <a:cubicBezTo>
                    <a:pt x="-1946" y="-1690"/>
                    <a:pt x="-517" y="6692"/>
                    <a:pt x="3769" y="52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3" name="Freeform: Shape 1186">
              <a:extLst>
                <a:ext uri="{FF2B5EF4-FFF2-40B4-BE49-F238E27FC236}">
                  <a16:creationId xmlns:a16="http://schemas.microsoft.com/office/drawing/2014/main" id="{9D422683-8360-4E52-98D8-F4126E0D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617" y="3637026"/>
              <a:ext cx="9525" cy="9525"/>
            </a:xfrm>
            <a:custGeom>
              <a:avLst/>
              <a:gdLst>
                <a:gd name="T0" fmla="*/ 31594425 w 9525"/>
                <a:gd name="T1" fmla="*/ 70761225 h 9525"/>
                <a:gd name="T2" fmla="*/ 31594425 w 9525"/>
                <a:gd name="T3" fmla="*/ 0 h 9525"/>
                <a:gd name="T4" fmla="*/ 31594425 w 9525"/>
                <a:gd name="T5" fmla="*/ 7076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7" y="7429"/>
                  </a:moveTo>
                  <a:cubicBezTo>
                    <a:pt x="3317" y="4953"/>
                    <a:pt x="3317" y="2477"/>
                    <a:pt x="3317" y="0"/>
                  </a:cubicBezTo>
                  <a:cubicBezTo>
                    <a:pt x="-207" y="191"/>
                    <a:pt x="-1922" y="8668"/>
                    <a:pt x="3317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4" name="Freeform: Shape 1187">
              <a:extLst>
                <a:ext uri="{FF2B5EF4-FFF2-40B4-BE49-F238E27FC236}">
                  <a16:creationId xmlns:a16="http://schemas.microsoft.com/office/drawing/2014/main" id="{E6E6ECE2-4C1A-4A5C-A46B-84BC0D18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909" y="3654361"/>
              <a:ext cx="9525" cy="9525"/>
            </a:xfrm>
            <a:custGeom>
              <a:avLst/>
              <a:gdLst>
                <a:gd name="T0" fmla="*/ 36976050 w 9525"/>
                <a:gd name="T1" fmla="*/ 12383 h 9525"/>
                <a:gd name="T2" fmla="*/ 48768000 w 9525"/>
                <a:gd name="T3" fmla="*/ 1 h 9525"/>
                <a:gd name="T4" fmla="*/ 36976050 w 9525"/>
                <a:gd name="T5" fmla="*/ 12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2" y="12383"/>
                  </a:moveTo>
                  <a:cubicBezTo>
                    <a:pt x="6073" y="10002"/>
                    <a:pt x="4739" y="4192"/>
                    <a:pt x="5120" y="1"/>
                  </a:cubicBezTo>
                  <a:cubicBezTo>
                    <a:pt x="-119" y="-95"/>
                    <a:pt x="-2595" y="11811"/>
                    <a:pt x="3882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5" name="Freeform: Shape 1188">
              <a:extLst>
                <a:ext uri="{FF2B5EF4-FFF2-40B4-BE49-F238E27FC236}">
                  <a16:creationId xmlns:a16="http://schemas.microsoft.com/office/drawing/2014/main" id="{07EF5E1E-D3B4-42F8-9633-09167245E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761" y="3795384"/>
              <a:ext cx="9525" cy="9525"/>
            </a:xfrm>
            <a:custGeom>
              <a:avLst/>
              <a:gdLst>
                <a:gd name="T0" fmla="*/ 36099750 w 9525"/>
                <a:gd name="T1" fmla="*/ 49396650 h 9525"/>
                <a:gd name="T2" fmla="*/ 24307800 w 9525"/>
                <a:gd name="T3" fmla="*/ 2219325 h 9525"/>
                <a:gd name="T4" fmla="*/ 723900 w 9525"/>
                <a:gd name="T5" fmla="*/ 49396650 h 9525"/>
                <a:gd name="T6" fmla="*/ 36099750 w 9525"/>
                <a:gd name="T7" fmla="*/ 49396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90" y="5186"/>
                  </a:moveTo>
                  <a:cubicBezTo>
                    <a:pt x="3885" y="2995"/>
                    <a:pt x="3505" y="1376"/>
                    <a:pt x="2552" y="233"/>
                  </a:cubicBezTo>
                  <a:cubicBezTo>
                    <a:pt x="-1163" y="-1005"/>
                    <a:pt x="361" y="2995"/>
                    <a:pt x="76" y="5186"/>
                  </a:cubicBezTo>
                  <a:cubicBezTo>
                    <a:pt x="1314" y="5186"/>
                    <a:pt x="2552" y="5186"/>
                    <a:pt x="3790" y="518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6" name="Freeform: Shape 1189">
              <a:extLst>
                <a:ext uri="{FF2B5EF4-FFF2-40B4-BE49-F238E27FC236}">
                  <a16:creationId xmlns:a16="http://schemas.microsoft.com/office/drawing/2014/main" id="{8EE8F9E2-30F2-4A63-AF4A-8F0C09D5F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818" y="3817903"/>
              <a:ext cx="9525" cy="9525"/>
            </a:xfrm>
            <a:custGeom>
              <a:avLst/>
              <a:gdLst>
                <a:gd name="T0" fmla="*/ 59597925 w 9525"/>
                <a:gd name="T1" fmla="*/ 933450 h 9525"/>
                <a:gd name="T2" fmla="*/ 628650 w 9525"/>
                <a:gd name="T3" fmla="*/ 36318825 h 9525"/>
                <a:gd name="T4" fmla="*/ 59597925 w 9525"/>
                <a:gd name="T5" fmla="*/ 93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57" y="98"/>
                  </a:moveTo>
                  <a:cubicBezTo>
                    <a:pt x="2733" y="-187"/>
                    <a:pt x="-506" y="-92"/>
                    <a:pt x="66" y="3813"/>
                  </a:cubicBezTo>
                  <a:cubicBezTo>
                    <a:pt x="3590" y="4099"/>
                    <a:pt x="6829" y="4004"/>
                    <a:pt x="6257" y="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7" name="Freeform: Shape 1190">
              <a:extLst>
                <a:ext uri="{FF2B5EF4-FFF2-40B4-BE49-F238E27FC236}">
                  <a16:creationId xmlns:a16="http://schemas.microsoft.com/office/drawing/2014/main" id="{5B330BC0-4382-43E2-AA33-6320FE643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858804"/>
              <a:ext cx="19050" cy="9525"/>
            </a:xfrm>
            <a:custGeom>
              <a:avLst/>
              <a:gdLst>
                <a:gd name="T0" fmla="*/ 0 w 19050"/>
                <a:gd name="T1" fmla="*/ 24155400 h 9525"/>
                <a:gd name="T2" fmla="*/ 22289 w 19050"/>
                <a:gd name="T3" fmla="*/ 47739300 h 9525"/>
                <a:gd name="T4" fmla="*/ 16097 w 19050"/>
                <a:gd name="T5" fmla="*/ 561975 h 9525"/>
                <a:gd name="T6" fmla="*/ 0 w 19050"/>
                <a:gd name="T7" fmla="*/ 24155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2536"/>
                  </a:moveTo>
                  <a:cubicBezTo>
                    <a:pt x="8001" y="-608"/>
                    <a:pt x="15621" y="7489"/>
                    <a:pt x="22289" y="5012"/>
                  </a:cubicBezTo>
                  <a:cubicBezTo>
                    <a:pt x="19431" y="4155"/>
                    <a:pt x="18002" y="1869"/>
                    <a:pt x="16097" y="59"/>
                  </a:cubicBezTo>
                  <a:cubicBezTo>
                    <a:pt x="9906" y="2631"/>
                    <a:pt x="3143" y="-2989"/>
                    <a:pt x="0" y="253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8" name="Freeform: Shape 1191">
              <a:extLst>
                <a:ext uri="{FF2B5EF4-FFF2-40B4-BE49-F238E27FC236}">
                  <a16:creationId xmlns:a16="http://schemas.microsoft.com/office/drawing/2014/main" id="{439CF56F-FF25-4106-B039-496DCFAD8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69" y="4188619"/>
              <a:ext cx="9525" cy="9525"/>
            </a:xfrm>
            <a:custGeom>
              <a:avLst/>
              <a:gdLst>
                <a:gd name="T0" fmla="*/ 70761225 w 9525"/>
                <a:gd name="T1" fmla="*/ 70761225 h 9525"/>
                <a:gd name="T2" fmla="*/ 35385375 w 9525"/>
                <a:gd name="T3" fmla="*/ 0 h 9525"/>
                <a:gd name="T4" fmla="*/ 0 w 9525"/>
                <a:gd name="T5" fmla="*/ 11791950 h 9525"/>
                <a:gd name="T6" fmla="*/ 7076122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7429"/>
                  </a:moveTo>
                  <a:cubicBezTo>
                    <a:pt x="6858" y="4286"/>
                    <a:pt x="5715" y="1714"/>
                    <a:pt x="3715" y="0"/>
                  </a:cubicBezTo>
                  <a:cubicBezTo>
                    <a:pt x="3048" y="2572"/>
                    <a:pt x="1810" y="2667"/>
                    <a:pt x="0" y="1238"/>
                  </a:cubicBezTo>
                  <a:cubicBezTo>
                    <a:pt x="381" y="5429"/>
                    <a:pt x="4191" y="6191"/>
                    <a:pt x="742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39" name="Freeform: Shape 1192">
              <a:extLst>
                <a:ext uri="{FF2B5EF4-FFF2-40B4-BE49-F238E27FC236}">
                  <a16:creationId xmlns:a16="http://schemas.microsoft.com/office/drawing/2014/main" id="{1C17B980-A7D2-4494-A315-636BB1E1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8" y="3649408"/>
              <a:ext cx="19050" cy="38100"/>
            </a:xfrm>
            <a:custGeom>
              <a:avLst/>
              <a:gdLst>
                <a:gd name="T0" fmla="*/ 14859 w 19050"/>
                <a:gd name="T1" fmla="*/ 14859 h 38100"/>
                <a:gd name="T2" fmla="*/ 9906 w 19050"/>
                <a:gd name="T3" fmla="*/ 0 h 38100"/>
                <a:gd name="T4" fmla="*/ 0 w 19050"/>
                <a:gd name="T5" fmla="*/ 6191 h 38100"/>
                <a:gd name="T6" fmla="*/ 7429 w 19050"/>
                <a:gd name="T7" fmla="*/ 7429 h 38100"/>
                <a:gd name="T8" fmla="*/ 13621 w 19050"/>
                <a:gd name="T9" fmla="*/ 47149 h 38100"/>
                <a:gd name="T10" fmla="*/ 16097 w 19050"/>
                <a:gd name="T11" fmla="*/ 36004 h 38100"/>
                <a:gd name="T12" fmla="*/ 24765 w 19050"/>
                <a:gd name="T13" fmla="*/ 33528 h 38100"/>
                <a:gd name="T14" fmla="*/ 14859 w 19050"/>
                <a:gd name="T15" fmla="*/ 33528 h 38100"/>
                <a:gd name="T16" fmla="*/ 14859 w 19050"/>
                <a:gd name="T17" fmla="*/ 18669 h 38100"/>
                <a:gd name="T18" fmla="*/ 19812 w 19050"/>
                <a:gd name="T19" fmla="*/ 22384 h 38100"/>
                <a:gd name="T20" fmla="*/ 19812 w 19050"/>
                <a:gd name="T21" fmla="*/ 14954 h 38100"/>
                <a:gd name="T22" fmla="*/ 27242 w 19050"/>
                <a:gd name="T23" fmla="*/ 12478 h 38100"/>
                <a:gd name="T24" fmla="*/ 14859 w 19050"/>
                <a:gd name="T25" fmla="*/ 14859 h 38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38100">
                  <a:moveTo>
                    <a:pt x="14859" y="14859"/>
                  </a:moveTo>
                  <a:cubicBezTo>
                    <a:pt x="21146" y="9239"/>
                    <a:pt x="12192" y="4382"/>
                    <a:pt x="9906" y="0"/>
                  </a:cubicBezTo>
                  <a:cubicBezTo>
                    <a:pt x="6001" y="1429"/>
                    <a:pt x="3524" y="4286"/>
                    <a:pt x="0" y="6191"/>
                  </a:cubicBezTo>
                  <a:cubicBezTo>
                    <a:pt x="2667" y="8382"/>
                    <a:pt x="3620" y="8954"/>
                    <a:pt x="7429" y="7429"/>
                  </a:cubicBezTo>
                  <a:cubicBezTo>
                    <a:pt x="10382" y="19717"/>
                    <a:pt x="11811" y="33623"/>
                    <a:pt x="13621" y="47149"/>
                  </a:cubicBezTo>
                  <a:cubicBezTo>
                    <a:pt x="20574" y="46958"/>
                    <a:pt x="14478" y="41434"/>
                    <a:pt x="16097" y="36004"/>
                  </a:cubicBezTo>
                  <a:cubicBezTo>
                    <a:pt x="18955" y="35052"/>
                    <a:pt x="25717" y="38195"/>
                    <a:pt x="24765" y="33528"/>
                  </a:cubicBezTo>
                  <a:cubicBezTo>
                    <a:pt x="20003" y="32480"/>
                    <a:pt x="16859" y="35528"/>
                    <a:pt x="14859" y="33528"/>
                  </a:cubicBezTo>
                  <a:cubicBezTo>
                    <a:pt x="17717" y="28766"/>
                    <a:pt x="16954" y="23527"/>
                    <a:pt x="14859" y="18669"/>
                  </a:cubicBezTo>
                  <a:cubicBezTo>
                    <a:pt x="17336" y="19050"/>
                    <a:pt x="18193" y="21146"/>
                    <a:pt x="19812" y="22384"/>
                  </a:cubicBezTo>
                  <a:cubicBezTo>
                    <a:pt x="22098" y="20193"/>
                    <a:pt x="18764" y="19241"/>
                    <a:pt x="19812" y="14954"/>
                  </a:cubicBezTo>
                  <a:cubicBezTo>
                    <a:pt x="22384" y="14192"/>
                    <a:pt x="28384" y="16954"/>
                    <a:pt x="27242" y="12478"/>
                  </a:cubicBezTo>
                  <a:cubicBezTo>
                    <a:pt x="20765" y="10858"/>
                    <a:pt x="19336" y="14383"/>
                    <a:pt x="14859" y="148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0" name="Freeform: Shape 1193">
              <a:extLst>
                <a:ext uri="{FF2B5EF4-FFF2-40B4-BE49-F238E27FC236}">
                  <a16:creationId xmlns:a16="http://schemas.microsoft.com/office/drawing/2014/main" id="{CF768C52-74C3-486D-86DF-65F8F7255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944" y="4106696"/>
              <a:ext cx="9525" cy="9525"/>
            </a:xfrm>
            <a:custGeom>
              <a:avLst/>
              <a:gdLst>
                <a:gd name="T0" fmla="*/ 59293125 w 9525"/>
                <a:gd name="T1" fmla="*/ 3818 h 9525"/>
                <a:gd name="T2" fmla="*/ 323850 w 9525"/>
                <a:gd name="T3" fmla="*/ 103 h 9525"/>
                <a:gd name="T4" fmla="*/ 47501175 w 9525"/>
                <a:gd name="T5" fmla="*/ 16200 h 9525"/>
                <a:gd name="T6" fmla="*/ 23907750 w 9525"/>
                <a:gd name="T7" fmla="*/ 8771 h 9525"/>
                <a:gd name="T8" fmla="*/ 59293125 w 9525"/>
                <a:gd name="T9" fmla="*/ 381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25" y="3818"/>
                  </a:moveTo>
                  <a:cubicBezTo>
                    <a:pt x="1558" y="5151"/>
                    <a:pt x="4225" y="-850"/>
                    <a:pt x="34" y="103"/>
                  </a:cubicBezTo>
                  <a:cubicBezTo>
                    <a:pt x="34" y="7151"/>
                    <a:pt x="-728" y="14867"/>
                    <a:pt x="4987" y="16200"/>
                  </a:cubicBezTo>
                  <a:cubicBezTo>
                    <a:pt x="7558" y="13629"/>
                    <a:pt x="3558" y="11342"/>
                    <a:pt x="2510" y="8771"/>
                  </a:cubicBezTo>
                  <a:cubicBezTo>
                    <a:pt x="5749" y="9152"/>
                    <a:pt x="6606" y="7056"/>
                    <a:pt x="6225" y="38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1" name="Freeform: Shape 1194">
              <a:extLst>
                <a:ext uri="{FF2B5EF4-FFF2-40B4-BE49-F238E27FC236}">
                  <a16:creationId xmlns:a16="http://schemas.microsoft.com/office/drawing/2014/main" id="{2D360BCB-5610-47F4-9FB4-ECD2F37D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900" y="4329970"/>
              <a:ext cx="9525" cy="9525"/>
            </a:xfrm>
            <a:custGeom>
              <a:avLst/>
              <a:gdLst>
                <a:gd name="T0" fmla="*/ 14811375 w 9525"/>
                <a:gd name="T1" fmla="*/ 0 h 9525"/>
                <a:gd name="T2" fmla="*/ 38395275 w 9525"/>
                <a:gd name="T3" fmla="*/ 14859 h 9525"/>
                <a:gd name="T4" fmla="*/ 14811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55" y="0"/>
                  </a:moveTo>
                  <a:cubicBezTo>
                    <a:pt x="698" y="3429"/>
                    <a:pt x="-2541" y="15240"/>
                    <a:pt x="4031" y="14859"/>
                  </a:cubicBezTo>
                  <a:cubicBezTo>
                    <a:pt x="3650" y="9525"/>
                    <a:pt x="5460" y="1810"/>
                    <a:pt x="15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2" name="Freeform: Shape 1195">
              <a:extLst>
                <a:ext uri="{FF2B5EF4-FFF2-40B4-BE49-F238E27FC236}">
                  <a16:creationId xmlns:a16="http://schemas.microsoft.com/office/drawing/2014/main" id="{344E1ABA-EA2A-4BEE-8521-FFC013646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656" y="3503060"/>
              <a:ext cx="9525" cy="9525"/>
            </a:xfrm>
            <a:custGeom>
              <a:avLst/>
              <a:gdLst>
                <a:gd name="T0" fmla="*/ 800100 w 9525"/>
                <a:gd name="T1" fmla="*/ 47605950 h 9525"/>
                <a:gd name="T2" fmla="*/ 36185475 w 9525"/>
                <a:gd name="T3" fmla="*/ 428625 h 9525"/>
                <a:gd name="T4" fmla="*/ 80010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4" y="4998"/>
                  </a:moveTo>
                  <a:cubicBezTo>
                    <a:pt x="3323" y="5379"/>
                    <a:pt x="4085" y="3283"/>
                    <a:pt x="3799" y="45"/>
                  </a:cubicBezTo>
                  <a:cubicBezTo>
                    <a:pt x="560" y="-336"/>
                    <a:pt x="-297" y="1759"/>
                    <a:pt x="84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3" name="Freeform: Shape 1196">
              <a:extLst>
                <a:ext uri="{FF2B5EF4-FFF2-40B4-BE49-F238E27FC236}">
                  <a16:creationId xmlns:a16="http://schemas.microsoft.com/office/drawing/2014/main" id="{C0EB8565-E159-4F65-9B2F-A82277EE3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611023"/>
              <a:ext cx="19050" cy="9525"/>
            </a:xfrm>
            <a:custGeom>
              <a:avLst/>
              <a:gdLst>
                <a:gd name="T0" fmla="*/ 0 w 19050"/>
                <a:gd name="T1" fmla="*/ 13621 h 9525"/>
                <a:gd name="T2" fmla="*/ 6191 w 19050"/>
                <a:gd name="T3" fmla="*/ 17335 h 9525"/>
                <a:gd name="T4" fmla="*/ 21050 w 19050"/>
                <a:gd name="T5" fmla="*/ 9906 h 9525"/>
                <a:gd name="T6" fmla="*/ 14859 w 19050"/>
                <a:gd name="T7" fmla="*/ 4953 h 9525"/>
                <a:gd name="T8" fmla="*/ 8668 w 19050"/>
                <a:gd name="T9" fmla="*/ 8668 h 9525"/>
                <a:gd name="T10" fmla="*/ 13621 w 19050"/>
                <a:gd name="T11" fmla="*/ 0 h 9525"/>
                <a:gd name="T12" fmla="*/ 1238 w 19050"/>
                <a:gd name="T13" fmla="*/ 2476 h 9525"/>
                <a:gd name="T14" fmla="*/ 4953 w 19050"/>
                <a:gd name="T15" fmla="*/ 12383 h 9525"/>
                <a:gd name="T16" fmla="*/ 0 w 19050"/>
                <a:gd name="T17" fmla="*/ 13621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50" h="9525">
                  <a:moveTo>
                    <a:pt x="0" y="13621"/>
                  </a:moveTo>
                  <a:cubicBezTo>
                    <a:pt x="3143" y="13811"/>
                    <a:pt x="6382" y="13907"/>
                    <a:pt x="6191" y="17335"/>
                  </a:cubicBezTo>
                  <a:cubicBezTo>
                    <a:pt x="11430" y="12763"/>
                    <a:pt x="20764" y="19717"/>
                    <a:pt x="21050" y="9906"/>
                  </a:cubicBezTo>
                  <a:cubicBezTo>
                    <a:pt x="12382" y="14002"/>
                    <a:pt x="19621" y="4858"/>
                    <a:pt x="14859" y="4953"/>
                  </a:cubicBezTo>
                  <a:cubicBezTo>
                    <a:pt x="12668" y="6096"/>
                    <a:pt x="13240" y="10001"/>
                    <a:pt x="8668" y="8668"/>
                  </a:cubicBezTo>
                  <a:cubicBezTo>
                    <a:pt x="5620" y="1810"/>
                    <a:pt x="17431" y="3429"/>
                    <a:pt x="13621" y="0"/>
                  </a:cubicBezTo>
                  <a:cubicBezTo>
                    <a:pt x="11620" y="191"/>
                    <a:pt x="5048" y="667"/>
                    <a:pt x="1238" y="2476"/>
                  </a:cubicBezTo>
                  <a:cubicBezTo>
                    <a:pt x="-857" y="9144"/>
                    <a:pt x="6001" y="6858"/>
                    <a:pt x="4953" y="12383"/>
                  </a:cubicBezTo>
                  <a:cubicBezTo>
                    <a:pt x="3334" y="10763"/>
                    <a:pt x="286" y="10668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4" name="Freeform: Shape 1197">
              <a:extLst>
                <a:ext uri="{FF2B5EF4-FFF2-40B4-BE49-F238E27FC236}">
                  <a16:creationId xmlns:a16="http://schemas.microsoft.com/office/drawing/2014/main" id="{0504DC49-B3EA-4825-A275-D576E13C7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90" y="3636194"/>
              <a:ext cx="19050" cy="9525"/>
            </a:xfrm>
            <a:custGeom>
              <a:avLst/>
              <a:gdLst>
                <a:gd name="T0" fmla="*/ 61 w 19050"/>
                <a:gd name="T1" fmla="*/ 3309 h 9525"/>
                <a:gd name="T2" fmla="*/ 11205 w 19050"/>
                <a:gd name="T3" fmla="*/ 4547 h 9525"/>
                <a:gd name="T4" fmla="*/ 13682 w 19050"/>
                <a:gd name="T5" fmla="*/ 11976 h 9525"/>
                <a:gd name="T6" fmla="*/ 24826 w 19050"/>
                <a:gd name="T7" fmla="*/ 4547 h 9525"/>
                <a:gd name="T8" fmla="*/ 14920 w 19050"/>
                <a:gd name="T9" fmla="*/ 10738 h 9525"/>
                <a:gd name="T10" fmla="*/ 14920 w 19050"/>
                <a:gd name="T11" fmla="*/ 3309 h 9525"/>
                <a:gd name="T12" fmla="*/ 5014 w 19050"/>
                <a:gd name="T13" fmla="*/ 832 h 9525"/>
                <a:gd name="T14" fmla="*/ 61 w 19050"/>
                <a:gd name="T15" fmla="*/ 330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61" y="3309"/>
                  </a:moveTo>
                  <a:cubicBezTo>
                    <a:pt x="4157" y="3309"/>
                    <a:pt x="6252" y="5404"/>
                    <a:pt x="11205" y="4547"/>
                  </a:cubicBezTo>
                  <a:cubicBezTo>
                    <a:pt x="11586" y="7404"/>
                    <a:pt x="12729" y="9690"/>
                    <a:pt x="13682" y="11976"/>
                  </a:cubicBezTo>
                  <a:cubicBezTo>
                    <a:pt x="19968" y="12072"/>
                    <a:pt x="23969" y="9881"/>
                    <a:pt x="24826" y="4547"/>
                  </a:cubicBezTo>
                  <a:cubicBezTo>
                    <a:pt x="17111" y="1499"/>
                    <a:pt x="19683" y="8643"/>
                    <a:pt x="14920" y="10738"/>
                  </a:cubicBezTo>
                  <a:cubicBezTo>
                    <a:pt x="15492" y="6833"/>
                    <a:pt x="12253" y="5880"/>
                    <a:pt x="14920" y="3309"/>
                  </a:cubicBezTo>
                  <a:cubicBezTo>
                    <a:pt x="13015" y="1785"/>
                    <a:pt x="6729" y="-1549"/>
                    <a:pt x="5014" y="832"/>
                  </a:cubicBezTo>
                  <a:cubicBezTo>
                    <a:pt x="9681" y="3213"/>
                    <a:pt x="-891" y="451"/>
                    <a:pt x="61" y="33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5" name="Freeform: Shape 1198">
              <a:extLst>
                <a:ext uri="{FF2B5EF4-FFF2-40B4-BE49-F238E27FC236}">
                  <a16:creationId xmlns:a16="http://schemas.microsoft.com/office/drawing/2014/main" id="{0877EDA0-A635-44DE-BC85-5AC557F0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332" y="3766849"/>
              <a:ext cx="9525" cy="9525"/>
            </a:xfrm>
            <a:custGeom>
              <a:avLst/>
              <a:gdLst>
                <a:gd name="T0" fmla="*/ 36995100 w 9525"/>
                <a:gd name="T1" fmla="*/ 2752725 h 9525"/>
                <a:gd name="T2" fmla="*/ 1619250 w 9525"/>
                <a:gd name="T3" fmla="*/ 49930050 h 9525"/>
                <a:gd name="T4" fmla="*/ 36995100 w 9525"/>
                <a:gd name="T5" fmla="*/ 275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4" y="289"/>
                  </a:moveTo>
                  <a:cubicBezTo>
                    <a:pt x="-306" y="-950"/>
                    <a:pt x="-211" y="2003"/>
                    <a:pt x="170" y="5242"/>
                  </a:cubicBezTo>
                  <a:cubicBezTo>
                    <a:pt x="3408" y="5622"/>
                    <a:pt x="3408" y="2670"/>
                    <a:pt x="3884" y="2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6" name="Freeform: Shape 1199">
              <a:extLst>
                <a:ext uri="{FF2B5EF4-FFF2-40B4-BE49-F238E27FC236}">
                  <a16:creationId xmlns:a16="http://schemas.microsoft.com/office/drawing/2014/main" id="{A3C7F652-2AF4-4ADF-A921-F0E586695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548079"/>
              <a:ext cx="9525" cy="9525"/>
            </a:xfrm>
            <a:custGeom>
              <a:avLst/>
              <a:gdLst>
                <a:gd name="T0" fmla="*/ 18574 w 9525"/>
                <a:gd name="T1" fmla="*/ 44300775 h 9525"/>
                <a:gd name="T2" fmla="*/ 0 w 9525"/>
                <a:gd name="T3" fmla="*/ 20707350 h 9525"/>
                <a:gd name="T4" fmla="*/ 18574 w 9525"/>
                <a:gd name="T5" fmla="*/ 44300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574" y="4651"/>
                  </a:moveTo>
                  <a:cubicBezTo>
                    <a:pt x="10573" y="4746"/>
                    <a:pt x="7239" y="-3922"/>
                    <a:pt x="0" y="2174"/>
                  </a:cubicBezTo>
                  <a:cubicBezTo>
                    <a:pt x="7239" y="3317"/>
                    <a:pt x="11144" y="7223"/>
                    <a:pt x="18574" y="46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7" name="Freeform: Shape 1200">
              <a:extLst>
                <a:ext uri="{FF2B5EF4-FFF2-40B4-BE49-F238E27FC236}">
                  <a16:creationId xmlns:a16="http://schemas.microsoft.com/office/drawing/2014/main" id="{A403957C-F919-4349-9255-F37834F97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460853"/>
              <a:ext cx="9525" cy="9525"/>
            </a:xfrm>
            <a:custGeom>
              <a:avLst/>
              <a:gdLst>
                <a:gd name="T0" fmla="*/ 47177325 w 9525"/>
                <a:gd name="T1" fmla="*/ 1438275 h 9525"/>
                <a:gd name="T2" fmla="*/ 0 w 9525"/>
                <a:gd name="T3" fmla="*/ 48615600 h 9525"/>
                <a:gd name="T4" fmla="*/ 58969275 w 9525"/>
                <a:gd name="T5" fmla="*/ 84000975 h 9525"/>
                <a:gd name="T6" fmla="*/ 47177325 w 9525"/>
                <a:gd name="T7" fmla="*/ 1438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151"/>
                  </a:moveTo>
                  <a:cubicBezTo>
                    <a:pt x="857" y="-706"/>
                    <a:pt x="476" y="2246"/>
                    <a:pt x="0" y="5104"/>
                  </a:cubicBezTo>
                  <a:cubicBezTo>
                    <a:pt x="4191" y="4151"/>
                    <a:pt x="1619" y="10152"/>
                    <a:pt x="6191" y="8819"/>
                  </a:cubicBezTo>
                  <a:cubicBezTo>
                    <a:pt x="6858" y="4913"/>
                    <a:pt x="3905" y="4437"/>
                    <a:pt x="4953" y="1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8" name="Freeform: Shape 1201">
              <a:extLst>
                <a:ext uri="{FF2B5EF4-FFF2-40B4-BE49-F238E27FC236}">
                  <a16:creationId xmlns:a16="http://schemas.microsoft.com/office/drawing/2014/main" id="{92F0FDFC-E298-451E-A091-2103DF7B7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145" y="4367117"/>
              <a:ext cx="9525" cy="9525"/>
            </a:xfrm>
            <a:custGeom>
              <a:avLst/>
              <a:gdLst>
                <a:gd name="T0" fmla="*/ 1571625 w 9525"/>
                <a:gd name="T1" fmla="*/ 0 h 9525"/>
                <a:gd name="T2" fmla="*/ 72342375 w 9525"/>
                <a:gd name="T3" fmla="*/ 47177325 h 9525"/>
                <a:gd name="T4" fmla="*/ 1571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263" y="4667"/>
                    <a:pt x="7023" y="10287"/>
                    <a:pt x="7595" y="4953"/>
                  </a:cubicBezTo>
                  <a:cubicBezTo>
                    <a:pt x="3213" y="5144"/>
                    <a:pt x="3499" y="762"/>
                    <a:pt x="16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49" name="Freeform: Shape 1202">
              <a:extLst>
                <a:ext uri="{FF2B5EF4-FFF2-40B4-BE49-F238E27FC236}">
                  <a16:creationId xmlns:a16="http://schemas.microsoft.com/office/drawing/2014/main" id="{DD3D737C-6255-459E-9107-FF1D50848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361849"/>
              <a:ext cx="9525" cy="9525"/>
            </a:xfrm>
            <a:custGeom>
              <a:avLst/>
              <a:gdLst>
                <a:gd name="T0" fmla="*/ 11791950 w 9525"/>
                <a:gd name="T1" fmla="*/ 13621 h 9525"/>
                <a:gd name="T2" fmla="*/ 0 w 9525"/>
                <a:gd name="T3" fmla="*/ 0 h 9525"/>
                <a:gd name="T4" fmla="*/ 11791950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3621"/>
                  </a:moveTo>
                  <a:cubicBezTo>
                    <a:pt x="3048" y="8382"/>
                    <a:pt x="4477" y="2477"/>
                    <a:pt x="0" y="0"/>
                  </a:cubicBezTo>
                  <a:cubicBezTo>
                    <a:pt x="1429" y="6191"/>
                    <a:pt x="-1429" y="8954"/>
                    <a:pt x="1238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0" name="Freeform: Shape 1203">
              <a:extLst>
                <a:ext uri="{FF2B5EF4-FFF2-40B4-BE49-F238E27FC236}">
                  <a16:creationId xmlns:a16="http://schemas.microsoft.com/office/drawing/2014/main" id="{379303D4-F3EE-43F7-BD76-29CF165B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04" y="3395197"/>
              <a:ext cx="9525" cy="9525"/>
            </a:xfrm>
            <a:custGeom>
              <a:avLst/>
              <a:gdLst>
                <a:gd name="T0" fmla="*/ 428625 w 9525"/>
                <a:gd name="T1" fmla="*/ 36185475 h 9525"/>
                <a:gd name="T2" fmla="*/ 47605950 w 9525"/>
                <a:gd name="T3" fmla="*/ 800100 h 9525"/>
                <a:gd name="T4" fmla="*/ 428625 w 9525"/>
                <a:gd name="T5" fmla="*/ 36185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" y="3799"/>
                  </a:moveTo>
                  <a:cubicBezTo>
                    <a:pt x="3283" y="4180"/>
                    <a:pt x="5379" y="3323"/>
                    <a:pt x="4998" y="84"/>
                  </a:cubicBezTo>
                  <a:cubicBezTo>
                    <a:pt x="1759" y="-297"/>
                    <a:pt x="-336" y="560"/>
                    <a:pt x="45" y="37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1" name="Freeform: Shape 1204">
              <a:extLst>
                <a:ext uri="{FF2B5EF4-FFF2-40B4-BE49-F238E27FC236}">
                  <a16:creationId xmlns:a16="http://schemas.microsoft.com/office/drawing/2014/main" id="{947767A0-063B-4036-B747-319EA26C1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30" y="3530441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48301275 w 9525"/>
                <a:gd name="T5" fmla="*/ 58969275 h 9525"/>
                <a:gd name="T6" fmla="*/ 12925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1738" y="6191"/>
                    <a:pt x="3452" y="6191"/>
                    <a:pt x="5071" y="6191"/>
                  </a:cubicBezTo>
                  <a:cubicBezTo>
                    <a:pt x="4690" y="3239"/>
                    <a:pt x="3833" y="762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2" name="Freeform: Shape 1205">
              <a:extLst>
                <a:ext uri="{FF2B5EF4-FFF2-40B4-BE49-F238E27FC236}">
                  <a16:creationId xmlns:a16="http://schemas.microsoft.com/office/drawing/2014/main" id="{E37C0B32-CBE8-4A35-818F-7BF505F16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64" y="4128986"/>
              <a:ext cx="9525" cy="9525"/>
            </a:xfrm>
            <a:custGeom>
              <a:avLst/>
              <a:gdLst>
                <a:gd name="T0" fmla="*/ 47977425 w 9525"/>
                <a:gd name="T1" fmla="*/ 12763500 h 9525"/>
                <a:gd name="T2" fmla="*/ 800100 w 9525"/>
                <a:gd name="T3" fmla="*/ 962025 h 9525"/>
                <a:gd name="T4" fmla="*/ 36185475 w 9525"/>
                <a:gd name="T5" fmla="*/ 48148875 h 9525"/>
                <a:gd name="T6" fmla="*/ 47977425 w 9525"/>
                <a:gd name="T7" fmla="*/ 1276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37" y="1340"/>
                  </a:moveTo>
                  <a:cubicBezTo>
                    <a:pt x="3418" y="959"/>
                    <a:pt x="2751" y="-375"/>
                    <a:pt x="84" y="101"/>
                  </a:cubicBezTo>
                  <a:cubicBezTo>
                    <a:pt x="-297" y="3340"/>
                    <a:pt x="560" y="5435"/>
                    <a:pt x="3799" y="5055"/>
                  </a:cubicBezTo>
                  <a:cubicBezTo>
                    <a:pt x="3894" y="3531"/>
                    <a:pt x="5418" y="3340"/>
                    <a:pt x="5037" y="134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3" name="Freeform: Shape 1206">
              <a:extLst>
                <a:ext uri="{FF2B5EF4-FFF2-40B4-BE49-F238E27FC236}">
                  <a16:creationId xmlns:a16="http://schemas.microsoft.com/office/drawing/2014/main" id="{1F709DBE-A476-405C-BB70-F41FC5C8C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327278"/>
              <a:ext cx="9525" cy="9525"/>
            </a:xfrm>
            <a:custGeom>
              <a:avLst/>
              <a:gdLst>
                <a:gd name="T0" fmla="*/ 0 w 9525"/>
                <a:gd name="T1" fmla="*/ 21717000 h 9525"/>
                <a:gd name="T2" fmla="*/ 70761225 w 9525"/>
                <a:gd name="T3" fmla="*/ 9925050 h 9525"/>
                <a:gd name="T4" fmla="*/ 0 w 9525"/>
                <a:gd name="T5" fmla="*/ 21717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280"/>
                  </a:moveTo>
                  <a:cubicBezTo>
                    <a:pt x="952" y="3328"/>
                    <a:pt x="8572" y="5614"/>
                    <a:pt x="7429" y="1042"/>
                  </a:cubicBezTo>
                  <a:cubicBezTo>
                    <a:pt x="5048" y="566"/>
                    <a:pt x="1714" y="-1625"/>
                    <a:pt x="0" y="22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4" name="Freeform: Shape 1207">
              <a:extLst>
                <a:ext uri="{FF2B5EF4-FFF2-40B4-BE49-F238E27FC236}">
                  <a16:creationId xmlns:a16="http://schemas.microsoft.com/office/drawing/2014/main" id="{E8AC8445-B02D-4D9E-95D7-ECA069DC5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310" y="3381661"/>
              <a:ext cx="9525" cy="9525"/>
            </a:xfrm>
            <a:custGeom>
              <a:avLst/>
              <a:gdLst>
                <a:gd name="T0" fmla="*/ 0 w 9525"/>
                <a:gd name="T1" fmla="*/ 82562700 h 9525"/>
                <a:gd name="T2" fmla="*/ 23583900 w 9525"/>
                <a:gd name="T3" fmla="*/ 0 h 9525"/>
                <a:gd name="T4" fmla="*/ 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6953" y="10192"/>
                    <a:pt x="5048" y="2000"/>
                    <a:pt x="2476" y="0"/>
                  </a:cubicBezTo>
                  <a:cubicBezTo>
                    <a:pt x="-191" y="3620"/>
                    <a:pt x="3715" y="6096"/>
                    <a:pt x="0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5" name="Freeform: Shape 1208">
              <a:extLst>
                <a:ext uri="{FF2B5EF4-FFF2-40B4-BE49-F238E27FC236}">
                  <a16:creationId xmlns:a16="http://schemas.microsoft.com/office/drawing/2014/main" id="{DBF7254C-C583-4653-B2DF-87758661F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601005"/>
              <a:ext cx="9525" cy="9525"/>
            </a:xfrm>
            <a:custGeom>
              <a:avLst/>
              <a:gdLst>
                <a:gd name="T0" fmla="*/ 11791950 w 9525"/>
                <a:gd name="T1" fmla="*/ 152400 h 9525"/>
                <a:gd name="T2" fmla="*/ 0 w 9525"/>
                <a:gd name="T3" fmla="*/ 70923150 h 9525"/>
                <a:gd name="T4" fmla="*/ 11791950 w 9525"/>
                <a:gd name="T5" fmla="*/ 152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6"/>
                  </a:moveTo>
                  <a:cubicBezTo>
                    <a:pt x="2096" y="3731"/>
                    <a:pt x="0" y="4493"/>
                    <a:pt x="0" y="7446"/>
                  </a:cubicBezTo>
                  <a:cubicBezTo>
                    <a:pt x="5810" y="9827"/>
                    <a:pt x="4477" y="-460"/>
                    <a:pt x="1238" y="1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6" name="Freeform: Shape 1209">
              <a:extLst>
                <a:ext uri="{FF2B5EF4-FFF2-40B4-BE49-F238E27FC236}">
                  <a16:creationId xmlns:a16="http://schemas.microsoft.com/office/drawing/2014/main" id="{7C687F63-6720-434A-A3A5-891DA459F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4157663"/>
              <a:ext cx="9525" cy="9525"/>
            </a:xfrm>
            <a:custGeom>
              <a:avLst/>
              <a:gdLst>
                <a:gd name="T0" fmla="*/ 9906 w 9525"/>
                <a:gd name="T1" fmla="*/ 47177325 h 9525"/>
                <a:gd name="T2" fmla="*/ 0 w 9525"/>
                <a:gd name="T3" fmla="*/ 0 h 9525"/>
                <a:gd name="T4" fmla="*/ 9906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4953"/>
                  </a:moveTo>
                  <a:cubicBezTo>
                    <a:pt x="10096" y="-191"/>
                    <a:pt x="3810" y="1238"/>
                    <a:pt x="0" y="0"/>
                  </a:cubicBezTo>
                  <a:cubicBezTo>
                    <a:pt x="95" y="4763"/>
                    <a:pt x="5334" y="4477"/>
                    <a:pt x="9906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7" name="Freeform: Shape 1210">
              <a:extLst>
                <a:ext uri="{FF2B5EF4-FFF2-40B4-BE49-F238E27FC236}">
                  <a16:creationId xmlns:a16="http://schemas.microsoft.com/office/drawing/2014/main" id="{A34AA7B2-6FA4-4E3C-80FE-E45C01755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9" y="3175921"/>
              <a:ext cx="9525" cy="9525"/>
            </a:xfrm>
            <a:custGeom>
              <a:avLst/>
              <a:gdLst>
                <a:gd name="T0" fmla="*/ 2562225 w 9525"/>
                <a:gd name="T1" fmla="*/ 47177325 h 9525"/>
                <a:gd name="T2" fmla="*/ 85115400 w 9525"/>
                <a:gd name="T3" fmla="*/ 47177325 h 9525"/>
                <a:gd name="T4" fmla="*/ 26146125 w 9525"/>
                <a:gd name="T5" fmla="*/ 0 h 9525"/>
                <a:gd name="T6" fmla="*/ 2562225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9" y="4953"/>
                  </a:moveTo>
                  <a:cubicBezTo>
                    <a:pt x="5412" y="5334"/>
                    <a:pt x="5127" y="3334"/>
                    <a:pt x="8936" y="4953"/>
                  </a:cubicBezTo>
                  <a:cubicBezTo>
                    <a:pt x="8460" y="1715"/>
                    <a:pt x="5698" y="762"/>
                    <a:pt x="2745" y="0"/>
                  </a:cubicBezTo>
                  <a:cubicBezTo>
                    <a:pt x="4269" y="4001"/>
                    <a:pt x="-1255" y="857"/>
                    <a:pt x="26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8" name="Freeform: Shape 1211">
              <a:extLst>
                <a:ext uri="{FF2B5EF4-FFF2-40B4-BE49-F238E27FC236}">
                  <a16:creationId xmlns:a16="http://schemas.microsoft.com/office/drawing/2014/main" id="{04242E11-3DAB-43FB-AB9C-41288CD7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48" y="3710178"/>
              <a:ext cx="9525" cy="9525"/>
            </a:xfrm>
            <a:custGeom>
              <a:avLst/>
              <a:gdLst>
                <a:gd name="T0" fmla="*/ 82648425 w 9525"/>
                <a:gd name="T1" fmla="*/ 0 h 9525"/>
                <a:gd name="T2" fmla="*/ 95250 w 9525"/>
                <a:gd name="T3" fmla="*/ 0 h 9525"/>
                <a:gd name="T4" fmla="*/ 82648425 w 9525"/>
                <a:gd name="T5" fmla="*/ 58969275 h 9525"/>
                <a:gd name="T6" fmla="*/ 82648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77" y="0"/>
                  </a:moveTo>
                  <a:cubicBezTo>
                    <a:pt x="5820" y="0"/>
                    <a:pt x="2867" y="0"/>
                    <a:pt x="10" y="0"/>
                  </a:cubicBezTo>
                  <a:cubicBezTo>
                    <a:pt x="-276" y="5143"/>
                    <a:pt x="5915" y="4000"/>
                    <a:pt x="8677" y="6191"/>
                  </a:cubicBezTo>
                  <a:cubicBezTo>
                    <a:pt x="8677" y="4096"/>
                    <a:pt x="8677" y="2000"/>
                    <a:pt x="867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59" name="Freeform: Shape 1212">
              <a:extLst>
                <a:ext uri="{FF2B5EF4-FFF2-40B4-BE49-F238E27FC236}">
                  <a16:creationId xmlns:a16="http://schemas.microsoft.com/office/drawing/2014/main" id="{EA6336E2-C3A9-4707-9A27-D6A62D2DD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753781"/>
              <a:ext cx="9525" cy="9525"/>
            </a:xfrm>
            <a:custGeom>
              <a:avLst/>
              <a:gdLst>
                <a:gd name="T0" fmla="*/ 0 w 9525"/>
                <a:gd name="T1" fmla="*/ 44662725 h 9525"/>
                <a:gd name="T2" fmla="*/ 9906 w 9525"/>
                <a:gd name="T3" fmla="*/ 9277350 h 9525"/>
                <a:gd name="T4" fmla="*/ 0 w 9525"/>
                <a:gd name="T5" fmla="*/ 4466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689"/>
                  </a:moveTo>
                  <a:cubicBezTo>
                    <a:pt x="5048" y="5165"/>
                    <a:pt x="6286" y="1927"/>
                    <a:pt x="9906" y="974"/>
                  </a:cubicBezTo>
                  <a:cubicBezTo>
                    <a:pt x="6477" y="-1883"/>
                    <a:pt x="1905" y="2213"/>
                    <a:pt x="0" y="46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0" name="Freeform: Shape 1213">
              <a:extLst>
                <a:ext uri="{FF2B5EF4-FFF2-40B4-BE49-F238E27FC236}">
                  <a16:creationId xmlns:a16="http://schemas.microsoft.com/office/drawing/2014/main" id="{E2EBF330-34B4-4013-8A1E-513FE0D60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55" y="3221736"/>
              <a:ext cx="9525" cy="19050"/>
            </a:xfrm>
            <a:custGeom>
              <a:avLst/>
              <a:gdLst>
                <a:gd name="T0" fmla="*/ 2402 w 9525"/>
                <a:gd name="T1" fmla="*/ 28480 h 19050"/>
                <a:gd name="T2" fmla="*/ 9831 w 9525"/>
                <a:gd name="T3" fmla="*/ 26003 h 19050"/>
                <a:gd name="T4" fmla="*/ 4878 w 9525"/>
                <a:gd name="T5" fmla="*/ 0 h 19050"/>
                <a:gd name="T6" fmla="*/ 2402 w 9525"/>
                <a:gd name="T7" fmla="*/ 21050 h 19050"/>
                <a:gd name="T8" fmla="*/ 4878 w 9525"/>
                <a:gd name="T9" fmla="*/ 17335 h 19050"/>
                <a:gd name="T10" fmla="*/ 2402 w 9525"/>
                <a:gd name="T11" fmla="*/ 2848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402" y="28480"/>
                  </a:moveTo>
                  <a:cubicBezTo>
                    <a:pt x="782" y="18955"/>
                    <a:pt x="7450" y="23050"/>
                    <a:pt x="9831" y="26003"/>
                  </a:cubicBezTo>
                  <a:cubicBezTo>
                    <a:pt x="7069" y="16764"/>
                    <a:pt x="14213" y="2667"/>
                    <a:pt x="4878" y="0"/>
                  </a:cubicBezTo>
                  <a:cubicBezTo>
                    <a:pt x="6878" y="4191"/>
                    <a:pt x="11355" y="20955"/>
                    <a:pt x="2402" y="21050"/>
                  </a:cubicBezTo>
                  <a:cubicBezTo>
                    <a:pt x="2687" y="19240"/>
                    <a:pt x="4402" y="18955"/>
                    <a:pt x="4878" y="17335"/>
                  </a:cubicBezTo>
                  <a:cubicBezTo>
                    <a:pt x="-1504" y="16954"/>
                    <a:pt x="-837" y="25813"/>
                    <a:pt x="2402" y="284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1" name="Freeform: Shape 1214">
              <a:extLst>
                <a:ext uri="{FF2B5EF4-FFF2-40B4-BE49-F238E27FC236}">
                  <a16:creationId xmlns:a16="http://schemas.microsoft.com/office/drawing/2014/main" id="{DB463832-AF8D-4EAE-BFB4-ECC3B5121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6" y="3251452"/>
              <a:ext cx="9525" cy="9525"/>
            </a:xfrm>
            <a:custGeom>
              <a:avLst/>
              <a:gdLst>
                <a:gd name="T0" fmla="*/ 247650 w 9525"/>
                <a:gd name="T1" fmla="*/ 19050 h 9525"/>
                <a:gd name="T2" fmla="*/ 23841075 w 9525"/>
                <a:gd name="T3" fmla="*/ 58988325 h 9525"/>
                <a:gd name="T4" fmla="*/ 247650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" y="2"/>
                  </a:moveTo>
                  <a:cubicBezTo>
                    <a:pt x="-164" y="3050"/>
                    <a:pt x="693" y="5145"/>
                    <a:pt x="2503" y="6193"/>
                  </a:cubicBezTo>
                  <a:cubicBezTo>
                    <a:pt x="3265" y="3145"/>
                    <a:pt x="4979" y="-93"/>
                    <a:pt x="26" y="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2" name="Freeform: Shape 1215">
              <a:extLst>
                <a:ext uri="{FF2B5EF4-FFF2-40B4-BE49-F238E27FC236}">
                  <a16:creationId xmlns:a16="http://schemas.microsoft.com/office/drawing/2014/main" id="{4C1A40BA-DC4C-49DE-8D8A-9D7B3A76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817814"/>
              <a:ext cx="9525" cy="9525"/>
            </a:xfrm>
            <a:custGeom>
              <a:avLst/>
              <a:gdLst>
                <a:gd name="T0" fmla="*/ 0 w 9525"/>
                <a:gd name="T1" fmla="*/ 187 h 9525"/>
                <a:gd name="T2" fmla="*/ 70761225 w 9525"/>
                <a:gd name="T3" fmla="*/ 12569 h 9525"/>
                <a:gd name="T4" fmla="*/ 70761225 w 9525"/>
                <a:gd name="T5" fmla="*/ 1425 h 9525"/>
                <a:gd name="T6" fmla="*/ 0 w 9525"/>
                <a:gd name="T7" fmla="*/ 1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7"/>
                  </a:moveTo>
                  <a:cubicBezTo>
                    <a:pt x="4286" y="2473"/>
                    <a:pt x="4667" y="8664"/>
                    <a:pt x="7429" y="12569"/>
                  </a:cubicBezTo>
                  <a:cubicBezTo>
                    <a:pt x="10382" y="9426"/>
                    <a:pt x="7429" y="5235"/>
                    <a:pt x="7429" y="1425"/>
                  </a:cubicBezTo>
                  <a:cubicBezTo>
                    <a:pt x="3619" y="2282"/>
                    <a:pt x="3810" y="-766"/>
                    <a:pt x="0" y="1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3" name="Freeform: Shape 1216">
              <a:extLst>
                <a:ext uri="{FF2B5EF4-FFF2-40B4-BE49-F238E27FC236}">
                  <a16:creationId xmlns:a16="http://schemas.microsoft.com/office/drawing/2014/main" id="{94D95147-FD37-4573-A475-215CBEA77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408" y="3189341"/>
              <a:ext cx="9525" cy="9525"/>
            </a:xfrm>
            <a:custGeom>
              <a:avLst/>
              <a:gdLst>
                <a:gd name="T0" fmla="*/ 23107650 w 9525"/>
                <a:gd name="T1" fmla="*/ 72675750 h 9525"/>
                <a:gd name="T2" fmla="*/ 58483500 w 9525"/>
                <a:gd name="T3" fmla="*/ 1914525 h 9525"/>
                <a:gd name="T4" fmla="*/ 23107650 w 9525"/>
                <a:gd name="T5" fmla="*/ 72675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6" y="7630"/>
                  </a:moveTo>
                  <a:cubicBezTo>
                    <a:pt x="3569" y="5058"/>
                    <a:pt x="4331" y="2106"/>
                    <a:pt x="6140" y="201"/>
                  </a:cubicBezTo>
                  <a:cubicBezTo>
                    <a:pt x="806" y="-1323"/>
                    <a:pt x="-2527" y="6297"/>
                    <a:pt x="2426" y="76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4" name="Freeform: Shape 1217">
              <a:extLst>
                <a:ext uri="{FF2B5EF4-FFF2-40B4-BE49-F238E27FC236}">
                  <a16:creationId xmlns:a16="http://schemas.microsoft.com/office/drawing/2014/main" id="{2EC13A7D-4D65-435D-BD28-6C4AF204E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296" y="3205639"/>
              <a:ext cx="9525" cy="9525"/>
            </a:xfrm>
            <a:custGeom>
              <a:avLst/>
              <a:gdLst>
                <a:gd name="T0" fmla="*/ 30984825 w 9525"/>
                <a:gd name="T1" fmla="*/ 11144 h 9525"/>
                <a:gd name="T2" fmla="*/ 30984825 w 9525"/>
                <a:gd name="T3" fmla="*/ 0 h 9525"/>
                <a:gd name="T4" fmla="*/ 3098482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53" y="11144"/>
                  </a:moveTo>
                  <a:cubicBezTo>
                    <a:pt x="3253" y="7429"/>
                    <a:pt x="3253" y="3715"/>
                    <a:pt x="3253" y="0"/>
                  </a:cubicBezTo>
                  <a:cubicBezTo>
                    <a:pt x="-843" y="1524"/>
                    <a:pt x="-1319" y="11049"/>
                    <a:pt x="3253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5" name="Freeform: Shape 1218">
              <a:extLst>
                <a:ext uri="{FF2B5EF4-FFF2-40B4-BE49-F238E27FC236}">
                  <a16:creationId xmlns:a16="http://schemas.microsoft.com/office/drawing/2014/main" id="{EBFF4FDC-0AB7-4619-8DDB-915736DF5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09" y="3418808"/>
              <a:ext cx="9525" cy="9525"/>
            </a:xfrm>
            <a:custGeom>
              <a:avLst/>
              <a:gdLst>
                <a:gd name="T0" fmla="*/ 2633 w 9525"/>
                <a:gd name="T1" fmla="*/ 58969275 h 9525"/>
                <a:gd name="T2" fmla="*/ 6348 w 9525"/>
                <a:gd name="T3" fmla="*/ 11791950 h 9525"/>
                <a:gd name="T4" fmla="*/ 10063 w 9525"/>
                <a:gd name="T5" fmla="*/ 47177325 h 9525"/>
                <a:gd name="T6" fmla="*/ 8825 w 9525"/>
                <a:gd name="T7" fmla="*/ 0 h 9525"/>
                <a:gd name="T8" fmla="*/ 157 w 9525"/>
                <a:gd name="T9" fmla="*/ 0 h 9525"/>
                <a:gd name="T10" fmla="*/ 2633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33" y="6191"/>
                  </a:moveTo>
                  <a:cubicBezTo>
                    <a:pt x="5205" y="5906"/>
                    <a:pt x="2919" y="762"/>
                    <a:pt x="6348" y="1238"/>
                  </a:cubicBezTo>
                  <a:cubicBezTo>
                    <a:pt x="7682" y="2381"/>
                    <a:pt x="6729" y="5810"/>
                    <a:pt x="10063" y="4953"/>
                  </a:cubicBezTo>
                  <a:cubicBezTo>
                    <a:pt x="10349" y="2572"/>
                    <a:pt x="8634" y="2191"/>
                    <a:pt x="8825" y="0"/>
                  </a:cubicBezTo>
                  <a:cubicBezTo>
                    <a:pt x="5967" y="0"/>
                    <a:pt x="3014" y="0"/>
                    <a:pt x="157" y="0"/>
                  </a:cubicBezTo>
                  <a:cubicBezTo>
                    <a:pt x="633" y="2381"/>
                    <a:pt x="-1558" y="7525"/>
                    <a:pt x="263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6" name="Freeform: Shape 1219">
              <a:extLst>
                <a:ext uri="{FF2B5EF4-FFF2-40B4-BE49-F238E27FC236}">
                  <a16:creationId xmlns:a16="http://schemas.microsoft.com/office/drawing/2014/main" id="{927863B1-9070-49E6-9824-428C4BE93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319" y="4125371"/>
              <a:ext cx="9525" cy="9525"/>
            </a:xfrm>
            <a:custGeom>
              <a:avLst/>
              <a:gdLst>
                <a:gd name="T0" fmla="*/ 9886950 w 9525"/>
                <a:gd name="T1" fmla="*/ 58988325 h 9525"/>
                <a:gd name="T2" fmla="*/ 45272325 w 9525"/>
                <a:gd name="T3" fmla="*/ 19050 h 9525"/>
                <a:gd name="T4" fmla="*/ 9886950 w 9525"/>
                <a:gd name="T5" fmla="*/ 58988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" y="6193"/>
                  </a:moveTo>
                  <a:cubicBezTo>
                    <a:pt x="4944" y="6765"/>
                    <a:pt x="5039" y="3526"/>
                    <a:pt x="4753" y="2"/>
                  </a:cubicBezTo>
                  <a:cubicBezTo>
                    <a:pt x="1038" y="-93"/>
                    <a:pt x="-1533" y="3716"/>
                    <a:pt x="1038" y="6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7" name="Freeform: Shape 1220">
              <a:extLst>
                <a:ext uri="{FF2B5EF4-FFF2-40B4-BE49-F238E27FC236}">
                  <a16:creationId xmlns:a16="http://schemas.microsoft.com/office/drawing/2014/main" id="{144B8131-3049-4BBD-910B-A593EF6E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6" y="4371999"/>
              <a:ext cx="9525" cy="9525"/>
            </a:xfrm>
            <a:custGeom>
              <a:avLst/>
              <a:gdLst>
                <a:gd name="T0" fmla="*/ 37957125 w 9525"/>
                <a:gd name="T1" fmla="*/ 59645550 h 9525"/>
                <a:gd name="T2" fmla="*/ 26165175 w 9525"/>
                <a:gd name="T3" fmla="*/ 676275 h 9525"/>
                <a:gd name="T4" fmla="*/ 37957125 w 9525"/>
                <a:gd name="T5" fmla="*/ 59645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5" y="6262"/>
                  </a:moveTo>
                  <a:cubicBezTo>
                    <a:pt x="4367" y="3405"/>
                    <a:pt x="3795" y="1500"/>
                    <a:pt x="2747" y="71"/>
                  </a:cubicBezTo>
                  <a:cubicBezTo>
                    <a:pt x="-2015" y="-881"/>
                    <a:pt x="80" y="8072"/>
                    <a:pt x="3985" y="62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8" name="Freeform: Shape 1221">
              <a:extLst>
                <a:ext uri="{FF2B5EF4-FFF2-40B4-BE49-F238E27FC236}">
                  <a16:creationId xmlns:a16="http://schemas.microsoft.com/office/drawing/2014/main" id="{FF547AAC-B70E-436A-900F-9B3FBE29D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664" y="3458528"/>
              <a:ext cx="9525" cy="9525"/>
            </a:xfrm>
            <a:custGeom>
              <a:avLst/>
              <a:gdLst>
                <a:gd name="T0" fmla="*/ 13858875 w 9525"/>
                <a:gd name="T1" fmla="*/ 0 h 9525"/>
                <a:gd name="T2" fmla="*/ 25650825 w 9525"/>
                <a:gd name="T3" fmla="*/ 9906 h 9525"/>
                <a:gd name="T4" fmla="*/ 13858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5" y="0"/>
                  </a:moveTo>
                  <a:cubicBezTo>
                    <a:pt x="-259" y="1810"/>
                    <a:pt x="-1117" y="9811"/>
                    <a:pt x="2693" y="9906"/>
                  </a:cubicBezTo>
                  <a:cubicBezTo>
                    <a:pt x="1741" y="5429"/>
                    <a:pt x="6503" y="1429"/>
                    <a:pt x="14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69" name="Freeform: Shape 1222">
              <a:extLst>
                <a:ext uri="{FF2B5EF4-FFF2-40B4-BE49-F238E27FC236}">
                  <a16:creationId xmlns:a16="http://schemas.microsoft.com/office/drawing/2014/main" id="{EE1BB17F-F7F6-42C8-A24C-E01D849CA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75" y="3713873"/>
              <a:ext cx="9525" cy="9525"/>
            </a:xfrm>
            <a:custGeom>
              <a:avLst/>
              <a:gdLst>
                <a:gd name="T0" fmla="*/ 76 w 9525"/>
                <a:gd name="T1" fmla="*/ 23774400 h 9525"/>
                <a:gd name="T2" fmla="*/ 2553 w 9525"/>
                <a:gd name="T3" fmla="*/ 59159775 h 9525"/>
                <a:gd name="T4" fmla="*/ 9982 w 9525"/>
                <a:gd name="T5" fmla="*/ 35575875 h 9525"/>
                <a:gd name="T6" fmla="*/ 5029 w 9525"/>
                <a:gd name="T7" fmla="*/ 190500 h 9525"/>
                <a:gd name="T8" fmla="*/ 76 w 9525"/>
                <a:gd name="T9" fmla="*/ 2377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" y="2496"/>
                  </a:moveTo>
                  <a:cubicBezTo>
                    <a:pt x="2267" y="2401"/>
                    <a:pt x="3029" y="3735"/>
                    <a:pt x="2553" y="6211"/>
                  </a:cubicBezTo>
                  <a:cubicBezTo>
                    <a:pt x="7220" y="5354"/>
                    <a:pt x="9792" y="9640"/>
                    <a:pt x="9982" y="3735"/>
                  </a:cubicBezTo>
                  <a:cubicBezTo>
                    <a:pt x="5982" y="4878"/>
                    <a:pt x="8268" y="-361"/>
                    <a:pt x="5029" y="20"/>
                  </a:cubicBezTo>
                  <a:cubicBezTo>
                    <a:pt x="5887" y="3354"/>
                    <a:pt x="-781" y="-933"/>
                    <a:pt x="76" y="24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0" name="Freeform: Shape 1223">
              <a:extLst>
                <a:ext uri="{FF2B5EF4-FFF2-40B4-BE49-F238E27FC236}">
                  <a16:creationId xmlns:a16="http://schemas.microsoft.com/office/drawing/2014/main" id="{7A6DFD21-6511-41D2-B88B-8D28C673D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832" y="3358118"/>
              <a:ext cx="9525" cy="9525"/>
            </a:xfrm>
            <a:custGeom>
              <a:avLst/>
              <a:gdLst>
                <a:gd name="T0" fmla="*/ 914400 w 9525"/>
                <a:gd name="T1" fmla="*/ 35537775 h 9525"/>
                <a:gd name="T2" fmla="*/ 59883675 w 9525"/>
                <a:gd name="T3" fmla="*/ 11944350 h 9525"/>
                <a:gd name="T4" fmla="*/ 914400 w 9525"/>
                <a:gd name="T5" fmla="*/ 3553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" y="3731"/>
                  </a:moveTo>
                  <a:cubicBezTo>
                    <a:pt x="2572" y="6303"/>
                    <a:pt x="5429" y="3731"/>
                    <a:pt x="6287" y="1254"/>
                  </a:cubicBezTo>
                  <a:cubicBezTo>
                    <a:pt x="4382" y="-746"/>
                    <a:pt x="-762" y="-651"/>
                    <a:pt x="96" y="37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1" name="Freeform: Shape 1224">
              <a:extLst>
                <a:ext uri="{FF2B5EF4-FFF2-40B4-BE49-F238E27FC236}">
                  <a16:creationId xmlns:a16="http://schemas.microsoft.com/office/drawing/2014/main" id="{F3B8C754-6CEC-4B6F-AFB2-ECEAF60CC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309" y="3286129"/>
              <a:ext cx="9525" cy="9525"/>
            </a:xfrm>
            <a:custGeom>
              <a:avLst/>
              <a:gdLst>
                <a:gd name="T0" fmla="*/ 34023300 w 9525"/>
                <a:gd name="T1" fmla="*/ 48044100 h 9525"/>
                <a:gd name="T2" fmla="*/ 34023300 w 9525"/>
                <a:gd name="T3" fmla="*/ 866775 h 9525"/>
                <a:gd name="T4" fmla="*/ 34023300 w 9525"/>
                <a:gd name="T5" fmla="*/ 48044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72" y="5044"/>
                  </a:moveTo>
                  <a:cubicBezTo>
                    <a:pt x="3572" y="3425"/>
                    <a:pt x="3572" y="1710"/>
                    <a:pt x="3572" y="91"/>
                  </a:cubicBezTo>
                  <a:cubicBezTo>
                    <a:pt x="-1191" y="-861"/>
                    <a:pt x="-1191" y="5997"/>
                    <a:pt x="3572" y="50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2" name="Freeform: Shape 1225">
              <a:extLst>
                <a:ext uri="{FF2B5EF4-FFF2-40B4-BE49-F238E27FC236}">
                  <a16:creationId xmlns:a16="http://schemas.microsoft.com/office/drawing/2014/main" id="{B747E6A8-A89D-4AAF-9D25-17A588C22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451" y="3215268"/>
              <a:ext cx="9525" cy="9525"/>
            </a:xfrm>
            <a:custGeom>
              <a:avLst/>
              <a:gdLst>
                <a:gd name="T0" fmla="*/ 47177325 w 9525"/>
                <a:gd name="T1" fmla="*/ 61607700 h 9525"/>
                <a:gd name="T2" fmla="*/ 11791950 w 9525"/>
                <a:gd name="T3" fmla="*/ 14430375 h 9525"/>
                <a:gd name="T4" fmla="*/ 0 w 9525"/>
                <a:gd name="T5" fmla="*/ 85201125 h 9525"/>
                <a:gd name="T6" fmla="*/ 47177325 w 9525"/>
                <a:gd name="T7" fmla="*/ 61607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468"/>
                  </a:moveTo>
                  <a:cubicBezTo>
                    <a:pt x="2572" y="6659"/>
                    <a:pt x="4667" y="-3819"/>
                    <a:pt x="1238" y="1515"/>
                  </a:cubicBezTo>
                  <a:cubicBezTo>
                    <a:pt x="4858" y="3230"/>
                    <a:pt x="857" y="7611"/>
                    <a:pt x="0" y="8945"/>
                  </a:cubicBezTo>
                  <a:cubicBezTo>
                    <a:pt x="2762" y="9326"/>
                    <a:pt x="4667" y="8659"/>
                    <a:pt x="4953" y="64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3" name="Freeform: Shape 1226">
              <a:extLst>
                <a:ext uri="{FF2B5EF4-FFF2-40B4-BE49-F238E27FC236}">
                  <a16:creationId xmlns:a16="http://schemas.microsoft.com/office/drawing/2014/main" id="{0ABD6C35-40E2-499A-88A9-D705EA08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660553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8574 h 9525"/>
                <a:gd name="T4" fmla="*/ 35385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1905" y="7334"/>
                    <a:pt x="3429" y="12859"/>
                    <a:pt x="0" y="18574"/>
                  </a:cubicBezTo>
                  <a:cubicBezTo>
                    <a:pt x="5620" y="17717"/>
                    <a:pt x="6763" y="1619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4" name="Freeform: Shape 1227">
              <a:extLst>
                <a:ext uri="{FF2B5EF4-FFF2-40B4-BE49-F238E27FC236}">
                  <a16:creationId xmlns:a16="http://schemas.microsoft.com/office/drawing/2014/main" id="{4612F5BA-43C1-454C-89D5-89857335D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522" y="3629596"/>
              <a:ext cx="9525" cy="9525"/>
            </a:xfrm>
            <a:custGeom>
              <a:avLst/>
              <a:gdLst>
                <a:gd name="T0" fmla="*/ 738 w 9525"/>
                <a:gd name="T1" fmla="*/ 35385375 h 9525"/>
                <a:gd name="T2" fmla="*/ 10644 w 9525"/>
                <a:gd name="T3" fmla="*/ 0 h 9525"/>
                <a:gd name="T4" fmla="*/ 738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38" y="3715"/>
                  </a:moveTo>
                  <a:cubicBezTo>
                    <a:pt x="2358" y="857"/>
                    <a:pt x="10073" y="3905"/>
                    <a:pt x="10644" y="0"/>
                  </a:cubicBezTo>
                  <a:cubicBezTo>
                    <a:pt x="9025" y="571"/>
                    <a:pt x="-3072" y="-571"/>
                    <a:pt x="73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5" name="Freeform: Shape 1228">
              <a:extLst>
                <a:ext uri="{FF2B5EF4-FFF2-40B4-BE49-F238E27FC236}">
                  <a16:creationId xmlns:a16="http://schemas.microsoft.com/office/drawing/2014/main" id="{F8D20AEB-1D72-42D1-8AB0-88CC0FFF9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184" y="3581209"/>
              <a:ext cx="9525" cy="9525"/>
            </a:xfrm>
            <a:custGeom>
              <a:avLst/>
              <a:gdLst>
                <a:gd name="T0" fmla="*/ 12525375 w 9525"/>
                <a:gd name="T1" fmla="*/ 58969275 h 9525"/>
                <a:gd name="T2" fmla="*/ 47901225 w 9525"/>
                <a:gd name="T3" fmla="*/ 11791950 h 9525"/>
                <a:gd name="T4" fmla="*/ 723900 w 9525"/>
                <a:gd name="T5" fmla="*/ 0 h 9525"/>
                <a:gd name="T6" fmla="*/ 1252537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15" y="6191"/>
                  </a:moveTo>
                  <a:cubicBezTo>
                    <a:pt x="4553" y="6572"/>
                    <a:pt x="5410" y="4477"/>
                    <a:pt x="5029" y="1238"/>
                  </a:cubicBezTo>
                  <a:cubicBezTo>
                    <a:pt x="2839" y="1333"/>
                    <a:pt x="1124" y="953"/>
                    <a:pt x="76" y="0"/>
                  </a:cubicBezTo>
                  <a:cubicBezTo>
                    <a:pt x="-495" y="3048"/>
                    <a:pt x="2362" y="2667"/>
                    <a:pt x="13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6" name="Freeform: Shape 1229">
              <a:extLst>
                <a:ext uri="{FF2B5EF4-FFF2-40B4-BE49-F238E27FC236}">
                  <a16:creationId xmlns:a16="http://schemas.microsoft.com/office/drawing/2014/main" id="{85C70E40-3CAD-406E-A96D-2DC8510A5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583" y="3194368"/>
              <a:ext cx="9525" cy="9525"/>
            </a:xfrm>
            <a:custGeom>
              <a:avLst/>
              <a:gdLst>
                <a:gd name="T0" fmla="*/ 32308800 w 9525"/>
                <a:gd name="T1" fmla="*/ 16224 h 9525"/>
                <a:gd name="T2" fmla="*/ 32308800 w 9525"/>
                <a:gd name="T3" fmla="*/ 126 h 9525"/>
                <a:gd name="T4" fmla="*/ 32308800 w 9525"/>
                <a:gd name="T5" fmla="*/ 1622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92" y="16224"/>
                  </a:moveTo>
                  <a:cubicBezTo>
                    <a:pt x="1296" y="9842"/>
                    <a:pt x="3392" y="6032"/>
                    <a:pt x="3392" y="126"/>
                  </a:cubicBezTo>
                  <a:cubicBezTo>
                    <a:pt x="-2609" y="-1588"/>
                    <a:pt x="629" y="14700"/>
                    <a:pt x="3392" y="16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7" name="Freeform: Shape 1230">
              <a:extLst>
                <a:ext uri="{FF2B5EF4-FFF2-40B4-BE49-F238E27FC236}">
                  <a16:creationId xmlns:a16="http://schemas.microsoft.com/office/drawing/2014/main" id="{A6D00CDC-E254-424A-BBB3-CB47AC3C1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783" y="3557549"/>
              <a:ext cx="9525" cy="9525"/>
            </a:xfrm>
            <a:custGeom>
              <a:avLst/>
              <a:gdLst>
                <a:gd name="T0" fmla="*/ 0 w 9525"/>
                <a:gd name="T1" fmla="*/ 1266825 h 9525"/>
                <a:gd name="T2" fmla="*/ 0 w 9525"/>
                <a:gd name="T3" fmla="*/ 36652200 h 9525"/>
                <a:gd name="T4" fmla="*/ 47177325 w 9525"/>
                <a:gd name="T5" fmla="*/ 13068300 h 9525"/>
                <a:gd name="T6" fmla="*/ 0 w 9525"/>
                <a:gd name="T7" fmla="*/ 126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3"/>
                  </a:moveTo>
                  <a:cubicBezTo>
                    <a:pt x="0" y="1372"/>
                    <a:pt x="0" y="2610"/>
                    <a:pt x="0" y="3848"/>
                  </a:cubicBezTo>
                  <a:cubicBezTo>
                    <a:pt x="2858" y="4229"/>
                    <a:pt x="4667" y="3562"/>
                    <a:pt x="4953" y="1372"/>
                  </a:cubicBezTo>
                  <a:cubicBezTo>
                    <a:pt x="3238" y="991"/>
                    <a:pt x="2572" y="-438"/>
                    <a:pt x="0" y="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8" name="Freeform: Shape 1231">
              <a:extLst>
                <a:ext uri="{FF2B5EF4-FFF2-40B4-BE49-F238E27FC236}">
                  <a16:creationId xmlns:a16="http://schemas.microsoft.com/office/drawing/2014/main" id="{69084E1C-3456-43AA-9B34-3B9D12441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932" y="3013519"/>
              <a:ext cx="9525" cy="9525"/>
            </a:xfrm>
            <a:custGeom>
              <a:avLst/>
              <a:gdLst>
                <a:gd name="T0" fmla="*/ 22174200 w 9525"/>
                <a:gd name="T1" fmla="*/ 70770750 h 9525"/>
                <a:gd name="T2" fmla="*/ 22174200 w 9525"/>
                <a:gd name="T3" fmla="*/ 0 h 9525"/>
                <a:gd name="T4" fmla="*/ 22174200 w 9525"/>
                <a:gd name="T5" fmla="*/ 70770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28" y="7430"/>
                  </a:moveTo>
                  <a:cubicBezTo>
                    <a:pt x="3281" y="6572"/>
                    <a:pt x="5091" y="476"/>
                    <a:pt x="2328" y="0"/>
                  </a:cubicBezTo>
                  <a:cubicBezTo>
                    <a:pt x="2328" y="3334"/>
                    <a:pt x="-2910" y="5715"/>
                    <a:pt x="2328" y="74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79" name="Freeform: Shape 1232">
              <a:extLst>
                <a:ext uri="{FF2B5EF4-FFF2-40B4-BE49-F238E27FC236}">
                  <a16:creationId xmlns:a16="http://schemas.microsoft.com/office/drawing/2014/main" id="{6A2A27FE-A2A9-420B-BD6F-88E4CA9CF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85352"/>
              <a:ext cx="9525" cy="9525"/>
            </a:xfrm>
            <a:custGeom>
              <a:avLst/>
              <a:gdLst>
                <a:gd name="T0" fmla="*/ 0 w 9525"/>
                <a:gd name="T1" fmla="*/ 23812500 h 9525"/>
                <a:gd name="T2" fmla="*/ 82562700 w 9525"/>
                <a:gd name="T3" fmla="*/ 12020550 h 9525"/>
                <a:gd name="T4" fmla="*/ 0 w 9525"/>
                <a:gd name="T5" fmla="*/ 23812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00"/>
                  </a:moveTo>
                  <a:cubicBezTo>
                    <a:pt x="1715" y="4214"/>
                    <a:pt x="8668" y="4881"/>
                    <a:pt x="8668" y="1262"/>
                  </a:cubicBezTo>
                  <a:cubicBezTo>
                    <a:pt x="6001" y="595"/>
                    <a:pt x="667" y="-1786"/>
                    <a:pt x="0" y="25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0" name="Freeform: Shape 1233">
              <a:extLst>
                <a:ext uri="{FF2B5EF4-FFF2-40B4-BE49-F238E27FC236}">
                  <a16:creationId xmlns:a16="http://schemas.microsoft.com/office/drawing/2014/main" id="{6AC5BE29-E2C6-405A-BECB-1B2CB939B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964" y="3567589"/>
              <a:ext cx="9525" cy="9525"/>
            </a:xfrm>
            <a:custGeom>
              <a:avLst/>
              <a:gdLst>
                <a:gd name="T0" fmla="*/ 79019400 w 9525"/>
                <a:gd name="T1" fmla="*/ 11791950 h 9525"/>
                <a:gd name="T2" fmla="*/ 8248650 w 9525"/>
                <a:gd name="T3" fmla="*/ 0 h 9525"/>
                <a:gd name="T4" fmla="*/ 8248650 w 9525"/>
                <a:gd name="T5" fmla="*/ 58969275 h 9525"/>
                <a:gd name="T6" fmla="*/ 79019400 w 9525"/>
                <a:gd name="T7" fmla="*/ 1179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96" y="1238"/>
                  </a:moveTo>
                  <a:cubicBezTo>
                    <a:pt x="4486" y="2191"/>
                    <a:pt x="3724" y="0"/>
                    <a:pt x="866" y="0"/>
                  </a:cubicBezTo>
                  <a:cubicBezTo>
                    <a:pt x="1628" y="3905"/>
                    <a:pt x="-1419" y="3810"/>
                    <a:pt x="866" y="6191"/>
                  </a:cubicBezTo>
                  <a:cubicBezTo>
                    <a:pt x="5248" y="2762"/>
                    <a:pt x="4581" y="4572"/>
                    <a:pt x="8296" y="12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1" name="Freeform: Shape 1234">
              <a:extLst>
                <a:ext uri="{FF2B5EF4-FFF2-40B4-BE49-F238E27FC236}">
                  <a16:creationId xmlns:a16="http://schemas.microsoft.com/office/drawing/2014/main" id="{0F41E96A-7506-4AD1-9F12-FA165E752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0" y="3622027"/>
              <a:ext cx="9525" cy="9525"/>
            </a:xfrm>
            <a:custGeom>
              <a:avLst/>
              <a:gdLst>
                <a:gd name="T0" fmla="*/ 8172450 w 9525"/>
                <a:gd name="T1" fmla="*/ 45 h 9525"/>
                <a:gd name="T2" fmla="*/ 8172450 w 9525"/>
                <a:gd name="T3" fmla="*/ 11189 h 9525"/>
                <a:gd name="T4" fmla="*/ 55359300 w 9525"/>
                <a:gd name="T5" fmla="*/ 3760 h 9525"/>
                <a:gd name="T6" fmla="*/ 8172450 w 9525"/>
                <a:gd name="T7" fmla="*/ 4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8" y="45"/>
                  </a:moveTo>
                  <a:cubicBezTo>
                    <a:pt x="-1332" y="4141"/>
                    <a:pt x="1430" y="5570"/>
                    <a:pt x="858" y="11189"/>
                  </a:cubicBezTo>
                  <a:cubicBezTo>
                    <a:pt x="5430" y="11570"/>
                    <a:pt x="4573" y="6713"/>
                    <a:pt x="5812" y="3760"/>
                  </a:cubicBezTo>
                  <a:cubicBezTo>
                    <a:pt x="858" y="4522"/>
                    <a:pt x="7145" y="-526"/>
                    <a:pt x="858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2" name="Freeform: Shape 1235">
              <a:extLst>
                <a:ext uri="{FF2B5EF4-FFF2-40B4-BE49-F238E27FC236}">
                  <a16:creationId xmlns:a16="http://schemas.microsoft.com/office/drawing/2014/main" id="{EA2FA465-30B1-4AB0-A18D-08750F0B4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67983"/>
              <a:ext cx="9525" cy="9525"/>
            </a:xfrm>
            <a:custGeom>
              <a:avLst/>
              <a:gdLst>
                <a:gd name="T0" fmla="*/ 0 w 9525"/>
                <a:gd name="T1" fmla="*/ 12344400 h 9525"/>
                <a:gd name="T2" fmla="*/ 0 w 9525"/>
                <a:gd name="T3" fmla="*/ 71313675 h 9525"/>
                <a:gd name="T4" fmla="*/ 58969275 w 9525"/>
                <a:gd name="T5" fmla="*/ 59521725 h 9525"/>
                <a:gd name="T6" fmla="*/ 58969275 w 9525"/>
                <a:gd name="T7" fmla="*/ 542925 h 9525"/>
                <a:gd name="T8" fmla="*/ 0 w 9525"/>
                <a:gd name="T9" fmla="*/ 1234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96"/>
                  </a:moveTo>
                  <a:cubicBezTo>
                    <a:pt x="191" y="4344"/>
                    <a:pt x="2381" y="5106"/>
                    <a:pt x="0" y="7487"/>
                  </a:cubicBezTo>
                  <a:cubicBezTo>
                    <a:pt x="1810" y="6820"/>
                    <a:pt x="6382" y="8916"/>
                    <a:pt x="6191" y="6249"/>
                  </a:cubicBezTo>
                  <a:cubicBezTo>
                    <a:pt x="-95" y="4344"/>
                    <a:pt x="5239" y="4058"/>
                    <a:pt x="6191" y="57"/>
                  </a:cubicBezTo>
                  <a:cubicBezTo>
                    <a:pt x="3239" y="-419"/>
                    <a:pt x="3524" y="2248"/>
                    <a:pt x="0" y="12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3" name="Freeform: Shape 1236">
              <a:extLst>
                <a:ext uri="{FF2B5EF4-FFF2-40B4-BE49-F238E27FC236}">
                  <a16:creationId xmlns:a16="http://schemas.microsoft.com/office/drawing/2014/main" id="{302061DF-21C7-441B-A7B1-29C6CF5F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639" y="3394043"/>
              <a:ext cx="9525" cy="9525"/>
            </a:xfrm>
            <a:custGeom>
              <a:avLst/>
              <a:gdLst>
                <a:gd name="T0" fmla="*/ 3715 w 9525"/>
                <a:gd name="T1" fmla="*/ 12383 h 9525"/>
                <a:gd name="T2" fmla="*/ 7429 w 9525"/>
                <a:gd name="T3" fmla="*/ 0 h 9525"/>
                <a:gd name="T4" fmla="*/ 7429 w 9525"/>
                <a:gd name="T5" fmla="*/ 7429 h 9525"/>
                <a:gd name="T6" fmla="*/ 0 w 9525"/>
                <a:gd name="T7" fmla="*/ 8668 h 9525"/>
                <a:gd name="T8" fmla="*/ 3715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12383"/>
                  </a:moveTo>
                  <a:cubicBezTo>
                    <a:pt x="5334" y="8477"/>
                    <a:pt x="15716" y="2667"/>
                    <a:pt x="7429" y="0"/>
                  </a:cubicBezTo>
                  <a:cubicBezTo>
                    <a:pt x="7429" y="2476"/>
                    <a:pt x="7429" y="4953"/>
                    <a:pt x="7429" y="7429"/>
                  </a:cubicBezTo>
                  <a:cubicBezTo>
                    <a:pt x="5239" y="8096"/>
                    <a:pt x="95" y="5905"/>
                    <a:pt x="0" y="8668"/>
                  </a:cubicBezTo>
                  <a:cubicBezTo>
                    <a:pt x="2762" y="8287"/>
                    <a:pt x="1333" y="12287"/>
                    <a:pt x="3715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4" name="Freeform: Shape 1237">
              <a:extLst>
                <a:ext uri="{FF2B5EF4-FFF2-40B4-BE49-F238E27FC236}">
                  <a16:creationId xmlns:a16="http://schemas.microsoft.com/office/drawing/2014/main" id="{175ACFC8-EC61-4098-BCF8-20E93A5FA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16" y="3539109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47177325 h 9525"/>
                <a:gd name="T4" fmla="*/ 82562700 w 9525"/>
                <a:gd name="T5" fmla="*/ 235934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4763" y="4000"/>
                    <a:pt x="476" y="2572"/>
                    <a:pt x="0" y="4953"/>
                  </a:cubicBezTo>
                  <a:cubicBezTo>
                    <a:pt x="3810" y="5048"/>
                    <a:pt x="6858" y="4382"/>
                    <a:pt x="8668" y="2477"/>
                  </a:cubicBezTo>
                  <a:cubicBezTo>
                    <a:pt x="5239" y="3334"/>
                    <a:pt x="6191" y="0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5" name="Freeform: Shape 1238">
              <a:extLst>
                <a:ext uri="{FF2B5EF4-FFF2-40B4-BE49-F238E27FC236}">
                  <a16:creationId xmlns:a16="http://schemas.microsoft.com/office/drawing/2014/main" id="{60990AB5-11BC-4C92-ACCA-68C70FD02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830" y="363455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12383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6858"/>
                    <a:pt x="286" y="8572"/>
                    <a:pt x="3715" y="12383"/>
                  </a:cubicBezTo>
                  <a:cubicBezTo>
                    <a:pt x="4000" y="9620"/>
                    <a:pt x="5715" y="95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6" name="Freeform: Shape 1239">
              <a:extLst>
                <a:ext uri="{FF2B5EF4-FFF2-40B4-BE49-F238E27FC236}">
                  <a16:creationId xmlns:a16="http://schemas.microsoft.com/office/drawing/2014/main" id="{D66898DC-FCA7-4385-872B-4949ED44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428" y="3340663"/>
              <a:ext cx="9525" cy="9525"/>
            </a:xfrm>
            <a:custGeom>
              <a:avLst/>
              <a:gdLst>
                <a:gd name="T0" fmla="*/ 39214425 w 9525"/>
                <a:gd name="T1" fmla="*/ 60264675 h 9525"/>
                <a:gd name="T2" fmla="*/ 27422475 w 9525"/>
                <a:gd name="T3" fmla="*/ 1295400 h 9525"/>
                <a:gd name="T4" fmla="*/ 39214425 w 9525"/>
                <a:gd name="T5" fmla="*/ 60264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117" y="6327"/>
                  </a:moveTo>
                  <a:cubicBezTo>
                    <a:pt x="5165" y="2803"/>
                    <a:pt x="2403" y="3088"/>
                    <a:pt x="2879" y="136"/>
                  </a:cubicBezTo>
                  <a:cubicBezTo>
                    <a:pt x="-1408" y="-1293"/>
                    <a:pt x="-836" y="9089"/>
                    <a:pt x="4117" y="63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7" name="Freeform: Shape 1240">
              <a:extLst>
                <a:ext uri="{FF2B5EF4-FFF2-40B4-BE49-F238E27FC236}">
                  <a16:creationId xmlns:a16="http://schemas.microsoft.com/office/drawing/2014/main" id="{31BF2689-9255-4279-940D-089DE68B0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116" y="3349466"/>
              <a:ext cx="9525" cy="9525"/>
            </a:xfrm>
            <a:custGeom>
              <a:avLst/>
              <a:gdLst>
                <a:gd name="T0" fmla="*/ 32661225 w 9525"/>
                <a:gd name="T1" fmla="*/ 0 h 9525"/>
                <a:gd name="T2" fmla="*/ 32661225 w 9525"/>
                <a:gd name="T3" fmla="*/ 12383 h 9525"/>
                <a:gd name="T4" fmla="*/ 32661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429" y="0"/>
                  </a:moveTo>
                  <a:cubicBezTo>
                    <a:pt x="-1047" y="191"/>
                    <a:pt x="-1238" y="12668"/>
                    <a:pt x="3429" y="12383"/>
                  </a:cubicBezTo>
                  <a:cubicBezTo>
                    <a:pt x="4763" y="6858"/>
                    <a:pt x="381" y="3334"/>
                    <a:pt x="342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8" name="Freeform: Shape 1241">
              <a:extLst>
                <a:ext uri="{FF2B5EF4-FFF2-40B4-BE49-F238E27FC236}">
                  <a16:creationId xmlns:a16="http://schemas.microsoft.com/office/drawing/2014/main" id="{EBDFCF9E-EB1F-4AD7-9665-11D921977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265" y="2888221"/>
              <a:ext cx="9525" cy="9525"/>
            </a:xfrm>
            <a:custGeom>
              <a:avLst/>
              <a:gdLst>
                <a:gd name="T0" fmla="*/ 847725 w 9525"/>
                <a:gd name="T1" fmla="*/ 47605950 h 9525"/>
                <a:gd name="T2" fmla="*/ 36233100 w 9525"/>
                <a:gd name="T3" fmla="*/ 428625 h 9525"/>
                <a:gd name="T4" fmla="*/ 847725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" y="4998"/>
                  </a:moveTo>
                  <a:cubicBezTo>
                    <a:pt x="3328" y="5379"/>
                    <a:pt x="4185" y="3283"/>
                    <a:pt x="3804" y="45"/>
                  </a:cubicBezTo>
                  <a:cubicBezTo>
                    <a:pt x="470" y="-336"/>
                    <a:pt x="-291" y="1759"/>
                    <a:pt x="89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89" name="Freeform: Shape 1242">
              <a:extLst>
                <a:ext uri="{FF2B5EF4-FFF2-40B4-BE49-F238E27FC236}">
                  <a16:creationId xmlns:a16="http://schemas.microsoft.com/office/drawing/2014/main" id="{4AB1F644-9372-44FC-95BA-E219C7FD1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847" y="3209342"/>
              <a:ext cx="9525" cy="9525"/>
            </a:xfrm>
            <a:custGeom>
              <a:avLst/>
              <a:gdLst>
                <a:gd name="T0" fmla="*/ 56988075 w 9525"/>
                <a:gd name="T1" fmla="*/ 6203 h 9525"/>
                <a:gd name="T2" fmla="*/ 45196125 w 9525"/>
                <a:gd name="T3" fmla="*/ 11 h 9525"/>
                <a:gd name="T4" fmla="*/ 9810750 w 9525"/>
                <a:gd name="T5" fmla="*/ 11156 h 9525"/>
                <a:gd name="T6" fmla="*/ 56988075 w 9525"/>
                <a:gd name="T7" fmla="*/ 620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83" y="6203"/>
                  </a:moveTo>
                  <a:cubicBezTo>
                    <a:pt x="7031" y="2678"/>
                    <a:pt x="4269" y="2964"/>
                    <a:pt x="4745" y="11"/>
                  </a:cubicBezTo>
                  <a:cubicBezTo>
                    <a:pt x="173" y="-370"/>
                    <a:pt x="-1161" y="8870"/>
                    <a:pt x="1030" y="11156"/>
                  </a:cubicBezTo>
                  <a:cubicBezTo>
                    <a:pt x="2840" y="9727"/>
                    <a:pt x="2459" y="6012"/>
                    <a:pt x="5983" y="620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0" name="Freeform: Shape 1243">
              <a:extLst>
                <a:ext uri="{FF2B5EF4-FFF2-40B4-BE49-F238E27FC236}">
                  <a16:creationId xmlns:a16="http://schemas.microsoft.com/office/drawing/2014/main" id="{721947DF-04F0-45E6-9BE5-3872FC1B7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79" y="3462242"/>
              <a:ext cx="9525" cy="9525"/>
            </a:xfrm>
            <a:custGeom>
              <a:avLst/>
              <a:gdLst>
                <a:gd name="T0" fmla="*/ 22078950 w 9525"/>
                <a:gd name="T1" fmla="*/ 82562700 h 9525"/>
                <a:gd name="T2" fmla="*/ 22078950 w 9525"/>
                <a:gd name="T3" fmla="*/ 0 h 9525"/>
                <a:gd name="T4" fmla="*/ 2207895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18" y="8668"/>
                  </a:moveTo>
                  <a:cubicBezTo>
                    <a:pt x="2699" y="8572"/>
                    <a:pt x="5080" y="2096"/>
                    <a:pt x="2318" y="0"/>
                  </a:cubicBezTo>
                  <a:cubicBezTo>
                    <a:pt x="3175" y="3048"/>
                    <a:pt x="-3302" y="8477"/>
                    <a:pt x="2318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1" name="Freeform: Shape 1244">
              <a:extLst>
                <a:ext uri="{FF2B5EF4-FFF2-40B4-BE49-F238E27FC236}">
                  <a16:creationId xmlns:a16="http://schemas.microsoft.com/office/drawing/2014/main" id="{2A9C40C5-9C7B-4ACA-846B-DDF603F0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2852278"/>
              <a:ext cx="9525" cy="9525"/>
            </a:xfrm>
            <a:custGeom>
              <a:avLst/>
              <a:gdLst>
                <a:gd name="T0" fmla="*/ 0 w 9525"/>
                <a:gd name="T1" fmla="*/ 2555 h 9525"/>
                <a:gd name="T2" fmla="*/ 47177325 w 9525"/>
                <a:gd name="T3" fmla="*/ 11222 h 9525"/>
                <a:gd name="T4" fmla="*/ 82562700 w 9525"/>
                <a:gd name="T5" fmla="*/ 9984 h 9525"/>
                <a:gd name="T6" fmla="*/ 70761225 w 9525"/>
                <a:gd name="T7" fmla="*/ 78 h 9525"/>
                <a:gd name="T8" fmla="*/ 0 w 9525"/>
                <a:gd name="T9" fmla="*/ 255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555"/>
                  </a:moveTo>
                  <a:cubicBezTo>
                    <a:pt x="5429" y="1602"/>
                    <a:pt x="4953" y="6650"/>
                    <a:pt x="4953" y="11222"/>
                  </a:cubicBezTo>
                  <a:cubicBezTo>
                    <a:pt x="6382" y="11032"/>
                    <a:pt x="8477" y="11413"/>
                    <a:pt x="8668" y="9984"/>
                  </a:cubicBezTo>
                  <a:cubicBezTo>
                    <a:pt x="5334" y="6841"/>
                    <a:pt x="7620" y="5222"/>
                    <a:pt x="7429" y="78"/>
                  </a:cubicBezTo>
                  <a:cubicBezTo>
                    <a:pt x="4191" y="78"/>
                    <a:pt x="190" y="-684"/>
                    <a:pt x="0" y="25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2" name="Freeform: Shape 1245">
              <a:extLst>
                <a:ext uri="{FF2B5EF4-FFF2-40B4-BE49-F238E27FC236}">
                  <a16:creationId xmlns:a16="http://schemas.microsoft.com/office/drawing/2014/main" id="{F5A99F46-BF88-4393-8634-61D2E0F13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067" y="3197052"/>
              <a:ext cx="9525" cy="9525"/>
            </a:xfrm>
            <a:custGeom>
              <a:avLst/>
              <a:gdLst>
                <a:gd name="T0" fmla="*/ 70761225 w 9525"/>
                <a:gd name="T1" fmla="*/ 11020425 h 9525"/>
                <a:gd name="T2" fmla="*/ 0 w 9525"/>
                <a:gd name="T3" fmla="*/ 22821900 h 9525"/>
                <a:gd name="T4" fmla="*/ 70761225 w 9525"/>
                <a:gd name="T5" fmla="*/ 11020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157"/>
                  </a:moveTo>
                  <a:cubicBezTo>
                    <a:pt x="5429" y="-938"/>
                    <a:pt x="1048" y="14"/>
                    <a:pt x="0" y="2396"/>
                  </a:cubicBezTo>
                  <a:cubicBezTo>
                    <a:pt x="4477" y="1253"/>
                    <a:pt x="6477" y="5539"/>
                    <a:pt x="7429" y="1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3" name="Freeform: Shape 1246">
              <a:extLst>
                <a:ext uri="{FF2B5EF4-FFF2-40B4-BE49-F238E27FC236}">
                  <a16:creationId xmlns:a16="http://schemas.microsoft.com/office/drawing/2014/main" id="{ED4B3DB8-3F89-426C-A0B4-886690043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27" y="3281223"/>
              <a:ext cx="9525" cy="9525"/>
            </a:xfrm>
            <a:custGeom>
              <a:avLst/>
              <a:gdLst>
                <a:gd name="T0" fmla="*/ 35909250 w 9525"/>
                <a:gd name="T1" fmla="*/ 47605950 h 9525"/>
                <a:gd name="T2" fmla="*/ 523875 w 9525"/>
                <a:gd name="T3" fmla="*/ 428625 h 9525"/>
                <a:gd name="T4" fmla="*/ 3590925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998"/>
                  </a:moveTo>
                  <a:cubicBezTo>
                    <a:pt x="4151" y="1759"/>
                    <a:pt x="3294" y="-336"/>
                    <a:pt x="55" y="45"/>
                  </a:cubicBezTo>
                  <a:cubicBezTo>
                    <a:pt x="-230" y="3283"/>
                    <a:pt x="532" y="5379"/>
                    <a:pt x="3770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4" name="Freeform: Shape 1247">
              <a:extLst>
                <a:ext uri="{FF2B5EF4-FFF2-40B4-BE49-F238E27FC236}">
                  <a16:creationId xmlns:a16="http://schemas.microsoft.com/office/drawing/2014/main" id="{03CABE4C-3AE1-4A4C-B42B-DC8C6A776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3390364"/>
              <a:ext cx="9525" cy="9525"/>
            </a:xfrm>
            <a:custGeom>
              <a:avLst/>
              <a:gdLst>
                <a:gd name="T0" fmla="*/ 0 w 9525"/>
                <a:gd name="T1" fmla="*/ 35042475 h 9525"/>
                <a:gd name="T2" fmla="*/ 70761225 w 9525"/>
                <a:gd name="T3" fmla="*/ 11449050 h 9525"/>
                <a:gd name="T4" fmla="*/ 0 w 9525"/>
                <a:gd name="T5" fmla="*/ 35042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679"/>
                  </a:moveTo>
                  <a:cubicBezTo>
                    <a:pt x="2572" y="2917"/>
                    <a:pt x="8668" y="5679"/>
                    <a:pt x="7429" y="1202"/>
                  </a:cubicBezTo>
                  <a:cubicBezTo>
                    <a:pt x="4858" y="-1465"/>
                    <a:pt x="762" y="726"/>
                    <a:pt x="0" y="36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5" name="Freeform: Shape 1248">
              <a:extLst>
                <a:ext uri="{FF2B5EF4-FFF2-40B4-BE49-F238E27FC236}">
                  <a16:creationId xmlns:a16="http://schemas.microsoft.com/office/drawing/2014/main" id="{1C332CFF-ABCE-494D-AA75-FAB39A9D6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559" y="3086562"/>
              <a:ext cx="9525" cy="9525"/>
            </a:xfrm>
            <a:custGeom>
              <a:avLst/>
              <a:gdLst>
                <a:gd name="T0" fmla="*/ 12106275 w 9525"/>
                <a:gd name="T1" fmla="*/ 59102625 h 9525"/>
                <a:gd name="T2" fmla="*/ 47482125 w 9525"/>
                <a:gd name="T3" fmla="*/ 133350 h 9525"/>
                <a:gd name="T4" fmla="*/ 304800 w 9525"/>
                <a:gd name="T5" fmla="*/ 11925300 h 9525"/>
                <a:gd name="T6" fmla="*/ 12106275 w 9525"/>
                <a:gd name="T7" fmla="*/ 59102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1" y="6205"/>
                  </a:moveTo>
                  <a:cubicBezTo>
                    <a:pt x="5176" y="6777"/>
                    <a:pt x="5271" y="3634"/>
                    <a:pt x="4985" y="14"/>
                  </a:cubicBezTo>
                  <a:cubicBezTo>
                    <a:pt x="2794" y="-81"/>
                    <a:pt x="1080" y="300"/>
                    <a:pt x="32" y="1252"/>
                  </a:cubicBezTo>
                  <a:cubicBezTo>
                    <a:pt x="-254" y="3634"/>
                    <a:pt x="1461" y="4015"/>
                    <a:pt x="1271" y="620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6" name="Freeform: Shape 1249">
              <a:extLst>
                <a:ext uri="{FF2B5EF4-FFF2-40B4-BE49-F238E27FC236}">
                  <a16:creationId xmlns:a16="http://schemas.microsoft.com/office/drawing/2014/main" id="{E4657EBA-FFBD-449E-9D4B-E4BF00975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210" y="3139716"/>
              <a:ext cx="9525" cy="9525"/>
            </a:xfrm>
            <a:custGeom>
              <a:avLst/>
              <a:gdLst>
                <a:gd name="T0" fmla="*/ 70761225 w 9525"/>
                <a:gd name="T1" fmla="*/ 1905000 h 9525"/>
                <a:gd name="T2" fmla="*/ 0 w 9525"/>
                <a:gd name="T3" fmla="*/ 13696950 h 9525"/>
                <a:gd name="T4" fmla="*/ 58969275 w 9525"/>
                <a:gd name="T5" fmla="*/ 37290375 h 9525"/>
                <a:gd name="T6" fmla="*/ 70761225 w 9525"/>
                <a:gd name="T7" fmla="*/ 1905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200"/>
                  </a:moveTo>
                  <a:cubicBezTo>
                    <a:pt x="5239" y="867"/>
                    <a:pt x="95" y="-1324"/>
                    <a:pt x="0" y="1438"/>
                  </a:cubicBezTo>
                  <a:cubicBezTo>
                    <a:pt x="2381" y="2010"/>
                    <a:pt x="3143" y="4105"/>
                    <a:pt x="6191" y="3915"/>
                  </a:cubicBezTo>
                  <a:cubicBezTo>
                    <a:pt x="6191" y="2391"/>
                    <a:pt x="7715" y="2200"/>
                    <a:pt x="7429" y="2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7" name="Freeform: Shape 1250">
              <a:extLst>
                <a:ext uri="{FF2B5EF4-FFF2-40B4-BE49-F238E27FC236}">
                  <a16:creationId xmlns:a16="http://schemas.microsoft.com/office/drawing/2014/main" id="{39252BD5-06FE-4A39-9A9E-634C2211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2791537"/>
              <a:ext cx="9525" cy="9525"/>
            </a:xfrm>
            <a:custGeom>
              <a:avLst/>
              <a:gdLst>
                <a:gd name="T0" fmla="*/ 0 w 9525"/>
                <a:gd name="T1" fmla="*/ 24060150 h 9525"/>
                <a:gd name="T2" fmla="*/ 70761225 w 9525"/>
                <a:gd name="T3" fmla="*/ 47653575 h 9525"/>
                <a:gd name="T4" fmla="*/ 70761225 w 9525"/>
                <a:gd name="T5" fmla="*/ 12268200 h 9525"/>
                <a:gd name="T6" fmla="*/ 0 w 9525"/>
                <a:gd name="T7" fmla="*/ 24060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526"/>
                  </a:moveTo>
                  <a:cubicBezTo>
                    <a:pt x="2191" y="3669"/>
                    <a:pt x="3143" y="5955"/>
                    <a:pt x="7429" y="5003"/>
                  </a:cubicBezTo>
                  <a:cubicBezTo>
                    <a:pt x="7429" y="3764"/>
                    <a:pt x="7429" y="2526"/>
                    <a:pt x="7429" y="1288"/>
                  </a:cubicBezTo>
                  <a:cubicBezTo>
                    <a:pt x="5810" y="-427"/>
                    <a:pt x="0" y="-808"/>
                    <a:pt x="0" y="2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8" name="Freeform: Shape 1251">
              <a:extLst>
                <a:ext uri="{FF2B5EF4-FFF2-40B4-BE49-F238E27FC236}">
                  <a16:creationId xmlns:a16="http://schemas.microsoft.com/office/drawing/2014/main" id="{7D7FFB45-F23B-4163-B148-435B268D1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007328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4953 w 9525"/>
                <a:gd name="T3" fmla="*/ 8668 h 9525"/>
                <a:gd name="T4" fmla="*/ 4953 w 9525"/>
                <a:gd name="T5" fmla="*/ 3715 h 9525"/>
                <a:gd name="T6" fmla="*/ 0 w 9525"/>
                <a:gd name="T7" fmla="*/ 3715 h 9525"/>
                <a:gd name="T8" fmla="*/ 0 w 9525"/>
                <a:gd name="T9" fmla="*/ 8668 h 9525"/>
                <a:gd name="T10" fmla="*/ 13621 w 9525"/>
                <a:gd name="T11" fmla="*/ 11144 h 9525"/>
                <a:gd name="T12" fmla="*/ 11144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10573" y="4381"/>
                    <a:pt x="9049" y="7810"/>
                    <a:pt x="4953" y="8668"/>
                  </a:cubicBezTo>
                  <a:cubicBezTo>
                    <a:pt x="4953" y="7048"/>
                    <a:pt x="4953" y="5334"/>
                    <a:pt x="4953" y="3715"/>
                  </a:cubicBezTo>
                  <a:cubicBezTo>
                    <a:pt x="3334" y="3715"/>
                    <a:pt x="1619" y="3715"/>
                    <a:pt x="0" y="3715"/>
                  </a:cubicBezTo>
                  <a:cubicBezTo>
                    <a:pt x="0" y="5334"/>
                    <a:pt x="0" y="7048"/>
                    <a:pt x="0" y="8668"/>
                  </a:cubicBezTo>
                  <a:cubicBezTo>
                    <a:pt x="3524" y="10573"/>
                    <a:pt x="9525" y="9811"/>
                    <a:pt x="13621" y="11144"/>
                  </a:cubicBezTo>
                  <a:cubicBezTo>
                    <a:pt x="15050" y="6001"/>
                    <a:pt x="14478" y="2953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499" name="Freeform: Shape 1252">
              <a:extLst>
                <a:ext uri="{FF2B5EF4-FFF2-40B4-BE49-F238E27FC236}">
                  <a16:creationId xmlns:a16="http://schemas.microsoft.com/office/drawing/2014/main" id="{E254D29C-B12F-493C-9235-322D76974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3110027"/>
              <a:ext cx="9525" cy="9525"/>
            </a:xfrm>
            <a:custGeom>
              <a:avLst/>
              <a:gdLst>
                <a:gd name="T0" fmla="*/ 70761225 w 9525"/>
                <a:gd name="T1" fmla="*/ 1638300 h 9525"/>
                <a:gd name="T2" fmla="*/ 0 w 9525"/>
                <a:gd name="T3" fmla="*/ 13430250 h 9525"/>
                <a:gd name="T4" fmla="*/ 70761225 w 9525"/>
                <a:gd name="T5" fmla="*/ 163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72"/>
                  </a:moveTo>
                  <a:cubicBezTo>
                    <a:pt x="5239" y="934"/>
                    <a:pt x="95" y="-1352"/>
                    <a:pt x="0" y="1410"/>
                  </a:cubicBezTo>
                  <a:cubicBezTo>
                    <a:pt x="1524" y="3124"/>
                    <a:pt x="7334" y="3505"/>
                    <a:pt x="7429" y="1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0" name="Freeform: Shape 1253">
              <a:extLst>
                <a:ext uri="{FF2B5EF4-FFF2-40B4-BE49-F238E27FC236}">
                  <a16:creationId xmlns:a16="http://schemas.microsoft.com/office/drawing/2014/main" id="{A0E16449-9467-4FA6-A028-ACA29BFED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3070479"/>
              <a:ext cx="9525" cy="9525"/>
            </a:xfrm>
            <a:custGeom>
              <a:avLst/>
              <a:gdLst>
                <a:gd name="T0" fmla="*/ 7429 w 9525"/>
                <a:gd name="T1" fmla="*/ 47177325 h 9525"/>
                <a:gd name="T2" fmla="*/ 9906 w 9525"/>
                <a:gd name="T3" fmla="*/ 0 h 9525"/>
                <a:gd name="T4" fmla="*/ 0 w 9525"/>
                <a:gd name="T5" fmla="*/ 35385375 h 9525"/>
                <a:gd name="T6" fmla="*/ 7429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953"/>
                  </a:moveTo>
                  <a:cubicBezTo>
                    <a:pt x="6477" y="1524"/>
                    <a:pt x="9906" y="2476"/>
                    <a:pt x="9906" y="0"/>
                  </a:cubicBezTo>
                  <a:cubicBezTo>
                    <a:pt x="7144" y="1810"/>
                    <a:pt x="667" y="-191"/>
                    <a:pt x="0" y="3715"/>
                  </a:cubicBezTo>
                  <a:cubicBezTo>
                    <a:pt x="3048" y="3524"/>
                    <a:pt x="6001" y="3524"/>
                    <a:pt x="742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1" name="Freeform: Shape 1254">
              <a:extLst>
                <a:ext uri="{FF2B5EF4-FFF2-40B4-BE49-F238E27FC236}">
                  <a16:creationId xmlns:a16="http://schemas.microsoft.com/office/drawing/2014/main" id="{0BFA77BF-432A-403B-B315-DC13CE3FC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686240"/>
              <a:ext cx="9525" cy="9525"/>
            </a:xfrm>
            <a:custGeom>
              <a:avLst/>
              <a:gdLst>
                <a:gd name="T0" fmla="*/ 47177325 w 9525"/>
                <a:gd name="T1" fmla="*/ 35385375 h 9525"/>
                <a:gd name="T2" fmla="*/ 47177325 w 9525"/>
                <a:gd name="T3" fmla="*/ 11791950 h 9525"/>
                <a:gd name="T4" fmla="*/ 35385375 w 9525"/>
                <a:gd name="T5" fmla="*/ 0 h 9525"/>
                <a:gd name="T6" fmla="*/ 11791950 w 9525"/>
                <a:gd name="T7" fmla="*/ 0 h 9525"/>
                <a:gd name="T8" fmla="*/ 0 w 9525"/>
                <a:gd name="T9" fmla="*/ 11791950 h 9525"/>
                <a:gd name="T10" fmla="*/ 0 w 9525"/>
                <a:gd name="T11" fmla="*/ 35385375 h 9525"/>
                <a:gd name="T12" fmla="*/ 11791950 w 9525"/>
                <a:gd name="T13" fmla="*/ 47177325 h 9525"/>
                <a:gd name="T14" fmla="*/ 35385375 w 9525"/>
                <a:gd name="T15" fmla="*/ 47177325 h 9525"/>
                <a:gd name="T16" fmla="*/ 47177325 w 9525"/>
                <a:gd name="T17" fmla="*/ 3538537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4953" y="3715"/>
                  </a:moveTo>
                  <a:cubicBezTo>
                    <a:pt x="4953" y="2858"/>
                    <a:pt x="4953" y="2096"/>
                    <a:pt x="4953" y="1238"/>
                  </a:cubicBezTo>
                  <a:cubicBezTo>
                    <a:pt x="4191" y="1143"/>
                    <a:pt x="3524" y="1048"/>
                    <a:pt x="3715" y="0"/>
                  </a:cubicBezTo>
                  <a:cubicBezTo>
                    <a:pt x="2953" y="0"/>
                    <a:pt x="2096" y="0"/>
                    <a:pt x="1238" y="0"/>
                  </a:cubicBezTo>
                  <a:cubicBezTo>
                    <a:pt x="1143" y="762"/>
                    <a:pt x="1048" y="1524"/>
                    <a:pt x="0" y="1238"/>
                  </a:cubicBezTo>
                  <a:cubicBezTo>
                    <a:pt x="0" y="2096"/>
                    <a:pt x="0" y="2858"/>
                    <a:pt x="0" y="3715"/>
                  </a:cubicBezTo>
                  <a:cubicBezTo>
                    <a:pt x="762" y="3810"/>
                    <a:pt x="1429" y="3905"/>
                    <a:pt x="1238" y="4953"/>
                  </a:cubicBezTo>
                  <a:cubicBezTo>
                    <a:pt x="2096" y="4953"/>
                    <a:pt x="2953" y="4953"/>
                    <a:pt x="3715" y="4953"/>
                  </a:cubicBezTo>
                  <a:cubicBezTo>
                    <a:pt x="3810" y="4191"/>
                    <a:pt x="3905" y="3429"/>
                    <a:pt x="4953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2" name="Freeform: Shape 1255">
              <a:extLst>
                <a:ext uri="{FF2B5EF4-FFF2-40B4-BE49-F238E27FC236}">
                  <a16:creationId xmlns:a16="http://schemas.microsoft.com/office/drawing/2014/main" id="{84FB17B6-C0BD-449A-A642-23AE4F8C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732" y="2988754"/>
              <a:ext cx="9525" cy="9525"/>
            </a:xfrm>
            <a:custGeom>
              <a:avLst/>
              <a:gdLst>
                <a:gd name="T0" fmla="*/ 1238 w 9525"/>
                <a:gd name="T1" fmla="*/ 47177325 h 9525"/>
                <a:gd name="T2" fmla="*/ 12382 w 9525"/>
                <a:gd name="T3" fmla="*/ 35385375 h 9525"/>
                <a:gd name="T4" fmla="*/ 12382 w 9525"/>
                <a:gd name="T5" fmla="*/ 0 h 9525"/>
                <a:gd name="T6" fmla="*/ 0 w 9525"/>
                <a:gd name="T7" fmla="*/ 23593425 h 9525"/>
                <a:gd name="T8" fmla="*/ 1238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8" y="4953"/>
                  </a:moveTo>
                  <a:cubicBezTo>
                    <a:pt x="7906" y="5429"/>
                    <a:pt x="6382" y="1524"/>
                    <a:pt x="12382" y="3715"/>
                  </a:cubicBezTo>
                  <a:cubicBezTo>
                    <a:pt x="12382" y="2477"/>
                    <a:pt x="12382" y="1238"/>
                    <a:pt x="12382" y="0"/>
                  </a:cubicBezTo>
                  <a:cubicBezTo>
                    <a:pt x="6382" y="1715"/>
                    <a:pt x="3334" y="-1429"/>
                    <a:pt x="0" y="2477"/>
                  </a:cubicBezTo>
                  <a:cubicBezTo>
                    <a:pt x="952" y="2667"/>
                    <a:pt x="1429" y="3429"/>
                    <a:pt x="1238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3" name="Freeform: Shape 1256">
              <a:extLst>
                <a:ext uri="{FF2B5EF4-FFF2-40B4-BE49-F238E27FC236}">
                  <a16:creationId xmlns:a16="http://schemas.microsoft.com/office/drawing/2014/main" id="{10F31D3C-86EB-4765-AA19-9F3A564D1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57" y="3053144"/>
              <a:ext cx="9525" cy="9525"/>
            </a:xfrm>
            <a:custGeom>
              <a:avLst/>
              <a:gdLst>
                <a:gd name="T0" fmla="*/ 35385375 w 9525"/>
                <a:gd name="T1" fmla="*/ 58969275 h 9525"/>
                <a:gd name="T2" fmla="*/ 0 w 9525"/>
                <a:gd name="T3" fmla="*/ 0 h 9525"/>
                <a:gd name="T4" fmla="*/ 35385375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6191"/>
                  </a:moveTo>
                  <a:cubicBezTo>
                    <a:pt x="6953" y="2953"/>
                    <a:pt x="2667" y="952"/>
                    <a:pt x="0" y="0"/>
                  </a:cubicBezTo>
                  <a:cubicBezTo>
                    <a:pt x="381" y="2857"/>
                    <a:pt x="1238" y="5334"/>
                    <a:pt x="37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4" name="Freeform: Shape 1257">
              <a:extLst>
                <a:ext uri="{FF2B5EF4-FFF2-40B4-BE49-F238E27FC236}">
                  <a16:creationId xmlns:a16="http://schemas.microsoft.com/office/drawing/2014/main" id="{FA932715-1DDB-487B-A592-0112C3E9C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184178"/>
              <a:ext cx="9525" cy="9525"/>
            </a:xfrm>
            <a:custGeom>
              <a:avLst/>
              <a:gdLst>
                <a:gd name="T0" fmla="*/ 0 w 9525"/>
                <a:gd name="T1" fmla="*/ 6191 h 9525"/>
                <a:gd name="T2" fmla="*/ 16097 w 9525"/>
                <a:gd name="T3" fmla="*/ 8668 h 9525"/>
                <a:gd name="T4" fmla="*/ 0 w 9525"/>
                <a:gd name="T5" fmla="*/ 0 h 9525"/>
                <a:gd name="T6" fmla="*/ 0 w 9525"/>
                <a:gd name="T7" fmla="*/ 619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191"/>
                  </a:moveTo>
                  <a:cubicBezTo>
                    <a:pt x="3715" y="4286"/>
                    <a:pt x="14954" y="12573"/>
                    <a:pt x="16097" y="8668"/>
                  </a:cubicBezTo>
                  <a:cubicBezTo>
                    <a:pt x="10001" y="6572"/>
                    <a:pt x="7525" y="667"/>
                    <a:pt x="0" y="0"/>
                  </a:cubicBezTo>
                  <a:cubicBezTo>
                    <a:pt x="0" y="2095"/>
                    <a:pt x="0" y="4191"/>
                    <a:pt x="0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5" name="Freeform: Shape 1258">
              <a:extLst>
                <a:ext uri="{FF2B5EF4-FFF2-40B4-BE49-F238E27FC236}">
                  <a16:creationId xmlns:a16="http://schemas.microsoft.com/office/drawing/2014/main" id="{0AD3735C-0DBF-487D-B1DF-B071FF2E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56" y="2709767"/>
              <a:ext cx="9525" cy="9525"/>
            </a:xfrm>
            <a:custGeom>
              <a:avLst/>
              <a:gdLst>
                <a:gd name="T0" fmla="*/ 36347400 w 9525"/>
                <a:gd name="T1" fmla="*/ 0 h 9525"/>
                <a:gd name="T2" fmla="*/ 962025 w 9525"/>
                <a:gd name="T3" fmla="*/ 0 h 9525"/>
                <a:gd name="T4" fmla="*/ 24555450 w 9525"/>
                <a:gd name="T5" fmla="*/ 47177325 h 9525"/>
                <a:gd name="T6" fmla="*/ 36347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6" y="0"/>
                  </a:moveTo>
                  <a:cubicBezTo>
                    <a:pt x="2578" y="0"/>
                    <a:pt x="1339" y="0"/>
                    <a:pt x="101" y="0"/>
                  </a:cubicBezTo>
                  <a:cubicBezTo>
                    <a:pt x="-280" y="2858"/>
                    <a:pt x="387" y="4667"/>
                    <a:pt x="2578" y="4953"/>
                  </a:cubicBezTo>
                  <a:cubicBezTo>
                    <a:pt x="2864" y="3334"/>
                    <a:pt x="4292" y="2572"/>
                    <a:pt x="381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6" name="Freeform: Shape 1259">
              <a:extLst>
                <a:ext uri="{FF2B5EF4-FFF2-40B4-BE49-F238E27FC236}">
                  <a16:creationId xmlns:a16="http://schemas.microsoft.com/office/drawing/2014/main" id="{3FF8E7C2-6F35-4FE8-BC40-CE23D20C8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414" y="2492883"/>
              <a:ext cx="9525" cy="9525"/>
            </a:xfrm>
            <a:custGeom>
              <a:avLst/>
              <a:gdLst>
                <a:gd name="T0" fmla="*/ 4848225 w 9525"/>
                <a:gd name="T1" fmla="*/ 13621 h 9525"/>
                <a:gd name="T2" fmla="*/ 4848225 w 9525"/>
                <a:gd name="T3" fmla="*/ 0 h 9525"/>
                <a:gd name="T4" fmla="*/ 48482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" y="13621"/>
                  </a:moveTo>
                  <a:cubicBezTo>
                    <a:pt x="5938" y="11621"/>
                    <a:pt x="3557" y="3048"/>
                    <a:pt x="509" y="0"/>
                  </a:cubicBezTo>
                  <a:cubicBezTo>
                    <a:pt x="-1015" y="2096"/>
                    <a:pt x="1462" y="8192"/>
                    <a:pt x="509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7" name="Freeform: Shape 1260">
              <a:extLst>
                <a:ext uri="{FF2B5EF4-FFF2-40B4-BE49-F238E27FC236}">
                  <a16:creationId xmlns:a16="http://schemas.microsoft.com/office/drawing/2014/main" id="{7F93D345-2D92-460B-9CB9-818C84B58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01" y="2510219"/>
              <a:ext cx="9525" cy="9525"/>
            </a:xfrm>
            <a:custGeom>
              <a:avLst/>
              <a:gdLst>
                <a:gd name="T0" fmla="*/ 581025 w 9525"/>
                <a:gd name="T1" fmla="*/ 82562700 h 9525"/>
                <a:gd name="T2" fmla="*/ 12372975 w 9525"/>
                <a:gd name="T3" fmla="*/ 0 h 9525"/>
                <a:gd name="T4" fmla="*/ 581025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" y="8668"/>
                  </a:moveTo>
                  <a:cubicBezTo>
                    <a:pt x="4156" y="10192"/>
                    <a:pt x="3109" y="286"/>
                    <a:pt x="1299" y="0"/>
                  </a:cubicBezTo>
                  <a:cubicBezTo>
                    <a:pt x="-416" y="1619"/>
                    <a:pt x="61" y="5334"/>
                    <a:pt x="61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8" name="Freeform: Shape 1261">
              <a:extLst>
                <a:ext uri="{FF2B5EF4-FFF2-40B4-BE49-F238E27FC236}">
                  <a16:creationId xmlns:a16="http://schemas.microsoft.com/office/drawing/2014/main" id="{0088FE10-EC0B-481E-9C83-DED137CD5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604" y="2890742"/>
              <a:ext cx="9525" cy="9525"/>
            </a:xfrm>
            <a:custGeom>
              <a:avLst/>
              <a:gdLst>
                <a:gd name="T0" fmla="*/ 7581900 w 9525"/>
                <a:gd name="T1" fmla="*/ 0 h 9525"/>
                <a:gd name="T2" fmla="*/ 7581900 w 9525"/>
                <a:gd name="T3" fmla="*/ 3715 h 9525"/>
                <a:gd name="T4" fmla="*/ 7581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6" y="0"/>
                  </a:moveTo>
                  <a:cubicBezTo>
                    <a:pt x="320" y="1810"/>
                    <a:pt x="-728" y="2096"/>
                    <a:pt x="796" y="3715"/>
                  </a:cubicBezTo>
                  <a:cubicBezTo>
                    <a:pt x="-252" y="19241"/>
                    <a:pt x="4606" y="5715"/>
                    <a:pt x="79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09" name="Freeform: Shape 1262">
              <a:extLst>
                <a:ext uri="{FF2B5EF4-FFF2-40B4-BE49-F238E27FC236}">
                  <a16:creationId xmlns:a16="http://schemas.microsoft.com/office/drawing/2014/main" id="{2F5F8AFE-8619-4433-BBD8-37D9386E2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970" y="2938523"/>
              <a:ext cx="9525" cy="9525"/>
            </a:xfrm>
            <a:custGeom>
              <a:avLst/>
              <a:gdLst>
                <a:gd name="T0" fmla="*/ 0 w 9525"/>
                <a:gd name="T1" fmla="*/ 17573625 h 9525"/>
                <a:gd name="T2" fmla="*/ 70761225 w 9525"/>
                <a:gd name="T3" fmla="*/ 76542900 h 9525"/>
                <a:gd name="T4" fmla="*/ 82562700 w 9525"/>
                <a:gd name="T5" fmla="*/ 5781675 h 9525"/>
                <a:gd name="T6" fmla="*/ 0 w 9525"/>
                <a:gd name="T7" fmla="*/ 17573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45"/>
                  </a:moveTo>
                  <a:cubicBezTo>
                    <a:pt x="5334" y="3559"/>
                    <a:pt x="5334" y="3083"/>
                    <a:pt x="7429" y="8036"/>
                  </a:cubicBezTo>
                  <a:cubicBezTo>
                    <a:pt x="9716" y="6131"/>
                    <a:pt x="5620" y="3274"/>
                    <a:pt x="8668" y="607"/>
                  </a:cubicBezTo>
                  <a:cubicBezTo>
                    <a:pt x="5715" y="-346"/>
                    <a:pt x="2667" y="-346"/>
                    <a:pt x="0" y="18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0" name="Freeform: Shape 1263">
              <a:extLst>
                <a:ext uri="{FF2B5EF4-FFF2-40B4-BE49-F238E27FC236}">
                  <a16:creationId xmlns:a16="http://schemas.microsoft.com/office/drawing/2014/main" id="{E8FEF441-44CD-4A9B-9C9C-15BA78C16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255" y="2301202"/>
              <a:ext cx="9525" cy="9525"/>
            </a:xfrm>
            <a:custGeom>
              <a:avLst/>
              <a:gdLst>
                <a:gd name="T0" fmla="*/ 0 w 9525"/>
                <a:gd name="T1" fmla="*/ 18507075 h 9525"/>
                <a:gd name="T2" fmla="*/ 70761225 w 9525"/>
                <a:gd name="T3" fmla="*/ 53892450 h 9525"/>
                <a:gd name="T4" fmla="*/ 0 w 9525"/>
                <a:gd name="T5" fmla="*/ 18507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943"/>
                  </a:moveTo>
                  <a:cubicBezTo>
                    <a:pt x="4096" y="3182"/>
                    <a:pt x="4382" y="2229"/>
                    <a:pt x="7429" y="5658"/>
                  </a:cubicBezTo>
                  <a:cubicBezTo>
                    <a:pt x="12478" y="1372"/>
                    <a:pt x="95" y="-2438"/>
                    <a:pt x="0" y="19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1" name="Freeform: Shape 1264">
              <a:extLst>
                <a:ext uri="{FF2B5EF4-FFF2-40B4-BE49-F238E27FC236}">
                  <a16:creationId xmlns:a16="http://schemas.microsoft.com/office/drawing/2014/main" id="{9646AAAC-0DD3-4452-8F17-B91C86EEE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983" y="2476786"/>
              <a:ext cx="9525" cy="9525"/>
            </a:xfrm>
            <a:custGeom>
              <a:avLst/>
              <a:gdLst>
                <a:gd name="T0" fmla="*/ 25736550 w 9525"/>
                <a:gd name="T1" fmla="*/ 16097 h 9525"/>
                <a:gd name="T2" fmla="*/ 2152650 w 9525"/>
                <a:gd name="T3" fmla="*/ 0 h 9525"/>
                <a:gd name="T4" fmla="*/ 25736550 w 9525"/>
                <a:gd name="T5" fmla="*/ 16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02" y="16097"/>
                  </a:moveTo>
                  <a:cubicBezTo>
                    <a:pt x="4703" y="12192"/>
                    <a:pt x="4226" y="1810"/>
                    <a:pt x="226" y="0"/>
                  </a:cubicBezTo>
                  <a:cubicBezTo>
                    <a:pt x="-60" y="3620"/>
                    <a:pt x="-631" y="14478"/>
                    <a:pt x="2702" y="160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2" name="Freeform: Shape 1265">
              <a:extLst>
                <a:ext uri="{FF2B5EF4-FFF2-40B4-BE49-F238E27FC236}">
                  <a16:creationId xmlns:a16="http://schemas.microsoft.com/office/drawing/2014/main" id="{B909C87F-768A-4262-BF50-C9DA9092A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59" y="2770279"/>
              <a:ext cx="9525" cy="9525"/>
            </a:xfrm>
            <a:custGeom>
              <a:avLst/>
              <a:gdLst>
                <a:gd name="T0" fmla="*/ 11164 w 9525"/>
                <a:gd name="T1" fmla="*/ 2457450 h 9525"/>
                <a:gd name="T2" fmla="*/ 20 w 9525"/>
                <a:gd name="T3" fmla="*/ 26050875 h 9525"/>
                <a:gd name="T4" fmla="*/ 11164 w 9525"/>
                <a:gd name="T5" fmla="*/ 2457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64" y="258"/>
                  </a:moveTo>
                  <a:cubicBezTo>
                    <a:pt x="7735" y="1401"/>
                    <a:pt x="-456" y="-2314"/>
                    <a:pt x="20" y="2735"/>
                  </a:cubicBezTo>
                  <a:cubicBezTo>
                    <a:pt x="5068" y="449"/>
                    <a:pt x="9735" y="5116"/>
                    <a:pt x="11164" y="2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3" name="Freeform: Shape 1266">
              <a:extLst>
                <a:ext uri="{FF2B5EF4-FFF2-40B4-BE49-F238E27FC236}">
                  <a16:creationId xmlns:a16="http://schemas.microsoft.com/office/drawing/2014/main" id="{100DDF7F-B6BB-4A99-A5FB-7FDED07AB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494" y="2464308"/>
              <a:ext cx="9525" cy="9525"/>
            </a:xfrm>
            <a:custGeom>
              <a:avLst/>
              <a:gdLst>
                <a:gd name="T0" fmla="*/ 23583900 w 9525"/>
                <a:gd name="T1" fmla="*/ 82562700 h 9525"/>
                <a:gd name="T2" fmla="*/ 23583900 w 9525"/>
                <a:gd name="T3" fmla="*/ 0 h 9525"/>
                <a:gd name="T4" fmla="*/ 0 w 9525"/>
                <a:gd name="T5" fmla="*/ 23593425 h 9525"/>
                <a:gd name="T6" fmla="*/ 23583900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476" y="8668"/>
                  </a:moveTo>
                  <a:cubicBezTo>
                    <a:pt x="2381" y="5048"/>
                    <a:pt x="7715" y="1524"/>
                    <a:pt x="2476" y="0"/>
                  </a:cubicBezTo>
                  <a:cubicBezTo>
                    <a:pt x="2476" y="1619"/>
                    <a:pt x="286" y="1143"/>
                    <a:pt x="0" y="2477"/>
                  </a:cubicBezTo>
                  <a:cubicBezTo>
                    <a:pt x="2286" y="2477"/>
                    <a:pt x="-2381" y="8763"/>
                    <a:pt x="2476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4" name="Freeform: Shape 1267">
              <a:extLst>
                <a:ext uri="{FF2B5EF4-FFF2-40B4-BE49-F238E27FC236}">
                  <a16:creationId xmlns:a16="http://schemas.microsoft.com/office/drawing/2014/main" id="{9B7AFAAF-2C28-4D0F-9D24-6C1F03221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111" y="2797778"/>
              <a:ext cx="9525" cy="9525"/>
            </a:xfrm>
            <a:custGeom>
              <a:avLst/>
              <a:gdLst>
                <a:gd name="T0" fmla="*/ 9906 w 9525"/>
                <a:gd name="T1" fmla="*/ 9906 h 9525"/>
                <a:gd name="T2" fmla="*/ 14859 w 9525"/>
                <a:gd name="T3" fmla="*/ 4953 h 9525"/>
                <a:gd name="T4" fmla="*/ 11144 w 9525"/>
                <a:gd name="T5" fmla="*/ 0 h 9525"/>
                <a:gd name="T6" fmla="*/ 6191 w 9525"/>
                <a:gd name="T7" fmla="*/ 3715 h 9525"/>
                <a:gd name="T8" fmla="*/ 7429 w 9525"/>
                <a:gd name="T9" fmla="*/ 7429 h 9525"/>
                <a:gd name="T10" fmla="*/ 0 w 9525"/>
                <a:gd name="T11" fmla="*/ 8668 h 9525"/>
                <a:gd name="T12" fmla="*/ 2477 w 9525"/>
                <a:gd name="T13" fmla="*/ 13621 h 9525"/>
                <a:gd name="T14" fmla="*/ 9906 w 9525"/>
                <a:gd name="T15" fmla="*/ 990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906" y="9906"/>
                  </a:moveTo>
                  <a:cubicBezTo>
                    <a:pt x="8954" y="5620"/>
                    <a:pt x="10573" y="4000"/>
                    <a:pt x="14859" y="4953"/>
                  </a:cubicBezTo>
                  <a:cubicBezTo>
                    <a:pt x="15050" y="1810"/>
                    <a:pt x="12954" y="1048"/>
                    <a:pt x="11144" y="0"/>
                  </a:cubicBezTo>
                  <a:cubicBezTo>
                    <a:pt x="11525" y="5810"/>
                    <a:pt x="6382" y="-1619"/>
                    <a:pt x="6191" y="3715"/>
                  </a:cubicBezTo>
                  <a:cubicBezTo>
                    <a:pt x="7620" y="3905"/>
                    <a:pt x="7525" y="5715"/>
                    <a:pt x="7429" y="7429"/>
                  </a:cubicBezTo>
                  <a:cubicBezTo>
                    <a:pt x="4477" y="7429"/>
                    <a:pt x="3810" y="9620"/>
                    <a:pt x="0" y="8668"/>
                  </a:cubicBezTo>
                  <a:cubicBezTo>
                    <a:pt x="191" y="10954"/>
                    <a:pt x="857" y="12763"/>
                    <a:pt x="2477" y="13621"/>
                  </a:cubicBezTo>
                  <a:cubicBezTo>
                    <a:pt x="2381" y="9811"/>
                    <a:pt x="6287" y="10001"/>
                    <a:pt x="9906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5" name="Freeform: Shape 1268">
              <a:extLst>
                <a:ext uri="{FF2B5EF4-FFF2-40B4-BE49-F238E27FC236}">
                  <a16:creationId xmlns:a16="http://schemas.microsoft.com/office/drawing/2014/main" id="{5C8B649F-E9E1-4FF2-9A01-9263B7DBD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40" y="2909316"/>
              <a:ext cx="9525" cy="9525"/>
            </a:xfrm>
            <a:custGeom>
              <a:avLst/>
              <a:gdLst>
                <a:gd name="T0" fmla="*/ 9896475 w 9525"/>
                <a:gd name="T1" fmla="*/ 35385375 h 9525"/>
                <a:gd name="T2" fmla="*/ 68865750 w 9525"/>
                <a:gd name="T3" fmla="*/ 0 h 9525"/>
                <a:gd name="T4" fmla="*/ 989647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9" y="3715"/>
                  </a:moveTo>
                  <a:cubicBezTo>
                    <a:pt x="848" y="190"/>
                    <a:pt x="9135" y="5239"/>
                    <a:pt x="7230" y="0"/>
                  </a:cubicBezTo>
                  <a:cubicBezTo>
                    <a:pt x="4563" y="0"/>
                    <a:pt x="-2676" y="1524"/>
                    <a:pt x="1039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6" name="Freeform: Shape 1269">
              <a:extLst>
                <a:ext uri="{FF2B5EF4-FFF2-40B4-BE49-F238E27FC236}">
                  <a16:creationId xmlns:a16="http://schemas.microsoft.com/office/drawing/2014/main" id="{3564B0DD-89B0-411A-B357-B368D9BAA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682526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47177325 w 9525"/>
                <a:gd name="T3" fmla="*/ 0 h 9525"/>
                <a:gd name="T4" fmla="*/ 0 w 9525"/>
                <a:gd name="T5" fmla="*/ 0 h 9525"/>
                <a:gd name="T6" fmla="*/ 471773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4953" y="4096"/>
                    <a:pt x="4953" y="2000"/>
                    <a:pt x="4953" y="0"/>
                  </a:cubicBezTo>
                  <a:cubicBezTo>
                    <a:pt x="3238" y="0"/>
                    <a:pt x="1619" y="0"/>
                    <a:pt x="0" y="0"/>
                  </a:cubicBezTo>
                  <a:cubicBezTo>
                    <a:pt x="762" y="2858"/>
                    <a:pt x="1714" y="5715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7" name="Freeform: Shape 1270">
              <a:extLst>
                <a:ext uri="{FF2B5EF4-FFF2-40B4-BE49-F238E27FC236}">
                  <a16:creationId xmlns:a16="http://schemas.microsoft.com/office/drawing/2014/main" id="{AA16B9B1-B57F-4DD8-AE0A-88DB72A85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064" y="2402289"/>
              <a:ext cx="9525" cy="28575"/>
            </a:xfrm>
            <a:custGeom>
              <a:avLst/>
              <a:gdLst>
                <a:gd name="T0" fmla="*/ 0 w 9525"/>
                <a:gd name="T1" fmla="*/ 1345 h 28575"/>
                <a:gd name="T2" fmla="*/ 47177325 w 9525"/>
                <a:gd name="T3" fmla="*/ 28586 h 28575"/>
                <a:gd name="T4" fmla="*/ 58969275 w 9525"/>
                <a:gd name="T5" fmla="*/ 1345 h 28575"/>
                <a:gd name="T6" fmla="*/ 0 w 9525"/>
                <a:gd name="T7" fmla="*/ 1345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0" y="1345"/>
                  </a:moveTo>
                  <a:cubicBezTo>
                    <a:pt x="762" y="8203"/>
                    <a:pt x="3715" y="18680"/>
                    <a:pt x="4953" y="28586"/>
                  </a:cubicBezTo>
                  <a:cubicBezTo>
                    <a:pt x="10478" y="23443"/>
                    <a:pt x="2953" y="8774"/>
                    <a:pt x="6191" y="1345"/>
                  </a:cubicBezTo>
                  <a:cubicBezTo>
                    <a:pt x="3143" y="2964"/>
                    <a:pt x="1048" y="-2370"/>
                    <a:pt x="0" y="13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8" name="Freeform: Shape 1271">
              <a:extLst>
                <a:ext uri="{FF2B5EF4-FFF2-40B4-BE49-F238E27FC236}">
                  <a16:creationId xmlns:a16="http://schemas.microsoft.com/office/drawing/2014/main" id="{F31BA933-387C-47E4-9192-F1AEB480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588" y="2770537"/>
              <a:ext cx="9525" cy="19050"/>
            </a:xfrm>
            <a:custGeom>
              <a:avLst/>
              <a:gdLst>
                <a:gd name="T0" fmla="*/ 1238 w 9525"/>
                <a:gd name="T1" fmla="*/ 0 h 19050"/>
                <a:gd name="T2" fmla="*/ 0 w 9525"/>
                <a:gd name="T3" fmla="*/ 24765 h 19050"/>
                <a:gd name="T4" fmla="*/ 9906 w 9525"/>
                <a:gd name="T5" fmla="*/ 23527 h 19050"/>
                <a:gd name="T6" fmla="*/ 1238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238" y="0"/>
                  </a:moveTo>
                  <a:cubicBezTo>
                    <a:pt x="476" y="6191"/>
                    <a:pt x="857" y="14002"/>
                    <a:pt x="0" y="24765"/>
                  </a:cubicBezTo>
                  <a:cubicBezTo>
                    <a:pt x="4572" y="27432"/>
                    <a:pt x="5810" y="26479"/>
                    <a:pt x="9906" y="23527"/>
                  </a:cubicBezTo>
                  <a:cubicBezTo>
                    <a:pt x="667" y="22098"/>
                    <a:pt x="8953" y="3048"/>
                    <a:pt x="123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19" name="Freeform: Shape 1272">
              <a:extLst>
                <a:ext uri="{FF2B5EF4-FFF2-40B4-BE49-F238E27FC236}">
                  <a16:creationId xmlns:a16="http://schemas.microsoft.com/office/drawing/2014/main" id="{C3FA247F-A310-4CEE-BBBF-4A2BE384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32" y="4566606"/>
              <a:ext cx="9525" cy="9525"/>
            </a:xfrm>
            <a:custGeom>
              <a:avLst/>
              <a:gdLst>
                <a:gd name="T0" fmla="*/ 11147 w 9525"/>
                <a:gd name="T1" fmla="*/ 12363450 h 9525"/>
                <a:gd name="T2" fmla="*/ 3 w 9525"/>
                <a:gd name="T3" fmla="*/ 571500 h 9525"/>
                <a:gd name="T4" fmla="*/ 11147 w 9525"/>
                <a:gd name="T5" fmla="*/ 1236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47" y="1298"/>
                  </a:moveTo>
                  <a:cubicBezTo>
                    <a:pt x="9051" y="-797"/>
                    <a:pt x="3813" y="346"/>
                    <a:pt x="3" y="60"/>
                  </a:cubicBezTo>
                  <a:cubicBezTo>
                    <a:pt x="-188" y="5299"/>
                    <a:pt x="9813" y="4632"/>
                    <a:pt x="11147" y="12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0" name="Freeform: Shape 1273">
              <a:extLst>
                <a:ext uri="{FF2B5EF4-FFF2-40B4-BE49-F238E27FC236}">
                  <a16:creationId xmlns:a16="http://schemas.microsoft.com/office/drawing/2014/main" id="{6CF2D46E-5A4E-4A24-BF52-696FC20A5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392" y="2485358"/>
              <a:ext cx="9525" cy="9525"/>
            </a:xfrm>
            <a:custGeom>
              <a:avLst/>
              <a:gdLst>
                <a:gd name="T0" fmla="*/ 61283850 w 9525"/>
                <a:gd name="T1" fmla="*/ 0 h 9525"/>
                <a:gd name="T2" fmla="*/ 2314575 w 9525"/>
                <a:gd name="T3" fmla="*/ 0 h 9525"/>
                <a:gd name="T4" fmla="*/ 61283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34" y="0"/>
                  </a:moveTo>
                  <a:cubicBezTo>
                    <a:pt x="4338" y="0"/>
                    <a:pt x="2338" y="0"/>
                    <a:pt x="243" y="0"/>
                  </a:cubicBezTo>
                  <a:cubicBezTo>
                    <a:pt x="-1662" y="3905"/>
                    <a:pt x="8339" y="3905"/>
                    <a:pt x="643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1" name="Freeform: Shape 1274">
              <a:extLst>
                <a:ext uri="{FF2B5EF4-FFF2-40B4-BE49-F238E27FC236}">
                  <a16:creationId xmlns:a16="http://schemas.microsoft.com/office/drawing/2014/main" id="{E585BB25-09AA-4C60-817B-CAA517717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89" y="2906840"/>
              <a:ext cx="9525" cy="9525"/>
            </a:xfrm>
            <a:custGeom>
              <a:avLst/>
              <a:gdLst>
                <a:gd name="T0" fmla="*/ 23069550 w 9525"/>
                <a:gd name="T1" fmla="*/ 58969275 h 9525"/>
                <a:gd name="T2" fmla="*/ 23069550 w 9525"/>
                <a:gd name="T3" fmla="*/ 0 h 9525"/>
                <a:gd name="T4" fmla="*/ 23069550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2" y="6191"/>
                  </a:moveTo>
                  <a:cubicBezTo>
                    <a:pt x="3851" y="4286"/>
                    <a:pt x="6804" y="952"/>
                    <a:pt x="2422" y="0"/>
                  </a:cubicBezTo>
                  <a:cubicBezTo>
                    <a:pt x="-54" y="857"/>
                    <a:pt x="-1483" y="5715"/>
                    <a:pt x="2422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2" name="Freeform: Shape 1275">
              <a:extLst>
                <a:ext uri="{FF2B5EF4-FFF2-40B4-BE49-F238E27FC236}">
                  <a16:creationId xmlns:a16="http://schemas.microsoft.com/office/drawing/2014/main" id="{B40CD4FB-2EBD-4266-B670-2A74C1D72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314" y="4597718"/>
              <a:ext cx="9525" cy="9525"/>
            </a:xfrm>
            <a:custGeom>
              <a:avLst/>
              <a:gdLst>
                <a:gd name="T0" fmla="*/ 24374475 w 9525"/>
                <a:gd name="T1" fmla="*/ 70761225 h 9525"/>
                <a:gd name="T2" fmla="*/ 47958375 w 9525"/>
                <a:gd name="T3" fmla="*/ 47177325 h 9525"/>
                <a:gd name="T4" fmla="*/ 12573000 w 9525"/>
                <a:gd name="T5" fmla="*/ 0 h 9525"/>
                <a:gd name="T6" fmla="*/ 2437447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59" y="7429"/>
                  </a:moveTo>
                  <a:cubicBezTo>
                    <a:pt x="2559" y="5810"/>
                    <a:pt x="4654" y="6286"/>
                    <a:pt x="5035" y="4953"/>
                  </a:cubicBezTo>
                  <a:cubicBezTo>
                    <a:pt x="-1156" y="5524"/>
                    <a:pt x="4273" y="1238"/>
                    <a:pt x="1320" y="0"/>
                  </a:cubicBezTo>
                  <a:cubicBezTo>
                    <a:pt x="-394" y="1524"/>
                    <a:pt x="-870" y="7429"/>
                    <a:pt x="255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3" name="Freeform: Shape 1276">
              <a:extLst>
                <a:ext uri="{FF2B5EF4-FFF2-40B4-BE49-F238E27FC236}">
                  <a16:creationId xmlns:a16="http://schemas.microsoft.com/office/drawing/2014/main" id="{422C5289-5B51-4C68-81DF-1AF7B36FA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71" y="2361066"/>
              <a:ext cx="9525" cy="9525"/>
            </a:xfrm>
            <a:custGeom>
              <a:avLst/>
              <a:gdLst>
                <a:gd name="T0" fmla="*/ 47282100 w 9525"/>
                <a:gd name="T1" fmla="*/ 3543300 h 9525"/>
                <a:gd name="T2" fmla="*/ 104775 w 9525"/>
                <a:gd name="T3" fmla="*/ 3543300 h 9525"/>
                <a:gd name="T4" fmla="*/ 47282100 w 9525"/>
                <a:gd name="T5" fmla="*/ 3543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372"/>
                  </a:moveTo>
                  <a:cubicBezTo>
                    <a:pt x="4678" y="3611"/>
                    <a:pt x="2868" y="-1342"/>
                    <a:pt x="11" y="372"/>
                  </a:cubicBezTo>
                  <a:cubicBezTo>
                    <a:pt x="-370" y="5420"/>
                    <a:pt x="9536" y="3801"/>
                    <a:pt x="4964" y="3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4" name="Freeform: Shape 1277">
              <a:extLst>
                <a:ext uri="{FF2B5EF4-FFF2-40B4-BE49-F238E27FC236}">
                  <a16:creationId xmlns:a16="http://schemas.microsoft.com/office/drawing/2014/main" id="{9E73073B-B569-482D-8C87-AEE030C48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205" y="4576820"/>
              <a:ext cx="9525" cy="9525"/>
            </a:xfrm>
            <a:custGeom>
              <a:avLst/>
              <a:gdLst>
                <a:gd name="T0" fmla="*/ 58969275 w 9525"/>
                <a:gd name="T1" fmla="*/ 10334625 h 9525"/>
                <a:gd name="T2" fmla="*/ 0 w 9525"/>
                <a:gd name="T3" fmla="*/ 33928050 h 9525"/>
                <a:gd name="T4" fmla="*/ 47177325 w 9525"/>
                <a:gd name="T5" fmla="*/ 45720000 h 9525"/>
                <a:gd name="T6" fmla="*/ 58969275 w 9525"/>
                <a:gd name="T7" fmla="*/ 103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085"/>
                  </a:moveTo>
                  <a:cubicBezTo>
                    <a:pt x="3715" y="-1486"/>
                    <a:pt x="857" y="990"/>
                    <a:pt x="0" y="3562"/>
                  </a:cubicBezTo>
                  <a:cubicBezTo>
                    <a:pt x="2381" y="3276"/>
                    <a:pt x="2762" y="4991"/>
                    <a:pt x="4953" y="4800"/>
                  </a:cubicBezTo>
                  <a:cubicBezTo>
                    <a:pt x="5048" y="3181"/>
                    <a:pt x="6572" y="3085"/>
                    <a:pt x="6191" y="108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5" name="Freeform: Shape 1278">
              <a:extLst>
                <a:ext uri="{FF2B5EF4-FFF2-40B4-BE49-F238E27FC236}">
                  <a16:creationId xmlns:a16="http://schemas.microsoft.com/office/drawing/2014/main" id="{3DD2CE0F-3BE8-4002-9B0A-771D09F3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795" y="4596479"/>
              <a:ext cx="9525" cy="9525"/>
            </a:xfrm>
            <a:custGeom>
              <a:avLst/>
              <a:gdLst>
                <a:gd name="T0" fmla="*/ 1638300 w 9525"/>
                <a:gd name="T1" fmla="*/ 0 h 9525"/>
                <a:gd name="T2" fmla="*/ 13430250 w 9525"/>
                <a:gd name="T3" fmla="*/ 82562700 h 9525"/>
                <a:gd name="T4" fmla="*/ 48815625 w 9525"/>
                <a:gd name="T5" fmla="*/ 70761225 h 9525"/>
                <a:gd name="T6" fmla="*/ 163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" y="0"/>
                  </a:moveTo>
                  <a:cubicBezTo>
                    <a:pt x="934" y="2572"/>
                    <a:pt x="-1352" y="8096"/>
                    <a:pt x="1410" y="8668"/>
                  </a:cubicBezTo>
                  <a:cubicBezTo>
                    <a:pt x="1600" y="7239"/>
                    <a:pt x="3410" y="7334"/>
                    <a:pt x="5125" y="7429"/>
                  </a:cubicBezTo>
                  <a:cubicBezTo>
                    <a:pt x="4363" y="4000"/>
                    <a:pt x="2648" y="1619"/>
                    <a:pt x="17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6" name="Freeform: Shape 1279">
              <a:extLst>
                <a:ext uri="{FF2B5EF4-FFF2-40B4-BE49-F238E27FC236}">
                  <a16:creationId xmlns:a16="http://schemas.microsoft.com/office/drawing/2014/main" id="{9FAD20D9-99A4-40F9-860E-DB9A794F4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248" y="2632900"/>
              <a:ext cx="9525" cy="9525"/>
            </a:xfrm>
            <a:custGeom>
              <a:avLst/>
              <a:gdLst>
                <a:gd name="T0" fmla="*/ 18640425 w 9525"/>
                <a:gd name="T1" fmla="*/ 0 h 9525"/>
                <a:gd name="T2" fmla="*/ 30432375 w 9525"/>
                <a:gd name="T3" fmla="*/ 82562700 h 9525"/>
                <a:gd name="T4" fmla="*/ 18640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57" y="0"/>
                  </a:moveTo>
                  <a:cubicBezTo>
                    <a:pt x="52" y="2572"/>
                    <a:pt x="-1758" y="7620"/>
                    <a:pt x="3195" y="8668"/>
                  </a:cubicBezTo>
                  <a:cubicBezTo>
                    <a:pt x="528" y="5525"/>
                    <a:pt x="4338" y="1619"/>
                    <a:pt x="19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7" name="Freeform: Shape 1280">
              <a:extLst>
                <a:ext uri="{FF2B5EF4-FFF2-40B4-BE49-F238E27FC236}">
                  <a16:creationId xmlns:a16="http://schemas.microsoft.com/office/drawing/2014/main" id="{B75503E9-4EF5-4B98-A298-92B906799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673" y="4606385"/>
              <a:ext cx="9525" cy="9525"/>
            </a:xfrm>
            <a:custGeom>
              <a:avLst/>
              <a:gdLst>
                <a:gd name="T0" fmla="*/ 12325350 w 9525"/>
                <a:gd name="T1" fmla="*/ 0 h 9525"/>
                <a:gd name="T2" fmla="*/ 533400 w 9525"/>
                <a:gd name="T3" fmla="*/ 58969275 h 9525"/>
                <a:gd name="T4" fmla="*/ 123253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94" y="0"/>
                  </a:moveTo>
                  <a:cubicBezTo>
                    <a:pt x="2342" y="3524"/>
                    <a:pt x="-420" y="3239"/>
                    <a:pt x="56" y="6191"/>
                  </a:cubicBezTo>
                  <a:cubicBezTo>
                    <a:pt x="4628" y="7430"/>
                    <a:pt x="5009" y="95"/>
                    <a:pt x="129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8" name="Freeform: Shape 1281">
              <a:extLst>
                <a:ext uri="{FF2B5EF4-FFF2-40B4-BE49-F238E27FC236}">
                  <a16:creationId xmlns:a16="http://schemas.microsoft.com/office/drawing/2014/main" id="{E5916E15-2DDD-49E6-9965-52A7718FE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061" y="2620518"/>
              <a:ext cx="9525" cy="9525"/>
            </a:xfrm>
            <a:custGeom>
              <a:avLst/>
              <a:gdLst>
                <a:gd name="T0" fmla="*/ 9906 w 9525"/>
                <a:gd name="T1" fmla="*/ 11144 h 9525"/>
                <a:gd name="T2" fmla="*/ 7429 w 9525"/>
                <a:gd name="T3" fmla="*/ 0 h 9525"/>
                <a:gd name="T4" fmla="*/ 0 w 9525"/>
                <a:gd name="T5" fmla="*/ 4953 h 9525"/>
                <a:gd name="T6" fmla="*/ 9906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906" y="11144"/>
                  </a:moveTo>
                  <a:cubicBezTo>
                    <a:pt x="10668" y="5144"/>
                    <a:pt x="11430" y="3048"/>
                    <a:pt x="7429" y="0"/>
                  </a:cubicBezTo>
                  <a:cubicBezTo>
                    <a:pt x="6382" y="4858"/>
                    <a:pt x="7429" y="7239"/>
                    <a:pt x="0" y="4953"/>
                  </a:cubicBezTo>
                  <a:cubicBezTo>
                    <a:pt x="286" y="10001"/>
                    <a:pt x="4381" y="11240"/>
                    <a:pt x="9906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29" name="Freeform: Shape 1282">
              <a:extLst>
                <a:ext uri="{FF2B5EF4-FFF2-40B4-BE49-F238E27FC236}">
                  <a16:creationId xmlns:a16="http://schemas.microsoft.com/office/drawing/2014/main" id="{3D8079AA-8744-4D47-8430-B9D7079C6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395" y="2706052"/>
              <a:ext cx="9525" cy="9525"/>
            </a:xfrm>
            <a:custGeom>
              <a:avLst/>
              <a:gdLst>
                <a:gd name="T0" fmla="*/ 8162925 w 9525"/>
                <a:gd name="T1" fmla="*/ 0 h 9525"/>
                <a:gd name="T2" fmla="*/ 8162925 w 9525"/>
                <a:gd name="T3" fmla="*/ 70761225 h 9525"/>
                <a:gd name="T4" fmla="*/ 55340250 w 9525"/>
                <a:gd name="T5" fmla="*/ 23593425 h 9525"/>
                <a:gd name="T6" fmla="*/ 8162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7" y="0"/>
                  </a:moveTo>
                  <a:cubicBezTo>
                    <a:pt x="-286" y="3620"/>
                    <a:pt x="-286" y="3810"/>
                    <a:pt x="857" y="7429"/>
                  </a:cubicBezTo>
                  <a:cubicBezTo>
                    <a:pt x="4763" y="8001"/>
                    <a:pt x="4381" y="4286"/>
                    <a:pt x="5810" y="2477"/>
                  </a:cubicBezTo>
                  <a:cubicBezTo>
                    <a:pt x="4000" y="1810"/>
                    <a:pt x="2667" y="667"/>
                    <a:pt x="8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0" name="Freeform: Shape 1283">
              <a:extLst>
                <a:ext uri="{FF2B5EF4-FFF2-40B4-BE49-F238E27FC236}">
                  <a16:creationId xmlns:a16="http://schemas.microsoft.com/office/drawing/2014/main" id="{D85AB5A2-A074-48E0-B299-7D0C69F1F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749" y="2384989"/>
              <a:ext cx="9525" cy="9525"/>
            </a:xfrm>
            <a:custGeom>
              <a:avLst/>
              <a:gdLst>
                <a:gd name="T0" fmla="*/ 257175 w 9525"/>
                <a:gd name="T1" fmla="*/ 46948725 h 9525"/>
                <a:gd name="T2" fmla="*/ 59226450 w 9525"/>
                <a:gd name="T3" fmla="*/ 11563350 h 9525"/>
                <a:gd name="T4" fmla="*/ 257175 w 9525"/>
                <a:gd name="T5" fmla="*/ 46948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" y="4929"/>
                  </a:moveTo>
                  <a:cubicBezTo>
                    <a:pt x="3932" y="5500"/>
                    <a:pt x="5075" y="3405"/>
                    <a:pt x="6218" y="1214"/>
                  </a:cubicBezTo>
                  <a:cubicBezTo>
                    <a:pt x="3361" y="-1643"/>
                    <a:pt x="-354" y="928"/>
                    <a:pt x="27" y="49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1" name="Freeform: Shape 1284">
              <a:extLst>
                <a:ext uri="{FF2B5EF4-FFF2-40B4-BE49-F238E27FC236}">
                  <a16:creationId xmlns:a16="http://schemas.microsoft.com/office/drawing/2014/main" id="{6D2F04D0-C199-4094-A77D-B4C275BF8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252" y="2731527"/>
              <a:ext cx="9525" cy="9525"/>
            </a:xfrm>
            <a:custGeom>
              <a:avLst/>
              <a:gdLst>
                <a:gd name="T0" fmla="*/ 23583900 w 9525"/>
                <a:gd name="T1" fmla="*/ 11768 h 9525"/>
                <a:gd name="T2" fmla="*/ 0 w 9525"/>
                <a:gd name="T3" fmla="*/ 624 h 9525"/>
                <a:gd name="T4" fmla="*/ 23583900 w 9525"/>
                <a:gd name="T5" fmla="*/ 117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11768"/>
                  </a:moveTo>
                  <a:cubicBezTo>
                    <a:pt x="4382" y="10244"/>
                    <a:pt x="2953" y="-2995"/>
                    <a:pt x="0" y="624"/>
                  </a:cubicBezTo>
                  <a:cubicBezTo>
                    <a:pt x="3620" y="1481"/>
                    <a:pt x="-1143" y="10816"/>
                    <a:pt x="2476" y="117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2" name="Freeform: Shape 1285">
              <a:extLst>
                <a:ext uri="{FF2B5EF4-FFF2-40B4-BE49-F238E27FC236}">
                  <a16:creationId xmlns:a16="http://schemas.microsoft.com/office/drawing/2014/main" id="{0E59DC6C-8C3B-4304-B6B1-425B7AE0F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299" y="2606897"/>
              <a:ext cx="9525" cy="9525"/>
            </a:xfrm>
            <a:custGeom>
              <a:avLst/>
              <a:gdLst>
                <a:gd name="T0" fmla="*/ 58969275 w 9525"/>
                <a:gd name="T1" fmla="*/ 0 h 9525"/>
                <a:gd name="T2" fmla="*/ 0 w 9525"/>
                <a:gd name="T3" fmla="*/ 70761225 h 9525"/>
                <a:gd name="T4" fmla="*/ 35385375 w 9525"/>
                <a:gd name="T5" fmla="*/ 82562700 h 9525"/>
                <a:gd name="T6" fmla="*/ 589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0"/>
                  </a:moveTo>
                  <a:cubicBezTo>
                    <a:pt x="2000" y="381"/>
                    <a:pt x="1238" y="4191"/>
                    <a:pt x="0" y="7429"/>
                  </a:cubicBezTo>
                  <a:cubicBezTo>
                    <a:pt x="1715" y="7429"/>
                    <a:pt x="2762" y="8001"/>
                    <a:pt x="3715" y="8668"/>
                  </a:cubicBezTo>
                  <a:cubicBezTo>
                    <a:pt x="2096" y="3238"/>
                    <a:pt x="9620" y="3619"/>
                    <a:pt x="619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3" name="Freeform: Shape 1286">
              <a:extLst>
                <a:ext uri="{FF2B5EF4-FFF2-40B4-BE49-F238E27FC236}">
                  <a16:creationId xmlns:a16="http://schemas.microsoft.com/office/drawing/2014/main" id="{4F5A6925-B193-4D14-8234-8B7D3A678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30" y="2461831"/>
              <a:ext cx="9525" cy="28575"/>
            </a:xfrm>
            <a:custGeom>
              <a:avLst/>
              <a:gdLst>
                <a:gd name="T0" fmla="*/ 5846 w 9525"/>
                <a:gd name="T1" fmla="*/ 0 h 28575"/>
                <a:gd name="T2" fmla="*/ 2131 w 9525"/>
                <a:gd name="T3" fmla="*/ 29718 h 28575"/>
                <a:gd name="T4" fmla="*/ 9561 w 9525"/>
                <a:gd name="T5" fmla="*/ 29718 h 28575"/>
                <a:gd name="T6" fmla="*/ 9561 w 9525"/>
                <a:gd name="T7" fmla="*/ 17335 h 28575"/>
                <a:gd name="T8" fmla="*/ 5846 w 9525"/>
                <a:gd name="T9" fmla="*/ 0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5846" y="0"/>
                  </a:moveTo>
                  <a:cubicBezTo>
                    <a:pt x="-8346" y="4286"/>
                    <a:pt x="8608" y="18860"/>
                    <a:pt x="2131" y="29718"/>
                  </a:cubicBezTo>
                  <a:cubicBezTo>
                    <a:pt x="5941" y="26384"/>
                    <a:pt x="6989" y="33052"/>
                    <a:pt x="9561" y="29718"/>
                  </a:cubicBezTo>
                  <a:cubicBezTo>
                    <a:pt x="5275" y="28956"/>
                    <a:pt x="9370" y="21241"/>
                    <a:pt x="9561" y="17335"/>
                  </a:cubicBezTo>
                  <a:cubicBezTo>
                    <a:pt x="2703" y="12478"/>
                    <a:pt x="6894" y="6953"/>
                    <a:pt x="584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4" name="Freeform: Shape 1287">
              <a:extLst>
                <a:ext uri="{FF2B5EF4-FFF2-40B4-BE49-F238E27FC236}">
                  <a16:creationId xmlns:a16="http://schemas.microsoft.com/office/drawing/2014/main" id="{0A618AD8-40C7-4C51-AEA5-A1ED9B1E5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636615"/>
              <a:ext cx="9525" cy="9525"/>
            </a:xfrm>
            <a:custGeom>
              <a:avLst/>
              <a:gdLst>
                <a:gd name="T0" fmla="*/ 0 w 9525"/>
                <a:gd name="T1" fmla="*/ 2477 h 9525"/>
                <a:gd name="T2" fmla="*/ 6191 w 9525"/>
                <a:gd name="T3" fmla="*/ 12383 h 9525"/>
                <a:gd name="T4" fmla="*/ 11144 w 9525"/>
                <a:gd name="T5" fmla="*/ 8668 h 9525"/>
                <a:gd name="T6" fmla="*/ 3715 w 9525"/>
                <a:gd name="T7" fmla="*/ 0 h 9525"/>
                <a:gd name="T8" fmla="*/ 0 w 9525"/>
                <a:gd name="T9" fmla="*/ 247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77"/>
                  </a:moveTo>
                  <a:cubicBezTo>
                    <a:pt x="6572" y="1238"/>
                    <a:pt x="3905" y="9335"/>
                    <a:pt x="6191" y="12383"/>
                  </a:cubicBezTo>
                  <a:cubicBezTo>
                    <a:pt x="9430" y="12764"/>
                    <a:pt x="11525" y="11906"/>
                    <a:pt x="11144" y="8668"/>
                  </a:cubicBezTo>
                  <a:cubicBezTo>
                    <a:pt x="6001" y="8382"/>
                    <a:pt x="8096" y="953"/>
                    <a:pt x="3715" y="0"/>
                  </a:cubicBezTo>
                  <a:cubicBezTo>
                    <a:pt x="3715" y="2096"/>
                    <a:pt x="286" y="762"/>
                    <a:pt x="0" y="24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5" name="Freeform: Shape 1288">
              <a:extLst>
                <a:ext uri="{FF2B5EF4-FFF2-40B4-BE49-F238E27FC236}">
                  <a16:creationId xmlns:a16="http://schemas.microsoft.com/office/drawing/2014/main" id="{9514B035-E60E-4D05-995D-AFBD156E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434590"/>
              <a:ext cx="9525" cy="19050"/>
            </a:xfrm>
            <a:custGeom>
              <a:avLst/>
              <a:gdLst>
                <a:gd name="T0" fmla="*/ 58969275 w 9525"/>
                <a:gd name="T1" fmla="*/ 27242 h 19050"/>
                <a:gd name="T2" fmla="*/ 58969275 w 9525"/>
                <a:gd name="T3" fmla="*/ 3715 h 19050"/>
                <a:gd name="T4" fmla="*/ 11791950 w 9525"/>
                <a:gd name="T5" fmla="*/ 0 h 19050"/>
                <a:gd name="T6" fmla="*/ 0 w 9525"/>
                <a:gd name="T7" fmla="*/ 27242 h 19050"/>
                <a:gd name="T8" fmla="*/ 58969275 w 9525"/>
                <a:gd name="T9" fmla="*/ 2724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191" y="27242"/>
                  </a:moveTo>
                  <a:cubicBezTo>
                    <a:pt x="9144" y="15621"/>
                    <a:pt x="-1333" y="13335"/>
                    <a:pt x="6191" y="3715"/>
                  </a:cubicBezTo>
                  <a:cubicBezTo>
                    <a:pt x="-95" y="6286"/>
                    <a:pt x="5715" y="2286"/>
                    <a:pt x="1238" y="0"/>
                  </a:cubicBezTo>
                  <a:cubicBezTo>
                    <a:pt x="-2572" y="13621"/>
                    <a:pt x="6858" y="19336"/>
                    <a:pt x="0" y="27242"/>
                  </a:cubicBezTo>
                  <a:cubicBezTo>
                    <a:pt x="2096" y="27242"/>
                    <a:pt x="4096" y="27242"/>
                    <a:pt x="6191" y="272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6" name="Freeform: Shape 1289">
              <a:extLst>
                <a:ext uri="{FF2B5EF4-FFF2-40B4-BE49-F238E27FC236}">
                  <a16:creationId xmlns:a16="http://schemas.microsoft.com/office/drawing/2014/main" id="{F7548B53-F4DD-4D7A-923F-170109F90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964" y="2418493"/>
              <a:ext cx="9525" cy="9525"/>
            </a:xfrm>
            <a:custGeom>
              <a:avLst/>
              <a:gdLst>
                <a:gd name="T0" fmla="*/ 47177325 w 9525"/>
                <a:gd name="T1" fmla="*/ 47177325 h 9525"/>
                <a:gd name="T2" fmla="*/ 35385375 w 9525"/>
                <a:gd name="T3" fmla="*/ 0 h 9525"/>
                <a:gd name="T4" fmla="*/ 0 w 9525"/>
                <a:gd name="T5" fmla="*/ 0 h 9525"/>
                <a:gd name="T6" fmla="*/ 0 w 9525"/>
                <a:gd name="T7" fmla="*/ 35385375 h 9525"/>
                <a:gd name="T8" fmla="*/ 35385375 w 9525"/>
                <a:gd name="T9" fmla="*/ 23583900 h 9525"/>
                <a:gd name="T10" fmla="*/ 47177325 w 9525"/>
                <a:gd name="T11" fmla="*/ 471773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4953"/>
                  </a:moveTo>
                  <a:cubicBezTo>
                    <a:pt x="5048" y="2762"/>
                    <a:pt x="4667" y="1143"/>
                    <a:pt x="3715" y="0"/>
                  </a:cubicBezTo>
                  <a:cubicBezTo>
                    <a:pt x="2476" y="0"/>
                    <a:pt x="1238" y="0"/>
                    <a:pt x="0" y="0"/>
                  </a:cubicBezTo>
                  <a:cubicBezTo>
                    <a:pt x="0" y="1238"/>
                    <a:pt x="0" y="2476"/>
                    <a:pt x="0" y="3715"/>
                  </a:cubicBezTo>
                  <a:cubicBezTo>
                    <a:pt x="1714" y="3810"/>
                    <a:pt x="2762" y="3143"/>
                    <a:pt x="3715" y="2476"/>
                  </a:cubicBezTo>
                  <a:cubicBezTo>
                    <a:pt x="4000" y="3429"/>
                    <a:pt x="3715" y="4953"/>
                    <a:pt x="4953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7" name="Freeform: Shape 1290">
              <a:extLst>
                <a:ext uri="{FF2B5EF4-FFF2-40B4-BE49-F238E27FC236}">
                  <a16:creationId xmlns:a16="http://schemas.microsoft.com/office/drawing/2014/main" id="{7C38A9A1-0664-4B0E-82A3-EE964F2BB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432114"/>
              <a:ext cx="9525" cy="9525"/>
            </a:xfrm>
            <a:custGeom>
              <a:avLst/>
              <a:gdLst>
                <a:gd name="T0" fmla="*/ 70761225 w 9525"/>
                <a:gd name="T1" fmla="*/ 58969275 h 9525"/>
                <a:gd name="T2" fmla="*/ 23583900 w 9525"/>
                <a:gd name="T3" fmla="*/ 0 h 9525"/>
                <a:gd name="T4" fmla="*/ 0 w 9525"/>
                <a:gd name="T5" fmla="*/ 82562700 h 9525"/>
                <a:gd name="T6" fmla="*/ 707612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6191"/>
                  </a:moveTo>
                  <a:cubicBezTo>
                    <a:pt x="6667" y="3239"/>
                    <a:pt x="5810" y="381"/>
                    <a:pt x="2476" y="0"/>
                  </a:cubicBezTo>
                  <a:cubicBezTo>
                    <a:pt x="-2762" y="857"/>
                    <a:pt x="2381" y="7239"/>
                    <a:pt x="0" y="8668"/>
                  </a:cubicBezTo>
                  <a:cubicBezTo>
                    <a:pt x="4286" y="9620"/>
                    <a:pt x="5239" y="7334"/>
                    <a:pt x="7429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8" name="Freeform: Shape 1291">
              <a:extLst>
                <a:ext uri="{FF2B5EF4-FFF2-40B4-BE49-F238E27FC236}">
                  <a16:creationId xmlns:a16="http://schemas.microsoft.com/office/drawing/2014/main" id="{5C44891F-B992-4E98-8298-8EB8ABC8C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534" y="2412301"/>
              <a:ext cx="9525" cy="9525"/>
            </a:xfrm>
            <a:custGeom>
              <a:avLst/>
              <a:gdLst>
                <a:gd name="T0" fmla="*/ 0 w 9525"/>
                <a:gd name="T1" fmla="*/ 12383 h 9525"/>
                <a:gd name="T2" fmla="*/ 47177325 w 9525"/>
                <a:gd name="T3" fmla="*/ 18574 h 9525"/>
                <a:gd name="T4" fmla="*/ 11791950 w 9525"/>
                <a:gd name="T5" fmla="*/ 0 h 9525"/>
                <a:gd name="T6" fmla="*/ 35385375 w 9525"/>
                <a:gd name="T7" fmla="*/ 8668 h 9525"/>
                <a:gd name="T8" fmla="*/ 0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383"/>
                  </a:moveTo>
                  <a:cubicBezTo>
                    <a:pt x="2762" y="13335"/>
                    <a:pt x="4953" y="14859"/>
                    <a:pt x="4953" y="18574"/>
                  </a:cubicBezTo>
                  <a:cubicBezTo>
                    <a:pt x="11525" y="17526"/>
                    <a:pt x="3905" y="3620"/>
                    <a:pt x="1238" y="0"/>
                  </a:cubicBezTo>
                  <a:cubicBezTo>
                    <a:pt x="-1143" y="2477"/>
                    <a:pt x="3429" y="5048"/>
                    <a:pt x="3715" y="8668"/>
                  </a:cubicBezTo>
                  <a:cubicBezTo>
                    <a:pt x="381" y="7811"/>
                    <a:pt x="1238" y="11240"/>
                    <a:pt x="0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39" name="Freeform: Shape 1292">
              <a:extLst>
                <a:ext uri="{FF2B5EF4-FFF2-40B4-BE49-F238E27FC236}">
                  <a16:creationId xmlns:a16="http://schemas.microsoft.com/office/drawing/2014/main" id="{CDD36C6D-2278-45A3-A851-0FA94B5E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386" y="4793277"/>
              <a:ext cx="47625" cy="47625"/>
            </a:xfrm>
            <a:custGeom>
              <a:avLst/>
              <a:gdLst>
                <a:gd name="T0" fmla="*/ 47149 w 47625"/>
                <a:gd name="T1" fmla="*/ 274 h 47625"/>
                <a:gd name="T2" fmla="*/ 0 w 47625"/>
                <a:gd name="T3" fmla="*/ 20086 h 47625"/>
                <a:gd name="T4" fmla="*/ 13621 w 47625"/>
                <a:gd name="T5" fmla="*/ 25039 h 47625"/>
                <a:gd name="T6" fmla="*/ 24765 w 47625"/>
                <a:gd name="T7" fmla="*/ 51043 h 47625"/>
                <a:gd name="T8" fmla="*/ 55721 w 47625"/>
                <a:gd name="T9" fmla="*/ 3989 h 47625"/>
                <a:gd name="T10" fmla="*/ 47149 w 47625"/>
                <a:gd name="T11" fmla="*/ 2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25" h="47625">
                  <a:moveTo>
                    <a:pt x="47149" y="274"/>
                  </a:moveTo>
                  <a:cubicBezTo>
                    <a:pt x="25336" y="-1440"/>
                    <a:pt x="8191" y="4846"/>
                    <a:pt x="0" y="20086"/>
                  </a:cubicBezTo>
                  <a:cubicBezTo>
                    <a:pt x="5334" y="20944"/>
                    <a:pt x="5524" y="26944"/>
                    <a:pt x="13621" y="25039"/>
                  </a:cubicBezTo>
                  <a:cubicBezTo>
                    <a:pt x="16383" y="36469"/>
                    <a:pt x="26956" y="37422"/>
                    <a:pt x="24765" y="51043"/>
                  </a:cubicBezTo>
                  <a:cubicBezTo>
                    <a:pt x="48673" y="53805"/>
                    <a:pt x="54102" y="27706"/>
                    <a:pt x="55721" y="3989"/>
                  </a:cubicBezTo>
                  <a:cubicBezTo>
                    <a:pt x="51149" y="-1059"/>
                    <a:pt x="44196" y="7037"/>
                    <a:pt x="47149" y="2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0" name="Freeform: Shape 1293">
              <a:extLst>
                <a:ext uri="{FF2B5EF4-FFF2-40B4-BE49-F238E27FC236}">
                  <a16:creationId xmlns:a16="http://schemas.microsoft.com/office/drawing/2014/main" id="{B6C656C0-AE86-4BF4-9804-6605B1BE4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526" y="2434545"/>
              <a:ext cx="9525" cy="9525"/>
            </a:xfrm>
            <a:custGeom>
              <a:avLst/>
              <a:gdLst>
                <a:gd name="T0" fmla="*/ 35909250 w 9525"/>
                <a:gd name="T1" fmla="*/ 428625 h 9525"/>
                <a:gd name="T2" fmla="*/ 523875 w 9525"/>
                <a:gd name="T3" fmla="*/ 47605950 h 9525"/>
                <a:gd name="T4" fmla="*/ 35909250 w 9525"/>
                <a:gd name="T5" fmla="*/ 428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5"/>
                  </a:moveTo>
                  <a:cubicBezTo>
                    <a:pt x="532" y="-336"/>
                    <a:pt x="-230" y="1759"/>
                    <a:pt x="55" y="4998"/>
                  </a:cubicBezTo>
                  <a:cubicBezTo>
                    <a:pt x="4151" y="6236"/>
                    <a:pt x="4056" y="3283"/>
                    <a:pt x="3770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1" name="Freeform: Shape 1294">
              <a:extLst>
                <a:ext uri="{FF2B5EF4-FFF2-40B4-BE49-F238E27FC236}">
                  <a16:creationId xmlns:a16="http://schemas.microsoft.com/office/drawing/2014/main" id="{89AE7298-41B6-4A3A-AD58-A50115754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67" y="2444496"/>
              <a:ext cx="9525" cy="9525"/>
            </a:xfrm>
            <a:custGeom>
              <a:avLst/>
              <a:gdLst>
                <a:gd name="T0" fmla="*/ 13696950 w 9525"/>
                <a:gd name="T1" fmla="*/ 70761225 h 9525"/>
                <a:gd name="T2" fmla="*/ 37290375 w 9525"/>
                <a:gd name="T3" fmla="*/ 23593425 h 9525"/>
                <a:gd name="T4" fmla="*/ 1905000 w 9525"/>
                <a:gd name="T5" fmla="*/ 0 h 9525"/>
                <a:gd name="T6" fmla="*/ 13696950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38" y="7429"/>
                  </a:moveTo>
                  <a:cubicBezTo>
                    <a:pt x="581" y="4000"/>
                    <a:pt x="3915" y="4953"/>
                    <a:pt x="3915" y="2477"/>
                  </a:cubicBezTo>
                  <a:cubicBezTo>
                    <a:pt x="2200" y="2191"/>
                    <a:pt x="1819" y="476"/>
                    <a:pt x="200" y="0"/>
                  </a:cubicBezTo>
                  <a:cubicBezTo>
                    <a:pt x="867" y="2191"/>
                    <a:pt x="-1324" y="7334"/>
                    <a:pt x="143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2" name="Freeform: Shape 1295">
              <a:extLst>
                <a:ext uri="{FF2B5EF4-FFF2-40B4-BE49-F238E27FC236}">
                  <a16:creationId xmlns:a16="http://schemas.microsoft.com/office/drawing/2014/main" id="{4C354DF2-687E-46F3-8A9B-44CFAE4B8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217" y="4841843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12925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3928" y="6763"/>
                    <a:pt x="5167" y="286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3" name="Freeform: Shape 1296">
              <a:extLst>
                <a:ext uri="{FF2B5EF4-FFF2-40B4-BE49-F238E27FC236}">
                  <a16:creationId xmlns:a16="http://schemas.microsoft.com/office/drawing/2014/main" id="{70487285-7D7A-41D5-BFEE-7E0AD97F7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930" y="4918638"/>
              <a:ext cx="9525" cy="9525"/>
            </a:xfrm>
            <a:custGeom>
              <a:avLst/>
              <a:gdLst>
                <a:gd name="T0" fmla="*/ 8801100 w 9525"/>
                <a:gd name="T1" fmla="*/ 72 h 9525"/>
                <a:gd name="T2" fmla="*/ 20602575 w 9525"/>
                <a:gd name="T3" fmla="*/ 11216 h 9525"/>
                <a:gd name="T4" fmla="*/ 8801100 w 9525"/>
                <a:gd name="T5" fmla="*/ 7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24" y="72"/>
                  </a:moveTo>
                  <a:cubicBezTo>
                    <a:pt x="2544" y="5311"/>
                    <a:pt x="-2790" y="9883"/>
                    <a:pt x="2163" y="11216"/>
                  </a:cubicBezTo>
                  <a:cubicBezTo>
                    <a:pt x="3496" y="7883"/>
                    <a:pt x="2829" y="-881"/>
                    <a:pt x="924" y="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4" name="Freeform: Shape 1297">
              <a:extLst>
                <a:ext uri="{FF2B5EF4-FFF2-40B4-BE49-F238E27FC236}">
                  <a16:creationId xmlns:a16="http://schemas.microsoft.com/office/drawing/2014/main" id="{C433D881-AD78-4007-AEC5-F6BE55C16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263" y="4691920"/>
              <a:ext cx="9525" cy="9525"/>
            </a:xfrm>
            <a:custGeom>
              <a:avLst/>
              <a:gdLst>
                <a:gd name="T0" fmla="*/ 82562700 w 9525"/>
                <a:gd name="T1" fmla="*/ 35385375 h 9525"/>
                <a:gd name="T2" fmla="*/ 70761225 w 9525"/>
                <a:gd name="T3" fmla="*/ 0 h 9525"/>
                <a:gd name="T4" fmla="*/ 0 w 9525"/>
                <a:gd name="T5" fmla="*/ 23593425 h 9525"/>
                <a:gd name="T6" fmla="*/ 8256270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3715"/>
                  </a:moveTo>
                  <a:cubicBezTo>
                    <a:pt x="7239" y="3524"/>
                    <a:pt x="7334" y="1714"/>
                    <a:pt x="7429" y="0"/>
                  </a:cubicBezTo>
                  <a:cubicBezTo>
                    <a:pt x="5239" y="1143"/>
                    <a:pt x="1238" y="381"/>
                    <a:pt x="0" y="2477"/>
                  </a:cubicBezTo>
                  <a:cubicBezTo>
                    <a:pt x="2286" y="3715"/>
                    <a:pt x="7049" y="8954"/>
                    <a:pt x="866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5" name="Freeform: Shape 1298">
              <a:extLst>
                <a:ext uri="{FF2B5EF4-FFF2-40B4-BE49-F238E27FC236}">
                  <a16:creationId xmlns:a16="http://schemas.microsoft.com/office/drawing/2014/main" id="{EF23B7B3-65D5-4E0D-B744-AFBB4A518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005" y="4722876"/>
              <a:ext cx="9525" cy="9525"/>
            </a:xfrm>
            <a:custGeom>
              <a:avLst/>
              <a:gdLst>
                <a:gd name="T0" fmla="*/ 1258 w 9525"/>
                <a:gd name="T1" fmla="*/ 58969275 h 9525"/>
                <a:gd name="T2" fmla="*/ 9926 w 9525"/>
                <a:gd name="T3" fmla="*/ 0 h 9525"/>
                <a:gd name="T4" fmla="*/ 2496 w 9525"/>
                <a:gd name="T5" fmla="*/ 0 h 9525"/>
                <a:gd name="T6" fmla="*/ 1258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58" y="6191"/>
                  </a:moveTo>
                  <a:cubicBezTo>
                    <a:pt x="3258" y="3238"/>
                    <a:pt x="9831" y="4858"/>
                    <a:pt x="9926" y="0"/>
                  </a:cubicBezTo>
                  <a:cubicBezTo>
                    <a:pt x="7449" y="0"/>
                    <a:pt x="4973" y="0"/>
                    <a:pt x="2496" y="0"/>
                  </a:cubicBezTo>
                  <a:cubicBezTo>
                    <a:pt x="2496" y="1905"/>
                    <a:pt x="-2171" y="5144"/>
                    <a:pt x="1258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6" name="Freeform: Shape 1299">
              <a:extLst>
                <a:ext uri="{FF2B5EF4-FFF2-40B4-BE49-F238E27FC236}">
                  <a16:creationId xmlns:a16="http://schemas.microsoft.com/office/drawing/2014/main" id="{68B4BC78-2D31-47F2-B5E0-1002D15F1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870" y="4358419"/>
              <a:ext cx="9525" cy="9525"/>
            </a:xfrm>
            <a:custGeom>
              <a:avLst/>
              <a:gdLst>
                <a:gd name="T0" fmla="*/ 36852225 w 9525"/>
                <a:gd name="T1" fmla="*/ 82857975 h 9525"/>
                <a:gd name="T2" fmla="*/ 36852225 w 9525"/>
                <a:gd name="T3" fmla="*/ 295275 h 9525"/>
                <a:gd name="T4" fmla="*/ 36852225 w 9525"/>
                <a:gd name="T5" fmla="*/ 8285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69" y="8699"/>
                  </a:moveTo>
                  <a:cubicBezTo>
                    <a:pt x="4917" y="4222"/>
                    <a:pt x="1107" y="2698"/>
                    <a:pt x="3869" y="31"/>
                  </a:cubicBezTo>
                  <a:cubicBezTo>
                    <a:pt x="-703" y="-636"/>
                    <a:pt x="-1846" y="9746"/>
                    <a:pt x="3869" y="86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7" name="Freeform: Shape 1300">
              <a:extLst>
                <a:ext uri="{FF2B5EF4-FFF2-40B4-BE49-F238E27FC236}">
                  <a16:creationId xmlns:a16="http://schemas.microsoft.com/office/drawing/2014/main" id="{8C473F34-E16A-4C7B-9FEC-3CBFDCCF5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1" y="4770025"/>
              <a:ext cx="9525" cy="9525"/>
            </a:xfrm>
            <a:custGeom>
              <a:avLst/>
              <a:gdLst>
                <a:gd name="T0" fmla="*/ 58978800 w 9525"/>
                <a:gd name="T1" fmla="*/ 0 h 9525"/>
                <a:gd name="T2" fmla="*/ 9525 w 9525"/>
                <a:gd name="T3" fmla="*/ 4953 h 9525"/>
                <a:gd name="T4" fmla="*/ 47186850 w 9525"/>
                <a:gd name="T5" fmla="*/ 13621 h 9525"/>
                <a:gd name="T6" fmla="*/ 70780275 w 9525"/>
                <a:gd name="T7" fmla="*/ 13621 h 9525"/>
                <a:gd name="T8" fmla="*/ 82572225 w 9525"/>
                <a:gd name="T9" fmla="*/ 11144 h 9525"/>
                <a:gd name="T10" fmla="*/ 589788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2" y="0"/>
                  </a:moveTo>
                  <a:cubicBezTo>
                    <a:pt x="1620" y="1429"/>
                    <a:pt x="4764" y="5905"/>
                    <a:pt x="1" y="4953"/>
                  </a:cubicBezTo>
                  <a:cubicBezTo>
                    <a:pt x="-94" y="9620"/>
                    <a:pt x="6002" y="8096"/>
                    <a:pt x="4954" y="13621"/>
                  </a:cubicBezTo>
                  <a:cubicBezTo>
                    <a:pt x="5811" y="13621"/>
                    <a:pt x="6573" y="13621"/>
                    <a:pt x="7431" y="13621"/>
                  </a:cubicBezTo>
                  <a:cubicBezTo>
                    <a:pt x="8383" y="13335"/>
                    <a:pt x="8859" y="12573"/>
                    <a:pt x="8669" y="11144"/>
                  </a:cubicBezTo>
                  <a:cubicBezTo>
                    <a:pt x="1620" y="9620"/>
                    <a:pt x="8002" y="2096"/>
                    <a:pt x="619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8" name="Freeform: Shape 1301">
              <a:extLst>
                <a:ext uri="{FF2B5EF4-FFF2-40B4-BE49-F238E27FC236}">
                  <a16:creationId xmlns:a16="http://schemas.microsoft.com/office/drawing/2014/main" id="{7AC4F323-1CE6-4C34-A768-940048A41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2" y="4412298"/>
              <a:ext cx="9525" cy="9525"/>
            </a:xfrm>
            <a:custGeom>
              <a:avLst/>
              <a:gdLst>
                <a:gd name="T0" fmla="*/ 0 w 9525"/>
                <a:gd name="T1" fmla="*/ 54121050 h 9525"/>
                <a:gd name="T2" fmla="*/ 70761225 w 9525"/>
                <a:gd name="T3" fmla="*/ 6953250 h 9525"/>
                <a:gd name="T4" fmla="*/ 0 w 9525"/>
                <a:gd name="T5" fmla="*/ 54121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82"/>
                  </a:moveTo>
                  <a:cubicBezTo>
                    <a:pt x="4381" y="5873"/>
                    <a:pt x="5334" y="2730"/>
                    <a:pt x="7429" y="730"/>
                  </a:cubicBezTo>
                  <a:cubicBezTo>
                    <a:pt x="4381" y="-1937"/>
                    <a:pt x="1905" y="3397"/>
                    <a:pt x="0" y="56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49" name="Freeform: Shape 1302">
              <a:extLst>
                <a:ext uri="{FF2B5EF4-FFF2-40B4-BE49-F238E27FC236}">
                  <a16:creationId xmlns:a16="http://schemas.microsoft.com/office/drawing/2014/main" id="{9D192A74-F7F0-4CC0-BCFA-927BB113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117" y="4638746"/>
              <a:ext cx="9525" cy="9525"/>
            </a:xfrm>
            <a:custGeom>
              <a:avLst/>
              <a:gdLst>
                <a:gd name="T0" fmla="*/ 0 w 9525"/>
                <a:gd name="T1" fmla="*/ 10210800 h 9525"/>
                <a:gd name="T2" fmla="*/ 9906 w 9525"/>
                <a:gd name="T3" fmla="*/ 57388125 h 9525"/>
                <a:gd name="T4" fmla="*/ 14859 w 9525"/>
                <a:gd name="T5" fmla="*/ 10210800 h 9525"/>
                <a:gd name="T6" fmla="*/ 0 w 9525"/>
                <a:gd name="T7" fmla="*/ 1021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2"/>
                  </a:moveTo>
                  <a:cubicBezTo>
                    <a:pt x="3143" y="2977"/>
                    <a:pt x="6096" y="4882"/>
                    <a:pt x="9906" y="6025"/>
                  </a:cubicBezTo>
                  <a:cubicBezTo>
                    <a:pt x="11335" y="4120"/>
                    <a:pt x="15050" y="4501"/>
                    <a:pt x="14859" y="1072"/>
                  </a:cubicBezTo>
                  <a:cubicBezTo>
                    <a:pt x="8954" y="2881"/>
                    <a:pt x="3238" y="-2072"/>
                    <a:pt x="0" y="10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0" name="Freeform: Shape 1303">
              <a:extLst>
                <a:ext uri="{FF2B5EF4-FFF2-40B4-BE49-F238E27FC236}">
                  <a16:creationId xmlns:a16="http://schemas.microsoft.com/office/drawing/2014/main" id="{217B6B83-06B7-40F0-A147-54324C82A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97" y="4475466"/>
              <a:ext cx="9525" cy="9525"/>
            </a:xfrm>
            <a:custGeom>
              <a:avLst/>
              <a:gdLst>
                <a:gd name="T0" fmla="*/ 8688 w 9525"/>
                <a:gd name="T1" fmla="*/ 77552550 h 9525"/>
                <a:gd name="T2" fmla="*/ 11164 w 9525"/>
                <a:gd name="T3" fmla="*/ 6781800 h 9525"/>
                <a:gd name="T4" fmla="*/ 20 w 9525"/>
                <a:gd name="T5" fmla="*/ 18583275 h 9525"/>
                <a:gd name="T6" fmla="*/ 8688 w 9525"/>
                <a:gd name="T7" fmla="*/ 77552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88" y="8142"/>
                  </a:moveTo>
                  <a:cubicBezTo>
                    <a:pt x="11450" y="4808"/>
                    <a:pt x="10021" y="5094"/>
                    <a:pt x="11164" y="712"/>
                  </a:cubicBezTo>
                  <a:cubicBezTo>
                    <a:pt x="6592" y="-1859"/>
                    <a:pt x="6687" y="3475"/>
                    <a:pt x="20" y="1951"/>
                  </a:cubicBezTo>
                  <a:cubicBezTo>
                    <a:pt x="-361" y="10142"/>
                    <a:pt x="4782" y="5761"/>
                    <a:pt x="8688" y="81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1" name="Freeform: Shape 1304">
              <a:extLst>
                <a:ext uri="{FF2B5EF4-FFF2-40B4-BE49-F238E27FC236}">
                  <a16:creationId xmlns:a16="http://schemas.microsoft.com/office/drawing/2014/main" id="{8B18C816-401B-47C9-BC6F-C3FE977CF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557027"/>
              <a:ext cx="9525" cy="9525"/>
            </a:xfrm>
            <a:custGeom>
              <a:avLst/>
              <a:gdLst>
                <a:gd name="T0" fmla="*/ 0 w 9525"/>
                <a:gd name="T1" fmla="*/ 9248775 h 9525"/>
                <a:gd name="T2" fmla="*/ 58969275 w 9525"/>
                <a:gd name="T3" fmla="*/ 56426100 h 9525"/>
                <a:gd name="T4" fmla="*/ 0 w 9525"/>
                <a:gd name="T5" fmla="*/ 9248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71"/>
                  </a:moveTo>
                  <a:cubicBezTo>
                    <a:pt x="1524" y="2400"/>
                    <a:pt x="3334" y="9925"/>
                    <a:pt x="6191" y="5924"/>
                  </a:cubicBezTo>
                  <a:cubicBezTo>
                    <a:pt x="3810" y="5353"/>
                    <a:pt x="2667" y="-2743"/>
                    <a:pt x="0" y="9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2" name="Freeform: Shape 1305">
              <a:extLst>
                <a:ext uri="{FF2B5EF4-FFF2-40B4-BE49-F238E27FC236}">
                  <a16:creationId xmlns:a16="http://schemas.microsoft.com/office/drawing/2014/main" id="{10BF5DAA-2C10-4441-90B0-CADF5C146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32" y="4447699"/>
              <a:ext cx="9525" cy="9525"/>
            </a:xfrm>
            <a:custGeom>
              <a:avLst/>
              <a:gdLst>
                <a:gd name="T0" fmla="*/ 59197875 w 9525"/>
                <a:gd name="T1" fmla="*/ 0 h 9525"/>
                <a:gd name="T2" fmla="*/ 228600 w 9525"/>
                <a:gd name="T3" fmla="*/ 70761225 h 9525"/>
                <a:gd name="T4" fmla="*/ 47405925 w 9525"/>
                <a:gd name="T5" fmla="*/ 58969275 h 9525"/>
                <a:gd name="T6" fmla="*/ 591978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15" y="0"/>
                  </a:moveTo>
                  <a:cubicBezTo>
                    <a:pt x="2024" y="286"/>
                    <a:pt x="-262" y="2667"/>
                    <a:pt x="24" y="7429"/>
                  </a:cubicBezTo>
                  <a:cubicBezTo>
                    <a:pt x="1834" y="7239"/>
                    <a:pt x="4596" y="7810"/>
                    <a:pt x="4977" y="6191"/>
                  </a:cubicBezTo>
                  <a:cubicBezTo>
                    <a:pt x="-71" y="2667"/>
                    <a:pt x="5739" y="3810"/>
                    <a:pt x="62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3" name="Freeform: Shape 1306">
              <a:extLst>
                <a:ext uri="{FF2B5EF4-FFF2-40B4-BE49-F238E27FC236}">
                  <a16:creationId xmlns:a16="http://schemas.microsoft.com/office/drawing/2014/main" id="{EC3CBECD-F576-4D34-A0E2-2D6A1327D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46627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707612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-95" y="7525"/>
                    <a:pt x="3715" y="7429"/>
                  </a:cubicBezTo>
                  <a:cubicBezTo>
                    <a:pt x="3143" y="4381"/>
                    <a:pt x="3810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4" name="Freeform: Shape 1307">
              <a:extLst>
                <a:ext uri="{FF2B5EF4-FFF2-40B4-BE49-F238E27FC236}">
                  <a16:creationId xmlns:a16="http://schemas.microsoft.com/office/drawing/2014/main" id="{39DABD17-09D1-4881-B5A2-50C3A7095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45574"/>
              <a:ext cx="9525" cy="9525"/>
            </a:xfrm>
            <a:custGeom>
              <a:avLst/>
              <a:gdLst>
                <a:gd name="T0" fmla="*/ 0 w 9525"/>
                <a:gd name="T1" fmla="*/ 23983950 h 9525"/>
                <a:gd name="T2" fmla="*/ 58969275 w 9525"/>
                <a:gd name="T3" fmla="*/ 35775900 h 9525"/>
                <a:gd name="T4" fmla="*/ 0 w 9525"/>
                <a:gd name="T5" fmla="*/ 23983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18"/>
                  </a:moveTo>
                  <a:cubicBezTo>
                    <a:pt x="1429" y="3566"/>
                    <a:pt x="3334" y="4137"/>
                    <a:pt x="6191" y="3756"/>
                  </a:cubicBezTo>
                  <a:cubicBezTo>
                    <a:pt x="7429" y="-816"/>
                    <a:pt x="95" y="-1197"/>
                    <a:pt x="0" y="25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5" name="Freeform: Shape 1308">
              <a:extLst>
                <a:ext uri="{FF2B5EF4-FFF2-40B4-BE49-F238E27FC236}">
                  <a16:creationId xmlns:a16="http://schemas.microsoft.com/office/drawing/2014/main" id="{43215DCD-4BC4-4581-AE44-0200C840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514" y="4536933"/>
              <a:ext cx="9525" cy="9525"/>
            </a:xfrm>
            <a:custGeom>
              <a:avLst/>
              <a:gdLst>
                <a:gd name="T0" fmla="*/ 11182350 w 9525"/>
                <a:gd name="T1" fmla="*/ 70904100 h 9525"/>
                <a:gd name="T2" fmla="*/ 70151625 w 9525"/>
                <a:gd name="T3" fmla="*/ 11934825 h 9525"/>
                <a:gd name="T4" fmla="*/ 22974300 w 9525"/>
                <a:gd name="T5" fmla="*/ 142875 h 9525"/>
                <a:gd name="T6" fmla="*/ 11182350 w 9525"/>
                <a:gd name="T7" fmla="*/ 70904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" y="7444"/>
                  </a:moveTo>
                  <a:cubicBezTo>
                    <a:pt x="5269" y="7444"/>
                    <a:pt x="7365" y="5349"/>
                    <a:pt x="7365" y="1253"/>
                  </a:cubicBezTo>
                  <a:cubicBezTo>
                    <a:pt x="4984" y="1539"/>
                    <a:pt x="4603" y="-176"/>
                    <a:pt x="2412" y="15"/>
                  </a:cubicBezTo>
                  <a:cubicBezTo>
                    <a:pt x="2698" y="3729"/>
                    <a:pt x="-2160" y="4206"/>
                    <a:pt x="1174" y="74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6" name="Freeform: Shape 1309">
              <a:extLst>
                <a:ext uri="{FF2B5EF4-FFF2-40B4-BE49-F238E27FC236}">
                  <a16:creationId xmlns:a16="http://schemas.microsoft.com/office/drawing/2014/main" id="{F474CA9C-B275-428B-9E49-CD3168724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305" y="3227927"/>
              <a:ext cx="9525" cy="9525"/>
            </a:xfrm>
            <a:custGeom>
              <a:avLst/>
              <a:gdLst>
                <a:gd name="T0" fmla="*/ 47177325 w 9525"/>
                <a:gd name="T1" fmla="*/ 0 h 9525"/>
                <a:gd name="T2" fmla="*/ 0 w 9525"/>
                <a:gd name="T3" fmla="*/ 47177325 h 9525"/>
                <a:gd name="T4" fmla="*/ 58969275 w 9525"/>
                <a:gd name="T5" fmla="*/ 47177325 h 9525"/>
                <a:gd name="T6" fmla="*/ 4717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0"/>
                  </a:moveTo>
                  <a:cubicBezTo>
                    <a:pt x="2191" y="571"/>
                    <a:pt x="571" y="2191"/>
                    <a:pt x="0" y="4953"/>
                  </a:cubicBezTo>
                  <a:cubicBezTo>
                    <a:pt x="2000" y="4953"/>
                    <a:pt x="4096" y="4953"/>
                    <a:pt x="6191" y="4953"/>
                  </a:cubicBezTo>
                  <a:cubicBezTo>
                    <a:pt x="6287" y="2762"/>
                    <a:pt x="5906" y="1143"/>
                    <a:pt x="495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7" name="Freeform: Shape 1310">
              <a:extLst>
                <a:ext uri="{FF2B5EF4-FFF2-40B4-BE49-F238E27FC236}">
                  <a16:creationId xmlns:a16="http://schemas.microsoft.com/office/drawing/2014/main" id="{C2F4D3C2-D218-420A-85D8-C153AEA34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067" y="3152299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58969275 w 9525"/>
                <a:gd name="T3" fmla="*/ 0 h 9525"/>
                <a:gd name="T4" fmla="*/ 0 w 9525"/>
                <a:gd name="T5" fmla="*/ 0 h 9525"/>
                <a:gd name="T6" fmla="*/ 23583900 w 9525"/>
                <a:gd name="T7" fmla="*/ 82562700 h 9525"/>
                <a:gd name="T8" fmla="*/ 35385375 w 9525"/>
                <a:gd name="T9" fmla="*/ 70761225 h 9525"/>
                <a:gd name="T10" fmla="*/ 4717732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-476" y="4382"/>
                    <a:pt x="5143" y="2286"/>
                    <a:pt x="6191" y="0"/>
                  </a:cubicBezTo>
                  <a:cubicBezTo>
                    <a:pt x="4096" y="0"/>
                    <a:pt x="2096" y="0"/>
                    <a:pt x="0" y="0"/>
                  </a:cubicBezTo>
                  <a:cubicBezTo>
                    <a:pt x="476" y="3238"/>
                    <a:pt x="667" y="6763"/>
                    <a:pt x="2476" y="8668"/>
                  </a:cubicBezTo>
                  <a:cubicBezTo>
                    <a:pt x="2572" y="7906"/>
                    <a:pt x="2667" y="7144"/>
                    <a:pt x="3715" y="7429"/>
                  </a:cubicBezTo>
                  <a:cubicBezTo>
                    <a:pt x="4477" y="7334"/>
                    <a:pt x="5143" y="7239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8" name="Freeform: Shape 1311">
              <a:extLst>
                <a:ext uri="{FF2B5EF4-FFF2-40B4-BE49-F238E27FC236}">
                  <a16:creationId xmlns:a16="http://schemas.microsoft.com/office/drawing/2014/main" id="{42B3B802-DFBA-465C-836D-A1FA91D5B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81" y="1890238"/>
              <a:ext cx="1657350" cy="3028950"/>
            </a:xfrm>
            <a:custGeom>
              <a:avLst/>
              <a:gdLst>
                <a:gd name="T0" fmla="*/ 1596866 w 1657350"/>
                <a:gd name="T1" fmla="*/ 1971578 h 3028950"/>
                <a:gd name="T2" fmla="*/ 1558481 w 1657350"/>
                <a:gd name="T3" fmla="*/ 1176336 h 3028950"/>
                <a:gd name="T4" fmla="*/ 1532477 w 1657350"/>
                <a:gd name="T5" fmla="*/ 706944 h 3028950"/>
                <a:gd name="T6" fmla="*/ 1535049 w 1657350"/>
                <a:gd name="T7" fmla="*/ 465294 h 3028950"/>
                <a:gd name="T8" fmla="*/ 729996 w 1657350"/>
                <a:gd name="T9" fmla="*/ 112012 h 3028950"/>
                <a:gd name="T10" fmla="*/ 98679 w 1657350"/>
                <a:gd name="T11" fmla="*/ 590739 h 3028950"/>
                <a:gd name="T12" fmla="*/ 39719 w 1657350"/>
                <a:gd name="T13" fmla="*/ 947259 h 3028950"/>
                <a:gd name="T14" fmla="*/ 49530 w 1657350"/>
                <a:gd name="T15" fmla="*/ 1242058 h 3028950"/>
                <a:gd name="T16" fmla="*/ 111443 w 1657350"/>
                <a:gd name="T17" fmla="*/ 1755837 h 3028950"/>
                <a:gd name="T18" fmla="*/ 178022 w 1657350"/>
                <a:gd name="T19" fmla="*/ 2153601 h 3028950"/>
                <a:gd name="T20" fmla="*/ 209645 w 1657350"/>
                <a:gd name="T21" fmla="*/ 2516789 h 3028950"/>
                <a:gd name="T22" fmla="*/ 215932 w 1657350"/>
                <a:gd name="T23" fmla="*/ 2630994 h 3028950"/>
                <a:gd name="T24" fmla="*/ 171641 w 1657350"/>
                <a:gd name="T25" fmla="*/ 2423253 h 3028950"/>
                <a:gd name="T26" fmla="*/ 84201 w 1657350"/>
                <a:gd name="T27" fmla="*/ 2123692 h 3028950"/>
                <a:gd name="T28" fmla="*/ 81058 w 1657350"/>
                <a:gd name="T29" fmla="*/ 2348958 h 3028950"/>
                <a:gd name="T30" fmla="*/ 108109 w 1657350"/>
                <a:gd name="T31" fmla="*/ 2746818 h 3028950"/>
                <a:gd name="T32" fmla="*/ 120968 w 1657350"/>
                <a:gd name="T33" fmla="*/ 2586512 h 3028950"/>
                <a:gd name="T34" fmla="*/ 588740 w 1657350"/>
                <a:gd name="T35" fmla="*/ 2835496 h 3028950"/>
                <a:gd name="T36" fmla="*/ 1227296 w 1657350"/>
                <a:gd name="T37" fmla="*/ 2627089 h 3028950"/>
                <a:gd name="T38" fmla="*/ 1379696 w 1657350"/>
                <a:gd name="T39" fmla="*/ 3008850 h 3028950"/>
                <a:gd name="T40" fmla="*/ 1658398 w 1657350"/>
                <a:gd name="T41" fmla="*/ 2544126 h 3028950"/>
                <a:gd name="T42" fmla="*/ 254984 w 1657350"/>
                <a:gd name="T43" fmla="*/ 1149189 h 3028950"/>
                <a:gd name="T44" fmla="*/ 163068 w 1657350"/>
                <a:gd name="T45" fmla="*/ 1084134 h 3028950"/>
                <a:gd name="T46" fmla="*/ 101156 w 1657350"/>
                <a:gd name="T47" fmla="*/ 1255298 h 3028950"/>
                <a:gd name="T48" fmla="*/ 104394 w 1657350"/>
                <a:gd name="T49" fmla="*/ 543685 h 3028950"/>
                <a:gd name="T50" fmla="*/ 86963 w 1657350"/>
                <a:gd name="T51" fmla="*/ 1496280 h 3028950"/>
                <a:gd name="T52" fmla="*/ 150400 w 1657350"/>
                <a:gd name="T53" fmla="*/ 1887758 h 3028950"/>
                <a:gd name="T54" fmla="*/ 246983 w 1657350"/>
                <a:gd name="T55" fmla="*/ 2415633 h 3028950"/>
                <a:gd name="T56" fmla="*/ 83820 w 1657350"/>
                <a:gd name="T57" fmla="*/ 2786537 h 3028950"/>
                <a:gd name="T58" fmla="*/ 121825 w 1657350"/>
                <a:gd name="T59" fmla="*/ 2331623 h 3028950"/>
                <a:gd name="T60" fmla="*/ 202692 w 1657350"/>
                <a:gd name="T61" fmla="*/ 2615373 h 3028950"/>
                <a:gd name="T62" fmla="*/ 247174 w 1657350"/>
                <a:gd name="T63" fmla="*/ 2801110 h 3028950"/>
                <a:gd name="T64" fmla="*/ 970026 w 1657350"/>
                <a:gd name="T65" fmla="*/ 758188 h 3028950"/>
                <a:gd name="T66" fmla="*/ 821912 w 1657350"/>
                <a:gd name="T67" fmla="*/ 388904 h 3028950"/>
                <a:gd name="T68" fmla="*/ 846487 w 1657350"/>
                <a:gd name="T69" fmla="*/ 420241 h 3028950"/>
                <a:gd name="T70" fmla="*/ 836962 w 1657350"/>
                <a:gd name="T71" fmla="*/ 661795 h 3028950"/>
                <a:gd name="T72" fmla="*/ 876109 w 1657350"/>
                <a:gd name="T73" fmla="*/ 986217 h 3028950"/>
                <a:gd name="T74" fmla="*/ 914305 w 1657350"/>
                <a:gd name="T75" fmla="*/ 452817 h 3028950"/>
                <a:gd name="T76" fmla="*/ 907637 w 1657350"/>
                <a:gd name="T77" fmla="*/ 1153285 h 3028950"/>
                <a:gd name="T78" fmla="*/ 907542 w 1657350"/>
                <a:gd name="T79" fmla="*/ 690370 h 3028950"/>
                <a:gd name="T80" fmla="*/ 845153 w 1657350"/>
                <a:gd name="T81" fmla="*/ 703896 h 3028950"/>
                <a:gd name="T82" fmla="*/ 870966 w 1657350"/>
                <a:gd name="T83" fmla="*/ 467866 h 3028950"/>
                <a:gd name="T84" fmla="*/ 869347 w 1657350"/>
                <a:gd name="T85" fmla="*/ 915351 h 3028950"/>
                <a:gd name="T86" fmla="*/ 873633 w 1657350"/>
                <a:gd name="T87" fmla="*/ 304798 h 3028950"/>
                <a:gd name="T88" fmla="*/ 646462 w 1657350"/>
                <a:gd name="T89" fmla="*/ 868583 h 3028950"/>
                <a:gd name="T90" fmla="*/ 657892 w 1657350"/>
                <a:gd name="T91" fmla="*/ 1093278 h 3028950"/>
                <a:gd name="T92" fmla="*/ 1236250 w 1657350"/>
                <a:gd name="T93" fmla="*/ 2639281 h 3028950"/>
                <a:gd name="T94" fmla="*/ 1157383 w 1657350"/>
                <a:gd name="T95" fmla="*/ 1408460 h 3028950"/>
                <a:gd name="T96" fmla="*/ 1177576 w 1657350"/>
                <a:gd name="T97" fmla="*/ 1101660 h 3028950"/>
                <a:gd name="T98" fmla="*/ 1234440 w 1657350"/>
                <a:gd name="T99" fmla="*/ 1489137 h 3028950"/>
                <a:gd name="T100" fmla="*/ 1179100 w 1657350"/>
                <a:gd name="T101" fmla="*/ 1157286 h 3028950"/>
                <a:gd name="T102" fmla="*/ 1194054 w 1657350"/>
                <a:gd name="T103" fmla="*/ 1438464 h 3028950"/>
                <a:gd name="T104" fmla="*/ 1180338 w 1657350"/>
                <a:gd name="T105" fmla="*/ 1319496 h 3028950"/>
                <a:gd name="T106" fmla="*/ 1196531 w 1657350"/>
                <a:gd name="T107" fmla="*/ 1664873 h 3028950"/>
                <a:gd name="T108" fmla="*/ 1154811 w 1657350"/>
                <a:gd name="T109" fmla="*/ 1471706 h 3028950"/>
                <a:gd name="T110" fmla="*/ 1239965 w 1657350"/>
                <a:gd name="T111" fmla="*/ 2409918 h 3028950"/>
                <a:gd name="T112" fmla="*/ 1326737 w 1657350"/>
                <a:gd name="T113" fmla="*/ 1912904 h 3028950"/>
                <a:gd name="T114" fmla="*/ 1499045 w 1657350"/>
                <a:gd name="T115" fmla="*/ 574070 h 3028950"/>
                <a:gd name="T116" fmla="*/ 1432084 w 1657350"/>
                <a:gd name="T117" fmla="*/ 614932 h 3028950"/>
                <a:gd name="T118" fmla="*/ 1470470 w 1657350"/>
                <a:gd name="T119" fmla="*/ 2639281 h 3028950"/>
                <a:gd name="T120" fmla="*/ 1480376 w 1657350"/>
                <a:gd name="T121" fmla="*/ 2593370 h 3028950"/>
                <a:gd name="T122" fmla="*/ 1574673 w 1657350"/>
                <a:gd name="T123" fmla="*/ 1916619 h 3028950"/>
                <a:gd name="T124" fmla="*/ 1554766 w 1657350"/>
                <a:gd name="T125" fmla="*/ 2458306 h 30289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57350" h="3028950">
                  <a:moveTo>
                    <a:pt x="1635347" y="2530219"/>
                  </a:moveTo>
                  <a:cubicBezTo>
                    <a:pt x="1625632" y="2515836"/>
                    <a:pt x="1625918" y="2492024"/>
                    <a:pt x="1618012" y="2473260"/>
                  </a:cubicBezTo>
                  <a:cubicBezTo>
                    <a:pt x="1621727" y="2487452"/>
                    <a:pt x="1617917" y="2500120"/>
                    <a:pt x="1610582" y="2509169"/>
                  </a:cubicBezTo>
                  <a:cubicBezTo>
                    <a:pt x="1613249" y="2513074"/>
                    <a:pt x="1616012" y="2516980"/>
                    <a:pt x="1615535" y="2524028"/>
                  </a:cubicBezTo>
                  <a:cubicBezTo>
                    <a:pt x="1596390" y="2533172"/>
                    <a:pt x="1598581" y="2503073"/>
                    <a:pt x="1579531" y="2504216"/>
                  </a:cubicBezTo>
                  <a:cubicBezTo>
                    <a:pt x="1578959" y="2501835"/>
                    <a:pt x="1576864" y="2501073"/>
                    <a:pt x="1577054" y="2498025"/>
                  </a:cubicBezTo>
                  <a:cubicBezTo>
                    <a:pt x="1579817" y="2495834"/>
                    <a:pt x="1579912" y="2490976"/>
                    <a:pt x="1584484" y="2490595"/>
                  </a:cubicBezTo>
                  <a:cubicBezTo>
                    <a:pt x="1586865" y="2491167"/>
                    <a:pt x="1587627" y="2493262"/>
                    <a:pt x="1590675" y="2493072"/>
                  </a:cubicBezTo>
                  <a:cubicBezTo>
                    <a:pt x="1591437" y="2490500"/>
                    <a:pt x="1593056" y="2488881"/>
                    <a:pt x="1595628" y="2488119"/>
                  </a:cubicBezTo>
                  <a:cubicBezTo>
                    <a:pt x="1595914" y="2481642"/>
                    <a:pt x="1589437" y="2470593"/>
                    <a:pt x="1596866" y="2468307"/>
                  </a:cubicBezTo>
                  <a:cubicBezTo>
                    <a:pt x="1586770" y="2468592"/>
                    <a:pt x="1573244" y="2446590"/>
                    <a:pt x="1583246" y="2434874"/>
                  </a:cubicBezTo>
                  <a:cubicBezTo>
                    <a:pt x="1589056" y="2434874"/>
                    <a:pt x="1591247" y="2431255"/>
                    <a:pt x="1594390" y="2428683"/>
                  </a:cubicBezTo>
                  <a:cubicBezTo>
                    <a:pt x="1607153" y="2429064"/>
                    <a:pt x="1610963" y="2430969"/>
                    <a:pt x="1616678" y="2438589"/>
                  </a:cubicBezTo>
                  <a:cubicBezTo>
                    <a:pt x="1617821" y="2432493"/>
                    <a:pt x="1610963" y="2434398"/>
                    <a:pt x="1611725" y="2428683"/>
                  </a:cubicBezTo>
                  <a:cubicBezTo>
                    <a:pt x="1618107" y="2432874"/>
                    <a:pt x="1618107" y="2425825"/>
                    <a:pt x="1622870" y="2424968"/>
                  </a:cubicBezTo>
                  <a:cubicBezTo>
                    <a:pt x="1622679" y="2428016"/>
                    <a:pt x="1623536" y="2430111"/>
                    <a:pt x="1625346" y="2431159"/>
                  </a:cubicBezTo>
                  <a:cubicBezTo>
                    <a:pt x="1628013" y="2424206"/>
                    <a:pt x="1621727" y="2424492"/>
                    <a:pt x="1622870" y="2415062"/>
                  </a:cubicBezTo>
                  <a:cubicBezTo>
                    <a:pt x="1624965" y="2415062"/>
                    <a:pt x="1626965" y="2415062"/>
                    <a:pt x="1629061" y="2415062"/>
                  </a:cubicBezTo>
                  <a:cubicBezTo>
                    <a:pt x="1630204" y="2421444"/>
                    <a:pt x="1630490" y="2423444"/>
                    <a:pt x="1627823" y="2429921"/>
                  </a:cubicBezTo>
                  <a:cubicBezTo>
                    <a:pt x="1631728" y="2430016"/>
                    <a:pt x="1631347" y="2426016"/>
                    <a:pt x="1636490" y="2427444"/>
                  </a:cubicBezTo>
                  <a:cubicBezTo>
                    <a:pt x="1634300" y="2420206"/>
                    <a:pt x="1639157" y="2420206"/>
                    <a:pt x="1642682" y="2418777"/>
                  </a:cubicBezTo>
                  <a:cubicBezTo>
                    <a:pt x="1641062" y="2416681"/>
                    <a:pt x="1635252" y="2418777"/>
                    <a:pt x="1635252" y="2415062"/>
                  </a:cubicBezTo>
                  <a:cubicBezTo>
                    <a:pt x="1636776" y="2414586"/>
                    <a:pt x="1637729" y="2413443"/>
                    <a:pt x="1637729" y="2411347"/>
                  </a:cubicBezTo>
                  <a:cubicBezTo>
                    <a:pt x="1633347" y="2409728"/>
                    <a:pt x="1634776" y="2407061"/>
                    <a:pt x="1629061" y="2408871"/>
                  </a:cubicBezTo>
                  <a:cubicBezTo>
                    <a:pt x="1629632" y="2404966"/>
                    <a:pt x="1625251" y="2406108"/>
                    <a:pt x="1626584" y="2401441"/>
                  </a:cubicBezTo>
                  <a:cubicBezTo>
                    <a:pt x="1633347" y="2400679"/>
                    <a:pt x="1626013" y="2383915"/>
                    <a:pt x="1630299" y="2377915"/>
                  </a:cubicBezTo>
                  <a:cubicBezTo>
                    <a:pt x="1626680" y="2376486"/>
                    <a:pt x="1622584" y="2375628"/>
                    <a:pt x="1617917" y="2375438"/>
                  </a:cubicBezTo>
                  <a:cubicBezTo>
                    <a:pt x="1620774" y="2361341"/>
                    <a:pt x="1606487" y="2352197"/>
                    <a:pt x="1615440" y="2340767"/>
                  </a:cubicBezTo>
                  <a:cubicBezTo>
                    <a:pt x="1617726" y="2340481"/>
                    <a:pt x="1618202" y="2342196"/>
                    <a:pt x="1620393" y="2342005"/>
                  </a:cubicBezTo>
                  <a:cubicBezTo>
                    <a:pt x="1615821" y="2336957"/>
                    <a:pt x="1614773" y="2332290"/>
                    <a:pt x="1609249" y="2337052"/>
                  </a:cubicBezTo>
                  <a:cubicBezTo>
                    <a:pt x="1607630" y="2329623"/>
                    <a:pt x="1613154" y="2329432"/>
                    <a:pt x="1615440" y="2325908"/>
                  </a:cubicBezTo>
                  <a:cubicBezTo>
                    <a:pt x="1613821" y="2324194"/>
                    <a:pt x="1609344" y="2325336"/>
                    <a:pt x="1609249" y="2322193"/>
                  </a:cubicBezTo>
                  <a:cubicBezTo>
                    <a:pt x="1609535" y="2314478"/>
                    <a:pt x="1613345" y="2316478"/>
                    <a:pt x="1616678" y="2313525"/>
                  </a:cubicBezTo>
                  <a:cubicBezTo>
                    <a:pt x="1608773" y="2316288"/>
                    <a:pt x="1609535" y="2305715"/>
                    <a:pt x="1611725" y="2302381"/>
                  </a:cubicBezTo>
                  <a:cubicBezTo>
                    <a:pt x="1607153" y="2301048"/>
                    <a:pt x="1608201" y="2305429"/>
                    <a:pt x="1604296" y="2304858"/>
                  </a:cubicBezTo>
                  <a:cubicBezTo>
                    <a:pt x="1604201" y="2300667"/>
                    <a:pt x="1605725" y="2298095"/>
                    <a:pt x="1608011" y="2296190"/>
                  </a:cubicBezTo>
                  <a:cubicBezTo>
                    <a:pt x="1605248" y="2295047"/>
                    <a:pt x="1598486" y="2295428"/>
                    <a:pt x="1599343" y="2287522"/>
                  </a:cubicBezTo>
                  <a:cubicBezTo>
                    <a:pt x="1605248" y="2286951"/>
                    <a:pt x="1604582" y="2286951"/>
                    <a:pt x="1610487" y="2287522"/>
                  </a:cubicBezTo>
                  <a:cubicBezTo>
                    <a:pt x="1612964" y="2288379"/>
                    <a:pt x="1609725" y="2294952"/>
                    <a:pt x="1614202" y="2293713"/>
                  </a:cubicBezTo>
                  <a:cubicBezTo>
                    <a:pt x="1615535" y="2286570"/>
                    <a:pt x="1609344" y="2286951"/>
                    <a:pt x="1610487" y="2280093"/>
                  </a:cubicBezTo>
                  <a:cubicBezTo>
                    <a:pt x="1605534" y="2278188"/>
                    <a:pt x="1601438" y="2276283"/>
                    <a:pt x="1601819" y="2281331"/>
                  </a:cubicBezTo>
                  <a:cubicBezTo>
                    <a:pt x="1596200" y="2275235"/>
                    <a:pt x="1593437" y="2251518"/>
                    <a:pt x="1603058" y="2246660"/>
                  </a:cubicBezTo>
                  <a:cubicBezTo>
                    <a:pt x="1600105" y="2246088"/>
                    <a:pt x="1600391" y="2248946"/>
                    <a:pt x="1596866" y="2247898"/>
                  </a:cubicBezTo>
                  <a:cubicBezTo>
                    <a:pt x="1593914" y="2226657"/>
                    <a:pt x="1597343" y="2196273"/>
                    <a:pt x="1598105" y="2178461"/>
                  </a:cubicBezTo>
                  <a:cubicBezTo>
                    <a:pt x="1602010" y="2179032"/>
                    <a:pt x="1602486" y="2176175"/>
                    <a:pt x="1606772" y="2177223"/>
                  </a:cubicBezTo>
                  <a:cubicBezTo>
                    <a:pt x="1606963" y="2170841"/>
                    <a:pt x="1600676" y="2174746"/>
                    <a:pt x="1596866" y="2174746"/>
                  </a:cubicBezTo>
                  <a:cubicBezTo>
                    <a:pt x="1595152" y="2168079"/>
                    <a:pt x="1601629" y="2169603"/>
                    <a:pt x="1600581" y="2163602"/>
                  </a:cubicBezTo>
                  <a:cubicBezTo>
                    <a:pt x="1596390" y="2143028"/>
                    <a:pt x="1602391" y="2125121"/>
                    <a:pt x="1600581" y="2104071"/>
                  </a:cubicBezTo>
                  <a:cubicBezTo>
                    <a:pt x="1603820" y="2104071"/>
                    <a:pt x="1607915" y="2104737"/>
                    <a:pt x="1608011" y="2101594"/>
                  </a:cubicBezTo>
                  <a:cubicBezTo>
                    <a:pt x="1596295" y="2100642"/>
                    <a:pt x="1601057" y="2084259"/>
                    <a:pt x="1605534" y="2080544"/>
                  </a:cubicBezTo>
                  <a:cubicBezTo>
                    <a:pt x="1599057" y="2077115"/>
                    <a:pt x="1597057" y="2070162"/>
                    <a:pt x="1601819" y="2064447"/>
                  </a:cubicBezTo>
                  <a:cubicBezTo>
                    <a:pt x="1606391" y="2064447"/>
                    <a:pt x="1607439" y="2067971"/>
                    <a:pt x="1610487" y="2069400"/>
                  </a:cubicBezTo>
                  <a:cubicBezTo>
                    <a:pt x="1613630" y="2066352"/>
                    <a:pt x="1607915" y="2066733"/>
                    <a:pt x="1609249" y="2061970"/>
                  </a:cubicBezTo>
                  <a:cubicBezTo>
                    <a:pt x="1606296" y="2061970"/>
                    <a:pt x="1605629" y="2064161"/>
                    <a:pt x="1601819" y="2063208"/>
                  </a:cubicBezTo>
                  <a:cubicBezTo>
                    <a:pt x="1600962" y="2060160"/>
                    <a:pt x="1600581" y="2058065"/>
                    <a:pt x="1603058" y="2055779"/>
                  </a:cubicBezTo>
                  <a:cubicBezTo>
                    <a:pt x="1606868" y="2054922"/>
                    <a:pt x="1607534" y="2057112"/>
                    <a:pt x="1610487" y="2057017"/>
                  </a:cubicBezTo>
                  <a:cubicBezTo>
                    <a:pt x="1610773" y="2051588"/>
                    <a:pt x="1614487" y="2043396"/>
                    <a:pt x="1605534" y="2044635"/>
                  </a:cubicBezTo>
                  <a:cubicBezTo>
                    <a:pt x="1605153" y="2049111"/>
                    <a:pt x="1609249" y="2049207"/>
                    <a:pt x="1609249" y="2053302"/>
                  </a:cubicBezTo>
                  <a:cubicBezTo>
                    <a:pt x="1607630" y="2053683"/>
                    <a:pt x="1606868" y="2055112"/>
                    <a:pt x="1604296" y="2054541"/>
                  </a:cubicBezTo>
                  <a:cubicBezTo>
                    <a:pt x="1601533" y="2053588"/>
                    <a:pt x="1601248" y="2050254"/>
                    <a:pt x="1599343" y="2048349"/>
                  </a:cubicBezTo>
                  <a:cubicBezTo>
                    <a:pt x="1606106" y="2038920"/>
                    <a:pt x="1599724" y="2029490"/>
                    <a:pt x="1598105" y="2018631"/>
                  </a:cubicBezTo>
                  <a:cubicBezTo>
                    <a:pt x="1601915" y="2019489"/>
                    <a:pt x="1602581" y="2017393"/>
                    <a:pt x="1605534" y="2017393"/>
                  </a:cubicBezTo>
                  <a:cubicBezTo>
                    <a:pt x="1606010" y="2013202"/>
                    <a:pt x="1600010" y="2015488"/>
                    <a:pt x="1601819" y="2009964"/>
                  </a:cubicBezTo>
                  <a:cubicBezTo>
                    <a:pt x="1605534" y="2007582"/>
                    <a:pt x="1607915" y="2011583"/>
                    <a:pt x="1609249" y="2007487"/>
                  </a:cubicBezTo>
                  <a:cubicBezTo>
                    <a:pt x="1598867" y="2010249"/>
                    <a:pt x="1601533" y="1998819"/>
                    <a:pt x="1604296" y="1995105"/>
                  </a:cubicBezTo>
                  <a:cubicBezTo>
                    <a:pt x="1599057" y="1991961"/>
                    <a:pt x="1601819" y="1984056"/>
                    <a:pt x="1601819" y="1976531"/>
                  </a:cubicBezTo>
                  <a:cubicBezTo>
                    <a:pt x="1590389" y="1978531"/>
                    <a:pt x="1598581" y="1995581"/>
                    <a:pt x="1595628" y="1997581"/>
                  </a:cubicBezTo>
                  <a:cubicBezTo>
                    <a:pt x="1595152" y="1993485"/>
                    <a:pt x="1591913" y="1992152"/>
                    <a:pt x="1589437" y="1990152"/>
                  </a:cubicBezTo>
                  <a:cubicBezTo>
                    <a:pt x="1592294" y="1986627"/>
                    <a:pt x="1592008" y="1983579"/>
                    <a:pt x="1589437" y="1980246"/>
                  </a:cubicBezTo>
                  <a:cubicBezTo>
                    <a:pt x="1595152" y="1981389"/>
                    <a:pt x="1595723" y="1971483"/>
                    <a:pt x="1591913" y="1970340"/>
                  </a:cubicBezTo>
                  <a:cubicBezTo>
                    <a:pt x="1594199" y="1967673"/>
                    <a:pt x="1595628" y="1964053"/>
                    <a:pt x="1599343" y="1962910"/>
                  </a:cubicBezTo>
                  <a:cubicBezTo>
                    <a:pt x="1599343" y="1964148"/>
                    <a:pt x="1600295" y="1964339"/>
                    <a:pt x="1600581" y="1965387"/>
                  </a:cubicBezTo>
                  <a:cubicBezTo>
                    <a:pt x="1600200" y="1968339"/>
                    <a:pt x="1596295" y="1967673"/>
                    <a:pt x="1596866" y="1971578"/>
                  </a:cubicBezTo>
                  <a:cubicBezTo>
                    <a:pt x="1601153" y="1972149"/>
                    <a:pt x="1603820" y="1971102"/>
                    <a:pt x="1606772" y="1970340"/>
                  </a:cubicBezTo>
                  <a:cubicBezTo>
                    <a:pt x="1602391" y="1966434"/>
                    <a:pt x="1604867" y="1955671"/>
                    <a:pt x="1599343" y="1953004"/>
                  </a:cubicBezTo>
                  <a:cubicBezTo>
                    <a:pt x="1594961" y="1953957"/>
                    <a:pt x="1597914" y="1957290"/>
                    <a:pt x="1599343" y="1959195"/>
                  </a:cubicBezTo>
                  <a:cubicBezTo>
                    <a:pt x="1597533" y="1959862"/>
                    <a:pt x="1596200" y="1961005"/>
                    <a:pt x="1594390" y="1961672"/>
                  </a:cubicBezTo>
                  <a:cubicBezTo>
                    <a:pt x="1593056" y="1956338"/>
                    <a:pt x="1590008" y="1952814"/>
                    <a:pt x="1589437" y="1946813"/>
                  </a:cubicBezTo>
                  <a:cubicBezTo>
                    <a:pt x="1591913" y="1945575"/>
                    <a:pt x="1593723" y="1943670"/>
                    <a:pt x="1595628" y="1941860"/>
                  </a:cubicBezTo>
                  <a:cubicBezTo>
                    <a:pt x="1595914" y="1936526"/>
                    <a:pt x="1591532" y="1936812"/>
                    <a:pt x="1594390" y="1931954"/>
                  </a:cubicBezTo>
                  <a:cubicBezTo>
                    <a:pt x="1592580" y="1931763"/>
                    <a:pt x="1589818" y="1932430"/>
                    <a:pt x="1589437" y="1930716"/>
                  </a:cubicBezTo>
                  <a:cubicBezTo>
                    <a:pt x="1588865" y="1923477"/>
                    <a:pt x="1596009" y="1924048"/>
                    <a:pt x="1601819" y="1923286"/>
                  </a:cubicBezTo>
                  <a:cubicBezTo>
                    <a:pt x="1601629" y="1917952"/>
                    <a:pt x="1604677" y="1908332"/>
                    <a:pt x="1599343" y="1907189"/>
                  </a:cubicBezTo>
                  <a:cubicBezTo>
                    <a:pt x="1599724" y="1910427"/>
                    <a:pt x="1598867" y="1912523"/>
                    <a:pt x="1595628" y="1912142"/>
                  </a:cubicBezTo>
                  <a:cubicBezTo>
                    <a:pt x="1595628" y="1915095"/>
                    <a:pt x="1597724" y="1915761"/>
                    <a:pt x="1596866" y="1919571"/>
                  </a:cubicBezTo>
                  <a:cubicBezTo>
                    <a:pt x="1593914" y="1918809"/>
                    <a:pt x="1587818" y="1921095"/>
                    <a:pt x="1586960" y="1918333"/>
                  </a:cubicBezTo>
                  <a:cubicBezTo>
                    <a:pt x="1592294" y="1917000"/>
                    <a:pt x="1589437" y="1910142"/>
                    <a:pt x="1589437" y="1904712"/>
                  </a:cubicBezTo>
                  <a:cubicBezTo>
                    <a:pt x="1599438" y="1901760"/>
                    <a:pt x="1593247" y="1894806"/>
                    <a:pt x="1598105" y="1889853"/>
                  </a:cubicBezTo>
                  <a:cubicBezTo>
                    <a:pt x="1594771" y="1886520"/>
                    <a:pt x="1593437" y="1891473"/>
                    <a:pt x="1590675" y="1892330"/>
                  </a:cubicBezTo>
                  <a:cubicBezTo>
                    <a:pt x="1590389" y="1890615"/>
                    <a:pt x="1588675" y="1890234"/>
                    <a:pt x="1588199" y="1888615"/>
                  </a:cubicBezTo>
                  <a:cubicBezTo>
                    <a:pt x="1591628" y="1886329"/>
                    <a:pt x="1592771" y="1881567"/>
                    <a:pt x="1596866" y="1879947"/>
                  </a:cubicBezTo>
                  <a:cubicBezTo>
                    <a:pt x="1597724" y="1876614"/>
                    <a:pt x="1594390" y="1877471"/>
                    <a:pt x="1594390" y="1874994"/>
                  </a:cubicBezTo>
                  <a:cubicBezTo>
                    <a:pt x="1598295" y="1876137"/>
                    <a:pt x="1598295" y="1873089"/>
                    <a:pt x="1599343" y="1871280"/>
                  </a:cubicBezTo>
                  <a:cubicBezTo>
                    <a:pt x="1592485" y="1869851"/>
                    <a:pt x="1595914" y="1868136"/>
                    <a:pt x="1596866" y="1862612"/>
                  </a:cubicBezTo>
                  <a:cubicBezTo>
                    <a:pt x="1592104" y="1863564"/>
                    <a:pt x="1589532" y="1859659"/>
                    <a:pt x="1589437" y="1852706"/>
                  </a:cubicBezTo>
                  <a:cubicBezTo>
                    <a:pt x="1590961" y="1849753"/>
                    <a:pt x="1599152" y="1853373"/>
                    <a:pt x="1600581" y="1850229"/>
                  </a:cubicBezTo>
                  <a:cubicBezTo>
                    <a:pt x="1592771" y="1849086"/>
                    <a:pt x="1594390" y="1846038"/>
                    <a:pt x="1589437" y="1842800"/>
                  </a:cubicBezTo>
                  <a:cubicBezTo>
                    <a:pt x="1590294" y="1825655"/>
                    <a:pt x="1584579" y="1818035"/>
                    <a:pt x="1586960" y="1801938"/>
                  </a:cubicBezTo>
                  <a:cubicBezTo>
                    <a:pt x="1591913" y="1805652"/>
                    <a:pt x="1599533" y="1806033"/>
                    <a:pt x="1601819" y="1800699"/>
                  </a:cubicBezTo>
                  <a:cubicBezTo>
                    <a:pt x="1598581" y="1802033"/>
                    <a:pt x="1594199" y="1802223"/>
                    <a:pt x="1589437" y="1801938"/>
                  </a:cubicBezTo>
                  <a:cubicBezTo>
                    <a:pt x="1581912" y="1795080"/>
                    <a:pt x="1583341" y="1789650"/>
                    <a:pt x="1583246" y="1778316"/>
                  </a:cubicBezTo>
                  <a:cubicBezTo>
                    <a:pt x="1586008" y="1777839"/>
                    <a:pt x="1587722" y="1776125"/>
                    <a:pt x="1588199" y="1773363"/>
                  </a:cubicBezTo>
                  <a:cubicBezTo>
                    <a:pt x="1584579" y="1771362"/>
                    <a:pt x="1584103" y="1770696"/>
                    <a:pt x="1585722" y="1767171"/>
                  </a:cubicBezTo>
                  <a:cubicBezTo>
                    <a:pt x="1583341" y="1766886"/>
                    <a:pt x="1582960" y="1768600"/>
                    <a:pt x="1580769" y="1768410"/>
                  </a:cubicBezTo>
                  <a:cubicBezTo>
                    <a:pt x="1583150" y="1780983"/>
                    <a:pt x="1580007" y="1786983"/>
                    <a:pt x="1577054" y="1795746"/>
                  </a:cubicBezTo>
                  <a:cubicBezTo>
                    <a:pt x="1579626" y="1796413"/>
                    <a:pt x="1581245" y="1798128"/>
                    <a:pt x="1582007" y="1800699"/>
                  </a:cubicBezTo>
                  <a:cubicBezTo>
                    <a:pt x="1577531" y="1804509"/>
                    <a:pt x="1579531" y="1814796"/>
                    <a:pt x="1569625" y="1813082"/>
                  </a:cubicBezTo>
                  <a:cubicBezTo>
                    <a:pt x="1569911" y="1796604"/>
                    <a:pt x="1572006" y="1784888"/>
                    <a:pt x="1567148" y="1773458"/>
                  </a:cubicBezTo>
                  <a:cubicBezTo>
                    <a:pt x="1569530" y="1772982"/>
                    <a:pt x="1572482" y="1772982"/>
                    <a:pt x="1572101" y="1769743"/>
                  </a:cubicBezTo>
                  <a:cubicBezTo>
                    <a:pt x="1565434" y="1771362"/>
                    <a:pt x="1569434" y="1762504"/>
                    <a:pt x="1568387" y="1758599"/>
                  </a:cubicBezTo>
                  <a:cubicBezTo>
                    <a:pt x="1571530" y="1758504"/>
                    <a:pt x="1573149" y="1756789"/>
                    <a:pt x="1573340" y="1753646"/>
                  </a:cubicBezTo>
                  <a:cubicBezTo>
                    <a:pt x="1567339" y="1751074"/>
                    <a:pt x="1569720" y="1739644"/>
                    <a:pt x="1573340" y="1735072"/>
                  </a:cubicBezTo>
                  <a:cubicBezTo>
                    <a:pt x="1568768" y="1733834"/>
                    <a:pt x="1571054" y="1725738"/>
                    <a:pt x="1565910" y="1725166"/>
                  </a:cubicBezTo>
                  <a:cubicBezTo>
                    <a:pt x="1571530" y="1723166"/>
                    <a:pt x="1580102" y="1731167"/>
                    <a:pt x="1586960" y="1725166"/>
                  </a:cubicBezTo>
                  <a:cubicBezTo>
                    <a:pt x="1586484" y="1727928"/>
                    <a:pt x="1584103" y="1731834"/>
                    <a:pt x="1588199" y="1732596"/>
                  </a:cubicBezTo>
                  <a:cubicBezTo>
                    <a:pt x="1593533" y="1728214"/>
                    <a:pt x="1585532" y="1724690"/>
                    <a:pt x="1586960" y="1720213"/>
                  </a:cubicBezTo>
                  <a:cubicBezTo>
                    <a:pt x="1581722" y="1723547"/>
                    <a:pt x="1582388" y="1717641"/>
                    <a:pt x="1578293" y="1716498"/>
                  </a:cubicBezTo>
                  <a:cubicBezTo>
                    <a:pt x="1578388" y="1721356"/>
                    <a:pt x="1583722" y="1720308"/>
                    <a:pt x="1580769" y="1725166"/>
                  </a:cubicBezTo>
                  <a:cubicBezTo>
                    <a:pt x="1573530" y="1726214"/>
                    <a:pt x="1571720" y="1721832"/>
                    <a:pt x="1568387" y="1718975"/>
                  </a:cubicBezTo>
                  <a:cubicBezTo>
                    <a:pt x="1571339" y="1711831"/>
                    <a:pt x="1568863" y="1698687"/>
                    <a:pt x="1568387" y="1689257"/>
                  </a:cubicBezTo>
                  <a:cubicBezTo>
                    <a:pt x="1571530" y="1689447"/>
                    <a:pt x="1572292" y="1687352"/>
                    <a:pt x="1573340" y="1685542"/>
                  </a:cubicBezTo>
                  <a:cubicBezTo>
                    <a:pt x="1571435" y="1685352"/>
                    <a:pt x="1568768" y="1686018"/>
                    <a:pt x="1568387" y="1684304"/>
                  </a:cubicBezTo>
                  <a:cubicBezTo>
                    <a:pt x="1569530" y="1653062"/>
                    <a:pt x="1565148" y="1607056"/>
                    <a:pt x="1565910" y="1583910"/>
                  </a:cubicBezTo>
                  <a:cubicBezTo>
                    <a:pt x="1566672" y="1584291"/>
                    <a:pt x="1570673" y="1586958"/>
                    <a:pt x="1570863" y="1583910"/>
                  </a:cubicBezTo>
                  <a:cubicBezTo>
                    <a:pt x="1570101" y="1581815"/>
                    <a:pt x="1564958" y="1584006"/>
                    <a:pt x="1564672" y="1581434"/>
                  </a:cubicBezTo>
                  <a:cubicBezTo>
                    <a:pt x="1567720" y="1544096"/>
                    <a:pt x="1566005" y="1520855"/>
                    <a:pt x="1565910" y="1485993"/>
                  </a:cubicBezTo>
                  <a:cubicBezTo>
                    <a:pt x="1567529" y="1485993"/>
                    <a:pt x="1569244" y="1485993"/>
                    <a:pt x="1570863" y="1485993"/>
                  </a:cubicBezTo>
                  <a:cubicBezTo>
                    <a:pt x="1566482" y="1476278"/>
                    <a:pt x="1572673" y="1467515"/>
                    <a:pt x="1569625" y="1461228"/>
                  </a:cubicBezTo>
                  <a:cubicBezTo>
                    <a:pt x="1565243" y="1461038"/>
                    <a:pt x="1564196" y="1458847"/>
                    <a:pt x="1562195" y="1462467"/>
                  </a:cubicBezTo>
                  <a:cubicBezTo>
                    <a:pt x="1561338" y="1457514"/>
                    <a:pt x="1566862" y="1458942"/>
                    <a:pt x="1570863" y="1458752"/>
                  </a:cubicBezTo>
                  <a:cubicBezTo>
                    <a:pt x="1571435" y="1454847"/>
                    <a:pt x="1569053" y="1453894"/>
                    <a:pt x="1568387" y="1451322"/>
                  </a:cubicBezTo>
                  <a:cubicBezTo>
                    <a:pt x="1564767" y="1451037"/>
                    <a:pt x="1563815" y="1456275"/>
                    <a:pt x="1562195" y="1451322"/>
                  </a:cubicBezTo>
                  <a:cubicBezTo>
                    <a:pt x="1567148" y="1450084"/>
                    <a:pt x="1563433" y="1440178"/>
                    <a:pt x="1567148" y="1437702"/>
                  </a:cubicBezTo>
                  <a:cubicBezTo>
                    <a:pt x="1564862" y="1437416"/>
                    <a:pt x="1564386" y="1439130"/>
                    <a:pt x="1562195" y="1438940"/>
                  </a:cubicBezTo>
                  <a:cubicBezTo>
                    <a:pt x="1564577" y="1435320"/>
                    <a:pt x="1566291" y="1435701"/>
                    <a:pt x="1564672" y="1430272"/>
                  </a:cubicBezTo>
                  <a:cubicBezTo>
                    <a:pt x="1567148" y="1431701"/>
                    <a:pt x="1573244" y="1425414"/>
                    <a:pt x="1570863" y="1421604"/>
                  </a:cubicBezTo>
                  <a:cubicBezTo>
                    <a:pt x="1568482" y="1421319"/>
                    <a:pt x="1568101" y="1423033"/>
                    <a:pt x="1565910" y="1422843"/>
                  </a:cubicBezTo>
                  <a:cubicBezTo>
                    <a:pt x="1568863" y="1402364"/>
                    <a:pt x="1559909" y="1377599"/>
                    <a:pt x="1567148" y="1360930"/>
                  </a:cubicBezTo>
                  <a:cubicBezTo>
                    <a:pt x="1563815" y="1349786"/>
                    <a:pt x="1562386" y="1335498"/>
                    <a:pt x="1568387" y="1326259"/>
                  </a:cubicBezTo>
                  <a:cubicBezTo>
                    <a:pt x="1557528" y="1323973"/>
                    <a:pt x="1567053" y="1309400"/>
                    <a:pt x="1567148" y="1302732"/>
                  </a:cubicBezTo>
                  <a:cubicBezTo>
                    <a:pt x="1556957" y="1299684"/>
                    <a:pt x="1565148" y="1282063"/>
                    <a:pt x="1559719" y="1276729"/>
                  </a:cubicBezTo>
                  <a:cubicBezTo>
                    <a:pt x="1562481" y="1272348"/>
                    <a:pt x="1562481" y="1261299"/>
                    <a:pt x="1560957" y="1249488"/>
                  </a:cubicBezTo>
                  <a:cubicBezTo>
                    <a:pt x="1559814" y="1241106"/>
                    <a:pt x="1558481" y="1233581"/>
                    <a:pt x="1557242" y="1225961"/>
                  </a:cubicBezTo>
                  <a:cubicBezTo>
                    <a:pt x="1559814" y="1227009"/>
                    <a:pt x="1564100" y="1224056"/>
                    <a:pt x="1560957" y="1223484"/>
                  </a:cubicBezTo>
                  <a:cubicBezTo>
                    <a:pt x="1553718" y="1217103"/>
                    <a:pt x="1556480" y="1189575"/>
                    <a:pt x="1553528" y="1175097"/>
                  </a:cubicBezTo>
                  <a:cubicBezTo>
                    <a:pt x="1555147" y="1175478"/>
                    <a:pt x="1555909" y="1176907"/>
                    <a:pt x="1558481" y="1176336"/>
                  </a:cubicBezTo>
                  <a:cubicBezTo>
                    <a:pt x="1557337" y="1168335"/>
                    <a:pt x="1552956" y="1170525"/>
                    <a:pt x="1551051" y="1162715"/>
                  </a:cubicBezTo>
                  <a:cubicBezTo>
                    <a:pt x="1550861" y="1157952"/>
                    <a:pt x="1555337" y="1157952"/>
                    <a:pt x="1556004" y="1154047"/>
                  </a:cubicBezTo>
                  <a:cubicBezTo>
                    <a:pt x="1554099" y="1153857"/>
                    <a:pt x="1551432" y="1154523"/>
                    <a:pt x="1551051" y="1152809"/>
                  </a:cubicBezTo>
                  <a:cubicBezTo>
                    <a:pt x="1551146" y="1138140"/>
                    <a:pt x="1547051" y="1135378"/>
                    <a:pt x="1546098" y="1123091"/>
                  </a:cubicBezTo>
                  <a:cubicBezTo>
                    <a:pt x="1542574" y="1120329"/>
                    <a:pt x="1535525" y="1121186"/>
                    <a:pt x="1537430" y="1113185"/>
                  </a:cubicBezTo>
                  <a:cubicBezTo>
                    <a:pt x="1535049" y="1112804"/>
                    <a:pt x="1534954" y="1114899"/>
                    <a:pt x="1533716" y="1115661"/>
                  </a:cubicBezTo>
                  <a:cubicBezTo>
                    <a:pt x="1533811" y="1108708"/>
                    <a:pt x="1536668" y="1112042"/>
                    <a:pt x="1542383" y="1110708"/>
                  </a:cubicBezTo>
                  <a:cubicBezTo>
                    <a:pt x="1540193" y="1106422"/>
                    <a:pt x="1543431" y="1101469"/>
                    <a:pt x="1548575" y="1104517"/>
                  </a:cubicBezTo>
                  <a:cubicBezTo>
                    <a:pt x="1549241" y="1089372"/>
                    <a:pt x="1542098" y="1082133"/>
                    <a:pt x="1538669" y="1070989"/>
                  </a:cubicBezTo>
                  <a:cubicBezTo>
                    <a:pt x="1541526" y="1071370"/>
                    <a:pt x="1540002" y="1067465"/>
                    <a:pt x="1542383" y="1067274"/>
                  </a:cubicBezTo>
                  <a:cubicBezTo>
                    <a:pt x="1544860" y="1067274"/>
                    <a:pt x="1544003" y="1070703"/>
                    <a:pt x="1547336" y="1069751"/>
                  </a:cubicBezTo>
                  <a:cubicBezTo>
                    <a:pt x="1548098" y="1064893"/>
                    <a:pt x="1545527" y="1063369"/>
                    <a:pt x="1543622" y="1061083"/>
                  </a:cubicBezTo>
                  <a:cubicBezTo>
                    <a:pt x="1543431" y="1062893"/>
                    <a:pt x="1544003" y="1065655"/>
                    <a:pt x="1542383" y="1066036"/>
                  </a:cubicBezTo>
                  <a:cubicBezTo>
                    <a:pt x="1540669" y="1061178"/>
                    <a:pt x="1530763" y="1064798"/>
                    <a:pt x="1534954" y="1057368"/>
                  </a:cubicBezTo>
                  <a:cubicBezTo>
                    <a:pt x="1538859" y="1055940"/>
                    <a:pt x="1538002" y="1059369"/>
                    <a:pt x="1539907" y="1059845"/>
                  </a:cubicBezTo>
                  <a:cubicBezTo>
                    <a:pt x="1540097" y="1055082"/>
                    <a:pt x="1540859" y="1053654"/>
                    <a:pt x="1533716" y="1047462"/>
                  </a:cubicBezTo>
                  <a:cubicBezTo>
                    <a:pt x="1534573" y="1050796"/>
                    <a:pt x="1531144" y="1049844"/>
                    <a:pt x="1530001" y="1051177"/>
                  </a:cubicBezTo>
                  <a:cubicBezTo>
                    <a:pt x="1530382" y="1046129"/>
                    <a:pt x="1528953" y="1039366"/>
                    <a:pt x="1534954" y="1040033"/>
                  </a:cubicBezTo>
                  <a:cubicBezTo>
                    <a:pt x="1533525" y="1033461"/>
                    <a:pt x="1536478" y="1026222"/>
                    <a:pt x="1531239" y="1020221"/>
                  </a:cubicBezTo>
                  <a:cubicBezTo>
                    <a:pt x="1533239" y="1018506"/>
                    <a:pt x="1535144" y="1016697"/>
                    <a:pt x="1537430" y="1015268"/>
                  </a:cubicBezTo>
                  <a:cubicBezTo>
                    <a:pt x="1537811" y="1010696"/>
                    <a:pt x="1536383" y="1004314"/>
                    <a:pt x="1538669" y="1001647"/>
                  </a:cubicBezTo>
                  <a:cubicBezTo>
                    <a:pt x="1529525" y="999456"/>
                    <a:pt x="1530763" y="984026"/>
                    <a:pt x="1534954" y="974310"/>
                  </a:cubicBezTo>
                  <a:cubicBezTo>
                    <a:pt x="1533049" y="971453"/>
                    <a:pt x="1529715" y="973072"/>
                    <a:pt x="1528762" y="971834"/>
                  </a:cubicBezTo>
                  <a:cubicBezTo>
                    <a:pt x="1530763" y="970119"/>
                    <a:pt x="1533049" y="968786"/>
                    <a:pt x="1533716" y="965643"/>
                  </a:cubicBezTo>
                  <a:cubicBezTo>
                    <a:pt x="1530096" y="961642"/>
                    <a:pt x="1532287" y="955546"/>
                    <a:pt x="1528762" y="949545"/>
                  </a:cubicBezTo>
                  <a:cubicBezTo>
                    <a:pt x="1531049" y="951355"/>
                    <a:pt x="1532954" y="952879"/>
                    <a:pt x="1534954" y="949545"/>
                  </a:cubicBezTo>
                  <a:cubicBezTo>
                    <a:pt x="1528382" y="948212"/>
                    <a:pt x="1534001" y="942306"/>
                    <a:pt x="1531239" y="937163"/>
                  </a:cubicBezTo>
                  <a:cubicBezTo>
                    <a:pt x="1528001" y="938306"/>
                    <a:pt x="1524095" y="932781"/>
                    <a:pt x="1527524" y="928495"/>
                  </a:cubicBezTo>
                  <a:cubicBezTo>
                    <a:pt x="1526762" y="931734"/>
                    <a:pt x="1528001" y="932972"/>
                    <a:pt x="1531239" y="932210"/>
                  </a:cubicBezTo>
                  <a:cubicBezTo>
                    <a:pt x="1529334" y="924114"/>
                    <a:pt x="1528096" y="918208"/>
                    <a:pt x="1532477" y="912398"/>
                  </a:cubicBezTo>
                  <a:cubicBezTo>
                    <a:pt x="1526953" y="913065"/>
                    <a:pt x="1533525" y="905826"/>
                    <a:pt x="1526286" y="903730"/>
                  </a:cubicBezTo>
                  <a:cubicBezTo>
                    <a:pt x="1529239" y="904206"/>
                    <a:pt x="1525619" y="898110"/>
                    <a:pt x="1530001" y="900015"/>
                  </a:cubicBezTo>
                  <a:cubicBezTo>
                    <a:pt x="1525524" y="895539"/>
                    <a:pt x="1525143" y="884871"/>
                    <a:pt x="1528762" y="881442"/>
                  </a:cubicBezTo>
                  <a:cubicBezTo>
                    <a:pt x="1535621" y="880013"/>
                    <a:pt x="1530096" y="890871"/>
                    <a:pt x="1533716" y="892586"/>
                  </a:cubicBezTo>
                  <a:cubicBezTo>
                    <a:pt x="1533144" y="888681"/>
                    <a:pt x="1537526" y="889824"/>
                    <a:pt x="1536192" y="885156"/>
                  </a:cubicBezTo>
                  <a:cubicBezTo>
                    <a:pt x="1532573" y="882870"/>
                    <a:pt x="1533335" y="882108"/>
                    <a:pt x="1532477" y="878965"/>
                  </a:cubicBezTo>
                  <a:cubicBezTo>
                    <a:pt x="1527524" y="879346"/>
                    <a:pt x="1523429" y="878965"/>
                    <a:pt x="1522571" y="875250"/>
                  </a:cubicBezTo>
                  <a:cubicBezTo>
                    <a:pt x="1523714" y="865249"/>
                    <a:pt x="1519809" y="842484"/>
                    <a:pt x="1515142" y="834388"/>
                  </a:cubicBezTo>
                  <a:cubicBezTo>
                    <a:pt x="1521524" y="829340"/>
                    <a:pt x="1514475" y="821339"/>
                    <a:pt x="1518857" y="815814"/>
                  </a:cubicBezTo>
                  <a:cubicBezTo>
                    <a:pt x="1513332" y="806861"/>
                    <a:pt x="1511237" y="782763"/>
                    <a:pt x="1518857" y="774952"/>
                  </a:cubicBezTo>
                  <a:cubicBezTo>
                    <a:pt x="1517428" y="774762"/>
                    <a:pt x="1517523" y="772952"/>
                    <a:pt x="1517618" y="771237"/>
                  </a:cubicBezTo>
                  <a:cubicBezTo>
                    <a:pt x="1512570" y="770571"/>
                    <a:pt x="1510570" y="765618"/>
                    <a:pt x="1507712" y="766284"/>
                  </a:cubicBezTo>
                  <a:cubicBezTo>
                    <a:pt x="1506379" y="761712"/>
                    <a:pt x="1511903" y="763903"/>
                    <a:pt x="1512665" y="761331"/>
                  </a:cubicBezTo>
                  <a:cubicBezTo>
                    <a:pt x="1510760" y="761141"/>
                    <a:pt x="1511522" y="758379"/>
                    <a:pt x="1511427" y="756378"/>
                  </a:cubicBezTo>
                  <a:cubicBezTo>
                    <a:pt x="1507617" y="755426"/>
                    <a:pt x="1509046" y="759807"/>
                    <a:pt x="1505236" y="758855"/>
                  </a:cubicBezTo>
                  <a:cubicBezTo>
                    <a:pt x="1507617" y="754854"/>
                    <a:pt x="1502855" y="747425"/>
                    <a:pt x="1508951" y="745234"/>
                  </a:cubicBezTo>
                  <a:cubicBezTo>
                    <a:pt x="1507522" y="743329"/>
                    <a:pt x="1505331" y="742186"/>
                    <a:pt x="1505236" y="739043"/>
                  </a:cubicBezTo>
                  <a:cubicBezTo>
                    <a:pt x="1507046" y="737614"/>
                    <a:pt x="1508379" y="737614"/>
                    <a:pt x="1510189" y="739043"/>
                  </a:cubicBezTo>
                  <a:cubicBezTo>
                    <a:pt x="1511808" y="729042"/>
                    <a:pt x="1506665" y="725232"/>
                    <a:pt x="1505236" y="715516"/>
                  </a:cubicBezTo>
                  <a:cubicBezTo>
                    <a:pt x="1508189" y="717516"/>
                    <a:pt x="1513142" y="717516"/>
                    <a:pt x="1516380" y="719231"/>
                  </a:cubicBezTo>
                  <a:cubicBezTo>
                    <a:pt x="1514475" y="713992"/>
                    <a:pt x="1522762" y="719040"/>
                    <a:pt x="1522571" y="715516"/>
                  </a:cubicBezTo>
                  <a:cubicBezTo>
                    <a:pt x="1521905" y="712468"/>
                    <a:pt x="1521428" y="710468"/>
                    <a:pt x="1520095" y="705610"/>
                  </a:cubicBezTo>
                  <a:cubicBezTo>
                    <a:pt x="1515428" y="708277"/>
                    <a:pt x="1517809" y="707039"/>
                    <a:pt x="1513904" y="704372"/>
                  </a:cubicBezTo>
                  <a:cubicBezTo>
                    <a:pt x="1514666" y="707610"/>
                    <a:pt x="1513427" y="708849"/>
                    <a:pt x="1510189" y="708087"/>
                  </a:cubicBezTo>
                  <a:cubicBezTo>
                    <a:pt x="1509236" y="703038"/>
                    <a:pt x="1514189" y="703800"/>
                    <a:pt x="1517618" y="703134"/>
                  </a:cubicBezTo>
                  <a:cubicBezTo>
                    <a:pt x="1517047" y="697990"/>
                    <a:pt x="1517618" y="693990"/>
                    <a:pt x="1522571" y="694466"/>
                  </a:cubicBezTo>
                  <a:cubicBezTo>
                    <a:pt x="1515808" y="688846"/>
                    <a:pt x="1517809" y="679702"/>
                    <a:pt x="1520095" y="670939"/>
                  </a:cubicBezTo>
                  <a:cubicBezTo>
                    <a:pt x="1516952" y="671606"/>
                    <a:pt x="1515713" y="672558"/>
                    <a:pt x="1513904" y="669701"/>
                  </a:cubicBezTo>
                  <a:cubicBezTo>
                    <a:pt x="1517047" y="666653"/>
                    <a:pt x="1511237" y="667034"/>
                    <a:pt x="1512665" y="662271"/>
                  </a:cubicBezTo>
                  <a:cubicBezTo>
                    <a:pt x="1519619" y="662843"/>
                    <a:pt x="1512189" y="653699"/>
                    <a:pt x="1518857" y="652365"/>
                  </a:cubicBezTo>
                  <a:cubicBezTo>
                    <a:pt x="1512951" y="649603"/>
                    <a:pt x="1514856" y="639126"/>
                    <a:pt x="1510189" y="635030"/>
                  </a:cubicBezTo>
                  <a:cubicBezTo>
                    <a:pt x="1515047" y="637030"/>
                    <a:pt x="1512761" y="631791"/>
                    <a:pt x="1515142" y="631315"/>
                  </a:cubicBezTo>
                  <a:cubicBezTo>
                    <a:pt x="1528667" y="632553"/>
                    <a:pt x="1527524" y="649698"/>
                    <a:pt x="1525048" y="659890"/>
                  </a:cubicBezTo>
                  <a:cubicBezTo>
                    <a:pt x="1525715" y="661700"/>
                    <a:pt x="1526953" y="662938"/>
                    <a:pt x="1528762" y="663605"/>
                  </a:cubicBezTo>
                  <a:cubicBezTo>
                    <a:pt x="1530382" y="661509"/>
                    <a:pt x="1531334" y="658747"/>
                    <a:pt x="1534954" y="658652"/>
                  </a:cubicBezTo>
                  <a:cubicBezTo>
                    <a:pt x="1536383" y="660081"/>
                    <a:pt x="1536383" y="663033"/>
                    <a:pt x="1536192" y="666081"/>
                  </a:cubicBezTo>
                  <a:cubicBezTo>
                    <a:pt x="1534382" y="666081"/>
                    <a:pt x="1532287" y="660843"/>
                    <a:pt x="1532477" y="666081"/>
                  </a:cubicBezTo>
                  <a:cubicBezTo>
                    <a:pt x="1533906" y="667605"/>
                    <a:pt x="1536002" y="668367"/>
                    <a:pt x="1534954" y="672273"/>
                  </a:cubicBezTo>
                  <a:cubicBezTo>
                    <a:pt x="1529810" y="672558"/>
                    <a:pt x="1530668" y="678654"/>
                    <a:pt x="1527524" y="680940"/>
                  </a:cubicBezTo>
                  <a:cubicBezTo>
                    <a:pt x="1527334" y="684846"/>
                    <a:pt x="1530763" y="685036"/>
                    <a:pt x="1530001" y="689608"/>
                  </a:cubicBezTo>
                  <a:cubicBezTo>
                    <a:pt x="1532763" y="690942"/>
                    <a:pt x="1546193" y="694561"/>
                    <a:pt x="1539907" y="704467"/>
                  </a:cubicBezTo>
                  <a:cubicBezTo>
                    <a:pt x="1538383" y="702181"/>
                    <a:pt x="1533430" y="703515"/>
                    <a:pt x="1531239" y="701991"/>
                  </a:cubicBezTo>
                  <a:cubicBezTo>
                    <a:pt x="1530953" y="704372"/>
                    <a:pt x="1532668" y="704753"/>
                    <a:pt x="1532477" y="706944"/>
                  </a:cubicBezTo>
                  <a:cubicBezTo>
                    <a:pt x="1535430" y="707420"/>
                    <a:pt x="1535240" y="704658"/>
                    <a:pt x="1538669" y="705705"/>
                  </a:cubicBezTo>
                  <a:cubicBezTo>
                    <a:pt x="1537430" y="711039"/>
                    <a:pt x="1542098" y="710468"/>
                    <a:pt x="1542383" y="714373"/>
                  </a:cubicBezTo>
                  <a:cubicBezTo>
                    <a:pt x="1541050" y="715802"/>
                    <a:pt x="1538859" y="716564"/>
                    <a:pt x="1539907" y="720564"/>
                  </a:cubicBezTo>
                  <a:cubicBezTo>
                    <a:pt x="1543050" y="720374"/>
                    <a:pt x="1543812" y="718183"/>
                    <a:pt x="1544860" y="721803"/>
                  </a:cubicBezTo>
                  <a:cubicBezTo>
                    <a:pt x="1544003" y="725136"/>
                    <a:pt x="1538002" y="723231"/>
                    <a:pt x="1538669" y="727994"/>
                  </a:cubicBezTo>
                  <a:cubicBezTo>
                    <a:pt x="1543241" y="727899"/>
                    <a:pt x="1544669" y="731042"/>
                    <a:pt x="1547336" y="732947"/>
                  </a:cubicBezTo>
                  <a:cubicBezTo>
                    <a:pt x="1551051" y="717135"/>
                    <a:pt x="1539812" y="703419"/>
                    <a:pt x="1546098" y="693228"/>
                  </a:cubicBezTo>
                  <a:cubicBezTo>
                    <a:pt x="1541145" y="687703"/>
                    <a:pt x="1540574" y="678750"/>
                    <a:pt x="1539907" y="670939"/>
                  </a:cubicBezTo>
                  <a:cubicBezTo>
                    <a:pt x="1536859" y="637125"/>
                    <a:pt x="1530096" y="593787"/>
                    <a:pt x="1523810" y="564354"/>
                  </a:cubicBezTo>
                  <a:cubicBezTo>
                    <a:pt x="1518952" y="573975"/>
                    <a:pt x="1528572" y="578261"/>
                    <a:pt x="1522571" y="587881"/>
                  </a:cubicBezTo>
                  <a:cubicBezTo>
                    <a:pt x="1528667" y="596835"/>
                    <a:pt x="1529429" y="613218"/>
                    <a:pt x="1526286" y="625124"/>
                  </a:cubicBezTo>
                  <a:cubicBezTo>
                    <a:pt x="1524191" y="620171"/>
                    <a:pt x="1527334" y="609122"/>
                    <a:pt x="1521333" y="605312"/>
                  </a:cubicBezTo>
                  <a:cubicBezTo>
                    <a:pt x="1520095" y="613408"/>
                    <a:pt x="1524857" y="622362"/>
                    <a:pt x="1522571" y="630077"/>
                  </a:cubicBezTo>
                  <a:cubicBezTo>
                    <a:pt x="1520666" y="627029"/>
                    <a:pt x="1519619" y="623124"/>
                    <a:pt x="1513904" y="623886"/>
                  </a:cubicBezTo>
                  <a:cubicBezTo>
                    <a:pt x="1510189" y="618742"/>
                    <a:pt x="1510856" y="603788"/>
                    <a:pt x="1511427" y="601597"/>
                  </a:cubicBezTo>
                  <a:cubicBezTo>
                    <a:pt x="1512856" y="601502"/>
                    <a:pt x="1513332" y="603407"/>
                    <a:pt x="1513904" y="601597"/>
                  </a:cubicBezTo>
                  <a:cubicBezTo>
                    <a:pt x="1512761" y="597311"/>
                    <a:pt x="1509903" y="602359"/>
                    <a:pt x="1507712" y="599121"/>
                  </a:cubicBezTo>
                  <a:cubicBezTo>
                    <a:pt x="1509522" y="595977"/>
                    <a:pt x="1508951" y="590358"/>
                    <a:pt x="1511427" y="587976"/>
                  </a:cubicBezTo>
                  <a:cubicBezTo>
                    <a:pt x="1505617" y="580547"/>
                    <a:pt x="1505617" y="569498"/>
                    <a:pt x="1505236" y="559497"/>
                  </a:cubicBezTo>
                  <a:cubicBezTo>
                    <a:pt x="1501235" y="561021"/>
                    <a:pt x="1504283" y="555496"/>
                    <a:pt x="1500283" y="557020"/>
                  </a:cubicBezTo>
                  <a:cubicBezTo>
                    <a:pt x="1496378" y="559592"/>
                    <a:pt x="1495520" y="559592"/>
                    <a:pt x="1491615" y="557020"/>
                  </a:cubicBezTo>
                  <a:cubicBezTo>
                    <a:pt x="1491615" y="557877"/>
                    <a:pt x="1491615" y="558639"/>
                    <a:pt x="1491615" y="559497"/>
                  </a:cubicBezTo>
                  <a:cubicBezTo>
                    <a:pt x="1491901" y="560449"/>
                    <a:pt x="1491710" y="561973"/>
                    <a:pt x="1492853" y="561973"/>
                  </a:cubicBezTo>
                  <a:cubicBezTo>
                    <a:pt x="1493996" y="558639"/>
                    <a:pt x="1497425" y="563021"/>
                    <a:pt x="1497806" y="564450"/>
                  </a:cubicBezTo>
                  <a:cubicBezTo>
                    <a:pt x="1497330" y="570260"/>
                    <a:pt x="1496282" y="570641"/>
                    <a:pt x="1500283" y="573117"/>
                  </a:cubicBezTo>
                  <a:cubicBezTo>
                    <a:pt x="1490853" y="574451"/>
                    <a:pt x="1493711" y="570355"/>
                    <a:pt x="1481709" y="571879"/>
                  </a:cubicBezTo>
                  <a:cubicBezTo>
                    <a:pt x="1479995" y="563211"/>
                    <a:pt x="1478661" y="555020"/>
                    <a:pt x="1477994" y="548352"/>
                  </a:cubicBezTo>
                  <a:cubicBezTo>
                    <a:pt x="1480376" y="549686"/>
                    <a:pt x="1484281" y="548924"/>
                    <a:pt x="1481709" y="547114"/>
                  </a:cubicBezTo>
                  <a:cubicBezTo>
                    <a:pt x="1473041" y="538923"/>
                    <a:pt x="1478090" y="522254"/>
                    <a:pt x="1470565" y="509967"/>
                  </a:cubicBezTo>
                  <a:cubicBezTo>
                    <a:pt x="1471994" y="508347"/>
                    <a:pt x="1475232" y="509490"/>
                    <a:pt x="1476756" y="511205"/>
                  </a:cubicBezTo>
                  <a:cubicBezTo>
                    <a:pt x="1479423" y="521397"/>
                    <a:pt x="1478375" y="527778"/>
                    <a:pt x="1485424" y="533493"/>
                  </a:cubicBezTo>
                  <a:cubicBezTo>
                    <a:pt x="1482376" y="533303"/>
                    <a:pt x="1480280" y="534160"/>
                    <a:pt x="1479233" y="535970"/>
                  </a:cubicBezTo>
                  <a:cubicBezTo>
                    <a:pt x="1484757" y="536922"/>
                    <a:pt x="1482566" y="543876"/>
                    <a:pt x="1484186" y="545876"/>
                  </a:cubicBezTo>
                  <a:cubicBezTo>
                    <a:pt x="1492853" y="542542"/>
                    <a:pt x="1490282" y="537018"/>
                    <a:pt x="1491615" y="529779"/>
                  </a:cubicBezTo>
                  <a:cubicBezTo>
                    <a:pt x="1489139" y="529779"/>
                    <a:pt x="1486662" y="529779"/>
                    <a:pt x="1484186" y="529779"/>
                  </a:cubicBezTo>
                  <a:cubicBezTo>
                    <a:pt x="1483614" y="524064"/>
                    <a:pt x="1481804" y="518825"/>
                    <a:pt x="1486662" y="516158"/>
                  </a:cubicBezTo>
                  <a:cubicBezTo>
                    <a:pt x="1485710" y="520920"/>
                    <a:pt x="1483424" y="528731"/>
                    <a:pt x="1491615" y="527302"/>
                  </a:cubicBezTo>
                  <a:cubicBezTo>
                    <a:pt x="1493044" y="520063"/>
                    <a:pt x="1484376" y="509586"/>
                    <a:pt x="1491615" y="503775"/>
                  </a:cubicBezTo>
                  <a:cubicBezTo>
                    <a:pt x="1489234" y="503394"/>
                    <a:pt x="1489139" y="505395"/>
                    <a:pt x="1487900" y="506252"/>
                  </a:cubicBezTo>
                  <a:cubicBezTo>
                    <a:pt x="1488948" y="502823"/>
                    <a:pt x="1486186" y="503013"/>
                    <a:pt x="1486662" y="500061"/>
                  </a:cubicBezTo>
                  <a:cubicBezTo>
                    <a:pt x="1488186" y="496251"/>
                    <a:pt x="1501426" y="487392"/>
                    <a:pt x="1505331" y="498822"/>
                  </a:cubicBezTo>
                  <a:cubicBezTo>
                    <a:pt x="1498664" y="499870"/>
                    <a:pt x="1495044" y="496155"/>
                    <a:pt x="1491710" y="500061"/>
                  </a:cubicBezTo>
                  <a:cubicBezTo>
                    <a:pt x="1500759" y="500537"/>
                    <a:pt x="1495616" y="507681"/>
                    <a:pt x="1499140" y="513681"/>
                  </a:cubicBezTo>
                  <a:cubicBezTo>
                    <a:pt x="1503236" y="511586"/>
                    <a:pt x="1505331" y="513586"/>
                    <a:pt x="1507808" y="516158"/>
                  </a:cubicBezTo>
                  <a:cubicBezTo>
                    <a:pt x="1505331" y="525302"/>
                    <a:pt x="1510570" y="523492"/>
                    <a:pt x="1512761" y="528540"/>
                  </a:cubicBezTo>
                  <a:cubicBezTo>
                    <a:pt x="1507998" y="528921"/>
                    <a:pt x="1508474" y="531874"/>
                    <a:pt x="1506569" y="537208"/>
                  </a:cubicBezTo>
                  <a:cubicBezTo>
                    <a:pt x="1515047" y="538065"/>
                    <a:pt x="1511999" y="543304"/>
                    <a:pt x="1516475" y="547114"/>
                  </a:cubicBezTo>
                  <a:cubicBezTo>
                    <a:pt x="1516666" y="545590"/>
                    <a:pt x="1516856" y="544161"/>
                    <a:pt x="1518952" y="544638"/>
                  </a:cubicBezTo>
                  <a:cubicBezTo>
                    <a:pt x="1516475" y="550353"/>
                    <a:pt x="1520095" y="546352"/>
                    <a:pt x="1521428" y="548352"/>
                  </a:cubicBezTo>
                  <a:cubicBezTo>
                    <a:pt x="1518857" y="551115"/>
                    <a:pt x="1522762" y="554353"/>
                    <a:pt x="1521428" y="559497"/>
                  </a:cubicBezTo>
                  <a:cubicBezTo>
                    <a:pt x="1528858" y="551305"/>
                    <a:pt x="1518285" y="544352"/>
                    <a:pt x="1521428" y="534732"/>
                  </a:cubicBezTo>
                  <a:cubicBezTo>
                    <a:pt x="1518095" y="533779"/>
                    <a:pt x="1518952" y="537208"/>
                    <a:pt x="1516475" y="537208"/>
                  </a:cubicBezTo>
                  <a:cubicBezTo>
                    <a:pt x="1514380" y="530255"/>
                    <a:pt x="1516094" y="519396"/>
                    <a:pt x="1511522" y="514920"/>
                  </a:cubicBezTo>
                  <a:cubicBezTo>
                    <a:pt x="1517142" y="514539"/>
                    <a:pt x="1518380" y="513681"/>
                    <a:pt x="1522667" y="516158"/>
                  </a:cubicBezTo>
                  <a:cubicBezTo>
                    <a:pt x="1509712" y="500156"/>
                    <a:pt x="1516094" y="471486"/>
                    <a:pt x="1509046" y="456627"/>
                  </a:cubicBezTo>
                  <a:cubicBezTo>
                    <a:pt x="1509427" y="459103"/>
                    <a:pt x="1507427" y="459103"/>
                    <a:pt x="1506569" y="460341"/>
                  </a:cubicBezTo>
                  <a:cubicBezTo>
                    <a:pt x="1508379" y="461389"/>
                    <a:pt x="1509236" y="463485"/>
                    <a:pt x="1509046" y="466533"/>
                  </a:cubicBezTo>
                  <a:cubicBezTo>
                    <a:pt x="1505712" y="469295"/>
                    <a:pt x="1505998" y="467866"/>
                    <a:pt x="1501616" y="469009"/>
                  </a:cubicBezTo>
                  <a:cubicBezTo>
                    <a:pt x="1501712" y="466818"/>
                    <a:pt x="1501331" y="465104"/>
                    <a:pt x="1500378" y="464056"/>
                  </a:cubicBezTo>
                  <a:cubicBezTo>
                    <a:pt x="1501616" y="464056"/>
                    <a:pt x="1502855" y="464056"/>
                    <a:pt x="1504093" y="464056"/>
                  </a:cubicBezTo>
                  <a:cubicBezTo>
                    <a:pt x="1505045" y="459770"/>
                    <a:pt x="1499045" y="462437"/>
                    <a:pt x="1500378" y="457865"/>
                  </a:cubicBezTo>
                  <a:cubicBezTo>
                    <a:pt x="1502188" y="458151"/>
                    <a:pt x="1502474" y="459865"/>
                    <a:pt x="1504093" y="460341"/>
                  </a:cubicBezTo>
                  <a:cubicBezTo>
                    <a:pt x="1504569" y="456341"/>
                    <a:pt x="1502474" y="449578"/>
                    <a:pt x="1506569" y="449197"/>
                  </a:cubicBezTo>
                  <a:cubicBezTo>
                    <a:pt x="1504950" y="450816"/>
                    <a:pt x="1504950" y="453769"/>
                    <a:pt x="1507808" y="454150"/>
                  </a:cubicBezTo>
                  <a:cubicBezTo>
                    <a:pt x="1506665" y="450150"/>
                    <a:pt x="1511903" y="452436"/>
                    <a:pt x="1511522" y="449197"/>
                  </a:cubicBezTo>
                  <a:cubicBezTo>
                    <a:pt x="1509998" y="448626"/>
                    <a:pt x="1508951" y="447578"/>
                    <a:pt x="1509046" y="445482"/>
                  </a:cubicBezTo>
                  <a:cubicBezTo>
                    <a:pt x="1515428" y="441863"/>
                    <a:pt x="1518476" y="427766"/>
                    <a:pt x="1528858" y="435576"/>
                  </a:cubicBezTo>
                  <a:cubicBezTo>
                    <a:pt x="1528858" y="437291"/>
                    <a:pt x="1529429" y="438339"/>
                    <a:pt x="1530096" y="439291"/>
                  </a:cubicBezTo>
                  <a:cubicBezTo>
                    <a:pt x="1527239" y="438910"/>
                    <a:pt x="1525429" y="439577"/>
                    <a:pt x="1525143" y="441768"/>
                  </a:cubicBezTo>
                  <a:cubicBezTo>
                    <a:pt x="1528762" y="442911"/>
                    <a:pt x="1529429" y="443387"/>
                    <a:pt x="1531334" y="440529"/>
                  </a:cubicBezTo>
                  <a:cubicBezTo>
                    <a:pt x="1531906" y="445768"/>
                    <a:pt x="1537145" y="446340"/>
                    <a:pt x="1541240" y="447959"/>
                  </a:cubicBezTo>
                  <a:cubicBezTo>
                    <a:pt x="1528762" y="448626"/>
                    <a:pt x="1543431" y="460246"/>
                    <a:pt x="1538764" y="466533"/>
                  </a:cubicBezTo>
                  <a:cubicBezTo>
                    <a:pt x="1537526" y="466628"/>
                    <a:pt x="1536287" y="461199"/>
                    <a:pt x="1535049" y="465294"/>
                  </a:cubicBezTo>
                  <a:cubicBezTo>
                    <a:pt x="1542383" y="470628"/>
                    <a:pt x="1536192" y="481963"/>
                    <a:pt x="1542479" y="487583"/>
                  </a:cubicBezTo>
                  <a:cubicBezTo>
                    <a:pt x="1539907" y="490250"/>
                    <a:pt x="1538478" y="486440"/>
                    <a:pt x="1536287" y="488821"/>
                  </a:cubicBezTo>
                  <a:cubicBezTo>
                    <a:pt x="1534668" y="492250"/>
                    <a:pt x="1542860" y="491964"/>
                    <a:pt x="1538764" y="493774"/>
                  </a:cubicBezTo>
                  <a:cubicBezTo>
                    <a:pt x="1535240" y="493965"/>
                    <a:pt x="1536287" y="489583"/>
                    <a:pt x="1531334" y="491298"/>
                  </a:cubicBezTo>
                  <a:cubicBezTo>
                    <a:pt x="1536287" y="499680"/>
                    <a:pt x="1534382" y="500156"/>
                    <a:pt x="1542479" y="503680"/>
                  </a:cubicBezTo>
                  <a:cubicBezTo>
                    <a:pt x="1541621" y="498251"/>
                    <a:pt x="1542669" y="498632"/>
                    <a:pt x="1540002" y="495012"/>
                  </a:cubicBezTo>
                  <a:cubicBezTo>
                    <a:pt x="1542193" y="492631"/>
                    <a:pt x="1547622" y="493488"/>
                    <a:pt x="1548670" y="490059"/>
                  </a:cubicBezTo>
                  <a:cubicBezTo>
                    <a:pt x="1547051" y="488821"/>
                    <a:pt x="1544955" y="488059"/>
                    <a:pt x="1543717" y="486345"/>
                  </a:cubicBezTo>
                  <a:cubicBezTo>
                    <a:pt x="1543526" y="467199"/>
                    <a:pt x="1541240" y="459008"/>
                    <a:pt x="1543717" y="441672"/>
                  </a:cubicBezTo>
                  <a:cubicBezTo>
                    <a:pt x="1540193" y="440625"/>
                    <a:pt x="1540478" y="443387"/>
                    <a:pt x="1537526" y="442911"/>
                  </a:cubicBezTo>
                  <a:cubicBezTo>
                    <a:pt x="1542002" y="437862"/>
                    <a:pt x="1534763" y="438339"/>
                    <a:pt x="1533811" y="437958"/>
                  </a:cubicBezTo>
                  <a:cubicBezTo>
                    <a:pt x="1534763" y="433862"/>
                    <a:pt x="1536764" y="431671"/>
                    <a:pt x="1538764" y="431766"/>
                  </a:cubicBezTo>
                  <a:cubicBezTo>
                    <a:pt x="1537335" y="431481"/>
                    <a:pt x="1536859" y="430433"/>
                    <a:pt x="1536287" y="429290"/>
                  </a:cubicBezTo>
                  <a:cubicBezTo>
                    <a:pt x="1540574" y="429480"/>
                    <a:pt x="1539050" y="423861"/>
                    <a:pt x="1542479" y="423099"/>
                  </a:cubicBezTo>
                  <a:cubicBezTo>
                    <a:pt x="1544383" y="427671"/>
                    <a:pt x="1539526" y="437100"/>
                    <a:pt x="1546193" y="439196"/>
                  </a:cubicBezTo>
                  <a:cubicBezTo>
                    <a:pt x="1548479" y="426051"/>
                    <a:pt x="1545908" y="420241"/>
                    <a:pt x="1541240" y="409478"/>
                  </a:cubicBezTo>
                  <a:cubicBezTo>
                    <a:pt x="1540859" y="413288"/>
                    <a:pt x="1536478" y="413002"/>
                    <a:pt x="1535049" y="415669"/>
                  </a:cubicBezTo>
                  <a:cubicBezTo>
                    <a:pt x="1529906" y="414336"/>
                    <a:pt x="1528191" y="416717"/>
                    <a:pt x="1525143" y="414431"/>
                  </a:cubicBezTo>
                  <a:cubicBezTo>
                    <a:pt x="1528667" y="407859"/>
                    <a:pt x="1529334" y="404144"/>
                    <a:pt x="1528858" y="397095"/>
                  </a:cubicBezTo>
                  <a:cubicBezTo>
                    <a:pt x="1538097" y="396619"/>
                    <a:pt x="1533620" y="389285"/>
                    <a:pt x="1538764" y="385951"/>
                  </a:cubicBezTo>
                  <a:cubicBezTo>
                    <a:pt x="1530096" y="371473"/>
                    <a:pt x="1516571" y="361853"/>
                    <a:pt x="1505331" y="350042"/>
                  </a:cubicBezTo>
                  <a:cubicBezTo>
                    <a:pt x="1510379" y="345184"/>
                    <a:pt x="1512475" y="337374"/>
                    <a:pt x="1522667" y="337659"/>
                  </a:cubicBezTo>
                  <a:cubicBezTo>
                    <a:pt x="1521905" y="331944"/>
                    <a:pt x="1528858" y="333849"/>
                    <a:pt x="1527620" y="327753"/>
                  </a:cubicBezTo>
                  <a:cubicBezTo>
                    <a:pt x="1516475" y="324896"/>
                    <a:pt x="1506855" y="339469"/>
                    <a:pt x="1502759" y="343851"/>
                  </a:cubicBezTo>
                  <a:cubicBezTo>
                    <a:pt x="1498854" y="335183"/>
                    <a:pt x="1507617" y="324229"/>
                    <a:pt x="1502759" y="317847"/>
                  </a:cubicBezTo>
                  <a:cubicBezTo>
                    <a:pt x="1510379" y="309275"/>
                    <a:pt x="1510856" y="292511"/>
                    <a:pt x="1511427" y="278128"/>
                  </a:cubicBezTo>
                  <a:cubicBezTo>
                    <a:pt x="1511999" y="265174"/>
                    <a:pt x="1511141" y="250887"/>
                    <a:pt x="1507712" y="240885"/>
                  </a:cubicBezTo>
                  <a:cubicBezTo>
                    <a:pt x="1508474" y="237837"/>
                    <a:pt x="1508760" y="234504"/>
                    <a:pt x="1512665" y="234694"/>
                  </a:cubicBezTo>
                  <a:cubicBezTo>
                    <a:pt x="1518380" y="239933"/>
                    <a:pt x="1525333" y="233932"/>
                    <a:pt x="1532477" y="233456"/>
                  </a:cubicBezTo>
                  <a:cubicBezTo>
                    <a:pt x="1538192" y="238123"/>
                    <a:pt x="1538859" y="247743"/>
                    <a:pt x="1543622" y="253268"/>
                  </a:cubicBezTo>
                  <a:cubicBezTo>
                    <a:pt x="1542288" y="249077"/>
                    <a:pt x="1547432" y="251363"/>
                    <a:pt x="1549813" y="250791"/>
                  </a:cubicBezTo>
                  <a:cubicBezTo>
                    <a:pt x="1552385" y="256506"/>
                    <a:pt x="1552766" y="264412"/>
                    <a:pt x="1554766" y="270603"/>
                  </a:cubicBezTo>
                  <a:cubicBezTo>
                    <a:pt x="1558290" y="272032"/>
                    <a:pt x="1560005" y="270794"/>
                    <a:pt x="1563433" y="269365"/>
                  </a:cubicBezTo>
                  <a:cubicBezTo>
                    <a:pt x="1560290" y="261078"/>
                    <a:pt x="1566101" y="255935"/>
                    <a:pt x="1568387" y="249553"/>
                  </a:cubicBezTo>
                  <a:cubicBezTo>
                    <a:pt x="1558862" y="238409"/>
                    <a:pt x="1553337" y="223359"/>
                    <a:pt x="1533716" y="222312"/>
                  </a:cubicBezTo>
                  <a:cubicBezTo>
                    <a:pt x="1533239" y="204690"/>
                    <a:pt x="1527620" y="186688"/>
                    <a:pt x="1536192" y="177735"/>
                  </a:cubicBezTo>
                  <a:cubicBezTo>
                    <a:pt x="1531620" y="176973"/>
                    <a:pt x="1532001" y="170305"/>
                    <a:pt x="1533716" y="166590"/>
                  </a:cubicBezTo>
                  <a:cubicBezTo>
                    <a:pt x="1520571" y="160590"/>
                    <a:pt x="1528001" y="146112"/>
                    <a:pt x="1526286" y="126871"/>
                  </a:cubicBezTo>
                  <a:cubicBezTo>
                    <a:pt x="1520000" y="125823"/>
                    <a:pt x="1524667" y="121156"/>
                    <a:pt x="1523810" y="115727"/>
                  </a:cubicBezTo>
                  <a:cubicBezTo>
                    <a:pt x="1520762" y="113822"/>
                    <a:pt x="1516380" y="113155"/>
                    <a:pt x="1515142" y="109536"/>
                  </a:cubicBezTo>
                  <a:cubicBezTo>
                    <a:pt x="1515142" y="107916"/>
                    <a:pt x="1515142" y="106202"/>
                    <a:pt x="1515142" y="104583"/>
                  </a:cubicBezTo>
                  <a:cubicBezTo>
                    <a:pt x="1497425" y="95820"/>
                    <a:pt x="1504569" y="71626"/>
                    <a:pt x="1496568" y="57434"/>
                  </a:cubicBezTo>
                  <a:cubicBezTo>
                    <a:pt x="1489901" y="45718"/>
                    <a:pt x="1470184" y="38384"/>
                    <a:pt x="1454468" y="41337"/>
                  </a:cubicBezTo>
                  <a:cubicBezTo>
                    <a:pt x="1449610" y="47623"/>
                    <a:pt x="1440942" y="50100"/>
                    <a:pt x="1434656" y="54957"/>
                  </a:cubicBezTo>
                  <a:cubicBezTo>
                    <a:pt x="1431512" y="52576"/>
                    <a:pt x="1429798" y="56005"/>
                    <a:pt x="1425988" y="53719"/>
                  </a:cubicBezTo>
                  <a:cubicBezTo>
                    <a:pt x="1408938" y="74388"/>
                    <a:pt x="1383983" y="28002"/>
                    <a:pt x="1366457" y="56196"/>
                  </a:cubicBezTo>
                  <a:cubicBezTo>
                    <a:pt x="1364837" y="56100"/>
                    <a:pt x="1364742" y="54576"/>
                    <a:pt x="1362742" y="54957"/>
                  </a:cubicBezTo>
                  <a:cubicBezTo>
                    <a:pt x="1349121" y="64863"/>
                    <a:pt x="1326261" y="65625"/>
                    <a:pt x="1320546" y="83437"/>
                  </a:cubicBezTo>
                  <a:cubicBezTo>
                    <a:pt x="1310831" y="90486"/>
                    <a:pt x="1301782" y="79818"/>
                    <a:pt x="1292066" y="79722"/>
                  </a:cubicBezTo>
                  <a:cubicBezTo>
                    <a:pt x="1280065" y="79532"/>
                    <a:pt x="1277112" y="90009"/>
                    <a:pt x="1264825" y="92105"/>
                  </a:cubicBezTo>
                  <a:cubicBezTo>
                    <a:pt x="1258633" y="105726"/>
                    <a:pt x="1239393" y="106392"/>
                    <a:pt x="1228916" y="115632"/>
                  </a:cubicBezTo>
                  <a:cubicBezTo>
                    <a:pt x="1226630" y="122490"/>
                    <a:pt x="1224058" y="128871"/>
                    <a:pt x="1219010" y="132967"/>
                  </a:cubicBezTo>
                  <a:cubicBezTo>
                    <a:pt x="1215009" y="133634"/>
                    <a:pt x="1213199" y="132110"/>
                    <a:pt x="1210342" y="131729"/>
                  </a:cubicBezTo>
                  <a:cubicBezTo>
                    <a:pt x="1205198" y="135158"/>
                    <a:pt x="1202341" y="141063"/>
                    <a:pt x="1194245" y="141635"/>
                  </a:cubicBezTo>
                  <a:cubicBezTo>
                    <a:pt x="1189006" y="159256"/>
                    <a:pt x="1161669" y="166114"/>
                    <a:pt x="1167003" y="186212"/>
                  </a:cubicBezTo>
                  <a:cubicBezTo>
                    <a:pt x="1163574" y="185355"/>
                    <a:pt x="1164527" y="188688"/>
                    <a:pt x="1162050" y="188688"/>
                  </a:cubicBezTo>
                  <a:cubicBezTo>
                    <a:pt x="1159574" y="184878"/>
                    <a:pt x="1164336" y="181545"/>
                    <a:pt x="1158335" y="181259"/>
                  </a:cubicBezTo>
                  <a:cubicBezTo>
                    <a:pt x="1159097" y="187641"/>
                    <a:pt x="1161002" y="194118"/>
                    <a:pt x="1158335" y="203547"/>
                  </a:cubicBezTo>
                  <a:cubicBezTo>
                    <a:pt x="1148620" y="210596"/>
                    <a:pt x="1141381" y="220407"/>
                    <a:pt x="1135856" y="231741"/>
                  </a:cubicBezTo>
                  <a:cubicBezTo>
                    <a:pt x="1134904" y="207643"/>
                    <a:pt x="1117283" y="190117"/>
                    <a:pt x="1118235" y="166305"/>
                  </a:cubicBezTo>
                  <a:cubicBezTo>
                    <a:pt x="1105853" y="153827"/>
                    <a:pt x="1102424" y="132300"/>
                    <a:pt x="1093756" y="116108"/>
                  </a:cubicBezTo>
                  <a:cubicBezTo>
                    <a:pt x="1094994" y="106678"/>
                    <a:pt x="1095089" y="99534"/>
                    <a:pt x="1089660" y="93057"/>
                  </a:cubicBezTo>
                  <a:cubicBezTo>
                    <a:pt x="1058799" y="101916"/>
                    <a:pt x="1031462" y="79246"/>
                    <a:pt x="1010888" y="101249"/>
                  </a:cubicBezTo>
                  <a:cubicBezTo>
                    <a:pt x="983361" y="96582"/>
                    <a:pt x="958120" y="95915"/>
                    <a:pt x="926687" y="93057"/>
                  </a:cubicBezTo>
                  <a:cubicBezTo>
                    <a:pt x="916972" y="92200"/>
                    <a:pt x="905542" y="91914"/>
                    <a:pt x="896874" y="90295"/>
                  </a:cubicBezTo>
                  <a:cubicBezTo>
                    <a:pt x="891635" y="89343"/>
                    <a:pt x="887063" y="85533"/>
                    <a:pt x="881920" y="84866"/>
                  </a:cubicBezTo>
                  <a:cubicBezTo>
                    <a:pt x="853059" y="81151"/>
                    <a:pt x="830104" y="96296"/>
                    <a:pt x="805910" y="93057"/>
                  </a:cubicBezTo>
                  <a:cubicBezTo>
                    <a:pt x="801148" y="90962"/>
                    <a:pt x="805053" y="97629"/>
                    <a:pt x="801910" y="97153"/>
                  </a:cubicBezTo>
                  <a:cubicBezTo>
                    <a:pt x="790194" y="98010"/>
                    <a:pt x="781622" y="91248"/>
                    <a:pt x="772097" y="91724"/>
                  </a:cubicBezTo>
                  <a:cubicBezTo>
                    <a:pt x="765905" y="92010"/>
                    <a:pt x="762381" y="97058"/>
                    <a:pt x="757142" y="98487"/>
                  </a:cubicBezTo>
                  <a:cubicBezTo>
                    <a:pt x="747903" y="101058"/>
                    <a:pt x="739045" y="98010"/>
                    <a:pt x="731330" y="103916"/>
                  </a:cubicBezTo>
                  <a:cubicBezTo>
                    <a:pt x="729044" y="110774"/>
                    <a:pt x="735616" y="108678"/>
                    <a:pt x="738092" y="110679"/>
                  </a:cubicBezTo>
                  <a:cubicBezTo>
                    <a:pt x="737902" y="113727"/>
                    <a:pt x="732282" y="111250"/>
                    <a:pt x="729996" y="112012"/>
                  </a:cubicBezTo>
                  <a:cubicBezTo>
                    <a:pt x="725424" y="111631"/>
                    <a:pt x="734092" y="105630"/>
                    <a:pt x="727234" y="106583"/>
                  </a:cubicBezTo>
                  <a:cubicBezTo>
                    <a:pt x="720185" y="118299"/>
                    <a:pt x="719423" y="124490"/>
                    <a:pt x="729996" y="130967"/>
                  </a:cubicBezTo>
                  <a:cubicBezTo>
                    <a:pt x="729615" y="132777"/>
                    <a:pt x="726567" y="132110"/>
                    <a:pt x="724567" y="132300"/>
                  </a:cubicBezTo>
                  <a:cubicBezTo>
                    <a:pt x="723614" y="140111"/>
                    <a:pt x="731425" y="130776"/>
                    <a:pt x="729996" y="139063"/>
                  </a:cubicBezTo>
                  <a:cubicBezTo>
                    <a:pt x="727615" y="142587"/>
                    <a:pt x="719804" y="133062"/>
                    <a:pt x="717804" y="136301"/>
                  </a:cubicBezTo>
                  <a:cubicBezTo>
                    <a:pt x="715899" y="138015"/>
                    <a:pt x="715137" y="143445"/>
                    <a:pt x="720471" y="141730"/>
                  </a:cubicBezTo>
                  <a:cubicBezTo>
                    <a:pt x="717042" y="145731"/>
                    <a:pt x="712470" y="145635"/>
                    <a:pt x="707993" y="143921"/>
                  </a:cubicBezTo>
                  <a:cubicBezTo>
                    <a:pt x="707327" y="138015"/>
                    <a:pt x="710660" y="132015"/>
                    <a:pt x="713232" y="126395"/>
                  </a:cubicBezTo>
                  <a:cubicBezTo>
                    <a:pt x="711137" y="109536"/>
                    <a:pt x="711137" y="90486"/>
                    <a:pt x="698945" y="83628"/>
                  </a:cubicBezTo>
                  <a:cubicBezTo>
                    <a:pt x="698182" y="54767"/>
                    <a:pt x="681228" y="42194"/>
                    <a:pt x="665702" y="28192"/>
                  </a:cubicBezTo>
                  <a:cubicBezTo>
                    <a:pt x="662559" y="28192"/>
                    <a:pt x="659321" y="28192"/>
                    <a:pt x="656177" y="28192"/>
                  </a:cubicBezTo>
                  <a:cubicBezTo>
                    <a:pt x="650081" y="16857"/>
                    <a:pt x="635032" y="14476"/>
                    <a:pt x="629222" y="2760"/>
                  </a:cubicBezTo>
                  <a:cubicBezTo>
                    <a:pt x="607505" y="-3336"/>
                    <a:pt x="587312" y="570"/>
                    <a:pt x="578549" y="15429"/>
                  </a:cubicBezTo>
                  <a:cubicBezTo>
                    <a:pt x="564071" y="16476"/>
                    <a:pt x="554736" y="19620"/>
                    <a:pt x="545211" y="13809"/>
                  </a:cubicBezTo>
                  <a:cubicBezTo>
                    <a:pt x="541115" y="11238"/>
                    <a:pt x="541973" y="5523"/>
                    <a:pt x="537305" y="4284"/>
                  </a:cubicBezTo>
                  <a:cubicBezTo>
                    <a:pt x="527114" y="1522"/>
                    <a:pt x="508254" y="9047"/>
                    <a:pt x="502444" y="9047"/>
                  </a:cubicBezTo>
                  <a:cubicBezTo>
                    <a:pt x="490823" y="3141"/>
                    <a:pt x="483584" y="14190"/>
                    <a:pt x="472345" y="13809"/>
                  </a:cubicBezTo>
                  <a:cubicBezTo>
                    <a:pt x="460819" y="27621"/>
                    <a:pt x="431292" y="23430"/>
                    <a:pt x="431102" y="48671"/>
                  </a:cubicBezTo>
                  <a:cubicBezTo>
                    <a:pt x="407670" y="52195"/>
                    <a:pt x="397764" y="69245"/>
                    <a:pt x="372428" y="70864"/>
                  </a:cubicBezTo>
                  <a:cubicBezTo>
                    <a:pt x="356997" y="86104"/>
                    <a:pt x="326231" y="85914"/>
                    <a:pt x="316992" y="107250"/>
                  </a:cubicBezTo>
                  <a:cubicBezTo>
                    <a:pt x="318135" y="112107"/>
                    <a:pt x="315373" y="113060"/>
                    <a:pt x="315373" y="116775"/>
                  </a:cubicBezTo>
                  <a:cubicBezTo>
                    <a:pt x="306705" y="118203"/>
                    <a:pt x="306610" y="128014"/>
                    <a:pt x="299561" y="131062"/>
                  </a:cubicBezTo>
                  <a:cubicBezTo>
                    <a:pt x="297942" y="131062"/>
                    <a:pt x="296418" y="131062"/>
                    <a:pt x="294799" y="131062"/>
                  </a:cubicBezTo>
                  <a:cubicBezTo>
                    <a:pt x="287560" y="148874"/>
                    <a:pt x="262033" y="155446"/>
                    <a:pt x="261557" y="175449"/>
                  </a:cubicBezTo>
                  <a:cubicBezTo>
                    <a:pt x="261175" y="189927"/>
                    <a:pt x="274034" y="192308"/>
                    <a:pt x="277463" y="207167"/>
                  </a:cubicBezTo>
                  <a:cubicBezTo>
                    <a:pt x="280702" y="221264"/>
                    <a:pt x="298990" y="254411"/>
                    <a:pt x="285369" y="267365"/>
                  </a:cubicBezTo>
                  <a:cubicBezTo>
                    <a:pt x="291465" y="281938"/>
                    <a:pt x="293275" y="300702"/>
                    <a:pt x="301276" y="313371"/>
                  </a:cubicBezTo>
                  <a:cubicBezTo>
                    <a:pt x="297656" y="315561"/>
                    <a:pt x="297561" y="321276"/>
                    <a:pt x="293370" y="322896"/>
                  </a:cubicBezTo>
                  <a:cubicBezTo>
                    <a:pt x="298323" y="340517"/>
                    <a:pt x="311277" y="368806"/>
                    <a:pt x="285464" y="376807"/>
                  </a:cubicBezTo>
                  <a:cubicBezTo>
                    <a:pt x="304991" y="368711"/>
                    <a:pt x="315278" y="380998"/>
                    <a:pt x="314039" y="402144"/>
                  </a:cubicBezTo>
                  <a:cubicBezTo>
                    <a:pt x="303943" y="404620"/>
                    <a:pt x="294894" y="408335"/>
                    <a:pt x="288703" y="414812"/>
                  </a:cubicBezTo>
                  <a:cubicBezTo>
                    <a:pt x="297561" y="433290"/>
                    <a:pt x="260890" y="445959"/>
                    <a:pt x="253841" y="425956"/>
                  </a:cubicBezTo>
                  <a:cubicBezTo>
                    <a:pt x="246126" y="428814"/>
                    <a:pt x="242602" y="418336"/>
                    <a:pt x="239554" y="425956"/>
                  </a:cubicBezTo>
                  <a:cubicBezTo>
                    <a:pt x="250793" y="428814"/>
                    <a:pt x="234887" y="430909"/>
                    <a:pt x="241173" y="437100"/>
                  </a:cubicBezTo>
                  <a:cubicBezTo>
                    <a:pt x="245173" y="439196"/>
                    <a:pt x="245078" y="429766"/>
                    <a:pt x="247555" y="435481"/>
                  </a:cubicBezTo>
                  <a:cubicBezTo>
                    <a:pt x="245936" y="438624"/>
                    <a:pt x="240506" y="437958"/>
                    <a:pt x="241173" y="443387"/>
                  </a:cubicBezTo>
                  <a:cubicBezTo>
                    <a:pt x="243935" y="443292"/>
                    <a:pt x="245269" y="444625"/>
                    <a:pt x="245936" y="446530"/>
                  </a:cubicBezTo>
                  <a:cubicBezTo>
                    <a:pt x="243459" y="457293"/>
                    <a:pt x="231267" y="450531"/>
                    <a:pt x="225362" y="459198"/>
                  </a:cubicBezTo>
                  <a:cubicBezTo>
                    <a:pt x="217361" y="455007"/>
                    <a:pt x="222980" y="449007"/>
                    <a:pt x="217456" y="441768"/>
                  </a:cubicBezTo>
                  <a:cubicBezTo>
                    <a:pt x="217456" y="445959"/>
                    <a:pt x="218313" y="451102"/>
                    <a:pt x="214313" y="451293"/>
                  </a:cubicBezTo>
                  <a:cubicBezTo>
                    <a:pt x="212027" y="449959"/>
                    <a:pt x="209264" y="448911"/>
                    <a:pt x="209550" y="444911"/>
                  </a:cubicBezTo>
                  <a:cubicBezTo>
                    <a:pt x="220028" y="446721"/>
                    <a:pt x="207169" y="438815"/>
                    <a:pt x="212693" y="437005"/>
                  </a:cubicBezTo>
                  <a:cubicBezTo>
                    <a:pt x="213455" y="443196"/>
                    <a:pt x="219932" y="433671"/>
                    <a:pt x="223742" y="440148"/>
                  </a:cubicBezTo>
                  <a:cubicBezTo>
                    <a:pt x="222885" y="434529"/>
                    <a:pt x="219075" y="433005"/>
                    <a:pt x="222218" y="427480"/>
                  </a:cubicBezTo>
                  <a:cubicBezTo>
                    <a:pt x="226124" y="431004"/>
                    <a:pt x="228410" y="425766"/>
                    <a:pt x="230124" y="427480"/>
                  </a:cubicBezTo>
                  <a:cubicBezTo>
                    <a:pt x="229076" y="433481"/>
                    <a:pt x="224885" y="426337"/>
                    <a:pt x="223742" y="432243"/>
                  </a:cubicBezTo>
                  <a:cubicBezTo>
                    <a:pt x="229171" y="431576"/>
                    <a:pt x="226219" y="439291"/>
                    <a:pt x="233267" y="437005"/>
                  </a:cubicBezTo>
                  <a:cubicBezTo>
                    <a:pt x="227648" y="428718"/>
                    <a:pt x="242602" y="435767"/>
                    <a:pt x="239554" y="425861"/>
                  </a:cubicBezTo>
                  <a:cubicBezTo>
                    <a:pt x="232886" y="424051"/>
                    <a:pt x="224504" y="424051"/>
                    <a:pt x="215837" y="424242"/>
                  </a:cubicBezTo>
                  <a:cubicBezTo>
                    <a:pt x="213646" y="425194"/>
                    <a:pt x="215551" y="430338"/>
                    <a:pt x="212693" y="430623"/>
                  </a:cubicBezTo>
                  <a:cubicBezTo>
                    <a:pt x="188595" y="426242"/>
                    <a:pt x="186214" y="454341"/>
                    <a:pt x="171450" y="441768"/>
                  </a:cubicBezTo>
                  <a:cubicBezTo>
                    <a:pt x="159639" y="455293"/>
                    <a:pt x="160115" y="481106"/>
                    <a:pt x="141351" y="487678"/>
                  </a:cubicBezTo>
                  <a:cubicBezTo>
                    <a:pt x="149162" y="488535"/>
                    <a:pt x="145352" y="491869"/>
                    <a:pt x="150876" y="492441"/>
                  </a:cubicBezTo>
                  <a:cubicBezTo>
                    <a:pt x="148114" y="495774"/>
                    <a:pt x="147257" y="497203"/>
                    <a:pt x="149257" y="501966"/>
                  </a:cubicBezTo>
                  <a:cubicBezTo>
                    <a:pt x="136398" y="501680"/>
                    <a:pt x="138017" y="516158"/>
                    <a:pt x="127159" y="517777"/>
                  </a:cubicBezTo>
                  <a:cubicBezTo>
                    <a:pt x="129635" y="515396"/>
                    <a:pt x="128873" y="510729"/>
                    <a:pt x="123920" y="511395"/>
                  </a:cubicBezTo>
                  <a:cubicBezTo>
                    <a:pt x="123444" y="517777"/>
                    <a:pt x="125921" y="527207"/>
                    <a:pt x="119158" y="527302"/>
                  </a:cubicBezTo>
                  <a:cubicBezTo>
                    <a:pt x="124587" y="521682"/>
                    <a:pt x="118777" y="520063"/>
                    <a:pt x="119158" y="511395"/>
                  </a:cubicBezTo>
                  <a:cubicBezTo>
                    <a:pt x="116491" y="511395"/>
                    <a:pt x="113919" y="511395"/>
                    <a:pt x="111252" y="511395"/>
                  </a:cubicBezTo>
                  <a:cubicBezTo>
                    <a:pt x="115062" y="507490"/>
                    <a:pt x="110871" y="502537"/>
                    <a:pt x="106585" y="501966"/>
                  </a:cubicBezTo>
                  <a:cubicBezTo>
                    <a:pt x="111062" y="512348"/>
                    <a:pt x="100870" y="514443"/>
                    <a:pt x="93917" y="517777"/>
                  </a:cubicBezTo>
                  <a:cubicBezTo>
                    <a:pt x="93726" y="522730"/>
                    <a:pt x="95822" y="525397"/>
                    <a:pt x="97060" y="528921"/>
                  </a:cubicBezTo>
                  <a:cubicBezTo>
                    <a:pt x="92774" y="529112"/>
                    <a:pt x="93821" y="526350"/>
                    <a:pt x="90773" y="528921"/>
                  </a:cubicBezTo>
                  <a:cubicBezTo>
                    <a:pt x="90488" y="535589"/>
                    <a:pt x="93631" y="537780"/>
                    <a:pt x="90773" y="543209"/>
                  </a:cubicBezTo>
                  <a:cubicBezTo>
                    <a:pt x="99632" y="545304"/>
                    <a:pt x="94678" y="554925"/>
                    <a:pt x="103442" y="559116"/>
                  </a:cubicBezTo>
                  <a:cubicBezTo>
                    <a:pt x="96584" y="559401"/>
                    <a:pt x="100584" y="561878"/>
                    <a:pt x="100298" y="567021"/>
                  </a:cubicBezTo>
                  <a:cubicBezTo>
                    <a:pt x="92488" y="566164"/>
                    <a:pt x="90869" y="579690"/>
                    <a:pt x="92393" y="582833"/>
                  </a:cubicBezTo>
                  <a:cubicBezTo>
                    <a:pt x="99346" y="580452"/>
                    <a:pt x="92964" y="574260"/>
                    <a:pt x="100298" y="571689"/>
                  </a:cubicBezTo>
                  <a:cubicBezTo>
                    <a:pt x="102489" y="577594"/>
                    <a:pt x="99441" y="579594"/>
                    <a:pt x="106680" y="581214"/>
                  </a:cubicBezTo>
                  <a:cubicBezTo>
                    <a:pt x="106394" y="583119"/>
                    <a:pt x="106966" y="585690"/>
                    <a:pt x="105061" y="585976"/>
                  </a:cubicBezTo>
                  <a:cubicBezTo>
                    <a:pt x="100013" y="587405"/>
                    <a:pt x="102870" y="580737"/>
                    <a:pt x="98679" y="581214"/>
                  </a:cubicBezTo>
                  <a:cubicBezTo>
                    <a:pt x="100775" y="585690"/>
                    <a:pt x="90297" y="585214"/>
                    <a:pt x="95536" y="587595"/>
                  </a:cubicBezTo>
                  <a:cubicBezTo>
                    <a:pt x="95536" y="583881"/>
                    <a:pt x="99822" y="588167"/>
                    <a:pt x="98679" y="590739"/>
                  </a:cubicBezTo>
                  <a:cubicBezTo>
                    <a:pt x="93536" y="592358"/>
                    <a:pt x="95345" y="594739"/>
                    <a:pt x="90773" y="590739"/>
                  </a:cubicBezTo>
                  <a:cubicBezTo>
                    <a:pt x="88392" y="593120"/>
                    <a:pt x="90297" y="599787"/>
                    <a:pt x="84392" y="598644"/>
                  </a:cubicBezTo>
                  <a:cubicBezTo>
                    <a:pt x="84868" y="594453"/>
                    <a:pt x="83820" y="591786"/>
                    <a:pt x="79629" y="592263"/>
                  </a:cubicBezTo>
                  <a:cubicBezTo>
                    <a:pt x="79915" y="599502"/>
                    <a:pt x="74200" y="600645"/>
                    <a:pt x="70104" y="603407"/>
                  </a:cubicBezTo>
                  <a:cubicBezTo>
                    <a:pt x="68199" y="599216"/>
                    <a:pt x="74962" y="596549"/>
                    <a:pt x="68485" y="597025"/>
                  </a:cubicBezTo>
                  <a:cubicBezTo>
                    <a:pt x="65723" y="598454"/>
                    <a:pt x="64960" y="601978"/>
                    <a:pt x="65341" y="606550"/>
                  </a:cubicBezTo>
                  <a:cubicBezTo>
                    <a:pt x="70866" y="605788"/>
                    <a:pt x="77629" y="600454"/>
                    <a:pt x="81153" y="606550"/>
                  </a:cubicBezTo>
                  <a:cubicBezTo>
                    <a:pt x="78105" y="606931"/>
                    <a:pt x="77629" y="604740"/>
                    <a:pt x="74771" y="605026"/>
                  </a:cubicBezTo>
                  <a:cubicBezTo>
                    <a:pt x="72962" y="611694"/>
                    <a:pt x="69056" y="616170"/>
                    <a:pt x="65246" y="620838"/>
                  </a:cubicBezTo>
                  <a:cubicBezTo>
                    <a:pt x="64770" y="617123"/>
                    <a:pt x="65532" y="614742"/>
                    <a:pt x="66770" y="612932"/>
                  </a:cubicBezTo>
                  <a:cubicBezTo>
                    <a:pt x="64008" y="612837"/>
                    <a:pt x="61913" y="613313"/>
                    <a:pt x="60484" y="614551"/>
                  </a:cubicBezTo>
                  <a:cubicBezTo>
                    <a:pt x="62770" y="608550"/>
                    <a:pt x="56102" y="611503"/>
                    <a:pt x="57245" y="606645"/>
                  </a:cubicBezTo>
                  <a:cubicBezTo>
                    <a:pt x="62865" y="603883"/>
                    <a:pt x="61532" y="603883"/>
                    <a:pt x="58865" y="598740"/>
                  </a:cubicBezTo>
                  <a:cubicBezTo>
                    <a:pt x="66389" y="598835"/>
                    <a:pt x="68675" y="593787"/>
                    <a:pt x="71533" y="589215"/>
                  </a:cubicBezTo>
                  <a:cubicBezTo>
                    <a:pt x="65437" y="588929"/>
                    <a:pt x="64103" y="583976"/>
                    <a:pt x="65246" y="576546"/>
                  </a:cubicBezTo>
                  <a:cubicBezTo>
                    <a:pt x="58103" y="577499"/>
                    <a:pt x="66961" y="585309"/>
                    <a:pt x="58865" y="586071"/>
                  </a:cubicBezTo>
                  <a:cubicBezTo>
                    <a:pt x="55435" y="582738"/>
                    <a:pt x="59722" y="581595"/>
                    <a:pt x="58865" y="576546"/>
                  </a:cubicBezTo>
                  <a:cubicBezTo>
                    <a:pt x="54578" y="578356"/>
                    <a:pt x="49816" y="577785"/>
                    <a:pt x="46196" y="574927"/>
                  </a:cubicBezTo>
                  <a:cubicBezTo>
                    <a:pt x="54673" y="565402"/>
                    <a:pt x="52673" y="545495"/>
                    <a:pt x="55721" y="530541"/>
                  </a:cubicBezTo>
                  <a:cubicBezTo>
                    <a:pt x="47816" y="530731"/>
                    <a:pt x="46387" y="533874"/>
                    <a:pt x="41434" y="533684"/>
                  </a:cubicBezTo>
                  <a:cubicBezTo>
                    <a:pt x="34290" y="546162"/>
                    <a:pt x="29623" y="561021"/>
                    <a:pt x="31909" y="582833"/>
                  </a:cubicBezTo>
                  <a:cubicBezTo>
                    <a:pt x="49530" y="599406"/>
                    <a:pt x="28289" y="629124"/>
                    <a:pt x="44577" y="649413"/>
                  </a:cubicBezTo>
                  <a:cubicBezTo>
                    <a:pt x="44768" y="646936"/>
                    <a:pt x="44387" y="643983"/>
                    <a:pt x="47720" y="644650"/>
                  </a:cubicBezTo>
                  <a:cubicBezTo>
                    <a:pt x="49054" y="650651"/>
                    <a:pt x="44291" y="650746"/>
                    <a:pt x="41339" y="652556"/>
                  </a:cubicBezTo>
                  <a:cubicBezTo>
                    <a:pt x="42291" y="656842"/>
                    <a:pt x="39338" y="665129"/>
                    <a:pt x="42863" y="666843"/>
                  </a:cubicBezTo>
                  <a:cubicBezTo>
                    <a:pt x="43529" y="661890"/>
                    <a:pt x="46291" y="649317"/>
                    <a:pt x="52388" y="651032"/>
                  </a:cubicBezTo>
                  <a:cubicBezTo>
                    <a:pt x="53531" y="646174"/>
                    <a:pt x="50768" y="645222"/>
                    <a:pt x="50768" y="641507"/>
                  </a:cubicBezTo>
                  <a:cubicBezTo>
                    <a:pt x="48578" y="641412"/>
                    <a:pt x="47244" y="642269"/>
                    <a:pt x="46006" y="643126"/>
                  </a:cubicBezTo>
                  <a:cubicBezTo>
                    <a:pt x="46387" y="637411"/>
                    <a:pt x="41243" y="637316"/>
                    <a:pt x="41243" y="631982"/>
                  </a:cubicBezTo>
                  <a:cubicBezTo>
                    <a:pt x="43529" y="632363"/>
                    <a:pt x="43910" y="634649"/>
                    <a:pt x="46006" y="635125"/>
                  </a:cubicBezTo>
                  <a:cubicBezTo>
                    <a:pt x="46006" y="632458"/>
                    <a:pt x="46006" y="629886"/>
                    <a:pt x="46006" y="627219"/>
                  </a:cubicBezTo>
                  <a:cubicBezTo>
                    <a:pt x="48959" y="627315"/>
                    <a:pt x="53340" y="623981"/>
                    <a:pt x="55531" y="625600"/>
                  </a:cubicBezTo>
                  <a:cubicBezTo>
                    <a:pt x="52388" y="628553"/>
                    <a:pt x="53054" y="631315"/>
                    <a:pt x="47625" y="628743"/>
                  </a:cubicBezTo>
                  <a:cubicBezTo>
                    <a:pt x="46863" y="633696"/>
                    <a:pt x="52483" y="632363"/>
                    <a:pt x="50768" y="638268"/>
                  </a:cubicBezTo>
                  <a:cubicBezTo>
                    <a:pt x="53816" y="635697"/>
                    <a:pt x="63913" y="638459"/>
                    <a:pt x="58674" y="643031"/>
                  </a:cubicBezTo>
                  <a:cubicBezTo>
                    <a:pt x="55721" y="642840"/>
                    <a:pt x="57626" y="637792"/>
                    <a:pt x="53912" y="638268"/>
                  </a:cubicBezTo>
                  <a:cubicBezTo>
                    <a:pt x="52673" y="644269"/>
                    <a:pt x="58579" y="643126"/>
                    <a:pt x="58674" y="647793"/>
                  </a:cubicBezTo>
                  <a:cubicBezTo>
                    <a:pt x="56864" y="657414"/>
                    <a:pt x="39529" y="665510"/>
                    <a:pt x="47625" y="674749"/>
                  </a:cubicBezTo>
                  <a:cubicBezTo>
                    <a:pt x="43910" y="678273"/>
                    <a:pt x="43339" y="676178"/>
                    <a:pt x="39719" y="677892"/>
                  </a:cubicBezTo>
                  <a:cubicBezTo>
                    <a:pt x="40577" y="688275"/>
                    <a:pt x="39815" y="690465"/>
                    <a:pt x="39719" y="701705"/>
                  </a:cubicBezTo>
                  <a:cubicBezTo>
                    <a:pt x="45910" y="704372"/>
                    <a:pt x="50959" y="705134"/>
                    <a:pt x="49244" y="712754"/>
                  </a:cubicBezTo>
                  <a:cubicBezTo>
                    <a:pt x="62960" y="709420"/>
                    <a:pt x="39910" y="702276"/>
                    <a:pt x="46101" y="696942"/>
                  </a:cubicBezTo>
                  <a:cubicBezTo>
                    <a:pt x="44577" y="700752"/>
                    <a:pt x="53245" y="702181"/>
                    <a:pt x="52388" y="700086"/>
                  </a:cubicBezTo>
                  <a:cubicBezTo>
                    <a:pt x="49816" y="700848"/>
                    <a:pt x="49816" y="691418"/>
                    <a:pt x="52388" y="692180"/>
                  </a:cubicBezTo>
                  <a:cubicBezTo>
                    <a:pt x="52197" y="698371"/>
                    <a:pt x="65723" y="714945"/>
                    <a:pt x="57150" y="719136"/>
                  </a:cubicBezTo>
                  <a:cubicBezTo>
                    <a:pt x="60770" y="718659"/>
                    <a:pt x="63151" y="719517"/>
                    <a:pt x="63532" y="722279"/>
                  </a:cubicBezTo>
                  <a:cubicBezTo>
                    <a:pt x="58960" y="725898"/>
                    <a:pt x="63437" y="733899"/>
                    <a:pt x="65151" y="736566"/>
                  </a:cubicBezTo>
                  <a:cubicBezTo>
                    <a:pt x="62579" y="741424"/>
                    <a:pt x="57531" y="738757"/>
                    <a:pt x="54007" y="736566"/>
                  </a:cubicBezTo>
                  <a:cubicBezTo>
                    <a:pt x="51911" y="740567"/>
                    <a:pt x="60293" y="741519"/>
                    <a:pt x="55626" y="742853"/>
                  </a:cubicBezTo>
                  <a:cubicBezTo>
                    <a:pt x="49625" y="745996"/>
                    <a:pt x="52197" y="741329"/>
                    <a:pt x="47720" y="739710"/>
                  </a:cubicBezTo>
                  <a:cubicBezTo>
                    <a:pt x="46291" y="746568"/>
                    <a:pt x="47339" y="753426"/>
                    <a:pt x="41339" y="758760"/>
                  </a:cubicBezTo>
                  <a:cubicBezTo>
                    <a:pt x="29337" y="757807"/>
                    <a:pt x="24098" y="763713"/>
                    <a:pt x="14383" y="765141"/>
                  </a:cubicBezTo>
                  <a:cubicBezTo>
                    <a:pt x="16859" y="765332"/>
                    <a:pt x="19907" y="764951"/>
                    <a:pt x="19145" y="768285"/>
                  </a:cubicBezTo>
                  <a:cubicBezTo>
                    <a:pt x="29718" y="769142"/>
                    <a:pt x="43339" y="763236"/>
                    <a:pt x="44482" y="776190"/>
                  </a:cubicBezTo>
                  <a:cubicBezTo>
                    <a:pt x="39529" y="782858"/>
                    <a:pt x="26670" y="781620"/>
                    <a:pt x="27051" y="793621"/>
                  </a:cubicBezTo>
                  <a:cubicBezTo>
                    <a:pt x="32195" y="799336"/>
                    <a:pt x="37814" y="810195"/>
                    <a:pt x="34957" y="818958"/>
                  </a:cubicBezTo>
                  <a:cubicBezTo>
                    <a:pt x="40005" y="816481"/>
                    <a:pt x="40196" y="820101"/>
                    <a:pt x="44482" y="822101"/>
                  </a:cubicBezTo>
                  <a:cubicBezTo>
                    <a:pt x="41910" y="830959"/>
                    <a:pt x="48387" y="830769"/>
                    <a:pt x="49244" y="836293"/>
                  </a:cubicBezTo>
                  <a:cubicBezTo>
                    <a:pt x="46101" y="836769"/>
                    <a:pt x="46101" y="834198"/>
                    <a:pt x="44482" y="833150"/>
                  </a:cubicBezTo>
                  <a:cubicBezTo>
                    <a:pt x="43434" y="836769"/>
                    <a:pt x="45529" y="843532"/>
                    <a:pt x="38195" y="844199"/>
                  </a:cubicBezTo>
                  <a:cubicBezTo>
                    <a:pt x="38195" y="847914"/>
                    <a:pt x="38195" y="851628"/>
                    <a:pt x="38195" y="855343"/>
                  </a:cubicBezTo>
                  <a:cubicBezTo>
                    <a:pt x="41815" y="854867"/>
                    <a:pt x="44101" y="855724"/>
                    <a:pt x="44482" y="858486"/>
                  </a:cubicBezTo>
                  <a:cubicBezTo>
                    <a:pt x="43625" y="869250"/>
                    <a:pt x="38957" y="876203"/>
                    <a:pt x="31814" y="880680"/>
                  </a:cubicBezTo>
                  <a:cubicBezTo>
                    <a:pt x="38291" y="884585"/>
                    <a:pt x="42863" y="880965"/>
                    <a:pt x="44482" y="890205"/>
                  </a:cubicBezTo>
                  <a:cubicBezTo>
                    <a:pt x="51435" y="873631"/>
                    <a:pt x="63722" y="890205"/>
                    <a:pt x="58769" y="904492"/>
                  </a:cubicBezTo>
                  <a:cubicBezTo>
                    <a:pt x="55531" y="902016"/>
                    <a:pt x="50864" y="908302"/>
                    <a:pt x="46101" y="909255"/>
                  </a:cubicBezTo>
                  <a:cubicBezTo>
                    <a:pt x="46196" y="914589"/>
                    <a:pt x="46577" y="920304"/>
                    <a:pt x="42863" y="921923"/>
                  </a:cubicBezTo>
                  <a:cubicBezTo>
                    <a:pt x="35052" y="922304"/>
                    <a:pt x="38005" y="912017"/>
                    <a:pt x="34957" y="907635"/>
                  </a:cubicBezTo>
                  <a:cubicBezTo>
                    <a:pt x="23241" y="908683"/>
                    <a:pt x="28003" y="926209"/>
                    <a:pt x="19050" y="937734"/>
                  </a:cubicBezTo>
                  <a:cubicBezTo>
                    <a:pt x="26289" y="935734"/>
                    <a:pt x="24098" y="943259"/>
                    <a:pt x="28575" y="944021"/>
                  </a:cubicBezTo>
                  <a:cubicBezTo>
                    <a:pt x="29909" y="940116"/>
                    <a:pt x="33338" y="938211"/>
                    <a:pt x="38100" y="937734"/>
                  </a:cubicBezTo>
                  <a:cubicBezTo>
                    <a:pt x="41148" y="945545"/>
                    <a:pt x="32861" y="942021"/>
                    <a:pt x="33338" y="947259"/>
                  </a:cubicBezTo>
                  <a:cubicBezTo>
                    <a:pt x="36957" y="949450"/>
                    <a:pt x="39338" y="943164"/>
                    <a:pt x="39719" y="947259"/>
                  </a:cubicBezTo>
                  <a:cubicBezTo>
                    <a:pt x="37338" y="949641"/>
                    <a:pt x="39243" y="956308"/>
                    <a:pt x="33338" y="955165"/>
                  </a:cubicBezTo>
                  <a:cubicBezTo>
                    <a:pt x="34671" y="950117"/>
                    <a:pt x="30861" y="950212"/>
                    <a:pt x="28575" y="948783"/>
                  </a:cubicBezTo>
                  <a:cubicBezTo>
                    <a:pt x="23717" y="957451"/>
                    <a:pt x="31814" y="965833"/>
                    <a:pt x="26956" y="969357"/>
                  </a:cubicBezTo>
                  <a:cubicBezTo>
                    <a:pt x="30099" y="970977"/>
                    <a:pt x="33719" y="972120"/>
                    <a:pt x="34862" y="975739"/>
                  </a:cubicBezTo>
                  <a:cubicBezTo>
                    <a:pt x="32385" y="975930"/>
                    <a:pt x="33623" y="979740"/>
                    <a:pt x="30099" y="978882"/>
                  </a:cubicBezTo>
                  <a:cubicBezTo>
                    <a:pt x="29718" y="975930"/>
                    <a:pt x="31909" y="975358"/>
                    <a:pt x="31623" y="972596"/>
                  </a:cubicBezTo>
                  <a:cubicBezTo>
                    <a:pt x="22574" y="975263"/>
                    <a:pt x="32385" y="1000028"/>
                    <a:pt x="25336" y="1004314"/>
                  </a:cubicBezTo>
                  <a:cubicBezTo>
                    <a:pt x="28670" y="1005743"/>
                    <a:pt x="35243" y="1003743"/>
                    <a:pt x="36481" y="1010696"/>
                  </a:cubicBezTo>
                  <a:cubicBezTo>
                    <a:pt x="31433" y="1010982"/>
                    <a:pt x="32480" y="1017268"/>
                    <a:pt x="30099" y="1020221"/>
                  </a:cubicBezTo>
                  <a:cubicBezTo>
                    <a:pt x="20193" y="1017744"/>
                    <a:pt x="23051" y="1027936"/>
                    <a:pt x="17431" y="1029746"/>
                  </a:cubicBezTo>
                  <a:cubicBezTo>
                    <a:pt x="14383" y="1029079"/>
                    <a:pt x="16192" y="1023650"/>
                    <a:pt x="11049" y="1024983"/>
                  </a:cubicBezTo>
                  <a:cubicBezTo>
                    <a:pt x="10668" y="1032603"/>
                    <a:pt x="2000" y="1031746"/>
                    <a:pt x="0" y="1037652"/>
                  </a:cubicBezTo>
                  <a:cubicBezTo>
                    <a:pt x="9906" y="1043843"/>
                    <a:pt x="27908" y="1041081"/>
                    <a:pt x="28575" y="1059845"/>
                  </a:cubicBezTo>
                  <a:cubicBezTo>
                    <a:pt x="32576" y="1061940"/>
                    <a:pt x="33528" y="1053558"/>
                    <a:pt x="34862" y="1058226"/>
                  </a:cubicBezTo>
                  <a:cubicBezTo>
                    <a:pt x="34576" y="1067941"/>
                    <a:pt x="44768" y="1067274"/>
                    <a:pt x="46006" y="1075656"/>
                  </a:cubicBezTo>
                  <a:cubicBezTo>
                    <a:pt x="43910" y="1075752"/>
                    <a:pt x="43815" y="1077752"/>
                    <a:pt x="41243" y="1077276"/>
                  </a:cubicBezTo>
                  <a:cubicBezTo>
                    <a:pt x="43720" y="1082705"/>
                    <a:pt x="44291" y="1090039"/>
                    <a:pt x="50768" y="1091563"/>
                  </a:cubicBezTo>
                  <a:cubicBezTo>
                    <a:pt x="49149" y="1091563"/>
                    <a:pt x="48863" y="1092897"/>
                    <a:pt x="47625" y="1093182"/>
                  </a:cubicBezTo>
                  <a:cubicBezTo>
                    <a:pt x="46006" y="1091658"/>
                    <a:pt x="44387" y="1090039"/>
                    <a:pt x="42863" y="1088420"/>
                  </a:cubicBezTo>
                  <a:cubicBezTo>
                    <a:pt x="36481" y="1088706"/>
                    <a:pt x="36862" y="1090896"/>
                    <a:pt x="30194" y="1093182"/>
                  </a:cubicBezTo>
                  <a:cubicBezTo>
                    <a:pt x="29623" y="1098516"/>
                    <a:pt x="32957" y="1099945"/>
                    <a:pt x="34957" y="1102707"/>
                  </a:cubicBezTo>
                  <a:cubicBezTo>
                    <a:pt x="34481" y="1100802"/>
                    <a:pt x="39529" y="1097278"/>
                    <a:pt x="39719" y="1101088"/>
                  </a:cubicBezTo>
                  <a:cubicBezTo>
                    <a:pt x="33338" y="1105279"/>
                    <a:pt x="35052" y="1112709"/>
                    <a:pt x="39719" y="1116900"/>
                  </a:cubicBezTo>
                  <a:cubicBezTo>
                    <a:pt x="34576" y="1117185"/>
                    <a:pt x="32099" y="1113185"/>
                    <a:pt x="31814" y="1120043"/>
                  </a:cubicBezTo>
                  <a:cubicBezTo>
                    <a:pt x="40672" y="1120995"/>
                    <a:pt x="30194" y="1132330"/>
                    <a:pt x="38195" y="1139093"/>
                  </a:cubicBezTo>
                  <a:cubicBezTo>
                    <a:pt x="35909" y="1139664"/>
                    <a:pt x="35433" y="1140998"/>
                    <a:pt x="33433" y="1139093"/>
                  </a:cubicBezTo>
                  <a:cubicBezTo>
                    <a:pt x="34766" y="1143570"/>
                    <a:pt x="31242" y="1143189"/>
                    <a:pt x="31814" y="1146999"/>
                  </a:cubicBezTo>
                  <a:cubicBezTo>
                    <a:pt x="37910" y="1148332"/>
                    <a:pt x="33719" y="1139379"/>
                    <a:pt x="39719" y="1140617"/>
                  </a:cubicBezTo>
                  <a:cubicBezTo>
                    <a:pt x="42482" y="1146237"/>
                    <a:pt x="38672" y="1144522"/>
                    <a:pt x="38195" y="1150142"/>
                  </a:cubicBezTo>
                  <a:cubicBezTo>
                    <a:pt x="43339" y="1155476"/>
                    <a:pt x="46101" y="1156238"/>
                    <a:pt x="50864" y="1159667"/>
                  </a:cubicBezTo>
                  <a:cubicBezTo>
                    <a:pt x="48482" y="1161477"/>
                    <a:pt x="46863" y="1161477"/>
                    <a:pt x="44577" y="1159667"/>
                  </a:cubicBezTo>
                  <a:cubicBezTo>
                    <a:pt x="45910" y="1164715"/>
                    <a:pt x="43148" y="1165668"/>
                    <a:pt x="41434" y="1167573"/>
                  </a:cubicBezTo>
                  <a:cubicBezTo>
                    <a:pt x="45625" y="1166525"/>
                    <a:pt x="44482" y="1170811"/>
                    <a:pt x="46196" y="1172335"/>
                  </a:cubicBezTo>
                  <a:cubicBezTo>
                    <a:pt x="39910" y="1177669"/>
                    <a:pt x="43148" y="1195671"/>
                    <a:pt x="33528" y="1192909"/>
                  </a:cubicBezTo>
                  <a:cubicBezTo>
                    <a:pt x="38767" y="1195100"/>
                    <a:pt x="40196" y="1209483"/>
                    <a:pt x="46196" y="1205577"/>
                  </a:cubicBezTo>
                  <a:cubicBezTo>
                    <a:pt x="41339" y="1201291"/>
                    <a:pt x="45625" y="1196624"/>
                    <a:pt x="46196" y="1194528"/>
                  </a:cubicBezTo>
                  <a:cubicBezTo>
                    <a:pt x="51054" y="1195767"/>
                    <a:pt x="46958" y="1201958"/>
                    <a:pt x="49340" y="1202434"/>
                  </a:cubicBezTo>
                  <a:cubicBezTo>
                    <a:pt x="53150" y="1200910"/>
                    <a:pt x="55816" y="1198243"/>
                    <a:pt x="57245" y="1194528"/>
                  </a:cubicBezTo>
                  <a:cubicBezTo>
                    <a:pt x="57245" y="1196624"/>
                    <a:pt x="60008" y="1195957"/>
                    <a:pt x="60484" y="1197672"/>
                  </a:cubicBezTo>
                  <a:cubicBezTo>
                    <a:pt x="61627" y="1204434"/>
                    <a:pt x="54102" y="1207292"/>
                    <a:pt x="52578" y="1202434"/>
                  </a:cubicBezTo>
                  <a:cubicBezTo>
                    <a:pt x="52197" y="1204244"/>
                    <a:pt x="50864" y="1204911"/>
                    <a:pt x="49435" y="1205577"/>
                  </a:cubicBezTo>
                  <a:cubicBezTo>
                    <a:pt x="47911" y="1211388"/>
                    <a:pt x="56578" y="1206911"/>
                    <a:pt x="55816" y="1211959"/>
                  </a:cubicBezTo>
                  <a:cubicBezTo>
                    <a:pt x="50292" y="1213293"/>
                    <a:pt x="49149" y="1209006"/>
                    <a:pt x="46291" y="1211959"/>
                  </a:cubicBezTo>
                  <a:cubicBezTo>
                    <a:pt x="48863" y="1214150"/>
                    <a:pt x="48387" y="1217769"/>
                    <a:pt x="52578" y="1221484"/>
                  </a:cubicBezTo>
                  <a:cubicBezTo>
                    <a:pt x="55626" y="1209864"/>
                    <a:pt x="60865" y="1209768"/>
                    <a:pt x="65246" y="1205673"/>
                  </a:cubicBezTo>
                  <a:cubicBezTo>
                    <a:pt x="67532" y="1211864"/>
                    <a:pt x="64008" y="1214245"/>
                    <a:pt x="66770" y="1219960"/>
                  </a:cubicBezTo>
                  <a:cubicBezTo>
                    <a:pt x="62579" y="1219960"/>
                    <a:pt x="57436" y="1219103"/>
                    <a:pt x="57245" y="1223103"/>
                  </a:cubicBezTo>
                  <a:cubicBezTo>
                    <a:pt x="68580" y="1221484"/>
                    <a:pt x="67151" y="1225770"/>
                    <a:pt x="71533" y="1231009"/>
                  </a:cubicBezTo>
                  <a:cubicBezTo>
                    <a:pt x="69914" y="1231009"/>
                    <a:pt x="69628" y="1232343"/>
                    <a:pt x="68390" y="1232628"/>
                  </a:cubicBezTo>
                  <a:cubicBezTo>
                    <a:pt x="64103" y="1233105"/>
                    <a:pt x="64484" y="1220817"/>
                    <a:pt x="60484" y="1226247"/>
                  </a:cubicBezTo>
                  <a:cubicBezTo>
                    <a:pt x="63818" y="1226723"/>
                    <a:pt x="58769" y="1231771"/>
                    <a:pt x="55721" y="1231009"/>
                  </a:cubicBezTo>
                  <a:cubicBezTo>
                    <a:pt x="56388" y="1227485"/>
                    <a:pt x="59341" y="1222437"/>
                    <a:pt x="54102" y="1221484"/>
                  </a:cubicBezTo>
                  <a:cubicBezTo>
                    <a:pt x="54578" y="1229390"/>
                    <a:pt x="46577" y="1224342"/>
                    <a:pt x="44577" y="1221484"/>
                  </a:cubicBezTo>
                  <a:cubicBezTo>
                    <a:pt x="40291" y="1222151"/>
                    <a:pt x="36290" y="1232914"/>
                    <a:pt x="44577" y="1232628"/>
                  </a:cubicBezTo>
                  <a:cubicBezTo>
                    <a:pt x="44863" y="1230247"/>
                    <a:pt x="44006" y="1226818"/>
                    <a:pt x="46196" y="1226247"/>
                  </a:cubicBezTo>
                  <a:cubicBezTo>
                    <a:pt x="46196" y="1228342"/>
                    <a:pt x="48959" y="1227675"/>
                    <a:pt x="49340" y="1229390"/>
                  </a:cubicBezTo>
                  <a:cubicBezTo>
                    <a:pt x="50673" y="1237581"/>
                    <a:pt x="42863" y="1236629"/>
                    <a:pt x="41434" y="1242058"/>
                  </a:cubicBezTo>
                  <a:cubicBezTo>
                    <a:pt x="50864" y="1244154"/>
                    <a:pt x="49244" y="1235105"/>
                    <a:pt x="55721" y="1234152"/>
                  </a:cubicBezTo>
                  <a:cubicBezTo>
                    <a:pt x="52102" y="1240344"/>
                    <a:pt x="55340" y="1245106"/>
                    <a:pt x="55721" y="1249964"/>
                  </a:cubicBezTo>
                  <a:cubicBezTo>
                    <a:pt x="56102" y="1247202"/>
                    <a:pt x="58484" y="1246344"/>
                    <a:pt x="62103" y="1246821"/>
                  </a:cubicBezTo>
                  <a:cubicBezTo>
                    <a:pt x="65056" y="1240915"/>
                    <a:pt x="60484" y="1237772"/>
                    <a:pt x="62103" y="1235676"/>
                  </a:cubicBezTo>
                  <a:cubicBezTo>
                    <a:pt x="68104" y="1237105"/>
                    <a:pt x="71533" y="1241010"/>
                    <a:pt x="71628" y="1248345"/>
                  </a:cubicBezTo>
                  <a:cubicBezTo>
                    <a:pt x="68390" y="1247487"/>
                    <a:pt x="68485" y="1243582"/>
                    <a:pt x="65341" y="1246821"/>
                  </a:cubicBezTo>
                  <a:cubicBezTo>
                    <a:pt x="65437" y="1249011"/>
                    <a:pt x="64579" y="1250345"/>
                    <a:pt x="63722" y="1251583"/>
                  </a:cubicBezTo>
                  <a:cubicBezTo>
                    <a:pt x="66103" y="1252345"/>
                    <a:pt x="67723" y="1253964"/>
                    <a:pt x="70104" y="1254726"/>
                  </a:cubicBezTo>
                  <a:cubicBezTo>
                    <a:pt x="68771" y="1251488"/>
                    <a:pt x="74200" y="1247583"/>
                    <a:pt x="74867" y="1251583"/>
                  </a:cubicBezTo>
                  <a:cubicBezTo>
                    <a:pt x="72295" y="1253774"/>
                    <a:pt x="69818" y="1256060"/>
                    <a:pt x="66961" y="1257965"/>
                  </a:cubicBezTo>
                  <a:cubicBezTo>
                    <a:pt x="67056" y="1255203"/>
                    <a:pt x="65723" y="1253869"/>
                    <a:pt x="63818" y="1253202"/>
                  </a:cubicBezTo>
                  <a:cubicBezTo>
                    <a:pt x="66485" y="1258155"/>
                    <a:pt x="63913" y="1263680"/>
                    <a:pt x="60674" y="1257965"/>
                  </a:cubicBezTo>
                  <a:cubicBezTo>
                    <a:pt x="59150" y="1265013"/>
                    <a:pt x="60389" y="1262156"/>
                    <a:pt x="62294" y="1267490"/>
                  </a:cubicBezTo>
                  <a:cubicBezTo>
                    <a:pt x="56960" y="1267585"/>
                    <a:pt x="53912" y="1270633"/>
                    <a:pt x="51149" y="1265871"/>
                  </a:cubicBezTo>
                  <a:cubicBezTo>
                    <a:pt x="56769" y="1262156"/>
                    <a:pt x="52673" y="1251869"/>
                    <a:pt x="48006" y="1253202"/>
                  </a:cubicBezTo>
                  <a:cubicBezTo>
                    <a:pt x="49721" y="1251583"/>
                    <a:pt x="53912" y="1244535"/>
                    <a:pt x="49530" y="1242058"/>
                  </a:cubicBezTo>
                  <a:cubicBezTo>
                    <a:pt x="49721" y="1244916"/>
                    <a:pt x="48006" y="1245773"/>
                    <a:pt x="44768" y="1245201"/>
                  </a:cubicBezTo>
                  <a:cubicBezTo>
                    <a:pt x="45625" y="1251107"/>
                    <a:pt x="47435" y="1249202"/>
                    <a:pt x="41624" y="1248345"/>
                  </a:cubicBezTo>
                  <a:cubicBezTo>
                    <a:pt x="44291" y="1257298"/>
                    <a:pt x="48387" y="1264823"/>
                    <a:pt x="52673" y="1272157"/>
                  </a:cubicBezTo>
                  <a:cubicBezTo>
                    <a:pt x="45244" y="1272538"/>
                    <a:pt x="53626" y="1279301"/>
                    <a:pt x="54293" y="1281682"/>
                  </a:cubicBezTo>
                  <a:cubicBezTo>
                    <a:pt x="51626" y="1283682"/>
                    <a:pt x="48101" y="1285016"/>
                    <a:pt x="48006" y="1289588"/>
                  </a:cubicBezTo>
                  <a:cubicBezTo>
                    <a:pt x="58484" y="1285111"/>
                    <a:pt x="51911" y="1290826"/>
                    <a:pt x="63818" y="1286445"/>
                  </a:cubicBezTo>
                  <a:cubicBezTo>
                    <a:pt x="58769" y="1275015"/>
                    <a:pt x="72200" y="1276729"/>
                    <a:pt x="76486" y="1276920"/>
                  </a:cubicBezTo>
                  <a:cubicBezTo>
                    <a:pt x="74867" y="1276920"/>
                    <a:pt x="74486" y="1274157"/>
                    <a:pt x="76486" y="1273776"/>
                  </a:cubicBezTo>
                  <a:cubicBezTo>
                    <a:pt x="76010" y="1276824"/>
                    <a:pt x="78676" y="1276920"/>
                    <a:pt x="79629" y="1278539"/>
                  </a:cubicBezTo>
                  <a:cubicBezTo>
                    <a:pt x="74009" y="1283016"/>
                    <a:pt x="69818" y="1288826"/>
                    <a:pt x="60579" y="1289683"/>
                  </a:cubicBezTo>
                  <a:cubicBezTo>
                    <a:pt x="63532" y="1295398"/>
                    <a:pt x="58865" y="1299780"/>
                    <a:pt x="55816" y="1303971"/>
                  </a:cubicBezTo>
                  <a:cubicBezTo>
                    <a:pt x="60865" y="1301780"/>
                    <a:pt x="68390" y="1303113"/>
                    <a:pt x="73247" y="1305495"/>
                  </a:cubicBezTo>
                  <a:cubicBezTo>
                    <a:pt x="64294" y="1305590"/>
                    <a:pt x="59436" y="1309686"/>
                    <a:pt x="52673" y="1311876"/>
                  </a:cubicBezTo>
                  <a:cubicBezTo>
                    <a:pt x="50578" y="1305590"/>
                    <a:pt x="58484" y="1307971"/>
                    <a:pt x="54293" y="1303971"/>
                  </a:cubicBezTo>
                  <a:cubicBezTo>
                    <a:pt x="47625" y="1302066"/>
                    <a:pt x="51435" y="1310638"/>
                    <a:pt x="48006" y="1311876"/>
                  </a:cubicBezTo>
                  <a:cubicBezTo>
                    <a:pt x="47911" y="1310924"/>
                    <a:pt x="47720" y="1309971"/>
                    <a:pt x="46387" y="1310257"/>
                  </a:cubicBezTo>
                  <a:cubicBezTo>
                    <a:pt x="43910" y="1315877"/>
                    <a:pt x="51721" y="1311210"/>
                    <a:pt x="51149" y="1315020"/>
                  </a:cubicBezTo>
                  <a:cubicBezTo>
                    <a:pt x="43815" y="1321687"/>
                    <a:pt x="52673" y="1330069"/>
                    <a:pt x="55912" y="1338832"/>
                  </a:cubicBezTo>
                  <a:cubicBezTo>
                    <a:pt x="53912" y="1338737"/>
                    <a:pt x="53721" y="1336737"/>
                    <a:pt x="51149" y="1337213"/>
                  </a:cubicBezTo>
                  <a:cubicBezTo>
                    <a:pt x="56483" y="1343880"/>
                    <a:pt x="55721" y="1347309"/>
                    <a:pt x="59055" y="1354644"/>
                  </a:cubicBezTo>
                  <a:cubicBezTo>
                    <a:pt x="58674" y="1357406"/>
                    <a:pt x="56293" y="1358263"/>
                    <a:pt x="52769" y="1357787"/>
                  </a:cubicBezTo>
                  <a:cubicBezTo>
                    <a:pt x="59912" y="1368645"/>
                    <a:pt x="57817" y="1388648"/>
                    <a:pt x="68580" y="1395792"/>
                  </a:cubicBezTo>
                  <a:cubicBezTo>
                    <a:pt x="67628" y="1401126"/>
                    <a:pt x="58484" y="1398363"/>
                    <a:pt x="59055" y="1405317"/>
                  </a:cubicBezTo>
                  <a:cubicBezTo>
                    <a:pt x="62294" y="1406745"/>
                    <a:pt x="66580" y="1407317"/>
                    <a:pt x="66961" y="1411603"/>
                  </a:cubicBezTo>
                  <a:cubicBezTo>
                    <a:pt x="62865" y="1411222"/>
                    <a:pt x="59055" y="1411032"/>
                    <a:pt x="60674" y="1416366"/>
                  </a:cubicBezTo>
                  <a:cubicBezTo>
                    <a:pt x="60008" y="1420842"/>
                    <a:pt x="66580" y="1412365"/>
                    <a:pt x="66961" y="1417985"/>
                  </a:cubicBezTo>
                  <a:cubicBezTo>
                    <a:pt x="65151" y="1426748"/>
                    <a:pt x="60008" y="1432177"/>
                    <a:pt x="59055" y="1441797"/>
                  </a:cubicBezTo>
                  <a:cubicBezTo>
                    <a:pt x="62008" y="1443321"/>
                    <a:pt x="64389" y="1437035"/>
                    <a:pt x="65437" y="1441797"/>
                  </a:cubicBezTo>
                  <a:cubicBezTo>
                    <a:pt x="66770" y="1446846"/>
                    <a:pt x="60198" y="1443988"/>
                    <a:pt x="60674" y="1448179"/>
                  </a:cubicBezTo>
                  <a:cubicBezTo>
                    <a:pt x="66770" y="1450751"/>
                    <a:pt x="62579" y="1450751"/>
                    <a:pt x="68580" y="1448179"/>
                  </a:cubicBezTo>
                  <a:cubicBezTo>
                    <a:pt x="65151" y="1455894"/>
                    <a:pt x="74867" y="1458657"/>
                    <a:pt x="70199" y="1462467"/>
                  </a:cubicBezTo>
                  <a:cubicBezTo>
                    <a:pt x="66389" y="1463133"/>
                    <a:pt x="71057" y="1455228"/>
                    <a:pt x="65437" y="1457704"/>
                  </a:cubicBezTo>
                  <a:cubicBezTo>
                    <a:pt x="68104" y="1465991"/>
                    <a:pt x="70009" y="1468658"/>
                    <a:pt x="74962" y="1471992"/>
                  </a:cubicBezTo>
                  <a:cubicBezTo>
                    <a:pt x="63056" y="1472277"/>
                    <a:pt x="72295" y="1493613"/>
                    <a:pt x="59055" y="1492566"/>
                  </a:cubicBezTo>
                  <a:cubicBezTo>
                    <a:pt x="59722" y="1497328"/>
                    <a:pt x="54864" y="1500662"/>
                    <a:pt x="60674" y="1502091"/>
                  </a:cubicBezTo>
                  <a:cubicBezTo>
                    <a:pt x="61341" y="1496376"/>
                    <a:pt x="64198" y="1492947"/>
                    <a:pt x="68580" y="1490946"/>
                  </a:cubicBezTo>
                  <a:cubicBezTo>
                    <a:pt x="68199" y="1499709"/>
                    <a:pt x="75628" y="1498185"/>
                    <a:pt x="81248" y="1497328"/>
                  </a:cubicBezTo>
                  <a:cubicBezTo>
                    <a:pt x="81534" y="1504186"/>
                    <a:pt x="84011" y="1500186"/>
                    <a:pt x="89154" y="1500471"/>
                  </a:cubicBezTo>
                  <a:cubicBezTo>
                    <a:pt x="85058" y="1504662"/>
                    <a:pt x="91631" y="1501710"/>
                    <a:pt x="90773" y="1506853"/>
                  </a:cubicBezTo>
                  <a:cubicBezTo>
                    <a:pt x="87059" y="1506377"/>
                    <a:pt x="84677" y="1507139"/>
                    <a:pt x="82868" y="1508472"/>
                  </a:cubicBezTo>
                  <a:cubicBezTo>
                    <a:pt x="83534" y="1504662"/>
                    <a:pt x="80010" y="1505043"/>
                    <a:pt x="81344" y="1500567"/>
                  </a:cubicBezTo>
                  <a:cubicBezTo>
                    <a:pt x="76390" y="1499995"/>
                    <a:pt x="70104" y="1506091"/>
                    <a:pt x="74962" y="1510092"/>
                  </a:cubicBezTo>
                  <a:cubicBezTo>
                    <a:pt x="77914" y="1511616"/>
                    <a:pt x="93250" y="1510663"/>
                    <a:pt x="97155" y="1517997"/>
                  </a:cubicBezTo>
                  <a:cubicBezTo>
                    <a:pt x="88011" y="1515997"/>
                    <a:pt x="96774" y="1523331"/>
                    <a:pt x="92393" y="1524379"/>
                  </a:cubicBezTo>
                  <a:cubicBezTo>
                    <a:pt x="89249" y="1523141"/>
                    <a:pt x="86677" y="1518855"/>
                    <a:pt x="89249" y="1516473"/>
                  </a:cubicBezTo>
                  <a:cubicBezTo>
                    <a:pt x="75248" y="1519331"/>
                    <a:pt x="84201" y="1531047"/>
                    <a:pt x="86106" y="1541810"/>
                  </a:cubicBezTo>
                  <a:cubicBezTo>
                    <a:pt x="78581" y="1541810"/>
                    <a:pt x="84963" y="1551335"/>
                    <a:pt x="80391" y="1550478"/>
                  </a:cubicBezTo>
                  <a:cubicBezTo>
                    <a:pt x="81439" y="1552097"/>
                    <a:pt x="80582" y="1555716"/>
                    <a:pt x="82963" y="1556097"/>
                  </a:cubicBezTo>
                  <a:cubicBezTo>
                    <a:pt x="88392" y="1545144"/>
                    <a:pt x="91631" y="1534761"/>
                    <a:pt x="102013" y="1532285"/>
                  </a:cubicBezTo>
                  <a:cubicBezTo>
                    <a:pt x="100489" y="1539143"/>
                    <a:pt x="103823" y="1541048"/>
                    <a:pt x="105251" y="1544953"/>
                  </a:cubicBezTo>
                  <a:cubicBezTo>
                    <a:pt x="104489" y="1546858"/>
                    <a:pt x="103537" y="1548573"/>
                    <a:pt x="102013" y="1549716"/>
                  </a:cubicBezTo>
                  <a:cubicBezTo>
                    <a:pt x="101251" y="1544667"/>
                    <a:pt x="96869" y="1543239"/>
                    <a:pt x="92488" y="1541810"/>
                  </a:cubicBezTo>
                  <a:cubicBezTo>
                    <a:pt x="91250" y="1551144"/>
                    <a:pt x="85153" y="1555621"/>
                    <a:pt x="82963" y="1564003"/>
                  </a:cubicBezTo>
                  <a:cubicBezTo>
                    <a:pt x="88487" y="1564765"/>
                    <a:pt x="88487" y="1560003"/>
                    <a:pt x="90869" y="1557621"/>
                  </a:cubicBezTo>
                  <a:cubicBezTo>
                    <a:pt x="91535" y="1566575"/>
                    <a:pt x="88392" y="1569528"/>
                    <a:pt x="87725" y="1573528"/>
                  </a:cubicBezTo>
                  <a:cubicBezTo>
                    <a:pt x="85249" y="1570194"/>
                    <a:pt x="83725" y="1565908"/>
                    <a:pt x="78200" y="1565527"/>
                  </a:cubicBezTo>
                  <a:cubicBezTo>
                    <a:pt x="78391" y="1570480"/>
                    <a:pt x="73247" y="1570004"/>
                    <a:pt x="75057" y="1576671"/>
                  </a:cubicBezTo>
                  <a:cubicBezTo>
                    <a:pt x="86773" y="1578862"/>
                    <a:pt x="76867" y="1601246"/>
                    <a:pt x="90869" y="1595721"/>
                  </a:cubicBezTo>
                  <a:cubicBezTo>
                    <a:pt x="88963" y="1594769"/>
                    <a:pt x="87630" y="1585434"/>
                    <a:pt x="89249" y="1586196"/>
                  </a:cubicBezTo>
                  <a:cubicBezTo>
                    <a:pt x="96679" y="1590673"/>
                    <a:pt x="95726" y="1600008"/>
                    <a:pt x="92393" y="1608390"/>
                  </a:cubicBezTo>
                  <a:cubicBezTo>
                    <a:pt x="98012" y="1611152"/>
                    <a:pt x="100584" y="1603056"/>
                    <a:pt x="101918" y="1606866"/>
                  </a:cubicBezTo>
                  <a:cubicBezTo>
                    <a:pt x="92488" y="1618200"/>
                    <a:pt x="86297" y="1636012"/>
                    <a:pt x="100394" y="1646490"/>
                  </a:cubicBezTo>
                  <a:cubicBezTo>
                    <a:pt x="99441" y="1650300"/>
                    <a:pt x="98108" y="1653729"/>
                    <a:pt x="98774" y="1659158"/>
                  </a:cubicBezTo>
                  <a:cubicBezTo>
                    <a:pt x="107728" y="1659063"/>
                    <a:pt x="100489" y="1665159"/>
                    <a:pt x="103537" y="1670302"/>
                  </a:cubicBezTo>
                  <a:cubicBezTo>
                    <a:pt x="107537" y="1672398"/>
                    <a:pt x="108490" y="1664016"/>
                    <a:pt x="109919" y="1668683"/>
                  </a:cubicBezTo>
                  <a:cubicBezTo>
                    <a:pt x="101632" y="1677922"/>
                    <a:pt x="106299" y="1691733"/>
                    <a:pt x="113062" y="1698782"/>
                  </a:cubicBezTo>
                  <a:cubicBezTo>
                    <a:pt x="111347" y="1697639"/>
                    <a:pt x="105823" y="1692591"/>
                    <a:pt x="103537" y="1697163"/>
                  </a:cubicBezTo>
                  <a:cubicBezTo>
                    <a:pt x="104775" y="1704211"/>
                    <a:pt x="113443" y="1710593"/>
                    <a:pt x="113062" y="1701925"/>
                  </a:cubicBezTo>
                  <a:cubicBezTo>
                    <a:pt x="116491" y="1709069"/>
                    <a:pt x="122206" y="1713927"/>
                    <a:pt x="122587" y="1724118"/>
                  </a:cubicBezTo>
                  <a:cubicBezTo>
                    <a:pt x="120491" y="1724118"/>
                    <a:pt x="118396" y="1724118"/>
                    <a:pt x="116300" y="1724118"/>
                  </a:cubicBezTo>
                  <a:cubicBezTo>
                    <a:pt x="114586" y="1731738"/>
                    <a:pt x="125825" y="1734596"/>
                    <a:pt x="119444" y="1741549"/>
                  </a:cubicBezTo>
                  <a:cubicBezTo>
                    <a:pt x="116396" y="1741359"/>
                    <a:pt x="118300" y="1736310"/>
                    <a:pt x="114681" y="1736787"/>
                  </a:cubicBezTo>
                  <a:cubicBezTo>
                    <a:pt x="114205" y="1742597"/>
                    <a:pt x="118682" y="1749360"/>
                    <a:pt x="111443" y="1755837"/>
                  </a:cubicBezTo>
                  <a:cubicBezTo>
                    <a:pt x="115348" y="1756789"/>
                    <a:pt x="110681" y="1766124"/>
                    <a:pt x="116205" y="1765362"/>
                  </a:cubicBezTo>
                  <a:cubicBezTo>
                    <a:pt x="118586" y="1762980"/>
                    <a:pt x="116681" y="1756313"/>
                    <a:pt x="122492" y="1757456"/>
                  </a:cubicBezTo>
                  <a:cubicBezTo>
                    <a:pt x="124873" y="1766219"/>
                    <a:pt x="117729" y="1765362"/>
                    <a:pt x="116205" y="1770124"/>
                  </a:cubicBezTo>
                  <a:cubicBezTo>
                    <a:pt x="120587" y="1768124"/>
                    <a:pt x="123920" y="1774791"/>
                    <a:pt x="120968" y="1774887"/>
                  </a:cubicBezTo>
                  <a:cubicBezTo>
                    <a:pt x="118015" y="1773553"/>
                    <a:pt x="112681" y="1769076"/>
                    <a:pt x="111443" y="1774887"/>
                  </a:cubicBezTo>
                  <a:cubicBezTo>
                    <a:pt x="113728" y="1775744"/>
                    <a:pt x="119634" y="1773077"/>
                    <a:pt x="119348" y="1776506"/>
                  </a:cubicBezTo>
                  <a:cubicBezTo>
                    <a:pt x="114586" y="1778506"/>
                    <a:pt x="120491" y="1782507"/>
                    <a:pt x="120968" y="1784412"/>
                  </a:cubicBezTo>
                  <a:cubicBezTo>
                    <a:pt x="118110" y="1785269"/>
                    <a:pt x="114395" y="1785174"/>
                    <a:pt x="113062" y="1787555"/>
                  </a:cubicBezTo>
                  <a:cubicBezTo>
                    <a:pt x="115634" y="1787555"/>
                    <a:pt x="113919" y="1791936"/>
                    <a:pt x="116300" y="1792317"/>
                  </a:cubicBezTo>
                  <a:cubicBezTo>
                    <a:pt x="120587" y="1788603"/>
                    <a:pt x="127825" y="1795461"/>
                    <a:pt x="128969" y="1800223"/>
                  </a:cubicBezTo>
                  <a:cubicBezTo>
                    <a:pt x="134112" y="1802223"/>
                    <a:pt x="130207" y="1795080"/>
                    <a:pt x="135350" y="1797080"/>
                  </a:cubicBezTo>
                  <a:cubicBezTo>
                    <a:pt x="135350" y="1798699"/>
                    <a:pt x="136589" y="1798985"/>
                    <a:pt x="136874" y="1800223"/>
                  </a:cubicBezTo>
                  <a:cubicBezTo>
                    <a:pt x="130683" y="1805176"/>
                    <a:pt x="119444" y="1804986"/>
                    <a:pt x="114681" y="1811367"/>
                  </a:cubicBezTo>
                  <a:cubicBezTo>
                    <a:pt x="121825" y="1813844"/>
                    <a:pt x="123063" y="1809177"/>
                    <a:pt x="128873" y="1806605"/>
                  </a:cubicBezTo>
                  <a:cubicBezTo>
                    <a:pt x="128969" y="1809748"/>
                    <a:pt x="133255" y="1808605"/>
                    <a:pt x="132017" y="1812987"/>
                  </a:cubicBezTo>
                  <a:cubicBezTo>
                    <a:pt x="121634" y="1811653"/>
                    <a:pt x="133541" y="1822893"/>
                    <a:pt x="124111" y="1822512"/>
                  </a:cubicBezTo>
                  <a:cubicBezTo>
                    <a:pt x="123063" y="1819083"/>
                    <a:pt x="128588" y="1817463"/>
                    <a:pt x="122492" y="1817749"/>
                  </a:cubicBezTo>
                  <a:cubicBezTo>
                    <a:pt x="119634" y="1821464"/>
                    <a:pt x="124587" y="1828227"/>
                    <a:pt x="119348" y="1832037"/>
                  </a:cubicBezTo>
                  <a:cubicBezTo>
                    <a:pt x="124587" y="1836037"/>
                    <a:pt x="125159" y="1824988"/>
                    <a:pt x="132017" y="1825655"/>
                  </a:cubicBezTo>
                  <a:cubicBezTo>
                    <a:pt x="131636" y="1827941"/>
                    <a:pt x="129445" y="1828322"/>
                    <a:pt x="128873" y="1830417"/>
                  </a:cubicBezTo>
                  <a:cubicBezTo>
                    <a:pt x="132017" y="1830894"/>
                    <a:pt x="132017" y="1828322"/>
                    <a:pt x="133636" y="1827274"/>
                  </a:cubicBezTo>
                  <a:cubicBezTo>
                    <a:pt x="135446" y="1829655"/>
                    <a:pt x="140208" y="1829179"/>
                    <a:pt x="139922" y="1833561"/>
                  </a:cubicBezTo>
                  <a:cubicBezTo>
                    <a:pt x="136208" y="1837466"/>
                    <a:pt x="136970" y="1831179"/>
                    <a:pt x="132017" y="1832037"/>
                  </a:cubicBezTo>
                  <a:cubicBezTo>
                    <a:pt x="130778" y="1838228"/>
                    <a:pt x="129159" y="1836704"/>
                    <a:pt x="125730" y="1838418"/>
                  </a:cubicBezTo>
                  <a:cubicBezTo>
                    <a:pt x="127540" y="1838704"/>
                    <a:pt x="127445" y="1840895"/>
                    <a:pt x="127349" y="1843181"/>
                  </a:cubicBezTo>
                  <a:cubicBezTo>
                    <a:pt x="132874" y="1840133"/>
                    <a:pt x="134207" y="1844038"/>
                    <a:pt x="138398" y="1846324"/>
                  </a:cubicBezTo>
                  <a:cubicBezTo>
                    <a:pt x="133160" y="1846800"/>
                    <a:pt x="133064" y="1854420"/>
                    <a:pt x="136779" y="1855849"/>
                  </a:cubicBezTo>
                  <a:cubicBezTo>
                    <a:pt x="134303" y="1851087"/>
                    <a:pt x="144971" y="1851658"/>
                    <a:pt x="144685" y="1854230"/>
                  </a:cubicBezTo>
                  <a:cubicBezTo>
                    <a:pt x="139732" y="1853563"/>
                    <a:pt x="138208" y="1856230"/>
                    <a:pt x="136779" y="1858992"/>
                  </a:cubicBezTo>
                  <a:cubicBezTo>
                    <a:pt x="137922" y="1862136"/>
                    <a:pt x="145637" y="1858611"/>
                    <a:pt x="146304" y="1862136"/>
                  </a:cubicBezTo>
                  <a:cubicBezTo>
                    <a:pt x="140780" y="1864422"/>
                    <a:pt x="136208" y="1857754"/>
                    <a:pt x="133636" y="1862136"/>
                  </a:cubicBezTo>
                  <a:cubicBezTo>
                    <a:pt x="137541" y="1863469"/>
                    <a:pt x="138303" y="1868041"/>
                    <a:pt x="141542" y="1870041"/>
                  </a:cubicBezTo>
                  <a:cubicBezTo>
                    <a:pt x="138494" y="1875756"/>
                    <a:pt x="131826" y="1863945"/>
                    <a:pt x="132017" y="1871565"/>
                  </a:cubicBezTo>
                  <a:cubicBezTo>
                    <a:pt x="132493" y="1874899"/>
                    <a:pt x="136303" y="1869279"/>
                    <a:pt x="136779" y="1874709"/>
                  </a:cubicBezTo>
                  <a:cubicBezTo>
                    <a:pt x="134684" y="1879947"/>
                    <a:pt x="134112" y="1886805"/>
                    <a:pt x="130493" y="1890615"/>
                  </a:cubicBezTo>
                  <a:cubicBezTo>
                    <a:pt x="134969" y="1890901"/>
                    <a:pt x="134493" y="1884329"/>
                    <a:pt x="136779" y="1890615"/>
                  </a:cubicBezTo>
                  <a:cubicBezTo>
                    <a:pt x="131255" y="1893282"/>
                    <a:pt x="131731" y="1899664"/>
                    <a:pt x="136779" y="1904903"/>
                  </a:cubicBezTo>
                  <a:cubicBezTo>
                    <a:pt x="134588" y="1907951"/>
                    <a:pt x="131064" y="1909761"/>
                    <a:pt x="130493" y="1914428"/>
                  </a:cubicBezTo>
                  <a:cubicBezTo>
                    <a:pt x="136398" y="1916142"/>
                    <a:pt x="134969" y="1910427"/>
                    <a:pt x="140018" y="1911285"/>
                  </a:cubicBezTo>
                  <a:cubicBezTo>
                    <a:pt x="140018" y="1914428"/>
                    <a:pt x="144304" y="1913285"/>
                    <a:pt x="143161" y="1917571"/>
                  </a:cubicBezTo>
                  <a:cubicBezTo>
                    <a:pt x="140113" y="1918333"/>
                    <a:pt x="136303" y="1912713"/>
                    <a:pt x="136779" y="1919190"/>
                  </a:cubicBezTo>
                  <a:cubicBezTo>
                    <a:pt x="144399" y="1917952"/>
                    <a:pt x="147257" y="1921476"/>
                    <a:pt x="149447" y="1925477"/>
                  </a:cubicBezTo>
                  <a:cubicBezTo>
                    <a:pt x="139827" y="1932525"/>
                    <a:pt x="140970" y="1941955"/>
                    <a:pt x="136779" y="1955576"/>
                  </a:cubicBezTo>
                  <a:cubicBezTo>
                    <a:pt x="142685" y="1959195"/>
                    <a:pt x="144209" y="1962148"/>
                    <a:pt x="151067" y="1961862"/>
                  </a:cubicBezTo>
                  <a:cubicBezTo>
                    <a:pt x="150781" y="1965768"/>
                    <a:pt x="153543" y="1966720"/>
                    <a:pt x="154210" y="1969768"/>
                  </a:cubicBezTo>
                  <a:cubicBezTo>
                    <a:pt x="150590" y="1966339"/>
                    <a:pt x="149066" y="1974054"/>
                    <a:pt x="146304" y="1976150"/>
                  </a:cubicBezTo>
                  <a:cubicBezTo>
                    <a:pt x="147257" y="1978912"/>
                    <a:pt x="153829" y="1976055"/>
                    <a:pt x="154210" y="1979293"/>
                  </a:cubicBezTo>
                  <a:cubicBezTo>
                    <a:pt x="152400" y="1987675"/>
                    <a:pt x="140208" y="1974054"/>
                    <a:pt x="138398" y="1982436"/>
                  </a:cubicBezTo>
                  <a:cubicBezTo>
                    <a:pt x="145637" y="1984056"/>
                    <a:pt x="141351" y="1987008"/>
                    <a:pt x="140018" y="1991961"/>
                  </a:cubicBezTo>
                  <a:cubicBezTo>
                    <a:pt x="145066" y="1993295"/>
                    <a:pt x="143256" y="1987866"/>
                    <a:pt x="146399" y="1987199"/>
                  </a:cubicBezTo>
                  <a:cubicBezTo>
                    <a:pt x="147638" y="1992723"/>
                    <a:pt x="144018" y="1993295"/>
                    <a:pt x="144780" y="1998343"/>
                  </a:cubicBezTo>
                  <a:cubicBezTo>
                    <a:pt x="150019" y="1995676"/>
                    <a:pt x="151638" y="1999296"/>
                    <a:pt x="154305" y="2003106"/>
                  </a:cubicBezTo>
                  <a:cubicBezTo>
                    <a:pt x="151924" y="2005487"/>
                    <a:pt x="148400" y="2007868"/>
                    <a:pt x="147923" y="2015774"/>
                  </a:cubicBezTo>
                  <a:cubicBezTo>
                    <a:pt x="153924" y="2018536"/>
                    <a:pt x="157829" y="2011107"/>
                    <a:pt x="159068" y="2014155"/>
                  </a:cubicBezTo>
                  <a:cubicBezTo>
                    <a:pt x="150971" y="2034252"/>
                    <a:pt x="160496" y="2042539"/>
                    <a:pt x="159068" y="2060160"/>
                  </a:cubicBezTo>
                  <a:cubicBezTo>
                    <a:pt x="161830" y="2055588"/>
                    <a:pt x="166307" y="2052636"/>
                    <a:pt x="168593" y="2047492"/>
                  </a:cubicBezTo>
                  <a:cubicBezTo>
                    <a:pt x="167259" y="2051969"/>
                    <a:pt x="170783" y="2051588"/>
                    <a:pt x="170212" y="2055398"/>
                  </a:cubicBezTo>
                  <a:cubicBezTo>
                    <a:pt x="163735" y="2057208"/>
                    <a:pt x="165735" y="2063875"/>
                    <a:pt x="163830" y="2072829"/>
                  </a:cubicBezTo>
                  <a:cubicBezTo>
                    <a:pt x="161830" y="2072733"/>
                    <a:pt x="161639" y="2070733"/>
                    <a:pt x="159068" y="2071209"/>
                  </a:cubicBezTo>
                  <a:cubicBezTo>
                    <a:pt x="163068" y="2081306"/>
                    <a:pt x="160020" y="2080925"/>
                    <a:pt x="165449" y="2087021"/>
                  </a:cubicBezTo>
                  <a:cubicBezTo>
                    <a:pt x="164687" y="2090640"/>
                    <a:pt x="156686" y="2095022"/>
                    <a:pt x="160687" y="2098070"/>
                  </a:cubicBezTo>
                  <a:cubicBezTo>
                    <a:pt x="168212" y="2091593"/>
                    <a:pt x="161354" y="2110548"/>
                    <a:pt x="166973" y="2101308"/>
                  </a:cubicBezTo>
                  <a:cubicBezTo>
                    <a:pt x="164973" y="2106452"/>
                    <a:pt x="172117" y="2102547"/>
                    <a:pt x="170117" y="2107595"/>
                  </a:cubicBezTo>
                  <a:cubicBezTo>
                    <a:pt x="166688" y="2111024"/>
                    <a:pt x="159734" y="2118644"/>
                    <a:pt x="166973" y="2123502"/>
                  </a:cubicBezTo>
                  <a:cubicBezTo>
                    <a:pt x="167164" y="2121025"/>
                    <a:pt x="166783" y="2117977"/>
                    <a:pt x="170117" y="2118739"/>
                  </a:cubicBezTo>
                  <a:cubicBezTo>
                    <a:pt x="169069" y="2125883"/>
                    <a:pt x="170688" y="2128550"/>
                    <a:pt x="165354" y="2133027"/>
                  </a:cubicBezTo>
                  <a:cubicBezTo>
                    <a:pt x="160306" y="2134360"/>
                    <a:pt x="162020" y="2128931"/>
                    <a:pt x="158972" y="2128264"/>
                  </a:cubicBezTo>
                  <a:cubicBezTo>
                    <a:pt x="155162" y="2132265"/>
                    <a:pt x="162973" y="2133598"/>
                    <a:pt x="162116" y="2139408"/>
                  </a:cubicBezTo>
                  <a:cubicBezTo>
                    <a:pt x="164878" y="2140361"/>
                    <a:pt x="171450" y="2137503"/>
                    <a:pt x="171641" y="2140932"/>
                  </a:cubicBezTo>
                  <a:cubicBezTo>
                    <a:pt x="167640" y="2141695"/>
                    <a:pt x="167164" y="2145981"/>
                    <a:pt x="165354" y="2148838"/>
                  </a:cubicBezTo>
                  <a:cubicBezTo>
                    <a:pt x="161735" y="2149315"/>
                    <a:pt x="163544" y="2144266"/>
                    <a:pt x="160592" y="2144076"/>
                  </a:cubicBezTo>
                  <a:cubicBezTo>
                    <a:pt x="159449" y="2148933"/>
                    <a:pt x="164878" y="2147124"/>
                    <a:pt x="163735" y="2152077"/>
                  </a:cubicBezTo>
                  <a:cubicBezTo>
                    <a:pt x="168497" y="2149315"/>
                    <a:pt x="174784" y="2147791"/>
                    <a:pt x="178022" y="2153601"/>
                  </a:cubicBezTo>
                  <a:cubicBezTo>
                    <a:pt x="175070" y="2157887"/>
                    <a:pt x="172593" y="2153886"/>
                    <a:pt x="170117" y="2156839"/>
                  </a:cubicBezTo>
                  <a:cubicBezTo>
                    <a:pt x="178499" y="2159030"/>
                    <a:pt x="170117" y="2168650"/>
                    <a:pt x="168497" y="2171127"/>
                  </a:cubicBezTo>
                  <a:cubicBezTo>
                    <a:pt x="178975" y="2169507"/>
                    <a:pt x="172212" y="2187224"/>
                    <a:pt x="174879" y="2190177"/>
                  </a:cubicBezTo>
                  <a:cubicBezTo>
                    <a:pt x="172593" y="2188272"/>
                    <a:pt x="172784" y="2182652"/>
                    <a:pt x="168497" y="2187033"/>
                  </a:cubicBezTo>
                  <a:cubicBezTo>
                    <a:pt x="172212" y="2190653"/>
                    <a:pt x="174212" y="2196082"/>
                    <a:pt x="176403" y="2201321"/>
                  </a:cubicBezTo>
                  <a:cubicBezTo>
                    <a:pt x="180404" y="2203416"/>
                    <a:pt x="181356" y="2195034"/>
                    <a:pt x="182785" y="2199797"/>
                  </a:cubicBezTo>
                  <a:cubicBezTo>
                    <a:pt x="182309" y="2205988"/>
                    <a:pt x="185261" y="2213227"/>
                    <a:pt x="179642" y="2220371"/>
                  </a:cubicBezTo>
                  <a:cubicBezTo>
                    <a:pt x="181642" y="2223133"/>
                    <a:pt x="184975" y="2224562"/>
                    <a:pt x="184404" y="2229896"/>
                  </a:cubicBezTo>
                  <a:cubicBezTo>
                    <a:pt x="181356" y="2230277"/>
                    <a:pt x="180880" y="2228086"/>
                    <a:pt x="178022" y="2228277"/>
                  </a:cubicBezTo>
                  <a:cubicBezTo>
                    <a:pt x="178213" y="2233611"/>
                    <a:pt x="184309" y="2237992"/>
                    <a:pt x="176403" y="2234658"/>
                  </a:cubicBezTo>
                  <a:cubicBezTo>
                    <a:pt x="176308" y="2239421"/>
                    <a:pt x="181070" y="2242659"/>
                    <a:pt x="184309" y="2239421"/>
                  </a:cubicBezTo>
                  <a:cubicBezTo>
                    <a:pt x="183356" y="2248279"/>
                    <a:pt x="189643" y="2245231"/>
                    <a:pt x="192215" y="2247327"/>
                  </a:cubicBezTo>
                  <a:cubicBezTo>
                    <a:pt x="190119" y="2247327"/>
                    <a:pt x="190786" y="2250089"/>
                    <a:pt x="189071" y="2250470"/>
                  </a:cubicBezTo>
                  <a:cubicBezTo>
                    <a:pt x="187547" y="2247803"/>
                    <a:pt x="184690" y="2246374"/>
                    <a:pt x="179546" y="2247327"/>
                  </a:cubicBezTo>
                  <a:cubicBezTo>
                    <a:pt x="183547" y="2254090"/>
                    <a:pt x="178308" y="2257899"/>
                    <a:pt x="177927" y="2264757"/>
                  </a:cubicBezTo>
                  <a:cubicBezTo>
                    <a:pt x="185071" y="2263615"/>
                    <a:pt x="181547" y="2267424"/>
                    <a:pt x="181070" y="2271044"/>
                  </a:cubicBezTo>
                  <a:cubicBezTo>
                    <a:pt x="183833" y="2271711"/>
                    <a:pt x="185166" y="2268663"/>
                    <a:pt x="185833" y="2271044"/>
                  </a:cubicBezTo>
                  <a:cubicBezTo>
                    <a:pt x="187833" y="2276187"/>
                    <a:pt x="180689" y="2272282"/>
                    <a:pt x="182690" y="2277426"/>
                  </a:cubicBezTo>
                  <a:cubicBezTo>
                    <a:pt x="185642" y="2281903"/>
                    <a:pt x="187928" y="2279712"/>
                    <a:pt x="185833" y="2286951"/>
                  </a:cubicBezTo>
                  <a:cubicBezTo>
                    <a:pt x="189452" y="2286570"/>
                    <a:pt x="191834" y="2287332"/>
                    <a:pt x="192215" y="2290094"/>
                  </a:cubicBezTo>
                  <a:cubicBezTo>
                    <a:pt x="190310" y="2290380"/>
                    <a:pt x="187738" y="2289808"/>
                    <a:pt x="187452" y="2291713"/>
                  </a:cubicBezTo>
                  <a:cubicBezTo>
                    <a:pt x="197358" y="2294952"/>
                    <a:pt x="191262" y="2317907"/>
                    <a:pt x="181070" y="2310763"/>
                  </a:cubicBezTo>
                  <a:cubicBezTo>
                    <a:pt x="179927" y="2316192"/>
                    <a:pt x="186881" y="2313335"/>
                    <a:pt x="187452" y="2317050"/>
                  </a:cubicBezTo>
                  <a:cubicBezTo>
                    <a:pt x="185166" y="2323050"/>
                    <a:pt x="188976" y="2324194"/>
                    <a:pt x="182690" y="2324955"/>
                  </a:cubicBezTo>
                  <a:cubicBezTo>
                    <a:pt x="193643" y="2332480"/>
                    <a:pt x="198787" y="2346101"/>
                    <a:pt x="196977" y="2358198"/>
                  </a:cubicBezTo>
                  <a:cubicBezTo>
                    <a:pt x="200882" y="2360198"/>
                    <a:pt x="204692" y="2354674"/>
                    <a:pt x="204883" y="2358198"/>
                  </a:cubicBezTo>
                  <a:cubicBezTo>
                    <a:pt x="198882" y="2363722"/>
                    <a:pt x="209169" y="2366580"/>
                    <a:pt x="208026" y="2372390"/>
                  </a:cubicBezTo>
                  <a:cubicBezTo>
                    <a:pt x="206121" y="2372009"/>
                    <a:pt x="201454" y="2365437"/>
                    <a:pt x="201644" y="2372390"/>
                  </a:cubicBezTo>
                  <a:cubicBezTo>
                    <a:pt x="203454" y="2376105"/>
                    <a:pt x="207740" y="2370199"/>
                    <a:pt x="209550" y="2375628"/>
                  </a:cubicBezTo>
                  <a:cubicBezTo>
                    <a:pt x="211169" y="2384106"/>
                    <a:pt x="203740" y="2383534"/>
                    <a:pt x="204788" y="2391440"/>
                  </a:cubicBezTo>
                  <a:cubicBezTo>
                    <a:pt x="207931" y="2391440"/>
                    <a:pt x="206788" y="2395822"/>
                    <a:pt x="211169" y="2394583"/>
                  </a:cubicBezTo>
                  <a:cubicBezTo>
                    <a:pt x="209550" y="2389249"/>
                    <a:pt x="216122" y="2392107"/>
                    <a:pt x="219075" y="2391440"/>
                  </a:cubicBezTo>
                  <a:cubicBezTo>
                    <a:pt x="223933" y="2388297"/>
                    <a:pt x="217932" y="2384106"/>
                    <a:pt x="225457" y="2383534"/>
                  </a:cubicBezTo>
                  <a:cubicBezTo>
                    <a:pt x="221075" y="2390488"/>
                    <a:pt x="222409" y="2394678"/>
                    <a:pt x="219075" y="2400965"/>
                  </a:cubicBezTo>
                  <a:cubicBezTo>
                    <a:pt x="212789" y="2396107"/>
                    <a:pt x="210503" y="2396965"/>
                    <a:pt x="201644" y="2394583"/>
                  </a:cubicBezTo>
                  <a:cubicBezTo>
                    <a:pt x="203645" y="2398489"/>
                    <a:pt x="196977" y="2401156"/>
                    <a:pt x="201644" y="2402489"/>
                  </a:cubicBezTo>
                  <a:cubicBezTo>
                    <a:pt x="203645" y="2396774"/>
                    <a:pt x="211455" y="2406966"/>
                    <a:pt x="214313" y="2410395"/>
                  </a:cubicBezTo>
                  <a:cubicBezTo>
                    <a:pt x="211360" y="2410776"/>
                    <a:pt x="210788" y="2408585"/>
                    <a:pt x="208026" y="2408871"/>
                  </a:cubicBezTo>
                  <a:cubicBezTo>
                    <a:pt x="206978" y="2412300"/>
                    <a:pt x="212503" y="2413919"/>
                    <a:pt x="206407" y="2413633"/>
                  </a:cubicBezTo>
                  <a:cubicBezTo>
                    <a:pt x="204502" y="2418777"/>
                    <a:pt x="211550" y="2414872"/>
                    <a:pt x="209550" y="2420015"/>
                  </a:cubicBezTo>
                  <a:cubicBezTo>
                    <a:pt x="207550" y="2419920"/>
                    <a:pt x="207359" y="2418015"/>
                    <a:pt x="204788" y="2418396"/>
                  </a:cubicBezTo>
                  <a:cubicBezTo>
                    <a:pt x="202502" y="2425444"/>
                    <a:pt x="210122" y="2422587"/>
                    <a:pt x="209550" y="2427921"/>
                  </a:cubicBezTo>
                  <a:cubicBezTo>
                    <a:pt x="208312" y="2428302"/>
                    <a:pt x="206407" y="2427921"/>
                    <a:pt x="206407" y="2429445"/>
                  </a:cubicBezTo>
                  <a:cubicBezTo>
                    <a:pt x="211836" y="2428111"/>
                    <a:pt x="214503" y="2430397"/>
                    <a:pt x="217456" y="2424682"/>
                  </a:cubicBezTo>
                  <a:cubicBezTo>
                    <a:pt x="220694" y="2425158"/>
                    <a:pt x="220599" y="2428873"/>
                    <a:pt x="222218" y="2431064"/>
                  </a:cubicBezTo>
                  <a:cubicBezTo>
                    <a:pt x="216313" y="2429826"/>
                    <a:pt x="219266" y="2440875"/>
                    <a:pt x="214313" y="2435826"/>
                  </a:cubicBezTo>
                  <a:cubicBezTo>
                    <a:pt x="215646" y="2440303"/>
                    <a:pt x="212122" y="2439922"/>
                    <a:pt x="212789" y="2443732"/>
                  </a:cubicBezTo>
                  <a:cubicBezTo>
                    <a:pt x="219266" y="2441256"/>
                    <a:pt x="224123" y="2437065"/>
                    <a:pt x="228600" y="2432588"/>
                  </a:cubicBezTo>
                  <a:cubicBezTo>
                    <a:pt x="223457" y="2434017"/>
                    <a:pt x="226314" y="2427444"/>
                    <a:pt x="223838" y="2426301"/>
                  </a:cubicBezTo>
                  <a:cubicBezTo>
                    <a:pt x="228695" y="2427444"/>
                    <a:pt x="228505" y="2423539"/>
                    <a:pt x="233363" y="2424682"/>
                  </a:cubicBezTo>
                  <a:cubicBezTo>
                    <a:pt x="236315" y="2427730"/>
                    <a:pt x="233553" y="2428683"/>
                    <a:pt x="233363" y="2432588"/>
                  </a:cubicBezTo>
                  <a:cubicBezTo>
                    <a:pt x="238316" y="2433350"/>
                    <a:pt x="237554" y="2427159"/>
                    <a:pt x="241268" y="2431064"/>
                  </a:cubicBezTo>
                  <a:cubicBezTo>
                    <a:pt x="238696" y="2440399"/>
                    <a:pt x="242697" y="2442684"/>
                    <a:pt x="247650" y="2448495"/>
                  </a:cubicBezTo>
                  <a:cubicBezTo>
                    <a:pt x="243364" y="2452686"/>
                    <a:pt x="245459" y="2453352"/>
                    <a:pt x="247650" y="2458020"/>
                  </a:cubicBezTo>
                  <a:cubicBezTo>
                    <a:pt x="245555" y="2455829"/>
                    <a:pt x="238125" y="2455257"/>
                    <a:pt x="238125" y="2459639"/>
                  </a:cubicBezTo>
                  <a:cubicBezTo>
                    <a:pt x="252317" y="2459449"/>
                    <a:pt x="237649" y="2473926"/>
                    <a:pt x="242888" y="2478689"/>
                  </a:cubicBezTo>
                  <a:cubicBezTo>
                    <a:pt x="234887" y="2480594"/>
                    <a:pt x="239459" y="2482975"/>
                    <a:pt x="242888" y="2483451"/>
                  </a:cubicBezTo>
                  <a:cubicBezTo>
                    <a:pt x="238792" y="2485738"/>
                    <a:pt x="240506" y="2493739"/>
                    <a:pt x="234982" y="2494596"/>
                  </a:cubicBezTo>
                  <a:cubicBezTo>
                    <a:pt x="234410" y="2490881"/>
                    <a:pt x="228029" y="2493072"/>
                    <a:pt x="227076" y="2489833"/>
                  </a:cubicBezTo>
                  <a:cubicBezTo>
                    <a:pt x="232505" y="2489071"/>
                    <a:pt x="232219" y="2484880"/>
                    <a:pt x="230219" y="2480308"/>
                  </a:cubicBezTo>
                  <a:cubicBezTo>
                    <a:pt x="233553" y="2483832"/>
                    <a:pt x="234887" y="2478308"/>
                    <a:pt x="239744" y="2478689"/>
                  </a:cubicBezTo>
                  <a:cubicBezTo>
                    <a:pt x="238887" y="2474879"/>
                    <a:pt x="238411" y="2470593"/>
                    <a:pt x="233458" y="2470783"/>
                  </a:cubicBezTo>
                  <a:cubicBezTo>
                    <a:pt x="228505" y="2473641"/>
                    <a:pt x="238792" y="2476117"/>
                    <a:pt x="233458" y="2478689"/>
                  </a:cubicBezTo>
                  <a:cubicBezTo>
                    <a:pt x="230505" y="2477260"/>
                    <a:pt x="224123" y="2471259"/>
                    <a:pt x="227076" y="2469164"/>
                  </a:cubicBezTo>
                  <a:cubicBezTo>
                    <a:pt x="229171" y="2469164"/>
                    <a:pt x="228505" y="2471926"/>
                    <a:pt x="230219" y="2472307"/>
                  </a:cubicBezTo>
                  <a:cubicBezTo>
                    <a:pt x="232505" y="2470116"/>
                    <a:pt x="229934" y="2464592"/>
                    <a:pt x="228695" y="2461258"/>
                  </a:cubicBezTo>
                  <a:cubicBezTo>
                    <a:pt x="223742" y="2460496"/>
                    <a:pt x="225076" y="2466116"/>
                    <a:pt x="219170" y="2464401"/>
                  </a:cubicBezTo>
                  <a:cubicBezTo>
                    <a:pt x="216980" y="2468974"/>
                    <a:pt x="223552" y="2472498"/>
                    <a:pt x="219170" y="2473926"/>
                  </a:cubicBezTo>
                  <a:cubicBezTo>
                    <a:pt x="214503" y="2472212"/>
                    <a:pt x="216122" y="2464211"/>
                    <a:pt x="209645" y="2464401"/>
                  </a:cubicBezTo>
                  <a:cubicBezTo>
                    <a:pt x="210026" y="2474307"/>
                    <a:pt x="208979" y="2476403"/>
                    <a:pt x="214408" y="2481832"/>
                  </a:cubicBezTo>
                  <a:cubicBezTo>
                    <a:pt x="210407" y="2480594"/>
                    <a:pt x="207169" y="2479546"/>
                    <a:pt x="204883" y="2483451"/>
                  </a:cubicBezTo>
                  <a:cubicBezTo>
                    <a:pt x="213932" y="2482785"/>
                    <a:pt x="211931" y="2497549"/>
                    <a:pt x="206502" y="2494596"/>
                  </a:cubicBezTo>
                  <a:cubicBezTo>
                    <a:pt x="212979" y="2501549"/>
                    <a:pt x="215170" y="2507931"/>
                    <a:pt x="209645" y="2516789"/>
                  </a:cubicBezTo>
                  <a:cubicBezTo>
                    <a:pt x="204978" y="2516122"/>
                    <a:pt x="206502" y="2509264"/>
                    <a:pt x="203359" y="2507264"/>
                  </a:cubicBezTo>
                  <a:cubicBezTo>
                    <a:pt x="201168" y="2512312"/>
                    <a:pt x="202978" y="2512598"/>
                    <a:pt x="203359" y="2518408"/>
                  </a:cubicBezTo>
                  <a:cubicBezTo>
                    <a:pt x="207455" y="2518027"/>
                    <a:pt x="210122" y="2518980"/>
                    <a:pt x="209645" y="2523171"/>
                  </a:cubicBezTo>
                  <a:cubicBezTo>
                    <a:pt x="205645" y="2522980"/>
                    <a:pt x="204692" y="2520123"/>
                    <a:pt x="203359" y="2524790"/>
                  </a:cubicBezTo>
                  <a:cubicBezTo>
                    <a:pt x="207740" y="2524123"/>
                    <a:pt x="202121" y="2533458"/>
                    <a:pt x="206502" y="2532696"/>
                  </a:cubicBezTo>
                  <a:cubicBezTo>
                    <a:pt x="206883" y="2529933"/>
                    <a:pt x="209264" y="2529076"/>
                    <a:pt x="212884" y="2529552"/>
                  </a:cubicBezTo>
                  <a:cubicBezTo>
                    <a:pt x="213455" y="2533458"/>
                    <a:pt x="202978" y="2534220"/>
                    <a:pt x="208121" y="2537458"/>
                  </a:cubicBezTo>
                  <a:cubicBezTo>
                    <a:pt x="207645" y="2535553"/>
                    <a:pt x="212693" y="2531934"/>
                    <a:pt x="212884" y="2535839"/>
                  </a:cubicBezTo>
                  <a:cubicBezTo>
                    <a:pt x="207264" y="2540792"/>
                    <a:pt x="208312" y="2542983"/>
                    <a:pt x="212884" y="2548507"/>
                  </a:cubicBezTo>
                  <a:cubicBezTo>
                    <a:pt x="205740" y="2548031"/>
                    <a:pt x="213170" y="2562414"/>
                    <a:pt x="217646" y="2567557"/>
                  </a:cubicBezTo>
                  <a:cubicBezTo>
                    <a:pt x="212503" y="2565557"/>
                    <a:pt x="216408" y="2572701"/>
                    <a:pt x="211360" y="2570700"/>
                  </a:cubicBezTo>
                  <a:cubicBezTo>
                    <a:pt x="213170" y="2573653"/>
                    <a:pt x="213265" y="2578321"/>
                    <a:pt x="219266" y="2577082"/>
                  </a:cubicBezTo>
                  <a:cubicBezTo>
                    <a:pt x="221361" y="2575082"/>
                    <a:pt x="222409" y="2572320"/>
                    <a:pt x="225647" y="2575463"/>
                  </a:cubicBezTo>
                  <a:cubicBezTo>
                    <a:pt x="227171" y="2557270"/>
                    <a:pt x="242221" y="2547650"/>
                    <a:pt x="235172" y="2532696"/>
                  </a:cubicBezTo>
                  <a:cubicBezTo>
                    <a:pt x="235077" y="2534791"/>
                    <a:pt x="230791" y="2534696"/>
                    <a:pt x="230410" y="2532696"/>
                  </a:cubicBezTo>
                  <a:cubicBezTo>
                    <a:pt x="229934" y="2528600"/>
                    <a:pt x="230981" y="2525933"/>
                    <a:pt x="235172" y="2526409"/>
                  </a:cubicBezTo>
                  <a:cubicBezTo>
                    <a:pt x="239554" y="2525742"/>
                    <a:pt x="236601" y="2532315"/>
                    <a:pt x="239935" y="2532696"/>
                  </a:cubicBezTo>
                  <a:cubicBezTo>
                    <a:pt x="243745" y="2530410"/>
                    <a:pt x="244697" y="2529838"/>
                    <a:pt x="249460" y="2534315"/>
                  </a:cubicBezTo>
                  <a:cubicBezTo>
                    <a:pt x="251365" y="2526790"/>
                    <a:pt x="252222" y="2525742"/>
                    <a:pt x="255842" y="2518408"/>
                  </a:cubicBezTo>
                  <a:cubicBezTo>
                    <a:pt x="258794" y="2524409"/>
                    <a:pt x="257366" y="2527648"/>
                    <a:pt x="258985" y="2532696"/>
                  </a:cubicBezTo>
                  <a:cubicBezTo>
                    <a:pt x="256699" y="2532315"/>
                    <a:pt x="256318" y="2530124"/>
                    <a:pt x="254222" y="2529552"/>
                  </a:cubicBezTo>
                  <a:cubicBezTo>
                    <a:pt x="254508" y="2532982"/>
                    <a:pt x="252889" y="2534601"/>
                    <a:pt x="249460" y="2534315"/>
                  </a:cubicBezTo>
                  <a:cubicBezTo>
                    <a:pt x="248317" y="2539173"/>
                    <a:pt x="248317" y="2537363"/>
                    <a:pt x="249460" y="2542221"/>
                  </a:cubicBezTo>
                  <a:cubicBezTo>
                    <a:pt x="245840" y="2541554"/>
                    <a:pt x="242792" y="2532219"/>
                    <a:pt x="238316" y="2537458"/>
                  </a:cubicBezTo>
                  <a:cubicBezTo>
                    <a:pt x="247269" y="2533553"/>
                    <a:pt x="242125" y="2549936"/>
                    <a:pt x="244697" y="2548602"/>
                  </a:cubicBezTo>
                  <a:cubicBezTo>
                    <a:pt x="244507" y="2541554"/>
                    <a:pt x="248603" y="2548698"/>
                    <a:pt x="252603" y="2546983"/>
                  </a:cubicBezTo>
                  <a:cubicBezTo>
                    <a:pt x="248412" y="2551174"/>
                    <a:pt x="255746" y="2551841"/>
                    <a:pt x="255746" y="2556508"/>
                  </a:cubicBezTo>
                  <a:cubicBezTo>
                    <a:pt x="253556" y="2556603"/>
                    <a:pt x="252222" y="2555746"/>
                    <a:pt x="250984" y="2554889"/>
                  </a:cubicBezTo>
                  <a:cubicBezTo>
                    <a:pt x="250984" y="2557556"/>
                    <a:pt x="250984" y="2560128"/>
                    <a:pt x="250984" y="2562795"/>
                  </a:cubicBezTo>
                  <a:cubicBezTo>
                    <a:pt x="255080" y="2564509"/>
                    <a:pt x="258509" y="2557937"/>
                    <a:pt x="260509" y="2562795"/>
                  </a:cubicBezTo>
                  <a:cubicBezTo>
                    <a:pt x="253841" y="2570129"/>
                    <a:pt x="242316" y="2566986"/>
                    <a:pt x="236696" y="2559651"/>
                  </a:cubicBezTo>
                  <a:cubicBezTo>
                    <a:pt x="231172" y="2562414"/>
                    <a:pt x="237172" y="2567557"/>
                    <a:pt x="233553" y="2570700"/>
                  </a:cubicBezTo>
                  <a:cubicBezTo>
                    <a:pt x="231267" y="2570319"/>
                    <a:pt x="230886" y="2568129"/>
                    <a:pt x="228791" y="2567557"/>
                  </a:cubicBezTo>
                  <a:cubicBezTo>
                    <a:pt x="231743" y="2572034"/>
                    <a:pt x="232219" y="2578892"/>
                    <a:pt x="238316" y="2580225"/>
                  </a:cubicBezTo>
                  <a:cubicBezTo>
                    <a:pt x="241649" y="2577749"/>
                    <a:pt x="237363" y="2567652"/>
                    <a:pt x="244697" y="2569081"/>
                  </a:cubicBezTo>
                  <a:cubicBezTo>
                    <a:pt x="243649" y="2578797"/>
                    <a:pt x="250317" y="2579273"/>
                    <a:pt x="249460" y="2584988"/>
                  </a:cubicBezTo>
                  <a:cubicBezTo>
                    <a:pt x="252222" y="2581845"/>
                    <a:pt x="259747" y="2587274"/>
                    <a:pt x="262128" y="2589750"/>
                  </a:cubicBezTo>
                  <a:cubicBezTo>
                    <a:pt x="258985" y="2591846"/>
                    <a:pt x="254603" y="2592799"/>
                    <a:pt x="250984" y="2594513"/>
                  </a:cubicBezTo>
                  <a:cubicBezTo>
                    <a:pt x="250698" y="2597466"/>
                    <a:pt x="252794" y="2598037"/>
                    <a:pt x="252603" y="2600895"/>
                  </a:cubicBezTo>
                  <a:cubicBezTo>
                    <a:pt x="256318" y="2600418"/>
                    <a:pt x="259175" y="2597751"/>
                    <a:pt x="262128" y="2600895"/>
                  </a:cubicBezTo>
                  <a:cubicBezTo>
                    <a:pt x="262414" y="2598514"/>
                    <a:pt x="261557" y="2594989"/>
                    <a:pt x="263652" y="2594513"/>
                  </a:cubicBezTo>
                  <a:cubicBezTo>
                    <a:pt x="267557" y="2596418"/>
                    <a:pt x="266510" y="2601371"/>
                    <a:pt x="263652" y="2604038"/>
                  </a:cubicBezTo>
                  <a:cubicBezTo>
                    <a:pt x="260509" y="2601371"/>
                    <a:pt x="261652" y="2604133"/>
                    <a:pt x="257366" y="2604038"/>
                  </a:cubicBezTo>
                  <a:cubicBezTo>
                    <a:pt x="254889" y="2609658"/>
                    <a:pt x="262795" y="2604991"/>
                    <a:pt x="262128" y="2608800"/>
                  </a:cubicBezTo>
                  <a:cubicBezTo>
                    <a:pt x="258223" y="2608991"/>
                    <a:pt x="261652" y="2614134"/>
                    <a:pt x="262128" y="2615087"/>
                  </a:cubicBezTo>
                  <a:cubicBezTo>
                    <a:pt x="257937" y="2615087"/>
                    <a:pt x="258699" y="2620135"/>
                    <a:pt x="254222" y="2619849"/>
                  </a:cubicBezTo>
                  <a:cubicBezTo>
                    <a:pt x="252984" y="2625279"/>
                    <a:pt x="255746" y="2626803"/>
                    <a:pt x="258985" y="2627755"/>
                  </a:cubicBezTo>
                  <a:cubicBezTo>
                    <a:pt x="259937" y="2624898"/>
                    <a:pt x="254318" y="2621183"/>
                    <a:pt x="258985" y="2619849"/>
                  </a:cubicBezTo>
                  <a:cubicBezTo>
                    <a:pt x="262128" y="2621469"/>
                    <a:pt x="270129" y="2626517"/>
                    <a:pt x="265271" y="2630899"/>
                  </a:cubicBezTo>
                  <a:cubicBezTo>
                    <a:pt x="262795" y="2630708"/>
                    <a:pt x="264033" y="2626898"/>
                    <a:pt x="260509" y="2627755"/>
                  </a:cubicBezTo>
                  <a:cubicBezTo>
                    <a:pt x="260509" y="2638709"/>
                    <a:pt x="256794" y="2647091"/>
                    <a:pt x="265271" y="2651568"/>
                  </a:cubicBezTo>
                  <a:cubicBezTo>
                    <a:pt x="263176" y="2651568"/>
                    <a:pt x="263843" y="2654330"/>
                    <a:pt x="262128" y="2654711"/>
                  </a:cubicBezTo>
                  <a:cubicBezTo>
                    <a:pt x="258318" y="2655378"/>
                    <a:pt x="262985" y="2647472"/>
                    <a:pt x="257366" y="2649949"/>
                  </a:cubicBezTo>
                  <a:cubicBezTo>
                    <a:pt x="257461" y="2658235"/>
                    <a:pt x="257366" y="2672904"/>
                    <a:pt x="255842" y="2673761"/>
                  </a:cubicBezTo>
                  <a:cubicBezTo>
                    <a:pt x="258604" y="2672332"/>
                    <a:pt x="258413" y="2666713"/>
                    <a:pt x="262128" y="2670618"/>
                  </a:cubicBezTo>
                  <a:cubicBezTo>
                    <a:pt x="258604" y="2677190"/>
                    <a:pt x="253746" y="2682333"/>
                    <a:pt x="247841" y="2686429"/>
                  </a:cubicBezTo>
                  <a:cubicBezTo>
                    <a:pt x="259652" y="2684143"/>
                    <a:pt x="258032" y="2695288"/>
                    <a:pt x="262128" y="2700717"/>
                  </a:cubicBezTo>
                  <a:cubicBezTo>
                    <a:pt x="258699" y="2703574"/>
                    <a:pt x="251746" y="2700431"/>
                    <a:pt x="255842" y="2707099"/>
                  </a:cubicBezTo>
                  <a:cubicBezTo>
                    <a:pt x="252794" y="2706717"/>
                    <a:pt x="252317" y="2708908"/>
                    <a:pt x="249460" y="2708718"/>
                  </a:cubicBezTo>
                  <a:cubicBezTo>
                    <a:pt x="248507" y="2702812"/>
                    <a:pt x="242221" y="2702241"/>
                    <a:pt x="241554" y="2696049"/>
                  </a:cubicBezTo>
                  <a:cubicBezTo>
                    <a:pt x="244697" y="2692144"/>
                    <a:pt x="246793" y="2686429"/>
                    <a:pt x="244697" y="2681762"/>
                  </a:cubicBezTo>
                  <a:cubicBezTo>
                    <a:pt x="249745" y="2682524"/>
                    <a:pt x="251174" y="2679762"/>
                    <a:pt x="252603" y="2676999"/>
                  </a:cubicBezTo>
                  <a:cubicBezTo>
                    <a:pt x="246793" y="2674999"/>
                    <a:pt x="256413" y="2667474"/>
                    <a:pt x="250984" y="2665950"/>
                  </a:cubicBezTo>
                  <a:cubicBezTo>
                    <a:pt x="249650" y="2664903"/>
                    <a:pt x="236411" y="2658140"/>
                    <a:pt x="236696" y="2650044"/>
                  </a:cubicBezTo>
                  <a:cubicBezTo>
                    <a:pt x="240792" y="2650234"/>
                    <a:pt x="238316" y="2656807"/>
                    <a:pt x="244602" y="2654806"/>
                  </a:cubicBezTo>
                  <a:cubicBezTo>
                    <a:pt x="244793" y="2644710"/>
                    <a:pt x="238601" y="2645281"/>
                    <a:pt x="230315" y="2646900"/>
                  </a:cubicBezTo>
                  <a:cubicBezTo>
                    <a:pt x="230791" y="2650996"/>
                    <a:pt x="230886" y="2654806"/>
                    <a:pt x="225552" y="2653282"/>
                  </a:cubicBezTo>
                  <a:cubicBezTo>
                    <a:pt x="225457" y="2648901"/>
                    <a:pt x="228219" y="2650044"/>
                    <a:pt x="225552" y="2646900"/>
                  </a:cubicBezTo>
                  <a:cubicBezTo>
                    <a:pt x="231839" y="2642233"/>
                    <a:pt x="238792" y="2644519"/>
                    <a:pt x="242983" y="2640519"/>
                  </a:cubicBezTo>
                  <a:cubicBezTo>
                    <a:pt x="239935" y="2637280"/>
                    <a:pt x="234029" y="2636804"/>
                    <a:pt x="233458" y="2630994"/>
                  </a:cubicBezTo>
                  <a:cubicBezTo>
                    <a:pt x="233363" y="2632613"/>
                    <a:pt x="231458" y="2632232"/>
                    <a:pt x="231839" y="2629470"/>
                  </a:cubicBezTo>
                  <a:cubicBezTo>
                    <a:pt x="226981" y="2628232"/>
                    <a:pt x="228791" y="2633756"/>
                    <a:pt x="223838" y="2632613"/>
                  </a:cubicBezTo>
                  <a:cubicBezTo>
                    <a:pt x="224790" y="2626136"/>
                    <a:pt x="216980" y="2627279"/>
                    <a:pt x="215932" y="2630994"/>
                  </a:cubicBezTo>
                  <a:cubicBezTo>
                    <a:pt x="216503" y="2624517"/>
                    <a:pt x="209169" y="2626136"/>
                    <a:pt x="208026" y="2621469"/>
                  </a:cubicBezTo>
                  <a:cubicBezTo>
                    <a:pt x="211169" y="2617659"/>
                    <a:pt x="214789" y="2624136"/>
                    <a:pt x="215932" y="2618325"/>
                  </a:cubicBezTo>
                  <a:cubicBezTo>
                    <a:pt x="211265" y="2617468"/>
                    <a:pt x="218408" y="2615849"/>
                    <a:pt x="217456" y="2613563"/>
                  </a:cubicBezTo>
                  <a:cubicBezTo>
                    <a:pt x="212027" y="2610801"/>
                    <a:pt x="209741" y="2596894"/>
                    <a:pt x="206407" y="2591370"/>
                  </a:cubicBezTo>
                  <a:cubicBezTo>
                    <a:pt x="201454" y="2594227"/>
                    <a:pt x="206883" y="2597561"/>
                    <a:pt x="203264" y="2600895"/>
                  </a:cubicBezTo>
                  <a:cubicBezTo>
                    <a:pt x="204692" y="2595751"/>
                    <a:pt x="198025" y="2598704"/>
                    <a:pt x="198501" y="2594513"/>
                  </a:cubicBezTo>
                  <a:cubicBezTo>
                    <a:pt x="201454" y="2593275"/>
                    <a:pt x="203359" y="2587083"/>
                    <a:pt x="198501" y="2586607"/>
                  </a:cubicBezTo>
                  <a:cubicBezTo>
                    <a:pt x="194882" y="2594418"/>
                    <a:pt x="198787" y="2600133"/>
                    <a:pt x="188976" y="2600895"/>
                  </a:cubicBezTo>
                  <a:cubicBezTo>
                    <a:pt x="200025" y="2605372"/>
                    <a:pt x="191738" y="2620802"/>
                    <a:pt x="195358" y="2626231"/>
                  </a:cubicBezTo>
                  <a:cubicBezTo>
                    <a:pt x="189452" y="2627946"/>
                    <a:pt x="192786" y="2620231"/>
                    <a:pt x="187452" y="2621469"/>
                  </a:cubicBezTo>
                  <a:cubicBezTo>
                    <a:pt x="185166" y="2623374"/>
                    <a:pt x="185071" y="2627469"/>
                    <a:pt x="182690" y="2629374"/>
                  </a:cubicBezTo>
                  <a:cubicBezTo>
                    <a:pt x="186690" y="2628613"/>
                    <a:pt x="190024" y="2636614"/>
                    <a:pt x="185833" y="2638899"/>
                  </a:cubicBezTo>
                  <a:cubicBezTo>
                    <a:pt x="177927" y="2632041"/>
                    <a:pt x="182404" y="2611753"/>
                    <a:pt x="190595" y="2607181"/>
                  </a:cubicBezTo>
                  <a:cubicBezTo>
                    <a:pt x="188214" y="2605848"/>
                    <a:pt x="188309" y="2602038"/>
                    <a:pt x="187452" y="2599275"/>
                  </a:cubicBezTo>
                  <a:cubicBezTo>
                    <a:pt x="184785" y="2600895"/>
                    <a:pt x="176784" y="2605372"/>
                    <a:pt x="173165" y="2600895"/>
                  </a:cubicBezTo>
                  <a:cubicBezTo>
                    <a:pt x="182975" y="2598609"/>
                    <a:pt x="180213" y="2595180"/>
                    <a:pt x="177927" y="2586607"/>
                  </a:cubicBezTo>
                  <a:cubicBezTo>
                    <a:pt x="182785" y="2584226"/>
                    <a:pt x="184118" y="2587083"/>
                    <a:pt x="187452" y="2584988"/>
                  </a:cubicBezTo>
                  <a:cubicBezTo>
                    <a:pt x="184880" y="2577177"/>
                    <a:pt x="186119" y="2574034"/>
                    <a:pt x="181070" y="2564319"/>
                  </a:cubicBezTo>
                  <a:cubicBezTo>
                    <a:pt x="181832" y="2566891"/>
                    <a:pt x="172403" y="2566891"/>
                    <a:pt x="173165" y="2564319"/>
                  </a:cubicBezTo>
                  <a:cubicBezTo>
                    <a:pt x="178689" y="2556032"/>
                    <a:pt x="174308" y="2559366"/>
                    <a:pt x="170021" y="2554794"/>
                  </a:cubicBezTo>
                  <a:cubicBezTo>
                    <a:pt x="172403" y="2551650"/>
                    <a:pt x="176689" y="2557556"/>
                    <a:pt x="177927" y="2551650"/>
                  </a:cubicBezTo>
                  <a:cubicBezTo>
                    <a:pt x="171831" y="2544888"/>
                    <a:pt x="171926" y="2529457"/>
                    <a:pt x="170021" y="2523075"/>
                  </a:cubicBezTo>
                  <a:cubicBezTo>
                    <a:pt x="166592" y="2525266"/>
                    <a:pt x="165164" y="2504216"/>
                    <a:pt x="173165" y="2504025"/>
                  </a:cubicBezTo>
                  <a:cubicBezTo>
                    <a:pt x="174784" y="2508216"/>
                    <a:pt x="175070" y="2513741"/>
                    <a:pt x="174784" y="2519837"/>
                  </a:cubicBezTo>
                  <a:cubicBezTo>
                    <a:pt x="176879" y="2519837"/>
                    <a:pt x="178975" y="2519837"/>
                    <a:pt x="181070" y="2519837"/>
                  </a:cubicBezTo>
                  <a:cubicBezTo>
                    <a:pt x="185452" y="2510122"/>
                    <a:pt x="175546" y="2509645"/>
                    <a:pt x="176308" y="2499263"/>
                  </a:cubicBezTo>
                  <a:cubicBezTo>
                    <a:pt x="172403" y="2497167"/>
                    <a:pt x="169736" y="2503930"/>
                    <a:pt x="168402" y="2499263"/>
                  </a:cubicBezTo>
                  <a:cubicBezTo>
                    <a:pt x="168497" y="2496786"/>
                    <a:pt x="172403" y="2498025"/>
                    <a:pt x="171545" y="2494500"/>
                  </a:cubicBezTo>
                  <a:cubicBezTo>
                    <a:pt x="169164" y="2494215"/>
                    <a:pt x="165735" y="2495072"/>
                    <a:pt x="165259" y="2492881"/>
                  </a:cubicBezTo>
                  <a:cubicBezTo>
                    <a:pt x="168593" y="2491072"/>
                    <a:pt x="171260" y="2493643"/>
                    <a:pt x="173165" y="2488119"/>
                  </a:cubicBezTo>
                  <a:cubicBezTo>
                    <a:pt x="168878" y="2487261"/>
                    <a:pt x="162973" y="2477927"/>
                    <a:pt x="170021" y="2475450"/>
                  </a:cubicBezTo>
                  <a:cubicBezTo>
                    <a:pt x="174022" y="2480784"/>
                    <a:pt x="176213" y="2481642"/>
                    <a:pt x="184309" y="2480213"/>
                  </a:cubicBezTo>
                  <a:cubicBezTo>
                    <a:pt x="182690" y="2478594"/>
                    <a:pt x="183261" y="2466592"/>
                    <a:pt x="181166" y="2470688"/>
                  </a:cubicBezTo>
                  <a:cubicBezTo>
                    <a:pt x="181451" y="2474593"/>
                    <a:pt x="180404" y="2477260"/>
                    <a:pt x="178022" y="2478594"/>
                  </a:cubicBezTo>
                  <a:cubicBezTo>
                    <a:pt x="177927" y="2465830"/>
                    <a:pt x="160973" y="2479641"/>
                    <a:pt x="160592" y="2467545"/>
                  </a:cubicBezTo>
                  <a:cubicBezTo>
                    <a:pt x="168593" y="2468592"/>
                    <a:pt x="169926" y="2462116"/>
                    <a:pt x="176403" y="2465925"/>
                  </a:cubicBezTo>
                  <a:cubicBezTo>
                    <a:pt x="174403" y="2459639"/>
                    <a:pt x="181642" y="2462687"/>
                    <a:pt x="179642" y="2456400"/>
                  </a:cubicBezTo>
                  <a:cubicBezTo>
                    <a:pt x="174022" y="2453543"/>
                    <a:pt x="174593" y="2454019"/>
                    <a:pt x="173260" y="2446875"/>
                  </a:cubicBezTo>
                  <a:cubicBezTo>
                    <a:pt x="167926" y="2450685"/>
                    <a:pt x="176403" y="2458401"/>
                    <a:pt x="173260" y="2459544"/>
                  </a:cubicBezTo>
                  <a:cubicBezTo>
                    <a:pt x="168688" y="2458782"/>
                    <a:pt x="166116" y="2456210"/>
                    <a:pt x="165354" y="2451638"/>
                  </a:cubicBezTo>
                  <a:cubicBezTo>
                    <a:pt x="165449" y="2447542"/>
                    <a:pt x="171545" y="2449352"/>
                    <a:pt x="171641" y="2445256"/>
                  </a:cubicBezTo>
                  <a:cubicBezTo>
                    <a:pt x="166021" y="2443447"/>
                    <a:pt x="159925" y="2442113"/>
                    <a:pt x="162116" y="2432588"/>
                  </a:cubicBezTo>
                  <a:cubicBezTo>
                    <a:pt x="156972" y="2428968"/>
                    <a:pt x="153924" y="2432969"/>
                    <a:pt x="147828" y="2431064"/>
                  </a:cubicBezTo>
                  <a:cubicBezTo>
                    <a:pt x="148019" y="2428492"/>
                    <a:pt x="151829" y="2429826"/>
                    <a:pt x="151067" y="2426301"/>
                  </a:cubicBezTo>
                  <a:cubicBezTo>
                    <a:pt x="143447" y="2427064"/>
                    <a:pt x="145352" y="2418205"/>
                    <a:pt x="138398" y="2418396"/>
                  </a:cubicBezTo>
                  <a:cubicBezTo>
                    <a:pt x="141161" y="2427444"/>
                    <a:pt x="135541" y="2427444"/>
                    <a:pt x="138398" y="2437446"/>
                  </a:cubicBezTo>
                  <a:cubicBezTo>
                    <a:pt x="128016" y="2436493"/>
                    <a:pt x="128873" y="2447161"/>
                    <a:pt x="120968" y="2440589"/>
                  </a:cubicBezTo>
                  <a:cubicBezTo>
                    <a:pt x="119444" y="2443827"/>
                    <a:pt x="118967" y="2448114"/>
                    <a:pt x="114586" y="2448495"/>
                  </a:cubicBezTo>
                  <a:cubicBezTo>
                    <a:pt x="113538" y="2439636"/>
                    <a:pt x="108395" y="2435636"/>
                    <a:pt x="114586" y="2429445"/>
                  </a:cubicBezTo>
                  <a:cubicBezTo>
                    <a:pt x="116491" y="2437922"/>
                    <a:pt x="119063" y="2423349"/>
                    <a:pt x="127254" y="2427921"/>
                  </a:cubicBezTo>
                  <a:cubicBezTo>
                    <a:pt x="126301" y="2431255"/>
                    <a:pt x="123253" y="2432398"/>
                    <a:pt x="124015" y="2437446"/>
                  </a:cubicBezTo>
                  <a:cubicBezTo>
                    <a:pt x="128873" y="2436112"/>
                    <a:pt x="127825" y="2432969"/>
                    <a:pt x="133541" y="2435826"/>
                  </a:cubicBezTo>
                  <a:cubicBezTo>
                    <a:pt x="129350" y="2429159"/>
                    <a:pt x="136112" y="2429159"/>
                    <a:pt x="136684" y="2423158"/>
                  </a:cubicBezTo>
                  <a:cubicBezTo>
                    <a:pt x="130112" y="2419253"/>
                    <a:pt x="133731" y="2426587"/>
                    <a:pt x="127254" y="2426301"/>
                  </a:cubicBezTo>
                  <a:cubicBezTo>
                    <a:pt x="125349" y="2417443"/>
                    <a:pt x="121063" y="2422110"/>
                    <a:pt x="114586" y="2423158"/>
                  </a:cubicBezTo>
                  <a:cubicBezTo>
                    <a:pt x="115252" y="2417729"/>
                    <a:pt x="109823" y="2418396"/>
                    <a:pt x="108204" y="2415252"/>
                  </a:cubicBezTo>
                  <a:cubicBezTo>
                    <a:pt x="109442" y="2411728"/>
                    <a:pt x="113443" y="2410966"/>
                    <a:pt x="112967" y="2405727"/>
                  </a:cubicBezTo>
                  <a:cubicBezTo>
                    <a:pt x="108490" y="2404394"/>
                    <a:pt x="108871" y="2407918"/>
                    <a:pt x="105061" y="2407347"/>
                  </a:cubicBezTo>
                  <a:cubicBezTo>
                    <a:pt x="103727" y="2404394"/>
                    <a:pt x="103061" y="2400965"/>
                    <a:pt x="100298" y="2399441"/>
                  </a:cubicBezTo>
                  <a:cubicBezTo>
                    <a:pt x="106109" y="2402584"/>
                    <a:pt x="107633" y="2396298"/>
                    <a:pt x="114586" y="2396298"/>
                  </a:cubicBezTo>
                  <a:cubicBezTo>
                    <a:pt x="113157" y="2404680"/>
                    <a:pt x="118396" y="2396583"/>
                    <a:pt x="119348" y="2402680"/>
                  </a:cubicBezTo>
                  <a:cubicBezTo>
                    <a:pt x="115062" y="2405918"/>
                    <a:pt x="119634" y="2411824"/>
                    <a:pt x="117729" y="2415348"/>
                  </a:cubicBezTo>
                  <a:cubicBezTo>
                    <a:pt x="122873" y="2414395"/>
                    <a:pt x="130683" y="2416396"/>
                    <a:pt x="136779" y="2410585"/>
                  </a:cubicBezTo>
                  <a:cubicBezTo>
                    <a:pt x="134684" y="2409538"/>
                    <a:pt x="133826" y="2407156"/>
                    <a:pt x="133636" y="2404203"/>
                  </a:cubicBezTo>
                  <a:cubicBezTo>
                    <a:pt x="134493" y="2401917"/>
                    <a:pt x="136112" y="2400298"/>
                    <a:pt x="138398" y="2399441"/>
                  </a:cubicBezTo>
                  <a:cubicBezTo>
                    <a:pt x="137732" y="2410299"/>
                    <a:pt x="144209" y="2408871"/>
                    <a:pt x="149447" y="2416872"/>
                  </a:cubicBezTo>
                  <a:cubicBezTo>
                    <a:pt x="149352" y="2414205"/>
                    <a:pt x="150686" y="2412871"/>
                    <a:pt x="152591" y="2412109"/>
                  </a:cubicBezTo>
                  <a:cubicBezTo>
                    <a:pt x="152400" y="2416396"/>
                    <a:pt x="155258" y="2415252"/>
                    <a:pt x="152591" y="2418396"/>
                  </a:cubicBezTo>
                  <a:cubicBezTo>
                    <a:pt x="158020" y="2419634"/>
                    <a:pt x="154591" y="2411919"/>
                    <a:pt x="160496" y="2413633"/>
                  </a:cubicBezTo>
                  <a:cubicBezTo>
                    <a:pt x="158972" y="2416586"/>
                    <a:pt x="165259" y="2418967"/>
                    <a:pt x="160496" y="2420015"/>
                  </a:cubicBezTo>
                  <a:cubicBezTo>
                    <a:pt x="160306" y="2418110"/>
                    <a:pt x="160020" y="2416300"/>
                    <a:pt x="157353" y="2416872"/>
                  </a:cubicBezTo>
                  <a:cubicBezTo>
                    <a:pt x="158782" y="2421920"/>
                    <a:pt x="153257" y="2420206"/>
                    <a:pt x="152591" y="2423253"/>
                  </a:cubicBezTo>
                  <a:cubicBezTo>
                    <a:pt x="158401" y="2426587"/>
                    <a:pt x="163354" y="2418491"/>
                    <a:pt x="171641" y="2423253"/>
                  </a:cubicBezTo>
                  <a:cubicBezTo>
                    <a:pt x="171641" y="2419539"/>
                    <a:pt x="168974" y="2418586"/>
                    <a:pt x="170117" y="2413728"/>
                  </a:cubicBezTo>
                  <a:cubicBezTo>
                    <a:pt x="166973" y="2413252"/>
                    <a:pt x="166973" y="2415824"/>
                    <a:pt x="165354" y="2416872"/>
                  </a:cubicBezTo>
                  <a:cubicBezTo>
                    <a:pt x="159449" y="2411252"/>
                    <a:pt x="157448" y="2402203"/>
                    <a:pt x="154210" y="2397917"/>
                  </a:cubicBezTo>
                  <a:cubicBezTo>
                    <a:pt x="159734" y="2400965"/>
                    <a:pt x="162973" y="2401536"/>
                    <a:pt x="166878" y="2396298"/>
                  </a:cubicBezTo>
                  <a:cubicBezTo>
                    <a:pt x="166783" y="2390107"/>
                    <a:pt x="160020" y="2383725"/>
                    <a:pt x="154210" y="2378867"/>
                  </a:cubicBezTo>
                  <a:cubicBezTo>
                    <a:pt x="155829" y="2377343"/>
                    <a:pt x="157353" y="2375724"/>
                    <a:pt x="158972" y="2374104"/>
                  </a:cubicBezTo>
                  <a:cubicBezTo>
                    <a:pt x="150209" y="2379343"/>
                    <a:pt x="157163" y="2369056"/>
                    <a:pt x="157353" y="2369342"/>
                  </a:cubicBezTo>
                  <a:cubicBezTo>
                    <a:pt x="156020" y="2367437"/>
                    <a:pt x="148304" y="2371628"/>
                    <a:pt x="149447" y="2364579"/>
                  </a:cubicBezTo>
                  <a:cubicBezTo>
                    <a:pt x="149828" y="2372676"/>
                    <a:pt x="143351" y="2380486"/>
                    <a:pt x="138398" y="2374104"/>
                  </a:cubicBezTo>
                  <a:cubicBezTo>
                    <a:pt x="141256" y="2380391"/>
                    <a:pt x="151924" y="2383249"/>
                    <a:pt x="155829" y="2383629"/>
                  </a:cubicBezTo>
                  <a:cubicBezTo>
                    <a:pt x="159258" y="2389630"/>
                    <a:pt x="152781" y="2388392"/>
                    <a:pt x="154305" y="2396298"/>
                  </a:cubicBezTo>
                  <a:cubicBezTo>
                    <a:pt x="152210" y="2396298"/>
                    <a:pt x="150019" y="2396298"/>
                    <a:pt x="147923" y="2396298"/>
                  </a:cubicBezTo>
                  <a:cubicBezTo>
                    <a:pt x="146590" y="2401346"/>
                    <a:pt x="149352" y="2402299"/>
                    <a:pt x="151162" y="2404203"/>
                  </a:cubicBezTo>
                  <a:cubicBezTo>
                    <a:pt x="147257" y="2403727"/>
                    <a:pt x="143447" y="2411157"/>
                    <a:pt x="140018" y="2405823"/>
                  </a:cubicBezTo>
                  <a:cubicBezTo>
                    <a:pt x="140018" y="2402680"/>
                    <a:pt x="144304" y="2403823"/>
                    <a:pt x="143161" y="2399441"/>
                  </a:cubicBezTo>
                  <a:cubicBezTo>
                    <a:pt x="136208" y="2396393"/>
                    <a:pt x="133445" y="2389059"/>
                    <a:pt x="128873" y="2383629"/>
                  </a:cubicBezTo>
                  <a:cubicBezTo>
                    <a:pt x="132969" y="2380867"/>
                    <a:pt x="130683" y="2371628"/>
                    <a:pt x="136779" y="2370961"/>
                  </a:cubicBezTo>
                  <a:cubicBezTo>
                    <a:pt x="131159" y="2370771"/>
                    <a:pt x="140113" y="2365723"/>
                    <a:pt x="135255" y="2366199"/>
                  </a:cubicBezTo>
                  <a:cubicBezTo>
                    <a:pt x="134207" y="2370580"/>
                    <a:pt x="127445" y="2359531"/>
                    <a:pt x="132017" y="2358293"/>
                  </a:cubicBezTo>
                  <a:cubicBezTo>
                    <a:pt x="135350" y="2358769"/>
                    <a:pt x="137065" y="2368961"/>
                    <a:pt x="141542" y="2363055"/>
                  </a:cubicBezTo>
                  <a:cubicBezTo>
                    <a:pt x="135731" y="2360579"/>
                    <a:pt x="145161" y="2360674"/>
                    <a:pt x="143161" y="2356674"/>
                  </a:cubicBezTo>
                  <a:cubicBezTo>
                    <a:pt x="136398" y="2350578"/>
                    <a:pt x="129921" y="2349720"/>
                    <a:pt x="128873" y="2340862"/>
                  </a:cubicBezTo>
                  <a:cubicBezTo>
                    <a:pt x="132112" y="2339719"/>
                    <a:pt x="135160" y="2335909"/>
                    <a:pt x="138398" y="2339338"/>
                  </a:cubicBezTo>
                  <a:cubicBezTo>
                    <a:pt x="136112" y="2334480"/>
                    <a:pt x="131064" y="2329337"/>
                    <a:pt x="136779" y="2325051"/>
                  </a:cubicBezTo>
                  <a:cubicBezTo>
                    <a:pt x="129731" y="2317526"/>
                    <a:pt x="128302" y="2308858"/>
                    <a:pt x="128873" y="2296476"/>
                  </a:cubicBezTo>
                  <a:cubicBezTo>
                    <a:pt x="141542" y="2296571"/>
                    <a:pt x="135446" y="2261805"/>
                    <a:pt x="132017" y="2274282"/>
                  </a:cubicBezTo>
                  <a:cubicBezTo>
                    <a:pt x="129540" y="2268949"/>
                    <a:pt x="138779" y="2267520"/>
                    <a:pt x="133636" y="2264757"/>
                  </a:cubicBezTo>
                  <a:cubicBezTo>
                    <a:pt x="132017" y="2268758"/>
                    <a:pt x="126587" y="2263519"/>
                    <a:pt x="127349" y="2259995"/>
                  </a:cubicBezTo>
                  <a:cubicBezTo>
                    <a:pt x="131350" y="2261138"/>
                    <a:pt x="129731" y="2251708"/>
                    <a:pt x="128873" y="2250470"/>
                  </a:cubicBezTo>
                  <a:cubicBezTo>
                    <a:pt x="128207" y="2252470"/>
                    <a:pt x="126873" y="2253708"/>
                    <a:pt x="124111" y="2253613"/>
                  </a:cubicBezTo>
                  <a:cubicBezTo>
                    <a:pt x="125063" y="2248089"/>
                    <a:pt x="116586" y="2248374"/>
                    <a:pt x="120968" y="2244088"/>
                  </a:cubicBezTo>
                  <a:cubicBezTo>
                    <a:pt x="125825" y="2242850"/>
                    <a:pt x="124015" y="2248374"/>
                    <a:pt x="128873" y="2247232"/>
                  </a:cubicBezTo>
                  <a:cubicBezTo>
                    <a:pt x="129064" y="2239135"/>
                    <a:pt x="135160" y="2244088"/>
                    <a:pt x="138398" y="2245612"/>
                  </a:cubicBezTo>
                  <a:cubicBezTo>
                    <a:pt x="138684" y="2241707"/>
                    <a:pt x="135922" y="2240659"/>
                    <a:pt x="135255" y="2237707"/>
                  </a:cubicBezTo>
                  <a:cubicBezTo>
                    <a:pt x="130302" y="2236945"/>
                    <a:pt x="131636" y="2242564"/>
                    <a:pt x="125730" y="2240945"/>
                  </a:cubicBezTo>
                  <a:cubicBezTo>
                    <a:pt x="127349" y="2234658"/>
                    <a:pt x="120968" y="2236182"/>
                    <a:pt x="122587" y="2229801"/>
                  </a:cubicBezTo>
                  <a:cubicBezTo>
                    <a:pt x="126301" y="2230467"/>
                    <a:pt x="126873" y="2236754"/>
                    <a:pt x="130493" y="2232944"/>
                  </a:cubicBezTo>
                  <a:cubicBezTo>
                    <a:pt x="130016" y="2225229"/>
                    <a:pt x="122396" y="2223800"/>
                    <a:pt x="128873" y="2217132"/>
                  </a:cubicBezTo>
                  <a:cubicBezTo>
                    <a:pt x="125159" y="2216180"/>
                    <a:pt x="113728" y="2204083"/>
                    <a:pt x="120968" y="2198082"/>
                  </a:cubicBezTo>
                  <a:cubicBezTo>
                    <a:pt x="128492" y="2198845"/>
                    <a:pt x="125349" y="2207988"/>
                    <a:pt x="127349" y="2210751"/>
                  </a:cubicBezTo>
                  <a:cubicBezTo>
                    <a:pt x="132683" y="2209798"/>
                    <a:pt x="127254" y="2197987"/>
                    <a:pt x="136779" y="2201226"/>
                  </a:cubicBezTo>
                  <a:cubicBezTo>
                    <a:pt x="139827" y="2190653"/>
                    <a:pt x="126873" y="2193606"/>
                    <a:pt x="132017" y="2185414"/>
                  </a:cubicBezTo>
                  <a:cubicBezTo>
                    <a:pt x="129921" y="2185414"/>
                    <a:pt x="127825" y="2185414"/>
                    <a:pt x="125730" y="2185414"/>
                  </a:cubicBezTo>
                  <a:cubicBezTo>
                    <a:pt x="124015" y="2189510"/>
                    <a:pt x="130493" y="2192939"/>
                    <a:pt x="125730" y="2194939"/>
                  </a:cubicBezTo>
                  <a:cubicBezTo>
                    <a:pt x="123253" y="2189700"/>
                    <a:pt x="116872" y="2194463"/>
                    <a:pt x="114681" y="2191796"/>
                  </a:cubicBezTo>
                  <a:cubicBezTo>
                    <a:pt x="114300" y="2187129"/>
                    <a:pt x="118300" y="2186938"/>
                    <a:pt x="117824" y="2182271"/>
                  </a:cubicBezTo>
                  <a:cubicBezTo>
                    <a:pt x="114872" y="2180747"/>
                    <a:pt x="112490" y="2187033"/>
                    <a:pt x="111443" y="2182271"/>
                  </a:cubicBezTo>
                  <a:cubicBezTo>
                    <a:pt x="111919" y="2180080"/>
                    <a:pt x="114967" y="2180461"/>
                    <a:pt x="116205" y="2179128"/>
                  </a:cubicBezTo>
                  <a:cubicBezTo>
                    <a:pt x="116967" y="2174461"/>
                    <a:pt x="108299" y="2171317"/>
                    <a:pt x="112967" y="2168079"/>
                  </a:cubicBezTo>
                  <a:cubicBezTo>
                    <a:pt x="114205" y="2176366"/>
                    <a:pt x="123444" y="2176651"/>
                    <a:pt x="125635" y="2183890"/>
                  </a:cubicBezTo>
                  <a:cubicBezTo>
                    <a:pt x="132112" y="2176461"/>
                    <a:pt x="139732" y="2172555"/>
                    <a:pt x="150971" y="2177604"/>
                  </a:cubicBezTo>
                  <a:cubicBezTo>
                    <a:pt x="149828" y="2172936"/>
                    <a:pt x="143066" y="2173794"/>
                    <a:pt x="141446" y="2169698"/>
                  </a:cubicBezTo>
                  <a:cubicBezTo>
                    <a:pt x="135446" y="2172079"/>
                    <a:pt x="131255" y="2176366"/>
                    <a:pt x="125635" y="2179223"/>
                  </a:cubicBezTo>
                  <a:cubicBezTo>
                    <a:pt x="121158" y="2171508"/>
                    <a:pt x="113157" y="2166459"/>
                    <a:pt x="111347" y="2160173"/>
                  </a:cubicBezTo>
                  <a:cubicBezTo>
                    <a:pt x="111157" y="2167603"/>
                    <a:pt x="108490" y="2159030"/>
                    <a:pt x="106680" y="2158649"/>
                  </a:cubicBezTo>
                  <a:cubicBezTo>
                    <a:pt x="105727" y="2161411"/>
                    <a:pt x="111347" y="2165221"/>
                    <a:pt x="106680" y="2166555"/>
                  </a:cubicBezTo>
                  <a:cubicBezTo>
                    <a:pt x="103537" y="2163792"/>
                    <a:pt x="103251" y="2158363"/>
                    <a:pt x="103442" y="2152362"/>
                  </a:cubicBezTo>
                  <a:cubicBezTo>
                    <a:pt x="96298" y="2154363"/>
                    <a:pt x="92678" y="2142837"/>
                    <a:pt x="98679" y="2141218"/>
                  </a:cubicBezTo>
                  <a:cubicBezTo>
                    <a:pt x="102489" y="2144266"/>
                    <a:pt x="101156" y="2152553"/>
                    <a:pt x="108204" y="2152362"/>
                  </a:cubicBezTo>
                  <a:cubicBezTo>
                    <a:pt x="111919" y="2148838"/>
                    <a:pt x="107633" y="2146171"/>
                    <a:pt x="108204" y="2141218"/>
                  </a:cubicBezTo>
                  <a:cubicBezTo>
                    <a:pt x="105156" y="2140932"/>
                    <a:pt x="104680" y="2143028"/>
                    <a:pt x="101822" y="2142837"/>
                  </a:cubicBezTo>
                  <a:cubicBezTo>
                    <a:pt x="100679" y="2137980"/>
                    <a:pt x="100679" y="2139790"/>
                    <a:pt x="101822" y="2134932"/>
                  </a:cubicBezTo>
                  <a:cubicBezTo>
                    <a:pt x="107823" y="2138932"/>
                    <a:pt x="113062" y="2130931"/>
                    <a:pt x="111347" y="2122263"/>
                  </a:cubicBezTo>
                  <a:cubicBezTo>
                    <a:pt x="107156" y="2122263"/>
                    <a:pt x="102013" y="2123121"/>
                    <a:pt x="101822" y="2119025"/>
                  </a:cubicBezTo>
                  <a:cubicBezTo>
                    <a:pt x="103442" y="2117501"/>
                    <a:pt x="105061" y="2115882"/>
                    <a:pt x="106585" y="2114262"/>
                  </a:cubicBezTo>
                  <a:cubicBezTo>
                    <a:pt x="99727" y="2112167"/>
                    <a:pt x="94488" y="2114072"/>
                    <a:pt x="95440" y="2123787"/>
                  </a:cubicBezTo>
                  <a:cubicBezTo>
                    <a:pt x="99060" y="2125883"/>
                    <a:pt x="101441" y="2119692"/>
                    <a:pt x="101727" y="2123787"/>
                  </a:cubicBezTo>
                  <a:cubicBezTo>
                    <a:pt x="101346" y="2130169"/>
                    <a:pt x="94583" y="2130265"/>
                    <a:pt x="92202" y="2134836"/>
                  </a:cubicBezTo>
                  <a:cubicBezTo>
                    <a:pt x="93631" y="2135313"/>
                    <a:pt x="99155" y="2139123"/>
                    <a:pt x="95345" y="2139599"/>
                  </a:cubicBezTo>
                  <a:cubicBezTo>
                    <a:pt x="87916" y="2139599"/>
                    <a:pt x="85725" y="2134360"/>
                    <a:pt x="84201" y="2128455"/>
                  </a:cubicBezTo>
                  <a:cubicBezTo>
                    <a:pt x="94869" y="2130169"/>
                    <a:pt x="91059" y="2117311"/>
                    <a:pt x="93726" y="2111024"/>
                  </a:cubicBezTo>
                  <a:cubicBezTo>
                    <a:pt x="85344" y="2110071"/>
                    <a:pt x="81725" y="2113786"/>
                    <a:pt x="79438" y="2118930"/>
                  </a:cubicBezTo>
                  <a:cubicBezTo>
                    <a:pt x="81725" y="2119882"/>
                    <a:pt x="83344" y="2121406"/>
                    <a:pt x="84201" y="2123692"/>
                  </a:cubicBezTo>
                  <a:cubicBezTo>
                    <a:pt x="76105" y="2128741"/>
                    <a:pt x="79534" y="2120454"/>
                    <a:pt x="71533" y="2128455"/>
                  </a:cubicBezTo>
                  <a:cubicBezTo>
                    <a:pt x="81820" y="2128741"/>
                    <a:pt x="68866" y="2135313"/>
                    <a:pt x="76295" y="2139599"/>
                  </a:cubicBezTo>
                  <a:cubicBezTo>
                    <a:pt x="72104" y="2140075"/>
                    <a:pt x="75057" y="2133503"/>
                    <a:pt x="70009" y="2134836"/>
                  </a:cubicBezTo>
                  <a:cubicBezTo>
                    <a:pt x="73057" y="2143219"/>
                    <a:pt x="81344" y="2151982"/>
                    <a:pt x="85915" y="2153886"/>
                  </a:cubicBezTo>
                  <a:cubicBezTo>
                    <a:pt x="85630" y="2158363"/>
                    <a:pt x="83153" y="2160649"/>
                    <a:pt x="78010" y="2160268"/>
                  </a:cubicBezTo>
                  <a:cubicBezTo>
                    <a:pt x="75438" y="2158078"/>
                    <a:pt x="74105" y="2154649"/>
                    <a:pt x="68485" y="2155506"/>
                  </a:cubicBezTo>
                  <a:cubicBezTo>
                    <a:pt x="68294" y="2159411"/>
                    <a:pt x="68199" y="2163126"/>
                    <a:pt x="70104" y="2165031"/>
                  </a:cubicBezTo>
                  <a:cubicBezTo>
                    <a:pt x="76105" y="2162840"/>
                    <a:pt x="80391" y="2166078"/>
                    <a:pt x="87535" y="2163411"/>
                  </a:cubicBezTo>
                  <a:cubicBezTo>
                    <a:pt x="87249" y="2173032"/>
                    <a:pt x="95345" y="2167983"/>
                    <a:pt x="101822" y="2168174"/>
                  </a:cubicBezTo>
                  <a:cubicBezTo>
                    <a:pt x="100489" y="2173317"/>
                    <a:pt x="103823" y="2181890"/>
                    <a:pt x="101822" y="2182366"/>
                  </a:cubicBezTo>
                  <a:cubicBezTo>
                    <a:pt x="98488" y="2181509"/>
                    <a:pt x="96679" y="2179032"/>
                    <a:pt x="93917" y="2177604"/>
                  </a:cubicBezTo>
                  <a:cubicBezTo>
                    <a:pt x="93631" y="2179985"/>
                    <a:pt x="94488" y="2183414"/>
                    <a:pt x="92297" y="2183890"/>
                  </a:cubicBezTo>
                  <a:cubicBezTo>
                    <a:pt x="90964" y="2181604"/>
                    <a:pt x="89916" y="2178842"/>
                    <a:pt x="86011" y="2179128"/>
                  </a:cubicBezTo>
                  <a:cubicBezTo>
                    <a:pt x="82487" y="2182652"/>
                    <a:pt x="87535" y="2185605"/>
                    <a:pt x="86011" y="2191796"/>
                  </a:cubicBezTo>
                  <a:cubicBezTo>
                    <a:pt x="88773" y="2196558"/>
                    <a:pt x="90869" y="2187415"/>
                    <a:pt x="92297" y="2191796"/>
                  </a:cubicBezTo>
                  <a:cubicBezTo>
                    <a:pt x="92774" y="2194939"/>
                    <a:pt x="90202" y="2194939"/>
                    <a:pt x="89154" y="2196558"/>
                  </a:cubicBezTo>
                  <a:cubicBezTo>
                    <a:pt x="91440" y="2199607"/>
                    <a:pt x="94012" y="2202178"/>
                    <a:pt x="97060" y="2204464"/>
                  </a:cubicBezTo>
                  <a:cubicBezTo>
                    <a:pt x="92869" y="2208560"/>
                    <a:pt x="95822" y="2201892"/>
                    <a:pt x="90773" y="2202940"/>
                  </a:cubicBezTo>
                  <a:cubicBezTo>
                    <a:pt x="90488" y="2209417"/>
                    <a:pt x="94488" y="2209322"/>
                    <a:pt x="87630" y="2207703"/>
                  </a:cubicBezTo>
                  <a:cubicBezTo>
                    <a:pt x="87630" y="2209798"/>
                    <a:pt x="87630" y="2211989"/>
                    <a:pt x="87630" y="2214084"/>
                  </a:cubicBezTo>
                  <a:cubicBezTo>
                    <a:pt x="93059" y="2213608"/>
                    <a:pt x="97917" y="2217037"/>
                    <a:pt x="103442" y="2220466"/>
                  </a:cubicBezTo>
                  <a:cubicBezTo>
                    <a:pt x="103061" y="2216847"/>
                    <a:pt x="103823" y="2214466"/>
                    <a:pt x="106680" y="2214084"/>
                  </a:cubicBezTo>
                  <a:cubicBezTo>
                    <a:pt x="108585" y="2214846"/>
                    <a:pt x="110300" y="2215799"/>
                    <a:pt x="111347" y="2217323"/>
                  </a:cubicBezTo>
                  <a:cubicBezTo>
                    <a:pt x="111252" y="2227991"/>
                    <a:pt x="108966" y="2220847"/>
                    <a:pt x="106680" y="2220466"/>
                  </a:cubicBezTo>
                  <a:cubicBezTo>
                    <a:pt x="95345" y="2218847"/>
                    <a:pt x="97250" y="2236087"/>
                    <a:pt x="89249" y="2239516"/>
                  </a:cubicBezTo>
                  <a:cubicBezTo>
                    <a:pt x="90583" y="2242374"/>
                    <a:pt x="93345" y="2243898"/>
                    <a:pt x="94012" y="2247422"/>
                  </a:cubicBezTo>
                  <a:cubicBezTo>
                    <a:pt x="90678" y="2250851"/>
                    <a:pt x="89535" y="2246660"/>
                    <a:pt x="84487" y="2247422"/>
                  </a:cubicBezTo>
                  <a:cubicBezTo>
                    <a:pt x="89154" y="2251708"/>
                    <a:pt x="96679" y="2253232"/>
                    <a:pt x="98774" y="2260090"/>
                  </a:cubicBezTo>
                  <a:cubicBezTo>
                    <a:pt x="91440" y="2261709"/>
                    <a:pt x="86106" y="2266567"/>
                    <a:pt x="82868" y="2275902"/>
                  </a:cubicBezTo>
                  <a:cubicBezTo>
                    <a:pt x="90392" y="2274378"/>
                    <a:pt x="94012" y="2269044"/>
                    <a:pt x="98774" y="2264853"/>
                  </a:cubicBezTo>
                  <a:cubicBezTo>
                    <a:pt x="100394" y="2273616"/>
                    <a:pt x="101918" y="2261138"/>
                    <a:pt x="106680" y="2263233"/>
                  </a:cubicBezTo>
                  <a:cubicBezTo>
                    <a:pt x="108585" y="2265615"/>
                    <a:pt x="112681" y="2265710"/>
                    <a:pt x="114586" y="2267996"/>
                  </a:cubicBezTo>
                  <a:cubicBezTo>
                    <a:pt x="104965" y="2270091"/>
                    <a:pt x="99250" y="2275902"/>
                    <a:pt x="98679" y="2287046"/>
                  </a:cubicBezTo>
                  <a:cubicBezTo>
                    <a:pt x="107537" y="2280759"/>
                    <a:pt x="99346" y="2295619"/>
                    <a:pt x="106585" y="2294952"/>
                  </a:cubicBezTo>
                  <a:cubicBezTo>
                    <a:pt x="106013" y="2290570"/>
                    <a:pt x="121730" y="2283426"/>
                    <a:pt x="124015" y="2290189"/>
                  </a:cubicBezTo>
                  <a:cubicBezTo>
                    <a:pt x="111633" y="2289808"/>
                    <a:pt x="119063" y="2301715"/>
                    <a:pt x="100203" y="2299714"/>
                  </a:cubicBezTo>
                  <a:cubicBezTo>
                    <a:pt x="99917" y="2305810"/>
                    <a:pt x="101537" y="2300286"/>
                    <a:pt x="104965" y="2301238"/>
                  </a:cubicBezTo>
                  <a:cubicBezTo>
                    <a:pt x="104680" y="2303620"/>
                    <a:pt x="105537" y="2307144"/>
                    <a:pt x="103346" y="2307620"/>
                  </a:cubicBezTo>
                  <a:cubicBezTo>
                    <a:pt x="100298" y="2306953"/>
                    <a:pt x="100489" y="2303048"/>
                    <a:pt x="95440" y="2304477"/>
                  </a:cubicBezTo>
                  <a:cubicBezTo>
                    <a:pt x="95060" y="2305715"/>
                    <a:pt x="94107" y="2306382"/>
                    <a:pt x="92297" y="2306096"/>
                  </a:cubicBezTo>
                  <a:cubicBezTo>
                    <a:pt x="94393" y="2314002"/>
                    <a:pt x="91440" y="2313811"/>
                    <a:pt x="93917" y="2320288"/>
                  </a:cubicBezTo>
                  <a:cubicBezTo>
                    <a:pt x="98393" y="2320574"/>
                    <a:pt x="97631" y="2314287"/>
                    <a:pt x="101822" y="2318669"/>
                  </a:cubicBezTo>
                  <a:cubicBezTo>
                    <a:pt x="102299" y="2315907"/>
                    <a:pt x="97346" y="2310763"/>
                    <a:pt x="101822" y="2309144"/>
                  </a:cubicBezTo>
                  <a:cubicBezTo>
                    <a:pt x="106299" y="2307811"/>
                    <a:pt x="105918" y="2311335"/>
                    <a:pt x="109728" y="2310763"/>
                  </a:cubicBezTo>
                  <a:cubicBezTo>
                    <a:pt x="109252" y="2308191"/>
                    <a:pt x="111824" y="2306477"/>
                    <a:pt x="112871" y="2309144"/>
                  </a:cubicBezTo>
                  <a:cubicBezTo>
                    <a:pt x="110014" y="2312859"/>
                    <a:pt x="100679" y="2316859"/>
                    <a:pt x="108109" y="2321812"/>
                  </a:cubicBezTo>
                  <a:cubicBezTo>
                    <a:pt x="109728" y="2319717"/>
                    <a:pt x="110681" y="2317050"/>
                    <a:pt x="112871" y="2315430"/>
                  </a:cubicBezTo>
                  <a:cubicBezTo>
                    <a:pt x="117062" y="2320860"/>
                    <a:pt x="107251" y="2325527"/>
                    <a:pt x="103346" y="2323336"/>
                  </a:cubicBezTo>
                  <a:cubicBezTo>
                    <a:pt x="104775" y="2333242"/>
                    <a:pt x="98679" y="2335147"/>
                    <a:pt x="100203" y="2340767"/>
                  </a:cubicBezTo>
                  <a:cubicBezTo>
                    <a:pt x="102394" y="2336290"/>
                    <a:pt x="104203" y="2345053"/>
                    <a:pt x="108109" y="2343910"/>
                  </a:cubicBezTo>
                  <a:cubicBezTo>
                    <a:pt x="108109" y="2338576"/>
                    <a:pt x="110300" y="2335528"/>
                    <a:pt x="112871" y="2332766"/>
                  </a:cubicBezTo>
                  <a:cubicBezTo>
                    <a:pt x="113728" y="2339910"/>
                    <a:pt x="105156" y="2354864"/>
                    <a:pt x="106585" y="2362865"/>
                  </a:cubicBezTo>
                  <a:cubicBezTo>
                    <a:pt x="103727" y="2360865"/>
                    <a:pt x="97346" y="2362579"/>
                    <a:pt x="95440" y="2359722"/>
                  </a:cubicBezTo>
                  <a:cubicBezTo>
                    <a:pt x="95345" y="2356388"/>
                    <a:pt x="101441" y="2351149"/>
                    <a:pt x="98584" y="2350197"/>
                  </a:cubicBezTo>
                  <a:cubicBezTo>
                    <a:pt x="97060" y="2351816"/>
                    <a:pt x="95440" y="2353435"/>
                    <a:pt x="93821" y="2354959"/>
                  </a:cubicBezTo>
                  <a:cubicBezTo>
                    <a:pt x="94298" y="2351340"/>
                    <a:pt x="89249" y="2353149"/>
                    <a:pt x="89059" y="2350197"/>
                  </a:cubicBezTo>
                  <a:cubicBezTo>
                    <a:pt x="95060" y="2347339"/>
                    <a:pt x="90011" y="2343720"/>
                    <a:pt x="89059" y="2339148"/>
                  </a:cubicBezTo>
                  <a:cubicBezTo>
                    <a:pt x="97726" y="2336957"/>
                    <a:pt x="103918" y="2327527"/>
                    <a:pt x="100203" y="2321717"/>
                  </a:cubicBezTo>
                  <a:cubicBezTo>
                    <a:pt x="94298" y="2326194"/>
                    <a:pt x="97726" y="2325336"/>
                    <a:pt x="89059" y="2323336"/>
                  </a:cubicBezTo>
                  <a:cubicBezTo>
                    <a:pt x="88297" y="2329908"/>
                    <a:pt x="95917" y="2328099"/>
                    <a:pt x="95440" y="2334385"/>
                  </a:cubicBezTo>
                  <a:cubicBezTo>
                    <a:pt x="91726" y="2333052"/>
                    <a:pt x="88583" y="2340005"/>
                    <a:pt x="87535" y="2336004"/>
                  </a:cubicBezTo>
                  <a:cubicBezTo>
                    <a:pt x="86868" y="2332195"/>
                    <a:pt x="94774" y="2336862"/>
                    <a:pt x="92297" y="2331242"/>
                  </a:cubicBezTo>
                  <a:cubicBezTo>
                    <a:pt x="88487" y="2327432"/>
                    <a:pt x="88106" y="2335052"/>
                    <a:pt x="81248" y="2332861"/>
                  </a:cubicBezTo>
                  <a:cubicBezTo>
                    <a:pt x="85439" y="2329623"/>
                    <a:pt x="85535" y="2322384"/>
                    <a:pt x="87535" y="2317050"/>
                  </a:cubicBezTo>
                  <a:cubicBezTo>
                    <a:pt x="82201" y="2317145"/>
                    <a:pt x="79153" y="2314859"/>
                    <a:pt x="76390" y="2312287"/>
                  </a:cubicBezTo>
                  <a:cubicBezTo>
                    <a:pt x="86868" y="2313621"/>
                    <a:pt x="89249" y="2301619"/>
                    <a:pt x="84296" y="2296476"/>
                  </a:cubicBezTo>
                  <a:cubicBezTo>
                    <a:pt x="79438" y="2297428"/>
                    <a:pt x="79820" y="2303620"/>
                    <a:pt x="71628" y="2301238"/>
                  </a:cubicBezTo>
                  <a:cubicBezTo>
                    <a:pt x="72581" y="2308477"/>
                    <a:pt x="73247" y="2312478"/>
                    <a:pt x="71628" y="2317145"/>
                  </a:cubicBezTo>
                  <a:cubicBezTo>
                    <a:pt x="72962" y="2311620"/>
                    <a:pt x="66389" y="2314383"/>
                    <a:pt x="66866" y="2317145"/>
                  </a:cubicBezTo>
                  <a:cubicBezTo>
                    <a:pt x="79915" y="2320193"/>
                    <a:pt x="72581" y="2330194"/>
                    <a:pt x="71628" y="2340957"/>
                  </a:cubicBezTo>
                  <a:cubicBezTo>
                    <a:pt x="75248" y="2343148"/>
                    <a:pt x="77534" y="2336862"/>
                    <a:pt x="77914" y="2340957"/>
                  </a:cubicBezTo>
                  <a:cubicBezTo>
                    <a:pt x="76962" y="2345339"/>
                    <a:pt x="74009" y="2347625"/>
                    <a:pt x="73152" y="2352102"/>
                  </a:cubicBezTo>
                  <a:cubicBezTo>
                    <a:pt x="78010" y="2353340"/>
                    <a:pt x="75057" y="2346577"/>
                    <a:pt x="81058" y="2348958"/>
                  </a:cubicBezTo>
                  <a:cubicBezTo>
                    <a:pt x="78962" y="2355245"/>
                    <a:pt x="86297" y="2352197"/>
                    <a:pt x="84201" y="2358483"/>
                  </a:cubicBezTo>
                  <a:cubicBezTo>
                    <a:pt x="80772" y="2359436"/>
                    <a:pt x="79153" y="2354007"/>
                    <a:pt x="79438" y="2360007"/>
                  </a:cubicBezTo>
                  <a:cubicBezTo>
                    <a:pt x="81248" y="2362484"/>
                    <a:pt x="84011" y="2363913"/>
                    <a:pt x="85820" y="2366389"/>
                  </a:cubicBezTo>
                  <a:cubicBezTo>
                    <a:pt x="80677" y="2366770"/>
                    <a:pt x="79153" y="2363627"/>
                    <a:pt x="73152" y="2364865"/>
                  </a:cubicBezTo>
                  <a:cubicBezTo>
                    <a:pt x="70866" y="2371819"/>
                    <a:pt x="82677" y="2364865"/>
                    <a:pt x="82677" y="2369628"/>
                  </a:cubicBezTo>
                  <a:cubicBezTo>
                    <a:pt x="81248" y="2372390"/>
                    <a:pt x="77152" y="2372580"/>
                    <a:pt x="74771" y="2374390"/>
                  </a:cubicBezTo>
                  <a:cubicBezTo>
                    <a:pt x="74295" y="2382201"/>
                    <a:pt x="84773" y="2379153"/>
                    <a:pt x="85915" y="2385439"/>
                  </a:cubicBezTo>
                  <a:cubicBezTo>
                    <a:pt x="78867" y="2387725"/>
                    <a:pt x="75152" y="2406204"/>
                    <a:pt x="63722" y="2409252"/>
                  </a:cubicBezTo>
                  <a:cubicBezTo>
                    <a:pt x="66866" y="2411919"/>
                    <a:pt x="73533" y="2411061"/>
                    <a:pt x="76390" y="2414014"/>
                  </a:cubicBezTo>
                  <a:cubicBezTo>
                    <a:pt x="75724" y="2419348"/>
                    <a:pt x="70295" y="2409823"/>
                    <a:pt x="71628" y="2417157"/>
                  </a:cubicBezTo>
                  <a:cubicBezTo>
                    <a:pt x="75628" y="2425635"/>
                    <a:pt x="80010" y="2414967"/>
                    <a:pt x="84296" y="2414014"/>
                  </a:cubicBezTo>
                  <a:cubicBezTo>
                    <a:pt x="85249" y="2422968"/>
                    <a:pt x="85725" y="2430874"/>
                    <a:pt x="85915" y="2437827"/>
                  </a:cubicBezTo>
                  <a:cubicBezTo>
                    <a:pt x="90964" y="2439160"/>
                    <a:pt x="91916" y="2436398"/>
                    <a:pt x="93821" y="2434683"/>
                  </a:cubicBezTo>
                  <a:cubicBezTo>
                    <a:pt x="98774" y="2439065"/>
                    <a:pt x="93250" y="2444494"/>
                    <a:pt x="98584" y="2447352"/>
                  </a:cubicBezTo>
                  <a:cubicBezTo>
                    <a:pt x="95631" y="2446685"/>
                    <a:pt x="89059" y="2449542"/>
                    <a:pt x="90678" y="2444208"/>
                  </a:cubicBezTo>
                  <a:cubicBezTo>
                    <a:pt x="80677" y="2444685"/>
                    <a:pt x="85153" y="2456496"/>
                    <a:pt x="87535" y="2461639"/>
                  </a:cubicBezTo>
                  <a:cubicBezTo>
                    <a:pt x="81153" y="2458210"/>
                    <a:pt x="82677" y="2476022"/>
                    <a:pt x="82772" y="2475927"/>
                  </a:cubicBezTo>
                  <a:cubicBezTo>
                    <a:pt x="78676" y="2469545"/>
                    <a:pt x="65437" y="2483451"/>
                    <a:pt x="63722" y="2480689"/>
                  </a:cubicBezTo>
                  <a:cubicBezTo>
                    <a:pt x="68866" y="2481356"/>
                    <a:pt x="70009" y="2486023"/>
                    <a:pt x="73247" y="2488595"/>
                  </a:cubicBezTo>
                  <a:cubicBezTo>
                    <a:pt x="71628" y="2488595"/>
                    <a:pt x="71342" y="2489928"/>
                    <a:pt x="70104" y="2490214"/>
                  </a:cubicBezTo>
                  <a:cubicBezTo>
                    <a:pt x="66389" y="2489738"/>
                    <a:pt x="69152" y="2482690"/>
                    <a:pt x="63722" y="2483832"/>
                  </a:cubicBezTo>
                  <a:cubicBezTo>
                    <a:pt x="68294" y="2493167"/>
                    <a:pt x="64484" y="2511360"/>
                    <a:pt x="58960" y="2523457"/>
                  </a:cubicBezTo>
                  <a:cubicBezTo>
                    <a:pt x="58865" y="2518789"/>
                    <a:pt x="58388" y="2514503"/>
                    <a:pt x="52673" y="2515551"/>
                  </a:cubicBezTo>
                  <a:cubicBezTo>
                    <a:pt x="56197" y="2539268"/>
                    <a:pt x="51340" y="2563842"/>
                    <a:pt x="58960" y="2585274"/>
                  </a:cubicBezTo>
                  <a:cubicBezTo>
                    <a:pt x="55531" y="2584988"/>
                    <a:pt x="53912" y="2586607"/>
                    <a:pt x="54197" y="2590036"/>
                  </a:cubicBezTo>
                  <a:cubicBezTo>
                    <a:pt x="59722" y="2593180"/>
                    <a:pt x="58007" y="2601847"/>
                    <a:pt x="55816" y="2610610"/>
                  </a:cubicBezTo>
                  <a:cubicBezTo>
                    <a:pt x="59817" y="2612706"/>
                    <a:pt x="60770" y="2604324"/>
                    <a:pt x="62198" y="2609086"/>
                  </a:cubicBezTo>
                  <a:cubicBezTo>
                    <a:pt x="53340" y="2618802"/>
                    <a:pt x="60770" y="2638042"/>
                    <a:pt x="60579" y="2651853"/>
                  </a:cubicBezTo>
                  <a:cubicBezTo>
                    <a:pt x="63722" y="2645853"/>
                    <a:pt x="59627" y="2660045"/>
                    <a:pt x="65341" y="2656616"/>
                  </a:cubicBezTo>
                  <a:cubicBezTo>
                    <a:pt x="71723" y="2654330"/>
                    <a:pt x="64103" y="2646329"/>
                    <a:pt x="70104" y="2645567"/>
                  </a:cubicBezTo>
                  <a:cubicBezTo>
                    <a:pt x="76867" y="2648329"/>
                    <a:pt x="71152" y="2649186"/>
                    <a:pt x="76390" y="2656616"/>
                  </a:cubicBezTo>
                  <a:cubicBezTo>
                    <a:pt x="72676" y="2660521"/>
                    <a:pt x="73438" y="2654235"/>
                    <a:pt x="68485" y="2654997"/>
                  </a:cubicBezTo>
                  <a:cubicBezTo>
                    <a:pt x="66199" y="2657664"/>
                    <a:pt x="69247" y="2662236"/>
                    <a:pt x="65341" y="2666141"/>
                  </a:cubicBezTo>
                  <a:cubicBezTo>
                    <a:pt x="61532" y="2666713"/>
                    <a:pt x="66199" y="2658902"/>
                    <a:pt x="60579" y="2661378"/>
                  </a:cubicBezTo>
                  <a:cubicBezTo>
                    <a:pt x="62484" y="2675857"/>
                    <a:pt x="65913" y="2684239"/>
                    <a:pt x="60579" y="2696240"/>
                  </a:cubicBezTo>
                  <a:cubicBezTo>
                    <a:pt x="64294" y="2697859"/>
                    <a:pt x="63913" y="2703479"/>
                    <a:pt x="68485" y="2704146"/>
                  </a:cubicBezTo>
                  <a:cubicBezTo>
                    <a:pt x="64960" y="2706432"/>
                    <a:pt x="70485" y="2708051"/>
                    <a:pt x="66866" y="2708908"/>
                  </a:cubicBezTo>
                  <a:cubicBezTo>
                    <a:pt x="63722" y="2707289"/>
                    <a:pt x="64389" y="2701860"/>
                    <a:pt x="58960" y="2702622"/>
                  </a:cubicBezTo>
                  <a:cubicBezTo>
                    <a:pt x="58674" y="2710242"/>
                    <a:pt x="68390" y="2707956"/>
                    <a:pt x="68485" y="2715290"/>
                  </a:cubicBezTo>
                  <a:cubicBezTo>
                    <a:pt x="63627" y="2716433"/>
                    <a:pt x="66580" y="2709861"/>
                    <a:pt x="60579" y="2712147"/>
                  </a:cubicBezTo>
                  <a:cubicBezTo>
                    <a:pt x="60484" y="2727958"/>
                    <a:pt x="73057" y="2746437"/>
                    <a:pt x="66866" y="2764439"/>
                  </a:cubicBezTo>
                  <a:cubicBezTo>
                    <a:pt x="68390" y="2766153"/>
                    <a:pt x="72771" y="2764915"/>
                    <a:pt x="71628" y="2769201"/>
                  </a:cubicBezTo>
                  <a:cubicBezTo>
                    <a:pt x="75343" y="2769678"/>
                    <a:pt x="77724" y="2768916"/>
                    <a:pt x="79534" y="2767582"/>
                  </a:cubicBezTo>
                  <a:cubicBezTo>
                    <a:pt x="75628" y="2771297"/>
                    <a:pt x="81915" y="2770535"/>
                    <a:pt x="81153" y="2775488"/>
                  </a:cubicBezTo>
                  <a:cubicBezTo>
                    <a:pt x="77438" y="2775012"/>
                    <a:pt x="75152" y="2772916"/>
                    <a:pt x="70009" y="2773869"/>
                  </a:cubicBezTo>
                  <a:cubicBezTo>
                    <a:pt x="72581" y="2784156"/>
                    <a:pt x="65913" y="2785680"/>
                    <a:pt x="73152" y="2791299"/>
                  </a:cubicBezTo>
                  <a:cubicBezTo>
                    <a:pt x="71247" y="2791585"/>
                    <a:pt x="68675" y="2791014"/>
                    <a:pt x="68390" y="2792919"/>
                  </a:cubicBezTo>
                  <a:cubicBezTo>
                    <a:pt x="72581" y="2792442"/>
                    <a:pt x="66961" y="2801777"/>
                    <a:pt x="73152" y="2799300"/>
                  </a:cubicBezTo>
                  <a:cubicBezTo>
                    <a:pt x="73628" y="2794443"/>
                    <a:pt x="72866" y="2788442"/>
                    <a:pt x="77914" y="2788251"/>
                  </a:cubicBezTo>
                  <a:cubicBezTo>
                    <a:pt x="78867" y="2796538"/>
                    <a:pt x="73057" y="2798157"/>
                    <a:pt x="71628" y="2804063"/>
                  </a:cubicBezTo>
                  <a:cubicBezTo>
                    <a:pt x="72676" y="2809968"/>
                    <a:pt x="76867" y="2802920"/>
                    <a:pt x="77914" y="2808825"/>
                  </a:cubicBezTo>
                  <a:cubicBezTo>
                    <a:pt x="75152" y="2808730"/>
                    <a:pt x="73057" y="2809207"/>
                    <a:pt x="71628" y="2810445"/>
                  </a:cubicBezTo>
                  <a:cubicBezTo>
                    <a:pt x="76867" y="2816731"/>
                    <a:pt x="75152" y="2826161"/>
                    <a:pt x="82677" y="2832638"/>
                  </a:cubicBezTo>
                  <a:cubicBezTo>
                    <a:pt x="82963" y="2830733"/>
                    <a:pt x="85153" y="2830924"/>
                    <a:pt x="87439" y="2831019"/>
                  </a:cubicBezTo>
                  <a:cubicBezTo>
                    <a:pt x="86868" y="2821208"/>
                    <a:pt x="90678" y="2820446"/>
                    <a:pt x="84296" y="2819874"/>
                  </a:cubicBezTo>
                  <a:cubicBezTo>
                    <a:pt x="84011" y="2816446"/>
                    <a:pt x="89916" y="2819113"/>
                    <a:pt x="92202" y="2818255"/>
                  </a:cubicBezTo>
                  <a:cubicBezTo>
                    <a:pt x="92678" y="2813493"/>
                    <a:pt x="91916" y="2807397"/>
                    <a:pt x="96964" y="2807206"/>
                  </a:cubicBezTo>
                  <a:cubicBezTo>
                    <a:pt x="94964" y="2815112"/>
                    <a:pt x="93631" y="2811492"/>
                    <a:pt x="100108" y="2815112"/>
                  </a:cubicBezTo>
                  <a:cubicBezTo>
                    <a:pt x="98870" y="2815493"/>
                    <a:pt x="96964" y="2815112"/>
                    <a:pt x="96964" y="2816636"/>
                  </a:cubicBezTo>
                  <a:cubicBezTo>
                    <a:pt x="99917" y="2816446"/>
                    <a:pt x="102299" y="2815588"/>
                    <a:pt x="103346" y="2813493"/>
                  </a:cubicBezTo>
                  <a:cubicBezTo>
                    <a:pt x="100298" y="2814255"/>
                    <a:pt x="98298" y="2806254"/>
                    <a:pt x="101727" y="2805587"/>
                  </a:cubicBezTo>
                  <a:cubicBezTo>
                    <a:pt x="107347" y="2808064"/>
                    <a:pt x="102108" y="2812350"/>
                    <a:pt x="104965" y="2818255"/>
                  </a:cubicBezTo>
                  <a:cubicBezTo>
                    <a:pt x="111347" y="2815588"/>
                    <a:pt x="105727" y="2807206"/>
                    <a:pt x="114490" y="2813493"/>
                  </a:cubicBezTo>
                  <a:cubicBezTo>
                    <a:pt x="118300" y="2805777"/>
                    <a:pt x="104775" y="2807492"/>
                    <a:pt x="111252" y="2802349"/>
                  </a:cubicBezTo>
                  <a:cubicBezTo>
                    <a:pt x="113348" y="2802349"/>
                    <a:pt x="112776" y="2805111"/>
                    <a:pt x="114490" y="2805492"/>
                  </a:cubicBezTo>
                  <a:cubicBezTo>
                    <a:pt x="114490" y="2802349"/>
                    <a:pt x="114490" y="2799110"/>
                    <a:pt x="114490" y="2795967"/>
                  </a:cubicBezTo>
                  <a:cubicBezTo>
                    <a:pt x="108013" y="2797681"/>
                    <a:pt x="109919" y="2793014"/>
                    <a:pt x="103346" y="2792824"/>
                  </a:cubicBezTo>
                  <a:cubicBezTo>
                    <a:pt x="103061" y="2789394"/>
                    <a:pt x="104680" y="2787775"/>
                    <a:pt x="108109" y="2788061"/>
                  </a:cubicBezTo>
                  <a:cubicBezTo>
                    <a:pt x="110871" y="2789490"/>
                    <a:pt x="110776" y="2793871"/>
                    <a:pt x="114490" y="2794348"/>
                  </a:cubicBezTo>
                  <a:cubicBezTo>
                    <a:pt x="112300" y="2786632"/>
                    <a:pt x="114014" y="2787204"/>
                    <a:pt x="117634" y="2786442"/>
                  </a:cubicBezTo>
                  <a:cubicBezTo>
                    <a:pt x="113252" y="2785584"/>
                    <a:pt x="113252" y="2780346"/>
                    <a:pt x="111252" y="2776917"/>
                  </a:cubicBezTo>
                  <a:cubicBezTo>
                    <a:pt x="112871" y="2776917"/>
                    <a:pt x="114490" y="2776917"/>
                    <a:pt x="116014" y="2776917"/>
                  </a:cubicBezTo>
                  <a:cubicBezTo>
                    <a:pt x="109347" y="2768249"/>
                    <a:pt x="110966" y="2755295"/>
                    <a:pt x="108109" y="2746818"/>
                  </a:cubicBezTo>
                  <a:cubicBezTo>
                    <a:pt x="109252" y="2743674"/>
                    <a:pt x="116967" y="2747199"/>
                    <a:pt x="117634" y="2743674"/>
                  </a:cubicBezTo>
                  <a:cubicBezTo>
                    <a:pt x="113252" y="2744341"/>
                    <a:pt x="116110" y="2737769"/>
                    <a:pt x="112871" y="2737293"/>
                  </a:cubicBezTo>
                  <a:cubicBezTo>
                    <a:pt x="112395" y="2739102"/>
                    <a:pt x="107918" y="2744722"/>
                    <a:pt x="106585" y="2740436"/>
                  </a:cubicBezTo>
                  <a:cubicBezTo>
                    <a:pt x="116205" y="2727482"/>
                    <a:pt x="101632" y="2726434"/>
                    <a:pt x="101822" y="2715099"/>
                  </a:cubicBezTo>
                  <a:cubicBezTo>
                    <a:pt x="95155" y="2719005"/>
                    <a:pt x="95822" y="2711290"/>
                    <a:pt x="89154" y="2715099"/>
                  </a:cubicBezTo>
                  <a:cubicBezTo>
                    <a:pt x="90107" y="2710051"/>
                    <a:pt x="86201" y="2710242"/>
                    <a:pt x="89154" y="2707194"/>
                  </a:cubicBezTo>
                  <a:cubicBezTo>
                    <a:pt x="93059" y="2708051"/>
                    <a:pt x="92488" y="2713290"/>
                    <a:pt x="98679" y="2711956"/>
                  </a:cubicBezTo>
                  <a:cubicBezTo>
                    <a:pt x="97250" y="2706908"/>
                    <a:pt x="101156" y="2707003"/>
                    <a:pt x="103442" y="2705574"/>
                  </a:cubicBezTo>
                  <a:cubicBezTo>
                    <a:pt x="105442" y="2700431"/>
                    <a:pt x="98298" y="2704336"/>
                    <a:pt x="100298" y="2699193"/>
                  </a:cubicBezTo>
                  <a:cubicBezTo>
                    <a:pt x="100870" y="2695573"/>
                    <a:pt x="106680" y="2697097"/>
                    <a:pt x="108204" y="2694430"/>
                  </a:cubicBezTo>
                  <a:cubicBezTo>
                    <a:pt x="106966" y="2694049"/>
                    <a:pt x="105061" y="2694430"/>
                    <a:pt x="105061" y="2692811"/>
                  </a:cubicBezTo>
                  <a:cubicBezTo>
                    <a:pt x="99917" y="2690811"/>
                    <a:pt x="103823" y="2697955"/>
                    <a:pt x="98679" y="2695954"/>
                  </a:cubicBezTo>
                  <a:cubicBezTo>
                    <a:pt x="94393" y="2691192"/>
                    <a:pt x="102299" y="2689001"/>
                    <a:pt x="103442" y="2684905"/>
                  </a:cubicBezTo>
                  <a:cubicBezTo>
                    <a:pt x="100870" y="2682715"/>
                    <a:pt x="97250" y="2681572"/>
                    <a:pt x="95536" y="2678524"/>
                  </a:cubicBezTo>
                  <a:cubicBezTo>
                    <a:pt x="98584" y="2676333"/>
                    <a:pt x="100394" y="2672808"/>
                    <a:pt x="105061" y="2672142"/>
                  </a:cubicBezTo>
                  <a:cubicBezTo>
                    <a:pt x="103251" y="2660235"/>
                    <a:pt x="102299" y="2647377"/>
                    <a:pt x="92393" y="2643567"/>
                  </a:cubicBezTo>
                  <a:cubicBezTo>
                    <a:pt x="95631" y="2635185"/>
                    <a:pt x="100584" y="2628517"/>
                    <a:pt x="111443" y="2627755"/>
                  </a:cubicBezTo>
                  <a:cubicBezTo>
                    <a:pt x="106013" y="2623088"/>
                    <a:pt x="101441" y="2629470"/>
                    <a:pt x="97155" y="2630899"/>
                  </a:cubicBezTo>
                  <a:cubicBezTo>
                    <a:pt x="97155" y="2629279"/>
                    <a:pt x="95917" y="2628993"/>
                    <a:pt x="95631" y="2627755"/>
                  </a:cubicBezTo>
                  <a:cubicBezTo>
                    <a:pt x="102013" y="2623278"/>
                    <a:pt x="99917" y="2617278"/>
                    <a:pt x="95631" y="2611849"/>
                  </a:cubicBezTo>
                  <a:cubicBezTo>
                    <a:pt x="103442" y="2610039"/>
                    <a:pt x="108395" y="2612325"/>
                    <a:pt x="111443" y="2611849"/>
                  </a:cubicBezTo>
                  <a:cubicBezTo>
                    <a:pt x="110585" y="2611849"/>
                    <a:pt x="109633" y="2610515"/>
                    <a:pt x="111443" y="2610229"/>
                  </a:cubicBezTo>
                  <a:cubicBezTo>
                    <a:pt x="107633" y="2605086"/>
                    <a:pt x="106109" y="2605848"/>
                    <a:pt x="109919" y="2599180"/>
                  </a:cubicBezTo>
                  <a:cubicBezTo>
                    <a:pt x="95726" y="2599657"/>
                    <a:pt x="94678" y="2586893"/>
                    <a:pt x="90869" y="2576987"/>
                  </a:cubicBezTo>
                  <a:cubicBezTo>
                    <a:pt x="90488" y="2578416"/>
                    <a:pt x="83820" y="2581178"/>
                    <a:pt x="84487" y="2578511"/>
                  </a:cubicBezTo>
                  <a:cubicBezTo>
                    <a:pt x="87059" y="2578511"/>
                    <a:pt x="85344" y="2574130"/>
                    <a:pt x="87630" y="2573749"/>
                  </a:cubicBezTo>
                  <a:cubicBezTo>
                    <a:pt x="97536" y="2571272"/>
                    <a:pt x="94393" y="2581749"/>
                    <a:pt x="100298" y="2583274"/>
                  </a:cubicBezTo>
                  <a:cubicBezTo>
                    <a:pt x="95155" y="2572796"/>
                    <a:pt x="92869" y="2561271"/>
                    <a:pt x="92393" y="2553174"/>
                  </a:cubicBezTo>
                  <a:cubicBezTo>
                    <a:pt x="92012" y="2556889"/>
                    <a:pt x="85344" y="2554127"/>
                    <a:pt x="86106" y="2551555"/>
                  </a:cubicBezTo>
                  <a:cubicBezTo>
                    <a:pt x="87916" y="2549650"/>
                    <a:pt x="90583" y="2548698"/>
                    <a:pt x="89249" y="2543649"/>
                  </a:cubicBezTo>
                  <a:cubicBezTo>
                    <a:pt x="80582" y="2547555"/>
                    <a:pt x="89725" y="2540697"/>
                    <a:pt x="82868" y="2538887"/>
                  </a:cubicBezTo>
                  <a:cubicBezTo>
                    <a:pt x="82391" y="2542602"/>
                    <a:pt x="81248" y="2545745"/>
                    <a:pt x="78105" y="2546793"/>
                  </a:cubicBezTo>
                  <a:cubicBezTo>
                    <a:pt x="78391" y="2540697"/>
                    <a:pt x="76772" y="2546221"/>
                    <a:pt x="73343" y="2545174"/>
                  </a:cubicBezTo>
                  <a:cubicBezTo>
                    <a:pt x="78010" y="2543268"/>
                    <a:pt x="75438" y="2539268"/>
                    <a:pt x="70199" y="2538887"/>
                  </a:cubicBezTo>
                  <a:cubicBezTo>
                    <a:pt x="72866" y="2544792"/>
                    <a:pt x="69247" y="2541364"/>
                    <a:pt x="68580" y="2546793"/>
                  </a:cubicBezTo>
                  <a:cubicBezTo>
                    <a:pt x="71533" y="2551079"/>
                    <a:pt x="73914" y="2547078"/>
                    <a:pt x="76486" y="2550031"/>
                  </a:cubicBezTo>
                  <a:cubicBezTo>
                    <a:pt x="72485" y="2552984"/>
                    <a:pt x="79820" y="2558223"/>
                    <a:pt x="73343" y="2559556"/>
                  </a:cubicBezTo>
                  <a:cubicBezTo>
                    <a:pt x="73343" y="2556889"/>
                    <a:pt x="73343" y="2554222"/>
                    <a:pt x="73343" y="2551650"/>
                  </a:cubicBezTo>
                  <a:cubicBezTo>
                    <a:pt x="67532" y="2548507"/>
                    <a:pt x="61246" y="2552984"/>
                    <a:pt x="57436" y="2550126"/>
                  </a:cubicBezTo>
                  <a:cubicBezTo>
                    <a:pt x="57436" y="2549079"/>
                    <a:pt x="57436" y="2548031"/>
                    <a:pt x="57436" y="2546888"/>
                  </a:cubicBezTo>
                  <a:cubicBezTo>
                    <a:pt x="60674" y="2546888"/>
                    <a:pt x="63818" y="2546888"/>
                    <a:pt x="66961" y="2546888"/>
                  </a:cubicBezTo>
                  <a:cubicBezTo>
                    <a:pt x="69056" y="2542125"/>
                    <a:pt x="68104" y="2534220"/>
                    <a:pt x="70104" y="2529457"/>
                  </a:cubicBezTo>
                  <a:cubicBezTo>
                    <a:pt x="67342" y="2529362"/>
                    <a:pt x="61627" y="2527266"/>
                    <a:pt x="65341" y="2523075"/>
                  </a:cubicBezTo>
                  <a:cubicBezTo>
                    <a:pt x="72295" y="2526695"/>
                    <a:pt x="72676" y="2536887"/>
                    <a:pt x="78010" y="2542125"/>
                  </a:cubicBezTo>
                  <a:cubicBezTo>
                    <a:pt x="76676" y="2533839"/>
                    <a:pt x="81439" y="2541364"/>
                    <a:pt x="84392" y="2537363"/>
                  </a:cubicBezTo>
                  <a:cubicBezTo>
                    <a:pt x="83344" y="2530505"/>
                    <a:pt x="77152" y="2528695"/>
                    <a:pt x="73247" y="2524695"/>
                  </a:cubicBezTo>
                  <a:cubicBezTo>
                    <a:pt x="75152" y="2519837"/>
                    <a:pt x="77248" y="2524981"/>
                    <a:pt x="79629" y="2521551"/>
                  </a:cubicBezTo>
                  <a:cubicBezTo>
                    <a:pt x="74867" y="2523171"/>
                    <a:pt x="76867" y="2518027"/>
                    <a:pt x="76486" y="2515170"/>
                  </a:cubicBezTo>
                  <a:cubicBezTo>
                    <a:pt x="72771" y="2512789"/>
                    <a:pt x="69723" y="2515741"/>
                    <a:pt x="68580" y="2513550"/>
                  </a:cubicBezTo>
                  <a:cubicBezTo>
                    <a:pt x="75819" y="2509645"/>
                    <a:pt x="71438" y="2502597"/>
                    <a:pt x="79724" y="2507169"/>
                  </a:cubicBezTo>
                  <a:cubicBezTo>
                    <a:pt x="81248" y="2504883"/>
                    <a:pt x="82868" y="2494596"/>
                    <a:pt x="81344" y="2494500"/>
                  </a:cubicBezTo>
                  <a:cubicBezTo>
                    <a:pt x="79629" y="2499739"/>
                    <a:pt x="71342" y="2494405"/>
                    <a:pt x="68675" y="2494500"/>
                  </a:cubicBezTo>
                  <a:cubicBezTo>
                    <a:pt x="71152" y="2491167"/>
                    <a:pt x="75248" y="2489452"/>
                    <a:pt x="76581" y="2484975"/>
                  </a:cubicBezTo>
                  <a:cubicBezTo>
                    <a:pt x="76581" y="2487071"/>
                    <a:pt x="79343" y="2486404"/>
                    <a:pt x="79724" y="2488119"/>
                  </a:cubicBezTo>
                  <a:cubicBezTo>
                    <a:pt x="80200" y="2490881"/>
                    <a:pt x="72295" y="2493072"/>
                    <a:pt x="76581" y="2494500"/>
                  </a:cubicBezTo>
                  <a:cubicBezTo>
                    <a:pt x="82487" y="2489357"/>
                    <a:pt x="88297" y="2491833"/>
                    <a:pt x="92488" y="2491357"/>
                  </a:cubicBezTo>
                  <a:cubicBezTo>
                    <a:pt x="89345" y="2479260"/>
                    <a:pt x="80296" y="2491072"/>
                    <a:pt x="78200" y="2480213"/>
                  </a:cubicBezTo>
                  <a:cubicBezTo>
                    <a:pt x="85725" y="2474784"/>
                    <a:pt x="92488" y="2485833"/>
                    <a:pt x="102013" y="2481737"/>
                  </a:cubicBezTo>
                  <a:cubicBezTo>
                    <a:pt x="99822" y="2489833"/>
                    <a:pt x="105537" y="2489833"/>
                    <a:pt x="108395" y="2492881"/>
                  </a:cubicBezTo>
                  <a:cubicBezTo>
                    <a:pt x="110871" y="2502692"/>
                    <a:pt x="102584" y="2501930"/>
                    <a:pt x="102013" y="2508788"/>
                  </a:cubicBezTo>
                  <a:cubicBezTo>
                    <a:pt x="102680" y="2511836"/>
                    <a:pt x="108204" y="2510026"/>
                    <a:pt x="106775" y="2515170"/>
                  </a:cubicBezTo>
                  <a:cubicBezTo>
                    <a:pt x="104680" y="2515170"/>
                    <a:pt x="105347" y="2517932"/>
                    <a:pt x="103537" y="2518313"/>
                  </a:cubicBezTo>
                  <a:cubicBezTo>
                    <a:pt x="102108" y="2515551"/>
                    <a:pt x="103632" y="2509836"/>
                    <a:pt x="98774" y="2510407"/>
                  </a:cubicBezTo>
                  <a:cubicBezTo>
                    <a:pt x="100965" y="2517360"/>
                    <a:pt x="99917" y="2519456"/>
                    <a:pt x="95631" y="2523075"/>
                  </a:cubicBezTo>
                  <a:cubicBezTo>
                    <a:pt x="103442" y="2523361"/>
                    <a:pt x="105347" y="2538697"/>
                    <a:pt x="106775" y="2527838"/>
                  </a:cubicBezTo>
                  <a:cubicBezTo>
                    <a:pt x="106013" y="2532791"/>
                    <a:pt x="111633" y="2531457"/>
                    <a:pt x="109919" y="2537363"/>
                  </a:cubicBezTo>
                  <a:cubicBezTo>
                    <a:pt x="108109" y="2536887"/>
                    <a:pt x="99441" y="2534220"/>
                    <a:pt x="103537" y="2537363"/>
                  </a:cubicBezTo>
                  <a:cubicBezTo>
                    <a:pt x="110300" y="2536791"/>
                    <a:pt x="104965" y="2544221"/>
                    <a:pt x="105156" y="2546888"/>
                  </a:cubicBezTo>
                  <a:cubicBezTo>
                    <a:pt x="107918" y="2548888"/>
                    <a:pt x="109728" y="2551841"/>
                    <a:pt x="113062" y="2553270"/>
                  </a:cubicBezTo>
                  <a:cubicBezTo>
                    <a:pt x="114395" y="2559366"/>
                    <a:pt x="109728" y="2559366"/>
                    <a:pt x="106775" y="2561175"/>
                  </a:cubicBezTo>
                  <a:cubicBezTo>
                    <a:pt x="110966" y="2565938"/>
                    <a:pt x="104965" y="2572701"/>
                    <a:pt x="106775" y="2573844"/>
                  </a:cubicBezTo>
                  <a:cubicBezTo>
                    <a:pt x="110871" y="2571463"/>
                    <a:pt x="112205" y="2576987"/>
                    <a:pt x="117824" y="2572224"/>
                  </a:cubicBezTo>
                  <a:cubicBezTo>
                    <a:pt x="123063" y="2576130"/>
                    <a:pt x="117824" y="2580607"/>
                    <a:pt x="120968" y="2586512"/>
                  </a:cubicBezTo>
                  <a:cubicBezTo>
                    <a:pt x="116491" y="2587846"/>
                    <a:pt x="116872" y="2584226"/>
                    <a:pt x="113062" y="2584893"/>
                  </a:cubicBezTo>
                  <a:cubicBezTo>
                    <a:pt x="115348" y="2590798"/>
                    <a:pt x="110014" y="2597180"/>
                    <a:pt x="119444" y="2597561"/>
                  </a:cubicBezTo>
                  <a:cubicBezTo>
                    <a:pt x="120206" y="2592417"/>
                    <a:pt x="111538" y="2594227"/>
                    <a:pt x="116300" y="2589655"/>
                  </a:cubicBezTo>
                  <a:cubicBezTo>
                    <a:pt x="119729" y="2593941"/>
                    <a:pt x="121539" y="2590132"/>
                    <a:pt x="125825" y="2592799"/>
                  </a:cubicBezTo>
                  <a:cubicBezTo>
                    <a:pt x="121158" y="2599847"/>
                    <a:pt x="132493" y="2602419"/>
                    <a:pt x="136874" y="2605467"/>
                  </a:cubicBezTo>
                  <a:cubicBezTo>
                    <a:pt x="126587" y="2606991"/>
                    <a:pt x="118205" y="2602228"/>
                    <a:pt x="116300" y="2613373"/>
                  </a:cubicBezTo>
                  <a:cubicBezTo>
                    <a:pt x="125159" y="2609277"/>
                    <a:pt x="122111" y="2615087"/>
                    <a:pt x="125825" y="2618135"/>
                  </a:cubicBezTo>
                  <a:cubicBezTo>
                    <a:pt x="130969" y="2620135"/>
                    <a:pt x="127063" y="2612991"/>
                    <a:pt x="132112" y="2614897"/>
                  </a:cubicBezTo>
                  <a:cubicBezTo>
                    <a:pt x="142970" y="2626041"/>
                    <a:pt x="130207" y="2631470"/>
                    <a:pt x="124206" y="2638709"/>
                  </a:cubicBezTo>
                  <a:cubicBezTo>
                    <a:pt x="127730" y="2639947"/>
                    <a:pt x="132874" y="2637947"/>
                    <a:pt x="135350" y="2643472"/>
                  </a:cubicBezTo>
                  <a:cubicBezTo>
                    <a:pt x="134874" y="2646805"/>
                    <a:pt x="124682" y="2648520"/>
                    <a:pt x="130588" y="2652997"/>
                  </a:cubicBezTo>
                  <a:cubicBezTo>
                    <a:pt x="130874" y="2650615"/>
                    <a:pt x="134398" y="2651568"/>
                    <a:pt x="136874" y="2651377"/>
                  </a:cubicBezTo>
                  <a:cubicBezTo>
                    <a:pt x="130874" y="2658997"/>
                    <a:pt x="140208" y="2668617"/>
                    <a:pt x="130588" y="2675190"/>
                  </a:cubicBezTo>
                  <a:cubicBezTo>
                    <a:pt x="141923" y="2678905"/>
                    <a:pt x="132969" y="2687572"/>
                    <a:pt x="136874" y="2697383"/>
                  </a:cubicBezTo>
                  <a:cubicBezTo>
                    <a:pt x="140970" y="2699098"/>
                    <a:pt x="147542" y="2698431"/>
                    <a:pt x="149543" y="2702146"/>
                  </a:cubicBezTo>
                  <a:cubicBezTo>
                    <a:pt x="143732" y="2710527"/>
                    <a:pt x="138779" y="2739579"/>
                    <a:pt x="149543" y="2738626"/>
                  </a:cubicBezTo>
                  <a:cubicBezTo>
                    <a:pt x="151543" y="2744817"/>
                    <a:pt x="148590" y="2746627"/>
                    <a:pt x="154305" y="2749771"/>
                  </a:cubicBezTo>
                  <a:cubicBezTo>
                    <a:pt x="152019" y="2750628"/>
                    <a:pt x="150400" y="2752247"/>
                    <a:pt x="149543" y="2754533"/>
                  </a:cubicBezTo>
                  <a:cubicBezTo>
                    <a:pt x="158496" y="2754342"/>
                    <a:pt x="146685" y="2762534"/>
                    <a:pt x="151162" y="2762439"/>
                  </a:cubicBezTo>
                  <a:cubicBezTo>
                    <a:pt x="151829" y="2760439"/>
                    <a:pt x="153162" y="2759200"/>
                    <a:pt x="155924" y="2759200"/>
                  </a:cubicBezTo>
                  <a:cubicBezTo>
                    <a:pt x="155924" y="2760819"/>
                    <a:pt x="157258" y="2761105"/>
                    <a:pt x="157544" y="2762439"/>
                  </a:cubicBezTo>
                  <a:cubicBezTo>
                    <a:pt x="156020" y="2765296"/>
                    <a:pt x="155543" y="2771678"/>
                    <a:pt x="151257" y="2767201"/>
                  </a:cubicBezTo>
                  <a:cubicBezTo>
                    <a:pt x="151543" y="2773869"/>
                    <a:pt x="155924" y="2777202"/>
                    <a:pt x="160782" y="2775107"/>
                  </a:cubicBezTo>
                  <a:cubicBezTo>
                    <a:pt x="156496" y="2781393"/>
                    <a:pt x="163640" y="2787394"/>
                    <a:pt x="165545" y="2792538"/>
                  </a:cubicBezTo>
                  <a:cubicBezTo>
                    <a:pt x="160687" y="2794633"/>
                    <a:pt x="157353" y="2799967"/>
                    <a:pt x="152876" y="2794157"/>
                  </a:cubicBezTo>
                  <a:cubicBezTo>
                    <a:pt x="153829" y="2799777"/>
                    <a:pt x="145352" y="2804063"/>
                    <a:pt x="152876" y="2806825"/>
                  </a:cubicBezTo>
                  <a:cubicBezTo>
                    <a:pt x="158020" y="2803682"/>
                    <a:pt x="147257" y="2803206"/>
                    <a:pt x="152876" y="2800443"/>
                  </a:cubicBezTo>
                  <a:cubicBezTo>
                    <a:pt x="159925" y="2804444"/>
                    <a:pt x="165735" y="2809873"/>
                    <a:pt x="168783" y="2817874"/>
                  </a:cubicBezTo>
                  <a:cubicBezTo>
                    <a:pt x="166688" y="2817874"/>
                    <a:pt x="164592" y="2817874"/>
                    <a:pt x="162401" y="2817874"/>
                  </a:cubicBezTo>
                  <a:cubicBezTo>
                    <a:pt x="158306" y="2829971"/>
                    <a:pt x="172022" y="2824923"/>
                    <a:pt x="175070" y="2833781"/>
                  </a:cubicBezTo>
                  <a:cubicBezTo>
                    <a:pt x="167926" y="2836734"/>
                    <a:pt x="172879" y="2827494"/>
                    <a:pt x="167164" y="2829018"/>
                  </a:cubicBezTo>
                  <a:cubicBezTo>
                    <a:pt x="162878" y="2838734"/>
                    <a:pt x="172307" y="2837496"/>
                    <a:pt x="168783" y="2846449"/>
                  </a:cubicBezTo>
                  <a:cubicBezTo>
                    <a:pt x="174593" y="2846354"/>
                    <a:pt x="176975" y="2854260"/>
                    <a:pt x="171926" y="2855974"/>
                  </a:cubicBezTo>
                  <a:cubicBezTo>
                    <a:pt x="184595" y="2865594"/>
                    <a:pt x="170688" y="2875500"/>
                    <a:pt x="173546" y="2889312"/>
                  </a:cubicBezTo>
                  <a:cubicBezTo>
                    <a:pt x="182880" y="2889502"/>
                    <a:pt x="180118" y="2901790"/>
                    <a:pt x="189452" y="2901980"/>
                  </a:cubicBezTo>
                  <a:cubicBezTo>
                    <a:pt x="189452" y="2905123"/>
                    <a:pt x="185166" y="2903980"/>
                    <a:pt x="186309" y="2908362"/>
                  </a:cubicBezTo>
                  <a:cubicBezTo>
                    <a:pt x="189929" y="2910552"/>
                    <a:pt x="192500" y="2913791"/>
                    <a:pt x="195834" y="2916267"/>
                  </a:cubicBezTo>
                  <a:cubicBezTo>
                    <a:pt x="193262" y="2925792"/>
                    <a:pt x="195358" y="2939318"/>
                    <a:pt x="203740" y="2938461"/>
                  </a:cubicBezTo>
                  <a:cubicBezTo>
                    <a:pt x="203740" y="2941604"/>
                    <a:pt x="199358" y="2940461"/>
                    <a:pt x="200501" y="2944747"/>
                  </a:cubicBezTo>
                  <a:cubicBezTo>
                    <a:pt x="203168" y="2944747"/>
                    <a:pt x="205835" y="2944747"/>
                    <a:pt x="208407" y="2944747"/>
                  </a:cubicBezTo>
                  <a:cubicBezTo>
                    <a:pt x="208883" y="2933698"/>
                    <a:pt x="213741" y="2945319"/>
                    <a:pt x="217932" y="2944747"/>
                  </a:cubicBezTo>
                  <a:cubicBezTo>
                    <a:pt x="219742" y="2938747"/>
                    <a:pt x="216408" y="2937603"/>
                    <a:pt x="221075" y="2935222"/>
                  </a:cubicBezTo>
                  <a:cubicBezTo>
                    <a:pt x="222885" y="2937603"/>
                    <a:pt x="222885" y="2939223"/>
                    <a:pt x="221075" y="2941604"/>
                  </a:cubicBezTo>
                  <a:cubicBezTo>
                    <a:pt x="225743" y="2942938"/>
                    <a:pt x="226219" y="2932174"/>
                    <a:pt x="228981" y="2936841"/>
                  </a:cubicBezTo>
                  <a:cubicBezTo>
                    <a:pt x="228124" y="2937794"/>
                    <a:pt x="222504" y="2941604"/>
                    <a:pt x="227362" y="2943223"/>
                  </a:cubicBezTo>
                  <a:cubicBezTo>
                    <a:pt x="230029" y="2941794"/>
                    <a:pt x="241364" y="2940842"/>
                    <a:pt x="235268" y="2947986"/>
                  </a:cubicBezTo>
                  <a:cubicBezTo>
                    <a:pt x="240316" y="2945605"/>
                    <a:pt x="244602" y="2942557"/>
                    <a:pt x="243173" y="2933698"/>
                  </a:cubicBezTo>
                  <a:cubicBezTo>
                    <a:pt x="247555" y="2937984"/>
                    <a:pt x="244602" y="2931412"/>
                    <a:pt x="247936" y="2930555"/>
                  </a:cubicBezTo>
                  <a:cubicBezTo>
                    <a:pt x="253270" y="2931222"/>
                    <a:pt x="250508" y="2935413"/>
                    <a:pt x="254222" y="2930555"/>
                  </a:cubicBezTo>
                  <a:cubicBezTo>
                    <a:pt x="253079" y="2934460"/>
                    <a:pt x="261175" y="2937032"/>
                    <a:pt x="255842" y="2940080"/>
                  </a:cubicBezTo>
                  <a:cubicBezTo>
                    <a:pt x="251460" y="2941223"/>
                    <a:pt x="256985" y="2932650"/>
                    <a:pt x="252698" y="2933793"/>
                  </a:cubicBezTo>
                  <a:cubicBezTo>
                    <a:pt x="251269" y="2936556"/>
                    <a:pt x="249174" y="2939890"/>
                    <a:pt x="246317" y="2936937"/>
                  </a:cubicBezTo>
                  <a:cubicBezTo>
                    <a:pt x="250412" y="2941794"/>
                    <a:pt x="253746" y="2947509"/>
                    <a:pt x="263747" y="2946462"/>
                  </a:cubicBezTo>
                  <a:cubicBezTo>
                    <a:pt x="262795" y="2942652"/>
                    <a:pt x="261461" y="2939223"/>
                    <a:pt x="262223" y="2933793"/>
                  </a:cubicBezTo>
                  <a:cubicBezTo>
                    <a:pt x="264414" y="2933889"/>
                    <a:pt x="265748" y="2933032"/>
                    <a:pt x="266986" y="2932174"/>
                  </a:cubicBezTo>
                  <a:cubicBezTo>
                    <a:pt x="264795" y="2934174"/>
                    <a:pt x="266033" y="2939699"/>
                    <a:pt x="263843" y="2941699"/>
                  </a:cubicBezTo>
                  <a:cubicBezTo>
                    <a:pt x="266795" y="2942080"/>
                    <a:pt x="272129" y="2948081"/>
                    <a:pt x="273368" y="2944842"/>
                  </a:cubicBezTo>
                  <a:cubicBezTo>
                    <a:pt x="271082" y="2943985"/>
                    <a:pt x="269462" y="2942366"/>
                    <a:pt x="268605" y="2940080"/>
                  </a:cubicBezTo>
                  <a:cubicBezTo>
                    <a:pt x="272225" y="2940556"/>
                    <a:pt x="274701" y="2939890"/>
                    <a:pt x="276511" y="2938556"/>
                  </a:cubicBezTo>
                  <a:cubicBezTo>
                    <a:pt x="270415" y="2946843"/>
                    <a:pt x="285179" y="2943985"/>
                    <a:pt x="279654" y="2952748"/>
                  </a:cubicBezTo>
                  <a:cubicBezTo>
                    <a:pt x="289369" y="2949891"/>
                    <a:pt x="289274" y="2956939"/>
                    <a:pt x="293942" y="2959130"/>
                  </a:cubicBezTo>
                  <a:cubicBezTo>
                    <a:pt x="298990" y="2960464"/>
                    <a:pt x="296132" y="2953891"/>
                    <a:pt x="300228" y="2954367"/>
                  </a:cubicBezTo>
                  <a:cubicBezTo>
                    <a:pt x="302133" y="2960368"/>
                    <a:pt x="311087" y="2971036"/>
                    <a:pt x="316040" y="2963892"/>
                  </a:cubicBezTo>
                  <a:cubicBezTo>
                    <a:pt x="316516" y="2965988"/>
                    <a:pt x="318326" y="2966941"/>
                    <a:pt x="317659" y="2970274"/>
                  </a:cubicBezTo>
                  <a:cubicBezTo>
                    <a:pt x="322993" y="2970846"/>
                    <a:pt x="320135" y="2963226"/>
                    <a:pt x="327184" y="2965512"/>
                  </a:cubicBezTo>
                  <a:cubicBezTo>
                    <a:pt x="339471" y="2970655"/>
                    <a:pt x="358902" y="2978085"/>
                    <a:pt x="366808" y="2992467"/>
                  </a:cubicBezTo>
                  <a:cubicBezTo>
                    <a:pt x="391478" y="2999516"/>
                    <a:pt x="414052" y="3008660"/>
                    <a:pt x="435007" y="3019423"/>
                  </a:cubicBezTo>
                  <a:cubicBezTo>
                    <a:pt x="466916" y="3021138"/>
                    <a:pt x="465296" y="2989419"/>
                    <a:pt x="499967" y="2993991"/>
                  </a:cubicBezTo>
                  <a:cubicBezTo>
                    <a:pt x="505111" y="2986943"/>
                    <a:pt x="514826" y="2984466"/>
                    <a:pt x="522161" y="2979704"/>
                  </a:cubicBezTo>
                  <a:cubicBezTo>
                    <a:pt x="525113" y="2978180"/>
                    <a:pt x="527495" y="2984466"/>
                    <a:pt x="528542" y="2979704"/>
                  </a:cubicBezTo>
                  <a:cubicBezTo>
                    <a:pt x="524351" y="2962083"/>
                    <a:pt x="543592" y="2941128"/>
                    <a:pt x="549116" y="2922649"/>
                  </a:cubicBezTo>
                  <a:cubicBezTo>
                    <a:pt x="559880" y="2910743"/>
                    <a:pt x="564928" y="2893026"/>
                    <a:pt x="564928" y="2870357"/>
                  </a:cubicBezTo>
                  <a:cubicBezTo>
                    <a:pt x="574453" y="2860260"/>
                    <a:pt x="564928" y="2831209"/>
                    <a:pt x="588740" y="2835496"/>
                  </a:cubicBezTo>
                  <a:cubicBezTo>
                    <a:pt x="584168" y="2820922"/>
                    <a:pt x="604552" y="2819970"/>
                    <a:pt x="612553" y="2819684"/>
                  </a:cubicBezTo>
                  <a:cubicBezTo>
                    <a:pt x="625888" y="2819208"/>
                    <a:pt x="644652" y="2823399"/>
                    <a:pt x="650557" y="2829209"/>
                  </a:cubicBezTo>
                  <a:cubicBezTo>
                    <a:pt x="656082" y="2828923"/>
                    <a:pt x="661702" y="2829304"/>
                    <a:pt x="667322" y="2829685"/>
                  </a:cubicBezTo>
                  <a:cubicBezTo>
                    <a:pt x="668941" y="2832543"/>
                    <a:pt x="669703" y="2836162"/>
                    <a:pt x="670941" y="2839401"/>
                  </a:cubicBezTo>
                  <a:cubicBezTo>
                    <a:pt x="679132" y="2843401"/>
                    <a:pt x="686276" y="2848545"/>
                    <a:pt x="695420" y="2851593"/>
                  </a:cubicBezTo>
                  <a:cubicBezTo>
                    <a:pt x="706469" y="2866261"/>
                    <a:pt x="710184" y="2884644"/>
                    <a:pt x="707612" y="2900456"/>
                  </a:cubicBezTo>
                  <a:cubicBezTo>
                    <a:pt x="706850" y="2905218"/>
                    <a:pt x="702469" y="2909695"/>
                    <a:pt x="702183" y="2914077"/>
                  </a:cubicBezTo>
                  <a:cubicBezTo>
                    <a:pt x="700945" y="2934841"/>
                    <a:pt x="721900" y="2944557"/>
                    <a:pt x="740188" y="2946652"/>
                  </a:cubicBezTo>
                  <a:cubicBezTo>
                    <a:pt x="745807" y="2947319"/>
                    <a:pt x="750284" y="2945414"/>
                    <a:pt x="755142" y="2946652"/>
                  </a:cubicBezTo>
                  <a:cubicBezTo>
                    <a:pt x="764667" y="2949129"/>
                    <a:pt x="771144" y="2956463"/>
                    <a:pt x="782288" y="2960178"/>
                  </a:cubicBezTo>
                  <a:cubicBezTo>
                    <a:pt x="801338" y="2966559"/>
                    <a:pt x="816578" y="2982561"/>
                    <a:pt x="835247" y="2980561"/>
                  </a:cubicBezTo>
                  <a:cubicBezTo>
                    <a:pt x="846011" y="2987515"/>
                    <a:pt x="851630" y="2999516"/>
                    <a:pt x="869156" y="2999611"/>
                  </a:cubicBezTo>
                  <a:cubicBezTo>
                    <a:pt x="876967" y="3002469"/>
                    <a:pt x="879348" y="3008565"/>
                    <a:pt x="886778" y="3009136"/>
                  </a:cubicBezTo>
                  <a:cubicBezTo>
                    <a:pt x="918591" y="3011613"/>
                    <a:pt x="899160" y="2967893"/>
                    <a:pt x="919353" y="2956177"/>
                  </a:cubicBezTo>
                  <a:cubicBezTo>
                    <a:pt x="964121" y="2975323"/>
                    <a:pt x="975074" y="2915029"/>
                    <a:pt x="1008983" y="2914077"/>
                  </a:cubicBezTo>
                  <a:cubicBezTo>
                    <a:pt x="1018223" y="2913791"/>
                    <a:pt x="1060133" y="2925602"/>
                    <a:pt x="1066038" y="2935794"/>
                  </a:cubicBezTo>
                  <a:cubicBezTo>
                    <a:pt x="1089184" y="2935317"/>
                    <a:pt x="1110425" y="2928936"/>
                    <a:pt x="1128522" y="2922268"/>
                  </a:cubicBezTo>
                  <a:cubicBezTo>
                    <a:pt x="1143000" y="2916934"/>
                    <a:pt x="1157383" y="2911505"/>
                    <a:pt x="1163765" y="2900551"/>
                  </a:cubicBezTo>
                  <a:cubicBezTo>
                    <a:pt x="1172051" y="2886359"/>
                    <a:pt x="1169861" y="2866833"/>
                    <a:pt x="1180052" y="2850355"/>
                  </a:cubicBezTo>
                  <a:cubicBezTo>
                    <a:pt x="1178052" y="2805111"/>
                    <a:pt x="1185767" y="2759010"/>
                    <a:pt x="1195959" y="2720624"/>
                  </a:cubicBezTo>
                  <a:cubicBezTo>
                    <a:pt x="1196531" y="2721291"/>
                    <a:pt x="1197483" y="2721576"/>
                    <a:pt x="1198817" y="2721386"/>
                  </a:cubicBezTo>
                  <a:cubicBezTo>
                    <a:pt x="1198817" y="2718909"/>
                    <a:pt x="1198817" y="2716433"/>
                    <a:pt x="1198817" y="2713957"/>
                  </a:cubicBezTo>
                  <a:cubicBezTo>
                    <a:pt x="1198436" y="2713861"/>
                    <a:pt x="1198150" y="2714052"/>
                    <a:pt x="1197769" y="2714052"/>
                  </a:cubicBezTo>
                  <a:cubicBezTo>
                    <a:pt x="1198245" y="2712432"/>
                    <a:pt x="1198626" y="2710718"/>
                    <a:pt x="1199102" y="2709194"/>
                  </a:cubicBezTo>
                  <a:cubicBezTo>
                    <a:pt x="1192435" y="2702336"/>
                    <a:pt x="1187672" y="2693478"/>
                    <a:pt x="1176052" y="2691573"/>
                  </a:cubicBezTo>
                  <a:cubicBezTo>
                    <a:pt x="1175480" y="2679857"/>
                    <a:pt x="1183577" y="2677761"/>
                    <a:pt x="1189577" y="2679381"/>
                  </a:cubicBezTo>
                  <a:cubicBezTo>
                    <a:pt x="1194626" y="2671666"/>
                    <a:pt x="1199102" y="2659474"/>
                    <a:pt x="1192340" y="2650901"/>
                  </a:cubicBezTo>
                  <a:cubicBezTo>
                    <a:pt x="1199388" y="2618421"/>
                    <a:pt x="1204341" y="2587083"/>
                    <a:pt x="1209389" y="2556223"/>
                  </a:cubicBezTo>
                  <a:cubicBezTo>
                    <a:pt x="1210056" y="2556794"/>
                    <a:pt x="1210628" y="2557366"/>
                    <a:pt x="1211199" y="2557842"/>
                  </a:cubicBezTo>
                  <a:cubicBezTo>
                    <a:pt x="1211199" y="2556127"/>
                    <a:pt x="1211771" y="2555080"/>
                    <a:pt x="1212437" y="2554127"/>
                  </a:cubicBezTo>
                  <a:cubicBezTo>
                    <a:pt x="1211199" y="2553936"/>
                    <a:pt x="1210628" y="2553174"/>
                    <a:pt x="1209961" y="2552317"/>
                  </a:cubicBezTo>
                  <a:cubicBezTo>
                    <a:pt x="1210247" y="2550412"/>
                    <a:pt x="1210532" y="2548602"/>
                    <a:pt x="1210913" y="2546698"/>
                  </a:cubicBezTo>
                  <a:cubicBezTo>
                    <a:pt x="1211390" y="2546698"/>
                    <a:pt x="1211961" y="2546698"/>
                    <a:pt x="1212437" y="2546698"/>
                  </a:cubicBezTo>
                  <a:cubicBezTo>
                    <a:pt x="1213961" y="2543649"/>
                    <a:pt x="1214247" y="2539363"/>
                    <a:pt x="1214914" y="2535553"/>
                  </a:cubicBezTo>
                  <a:cubicBezTo>
                    <a:pt x="1213485" y="2534982"/>
                    <a:pt x="1212914" y="2535363"/>
                    <a:pt x="1212628" y="2536030"/>
                  </a:cubicBezTo>
                  <a:cubicBezTo>
                    <a:pt x="1218057" y="2503454"/>
                    <a:pt x="1223867" y="2471164"/>
                    <a:pt x="1232630" y="2438113"/>
                  </a:cubicBezTo>
                  <a:cubicBezTo>
                    <a:pt x="1232821" y="2438398"/>
                    <a:pt x="1233011" y="2438779"/>
                    <a:pt x="1233487" y="2438874"/>
                  </a:cubicBezTo>
                  <a:cubicBezTo>
                    <a:pt x="1235202" y="2438113"/>
                    <a:pt x="1233678" y="2434112"/>
                    <a:pt x="1235964" y="2433922"/>
                  </a:cubicBezTo>
                  <a:cubicBezTo>
                    <a:pt x="1238536" y="2437160"/>
                    <a:pt x="1244156" y="2437255"/>
                    <a:pt x="1243394" y="2443827"/>
                  </a:cubicBezTo>
                  <a:cubicBezTo>
                    <a:pt x="1239583" y="2442970"/>
                    <a:pt x="1241012" y="2442970"/>
                    <a:pt x="1237202" y="2443827"/>
                  </a:cubicBezTo>
                  <a:cubicBezTo>
                    <a:pt x="1236440" y="2447828"/>
                    <a:pt x="1239488" y="2447638"/>
                    <a:pt x="1237202" y="2450019"/>
                  </a:cubicBezTo>
                  <a:cubicBezTo>
                    <a:pt x="1241108" y="2451448"/>
                    <a:pt x="1240250" y="2448114"/>
                    <a:pt x="1242155" y="2447542"/>
                  </a:cubicBezTo>
                  <a:cubicBezTo>
                    <a:pt x="1248537" y="2453924"/>
                    <a:pt x="1239393" y="2460687"/>
                    <a:pt x="1238441" y="2467354"/>
                  </a:cubicBezTo>
                  <a:cubicBezTo>
                    <a:pt x="1245489" y="2469355"/>
                    <a:pt x="1242917" y="2481070"/>
                    <a:pt x="1245870" y="2487166"/>
                  </a:cubicBezTo>
                  <a:cubicBezTo>
                    <a:pt x="1243489" y="2488785"/>
                    <a:pt x="1242346" y="2490976"/>
                    <a:pt x="1241584" y="2493357"/>
                  </a:cubicBezTo>
                  <a:cubicBezTo>
                    <a:pt x="1241489" y="2492976"/>
                    <a:pt x="1241298" y="2492596"/>
                    <a:pt x="1240917" y="2492119"/>
                  </a:cubicBezTo>
                  <a:cubicBezTo>
                    <a:pt x="1233583" y="2487166"/>
                    <a:pt x="1225868" y="2504883"/>
                    <a:pt x="1235964" y="2502025"/>
                  </a:cubicBezTo>
                  <a:cubicBezTo>
                    <a:pt x="1234154" y="2500977"/>
                    <a:pt x="1232059" y="2500120"/>
                    <a:pt x="1232249" y="2497072"/>
                  </a:cubicBezTo>
                  <a:cubicBezTo>
                    <a:pt x="1233964" y="2497072"/>
                    <a:pt x="1235012" y="2496501"/>
                    <a:pt x="1235964" y="2495834"/>
                  </a:cubicBezTo>
                  <a:cubicBezTo>
                    <a:pt x="1236155" y="2497644"/>
                    <a:pt x="1235488" y="2500406"/>
                    <a:pt x="1237202" y="2500787"/>
                  </a:cubicBezTo>
                  <a:cubicBezTo>
                    <a:pt x="1237298" y="2498120"/>
                    <a:pt x="1240155" y="2496596"/>
                    <a:pt x="1241203" y="2494977"/>
                  </a:cubicBezTo>
                  <a:cubicBezTo>
                    <a:pt x="1239965" y="2501073"/>
                    <a:pt x="1241108" y="2508121"/>
                    <a:pt x="1235964" y="2511931"/>
                  </a:cubicBezTo>
                  <a:cubicBezTo>
                    <a:pt x="1236059" y="2516789"/>
                    <a:pt x="1236821" y="2520980"/>
                    <a:pt x="1239679" y="2523075"/>
                  </a:cubicBezTo>
                  <a:cubicBezTo>
                    <a:pt x="1235774" y="2527457"/>
                    <a:pt x="1236059" y="2530505"/>
                    <a:pt x="1239679" y="2534220"/>
                  </a:cubicBezTo>
                  <a:cubicBezTo>
                    <a:pt x="1235012" y="2535553"/>
                    <a:pt x="1235678" y="2531648"/>
                    <a:pt x="1233487" y="2530505"/>
                  </a:cubicBezTo>
                  <a:cubicBezTo>
                    <a:pt x="1233678" y="2536125"/>
                    <a:pt x="1232630" y="2540411"/>
                    <a:pt x="1227296" y="2540411"/>
                  </a:cubicBezTo>
                  <a:cubicBezTo>
                    <a:pt x="1227011" y="2542697"/>
                    <a:pt x="1228725" y="2543173"/>
                    <a:pt x="1228535" y="2545364"/>
                  </a:cubicBezTo>
                  <a:cubicBezTo>
                    <a:pt x="1230725" y="2546126"/>
                    <a:pt x="1235774" y="2543840"/>
                    <a:pt x="1235964" y="2546602"/>
                  </a:cubicBezTo>
                  <a:cubicBezTo>
                    <a:pt x="1235678" y="2547555"/>
                    <a:pt x="1235964" y="2549079"/>
                    <a:pt x="1234726" y="2549079"/>
                  </a:cubicBezTo>
                  <a:cubicBezTo>
                    <a:pt x="1229106" y="2550031"/>
                    <a:pt x="1236631" y="2545650"/>
                    <a:pt x="1231011" y="2546602"/>
                  </a:cubicBezTo>
                  <a:cubicBezTo>
                    <a:pt x="1229582" y="2552127"/>
                    <a:pt x="1229678" y="2553174"/>
                    <a:pt x="1232249" y="2557747"/>
                  </a:cubicBezTo>
                  <a:cubicBezTo>
                    <a:pt x="1225963" y="2558032"/>
                    <a:pt x="1226915" y="2563557"/>
                    <a:pt x="1226058" y="2566414"/>
                  </a:cubicBezTo>
                  <a:cubicBezTo>
                    <a:pt x="1223677" y="2566700"/>
                    <a:pt x="1223296" y="2564985"/>
                    <a:pt x="1221105" y="2565176"/>
                  </a:cubicBezTo>
                  <a:cubicBezTo>
                    <a:pt x="1222629" y="2571939"/>
                    <a:pt x="1220915" y="2570605"/>
                    <a:pt x="1218629" y="2575082"/>
                  </a:cubicBezTo>
                  <a:cubicBezTo>
                    <a:pt x="1218724" y="2576701"/>
                    <a:pt x="1220248" y="2576797"/>
                    <a:pt x="1219867" y="2578797"/>
                  </a:cubicBezTo>
                  <a:cubicBezTo>
                    <a:pt x="1224058" y="2579273"/>
                    <a:pt x="1221772" y="2573272"/>
                    <a:pt x="1227296" y="2575082"/>
                  </a:cubicBezTo>
                  <a:cubicBezTo>
                    <a:pt x="1227296" y="2576320"/>
                    <a:pt x="1228344" y="2576511"/>
                    <a:pt x="1228535" y="2577558"/>
                  </a:cubicBezTo>
                  <a:cubicBezTo>
                    <a:pt x="1227677" y="2580797"/>
                    <a:pt x="1221677" y="2578987"/>
                    <a:pt x="1222343" y="2583750"/>
                  </a:cubicBezTo>
                  <a:cubicBezTo>
                    <a:pt x="1227011" y="2582416"/>
                    <a:pt x="1226153" y="2588703"/>
                    <a:pt x="1229773" y="2584988"/>
                  </a:cubicBezTo>
                  <a:cubicBezTo>
                    <a:pt x="1229773" y="2587465"/>
                    <a:pt x="1226439" y="2586607"/>
                    <a:pt x="1227296" y="2589941"/>
                  </a:cubicBezTo>
                  <a:cubicBezTo>
                    <a:pt x="1232630" y="2590417"/>
                    <a:pt x="1232249" y="2596513"/>
                    <a:pt x="1237202" y="2597371"/>
                  </a:cubicBezTo>
                  <a:cubicBezTo>
                    <a:pt x="1228725" y="2598037"/>
                    <a:pt x="1225582" y="2609943"/>
                    <a:pt x="1229773" y="2615944"/>
                  </a:cubicBezTo>
                  <a:cubicBezTo>
                    <a:pt x="1222343" y="2616230"/>
                    <a:pt x="1229773" y="2625469"/>
                    <a:pt x="1227296" y="2627089"/>
                  </a:cubicBezTo>
                  <a:cubicBezTo>
                    <a:pt x="1225487" y="2623850"/>
                    <a:pt x="1223296" y="2621945"/>
                    <a:pt x="1221105" y="2622135"/>
                  </a:cubicBezTo>
                  <a:cubicBezTo>
                    <a:pt x="1220915" y="2619945"/>
                    <a:pt x="1222343" y="2619278"/>
                    <a:pt x="1224820" y="2619659"/>
                  </a:cubicBezTo>
                  <a:cubicBezTo>
                    <a:pt x="1224058" y="2617468"/>
                    <a:pt x="1224153" y="2614516"/>
                    <a:pt x="1222343" y="2613468"/>
                  </a:cubicBezTo>
                  <a:cubicBezTo>
                    <a:pt x="1222058" y="2616992"/>
                    <a:pt x="1220724" y="2618135"/>
                    <a:pt x="1218629" y="2622135"/>
                  </a:cubicBezTo>
                  <a:cubicBezTo>
                    <a:pt x="1223486" y="2623850"/>
                    <a:pt x="1224058" y="2628803"/>
                    <a:pt x="1231011" y="2630803"/>
                  </a:cubicBezTo>
                  <a:cubicBezTo>
                    <a:pt x="1229678" y="2634708"/>
                    <a:pt x="1230440" y="2634042"/>
                    <a:pt x="1232249" y="2636994"/>
                  </a:cubicBezTo>
                  <a:cubicBezTo>
                    <a:pt x="1228344" y="2636423"/>
                    <a:pt x="1227392" y="2638804"/>
                    <a:pt x="1224820" y="2639471"/>
                  </a:cubicBezTo>
                  <a:cubicBezTo>
                    <a:pt x="1223867" y="2643281"/>
                    <a:pt x="1229106" y="2640995"/>
                    <a:pt x="1227296" y="2645662"/>
                  </a:cubicBezTo>
                  <a:cubicBezTo>
                    <a:pt x="1231297" y="2647186"/>
                    <a:pt x="1228249" y="2641662"/>
                    <a:pt x="1232249" y="2643186"/>
                  </a:cubicBezTo>
                  <a:cubicBezTo>
                    <a:pt x="1230058" y="2649949"/>
                    <a:pt x="1231678" y="2653187"/>
                    <a:pt x="1226058" y="2656807"/>
                  </a:cubicBezTo>
                  <a:cubicBezTo>
                    <a:pt x="1227487" y="2656997"/>
                    <a:pt x="1227392" y="2658807"/>
                    <a:pt x="1227296" y="2660521"/>
                  </a:cubicBezTo>
                  <a:cubicBezTo>
                    <a:pt x="1231583" y="2661474"/>
                    <a:pt x="1232059" y="2658616"/>
                    <a:pt x="1235964" y="2659283"/>
                  </a:cubicBezTo>
                  <a:cubicBezTo>
                    <a:pt x="1232535" y="2661093"/>
                    <a:pt x="1238155" y="2664331"/>
                    <a:pt x="1234726" y="2665474"/>
                  </a:cubicBezTo>
                  <a:cubicBezTo>
                    <a:pt x="1232535" y="2665474"/>
                    <a:pt x="1231106" y="2658521"/>
                    <a:pt x="1228535" y="2662998"/>
                  </a:cubicBezTo>
                  <a:cubicBezTo>
                    <a:pt x="1233964" y="2665379"/>
                    <a:pt x="1224344" y="2669284"/>
                    <a:pt x="1228535" y="2670427"/>
                  </a:cubicBezTo>
                  <a:cubicBezTo>
                    <a:pt x="1229963" y="2667189"/>
                    <a:pt x="1233297" y="2672047"/>
                    <a:pt x="1234726" y="2672904"/>
                  </a:cubicBezTo>
                  <a:cubicBezTo>
                    <a:pt x="1228439" y="2683857"/>
                    <a:pt x="1240441" y="2695383"/>
                    <a:pt x="1233487" y="2708908"/>
                  </a:cubicBezTo>
                  <a:cubicBezTo>
                    <a:pt x="1235774" y="2710147"/>
                    <a:pt x="1237583" y="2705193"/>
                    <a:pt x="1238441" y="2708908"/>
                  </a:cubicBezTo>
                  <a:cubicBezTo>
                    <a:pt x="1233869" y="2713004"/>
                    <a:pt x="1239298" y="2711385"/>
                    <a:pt x="1239679" y="2716338"/>
                  </a:cubicBezTo>
                  <a:cubicBezTo>
                    <a:pt x="1238155" y="2718148"/>
                    <a:pt x="1235012" y="2718243"/>
                    <a:pt x="1233487" y="2720052"/>
                  </a:cubicBezTo>
                  <a:cubicBezTo>
                    <a:pt x="1237107" y="2721767"/>
                    <a:pt x="1237298" y="2727006"/>
                    <a:pt x="1237202" y="2732435"/>
                  </a:cubicBezTo>
                  <a:cubicBezTo>
                    <a:pt x="1240727" y="2734054"/>
                    <a:pt x="1240346" y="2725863"/>
                    <a:pt x="1242155" y="2729958"/>
                  </a:cubicBezTo>
                  <a:cubicBezTo>
                    <a:pt x="1239583" y="2731959"/>
                    <a:pt x="1239298" y="2736150"/>
                    <a:pt x="1239679" y="2741103"/>
                  </a:cubicBezTo>
                  <a:cubicBezTo>
                    <a:pt x="1241584" y="2741389"/>
                    <a:pt x="1244251" y="2740626"/>
                    <a:pt x="1244632" y="2742341"/>
                  </a:cubicBezTo>
                  <a:cubicBezTo>
                    <a:pt x="1237393" y="2746913"/>
                    <a:pt x="1246442" y="2760534"/>
                    <a:pt x="1237202" y="2764630"/>
                  </a:cubicBezTo>
                  <a:cubicBezTo>
                    <a:pt x="1239012" y="2765296"/>
                    <a:pt x="1243584" y="2763201"/>
                    <a:pt x="1243394" y="2765868"/>
                  </a:cubicBezTo>
                  <a:cubicBezTo>
                    <a:pt x="1243394" y="2768344"/>
                    <a:pt x="1239965" y="2767487"/>
                    <a:pt x="1240917" y="2770821"/>
                  </a:cubicBezTo>
                  <a:cubicBezTo>
                    <a:pt x="1243108" y="2771488"/>
                    <a:pt x="1246061" y="2771488"/>
                    <a:pt x="1247108" y="2773297"/>
                  </a:cubicBezTo>
                  <a:cubicBezTo>
                    <a:pt x="1240917" y="2777869"/>
                    <a:pt x="1250537" y="2778822"/>
                    <a:pt x="1248347" y="2783203"/>
                  </a:cubicBezTo>
                  <a:cubicBezTo>
                    <a:pt x="1243012" y="2779489"/>
                    <a:pt x="1250442" y="2786347"/>
                    <a:pt x="1244632" y="2785680"/>
                  </a:cubicBezTo>
                  <a:cubicBezTo>
                    <a:pt x="1247775" y="2788918"/>
                    <a:pt x="1244727" y="2795681"/>
                    <a:pt x="1247108" y="2801777"/>
                  </a:cubicBezTo>
                  <a:cubicBezTo>
                    <a:pt x="1239107" y="2803206"/>
                    <a:pt x="1241774" y="2793871"/>
                    <a:pt x="1237202" y="2791871"/>
                  </a:cubicBezTo>
                  <a:cubicBezTo>
                    <a:pt x="1235964" y="2793490"/>
                    <a:pt x="1233869" y="2794252"/>
                    <a:pt x="1233487" y="2796824"/>
                  </a:cubicBezTo>
                  <a:cubicBezTo>
                    <a:pt x="1240631" y="2793681"/>
                    <a:pt x="1236155" y="2809873"/>
                    <a:pt x="1243394" y="2810445"/>
                  </a:cubicBezTo>
                  <a:cubicBezTo>
                    <a:pt x="1243679" y="2808064"/>
                    <a:pt x="1241965" y="2807682"/>
                    <a:pt x="1242155" y="2805492"/>
                  </a:cubicBezTo>
                  <a:cubicBezTo>
                    <a:pt x="1243870" y="2805587"/>
                    <a:pt x="1244918" y="2804920"/>
                    <a:pt x="1245870" y="2804253"/>
                  </a:cubicBezTo>
                  <a:cubicBezTo>
                    <a:pt x="1243298" y="2808825"/>
                    <a:pt x="1247680" y="2807492"/>
                    <a:pt x="1247108" y="2812921"/>
                  </a:cubicBezTo>
                  <a:cubicBezTo>
                    <a:pt x="1244918" y="2813016"/>
                    <a:pt x="1243203" y="2812635"/>
                    <a:pt x="1242155" y="2811683"/>
                  </a:cubicBezTo>
                  <a:cubicBezTo>
                    <a:pt x="1243298" y="2817112"/>
                    <a:pt x="1246156" y="2819684"/>
                    <a:pt x="1240917" y="2822827"/>
                  </a:cubicBezTo>
                  <a:cubicBezTo>
                    <a:pt x="1244727" y="2825875"/>
                    <a:pt x="1241870" y="2827875"/>
                    <a:pt x="1243394" y="2832733"/>
                  </a:cubicBezTo>
                  <a:cubicBezTo>
                    <a:pt x="1241774" y="2835781"/>
                    <a:pt x="1239679" y="2830542"/>
                    <a:pt x="1238441" y="2833972"/>
                  </a:cubicBezTo>
                  <a:cubicBezTo>
                    <a:pt x="1238822" y="2841782"/>
                    <a:pt x="1231106" y="2846735"/>
                    <a:pt x="1233487" y="2858736"/>
                  </a:cubicBezTo>
                  <a:cubicBezTo>
                    <a:pt x="1230630" y="2857022"/>
                    <a:pt x="1228820" y="2861975"/>
                    <a:pt x="1228535" y="2858736"/>
                  </a:cubicBezTo>
                  <a:cubicBezTo>
                    <a:pt x="1230440" y="2853212"/>
                    <a:pt x="1230821" y="2850069"/>
                    <a:pt x="1231011" y="2845116"/>
                  </a:cubicBezTo>
                  <a:cubicBezTo>
                    <a:pt x="1224915" y="2847021"/>
                    <a:pt x="1231868" y="2854165"/>
                    <a:pt x="1226058" y="2859975"/>
                  </a:cubicBezTo>
                  <a:cubicBezTo>
                    <a:pt x="1229201" y="2863118"/>
                    <a:pt x="1232821" y="2858070"/>
                    <a:pt x="1234726" y="2862451"/>
                  </a:cubicBezTo>
                  <a:cubicBezTo>
                    <a:pt x="1234535" y="2869214"/>
                    <a:pt x="1231487" y="2874167"/>
                    <a:pt x="1231011" y="2883501"/>
                  </a:cubicBezTo>
                  <a:cubicBezTo>
                    <a:pt x="1236440" y="2884644"/>
                    <a:pt x="1237964" y="2895027"/>
                    <a:pt x="1238441" y="2897122"/>
                  </a:cubicBezTo>
                  <a:cubicBezTo>
                    <a:pt x="1242346" y="2897217"/>
                    <a:pt x="1245870" y="2893789"/>
                    <a:pt x="1245870" y="2899599"/>
                  </a:cubicBezTo>
                  <a:cubicBezTo>
                    <a:pt x="1244060" y="2898170"/>
                    <a:pt x="1242822" y="2898265"/>
                    <a:pt x="1242155" y="2900837"/>
                  </a:cubicBezTo>
                  <a:cubicBezTo>
                    <a:pt x="1245203" y="2902456"/>
                    <a:pt x="1248156" y="2898075"/>
                    <a:pt x="1248347" y="2900837"/>
                  </a:cubicBezTo>
                  <a:cubicBezTo>
                    <a:pt x="1245965" y="2900932"/>
                    <a:pt x="1247489" y="2904933"/>
                    <a:pt x="1244632" y="2904552"/>
                  </a:cubicBezTo>
                  <a:cubicBezTo>
                    <a:pt x="1243489" y="2902361"/>
                    <a:pt x="1242346" y="2900266"/>
                    <a:pt x="1238441" y="2900837"/>
                  </a:cubicBezTo>
                  <a:cubicBezTo>
                    <a:pt x="1238822" y="2903694"/>
                    <a:pt x="1239965" y="2905981"/>
                    <a:pt x="1240917" y="2908266"/>
                  </a:cubicBezTo>
                  <a:cubicBezTo>
                    <a:pt x="1244822" y="2907695"/>
                    <a:pt x="1245299" y="2910457"/>
                    <a:pt x="1249585" y="2909505"/>
                  </a:cubicBezTo>
                  <a:cubicBezTo>
                    <a:pt x="1248632" y="2904933"/>
                    <a:pt x="1247775" y="2901599"/>
                    <a:pt x="1252061" y="2899599"/>
                  </a:cubicBezTo>
                  <a:cubicBezTo>
                    <a:pt x="1252442" y="2902551"/>
                    <a:pt x="1256443" y="2901885"/>
                    <a:pt x="1255776" y="2905790"/>
                  </a:cubicBezTo>
                  <a:cubicBezTo>
                    <a:pt x="1255300" y="2908171"/>
                    <a:pt x="1250918" y="2906742"/>
                    <a:pt x="1252061" y="2910743"/>
                  </a:cubicBezTo>
                  <a:cubicBezTo>
                    <a:pt x="1266063" y="2916267"/>
                    <a:pt x="1271207" y="2906361"/>
                    <a:pt x="1284351" y="2911981"/>
                  </a:cubicBezTo>
                  <a:cubicBezTo>
                    <a:pt x="1284256" y="2913505"/>
                    <a:pt x="1282732" y="2913696"/>
                    <a:pt x="1283113" y="2915696"/>
                  </a:cubicBezTo>
                  <a:cubicBezTo>
                    <a:pt x="1288923" y="2912172"/>
                    <a:pt x="1293495" y="2913982"/>
                    <a:pt x="1299210" y="2909505"/>
                  </a:cubicBezTo>
                  <a:cubicBezTo>
                    <a:pt x="1321308" y="2911029"/>
                    <a:pt x="1321213" y="2934556"/>
                    <a:pt x="1332643" y="2946748"/>
                  </a:cubicBezTo>
                  <a:cubicBezTo>
                    <a:pt x="1333405" y="2942557"/>
                    <a:pt x="1331024" y="2935222"/>
                    <a:pt x="1333881" y="2933127"/>
                  </a:cubicBezTo>
                  <a:cubicBezTo>
                    <a:pt x="1337501" y="2933984"/>
                    <a:pt x="1342644" y="2933508"/>
                    <a:pt x="1343787" y="2936841"/>
                  </a:cubicBezTo>
                  <a:cubicBezTo>
                    <a:pt x="1342549" y="2940271"/>
                    <a:pt x="1340739" y="2949129"/>
                    <a:pt x="1346264" y="2949224"/>
                  </a:cubicBezTo>
                  <a:cubicBezTo>
                    <a:pt x="1349121" y="2943890"/>
                    <a:pt x="1343787" y="2937127"/>
                    <a:pt x="1347502" y="2931889"/>
                  </a:cubicBezTo>
                  <a:cubicBezTo>
                    <a:pt x="1350645" y="2931698"/>
                    <a:pt x="1351407" y="2933793"/>
                    <a:pt x="1352455" y="2935603"/>
                  </a:cubicBezTo>
                  <a:cubicBezTo>
                    <a:pt x="1350550" y="2937508"/>
                    <a:pt x="1350264" y="2944081"/>
                    <a:pt x="1354931" y="2943033"/>
                  </a:cubicBezTo>
                  <a:cubicBezTo>
                    <a:pt x="1356455" y="2937318"/>
                    <a:pt x="1351121" y="2932079"/>
                    <a:pt x="1354931" y="2928174"/>
                  </a:cubicBezTo>
                  <a:cubicBezTo>
                    <a:pt x="1356360" y="2928841"/>
                    <a:pt x="1357694" y="2929507"/>
                    <a:pt x="1358646" y="2930650"/>
                  </a:cubicBezTo>
                  <a:cubicBezTo>
                    <a:pt x="1357408" y="2943128"/>
                    <a:pt x="1360456" y="2952843"/>
                    <a:pt x="1362361" y="2966655"/>
                  </a:cubicBezTo>
                  <a:cubicBezTo>
                    <a:pt x="1369314" y="2961988"/>
                    <a:pt x="1365123" y="2946176"/>
                    <a:pt x="1371029" y="2940651"/>
                  </a:cubicBezTo>
                  <a:cubicBezTo>
                    <a:pt x="1377029" y="2963035"/>
                    <a:pt x="1376362" y="2984943"/>
                    <a:pt x="1379696" y="3008850"/>
                  </a:cubicBezTo>
                  <a:cubicBezTo>
                    <a:pt x="1381506" y="3009517"/>
                    <a:pt x="1386078" y="3007422"/>
                    <a:pt x="1385887" y="3010089"/>
                  </a:cubicBezTo>
                  <a:cubicBezTo>
                    <a:pt x="1389412" y="3015804"/>
                    <a:pt x="1385602" y="3022757"/>
                    <a:pt x="1389602" y="3026186"/>
                  </a:cubicBezTo>
                  <a:cubicBezTo>
                    <a:pt x="1389888" y="3019899"/>
                    <a:pt x="1394651" y="3017994"/>
                    <a:pt x="1397032" y="3013803"/>
                  </a:cubicBezTo>
                  <a:cubicBezTo>
                    <a:pt x="1399604" y="3014184"/>
                    <a:pt x="1399508" y="3017137"/>
                    <a:pt x="1400747" y="3018757"/>
                  </a:cubicBezTo>
                  <a:cubicBezTo>
                    <a:pt x="1400270" y="3021995"/>
                    <a:pt x="1397032" y="3022471"/>
                    <a:pt x="1397032" y="3026186"/>
                  </a:cubicBezTo>
                  <a:cubicBezTo>
                    <a:pt x="1403318" y="3026567"/>
                    <a:pt x="1407795" y="3028758"/>
                    <a:pt x="1409414" y="3033616"/>
                  </a:cubicBezTo>
                  <a:cubicBezTo>
                    <a:pt x="1416463" y="3004659"/>
                    <a:pt x="1409129" y="2953034"/>
                    <a:pt x="1423035" y="2935699"/>
                  </a:cubicBezTo>
                  <a:cubicBezTo>
                    <a:pt x="1425226" y="2940080"/>
                    <a:pt x="1423892" y="2947986"/>
                    <a:pt x="1427988" y="2950557"/>
                  </a:cubicBezTo>
                  <a:cubicBezTo>
                    <a:pt x="1430179" y="2934556"/>
                    <a:pt x="1433132" y="2919411"/>
                    <a:pt x="1441609" y="2909600"/>
                  </a:cubicBezTo>
                  <a:cubicBezTo>
                    <a:pt x="1434179" y="2894836"/>
                    <a:pt x="1442847" y="2885407"/>
                    <a:pt x="1440371" y="2869976"/>
                  </a:cubicBezTo>
                  <a:cubicBezTo>
                    <a:pt x="1441514" y="2872548"/>
                    <a:pt x="1436275" y="2874643"/>
                    <a:pt x="1436656" y="2872452"/>
                  </a:cubicBezTo>
                  <a:cubicBezTo>
                    <a:pt x="1436180" y="2866738"/>
                    <a:pt x="1440275" y="2856165"/>
                    <a:pt x="1432941" y="2853879"/>
                  </a:cubicBezTo>
                  <a:cubicBezTo>
                    <a:pt x="1437513" y="2850640"/>
                    <a:pt x="1433989" y="2839210"/>
                    <a:pt x="1439132" y="2836543"/>
                  </a:cubicBezTo>
                  <a:cubicBezTo>
                    <a:pt x="1447419" y="2836924"/>
                    <a:pt x="1458849" y="2835115"/>
                    <a:pt x="1460183" y="2845211"/>
                  </a:cubicBezTo>
                  <a:cubicBezTo>
                    <a:pt x="1467898" y="2840067"/>
                    <a:pt x="1470755" y="2832162"/>
                    <a:pt x="1479995" y="2827875"/>
                  </a:cubicBezTo>
                  <a:cubicBezTo>
                    <a:pt x="1486281" y="2825018"/>
                    <a:pt x="1496092" y="2826256"/>
                    <a:pt x="1498568" y="2817969"/>
                  </a:cubicBezTo>
                  <a:cubicBezTo>
                    <a:pt x="1497616" y="2814350"/>
                    <a:pt x="1492663" y="2814826"/>
                    <a:pt x="1493615" y="2809302"/>
                  </a:cubicBezTo>
                  <a:cubicBezTo>
                    <a:pt x="1501521" y="2812255"/>
                    <a:pt x="1496282" y="2802063"/>
                    <a:pt x="1501045" y="2801872"/>
                  </a:cubicBezTo>
                  <a:cubicBezTo>
                    <a:pt x="1502474" y="2803301"/>
                    <a:pt x="1505426" y="2803301"/>
                    <a:pt x="1508474" y="2803110"/>
                  </a:cubicBezTo>
                  <a:cubicBezTo>
                    <a:pt x="1524286" y="2783013"/>
                    <a:pt x="1533525" y="2814445"/>
                    <a:pt x="1539526" y="2826637"/>
                  </a:cubicBezTo>
                  <a:cubicBezTo>
                    <a:pt x="1562576" y="2825399"/>
                    <a:pt x="1552766" y="2803587"/>
                    <a:pt x="1555623" y="2795681"/>
                  </a:cubicBezTo>
                  <a:cubicBezTo>
                    <a:pt x="1555909" y="2791681"/>
                    <a:pt x="1550765" y="2793109"/>
                    <a:pt x="1550670" y="2789490"/>
                  </a:cubicBezTo>
                  <a:cubicBezTo>
                    <a:pt x="1552289" y="2787775"/>
                    <a:pt x="1556099" y="2788251"/>
                    <a:pt x="1559338" y="2788251"/>
                  </a:cubicBezTo>
                  <a:cubicBezTo>
                    <a:pt x="1554385" y="2774631"/>
                    <a:pt x="1548575" y="2761867"/>
                    <a:pt x="1542002" y="2749866"/>
                  </a:cubicBezTo>
                  <a:cubicBezTo>
                    <a:pt x="1540669" y="2753961"/>
                    <a:pt x="1535430" y="2754057"/>
                    <a:pt x="1530858" y="2754819"/>
                  </a:cubicBezTo>
                  <a:cubicBezTo>
                    <a:pt x="1531049" y="2749199"/>
                    <a:pt x="1524572" y="2743770"/>
                    <a:pt x="1528382" y="2738722"/>
                  </a:cubicBezTo>
                  <a:cubicBezTo>
                    <a:pt x="1530763" y="2738436"/>
                    <a:pt x="1531144" y="2740150"/>
                    <a:pt x="1533335" y="2739960"/>
                  </a:cubicBezTo>
                  <a:cubicBezTo>
                    <a:pt x="1529715" y="2734816"/>
                    <a:pt x="1535240" y="2724815"/>
                    <a:pt x="1530858" y="2722624"/>
                  </a:cubicBezTo>
                  <a:cubicBezTo>
                    <a:pt x="1526286" y="2724720"/>
                    <a:pt x="1529620" y="2734626"/>
                    <a:pt x="1525905" y="2737483"/>
                  </a:cubicBezTo>
                  <a:cubicBezTo>
                    <a:pt x="1520381" y="2729292"/>
                    <a:pt x="1517904" y="2714528"/>
                    <a:pt x="1518476" y="2704050"/>
                  </a:cubicBezTo>
                  <a:cubicBezTo>
                    <a:pt x="1515618" y="2701098"/>
                    <a:pt x="1515142" y="2705956"/>
                    <a:pt x="1512284" y="2706527"/>
                  </a:cubicBezTo>
                  <a:cubicBezTo>
                    <a:pt x="1512570" y="2704336"/>
                    <a:pt x="1508760" y="2700336"/>
                    <a:pt x="1512284" y="2699098"/>
                  </a:cubicBezTo>
                  <a:cubicBezTo>
                    <a:pt x="1513999" y="2699383"/>
                    <a:pt x="1514380" y="2701193"/>
                    <a:pt x="1515999" y="2701574"/>
                  </a:cubicBezTo>
                  <a:cubicBezTo>
                    <a:pt x="1515332" y="2698716"/>
                    <a:pt x="1513523" y="2695288"/>
                    <a:pt x="1515999" y="2692906"/>
                  </a:cubicBezTo>
                  <a:cubicBezTo>
                    <a:pt x="1514380" y="2691668"/>
                    <a:pt x="1511427" y="2691763"/>
                    <a:pt x="1511046" y="2689191"/>
                  </a:cubicBezTo>
                  <a:cubicBezTo>
                    <a:pt x="1514951" y="2689763"/>
                    <a:pt x="1514570" y="2686048"/>
                    <a:pt x="1515999" y="2684239"/>
                  </a:cubicBezTo>
                  <a:cubicBezTo>
                    <a:pt x="1509522" y="2676809"/>
                    <a:pt x="1513332" y="2665093"/>
                    <a:pt x="1517237" y="2659474"/>
                  </a:cubicBezTo>
                  <a:cubicBezTo>
                    <a:pt x="1512284" y="2655282"/>
                    <a:pt x="1517618" y="2643091"/>
                    <a:pt x="1509808" y="2639661"/>
                  </a:cubicBezTo>
                  <a:cubicBezTo>
                    <a:pt x="1511903" y="2648901"/>
                    <a:pt x="1509998" y="2651853"/>
                    <a:pt x="1506093" y="2659474"/>
                  </a:cubicBezTo>
                  <a:cubicBezTo>
                    <a:pt x="1498854" y="2661664"/>
                    <a:pt x="1498568" y="2645757"/>
                    <a:pt x="1504855" y="2645853"/>
                  </a:cubicBezTo>
                  <a:cubicBezTo>
                    <a:pt x="1503712" y="2640519"/>
                    <a:pt x="1499807" y="2641757"/>
                    <a:pt x="1503617" y="2637185"/>
                  </a:cubicBezTo>
                  <a:cubicBezTo>
                    <a:pt x="1495806" y="2629279"/>
                    <a:pt x="1505045" y="2621374"/>
                    <a:pt x="1501140" y="2611182"/>
                  </a:cubicBezTo>
                  <a:cubicBezTo>
                    <a:pt x="1510379" y="2600038"/>
                    <a:pt x="1514285" y="2620135"/>
                    <a:pt x="1518476" y="2621088"/>
                  </a:cubicBezTo>
                  <a:cubicBezTo>
                    <a:pt x="1519714" y="2625279"/>
                    <a:pt x="1516475" y="2631280"/>
                    <a:pt x="1514761" y="2628517"/>
                  </a:cubicBezTo>
                  <a:cubicBezTo>
                    <a:pt x="1514761" y="2626707"/>
                    <a:pt x="1519809" y="2622993"/>
                    <a:pt x="1514761" y="2623564"/>
                  </a:cubicBezTo>
                  <a:cubicBezTo>
                    <a:pt x="1510665" y="2626517"/>
                    <a:pt x="1509712" y="2632613"/>
                    <a:pt x="1508570" y="2638423"/>
                  </a:cubicBezTo>
                  <a:cubicBezTo>
                    <a:pt x="1513237" y="2637757"/>
                    <a:pt x="1513142" y="2638328"/>
                    <a:pt x="1517237" y="2635947"/>
                  </a:cubicBezTo>
                  <a:cubicBezTo>
                    <a:pt x="1518952" y="2639471"/>
                    <a:pt x="1513904" y="2642233"/>
                    <a:pt x="1517237" y="2643376"/>
                  </a:cubicBezTo>
                  <a:cubicBezTo>
                    <a:pt x="1524572" y="2622040"/>
                    <a:pt x="1519619" y="2600323"/>
                    <a:pt x="1528382" y="2578892"/>
                  </a:cubicBezTo>
                  <a:cubicBezTo>
                    <a:pt x="1530191" y="2580321"/>
                    <a:pt x="1531430" y="2580225"/>
                    <a:pt x="1532096" y="2577654"/>
                  </a:cubicBezTo>
                  <a:cubicBezTo>
                    <a:pt x="1530287" y="2577463"/>
                    <a:pt x="1527524" y="2578130"/>
                    <a:pt x="1527143" y="2576416"/>
                  </a:cubicBezTo>
                  <a:cubicBezTo>
                    <a:pt x="1530763" y="2575844"/>
                    <a:pt x="1528096" y="2569081"/>
                    <a:pt x="1530858" y="2567748"/>
                  </a:cubicBezTo>
                  <a:cubicBezTo>
                    <a:pt x="1532573" y="2570129"/>
                    <a:pt x="1531525" y="2575368"/>
                    <a:pt x="1537049" y="2573939"/>
                  </a:cubicBezTo>
                  <a:cubicBezTo>
                    <a:pt x="1537240" y="2570891"/>
                    <a:pt x="1535049" y="2570129"/>
                    <a:pt x="1534573" y="2567748"/>
                  </a:cubicBezTo>
                  <a:cubicBezTo>
                    <a:pt x="1536192" y="2569367"/>
                    <a:pt x="1539145" y="2569367"/>
                    <a:pt x="1539526" y="2566509"/>
                  </a:cubicBezTo>
                  <a:cubicBezTo>
                    <a:pt x="1536383" y="2566414"/>
                    <a:pt x="1534763" y="2564700"/>
                    <a:pt x="1534573" y="2561557"/>
                  </a:cubicBezTo>
                  <a:cubicBezTo>
                    <a:pt x="1539526" y="2535172"/>
                    <a:pt x="1529620" y="2508598"/>
                    <a:pt x="1537049" y="2488405"/>
                  </a:cubicBezTo>
                  <a:cubicBezTo>
                    <a:pt x="1538859" y="2490309"/>
                    <a:pt x="1538669" y="2494215"/>
                    <a:pt x="1540764" y="2495834"/>
                  </a:cubicBezTo>
                  <a:cubicBezTo>
                    <a:pt x="1544765" y="2493357"/>
                    <a:pt x="1543717" y="2492976"/>
                    <a:pt x="1543241" y="2487166"/>
                  </a:cubicBezTo>
                  <a:cubicBezTo>
                    <a:pt x="1545336" y="2487166"/>
                    <a:pt x="1547336" y="2487166"/>
                    <a:pt x="1549432" y="2487166"/>
                  </a:cubicBezTo>
                  <a:cubicBezTo>
                    <a:pt x="1553337" y="2494405"/>
                    <a:pt x="1544193" y="2507835"/>
                    <a:pt x="1556861" y="2506978"/>
                  </a:cubicBezTo>
                  <a:cubicBezTo>
                    <a:pt x="1560767" y="2503073"/>
                    <a:pt x="1557719" y="2492119"/>
                    <a:pt x="1561814" y="2488405"/>
                  </a:cubicBezTo>
                  <a:cubicBezTo>
                    <a:pt x="1570863" y="2489166"/>
                    <a:pt x="1565339" y="2499549"/>
                    <a:pt x="1568006" y="2504502"/>
                  </a:cubicBezTo>
                  <a:cubicBezTo>
                    <a:pt x="1561052" y="2512884"/>
                    <a:pt x="1556004" y="2523075"/>
                    <a:pt x="1545717" y="2528028"/>
                  </a:cubicBezTo>
                  <a:cubicBezTo>
                    <a:pt x="1545431" y="2541173"/>
                    <a:pt x="1548194" y="2551079"/>
                    <a:pt x="1549432" y="2562699"/>
                  </a:cubicBezTo>
                  <a:cubicBezTo>
                    <a:pt x="1543145" y="2571939"/>
                    <a:pt x="1558004" y="2576797"/>
                    <a:pt x="1559338" y="2586226"/>
                  </a:cubicBezTo>
                  <a:cubicBezTo>
                    <a:pt x="1560957" y="2579559"/>
                    <a:pt x="1560671" y="2571082"/>
                    <a:pt x="1564291" y="2566414"/>
                  </a:cubicBezTo>
                  <a:cubicBezTo>
                    <a:pt x="1562481" y="2563652"/>
                    <a:pt x="1561243" y="2567938"/>
                    <a:pt x="1560576" y="2565176"/>
                  </a:cubicBezTo>
                  <a:cubicBezTo>
                    <a:pt x="1560671" y="2562985"/>
                    <a:pt x="1560290" y="2561271"/>
                    <a:pt x="1559338" y="2560223"/>
                  </a:cubicBezTo>
                  <a:cubicBezTo>
                    <a:pt x="1561052" y="2560699"/>
                    <a:pt x="1561433" y="2561747"/>
                    <a:pt x="1563053" y="2560223"/>
                  </a:cubicBezTo>
                  <a:cubicBezTo>
                    <a:pt x="1558481" y="2531934"/>
                    <a:pt x="1586770" y="2554603"/>
                    <a:pt x="1594009" y="2540411"/>
                  </a:cubicBezTo>
                  <a:cubicBezTo>
                    <a:pt x="1606296" y="2541268"/>
                    <a:pt x="1614107" y="2546793"/>
                    <a:pt x="1622489" y="2551555"/>
                  </a:cubicBezTo>
                  <a:cubicBezTo>
                    <a:pt x="1634681" y="2545650"/>
                    <a:pt x="1643634" y="2543364"/>
                    <a:pt x="1658398" y="2544126"/>
                  </a:cubicBezTo>
                  <a:cubicBezTo>
                    <a:pt x="1659922" y="2539840"/>
                    <a:pt x="1661732" y="2535934"/>
                    <a:pt x="1660874" y="2529267"/>
                  </a:cubicBezTo>
                  <a:cubicBezTo>
                    <a:pt x="1650873" y="2523171"/>
                    <a:pt x="1643729" y="2525457"/>
                    <a:pt x="1635347" y="2530219"/>
                  </a:cubicBezTo>
                  <a:close/>
                  <a:moveTo>
                    <a:pt x="1609344" y="2345529"/>
                  </a:moveTo>
                  <a:cubicBezTo>
                    <a:pt x="1608296" y="2348578"/>
                    <a:pt x="1609630" y="2354102"/>
                    <a:pt x="1605629" y="2354197"/>
                  </a:cubicBezTo>
                  <a:cubicBezTo>
                    <a:pt x="1606010" y="2350387"/>
                    <a:pt x="1605439" y="2345720"/>
                    <a:pt x="1609344" y="2345529"/>
                  </a:cubicBezTo>
                  <a:close/>
                  <a:moveTo>
                    <a:pt x="1611821" y="2360388"/>
                  </a:moveTo>
                  <a:cubicBezTo>
                    <a:pt x="1612297" y="2364199"/>
                    <a:pt x="1607820" y="2362960"/>
                    <a:pt x="1605629" y="2364103"/>
                  </a:cubicBezTo>
                  <a:cubicBezTo>
                    <a:pt x="1605058" y="2360198"/>
                    <a:pt x="1608296" y="2360103"/>
                    <a:pt x="1611821" y="2360388"/>
                  </a:cubicBezTo>
                  <a:close/>
                  <a:moveTo>
                    <a:pt x="1614297" y="2397536"/>
                  </a:moveTo>
                  <a:cubicBezTo>
                    <a:pt x="1609439" y="2397536"/>
                    <a:pt x="1612106" y="2393821"/>
                    <a:pt x="1614297" y="2388868"/>
                  </a:cubicBezTo>
                  <a:cubicBezTo>
                    <a:pt x="1619822" y="2387058"/>
                    <a:pt x="1618107" y="2392488"/>
                    <a:pt x="1622965" y="2391345"/>
                  </a:cubicBezTo>
                  <a:cubicBezTo>
                    <a:pt x="1623155" y="2394393"/>
                    <a:pt x="1620965" y="2395155"/>
                    <a:pt x="1620488" y="2397536"/>
                  </a:cubicBezTo>
                  <a:cubicBezTo>
                    <a:pt x="1616107" y="2393440"/>
                    <a:pt x="1615631" y="2400870"/>
                    <a:pt x="1613059" y="2402489"/>
                  </a:cubicBezTo>
                  <a:cubicBezTo>
                    <a:pt x="1613535" y="2404870"/>
                    <a:pt x="1616583" y="2404775"/>
                    <a:pt x="1615535" y="2408680"/>
                  </a:cubicBezTo>
                  <a:cubicBezTo>
                    <a:pt x="1609249" y="2407918"/>
                    <a:pt x="1609439" y="2413348"/>
                    <a:pt x="1610582" y="2421063"/>
                  </a:cubicBezTo>
                  <a:cubicBezTo>
                    <a:pt x="1608392" y="2420967"/>
                    <a:pt x="1608011" y="2422587"/>
                    <a:pt x="1605629" y="2422301"/>
                  </a:cubicBezTo>
                  <a:cubicBezTo>
                    <a:pt x="1606487" y="2414395"/>
                    <a:pt x="1607153" y="2408680"/>
                    <a:pt x="1603153" y="2402489"/>
                  </a:cubicBezTo>
                  <a:cubicBezTo>
                    <a:pt x="1605248" y="2399250"/>
                    <a:pt x="1613059" y="2401727"/>
                    <a:pt x="1614297" y="2397536"/>
                  </a:cubicBezTo>
                  <a:close/>
                  <a:moveTo>
                    <a:pt x="1593247" y="2014536"/>
                  </a:moveTo>
                  <a:cubicBezTo>
                    <a:pt x="1596200" y="2015679"/>
                    <a:pt x="1596485" y="2019489"/>
                    <a:pt x="1596962" y="2023203"/>
                  </a:cubicBezTo>
                  <a:cubicBezTo>
                    <a:pt x="1595533" y="2024632"/>
                    <a:pt x="1592580" y="2024632"/>
                    <a:pt x="1589532" y="2024442"/>
                  </a:cubicBezTo>
                  <a:cubicBezTo>
                    <a:pt x="1588675" y="2019108"/>
                    <a:pt x="1591628" y="2017488"/>
                    <a:pt x="1593247" y="2014536"/>
                  </a:cubicBezTo>
                  <a:close/>
                  <a:moveTo>
                    <a:pt x="1593247" y="1868232"/>
                  </a:moveTo>
                  <a:cubicBezTo>
                    <a:pt x="1594580" y="1871661"/>
                    <a:pt x="1595152" y="1875185"/>
                    <a:pt x="1589532" y="1874423"/>
                  </a:cubicBezTo>
                  <a:cubicBezTo>
                    <a:pt x="1587151" y="1872042"/>
                    <a:pt x="1588199" y="1866898"/>
                    <a:pt x="1593247" y="1868232"/>
                  </a:cubicBezTo>
                  <a:close/>
                  <a:moveTo>
                    <a:pt x="1536192" y="686941"/>
                  </a:moveTo>
                  <a:cubicBezTo>
                    <a:pt x="1535811" y="684941"/>
                    <a:pt x="1537335" y="684846"/>
                    <a:pt x="1537430" y="683226"/>
                  </a:cubicBezTo>
                  <a:cubicBezTo>
                    <a:pt x="1536383" y="680178"/>
                    <a:pt x="1531906" y="680464"/>
                    <a:pt x="1532477" y="675797"/>
                  </a:cubicBezTo>
                  <a:cubicBezTo>
                    <a:pt x="1534858" y="673416"/>
                    <a:pt x="1534763" y="676559"/>
                    <a:pt x="1538669" y="675797"/>
                  </a:cubicBezTo>
                  <a:cubicBezTo>
                    <a:pt x="1537526" y="679226"/>
                    <a:pt x="1541240" y="687417"/>
                    <a:pt x="1536192" y="686941"/>
                  </a:cubicBezTo>
                  <a:close/>
                  <a:moveTo>
                    <a:pt x="1530001" y="642269"/>
                  </a:moveTo>
                  <a:cubicBezTo>
                    <a:pt x="1534573" y="640935"/>
                    <a:pt x="1532382" y="646460"/>
                    <a:pt x="1534954" y="647222"/>
                  </a:cubicBezTo>
                  <a:cubicBezTo>
                    <a:pt x="1534668" y="649032"/>
                    <a:pt x="1531239" y="647698"/>
                    <a:pt x="1531239" y="649698"/>
                  </a:cubicBezTo>
                  <a:cubicBezTo>
                    <a:pt x="1529810" y="649508"/>
                    <a:pt x="1530572" y="648460"/>
                    <a:pt x="1531239" y="648460"/>
                  </a:cubicBezTo>
                  <a:cubicBezTo>
                    <a:pt x="1531239" y="647222"/>
                    <a:pt x="1529715" y="647508"/>
                    <a:pt x="1528762" y="647222"/>
                  </a:cubicBezTo>
                  <a:cubicBezTo>
                    <a:pt x="1528572" y="645031"/>
                    <a:pt x="1530287" y="644650"/>
                    <a:pt x="1530001" y="642269"/>
                  </a:cubicBezTo>
                  <a:close/>
                  <a:moveTo>
                    <a:pt x="1502759" y="430338"/>
                  </a:moveTo>
                  <a:cubicBezTo>
                    <a:pt x="1505331" y="430719"/>
                    <a:pt x="1503998" y="435005"/>
                    <a:pt x="1506474" y="435291"/>
                  </a:cubicBezTo>
                  <a:cubicBezTo>
                    <a:pt x="1506188" y="436719"/>
                    <a:pt x="1505236" y="435957"/>
                    <a:pt x="1505236" y="435291"/>
                  </a:cubicBezTo>
                  <a:cubicBezTo>
                    <a:pt x="1501426" y="437196"/>
                    <a:pt x="1506283" y="440720"/>
                    <a:pt x="1505236" y="443958"/>
                  </a:cubicBezTo>
                  <a:cubicBezTo>
                    <a:pt x="1502664" y="445006"/>
                    <a:pt x="1502759" y="437672"/>
                    <a:pt x="1501521" y="441482"/>
                  </a:cubicBezTo>
                  <a:cubicBezTo>
                    <a:pt x="1498092" y="438815"/>
                    <a:pt x="1501331" y="432338"/>
                    <a:pt x="1502759" y="430338"/>
                  </a:cubicBezTo>
                  <a:close/>
                  <a:moveTo>
                    <a:pt x="1494092" y="471200"/>
                  </a:moveTo>
                  <a:cubicBezTo>
                    <a:pt x="1493615" y="474057"/>
                    <a:pt x="1493330" y="477010"/>
                    <a:pt x="1489139" y="476153"/>
                  </a:cubicBezTo>
                  <a:cubicBezTo>
                    <a:pt x="1489520" y="473295"/>
                    <a:pt x="1489901" y="470343"/>
                    <a:pt x="1494092" y="471200"/>
                  </a:cubicBezTo>
                  <a:close/>
                  <a:moveTo>
                    <a:pt x="44196" y="694180"/>
                  </a:moveTo>
                  <a:cubicBezTo>
                    <a:pt x="44577" y="687513"/>
                    <a:pt x="41624" y="686751"/>
                    <a:pt x="44196" y="681512"/>
                  </a:cubicBezTo>
                  <a:cubicBezTo>
                    <a:pt x="45339" y="685417"/>
                    <a:pt x="53626" y="693513"/>
                    <a:pt x="44196" y="694180"/>
                  </a:cubicBezTo>
                  <a:close/>
                  <a:moveTo>
                    <a:pt x="53626" y="670463"/>
                  </a:moveTo>
                  <a:cubicBezTo>
                    <a:pt x="53626" y="668844"/>
                    <a:pt x="53626" y="667320"/>
                    <a:pt x="53626" y="665700"/>
                  </a:cubicBezTo>
                  <a:cubicBezTo>
                    <a:pt x="55721" y="665700"/>
                    <a:pt x="57912" y="665700"/>
                    <a:pt x="60008" y="665700"/>
                  </a:cubicBezTo>
                  <a:cubicBezTo>
                    <a:pt x="58674" y="667986"/>
                    <a:pt x="58769" y="671796"/>
                    <a:pt x="53626" y="670463"/>
                  </a:cubicBezTo>
                  <a:close/>
                  <a:moveTo>
                    <a:pt x="63151" y="1266442"/>
                  </a:moveTo>
                  <a:cubicBezTo>
                    <a:pt x="62198" y="1260156"/>
                    <a:pt x="66675" y="1259394"/>
                    <a:pt x="71057" y="1258536"/>
                  </a:cubicBezTo>
                  <a:cubicBezTo>
                    <a:pt x="72390" y="1259870"/>
                    <a:pt x="72009" y="1262918"/>
                    <a:pt x="74200" y="1263299"/>
                  </a:cubicBezTo>
                  <a:cubicBezTo>
                    <a:pt x="71914" y="1265585"/>
                    <a:pt x="67342" y="1265775"/>
                    <a:pt x="63151" y="1266442"/>
                  </a:cubicBezTo>
                  <a:close/>
                  <a:moveTo>
                    <a:pt x="50483" y="1320354"/>
                  </a:moveTo>
                  <a:cubicBezTo>
                    <a:pt x="49244" y="1313305"/>
                    <a:pt x="57150" y="1315305"/>
                    <a:pt x="58388" y="1310829"/>
                  </a:cubicBezTo>
                  <a:cubicBezTo>
                    <a:pt x="60103" y="1312067"/>
                    <a:pt x="57150" y="1322068"/>
                    <a:pt x="50483" y="1320354"/>
                  </a:cubicBezTo>
                  <a:close/>
                  <a:moveTo>
                    <a:pt x="63151" y="1318734"/>
                  </a:moveTo>
                  <a:cubicBezTo>
                    <a:pt x="62770" y="1314543"/>
                    <a:pt x="63722" y="1311972"/>
                    <a:pt x="67913" y="1312353"/>
                  </a:cubicBezTo>
                  <a:cubicBezTo>
                    <a:pt x="67628" y="1313686"/>
                    <a:pt x="68580" y="1313877"/>
                    <a:pt x="69533" y="1313972"/>
                  </a:cubicBezTo>
                  <a:cubicBezTo>
                    <a:pt x="70009" y="1318163"/>
                    <a:pt x="67342" y="1319211"/>
                    <a:pt x="63151" y="1318734"/>
                  </a:cubicBezTo>
                  <a:close/>
                  <a:moveTo>
                    <a:pt x="71152" y="1402745"/>
                  </a:moveTo>
                  <a:cubicBezTo>
                    <a:pt x="64675" y="1400745"/>
                    <a:pt x="70295" y="1396649"/>
                    <a:pt x="71152" y="1393220"/>
                  </a:cubicBezTo>
                  <a:cubicBezTo>
                    <a:pt x="74676" y="1393887"/>
                    <a:pt x="72390" y="1401697"/>
                    <a:pt x="71152" y="1402745"/>
                  </a:cubicBezTo>
                  <a:close/>
                  <a:moveTo>
                    <a:pt x="69533" y="1486755"/>
                  </a:moveTo>
                  <a:cubicBezTo>
                    <a:pt x="68199" y="1482279"/>
                    <a:pt x="71723" y="1482660"/>
                    <a:pt x="71152" y="1478850"/>
                  </a:cubicBezTo>
                  <a:cubicBezTo>
                    <a:pt x="74581" y="1480183"/>
                    <a:pt x="75914" y="1487613"/>
                    <a:pt x="69533" y="1486755"/>
                  </a:cubicBezTo>
                  <a:close/>
                  <a:moveTo>
                    <a:pt x="248603" y="2574130"/>
                  </a:moveTo>
                  <a:cubicBezTo>
                    <a:pt x="247841" y="2569272"/>
                    <a:pt x="252603" y="2568510"/>
                    <a:pt x="254984" y="2570986"/>
                  </a:cubicBezTo>
                  <a:cubicBezTo>
                    <a:pt x="253556" y="2573653"/>
                    <a:pt x="251460" y="2577082"/>
                    <a:pt x="248603" y="2574130"/>
                  </a:cubicBezTo>
                  <a:close/>
                  <a:moveTo>
                    <a:pt x="254984" y="1149189"/>
                  </a:moveTo>
                  <a:cubicBezTo>
                    <a:pt x="254889" y="1146522"/>
                    <a:pt x="256127" y="1145094"/>
                    <a:pt x="258128" y="1144427"/>
                  </a:cubicBezTo>
                  <a:cubicBezTo>
                    <a:pt x="256985" y="1142998"/>
                    <a:pt x="255270" y="1142046"/>
                    <a:pt x="253365" y="1141284"/>
                  </a:cubicBezTo>
                  <a:cubicBezTo>
                    <a:pt x="258509" y="1134807"/>
                    <a:pt x="263081" y="1149951"/>
                    <a:pt x="254984" y="1149189"/>
                  </a:cubicBezTo>
                  <a:close/>
                  <a:moveTo>
                    <a:pt x="248603" y="2393440"/>
                  </a:moveTo>
                  <a:cubicBezTo>
                    <a:pt x="246888" y="2395917"/>
                    <a:pt x="244031" y="2397346"/>
                    <a:pt x="242316" y="2399822"/>
                  </a:cubicBezTo>
                  <a:cubicBezTo>
                    <a:pt x="238030" y="2396774"/>
                    <a:pt x="247745" y="2387058"/>
                    <a:pt x="248603" y="2393440"/>
                  </a:cubicBezTo>
                  <a:close/>
                  <a:moveTo>
                    <a:pt x="239078" y="2366484"/>
                  </a:moveTo>
                  <a:cubicBezTo>
                    <a:pt x="240030" y="2371342"/>
                    <a:pt x="239459" y="2377629"/>
                    <a:pt x="245459" y="2377533"/>
                  </a:cubicBezTo>
                  <a:cubicBezTo>
                    <a:pt x="245745" y="2384487"/>
                    <a:pt x="232886" y="2374771"/>
                    <a:pt x="234410" y="2385439"/>
                  </a:cubicBezTo>
                  <a:cubicBezTo>
                    <a:pt x="226028" y="2382391"/>
                    <a:pt x="225838" y="2375914"/>
                    <a:pt x="229648" y="2368008"/>
                  </a:cubicBezTo>
                  <a:cubicBezTo>
                    <a:pt x="234410" y="2369151"/>
                    <a:pt x="234315" y="2365341"/>
                    <a:pt x="239078" y="2366484"/>
                  </a:cubicBezTo>
                  <a:close/>
                  <a:moveTo>
                    <a:pt x="226409" y="2333147"/>
                  </a:moveTo>
                  <a:cubicBezTo>
                    <a:pt x="225171" y="2340100"/>
                    <a:pt x="222028" y="2335814"/>
                    <a:pt x="216884" y="2339529"/>
                  </a:cubicBezTo>
                  <a:cubicBezTo>
                    <a:pt x="214884" y="2335624"/>
                    <a:pt x="221552" y="2332957"/>
                    <a:pt x="216884" y="2331623"/>
                  </a:cubicBezTo>
                  <a:cubicBezTo>
                    <a:pt x="218408" y="2327813"/>
                    <a:pt x="221647" y="2335242"/>
                    <a:pt x="226409" y="2333147"/>
                  </a:cubicBezTo>
                  <a:close/>
                  <a:moveTo>
                    <a:pt x="216884" y="2314097"/>
                  </a:moveTo>
                  <a:cubicBezTo>
                    <a:pt x="211455" y="2310763"/>
                    <a:pt x="216122" y="2300286"/>
                    <a:pt x="221647" y="2304667"/>
                  </a:cubicBezTo>
                  <a:cubicBezTo>
                    <a:pt x="222218" y="2309906"/>
                    <a:pt x="213932" y="2306382"/>
                    <a:pt x="216884" y="2314097"/>
                  </a:cubicBezTo>
                  <a:close/>
                  <a:moveTo>
                    <a:pt x="221647" y="2301524"/>
                  </a:moveTo>
                  <a:cubicBezTo>
                    <a:pt x="216980" y="2301619"/>
                    <a:pt x="216218" y="2294190"/>
                    <a:pt x="218504" y="2291999"/>
                  </a:cubicBezTo>
                  <a:cubicBezTo>
                    <a:pt x="220504" y="2292380"/>
                    <a:pt x="220123" y="2295142"/>
                    <a:pt x="218504" y="2295142"/>
                  </a:cubicBezTo>
                  <a:cubicBezTo>
                    <a:pt x="218599" y="2296761"/>
                    <a:pt x="220504" y="2296380"/>
                    <a:pt x="221647" y="2296761"/>
                  </a:cubicBezTo>
                  <a:cubicBezTo>
                    <a:pt x="221647" y="2298286"/>
                    <a:pt x="221647" y="2299905"/>
                    <a:pt x="221647" y="2301524"/>
                  </a:cubicBezTo>
                  <a:close/>
                  <a:moveTo>
                    <a:pt x="220123" y="2288761"/>
                  </a:moveTo>
                  <a:cubicBezTo>
                    <a:pt x="218789" y="2293428"/>
                    <a:pt x="216122" y="2286665"/>
                    <a:pt x="212217" y="2288761"/>
                  </a:cubicBezTo>
                  <a:cubicBezTo>
                    <a:pt x="217075" y="2283712"/>
                    <a:pt x="209550" y="2282093"/>
                    <a:pt x="210598" y="2276092"/>
                  </a:cubicBezTo>
                  <a:cubicBezTo>
                    <a:pt x="212503" y="2276759"/>
                    <a:pt x="213836" y="2278188"/>
                    <a:pt x="213741" y="2280855"/>
                  </a:cubicBezTo>
                  <a:cubicBezTo>
                    <a:pt x="214789" y="2282950"/>
                    <a:pt x="217170" y="2283807"/>
                    <a:pt x="220123" y="2284093"/>
                  </a:cubicBezTo>
                  <a:cubicBezTo>
                    <a:pt x="220504" y="2286760"/>
                    <a:pt x="217361" y="2288189"/>
                    <a:pt x="220123" y="2288761"/>
                  </a:cubicBezTo>
                  <a:close/>
                  <a:moveTo>
                    <a:pt x="216884" y="2258661"/>
                  </a:moveTo>
                  <a:cubicBezTo>
                    <a:pt x="216218" y="2261043"/>
                    <a:pt x="214884" y="2257995"/>
                    <a:pt x="212122" y="2258661"/>
                  </a:cubicBezTo>
                  <a:cubicBezTo>
                    <a:pt x="212122" y="2255518"/>
                    <a:pt x="212122" y="2252280"/>
                    <a:pt x="212122" y="2249136"/>
                  </a:cubicBezTo>
                  <a:cubicBezTo>
                    <a:pt x="223266" y="2249613"/>
                    <a:pt x="208407" y="2256757"/>
                    <a:pt x="216884" y="2258661"/>
                  </a:cubicBezTo>
                  <a:close/>
                  <a:moveTo>
                    <a:pt x="216884" y="2109691"/>
                  </a:moveTo>
                  <a:cubicBezTo>
                    <a:pt x="219266" y="2105880"/>
                    <a:pt x="218408" y="2122930"/>
                    <a:pt x="212122" y="2120835"/>
                  </a:cubicBezTo>
                  <a:cubicBezTo>
                    <a:pt x="210503" y="2113882"/>
                    <a:pt x="217551" y="2115501"/>
                    <a:pt x="216884" y="2109691"/>
                  </a:cubicBezTo>
                  <a:close/>
                  <a:moveTo>
                    <a:pt x="216884" y="2158840"/>
                  </a:moveTo>
                  <a:cubicBezTo>
                    <a:pt x="214122" y="2159792"/>
                    <a:pt x="217075" y="2166364"/>
                    <a:pt x="213741" y="2166745"/>
                  </a:cubicBezTo>
                  <a:cubicBezTo>
                    <a:pt x="210693" y="2171794"/>
                    <a:pt x="216884" y="2159601"/>
                    <a:pt x="210598" y="2160363"/>
                  </a:cubicBezTo>
                  <a:cubicBezTo>
                    <a:pt x="211074" y="2158268"/>
                    <a:pt x="214598" y="2159125"/>
                    <a:pt x="216884" y="2158840"/>
                  </a:cubicBezTo>
                  <a:close/>
                  <a:moveTo>
                    <a:pt x="205835" y="2093784"/>
                  </a:moveTo>
                  <a:cubicBezTo>
                    <a:pt x="208217" y="2097689"/>
                    <a:pt x="208883" y="2103404"/>
                    <a:pt x="208979" y="2109691"/>
                  </a:cubicBezTo>
                  <a:cubicBezTo>
                    <a:pt x="206407" y="2110167"/>
                    <a:pt x="206216" y="2108166"/>
                    <a:pt x="204216" y="2108071"/>
                  </a:cubicBezTo>
                  <a:cubicBezTo>
                    <a:pt x="207264" y="2113596"/>
                    <a:pt x="200406" y="2113405"/>
                    <a:pt x="202692" y="2122359"/>
                  </a:cubicBezTo>
                  <a:cubicBezTo>
                    <a:pt x="201359" y="2121216"/>
                    <a:pt x="198311" y="2119882"/>
                    <a:pt x="197930" y="2122359"/>
                  </a:cubicBezTo>
                  <a:cubicBezTo>
                    <a:pt x="197644" y="2119311"/>
                    <a:pt x="205740" y="2109881"/>
                    <a:pt x="201073" y="2101690"/>
                  </a:cubicBezTo>
                  <a:cubicBezTo>
                    <a:pt x="203454" y="2102547"/>
                    <a:pt x="205073" y="2104071"/>
                    <a:pt x="207455" y="2104833"/>
                  </a:cubicBezTo>
                  <a:cubicBezTo>
                    <a:pt x="207645" y="2100070"/>
                    <a:pt x="201835" y="2097784"/>
                    <a:pt x="205835" y="2093784"/>
                  </a:cubicBezTo>
                  <a:close/>
                  <a:moveTo>
                    <a:pt x="196310" y="440625"/>
                  </a:moveTo>
                  <a:cubicBezTo>
                    <a:pt x="196787" y="438529"/>
                    <a:pt x="200311" y="439291"/>
                    <a:pt x="202692" y="439005"/>
                  </a:cubicBezTo>
                  <a:cubicBezTo>
                    <a:pt x="202216" y="443863"/>
                    <a:pt x="197739" y="444625"/>
                    <a:pt x="199454" y="451674"/>
                  </a:cubicBezTo>
                  <a:cubicBezTo>
                    <a:pt x="191357" y="450816"/>
                    <a:pt x="198025" y="441291"/>
                    <a:pt x="196310" y="440625"/>
                  </a:cubicBezTo>
                  <a:close/>
                  <a:moveTo>
                    <a:pt x="190024" y="1982913"/>
                  </a:moveTo>
                  <a:cubicBezTo>
                    <a:pt x="186881" y="1980722"/>
                    <a:pt x="181356" y="1981008"/>
                    <a:pt x="182118" y="1975007"/>
                  </a:cubicBezTo>
                  <a:cubicBezTo>
                    <a:pt x="188024" y="1974245"/>
                    <a:pt x="187738" y="1979769"/>
                    <a:pt x="190024" y="1982913"/>
                  </a:cubicBezTo>
                  <a:close/>
                  <a:moveTo>
                    <a:pt x="178880" y="1120614"/>
                  </a:moveTo>
                  <a:cubicBezTo>
                    <a:pt x="174117" y="1119567"/>
                    <a:pt x="173546" y="1114328"/>
                    <a:pt x="174117" y="1107946"/>
                  </a:cubicBezTo>
                  <a:cubicBezTo>
                    <a:pt x="175355" y="1106613"/>
                    <a:pt x="178499" y="1106994"/>
                    <a:pt x="178880" y="1104803"/>
                  </a:cubicBezTo>
                  <a:cubicBezTo>
                    <a:pt x="180975" y="1107851"/>
                    <a:pt x="176213" y="1115280"/>
                    <a:pt x="178880" y="1120614"/>
                  </a:cubicBezTo>
                  <a:close/>
                  <a:moveTo>
                    <a:pt x="174117" y="1905189"/>
                  </a:moveTo>
                  <a:cubicBezTo>
                    <a:pt x="172212" y="1909094"/>
                    <a:pt x="163354" y="1910332"/>
                    <a:pt x="162973" y="1903569"/>
                  </a:cubicBezTo>
                  <a:cubicBezTo>
                    <a:pt x="166783" y="1904141"/>
                    <a:pt x="168974" y="1906141"/>
                    <a:pt x="174117" y="1905189"/>
                  </a:cubicBezTo>
                  <a:close/>
                  <a:moveTo>
                    <a:pt x="170974" y="1884615"/>
                  </a:moveTo>
                  <a:cubicBezTo>
                    <a:pt x="170974" y="1886139"/>
                    <a:pt x="170974" y="1887853"/>
                    <a:pt x="170974" y="1889377"/>
                  </a:cubicBezTo>
                  <a:cubicBezTo>
                    <a:pt x="168688" y="1889282"/>
                    <a:pt x="166497" y="1889091"/>
                    <a:pt x="166211" y="1890996"/>
                  </a:cubicBezTo>
                  <a:cubicBezTo>
                    <a:pt x="162211" y="1889282"/>
                    <a:pt x="167450" y="1883948"/>
                    <a:pt x="170974" y="1884615"/>
                  </a:cubicBezTo>
                  <a:close/>
                  <a:moveTo>
                    <a:pt x="163068" y="1084134"/>
                  </a:moveTo>
                  <a:cubicBezTo>
                    <a:pt x="171545" y="1082038"/>
                    <a:pt x="169926" y="1088991"/>
                    <a:pt x="175736" y="1085753"/>
                  </a:cubicBezTo>
                  <a:cubicBezTo>
                    <a:pt x="171926" y="1090515"/>
                    <a:pt x="172593" y="1093373"/>
                    <a:pt x="178975" y="1095278"/>
                  </a:cubicBezTo>
                  <a:cubicBezTo>
                    <a:pt x="178594" y="1103946"/>
                    <a:pt x="169640" y="1094325"/>
                    <a:pt x="172593" y="1106327"/>
                  </a:cubicBezTo>
                  <a:cubicBezTo>
                    <a:pt x="170498" y="1106327"/>
                    <a:pt x="168402" y="1106327"/>
                    <a:pt x="166307" y="1106327"/>
                  </a:cubicBezTo>
                  <a:cubicBezTo>
                    <a:pt x="166783" y="1099564"/>
                    <a:pt x="161449" y="1098516"/>
                    <a:pt x="163163" y="1090515"/>
                  </a:cubicBezTo>
                  <a:cubicBezTo>
                    <a:pt x="170783" y="1089944"/>
                    <a:pt x="160020" y="1089468"/>
                    <a:pt x="163068" y="1084134"/>
                  </a:cubicBezTo>
                  <a:close/>
                  <a:moveTo>
                    <a:pt x="158306" y="1837085"/>
                  </a:moveTo>
                  <a:cubicBezTo>
                    <a:pt x="159353" y="1838704"/>
                    <a:pt x="161925" y="1838704"/>
                    <a:pt x="161449" y="1841847"/>
                  </a:cubicBezTo>
                  <a:cubicBezTo>
                    <a:pt x="159925" y="1841847"/>
                    <a:pt x="158306" y="1841847"/>
                    <a:pt x="156686" y="1841847"/>
                  </a:cubicBezTo>
                  <a:cubicBezTo>
                    <a:pt x="158496" y="1843752"/>
                    <a:pt x="158115" y="1845086"/>
                    <a:pt x="155067" y="1844991"/>
                  </a:cubicBezTo>
                  <a:cubicBezTo>
                    <a:pt x="158306" y="1840133"/>
                    <a:pt x="153067" y="1836704"/>
                    <a:pt x="156686" y="1832322"/>
                  </a:cubicBezTo>
                  <a:cubicBezTo>
                    <a:pt x="158591" y="1831846"/>
                    <a:pt x="162211" y="1836894"/>
                    <a:pt x="158306" y="1837085"/>
                  </a:cubicBezTo>
                  <a:close/>
                  <a:moveTo>
                    <a:pt x="151924" y="1832322"/>
                  </a:moveTo>
                  <a:cubicBezTo>
                    <a:pt x="150495" y="1827655"/>
                    <a:pt x="150495" y="1827465"/>
                    <a:pt x="151924" y="1822797"/>
                  </a:cubicBezTo>
                  <a:cubicBezTo>
                    <a:pt x="157067" y="1821369"/>
                    <a:pt x="154115" y="1828036"/>
                    <a:pt x="158306" y="1827560"/>
                  </a:cubicBezTo>
                  <a:cubicBezTo>
                    <a:pt x="156877" y="1829846"/>
                    <a:pt x="155924" y="1832608"/>
                    <a:pt x="151924" y="1832322"/>
                  </a:cubicBezTo>
                  <a:close/>
                  <a:moveTo>
                    <a:pt x="153543" y="1794222"/>
                  </a:moveTo>
                  <a:cubicBezTo>
                    <a:pt x="156686" y="1797270"/>
                    <a:pt x="154305" y="1801747"/>
                    <a:pt x="153543" y="1805367"/>
                  </a:cubicBezTo>
                  <a:cubicBezTo>
                    <a:pt x="151829" y="1804033"/>
                    <a:pt x="146875" y="1793937"/>
                    <a:pt x="153543" y="1794222"/>
                  </a:cubicBezTo>
                  <a:close/>
                  <a:moveTo>
                    <a:pt x="145637" y="1401126"/>
                  </a:moveTo>
                  <a:cubicBezTo>
                    <a:pt x="151829" y="1401316"/>
                    <a:pt x="150495" y="1407984"/>
                    <a:pt x="156686" y="1404364"/>
                  </a:cubicBezTo>
                  <a:cubicBezTo>
                    <a:pt x="156305" y="1407126"/>
                    <a:pt x="154019" y="1407984"/>
                    <a:pt x="150400" y="1407507"/>
                  </a:cubicBezTo>
                  <a:cubicBezTo>
                    <a:pt x="149543" y="1406269"/>
                    <a:pt x="148685" y="1404936"/>
                    <a:pt x="148781" y="1402745"/>
                  </a:cubicBezTo>
                  <a:cubicBezTo>
                    <a:pt x="145923" y="1405317"/>
                    <a:pt x="149924" y="1407793"/>
                    <a:pt x="145637" y="1410651"/>
                  </a:cubicBezTo>
                  <a:cubicBezTo>
                    <a:pt x="142304" y="1410174"/>
                    <a:pt x="148019" y="1406364"/>
                    <a:pt x="142399" y="1405888"/>
                  </a:cubicBezTo>
                  <a:cubicBezTo>
                    <a:pt x="142970" y="1403793"/>
                    <a:pt x="145256" y="1403412"/>
                    <a:pt x="145637" y="1401126"/>
                  </a:cubicBezTo>
                  <a:close/>
                  <a:moveTo>
                    <a:pt x="147161" y="1436082"/>
                  </a:moveTo>
                  <a:cubicBezTo>
                    <a:pt x="150209" y="1439130"/>
                    <a:pt x="146114" y="1443131"/>
                    <a:pt x="140780" y="1442464"/>
                  </a:cubicBezTo>
                  <a:cubicBezTo>
                    <a:pt x="141542" y="1438845"/>
                    <a:pt x="143637" y="1436749"/>
                    <a:pt x="147161" y="1436082"/>
                  </a:cubicBezTo>
                  <a:close/>
                  <a:moveTo>
                    <a:pt x="144018" y="1753074"/>
                  </a:moveTo>
                  <a:cubicBezTo>
                    <a:pt x="142208" y="1759266"/>
                    <a:pt x="132017" y="1754408"/>
                    <a:pt x="134493" y="1746693"/>
                  </a:cubicBezTo>
                  <a:cubicBezTo>
                    <a:pt x="136970" y="1749550"/>
                    <a:pt x="136589" y="1755170"/>
                    <a:pt x="144018" y="1753074"/>
                  </a:cubicBezTo>
                  <a:close/>
                  <a:moveTo>
                    <a:pt x="132969" y="1730881"/>
                  </a:moveTo>
                  <a:cubicBezTo>
                    <a:pt x="133826" y="1728500"/>
                    <a:pt x="135255" y="1726881"/>
                    <a:pt x="136112" y="1724499"/>
                  </a:cubicBezTo>
                  <a:cubicBezTo>
                    <a:pt x="138113" y="1727262"/>
                    <a:pt x="141446" y="1728690"/>
                    <a:pt x="140875" y="1734024"/>
                  </a:cubicBezTo>
                  <a:cubicBezTo>
                    <a:pt x="135922" y="1735263"/>
                    <a:pt x="138875" y="1728595"/>
                    <a:pt x="132969" y="1730881"/>
                  </a:cubicBezTo>
                  <a:close/>
                  <a:moveTo>
                    <a:pt x="110681" y="1363121"/>
                  </a:moveTo>
                  <a:cubicBezTo>
                    <a:pt x="117348" y="1367407"/>
                    <a:pt x="110966" y="1374551"/>
                    <a:pt x="121825" y="1371027"/>
                  </a:cubicBezTo>
                  <a:cubicBezTo>
                    <a:pt x="123158" y="1376075"/>
                    <a:pt x="119348" y="1375980"/>
                    <a:pt x="118682" y="1379028"/>
                  </a:cubicBezTo>
                  <a:cubicBezTo>
                    <a:pt x="118491" y="1381885"/>
                    <a:pt x="120587" y="1382361"/>
                    <a:pt x="120301" y="1385314"/>
                  </a:cubicBezTo>
                  <a:cubicBezTo>
                    <a:pt x="122873" y="1385790"/>
                    <a:pt x="123063" y="1383790"/>
                    <a:pt x="125063" y="1383790"/>
                  </a:cubicBezTo>
                  <a:cubicBezTo>
                    <a:pt x="126206" y="1378932"/>
                    <a:pt x="122301" y="1379123"/>
                    <a:pt x="123444" y="1374265"/>
                  </a:cubicBezTo>
                  <a:cubicBezTo>
                    <a:pt x="126683" y="1375789"/>
                    <a:pt x="126873" y="1380361"/>
                    <a:pt x="126683" y="1385314"/>
                  </a:cubicBezTo>
                  <a:cubicBezTo>
                    <a:pt x="132779" y="1386743"/>
                    <a:pt x="129254" y="1378361"/>
                    <a:pt x="136112" y="1380552"/>
                  </a:cubicBezTo>
                  <a:cubicBezTo>
                    <a:pt x="132588" y="1387886"/>
                    <a:pt x="119634" y="1393220"/>
                    <a:pt x="112300" y="1391601"/>
                  </a:cubicBezTo>
                  <a:cubicBezTo>
                    <a:pt x="113728" y="1388838"/>
                    <a:pt x="117920" y="1388743"/>
                    <a:pt x="120206" y="1386838"/>
                  </a:cubicBezTo>
                  <a:cubicBezTo>
                    <a:pt x="113348" y="1379409"/>
                    <a:pt x="110681" y="1375599"/>
                    <a:pt x="110681" y="1363121"/>
                  </a:cubicBezTo>
                  <a:close/>
                  <a:moveTo>
                    <a:pt x="94869" y="1155476"/>
                  </a:moveTo>
                  <a:cubicBezTo>
                    <a:pt x="100489" y="1157857"/>
                    <a:pt x="102299" y="1163858"/>
                    <a:pt x="102775" y="1171287"/>
                  </a:cubicBezTo>
                  <a:cubicBezTo>
                    <a:pt x="95060" y="1166334"/>
                    <a:pt x="91821" y="1175288"/>
                    <a:pt x="86963" y="1166525"/>
                  </a:cubicBezTo>
                  <a:cubicBezTo>
                    <a:pt x="87249" y="1159667"/>
                    <a:pt x="96869" y="1160334"/>
                    <a:pt x="94869" y="1155476"/>
                  </a:cubicBezTo>
                  <a:close/>
                  <a:moveTo>
                    <a:pt x="101156" y="1193576"/>
                  </a:moveTo>
                  <a:cubicBezTo>
                    <a:pt x="107251" y="1192338"/>
                    <a:pt x="107251" y="1201196"/>
                    <a:pt x="101156" y="1199862"/>
                  </a:cubicBezTo>
                  <a:cubicBezTo>
                    <a:pt x="101156" y="1197767"/>
                    <a:pt x="101156" y="1195671"/>
                    <a:pt x="101156" y="1193576"/>
                  </a:cubicBezTo>
                  <a:close/>
                  <a:moveTo>
                    <a:pt x="110681" y="1207768"/>
                  </a:moveTo>
                  <a:cubicBezTo>
                    <a:pt x="113728" y="1218627"/>
                    <a:pt x="108109" y="1219579"/>
                    <a:pt x="110681" y="1229961"/>
                  </a:cubicBezTo>
                  <a:cubicBezTo>
                    <a:pt x="106585" y="1227771"/>
                    <a:pt x="106204" y="1221770"/>
                    <a:pt x="104394" y="1217293"/>
                  </a:cubicBezTo>
                  <a:cubicBezTo>
                    <a:pt x="105632" y="1218150"/>
                    <a:pt x="106966" y="1219008"/>
                    <a:pt x="109157" y="1218912"/>
                  </a:cubicBezTo>
                  <a:cubicBezTo>
                    <a:pt x="107156" y="1216055"/>
                    <a:pt x="102775" y="1207482"/>
                    <a:pt x="110681" y="1207768"/>
                  </a:cubicBezTo>
                  <a:close/>
                  <a:moveTo>
                    <a:pt x="118682" y="1312353"/>
                  </a:moveTo>
                  <a:cubicBezTo>
                    <a:pt x="115348" y="1313019"/>
                    <a:pt x="114490" y="1311305"/>
                    <a:pt x="112300" y="1310829"/>
                  </a:cubicBezTo>
                  <a:cubicBezTo>
                    <a:pt x="112776" y="1307590"/>
                    <a:pt x="116586" y="1307685"/>
                    <a:pt x="117062" y="1304447"/>
                  </a:cubicBezTo>
                  <a:cubicBezTo>
                    <a:pt x="119158" y="1305590"/>
                    <a:pt x="116300" y="1308638"/>
                    <a:pt x="118682" y="1312353"/>
                  </a:cubicBezTo>
                  <a:close/>
                  <a:moveTo>
                    <a:pt x="104394" y="1253774"/>
                  </a:moveTo>
                  <a:cubicBezTo>
                    <a:pt x="105727" y="1251393"/>
                    <a:pt x="109442" y="1251488"/>
                    <a:pt x="112300" y="1250631"/>
                  </a:cubicBezTo>
                  <a:cubicBezTo>
                    <a:pt x="113443" y="1256060"/>
                    <a:pt x="106775" y="1256250"/>
                    <a:pt x="104394" y="1253774"/>
                  </a:cubicBezTo>
                  <a:close/>
                  <a:moveTo>
                    <a:pt x="99632" y="1301304"/>
                  </a:moveTo>
                  <a:cubicBezTo>
                    <a:pt x="105156" y="1300256"/>
                    <a:pt x="105251" y="1306828"/>
                    <a:pt x="102775" y="1309209"/>
                  </a:cubicBezTo>
                  <a:cubicBezTo>
                    <a:pt x="100489" y="1307876"/>
                    <a:pt x="100489" y="1304161"/>
                    <a:pt x="99632" y="1301304"/>
                  </a:cubicBezTo>
                  <a:close/>
                  <a:moveTo>
                    <a:pt x="102775" y="1361597"/>
                  </a:moveTo>
                  <a:cubicBezTo>
                    <a:pt x="97155" y="1362454"/>
                    <a:pt x="98012" y="1356834"/>
                    <a:pt x="98012" y="1352072"/>
                  </a:cubicBezTo>
                  <a:cubicBezTo>
                    <a:pt x="102870" y="1351977"/>
                    <a:pt x="102013" y="1357596"/>
                    <a:pt x="102775" y="1361597"/>
                  </a:cubicBezTo>
                  <a:close/>
                  <a:moveTo>
                    <a:pt x="101156" y="1255298"/>
                  </a:moveTo>
                  <a:cubicBezTo>
                    <a:pt x="98870" y="1256155"/>
                    <a:pt x="97346" y="1249107"/>
                    <a:pt x="96393" y="1253679"/>
                  </a:cubicBezTo>
                  <a:cubicBezTo>
                    <a:pt x="91916" y="1253679"/>
                    <a:pt x="100203" y="1249392"/>
                    <a:pt x="93250" y="1250535"/>
                  </a:cubicBezTo>
                  <a:cubicBezTo>
                    <a:pt x="93250" y="1247392"/>
                    <a:pt x="93250" y="1244154"/>
                    <a:pt x="93250" y="1241010"/>
                  </a:cubicBezTo>
                  <a:cubicBezTo>
                    <a:pt x="95917" y="1244154"/>
                    <a:pt x="99155" y="1246725"/>
                    <a:pt x="101156" y="1250535"/>
                  </a:cubicBezTo>
                  <a:cubicBezTo>
                    <a:pt x="104108" y="1250250"/>
                    <a:pt x="102203" y="1245201"/>
                    <a:pt x="104394" y="1244154"/>
                  </a:cubicBezTo>
                  <a:cubicBezTo>
                    <a:pt x="112967" y="1248154"/>
                    <a:pt x="100108" y="1249297"/>
                    <a:pt x="101156" y="1255298"/>
                  </a:cubicBezTo>
                  <a:close/>
                  <a:moveTo>
                    <a:pt x="99632" y="1242630"/>
                  </a:moveTo>
                  <a:cubicBezTo>
                    <a:pt x="98774" y="1236153"/>
                    <a:pt x="108204" y="1234629"/>
                    <a:pt x="112300" y="1237867"/>
                  </a:cubicBezTo>
                  <a:cubicBezTo>
                    <a:pt x="108299" y="1239772"/>
                    <a:pt x="106204" y="1243487"/>
                    <a:pt x="99632" y="1242630"/>
                  </a:cubicBezTo>
                  <a:close/>
                  <a:moveTo>
                    <a:pt x="98012" y="1225199"/>
                  </a:moveTo>
                  <a:cubicBezTo>
                    <a:pt x="98393" y="1222341"/>
                    <a:pt x="96393" y="1217293"/>
                    <a:pt x="101156" y="1218817"/>
                  </a:cubicBezTo>
                  <a:cubicBezTo>
                    <a:pt x="100965" y="1221675"/>
                    <a:pt x="103156" y="1222151"/>
                    <a:pt x="102775" y="1225199"/>
                  </a:cubicBezTo>
                  <a:cubicBezTo>
                    <a:pt x="101156" y="1225199"/>
                    <a:pt x="99632" y="1225199"/>
                    <a:pt x="98012" y="1225199"/>
                  </a:cubicBezTo>
                  <a:close/>
                  <a:moveTo>
                    <a:pt x="104394" y="1206244"/>
                  </a:moveTo>
                  <a:cubicBezTo>
                    <a:pt x="101441" y="1211007"/>
                    <a:pt x="99536" y="1210721"/>
                    <a:pt x="99632" y="1215769"/>
                  </a:cubicBezTo>
                  <a:cubicBezTo>
                    <a:pt x="93917" y="1212054"/>
                    <a:pt x="98108" y="1201101"/>
                    <a:pt x="104394" y="1206244"/>
                  </a:cubicBezTo>
                  <a:close/>
                  <a:moveTo>
                    <a:pt x="98012" y="1236343"/>
                  </a:moveTo>
                  <a:cubicBezTo>
                    <a:pt x="96107" y="1234533"/>
                    <a:pt x="95155" y="1231866"/>
                    <a:pt x="90107" y="1233200"/>
                  </a:cubicBezTo>
                  <a:cubicBezTo>
                    <a:pt x="88963" y="1228914"/>
                    <a:pt x="93250" y="1230057"/>
                    <a:pt x="93250" y="1226913"/>
                  </a:cubicBezTo>
                  <a:cubicBezTo>
                    <a:pt x="96679" y="1228152"/>
                    <a:pt x="98870" y="1230723"/>
                    <a:pt x="98012" y="1236343"/>
                  </a:cubicBezTo>
                  <a:close/>
                  <a:moveTo>
                    <a:pt x="88583" y="1210911"/>
                  </a:moveTo>
                  <a:cubicBezTo>
                    <a:pt x="88201" y="1205768"/>
                    <a:pt x="90488" y="1203291"/>
                    <a:pt x="94964" y="1203006"/>
                  </a:cubicBezTo>
                  <a:cubicBezTo>
                    <a:pt x="95345" y="1208149"/>
                    <a:pt x="92964" y="1210626"/>
                    <a:pt x="88583" y="1210911"/>
                  </a:cubicBezTo>
                  <a:close/>
                  <a:moveTo>
                    <a:pt x="101156" y="1264823"/>
                  </a:moveTo>
                  <a:cubicBezTo>
                    <a:pt x="100108" y="1266918"/>
                    <a:pt x="97822" y="1267776"/>
                    <a:pt x="94869" y="1267966"/>
                  </a:cubicBezTo>
                  <a:cubicBezTo>
                    <a:pt x="92393" y="1260441"/>
                    <a:pt x="90107" y="1247678"/>
                    <a:pt x="82201" y="1250535"/>
                  </a:cubicBezTo>
                  <a:cubicBezTo>
                    <a:pt x="88297" y="1239105"/>
                    <a:pt x="94393" y="1261965"/>
                    <a:pt x="101156" y="1264823"/>
                  </a:cubicBezTo>
                  <a:close/>
                  <a:moveTo>
                    <a:pt x="91726" y="1301304"/>
                  </a:moveTo>
                  <a:cubicBezTo>
                    <a:pt x="93440" y="1295874"/>
                    <a:pt x="92202" y="1305685"/>
                    <a:pt x="96488" y="1302923"/>
                  </a:cubicBezTo>
                  <a:cubicBezTo>
                    <a:pt x="97822" y="1307400"/>
                    <a:pt x="94298" y="1307019"/>
                    <a:pt x="94964" y="1310829"/>
                  </a:cubicBezTo>
                  <a:cubicBezTo>
                    <a:pt x="88392" y="1309590"/>
                    <a:pt x="95726" y="1304256"/>
                    <a:pt x="91726" y="1301304"/>
                  </a:cubicBezTo>
                  <a:close/>
                  <a:moveTo>
                    <a:pt x="88583" y="1260060"/>
                  </a:moveTo>
                  <a:cubicBezTo>
                    <a:pt x="89535" y="1262823"/>
                    <a:pt x="86677" y="1269395"/>
                    <a:pt x="90202" y="1269585"/>
                  </a:cubicBezTo>
                  <a:cubicBezTo>
                    <a:pt x="82201" y="1268919"/>
                    <a:pt x="84677" y="1262251"/>
                    <a:pt x="79058" y="1255298"/>
                  </a:cubicBezTo>
                  <a:cubicBezTo>
                    <a:pt x="84296" y="1254822"/>
                    <a:pt x="80772" y="1263108"/>
                    <a:pt x="88583" y="1260060"/>
                  </a:cubicBezTo>
                  <a:close/>
                  <a:moveTo>
                    <a:pt x="90107" y="1450275"/>
                  </a:moveTo>
                  <a:cubicBezTo>
                    <a:pt x="90488" y="1446179"/>
                    <a:pt x="92774" y="1452465"/>
                    <a:pt x="96393" y="1450275"/>
                  </a:cubicBezTo>
                  <a:cubicBezTo>
                    <a:pt x="95250" y="1457228"/>
                    <a:pt x="100965" y="1457323"/>
                    <a:pt x="101156" y="1462943"/>
                  </a:cubicBezTo>
                  <a:cubicBezTo>
                    <a:pt x="94298" y="1466086"/>
                    <a:pt x="91154" y="1466658"/>
                    <a:pt x="83725" y="1462943"/>
                  </a:cubicBezTo>
                  <a:cubicBezTo>
                    <a:pt x="81153" y="1454466"/>
                    <a:pt x="98870" y="1455037"/>
                    <a:pt x="90107" y="1450275"/>
                  </a:cubicBezTo>
                  <a:close/>
                  <a:moveTo>
                    <a:pt x="93345" y="1399602"/>
                  </a:moveTo>
                  <a:cubicBezTo>
                    <a:pt x="93250" y="1394839"/>
                    <a:pt x="98012" y="1391505"/>
                    <a:pt x="101251" y="1394839"/>
                  </a:cubicBezTo>
                  <a:cubicBezTo>
                    <a:pt x="101441" y="1399697"/>
                    <a:pt x="95631" y="1401888"/>
                    <a:pt x="93345" y="1399602"/>
                  </a:cubicBezTo>
                  <a:close/>
                  <a:moveTo>
                    <a:pt x="102775" y="1367883"/>
                  </a:moveTo>
                  <a:cubicBezTo>
                    <a:pt x="104108" y="1372360"/>
                    <a:pt x="100584" y="1371979"/>
                    <a:pt x="101156" y="1375789"/>
                  </a:cubicBezTo>
                  <a:cubicBezTo>
                    <a:pt x="96488" y="1375694"/>
                    <a:pt x="96964" y="1366359"/>
                    <a:pt x="102775" y="1367883"/>
                  </a:cubicBezTo>
                  <a:close/>
                  <a:moveTo>
                    <a:pt x="104394" y="1320354"/>
                  </a:moveTo>
                  <a:cubicBezTo>
                    <a:pt x="106585" y="1322354"/>
                    <a:pt x="106585" y="1327783"/>
                    <a:pt x="104394" y="1329879"/>
                  </a:cubicBezTo>
                  <a:cubicBezTo>
                    <a:pt x="102013" y="1329498"/>
                    <a:pt x="98012" y="1319496"/>
                    <a:pt x="104394" y="1320354"/>
                  </a:cubicBezTo>
                  <a:close/>
                  <a:moveTo>
                    <a:pt x="106013" y="1277491"/>
                  </a:moveTo>
                  <a:cubicBezTo>
                    <a:pt x="106204" y="1274634"/>
                    <a:pt x="104013" y="1274157"/>
                    <a:pt x="104394" y="1271205"/>
                  </a:cubicBezTo>
                  <a:cubicBezTo>
                    <a:pt x="107633" y="1270538"/>
                    <a:pt x="108585" y="1272252"/>
                    <a:pt x="110681" y="1272824"/>
                  </a:cubicBezTo>
                  <a:cubicBezTo>
                    <a:pt x="110966" y="1276253"/>
                    <a:pt x="109442" y="1277777"/>
                    <a:pt x="106013" y="1277491"/>
                  </a:cubicBezTo>
                  <a:close/>
                  <a:moveTo>
                    <a:pt x="126587" y="611789"/>
                  </a:moveTo>
                  <a:cubicBezTo>
                    <a:pt x="128492" y="616551"/>
                    <a:pt x="126968" y="617218"/>
                    <a:pt x="124968" y="621314"/>
                  </a:cubicBezTo>
                  <a:cubicBezTo>
                    <a:pt x="119920" y="620933"/>
                    <a:pt x="121349" y="611027"/>
                    <a:pt x="126587" y="611789"/>
                  </a:cubicBezTo>
                  <a:close/>
                  <a:moveTo>
                    <a:pt x="136112" y="529398"/>
                  </a:moveTo>
                  <a:cubicBezTo>
                    <a:pt x="138494" y="522254"/>
                    <a:pt x="131445" y="524540"/>
                    <a:pt x="132969" y="518253"/>
                  </a:cubicBezTo>
                  <a:cubicBezTo>
                    <a:pt x="137065" y="517777"/>
                    <a:pt x="134207" y="524349"/>
                    <a:pt x="139256" y="523016"/>
                  </a:cubicBezTo>
                  <a:cubicBezTo>
                    <a:pt x="140208" y="528731"/>
                    <a:pt x="137350" y="530636"/>
                    <a:pt x="136112" y="534160"/>
                  </a:cubicBezTo>
                  <a:cubicBezTo>
                    <a:pt x="132302" y="534827"/>
                    <a:pt x="132683" y="531303"/>
                    <a:pt x="128207" y="532541"/>
                  </a:cubicBezTo>
                  <a:cubicBezTo>
                    <a:pt x="128588" y="529302"/>
                    <a:pt x="135160" y="532160"/>
                    <a:pt x="136112" y="529398"/>
                  </a:cubicBezTo>
                  <a:close/>
                  <a:moveTo>
                    <a:pt x="121825" y="548352"/>
                  </a:moveTo>
                  <a:cubicBezTo>
                    <a:pt x="124206" y="549210"/>
                    <a:pt x="125825" y="550734"/>
                    <a:pt x="128111" y="551496"/>
                  </a:cubicBezTo>
                  <a:cubicBezTo>
                    <a:pt x="126778" y="553782"/>
                    <a:pt x="125730" y="556544"/>
                    <a:pt x="121825" y="556258"/>
                  </a:cubicBezTo>
                  <a:cubicBezTo>
                    <a:pt x="124777" y="553305"/>
                    <a:pt x="120872" y="553401"/>
                    <a:pt x="121825" y="548352"/>
                  </a:cubicBezTo>
                  <a:close/>
                  <a:moveTo>
                    <a:pt x="124968" y="588072"/>
                  </a:moveTo>
                  <a:cubicBezTo>
                    <a:pt x="123349" y="588072"/>
                    <a:pt x="121825" y="588072"/>
                    <a:pt x="120206" y="588072"/>
                  </a:cubicBezTo>
                  <a:cubicBezTo>
                    <a:pt x="125444" y="583785"/>
                    <a:pt x="115824" y="578547"/>
                    <a:pt x="115443" y="576927"/>
                  </a:cubicBezTo>
                  <a:cubicBezTo>
                    <a:pt x="115824" y="578261"/>
                    <a:pt x="125730" y="577785"/>
                    <a:pt x="124968" y="588072"/>
                  </a:cubicBezTo>
                  <a:close/>
                  <a:moveTo>
                    <a:pt x="118682" y="546828"/>
                  </a:moveTo>
                  <a:cubicBezTo>
                    <a:pt x="119158" y="550543"/>
                    <a:pt x="118396" y="552924"/>
                    <a:pt x="117062" y="554734"/>
                  </a:cubicBezTo>
                  <a:cubicBezTo>
                    <a:pt x="112205" y="554448"/>
                    <a:pt x="113728" y="546162"/>
                    <a:pt x="118682" y="546828"/>
                  </a:cubicBezTo>
                  <a:close/>
                  <a:moveTo>
                    <a:pt x="110681" y="518253"/>
                  </a:moveTo>
                  <a:cubicBezTo>
                    <a:pt x="109633" y="519587"/>
                    <a:pt x="108204" y="522635"/>
                    <a:pt x="110681" y="523016"/>
                  </a:cubicBezTo>
                  <a:cubicBezTo>
                    <a:pt x="106966" y="530445"/>
                    <a:pt x="101822" y="514824"/>
                    <a:pt x="110681" y="518253"/>
                  </a:cubicBezTo>
                  <a:close/>
                  <a:moveTo>
                    <a:pt x="104394" y="543685"/>
                  </a:moveTo>
                  <a:cubicBezTo>
                    <a:pt x="104394" y="546257"/>
                    <a:pt x="104394" y="548924"/>
                    <a:pt x="104394" y="551591"/>
                  </a:cubicBezTo>
                  <a:cubicBezTo>
                    <a:pt x="100108" y="550924"/>
                    <a:pt x="96964" y="543114"/>
                    <a:pt x="104394" y="543685"/>
                  </a:cubicBezTo>
                  <a:close/>
                  <a:moveTo>
                    <a:pt x="101156" y="559497"/>
                  </a:moveTo>
                  <a:cubicBezTo>
                    <a:pt x="105156" y="562449"/>
                    <a:pt x="112586" y="568355"/>
                    <a:pt x="109061" y="573784"/>
                  </a:cubicBezTo>
                  <a:cubicBezTo>
                    <a:pt x="107156" y="568355"/>
                    <a:pt x="101441" y="566640"/>
                    <a:pt x="101156" y="559497"/>
                  </a:cubicBezTo>
                  <a:close/>
                  <a:moveTo>
                    <a:pt x="110681" y="762379"/>
                  </a:moveTo>
                  <a:cubicBezTo>
                    <a:pt x="110300" y="768285"/>
                    <a:pt x="105347" y="769713"/>
                    <a:pt x="101156" y="771904"/>
                  </a:cubicBezTo>
                  <a:cubicBezTo>
                    <a:pt x="103727" y="768094"/>
                    <a:pt x="105537" y="763522"/>
                    <a:pt x="110681" y="762379"/>
                  </a:cubicBezTo>
                  <a:close/>
                  <a:moveTo>
                    <a:pt x="86963" y="886014"/>
                  </a:moveTo>
                  <a:cubicBezTo>
                    <a:pt x="98298" y="885823"/>
                    <a:pt x="104489" y="875727"/>
                    <a:pt x="109157" y="876489"/>
                  </a:cubicBezTo>
                  <a:cubicBezTo>
                    <a:pt x="113728" y="877251"/>
                    <a:pt x="112205" y="890967"/>
                    <a:pt x="121825" y="884394"/>
                  </a:cubicBezTo>
                  <a:cubicBezTo>
                    <a:pt x="120777" y="886014"/>
                    <a:pt x="118205" y="886014"/>
                    <a:pt x="118682" y="889157"/>
                  </a:cubicBezTo>
                  <a:cubicBezTo>
                    <a:pt x="115729" y="888966"/>
                    <a:pt x="113348" y="888109"/>
                    <a:pt x="112300" y="886014"/>
                  </a:cubicBezTo>
                  <a:cubicBezTo>
                    <a:pt x="110014" y="887347"/>
                    <a:pt x="107347" y="888395"/>
                    <a:pt x="107537" y="892300"/>
                  </a:cubicBezTo>
                  <a:cubicBezTo>
                    <a:pt x="100584" y="889252"/>
                    <a:pt x="93155" y="894491"/>
                    <a:pt x="85344" y="895443"/>
                  </a:cubicBezTo>
                  <a:cubicBezTo>
                    <a:pt x="87154" y="893634"/>
                    <a:pt x="87154" y="889919"/>
                    <a:pt x="86963" y="886014"/>
                  </a:cubicBezTo>
                  <a:close/>
                  <a:moveTo>
                    <a:pt x="99632" y="1054035"/>
                  </a:moveTo>
                  <a:cubicBezTo>
                    <a:pt x="106966" y="1067560"/>
                    <a:pt x="92107" y="1071084"/>
                    <a:pt x="91726" y="1082610"/>
                  </a:cubicBezTo>
                  <a:cubicBezTo>
                    <a:pt x="87249" y="1078323"/>
                    <a:pt x="83915" y="1084134"/>
                    <a:pt x="79058" y="1084229"/>
                  </a:cubicBezTo>
                  <a:cubicBezTo>
                    <a:pt x="80105" y="1075942"/>
                    <a:pt x="82391" y="1078323"/>
                    <a:pt x="90202" y="1076323"/>
                  </a:cubicBezTo>
                  <a:cubicBezTo>
                    <a:pt x="85820" y="1070418"/>
                    <a:pt x="93059" y="1067274"/>
                    <a:pt x="90202" y="1063655"/>
                  </a:cubicBezTo>
                  <a:cubicBezTo>
                    <a:pt x="88773" y="1061274"/>
                    <a:pt x="87821" y="1064036"/>
                    <a:pt x="83820" y="1062036"/>
                  </a:cubicBezTo>
                  <a:cubicBezTo>
                    <a:pt x="83725" y="1054035"/>
                    <a:pt x="91154" y="1053463"/>
                    <a:pt x="99632" y="1054035"/>
                  </a:cubicBezTo>
                  <a:close/>
                  <a:moveTo>
                    <a:pt x="83820" y="649794"/>
                  </a:moveTo>
                  <a:cubicBezTo>
                    <a:pt x="84201" y="656366"/>
                    <a:pt x="81725" y="655985"/>
                    <a:pt x="83820" y="660938"/>
                  </a:cubicBezTo>
                  <a:cubicBezTo>
                    <a:pt x="76962" y="662748"/>
                    <a:pt x="76962" y="647984"/>
                    <a:pt x="83820" y="649794"/>
                  </a:cubicBezTo>
                  <a:close/>
                  <a:moveTo>
                    <a:pt x="75819" y="719612"/>
                  </a:moveTo>
                  <a:cubicBezTo>
                    <a:pt x="73247" y="722850"/>
                    <a:pt x="74390" y="729804"/>
                    <a:pt x="69533" y="730756"/>
                  </a:cubicBezTo>
                  <a:cubicBezTo>
                    <a:pt x="71438" y="726851"/>
                    <a:pt x="70866" y="720374"/>
                    <a:pt x="75819" y="719612"/>
                  </a:cubicBezTo>
                  <a:close/>
                  <a:moveTo>
                    <a:pt x="66294" y="881251"/>
                  </a:moveTo>
                  <a:cubicBezTo>
                    <a:pt x="72009" y="884109"/>
                    <a:pt x="63532" y="885633"/>
                    <a:pt x="64770" y="889157"/>
                  </a:cubicBezTo>
                  <a:cubicBezTo>
                    <a:pt x="67437" y="891538"/>
                    <a:pt x="72390" y="890490"/>
                    <a:pt x="74295" y="889157"/>
                  </a:cubicBezTo>
                  <a:cubicBezTo>
                    <a:pt x="81248" y="891538"/>
                    <a:pt x="63913" y="894300"/>
                    <a:pt x="74295" y="895539"/>
                  </a:cubicBezTo>
                  <a:cubicBezTo>
                    <a:pt x="73247" y="899444"/>
                    <a:pt x="66866" y="895824"/>
                    <a:pt x="66389" y="894015"/>
                  </a:cubicBezTo>
                  <a:cubicBezTo>
                    <a:pt x="63913" y="894300"/>
                    <a:pt x="68961" y="901539"/>
                    <a:pt x="61627" y="900301"/>
                  </a:cubicBezTo>
                  <a:cubicBezTo>
                    <a:pt x="62484" y="899063"/>
                    <a:pt x="63246" y="897729"/>
                    <a:pt x="63151" y="895539"/>
                  </a:cubicBezTo>
                  <a:cubicBezTo>
                    <a:pt x="63151" y="894015"/>
                    <a:pt x="61246" y="894300"/>
                    <a:pt x="60008" y="894015"/>
                  </a:cubicBezTo>
                  <a:cubicBezTo>
                    <a:pt x="60008" y="887633"/>
                    <a:pt x="64675" y="885918"/>
                    <a:pt x="66294" y="881251"/>
                  </a:cubicBezTo>
                  <a:close/>
                  <a:moveTo>
                    <a:pt x="67913" y="987455"/>
                  </a:moveTo>
                  <a:cubicBezTo>
                    <a:pt x="60293" y="989265"/>
                    <a:pt x="61246" y="982502"/>
                    <a:pt x="53626" y="984312"/>
                  </a:cubicBezTo>
                  <a:cubicBezTo>
                    <a:pt x="57341" y="977930"/>
                    <a:pt x="57626" y="983169"/>
                    <a:pt x="55245" y="974787"/>
                  </a:cubicBezTo>
                  <a:cubicBezTo>
                    <a:pt x="61722" y="974406"/>
                    <a:pt x="64484" y="977739"/>
                    <a:pt x="69533" y="974787"/>
                  </a:cubicBezTo>
                  <a:cubicBezTo>
                    <a:pt x="70961" y="977073"/>
                    <a:pt x="67723" y="984597"/>
                    <a:pt x="67913" y="987455"/>
                  </a:cubicBezTo>
                  <a:close/>
                  <a:moveTo>
                    <a:pt x="71152" y="1142808"/>
                  </a:moveTo>
                  <a:cubicBezTo>
                    <a:pt x="76010" y="1142903"/>
                    <a:pt x="76772" y="1151190"/>
                    <a:pt x="74295" y="1153857"/>
                  </a:cubicBezTo>
                  <a:cubicBezTo>
                    <a:pt x="73152" y="1150047"/>
                    <a:pt x="68580" y="1145475"/>
                    <a:pt x="71152" y="1142808"/>
                  </a:cubicBezTo>
                  <a:close/>
                  <a:moveTo>
                    <a:pt x="72676" y="1166620"/>
                  </a:moveTo>
                  <a:cubicBezTo>
                    <a:pt x="70771" y="1159953"/>
                    <a:pt x="79343" y="1163763"/>
                    <a:pt x="80582" y="1160238"/>
                  </a:cubicBezTo>
                  <a:cubicBezTo>
                    <a:pt x="81820" y="1162715"/>
                    <a:pt x="85630" y="1162620"/>
                    <a:pt x="85344" y="1166620"/>
                  </a:cubicBezTo>
                  <a:cubicBezTo>
                    <a:pt x="81153" y="1166049"/>
                    <a:pt x="80867" y="1161572"/>
                    <a:pt x="74200" y="1163477"/>
                  </a:cubicBezTo>
                  <a:cubicBezTo>
                    <a:pt x="76010" y="1165382"/>
                    <a:pt x="75628" y="1166620"/>
                    <a:pt x="72676" y="1166620"/>
                  </a:cubicBezTo>
                  <a:close/>
                  <a:moveTo>
                    <a:pt x="83820" y="1187194"/>
                  </a:moveTo>
                  <a:cubicBezTo>
                    <a:pt x="81820" y="1183384"/>
                    <a:pt x="80582" y="1178717"/>
                    <a:pt x="77438" y="1176050"/>
                  </a:cubicBezTo>
                  <a:cubicBezTo>
                    <a:pt x="78296" y="1173573"/>
                    <a:pt x="79153" y="1175955"/>
                    <a:pt x="79058" y="1177669"/>
                  </a:cubicBezTo>
                  <a:cubicBezTo>
                    <a:pt x="83058" y="1177955"/>
                    <a:pt x="84011" y="1175193"/>
                    <a:pt x="85439" y="1172907"/>
                  </a:cubicBezTo>
                  <a:cubicBezTo>
                    <a:pt x="87725" y="1174335"/>
                    <a:pt x="84963" y="1183956"/>
                    <a:pt x="83820" y="1187194"/>
                  </a:cubicBezTo>
                  <a:close/>
                  <a:moveTo>
                    <a:pt x="80582" y="1195100"/>
                  </a:moveTo>
                  <a:cubicBezTo>
                    <a:pt x="79915" y="1192052"/>
                    <a:pt x="76010" y="1192242"/>
                    <a:pt x="77438" y="1187194"/>
                  </a:cubicBezTo>
                  <a:cubicBezTo>
                    <a:pt x="83820" y="1187670"/>
                    <a:pt x="84677" y="1193671"/>
                    <a:pt x="90107" y="1195100"/>
                  </a:cubicBezTo>
                  <a:cubicBezTo>
                    <a:pt x="90869" y="1188051"/>
                    <a:pt x="87916" y="1187194"/>
                    <a:pt x="90107" y="1182432"/>
                  </a:cubicBezTo>
                  <a:cubicBezTo>
                    <a:pt x="93821" y="1182432"/>
                    <a:pt x="94774" y="1185099"/>
                    <a:pt x="99632" y="1184051"/>
                  </a:cubicBezTo>
                  <a:cubicBezTo>
                    <a:pt x="99441" y="1190718"/>
                    <a:pt x="95345" y="1193481"/>
                    <a:pt x="90107" y="1195100"/>
                  </a:cubicBezTo>
                  <a:cubicBezTo>
                    <a:pt x="90392" y="1199100"/>
                    <a:pt x="87630" y="1200053"/>
                    <a:pt x="86963" y="1203006"/>
                  </a:cubicBezTo>
                  <a:cubicBezTo>
                    <a:pt x="83534" y="1202720"/>
                    <a:pt x="83534" y="1199005"/>
                    <a:pt x="83820" y="1195100"/>
                  </a:cubicBezTo>
                  <a:cubicBezTo>
                    <a:pt x="82487" y="1195957"/>
                    <a:pt x="81248" y="1196719"/>
                    <a:pt x="79058" y="1196624"/>
                  </a:cubicBezTo>
                  <a:cubicBezTo>
                    <a:pt x="80391" y="1199481"/>
                    <a:pt x="84106" y="1201291"/>
                    <a:pt x="80677" y="1204530"/>
                  </a:cubicBezTo>
                  <a:cubicBezTo>
                    <a:pt x="78676" y="1204149"/>
                    <a:pt x="79058" y="1201386"/>
                    <a:pt x="80677" y="1201386"/>
                  </a:cubicBezTo>
                  <a:cubicBezTo>
                    <a:pt x="76010" y="1200815"/>
                    <a:pt x="73533" y="1190052"/>
                    <a:pt x="80582" y="1195100"/>
                  </a:cubicBezTo>
                  <a:close/>
                  <a:moveTo>
                    <a:pt x="82201" y="1339308"/>
                  </a:moveTo>
                  <a:cubicBezTo>
                    <a:pt x="79248" y="1342071"/>
                    <a:pt x="84106" y="1343880"/>
                    <a:pt x="80677" y="1347214"/>
                  </a:cubicBezTo>
                  <a:cubicBezTo>
                    <a:pt x="74771" y="1345785"/>
                    <a:pt x="75438" y="1339594"/>
                    <a:pt x="82201" y="1339308"/>
                  </a:cubicBezTo>
                  <a:close/>
                  <a:moveTo>
                    <a:pt x="74295" y="1491518"/>
                  </a:moveTo>
                  <a:cubicBezTo>
                    <a:pt x="73628" y="1481612"/>
                    <a:pt x="84963" y="1492947"/>
                    <a:pt x="83820" y="1483612"/>
                  </a:cubicBezTo>
                  <a:cubicBezTo>
                    <a:pt x="92583" y="1488089"/>
                    <a:pt x="78962" y="1490661"/>
                    <a:pt x="74295" y="1491518"/>
                  </a:cubicBezTo>
                  <a:close/>
                  <a:moveTo>
                    <a:pt x="86963" y="1496280"/>
                  </a:moveTo>
                  <a:cubicBezTo>
                    <a:pt x="89249" y="1491137"/>
                    <a:pt x="88487" y="1482945"/>
                    <a:pt x="88583" y="1475706"/>
                  </a:cubicBezTo>
                  <a:cubicBezTo>
                    <a:pt x="89916" y="1475421"/>
                    <a:pt x="90011" y="1476278"/>
                    <a:pt x="90202" y="1477326"/>
                  </a:cubicBezTo>
                  <a:cubicBezTo>
                    <a:pt x="91250" y="1477326"/>
                    <a:pt x="92297" y="1477326"/>
                    <a:pt x="93345" y="1477326"/>
                  </a:cubicBezTo>
                  <a:cubicBezTo>
                    <a:pt x="93917" y="1480088"/>
                    <a:pt x="92107" y="1480278"/>
                    <a:pt x="90202" y="1480469"/>
                  </a:cubicBezTo>
                  <a:cubicBezTo>
                    <a:pt x="91726" y="1482564"/>
                    <a:pt x="95536" y="1482564"/>
                    <a:pt x="96488" y="1485231"/>
                  </a:cubicBezTo>
                  <a:cubicBezTo>
                    <a:pt x="100870" y="1484850"/>
                    <a:pt x="97060" y="1476278"/>
                    <a:pt x="102870" y="1477326"/>
                  </a:cubicBezTo>
                  <a:cubicBezTo>
                    <a:pt x="101251" y="1490470"/>
                    <a:pt x="106966" y="1495518"/>
                    <a:pt x="101251" y="1504281"/>
                  </a:cubicBezTo>
                  <a:cubicBezTo>
                    <a:pt x="105632" y="1496376"/>
                    <a:pt x="95726" y="1494756"/>
                    <a:pt x="99727" y="1488470"/>
                  </a:cubicBezTo>
                  <a:cubicBezTo>
                    <a:pt x="96488" y="1485803"/>
                    <a:pt x="91821" y="1495233"/>
                    <a:pt x="86963" y="1496280"/>
                  </a:cubicBezTo>
                  <a:close/>
                  <a:moveTo>
                    <a:pt x="90107" y="1499424"/>
                  </a:moveTo>
                  <a:cubicBezTo>
                    <a:pt x="89630" y="1495804"/>
                    <a:pt x="94678" y="1497709"/>
                    <a:pt x="94869" y="1494661"/>
                  </a:cubicBezTo>
                  <a:cubicBezTo>
                    <a:pt x="99917" y="1497138"/>
                    <a:pt x="92869" y="1504186"/>
                    <a:pt x="90107" y="1499424"/>
                  </a:cubicBezTo>
                  <a:close/>
                  <a:moveTo>
                    <a:pt x="99632" y="1526379"/>
                  </a:moveTo>
                  <a:cubicBezTo>
                    <a:pt x="99917" y="1524474"/>
                    <a:pt x="99250" y="1523522"/>
                    <a:pt x="98012" y="1523141"/>
                  </a:cubicBezTo>
                  <a:cubicBezTo>
                    <a:pt x="99441" y="1519331"/>
                    <a:pt x="104394" y="1518950"/>
                    <a:pt x="109157" y="1518378"/>
                  </a:cubicBezTo>
                  <a:cubicBezTo>
                    <a:pt x="107442" y="1522569"/>
                    <a:pt x="103061" y="1523998"/>
                    <a:pt x="99632" y="1526379"/>
                  </a:cubicBezTo>
                  <a:close/>
                  <a:moveTo>
                    <a:pt x="112300" y="1605627"/>
                  </a:moveTo>
                  <a:cubicBezTo>
                    <a:pt x="107918" y="1605437"/>
                    <a:pt x="109157" y="1608294"/>
                    <a:pt x="106013" y="1605627"/>
                  </a:cubicBezTo>
                  <a:cubicBezTo>
                    <a:pt x="104680" y="1599531"/>
                    <a:pt x="113538" y="1599531"/>
                    <a:pt x="112300" y="1605627"/>
                  </a:cubicBezTo>
                  <a:close/>
                  <a:moveTo>
                    <a:pt x="104394" y="1638870"/>
                  </a:moveTo>
                  <a:cubicBezTo>
                    <a:pt x="106585" y="1633440"/>
                    <a:pt x="115157" y="1642584"/>
                    <a:pt x="110681" y="1630964"/>
                  </a:cubicBezTo>
                  <a:cubicBezTo>
                    <a:pt x="114681" y="1632774"/>
                    <a:pt x="115252" y="1638012"/>
                    <a:pt x="115443" y="1643632"/>
                  </a:cubicBezTo>
                  <a:cubicBezTo>
                    <a:pt x="109633" y="1644299"/>
                    <a:pt x="111347" y="1637250"/>
                    <a:pt x="104394" y="1638870"/>
                  </a:cubicBezTo>
                  <a:close/>
                  <a:moveTo>
                    <a:pt x="109157" y="1429701"/>
                  </a:moveTo>
                  <a:cubicBezTo>
                    <a:pt x="104013" y="1418747"/>
                    <a:pt x="108109" y="1428748"/>
                    <a:pt x="118682" y="1426557"/>
                  </a:cubicBezTo>
                  <a:cubicBezTo>
                    <a:pt x="117158" y="1429320"/>
                    <a:pt x="113728" y="1429986"/>
                    <a:pt x="109157" y="1429701"/>
                  </a:cubicBezTo>
                  <a:close/>
                  <a:moveTo>
                    <a:pt x="120206" y="1635726"/>
                  </a:moveTo>
                  <a:cubicBezTo>
                    <a:pt x="124301" y="1636107"/>
                    <a:pt x="128111" y="1636203"/>
                    <a:pt x="126587" y="1630964"/>
                  </a:cubicBezTo>
                  <a:cubicBezTo>
                    <a:pt x="129540" y="1629440"/>
                    <a:pt x="131826" y="1635726"/>
                    <a:pt x="132874" y="1630964"/>
                  </a:cubicBezTo>
                  <a:cubicBezTo>
                    <a:pt x="132874" y="1633631"/>
                    <a:pt x="124301" y="1641441"/>
                    <a:pt x="118586" y="1643632"/>
                  </a:cubicBezTo>
                  <a:cubicBezTo>
                    <a:pt x="118015" y="1639822"/>
                    <a:pt x="121539" y="1640203"/>
                    <a:pt x="120206" y="1635726"/>
                  </a:cubicBezTo>
                  <a:close/>
                  <a:moveTo>
                    <a:pt x="120206" y="1664301"/>
                  </a:moveTo>
                  <a:cubicBezTo>
                    <a:pt x="120015" y="1661444"/>
                    <a:pt x="122111" y="1660968"/>
                    <a:pt x="121730" y="1657920"/>
                  </a:cubicBezTo>
                  <a:cubicBezTo>
                    <a:pt x="126111" y="1657253"/>
                    <a:pt x="123253" y="1663825"/>
                    <a:pt x="126492" y="1664301"/>
                  </a:cubicBezTo>
                  <a:cubicBezTo>
                    <a:pt x="130397" y="1667730"/>
                    <a:pt x="123349" y="1663444"/>
                    <a:pt x="120206" y="1664301"/>
                  </a:cubicBezTo>
                  <a:close/>
                  <a:moveTo>
                    <a:pt x="123444" y="1678589"/>
                  </a:moveTo>
                  <a:cubicBezTo>
                    <a:pt x="123158" y="1673922"/>
                    <a:pt x="129921" y="1673826"/>
                    <a:pt x="131350" y="1675350"/>
                  </a:cubicBezTo>
                  <a:cubicBezTo>
                    <a:pt x="131350" y="1676970"/>
                    <a:pt x="131350" y="1678589"/>
                    <a:pt x="131350" y="1680113"/>
                  </a:cubicBezTo>
                  <a:cubicBezTo>
                    <a:pt x="129064" y="1679256"/>
                    <a:pt x="123158" y="1682018"/>
                    <a:pt x="123444" y="1678589"/>
                  </a:cubicBezTo>
                  <a:close/>
                  <a:moveTo>
                    <a:pt x="132969" y="1765743"/>
                  </a:moveTo>
                  <a:cubicBezTo>
                    <a:pt x="130588" y="1770505"/>
                    <a:pt x="125825" y="1764600"/>
                    <a:pt x="126683" y="1760980"/>
                  </a:cubicBezTo>
                  <a:cubicBezTo>
                    <a:pt x="131731" y="1762409"/>
                    <a:pt x="131636" y="1758599"/>
                    <a:pt x="132969" y="1756218"/>
                  </a:cubicBezTo>
                  <a:cubicBezTo>
                    <a:pt x="134684" y="1756599"/>
                    <a:pt x="134017" y="1759361"/>
                    <a:pt x="136112" y="1759361"/>
                  </a:cubicBezTo>
                  <a:cubicBezTo>
                    <a:pt x="135636" y="1761266"/>
                    <a:pt x="127730" y="1763361"/>
                    <a:pt x="132969" y="1765743"/>
                  </a:cubicBezTo>
                  <a:close/>
                  <a:moveTo>
                    <a:pt x="144018" y="1772029"/>
                  </a:moveTo>
                  <a:cubicBezTo>
                    <a:pt x="139351" y="1771934"/>
                    <a:pt x="140494" y="1766028"/>
                    <a:pt x="134493" y="1767267"/>
                  </a:cubicBezTo>
                  <a:cubicBezTo>
                    <a:pt x="134779" y="1766028"/>
                    <a:pt x="136017" y="1765743"/>
                    <a:pt x="136017" y="1764123"/>
                  </a:cubicBezTo>
                  <a:cubicBezTo>
                    <a:pt x="137065" y="1764123"/>
                    <a:pt x="138113" y="1764123"/>
                    <a:pt x="139160" y="1764123"/>
                  </a:cubicBezTo>
                  <a:cubicBezTo>
                    <a:pt x="138017" y="1769553"/>
                    <a:pt x="145637" y="1766124"/>
                    <a:pt x="144018" y="1772029"/>
                  </a:cubicBezTo>
                  <a:close/>
                  <a:moveTo>
                    <a:pt x="140875" y="1759361"/>
                  </a:moveTo>
                  <a:cubicBezTo>
                    <a:pt x="143161" y="1759456"/>
                    <a:pt x="145352" y="1759647"/>
                    <a:pt x="145637" y="1757742"/>
                  </a:cubicBezTo>
                  <a:cubicBezTo>
                    <a:pt x="149162" y="1757932"/>
                    <a:pt x="143542" y="1761742"/>
                    <a:pt x="145637" y="1765647"/>
                  </a:cubicBezTo>
                  <a:cubicBezTo>
                    <a:pt x="141446" y="1766219"/>
                    <a:pt x="141542" y="1762409"/>
                    <a:pt x="140875" y="1759361"/>
                  </a:cubicBezTo>
                  <a:close/>
                  <a:moveTo>
                    <a:pt x="147161" y="1868708"/>
                  </a:moveTo>
                  <a:cubicBezTo>
                    <a:pt x="146971" y="1872708"/>
                    <a:pt x="144875" y="1874899"/>
                    <a:pt x="140780" y="1875090"/>
                  </a:cubicBezTo>
                  <a:cubicBezTo>
                    <a:pt x="141065" y="1871089"/>
                    <a:pt x="143161" y="1868994"/>
                    <a:pt x="147161" y="1868708"/>
                  </a:cubicBezTo>
                  <a:close/>
                  <a:moveTo>
                    <a:pt x="142399" y="1892520"/>
                  </a:moveTo>
                  <a:cubicBezTo>
                    <a:pt x="142399" y="1890425"/>
                    <a:pt x="142399" y="1888329"/>
                    <a:pt x="142399" y="1886139"/>
                  </a:cubicBezTo>
                  <a:cubicBezTo>
                    <a:pt x="143828" y="1887091"/>
                    <a:pt x="145256" y="1888044"/>
                    <a:pt x="145637" y="1886139"/>
                  </a:cubicBezTo>
                  <a:cubicBezTo>
                    <a:pt x="149447" y="1887186"/>
                    <a:pt x="146495" y="1894235"/>
                    <a:pt x="142399" y="1892520"/>
                  </a:cubicBezTo>
                  <a:close/>
                  <a:moveTo>
                    <a:pt x="140875" y="1905189"/>
                  </a:moveTo>
                  <a:cubicBezTo>
                    <a:pt x="140589" y="1903855"/>
                    <a:pt x="141542" y="1903665"/>
                    <a:pt x="142494" y="1903569"/>
                  </a:cubicBezTo>
                  <a:cubicBezTo>
                    <a:pt x="140684" y="1901093"/>
                    <a:pt x="137350" y="1900236"/>
                    <a:pt x="137732" y="1895664"/>
                  </a:cubicBezTo>
                  <a:cubicBezTo>
                    <a:pt x="140780" y="1896330"/>
                    <a:pt x="140589" y="1900236"/>
                    <a:pt x="145637" y="1898807"/>
                  </a:cubicBezTo>
                  <a:cubicBezTo>
                    <a:pt x="144971" y="1901950"/>
                    <a:pt x="144971" y="1905665"/>
                    <a:pt x="140875" y="1905189"/>
                  </a:cubicBezTo>
                  <a:close/>
                  <a:moveTo>
                    <a:pt x="142399" y="1949575"/>
                  </a:moveTo>
                  <a:cubicBezTo>
                    <a:pt x="142113" y="1944527"/>
                    <a:pt x="145161" y="1942908"/>
                    <a:pt x="144018" y="1936907"/>
                  </a:cubicBezTo>
                  <a:cubicBezTo>
                    <a:pt x="149162" y="1941288"/>
                    <a:pt x="144304" y="1949099"/>
                    <a:pt x="150400" y="1954338"/>
                  </a:cubicBezTo>
                  <a:cubicBezTo>
                    <a:pt x="147066" y="1953385"/>
                    <a:pt x="145256" y="1951004"/>
                    <a:pt x="142399" y="1949575"/>
                  </a:cubicBezTo>
                  <a:close/>
                  <a:moveTo>
                    <a:pt x="147161" y="1909951"/>
                  </a:moveTo>
                  <a:cubicBezTo>
                    <a:pt x="142399" y="1907094"/>
                    <a:pt x="151543" y="1904998"/>
                    <a:pt x="147161" y="1903569"/>
                  </a:cubicBezTo>
                  <a:cubicBezTo>
                    <a:pt x="150400" y="1898045"/>
                    <a:pt x="155448" y="1912142"/>
                    <a:pt x="147161" y="1909951"/>
                  </a:cubicBezTo>
                  <a:close/>
                  <a:moveTo>
                    <a:pt x="150400" y="1887758"/>
                  </a:moveTo>
                  <a:cubicBezTo>
                    <a:pt x="156115" y="1886234"/>
                    <a:pt x="151733" y="1894902"/>
                    <a:pt x="156686" y="1894044"/>
                  </a:cubicBezTo>
                  <a:cubicBezTo>
                    <a:pt x="153543" y="1900807"/>
                    <a:pt x="146685" y="1894044"/>
                    <a:pt x="150400" y="1887758"/>
                  </a:cubicBezTo>
                  <a:close/>
                  <a:moveTo>
                    <a:pt x="161449" y="1867184"/>
                  </a:moveTo>
                  <a:cubicBezTo>
                    <a:pt x="164497" y="1874518"/>
                    <a:pt x="168593" y="1878423"/>
                    <a:pt x="163068" y="1884615"/>
                  </a:cubicBezTo>
                  <a:cubicBezTo>
                    <a:pt x="155924" y="1882329"/>
                    <a:pt x="155067" y="1870899"/>
                    <a:pt x="161449" y="1867184"/>
                  </a:cubicBezTo>
                  <a:close/>
                  <a:moveTo>
                    <a:pt x="169355" y="1929001"/>
                  </a:moveTo>
                  <a:cubicBezTo>
                    <a:pt x="174593" y="1924905"/>
                    <a:pt x="171069" y="1921381"/>
                    <a:pt x="162973" y="1922619"/>
                  </a:cubicBezTo>
                  <a:cubicBezTo>
                    <a:pt x="164687" y="1918619"/>
                    <a:pt x="155543" y="1916428"/>
                    <a:pt x="162973" y="1916238"/>
                  </a:cubicBezTo>
                  <a:cubicBezTo>
                    <a:pt x="162973" y="1917285"/>
                    <a:pt x="162973" y="1918333"/>
                    <a:pt x="162973" y="1919381"/>
                  </a:cubicBezTo>
                  <a:cubicBezTo>
                    <a:pt x="167450" y="1920714"/>
                    <a:pt x="167069" y="1917190"/>
                    <a:pt x="170879" y="1917762"/>
                  </a:cubicBezTo>
                  <a:cubicBezTo>
                    <a:pt x="171831" y="1921000"/>
                    <a:pt x="173927" y="1923191"/>
                    <a:pt x="177260" y="1924048"/>
                  </a:cubicBezTo>
                  <a:cubicBezTo>
                    <a:pt x="174593" y="1925763"/>
                    <a:pt x="174689" y="1930049"/>
                    <a:pt x="169355" y="1929001"/>
                  </a:cubicBezTo>
                  <a:close/>
                  <a:moveTo>
                    <a:pt x="185261" y="2028823"/>
                  </a:moveTo>
                  <a:cubicBezTo>
                    <a:pt x="184118" y="2033681"/>
                    <a:pt x="190691" y="2030728"/>
                    <a:pt x="188405" y="2036729"/>
                  </a:cubicBezTo>
                  <a:cubicBezTo>
                    <a:pt x="184404" y="2032728"/>
                    <a:pt x="182213" y="2038539"/>
                    <a:pt x="177260" y="2038253"/>
                  </a:cubicBezTo>
                  <a:cubicBezTo>
                    <a:pt x="178975" y="2032157"/>
                    <a:pt x="171641" y="2032633"/>
                    <a:pt x="175641" y="2028728"/>
                  </a:cubicBezTo>
                  <a:cubicBezTo>
                    <a:pt x="178689" y="2028918"/>
                    <a:pt x="176784" y="2033967"/>
                    <a:pt x="180404" y="2033490"/>
                  </a:cubicBezTo>
                  <a:cubicBezTo>
                    <a:pt x="185166" y="2030728"/>
                    <a:pt x="182213" y="2027680"/>
                    <a:pt x="182023" y="2022346"/>
                  </a:cubicBezTo>
                  <a:cubicBezTo>
                    <a:pt x="178784" y="2021775"/>
                    <a:pt x="174022" y="2031014"/>
                    <a:pt x="174117" y="2023870"/>
                  </a:cubicBezTo>
                  <a:cubicBezTo>
                    <a:pt x="175165" y="2023870"/>
                    <a:pt x="176213" y="2023870"/>
                    <a:pt x="177260" y="2023870"/>
                  </a:cubicBezTo>
                  <a:cubicBezTo>
                    <a:pt x="177546" y="2022537"/>
                    <a:pt x="176689" y="2022346"/>
                    <a:pt x="175641" y="2022346"/>
                  </a:cubicBezTo>
                  <a:cubicBezTo>
                    <a:pt x="181451" y="2015298"/>
                    <a:pt x="185833" y="2025299"/>
                    <a:pt x="193072" y="2020727"/>
                  </a:cubicBezTo>
                  <a:cubicBezTo>
                    <a:pt x="191834" y="2024918"/>
                    <a:pt x="191072" y="2029395"/>
                    <a:pt x="185261" y="2028823"/>
                  </a:cubicBezTo>
                  <a:close/>
                  <a:moveTo>
                    <a:pt x="194786" y="1990818"/>
                  </a:moveTo>
                  <a:cubicBezTo>
                    <a:pt x="186404" y="1992723"/>
                    <a:pt x="183547" y="2002248"/>
                    <a:pt x="185261" y="2009868"/>
                  </a:cubicBezTo>
                  <a:cubicBezTo>
                    <a:pt x="183166" y="2007773"/>
                    <a:pt x="179356" y="2007773"/>
                    <a:pt x="178975" y="2011392"/>
                  </a:cubicBezTo>
                  <a:cubicBezTo>
                    <a:pt x="179261" y="2009583"/>
                    <a:pt x="177546" y="1999867"/>
                    <a:pt x="185261" y="1998724"/>
                  </a:cubicBezTo>
                  <a:cubicBezTo>
                    <a:pt x="181928" y="1994533"/>
                    <a:pt x="175070" y="2000058"/>
                    <a:pt x="174212" y="2003487"/>
                  </a:cubicBezTo>
                  <a:cubicBezTo>
                    <a:pt x="170212" y="2001867"/>
                    <a:pt x="175450" y="1996438"/>
                    <a:pt x="178975" y="1997105"/>
                  </a:cubicBezTo>
                  <a:cubicBezTo>
                    <a:pt x="180975" y="1991961"/>
                    <a:pt x="173831" y="1995867"/>
                    <a:pt x="175736" y="1990818"/>
                  </a:cubicBezTo>
                  <a:cubicBezTo>
                    <a:pt x="178308" y="1990342"/>
                    <a:pt x="178499" y="1992247"/>
                    <a:pt x="180499" y="1992342"/>
                  </a:cubicBezTo>
                  <a:cubicBezTo>
                    <a:pt x="178308" y="1984056"/>
                    <a:pt x="170212" y="1977198"/>
                    <a:pt x="175736" y="1970149"/>
                  </a:cubicBezTo>
                  <a:cubicBezTo>
                    <a:pt x="177070" y="1970530"/>
                    <a:pt x="177356" y="1971768"/>
                    <a:pt x="178975" y="1971768"/>
                  </a:cubicBezTo>
                  <a:cubicBezTo>
                    <a:pt x="178689" y="1973102"/>
                    <a:pt x="179642" y="1973292"/>
                    <a:pt x="180499" y="1973388"/>
                  </a:cubicBezTo>
                  <a:cubicBezTo>
                    <a:pt x="173927" y="1977293"/>
                    <a:pt x="182213" y="1984627"/>
                    <a:pt x="186881" y="1982913"/>
                  </a:cubicBezTo>
                  <a:cubicBezTo>
                    <a:pt x="188024" y="1988247"/>
                    <a:pt x="183642" y="1988151"/>
                    <a:pt x="182118" y="1990818"/>
                  </a:cubicBezTo>
                  <a:cubicBezTo>
                    <a:pt x="184975" y="1994533"/>
                    <a:pt x="189167" y="1986342"/>
                    <a:pt x="194786" y="1987580"/>
                  </a:cubicBezTo>
                  <a:cubicBezTo>
                    <a:pt x="193548" y="1992438"/>
                    <a:pt x="199073" y="1990628"/>
                    <a:pt x="197930" y="1995486"/>
                  </a:cubicBezTo>
                  <a:cubicBezTo>
                    <a:pt x="194500" y="1996343"/>
                    <a:pt x="194882" y="1993295"/>
                    <a:pt x="194786" y="1990818"/>
                  </a:cubicBezTo>
                  <a:close/>
                  <a:moveTo>
                    <a:pt x="204216" y="2138170"/>
                  </a:moveTo>
                  <a:cubicBezTo>
                    <a:pt x="207645" y="2144171"/>
                    <a:pt x="201168" y="2142933"/>
                    <a:pt x="202692" y="2150838"/>
                  </a:cubicBezTo>
                  <a:cubicBezTo>
                    <a:pt x="199168" y="2148553"/>
                    <a:pt x="201454" y="2140456"/>
                    <a:pt x="197930" y="2138170"/>
                  </a:cubicBezTo>
                  <a:cubicBezTo>
                    <a:pt x="198311" y="2134170"/>
                    <a:pt x="200597" y="2140361"/>
                    <a:pt x="204216" y="2138170"/>
                  </a:cubicBezTo>
                  <a:close/>
                  <a:moveTo>
                    <a:pt x="199454" y="2222276"/>
                  </a:moveTo>
                  <a:cubicBezTo>
                    <a:pt x="195834" y="2214942"/>
                    <a:pt x="208693" y="2215799"/>
                    <a:pt x="212122" y="2220657"/>
                  </a:cubicBezTo>
                  <a:cubicBezTo>
                    <a:pt x="212598" y="2226467"/>
                    <a:pt x="211836" y="2230944"/>
                    <a:pt x="210503" y="2234944"/>
                  </a:cubicBezTo>
                  <a:cubicBezTo>
                    <a:pt x="205073" y="2234087"/>
                    <a:pt x="209550" y="2228848"/>
                    <a:pt x="210503" y="2225419"/>
                  </a:cubicBezTo>
                  <a:cubicBezTo>
                    <a:pt x="209360" y="2221800"/>
                    <a:pt x="201359" y="2215799"/>
                    <a:pt x="199454" y="2222276"/>
                  </a:cubicBezTo>
                  <a:close/>
                  <a:moveTo>
                    <a:pt x="205835" y="2361722"/>
                  </a:moveTo>
                  <a:cubicBezTo>
                    <a:pt x="204978" y="2358198"/>
                    <a:pt x="208883" y="2359436"/>
                    <a:pt x="208979" y="2356959"/>
                  </a:cubicBezTo>
                  <a:cubicBezTo>
                    <a:pt x="210693" y="2357341"/>
                    <a:pt x="210026" y="2360103"/>
                    <a:pt x="212122" y="2360103"/>
                  </a:cubicBezTo>
                  <a:cubicBezTo>
                    <a:pt x="212884" y="2362674"/>
                    <a:pt x="206216" y="2365437"/>
                    <a:pt x="205835" y="2361722"/>
                  </a:cubicBezTo>
                  <a:close/>
                  <a:moveTo>
                    <a:pt x="212217" y="2383915"/>
                  </a:moveTo>
                  <a:cubicBezTo>
                    <a:pt x="215170" y="2381058"/>
                    <a:pt x="213074" y="2375057"/>
                    <a:pt x="210598" y="2372866"/>
                  </a:cubicBezTo>
                  <a:cubicBezTo>
                    <a:pt x="218313" y="2373438"/>
                    <a:pt x="210122" y="2361722"/>
                    <a:pt x="218504" y="2363341"/>
                  </a:cubicBezTo>
                  <a:cubicBezTo>
                    <a:pt x="217456" y="2361722"/>
                    <a:pt x="214884" y="2361722"/>
                    <a:pt x="215360" y="2358579"/>
                  </a:cubicBezTo>
                  <a:cubicBezTo>
                    <a:pt x="222314" y="2359245"/>
                    <a:pt x="221837" y="2352387"/>
                    <a:pt x="223266" y="2347530"/>
                  </a:cubicBezTo>
                  <a:cubicBezTo>
                    <a:pt x="224981" y="2354292"/>
                    <a:pt x="230029" y="2349054"/>
                    <a:pt x="234410" y="2349054"/>
                  </a:cubicBezTo>
                  <a:cubicBezTo>
                    <a:pt x="238792" y="2353054"/>
                    <a:pt x="230695" y="2357912"/>
                    <a:pt x="226505" y="2358579"/>
                  </a:cubicBezTo>
                  <a:cubicBezTo>
                    <a:pt x="226314" y="2361436"/>
                    <a:pt x="228410" y="2361912"/>
                    <a:pt x="228124" y="2364961"/>
                  </a:cubicBezTo>
                  <a:cubicBezTo>
                    <a:pt x="215360" y="2358579"/>
                    <a:pt x="222123" y="2382486"/>
                    <a:pt x="212217" y="2383915"/>
                  </a:cubicBezTo>
                  <a:close/>
                  <a:moveTo>
                    <a:pt x="218504" y="2410871"/>
                  </a:moveTo>
                  <a:cubicBezTo>
                    <a:pt x="220980" y="2407442"/>
                    <a:pt x="230981" y="2403346"/>
                    <a:pt x="224885" y="2396583"/>
                  </a:cubicBezTo>
                  <a:cubicBezTo>
                    <a:pt x="227171" y="2389725"/>
                    <a:pt x="228410" y="2398203"/>
                    <a:pt x="234410" y="2396583"/>
                  </a:cubicBezTo>
                  <a:cubicBezTo>
                    <a:pt x="226505" y="2396869"/>
                    <a:pt x="235744" y="2404966"/>
                    <a:pt x="226505" y="2404489"/>
                  </a:cubicBezTo>
                  <a:cubicBezTo>
                    <a:pt x="228600" y="2408775"/>
                    <a:pt x="236030" y="2407632"/>
                    <a:pt x="236030" y="2414014"/>
                  </a:cubicBezTo>
                  <a:cubicBezTo>
                    <a:pt x="228886" y="2412395"/>
                    <a:pt x="223647" y="2410490"/>
                    <a:pt x="218504" y="2410871"/>
                  </a:cubicBezTo>
                  <a:close/>
                  <a:moveTo>
                    <a:pt x="235934" y="2425158"/>
                  </a:moveTo>
                  <a:cubicBezTo>
                    <a:pt x="235553" y="2420396"/>
                    <a:pt x="241554" y="2419539"/>
                    <a:pt x="243840" y="2422015"/>
                  </a:cubicBezTo>
                  <a:cubicBezTo>
                    <a:pt x="245459" y="2427254"/>
                    <a:pt x="238887" y="2424397"/>
                    <a:pt x="235934" y="2425158"/>
                  </a:cubicBezTo>
                  <a:close/>
                  <a:moveTo>
                    <a:pt x="239078" y="2412395"/>
                  </a:moveTo>
                  <a:cubicBezTo>
                    <a:pt x="239078" y="2409252"/>
                    <a:pt x="243459" y="2410395"/>
                    <a:pt x="242221" y="2406108"/>
                  </a:cubicBezTo>
                  <a:cubicBezTo>
                    <a:pt x="245555" y="2407537"/>
                    <a:pt x="247079" y="2410776"/>
                    <a:pt x="246983" y="2415633"/>
                  </a:cubicBezTo>
                  <a:cubicBezTo>
                    <a:pt x="240983" y="2417919"/>
                    <a:pt x="243935" y="2411252"/>
                    <a:pt x="239078" y="2412395"/>
                  </a:cubicBezTo>
                  <a:close/>
                  <a:moveTo>
                    <a:pt x="223266" y="2502787"/>
                  </a:moveTo>
                  <a:cubicBezTo>
                    <a:pt x="219551" y="2502311"/>
                    <a:pt x="221742" y="2495834"/>
                    <a:pt x="218504" y="2494882"/>
                  </a:cubicBezTo>
                  <a:cubicBezTo>
                    <a:pt x="219266" y="2492500"/>
                    <a:pt x="220504" y="2495548"/>
                    <a:pt x="223266" y="2494882"/>
                  </a:cubicBezTo>
                  <a:cubicBezTo>
                    <a:pt x="224885" y="2494786"/>
                    <a:pt x="224504" y="2492881"/>
                    <a:pt x="224885" y="2491643"/>
                  </a:cubicBezTo>
                  <a:cubicBezTo>
                    <a:pt x="231267" y="2493357"/>
                    <a:pt x="223266" y="2498120"/>
                    <a:pt x="223266" y="2502787"/>
                  </a:cubicBezTo>
                  <a:close/>
                  <a:moveTo>
                    <a:pt x="224885" y="2472688"/>
                  </a:moveTo>
                  <a:cubicBezTo>
                    <a:pt x="228695" y="2476403"/>
                    <a:pt x="224695" y="2480499"/>
                    <a:pt x="224885" y="2485357"/>
                  </a:cubicBezTo>
                  <a:cubicBezTo>
                    <a:pt x="222599" y="2486214"/>
                    <a:pt x="221075" y="2479165"/>
                    <a:pt x="220123" y="2483737"/>
                  </a:cubicBezTo>
                  <a:cubicBezTo>
                    <a:pt x="217742" y="2482404"/>
                    <a:pt x="217837" y="2478594"/>
                    <a:pt x="216980" y="2475832"/>
                  </a:cubicBezTo>
                  <a:cubicBezTo>
                    <a:pt x="219932" y="2475165"/>
                    <a:pt x="220885" y="2472402"/>
                    <a:pt x="224885" y="2472688"/>
                  </a:cubicBezTo>
                  <a:close/>
                  <a:moveTo>
                    <a:pt x="210598" y="2521837"/>
                  </a:moveTo>
                  <a:cubicBezTo>
                    <a:pt x="214503" y="2516122"/>
                    <a:pt x="214503" y="2511741"/>
                    <a:pt x="215360" y="2506026"/>
                  </a:cubicBezTo>
                  <a:cubicBezTo>
                    <a:pt x="221266" y="2508216"/>
                    <a:pt x="218027" y="2522980"/>
                    <a:pt x="210598" y="2521837"/>
                  </a:cubicBezTo>
                  <a:close/>
                  <a:moveTo>
                    <a:pt x="218504" y="2567748"/>
                  </a:moveTo>
                  <a:cubicBezTo>
                    <a:pt x="218789" y="2563842"/>
                    <a:pt x="217742" y="2561175"/>
                    <a:pt x="215360" y="2559842"/>
                  </a:cubicBezTo>
                  <a:cubicBezTo>
                    <a:pt x="216789" y="2555556"/>
                    <a:pt x="220885" y="2561461"/>
                    <a:pt x="223266" y="2561461"/>
                  </a:cubicBezTo>
                  <a:cubicBezTo>
                    <a:pt x="223742" y="2565557"/>
                    <a:pt x="222695" y="2568224"/>
                    <a:pt x="218504" y="2567748"/>
                  </a:cubicBezTo>
                  <a:close/>
                  <a:moveTo>
                    <a:pt x="216884" y="2540792"/>
                  </a:moveTo>
                  <a:cubicBezTo>
                    <a:pt x="219075" y="2537173"/>
                    <a:pt x="218599" y="2530886"/>
                    <a:pt x="224790" y="2531267"/>
                  </a:cubicBezTo>
                  <a:cubicBezTo>
                    <a:pt x="224123" y="2536410"/>
                    <a:pt x="221456" y="2539458"/>
                    <a:pt x="216884" y="2540792"/>
                  </a:cubicBezTo>
                  <a:close/>
                  <a:moveTo>
                    <a:pt x="240697" y="2515456"/>
                  </a:moveTo>
                  <a:cubicBezTo>
                    <a:pt x="238411" y="2515836"/>
                    <a:pt x="240125" y="2520123"/>
                    <a:pt x="237554" y="2520218"/>
                  </a:cubicBezTo>
                  <a:cubicBezTo>
                    <a:pt x="230315" y="2520694"/>
                    <a:pt x="235934" y="2508216"/>
                    <a:pt x="226505" y="2510693"/>
                  </a:cubicBezTo>
                  <a:cubicBezTo>
                    <a:pt x="227933" y="2504788"/>
                    <a:pt x="227267" y="2496691"/>
                    <a:pt x="231267" y="2493262"/>
                  </a:cubicBezTo>
                  <a:cubicBezTo>
                    <a:pt x="238506" y="2497739"/>
                    <a:pt x="236125" y="2496977"/>
                    <a:pt x="245555" y="2494882"/>
                  </a:cubicBezTo>
                  <a:cubicBezTo>
                    <a:pt x="245745" y="2497358"/>
                    <a:pt x="244793" y="2500882"/>
                    <a:pt x="247174" y="2501168"/>
                  </a:cubicBezTo>
                  <a:cubicBezTo>
                    <a:pt x="245840" y="2502311"/>
                    <a:pt x="238887" y="2500787"/>
                    <a:pt x="236030" y="2504407"/>
                  </a:cubicBezTo>
                  <a:cubicBezTo>
                    <a:pt x="234887" y="2509264"/>
                    <a:pt x="237649" y="2510217"/>
                    <a:pt x="237554" y="2513932"/>
                  </a:cubicBezTo>
                  <a:cubicBezTo>
                    <a:pt x="242602" y="2514693"/>
                    <a:pt x="238220" y="2506026"/>
                    <a:pt x="243935" y="2507550"/>
                  </a:cubicBezTo>
                  <a:cubicBezTo>
                    <a:pt x="242983" y="2511646"/>
                    <a:pt x="244602" y="2513265"/>
                    <a:pt x="248698" y="2512312"/>
                  </a:cubicBezTo>
                  <a:cubicBezTo>
                    <a:pt x="250793" y="2516217"/>
                    <a:pt x="244031" y="2518884"/>
                    <a:pt x="248698" y="2520218"/>
                  </a:cubicBezTo>
                  <a:cubicBezTo>
                    <a:pt x="251269" y="2524314"/>
                    <a:pt x="242221" y="2517265"/>
                    <a:pt x="240697" y="2515456"/>
                  </a:cubicBezTo>
                  <a:close/>
                  <a:moveTo>
                    <a:pt x="247079" y="2480594"/>
                  </a:moveTo>
                  <a:cubicBezTo>
                    <a:pt x="251174" y="2474879"/>
                    <a:pt x="243840" y="2473450"/>
                    <a:pt x="247079" y="2469545"/>
                  </a:cubicBezTo>
                  <a:cubicBezTo>
                    <a:pt x="248507" y="2470783"/>
                    <a:pt x="250698" y="2471259"/>
                    <a:pt x="253365" y="2471164"/>
                  </a:cubicBezTo>
                  <a:cubicBezTo>
                    <a:pt x="253556" y="2478975"/>
                    <a:pt x="259937" y="2480499"/>
                    <a:pt x="259747" y="2488595"/>
                  </a:cubicBezTo>
                  <a:cubicBezTo>
                    <a:pt x="254222" y="2483832"/>
                    <a:pt x="255270" y="2480499"/>
                    <a:pt x="247079" y="2480594"/>
                  </a:cubicBezTo>
                  <a:close/>
                  <a:moveTo>
                    <a:pt x="96488" y="2155696"/>
                  </a:moveTo>
                  <a:cubicBezTo>
                    <a:pt x="93631" y="2155887"/>
                    <a:pt x="93155" y="2153696"/>
                    <a:pt x="90202" y="2154077"/>
                  </a:cubicBezTo>
                  <a:cubicBezTo>
                    <a:pt x="89725" y="2144361"/>
                    <a:pt x="101537" y="2149410"/>
                    <a:pt x="96488" y="2155696"/>
                  </a:cubicBezTo>
                  <a:close/>
                  <a:moveTo>
                    <a:pt x="82201" y="2406108"/>
                  </a:moveTo>
                  <a:cubicBezTo>
                    <a:pt x="77152" y="2407442"/>
                    <a:pt x="77343" y="2403632"/>
                    <a:pt x="74295" y="2402965"/>
                  </a:cubicBezTo>
                  <a:cubicBezTo>
                    <a:pt x="77724" y="2400584"/>
                    <a:pt x="76867" y="2393916"/>
                    <a:pt x="82201" y="2393440"/>
                  </a:cubicBezTo>
                  <a:cubicBezTo>
                    <a:pt x="82201" y="2397631"/>
                    <a:pt x="82201" y="2401822"/>
                    <a:pt x="82201" y="2406108"/>
                  </a:cubicBezTo>
                  <a:close/>
                  <a:moveTo>
                    <a:pt x="102775" y="2726244"/>
                  </a:moveTo>
                  <a:cubicBezTo>
                    <a:pt x="103442" y="2730054"/>
                    <a:pt x="99917" y="2729673"/>
                    <a:pt x="101156" y="2734149"/>
                  </a:cubicBezTo>
                  <a:cubicBezTo>
                    <a:pt x="103442" y="2733292"/>
                    <a:pt x="105061" y="2731673"/>
                    <a:pt x="105918" y="2729387"/>
                  </a:cubicBezTo>
                  <a:cubicBezTo>
                    <a:pt x="110490" y="2732054"/>
                    <a:pt x="100489" y="2733292"/>
                    <a:pt x="102680" y="2738912"/>
                  </a:cubicBezTo>
                  <a:cubicBezTo>
                    <a:pt x="96964" y="2736531"/>
                    <a:pt x="96298" y="2727958"/>
                    <a:pt x="102775" y="2726244"/>
                  </a:cubicBezTo>
                  <a:close/>
                  <a:moveTo>
                    <a:pt x="96488" y="2746913"/>
                  </a:moveTo>
                  <a:cubicBezTo>
                    <a:pt x="99632" y="2748151"/>
                    <a:pt x="102203" y="2752438"/>
                    <a:pt x="99632" y="2754819"/>
                  </a:cubicBezTo>
                  <a:cubicBezTo>
                    <a:pt x="96393" y="2753676"/>
                    <a:pt x="93155" y="2750056"/>
                    <a:pt x="96488" y="2746913"/>
                  </a:cubicBezTo>
                  <a:close/>
                  <a:moveTo>
                    <a:pt x="93345" y="2791299"/>
                  </a:moveTo>
                  <a:cubicBezTo>
                    <a:pt x="101441" y="2790442"/>
                    <a:pt x="93345" y="2796919"/>
                    <a:pt x="99727" y="2796062"/>
                  </a:cubicBezTo>
                  <a:cubicBezTo>
                    <a:pt x="100013" y="2799491"/>
                    <a:pt x="98393" y="2801110"/>
                    <a:pt x="94964" y="2800824"/>
                  </a:cubicBezTo>
                  <a:cubicBezTo>
                    <a:pt x="96012" y="2795872"/>
                    <a:pt x="92107" y="2796062"/>
                    <a:pt x="93345" y="2791299"/>
                  </a:cubicBezTo>
                  <a:close/>
                  <a:moveTo>
                    <a:pt x="67913" y="2677190"/>
                  </a:moveTo>
                  <a:cubicBezTo>
                    <a:pt x="67818" y="2670046"/>
                    <a:pt x="73819" y="2678142"/>
                    <a:pt x="79058" y="2675571"/>
                  </a:cubicBezTo>
                  <a:cubicBezTo>
                    <a:pt x="78296" y="2682143"/>
                    <a:pt x="80963" y="2685286"/>
                    <a:pt x="85439" y="2686620"/>
                  </a:cubicBezTo>
                  <a:cubicBezTo>
                    <a:pt x="84868" y="2690716"/>
                    <a:pt x="82677" y="2696621"/>
                    <a:pt x="79058" y="2693001"/>
                  </a:cubicBezTo>
                  <a:cubicBezTo>
                    <a:pt x="79724" y="2691097"/>
                    <a:pt x="81058" y="2689763"/>
                    <a:pt x="83820" y="2689858"/>
                  </a:cubicBezTo>
                  <a:cubicBezTo>
                    <a:pt x="76200" y="2687763"/>
                    <a:pt x="74295" y="2675475"/>
                    <a:pt x="67913" y="2677190"/>
                  </a:cubicBezTo>
                  <a:close/>
                  <a:moveTo>
                    <a:pt x="74295" y="2705670"/>
                  </a:moveTo>
                  <a:cubicBezTo>
                    <a:pt x="73533" y="2702241"/>
                    <a:pt x="76581" y="2702622"/>
                    <a:pt x="79058" y="2702526"/>
                  </a:cubicBezTo>
                  <a:cubicBezTo>
                    <a:pt x="79248" y="2699669"/>
                    <a:pt x="77057" y="2699193"/>
                    <a:pt x="77438" y="2696240"/>
                  </a:cubicBezTo>
                  <a:cubicBezTo>
                    <a:pt x="86487" y="2696431"/>
                    <a:pt x="79629" y="2705956"/>
                    <a:pt x="74295" y="2705670"/>
                  </a:cubicBezTo>
                  <a:close/>
                  <a:moveTo>
                    <a:pt x="82201" y="2748437"/>
                  </a:moveTo>
                  <a:cubicBezTo>
                    <a:pt x="86392" y="2747961"/>
                    <a:pt x="83439" y="2754533"/>
                    <a:pt x="88583" y="2753199"/>
                  </a:cubicBezTo>
                  <a:cubicBezTo>
                    <a:pt x="88583" y="2754819"/>
                    <a:pt x="88583" y="2756343"/>
                    <a:pt x="88583" y="2757962"/>
                  </a:cubicBezTo>
                  <a:cubicBezTo>
                    <a:pt x="83725" y="2757391"/>
                    <a:pt x="78581" y="2752533"/>
                    <a:pt x="82201" y="2748437"/>
                  </a:cubicBezTo>
                  <a:close/>
                  <a:moveTo>
                    <a:pt x="91726" y="2784918"/>
                  </a:moveTo>
                  <a:cubicBezTo>
                    <a:pt x="87249" y="2783584"/>
                    <a:pt x="87630" y="2787108"/>
                    <a:pt x="83820" y="2786537"/>
                  </a:cubicBezTo>
                  <a:cubicBezTo>
                    <a:pt x="82106" y="2787108"/>
                    <a:pt x="92297" y="2774726"/>
                    <a:pt x="91726" y="2784918"/>
                  </a:cubicBezTo>
                  <a:close/>
                  <a:moveTo>
                    <a:pt x="90107" y="2719957"/>
                  </a:moveTo>
                  <a:cubicBezTo>
                    <a:pt x="88773" y="2722148"/>
                    <a:pt x="79629" y="2718909"/>
                    <a:pt x="80582" y="2713575"/>
                  </a:cubicBezTo>
                  <a:cubicBezTo>
                    <a:pt x="87154" y="2712432"/>
                    <a:pt x="87821" y="2717005"/>
                    <a:pt x="90107" y="2719957"/>
                  </a:cubicBezTo>
                  <a:close/>
                  <a:moveTo>
                    <a:pt x="90107" y="2700907"/>
                  </a:moveTo>
                  <a:cubicBezTo>
                    <a:pt x="85630" y="2701002"/>
                    <a:pt x="87154" y="2692716"/>
                    <a:pt x="91726" y="2693001"/>
                  </a:cubicBezTo>
                  <a:cubicBezTo>
                    <a:pt x="92202" y="2696621"/>
                    <a:pt x="91440" y="2699098"/>
                    <a:pt x="90107" y="2700907"/>
                  </a:cubicBezTo>
                  <a:close/>
                  <a:moveTo>
                    <a:pt x="96488" y="2669189"/>
                  </a:moveTo>
                  <a:cubicBezTo>
                    <a:pt x="92297" y="2669665"/>
                    <a:pt x="91345" y="2666998"/>
                    <a:pt x="91726" y="2662902"/>
                  </a:cubicBezTo>
                  <a:cubicBezTo>
                    <a:pt x="96012" y="2662998"/>
                    <a:pt x="99346" y="2666522"/>
                    <a:pt x="96488" y="2669189"/>
                  </a:cubicBezTo>
                  <a:close/>
                  <a:moveTo>
                    <a:pt x="93345" y="2596323"/>
                  </a:moveTo>
                  <a:cubicBezTo>
                    <a:pt x="94964" y="2602705"/>
                    <a:pt x="90869" y="2603371"/>
                    <a:pt x="88583" y="2605848"/>
                  </a:cubicBezTo>
                  <a:cubicBezTo>
                    <a:pt x="87059" y="2605752"/>
                    <a:pt x="87725" y="2594513"/>
                    <a:pt x="93345" y="2596323"/>
                  </a:cubicBezTo>
                  <a:close/>
                  <a:moveTo>
                    <a:pt x="88583" y="2662902"/>
                  </a:moveTo>
                  <a:cubicBezTo>
                    <a:pt x="87916" y="2665569"/>
                    <a:pt x="76581" y="2665569"/>
                    <a:pt x="75914" y="2662902"/>
                  </a:cubicBezTo>
                  <a:cubicBezTo>
                    <a:pt x="79534" y="2653854"/>
                    <a:pt x="82391" y="2662522"/>
                    <a:pt x="88583" y="2662902"/>
                  </a:cubicBezTo>
                  <a:close/>
                  <a:moveTo>
                    <a:pt x="77438" y="2628041"/>
                  </a:moveTo>
                  <a:cubicBezTo>
                    <a:pt x="72009" y="2628422"/>
                    <a:pt x="74009" y="2636232"/>
                    <a:pt x="67913" y="2635947"/>
                  </a:cubicBezTo>
                  <a:cubicBezTo>
                    <a:pt x="68675" y="2628422"/>
                    <a:pt x="66580" y="2633566"/>
                    <a:pt x="61627" y="2632803"/>
                  </a:cubicBezTo>
                  <a:cubicBezTo>
                    <a:pt x="66294" y="2627850"/>
                    <a:pt x="71152" y="2626326"/>
                    <a:pt x="77438" y="2628041"/>
                  </a:cubicBezTo>
                  <a:close/>
                  <a:moveTo>
                    <a:pt x="71152" y="2612134"/>
                  </a:moveTo>
                  <a:cubicBezTo>
                    <a:pt x="64865" y="2613182"/>
                    <a:pt x="64770" y="2607943"/>
                    <a:pt x="64865" y="2602609"/>
                  </a:cubicBezTo>
                  <a:cubicBezTo>
                    <a:pt x="67723" y="2604895"/>
                    <a:pt x="71819" y="2606133"/>
                    <a:pt x="71152" y="2612134"/>
                  </a:cubicBezTo>
                  <a:close/>
                  <a:moveTo>
                    <a:pt x="91726" y="2475832"/>
                  </a:moveTo>
                  <a:cubicBezTo>
                    <a:pt x="91345" y="2471736"/>
                    <a:pt x="92297" y="2468974"/>
                    <a:pt x="96488" y="2469545"/>
                  </a:cubicBezTo>
                  <a:cubicBezTo>
                    <a:pt x="96869" y="2473641"/>
                    <a:pt x="95917" y="2476308"/>
                    <a:pt x="91726" y="2475832"/>
                  </a:cubicBezTo>
                  <a:close/>
                  <a:moveTo>
                    <a:pt x="83820" y="2471069"/>
                  </a:moveTo>
                  <a:cubicBezTo>
                    <a:pt x="84677" y="2468783"/>
                    <a:pt x="86201" y="2467068"/>
                    <a:pt x="86963" y="2464782"/>
                  </a:cubicBezTo>
                  <a:cubicBezTo>
                    <a:pt x="93631" y="2466497"/>
                    <a:pt x="92393" y="2456115"/>
                    <a:pt x="98108" y="2461639"/>
                  </a:cubicBezTo>
                  <a:cubicBezTo>
                    <a:pt x="91916" y="2463354"/>
                    <a:pt x="91535" y="2470878"/>
                    <a:pt x="83820" y="2471069"/>
                  </a:cubicBezTo>
                  <a:close/>
                  <a:moveTo>
                    <a:pt x="121825" y="2369628"/>
                  </a:moveTo>
                  <a:cubicBezTo>
                    <a:pt x="125635" y="2371628"/>
                    <a:pt x="128302" y="2374771"/>
                    <a:pt x="128111" y="2380772"/>
                  </a:cubicBezTo>
                  <a:cubicBezTo>
                    <a:pt x="123539" y="2379534"/>
                    <a:pt x="121444" y="2375819"/>
                    <a:pt x="121825" y="2369628"/>
                  </a:cubicBezTo>
                  <a:close/>
                  <a:moveTo>
                    <a:pt x="131350" y="2290380"/>
                  </a:moveTo>
                  <a:cubicBezTo>
                    <a:pt x="130016" y="2289427"/>
                    <a:pt x="128492" y="2288475"/>
                    <a:pt x="128207" y="2290380"/>
                  </a:cubicBezTo>
                  <a:cubicBezTo>
                    <a:pt x="126492" y="2288951"/>
                    <a:pt x="127730" y="2287427"/>
                    <a:pt x="126683" y="2282474"/>
                  </a:cubicBezTo>
                  <a:cubicBezTo>
                    <a:pt x="128207" y="2282474"/>
                    <a:pt x="129826" y="2282474"/>
                    <a:pt x="131350" y="2282474"/>
                  </a:cubicBezTo>
                  <a:cubicBezTo>
                    <a:pt x="131350" y="2285141"/>
                    <a:pt x="131350" y="2287713"/>
                    <a:pt x="131350" y="2290380"/>
                  </a:cubicBezTo>
                  <a:close/>
                  <a:moveTo>
                    <a:pt x="129731" y="2266567"/>
                  </a:moveTo>
                  <a:cubicBezTo>
                    <a:pt x="128302" y="2269329"/>
                    <a:pt x="126206" y="2272663"/>
                    <a:pt x="123349" y="2269711"/>
                  </a:cubicBezTo>
                  <a:cubicBezTo>
                    <a:pt x="122682" y="2264853"/>
                    <a:pt x="127445" y="2264091"/>
                    <a:pt x="129731" y="2266567"/>
                  </a:cubicBezTo>
                  <a:close/>
                  <a:moveTo>
                    <a:pt x="121825" y="2233325"/>
                  </a:moveTo>
                  <a:cubicBezTo>
                    <a:pt x="122301" y="2235897"/>
                    <a:pt x="120301" y="2236087"/>
                    <a:pt x="120301" y="2238087"/>
                  </a:cubicBezTo>
                  <a:cubicBezTo>
                    <a:pt x="118872" y="2236849"/>
                    <a:pt x="116681" y="2236373"/>
                    <a:pt x="113919" y="2236468"/>
                  </a:cubicBezTo>
                  <a:cubicBezTo>
                    <a:pt x="114395" y="2230849"/>
                    <a:pt x="118015" y="2232373"/>
                    <a:pt x="121825" y="2233325"/>
                  </a:cubicBezTo>
                  <a:close/>
                  <a:moveTo>
                    <a:pt x="104394" y="2190558"/>
                  </a:moveTo>
                  <a:cubicBezTo>
                    <a:pt x="102965" y="2185509"/>
                    <a:pt x="109633" y="2188367"/>
                    <a:pt x="109157" y="2184176"/>
                  </a:cubicBezTo>
                  <a:cubicBezTo>
                    <a:pt x="111633" y="2187510"/>
                    <a:pt x="110585" y="2194368"/>
                    <a:pt x="115538" y="2195320"/>
                  </a:cubicBezTo>
                  <a:cubicBezTo>
                    <a:pt x="120015" y="2196844"/>
                    <a:pt x="104870" y="2194082"/>
                    <a:pt x="104394" y="2190558"/>
                  </a:cubicBezTo>
                  <a:close/>
                  <a:moveTo>
                    <a:pt x="107537" y="2207988"/>
                  </a:moveTo>
                  <a:cubicBezTo>
                    <a:pt x="107251" y="2204083"/>
                    <a:pt x="110014" y="2203131"/>
                    <a:pt x="110681" y="2200083"/>
                  </a:cubicBezTo>
                  <a:cubicBezTo>
                    <a:pt x="114395" y="2201321"/>
                    <a:pt x="112300" y="2209894"/>
                    <a:pt x="107537" y="2207988"/>
                  </a:cubicBezTo>
                  <a:close/>
                  <a:moveTo>
                    <a:pt x="107537" y="2253899"/>
                  </a:moveTo>
                  <a:cubicBezTo>
                    <a:pt x="107537" y="2248660"/>
                    <a:pt x="110204" y="2245993"/>
                    <a:pt x="115443" y="2245993"/>
                  </a:cubicBezTo>
                  <a:cubicBezTo>
                    <a:pt x="115443" y="2247612"/>
                    <a:pt x="115443" y="2249136"/>
                    <a:pt x="115443" y="2250756"/>
                  </a:cubicBezTo>
                  <a:cubicBezTo>
                    <a:pt x="109442" y="2248470"/>
                    <a:pt x="112490" y="2255137"/>
                    <a:pt x="107537" y="2253899"/>
                  </a:cubicBezTo>
                  <a:close/>
                  <a:moveTo>
                    <a:pt x="120206" y="2277711"/>
                  </a:moveTo>
                  <a:cubicBezTo>
                    <a:pt x="118110" y="2277140"/>
                    <a:pt x="117729" y="2274949"/>
                    <a:pt x="115443" y="2274568"/>
                  </a:cubicBezTo>
                  <a:cubicBezTo>
                    <a:pt x="116396" y="2272949"/>
                    <a:pt x="119063" y="2272949"/>
                    <a:pt x="118586" y="2269806"/>
                  </a:cubicBezTo>
                  <a:cubicBezTo>
                    <a:pt x="122873" y="2271901"/>
                    <a:pt x="126968" y="2274092"/>
                    <a:pt x="131255" y="2276187"/>
                  </a:cubicBezTo>
                  <a:cubicBezTo>
                    <a:pt x="132398" y="2280474"/>
                    <a:pt x="123825" y="2275045"/>
                    <a:pt x="124968" y="2279426"/>
                  </a:cubicBezTo>
                  <a:cubicBezTo>
                    <a:pt x="123158" y="2278854"/>
                    <a:pt x="120396" y="2270282"/>
                    <a:pt x="120206" y="2277711"/>
                  </a:cubicBezTo>
                  <a:close/>
                  <a:moveTo>
                    <a:pt x="121825" y="2295142"/>
                  </a:moveTo>
                  <a:cubicBezTo>
                    <a:pt x="123444" y="2295047"/>
                    <a:pt x="123063" y="2293237"/>
                    <a:pt x="123444" y="2291999"/>
                  </a:cubicBezTo>
                  <a:cubicBezTo>
                    <a:pt x="128778" y="2293428"/>
                    <a:pt x="124206" y="2294952"/>
                    <a:pt x="125063" y="2299905"/>
                  </a:cubicBezTo>
                  <a:cubicBezTo>
                    <a:pt x="121539" y="2299238"/>
                    <a:pt x="119348" y="2297142"/>
                    <a:pt x="118682" y="2293618"/>
                  </a:cubicBezTo>
                  <a:cubicBezTo>
                    <a:pt x="120491" y="2293332"/>
                    <a:pt x="121444" y="2293904"/>
                    <a:pt x="121825" y="2295142"/>
                  </a:cubicBezTo>
                  <a:close/>
                  <a:moveTo>
                    <a:pt x="115538" y="2306191"/>
                  </a:moveTo>
                  <a:cubicBezTo>
                    <a:pt x="121444" y="2304477"/>
                    <a:pt x="120872" y="2313049"/>
                    <a:pt x="123444" y="2306191"/>
                  </a:cubicBezTo>
                  <a:cubicBezTo>
                    <a:pt x="127254" y="2311335"/>
                    <a:pt x="124397" y="2322479"/>
                    <a:pt x="131350" y="2320479"/>
                  </a:cubicBezTo>
                  <a:cubicBezTo>
                    <a:pt x="130302" y="2323622"/>
                    <a:pt x="127159" y="2324765"/>
                    <a:pt x="123444" y="2325241"/>
                  </a:cubicBezTo>
                  <a:cubicBezTo>
                    <a:pt x="124777" y="2320765"/>
                    <a:pt x="121253" y="2321145"/>
                    <a:pt x="121825" y="2317336"/>
                  </a:cubicBezTo>
                  <a:cubicBezTo>
                    <a:pt x="118682" y="2319050"/>
                    <a:pt x="123825" y="2325813"/>
                    <a:pt x="121825" y="2331623"/>
                  </a:cubicBezTo>
                  <a:cubicBezTo>
                    <a:pt x="116205" y="2332004"/>
                    <a:pt x="120206" y="2322670"/>
                    <a:pt x="113919" y="2323717"/>
                  </a:cubicBezTo>
                  <a:cubicBezTo>
                    <a:pt x="118586" y="2318574"/>
                    <a:pt x="115443" y="2314287"/>
                    <a:pt x="115538" y="2306191"/>
                  </a:cubicBezTo>
                  <a:close/>
                  <a:moveTo>
                    <a:pt x="126587" y="2355340"/>
                  </a:moveTo>
                  <a:cubicBezTo>
                    <a:pt x="124015" y="2362770"/>
                    <a:pt x="110681" y="2356007"/>
                    <a:pt x="110681" y="2350578"/>
                  </a:cubicBezTo>
                  <a:cubicBezTo>
                    <a:pt x="116110" y="2354674"/>
                    <a:pt x="121063" y="2350482"/>
                    <a:pt x="126587" y="2355340"/>
                  </a:cubicBezTo>
                  <a:close/>
                  <a:moveTo>
                    <a:pt x="118682" y="2377533"/>
                  </a:moveTo>
                  <a:cubicBezTo>
                    <a:pt x="117158" y="2384391"/>
                    <a:pt x="126016" y="2386011"/>
                    <a:pt x="126683" y="2394964"/>
                  </a:cubicBezTo>
                  <a:cubicBezTo>
                    <a:pt x="119444" y="2395345"/>
                    <a:pt x="117538" y="2375057"/>
                    <a:pt x="112395" y="2383820"/>
                  </a:cubicBezTo>
                  <a:cubicBezTo>
                    <a:pt x="105537" y="2381820"/>
                    <a:pt x="113348" y="2376867"/>
                    <a:pt x="118682" y="2377533"/>
                  </a:cubicBezTo>
                  <a:close/>
                  <a:moveTo>
                    <a:pt x="115538" y="2385439"/>
                  </a:moveTo>
                  <a:cubicBezTo>
                    <a:pt x="115729" y="2389344"/>
                    <a:pt x="113062" y="2390392"/>
                    <a:pt x="112300" y="2393345"/>
                  </a:cubicBezTo>
                  <a:cubicBezTo>
                    <a:pt x="107633" y="2392202"/>
                    <a:pt x="102489" y="2391535"/>
                    <a:pt x="99632" y="2388582"/>
                  </a:cubicBezTo>
                  <a:cubicBezTo>
                    <a:pt x="105442" y="2384677"/>
                    <a:pt x="109823" y="2387916"/>
                    <a:pt x="115538" y="2385439"/>
                  </a:cubicBezTo>
                  <a:close/>
                  <a:moveTo>
                    <a:pt x="94869" y="2374390"/>
                  </a:moveTo>
                  <a:cubicBezTo>
                    <a:pt x="95822" y="2370104"/>
                    <a:pt x="99250" y="2368199"/>
                    <a:pt x="104394" y="2368008"/>
                  </a:cubicBezTo>
                  <a:cubicBezTo>
                    <a:pt x="105727" y="2371914"/>
                    <a:pt x="108109" y="2374866"/>
                    <a:pt x="107537" y="2380677"/>
                  </a:cubicBezTo>
                  <a:cubicBezTo>
                    <a:pt x="98679" y="2383249"/>
                    <a:pt x="104299" y="2371247"/>
                    <a:pt x="94869" y="2374390"/>
                  </a:cubicBezTo>
                  <a:close/>
                  <a:moveTo>
                    <a:pt x="112300" y="2548793"/>
                  </a:moveTo>
                  <a:cubicBezTo>
                    <a:pt x="112490" y="2546507"/>
                    <a:pt x="112586" y="2544316"/>
                    <a:pt x="110681" y="2544031"/>
                  </a:cubicBezTo>
                  <a:cubicBezTo>
                    <a:pt x="113728" y="2542316"/>
                    <a:pt x="116205" y="2540030"/>
                    <a:pt x="120206" y="2539268"/>
                  </a:cubicBezTo>
                  <a:cubicBezTo>
                    <a:pt x="116491" y="2541364"/>
                    <a:pt x="118682" y="2549269"/>
                    <a:pt x="112300" y="2548793"/>
                  </a:cubicBezTo>
                  <a:close/>
                  <a:moveTo>
                    <a:pt x="120206" y="2478975"/>
                  </a:moveTo>
                  <a:cubicBezTo>
                    <a:pt x="116776" y="2476593"/>
                    <a:pt x="121349" y="2475069"/>
                    <a:pt x="118586" y="2471069"/>
                  </a:cubicBezTo>
                  <a:cubicBezTo>
                    <a:pt x="130016" y="2472688"/>
                    <a:pt x="121063" y="2463830"/>
                    <a:pt x="129731" y="2463163"/>
                  </a:cubicBezTo>
                  <a:cubicBezTo>
                    <a:pt x="129731" y="2465830"/>
                    <a:pt x="129731" y="2468497"/>
                    <a:pt x="129731" y="2471069"/>
                  </a:cubicBezTo>
                  <a:cubicBezTo>
                    <a:pt x="126587" y="2473736"/>
                    <a:pt x="121825" y="2474784"/>
                    <a:pt x="120206" y="2478975"/>
                  </a:cubicBezTo>
                  <a:close/>
                  <a:moveTo>
                    <a:pt x="126587" y="2501168"/>
                  </a:moveTo>
                  <a:cubicBezTo>
                    <a:pt x="127730" y="2495453"/>
                    <a:pt x="132779" y="2492691"/>
                    <a:pt x="129731" y="2486881"/>
                  </a:cubicBezTo>
                  <a:cubicBezTo>
                    <a:pt x="137160" y="2488500"/>
                    <a:pt x="130493" y="2500597"/>
                    <a:pt x="126587" y="2501168"/>
                  </a:cubicBezTo>
                  <a:close/>
                  <a:moveTo>
                    <a:pt x="134493" y="2447257"/>
                  </a:moveTo>
                  <a:cubicBezTo>
                    <a:pt x="136398" y="2444875"/>
                    <a:pt x="135827" y="2440208"/>
                    <a:pt x="140780" y="2440875"/>
                  </a:cubicBezTo>
                  <a:cubicBezTo>
                    <a:pt x="142780" y="2451924"/>
                    <a:pt x="144494" y="2440303"/>
                    <a:pt x="147161" y="2440875"/>
                  </a:cubicBezTo>
                  <a:cubicBezTo>
                    <a:pt x="150781" y="2444304"/>
                    <a:pt x="145828" y="2446304"/>
                    <a:pt x="147161" y="2452019"/>
                  </a:cubicBezTo>
                  <a:cubicBezTo>
                    <a:pt x="140589" y="2452876"/>
                    <a:pt x="139160" y="2448495"/>
                    <a:pt x="134493" y="2447257"/>
                  </a:cubicBezTo>
                  <a:close/>
                  <a:moveTo>
                    <a:pt x="134493" y="2628041"/>
                  </a:moveTo>
                  <a:cubicBezTo>
                    <a:pt x="139541" y="2626612"/>
                    <a:pt x="137732" y="2632137"/>
                    <a:pt x="140780" y="2632803"/>
                  </a:cubicBezTo>
                  <a:cubicBezTo>
                    <a:pt x="139827" y="2636232"/>
                    <a:pt x="132493" y="2632803"/>
                    <a:pt x="134493" y="2628041"/>
                  </a:cubicBezTo>
                  <a:close/>
                  <a:moveTo>
                    <a:pt x="148781" y="2693001"/>
                  </a:moveTo>
                  <a:cubicBezTo>
                    <a:pt x="145066" y="2693001"/>
                    <a:pt x="141446" y="2693001"/>
                    <a:pt x="137732" y="2693001"/>
                  </a:cubicBezTo>
                  <a:cubicBezTo>
                    <a:pt x="137732" y="2690906"/>
                    <a:pt x="137732" y="2688810"/>
                    <a:pt x="137732" y="2686620"/>
                  </a:cubicBezTo>
                  <a:cubicBezTo>
                    <a:pt x="145447" y="2691573"/>
                    <a:pt x="141637" y="2690811"/>
                    <a:pt x="148781" y="2688239"/>
                  </a:cubicBezTo>
                  <a:cubicBezTo>
                    <a:pt x="148781" y="2689858"/>
                    <a:pt x="148781" y="2691382"/>
                    <a:pt x="148781" y="2693001"/>
                  </a:cubicBezTo>
                  <a:close/>
                  <a:moveTo>
                    <a:pt x="147161" y="2466307"/>
                  </a:moveTo>
                  <a:cubicBezTo>
                    <a:pt x="144018" y="2467354"/>
                    <a:pt x="148209" y="2475736"/>
                    <a:pt x="142399" y="2474212"/>
                  </a:cubicBezTo>
                  <a:cubicBezTo>
                    <a:pt x="142113" y="2469735"/>
                    <a:pt x="142208" y="2465544"/>
                    <a:pt x="147161" y="2466307"/>
                  </a:cubicBezTo>
                  <a:close/>
                  <a:moveTo>
                    <a:pt x="155067" y="2464782"/>
                  </a:moveTo>
                  <a:cubicBezTo>
                    <a:pt x="154877" y="2461925"/>
                    <a:pt x="157067" y="2461449"/>
                    <a:pt x="156686" y="2458401"/>
                  </a:cubicBezTo>
                  <a:cubicBezTo>
                    <a:pt x="154115" y="2457924"/>
                    <a:pt x="154019" y="2459925"/>
                    <a:pt x="151924" y="2460020"/>
                  </a:cubicBezTo>
                  <a:cubicBezTo>
                    <a:pt x="156305" y="2468116"/>
                    <a:pt x="146780" y="2454305"/>
                    <a:pt x="148781" y="2464782"/>
                  </a:cubicBezTo>
                  <a:cubicBezTo>
                    <a:pt x="147352" y="2463544"/>
                    <a:pt x="145256" y="2463068"/>
                    <a:pt x="142494" y="2463163"/>
                  </a:cubicBezTo>
                  <a:cubicBezTo>
                    <a:pt x="143828" y="2458686"/>
                    <a:pt x="140303" y="2459067"/>
                    <a:pt x="140875" y="2455257"/>
                  </a:cubicBezTo>
                  <a:cubicBezTo>
                    <a:pt x="145923" y="2453257"/>
                    <a:pt x="152400" y="2450114"/>
                    <a:pt x="153543" y="2456877"/>
                  </a:cubicBezTo>
                  <a:cubicBezTo>
                    <a:pt x="155067" y="2455543"/>
                    <a:pt x="158877" y="2448685"/>
                    <a:pt x="155067" y="2447352"/>
                  </a:cubicBezTo>
                  <a:cubicBezTo>
                    <a:pt x="156115" y="2442589"/>
                    <a:pt x="158496" y="2448876"/>
                    <a:pt x="161449" y="2447352"/>
                  </a:cubicBezTo>
                  <a:cubicBezTo>
                    <a:pt x="159449" y="2453448"/>
                    <a:pt x="162687" y="2461353"/>
                    <a:pt x="155067" y="2464782"/>
                  </a:cubicBezTo>
                  <a:close/>
                  <a:moveTo>
                    <a:pt x="240697" y="2689858"/>
                  </a:moveTo>
                  <a:cubicBezTo>
                    <a:pt x="232791" y="2691477"/>
                    <a:pt x="226600" y="2674904"/>
                    <a:pt x="235934" y="2673951"/>
                  </a:cubicBezTo>
                  <a:cubicBezTo>
                    <a:pt x="236601" y="2679857"/>
                    <a:pt x="236792" y="2684143"/>
                    <a:pt x="240697" y="2689858"/>
                  </a:cubicBezTo>
                  <a:close/>
                  <a:moveTo>
                    <a:pt x="229648" y="2656521"/>
                  </a:moveTo>
                  <a:cubicBezTo>
                    <a:pt x="235553" y="2655378"/>
                    <a:pt x="236696" y="2658997"/>
                    <a:pt x="236030" y="2664426"/>
                  </a:cubicBezTo>
                  <a:cubicBezTo>
                    <a:pt x="232791" y="2663093"/>
                    <a:pt x="228886" y="2662998"/>
                    <a:pt x="232886" y="2665950"/>
                  </a:cubicBezTo>
                  <a:cubicBezTo>
                    <a:pt x="232219" y="2668332"/>
                    <a:pt x="230886" y="2665379"/>
                    <a:pt x="228124" y="2665950"/>
                  </a:cubicBezTo>
                  <a:cubicBezTo>
                    <a:pt x="230791" y="2662712"/>
                    <a:pt x="231553" y="2661378"/>
                    <a:pt x="229648" y="2656521"/>
                  </a:cubicBezTo>
                  <a:close/>
                  <a:moveTo>
                    <a:pt x="213741" y="2640709"/>
                  </a:moveTo>
                  <a:cubicBezTo>
                    <a:pt x="219456" y="2640614"/>
                    <a:pt x="226028" y="2654616"/>
                    <a:pt x="216884" y="2654997"/>
                  </a:cubicBezTo>
                  <a:cubicBezTo>
                    <a:pt x="216218" y="2651663"/>
                    <a:pt x="218027" y="2650806"/>
                    <a:pt x="218504" y="2648615"/>
                  </a:cubicBezTo>
                  <a:cubicBezTo>
                    <a:pt x="215360" y="2648615"/>
                    <a:pt x="216503" y="2652997"/>
                    <a:pt x="212217" y="2651758"/>
                  </a:cubicBezTo>
                  <a:cubicBezTo>
                    <a:pt x="218504" y="2647567"/>
                    <a:pt x="208979" y="2646424"/>
                    <a:pt x="213741" y="2640709"/>
                  </a:cubicBezTo>
                  <a:close/>
                  <a:moveTo>
                    <a:pt x="208979" y="2637566"/>
                  </a:moveTo>
                  <a:cubicBezTo>
                    <a:pt x="208121" y="2635280"/>
                    <a:pt x="210788" y="2629374"/>
                    <a:pt x="207359" y="2629660"/>
                  </a:cubicBezTo>
                  <a:cubicBezTo>
                    <a:pt x="209455" y="2623564"/>
                    <a:pt x="216122" y="2639185"/>
                    <a:pt x="208979" y="2637566"/>
                  </a:cubicBezTo>
                  <a:close/>
                  <a:moveTo>
                    <a:pt x="197930" y="2605848"/>
                  </a:moveTo>
                  <a:cubicBezTo>
                    <a:pt x="201263" y="2607276"/>
                    <a:pt x="202787" y="2610515"/>
                    <a:pt x="202692" y="2615373"/>
                  </a:cubicBezTo>
                  <a:cubicBezTo>
                    <a:pt x="203930" y="2614516"/>
                    <a:pt x="205264" y="2613753"/>
                    <a:pt x="207455" y="2613753"/>
                  </a:cubicBezTo>
                  <a:cubicBezTo>
                    <a:pt x="204311" y="2619278"/>
                    <a:pt x="201549" y="2614230"/>
                    <a:pt x="196310" y="2613753"/>
                  </a:cubicBezTo>
                  <a:cubicBezTo>
                    <a:pt x="195644" y="2609943"/>
                    <a:pt x="199168" y="2610324"/>
                    <a:pt x="197930" y="2605848"/>
                  </a:cubicBezTo>
                  <a:close/>
                  <a:moveTo>
                    <a:pt x="193167" y="2664522"/>
                  </a:moveTo>
                  <a:cubicBezTo>
                    <a:pt x="187928" y="2663188"/>
                    <a:pt x="194786" y="2652901"/>
                    <a:pt x="197930" y="2650234"/>
                  </a:cubicBezTo>
                  <a:cubicBezTo>
                    <a:pt x="197549" y="2646900"/>
                    <a:pt x="192024" y="2648710"/>
                    <a:pt x="191643" y="2645472"/>
                  </a:cubicBezTo>
                  <a:cubicBezTo>
                    <a:pt x="188119" y="2645662"/>
                    <a:pt x="190976" y="2652234"/>
                    <a:pt x="190119" y="2654997"/>
                  </a:cubicBezTo>
                  <a:cubicBezTo>
                    <a:pt x="188500" y="2654997"/>
                    <a:pt x="186976" y="2654997"/>
                    <a:pt x="185357" y="2654997"/>
                  </a:cubicBezTo>
                  <a:cubicBezTo>
                    <a:pt x="185547" y="2649377"/>
                    <a:pt x="188405" y="2648043"/>
                    <a:pt x="183737" y="2645472"/>
                  </a:cubicBezTo>
                  <a:cubicBezTo>
                    <a:pt x="182594" y="2641185"/>
                    <a:pt x="186881" y="2642328"/>
                    <a:pt x="186881" y="2639090"/>
                  </a:cubicBezTo>
                  <a:cubicBezTo>
                    <a:pt x="193739" y="2645091"/>
                    <a:pt x="187547" y="2636709"/>
                    <a:pt x="196406" y="2640709"/>
                  </a:cubicBezTo>
                  <a:cubicBezTo>
                    <a:pt x="198787" y="2640042"/>
                    <a:pt x="195739" y="2638709"/>
                    <a:pt x="196406" y="2635947"/>
                  </a:cubicBezTo>
                  <a:cubicBezTo>
                    <a:pt x="197739" y="2631756"/>
                    <a:pt x="198406" y="2641090"/>
                    <a:pt x="201168" y="2640709"/>
                  </a:cubicBezTo>
                  <a:cubicBezTo>
                    <a:pt x="203549" y="2638233"/>
                    <a:pt x="209360" y="2635280"/>
                    <a:pt x="209074" y="2642328"/>
                  </a:cubicBezTo>
                  <a:cubicBezTo>
                    <a:pt x="203835" y="2639376"/>
                    <a:pt x="201740" y="2648615"/>
                    <a:pt x="207455" y="2647091"/>
                  </a:cubicBezTo>
                  <a:cubicBezTo>
                    <a:pt x="206978" y="2649282"/>
                    <a:pt x="203454" y="2648424"/>
                    <a:pt x="201073" y="2648710"/>
                  </a:cubicBezTo>
                  <a:cubicBezTo>
                    <a:pt x="199358" y="2649091"/>
                    <a:pt x="200025" y="2651853"/>
                    <a:pt x="197930" y="2651853"/>
                  </a:cubicBezTo>
                  <a:cubicBezTo>
                    <a:pt x="198596" y="2654901"/>
                    <a:pt x="205264" y="2651949"/>
                    <a:pt x="202692" y="2658235"/>
                  </a:cubicBezTo>
                  <a:cubicBezTo>
                    <a:pt x="198311" y="2659378"/>
                    <a:pt x="199454" y="2655092"/>
                    <a:pt x="196310" y="2655092"/>
                  </a:cubicBezTo>
                  <a:cubicBezTo>
                    <a:pt x="196310" y="2657759"/>
                    <a:pt x="196310" y="2660426"/>
                    <a:pt x="196310" y="2662998"/>
                  </a:cubicBezTo>
                  <a:cubicBezTo>
                    <a:pt x="194500" y="2662617"/>
                    <a:pt x="193453" y="2663188"/>
                    <a:pt x="193167" y="2664522"/>
                  </a:cubicBezTo>
                  <a:close/>
                  <a:moveTo>
                    <a:pt x="207455" y="2921221"/>
                  </a:moveTo>
                  <a:cubicBezTo>
                    <a:pt x="208121" y="2917696"/>
                    <a:pt x="215265" y="2920554"/>
                    <a:pt x="218504" y="2919601"/>
                  </a:cubicBezTo>
                  <a:cubicBezTo>
                    <a:pt x="218218" y="2927126"/>
                    <a:pt x="212312" y="2919030"/>
                    <a:pt x="207455" y="2921221"/>
                  </a:cubicBezTo>
                  <a:close/>
                  <a:moveTo>
                    <a:pt x="220123" y="2693001"/>
                  </a:moveTo>
                  <a:cubicBezTo>
                    <a:pt x="215646" y="2700622"/>
                    <a:pt x="218980" y="2702241"/>
                    <a:pt x="212217" y="2712051"/>
                  </a:cubicBezTo>
                  <a:cubicBezTo>
                    <a:pt x="209360" y="2712242"/>
                    <a:pt x="208883" y="2710147"/>
                    <a:pt x="205835" y="2710527"/>
                  </a:cubicBezTo>
                  <a:cubicBezTo>
                    <a:pt x="205835" y="2707860"/>
                    <a:pt x="205835" y="2705193"/>
                    <a:pt x="205835" y="2702622"/>
                  </a:cubicBezTo>
                  <a:cubicBezTo>
                    <a:pt x="208883" y="2701955"/>
                    <a:pt x="208693" y="2698145"/>
                    <a:pt x="213741" y="2699478"/>
                  </a:cubicBezTo>
                  <a:cubicBezTo>
                    <a:pt x="211646" y="2691954"/>
                    <a:pt x="208598" y="2690525"/>
                    <a:pt x="210598" y="2682048"/>
                  </a:cubicBezTo>
                  <a:cubicBezTo>
                    <a:pt x="212693" y="2682619"/>
                    <a:pt x="213074" y="2684810"/>
                    <a:pt x="215360" y="2685191"/>
                  </a:cubicBezTo>
                  <a:cubicBezTo>
                    <a:pt x="217646" y="2684810"/>
                    <a:pt x="215932" y="2680428"/>
                    <a:pt x="218504" y="2680428"/>
                  </a:cubicBezTo>
                  <a:cubicBezTo>
                    <a:pt x="217265" y="2675857"/>
                    <a:pt x="207931" y="2679476"/>
                    <a:pt x="208979" y="2672523"/>
                  </a:cubicBezTo>
                  <a:cubicBezTo>
                    <a:pt x="211550" y="2672142"/>
                    <a:pt x="211741" y="2674047"/>
                    <a:pt x="213741" y="2674142"/>
                  </a:cubicBezTo>
                  <a:cubicBezTo>
                    <a:pt x="208788" y="2665665"/>
                    <a:pt x="200216" y="2671380"/>
                    <a:pt x="194786" y="2669380"/>
                  </a:cubicBezTo>
                  <a:cubicBezTo>
                    <a:pt x="195644" y="2661950"/>
                    <a:pt x="206026" y="2664998"/>
                    <a:pt x="209074" y="2667856"/>
                  </a:cubicBezTo>
                  <a:cubicBezTo>
                    <a:pt x="213265" y="2668332"/>
                    <a:pt x="207645" y="2658902"/>
                    <a:pt x="213836" y="2661474"/>
                  </a:cubicBezTo>
                  <a:cubicBezTo>
                    <a:pt x="211550" y="2671094"/>
                    <a:pt x="219170" y="2670903"/>
                    <a:pt x="224885" y="2672523"/>
                  </a:cubicBezTo>
                  <a:cubicBezTo>
                    <a:pt x="221933" y="2678047"/>
                    <a:pt x="226314" y="2677571"/>
                    <a:pt x="229648" y="2680428"/>
                  </a:cubicBezTo>
                  <a:cubicBezTo>
                    <a:pt x="231553" y="2684524"/>
                    <a:pt x="224790" y="2687286"/>
                    <a:pt x="231267" y="2686715"/>
                  </a:cubicBezTo>
                  <a:cubicBezTo>
                    <a:pt x="230981" y="2689668"/>
                    <a:pt x="225838" y="2687667"/>
                    <a:pt x="224885" y="2689953"/>
                  </a:cubicBezTo>
                  <a:cubicBezTo>
                    <a:pt x="227933" y="2693764"/>
                    <a:pt x="233172" y="2687667"/>
                    <a:pt x="237554" y="2691477"/>
                  </a:cubicBezTo>
                  <a:cubicBezTo>
                    <a:pt x="236315" y="2692906"/>
                    <a:pt x="235839" y="2695097"/>
                    <a:pt x="236030" y="2697859"/>
                  </a:cubicBezTo>
                  <a:cubicBezTo>
                    <a:pt x="229076" y="2691097"/>
                    <a:pt x="227267" y="2697574"/>
                    <a:pt x="220123" y="2693001"/>
                  </a:cubicBezTo>
                  <a:close/>
                  <a:moveTo>
                    <a:pt x="235934" y="2770630"/>
                  </a:moveTo>
                  <a:cubicBezTo>
                    <a:pt x="232410" y="2770821"/>
                    <a:pt x="235268" y="2777298"/>
                    <a:pt x="234315" y="2780155"/>
                  </a:cubicBezTo>
                  <a:cubicBezTo>
                    <a:pt x="227933" y="2778346"/>
                    <a:pt x="237077" y="2768154"/>
                    <a:pt x="224790" y="2770630"/>
                  </a:cubicBezTo>
                  <a:cubicBezTo>
                    <a:pt x="227743" y="2764725"/>
                    <a:pt x="233553" y="2773678"/>
                    <a:pt x="239078" y="2767487"/>
                  </a:cubicBezTo>
                  <a:cubicBezTo>
                    <a:pt x="238982" y="2769773"/>
                    <a:pt x="238792" y="2771964"/>
                    <a:pt x="240697" y="2772249"/>
                  </a:cubicBezTo>
                  <a:cubicBezTo>
                    <a:pt x="239173" y="2777488"/>
                    <a:pt x="237554" y="2770440"/>
                    <a:pt x="235934" y="2770630"/>
                  </a:cubicBezTo>
                  <a:close/>
                  <a:moveTo>
                    <a:pt x="239078" y="2791299"/>
                  </a:moveTo>
                  <a:cubicBezTo>
                    <a:pt x="244031" y="2791109"/>
                    <a:pt x="244507" y="2795395"/>
                    <a:pt x="245459" y="2799205"/>
                  </a:cubicBezTo>
                  <a:cubicBezTo>
                    <a:pt x="241268" y="2798634"/>
                    <a:pt x="240125" y="2795014"/>
                    <a:pt x="239078" y="2791299"/>
                  </a:cubicBezTo>
                  <a:close/>
                  <a:moveTo>
                    <a:pt x="270796" y="2834067"/>
                  </a:moveTo>
                  <a:cubicBezTo>
                    <a:pt x="263843" y="2836257"/>
                    <a:pt x="267462" y="2827971"/>
                    <a:pt x="261271" y="2829399"/>
                  </a:cubicBezTo>
                  <a:cubicBezTo>
                    <a:pt x="262604" y="2828066"/>
                    <a:pt x="262223" y="2825018"/>
                    <a:pt x="264414" y="2824637"/>
                  </a:cubicBezTo>
                  <a:cubicBezTo>
                    <a:pt x="269081" y="2831305"/>
                    <a:pt x="268891" y="2823113"/>
                    <a:pt x="275558" y="2819874"/>
                  </a:cubicBezTo>
                  <a:cubicBezTo>
                    <a:pt x="275082" y="2825685"/>
                    <a:pt x="268605" y="2825494"/>
                    <a:pt x="270796" y="2834067"/>
                  </a:cubicBezTo>
                  <a:close/>
                  <a:moveTo>
                    <a:pt x="272415" y="2777012"/>
                  </a:moveTo>
                  <a:cubicBezTo>
                    <a:pt x="275844" y="2777107"/>
                    <a:pt x="269939" y="2787299"/>
                    <a:pt x="275558" y="2781774"/>
                  </a:cubicBezTo>
                  <a:cubicBezTo>
                    <a:pt x="279464" y="2784823"/>
                    <a:pt x="270129" y="2787871"/>
                    <a:pt x="270796" y="2792919"/>
                  </a:cubicBezTo>
                  <a:cubicBezTo>
                    <a:pt x="267557" y="2792538"/>
                    <a:pt x="267653" y="2788632"/>
                    <a:pt x="266033" y="2786632"/>
                  </a:cubicBezTo>
                  <a:cubicBezTo>
                    <a:pt x="262604" y="2786347"/>
                    <a:pt x="265271" y="2792252"/>
                    <a:pt x="264414" y="2794538"/>
                  </a:cubicBezTo>
                  <a:cubicBezTo>
                    <a:pt x="264700" y="2797491"/>
                    <a:pt x="269843" y="2795491"/>
                    <a:pt x="270796" y="2797776"/>
                  </a:cubicBezTo>
                  <a:cubicBezTo>
                    <a:pt x="271272" y="2805111"/>
                    <a:pt x="267367" y="2812826"/>
                    <a:pt x="272415" y="2815207"/>
                  </a:cubicBezTo>
                  <a:cubicBezTo>
                    <a:pt x="271558" y="2817589"/>
                    <a:pt x="270034" y="2819208"/>
                    <a:pt x="269272" y="2821589"/>
                  </a:cubicBezTo>
                  <a:cubicBezTo>
                    <a:pt x="264795" y="2818065"/>
                    <a:pt x="256413" y="2829018"/>
                    <a:pt x="256604" y="2816826"/>
                  </a:cubicBezTo>
                  <a:cubicBezTo>
                    <a:pt x="259747" y="2817398"/>
                    <a:pt x="261557" y="2816541"/>
                    <a:pt x="261366" y="2813683"/>
                  </a:cubicBezTo>
                  <a:cubicBezTo>
                    <a:pt x="256604" y="2813207"/>
                    <a:pt x="260699" y="2810540"/>
                    <a:pt x="258223" y="2805777"/>
                  </a:cubicBezTo>
                  <a:cubicBezTo>
                    <a:pt x="254413" y="2805111"/>
                    <a:pt x="259080" y="2812921"/>
                    <a:pt x="253460" y="2810540"/>
                  </a:cubicBezTo>
                  <a:cubicBezTo>
                    <a:pt x="253460" y="2808444"/>
                    <a:pt x="253460" y="2806349"/>
                    <a:pt x="253460" y="2804253"/>
                  </a:cubicBezTo>
                  <a:cubicBezTo>
                    <a:pt x="247460" y="2801872"/>
                    <a:pt x="253174" y="2811302"/>
                    <a:pt x="247174" y="2809016"/>
                  </a:cubicBezTo>
                  <a:cubicBezTo>
                    <a:pt x="245078" y="2805111"/>
                    <a:pt x="250698" y="2801301"/>
                    <a:pt x="247174" y="2801110"/>
                  </a:cubicBezTo>
                  <a:cubicBezTo>
                    <a:pt x="250412" y="2801682"/>
                    <a:pt x="249365" y="2796919"/>
                    <a:pt x="253460" y="2794728"/>
                  </a:cubicBezTo>
                  <a:cubicBezTo>
                    <a:pt x="247841" y="2792442"/>
                    <a:pt x="242411" y="2789966"/>
                    <a:pt x="243935" y="2780536"/>
                  </a:cubicBezTo>
                  <a:cubicBezTo>
                    <a:pt x="246221" y="2782251"/>
                    <a:pt x="247841" y="2782251"/>
                    <a:pt x="248698" y="2778917"/>
                  </a:cubicBezTo>
                  <a:cubicBezTo>
                    <a:pt x="248984" y="2774440"/>
                    <a:pt x="240602" y="2781203"/>
                    <a:pt x="245555" y="2777298"/>
                  </a:cubicBezTo>
                  <a:cubicBezTo>
                    <a:pt x="245555" y="2776250"/>
                    <a:pt x="245555" y="2775202"/>
                    <a:pt x="245555" y="2774155"/>
                  </a:cubicBezTo>
                  <a:cubicBezTo>
                    <a:pt x="251365" y="2777393"/>
                    <a:pt x="250317" y="2772535"/>
                    <a:pt x="251936" y="2767773"/>
                  </a:cubicBezTo>
                  <a:cubicBezTo>
                    <a:pt x="246412" y="2767011"/>
                    <a:pt x="240316" y="2751580"/>
                    <a:pt x="237649" y="2758248"/>
                  </a:cubicBezTo>
                  <a:cubicBezTo>
                    <a:pt x="231934" y="2756819"/>
                    <a:pt x="236696" y="2753581"/>
                    <a:pt x="236125" y="2748723"/>
                  </a:cubicBezTo>
                  <a:cubicBezTo>
                    <a:pt x="243840" y="2755105"/>
                    <a:pt x="245555" y="2744246"/>
                    <a:pt x="251936" y="2740817"/>
                  </a:cubicBezTo>
                  <a:cubicBezTo>
                    <a:pt x="248126" y="2739769"/>
                    <a:pt x="242507" y="2732340"/>
                    <a:pt x="239268" y="2736055"/>
                  </a:cubicBezTo>
                  <a:cubicBezTo>
                    <a:pt x="235553" y="2734435"/>
                    <a:pt x="234220" y="2730530"/>
                    <a:pt x="234506" y="2724910"/>
                  </a:cubicBezTo>
                  <a:cubicBezTo>
                    <a:pt x="236887" y="2727291"/>
                    <a:pt x="241173" y="2727768"/>
                    <a:pt x="242411" y="2731197"/>
                  </a:cubicBezTo>
                  <a:cubicBezTo>
                    <a:pt x="245173" y="2730816"/>
                    <a:pt x="246031" y="2728530"/>
                    <a:pt x="245555" y="2724910"/>
                  </a:cubicBezTo>
                  <a:cubicBezTo>
                    <a:pt x="240887" y="2722910"/>
                    <a:pt x="237458" y="2716433"/>
                    <a:pt x="229743" y="2715385"/>
                  </a:cubicBezTo>
                  <a:cubicBezTo>
                    <a:pt x="232505" y="2712147"/>
                    <a:pt x="228600" y="2712242"/>
                    <a:pt x="231362" y="2709003"/>
                  </a:cubicBezTo>
                  <a:cubicBezTo>
                    <a:pt x="238316" y="2716814"/>
                    <a:pt x="231172" y="2706717"/>
                    <a:pt x="237649" y="2705860"/>
                  </a:cubicBezTo>
                  <a:cubicBezTo>
                    <a:pt x="234410" y="2711861"/>
                    <a:pt x="241078" y="2714338"/>
                    <a:pt x="242411" y="2720148"/>
                  </a:cubicBezTo>
                  <a:cubicBezTo>
                    <a:pt x="246126" y="2714338"/>
                    <a:pt x="243649" y="2721100"/>
                    <a:pt x="250317" y="2720148"/>
                  </a:cubicBezTo>
                  <a:cubicBezTo>
                    <a:pt x="250984" y="2712718"/>
                    <a:pt x="239554" y="2717100"/>
                    <a:pt x="240792" y="2709003"/>
                  </a:cubicBezTo>
                  <a:cubicBezTo>
                    <a:pt x="245745" y="2703955"/>
                    <a:pt x="246126" y="2711671"/>
                    <a:pt x="251936" y="2710623"/>
                  </a:cubicBezTo>
                  <a:cubicBezTo>
                    <a:pt x="252222" y="2716814"/>
                    <a:pt x="257366" y="2716909"/>
                    <a:pt x="253556" y="2723291"/>
                  </a:cubicBezTo>
                  <a:cubicBezTo>
                    <a:pt x="258699" y="2724720"/>
                    <a:pt x="255746" y="2718052"/>
                    <a:pt x="259937" y="2718528"/>
                  </a:cubicBezTo>
                  <a:cubicBezTo>
                    <a:pt x="258509" y="2715671"/>
                    <a:pt x="253556" y="2716528"/>
                    <a:pt x="255175" y="2710623"/>
                  </a:cubicBezTo>
                  <a:cubicBezTo>
                    <a:pt x="258032" y="2715195"/>
                    <a:pt x="259080" y="2714242"/>
                    <a:pt x="263081" y="2715385"/>
                  </a:cubicBezTo>
                  <a:cubicBezTo>
                    <a:pt x="263081" y="2718052"/>
                    <a:pt x="257937" y="2727006"/>
                    <a:pt x="264700" y="2726530"/>
                  </a:cubicBezTo>
                  <a:cubicBezTo>
                    <a:pt x="264986" y="2729958"/>
                    <a:pt x="263366" y="2731578"/>
                    <a:pt x="259937" y="2731292"/>
                  </a:cubicBezTo>
                  <a:cubicBezTo>
                    <a:pt x="260128" y="2732530"/>
                    <a:pt x="265176" y="2736150"/>
                    <a:pt x="264700" y="2732911"/>
                  </a:cubicBezTo>
                  <a:cubicBezTo>
                    <a:pt x="268415" y="2733102"/>
                    <a:pt x="256794" y="2745675"/>
                    <a:pt x="267938" y="2744056"/>
                  </a:cubicBezTo>
                  <a:cubicBezTo>
                    <a:pt x="267843" y="2748723"/>
                    <a:pt x="263081" y="2748723"/>
                    <a:pt x="261557" y="2751961"/>
                  </a:cubicBezTo>
                  <a:cubicBezTo>
                    <a:pt x="267557" y="2754533"/>
                    <a:pt x="265938" y="2764249"/>
                    <a:pt x="267938" y="2774155"/>
                  </a:cubicBezTo>
                  <a:cubicBezTo>
                    <a:pt x="271653" y="2773678"/>
                    <a:pt x="274511" y="2771011"/>
                    <a:pt x="277463" y="2774155"/>
                  </a:cubicBezTo>
                  <a:cubicBezTo>
                    <a:pt x="275558" y="2776441"/>
                    <a:pt x="271463" y="2776536"/>
                    <a:pt x="269558" y="2778917"/>
                  </a:cubicBezTo>
                  <a:cubicBezTo>
                    <a:pt x="269748" y="2780822"/>
                    <a:pt x="272034" y="2778726"/>
                    <a:pt x="272415" y="2777012"/>
                  </a:cubicBezTo>
                  <a:close/>
                  <a:moveTo>
                    <a:pt x="294608" y="1881471"/>
                  </a:moveTo>
                  <a:cubicBezTo>
                    <a:pt x="291179" y="1881186"/>
                    <a:pt x="291179" y="1877471"/>
                    <a:pt x="291465" y="1873566"/>
                  </a:cubicBezTo>
                  <a:cubicBezTo>
                    <a:pt x="294799" y="1877090"/>
                    <a:pt x="296132" y="1871565"/>
                    <a:pt x="300990" y="1871946"/>
                  </a:cubicBezTo>
                  <a:cubicBezTo>
                    <a:pt x="297752" y="1876899"/>
                    <a:pt x="299085" y="1877090"/>
                    <a:pt x="294608" y="1881471"/>
                  </a:cubicBezTo>
                  <a:close/>
                  <a:moveTo>
                    <a:pt x="299371" y="2853117"/>
                  </a:moveTo>
                  <a:cubicBezTo>
                    <a:pt x="299561" y="2850259"/>
                    <a:pt x="297371" y="2849783"/>
                    <a:pt x="297752" y="2846735"/>
                  </a:cubicBezTo>
                  <a:cubicBezTo>
                    <a:pt x="299085" y="2846449"/>
                    <a:pt x="299276" y="2847307"/>
                    <a:pt x="299371" y="2848354"/>
                  </a:cubicBezTo>
                  <a:cubicBezTo>
                    <a:pt x="302038" y="2840258"/>
                    <a:pt x="307848" y="2854355"/>
                    <a:pt x="299371" y="2853117"/>
                  </a:cubicBezTo>
                  <a:close/>
                  <a:moveTo>
                    <a:pt x="300990" y="1887758"/>
                  </a:moveTo>
                  <a:cubicBezTo>
                    <a:pt x="305467" y="1887472"/>
                    <a:pt x="305562" y="1891663"/>
                    <a:pt x="305753" y="1895664"/>
                  </a:cubicBezTo>
                  <a:cubicBezTo>
                    <a:pt x="302895" y="1894235"/>
                    <a:pt x="300228" y="1892806"/>
                    <a:pt x="300990" y="1887758"/>
                  </a:cubicBezTo>
                  <a:close/>
                  <a:moveTo>
                    <a:pt x="396050" y="1667445"/>
                  </a:moveTo>
                  <a:cubicBezTo>
                    <a:pt x="397669" y="1670778"/>
                    <a:pt x="391287" y="1679637"/>
                    <a:pt x="391287" y="1686495"/>
                  </a:cubicBezTo>
                  <a:cubicBezTo>
                    <a:pt x="388525" y="1682018"/>
                    <a:pt x="393097" y="1671350"/>
                    <a:pt x="396050" y="1667445"/>
                  </a:cubicBezTo>
                  <a:close/>
                  <a:moveTo>
                    <a:pt x="396050" y="1700782"/>
                  </a:moveTo>
                  <a:cubicBezTo>
                    <a:pt x="395002" y="1700782"/>
                    <a:pt x="393954" y="1700782"/>
                    <a:pt x="392906" y="1700782"/>
                  </a:cubicBezTo>
                  <a:cubicBezTo>
                    <a:pt x="392906" y="1698115"/>
                    <a:pt x="392906" y="1695543"/>
                    <a:pt x="392906" y="1692876"/>
                  </a:cubicBezTo>
                  <a:cubicBezTo>
                    <a:pt x="396716" y="1691829"/>
                    <a:pt x="398812" y="1700401"/>
                    <a:pt x="396050" y="1700782"/>
                  </a:cubicBezTo>
                  <a:close/>
                  <a:moveTo>
                    <a:pt x="405575" y="2399727"/>
                  </a:moveTo>
                  <a:cubicBezTo>
                    <a:pt x="405575" y="2398107"/>
                    <a:pt x="405575" y="2396583"/>
                    <a:pt x="405575" y="2394964"/>
                  </a:cubicBezTo>
                  <a:cubicBezTo>
                    <a:pt x="407670" y="2394964"/>
                    <a:pt x="409766" y="2394964"/>
                    <a:pt x="411861" y="2394964"/>
                  </a:cubicBezTo>
                  <a:cubicBezTo>
                    <a:pt x="412337" y="2399155"/>
                    <a:pt x="409670" y="2400203"/>
                    <a:pt x="405575" y="2399727"/>
                  </a:cubicBezTo>
                  <a:close/>
                  <a:moveTo>
                    <a:pt x="432530" y="1898902"/>
                  </a:moveTo>
                  <a:cubicBezTo>
                    <a:pt x="429578" y="1896045"/>
                    <a:pt x="433864" y="1894902"/>
                    <a:pt x="432530" y="1889377"/>
                  </a:cubicBezTo>
                  <a:cubicBezTo>
                    <a:pt x="436817" y="1890711"/>
                    <a:pt x="439198" y="1898521"/>
                    <a:pt x="432530" y="1898902"/>
                  </a:cubicBezTo>
                  <a:close/>
                  <a:moveTo>
                    <a:pt x="573596" y="1012791"/>
                  </a:moveTo>
                  <a:cubicBezTo>
                    <a:pt x="573596" y="1008600"/>
                    <a:pt x="573024" y="1003743"/>
                    <a:pt x="575215" y="1001742"/>
                  </a:cubicBezTo>
                  <a:cubicBezTo>
                    <a:pt x="579025" y="1003266"/>
                    <a:pt x="574262" y="1013268"/>
                    <a:pt x="581501" y="1011267"/>
                  </a:cubicBezTo>
                  <a:cubicBezTo>
                    <a:pt x="581692" y="1018221"/>
                    <a:pt x="577596" y="1011077"/>
                    <a:pt x="573596" y="1012791"/>
                  </a:cubicBezTo>
                  <a:close/>
                  <a:moveTo>
                    <a:pt x="587788" y="1066703"/>
                  </a:moveTo>
                  <a:cubicBezTo>
                    <a:pt x="585026" y="1065274"/>
                    <a:pt x="584264" y="1061750"/>
                    <a:pt x="584645" y="1057178"/>
                  </a:cubicBezTo>
                  <a:cubicBezTo>
                    <a:pt x="586264" y="1057178"/>
                    <a:pt x="587788" y="1057178"/>
                    <a:pt x="589407" y="1057178"/>
                  </a:cubicBezTo>
                  <a:cubicBezTo>
                    <a:pt x="588359" y="1063369"/>
                    <a:pt x="589407" y="1062798"/>
                    <a:pt x="587788" y="1066703"/>
                  </a:cubicBezTo>
                  <a:close/>
                  <a:moveTo>
                    <a:pt x="956405" y="395762"/>
                  </a:moveTo>
                  <a:cubicBezTo>
                    <a:pt x="958977" y="395476"/>
                    <a:pt x="959358" y="397286"/>
                    <a:pt x="961834" y="397095"/>
                  </a:cubicBezTo>
                  <a:cubicBezTo>
                    <a:pt x="962025" y="395476"/>
                    <a:pt x="962216" y="393857"/>
                    <a:pt x="964502" y="394333"/>
                  </a:cubicBezTo>
                  <a:cubicBezTo>
                    <a:pt x="962311" y="400143"/>
                    <a:pt x="960692" y="398429"/>
                    <a:pt x="956310" y="401096"/>
                  </a:cubicBezTo>
                  <a:cubicBezTo>
                    <a:pt x="956405" y="399381"/>
                    <a:pt x="956405" y="397572"/>
                    <a:pt x="956405" y="395762"/>
                  </a:cubicBezTo>
                  <a:close/>
                  <a:moveTo>
                    <a:pt x="976789" y="763617"/>
                  </a:moveTo>
                  <a:cubicBezTo>
                    <a:pt x="977170" y="758093"/>
                    <a:pt x="973931" y="759331"/>
                    <a:pt x="970026" y="758188"/>
                  </a:cubicBezTo>
                  <a:cubicBezTo>
                    <a:pt x="972788" y="757807"/>
                    <a:pt x="972693" y="754569"/>
                    <a:pt x="975455" y="754092"/>
                  </a:cubicBezTo>
                  <a:cubicBezTo>
                    <a:pt x="975741" y="755140"/>
                    <a:pt x="976598" y="755712"/>
                    <a:pt x="978218" y="755426"/>
                  </a:cubicBezTo>
                  <a:cubicBezTo>
                    <a:pt x="975551" y="758855"/>
                    <a:pt x="980218" y="761046"/>
                    <a:pt x="976789" y="763617"/>
                  </a:cubicBezTo>
                  <a:close/>
                  <a:moveTo>
                    <a:pt x="978218" y="816576"/>
                  </a:moveTo>
                  <a:cubicBezTo>
                    <a:pt x="974789" y="817529"/>
                    <a:pt x="972407" y="810766"/>
                    <a:pt x="975455" y="809814"/>
                  </a:cubicBezTo>
                  <a:cubicBezTo>
                    <a:pt x="976027" y="812385"/>
                    <a:pt x="979361" y="812290"/>
                    <a:pt x="978218" y="816576"/>
                  </a:cubicBezTo>
                  <a:close/>
                  <a:moveTo>
                    <a:pt x="961930" y="792192"/>
                  </a:moveTo>
                  <a:cubicBezTo>
                    <a:pt x="963835" y="791811"/>
                    <a:pt x="963454" y="789240"/>
                    <a:pt x="964597" y="788097"/>
                  </a:cubicBezTo>
                  <a:cubicBezTo>
                    <a:pt x="970026" y="788097"/>
                    <a:pt x="970217" y="793335"/>
                    <a:pt x="971359" y="797622"/>
                  </a:cubicBezTo>
                  <a:cubicBezTo>
                    <a:pt x="969550" y="799336"/>
                    <a:pt x="966311" y="799336"/>
                    <a:pt x="964597" y="797622"/>
                  </a:cubicBezTo>
                  <a:cubicBezTo>
                    <a:pt x="967835" y="790478"/>
                    <a:pt x="966216" y="794193"/>
                    <a:pt x="961930" y="792192"/>
                  </a:cubicBezTo>
                  <a:close/>
                  <a:moveTo>
                    <a:pt x="972693" y="705229"/>
                  </a:moveTo>
                  <a:cubicBezTo>
                    <a:pt x="973741" y="697419"/>
                    <a:pt x="967835" y="696561"/>
                    <a:pt x="964597" y="693037"/>
                  </a:cubicBezTo>
                  <a:cubicBezTo>
                    <a:pt x="967835" y="693037"/>
                    <a:pt x="968597" y="695418"/>
                    <a:pt x="972693" y="694371"/>
                  </a:cubicBezTo>
                  <a:cubicBezTo>
                    <a:pt x="971931" y="697990"/>
                    <a:pt x="976789" y="702848"/>
                    <a:pt x="972693" y="705229"/>
                  </a:cubicBezTo>
                  <a:close/>
                  <a:moveTo>
                    <a:pt x="967359" y="535589"/>
                  </a:moveTo>
                  <a:cubicBezTo>
                    <a:pt x="966216" y="531779"/>
                    <a:pt x="969264" y="532065"/>
                    <a:pt x="968788" y="528826"/>
                  </a:cubicBezTo>
                  <a:cubicBezTo>
                    <a:pt x="972407" y="528826"/>
                    <a:pt x="976789" y="528064"/>
                    <a:pt x="976884" y="531588"/>
                  </a:cubicBezTo>
                  <a:cubicBezTo>
                    <a:pt x="970883" y="530064"/>
                    <a:pt x="970598" y="534351"/>
                    <a:pt x="967359" y="535589"/>
                  </a:cubicBezTo>
                  <a:close/>
                  <a:moveTo>
                    <a:pt x="964597" y="527397"/>
                  </a:moveTo>
                  <a:cubicBezTo>
                    <a:pt x="962692" y="524730"/>
                    <a:pt x="961073" y="521968"/>
                    <a:pt x="960501" y="517872"/>
                  </a:cubicBezTo>
                  <a:cubicBezTo>
                    <a:pt x="965645" y="519111"/>
                    <a:pt x="969359" y="521587"/>
                    <a:pt x="971359" y="526064"/>
                  </a:cubicBezTo>
                  <a:cubicBezTo>
                    <a:pt x="968216" y="525588"/>
                    <a:pt x="966216" y="526254"/>
                    <a:pt x="964597" y="527397"/>
                  </a:cubicBezTo>
                  <a:close/>
                  <a:moveTo>
                    <a:pt x="967359" y="617028"/>
                  </a:moveTo>
                  <a:cubicBezTo>
                    <a:pt x="964025" y="615789"/>
                    <a:pt x="959549" y="615789"/>
                    <a:pt x="959263" y="611598"/>
                  </a:cubicBezTo>
                  <a:cubicBezTo>
                    <a:pt x="964502" y="610836"/>
                    <a:pt x="963930" y="615885"/>
                    <a:pt x="967359" y="617028"/>
                  </a:cubicBezTo>
                  <a:close/>
                  <a:moveTo>
                    <a:pt x="963263" y="811147"/>
                  </a:moveTo>
                  <a:cubicBezTo>
                    <a:pt x="963454" y="809528"/>
                    <a:pt x="963644" y="807909"/>
                    <a:pt x="966026" y="808385"/>
                  </a:cubicBezTo>
                  <a:cubicBezTo>
                    <a:pt x="965549" y="811528"/>
                    <a:pt x="964597" y="814195"/>
                    <a:pt x="961930" y="815148"/>
                  </a:cubicBezTo>
                  <a:cubicBezTo>
                    <a:pt x="961930" y="812481"/>
                    <a:pt x="958215" y="813433"/>
                    <a:pt x="959263" y="809718"/>
                  </a:cubicBezTo>
                  <a:cubicBezTo>
                    <a:pt x="961073" y="809718"/>
                    <a:pt x="962120" y="810480"/>
                    <a:pt x="963263" y="811147"/>
                  </a:cubicBezTo>
                  <a:close/>
                  <a:moveTo>
                    <a:pt x="660749" y="1182432"/>
                  </a:moveTo>
                  <a:cubicBezTo>
                    <a:pt x="661416" y="1178050"/>
                    <a:pt x="665702" y="1182336"/>
                    <a:pt x="663893" y="1185575"/>
                  </a:cubicBezTo>
                  <a:cubicBezTo>
                    <a:pt x="665417" y="1182908"/>
                    <a:pt x="668274" y="1181479"/>
                    <a:pt x="673418" y="1182432"/>
                  </a:cubicBezTo>
                  <a:cubicBezTo>
                    <a:pt x="671227" y="1184432"/>
                    <a:pt x="670941" y="1190147"/>
                    <a:pt x="675037" y="1190337"/>
                  </a:cubicBezTo>
                  <a:cubicBezTo>
                    <a:pt x="671894" y="1197957"/>
                    <a:pt x="664464" y="1190147"/>
                    <a:pt x="659130" y="1190337"/>
                  </a:cubicBezTo>
                  <a:cubicBezTo>
                    <a:pt x="661130" y="1184051"/>
                    <a:pt x="653891" y="1187099"/>
                    <a:pt x="655987" y="1180812"/>
                  </a:cubicBezTo>
                  <a:cubicBezTo>
                    <a:pt x="661988" y="1178526"/>
                    <a:pt x="656368" y="1187861"/>
                    <a:pt x="662369" y="1185575"/>
                  </a:cubicBezTo>
                  <a:cubicBezTo>
                    <a:pt x="662559" y="1183765"/>
                    <a:pt x="661988" y="1182717"/>
                    <a:pt x="660749" y="1182432"/>
                  </a:cubicBezTo>
                  <a:close/>
                  <a:moveTo>
                    <a:pt x="663893" y="1171287"/>
                  </a:moveTo>
                  <a:cubicBezTo>
                    <a:pt x="664274" y="1167573"/>
                    <a:pt x="670846" y="1170430"/>
                    <a:pt x="671798" y="1171287"/>
                  </a:cubicBezTo>
                  <a:cubicBezTo>
                    <a:pt x="669417" y="1173192"/>
                    <a:pt x="669893" y="1177860"/>
                    <a:pt x="665417" y="1177669"/>
                  </a:cubicBezTo>
                  <a:cubicBezTo>
                    <a:pt x="665321" y="1175193"/>
                    <a:pt x="666274" y="1171668"/>
                    <a:pt x="663893" y="1171287"/>
                  </a:cubicBezTo>
                  <a:close/>
                  <a:moveTo>
                    <a:pt x="695611" y="1207768"/>
                  </a:moveTo>
                  <a:cubicBezTo>
                    <a:pt x="692658" y="1216912"/>
                    <a:pt x="683419" y="1213674"/>
                    <a:pt x="673418" y="1212531"/>
                  </a:cubicBezTo>
                  <a:cubicBezTo>
                    <a:pt x="671132" y="1218531"/>
                    <a:pt x="677799" y="1215579"/>
                    <a:pt x="676561" y="1220436"/>
                  </a:cubicBezTo>
                  <a:cubicBezTo>
                    <a:pt x="670274" y="1218912"/>
                    <a:pt x="671798" y="1225199"/>
                    <a:pt x="665512" y="1223580"/>
                  </a:cubicBezTo>
                  <a:cubicBezTo>
                    <a:pt x="666083" y="1220913"/>
                    <a:pt x="664274" y="1220627"/>
                    <a:pt x="662369" y="1220436"/>
                  </a:cubicBezTo>
                  <a:cubicBezTo>
                    <a:pt x="661130" y="1216531"/>
                    <a:pt x="668084" y="1209483"/>
                    <a:pt x="660845" y="1209292"/>
                  </a:cubicBezTo>
                  <a:cubicBezTo>
                    <a:pt x="665988" y="1199196"/>
                    <a:pt x="671132" y="1200910"/>
                    <a:pt x="678275" y="1198148"/>
                  </a:cubicBezTo>
                  <a:cubicBezTo>
                    <a:pt x="678275" y="1201863"/>
                    <a:pt x="678275" y="1205577"/>
                    <a:pt x="678275" y="1209292"/>
                  </a:cubicBezTo>
                  <a:cubicBezTo>
                    <a:pt x="684657" y="1203101"/>
                    <a:pt x="689039" y="1207101"/>
                    <a:pt x="695611" y="1207768"/>
                  </a:cubicBezTo>
                  <a:close/>
                  <a:moveTo>
                    <a:pt x="809816" y="488059"/>
                  </a:moveTo>
                  <a:cubicBezTo>
                    <a:pt x="813721" y="489774"/>
                    <a:pt x="817912" y="488250"/>
                    <a:pt x="818007" y="482630"/>
                  </a:cubicBezTo>
                  <a:cubicBezTo>
                    <a:pt x="813435" y="480820"/>
                    <a:pt x="810863" y="483392"/>
                    <a:pt x="808482" y="481296"/>
                  </a:cubicBezTo>
                  <a:cubicBezTo>
                    <a:pt x="810959" y="476153"/>
                    <a:pt x="803910" y="468723"/>
                    <a:pt x="804386" y="460913"/>
                  </a:cubicBezTo>
                  <a:cubicBezTo>
                    <a:pt x="813721" y="460437"/>
                    <a:pt x="803624" y="448721"/>
                    <a:pt x="807149" y="445959"/>
                  </a:cubicBezTo>
                  <a:cubicBezTo>
                    <a:pt x="811149" y="445578"/>
                    <a:pt x="813816" y="451388"/>
                    <a:pt x="815245" y="445959"/>
                  </a:cubicBezTo>
                  <a:cubicBezTo>
                    <a:pt x="813245" y="443006"/>
                    <a:pt x="808482" y="442815"/>
                    <a:pt x="808482" y="437862"/>
                  </a:cubicBezTo>
                  <a:cubicBezTo>
                    <a:pt x="810387" y="437481"/>
                    <a:pt x="810006" y="434910"/>
                    <a:pt x="811244" y="433767"/>
                  </a:cubicBezTo>
                  <a:cubicBezTo>
                    <a:pt x="813149" y="433005"/>
                    <a:pt x="818198" y="435386"/>
                    <a:pt x="818007" y="432433"/>
                  </a:cubicBezTo>
                  <a:cubicBezTo>
                    <a:pt x="818102" y="430052"/>
                    <a:pt x="816959" y="428909"/>
                    <a:pt x="815245" y="428337"/>
                  </a:cubicBezTo>
                  <a:cubicBezTo>
                    <a:pt x="814673" y="430052"/>
                    <a:pt x="813530" y="431100"/>
                    <a:pt x="811244" y="431100"/>
                  </a:cubicBezTo>
                  <a:cubicBezTo>
                    <a:pt x="813626" y="426337"/>
                    <a:pt x="809720" y="423575"/>
                    <a:pt x="807149" y="420241"/>
                  </a:cubicBezTo>
                  <a:cubicBezTo>
                    <a:pt x="810101" y="414145"/>
                    <a:pt x="804767" y="407287"/>
                    <a:pt x="811244" y="403953"/>
                  </a:cubicBezTo>
                  <a:cubicBezTo>
                    <a:pt x="811721" y="407192"/>
                    <a:pt x="808768" y="406906"/>
                    <a:pt x="809816" y="410716"/>
                  </a:cubicBezTo>
                  <a:cubicBezTo>
                    <a:pt x="815626" y="409002"/>
                    <a:pt x="813435" y="415193"/>
                    <a:pt x="816578" y="416145"/>
                  </a:cubicBezTo>
                  <a:cubicBezTo>
                    <a:pt x="816674" y="414431"/>
                    <a:pt x="818293" y="414240"/>
                    <a:pt x="817912" y="412050"/>
                  </a:cubicBezTo>
                  <a:cubicBezTo>
                    <a:pt x="813816" y="416241"/>
                    <a:pt x="816197" y="408049"/>
                    <a:pt x="813816" y="406620"/>
                  </a:cubicBezTo>
                  <a:cubicBezTo>
                    <a:pt x="817436" y="405858"/>
                    <a:pt x="820769" y="412240"/>
                    <a:pt x="823341" y="407954"/>
                  </a:cubicBezTo>
                  <a:cubicBezTo>
                    <a:pt x="816674" y="405858"/>
                    <a:pt x="818293" y="402810"/>
                    <a:pt x="820579" y="397095"/>
                  </a:cubicBezTo>
                  <a:cubicBezTo>
                    <a:pt x="818102" y="398905"/>
                    <a:pt x="812197" y="395381"/>
                    <a:pt x="811149" y="391666"/>
                  </a:cubicBezTo>
                  <a:cubicBezTo>
                    <a:pt x="816388" y="392428"/>
                    <a:pt x="818959" y="390523"/>
                    <a:pt x="821912" y="388904"/>
                  </a:cubicBezTo>
                  <a:cubicBezTo>
                    <a:pt x="820388" y="395381"/>
                    <a:pt x="826103" y="394619"/>
                    <a:pt x="824675" y="401096"/>
                  </a:cubicBezTo>
                  <a:cubicBezTo>
                    <a:pt x="831723" y="399096"/>
                    <a:pt x="832580" y="410335"/>
                    <a:pt x="838295" y="405192"/>
                  </a:cubicBezTo>
                  <a:cubicBezTo>
                    <a:pt x="837724" y="402525"/>
                    <a:pt x="833057" y="404144"/>
                    <a:pt x="834200" y="399762"/>
                  </a:cubicBezTo>
                  <a:cubicBezTo>
                    <a:pt x="839057" y="402144"/>
                    <a:pt x="842963" y="405573"/>
                    <a:pt x="851821" y="403858"/>
                  </a:cubicBezTo>
                  <a:cubicBezTo>
                    <a:pt x="852202" y="413764"/>
                    <a:pt x="844772" y="406335"/>
                    <a:pt x="839629" y="406525"/>
                  </a:cubicBezTo>
                  <a:cubicBezTo>
                    <a:pt x="839534" y="408335"/>
                    <a:pt x="840296" y="409478"/>
                    <a:pt x="840962" y="410621"/>
                  </a:cubicBezTo>
                  <a:cubicBezTo>
                    <a:pt x="832009" y="408716"/>
                    <a:pt x="831056" y="415479"/>
                    <a:pt x="826008" y="410621"/>
                  </a:cubicBezTo>
                  <a:cubicBezTo>
                    <a:pt x="827246" y="413002"/>
                    <a:pt x="829818" y="414050"/>
                    <a:pt x="828675" y="418812"/>
                  </a:cubicBezTo>
                  <a:cubicBezTo>
                    <a:pt x="824103" y="420051"/>
                    <a:pt x="820103" y="413955"/>
                    <a:pt x="817817" y="417479"/>
                  </a:cubicBezTo>
                  <a:cubicBezTo>
                    <a:pt x="820579" y="419670"/>
                    <a:pt x="821436" y="423765"/>
                    <a:pt x="824579" y="425575"/>
                  </a:cubicBezTo>
                  <a:cubicBezTo>
                    <a:pt x="826294" y="423765"/>
                    <a:pt x="828675" y="422908"/>
                    <a:pt x="825913" y="420146"/>
                  </a:cubicBezTo>
                  <a:cubicBezTo>
                    <a:pt x="833533" y="417574"/>
                    <a:pt x="834866" y="423099"/>
                    <a:pt x="840867" y="418812"/>
                  </a:cubicBezTo>
                  <a:cubicBezTo>
                    <a:pt x="841153" y="422718"/>
                    <a:pt x="841057" y="426242"/>
                    <a:pt x="836771" y="425575"/>
                  </a:cubicBezTo>
                  <a:cubicBezTo>
                    <a:pt x="834676" y="425480"/>
                    <a:pt x="835724" y="422146"/>
                    <a:pt x="832676" y="422908"/>
                  </a:cubicBezTo>
                  <a:cubicBezTo>
                    <a:pt x="831437" y="424337"/>
                    <a:pt x="827723" y="423289"/>
                    <a:pt x="828580" y="427004"/>
                  </a:cubicBezTo>
                  <a:cubicBezTo>
                    <a:pt x="836962" y="424908"/>
                    <a:pt x="830580" y="427004"/>
                    <a:pt x="834009" y="431100"/>
                  </a:cubicBezTo>
                  <a:cubicBezTo>
                    <a:pt x="836867" y="428052"/>
                    <a:pt x="840010" y="430814"/>
                    <a:pt x="842201" y="432433"/>
                  </a:cubicBezTo>
                  <a:cubicBezTo>
                    <a:pt x="844868" y="427194"/>
                    <a:pt x="842391" y="424718"/>
                    <a:pt x="847630" y="421575"/>
                  </a:cubicBezTo>
                  <a:cubicBezTo>
                    <a:pt x="848678" y="427766"/>
                    <a:pt x="853821" y="429861"/>
                    <a:pt x="854393" y="436529"/>
                  </a:cubicBezTo>
                  <a:cubicBezTo>
                    <a:pt x="848201" y="434052"/>
                    <a:pt x="852583" y="441958"/>
                    <a:pt x="847630" y="440625"/>
                  </a:cubicBezTo>
                  <a:cubicBezTo>
                    <a:pt x="845725" y="437481"/>
                    <a:pt x="851154" y="435481"/>
                    <a:pt x="847630" y="435195"/>
                  </a:cubicBezTo>
                  <a:cubicBezTo>
                    <a:pt x="847534" y="438720"/>
                    <a:pt x="841820" y="436624"/>
                    <a:pt x="843534" y="441958"/>
                  </a:cubicBezTo>
                  <a:cubicBezTo>
                    <a:pt x="835343" y="439577"/>
                    <a:pt x="831818" y="441387"/>
                    <a:pt x="825913" y="444625"/>
                  </a:cubicBezTo>
                  <a:cubicBezTo>
                    <a:pt x="826389" y="449864"/>
                    <a:pt x="829151" y="452817"/>
                    <a:pt x="834009" y="450054"/>
                  </a:cubicBezTo>
                  <a:cubicBezTo>
                    <a:pt x="835438" y="455103"/>
                    <a:pt x="829437" y="452721"/>
                    <a:pt x="828580" y="455484"/>
                  </a:cubicBezTo>
                  <a:cubicBezTo>
                    <a:pt x="833628" y="455579"/>
                    <a:pt x="832485" y="457008"/>
                    <a:pt x="836771" y="455484"/>
                  </a:cubicBezTo>
                  <a:cubicBezTo>
                    <a:pt x="838200" y="459484"/>
                    <a:pt x="840200" y="462913"/>
                    <a:pt x="843534" y="465009"/>
                  </a:cubicBezTo>
                  <a:cubicBezTo>
                    <a:pt x="844963" y="463770"/>
                    <a:pt x="844010" y="460056"/>
                    <a:pt x="847630" y="460913"/>
                  </a:cubicBezTo>
                  <a:cubicBezTo>
                    <a:pt x="848201" y="467771"/>
                    <a:pt x="850487" y="462532"/>
                    <a:pt x="854393" y="462246"/>
                  </a:cubicBezTo>
                  <a:cubicBezTo>
                    <a:pt x="854202" y="469009"/>
                    <a:pt x="848868" y="462818"/>
                    <a:pt x="847630" y="469009"/>
                  </a:cubicBezTo>
                  <a:cubicBezTo>
                    <a:pt x="850297" y="469962"/>
                    <a:pt x="850773" y="473105"/>
                    <a:pt x="853059" y="474438"/>
                  </a:cubicBezTo>
                  <a:cubicBezTo>
                    <a:pt x="847344" y="479487"/>
                    <a:pt x="850773" y="481392"/>
                    <a:pt x="851726" y="483963"/>
                  </a:cubicBezTo>
                  <a:cubicBezTo>
                    <a:pt x="853726" y="489583"/>
                    <a:pt x="853345" y="499489"/>
                    <a:pt x="851726" y="507014"/>
                  </a:cubicBezTo>
                  <a:cubicBezTo>
                    <a:pt x="849344" y="507776"/>
                    <a:pt x="843725" y="505395"/>
                    <a:pt x="843534" y="508347"/>
                  </a:cubicBezTo>
                  <a:cubicBezTo>
                    <a:pt x="845915" y="509586"/>
                    <a:pt x="847534" y="512634"/>
                    <a:pt x="850297" y="509681"/>
                  </a:cubicBezTo>
                  <a:cubicBezTo>
                    <a:pt x="851440" y="513491"/>
                    <a:pt x="848392" y="513205"/>
                    <a:pt x="848963" y="516444"/>
                  </a:cubicBezTo>
                  <a:cubicBezTo>
                    <a:pt x="840772" y="515586"/>
                    <a:pt x="837914" y="515491"/>
                    <a:pt x="834009" y="512348"/>
                  </a:cubicBezTo>
                  <a:cubicBezTo>
                    <a:pt x="834390" y="515015"/>
                    <a:pt x="832199" y="515015"/>
                    <a:pt x="831342" y="516444"/>
                  </a:cubicBezTo>
                  <a:cubicBezTo>
                    <a:pt x="834485" y="516063"/>
                    <a:pt x="832866" y="520349"/>
                    <a:pt x="835438" y="520539"/>
                  </a:cubicBezTo>
                  <a:cubicBezTo>
                    <a:pt x="835343" y="518158"/>
                    <a:pt x="836486" y="517110"/>
                    <a:pt x="838200" y="516444"/>
                  </a:cubicBezTo>
                  <a:cubicBezTo>
                    <a:pt x="839915" y="521682"/>
                    <a:pt x="847439" y="518063"/>
                    <a:pt x="849059" y="520539"/>
                  </a:cubicBezTo>
                  <a:cubicBezTo>
                    <a:pt x="846296" y="522730"/>
                    <a:pt x="852392" y="523397"/>
                    <a:pt x="851726" y="530064"/>
                  </a:cubicBezTo>
                  <a:cubicBezTo>
                    <a:pt x="846296" y="530160"/>
                    <a:pt x="844582" y="526350"/>
                    <a:pt x="839534" y="525969"/>
                  </a:cubicBezTo>
                  <a:cubicBezTo>
                    <a:pt x="840391" y="532065"/>
                    <a:pt x="840677" y="534827"/>
                    <a:pt x="844963" y="539589"/>
                  </a:cubicBezTo>
                  <a:cubicBezTo>
                    <a:pt x="846677" y="539494"/>
                    <a:pt x="846868" y="537780"/>
                    <a:pt x="849059" y="538256"/>
                  </a:cubicBezTo>
                  <a:cubicBezTo>
                    <a:pt x="850678" y="542542"/>
                    <a:pt x="854583" y="544542"/>
                    <a:pt x="857155" y="547781"/>
                  </a:cubicBezTo>
                  <a:cubicBezTo>
                    <a:pt x="854012" y="543876"/>
                    <a:pt x="851345" y="548162"/>
                    <a:pt x="847630" y="547781"/>
                  </a:cubicBezTo>
                  <a:cubicBezTo>
                    <a:pt x="838391" y="546828"/>
                    <a:pt x="830199" y="538256"/>
                    <a:pt x="820484" y="543685"/>
                  </a:cubicBezTo>
                  <a:cubicBezTo>
                    <a:pt x="820484" y="542828"/>
                    <a:pt x="820484" y="541875"/>
                    <a:pt x="820484" y="540923"/>
                  </a:cubicBezTo>
                  <a:cubicBezTo>
                    <a:pt x="819722" y="540828"/>
                    <a:pt x="818864" y="540732"/>
                    <a:pt x="819150" y="539589"/>
                  </a:cubicBezTo>
                  <a:cubicBezTo>
                    <a:pt x="830104" y="538446"/>
                    <a:pt x="811530" y="526159"/>
                    <a:pt x="823246" y="523302"/>
                  </a:cubicBezTo>
                  <a:cubicBezTo>
                    <a:pt x="822770" y="515110"/>
                    <a:pt x="816293" y="521301"/>
                    <a:pt x="815054" y="513777"/>
                  </a:cubicBezTo>
                  <a:cubicBezTo>
                    <a:pt x="811721" y="515396"/>
                    <a:pt x="817817" y="518920"/>
                    <a:pt x="813721" y="520539"/>
                  </a:cubicBezTo>
                  <a:cubicBezTo>
                    <a:pt x="811530" y="512919"/>
                    <a:pt x="815435" y="505490"/>
                    <a:pt x="808292" y="508347"/>
                  </a:cubicBezTo>
                  <a:cubicBezTo>
                    <a:pt x="810292" y="507204"/>
                    <a:pt x="810197" y="503966"/>
                    <a:pt x="811054" y="501585"/>
                  </a:cubicBezTo>
                  <a:cubicBezTo>
                    <a:pt x="808387" y="501013"/>
                    <a:pt x="808577" y="497679"/>
                    <a:pt x="804196" y="498822"/>
                  </a:cubicBezTo>
                  <a:cubicBezTo>
                    <a:pt x="804005" y="495393"/>
                    <a:pt x="806291" y="494536"/>
                    <a:pt x="808292" y="493393"/>
                  </a:cubicBezTo>
                  <a:cubicBezTo>
                    <a:pt x="809911" y="495393"/>
                    <a:pt x="809434" y="499489"/>
                    <a:pt x="813721" y="498822"/>
                  </a:cubicBezTo>
                  <a:cubicBezTo>
                    <a:pt x="812768" y="496060"/>
                    <a:pt x="814388" y="490536"/>
                    <a:pt x="809816" y="488059"/>
                  </a:cubicBezTo>
                  <a:close/>
                  <a:moveTo>
                    <a:pt x="828866" y="391666"/>
                  </a:moveTo>
                  <a:cubicBezTo>
                    <a:pt x="825056" y="390523"/>
                    <a:pt x="822674" y="387856"/>
                    <a:pt x="822103" y="383475"/>
                  </a:cubicBezTo>
                  <a:cubicBezTo>
                    <a:pt x="827723" y="383760"/>
                    <a:pt x="833628" y="383665"/>
                    <a:pt x="835724" y="387570"/>
                  </a:cubicBezTo>
                  <a:cubicBezTo>
                    <a:pt x="831056" y="389380"/>
                    <a:pt x="826199" y="384522"/>
                    <a:pt x="824865" y="387570"/>
                  </a:cubicBezTo>
                  <a:cubicBezTo>
                    <a:pt x="827723" y="387380"/>
                    <a:pt x="829056" y="388713"/>
                    <a:pt x="828866" y="391666"/>
                  </a:cubicBezTo>
                  <a:close/>
                  <a:moveTo>
                    <a:pt x="842391" y="380808"/>
                  </a:moveTo>
                  <a:cubicBezTo>
                    <a:pt x="845058" y="381189"/>
                    <a:pt x="845058" y="378998"/>
                    <a:pt x="846487" y="378045"/>
                  </a:cubicBezTo>
                  <a:cubicBezTo>
                    <a:pt x="846392" y="382046"/>
                    <a:pt x="850487" y="380331"/>
                    <a:pt x="853250" y="379379"/>
                  </a:cubicBezTo>
                  <a:cubicBezTo>
                    <a:pt x="853250" y="380712"/>
                    <a:pt x="853250" y="382141"/>
                    <a:pt x="853250" y="383475"/>
                  </a:cubicBezTo>
                  <a:cubicBezTo>
                    <a:pt x="851916" y="383475"/>
                    <a:pt x="850582" y="383475"/>
                    <a:pt x="849154" y="383475"/>
                  </a:cubicBezTo>
                  <a:cubicBezTo>
                    <a:pt x="848392" y="376807"/>
                    <a:pt x="848487" y="384903"/>
                    <a:pt x="846487" y="384808"/>
                  </a:cubicBezTo>
                  <a:cubicBezTo>
                    <a:pt x="846296" y="382332"/>
                    <a:pt x="842010" y="383951"/>
                    <a:pt x="842391" y="380808"/>
                  </a:cubicBezTo>
                  <a:close/>
                  <a:moveTo>
                    <a:pt x="851916" y="421575"/>
                  </a:moveTo>
                  <a:cubicBezTo>
                    <a:pt x="849344" y="421860"/>
                    <a:pt x="848963" y="420051"/>
                    <a:pt x="846487" y="420241"/>
                  </a:cubicBezTo>
                  <a:cubicBezTo>
                    <a:pt x="846487" y="419384"/>
                    <a:pt x="846487" y="418431"/>
                    <a:pt x="846487" y="417574"/>
                  </a:cubicBezTo>
                  <a:cubicBezTo>
                    <a:pt x="848201" y="417479"/>
                    <a:pt x="848392" y="415860"/>
                    <a:pt x="850582" y="416241"/>
                  </a:cubicBezTo>
                  <a:cubicBezTo>
                    <a:pt x="850487" y="418431"/>
                    <a:pt x="850868" y="420336"/>
                    <a:pt x="851916" y="421575"/>
                  </a:cubicBezTo>
                  <a:close/>
                  <a:moveTo>
                    <a:pt x="879062" y="372616"/>
                  </a:moveTo>
                  <a:cubicBezTo>
                    <a:pt x="880110" y="369378"/>
                    <a:pt x="884587" y="376902"/>
                    <a:pt x="887254" y="372616"/>
                  </a:cubicBezTo>
                  <a:cubicBezTo>
                    <a:pt x="887540" y="373664"/>
                    <a:pt x="887254" y="375283"/>
                    <a:pt x="888587" y="375378"/>
                  </a:cubicBezTo>
                  <a:cubicBezTo>
                    <a:pt x="888397" y="378807"/>
                    <a:pt x="886587" y="380617"/>
                    <a:pt x="883158" y="380808"/>
                  </a:cubicBezTo>
                  <a:cubicBezTo>
                    <a:pt x="883063" y="378426"/>
                    <a:pt x="883444" y="376617"/>
                    <a:pt x="884492" y="375378"/>
                  </a:cubicBezTo>
                  <a:cubicBezTo>
                    <a:pt x="875157" y="376140"/>
                    <a:pt x="871538" y="366901"/>
                    <a:pt x="864108" y="369949"/>
                  </a:cubicBezTo>
                  <a:cubicBezTo>
                    <a:pt x="863060" y="366234"/>
                    <a:pt x="866775" y="367187"/>
                    <a:pt x="866775" y="364520"/>
                  </a:cubicBezTo>
                  <a:cubicBezTo>
                    <a:pt x="871442" y="365282"/>
                    <a:pt x="873062" y="369092"/>
                    <a:pt x="878967" y="368616"/>
                  </a:cubicBezTo>
                  <a:cubicBezTo>
                    <a:pt x="879634" y="370902"/>
                    <a:pt x="877062" y="372045"/>
                    <a:pt x="879062" y="372616"/>
                  </a:cubicBezTo>
                  <a:close/>
                  <a:moveTo>
                    <a:pt x="903542" y="375378"/>
                  </a:moveTo>
                  <a:cubicBezTo>
                    <a:pt x="909923" y="375283"/>
                    <a:pt x="910304" y="381284"/>
                    <a:pt x="914400" y="383570"/>
                  </a:cubicBezTo>
                  <a:cubicBezTo>
                    <a:pt x="911066" y="383189"/>
                    <a:pt x="904208" y="384332"/>
                    <a:pt x="902208" y="379474"/>
                  </a:cubicBezTo>
                  <a:cubicBezTo>
                    <a:pt x="903732" y="379188"/>
                    <a:pt x="903637" y="377283"/>
                    <a:pt x="903542" y="375378"/>
                  </a:cubicBezTo>
                  <a:close/>
                  <a:moveTo>
                    <a:pt x="907542" y="386237"/>
                  </a:moveTo>
                  <a:cubicBezTo>
                    <a:pt x="907161" y="393762"/>
                    <a:pt x="913829" y="386332"/>
                    <a:pt x="914305" y="391666"/>
                  </a:cubicBezTo>
                  <a:cubicBezTo>
                    <a:pt x="911638" y="391285"/>
                    <a:pt x="911638" y="393476"/>
                    <a:pt x="910209" y="394333"/>
                  </a:cubicBezTo>
                  <a:cubicBezTo>
                    <a:pt x="908780" y="393095"/>
                    <a:pt x="909733" y="389285"/>
                    <a:pt x="906113" y="390237"/>
                  </a:cubicBezTo>
                  <a:cubicBezTo>
                    <a:pt x="903732" y="390523"/>
                    <a:pt x="903065" y="392523"/>
                    <a:pt x="903446" y="395667"/>
                  </a:cubicBezTo>
                  <a:cubicBezTo>
                    <a:pt x="908304" y="396143"/>
                    <a:pt x="910019" y="397762"/>
                    <a:pt x="914305" y="395667"/>
                  </a:cubicBezTo>
                  <a:cubicBezTo>
                    <a:pt x="912305" y="402239"/>
                    <a:pt x="905161" y="403668"/>
                    <a:pt x="906113" y="413288"/>
                  </a:cubicBezTo>
                  <a:cubicBezTo>
                    <a:pt x="909542" y="413478"/>
                    <a:pt x="910400" y="415860"/>
                    <a:pt x="911543" y="411954"/>
                  </a:cubicBezTo>
                  <a:cubicBezTo>
                    <a:pt x="910876" y="409954"/>
                    <a:pt x="909542" y="408525"/>
                    <a:pt x="908876" y="406525"/>
                  </a:cubicBezTo>
                  <a:cubicBezTo>
                    <a:pt x="912114" y="405668"/>
                    <a:pt x="911066" y="400620"/>
                    <a:pt x="917067" y="402429"/>
                  </a:cubicBezTo>
                  <a:cubicBezTo>
                    <a:pt x="915448" y="409764"/>
                    <a:pt x="914495" y="410335"/>
                    <a:pt x="911638" y="417384"/>
                  </a:cubicBezTo>
                  <a:cubicBezTo>
                    <a:pt x="913543" y="417003"/>
                    <a:pt x="913924" y="415098"/>
                    <a:pt x="915734" y="414717"/>
                  </a:cubicBezTo>
                  <a:cubicBezTo>
                    <a:pt x="912686" y="420241"/>
                    <a:pt x="918591" y="420908"/>
                    <a:pt x="915734" y="424242"/>
                  </a:cubicBezTo>
                  <a:cubicBezTo>
                    <a:pt x="911543" y="424718"/>
                    <a:pt x="910495" y="418336"/>
                    <a:pt x="904875" y="422908"/>
                  </a:cubicBezTo>
                  <a:cubicBezTo>
                    <a:pt x="905828" y="418336"/>
                    <a:pt x="902589" y="417955"/>
                    <a:pt x="899446" y="417479"/>
                  </a:cubicBezTo>
                  <a:cubicBezTo>
                    <a:pt x="898017" y="425861"/>
                    <a:pt x="905256" y="428337"/>
                    <a:pt x="896684" y="432433"/>
                  </a:cubicBezTo>
                  <a:cubicBezTo>
                    <a:pt x="899446" y="435386"/>
                    <a:pt x="903637" y="427480"/>
                    <a:pt x="906209" y="433767"/>
                  </a:cubicBezTo>
                  <a:cubicBezTo>
                    <a:pt x="908971" y="429099"/>
                    <a:pt x="906875" y="426623"/>
                    <a:pt x="908971" y="422908"/>
                  </a:cubicBezTo>
                  <a:cubicBezTo>
                    <a:pt x="918115" y="428147"/>
                    <a:pt x="908876" y="439767"/>
                    <a:pt x="919829" y="444625"/>
                  </a:cubicBezTo>
                  <a:cubicBezTo>
                    <a:pt x="915543" y="445292"/>
                    <a:pt x="915067" y="442149"/>
                    <a:pt x="910400" y="443292"/>
                  </a:cubicBezTo>
                  <a:cubicBezTo>
                    <a:pt x="910114" y="441768"/>
                    <a:pt x="910590" y="439482"/>
                    <a:pt x="909066" y="439196"/>
                  </a:cubicBezTo>
                  <a:cubicBezTo>
                    <a:pt x="908876" y="440815"/>
                    <a:pt x="909257" y="443006"/>
                    <a:pt x="907732" y="443292"/>
                  </a:cubicBezTo>
                  <a:cubicBezTo>
                    <a:pt x="907066" y="441672"/>
                    <a:pt x="906304" y="440244"/>
                    <a:pt x="905066" y="439196"/>
                  </a:cubicBezTo>
                  <a:cubicBezTo>
                    <a:pt x="901160" y="443958"/>
                    <a:pt x="899636" y="439672"/>
                    <a:pt x="895541" y="437862"/>
                  </a:cubicBezTo>
                  <a:cubicBezTo>
                    <a:pt x="895255" y="440434"/>
                    <a:pt x="897065" y="440815"/>
                    <a:pt x="896874" y="443292"/>
                  </a:cubicBezTo>
                  <a:cubicBezTo>
                    <a:pt x="893350" y="442530"/>
                    <a:pt x="892016" y="443863"/>
                    <a:pt x="892778" y="447387"/>
                  </a:cubicBezTo>
                  <a:cubicBezTo>
                    <a:pt x="885825" y="448149"/>
                    <a:pt x="885349" y="440910"/>
                    <a:pt x="879157" y="444625"/>
                  </a:cubicBezTo>
                  <a:cubicBezTo>
                    <a:pt x="880872" y="437100"/>
                    <a:pt x="870014" y="441006"/>
                    <a:pt x="871061" y="431100"/>
                  </a:cubicBezTo>
                  <a:cubicBezTo>
                    <a:pt x="874395" y="427671"/>
                    <a:pt x="873919" y="433957"/>
                    <a:pt x="879157" y="432433"/>
                  </a:cubicBezTo>
                  <a:cubicBezTo>
                    <a:pt x="877919" y="426147"/>
                    <a:pt x="883539" y="426813"/>
                    <a:pt x="885920" y="424337"/>
                  </a:cubicBezTo>
                  <a:cubicBezTo>
                    <a:pt x="881634" y="425861"/>
                    <a:pt x="882587" y="422241"/>
                    <a:pt x="880491" y="421575"/>
                  </a:cubicBezTo>
                  <a:cubicBezTo>
                    <a:pt x="879157" y="423384"/>
                    <a:pt x="876872" y="424337"/>
                    <a:pt x="875062" y="425670"/>
                  </a:cubicBezTo>
                  <a:cubicBezTo>
                    <a:pt x="872490" y="423575"/>
                    <a:pt x="877062" y="420336"/>
                    <a:pt x="873728" y="417574"/>
                  </a:cubicBezTo>
                  <a:cubicBezTo>
                    <a:pt x="876586" y="413383"/>
                    <a:pt x="884206" y="414621"/>
                    <a:pt x="887349" y="417574"/>
                  </a:cubicBezTo>
                  <a:cubicBezTo>
                    <a:pt x="886492" y="413955"/>
                    <a:pt x="885254" y="410621"/>
                    <a:pt x="883253" y="408049"/>
                  </a:cubicBezTo>
                  <a:cubicBezTo>
                    <a:pt x="879729" y="407001"/>
                    <a:pt x="875538" y="406716"/>
                    <a:pt x="873728" y="404049"/>
                  </a:cubicBezTo>
                  <a:cubicBezTo>
                    <a:pt x="877157" y="400048"/>
                    <a:pt x="874109" y="390333"/>
                    <a:pt x="871061" y="384999"/>
                  </a:cubicBezTo>
                  <a:cubicBezTo>
                    <a:pt x="869632" y="385094"/>
                    <a:pt x="867632" y="384332"/>
                    <a:pt x="869728" y="383665"/>
                  </a:cubicBezTo>
                  <a:cubicBezTo>
                    <a:pt x="875252" y="385570"/>
                    <a:pt x="874014" y="380712"/>
                    <a:pt x="877919" y="380998"/>
                  </a:cubicBezTo>
                  <a:cubicBezTo>
                    <a:pt x="882396" y="385475"/>
                    <a:pt x="885063" y="389666"/>
                    <a:pt x="888778" y="391857"/>
                  </a:cubicBezTo>
                  <a:cubicBezTo>
                    <a:pt x="883063" y="392333"/>
                    <a:pt x="882491" y="399381"/>
                    <a:pt x="879253" y="398619"/>
                  </a:cubicBezTo>
                  <a:cubicBezTo>
                    <a:pt x="880015" y="401001"/>
                    <a:pt x="879920" y="404239"/>
                    <a:pt x="882015" y="405382"/>
                  </a:cubicBezTo>
                  <a:cubicBezTo>
                    <a:pt x="888016" y="403001"/>
                    <a:pt x="899541" y="402810"/>
                    <a:pt x="899636" y="408049"/>
                  </a:cubicBezTo>
                  <a:cubicBezTo>
                    <a:pt x="901065" y="404906"/>
                    <a:pt x="905828" y="405192"/>
                    <a:pt x="906399" y="401286"/>
                  </a:cubicBezTo>
                  <a:cubicBezTo>
                    <a:pt x="906399" y="402048"/>
                    <a:pt x="907542" y="402810"/>
                    <a:pt x="907732" y="401286"/>
                  </a:cubicBezTo>
                  <a:cubicBezTo>
                    <a:pt x="901732" y="399762"/>
                    <a:pt x="899351" y="386713"/>
                    <a:pt x="907542" y="386237"/>
                  </a:cubicBezTo>
                  <a:close/>
                  <a:moveTo>
                    <a:pt x="681419" y="1252155"/>
                  </a:moveTo>
                  <a:cubicBezTo>
                    <a:pt x="685705" y="1251012"/>
                    <a:pt x="684562" y="1255298"/>
                    <a:pt x="687705" y="1255298"/>
                  </a:cubicBezTo>
                  <a:cubicBezTo>
                    <a:pt x="687515" y="1258822"/>
                    <a:pt x="681038" y="1255965"/>
                    <a:pt x="678180" y="1256917"/>
                  </a:cubicBezTo>
                  <a:cubicBezTo>
                    <a:pt x="678752" y="1254822"/>
                    <a:pt x="680942" y="1254441"/>
                    <a:pt x="681419" y="1252155"/>
                  </a:cubicBezTo>
                  <a:close/>
                  <a:moveTo>
                    <a:pt x="670274" y="1231581"/>
                  </a:moveTo>
                  <a:cubicBezTo>
                    <a:pt x="673608" y="1227294"/>
                    <a:pt x="680466" y="1232914"/>
                    <a:pt x="679799" y="1237962"/>
                  </a:cubicBezTo>
                  <a:cubicBezTo>
                    <a:pt x="677894" y="1234438"/>
                    <a:pt x="674275" y="1232819"/>
                    <a:pt x="670274" y="1231581"/>
                  </a:cubicBezTo>
                  <a:close/>
                  <a:moveTo>
                    <a:pt x="836962" y="661795"/>
                  </a:moveTo>
                  <a:cubicBezTo>
                    <a:pt x="838962" y="662081"/>
                    <a:pt x="841915" y="661319"/>
                    <a:pt x="842391" y="663129"/>
                  </a:cubicBezTo>
                  <a:cubicBezTo>
                    <a:pt x="840391" y="663891"/>
                    <a:pt x="838962" y="672177"/>
                    <a:pt x="835628" y="667224"/>
                  </a:cubicBezTo>
                  <a:cubicBezTo>
                    <a:pt x="839534" y="666081"/>
                    <a:pt x="837152" y="665224"/>
                    <a:pt x="836962" y="661795"/>
                  </a:cubicBezTo>
                  <a:close/>
                  <a:moveTo>
                    <a:pt x="824770" y="581690"/>
                  </a:moveTo>
                  <a:cubicBezTo>
                    <a:pt x="823246" y="581595"/>
                    <a:pt x="822674" y="583690"/>
                    <a:pt x="822007" y="581690"/>
                  </a:cubicBezTo>
                  <a:cubicBezTo>
                    <a:pt x="826103" y="572165"/>
                    <a:pt x="822007" y="557211"/>
                    <a:pt x="817912" y="546352"/>
                  </a:cubicBezTo>
                  <a:cubicBezTo>
                    <a:pt x="826389" y="547781"/>
                    <a:pt x="834962" y="542161"/>
                    <a:pt x="838295" y="553115"/>
                  </a:cubicBezTo>
                  <a:cubicBezTo>
                    <a:pt x="841629" y="546924"/>
                    <a:pt x="845439" y="554448"/>
                    <a:pt x="851821" y="553115"/>
                  </a:cubicBezTo>
                  <a:cubicBezTo>
                    <a:pt x="852773" y="557306"/>
                    <a:pt x="849440" y="557115"/>
                    <a:pt x="850487" y="561306"/>
                  </a:cubicBezTo>
                  <a:cubicBezTo>
                    <a:pt x="840962" y="562735"/>
                    <a:pt x="836295" y="560259"/>
                    <a:pt x="828770" y="559973"/>
                  </a:cubicBezTo>
                  <a:cubicBezTo>
                    <a:pt x="834009" y="565402"/>
                    <a:pt x="824675" y="563878"/>
                    <a:pt x="826103" y="569498"/>
                  </a:cubicBezTo>
                  <a:cubicBezTo>
                    <a:pt x="830485" y="566926"/>
                    <a:pt x="843534" y="577594"/>
                    <a:pt x="835628" y="579023"/>
                  </a:cubicBezTo>
                  <a:cubicBezTo>
                    <a:pt x="837629" y="580642"/>
                    <a:pt x="839057" y="580642"/>
                    <a:pt x="841057" y="579023"/>
                  </a:cubicBezTo>
                  <a:cubicBezTo>
                    <a:pt x="840581" y="583023"/>
                    <a:pt x="838676" y="585690"/>
                    <a:pt x="835628" y="587214"/>
                  </a:cubicBezTo>
                  <a:cubicBezTo>
                    <a:pt x="834009" y="584738"/>
                    <a:pt x="828580" y="586167"/>
                    <a:pt x="826103" y="584452"/>
                  </a:cubicBezTo>
                  <a:cubicBezTo>
                    <a:pt x="827437" y="589977"/>
                    <a:pt x="825151" y="590739"/>
                    <a:pt x="828770" y="593977"/>
                  </a:cubicBezTo>
                  <a:cubicBezTo>
                    <a:pt x="832961" y="595025"/>
                    <a:pt x="832771" y="591691"/>
                    <a:pt x="836962" y="592644"/>
                  </a:cubicBezTo>
                  <a:cubicBezTo>
                    <a:pt x="836771" y="595977"/>
                    <a:pt x="834390" y="596835"/>
                    <a:pt x="836962" y="599406"/>
                  </a:cubicBezTo>
                  <a:cubicBezTo>
                    <a:pt x="834390" y="599692"/>
                    <a:pt x="834009" y="597882"/>
                    <a:pt x="831532" y="598073"/>
                  </a:cubicBezTo>
                  <a:cubicBezTo>
                    <a:pt x="831628" y="599978"/>
                    <a:pt x="830866" y="601026"/>
                    <a:pt x="830199" y="602169"/>
                  </a:cubicBezTo>
                  <a:cubicBezTo>
                    <a:pt x="832199" y="604836"/>
                    <a:pt x="835914" y="599787"/>
                    <a:pt x="836962" y="604931"/>
                  </a:cubicBezTo>
                  <a:cubicBezTo>
                    <a:pt x="833438" y="604169"/>
                    <a:pt x="832104" y="605502"/>
                    <a:pt x="832866" y="609027"/>
                  </a:cubicBezTo>
                  <a:cubicBezTo>
                    <a:pt x="839057" y="606455"/>
                    <a:pt x="834771" y="614456"/>
                    <a:pt x="839629" y="613122"/>
                  </a:cubicBezTo>
                  <a:cubicBezTo>
                    <a:pt x="840677" y="617313"/>
                    <a:pt x="835914" y="615694"/>
                    <a:pt x="836962" y="619885"/>
                  </a:cubicBezTo>
                  <a:cubicBezTo>
                    <a:pt x="838295" y="619885"/>
                    <a:pt x="838581" y="621028"/>
                    <a:pt x="839629" y="621219"/>
                  </a:cubicBezTo>
                  <a:cubicBezTo>
                    <a:pt x="844677" y="620457"/>
                    <a:pt x="843725" y="620171"/>
                    <a:pt x="850487" y="619885"/>
                  </a:cubicBezTo>
                  <a:cubicBezTo>
                    <a:pt x="852869" y="622171"/>
                    <a:pt x="854297" y="625981"/>
                    <a:pt x="850487" y="628077"/>
                  </a:cubicBezTo>
                  <a:cubicBezTo>
                    <a:pt x="846392" y="619599"/>
                    <a:pt x="835628" y="628077"/>
                    <a:pt x="830104" y="625314"/>
                  </a:cubicBezTo>
                  <a:cubicBezTo>
                    <a:pt x="821150" y="621409"/>
                    <a:pt x="819341" y="607598"/>
                    <a:pt x="823341" y="598168"/>
                  </a:cubicBezTo>
                  <a:cubicBezTo>
                    <a:pt x="823246" y="600454"/>
                    <a:pt x="824389" y="601597"/>
                    <a:pt x="826103" y="602264"/>
                  </a:cubicBezTo>
                  <a:cubicBezTo>
                    <a:pt x="822770" y="594644"/>
                    <a:pt x="822865" y="587024"/>
                    <a:pt x="824770" y="581690"/>
                  </a:cubicBezTo>
                  <a:close/>
                  <a:moveTo>
                    <a:pt x="854678" y="585786"/>
                  </a:moveTo>
                  <a:cubicBezTo>
                    <a:pt x="847439" y="585024"/>
                    <a:pt x="842486" y="578928"/>
                    <a:pt x="849249" y="574927"/>
                  </a:cubicBezTo>
                  <a:cubicBezTo>
                    <a:pt x="847820" y="582261"/>
                    <a:pt x="847154" y="578261"/>
                    <a:pt x="853345" y="577689"/>
                  </a:cubicBezTo>
                  <a:cubicBezTo>
                    <a:pt x="856488" y="580452"/>
                    <a:pt x="851440" y="583023"/>
                    <a:pt x="854678" y="585786"/>
                  </a:cubicBezTo>
                  <a:close/>
                  <a:moveTo>
                    <a:pt x="854678" y="596644"/>
                  </a:moveTo>
                  <a:cubicBezTo>
                    <a:pt x="851916" y="597025"/>
                    <a:pt x="854393" y="602645"/>
                    <a:pt x="850582" y="602073"/>
                  </a:cubicBezTo>
                  <a:cubicBezTo>
                    <a:pt x="850868" y="599502"/>
                    <a:pt x="849059" y="599121"/>
                    <a:pt x="849249" y="596644"/>
                  </a:cubicBezTo>
                  <a:cubicBezTo>
                    <a:pt x="850011" y="596263"/>
                    <a:pt x="854488" y="593310"/>
                    <a:pt x="854678" y="596644"/>
                  </a:cubicBezTo>
                  <a:close/>
                  <a:moveTo>
                    <a:pt x="846487" y="595311"/>
                  </a:moveTo>
                  <a:cubicBezTo>
                    <a:pt x="846487" y="593501"/>
                    <a:pt x="846487" y="591691"/>
                    <a:pt x="846487" y="589881"/>
                  </a:cubicBezTo>
                  <a:cubicBezTo>
                    <a:pt x="851726" y="588738"/>
                    <a:pt x="851726" y="596358"/>
                    <a:pt x="846487" y="595311"/>
                  </a:cubicBezTo>
                  <a:close/>
                  <a:moveTo>
                    <a:pt x="853250" y="659128"/>
                  </a:moveTo>
                  <a:cubicBezTo>
                    <a:pt x="849344" y="657985"/>
                    <a:pt x="845439" y="656937"/>
                    <a:pt x="846487" y="650937"/>
                  </a:cubicBezTo>
                  <a:cubicBezTo>
                    <a:pt x="851916" y="650556"/>
                    <a:pt x="853821" y="653604"/>
                    <a:pt x="853250" y="659128"/>
                  </a:cubicBezTo>
                  <a:close/>
                  <a:moveTo>
                    <a:pt x="850582" y="667224"/>
                  </a:moveTo>
                  <a:cubicBezTo>
                    <a:pt x="850582" y="669510"/>
                    <a:pt x="850582" y="671796"/>
                    <a:pt x="850582" y="673987"/>
                  </a:cubicBezTo>
                  <a:cubicBezTo>
                    <a:pt x="848963" y="669510"/>
                    <a:pt x="844296" y="672844"/>
                    <a:pt x="841057" y="668558"/>
                  </a:cubicBezTo>
                  <a:cubicBezTo>
                    <a:pt x="843534" y="666653"/>
                    <a:pt x="845249" y="668272"/>
                    <a:pt x="850582" y="667224"/>
                  </a:cubicBezTo>
                  <a:close/>
                  <a:moveTo>
                    <a:pt x="849249" y="779905"/>
                  </a:moveTo>
                  <a:cubicBezTo>
                    <a:pt x="848773" y="779905"/>
                    <a:pt x="848582" y="779810"/>
                    <a:pt x="848106" y="779810"/>
                  </a:cubicBezTo>
                  <a:cubicBezTo>
                    <a:pt x="847916" y="778095"/>
                    <a:pt x="847630" y="776381"/>
                    <a:pt x="847439" y="774666"/>
                  </a:cubicBezTo>
                  <a:cubicBezTo>
                    <a:pt x="847916" y="774666"/>
                    <a:pt x="848392" y="774762"/>
                    <a:pt x="849249" y="774571"/>
                  </a:cubicBezTo>
                  <a:cubicBezTo>
                    <a:pt x="849249" y="776286"/>
                    <a:pt x="849249" y="778095"/>
                    <a:pt x="849249" y="779905"/>
                  </a:cubicBezTo>
                  <a:close/>
                  <a:moveTo>
                    <a:pt x="873633" y="927924"/>
                  </a:moveTo>
                  <a:cubicBezTo>
                    <a:pt x="876300" y="931162"/>
                    <a:pt x="877634" y="935639"/>
                    <a:pt x="880396" y="938782"/>
                  </a:cubicBezTo>
                  <a:cubicBezTo>
                    <a:pt x="877824" y="941544"/>
                    <a:pt x="876491" y="943545"/>
                    <a:pt x="872300" y="941449"/>
                  </a:cubicBezTo>
                  <a:cubicBezTo>
                    <a:pt x="874586" y="936877"/>
                    <a:pt x="872014" y="930305"/>
                    <a:pt x="873633" y="927924"/>
                  </a:cubicBezTo>
                  <a:close/>
                  <a:moveTo>
                    <a:pt x="883158" y="982216"/>
                  </a:moveTo>
                  <a:cubicBezTo>
                    <a:pt x="888397" y="984693"/>
                    <a:pt x="888302" y="992408"/>
                    <a:pt x="891254" y="997170"/>
                  </a:cubicBezTo>
                  <a:cubicBezTo>
                    <a:pt x="889445" y="998504"/>
                    <a:pt x="887159" y="999456"/>
                    <a:pt x="885825" y="1001266"/>
                  </a:cubicBezTo>
                  <a:cubicBezTo>
                    <a:pt x="887444" y="1003743"/>
                    <a:pt x="894683" y="1000504"/>
                    <a:pt x="892588" y="1006695"/>
                  </a:cubicBezTo>
                  <a:cubicBezTo>
                    <a:pt x="887540" y="1008124"/>
                    <a:pt x="888682" y="1003362"/>
                    <a:pt x="884396" y="1004028"/>
                  </a:cubicBezTo>
                  <a:cubicBezTo>
                    <a:pt x="884777" y="1007172"/>
                    <a:pt x="886587" y="1009077"/>
                    <a:pt x="885730" y="1013553"/>
                  </a:cubicBezTo>
                  <a:cubicBezTo>
                    <a:pt x="882491" y="1013934"/>
                    <a:pt x="880110" y="1011648"/>
                    <a:pt x="878586" y="1012887"/>
                  </a:cubicBezTo>
                  <a:cubicBezTo>
                    <a:pt x="878586" y="1012410"/>
                    <a:pt x="878491" y="1012029"/>
                    <a:pt x="878491" y="1011553"/>
                  </a:cubicBezTo>
                  <a:cubicBezTo>
                    <a:pt x="879729" y="1010696"/>
                    <a:pt x="880491" y="1009648"/>
                    <a:pt x="880205" y="1008124"/>
                  </a:cubicBezTo>
                  <a:cubicBezTo>
                    <a:pt x="879729" y="1006981"/>
                    <a:pt x="878872" y="1007076"/>
                    <a:pt x="878110" y="1007267"/>
                  </a:cubicBezTo>
                  <a:cubicBezTo>
                    <a:pt x="878015" y="1005457"/>
                    <a:pt x="877824" y="1003647"/>
                    <a:pt x="877729" y="1001838"/>
                  </a:cubicBezTo>
                  <a:cubicBezTo>
                    <a:pt x="877634" y="999933"/>
                    <a:pt x="877348" y="998028"/>
                    <a:pt x="877157" y="996123"/>
                  </a:cubicBezTo>
                  <a:cubicBezTo>
                    <a:pt x="877253" y="996027"/>
                    <a:pt x="877348" y="995932"/>
                    <a:pt x="877538" y="995837"/>
                  </a:cubicBezTo>
                  <a:cubicBezTo>
                    <a:pt x="877443" y="995551"/>
                    <a:pt x="877253" y="995361"/>
                    <a:pt x="877062" y="995170"/>
                  </a:cubicBezTo>
                  <a:cubicBezTo>
                    <a:pt x="876872" y="992598"/>
                    <a:pt x="876586" y="990122"/>
                    <a:pt x="876300" y="987550"/>
                  </a:cubicBezTo>
                  <a:cubicBezTo>
                    <a:pt x="880015" y="988026"/>
                    <a:pt x="884492" y="989741"/>
                    <a:pt x="885634" y="987645"/>
                  </a:cubicBezTo>
                  <a:cubicBezTo>
                    <a:pt x="882587" y="986693"/>
                    <a:pt x="878872" y="983550"/>
                    <a:pt x="876109" y="986312"/>
                  </a:cubicBezTo>
                  <a:cubicBezTo>
                    <a:pt x="876109" y="986312"/>
                    <a:pt x="876109" y="986217"/>
                    <a:pt x="876109" y="986217"/>
                  </a:cubicBezTo>
                  <a:cubicBezTo>
                    <a:pt x="876014" y="985550"/>
                    <a:pt x="876014" y="984788"/>
                    <a:pt x="875919" y="984121"/>
                  </a:cubicBezTo>
                  <a:cubicBezTo>
                    <a:pt x="876491" y="982311"/>
                    <a:pt x="878777" y="981168"/>
                    <a:pt x="876205" y="980883"/>
                  </a:cubicBezTo>
                  <a:cubicBezTo>
                    <a:pt x="876014" y="980978"/>
                    <a:pt x="875824" y="980978"/>
                    <a:pt x="875633" y="981073"/>
                  </a:cubicBezTo>
                  <a:cubicBezTo>
                    <a:pt x="874681" y="973358"/>
                    <a:pt x="873538" y="965547"/>
                    <a:pt x="872395" y="957737"/>
                  </a:cubicBezTo>
                  <a:cubicBezTo>
                    <a:pt x="873824" y="957642"/>
                    <a:pt x="875157" y="957546"/>
                    <a:pt x="876205" y="957832"/>
                  </a:cubicBezTo>
                  <a:cubicBezTo>
                    <a:pt x="879539" y="959642"/>
                    <a:pt x="873728" y="961928"/>
                    <a:pt x="877538" y="963261"/>
                  </a:cubicBezTo>
                  <a:cubicBezTo>
                    <a:pt x="880777" y="960690"/>
                    <a:pt x="881729" y="955641"/>
                    <a:pt x="887063" y="955070"/>
                  </a:cubicBezTo>
                  <a:cubicBezTo>
                    <a:pt x="888302" y="959451"/>
                    <a:pt x="883539" y="957832"/>
                    <a:pt x="882968" y="960499"/>
                  </a:cubicBezTo>
                  <a:cubicBezTo>
                    <a:pt x="886301" y="964404"/>
                    <a:pt x="890207" y="967738"/>
                    <a:pt x="892493" y="972691"/>
                  </a:cubicBezTo>
                  <a:cubicBezTo>
                    <a:pt x="889826" y="977168"/>
                    <a:pt x="886682" y="969357"/>
                    <a:pt x="885730" y="972691"/>
                  </a:cubicBezTo>
                  <a:cubicBezTo>
                    <a:pt x="890588" y="976215"/>
                    <a:pt x="883349" y="979073"/>
                    <a:pt x="883158" y="982216"/>
                  </a:cubicBezTo>
                  <a:close/>
                  <a:moveTo>
                    <a:pt x="888587" y="884490"/>
                  </a:moveTo>
                  <a:cubicBezTo>
                    <a:pt x="893255" y="883442"/>
                    <a:pt x="890302" y="890014"/>
                    <a:pt x="895350" y="888585"/>
                  </a:cubicBezTo>
                  <a:cubicBezTo>
                    <a:pt x="895350" y="889443"/>
                    <a:pt x="895350" y="890395"/>
                    <a:pt x="895350" y="891348"/>
                  </a:cubicBezTo>
                  <a:cubicBezTo>
                    <a:pt x="893636" y="891443"/>
                    <a:pt x="893445" y="893062"/>
                    <a:pt x="891254" y="892681"/>
                  </a:cubicBezTo>
                  <a:cubicBezTo>
                    <a:pt x="892397" y="887919"/>
                    <a:pt x="889826" y="886871"/>
                    <a:pt x="888587" y="884490"/>
                  </a:cubicBezTo>
                  <a:close/>
                  <a:moveTo>
                    <a:pt x="876395" y="781239"/>
                  </a:moveTo>
                  <a:cubicBezTo>
                    <a:pt x="869347" y="770952"/>
                    <a:pt x="878205" y="764284"/>
                    <a:pt x="883158" y="764951"/>
                  </a:cubicBezTo>
                  <a:cubicBezTo>
                    <a:pt x="879729" y="762951"/>
                    <a:pt x="875633" y="761522"/>
                    <a:pt x="873633" y="758188"/>
                  </a:cubicBezTo>
                  <a:cubicBezTo>
                    <a:pt x="879824" y="760284"/>
                    <a:pt x="876586" y="753045"/>
                    <a:pt x="879062" y="751425"/>
                  </a:cubicBezTo>
                  <a:cubicBezTo>
                    <a:pt x="874300" y="752092"/>
                    <a:pt x="869442" y="744853"/>
                    <a:pt x="874967" y="743234"/>
                  </a:cubicBezTo>
                  <a:cubicBezTo>
                    <a:pt x="876491" y="744472"/>
                    <a:pt x="875443" y="748282"/>
                    <a:pt x="879062" y="747330"/>
                  </a:cubicBezTo>
                  <a:cubicBezTo>
                    <a:pt x="880777" y="741996"/>
                    <a:pt x="875157" y="744091"/>
                    <a:pt x="874967" y="740567"/>
                  </a:cubicBezTo>
                  <a:cubicBezTo>
                    <a:pt x="880015" y="735138"/>
                    <a:pt x="882301" y="748854"/>
                    <a:pt x="887254" y="743329"/>
                  </a:cubicBezTo>
                  <a:cubicBezTo>
                    <a:pt x="884587" y="741996"/>
                    <a:pt x="881444" y="740948"/>
                    <a:pt x="880491" y="737900"/>
                  </a:cubicBezTo>
                  <a:cubicBezTo>
                    <a:pt x="883539" y="737709"/>
                    <a:pt x="883444" y="734471"/>
                    <a:pt x="883253" y="731137"/>
                  </a:cubicBezTo>
                  <a:cubicBezTo>
                    <a:pt x="878015" y="732280"/>
                    <a:pt x="877348" y="728851"/>
                    <a:pt x="875062" y="727041"/>
                  </a:cubicBezTo>
                  <a:cubicBezTo>
                    <a:pt x="884777" y="730470"/>
                    <a:pt x="891445" y="715040"/>
                    <a:pt x="883253" y="707991"/>
                  </a:cubicBezTo>
                  <a:cubicBezTo>
                    <a:pt x="888587" y="708753"/>
                    <a:pt x="890302" y="705991"/>
                    <a:pt x="892778" y="703896"/>
                  </a:cubicBezTo>
                  <a:cubicBezTo>
                    <a:pt x="891540" y="697990"/>
                    <a:pt x="896684" y="698657"/>
                    <a:pt x="891445" y="691704"/>
                  </a:cubicBezTo>
                  <a:cubicBezTo>
                    <a:pt x="895731" y="691418"/>
                    <a:pt x="901446" y="692561"/>
                    <a:pt x="903637" y="690370"/>
                  </a:cubicBezTo>
                  <a:cubicBezTo>
                    <a:pt x="902303" y="696276"/>
                    <a:pt x="896017" y="697228"/>
                    <a:pt x="895445" y="703991"/>
                  </a:cubicBezTo>
                  <a:cubicBezTo>
                    <a:pt x="898017" y="704277"/>
                    <a:pt x="898398" y="702467"/>
                    <a:pt x="900875" y="702657"/>
                  </a:cubicBezTo>
                  <a:cubicBezTo>
                    <a:pt x="902875" y="715040"/>
                    <a:pt x="897541" y="721326"/>
                    <a:pt x="903542" y="731137"/>
                  </a:cubicBezTo>
                  <a:cubicBezTo>
                    <a:pt x="899541" y="733233"/>
                    <a:pt x="897350" y="729137"/>
                    <a:pt x="896779" y="735233"/>
                  </a:cubicBezTo>
                  <a:cubicBezTo>
                    <a:pt x="899065" y="735233"/>
                    <a:pt x="901256" y="735233"/>
                    <a:pt x="903542" y="735233"/>
                  </a:cubicBezTo>
                  <a:cubicBezTo>
                    <a:pt x="900398" y="748187"/>
                    <a:pt x="904684" y="760284"/>
                    <a:pt x="900875" y="769142"/>
                  </a:cubicBezTo>
                  <a:cubicBezTo>
                    <a:pt x="903923" y="772857"/>
                    <a:pt x="904970" y="778572"/>
                    <a:pt x="906304" y="784096"/>
                  </a:cubicBezTo>
                  <a:cubicBezTo>
                    <a:pt x="902399" y="783810"/>
                    <a:pt x="898874" y="783906"/>
                    <a:pt x="899541" y="788192"/>
                  </a:cubicBezTo>
                  <a:cubicBezTo>
                    <a:pt x="894493" y="788573"/>
                    <a:pt x="891159" y="782858"/>
                    <a:pt x="894112" y="789525"/>
                  </a:cubicBezTo>
                  <a:cubicBezTo>
                    <a:pt x="887444" y="788001"/>
                    <a:pt x="879920" y="787430"/>
                    <a:pt x="879157" y="780000"/>
                  </a:cubicBezTo>
                  <a:cubicBezTo>
                    <a:pt x="877348" y="782667"/>
                    <a:pt x="877919" y="787716"/>
                    <a:pt x="876491" y="790859"/>
                  </a:cubicBezTo>
                  <a:cubicBezTo>
                    <a:pt x="878396" y="790478"/>
                    <a:pt x="878777" y="788573"/>
                    <a:pt x="880491" y="788097"/>
                  </a:cubicBezTo>
                  <a:cubicBezTo>
                    <a:pt x="880682" y="791621"/>
                    <a:pt x="881253" y="794574"/>
                    <a:pt x="883253" y="796288"/>
                  </a:cubicBezTo>
                  <a:cubicBezTo>
                    <a:pt x="883444" y="791049"/>
                    <a:pt x="888587" y="790764"/>
                    <a:pt x="894112" y="790859"/>
                  </a:cubicBezTo>
                  <a:cubicBezTo>
                    <a:pt x="895541" y="794955"/>
                    <a:pt x="891826" y="795050"/>
                    <a:pt x="895445" y="800384"/>
                  </a:cubicBezTo>
                  <a:cubicBezTo>
                    <a:pt x="890683" y="804480"/>
                    <a:pt x="886968" y="798860"/>
                    <a:pt x="885920" y="794955"/>
                  </a:cubicBezTo>
                  <a:cubicBezTo>
                    <a:pt x="878872" y="797717"/>
                    <a:pt x="889349" y="804099"/>
                    <a:pt x="883253" y="803146"/>
                  </a:cubicBezTo>
                  <a:cubicBezTo>
                    <a:pt x="887540" y="807432"/>
                    <a:pt x="890302" y="804765"/>
                    <a:pt x="896779" y="804480"/>
                  </a:cubicBezTo>
                  <a:cubicBezTo>
                    <a:pt x="896207" y="807718"/>
                    <a:pt x="899255" y="807432"/>
                    <a:pt x="898112" y="811242"/>
                  </a:cubicBezTo>
                  <a:cubicBezTo>
                    <a:pt x="892778" y="809528"/>
                    <a:pt x="893540" y="814957"/>
                    <a:pt x="895350" y="816672"/>
                  </a:cubicBezTo>
                  <a:cubicBezTo>
                    <a:pt x="891731" y="819720"/>
                    <a:pt x="888397" y="814671"/>
                    <a:pt x="885825" y="818005"/>
                  </a:cubicBezTo>
                  <a:cubicBezTo>
                    <a:pt x="889159" y="821910"/>
                    <a:pt x="896017" y="822291"/>
                    <a:pt x="899446" y="826197"/>
                  </a:cubicBezTo>
                  <a:cubicBezTo>
                    <a:pt x="895826" y="828387"/>
                    <a:pt x="897446" y="830483"/>
                    <a:pt x="899446" y="832959"/>
                  </a:cubicBezTo>
                  <a:cubicBezTo>
                    <a:pt x="891064" y="833626"/>
                    <a:pt x="889635" y="827435"/>
                    <a:pt x="883158" y="826197"/>
                  </a:cubicBezTo>
                  <a:cubicBezTo>
                    <a:pt x="884301" y="828197"/>
                    <a:pt x="884206" y="831435"/>
                    <a:pt x="888587" y="830292"/>
                  </a:cubicBezTo>
                  <a:cubicBezTo>
                    <a:pt x="889349" y="835150"/>
                    <a:pt x="884587" y="834388"/>
                    <a:pt x="880396" y="834388"/>
                  </a:cubicBezTo>
                  <a:cubicBezTo>
                    <a:pt x="884111" y="838103"/>
                    <a:pt x="878396" y="835626"/>
                    <a:pt x="877729" y="838484"/>
                  </a:cubicBezTo>
                  <a:cubicBezTo>
                    <a:pt x="877824" y="842008"/>
                    <a:pt x="883063" y="840389"/>
                    <a:pt x="883158" y="843913"/>
                  </a:cubicBezTo>
                  <a:cubicBezTo>
                    <a:pt x="879348" y="848009"/>
                    <a:pt x="882015" y="853914"/>
                    <a:pt x="872300" y="856105"/>
                  </a:cubicBezTo>
                  <a:cubicBezTo>
                    <a:pt x="872014" y="848961"/>
                    <a:pt x="866394" y="837722"/>
                    <a:pt x="873633" y="831626"/>
                  </a:cubicBezTo>
                  <a:cubicBezTo>
                    <a:pt x="865537" y="828483"/>
                    <a:pt x="878491" y="821434"/>
                    <a:pt x="869537" y="815338"/>
                  </a:cubicBezTo>
                  <a:cubicBezTo>
                    <a:pt x="871919" y="814767"/>
                    <a:pt x="873062" y="817338"/>
                    <a:pt x="873633" y="815338"/>
                  </a:cubicBezTo>
                  <a:cubicBezTo>
                    <a:pt x="867442" y="811719"/>
                    <a:pt x="866775" y="802194"/>
                    <a:pt x="874967" y="800384"/>
                  </a:cubicBezTo>
                  <a:cubicBezTo>
                    <a:pt x="869728" y="794383"/>
                    <a:pt x="874871" y="788287"/>
                    <a:pt x="876395" y="781239"/>
                  </a:cubicBezTo>
                  <a:close/>
                  <a:moveTo>
                    <a:pt x="917067" y="473105"/>
                  </a:moveTo>
                  <a:cubicBezTo>
                    <a:pt x="913448" y="473581"/>
                    <a:pt x="912495" y="475391"/>
                    <a:pt x="907542" y="477201"/>
                  </a:cubicBezTo>
                  <a:cubicBezTo>
                    <a:pt x="906780" y="473867"/>
                    <a:pt x="905828" y="470057"/>
                    <a:pt x="907542" y="465009"/>
                  </a:cubicBezTo>
                  <a:cubicBezTo>
                    <a:pt x="905732" y="465009"/>
                    <a:pt x="903923" y="465009"/>
                    <a:pt x="902113" y="465009"/>
                  </a:cubicBezTo>
                  <a:cubicBezTo>
                    <a:pt x="902399" y="461580"/>
                    <a:pt x="909161" y="457770"/>
                    <a:pt x="906209" y="455484"/>
                  </a:cubicBezTo>
                  <a:cubicBezTo>
                    <a:pt x="901827" y="453769"/>
                    <a:pt x="905161" y="459865"/>
                    <a:pt x="900779" y="458246"/>
                  </a:cubicBezTo>
                  <a:cubicBezTo>
                    <a:pt x="901351" y="453007"/>
                    <a:pt x="907447" y="453102"/>
                    <a:pt x="908876" y="448721"/>
                  </a:cubicBezTo>
                  <a:cubicBezTo>
                    <a:pt x="908304" y="452436"/>
                    <a:pt x="913924" y="449959"/>
                    <a:pt x="914305" y="452817"/>
                  </a:cubicBezTo>
                  <a:cubicBezTo>
                    <a:pt x="916591" y="456817"/>
                    <a:pt x="910304" y="469104"/>
                    <a:pt x="917067" y="473105"/>
                  </a:cubicBezTo>
                  <a:close/>
                  <a:moveTo>
                    <a:pt x="910304" y="530160"/>
                  </a:moveTo>
                  <a:cubicBezTo>
                    <a:pt x="914114" y="529017"/>
                    <a:pt x="913733" y="532065"/>
                    <a:pt x="917067" y="531493"/>
                  </a:cubicBezTo>
                  <a:cubicBezTo>
                    <a:pt x="917067" y="535589"/>
                    <a:pt x="917829" y="540447"/>
                    <a:pt x="912971" y="539685"/>
                  </a:cubicBezTo>
                  <a:cubicBezTo>
                    <a:pt x="916496" y="534065"/>
                    <a:pt x="911447" y="534541"/>
                    <a:pt x="910304" y="530160"/>
                  </a:cubicBezTo>
                  <a:close/>
                  <a:moveTo>
                    <a:pt x="915734" y="526064"/>
                  </a:moveTo>
                  <a:cubicBezTo>
                    <a:pt x="913829" y="526445"/>
                    <a:pt x="913162" y="527969"/>
                    <a:pt x="910304" y="527397"/>
                  </a:cubicBezTo>
                  <a:cubicBezTo>
                    <a:pt x="911638" y="521016"/>
                    <a:pt x="905542" y="522159"/>
                    <a:pt x="907542" y="515205"/>
                  </a:cubicBezTo>
                  <a:cubicBezTo>
                    <a:pt x="912305" y="516825"/>
                    <a:pt x="912019" y="517206"/>
                    <a:pt x="915734" y="517968"/>
                  </a:cubicBezTo>
                  <a:cubicBezTo>
                    <a:pt x="913733" y="522063"/>
                    <a:pt x="912876" y="521682"/>
                    <a:pt x="915734" y="526064"/>
                  </a:cubicBezTo>
                  <a:close/>
                  <a:moveTo>
                    <a:pt x="917067" y="501585"/>
                  </a:moveTo>
                  <a:cubicBezTo>
                    <a:pt x="908018" y="501585"/>
                    <a:pt x="915543" y="507109"/>
                    <a:pt x="912971" y="509681"/>
                  </a:cubicBezTo>
                  <a:cubicBezTo>
                    <a:pt x="907828" y="504537"/>
                    <a:pt x="902780" y="500442"/>
                    <a:pt x="907542" y="489297"/>
                  </a:cubicBezTo>
                  <a:cubicBezTo>
                    <a:pt x="907637" y="491393"/>
                    <a:pt x="907352" y="493965"/>
                    <a:pt x="910304" y="493393"/>
                  </a:cubicBezTo>
                  <a:cubicBezTo>
                    <a:pt x="912114" y="485678"/>
                    <a:pt x="904875" y="487011"/>
                    <a:pt x="904875" y="481106"/>
                  </a:cubicBezTo>
                  <a:cubicBezTo>
                    <a:pt x="906399" y="480820"/>
                    <a:pt x="906971" y="479582"/>
                    <a:pt x="907542" y="478439"/>
                  </a:cubicBezTo>
                  <a:cubicBezTo>
                    <a:pt x="911066" y="478915"/>
                    <a:pt x="914972" y="479106"/>
                    <a:pt x="917067" y="481106"/>
                  </a:cubicBezTo>
                  <a:cubicBezTo>
                    <a:pt x="908590" y="483868"/>
                    <a:pt x="919639" y="494536"/>
                    <a:pt x="917067" y="501585"/>
                  </a:cubicBezTo>
                  <a:close/>
                  <a:moveTo>
                    <a:pt x="908971" y="558639"/>
                  </a:moveTo>
                  <a:cubicBezTo>
                    <a:pt x="911257" y="555210"/>
                    <a:pt x="907447" y="553877"/>
                    <a:pt x="910304" y="551877"/>
                  </a:cubicBezTo>
                  <a:cubicBezTo>
                    <a:pt x="910019" y="554829"/>
                    <a:pt x="911352" y="556163"/>
                    <a:pt x="914400" y="555972"/>
                  </a:cubicBezTo>
                  <a:cubicBezTo>
                    <a:pt x="912590" y="551686"/>
                    <a:pt x="914114" y="551400"/>
                    <a:pt x="914400" y="546447"/>
                  </a:cubicBezTo>
                  <a:cubicBezTo>
                    <a:pt x="910590" y="547876"/>
                    <a:pt x="908590" y="547971"/>
                    <a:pt x="908971" y="542352"/>
                  </a:cubicBezTo>
                  <a:cubicBezTo>
                    <a:pt x="912209" y="542352"/>
                    <a:pt x="912971" y="544733"/>
                    <a:pt x="917162" y="543685"/>
                  </a:cubicBezTo>
                  <a:cubicBezTo>
                    <a:pt x="916877" y="546257"/>
                    <a:pt x="918686" y="546733"/>
                    <a:pt x="918496" y="549114"/>
                  </a:cubicBezTo>
                  <a:cubicBezTo>
                    <a:pt x="916877" y="549781"/>
                    <a:pt x="915448" y="550543"/>
                    <a:pt x="914400" y="551781"/>
                  </a:cubicBezTo>
                  <a:cubicBezTo>
                    <a:pt x="916019" y="553782"/>
                    <a:pt x="918305" y="555115"/>
                    <a:pt x="918496" y="558544"/>
                  </a:cubicBezTo>
                  <a:cubicBezTo>
                    <a:pt x="915162" y="560259"/>
                    <a:pt x="914305" y="557877"/>
                    <a:pt x="913067" y="559878"/>
                  </a:cubicBezTo>
                  <a:cubicBezTo>
                    <a:pt x="915067" y="561021"/>
                    <a:pt x="916019" y="563307"/>
                    <a:pt x="915829" y="566640"/>
                  </a:cubicBezTo>
                  <a:cubicBezTo>
                    <a:pt x="913448" y="565878"/>
                    <a:pt x="907828" y="568260"/>
                    <a:pt x="907637" y="565307"/>
                  </a:cubicBezTo>
                  <a:cubicBezTo>
                    <a:pt x="909161" y="565021"/>
                    <a:pt x="909733" y="563783"/>
                    <a:pt x="910400" y="562640"/>
                  </a:cubicBezTo>
                  <a:cubicBezTo>
                    <a:pt x="905351" y="565116"/>
                    <a:pt x="907732" y="557020"/>
                    <a:pt x="902208" y="554448"/>
                  </a:cubicBezTo>
                  <a:cubicBezTo>
                    <a:pt x="906399" y="553877"/>
                    <a:pt x="905732" y="558258"/>
                    <a:pt x="908971" y="558639"/>
                  </a:cubicBezTo>
                  <a:close/>
                  <a:moveTo>
                    <a:pt x="919829" y="619695"/>
                  </a:moveTo>
                  <a:cubicBezTo>
                    <a:pt x="921258" y="626076"/>
                    <a:pt x="913448" y="623314"/>
                    <a:pt x="914400" y="629220"/>
                  </a:cubicBezTo>
                  <a:cubicBezTo>
                    <a:pt x="916019" y="629410"/>
                    <a:pt x="918210" y="629029"/>
                    <a:pt x="918496" y="630553"/>
                  </a:cubicBezTo>
                  <a:cubicBezTo>
                    <a:pt x="916877" y="630744"/>
                    <a:pt x="914686" y="630363"/>
                    <a:pt x="914400" y="631887"/>
                  </a:cubicBezTo>
                  <a:cubicBezTo>
                    <a:pt x="918115" y="633125"/>
                    <a:pt x="918401" y="637887"/>
                    <a:pt x="919829" y="641412"/>
                  </a:cubicBezTo>
                  <a:cubicBezTo>
                    <a:pt x="915638" y="642459"/>
                    <a:pt x="917257" y="637697"/>
                    <a:pt x="913067" y="638745"/>
                  </a:cubicBezTo>
                  <a:cubicBezTo>
                    <a:pt x="914019" y="631887"/>
                    <a:pt x="911257" y="628839"/>
                    <a:pt x="910400" y="623790"/>
                  </a:cubicBezTo>
                  <a:cubicBezTo>
                    <a:pt x="917067" y="625981"/>
                    <a:pt x="914686" y="619123"/>
                    <a:pt x="919829" y="619695"/>
                  </a:cubicBezTo>
                  <a:close/>
                  <a:moveTo>
                    <a:pt x="911638" y="600740"/>
                  </a:moveTo>
                  <a:cubicBezTo>
                    <a:pt x="916305" y="599692"/>
                    <a:pt x="916972" y="605883"/>
                    <a:pt x="912971" y="606169"/>
                  </a:cubicBezTo>
                  <a:cubicBezTo>
                    <a:pt x="912305" y="603407"/>
                    <a:pt x="908971" y="603502"/>
                    <a:pt x="911638" y="600740"/>
                  </a:cubicBezTo>
                  <a:close/>
                  <a:moveTo>
                    <a:pt x="919829" y="656366"/>
                  </a:moveTo>
                  <a:cubicBezTo>
                    <a:pt x="919829" y="657223"/>
                    <a:pt x="919829" y="658176"/>
                    <a:pt x="919829" y="659033"/>
                  </a:cubicBezTo>
                  <a:cubicBezTo>
                    <a:pt x="919734" y="659890"/>
                    <a:pt x="919639" y="660652"/>
                    <a:pt x="918496" y="660366"/>
                  </a:cubicBezTo>
                  <a:cubicBezTo>
                    <a:pt x="912686" y="656271"/>
                    <a:pt x="920115" y="669796"/>
                    <a:pt x="913067" y="669891"/>
                  </a:cubicBezTo>
                  <a:cubicBezTo>
                    <a:pt x="916210" y="659509"/>
                    <a:pt x="908018" y="660462"/>
                    <a:pt x="907637" y="653604"/>
                  </a:cubicBezTo>
                  <a:cubicBezTo>
                    <a:pt x="912590" y="654651"/>
                    <a:pt x="913829" y="660081"/>
                    <a:pt x="919829" y="656366"/>
                  </a:cubicBezTo>
                  <a:close/>
                  <a:moveTo>
                    <a:pt x="917067" y="721517"/>
                  </a:moveTo>
                  <a:cubicBezTo>
                    <a:pt x="915067" y="716278"/>
                    <a:pt x="908304" y="717040"/>
                    <a:pt x="904875" y="710658"/>
                  </a:cubicBezTo>
                  <a:cubicBezTo>
                    <a:pt x="908209" y="708849"/>
                    <a:pt x="910495" y="714659"/>
                    <a:pt x="911638" y="710658"/>
                  </a:cubicBezTo>
                  <a:cubicBezTo>
                    <a:pt x="909638" y="708658"/>
                    <a:pt x="905542" y="708563"/>
                    <a:pt x="906209" y="703896"/>
                  </a:cubicBezTo>
                  <a:cubicBezTo>
                    <a:pt x="909923" y="704848"/>
                    <a:pt x="908971" y="701133"/>
                    <a:pt x="911638" y="701133"/>
                  </a:cubicBezTo>
                  <a:cubicBezTo>
                    <a:pt x="920210" y="705801"/>
                    <a:pt x="916019" y="714468"/>
                    <a:pt x="917067" y="721517"/>
                  </a:cubicBezTo>
                  <a:close/>
                  <a:moveTo>
                    <a:pt x="914400" y="767713"/>
                  </a:moveTo>
                  <a:cubicBezTo>
                    <a:pt x="921449" y="767808"/>
                    <a:pt x="918401" y="780000"/>
                    <a:pt x="913067" y="781334"/>
                  </a:cubicBezTo>
                  <a:cubicBezTo>
                    <a:pt x="913733" y="776095"/>
                    <a:pt x="916781" y="772380"/>
                    <a:pt x="914400" y="767713"/>
                  </a:cubicBezTo>
                  <a:close/>
                  <a:moveTo>
                    <a:pt x="917067" y="785334"/>
                  </a:moveTo>
                  <a:cubicBezTo>
                    <a:pt x="912781" y="785239"/>
                    <a:pt x="908971" y="788954"/>
                    <a:pt x="908876" y="782572"/>
                  </a:cubicBezTo>
                  <a:cubicBezTo>
                    <a:pt x="912305" y="786001"/>
                    <a:pt x="916781" y="779715"/>
                    <a:pt x="917067" y="785334"/>
                  </a:cubicBezTo>
                  <a:close/>
                  <a:moveTo>
                    <a:pt x="892683" y="842389"/>
                  </a:moveTo>
                  <a:cubicBezTo>
                    <a:pt x="891731" y="838865"/>
                    <a:pt x="887825" y="838293"/>
                    <a:pt x="887254" y="834198"/>
                  </a:cubicBezTo>
                  <a:cubicBezTo>
                    <a:pt x="888873" y="834007"/>
                    <a:pt x="891159" y="834483"/>
                    <a:pt x="891350" y="832864"/>
                  </a:cubicBezTo>
                  <a:cubicBezTo>
                    <a:pt x="894779" y="833531"/>
                    <a:pt x="896969" y="835436"/>
                    <a:pt x="899541" y="836960"/>
                  </a:cubicBezTo>
                  <a:cubicBezTo>
                    <a:pt x="894302" y="838389"/>
                    <a:pt x="893159" y="838674"/>
                    <a:pt x="892683" y="842389"/>
                  </a:cubicBezTo>
                  <a:close/>
                  <a:moveTo>
                    <a:pt x="898112" y="860010"/>
                  </a:moveTo>
                  <a:cubicBezTo>
                    <a:pt x="896112" y="860296"/>
                    <a:pt x="895826" y="862201"/>
                    <a:pt x="894017" y="862677"/>
                  </a:cubicBezTo>
                  <a:cubicBezTo>
                    <a:pt x="892969" y="861725"/>
                    <a:pt x="890969" y="855057"/>
                    <a:pt x="894017" y="854486"/>
                  </a:cubicBezTo>
                  <a:cubicBezTo>
                    <a:pt x="894398" y="857343"/>
                    <a:pt x="897731" y="857248"/>
                    <a:pt x="898112" y="860010"/>
                  </a:cubicBezTo>
                  <a:close/>
                  <a:moveTo>
                    <a:pt x="902208" y="1147856"/>
                  </a:moveTo>
                  <a:cubicBezTo>
                    <a:pt x="900113" y="1153571"/>
                    <a:pt x="909733" y="1147570"/>
                    <a:pt x="907637" y="1153285"/>
                  </a:cubicBezTo>
                  <a:cubicBezTo>
                    <a:pt x="903351" y="1151761"/>
                    <a:pt x="904589" y="1153190"/>
                    <a:pt x="899541" y="1153285"/>
                  </a:cubicBezTo>
                  <a:cubicBezTo>
                    <a:pt x="899636" y="1150713"/>
                    <a:pt x="900398" y="1148713"/>
                    <a:pt x="902208" y="1147856"/>
                  </a:cubicBezTo>
                  <a:close/>
                  <a:moveTo>
                    <a:pt x="914400" y="917065"/>
                  </a:moveTo>
                  <a:cubicBezTo>
                    <a:pt x="922115" y="915732"/>
                    <a:pt x="916972" y="928495"/>
                    <a:pt x="913067" y="922494"/>
                  </a:cubicBezTo>
                  <a:cubicBezTo>
                    <a:pt x="915067" y="922209"/>
                    <a:pt x="914305" y="919161"/>
                    <a:pt x="914400" y="917065"/>
                  </a:cubicBezTo>
                  <a:close/>
                  <a:moveTo>
                    <a:pt x="904875" y="1149189"/>
                  </a:moveTo>
                  <a:cubicBezTo>
                    <a:pt x="906494" y="1146237"/>
                    <a:pt x="907447" y="1142712"/>
                    <a:pt x="910304" y="1140998"/>
                  </a:cubicBezTo>
                  <a:cubicBezTo>
                    <a:pt x="910304" y="1142808"/>
                    <a:pt x="910304" y="1144617"/>
                    <a:pt x="910304" y="1146427"/>
                  </a:cubicBezTo>
                  <a:cubicBezTo>
                    <a:pt x="905923" y="1144808"/>
                    <a:pt x="909257" y="1150809"/>
                    <a:pt x="904875" y="1149189"/>
                  </a:cubicBezTo>
                  <a:close/>
                  <a:moveTo>
                    <a:pt x="908971" y="946878"/>
                  </a:moveTo>
                  <a:cubicBezTo>
                    <a:pt x="911828" y="943926"/>
                    <a:pt x="916400" y="946402"/>
                    <a:pt x="917162" y="949641"/>
                  </a:cubicBezTo>
                  <a:cubicBezTo>
                    <a:pt x="913448" y="949641"/>
                    <a:pt x="909066" y="950403"/>
                    <a:pt x="908971" y="946878"/>
                  </a:cubicBezTo>
                  <a:close/>
                  <a:moveTo>
                    <a:pt x="913067" y="1090801"/>
                  </a:moveTo>
                  <a:cubicBezTo>
                    <a:pt x="908876" y="1092611"/>
                    <a:pt x="905351" y="1086896"/>
                    <a:pt x="908971" y="1085372"/>
                  </a:cubicBezTo>
                  <a:cubicBezTo>
                    <a:pt x="909447" y="1088039"/>
                    <a:pt x="914209" y="1086420"/>
                    <a:pt x="913067" y="1090801"/>
                  </a:cubicBezTo>
                  <a:close/>
                  <a:moveTo>
                    <a:pt x="913067" y="986312"/>
                  </a:moveTo>
                  <a:cubicBezTo>
                    <a:pt x="917067" y="986502"/>
                    <a:pt x="918782" y="995837"/>
                    <a:pt x="913067" y="994408"/>
                  </a:cubicBezTo>
                  <a:cubicBezTo>
                    <a:pt x="914209" y="990408"/>
                    <a:pt x="914209" y="990217"/>
                    <a:pt x="913067" y="986312"/>
                  </a:cubicBezTo>
                  <a:close/>
                  <a:moveTo>
                    <a:pt x="915734" y="979454"/>
                  </a:moveTo>
                  <a:cubicBezTo>
                    <a:pt x="915924" y="981073"/>
                    <a:pt x="917829" y="980883"/>
                    <a:pt x="919734" y="980787"/>
                  </a:cubicBezTo>
                  <a:cubicBezTo>
                    <a:pt x="918210" y="985074"/>
                    <a:pt x="919163" y="984407"/>
                    <a:pt x="921068" y="987550"/>
                  </a:cubicBezTo>
                  <a:cubicBezTo>
                    <a:pt x="917543" y="987550"/>
                    <a:pt x="912019" y="982407"/>
                    <a:pt x="915734" y="979454"/>
                  </a:cubicBezTo>
                  <a:close/>
                  <a:moveTo>
                    <a:pt x="918401" y="904778"/>
                  </a:moveTo>
                  <a:cubicBezTo>
                    <a:pt x="919544" y="900396"/>
                    <a:pt x="916305" y="900587"/>
                    <a:pt x="915734" y="898015"/>
                  </a:cubicBezTo>
                  <a:cubicBezTo>
                    <a:pt x="918115" y="898110"/>
                    <a:pt x="919925" y="897729"/>
                    <a:pt x="921163" y="896682"/>
                  </a:cubicBezTo>
                  <a:cubicBezTo>
                    <a:pt x="921163" y="900301"/>
                    <a:pt x="921925" y="904683"/>
                    <a:pt x="918401" y="904778"/>
                  </a:cubicBezTo>
                  <a:close/>
                  <a:moveTo>
                    <a:pt x="915734" y="936020"/>
                  </a:moveTo>
                  <a:cubicBezTo>
                    <a:pt x="915734" y="942306"/>
                    <a:pt x="909923" y="942878"/>
                    <a:pt x="906209" y="945545"/>
                  </a:cubicBezTo>
                  <a:cubicBezTo>
                    <a:pt x="907256" y="940211"/>
                    <a:pt x="912114" y="938687"/>
                    <a:pt x="915734" y="936020"/>
                  </a:cubicBezTo>
                  <a:close/>
                  <a:moveTo>
                    <a:pt x="907542" y="1101660"/>
                  </a:moveTo>
                  <a:cubicBezTo>
                    <a:pt x="907828" y="1110423"/>
                    <a:pt x="911447" y="1099469"/>
                    <a:pt x="914305" y="1104422"/>
                  </a:cubicBezTo>
                  <a:cubicBezTo>
                    <a:pt x="912590" y="1104993"/>
                    <a:pt x="911543" y="1106136"/>
                    <a:pt x="911543" y="1108518"/>
                  </a:cubicBezTo>
                  <a:cubicBezTo>
                    <a:pt x="907256" y="1106994"/>
                    <a:pt x="907923" y="1107851"/>
                    <a:pt x="904780" y="1109851"/>
                  </a:cubicBezTo>
                  <a:cubicBezTo>
                    <a:pt x="904589" y="1108232"/>
                    <a:pt x="904399" y="1106613"/>
                    <a:pt x="902018" y="1107089"/>
                  </a:cubicBezTo>
                  <a:cubicBezTo>
                    <a:pt x="902303" y="1103660"/>
                    <a:pt x="904113" y="1101850"/>
                    <a:pt x="907542" y="1101660"/>
                  </a:cubicBezTo>
                  <a:close/>
                  <a:moveTo>
                    <a:pt x="910304" y="1135569"/>
                  </a:moveTo>
                  <a:cubicBezTo>
                    <a:pt x="910304" y="1136902"/>
                    <a:pt x="910304" y="1138331"/>
                    <a:pt x="910304" y="1139664"/>
                  </a:cubicBezTo>
                  <a:cubicBezTo>
                    <a:pt x="906780" y="1139569"/>
                    <a:pt x="903827" y="1138902"/>
                    <a:pt x="902113" y="1136997"/>
                  </a:cubicBezTo>
                  <a:cubicBezTo>
                    <a:pt x="906304" y="1137950"/>
                    <a:pt x="906113" y="1134616"/>
                    <a:pt x="910304" y="1135569"/>
                  </a:cubicBezTo>
                  <a:close/>
                  <a:moveTo>
                    <a:pt x="903542" y="1202148"/>
                  </a:moveTo>
                  <a:cubicBezTo>
                    <a:pt x="901065" y="1202910"/>
                    <a:pt x="901637" y="1206625"/>
                    <a:pt x="901065" y="1209197"/>
                  </a:cubicBezTo>
                  <a:cubicBezTo>
                    <a:pt x="900684" y="1205958"/>
                    <a:pt x="900494" y="1202720"/>
                    <a:pt x="900208" y="1199481"/>
                  </a:cubicBezTo>
                  <a:cubicBezTo>
                    <a:pt x="901446" y="1200243"/>
                    <a:pt x="902875" y="1200815"/>
                    <a:pt x="903542" y="1202148"/>
                  </a:cubicBezTo>
                  <a:close/>
                  <a:moveTo>
                    <a:pt x="922592" y="895348"/>
                  </a:moveTo>
                  <a:cubicBezTo>
                    <a:pt x="921544" y="892300"/>
                    <a:pt x="914209" y="895634"/>
                    <a:pt x="915829" y="889919"/>
                  </a:cubicBezTo>
                  <a:cubicBezTo>
                    <a:pt x="919067" y="890490"/>
                    <a:pt x="918782" y="887442"/>
                    <a:pt x="922592" y="888585"/>
                  </a:cubicBezTo>
                  <a:cubicBezTo>
                    <a:pt x="920782" y="891919"/>
                    <a:pt x="925544" y="895158"/>
                    <a:pt x="922592" y="895348"/>
                  </a:cubicBezTo>
                  <a:close/>
                  <a:moveTo>
                    <a:pt x="921163" y="885823"/>
                  </a:moveTo>
                  <a:cubicBezTo>
                    <a:pt x="912781" y="884394"/>
                    <a:pt x="919829" y="875822"/>
                    <a:pt x="908971" y="880394"/>
                  </a:cubicBezTo>
                  <a:cubicBezTo>
                    <a:pt x="908876" y="876679"/>
                    <a:pt x="911257" y="877632"/>
                    <a:pt x="908971" y="874965"/>
                  </a:cubicBezTo>
                  <a:cubicBezTo>
                    <a:pt x="912400" y="875155"/>
                    <a:pt x="913162" y="872869"/>
                    <a:pt x="914400" y="870869"/>
                  </a:cubicBezTo>
                  <a:cubicBezTo>
                    <a:pt x="906875" y="874012"/>
                    <a:pt x="909828" y="862868"/>
                    <a:pt x="914400" y="861344"/>
                  </a:cubicBezTo>
                  <a:cubicBezTo>
                    <a:pt x="914686" y="862392"/>
                    <a:pt x="915543" y="862963"/>
                    <a:pt x="917162" y="862677"/>
                  </a:cubicBezTo>
                  <a:cubicBezTo>
                    <a:pt x="918020" y="868583"/>
                    <a:pt x="913352" y="870202"/>
                    <a:pt x="919829" y="868107"/>
                  </a:cubicBezTo>
                  <a:cubicBezTo>
                    <a:pt x="917067" y="873060"/>
                    <a:pt x="921353" y="873345"/>
                    <a:pt x="923925" y="876298"/>
                  </a:cubicBezTo>
                  <a:cubicBezTo>
                    <a:pt x="921068" y="877632"/>
                    <a:pt x="920972" y="881537"/>
                    <a:pt x="921163" y="885823"/>
                  </a:cubicBezTo>
                  <a:close/>
                  <a:moveTo>
                    <a:pt x="915734" y="851914"/>
                  </a:moveTo>
                  <a:cubicBezTo>
                    <a:pt x="916305" y="854486"/>
                    <a:pt x="920972" y="852962"/>
                    <a:pt x="919734" y="857343"/>
                  </a:cubicBezTo>
                  <a:cubicBezTo>
                    <a:pt x="917924" y="857248"/>
                    <a:pt x="916781" y="858010"/>
                    <a:pt x="915734" y="858677"/>
                  </a:cubicBezTo>
                  <a:cubicBezTo>
                    <a:pt x="917543" y="855343"/>
                    <a:pt x="911733" y="853057"/>
                    <a:pt x="915734" y="851914"/>
                  </a:cubicBezTo>
                  <a:close/>
                  <a:moveTo>
                    <a:pt x="918401" y="830197"/>
                  </a:moveTo>
                  <a:cubicBezTo>
                    <a:pt x="915924" y="825625"/>
                    <a:pt x="914019" y="817338"/>
                    <a:pt x="907542" y="820672"/>
                  </a:cubicBezTo>
                  <a:cubicBezTo>
                    <a:pt x="907542" y="817910"/>
                    <a:pt x="907542" y="815243"/>
                    <a:pt x="907542" y="812481"/>
                  </a:cubicBezTo>
                  <a:cubicBezTo>
                    <a:pt x="912209" y="813052"/>
                    <a:pt x="915162" y="812004"/>
                    <a:pt x="918401" y="811147"/>
                  </a:cubicBezTo>
                  <a:cubicBezTo>
                    <a:pt x="916877" y="818577"/>
                    <a:pt x="924592" y="816767"/>
                    <a:pt x="923830" y="823339"/>
                  </a:cubicBezTo>
                  <a:cubicBezTo>
                    <a:pt x="914209" y="822768"/>
                    <a:pt x="923734" y="830292"/>
                    <a:pt x="918401" y="830197"/>
                  </a:cubicBezTo>
                  <a:close/>
                  <a:moveTo>
                    <a:pt x="921163" y="808480"/>
                  </a:moveTo>
                  <a:cubicBezTo>
                    <a:pt x="916972" y="809433"/>
                    <a:pt x="917162" y="806099"/>
                    <a:pt x="912971" y="807147"/>
                  </a:cubicBezTo>
                  <a:cubicBezTo>
                    <a:pt x="912971" y="807909"/>
                    <a:pt x="911828" y="808671"/>
                    <a:pt x="911638" y="807147"/>
                  </a:cubicBezTo>
                  <a:cubicBezTo>
                    <a:pt x="915257" y="804861"/>
                    <a:pt x="914495" y="801717"/>
                    <a:pt x="918401" y="805813"/>
                  </a:cubicBezTo>
                  <a:cubicBezTo>
                    <a:pt x="918877" y="802670"/>
                    <a:pt x="919734" y="800003"/>
                    <a:pt x="922496" y="799050"/>
                  </a:cubicBezTo>
                  <a:cubicBezTo>
                    <a:pt x="925925" y="802289"/>
                    <a:pt x="920972" y="804289"/>
                    <a:pt x="921163" y="808480"/>
                  </a:cubicBezTo>
                  <a:close/>
                  <a:moveTo>
                    <a:pt x="907542" y="690370"/>
                  </a:moveTo>
                  <a:cubicBezTo>
                    <a:pt x="912019" y="690465"/>
                    <a:pt x="917162" y="689799"/>
                    <a:pt x="917067" y="694466"/>
                  </a:cubicBezTo>
                  <a:cubicBezTo>
                    <a:pt x="912781" y="691704"/>
                    <a:pt x="908780" y="696657"/>
                    <a:pt x="907542" y="690370"/>
                  </a:cubicBezTo>
                  <a:close/>
                  <a:moveTo>
                    <a:pt x="907542" y="675416"/>
                  </a:moveTo>
                  <a:cubicBezTo>
                    <a:pt x="907828" y="673797"/>
                    <a:pt x="907352" y="671606"/>
                    <a:pt x="908876" y="671320"/>
                  </a:cubicBezTo>
                  <a:cubicBezTo>
                    <a:pt x="912400" y="675321"/>
                    <a:pt x="906590" y="677988"/>
                    <a:pt x="908876" y="679416"/>
                  </a:cubicBezTo>
                  <a:cubicBezTo>
                    <a:pt x="913162" y="678750"/>
                    <a:pt x="914209" y="681417"/>
                    <a:pt x="917067" y="682179"/>
                  </a:cubicBezTo>
                  <a:cubicBezTo>
                    <a:pt x="917067" y="684465"/>
                    <a:pt x="917067" y="686751"/>
                    <a:pt x="917067" y="688941"/>
                  </a:cubicBezTo>
                  <a:cubicBezTo>
                    <a:pt x="913067" y="689132"/>
                    <a:pt x="905637" y="687417"/>
                    <a:pt x="907542" y="683512"/>
                  </a:cubicBezTo>
                  <a:cubicBezTo>
                    <a:pt x="907542" y="685227"/>
                    <a:pt x="911352" y="685227"/>
                    <a:pt x="911638" y="683512"/>
                  </a:cubicBezTo>
                  <a:cubicBezTo>
                    <a:pt x="910019" y="682369"/>
                    <a:pt x="908018" y="681702"/>
                    <a:pt x="904875" y="682179"/>
                  </a:cubicBezTo>
                  <a:cubicBezTo>
                    <a:pt x="904970" y="679797"/>
                    <a:pt x="904589" y="677988"/>
                    <a:pt x="903542" y="676749"/>
                  </a:cubicBezTo>
                  <a:cubicBezTo>
                    <a:pt x="905161" y="676559"/>
                    <a:pt x="907352" y="676940"/>
                    <a:pt x="907542" y="675416"/>
                  </a:cubicBezTo>
                  <a:close/>
                  <a:moveTo>
                    <a:pt x="869537" y="883061"/>
                  </a:moveTo>
                  <a:cubicBezTo>
                    <a:pt x="871252" y="879537"/>
                    <a:pt x="876205" y="884299"/>
                    <a:pt x="876300" y="881727"/>
                  </a:cubicBezTo>
                  <a:cubicBezTo>
                    <a:pt x="872776" y="881537"/>
                    <a:pt x="873633" y="877155"/>
                    <a:pt x="873538" y="873536"/>
                  </a:cubicBezTo>
                  <a:cubicBezTo>
                    <a:pt x="876109" y="873250"/>
                    <a:pt x="876586" y="875060"/>
                    <a:pt x="878967" y="874869"/>
                  </a:cubicBezTo>
                  <a:cubicBezTo>
                    <a:pt x="877729" y="878394"/>
                    <a:pt x="876491" y="882870"/>
                    <a:pt x="880301" y="884394"/>
                  </a:cubicBezTo>
                  <a:cubicBezTo>
                    <a:pt x="879253" y="884680"/>
                    <a:pt x="878777" y="885537"/>
                    <a:pt x="878967" y="887061"/>
                  </a:cubicBezTo>
                  <a:cubicBezTo>
                    <a:pt x="874681" y="886966"/>
                    <a:pt x="868680" y="888490"/>
                    <a:pt x="869537" y="883061"/>
                  </a:cubicBezTo>
                  <a:close/>
                  <a:moveTo>
                    <a:pt x="874967" y="865440"/>
                  </a:moveTo>
                  <a:cubicBezTo>
                    <a:pt x="874967" y="863630"/>
                    <a:pt x="874967" y="861820"/>
                    <a:pt x="874967" y="860010"/>
                  </a:cubicBezTo>
                  <a:cubicBezTo>
                    <a:pt x="881444" y="860487"/>
                    <a:pt x="884301" y="856677"/>
                    <a:pt x="881825" y="851819"/>
                  </a:cubicBezTo>
                  <a:cubicBezTo>
                    <a:pt x="888968" y="852581"/>
                    <a:pt x="882682" y="846199"/>
                    <a:pt x="885920" y="845056"/>
                  </a:cubicBezTo>
                  <a:cubicBezTo>
                    <a:pt x="888968" y="848009"/>
                    <a:pt x="890207" y="858105"/>
                    <a:pt x="888682" y="861344"/>
                  </a:cubicBezTo>
                  <a:cubicBezTo>
                    <a:pt x="881253" y="855153"/>
                    <a:pt x="882206" y="864487"/>
                    <a:pt x="874967" y="865440"/>
                  </a:cubicBezTo>
                  <a:close/>
                  <a:moveTo>
                    <a:pt x="862775" y="1481802"/>
                  </a:moveTo>
                  <a:cubicBezTo>
                    <a:pt x="861441" y="1481802"/>
                    <a:pt x="860107" y="1481802"/>
                    <a:pt x="858869" y="1481802"/>
                  </a:cubicBezTo>
                  <a:cubicBezTo>
                    <a:pt x="859917" y="1479802"/>
                    <a:pt x="861251" y="1477992"/>
                    <a:pt x="862013" y="1475611"/>
                  </a:cubicBezTo>
                  <a:cubicBezTo>
                    <a:pt x="862394" y="1475802"/>
                    <a:pt x="862679" y="1475992"/>
                    <a:pt x="862965" y="1476183"/>
                  </a:cubicBezTo>
                  <a:cubicBezTo>
                    <a:pt x="863441" y="1478469"/>
                    <a:pt x="863346" y="1480564"/>
                    <a:pt x="862775" y="1481802"/>
                  </a:cubicBezTo>
                  <a:close/>
                  <a:moveTo>
                    <a:pt x="871538" y="950974"/>
                  </a:moveTo>
                  <a:cubicBezTo>
                    <a:pt x="871347" y="949545"/>
                    <a:pt x="871252" y="948212"/>
                    <a:pt x="871061" y="946783"/>
                  </a:cubicBezTo>
                  <a:cubicBezTo>
                    <a:pt x="872871" y="946783"/>
                    <a:pt x="874776" y="946974"/>
                    <a:pt x="876395" y="946878"/>
                  </a:cubicBezTo>
                  <a:cubicBezTo>
                    <a:pt x="876395" y="948688"/>
                    <a:pt x="876395" y="950498"/>
                    <a:pt x="876395" y="952308"/>
                  </a:cubicBezTo>
                  <a:cubicBezTo>
                    <a:pt x="874109" y="950307"/>
                    <a:pt x="872776" y="950403"/>
                    <a:pt x="871538" y="951069"/>
                  </a:cubicBezTo>
                  <a:cubicBezTo>
                    <a:pt x="871538" y="951069"/>
                    <a:pt x="871538" y="951069"/>
                    <a:pt x="871538" y="950974"/>
                  </a:cubicBezTo>
                  <a:close/>
                  <a:moveTo>
                    <a:pt x="880491" y="1030508"/>
                  </a:moveTo>
                  <a:cubicBezTo>
                    <a:pt x="881158" y="1030889"/>
                    <a:pt x="881825" y="1031270"/>
                    <a:pt x="883158" y="1031079"/>
                  </a:cubicBezTo>
                  <a:cubicBezTo>
                    <a:pt x="887635" y="1039366"/>
                    <a:pt x="882872" y="1043557"/>
                    <a:pt x="887254" y="1048701"/>
                  </a:cubicBezTo>
                  <a:cubicBezTo>
                    <a:pt x="886492" y="1052606"/>
                    <a:pt x="884396" y="1053177"/>
                    <a:pt x="883825" y="1055273"/>
                  </a:cubicBezTo>
                  <a:cubicBezTo>
                    <a:pt x="882587" y="1046891"/>
                    <a:pt x="881539" y="1038699"/>
                    <a:pt x="880491" y="1030508"/>
                  </a:cubicBezTo>
                  <a:close/>
                  <a:moveTo>
                    <a:pt x="885825" y="1028317"/>
                  </a:moveTo>
                  <a:cubicBezTo>
                    <a:pt x="883063" y="1028222"/>
                    <a:pt x="881920" y="1026698"/>
                    <a:pt x="880205" y="1027555"/>
                  </a:cubicBezTo>
                  <a:cubicBezTo>
                    <a:pt x="879729" y="1023269"/>
                    <a:pt x="879348" y="1018983"/>
                    <a:pt x="878967" y="1014792"/>
                  </a:cubicBezTo>
                  <a:cubicBezTo>
                    <a:pt x="882682" y="1014982"/>
                    <a:pt x="886397" y="1014125"/>
                    <a:pt x="890016" y="1014696"/>
                  </a:cubicBezTo>
                  <a:cubicBezTo>
                    <a:pt x="885825" y="1015458"/>
                    <a:pt x="885825" y="1020507"/>
                    <a:pt x="881920" y="1021459"/>
                  </a:cubicBezTo>
                  <a:cubicBezTo>
                    <a:pt x="886016" y="1020888"/>
                    <a:pt x="886111" y="1024507"/>
                    <a:pt x="885825" y="1028317"/>
                  </a:cubicBezTo>
                  <a:close/>
                  <a:moveTo>
                    <a:pt x="836962" y="703896"/>
                  </a:moveTo>
                  <a:cubicBezTo>
                    <a:pt x="836867" y="703896"/>
                    <a:pt x="836771" y="703896"/>
                    <a:pt x="836676" y="703896"/>
                  </a:cubicBezTo>
                  <a:cubicBezTo>
                    <a:pt x="836390" y="702467"/>
                    <a:pt x="836200" y="701038"/>
                    <a:pt x="835914" y="699609"/>
                  </a:cubicBezTo>
                  <a:cubicBezTo>
                    <a:pt x="837629" y="699609"/>
                    <a:pt x="839438" y="699609"/>
                    <a:pt x="839629" y="701229"/>
                  </a:cubicBezTo>
                  <a:cubicBezTo>
                    <a:pt x="838200" y="701514"/>
                    <a:pt x="837629" y="702657"/>
                    <a:pt x="836962" y="703896"/>
                  </a:cubicBezTo>
                  <a:close/>
                  <a:moveTo>
                    <a:pt x="884396" y="1059178"/>
                  </a:moveTo>
                  <a:cubicBezTo>
                    <a:pt x="884396" y="1059273"/>
                    <a:pt x="884492" y="1059464"/>
                    <a:pt x="884492" y="1059559"/>
                  </a:cubicBezTo>
                  <a:cubicBezTo>
                    <a:pt x="884492" y="1059559"/>
                    <a:pt x="884492" y="1059559"/>
                    <a:pt x="884396" y="1059559"/>
                  </a:cubicBezTo>
                  <a:cubicBezTo>
                    <a:pt x="884492" y="1059464"/>
                    <a:pt x="884396" y="1059369"/>
                    <a:pt x="884396" y="1059178"/>
                  </a:cubicBezTo>
                  <a:close/>
                  <a:moveTo>
                    <a:pt x="887254" y="948307"/>
                  </a:moveTo>
                  <a:cubicBezTo>
                    <a:pt x="887254" y="950117"/>
                    <a:pt x="887254" y="951927"/>
                    <a:pt x="887254" y="953736"/>
                  </a:cubicBezTo>
                  <a:cubicBezTo>
                    <a:pt x="882491" y="953070"/>
                    <a:pt x="878681" y="951450"/>
                    <a:pt x="877729" y="946974"/>
                  </a:cubicBezTo>
                  <a:cubicBezTo>
                    <a:pt x="880872" y="947355"/>
                    <a:pt x="882872" y="949069"/>
                    <a:pt x="887254" y="948307"/>
                  </a:cubicBezTo>
                  <a:close/>
                  <a:moveTo>
                    <a:pt x="883158" y="940116"/>
                  </a:moveTo>
                  <a:cubicBezTo>
                    <a:pt x="884873" y="938306"/>
                    <a:pt x="889826" y="938020"/>
                    <a:pt x="889921" y="941449"/>
                  </a:cubicBezTo>
                  <a:cubicBezTo>
                    <a:pt x="888206" y="943354"/>
                    <a:pt x="883253" y="943545"/>
                    <a:pt x="883158" y="940116"/>
                  </a:cubicBezTo>
                  <a:close/>
                  <a:moveTo>
                    <a:pt x="870014" y="927543"/>
                  </a:moveTo>
                  <a:cubicBezTo>
                    <a:pt x="870014" y="926304"/>
                    <a:pt x="869918" y="925161"/>
                    <a:pt x="869823" y="923923"/>
                  </a:cubicBezTo>
                  <a:cubicBezTo>
                    <a:pt x="871061" y="924018"/>
                    <a:pt x="872014" y="924209"/>
                    <a:pt x="872300" y="925161"/>
                  </a:cubicBezTo>
                  <a:cubicBezTo>
                    <a:pt x="871823" y="925542"/>
                    <a:pt x="870966" y="926590"/>
                    <a:pt x="870014" y="927543"/>
                  </a:cubicBezTo>
                  <a:close/>
                  <a:moveTo>
                    <a:pt x="845439" y="759331"/>
                  </a:moveTo>
                  <a:cubicBezTo>
                    <a:pt x="845344" y="758379"/>
                    <a:pt x="845153" y="757521"/>
                    <a:pt x="845058" y="756569"/>
                  </a:cubicBezTo>
                  <a:cubicBezTo>
                    <a:pt x="847916" y="757236"/>
                    <a:pt x="850487" y="757236"/>
                    <a:pt x="850582" y="758188"/>
                  </a:cubicBezTo>
                  <a:cubicBezTo>
                    <a:pt x="848487" y="758855"/>
                    <a:pt x="846868" y="759141"/>
                    <a:pt x="845439" y="759331"/>
                  </a:cubicBezTo>
                  <a:close/>
                  <a:moveTo>
                    <a:pt x="845153" y="695704"/>
                  </a:moveTo>
                  <a:cubicBezTo>
                    <a:pt x="846201" y="696657"/>
                    <a:pt x="848201" y="703324"/>
                    <a:pt x="845153" y="703896"/>
                  </a:cubicBezTo>
                  <a:cubicBezTo>
                    <a:pt x="842963" y="700657"/>
                    <a:pt x="841057" y="697895"/>
                    <a:pt x="845153" y="695704"/>
                  </a:cubicBezTo>
                  <a:close/>
                  <a:moveTo>
                    <a:pt x="838391" y="678083"/>
                  </a:moveTo>
                  <a:cubicBezTo>
                    <a:pt x="838009" y="682083"/>
                    <a:pt x="840962" y="682750"/>
                    <a:pt x="842486" y="684846"/>
                  </a:cubicBezTo>
                  <a:cubicBezTo>
                    <a:pt x="838772" y="686084"/>
                    <a:pt x="845153" y="689799"/>
                    <a:pt x="839819" y="690275"/>
                  </a:cubicBezTo>
                  <a:cubicBezTo>
                    <a:pt x="840296" y="687132"/>
                    <a:pt x="835914" y="688751"/>
                    <a:pt x="835724" y="686179"/>
                  </a:cubicBezTo>
                  <a:cubicBezTo>
                    <a:pt x="839438" y="684465"/>
                    <a:pt x="829532" y="678083"/>
                    <a:pt x="838391" y="678083"/>
                  </a:cubicBezTo>
                  <a:close/>
                  <a:moveTo>
                    <a:pt x="838391" y="690370"/>
                  </a:moveTo>
                  <a:cubicBezTo>
                    <a:pt x="838391" y="692656"/>
                    <a:pt x="838391" y="694942"/>
                    <a:pt x="838391" y="697133"/>
                  </a:cubicBezTo>
                  <a:cubicBezTo>
                    <a:pt x="836867" y="697228"/>
                    <a:pt x="836009" y="697133"/>
                    <a:pt x="835533" y="696752"/>
                  </a:cubicBezTo>
                  <a:cubicBezTo>
                    <a:pt x="835438" y="695990"/>
                    <a:pt x="835247" y="695228"/>
                    <a:pt x="835152" y="694561"/>
                  </a:cubicBezTo>
                  <a:cubicBezTo>
                    <a:pt x="835343" y="693609"/>
                    <a:pt x="835533" y="692656"/>
                    <a:pt x="834771" y="692085"/>
                  </a:cubicBezTo>
                  <a:cubicBezTo>
                    <a:pt x="834581" y="691037"/>
                    <a:pt x="834390" y="689989"/>
                    <a:pt x="834200" y="688941"/>
                  </a:cubicBezTo>
                  <a:cubicBezTo>
                    <a:pt x="834771" y="689894"/>
                    <a:pt x="835914" y="690561"/>
                    <a:pt x="838391" y="690370"/>
                  </a:cubicBezTo>
                  <a:close/>
                  <a:moveTo>
                    <a:pt x="833628" y="685893"/>
                  </a:moveTo>
                  <a:cubicBezTo>
                    <a:pt x="833533" y="685227"/>
                    <a:pt x="833438" y="684655"/>
                    <a:pt x="833342" y="683988"/>
                  </a:cubicBezTo>
                  <a:cubicBezTo>
                    <a:pt x="833628" y="683798"/>
                    <a:pt x="833914" y="683703"/>
                    <a:pt x="834295" y="683512"/>
                  </a:cubicBezTo>
                  <a:cubicBezTo>
                    <a:pt x="834009" y="684369"/>
                    <a:pt x="833819" y="685131"/>
                    <a:pt x="833628" y="685893"/>
                  </a:cubicBezTo>
                  <a:close/>
                  <a:moveTo>
                    <a:pt x="751046" y="1098421"/>
                  </a:moveTo>
                  <a:cubicBezTo>
                    <a:pt x="751427" y="1098421"/>
                    <a:pt x="751808" y="1098421"/>
                    <a:pt x="752189" y="1098421"/>
                  </a:cubicBezTo>
                  <a:cubicBezTo>
                    <a:pt x="751999" y="1100040"/>
                    <a:pt x="751808" y="1101564"/>
                    <a:pt x="751713" y="1103184"/>
                  </a:cubicBezTo>
                  <a:cubicBezTo>
                    <a:pt x="751046" y="1102041"/>
                    <a:pt x="750856" y="1100421"/>
                    <a:pt x="751046" y="1098421"/>
                  </a:cubicBezTo>
                  <a:close/>
                  <a:moveTo>
                    <a:pt x="923925" y="785334"/>
                  </a:moveTo>
                  <a:cubicBezTo>
                    <a:pt x="922115" y="785334"/>
                    <a:pt x="920306" y="785334"/>
                    <a:pt x="918496" y="785334"/>
                  </a:cubicBezTo>
                  <a:cubicBezTo>
                    <a:pt x="919639" y="786954"/>
                    <a:pt x="920306" y="788954"/>
                    <a:pt x="919829" y="792097"/>
                  </a:cubicBezTo>
                  <a:cubicBezTo>
                    <a:pt x="916400" y="792288"/>
                    <a:pt x="915543" y="790002"/>
                    <a:pt x="914400" y="788001"/>
                  </a:cubicBezTo>
                  <a:cubicBezTo>
                    <a:pt x="916305" y="787620"/>
                    <a:pt x="916686" y="785715"/>
                    <a:pt x="918496" y="785239"/>
                  </a:cubicBezTo>
                  <a:cubicBezTo>
                    <a:pt x="918115" y="781715"/>
                    <a:pt x="918972" y="779429"/>
                    <a:pt x="922592" y="779810"/>
                  </a:cubicBezTo>
                  <a:cubicBezTo>
                    <a:pt x="922973" y="781715"/>
                    <a:pt x="924497" y="782477"/>
                    <a:pt x="923925" y="785334"/>
                  </a:cubicBezTo>
                  <a:close/>
                  <a:moveTo>
                    <a:pt x="917067" y="759617"/>
                  </a:moveTo>
                  <a:cubicBezTo>
                    <a:pt x="907637" y="757236"/>
                    <a:pt x="916686" y="747330"/>
                    <a:pt x="910304" y="741996"/>
                  </a:cubicBezTo>
                  <a:cubicBezTo>
                    <a:pt x="910019" y="743043"/>
                    <a:pt x="910209" y="744663"/>
                    <a:pt x="908971" y="744663"/>
                  </a:cubicBezTo>
                  <a:cubicBezTo>
                    <a:pt x="908495" y="736185"/>
                    <a:pt x="916591" y="744377"/>
                    <a:pt x="915734" y="736566"/>
                  </a:cubicBezTo>
                  <a:cubicBezTo>
                    <a:pt x="920020" y="735328"/>
                    <a:pt x="918496" y="740091"/>
                    <a:pt x="921163" y="740662"/>
                  </a:cubicBezTo>
                  <a:cubicBezTo>
                    <a:pt x="921353" y="739043"/>
                    <a:pt x="921544" y="737424"/>
                    <a:pt x="923925" y="737995"/>
                  </a:cubicBezTo>
                  <a:cubicBezTo>
                    <a:pt x="920115" y="745139"/>
                    <a:pt x="913829" y="748377"/>
                    <a:pt x="917067" y="759617"/>
                  </a:cubicBezTo>
                  <a:close/>
                  <a:moveTo>
                    <a:pt x="919829" y="592548"/>
                  </a:moveTo>
                  <a:cubicBezTo>
                    <a:pt x="914305" y="590834"/>
                    <a:pt x="909542" y="588262"/>
                    <a:pt x="908971" y="581690"/>
                  </a:cubicBezTo>
                  <a:cubicBezTo>
                    <a:pt x="910876" y="581785"/>
                    <a:pt x="911924" y="581023"/>
                    <a:pt x="913067" y="580356"/>
                  </a:cubicBezTo>
                  <a:cubicBezTo>
                    <a:pt x="915162" y="583214"/>
                    <a:pt x="915448" y="587881"/>
                    <a:pt x="919829" y="588548"/>
                  </a:cubicBezTo>
                  <a:cubicBezTo>
                    <a:pt x="919544" y="586452"/>
                    <a:pt x="914591" y="582261"/>
                    <a:pt x="918496" y="580356"/>
                  </a:cubicBezTo>
                  <a:cubicBezTo>
                    <a:pt x="921163" y="582166"/>
                    <a:pt x="922592" y="589500"/>
                    <a:pt x="919829" y="592548"/>
                  </a:cubicBezTo>
                  <a:close/>
                  <a:moveTo>
                    <a:pt x="917067" y="559973"/>
                  </a:moveTo>
                  <a:cubicBezTo>
                    <a:pt x="921163" y="559973"/>
                    <a:pt x="920401" y="564735"/>
                    <a:pt x="921163" y="568164"/>
                  </a:cubicBezTo>
                  <a:cubicBezTo>
                    <a:pt x="917829" y="567307"/>
                    <a:pt x="915353" y="561878"/>
                    <a:pt x="917067" y="559973"/>
                  </a:cubicBezTo>
                  <a:close/>
                  <a:moveTo>
                    <a:pt x="877729" y="593882"/>
                  </a:moveTo>
                  <a:cubicBezTo>
                    <a:pt x="872585" y="590453"/>
                    <a:pt x="865823" y="588548"/>
                    <a:pt x="865537" y="580356"/>
                  </a:cubicBezTo>
                  <a:cubicBezTo>
                    <a:pt x="869632" y="578642"/>
                    <a:pt x="877634" y="580642"/>
                    <a:pt x="879062" y="576261"/>
                  </a:cubicBezTo>
                  <a:cubicBezTo>
                    <a:pt x="874395" y="573403"/>
                    <a:pt x="879729" y="571212"/>
                    <a:pt x="877729" y="569498"/>
                  </a:cubicBezTo>
                  <a:cubicBezTo>
                    <a:pt x="871919" y="570069"/>
                    <a:pt x="875919" y="574165"/>
                    <a:pt x="873633" y="576261"/>
                  </a:cubicBezTo>
                  <a:cubicBezTo>
                    <a:pt x="871347" y="576261"/>
                    <a:pt x="869156" y="576261"/>
                    <a:pt x="866870" y="576261"/>
                  </a:cubicBezTo>
                  <a:cubicBezTo>
                    <a:pt x="865727" y="570165"/>
                    <a:pt x="870014" y="569498"/>
                    <a:pt x="870966" y="565402"/>
                  </a:cubicBezTo>
                  <a:cubicBezTo>
                    <a:pt x="864680" y="561021"/>
                    <a:pt x="868299" y="552067"/>
                    <a:pt x="868204" y="543685"/>
                  </a:cubicBezTo>
                  <a:cubicBezTo>
                    <a:pt x="872300" y="546447"/>
                    <a:pt x="880967" y="548162"/>
                    <a:pt x="883158" y="542352"/>
                  </a:cubicBezTo>
                  <a:cubicBezTo>
                    <a:pt x="881825" y="542352"/>
                    <a:pt x="881539" y="541209"/>
                    <a:pt x="880396" y="541018"/>
                  </a:cubicBezTo>
                  <a:cubicBezTo>
                    <a:pt x="878396" y="541399"/>
                    <a:pt x="874681" y="546828"/>
                    <a:pt x="873633" y="543780"/>
                  </a:cubicBezTo>
                  <a:cubicBezTo>
                    <a:pt x="876491" y="543399"/>
                    <a:pt x="873919" y="537303"/>
                    <a:pt x="870966" y="538351"/>
                  </a:cubicBezTo>
                  <a:cubicBezTo>
                    <a:pt x="869918" y="533684"/>
                    <a:pt x="872490" y="532636"/>
                    <a:pt x="873633" y="530160"/>
                  </a:cubicBezTo>
                  <a:cubicBezTo>
                    <a:pt x="871633" y="529493"/>
                    <a:pt x="870204" y="528159"/>
                    <a:pt x="868204" y="527493"/>
                  </a:cubicBezTo>
                  <a:cubicBezTo>
                    <a:pt x="870395" y="523016"/>
                    <a:pt x="867918" y="522349"/>
                    <a:pt x="868204" y="516634"/>
                  </a:cubicBezTo>
                  <a:cubicBezTo>
                    <a:pt x="872490" y="518444"/>
                    <a:pt x="875157" y="520349"/>
                    <a:pt x="877729" y="515301"/>
                  </a:cubicBezTo>
                  <a:cubicBezTo>
                    <a:pt x="871633" y="517777"/>
                    <a:pt x="868775" y="509014"/>
                    <a:pt x="866870" y="503109"/>
                  </a:cubicBezTo>
                  <a:cubicBezTo>
                    <a:pt x="874395" y="504156"/>
                    <a:pt x="871252" y="501013"/>
                    <a:pt x="870966" y="496346"/>
                  </a:cubicBezTo>
                  <a:cubicBezTo>
                    <a:pt x="877443" y="494917"/>
                    <a:pt x="878396" y="501870"/>
                    <a:pt x="881825" y="496346"/>
                  </a:cubicBezTo>
                  <a:cubicBezTo>
                    <a:pt x="878777" y="494060"/>
                    <a:pt x="876967" y="490345"/>
                    <a:pt x="870966" y="490917"/>
                  </a:cubicBezTo>
                  <a:cubicBezTo>
                    <a:pt x="874014" y="485773"/>
                    <a:pt x="873919" y="483392"/>
                    <a:pt x="868204" y="481392"/>
                  </a:cubicBezTo>
                  <a:cubicBezTo>
                    <a:pt x="870680" y="478915"/>
                    <a:pt x="871633" y="482535"/>
                    <a:pt x="876395" y="481392"/>
                  </a:cubicBezTo>
                  <a:cubicBezTo>
                    <a:pt x="876014" y="478629"/>
                    <a:pt x="872681" y="478725"/>
                    <a:pt x="872300" y="475962"/>
                  </a:cubicBezTo>
                  <a:cubicBezTo>
                    <a:pt x="877824" y="476534"/>
                    <a:pt x="883349" y="471867"/>
                    <a:pt x="877729" y="469200"/>
                  </a:cubicBezTo>
                  <a:cubicBezTo>
                    <a:pt x="882491" y="465009"/>
                    <a:pt x="882015" y="473867"/>
                    <a:pt x="884492" y="470533"/>
                  </a:cubicBezTo>
                  <a:cubicBezTo>
                    <a:pt x="883158" y="468723"/>
                    <a:pt x="882301" y="466437"/>
                    <a:pt x="880396" y="465104"/>
                  </a:cubicBezTo>
                  <a:cubicBezTo>
                    <a:pt x="878300" y="465199"/>
                    <a:pt x="879348" y="468533"/>
                    <a:pt x="876395" y="467866"/>
                  </a:cubicBezTo>
                  <a:cubicBezTo>
                    <a:pt x="874586" y="464437"/>
                    <a:pt x="882682" y="464532"/>
                    <a:pt x="877729" y="462437"/>
                  </a:cubicBezTo>
                  <a:cubicBezTo>
                    <a:pt x="874967" y="463675"/>
                    <a:pt x="874967" y="467771"/>
                    <a:pt x="870966" y="467866"/>
                  </a:cubicBezTo>
                  <a:cubicBezTo>
                    <a:pt x="869252" y="461675"/>
                    <a:pt x="874681" y="462532"/>
                    <a:pt x="873633" y="457008"/>
                  </a:cubicBezTo>
                  <a:cubicBezTo>
                    <a:pt x="867823" y="456436"/>
                    <a:pt x="869728" y="454531"/>
                    <a:pt x="865537" y="454245"/>
                  </a:cubicBezTo>
                  <a:cubicBezTo>
                    <a:pt x="865251" y="451674"/>
                    <a:pt x="867061" y="451293"/>
                    <a:pt x="866870" y="448816"/>
                  </a:cubicBezTo>
                  <a:cubicBezTo>
                    <a:pt x="876776" y="448911"/>
                    <a:pt x="882777" y="442911"/>
                    <a:pt x="885825" y="452912"/>
                  </a:cubicBezTo>
                  <a:cubicBezTo>
                    <a:pt x="891159" y="454436"/>
                    <a:pt x="895255" y="448816"/>
                    <a:pt x="896684" y="454245"/>
                  </a:cubicBezTo>
                  <a:cubicBezTo>
                    <a:pt x="892112" y="453293"/>
                    <a:pt x="894493" y="457008"/>
                    <a:pt x="895350" y="458341"/>
                  </a:cubicBezTo>
                  <a:cubicBezTo>
                    <a:pt x="893731" y="460341"/>
                    <a:pt x="890207" y="460437"/>
                    <a:pt x="888587" y="462437"/>
                  </a:cubicBezTo>
                  <a:cubicBezTo>
                    <a:pt x="892207" y="462913"/>
                    <a:pt x="900875" y="457008"/>
                    <a:pt x="899446" y="461103"/>
                  </a:cubicBezTo>
                  <a:cubicBezTo>
                    <a:pt x="891445" y="460246"/>
                    <a:pt x="897255" y="467009"/>
                    <a:pt x="898112" y="469295"/>
                  </a:cubicBezTo>
                  <a:cubicBezTo>
                    <a:pt x="893826" y="471390"/>
                    <a:pt x="893921" y="478058"/>
                    <a:pt x="896779" y="484249"/>
                  </a:cubicBezTo>
                  <a:cubicBezTo>
                    <a:pt x="892016" y="486821"/>
                    <a:pt x="890207" y="483011"/>
                    <a:pt x="885920" y="481487"/>
                  </a:cubicBezTo>
                  <a:cubicBezTo>
                    <a:pt x="889254" y="484916"/>
                    <a:pt x="891254" y="489774"/>
                    <a:pt x="895445" y="492345"/>
                  </a:cubicBezTo>
                  <a:cubicBezTo>
                    <a:pt x="896112" y="496632"/>
                    <a:pt x="891826" y="495965"/>
                    <a:pt x="891350" y="499108"/>
                  </a:cubicBezTo>
                  <a:cubicBezTo>
                    <a:pt x="903065" y="515491"/>
                    <a:pt x="887540" y="529112"/>
                    <a:pt x="895445" y="553401"/>
                  </a:cubicBezTo>
                  <a:cubicBezTo>
                    <a:pt x="899827" y="555115"/>
                    <a:pt x="896493" y="549019"/>
                    <a:pt x="900875" y="550734"/>
                  </a:cubicBezTo>
                  <a:cubicBezTo>
                    <a:pt x="898207" y="555591"/>
                    <a:pt x="900875" y="558544"/>
                    <a:pt x="900875" y="564259"/>
                  </a:cubicBezTo>
                  <a:cubicBezTo>
                    <a:pt x="896017" y="563878"/>
                    <a:pt x="894302" y="566736"/>
                    <a:pt x="890016" y="567021"/>
                  </a:cubicBezTo>
                  <a:cubicBezTo>
                    <a:pt x="886397" y="565212"/>
                    <a:pt x="887825" y="558354"/>
                    <a:pt x="881920" y="558830"/>
                  </a:cubicBezTo>
                  <a:cubicBezTo>
                    <a:pt x="885349" y="561783"/>
                    <a:pt x="886206" y="567212"/>
                    <a:pt x="890016" y="569688"/>
                  </a:cubicBezTo>
                  <a:cubicBezTo>
                    <a:pt x="895064" y="571117"/>
                    <a:pt x="893921" y="566355"/>
                    <a:pt x="898207" y="566926"/>
                  </a:cubicBezTo>
                  <a:cubicBezTo>
                    <a:pt x="898589" y="572546"/>
                    <a:pt x="896398" y="572165"/>
                    <a:pt x="898207" y="576451"/>
                  </a:cubicBezTo>
                  <a:cubicBezTo>
                    <a:pt x="896588" y="576642"/>
                    <a:pt x="894302" y="576261"/>
                    <a:pt x="894112" y="577785"/>
                  </a:cubicBezTo>
                  <a:cubicBezTo>
                    <a:pt x="900684" y="589215"/>
                    <a:pt x="896684" y="604740"/>
                    <a:pt x="902208" y="618456"/>
                  </a:cubicBezTo>
                  <a:cubicBezTo>
                    <a:pt x="900779" y="617218"/>
                    <a:pt x="901732" y="613408"/>
                    <a:pt x="898112" y="614361"/>
                  </a:cubicBezTo>
                  <a:cubicBezTo>
                    <a:pt x="899827" y="619218"/>
                    <a:pt x="898017" y="619314"/>
                    <a:pt x="899446" y="623886"/>
                  </a:cubicBezTo>
                  <a:cubicBezTo>
                    <a:pt x="897446" y="624648"/>
                    <a:pt x="892397" y="622266"/>
                    <a:pt x="892683" y="625219"/>
                  </a:cubicBezTo>
                  <a:cubicBezTo>
                    <a:pt x="895826" y="625124"/>
                    <a:pt x="896684" y="627505"/>
                    <a:pt x="900875" y="626553"/>
                  </a:cubicBezTo>
                  <a:cubicBezTo>
                    <a:pt x="900875" y="628839"/>
                    <a:pt x="900875" y="631125"/>
                    <a:pt x="900875" y="633315"/>
                  </a:cubicBezTo>
                  <a:cubicBezTo>
                    <a:pt x="898303" y="633030"/>
                    <a:pt x="897922" y="634839"/>
                    <a:pt x="895445" y="634649"/>
                  </a:cubicBezTo>
                  <a:cubicBezTo>
                    <a:pt x="891064" y="632649"/>
                    <a:pt x="889445" y="627981"/>
                    <a:pt x="887254" y="623790"/>
                  </a:cubicBezTo>
                  <a:cubicBezTo>
                    <a:pt x="889254" y="622171"/>
                    <a:pt x="893350" y="622647"/>
                    <a:pt x="892683" y="618361"/>
                  </a:cubicBezTo>
                  <a:cubicBezTo>
                    <a:pt x="889064" y="616170"/>
                    <a:pt x="887540" y="615218"/>
                    <a:pt x="884492" y="618361"/>
                  </a:cubicBezTo>
                  <a:cubicBezTo>
                    <a:pt x="884873" y="615218"/>
                    <a:pt x="887444" y="612551"/>
                    <a:pt x="883158" y="611598"/>
                  </a:cubicBezTo>
                  <a:cubicBezTo>
                    <a:pt x="882682" y="614742"/>
                    <a:pt x="877729" y="613408"/>
                    <a:pt x="876395" y="615694"/>
                  </a:cubicBezTo>
                  <a:cubicBezTo>
                    <a:pt x="878777" y="620838"/>
                    <a:pt x="877157" y="625695"/>
                    <a:pt x="883158" y="631982"/>
                  </a:cubicBezTo>
                  <a:cubicBezTo>
                    <a:pt x="881063" y="632077"/>
                    <a:pt x="878491" y="631791"/>
                    <a:pt x="879062" y="634649"/>
                  </a:cubicBezTo>
                  <a:cubicBezTo>
                    <a:pt x="883444" y="630077"/>
                    <a:pt x="882206" y="637221"/>
                    <a:pt x="884492" y="638745"/>
                  </a:cubicBezTo>
                  <a:cubicBezTo>
                    <a:pt x="884873" y="636935"/>
                    <a:pt x="886397" y="636173"/>
                    <a:pt x="885825" y="633315"/>
                  </a:cubicBezTo>
                  <a:cubicBezTo>
                    <a:pt x="890778" y="635601"/>
                    <a:pt x="894969" y="638649"/>
                    <a:pt x="900779" y="640078"/>
                  </a:cubicBezTo>
                  <a:cubicBezTo>
                    <a:pt x="900875" y="646269"/>
                    <a:pt x="899636" y="653889"/>
                    <a:pt x="903446" y="656366"/>
                  </a:cubicBezTo>
                  <a:cubicBezTo>
                    <a:pt x="901446" y="657128"/>
                    <a:pt x="896398" y="654747"/>
                    <a:pt x="896684" y="657699"/>
                  </a:cubicBezTo>
                  <a:cubicBezTo>
                    <a:pt x="901541" y="663319"/>
                    <a:pt x="906018" y="677892"/>
                    <a:pt x="896684" y="676749"/>
                  </a:cubicBezTo>
                  <a:cubicBezTo>
                    <a:pt x="898970" y="678464"/>
                    <a:pt x="902018" y="679512"/>
                    <a:pt x="902113" y="683512"/>
                  </a:cubicBezTo>
                  <a:cubicBezTo>
                    <a:pt x="899541" y="689418"/>
                    <a:pt x="895350" y="690084"/>
                    <a:pt x="889826" y="690275"/>
                  </a:cubicBezTo>
                  <a:cubicBezTo>
                    <a:pt x="890683" y="686751"/>
                    <a:pt x="889254" y="685417"/>
                    <a:pt x="885730" y="686179"/>
                  </a:cubicBezTo>
                  <a:cubicBezTo>
                    <a:pt x="884206" y="681893"/>
                    <a:pt x="887921" y="682845"/>
                    <a:pt x="888492" y="680750"/>
                  </a:cubicBezTo>
                  <a:cubicBezTo>
                    <a:pt x="883158" y="679988"/>
                    <a:pt x="883730" y="685036"/>
                    <a:pt x="880301" y="686179"/>
                  </a:cubicBezTo>
                  <a:cubicBezTo>
                    <a:pt x="883825" y="686370"/>
                    <a:pt x="887349" y="686465"/>
                    <a:pt x="887063" y="690275"/>
                  </a:cubicBezTo>
                  <a:cubicBezTo>
                    <a:pt x="881444" y="692466"/>
                    <a:pt x="880872" y="687513"/>
                    <a:pt x="876205" y="691608"/>
                  </a:cubicBezTo>
                  <a:cubicBezTo>
                    <a:pt x="873538" y="689037"/>
                    <a:pt x="875824" y="686655"/>
                    <a:pt x="876205" y="683512"/>
                  </a:cubicBezTo>
                  <a:cubicBezTo>
                    <a:pt x="872585" y="683131"/>
                    <a:pt x="875157" y="688751"/>
                    <a:pt x="870776" y="687608"/>
                  </a:cubicBezTo>
                  <a:cubicBezTo>
                    <a:pt x="870490" y="683703"/>
                    <a:pt x="871061" y="680750"/>
                    <a:pt x="873443" y="679416"/>
                  </a:cubicBezTo>
                  <a:cubicBezTo>
                    <a:pt x="873633" y="681036"/>
                    <a:pt x="873252" y="683322"/>
                    <a:pt x="874776" y="683512"/>
                  </a:cubicBezTo>
                  <a:cubicBezTo>
                    <a:pt x="877157" y="678654"/>
                    <a:pt x="874300" y="674749"/>
                    <a:pt x="870776" y="669891"/>
                  </a:cubicBezTo>
                  <a:cubicBezTo>
                    <a:pt x="877824" y="671320"/>
                    <a:pt x="874395" y="663986"/>
                    <a:pt x="870776" y="664462"/>
                  </a:cubicBezTo>
                  <a:cubicBezTo>
                    <a:pt x="870490" y="661033"/>
                    <a:pt x="872871" y="660271"/>
                    <a:pt x="873443" y="657699"/>
                  </a:cubicBezTo>
                  <a:cubicBezTo>
                    <a:pt x="876014" y="656366"/>
                    <a:pt x="878015" y="661795"/>
                    <a:pt x="878872" y="657699"/>
                  </a:cubicBezTo>
                  <a:cubicBezTo>
                    <a:pt x="873062" y="657223"/>
                    <a:pt x="872585" y="651318"/>
                    <a:pt x="868013" y="649508"/>
                  </a:cubicBezTo>
                  <a:cubicBezTo>
                    <a:pt x="875062" y="637792"/>
                    <a:pt x="859441" y="629791"/>
                    <a:pt x="869347" y="619695"/>
                  </a:cubicBezTo>
                  <a:cubicBezTo>
                    <a:pt x="866013" y="618933"/>
                    <a:pt x="864394" y="616551"/>
                    <a:pt x="862584" y="614265"/>
                  </a:cubicBezTo>
                  <a:cubicBezTo>
                    <a:pt x="868490" y="609979"/>
                    <a:pt x="866204" y="595596"/>
                    <a:pt x="877729" y="593882"/>
                  </a:cubicBezTo>
                  <a:close/>
                  <a:moveTo>
                    <a:pt x="869537" y="910302"/>
                  </a:moveTo>
                  <a:cubicBezTo>
                    <a:pt x="875919" y="908874"/>
                    <a:pt x="872395" y="910112"/>
                    <a:pt x="876300" y="906207"/>
                  </a:cubicBezTo>
                  <a:cubicBezTo>
                    <a:pt x="877729" y="910779"/>
                    <a:pt x="876681" y="902397"/>
                    <a:pt x="880301" y="904873"/>
                  </a:cubicBezTo>
                  <a:cubicBezTo>
                    <a:pt x="880586" y="906873"/>
                    <a:pt x="879824" y="909921"/>
                    <a:pt x="881729" y="910302"/>
                  </a:cubicBezTo>
                  <a:cubicBezTo>
                    <a:pt x="881729" y="908493"/>
                    <a:pt x="884111" y="909064"/>
                    <a:pt x="884492" y="907540"/>
                  </a:cubicBezTo>
                  <a:cubicBezTo>
                    <a:pt x="884492" y="906207"/>
                    <a:pt x="883349" y="905921"/>
                    <a:pt x="883158" y="904778"/>
                  </a:cubicBezTo>
                  <a:cubicBezTo>
                    <a:pt x="888302" y="906778"/>
                    <a:pt x="885730" y="901063"/>
                    <a:pt x="889921" y="902111"/>
                  </a:cubicBezTo>
                  <a:cubicBezTo>
                    <a:pt x="893350" y="905635"/>
                    <a:pt x="886492" y="906683"/>
                    <a:pt x="885825" y="910302"/>
                  </a:cubicBezTo>
                  <a:cubicBezTo>
                    <a:pt x="888873" y="914493"/>
                    <a:pt x="889349" y="921256"/>
                    <a:pt x="894017" y="923828"/>
                  </a:cubicBezTo>
                  <a:cubicBezTo>
                    <a:pt x="888016" y="922875"/>
                    <a:pt x="879157" y="918494"/>
                    <a:pt x="874967" y="923828"/>
                  </a:cubicBezTo>
                  <a:cubicBezTo>
                    <a:pt x="872871" y="922399"/>
                    <a:pt x="871252" y="920589"/>
                    <a:pt x="869632" y="918684"/>
                  </a:cubicBezTo>
                  <a:cubicBezTo>
                    <a:pt x="869537" y="917541"/>
                    <a:pt x="869442" y="916494"/>
                    <a:pt x="869347" y="915351"/>
                  </a:cubicBezTo>
                  <a:cubicBezTo>
                    <a:pt x="872395" y="914493"/>
                    <a:pt x="872395" y="911160"/>
                    <a:pt x="869537" y="910302"/>
                  </a:cubicBezTo>
                  <a:close/>
                  <a:moveTo>
                    <a:pt x="836962" y="634649"/>
                  </a:moveTo>
                  <a:cubicBezTo>
                    <a:pt x="836676" y="633125"/>
                    <a:pt x="835438" y="632553"/>
                    <a:pt x="834200" y="631982"/>
                  </a:cubicBezTo>
                  <a:cubicBezTo>
                    <a:pt x="832580" y="633887"/>
                    <a:pt x="829532" y="634554"/>
                    <a:pt x="826103" y="634649"/>
                  </a:cubicBezTo>
                  <a:cubicBezTo>
                    <a:pt x="825627" y="632839"/>
                    <a:pt x="824198" y="632077"/>
                    <a:pt x="824770" y="629220"/>
                  </a:cubicBezTo>
                  <a:cubicBezTo>
                    <a:pt x="829628" y="629696"/>
                    <a:pt x="831342" y="631315"/>
                    <a:pt x="835628" y="629220"/>
                  </a:cubicBezTo>
                  <a:cubicBezTo>
                    <a:pt x="836867" y="635601"/>
                    <a:pt x="847916" y="632363"/>
                    <a:pt x="851916" y="635982"/>
                  </a:cubicBezTo>
                  <a:cubicBezTo>
                    <a:pt x="851916" y="637792"/>
                    <a:pt x="851916" y="639602"/>
                    <a:pt x="851916" y="641412"/>
                  </a:cubicBezTo>
                  <a:cubicBezTo>
                    <a:pt x="847725" y="642459"/>
                    <a:pt x="849344" y="637697"/>
                    <a:pt x="845153" y="638745"/>
                  </a:cubicBezTo>
                  <a:cubicBezTo>
                    <a:pt x="845058" y="640650"/>
                    <a:pt x="845820" y="641697"/>
                    <a:pt x="846487" y="642840"/>
                  </a:cubicBezTo>
                  <a:cubicBezTo>
                    <a:pt x="842963" y="641412"/>
                    <a:pt x="841724" y="648651"/>
                    <a:pt x="839724" y="644174"/>
                  </a:cubicBezTo>
                  <a:cubicBezTo>
                    <a:pt x="841439" y="643602"/>
                    <a:pt x="842486" y="642459"/>
                    <a:pt x="842391" y="640078"/>
                  </a:cubicBezTo>
                  <a:cubicBezTo>
                    <a:pt x="834009" y="639126"/>
                    <a:pt x="840105" y="645603"/>
                    <a:pt x="835628" y="646841"/>
                  </a:cubicBezTo>
                  <a:cubicBezTo>
                    <a:pt x="841534" y="645888"/>
                    <a:pt x="834581" y="649508"/>
                    <a:pt x="838391" y="649603"/>
                  </a:cubicBezTo>
                  <a:cubicBezTo>
                    <a:pt x="840581" y="649508"/>
                    <a:pt x="839438" y="646174"/>
                    <a:pt x="842486" y="646841"/>
                  </a:cubicBezTo>
                  <a:cubicBezTo>
                    <a:pt x="843534" y="651508"/>
                    <a:pt x="837533" y="649127"/>
                    <a:pt x="837057" y="652270"/>
                  </a:cubicBezTo>
                  <a:cubicBezTo>
                    <a:pt x="838676" y="652461"/>
                    <a:pt x="840867" y="652080"/>
                    <a:pt x="841153" y="653604"/>
                  </a:cubicBezTo>
                  <a:cubicBezTo>
                    <a:pt x="840296" y="653699"/>
                    <a:pt x="839534" y="653794"/>
                    <a:pt x="839819" y="654937"/>
                  </a:cubicBezTo>
                  <a:cubicBezTo>
                    <a:pt x="838486" y="654937"/>
                    <a:pt x="838200" y="656080"/>
                    <a:pt x="837152" y="656271"/>
                  </a:cubicBezTo>
                  <a:cubicBezTo>
                    <a:pt x="836486" y="654651"/>
                    <a:pt x="835724" y="653223"/>
                    <a:pt x="834390" y="652175"/>
                  </a:cubicBezTo>
                  <a:cubicBezTo>
                    <a:pt x="832676" y="653985"/>
                    <a:pt x="830294" y="654842"/>
                    <a:pt x="833057" y="657604"/>
                  </a:cubicBezTo>
                  <a:cubicBezTo>
                    <a:pt x="832009" y="657223"/>
                    <a:pt x="830199" y="657604"/>
                    <a:pt x="828580" y="657699"/>
                  </a:cubicBezTo>
                  <a:cubicBezTo>
                    <a:pt x="828199" y="655604"/>
                    <a:pt x="827818" y="653508"/>
                    <a:pt x="827437" y="651413"/>
                  </a:cubicBezTo>
                  <a:cubicBezTo>
                    <a:pt x="828104" y="651889"/>
                    <a:pt x="828866" y="652365"/>
                    <a:pt x="830294" y="652080"/>
                  </a:cubicBezTo>
                  <a:cubicBezTo>
                    <a:pt x="830294" y="650746"/>
                    <a:pt x="830294" y="649317"/>
                    <a:pt x="830294" y="647984"/>
                  </a:cubicBezTo>
                  <a:cubicBezTo>
                    <a:pt x="829151" y="647984"/>
                    <a:pt x="827913" y="647984"/>
                    <a:pt x="826770" y="647984"/>
                  </a:cubicBezTo>
                  <a:cubicBezTo>
                    <a:pt x="826294" y="645507"/>
                    <a:pt x="825818" y="643031"/>
                    <a:pt x="825341" y="640650"/>
                  </a:cubicBezTo>
                  <a:cubicBezTo>
                    <a:pt x="825913" y="639316"/>
                    <a:pt x="826389" y="637887"/>
                    <a:pt x="826199" y="635792"/>
                  </a:cubicBezTo>
                  <a:cubicBezTo>
                    <a:pt x="829437" y="635220"/>
                    <a:pt x="829151" y="638268"/>
                    <a:pt x="832961" y="637125"/>
                  </a:cubicBezTo>
                  <a:cubicBezTo>
                    <a:pt x="831723" y="631029"/>
                    <a:pt x="837438" y="638268"/>
                    <a:pt x="836962" y="634649"/>
                  </a:cubicBezTo>
                  <a:close/>
                  <a:moveTo>
                    <a:pt x="724948" y="204214"/>
                  </a:moveTo>
                  <a:cubicBezTo>
                    <a:pt x="724757" y="203547"/>
                    <a:pt x="724567" y="202881"/>
                    <a:pt x="724281" y="202214"/>
                  </a:cubicBezTo>
                  <a:cubicBezTo>
                    <a:pt x="724757" y="202500"/>
                    <a:pt x="725234" y="202785"/>
                    <a:pt x="725710" y="202976"/>
                  </a:cubicBezTo>
                  <a:cubicBezTo>
                    <a:pt x="725519" y="203643"/>
                    <a:pt x="725234" y="204024"/>
                    <a:pt x="724948" y="204214"/>
                  </a:cubicBezTo>
                  <a:close/>
                  <a:moveTo>
                    <a:pt x="722186" y="195546"/>
                  </a:moveTo>
                  <a:cubicBezTo>
                    <a:pt x="721995" y="194880"/>
                    <a:pt x="721805" y="194213"/>
                    <a:pt x="721519" y="193451"/>
                  </a:cubicBezTo>
                  <a:cubicBezTo>
                    <a:pt x="722471" y="192594"/>
                    <a:pt x="723233" y="191451"/>
                    <a:pt x="724281" y="190689"/>
                  </a:cubicBezTo>
                  <a:cubicBezTo>
                    <a:pt x="723519" y="192689"/>
                    <a:pt x="729520" y="194022"/>
                    <a:pt x="725615" y="194784"/>
                  </a:cubicBezTo>
                  <a:cubicBezTo>
                    <a:pt x="725615" y="193070"/>
                    <a:pt x="723995" y="194499"/>
                    <a:pt x="722186" y="195546"/>
                  </a:cubicBezTo>
                  <a:close/>
                  <a:moveTo>
                    <a:pt x="724376" y="177163"/>
                  </a:moveTo>
                  <a:cubicBezTo>
                    <a:pt x="724281" y="175068"/>
                    <a:pt x="720947" y="176115"/>
                    <a:pt x="721614" y="173067"/>
                  </a:cubicBezTo>
                  <a:cubicBezTo>
                    <a:pt x="725138" y="172401"/>
                    <a:pt x="726377" y="171258"/>
                    <a:pt x="728377" y="174401"/>
                  </a:cubicBezTo>
                  <a:cubicBezTo>
                    <a:pt x="725710" y="174020"/>
                    <a:pt x="725710" y="176306"/>
                    <a:pt x="724376" y="177163"/>
                  </a:cubicBezTo>
                  <a:close/>
                  <a:moveTo>
                    <a:pt x="722948" y="181259"/>
                  </a:moveTo>
                  <a:cubicBezTo>
                    <a:pt x="721805" y="182592"/>
                    <a:pt x="720185" y="183164"/>
                    <a:pt x="718661" y="183354"/>
                  </a:cubicBezTo>
                  <a:cubicBezTo>
                    <a:pt x="718376" y="182402"/>
                    <a:pt x="718090" y="181545"/>
                    <a:pt x="717899" y="180592"/>
                  </a:cubicBezTo>
                  <a:cubicBezTo>
                    <a:pt x="719519" y="181259"/>
                    <a:pt x="721328" y="181640"/>
                    <a:pt x="722948" y="181259"/>
                  </a:cubicBezTo>
                  <a:close/>
                  <a:moveTo>
                    <a:pt x="938784" y="490821"/>
                  </a:moveTo>
                  <a:cubicBezTo>
                    <a:pt x="933164" y="491583"/>
                    <a:pt x="933450" y="486249"/>
                    <a:pt x="932021" y="482630"/>
                  </a:cubicBezTo>
                  <a:cubicBezTo>
                    <a:pt x="936593" y="479487"/>
                    <a:pt x="942404" y="486154"/>
                    <a:pt x="938784" y="490821"/>
                  </a:cubicBezTo>
                  <a:close/>
                  <a:moveTo>
                    <a:pt x="891254" y="308894"/>
                  </a:moveTo>
                  <a:cubicBezTo>
                    <a:pt x="896017" y="309275"/>
                    <a:pt x="887825" y="313942"/>
                    <a:pt x="892588" y="314323"/>
                  </a:cubicBezTo>
                  <a:cubicBezTo>
                    <a:pt x="891635" y="310608"/>
                    <a:pt x="895255" y="311561"/>
                    <a:pt x="895255" y="308894"/>
                  </a:cubicBezTo>
                  <a:cubicBezTo>
                    <a:pt x="901256" y="311656"/>
                    <a:pt x="905256" y="313466"/>
                    <a:pt x="912876" y="311656"/>
                  </a:cubicBezTo>
                  <a:cubicBezTo>
                    <a:pt x="911257" y="316419"/>
                    <a:pt x="908495" y="321372"/>
                    <a:pt x="915638" y="322515"/>
                  </a:cubicBezTo>
                  <a:cubicBezTo>
                    <a:pt x="915638" y="321181"/>
                    <a:pt x="916686" y="320895"/>
                    <a:pt x="916972" y="319848"/>
                  </a:cubicBezTo>
                  <a:cubicBezTo>
                    <a:pt x="917353" y="316228"/>
                    <a:pt x="911733" y="318800"/>
                    <a:pt x="912876" y="314418"/>
                  </a:cubicBezTo>
                  <a:cubicBezTo>
                    <a:pt x="913924" y="314133"/>
                    <a:pt x="915543" y="314418"/>
                    <a:pt x="915638" y="313085"/>
                  </a:cubicBezTo>
                  <a:cubicBezTo>
                    <a:pt x="920401" y="314609"/>
                    <a:pt x="925259" y="316038"/>
                    <a:pt x="927830" y="319848"/>
                  </a:cubicBezTo>
                  <a:cubicBezTo>
                    <a:pt x="922020" y="321467"/>
                    <a:pt x="933355" y="327372"/>
                    <a:pt x="930593" y="334802"/>
                  </a:cubicBezTo>
                  <a:cubicBezTo>
                    <a:pt x="925449" y="330706"/>
                    <a:pt x="921353" y="332992"/>
                    <a:pt x="915638" y="325277"/>
                  </a:cubicBezTo>
                  <a:cubicBezTo>
                    <a:pt x="916019" y="328420"/>
                    <a:pt x="918496" y="331182"/>
                    <a:pt x="914305" y="332040"/>
                  </a:cubicBezTo>
                  <a:cubicBezTo>
                    <a:pt x="914114" y="328134"/>
                    <a:pt x="908685" y="329563"/>
                    <a:pt x="904780" y="329373"/>
                  </a:cubicBezTo>
                  <a:cubicBezTo>
                    <a:pt x="902208" y="320705"/>
                    <a:pt x="895445" y="314895"/>
                    <a:pt x="888492" y="314418"/>
                  </a:cubicBezTo>
                  <a:cubicBezTo>
                    <a:pt x="888587" y="312037"/>
                    <a:pt x="888206" y="310227"/>
                    <a:pt x="887159" y="308989"/>
                  </a:cubicBezTo>
                  <a:cubicBezTo>
                    <a:pt x="888587" y="308894"/>
                    <a:pt x="889921" y="308894"/>
                    <a:pt x="891254" y="308894"/>
                  </a:cubicBezTo>
                  <a:close/>
                  <a:moveTo>
                    <a:pt x="885825" y="359091"/>
                  </a:moveTo>
                  <a:cubicBezTo>
                    <a:pt x="883730" y="363567"/>
                    <a:pt x="892207" y="364234"/>
                    <a:pt x="887159" y="367282"/>
                  </a:cubicBezTo>
                  <a:cubicBezTo>
                    <a:pt x="885730" y="361472"/>
                    <a:pt x="876586" y="363282"/>
                    <a:pt x="876300" y="356424"/>
                  </a:cubicBezTo>
                  <a:cubicBezTo>
                    <a:pt x="882015" y="354995"/>
                    <a:pt x="880491" y="364329"/>
                    <a:pt x="885825" y="359091"/>
                  </a:cubicBezTo>
                  <a:close/>
                  <a:moveTo>
                    <a:pt x="847820" y="278985"/>
                  </a:moveTo>
                  <a:cubicBezTo>
                    <a:pt x="854774" y="284034"/>
                    <a:pt x="855917" y="279938"/>
                    <a:pt x="862775" y="277652"/>
                  </a:cubicBezTo>
                  <a:cubicBezTo>
                    <a:pt x="863918" y="287844"/>
                    <a:pt x="878205" y="297845"/>
                    <a:pt x="873633" y="304798"/>
                  </a:cubicBezTo>
                  <a:cubicBezTo>
                    <a:pt x="868871" y="294797"/>
                    <a:pt x="862584" y="291654"/>
                    <a:pt x="850582" y="291177"/>
                  </a:cubicBezTo>
                  <a:cubicBezTo>
                    <a:pt x="849344" y="287653"/>
                    <a:pt x="849916" y="286129"/>
                    <a:pt x="850582" y="281652"/>
                  </a:cubicBezTo>
                  <a:cubicBezTo>
                    <a:pt x="848963" y="281557"/>
                    <a:pt x="847344" y="281271"/>
                    <a:pt x="847820" y="278985"/>
                  </a:cubicBezTo>
                  <a:close/>
                  <a:moveTo>
                    <a:pt x="838391" y="330611"/>
                  </a:moveTo>
                  <a:cubicBezTo>
                    <a:pt x="844010" y="328706"/>
                    <a:pt x="848201" y="335183"/>
                    <a:pt x="845153" y="337374"/>
                  </a:cubicBezTo>
                  <a:cubicBezTo>
                    <a:pt x="845058" y="332992"/>
                    <a:pt x="837057" y="336421"/>
                    <a:pt x="838391" y="330611"/>
                  </a:cubicBezTo>
                  <a:close/>
                  <a:moveTo>
                    <a:pt x="809816" y="376712"/>
                  </a:moveTo>
                  <a:cubicBezTo>
                    <a:pt x="810673" y="374807"/>
                    <a:pt x="815054" y="376521"/>
                    <a:pt x="815245" y="374045"/>
                  </a:cubicBezTo>
                  <a:cubicBezTo>
                    <a:pt x="811435" y="368711"/>
                    <a:pt x="805625" y="372140"/>
                    <a:pt x="804386" y="363186"/>
                  </a:cubicBezTo>
                  <a:cubicBezTo>
                    <a:pt x="806958" y="363091"/>
                    <a:pt x="807244" y="364234"/>
                    <a:pt x="805720" y="365853"/>
                  </a:cubicBezTo>
                  <a:cubicBezTo>
                    <a:pt x="810006" y="364329"/>
                    <a:pt x="809054" y="367949"/>
                    <a:pt x="811244" y="368616"/>
                  </a:cubicBezTo>
                  <a:cubicBezTo>
                    <a:pt x="809530" y="362329"/>
                    <a:pt x="808292" y="363663"/>
                    <a:pt x="807149" y="356424"/>
                  </a:cubicBezTo>
                  <a:cubicBezTo>
                    <a:pt x="811244" y="360424"/>
                    <a:pt x="818959" y="355185"/>
                    <a:pt x="823436" y="360519"/>
                  </a:cubicBezTo>
                  <a:cubicBezTo>
                    <a:pt x="822674" y="358519"/>
                    <a:pt x="825056" y="353566"/>
                    <a:pt x="822103" y="353757"/>
                  </a:cubicBezTo>
                  <a:cubicBezTo>
                    <a:pt x="820388" y="355662"/>
                    <a:pt x="815721" y="354614"/>
                    <a:pt x="814007" y="356519"/>
                  </a:cubicBezTo>
                  <a:cubicBezTo>
                    <a:pt x="814959" y="352804"/>
                    <a:pt x="811340" y="353757"/>
                    <a:pt x="811340" y="351090"/>
                  </a:cubicBezTo>
                  <a:cubicBezTo>
                    <a:pt x="813911" y="350709"/>
                    <a:pt x="814007" y="352899"/>
                    <a:pt x="815340" y="353757"/>
                  </a:cubicBezTo>
                  <a:cubicBezTo>
                    <a:pt x="814578" y="347946"/>
                    <a:pt x="822674" y="351090"/>
                    <a:pt x="820769" y="344232"/>
                  </a:cubicBezTo>
                  <a:cubicBezTo>
                    <a:pt x="827532" y="344994"/>
                    <a:pt x="827437" y="344232"/>
                    <a:pt x="832961" y="345565"/>
                  </a:cubicBezTo>
                  <a:cubicBezTo>
                    <a:pt x="833342" y="342041"/>
                    <a:pt x="827723" y="344517"/>
                    <a:pt x="828866" y="340136"/>
                  </a:cubicBezTo>
                  <a:cubicBezTo>
                    <a:pt x="837438" y="340136"/>
                    <a:pt x="831152" y="340136"/>
                    <a:pt x="831628" y="334707"/>
                  </a:cubicBezTo>
                  <a:cubicBezTo>
                    <a:pt x="833533" y="334802"/>
                    <a:pt x="834581" y="334040"/>
                    <a:pt x="835724" y="333373"/>
                  </a:cubicBezTo>
                  <a:cubicBezTo>
                    <a:pt x="835914" y="340326"/>
                    <a:pt x="845249" y="341088"/>
                    <a:pt x="847916" y="341565"/>
                  </a:cubicBezTo>
                  <a:cubicBezTo>
                    <a:pt x="843915" y="342708"/>
                    <a:pt x="851059" y="343565"/>
                    <a:pt x="849249" y="346994"/>
                  </a:cubicBezTo>
                  <a:cubicBezTo>
                    <a:pt x="844868" y="348042"/>
                    <a:pt x="848011" y="356614"/>
                    <a:pt x="842486" y="356519"/>
                  </a:cubicBezTo>
                  <a:cubicBezTo>
                    <a:pt x="846201" y="357376"/>
                    <a:pt x="849154" y="363091"/>
                    <a:pt x="853345" y="359281"/>
                  </a:cubicBezTo>
                  <a:cubicBezTo>
                    <a:pt x="853631" y="364520"/>
                    <a:pt x="844963" y="360805"/>
                    <a:pt x="843820" y="364710"/>
                  </a:cubicBezTo>
                  <a:cubicBezTo>
                    <a:pt x="843439" y="368235"/>
                    <a:pt x="845725" y="369092"/>
                    <a:pt x="849249" y="368806"/>
                  </a:cubicBezTo>
                  <a:cubicBezTo>
                    <a:pt x="849630" y="373283"/>
                    <a:pt x="847630" y="375378"/>
                    <a:pt x="843820" y="375569"/>
                  </a:cubicBezTo>
                  <a:cubicBezTo>
                    <a:pt x="840581" y="372045"/>
                    <a:pt x="840581" y="365568"/>
                    <a:pt x="843820" y="361948"/>
                  </a:cubicBezTo>
                  <a:cubicBezTo>
                    <a:pt x="838962" y="362996"/>
                    <a:pt x="834485" y="357757"/>
                    <a:pt x="832961" y="363282"/>
                  </a:cubicBezTo>
                  <a:cubicBezTo>
                    <a:pt x="839534" y="362234"/>
                    <a:pt x="831152" y="371473"/>
                    <a:pt x="839724" y="375474"/>
                  </a:cubicBezTo>
                  <a:cubicBezTo>
                    <a:pt x="834295" y="383856"/>
                    <a:pt x="826294" y="376331"/>
                    <a:pt x="822103" y="382236"/>
                  </a:cubicBezTo>
                  <a:cubicBezTo>
                    <a:pt x="820769" y="380427"/>
                    <a:pt x="820865" y="377188"/>
                    <a:pt x="818007" y="376807"/>
                  </a:cubicBezTo>
                  <a:cubicBezTo>
                    <a:pt x="818007" y="379474"/>
                    <a:pt x="814292" y="378522"/>
                    <a:pt x="815245" y="382236"/>
                  </a:cubicBezTo>
                  <a:cubicBezTo>
                    <a:pt x="817245" y="383856"/>
                    <a:pt x="821341" y="383379"/>
                    <a:pt x="820674" y="387666"/>
                  </a:cubicBezTo>
                  <a:cubicBezTo>
                    <a:pt x="818674" y="388428"/>
                    <a:pt x="817245" y="389666"/>
                    <a:pt x="815245" y="390428"/>
                  </a:cubicBezTo>
                  <a:cubicBezTo>
                    <a:pt x="811816" y="382998"/>
                    <a:pt x="805148" y="378807"/>
                    <a:pt x="798957" y="374140"/>
                  </a:cubicBezTo>
                  <a:cubicBezTo>
                    <a:pt x="805244" y="375188"/>
                    <a:pt x="807434" y="373473"/>
                    <a:pt x="809816" y="376712"/>
                  </a:cubicBezTo>
                  <a:close/>
                  <a:moveTo>
                    <a:pt x="739235" y="140492"/>
                  </a:moveTo>
                  <a:cubicBezTo>
                    <a:pt x="739426" y="143064"/>
                    <a:pt x="743712" y="141444"/>
                    <a:pt x="743331" y="144588"/>
                  </a:cubicBezTo>
                  <a:cubicBezTo>
                    <a:pt x="740950" y="148683"/>
                    <a:pt x="734949" y="142683"/>
                    <a:pt x="739235" y="140492"/>
                  </a:cubicBezTo>
                  <a:close/>
                  <a:moveTo>
                    <a:pt x="737902" y="209739"/>
                  </a:moveTo>
                  <a:cubicBezTo>
                    <a:pt x="737711" y="213168"/>
                    <a:pt x="735330" y="213930"/>
                    <a:pt x="737902" y="216501"/>
                  </a:cubicBezTo>
                  <a:cubicBezTo>
                    <a:pt x="730282" y="214215"/>
                    <a:pt x="732282" y="208024"/>
                    <a:pt x="726472" y="209072"/>
                  </a:cubicBezTo>
                  <a:cubicBezTo>
                    <a:pt x="726186" y="208024"/>
                    <a:pt x="725805" y="207072"/>
                    <a:pt x="725519" y="206024"/>
                  </a:cubicBezTo>
                  <a:cubicBezTo>
                    <a:pt x="726948" y="204214"/>
                    <a:pt x="729425" y="205357"/>
                    <a:pt x="733806" y="205548"/>
                  </a:cubicBezTo>
                  <a:cubicBezTo>
                    <a:pt x="733616" y="208691"/>
                    <a:pt x="734949" y="210024"/>
                    <a:pt x="737902" y="209739"/>
                  </a:cubicBezTo>
                  <a:close/>
                  <a:moveTo>
                    <a:pt x="727043" y="118775"/>
                  </a:moveTo>
                  <a:cubicBezTo>
                    <a:pt x="726567" y="116965"/>
                    <a:pt x="725138" y="116203"/>
                    <a:pt x="725710" y="113346"/>
                  </a:cubicBezTo>
                  <a:cubicBezTo>
                    <a:pt x="728853" y="115251"/>
                    <a:pt x="730853" y="109821"/>
                    <a:pt x="731139" y="113346"/>
                  </a:cubicBezTo>
                  <a:cubicBezTo>
                    <a:pt x="728282" y="113727"/>
                    <a:pt x="729806" y="118394"/>
                    <a:pt x="727043" y="118775"/>
                  </a:cubicBezTo>
                  <a:close/>
                  <a:moveTo>
                    <a:pt x="736473" y="143254"/>
                  </a:moveTo>
                  <a:cubicBezTo>
                    <a:pt x="731711" y="145445"/>
                    <a:pt x="727996" y="142683"/>
                    <a:pt x="721519" y="144588"/>
                  </a:cubicBezTo>
                  <a:cubicBezTo>
                    <a:pt x="723900" y="140397"/>
                    <a:pt x="735616" y="137158"/>
                    <a:pt x="736473" y="143254"/>
                  </a:cubicBezTo>
                  <a:close/>
                  <a:moveTo>
                    <a:pt x="721614" y="167638"/>
                  </a:moveTo>
                  <a:cubicBezTo>
                    <a:pt x="720947" y="168781"/>
                    <a:pt x="720185" y="169829"/>
                    <a:pt x="720281" y="171734"/>
                  </a:cubicBezTo>
                  <a:cubicBezTo>
                    <a:pt x="718471" y="170305"/>
                    <a:pt x="716661" y="169257"/>
                    <a:pt x="714851" y="168210"/>
                  </a:cubicBezTo>
                  <a:cubicBezTo>
                    <a:pt x="714566" y="166781"/>
                    <a:pt x="714184" y="165352"/>
                    <a:pt x="713899" y="163923"/>
                  </a:cubicBezTo>
                  <a:cubicBezTo>
                    <a:pt x="716375" y="165162"/>
                    <a:pt x="718947" y="166114"/>
                    <a:pt x="721614" y="167638"/>
                  </a:cubicBezTo>
                  <a:close/>
                  <a:moveTo>
                    <a:pt x="717518" y="156780"/>
                  </a:moveTo>
                  <a:cubicBezTo>
                    <a:pt x="716185" y="158113"/>
                    <a:pt x="714470" y="158113"/>
                    <a:pt x="712661" y="157637"/>
                  </a:cubicBezTo>
                  <a:cubicBezTo>
                    <a:pt x="712375" y="155732"/>
                    <a:pt x="711994" y="153922"/>
                    <a:pt x="711613" y="152017"/>
                  </a:cubicBezTo>
                  <a:cubicBezTo>
                    <a:pt x="714756" y="152589"/>
                    <a:pt x="717995" y="152874"/>
                    <a:pt x="717518" y="156780"/>
                  </a:cubicBezTo>
                  <a:close/>
                  <a:moveTo>
                    <a:pt x="687705" y="1188718"/>
                  </a:moveTo>
                  <a:cubicBezTo>
                    <a:pt x="687515" y="1192719"/>
                    <a:pt x="685419" y="1194909"/>
                    <a:pt x="681419" y="1195100"/>
                  </a:cubicBezTo>
                  <a:cubicBezTo>
                    <a:pt x="681514" y="1191099"/>
                    <a:pt x="683705" y="1189004"/>
                    <a:pt x="687705" y="1188718"/>
                  </a:cubicBezTo>
                  <a:close/>
                  <a:moveTo>
                    <a:pt x="678180" y="1157095"/>
                  </a:moveTo>
                  <a:cubicBezTo>
                    <a:pt x="676751" y="1157762"/>
                    <a:pt x="675323" y="1158524"/>
                    <a:pt x="675037" y="1160238"/>
                  </a:cubicBezTo>
                  <a:cubicBezTo>
                    <a:pt x="670179" y="1158714"/>
                    <a:pt x="675704" y="1154904"/>
                    <a:pt x="676561" y="1153857"/>
                  </a:cubicBezTo>
                  <a:cubicBezTo>
                    <a:pt x="678371" y="1156238"/>
                    <a:pt x="681133" y="1157762"/>
                    <a:pt x="681323" y="1161762"/>
                  </a:cubicBezTo>
                  <a:cubicBezTo>
                    <a:pt x="677990" y="1162524"/>
                    <a:pt x="678371" y="1159572"/>
                    <a:pt x="678180" y="1157095"/>
                  </a:cubicBezTo>
                  <a:close/>
                  <a:moveTo>
                    <a:pt x="646462" y="868583"/>
                  </a:moveTo>
                  <a:cubicBezTo>
                    <a:pt x="648557" y="868583"/>
                    <a:pt x="650653" y="868583"/>
                    <a:pt x="652748" y="868583"/>
                  </a:cubicBezTo>
                  <a:cubicBezTo>
                    <a:pt x="651891" y="870964"/>
                    <a:pt x="650367" y="872583"/>
                    <a:pt x="649605" y="874965"/>
                  </a:cubicBezTo>
                  <a:cubicBezTo>
                    <a:pt x="646843" y="874584"/>
                    <a:pt x="646081" y="872202"/>
                    <a:pt x="646462" y="868583"/>
                  </a:cubicBezTo>
                  <a:close/>
                  <a:moveTo>
                    <a:pt x="648081" y="882870"/>
                  </a:moveTo>
                  <a:cubicBezTo>
                    <a:pt x="648081" y="888871"/>
                    <a:pt x="639794" y="888681"/>
                    <a:pt x="641699" y="881251"/>
                  </a:cubicBezTo>
                  <a:cubicBezTo>
                    <a:pt x="645033" y="880584"/>
                    <a:pt x="645890" y="882299"/>
                    <a:pt x="648081" y="882870"/>
                  </a:cubicBezTo>
                  <a:close/>
                  <a:moveTo>
                    <a:pt x="640175" y="800384"/>
                  </a:moveTo>
                  <a:cubicBezTo>
                    <a:pt x="641223" y="800384"/>
                    <a:pt x="642271" y="800384"/>
                    <a:pt x="643319" y="800384"/>
                  </a:cubicBezTo>
                  <a:cubicBezTo>
                    <a:pt x="641890" y="806004"/>
                    <a:pt x="643128" y="804289"/>
                    <a:pt x="641699" y="809909"/>
                  </a:cubicBezTo>
                  <a:cubicBezTo>
                    <a:pt x="637318" y="810576"/>
                    <a:pt x="642938" y="801241"/>
                    <a:pt x="638556" y="802003"/>
                  </a:cubicBezTo>
                  <a:cubicBezTo>
                    <a:pt x="638270" y="800670"/>
                    <a:pt x="639128" y="800479"/>
                    <a:pt x="640175" y="800384"/>
                  </a:cubicBezTo>
                  <a:close/>
                  <a:moveTo>
                    <a:pt x="614744" y="1209387"/>
                  </a:moveTo>
                  <a:cubicBezTo>
                    <a:pt x="616934" y="1206720"/>
                    <a:pt x="614172" y="1199291"/>
                    <a:pt x="619506" y="1199862"/>
                  </a:cubicBezTo>
                  <a:cubicBezTo>
                    <a:pt x="619601" y="1204625"/>
                    <a:pt x="620459" y="1210245"/>
                    <a:pt x="614744" y="1209387"/>
                  </a:cubicBezTo>
                  <a:close/>
                  <a:moveTo>
                    <a:pt x="640175" y="1046129"/>
                  </a:moveTo>
                  <a:cubicBezTo>
                    <a:pt x="644462" y="1044986"/>
                    <a:pt x="643319" y="1049272"/>
                    <a:pt x="646557" y="1049272"/>
                  </a:cubicBezTo>
                  <a:cubicBezTo>
                    <a:pt x="646557" y="1045938"/>
                    <a:pt x="640175" y="1041081"/>
                    <a:pt x="638651" y="1044510"/>
                  </a:cubicBezTo>
                  <a:cubicBezTo>
                    <a:pt x="640747" y="1042033"/>
                    <a:pt x="639128" y="1026126"/>
                    <a:pt x="640271" y="1020697"/>
                  </a:cubicBezTo>
                  <a:cubicBezTo>
                    <a:pt x="637699" y="1018506"/>
                    <a:pt x="635222" y="1016220"/>
                    <a:pt x="632365" y="1014315"/>
                  </a:cubicBezTo>
                  <a:cubicBezTo>
                    <a:pt x="634365" y="1010505"/>
                    <a:pt x="636270" y="1006600"/>
                    <a:pt x="637127" y="1001647"/>
                  </a:cubicBezTo>
                  <a:cubicBezTo>
                    <a:pt x="641890" y="1002790"/>
                    <a:pt x="641795" y="998885"/>
                    <a:pt x="646652" y="1000028"/>
                  </a:cubicBezTo>
                  <a:cubicBezTo>
                    <a:pt x="645986" y="1003362"/>
                    <a:pt x="647700" y="1004219"/>
                    <a:pt x="648176" y="1006410"/>
                  </a:cubicBezTo>
                  <a:cubicBezTo>
                    <a:pt x="653225" y="1007172"/>
                    <a:pt x="648748" y="998504"/>
                    <a:pt x="654558" y="1000028"/>
                  </a:cubicBezTo>
                  <a:cubicBezTo>
                    <a:pt x="646748" y="998599"/>
                    <a:pt x="647319" y="997456"/>
                    <a:pt x="641890" y="990503"/>
                  </a:cubicBezTo>
                  <a:cubicBezTo>
                    <a:pt x="635794" y="995170"/>
                    <a:pt x="629603" y="993075"/>
                    <a:pt x="629222" y="984121"/>
                  </a:cubicBezTo>
                  <a:cubicBezTo>
                    <a:pt x="631889" y="986217"/>
                    <a:pt x="634556" y="988312"/>
                    <a:pt x="640366" y="987264"/>
                  </a:cubicBezTo>
                  <a:cubicBezTo>
                    <a:pt x="638366" y="981168"/>
                    <a:pt x="628079" y="962976"/>
                    <a:pt x="638747" y="963547"/>
                  </a:cubicBezTo>
                  <a:cubicBezTo>
                    <a:pt x="640175" y="953355"/>
                    <a:pt x="629888" y="963261"/>
                    <a:pt x="627602" y="958785"/>
                  </a:cubicBezTo>
                  <a:cubicBezTo>
                    <a:pt x="629317" y="954403"/>
                    <a:pt x="631317" y="944592"/>
                    <a:pt x="624459" y="944497"/>
                  </a:cubicBezTo>
                  <a:cubicBezTo>
                    <a:pt x="628936" y="937353"/>
                    <a:pt x="624935" y="935067"/>
                    <a:pt x="622840" y="927066"/>
                  </a:cubicBezTo>
                  <a:cubicBezTo>
                    <a:pt x="625316" y="922685"/>
                    <a:pt x="632555" y="923066"/>
                    <a:pt x="633984" y="917541"/>
                  </a:cubicBezTo>
                  <a:cubicBezTo>
                    <a:pt x="632555" y="913160"/>
                    <a:pt x="628459" y="920304"/>
                    <a:pt x="626078" y="915922"/>
                  </a:cubicBezTo>
                  <a:cubicBezTo>
                    <a:pt x="626650" y="913827"/>
                    <a:pt x="635984" y="909064"/>
                    <a:pt x="627698" y="908016"/>
                  </a:cubicBezTo>
                  <a:cubicBezTo>
                    <a:pt x="624364" y="904111"/>
                    <a:pt x="633317" y="909159"/>
                    <a:pt x="637223" y="908016"/>
                  </a:cubicBezTo>
                  <a:cubicBezTo>
                    <a:pt x="633603" y="900492"/>
                    <a:pt x="633603" y="889443"/>
                    <a:pt x="632460" y="879441"/>
                  </a:cubicBezTo>
                  <a:cubicBezTo>
                    <a:pt x="637604" y="876203"/>
                    <a:pt x="634651" y="888490"/>
                    <a:pt x="637223" y="882585"/>
                  </a:cubicBezTo>
                  <a:cubicBezTo>
                    <a:pt x="637318" y="888014"/>
                    <a:pt x="643223" y="894777"/>
                    <a:pt x="640366" y="903159"/>
                  </a:cubicBezTo>
                  <a:cubicBezTo>
                    <a:pt x="641032" y="904587"/>
                    <a:pt x="641795" y="906016"/>
                    <a:pt x="643509" y="906302"/>
                  </a:cubicBezTo>
                  <a:cubicBezTo>
                    <a:pt x="645986" y="901730"/>
                    <a:pt x="645509" y="896205"/>
                    <a:pt x="641890" y="893634"/>
                  </a:cubicBezTo>
                  <a:cubicBezTo>
                    <a:pt x="641414" y="889443"/>
                    <a:pt x="645224" y="889538"/>
                    <a:pt x="648272" y="888871"/>
                  </a:cubicBezTo>
                  <a:cubicBezTo>
                    <a:pt x="648462" y="891729"/>
                    <a:pt x="646367" y="892205"/>
                    <a:pt x="646748" y="895253"/>
                  </a:cubicBezTo>
                  <a:cubicBezTo>
                    <a:pt x="651605" y="896396"/>
                    <a:pt x="652558" y="893634"/>
                    <a:pt x="656273" y="893729"/>
                  </a:cubicBezTo>
                  <a:cubicBezTo>
                    <a:pt x="655415" y="899349"/>
                    <a:pt x="661892" y="897634"/>
                    <a:pt x="661035" y="903254"/>
                  </a:cubicBezTo>
                  <a:cubicBezTo>
                    <a:pt x="656654" y="900492"/>
                    <a:pt x="655320" y="900301"/>
                    <a:pt x="649891" y="903254"/>
                  </a:cubicBezTo>
                  <a:cubicBezTo>
                    <a:pt x="649034" y="909350"/>
                    <a:pt x="652748" y="910969"/>
                    <a:pt x="651510" y="917541"/>
                  </a:cubicBezTo>
                  <a:cubicBezTo>
                    <a:pt x="657130" y="917922"/>
                    <a:pt x="654653" y="910112"/>
                    <a:pt x="661035" y="911160"/>
                  </a:cubicBezTo>
                  <a:cubicBezTo>
                    <a:pt x="658178" y="916875"/>
                    <a:pt x="661321" y="915827"/>
                    <a:pt x="662559" y="920685"/>
                  </a:cubicBezTo>
                  <a:cubicBezTo>
                    <a:pt x="658368" y="924780"/>
                    <a:pt x="661321" y="918113"/>
                    <a:pt x="656177" y="919065"/>
                  </a:cubicBezTo>
                  <a:cubicBezTo>
                    <a:pt x="652463" y="919542"/>
                    <a:pt x="655225" y="926590"/>
                    <a:pt x="649891" y="925352"/>
                  </a:cubicBezTo>
                  <a:cubicBezTo>
                    <a:pt x="654653" y="928781"/>
                    <a:pt x="659511" y="928400"/>
                    <a:pt x="662559" y="930114"/>
                  </a:cubicBezTo>
                  <a:cubicBezTo>
                    <a:pt x="663988" y="935639"/>
                    <a:pt x="657416" y="932781"/>
                    <a:pt x="656177" y="931734"/>
                  </a:cubicBezTo>
                  <a:cubicBezTo>
                    <a:pt x="655034" y="937163"/>
                    <a:pt x="662654" y="933734"/>
                    <a:pt x="660940" y="939639"/>
                  </a:cubicBezTo>
                  <a:cubicBezTo>
                    <a:pt x="653606" y="938687"/>
                    <a:pt x="654272" y="945640"/>
                    <a:pt x="649796" y="947545"/>
                  </a:cubicBezTo>
                  <a:cubicBezTo>
                    <a:pt x="652463" y="951736"/>
                    <a:pt x="656273" y="952879"/>
                    <a:pt x="651415" y="957070"/>
                  </a:cubicBezTo>
                  <a:cubicBezTo>
                    <a:pt x="655320" y="960880"/>
                    <a:pt x="659702" y="960975"/>
                    <a:pt x="657797" y="968119"/>
                  </a:cubicBezTo>
                  <a:cubicBezTo>
                    <a:pt x="659225" y="967452"/>
                    <a:pt x="660654" y="966786"/>
                    <a:pt x="660940" y="964976"/>
                  </a:cubicBezTo>
                  <a:cubicBezTo>
                    <a:pt x="659987" y="972024"/>
                    <a:pt x="667226" y="990027"/>
                    <a:pt x="659321" y="996694"/>
                  </a:cubicBezTo>
                  <a:cubicBezTo>
                    <a:pt x="660749" y="999456"/>
                    <a:pt x="662273" y="1002219"/>
                    <a:pt x="667226" y="1001457"/>
                  </a:cubicBezTo>
                  <a:cubicBezTo>
                    <a:pt x="667607" y="1014696"/>
                    <a:pt x="658654" y="1013077"/>
                    <a:pt x="660845" y="1025269"/>
                  </a:cubicBezTo>
                  <a:cubicBezTo>
                    <a:pt x="655796" y="1023936"/>
                    <a:pt x="655892" y="1027746"/>
                    <a:pt x="652939" y="1028412"/>
                  </a:cubicBezTo>
                  <a:cubicBezTo>
                    <a:pt x="654939" y="1035175"/>
                    <a:pt x="660749" y="1028222"/>
                    <a:pt x="667226" y="1030032"/>
                  </a:cubicBezTo>
                  <a:cubicBezTo>
                    <a:pt x="667988" y="1035080"/>
                    <a:pt x="664369" y="1035651"/>
                    <a:pt x="665607" y="1041176"/>
                  </a:cubicBezTo>
                  <a:cubicBezTo>
                    <a:pt x="660749" y="1042319"/>
                    <a:pt x="659797" y="1039557"/>
                    <a:pt x="656082" y="1039557"/>
                  </a:cubicBezTo>
                  <a:cubicBezTo>
                    <a:pt x="655320" y="1042890"/>
                    <a:pt x="658368" y="1042605"/>
                    <a:pt x="660845" y="1042700"/>
                  </a:cubicBezTo>
                  <a:cubicBezTo>
                    <a:pt x="658463" y="1045653"/>
                    <a:pt x="655796" y="1048224"/>
                    <a:pt x="652939" y="1050606"/>
                  </a:cubicBezTo>
                  <a:cubicBezTo>
                    <a:pt x="654272" y="1055273"/>
                    <a:pt x="655320" y="1046891"/>
                    <a:pt x="659321" y="1048986"/>
                  </a:cubicBezTo>
                  <a:cubicBezTo>
                    <a:pt x="659892" y="1052701"/>
                    <a:pt x="660368" y="1056416"/>
                    <a:pt x="665702" y="1055273"/>
                  </a:cubicBezTo>
                  <a:cubicBezTo>
                    <a:pt x="664559" y="1060131"/>
                    <a:pt x="667322" y="1061083"/>
                    <a:pt x="667322" y="1064798"/>
                  </a:cubicBezTo>
                  <a:cubicBezTo>
                    <a:pt x="663607" y="1065274"/>
                    <a:pt x="661226" y="1064512"/>
                    <a:pt x="659416" y="1063179"/>
                  </a:cubicBezTo>
                  <a:cubicBezTo>
                    <a:pt x="659416" y="1066322"/>
                    <a:pt x="659416" y="1069560"/>
                    <a:pt x="659416" y="1072704"/>
                  </a:cubicBezTo>
                  <a:cubicBezTo>
                    <a:pt x="661607" y="1076323"/>
                    <a:pt x="665988" y="1077847"/>
                    <a:pt x="668941" y="1080609"/>
                  </a:cubicBezTo>
                  <a:cubicBezTo>
                    <a:pt x="666845" y="1084324"/>
                    <a:pt x="668274" y="1091563"/>
                    <a:pt x="665798" y="1094897"/>
                  </a:cubicBezTo>
                  <a:cubicBezTo>
                    <a:pt x="661321" y="1096230"/>
                    <a:pt x="661702" y="1092611"/>
                    <a:pt x="657892" y="1093278"/>
                  </a:cubicBezTo>
                  <a:cubicBezTo>
                    <a:pt x="656844" y="1100136"/>
                    <a:pt x="665226" y="1097564"/>
                    <a:pt x="670560" y="1098040"/>
                  </a:cubicBezTo>
                  <a:cubicBezTo>
                    <a:pt x="670274" y="1111185"/>
                    <a:pt x="676561" y="1116709"/>
                    <a:pt x="680085" y="1132902"/>
                  </a:cubicBezTo>
                  <a:cubicBezTo>
                    <a:pt x="675799" y="1133949"/>
                    <a:pt x="677037" y="1129663"/>
                    <a:pt x="675323" y="1128139"/>
                  </a:cubicBezTo>
                  <a:cubicBezTo>
                    <a:pt x="670370" y="1132711"/>
                    <a:pt x="673989" y="1141188"/>
                    <a:pt x="668941" y="1145570"/>
                  </a:cubicBezTo>
                  <a:cubicBezTo>
                    <a:pt x="672656" y="1152142"/>
                    <a:pt x="670465" y="1155476"/>
                    <a:pt x="672084" y="1164620"/>
                  </a:cubicBezTo>
                  <a:cubicBezTo>
                    <a:pt x="668941" y="1164620"/>
                    <a:pt x="670084" y="1168906"/>
                    <a:pt x="665702" y="1167858"/>
                  </a:cubicBezTo>
                  <a:cubicBezTo>
                    <a:pt x="665798" y="1165572"/>
                    <a:pt x="665988" y="1163382"/>
                    <a:pt x="664083" y="1163096"/>
                  </a:cubicBezTo>
                  <a:cubicBezTo>
                    <a:pt x="658368" y="1167477"/>
                    <a:pt x="667131" y="1176621"/>
                    <a:pt x="656177" y="1175764"/>
                  </a:cubicBezTo>
                  <a:cubicBezTo>
                    <a:pt x="661892" y="1167858"/>
                    <a:pt x="649224" y="1149761"/>
                    <a:pt x="656177" y="1136140"/>
                  </a:cubicBezTo>
                  <a:cubicBezTo>
                    <a:pt x="656177" y="1134616"/>
                    <a:pt x="654272" y="1134902"/>
                    <a:pt x="653034" y="1134521"/>
                  </a:cubicBezTo>
                  <a:cubicBezTo>
                    <a:pt x="659225" y="1124615"/>
                    <a:pt x="656749" y="1111851"/>
                    <a:pt x="665702" y="1107565"/>
                  </a:cubicBezTo>
                  <a:cubicBezTo>
                    <a:pt x="664083" y="1105374"/>
                    <a:pt x="660368" y="1105565"/>
                    <a:pt x="659321" y="1102803"/>
                  </a:cubicBezTo>
                  <a:cubicBezTo>
                    <a:pt x="655606" y="1104422"/>
                    <a:pt x="659321" y="1113375"/>
                    <a:pt x="652939" y="1112328"/>
                  </a:cubicBezTo>
                  <a:cubicBezTo>
                    <a:pt x="655701" y="1103184"/>
                    <a:pt x="644366" y="1097373"/>
                    <a:pt x="641795" y="1088515"/>
                  </a:cubicBezTo>
                  <a:cubicBezTo>
                    <a:pt x="647891" y="1087467"/>
                    <a:pt x="647414" y="1088515"/>
                    <a:pt x="651320" y="1086896"/>
                  </a:cubicBezTo>
                  <a:cubicBezTo>
                    <a:pt x="647509" y="1080038"/>
                    <a:pt x="648367" y="1074894"/>
                    <a:pt x="654463" y="1071084"/>
                  </a:cubicBezTo>
                  <a:cubicBezTo>
                    <a:pt x="654082" y="1068798"/>
                    <a:pt x="649700" y="1070513"/>
                    <a:pt x="649700" y="1067941"/>
                  </a:cubicBezTo>
                  <a:cubicBezTo>
                    <a:pt x="646652" y="1068608"/>
                    <a:pt x="648462" y="1074037"/>
                    <a:pt x="643319" y="1072704"/>
                  </a:cubicBezTo>
                  <a:cubicBezTo>
                    <a:pt x="642366" y="1066512"/>
                    <a:pt x="641985" y="1066131"/>
                    <a:pt x="644938" y="1061559"/>
                  </a:cubicBezTo>
                  <a:cubicBezTo>
                    <a:pt x="647509" y="1061559"/>
                    <a:pt x="650272" y="1061559"/>
                    <a:pt x="652844" y="1061559"/>
                  </a:cubicBezTo>
                  <a:cubicBezTo>
                    <a:pt x="647319" y="1056987"/>
                    <a:pt x="647795" y="1056130"/>
                    <a:pt x="644938" y="1048891"/>
                  </a:cubicBezTo>
                  <a:cubicBezTo>
                    <a:pt x="639985" y="1048129"/>
                    <a:pt x="644366" y="1056702"/>
                    <a:pt x="638556" y="1055178"/>
                  </a:cubicBezTo>
                  <a:cubicBezTo>
                    <a:pt x="635984" y="1053082"/>
                    <a:pt x="639128" y="1049463"/>
                    <a:pt x="640175" y="1046129"/>
                  </a:cubicBezTo>
                  <a:close/>
                  <a:moveTo>
                    <a:pt x="655987" y="954213"/>
                  </a:moveTo>
                  <a:cubicBezTo>
                    <a:pt x="655987" y="951546"/>
                    <a:pt x="655987" y="948974"/>
                    <a:pt x="655987" y="946307"/>
                  </a:cubicBezTo>
                  <a:cubicBezTo>
                    <a:pt x="660178" y="946878"/>
                    <a:pt x="663416" y="954689"/>
                    <a:pt x="655987" y="954213"/>
                  </a:cubicBezTo>
                  <a:close/>
                  <a:moveTo>
                    <a:pt x="640175" y="1271205"/>
                  </a:moveTo>
                  <a:cubicBezTo>
                    <a:pt x="643890" y="1271681"/>
                    <a:pt x="643700" y="1276158"/>
                    <a:pt x="646557" y="1277491"/>
                  </a:cubicBezTo>
                  <a:cubicBezTo>
                    <a:pt x="644462" y="1281492"/>
                    <a:pt x="638842" y="1275872"/>
                    <a:pt x="640175" y="1271205"/>
                  </a:cubicBezTo>
                  <a:close/>
                  <a:moveTo>
                    <a:pt x="963263" y="831531"/>
                  </a:moveTo>
                  <a:cubicBezTo>
                    <a:pt x="966978" y="833245"/>
                    <a:pt x="968312" y="837341"/>
                    <a:pt x="970026" y="841056"/>
                  </a:cubicBezTo>
                  <a:cubicBezTo>
                    <a:pt x="963930" y="841722"/>
                    <a:pt x="965835" y="834293"/>
                    <a:pt x="963263" y="831531"/>
                  </a:cubicBezTo>
                  <a:close/>
                  <a:moveTo>
                    <a:pt x="976789" y="845056"/>
                  </a:moveTo>
                  <a:cubicBezTo>
                    <a:pt x="973455" y="845247"/>
                    <a:pt x="971169" y="844389"/>
                    <a:pt x="970026" y="842389"/>
                  </a:cubicBezTo>
                  <a:cubicBezTo>
                    <a:pt x="973360" y="842580"/>
                    <a:pt x="974217" y="840294"/>
                    <a:pt x="976789" y="839627"/>
                  </a:cubicBezTo>
                  <a:cubicBezTo>
                    <a:pt x="976789" y="841437"/>
                    <a:pt x="976789" y="843246"/>
                    <a:pt x="976789" y="845056"/>
                  </a:cubicBezTo>
                  <a:close/>
                  <a:moveTo>
                    <a:pt x="976789" y="824673"/>
                  </a:moveTo>
                  <a:cubicBezTo>
                    <a:pt x="972598" y="822577"/>
                    <a:pt x="967454" y="821339"/>
                    <a:pt x="963263" y="819243"/>
                  </a:cubicBezTo>
                  <a:cubicBezTo>
                    <a:pt x="968597" y="818862"/>
                    <a:pt x="967645" y="817529"/>
                    <a:pt x="971359" y="813814"/>
                  </a:cubicBezTo>
                  <a:cubicBezTo>
                    <a:pt x="970312" y="821720"/>
                    <a:pt x="976122" y="818481"/>
                    <a:pt x="979551" y="822006"/>
                  </a:cubicBezTo>
                  <a:cubicBezTo>
                    <a:pt x="978027" y="822291"/>
                    <a:pt x="977456" y="823530"/>
                    <a:pt x="976789" y="824673"/>
                  </a:cubicBezTo>
                  <a:close/>
                  <a:moveTo>
                    <a:pt x="974122" y="444625"/>
                  </a:moveTo>
                  <a:cubicBezTo>
                    <a:pt x="978503" y="444816"/>
                    <a:pt x="980218" y="447578"/>
                    <a:pt x="983647" y="448721"/>
                  </a:cubicBezTo>
                  <a:cubicBezTo>
                    <a:pt x="981075" y="450816"/>
                    <a:pt x="972884" y="450340"/>
                    <a:pt x="974122" y="444625"/>
                  </a:cubicBezTo>
                  <a:close/>
                  <a:moveTo>
                    <a:pt x="986314" y="413383"/>
                  </a:moveTo>
                  <a:cubicBezTo>
                    <a:pt x="983171" y="418717"/>
                    <a:pt x="988886" y="417574"/>
                    <a:pt x="989076" y="422908"/>
                  </a:cubicBezTo>
                  <a:cubicBezTo>
                    <a:pt x="983361" y="421289"/>
                    <a:pt x="982980" y="423670"/>
                    <a:pt x="978218" y="425575"/>
                  </a:cubicBezTo>
                  <a:cubicBezTo>
                    <a:pt x="981551" y="429004"/>
                    <a:pt x="984980" y="432338"/>
                    <a:pt x="986314" y="437767"/>
                  </a:cubicBezTo>
                  <a:cubicBezTo>
                    <a:pt x="981266" y="439196"/>
                    <a:pt x="984218" y="432719"/>
                    <a:pt x="979551" y="433671"/>
                  </a:cubicBezTo>
                  <a:cubicBezTo>
                    <a:pt x="976884" y="439577"/>
                    <a:pt x="968216" y="436338"/>
                    <a:pt x="974122" y="441863"/>
                  </a:cubicBezTo>
                  <a:cubicBezTo>
                    <a:pt x="970979" y="442339"/>
                    <a:pt x="971645" y="446625"/>
                    <a:pt x="967359" y="445959"/>
                  </a:cubicBezTo>
                  <a:cubicBezTo>
                    <a:pt x="967264" y="441577"/>
                    <a:pt x="962692" y="441577"/>
                    <a:pt x="960596" y="439196"/>
                  </a:cubicBezTo>
                  <a:cubicBezTo>
                    <a:pt x="964121" y="438720"/>
                    <a:pt x="965454" y="435957"/>
                    <a:pt x="964692" y="431004"/>
                  </a:cubicBezTo>
                  <a:cubicBezTo>
                    <a:pt x="961358" y="431195"/>
                    <a:pt x="958120" y="431290"/>
                    <a:pt x="957929" y="428242"/>
                  </a:cubicBezTo>
                  <a:cubicBezTo>
                    <a:pt x="962692" y="430623"/>
                    <a:pt x="961263" y="427385"/>
                    <a:pt x="966121" y="426909"/>
                  </a:cubicBezTo>
                  <a:cubicBezTo>
                    <a:pt x="966311" y="428909"/>
                    <a:pt x="965645" y="431862"/>
                    <a:pt x="967454" y="432338"/>
                  </a:cubicBezTo>
                  <a:cubicBezTo>
                    <a:pt x="967645" y="430719"/>
                    <a:pt x="967835" y="429099"/>
                    <a:pt x="970217" y="429576"/>
                  </a:cubicBezTo>
                  <a:cubicBezTo>
                    <a:pt x="971550" y="432147"/>
                    <a:pt x="966121" y="434148"/>
                    <a:pt x="970217" y="435005"/>
                  </a:cubicBezTo>
                  <a:cubicBezTo>
                    <a:pt x="975455" y="435005"/>
                    <a:pt x="976694" y="427099"/>
                    <a:pt x="972884" y="425480"/>
                  </a:cubicBezTo>
                  <a:cubicBezTo>
                    <a:pt x="968788" y="426432"/>
                    <a:pt x="968883" y="423099"/>
                    <a:pt x="964787" y="424146"/>
                  </a:cubicBezTo>
                  <a:cubicBezTo>
                    <a:pt x="966597" y="418241"/>
                    <a:pt x="961549" y="419193"/>
                    <a:pt x="960692" y="415955"/>
                  </a:cubicBezTo>
                  <a:cubicBezTo>
                    <a:pt x="971836" y="416431"/>
                    <a:pt x="953262" y="406906"/>
                    <a:pt x="964787" y="406430"/>
                  </a:cubicBezTo>
                  <a:cubicBezTo>
                    <a:pt x="965549" y="408430"/>
                    <a:pt x="963168" y="413478"/>
                    <a:pt x="966216" y="413193"/>
                  </a:cubicBezTo>
                  <a:cubicBezTo>
                    <a:pt x="968978" y="412335"/>
                    <a:pt x="966597" y="406335"/>
                    <a:pt x="971645" y="407763"/>
                  </a:cubicBezTo>
                  <a:cubicBezTo>
                    <a:pt x="974693" y="409764"/>
                    <a:pt x="969931" y="411097"/>
                    <a:pt x="972979" y="411859"/>
                  </a:cubicBezTo>
                  <a:cubicBezTo>
                    <a:pt x="972979" y="409573"/>
                    <a:pt x="976789" y="411097"/>
                    <a:pt x="977075" y="409192"/>
                  </a:cubicBezTo>
                  <a:cubicBezTo>
                    <a:pt x="975551" y="404811"/>
                    <a:pt x="971074" y="403382"/>
                    <a:pt x="970312" y="398334"/>
                  </a:cubicBezTo>
                  <a:cubicBezTo>
                    <a:pt x="977741" y="400715"/>
                    <a:pt x="977075" y="398429"/>
                    <a:pt x="986600" y="401096"/>
                  </a:cubicBezTo>
                  <a:cubicBezTo>
                    <a:pt x="985457" y="405763"/>
                    <a:pt x="988695" y="405763"/>
                    <a:pt x="990695" y="403858"/>
                  </a:cubicBezTo>
                  <a:cubicBezTo>
                    <a:pt x="990409" y="410335"/>
                    <a:pt x="992410" y="416050"/>
                    <a:pt x="997458" y="413383"/>
                  </a:cubicBezTo>
                  <a:cubicBezTo>
                    <a:pt x="997363" y="415288"/>
                    <a:pt x="998125" y="416336"/>
                    <a:pt x="998792" y="417479"/>
                  </a:cubicBezTo>
                  <a:cubicBezTo>
                    <a:pt x="994220" y="420717"/>
                    <a:pt x="993172" y="411764"/>
                    <a:pt x="986314" y="413383"/>
                  </a:cubicBezTo>
                  <a:close/>
                  <a:moveTo>
                    <a:pt x="1236250" y="2639281"/>
                  </a:moveTo>
                  <a:cubicBezTo>
                    <a:pt x="1233583" y="2639852"/>
                    <a:pt x="1232916" y="2638423"/>
                    <a:pt x="1231297" y="2638042"/>
                  </a:cubicBezTo>
                  <a:cubicBezTo>
                    <a:pt x="1231583" y="2635851"/>
                    <a:pt x="1233392" y="2635185"/>
                    <a:pt x="1236250" y="2635566"/>
                  </a:cubicBezTo>
                  <a:cubicBezTo>
                    <a:pt x="1236250" y="2636804"/>
                    <a:pt x="1236250" y="2638042"/>
                    <a:pt x="1236250" y="2639281"/>
                  </a:cubicBezTo>
                  <a:close/>
                  <a:moveTo>
                    <a:pt x="1238726" y="2837591"/>
                  </a:moveTo>
                  <a:cubicBezTo>
                    <a:pt x="1243394" y="2836543"/>
                    <a:pt x="1241012" y="2845211"/>
                    <a:pt x="1239965" y="2846259"/>
                  </a:cubicBezTo>
                  <a:cubicBezTo>
                    <a:pt x="1239012" y="2845592"/>
                    <a:pt x="1237964" y="2844925"/>
                    <a:pt x="1236250" y="2845021"/>
                  </a:cubicBezTo>
                  <a:cubicBezTo>
                    <a:pt x="1236059" y="2841496"/>
                    <a:pt x="1240441" y="2842639"/>
                    <a:pt x="1238726" y="2837591"/>
                  </a:cubicBezTo>
                  <a:close/>
                  <a:moveTo>
                    <a:pt x="1235012" y="2857403"/>
                  </a:moveTo>
                  <a:cubicBezTo>
                    <a:pt x="1235488" y="2855784"/>
                    <a:pt x="1237202" y="2855498"/>
                    <a:pt x="1237488" y="2853688"/>
                  </a:cubicBezTo>
                  <a:cubicBezTo>
                    <a:pt x="1241298" y="2852736"/>
                    <a:pt x="1239869" y="2857117"/>
                    <a:pt x="1243679" y="2856165"/>
                  </a:cubicBezTo>
                  <a:cubicBezTo>
                    <a:pt x="1242060" y="2862832"/>
                    <a:pt x="1238345" y="2853688"/>
                    <a:pt x="1235012" y="2857403"/>
                  </a:cubicBezTo>
                  <a:close/>
                  <a:moveTo>
                    <a:pt x="1289495" y="2204178"/>
                  </a:moveTo>
                  <a:cubicBezTo>
                    <a:pt x="1292828" y="2203226"/>
                    <a:pt x="1291971" y="2206655"/>
                    <a:pt x="1294448" y="2206655"/>
                  </a:cubicBezTo>
                  <a:cubicBezTo>
                    <a:pt x="1294067" y="2210084"/>
                    <a:pt x="1290733" y="2213989"/>
                    <a:pt x="1288256" y="2211608"/>
                  </a:cubicBezTo>
                  <a:cubicBezTo>
                    <a:pt x="1288256" y="2208750"/>
                    <a:pt x="1290447" y="2207988"/>
                    <a:pt x="1289495" y="2204178"/>
                  </a:cubicBezTo>
                  <a:close/>
                  <a:moveTo>
                    <a:pt x="1291971" y="2186843"/>
                  </a:moveTo>
                  <a:cubicBezTo>
                    <a:pt x="1292447" y="2185795"/>
                    <a:pt x="1292543" y="2178556"/>
                    <a:pt x="1293209" y="2175699"/>
                  </a:cubicBezTo>
                  <a:cubicBezTo>
                    <a:pt x="1295114" y="2177508"/>
                    <a:pt x="1295781" y="2180557"/>
                    <a:pt x="1295686" y="2184366"/>
                  </a:cubicBezTo>
                  <a:cubicBezTo>
                    <a:pt x="1293590" y="2184271"/>
                    <a:pt x="1292543" y="2185319"/>
                    <a:pt x="1291971" y="2186843"/>
                  </a:cubicBezTo>
                  <a:close/>
                  <a:moveTo>
                    <a:pt x="1284542" y="2331813"/>
                  </a:moveTo>
                  <a:cubicBezTo>
                    <a:pt x="1281303" y="2330194"/>
                    <a:pt x="1281589" y="2324860"/>
                    <a:pt x="1279589" y="2321907"/>
                  </a:cubicBezTo>
                  <a:cubicBezTo>
                    <a:pt x="1282637" y="2321812"/>
                    <a:pt x="1283399" y="2319526"/>
                    <a:pt x="1285780" y="2321907"/>
                  </a:cubicBezTo>
                  <a:cubicBezTo>
                    <a:pt x="1283780" y="2324955"/>
                    <a:pt x="1282637" y="2328003"/>
                    <a:pt x="1284542" y="2331813"/>
                  </a:cubicBezTo>
                  <a:close/>
                  <a:moveTo>
                    <a:pt x="1278350" y="2551269"/>
                  </a:moveTo>
                  <a:cubicBezTo>
                    <a:pt x="1280922" y="2550793"/>
                    <a:pt x="1281684" y="2552127"/>
                    <a:pt x="1283303" y="2552508"/>
                  </a:cubicBezTo>
                  <a:cubicBezTo>
                    <a:pt x="1281684" y="2555080"/>
                    <a:pt x="1279208" y="2556699"/>
                    <a:pt x="1275874" y="2557461"/>
                  </a:cubicBezTo>
                  <a:cubicBezTo>
                    <a:pt x="1276064" y="2553270"/>
                    <a:pt x="1281303" y="2557651"/>
                    <a:pt x="1278350" y="2551269"/>
                  </a:cubicBezTo>
                  <a:close/>
                  <a:moveTo>
                    <a:pt x="1278350" y="2540125"/>
                  </a:moveTo>
                  <a:cubicBezTo>
                    <a:pt x="1282541" y="2538220"/>
                    <a:pt x="1281112" y="2535553"/>
                    <a:pt x="1282065" y="2532696"/>
                  </a:cubicBezTo>
                  <a:cubicBezTo>
                    <a:pt x="1287208" y="2534220"/>
                    <a:pt x="1283113" y="2540982"/>
                    <a:pt x="1278350" y="2540125"/>
                  </a:cubicBezTo>
                  <a:close/>
                  <a:moveTo>
                    <a:pt x="1282065" y="2365341"/>
                  </a:moveTo>
                  <a:cubicBezTo>
                    <a:pt x="1275302" y="2363913"/>
                    <a:pt x="1280922" y="2356864"/>
                    <a:pt x="1278350" y="2350482"/>
                  </a:cubicBezTo>
                  <a:cubicBezTo>
                    <a:pt x="1286923" y="2352864"/>
                    <a:pt x="1279779" y="2359722"/>
                    <a:pt x="1282065" y="2365341"/>
                  </a:cubicBezTo>
                  <a:close/>
                  <a:moveTo>
                    <a:pt x="1283303" y="2334385"/>
                  </a:moveTo>
                  <a:cubicBezTo>
                    <a:pt x="1286351" y="2337338"/>
                    <a:pt x="1281398" y="2336671"/>
                    <a:pt x="1282065" y="2340576"/>
                  </a:cubicBezTo>
                  <a:cubicBezTo>
                    <a:pt x="1278350" y="2340386"/>
                    <a:pt x="1278731" y="2333147"/>
                    <a:pt x="1283303" y="2334385"/>
                  </a:cubicBezTo>
                  <a:close/>
                  <a:moveTo>
                    <a:pt x="1282065" y="2308287"/>
                  </a:moveTo>
                  <a:cubicBezTo>
                    <a:pt x="1283589" y="2310858"/>
                    <a:pt x="1285018" y="2317336"/>
                    <a:pt x="1283303" y="2319431"/>
                  </a:cubicBezTo>
                  <a:cubicBezTo>
                    <a:pt x="1278827" y="2318669"/>
                    <a:pt x="1281208" y="2311144"/>
                    <a:pt x="1282065" y="2308287"/>
                  </a:cubicBezTo>
                  <a:close/>
                  <a:moveTo>
                    <a:pt x="1282065" y="2290951"/>
                  </a:moveTo>
                  <a:cubicBezTo>
                    <a:pt x="1283113" y="2290284"/>
                    <a:pt x="1284065" y="2289618"/>
                    <a:pt x="1285780" y="2289713"/>
                  </a:cubicBezTo>
                  <a:cubicBezTo>
                    <a:pt x="1286828" y="2291142"/>
                    <a:pt x="1287399" y="2293047"/>
                    <a:pt x="1287018" y="2295904"/>
                  </a:cubicBezTo>
                  <a:cubicBezTo>
                    <a:pt x="1285208" y="2294475"/>
                    <a:pt x="1281494" y="2294857"/>
                    <a:pt x="1282065" y="2290951"/>
                  </a:cubicBezTo>
                  <a:close/>
                  <a:moveTo>
                    <a:pt x="1241203" y="2387630"/>
                  </a:moveTo>
                  <a:cubicBezTo>
                    <a:pt x="1240536" y="2387630"/>
                    <a:pt x="1239965" y="2387630"/>
                    <a:pt x="1239298" y="2387630"/>
                  </a:cubicBezTo>
                  <a:cubicBezTo>
                    <a:pt x="1239774" y="2386201"/>
                    <a:pt x="1240155" y="2384868"/>
                    <a:pt x="1240631" y="2383534"/>
                  </a:cubicBezTo>
                  <a:cubicBezTo>
                    <a:pt x="1241584" y="2384106"/>
                    <a:pt x="1242155" y="2385058"/>
                    <a:pt x="1241203" y="2387630"/>
                  </a:cubicBezTo>
                  <a:close/>
                  <a:moveTo>
                    <a:pt x="1139762" y="1479040"/>
                  </a:moveTo>
                  <a:cubicBezTo>
                    <a:pt x="1141476" y="1476564"/>
                    <a:pt x="1140428" y="1474087"/>
                    <a:pt x="1141095" y="1468182"/>
                  </a:cubicBezTo>
                  <a:cubicBezTo>
                    <a:pt x="1144143" y="1467896"/>
                    <a:pt x="1146429" y="1468182"/>
                    <a:pt x="1148620" y="1468753"/>
                  </a:cubicBezTo>
                  <a:cubicBezTo>
                    <a:pt x="1148525" y="1468848"/>
                    <a:pt x="1148334" y="1468848"/>
                    <a:pt x="1148239" y="1469039"/>
                  </a:cubicBezTo>
                  <a:cubicBezTo>
                    <a:pt x="1154811" y="1472754"/>
                    <a:pt x="1148810" y="1477516"/>
                    <a:pt x="1149477" y="1482660"/>
                  </a:cubicBezTo>
                  <a:cubicBezTo>
                    <a:pt x="1150715" y="1482660"/>
                    <a:pt x="1151954" y="1482660"/>
                    <a:pt x="1153192" y="1482660"/>
                  </a:cubicBezTo>
                  <a:cubicBezTo>
                    <a:pt x="1149287" y="1476754"/>
                    <a:pt x="1154430" y="1476183"/>
                    <a:pt x="1156335" y="1472849"/>
                  </a:cubicBezTo>
                  <a:cubicBezTo>
                    <a:pt x="1157192" y="1473516"/>
                    <a:pt x="1157954" y="1474278"/>
                    <a:pt x="1158716" y="1474944"/>
                  </a:cubicBezTo>
                  <a:cubicBezTo>
                    <a:pt x="1155954" y="1478183"/>
                    <a:pt x="1155383" y="1482469"/>
                    <a:pt x="1153382" y="1485898"/>
                  </a:cubicBezTo>
                  <a:cubicBezTo>
                    <a:pt x="1152906" y="1485612"/>
                    <a:pt x="1152525" y="1485327"/>
                    <a:pt x="1151954" y="1485231"/>
                  </a:cubicBezTo>
                  <a:cubicBezTo>
                    <a:pt x="1151954" y="1486374"/>
                    <a:pt x="1152049" y="1487136"/>
                    <a:pt x="1152144" y="1487708"/>
                  </a:cubicBezTo>
                  <a:cubicBezTo>
                    <a:pt x="1150525" y="1489613"/>
                    <a:pt x="1148048" y="1491042"/>
                    <a:pt x="1143762" y="1491327"/>
                  </a:cubicBezTo>
                  <a:cubicBezTo>
                    <a:pt x="1144810" y="1487136"/>
                    <a:pt x="1140047" y="1488660"/>
                    <a:pt x="1141095" y="1484565"/>
                  </a:cubicBezTo>
                  <a:cubicBezTo>
                    <a:pt x="1143095" y="1484374"/>
                    <a:pt x="1146048" y="1485041"/>
                    <a:pt x="1146524" y="1483231"/>
                  </a:cubicBezTo>
                  <a:cubicBezTo>
                    <a:pt x="1142238" y="1483803"/>
                    <a:pt x="1141000" y="1481421"/>
                    <a:pt x="1139762" y="1479040"/>
                  </a:cubicBezTo>
                  <a:close/>
                  <a:moveTo>
                    <a:pt x="1116616" y="1332450"/>
                  </a:moveTo>
                  <a:cubicBezTo>
                    <a:pt x="1120807" y="1331498"/>
                    <a:pt x="1119188" y="1336165"/>
                    <a:pt x="1123379" y="1335213"/>
                  </a:cubicBezTo>
                  <a:cubicBezTo>
                    <a:pt x="1122331" y="1330736"/>
                    <a:pt x="1126046" y="1333117"/>
                    <a:pt x="1126141" y="1335213"/>
                  </a:cubicBezTo>
                  <a:cubicBezTo>
                    <a:pt x="1125093" y="1335498"/>
                    <a:pt x="1123474" y="1335213"/>
                    <a:pt x="1123379" y="1336546"/>
                  </a:cubicBezTo>
                  <a:cubicBezTo>
                    <a:pt x="1123474" y="1338261"/>
                    <a:pt x="1125093" y="1338451"/>
                    <a:pt x="1124712" y="1340642"/>
                  </a:cubicBezTo>
                  <a:cubicBezTo>
                    <a:pt x="1122426" y="1340642"/>
                    <a:pt x="1120140" y="1340642"/>
                    <a:pt x="1117949" y="1340642"/>
                  </a:cubicBezTo>
                  <a:cubicBezTo>
                    <a:pt x="1118997" y="1336451"/>
                    <a:pt x="1115663" y="1336546"/>
                    <a:pt x="1116616" y="1332450"/>
                  </a:cubicBezTo>
                  <a:close/>
                  <a:moveTo>
                    <a:pt x="1130522" y="510157"/>
                  </a:moveTo>
                  <a:cubicBezTo>
                    <a:pt x="1126046" y="495393"/>
                    <a:pt x="1121759" y="476820"/>
                    <a:pt x="1121474" y="460151"/>
                  </a:cubicBezTo>
                  <a:cubicBezTo>
                    <a:pt x="1124426" y="477677"/>
                    <a:pt x="1127189" y="494250"/>
                    <a:pt x="1130522" y="510157"/>
                  </a:cubicBezTo>
                  <a:close/>
                  <a:moveTo>
                    <a:pt x="1157383" y="1408460"/>
                  </a:moveTo>
                  <a:cubicBezTo>
                    <a:pt x="1150715" y="1408841"/>
                    <a:pt x="1150620" y="1402554"/>
                    <a:pt x="1149287" y="1397601"/>
                  </a:cubicBezTo>
                  <a:cubicBezTo>
                    <a:pt x="1151954" y="1397601"/>
                    <a:pt x="1154716" y="1397601"/>
                    <a:pt x="1157383" y="1397601"/>
                  </a:cubicBezTo>
                  <a:cubicBezTo>
                    <a:pt x="1158431" y="1402554"/>
                    <a:pt x="1154049" y="1405126"/>
                    <a:pt x="1157383" y="1408460"/>
                  </a:cubicBezTo>
                  <a:close/>
                  <a:moveTo>
                    <a:pt x="1165574" y="1249678"/>
                  </a:moveTo>
                  <a:cubicBezTo>
                    <a:pt x="1165574" y="1249678"/>
                    <a:pt x="1165670" y="1249678"/>
                    <a:pt x="1165670" y="1249678"/>
                  </a:cubicBezTo>
                  <a:cubicBezTo>
                    <a:pt x="1165670" y="1249773"/>
                    <a:pt x="1165670" y="1250059"/>
                    <a:pt x="1165670" y="1250154"/>
                  </a:cubicBezTo>
                  <a:cubicBezTo>
                    <a:pt x="1165670" y="1249964"/>
                    <a:pt x="1165479" y="1249869"/>
                    <a:pt x="1165574" y="1249678"/>
                  </a:cubicBezTo>
                  <a:close/>
                  <a:moveTo>
                    <a:pt x="1169575" y="1245582"/>
                  </a:moveTo>
                  <a:cubicBezTo>
                    <a:pt x="1167194" y="1246440"/>
                    <a:pt x="1166432" y="1245678"/>
                    <a:pt x="1165860" y="1244725"/>
                  </a:cubicBezTo>
                  <a:cubicBezTo>
                    <a:pt x="1167670" y="1244535"/>
                    <a:pt x="1168718" y="1243582"/>
                    <a:pt x="1169480" y="1244058"/>
                  </a:cubicBezTo>
                  <a:cubicBezTo>
                    <a:pt x="1169575" y="1244535"/>
                    <a:pt x="1169575" y="1245106"/>
                    <a:pt x="1169575" y="1245582"/>
                  </a:cubicBezTo>
                  <a:close/>
                  <a:moveTo>
                    <a:pt x="1160336" y="1223103"/>
                  </a:moveTo>
                  <a:cubicBezTo>
                    <a:pt x="1160240" y="1222913"/>
                    <a:pt x="1160145" y="1222722"/>
                    <a:pt x="1160050" y="1222532"/>
                  </a:cubicBezTo>
                  <a:cubicBezTo>
                    <a:pt x="1160526" y="1222437"/>
                    <a:pt x="1160812" y="1222246"/>
                    <a:pt x="1161098" y="1222056"/>
                  </a:cubicBezTo>
                  <a:cubicBezTo>
                    <a:pt x="1160907" y="1222437"/>
                    <a:pt x="1160717" y="1222818"/>
                    <a:pt x="1160336" y="1223103"/>
                  </a:cubicBezTo>
                  <a:close/>
                  <a:moveTo>
                    <a:pt x="1149191" y="1226532"/>
                  </a:moveTo>
                  <a:cubicBezTo>
                    <a:pt x="1149191" y="1225675"/>
                    <a:pt x="1149191" y="1224723"/>
                    <a:pt x="1149191" y="1223770"/>
                  </a:cubicBezTo>
                  <a:cubicBezTo>
                    <a:pt x="1150906" y="1223675"/>
                    <a:pt x="1151096" y="1222056"/>
                    <a:pt x="1153287" y="1222437"/>
                  </a:cubicBezTo>
                  <a:cubicBezTo>
                    <a:pt x="1153192" y="1223865"/>
                    <a:pt x="1153382" y="1225104"/>
                    <a:pt x="1153763" y="1226056"/>
                  </a:cubicBezTo>
                  <a:cubicBezTo>
                    <a:pt x="1153478" y="1226437"/>
                    <a:pt x="1153478" y="1227009"/>
                    <a:pt x="1153668" y="1227771"/>
                  </a:cubicBezTo>
                  <a:cubicBezTo>
                    <a:pt x="1151954" y="1227675"/>
                    <a:pt x="1151287" y="1226437"/>
                    <a:pt x="1149191" y="1226532"/>
                  </a:cubicBezTo>
                  <a:close/>
                  <a:moveTo>
                    <a:pt x="1229487" y="1398363"/>
                  </a:moveTo>
                  <a:cubicBezTo>
                    <a:pt x="1229868" y="1398078"/>
                    <a:pt x="1230249" y="1397792"/>
                    <a:pt x="1230630" y="1397506"/>
                  </a:cubicBezTo>
                  <a:cubicBezTo>
                    <a:pt x="1231297" y="1397792"/>
                    <a:pt x="1231202" y="1398173"/>
                    <a:pt x="1229487" y="1398363"/>
                  </a:cubicBezTo>
                  <a:close/>
                  <a:moveTo>
                    <a:pt x="1198626" y="1539333"/>
                  </a:moveTo>
                  <a:cubicBezTo>
                    <a:pt x="1197959" y="1535333"/>
                    <a:pt x="1196626" y="1532571"/>
                    <a:pt x="1197769" y="1528570"/>
                  </a:cubicBezTo>
                  <a:cubicBezTo>
                    <a:pt x="1196912" y="1528570"/>
                    <a:pt x="1196245" y="1528665"/>
                    <a:pt x="1195673" y="1528951"/>
                  </a:cubicBezTo>
                  <a:cubicBezTo>
                    <a:pt x="1195578" y="1528570"/>
                    <a:pt x="1195483" y="1528284"/>
                    <a:pt x="1195387" y="1527999"/>
                  </a:cubicBezTo>
                  <a:cubicBezTo>
                    <a:pt x="1197864" y="1525617"/>
                    <a:pt x="1205103" y="1526189"/>
                    <a:pt x="1206246" y="1529332"/>
                  </a:cubicBezTo>
                  <a:cubicBezTo>
                    <a:pt x="1202817" y="1535238"/>
                    <a:pt x="1200436" y="1534190"/>
                    <a:pt x="1203579" y="1541524"/>
                  </a:cubicBezTo>
                  <a:cubicBezTo>
                    <a:pt x="1201007" y="1541619"/>
                    <a:pt x="1199579" y="1540762"/>
                    <a:pt x="1198626" y="1539333"/>
                  </a:cubicBezTo>
                  <a:close/>
                  <a:moveTo>
                    <a:pt x="1194054" y="1370455"/>
                  </a:moveTo>
                  <a:cubicBezTo>
                    <a:pt x="1195769" y="1369312"/>
                    <a:pt x="1198150" y="1368645"/>
                    <a:pt x="1200626" y="1368455"/>
                  </a:cubicBezTo>
                  <a:cubicBezTo>
                    <a:pt x="1200436" y="1368550"/>
                    <a:pt x="1200436" y="1368550"/>
                    <a:pt x="1200245" y="1368645"/>
                  </a:cubicBezTo>
                  <a:cubicBezTo>
                    <a:pt x="1201007" y="1368741"/>
                    <a:pt x="1201769" y="1368836"/>
                    <a:pt x="1201483" y="1369884"/>
                  </a:cubicBezTo>
                  <a:cubicBezTo>
                    <a:pt x="1200722" y="1369979"/>
                    <a:pt x="1200055" y="1370074"/>
                    <a:pt x="1200245" y="1371122"/>
                  </a:cubicBezTo>
                  <a:cubicBezTo>
                    <a:pt x="1201960" y="1371122"/>
                    <a:pt x="1203008" y="1370550"/>
                    <a:pt x="1203960" y="1369884"/>
                  </a:cubicBezTo>
                  <a:cubicBezTo>
                    <a:pt x="1202341" y="1374741"/>
                    <a:pt x="1207580" y="1372932"/>
                    <a:pt x="1207675" y="1376075"/>
                  </a:cubicBezTo>
                  <a:cubicBezTo>
                    <a:pt x="1206532" y="1375884"/>
                    <a:pt x="1205675" y="1375789"/>
                    <a:pt x="1205008" y="1375694"/>
                  </a:cubicBezTo>
                  <a:cubicBezTo>
                    <a:pt x="1204532" y="1375027"/>
                    <a:pt x="1203770" y="1374646"/>
                    <a:pt x="1202817" y="1374456"/>
                  </a:cubicBezTo>
                  <a:cubicBezTo>
                    <a:pt x="1202436" y="1373979"/>
                    <a:pt x="1202055" y="1373313"/>
                    <a:pt x="1201483" y="1372265"/>
                  </a:cubicBezTo>
                  <a:cubicBezTo>
                    <a:pt x="1201483" y="1372932"/>
                    <a:pt x="1201483" y="1373694"/>
                    <a:pt x="1201388" y="1374456"/>
                  </a:cubicBezTo>
                  <a:cubicBezTo>
                    <a:pt x="1201103" y="1374456"/>
                    <a:pt x="1201007" y="1374360"/>
                    <a:pt x="1200817" y="1374456"/>
                  </a:cubicBezTo>
                  <a:cubicBezTo>
                    <a:pt x="1200531" y="1376170"/>
                    <a:pt x="1200817" y="1377313"/>
                    <a:pt x="1201388" y="1378266"/>
                  </a:cubicBezTo>
                  <a:cubicBezTo>
                    <a:pt x="1201388" y="1382933"/>
                    <a:pt x="1201865" y="1387600"/>
                    <a:pt x="1205294" y="1389696"/>
                  </a:cubicBezTo>
                  <a:cubicBezTo>
                    <a:pt x="1205103" y="1390458"/>
                    <a:pt x="1204627" y="1391029"/>
                    <a:pt x="1204246" y="1391696"/>
                  </a:cubicBezTo>
                  <a:cubicBezTo>
                    <a:pt x="1202055" y="1393410"/>
                    <a:pt x="1200150" y="1395411"/>
                    <a:pt x="1198436" y="1397601"/>
                  </a:cubicBezTo>
                  <a:cubicBezTo>
                    <a:pt x="1196721" y="1398840"/>
                    <a:pt x="1195102" y="1400173"/>
                    <a:pt x="1194054" y="1402173"/>
                  </a:cubicBezTo>
                  <a:cubicBezTo>
                    <a:pt x="1196912" y="1402173"/>
                    <a:pt x="1199864" y="1402173"/>
                    <a:pt x="1202722" y="1402173"/>
                  </a:cubicBezTo>
                  <a:cubicBezTo>
                    <a:pt x="1205770" y="1400554"/>
                    <a:pt x="1200531" y="1398459"/>
                    <a:pt x="1203960" y="1397220"/>
                  </a:cubicBezTo>
                  <a:cubicBezTo>
                    <a:pt x="1205960" y="1397220"/>
                    <a:pt x="1204627" y="1400649"/>
                    <a:pt x="1206437" y="1400935"/>
                  </a:cubicBezTo>
                  <a:cubicBezTo>
                    <a:pt x="1207199" y="1399506"/>
                    <a:pt x="1208151" y="1397982"/>
                    <a:pt x="1209104" y="1396458"/>
                  </a:cubicBezTo>
                  <a:cubicBezTo>
                    <a:pt x="1210437" y="1397125"/>
                    <a:pt x="1211390" y="1398649"/>
                    <a:pt x="1211675" y="1401792"/>
                  </a:cubicBezTo>
                  <a:cubicBezTo>
                    <a:pt x="1210151" y="1401507"/>
                    <a:pt x="1209008" y="1401697"/>
                    <a:pt x="1208056" y="1401888"/>
                  </a:cubicBezTo>
                  <a:cubicBezTo>
                    <a:pt x="1207294" y="1401792"/>
                    <a:pt x="1206341" y="1401792"/>
                    <a:pt x="1205294" y="1402269"/>
                  </a:cubicBezTo>
                  <a:cubicBezTo>
                    <a:pt x="1205198" y="1402459"/>
                    <a:pt x="1205198" y="1402650"/>
                    <a:pt x="1205198" y="1402840"/>
                  </a:cubicBezTo>
                  <a:cubicBezTo>
                    <a:pt x="1204055" y="1403221"/>
                    <a:pt x="1202817" y="1403507"/>
                    <a:pt x="1200912" y="1403126"/>
                  </a:cubicBezTo>
                  <a:cubicBezTo>
                    <a:pt x="1201769" y="1407984"/>
                    <a:pt x="1199388" y="1409698"/>
                    <a:pt x="1198245" y="1412651"/>
                  </a:cubicBezTo>
                  <a:cubicBezTo>
                    <a:pt x="1200722" y="1412651"/>
                    <a:pt x="1203293" y="1412651"/>
                    <a:pt x="1205770" y="1412651"/>
                  </a:cubicBezTo>
                  <a:cubicBezTo>
                    <a:pt x="1205675" y="1413222"/>
                    <a:pt x="1205579" y="1413889"/>
                    <a:pt x="1205294" y="1414651"/>
                  </a:cubicBezTo>
                  <a:cubicBezTo>
                    <a:pt x="1205484" y="1414937"/>
                    <a:pt x="1205865" y="1415032"/>
                    <a:pt x="1206246" y="1415127"/>
                  </a:cubicBezTo>
                  <a:cubicBezTo>
                    <a:pt x="1206246" y="1416366"/>
                    <a:pt x="1206246" y="1417604"/>
                    <a:pt x="1206437" y="1418937"/>
                  </a:cubicBezTo>
                  <a:cubicBezTo>
                    <a:pt x="1202722" y="1419604"/>
                    <a:pt x="1200912" y="1420747"/>
                    <a:pt x="1196626" y="1423319"/>
                  </a:cubicBezTo>
                  <a:cubicBezTo>
                    <a:pt x="1196054" y="1418937"/>
                    <a:pt x="1193197" y="1417794"/>
                    <a:pt x="1191958" y="1416270"/>
                  </a:cubicBezTo>
                  <a:cubicBezTo>
                    <a:pt x="1194626" y="1406079"/>
                    <a:pt x="1195197" y="1395506"/>
                    <a:pt x="1192721" y="1384076"/>
                  </a:cubicBezTo>
                  <a:cubicBezTo>
                    <a:pt x="1193102" y="1387600"/>
                    <a:pt x="1192244" y="1389886"/>
                    <a:pt x="1188625" y="1389505"/>
                  </a:cubicBezTo>
                  <a:cubicBezTo>
                    <a:pt x="1187672" y="1385505"/>
                    <a:pt x="1185577" y="1384838"/>
                    <a:pt x="1185291" y="1382361"/>
                  </a:cubicBezTo>
                  <a:cubicBezTo>
                    <a:pt x="1188244" y="1382361"/>
                    <a:pt x="1189387" y="1380552"/>
                    <a:pt x="1190339" y="1378647"/>
                  </a:cubicBezTo>
                  <a:cubicBezTo>
                    <a:pt x="1189292" y="1378647"/>
                    <a:pt x="1188530" y="1378361"/>
                    <a:pt x="1187863" y="1378075"/>
                  </a:cubicBezTo>
                  <a:cubicBezTo>
                    <a:pt x="1190530" y="1377599"/>
                    <a:pt x="1191387" y="1379599"/>
                    <a:pt x="1195483" y="1380075"/>
                  </a:cubicBezTo>
                  <a:cubicBezTo>
                    <a:pt x="1194911" y="1376742"/>
                    <a:pt x="1193292" y="1374932"/>
                    <a:pt x="1194054" y="1370455"/>
                  </a:cubicBezTo>
                  <a:close/>
                  <a:moveTo>
                    <a:pt x="1176337" y="1101660"/>
                  </a:moveTo>
                  <a:cubicBezTo>
                    <a:pt x="1176719" y="1101660"/>
                    <a:pt x="1177100" y="1101660"/>
                    <a:pt x="1177576" y="1101660"/>
                  </a:cubicBezTo>
                  <a:cubicBezTo>
                    <a:pt x="1177766" y="1102517"/>
                    <a:pt x="1178243" y="1103469"/>
                    <a:pt x="1179195" y="1104612"/>
                  </a:cubicBezTo>
                  <a:cubicBezTo>
                    <a:pt x="1178624" y="1104612"/>
                    <a:pt x="1178338" y="1104708"/>
                    <a:pt x="1177862" y="1104708"/>
                  </a:cubicBezTo>
                  <a:cubicBezTo>
                    <a:pt x="1176909" y="1104231"/>
                    <a:pt x="1176147" y="1103374"/>
                    <a:pt x="1176337" y="1101660"/>
                  </a:cubicBezTo>
                  <a:close/>
                  <a:moveTo>
                    <a:pt x="1191292" y="1812987"/>
                  </a:moveTo>
                  <a:cubicBezTo>
                    <a:pt x="1190530" y="1811177"/>
                    <a:pt x="1191863" y="1809843"/>
                    <a:pt x="1193673" y="1809081"/>
                  </a:cubicBezTo>
                  <a:cubicBezTo>
                    <a:pt x="1193387" y="1810701"/>
                    <a:pt x="1192911" y="1811939"/>
                    <a:pt x="1192054" y="1812987"/>
                  </a:cubicBezTo>
                  <a:cubicBezTo>
                    <a:pt x="1191768" y="1812987"/>
                    <a:pt x="1191578" y="1812987"/>
                    <a:pt x="1191292" y="1812987"/>
                  </a:cubicBezTo>
                  <a:close/>
                  <a:moveTo>
                    <a:pt x="1201483" y="1486470"/>
                  </a:moveTo>
                  <a:cubicBezTo>
                    <a:pt x="1201293" y="1486470"/>
                    <a:pt x="1201198" y="1486374"/>
                    <a:pt x="1201103" y="1486279"/>
                  </a:cubicBezTo>
                  <a:cubicBezTo>
                    <a:pt x="1201007" y="1486089"/>
                    <a:pt x="1200912" y="1485993"/>
                    <a:pt x="1200817" y="1485803"/>
                  </a:cubicBezTo>
                  <a:cubicBezTo>
                    <a:pt x="1201198" y="1485708"/>
                    <a:pt x="1201483" y="1485517"/>
                    <a:pt x="1201865" y="1485327"/>
                  </a:cubicBezTo>
                  <a:cubicBezTo>
                    <a:pt x="1201865" y="1485708"/>
                    <a:pt x="1201769" y="1486089"/>
                    <a:pt x="1201483" y="1486470"/>
                  </a:cubicBezTo>
                  <a:close/>
                  <a:moveTo>
                    <a:pt x="1194054" y="1425700"/>
                  </a:moveTo>
                  <a:cubicBezTo>
                    <a:pt x="1192911" y="1426272"/>
                    <a:pt x="1191863" y="1426938"/>
                    <a:pt x="1190816" y="1427605"/>
                  </a:cubicBezTo>
                  <a:cubicBezTo>
                    <a:pt x="1190054" y="1427129"/>
                    <a:pt x="1189101" y="1426653"/>
                    <a:pt x="1188625" y="1426081"/>
                  </a:cubicBezTo>
                  <a:cubicBezTo>
                    <a:pt x="1188911" y="1425510"/>
                    <a:pt x="1189006" y="1424938"/>
                    <a:pt x="1189196" y="1424367"/>
                  </a:cubicBezTo>
                  <a:cubicBezTo>
                    <a:pt x="1191197" y="1423319"/>
                    <a:pt x="1193292" y="1422366"/>
                    <a:pt x="1194054" y="1425700"/>
                  </a:cubicBezTo>
                  <a:close/>
                  <a:moveTo>
                    <a:pt x="1177766" y="1299875"/>
                  </a:moveTo>
                  <a:cubicBezTo>
                    <a:pt x="1178624" y="1299875"/>
                    <a:pt x="1179576" y="1299875"/>
                    <a:pt x="1180433" y="1299875"/>
                  </a:cubicBezTo>
                  <a:cubicBezTo>
                    <a:pt x="1180433" y="1301208"/>
                    <a:pt x="1181576" y="1301494"/>
                    <a:pt x="1181767" y="1302637"/>
                  </a:cubicBezTo>
                  <a:cubicBezTo>
                    <a:pt x="1179957" y="1302637"/>
                    <a:pt x="1180529" y="1305018"/>
                    <a:pt x="1179100" y="1305399"/>
                  </a:cubicBezTo>
                  <a:cubicBezTo>
                    <a:pt x="1179100" y="1303113"/>
                    <a:pt x="1175290" y="1304637"/>
                    <a:pt x="1175004" y="1302637"/>
                  </a:cubicBezTo>
                  <a:cubicBezTo>
                    <a:pt x="1176719" y="1302447"/>
                    <a:pt x="1178243" y="1302161"/>
                    <a:pt x="1177766" y="1299875"/>
                  </a:cubicBezTo>
                  <a:close/>
                  <a:moveTo>
                    <a:pt x="1212723" y="1205673"/>
                  </a:moveTo>
                  <a:cubicBezTo>
                    <a:pt x="1212914" y="1206339"/>
                    <a:pt x="1213104" y="1207006"/>
                    <a:pt x="1213199" y="1207578"/>
                  </a:cubicBezTo>
                  <a:cubicBezTo>
                    <a:pt x="1213009" y="1207578"/>
                    <a:pt x="1212914" y="1207578"/>
                    <a:pt x="1212628" y="1207578"/>
                  </a:cubicBezTo>
                  <a:cubicBezTo>
                    <a:pt x="1212533" y="1206720"/>
                    <a:pt x="1212628" y="1206244"/>
                    <a:pt x="1212723" y="1205673"/>
                  </a:cubicBezTo>
                  <a:close/>
                  <a:moveTo>
                    <a:pt x="1211390" y="1485231"/>
                  </a:moveTo>
                  <a:cubicBezTo>
                    <a:pt x="1211199" y="1484184"/>
                    <a:pt x="1211866" y="1484088"/>
                    <a:pt x="1212628" y="1483993"/>
                  </a:cubicBezTo>
                  <a:cubicBezTo>
                    <a:pt x="1212342" y="1483612"/>
                    <a:pt x="1211961" y="1483422"/>
                    <a:pt x="1211580" y="1483136"/>
                  </a:cubicBezTo>
                  <a:cubicBezTo>
                    <a:pt x="1212437" y="1483231"/>
                    <a:pt x="1213199" y="1483422"/>
                    <a:pt x="1212914" y="1484565"/>
                  </a:cubicBezTo>
                  <a:cubicBezTo>
                    <a:pt x="1212437" y="1484660"/>
                    <a:pt x="1212152" y="1485041"/>
                    <a:pt x="1211675" y="1485231"/>
                  </a:cubicBezTo>
                  <a:cubicBezTo>
                    <a:pt x="1211675" y="1485231"/>
                    <a:pt x="1211580" y="1485231"/>
                    <a:pt x="1211390" y="1485231"/>
                  </a:cubicBezTo>
                  <a:close/>
                  <a:moveTo>
                    <a:pt x="1229487" y="1503710"/>
                  </a:moveTo>
                  <a:cubicBezTo>
                    <a:pt x="1229487" y="1503234"/>
                    <a:pt x="1229487" y="1502662"/>
                    <a:pt x="1229392" y="1502091"/>
                  </a:cubicBezTo>
                  <a:cubicBezTo>
                    <a:pt x="1230725" y="1501900"/>
                    <a:pt x="1231583" y="1501424"/>
                    <a:pt x="1232630" y="1500948"/>
                  </a:cubicBezTo>
                  <a:cubicBezTo>
                    <a:pt x="1232440" y="1501519"/>
                    <a:pt x="1232535" y="1502091"/>
                    <a:pt x="1233773" y="1502472"/>
                  </a:cubicBezTo>
                  <a:cubicBezTo>
                    <a:pt x="1233869" y="1504567"/>
                    <a:pt x="1231487" y="1503900"/>
                    <a:pt x="1229487" y="1503710"/>
                  </a:cubicBezTo>
                  <a:close/>
                  <a:moveTo>
                    <a:pt x="1218819" y="1632869"/>
                  </a:moveTo>
                  <a:cubicBezTo>
                    <a:pt x="1218438" y="1633250"/>
                    <a:pt x="1217962" y="1633631"/>
                    <a:pt x="1217105" y="1633821"/>
                  </a:cubicBezTo>
                  <a:cubicBezTo>
                    <a:pt x="1217200" y="1633345"/>
                    <a:pt x="1217200" y="1633059"/>
                    <a:pt x="1217295" y="1632678"/>
                  </a:cubicBezTo>
                  <a:cubicBezTo>
                    <a:pt x="1217771" y="1632678"/>
                    <a:pt x="1218152" y="1632583"/>
                    <a:pt x="1218819" y="1632774"/>
                  </a:cubicBezTo>
                  <a:cubicBezTo>
                    <a:pt x="1218819" y="1632774"/>
                    <a:pt x="1218819" y="1632869"/>
                    <a:pt x="1218819" y="1632869"/>
                  </a:cubicBezTo>
                  <a:close/>
                  <a:moveTo>
                    <a:pt x="1230058" y="1941860"/>
                  </a:moveTo>
                  <a:cubicBezTo>
                    <a:pt x="1231297" y="1941574"/>
                    <a:pt x="1232726" y="1941574"/>
                    <a:pt x="1233869" y="1942050"/>
                  </a:cubicBezTo>
                  <a:cubicBezTo>
                    <a:pt x="1233964" y="1943193"/>
                    <a:pt x="1233964" y="1944336"/>
                    <a:pt x="1233773" y="1945384"/>
                  </a:cubicBezTo>
                  <a:cubicBezTo>
                    <a:pt x="1232726" y="1945860"/>
                    <a:pt x="1231392" y="1946241"/>
                    <a:pt x="1230154" y="1946241"/>
                  </a:cubicBezTo>
                  <a:cubicBezTo>
                    <a:pt x="1230058" y="1944813"/>
                    <a:pt x="1230058" y="1943289"/>
                    <a:pt x="1230058" y="1941860"/>
                  </a:cubicBezTo>
                  <a:close/>
                  <a:moveTo>
                    <a:pt x="1230344" y="1520093"/>
                  </a:moveTo>
                  <a:cubicBezTo>
                    <a:pt x="1230725" y="1519331"/>
                    <a:pt x="1231011" y="1518474"/>
                    <a:pt x="1231297" y="1517616"/>
                  </a:cubicBezTo>
                  <a:cubicBezTo>
                    <a:pt x="1231297" y="1518378"/>
                    <a:pt x="1231297" y="1519140"/>
                    <a:pt x="1231297" y="1519902"/>
                  </a:cubicBezTo>
                  <a:cubicBezTo>
                    <a:pt x="1230916" y="1519998"/>
                    <a:pt x="1230630" y="1519998"/>
                    <a:pt x="1230344" y="1520093"/>
                  </a:cubicBezTo>
                  <a:close/>
                  <a:moveTo>
                    <a:pt x="1216533" y="1490089"/>
                  </a:moveTo>
                  <a:cubicBezTo>
                    <a:pt x="1216533" y="1490089"/>
                    <a:pt x="1216438" y="1490184"/>
                    <a:pt x="1216438" y="1490184"/>
                  </a:cubicBezTo>
                  <a:cubicBezTo>
                    <a:pt x="1216057" y="1492470"/>
                    <a:pt x="1217581" y="1493137"/>
                    <a:pt x="1218248" y="1493994"/>
                  </a:cubicBezTo>
                  <a:cubicBezTo>
                    <a:pt x="1216628" y="1493709"/>
                    <a:pt x="1215390" y="1493518"/>
                    <a:pt x="1214342" y="1493518"/>
                  </a:cubicBezTo>
                  <a:cubicBezTo>
                    <a:pt x="1214723" y="1492375"/>
                    <a:pt x="1215200" y="1491327"/>
                    <a:pt x="1215581" y="1490375"/>
                  </a:cubicBezTo>
                  <a:cubicBezTo>
                    <a:pt x="1215866" y="1490280"/>
                    <a:pt x="1216152" y="1490184"/>
                    <a:pt x="1216533" y="1490089"/>
                  </a:cubicBezTo>
                  <a:close/>
                  <a:moveTo>
                    <a:pt x="1213866" y="1625249"/>
                  </a:moveTo>
                  <a:cubicBezTo>
                    <a:pt x="1213866" y="1625725"/>
                    <a:pt x="1213771" y="1625916"/>
                    <a:pt x="1213580" y="1626106"/>
                  </a:cubicBezTo>
                  <a:cubicBezTo>
                    <a:pt x="1213104" y="1625725"/>
                    <a:pt x="1212723" y="1625344"/>
                    <a:pt x="1212342" y="1624773"/>
                  </a:cubicBezTo>
                  <a:cubicBezTo>
                    <a:pt x="1212914" y="1624963"/>
                    <a:pt x="1213390" y="1625154"/>
                    <a:pt x="1213866" y="1625249"/>
                  </a:cubicBezTo>
                  <a:close/>
                  <a:moveTo>
                    <a:pt x="1238822" y="1865946"/>
                  </a:moveTo>
                  <a:cubicBezTo>
                    <a:pt x="1238917" y="1865755"/>
                    <a:pt x="1239107" y="1865660"/>
                    <a:pt x="1239203" y="1865469"/>
                  </a:cubicBezTo>
                  <a:cubicBezTo>
                    <a:pt x="1239298" y="1865469"/>
                    <a:pt x="1239393" y="1865565"/>
                    <a:pt x="1239488" y="1865565"/>
                  </a:cubicBezTo>
                  <a:cubicBezTo>
                    <a:pt x="1239203" y="1865755"/>
                    <a:pt x="1239012" y="1865755"/>
                    <a:pt x="1238822" y="1865946"/>
                  </a:cubicBezTo>
                  <a:close/>
                  <a:moveTo>
                    <a:pt x="1235774" y="1509901"/>
                  </a:moveTo>
                  <a:cubicBezTo>
                    <a:pt x="1234916" y="1509330"/>
                    <a:pt x="1234154" y="1508568"/>
                    <a:pt x="1233678" y="1507520"/>
                  </a:cubicBezTo>
                  <a:cubicBezTo>
                    <a:pt x="1235488" y="1508568"/>
                    <a:pt x="1238631" y="1508282"/>
                    <a:pt x="1240536" y="1509044"/>
                  </a:cubicBezTo>
                  <a:cubicBezTo>
                    <a:pt x="1238917" y="1508853"/>
                    <a:pt x="1237298" y="1509330"/>
                    <a:pt x="1235774" y="1509901"/>
                  </a:cubicBezTo>
                  <a:close/>
                  <a:moveTo>
                    <a:pt x="1234440" y="1489137"/>
                  </a:moveTo>
                  <a:cubicBezTo>
                    <a:pt x="1234440" y="1489041"/>
                    <a:pt x="1234535" y="1489041"/>
                    <a:pt x="1234535" y="1488946"/>
                  </a:cubicBezTo>
                  <a:cubicBezTo>
                    <a:pt x="1234535" y="1489041"/>
                    <a:pt x="1234440" y="1489041"/>
                    <a:pt x="1234440" y="1489137"/>
                  </a:cubicBezTo>
                  <a:close/>
                  <a:moveTo>
                    <a:pt x="1230058" y="1511235"/>
                  </a:moveTo>
                  <a:cubicBezTo>
                    <a:pt x="1229487" y="1511235"/>
                    <a:pt x="1228916" y="1511235"/>
                    <a:pt x="1228344" y="1511235"/>
                  </a:cubicBezTo>
                  <a:cubicBezTo>
                    <a:pt x="1228058" y="1510473"/>
                    <a:pt x="1228154" y="1509711"/>
                    <a:pt x="1228344" y="1508949"/>
                  </a:cubicBezTo>
                  <a:cubicBezTo>
                    <a:pt x="1228916" y="1509615"/>
                    <a:pt x="1229487" y="1510377"/>
                    <a:pt x="1230058" y="1511235"/>
                  </a:cubicBezTo>
                  <a:close/>
                  <a:moveTo>
                    <a:pt x="1211390" y="1512473"/>
                  </a:moveTo>
                  <a:cubicBezTo>
                    <a:pt x="1212152" y="1512282"/>
                    <a:pt x="1213104" y="1512187"/>
                    <a:pt x="1213961" y="1511997"/>
                  </a:cubicBezTo>
                  <a:cubicBezTo>
                    <a:pt x="1214152" y="1512282"/>
                    <a:pt x="1214152" y="1512759"/>
                    <a:pt x="1214342" y="1512949"/>
                  </a:cubicBezTo>
                  <a:cubicBezTo>
                    <a:pt x="1211961" y="1512473"/>
                    <a:pt x="1211008" y="1513140"/>
                    <a:pt x="1210628" y="1514092"/>
                  </a:cubicBezTo>
                  <a:cubicBezTo>
                    <a:pt x="1210151" y="1513521"/>
                    <a:pt x="1209580" y="1513044"/>
                    <a:pt x="1209008" y="1512568"/>
                  </a:cubicBezTo>
                  <a:cubicBezTo>
                    <a:pt x="1209485" y="1511901"/>
                    <a:pt x="1210056" y="1511330"/>
                    <a:pt x="1210532" y="1510663"/>
                  </a:cubicBezTo>
                  <a:cubicBezTo>
                    <a:pt x="1210818" y="1511425"/>
                    <a:pt x="1211104" y="1512092"/>
                    <a:pt x="1211390" y="1512473"/>
                  </a:cubicBezTo>
                  <a:close/>
                  <a:moveTo>
                    <a:pt x="1247585" y="1558574"/>
                  </a:moveTo>
                  <a:cubicBezTo>
                    <a:pt x="1247775" y="1556288"/>
                    <a:pt x="1248537" y="1553811"/>
                    <a:pt x="1249775" y="1552668"/>
                  </a:cubicBezTo>
                  <a:cubicBezTo>
                    <a:pt x="1250156" y="1552954"/>
                    <a:pt x="1250537" y="1553145"/>
                    <a:pt x="1250918" y="1553335"/>
                  </a:cubicBezTo>
                  <a:cubicBezTo>
                    <a:pt x="1250633" y="1555335"/>
                    <a:pt x="1250633" y="1556859"/>
                    <a:pt x="1250537" y="1558193"/>
                  </a:cubicBezTo>
                  <a:cubicBezTo>
                    <a:pt x="1249680" y="1558288"/>
                    <a:pt x="1248728" y="1558479"/>
                    <a:pt x="1247585" y="1558574"/>
                  </a:cubicBezTo>
                  <a:close/>
                  <a:moveTo>
                    <a:pt x="1194626" y="1250059"/>
                  </a:moveTo>
                  <a:cubicBezTo>
                    <a:pt x="1195102" y="1248916"/>
                    <a:pt x="1195769" y="1247678"/>
                    <a:pt x="1195483" y="1245582"/>
                  </a:cubicBezTo>
                  <a:cubicBezTo>
                    <a:pt x="1190530" y="1246440"/>
                    <a:pt x="1188244" y="1244630"/>
                    <a:pt x="1185958" y="1242820"/>
                  </a:cubicBezTo>
                  <a:cubicBezTo>
                    <a:pt x="1184624" y="1243868"/>
                    <a:pt x="1183577" y="1245201"/>
                    <a:pt x="1182053" y="1246059"/>
                  </a:cubicBezTo>
                  <a:cubicBezTo>
                    <a:pt x="1181957" y="1245582"/>
                    <a:pt x="1181862" y="1245297"/>
                    <a:pt x="1181767" y="1244725"/>
                  </a:cubicBezTo>
                  <a:cubicBezTo>
                    <a:pt x="1180433" y="1244916"/>
                    <a:pt x="1179767" y="1245773"/>
                    <a:pt x="1179386" y="1246916"/>
                  </a:cubicBezTo>
                  <a:cubicBezTo>
                    <a:pt x="1179290" y="1246916"/>
                    <a:pt x="1179290" y="1246916"/>
                    <a:pt x="1179195" y="1246916"/>
                  </a:cubicBezTo>
                  <a:cubicBezTo>
                    <a:pt x="1179576" y="1245201"/>
                    <a:pt x="1179576" y="1243392"/>
                    <a:pt x="1179481" y="1241582"/>
                  </a:cubicBezTo>
                  <a:cubicBezTo>
                    <a:pt x="1179481" y="1241296"/>
                    <a:pt x="1179386" y="1241010"/>
                    <a:pt x="1179386" y="1240629"/>
                  </a:cubicBezTo>
                  <a:cubicBezTo>
                    <a:pt x="1179100" y="1237200"/>
                    <a:pt x="1178433" y="1233771"/>
                    <a:pt x="1178433" y="1231200"/>
                  </a:cubicBezTo>
                  <a:cubicBezTo>
                    <a:pt x="1179862" y="1231200"/>
                    <a:pt x="1180624" y="1230438"/>
                    <a:pt x="1180719" y="1229009"/>
                  </a:cubicBezTo>
                  <a:cubicBezTo>
                    <a:pt x="1182719" y="1229676"/>
                    <a:pt x="1186148" y="1229009"/>
                    <a:pt x="1188339" y="1229580"/>
                  </a:cubicBezTo>
                  <a:cubicBezTo>
                    <a:pt x="1188434" y="1231009"/>
                    <a:pt x="1189006" y="1232343"/>
                    <a:pt x="1189958" y="1233486"/>
                  </a:cubicBezTo>
                  <a:cubicBezTo>
                    <a:pt x="1189196" y="1235295"/>
                    <a:pt x="1186434" y="1235010"/>
                    <a:pt x="1186053" y="1237105"/>
                  </a:cubicBezTo>
                  <a:cubicBezTo>
                    <a:pt x="1185862" y="1237105"/>
                    <a:pt x="1185672" y="1237105"/>
                    <a:pt x="1185482" y="1237200"/>
                  </a:cubicBezTo>
                  <a:cubicBezTo>
                    <a:pt x="1185672" y="1234152"/>
                    <a:pt x="1185767" y="1231200"/>
                    <a:pt x="1183005" y="1231009"/>
                  </a:cubicBezTo>
                  <a:cubicBezTo>
                    <a:pt x="1182053" y="1231295"/>
                    <a:pt x="1181767" y="1232247"/>
                    <a:pt x="1180529" y="1232247"/>
                  </a:cubicBezTo>
                  <a:cubicBezTo>
                    <a:pt x="1181767" y="1234914"/>
                    <a:pt x="1183958" y="1236724"/>
                    <a:pt x="1185958" y="1238629"/>
                  </a:cubicBezTo>
                  <a:cubicBezTo>
                    <a:pt x="1185958" y="1238629"/>
                    <a:pt x="1185958" y="1238629"/>
                    <a:pt x="1185958" y="1238629"/>
                  </a:cubicBezTo>
                  <a:cubicBezTo>
                    <a:pt x="1185958" y="1238629"/>
                    <a:pt x="1185958" y="1238629"/>
                    <a:pt x="1186053" y="1238629"/>
                  </a:cubicBezTo>
                  <a:cubicBezTo>
                    <a:pt x="1187863" y="1240248"/>
                    <a:pt x="1189482" y="1242058"/>
                    <a:pt x="1190435" y="1244535"/>
                  </a:cubicBezTo>
                  <a:cubicBezTo>
                    <a:pt x="1192244" y="1243868"/>
                    <a:pt x="1193483" y="1242630"/>
                    <a:pt x="1194149" y="1240820"/>
                  </a:cubicBezTo>
                  <a:cubicBezTo>
                    <a:pt x="1196435" y="1242344"/>
                    <a:pt x="1201198" y="1247773"/>
                    <a:pt x="1204055" y="1244535"/>
                  </a:cubicBezTo>
                  <a:cubicBezTo>
                    <a:pt x="1207199" y="1246154"/>
                    <a:pt x="1204817" y="1252631"/>
                    <a:pt x="1200341" y="1250726"/>
                  </a:cubicBezTo>
                  <a:cubicBezTo>
                    <a:pt x="1200341" y="1249107"/>
                    <a:pt x="1200341" y="1247392"/>
                    <a:pt x="1200341" y="1245773"/>
                  </a:cubicBezTo>
                  <a:cubicBezTo>
                    <a:pt x="1198817" y="1247773"/>
                    <a:pt x="1196816" y="1249011"/>
                    <a:pt x="1194626" y="1250059"/>
                  </a:cubicBezTo>
                  <a:close/>
                  <a:moveTo>
                    <a:pt x="1168051" y="1177764"/>
                  </a:moveTo>
                  <a:cubicBezTo>
                    <a:pt x="1168718" y="1176145"/>
                    <a:pt x="1169384" y="1174716"/>
                    <a:pt x="1169575" y="1173573"/>
                  </a:cubicBezTo>
                  <a:cubicBezTo>
                    <a:pt x="1172242" y="1175002"/>
                    <a:pt x="1176719" y="1174621"/>
                    <a:pt x="1179481" y="1175955"/>
                  </a:cubicBezTo>
                  <a:cubicBezTo>
                    <a:pt x="1179671" y="1177193"/>
                    <a:pt x="1179957" y="1178241"/>
                    <a:pt x="1180529" y="1179003"/>
                  </a:cubicBezTo>
                  <a:cubicBezTo>
                    <a:pt x="1179100" y="1179003"/>
                    <a:pt x="1177766" y="1179003"/>
                    <a:pt x="1176337" y="1179003"/>
                  </a:cubicBezTo>
                  <a:cubicBezTo>
                    <a:pt x="1175957" y="1177574"/>
                    <a:pt x="1175385" y="1176240"/>
                    <a:pt x="1174147" y="1175288"/>
                  </a:cubicBezTo>
                  <a:cubicBezTo>
                    <a:pt x="1173004" y="1175764"/>
                    <a:pt x="1173290" y="1177669"/>
                    <a:pt x="1172908" y="1179003"/>
                  </a:cubicBezTo>
                  <a:cubicBezTo>
                    <a:pt x="1172242" y="1179003"/>
                    <a:pt x="1171575" y="1179003"/>
                    <a:pt x="1170908" y="1179003"/>
                  </a:cubicBezTo>
                  <a:cubicBezTo>
                    <a:pt x="1171289" y="1179384"/>
                    <a:pt x="1171480" y="1179765"/>
                    <a:pt x="1171766" y="1180146"/>
                  </a:cubicBezTo>
                  <a:cubicBezTo>
                    <a:pt x="1171766" y="1180146"/>
                    <a:pt x="1171766" y="1180241"/>
                    <a:pt x="1171670" y="1180241"/>
                  </a:cubicBezTo>
                  <a:cubicBezTo>
                    <a:pt x="1170337" y="1179669"/>
                    <a:pt x="1169003" y="1179003"/>
                    <a:pt x="1168051" y="1177764"/>
                  </a:cubicBezTo>
                  <a:close/>
                  <a:moveTo>
                    <a:pt x="1193006" y="1205673"/>
                  </a:moveTo>
                  <a:cubicBezTo>
                    <a:pt x="1192816" y="1206054"/>
                    <a:pt x="1192625" y="1206435"/>
                    <a:pt x="1192530" y="1206720"/>
                  </a:cubicBezTo>
                  <a:cubicBezTo>
                    <a:pt x="1191863" y="1206435"/>
                    <a:pt x="1191197" y="1206339"/>
                    <a:pt x="1190244" y="1206339"/>
                  </a:cubicBezTo>
                  <a:cubicBezTo>
                    <a:pt x="1190244" y="1209197"/>
                    <a:pt x="1192340" y="1209959"/>
                    <a:pt x="1191482" y="1213769"/>
                  </a:cubicBezTo>
                  <a:cubicBezTo>
                    <a:pt x="1189673" y="1212340"/>
                    <a:pt x="1188339" y="1212340"/>
                    <a:pt x="1186529" y="1213769"/>
                  </a:cubicBezTo>
                  <a:cubicBezTo>
                    <a:pt x="1187101" y="1215007"/>
                    <a:pt x="1187291" y="1215960"/>
                    <a:pt x="1187387" y="1216817"/>
                  </a:cubicBezTo>
                  <a:cubicBezTo>
                    <a:pt x="1186053" y="1216531"/>
                    <a:pt x="1184815" y="1216150"/>
                    <a:pt x="1183481" y="1215864"/>
                  </a:cubicBezTo>
                  <a:cubicBezTo>
                    <a:pt x="1183196" y="1215007"/>
                    <a:pt x="1182910" y="1214150"/>
                    <a:pt x="1182529" y="1213388"/>
                  </a:cubicBezTo>
                  <a:cubicBezTo>
                    <a:pt x="1181767" y="1209483"/>
                    <a:pt x="1182433" y="1204625"/>
                    <a:pt x="1181672" y="1203482"/>
                  </a:cubicBezTo>
                  <a:cubicBezTo>
                    <a:pt x="1180719" y="1203006"/>
                    <a:pt x="1179767" y="1203482"/>
                    <a:pt x="1179005" y="1204053"/>
                  </a:cubicBezTo>
                  <a:cubicBezTo>
                    <a:pt x="1179195" y="1203196"/>
                    <a:pt x="1179481" y="1202339"/>
                    <a:pt x="1180338" y="1201386"/>
                  </a:cubicBezTo>
                  <a:cubicBezTo>
                    <a:pt x="1182910" y="1205196"/>
                    <a:pt x="1186148" y="1205577"/>
                    <a:pt x="1191482" y="1203863"/>
                  </a:cubicBezTo>
                  <a:cubicBezTo>
                    <a:pt x="1191387" y="1203768"/>
                    <a:pt x="1191387" y="1203482"/>
                    <a:pt x="1191292" y="1203387"/>
                  </a:cubicBezTo>
                  <a:cubicBezTo>
                    <a:pt x="1191673" y="1203482"/>
                    <a:pt x="1192054" y="1203482"/>
                    <a:pt x="1192530" y="1203291"/>
                  </a:cubicBezTo>
                  <a:cubicBezTo>
                    <a:pt x="1192530" y="1203958"/>
                    <a:pt x="1192625" y="1204720"/>
                    <a:pt x="1193006" y="1205673"/>
                  </a:cubicBezTo>
                  <a:close/>
                  <a:moveTo>
                    <a:pt x="1193959" y="1195386"/>
                  </a:moveTo>
                  <a:cubicBezTo>
                    <a:pt x="1193959" y="1195290"/>
                    <a:pt x="1194054" y="1195290"/>
                    <a:pt x="1194149" y="1195195"/>
                  </a:cubicBezTo>
                  <a:cubicBezTo>
                    <a:pt x="1194340" y="1195671"/>
                    <a:pt x="1194435" y="1196052"/>
                    <a:pt x="1194530" y="1196433"/>
                  </a:cubicBezTo>
                  <a:cubicBezTo>
                    <a:pt x="1194245" y="1196052"/>
                    <a:pt x="1194054" y="1195671"/>
                    <a:pt x="1193959" y="1195386"/>
                  </a:cubicBezTo>
                  <a:close/>
                  <a:moveTo>
                    <a:pt x="1179100" y="1157286"/>
                  </a:moveTo>
                  <a:cubicBezTo>
                    <a:pt x="1178909" y="1157286"/>
                    <a:pt x="1178814" y="1157286"/>
                    <a:pt x="1178719" y="1157286"/>
                  </a:cubicBezTo>
                  <a:cubicBezTo>
                    <a:pt x="1178814" y="1157095"/>
                    <a:pt x="1178909" y="1156905"/>
                    <a:pt x="1179005" y="1156714"/>
                  </a:cubicBezTo>
                  <a:cubicBezTo>
                    <a:pt x="1179005" y="1156905"/>
                    <a:pt x="1179100" y="1157095"/>
                    <a:pt x="1179100" y="1157286"/>
                  </a:cubicBezTo>
                  <a:close/>
                  <a:moveTo>
                    <a:pt x="1175766" y="1158238"/>
                  </a:moveTo>
                  <a:cubicBezTo>
                    <a:pt x="1175195" y="1158524"/>
                    <a:pt x="1174528" y="1158714"/>
                    <a:pt x="1173671" y="1158714"/>
                  </a:cubicBezTo>
                  <a:cubicBezTo>
                    <a:pt x="1169765" y="1155476"/>
                    <a:pt x="1172337" y="1153761"/>
                    <a:pt x="1172337" y="1147856"/>
                  </a:cubicBezTo>
                  <a:cubicBezTo>
                    <a:pt x="1176337" y="1147856"/>
                    <a:pt x="1177481" y="1150904"/>
                    <a:pt x="1178338" y="1154142"/>
                  </a:cubicBezTo>
                  <a:cubicBezTo>
                    <a:pt x="1176909" y="1155285"/>
                    <a:pt x="1175957" y="1156809"/>
                    <a:pt x="1175766" y="1158238"/>
                  </a:cubicBezTo>
                  <a:close/>
                  <a:moveTo>
                    <a:pt x="1208913" y="1237296"/>
                  </a:moveTo>
                  <a:cubicBezTo>
                    <a:pt x="1211294" y="1237581"/>
                    <a:pt x="1211675" y="1239867"/>
                    <a:pt x="1212914" y="1241391"/>
                  </a:cubicBezTo>
                  <a:cubicBezTo>
                    <a:pt x="1213199" y="1242058"/>
                    <a:pt x="1213295" y="1242725"/>
                    <a:pt x="1213485" y="1243392"/>
                  </a:cubicBezTo>
                  <a:cubicBezTo>
                    <a:pt x="1213009" y="1245678"/>
                    <a:pt x="1211580" y="1247106"/>
                    <a:pt x="1208913" y="1247297"/>
                  </a:cubicBezTo>
                  <a:cubicBezTo>
                    <a:pt x="1209866" y="1242249"/>
                    <a:pt x="1209866" y="1242249"/>
                    <a:pt x="1208913" y="1237296"/>
                  </a:cubicBezTo>
                  <a:close/>
                  <a:moveTo>
                    <a:pt x="1212247" y="1236153"/>
                  </a:moveTo>
                  <a:cubicBezTo>
                    <a:pt x="1211008" y="1235867"/>
                    <a:pt x="1209866" y="1235486"/>
                    <a:pt x="1209008" y="1234914"/>
                  </a:cubicBezTo>
                  <a:cubicBezTo>
                    <a:pt x="1209675" y="1233867"/>
                    <a:pt x="1210247" y="1232914"/>
                    <a:pt x="1210247" y="1231104"/>
                  </a:cubicBezTo>
                  <a:cubicBezTo>
                    <a:pt x="1211294" y="1231962"/>
                    <a:pt x="1212056" y="1233295"/>
                    <a:pt x="1212628" y="1234629"/>
                  </a:cubicBezTo>
                  <a:cubicBezTo>
                    <a:pt x="1212437" y="1235105"/>
                    <a:pt x="1212342" y="1235581"/>
                    <a:pt x="1212247" y="1236153"/>
                  </a:cubicBezTo>
                  <a:close/>
                  <a:moveTo>
                    <a:pt x="1210151" y="1250916"/>
                  </a:moveTo>
                  <a:cubicBezTo>
                    <a:pt x="1212056" y="1252440"/>
                    <a:pt x="1211294" y="1254345"/>
                    <a:pt x="1210151" y="1256250"/>
                  </a:cubicBezTo>
                  <a:cubicBezTo>
                    <a:pt x="1209389" y="1255107"/>
                    <a:pt x="1208627" y="1254345"/>
                    <a:pt x="1207770" y="1253869"/>
                  </a:cubicBezTo>
                  <a:cubicBezTo>
                    <a:pt x="1209104" y="1253393"/>
                    <a:pt x="1210151" y="1252631"/>
                    <a:pt x="1210151" y="1250916"/>
                  </a:cubicBezTo>
                  <a:close/>
                  <a:moveTo>
                    <a:pt x="1211390" y="1278158"/>
                  </a:moveTo>
                  <a:cubicBezTo>
                    <a:pt x="1209008" y="1277110"/>
                    <a:pt x="1208056" y="1272729"/>
                    <a:pt x="1210151" y="1270728"/>
                  </a:cubicBezTo>
                  <a:cubicBezTo>
                    <a:pt x="1213580" y="1270824"/>
                    <a:pt x="1213104" y="1276634"/>
                    <a:pt x="1211390" y="1278158"/>
                  </a:cubicBezTo>
                  <a:close/>
                  <a:moveTo>
                    <a:pt x="1213866" y="1211388"/>
                  </a:moveTo>
                  <a:cubicBezTo>
                    <a:pt x="1213961" y="1212054"/>
                    <a:pt x="1214057" y="1212721"/>
                    <a:pt x="1214152" y="1213388"/>
                  </a:cubicBezTo>
                  <a:cubicBezTo>
                    <a:pt x="1213961" y="1214245"/>
                    <a:pt x="1213866" y="1215198"/>
                    <a:pt x="1213961" y="1216245"/>
                  </a:cubicBezTo>
                  <a:cubicBezTo>
                    <a:pt x="1210056" y="1216817"/>
                    <a:pt x="1211104" y="1212435"/>
                    <a:pt x="1206532" y="1213769"/>
                  </a:cubicBezTo>
                  <a:cubicBezTo>
                    <a:pt x="1204341" y="1213769"/>
                    <a:pt x="1208532" y="1219674"/>
                    <a:pt x="1205294" y="1221198"/>
                  </a:cubicBezTo>
                  <a:cubicBezTo>
                    <a:pt x="1201388" y="1221770"/>
                    <a:pt x="1204341" y="1215579"/>
                    <a:pt x="1201579" y="1215007"/>
                  </a:cubicBezTo>
                  <a:cubicBezTo>
                    <a:pt x="1205103" y="1210721"/>
                    <a:pt x="1207770" y="1211864"/>
                    <a:pt x="1213866" y="1211388"/>
                  </a:cubicBezTo>
                  <a:close/>
                  <a:moveTo>
                    <a:pt x="1181767" y="1103565"/>
                  </a:moveTo>
                  <a:cubicBezTo>
                    <a:pt x="1181767" y="1104327"/>
                    <a:pt x="1181767" y="1104993"/>
                    <a:pt x="1181767" y="1105755"/>
                  </a:cubicBezTo>
                  <a:cubicBezTo>
                    <a:pt x="1181195" y="1105565"/>
                    <a:pt x="1180529" y="1105470"/>
                    <a:pt x="1179862" y="1105374"/>
                  </a:cubicBezTo>
                  <a:cubicBezTo>
                    <a:pt x="1180529" y="1104898"/>
                    <a:pt x="1181195" y="1104327"/>
                    <a:pt x="1181767" y="1103565"/>
                  </a:cubicBezTo>
                  <a:close/>
                  <a:moveTo>
                    <a:pt x="1173671" y="1124710"/>
                  </a:moveTo>
                  <a:cubicBezTo>
                    <a:pt x="1175385" y="1124710"/>
                    <a:pt x="1177100" y="1124710"/>
                    <a:pt x="1178814" y="1124710"/>
                  </a:cubicBezTo>
                  <a:cubicBezTo>
                    <a:pt x="1178909" y="1124805"/>
                    <a:pt x="1179005" y="1124901"/>
                    <a:pt x="1179100" y="1124901"/>
                  </a:cubicBezTo>
                  <a:cubicBezTo>
                    <a:pt x="1179005" y="1125853"/>
                    <a:pt x="1178909" y="1126615"/>
                    <a:pt x="1179005" y="1127282"/>
                  </a:cubicBezTo>
                  <a:cubicBezTo>
                    <a:pt x="1177766" y="1126425"/>
                    <a:pt x="1176719" y="1125091"/>
                    <a:pt x="1175766" y="1127282"/>
                  </a:cubicBezTo>
                  <a:cubicBezTo>
                    <a:pt x="1174433" y="1127187"/>
                    <a:pt x="1173290" y="1126806"/>
                    <a:pt x="1173671" y="1124710"/>
                  </a:cubicBezTo>
                  <a:close/>
                  <a:moveTo>
                    <a:pt x="1175766" y="1128234"/>
                  </a:moveTo>
                  <a:cubicBezTo>
                    <a:pt x="1182529" y="1128330"/>
                    <a:pt x="1179386" y="1133568"/>
                    <a:pt x="1177957" y="1136902"/>
                  </a:cubicBezTo>
                  <a:cubicBezTo>
                    <a:pt x="1181481" y="1136426"/>
                    <a:pt x="1182910" y="1135759"/>
                    <a:pt x="1184148" y="1137283"/>
                  </a:cubicBezTo>
                  <a:cubicBezTo>
                    <a:pt x="1181576" y="1139855"/>
                    <a:pt x="1176147" y="1134045"/>
                    <a:pt x="1175004" y="1139664"/>
                  </a:cubicBezTo>
                  <a:cubicBezTo>
                    <a:pt x="1177957" y="1140426"/>
                    <a:pt x="1184815" y="1144236"/>
                    <a:pt x="1181767" y="1146427"/>
                  </a:cubicBezTo>
                  <a:cubicBezTo>
                    <a:pt x="1178433" y="1143951"/>
                    <a:pt x="1171956" y="1144427"/>
                    <a:pt x="1170908" y="1139664"/>
                  </a:cubicBezTo>
                  <a:cubicBezTo>
                    <a:pt x="1173290" y="1136616"/>
                    <a:pt x="1173290" y="1131092"/>
                    <a:pt x="1175766" y="1128234"/>
                  </a:cubicBezTo>
                  <a:close/>
                  <a:moveTo>
                    <a:pt x="1166812" y="1195195"/>
                  </a:moveTo>
                  <a:cubicBezTo>
                    <a:pt x="1166336" y="1192242"/>
                    <a:pt x="1169099" y="1192528"/>
                    <a:pt x="1168051" y="1189004"/>
                  </a:cubicBezTo>
                  <a:cubicBezTo>
                    <a:pt x="1172813" y="1189290"/>
                    <a:pt x="1170337" y="1192909"/>
                    <a:pt x="1172528" y="1194433"/>
                  </a:cubicBezTo>
                  <a:cubicBezTo>
                    <a:pt x="1172147" y="1195195"/>
                    <a:pt x="1171861" y="1195862"/>
                    <a:pt x="1171385" y="1196529"/>
                  </a:cubicBezTo>
                  <a:cubicBezTo>
                    <a:pt x="1170242" y="1195671"/>
                    <a:pt x="1168718" y="1194719"/>
                    <a:pt x="1166812" y="1195195"/>
                  </a:cubicBezTo>
                  <a:close/>
                  <a:moveTo>
                    <a:pt x="1173004" y="1223675"/>
                  </a:moveTo>
                  <a:cubicBezTo>
                    <a:pt x="1174814" y="1224056"/>
                    <a:pt x="1175957" y="1223865"/>
                    <a:pt x="1176909" y="1223389"/>
                  </a:cubicBezTo>
                  <a:cubicBezTo>
                    <a:pt x="1177195" y="1223961"/>
                    <a:pt x="1177576" y="1224532"/>
                    <a:pt x="1177766" y="1225294"/>
                  </a:cubicBezTo>
                  <a:cubicBezTo>
                    <a:pt x="1175576" y="1225580"/>
                    <a:pt x="1174814" y="1224246"/>
                    <a:pt x="1173099" y="1224056"/>
                  </a:cubicBezTo>
                  <a:cubicBezTo>
                    <a:pt x="1173099" y="1223865"/>
                    <a:pt x="1173004" y="1223770"/>
                    <a:pt x="1173004" y="1223675"/>
                  </a:cubicBezTo>
                  <a:close/>
                  <a:moveTo>
                    <a:pt x="1189482" y="1252536"/>
                  </a:moveTo>
                  <a:cubicBezTo>
                    <a:pt x="1187482" y="1253488"/>
                    <a:pt x="1185577" y="1254441"/>
                    <a:pt x="1184243" y="1255965"/>
                  </a:cubicBezTo>
                  <a:cubicBezTo>
                    <a:pt x="1183577" y="1253107"/>
                    <a:pt x="1183196" y="1251393"/>
                    <a:pt x="1182910" y="1249869"/>
                  </a:cubicBezTo>
                  <a:cubicBezTo>
                    <a:pt x="1185482" y="1250250"/>
                    <a:pt x="1187577" y="1251297"/>
                    <a:pt x="1189482" y="1252536"/>
                  </a:cubicBezTo>
                  <a:close/>
                  <a:moveTo>
                    <a:pt x="1209866" y="1256631"/>
                  </a:moveTo>
                  <a:cubicBezTo>
                    <a:pt x="1208913" y="1258155"/>
                    <a:pt x="1207865" y="1259584"/>
                    <a:pt x="1207675" y="1260822"/>
                  </a:cubicBezTo>
                  <a:cubicBezTo>
                    <a:pt x="1206437" y="1260918"/>
                    <a:pt x="1205198" y="1255393"/>
                    <a:pt x="1203960" y="1259584"/>
                  </a:cubicBezTo>
                  <a:cubicBezTo>
                    <a:pt x="1203008" y="1259394"/>
                    <a:pt x="1203008" y="1258251"/>
                    <a:pt x="1202436" y="1257584"/>
                  </a:cubicBezTo>
                  <a:cubicBezTo>
                    <a:pt x="1205579" y="1257203"/>
                    <a:pt x="1208818" y="1257203"/>
                    <a:pt x="1209866" y="1256631"/>
                  </a:cubicBezTo>
                  <a:close/>
                  <a:moveTo>
                    <a:pt x="1204817" y="1315686"/>
                  </a:moveTo>
                  <a:cubicBezTo>
                    <a:pt x="1205579" y="1316163"/>
                    <a:pt x="1206437" y="1316448"/>
                    <a:pt x="1207294" y="1316734"/>
                  </a:cubicBezTo>
                  <a:cubicBezTo>
                    <a:pt x="1207675" y="1317687"/>
                    <a:pt x="1207865" y="1318925"/>
                    <a:pt x="1207770" y="1320354"/>
                  </a:cubicBezTo>
                  <a:cubicBezTo>
                    <a:pt x="1203579" y="1320449"/>
                    <a:pt x="1204055" y="1318163"/>
                    <a:pt x="1204817" y="1315686"/>
                  </a:cubicBezTo>
                  <a:close/>
                  <a:moveTo>
                    <a:pt x="1194054" y="1438464"/>
                  </a:moveTo>
                  <a:cubicBezTo>
                    <a:pt x="1194245" y="1437987"/>
                    <a:pt x="1194340" y="1437511"/>
                    <a:pt x="1194054" y="1436844"/>
                  </a:cubicBezTo>
                  <a:cubicBezTo>
                    <a:pt x="1194054" y="1436844"/>
                    <a:pt x="1194054" y="1436844"/>
                    <a:pt x="1194054" y="1436844"/>
                  </a:cubicBezTo>
                  <a:cubicBezTo>
                    <a:pt x="1194054" y="1436463"/>
                    <a:pt x="1194054" y="1435987"/>
                    <a:pt x="1194054" y="1435606"/>
                  </a:cubicBezTo>
                  <a:cubicBezTo>
                    <a:pt x="1197007" y="1433320"/>
                    <a:pt x="1202150" y="1435892"/>
                    <a:pt x="1206437" y="1436749"/>
                  </a:cubicBezTo>
                  <a:cubicBezTo>
                    <a:pt x="1205675" y="1438464"/>
                    <a:pt x="1204341" y="1439892"/>
                    <a:pt x="1201483" y="1440559"/>
                  </a:cubicBezTo>
                  <a:cubicBezTo>
                    <a:pt x="1201674" y="1440654"/>
                    <a:pt x="1201865" y="1440940"/>
                    <a:pt x="1202055" y="1441035"/>
                  </a:cubicBezTo>
                  <a:cubicBezTo>
                    <a:pt x="1199388" y="1441035"/>
                    <a:pt x="1196721" y="1441035"/>
                    <a:pt x="1194054" y="1441035"/>
                  </a:cubicBezTo>
                  <a:cubicBezTo>
                    <a:pt x="1194054" y="1440178"/>
                    <a:pt x="1194054" y="1439321"/>
                    <a:pt x="1194054" y="1438464"/>
                  </a:cubicBezTo>
                  <a:close/>
                  <a:moveTo>
                    <a:pt x="1197007" y="1429986"/>
                  </a:moveTo>
                  <a:cubicBezTo>
                    <a:pt x="1198055" y="1427700"/>
                    <a:pt x="1198817" y="1425033"/>
                    <a:pt x="1200341" y="1423224"/>
                  </a:cubicBezTo>
                  <a:cubicBezTo>
                    <a:pt x="1202055" y="1423224"/>
                    <a:pt x="1203674" y="1423224"/>
                    <a:pt x="1205294" y="1423224"/>
                  </a:cubicBezTo>
                  <a:cubicBezTo>
                    <a:pt x="1205484" y="1424843"/>
                    <a:pt x="1206056" y="1427034"/>
                    <a:pt x="1206532" y="1429224"/>
                  </a:cubicBezTo>
                  <a:cubicBezTo>
                    <a:pt x="1203674" y="1430367"/>
                    <a:pt x="1200245" y="1430653"/>
                    <a:pt x="1197007" y="1429986"/>
                  </a:cubicBezTo>
                  <a:close/>
                  <a:moveTo>
                    <a:pt x="1205865" y="1482660"/>
                  </a:moveTo>
                  <a:cubicBezTo>
                    <a:pt x="1205579" y="1483041"/>
                    <a:pt x="1205484" y="1483612"/>
                    <a:pt x="1205198" y="1483898"/>
                  </a:cubicBezTo>
                  <a:cubicBezTo>
                    <a:pt x="1204912" y="1483803"/>
                    <a:pt x="1204722" y="1483803"/>
                    <a:pt x="1204532" y="1483803"/>
                  </a:cubicBezTo>
                  <a:cubicBezTo>
                    <a:pt x="1205008" y="1483422"/>
                    <a:pt x="1205484" y="1483136"/>
                    <a:pt x="1205865" y="1482660"/>
                  </a:cubicBezTo>
                  <a:close/>
                  <a:moveTo>
                    <a:pt x="1208913" y="1492661"/>
                  </a:moveTo>
                  <a:cubicBezTo>
                    <a:pt x="1208627" y="1492661"/>
                    <a:pt x="1208437" y="1492851"/>
                    <a:pt x="1208246" y="1492851"/>
                  </a:cubicBezTo>
                  <a:cubicBezTo>
                    <a:pt x="1208532" y="1492470"/>
                    <a:pt x="1208723" y="1492185"/>
                    <a:pt x="1208818" y="1491708"/>
                  </a:cubicBezTo>
                  <a:cubicBezTo>
                    <a:pt x="1208913" y="1491994"/>
                    <a:pt x="1209008" y="1492280"/>
                    <a:pt x="1208913" y="1492661"/>
                  </a:cubicBezTo>
                  <a:close/>
                  <a:moveTo>
                    <a:pt x="1208151" y="1496280"/>
                  </a:moveTo>
                  <a:cubicBezTo>
                    <a:pt x="1207961" y="1496376"/>
                    <a:pt x="1207865" y="1496566"/>
                    <a:pt x="1207675" y="1496661"/>
                  </a:cubicBezTo>
                  <a:cubicBezTo>
                    <a:pt x="1207484" y="1496185"/>
                    <a:pt x="1207580" y="1495899"/>
                    <a:pt x="1207580" y="1495614"/>
                  </a:cubicBezTo>
                  <a:cubicBezTo>
                    <a:pt x="1207770" y="1495804"/>
                    <a:pt x="1207961" y="1495995"/>
                    <a:pt x="1208151" y="1496280"/>
                  </a:cubicBezTo>
                  <a:close/>
                  <a:moveTo>
                    <a:pt x="1209961" y="1505710"/>
                  </a:moveTo>
                  <a:cubicBezTo>
                    <a:pt x="1210056" y="1506472"/>
                    <a:pt x="1210056" y="1507234"/>
                    <a:pt x="1210151" y="1507901"/>
                  </a:cubicBezTo>
                  <a:cubicBezTo>
                    <a:pt x="1208437" y="1508091"/>
                    <a:pt x="1206151" y="1510663"/>
                    <a:pt x="1204912" y="1507615"/>
                  </a:cubicBezTo>
                  <a:cubicBezTo>
                    <a:pt x="1206532" y="1506853"/>
                    <a:pt x="1208151" y="1506282"/>
                    <a:pt x="1209961" y="1505710"/>
                  </a:cubicBezTo>
                  <a:close/>
                  <a:moveTo>
                    <a:pt x="1207580" y="1545620"/>
                  </a:moveTo>
                  <a:cubicBezTo>
                    <a:pt x="1207961" y="1545906"/>
                    <a:pt x="1208532" y="1546096"/>
                    <a:pt x="1209008" y="1546287"/>
                  </a:cubicBezTo>
                  <a:cubicBezTo>
                    <a:pt x="1208627" y="1546572"/>
                    <a:pt x="1208246" y="1546953"/>
                    <a:pt x="1207675" y="1547239"/>
                  </a:cubicBezTo>
                  <a:cubicBezTo>
                    <a:pt x="1211675" y="1546668"/>
                    <a:pt x="1212914" y="1548477"/>
                    <a:pt x="1212914" y="1550954"/>
                  </a:cubicBezTo>
                  <a:cubicBezTo>
                    <a:pt x="1211961" y="1551811"/>
                    <a:pt x="1210723" y="1552383"/>
                    <a:pt x="1209008" y="1552478"/>
                  </a:cubicBezTo>
                  <a:cubicBezTo>
                    <a:pt x="1211675" y="1547715"/>
                    <a:pt x="1204341" y="1546382"/>
                    <a:pt x="1207580" y="1545620"/>
                  </a:cubicBezTo>
                  <a:close/>
                  <a:moveTo>
                    <a:pt x="1202055" y="1570861"/>
                  </a:moveTo>
                  <a:cubicBezTo>
                    <a:pt x="1201579" y="1569432"/>
                    <a:pt x="1201198" y="1568004"/>
                    <a:pt x="1200626" y="1566670"/>
                  </a:cubicBezTo>
                  <a:cubicBezTo>
                    <a:pt x="1201293" y="1566099"/>
                    <a:pt x="1202150" y="1565718"/>
                    <a:pt x="1203579" y="1565908"/>
                  </a:cubicBezTo>
                  <a:cubicBezTo>
                    <a:pt x="1203770" y="1568289"/>
                    <a:pt x="1203389" y="1570004"/>
                    <a:pt x="1202055" y="1570861"/>
                  </a:cubicBezTo>
                  <a:close/>
                  <a:moveTo>
                    <a:pt x="1247013" y="1517997"/>
                  </a:moveTo>
                  <a:cubicBezTo>
                    <a:pt x="1247013" y="1516759"/>
                    <a:pt x="1247204" y="1515616"/>
                    <a:pt x="1247489" y="1514664"/>
                  </a:cubicBezTo>
                  <a:cubicBezTo>
                    <a:pt x="1248728" y="1514664"/>
                    <a:pt x="1250156" y="1514664"/>
                    <a:pt x="1252252" y="1514949"/>
                  </a:cubicBezTo>
                  <a:cubicBezTo>
                    <a:pt x="1252919" y="1517997"/>
                    <a:pt x="1249966" y="1518569"/>
                    <a:pt x="1247013" y="1517997"/>
                  </a:cubicBezTo>
                  <a:close/>
                  <a:moveTo>
                    <a:pt x="1175195" y="1114137"/>
                  </a:moveTo>
                  <a:cubicBezTo>
                    <a:pt x="1177766" y="1116138"/>
                    <a:pt x="1180624" y="1114137"/>
                    <a:pt x="1183672" y="1113661"/>
                  </a:cubicBezTo>
                  <a:cubicBezTo>
                    <a:pt x="1184339" y="1114328"/>
                    <a:pt x="1184720" y="1115185"/>
                    <a:pt x="1184529" y="1116614"/>
                  </a:cubicBezTo>
                  <a:cubicBezTo>
                    <a:pt x="1182910" y="1116709"/>
                    <a:pt x="1182243" y="1117757"/>
                    <a:pt x="1181672" y="1118900"/>
                  </a:cubicBezTo>
                  <a:cubicBezTo>
                    <a:pt x="1178719" y="1119090"/>
                    <a:pt x="1175671" y="1118519"/>
                    <a:pt x="1173766" y="1120138"/>
                  </a:cubicBezTo>
                  <a:cubicBezTo>
                    <a:pt x="1173766" y="1117662"/>
                    <a:pt x="1174433" y="1115852"/>
                    <a:pt x="1175195" y="1114137"/>
                  </a:cubicBezTo>
                  <a:close/>
                  <a:moveTo>
                    <a:pt x="1161764" y="1215674"/>
                  </a:moveTo>
                  <a:cubicBezTo>
                    <a:pt x="1161860" y="1216055"/>
                    <a:pt x="1162050" y="1216436"/>
                    <a:pt x="1162241" y="1216817"/>
                  </a:cubicBezTo>
                  <a:cubicBezTo>
                    <a:pt x="1157764" y="1214721"/>
                    <a:pt x="1155287" y="1216531"/>
                    <a:pt x="1153287" y="1212912"/>
                  </a:cubicBezTo>
                  <a:cubicBezTo>
                    <a:pt x="1154811" y="1211864"/>
                    <a:pt x="1159669" y="1213197"/>
                    <a:pt x="1161764" y="1215674"/>
                  </a:cubicBezTo>
                  <a:close/>
                  <a:moveTo>
                    <a:pt x="1164146" y="1206244"/>
                  </a:moveTo>
                  <a:cubicBezTo>
                    <a:pt x="1164527" y="1206244"/>
                    <a:pt x="1164622" y="1205958"/>
                    <a:pt x="1165003" y="1205863"/>
                  </a:cubicBezTo>
                  <a:cubicBezTo>
                    <a:pt x="1165479" y="1207101"/>
                    <a:pt x="1165479" y="1208244"/>
                    <a:pt x="1164908" y="1209483"/>
                  </a:cubicBezTo>
                  <a:cubicBezTo>
                    <a:pt x="1164527" y="1208530"/>
                    <a:pt x="1164146" y="1207578"/>
                    <a:pt x="1164146" y="1206244"/>
                  </a:cubicBezTo>
                  <a:close/>
                  <a:moveTo>
                    <a:pt x="1173861" y="1258727"/>
                  </a:moveTo>
                  <a:cubicBezTo>
                    <a:pt x="1172623" y="1259870"/>
                    <a:pt x="1174052" y="1260822"/>
                    <a:pt x="1173956" y="1261489"/>
                  </a:cubicBezTo>
                  <a:cubicBezTo>
                    <a:pt x="1171289" y="1261013"/>
                    <a:pt x="1169765" y="1259489"/>
                    <a:pt x="1169575" y="1256441"/>
                  </a:cubicBezTo>
                  <a:cubicBezTo>
                    <a:pt x="1171670" y="1256536"/>
                    <a:pt x="1173004" y="1257393"/>
                    <a:pt x="1173861" y="1258727"/>
                  </a:cubicBezTo>
                  <a:close/>
                  <a:moveTo>
                    <a:pt x="1184339" y="1346547"/>
                  </a:moveTo>
                  <a:cubicBezTo>
                    <a:pt x="1184720" y="1346166"/>
                    <a:pt x="1185101" y="1345785"/>
                    <a:pt x="1185386" y="1345119"/>
                  </a:cubicBezTo>
                  <a:cubicBezTo>
                    <a:pt x="1184243" y="1344547"/>
                    <a:pt x="1183767" y="1343404"/>
                    <a:pt x="1183100" y="1342261"/>
                  </a:cubicBezTo>
                  <a:cubicBezTo>
                    <a:pt x="1185958" y="1340070"/>
                    <a:pt x="1187768" y="1339213"/>
                    <a:pt x="1185862" y="1333784"/>
                  </a:cubicBezTo>
                  <a:cubicBezTo>
                    <a:pt x="1188149" y="1333212"/>
                    <a:pt x="1189387" y="1335784"/>
                    <a:pt x="1189958" y="1333784"/>
                  </a:cubicBezTo>
                  <a:cubicBezTo>
                    <a:pt x="1187101" y="1333403"/>
                    <a:pt x="1191958" y="1330069"/>
                    <a:pt x="1187196" y="1329688"/>
                  </a:cubicBezTo>
                  <a:cubicBezTo>
                    <a:pt x="1186434" y="1329307"/>
                    <a:pt x="1185767" y="1329307"/>
                    <a:pt x="1185196" y="1329498"/>
                  </a:cubicBezTo>
                  <a:cubicBezTo>
                    <a:pt x="1185196" y="1329307"/>
                    <a:pt x="1185291" y="1329212"/>
                    <a:pt x="1185386" y="1329021"/>
                  </a:cubicBezTo>
                  <a:cubicBezTo>
                    <a:pt x="1183196" y="1329212"/>
                    <a:pt x="1182338" y="1328069"/>
                    <a:pt x="1181481" y="1327021"/>
                  </a:cubicBezTo>
                  <a:cubicBezTo>
                    <a:pt x="1181386" y="1325783"/>
                    <a:pt x="1181005" y="1324259"/>
                    <a:pt x="1180719" y="1322640"/>
                  </a:cubicBezTo>
                  <a:cubicBezTo>
                    <a:pt x="1182053" y="1323306"/>
                    <a:pt x="1183386" y="1324068"/>
                    <a:pt x="1184243" y="1325307"/>
                  </a:cubicBezTo>
                  <a:cubicBezTo>
                    <a:pt x="1187101" y="1321973"/>
                    <a:pt x="1182529" y="1321592"/>
                    <a:pt x="1180338" y="1319496"/>
                  </a:cubicBezTo>
                  <a:cubicBezTo>
                    <a:pt x="1180243" y="1318449"/>
                    <a:pt x="1180338" y="1317496"/>
                    <a:pt x="1180624" y="1316639"/>
                  </a:cubicBezTo>
                  <a:cubicBezTo>
                    <a:pt x="1183386" y="1317210"/>
                    <a:pt x="1184434" y="1320163"/>
                    <a:pt x="1186720" y="1317782"/>
                  </a:cubicBezTo>
                  <a:cubicBezTo>
                    <a:pt x="1186720" y="1316544"/>
                    <a:pt x="1186720" y="1315305"/>
                    <a:pt x="1186720" y="1314067"/>
                  </a:cubicBezTo>
                  <a:cubicBezTo>
                    <a:pt x="1180624" y="1315686"/>
                    <a:pt x="1179576" y="1313877"/>
                    <a:pt x="1179195" y="1311686"/>
                  </a:cubicBezTo>
                  <a:cubicBezTo>
                    <a:pt x="1181195" y="1308352"/>
                    <a:pt x="1184434" y="1306257"/>
                    <a:pt x="1188720" y="1305304"/>
                  </a:cubicBezTo>
                  <a:cubicBezTo>
                    <a:pt x="1181386" y="1297875"/>
                    <a:pt x="1175957" y="1293969"/>
                    <a:pt x="1171099" y="1286254"/>
                  </a:cubicBezTo>
                  <a:cubicBezTo>
                    <a:pt x="1172147" y="1285968"/>
                    <a:pt x="1173575" y="1286159"/>
                    <a:pt x="1175004" y="1286254"/>
                  </a:cubicBezTo>
                  <a:cubicBezTo>
                    <a:pt x="1173766" y="1287397"/>
                    <a:pt x="1173194" y="1289016"/>
                    <a:pt x="1174433" y="1290540"/>
                  </a:cubicBezTo>
                  <a:cubicBezTo>
                    <a:pt x="1173575" y="1287207"/>
                    <a:pt x="1177004" y="1288159"/>
                    <a:pt x="1178147" y="1286826"/>
                  </a:cubicBezTo>
                  <a:cubicBezTo>
                    <a:pt x="1178338" y="1289969"/>
                    <a:pt x="1179957" y="1291588"/>
                    <a:pt x="1183100" y="1291779"/>
                  </a:cubicBezTo>
                  <a:cubicBezTo>
                    <a:pt x="1181481" y="1288159"/>
                    <a:pt x="1181481" y="1283016"/>
                    <a:pt x="1183100" y="1279396"/>
                  </a:cubicBezTo>
                  <a:cubicBezTo>
                    <a:pt x="1182053" y="1279110"/>
                    <a:pt x="1181481" y="1278634"/>
                    <a:pt x="1181100" y="1278158"/>
                  </a:cubicBezTo>
                  <a:cubicBezTo>
                    <a:pt x="1183100" y="1277205"/>
                    <a:pt x="1184910" y="1275872"/>
                    <a:pt x="1186148" y="1274062"/>
                  </a:cubicBezTo>
                  <a:cubicBezTo>
                    <a:pt x="1184148" y="1271395"/>
                    <a:pt x="1181481" y="1269490"/>
                    <a:pt x="1178814" y="1267490"/>
                  </a:cubicBezTo>
                  <a:cubicBezTo>
                    <a:pt x="1178814" y="1265966"/>
                    <a:pt x="1178624" y="1264251"/>
                    <a:pt x="1178528" y="1262442"/>
                  </a:cubicBezTo>
                  <a:cubicBezTo>
                    <a:pt x="1178814" y="1261108"/>
                    <a:pt x="1178719" y="1259775"/>
                    <a:pt x="1178528" y="1258441"/>
                  </a:cubicBezTo>
                  <a:cubicBezTo>
                    <a:pt x="1183196" y="1259108"/>
                    <a:pt x="1177290" y="1255965"/>
                    <a:pt x="1180719" y="1255965"/>
                  </a:cubicBezTo>
                  <a:cubicBezTo>
                    <a:pt x="1186434" y="1258155"/>
                    <a:pt x="1187387" y="1257584"/>
                    <a:pt x="1191482" y="1255488"/>
                  </a:cubicBezTo>
                  <a:cubicBezTo>
                    <a:pt x="1191197" y="1263013"/>
                    <a:pt x="1195292" y="1273872"/>
                    <a:pt x="1192911" y="1276824"/>
                  </a:cubicBezTo>
                  <a:cubicBezTo>
                    <a:pt x="1193768" y="1277682"/>
                    <a:pt x="1194816" y="1277777"/>
                    <a:pt x="1195959" y="1277491"/>
                  </a:cubicBezTo>
                  <a:cubicBezTo>
                    <a:pt x="1196150" y="1279396"/>
                    <a:pt x="1196150" y="1281301"/>
                    <a:pt x="1195578" y="1283206"/>
                  </a:cubicBezTo>
                  <a:cubicBezTo>
                    <a:pt x="1197864" y="1284444"/>
                    <a:pt x="1199769" y="1279491"/>
                    <a:pt x="1200531" y="1283206"/>
                  </a:cubicBezTo>
                  <a:cubicBezTo>
                    <a:pt x="1197674" y="1283778"/>
                    <a:pt x="1197197" y="1285683"/>
                    <a:pt x="1197102" y="1287492"/>
                  </a:cubicBezTo>
                  <a:cubicBezTo>
                    <a:pt x="1197102" y="1287588"/>
                    <a:pt x="1197007" y="1287683"/>
                    <a:pt x="1197007" y="1287778"/>
                  </a:cubicBezTo>
                  <a:cubicBezTo>
                    <a:pt x="1197007" y="1287778"/>
                    <a:pt x="1197102" y="1287873"/>
                    <a:pt x="1197102" y="1287873"/>
                  </a:cubicBezTo>
                  <a:cubicBezTo>
                    <a:pt x="1197007" y="1289969"/>
                    <a:pt x="1197293" y="1291779"/>
                    <a:pt x="1194340" y="1290731"/>
                  </a:cubicBezTo>
                  <a:cubicBezTo>
                    <a:pt x="1195864" y="1294541"/>
                    <a:pt x="1198912" y="1296827"/>
                    <a:pt x="1200531" y="1300637"/>
                  </a:cubicBezTo>
                  <a:cubicBezTo>
                    <a:pt x="1198150" y="1300923"/>
                    <a:pt x="1197769" y="1299208"/>
                    <a:pt x="1195578" y="1299399"/>
                  </a:cubicBezTo>
                  <a:cubicBezTo>
                    <a:pt x="1195197" y="1304923"/>
                    <a:pt x="1197293" y="1308066"/>
                    <a:pt x="1199293" y="1308066"/>
                  </a:cubicBezTo>
                  <a:cubicBezTo>
                    <a:pt x="1199198" y="1308066"/>
                    <a:pt x="1199198" y="1308162"/>
                    <a:pt x="1199198" y="1308257"/>
                  </a:cubicBezTo>
                  <a:cubicBezTo>
                    <a:pt x="1197769" y="1308352"/>
                    <a:pt x="1196435" y="1308447"/>
                    <a:pt x="1195102" y="1308733"/>
                  </a:cubicBezTo>
                  <a:cubicBezTo>
                    <a:pt x="1194816" y="1308162"/>
                    <a:pt x="1194245" y="1307781"/>
                    <a:pt x="1193102" y="1308066"/>
                  </a:cubicBezTo>
                  <a:cubicBezTo>
                    <a:pt x="1191578" y="1308543"/>
                    <a:pt x="1190530" y="1309686"/>
                    <a:pt x="1190625" y="1311781"/>
                  </a:cubicBezTo>
                  <a:cubicBezTo>
                    <a:pt x="1193959" y="1312924"/>
                    <a:pt x="1197674" y="1313781"/>
                    <a:pt x="1200531" y="1315496"/>
                  </a:cubicBezTo>
                  <a:cubicBezTo>
                    <a:pt x="1195769" y="1320735"/>
                    <a:pt x="1205484" y="1326069"/>
                    <a:pt x="1198055" y="1327878"/>
                  </a:cubicBezTo>
                  <a:cubicBezTo>
                    <a:pt x="1200722" y="1329402"/>
                    <a:pt x="1204817" y="1329402"/>
                    <a:pt x="1205484" y="1332831"/>
                  </a:cubicBezTo>
                  <a:cubicBezTo>
                    <a:pt x="1201483" y="1334927"/>
                    <a:pt x="1199483" y="1326831"/>
                    <a:pt x="1199293" y="1332831"/>
                  </a:cubicBezTo>
                  <a:cubicBezTo>
                    <a:pt x="1204246" y="1332260"/>
                    <a:pt x="1198721" y="1338642"/>
                    <a:pt x="1199293" y="1341499"/>
                  </a:cubicBezTo>
                  <a:cubicBezTo>
                    <a:pt x="1200912" y="1344547"/>
                    <a:pt x="1203008" y="1339308"/>
                    <a:pt x="1204246" y="1342737"/>
                  </a:cubicBezTo>
                  <a:cubicBezTo>
                    <a:pt x="1206627" y="1349119"/>
                    <a:pt x="1195769" y="1349119"/>
                    <a:pt x="1198531" y="1352262"/>
                  </a:cubicBezTo>
                  <a:cubicBezTo>
                    <a:pt x="1194149" y="1352453"/>
                    <a:pt x="1190149" y="1352739"/>
                    <a:pt x="1187577" y="1356930"/>
                  </a:cubicBezTo>
                  <a:cubicBezTo>
                    <a:pt x="1186720" y="1356930"/>
                    <a:pt x="1185767" y="1356930"/>
                    <a:pt x="1184815" y="1356930"/>
                  </a:cubicBezTo>
                  <a:cubicBezTo>
                    <a:pt x="1181767" y="1351596"/>
                    <a:pt x="1185005" y="1349214"/>
                    <a:pt x="1184339" y="1346547"/>
                  </a:cubicBezTo>
                  <a:close/>
                  <a:moveTo>
                    <a:pt x="1197769" y="1310829"/>
                  </a:moveTo>
                  <a:cubicBezTo>
                    <a:pt x="1197388" y="1311495"/>
                    <a:pt x="1196816" y="1312067"/>
                    <a:pt x="1195387" y="1311686"/>
                  </a:cubicBezTo>
                  <a:cubicBezTo>
                    <a:pt x="1195387" y="1311210"/>
                    <a:pt x="1195387" y="1310638"/>
                    <a:pt x="1195292" y="1310067"/>
                  </a:cubicBezTo>
                  <a:cubicBezTo>
                    <a:pt x="1196054" y="1310257"/>
                    <a:pt x="1197007" y="1310448"/>
                    <a:pt x="1197769" y="1310829"/>
                  </a:cubicBezTo>
                  <a:close/>
                  <a:moveTo>
                    <a:pt x="1205198" y="1348833"/>
                  </a:moveTo>
                  <a:cubicBezTo>
                    <a:pt x="1204627" y="1349881"/>
                    <a:pt x="1204722" y="1350738"/>
                    <a:pt x="1205103" y="1351405"/>
                  </a:cubicBezTo>
                  <a:cubicBezTo>
                    <a:pt x="1203770" y="1351691"/>
                    <a:pt x="1202436" y="1351881"/>
                    <a:pt x="1201198" y="1351977"/>
                  </a:cubicBezTo>
                  <a:cubicBezTo>
                    <a:pt x="1201865" y="1350262"/>
                    <a:pt x="1202341" y="1348452"/>
                    <a:pt x="1205198" y="1348833"/>
                  </a:cubicBezTo>
                  <a:close/>
                  <a:moveTo>
                    <a:pt x="1206437" y="1360835"/>
                  </a:moveTo>
                  <a:cubicBezTo>
                    <a:pt x="1207103" y="1361502"/>
                    <a:pt x="1207580" y="1362359"/>
                    <a:pt x="1207580" y="1363692"/>
                  </a:cubicBezTo>
                  <a:cubicBezTo>
                    <a:pt x="1207199" y="1363978"/>
                    <a:pt x="1206818" y="1364073"/>
                    <a:pt x="1206437" y="1364264"/>
                  </a:cubicBezTo>
                  <a:cubicBezTo>
                    <a:pt x="1206437" y="1363121"/>
                    <a:pt x="1206437" y="1361978"/>
                    <a:pt x="1206437" y="1360835"/>
                  </a:cubicBezTo>
                  <a:close/>
                  <a:moveTo>
                    <a:pt x="1192625" y="1460085"/>
                  </a:moveTo>
                  <a:cubicBezTo>
                    <a:pt x="1190625" y="1456371"/>
                    <a:pt x="1193387" y="1453227"/>
                    <a:pt x="1191292" y="1447893"/>
                  </a:cubicBezTo>
                  <a:cubicBezTo>
                    <a:pt x="1193387" y="1445893"/>
                    <a:pt x="1196531" y="1445036"/>
                    <a:pt x="1199483" y="1443798"/>
                  </a:cubicBezTo>
                  <a:cubicBezTo>
                    <a:pt x="1201293" y="1446369"/>
                    <a:pt x="1203293" y="1448655"/>
                    <a:pt x="1205198" y="1451132"/>
                  </a:cubicBezTo>
                  <a:cubicBezTo>
                    <a:pt x="1205198" y="1452370"/>
                    <a:pt x="1205294" y="1453608"/>
                    <a:pt x="1205103" y="1454656"/>
                  </a:cubicBezTo>
                  <a:cubicBezTo>
                    <a:pt x="1202150" y="1454370"/>
                    <a:pt x="1200817" y="1452465"/>
                    <a:pt x="1196721" y="1453227"/>
                  </a:cubicBezTo>
                  <a:cubicBezTo>
                    <a:pt x="1197007" y="1457133"/>
                    <a:pt x="1196912" y="1460657"/>
                    <a:pt x="1192625" y="1460085"/>
                  </a:cubicBezTo>
                  <a:close/>
                  <a:moveTo>
                    <a:pt x="1207675" y="1487708"/>
                  </a:moveTo>
                  <a:cubicBezTo>
                    <a:pt x="1207580" y="1488470"/>
                    <a:pt x="1207675" y="1488946"/>
                    <a:pt x="1207865" y="1489422"/>
                  </a:cubicBezTo>
                  <a:cubicBezTo>
                    <a:pt x="1207770" y="1489613"/>
                    <a:pt x="1207580" y="1489708"/>
                    <a:pt x="1207580" y="1489994"/>
                  </a:cubicBezTo>
                  <a:cubicBezTo>
                    <a:pt x="1205960" y="1489803"/>
                    <a:pt x="1204436" y="1489422"/>
                    <a:pt x="1203293" y="1488756"/>
                  </a:cubicBezTo>
                  <a:cubicBezTo>
                    <a:pt x="1205008" y="1488375"/>
                    <a:pt x="1206532" y="1488089"/>
                    <a:pt x="1207675" y="1487708"/>
                  </a:cubicBezTo>
                  <a:close/>
                  <a:moveTo>
                    <a:pt x="1207580" y="1557812"/>
                  </a:moveTo>
                  <a:cubicBezTo>
                    <a:pt x="1205960" y="1562098"/>
                    <a:pt x="1202150" y="1558574"/>
                    <a:pt x="1202150" y="1553716"/>
                  </a:cubicBezTo>
                  <a:cubicBezTo>
                    <a:pt x="1205579" y="1553526"/>
                    <a:pt x="1206437" y="1555812"/>
                    <a:pt x="1207580" y="1557812"/>
                  </a:cubicBezTo>
                  <a:close/>
                  <a:moveTo>
                    <a:pt x="1199483" y="1662301"/>
                  </a:moveTo>
                  <a:cubicBezTo>
                    <a:pt x="1199483" y="1662682"/>
                    <a:pt x="1199483" y="1663063"/>
                    <a:pt x="1199483" y="1663444"/>
                  </a:cubicBezTo>
                  <a:cubicBezTo>
                    <a:pt x="1198721" y="1664016"/>
                    <a:pt x="1197769" y="1664587"/>
                    <a:pt x="1196531" y="1664873"/>
                  </a:cubicBezTo>
                  <a:cubicBezTo>
                    <a:pt x="1197293" y="1663825"/>
                    <a:pt x="1197388" y="1663063"/>
                    <a:pt x="1197388" y="1662396"/>
                  </a:cubicBezTo>
                  <a:cubicBezTo>
                    <a:pt x="1198055" y="1662396"/>
                    <a:pt x="1198721" y="1662301"/>
                    <a:pt x="1199483" y="1662301"/>
                  </a:cubicBezTo>
                  <a:close/>
                  <a:moveTo>
                    <a:pt x="1198436" y="1808700"/>
                  </a:moveTo>
                  <a:cubicBezTo>
                    <a:pt x="1200436" y="1809177"/>
                    <a:pt x="1201769" y="1810510"/>
                    <a:pt x="1200817" y="1812987"/>
                  </a:cubicBezTo>
                  <a:cubicBezTo>
                    <a:pt x="1199198" y="1812987"/>
                    <a:pt x="1197674" y="1812987"/>
                    <a:pt x="1196054" y="1812987"/>
                  </a:cubicBezTo>
                  <a:cubicBezTo>
                    <a:pt x="1197578" y="1811653"/>
                    <a:pt x="1198626" y="1810034"/>
                    <a:pt x="1198436" y="1808700"/>
                  </a:cubicBezTo>
                  <a:close/>
                  <a:moveTo>
                    <a:pt x="1228058" y="1400268"/>
                  </a:moveTo>
                  <a:cubicBezTo>
                    <a:pt x="1228249" y="1399792"/>
                    <a:pt x="1228630" y="1399411"/>
                    <a:pt x="1228916" y="1399030"/>
                  </a:cubicBezTo>
                  <a:cubicBezTo>
                    <a:pt x="1229106" y="1399411"/>
                    <a:pt x="1229487" y="1399602"/>
                    <a:pt x="1229963" y="1399697"/>
                  </a:cubicBezTo>
                  <a:cubicBezTo>
                    <a:pt x="1229487" y="1400745"/>
                    <a:pt x="1228820" y="1400745"/>
                    <a:pt x="1228058" y="1400268"/>
                  </a:cubicBezTo>
                  <a:close/>
                  <a:moveTo>
                    <a:pt x="1161860" y="1218722"/>
                  </a:moveTo>
                  <a:cubicBezTo>
                    <a:pt x="1161860" y="1218817"/>
                    <a:pt x="1161860" y="1218912"/>
                    <a:pt x="1161860" y="1219008"/>
                  </a:cubicBezTo>
                  <a:cubicBezTo>
                    <a:pt x="1161764" y="1218817"/>
                    <a:pt x="1161669" y="1218627"/>
                    <a:pt x="1161479" y="1218436"/>
                  </a:cubicBezTo>
                  <a:cubicBezTo>
                    <a:pt x="1162145" y="1218341"/>
                    <a:pt x="1162812" y="1218246"/>
                    <a:pt x="1163479" y="1218055"/>
                  </a:cubicBezTo>
                  <a:cubicBezTo>
                    <a:pt x="1163765" y="1218246"/>
                    <a:pt x="1163955" y="1218627"/>
                    <a:pt x="1164336" y="1218722"/>
                  </a:cubicBezTo>
                  <a:cubicBezTo>
                    <a:pt x="1164431" y="1218150"/>
                    <a:pt x="1164717" y="1217865"/>
                    <a:pt x="1165098" y="1217484"/>
                  </a:cubicBezTo>
                  <a:cubicBezTo>
                    <a:pt x="1165765" y="1217198"/>
                    <a:pt x="1166336" y="1216817"/>
                    <a:pt x="1166908" y="1216341"/>
                  </a:cubicBezTo>
                  <a:cubicBezTo>
                    <a:pt x="1166622" y="1218627"/>
                    <a:pt x="1168622" y="1218722"/>
                    <a:pt x="1169384" y="1219960"/>
                  </a:cubicBezTo>
                  <a:cubicBezTo>
                    <a:pt x="1166241" y="1220055"/>
                    <a:pt x="1163288" y="1220151"/>
                    <a:pt x="1161860" y="1218722"/>
                  </a:cubicBezTo>
                  <a:close/>
                  <a:moveTo>
                    <a:pt x="1177766" y="1360930"/>
                  </a:moveTo>
                  <a:cubicBezTo>
                    <a:pt x="1184529" y="1360073"/>
                    <a:pt x="1185005" y="1365502"/>
                    <a:pt x="1192721" y="1363597"/>
                  </a:cubicBezTo>
                  <a:cubicBezTo>
                    <a:pt x="1194340" y="1360740"/>
                    <a:pt x="1194340" y="1356168"/>
                    <a:pt x="1198150" y="1355406"/>
                  </a:cubicBezTo>
                  <a:cubicBezTo>
                    <a:pt x="1198721" y="1357025"/>
                    <a:pt x="1200150" y="1357787"/>
                    <a:pt x="1201769" y="1358358"/>
                  </a:cubicBezTo>
                  <a:cubicBezTo>
                    <a:pt x="1201674" y="1358835"/>
                    <a:pt x="1201483" y="1359311"/>
                    <a:pt x="1201483" y="1359882"/>
                  </a:cubicBezTo>
                  <a:cubicBezTo>
                    <a:pt x="1202055" y="1359406"/>
                    <a:pt x="1202722" y="1359120"/>
                    <a:pt x="1203389" y="1358930"/>
                  </a:cubicBezTo>
                  <a:cubicBezTo>
                    <a:pt x="1204341" y="1359216"/>
                    <a:pt x="1205103" y="1359692"/>
                    <a:pt x="1205865" y="1360168"/>
                  </a:cubicBezTo>
                  <a:cubicBezTo>
                    <a:pt x="1200150" y="1362264"/>
                    <a:pt x="1203389" y="1363788"/>
                    <a:pt x="1203293" y="1365788"/>
                  </a:cubicBezTo>
                  <a:cubicBezTo>
                    <a:pt x="1192721" y="1369407"/>
                    <a:pt x="1181100" y="1361406"/>
                    <a:pt x="1175004" y="1367693"/>
                  </a:cubicBezTo>
                  <a:cubicBezTo>
                    <a:pt x="1173099" y="1362645"/>
                    <a:pt x="1178719" y="1365121"/>
                    <a:pt x="1177766" y="1360930"/>
                  </a:cubicBezTo>
                  <a:close/>
                  <a:moveTo>
                    <a:pt x="1233392" y="1446750"/>
                  </a:moveTo>
                  <a:cubicBezTo>
                    <a:pt x="1233583" y="1446750"/>
                    <a:pt x="1233583" y="1446750"/>
                    <a:pt x="1233773" y="1446846"/>
                  </a:cubicBezTo>
                  <a:cubicBezTo>
                    <a:pt x="1233773" y="1446941"/>
                    <a:pt x="1233773" y="1446941"/>
                    <a:pt x="1233773" y="1447036"/>
                  </a:cubicBezTo>
                  <a:cubicBezTo>
                    <a:pt x="1233583" y="1446846"/>
                    <a:pt x="1233487" y="1446750"/>
                    <a:pt x="1233392" y="1446750"/>
                  </a:cubicBezTo>
                  <a:close/>
                  <a:moveTo>
                    <a:pt x="1191578" y="1156714"/>
                  </a:moveTo>
                  <a:cubicBezTo>
                    <a:pt x="1191197" y="1156714"/>
                    <a:pt x="1190816" y="1156619"/>
                    <a:pt x="1190530" y="1156524"/>
                  </a:cubicBezTo>
                  <a:cubicBezTo>
                    <a:pt x="1190244" y="1156047"/>
                    <a:pt x="1189958" y="1155476"/>
                    <a:pt x="1190054" y="1154619"/>
                  </a:cubicBezTo>
                  <a:cubicBezTo>
                    <a:pt x="1190244" y="1154428"/>
                    <a:pt x="1190530" y="1154428"/>
                    <a:pt x="1190720" y="1154238"/>
                  </a:cubicBezTo>
                  <a:cubicBezTo>
                    <a:pt x="1190911" y="1155000"/>
                    <a:pt x="1191101" y="1155857"/>
                    <a:pt x="1191578" y="1156714"/>
                  </a:cubicBezTo>
                  <a:close/>
                  <a:moveTo>
                    <a:pt x="1160907" y="1231390"/>
                  </a:moveTo>
                  <a:cubicBezTo>
                    <a:pt x="1160907" y="1228818"/>
                    <a:pt x="1161955" y="1227675"/>
                    <a:pt x="1161193" y="1224913"/>
                  </a:cubicBezTo>
                  <a:cubicBezTo>
                    <a:pt x="1164812" y="1225199"/>
                    <a:pt x="1162431" y="1231485"/>
                    <a:pt x="1164431" y="1233581"/>
                  </a:cubicBezTo>
                  <a:cubicBezTo>
                    <a:pt x="1162050" y="1233962"/>
                    <a:pt x="1161193" y="1232914"/>
                    <a:pt x="1160907" y="1231390"/>
                  </a:cubicBezTo>
                  <a:close/>
                  <a:moveTo>
                    <a:pt x="1165574" y="1302542"/>
                  </a:moveTo>
                  <a:cubicBezTo>
                    <a:pt x="1164812" y="1305304"/>
                    <a:pt x="1167194" y="1311495"/>
                    <a:pt x="1164241" y="1312067"/>
                  </a:cubicBezTo>
                  <a:cubicBezTo>
                    <a:pt x="1161669" y="1309590"/>
                    <a:pt x="1163479" y="1304447"/>
                    <a:pt x="1165574" y="1302542"/>
                  </a:cubicBezTo>
                  <a:close/>
                  <a:moveTo>
                    <a:pt x="1149096" y="1424748"/>
                  </a:moveTo>
                  <a:cubicBezTo>
                    <a:pt x="1148525" y="1423700"/>
                    <a:pt x="1147858" y="1422557"/>
                    <a:pt x="1146524" y="1420652"/>
                  </a:cubicBezTo>
                  <a:cubicBezTo>
                    <a:pt x="1146715" y="1416747"/>
                    <a:pt x="1152144" y="1418175"/>
                    <a:pt x="1156049" y="1417985"/>
                  </a:cubicBezTo>
                  <a:cubicBezTo>
                    <a:pt x="1155668" y="1423700"/>
                    <a:pt x="1159574" y="1425224"/>
                    <a:pt x="1158812" y="1431510"/>
                  </a:cubicBezTo>
                  <a:cubicBezTo>
                    <a:pt x="1154525" y="1433034"/>
                    <a:pt x="1155764" y="1431701"/>
                    <a:pt x="1150620" y="1431510"/>
                  </a:cubicBezTo>
                  <a:cubicBezTo>
                    <a:pt x="1150239" y="1428462"/>
                    <a:pt x="1150049" y="1427034"/>
                    <a:pt x="1149572" y="1425700"/>
                  </a:cubicBezTo>
                  <a:cubicBezTo>
                    <a:pt x="1149668" y="1425319"/>
                    <a:pt x="1149572" y="1425033"/>
                    <a:pt x="1149096" y="1424748"/>
                  </a:cubicBezTo>
                  <a:close/>
                  <a:moveTo>
                    <a:pt x="1154621" y="1246916"/>
                  </a:moveTo>
                  <a:cubicBezTo>
                    <a:pt x="1157954" y="1246344"/>
                    <a:pt x="1165574" y="1247202"/>
                    <a:pt x="1161383" y="1241487"/>
                  </a:cubicBezTo>
                  <a:cubicBezTo>
                    <a:pt x="1161574" y="1243963"/>
                    <a:pt x="1160050" y="1244630"/>
                    <a:pt x="1157287" y="1244249"/>
                  </a:cubicBezTo>
                  <a:cubicBezTo>
                    <a:pt x="1155954" y="1239296"/>
                    <a:pt x="1163383" y="1243106"/>
                    <a:pt x="1162717" y="1238820"/>
                  </a:cubicBezTo>
                  <a:cubicBezTo>
                    <a:pt x="1162526" y="1238439"/>
                    <a:pt x="1162526" y="1238248"/>
                    <a:pt x="1162336" y="1237867"/>
                  </a:cubicBezTo>
                  <a:cubicBezTo>
                    <a:pt x="1162717" y="1237581"/>
                    <a:pt x="1163288" y="1237391"/>
                    <a:pt x="1164241" y="1237296"/>
                  </a:cubicBezTo>
                  <a:cubicBezTo>
                    <a:pt x="1163193" y="1240820"/>
                    <a:pt x="1163193" y="1241201"/>
                    <a:pt x="1164146" y="1244439"/>
                  </a:cubicBezTo>
                  <a:cubicBezTo>
                    <a:pt x="1164336" y="1246154"/>
                    <a:pt x="1165003" y="1247392"/>
                    <a:pt x="1165384" y="1248821"/>
                  </a:cubicBezTo>
                  <a:cubicBezTo>
                    <a:pt x="1164431" y="1249488"/>
                    <a:pt x="1163479" y="1250154"/>
                    <a:pt x="1162717" y="1251012"/>
                  </a:cubicBezTo>
                  <a:cubicBezTo>
                    <a:pt x="1158907" y="1250059"/>
                    <a:pt x="1155192" y="1252059"/>
                    <a:pt x="1154621" y="1246916"/>
                  </a:cubicBezTo>
                  <a:close/>
                  <a:moveTo>
                    <a:pt x="1124807" y="1331117"/>
                  </a:moveTo>
                  <a:cubicBezTo>
                    <a:pt x="1121188" y="1331498"/>
                    <a:pt x="1121283" y="1328259"/>
                    <a:pt x="1120712" y="1325688"/>
                  </a:cubicBezTo>
                  <a:cubicBezTo>
                    <a:pt x="1126331" y="1325307"/>
                    <a:pt x="1126141" y="1327307"/>
                    <a:pt x="1124807" y="1331117"/>
                  </a:cubicBezTo>
                  <a:close/>
                  <a:moveTo>
                    <a:pt x="1146524" y="1447798"/>
                  </a:moveTo>
                  <a:cubicBezTo>
                    <a:pt x="1151287" y="1447036"/>
                    <a:pt x="1153573" y="1448941"/>
                    <a:pt x="1154621" y="1451894"/>
                  </a:cubicBezTo>
                  <a:cubicBezTo>
                    <a:pt x="1149763" y="1450751"/>
                    <a:pt x="1150049" y="1454751"/>
                    <a:pt x="1148715" y="1457133"/>
                  </a:cubicBezTo>
                  <a:cubicBezTo>
                    <a:pt x="1148334" y="1454180"/>
                    <a:pt x="1147858" y="1451322"/>
                    <a:pt x="1146905" y="1452942"/>
                  </a:cubicBezTo>
                  <a:cubicBezTo>
                    <a:pt x="1147001" y="1454751"/>
                    <a:pt x="1146715" y="1456847"/>
                    <a:pt x="1146905" y="1458561"/>
                  </a:cubicBezTo>
                  <a:cubicBezTo>
                    <a:pt x="1146429" y="1458657"/>
                    <a:pt x="1145858" y="1458752"/>
                    <a:pt x="1145096" y="1458657"/>
                  </a:cubicBezTo>
                  <a:cubicBezTo>
                    <a:pt x="1142333" y="1455704"/>
                    <a:pt x="1144143" y="1449703"/>
                    <a:pt x="1146524" y="1447798"/>
                  </a:cubicBezTo>
                  <a:close/>
                  <a:moveTo>
                    <a:pt x="1154811" y="1471706"/>
                  </a:moveTo>
                  <a:cubicBezTo>
                    <a:pt x="1153668" y="1471706"/>
                    <a:pt x="1153382" y="1471420"/>
                    <a:pt x="1153573" y="1470944"/>
                  </a:cubicBezTo>
                  <a:cubicBezTo>
                    <a:pt x="1154049" y="1471230"/>
                    <a:pt x="1154430" y="1471420"/>
                    <a:pt x="1154811" y="1471706"/>
                  </a:cubicBezTo>
                  <a:close/>
                  <a:moveTo>
                    <a:pt x="1151954" y="1457323"/>
                  </a:moveTo>
                  <a:cubicBezTo>
                    <a:pt x="1154525" y="1456752"/>
                    <a:pt x="1154430" y="1453418"/>
                    <a:pt x="1158716" y="1454561"/>
                  </a:cubicBezTo>
                  <a:cubicBezTo>
                    <a:pt x="1158812" y="1456942"/>
                    <a:pt x="1158431" y="1458752"/>
                    <a:pt x="1157383" y="1459990"/>
                  </a:cubicBezTo>
                  <a:cubicBezTo>
                    <a:pt x="1154335" y="1460466"/>
                    <a:pt x="1152239" y="1459704"/>
                    <a:pt x="1151954" y="1457323"/>
                  </a:cubicBezTo>
                  <a:close/>
                  <a:moveTo>
                    <a:pt x="1338739" y="1424462"/>
                  </a:moveTo>
                  <a:cubicBezTo>
                    <a:pt x="1338834" y="1424462"/>
                    <a:pt x="1339025" y="1424462"/>
                    <a:pt x="1339120" y="1424462"/>
                  </a:cubicBezTo>
                  <a:cubicBezTo>
                    <a:pt x="1338929" y="1425891"/>
                    <a:pt x="1339406" y="1426653"/>
                    <a:pt x="1340358" y="1426938"/>
                  </a:cubicBezTo>
                  <a:cubicBezTo>
                    <a:pt x="1340072" y="1427986"/>
                    <a:pt x="1339310" y="1428653"/>
                    <a:pt x="1338739" y="1429320"/>
                  </a:cubicBezTo>
                  <a:cubicBezTo>
                    <a:pt x="1338739" y="1427700"/>
                    <a:pt x="1338739" y="1426081"/>
                    <a:pt x="1338739" y="1424462"/>
                  </a:cubicBezTo>
                  <a:close/>
                  <a:moveTo>
                    <a:pt x="1337882" y="1291779"/>
                  </a:moveTo>
                  <a:cubicBezTo>
                    <a:pt x="1335596" y="1294160"/>
                    <a:pt x="1335596" y="1292731"/>
                    <a:pt x="1336643" y="1296732"/>
                  </a:cubicBezTo>
                  <a:cubicBezTo>
                    <a:pt x="1335691" y="1296446"/>
                    <a:pt x="1335215" y="1295779"/>
                    <a:pt x="1334929" y="1295017"/>
                  </a:cubicBezTo>
                  <a:cubicBezTo>
                    <a:pt x="1335310" y="1293398"/>
                    <a:pt x="1335691" y="1291874"/>
                    <a:pt x="1335977" y="1290159"/>
                  </a:cubicBezTo>
                  <a:cubicBezTo>
                    <a:pt x="1336453" y="1290921"/>
                    <a:pt x="1337024" y="1291493"/>
                    <a:pt x="1337882" y="1291779"/>
                  </a:cubicBezTo>
                  <a:close/>
                  <a:moveTo>
                    <a:pt x="1050131" y="162209"/>
                  </a:moveTo>
                  <a:cubicBezTo>
                    <a:pt x="1047559" y="162495"/>
                    <a:pt x="1047179" y="160685"/>
                    <a:pt x="1044702" y="160875"/>
                  </a:cubicBezTo>
                  <a:cubicBezTo>
                    <a:pt x="1043940" y="154875"/>
                    <a:pt x="1052036" y="156208"/>
                    <a:pt x="1050131" y="162209"/>
                  </a:cubicBezTo>
                  <a:close/>
                  <a:moveTo>
                    <a:pt x="1115282" y="1375884"/>
                  </a:moveTo>
                  <a:cubicBezTo>
                    <a:pt x="1115759" y="1372741"/>
                    <a:pt x="1116140" y="1369503"/>
                    <a:pt x="1120712" y="1370455"/>
                  </a:cubicBezTo>
                  <a:cubicBezTo>
                    <a:pt x="1120521" y="1372074"/>
                    <a:pt x="1120997" y="1374360"/>
                    <a:pt x="1119378" y="1374551"/>
                  </a:cubicBezTo>
                  <a:cubicBezTo>
                    <a:pt x="1118616" y="1370550"/>
                    <a:pt x="1117283" y="1376646"/>
                    <a:pt x="1115282" y="1375884"/>
                  </a:cubicBezTo>
                  <a:close/>
                  <a:moveTo>
                    <a:pt x="1119378" y="1409793"/>
                  </a:moveTo>
                  <a:cubicBezTo>
                    <a:pt x="1120426" y="1409508"/>
                    <a:pt x="1120997" y="1408650"/>
                    <a:pt x="1120712" y="1407126"/>
                  </a:cubicBezTo>
                  <a:cubicBezTo>
                    <a:pt x="1123760" y="1406745"/>
                    <a:pt x="1125760" y="1407412"/>
                    <a:pt x="1126141" y="1409793"/>
                  </a:cubicBezTo>
                  <a:cubicBezTo>
                    <a:pt x="1125379" y="1410555"/>
                    <a:pt x="1119759" y="1413032"/>
                    <a:pt x="1119378" y="1409793"/>
                  </a:cubicBezTo>
                  <a:close/>
                  <a:moveTo>
                    <a:pt x="1146524" y="1549620"/>
                  </a:moveTo>
                  <a:cubicBezTo>
                    <a:pt x="1147858" y="1549620"/>
                    <a:pt x="1149287" y="1549620"/>
                    <a:pt x="1150620" y="1549620"/>
                  </a:cubicBezTo>
                  <a:cubicBezTo>
                    <a:pt x="1150620" y="1552859"/>
                    <a:pt x="1148334" y="1553621"/>
                    <a:pt x="1149287" y="1557717"/>
                  </a:cubicBezTo>
                  <a:cubicBezTo>
                    <a:pt x="1142048" y="1557621"/>
                    <a:pt x="1139571" y="1560288"/>
                    <a:pt x="1135666" y="1560384"/>
                  </a:cubicBezTo>
                  <a:cubicBezTo>
                    <a:pt x="1137095" y="1563908"/>
                    <a:pt x="1146905" y="1559050"/>
                    <a:pt x="1145191" y="1565813"/>
                  </a:cubicBezTo>
                  <a:cubicBezTo>
                    <a:pt x="1143476" y="1569432"/>
                    <a:pt x="1139857" y="1569147"/>
                    <a:pt x="1138428" y="1569909"/>
                  </a:cubicBezTo>
                  <a:cubicBezTo>
                    <a:pt x="1148239" y="1572385"/>
                    <a:pt x="1143667" y="1586577"/>
                    <a:pt x="1145191" y="1594388"/>
                  </a:cubicBezTo>
                  <a:cubicBezTo>
                    <a:pt x="1142333" y="1595150"/>
                    <a:pt x="1141286" y="1597722"/>
                    <a:pt x="1137095" y="1597055"/>
                  </a:cubicBezTo>
                  <a:cubicBezTo>
                    <a:pt x="1136333" y="1589435"/>
                    <a:pt x="1133189" y="1588578"/>
                    <a:pt x="1138428" y="1583529"/>
                  </a:cubicBezTo>
                  <a:cubicBezTo>
                    <a:pt x="1135571" y="1580481"/>
                    <a:pt x="1130046" y="1580196"/>
                    <a:pt x="1127570" y="1576767"/>
                  </a:cubicBezTo>
                  <a:cubicBezTo>
                    <a:pt x="1127760" y="1569242"/>
                    <a:pt x="1132427" y="1566289"/>
                    <a:pt x="1134332" y="1560479"/>
                  </a:cubicBezTo>
                  <a:cubicBezTo>
                    <a:pt x="1132142" y="1560384"/>
                    <a:pt x="1129570" y="1560669"/>
                    <a:pt x="1130237" y="1557812"/>
                  </a:cubicBezTo>
                  <a:cubicBezTo>
                    <a:pt x="1129665" y="1554002"/>
                    <a:pt x="1137666" y="1558860"/>
                    <a:pt x="1136999" y="1555050"/>
                  </a:cubicBezTo>
                  <a:cubicBezTo>
                    <a:pt x="1134047" y="1552573"/>
                    <a:pt x="1133094" y="1548096"/>
                    <a:pt x="1130237" y="1545525"/>
                  </a:cubicBezTo>
                  <a:cubicBezTo>
                    <a:pt x="1132237" y="1542000"/>
                    <a:pt x="1137476" y="1542762"/>
                    <a:pt x="1138428" y="1541429"/>
                  </a:cubicBezTo>
                  <a:cubicBezTo>
                    <a:pt x="1138619" y="1532190"/>
                    <a:pt x="1134713" y="1517521"/>
                    <a:pt x="1139762" y="1511616"/>
                  </a:cubicBezTo>
                  <a:cubicBezTo>
                    <a:pt x="1140619" y="1514854"/>
                    <a:pt x="1148144" y="1511425"/>
                    <a:pt x="1149287" y="1514283"/>
                  </a:cubicBezTo>
                  <a:cubicBezTo>
                    <a:pt x="1149287" y="1515616"/>
                    <a:pt x="1149287" y="1517045"/>
                    <a:pt x="1149287" y="1518378"/>
                  </a:cubicBezTo>
                  <a:cubicBezTo>
                    <a:pt x="1149858" y="1521617"/>
                    <a:pt x="1143095" y="1517616"/>
                    <a:pt x="1145191" y="1522474"/>
                  </a:cubicBezTo>
                  <a:cubicBezTo>
                    <a:pt x="1147477" y="1522474"/>
                    <a:pt x="1149668" y="1522474"/>
                    <a:pt x="1151954" y="1522474"/>
                  </a:cubicBezTo>
                  <a:cubicBezTo>
                    <a:pt x="1150430" y="1527141"/>
                    <a:pt x="1152335" y="1528284"/>
                    <a:pt x="1154430" y="1529332"/>
                  </a:cubicBezTo>
                  <a:cubicBezTo>
                    <a:pt x="1154049" y="1530761"/>
                    <a:pt x="1154049" y="1531999"/>
                    <a:pt x="1154430" y="1532285"/>
                  </a:cubicBezTo>
                  <a:cubicBezTo>
                    <a:pt x="1155002" y="1531428"/>
                    <a:pt x="1155954" y="1531237"/>
                    <a:pt x="1157002" y="1531332"/>
                  </a:cubicBezTo>
                  <a:cubicBezTo>
                    <a:pt x="1157192" y="1531523"/>
                    <a:pt x="1157287" y="1531713"/>
                    <a:pt x="1157383" y="1531999"/>
                  </a:cubicBezTo>
                  <a:cubicBezTo>
                    <a:pt x="1157097" y="1533047"/>
                    <a:pt x="1156716" y="1533904"/>
                    <a:pt x="1156240" y="1534761"/>
                  </a:cubicBezTo>
                  <a:cubicBezTo>
                    <a:pt x="1155859" y="1534952"/>
                    <a:pt x="1155287" y="1534952"/>
                    <a:pt x="1154430" y="1534761"/>
                  </a:cubicBezTo>
                  <a:cubicBezTo>
                    <a:pt x="1154430" y="1535523"/>
                    <a:pt x="1154716" y="1536095"/>
                    <a:pt x="1154906" y="1536762"/>
                  </a:cubicBezTo>
                  <a:cubicBezTo>
                    <a:pt x="1151573" y="1540572"/>
                    <a:pt x="1146715" y="1542762"/>
                    <a:pt x="1146524" y="1549620"/>
                  </a:cubicBezTo>
                  <a:close/>
                  <a:moveTo>
                    <a:pt x="1242441" y="2431064"/>
                  </a:moveTo>
                  <a:cubicBezTo>
                    <a:pt x="1240060" y="2429731"/>
                    <a:pt x="1236536" y="2429445"/>
                    <a:pt x="1233773" y="2428588"/>
                  </a:cubicBezTo>
                  <a:cubicBezTo>
                    <a:pt x="1234821" y="2431255"/>
                    <a:pt x="1233202" y="2431159"/>
                    <a:pt x="1231487" y="2431064"/>
                  </a:cubicBezTo>
                  <a:cubicBezTo>
                    <a:pt x="1229963" y="2419824"/>
                    <a:pt x="1233487" y="2406394"/>
                    <a:pt x="1237202" y="2394298"/>
                  </a:cubicBezTo>
                  <a:cubicBezTo>
                    <a:pt x="1238060" y="2396679"/>
                    <a:pt x="1239203" y="2398869"/>
                    <a:pt x="1239965" y="2401346"/>
                  </a:cubicBezTo>
                  <a:cubicBezTo>
                    <a:pt x="1236726" y="2400965"/>
                    <a:pt x="1236726" y="2404013"/>
                    <a:pt x="1236250" y="2406299"/>
                  </a:cubicBezTo>
                  <a:cubicBezTo>
                    <a:pt x="1237679" y="2406490"/>
                    <a:pt x="1239774" y="2406108"/>
                    <a:pt x="1239965" y="2407537"/>
                  </a:cubicBezTo>
                  <a:cubicBezTo>
                    <a:pt x="1233869" y="2409633"/>
                    <a:pt x="1241489" y="2416015"/>
                    <a:pt x="1239965" y="2418682"/>
                  </a:cubicBezTo>
                  <a:cubicBezTo>
                    <a:pt x="1236059" y="2420110"/>
                    <a:pt x="1237107" y="2418777"/>
                    <a:pt x="1232535" y="2418682"/>
                  </a:cubicBezTo>
                  <a:cubicBezTo>
                    <a:pt x="1233107" y="2426111"/>
                    <a:pt x="1244346" y="2421825"/>
                    <a:pt x="1242441" y="2431064"/>
                  </a:cubicBezTo>
                  <a:close/>
                  <a:moveTo>
                    <a:pt x="1242441" y="2422301"/>
                  </a:moveTo>
                  <a:cubicBezTo>
                    <a:pt x="1239774" y="2418300"/>
                    <a:pt x="1243203" y="2415729"/>
                    <a:pt x="1241203" y="2411157"/>
                  </a:cubicBezTo>
                  <a:cubicBezTo>
                    <a:pt x="1245203" y="2409633"/>
                    <a:pt x="1242155" y="2415157"/>
                    <a:pt x="1246156" y="2413633"/>
                  </a:cubicBezTo>
                  <a:cubicBezTo>
                    <a:pt x="1246823" y="2418491"/>
                    <a:pt x="1243012" y="2418777"/>
                    <a:pt x="1242441" y="2422301"/>
                  </a:cubicBezTo>
                  <a:close/>
                  <a:moveTo>
                    <a:pt x="1239965" y="2409918"/>
                  </a:moveTo>
                  <a:cubicBezTo>
                    <a:pt x="1240822" y="2406108"/>
                    <a:pt x="1240822" y="2407537"/>
                    <a:pt x="1239965" y="2403727"/>
                  </a:cubicBezTo>
                  <a:cubicBezTo>
                    <a:pt x="1243870" y="2403918"/>
                    <a:pt x="1244060" y="2400393"/>
                    <a:pt x="1248632" y="2401251"/>
                  </a:cubicBezTo>
                  <a:cubicBezTo>
                    <a:pt x="1245013" y="2403441"/>
                    <a:pt x="1243965" y="2408204"/>
                    <a:pt x="1239965" y="2409918"/>
                  </a:cubicBezTo>
                  <a:close/>
                  <a:moveTo>
                    <a:pt x="1241393" y="2379915"/>
                  </a:moveTo>
                  <a:cubicBezTo>
                    <a:pt x="1240250" y="2378010"/>
                    <a:pt x="1240441" y="2374962"/>
                    <a:pt x="1240250" y="2372199"/>
                  </a:cubicBezTo>
                  <a:cubicBezTo>
                    <a:pt x="1242632" y="2374390"/>
                    <a:pt x="1246632" y="2375057"/>
                    <a:pt x="1248632" y="2377724"/>
                  </a:cubicBezTo>
                  <a:cubicBezTo>
                    <a:pt x="1244441" y="2378772"/>
                    <a:pt x="1243679" y="2379534"/>
                    <a:pt x="1241393" y="2379915"/>
                  </a:cubicBezTo>
                  <a:close/>
                  <a:moveTo>
                    <a:pt x="1239965" y="2370295"/>
                  </a:moveTo>
                  <a:cubicBezTo>
                    <a:pt x="1239965" y="2370199"/>
                    <a:pt x="1239869" y="2370295"/>
                    <a:pt x="1239965" y="2370295"/>
                  </a:cubicBezTo>
                  <a:cubicBezTo>
                    <a:pt x="1239679" y="2369437"/>
                    <a:pt x="1239393" y="2368675"/>
                    <a:pt x="1238822" y="2368294"/>
                  </a:cubicBezTo>
                  <a:cubicBezTo>
                    <a:pt x="1239203" y="2367723"/>
                    <a:pt x="1239679" y="2367151"/>
                    <a:pt x="1240155" y="2366675"/>
                  </a:cubicBezTo>
                  <a:cubicBezTo>
                    <a:pt x="1242917" y="2367818"/>
                    <a:pt x="1242155" y="2365341"/>
                    <a:pt x="1242441" y="2363817"/>
                  </a:cubicBezTo>
                  <a:cubicBezTo>
                    <a:pt x="1242632" y="2363532"/>
                    <a:pt x="1242917" y="2363246"/>
                    <a:pt x="1243108" y="2362960"/>
                  </a:cubicBezTo>
                  <a:cubicBezTo>
                    <a:pt x="1243298" y="2362960"/>
                    <a:pt x="1243394" y="2362865"/>
                    <a:pt x="1243679" y="2362865"/>
                  </a:cubicBezTo>
                  <a:cubicBezTo>
                    <a:pt x="1245584" y="2363055"/>
                    <a:pt x="1248251" y="2362389"/>
                    <a:pt x="1248632" y="2364103"/>
                  </a:cubicBezTo>
                  <a:cubicBezTo>
                    <a:pt x="1247013" y="2367437"/>
                    <a:pt x="1244632" y="2370009"/>
                    <a:pt x="1239965" y="2370295"/>
                  </a:cubicBezTo>
                  <a:close/>
                  <a:moveTo>
                    <a:pt x="1247394" y="2361627"/>
                  </a:moveTo>
                  <a:cubicBezTo>
                    <a:pt x="1246727" y="2360865"/>
                    <a:pt x="1245584" y="2360579"/>
                    <a:pt x="1244346" y="2360293"/>
                  </a:cubicBezTo>
                  <a:cubicBezTo>
                    <a:pt x="1244537" y="2357436"/>
                    <a:pt x="1244727" y="2354578"/>
                    <a:pt x="1245108" y="2351721"/>
                  </a:cubicBezTo>
                  <a:cubicBezTo>
                    <a:pt x="1246537" y="2351816"/>
                    <a:pt x="1248061" y="2351816"/>
                    <a:pt x="1249871" y="2351625"/>
                  </a:cubicBezTo>
                  <a:cubicBezTo>
                    <a:pt x="1249490" y="2355436"/>
                    <a:pt x="1251204" y="2361341"/>
                    <a:pt x="1247394" y="2361627"/>
                  </a:cubicBezTo>
                  <a:close/>
                  <a:moveTo>
                    <a:pt x="1245775" y="2346673"/>
                  </a:moveTo>
                  <a:cubicBezTo>
                    <a:pt x="1246251" y="2342958"/>
                    <a:pt x="1246918" y="2339338"/>
                    <a:pt x="1247585" y="2335719"/>
                  </a:cubicBezTo>
                  <a:cubicBezTo>
                    <a:pt x="1248728" y="2335719"/>
                    <a:pt x="1249775" y="2335814"/>
                    <a:pt x="1249871" y="2336862"/>
                  </a:cubicBezTo>
                  <a:cubicBezTo>
                    <a:pt x="1243679" y="2339529"/>
                    <a:pt x="1251014" y="2343053"/>
                    <a:pt x="1251109" y="2346768"/>
                  </a:cubicBezTo>
                  <a:cubicBezTo>
                    <a:pt x="1249299" y="2346196"/>
                    <a:pt x="1247489" y="2346482"/>
                    <a:pt x="1245775" y="2346673"/>
                  </a:cubicBezTo>
                  <a:close/>
                  <a:moveTo>
                    <a:pt x="1274636" y="2538887"/>
                  </a:moveTo>
                  <a:cubicBezTo>
                    <a:pt x="1274350" y="2540697"/>
                    <a:pt x="1270921" y="2539268"/>
                    <a:pt x="1270921" y="2541364"/>
                  </a:cubicBezTo>
                  <a:cubicBezTo>
                    <a:pt x="1270635" y="2543364"/>
                    <a:pt x="1272159" y="2543554"/>
                    <a:pt x="1272159" y="2545078"/>
                  </a:cubicBezTo>
                  <a:cubicBezTo>
                    <a:pt x="1275969" y="2545935"/>
                    <a:pt x="1275779" y="2542983"/>
                    <a:pt x="1279589" y="2543840"/>
                  </a:cubicBezTo>
                  <a:cubicBezTo>
                    <a:pt x="1274445" y="2547364"/>
                    <a:pt x="1277207" y="2554603"/>
                    <a:pt x="1268444" y="2556223"/>
                  </a:cubicBezTo>
                  <a:cubicBezTo>
                    <a:pt x="1267873" y="2548126"/>
                    <a:pt x="1265111" y="2531934"/>
                    <a:pt x="1274636" y="2538887"/>
                  </a:cubicBezTo>
                  <a:close/>
                  <a:moveTo>
                    <a:pt x="1270921" y="2585941"/>
                  </a:moveTo>
                  <a:cubicBezTo>
                    <a:pt x="1275398" y="2588417"/>
                    <a:pt x="1277683" y="2586512"/>
                    <a:pt x="1278350" y="2582226"/>
                  </a:cubicBezTo>
                  <a:cubicBezTo>
                    <a:pt x="1281684" y="2581368"/>
                    <a:pt x="1277493" y="2588131"/>
                    <a:pt x="1280827" y="2587179"/>
                  </a:cubicBezTo>
                  <a:cubicBezTo>
                    <a:pt x="1280541" y="2589750"/>
                    <a:pt x="1277588" y="2589655"/>
                    <a:pt x="1275874" y="2590893"/>
                  </a:cubicBezTo>
                  <a:cubicBezTo>
                    <a:pt x="1276826" y="2592036"/>
                    <a:pt x="1278160" y="2592799"/>
                    <a:pt x="1279589" y="2593370"/>
                  </a:cubicBezTo>
                  <a:cubicBezTo>
                    <a:pt x="1277969" y="2596704"/>
                    <a:pt x="1274064" y="2597751"/>
                    <a:pt x="1274636" y="2603276"/>
                  </a:cubicBezTo>
                  <a:cubicBezTo>
                    <a:pt x="1266635" y="2599657"/>
                    <a:pt x="1279398" y="2590989"/>
                    <a:pt x="1270921" y="2585941"/>
                  </a:cubicBezTo>
                  <a:close/>
                  <a:moveTo>
                    <a:pt x="1280827" y="2641757"/>
                  </a:moveTo>
                  <a:cubicBezTo>
                    <a:pt x="1276826" y="2639757"/>
                    <a:pt x="1276922" y="2638423"/>
                    <a:pt x="1273397" y="2638042"/>
                  </a:cubicBezTo>
                  <a:cubicBezTo>
                    <a:pt x="1277588" y="2629946"/>
                    <a:pt x="1279684" y="2635185"/>
                    <a:pt x="1280827" y="2641757"/>
                  </a:cubicBezTo>
                  <a:close/>
                  <a:moveTo>
                    <a:pt x="1277112" y="2614516"/>
                  </a:moveTo>
                  <a:cubicBezTo>
                    <a:pt x="1277112" y="2612896"/>
                    <a:pt x="1277112" y="2611182"/>
                    <a:pt x="1277112" y="2609563"/>
                  </a:cubicBezTo>
                  <a:cubicBezTo>
                    <a:pt x="1278541" y="2609753"/>
                    <a:pt x="1279303" y="2609277"/>
                    <a:pt x="1279589" y="2608324"/>
                  </a:cubicBezTo>
                  <a:cubicBezTo>
                    <a:pt x="1281112" y="2604228"/>
                    <a:pt x="1280827" y="2615944"/>
                    <a:pt x="1277112" y="2614516"/>
                  </a:cubicBezTo>
                  <a:close/>
                  <a:moveTo>
                    <a:pt x="1274636" y="2661569"/>
                  </a:moveTo>
                  <a:cubicBezTo>
                    <a:pt x="1271778" y="2660331"/>
                    <a:pt x="1271587" y="2655378"/>
                    <a:pt x="1275874" y="2655378"/>
                  </a:cubicBezTo>
                  <a:cubicBezTo>
                    <a:pt x="1278541" y="2657949"/>
                    <a:pt x="1275779" y="2659378"/>
                    <a:pt x="1274636" y="2661569"/>
                  </a:cubicBezTo>
                  <a:close/>
                  <a:moveTo>
                    <a:pt x="1275874" y="2649186"/>
                  </a:moveTo>
                  <a:cubicBezTo>
                    <a:pt x="1277017" y="2644710"/>
                    <a:pt x="1279589" y="2648424"/>
                    <a:pt x="1283303" y="2647948"/>
                  </a:cubicBezTo>
                  <a:cubicBezTo>
                    <a:pt x="1283399" y="2653663"/>
                    <a:pt x="1279017" y="2648043"/>
                    <a:pt x="1275874" y="2649186"/>
                  </a:cubicBezTo>
                  <a:close/>
                  <a:moveTo>
                    <a:pt x="1280827" y="2576034"/>
                  </a:moveTo>
                  <a:cubicBezTo>
                    <a:pt x="1282256" y="2573749"/>
                    <a:pt x="1282541" y="2570319"/>
                    <a:pt x="1285780" y="2569843"/>
                  </a:cubicBezTo>
                  <a:cubicBezTo>
                    <a:pt x="1284732" y="2572510"/>
                    <a:pt x="1285780" y="2577273"/>
                    <a:pt x="1280827" y="2576034"/>
                  </a:cubicBezTo>
                  <a:close/>
                  <a:moveTo>
                    <a:pt x="1285780" y="2650425"/>
                  </a:moveTo>
                  <a:cubicBezTo>
                    <a:pt x="1286161" y="2647472"/>
                    <a:pt x="1291209" y="2649663"/>
                    <a:pt x="1291971" y="2650425"/>
                  </a:cubicBezTo>
                  <a:cubicBezTo>
                    <a:pt x="1291971" y="2652901"/>
                    <a:pt x="1288637" y="2652044"/>
                    <a:pt x="1289495" y="2655378"/>
                  </a:cubicBezTo>
                  <a:cubicBezTo>
                    <a:pt x="1287875" y="2655092"/>
                    <a:pt x="1288256" y="2652901"/>
                    <a:pt x="1289495" y="2652901"/>
                  </a:cubicBezTo>
                  <a:cubicBezTo>
                    <a:pt x="1288923" y="2651377"/>
                    <a:pt x="1287971" y="2650330"/>
                    <a:pt x="1285780" y="2650425"/>
                  </a:cubicBezTo>
                  <a:close/>
                  <a:moveTo>
                    <a:pt x="1288256" y="2693859"/>
                  </a:moveTo>
                  <a:cubicBezTo>
                    <a:pt x="1291781" y="2695097"/>
                    <a:pt x="1293590" y="2695288"/>
                    <a:pt x="1293209" y="2690144"/>
                  </a:cubicBezTo>
                  <a:cubicBezTo>
                    <a:pt x="1294924" y="2690525"/>
                    <a:pt x="1294257" y="2693192"/>
                    <a:pt x="1294448" y="2695097"/>
                  </a:cubicBezTo>
                  <a:cubicBezTo>
                    <a:pt x="1292352" y="2694716"/>
                    <a:pt x="1287875" y="2699002"/>
                    <a:pt x="1288256" y="2693859"/>
                  </a:cubicBezTo>
                  <a:close/>
                  <a:moveTo>
                    <a:pt x="1296924" y="2652901"/>
                  </a:moveTo>
                  <a:cubicBezTo>
                    <a:pt x="1294638" y="2657188"/>
                    <a:pt x="1296638" y="2658140"/>
                    <a:pt x="1298162" y="2661569"/>
                  </a:cubicBezTo>
                  <a:cubicBezTo>
                    <a:pt x="1294352" y="2662807"/>
                    <a:pt x="1292066" y="2652425"/>
                    <a:pt x="1296924" y="2652901"/>
                  </a:cubicBezTo>
                  <a:close/>
                  <a:moveTo>
                    <a:pt x="1299401" y="2155791"/>
                  </a:moveTo>
                  <a:cubicBezTo>
                    <a:pt x="1297400" y="2152744"/>
                    <a:pt x="1291876" y="2148362"/>
                    <a:pt x="1294448" y="2144647"/>
                  </a:cubicBezTo>
                  <a:cubicBezTo>
                    <a:pt x="1298353" y="2144076"/>
                    <a:pt x="1294924" y="2150838"/>
                    <a:pt x="1299401" y="2149600"/>
                  </a:cubicBezTo>
                  <a:cubicBezTo>
                    <a:pt x="1299401" y="2151696"/>
                    <a:pt x="1299401" y="2153791"/>
                    <a:pt x="1299401" y="2155791"/>
                  </a:cubicBezTo>
                  <a:close/>
                  <a:moveTo>
                    <a:pt x="1326737" y="1912904"/>
                  </a:moveTo>
                  <a:cubicBezTo>
                    <a:pt x="1325785" y="1912237"/>
                    <a:pt x="1324737" y="1911570"/>
                    <a:pt x="1323023" y="1911666"/>
                  </a:cubicBezTo>
                  <a:cubicBezTo>
                    <a:pt x="1323023" y="1910427"/>
                    <a:pt x="1323023" y="1909189"/>
                    <a:pt x="1323023" y="1907951"/>
                  </a:cubicBezTo>
                  <a:cubicBezTo>
                    <a:pt x="1324261" y="1907951"/>
                    <a:pt x="1325499" y="1907951"/>
                    <a:pt x="1326737" y="1907951"/>
                  </a:cubicBezTo>
                  <a:cubicBezTo>
                    <a:pt x="1326737" y="1909570"/>
                    <a:pt x="1326737" y="1911189"/>
                    <a:pt x="1326737" y="1912904"/>
                  </a:cubicBezTo>
                  <a:close/>
                  <a:moveTo>
                    <a:pt x="1325499" y="1875661"/>
                  </a:moveTo>
                  <a:cubicBezTo>
                    <a:pt x="1322165" y="1874518"/>
                    <a:pt x="1321689" y="1870708"/>
                    <a:pt x="1322356" y="1867279"/>
                  </a:cubicBezTo>
                  <a:cubicBezTo>
                    <a:pt x="1322832" y="1865946"/>
                    <a:pt x="1323308" y="1864612"/>
                    <a:pt x="1323689" y="1863183"/>
                  </a:cubicBezTo>
                  <a:cubicBezTo>
                    <a:pt x="1323880" y="1862802"/>
                    <a:pt x="1324070" y="1862326"/>
                    <a:pt x="1324261" y="1862040"/>
                  </a:cubicBezTo>
                  <a:cubicBezTo>
                    <a:pt x="1329595" y="1863945"/>
                    <a:pt x="1324928" y="1871089"/>
                    <a:pt x="1325499" y="1875661"/>
                  </a:cubicBezTo>
                  <a:close/>
                  <a:moveTo>
                    <a:pt x="1338358" y="1496280"/>
                  </a:moveTo>
                  <a:cubicBezTo>
                    <a:pt x="1338358" y="1494756"/>
                    <a:pt x="1338358" y="1493232"/>
                    <a:pt x="1338358" y="1491708"/>
                  </a:cubicBezTo>
                  <a:cubicBezTo>
                    <a:pt x="1340358" y="1492756"/>
                    <a:pt x="1342073" y="1493994"/>
                    <a:pt x="1341501" y="1497614"/>
                  </a:cubicBezTo>
                  <a:cubicBezTo>
                    <a:pt x="1339787" y="1497900"/>
                    <a:pt x="1338929" y="1497233"/>
                    <a:pt x="1338358" y="1496280"/>
                  </a:cubicBezTo>
                  <a:close/>
                  <a:moveTo>
                    <a:pt x="1346549" y="1681065"/>
                  </a:moveTo>
                  <a:cubicBezTo>
                    <a:pt x="1342549" y="1682589"/>
                    <a:pt x="1345597" y="1677065"/>
                    <a:pt x="1341596" y="1678589"/>
                  </a:cubicBezTo>
                  <a:cubicBezTo>
                    <a:pt x="1343025" y="1675922"/>
                    <a:pt x="1343025" y="1671826"/>
                    <a:pt x="1346549" y="1671159"/>
                  </a:cubicBezTo>
                  <a:cubicBezTo>
                    <a:pt x="1346359" y="1676779"/>
                    <a:pt x="1345502" y="1676017"/>
                    <a:pt x="1346549" y="1681065"/>
                  </a:cubicBezTo>
                  <a:close/>
                  <a:moveTo>
                    <a:pt x="1342835" y="1523617"/>
                  </a:moveTo>
                  <a:cubicBezTo>
                    <a:pt x="1342930" y="1520474"/>
                    <a:pt x="1343025" y="1517235"/>
                    <a:pt x="1346549" y="1517426"/>
                  </a:cubicBezTo>
                  <a:cubicBezTo>
                    <a:pt x="1345406" y="1519617"/>
                    <a:pt x="1346549" y="1524093"/>
                    <a:pt x="1342835" y="1523617"/>
                  </a:cubicBezTo>
                  <a:close/>
                  <a:moveTo>
                    <a:pt x="1346549" y="995551"/>
                  </a:moveTo>
                  <a:cubicBezTo>
                    <a:pt x="1345121" y="995361"/>
                    <a:pt x="1344358" y="995837"/>
                    <a:pt x="1344073" y="996789"/>
                  </a:cubicBezTo>
                  <a:cubicBezTo>
                    <a:pt x="1343597" y="996789"/>
                    <a:pt x="1343311" y="996694"/>
                    <a:pt x="1343025" y="996599"/>
                  </a:cubicBezTo>
                  <a:cubicBezTo>
                    <a:pt x="1342835" y="994313"/>
                    <a:pt x="1342644" y="992027"/>
                    <a:pt x="1342263" y="989836"/>
                  </a:cubicBezTo>
                  <a:cubicBezTo>
                    <a:pt x="1344549" y="987836"/>
                    <a:pt x="1347407" y="992408"/>
                    <a:pt x="1346549" y="995551"/>
                  </a:cubicBezTo>
                  <a:close/>
                  <a:moveTo>
                    <a:pt x="1346549" y="981930"/>
                  </a:moveTo>
                  <a:cubicBezTo>
                    <a:pt x="1345787" y="981930"/>
                    <a:pt x="1344930" y="981930"/>
                    <a:pt x="1344073" y="981930"/>
                  </a:cubicBezTo>
                  <a:cubicBezTo>
                    <a:pt x="1344644" y="978025"/>
                    <a:pt x="1341311" y="977073"/>
                    <a:pt x="1344073" y="974501"/>
                  </a:cubicBezTo>
                  <a:cubicBezTo>
                    <a:pt x="1346549" y="974787"/>
                    <a:pt x="1345216" y="979073"/>
                    <a:pt x="1347787" y="979454"/>
                  </a:cubicBezTo>
                  <a:cubicBezTo>
                    <a:pt x="1347502" y="980406"/>
                    <a:pt x="1346549" y="980692"/>
                    <a:pt x="1346549" y="981930"/>
                  </a:cubicBezTo>
                  <a:close/>
                  <a:moveTo>
                    <a:pt x="1353979" y="1078609"/>
                  </a:moveTo>
                  <a:cubicBezTo>
                    <a:pt x="1357408" y="1078038"/>
                    <a:pt x="1355122" y="1083181"/>
                    <a:pt x="1357694" y="1083562"/>
                  </a:cubicBezTo>
                  <a:cubicBezTo>
                    <a:pt x="1357312" y="1085181"/>
                    <a:pt x="1354550" y="1084610"/>
                    <a:pt x="1352741" y="1084800"/>
                  </a:cubicBezTo>
                  <a:cubicBezTo>
                    <a:pt x="1351693" y="1081276"/>
                    <a:pt x="1354455" y="1081657"/>
                    <a:pt x="1353979" y="1078609"/>
                  </a:cubicBezTo>
                  <a:close/>
                  <a:moveTo>
                    <a:pt x="1353979" y="1110804"/>
                  </a:moveTo>
                  <a:cubicBezTo>
                    <a:pt x="1356074" y="1110804"/>
                    <a:pt x="1358075" y="1110804"/>
                    <a:pt x="1360170" y="1110804"/>
                  </a:cubicBezTo>
                  <a:cubicBezTo>
                    <a:pt x="1362075" y="1114614"/>
                    <a:pt x="1352074" y="1114614"/>
                    <a:pt x="1353979" y="1110804"/>
                  </a:cubicBezTo>
                  <a:close/>
                  <a:moveTo>
                    <a:pt x="1365123" y="1210054"/>
                  </a:moveTo>
                  <a:cubicBezTo>
                    <a:pt x="1362170" y="1209768"/>
                    <a:pt x="1364361" y="1204625"/>
                    <a:pt x="1365123" y="1203863"/>
                  </a:cubicBezTo>
                  <a:cubicBezTo>
                    <a:pt x="1369505" y="1204815"/>
                    <a:pt x="1366552" y="1208149"/>
                    <a:pt x="1365123" y="1210054"/>
                  </a:cubicBezTo>
                  <a:close/>
                  <a:moveTo>
                    <a:pt x="1370076" y="1219960"/>
                  </a:moveTo>
                  <a:cubicBezTo>
                    <a:pt x="1367885" y="1219674"/>
                    <a:pt x="1367219" y="1217769"/>
                    <a:pt x="1367600" y="1215007"/>
                  </a:cubicBezTo>
                  <a:cubicBezTo>
                    <a:pt x="1368838" y="1215007"/>
                    <a:pt x="1370076" y="1215007"/>
                    <a:pt x="1371314" y="1215007"/>
                  </a:cubicBezTo>
                  <a:cubicBezTo>
                    <a:pt x="1371886" y="1217579"/>
                    <a:pt x="1370457" y="1218246"/>
                    <a:pt x="1370076" y="1219960"/>
                  </a:cubicBezTo>
                  <a:close/>
                  <a:moveTo>
                    <a:pt x="1378744" y="1300542"/>
                  </a:moveTo>
                  <a:cubicBezTo>
                    <a:pt x="1378268" y="1297684"/>
                    <a:pt x="1373315" y="1299303"/>
                    <a:pt x="1373791" y="1295589"/>
                  </a:cubicBezTo>
                  <a:cubicBezTo>
                    <a:pt x="1374743" y="1295779"/>
                    <a:pt x="1375029" y="1296827"/>
                    <a:pt x="1376267" y="1296827"/>
                  </a:cubicBezTo>
                  <a:cubicBezTo>
                    <a:pt x="1377506" y="1296827"/>
                    <a:pt x="1377220" y="1295303"/>
                    <a:pt x="1377506" y="1294350"/>
                  </a:cubicBezTo>
                  <a:cubicBezTo>
                    <a:pt x="1380649" y="1294446"/>
                    <a:pt x="1380458" y="1298922"/>
                    <a:pt x="1378744" y="1300542"/>
                  </a:cubicBezTo>
                  <a:close/>
                  <a:moveTo>
                    <a:pt x="1398556" y="3003707"/>
                  </a:moveTo>
                  <a:cubicBezTo>
                    <a:pt x="1395984" y="3004374"/>
                    <a:pt x="1395032" y="3006755"/>
                    <a:pt x="1391126" y="3006183"/>
                  </a:cubicBezTo>
                  <a:cubicBezTo>
                    <a:pt x="1395222" y="2998182"/>
                    <a:pt x="1393412" y="2988276"/>
                    <a:pt x="1394841" y="2981418"/>
                  </a:cubicBezTo>
                  <a:cubicBezTo>
                    <a:pt x="1398746" y="2981990"/>
                    <a:pt x="1399699" y="2978751"/>
                    <a:pt x="1402271" y="2981418"/>
                  </a:cubicBezTo>
                  <a:cubicBezTo>
                    <a:pt x="1399985" y="2987800"/>
                    <a:pt x="1397984" y="2994373"/>
                    <a:pt x="1398556" y="3003707"/>
                  </a:cubicBezTo>
                  <a:close/>
                  <a:moveTo>
                    <a:pt x="1548575" y="2800443"/>
                  </a:moveTo>
                  <a:cubicBezTo>
                    <a:pt x="1547241" y="2807587"/>
                    <a:pt x="1554766" y="2805873"/>
                    <a:pt x="1552289" y="2814064"/>
                  </a:cubicBezTo>
                  <a:cubicBezTo>
                    <a:pt x="1545812" y="2807873"/>
                    <a:pt x="1542383" y="2806158"/>
                    <a:pt x="1539907" y="2796729"/>
                  </a:cubicBezTo>
                  <a:cubicBezTo>
                    <a:pt x="1544479" y="2797300"/>
                    <a:pt x="1543336" y="2803777"/>
                    <a:pt x="1548575" y="2800443"/>
                  </a:cubicBezTo>
                  <a:close/>
                  <a:moveTo>
                    <a:pt x="1506474" y="684369"/>
                  </a:moveTo>
                  <a:cubicBezTo>
                    <a:pt x="1510856" y="685417"/>
                    <a:pt x="1512475" y="689037"/>
                    <a:pt x="1512665" y="694275"/>
                  </a:cubicBezTo>
                  <a:cubicBezTo>
                    <a:pt x="1510570" y="694275"/>
                    <a:pt x="1508570" y="694275"/>
                    <a:pt x="1506474" y="694275"/>
                  </a:cubicBezTo>
                  <a:cubicBezTo>
                    <a:pt x="1504664" y="692561"/>
                    <a:pt x="1504664" y="686274"/>
                    <a:pt x="1506474" y="684369"/>
                  </a:cubicBezTo>
                  <a:close/>
                  <a:moveTo>
                    <a:pt x="1508951" y="2536410"/>
                  </a:moveTo>
                  <a:cubicBezTo>
                    <a:pt x="1506760" y="2532029"/>
                    <a:pt x="1513427" y="2525076"/>
                    <a:pt x="1507712" y="2520313"/>
                  </a:cubicBezTo>
                  <a:cubicBezTo>
                    <a:pt x="1515904" y="2518789"/>
                    <a:pt x="1508379" y="2532600"/>
                    <a:pt x="1512665" y="2537649"/>
                  </a:cubicBezTo>
                  <a:cubicBezTo>
                    <a:pt x="1508951" y="2536410"/>
                    <a:pt x="1510475" y="2540411"/>
                    <a:pt x="1510189" y="2542602"/>
                  </a:cubicBezTo>
                  <a:cubicBezTo>
                    <a:pt x="1508379" y="2539840"/>
                    <a:pt x="1504664" y="2538982"/>
                    <a:pt x="1503998" y="2535172"/>
                  </a:cubicBezTo>
                  <a:cubicBezTo>
                    <a:pt x="1506569" y="2534601"/>
                    <a:pt x="1507236" y="2536030"/>
                    <a:pt x="1508951" y="2536410"/>
                  </a:cubicBezTo>
                  <a:close/>
                  <a:moveTo>
                    <a:pt x="1510189" y="2573558"/>
                  </a:moveTo>
                  <a:cubicBezTo>
                    <a:pt x="1509617" y="2576320"/>
                    <a:pt x="1503617" y="2574510"/>
                    <a:pt x="1502759" y="2573558"/>
                  </a:cubicBezTo>
                  <a:cubicBezTo>
                    <a:pt x="1503617" y="2569081"/>
                    <a:pt x="1508570" y="2571843"/>
                    <a:pt x="1510189" y="2573558"/>
                  </a:cubicBezTo>
                  <a:close/>
                  <a:moveTo>
                    <a:pt x="1511427" y="2583464"/>
                  </a:moveTo>
                  <a:cubicBezTo>
                    <a:pt x="1507903" y="2583274"/>
                    <a:pt x="1505522" y="2581940"/>
                    <a:pt x="1506474" y="2577273"/>
                  </a:cubicBezTo>
                  <a:cubicBezTo>
                    <a:pt x="1509522" y="2575653"/>
                    <a:pt x="1512475" y="2580035"/>
                    <a:pt x="1512665" y="2577273"/>
                  </a:cubicBezTo>
                  <a:cubicBezTo>
                    <a:pt x="1517142" y="2579559"/>
                    <a:pt x="1510475" y="2580702"/>
                    <a:pt x="1511427" y="2583464"/>
                  </a:cubicBezTo>
                  <a:close/>
                  <a:moveTo>
                    <a:pt x="1495330" y="574070"/>
                  </a:moveTo>
                  <a:cubicBezTo>
                    <a:pt x="1496568" y="574070"/>
                    <a:pt x="1497806" y="574070"/>
                    <a:pt x="1499045" y="574070"/>
                  </a:cubicBezTo>
                  <a:cubicBezTo>
                    <a:pt x="1499140" y="581595"/>
                    <a:pt x="1496187" y="580071"/>
                    <a:pt x="1496568" y="588929"/>
                  </a:cubicBezTo>
                  <a:cubicBezTo>
                    <a:pt x="1492282" y="586262"/>
                    <a:pt x="1494282" y="586357"/>
                    <a:pt x="1492853" y="590167"/>
                  </a:cubicBezTo>
                  <a:cubicBezTo>
                    <a:pt x="1491710" y="589691"/>
                    <a:pt x="1490662" y="589024"/>
                    <a:pt x="1490377" y="587691"/>
                  </a:cubicBezTo>
                  <a:cubicBezTo>
                    <a:pt x="1484662" y="588834"/>
                    <a:pt x="1490377" y="593691"/>
                    <a:pt x="1484186" y="593882"/>
                  </a:cubicBezTo>
                  <a:cubicBezTo>
                    <a:pt x="1482281" y="590167"/>
                    <a:pt x="1487900" y="585690"/>
                    <a:pt x="1482947" y="586452"/>
                  </a:cubicBezTo>
                  <a:cubicBezTo>
                    <a:pt x="1483138" y="578642"/>
                    <a:pt x="1496949" y="580071"/>
                    <a:pt x="1495330" y="574070"/>
                  </a:cubicBezTo>
                  <a:close/>
                  <a:moveTo>
                    <a:pt x="1470470" y="2558699"/>
                  </a:moveTo>
                  <a:cubicBezTo>
                    <a:pt x="1472756" y="2556318"/>
                    <a:pt x="1470565" y="2555556"/>
                    <a:pt x="1470470" y="2552508"/>
                  </a:cubicBezTo>
                  <a:cubicBezTo>
                    <a:pt x="1474756" y="2552032"/>
                    <a:pt x="1475708" y="2559651"/>
                    <a:pt x="1470470" y="2558699"/>
                  </a:cubicBezTo>
                  <a:close/>
                  <a:moveTo>
                    <a:pt x="1470470" y="582738"/>
                  </a:moveTo>
                  <a:cubicBezTo>
                    <a:pt x="1467898" y="582357"/>
                    <a:pt x="1467136" y="580261"/>
                    <a:pt x="1465517" y="579023"/>
                  </a:cubicBezTo>
                  <a:cubicBezTo>
                    <a:pt x="1466660" y="576927"/>
                    <a:pt x="1467803" y="574737"/>
                    <a:pt x="1471708" y="575308"/>
                  </a:cubicBezTo>
                  <a:cubicBezTo>
                    <a:pt x="1471708" y="576546"/>
                    <a:pt x="1470184" y="576261"/>
                    <a:pt x="1469231" y="576546"/>
                  </a:cubicBezTo>
                  <a:cubicBezTo>
                    <a:pt x="1468755" y="579594"/>
                    <a:pt x="1471517" y="579309"/>
                    <a:pt x="1470470" y="582738"/>
                  </a:cubicBezTo>
                  <a:close/>
                  <a:moveTo>
                    <a:pt x="1471708" y="556734"/>
                  </a:moveTo>
                  <a:cubicBezTo>
                    <a:pt x="1466469" y="560735"/>
                    <a:pt x="1471898" y="569212"/>
                    <a:pt x="1465517" y="570355"/>
                  </a:cubicBezTo>
                  <a:cubicBezTo>
                    <a:pt x="1466469" y="564164"/>
                    <a:pt x="1465993" y="564259"/>
                    <a:pt x="1464278" y="559211"/>
                  </a:cubicBezTo>
                  <a:cubicBezTo>
                    <a:pt x="1468088" y="559020"/>
                    <a:pt x="1466374" y="557211"/>
                    <a:pt x="1471708" y="556734"/>
                  </a:cubicBezTo>
                  <a:close/>
                  <a:moveTo>
                    <a:pt x="1454372" y="524540"/>
                  </a:moveTo>
                  <a:cubicBezTo>
                    <a:pt x="1459706" y="525588"/>
                    <a:pt x="1458278" y="525397"/>
                    <a:pt x="1460564" y="522063"/>
                  </a:cubicBezTo>
                  <a:cubicBezTo>
                    <a:pt x="1463231" y="521492"/>
                    <a:pt x="1462945" y="523873"/>
                    <a:pt x="1463040" y="525778"/>
                  </a:cubicBezTo>
                  <a:cubicBezTo>
                    <a:pt x="1467707" y="523587"/>
                    <a:pt x="1463516" y="520254"/>
                    <a:pt x="1465517" y="515872"/>
                  </a:cubicBezTo>
                  <a:cubicBezTo>
                    <a:pt x="1466755" y="515872"/>
                    <a:pt x="1467993" y="515872"/>
                    <a:pt x="1469231" y="515872"/>
                  </a:cubicBezTo>
                  <a:cubicBezTo>
                    <a:pt x="1472565" y="520444"/>
                    <a:pt x="1467803" y="525492"/>
                    <a:pt x="1469231" y="531969"/>
                  </a:cubicBezTo>
                  <a:cubicBezTo>
                    <a:pt x="1465612" y="530731"/>
                    <a:pt x="1465612" y="525683"/>
                    <a:pt x="1459325" y="527016"/>
                  </a:cubicBezTo>
                  <a:cubicBezTo>
                    <a:pt x="1456754" y="527302"/>
                    <a:pt x="1458944" y="532446"/>
                    <a:pt x="1456849" y="533208"/>
                  </a:cubicBezTo>
                  <a:cubicBezTo>
                    <a:pt x="1450562" y="530636"/>
                    <a:pt x="1456754" y="529112"/>
                    <a:pt x="1454372" y="524540"/>
                  </a:cubicBezTo>
                  <a:close/>
                  <a:moveTo>
                    <a:pt x="1456849" y="555496"/>
                  </a:moveTo>
                  <a:cubicBezTo>
                    <a:pt x="1458563" y="557115"/>
                    <a:pt x="1459325" y="559211"/>
                    <a:pt x="1461802" y="556734"/>
                  </a:cubicBezTo>
                  <a:cubicBezTo>
                    <a:pt x="1459992" y="553686"/>
                    <a:pt x="1461421" y="545400"/>
                    <a:pt x="1466755" y="545590"/>
                  </a:cubicBezTo>
                  <a:cubicBezTo>
                    <a:pt x="1465802" y="550257"/>
                    <a:pt x="1468279" y="551496"/>
                    <a:pt x="1467993" y="555496"/>
                  </a:cubicBezTo>
                  <a:cubicBezTo>
                    <a:pt x="1462659" y="551781"/>
                    <a:pt x="1462087" y="554829"/>
                    <a:pt x="1461802" y="561687"/>
                  </a:cubicBezTo>
                  <a:cubicBezTo>
                    <a:pt x="1456944" y="562640"/>
                    <a:pt x="1454944" y="557592"/>
                    <a:pt x="1456849" y="555496"/>
                  </a:cubicBezTo>
                  <a:close/>
                  <a:moveTo>
                    <a:pt x="1472946" y="463770"/>
                  </a:moveTo>
                  <a:cubicBezTo>
                    <a:pt x="1475994" y="463294"/>
                    <a:pt x="1475613" y="466056"/>
                    <a:pt x="1479137" y="465009"/>
                  </a:cubicBezTo>
                  <a:cubicBezTo>
                    <a:pt x="1478661" y="470057"/>
                    <a:pt x="1475899" y="464913"/>
                    <a:pt x="1472946" y="467485"/>
                  </a:cubicBezTo>
                  <a:cubicBezTo>
                    <a:pt x="1472946" y="466247"/>
                    <a:pt x="1472946" y="465009"/>
                    <a:pt x="1472946" y="463770"/>
                  </a:cubicBezTo>
                  <a:close/>
                  <a:moveTo>
                    <a:pt x="1467993" y="478629"/>
                  </a:moveTo>
                  <a:cubicBezTo>
                    <a:pt x="1469993" y="478534"/>
                    <a:pt x="1472756" y="479201"/>
                    <a:pt x="1472946" y="477391"/>
                  </a:cubicBezTo>
                  <a:cubicBezTo>
                    <a:pt x="1475423" y="478248"/>
                    <a:pt x="1476280" y="480725"/>
                    <a:pt x="1476661" y="483582"/>
                  </a:cubicBezTo>
                  <a:cubicBezTo>
                    <a:pt x="1468183" y="480344"/>
                    <a:pt x="1475994" y="488821"/>
                    <a:pt x="1471708" y="494727"/>
                  </a:cubicBezTo>
                  <a:cubicBezTo>
                    <a:pt x="1474184" y="496441"/>
                    <a:pt x="1476566" y="498156"/>
                    <a:pt x="1475423" y="503394"/>
                  </a:cubicBezTo>
                  <a:cubicBezTo>
                    <a:pt x="1471517" y="503966"/>
                    <a:pt x="1472184" y="500061"/>
                    <a:pt x="1469231" y="499680"/>
                  </a:cubicBezTo>
                  <a:cubicBezTo>
                    <a:pt x="1469136" y="505966"/>
                    <a:pt x="1472375" y="511872"/>
                    <a:pt x="1465517" y="513300"/>
                  </a:cubicBezTo>
                  <a:cubicBezTo>
                    <a:pt x="1463897" y="504537"/>
                    <a:pt x="1457706" y="498632"/>
                    <a:pt x="1464278" y="491012"/>
                  </a:cubicBezTo>
                  <a:cubicBezTo>
                    <a:pt x="1465898" y="491488"/>
                    <a:pt x="1466183" y="493203"/>
                    <a:pt x="1467993" y="493488"/>
                  </a:cubicBezTo>
                  <a:cubicBezTo>
                    <a:pt x="1467993" y="488535"/>
                    <a:pt x="1467993" y="483582"/>
                    <a:pt x="1467993" y="478629"/>
                  </a:cubicBezTo>
                  <a:close/>
                  <a:moveTo>
                    <a:pt x="1451896" y="472438"/>
                  </a:moveTo>
                  <a:cubicBezTo>
                    <a:pt x="1453039" y="464723"/>
                    <a:pt x="1460183" y="459103"/>
                    <a:pt x="1459325" y="452626"/>
                  </a:cubicBezTo>
                  <a:cubicBezTo>
                    <a:pt x="1466564" y="462342"/>
                    <a:pt x="1460087" y="461675"/>
                    <a:pt x="1464278" y="471200"/>
                  </a:cubicBezTo>
                  <a:cubicBezTo>
                    <a:pt x="1462850" y="467199"/>
                    <a:pt x="1459992" y="471676"/>
                    <a:pt x="1456849" y="468723"/>
                  </a:cubicBezTo>
                  <a:cubicBezTo>
                    <a:pt x="1460945" y="477391"/>
                    <a:pt x="1454277" y="480630"/>
                    <a:pt x="1455611" y="491012"/>
                  </a:cubicBezTo>
                  <a:cubicBezTo>
                    <a:pt x="1453134" y="490155"/>
                    <a:pt x="1452277" y="487678"/>
                    <a:pt x="1451896" y="484821"/>
                  </a:cubicBezTo>
                  <a:cubicBezTo>
                    <a:pt x="1457611" y="489012"/>
                    <a:pt x="1451324" y="476724"/>
                    <a:pt x="1451896" y="472438"/>
                  </a:cubicBezTo>
                  <a:close/>
                  <a:moveTo>
                    <a:pt x="1454372" y="509681"/>
                  </a:moveTo>
                  <a:cubicBezTo>
                    <a:pt x="1453706" y="515396"/>
                    <a:pt x="1456468" y="516729"/>
                    <a:pt x="1454372" y="520825"/>
                  </a:cubicBezTo>
                  <a:cubicBezTo>
                    <a:pt x="1450658" y="519301"/>
                    <a:pt x="1449133" y="510633"/>
                    <a:pt x="1454372" y="509681"/>
                  </a:cubicBezTo>
                  <a:close/>
                  <a:moveTo>
                    <a:pt x="1451896" y="2556223"/>
                  </a:moveTo>
                  <a:cubicBezTo>
                    <a:pt x="1455230" y="2559080"/>
                    <a:pt x="1448657" y="2559556"/>
                    <a:pt x="1451896" y="2562414"/>
                  </a:cubicBezTo>
                  <a:cubicBezTo>
                    <a:pt x="1455134" y="2562795"/>
                    <a:pt x="1452848" y="2557556"/>
                    <a:pt x="1456849" y="2558699"/>
                  </a:cubicBezTo>
                  <a:cubicBezTo>
                    <a:pt x="1461611" y="2563747"/>
                    <a:pt x="1450753" y="2560890"/>
                    <a:pt x="1453134" y="2567367"/>
                  </a:cubicBezTo>
                  <a:cubicBezTo>
                    <a:pt x="1449324" y="2568319"/>
                    <a:pt x="1451610" y="2563081"/>
                    <a:pt x="1446943" y="2564890"/>
                  </a:cubicBezTo>
                  <a:cubicBezTo>
                    <a:pt x="1447514" y="2560890"/>
                    <a:pt x="1448467" y="2557366"/>
                    <a:pt x="1451896" y="2556223"/>
                  </a:cubicBezTo>
                  <a:close/>
                  <a:moveTo>
                    <a:pt x="1441990" y="653413"/>
                  </a:moveTo>
                  <a:cubicBezTo>
                    <a:pt x="1441895" y="656556"/>
                    <a:pt x="1436656" y="654747"/>
                    <a:pt x="1438275" y="659604"/>
                  </a:cubicBezTo>
                  <a:cubicBezTo>
                    <a:pt x="1434275" y="657414"/>
                    <a:pt x="1430274" y="655223"/>
                    <a:pt x="1429607" y="649698"/>
                  </a:cubicBezTo>
                  <a:cubicBezTo>
                    <a:pt x="1436656" y="650270"/>
                    <a:pt x="1433703" y="655890"/>
                    <a:pt x="1441990" y="653413"/>
                  </a:cubicBezTo>
                  <a:close/>
                  <a:moveTo>
                    <a:pt x="1438275" y="634839"/>
                  </a:moveTo>
                  <a:cubicBezTo>
                    <a:pt x="1436656" y="637221"/>
                    <a:pt x="1432751" y="633411"/>
                    <a:pt x="1429607" y="636078"/>
                  </a:cubicBezTo>
                  <a:cubicBezTo>
                    <a:pt x="1427798" y="631410"/>
                    <a:pt x="1433036" y="633696"/>
                    <a:pt x="1432084" y="629886"/>
                  </a:cubicBezTo>
                  <a:cubicBezTo>
                    <a:pt x="1427226" y="630077"/>
                    <a:pt x="1429703" y="626362"/>
                    <a:pt x="1428369" y="618742"/>
                  </a:cubicBezTo>
                  <a:cubicBezTo>
                    <a:pt x="1433036" y="619504"/>
                    <a:pt x="1427036" y="623886"/>
                    <a:pt x="1433322" y="623695"/>
                  </a:cubicBezTo>
                  <a:cubicBezTo>
                    <a:pt x="1435989" y="622552"/>
                    <a:pt x="1431036" y="618742"/>
                    <a:pt x="1432084" y="614932"/>
                  </a:cubicBezTo>
                  <a:cubicBezTo>
                    <a:pt x="1441609" y="619599"/>
                    <a:pt x="1431417" y="626648"/>
                    <a:pt x="1438275" y="634839"/>
                  </a:cubicBezTo>
                  <a:close/>
                  <a:moveTo>
                    <a:pt x="1429607" y="574070"/>
                  </a:moveTo>
                  <a:cubicBezTo>
                    <a:pt x="1431608" y="573594"/>
                    <a:pt x="1433703" y="578737"/>
                    <a:pt x="1430846" y="579023"/>
                  </a:cubicBezTo>
                  <a:cubicBezTo>
                    <a:pt x="1431703" y="580261"/>
                    <a:pt x="1433703" y="580356"/>
                    <a:pt x="1433322" y="582738"/>
                  </a:cubicBezTo>
                  <a:cubicBezTo>
                    <a:pt x="1431036" y="583881"/>
                    <a:pt x="1429131" y="579023"/>
                    <a:pt x="1428369" y="582738"/>
                  </a:cubicBezTo>
                  <a:cubicBezTo>
                    <a:pt x="1426178" y="582166"/>
                    <a:pt x="1429703" y="576832"/>
                    <a:pt x="1429607" y="574070"/>
                  </a:cubicBezTo>
                  <a:close/>
                  <a:moveTo>
                    <a:pt x="1409795" y="2843782"/>
                  </a:moveTo>
                  <a:cubicBezTo>
                    <a:pt x="1413415" y="2842449"/>
                    <a:pt x="1413415" y="2837496"/>
                    <a:pt x="1419701" y="2838829"/>
                  </a:cubicBezTo>
                  <a:cubicBezTo>
                    <a:pt x="1421892" y="2857117"/>
                    <a:pt x="1418177" y="2873215"/>
                    <a:pt x="1414748" y="2889598"/>
                  </a:cubicBezTo>
                  <a:cubicBezTo>
                    <a:pt x="1407319" y="2878549"/>
                    <a:pt x="1415891" y="2858451"/>
                    <a:pt x="1409795" y="2843782"/>
                  </a:cubicBezTo>
                  <a:close/>
                  <a:moveTo>
                    <a:pt x="1420940" y="2904552"/>
                  </a:moveTo>
                  <a:cubicBezTo>
                    <a:pt x="1416463" y="2903790"/>
                    <a:pt x="1417320" y="2908362"/>
                    <a:pt x="1413510" y="2908266"/>
                  </a:cubicBezTo>
                  <a:cubicBezTo>
                    <a:pt x="1410938" y="2894455"/>
                    <a:pt x="1423226" y="2885025"/>
                    <a:pt x="1422178" y="2868642"/>
                  </a:cubicBezTo>
                  <a:cubicBezTo>
                    <a:pt x="1434941" y="2879120"/>
                    <a:pt x="1423130" y="2890455"/>
                    <a:pt x="1420940" y="2904552"/>
                  </a:cubicBezTo>
                  <a:close/>
                  <a:moveTo>
                    <a:pt x="1429607" y="2666522"/>
                  </a:moveTo>
                  <a:cubicBezTo>
                    <a:pt x="1425321" y="2667951"/>
                    <a:pt x="1425893" y="2657473"/>
                    <a:pt x="1430846" y="2660331"/>
                  </a:cubicBezTo>
                  <a:cubicBezTo>
                    <a:pt x="1430179" y="2662141"/>
                    <a:pt x="1432274" y="2666713"/>
                    <a:pt x="1429607" y="2666522"/>
                  </a:cubicBezTo>
                  <a:close/>
                  <a:moveTo>
                    <a:pt x="1432084" y="2655378"/>
                  </a:moveTo>
                  <a:cubicBezTo>
                    <a:pt x="1428845" y="2655759"/>
                    <a:pt x="1427512" y="2645662"/>
                    <a:pt x="1433322" y="2647948"/>
                  </a:cubicBezTo>
                  <a:cubicBezTo>
                    <a:pt x="1433512" y="2650996"/>
                    <a:pt x="1433512" y="2653949"/>
                    <a:pt x="1432084" y="2655378"/>
                  </a:cubicBezTo>
                  <a:close/>
                  <a:moveTo>
                    <a:pt x="1434560" y="670749"/>
                  </a:moveTo>
                  <a:cubicBezTo>
                    <a:pt x="1434751" y="669320"/>
                    <a:pt x="1436846" y="669701"/>
                    <a:pt x="1438275" y="669510"/>
                  </a:cubicBezTo>
                  <a:cubicBezTo>
                    <a:pt x="1438847" y="665605"/>
                    <a:pt x="1435608" y="664653"/>
                    <a:pt x="1438275" y="662081"/>
                  </a:cubicBezTo>
                  <a:cubicBezTo>
                    <a:pt x="1442466" y="663414"/>
                    <a:pt x="1438370" y="665891"/>
                    <a:pt x="1440752" y="669510"/>
                  </a:cubicBezTo>
                  <a:cubicBezTo>
                    <a:pt x="1436846" y="668939"/>
                    <a:pt x="1437513" y="673797"/>
                    <a:pt x="1434560" y="670749"/>
                  </a:cubicBezTo>
                  <a:close/>
                  <a:moveTo>
                    <a:pt x="1441990" y="690656"/>
                  </a:moveTo>
                  <a:cubicBezTo>
                    <a:pt x="1445324" y="691989"/>
                    <a:pt x="1445895" y="702086"/>
                    <a:pt x="1440752" y="701800"/>
                  </a:cubicBezTo>
                  <a:cubicBezTo>
                    <a:pt x="1440656" y="696466"/>
                    <a:pt x="1438180" y="693609"/>
                    <a:pt x="1441990" y="690656"/>
                  </a:cubicBezTo>
                  <a:close/>
                  <a:moveTo>
                    <a:pt x="1446943" y="714183"/>
                  </a:moveTo>
                  <a:cubicBezTo>
                    <a:pt x="1446752" y="719898"/>
                    <a:pt x="1449419" y="724470"/>
                    <a:pt x="1445705" y="730280"/>
                  </a:cubicBezTo>
                  <a:cubicBezTo>
                    <a:pt x="1446943" y="730280"/>
                    <a:pt x="1448181" y="730280"/>
                    <a:pt x="1449419" y="730280"/>
                  </a:cubicBezTo>
                  <a:cubicBezTo>
                    <a:pt x="1449419" y="731899"/>
                    <a:pt x="1449419" y="733614"/>
                    <a:pt x="1449419" y="735233"/>
                  </a:cubicBezTo>
                  <a:cubicBezTo>
                    <a:pt x="1448467" y="734376"/>
                    <a:pt x="1445990" y="733328"/>
                    <a:pt x="1445705" y="735233"/>
                  </a:cubicBezTo>
                  <a:cubicBezTo>
                    <a:pt x="1440942" y="728470"/>
                    <a:pt x="1444562" y="720850"/>
                    <a:pt x="1440752" y="712944"/>
                  </a:cubicBezTo>
                  <a:cubicBezTo>
                    <a:pt x="1442561" y="708087"/>
                    <a:pt x="1445895" y="718183"/>
                    <a:pt x="1446943" y="714183"/>
                  </a:cubicBezTo>
                  <a:close/>
                  <a:moveTo>
                    <a:pt x="1443228" y="2583464"/>
                  </a:moveTo>
                  <a:cubicBezTo>
                    <a:pt x="1445800" y="2584512"/>
                    <a:pt x="1444562" y="2592036"/>
                    <a:pt x="1443228" y="2593370"/>
                  </a:cubicBezTo>
                  <a:cubicBezTo>
                    <a:pt x="1440656" y="2592417"/>
                    <a:pt x="1441895" y="2584798"/>
                    <a:pt x="1443228" y="2583464"/>
                  </a:cubicBezTo>
                  <a:close/>
                  <a:moveTo>
                    <a:pt x="1443228" y="2604609"/>
                  </a:moveTo>
                  <a:cubicBezTo>
                    <a:pt x="1447133" y="2604895"/>
                    <a:pt x="1443800" y="2613087"/>
                    <a:pt x="1445705" y="2609563"/>
                  </a:cubicBezTo>
                  <a:cubicBezTo>
                    <a:pt x="1448753" y="2615754"/>
                    <a:pt x="1438942" y="2606991"/>
                    <a:pt x="1443228" y="2604609"/>
                  </a:cubicBezTo>
                  <a:close/>
                  <a:moveTo>
                    <a:pt x="1449419" y="2644233"/>
                  </a:moveTo>
                  <a:cubicBezTo>
                    <a:pt x="1444181" y="2643662"/>
                    <a:pt x="1446562" y="2639376"/>
                    <a:pt x="1448181" y="2636804"/>
                  </a:cubicBezTo>
                  <a:cubicBezTo>
                    <a:pt x="1450943" y="2636899"/>
                    <a:pt x="1448753" y="2642043"/>
                    <a:pt x="1449419" y="2644233"/>
                  </a:cubicBezTo>
                  <a:close/>
                  <a:moveTo>
                    <a:pt x="1454372" y="2598418"/>
                  </a:moveTo>
                  <a:cubicBezTo>
                    <a:pt x="1452562" y="2595656"/>
                    <a:pt x="1451705" y="2591941"/>
                    <a:pt x="1449419" y="2589750"/>
                  </a:cubicBezTo>
                  <a:cubicBezTo>
                    <a:pt x="1452086" y="2588512"/>
                    <a:pt x="1454658" y="2584035"/>
                    <a:pt x="1458087" y="2587274"/>
                  </a:cubicBezTo>
                  <a:cubicBezTo>
                    <a:pt x="1454753" y="2590417"/>
                    <a:pt x="1454563" y="2594894"/>
                    <a:pt x="1454372" y="2598418"/>
                  </a:cubicBezTo>
                  <a:close/>
                  <a:moveTo>
                    <a:pt x="1460564" y="900111"/>
                  </a:moveTo>
                  <a:cubicBezTo>
                    <a:pt x="1463326" y="900682"/>
                    <a:pt x="1461040" y="906207"/>
                    <a:pt x="1461802" y="908778"/>
                  </a:cubicBezTo>
                  <a:cubicBezTo>
                    <a:pt x="1458182" y="908778"/>
                    <a:pt x="1458849" y="901825"/>
                    <a:pt x="1460564" y="900111"/>
                  </a:cubicBezTo>
                  <a:close/>
                  <a:moveTo>
                    <a:pt x="1464278" y="912493"/>
                  </a:moveTo>
                  <a:cubicBezTo>
                    <a:pt x="1465136" y="915922"/>
                    <a:pt x="1461802" y="914970"/>
                    <a:pt x="1461802" y="917446"/>
                  </a:cubicBezTo>
                  <a:cubicBezTo>
                    <a:pt x="1462850" y="921066"/>
                    <a:pt x="1464945" y="915827"/>
                    <a:pt x="1467993" y="917446"/>
                  </a:cubicBezTo>
                  <a:cubicBezTo>
                    <a:pt x="1467993" y="919923"/>
                    <a:pt x="1467993" y="922399"/>
                    <a:pt x="1467993" y="924876"/>
                  </a:cubicBezTo>
                  <a:cubicBezTo>
                    <a:pt x="1465421" y="922209"/>
                    <a:pt x="1463326" y="926495"/>
                    <a:pt x="1461802" y="928590"/>
                  </a:cubicBezTo>
                  <a:cubicBezTo>
                    <a:pt x="1458373" y="924971"/>
                    <a:pt x="1459421" y="914589"/>
                    <a:pt x="1464278" y="912493"/>
                  </a:cubicBezTo>
                  <a:close/>
                  <a:moveTo>
                    <a:pt x="1465517" y="2616992"/>
                  </a:moveTo>
                  <a:cubicBezTo>
                    <a:pt x="1461802" y="2617468"/>
                    <a:pt x="1462945" y="2612991"/>
                    <a:pt x="1461802" y="2610801"/>
                  </a:cubicBezTo>
                  <a:cubicBezTo>
                    <a:pt x="1464945" y="2610706"/>
                    <a:pt x="1463802" y="2606133"/>
                    <a:pt x="1465517" y="2604609"/>
                  </a:cubicBezTo>
                  <a:cubicBezTo>
                    <a:pt x="1468660" y="2608705"/>
                    <a:pt x="1462278" y="2609848"/>
                    <a:pt x="1465517" y="2616992"/>
                  </a:cubicBezTo>
                  <a:close/>
                  <a:moveTo>
                    <a:pt x="1466755" y="969548"/>
                  </a:moveTo>
                  <a:cubicBezTo>
                    <a:pt x="1464564" y="969167"/>
                    <a:pt x="1460373" y="960690"/>
                    <a:pt x="1465517" y="960880"/>
                  </a:cubicBezTo>
                  <a:cubicBezTo>
                    <a:pt x="1462945" y="965452"/>
                    <a:pt x="1467326" y="964119"/>
                    <a:pt x="1466755" y="969548"/>
                  </a:cubicBezTo>
                  <a:close/>
                  <a:moveTo>
                    <a:pt x="1461802" y="957165"/>
                  </a:moveTo>
                  <a:cubicBezTo>
                    <a:pt x="1462564" y="953355"/>
                    <a:pt x="1462087" y="948402"/>
                    <a:pt x="1466755" y="948498"/>
                  </a:cubicBezTo>
                  <a:cubicBezTo>
                    <a:pt x="1466088" y="951165"/>
                    <a:pt x="1463802" y="956499"/>
                    <a:pt x="1467993" y="957165"/>
                  </a:cubicBezTo>
                  <a:cubicBezTo>
                    <a:pt x="1467707" y="960023"/>
                    <a:pt x="1462564" y="957832"/>
                    <a:pt x="1461802" y="957165"/>
                  </a:cubicBezTo>
                  <a:close/>
                  <a:moveTo>
                    <a:pt x="1461802" y="944783"/>
                  </a:moveTo>
                  <a:cubicBezTo>
                    <a:pt x="1462850" y="939258"/>
                    <a:pt x="1462183" y="932115"/>
                    <a:pt x="1464278" y="928686"/>
                  </a:cubicBezTo>
                  <a:cubicBezTo>
                    <a:pt x="1473137" y="929924"/>
                    <a:pt x="1462087" y="940020"/>
                    <a:pt x="1469231" y="942306"/>
                  </a:cubicBezTo>
                  <a:cubicBezTo>
                    <a:pt x="1468660" y="946593"/>
                    <a:pt x="1464564" y="945450"/>
                    <a:pt x="1461802" y="944783"/>
                  </a:cubicBezTo>
                  <a:close/>
                  <a:moveTo>
                    <a:pt x="1470470" y="2639281"/>
                  </a:moveTo>
                  <a:cubicBezTo>
                    <a:pt x="1474756" y="2638804"/>
                    <a:pt x="1475708" y="2632232"/>
                    <a:pt x="1470470" y="2631851"/>
                  </a:cubicBezTo>
                  <a:cubicBezTo>
                    <a:pt x="1476566" y="2630041"/>
                    <a:pt x="1471708" y="2624898"/>
                    <a:pt x="1477899" y="2623183"/>
                  </a:cubicBezTo>
                  <a:cubicBezTo>
                    <a:pt x="1477232" y="2629470"/>
                    <a:pt x="1485424" y="2628232"/>
                    <a:pt x="1489043" y="2626898"/>
                  </a:cubicBezTo>
                  <a:cubicBezTo>
                    <a:pt x="1489520" y="2629279"/>
                    <a:pt x="1492568" y="2629184"/>
                    <a:pt x="1491520" y="2633089"/>
                  </a:cubicBezTo>
                  <a:cubicBezTo>
                    <a:pt x="1488853" y="2634613"/>
                    <a:pt x="1485614" y="2635471"/>
                    <a:pt x="1484090" y="2638042"/>
                  </a:cubicBezTo>
                  <a:cubicBezTo>
                    <a:pt x="1480471" y="2636994"/>
                    <a:pt x="1485710" y="2634899"/>
                    <a:pt x="1484090" y="2631851"/>
                  </a:cubicBezTo>
                  <a:cubicBezTo>
                    <a:pt x="1476470" y="2633851"/>
                    <a:pt x="1484852" y="2638518"/>
                    <a:pt x="1484090" y="2644233"/>
                  </a:cubicBezTo>
                  <a:cubicBezTo>
                    <a:pt x="1479137" y="2640709"/>
                    <a:pt x="1480280" y="2641090"/>
                    <a:pt x="1471708" y="2641757"/>
                  </a:cubicBezTo>
                  <a:cubicBezTo>
                    <a:pt x="1471898" y="2640328"/>
                    <a:pt x="1471422" y="2639566"/>
                    <a:pt x="1470470" y="2639281"/>
                  </a:cubicBezTo>
                  <a:close/>
                  <a:moveTo>
                    <a:pt x="1472946" y="2608324"/>
                  </a:moveTo>
                  <a:cubicBezTo>
                    <a:pt x="1474089" y="2607372"/>
                    <a:pt x="1475708" y="2606991"/>
                    <a:pt x="1477899" y="2607086"/>
                  </a:cubicBezTo>
                  <a:cubicBezTo>
                    <a:pt x="1479233" y="2602514"/>
                    <a:pt x="1473232" y="2605086"/>
                    <a:pt x="1474184" y="2600895"/>
                  </a:cubicBezTo>
                  <a:cubicBezTo>
                    <a:pt x="1477232" y="2601561"/>
                    <a:pt x="1480566" y="2601942"/>
                    <a:pt x="1480376" y="2605848"/>
                  </a:cubicBezTo>
                  <a:cubicBezTo>
                    <a:pt x="1482757" y="2605372"/>
                    <a:pt x="1480471" y="2600133"/>
                    <a:pt x="1485329" y="2602133"/>
                  </a:cubicBezTo>
                  <a:cubicBezTo>
                    <a:pt x="1484090" y="2604705"/>
                    <a:pt x="1482757" y="2607086"/>
                    <a:pt x="1481614" y="2609563"/>
                  </a:cubicBezTo>
                  <a:cubicBezTo>
                    <a:pt x="1475137" y="2608419"/>
                    <a:pt x="1475327" y="2613944"/>
                    <a:pt x="1472946" y="2616992"/>
                  </a:cubicBezTo>
                  <a:cubicBezTo>
                    <a:pt x="1469898" y="2615754"/>
                    <a:pt x="1474661" y="2612230"/>
                    <a:pt x="1472946" y="2608324"/>
                  </a:cubicBezTo>
                  <a:close/>
                  <a:moveTo>
                    <a:pt x="1485424" y="2623183"/>
                  </a:moveTo>
                  <a:cubicBezTo>
                    <a:pt x="1482947" y="2620897"/>
                    <a:pt x="1485043" y="2618611"/>
                    <a:pt x="1485424" y="2615754"/>
                  </a:cubicBezTo>
                  <a:cubicBezTo>
                    <a:pt x="1486662" y="2619088"/>
                    <a:pt x="1489710" y="2620611"/>
                    <a:pt x="1490377" y="2624422"/>
                  </a:cubicBezTo>
                  <a:cubicBezTo>
                    <a:pt x="1488377" y="2624707"/>
                    <a:pt x="1488281" y="2623278"/>
                    <a:pt x="1486662" y="2623183"/>
                  </a:cubicBezTo>
                  <a:cubicBezTo>
                    <a:pt x="1485424" y="2624041"/>
                    <a:pt x="1485424" y="2626041"/>
                    <a:pt x="1482947" y="2625660"/>
                  </a:cubicBezTo>
                  <a:cubicBezTo>
                    <a:pt x="1483424" y="2624517"/>
                    <a:pt x="1483995" y="2623469"/>
                    <a:pt x="1485424" y="2623183"/>
                  </a:cubicBezTo>
                  <a:close/>
                  <a:moveTo>
                    <a:pt x="1474184" y="2620707"/>
                  </a:moveTo>
                  <a:cubicBezTo>
                    <a:pt x="1475327" y="2616421"/>
                    <a:pt x="1479137" y="2614897"/>
                    <a:pt x="1484090" y="2614516"/>
                  </a:cubicBezTo>
                  <a:cubicBezTo>
                    <a:pt x="1482471" y="2620326"/>
                    <a:pt x="1478471" y="2619754"/>
                    <a:pt x="1474184" y="2620707"/>
                  </a:cubicBezTo>
                  <a:close/>
                  <a:moveTo>
                    <a:pt x="1485424" y="2660331"/>
                  </a:moveTo>
                  <a:cubicBezTo>
                    <a:pt x="1480090" y="2656235"/>
                    <a:pt x="1480566" y="2666427"/>
                    <a:pt x="1474280" y="2665284"/>
                  </a:cubicBezTo>
                  <a:cubicBezTo>
                    <a:pt x="1478375" y="2658807"/>
                    <a:pt x="1475994" y="2656235"/>
                    <a:pt x="1477994" y="2651663"/>
                  </a:cubicBezTo>
                  <a:cubicBezTo>
                    <a:pt x="1482281" y="2649949"/>
                    <a:pt x="1483709" y="2661188"/>
                    <a:pt x="1485424" y="2654140"/>
                  </a:cubicBezTo>
                  <a:cubicBezTo>
                    <a:pt x="1488281" y="2651282"/>
                    <a:pt x="1484948" y="2658045"/>
                    <a:pt x="1485424" y="2660331"/>
                  </a:cubicBezTo>
                  <a:close/>
                  <a:moveTo>
                    <a:pt x="1479137" y="2646710"/>
                  </a:moveTo>
                  <a:cubicBezTo>
                    <a:pt x="1483995" y="2644710"/>
                    <a:pt x="1481709" y="2649949"/>
                    <a:pt x="1484090" y="2650425"/>
                  </a:cubicBezTo>
                  <a:cubicBezTo>
                    <a:pt x="1482852" y="2653568"/>
                    <a:pt x="1478661" y="2649472"/>
                    <a:pt x="1479137" y="2646710"/>
                  </a:cubicBezTo>
                  <a:close/>
                  <a:moveTo>
                    <a:pt x="1486567" y="2709956"/>
                  </a:moveTo>
                  <a:cubicBezTo>
                    <a:pt x="1481233" y="2709956"/>
                    <a:pt x="1482471" y="2703384"/>
                    <a:pt x="1475423" y="2705003"/>
                  </a:cubicBezTo>
                  <a:cubicBezTo>
                    <a:pt x="1475804" y="2696335"/>
                    <a:pt x="1476756" y="2691858"/>
                    <a:pt x="1480376" y="2688906"/>
                  </a:cubicBezTo>
                  <a:cubicBezTo>
                    <a:pt x="1489996" y="2691001"/>
                    <a:pt x="1484471" y="2700622"/>
                    <a:pt x="1486567" y="2709956"/>
                  </a:cubicBezTo>
                  <a:close/>
                  <a:moveTo>
                    <a:pt x="1476661" y="2668999"/>
                  </a:moveTo>
                  <a:cubicBezTo>
                    <a:pt x="1480185" y="2669665"/>
                    <a:pt x="1478947" y="2674999"/>
                    <a:pt x="1480376" y="2677666"/>
                  </a:cubicBezTo>
                  <a:cubicBezTo>
                    <a:pt x="1485424" y="2674618"/>
                    <a:pt x="1480090" y="2671666"/>
                    <a:pt x="1480376" y="2666522"/>
                  </a:cubicBezTo>
                  <a:cubicBezTo>
                    <a:pt x="1484376" y="2667474"/>
                    <a:pt x="1483328" y="2673475"/>
                    <a:pt x="1485329" y="2676428"/>
                  </a:cubicBezTo>
                  <a:cubicBezTo>
                    <a:pt x="1486376" y="2680428"/>
                    <a:pt x="1481233" y="2678142"/>
                    <a:pt x="1481614" y="2681381"/>
                  </a:cubicBezTo>
                  <a:cubicBezTo>
                    <a:pt x="1482757" y="2683572"/>
                    <a:pt x="1486662" y="2683000"/>
                    <a:pt x="1485329" y="2687572"/>
                  </a:cubicBezTo>
                  <a:cubicBezTo>
                    <a:pt x="1481137" y="2687667"/>
                    <a:pt x="1480757" y="2683953"/>
                    <a:pt x="1479137" y="2681381"/>
                  </a:cubicBezTo>
                  <a:cubicBezTo>
                    <a:pt x="1474946" y="2681857"/>
                    <a:pt x="1482471" y="2686143"/>
                    <a:pt x="1476661" y="2685096"/>
                  </a:cubicBezTo>
                  <a:cubicBezTo>
                    <a:pt x="1477423" y="2679190"/>
                    <a:pt x="1473899" y="2678238"/>
                    <a:pt x="1471708" y="2672713"/>
                  </a:cubicBezTo>
                  <a:cubicBezTo>
                    <a:pt x="1476280" y="2673094"/>
                    <a:pt x="1477232" y="2675190"/>
                    <a:pt x="1476661" y="2668999"/>
                  </a:cubicBezTo>
                  <a:close/>
                  <a:moveTo>
                    <a:pt x="1475423" y="2712432"/>
                  </a:moveTo>
                  <a:cubicBezTo>
                    <a:pt x="1481042" y="2710147"/>
                    <a:pt x="1477613" y="2716909"/>
                    <a:pt x="1480376" y="2717385"/>
                  </a:cubicBezTo>
                  <a:cubicBezTo>
                    <a:pt x="1479614" y="2719576"/>
                    <a:pt x="1475232" y="2715290"/>
                    <a:pt x="1475423" y="2712432"/>
                  </a:cubicBezTo>
                  <a:close/>
                  <a:moveTo>
                    <a:pt x="1479137" y="2732244"/>
                  </a:moveTo>
                  <a:cubicBezTo>
                    <a:pt x="1476947" y="2726244"/>
                    <a:pt x="1486281" y="2720529"/>
                    <a:pt x="1482852" y="2712432"/>
                  </a:cubicBezTo>
                  <a:cubicBezTo>
                    <a:pt x="1487996" y="2711385"/>
                    <a:pt x="1489234" y="2714338"/>
                    <a:pt x="1489043" y="2718624"/>
                  </a:cubicBezTo>
                  <a:cubicBezTo>
                    <a:pt x="1487424" y="2718624"/>
                    <a:pt x="1485710" y="2718624"/>
                    <a:pt x="1484090" y="2718624"/>
                  </a:cubicBezTo>
                  <a:cubicBezTo>
                    <a:pt x="1483043" y="2722148"/>
                    <a:pt x="1485805" y="2721862"/>
                    <a:pt x="1485329" y="2724815"/>
                  </a:cubicBezTo>
                  <a:cubicBezTo>
                    <a:pt x="1488281" y="2725386"/>
                    <a:pt x="1487996" y="2722529"/>
                    <a:pt x="1491520" y="2723577"/>
                  </a:cubicBezTo>
                  <a:cubicBezTo>
                    <a:pt x="1491806" y="2728816"/>
                    <a:pt x="1487138" y="2729101"/>
                    <a:pt x="1486567" y="2733483"/>
                  </a:cubicBezTo>
                  <a:cubicBezTo>
                    <a:pt x="1484757" y="2732435"/>
                    <a:pt x="1484757" y="2729482"/>
                    <a:pt x="1484090" y="2727291"/>
                  </a:cubicBezTo>
                  <a:cubicBezTo>
                    <a:pt x="1480280" y="2726720"/>
                    <a:pt x="1480661" y="2730435"/>
                    <a:pt x="1479137" y="2732244"/>
                  </a:cubicBezTo>
                  <a:close/>
                  <a:moveTo>
                    <a:pt x="1486567" y="2765677"/>
                  </a:moveTo>
                  <a:cubicBezTo>
                    <a:pt x="1483614" y="2764915"/>
                    <a:pt x="1483805" y="2761010"/>
                    <a:pt x="1482852" y="2758248"/>
                  </a:cubicBezTo>
                  <a:cubicBezTo>
                    <a:pt x="1487233" y="2756914"/>
                    <a:pt x="1482757" y="2763582"/>
                    <a:pt x="1486567" y="2759486"/>
                  </a:cubicBezTo>
                  <a:cubicBezTo>
                    <a:pt x="1489329" y="2759676"/>
                    <a:pt x="1485043" y="2762629"/>
                    <a:pt x="1486567" y="2765677"/>
                  </a:cubicBezTo>
                  <a:close/>
                  <a:moveTo>
                    <a:pt x="1491615" y="2755771"/>
                  </a:moveTo>
                  <a:cubicBezTo>
                    <a:pt x="1489710" y="2753961"/>
                    <a:pt x="1490377" y="2749294"/>
                    <a:pt x="1494092" y="2749580"/>
                  </a:cubicBezTo>
                  <a:cubicBezTo>
                    <a:pt x="1494854" y="2752628"/>
                    <a:pt x="1496568" y="2755962"/>
                    <a:pt x="1491615" y="2755771"/>
                  </a:cubicBezTo>
                  <a:close/>
                  <a:moveTo>
                    <a:pt x="1487805" y="2587179"/>
                  </a:moveTo>
                  <a:cubicBezTo>
                    <a:pt x="1489139" y="2590703"/>
                    <a:pt x="1489139" y="2592322"/>
                    <a:pt x="1487805" y="2595847"/>
                  </a:cubicBezTo>
                  <a:cubicBezTo>
                    <a:pt x="1484281" y="2594418"/>
                    <a:pt x="1483233" y="2590513"/>
                    <a:pt x="1482852" y="2585941"/>
                  </a:cubicBezTo>
                  <a:cubicBezTo>
                    <a:pt x="1481804" y="2586607"/>
                    <a:pt x="1480852" y="2587274"/>
                    <a:pt x="1479137" y="2587179"/>
                  </a:cubicBezTo>
                  <a:cubicBezTo>
                    <a:pt x="1481423" y="2589369"/>
                    <a:pt x="1488472" y="2598418"/>
                    <a:pt x="1480376" y="2599561"/>
                  </a:cubicBezTo>
                  <a:cubicBezTo>
                    <a:pt x="1480471" y="2596513"/>
                    <a:pt x="1482757" y="2595751"/>
                    <a:pt x="1480376" y="2593370"/>
                  </a:cubicBezTo>
                  <a:cubicBezTo>
                    <a:pt x="1477899" y="2593370"/>
                    <a:pt x="1478756" y="2596799"/>
                    <a:pt x="1475423" y="2595847"/>
                  </a:cubicBezTo>
                  <a:cubicBezTo>
                    <a:pt x="1472375" y="2592132"/>
                    <a:pt x="1473803" y="2590322"/>
                    <a:pt x="1474184" y="2584702"/>
                  </a:cubicBezTo>
                  <a:cubicBezTo>
                    <a:pt x="1476185" y="2584321"/>
                    <a:pt x="1476375" y="2585845"/>
                    <a:pt x="1477899" y="2585941"/>
                  </a:cubicBezTo>
                  <a:cubicBezTo>
                    <a:pt x="1476470" y="2581178"/>
                    <a:pt x="1471327" y="2580130"/>
                    <a:pt x="1470470" y="2574796"/>
                  </a:cubicBezTo>
                  <a:cubicBezTo>
                    <a:pt x="1474470" y="2577654"/>
                    <a:pt x="1475899" y="2575368"/>
                    <a:pt x="1479137" y="2578511"/>
                  </a:cubicBezTo>
                  <a:cubicBezTo>
                    <a:pt x="1476470" y="2581083"/>
                    <a:pt x="1479042" y="2582702"/>
                    <a:pt x="1481614" y="2583464"/>
                  </a:cubicBezTo>
                  <a:cubicBezTo>
                    <a:pt x="1483519" y="2582892"/>
                    <a:pt x="1481137" y="2581845"/>
                    <a:pt x="1481614" y="2579749"/>
                  </a:cubicBezTo>
                  <a:cubicBezTo>
                    <a:pt x="1483900" y="2579940"/>
                    <a:pt x="1484281" y="2578225"/>
                    <a:pt x="1486567" y="2578511"/>
                  </a:cubicBezTo>
                  <a:cubicBezTo>
                    <a:pt x="1481042" y="2583845"/>
                    <a:pt x="1492472" y="2583178"/>
                    <a:pt x="1496473" y="2585941"/>
                  </a:cubicBezTo>
                  <a:cubicBezTo>
                    <a:pt x="1494377" y="2589750"/>
                    <a:pt x="1491996" y="2587369"/>
                    <a:pt x="1487805" y="2587179"/>
                  </a:cubicBezTo>
                  <a:close/>
                  <a:moveTo>
                    <a:pt x="1494092" y="602645"/>
                  </a:moveTo>
                  <a:cubicBezTo>
                    <a:pt x="1493234" y="605693"/>
                    <a:pt x="1490282" y="600835"/>
                    <a:pt x="1489139" y="600168"/>
                  </a:cubicBezTo>
                  <a:cubicBezTo>
                    <a:pt x="1489234" y="596930"/>
                    <a:pt x="1494473" y="598835"/>
                    <a:pt x="1492853" y="593977"/>
                  </a:cubicBezTo>
                  <a:cubicBezTo>
                    <a:pt x="1496758" y="593406"/>
                    <a:pt x="1496092" y="597311"/>
                    <a:pt x="1499045" y="597692"/>
                  </a:cubicBezTo>
                  <a:cubicBezTo>
                    <a:pt x="1499140" y="601502"/>
                    <a:pt x="1489996" y="597406"/>
                    <a:pt x="1494092" y="602645"/>
                  </a:cubicBezTo>
                  <a:close/>
                  <a:moveTo>
                    <a:pt x="1507712" y="2659092"/>
                  </a:moveTo>
                  <a:cubicBezTo>
                    <a:pt x="1509141" y="2664236"/>
                    <a:pt x="1505141" y="2663950"/>
                    <a:pt x="1505236" y="2667760"/>
                  </a:cubicBezTo>
                  <a:cubicBezTo>
                    <a:pt x="1502569" y="2665569"/>
                    <a:pt x="1501235" y="2658140"/>
                    <a:pt x="1507712" y="2659092"/>
                  </a:cubicBezTo>
                  <a:close/>
                  <a:moveTo>
                    <a:pt x="1505236" y="2670237"/>
                  </a:moveTo>
                  <a:cubicBezTo>
                    <a:pt x="1506379" y="2675190"/>
                    <a:pt x="1510379" y="2680428"/>
                    <a:pt x="1507712" y="2682619"/>
                  </a:cubicBezTo>
                  <a:cubicBezTo>
                    <a:pt x="1505522" y="2682810"/>
                    <a:pt x="1505141" y="2681095"/>
                    <a:pt x="1502759" y="2681381"/>
                  </a:cubicBezTo>
                  <a:cubicBezTo>
                    <a:pt x="1502378" y="2683572"/>
                    <a:pt x="1503998" y="2683953"/>
                    <a:pt x="1503998" y="2682619"/>
                  </a:cubicBezTo>
                  <a:cubicBezTo>
                    <a:pt x="1505712" y="2684143"/>
                    <a:pt x="1506760" y="2687382"/>
                    <a:pt x="1505236" y="2688810"/>
                  </a:cubicBezTo>
                  <a:cubicBezTo>
                    <a:pt x="1498854" y="2687858"/>
                    <a:pt x="1494949" y="2670046"/>
                    <a:pt x="1505236" y="2670237"/>
                  </a:cubicBezTo>
                  <a:close/>
                  <a:moveTo>
                    <a:pt x="1511427" y="2598418"/>
                  </a:moveTo>
                  <a:cubicBezTo>
                    <a:pt x="1509808" y="2599180"/>
                    <a:pt x="1509141" y="2600990"/>
                    <a:pt x="1508951" y="2603371"/>
                  </a:cubicBezTo>
                  <a:cubicBezTo>
                    <a:pt x="1505617" y="2602133"/>
                    <a:pt x="1502569" y="2600704"/>
                    <a:pt x="1499045" y="2599657"/>
                  </a:cubicBezTo>
                  <a:cubicBezTo>
                    <a:pt x="1500854" y="2595656"/>
                    <a:pt x="1503617" y="2592703"/>
                    <a:pt x="1505236" y="2588512"/>
                  </a:cubicBezTo>
                  <a:cubicBezTo>
                    <a:pt x="1509427" y="2591179"/>
                    <a:pt x="1511618" y="2589369"/>
                    <a:pt x="1511427" y="2586036"/>
                  </a:cubicBezTo>
                  <a:cubicBezTo>
                    <a:pt x="1515523" y="2586607"/>
                    <a:pt x="1512665" y="2591370"/>
                    <a:pt x="1510189" y="2592227"/>
                  </a:cubicBezTo>
                  <a:cubicBezTo>
                    <a:pt x="1513618" y="2596132"/>
                    <a:pt x="1513427" y="2596894"/>
                    <a:pt x="1516380" y="2602133"/>
                  </a:cubicBezTo>
                  <a:cubicBezTo>
                    <a:pt x="1513904" y="2601752"/>
                    <a:pt x="1513046" y="2599657"/>
                    <a:pt x="1511427" y="2598418"/>
                  </a:cubicBezTo>
                  <a:close/>
                  <a:moveTo>
                    <a:pt x="1511427" y="2571082"/>
                  </a:moveTo>
                  <a:cubicBezTo>
                    <a:pt x="1508951" y="2571082"/>
                    <a:pt x="1509808" y="2567748"/>
                    <a:pt x="1506474" y="2568605"/>
                  </a:cubicBezTo>
                  <a:cubicBezTo>
                    <a:pt x="1507808" y="2563176"/>
                    <a:pt x="1504379" y="2562414"/>
                    <a:pt x="1503998" y="2558699"/>
                  </a:cubicBezTo>
                  <a:cubicBezTo>
                    <a:pt x="1509712" y="2559080"/>
                    <a:pt x="1506283" y="2556318"/>
                    <a:pt x="1507712" y="2551269"/>
                  </a:cubicBezTo>
                  <a:cubicBezTo>
                    <a:pt x="1511522" y="2550317"/>
                    <a:pt x="1510094" y="2554699"/>
                    <a:pt x="1513904" y="2553746"/>
                  </a:cubicBezTo>
                  <a:cubicBezTo>
                    <a:pt x="1512570" y="2557747"/>
                    <a:pt x="1513713" y="2559175"/>
                    <a:pt x="1510189" y="2562414"/>
                  </a:cubicBezTo>
                  <a:cubicBezTo>
                    <a:pt x="1510856" y="2563652"/>
                    <a:pt x="1515999" y="2562699"/>
                    <a:pt x="1516380" y="2567367"/>
                  </a:cubicBezTo>
                  <a:cubicBezTo>
                    <a:pt x="1511808" y="2567081"/>
                    <a:pt x="1510856" y="2564985"/>
                    <a:pt x="1511427" y="2571082"/>
                  </a:cubicBezTo>
                  <a:close/>
                  <a:moveTo>
                    <a:pt x="1510189" y="2514027"/>
                  </a:moveTo>
                  <a:cubicBezTo>
                    <a:pt x="1510284" y="2511931"/>
                    <a:pt x="1509236" y="2510788"/>
                    <a:pt x="1507712" y="2510312"/>
                  </a:cubicBezTo>
                  <a:cubicBezTo>
                    <a:pt x="1513999" y="2509264"/>
                    <a:pt x="1504474" y="2499073"/>
                    <a:pt x="1511427" y="2497930"/>
                  </a:cubicBezTo>
                  <a:cubicBezTo>
                    <a:pt x="1509617" y="2502311"/>
                    <a:pt x="1515047" y="2508788"/>
                    <a:pt x="1516380" y="2514027"/>
                  </a:cubicBezTo>
                  <a:cubicBezTo>
                    <a:pt x="1512570" y="2513265"/>
                    <a:pt x="1513999" y="2513265"/>
                    <a:pt x="1510189" y="2514027"/>
                  </a:cubicBezTo>
                  <a:close/>
                  <a:moveTo>
                    <a:pt x="1587056" y="1848420"/>
                  </a:moveTo>
                  <a:cubicBezTo>
                    <a:pt x="1588008" y="1854039"/>
                    <a:pt x="1578769" y="1853087"/>
                    <a:pt x="1580864" y="1847181"/>
                  </a:cubicBezTo>
                  <a:cubicBezTo>
                    <a:pt x="1584389" y="1846134"/>
                    <a:pt x="1584008" y="1848896"/>
                    <a:pt x="1587056" y="1848420"/>
                  </a:cubicBezTo>
                  <a:close/>
                  <a:moveTo>
                    <a:pt x="1567148" y="1826131"/>
                  </a:moveTo>
                  <a:cubicBezTo>
                    <a:pt x="1574292" y="1824321"/>
                    <a:pt x="1568101" y="1817273"/>
                    <a:pt x="1569625" y="1813749"/>
                  </a:cubicBezTo>
                  <a:cubicBezTo>
                    <a:pt x="1574292" y="1814701"/>
                    <a:pt x="1575530" y="1812225"/>
                    <a:pt x="1579531" y="1812510"/>
                  </a:cubicBezTo>
                  <a:cubicBezTo>
                    <a:pt x="1581341" y="1817844"/>
                    <a:pt x="1576197" y="1822797"/>
                    <a:pt x="1582007" y="1826131"/>
                  </a:cubicBezTo>
                  <a:cubicBezTo>
                    <a:pt x="1578674" y="1826131"/>
                    <a:pt x="1574959" y="1825655"/>
                    <a:pt x="1573340" y="1827369"/>
                  </a:cubicBezTo>
                  <a:cubicBezTo>
                    <a:pt x="1574292" y="1828512"/>
                    <a:pt x="1574673" y="1830132"/>
                    <a:pt x="1574578" y="1832322"/>
                  </a:cubicBezTo>
                  <a:cubicBezTo>
                    <a:pt x="1577531" y="1832799"/>
                    <a:pt x="1577245" y="1830036"/>
                    <a:pt x="1580769" y="1831084"/>
                  </a:cubicBezTo>
                  <a:cubicBezTo>
                    <a:pt x="1579912" y="1836513"/>
                    <a:pt x="1581436" y="1839561"/>
                    <a:pt x="1584484" y="1840990"/>
                  </a:cubicBezTo>
                  <a:cubicBezTo>
                    <a:pt x="1584579" y="1845657"/>
                    <a:pt x="1579626" y="1845181"/>
                    <a:pt x="1575816" y="1845943"/>
                  </a:cubicBezTo>
                  <a:cubicBezTo>
                    <a:pt x="1576197" y="1848801"/>
                    <a:pt x="1575626" y="1850706"/>
                    <a:pt x="1574578" y="1852134"/>
                  </a:cubicBezTo>
                  <a:cubicBezTo>
                    <a:pt x="1575340" y="1856706"/>
                    <a:pt x="1579626" y="1857754"/>
                    <a:pt x="1578293" y="1864517"/>
                  </a:cubicBezTo>
                  <a:cubicBezTo>
                    <a:pt x="1574292" y="1863755"/>
                    <a:pt x="1572482" y="1865374"/>
                    <a:pt x="1569625" y="1865755"/>
                  </a:cubicBezTo>
                  <a:cubicBezTo>
                    <a:pt x="1567625" y="1856897"/>
                    <a:pt x="1572768" y="1835942"/>
                    <a:pt x="1567148" y="1833561"/>
                  </a:cubicBezTo>
                  <a:cubicBezTo>
                    <a:pt x="1570673" y="1830227"/>
                    <a:pt x="1568196" y="1830417"/>
                    <a:pt x="1567148" y="1826131"/>
                  </a:cubicBezTo>
                  <a:close/>
                  <a:moveTo>
                    <a:pt x="1568387" y="1868232"/>
                  </a:moveTo>
                  <a:cubicBezTo>
                    <a:pt x="1582388" y="1870899"/>
                    <a:pt x="1578959" y="1883376"/>
                    <a:pt x="1579531" y="1899188"/>
                  </a:cubicBezTo>
                  <a:cubicBezTo>
                    <a:pt x="1576292" y="1899664"/>
                    <a:pt x="1575816" y="1902903"/>
                    <a:pt x="1572101" y="1902903"/>
                  </a:cubicBezTo>
                  <a:cubicBezTo>
                    <a:pt x="1573435" y="1905760"/>
                    <a:pt x="1574673" y="1912428"/>
                    <a:pt x="1573340" y="1914047"/>
                  </a:cubicBezTo>
                  <a:cubicBezTo>
                    <a:pt x="1563815" y="1910046"/>
                    <a:pt x="1570482" y="1896045"/>
                    <a:pt x="1568387" y="1888044"/>
                  </a:cubicBezTo>
                  <a:cubicBezTo>
                    <a:pt x="1571339" y="1888044"/>
                    <a:pt x="1572006" y="1890234"/>
                    <a:pt x="1575816" y="1889282"/>
                  </a:cubicBezTo>
                  <a:cubicBezTo>
                    <a:pt x="1576769" y="1884234"/>
                    <a:pt x="1567815" y="1888996"/>
                    <a:pt x="1569625" y="1883091"/>
                  </a:cubicBezTo>
                  <a:cubicBezTo>
                    <a:pt x="1572482" y="1883472"/>
                    <a:pt x="1574387" y="1882900"/>
                    <a:pt x="1575816" y="1881852"/>
                  </a:cubicBezTo>
                  <a:cubicBezTo>
                    <a:pt x="1575626" y="1878328"/>
                    <a:pt x="1570673" y="1879566"/>
                    <a:pt x="1567148" y="1879376"/>
                  </a:cubicBezTo>
                  <a:cubicBezTo>
                    <a:pt x="1569244" y="1877376"/>
                    <a:pt x="1568196" y="1872137"/>
                    <a:pt x="1568387" y="1868232"/>
                  </a:cubicBezTo>
                  <a:close/>
                  <a:moveTo>
                    <a:pt x="1574673" y="1916619"/>
                  </a:moveTo>
                  <a:cubicBezTo>
                    <a:pt x="1573054" y="1919952"/>
                    <a:pt x="1573149" y="1925001"/>
                    <a:pt x="1568482" y="1925286"/>
                  </a:cubicBezTo>
                  <a:cubicBezTo>
                    <a:pt x="1569244" y="1922334"/>
                    <a:pt x="1570292" y="1919667"/>
                    <a:pt x="1569720" y="1915380"/>
                  </a:cubicBezTo>
                  <a:cubicBezTo>
                    <a:pt x="1571911" y="1915190"/>
                    <a:pt x="1572292" y="1916904"/>
                    <a:pt x="1574673" y="1916619"/>
                  </a:cubicBezTo>
                  <a:close/>
                  <a:moveTo>
                    <a:pt x="1574673" y="1930239"/>
                  </a:moveTo>
                  <a:cubicBezTo>
                    <a:pt x="1576387" y="1933478"/>
                    <a:pt x="1576102" y="1938717"/>
                    <a:pt x="1577150" y="1942622"/>
                  </a:cubicBezTo>
                  <a:cubicBezTo>
                    <a:pt x="1576007" y="1943574"/>
                    <a:pt x="1574387" y="1943955"/>
                    <a:pt x="1572197" y="1943860"/>
                  </a:cubicBezTo>
                  <a:cubicBezTo>
                    <a:pt x="1572292" y="1948432"/>
                    <a:pt x="1577626" y="1956433"/>
                    <a:pt x="1572197" y="1958719"/>
                  </a:cubicBezTo>
                  <a:cubicBezTo>
                    <a:pt x="1573149" y="1962339"/>
                    <a:pt x="1575149" y="1964815"/>
                    <a:pt x="1577150" y="1967387"/>
                  </a:cubicBezTo>
                  <a:cubicBezTo>
                    <a:pt x="1577816" y="1973388"/>
                    <a:pt x="1571911" y="1972816"/>
                    <a:pt x="1572197" y="1978531"/>
                  </a:cubicBezTo>
                  <a:cubicBezTo>
                    <a:pt x="1569053" y="1978436"/>
                    <a:pt x="1565815" y="1978245"/>
                    <a:pt x="1566005" y="1974816"/>
                  </a:cubicBezTo>
                  <a:cubicBezTo>
                    <a:pt x="1572292" y="1967577"/>
                    <a:pt x="1558862" y="1938240"/>
                    <a:pt x="1574673" y="1930239"/>
                  </a:cubicBezTo>
                  <a:close/>
                  <a:moveTo>
                    <a:pt x="1572197" y="1982341"/>
                  </a:moveTo>
                  <a:cubicBezTo>
                    <a:pt x="1574578" y="1986342"/>
                    <a:pt x="1571149" y="1989675"/>
                    <a:pt x="1573435" y="1994724"/>
                  </a:cubicBezTo>
                  <a:cubicBezTo>
                    <a:pt x="1567910" y="1995676"/>
                    <a:pt x="1568482" y="1990628"/>
                    <a:pt x="1566005" y="1988532"/>
                  </a:cubicBezTo>
                  <a:cubicBezTo>
                    <a:pt x="1566482" y="1984818"/>
                    <a:pt x="1569053" y="1979579"/>
                    <a:pt x="1572197" y="1982341"/>
                  </a:cubicBezTo>
                  <a:close/>
                  <a:moveTo>
                    <a:pt x="1572197" y="1998438"/>
                  </a:moveTo>
                  <a:cubicBezTo>
                    <a:pt x="1572197" y="2000534"/>
                    <a:pt x="1572197" y="2002534"/>
                    <a:pt x="1572197" y="2004630"/>
                  </a:cubicBezTo>
                  <a:cubicBezTo>
                    <a:pt x="1568101" y="2004915"/>
                    <a:pt x="1566196" y="2003106"/>
                    <a:pt x="1566005" y="1999677"/>
                  </a:cubicBezTo>
                  <a:cubicBezTo>
                    <a:pt x="1567434" y="1998629"/>
                    <a:pt x="1569244" y="1998057"/>
                    <a:pt x="1572197" y="1998438"/>
                  </a:cubicBezTo>
                  <a:close/>
                  <a:moveTo>
                    <a:pt x="1572197" y="2009583"/>
                  </a:moveTo>
                  <a:cubicBezTo>
                    <a:pt x="1572578" y="2012440"/>
                    <a:pt x="1572006" y="2014345"/>
                    <a:pt x="1570958" y="2015774"/>
                  </a:cubicBezTo>
                  <a:cubicBezTo>
                    <a:pt x="1567053" y="2016345"/>
                    <a:pt x="1566958" y="2013107"/>
                    <a:pt x="1567244" y="2009583"/>
                  </a:cubicBezTo>
                  <a:cubicBezTo>
                    <a:pt x="1568863" y="2009583"/>
                    <a:pt x="1570482" y="2009583"/>
                    <a:pt x="1572197" y="2009583"/>
                  </a:cubicBezTo>
                  <a:close/>
                  <a:moveTo>
                    <a:pt x="1567148" y="2029395"/>
                  </a:moveTo>
                  <a:cubicBezTo>
                    <a:pt x="1574864" y="2031109"/>
                    <a:pt x="1570482" y="2039586"/>
                    <a:pt x="1570863" y="2046730"/>
                  </a:cubicBezTo>
                  <a:cubicBezTo>
                    <a:pt x="1559147" y="2046730"/>
                    <a:pt x="1568672" y="2035110"/>
                    <a:pt x="1567148" y="2029395"/>
                  </a:cubicBezTo>
                  <a:close/>
                  <a:moveTo>
                    <a:pt x="1556004" y="2252470"/>
                  </a:moveTo>
                  <a:cubicBezTo>
                    <a:pt x="1554385" y="2247041"/>
                    <a:pt x="1560576" y="2243136"/>
                    <a:pt x="1562195" y="2245041"/>
                  </a:cubicBezTo>
                  <a:cubicBezTo>
                    <a:pt x="1564196" y="2247708"/>
                    <a:pt x="1561148" y="2253232"/>
                    <a:pt x="1556004" y="2252470"/>
                  </a:cubicBezTo>
                  <a:close/>
                  <a:moveTo>
                    <a:pt x="1562291" y="1598007"/>
                  </a:moveTo>
                  <a:cubicBezTo>
                    <a:pt x="1560100" y="1602198"/>
                    <a:pt x="1564862" y="1608675"/>
                    <a:pt x="1557337" y="1609152"/>
                  </a:cubicBezTo>
                  <a:cubicBezTo>
                    <a:pt x="1560005" y="1606580"/>
                    <a:pt x="1557433" y="1598579"/>
                    <a:pt x="1562291" y="1598007"/>
                  </a:cubicBezTo>
                  <a:close/>
                  <a:moveTo>
                    <a:pt x="1554766" y="1505043"/>
                  </a:moveTo>
                  <a:cubicBezTo>
                    <a:pt x="1558862" y="1506282"/>
                    <a:pt x="1558957" y="1511616"/>
                    <a:pt x="1559719" y="1516188"/>
                  </a:cubicBezTo>
                  <a:cubicBezTo>
                    <a:pt x="1556766" y="1513902"/>
                    <a:pt x="1555909" y="1509330"/>
                    <a:pt x="1554766" y="1505043"/>
                  </a:cubicBezTo>
                  <a:close/>
                  <a:moveTo>
                    <a:pt x="1554766" y="1465419"/>
                  </a:moveTo>
                  <a:cubicBezTo>
                    <a:pt x="1562386" y="1465419"/>
                    <a:pt x="1554194" y="1473611"/>
                    <a:pt x="1559719" y="1475325"/>
                  </a:cubicBezTo>
                  <a:cubicBezTo>
                    <a:pt x="1555909" y="1479040"/>
                    <a:pt x="1553623" y="1470658"/>
                    <a:pt x="1554766" y="1465419"/>
                  </a:cubicBezTo>
                  <a:close/>
                  <a:moveTo>
                    <a:pt x="1554766" y="2256280"/>
                  </a:moveTo>
                  <a:cubicBezTo>
                    <a:pt x="1562291" y="2258185"/>
                    <a:pt x="1561719" y="2267615"/>
                    <a:pt x="1557242" y="2272378"/>
                  </a:cubicBezTo>
                  <a:cubicBezTo>
                    <a:pt x="1557147" y="2274473"/>
                    <a:pt x="1558195" y="2275616"/>
                    <a:pt x="1559719" y="2276092"/>
                  </a:cubicBezTo>
                  <a:cubicBezTo>
                    <a:pt x="1559719" y="2276092"/>
                    <a:pt x="1559719" y="2276092"/>
                    <a:pt x="1559814" y="2276092"/>
                  </a:cubicBezTo>
                  <a:cubicBezTo>
                    <a:pt x="1560195" y="2275807"/>
                    <a:pt x="1560576" y="2275425"/>
                    <a:pt x="1560957" y="2274854"/>
                  </a:cubicBezTo>
                  <a:cubicBezTo>
                    <a:pt x="1560862" y="2275616"/>
                    <a:pt x="1560767" y="2276283"/>
                    <a:pt x="1559814" y="2276092"/>
                  </a:cubicBezTo>
                  <a:cubicBezTo>
                    <a:pt x="1555147" y="2279521"/>
                    <a:pt x="1552575" y="2261519"/>
                    <a:pt x="1554766" y="2256280"/>
                  </a:cubicBezTo>
                  <a:close/>
                  <a:moveTo>
                    <a:pt x="1541145" y="1133187"/>
                  </a:moveTo>
                  <a:cubicBezTo>
                    <a:pt x="1545146" y="1133568"/>
                    <a:pt x="1544003" y="1143379"/>
                    <a:pt x="1542383" y="1145570"/>
                  </a:cubicBezTo>
                  <a:cubicBezTo>
                    <a:pt x="1535430" y="1144141"/>
                    <a:pt x="1535430" y="1135950"/>
                    <a:pt x="1541145" y="1133187"/>
                  </a:cubicBezTo>
                  <a:close/>
                  <a:moveTo>
                    <a:pt x="1544860" y="1161667"/>
                  </a:moveTo>
                  <a:cubicBezTo>
                    <a:pt x="1545431" y="1166049"/>
                    <a:pt x="1536383" y="1167096"/>
                    <a:pt x="1537430" y="1161667"/>
                  </a:cubicBezTo>
                  <a:cubicBezTo>
                    <a:pt x="1539716" y="1159286"/>
                    <a:pt x="1542002" y="1161286"/>
                    <a:pt x="1544860" y="1161667"/>
                  </a:cubicBezTo>
                  <a:close/>
                  <a:moveTo>
                    <a:pt x="1528762" y="1076133"/>
                  </a:moveTo>
                  <a:cubicBezTo>
                    <a:pt x="1529144" y="1071942"/>
                    <a:pt x="1530763" y="1068989"/>
                    <a:pt x="1530001" y="1063750"/>
                  </a:cubicBezTo>
                  <a:cubicBezTo>
                    <a:pt x="1531620" y="1063750"/>
                    <a:pt x="1533335" y="1063750"/>
                    <a:pt x="1534954" y="1063750"/>
                  </a:cubicBezTo>
                  <a:cubicBezTo>
                    <a:pt x="1537335" y="1071465"/>
                    <a:pt x="1534573" y="1078228"/>
                    <a:pt x="1528762" y="1076133"/>
                  </a:cubicBezTo>
                  <a:close/>
                  <a:moveTo>
                    <a:pt x="1531239" y="1161667"/>
                  </a:moveTo>
                  <a:cubicBezTo>
                    <a:pt x="1533811" y="1157952"/>
                    <a:pt x="1528953" y="1154523"/>
                    <a:pt x="1534954" y="1154238"/>
                  </a:cubicBezTo>
                  <a:cubicBezTo>
                    <a:pt x="1532192" y="1156809"/>
                    <a:pt x="1537145" y="1161096"/>
                    <a:pt x="1531239" y="1161667"/>
                  </a:cubicBezTo>
                  <a:close/>
                  <a:moveTo>
                    <a:pt x="1554766" y="2458306"/>
                  </a:moveTo>
                  <a:cubicBezTo>
                    <a:pt x="1550003" y="2460210"/>
                    <a:pt x="1555433" y="2472593"/>
                    <a:pt x="1552289" y="2476879"/>
                  </a:cubicBezTo>
                  <a:cubicBezTo>
                    <a:pt x="1547717" y="2478213"/>
                    <a:pt x="1549813" y="2472688"/>
                    <a:pt x="1547336" y="2471926"/>
                  </a:cubicBezTo>
                  <a:cubicBezTo>
                    <a:pt x="1548479" y="2471069"/>
                    <a:pt x="1552289" y="2471926"/>
                    <a:pt x="1551051" y="2465735"/>
                  </a:cubicBezTo>
                  <a:cubicBezTo>
                    <a:pt x="1546098" y="2464116"/>
                    <a:pt x="1541621" y="2462020"/>
                    <a:pt x="1534954" y="2462020"/>
                  </a:cubicBezTo>
                  <a:cubicBezTo>
                    <a:pt x="1532763" y="2452781"/>
                    <a:pt x="1535621" y="2447828"/>
                    <a:pt x="1533716" y="2440970"/>
                  </a:cubicBezTo>
                  <a:cubicBezTo>
                    <a:pt x="1536097" y="2440494"/>
                    <a:pt x="1536859" y="2438303"/>
                    <a:pt x="1539907" y="2438493"/>
                  </a:cubicBezTo>
                  <a:cubicBezTo>
                    <a:pt x="1540859" y="2434683"/>
                    <a:pt x="1536478" y="2436112"/>
                    <a:pt x="1537430" y="2432302"/>
                  </a:cubicBezTo>
                  <a:cubicBezTo>
                    <a:pt x="1539716" y="2429445"/>
                    <a:pt x="1550480" y="2438874"/>
                    <a:pt x="1543622" y="2440970"/>
                  </a:cubicBezTo>
                  <a:cubicBezTo>
                    <a:pt x="1544860" y="2442684"/>
                    <a:pt x="1547812" y="2442589"/>
                    <a:pt x="1548575" y="2444685"/>
                  </a:cubicBezTo>
                  <a:cubicBezTo>
                    <a:pt x="1547908" y="2449352"/>
                    <a:pt x="1542479" y="2449257"/>
                    <a:pt x="1542383" y="2454591"/>
                  </a:cubicBezTo>
                  <a:cubicBezTo>
                    <a:pt x="1544669" y="2456115"/>
                    <a:pt x="1549813" y="2451257"/>
                    <a:pt x="1549813" y="2458306"/>
                  </a:cubicBezTo>
                  <a:cubicBezTo>
                    <a:pt x="1552289" y="2455448"/>
                    <a:pt x="1548956" y="2452781"/>
                    <a:pt x="1551051" y="2448399"/>
                  </a:cubicBezTo>
                  <a:cubicBezTo>
                    <a:pt x="1561433" y="2447066"/>
                    <a:pt x="1561719" y="2455924"/>
                    <a:pt x="1563433" y="2463258"/>
                  </a:cubicBezTo>
                  <a:cubicBezTo>
                    <a:pt x="1561052" y="2464973"/>
                    <a:pt x="1556480" y="2461068"/>
                    <a:pt x="1554766" y="2458306"/>
                  </a:cubicBezTo>
                  <a:close/>
                  <a:moveTo>
                    <a:pt x="1560957" y="2320669"/>
                  </a:moveTo>
                  <a:cubicBezTo>
                    <a:pt x="1564005" y="2321431"/>
                    <a:pt x="1563719" y="2325336"/>
                    <a:pt x="1564672" y="2328099"/>
                  </a:cubicBezTo>
                  <a:cubicBezTo>
                    <a:pt x="1560957" y="2328194"/>
                    <a:pt x="1561624" y="2323812"/>
                    <a:pt x="1560957" y="2320669"/>
                  </a:cubicBezTo>
                  <a:close/>
                  <a:moveTo>
                    <a:pt x="1567148" y="2312001"/>
                  </a:moveTo>
                  <a:cubicBezTo>
                    <a:pt x="1565529" y="2312001"/>
                    <a:pt x="1563815" y="2312001"/>
                    <a:pt x="1562195" y="2312001"/>
                  </a:cubicBezTo>
                  <a:cubicBezTo>
                    <a:pt x="1561814" y="2307525"/>
                    <a:pt x="1565624" y="2307239"/>
                    <a:pt x="1565910" y="2303334"/>
                  </a:cubicBezTo>
                  <a:cubicBezTo>
                    <a:pt x="1570577" y="2302381"/>
                    <a:pt x="1568196" y="2310954"/>
                    <a:pt x="1567148" y="2312001"/>
                  </a:cubicBezTo>
                  <a:close/>
                  <a:moveTo>
                    <a:pt x="1565910" y="2302095"/>
                  </a:moveTo>
                  <a:cubicBezTo>
                    <a:pt x="1564291" y="2299428"/>
                    <a:pt x="1567244" y="2297714"/>
                    <a:pt x="1560957" y="2298381"/>
                  </a:cubicBezTo>
                  <a:cubicBezTo>
                    <a:pt x="1565053" y="2295237"/>
                    <a:pt x="1558290" y="2288094"/>
                    <a:pt x="1565910" y="2284760"/>
                  </a:cubicBezTo>
                  <a:cubicBezTo>
                    <a:pt x="1565815" y="2281141"/>
                    <a:pt x="1560671" y="2282665"/>
                    <a:pt x="1560957" y="2278569"/>
                  </a:cubicBezTo>
                  <a:cubicBezTo>
                    <a:pt x="1564577" y="2278664"/>
                    <a:pt x="1569053" y="2277807"/>
                    <a:pt x="1570863" y="2279807"/>
                  </a:cubicBezTo>
                  <a:cubicBezTo>
                    <a:pt x="1571625" y="2277521"/>
                    <a:pt x="1559719" y="2266853"/>
                    <a:pt x="1569625" y="2264948"/>
                  </a:cubicBezTo>
                  <a:cubicBezTo>
                    <a:pt x="1569625" y="2259233"/>
                    <a:pt x="1562576" y="2260471"/>
                    <a:pt x="1563433" y="2253804"/>
                  </a:cubicBezTo>
                  <a:cubicBezTo>
                    <a:pt x="1568482" y="2257233"/>
                    <a:pt x="1565815" y="2251423"/>
                    <a:pt x="1567148" y="2246374"/>
                  </a:cubicBezTo>
                  <a:cubicBezTo>
                    <a:pt x="1568958" y="2247041"/>
                    <a:pt x="1570196" y="2248279"/>
                    <a:pt x="1570863" y="2250089"/>
                  </a:cubicBezTo>
                  <a:cubicBezTo>
                    <a:pt x="1571911" y="2249899"/>
                    <a:pt x="1572101" y="2248851"/>
                    <a:pt x="1573340" y="2248851"/>
                  </a:cubicBezTo>
                  <a:cubicBezTo>
                    <a:pt x="1572101" y="2246374"/>
                    <a:pt x="1570958" y="2243803"/>
                    <a:pt x="1569625" y="2241421"/>
                  </a:cubicBezTo>
                  <a:cubicBezTo>
                    <a:pt x="1569815" y="2238754"/>
                    <a:pt x="1572768" y="2238754"/>
                    <a:pt x="1575816" y="2238945"/>
                  </a:cubicBezTo>
                  <a:cubicBezTo>
                    <a:pt x="1574768" y="2237040"/>
                    <a:pt x="1571816" y="2237135"/>
                    <a:pt x="1569625" y="2236468"/>
                  </a:cubicBezTo>
                  <a:cubicBezTo>
                    <a:pt x="1567244" y="2232277"/>
                    <a:pt x="1575721" y="2231991"/>
                    <a:pt x="1569625" y="2231515"/>
                  </a:cubicBezTo>
                  <a:cubicBezTo>
                    <a:pt x="1575149" y="2230658"/>
                    <a:pt x="1578864" y="2230658"/>
                    <a:pt x="1585722" y="2229039"/>
                  </a:cubicBezTo>
                  <a:cubicBezTo>
                    <a:pt x="1582483" y="2231039"/>
                    <a:pt x="1585246" y="2234182"/>
                    <a:pt x="1580769" y="2236468"/>
                  </a:cubicBezTo>
                  <a:cubicBezTo>
                    <a:pt x="1587627" y="2243993"/>
                    <a:pt x="1580483" y="2255899"/>
                    <a:pt x="1578293" y="2263710"/>
                  </a:cubicBezTo>
                  <a:cubicBezTo>
                    <a:pt x="1583246" y="2266091"/>
                    <a:pt x="1577054" y="2272187"/>
                    <a:pt x="1582007" y="2273616"/>
                  </a:cubicBezTo>
                  <a:cubicBezTo>
                    <a:pt x="1578197" y="2277330"/>
                    <a:pt x="1575816" y="2282283"/>
                    <a:pt x="1577054" y="2290951"/>
                  </a:cubicBezTo>
                  <a:cubicBezTo>
                    <a:pt x="1569244" y="2290570"/>
                    <a:pt x="1573244" y="2302000"/>
                    <a:pt x="1565910" y="23020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59" name="Freeform: Shape 1312">
              <a:extLst>
                <a:ext uri="{FF2B5EF4-FFF2-40B4-BE49-F238E27FC236}">
                  <a16:creationId xmlns:a16="http://schemas.microsoft.com/office/drawing/2014/main" id="{436C7F92-476E-493B-A9F6-58DB56432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667792"/>
              <a:ext cx="38100" cy="485775"/>
            </a:xfrm>
            <a:custGeom>
              <a:avLst/>
              <a:gdLst>
                <a:gd name="T0" fmla="*/ 32194 w 38100"/>
                <a:gd name="T1" fmla="*/ 125349 h 485775"/>
                <a:gd name="T2" fmla="*/ 32194 w 38100"/>
                <a:gd name="T3" fmla="*/ 169926 h 485775"/>
                <a:gd name="T4" fmla="*/ 34671 w 38100"/>
                <a:gd name="T5" fmla="*/ 192214 h 485775"/>
                <a:gd name="T6" fmla="*/ 33433 w 38100"/>
                <a:gd name="T7" fmla="*/ 202120 h 485775"/>
                <a:gd name="T8" fmla="*/ 18574 w 38100"/>
                <a:gd name="T9" fmla="*/ 208312 h 485775"/>
                <a:gd name="T10" fmla="*/ 13621 w 38100"/>
                <a:gd name="T11" fmla="*/ 244221 h 485775"/>
                <a:gd name="T12" fmla="*/ 12382 w 38100"/>
                <a:gd name="T13" fmla="*/ 257842 h 485775"/>
                <a:gd name="T14" fmla="*/ 2476 w 38100"/>
                <a:gd name="T15" fmla="*/ 311182 h 485775"/>
                <a:gd name="T16" fmla="*/ 7429 w 38100"/>
                <a:gd name="T17" fmla="*/ 323564 h 485775"/>
                <a:gd name="T18" fmla="*/ 4953 w 38100"/>
                <a:gd name="T19" fmla="*/ 355759 h 485775"/>
                <a:gd name="T20" fmla="*/ 12382 w 38100"/>
                <a:gd name="T21" fmla="*/ 347091 h 485775"/>
                <a:gd name="T22" fmla="*/ 4953 w 38100"/>
                <a:gd name="T23" fmla="*/ 374332 h 485775"/>
                <a:gd name="T24" fmla="*/ 11144 w 38100"/>
                <a:gd name="T25" fmla="*/ 405289 h 485775"/>
                <a:gd name="T26" fmla="*/ 12382 w 38100"/>
                <a:gd name="T27" fmla="*/ 433768 h 485775"/>
                <a:gd name="T28" fmla="*/ 21050 w 38100"/>
                <a:gd name="T29" fmla="*/ 437483 h 485775"/>
                <a:gd name="T30" fmla="*/ 23527 w 38100"/>
                <a:gd name="T31" fmla="*/ 448627 h 485775"/>
                <a:gd name="T32" fmla="*/ 12382 w 38100"/>
                <a:gd name="T33" fmla="*/ 463486 h 485775"/>
                <a:gd name="T34" fmla="*/ 21050 w 38100"/>
                <a:gd name="T35" fmla="*/ 485775 h 485775"/>
                <a:gd name="T36" fmla="*/ 28480 w 38100"/>
                <a:gd name="T37" fmla="*/ 490728 h 485775"/>
                <a:gd name="T38" fmla="*/ 29718 w 38100"/>
                <a:gd name="T39" fmla="*/ 416338 h 485775"/>
                <a:gd name="T40" fmla="*/ 30956 w 38100"/>
                <a:gd name="T41" fmla="*/ 372999 h 485775"/>
                <a:gd name="T42" fmla="*/ 34671 w 38100"/>
                <a:gd name="T43" fmla="*/ 296132 h 485775"/>
                <a:gd name="T44" fmla="*/ 32194 w 38100"/>
                <a:gd name="T45" fmla="*/ 218027 h 485775"/>
                <a:gd name="T46" fmla="*/ 39624 w 38100"/>
                <a:gd name="T47" fmla="*/ 206883 h 485775"/>
                <a:gd name="T48" fmla="*/ 38386 w 38100"/>
                <a:gd name="T49" fmla="*/ 149923 h 485775"/>
                <a:gd name="T50" fmla="*/ 42100 w 38100"/>
                <a:gd name="T51" fmla="*/ 102775 h 485775"/>
                <a:gd name="T52" fmla="*/ 44577 w 38100"/>
                <a:gd name="T53" fmla="*/ 39624 h 485775"/>
                <a:gd name="T54" fmla="*/ 34671 w 38100"/>
                <a:gd name="T55" fmla="*/ 0 h 485775"/>
                <a:gd name="T56" fmla="*/ 30956 w 38100"/>
                <a:gd name="T57" fmla="*/ 68199 h 485775"/>
                <a:gd name="T58" fmla="*/ 29718 w 38100"/>
                <a:gd name="T59" fmla="*/ 203454 h 485775"/>
                <a:gd name="T60" fmla="*/ 26003 w 38100"/>
                <a:gd name="T61" fmla="*/ 203454 h 485775"/>
                <a:gd name="T62" fmla="*/ 33433 w 38100"/>
                <a:gd name="T63" fmla="*/ 248126 h 485775"/>
                <a:gd name="T64" fmla="*/ 29718 w 38100"/>
                <a:gd name="T65" fmla="*/ 254317 h 485775"/>
                <a:gd name="T66" fmla="*/ 29718 w 38100"/>
                <a:gd name="T67" fmla="*/ 232029 h 485775"/>
                <a:gd name="T68" fmla="*/ 27242 w 38100"/>
                <a:gd name="T69" fmla="*/ 218408 h 4857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100" h="485775">
                  <a:moveTo>
                    <a:pt x="32194" y="101822"/>
                  </a:moveTo>
                  <a:cubicBezTo>
                    <a:pt x="38290" y="107347"/>
                    <a:pt x="33814" y="117824"/>
                    <a:pt x="32194" y="125349"/>
                  </a:cubicBezTo>
                  <a:cubicBezTo>
                    <a:pt x="37528" y="128206"/>
                    <a:pt x="34385" y="140494"/>
                    <a:pt x="32194" y="146399"/>
                  </a:cubicBezTo>
                  <a:cubicBezTo>
                    <a:pt x="38195" y="155162"/>
                    <a:pt x="28194" y="158020"/>
                    <a:pt x="32194" y="169926"/>
                  </a:cubicBezTo>
                  <a:cubicBezTo>
                    <a:pt x="30004" y="170307"/>
                    <a:pt x="25527" y="165925"/>
                    <a:pt x="26003" y="171164"/>
                  </a:cubicBezTo>
                  <a:cubicBezTo>
                    <a:pt x="30004" y="173926"/>
                    <a:pt x="33052" y="185738"/>
                    <a:pt x="34671" y="192214"/>
                  </a:cubicBezTo>
                  <a:cubicBezTo>
                    <a:pt x="34576" y="195358"/>
                    <a:pt x="29813" y="193929"/>
                    <a:pt x="29718" y="197167"/>
                  </a:cubicBezTo>
                  <a:cubicBezTo>
                    <a:pt x="34861" y="196786"/>
                    <a:pt x="34671" y="198596"/>
                    <a:pt x="33433" y="202120"/>
                  </a:cubicBezTo>
                  <a:cubicBezTo>
                    <a:pt x="30480" y="201739"/>
                    <a:pt x="31147" y="197834"/>
                    <a:pt x="27242" y="198406"/>
                  </a:cubicBezTo>
                  <a:cubicBezTo>
                    <a:pt x="26384" y="203740"/>
                    <a:pt x="23717" y="207264"/>
                    <a:pt x="18574" y="208312"/>
                  </a:cubicBezTo>
                  <a:cubicBezTo>
                    <a:pt x="17907" y="221266"/>
                    <a:pt x="27432" y="236220"/>
                    <a:pt x="22288" y="245459"/>
                  </a:cubicBezTo>
                  <a:cubicBezTo>
                    <a:pt x="19336" y="242411"/>
                    <a:pt x="19050" y="244316"/>
                    <a:pt x="13621" y="244221"/>
                  </a:cubicBezTo>
                  <a:cubicBezTo>
                    <a:pt x="14383" y="250507"/>
                    <a:pt x="18478" y="253365"/>
                    <a:pt x="18574" y="260318"/>
                  </a:cubicBezTo>
                  <a:cubicBezTo>
                    <a:pt x="15430" y="263557"/>
                    <a:pt x="13525" y="260032"/>
                    <a:pt x="12382" y="257842"/>
                  </a:cubicBezTo>
                  <a:cubicBezTo>
                    <a:pt x="10477" y="277082"/>
                    <a:pt x="19907" y="296989"/>
                    <a:pt x="9906" y="308705"/>
                  </a:cubicBezTo>
                  <a:cubicBezTo>
                    <a:pt x="8001" y="305276"/>
                    <a:pt x="2667" y="308800"/>
                    <a:pt x="2476" y="311182"/>
                  </a:cubicBezTo>
                  <a:cubicBezTo>
                    <a:pt x="3905" y="314325"/>
                    <a:pt x="7620" y="315087"/>
                    <a:pt x="9906" y="317373"/>
                  </a:cubicBezTo>
                  <a:cubicBezTo>
                    <a:pt x="10954" y="321278"/>
                    <a:pt x="7906" y="321183"/>
                    <a:pt x="7429" y="323564"/>
                  </a:cubicBezTo>
                  <a:cubicBezTo>
                    <a:pt x="17431" y="327946"/>
                    <a:pt x="11049" y="350615"/>
                    <a:pt x="2476" y="352044"/>
                  </a:cubicBezTo>
                  <a:cubicBezTo>
                    <a:pt x="4191" y="352330"/>
                    <a:pt x="3810" y="354806"/>
                    <a:pt x="4953" y="355759"/>
                  </a:cubicBezTo>
                  <a:cubicBezTo>
                    <a:pt x="2096" y="355378"/>
                    <a:pt x="286" y="356044"/>
                    <a:pt x="0" y="358235"/>
                  </a:cubicBezTo>
                  <a:cubicBezTo>
                    <a:pt x="9620" y="359950"/>
                    <a:pt x="4953" y="347472"/>
                    <a:pt x="12382" y="347091"/>
                  </a:cubicBezTo>
                  <a:cubicBezTo>
                    <a:pt x="14288" y="358616"/>
                    <a:pt x="11335" y="361283"/>
                    <a:pt x="13621" y="373094"/>
                  </a:cubicBezTo>
                  <a:cubicBezTo>
                    <a:pt x="10954" y="372427"/>
                    <a:pt x="5620" y="370046"/>
                    <a:pt x="4953" y="374332"/>
                  </a:cubicBezTo>
                  <a:cubicBezTo>
                    <a:pt x="9049" y="383191"/>
                    <a:pt x="14764" y="393382"/>
                    <a:pt x="14859" y="401574"/>
                  </a:cubicBezTo>
                  <a:cubicBezTo>
                    <a:pt x="14859" y="402907"/>
                    <a:pt x="12001" y="402241"/>
                    <a:pt x="11144" y="405289"/>
                  </a:cubicBezTo>
                  <a:cubicBezTo>
                    <a:pt x="9525" y="411004"/>
                    <a:pt x="10192" y="417290"/>
                    <a:pt x="13621" y="421386"/>
                  </a:cubicBezTo>
                  <a:cubicBezTo>
                    <a:pt x="9430" y="423577"/>
                    <a:pt x="11811" y="429577"/>
                    <a:pt x="12382" y="433768"/>
                  </a:cubicBezTo>
                  <a:cubicBezTo>
                    <a:pt x="17050" y="435578"/>
                    <a:pt x="12573" y="428244"/>
                    <a:pt x="17335" y="430054"/>
                  </a:cubicBezTo>
                  <a:cubicBezTo>
                    <a:pt x="15526" y="435578"/>
                    <a:pt x="21526" y="433292"/>
                    <a:pt x="21050" y="437483"/>
                  </a:cubicBezTo>
                  <a:cubicBezTo>
                    <a:pt x="16478" y="436626"/>
                    <a:pt x="16383" y="431292"/>
                    <a:pt x="13621" y="437483"/>
                  </a:cubicBezTo>
                  <a:cubicBezTo>
                    <a:pt x="19717" y="438340"/>
                    <a:pt x="18097" y="447103"/>
                    <a:pt x="23527" y="448627"/>
                  </a:cubicBezTo>
                  <a:cubicBezTo>
                    <a:pt x="21717" y="450628"/>
                    <a:pt x="19526" y="454628"/>
                    <a:pt x="24765" y="457295"/>
                  </a:cubicBezTo>
                  <a:cubicBezTo>
                    <a:pt x="17526" y="457962"/>
                    <a:pt x="16478" y="462343"/>
                    <a:pt x="12382" y="463486"/>
                  </a:cubicBezTo>
                  <a:cubicBezTo>
                    <a:pt x="15145" y="464058"/>
                    <a:pt x="12859" y="469582"/>
                    <a:pt x="13621" y="472154"/>
                  </a:cubicBezTo>
                  <a:cubicBezTo>
                    <a:pt x="21241" y="472154"/>
                    <a:pt x="18002" y="479298"/>
                    <a:pt x="21050" y="485775"/>
                  </a:cubicBezTo>
                  <a:cubicBezTo>
                    <a:pt x="23431" y="486156"/>
                    <a:pt x="23527" y="484060"/>
                    <a:pt x="24765" y="483298"/>
                  </a:cubicBezTo>
                  <a:cubicBezTo>
                    <a:pt x="24765" y="487109"/>
                    <a:pt x="24098" y="491490"/>
                    <a:pt x="28480" y="490728"/>
                  </a:cubicBezTo>
                  <a:cubicBezTo>
                    <a:pt x="29718" y="463105"/>
                    <a:pt x="28861" y="438531"/>
                    <a:pt x="33433" y="416338"/>
                  </a:cubicBezTo>
                  <a:cubicBezTo>
                    <a:pt x="31337" y="415861"/>
                    <a:pt x="30289" y="418243"/>
                    <a:pt x="29718" y="416338"/>
                  </a:cubicBezTo>
                  <a:cubicBezTo>
                    <a:pt x="38100" y="406813"/>
                    <a:pt x="29146" y="388048"/>
                    <a:pt x="35909" y="375475"/>
                  </a:cubicBezTo>
                  <a:cubicBezTo>
                    <a:pt x="34671" y="371951"/>
                    <a:pt x="31813" y="374618"/>
                    <a:pt x="30956" y="372999"/>
                  </a:cubicBezTo>
                  <a:cubicBezTo>
                    <a:pt x="31623" y="369570"/>
                    <a:pt x="34004" y="367855"/>
                    <a:pt x="34671" y="364331"/>
                  </a:cubicBezTo>
                  <a:cubicBezTo>
                    <a:pt x="32385" y="341090"/>
                    <a:pt x="39052" y="319564"/>
                    <a:pt x="34671" y="296132"/>
                  </a:cubicBezTo>
                  <a:cubicBezTo>
                    <a:pt x="40386" y="274796"/>
                    <a:pt x="38671" y="235648"/>
                    <a:pt x="39624" y="211836"/>
                  </a:cubicBezTo>
                  <a:cubicBezTo>
                    <a:pt x="33433" y="210121"/>
                    <a:pt x="38862" y="220218"/>
                    <a:pt x="32194" y="218027"/>
                  </a:cubicBezTo>
                  <a:cubicBezTo>
                    <a:pt x="33909" y="213455"/>
                    <a:pt x="35242" y="213265"/>
                    <a:pt x="30956" y="210598"/>
                  </a:cubicBezTo>
                  <a:cubicBezTo>
                    <a:pt x="32575" y="208121"/>
                    <a:pt x="34385" y="205835"/>
                    <a:pt x="39624" y="206883"/>
                  </a:cubicBezTo>
                  <a:cubicBezTo>
                    <a:pt x="39529" y="194310"/>
                    <a:pt x="43529" y="171640"/>
                    <a:pt x="37147" y="162306"/>
                  </a:cubicBezTo>
                  <a:cubicBezTo>
                    <a:pt x="42005" y="157258"/>
                    <a:pt x="38005" y="158496"/>
                    <a:pt x="38386" y="149923"/>
                  </a:cubicBezTo>
                  <a:cubicBezTo>
                    <a:pt x="40005" y="148209"/>
                    <a:pt x="44482" y="149352"/>
                    <a:pt x="44577" y="146209"/>
                  </a:cubicBezTo>
                  <a:cubicBezTo>
                    <a:pt x="34290" y="132683"/>
                    <a:pt x="42863" y="118777"/>
                    <a:pt x="42100" y="102775"/>
                  </a:cubicBezTo>
                  <a:cubicBezTo>
                    <a:pt x="38957" y="102965"/>
                    <a:pt x="38195" y="105156"/>
                    <a:pt x="37147" y="101536"/>
                  </a:cubicBezTo>
                  <a:cubicBezTo>
                    <a:pt x="51911" y="92107"/>
                    <a:pt x="32290" y="54483"/>
                    <a:pt x="44577" y="39624"/>
                  </a:cubicBezTo>
                  <a:cubicBezTo>
                    <a:pt x="41434" y="32385"/>
                    <a:pt x="41148" y="15049"/>
                    <a:pt x="43339" y="3715"/>
                  </a:cubicBezTo>
                  <a:cubicBezTo>
                    <a:pt x="40862" y="2000"/>
                    <a:pt x="37433" y="1333"/>
                    <a:pt x="34671" y="0"/>
                  </a:cubicBezTo>
                  <a:cubicBezTo>
                    <a:pt x="40481" y="27051"/>
                    <a:pt x="33528" y="40386"/>
                    <a:pt x="35909" y="65722"/>
                  </a:cubicBezTo>
                  <a:cubicBezTo>
                    <a:pt x="35147" y="67437"/>
                    <a:pt x="31147" y="65913"/>
                    <a:pt x="30956" y="68199"/>
                  </a:cubicBezTo>
                  <a:cubicBezTo>
                    <a:pt x="36957" y="74676"/>
                    <a:pt x="36290" y="92964"/>
                    <a:pt x="32194" y="101822"/>
                  </a:cubicBezTo>
                  <a:close/>
                  <a:moveTo>
                    <a:pt x="29718" y="203454"/>
                  </a:moveTo>
                  <a:cubicBezTo>
                    <a:pt x="29718" y="205549"/>
                    <a:pt x="29718" y="207550"/>
                    <a:pt x="29718" y="209645"/>
                  </a:cubicBezTo>
                  <a:cubicBezTo>
                    <a:pt x="27527" y="208502"/>
                    <a:pt x="25432" y="207264"/>
                    <a:pt x="26003" y="203454"/>
                  </a:cubicBezTo>
                  <a:cubicBezTo>
                    <a:pt x="27242" y="203454"/>
                    <a:pt x="28480" y="203454"/>
                    <a:pt x="29718" y="203454"/>
                  </a:cubicBezTo>
                  <a:close/>
                  <a:moveTo>
                    <a:pt x="33433" y="248126"/>
                  </a:moveTo>
                  <a:cubicBezTo>
                    <a:pt x="36195" y="248317"/>
                    <a:pt x="33909" y="253365"/>
                    <a:pt x="34671" y="255556"/>
                  </a:cubicBezTo>
                  <a:cubicBezTo>
                    <a:pt x="33528" y="254603"/>
                    <a:pt x="31909" y="254222"/>
                    <a:pt x="29718" y="254317"/>
                  </a:cubicBezTo>
                  <a:cubicBezTo>
                    <a:pt x="28384" y="249650"/>
                    <a:pt x="32290" y="250317"/>
                    <a:pt x="33433" y="248126"/>
                  </a:cubicBezTo>
                  <a:close/>
                  <a:moveTo>
                    <a:pt x="29718" y="232029"/>
                  </a:moveTo>
                  <a:cubicBezTo>
                    <a:pt x="28575" y="231267"/>
                    <a:pt x="27527" y="230505"/>
                    <a:pt x="27242" y="232029"/>
                  </a:cubicBezTo>
                  <a:cubicBezTo>
                    <a:pt x="22098" y="230219"/>
                    <a:pt x="28956" y="224409"/>
                    <a:pt x="27242" y="218408"/>
                  </a:cubicBezTo>
                  <a:cubicBezTo>
                    <a:pt x="32575" y="221361"/>
                    <a:pt x="32290" y="226219"/>
                    <a:pt x="29718" y="2320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0" name="Freeform: Shape 1313">
              <a:extLst>
                <a:ext uri="{FF2B5EF4-FFF2-40B4-BE49-F238E27FC236}">
                  <a16:creationId xmlns:a16="http://schemas.microsoft.com/office/drawing/2014/main" id="{BC0DD60E-ED05-40A5-8F2D-3325A8264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657" y="4161333"/>
              <a:ext cx="9525" cy="9525"/>
            </a:xfrm>
            <a:custGeom>
              <a:avLst/>
              <a:gdLst>
                <a:gd name="T0" fmla="*/ 23479125 w 9525"/>
                <a:gd name="T1" fmla="*/ 45 h 9525"/>
                <a:gd name="T2" fmla="*/ 11687175 w 9525"/>
                <a:gd name="T3" fmla="*/ 7474 h 9525"/>
                <a:gd name="T4" fmla="*/ 35271075 w 9525"/>
                <a:gd name="T5" fmla="*/ 3759 h 9525"/>
                <a:gd name="T6" fmla="*/ 35271075 w 9525"/>
                <a:gd name="T7" fmla="*/ 14904 h 9525"/>
                <a:gd name="T8" fmla="*/ 23479125 w 9525"/>
                <a:gd name="T9" fmla="*/ 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465" y="45"/>
                  </a:moveTo>
                  <a:cubicBezTo>
                    <a:pt x="4465" y="4236"/>
                    <a:pt x="-2774" y="5283"/>
                    <a:pt x="1227" y="7474"/>
                  </a:cubicBezTo>
                  <a:cubicBezTo>
                    <a:pt x="1798" y="5950"/>
                    <a:pt x="2560" y="4617"/>
                    <a:pt x="3703" y="3759"/>
                  </a:cubicBezTo>
                  <a:cubicBezTo>
                    <a:pt x="4084" y="7188"/>
                    <a:pt x="179" y="12522"/>
                    <a:pt x="3703" y="14904"/>
                  </a:cubicBezTo>
                  <a:cubicBezTo>
                    <a:pt x="4560" y="10903"/>
                    <a:pt x="11609" y="-813"/>
                    <a:pt x="2465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1" name="Freeform: Shape 1314">
              <a:extLst>
                <a:ext uri="{FF2B5EF4-FFF2-40B4-BE49-F238E27FC236}">
                  <a16:creationId xmlns:a16="http://schemas.microsoft.com/office/drawing/2014/main" id="{72502B7B-E52A-4637-BB6A-AADCFB901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4149430"/>
              <a:ext cx="9525" cy="9525"/>
            </a:xfrm>
            <a:custGeom>
              <a:avLst/>
              <a:gdLst>
                <a:gd name="T0" fmla="*/ 0 w 9525"/>
                <a:gd name="T1" fmla="*/ 10709 h 9525"/>
                <a:gd name="T2" fmla="*/ 47177325 w 9525"/>
                <a:gd name="T3" fmla="*/ 13186 h 9525"/>
                <a:gd name="T4" fmla="*/ 35385375 w 9525"/>
                <a:gd name="T5" fmla="*/ 9471 h 9525"/>
                <a:gd name="T6" fmla="*/ 0 w 9525"/>
                <a:gd name="T7" fmla="*/ 1070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09"/>
                  </a:moveTo>
                  <a:cubicBezTo>
                    <a:pt x="3905" y="9280"/>
                    <a:pt x="3048" y="12614"/>
                    <a:pt x="4953" y="13186"/>
                  </a:cubicBezTo>
                  <a:cubicBezTo>
                    <a:pt x="5048" y="11471"/>
                    <a:pt x="4382" y="10423"/>
                    <a:pt x="3715" y="9471"/>
                  </a:cubicBezTo>
                  <a:cubicBezTo>
                    <a:pt x="1810" y="-4626"/>
                    <a:pt x="2191" y="-1959"/>
                    <a:pt x="0" y="107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2" name="Freeform: Shape 1315">
              <a:extLst>
                <a:ext uri="{FF2B5EF4-FFF2-40B4-BE49-F238E27FC236}">
                  <a16:creationId xmlns:a16="http://schemas.microsoft.com/office/drawing/2014/main" id="{30FDDBCF-E204-4AB9-9837-39B4A21A3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3582440"/>
              <a:ext cx="9525" cy="9525"/>
            </a:xfrm>
            <a:custGeom>
              <a:avLst/>
              <a:gdLst>
                <a:gd name="T0" fmla="*/ 8668 w 9525"/>
                <a:gd name="T1" fmla="*/ 8675 h 9525"/>
                <a:gd name="T2" fmla="*/ 11144 w 9525"/>
                <a:gd name="T3" fmla="*/ 8 h 9525"/>
                <a:gd name="T4" fmla="*/ 2477 w 9525"/>
                <a:gd name="T5" fmla="*/ 2484 h 9525"/>
                <a:gd name="T6" fmla="*/ 0 w 9525"/>
                <a:gd name="T7" fmla="*/ 16105 h 9525"/>
                <a:gd name="T8" fmla="*/ 13621 w 9525"/>
                <a:gd name="T9" fmla="*/ 16105 h 9525"/>
                <a:gd name="T10" fmla="*/ 12383 w 9525"/>
                <a:gd name="T11" fmla="*/ 8675 h 9525"/>
                <a:gd name="T12" fmla="*/ 17336 w 9525"/>
                <a:gd name="T13" fmla="*/ 7437 h 9525"/>
                <a:gd name="T14" fmla="*/ 8668 w 9525"/>
                <a:gd name="T15" fmla="*/ 8675 h 9525"/>
                <a:gd name="T16" fmla="*/ 3715 w 9525"/>
                <a:gd name="T17" fmla="*/ 13628 h 9525"/>
                <a:gd name="T18" fmla="*/ 3715 w 9525"/>
                <a:gd name="T19" fmla="*/ 9914 h 9525"/>
                <a:gd name="T20" fmla="*/ 8668 w 9525"/>
                <a:gd name="T21" fmla="*/ 12390 h 9525"/>
                <a:gd name="T22" fmla="*/ 3715 w 9525"/>
                <a:gd name="T23" fmla="*/ 13628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9525">
                  <a:moveTo>
                    <a:pt x="8668" y="8675"/>
                  </a:moveTo>
                  <a:cubicBezTo>
                    <a:pt x="7429" y="3722"/>
                    <a:pt x="12383" y="4961"/>
                    <a:pt x="11144" y="8"/>
                  </a:cubicBezTo>
                  <a:cubicBezTo>
                    <a:pt x="7239" y="-183"/>
                    <a:pt x="7049" y="3246"/>
                    <a:pt x="2477" y="2484"/>
                  </a:cubicBezTo>
                  <a:cubicBezTo>
                    <a:pt x="3810" y="9247"/>
                    <a:pt x="0" y="10771"/>
                    <a:pt x="0" y="16105"/>
                  </a:cubicBezTo>
                  <a:cubicBezTo>
                    <a:pt x="4858" y="18867"/>
                    <a:pt x="9144" y="13724"/>
                    <a:pt x="13621" y="16105"/>
                  </a:cubicBezTo>
                  <a:cubicBezTo>
                    <a:pt x="12478" y="11723"/>
                    <a:pt x="13430" y="13057"/>
                    <a:pt x="12383" y="8675"/>
                  </a:cubicBezTo>
                  <a:cubicBezTo>
                    <a:pt x="14002" y="10295"/>
                    <a:pt x="16097" y="9437"/>
                    <a:pt x="17336" y="7437"/>
                  </a:cubicBezTo>
                  <a:cubicBezTo>
                    <a:pt x="14954" y="3913"/>
                    <a:pt x="10192" y="11723"/>
                    <a:pt x="8668" y="8675"/>
                  </a:cubicBezTo>
                  <a:close/>
                  <a:moveTo>
                    <a:pt x="3715" y="13628"/>
                  </a:moveTo>
                  <a:cubicBezTo>
                    <a:pt x="3715" y="12390"/>
                    <a:pt x="3715" y="11152"/>
                    <a:pt x="3715" y="9914"/>
                  </a:cubicBezTo>
                  <a:cubicBezTo>
                    <a:pt x="7620" y="8485"/>
                    <a:pt x="6763" y="11914"/>
                    <a:pt x="8668" y="12390"/>
                  </a:cubicBezTo>
                  <a:cubicBezTo>
                    <a:pt x="8287" y="14105"/>
                    <a:pt x="5620" y="13438"/>
                    <a:pt x="3715" y="1362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3" name="Freeform: Shape 1316">
              <a:extLst>
                <a:ext uri="{FF2B5EF4-FFF2-40B4-BE49-F238E27FC236}">
                  <a16:creationId xmlns:a16="http://schemas.microsoft.com/office/drawing/2014/main" id="{E711A094-3DA2-47A6-9652-D482F5E4E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1" y="3629596"/>
              <a:ext cx="9525" cy="9525"/>
            </a:xfrm>
            <a:custGeom>
              <a:avLst/>
              <a:gdLst>
                <a:gd name="T0" fmla="*/ 31 w 9525"/>
                <a:gd name="T1" fmla="*/ 58969275 h 9525"/>
                <a:gd name="T2" fmla="*/ 9937 w 9525"/>
                <a:gd name="T3" fmla="*/ 0 h 9525"/>
                <a:gd name="T4" fmla="*/ 31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" y="6191"/>
                  </a:moveTo>
                  <a:cubicBezTo>
                    <a:pt x="3270" y="4096"/>
                    <a:pt x="8128" y="3524"/>
                    <a:pt x="9937" y="0"/>
                  </a:cubicBezTo>
                  <a:cubicBezTo>
                    <a:pt x="6889" y="2381"/>
                    <a:pt x="-540" y="286"/>
                    <a:pt x="31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4" name="Freeform: Shape 1317">
              <a:extLst>
                <a:ext uri="{FF2B5EF4-FFF2-40B4-BE49-F238E27FC236}">
                  <a16:creationId xmlns:a16="http://schemas.microsoft.com/office/drawing/2014/main" id="{FF0C0672-AFCD-4013-A4E7-F3D2C6EE0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335750"/>
              <a:ext cx="9525" cy="19050"/>
            </a:xfrm>
            <a:custGeom>
              <a:avLst/>
              <a:gdLst>
                <a:gd name="T0" fmla="*/ 0 w 9525"/>
                <a:gd name="T1" fmla="*/ 7429 h 19050"/>
                <a:gd name="T2" fmla="*/ 4953 w 9525"/>
                <a:gd name="T3" fmla="*/ 12382 h 19050"/>
                <a:gd name="T4" fmla="*/ 11144 w 9525"/>
                <a:gd name="T5" fmla="*/ 9906 h 19050"/>
                <a:gd name="T6" fmla="*/ 12382 w 9525"/>
                <a:gd name="T7" fmla="*/ 16097 h 19050"/>
                <a:gd name="T8" fmla="*/ 8668 w 9525"/>
                <a:gd name="T9" fmla="*/ 17335 h 19050"/>
                <a:gd name="T10" fmla="*/ 9906 w 9525"/>
                <a:gd name="T11" fmla="*/ 18574 h 19050"/>
                <a:gd name="T12" fmla="*/ 12382 w 9525"/>
                <a:gd name="T13" fmla="*/ 19812 h 19050"/>
                <a:gd name="T14" fmla="*/ 16097 w 9525"/>
                <a:gd name="T15" fmla="*/ 0 h 19050"/>
                <a:gd name="T16" fmla="*/ 0 w 9525"/>
                <a:gd name="T17" fmla="*/ 7429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0" y="7429"/>
                  </a:moveTo>
                  <a:cubicBezTo>
                    <a:pt x="190" y="10573"/>
                    <a:pt x="1810" y="12192"/>
                    <a:pt x="4953" y="12382"/>
                  </a:cubicBezTo>
                  <a:cubicBezTo>
                    <a:pt x="7334" y="11811"/>
                    <a:pt x="7144" y="8858"/>
                    <a:pt x="11144" y="9906"/>
                  </a:cubicBezTo>
                  <a:cubicBezTo>
                    <a:pt x="10096" y="13430"/>
                    <a:pt x="12859" y="13144"/>
                    <a:pt x="12382" y="16097"/>
                  </a:cubicBezTo>
                  <a:cubicBezTo>
                    <a:pt x="10954" y="16288"/>
                    <a:pt x="8858" y="15907"/>
                    <a:pt x="8668" y="17335"/>
                  </a:cubicBezTo>
                  <a:cubicBezTo>
                    <a:pt x="9430" y="17431"/>
                    <a:pt x="10192" y="17526"/>
                    <a:pt x="9906" y="18574"/>
                  </a:cubicBezTo>
                  <a:cubicBezTo>
                    <a:pt x="11144" y="18574"/>
                    <a:pt x="11335" y="19621"/>
                    <a:pt x="12382" y="19812"/>
                  </a:cubicBezTo>
                  <a:cubicBezTo>
                    <a:pt x="14192" y="11049"/>
                    <a:pt x="15335" y="4191"/>
                    <a:pt x="16097" y="0"/>
                  </a:cubicBezTo>
                  <a:cubicBezTo>
                    <a:pt x="11239" y="4381"/>
                    <a:pt x="9049" y="14192"/>
                    <a:pt x="0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5" name="Freeform: Shape 1318">
              <a:extLst>
                <a:ext uri="{FF2B5EF4-FFF2-40B4-BE49-F238E27FC236}">
                  <a16:creationId xmlns:a16="http://schemas.microsoft.com/office/drawing/2014/main" id="{77AF7087-7DB7-46BC-A99C-F89BFEF4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66" y="3142393"/>
              <a:ext cx="9525" cy="9525"/>
            </a:xfrm>
            <a:custGeom>
              <a:avLst/>
              <a:gdLst>
                <a:gd name="T0" fmla="*/ 11144 w 9525"/>
                <a:gd name="T1" fmla="*/ 11144 h 9525"/>
                <a:gd name="T2" fmla="*/ 11144 w 9525"/>
                <a:gd name="T3" fmla="*/ 0 h 9525"/>
                <a:gd name="T4" fmla="*/ 0 w 9525"/>
                <a:gd name="T5" fmla="*/ 11144 h 9525"/>
                <a:gd name="T6" fmla="*/ 11144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1144"/>
                  </a:moveTo>
                  <a:cubicBezTo>
                    <a:pt x="11144" y="7429"/>
                    <a:pt x="11144" y="3715"/>
                    <a:pt x="11144" y="0"/>
                  </a:cubicBezTo>
                  <a:cubicBezTo>
                    <a:pt x="4858" y="1143"/>
                    <a:pt x="5239" y="8954"/>
                    <a:pt x="0" y="11144"/>
                  </a:cubicBezTo>
                  <a:cubicBezTo>
                    <a:pt x="2667" y="13144"/>
                    <a:pt x="6382" y="7620"/>
                    <a:pt x="11144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6" name="Freeform: Shape 1319">
              <a:extLst>
                <a:ext uri="{FF2B5EF4-FFF2-40B4-BE49-F238E27FC236}">
                  <a16:creationId xmlns:a16="http://schemas.microsoft.com/office/drawing/2014/main" id="{653AC19D-4404-4095-8AC8-E75785EB1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561397"/>
              <a:ext cx="9525" cy="9525"/>
            </a:xfrm>
            <a:custGeom>
              <a:avLst/>
              <a:gdLst>
                <a:gd name="T0" fmla="*/ 0 w 9525"/>
                <a:gd name="T1" fmla="*/ 13621 h 9525"/>
                <a:gd name="T2" fmla="*/ 70761225 w 9525"/>
                <a:gd name="T3" fmla="*/ 13621 h 9525"/>
                <a:gd name="T4" fmla="*/ 82562700 w 9525"/>
                <a:gd name="T5" fmla="*/ 0 h 9525"/>
                <a:gd name="T6" fmla="*/ 0 w 9525"/>
                <a:gd name="T7" fmla="*/ 4953 h 9525"/>
                <a:gd name="T8" fmla="*/ 0 w 9525"/>
                <a:gd name="T9" fmla="*/ 13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3621"/>
                  </a:moveTo>
                  <a:cubicBezTo>
                    <a:pt x="2476" y="13621"/>
                    <a:pt x="4953" y="13621"/>
                    <a:pt x="7429" y="13621"/>
                  </a:cubicBezTo>
                  <a:cubicBezTo>
                    <a:pt x="5715" y="8192"/>
                    <a:pt x="8573" y="4667"/>
                    <a:pt x="8668" y="0"/>
                  </a:cubicBezTo>
                  <a:cubicBezTo>
                    <a:pt x="5239" y="1905"/>
                    <a:pt x="3238" y="6096"/>
                    <a:pt x="0" y="4953"/>
                  </a:cubicBezTo>
                  <a:cubicBezTo>
                    <a:pt x="4953" y="6191"/>
                    <a:pt x="3238" y="11335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7" name="Freeform: Shape 1320">
              <a:extLst>
                <a:ext uri="{FF2B5EF4-FFF2-40B4-BE49-F238E27FC236}">
                  <a16:creationId xmlns:a16="http://schemas.microsoft.com/office/drawing/2014/main" id="{81BEFE8C-368A-4044-B03C-DA0524B5A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022" y="3643217"/>
              <a:ext cx="9525" cy="9525"/>
            </a:xfrm>
            <a:custGeom>
              <a:avLst/>
              <a:gdLst>
                <a:gd name="T0" fmla="*/ 1238 w 9525"/>
                <a:gd name="T1" fmla="*/ 12382 h 9525"/>
                <a:gd name="T2" fmla="*/ 6191 w 9525"/>
                <a:gd name="T3" fmla="*/ 13621 h 9525"/>
                <a:gd name="T4" fmla="*/ 2476 w 9525"/>
                <a:gd name="T5" fmla="*/ 6191 h 9525"/>
                <a:gd name="T6" fmla="*/ 9906 w 9525"/>
                <a:gd name="T7" fmla="*/ 0 h 9525"/>
                <a:gd name="T8" fmla="*/ 0 w 9525"/>
                <a:gd name="T9" fmla="*/ 6191 h 9525"/>
                <a:gd name="T10" fmla="*/ 1238 w 9525"/>
                <a:gd name="T11" fmla="*/ 1238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38" y="12382"/>
                  </a:moveTo>
                  <a:cubicBezTo>
                    <a:pt x="3524" y="12097"/>
                    <a:pt x="4000" y="13811"/>
                    <a:pt x="6191" y="13621"/>
                  </a:cubicBezTo>
                  <a:cubicBezTo>
                    <a:pt x="6191" y="9811"/>
                    <a:pt x="3524" y="8763"/>
                    <a:pt x="2476" y="6191"/>
                  </a:cubicBezTo>
                  <a:cubicBezTo>
                    <a:pt x="5905" y="5048"/>
                    <a:pt x="8287" y="2953"/>
                    <a:pt x="9906" y="0"/>
                  </a:cubicBezTo>
                  <a:cubicBezTo>
                    <a:pt x="6191" y="1619"/>
                    <a:pt x="2572" y="3429"/>
                    <a:pt x="0" y="6191"/>
                  </a:cubicBezTo>
                  <a:cubicBezTo>
                    <a:pt x="2667" y="6001"/>
                    <a:pt x="571" y="10573"/>
                    <a:pt x="1238" y="12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8" name="Freeform: Shape 1321">
              <a:extLst>
                <a:ext uri="{FF2B5EF4-FFF2-40B4-BE49-F238E27FC236}">
                  <a16:creationId xmlns:a16="http://schemas.microsoft.com/office/drawing/2014/main" id="{8DF25659-E526-4453-AFBC-A0359361F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3" y="3149114"/>
              <a:ext cx="9525" cy="9525"/>
            </a:xfrm>
            <a:custGeom>
              <a:avLst/>
              <a:gdLst>
                <a:gd name="T0" fmla="*/ 2419350 w 9525"/>
                <a:gd name="T1" fmla="*/ 708 h 9525"/>
                <a:gd name="T2" fmla="*/ 2419350 w 9525"/>
                <a:gd name="T3" fmla="*/ 10614 h 9525"/>
                <a:gd name="T4" fmla="*/ 37804725 w 9525"/>
                <a:gd name="T5" fmla="*/ 708 h 9525"/>
                <a:gd name="T6" fmla="*/ 2419350 w 9525"/>
                <a:gd name="T7" fmla="*/ 70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4" y="708"/>
                  </a:moveTo>
                  <a:cubicBezTo>
                    <a:pt x="4064" y="2994"/>
                    <a:pt x="-1175" y="6614"/>
                    <a:pt x="254" y="10614"/>
                  </a:cubicBezTo>
                  <a:cubicBezTo>
                    <a:pt x="5016" y="10900"/>
                    <a:pt x="1587" y="2804"/>
                    <a:pt x="3969" y="708"/>
                  </a:cubicBezTo>
                  <a:cubicBezTo>
                    <a:pt x="1873" y="1185"/>
                    <a:pt x="826" y="-1101"/>
                    <a:pt x="254" y="70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69" name="Freeform: Shape 1322">
              <a:extLst>
                <a:ext uri="{FF2B5EF4-FFF2-40B4-BE49-F238E27FC236}">
                  <a16:creationId xmlns:a16="http://schemas.microsoft.com/office/drawing/2014/main" id="{6FA500C5-469D-469D-8AB2-653AF82AA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502" y="3079242"/>
              <a:ext cx="9525" cy="19050"/>
            </a:xfrm>
            <a:custGeom>
              <a:avLst/>
              <a:gdLst>
                <a:gd name="T0" fmla="*/ 45767625 w 9525"/>
                <a:gd name="T1" fmla="*/ 21050 h 19050"/>
                <a:gd name="T2" fmla="*/ 10382250 w 9525"/>
                <a:gd name="T3" fmla="*/ 0 h 19050"/>
                <a:gd name="T4" fmla="*/ 45767625 w 9525"/>
                <a:gd name="T5" fmla="*/ 2105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4805" y="21050"/>
                  </a:moveTo>
                  <a:cubicBezTo>
                    <a:pt x="1090" y="14002"/>
                    <a:pt x="4900" y="4953"/>
                    <a:pt x="1090" y="0"/>
                  </a:cubicBezTo>
                  <a:cubicBezTo>
                    <a:pt x="-1100" y="7239"/>
                    <a:pt x="-53" y="17050"/>
                    <a:pt x="4805" y="2105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0" name="Freeform: Shape 1323">
              <a:extLst>
                <a:ext uri="{FF2B5EF4-FFF2-40B4-BE49-F238E27FC236}">
                  <a16:creationId xmlns:a16="http://schemas.microsoft.com/office/drawing/2014/main" id="{F6A9074B-A6D8-40E4-97D8-54158A3A9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3148412"/>
              <a:ext cx="9525" cy="19050"/>
            </a:xfrm>
            <a:custGeom>
              <a:avLst/>
              <a:gdLst>
                <a:gd name="T0" fmla="*/ 0 w 9525"/>
                <a:gd name="T1" fmla="*/ 1410 h 19050"/>
                <a:gd name="T2" fmla="*/ 0 w 9525"/>
                <a:gd name="T3" fmla="*/ 19984 h 19050"/>
                <a:gd name="T4" fmla="*/ 47177325 w 9525"/>
                <a:gd name="T5" fmla="*/ 18745 h 19050"/>
                <a:gd name="T6" fmla="*/ 82562700 w 9525"/>
                <a:gd name="T7" fmla="*/ 172 h 19050"/>
                <a:gd name="T8" fmla="*/ 0 w 9525"/>
                <a:gd name="T9" fmla="*/ 141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0" y="1410"/>
                  </a:moveTo>
                  <a:cubicBezTo>
                    <a:pt x="857" y="6744"/>
                    <a:pt x="286" y="12364"/>
                    <a:pt x="0" y="19984"/>
                  </a:cubicBezTo>
                  <a:cubicBezTo>
                    <a:pt x="2191" y="21508"/>
                    <a:pt x="7334" y="20365"/>
                    <a:pt x="4953" y="18745"/>
                  </a:cubicBezTo>
                  <a:cubicBezTo>
                    <a:pt x="-762" y="19222"/>
                    <a:pt x="5334" y="2648"/>
                    <a:pt x="8668" y="172"/>
                  </a:cubicBezTo>
                  <a:cubicBezTo>
                    <a:pt x="6096" y="934"/>
                    <a:pt x="476" y="-1352"/>
                    <a:pt x="0" y="14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1" name="Freeform: Shape 1324">
              <a:extLst>
                <a:ext uri="{FF2B5EF4-FFF2-40B4-BE49-F238E27FC236}">
                  <a16:creationId xmlns:a16="http://schemas.microsoft.com/office/drawing/2014/main" id="{A4433FAD-B6CE-46BE-B5E3-E020E4D87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878" y="3440937"/>
              <a:ext cx="9525" cy="9525"/>
            </a:xfrm>
            <a:custGeom>
              <a:avLst/>
              <a:gdLst>
                <a:gd name="T0" fmla="*/ 58969275 w 9525"/>
                <a:gd name="T1" fmla="*/ 18829 h 9525"/>
                <a:gd name="T2" fmla="*/ 35385375 w 9525"/>
                <a:gd name="T3" fmla="*/ 255 h 9525"/>
                <a:gd name="T4" fmla="*/ 0 w 9525"/>
                <a:gd name="T5" fmla="*/ 1493 h 9525"/>
                <a:gd name="T6" fmla="*/ 58969275 w 9525"/>
                <a:gd name="T7" fmla="*/ 188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829"/>
                  </a:moveTo>
                  <a:cubicBezTo>
                    <a:pt x="3810" y="13685"/>
                    <a:pt x="7239" y="7399"/>
                    <a:pt x="3715" y="255"/>
                  </a:cubicBezTo>
                  <a:cubicBezTo>
                    <a:pt x="4096" y="4160"/>
                    <a:pt x="95" y="-2888"/>
                    <a:pt x="0" y="1493"/>
                  </a:cubicBezTo>
                  <a:cubicBezTo>
                    <a:pt x="4763" y="1303"/>
                    <a:pt x="95" y="21020"/>
                    <a:pt x="6191" y="188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2" name="Freeform: Shape 1325">
              <a:extLst>
                <a:ext uri="{FF2B5EF4-FFF2-40B4-BE49-F238E27FC236}">
                  <a16:creationId xmlns:a16="http://schemas.microsoft.com/office/drawing/2014/main" id="{78804A13-6C71-4D01-BE84-EA874E051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4145171"/>
              <a:ext cx="9525" cy="9525"/>
            </a:xfrm>
            <a:custGeom>
              <a:avLst/>
              <a:gdLst>
                <a:gd name="T0" fmla="*/ 47177325 w 9525"/>
                <a:gd name="T1" fmla="*/ 133350 h 9525"/>
                <a:gd name="T2" fmla="*/ 0 w 9525"/>
                <a:gd name="T3" fmla="*/ 11934825 h 9525"/>
                <a:gd name="T4" fmla="*/ 23593425 w 9525"/>
                <a:gd name="T5" fmla="*/ 59102625 h 9525"/>
                <a:gd name="T6" fmla="*/ 58969275 w 9525"/>
                <a:gd name="T7" fmla="*/ 47310675 h 9525"/>
                <a:gd name="T8" fmla="*/ 47177325 w 9525"/>
                <a:gd name="T9" fmla="*/ 1333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953" y="14"/>
                  </a:moveTo>
                  <a:cubicBezTo>
                    <a:pt x="2762" y="-81"/>
                    <a:pt x="1048" y="300"/>
                    <a:pt x="0" y="1253"/>
                  </a:cubicBezTo>
                  <a:cubicBezTo>
                    <a:pt x="191" y="3634"/>
                    <a:pt x="762" y="5443"/>
                    <a:pt x="2477" y="6205"/>
                  </a:cubicBezTo>
                  <a:cubicBezTo>
                    <a:pt x="2096" y="2776"/>
                    <a:pt x="9906" y="8396"/>
                    <a:pt x="6191" y="4967"/>
                  </a:cubicBezTo>
                  <a:cubicBezTo>
                    <a:pt x="2667" y="3824"/>
                    <a:pt x="8001" y="1729"/>
                    <a:pt x="4953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3" name="Freeform: Shape 1326">
              <a:extLst>
                <a:ext uri="{FF2B5EF4-FFF2-40B4-BE49-F238E27FC236}">
                  <a16:creationId xmlns:a16="http://schemas.microsoft.com/office/drawing/2014/main" id="{36653FA9-9474-4E5D-9B9E-07F25B68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629" y="2541175"/>
              <a:ext cx="9525" cy="19050"/>
            </a:xfrm>
            <a:custGeom>
              <a:avLst/>
              <a:gdLst>
                <a:gd name="T0" fmla="*/ 14154150 w 9525"/>
                <a:gd name="T1" fmla="*/ 0 h 19050"/>
                <a:gd name="T2" fmla="*/ 25946100 w 9525"/>
                <a:gd name="T3" fmla="*/ 19812 h 19050"/>
                <a:gd name="T4" fmla="*/ 1415415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86" y="0"/>
                  </a:moveTo>
                  <a:cubicBezTo>
                    <a:pt x="-2039" y="6001"/>
                    <a:pt x="1676" y="14954"/>
                    <a:pt x="2724" y="19812"/>
                  </a:cubicBezTo>
                  <a:cubicBezTo>
                    <a:pt x="4534" y="15431"/>
                    <a:pt x="5486" y="2667"/>
                    <a:pt x="148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4" name="Freeform: Shape 1327">
              <a:extLst>
                <a:ext uri="{FF2B5EF4-FFF2-40B4-BE49-F238E27FC236}">
                  <a16:creationId xmlns:a16="http://schemas.microsoft.com/office/drawing/2014/main" id="{7D5E9F0D-69A5-4F7A-AD6F-ED60D7CC7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684" y="2520125"/>
              <a:ext cx="9525" cy="9525"/>
            </a:xfrm>
            <a:custGeom>
              <a:avLst/>
              <a:gdLst>
                <a:gd name="T0" fmla="*/ 9086850 w 9525"/>
                <a:gd name="T1" fmla="*/ 0 h 9525"/>
                <a:gd name="T2" fmla="*/ 9086850 w 9525"/>
                <a:gd name="T3" fmla="*/ 14859 h 9525"/>
                <a:gd name="T4" fmla="*/ 44462700 w 9525"/>
                <a:gd name="T5" fmla="*/ 11144 h 9525"/>
                <a:gd name="T6" fmla="*/ 90868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4" y="0"/>
                  </a:moveTo>
                  <a:cubicBezTo>
                    <a:pt x="-1713" y="5144"/>
                    <a:pt x="2192" y="9906"/>
                    <a:pt x="954" y="14859"/>
                  </a:cubicBezTo>
                  <a:cubicBezTo>
                    <a:pt x="4287" y="15716"/>
                    <a:pt x="3335" y="12287"/>
                    <a:pt x="4668" y="11144"/>
                  </a:cubicBezTo>
                  <a:cubicBezTo>
                    <a:pt x="-3142" y="11811"/>
                    <a:pt x="5716" y="2953"/>
                    <a:pt x="95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5" name="Freeform: Shape 1328">
              <a:extLst>
                <a:ext uri="{FF2B5EF4-FFF2-40B4-BE49-F238E27FC236}">
                  <a16:creationId xmlns:a16="http://schemas.microsoft.com/office/drawing/2014/main" id="{4E44A347-6EB1-4873-A4A3-B2AE6B922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350" y="2624066"/>
              <a:ext cx="9525" cy="38100"/>
            </a:xfrm>
            <a:custGeom>
              <a:avLst/>
              <a:gdLst>
                <a:gd name="T0" fmla="*/ 4953 w 9525"/>
                <a:gd name="T1" fmla="*/ 7597 h 38100"/>
                <a:gd name="T2" fmla="*/ 0 w 9525"/>
                <a:gd name="T3" fmla="*/ 3882 h 38100"/>
                <a:gd name="T4" fmla="*/ 6191 w 9525"/>
                <a:gd name="T5" fmla="*/ 27409 h 38100"/>
                <a:gd name="T6" fmla="*/ 11144 w 9525"/>
                <a:gd name="T7" fmla="*/ 26170 h 38100"/>
                <a:gd name="T8" fmla="*/ 13621 w 9525"/>
                <a:gd name="T9" fmla="*/ 39791 h 38100"/>
                <a:gd name="T10" fmla="*/ 17335 w 9525"/>
                <a:gd name="T11" fmla="*/ 36076 h 38100"/>
                <a:gd name="T12" fmla="*/ 17335 w 9525"/>
                <a:gd name="T13" fmla="*/ 15026 h 38100"/>
                <a:gd name="T14" fmla="*/ 13621 w 9525"/>
                <a:gd name="T15" fmla="*/ 2644 h 38100"/>
                <a:gd name="T16" fmla="*/ 8668 w 9525"/>
                <a:gd name="T17" fmla="*/ 167 h 38100"/>
                <a:gd name="T18" fmla="*/ 4953 w 9525"/>
                <a:gd name="T19" fmla="*/ 7597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4953" y="7597"/>
                  </a:moveTo>
                  <a:cubicBezTo>
                    <a:pt x="2381" y="7216"/>
                    <a:pt x="2572" y="4263"/>
                    <a:pt x="0" y="3882"/>
                  </a:cubicBezTo>
                  <a:cubicBezTo>
                    <a:pt x="3620" y="10835"/>
                    <a:pt x="14954" y="18836"/>
                    <a:pt x="6191" y="27409"/>
                  </a:cubicBezTo>
                  <a:cubicBezTo>
                    <a:pt x="8572" y="27694"/>
                    <a:pt x="8954" y="26075"/>
                    <a:pt x="11144" y="26170"/>
                  </a:cubicBezTo>
                  <a:cubicBezTo>
                    <a:pt x="13716" y="32743"/>
                    <a:pt x="8001" y="34838"/>
                    <a:pt x="13621" y="39791"/>
                  </a:cubicBezTo>
                  <a:cubicBezTo>
                    <a:pt x="14954" y="38648"/>
                    <a:pt x="14002" y="35219"/>
                    <a:pt x="17335" y="36076"/>
                  </a:cubicBezTo>
                  <a:cubicBezTo>
                    <a:pt x="13811" y="30552"/>
                    <a:pt x="8572" y="19027"/>
                    <a:pt x="17335" y="15026"/>
                  </a:cubicBezTo>
                  <a:cubicBezTo>
                    <a:pt x="10573" y="15026"/>
                    <a:pt x="12573" y="7406"/>
                    <a:pt x="13621" y="2644"/>
                  </a:cubicBezTo>
                  <a:cubicBezTo>
                    <a:pt x="11144" y="2644"/>
                    <a:pt x="12001" y="-785"/>
                    <a:pt x="8668" y="167"/>
                  </a:cubicBezTo>
                  <a:cubicBezTo>
                    <a:pt x="7715" y="2929"/>
                    <a:pt x="8001" y="6930"/>
                    <a:pt x="4953" y="75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6" name="Freeform: Shape 1329">
              <a:extLst>
                <a:ext uri="{FF2B5EF4-FFF2-40B4-BE49-F238E27FC236}">
                  <a16:creationId xmlns:a16="http://schemas.microsoft.com/office/drawing/2014/main" id="{CCBE430E-B165-4F84-B607-601103253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105" y="2808923"/>
              <a:ext cx="9525" cy="57150"/>
            </a:xfrm>
            <a:custGeom>
              <a:avLst/>
              <a:gdLst>
                <a:gd name="T0" fmla="*/ 10627 w 9525"/>
                <a:gd name="T1" fmla="*/ 57055 h 57150"/>
                <a:gd name="T2" fmla="*/ 9389 w 9525"/>
                <a:gd name="T3" fmla="*/ 31052 h 57150"/>
                <a:gd name="T4" fmla="*/ 14342 w 9525"/>
                <a:gd name="T5" fmla="*/ 31052 h 57150"/>
                <a:gd name="T6" fmla="*/ 6912 w 9525"/>
                <a:gd name="T7" fmla="*/ 0 h 57150"/>
                <a:gd name="T8" fmla="*/ 5674 w 9525"/>
                <a:gd name="T9" fmla="*/ 23527 h 57150"/>
                <a:gd name="T10" fmla="*/ 721 w 9525"/>
                <a:gd name="T11" fmla="*/ 22288 h 57150"/>
                <a:gd name="T12" fmla="*/ 1959 w 9525"/>
                <a:gd name="T13" fmla="*/ 30956 h 57150"/>
                <a:gd name="T14" fmla="*/ 4436 w 9525"/>
                <a:gd name="T15" fmla="*/ 26003 h 57150"/>
                <a:gd name="T16" fmla="*/ 3198 w 9525"/>
                <a:gd name="T17" fmla="*/ 55721 h 57150"/>
                <a:gd name="T18" fmla="*/ 10627 w 9525"/>
                <a:gd name="T19" fmla="*/ 57055 h 57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57150">
                  <a:moveTo>
                    <a:pt x="10627" y="57055"/>
                  </a:moveTo>
                  <a:cubicBezTo>
                    <a:pt x="11199" y="47339"/>
                    <a:pt x="9960" y="39529"/>
                    <a:pt x="9389" y="31052"/>
                  </a:cubicBezTo>
                  <a:cubicBezTo>
                    <a:pt x="11579" y="32099"/>
                    <a:pt x="13199" y="35147"/>
                    <a:pt x="14342" y="31052"/>
                  </a:cubicBezTo>
                  <a:cubicBezTo>
                    <a:pt x="5674" y="25146"/>
                    <a:pt x="8341" y="9620"/>
                    <a:pt x="6912" y="0"/>
                  </a:cubicBezTo>
                  <a:cubicBezTo>
                    <a:pt x="1674" y="6763"/>
                    <a:pt x="3864" y="16478"/>
                    <a:pt x="5674" y="23527"/>
                  </a:cubicBezTo>
                  <a:cubicBezTo>
                    <a:pt x="3293" y="23813"/>
                    <a:pt x="2912" y="22098"/>
                    <a:pt x="721" y="22288"/>
                  </a:cubicBezTo>
                  <a:cubicBezTo>
                    <a:pt x="1292" y="27146"/>
                    <a:pt x="-1946" y="28670"/>
                    <a:pt x="1959" y="30956"/>
                  </a:cubicBezTo>
                  <a:cubicBezTo>
                    <a:pt x="3674" y="30194"/>
                    <a:pt x="2150" y="26194"/>
                    <a:pt x="4436" y="26003"/>
                  </a:cubicBezTo>
                  <a:cubicBezTo>
                    <a:pt x="7484" y="32671"/>
                    <a:pt x="8817" y="50102"/>
                    <a:pt x="3198" y="55721"/>
                  </a:cubicBezTo>
                  <a:cubicBezTo>
                    <a:pt x="2054" y="60388"/>
                    <a:pt x="9770" y="58102"/>
                    <a:pt x="10627" y="570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7" name="Freeform: Shape 1330">
              <a:extLst>
                <a:ext uri="{FF2B5EF4-FFF2-40B4-BE49-F238E27FC236}">
                  <a16:creationId xmlns:a16="http://schemas.microsoft.com/office/drawing/2014/main" id="{86B140A9-8558-4428-8589-39632D90A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244" y="2893219"/>
              <a:ext cx="9525" cy="9525"/>
            </a:xfrm>
            <a:custGeom>
              <a:avLst/>
              <a:gdLst>
                <a:gd name="T0" fmla="*/ 6250 w 9525"/>
                <a:gd name="T1" fmla="*/ 35385375 h 9525"/>
                <a:gd name="T2" fmla="*/ 11203 w 9525"/>
                <a:gd name="T3" fmla="*/ 35385375 h 9525"/>
                <a:gd name="T4" fmla="*/ 5011 w 9525"/>
                <a:gd name="T5" fmla="*/ 0 h 9525"/>
                <a:gd name="T6" fmla="*/ 59 w 9525"/>
                <a:gd name="T7" fmla="*/ 82562700 h 9525"/>
                <a:gd name="T8" fmla="*/ 6250 w 9525"/>
                <a:gd name="T9" fmla="*/ 353853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50" y="3715"/>
                  </a:moveTo>
                  <a:cubicBezTo>
                    <a:pt x="5011" y="8192"/>
                    <a:pt x="11774" y="6096"/>
                    <a:pt x="11203" y="3715"/>
                  </a:cubicBezTo>
                  <a:cubicBezTo>
                    <a:pt x="8250" y="2667"/>
                    <a:pt x="6535" y="4286"/>
                    <a:pt x="5011" y="0"/>
                  </a:cubicBezTo>
                  <a:cubicBezTo>
                    <a:pt x="6250" y="5810"/>
                    <a:pt x="-703" y="3334"/>
                    <a:pt x="59" y="8668"/>
                  </a:cubicBezTo>
                  <a:cubicBezTo>
                    <a:pt x="5393" y="10287"/>
                    <a:pt x="3392" y="4572"/>
                    <a:pt x="6250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8" name="Freeform: Shape 1331">
              <a:extLst>
                <a:ext uri="{FF2B5EF4-FFF2-40B4-BE49-F238E27FC236}">
                  <a16:creationId xmlns:a16="http://schemas.microsoft.com/office/drawing/2014/main" id="{90B5D5E6-6ACE-419E-82DC-4A4F8537F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303" y="2434437"/>
              <a:ext cx="9525" cy="9525"/>
            </a:xfrm>
            <a:custGeom>
              <a:avLst/>
              <a:gdLst>
                <a:gd name="T0" fmla="*/ 70761225 w 9525"/>
                <a:gd name="T1" fmla="*/ 15012 h 9525"/>
                <a:gd name="T2" fmla="*/ 58969275 w 9525"/>
                <a:gd name="T3" fmla="*/ 153 h 9525"/>
                <a:gd name="T4" fmla="*/ 35385375 w 9525"/>
                <a:gd name="T5" fmla="*/ 2630 h 9525"/>
                <a:gd name="T6" fmla="*/ 0 w 9525"/>
                <a:gd name="T7" fmla="*/ 13774 h 9525"/>
                <a:gd name="T8" fmla="*/ 70761225 w 9525"/>
                <a:gd name="T9" fmla="*/ 1501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29" y="15012"/>
                  </a:moveTo>
                  <a:cubicBezTo>
                    <a:pt x="7334" y="8821"/>
                    <a:pt x="7239" y="-1371"/>
                    <a:pt x="6191" y="153"/>
                  </a:cubicBezTo>
                  <a:cubicBezTo>
                    <a:pt x="5905" y="1582"/>
                    <a:pt x="4858" y="2058"/>
                    <a:pt x="3715" y="2630"/>
                  </a:cubicBezTo>
                  <a:cubicBezTo>
                    <a:pt x="5810" y="8535"/>
                    <a:pt x="4667" y="11869"/>
                    <a:pt x="0" y="13774"/>
                  </a:cubicBezTo>
                  <a:cubicBezTo>
                    <a:pt x="3810" y="12917"/>
                    <a:pt x="4477" y="15012"/>
                    <a:pt x="7429" y="150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79" name="Freeform: Shape 1332">
              <a:extLst>
                <a:ext uri="{FF2B5EF4-FFF2-40B4-BE49-F238E27FC236}">
                  <a16:creationId xmlns:a16="http://schemas.microsoft.com/office/drawing/2014/main" id="{552949DB-D1C5-4246-8C6F-5BCE2A40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880" y="4544378"/>
              <a:ext cx="9525" cy="9525"/>
            </a:xfrm>
            <a:custGeom>
              <a:avLst/>
              <a:gdLst>
                <a:gd name="T0" fmla="*/ 82562700 w 9525"/>
                <a:gd name="T1" fmla="*/ 7429 h 9525"/>
                <a:gd name="T2" fmla="*/ 70761225 w 9525"/>
                <a:gd name="T3" fmla="*/ 0 h 9525"/>
                <a:gd name="T4" fmla="*/ 0 w 9525"/>
                <a:gd name="T5" fmla="*/ 8668 h 9525"/>
                <a:gd name="T6" fmla="*/ 82562700 w 9525"/>
                <a:gd name="T7" fmla="*/ 7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7429"/>
                  </a:moveTo>
                  <a:cubicBezTo>
                    <a:pt x="8287" y="3048"/>
                    <a:pt x="8573" y="1048"/>
                    <a:pt x="7429" y="0"/>
                  </a:cubicBezTo>
                  <a:cubicBezTo>
                    <a:pt x="6858" y="4763"/>
                    <a:pt x="2667" y="6001"/>
                    <a:pt x="0" y="8668"/>
                  </a:cubicBezTo>
                  <a:cubicBezTo>
                    <a:pt x="3048" y="11811"/>
                    <a:pt x="4858" y="7239"/>
                    <a:pt x="866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0" name="Freeform: Shape 1333">
              <a:extLst>
                <a:ext uri="{FF2B5EF4-FFF2-40B4-BE49-F238E27FC236}">
                  <a16:creationId xmlns:a16="http://schemas.microsoft.com/office/drawing/2014/main" id="{B571C0F5-8825-49F2-9265-A48D0EBF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401" y="4591470"/>
              <a:ext cx="9525" cy="9525"/>
            </a:xfrm>
            <a:custGeom>
              <a:avLst/>
              <a:gdLst>
                <a:gd name="T0" fmla="*/ 49015650 w 9525"/>
                <a:gd name="T1" fmla="*/ 12334875 h 9525"/>
                <a:gd name="T2" fmla="*/ 13639800 w 9525"/>
                <a:gd name="T3" fmla="*/ 533400 h 9525"/>
                <a:gd name="T4" fmla="*/ 13639800 w 9525"/>
                <a:gd name="T5" fmla="*/ 59512200 h 9525"/>
                <a:gd name="T6" fmla="*/ 49015650 w 9525"/>
                <a:gd name="T7" fmla="*/ 12334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6" y="1295"/>
                  </a:moveTo>
                  <a:cubicBezTo>
                    <a:pt x="4480" y="4914"/>
                    <a:pt x="3241" y="-610"/>
                    <a:pt x="1432" y="56"/>
                  </a:cubicBezTo>
                  <a:cubicBezTo>
                    <a:pt x="765" y="819"/>
                    <a:pt x="-1426" y="5962"/>
                    <a:pt x="1432" y="6248"/>
                  </a:cubicBezTo>
                  <a:cubicBezTo>
                    <a:pt x="-188" y="-134"/>
                    <a:pt x="9337" y="5962"/>
                    <a:pt x="5146" y="12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1" name="Freeform: Shape 1334">
              <a:extLst>
                <a:ext uri="{FF2B5EF4-FFF2-40B4-BE49-F238E27FC236}">
                  <a16:creationId xmlns:a16="http://schemas.microsoft.com/office/drawing/2014/main" id="{DC8284E7-A6AB-4CEB-9F62-A4EF013B3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57968"/>
              <a:ext cx="9525" cy="9525"/>
            </a:xfrm>
            <a:custGeom>
              <a:avLst/>
              <a:gdLst>
                <a:gd name="T0" fmla="*/ 0 w 9525"/>
                <a:gd name="T1" fmla="*/ 295275 h 9525"/>
                <a:gd name="T2" fmla="*/ 0 w 9525"/>
                <a:gd name="T3" fmla="*/ 82848450 h 9525"/>
                <a:gd name="T4" fmla="*/ 0 w 9525"/>
                <a:gd name="T5" fmla="*/ 295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"/>
                  </a:moveTo>
                  <a:cubicBezTo>
                    <a:pt x="2572" y="3936"/>
                    <a:pt x="2572" y="4793"/>
                    <a:pt x="0" y="8698"/>
                  </a:cubicBezTo>
                  <a:cubicBezTo>
                    <a:pt x="5715" y="9841"/>
                    <a:pt x="4572" y="-636"/>
                    <a:pt x="0" y="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2" name="Freeform: Shape 1335">
              <a:extLst>
                <a:ext uri="{FF2B5EF4-FFF2-40B4-BE49-F238E27FC236}">
                  <a16:creationId xmlns:a16="http://schemas.microsoft.com/office/drawing/2014/main" id="{4B36F9E5-00A4-4E7B-9C4C-6987114EA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6" y="4323779"/>
              <a:ext cx="9525" cy="19050"/>
            </a:xfrm>
            <a:custGeom>
              <a:avLst/>
              <a:gdLst>
                <a:gd name="T0" fmla="*/ 6317 w 9525"/>
                <a:gd name="T1" fmla="*/ 9906 h 19050"/>
                <a:gd name="T2" fmla="*/ 6317 w 9525"/>
                <a:gd name="T3" fmla="*/ 0 h 19050"/>
                <a:gd name="T4" fmla="*/ 126 w 9525"/>
                <a:gd name="T5" fmla="*/ 3715 h 19050"/>
                <a:gd name="T6" fmla="*/ 10032 w 9525"/>
                <a:gd name="T7" fmla="*/ 24765 h 19050"/>
                <a:gd name="T8" fmla="*/ 6317 w 9525"/>
                <a:gd name="T9" fmla="*/ 990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317" y="9906"/>
                  </a:moveTo>
                  <a:cubicBezTo>
                    <a:pt x="4602" y="4477"/>
                    <a:pt x="11746" y="1714"/>
                    <a:pt x="6317" y="0"/>
                  </a:cubicBezTo>
                  <a:cubicBezTo>
                    <a:pt x="6793" y="6477"/>
                    <a:pt x="3269" y="1333"/>
                    <a:pt x="126" y="3715"/>
                  </a:cubicBezTo>
                  <a:cubicBezTo>
                    <a:pt x="-827" y="15049"/>
                    <a:pt x="3745" y="20764"/>
                    <a:pt x="10032" y="24765"/>
                  </a:cubicBezTo>
                  <a:cubicBezTo>
                    <a:pt x="15461" y="19812"/>
                    <a:pt x="12604" y="12382"/>
                    <a:pt x="6317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3" name="Freeform: Shape 1336">
              <a:extLst>
                <a:ext uri="{FF2B5EF4-FFF2-40B4-BE49-F238E27FC236}">
                  <a16:creationId xmlns:a16="http://schemas.microsoft.com/office/drawing/2014/main" id="{B7626E8D-08A0-4E82-9F8E-D082E57DB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43" y="2709767"/>
              <a:ext cx="9525" cy="28575"/>
            </a:xfrm>
            <a:custGeom>
              <a:avLst/>
              <a:gdLst>
                <a:gd name="T0" fmla="*/ 8668 w 9525"/>
                <a:gd name="T1" fmla="*/ 34671 h 28575"/>
                <a:gd name="T2" fmla="*/ 7430 w 9525"/>
                <a:gd name="T3" fmla="*/ 7429 h 28575"/>
                <a:gd name="T4" fmla="*/ 6191 w 9525"/>
                <a:gd name="T5" fmla="*/ 0 h 28575"/>
                <a:gd name="T6" fmla="*/ 0 w 9525"/>
                <a:gd name="T7" fmla="*/ 7429 h 28575"/>
                <a:gd name="T8" fmla="*/ 3715 w 9525"/>
                <a:gd name="T9" fmla="*/ 16097 h 28575"/>
                <a:gd name="T10" fmla="*/ 8668 w 9525"/>
                <a:gd name="T11" fmla="*/ 13621 h 28575"/>
                <a:gd name="T12" fmla="*/ 8668 w 9525"/>
                <a:gd name="T13" fmla="*/ 34671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8668" y="34671"/>
                  </a:moveTo>
                  <a:cubicBezTo>
                    <a:pt x="17717" y="30956"/>
                    <a:pt x="11621" y="10192"/>
                    <a:pt x="7430" y="7429"/>
                  </a:cubicBezTo>
                  <a:cubicBezTo>
                    <a:pt x="9620" y="6001"/>
                    <a:pt x="11430" y="191"/>
                    <a:pt x="6191" y="0"/>
                  </a:cubicBezTo>
                  <a:cubicBezTo>
                    <a:pt x="5906" y="4286"/>
                    <a:pt x="5144" y="8096"/>
                    <a:pt x="0" y="7429"/>
                  </a:cubicBezTo>
                  <a:cubicBezTo>
                    <a:pt x="667" y="10954"/>
                    <a:pt x="3048" y="12668"/>
                    <a:pt x="3715" y="16097"/>
                  </a:cubicBezTo>
                  <a:cubicBezTo>
                    <a:pt x="7620" y="17526"/>
                    <a:pt x="6763" y="14097"/>
                    <a:pt x="8668" y="13621"/>
                  </a:cubicBezTo>
                  <a:cubicBezTo>
                    <a:pt x="6191" y="20002"/>
                    <a:pt x="7811" y="24479"/>
                    <a:pt x="8668" y="346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4" name="Freeform: Shape 1337">
              <a:extLst>
                <a:ext uri="{FF2B5EF4-FFF2-40B4-BE49-F238E27FC236}">
                  <a16:creationId xmlns:a16="http://schemas.microsoft.com/office/drawing/2014/main" id="{9C1009CA-C550-4C72-A0DC-22909E7AD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418" y="2861827"/>
              <a:ext cx="9525" cy="9525"/>
            </a:xfrm>
            <a:custGeom>
              <a:avLst/>
              <a:gdLst>
                <a:gd name="T0" fmla="*/ 46377225 w 9525"/>
                <a:gd name="T1" fmla="*/ 523875 h 9525"/>
                <a:gd name="T2" fmla="*/ 1009650 w 9525"/>
                <a:gd name="T3" fmla="*/ 60398025 h 9525"/>
                <a:gd name="T4" fmla="*/ 46377225 w 9525"/>
                <a:gd name="T5" fmla="*/ 52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9" y="55"/>
                  </a:moveTo>
                  <a:cubicBezTo>
                    <a:pt x="678" y="-421"/>
                    <a:pt x="-370" y="2246"/>
                    <a:pt x="106" y="6341"/>
                  </a:cubicBezTo>
                  <a:cubicBezTo>
                    <a:pt x="4297" y="6818"/>
                    <a:pt x="5250" y="4151"/>
                    <a:pt x="4869" y="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5" name="Freeform: Shape 1338">
              <a:extLst>
                <a:ext uri="{FF2B5EF4-FFF2-40B4-BE49-F238E27FC236}">
                  <a16:creationId xmlns:a16="http://schemas.microsoft.com/office/drawing/2014/main" id="{8810947E-E571-4EED-B2FE-FED52F320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094" y="2807970"/>
              <a:ext cx="9525" cy="9525"/>
            </a:xfrm>
            <a:custGeom>
              <a:avLst/>
              <a:gdLst>
                <a:gd name="T0" fmla="*/ 7906 w 9525"/>
                <a:gd name="T1" fmla="*/ 0 h 9525"/>
                <a:gd name="T2" fmla="*/ 0 w 9525"/>
                <a:gd name="T3" fmla="*/ 7906 h 9525"/>
                <a:gd name="T4" fmla="*/ 9525 w 9525"/>
                <a:gd name="T5" fmla="*/ 9525 h 9525"/>
                <a:gd name="T6" fmla="*/ 7906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0"/>
                  </a:moveTo>
                  <a:cubicBezTo>
                    <a:pt x="9430" y="6763"/>
                    <a:pt x="95" y="2762"/>
                    <a:pt x="0" y="7906"/>
                  </a:cubicBezTo>
                  <a:cubicBezTo>
                    <a:pt x="4858" y="6763"/>
                    <a:pt x="5810" y="9525"/>
                    <a:pt x="9525" y="9525"/>
                  </a:cubicBezTo>
                  <a:cubicBezTo>
                    <a:pt x="5429" y="4191"/>
                    <a:pt x="14573" y="2572"/>
                    <a:pt x="790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6" name="Freeform: Shape 1339">
              <a:extLst>
                <a:ext uri="{FF2B5EF4-FFF2-40B4-BE49-F238E27FC236}">
                  <a16:creationId xmlns:a16="http://schemas.microsoft.com/office/drawing/2014/main" id="{B367351D-0AE9-42BD-A723-5DD8474B3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376" y="4622863"/>
              <a:ext cx="9525" cy="9525"/>
            </a:xfrm>
            <a:custGeom>
              <a:avLst/>
              <a:gdLst>
                <a:gd name="T0" fmla="*/ 48120300 w 9525"/>
                <a:gd name="T1" fmla="*/ 9525 h 9525"/>
                <a:gd name="T2" fmla="*/ 32699325 w 9525"/>
                <a:gd name="T3" fmla="*/ 0 h 9525"/>
                <a:gd name="T4" fmla="*/ 481203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2" y="9525"/>
                  </a:moveTo>
                  <a:cubicBezTo>
                    <a:pt x="5242" y="5620"/>
                    <a:pt x="5338" y="1905"/>
                    <a:pt x="3433" y="0"/>
                  </a:cubicBezTo>
                  <a:cubicBezTo>
                    <a:pt x="-4187" y="571"/>
                    <a:pt x="2956" y="8668"/>
                    <a:pt x="5052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7" name="Freeform: Shape 1340">
              <a:extLst>
                <a:ext uri="{FF2B5EF4-FFF2-40B4-BE49-F238E27FC236}">
                  <a16:creationId xmlns:a16="http://schemas.microsoft.com/office/drawing/2014/main" id="{566C5FE4-2AC7-4E0F-A47B-B93F0AC9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365" y="2086832"/>
              <a:ext cx="9525" cy="38100"/>
            </a:xfrm>
            <a:custGeom>
              <a:avLst/>
              <a:gdLst>
                <a:gd name="T0" fmla="*/ 11919 w 9525"/>
                <a:gd name="T1" fmla="*/ 30099 h 38100"/>
                <a:gd name="T2" fmla="*/ 13538 w 9525"/>
                <a:gd name="T3" fmla="*/ 4763 h 38100"/>
                <a:gd name="T4" fmla="*/ 870 w 9525"/>
                <a:gd name="T5" fmla="*/ 0 h 38100"/>
                <a:gd name="T6" fmla="*/ 12014 w 9525"/>
                <a:gd name="T7" fmla="*/ 47530 h 38100"/>
                <a:gd name="T8" fmla="*/ 11919 w 9525"/>
                <a:gd name="T9" fmla="*/ 30099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38100">
                  <a:moveTo>
                    <a:pt x="11919" y="30099"/>
                  </a:moveTo>
                  <a:cubicBezTo>
                    <a:pt x="17157" y="24479"/>
                    <a:pt x="14586" y="12764"/>
                    <a:pt x="13538" y="4763"/>
                  </a:cubicBezTo>
                  <a:cubicBezTo>
                    <a:pt x="8966" y="3524"/>
                    <a:pt x="5156" y="1524"/>
                    <a:pt x="870" y="0"/>
                  </a:cubicBezTo>
                  <a:cubicBezTo>
                    <a:pt x="-3607" y="18193"/>
                    <a:pt x="10585" y="30194"/>
                    <a:pt x="12014" y="47530"/>
                  </a:cubicBezTo>
                  <a:cubicBezTo>
                    <a:pt x="22396" y="45815"/>
                    <a:pt x="10776" y="36862"/>
                    <a:pt x="11919" y="300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8" name="Freeform: Shape 1341">
              <a:extLst>
                <a:ext uri="{FF2B5EF4-FFF2-40B4-BE49-F238E27FC236}">
                  <a16:creationId xmlns:a16="http://schemas.microsoft.com/office/drawing/2014/main" id="{9F4A0723-F4B8-4DE1-A1FA-1D87961EE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758" y="4518099"/>
              <a:ext cx="9525" cy="9525"/>
            </a:xfrm>
            <a:custGeom>
              <a:avLst/>
              <a:gdLst>
                <a:gd name="T0" fmla="*/ 60788550 w 9525"/>
                <a:gd name="T1" fmla="*/ 1714500 h 9525"/>
                <a:gd name="T2" fmla="*/ 0 w 9525"/>
                <a:gd name="T3" fmla="*/ 61588650 h 9525"/>
                <a:gd name="T4" fmla="*/ 60788550 w 9525"/>
                <a:gd name="T5" fmla="*/ 1714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80"/>
                  </a:moveTo>
                  <a:cubicBezTo>
                    <a:pt x="1048" y="-868"/>
                    <a:pt x="572" y="2847"/>
                    <a:pt x="0" y="6466"/>
                  </a:cubicBezTo>
                  <a:cubicBezTo>
                    <a:pt x="3715" y="5895"/>
                    <a:pt x="7429" y="5419"/>
                    <a:pt x="6382" y="1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89" name="Freeform: Shape 1342">
              <a:extLst>
                <a:ext uri="{FF2B5EF4-FFF2-40B4-BE49-F238E27FC236}">
                  <a16:creationId xmlns:a16="http://schemas.microsoft.com/office/drawing/2014/main" id="{BB346671-C0F6-41E1-ACDE-FDFBD1464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535" y="4500753"/>
              <a:ext cx="9525" cy="9525"/>
            </a:xfrm>
            <a:custGeom>
              <a:avLst/>
              <a:gdLst>
                <a:gd name="T0" fmla="*/ 10287000 w 9525"/>
                <a:gd name="T1" fmla="*/ 14288 h 9525"/>
                <a:gd name="T2" fmla="*/ 10287000 w 9525"/>
                <a:gd name="T3" fmla="*/ 0 h 9525"/>
                <a:gd name="T4" fmla="*/ 1028700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80" y="14288"/>
                  </a:moveTo>
                  <a:cubicBezTo>
                    <a:pt x="4318" y="10573"/>
                    <a:pt x="5366" y="3620"/>
                    <a:pt x="1080" y="0"/>
                  </a:cubicBezTo>
                  <a:cubicBezTo>
                    <a:pt x="1175" y="4763"/>
                    <a:pt x="-1397" y="10096"/>
                    <a:pt x="1080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0" name="Freeform: Shape 1343">
              <a:extLst>
                <a:ext uri="{FF2B5EF4-FFF2-40B4-BE49-F238E27FC236}">
                  <a16:creationId xmlns:a16="http://schemas.microsoft.com/office/drawing/2014/main" id="{FA7AF719-C8E0-4A5A-B4A8-16F53CF9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637" y="4473618"/>
              <a:ext cx="9525" cy="9525"/>
            </a:xfrm>
            <a:custGeom>
              <a:avLst/>
              <a:gdLst>
                <a:gd name="T0" fmla="*/ 17478375 w 9525"/>
                <a:gd name="T1" fmla="*/ 77924025 h 9525"/>
                <a:gd name="T2" fmla="*/ 47415450 w 9525"/>
                <a:gd name="T3" fmla="*/ 2619375 h 9525"/>
                <a:gd name="T4" fmla="*/ 174783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5" y="8181"/>
                  </a:moveTo>
                  <a:cubicBezTo>
                    <a:pt x="2502" y="5133"/>
                    <a:pt x="6312" y="5323"/>
                    <a:pt x="4978" y="275"/>
                  </a:cubicBezTo>
                  <a:cubicBezTo>
                    <a:pt x="311" y="-1630"/>
                    <a:pt x="-1785" y="6942"/>
                    <a:pt x="1835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1" name="Freeform: Shape 1344">
              <a:extLst>
                <a:ext uri="{FF2B5EF4-FFF2-40B4-BE49-F238E27FC236}">
                  <a16:creationId xmlns:a16="http://schemas.microsoft.com/office/drawing/2014/main" id="{CED9C624-CAFA-4334-8139-51175F46C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416" y="4331208"/>
              <a:ext cx="19050" cy="9525"/>
            </a:xfrm>
            <a:custGeom>
              <a:avLst/>
              <a:gdLst>
                <a:gd name="T0" fmla="*/ 6 w 19050"/>
                <a:gd name="T1" fmla="*/ 9525 h 9525"/>
                <a:gd name="T2" fmla="*/ 7912 w 19050"/>
                <a:gd name="T3" fmla="*/ 14288 h 9525"/>
                <a:gd name="T4" fmla="*/ 19056 w 19050"/>
                <a:gd name="T5" fmla="*/ 11144 h 9525"/>
                <a:gd name="T6" fmla="*/ 7912 w 19050"/>
                <a:gd name="T7" fmla="*/ 0 h 9525"/>
                <a:gd name="T8" fmla="*/ 6 w 19050"/>
                <a:gd name="T9" fmla="*/ 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6" y="9525"/>
                  </a:moveTo>
                  <a:cubicBezTo>
                    <a:pt x="-184" y="13906"/>
                    <a:pt x="3912" y="14097"/>
                    <a:pt x="7912" y="14288"/>
                  </a:cubicBezTo>
                  <a:cubicBezTo>
                    <a:pt x="3816" y="6096"/>
                    <a:pt x="14008" y="8763"/>
                    <a:pt x="19056" y="11144"/>
                  </a:cubicBezTo>
                  <a:cubicBezTo>
                    <a:pt x="16104" y="6668"/>
                    <a:pt x="14865" y="476"/>
                    <a:pt x="7912" y="0"/>
                  </a:cubicBezTo>
                  <a:cubicBezTo>
                    <a:pt x="2673" y="2857"/>
                    <a:pt x="10103" y="10287"/>
                    <a:pt x="6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2" name="Freeform: Shape 1345">
              <a:extLst>
                <a:ext uri="{FF2B5EF4-FFF2-40B4-BE49-F238E27FC236}">
                  <a16:creationId xmlns:a16="http://schemas.microsoft.com/office/drawing/2014/main" id="{33D8CE54-3AC0-48C8-BB86-19FD99E76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090" y="4833500"/>
              <a:ext cx="9525" cy="9525"/>
            </a:xfrm>
            <a:custGeom>
              <a:avLst/>
              <a:gdLst>
                <a:gd name="T0" fmla="*/ 0 w 9525"/>
                <a:gd name="T1" fmla="*/ 1447800 h 9525"/>
                <a:gd name="T2" fmla="*/ 0 w 9525"/>
                <a:gd name="T3" fmla="*/ 46805850 h 9525"/>
                <a:gd name="T4" fmla="*/ 60788550 w 9525"/>
                <a:gd name="T5" fmla="*/ 16868775 h 9525"/>
                <a:gd name="T6" fmla="*/ 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"/>
                  </a:moveTo>
                  <a:cubicBezTo>
                    <a:pt x="0" y="1771"/>
                    <a:pt x="0" y="3390"/>
                    <a:pt x="0" y="4914"/>
                  </a:cubicBezTo>
                  <a:cubicBezTo>
                    <a:pt x="2762" y="4533"/>
                    <a:pt x="7906" y="6534"/>
                    <a:pt x="6382" y="1771"/>
                  </a:cubicBezTo>
                  <a:cubicBezTo>
                    <a:pt x="4286" y="1199"/>
                    <a:pt x="3334" y="-515"/>
                    <a:pt x="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3" name="Freeform: Shape 1346">
              <a:extLst>
                <a:ext uri="{FF2B5EF4-FFF2-40B4-BE49-F238E27FC236}">
                  <a16:creationId xmlns:a16="http://schemas.microsoft.com/office/drawing/2014/main" id="{683E71AF-78C5-477E-B555-BE6961A2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516" y="4469667"/>
              <a:ext cx="9525" cy="9525"/>
            </a:xfrm>
            <a:custGeom>
              <a:avLst/>
              <a:gdLst>
                <a:gd name="T0" fmla="*/ 0 w 9525"/>
                <a:gd name="T1" fmla="*/ 987 h 9525"/>
                <a:gd name="T2" fmla="*/ 14288 w 9525"/>
                <a:gd name="T3" fmla="*/ 12131 h 9525"/>
                <a:gd name="T4" fmla="*/ 0 w 9525"/>
                <a:gd name="T5" fmla="*/ 98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87"/>
                  </a:moveTo>
                  <a:cubicBezTo>
                    <a:pt x="6286" y="2988"/>
                    <a:pt x="3620" y="11465"/>
                    <a:pt x="14288" y="12131"/>
                  </a:cubicBezTo>
                  <a:cubicBezTo>
                    <a:pt x="12002" y="6988"/>
                    <a:pt x="6382" y="-3204"/>
                    <a:pt x="0" y="9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4" name="Freeform: Shape 1347">
              <a:extLst>
                <a:ext uri="{FF2B5EF4-FFF2-40B4-BE49-F238E27FC236}">
                  <a16:creationId xmlns:a16="http://schemas.microsoft.com/office/drawing/2014/main" id="{B1CB2BD2-9BAF-4BC4-89B2-7C02099D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997" y="4334421"/>
              <a:ext cx="9525" cy="9525"/>
            </a:xfrm>
            <a:custGeom>
              <a:avLst/>
              <a:gdLst>
                <a:gd name="T0" fmla="*/ 27632025 w 9525"/>
                <a:gd name="T1" fmla="*/ 75552300 h 9525"/>
                <a:gd name="T2" fmla="*/ 72999600 w 9525"/>
                <a:gd name="T3" fmla="*/ 14763750 h 9525"/>
                <a:gd name="T4" fmla="*/ 13115925 w 9525"/>
                <a:gd name="T5" fmla="*/ 247650 h 9525"/>
                <a:gd name="T6" fmla="*/ 27632025 w 9525"/>
                <a:gd name="T7" fmla="*/ 75552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01" y="7932"/>
                  </a:moveTo>
                  <a:cubicBezTo>
                    <a:pt x="3377" y="4693"/>
                    <a:pt x="7187" y="4788"/>
                    <a:pt x="7664" y="1550"/>
                  </a:cubicBezTo>
                  <a:cubicBezTo>
                    <a:pt x="4711" y="1931"/>
                    <a:pt x="4235" y="-260"/>
                    <a:pt x="1377" y="26"/>
                  </a:cubicBezTo>
                  <a:cubicBezTo>
                    <a:pt x="806" y="3645"/>
                    <a:pt x="-2147" y="6788"/>
                    <a:pt x="2901" y="79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5" name="Freeform: Shape 1348">
              <a:extLst>
                <a:ext uri="{FF2B5EF4-FFF2-40B4-BE49-F238E27FC236}">
                  <a16:creationId xmlns:a16="http://schemas.microsoft.com/office/drawing/2014/main" id="{68FC8EC9-B53D-42AB-A57C-60AC10BEF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93" y="4389882"/>
              <a:ext cx="9525" cy="19050"/>
            </a:xfrm>
            <a:custGeom>
              <a:avLst/>
              <a:gdLst>
                <a:gd name="T0" fmla="*/ 13542 w 9525"/>
                <a:gd name="T1" fmla="*/ 0 h 19050"/>
                <a:gd name="T2" fmla="*/ 4112 w 9525"/>
                <a:gd name="T3" fmla="*/ 4763 h 19050"/>
                <a:gd name="T4" fmla="*/ 2493 w 9525"/>
                <a:gd name="T5" fmla="*/ 20574 h 19050"/>
                <a:gd name="T6" fmla="*/ 8874 w 9525"/>
                <a:gd name="T7" fmla="*/ 17431 h 19050"/>
                <a:gd name="T8" fmla="*/ 13542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3542" y="0"/>
                  </a:moveTo>
                  <a:cubicBezTo>
                    <a:pt x="13256" y="10382"/>
                    <a:pt x="7541" y="2286"/>
                    <a:pt x="4112" y="4763"/>
                  </a:cubicBezTo>
                  <a:cubicBezTo>
                    <a:pt x="10398" y="11906"/>
                    <a:pt x="-5985" y="16478"/>
                    <a:pt x="2493" y="20574"/>
                  </a:cubicBezTo>
                  <a:cubicBezTo>
                    <a:pt x="2683" y="14669"/>
                    <a:pt x="4779" y="16573"/>
                    <a:pt x="8874" y="17431"/>
                  </a:cubicBezTo>
                  <a:cubicBezTo>
                    <a:pt x="7731" y="9906"/>
                    <a:pt x="19923" y="7429"/>
                    <a:pt x="1354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6" name="Freeform: Shape 1349">
              <a:extLst>
                <a:ext uri="{FF2B5EF4-FFF2-40B4-BE49-F238E27FC236}">
                  <a16:creationId xmlns:a16="http://schemas.microsoft.com/office/drawing/2014/main" id="{41A2DCC6-1D3D-4335-8572-E63005FE0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423122"/>
              <a:ext cx="9525" cy="9525"/>
            </a:xfrm>
            <a:custGeom>
              <a:avLst/>
              <a:gdLst>
                <a:gd name="T0" fmla="*/ 1619 w 9525"/>
                <a:gd name="T1" fmla="*/ 11051 h 9525"/>
                <a:gd name="T2" fmla="*/ 9525 w 9525"/>
                <a:gd name="T3" fmla="*/ 1526 h 9525"/>
                <a:gd name="T4" fmla="*/ 0 w 9525"/>
                <a:gd name="T5" fmla="*/ 2 h 9525"/>
                <a:gd name="T6" fmla="*/ 1619 w 9525"/>
                <a:gd name="T7" fmla="*/ 1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11051"/>
                  </a:moveTo>
                  <a:cubicBezTo>
                    <a:pt x="3715" y="7337"/>
                    <a:pt x="8477" y="6289"/>
                    <a:pt x="9525" y="1526"/>
                  </a:cubicBezTo>
                  <a:cubicBezTo>
                    <a:pt x="4667" y="2669"/>
                    <a:pt x="3715" y="-93"/>
                    <a:pt x="0" y="2"/>
                  </a:cubicBezTo>
                  <a:cubicBezTo>
                    <a:pt x="1238" y="6289"/>
                    <a:pt x="-667" y="8289"/>
                    <a:pt x="1619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7" name="Freeform: Shape 1350">
              <a:extLst>
                <a:ext uri="{FF2B5EF4-FFF2-40B4-BE49-F238E27FC236}">
                  <a16:creationId xmlns:a16="http://schemas.microsoft.com/office/drawing/2014/main" id="{63398E56-878B-4307-9450-07BBDCFAD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085" y="4263104"/>
              <a:ext cx="9525" cy="9525"/>
            </a:xfrm>
            <a:custGeom>
              <a:avLst/>
              <a:gdLst>
                <a:gd name="T0" fmla="*/ 0 w 9525"/>
                <a:gd name="T1" fmla="*/ 14516100 h 9525"/>
                <a:gd name="T2" fmla="*/ 45367575 w 9525"/>
                <a:gd name="T3" fmla="*/ 75304650 h 9525"/>
                <a:gd name="T4" fmla="*/ 60788550 w 9525"/>
                <a:gd name="T5" fmla="*/ 0 h 9525"/>
                <a:gd name="T6" fmla="*/ 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4"/>
                  </a:moveTo>
                  <a:cubicBezTo>
                    <a:pt x="3239" y="1905"/>
                    <a:pt x="1524" y="7429"/>
                    <a:pt x="4763" y="7906"/>
                  </a:cubicBezTo>
                  <a:cubicBezTo>
                    <a:pt x="4096" y="4096"/>
                    <a:pt x="7715" y="4477"/>
                    <a:pt x="6382" y="0"/>
                  </a:cubicBezTo>
                  <a:cubicBezTo>
                    <a:pt x="4001" y="190"/>
                    <a:pt x="476" y="-572"/>
                    <a:pt x="0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8" name="Freeform: Shape 1351">
              <a:extLst>
                <a:ext uri="{FF2B5EF4-FFF2-40B4-BE49-F238E27FC236}">
                  <a16:creationId xmlns:a16="http://schemas.microsoft.com/office/drawing/2014/main" id="{AE4617E7-CD0F-45A8-A777-09845A63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560" y="4228147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60788550 h 9525"/>
                <a:gd name="T4" fmla="*/ 12668 w 9525"/>
                <a:gd name="T5" fmla="*/ 45367575 h 9525"/>
                <a:gd name="T6" fmla="*/ 9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9525" y="8763"/>
                    <a:pt x="2096" y="286"/>
                    <a:pt x="0" y="6382"/>
                  </a:cubicBezTo>
                  <a:cubicBezTo>
                    <a:pt x="3048" y="9239"/>
                    <a:pt x="9811" y="6858"/>
                    <a:pt x="12668" y="4763"/>
                  </a:cubicBezTo>
                  <a:cubicBezTo>
                    <a:pt x="10096" y="4763"/>
                    <a:pt x="11811" y="381"/>
                    <a:pt x="95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599" name="Freeform: Shape 1352">
              <a:extLst>
                <a:ext uri="{FF2B5EF4-FFF2-40B4-BE49-F238E27FC236}">
                  <a16:creationId xmlns:a16="http://schemas.microsoft.com/office/drawing/2014/main" id="{FA552D4D-DD0F-404F-91AA-DE7C8AB46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278824"/>
              <a:ext cx="9525" cy="9525"/>
            </a:xfrm>
            <a:custGeom>
              <a:avLst/>
              <a:gdLst>
                <a:gd name="T0" fmla="*/ 0 w 9525"/>
                <a:gd name="T1" fmla="*/ 876300 h 9525"/>
                <a:gd name="T2" fmla="*/ 45367575 w 9525"/>
                <a:gd name="T3" fmla="*/ 76180950 h 9525"/>
                <a:gd name="T4" fmla="*/ 0 w 9525"/>
                <a:gd name="T5" fmla="*/ 876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2"/>
                  </a:moveTo>
                  <a:cubicBezTo>
                    <a:pt x="571" y="3807"/>
                    <a:pt x="1619" y="6950"/>
                    <a:pt x="4763" y="7998"/>
                  </a:cubicBezTo>
                  <a:cubicBezTo>
                    <a:pt x="5048" y="3425"/>
                    <a:pt x="4953" y="-670"/>
                    <a:pt x="0" y="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0" name="Freeform: Shape 1353">
              <a:extLst>
                <a:ext uri="{FF2B5EF4-FFF2-40B4-BE49-F238E27FC236}">
                  <a16:creationId xmlns:a16="http://schemas.microsoft.com/office/drawing/2014/main" id="{0176BDBA-5608-4823-A246-8CD30E90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417" y="4320064"/>
              <a:ext cx="9525" cy="19050"/>
            </a:xfrm>
            <a:custGeom>
              <a:avLst/>
              <a:gdLst>
                <a:gd name="T0" fmla="*/ 0 w 9525"/>
                <a:gd name="T1" fmla="*/ 0 h 19050"/>
                <a:gd name="T2" fmla="*/ 9525 w 9525"/>
                <a:gd name="T3" fmla="*/ 19050 h 19050"/>
                <a:gd name="T4" fmla="*/ 11144 w 9525"/>
                <a:gd name="T5" fmla="*/ 14288 h 19050"/>
                <a:gd name="T6" fmla="*/ 0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0"/>
                  </a:moveTo>
                  <a:cubicBezTo>
                    <a:pt x="0" y="8954"/>
                    <a:pt x="2191" y="14573"/>
                    <a:pt x="9525" y="19050"/>
                  </a:cubicBezTo>
                  <a:cubicBezTo>
                    <a:pt x="9430" y="16859"/>
                    <a:pt x="10287" y="15526"/>
                    <a:pt x="11144" y="14288"/>
                  </a:cubicBezTo>
                  <a:cubicBezTo>
                    <a:pt x="5144" y="11811"/>
                    <a:pt x="4096" y="4382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1" name="Freeform: Shape 1354">
              <a:extLst>
                <a:ext uri="{FF2B5EF4-FFF2-40B4-BE49-F238E27FC236}">
                  <a16:creationId xmlns:a16="http://schemas.microsoft.com/office/drawing/2014/main" id="{CB3E123A-2B57-4E9E-A636-4B6FEAFC0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140" y="4299490"/>
              <a:ext cx="9525" cy="9525"/>
            </a:xfrm>
            <a:custGeom>
              <a:avLst/>
              <a:gdLst>
                <a:gd name="T0" fmla="*/ 45729525 w 9525"/>
                <a:gd name="T1" fmla="*/ 9525 h 9525"/>
                <a:gd name="T2" fmla="*/ 75666600 w 9525"/>
                <a:gd name="T3" fmla="*/ 4763 h 9525"/>
                <a:gd name="T4" fmla="*/ 361950 w 9525"/>
                <a:gd name="T5" fmla="*/ 0 h 9525"/>
                <a:gd name="T6" fmla="*/ 45729525 w 9525"/>
                <a:gd name="T7" fmla="*/ 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01" y="9525"/>
                  </a:moveTo>
                  <a:cubicBezTo>
                    <a:pt x="5182" y="7239"/>
                    <a:pt x="7373" y="6858"/>
                    <a:pt x="7944" y="4763"/>
                  </a:cubicBezTo>
                  <a:cubicBezTo>
                    <a:pt x="4706" y="3810"/>
                    <a:pt x="2801" y="1429"/>
                    <a:pt x="38" y="0"/>
                  </a:cubicBezTo>
                  <a:cubicBezTo>
                    <a:pt x="-438" y="5239"/>
                    <a:pt x="3658" y="6001"/>
                    <a:pt x="4801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2" name="Freeform: Shape 1355">
              <a:extLst>
                <a:ext uri="{FF2B5EF4-FFF2-40B4-BE49-F238E27FC236}">
                  <a16:creationId xmlns:a16="http://schemas.microsoft.com/office/drawing/2014/main" id="{71C74A9C-09FC-403A-A1A5-8D9104201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872" y="4280440"/>
              <a:ext cx="9525" cy="9525"/>
            </a:xfrm>
            <a:custGeom>
              <a:avLst/>
              <a:gdLst>
                <a:gd name="T0" fmla="*/ 45558075 w 9525"/>
                <a:gd name="T1" fmla="*/ 0 h 9525"/>
                <a:gd name="T2" fmla="*/ 190500 w 9525"/>
                <a:gd name="T3" fmla="*/ 11144 h 9525"/>
                <a:gd name="T4" fmla="*/ 60074175 w 9525"/>
                <a:gd name="T5" fmla="*/ 8001 h 9525"/>
                <a:gd name="T6" fmla="*/ 455580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83" y="0"/>
                  </a:moveTo>
                  <a:cubicBezTo>
                    <a:pt x="4783" y="5334"/>
                    <a:pt x="-361" y="5429"/>
                    <a:pt x="20" y="11144"/>
                  </a:cubicBezTo>
                  <a:cubicBezTo>
                    <a:pt x="2973" y="10954"/>
                    <a:pt x="5354" y="10096"/>
                    <a:pt x="6307" y="8001"/>
                  </a:cubicBezTo>
                  <a:cubicBezTo>
                    <a:pt x="1068" y="7429"/>
                    <a:pt x="10498" y="1048"/>
                    <a:pt x="478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3" name="Freeform: Shape 1356">
              <a:extLst>
                <a:ext uri="{FF2B5EF4-FFF2-40B4-BE49-F238E27FC236}">
                  <a16:creationId xmlns:a16="http://schemas.microsoft.com/office/drawing/2014/main" id="{DCB5E91A-D23D-4439-BA5B-01DC008AD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323" y="4316694"/>
              <a:ext cx="9525" cy="9525"/>
            </a:xfrm>
            <a:custGeom>
              <a:avLst/>
              <a:gdLst>
                <a:gd name="T0" fmla="*/ 14954250 w 9525"/>
                <a:gd name="T1" fmla="*/ 11276 h 9525"/>
                <a:gd name="T2" fmla="*/ 74828400 w 9525"/>
                <a:gd name="T3" fmla="*/ 227 h 9525"/>
                <a:gd name="T4" fmla="*/ 14954250 w 9525"/>
                <a:gd name="T5" fmla="*/ 1127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0" y="11276"/>
                  </a:moveTo>
                  <a:cubicBezTo>
                    <a:pt x="1284" y="5179"/>
                    <a:pt x="6999" y="5179"/>
                    <a:pt x="7856" y="227"/>
                  </a:cubicBezTo>
                  <a:cubicBezTo>
                    <a:pt x="1284" y="-1583"/>
                    <a:pt x="-2240" y="7942"/>
                    <a:pt x="1570" y="112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4" name="Freeform: Shape 1357">
              <a:extLst>
                <a:ext uri="{FF2B5EF4-FFF2-40B4-BE49-F238E27FC236}">
                  <a16:creationId xmlns:a16="http://schemas.microsoft.com/office/drawing/2014/main" id="{07D8DCDB-3492-4FB1-A7DB-287D2213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18" y="2322957"/>
              <a:ext cx="19050" cy="9525"/>
            </a:xfrm>
            <a:custGeom>
              <a:avLst/>
              <a:gdLst>
                <a:gd name="T0" fmla="*/ 17431 w 19050"/>
                <a:gd name="T1" fmla="*/ 14192 h 9525"/>
                <a:gd name="T2" fmla="*/ 20574 w 19050"/>
                <a:gd name="T3" fmla="*/ 7906 h 9525"/>
                <a:gd name="T4" fmla="*/ 12668 w 19050"/>
                <a:gd name="T5" fmla="*/ 0 h 9525"/>
                <a:gd name="T6" fmla="*/ 0 w 19050"/>
                <a:gd name="T7" fmla="*/ 15811 h 9525"/>
                <a:gd name="T8" fmla="*/ 17431 w 19050"/>
                <a:gd name="T9" fmla="*/ 1419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7431" y="14192"/>
                  </a:moveTo>
                  <a:cubicBezTo>
                    <a:pt x="15431" y="9049"/>
                    <a:pt x="22574" y="12954"/>
                    <a:pt x="20574" y="7906"/>
                  </a:cubicBezTo>
                  <a:cubicBezTo>
                    <a:pt x="10478" y="8953"/>
                    <a:pt x="18955" y="3715"/>
                    <a:pt x="12668" y="0"/>
                  </a:cubicBezTo>
                  <a:cubicBezTo>
                    <a:pt x="8858" y="5810"/>
                    <a:pt x="3334" y="9716"/>
                    <a:pt x="0" y="15811"/>
                  </a:cubicBezTo>
                  <a:cubicBezTo>
                    <a:pt x="7430" y="15621"/>
                    <a:pt x="9716" y="11906"/>
                    <a:pt x="17431" y="141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5" name="Freeform: Shape 1358">
              <a:extLst>
                <a:ext uri="{FF2B5EF4-FFF2-40B4-BE49-F238E27FC236}">
                  <a16:creationId xmlns:a16="http://schemas.microsoft.com/office/drawing/2014/main" id="{3C7359A9-859B-4828-9B61-D35C5C147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861" y="4121905"/>
              <a:ext cx="9525" cy="9525"/>
            </a:xfrm>
            <a:custGeom>
              <a:avLst/>
              <a:gdLst>
                <a:gd name="T0" fmla="*/ 54721125 w 9525"/>
                <a:gd name="T1" fmla="*/ 11183 h 9525"/>
                <a:gd name="T2" fmla="*/ 39300150 w 9525"/>
                <a:gd name="T3" fmla="*/ 38 h 9525"/>
                <a:gd name="T4" fmla="*/ 54721125 w 9525"/>
                <a:gd name="T5" fmla="*/ 111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45" y="11183"/>
                  </a:moveTo>
                  <a:cubicBezTo>
                    <a:pt x="6507" y="6134"/>
                    <a:pt x="2887" y="5563"/>
                    <a:pt x="4126" y="38"/>
                  </a:cubicBezTo>
                  <a:cubicBezTo>
                    <a:pt x="-3971" y="-724"/>
                    <a:pt x="1649" y="10135"/>
                    <a:pt x="5745" y="111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6" name="Freeform: Shape 1359">
              <a:extLst>
                <a:ext uri="{FF2B5EF4-FFF2-40B4-BE49-F238E27FC236}">
                  <a16:creationId xmlns:a16="http://schemas.microsoft.com/office/drawing/2014/main" id="{E7BD768B-B5D6-4CA4-8564-87A23FA06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689" y="4098073"/>
              <a:ext cx="9525" cy="9525"/>
            </a:xfrm>
            <a:custGeom>
              <a:avLst/>
              <a:gdLst>
                <a:gd name="T0" fmla="*/ 3724275 w 9525"/>
                <a:gd name="T1" fmla="*/ 1466850 h 9525"/>
                <a:gd name="T2" fmla="*/ 79933800 w 9525"/>
                <a:gd name="T3" fmla="*/ 1466850 h 9525"/>
                <a:gd name="T4" fmla="*/ 3724275 w 9525"/>
                <a:gd name="T5" fmla="*/ 146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1" y="154"/>
                  </a:moveTo>
                  <a:cubicBezTo>
                    <a:pt x="-2371" y="7774"/>
                    <a:pt x="10487" y="5869"/>
                    <a:pt x="8392" y="154"/>
                  </a:cubicBezTo>
                  <a:cubicBezTo>
                    <a:pt x="3248" y="-799"/>
                    <a:pt x="3439" y="3107"/>
                    <a:pt x="391" y="15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7" name="Freeform: Shape 1360">
              <a:extLst>
                <a:ext uri="{FF2B5EF4-FFF2-40B4-BE49-F238E27FC236}">
                  <a16:creationId xmlns:a16="http://schemas.microsoft.com/office/drawing/2014/main" id="{5C898944-AA42-467A-B8BC-1697C780D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56" y="4231291"/>
              <a:ext cx="9525" cy="9525"/>
            </a:xfrm>
            <a:custGeom>
              <a:avLst/>
              <a:gdLst>
                <a:gd name="T0" fmla="*/ 45367575 w 9525"/>
                <a:gd name="T1" fmla="*/ 6382 h 9525"/>
                <a:gd name="T2" fmla="*/ 75304650 w 9525"/>
                <a:gd name="T3" fmla="*/ 11144 h 9525"/>
                <a:gd name="T4" fmla="*/ 75304650 w 9525"/>
                <a:gd name="T5" fmla="*/ 0 h 9525"/>
                <a:gd name="T6" fmla="*/ 0 w 9525"/>
                <a:gd name="T7" fmla="*/ 4763 h 9525"/>
                <a:gd name="T8" fmla="*/ 45367575 w 9525"/>
                <a:gd name="T9" fmla="*/ 638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6382"/>
                  </a:moveTo>
                  <a:cubicBezTo>
                    <a:pt x="4667" y="9144"/>
                    <a:pt x="6001" y="10382"/>
                    <a:pt x="7906" y="11144"/>
                  </a:cubicBezTo>
                  <a:cubicBezTo>
                    <a:pt x="9239" y="5429"/>
                    <a:pt x="4382" y="3429"/>
                    <a:pt x="7906" y="0"/>
                  </a:cubicBezTo>
                  <a:cubicBezTo>
                    <a:pt x="4191" y="476"/>
                    <a:pt x="1048" y="1619"/>
                    <a:pt x="0" y="4763"/>
                  </a:cubicBezTo>
                  <a:cubicBezTo>
                    <a:pt x="1810" y="5048"/>
                    <a:pt x="4477" y="4572"/>
                    <a:pt x="4763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8" name="Freeform: Shape 1361">
              <a:extLst>
                <a:ext uri="{FF2B5EF4-FFF2-40B4-BE49-F238E27FC236}">
                  <a16:creationId xmlns:a16="http://schemas.microsoft.com/office/drawing/2014/main" id="{27C434E4-F835-4027-AEF2-5133C0833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460" y="3853955"/>
              <a:ext cx="9525" cy="9525"/>
            </a:xfrm>
            <a:custGeom>
              <a:avLst/>
              <a:gdLst>
                <a:gd name="T0" fmla="*/ 60788550 w 9525"/>
                <a:gd name="T1" fmla="*/ 16811625 h 9525"/>
                <a:gd name="T2" fmla="*/ 0 w 9525"/>
                <a:gd name="T3" fmla="*/ 1390650 h 9525"/>
                <a:gd name="T4" fmla="*/ 0 w 9525"/>
                <a:gd name="T5" fmla="*/ 46748700 h 9525"/>
                <a:gd name="T6" fmla="*/ 60788550 w 9525"/>
                <a:gd name="T7" fmla="*/ 16811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65"/>
                  </a:moveTo>
                  <a:cubicBezTo>
                    <a:pt x="4286" y="1289"/>
                    <a:pt x="3334" y="-521"/>
                    <a:pt x="0" y="146"/>
                  </a:cubicBezTo>
                  <a:cubicBezTo>
                    <a:pt x="0" y="1765"/>
                    <a:pt x="0" y="3289"/>
                    <a:pt x="0" y="4908"/>
                  </a:cubicBezTo>
                  <a:cubicBezTo>
                    <a:pt x="2858" y="4527"/>
                    <a:pt x="8001" y="6528"/>
                    <a:pt x="6382" y="17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09" name="Freeform: Shape 1362">
              <a:extLst>
                <a:ext uri="{FF2B5EF4-FFF2-40B4-BE49-F238E27FC236}">
                  <a16:creationId xmlns:a16="http://schemas.microsoft.com/office/drawing/2014/main" id="{59968961-C7CD-495D-A287-2352B5956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698" y="4689372"/>
              <a:ext cx="9525" cy="9525"/>
            </a:xfrm>
            <a:custGeom>
              <a:avLst/>
              <a:gdLst>
                <a:gd name="T0" fmla="*/ 1619 w 9525"/>
                <a:gd name="T1" fmla="*/ 71 h 9525"/>
                <a:gd name="T2" fmla="*/ 0 w 9525"/>
                <a:gd name="T3" fmla="*/ 14359 h 9525"/>
                <a:gd name="T4" fmla="*/ 9525 w 9525"/>
                <a:gd name="T5" fmla="*/ 15883 h 9525"/>
                <a:gd name="T6" fmla="*/ 1619 w 9525"/>
                <a:gd name="T7" fmla="*/ 7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71"/>
                  </a:moveTo>
                  <a:cubicBezTo>
                    <a:pt x="1715" y="6834"/>
                    <a:pt x="4953" y="10549"/>
                    <a:pt x="0" y="14359"/>
                  </a:cubicBezTo>
                  <a:cubicBezTo>
                    <a:pt x="5334" y="11787"/>
                    <a:pt x="6763" y="21026"/>
                    <a:pt x="9525" y="15883"/>
                  </a:cubicBezTo>
                  <a:cubicBezTo>
                    <a:pt x="1810" y="14168"/>
                    <a:pt x="14192" y="-1167"/>
                    <a:pt x="1619" y="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0" name="Freeform: Shape 1363">
              <a:extLst>
                <a:ext uri="{FF2B5EF4-FFF2-40B4-BE49-F238E27FC236}">
                  <a16:creationId xmlns:a16="http://schemas.microsoft.com/office/drawing/2014/main" id="{B9697B36-9184-4869-A1A0-011E8C44C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852" y="4269296"/>
              <a:ext cx="9525" cy="9525"/>
            </a:xfrm>
            <a:custGeom>
              <a:avLst/>
              <a:gdLst>
                <a:gd name="T0" fmla="*/ 63855600 w 9525"/>
                <a:gd name="T1" fmla="*/ 60788550 h 9525"/>
                <a:gd name="T2" fmla="*/ 63855600 w 9525"/>
                <a:gd name="T3" fmla="*/ 0 h 9525"/>
                <a:gd name="T4" fmla="*/ 3971925 w 9525"/>
                <a:gd name="T5" fmla="*/ 0 h 9525"/>
                <a:gd name="T6" fmla="*/ 638556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704" y="6382"/>
                  </a:moveTo>
                  <a:cubicBezTo>
                    <a:pt x="6704" y="4286"/>
                    <a:pt x="6704" y="2191"/>
                    <a:pt x="6704" y="0"/>
                  </a:cubicBezTo>
                  <a:cubicBezTo>
                    <a:pt x="4608" y="0"/>
                    <a:pt x="2512" y="0"/>
                    <a:pt x="417" y="0"/>
                  </a:cubicBezTo>
                  <a:cubicBezTo>
                    <a:pt x="-1678" y="6287"/>
                    <a:pt x="4703" y="4191"/>
                    <a:pt x="6704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1" name="Freeform: Shape 1364">
              <a:extLst>
                <a:ext uri="{FF2B5EF4-FFF2-40B4-BE49-F238E27FC236}">
                  <a16:creationId xmlns:a16="http://schemas.microsoft.com/office/drawing/2014/main" id="{291EB70F-908E-45EC-B11B-2CDD54ABB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418" y="4144125"/>
              <a:ext cx="9525" cy="9525"/>
            </a:xfrm>
            <a:custGeom>
              <a:avLst/>
              <a:gdLst>
                <a:gd name="T0" fmla="*/ 5838825 w 9525"/>
                <a:gd name="T1" fmla="*/ 114300 h 9525"/>
                <a:gd name="T2" fmla="*/ 66627375 w 9525"/>
                <a:gd name="T3" fmla="*/ 14630400 h 9525"/>
                <a:gd name="T4" fmla="*/ 5838825 w 9525"/>
                <a:gd name="T5" fmla="*/ 11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3" y="12"/>
                  </a:moveTo>
                  <a:cubicBezTo>
                    <a:pt x="-2721" y="5822"/>
                    <a:pt x="8709" y="7156"/>
                    <a:pt x="6995" y="1536"/>
                  </a:cubicBezTo>
                  <a:cubicBezTo>
                    <a:pt x="3947" y="2012"/>
                    <a:pt x="3471" y="-179"/>
                    <a:pt x="613" y="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2" name="Freeform: Shape 1365">
              <a:extLst>
                <a:ext uri="{FF2B5EF4-FFF2-40B4-BE49-F238E27FC236}">
                  <a16:creationId xmlns:a16="http://schemas.microsoft.com/office/drawing/2014/main" id="{DFFCC949-2F31-437F-BB6D-6587A5955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268" y="4686179"/>
              <a:ext cx="9525" cy="9525"/>
            </a:xfrm>
            <a:custGeom>
              <a:avLst/>
              <a:gdLst>
                <a:gd name="T0" fmla="*/ 0 w 9525"/>
                <a:gd name="T1" fmla="*/ 247650 h 9525"/>
                <a:gd name="T2" fmla="*/ 89820750 w 9525"/>
                <a:gd name="T3" fmla="*/ 30184725 h 9525"/>
                <a:gd name="T4" fmla="*/ 0 w 9525"/>
                <a:gd name="T5" fmla="*/ 247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6"/>
                  </a:moveTo>
                  <a:cubicBezTo>
                    <a:pt x="95" y="6407"/>
                    <a:pt x="8287" y="8693"/>
                    <a:pt x="9430" y="3169"/>
                  </a:cubicBezTo>
                  <a:cubicBezTo>
                    <a:pt x="4858" y="3645"/>
                    <a:pt x="4667" y="-355"/>
                    <a:pt x="0" y="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3" name="Freeform: Shape 1366">
              <a:extLst>
                <a:ext uri="{FF2B5EF4-FFF2-40B4-BE49-F238E27FC236}">
                  <a16:creationId xmlns:a16="http://schemas.microsoft.com/office/drawing/2014/main" id="{71049693-676B-4DB8-A42A-235319414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968221"/>
              <a:ext cx="9525" cy="9525"/>
            </a:xfrm>
            <a:custGeom>
              <a:avLst/>
              <a:gdLst>
                <a:gd name="T0" fmla="*/ 0 w 9525"/>
                <a:gd name="T1" fmla="*/ 29841825 h 9525"/>
                <a:gd name="T2" fmla="*/ 15907 w 9525"/>
                <a:gd name="T3" fmla="*/ 14411325 h 9525"/>
                <a:gd name="T4" fmla="*/ 0 w 9525"/>
                <a:gd name="T5" fmla="*/ 2984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33"/>
                  </a:moveTo>
                  <a:cubicBezTo>
                    <a:pt x="4858" y="5323"/>
                    <a:pt x="11525" y="4085"/>
                    <a:pt x="15907" y="1513"/>
                  </a:cubicBezTo>
                  <a:cubicBezTo>
                    <a:pt x="10382" y="180"/>
                    <a:pt x="3048" y="-1725"/>
                    <a:pt x="0" y="3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4" name="Freeform: Shape 1367">
              <a:extLst>
                <a:ext uri="{FF2B5EF4-FFF2-40B4-BE49-F238E27FC236}">
                  <a16:creationId xmlns:a16="http://schemas.microsoft.com/office/drawing/2014/main" id="{B5813D8D-B2DB-49EB-90AD-6508867AA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456" y="4049201"/>
              <a:ext cx="9525" cy="9525"/>
            </a:xfrm>
            <a:custGeom>
              <a:avLst/>
              <a:gdLst>
                <a:gd name="T0" fmla="*/ 11194 w 9525"/>
                <a:gd name="T1" fmla="*/ 74123550 h 9525"/>
                <a:gd name="T2" fmla="*/ 50 w 9525"/>
                <a:gd name="T3" fmla="*/ 13335000 h 9525"/>
                <a:gd name="T4" fmla="*/ 11194 w 9525"/>
                <a:gd name="T5" fmla="*/ 74123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94" y="7782"/>
                  </a:moveTo>
                  <a:cubicBezTo>
                    <a:pt x="10718" y="2448"/>
                    <a:pt x="4812" y="-2505"/>
                    <a:pt x="50" y="1400"/>
                  </a:cubicBezTo>
                  <a:cubicBezTo>
                    <a:pt x="-712" y="7973"/>
                    <a:pt x="7479" y="5687"/>
                    <a:pt x="11194" y="77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5" name="Freeform: Shape 1368">
              <a:extLst>
                <a:ext uri="{FF2B5EF4-FFF2-40B4-BE49-F238E27FC236}">
                  <a16:creationId xmlns:a16="http://schemas.microsoft.com/office/drawing/2014/main" id="{53EB1E10-8D61-4DF2-A6F7-15AF9032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3950779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11144 w 9525"/>
                <a:gd name="T3" fmla="*/ 60788550 h 9525"/>
                <a:gd name="T4" fmla="*/ 11144 w 9525"/>
                <a:gd name="T5" fmla="*/ 0 h 9525"/>
                <a:gd name="T6" fmla="*/ 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1905" y="10668"/>
                    <a:pt x="8287" y="6382"/>
                    <a:pt x="11144" y="6382"/>
                  </a:cubicBezTo>
                  <a:cubicBezTo>
                    <a:pt x="11144" y="4286"/>
                    <a:pt x="11144" y="2096"/>
                    <a:pt x="11144" y="0"/>
                  </a:cubicBezTo>
                  <a:cubicBezTo>
                    <a:pt x="8763" y="3524"/>
                    <a:pt x="667" y="1143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6" name="Freeform: Shape 1369">
              <a:extLst>
                <a:ext uri="{FF2B5EF4-FFF2-40B4-BE49-F238E27FC236}">
                  <a16:creationId xmlns:a16="http://schemas.microsoft.com/office/drawing/2014/main" id="{F21C3D4F-DF0E-4E7C-91B5-7C865C9D5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357" y="4516508"/>
              <a:ext cx="9525" cy="9525"/>
            </a:xfrm>
            <a:custGeom>
              <a:avLst/>
              <a:gdLst>
                <a:gd name="T0" fmla="*/ 62198250 w 9525"/>
                <a:gd name="T1" fmla="*/ 1447800 h 9525"/>
                <a:gd name="T2" fmla="*/ 1409700 w 9525"/>
                <a:gd name="T3" fmla="*/ 62236350 h 9525"/>
                <a:gd name="T4" fmla="*/ 76714350 w 9525"/>
                <a:gd name="T5" fmla="*/ 62236350 h 9525"/>
                <a:gd name="T6" fmla="*/ 6219825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30" y="152"/>
                  </a:moveTo>
                  <a:cubicBezTo>
                    <a:pt x="1577" y="-610"/>
                    <a:pt x="-614" y="1486"/>
                    <a:pt x="148" y="6534"/>
                  </a:cubicBezTo>
                  <a:cubicBezTo>
                    <a:pt x="4053" y="4439"/>
                    <a:pt x="6720" y="11201"/>
                    <a:pt x="8054" y="6534"/>
                  </a:cubicBezTo>
                  <a:cubicBezTo>
                    <a:pt x="5863" y="6153"/>
                    <a:pt x="6720" y="2724"/>
                    <a:pt x="653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7" name="Freeform: Shape 1370">
              <a:extLst>
                <a:ext uri="{FF2B5EF4-FFF2-40B4-BE49-F238E27FC236}">
                  <a16:creationId xmlns:a16="http://schemas.microsoft.com/office/drawing/2014/main" id="{65B74890-5BA2-47B9-A9BA-E015D59C6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4651244"/>
              <a:ext cx="9525" cy="9525"/>
            </a:xfrm>
            <a:custGeom>
              <a:avLst/>
              <a:gdLst>
                <a:gd name="T0" fmla="*/ 0 w 9525"/>
                <a:gd name="T1" fmla="*/ 16363950 h 9525"/>
                <a:gd name="T2" fmla="*/ 60788550 w 9525"/>
                <a:gd name="T3" fmla="*/ 77152500 h 9525"/>
                <a:gd name="T4" fmla="*/ 76209525 w 9525"/>
                <a:gd name="T5" fmla="*/ 61731525 h 9525"/>
                <a:gd name="T6" fmla="*/ 76209525 w 9525"/>
                <a:gd name="T7" fmla="*/ 31794450 h 9525"/>
                <a:gd name="T8" fmla="*/ 0 w 9525"/>
                <a:gd name="T9" fmla="*/ 163639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718"/>
                  </a:moveTo>
                  <a:cubicBezTo>
                    <a:pt x="4096" y="1909"/>
                    <a:pt x="2286" y="7910"/>
                    <a:pt x="6382" y="8100"/>
                  </a:cubicBezTo>
                  <a:cubicBezTo>
                    <a:pt x="6477" y="7148"/>
                    <a:pt x="6668" y="6195"/>
                    <a:pt x="8001" y="6481"/>
                  </a:cubicBezTo>
                  <a:cubicBezTo>
                    <a:pt x="8001" y="5433"/>
                    <a:pt x="8001" y="4385"/>
                    <a:pt x="8001" y="3338"/>
                  </a:cubicBezTo>
                  <a:cubicBezTo>
                    <a:pt x="3905" y="5052"/>
                    <a:pt x="2381" y="-3520"/>
                    <a:pt x="0" y="17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8" name="Freeform: Shape 1371">
              <a:extLst>
                <a:ext uri="{FF2B5EF4-FFF2-40B4-BE49-F238E27FC236}">
                  <a16:creationId xmlns:a16="http://schemas.microsoft.com/office/drawing/2014/main" id="{254DC9D8-8BAC-4608-8017-E89CC2A5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49418"/>
              <a:ext cx="9525" cy="9525"/>
            </a:xfrm>
            <a:custGeom>
              <a:avLst/>
              <a:gdLst>
                <a:gd name="T0" fmla="*/ 75304650 w 9525"/>
                <a:gd name="T1" fmla="*/ 12963525 h 9525"/>
                <a:gd name="T2" fmla="*/ 0 w 9525"/>
                <a:gd name="T3" fmla="*/ 42910125 h 9525"/>
                <a:gd name="T4" fmla="*/ 75304650 w 9525"/>
                <a:gd name="T5" fmla="*/ 12963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361"/>
                  </a:moveTo>
                  <a:cubicBezTo>
                    <a:pt x="4763" y="-1877"/>
                    <a:pt x="1143" y="1266"/>
                    <a:pt x="0" y="4505"/>
                  </a:cubicBezTo>
                  <a:cubicBezTo>
                    <a:pt x="3143" y="7838"/>
                    <a:pt x="6763" y="4600"/>
                    <a:pt x="7906" y="136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19" name="Freeform: Shape 1372">
              <a:extLst>
                <a:ext uri="{FF2B5EF4-FFF2-40B4-BE49-F238E27FC236}">
                  <a16:creationId xmlns:a16="http://schemas.microsoft.com/office/drawing/2014/main" id="{C354A595-42F8-4190-8CA9-11B70028C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03154"/>
              <a:ext cx="9525" cy="9525"/>
            </a:xfrm>
            <a:custGeom>
              <a:avLst/>
              <a:gdLst>
                <a:gd name="T0" fmla="*/ 45367575 w 9525"/>
                <a:gd name="T1" fmla="*/ 15420975 h 9525"/>
                <a:gd name="T2" fmla="*/ 0 w 9525"/>
                <a:gd name="T3" fmla="*/ 0 h 9525"/>
                <a:gd name="T4" fmla="*/ 0 w 9525"/>
                <a:gd name="T5" fmla="*/ 60788550 h 9525"/>
                <a:gd name="T6" fmla="*/ 45367575 w 9525"/>
                <a:gd name="T7" fmla="*/ 60788550 h 9525"/>
                <a:gd name="T8" fmla="*/ 45367575 w 9525"/>
                <a:gd name="T9" fmla="*/ 1542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1619"/>
                  </a:moveTo>
                  <a:cubicBezTo>
                    <a:pt x="2572" y="1715"/>
                    <a:pt x="1333" y="857"/>
                    <a:pt x="0" y="0"/>
                  </a:cubicBezTo>
                  <a:cubicBezTo>
                    <a:pt x="0" y="2096"/>
                    <a:pt x="0" y="4286"/>
                    <a:pt x="0" y="6382"/>
                  </a:cubicBezTo>
                  <a:cubicBezTo>
                    <a:pt x="1619" y="6382"/>
                    <a:pt x="3239" y="6382"/>
                    <a:pt x="4763" y="6382"/>
                  </a:cubicBezTo>
                  <a:cubicBezTo>
                    <a:pt x="4763" y="4858"/>
                    <a:pt x="4763" y="3238"/>
                    <a:pt x="4763" y="16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0" name="Freeform: Shape 1373">
              <a:extLst>
                <a:ext uri="{FF2B5EF4-FFF2-40B4-BE49-F238E27FC236}">
                  <a16:creationId xmlns:a16="http://schemas.microsoft.com/office/drawing/2014/main" id="{31F98532-A350-49A9-9704-7F829E70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693" y="4383244"/>
              <a:ext cx="9525" cy="9525"/>
            </a:xfrm>
            <a:custGeom>
              <a:avLst/>
              <a:gdLst>
                <a:gd name="T0" fmla="*/ 29937075 w 9525"/>
                <a:gd name="T1" fmla="*/ 77743050 h 9525"/>
                <a:gd name="T2" fmla="*/ 60788550 w 9525"/>
                <a:gd name="T3" fmla="*/ 62312550 h 9525"/>
                <a:gd name="T4" fmla="*/ 0 w 9525"/>
                <a:gd name="T5" fmla="*/ 16954500 h 9525"/>
                <a:gd name="T6" fmla="*/ 29937075 w 9525"/>
                <a:gd name="T7" fmla="*/ 77743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3" y="8162"/>
                  </a:moveTo>
                  <a:cubicBezTo>
                    <a:pt x="3524" y="6923"/>
                    <a:pt x="4477" y="6352"/>
                    <a:pt x="6382" y="6542"/>
                  </a:cubicBezTo>
                  <a:cubicBezTo>
                    <a:pt x="7144" y="2923"/>
                    <a:pt x="2381" y="-2983"/>
                    <a:pt x="0" y="1780"/>
                  </a:cubicBezTo>
                  <a:cubicBezTo>
                    <a:pt x="4382" y="732"/>
                    <a:pt x="-1143" y="9305"/>
                    <a:pt x="3143" y="81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1" name="Freeform: Shape 1374">
              <a:extLst>
                <a:ext uri="{FF2B5EF4-FFF2-40B4-BE49-F238E27FC236}">
                  <a16:creationId xmlns:a16="http://schemas.microsoft.com/office/drawing/2014/main" id="{C38A5EC7-BD98-421C-A283-756B5914E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407" y="4721162"/>
              <a:ext cx="9525" cy="9525"/>
            </a:xfrm>
            <a:custGeom>
              <a:avLst/>
              <a:gdLst>
                <a:gd name="T0" fmla="*/ 11049 w 9525"/>
                <a:gd name="T1" fmla="*/ 0 h 9525"/>
                <a:gd name="T2" fmla="*/ 3143 w 9525"/>
                <a:gd name="T3" fmla="*/ 0 h 9525"/>
                <a:gd name="T4" fmla="*/ 0 w 9525"/>
                <a:gd name="T5" fmla="*/ 4763 h 9525"/>
                <a:gd name="T6" fmla="*/ 6382 w 9525"/>
                <a:gd name="T7" fmla="*/ 17431 h 9525"/>
                <a:gd name="T8" fmla="*/ 12764 w 9525"/>
                <a:gd name="T9" fmla="*/ 15812 h 9525"/>
                <a:gd name="T10" fmla="*/ 11049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049" y="0"/>
                  </a:moveTo>
                  <a:cubicBezTo>
                    <a:pt x="7525" y="7239"/>
                    <a:pt x="7906" y="2096"/>
                    <a:pt x="3143" y="0"/>
                  </a:cubicBezTo>
                  <a:cubicBezTo>
                    <a:pt x="2953" y="2477"/>
                    <a:pt x="3334" y="5429"/>
                    <a:pt x="0" y="4763"/>
                  </a:cubicBezTo>
                  <a:cubicBezTo>
                    <a:pt x="4096" y="10478"/>
                    <a:pt x="-95" y="14573"/>
                    <a:pt x="6382" y="17431"/>
                  </a:cubicBezTo>
                  <a:cubicBezTo>
                    <a:pt x="5906" y="10954"/>
                    <a:pt x="9716" y="16573"/>
                    <a:pt x="12764" y="15812"/>
                  </a:cubicBezTo>
                  <a:cubicBezTo>
                    <a:pt x="9525" y="9906"/>
                    <a:pt x="14002" y="3715"/>
                    <a:pt x="1104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2" name="Freeform: Shape 1375">
              <a:extLst>
                <a:ext uri="{FF2B5EF4-FFF2-40B4-BE49-F238E27FC236}">
                  <a16:creationId xmlns:a16="http://schemas.microsoft.com/office/drawing/2014/main" id="{A9B0CB0F-44D3-468E-9D2D-760DB8A9F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50" y="3591007"/>
              <a:ext cx="9525" cy="9525"/>
            </a:xfrm>
            <a:custGeom>
              <a:avLst/>
              <a:gdLst>
                <a:gd name="T0" fmla="*/ 0 w 9525"/>
                <a:gd name="T1" fmla="*/ 133350 h 9525"/>
                <a:gd name="T2" fmla="*/ 59874150 w 9525"/>
                <a:gd name="T3" fmla="*/ 75428475 h 9525"/>
                <a:gd name="T4" fmla="*/ 0 w 9525"/>
                <a:gd name="T5" fmla="*/ 13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4"/>
                  </a:moveTo>
                  <a:cubicBezTo>
                    <a:pt x="857" y="3919"/>
                    <a:pt x="1333" y="8110"/>
                    <a:pt x="6286" y="7919"/>
                  </a:cubicBezTo>
                  <a:cubicBezTo>
                    <a:pt x="5429" y="4014"/>
                    <a:pt x="5048" y="-272"/>
                    <a:pt x="0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3" name="Freeform: Shape 1376">
              <a:extLst>
                <a:ext uri="{FF2B5EF4-FFF2-40B4-BE49-F238E27FC236}">
                  <a16:creationId xmlns:a16="http://schemas.microsoft.com/office/drawing/2014/main" id="{0F24B13C-7887-4F17-ACF7-FF50D17D3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799" y="4177449"/>
              <a:ext cx="9525" cy="9525"/>
            </a:xfrm>
            <a:custGeom>
              <a:avLst/>
              <a:gdLst>
                <a:gd name="T0" fmla="*/ 62045850 w 9525"/>
                <a:gd name="T1" fmla="*/ 9551 h 9525"/>
                <a:gd name="T2" fmla="*/ 1257300 w 9525"/>
                <a:gd name="T3" fmla="*/ 26 h 9525"/>
                <a:gd name="T4" fmla="*/ 62045850 w 9525"/>
                <a:gd name="T5" fmla="*/ 9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514" y="9551"/>
                  </a:moveTo>
                  <a:cubicBezTo>
                    <a:pt x="4990" y="5836"/>
                    <a:pt x="6038" y="-451"/>
                    <a:pt x="132" y="26"/>
                  </a:cubicBezTo>
                  <a:cubicBezTo>
                    <a:pt x="-249" y="5740"/>
                    <a:pt x="-249" y="10979"/>
                    <a:pt x="6514" y="95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4" name="Freeform: Shape 1377">
              <a:extLst>
                <a:ext uri="{FF2B5EF4-FFF2-40B4-BE49-F238E27FC236}">
                  <a16:creationId xmlns:a16="http://schemas.microsoft.com/office/drawing/2014/main" id="{5ECC169C-FB3F-4A42-927D-83B080958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026" y="4376973"/>
              <a:ext cx="9525" cy="9525"/>
            </a:xfrm>
            <a:custGeom>
              <a:avLst/>
              <a:gdLst>
                <a:gd name="T0" fmla="*/ 0 w 9525"/>
                <a:gd name="T1" fmla="*/ 1390650 h 9525"/>
                <a:gd name="T2" fmla="*/ 0 w 9525"/>
                <a:gd name="T3" fmla="*/ 46748700 h 9525"/>
                <a:gd name="T4" fmla="*/ 60788550 w 9525"/>
                <a:gd name="T5" fmla="*/ 16811625 h 9525"/>
                <a:gd name="T6" fmla="*/ 0 w 9525"/>
                <a:gd name="T7" fmla="*/ 1390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46"/>
                  </a:moveTo>
                  <a:cubicBezTo>
                    <a:pt x="0" y="1765"/>
                    <a:pt x="0" y="3289"/>
                    <a:pt x="0" y="4908"/>
                  </a:cubicBezTo>
                  <a:cubicBezTo>
                    <a:pt x="2857" y="4527"/>
                    <a:pt x="7906" y="6527"/>
                    <a:pt x="6382" y="1765"/>
                  </a:cubicBezTo>
                  <a:cubicBezTo>
                    <a:pt x="4191" y="1289"/>
                    <a:pt x="3239" y="-521"/>
                    <a:pt x="0" y="14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5" name="Freeform: Shape 1378">
              <a:extLst>
                <a:ext uri="{FF2B5EF4-FFF2-40B4-BE49-F238E27FC236}">
                  <a16:creationId xmlns:a16="http://schemas.microsoft.com/office/drawing/2014/main" id="{E0B81444-2103-4032-9717-8AD8A51D9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727" y="2448115"/>
              <a:ext cx="9525" cy="9525"/>
            </a:xfrm>
            <a:custGeom>
              <a:avLst/>
              <a:gdLst>
                <a:gd name="T0" fmla="*/ 40947975 w 9525"/>
                <a:gd name="T1" fmla="*/ 11144 h 9525"/>
                <a:gd name="T2" fmla="*/ 11010900 w 9525"/>
                <a:gd name="T3" fmla="*/ 0 h 9525"/>
                <a:gd name="T4" fmla="*/ 4094797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299" y="11144"/>
                  </a:moveTo>
                  <a:cubicBezTo>
                    <a:pt x="4299" y="4286"/>
                    <a:pt x="7061" y="2381"/>
                    <a:pt x="1156" y="0"/>
                  </a:cubicBezTo>
                  <a:cubicBezTo>
                    <a:pt x="-1035" y="4667"/>
                    <a:pt x="-178" y="9144"/>
                    <a:pt x="4299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6" name="Freeform: Shape 1379">
              <a:extLst>
                <a:ext uri="{FF2B5EF4-FFF2-40B4-BE49-F238E27FC236}">
                  <a16:creationId xmlns:a16="http://schemas.microsoft.com/office/drawing/2014/main" id="{5784494C-8EBA-4444-A69A-1913CD268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33" y="3718045"/>
              <a:ext cx="19050" cy="9525"/>
            </a:xfrm>
            <a:custGeom>
              <a:avLst/>
              <a:gdLst>
                <a:gd name="T0" fmla="*/ 0 w 19050"/>
                <a:gd name="T1" fmla="*/ 27584400 h 9525"/>
                <a:gd name="T2" fmla="*/ 3143 w 19050"/>
                <a:gd name="T3" fmla="*/ 88372950 h 9525"/>
                <a:gd name="T4" fmla="*/ 20574 w 19050"/>
                <a:gd name="T5" fmla="*/ 13068300 h 9525"/>
                <a:gd name="T6" fmla="*/ 9525 w 19050"/>
                <a:gd name="T7" fmla="*/ 13068300 h 9525"/>
                <a:gd name="T8" fmla="*/ 11049 w 19050"/>
                <a:gd name="T9" fmla="*/ 43005375 h 9525"/>
                <a:gd name="T10" fmla="*/ 0 w 19050"/>
                <a:gd name="T11" fmla="*/ 2758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0" y="2896"/>
                  </a:moveTo>
                  <a:cubicBezTo>
                    <a:pt x="2762" y="3277"/>
                    <a:pt x="3620" y="5563"/>
                    <a:pt x="3143" y="9278"/>
                  </a:cubicBezTo>
                  <a:cubicBezTo>
                    <a:pt x="11335" y="8992"/>
                    <a:pt x="16955" y="6230"/>
                    <a:pt x="20574" y="1372"/>
                  </a:cubicBezTo>
                  <a:cubicBezTo>
                    <a:pt x="16764" y="324"/>
                    <a:pt x="13049" y="-1104"/>
                    <a:pt x="9525" y="1372"/>
                  </a:cubicBezTo>
                  <a:cubicBezTo>
                    <a:pt x="11240" y="1753"/>
                    <a:pt x="13335" y="4039"/>
                    <a:pt x="11049" y="4515"/>
                  </a:cubicBezTo>
                  <a:cubicBezTo>
                    <a:pt x="8096" y="4039"/>
                    <a:pt x="3239" y="-2247"/>
                    <a:pt x="0" y="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7" name="Freeform: Shape 1380">
              <a:extLst>
                <a:ext uri="{FF2B5EF4-FFF2-40B4-BE49-F238E27FC236}">
                  <a16:creationId xmlns:a16="http://schemas.microsoft.com/office/drawing/2014/main" id="{C73F2259-1D55-4D24-A009-3ABDCB45C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972" y="4170795"/>
              <a:ext cx="9525" cy="9525"/>
            </a:xfrm>
            <a:custGeom>
              <a:avLst/>
              <a:gdLst>
                <a:gd name="T0" fmla="*/ 910 w 9525"/>
                <a:gd name="T1" fmla="*/ 9823 h 9525"/>
                <a:gd name="T2" fmla="*/ 10435 w 9525"/>
                <a:gd name="T3" fmla="*/ 1917 h 9525"/>
                <a:gd name="T4" fmla="*/ 2529 w 9525"/>
                <a:gd name="T5" fmla="*/ 298 h 9525"/>
                <a:gd name="T6" fmla="*/ 910 w 9525"/>
                <a:gd name="T7" fmla="*/ 98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0" y="9823"/>
                  </a:moveTo>
                  <a:cubicBezTo>
                    <a:pt x="2243" y="5346"/>
                    <a:pt x="7196" y="4393"/>
                    <a:pt x="10435" y="1917"/>
                  </a:cubicBezTo>
                  <a:cubicBezTo>
                    <a:pt x="6625" y="2583"/>
                    <a:pt x="7006" y="-1036"/>
                    <a:pt x="2529" y="298"/>
                  </a:cubicBezTo>
                  <a:cubicBezTo>
                    <a:pt x="3196" y="3917"/>
                    <a:pt x="-2043" y="6489"/>
                    <a:pt x="910" y="98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8" name="Freeform: Shape 1381">
              <a:extLst>
                <a:ext uri="{FF2B5EF4-FFF2-40B4-BE49-F238E27FC236}">
                  <a16:creationId xmlns:a16="http://schemas.microsoft.com/office/drawing/2014/main" id="{34C93443-A6BF-4E0A-97D7-E939BB146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693986"/>
              <a:ext cx="9525" cy="9525"/>
            </a:xfrm>
            <a:custGeom>
              <a:avLst/>
              <a:gdLst>
                <a:gd name="T0" fmla="*/ 12668 w 9525"/>
                <a:gd name="T1" fmla="*/ 45367575 h 9525"/>
                <a:gd name="T2" fmla="*/ 12668 w 9525"/>
                <a:gd name="T3" fmla="*/ 0 h 9525"/>
                <a:gd name="T4" fmla="*/ 0 w 9525"/>
                <a:gd name="T5" fmla="*/ 45367575 h 9525"/>
                <a:gd name="T6" fmla="*/ 12668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668" y="4763"/>
                  </a:moveTo>
                  <a:cubicBezTo>
                    <a:pt x="12668" y="3143"/>
                    <a:pt x="12668" y="1619"/>
                    <a:pt x="12668" y="0"/>
                  </a:cubicBezTo>
                  <a:cubicBezTo>
                    <a:pt x="7334" y="4000"/>
                    <a:pt x="2477" y="-857"/>
                    <a:pt x="0" y="4763"/>
                  </a:cubicBezTo>
                  <a:cubicBezTo>
                    <a:pt x="2572" y="9239"/>
                    <a:pt x="7144" y="2572"/>
                    <a:pt x="12668" y="4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29" name="Freeform: Shape 1382">
              <a:extLst>
                <a:ext uri="{FF2B5EF4-FFF2-40B4-BE49-F238E27FC236}">
                  <a16:creationId xmlns:a16="http://schemas.microsoft.com/office/drawing/2014/main" id="{8D122F1C-C396-40FB-869D-DE994835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82" y="389210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607885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667" y="3048"/>
                    <a:pt x="571" y="6858"/>
                    <a:pt x="4763" y="6382"/>
                  </a:cubicBezTo>
                  <a:cubicBezTo>
                    <a:pt x="7620" y="3715"/>
                    <a:pt x="4286" y="191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0" name="Freeform: Shape 1383">
              <a:extLst>
                <a:ext uri="{FF2B5EF4-FFF2-40B4-BE49-F238E27FC236}">
                  <a16:creationId xmlns:a16="http://schemas.microsoft.com/office/drawing/2014/main" id="{73605175-B4F5-482E-A2C3-0A64B93B4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263" y="4722686"/>
              <a:ext cx="9525" cy="9525"/>
            </a:xfrm>
            <a:custGeom>
              <a:avLst/>
              <a:gdLst>
                <a:gd name="T0" fmla="*/ 0 w 9525"/>
                <a:gd name="T1" fmla="*/ 75304650 h 9525"/>
                <a:gd name="T2" fmla="*/ 75304650 w 9525"/>
                <a:gd name="T3" fmla="*/ 59883675 h 9525"/>
                <a:gd name="T4" fmla="*/ 59874150 w 9525"/>
                <a:gd name="T5" fmla="*/ 0 h 9525"/>
                <a:gd name="T6" fmla="*/ 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906"/>
                  </a:moveTo>
                  <a:cubicBezTo>
                    <a:pt x="3715" y="8382"/>
                    <a:pt x="6096" y="7620"/>
                    <a:pt x="7906" y="6287"/>
                  </a:cubicBezTo>
                  <a:cubicBezTo>
                    <a:pt x="8001" y="3524"/>
                    <a:pt x="7620" y="1333"/>
                    <a:pt x="6286" y="0"/>
                  </a:cubicBezTo>
                  <a:cubicBezTo>
                    <a:pt x="2286" y="667"/>
                    <a:pt x="1810" y="4953"/>
                    <a:pt x="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1" name="Freeform: Shape 1384">
              <a:extLst>
                <a:ext uri="{FF2B5EF4-FFF2-40B4-BE49-F238E27FC236}">
                  <a16:creationId xmlns:a16="http://schemas.microsoft.com/office/drawing/2014/main" id="{E75304AF-C86A-419B-B27F-1C50B851E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327" y="3725704"/>
              <a:ext cx="9525" cy="9525"/>
            </a:xfrm>
            <a:custGeom>
              <a:avLst/>
              <a:gdLst>
                <a:gd name="T0" fmla="*/ 25698450 w 9525"/>
                <a:gd name="T1" fmla="*/ 14288 h 9525"/>
                <a:gd name="T2" fmla="*/ 10277475 w 9525"/>
                <a:gd name="T3" fmla="*/ 0 h 9525"/>
                <a:gd name="T4" fmla="*/ 2569845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98" y="14288"/>
                  </a:moveTo>
                  <a:cubicBezTo>
                    <a:pt x="3651" y="8477"/>
                    <a:pt x="4603" y="4382"/>
                    <a:pt x="1079" y="0"/>
                  </a:cubicBezTo>
                  <a:cubicBezTo>
                    <a:pt x="888" y="6858"/>
                    <a:pt x="-2064" y="11525"/>
                    <a:pt x="2698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2" name="Freeform: Shape 1385">
              <a:extLst>
                <a:ext uri="{FF2B5EF4-FFF2-40B4-BE49-F238E27FC236}">
                  <a16:creationId xmlns:a16="http://schemas.microsoft.com/office/drawing/2014/main" id="{7C06DDB8-F0F1-4140-84AB-B37EA9BC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976" y="3605135"/>
              <a:ext cx="9525" cy="9525"/>
            </a:xfrm>
            <a:custGeom>
              <a:avLst/>
              <a:gdLst>
                <a:gd name="T0" fmla="*/ 0 w 9525"/>
                <a:gd name="T1" fmla="*/ 30670500 h 9525"/>
                <a:gd name="T2" fmla="*/ 9525 w 9525"/>
                <a:gd name="T3" fmla="*/ 733425 h 9525"/>
                <a:gd name="T4" fmla="*/ 0 w 9525"/>
                <a:gd name="T5" fmla="*/ 3067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220"/>
                  </a:moveTo>
                  <a:cubicBezTo>
                    <a:pt x="3239" y="2268"/>
                    <a:pt x="11049" y="5792"/>
                    <a:pt x="9525" y="77"/>
                  </a:cubicBezTo>
                  <a:cubicBezTo>
                    <a:pt x="5239" y="77"/>
                    <a:pt x="190" y="-780"/>
                    <a:pt x="0" y="322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3" name="Freeform: Shape 1386">
              <a:extLst>
                <a:ext uri="{FF2B5EF4-FFF2-40B4-BE49-F238E27FC236}">
                  <a16:creationId xmlns:a16="http://schemas.microsoft.com/office/drawing/2014/main" id="{E19B809F-3D63-4363-920C-2BF39794D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310" y="3679579"/>
              <a:ext cx="9525" cy="9525"/>
            </a:xfrm>
            <a:custGeom>
              <a:avLst/>
              <a:gdLst>
                <a:gd name="T0" fmla="*/ 43548300 w 9525"/>
                <a:gd name="T1" fmla="*/ 61922025 h 9525"/>
                <a:gd name="T2" fmla="*/ 43548300 w 9525"/>
                <a:gd name="T3" fmla="*/ 1133475 h 9525"/>
                <a:gd name="T4" fmla="*/ 43548300 w 9525"/>
                <a:gd name="T5" fmla="*/ 6192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501"/>
                  </a:moveTo>
                  <a:cubicBezTo>
                    <a:pt x="4572" y="4405"/>
                    <a:pt x="4572" y="2214"/>
                    <a:pt x="4572" y="119"/>
                  </a:cubicBezTo>
                  <a:cubicBezTo>
                    <a:pt x="-1524" y="-1119"/>
                    <a:pt x="-1524" y="7739"/>
                    <a:pt x="4572" y="65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4" name="Freeform: Shape 1387">
              <a:extLst>
                <a:ext uri="{FF2B5EF4-FFF2-40B4-BE49-F238E27FC236}">
                  <a16:creationId xmlns:a16="http://schemas.microsoft.com/office/drawing/2014/main" id="{48F4D946-4B14-4250-ACA8-AEE96E0C3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182" y="4071061"/>
              <a:ext cx="9525" cy="9525"/>
            </a:xfrm>
            <a:custGeom>
              <a:avLst/>
              <a:gdLst>
                <a:gd name="T0" fmla="*/ 63817500 w 9525"/>
                <a:gd name="T1" fmla="*/ 47358300 h 9525"/>
                <a:gd name="T2" fmla="*/ 3028950 w 9525"/>
                <a:gd name="T3" fmla="*/ 2000250 h 9525"/>
                <a:gd name="T4" fmla="*/ 63817500 w 9525"/>
                <a:gd name="T5" fmla="*/ 4735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00" y="4972"/>
                  </a:moveTo>
                  <a:cubicBezTo>
                    <a:pt x="3652" y="4306"/>
                    <a:pt x="5461" y="-1124"/>
                    <a:pt x="318" y="210"/>
                  </a:cubicBezTo>
                  <a:cubicBezTo>
                    <a:pt x="-1587" y="4972"/>
                    <a:pt x="5652" y="8401"/>
                    <a:pt x="6700" y="49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5" name="Freeform: Shape 1388">
              <a:extLst>
                <a:ext uri="{FF2B5EF4-FFF2-40B4-BE49-F238E27FC236}">
                  <a16:creationId xmlns:a16="http://schemas.microsoft.com/office/drawing/2014/main" id="{0B1880CD-585D-4381-8FFD-02FDF4158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357" y="3820858"/>
              <a:ext cx="9525" cy="9525"/>
            </a:xfrm>
            <a:custGeom>
              <a:avLst/>
              <a:gdLst>
                <a:gd name="T0" fmla="*/ 0 w 9525"/>
                <a:gd name="T1" fmla="*/ 29937075 h 9525"/>
                <a:gd name="T2" fmla="*/ 60788550 w 9525"/>
                <a:gd name="T3" fmla="*/ 59883675 h 9525"/>
                <a:gd name="T4" fmla="*/ 0 w 9525"/>
                <a:gd name="T5" fmla="*/ 0 h 9525"/>
                <a:gd name="T6" fmla="*/ 0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43"/>
                  </a:moveTo>
                  <a:cubicBezTo>
                    <a:pt x="286" y="6096"/>
                    <a:pt x="5334" y="4096"/>
                    <a:pt x="6382" y="6287"/>
                  </a:cubicBezTo>
                  <a:cubicBezTo>
                    <a:pt x="6191" y="2286"/>
                    <a:pt x="4096" y="191"/>
                    <a:pt x="0" y="0"/>
                  </a:cubicBezTo>
                  <a:cubicBezTo>
                    <a:pt x="0" y="953"/>
                    <a:pt x="0" y="2096"/>
                    <a:pt x="0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6" name="Freeform: Shape 1389">
              <a:extLst>
                <a:ext uri="{FF2B5EF4-FFF2-40B4-BE49-F238E27FC236}">
                  <a16:creationId xmlns:a16="http://schemas.microsoft.com/office/drawing/2014/main" id="{4303E347-CC13-4066-88AD-430500BCB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04" y="4088566"/>
              <a:ext cx="9525" cy="9525"/>
            </a:xfrm>
            <a:custGeom>
              <a:avLst/>
              <a:gdLst>
                <a:gd name="T0" fmla="*/ 31584900 w 9525"/>
                <a:gd name="T1" fmla="*/ 76590525 h 9525"/>
                <a:gd name="T2" fmla="*/ 47005875 w 9525"/>
                <a:gd name="T3" fmla="*/ 1285875 h 9525"/>
                <a:gd name="T4" fmla="*/ 31584900 w 9525"/>
                <a:gd name="T5" fmla="*/ 76590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6" y="8041"/>
                  </a:moveTo>
                  <a:cubicBezTo>
                    <a:pt x="6745" y="8327"/>
                    <a:pt x="4078" y="2421"/>
                    <a:pt x="4935" y="135"/>
                  </a:cubicBezTo>
                  <a:cubicBezTo>
                    <a:pt x="744" y="-1293"/>
                    <a:pt x="-2876" y="9089"/>
                    <a:pt x="3316" y="804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7" name="Freeform: Shape 1390">
              <a:extLst>
                <a:ext uri="{FF2B5EF4-FFF2-40B4-BE49-F238E27FC236}">
                  <a16:creationId xmlns:a16="http://schemas.microsoft.com/office/drawing/2014/main" id="{C03C4164-CDC0-498A-AE10-A82A9C349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73" y="4349886"/>
              <a:ext cx="9525" cy="9525"/>
            </a:xfrm>
            <a:custGeom>
              <a:avLst/>
              <a:gdLst>
                <a:gd name="T0" fmla="*/ 981075 w 9525"/>
                <a:gd name="T1" fmla="*/ 63426975 h 9525"/>
                <a:gd name="T2" fmla="*/ 46339125 w 9525"/>
                <a:gd name="T3" fmla="*/ 63426975 h 9525"/>
                <a:gd name="T4" fmla="*/ 30918150 w 9525"/>
                <a:gd name="T5" fmla="*/ 2638425 h 9525"/>
                <a:gd name="T6" fmla="*/ 981075 w 9525"/>
                <a:gd name="T7" fmla="*/ 63426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3" y="6659"/>
                  </a:moveTo>
                  <a:cubicBezTo>
                    <a:pt x="1627" y="6659"/>
                    <a:pt x="3246" y="6659"/>
                    <a:pt x="4865" y="6659"/>
                  </a:cubicBezTo>
                  <a:cubicBezTo>
                    <a:pt x="4960" y="3896"/>
                    <a:pt x="4484" y="1705"/>
                    <a:pt x="3246" y="277"/>
                  </a:cubicBezTo>
                  <a:cubicBezTo>
                    <a:pt x="-1517" y="-1247"/>
                    <a:pt x="484" y="3896"/>
                    <a:pt x="103" y="66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8" name="Freeform: Shape 1391">
              <a:extLst>
                <a:ext uri="{FF2B5EF4-FFF2-40B4-BE49-F238E27FC236}">
                  <a16:creationId xmlns:a16="http://schemas.microsoft.com/office/drawing/2014/main" id="{36F0FE84-9137-40D3-BF27-5932A6C0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3891715"/>
              <a:ext cx="9525" cy="9525"/>
            </a:xfrm>
            <a:custGeom>
              <a:avLst/>
              <a:gdLst>
                <a:gd name="T0" fmla="*/ 0 w 9525"/>
                <a:gd name="T1" fmla="*/ 19145250 h 9525"/>
                <a:gd name="T2" fmla="*/ 9525 w 9525"/>
                <a:gd name="T3" fmla="*/ 3724275 h 9525"/>
                <a:gd name="T4" fmla="*/ 0 w 9525"/>
                <a:gd name="T5" fmla="*/ 1914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10"/>
                  </a:moveTo>
                  <a:cubicBezTo>
                    <a:pt x="3429" y="4486"/>
                    <a:pt x="14669" y="6201"/>
                    <a:pt x="9525" y="391"/>
                  </a:cubicBezTo>
                  <a:cubicBezTo>
                    <a:pt x="8953" y="5344"/>
                    <a:pt x="1524" y="-3800"/>
                    <a:pt x="0" y="20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39" name="Freeform: Shape 1392">
              <a:extLst>
                <a:ext uri="{FF2B5EF4-FFF2-40B4-BE49-F238E27FC236}">
                  <a16:creationId xmlns:a16="http://schemas.microsoft.com/office/drawing/2014/main" id="{6B3627C7-ADFC-4CA1-A0CE-E3A9ADF5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061" y="4150307"/>
              <a:ext cx="9525" cy="9525"/>
            </a:xfrm>
            <a:custGeom>
              <a:avLst/>
              <a:gdLst>
                <a:gd name="T0" fmla="*/ 1447800 w 9525"/>
                <a:gd name="T1" fmla="*/ 61902975 h 9525"/>
                <a:gd name="T2" fmla="*/ 61331475 w 9525"/>
                <a:gd name="T3" fmla="*/ 1114425 h 9525"/>
                <a:gd name="T4" fmla="*/ 1447800 w 9525"/>
                <a:gd name="T5" fmla="*/ 6190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" y="6499"/>
                  </a:moveTo>
                  <a:cubicBezTo>
                    <a:pt x="5105" y="7261"/>
                    <a:pt x="7201" y="5165"/>
                    <a:pt x="6439" y="117"/>
                  </a:cubicBezTo>
                  <a:cubicBezTo>
                    <a:pt x="1486" y="-550"/>
                    <a:pt x="-610" y="1641"/>
                    <a:pt x="152" y="64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0" name="Freeform: Shape 1393">
              <a:extLst>
                <a:ext uri="{FF2B5EF4-FFF2-40B4-BE49-F238E27FC236}">
                  <a16:creationId xmlns:a16="http://schemas.microsoft.com/office/drawing/2014/main" id="{550D2EB2-36A8-4BF8-8A43-455105FF1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475" y="4278916"/>
              <a:ext cx="9525" cy="9525"/>
            </a:xfrm>
            <a:custGeom>
              <a:avLst/>
              <a:gdLst>
                <a:gd name="T0" fmla="*/ 13025 w 9525"/>
                <a:gd name="T1" fmla="*/ 0 h 9525"/>
                <a:gd name="T2" fmla="*/ 357 w 9525"/>
                <a:gd name="T3" fmla="*/ 15420975 h 9525"/>
                <a:gd name="T4" fmla="*/ 3500 w 9525"/>
                <a:gd name="T5" fmla="*/ 76209525 h 9525"/>
                <a:gd name="T6" fmla="*/ 13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025" y="0"/>
                  </a:moveTo>
                  <a:cubicBezTo>
                    <a:pt x="9215" y="952"/>
                    <a:pt x="5882" y="2286"/>
                    <a:pt x="357" y="1619"/>
                  </a:cubicBezTo>
                  <a:cubicBezTo>
                    <a:pt x="-1643" y="6763"/>
                    <a:pt x="5501" y="2857"/>
                    <a:pt x="3500" y="8001"/>
                  </a:cubicBezTo>
                  <a:cubicBezTo>
                    <a:pt x="6929" y="5524"/>
                    <a:pt x="11311" y="4000"/>
                    <a:pt x="130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1" name="Freeform: Shape 1394">
              <a:extLst>
                <a:ext uri="{FF2B5EF4-FFF2-40B4-BE49-F238E27FC236}">
                  <a16:creationId xmlns:a16="http://schemas.microsoft.com/office/drawing/2014/main" id="{A6B1B1FA-CB92-4506-BFB3-E2C52B73A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38779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5420975 w 9525"/>
                <a:gd name="T3" fmla="*/ 9525 h 9525"/>
                <a:gd name="T4" fmla="*/ 60788550 w 9525"/>
                <a:gd name="T5" fmla="*/ 9525 h 9525"/>
                <a:gd name="T6" fmla="*/ 60788550 w 9525"/>
                <a:gd name="T7" fmla="*/ 161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2762" y="4667"/>
                    <a:pt x="1619" y="9525"/>
                  </a:cubicBezTo>
                  <a:cubicBezTo>
                    <a:pt x="3239" y="9525"/>
                    <a:pt x="4763" y="9525"/>
                    <a:pt x="6382" y="9525"/>
                  </a:cubicBezTo>
                  <a:cubicBezTo>
                    <a:pt x="5239" y="4667"/>
                    <a:pt x="5239" y="6477"/>
                    <a:pt x="6382" y="1619"/>
                  </a:cubicBezTo>
                  <a:cubicBezTo>
                    <a:pt x="3620" y="1714"/>
                    <a:pt x="1429" y="1238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2" name="Freeform: Shape 1395">
              <a:extLst>
                <a:ext uri="{FF2B5EF4-FFF2-40B4-BE49-F238E27FC236}">
                  <a16:creationId xmlns:a16="http://schemas.microsoft.com/office/drawing/2014/main" id="{411E8C8B-31D6-460A-B794-16AE6348D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776" y="3901726"/>
              <a:ext cx="9525" cy="9525"/>
            </a:xfrm>
            <a:custGeom>
              <a:avLst/>
              <a:gdLst>
                <a:gd name="T0" fmla="*/ 13057 w 9525"/>
                <a:gd name="T1" fmla="*/ 1524 h 9525"/>
                <a:gd name="T2" fmla="*/ 8294 w 9525"/>
                <a:gd name="T3" fmla="*/ 0 h 9525"/>
                <a:gd name="T4" fmla="*/ 388 w 9525"/>
                <a:gd name="T5" fmla="*/ 7906 h 9525"/>
                <a:gd name="T6" fmla="*/ 9913 w 9525"/>
                <a:gd name="T7" fmla="*/ 11049 h 9525"/>
                <a:gd name="T8" fmla="*/ 13057 w 9525"/>
                <a:gd name="T9" fmla="*/ 152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057" y="1524"/>
                  </a:moveTo>
                  <a:cubicBezTo>
                    <a:pt x="10866" y="1619"/>
                    <a:pt x="9532" y="762"/>
                    <a:pt x="8294" y="0"/>
                  </a:cubicBezTo>
                  <a:cubicBezTo>
                    <a:pt x="10580" y="6667"/>
                    <a:pt x="-2374" y="6096"/>
                    <a:pt x="388" y="7906"/>
                  </a:cubicBezTo>
                  <a:cubicBezTo>
                    <a:pt x="5437" y="7144"/>
                    <a:pt x="6580" y="10096"/>
                    <a:pt x="9913" y="11049"/>
                  </a:cubicBezTo>
                  <a:cubicBezTo>
                    <a:pt x="7627" y="4572"/>
                    <a:pt x="13342" y="6001"/>
                    <a:pt x="13057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3" name="Freeform: Shape 1396">
              <a:extLst>
                <a:ext uri="{FF2B5EF4-FFF2-40B4-BE49-F238E27FC236}">
                  <a16:creationId xmlns:a16="http://schemas.microsoft.com/office/drawing/2014/main" id="{6F667F23-F558-4439-9532-BE4581BBE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32" y="4102807"/>
              <a:ext cx="9525" cy="9525"/>
            </a:xfrm>
            <a:custGeom>
              <a:avLst/>
              <a:gdLst>
                <a:gd name="T0" fmla="*/ 0 w 9525"/>
                <a:gd name="T1" fmla="*/ 31670625 h 9525"/>
                <a:gd name="T2" fmla="*/ 75304650 w 9525"/>
                <a:gd name="T3" fmla="*/ 77038200 h 9525"/>
                <a:gd name="T4" fmla="*/ 75304650 w 9525"/>
                <a:gd name="T5" fmla="*/ 1733550 h 9525"/>
                <a:gd name="T6" fmla="*/ 0 w 9525"/>
                <a:gd name="T7" fmla="*/ 31670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325"/>
                  </a:moveTo>
                  <a:cubicBezTo>
                    <a:pt x="667" y="7326"/>
                    <a:pt x="5429" y="10564"/>
                    <a:pt x="7906" y="8088"/>
                  </a:cubicBezTo>
                  <a:cubicBezTo>
                    <a:pt x="7715" y="4183"/>
                    <a:pt x="4953" y="3230"/>
                    <a:pt x="7906" y="182"/>
                  </a:cubicBezTo>
                  <a:cubicBezTo>
                    <a:pt x="3048" y="-1056"/>
                    <a:pt x="4953" y="4468"/>
                    <a:pt x="0" y="33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4" name="Freeform: Shape 1397">
              <a:extLst>
                <a:ext uri="{FF2B5EF4-FFF2-40B4-BE49-F238E27FC236}">
                  <a16:creationId xmlns:a16="http://schemas.microsoft.com/office/drawing/2014/main" id="{1BBB080D-7A3C-4D42-9C71-E229043CA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18" y="4123245"/>
              <a:ext cx="9525" cy="9525"/>
            </a:xfrm>
            <a:custGeom>
              <a:avLst/>
              <a:gdLst>
                <a:gd name="T0" fmla="*/ 35385375 w 9525"/>
                <a:gd name="T1" fmla="*/ 78333600 h 9525"/>
                <a:gd name="T2" fmla="*/ 35385375 w 9525"/>
                <a:gd name="T3" fmla="*/ 3028950 h 9525"/>
                <a:gd name="T4" fmla="*/ 35385375 w 9525"/>
                <a:gd name="T5" fmla="*/ 78333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8224"/>
                  </a:moveTo>
                  <a:cubicBezTo>
                    <a:pt x="3715" y="5557"/>
                    <a:pt x="3715" y="2890"/>
                    <a:pt x="3715" y="318"/>
                  </a:cubicBezTo>
                  <a:cubicBezTo>
                    <a:pt x="-1238" y="-2158"/>
                    <a:pt x="-1238" y="10701"/>
                    <a:pt x="3715" y="8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5" name="Freeform: Shape 1398">
              <a:extLst>
                <a:ext uri="{FF2B5EF4-FFF2-40B4-BE49-F238E27FC236}">
                  <a16:creationId xmlns:a16="http://schemas.microsoft.com/office/drawing/2014/main" id="{A060C4FC-772C-48ED-9796-925EFBEFD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787" y="4136231"/>
              <a:ext cx="9525" cy="9525"/>
            </a:xfrm>
            <a:custGeom>
              <a:avLst/>
              <a:gdLst>
                <a:gd name="T0" fmla="*/ 48063150 w 9525"/>
                <a:gd name="T1" fmla="*/ 9526 h 9525"/>
                <a:gd name="T2" fmla="*/ 32642175 w 9525"/>
                <a:gd name="T3" fmla="*/ 1 h 9525"/>
                <a:gd name="T4" fmla="*/ 48063150 w 9525"/>
                <a:gd name="T5" fmla="*/ 952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46" y="9526"/>
                  </a:moveTo>
                  <a:cubicBezTo>
                    <a:pt x="2665" y="4763"/>
                    <a:pt x="5618" y="3334"/>
                    <a:pt x="3427" y="1"/>
                  </a:cubicBezTo>
                  <a:cubicBezTo>
                    <a:pt x="-3526" y="-95"/>
                    <a:pt x="1712" y="9907"/>
                    <a:pt x="5046" y="9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6" name="Freeform: Shape 1399">
              <a:extLst>
                <a:ext uri="{FF2B5EF4-FFF2-40B4-BE49-F238E27FC236}">
                  <a16:creationId xmlns:a16="http://schemas.microsoft.com/office/drawing/2014/main" id="{25D9CDFD-5617-4F47-ACBD-033E8FA21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086875"/>
              <a:ext cx="19050" cy="9525"/>
            </a:xfrm>
            <a:custGeom>
              <a:avLst/>
              <a:gdLst>
                <a:gd name="T0" fmla="*/ 0 w 19050"/>
                <a:gd name="T1" fmla="*/ 3351 h 9525"/>
                <a:gd name="T2" fmla="*/ 19050 w 19050"/>
                <a:gd name="T3" fmla="*/ 14495 h 9525"/>
                <a:gd name="T4" fmla="*/ 20669 w 19050"/>
                <a:gd name="T5" fmla="*/ 5065 h 9525"/>
                <a:gd name="T6" fmla="*/ 0 w 19050"/>
                <a:gd name="T7" fmla="*/ 33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3351"/>
                  </a:moveTo>
                  <a:cubicBezTo>
                    <a:pt x="9430" y="4018"/>
                    <a:pt x="11811" y="11637"/>
                    <a:pt x="19050" y="14495"/>
                  </a:cubicBezTo>
                  <a:cubicBezTo>
                    <a:pt x="20860" y="12590"/>
                    <a:pt x="20860" y="8875"/>
                    <a:pt x="20669" y="5065"/>
                  </a:cubicBezTo>
                  <a:cubicBezTo>
                    <a:pt x="10859" y="5637"/>
                    <a:pt x="5620" y="-5317"/>
                    <a:pt x="0" y="33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7" name="Freeform: Shape 1400">
              <a:extLst>
                <a:ext uri="{FF2B5EF4-FFF2-40B4-BE49-F238E27FC236}">
                  <a16:creationId xmlns:a16="http://schemas.microsoft.com/office/drawing/2014/main" id="{A1163391-E90F-40C6-8DE4-525B977F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1" y="4229767"/>
              <a:ext cx="9525" cy="19050"/>
            </a:xfrm>
            <a:custGeom>
              <a:avLst/>
              <a:gdLst>
                <a:gd name="T0" fmla="*/ 4766 w 9525"/>
                <a:gd name="T1" fmla="*/ 0 h 19050"/>
                <a:gd name="T2" fmla="*/ 4 w 9525"/>
                <a:gd name="T3" fmla="*/ 20574 h 19050"/>
                <a:gd name="T4" fmla="*/ 11148 w 9525"/>
                <a:gd name="T5" fmla="*/ 17431 h 19050"/>
                <a:gd name="T6" fmla="*/ 4766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6" y="0"/>
                  </a:moveTo>
                  <a:cubicBezTo>
                    <a:pt x="6862" y="11049"/>
                    <a:pt x="-187" y="11239"/>
                    <a:pt x="4" y="20574"/>
                  </a:cubicBezTo>
                  <a:cubicBezTo>
                    <a:pt x="3719" y="16573"/>
                    <a:pt x="8100" y="19336"/>
                    <a:pt x="11148" y="17431"/>
                  </a:cubicBezTo>
                  <a:cubicBezTo>
                    <a:pt x="6195" y="8572"/>
                    <a:pt x="18292" y="4667"/>
                    <a:pt x="476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8" name="Freeform: Shape 1401">
              <a:extLst>
                <a:ext uri="{FF2B5EF4-FFF2-40B4-BE49-F238E27FC236}">
                  <a16:creationId xmlns:a16="http://schemas.microsoft.com/office/drawing/2014/main" id="{B51D946B-B466-41F7-9D7A-6591F1F3C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3" y="4251960"/>
              <a:ext cx="9525" cy="9525"/>
            </a:xfrm>
            <a:custGeom>
              <a:avLst/>
              <a:gdLst>
                <a:gd name="T0" fmla="*/ 3144 w 9525"/>
                <a:gd name="T1" fmla="*/ 29937075 h 9525"/>
                <a:gd name="T2" fmla="*/ 1 w 9525"/>
                <a:gd name="T3" fmla="*/ 0 h 9525"/>
                <a:gd name="T4" fmla="*/ 15812 w 9525"/>
                <a:gd name="T5" fmla="*/ 29937075 h 9525"/>
                <a:gd name="T6" fmla="*/ 3144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4" y="3143"/>
                  </a:moveTo>
                  <a:cubicBezTo>
                    <a:pt x="2763" y="1333"/>
                    <a:pt x="1429" y="667"/>
                    <a:pt x="1" y="0"/>
                  </a:cubicBezTo>
                  <a:cubicBezTo>
                    <a:pt x="-95" y="8954"/>
                    <a:pt x="13050" y="2953"/>
                    <a:pt x="15812" y="3143"/>
                  </a:cubicBezTo>
                  <a:cubicBezTo>
                    <a:pt x="10954" y="-952"/>
                    <a:pt x="8478" y="762"/>
                    <a:pt x="3144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49" name="Freeform: Shape 1402">
              <a:extLst>
                <a:ext uri="{FF2B5EF4-FFF2-40B4-BE49-F238E27FC236}">
                  <a16:creationId xmlns:a16="http://schemas.microsoft.com/office/drawing/2014/main" id="{7A68296F-07BC-47AB-8792-9FB23B2F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69834"/>
              <a:ext cx="9525" cy="9525"/>
            </a:xfrm>
            <a:custGeom>
              <a:avLst/>
              <a:gdLst>
                <a:gd name="T0" fmla="*/ 0 w 9525"/>
                <a:gd name="T1" fmla="*/ 17868900 h 9525"/>
                <a:gd name="T2" fmla="*/ 12668 w 9525"/>
                <a:gd name="T3" fmla="*/ 63226950 h 9525"/>
                <a:gd name="T4" fmla="*/ 0 w 9525"/>
                <a:gd name="T5" fmla="*/ 17868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876"/>
                  </a:moveTo>
                  <a:cubicBezTo>
                    <a:pt x="6001" y="1590"/>
                    <a:pt x="7620" y="5876"/>
                    <a:pt x="12668" y="6638"/>
                  </a:cubicBezTo>
                  <a:cubicBezTo>
                    <a:pt x="12954" y="1495"/>
                    <a:pt x="3905" y="-2506"/>
                    <a:pt x="0" y="18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0" name="Freeform: Shape 1403">
              <a:extLst>
                <a:ext uri="{FF2B5EF4-FFF2-40B4-BE49-F238E27FC236}">
                  <a16:creationId xmlns:a16="http://schemas.microsoft.com/office/drawing/2014/main" id="{B690D004-3C94-43DA-9D99-D14E44F0A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099" y="3789138"/>
              <a:ext cx="9525" cy="19050"/>
            </a:xfrm>
            <a:custGeom>
              <a:avLst/>
              <a:gdLst>
                <a:gd name="T0" fmla="*/ 11352 w 9525"/>
                <a:gd name="T1" fmla="*/ 11051 h 19050"/>
                <a:gd name="T2" fmla="*/ 8209 w 9525"/>
                <a:gd name="T3" fmla="*/ 3145 h 19050"/>
                <a:gd name="T4" fmla="*/ 3446 w 9525"/>
                <a:gd name="T5" fmla="*/ 12670 h 19050"/>
                <a:gd name="T6" fmla="*/ 5066 w 9525"/>
                <a:gd name="T7" fmla="*/ 2 h 19050"/>
                <a:gd name="T8" fmla="*/ 303 w 9525"/>
                <a:gd name="T9" fmla="*/ 20576 h 19050"/>
                <a:gd name="T10" fmla="*/ 11352 w 9525"/>
                <a:gd name="T11" fmla="*/ 11051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11352" y="11051"/>
                  </a:moveTo>
                  <a:cubicBezTo>
                    <a:pt x="10400" y="8193"/>
                    <a:pt x="10495" y="4479"/>
                    <a:pt x="8209" y="3145"/>
                  </a:cubicBezTo>
                  <a:cubicBezTo>
                    <a:pt x="5923" y="5622"/>
                    <a:pt x="6018" y="10575"/>
                    <a:pt x="3446" y="12670"/>
                  </a:cubicBezTo>
                  <a:cubicBezTo>
                    <a:pt x="2303" y="6765"/>
                    <a:pt x="6113" y="5812"/>
                    <a:pt x="5066" y="2"/>
                  </a:cubicBezTo>
                  <a:cubicBezTo>
                    <a:pt x="-3602" y="-189"/>
                    <a:pt x="1827" y="13623"/>
                    <a:pt x="303" y="20576"/>
                  </a:cubicBezTo>
                  <a:cubicBezTo>
                    <a:pt x="5351" y="18861"/>
                    <a:pt x="4780" y="11432"/>
                    <a:pt x="11352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1" name="Freeform: Shape 1404">
              <a:extLst>
                <a:ext uri="{FF2B5EF4-FFF2-40B4-BE49-F238E27FC236}">
                  <a16:creationId xmlns:a16="http://schemas.microsoft.com/office/drawing/2014/main" id="{7D2C1C59-3CDB-422B-BDA2-B8BB799D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96" y="4072795"/>
              <a:ext cx="9525" cy="9525"/>
            </a:xfrm>
            <a:custGeom>
              <a:avLst/>
              <a:gdLst>
                <a:gd name="T0" fmla="*/ 285750 w 9525"/>
                <a:gd name="T1" fmla="*/ 76209525 h 9525"/>
                <a:gd name="T2" fmla="*/ 75590400 w 9525"/>
                <a:gd name="T3" fmla="*/ 60788550 h 9525"/>
                <a:gd name="T4" fmla="*/ 45653325 w 9525"/>
                <a:gd name="T5" fmla="*/ 0 h 9525"/>
                <a:gd name="T6" fmla="*/ 285750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" y="8001"/>
                  </a:moveTo>
                  <a:cubicBezTo>
                    <a:pt x="3840" y="8668"/>
                    <a:pt x="3459" y="5144"/>
                    <a:pt x="7936" y="6382"/>
                  </a:cubicBezTo>
                  <a:cubicBezTo>
                    <a:pt x="8412" y="2762"/>
                    <a:pt x="7555" y="381"/>
                    <a:pt x="4793" y="0"/>
                  </a:cubicBezTo>
                  <a:cubicBezTo>
                    <a:pt x="2983" y="2477"/>
                    <a:pt x="-351" y="3334"/>
                    <a:pt x="30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2" name="Freeform: Shape 1405">
              <a:extLst>
                <a:ext uri="{FF2B5EF4-FFF2-40B4-BE49-F238E27FC236}">
                  <a16:creationId xmlns:a16="http://schemas.microsoft.com/office/drawing/2014/main" id="{CB99095B-A214-4E59-A3EB-537B7C1CB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263003"/>
              <a:ext cx="9525" cy="9525"/>
            </a:xfrm>
            <a:custGeom>
              <a:avLst/>
              <a:gdLst>
                <a:gd name="T0" fmla="*/ 0 w 9525"/>
                <a:gd name="T1" fmla="*/ 57150 h 9525"/>
                <a:gd name="T2" fmla="*/ 45367575 w 9525"/>
                <a:gd name="T3" fmla="*/ 75361800 h 9525"/>
                <a:gd name="T4" fmla="*/ 0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"/>
                  </a:moveTo>
                  <a:cubicBezTo>
                    <a:pt x="1524" y="2769"/>
                    <a:pt x="-95" y="8484"/>
                    <a:pt x="4763" y="7912"/>
                  </a:cubicBezTo>
                  <a:cubicBezTo>
                    <a:pt x="4572" y="3912"/>
                    <a:pt x="4477" y="-184"/>
                    <a:pt x="0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3" name="Freeform: Shape 1406">
              <a:extLst>
                <a:ext uri="{FF2B5EF4-FFF2-40B4-BE49-F238E27FC236}">
                  <a16:creationId xmlns:a16="http://schemas.microsoft.com/office/drawing/2014/main" id="{55EB76A6-A287-4760-A821-ECE5D662D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307276"/>
              <a:ext cx="9525" cy="9525"/>
            </a:xfrm>
            <a:custGeom>
              <a:avLst/>
              <a:gdLst>
                <a:gd name="T0" fmla="*/ 0 w 9525"/>
                <a:gd name="T1" fmla="*/ 1133475 h 9525"/>
                <a:gd name="T2" fmla="*/ 0 w 9525"/>
                <a:gd name="T3" fmla="*/ 61922025 h 9525"/>
                <a:gd name="T4" fmla="*/ 0 w 9525"/>
                <a:gd name="T5" fmla="*/ 1133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19"/>
                  </a:moveTo>
                  <a:cubicBezTo>
                    <a:pt x="0" y="2215"/>
                    <a:pt x="0" y="4405"/>
                    <a:pt x="0" y="6501"/>
                  </a:cubicBezTo>
                  <a:cubicBezTo>
                    <a:pt x="6191" y="7739"/>
                    <a:pt x="6191" y="-1119"/>
                    <a:pt x="0" y="1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4" name="Freeform: Shape 1407">
              <a:extLst>
                <a:ext uri="{FF2B5EF4-FFF2-40B4-BE49-F238E27FC236}">
                  <a16:creationId xmlns:a16="http://schemas.microsoft.com/office/drawing/2014/main" id="{5E1B29B8-A550-4698-8F23-220AAFBA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59" y="3275552"/>
              <a:ext cx="9525" cy="9525"/>
            </a:xfrm>
            <a:custGeom>
              <a:avLst/>
              <a:gdLst>
                <a:gd name="T0" fmla="*/ 9649 w 9525"/>
                <a:gd name="T1" fmla="*/ 75304650 h 9525"/>
                <a:gd name="T2" fmla="*/ 124 w 9525"/>
                <a:gd name="T3" fmla="*/ 0 h 9525"/>
                <a:gd name="T4" fmla="*/ 9649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49" y="7906"/>
                  </a:moveTo>
                  <a:cubicBezTo>
                    <a:pt x="5363" y="6382"/>
                    <a:pt x="3744" y="2191"/>
                    <a:pt x="124" y="0"/>
                  </a:cubicBezTo>
                  <a:cubicBezTo>
                    <a:pt x="-1114" y="6001"/>
                    <a:pt x="7268" y="10573"/>
                    <a:pt x="9649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5" name="Freeform: Shape 1408">
              <a:extLst>
                <a:ext uri="{FF2B5EF4-FFF2-40B4-BE49-F238E27FC236}">
                  <a16:creationId xmlns:a16="http://schemas.microsoft.com/office/drawing/2014/main" id="{74A21FDD-7142-45BC-83C4-A9E4BE2C0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948" y="3713036"/>
              <a:ext cx="9525" cy="9525"/>
            </a:xfrm>
            <a:custGeom>
              <a:avLst/>
              <a:gdLst>
                <a:gd name="T0" fmla="*/ 28365450 w 9525"/>
                <a:gd name="T1" fmla="*/ 0 h 9525"/>
                <a:gd name="T2" fmla="*/ 12944475 w 9525"/>
                <a:gd name="T3" fmla="*/ 9525 h 9525"/>
                <a:gd name="T4" fmla="*/ 88249125 w 9525"/>
                <a:gd name="T5" fmla="*/ 8001 h 9525"/>
                <a:gd name="T6" fmla="*/ 88249125 w 9525"/>
                <a:gd name="T7" fmla="*/ 95 h 9525"/>
                <a:gd name="T8" fmla="*/ 283654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78" y="0"/>
                  </a:moveTo>
                  <a:cubicBezTo>
                    <a:pt x="2692" y="2572"/>
                    <a:pt x="-2356" y="8191"/>
                    <a:pt x="1359" y="9525"/>
                  </a:cubicBezTo>
                  <a:cubicBezTo>
                    <a:pt x="2788" y="6763"/>
                    <a:pt x="6883" y="5429"/>
                    <a:pt x="9265" y="8001"/>
                  </a:cubicBezTo>
                  <a:cubicBezTo>
                    <a:pt x="9074" y="4096"/>
                    <a:pt x="6312" y="3048"/>
                    <a:pt x="9265" y="95"/>
                  </a:cubicBezTo>
                  <a:cubicBezTo>
                    <a:pt x="7169" y="0"/>
                    <a:pt x="5074" y="0"/>
                    <a:pt x="297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6" name="Freeform: Shape 1409">
              <a:extLst>
                <a:ext uri="{FF2B5EF4-FFF2-40B4-BE49-F238E27FC236}">
                  <a16:creationId xmlns:a16="http://schemas.microsoft.com/office/drawing/2014/main" id="{99020DCA-6F50-49FB-9578-76B3F9DC4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640" y="4040107"/>
              <a:ext cx="9525" cy="19050"/>
            </a:xfrm>
            <a:custGeom>
              <a:avLst/>
              <a:gdLst>
                <a:gd name="T0" fmla="*/ 12668 w 9525"/>
                <a:gd name="T1" fmla="*/ 1065 h 19050"/>
                <a:gd name="T2" fmla="*/ 0 w 9525"/>
                <a:gd name="T3" fmla="*/ 12114 h 19050"/>
                <a:gd name="T4" fmla="*/ 1619 w 9525"/>
                <a:gd name="T5" fmla="*/ 21639 h 19050"/>
                <a:gd name="T6" fmla="*/ 12764 w 9525"/>
                <a:gd name="T7" fmla="*/ 23258 h 19050"/>
                <a:gd name="T8" fmla="*/ 4858 w 9525"/>
                <a:gd name="T9" fmla="*/ 12209 h 19050"/>
                <a:gd name="T10" fmla="*/ 11239 w 9525"/>
                <a:gd name="T11" fmla="*/ 13828 h 19050"/>
                <a:gd name="T12" fmla="*/ 8001 w 9525"/>
                <a:gd name="T13" fmla="*/ 4303 h 19050"/>
                <a:gd name="T14" fmla="*/ 12668 w 9525"/>
                <a:gd name="T15" fmla="*/ 106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2668" y="1065"/>
                  </a:moveTo>
                  <a:cubicBezTo>
                    <a:pt x="5334" y="-3888"/>
                    <a:pt x="5143" y="9923"/>
                    <a:pt x="0" y="12114"/>
                  </a:cubicBezTo>
                  <a:cubicBezTo>
                    <a:pt x="4477" y="14876"/>
                    <a:pt x="1524" y="16210"/>
                    <a:pt x="1619" y="21639"/>
                  </a:cubicBezTo>
                  <a:cubicBezTo>
                    <a:pt x="7620" y="20877"/>
                    <a:pt x="9144" y="19448"/>
                    <a:pt x="12764" y="23258"/>
                  </a:cubicBezTo>
                  <a:cubicBezTo>
                    <a:pt x="14288" y="15352"/>
                    <a:pt x="4286" y="19162"/>
                    <a:pt x="4858" y="12209"/>
                  </a:cubicBezTo>
                  <a:cubicBezTo>
                    <a:pt x="7906" y="11828"/>
                    <a:pt x="8382" y="14019"/>
                    <a:pt x="11239" y="13828"/>
                  </a:cubicBezTo>
                  <a:cubicBezTo>
                    <a:pt x="13526" y="8590"/>
                    <a:pt x="12859" y="6589"/>
                    <a:pt x="8001" y="4303"/>
                  </a:cubicBezTo>
                  <a:cubicBezTo>
                    <a:pt x="10382" y="4018"/>
                    <a:pt x="13335" y="4398"/>
                    <a:pt x="12668" y="10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7" name="Freeform: Shape 1410">
              <a:extLst>
                <a:ext uri="{FF2B5EF4-FFF2-40B4-BE49-F238E27FC236}">
                  <a16:creationId xmlns:a16="http://schemas.microsoft.com/office/drawing/2014/main" id="{9B36A4E3-2C3B-49C7-9844-01E1F780F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29774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75304650 w 9525"/>
                <a:gd name="T3" fmla="*/ 0 h 9525"/>
                <a:gd name="T4" fmla="*/ 0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9334"/>
                    <a:pt x="7334" y="4381"/>
                    <a:pt x="7906" y="0"/>
                  </a:cubicBezTo>
                  <a:cubicBezTo>
                    <a:pt x="3524" y="381"/>
                    <a:pt x="3429" y="504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8" name="Freeform: Shape 1411">
              <a:extLst>
                <a:ext uri="{FF2B5EF4-FFF2-40B4-BE49-F238E27FC236}">
                  <a16:creationId xmlns:a16="http://schemas.microsoft.com/office/drawing/2014/main" id="{78BFA562-8591-47C5-9E61-2A9542BC2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27323"/>
              <a:ext cx="9525" cy="9525"/>
            </a:xfrm>
            <a:custGeom>
              <a:avLst/>
              <a:gdLst>
                <a:gd name="T0" fmla="*/ 75304650 w 9525"/>
                <a:gd name="T1" fmla="*/ 15811 h 9525"/>
                <a:gd name="T2" fmla="*/ 0 w 9525"/>
                <a:gd name="T3" fmla="*/ 0 h 9525"/>
                <a:gd name="T4" fmla="*/ 7530465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5811"/>
                  </a:moveTo>
                  <a:cubicBezTo>
                    <a:pt x="5905" y="9811"/>
                    <a:pt x="6382" y="1429"/>
                    <a:pt x="0" y="0"/>
                  </a:cubicBezTo>
                  <a:cubicBezTo>
                    <a:pt x="0" y="7906"/>
                    <a:pt x="2667" y="13049"/>
                    <a:pt x="7906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59" name="Freeform: Shape 1412">
              <a:extLst>
                <a:ext uri="{FF2B5EF4-FFF2-40B4-BE49-F238E27FC236}">
                  <a16:creationId xmlns:a16="http://schemas.microsoft.com/office/drawing/2014/main" id="{6DACB62D-A087-4FEA-BE2D-295D0444B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4" y="4102989"/>
              <a:ext cx="9525" cy="19050"/>
            </a:xfrm>
            <a:custGeom>
              <a:avLst/>
              <a:gdLst>
                <a:gd name="T0" fmla="*/ 4763 w 9525"/>
                <a:gd name="T1" fmla="*/ 20574 h 19050"/>
                <a:gd name="T2" fmla="*/ 9525 w 9525"/>
                <a:gd name="T3" fmla="*/ 1524 h 19050"/>
                <a:gd name="T4" fmla="*/ 0 w 9525"/>
                <a:gd name="T5" fmla="*/ 0 h 19050"/>
                <a:gd name="T6" fmla="*/ 4763 w 9525"/>
                <a:gd name="T7" fmla="*/ 20574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3" y="20574"/>
                  </a:moveTo>
                  <a:cubicBezTo>
                    <a:pt x="5524" y="14669"/>
                    <a:pt x="7048" y="9239"/>
                    <a:pt x="9525" y="1524"/>
                  </a:cubicBezTo>
                  <a:cubicBezTo>
                    <a:pt x="4763" y="-762"/>
                    <a:pt x="4096" y="2858"/>
                    <a:pt x="0" y="0"/>
                  </a:cubicBezTo>
                  <a:cubicBezTo>
                    <a:pt x="6001" y="5239"/>
                    <a:pt x="-286" y="17336"/>
                    <a:pt x="4763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0" name="Freeform: Shape 1413">
              <a:extLst>
                <a:ext uri="{FF2B5EF4-FFF2-40B4-BE49-F238E27FC236}">
                  <a16:creationId xmlns:a16="http://schemas.microsoft.com/office/drawing/2014/main" id="{001F16DA-BEF1-4987-8729-11578AF62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905" y="2606612"/>
              <a:ext cx="9525" cy="9525"/>
            </a:xfrm>
            <a:custGeom>
              <a:avLst/>
              <a:gdLst>
                <a:gd name="T0" fmla="*/ 6639 w 9525"/>
                <a:gd name="T1" fmla="*/ 14288 h 9525"/>
                <a:gd name="T2" fmla="*/ 16164 w 9525"/>
                <a:gd name="T3" fmla="*/ 11049 h 9525"/>
                <a:gd name="T4" fmla="*/ 3496 w 9525"/>
                <a:gd name="T5" fmla="*/ 0 h 9525"/>
                <a:gd name="T6" fmla="*/ 257 w 9525"/>
                <a:gd name="T7" fmla="*/ 9525 h 9525"/>
                <a:gd name="T8" fmla="*/ 6639 w 9525"/>
                <a:gd name="T9" fmla="*/ 4763 h 9525"/>
                <a:gd name="T10" fmla="*/ 9782 w 9525"/>
                <a:gd name="T11" fmla="*/ 9525 h 9525"/>
                <a:gd name="T12" fmla="*/ 6639 w 9525"/>
                <a:gd name="T13" fmla="*/ 1428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639" y="14288"/>
                  </a:moveTo>
                  <a:cubicBezTo>
                    <a:pt x="11687" y="15049"/>
                    <a:pt x="12830" y="12001"/>
                    <a:pt x="16164" y="11049"/>
                  </a:cubicBezTo>
                  <a:cubicBezTo>
                    <a:pt x="16069" y="3238"/>
                    <a:pt x="11116" y="286"/>
                    <a:pt x="3496" y="0"/>
                  </a:cubicBezTo>
                  <a:cubicBezTo>
                    <a:pt x="2067" y="2762"/>
                    <a:pt x="-886" y="4000"/>
                    <a:pt x="257" y="9525"/>
                  </a:cubicBezTo>
                  <a:cubicBezTo>
                    <a:pt x="5305" y="10858"/>
                    <a:pt x="2448" y="4286"/>
                    <a:pt x="6639" y="4763"/>
                  </a:cubicBezTo>
                  <a:cubicBezTo>
                    <a:pt x="6163" y="7906"/>
                    <a:pt x="8734" y="7906"/>
                    <a:pt x="9782" y="9525"/>
                  </a:cubicBezTo>
                  <a:cubicBezTo>
                    <a:pt x="7020" y="9334"/>
                    <a:pt x="6163" y="11144"/>
                    <a:pt x="6639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1" name="Freeform: Shape 1414">
              <a:extLst>
                <a:ext uri="{FF2B5EF4-FFF2-40B4-BE49-F238E27FC236}">
                  <a16:creationId xmlns:a16="http://schemas.microsoft.com/office/drawing/2014/main" id="{322E48B7-FDC6-44D6-8240-50039145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020" y="4271299"/>
              <a:ext cx="9525" cy="9525"/>
            </a:xfrm>
            <a:custGeom>
              <a:avLst/>
              <a:gdLst>
                <a:gd name="T0" fmla="*/ 0 w 9525"/>
                <a:gd name="T1" fmla="*/ 41700450 h 9525"/>
                <a:gd name="T2" fmla="*/ 9525 w 9525"/>
                <a:gd name="T3" fmla="*/ 41700450 h 9525"/>
                <a:gd name="T4" fmla="*/ 0 w 9525"/>
                <a:gd name="T5" fmla="*/ 41700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378"/>
                  </a:moveTo>
                  <a:cubicBezTo>
                    <a:pt x="5905" y="2759"/>
                    <a:pt x="7144" y="11236"/>
                    <a:pt x="9525" y="4378"/>
                  </a:cubicBezTo>
                  <a:cubicBezTo>
                    <a:pt x="6667" y="2378"/>
                    <a:pt x="476" y="-4385"/>
                    <a:pt x="0" y="43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2" name="Freeform: Shape 1415">
              <a:extLst>
                <a:ext uri="{FF2B5EF4-FFF2-40B4-BE49-F238E27FC236}">
                  <a16:creationId xmlns:a16="http://schemas.microsoft.com/office/drawing/2014/main" id="{A08426FE-DB7C-4A37-8EE2-7A8E57EDD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07" y="4297966"/>
              <a:ext cx="9525" cy="9525"/>
            </a:xfrm>
            <a:custGeom>
              <a:avLst/>
              <a:gdLst>
                <a:gd name="T0" fmla="*/ 723900 w 9525"/>
                <a:gd name="T1" fmla="*/ 14516100 h 9525"/>
                <a:gd name="T2" fmla="*/ 30660975 w 9525"/>
                <a:gd name="T3" fmla="*/ 89820750 h 9525"/>
                <a:gd name="T4" fmla="*/ 30660975 w 9525"/>
                <a:gd name="T5" fmla="*/ 0 h 9525"/>
                <a:gd name="T6" fmla="*/ 72390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6" y="1524"/>
                  </a:moveTo>
                  <a:cubicBezTo>
                    <a:pt x="-115" y="5429"/>
                    <a:pt x="-210" y="9144"/>
                    <a:pt x="3219" y="9430"/>
                  </a:cubicBezTo>
                  <a:cubicBezTo>
                    <a:pt x="3505" y="6572"/>
                    <a:pt x="6267" y="3238"/>
                    <a:pt x="3219" y="0"/>
                  </a:cubicBezTo>
                  <a:cubicBezTo>
                    <a:pt x="2838" y="1238"/>
                    <a:pt x="1885" y="1810"/>
                    <a:pt x="76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3" name="Freeform: Shape 1416">
              <a:extLst>
                <a:ext uri="{FF2B5EF4-FFF2-40B4-BE49-F238E27FC236}">
                  <a16:creationId xmlns:a16="http://schemas.microsoft.com/office/drawing/2014/main" id="{E4B6C290-3E3E-4FBC-BF7E-5E19BE6CA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185" y="4391211"/>
              <a:ext cx="9525" cy="9525"/>
            </a:xfrm>
            <a:custGeom>
              <a:avLst/>
              <a:gdLst>
                <a:gd name="T0" fmla="*/ 32004000 w 9525"/>
                <a:gd name="T1" fmla="*/ 195 h 9525"/>
                <a:gd name="T2" fmla="*/ 2066925 w 9525"/>
                <a:gd name="T3" fmla="*/ 9720 h 9525"/>
                <a:gd name="T4" fmla="*/ 32004000 w 9525"/>
                <a:gd name="T5" fmla="*/ 19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60" y="195"/>
                  </a:moveTo>
                  <a:cubicBezTo>
                    <a:pt x="-2355" y="-1329"/>
                    <a:pt x="1170" y="6482"/>
                    <a:pt x="217" y="9720"/>
                  </a:cubicBezTo>
                  <a:cubicBezTo>
                    <a:pt x="5837" y="11244"/>
                    <a:pt x="2408" y="3529"/>
                    <a:pt x="3360" y="1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4" name="Freeform: Shape 1417">
              <a:extLst>
                <a:ext uri="{FF2B5EF4-FFF2-40B4-BE49-F238E27FC236}">
                  <a16:creationId xmlns:a16="http://schemas.microsoft.com/office/drawing/2014/main" id="{19080059-08CA-42A3-A540-781269B65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954" y="4221956"/>
              <a:ext cx="9525" cy="28575"/>
            </a:xfrm>
            <a:custGeom>
              <a:avLst/>
              <a:gdLst>
                <a:gd name="T0" fmla="*/ 7066 w 9525"/>
                <a:gd name="T1" fmla="*/ 31623 h 28575"/>
                <a:gd name="T2" fmla="*/ 10209 w 9525"/>
                <a:gd name="T3" fmla="*/ 23717 h 28575"/>
                <a:gd name="T4" fmla="*/ 8590 w 9525"/>
                <a:gd name="T5" fmla="*/ 1524 h 28575"/>
                <a:gd name="T6" fmla="*/ 2208 w 9525"/>
                <a:gd name="T7" fmla="*/ 0 h 28575"/>
                <a:gd name="T8" fmla="*/ 5447 w 9525"/>
                <a:gd name="T9" fmla="*/ 12668 h 28575"/>
                <a:gd name="T10" fmla="*/ 684 w 9525"/>
                <a:gd name="T11" fmla="*/ 11049 h 28575"/>
                <a:gd name="T12" fmla="*/ 7066 w 9525"/>
                <a:gd name="T13" fmla="*/ 31623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7066" y="31623"/>
                  </a:moveTo>
                  <a:cubicBezTo>
                    <a:pt x="5828" y="26670"/>
                    <a:pt x="12495" y="29718"/>
                    <a:pt x="10209" y="23717"/>
                  </a:cubicBezTo>
                  <a:cubicBezTo>
                    <a:pt x="-3221" y="20479"/>
                    <a:pt x="12972" y="13811"/>
                    <a:pt x="8590" y="1524"/>
                  </a:cubicBezTo>
                  <a:cubicBezTo>
                    <a:pt x="5828" y="1619"/>
                    <a:pt x="3637" y="1238"/>
                    <a:pt x="2208" y="0"/>
                  </a:cubicBezTo>
                  <a:cubicBezTo>
                    <a:pt x="2589" y="7811"/>
                    <a:pt x="3256" y="6096"/>
                    <a:pt x="5447" y="12668"/>
                  </a:cubicBezTo>
                  <a:cubicBezTo>
                    <a:pt x="3351" y="12573"/>
                    <a:pt x="3256" y="10668"/>
                    <a:pt x="684" y="11049"/>
                  </a:cubicBezTo>
                  <a:cubicBezTo>
                    <a:pt x="-1887" y="20574"/>
                    <a:pt x="3351" y="24479"/>
                    <a:pt x="7066" y="316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5" name="Freeform: Shape 1418">
              <a:extLst>
                <a:ext uri="{FF2B5EF4-FFF2-40B4-BE49-F238E27FC236}">
                  <a16:creationId xmlns:a16="http://schemas.microsoft.com/office/drawing/2014/main" id="{3BCCA1C1-51FD-4CDC-8C1C-E992F88B7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295" y="4277315"/>
              <a:ext cx="9525" cy="9525"/>
            </a:xfrm>
            <a:custGeom>
              <a:avLst/>
              <a:gdLst>
                <a:gd name="T0" fmla="*/ 1009650 w 9525"/>
                <a:gd name="T1" fmla="*/ 60607575 h 9525"/>
                <a:gd name="T2" fmla="*/ 46377225 w 9525"/>
                <a:gd name="T3" fmla="*/ 733425 h 9525"/>
                <a:gd name="T4" fmla="*/ 1009650 w 9525"/>
                <a:gd name="T5" fmla="*/ 60607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" y="6363"/>
                  </a:moveTo>
                  <a:cubicBezTo>
                    <a:pt x="4297" y="6840"/>
                    <a:pt x="5345" y="4173"/>
                    <a:pt x="4869" y="77"/>
                  </a:cubicBezTo>
                  <a:cubicBezTo>
                    <a:pt x="678" y="-495"/>
                    <a:pt x="-370" y="2172"/>
                    <a:pt x="106" y="63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6" name="Freeform: Shape 1419">
              <a:extLst>
                <a:ext uri="{FF2B5EF4-FFF2-40B4-BE49-F238E27FC236}">
                  <a16:creationId xmlns:a16="http://schemas.microsoft.com/office/drawing/2014/main" id="{26B4DB77-AD23-4630-9A00-0340BF941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4481703"/>
              <a:ext cx="9525" cy="28575"/>
            </a:xfrm>
            <a:custGeom>
              <a:avLst/>
              <a:gdLst>
                <a:gd name="T0" fmla="*/ 30851475 w 9525"/>
                <a:gd name="T1" fmla="*/ 23813 h 28575"/>
                <a:gd name="T2" fmla="*/ 30851475 w 9525"/>
                <a:gd name="T3" fmla="*/ 15907 h 28575"/>
                <a:gd name="T4" fmla="*/ 76209525 w 9525"/>
                <a:gd name="T5" fmla="*/ 17431 h 28575"/>
                <a:gd name="T6" fmla="*/ 60788550 w 9525"/>
                <a:gd name="T7" fmla="*/ 4763 h 28575"/>
                <a:gd name="T8" fmla="*/ 0 w 9525"/>
                <a:gd name="T9" fmla="*/ 0 h 28575"/>
                <a:gd name="T10" fmla="*/ 0 w 9525"/>
                <a:gd name="T11" fmla="*/ 30099 h 28575"/>
                <a:gd name="T12" fmla="*/ 75304650 w 9525"/>
                <a:gd name="T13" fmla="*/ 33242 h 28575"/>
                <a:gd name="T14" fmla="*/ 30851475 w 9525"/>
                <a:gd name="T15" fmla="*/ 23813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3239" y="23813"/>
                  </a:moveTo>
                  <a:cubicBezTo>
                    <a:pt x="11621" y="22765"/>
                    <a:pt x="572" y="20955"/>
                    <a:pt x="3239" y="15907"/>
                  </a:cubicBezTo>
                  <a:cubicBezTo>
                    <a:pt x="5429" y="15812"/>
                    <a:pt x="6667" y="16669"/>
                    <a:pt x="8001" y="17431"/>
                  </a:cubicBezTo>
                  <a:cubicBezTo>
                    <a:pt x="9239" y="11430"/>
                    <a:pt x="6096" y="9906"/>
                    <a:pt x="6382" y="4763"/>
                  </a:cubicBezTo>
                  <a:cubicBezTo>
                    <a:pt x="2000" y="3715"/>
                    <a:pt x="2762" y="4477"/>
                    <a:pt x="0" y="0"/>
                  </a:cubicBezTo>
                  <a:cubicBezTo>
                    <a:pt x="381" y="8858"/>
                    <a:pt x="2191" y="21812"/>
                    <a:pt x="0" y="30099"/>
                  </a:cubicBezTo>
                  <a:cubicBezTo>
                    <a:pt x="3048" y="30766"/>
                    <a:pt x="4001" y="33528"/>
                    <a:pt x="7906" y="33242"/>
                  </a:cubicBezTo>
                  <a:cubicBezTo>
                    <a:pt x="10192" y="26479"/>
                    <a:pt x="1810" y="30004"/>
                    <a:pt x="3239" y="23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7" name="Freeform: Shape 1420">
              <a:extLst>
                <a:ext uri="{FF2B5EF4-FFF2-40B4-BE49-F238E27FC236}">
                  <a16:creationId xmlns:a16="http://schemas.microsoft.com/office/drawing/2014/main" id="{6A2F340A-901F-4D82-922A-D24C90C31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431" y="4516660"/>
              <a:ext cx="9525" cy="19050"/>
            </a:xfrm>
            <a:custGeom>
              <a:avLst/>
              <a:gdLst>
                <a:gd name="T0" fmla="*/ 83172300 w 9525"/>
                <a:gd name="T1" fmla="*/ 22193 h 19050"/>
                <a:gd name="T2" fmla="*/ 7877175 w 9525"/>
                <a:gd name="T3" fmla="*/ 0 h 19050"/>
                <a:gd name="T4" fmla="*/ 83172300 w 9525"/>
                <a:gd name="T5" fmla="*/ 22193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8732" y="22193"/>
                  </a:moveTo>
                  <a:cubicBezTo>
                    <a:pt x="6542" y="14383"/>
                    <a:pt x="5113" y="5810"/>
                    <a:pt x="827" y="0"/>
                  </a:cubicBezTo>
                  <a:cubicBezTo>
                    <a:pt x="-2221" y="10763"/>
                    <a:pt x="3779" y="18479"/>
                    <a:pt x="8732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8" name="Freeform: Shape 1421">
              <a:extLst>
                <a:ext uri="{FF2B5EF4-FFF2-40B4-BE49-F238E27FC236}">
                  <a16:creationId xmlns:a16="http://schemas.microsoft.com/office/drawing/2014/main" id="{4CF08C10-5572-43D9-9BE5-2784784C7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232" y="4461020"/>
              <a:ext cx="9525" cy="9525"/>
            </a:xfrm>
            <a:custGeom>
              <a:avLst/>
              <a:gdLst>
                <a:gd name="T0" fmla="*/ 45605700 w 9525"/>
                <a:gd name="T1" fmla="*/ 77257275 h 9525"/>
                <a:gd name="T2" fmla="*/ 45605700 w 9525"/>
                <a:gd name="T3" fmla="*/ 1952625 h 9525"/>
                <a:gd name="T4" fmla="*/ 45605700 w 9525"/>
                <a:gd name="T5" fmla="*/ 77257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88" y="8111"/>
                  </a:moveTo>
                  <a:cubicBezTo>
                    <a:pt x="4788" y="5444"/>
                    <a:pt x="4788" y="2777"/>
                    <a:pt x="4788" y="205"/>
                  </a:cubicBezTo>
                  <a:cubicBezTo>
                    <a:pt x="-3879" y="-1510"/>
                    <a:pt x="1169" y="8111"/>
                    <a:pt x="4788" y="81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69" name="Freeform: Shape 1422">
              <a:extLst>
                <a:ext uri="{FF2B5EF4-FFF2-40B4-BE49-F238E27FC236}">
                  <a16:creationId xmlns:a16="http://schemas.microsoft.com/office/drawing/2014/main" id="{C93ED47E-DCBF-4E83-B101-EACE8A9DC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685" y="4651438"/>
              <a:ext cx="9525" cy="9525"/>
            </a:xfrm>
            <a:custGeom>
              <a:avLst/>
              <a:gdLst>
                <a:gd name="T0" fmla="*/ 12573 w 9525"/>
                <a:gd name="T1" fmla="*/ 1524 h 9525"/>
                <a:gd name="T2" fmla="*/ 1524 w 9525"/>
                <a:gd name="T3" fmla="*/ 3143 h 9525"/>
                <a:gd name="T4" fmla="*/ 0 w 9525"/>
                <a:gd name="T5" fmla="*/ 0 h 9525"/>
                <a:gd name="T6" fmla="*/ 17431 w 9525"/>
                <a:gd name="T7" fmla="*/ 9525 h 9525"/>
                <a:gd name="T8" fmla="*/ 17431 w 9525"/>
                <a:gd name="T9" fmla="*/ 4763 h 9525"/>
                <a:gd name="T10" fmla="*/ 12573 w 9525"/>
                <a:gd name="T11" fmla="*/ 152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573" y="1524"/>
                  </a:moveTo>
                  <a:cubicBezTo>
                    <a:pt x="7430" y="667"/>
                    <a:pt x="5239" y="2572"/>
                    <a:pt x="1524" y="3143"/>
                  </a:cubicBezTo>
                  <a:cubicBezTo>
                    <a:pt x="1238" y="1905"/>
                    <a:pt x="1524" y="0"/>
                    <a:pt x="0" y="0"/>
                  </a:cubicBezTo>
                  <a:cubicBezTo>
                    <a:pt x="286" y="9430"/>
                    <a:pt x="9430" y="5334"/>
                    <a:pt x="17431" y="9525"/>
                  </a:cubicBezTo>
                  <a:cubicBezTo>
                    <a:pt x="17431" y="7906"/>
                    <a:pt x="17431" y="6382"/>
                    <a:pt x="17431" y="4763"/>
                  </a:cubicBezTo>
                  <a:cubicBezTo>
                    <a:pt x="14859" y="4572"/>
                    <a:pt x="11811" y="4858"/>
                    <a:pt x="12573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0" name="Freeform: Shape 1423">
              <a:extLst>
                <a:ext uri="{FF2B5EF4-FFF2-40B4-BE49-F238E27FC236}">
                  <a16:creationId xmlns:a16="http://schemas.microsoft.com/office/drawing/2014/main" id="{E5DB3FBB-818E-4016-97A0-B50F1656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094" y="4148900"/>
              <a:ext cx="9525" cy="9525"/>
            </a:xfrm>
            <a:custGeom>
              <a:avLst/>
              <a:gdLst>
                <a:gd name="T0" fmla="*/ 30137100 w 9525"/>
                <a:gd name="T1" fmla="*/ 0 h 9525"/>
                <a:gd name="T2" fmla="*/ 200025 w 9525"/>
                <a:gd name="T3" fmla="*/ 75304650 h 9525"/>
                <a:gd name="T4" fmla="*/ 60979050 w 9525"/>
                <a:gd name="T5" fmla="*/ 45367575 h 9525"/>
                <a:gd name="T6" fmla="*/ 301371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4" y="0"/>
                  </a:moveTo>
                  <a:cubicBezTo>
                    <a:pt x="2497" y="3048"/>
                    <a:pt x="-265" y="4000"/>
                    <a:pt x="21" y="7906"/>
                  </a:cubicBezTo>
                  <a:cubicBezTo>
                    <a:pt x="3640" y="8382"/>
                    <a:pt x="6021" y="7525"/>
                    <a:pt x="6402" y="4763"/>
                  </a:cubicBezTo>
                  <a:cubicBezTo>
                    <a:pt x="3735" y="4763"/>
                    <a:pt x="5450" y="381"/>
                    <a:pt x="316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1" name="Freeform: Shape 1424">
              <a:extLst>
                <a:ext uri="{FF2B5EF4-FFF2-40B4-BE49-F238E27FC236}">
                  <a16:creationId xmlns:a16="http://schemas.microsoft.com/office/drawing/2014/main" id="{9C6EEE4A-490C-4721-B863-9EE849B73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427" y="4630494"/>
              <a:ext cx="9525" cy="9525"/>
            </a:xfrm>
            <a:custGeom>
              <a:avLst/>
              <a:gdLst>
                <a:gd name="T0" fmla="*/ 17440275 w 9525"/>
                <a:gd name="T1" fmla="*/ 77924025 h 9525"/>
                <a:gd name="T2" fmla="*/ 48282225 w 9525"/>
                <a:gd name="T3" fmla="*/ 2619375 h 9525"/>
                <a:gd name="T4" fmla="*/ 174402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1" y="8181"/>
                  </a:moveTo>
                  <a:cubicBezTo>
                    <a:pt x="2498" y="5133"/>
                    <a:pt x="6403" y="5323"/>
                    <a:pt x="5069" y="275"/>
                  </a:cubicBezTo>
                  <a:cubicBezTo>
                    <a:pt x="307" y="-1630"/>
                    <a:pt x="-1789" y="6942"/>
                    <a:pt x="1831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2" name="Freeform: Shape 1425">
              <a:extLst>
                <a:ext uri="{FF2B5EF4-FFF2-40B4-BE49-F238E27FC236}">
                  <a16:creationId xmlns:a16="http://schemas.microsoft.com/office/drawing/2014/main" id="{A57EC54C-CF37-4C2B-99EB-8180A3A2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807" y="3342132"/>
              <a:ext cx="9525" cy="9525"/>
            </a:xfrm>
            <a:custGeom>
              <a:avLst/>
              <a:gdLst>
                <a:gd name="T0" fmla="*/ 17449800 w 9525"/>
                <a:gd name="T1" fmla="*/ 15811 h 9525"/>
                <a:gd name="T2" fmla="*/ 2028825 w 9525"/>
                <a:gd name="T3" fmla="*/ 0 h 9525"/>
                <a:gd name="T4" fmla="*/ 1744980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2" y="15811"/>
                  </a:moveTo>
                  <a:cubicBezTo>
                    <a:pt x="3546" y="10858"/>
                    <a:pt x="6880" y="3048"/>
                    <a:pt x="213" y="0"/>
                  </a:cubicBezTo>
                  <a:cubicBezTo>
                    <a:pt x="1260" y="4763"/>
                    <a:pt x="-1788" y="13621"/>
                    <a:pt x="1832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3" name="Freeform: Shape 1426">
              <a:extLst>
                <a:ext uri="{FF2B5EF4-FFF2-40B4-BE49-F238E27FC236}">
                  <a16:creationId xmlns:a16="http://schemas.microsoft.com/office/drawing/2014/main" id="{BBF703FD-6EAB-4093-A04C-D4E7A61A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596" y="4467466"/>
              <a:ext cx="9525" cy="9525"/>
            </a:xfrm>
            <a:custGeom>
              <a:avLst/>
              <a:gdLst>
                <a:gd name="T0" fmla="*/ 34880550 w 9525"/>
                <a:gd name="T1" fmla="*/ 45 h 9525"/>
                <a:gd name="T2" fmla="*/ 50301525 w 9525"/>
                <a:gd name="T3" fmla="*/ 11189 h 9525"/>
                <a:gd name="T4" fmla="*/ 34880550 w 9525"/>
                <a:gd name="T5" fmla="*/ 4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62" y="45"/>
                  </a:moveTo>
                  <a:cubicBezTo>
                    <a:pt x="-2148" y="-908"/>
                    <a:pt x="-624" y="13666"/>
                    <a:pt x="5281" y="11189"/>
                  </a:cubicBezTo>
                  <a:cubicBezTo>
                    <a:pt x="6519" y="5665"/>
                    <a:pt x="2900" y="4998"/>
                    <a:pt x="3662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4" name="Freeform: Shape 1427">
              <a:extLst>
                <a:ext uri="{FF2B5EF4-FFF2-40B4-BE49-F238E27FC236}">
                  <a16:creationId xmlns:a16="http://schemas.microsoft.com/office/drawing/2014/main" id="{1A2C0353-0C6F-4847-AA90-1C47295EA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43903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1049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3905"/>
                    <a:pt x="-381" y="10954"/>
                    <a:pt x="4763" y="11049"/>
                  </a:cubicBezTo>
                  <a:cubicBezTo>
                    <a:pt x="2953" y="7620"/>
                    <a:pt x="4477" y="857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5" name="Freeform: Shape 1428">
              <a:extLst>
                <a:ext uri="{FF2B5EF4-FFF2-40B4-BE49-F238E27FC236}">
                  <a16:creationId xmlns:a16="http://schemas.microsoft.com/office/drawing/2014/main" id="{13C506E1-FB55-4551-BB57-081066490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114" y="4123563"/>
              <a:ext cx="9525" cy="28575"/>
            </a:xfrm>
            <a:custGeom>
              <a:avLst/>
              <a:gdLst>
                <a:gd name="T0" fmla="*/ 0 w 9525"/>
                <a:gd name="T1" fmla="*/ 0 h 28575"/>
                <a:gd name="T2" fmla="*/ 29937075 w 9525"/>
                <a:gd name="T3" fmla="*/ 34862 h 28575"/>
                <a:gd name="T4" fmla="*/ 0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0" y="0"/>
                  </a:moveTo>
                  <a:cubicBezTo>
                    <a:pt x="1048" y="12478"/>
                    <a:pt x="3048" y="25908"/>
                    <a:pt x="3143" y="34862"/>
                  </a:cubicBezTo>
                  <a:cubicBezTo>
                    <a:pt x="9049" y="23336"/>
                    <a:pt x="3810" y="4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6" name="Freeform: Shape 1429">
              <a:extLst>
                <a:ext uri="{FF2B5EF4-FFF2-40B4-BE49-F238E27FC236}">
                  <a16:creationId xmlns:a16="http://schemas.microsoft.com/office/drawing/2014/main" id="{72A2D7AB-30E1-44AC-940C-6F2648ABD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703" y="4364546"/>
              <a:ext cx="9525" cy="9525"/>
            </a:xfrm>
            <a:custGeom>
              <a:avLst/>
              <a:gdLst>
                <a:gd name="T0" fmla="*/ 285750 w 9525"/>
                <a:gd name="T1" fmla="*/ 0 h 9525"/>
                <a:gd name="T2" fmla="*/ 31137225 w 9525"/>
                <a:gd name="T3" fmla="*/ 15812 h 9525"/>
                <a:gd name="T4" fmla="*/ 285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" y="0"/>
                  </a:moveTo>
                  <a:cubicBezTo>
                    <a:pt x="-160" y="6572"/>
                    <a:pt x="506" y="12287"/>
                    <a:pt x="3269" y="15812"/>
                  </a:cubicBezTo>
                  <a:cubicBezTo>
                    <a:pt x="2316" y="10287"/>
                    <a:pt x="5555" y="762"/>
                    <a:pt x="3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7" name="Freeform: Shape 1430">
              <a:extLst>
                <a:ext uri="{FF2B5EF4-FFF2-40B4-BE49-F238E27FC236}">
                  <a16:creationId xmlns:a16="http://schemas.microsoft.com/office/drawing/2014/main" id="{9BE0B0F0-A4B4-41B8-8A68-8BC940ED9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065" y="4025108"/>
              <a:ext cx="9525" cy="9525"/>
            </a:xfrm>
            <a:custGeom>
              <a:avLst/>
              <a:gdLst>
                <a:gd name="T0" fmla="*/ 7906 w 9525"/>
                <a:gd name="T1" fmla="*/ 157 h 9525"/>
                <a:gd name="T2" fmla="*/ 0 w 9525"/>
                <a:gd name="T3" fmla="*/ 3300 h 9525"/>
                <a:gd name="T4" fmla="*/ 6382 w 9525"/>
                <a:gd name="T5" fmla="*/ 15968 h 9525"/>
                <a:gd name="T6" fmla="*/ 7906 w 9525"/>
                <a:gd name="T7" fmla="*/ 1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57"/>
                  </a:moveTo>
                  <a:cubicBezTo>
                    <a:pt x="3048" y="-986"/>
                    <a:pt x="4858" y="4538"/>
                    <a:pt x="0" y="3300"/>
                  </a:cubicBezTo>
                  <a:cubicBezTo>
                    <a:pt x="2191" y="7491"/>
                    <a:pt x="857" y="15206"/>
                    <a:pt x="6382" y="15968"/>
                  </a:cubicBezTo>
                  <a:cubicBezTo>
                    <a:pt x="4001" y="7967"/>
                    <a:pt x="13335" y="6348"/>
                    <a:pt x="7906" y="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8" name="Freeform: Shape 1431">
              <a:extLst>
                <a:ext uri="{FF2B5EF4-FFF2-40B4-BE49-F238E27FC236}">
                  <a16:creationId xmlns:a16="http://schemas.microsoft.com/office/drawing/2014/main" id="{F44A07D3-4782-43F6-993A-783CAD71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208" y="3330981"/>
              <a:ext cx="9525" cy="9525"/>
            </a:xfrm>
            <a:custGeom>
              <a:avLst/>
              <a:gdLst>
                <a:gd name="T0" fmla="*/ 45367575 w 9525"/>
                <a:gd name="T1" fmla="*/ 57150 h 9525"/>
                <a:gd name="T2" fmla="*/ 0 w 9525"/>
                <a:gd name="T3" fmla="*/ 75361800 h 9525"/>
                <a:gd name="T4" fmla="*/ 45367575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3" y="6"/>
                  </a:moveTo>
                  <a:cubicBezTo>
                    <a:pt x="286" y="-184"/>
                    <a:pt x="190" y="3912"/>
                    <a:pt x="0" y="7912"/>
                  </a:cubicBezTo>
                  <a:cubicBezTo>
                    <a:pt x="4858" y="8579"/>
                    <a:pt x="3334" y="2769"/>
                    <a:pt x="4763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79" name="Freeform: Shape 1432">
              <a:extLst>
                <a:ext uri="{FF2B5EF4-FFF2-40B4-BE49-F238E27FC236}">
                  <a16:creationId xmlns:a16="http://schemas.microsoft.com/office/drawing/2014/main" id="{EB3FC66F-8EC8-48EB-9007-54D8FC48A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64" y="2768346"/>
              <a:ext cx="9525" cy="9525"/>
            </a:xfrm>
            <a:custGeom>
              <a:avLst/>
              <a:gdLst>
                <a:gd name="T0" fmla="*/ 11144 w 9525"/>
                <a:gd name="T1" fmla="*/ 12668 h 9525"/>
                <a:gd name="T2" fmla="*/ 11144 w 9525"/>
                <a:gd name="T3" fmla="*/ 0 h 9525"/>
                <a:gd name="T4" fmla="*/ 0 w 9525"/>
                <a:gd name="T5" fmla="*/ 6382 h 9525"/>
                <a:gd name="T6" fmla="*/ 11144 w 9525"/>
                <a:gd name="T7" fmla="*/ 12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2668"/>
                  </a:moveTo>
                  <a:cubicBezTo>
                    <a:pt x="14288" y="9525"/>
                    <a:pt x="12097" y="3619"/>
                    <a:pt x="11144" y="0"/>
                  </a:cubicBezTo>
                  <a:cubicBezTo>
                    <a:pt x="6001" y="667"/>
                    <a:pt x="857" y="1429"/>
                    <a:pt x="0" y="6382"/>
                  </a:cubicBezTo>
                  <a:cubicBezTo>
                    <a:pt x="8763" y="3429"/>
                    <a:pt x="6953" y="11049"/>
                    <a:pt x="11144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0" name="Freeform: Shape 1433">
              <a:extLst>
                <a:ext uri="{FF2B5EF4-FFF2-40B4-BE49-F238E27FC236}">
                  <a16:creationId xmlns:a16="http://schemas.microsoft.com/office/drawing/2014/main" id="{86A82944-1C9B-45D1-B4B1-DCBE2E073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302" y="32786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7431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524" y="5905"/>
                    <a:pt x="-286" y="15050"/>
                    <a:pt x="4763" y="17431"/>
                  </a:cubicBezTo>
                  <a:cubicBezTo>
                    <a:pt x="6572" y="12287"/>
                    <a:pt x="5810" y="2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1" name="Freeform: Shape 1434">
              <a:extLst>
                <a:ext uri="{FF2B5EF4-FFF2-40B4-BE49-F238E27FC236}">
                  <a16:creationId xmlns:a16="http://schemas.microsoft.com/office/drawing/2014/main" id="{75C93228-2671-4132-95E0-D1B548398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305" y="3239000"/>
              <a:ext cx="9525" cy="9525"/>
            </a:xfrm>
            <a:custGeom>
              <a:avLst/>
              <a:gdLst>
                <a:gd name="T0" fmla="*/ 866775 w 9525"/>
                <a:gd name="T1" fmla="*/ 75980925 h 9525"/>
                <a:gd name="T2" fmla="*/ 46234350 w 9525"/>
                <a:gd name="T3" fmla="*/ 685800 h 9525"/>
                <a:gd name="T4" fmla="*/ 866775 w 9525"/>
                <a:gd name="T5" fmla="*/ 759809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" y="7977"/>
                  </a:moveTo>
                  <a:cubicBezTo>
                    <a:pt x="5901" y="9501"/>
                    <a:pt x="1710" y="1119"/>
                    <a:pt x="4854" y="72"/>
                  </a:cubicBezTo>
                  <a:cubicBezTo>
                    <a:pt x="-99" y="-595"/>
                    <a:pt x="-195" y="3501"/>
                    <a:pt x="91" y="79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2" name="Freeform: Shape 1435">
              <a:extLst>
                <a:ext uri="{FF2B5EF4-FFF2-40B4-BE49-F238E27FC236}">
                  <a16:creationId xmlns:a16="http://schemas.microsoft.com/office/drawing/2014/main" id="{3B84603E-9461-4A15-9A25-0AD2E7D2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871" y="3193161"/>
              <a:ext cx="9525" cy="9525"/>
            </a:xfrm>
            <a:custGeom>
              <a:avLst/>
              <a:gdLst>
                <a:gd name="T0" fmla="*/ 60788550 w 9525"/>
                <a:gd name="T1" fmla="*/ 12668 h 9525"/>
                <a:gd name="T2" fmla="*/ 0 w 9525"/>
                <a:gd name="T3" fmla="*/ 0 h 9525"/>
                <a:gd name="T4" fmla="*/ 6078855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2668"/>
                  </a:moveTo>
                  <a:cubicBezTo>
                    <a:pt x="6572" y="6096"/>
                    <a:pt x="2762" y="3619"/>
                    <a:pt x="0" y="0"/>
                  </a:cubicBezTo>
                  <a:cubicBezTo>
                    <a:pt x="1143" y="5239"/>
                    <a:pt x="762" y="11906"/>
                    <a:pt x="6382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3" name="Freeform: Shape 1436">
              <a:extLst>
                <a:ext uri="{FF2B5EF4-FFF2-40B4-BE49-F238E27FC236}">
                  <a16:creationId xmlns:a16="http://schemas.microsoft.com/office/drawing/2014/main" id="{38E4DDE1-3C6C-43DA-9F11-EE194B203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171" y="2940902"/>
              <a:ext cx="9525" cy="19050"/>
            </a:xfrm>
            <a:custGeom>
              <a:avLst/>
              <a:gdLst>
                <a:gd name="T0" fmla="*/ 11176 w 9525"/>
                <a:gd name="T1" fmla="*/ 12896 h 19050"/>
                <a:gd name="T2" fmla="*/ 9557 w 9525"/>
                <a:gd name="T3" fmla="*/ 227 h 19050"/>
                <a:gd name="T4" fmla="*/ 32 w 9525"/>
                <a:gd name="T5" fmla="*/ 6514 h 19050"/>
                <a:gd name="T6" fmla="*/ 4795 w 9525"/>
                <a:gd name="T7" fmla="*/ 22421 h 19050"/>
                <a:gd name="T8" fmla="*/ 11176 w 9525"/>
                <a:gd name="T9" fmla="*/ 1289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1176" y="12896"/>
                  </a:moveTo>
                  <a:cubicBezTo>
                    <a:pt x="7557" y="11753"/>
                    <a:pt x="10510" y="3942"/>
                    <a:pt x="9557" y="227"/>
                  </a:cubicBezTo>
                  <a:cubicBezTo>
                    <a:pt x="2413" y="-1678"/>
                    <a:pt x="7843" y="9086"/>
                    <a:pt x="32" y="6514"/>
                  </a:cubicBezTo>
                  <a:cubicBezTo>
                    <a:pt x="-254" y="13658"/>
                    <a:pt x="1366" y="18992"/>
                    <a:pt x="4795" y="22421"/>
                  </a:cubicBezTo>
                  <a:cubicBezTo>
                    <a:pt x="1937" y="14229"/>
                    <a:pt x="10414" y="17468"/>
                    <a:pt x="11176" y="1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4" name="Freeform: Shape 1437">
              <a:extLst>
                <a:ext uri="{FF2B5EF4-FFF2-40B4-BE49-F238E27FC236}">
                  <a16:creationId xmlns:a16="http://schemas.microsoft.com/office/drawing/2014/main" id="{E4575800-06FA-42A8-AA94-32C1C280D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920" y="3066288"/>
              <a:ext cx="9525" cy="19050"/>
            </a:xfrm>
            <a:custGeom>
              <a:avLst/>
              <a:gdLst>
                <a:gd name="T0" fmla="*/ 9953625 w 9525"/>
                <a:gd name="T1" fmla="*/ 0 h 19050"/>
                <a:gd name="T2" fmla="*/ 25374600 w 9525"/>
                <a:gd name="T3" fmla="*/ 25337 h 19050"/>
                <a:gd name="T4" fmla="*/ 9953625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045" y="0"/>
                  </a:moveTo>
                  <a:cubicBezTo>
                    <a:pt x="2950" y="10668"/>
                    <a:pt x="-3336" y="19717"/>
                    <a:pt x="2664" y="25337"/>
                  </a:cubicBezTo>
                  <a:cubicBezTo>
                    <a:pt x="1807" y="20955"/>
                    <a:pt x="8284" y="4572"/>
                    <a:pt x="104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5" name="Freeform: Shape 1438">
              <a:extLst>
                <a:ext uri="{FF2B5EF4-FFF2-40B4-BE49-F238E27FC236}">
                  <a16:creationId xmlns:a16="http://schemas.microsoft.com/office/drawing/2014/main" id="{7484A145-1D7A-470B-8A6A-BA01BC66C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047" y="3210496"/>
              <a:ext cx="9525" cy="9525"/>
            </a:xfrm>
            <a:custGeom>
              <a:avLst/>
              <a:gdLst>
                <a:gd name="T0" fmla="*/ 114300 w 9525"/>
                <a:gd name="T1" fmla="*/ 60788550 h 9525"/>
                <a:gd name="T2" fmla="*/ 60902850 w 9525"/>
                <a:gd name="T3" fmla="*/ 15420975 h 9525"/>
                <a:gd name="T4" fmla="*/ 15535275 w 9525"/>
                <a:gd name="T5" fmla="*/ 0 h 9525"/>
                <a:gd name="T6" fmla="*/ 1143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" y="6382"/>
                  </a:moveTo>
                  <a:cubicBezTo>
                    <a:pt x="3060" y="5715"/>
                    <a:pt x="6870" y="5810"/>
                    <a:pt x="6394" y="1619"/>
                  </a:cubicBezTo>
                  <a:cubicBezTo>
                    <a:pt x="4203" y="1715"/>
                    <a:pt x="2869" y="857"/>
                    <a:pt x="1631" y="0"/>
                  </a:cubicBezTo>
                  <a:cubicBezTo>
                    <a:pt x="2012" y="3048"/>
                    <a:pt x="-179" y="3524"/>
                    <a:pt x="12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6" name="Freeform: Shape 1439">
              <a:extLst>
                <a:ext uri="{FF2B5EF4-FFF2-40B4-BE49-F238E27FC236}">
                  <a16:creationId xmlns:a16="http://schemas.microsoft.com/office/drawing/2014/main" id="{BA5A31BC-83BA-4B37-98A8-8A2BF81D2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699" y="2941099"/>
              <a:ext cx="9525" cy="9525"/>
            </a:xfrm>
            <a:custGeom>
              <a:avLst/>
              <a:gdLst>
                <a:gd name="T0" fmla="*/ 47424975 w 9525"/>
                <a:gd name="T1" fmla="*/ 11079 h 9525"/>
                <a:gd name="T2" fmla="*/ 2057400 w 9525"/>
                <a:gd name="T3" fmla="*/ 30 h 9525"/>
                <a:gd name="T4" fmla="*/ 47424975 w 9525"/>
                <a:gd name="T5" fmla="*/ 1107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9" y="11079"/>
                  </a:moveTo>
                  <a:cubicBezTo>
                    <a:pt x="883" y="9936"/>
                    <a:pt x="6122" y="-637"/>
                    <a:pt x="216" y="30"/>
                  </a:cubicBezTo>
                  <a:cubicBezTo>
                    <a:pt x="-641" y="5174"/>
                    <a:pt x="1073" y="15937"/>
                    <a:pt x="4979" y="110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7" name="Freeform: Shape 1440">
              <a:extLst>
                <a:ext uri="{FF2B5EF4-FFF2-40B4-BE49-F238E27FC236}">
                  <a16:creationId xmlns:a16="http://schemas.microsoft.com/office/drawing/2014/main" id="{AC3F774C-B65A-4FBB-8437-B596F46C1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53" y="2920460"/>
              <a:ext cx="9525" cy="9525"/>
            </a:xfrm>
            <a:custGeom>
              <a:avLst/>
              <a:gdLst>
                <a:gd name="T0" fmla="*/ 29937075 w 9525"/>
                <a:gd name="T1" fmla="*/ 14288 h 9525"/>
                <a:gd name="T2" fmla="*/ 0 w 9525"/>
                <a:gd name="T3" fmla="*/ 0 h 9525"/>
                <a:gd name="T4" fmla="*/ 29937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43" y="14288"/>
                  </a:moveTo>
                  <a:cubicBezTo>
                    <a:pt x="6477" y="10192"/>
                    <a:pt x="2858" y="2858"/>
                    <a:pt x="0" y="0"/>
                  </a:cubicBezTo>
                  <a:cubicBezTo>
                    <a:pt x="1619" y="7525"/>
                    <a:pt x="-1619" y="10001"/>
                    <a:pt x="314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8" name="Freeform: Shape 1441">
              <a:extLst>
                <a:ext uri="{FF2B5EF4-FFF2-40B4-BE49-F238E27FC236}">
                  <a16:creationId xmlns:a16="http://schemas.microsoft.com/office/drawing/2014/main" id="{252B7450-39A7-4BDD-9983-C63FE2FD1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75" y="2830163"/>
              <a:ext cx="9525" cy="19050"/>
            </a:xfrm>
            <a:custGeom>
              <a:avLst/>
              <a:gdLst>
                <a:gd name="T0" fmla="*/ 89506425 w 9525"/>
                <a:gd name="T1" fmla="*/ 20574 h 19050"/>
                <a:gd name="T2" fmla="*/ 14201775 w 9525"/>
                <a:gd name="T3" fmla="*/ 0 h 19050"/>
                <a:gd name="T4" fmla="*/ 89506425 w 9525"/>
                <a:gd name="T5" fmla="*/ 2057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9397" y="20574"/>
                  </a:moveTo>
                  <a:cubicBezTo>
                    <a:pt x="9587" y="10858"/>
                    <a:pt x="8063" y="2858"/>
                    <a:pt x="1491" y="0"/>
                  </a:cubicBezTo>
                  <a:cubicBezTo>
                    <a:pt x="-2986" y="8192"/>
                    <a:pt x="3491" y="17621"/>
                    <a:pt x="9397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89" name="Freeform: Shape 1442">
              <a:extLst>
                <a:ext uri="{FF2B5EF4-FFF2-40B4-BE49-F238E27FC236}">
                  <a16:creationId xmlns:a16="http://schemas.microsoft.com/office/drawing/2014/main" id="{037619EB-6E3E-475B-9FBA-50D8E715B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428" y="3067872"/>
              <a:ext cx="9525" cy="9525"/>
            </a:xfrm>
            <a:custGeom>
              <a:avLst/>
              <a:gdLst>
                <a:gd name="T0" fmla="*/ 17325975 w 9525"/>
                <a:gd name="T1" fmla="*/ 35 h 9525"/>
                <a:gd name="T2" fmla="*/ 1905000 w 9525"/>
                <a:gd name="T3" fmla="*/ 9560 h 9525"/>
                <a:gd name="T4" fmla="*/ 17325975 w 9525"/>
                <a:gd name="T5" fmla="*/ 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9" y="35"/>
                  </a:moveTo>
                  <a:cubicBezTo>
                    <a:pt x="-1705" y="226"/>
                    <a:pt x="1152" y="6798"/>
                    <a:pt x="200" y="9560"/>
                  </a:cubicBezTo>
                  <a:cubicBezTo>
                    <a:pt x="4676" y="11084"/>
                    <a:pt x="8010" y="-727"/>
                    <a:pt x="1819" y="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0" name="Freeform: Shape 1443">
              <a:extLst>
                <a:ext uri="{FF2B5EF4-FFF2-40B4-BE49-F238E27FC236}">
                  <a16:creationId xmlns:a16="http://schemas.microsoft.com/office/drawing/2014/main" id="{9978AF55-F9B1-4180-9698-A2A99045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150" y="2814258"/>
              <a:ext cx="9525" cy="9525"/>
            </a:xfrm>
            <a:custGeom>
              <a:avLst/>
              <a:gdLst>
                <a:gd name="T0" fmla="*/ 48548925 w 9525"/>
                <a:gd name="T1" fmla="*/ 76200000 h 9525"/>
                <a:gd name="T2" fmla="*/ 33127950 w 9525"/>
                <a:gd name="T3" fmla="*/ 895350 h 9525"/>
                <a:gd name="T4" fmla="*/ 48548925 w 9525"/>
                <a:gd name="T5" fmla="*/ 7620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7" y="8000"/>
                  </a:moveTo>
                  <a:cubicBezTo>
                    <a:pt x="6431" y="3523"/>
                    <a:pt x="2811" y="3904"/>
                    <a:pt x="3478" y="94"/>
                  </a:cubicBezTo>
                  <a:cubicBezTo>
                    <a:pt x="-2523" y="-1144"/>
                    <a:pt x="49" y="10286"/>
                    <a:pt x="5097" y="80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1" name="Freeform: Shape 1444">
              <a:extLst>
                <a:ext uri="{FF2B5EF4-FFF2-40B4-BE49-F238E27FC236}">
                  <a16:creationId xmlns:a16="http://schemas.microsoft.com/office/drawing/2014/main" id="{44D60A1F-2C1D-4253-943A-A93316702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359" y="3004471"/>
              <a:ext cx="9525" cy="9525"/>
            </a:xfrm>
            <a:custGeom>
              <a:avLst/>
              <a:gdLst>
                <a:gd name="T0" fmla="*/ 28413075 w 9525"/>
                <a:gd name="T1" fmla="*/ 14288 h 9525"/>
                <a:gd name="T2" fmla="*/ 43834050 w 9525"/>
                <a:gd name="T3" fmla="*/ 0 h 9525"/>
                <a:gd name="T4" fmla="*/ 28413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3" y="14288"/>
                  </a:moveTo>
                  <a:cubicBezTo>
                    <a:pt x="1744" y="7715"/>
                    <a:pt x="5364" y="6096"/>
                    <a:pt x="4602" y="0"/>
                  </a:cubicBezTo>
                  <a:cubicBezTo>
                    <a:pt x="125" y="762"/>
                    <a:pt x="-2256" y="13621"/>
                    <a:pt x="298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2" name="Freeform: Shape 1445">
              <a:extLst>
                <a:ext uri="{FF2B5EF4-FFF2-40B4-BE49-F238E27FC236}">
                  <a16:creationId xmlns:a16="http://schemas.microsoft.com/office/drawing/2014/main" id="{BD50F1AC-2B65-4F0E-B595-D7B67E61B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293" y="2944113"/>
              <a:ext cx="9525" cy="9525"/>
            </a:xfrm>
            <a:custGeom>
              <a:avLst/>
              <a:gdLst>
                <a:gd name="T0" fmla="*/ 59874150 w 9525"/>
                <a:gd name="T1" fmla="*/ 1514475 h 9525"/>
                <a:gd name="T2" fmla="*/ 0 w 9525"/>
                <a:gd name="T3" fmla="*/ 76819125 h 9525"/>
                <a:gd name="T4" fmla="*/ 59874150 w 9525"/>
                <a:gd name="T5" fmla="*/ 1514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86" y="159"/>
                  </a:moveTo>
                  <a:cubicBezTo>
                    <a:pt x="571" y="-888"/>
                    <a:pt x="95" y="3398"/>
                    <a:pt x="0" y="8065"/>
                  </a:cubicBezTo>
                  <a:cubicBezTo>
                    <a:pt x="4953" y="8351"/>
                    <a:pt x="3048" y="1683"/>
                    <a:pt x="6286" y="1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3" name="Freeform: Shape 1446">
              <a:extLst>
                <a:ext uri="{FF2B5EF4-FFF2-40B4-BE49-F238E27FC236}">
                  <a16:creationId xmlns:a16="http://schemas.microsoft.com/office/drawing/2014/main" id="{F5A398C4-BA80-4FD0-9AEF-A0AF21298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092" y="3029800"/>
              <a:ext cx="9525" cy="9525"/>
            </a:xfrm>
            <a:custGeom>
              <a:avLst/>
              <a:gdLst>
                <a:gd name="T0" fmla="*/ 48158400 w 9525"/>
                <a:gd name="T1" fmla="*/ 7 h 9525"/>
                <a:gd name="T2" fmla="*/ 63588900 w 9525"/>
                <a:gd name="T3" fmla="*/ 14295 h 9525"/>
                <a:gd name="T4" fmla="*/ 48158400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6" y="7"/>
                  </a:moveTo>
                  <a:cubicBezTo>
                    <a:pt x="-5040" y="-374"/>
                    <a:pt x="2389" y="14009"/>
                    <a:pt x="6676" y="14295"/>
                  </a:cubicBezTo>
                  <a:cubicBezTo>
                    <a:pt x="5437" y="8866"/>
                    <a:pt x="1818" y="5913"/>
                    <a:pt x="5056" y="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4" name="Freeform: Shape 1447">
              <a:extLst>
                <a:ext uri="{FF2B5EF4-FFF2-40B4-BE49-F238E27FC236}">
                  <a16:creationId xmlns:a16="http://schemas.microsoft.com/office/drawing/2014/main" id="{7BC5D903-9531-47B3-BAEB-D708ADA3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102" y="4449981"/>
              <a:ext cx="9525" cy="9525"/>
            </a:xfrm>
            <a:custGeom>
              <a:avLst/>
              <a:gdLst>
                <a:gd name="T0" fmla="*/ 651 w 9525"/>
                <a:gd name="T1" fmla="*/ 99 h 9525"/>
                <a:gd name="T2" fmla="*/ 8557 w 9525"/>
                <a:gd name="T3" fmla="*/ 16005 h 9525"/>
                <a:gd name="T4" fmla="*/ 10176 w 9525"/>
                <a:gd name="T5" fmla="*/ 9624 h 9525"/>
                <a:gd name="T6" fmla="*/ 651 w 9525"/>
                <a:gd name="T7" fmla="*/ 9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" y="99"/>
                  </a:moveTo>
                  <a:cubicBezTo>
                    <a:pt x="-2016" y="7909"/>
                    <a:pt x="4080" y="11243"/>
                    <a:pt x="8557" y="16005"/>
                  </a:cubicBezTo>
                  <a:cubicBezTo>
                    <a:pt x="14082" y="15624"/>
                    <a:pt x="4557" y="10100"/>
                    <a:pt x="10176" y="9624"/>
                  </a:cubicBezTo>
                  <a:cubicBezTo>
                    <a:pt x="9319" y="4099"/>
                    <a:pt x="7890" y="-759"/>
                    <a:pt x="651" y="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5" name="Freeform: Shape 1448">
              <a:extLst>
                <a:ext uri="{FF2B5EF4-FFF2-40B4-BE49-F238E27FC236}">
                  <a16:creationId xmlns:a16="http://schemas.microsoft.com/office/drawing/2014/main" id="{5BD042EE-5973-46AD-A64C-FCBA24117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438761"/>
              <a:ext cx="9525" cy="9525"/>
            </a:xfrm>
            <a:custGeom>
              <a:avLst/>
              <a:gdLst>
                <a:gd name="T0" fmla="*/ 20869275 w 9525"/>
                <a:gd name="T1" fmla="*/ 7734300 h 9525"/>
                <a:gd name="T2" fmla="*/ 0 w 9525"/>
                <a:gd name="T3" fmla="*/ 476250 h 9525"/>
                <a:gd name="T4" fmla="*/ 20869275 w 9525"/>
                <a:gd name="T5" fmla="*/ 773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91" y="812"/>
                  </a:moveTo>
                  <a:cubicBezTo>
                    <a:pt x="1810" y="240"/>
                    <a:pt x="1143" y="-141"/>
                    <a:pt x="0" y="50"/>
                  </a:cubicBezTo>
                  <a:cubicBezTo>
                    <a:pt x="953" y="526"/>
                    <a:pt x="1619" y="716"/>
                    <a:pt x="2191" y="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6" name="Freeform: Shape 1449">
              <a:extLst>
                <a:ext uri="{FF2B5EF4-FFF2-40B4-BE49-F238E27FC236}">
                  <a16:creationId xmlns:a16="http://schemas.microsoft.com/office/drawing/2014/main" id="{0371E5B7-842B-4878-8C1E-F99E05C14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087" y="3937958"/>
              <a:ext cx="47625" cy="76200"/>
            </a:xfrm>
            <a:custGeom>
              <a:avLst/>
              <a:gdLst>
                <a:gd name="T0" fmla="*/ 314 w 47625"/>
                <a:gd name="T1" fmla="*/ 76258 h 76200"/>
                <a:gd name="T2" fmla="*/ 8219 w 47625"/>
                <a:gd name="T3" fmla="*/ 77877 h 76200"/>
                <a:gd name="T4" fmla="*/ 9839 w 47625"/>
                <a:gd name="T5" fmla="*/ 79496 h 76200"/>
                <a:gd name="T6" fmla="*/ 9839 w 47625"/>
                <a:gd name="T7" fmla="*/ 71591 h 76200"/>
                <a:gd name="T8" fmla="*/ 19364 w 47625"/>
                <a:gd name="T9" fmla="*/ 76353 h 76200"/>
                <a:gd name="T10" fmla="*/ 27269 w 47625"/>
                <a:gd name="T11" fmla="*/ 71591 h 76200"/>
                <a:gd name="T12" fmla="*/ 33651 w 47625"/>
                <a:gd name="T13" fmla="*/ 66828 h 76200"/>
                <a:gd name="T14" fmla="*/ 41557 w 47625"/>
                <a:gd name="T15" fmla="*/ 58922 h 76200"/>
                <a:gd name="T16" fmla="*/ 41557 w 47625"/>
                <a:gd name="T17" fmla="*/ 44635 h 76200"/>
                <a:gd name="T18" fmla="*/ 47939 w 47625"/>
                <a:gd name="T19" fmla="*/ 46159 h 76200"/>
                <a:gd name="T20" fmla="*/ 51082 w 47625"/>
                <a:gd name="T21" fmla="*/ 41396 h 76200"/>
                <a:gd name="T22" fmla="*/ 49558 w 47625"/>
                <a:gd name="T23" fmla="*/ 12821 h 76200"/>
                <a:gd name="T24" fmla="*/ 41652 w 47625"/>
                <a:gd name="T25" fmla="*/ 3296 h 76200"/>
                <a:gd name="T26" fmla="*/ 35366 w 47625"/>
                <a:gd name="T27" fmla="*/ 1677 h 76200"/>
                <a:gd name="T28" fmla="*/ 33746 w 47625"/>
                <a:gd name="T29" fmla="*/ 8059 h 76200"/>
                <a:gd name="T30" fmla="*/ 27365 w 47625"/>
                <a:gd name="T31" fmla="*/ 153 h 76200"/>
                <a:gd name="T32" fmla="*/ 28984 w 47625"/>
                <a:gd name="T33" fmla="*/ 30252 h 76200"/>
                <a:gd name="T34" fmla="*/ 32127 w 47625"/>
                <a:gd name="T35" fmla="*/ 12821 h 76200"/>
                <a:gd name="T36" fmla="*/ 41652 w 47625"/>
                <a:gd name="T37" fmla="*/ 15965 h 76200"/>
                <a:gd name="T38" fmla="*/ 41652 w 47625"/>
                <a:gd name="T39" fmla="*/ 30252 h 76200"/>
                <a:gd name="T40" fmla="*/ 48034 w 47625"/>
                <a:gd name="T41" fmla="*/ 28633 h 76200"/>
                <a:gd name="T42" fmla="*/ 36890 w 47625"/>
                <a:gd name="T43" fmla="*/ 41301 h 76200"/>
                <a:gd name="T44" fmla="*/ 36890 w 47625"/>
                <a:gd name="T45" fmla="*/ 28633 h 76200"/>
                <a:gd name="T46" fmla="*/ 24221 w 47625"/>
                <a:gd name="T47" fmla="*/ 33395 h 76200"/>
                <a:gd name="T48" fmla="*/ 24221 w 47625"/>
                <a:gd name="T49" fmla="*/ 46064 h 76200"/>
                <a:gd name="T50" fmla="*/ 30508 w 47625"/>
                <a:gd name="T51" fmla="*/ 53969 h 76200"/>
                <a:gd name="T52" fmla="*/ 16316 w 47625"/>
                <a:gd name="T53" fmla="*/ 50826 h 76200"/>
                <a:gd name="T54" fmla="*/ 14696 w 47625"/>
                <a:gd name="T55" fmla="*/ 61970 h 76200"/>
                <a:gd name="T56" fmla="*/ 27365 w 47625"/>
                <a:gd name="T57" fmla="*/ 63590 h 76200"/>
                <a:gd name="T58" fmla="*/ 17840 w 47625"/>
                <a:gd name="T59" fmla="*/ 71495 h 76200"/>
                <a:gd name="T60" fmla="*/ 11458 w 47625"/>
                <a:gd name="T61" fmla="*/ 66733 h 76200"/>
                <a:gd name="T62" fmla="*/ 314 w 47625"/>
                <a:gd name="T63" fmla="*/ 76258 h 76200"/>
                <a:gd name="T64" fmla="*/ 27269 w 47625"/>
                <a:gd name="T65" fmla="*/ 46064 h 76200"/>
                <a:gd name="T66" fmla="*/ 32032 w 47625"/>
                <a:gd name="T67" fmla="*/ 39777 h 76200"/>
                <a:gd name="T68" fmla="*/ 38414 w 47625"/>
                <a:gd name="T69" fmla="*/ 50826 h 76200"/>
                <a:gd name="T70" fmla="*/ 33651 w 47625"/>
                <a:gd name="T71" fmla="*/ 42920 h 76200"/>
                <a:gd name="T72" fmla="*/ 27269 w 47625"/>
                <a:gd name="T73" fmla="*/ 46064 h 76200"/>
                <a:gd name="T74" fmla="*/ 20888 w 47625"/>
                <a:gd name="T75" fmla="*/ 58827 h 76200"/>
                <a:gd name="T76" fmla="*/ 33556 w 47625"/>
                <a:gd name="T77" fmla="*/ 55684 h 76200"/>
                <a:gd name="T78" fmla="*/ 31937 w 47625"/>
                <a:gd name="T79" fmla="*/ 62066 h 76200"/>
                <a:gd name="T80" fmla="*/ 20888 w 47625"/>
                <a:gd name="T81" fmla="*/ 58827 h 76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625" h="76200">
                  <a:moveTo>
                    <a:pt x="314" y="76258"/>
                  </a:moveTo>
                  <a:cubicBezTo>
                    <a:pt x="2600" y="77115"/>
                    <a:pt x="8505" y="74353"/>
                    <a:pt x="8219" y="77877"/>
                  </a:cubicBezTo>
                  <a:cubicBezTo>
                    <a:pt x="8315" y="78830"/>
                    <a:pt x="8505" y="79782"/>
                    <a:pt x="9839" y="79496"/>
                  </a:cubicBezTo>
                  <a:cubicBezTo>
                    <a:pt x="10791" y="76734"/>
                    <a:pt x="5171" y="72924"/>
                    <a:pt x="9839" y="71591"/>
                  </a:cubicBezTo>
                  <a:cubicBezTo>
                    <a:pt x="14696" y="71495"/>
                    <a:pt x="13649" y="77306"/>
                    <a:pt x="19364" y="76353"/>
                  </a:cubicBezTo>
                  <a:cubicBezTo>
                    <a:pt x="21364" y="72067"/>
                    <a:pt x="21840" y="68828"/>
                    <a:pt x="27269" y="71591"/>
                  </a:cubicBezTo>
                  <a:cubicBezTo>
                    <a:pt x="25650" y="64447"/>
                    <a:pt x="31937" y="62066"/>
                    <a:pt x="33651" y="66828"/>
                  </a:cubicBezTo>
                  <a:cubicBezTo>
                    <a:pt x="36032" y="63971"/>
                    <a:pt x="33651" y="56255"/>
                    <a:pt x="41557" y="58922"/>
                  </a:cubicBezTo>
                  <a:cubicBezTo>
                    <a:pt x="39271" y="50636"/>
                    <a:pt x="43938" y="52922"/>
                    <a:pt x="41557" y="44635"/>
                  </a:cubicBezTo>
                  <a:cubicBezTo>
                    <a:pt x="43652" y="45111"/>
                    <a:pt x="44605" y="46826"/>
                    <a:pt x="47939" y="46159"/>
                  </a:cubicBezTo>
                  <a:cubicBezTo>
                    <a:pt x="48034" y="43682"/>
                    <a:pt x="47748" y="40730"/>
                    <a:pt x="51082" y="41396"/>
                  </a:cubicBezTo>
                  <a:cubicBezTo>
                    <a:pt x="47367" y="30062"/>
                    <a:pt x="54416" y="24061"/>
                    <a:pt x="49558" y="12821"/>
                  </a:cubicBezTo>
                  <a:cubicBezTo>
                    <a:pt x="39938" y="16917"/>
                    <a:pt x="47653" y="6249"/>
                    <a:pt x="41652" y="3296"/>
                  </a:cubicBezTo>
                  <a:cubicBezTo>
                    <a:pt x="38414" y="10821"/>
                    <a:pt x="40319" y="915"/>
                    <a:pt x="35366" y="1677"/>
                  </a:cubicBezTo>
                  <a:cubicBezTo>
                    <a:pt x="35080" y="4058"/>
                    <a:pt x="35937" y="7583"/>
                    <a:pt x="33746" y="8059"/>
                  </a:cubicBezTo>
                  <a:cubicBezTo>
                    <a:pt x="28031" y="9011"/>
                    <a:pt x="33746" y="-1371"/>
                    <a:pt x="27365" y="153"/>
                  </a:cubicBezTo>
                  <a:cubicBezTo>
                    <a:pt x="25650" y="10821"/>
                    <a:pt x="24983" y="24823"/>
                    <a:pt x="28984" y="30252"/>
                  </a:cubicBezTo>
                  <a:cubicBezTo>
                    <a:pt x="27650" y="21299"/>
                    <a:pt x="36794" y="20441"/>
                    <a:pt x="32127" y="12821"/>
                  </a:cubicBezTo>
                  <a:cubicBezTo>
                    <a:pt x="36318" y="12821"/>
                    <a:pt x="41462" y="11964"/>
                    <a:pt x="41652" y="15965"/>
                  </a:cubicBezTo>
                  <a:cubicBezTo>
                    <a:pt x="42414" y="23204"/>
                    <a:pt x="38890" y="25013"/>
                    <a:pt x="41652" y="30252"/>
                  </a:cubicBezTo>
                  <a:cubicBezTo>
                    <a:pt x="44700" y="30633"/>
                    <a:pt x="45176" y="28442"/>
                    <a:pt x="48034" y="28633"/>
                  </a:cubicBezTo>
                  <a:cubicBezTo>
                    <a:pt x="43462" y="31967"/>
                    <a:pt x="46510" y="42920"/>
                    <a:pt x="36890" y="41301"/>
                  </a:cubicBezTo>
                  <a:cubicBezTo>
                    <a:pt x="36223" y="34253"/>
                    <a:pt x="39080" y="33395"/>
                    <a:pt x="36890" y="28633"/>
                  </a:cubicBezTo>
                  <a:cubicBezTo>
                    <a:pt x="32127" y="34729"/>
                    <a:pt x="29746" y="33872"/>
                    <a:pt x="24221" y="33395"/>
                  </a:cubicBezTo>
                  <a:cubicBezTo>
                    <a:pt x="23840" y="41492"/>
                    <a:pt x="29365" y="40063"/>
                    <a:pt x="24221" y="46064"/>
                  </a:cubicBezTo>
                  <a:cubicBezTo>
                    <a:pt x="26888" y="48159"/>
                    <a:pt x="30508" y="49397"/>
                    <a:pt x="30508" y="53969"/>
                  </a:cubicBezTo>
                  <a:cubicBezTo>
                    <a:pt x="23459" y="51683"/>
                    <a:pt x="22602" y="52636"/>
                    <a:pt x="16316" y="50826"/>
                  </a:cubicBezTo>
                  <a:cubicBezTo>
                    <a:pt x="17078" y="55874"/>
                    <a:pt x="13458" y="56446"/>
                    <a:pt x="14696" y="61970"/>
                  </a:cubicBezTo>
                  <a:cubicBezTo>
                    <a:pt x="17078" y="65590"/>
                    <a:pt x="24983" y="55303"/>
                    <a:pt x="27365" y="63590"/>
                  </a:cubicBezTo>
                  <a:cubicBezTo>
                    <a:pt x="22126" y="64066"/>
                    <a:pt x="21745" y="69590"/>
                    <a:pt x="17840" y="71495"/>
                  </a:cubicBezTo>
                  <a:cubicBezTo>
                    <a:pt x="17459" y="68257"/>
                    <a:pt x="13649" y="68352"/>
                    <a:pt x="11458" y="66733"/>
                  </a:cubicBezTo>
                  <a:cubicBezTo>
                    <a:pt x="9839" y="71876"/>
                    <a:pt x="-2068" y="66923"/>
                    <a:pt x="314" y="76258"/>
                  </a:cubicBezTo>
                  <a:close/>
                  <a:moveTo>
                    <a:pt x="27269" y="46064"/>
                  </a:moveTo>
                  <a:cubicBezTo>
                    <a:pt x="24983" y="40063"/>
                    <a:pt x="34318" y="45778"/>
                    <a:pt x="32032" y="39777"/>
                  </a:cubicBezTo>
                  <a:cubicBezTo>
                    <a:pt x="37842" y="39872"/>
                    <a:pt x="38985" y="44444"/>
                    <a:pt x="38414" y="50826"/>
                  </a:cubicBezTo>
                  <a:cubicBezTo>
                    <a:pt x="33937" y="51112"/>
                    <a:pt x="33842" y="46921"/>
                    <a:pt x="33651" y="42920"/>
                  </a:cubicBezTo>
                  <a:cubicBezTo>
                    <a:pt x="30413" y="43016"/>
                    <a:pt x="31556" y="47302"/>
                    <a:pt x="27269" y="46064"/>
                  </a:cubicBezTo>
                  <a:close/>
                  <a:moveTo>
                    <a:pt x="20888" y="58827"/>
                  </a:moveTo>
                  <a:cubicBezTo>
                    <a:pt x="21935" y="51112"/>
                    <a:pt x="30794" y="61018"/>
                    <a:pt x="33556" y="55684"/>
                  </a:cubicBezTo>
                  <a:cubicBezTo>
                    <a:pt x="38414" y="57208"/>
                    <a:pt x="31746" y="59970"/>
                    <a:pt x="31937" y="62066"/>
                  </a:cubicBezTo>
                  <a:cubicBezTo>
                    <a:pt x="27079" y="62161"/>
                    <a:pt x="27555" y="57017"/>
                    <a:pt x="20888" y="588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7" name="Freeform: Shape 1450">
              <a:extLst>
                <a:ext uri="{FF2B5EF4-FFF2-40B4-BE49-F238E27FC236}">
                  <a16:creationId xmlns:a16="http://schemas.microsoft.com/office/drawing/2014/main" id="{D194BB0B-54C6-4198-B1F1-7528606A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184" y="4489476"/>
              <a:ext cx="9525" cy="9525"/>
            </a:xfrm>
            <a:custGeom>
              <a:avLst/>
              <a:gdLst>
                <a:gd name="T0" fmla="*/ 0 w 9525"/>
                <a:gd name="T1" fmla="*/ 17602200 h 9525"/>
                <a:gd name="T2" fmla="*/ 1619 w 9525"/>
                <a:gd name="T3" fmla="*/ 47539275 h 9525"/>
                <a:gd name="T4" fmla="*/ 11144 w 9525"/>
                <a:gd name="T5" fmla="*/ 47539275 h 9525"/>
                <a:gd name="T6" fmla="*/ 9620 w 9525"/>
                <a:gd name="T7" fmla="*/ 2171700 h 9525"/>
                <a:gd name="T8" fmla="*/ 0 w 9525"/>
                <a:gd name="T9" fmla="*/ 176022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848"/>
                  </a:moveTo>
                  <a:cubicBezTo>
                    <a:pt x="2953" y="2229"/>
                    <a:pt x="-857" y="4515"/>
                    <a:pt x="1619" y="4991"/>
                  </a:cubicBezTo>
                  <a:cubicBezTo>
                    <a:pt x="3334" y="-629"/>
                    <a:pt x="9430" y="10611"/>
                    <a:pt x="11144" y="4991"/>
                  </a:cubicBezTo>
                  <a:cubicBezTo>
                    <a:pt x="9334" y="4705"/>
                    <a:pt x="9430" y="2514"/>
                    <a:pt x="9620" y="228"/>
                  </a:cubicBezTo>
                  <a:cubicBezTo>
                    <a:pt x="6763" y="1086"/>
                    <a:pt x="191" y="-1677"/>
                    <a:pt x="0" y="184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8" name="Freeform: Shape 1451">
              <a:extLst>
                <a:ext uri="{FF2B5EF4-FFF2-40B4-BE49-F238E27FC236}">
                  <a16:creationId xmlns:a16="http://schemas.microsoft.com/office/drawing/2014/main" id="{FA6B850A-AF31-47BE-A25B-D0A965D4B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04" y="4465987"/>
              <a:ext cx="9525" cy="9525"/>
            </a:xfrm>
            <a:custGeom>
              <a:avLst/>
              <a:gdLst>
                <a:gd name="T0" fmla="*/ 0 w 9525"/>
                <a:gd name="T1" fmla="*/ 6287 h 9525"/>
                <a:gd name="T2" fmla="*/ 75304650 w 9525"/>
                <a:gd name="T3" fmla="*/ 17431 h 9525"/>
                <a:gd name="T4" fmla="*/ 59874150 w 9525"/>
                <a:gd name="T5" fmla="*/ 9525 h 9525"/>
                <a:gd name="T6" fmla="*/ 59874150 w 9525"/>
                <a:gd name="T7" fmla="*/ 0 h 9525"/>
                <a:gd name="T8" fmla="*/ 0 w 9525"/>
                <a:gd name="T9" fmla="*/ 628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287"/>
                  </a:moveTo>
                  <a:cubicBezTo>
                    <a:pt x="6286" y="6572"/>
                    <a:pt x="-2381" y="18479"/>
                    <a:pt x="7906" y="17431"/>
                  </a:cubicBezTo>
                  <a:cubicBezTo>
                    <a:pt x="11049" y="11525"/>
                    <a:pt x="-2191" y="10763"/>
                    <a:pt x="6286" y="9525"/>
                  </a:cubicBezTo>
                  <a:cubicBezTo>
                    <a:pt x="4858" y="4858"/>
                    <a:pt x="4858" y="4667"/>
                    <a:pt x="6286" y="0"/>
                  </a:cubicBezTo>
                  <a:cubicBezTo>
                    <a:pt x="2286" y="95"/>
                    <a:pt x="191" y="2286"/>
                    <a:pt x="0" y="62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699" name="Freeform: Shape 1452">
              <a:extLst>
                <a:ext uri="{FF2B5EF4-FFF2-40B4-BE49-F238E27FC236}">
                  <a16:creationId xmlns:a16="http://schemas.microsoft.com/office/drawing/2014/main" id="{CD97ED19-D0FC-4CC3-868F-DAEB90E14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942" y="425196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45367575 h 9525"/>
                <a:gd name="T4" fmla="*/ 60788550 w 9525"/>
                <a:gd name="T5" fmla="*/ 45367575 h 9525"/>
                <a:gd name="T6" fmla="*/ 60788550 w 9525"/>
                <a:gd name="T7" fmla="*/ 0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1619"/>
                    <a:pt x="0" y="3143"/>
                    <a:pt x="0" y="4763"/>
                  </a:cubicBezTo>
                  <a:cubicBezTo>
                    <a:pt x="3620" y="2572"/>
                    <a:pt x="6001" y="8858"/>
                    <a:pt x="6382" y="4763"/>
                  </a:cubicBezTo>
                  <a:cubicBezTo>
                    <a:pt x="3715" y="4096"/>
                    <a:pt x="6763" y="2762"/>
                    <a:pt x="6382" y="0"/>
                  </a:cubicBezTo>
                  <a:cubicBezTo>
                    <a:pt x="4191" y="0"/>
                    <a:pt x="2095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0" name="Freeform: Shape 1453">
              <a:extLst>
                <a:ext uri="{FF2B5EF4-FFF2-40B4-BE49-F238E27FC236}">
                  <a16:creationId xmlns:a16="http://schemas.microsoft.com/office/drawing/2014/main" id="{705DBC19-97B7-422F-A099-7E66A774D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959" y="4234434"/>
              <a:ext cx="9525" cy="9525"/>
            </a:xfrm>
            <a:custGeom>
              <a:avLst/>
              <a:gdLst>
                <a:gd name="T0" fmla="*/ 27936825 w 9525"/>
                <a:gd name="T1" fmla="*/ 76209525 h 9525"/>
                <a:gd name="T2" fmla="*/ 43357800 w 9525"/>
                <a:gd name="T3" fmla="*/ 45367575 h 9525"/>
                <a:gd name="T4" fmla="*/ 88725375 w 9525"/>
                <a:gd name="T5" fmla="*/ 45367575 h 9525"/>
                <a:gd name="T6" fmla="*/ 73294875 w 9525"/>
                <a:gd name="T7" fmla="*/ 0 h 9525"/>
                <a:gd name="T8" fmla="*/ 13420725 w 9525"/>
                <a:gd name="T9" fmla="*/ 14516100 h 9525"/>
                <a:gd name="T10" fmla="*/ 28841700 w 9525"/>
                <a:gd name="T11" fmla="*/ 44453175 h 9525"/>
                <a:gd name="T12" fmla="*/ 27936825 w 9525"/>
                <a:gd name="T13" fmla="*/ 7620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933" y="8001"/>
                  </a:moveTo>
                  <a:cubicBezTo>
                    <a:pt x="3314" y="6763"/>
                    <a:pt x="3028" y="4858"/>
                    <a:pt x="4552" y="4763"/>
                  </a:cubicBezTo>
                  <a:cubicBezTo>
                    <a:pt x="7314" y="4096"/>
                    <a:pt x="8648" y="7144"/>
                    <a:pt x="9315" y="4763"/>
                  </a:cubicBezTo>
                  <a:cubicBezTo>
                    <a:pt x="7505" y="4477"/>
                    <a:pt x="7600" y="2286"/>
                    <a:pt x="7695" y="0"/>
                  </a:cubicBezTo>
                  <a:cubicBezTo>
                    <a:pt x="5314" y="286"/>
                    <a:pt x="1885" y="-571"/>
                    <a:pt x="1409" y="1524"/>
                  </a:cubicBezTo>
                  <a:cubicBezTo>
                    <a:pt x="2647" y="1810"/>
                    <a:pt x="3219" y="2858"/>
                    <a:pt x="3028" y="4667"/>
                  </a:cubicBezTo>
                  <a:cubicBezTo>
                    <a:pt x="-2306" y="3715"/>
                    <a:pt x="552" y="8001"/>
                    <a:pt x="2933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1" name="Freeform: Shape 1454">
              <a:extLst>
                <a:ext uri="{FF2B5EF4-FFF2-40B4-BE49-F238E27FC236}">
                  <a16:creationId xmlns:a16="http://schemas.microsoft.com/office/drawing/2014/main" id="{F8BE7922-C616-4039-92A6-D331C89D4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186" y="4244144"/>
              <a:ext cx="9525" cy="9525"/>
            </a:xfrm>
            <a:custGeom>
              <a:avLst/>
              <a:gdLst>
                <a:gd name="T0" fmla="*/ 943 w 9525"/>
                <a:gd name="T1" fmla="*/ 9435 h 9525"/>
                <a:gd name="T2" fmla="*/ 5706 w 9525"/>
                <a:gd name="T3" fmla="*/ 6292 h 9525"/>
                <a:gd name="T4" fmla="*/ 7325 w 9525"/>
                <a:gd name="T5" fmla="*/ 6292 h 9525"/>
                <a:gd name="T6" fmla="*/ 8944 w 9525"/>
                <a:gd name="T7" fmla="*/ 5 h 9525"/>
                <a:gd name="T8" fmla="*/ 943 w 9525"/>
                <a:gd name="T9" fmla="*/ 94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43" y="9435"/>
                  </a:moveTo>
                  <a:cubicBezTo>
                    <a:pt x="1610" y="7435"/>
                    <a:pt x="2944" y="6196"/>
                    <a:pt x="5706" y="6292"/>
                  </a:cubicBezTo>
                  <a:cubicBezTo>
                    <a:pt x="5706" y="7149"/>
                    <a:pt x="7039" y="8101"/>
                    <a:pt x="7325" y="6292"/>
                  </a:cubicBezTo>
                  <a:cubicBezTo>
                    <a:pt x="2658" y="4863"/>
                    <a:pt x="12088" y="5053"/>
                    <a:pt x="8944" y="5"/>
                  </a:cubicBezTo>
                  <a:cubicBezTo>
                    <a:pt x="4182" y="-281"/>
                    <a:pt x="-2486" y="11626"/>
                    <a:pt x="943" y="94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2" name="Freeform: Shape 1455">
              <a:extLst>
                <a:ext uri="{FF2B5EF4-FFF2-40B4-BE49-F238E27FC236}">
                  <a16:creationId xmlns:a16="http://schemas.microsoft.com/office/drawing/2014/main" id="{77BBC2CF-42FA-4940-AD08-DC10DB6E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2" y="4132965"/>
              <a:ext cx="9525" cy="9525"/>
            </a:xfrm>
            <a:custGeom>
              <a:avLst/>
              <a:gdLst>
                <a:gd name="T0" fmla="*/ 25898475 w 9525"/>
                <a:gd name="T1" fmla="*/ 123 h 9525"/>
                <a:gd name="T2" fmla="*/ 25898475 w 9525"/>
                <a:gd name="T3" fmla="*/ 9648 h 9525"/>
                <a:gd name="T4" fmla="*/ 71256525 w 9525"/>
                <a:gd name="T5" fmla="*/ 3266 h 9525"/>
                <a:gd name="T6" fmla="*/ 25898475 w 9525"/>
                <a:gd name="T7" fmla="*/ 1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9" y="123"/>
                  </a:moveTo>
                  <a:cubicBezTo>
                    <a:pt x="4338" y="6124"/>
                    <a:pt x="-4139" y="7362"/>
                    <a:pt x="2719" y="9648"/>
                  </a:cubicBezTo>
                  <a:cubicBezTo>
                    <a:pt x="242" y="3457"/>
                    <a:pt x="6814" y="6409"/>
                    <a:pt x="7481" y="3266"/>
                  </a:cubicBezTo>
                  <a:cubicBezTo>
                    <a:pt x="4909" y="3171"/>
                    <a:pt x="6148" y="-734"/>
                    <a:pt x="2719" y="1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3" name="Freeform: Shape 1456">
              <a:extLst>
                <a:ext uri="{FF2B5EF4-FFF2-40B4-BE49-F238E27FC236}">
                  <a16:creationId xmlns:a16="http://schemas.microsoft.com/office/drawing/2014/main" id="{F0DDBC5D-AA72-4D24-BED2-24AF946B1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351" y="4167950"/>
              <a:ext cx="9525" cy="9525"/>
            </a:xfrm>
            <a:custGeom>
              <a:avLst/>
              <a:gdLst>
                <a:gd name="T0" fmla="*/ 60464700 w 9525"/>
                <a:gd name="T1" fmla="*/ 0 h 9525"/>
                <a:gd name="T2" fmla="*/ 581025 w 9525"/>
                <a:gd name="T3" fmla="*/ 45367575 h 9525"/>
                <a:gd name="T4" fmla="*/ 60464700 w 9525"/>
                <a:gd name="T5" fmla="*/ 60788550 h 9525"/>
                <a:gd name="T6" fmla="*/ 604647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48" y="0"/>
                  </a:moveTo>
                  <a:cubicBezTo>
                    <a:pt x="5872" y="3238"/>
                    <a:pt x="-701" y="381"/>
                    <a:pt x="61" y="4763"/>
                  </a:cubicBezTo>
                  <a:cubicBezTo>
                    <a:pt x="3109" y="4381"/>
                    <a:pt x="3586" y="6477"/>
                    <a:pt x="6348" y="6382"/>
                  </a:cubicBezTo>
                  <a:cubicBezTo>
                    <a:pt x="4157" y="2667"/>
                    <a:pt x="10444" y="381"/>
                    <a:pt x="634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4" name="Freeform: Shape 1457">
              <a:extLst>
                <a:ext uri="{FF2B5EF4-FFF2-40B4-BE49-F238E27FC236}">
                  <a16:creationId xmlns:a16="http://schemas.microsoft.com/office/drawing/2014/main" id="{04781EE0-978D-411F-B441-DC5B2EA6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886" y="3994953"/>
              <a:ext cx="9525" cy="9525"/>
            </a:xfrm>
            <a:custGeom>
              <a:avLst/>
              <a:gdLst>
                <a:gd name="T0" fmla="*/ 7906 w 9525"/>
                <a:gd name="T1" fmla="*/ 11358 h 9525"/>
                <a:gd name="T2" fmla="*/ 11049 w 9525"/>
                <a:gd name="T3" fmla="*/ 1833 h 9525"/>
                <a:gd name="T4" fmla="*/ 0 w 9525"/>
                <a:gd name="T5" fmla="*/ 213 h 9525"/>
                <a:gd name="T6" fmla="*/ 7906 w 9525"/>
                <a:gd name="T7" fmla="*/ 113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1358"/>
                  </a:moveTo>
                  <a:cubicBezTo>
                    <a:pt x="6668" y="5833"/>
                    <a:pt x="9716" y="4690"/>
                    <a:pt x="11049" y="1833"/>
                  </a:cubicBezTo>
                  <a:cubicBezTo>
                    <a:pt x="5429" y="6881"/>
                    <a:pt x="1048" y="-1406"/>
                    <a:pt x="0" y="213"/>
                  </a:cubicBezTo>
                  <a:cubicBezTo>
                    <a:pt x="2381" y="4214"/>
                    <a:pt x="3048" y="9929"/>
                    <a:pt x="7906" y="113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5" name="Freeform: Shape 1458">
              <a:extLst>
                <a:ext uri="{FF2B5EF4-FFF2-40B4-BE49-F238E27FC236}">
                  <a16:creationId xmlns:a16="http://schemas.microsoft.com/office/drawing/2014/main" id="{667B2233-FEA1-480D-BE67-D63649E2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599" y="3976116"/>
              <a:ext cx="9525" cy="9525"/>
            </a:xfrm>
            <a:custGeom>
              <a:avLst/>
              <a:gdLst>
                <a:gd name="T0" fmla="*/ 11050 w 9525"/>
                <a:gd name="T1" fmla="*/ 7906 h 9525"/>
                <a:gd name="T2" fmla="*/ 14193 w 9525"/>
                <a:gd name="T3" fmla="*/ 0 h 9525"/>
                <a:gd name="T4" fmla="*/ 1 w 9525"/>
                <a:gd name="T5" fmla="*/ 11049 h 9525"/>
                <a:gd name="T6" fmla="*/ 4763 w 9525"/>
                <a:gd name="T7" fmla="*/ 12668 h 9525"/>
                <a:gd name="T8" fmla="*/ 11050 w 9525"/>
                <a:gd name="T9" fmla="*/ 7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050" y="7906"/>
                  </a:moveTo>
                  <a:cubicBezTo>
                    <a:pt x="10764" y="4000"/>
                    <a:pt x="13526" y="3048"/>
                    <a:pt x="14193" y="0"/>
                  </a:cubicBezTo>
                  <a:cubicBezTo>
                    <a:pt x="8573" y="2762"/>
                    <a:pt x="-94" y="2572"/>
                    <a:pt x="1" y="11049"/>
                  </a:cubicBezTo>
                  <a:cubicBezTo>
                    <a:pt x="2192" y="10954"/>
                    <a:pt x="3525" y="11811"/>
                    <a:pt x="4763" y="12668"/>
                  </a:cubicBezTo>
                  <a:cubicBezTo>
                    <a:pt x="3049" y="4191"/>
                    <a:pt x="7430" y="3620"/>
                    <a:pt x="1105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6" name="Freeform: Shape 1459">
              <a:extLst>
                <a:ext uri="{FF2B5EF4-FFF2-40B4-BE49-F238E27FC236}">
                  <a16:creationId xmlns:a16="http://schemas.microsoft.com/office/drawing/2014/main" id="{C99ED667-D436-401B-AD7A-0E6C20EC4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858" y="3809714"/>
              <a:ext cx="19050" cy="19050"/>
            </a:xfrm>
            <a:custGeom>
              <a:avLst/>
              <a:gdLst>
                <a:gd name="T0" fmla="*/ 1549 w 19050"/>
                <a:gd name="T1" fmla="*/ 3143 h 19050"/>
                <a:gd name="T2" fmla="*/ 14217 w 19050"/>
                <a:gd name="T3" fmla="*/ 14288 h 19050"/>
                <a:gd name="T4" fmla="*/ 6312 w 19050"/>
                <a:gd name="T5" fmla="*/ 17431 h 19050"/>
                <a:gd name="T6" fmla="*/ 25 w 19050"/>
                <a:gd name="T7" fmla="*/ 15812 h 19050"/>
                <a:gd name="T8" fmla="*/ 3168 w 19050"/>
                <a:gd name="T9" fmla="*/ 25337 h 19050"/>
                <a:gd name="T10" fmla="*/ 23742 w 19050"/>
                <a:gd name="T11" fmla="*/ 17431 h 19050"/>
                <a:gd name="T12" fmla="*/ 11074 w 19050"/>
                <a:gd name="T13" fmla="*/ 0 h 19050"/>
                <a:gd name="T14" fmla="*/ 1549 w 19050"/>
                <a:gd name="T15" fmla="*/ 3143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549" y="3143"/>
                  </a:moveTo>
                  <a:cubicBezTo>
                    <a:pt x="7074" y="5620"/>
                    <a:pt x="11741" y="8763"/>
                    <a:pt x="14217" y="14288"/>
                  </a:cubicBezTo>
                  <a:cubicBezTo>
                    <a:pt x="12884" y="16669"/>
                    <a:pt x="9074" y="16574"/>
                    <a:pt x="6312" y="17431"/>
                  </a:cubicBezTo>
                  <a:cubicBezTo>
                    <a:pt x="8883" y="13049"/>
                    <a:pt x="-546" y="13049"/>
                    <a:pt x="25" y="15812"/>
                  </a:cubicBezTo>
                  <a:cubicBezTo>
                    <a:pt x="7455" y="17335"/>
                    <a:pt x="6026" y="19621"/>
                    <a:pt x="3168" y="25337"/>
                  </a:cubicBezTo>
                  <a:cubicBezTo>
                    <a:pt x="14694" y="24955"/>
                    <a:pt x="12789" y="15050"/>
                    <a:pt x="23742" y="17431"/>
                  </a:cubicBezTo>
                  <a:cubicBezTo>
                    <a:pt x="19361" y="11811"/>
                    <a:pt x="13360" y="7715"/>
                    <a:pt x="11074" y="0"/>
                  </a:cubicBezTo>
                  <a:cubicBezTo>
                    <a:pt x="11360" y="11811"/>
                    <a:pt x="1263" y="-5048"/>
                    <a:pt x="1549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7" name="Freeform: Shape 1460">
              <a:extLst>
                <a:ext uri="{FF2B5EF4-FFF2-40B4-BE49-F238E27FC236}">
                  <a16:creationId xmlns:a16="http://schemas.microsoft.com/office/drawing/2014/main" id="{8E9FF14F-35A7-443A-8326-A16F1DC86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775" y="3964897"/>
              <a:ext cx="9525" cy="9525"/>
            </a:xfrm>
            <a:custGeom>
              <a:avLst/>
              <a:gdLst>
                <a:gd name="T0" fmla="*/ 10206 w 9525"/>
                <a:gd name="T1" fmla="*/ 4933 h 9525"/>
                <a:gd name="T2" fmla="*/ 8587 w 9525"/>
                <a:gd name="T3" fmla="*/ 170 h 9525"/>
                <a:gd name="T4" fmla="*/ 681 w 9525"/>
                <a:gd name="T5" fmla="*/ 14458 h 9525"/>
                <a:gd name="T6" fmla="*/ 7063 w 9525"/>
                <a:gd name="T7" fmla="*/ 12839 h 9525"/>
                <a:gd name="T8" fmla="*/ 3919 w 9525"/>
                <a:gd name="T9" fmla="*/ 4933 h 9525"/>
                <a:gd name="T10" fmla="*/ 10206 w 9525"/>
                <a:gd name="T11" fmla="*/ 49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206" y="4933"/>
                  </a:moveTo>
                  <a:cubicBezTo>
                    <a:pt x="8396" y="4647"/>
                    <a:pt x="8491" y="2456"/>
                    <a:pt x="8587" y="170"/>
                  </a:cubicBezTo>
                  <a:cubicBezTo>
                    <a:pt x="395" y="-1639"/>
                    <a:pt x="-1129" y="11505"/>
                    <a:pt x="681" y="14458"/>
                  </a:cubicBezTo>
                  <a:cubicBezTo>
                    <a:pt x="2110" y="9886"/>
                    <a:pt x="3062" y="12648"/>
                    <a:pt x="7063" y="12839"/>
                  </a:cubicBezTo>
                  <a:cubicBezTo>
                    <a:pt x="7348" y="8933"/>
                    <a:pt x="4586" y="7886"/>
                    <a:pt x="3919" y="4933"/>
                  </a:cubicBezTo>
                  <a:cubicBezTo>
                    <a:pt x="7539" y="2742"/>
                    <a:pt x="9825" y="9029"/>
                    <a:pt x="10206" y="49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8" name="Freeform: Shape 1461">
              <a:extLst>
                <a:ext uri="{FF2B5EF4-FFF2-40B4-BE49-F238E27FC236}">
                  <a16:creationId xmlns:a16="http://schemas.microsoft.com/office/drawing/2014/main" id="{FEFC5D32-5D6D-41ED-8523-6A547113A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69" y="3877818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95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09" name="Freeform: Shape 1462">
              <a:extLst>
                <a:ext uri="{FF2B5EF4-FFF2-40B4-BE49-F238E27FC236}">
                  <a16:creationId xmlns:a16="http://schemas.microsoft.com/office/drawing/2014/main" id="{DED4E164-E466-4E99-ABF2-9EF5CFF5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788" y="3869636"/>
              <a:ext cx="9525" cy="9525"/>
            </a:xfrm>
            <a:custGeom>
              <a:avLst/>
              <a:gdLst>
                <a:gd name="T0" fmla="*/ 0 w 9525"/>
                <a:gd name="T1" fmla="*/ 47996475 h 9525"/>
                <a:gd name="T2" fmla="*/ 59874150 w 9525"/>
                <a:gd name="T3" fmla="*/ 77933550 h 9525"/>
                <a:gd name="T4" fmla="*/ 59874150 w 9525"/>
                <a:gd name="T5" fmla="*/ 2628900 h 9525"/>
                <a:gd name="T6" fmla="*/ 0 w 9525"/>
                <a:gd name="T7" fmla="*/ 47996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39"/>
                  </a:moveTo>
                  <a:cubicBezTo>
                    <a:pt x="2191" y="5991"/>
                    <a:pt x="4286" y="7039"/>
                    <a:pt x="6286" y="8182"/>
                  </a:cubicBezTo>
                  <a:cubicBezTo>
                    <a:pt x="6286" y="5515"/>
                    <a:pt x="6286" y="2943"/>
                    <a:pt x="6286" y="276"/>
                  </a:cubicBezTo>
                  <a:cubicBezTo>
                    <a:pt x="1333" y="-1057"/>
                    <a:pt x="1429" y="2753"/>
                    <a:pt x="0" y="503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0" name="Freeform: Shape 1463">
              <a:extLst>
                <a:ext uri="{FF2B5EF4-FFF2-40B4-BE49-F238E27FC236}">
                  <a16:creationId xmlns:a16="http://schemas.microsoft.com/office/drawing/2014/main" id="{2FEA0421-BA36-4584-95FB-AA188169C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284" y="3841433"/>
              <a:ext cx="38100" cy="38100"/>
            </a:xfrm>
            <a:custGeom>
              <a:avLst/>
              <a:gdLst>
                <a:gd name="T0" fmla="*/ 28409 w 38100"/>
                <a:gd name="T1" fmla="*/ 45910 h 38100"/>
                <a:gd name="T2" fmla="*/ 39553 w 38100"/>
                <a:gd name="T3" fmla="*/ 41148 h 38100"/>
                <a:gd name="T4" fmla="*/ 41077 w 38100"/>
                <a:gd name="T5" fmla="*/ 18955 h 38100"/>
                <a:gd name="T6" fmla="*/ 34791 w 38100"/>
                <a:gd name="T7" fmla="*/ 20574 h 38100"/>
                <a:gd name="T8" fmla="*/ 31552 w 38100"/>
                <a:gd name="T9" fmla="*/ 14288 h 38100"/>
                <a:gd name="T10" fmla="*/ 25266 w 38100"/>
                <a:gd name="T11" fmla="*/ 15907 h 38100"/>
                <a:gd name="T12" fmla="*/ 36410 w 38100"/>
                <a:gd name="T13" fmla="*/ 12763 h 38100"/>
                <a:gd name="T14" fmla="*/ 36410 w 38100"/>
                <a:gd name="T15" fmla="*/ 3238 h 38100"/>
                <a:gd name="T16" fmla="*/ 15836 w 38100"/>
                <a:gd name="T17" fmla="*/ 0 h 38100"/>
                <a:gd name="T18" fmla="*/ 6311 w 38100"/>
                <a:gd name="T19" fmla="*/ 4763 h 38100"/>
                <a:gd name="T20" fmla="*/ 24 w 38100"/>
                <a:gd name="T21" fmla="*/ 14288 h 38100"/>
                <a:gd name="T22" fmla="*/ 33267 w 38100"/>
                <a:gd name="T23" fmla="*/ 26956 h 38100"/>
                <a:gd name="T24" fmla="*/ 26980 w 38100"/>
                <a:gd name="T25" fmla="*/ 36481 h 38100"/>
                <a:gd name="T26" fmla="*/ 33267 w 38100"/>
                <a:gd name="T27" fmla="*/ 41243 h 38100"/>
                <a:gd name="T28" fmla="*/ 28409 w 38100"/>
                <a:gd name="T29" fmla="*/ 45910 h 381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100" h="38100">
                  <a:moveTo>
                    <a:pt x="28409" y="45910"/>
                  </a:moveTo>
                  <a:cubicBezTo>
                    <a:pt x="34124" y="46387"/>
                    <a:pt x="34505" y="41434"/>
                    <a:pt x="39553" y="41148"/>
                  </a:cubicBezTo>
                  <a:cubicBezTo>
                    <a:pt x="40506" y="32290"/>
                    <a:pt x="37362" y="26098"/>
                    <a:pt x="41077" y="18955"/>
                  </a:cubicBezTo>
                  <a:cubicBezTo>
                    <a:pt x="37172" y="16859"/>
                    <a:pt x="36124" y="25241"/>
                    <a:pt x="34791" y="20574"/>
                  </a:cubicBezTo>
                  <a:cubicBezTo>
                    <a:pt x="37743" y="16954"/>
                    <a:pt x="33552" y="11335"/>
                    <a:pt x="31552" y="14288"/>
                  </a:cubicBezTo>
                  <a:cubicBezTo>
                    <a:pt x="37077" y="15430"/>
                    <a:pt x="25551" y="20479"/>
                    <a:pt x="25266" y="15907"/>
                  </a:cubicBezTo>
                  <a:cubicBezTo>
                    <a:pt x="28409" y="13335"/>
                    <a:pt x="32409" y="5334"/>
                    <a:pt x="36410" y="12763"/>
                  </a:cubicBezTo>
                  <a:cubicBezTo>
                    <a:pt x="34981" y="8096"/>
                    <a:pt x="34981" y="7906"/>
                    <a:pt x="36410" y="3238"/>
                  </a:cubicBezTo>
                  <a:cubicBezTo>
                    <a:pt x="23837" y="1714"/>
                    <a:pt x="23742" y="6287"/>
                    <a:pt x="15836" y="0"/>
                  </a:cubicBezTo>
                  <a:cubicBezTo>
                    <a:pt x="14312" y="4953"/>
                    <a:pt x="10788" y="6763"/>
                    <a:pt x="6311" y="4763"/>
                  </a:cubicBezTo>
                  <a:cubicBezTo>
                    <a:pt x="6216" y="10001"/>
                    <a:pt x="-452" y="8572"/>
                    <a:pt x="24" y="14288"/>
                  </a:cubicBezTo>
                  <a:cubicBezTo>
                    <a:pt x="19265" y="476"/>
                    <a:pt x="17646" y="22384"/>
                    <a:pt x="33267" y="26956"/>
                  </a:cubicBezTo>
                  <a:cubicBezTo>
                    <a:pt x="30219" y="29146"/>
                    <a:pt x="32314" y="36481"/>
                    <a:pt x="26980" y="36481"/>
                  </a:cubicBezTo>
                  <a:cubicBezTo>
                    <a:pt x="29361" y="37814"/>
                    <a:pt x="31552" y="39338"/>
                    <a:pt x="33267" y="41243"/>
                  </a:cubicBezTo>
                  <a:cubicBezTo>
                    <a:pt x="29742" y="40958"/>
                    <a:pt x="28218" y="42481"/>
                    <a:pt x="28409" y="459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1" name="Freeform: Shape 1464">
              <a:extLst>
                <a:ext uri="{FF2B5EF4-FFF2-40B4-BE49-F238E27FC236}">
                  <a16:creationId xmlns:a16="http://schemas.microsoft.com/office/drawing/2014/main" id="{F0A459F4-6BED-4689-BF6D-FA937F7BF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308" y="3855815"/>
              <a:ext cx="19050" cy="28575"/>
            </a:xfrm>
            <a:custGeom>
              <a:avLst/>
              <a:gdLst>
                <a:gd name="T0" fmla="*/ 0 w 19050"/>
                <a:gd name="T1" fmla="*/ 12573 h 28575"/>
                <a:gd name="T2" fmla="*/ 14192 w 19050"/>
                <a:gd name="T3" fmla="*/ 26861 h 28575"/>
                <a:gd name="T4" fmla="*/ 25336 w 19050"/>
                <a:gd name="T5" fmla="*/ 30004 h 28575"/>
                <a:gd name="T6" fmla="*/ 20574 w 19050"/>
                <a:gd name="T7" fmla="*/ 17336 h 28575"/>
                <a:gd name="T8" fmla="*/ 26956 w 19050"/>
                <a:gd name="T9" fmla="*/ 17336 h 28575"/>
                <a:gd name="T10" fmla="*/ 25336 w 19050"/>
                <a:gd name="T11" fmla="*/ 7811 h 28575"/>
                <a:gd name="T12" fmla="*/ 19050 w 19050"/>
                <a:gd name="T13" fmla="*/ 11049 h 28575"/>
                <a:gd name="T14" fmla="*/ 20574 w 19050"/>
                <a:gd name="T15" fmla="*/ 6287 h 28575"/>
                <a:gd name="T16" fmla="*/ 15811 w 19050"/>
                <a:gd name="T17" fmla="*/ 0 h 28575"/>
                <a:gd name="T18" fmla="*/ 0 w 19050"/>
                <a:gd name="T19" fmla="*/ 12573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28575">
                  <a:moveTo>
                    <a:pt x="0" y="12573"/>
                  </a:moveTo>
                  <a:cubicBezTo>
                    <a:pt x="6001" y="5810"/>
                    <a:pt x="20860" y="16574"/>
                    <a:pt x="14192" y="26861"/>
                  </a:cubicBezTo>
                  <a:cubicBezTo>
                    <a:pt x="19241" y="26575"/>
                    <a:pt x="19526" y="31052"/>
                    <a:pt x="25336" y="30004"/>
                  </a:cubicBezTo>
                  <a:cubicBezTo>
                    <a:pt x="23717" y="22288"/>
                    <a:pt x="23431" y="22574"/>
                    <a:pt x="20574" y="17336"/>
                  </a:cubicBezTo>
                  <a:cubicBezTo>
                    <a:pt x="24193" y="15145"/>
                    <a:pt x="26575" y="21431"/>
                    <a:pt x="26956" y="17336"/>
                  </a:cubicBezTo>
                  <a:cubicBezTo>
                    <a:pt x="23431" y="17145"/>
                    <a:pt x="26289" y="10573"/>
                    <a:pt x="25336" y="7811"/>
                  </a:cubicBezTo>
                  <a:cubicBezTo>
                    <a:pt x="20383" y="6001"/>
                    <a:pt x="21527" y="10287"/>
                    <a:pt x="19050" y="11049"/>
                  </a:cubicBezTo>
                  <a:cubicBezTo>
                    <a:pt x="18955" y="8858"/>
                    <a:pt x="19812" y="7525"/>
                    <a:pt x="20574" y="6287"/>
                  </a:cubicBezTo>
                  <a:cubicBezTo>
                    <a:pt x="14192" y="8382"/>
                    <a:pt x="12668" y="3048"/>
                    <a:pt x="15811" y="0"/>
                  </a:cubicBezTo>
                  <a:cubicBezTo>
                    <a:pt x="9620" y="6191"/>
                    <a:pt x="4667" y="4286"/>
                    <a:pt x="0" y="1257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2" name="Freeform: Shape 1465">
              <a:extLst>
                <a:ext uri="{FF2B5EF4-FFF2-40B4-BE49-F238E27FC236}">
                  <a16:creationId xmlns:a16="http://schemas.microsoft.com/office/drawing/2014/main" id="{1BE4C50E-6088-4302-ABA4-B7B15427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564" y="4386644"/>
              <a:ext cx="9525" cy="9525"/>
            </a:xfrm>
            <a:custGeom>
              <a:avLst/>
              <a:gdLst>
                <a:gd name="T0" fmla="*/ 4700 w 9525"/>
                <a:gd name="T1" fmla="*/ 0 h 9525"/>
                <a:gd name="T2" fmla="*/ 3080 w 9525"/>
                <a:gd name="T3" fmla="*/ 9525 h 9525"/>
                <a:gd name="T4" fmla="*/ 1556 w 9525"/>
                <a:gd name="T5" fmla="*/ 4763 h 9525"/>
                <a:gd name="T6" fmla="*/ 7843 w 9525"/>
                <a:gd name="T7" fmla="*/ 3143 h 9525"/>
                <a:gd name="T8" fmla="*/ 9462 w 9525"/>
                <a:gd name="T9" fmla="*/ 11049 h 9525"/>
                <a:gd name="T10" fmla="*/ 11081 w 9525"/>
                <a:gd name="T11" fmla="*/ 3143 h 9525"/>
                <a:gd name="T12" fmla="*/ 47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700" y="0"/>
                  </a:moveTo>
                  <a:cubicBezTo>
                    <a:pt x="1747" y="857"/>
                    <a:pt x="-3301" y="13811"/>
                    <a:pt x="3080" y="9525"/>
                  </a:cubicBezTo>
                  <a:cubicBezTo>
                    <a:pt x="1175" y="9239"/>
                    <a:pt x="1366" y="7048"/>
                    <a:pt x="1556" y="4763"/>
                  </a:cubicBezTo>
                  <a:cubicBezTo>
                    <a:pt x="4319" y="4858"/>
                    <a:pt x="6509" y="4381"/>
                    <a:pt x="7843" y="3143"/>
                  </a:cubicBezTo>
                  <a:cubicBezTo>
                    <a:pt x="7367" y="6858"/>
                    <a:pt x="4509" y="10001"/>
                    <a:pt x="9462" y="11049"/>
                  </a:cubicBezTo>
                  <a:cubicBezTo>
                    <a:pt x="11462" y="7334"/>
                    <a:pt x="9272" y="8096"/>
                    <a:pt x="11081" y="3143"/>
                  </a:cubicBezTo>
                  <a:cubicBezTo>
                    <a:pt x="6700" y="4286"/>
                    <a:pt x="7843" y="95"/>
                    <a:pt x="470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3" name="Freeform: Shape 1466">
              <a:extLst>
                <a:ext uri="{FF2B5EF4-FFF2-40B4-BE49-F238E27FC236}">
                  <a16:creationId xmlns:a16="http://schemas.microsoft.com/office/drawing/2014/main" id="{8F7D1DB6-029F-41E0-8296-D3474BD2D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165" y="4128325"/>
              <a:ext cx="9525" cy="9525"/>
            </a:xfrm>
            <a:custGeom>
              <a:avLst/>
              <a:gdLst>
                <a:gd name="T0" fmla="*/ 811 w 9525"/>
                <a:gd name="T1" fmla="*/ 75304650 h 9525"/>
                <a:gd name="T2" fmla="*/ 7193 w 9525"/>
                <a:gd name="T3" fmla="*/ 0 h 9525"/>
                <a:gd name="T4" fmla="*/ 811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1" y="7906"/>
                  </a:moveTo>
                  <a:cubicBezTo>
                    <a:pt x="4050" y="8668"/>
                    <a:pt x="15194" y="4477"/>
                    <a:pt x="7193" y="0"/>
                  </a:cubicBezTo>
                  <a:cubicBezTo>
                    <a:pt x="8431" y="5048"/>
                    <a:pt x="-3094" y="5429"/>
                    <a:pt x="811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4" name="Freeform: Shape 1467">
              <a:extLst>
                <a:ext uri="{FF2B5EF4-FFF2-40B4-BE49-F238E27FC236}">
                  <a16:creationId xmlns:a16="http://schemas.microsoft.com/office/drawing/2014/main" id="{297481D0-A816-4798-8525-A9F6650F1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4312925"/>
              <a:ext cx="9525" cy="9525"/>
            </a:xfrm>
            <a:custGeom>
              <a:avLst/>
              <a:gdLst>
                <a:gd name="T0" fmla="*/ 12668 w 9525"/>
                <a:gd name="T1" fmla="*/ 8115300 h 9525"/>
                <a:gd name="T2" fmla="*/ 0 w 9525"/>
                <a:gd name="T3" fmla="*/ 8115300 h 9525"/>
                <a:gd name="T4" fmla="*/ 0 w 9525"/>
                <a:gd name="T5" fmla="*/ 38052375 h 9525"/>
                <a:gd name="T6" fmla="*/ 1619 w 9525"/>
                <a:gd name="T7" fmla="*/ 52568475 h 9525"/>
                <a:gd name="T8" fmla="*/ 11144 w 9525"/>
                <a:gd name="T9" fmla="*/ 82505550 h 9525"/>
                <a:gd name="T10" fmla="*/ 12668 w 9525"/>
                <a:gd name="T11" fmla="*/ 81153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668" y="852"/>
                  </a:moveTo>
                  <a:cubicBezTo>
                    <a:pt x="7048" y="4948"/>
                    <a:pt x="4001" y="-2387"/>
                    <a:pt x="0" y="852"/>
                  </a:cubicBezTo>
                  <a:cubicBezTo>
                    <a:pt x="0" y="1900"/>
                    <a:pt x="0" y="2947"/>
                    <a:pt x="0" y="3995"/>
                  </a:cubicBezTo>
                  <a:cubicBezTo>
                    <a:pt x="953" y="4090"/>
                    <a:pt x="1905" y="4185"/>
                    <a:pt x="1619" y="5519"/>
                  </a:cubicBezTo>
                  <a:cubicBezTo>
                    <a:pt x="8763" y="-577"/>
                    <a:pt x="3429" y="8186"/>
                    <a:pt x="11144" y="8662"/>
                  </a:cubicBezTo>
                  <a:cubicBezTo>
                    <a:pt x="10573" y="5043"/>
                    <a:pt x="11335" y="2661"/>
                    <a:pt x="12668" y="8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5" name="Freeform: Shape 1468">
              <a:extLst>
                <a:ext uri="{FF2B5EF4-FFF2-40B4-BE49-F238E27FC236}">
                  <a16:creationId xmlns:a16="http://schemas.microsoft.com/office/drawing/2014/main" id="{7FD8DAA9-B200-4176-B909-28F9AFDAF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307" y="4169291"/>
              <a:ext cx="19050" cy="9525"/>
            </a:xfrm>
            <a:custGeom>
              <a:avLst/>
              <a:gdLst>
                <a:gd name="T0" fmla="*/ 23813 w 19050"/>
                <a:gd name="T1" fmla="*/ 1801 h 9525"/>
                <a:gd name="T2" fmla="*/ 6382 w 19050"/>
                <a:gd name="T3" fmla="*/ 8088 h 9525"/>
                <a:gd name="T4" fmla="*/ 9525 w 19050"/>
                <a:gd name="T5" fmla="*/ 3325 h 9525"/>
                <a:gd name="T6" fmla="*/ 1619 w 19050"/>
                <a:gd name="T7" fmla="*/ 182 h 9525"/>
                <a:gd name="T8" fmla="*/ 0 w 19050"/>
                <a:gd name="T9" fmla="*/ 4945 h 9525"/>
                <a:gd name="T10" fmla="*/ 6382 w 19050"/>
                <a:gd name="T11" fmla="*/ 12850 h 9525"/>
                <a:gd name="T12" fmla="*/ 23813 w 19050"/>
                <a:gd name="T13" fmla="*/ 17613 h 9525"/>
                <a:gd name="T14" fmla="*/ 23813 w 19050"/>
                <a:gd name="T15" fmla="*/ 1801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23813" y="1801"/>
                  </a:moveTo>
                  <a:cubicBezTo>
                    <a:pt x="17907" y="7135"/>
                    <a:pt x="15621" y="6183"/>
                    <a:pt x="6382" y="8088"/>
                  </a:cubicBezTo>
                  <a:cubicBezTo>
                    <a:pt x="6763" y="5897"/>
                    <a:pt x="9049" y="5421"/>
                    <a:pt x="9525" y="3325"/>
                  </a:cubicBezTo>
                  <a:cubicBezTo>
                    <a:pt x="4667" y="4468"/>
                    <a:pt x="6477" y="-1056"/>
                    <a:pt x="1619" y="182"/>
                  </a:cubicBezTo>
                  <a:cubicBezTo>
                    <a:pt x="1715" y="2373"/>
                    <a:pt x="857" y="3611"/>
                    <a:pt x="0" y="4945"/>
                  </a:cubicBezTo>
                  <a:cubicBezTo>
                    <a:pt x="4191" y="5516"/>
                    <a:pt x="5334" y="9135"/>
                    <a:pt x="6382" y="12850"/>
                  </a:cubicBezTo>
                  <a:cubicBezTo>
                    <a:pt x="16383" y="10469"/>
                    <a:pt x="14002" y="15898"/>
                    <a:pt x="23813" y="17613"/>
                  </a:cubicBezTo>
                  <a:cubicBezTo>
                    <a:pt x="18859" y="12946"/>
                    <a:pt x="27622" y="-294"/>
                    <a:pt x="23813" y="18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6" name="Freeform: Shape 1469">
              <a:extLst>
                <a:ext uri="{FF2B5EF4-FFF2-40B4-BE49-F238E27FC236}">
                  <a16:creationId xmlns:a16="http://schemas.microsoft.com/office/drawing/2014/main" id="{5EEB6F4A-2CE8-48C5-83FA-22E8D957A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82" y="4339114"/>
              <a:ext cx="28575" cy="38100"/>
            </a:xfrm>
            <a:custGeom>
              <a:avLst/>
              <a:gdLst>
                <a:gd name="T0" fmla="*/ 19050 w 28575"/>
                <a:gd name="T1" fmla="*/ 0 h 38100"/>
                <a:gd name="T2" fmla="*/ 8001 w 28575"/>
                <a:gd name="T3" fmla="*/ 3143 h 38100"/>
                <a:gd name="T4" fmla="*/ 19050 w 28575"/>
                <a:gd name="T5" fmla="*/ 14192 h 38100"/>
                <a:gd name="T6" fmla="*/ 1619 w 28575"/>
                <a:gd name="T7" fmla="*/ 3143 h 38100"/>
                <a:gd name="T8" fmla="*/ 9525 w 28575"/>
                <a:gd name="T9" fmla="*/ 22098 h 38100"/>
                <a:gd name="T10" fmla="*/ 4763 w 28575"/>
                <a:gd name="T11" fmla="*/ 17336 h 38100"/>
                <a:gd name="T12" fmla="*/ 4763 w 28575"/>
                <a:gd name="T13" fmla="*/ 28385 h 38100"/>
                <a:gd name="T14" fmla="*/ 12668 w 28575"/>
                <a:gd name="T15" fmla="*/ 25241 h 38100"/>
                <a:gd name="T16" fmla="*/ 4763 w 28575"/>
                <a:gd name="T17" fmla="*/ 30004 h 38100"/>
                <a:gd name="T18" fmla="*/ 0 w 28575"/>
                <a:gd name="T19" fmla="*/ 39529 h 38100"/>
                <a:gd name="T20" fmla="*/ 9525 w 28575"/>
                <a:gd name="T21" fmla="*/ 45911 h 38100"/>
                <a:gd name="T22" fmla="*/ 7906 w 28575"/>
                <a:gd name="T23" fmla="*/ 36386 h 38100"/>
                <a:gd name="T24" fmla="*/ 14192 w 28575"/>
                <a:gd name="T25" fmla="*/ 39529 h 38100"/>
                <a:gd name="T26" fmla="*/ 12573 w 28575"/>
                <a:gd name="T27" fmla="*/ 28385 h 38100"/>
                <a:gd name="T28" fmla="*/ 17335 w 28575"/>
                <a:gd name="T29" fmla="*/ 18860 h 38100"/>
                <a:gd name="T30" fmla="*/ 23622 w 28575"/>
                <a:gd name="T31" fmla="*/ 25241 h 38100"/>
                <a:gd name="T32" fmla="*/ 22003 w 28575"/>
                <a:gd name="T33" fmla="*/ 6191 h 38100"/>
                <a:gd name="T34" fmla="*/ 25146 w 28575"/>
                <a:gd name="T35" fmla="*/ 4667 h 38100"/>
                <a:gd name="T36" fmla="*/ 34671 w 28575"/>
                <a:gd name="T37" fmla="*/ 1524 h 38100"/>
                <a:gd name="T38" fmla="*/ 19050 w 28575"/>
                <a:gd name="T39" fmla="*/ 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575" h="38100">
                  <a:moveTo>
                    <a:pt x="19050" y="0"/>
                  </a:moveTo>
                  <a:cubicBezTo>
                    <a:pt x="20288" y="6001"/>
                    <a:pt x="11525" y="2000"/>
                    <a:pt x="8001" y="3143"/>
                  </a:cubicBezTo>
                  <a:cubicBezTo>
                    <a:pt x="9334" y="9239"/>
                    <a:pt x="21146" y="4763"/>
                    <a:pt x="19050" y="14192"/>
                  </a:cubicBezTo>
                  <a:cubicBezTo>
                    <a:pt x="7620" y="16097"/>
                    <a:pt x="6763" y="7429"/>
                    <a:pt x="1619" y="3143"/>
                  </a:cubicBezTo>
                  <a:cubicBezTo>
                    <a:pt x="286" y="12383"/>
                    <a:pt x="13526" y="15431"/>
                    <a:pt x="9525" y="22098"/>
                  </a:cubicBezTo>
                  <a:cubicBezTo>
                    <a:pt x="5905" y="22574"/>
                    <a:pt x="7810" y="17526"/>
                    <a:pt x="4763" y="17336"/>
                  </a:cubicBezTo>
                  <a:cubicBezTo>
                    <a:pt x="3334" y="18669"/>
                    <a:pt x="1334" y="27432"/>
                    <a:pt x="4763" y="28385"/>
                  </a:cubicBezTo>
                  <a:cubicBezTo>
                    <a:pt x="5239" y="26003"/>
                    <a:pt x="11430" y="21527"/>
                    <a:pt x="12668" y="25241"/>
                  </a:cubicBezTo>
                  <a:cubicBezTo>
                    <a:pt x="12573" y="29337"/>
                    <a:pt x="6763" y="27718"/>
                    <a:pt x="4763" y="30004"/>
                  </a:cubicBezTo>
                  <a:cubicBezTo>
                    <a:pt x="7906" y="35719"/>
                    <a:pt x="2381" y="35528"/>
                    <a:pt x="0" y="39529"/>
                  </a:cubicBezTo>
                  <a:cubicBezTo>
                    <a:pt x="4382" y="40386"/>
                    <a:pt x="4096" y="46006"/>
                    <a:pt x="9525" y="45911"/>
                  </a:cubicBezTo>
                  <a:cubicBezTo>
                    <a:pt x="9620" y="42101"/>
                    <a:pt x="6763" y="41243"/>
                    <a:pt x="7906" y="36386"/>
                  </a:cubicBezTo>
                  <a:cubicBezTo>
                    <a:pt x="12097" y="32004"/>
                    <a:pt x="12002" y="37624"/>
                    <a:pt x="14192" y="39529"/>
                  </a:cubicBezTo>
                  <a:cubicBezTo>
                    <a:pt x="15716" y="35433"/>
                    <a:pt x="17145" y="30194"/>
                    <a:pt x="12573" y="28385"/>
                  </a:cubicBezTo>
                  <a:cubicBezTo>
                    <a:pt x="16002" y="27051"/>
                    <a:pt x="13907" y="20193"/>
                    <a:pt x="17335" y="18860"/>
                  </a:cubicBezTo>
                  <a:cubicBezTo>
                    <a:pt x="19717" y="20765"/>
                    <a:pt x="19240" y="25432"/>
                    <a:pt x="23622" y="25241"/>
                  </a:cubicBezTo>
                  <a:cubicBezTo>
                    <a:pt x="20479" y="16669"/>
                    <a:pt x="28956" y="12859"/>
                    <a:pt x="22003" y="6191"/>
                  </a:cubicBezTo>
                  <a:cubicBezTo>
                    <a:pt x="23622" y="6191"/>
                    <a:pt x="23908" y="4953"/>
                    <a:pt x="25146" y="4667"/>
                  </a:cubicBezTo>
                  <a:cubicBezTo>
                    <a:pt x="27146" y="10001"/>
                    <a:pt x="33814" y="6287"/>
                    <a:pt x="34671" y="1524"/>
                  </a:cubicBezTo>
                  <a:cubicBezTo>
                    <a:pt x="27051" y="2381"/>
                    <a:pt x="24003" y="4001"/>
                    <a:pt x="1905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7" name="Freeform: Shape 1470">
              <a:extLst>
                <a:ext uri="{FF2B5EF4-FFF2-40B4-BE49-F238E27FC236}">
                  <a16:creationId xmlns:a16="http://schemas.microsoft.com/office/drawing/2014/main" id="{FA686E9E-9466-4824-931A-4176BED9B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89" y="3830932"/>
              <a:ext cx="9525" cy="9525"/>
            </a:xfrm>
            <a:custGeom>
              <a:avLst/>
              <a:gdLst>
                <a:gd name="T0" fmla="*/ 0 w 9525"/>
                <a:gd name="T1" fmla="*/ 5738 h 9525"/>
                <a:gd name="T2" fmla="*/ 9525 w 9525"/>
                <a:gd name="T3" fmla="*/ 15263 h 9525"/>
                <a:gd name="T4" fmla="*/ 15811 w 9525"/>
                <a:gd name="T5" fmla="*/ 12119 h 9525"/>
                <a:gd name="T6" fmla="*/ 11049 w 9525"/>
                <a:gd name="T7" fmla="*/ 5833 h 9525"/>
                <a:gd name="T8" fmla="*/ 11049 w 9525"/>
                <a:gd name="T9" fmla="*/ 12119 h 9525"/>
                <a:gd name="T10" fmla="*/ 3143 w 9525"/>
                <a:gd name="T11" fmla="*/ 2594 h 9525"/>
                <a:gd name="T12" fmla="*/ 7906 w 9525"/>
                <a:gd name="T13" fmla="*/ 4214 h 9525"/>
                <a:gd name="T14" fmla="*/ 0 w 9525"/>
                <a:gd name="T15" fmla="*/ 573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0" y="5738"/>
                  </a:moveTo>
                  <a:cubicBezTo>
                    <a:pt x="5810" y="6214"/>
                    <a:pt x="7239" y="11167"/>
                    <a:pt x="9525" y="15263"/>
                  </a:cubicBezTo>
                  <a:cubicBezTo>
                    <a:pt x="13907" y="16406"/>
                    <a:pt x="12764" y="12119"/>
                    <a:pt x="15811" y="12119"/>
                  </a:cubicBezTo>
                  <a:cubicBezTo>
                    <a:pt x="15145" y="9071"/>
                    <a:pt x="15240" y="5261"/>
                    <a:pt x="11049" y="5833"/>
                  </a:cubicBezTo>
                  <a:cubicBezTo>
                    <a:pt x="9525" y="8786"/>
                    <a:pt x="15811" y="11072"/>
                    <a:pt x="11049" y="12119"/>
                  </a:cubicBezTo>
                  <a:cubicBezTo>
                    <a:pt x="10477" y="6881"/>
                    <a:pt x="2572" y="8881"/>
                    <a:pt x="3143" y="2594"/>
                  </a:cubicBezTo>
                  <a:cubicBezTo>
                    <a:pt x="5143" y="2690"/>
                    <a:pt x="5334" y="4595"/>
                    <a:pt x="7906" y="4214"/>
                  </a:cubicBezTo>
                  <a:cubicBezTo>
                    <a:pt x="7715" y="-4454"/>
                    <a:pt x="1524" y="2404"/>
                    <a:pt x="0" y="57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8" name="Freeform: Shape 1471">
              <a:extLst>
                <a:ext uri="{FF2B5EF4-FFF2-40B4-BE49-F238E27FC236}">
                  <a16:creationId xmlns:a16="http://schemas.microsoft.com/office/drawing/2014/main" id="{530637D2-2F2A-4C66-B5A4-F3C398DC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182" y="4320009"/>
              <a:ext cx="19050" cy="9525"/>
            </a:xfrm>
            <a:custGeom>
              <a:avLst/>
              <a:gdLst>
                <a:gd name="T0" fmla="*/ 13793 w 19050"/>
                <a:gd name="T1" fmla="*/ 3294 h 9525"/>
                <a:gd name="T2" fmla="*/ 5887 w 19050"/>
                <a:gd name="T3" fmla="*/ 6437 h 9525"/>
                <a:gd name="T4" fmla="*/ 1125 w 19050"/>
                <a:gd name="T5" fmla="*/ 55 h 9525"/>
                <a:gd name="T6" fmla="*/ 1125 w 19050"/>
                <a:gd name="T7" fmla="*/ 7961 h 9525"/>
                <a:gd name="T8" fmla="*/ 7506 w 19050"/>
                <a:gd name="T9" fmla="*/ 12723 h 9525"/>
                <a:gd name="T10" fmla="*/ 20175 w 19050"/>
                <a:gd name="T11" fmla="*/ 17486 h 9525"/>
                <a:gd name="T12" fmla="*/ 13793 w 19050"/>
                <a:gd name="T13" fmla="*/ 329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793" y="3294"/>
                  </a:moveTo>
                  <a:cubicBezTo>
                    <a:pt x="11888" y="5103"/>
                    <a:pt x="10935" y="7770"/>
                    <a:pt x="5887" y="6437"/>
                  </a:cubicBezTo>
                  <a:cubicBezTo>
                    <a:pt x="6363" y="2246"/>
                    <a:pt x="5316" y="-421"/>
                    <a:pt x="1125" y="55"/>
                  </a:cubicBezTo>
                  <a:cubicBezTo>
                    <a:pt x="-1828" y="3103"/>
                    <a:pt x="2077" y="2912"/>
                    <a:pt x="1125" y="7961"/>
                  </a:cubicBezTo>
                  <a:cubicBezTo>
                    <a:pt x="6173" y="6627"/>
                    <a:pt x="6078" y="10437"/>
                    <a:pt x="7506" y="12723"/>
                  </a:cubicBezTo>
                  <a:cubicBezTo>
                    <a:pt x="17031" y="9771"/>
                    <a:pt x="14460" y="14247"/>
                    <a:pt x="20175" y="17486"/>
                  </a:cubicBezTo>
                  <a:cubicBezTo>
                    <a:pt x="27318" y="-40"/>
                    <a:pt x="14269" y="9771"/>
                    <a:pt x="13793" y="329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19" name="Freeform: Shape 1472">
              <a:extLst>
                <a:ext uri="{FF2B5EF4-FFF2-40B4-BE49-F238E27FC236}">
                  <a16:creationId xmlns:a16="http://schemas.microsoft.com/office/drawing/2014/main" id="{F261864E-5AC9-41F6-A19C-E8FBCB4B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5" y="3889615"/>
              <a:ext cx="9525" cy="9525"/>
            </a:xfrm>
            <a:custGeom>
              <a:avLst/>
              <a:gdLst>
                <a:gd name="T0" fmla="*/ 0 w 9525"/>
                <a:gd name="T1" fmla="*/ 2490 h 9525"/>
                <a:gd name="T2" fmla="*/ 3239 w 9525"/>
                <a:gd name="T3" fmla="*/ 10396 h 9525"/>
                <a:gd name="T4" fmla="*/ 9525 w 9525"/>
                <a:gd name="T5" fmla="*/ 7253 h 9525"/>
                <a:gd name="T6" fmla="*/ 8001 w 9525"/>
                <a:gd name="T7" fmla="*/ 871 h 9525"/>
                <a:gd name="T8" fmla="*/ 0 w 9525"/>
                <a:gd name="T9" fmla="*/ 249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90"/>
                  </a:moveTo>
                  <a:cubicBezTo>
                    <a:pt x="10573" y="1823"/>
                    <a:pt x="2381" y="4109"/>
                    <a:pt x="3239" y="10396"/>
                  </a:cubicBezTo>
                  <a:cubicBezTo>
                    <a:pt x="6858" y="10777"/>
                    <a:pt x="9239" y="10015"/>
                    <a:pt x="9525" y="7253"/>
                  </a:cubicBezTo>
                  <a:cubicBezTo>
                    <a:pt x="3048" y="7729"/>
                    <a:pt x="8668" y="3919"/>
                    <a:pt x="8001" y="871"/>
                  </a:cubicBezTo>
                  <a:cubicBezTo>
                    <a:pt x="3810" y="109"/>
                    <a:pt x="2381" y="-1225"/>
                    <a:pt x="0" y="249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0" name="Freeform: Shape 1473">
              <a:extLst>
                <a:ext uri="{FF2B5EF4-FFF2-40B4-BE49-F238E27FC236}">
                  <a16:creationId xmlns:a16="http://schemas.microsoft.com/office/drawing/2014/main" id="{BBEBF7AF-555F-4D22-8383-5ABE76EE6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418" y="3977658"/>
              <a:ext cx="9525" cy="9525"/>
            </a:xfrm>
            <a:custGeom>
              <a:avLst/>
              <a:gdLst>
                <a:gd name="T0" fmla="*/ 70618350 w 9525"/>
                <a:gd name="T1" fmla="*/ 78 h 9525"/>
                <a:gd name="T2" fmla="*/ 9829800 w 9525"/>
                <a:gd name="T3" fmla="*/ 14270 h 9525"/>
                <a:gd name="T4" fmla="*/ 55197375 w 9525"/>
                <a:gd name="T5" fmla="*/ 6364 h 9525"/>
                <a:gd name="T6" fmla="*/ 70618350 w 9525"/>
                <a:gd name="T7" fmla="*/ 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14" y="78"/>
                  </a:moveTo>
                  <a:cubicBezTo>
                    <a:pt x="-2397" y="-1256"/>
                    <a:pt x="-16" y="15032"/>
                    <a:pt x="1032" y="14270"/>
                  </a:cubicBezTo>
                  <a:cubicBezTo>
                    <a:pt x="270" y="9317"/>
                    <a:pt x="5318" y="10079"/>
                    <a:pt x="5795" y="6364"/>
                  </a:cubicBezTo>
                  <a:cubicBezTo>
                    <a:pt x="-1730" y="6078"/>
                    <a:pt x="6271" y="1411"/>
                    <a:pt x="7414" y="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1" name="Freeform: Shape 1474">
              <a:extLst>
                <a:ext uri="{FF2B5EF4-FFF2-40B4-BE49-F238E27FC236}">
                  <a16:creationId xmlns:a16="http://schemas.microsoft.com/office/drawing/2014/main" id="{6CFA22AB-30F7-4616-A294-F8D8A527B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204335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6382 w 9525"/>
                <a:gd name="T3" fmla="*/ 0 h 9525"/>
                <a:gd name="T4" fmla="*/ 0 w 9525"/>
                <a:gd name="T5" fmla="*/ 17431 h 9525"/>
                <a:gd name="T6" fmla="*/ 7906 w 9525"/>
                <a:gd name="T7" fmla="*/ 17431 h 9525"/>
                <a:gd name="T8" fmla="*/ 11144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9525" y="0"/>
                    <a:pt x="7906" y="0"/>
                    <a:pt x="6382" y="0"/>
                  </a:cubicBezTo>
                  <a:cubicBezTo>
                    <a:pt x="7429" y="7334"/>
                    <a:pt x="857" y="14097"/>
                    <a:pt x="0" y="17431"/>
                  </a:cubicBezTo>
                  <a:cubicBezTo>
                    <a:pt x="1334" y="12764"/>
                    <a:pt x="5143" y="18383"/>
                    <a:pt x="7906" y="17431"/>
                  </a:cubicBezTo>
                  <a:cubicBezTo>
                    <a:pt x="10859" y="10573"/>
                    <a:pt x="14478" y="6382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2" name="Freeform: Shape 1475">
              <a:extLst>
                <a:ext uri="{FF2B5EF4-FFF2-40B4-BE49-F238E27FC236}">
                  <a16:creationId xmlns:a16="http://schemas.microsoft.com/office/drawing/2014/main" id="{E3897C6B-BD6A-45F9-B696-33C059EB9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113" y="4540472"/>
              <a:ext cx="9525" cy="38100"/>
            </a:xfrm>
            <a:custGeom>
              <a:avLst/>
              <a:gdLst>
                <a:gd name="T0" fmla="*/ 8431 w 9525"/>
                <a:gd name="T1" fmla="*/ 0 h 38100"/>
                <a:gd name="T2" fmla="*/ 8431 w 9525"/>
                <a:gd name="T3" fmla="*/ 26956 h 38100"/>
                <a:gd name="T4" fmla="*/ 3668 w 9525"/>
                <a:gd name="T5" fmla="*/ 19050 h 38100"/>
                <a:gd name="T6" fmla="*/ 5288 w 9525"/>
                <a:gd name="T7" fmla="*/ 38100 h 38100"/>
                <a:gd name="T8" fmla="*/ 14813 w 9525"/>
                <a:gd name="T9" fmla="*/ 39719 h 38100"/>
                <a:gd name="T10" fmla="*/ 10050 w 9525"/>
                <a:gd name="T11" fmla="*/ 42863 h 38100"/>
                <a:gd name="T12" fmla="*/ 17956 w 9525"/>
                <a:gd name="T13" fmla="*/ 39719 h 38100"/>
                <a:gd name="T14" fmla="*/ 10050 w 9525"/>
                <a:gd name="T15" fmla="*/ 31813 h 38100"/>
                <a:gd name="T16" fmla="*/ 8431 w 9525"/>
                <a:gd name="T17" fmla="*/ 0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8431" y="0"/>
                  </a:moveTo>
                  <a:cubicBezTo>
                    <a:pt x="-2999" y="2762"/>
                    <a:pt x="14432" y="19812"/>
                    <a:pt x="8431" y="26956"/>
                  </a:cubicBezTo>
                  <a:cubicBezTo>
                    <a:pt x="3954" y="23622"/>
                    <a:pt x="8717" y="20955"/>
                    <a:pt x="3668" y="19050"/>
                  </a:cubicBezTo>
                  <a:cubicBezTo>
                    <a:pt x="-2904" y="26098"/>
                    <a:pt x="430" y="32099"/>
                    <a:pt x="5288" y="38100"/>
                  </a:cubicBezTo>
                  <a:cubicBezTo>
                    <a:pt x="8050" y="39053"/>
                    <a:pt x="14622" y="36195"/>
                    <a:pt x="14813" y="39719"/>
                  </a:cubicBezTo>
                  <a:cubicBezTo>
                    <a:pt x="12146" y="39624"/>
                    <a:pt x="10717" y="40957"/>
                    <a:pt x="10050" y="42863"/>
                  </a:cubicBezTo>
                  <a:cubicBezTo>
                    <a:pt x="14908" y="44101"/>
                    <a:pt x="13098" y="38576"/>
                    <a:pt x="17956" y="39719"/>
                  </a:cubicBezTo>
                  <a:cubicBezTo>
                    <a:pt x="18718" y="33623"/>
                    <a:pt x="12336" y="34766"/>
                    <a:pt x="10050" y="31813"/>
                  </a:cubicBezTo>
                  <a:cubicBezTo>
                    <a:pt x="18051" y="19717"/>
                    <a:pt x="7859" y="8477"/>
                    <a:pt x="843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3" name="Freeform: Shape 1476">
              <a:extLst>
                <a:ext uri="{FF2B5EF4-FFF2-40B4-BE49-F238E27FC236}">
                  <a16:creationId xmlns:a16="http://schemas.microsoft.com/office/drawing/2014/main" id="{CFB35432-86D8-4451-822B-77159BC57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77" y="417423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4763 w 9525"/>
                <a:gd name="T3" fmla="*/ 29937075 h 9525"/>
                <a:gd name="T4" fmla="*/ 11144 w 9525"/>
                <a:gd name="T5" fmla="*/ 45367575 h 9525"/>
                <a:gd name="T6" fmla="*/ 3239 w 9525"/>
                <a:gd name="T7" fmla="*/ 0 h 9525"/>
                <a:gd name="T8" fmla="*/ 0 w 9525"/>
                <a:gd name="T9" fmla="*/ 607885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6858"/>
                    <a:pt x="3143" y="4286"/>
                    <a:pt x="4763" y="3143"/>
                  </a:cubicBezTo>
                  <a:cubicBezTo>
                    <a:pt x="7810" y="2857"/>
                    <a:pt x="8287" y="4953"/>
                    <a:pt x="11144" y="4763"/>
                  </a:cubicBezTo>
                  <a:cubicBezTo>
                    <a:pt x="11716" y="0"/>
                    <a:pt x="6001" y="1524"/>
                    <a:pt x="3239" y="0"/>
                  </a:cubicBezTo>
                  <a:cubicBezTo>
                    <a:pt x="4286" y="4381"/>
                    <a:pt x="0" y="323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4" name="Freeform: Shape 1477">
              <a:extLst>
                <a:ext uri="{FF2B5EF4-FFF2-40B4-BE49-F238E27FC236}">
                  <a16:creationId xmlns:a16="http://schemas.microsoft.com/office/drawing/2014/main" id="{611AF141-51C8-4782-AD50-EB672F529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583046"/>
              <a:ext cx="9525" cy="38100"/>
            </a:xfrm>
            <a:custGeom>
              <a:avLst/>
              <a:gdLst>
                <a:gd name="T0" fmla="*/ 12668 w 9525"/>
                <a:gd name="T1" fmla="*/ 12862 h 38100"/>
                <a:gd name="T2" fmla="*/ 11049 w 9525"/>
                <a:gd name="T3" fmla="*/ 17625 h 38100"/>
                <a:gd name="T4" fmla="*/ 7906 w 9525"/>
                <a:gd name="T5" fmla="*/ 3337 h 38100"/>
                <a:gd name="T6" fmla="*/ 1524 w 9525"/>
                <a:gd name="T7" fmla="*/ 194 h 38100"/>
                <a:gd name="T8" fmla="*/ 0 w 9525"/>
                <a:gd name="T9" fmla="*/ 27150 h 38100"/>
                <a:gd name="T10" fmla="*/ 9525 w 9525"/>
                <a:gd name="T11" fmla="*/ 38199 h 38100"/>
                <a:gd name="T12" fmla="*/ 14288 w 9525"/>
                <a:gd name="T13" fmla="*/ 38199 h 38100"/>
                <a:gd name="T14" fmla="*/ 9525 w 9525"/>
                <a:gd name="T15" fmla="*/ 20768 h 38100"/>
                <a:gd name="T16" fmla="*/ 14288 w 9525"/>
                <a:gd name="T17" fmla="*/ 20768 h 38100"/>
                <a:gd name="T18" fmla="*/ 12668 w 9525"/>
                <a:gd name="T19" fmla="*/ 12862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12668" y="12862"/>
                  </a:moveTo>
                  <a:cubicBezTo>
                    <a:pt x="9144" y="15148"/>
                    <a:pt x="14669" y="16767"/>
                    <a:pt x="11049" y="17625"/>
                  </a:cubicBezTo>
                  <a:cubicBezTo>
                    <a:pt x="4858" y="14767"/>
                    <a:pt x="7525" y="10386"/>
                    <a:pt x="7906" y="3337"/>
                  </a:cubicBezTo>
                  <a:cubicBezTo>
                    <a:pt x="4763" y="3337"/>
                    <a:pt x="5905" y="-949"/>
                    <a:pt x="1524" y="194"/>
                  </a:cubicBezTo>
                  <a:cubicBezTo>
                    <a:pt x="1905" y="10671"/>
                    <a:pt x="2858" y="20006"/>
                    <a:pt x="0" y="27150"/>
                  </a:cubicBezTo>
                  <a:cubicBezTo>
                    <a:pt x="6191" y="41151"/>
                    <a:pt x="762" y="28959"/>
                    <a:pt x="9525" y="38199"/>
                  </a:cubicBezTo>
                  <a:cubicBezTo>
                    <a:pt x="11049" y="38199"/>
                    <a:pt x="12668" y="38199"/>
                    <a:pt x="14288" y="38199"/>
                  </a:cubicBezTo>
                  <a:cubicBezTo>
                    <a:pt x="8572" y="33055"/>
                    <a:pt x="10763" y="29912"/>
                    <a:pt x="9525" y="20768"/>
                  </a:cubicBezTo>
                  <a:cubicBezTo>
                    <a:pt x="11049" y="20768"/>
                    <a:pt x="12668" y="20768"/>
                    <a:pt x="14288" y="20768"/>
                  </a:cubicBezTo>
                  <a:cubicBezTo>
                    <a:pt x="13430" y="18482"/>
                    <a:pt x="16097" y="12576"/>
                    <a:pt x="12668" y="128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5" name="Freeform: Shape 1478">
              <a:extLst>
                <a:ext uri="{FF2B5EF4-FFF2-40B4-BE49-F238E27FC236}">
                  <a16:creationId xmlns:a16="http://schemas.microsoft.com/office/drawing/2014/main" id="{0723C99C-7E77-4CA4-B2B4-91676172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44" y="4614863"/>
              <a:ext cx="9525" cy="28575"/>
            </a:xfrm>
            <a:custGeom>
              <a:avLst/>
              <a:gdLst>
                <a:gd name="T0" fmla="*/ 11595 w 9525"/>
                <a:gd name="T1" fmla="*/ 25432 h 28575"/>
                <a:gd name="T2" fmla="*/ 9975 w 9525"/>
                <a:gd name="T3" fmla="*/ 33338 h 28575"/>
                <a:gd name="T4" fmla="*/ 8451 w 9525"/>
                <a:gd name="T5" fmla="*/ 11144 h 28575"/>
                <a:gd name="T6" fmla="*/ 13214 w 9525"/>
                <a:gd name="T7" fmla="*/ 14288 h 28575"/>
                <a:gd name="T8" fmla="*/ 546 w 9525"/>
                <a:gd name="T9" fmla="*/ 0 h 28575"/>
                <a:gd name="T10" fmla="*/ 6927 w 9525"/>
                <a:gd name="T11" fmla="*/ 36481 h 28575"/>
                <a:gd name="T12" fmla="*/ 17976 w 9525"/>
                <a:gd name="T13" fmla="*/ 26956 h 28575"/>
                <a:gd name="T14" fmla="*/ 11595 w 9525"/>
                <a:gd name="T15" fmla="*/ 25432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11595" y="25432"/>
                  </a:moveTo>
                  <a:cubicBezTo>
                    <a:pt x="10737" y="30385"/>
                    <a:pt x="15309" y="31909"/>
                    <a:pt x="9975" y="33338"/>
                  </a:cubicBezTo>
                  <a:cubicBezTo>
                    <a:pt x="7499" y="26765"/>
                    <a:pt x="-1359" y="16288"/>
                    <a:pt x="8451" y="11144"/>
                  </a:cubicBezTo>
                  <a:cubicBezTo>
                    <a:pt x="9118" y="13145"/>
                    <a:pt x="10452" y="14383"/>
                    <a:pt x="13214" y="14288"/>
                  </a:cubicBezTo>
                  <a:cubicBezTo>
                    <a:pt x="8451" y="10096"/>
                    <a:pt x="4641" y="4953"/>
                    <a:pt x="546" y="0"/>
                  </a:cubicBezTo>
                  <a:cubicBezTo>
                    <a:pt x="-1455" y="16288"/>
                    <a:pt x="2355" y="26670"/>
                    <a:pt x="6927" y="36481"/>
                  </a:cubicBezTo>
                  <a:cubicBezTo>
                    <a:pt x="14071" y="36766"/>
                    <a:pt x="16167" y="32004"/>
                    <a:pt x="17976" y="26956"/>
                  </a:cubicBezTo>
                  <a:cubicBezTo>
                    <a:pt x="15214" y="27146"/>
                    <a:pt x="13023" y="26670"/>
                    <a:pt x="11595" y="254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6" name="Freeform: Shape 1479">
              <a:extLst>
                <a:ext uri="{FF2B5EF4-FFF2-40B4-BE49-F238E27FC236}">
                  <a16:creationId xmlns:a16="http://schemas.microsoft.com/office/drawing/2014/main" id="{6CA7A665-4E81-4BAD-A4B9-D52B24A00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590" y="3973068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9525 w 9525"/>
                <a:gd name="T3" fmla="*/ 6287 h 9525"/>
                <a:gd name="T4" fmla="*/ 8001 w 9525"/>
                <a:gd name="T5" fmla="*/ 15812 h 9525"/>
                <a:gd name="T6" fmla="*/ 9525 w 9525"/>
                <a:gd name="T7" fmla="*/ 0 h 9525"/>
                <a:gd name="T8" fmla="*/ 3143 w 9525"/>
                <a:gd name="T9" fmla="*/ 0 h 9525"/>
                <a:gd name="T10" fmla="*/ 0 w 9525"/>
                <a:gd name="T11" fmla="*/ 466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2095" y="8763"/>
                    <a:pt x="5239" y="7715"/>
                    <a:pt x="9525" y="6287"/>
                  </a:cubicBezTo>
                  <a:cubicBezTo>
                    <a:pt x="10668" y="11144"/>
                    <a:pt x="7906" y="12097"/>
                    <a:pt x="8001" y="15812"/>
                  </a:cubicBezTo>
                  <a:cubicBezTo>
                    <a:pt x="15907" y="14954"/>
                    <a:pt x="11716" y="3905"/>
                    <a:pt x="9525" y="0"/>
                  </a:cubicBezTo>
                  <a:cubicBezTo>
                    <a:pt x="7429" y="0"/>
                    <a:pt x="5239" y="0"/>
                    <a:pt x="3143" y="0"/>
                  </a:cubicBezTo>
                  <a:cubicBezTo>
                    <a:pt x="8096" y="7144"/>
                    <a:pt x="2857" y="2477"/>
                    <a:pt x="0" y="466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7" name="Freeform: Shape 1480">
              <a:extLst>
                <a:ext uri="{FF2B5EF4-FFF2-40B4-BE49-F238E27FC236}">
                  <a16:creationId xmlns:a16="http://schemas.microsoft.com/office/drawing/2014/main" id="{3170D601-47BB-4E15-A074-D20ADFFB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69" y="3928586"/>
              <a:ext cx="9525" cy="38100"/>
            </a:xfrm>
            <a:custGeom>
              <a:avLst/>
              <a:gdLst>
                <a:gd name="T0" fmla="*/ 6401 w 9525"/>
                <a:gd name="T1" fmla="*/ 22193 h 38100"/>
                <a:gd name="T2" fmla="*/ 9544 w 9525"/>
                <a:gd name="T3" fmla="*/ 17431 h 38100"/>
                <a:gd name="T4" fmla="*/ 8020 w 9525"/>
                <a:gd name="T5" fmla="*/ 41243 h 38100"/>
                <a:gd name="T6" fmla="*/ 14402 w 9525"/>
                <a:gd name="T7" fmla="*/ 31718 h 38100"/>
                <a:gd name="T8" fmla="*/ 9639 w 9525"/>
                <a:gd name="T9" fmla="*/ 9525 h 38100"/>
                <a:gd name="T10" fmla="*/ 4877 w 9525"/>
                <a:gd name="T11" fmla="*/ 12668 h 38100"/>
                <a:gd name="T12" fmla="*/ 4877 w 9525"/>
                <a:gd name="T13" fmla="*/ 0 h 38100"/>
                <a:gd name="T14" fmla="*/ 114 w 9525"/>
                <a:gd name="T15" fmla="*/ 3143 h 38100"/>
                <a:gd name="T16" fmla="*/ 6401 w 9525"/>
                <a:gd name="T17" fmla="*/ 22193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6401" y="22193"/>
                  </a:moveTo>
                  <a:cubicBezTo>
                    <a:pt x="7163" y="20288"/>
                    <a:pt x="8115" y="18574"/>
                    <a:pt x="9544" y="17431"/>
                  </a:cubicBezTo>
                  <a:cubicBezTo>
                    <a:pt x="9258" y="24670"/>
                    <a:pt x="5925" y="36957"/>
                    <a:pt x="8020" y="41243"/>
                  </a:cubicBezTo>
                  <a:cubicBezTo>
                    <a:pt x="9258" y="37243"/>
                    <a:pt x="11925" y="34576"/>
                    <a:pt x="14402" y="31718"/>
                  </a:cubicBezTo>
                  <a:cubicBezTo>
                    <a:pt x="10973" y="26194"/>
                    <a:pt x="13545" y="14573"/>
                    <a:pt x="9639" y="9525"/>
                  </a:cubicBezTo>
                  <a:cubicBezTo>
                    <a:pt x="9163" y="10954"/>
                    <a:pt x="5353" y="16478"/>
                    <a:pt x="4877" y="12668"/>
                  </a:cubicBezTo>
                  <a:cubicBezTo>
                    <a:pt x="2972" y="6096"/>
                    <a:pt x="12783" y="3238"/>
                    <a:pt x="4877" y="0"/>
                  </a:cubicBezTo>
                  <a:cubicBezTo>
                    <a:pt x="5353" y="6477"/>
                    <a:pt x="4305" y="3620"/>
                    <a:pt x="114" y="3143"/>
                  </a:cubicBezTo>
                  <a:cubicBezTo>
                    <a:pt x="-933" y="12668"/>
                    <a:pt x="5544" y="14669"/>
                    <a:pt x="6401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8" name="Freeform: Shape 1481">
              <a:extLst>
                <a:ext uri="{FF2B5EF4-FFF2-40B4-BE49-F238E27FC236}">
                  <a16:creationId xmlns:a16="http://schemas.microsoft.com/office/drawing/2014/main" id="{5A29A24B-ACB3-4150-815B-3C47005B3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295" y="3887343"/>
              <a:ext cx="9525" cy="19050"/>
            </a:xfrm>
            <a:custGeom>
              <a:avLst/>
              <a:gdLst>
                <a:gd name="T0" fmla="*/ 387 w 9525"/>
                <a:gd name="T1" fmla="*/ 0 h 19050"/>
                <a:gd name="T2" fmla="*/ 9912 w 9525"/>
                <a:gd name="T3" fmla="*/ 23813 h 19050"/>
                <a:gd name="T4" fmla="*/ 387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87" y="0"/>
                  </a:moveTo>
                  <a:cubicBezTo>
                    <a:pt x="-1041" y="12478"/>
                    <a:pt x="1340" y="21241"/>
                    <a:pt x="9912" y="23813"/>
                  </a:cubicBezTo>
                  <a:cubicBezTo>
                    <a:pt x="6102" y="20383"/>
                    <a:pt x="11341" y="3905"/>
                    <a:pt x="38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29" name="Freeform: Shape 1482">
              <a:extLst>
                <a:ext uri="{FF2B5EF4-FFF2-40B4-BE49-F238E27FC236}">
                  <a16:creationId xmlns:a16="http://schemas.microsoft.com/office/drawing/2014/main" id="{BC37D3F1-EB37-4B69-BCA1-B66EE60F7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28" y="3261540"/>
              <a:ext cx="9525" cy="9525"/>
            </a:xfrm>
            <a:custGeom>
              <a:avLst/>
              <a:gdLst>
                <a:gd name="T0" fmla="*/ 1057275 w 9525"/>
                <a:gd name="T1" fmla="*/ 1344 h 9525"/>
                <a:gd name="T2" fmla="*/ 1057275 w 9525"/>
                <a:gd name="T3" fmla="*/ 14012 h 9525"/>
                <a:gd name="T4" fmla="*/ 46424850 w 9525"/>
                <a:gd name="T5" fmla="*/ 14012 h 9525"/>
                <a:gd name="T6" fmla="*/ 1057275 w 9525"/>
                <a:gd name="T7" fmla="*/ 13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" y="1344"/>
                  </a:moveTo>
                  <a:cubicBezTo>
                    <a:pt x="4778" y="4106"/>
                    <a:pt x="-841" y="9821"/>
                    <a:pt x="111" y="14012"/>
                  </a:cubicBezTo>
                  <a:cubicBezTo>
                    <a:pt x="2778" y="13345"/>
                    <a:pt x="4112" y="16393"/>
                    <a:pt x="4874" y="14012"/>
                  </a:cubicBezTo>
                  <a:cubicBezTo>
                    <a:pt x="2778" y="13345"/>
                    <a:pt x="7826" y="-5038"/>
                    <a:pt x="111" y="13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0" name="Freeform: Shape 1483">
              <a:extLst>
                <a:ext uri="{FF2B5EF4-FFF2-40B4-BE49-F238E27FC236}">
                  <a16:creationId xmlns:a16="http://schemas.microsoft.com/office/drawing/2014/main" id="{673C1670-56D2-411B-9BEA-3790BB215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52" y="3211471"/>
              <a:ext cx="9525" cy="19050"/>
            </a:xfrm>
            <a:custGeom>
              <a:avLst/>
              <a:gdLst>
                <a:gd name="T0" fmla="*/ 14288 w 9525"/>
                <a:gd name="T1" fmla="*/ 21314 h 19050"/>
                <a:gd name="T2" fmla="*/ 0 w 9525"/>
                <a:gd name="T3" fmla="*/ 3884 h 19050"/>
                <a:gd name="T4" fmla="*/ 14288 w 9525"/>
                <a:gd name="T5" fmla="*/ 2131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288" y="21314"/>
                  </a:moveTo>
                  <a:cubicBezTo>
                    <a:pt x="13049" y="13218"/>
                    <a:pt x="7049" y="-8880"/>
                    <a:pt x="0" y="3884"/>
                  </a:cubicBezTo>
                  <a:cubicBezTo>
                    <a:pt x="13621" y="-307"/>
                    <a:pt x="2477" y="21219"/>
                    <a:pt x="14288" y="213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1" name="Freeform: Shape 1484">
              <a:extLst>
                <a:ext uri="{FF2B5EF4-FFF2-40B4-BE49-F238E27FC236}">
                  <a16:creationId xmlns:a16="http://schemas.microsoft.com/office/drawing/2014/main" id="{17E233BD-1E20-4F96-91B5-F87746977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109" y="3167729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45367575 w 9525"/>
                <a:gd name="T3" fmla="*/ 9525 h 9525"/>
                <a:gd name="T4" fmla="*/ 0 w 9525"/>
                <a:gd name="T5" fmla="*/ 12668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238" y="4667"/>
                    <a:pt x="5239" y="4858"/>
                    <a:pt x="4763" y="9525"/>
                  </a:cubicBezTo>
                  <a:cubicBezTo>
                    <a:pt x="2096" y="9430"/>
                    <a:pt x="762" y="10763"/>
                    <a:pt x="0" y="12668"/>
                  </a:cubicBezTo>
                  <a:cubicBezTo>
                    <a:pt x="7715" y="12382"/>
                    <a:pt x="10573" y="762"/>
                    <a:pt x="161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2" name="Freeform: Shape 1485">
              <a:extLst>
                <a:ext uri="{FF2B5EF4-FFF2-40B4-BE49-F238E27FC236}">
                  <a16:creationId xmlns:a16="http://schemas.microsoft.com/office/drawing/2014/main" id="{6CAB1FCE-04CC-48EC-91BB-E169E8D84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739" y="2990183"/>
              <a:ext cx="9525" cy="19050"/>
            </a:xfrm>
            <a:custGeom>
              <a:avLst/>
              <a:gdLst>
                <a:gd name="T0" fmla="*/ 18935700 w 9525"/>
                <a:gd name="T1" fmla="*/ 0 h 19050"/>
                <a:gd name="T2" fmla="*/ 34356675 w 9525"/>
                <a:gd name="T3" fmla="*/ 26956 h 19050"/>
                <a:gd name="T4" fmla="*/ 189357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988" y="0"/>
                  </a:moveTo>
                  <a:cubicBezTo>
                    <a:pt x="-3251" y="9620"/>
                    <a:pt x="3512" y="13716"/>
                    <a:pt x="3607" y="26956"/>
                  </a:cubicBezTo>
                  <a:cubicBezTo>
                    <a:pt x="10084" y="22860"/>
                    <a:pt x="-584" y="6096"/>
                    <a:pt x="198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3" name="Freeform: Shape 1486">
              <a:extLst>
                <a:ext uri="{FF2B5EF4-FFF2-40B4-BE49-F238E27FC236}">
                  <a16:creationId xmlns:a16="http://schemas.microsoft.com/office/drawing/2014/main" id="{95DDBF05-D2AB-4DCF-83A2-CAD65F4DB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198" y="2931604"/>
              <a:ext cx="9525" cy="38100"/>
            </a:xfrm>
            <a:custGeom>
              <a:avLst/>
              <a:gdLst>
                <a:gd name="T0" fmla="*/ 0 w 9525"/>
                <a:gd name="T1" fmla="*/ 0 h 38100"/>
                <a:gd name="T2" fmla="*/ 14192 w 9525"/>
                <a:gd name="T3" fmla="*/ 42767 h 38100"/>
                <a:gd name="T4" fmla="*/ 0 w 9525"/>
                <a:gd name="T5" fmla="*/ 0 h 38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38100">
                  <a:moveTo>
                    <a:pt x="0" y="0"/>
                  </a:moveTo>
                  <a:cubicBezTo>
                    <a:pt x="2000" y="14383"/>
                    <a:pt x="4096" y="32385"/>
                    <a:pt x="14192" y="42767"/>
                  </a:cubicBezTo>
                  <a:cubicBezTo>
                    <a:pt x="9620" y="31242"/>
                    <a:pt x="5810" y="12764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4" name="Freeform: Shape 1487">
              <a:extLst>
                <a:ext uri="{FF2B5EF4-FFF2-40B4-BE49-F238E27FC236}">
                  <a16:creationId xmlns:a16="http://schemas.microsoft.com/office/drawing/2014/main" id="{6E44E14A-B6AF-4063-AAB4-408BBBD0F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054" y="3042728"/>
              <a:ext cx="9525" cy="19050"/>
            </a:xfrm>
            <a:custGeom>
              <a:avLst/>
              <a:gdLst>
                <a:gd name="T0" fmla="*/ 7906 w 9525"/>
                <a:gd name="T1" fmla="*/ 14131 h 19050"/>
                <a:gd name="T2" fmla="*/ 0 w 9525"/>
                <a:gd name="T3" fmla="*/ 1462 h 19050"/>
                <a:gd name="T4" fmla="*/ 1619 w 9525"/>
                <a:gd name="T5" fmla="*/ 7844 h 19050"/>
                <a:gd name="T6" fmla="*/ 1619 w 9525"/>
                <a:gd name="T7" fmla="*/ 15750 h 19050"/>
                <a:gd name="T8" fmla="*/ 7906 w 9525"/>
                <a:gd name="T9" fmla="*/ 15750 h 19050"/>
                <a:gd name="T10" fmla="*/ 11144 w 9525"/>
                <a:gd name="T11" fmla="*/ 15750 h 19050"/>
                <a:gd name="T12" fmla="*/ 19050 w 9525"/>
                <a:gd name="T13" fmla="*/ 23655 h 19050"/>
                <a:gd name="T14" fmla="*/ 7906 w 9525"/>
                <a:gd name="T15" fmla="*/ 1413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7906" y="14131"/>
                  </a:moveTo>
                  <a:cubicBezTo>
                    <a:pt x="5334" y="8225"/>
                    <a:pt x="9811" y="-4253"/>
                    <a:pt x="0" y="1462"/>
                  </a:cubicBezTo>
                  <a:cubicBezTo>
                    <a:pt x="4667" y="2510"/>
                    <a:pt x="6001" y="5558"/>
                    <a:pt x="1619" y="7844"/>
                  </a:cubicBezTo>
                  <a:cubicBezTo>
                    <a:pt x="5334" y="8225"/>
                    <a:pt x="2477" y="14797"/>
                    <a:pt x="1619" y="15750"/>
                  </a:cubicBezTo>
                  <a:cubicBezTo>
                    <a:pt x="6382" y="17750"/>
                    <a:pt x="15240" y="22608"/>
                    <a:pt x="7906" y="15750"/>
                  </a:cubicBezTo>
                  <a:cubicBezTo>
                    <a:pt x="8953" y="15750"/>
                    <a:pt x="10001" y="15750"/>
                    <a:pt x="11144" y="15750"/>
                  </a:cubicBezTo>
                  <a:cubicBezTo>
                    <a:pt x="15335" y="16798"/>
                    <a:pt x="14478" y="22894"/>
                    <a:pt x="19050" y="23655"/>
                  </a:cubicBezTo>
                  <a:cubicBezTo>
                    <a:pt x="17907" y="17845"/>
                    <a:pt x="15907" y="12987"/>
                    <a:pt x="7906" y="141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5" name="Freeform: Shape 1488">
              <a:extLst>
                <a:ext uri="{FF2B5EF4-FFF2-40B4-BE49-F238E27FC236}">
                  <a16:creationId xmlns:a16="http://schemas.microsoft.com/office/drawing/2014/main" id="{82169A8C-9132-4D58-A07E-416D1AD9D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719" y="3020551"/>
              <a:ext cx="9525" cy="9525"/>
            </a:xfrm>
            <a:custGeom>
              <a:avLst/>
              <a:gdLst>
                <a:gd name="T0" fmla="*/ 76238100 w 9525"/>
                <a:gd name="T1" fmla="*/ 73656825 h 9525"/>
                <a:gd name="T2" fmla="*/ 45386625 w 9525"/>
                <a:gd name="T3" fmla="*/ 43710225 h 9525"/>
                <a:gd name="T4" fmla="*/ 28575 w 9525"/>
                <a:gd name="T5" fmla="*/ 28289250 h 9525"/>
                <a:gd name="T6" fmla="*/ 76238100 w 9525"/>
                <a:gd name="T7" fmla="*/ 7365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04" y="7733"/>
                  </a:moveTo>
                  <a:cubicBezTo>
                    <a:pt x="6194" y="7447"/>
                    <a:pt x="5527" y="6018"/>
                    <a:pt x="4765" y="4589"/>
                  </a:cubicBezTo>
                  <a:cubicBezTo>
                    <a:pt x="10290" y="1922"/>
                    <a:pt x="-188" y="-3316"/>
                    <a:pt x="3" y="2970"/>
                  </a:cubicBezTo>
                  <a:cubicBezTo>
                    <a:pt x="2765" y="3637"/>
                    <a:pt x="5432" y="12305"/>
                    <a:pt x="8004" y="77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6" name="Freeform: Shape 1489">
              <a:extLst>
                <a:ext uri="{FF2B5EF4-FFF2-40B4-BE49-F238E27FC236}">
                  <a16:creationId xmlns:a16="http://schemas.microsoft.com/office/drawing/2014/main" id="{461E852B-4F89-4B3F-A1E1-C94AD8CA8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515" y="3898487"/>
              <a:ext cx="28575" cy="38100"/>
            </a:xfrm>
            <a:custGeom>
              <a:avLst/>
              <a:gdLst>
                <a:gd name="T0" fmla="*/ 29655 w 28575"/>
                <a:gd name="T1" fmla="*/ 15812 h 38100"/>
                <a:gd name="T2" fmla="*/ 21749 w 28575"/>
                <a:gd name="T3" fmla="*/ 3143 h 38100"/>
                <a:gd name="T4" fmla="*/ 7461 w 28575"/>
                <a:gd name="T5" fmla="*/ 0 h 38100"/>
                <a:gd name="T6" fmla="*/ 2699 w 28575"/>
                <a:gd name="T7" fmla="*/ 12668 h 38100"/>
                <a:gd name="T8" fmla="*/ 10604 w 28575"/>
                <a:gd name="T9" fmla="*/ 22193 h 38100"/>
                <a:gd name="T10" fmla="*/ 4318 w 28575"/>
                <a:gd name="T11" fmla="*/ 26956 h 38100"/>
                <a:gd name="T12" fmla="*/ 1175 w 28575"/>
                <a:gd name="T13" fmla="*/ 19050 h 38100"/>
                <a:gd name="T14" fmla="*/ 4318 w 28575"/>
                <a:gd name="T15" fmla="*/ 34862 h 38100"/>
                <a:gd name="T16" fmla="*/ 12224 w 28575"/>
                <a:gd name="T17" fmla="*/ 38100 h 38100"/>
                <a:gd name="T18" fmla="*/ 23368 w 28575"/>
                <a:gd name="T19" fmla="*/ 38100 h 38100"/>
                <a:gd name="T20" fmla="*/ 24987 w 28575"/>
                <a:gd name="T21" fmla="*/ 28575 h 38100"/>
                <a:gd name="T22" fmla="*/ 17082 w 28575"/>
                <a:gd name="T23" fmla="*/ 31718 h 38100"/>
                <a:gd name="T24" fmla="*/ 13938 w 28575"/>
                <a:gd name="T25" fmla="*/ 26956 h 38100"/>
                <a:gd name="T26" fmla="*/ 29655 w 28575"/>
                <a:gd name="T27" fmla="*/ 15812 h 38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38100">
                  <a:moveTo>
                    <a:pt x="29655" y="15812"/>
                  </a:moveTo>
                  <a:cubicBezTo>
                    <a:pt x="22701" y="20669"/>
                    <a:pt x="17177" y="9430"/>
                    <a:pt x="21749" y="3143"/>
                  </a:cubicBezTo>
                  <a:cubicBezTo>
                    <a:pt x="15272" y="6953"/>
                    <a:pt x="11081" y="3334"/>
                    <a:pt x="7461" y="0"/>
                  </a:cubicBezTo>
                  <a:cubicBezTo>
                    <a:pt x="11748" y="6953"/>
                    <a:pt x="5842" y="8954"/>
                    <a:pt x="2699" y="12668"/>
                  </a:cubicBezTo>
                  <a:cubicBezTo>
                    <a:pt x="10890" y="10287"/>
                    <a:pt x="8795" y="18193"/>
                    <a:pt x="10604" y="22193"/>
                  </a:cubicBezTo>
                  <a:cubicBezTo>
                    <a:pt x="9271" y="24575"/>
                    <a:pt x="8223" y="27242"/>
                    <a:pt x="4318" y="26956"/>
                  </a:cubicBezTo>
                  <a:cubicBezTo>
                    <a:pt x="4604" y="23051"/>
                    <a:pt x="3461" y="20383"/>
                    <a:pt x="1175" y="19050"/>
                  </a:cubicBezTo>
                  <a:cubicBezTo>
                    <a:pt x="-1206" y="28766"/>
                    <a:pt x="127" y="28099"/>
                    <a:pt x="4318" y="34862"/>
                  </a:cubicBezTo>
                  <a:cubicBezTo>
                    <a:pt x="5175" y="26956"/>
                    <a:pt x="9938" y="37433"/>
                    <a:pt x="12224" y="38100"/>
                  </a:cubicBezTo>
                  <a:cubicBezTo>
                    <a:pt x="13081" y="26480"/>
                    <a:pt x="18129" y="39624"/>
                    <a:pt x="23368" y="38100"/>
                  </a:cubicBezTo>
                  <a:cubicBezTo>
                    <a:pt x="20510" y="32385"/>
                    <a:pt x="23654" y="33433"/>
                    <a:pt x="24987" y="28575"/>
                  </a:cubicBezTo>
                  <a:cubicBezTo>
                    <a:pt x="20415" y="23813"/>
                    <a:pt x="22225" y="32576"/>
                    <a:pt x="17082" y="31718"/>
                  </a:cubicBezTo>
                  <a:cubicBezTo>
                    <a:pt x="15081" y="31052"/>
                    <a:pt x="13843" y="29718"/>
                    <a:pt x="13938" y="26956"/>
                  </a:cubicBezTo>
                  <a:cubicBezTo>
                    <a:pt x="24130" y="28289"/>
                    <a:pt x="23939" y="19145"/>
                    <a:pt x="29655" y="15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7" name="Freeform: Shape 1490">
              <a:extLst>
                <a:ext uri="{FF2B5EF4-FFF2-40B4-BE49-F238E27FC236}">
                  <a16:creationId xmlns:a16="http://schemas.microsoft.com/office/drawing/2014/main" id="{9E5D2FC3-9455-4EC6-8C56-FC1B0BC6F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634" y="4662296"/>
              <a:ext cx="47625" cy="104775"/>
            </a:xfrm>
            <a:custGeom>
              <a:avLst/>
              <a:gdLst>
                <a:gd name="T0" fmla="*/ 44387 w 47625"/>
                <a:gd name="T1" fmla="*/ 62008 h 104775"/>
                <a:gd name="T2" fmla="*/ 38005 w 47625"/>
                <a:gd name="T3" fmla="*/ 28766 h 104775"/>
                <a:gd name="T4" fmla="*/ 45910 w 47625"/>
                <a:gd name="T5" fmla="*/ 19241 h 104775"/>
                <a:gd name="T6" fmla="*/ 52292 w 47625"/>
                <a:gd name="T7" fmla="*/ 24004 h 104775"/>
                <a:gd name="T8" fmla="*/ 38005 w 47625"/>
                <a:gd name="T9" fmla="*/ 191 h 104775"/>
                <a:gd name="T10" fmla="*/ 33242 w 47625"/>
                <a:gd name="T11" fmla="*/ 11336 h 104775"/>
                <a:gd name="T12" fmla="*/ 30004 w 47625"/>
                <a:gd name="T13" fmla="*/ 12955 h 104775"/>
                <a:gd name="T14" fmla="*/ 26860 w 47625"/>
                <a:gd name="T15" fmla="*/ 6573 h 104775"/>
                <a:gd name="T16" fmla="*/ 23717 w 47625"/>
                <a:gd name="T17" fmla="*/ 30386 h 104775"/>
                <a:gd name="T18" fmla="*/ 28480 w 47625"/>
                <a:gd name="T19" fmla="*/ 39911 h 104775"/>
                <a:gd name="T20" fmla="*/ 23717 w 47625"/>
                <a:gd name="T21" fmla="*/ 38291 h 104775"/>
                <a:gd name="T22" fmla="*/ 9430 w 47625"/>
                <a:gd name="T23" fmla="*/ 62104 h 104775"/>
                <a:gd name="T24" fmla="*/ 3143 w 47625"/>
                <a:gd name="T25" fmla="*/ 76391 h 104775"/>
                <a:gd name="T26" fmla="*/ 0 w 47625"/>
                <a:gd name="T27" fmla="*/ 87536 h 104775"/>
                <a:gd name="T28" fmla="*/ 22193 w 47625"/>
                <a:gd name="T29" fmla="*/ 109729 h 104775"/>
                <a:gd name="T30" fmla="*/ 25432 w 47625"/>
                <a:gd name="T31" fmla="*/ 97061 h 104775"/>
                <a:gd name="T32" fmla="*/ 34957 w 47625"/>
                <a:gd name="T33" fmla="*/ 104966 h 104775"/>
                <a:gd name="T34" fmla="*/ 33338 w 47625"/>
                <a:gd name="T35" fmla="*/ 92298 h 104775"/>
                <a:gd name="T36" fmla="*/ 41243 w 47625"/>
                <a:gd name="T37" fmla="*/ 92298 h 104775"/>
                <a:gd name="T38" fmla="*/ 39624 w 47625"/>
                <a:gd name="T39" fmla="*/ 73248 h 104775"/>
                <a:gd name="T40" fmla="*/ 47530 w 47625"/>
                <a:gd name="T41" fmla="*/ 68486 h 104775"/>
                <a:gd name="T42" fmla="*/ 55435 w 47625"/>
                <a:gd name="T43" fmla="*/ 71629 h 104775"/>
                <a:gd name="T44" fmla="*/ 44387 w 47625"/>
                <a:gd name="T45" fmla="*/ 62008 h 104775"/>
                <a:gd name="T46" fmla="*/ 31718 w 47625"/>
                <a:gd name="T47" fmla="*/ 90583 h 104775"/>
                <a:gd name="T48" fmla="*/ 31718 w 47625"/>
                <a:gd name="T49" fmla="*/ 81058 h 104775"/>
                <a:gd name="T50" fmla="*/ 31718 w 47625"/>
                <a:gd name="T51" fmla="*/ 90583 h 1047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7625" h="104775">
                  <a:moveTo>
                    <a:pt x="44387" y="62008"/>
                  </a:moveTo>
                  <a:cubicBezTo>
                    <a:pt x="42577" y="55246"/>
                    <a:pt x="48768" y="34576"/>
                    <a:pt x="38005" y="28766"/>
                  </a:cubicBezTo>
                  <a:cubicBezTo>
                    <a:pt x="48292" y="30957"/>
                    <a:pt x="43053" y="21051"/>
                    <a:pt x="45910" y="19241"/>
                  </a:cubicBezTo>
                  <a:cubicBezTo>
                    <a:pt x="47339" y="21527"/>
                    <a:pt x="47149" y="25337"/>
                    <a:pt x="52292" y="24004"/>
                  </a:cubicBezTo>
                  <a:cubicBezTo>
                    <a:pt x="50482" y="11907"/>
                    <a:pt x="36195" y="18003"/>
                    <a:pt x="38005" y="191"/>
                  </a:cubicBezTo>
                  <a:cubicBezTo>
                    <a:pt x="29527" y="-1714"/>
                    <a:pt x="35719" y="11240"/>
                    <a:pt x="33242" y="11336"/>
                  </a:cubicBezTo>
                  <a:cubicBezTo>
                    <a:pt x="31623" y="11336"/>
                    <a:pt x="31337" y="12574"/>
                    <a:pt x="30004" y="12955"/>
                  </a:cubicBezTo>
                  <a:cubicBezTo>
                    <a:pt x="30480" y="9335"/>
                    <a:pt x="29623" y="6954"/>
                    <a:pt x="26860" y="6573"/>
                  </a:cubicBezTo>
                  <a:cubicBezTo>
                    <a:pt x="25622" y="12288"/>
                    <a:pt x="27908" y="23718"/>
                    <a:pt x="23717" y="30386"/>
                  </a:cubicBezTo>
                  <a:cubicBezTo>
                    <a:pt x="27908" y="30957"/>
                    <a:pt x="29432" y="34196"/>
                    <a:pt x="28480" y="39911"/>
                  </a:cubicBezTo>
                  <a:cubicBezTo>
                    <a:pt x="26479" y="39815"/>
                    <a:pt x="26289" y="37910"/>
                    <a:pt x="23717" y="38291"/>
                  </a:cubicBezTo>
                  <a:cubicBezTo>
                    <a:pt x="24670" y="52007"/>
                    <a:pt x="17335" y="57341"/>
                    <a:pt x="9430" y="62104"/>
                  </a:cubicBezTo>
                  <a:cubicBezTo>
                    <a:pt x="12097" y="68390"/>
                    <a:pt x="10001" y="80678"/>
                    <a:pt x="3143" y="76391"/>
                  </a:cubicBezTo>
                  <a:cubicBezTo>
                    <a:pt x="3334" y="81249"/>
                    <a:pt x="1238" y="83916"/>
                    <a:pt x="0" y="87536"/>
                  </a:cubicBezTo>
                  <a:cubicBezTo>
                    <a:pt x="8668" y="93631"/>
                    <a:pt x="15240" y="101823"/>
                    <a:pt x="22193" y="109729"/>
                  </a:cubicBezTo>
                  <a:cubicBezTo>
                    <a:pt x="28099" y="106966"/>
                    <a:pt x="21812" y="100204"/>
                    <a:pt x="25432" y="97061"/>
                  </a:cubicBezTo>
                  <a:cubicBezTo>
                    <a:pt x="30670" y="97632"/>
                    <a:pt x="27241" y="106776"/>
                    <a:pt x="34957" y="104966"/>
                  </a:cubicBezTo>
                  <a:cubicBezTo>
                    <a:pt x="39529" y="100204"/>
                    <a:pt x="31147" y="99442"/>
                    <a:pt x="33338" y="92298"/>
                  </a:cubicBezTo>
                  <a:cubicBezTo>
                    <a:pt x="35433" y="94298"/>
                    <a:pt x="39148" y="94298"/>
                    <a:pt x="41243" y="92298"/>
                  </a:cubicBezTo>
                  <a:cubicBezTo>
                    <a:pt x="37338" y="85726"/>
                    <a:pt x="42958" y="79344"/>
                    <a:pt x="39624" y="73248"/>
                  </a:cubicBezTo>
                  <a:cubicBezTo>
                    <a:pt x="42577" y="71914"/>
                    <a:pt x="46101" y="71248"/>
                    <a:pt x="47530" y="68486"/>
                  </a:cubicBezTo>
                  <a:cubicBezTo>
                    <a:pt x="49435" y="70295"/>
                    <a:pt x="50387" y="73057"/>
                    <a:pt x="55435" y="71629"/>
                  </a:cubicBezTo>
                  <a:cubicBezTo>
                    <a:pt x="54578" y="62008"/>
                    <a:pt x="48863" y="66866"/>
                    <a:pt x="44387" y="62008"/>
                  </a:cubicBezTo>
                  <a:close/>
                  <a:moveTo>
                    <a:pt x="31718" y="90583"/>
                  </a:moveTo>
                  <a:cubicBezTo>
                    <a:pt x="31242" y="86869"/>
                    <a:pt x="28575" y="84011"/>
                    <a:pt x="31718" y="81058"/>
                  </a:cubicBezTo>
                  <a:cubicBezTo>
                    <a:pt x="35528" y="82011"/>
                    <a:pt x="39433" y="91155"/>
                    <a:pt x="31718" y="905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8" name="Freeform: Shape 1491">
              <a:extLst>
                <a:ext uri="{FF2B5EF4-FFF2-40B4-BE49-F238E27FC236}">
                  <a16:creationId xmlns:a16="http://schemas.microsoft.com/office/drawing/2014/main" id="{98E6A2E3-40BE-4723-81A4-CBC014CBB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010" y="3090196"/>
              <a:ext cx="19050" cy="28575"/>
            </a:xfrm>
            <a:custGeom>
              <a:avLst/>
              <a:gdLst>
                <a:gd name="T0" fmla="*/ 17431 w 19050"/>
                <a:gd name="T1" fmla="*/ 1524 h 28575"/>
                <a:gd name="T2" fmla="*/ 19050 w 19050"/>
                <a:gd name="T3" fmla="*/ 18955 h 28575"/>
                <a:gd name="T4" fmla="*/ 9525 w 19050"/>
                <a:gd name="T5" fmla="*/ 12668 h 28575"/>
                <a:gd name="T6" fmla="*/ 0 w 19050"/>
                <a:gd name="T7" fmla="*/ 0 h 28575"/>
                <a:gd name="T8" fmla="*/ 26956 w 19050"/>
                <a:gd name="T9" fmla="*/ 30099 h 28575"/>
                <a:gd name="T10" fmla="*/ 17431 w 19050"/>
                <a:gd name="T11" fmla="*/ 152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28575">
                  <a:moveTo>
                    <a:pt x="17431" y="1524"/>
                  </a:moveTo>
                  <a:cubicBezTo>
                    <a:pt x="17812" y="6572"/>
                    <a:pt x="23813" y="14097"/>
                    <a:pt x="19050" y="18955"/>
                  </a:cubicBezTo>
                  <a:cubicBezTo>
                    <a:pt x="18860" y="11240"/>
                    <a:pt x="12668" y="14288"/>
                    <a:pt x="9525" y="12668"/>
                  </a:cubicBezTo>
                  <a:cubicBezTo>
                    <a:pt x="13526" y="6668"/>
                    <a:pt x="5239" y="1715"/>
                    <a:pt x="0" y="0"/>
                  </a:cubicBezTo>
                  <a:cubicBezTo>
                    <a:pt x="2381" y="16574"/>
                    <a:pt x="8954" y="29051"/>
                    <a:pt x="26956" y="30099"/>
                  </a:cubicBezTo>
                  <a:cubicBezTo>
                    <a:pt x="24479" y="19717"/>
                    <a:pt x="27432" y="4096"/>
                    <a:pt x="17431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39" name="Freeform: Shape 1492">
              <a:extLst>
                <a:ext uri="{FF2B5EF4-FFF2-40B4-BE49-F238E27FC236}">
                  <a16:creationId xmlns:a16="http://schemas.microsoft.com/office/drawing/2014/main" id="{56189318-59CB-42FA-B77F-7A74B012A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750" y="4678966"/>
              <a:ext cx="9525" cy="9525"/>
            </a:xfrm>
            <a:custGeom>
              <a:avLst/>
              <a:gdLst>
                <a:gd name="T0" fmla="*/ 8429625 w 9525"/>
                <a:gd name="T1" fmla="*/ 0 h 9525"/>
                <a:gd name="T2" fmla="*/ 42910125 w 9525"/>
                <a:gd name="T3" fmla="*/ 12763 h 9525"/>
                <a:gd name="T4" fmla="*/ 8429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85" y="0"/>
                  </a:moveTo>
                  <a:cubicBezTo>
                    <a:pt x="-639" y="6001"/>
                    <a:pt x="-639" y="11049"/>
                    <a:pt x="4505" y="12763"/>
                  </a:cubicBezTo>
                  <a:cubicBezTo>
                    <a:pt x="5076" y="5239"/>
                    <a:pt x="10124" y="2096"/>
                    <a:pt x="8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0" name="Freeform: Shape 1493">
              <a:extLst>
                <a:ext uri="{FF2B5EF4-FFF2-40B4-BE49-F238E27FC236}">
                  <a16:creationId xmlns:a16="http://schemas.microsoft.com/office/drawing/2014/main" id="{0ADBA1D1-3E6D-46EA-BE18-B54F2E67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432" y="2471873"/>
              <a:ext cx="9525" cy="9525"/>
            </a:xfrm>
            <a:custGeom>
              <a:avLst/>
              <a:gdLst>
                <a:gd name="T0" fmla="*/ 0 w 9525"/>
                <a:gd name="T1" fmla="*/ 19573875 h 9525"/>
                <a:gd name="T2" fmla="*/ 10858 w 9525"/>
                <a:gd name="T3" fmla="*/ 17764125 h 9525"/>
                <a:gd name="T4" fmla="*/ 0 w 9525"/>
                <a:gd name="T5" fmla="*/ 1957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55"/>
                  </a:moveTo>
                  <a:cubicBezTo>
                    <a:pt x="4381" y="3770"/>
                    <a:pt x="7810" y="5294"/>
                    <a:pt x="10858" y="1865"/>
                  </a:cubicBezTo>
                  <a:cubicBezTo>
                    <a:pt x="6477" y="150"/>
                    <a:pt x="2953" y="-1374"/>
                    <a:pt x="0" y="20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1" name="Freeform: Shape 1494">
              <a:extLst>
                <a:ext uri="{FF2B5EF4-FFF2-40B4-BE49-F238E27FC236}">
                  <a16:creationId xmlns:a16="http://schemas.microsoft.com/office/drawing/2014/main" id="{C8B9E140-FD8D-4B02-B485-A429C859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532412"/>
              <a:ext cx="19050" cy="9525"/>
            </a:xfrm>
            <a:custGeom>
              <a:avLst/>
              <a:gdLst>
                <a:gd name="T0" fmla="*/ 0 w 19050"/>
                <a:gd name="T1" fmla="*/ 6286 h 9525"/>
                <a:gd name="T2" fmla="*/ 1333 w 19050"/>
                <a:gd name="T3" fmla="*/ 9525 h 9525"/>
                <a:gd name="T4" fmla="*/ 13716 w 19050"/>
                <a:gd name="T5" fmla="*/ 11049 h 9525"/>
                <a:gd name="T6" fmla="*/ 7525 w 19050"/>
                <a:gd name="T7" fmla="*/ 16478 h 9525"/>
                <a:gd name="T8" fmla="*/ 25813 w 19050"/>
                <a:gd name="T9" fmla="*/ 14097 h 9525"/>
                <a:gd name="T10" fmla="*/ 11620 w 19050"/>
                <a:gd name="T11" fmla="*/ 0 h 9525"/>
                <a:gd name="T12" fmla="*/ 0 w 19050"/>
                <a:gd name="T13" fmla="*/ 628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0" y="6286"/>
                  </a:moveTo>
                  <a:cubicBezTo>
                    <a:pt x="1333" y="6763"/>
                    <a:pt x="1905" y="7810"/>
                    <a:pt x="1333" y="9525"/>
                  </a:cubicBezTo>
                  <a:cubicBezTo>
                    <a:pt x="7810" y="10096"/>
                    <a:pt x="11049" y="8953"/>
                    <a:pt x="13716" y="11049"/>
                  </a:cubicBezTo>
                  <a:cubicBezTo>
                    <a:pt x="10954" y="12001"/>
                    <a:pt x="7810" y="12668"/>
                    <a:pt x="7525" y="16478"/>
                  </a:cubicBezTo>
                  <a:cubicBezTo>
                    <a:pt x="17907" y="20479"/>
                    <a:pt x="16002" y="10763"/>
                    <a:pt x="25813" y="14097"/>
                  </a:cubicBezTo>
                  <a:cubicBezTo>
                    <a:pt x="25051" y="4096"/>
                    <a:pt x="17812" y="4477"/>
                    <a:pt x="11620" y="0"/>
                  </a:cubicBezTo>
                  <a:cubicBezTo>
                    <a:pt x="11620" y="9715"/>
                    <a:pt x="5048" y="4000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2" name="Freeform: Shape 1495">
              <a:extLst>
                <a:ext uri="{FF2B5EF4-FFF2-40B4-BE49-F238E27FC236}">
                  <a16:creationId xmlns:a16="http://schemas.microsoft.com/office/drawing/2014/main" id="{027D049A-88FC-451C-BDC5-F7563A03B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478006"/>
              <a:ext cx="9525" cy="9525"/>
            </a:xfrm>
            <a:custGeom>
              <a:avLst/>
              <a:gdLst>
                <a:gd name="T0" fmla="*/ 7525 w 9525"/>
                <a:gd name="T1" fmla="*/ 7733 h 9525"/>
                <a:gd name="T2" fmla="*/ 10668 w 9525"/>
                <a:gd name="T3" fmla="*/ 11257 h 9525"/>
                <a:gd name="T4" fmla="*/ 11335 w 9525"/>
                <a:gd name="T5" fmla="*/ 6685 h 9525"/>
                <a:gd name="T6" fmla="*/ 6858 w 9525"/>
                <a:gd name="T7" fmla="*/ 18 h 9525"/>
                <a:gd name="T8" fmla="*/ 0 w 9525"/>
                <a:gd name="T9" fmla="*/ 9924 h 9525"/>
                <a:gd name="T10" fmla="*/ 7525 w 9525"/>
                <a:gd name="T11" fmla="*/ 77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525" y="7733"/>
                  </a:moveTo>
                  <a:cubicBezTo>
                    <a:pt x="7429" y="9638"/>
                    <a:pt x="7525" y="11353"/>
                    <a:pt x="10668" y="11257"/>
                  </a:cubicBezTo>
                  <a:cubicBezTo>
                    <a:pt x="10858" y="9733"/>
                    <a:pt x="11049" y="8209"/>
                    <a:pt x="11335" y="6685"/>
                  </a:cubicBezTo>
                  <a:cubicBezTo>
                    <a:pt x="5239" y="7447"/>
                    <a:pt x="5810" y="3923"/>
                    <a:pt x="6858" y="18"/>
                  </a:cubicBezTo>
                  <a:cubicBezTo>
                    <a:pt x="1238" y="-363"/>
                    <a:pt x="1143" y="5447"/>
                    <a:pt x="0" y="9924"/>
                  </a:cubicBezTo>
                  <a:cubicBezTo>
                    <a:pt x="5524" y="12496"/>
                    <a:pt x="2095" y="5161"/>
                    <a:pt x="7525" y="7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3" name="Freeform: Shape 1496">
              <a:extLst>
                <a:ext uri="{FF2B5EF4-FFF2-40B4-BE49-F238E27FC236}">
                  <a16:creationId xmlns:a16="http://schemas.microsoft.com/office/drawing/2014/main" id="{C6631312-F7F2-486B-B1D7-1F4F341F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13" y="3489674"/>
              <a:ext cx="9525" cy="9525"/>
            </a:xfrm>
            <a:custGeom>
              <a:avLst/>
              <a:gdLst>
                <a:gd name="T0" fmla="*/ 333375 w 9525"/>
                <a:gd name="T1" fmla="*/ 0 h 9525"/>
                <a:gd name="T2" fmla="*/ 40252650 w 9525"/>
                <a:gd name="T3" fmla="*/ 78028800 h 9525"/>
                <a:gd name="T4" fmla="*/ 33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" y="0"/>
                  </a:moveTo>
                  <a:cubicBezTo>
                    <a:pt x="-346" y="3905"/>
                    <a:pt x="2511" y="5715"/>
                    <a:pt x="4226" y="8192"/>
                  </a:cubicBezTo>
                  <a:cubicBezTo>
                    <a:pt x="8321" y="5525"/>
                    <a:pt x="5369" y="571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4" name="Freeform: Shape 1497">
              <a:extLst>
                <a:ext uri="{FF2B5EF4-FFF2-40B4-BE49-F238E27FC236}">
                  <a16:creationId xmlns:a16="http://schemas.microsoft.com/office/drawing/2014/main" id="{CF64FB51-D482-4A86-AFCC-821BF916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383" y="4803934"/>
              <a:ext cx="9525" cy="9525"/>
            </a:xfrm>
            <a:custGeom>
              <a:avLst/>
              <a:gdLst>
                <a:gd name="T0" fmla="*/ 885825 w 9525"/>
                <a:gd name="T1" fmla="*/ 0 h 9525"/>
                <a:gd name="T2" fmla="*/ 72561450 w 9525"/>
                <a:gd name="T3" fmla="*/ 10192 h 9525"/>
                <a:gd name="T4" fmla="*/ 885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" y="0"/>
                  </a:moveTo>
                  <a:cubicBezTo>
                    <a:pt x="-288" y="5239"/>
                    <a:pt x="188" y="10001"/>
                    <a:pt x="7618" y="10192"/>
                  </a:cubicBezTo>
                  <a:cubicBezTo>
                    <a:pt x="7142" y="5429"/>
                    <a:pt x="6094" y="1048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5" name="Freeform: Shape 1498">
              <a:extLst>
                <a:ext uri="{FF2B5EF4-FFF2-40B4-BE49-F238E27FC236}">
                  <a16:creationId xmlns:a16="http://schemas.microsoft.com/office/drawing/2014/main" id="{747FD2A6-48D4-4E65-AB6B-85FDA2453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026" y="2945511"/>
              <a:ext cx="9525" cy="9525"/>
            </a:xfrm>
            <a:custGeom>
              <a:avLst/>
              <a:gdLst>
                <a:gd name="T0" fmla="*/ 3 w 9525"/>
                <a:gd name="T1" fmla="*/ 48996600 h 9525"/>
                <a:gd name="T2" fmla="*/ 10671 w 9525"/>
                <a:gd name="T3" fmla="*/ 61693425 h 9525"/>
                <a:gd name="T4" fmla="*/ 8004 w 9525"/>
                <a:gd name="T5" fmla="*/ 0 h 9525"/>
                <a:gd name="T6" fmla="*/ 3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" y="5144"/>
                  </a:moveTo>
                  <a:cubicBezTo>
                    <a:pt x="3527" y="5620"/>
                    <a:pt x="7051" y="6001"/>
                    <a:pt x="10671" y="6477"/>
                  </a:cubicBezTo>
                  <a:cubicBezTo>
                    <a:pt x="11623" y="3048"/>
                    <a:pt x="11052" y="762"/>
                    <a:pt x="8004" y="0"/>
                  </a:cubicBezTo>
                  <a:cubicBezTo>
                    <a:pt x="8861" y="5715"/>
                    <a:pt x="-188" y="286"/>
                    <a:pt x="3" y="5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6" name="Freeform: Shape 1499">
              <a:extLst>
                <a:ext uri="{FF2B5EF4-FFF2-40B4-BE49-F238E27FC236}">
                  <a16:creationId xmlns:a16="http://schemas.microsoft.com/office/drawing/2014/main" id="{69583ACC-DA38-4A96-B4B1-5600D3497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493" y="3622754"/>
              <a:ext cx="9525" cy="9525"/>
            </a:xfrm>
            <a:custGeom>
              <a:avLst/>
              <a:gdLst>
                <a:gd name="T0" fmla="*/ 12573 w 9525"/>
                <a:gd name="T1" fmla="*/ 13458825 h 9525"/>
                <a:gd name="T2" fmla="*/ 0 w 9525"/>
                <a:gd name="T3" fmla="*/ 12553950 h 9525"/>
                <a:gd name="T4" fmla="*/ 12573 w 9525"/>
                <a:gd name="T5" fmla="*/ 13458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573" y="1413"/>
                  </a:moveTo>
                  <a:cubicBezTo>
                    <a:pt x="8763" y="1889"/>
                    <a:pt x="1238" y="-1921"/>
                    <a:pt x="0" y="1318"/>
                  </a:cubicBezTo>
                  <a:cubicBezTo>
                    <a:pt x="3334" y="4080"/>
                    <a:pt x="10287" y="7223"/>
                    <a:pt x="12573" y="14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7" name="Freeform: Shape 1500">
              <a:extLst>
                <a:ext uri="{FF2B5EF4-FFF2-40B4-BE49-F238E27FC236}">
                  <a16:creationId xmlns:a16="http://schemas.microsoft.com/office/drawing/2014/main" id="{693D7291-FEE6-4393-9FE2-9B481FDC7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096" y="3100483"/>
              <a:ext cx="9525" cy="9525"/>
            </a:xfrm>
            <a:custGeom>
              <a:avLst/>
              <a:gdLst>
                <a:gd name="T0" fmla="*/ 74171175 w 9525"/>
                <a:gd name="T1" fmla="*/ 8162925 h 9525"/>
                <a:gd name="T2" fmla="*/ 7038975 w 9525"/>
                <a:gd name="T3" fmla="*/ 0 h 9525"/>
                <a:gd name="T4" fmla="*/ 32442150 w 9525"/>
                <a:gd name="T5" fmla="*/ 61693425 h 9525"/>
                <a:gd name="T6" fmla="*/ 741711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7" y="857"/>
                  </a:moveTo>
                  <a:cubicBezTo>
                    <a:pt x="5406" y="572"/>
                    <a:pt x="3120" y="286"/>
                    <a:pt x="739" y="0"/>
                  </a:cubicBezTo>
                  <a:cubicBezTo>
                    <a:pt x="739" y="2762"/>
                    <a:pt x="-2119" y="7334"/>
                    <a:pt x="3406" y="6477"/>
                  </a:cubicBezTo>
                  <a:cubicBezTo>
                    <a:pt x="2072" y="1524"/>
                    <a:pt x="6740" y="3143"/>
                    <a:pt x="7787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8" name="Freeform: Shape 1501">
              <a:extLst>
                <a:ext uri="{FF2B5EF4-FFF2-40B4-BE49-F238E27FC236}">
                  <a16:creationId xmlns:a16="http://schemas.microsoft.com/office/drawing/2014/main" id="{AA62C292-A2DE-4378-9059-2D11B3367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366" y="3316332"/>
              <a:ext cx="9525" cy="9525"/>
            </a:xfrm>
            <a:custGeom>
              <a:avLst/>
              <a:gdLst>
                <a:gd name="T0" fmla="*/ 11941 w 9525"/>
                <a:gd name="T1" fmla="*/ 46148625 h 9525"/>
                <a:gd name="T2" fmla="*/ 35 w 9525"/>
                <a:gd name="T3" fmla="*/ 2600325 h 9525"/>
                <a:gd name="T4" fmla="*/ 4226 w 9525"/>
                <a:gd name="T5" fmla="*/ 80619600 h 9525"/>
                <a:gd name="T6" fmla="*/ 11941 w 9525"/>
                <a:gd name="T7" fmla="*/ 46148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941" y="4845"/>
                  </a:moveTo>
                  <a:cubicBezTo>
                    <a:pt x="12703" y="-2489"/>
                    <a:pt x="3178" y="844"/>
                    <a:pt x="35" y="273"/>
                  </a:cubicBezTo>
                  <a:cubicBezTo>
                    <a:pt x="-347" y="4178"/>
                    <a:pt x="2511" y="5988"/>
                    <a:pt x="4226" y="8464"/>
                  </a:cubicBezTo>
                  <a:cubicBezTo>
                    <a:pt x="6131" y="6464"/>
                    <a:pt x="6512" y="2845"/>
                    <a:pt x="11941" y="4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49" name="Freeform: Shape 1502">
              <a:extLst>
                <a:ext uri="{FF2B5EF4-FFF2-40B4-BE49-F238E27FC236}">
                  <a16:creationId xmlns:a16="http://schemas.microsoft.com/office/drawing/2014/main" id="{86C7FA2F-D229-4246-82F9-3FAC2D701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679" y="3783616"/>
              <a:ext cx="9525" cy="9525"/>
            </a:xfrm>
            <a:custGeom>
              <a:avLst/>
              <a:gdLst>
                <a:gd name="T0" fmla="*/ 8287 w 9525"/>
                <a:gd name="T1" fmla="*/ 86191725 h 9525"/>
                <a:gd name="T2" fmla="*/ 8477 w 9525"/>
                <a:gd name="T3" fmla="*/ 64417575 h 9525"/>
                <a:gd name="T4" fmla="*/ 9334 w 9525"/>
                <a:gd name="T5" fmla="*/ 29937075 h 9525"/>
                <a:gd name="T6" fmla="*/ 9239 w 9525"/>
                <a:gd name="T7" fmla="*/ 30851475 h 9525"/>
                <a:gd name="T8" fmla="*/ 7810 w 9525"/>
                <a:gd name="T9" fmla="*/ 13611225 h 9525"/>
                <a:gd name="T10" fmla="*/ 9525 w 9525"/>
                <a:gd name="T11" fmla="*/ 0 h 9525"/>
                <a:gd name="T12" fmla="*/ 0 w 9525"/>
                <a:gd name="T13" fmla="*/ 38100000 h 9525"/>
                <a:gd name="T14" fmla="*/ 1619 w 9525"/>
                <a:gd name="T15" fmla="*/ 68951475 h 9525"/>
                <a:gd name="T16" fmla="*/ 4286 w 9525"/>
                <a:gd name="T17" fmla="*/ 71675625 h 9525"/>
                <a:gd name="T18" fmla="*/ 8287 w 9525"/>
                <a:gd name="T19" fmla="*/ 86191725 h 9525"/>
                <a:gd name="T20" fmla="*/ 7334 w 9525"/>
                <a:gd name="T21" fmla="*/ 15420975 h 9525"/>
                <a:gd name="T22" fmla="*/ 5239 w 9525"/>
                <a:gd name="T23" fmla="*/ 39014400 h 9525"/>
                <a:gd name="T24" fmla="*/ 7334 w 9525"/>
                <a:gd name="T25" fmla="*/ 15420975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8287" y="9049"/>
                  </a:moveTo>
                  <a:cubicBezTo>
                    <a:pt x="8096" y="8477"/>
                    <a:pt x="8287" y="7620"/>
                    <a:pt x="8477" y="6763"/>
                  </a:cubicBezTo>
                  <a:cubicBezTo>
                    <a:pt x="10858" y="5906"/>
                    <a:pt x="12097" y="4477"/>
                    <a:pt x="9334" y="3143"/>
                  </a:cubicBezTo>
                  <a:cubicBezTo>
                    <a:pt x="9334" y="3239"/>
                    <a:pt x="9239" y="3239"/>
                    <a:pt x="9239" y="3239"/>
                  </a:cubicBezTo>
                  <a:cubicBezTo>
                    <a:pt x="9239" y="2286"/>
                    <a:pt x="8954" y="1524"/>
                    <a:pt x="7810" y="1429"/>
                  </a:cubicBezTo>
                  <a:cubicBezTo>
                    <a:pt x="8572" y="1143"/>
                    <a:pt x="9239" y="762"/>
                    <a:pt x="9525" y="0"/>
                  </a:cubicBezTo>
                  <a:cubicBezTo>
                    <a:pt x="5239" y="191"/>
                    <a:pt x="1524" y="1048"/>
                    <a:pt x="0" y="4000"/>
                  </a:cubicBezTo>
                  <a:cubicBezTo>
                    <a:pt x="1429" y="4477"/>
                    <a:pt x="2000" y="5429"/>
                    <a:pt x="1619" y="7239"/>
                  </a:cubicBezTo>
                  <a:cubicBezTo>
                    <a:pt x="2381" y="7429"/>
                    <a:pt x="3334" y="7525"/>
                    <a:pt x="4286" y="7525"/>
                  </a:cubicBezTo>
                  <a:cubicBezTo>
                    <a:pt x="4763" y="8287"/>
                    <a:pt x="5905" y="8763"/>
                    <a:pt x="8287" y="9049"/>
                  </a:cubicBezTo>
                  <a:close/>
                  <a:moveTo>
                    <a:pt x="7334" y="1619"/>
                  </a:moveTo>
                  <a:cubicBezTo>
                    <a:pt x="6667" y="2381"/>
                    <a:pt x="5905" y="3239"/>
                    <a:pt x="5239" y="4096"/>
                  </a:cubicBezTo>
                  <a:cubicBezTo>
                    <a:pt x="5429" y="2667"/>
                    <a:pt x="6287" y="2096"/>
                    <a:pt x="7334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0" name="Freeform: Shape 1503">
              <a:extLst>
                <a:ext uri="{FF2B5EF4-FFF2-40B4-BE49-F238E27FC236}">
                  <a16:creationId xmlns:a16="http://schemas.microsoft.com/office/drawing/2014/main" id="{4D1585C4-171F-4677-92D3-050FC4ABF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785" y="4193696"/>
              <a:ext cx="9525" cy="9525"/>
            </a:xfrm>
            <a:custGeom>
              <a:avLst/>
              <a:gdLst>
                <a:gd name="T0" fmla="*/ 66960750 w 9525"/>
                <a:gd name="T1" fmla="*/ 7886700 h 9525"/>
                <a:gd name="T2" fmla="*/ 43376850 w 9525"/>
                <a:gd name="T3" fmla="*/ 48710850 h 9525"/>
                <a:gd name="T4" fmla="*/ 66960750 w 9525"/>
                <a:gd name="T5" fmla="*/ 7886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0" y="828"/>
                  </a:moveTo>
                  <a:cubicBezTo>
                    <a:pt x="-2685" y="-3363"/>
                    <a:pt x="-1161" y="9972"/>
                    <a:pt x="4554" y="5114"/>
                  </a:cubicBezTo>
                  <a:cubicBezTo>
                    <a:pt x="-399" y="3685"/>
                    <a:pt x="7697" y="3114"/>
                    <a:pt x="7030" y="8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1" name="Freeform: Shape 1504">
              <a:extLst>
                <a:ext uri="{FF2B5EF4-FFF2-40B4-BE49-F238E27FC236}">
                  <a16:creationId xmlns:a16="http://schemas.microsoft.com/office/drawing/2014/main" id="{54A858CE-0D8C-4BEA-928B-9E2FA4129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954" y="4293024"/>
              <a:ext cx="9525" cy="9525"/>
            </a:xfrm>
            <a:custGeom>
              <a:avLst/>
              <a:gdLst>
                <a:gd name="T0" fmla="*/ 0 w 9525"/>
                <a:gd name="T1" fmla="*/ 23479125 h 9525"/>
                <a:gd name="T2" fmla="*/ 11049 w 9525"/>
                <a:gd name="T3" fmla="*/ 7143750 h 9525"/>
                <a:gd name="T4" fmla="*/ 0 w 9525"/>
                <a:gd name="T5" fmla="*/ 23479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65"/>
                  </a:moveTo>
                  <a:cubicBezTo>
                    <a:pt x="3810" y="1989"/>
                    <a:pt x="11906" y="6465"/>
                    <a:pt x="11049" y="750"/>
                  </a:cubicBezTo>
                  <a:cubicBezTo>
                    <a:pt x="6382" y="274"/>
                    <a:pt x="762" y="-1345"/>
                    <a:pt x="0" y="24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2" name="Freeform: Shape 1505">
              <a:extLst>
                <a:ext uri="{FF2B5EF4-FFF2-40B4-BE49-F238E27FC236}">
                  <a16:creationId xmlns:a16="http://schemas.microsoft.com/office/drawing/2014/main" id="{AFBAF5A2-A1C0-4EE2-BBFE-303F6B6F1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444" y="2990238"/>
              <a:ext cx="9525" cy="9525"/>
            </a:xfrm>
            <a:custGeom>
              <a:avLst/>
              <a:gdLst>
                <a:gd name="T0" fmla="*/ 31384875 w 9525"/>
                <a:gd name="T1" fmla="*/ 85667850 h 9525"/>
                <a:gd name="T2" fmla="*/ 60426600 w 9525"/>
                <a:gd name="T3" fmla="*/ 1295400 h 9525"/>
                <a:gd name="T4" fmla="*/ 31384875 w 9525"/>
                <a:gd name="T5" fmla="*/ 8566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95" y="8994"/>
                  </a:moveTo>
                  <a:cubicBezTo>
                    <a:pt x="7201" y="9280"/>
                    <a:pt x="4915" y="2613"/>
                    <a:pt x="6344" y="136"/>
                  </a:cubicBezTo>
                  <a:cubicBezTo>
                    <a:pt x="2057" y="-1293"/>
                    <a:pt x="-3753" y="8994"/>
                    <a:pt x="3295" y="89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3" name="Freeform: Shape 1506">
              <a:extLst>
                <a:ext uri="{FF2B5EF4-FFF2-40B4-BE49-F238E27FC236}">
                  <a16:creationId xmlns:a16="http://schemas.microsoft.com/office/drawing/2014/main" id="{636F89C9-8ECC-481F-8EB7-42D840687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232" y="3771138"/>
              <a:ext cx="9525" cy="9525"/>
            </a:xfrm>
            <a:custGeom>
              <a:avLst/>
              <a:gdLst>
                <a:gd name="T0" fmla="*/ 84543900 w 9525"/>
                <a:gd name="T1" fmla="*/ 78028800 h 9525"/>
                <a:gd name="T2" fmla="*/ 44615100 w 9525"/>
                <a:gd name="T3" fmla="*/ 0 h 9525"/>
                <a:gd name="T4" fmla="*/ 1076325 w 9525"/>
                <a:gd name="T5" fmla="*/ 68046600 h 9525"/>
                <a:gd name="T6" fmla="*/ 84543900 w 9525"/>
                <a:gd name="T7" fmla="*/ 78028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76" y="8192"/>
                  </a:moveTo>
                  <a:cubicBezTo>
                    <a:pt x="10876" y="3334"/>
                    <a:pt x="5923" y="2762"/>
                    <a:pt x="4684" y="0"/>
                  </a:cubicBezTo>
                  <a:cubicBezTo>
                    <a:pt x="3542" y="2762"/>
                    <a:pt x="-745" y="2096"/>
                    <a:pt x="113" y="7144"/>
                  </a:cubicBezTo>
                  <a:cubicBezTo>
                    <a:pt x="4494" y="7429"/>
                    <a:pt x="5923" y="4953"/>
                    <a:pt x="8876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4" name="Freeform: Shape 1507">
              <a:extLst>
                <a:ext uri="{FF2B5EF4-FFF2-40B4-BE49-F238E27FC236}">
                  <a16:creationId xmlns:a16="http://schemas.microsoft.com/office/drawing/2014/main" id="{BE98661E-88C3-47BC-A887-D45AE1BF9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3122295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6477" y="7620"/>
                    <a:pt x="11239" y="762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5" name="Freeform: Shape 1508">
              <a:extLst>
                <a:ext uri="{FF2B5EF4-FFF2-40B4-BE49-F238E27FC236}">
                  <a16:creationId xmlns:a16="http://schemas.microsoft.com/office/drawing/2014/main" id="{6F33D07C-30B0-4F1F-AA75-F7E75C988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175" y="3175730"/>
              <a:ext cx="9525" cy="9525"/>
            </a:xfrm>
            <a:custGeom>
              <a:avLst/>
              <a:gdLst>
                <a:gd name="T0" fmla="*/ 12990 w 9525"/>
                <a:gd name="T1" fmla="*/ 10668 h 9525"/>
                <a:gd name="T2" fmla="*/ 1846 w 9525"/>
                <a:gd name="T3" fmla="*/ 0 h 9525"/>
                <a:gd name="T4" fmla="*/ 4513 w 9525"/>
                <a:gd name="T5" fmla="*/ 18859 h 9525"/>
                <a:gd name="T6" fmla="*/ 12990 w 9525"/>
                <a:gd name="T7" fmla="*/ 10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90" y="10668"/>
                  </a:moveTo>
                  <a:cubicBezTo>
                    <a:pt x="226" y="13049"/>
                    <a:pt x="7942" y="2000"/>
                    <a:pt x="1846" y="0"/>
                  </a:cubicBezTo>
                  <a:cubicBezTo>
                    <a:pt x="226" y="9239"/>
                    <a:pt x="-2345" y="13525"/>
                    <a:pt x="4513" y="18859"/>
                  </a:cubicBezTo>
                  <a:cubicBezTo>
                    <a:pt x="4132" y="10192"/>
                    <a:pt x="6513" y="16383"/>
                    <a:pt x="1299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6" name="Freeform: Shape 1509">
              <a:extLst>
                <a:ext uri="{FF2B5EF4-FFF2-40B4-BE49-F238E27FC236}">
                  <a16:creationId xmlns:a16="http://schemas.microsoft.com/office/drawing/2014/main" id="{B87B0D39-52F1-46AA-A01B-49BC0C7E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850" y="4842224"/>
              <a:ext cx="9525" cy="9525"/>
            </a:xfrm>
            <a:custGeom>
              <a:avLst/>
              <a:gdLst>
                <a:gd name="T0" fmla="*/ 14049375 w 9525"/>
                <a:gd name="T1" fmla="*/ 0 h 9525"/>
                <a:gd name="T2" fmla="*/ 4076700 w 9525"/>
                <a:gd name="T3" fmla="*/ 71675625 h 9525"/>
                <a:gd name="T4" fmla="*/ 58512075 w 9525"/>
                <a:gd name="T5" fmla="*/ 48996600 h 9525"/>
                <a:gd name="T6" fmla="*/ 14049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5" y="0"/>
                  </a:moveTo>
                  <a:cubicBezTo>
                    <a:pt x="-429" y="4477"/>
                    <a:pt x="-144" y="2762"/>
                    <a:pt x="428" y="7525"/>
                  </a:cubicBezTo>
                  <a:cubicBezTo>
                    <a:pt x="3476" y="8001"/>
                    <a:pt x="5095" y="6953"/>
                    <a:pt x="6143" y="5144"/>
                  </a:cubicBezTo>
                  <a:cubicBezTo>
                    <a:pt x="2809" y="4572"/>
                    <a:pt x="5667" y="0"/>
                    <a:pt x="14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7" name="Freeform: Shape 1510">
              <a:extLst>
                <a:ext uri="{FF2B5EF4-FFF2-40B4-BE49-F238E27FC236}">
                  <a16:creationId xmlns:a16="http://schemas.microsoft.com/office/drawing/2014/main" id="{A97AF6DA-98C1-4808-950B-A67F1F596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498" y="3070509"/>
              <a:ext cx="9525" cy="9525"/>
            </a:xfrm>
            <a:custGeom>
              <a:avLst/>
              <a:gdLst>
                <a:gd name="T0" fmla="*/ 11525 w 9525"/>
                <a:gd name="T1" fmla="*/ 5162550 h 9525"/>
                <a:gd name="T2" fmla="*/ 0 w 9525"/>
                <a:gd name="T3" fmla="*/ 50520600 h 9525"/>
                <a:gd name="T4" fmla="*/ 11525 w 9525"/>
                <a:gd name="T5" fmla="*/ 5162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542"/>
                  </a:moveTo>
                  <a:cubicBezTo>
                    <a:pt x="5048" y="-887"/>
                    <a:pt x="953" y="447"/>
                    <a:pt x="0" y="5304"/>
                  </a:cubicBezTo>
                  <a:cubicBezTo>
                    <a:pt x="5334" y="8447"/>
                    <a:pt x="10096" y="6352"/>
                    <a:pt x="11525" y="5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8" name="Freeform: Shape 1511">
              <a:extLst>
                <a:ext uri="{FF2B5EF4-FFF2-40B4-BE49-F238E27FC236}">
                  <a16:creationId xmlns:a16="http://schemas.microsoft.com/office/drawing/2014/main" id="{A54BB42D-BB05-4056-B200-26B6B8F8D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08" y="4178141"/>
              <a:ext cx="9525" cy="9525"/>
            </a:xfrm>
            <a:custGeom>
              <a:avLst/>
              <a:gdLst>
                <a:gd name="T0" fmla="*/ 0 w 9525"/>
                <a:gd name="T1" fmla="*/ 57159525 h 9525"/>
                <a:gd name="T2" fmla="*/ 75304650 w 9525"/>
                <a:gd name="T3" fmla="*/ 8162925 h 9525"/>
                <a:gd name="T4" fmla="*/ 8162925 w 9525"/>
                <a:gd name="T5" fmla="*/ 0 h 9525"/>
                <a:gd name="T6" fmla="*/ 0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001"/>
                  </a:moveTo>
                  <a:cubicBezTo>
                    <a:pt x="6667" y="8763"/>
                    <a:pt x="5143" y="2381"/>
                    <a:pt x="7906" y="857"/>
                  </a:cubicBezTo>
                  <a:cubicBezTo>
                    <a:pt x="5525" y="572"/>
                    <a:pt x="3143" y="286"/>
                    <a:pt x="857" y="0"/>
                  </a:cubicBezTo>
                  <a:cubicBezTo>
                    <a:pt x="571" y="1905"/>
                    <a:pt x="286" y="3905"/>
                    <a:pt x="0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59" name="Freeform: Shape 1512">
              <a:extLst>
                <a:ext uri="{FF2B5EF4-FFF2-40B4-BE49-F238E27FC236}">
                  <a16:creationId xmlns:a16="http://schemas.microsoft.com/office/drawing/2014/main" id="{DF4B93F6-F67F-442F-99AB-F6BDB2940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48" y="4546648"/>
              <a:ext cx="9525" cy="9525"/>
            </a:xfrm>
            <a:custGeom>
              <a:avLst/>
              <a:gdLst>
                <a:gd name="T0" fmla="*/ 79248000 w 9525"/>
                <a:gd name="T1" fmla="*/ 53673375 h 9525"/>
                <a:gd name="T2" fmla="*/ 1228725 w 9525"/>
                <a:gd name="T3" fmla="*/ 152400 h 9525"/>
                <a:gd name="T4" fmla="*/ 24812625 w 9525"/>
                <a:gd name="T5" fmla="*/ 76361925 h 9525"/>
                <a:gd name="T6" fmla="*/ 79248000 w 9525"/>
                <a:gd name="T7" fmla="*/ 53673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320" y="5635"/>
                  </a:moveTo>
                  <a:cubicBezTo>
                    <a:pt x="1462" y="6397"/>
                    <a:pt x="6320" y="-366"/>
                    <a:pt x="129" y="16"/>
                  </a:cubicBezTo>
                  <a:cubicBezTo>
                    <a:pt x="-633" y="3730"/>
                    <a:pt x="2224" y="5064"/>
                    <a:pt x="2605" y="8017"/>
                  </a:cubicBezTo>
                  <a:cubicBezTo>
                    <a:pt x="5558" y="8398"/>
                    <a:pt x="7272" y="7350"/>
                    <a:pt x="8320" y="56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0" name="Freeform: Shape 1513">
              <a:extLst>
                <a:ext uri="{FF2B5EF4-FFF2-40B4-BE49-F238E27FC236}">
                  <a16:creationId xmlns:a16="http://schemas.microsoft.com/office/drawing/2014/main" id="{EB7D9CD5-BE95-40D2-9A8D-C1F8F0CFC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464" y="3036094"/>
              <a:ext cx="9525" cy="9525"/>
            </a:xfrm>
            <a:custGeom>
              <a:avLst/>
              <a:gdLst>
                <a:gd name="T0" fmla="*/ 5129 w 9525"/>
                <a:gd name="T1" fmla="*/ 0 h 9525"/>
                <a:gd name="T2" fmla="*/ 1129 w 9525"/>
                <a:gd name="T3" fmla="*/ 2572 h 9525"/>
                <a:gd name="T4" fmla="*/ 10273 w 9525"/>
                <a:gd name="T5" fmla="*/ 14478 h 9525"/>
                <a:gd name="T6" fmla="*/ 16655 w 9525"/>
                <a:gd name="T7" fmla="*/ 7525 h 9525"/>
                <a:gd name="T8" fmla="*/ 512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29" y="0"/>
                  </a:moveTo>
                  <a:cubicBezTo>
                    <a:pt x="4844" y="2000"/>
                    <a:pt x="1795" y="952"/>
                    <a:pt x="1129" y="2572"/>
                  </a:cubicBezTo>
                  <a:cubicBezTo>
                    <a:pt x="-3539" y="10477"/>
                    <a:pt x="7606" y="3619"/>
                    <a:pt x="10273" y="14478"/>
                  </a:cubicBezTo>
                  <a:cubicBezTo>
                    <a:pt x="10463" y="10001"/>
                    <a:pt x="14369" y="9715"/>
                    <a:pt x="16655" y="7525"/>
                  </a:cubicBezTo>
                  <a:cubicBezTo>
                    <a:pt x="13892" y="4286"/>
                    <a:pt x="12464" y="286"/>
                    <a:pt x="5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1" name="Freeform: Shape 1514">
              <a:extLst>
                <a:ext uri="{FF2B5EF4-FFF2-40B4-BE49-F238E27FC236}">
                  <a16:creationId xmlns:a16="http://schemas.microsoft.com/office/drawing/2014/main" id="{BD2370BC-0885-4EA5-89AA-6CE358958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417" y="3202972"/>
              <a:ext cx="9525" cy="9525"/>
            </a:xfrm>
            <a:custGeom>
              <a:avLst/>
              <a:gdLst>
                <a:gd name="T0" fmla="*/ 7562850 w 9525"/>
                <a:gd name="T1" fmla="*/ 0 h 9525"/>
                <a:gd name="T2" fmla="*/ 52016025 w 9525"/>
                <a:gd name="T3" fmla="*/ 49901475 h 9525"/>
                <a:gd name="T4" fmla="*/ 31146750 w 9525"/>
                <a:gd name="T5" fmla="*/ 76209525 h 9525"/>
                <a:gd name="T6" fmla="*/ 74695050 w 9525"/>
                <a:gd name="T7" fmla="*/ 8162925 h 9525"/>
                <a:gd name="T8" fmla="*/ 75628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94" y="0"/>
                  </a:moveTo>
                  <a:cubicBezTo>
                    <a:pt x="-2731" y="5048"/>
                    <a:pt x="6699" y="1714"/>
                    <a:pt x="5461" y="5239"/>
                  </a:cubicBezTo>
                  <a:cubicBezTo>
                    <a:pt x="4032" y="5429"/>
                    <a:pt x="3175" y="6191"/>
                    <a:pt x="3270" y="8001"/>
                  </a:cubicBezTo>
                  <a:cubicBezTo>
                    <a:pt x="8985" y="10287"/>
                    <a:pt x="6699" y="3619"/>
                    <a:pt x="7842" y="857"/>
                  </a:cubicBezTo>
                  <a:cubicBezTo>
                    <a:pt x="5461" y="571"/>
                    <a:pt x="3079" y="286"/>
                    <a:pt x="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2" name="Freeform: Shape 1515">
              <a:extLst>
                <a:ext uri="{FF2B5EF4-FFF2-40B4-BE49-F238E27FC236}">
                  <a16:creationId xmlns:a16="http://schemas.microsoft.com/office/drawing/2014/main" id="{AD604182-5096-4DB5-A853-BC0910AFB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56" y="3280505"/>
              <a:ext cx="9525" cy="9525"/>
            </a:xfrm>
            <a:custGeom>
              <a:avLst/>
              <a:gdLst>
                <a:gd name="T0" fmla="*/ 8858 w 9525"/>
                <a:gd name="T1" fmla="*/ 55340250 h 9525"/>
                <a:gd name="T2" fmla="*/ 11525 w 9525"/>
                <a:gd name="T3" fmla="*/ 0 h 9525"/>
                <a:gd name="T4" fmla="*/ 0 w 9525"/>
                <a:gd name="T5" fmla="*/ 45367575 h 9525"/>
                <a:gd name="T6" fmla="*/ 8858 w 9525"/>
                <a:gd name="T7" fmla="*/ 553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5810"/>
                  </a:moveTo>
                  <a:cubicBezTo>
                    <a:pt x="8858" y="2858"/>
                    <a:pt x="11335" y="2667"/>
                    <a:pt x="11525" y="0"/>
                  </a:cubicBezTo>
                  <a:cubicBezTo>
                    <a:pt x="6858" y="667"/>
                    <a:pt x="3905" y="3143"/>
                    <a:pt x="0" y="4763"/>
                  </a:cubicBezTo>
                  <a:cubicBezTo>
                    <a:pt x="5525" y="6382"/>
                    <a:pt x="5810" y="2572"/>
                    <a:pt x="8858" y="5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3" name="Freeform: Shape 1516">
              <a:extLst>
                <a:ext uri="{FF2B5EF4-FFF2-40B4-BE49-F238E27FC236}">
                  <a16:creationId xmlns:a16="http://schemas.microsoft.com/office/drawing/2014/main" id="{57C88C40-1FBF-4149-A130-666349613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91" y="3699796"/>
              <a:ext cx="9525" cy="9525"/>
            </a:xfrm>
            <a:custGeom>
              <a:avLst/>
              <a:gdLst>
                <a:gd name="T0" fmla="*/ 10573 w 9525"/>
                <a:gd name="T1" fmla="*/ 2000 h 9525"/>
                <a:gd name="T2" fmla="*/ 4858 w 9525"/>
                <a:gd name="T3" fmla="*/ 4382 h 9525"/>
                <a:gd name="T4" fmla="*/ 4667 w 9525"/>
                <a:gd name="T5" fmla="*/ 4286 h 9525"/>
                <a:gd name="T6" fmla="*/ 667 w 9525"/>
                <a:gd name="T7" fmla="*/ 0 h 9525"/>
                <a:gd name="T8" fmla="*/ 0 w 9525"/>
                <a:gd name="T9" fmla="*/ 9430 h 9525"/>
                <a:gd name="T10" fmla="*/ 7144 w 9525"/>
                <a:gd name="T11" fmla="*/ 13145 h 9525"/>
                <a:gd name="T12" fmla="*/ 4858 w 9525"/>
                <a:gd name="T13" fmla="*/ 7525 h 9525"/>
                <a:gd name="T14" fmla="*/ 7906 w 9525"/>
                <a:gd name="T15" fmla="*/ 7906 h 9525"/>
                <a:gd name="T16" fmla="*/ 10573 w 9525"/>
                <a:gd name="T17" fmla="*/ 2000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573" y="2000"/>
                  </a:moveTo>
                  <a:cubicBezTo>
                    <a:pt x="7144" y="1143"/>
                    <a:pt x="6763" y="3620"/>
                    <a:pt x="4858" y="4382"/>
                  </a:cubicBezTo>
                  <a:cubicBezTo>
                    <a:pt x="4763" y="4382"/>
                    <a:pt x="4763" y="4286"/>
                    <a:pt x="4667" y="4286"/>
                  </a:cubicBezTo>
                  <a:cubicBezTo>
                    <a:pt x="4286" y="2667"/>
                    <a:pt x="3429" y="1238"/>
                    <a:pt x="667" y="0"/>
                  </a:cubicBezTo>
                  <a:cubicBezTo>
                    <a:pt x="381" y="3143"/>
                    <a:pt x="191" y="6287"/>
                    <a:pt x="0" y="9430"/>
                  </a:cubicBezTo>
                  <a:cubicBezTo>
                    <a:pt x="4286" y="8858"/>
                    <a:pt x="10192" y="17621"/>
                    <a:pt x="7144" y="13145"/>
                  </a:cubicBezTo>
                  <a:cubicBezTo>
                    <a:pt x="4858" y="11525"/>
                    <a:pt x="4858" y="9525"/>
                    <a:pt x="4858" y="7525"/>
                  </a:cubicBezTo>
                  <a:cubicBezTo>
                    <a:pt x="5715" y="7715"/>
                    <a:pt x="6763" y="7811"/>
                    <a:pt x="7906" y="7906"/>
                  </a:cubicBezTo>
                  <a:cubicBezTo>
                    <a:pt x="8763" y="5810"/>
                    <a:pt x="10858" y="5239"/>
                    <a:pt x="10573" y="2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4" name="Freeform: Shape 1517">
              <a:extLst>
                <a:ext uri="{FF2B5EF4-FFF2-40B4-BE49-F238E27FC236}">
                  <a16:creationId xmlns:a16="http://schemas.microsoft.com/office/drawing/2014/main" id="{572CD4C8-9037-4E18-9738-12AAFE6C5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579" y="4073954"/>
              <a:ext cx="9525" cy="19050"/>
            </a:xfrm>
            <a:custGeom>
              <a:avLst/>
              <a:gdLst>
                <a:gd name="T0" fmla="*/ 756 w 9525"/>
                <a:gd name="T1" fmla="*/ 4746 h 19050"/>
                <a:gd name="T2" fmla="*/ 7138 w 9525"/>
                <a:gd name="T3" fmla="*/ 10175 h 19050"/>
                <a:gd name="T4" fmla="*/ 9329 w 9525"/>
                <a:gd name="T5" fmla="*/ 19700 h 19050"/>
                <a:gd name="T6" fmla="*/ 14853 w 9525"/>
                <a:gd name="T7" fmla="*/ 6556 h 19050"/>
                <a:gd name="T8" fmla="*/ 9805 w 9525"/>
                <a:gd name="T9" fmla="*/ 4365 h 19050"/>
                <a:gd name="T10" fmla="*/ 17330 w 9525"/>
                <a:gd name="T11" fmla="*/ 2270 h 19050"/>
                <a:gd name="T12" fmla="*/ 756 w 9525"/>
                <a:gd name="T13" fmla="*/ 4746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19050">
                  <a:moveTo>
                    <a:pt x="756" y="4746"/>
                  </a:moveTo>
                  <a:cubicBezTo>
                    <a:pt x="-2959" y="10366"/>
                    <a:pt x="8281" y="6175"/>
                    <a:pt x="7138" y="10175"/>
                  </a:cubicBezTo>
                  <a:cubicBezTo>
                    <a:pt x="470" y="8651"/>
                    <a:pt x="3995" y="20367"/>
                    <a:pt x="9329" y="19700"/>
                  </a:cubicBezTo>
                  <a:cubicBezTo>
                    <a:pt x="6947" y="14081"/>
                    <a:pt x="11043" y="9985"/>
                    <a:pt x="14853" y="6556"/>
                  </a:cubicBezTo>
                  <a:cubicBezTo>
                    <a:pt x="12853" y="6080"/>
                    <a:pt x="9805" y="6175"/>
                    <a:pt x="9805" y="4365"/>
                  </a:cubicBezTo>
                  <a:cubicBezTo>
                    <a:pt x="11234" y="2460"/>
                    <a:pt x="16663" y="4937"/>
                    <a:pt x="17330" y="2270"/>
                  </a:cubicBezTo>
                  <a:cubicBezTo>
                    <a:pt x="9995" y="-4684"/>
                    <a:pt x="8567" y="6746"/>
                    <a:pt x="756" y="47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5" name="Freeform: Shape 1518">
              <a:extLst>
                <a:ext uri="{FF2B5EF4-FFF2-40B4-BE49-F238E27FC236}">
                  <a16:creationId xmlns:a16="http://schemas.microsoft.com/office/drawing/2014/main" id="{8267146E-538B-4822-82F8-B92B9CD7C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021" y="3056573"/>
              <a:ext cx="9525" cy="9525"/>
            </a:xfrm>
            <a:custGeom>
              <a:avLst/>
              <a:gdLst>
                <a:gd name="T0" fmla="*/ 0 w 9525"/>
                <a:gd name="T1" fmla="*/ 2857 h 9525"/>
                <a:gd name="T2" fmla="*/ 55340250 w 9525"/>
                <a:gd name="T3" fmla="*/ 12764 h 9525"/>
                <a:gd name="T4" fmla="*/ 55340250 w 9525"/>
                <a:gd name="T5" fmla="*/ 476 h 9525"/>
                <a:gd name="T6" fmla="*/ 21774150 w 9525"/>
                <a:gd name="T7" fmla="*/ 0 h 9525"/>
                <a:gd name="T8" fmla="*/ 0 w 9525"/>
                <a:gd name="T9" fmla="*/ 285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857"/>
                  </a:moveTo>
                  <a:cubicBezTo>
                    <a:pt x="7049" y="4096"/>
                    <a:pt x="-2191" y="10477"/>
                    <a:pt x="5810" y="12764"/>
                  </a:cubicBezTo>
                  <a:cubicBezTo>
                    <a:pt x="6953" y="8001"/>
                    <a:pt x="3620" y="6001"/>
                    <a:pt x="5810" y="476"/>
                  </a:cubicBezTo>
                  <a:cubicBezTo>
                    <a:pt x="4572" y="381"/>
                    <a:pt x="3429" y="190"/>
                    <a:pt x="2286" y="0"/>
                  </a:cubicBezTo>
                  <a:cubicBezTo>
                    <a:pt x="2000" y="1524"/>
                    <a:pt x="571" y="1619"/>
                    <a:pt x="0" y="2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6" name="Freeform: Shape 1519">
              <a:extLst>
                <a:ext uri="{FF2B5EF4-FFF2-40B4-BE49-F238E27FC236}">
                  <a16:creationId xmlns:a16="http://schemas.microsoft.com/office/drawing/2014/main" id="{F659A8F9-30F1-4BDB-8C01-50DDC0FCD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18" y="3679317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13335 w 9525"/>
                <a:gd name="T3" fmla="*/ 12478 h 9525"/>
                <a:gd name="T4" fmla="*/ 15716 w 9525"/>
                <a:gd name="T5" fmla="*/ 8192 h 9525"/>
                <a:gd name="T6" fmla="*/ 11525 w 9525"/>
                <a:gd name="T7" fmla="*/ 0 h 9525"/>
                <a:gd name="T8" fmla="*/ 0 w 9525"/>
                <a:gd name="T9" fmla="*/ 466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10001" y="3620"/>
                    <a:pt x="9144" y="9716"/>
                    <a:pt x="13335" y="12478"/>
                  </a:cubicBezTo>
                  <a:cubicBezTo>
                    <a:pt x="13716" y="10573"/>
                    <a:pt x="15907" y="10668"/>
                    <a:pt x="15716" y="8192"/>
                  </a:cubicBezTo>
                  <a:cubicBezTo>
                    <a:pt x="13906" y="5715"/>
                    <a:pt x="8192" y="5810"/>
                    <a:pt x="11525" y="0"/>
                  </a:cubicBezTo>
                  <a:cubicBezTo>
                    <a:pt x="4191" y="1524"/>
                    <a:pt x="2953" y="-1048"/>
                    <a:pt x="0" y="4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7" name="Freeform: Shape 1520">
              <a:extLst>
                <a:ext uri="{FF2B5EF4-FFF2-40B4-BE49-F238E27FC236}">
                  <a16:creationId xmlns:a16="http://schemas.microsoft.com/office/drawing/2014/main" id="{4DA53E57-C500-458E-945C-4931B86B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036" y="3080668"/>
              <a:ext cx="9525" cy="9525"/>
            </a:xfrm>
            <a:custGeom>
              <a:avLst/>
              <a:gdLst>
                <a:gd name="T0" fmla="*/ 6648450 w 9525"/>
                <a:gd name="T1" fmla="*/ 10290 h 9525"/>
                <a:gd name="T2" fmla="*/ 54730650 w 9525"/>
                <a:gd name="T3" fmla="*/ 98 h 9525"/>
                <a:gd name="T4" fmla="*/ 6648450 w 9525"/>
                <a:gd name="T5" fmla="*/ 1029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98" y="10290"/>
                  </a:moveTo>
                  <a:cubicBezTo>
                    <a:pt x="2603" y="7242"/>
                    <a:pt x="6032" y="5718"/>
                    <a:pt x="5746" y="98"/>
                  </a:cubicBezTo>
                  <a:cubicBezTo>
                    <a:pt x="889" y="-1140"/>
                    <a:pt x="-1207" y="9719"/>
                    <a:pt x="698" y="10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8" name="Freeform: Shape 1521">
              <a:extLst>
                <a:ext uri="{FF2B5EF4-FFF2-40B4-BE49-F238E27FC236}">
                  <a16:creationId xmlns:a16="http://schemas.microsoft.com/office/drawing/2014/main" id="{B2E37F19-EB72-4030-BE86-B014F1251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348" y="3686746"/>
              <a:ext cx="9525" cy="9525"/>
            </a:xfrm>
            <a:custGeom>
              <a:avLst/>
              <a:gdLst>
                <a:gd name="T0" fmla="*/ 5423 w 9525"/>
                <a:gd name="T1" fmla="*/ 14478 h 9525"/>
                <a:gd name="T2" fmla="*/ 10947 w 9525"/>
                <a:gd name="T3" fmla="*/ 13621 h 9525"/>
                <a:gd name="T4" fmla="*/ 11614 w 9525"/>
                <a:gd name="T5" fmla="*/ 9049 h 9525"/>
                <a:gd name="T6" fmla="*/ 280 w 9525"/>
                <a:gd name="T7" fmla="*/ 0 h 9525"/>
                <a:gd name="T8" fmla="*/ 5423 w 9525"/>
                <a:gd name="T9" fmla="*/ 1447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423" y="14478"/>
                  </a:moveTo>
                  <a:cubicBezTo>
                    <a:pt x="5994" y="12763"/>
                    <a:pt x="8471" y="13240"/>
                    <a:pt x="10947" y="13621"/>
                  </a:cubicBezTo>
                  <a:cubicBezTo>
                    <a:pt x="11138" y="12097"/>
                    <a:pt x="11424" y="10573"/>
                    <a:pt x="11614" y="9049"/>
                  </a:cubicBezTo>
                  <a:cubicBezTo>
                    <a:pt x="89" y="11049"/>
                    <a:pt x="5613" y="2000"/>
                    <a:pt x="280" y="0"/>
                  </a:cubicBezTo>
                  <a:cubicBezTo>
                    <a:pt x="-578" y="6572"/>
                    <a:pt x="375" y="11906"/>
                    <a:pt x="5423" y="14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69" name="Freeform: Shape 1522">
              <a:extLst>
                <a:ext uri="{FF2B5EF4-FFF2-40B4-BE49-F238E27FC236}">
                  <a16:creationId xmlns:a16="http://schemas.microsoft.com/office/drawing/2014/main" id="{5201ED75-9A36-4C8A-84B6-5F26DCA0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616" y="4821650"/>
              <a:ext cx="9525" cy="9525"/>
            </a:xfrm>
            <a:custGeom>
              <a:avLst/>
              <a:gdLst>
                <a:gd name="T0" fmla="*/ 7230 w 9525"/>
                <a:gd name="T1" fmla="*/ 857 h 9525"/>
                <a:gd name="T2" fmla="*/ 181 w 9525"/>
                <a:gd name="T3" fmla="*/ 0 h 9525"/>
                <a:gd name="T4" fmla="*/ 11325 w 9525"/>
                <a:gd name="T5" fmla="*/ 10573 h 9525"/>
                <a:gd name="T6" fmla="*/ 7230 w 9525"/>
                <a:gd name="T7" fmla="*/ 8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30" y="857"/>
                  </a:moveTo>
                  <a:cubicBezTo>
                    <a:pt x="4848" y="571"/>
                    <a:pt x="2562" y="286"/>
                    <a:pt x="181" y="0"/>
                  </a:cubicBezTo>
                  <a:cubicBezTo>
                    <a:pt x="-1343" y="5620"/>
                    <a:pt x="7134" y="17526"/>
                    <a:pt x="11325" y="10573"/>
                  </a:cubicBezTo>
                  <a:cubicBezTo>
                    <a:pt x="4848" y="10668"/>
                    <a:pt x="6563" y="5429"/>
                    <a:pt x="7230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0" name="Freeform: Shape 1523">
              <a:extLst>
                <a:ext uri="{FF2B5EF4-FFF2-40B4-BE49-F238E27FC236}">
                  <a16:creationId xmlns:a16="http://schemas.microsoft.com/office/drawing/2014/main" id="{8F6CF92F-8659-4C2F-954C-565D287FB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711" y="2898490"/>
              <a:ext cx="9525" cy="9525"/>
            </a:xfrm>
            <a:custGeom>
              <a:avLst/>
              <a:gdLst>
                <a:gd name="T0" fmla="*/ 61036200 w 9525"/>
                <a:gd name="T1" fmla="*/ 75904725 h 9525"/>
                <a:gd name="T2" fmla="*/ 54683025 w 9525"/>
                <a:gd name="T3" fmla="*/ 1504950 h 9525"/>
                <a:gd name="T4" fmla="*/ 610362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08" y="7969"/>
                  </a:moveTo>
                  <a:cubicBezTo>
                    <a:pt x="8408" y="3873"/>
                    <a:pt x="4408" y="3778"/>
                    <a:pt x="5741" y="158"/>
                  </a:cubicBezTo>
                  <a:cubicBezTo>
                    <a:pt x="-2926" y="-1366"/>
                    <a:pt x="-1021" y="8635"/>
                    <a:pt x="640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1" name="Freeform: Shape 1524">
              <a:extLst>
                <a:ext uri="{FF2B5EF4-FFF2-40B4-BE49-F238E27FC236}">
                  <a16:creationId xmlns:a16="http://schemas.microsoft.com/office/drawing/2014/main" id="{3ED8C692-8747-4030-804B-C4987A8BA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542" y="3180073"/>
              <a:ext cx="9525" cy="9525"/>
            </a:xfrm>
            <a:custGeom>
              <a:avLst/>
              <a:gdLst>
                <a:gd name="T0" fmla="*/ 71675625 w 9525"/>
                <a:gd name="T1" fmla="*/ 371475 h 9525"/>
                <a:gd name="T2" fmla="*/ 0 w 9525"/>
                <a:gd name="T3" fmla="*/ 20335875 h 9525"/>
                <a:gd name="T4" fmla="*/ 27222450 w 9525"/>
                <a:gd name="T5" fmla="*/ 67513200 h 9525"/>
                <a:gd name="T6" fmla="*/ 71675625 w 9525"/>
                <a:gd name="T7" fmla="*/ 37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25" y="39"/>
                  </a:moveTo>
                  <a:cubicBezTo>
                    <a:pt x="4191" y="-151"/>
                    <a:pt x="1429" y="325"/>
                    <a:pt x="0" y="2135"/>
                  </a:cubicBezTo>
                  <a:cubicBezTo>
                    <a:pt x="2953" y="2516"/>
                    <a:pt x="381" y="6421"/>
                    <a:pt x="2858" y="7088"/>
                  </a:cubicBezTo>
                  <a:cubicBezTo>
                    <a:pt x="4000" y="4325"/>
                    <a:pt x="8287" y="4992"/>
                    <a:pt x="752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2" name="Freeform: Shape 1525">
              <a:extLst>
                <a:ext uri="{FF2B5EF4-FFF2-40B4-BE49-F238E27FC236}">
                  <a16:creationId xmlns:a16="http://schemas.microsoft.com/office/drawing/2014/main" id="{4FF17722-5131-4660-A348-B60FDB777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656" y="4095201"/>
              <a:ext cx="9525" cy="9525"/>
            </a:xfrm>
            <a:custGeom>
              <a:avLst/>
              <a:gdLst>
                <a:gd name="T0" fmla="*/ 44110275 w 9525"/>
                <a:gd name="T1" fmla="*/ 15693 h 9525"/>
                <a:gd name="T2" fmla="*/ 81314925 w 9525"/>
                <a:gd name="T3" fmla="*/ 834 h 9525"/>
                <a:gd name="T4" fmla="*/ 44110275 w 9525"/>
                <a:gd name="T5" fmla="*/ 1569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31" y="15693"/>
                  </a:moveTo>
                  <a:cubicBezTo>
                    <a:pt x="5870" y="10645"/>
                    <a:pt x="5012" y="3311"/>
                    <a:pt x="8537" y="834"/>
                  </a:cubicBezTo>
                  <a:cubicBezTo>
                    <a:pt x="-1655" y="-3738"/>
                    <a:pt x="-2417" y="11788"/>
                    <a:pt x="4631" y="156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3" name="Freeform: Shape 1526">
              <a:extLst>
                <a:ext uri="{FF2B5EF4-FFF2-40B4-BE49-F238E27FC236}">
                  <a16:creationId xmlns:a16="http://schemas.microsoft.com/office/drawing/2014/main" id="{D6D70DD3-DE23-4060-94FE-2B59390EF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188" y="4312361"/>
              <a:ext cx="9525" cy="9525"/>
            </a:xfrm>
            <a:custGeom>
              <a:avLst/>
              <a:gdLst>
                <a:gd name="T0" fmla="*/ 14516100 w 9525"/>
                <a:gd name="T1" fmla="*/ 15704 h 9525"/>
                <a:gd name="T2" fmla="*/ 79838550 w 9525"/>
                <a:gd name="T3" fmla="*/ 5798 h 9525"/>
                <a:gd name="T4" fmla="*/ 0 w 9525"/>
                <a:gd name="T5" fmla="*/ 1702 h 9525"/>
                <a:gd name="T6" fmla="*/ 14516100 w 9525"/>
                <a:gd name="T7" fmla="*/ 1570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5704"/>
                  </a:moveTo>
                  <a:cubicBezTo>
                    <a:pt x="1810" y="10179"/>
                    <a:pt x="7620" y="10846"/>
                    <a:pt x="8382" y="5798"/>
                  </a:cubicBezTo>
                  <a:cubicBezTo>
                    <a:pt x="3334" y="6560"/>
                    <a:pt x="5620" y="-4013"/>
                    <a:pt x="0" y="1702"/>
                  </a:cubicBezTo>
                  <a:cubicBezTo>
                    <a:pt x="7334" y="4941"/>
                    <a:pt x="-3239" y="11703"/>
                    <a:pt x="1524" y="157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4" name="Freeform: Shape 1527">
              <a:extLst>
                <a:ext uri="{FF2B5EF4-FFF2-40B4-BE49-F238E27FC236}">
                  <a16:creationId xmlns:a16="http://schemas.microsoft.com/office/drawing/2014/main" id="{559D0036-A69D-40AC-8678-F3DF220D2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197" y="4202906"/>
              <a:ext cx="9525" cy="9525"/>
            </a:xfrm>
            <a:custGeom>
              <a:avLst/>
              <a:gdLst>
                <a:gd name="T0" fmla="*/ 29413200 w 9525"/>
                <a:gd name="T1" fmla="*/ 71675625 h 9525"/>
                <a:gd name="T2" fmla="*/ 39395400 w 9525"/>
                <a:gd name="T3" fmla="*/ 0 h 9525"/>
                <a:gd name="T4" fmla="*/ 4010025 w 9525"/>
                <a:gd name="T5" fmla="*/ 9982200 h 9525"/>
                <a:gd name="T6" fmla="*/ 29413200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88" y="7525"/>
                  </a:moveTo>
                  <a:cubicBezTo>
                    <a:pt x="4231" y="6763"/>
                    <a:pt x="8327" y="857"/>
                    <a:pt x="4136" y="0"/>
                  </a:cubicBezTo>
                  <a:cubicBezTo>
                    <a:pt x="3564" y="1143"/>
                    <a:pt x="2421" y="1619"/>
                    <a:pt x="421" y="1048"/>
                  </a:cubicBezTo>
                  <a:cubicBezTo>
                    <a:pt x="-531" y="4382"/>
                    <a:pt x="40" y="6763"/>
                    <a:pt x="3088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5" name="Freeform: Shape 1528">
              <a:extLst>
                <a:ext uri="{FF2B5EF4-FFF2-40B4-BE49-F238E27FC236}">
                  <a16:creationId xmlns:a16="http://schemas.microsoft.com/office/drawing/2014/main" id="{52BD9885-7F43-4EA7-8200-426EC7759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8" y="3493103"/>
              <a:ext cx="9525" cy="9525"/>
            </a:xfrm>
            <a:custGeom>
              <a:avLst/>
              <a:gdLst>
                <a:gd name="T0" fmla="*/ 44453175 w 9525"/>
                <a:gd name="T1" fmla="*/ 0 h 9525"/>
                <a:gd name="T2" fmla="*/ 0 w 9525"/>
                <a:gd name="T3" fmla="*/ 68046600 h 9525"/>
                <a:gd name="T4" fmla="*/ 4445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0"/>
                  </a:moveTo>
                  <a:cubicBezTo>
                    <a:pt x="4381" y="3810"/>
                    <a:pt x="1238" y="4382"/>
                    <a:pt x="0" y="7144"/>
                  </a:cubicBezTo>
                  <a:cubicBezTo>
                    <a:pt x="6667" y="9620"/>
                    <a:pt x="9906" y="667"/>
                    <a:pt x="4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6" name="Freeform: Shape 1529">
              <a:extLst>
                <a:ext uri="{FF2B5EF4-FFF2-40B4-BE49-F238E27FC236}">
                  <a16:creationId xmlns:a16="http://schemas.microsoft.com/office/drawing/2014/main" id="{5B36623A-C717-4EBC-AC1C-0878FB67C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769" y="3664077"/>
              <a:ext cx="9525" cy="9525"/>
            </a:xfrm>
            <a:custGeom>
              <a:avLst/>
              <a:gdLst>
                <a:gd name="T0" fmla="*/ 8192 w 9525"/>
                <a:gd name="T1" fmla="*/ 16288 h 9525"/>
                <a:gd name="T2" fmla="*/ 13525 w 9525"/>
                <a:gd name="T3" fmla="*/ 16955 h 9525"/>
                <a:gd name="T4" fmla="*/ 11525 w 9525"/>
                <a:gd name="T5" fmla="*/ 5906 h 9525"/>
                <a:gd name="T6" fmla="*/ 1524 w 9525"/>
                <a:gd name="T7" fmla="*/ 0 h 9525"/>
                <a:gd name="T8" fmla="*/ 0 w 9525"/>
                <a:gd name="T9" fmla="*/ 10573 h 9525"/>
                <a:gd name="T10" fmla="*/ 8192 w 9525"/>
                <a:gd name="T11" fmla="*/ 1628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16288"/>
                  </a:moveTo>
                  <a:cubicBezTo>
                    <a:pt x="10001" y="16478"/>
                    <a:pt x="11716" y="16764"/>
                    <a:pt x="13525" y="16955"/>
                  </a:cubicBezTo>
                  <a:cubicBezTo>
                    <a:pt x="14859" y="7906"/>
                    <a:pt x="7048" y="12192"/>
                    <a:pt x="11525" y="5906"/>
                  </a:cubicBezTo>
                  <a:cubicBezTo>
                    <a:pt x="4858" y="4286"/>
                    <a:pt x="6763" y="3810"/>
                    <a:pt x="1524" y="0"/>
                  </a:cubicBezTo>
                  <a:cubicBezTo>
                    <a:pt x="190" y="6191"/>
                    <a:pt x="2953" y="6191"/>
                    <a:pt x="0" y="10573"/>
                  </a:cubicBezTo>
                  <a:cubicBezTo>
                    <a:pt x="4667" y="9906"/>
                    <a:pt x="9811" y="9811"/>
                    <a:pt x="8192" y="16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7" name="Freeform: Shape 1530">
              <a:extLst>
                <a:ext uri="{FF2B5EF4-FFF2-40B4-BE49-F238E27FC236}">
                  <a16:creationId xmlns:a16="http://schemas.microsoft.com/office/drawing/2014/main" id="{618AC6B9-0933-4BAF-8404-7E822F233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828" y="3074299"/>
              <a:ext cx="9525" cy="9525"/>
            </a:xfrm>
            <a:custGeom>
              <a:avLst/>
              <a:gdLst>
                <a:gd name="T0" fmla="*/ 60788550 w 9525"/>
                <a:gd name="T1" fmla="*/ 61598175 h 9525"/>
                <a:gd name="T2" fmla="*/ 68951475 w 9525"/>
                <a:gd name="T3" fmla="*/ 4438650 h 9525"/>
                <a:gd name="T4" fmla="*/ 0 w 9525"/>
                <a:gd name="T5" fmla="*/ 10791825 h 9525"/>
                <a:gd name="T6" fmla="*/ 60788550 w 9525"/>
                <a:gd name="T7" fmla="*/ 61598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6467"/>
                  </a:moveTo>
                  <a:cubicBezTo>
                    <a:pt x="6667" y="4466"/>
                    <a:pt x="6953" y="2371"/>
                    <a:pt x="7239" y="466"/>
                  </a:cubicBezTo>
                  <a:cubicBezTo>
                    <a:pt x="4572" y="371"/>
                    <a:pt x="762" y="-868"/>
                    <a:pt x="0" y="1133"/>
                  </a:cubicBezTo>
                  <a:cubicBezTo>
                    <a:pt x="3429" y="1895"/>
                    <a:pt x="2858" y="5514"/>
                    <a:pt x="6382" y="64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8" name="Freeform: Shape 1531">
              <a:extLst>
                <a:ext uri="{FF2B5EF4-FFF2-40B4-BE49-F238E27FC236}">
                  <a16:creationId xmlns:a16="http://schemas.microsoft.com/office/drawing/2014/main" id="{85458B1E-911B-4548-AA15-79E44CD2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602" y="2304882"/>
              <a:ext cx="9525" cy="9525"/>
            </a:xfrm>
            <a:custGeom>
              <a:avLst/>
              <a:gdLst>
                <a:gd name="T0" fmla="*/ 6858 w 9525"/>
                <a:gd name="T1" fmla="*/ 17598 h 9525"/>
                <a:gd name="T2" fmla="*/ 9525 w 9525"/>
                <a:gd name="T3" fmla="*/ 11788 h 9525"/>
                <a:gd name="T4" fmla="*/ 2191 w 9525"/>
                <a:gd name="T5" fmla="*/ 72 h 9525"/>
                <a:gd name="T6" fmla="*/ 0 w 9525"/>
                <a:gd name="T7" fmla="*/ 15217 h 9525"/>
                <a:gd name="T8" fmla="*/ 6858 w 9525"/>
                <a:gd name="T9" fmla="*/ 1759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858" y="17598"/>
                  </a:moveTo>
                  <a:cubicBezTo>
                    <a:pt x="7144" y="14931"/>
                    <a:pt x="7906" y="12931"/>
                    <a:pt x="9525" y="11788"/>
                  </a:cubicBezTo>
                  <a:cubicBezTo>
                    <a:pt x="1238" y="11693"/>
                    <a:pt x="12478" y="-1071"/>
                    <a:pt x="2191" y="72"/>
                  </a:cubicBezTo>
                  <a:cubicBezTo>
                    <a:pt x="6572" y="5121"/>
                    <a:pt x="2572" y="9026"/>
                    <a:pt x="0" y="15217"/>
                  </a:cubicBezTo>
                  <a:cubicBezTo>
                    <a:pt x="3429" y="15217"/>
                    <a:pt x="3620" y="17313"/>
                    <a:pt x="6858" y="17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79" name="Freeform: Shape 1532">
              <a:extLst>
                <a:ext uri="{FF2B5EF4-FFF2-40B4-BE49-F238E27FC236}">
                  <a16:creationId xmlns:a16="http://schemas.microsoft.com/office/drawing/2014/main" id="{2AEDBBD4-6AEF-44D1-84C5-F394DD86B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448" y="2942082"/>
              <a:ext cx="9525" cy="9525"/>
            </a:xfrm>
            <a:custGeom>
              <a:avLst/>
              <a:gdLst>
                <a:gd name="T0" fmla="*/ 6287 w 9525"/>
                <a:gd name="T1" fmla="*/ 11716 h 9525"/>
                <a:gd name="T2" fmla="*/ 11525 w 9525"/>
                <a:gd name="T3" fmla="*/ 0 h 9525"/>
                <a:gd name="T4" fmla="*/ 0 w 9525"/>
                <a:gd name="T5" fmla="*/ 4763 h 9525"/>
                <a:gd name="T6" fmla="*/ 6287 w 9525"/>
                <a:gd name="T7" fmla="*/ 1171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11716"/>
                  </a:moveTo>
                  <a:cubicBezTo>
                    <a:pt x="6763" y="7430"/>
                    <a:pt x="16097" y="4096"/>
                    <a:pt x="11525" y="0"/>
                  </a:cubicBezTo>
                  <a:cubicBezTo>
                    <a:pt x="10382" y="7620"/>
                    <a:pt x="3143" y="-1524"/>
                    <a:pt x="0" y="4763"/>
                  </a:cubicBezTo>
                  <a:cubicBezTo>
                    <a:pt x="4572" y="5429"/>
                    <a:pt x="1714" y="10954"/>
                    <a:pt x="6287" y="11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0" name="Freeform: Shape 1533">
              <a:extLst>
                <a:ext uri="{FF2B5EF4-FFF2-40B4-BE49-F238E27FC236}">
                  <a16:creationId xmlns:a16="http://schemas.microsoft.com/office/drawing/2014/main" id="{65A9B412-B251-42A4-BD59-0F3D48D35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60" y="3120644"/>
              <a:ext cx="9525" cy="9525"/>
            </a:xfrm>
            <a:custGeom>
              <a:avLst/>
              <a:gdLst>
                <a:gd name="T0" fmla="*/ 9071 w 9525"/>
                <a:gd name="T1" fmla="*/ 3461 h 9525"/>
                <a:gd name="T2" fmla="*/ 14405 w 9525"/>
                <a:gd name="T3" fmla="*/ 4127 h 9525"/>
                <a:gd name="T4" fmla="*/ 6023 w 9525"/>
                <a:gd name="T5" fmla="*/ 32 h 9525"/>
                <a:gd name="T6" fmla="*/ 22 w 9525"/>
                <a:gd name="T7" fmla="*/ 3937 h 9525"/>
                <a:gd name="T8" fmla="*/ 8023 w 9525"/>
                <a:gd name="T9" fmla="*/ 11081 h 9525"/>
                <a:gd name="T10" fmla="*/ 9071 w 9525"/>
                <a:gd name="T11" fmla="*/ 34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071" y="3461"/>
                  </a:moveTo>
                  <a:cubicBezTo>
                    <a:pt x="9071" y="7080"/>
                    <a:pt x="13357" y="7556"/>
                    <a:pt x="14405" y="4127"/>
                  </a:cubicBezTo>
                  <a:cubicBezTo>
                    <a:pt x="8785" y="4604"/>
                    <a:pt x="11643" y="-445"/>
                    <a:pt x="6023" y="32"/>
                  </a:cubicBezTo>
                  <a:cubicBezTo>
                    <a:pt x="5832" y="3365"/>
                    <a:pt x="3927" y="4699"/>
                    <a:pt x="22" y="3937"/>
                  </a:cubicBezTo>
                  <a:cubicBezTo>
                    <a:pt x="-264" y="8223"/>
                    <a:pt x="2213" y="10795"/>
                    <a:pt x="8023" y="11081"/>
                  </a:cubicBezTo>
                  <a:cubicBezTo>
                    <a:pt x="10881" y="7556"/>
                    <a:pt x="5166" y="3175"/>
                    <a:pt x="9071" y="3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1" name="Freeform: Shape 1534">
              <a:extLst>
                <a:ext uri="{FF2B5EF4-FFF2-40B4-BE49-F238E27FC236}">
                  <a16:creationId xmlns:a16="http://schemas.microsoft.com/office/drawing/2014/main" id="{9453A8F6-D66B-4481-BDA3-93343EF79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02" y="3491736"/>
              <a:ext cx="9525" cy="9525"/>
            </a:xfrm>
            <a:custGeom>
              <a:avLst/>
              <a:gdLst>
                <a:gd name="T0" fmla="*/ 565 w 9525"/>
                <a:gd name="T1" fmla="*/ 2701 h 9525"/>
                <a:gd name="T2" fmla="*/ 2375 w 9525"/>
                <a:gd name="T3" fmla="*/ 15178 h 9525"/>
                <a:gd name="T4" fmla="*/ 4661 w 9525"/>
                <a:gd name="T5" fmla="*/ 10702 h 9525"/>
                <a:gd name="T6" fmla="*/ 3232 w 9525"/>
                <a:gd name="T7" fmla="*/ 34 h 9525"/>
                <a:gd name="T8" fmla="*/ 3137 w 9525"/>
                <a:gd name="T9" fmla="*/ 3939 h 9525"/>
                <a:gd name="T10" fmla="*/ 565 w 9525"/>
                <a:gd name="T11" fmla="*/ 27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65" y="2701"/>
                  </a:moveTo>
                  <a:cubicBezTo>
                    <a:pt x="3232" y="8035"/>
                    <a:pt x="-3244" y="11368"/>
                    <a:pt x="2375" y="15178"/>
                  </a:cubicBezTo>
                  <a:cubicBezTo>
                    <a:pt x="3518" y="14321"/>
                    <a:pt x="4375" y="12607"/>
                    <a:pt x="4661" y="10702"/>
                  </a:cubicBezTo>
                  <a:cubicBezTo>
                    <a:pt x="10186" y="8797"/>
                    <a:pt x="13805" y="-633"/>
                    <a:pt x="3232" y="34"/>
                  </a:cubicBezTo>
                  <a:cubicBezTo>
                    <a:pt x="3518" y="1558"/>
                    <a:pt x="3423" y="2891"/>
                    <a:pt x="3137" y="3939"/>
                  </a:cubicBezTo>
                  <a:cubicBezTo>
                    <a:pt x="2470" y="3367"/>
                    <a:pt x="1708" y="2796"/>
                    <a:pt x="565" y="27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2" name="Freeform: Shape 1535">
              <a:extLst>
                <a:ext uri="{FF2B5EF4-FFF2-40B4-BE49-F238E27FC236}">
                  <a16:creationId xmlns:a16="http://schemas.microsoft.com/office/drawing/2014/main" id="{79CC76CF-DF0C-47FD-8965-56E67A942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2879217"/>
              <a:ext cx="9525" cy="9525"/>
            </a:xfrm>
            <a:custGeom>
              <a:avLst/>
              <a:gdLst>
                <a:gd name="T0" fmla="*/ 27212925 w 9525"/>
                <a:gd name="T1" fmla="*/ 0 h 9525"/>
                <a:gd name="T2" fmla="*/ 0 w 9525"/>
                <a:gd name="T3" fmla="*/ 69856350 h 9525"/>
                <a:gd name="T4" fmla="*/ 27212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7" y="0"/>
                  </a:moveTo>
                  <a:cubicBezTo>
                    <a:pt x="1143" y="1619"/>
                    <a:pt x="0" y="3810"/>
                    <a:pt x="0" y="7334"/>
                  </a:cubicBezTo>
                  <a:cubicBezTo>
                    <a:pt x="6286" y="9620"/>
                    <a:pt x="8096" y="857"/>
                    <a:pt x="28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3" name="Freeform: Shape 1536">
              <a:extLst>
                <a:ext uri="{FF2B5EF4-FFF2-40B4-BE49-F238E27FC236}">
                  <a16:creationId xmlns:a16="http://schemas.microsoft.com/office/drawing/2014/main" id="{82EB3E17-C041-48FA-8180-F85B01057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41" y="1919361"/>
              <a:ext cx="9525" cy="9525"/>
            </a:xfrm>
            <a:custGeom>
              <a:avLst/>
              <a:gdLst>
                <a:gd name="T0" fmla="*/ 34985325 w 9525"/>
                <a:gd name="T1" fmla="*/ 10499 h 9525"/>
                <a:gd name="T2" fmla="*/ 65836800 w 9525"/>
                <a:gd name="T3" fmla="*/ 117 h 9525"/>
                <a:gd name="T4" fmla="*/ 34985325 w 9525"/>
                <a:gd name="T5" fmla="*/ 104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73" y="10499"/>
                  </a:moveTo>
                  <a:cubicBezTo>
                    <a:pt x="6435" y="8880"/>
                    <a:pt x="6340" y="4117"/>
                    <a:pt x="6912" y="117"/>
                  </a:cubicBezTo>
                  <a:cubicBezTo>
                    <a:pt x="-2899" y="-1121"/>
                    <a:pt x="-613" y="7832"/>
                    <a:pt x="3673" y="104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4" name="Freeform: Shape 1537">
              <a:extLst>
                <a:ext uri="{FF2B5EF4-FFF2-40B4-BE49-F238E27FC236}">
                  <a16:creationId xmlns:a16="http://schemas.microsoft.com/office/drawing/2014/main" id="{57E30C8E-A484-4BC1-BADE-3FCACAEB2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291" y="2863298"/>
              <a:ext cx="9525" cy="9525"/>
            </a:xfrm>
            <a:custGeom>
              <a:avLst/>
              <a:gdLst>
                <a:gd name="T0" fmla="*/ 14658975 w 9525"/>
                <a:gd name="T1" fmla="*/ 123825 h 9525"/>
                <a:gd name="T2" fmla="*/ 6486525 w 9525"/>
                <a:gd name="T3" fmla="*/ 57273825 h 9525"/>
                <a:gd name="T4" fmla="*/ 14658975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9" y="13"/>
                  </a:moveTo>
                  <a:cubicBezTo>
                    <a:pt x="-1795" y="2584"/>
                    <a:pt x="1443" y="1918"/>
                    <a:pt x="681" y="6013"/>
                  </a:cubicBezTo>
                  <a:cubicBezTo>
                    <a:pt x="7254" y="8014"/>
                    <a:pt x="8492" y="-368"/>
                    <a:pt x="153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5" name="Freeform: Shape 1538">
              <a:extLst>
                <a:ext uri="{FF2B5EF4-FFF2-40B4-BE49-F238E27FC236}">
                  <a16:creationId xmlns:a16="http://schemas.microsoft.com/office/drawing/2014/main" id="{C02CDC24-5717-4113-AAAB-7541FF5A1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921" y="3033751"/>
              <a:ext cx="9525" cy="9525"/>
            </a:xfrm>
            <a:custGeom>
              <a:avLst/>
              <a:gdLst>
                <a:gd name="T0" fmla="*/ 5143 w 9525"/>
                <a:gd name="T1" fmla="*/ 4628 h 9525"/>
                <a:gd name="T2" fmla="*/ 0 w 9525"/>
                <a:gd name="T3" fmla="*/ 2438 h 9525"/>
                <a:gd name="T4" fmla="*/ 11525 w 9525"/>
                <a:gd name="T5" fmla="*/ 9962 h 9525"/>
                <a:gd name="T6" fmla="*/ 11049 w 9525"/>
                <a:gd name="T7" fmla="*/ 723 h 9525"/>
                <a:gd name="T8" fmla="*/ 5143 w 9525"/>
                <a:gd name="T9" fmla="*/ 462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43" y="4628"/>
                  </a:moveTo>
                  <a:cubicBezTo>
                    <a:pt x="5048" y="2819"/>
                    <a:pt x="2572" y="2628"/>
                    <a:pt x="0" y="2438"/>
                  </a:cubicBezTo>
                  <a:cubicBezTo>
                    <a:pt x="1810" y="5390"/>
                    <a:pt x="6572" y="13582"/>
                    <a:pt x="11525" y="9962"/>
                  </a:cubicBezTo>
                  <a:cubicBezTo>
                    <a:pt x="6953" y="6724"/>
                    <a:pt x="10382" y="5867"/>
                    <a:pt x="11049" y="723"/>
                  </a:cubicBezTo>
                  <a:cubicBezTo>
                    <a:pt x="5143" y="-2420"/>
                    <a:pt x="9239" y="5771"/>
                    <a:pt x="5143" y="4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6" name="Freeform: Shape 1539">
              <a:extLst>
                <a:ext uri="{FF2B5EF4-FFF2-40B4-BE49-F238E27FC236}">
                  <a16:creationId xmlns:a16="http://schemas.microsoft.com/office/drawing/2014/main" id="{832A6E5F-99B6-4B14-A7F3-9A1528EE8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634" y="3484205"/>
              <a:ext cx="9525" cy="9525"/>
            </a:xfrm>
            <a:custGeom>
              <a:avLst/>
              <a:gdLst>
                <a:gd name="T0" fmla="*/ 6743700 w 9525"/>
                <a:gd name="T1" fmla="*/ 381000 h 9525"/>
                <a:gd name="T2" fmla="*/ 63903225 w 9525"/>
                <a:gd name="T3" fmla="*/ 80219550 h 9525"/>
                <a:gd name="T4" fmla="*/ 6743700 w 9525"/>
                <a:gd name="T5" fmla="*/ 381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8" y="40"/>
                  </a:moveTo>
                  <a:cubicBezTo>
                    <a:pt x="-1483" y="5565"/>
                    <a:pt x="1660" y="7660"/>
                    <a:pt x="6709" y="8422"/>
                  </a:cubicBezTo>
                  <a:cubicBezTo>
                    <a:pt x="5566" y="5089"/>
                    <a:pt x="7947" y="-531"/>
                    <a:pt x="70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7" name="Freeform: Shape 1540">
              <a:extLst>
                <a:ext uri="{FF2B5EF4-FFF2-40B4-BE49-F238E27FC236}">
                  <a16:creationId xmlns:a16="http://schemas.microsoft.com/office/drawing/2014/main" id="{B114B404-84CA-4D81-BE54-839DCCE3A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315" y="3492817"/>
              <a:ext cx="9525" cy="9525"/>
            </a:xfrm>
            <a:custGeom>
              <a:avLst/>
              <a:gdLst>
                <a:gd name="T0" fmla="*/ 1609725 w 9525"/>
                <a:gd name="T1" fmla="*/ 0 h 9525"/>
                <a:gd name="T2" fmla="*/ 36090225 w 9525"/>
                <a:gd name="T3" fmla="*/ 12763 h 9525"/>
                <a:gd name="T4" fmla="*/ 90525600 w 9525"/>
                <a:gd name="T5" fmla="*/ 10382 h 9525"/>
                <a:gd name="T6" fmla="*/ 16097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9" y="0"/>
                  </a:moveTo>
                  <a:cubicBezTo>
                    <a:pt x="-1069" y="7811"/>
                    <a:pt x="4932" y="7906"/>
                    <a:pt x="3789" y="12763"/>
                  </a:cubicBezTo>
                  <a:cubicBezTo>
                    <a:pt x="6837" y="13240"/>
                    <a:pt x="8551" y="12192"/>
                    <a:pt x="9504" y="10382"/>
                  </a:cubicBezTo>
                  <a:cubicBezTo>
                    <a:pt x="4170" y="8382"/>
                    <a:pt x="6837" y="1238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8" name="Freeform: Shape 1541">
              <a:extLst>
                <a:ext uri="{FF2B5EF4-FFF2-40B4-BE49-F238E27FC236}">
                  <a16:creationId xmlns:a16="http://schemas.microsoft.com/office/drawing/2014/main" id="{1648EF14-77A7-43FC-9900-CC151E58F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2908899"/>
              <a:ext cx="9525" cy="9525"/>
            </a:xfrm>
            <a:custGeom>
              <a:avLst/>
              <a:gdLst>
                <a:gd name="T0" fmla="*/ 0 w 9525"/>
                <a:gd name="T1" fmla="*/ 48434625 h 9525"/>
                <a:gd name="T2" fmla="*/ 73485375 w 9525"/>
                <a:gd name="T3" fmla="*/ 13049250 h 9525"/>
                <a:gd name="T4" fmla="*/ 6353175 w 9525"/>
                <a:gd name="T5" fmla="*/ 4886325 h 9525"/>
                <a:gd name="T6" fmla="*/ 0 w 9525"/>
                <a:gd name="T7" fmla="*/ 484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85"/>
                  </a:moveTo>
                  <a:cubicBezTo>
                    <a:pt x="4381" y="5942"/>
                    <a:pt x="5810" y="3465"/>
                    <a:pt x="7715" y="1370"/>
                  </a:cubicBezTo>
                  <a:cubicBezTo>
                    <a:pt x="4572" y="-1583"/>
                    <a:pt x="5429" y="1275"/>
                    <a:pt x="667" y="513"/>
                  </a:cubicBezTo>
                  <a:cubicBezTo>
                    <a:pt x="476" y="2037"/>
                    <a:pt x="286" y="3561"/>
                    <a:pt x="0" y="50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89" name="Freeform: Shape 1542">
              <a:extLst>
                <a:ext uri="{FF2B5EF4-FFF2-40B4-BE49-F238E27FC236}">
                  <a16:creationId xmlns:a16="http://schemas.microsoft.com/office/drawing/2014/main" id="{576F9A4F-BA68-4B05-84EB-776F60FC1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443" y="3128772"/>
              <a:ext cx="9525" cy="9525"/>
            </a:xfrm>
            <a:custGeom>
              <a:avLst/>
              <a:gdLst>
                <a:gd name="T0" fmla="*/ 0 w 9525"/>
                <a:gd name="T1" fmla="*/ 8668 h 9525"/>
                <a:gd name="T2" fmla="*/ 82562700 w 9525"/>
                <a:gd name="T3" fmla="*/ 11240 h 9525"/>
                <a:gd name="T4" fmla="*/ 46272450 w 9525"/>
                <a:gd name="T5" fmla="*/ 0 h 9525"/>
                <a:gd name="T6" fmla="*/ 0 w 9525"/>
                <a:gd name="T7" fmla="*/ 8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4191" y="8668"/>
                    <a:pt x="6763" y="9811"/>
                    <a:pt x="8668" y="11240"/>
                  </a:cubicBezTo>
                  <a:cubicBezTo>
                    <a:pt x="7429" y="4477"/>
                    <a:pt x="8668" y="3429"/>
                    <a:pt x="4858" y="0"/>
                  </a:cubicBezTo>
                  <a:cubicBezTo>
                    <a:pt x="4667" y="4572"/>
                    <a:pt x="191" y="4191"/>
                    <a:pt x="0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0" name="Freeform: Shape 1543">
              <a:extLst>
                <a:ext uri="{FF2B5EF4-FFF2-40B4-BE49-F238E27FC236}">
                  <a16:creationId xmlns:a16="http://schemas.microsoft.com/office/drawing/2014/main" id="{5F9C120E-FCF1-43E6-8506-111D769F8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002" y="4484751"/>
              <a:ext cx="9525" cy="9525"/>
            </a:xfrm>
            <a:custGeom>
              <a:avLst/>
              <a:gdLst>
                <a:gd name="T0" fmla="*/ 42529125 w 9525"/>
                <a:gd name="T1" fmla="*/ 0 h 9525"/>
                <a:gd name="T2" fmla="*/ 800100 w 9525"/>
                <a:gd name="T3" fmla="*/ 53530500 h 9525"/>
                <a:gd name="T4" fmla="*/ 67932300 w 9525"/>
                <a:gd name="T5" fmla="*/ 61693425 h 9525"/>
                <a:gd name="T6" fmla="*/ 425291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65" y="0"/>
                  </a:moveTo>
                  <a:cubicBezTo>
                    <a:pt x="3989" y="2953"/>
                    <a:pt x="-678" y="1334"/>
                    <a:pt x="84" y="5620"/>
                  </a:cubicBezTo>
                  <a:cubicBezTo>
                    <a:pt x="2465" y="5905"/>
                    <a:pt x="4846" y="6191"/>
                    <a:pt x="7132" y="6477"/>
                  </a:cubicBezTo>
                  <a:cubicBezTo>
                    <a:pt x="8180" y="3143"/>
                    <a:pt x="7609" y="762"/>
                    <a:pt x="44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1" name="Freeform: Shape 1544">
              <a:extLst>
                <a:ext uri="{FF2B5EF4-FFF2-40B4-BE49-F238E27FC236}">
                  <a16:creationId xmlns:a16="http://schemas.microsoft.com/office/drawing/2014/main" id="{1184213E-A0A8-4D25-A7BB-D93655D3D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933" y="2275332"/>
              <a:ext cx="19050" cy="9525"/>
            </a:xfrm>
            <a:custGeom>
              <a:avLst/>
              <a:gdLst>
                <a:gd name="T0" fmla="*/ 0 w 19050"/>
                <a:gd name="T1" fmla="*/ 15526 h 9525"/>
                <a:gd name="T2" fmla="*/ 23622 w 19050"/>
                <a:gd name="T3" fmla="*/ 1524 h 9525"/>
                <a:gd name="T4" fmla="*/ 11239 w 19050"/>
                <a:gd name="T5" fmla="*/ 0 h 9525"/>
                <a:gd name="T6" fmla="*/ 11906 w 19050"/>
                <a:gd name="T7" fmla="*/ 7810 h 9525"/>
                <a:gd name="T8" fmla="*/ 0 w 19050"/>
                <a:gd name="T9" fmla="*/ 1552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15526"/>
                  </a:moveTo>
                  <a:cubicBezTo>
                    <a:pt x="12954" y="19241"/>
                    <a:pt x="13906" y="5905"/>
                    <a:pt x="23622" y="1524"/>
                  </a:cubicBezTo>
                  <a:cubicBezTo>
                    <a:pt x="21050" y="-1524"/>
                    <a:pt x="17526" y="2191"/>
                    <a:pt x="11239" y="0"/>
                  </a:cubicBezTo>
                  <a:cubicBezTo>
                    <a:pt x="9334" y="6572"/>
                    <a:pt x="7810" y="6382"/>
                    <a:pt x="11906" y="7810"/>
                  </a:cubicBezTo>
                  <a:cubicBezTo>
                    <a:pt x="8001" y="10382"/>
                    <a:pt x="5429" y="14478"/>
                    <a:pt x="0" y="15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2" name="Freeform: Shape 1545">
              <a:extLst>
                <a:ext uri="{FF2B5EF4-FFF2-40B4-BE49-F238E27FC236}">
                  <a16:creationId xmlns:a16="http://schemas.microsoft.com/office/drawing/2014/main" id="{BE96E9D8-779C-419A-B52B-3D1798FD2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829" y="2849638"/>
              <a:ext cx="9525" cy="9525"/>
            </a:xfrm>
            <a:custGeom>
              <a:avLst/>
              <a:gdLst>
                <a:gd name="T0" fmla="*/ 0 w 9525"/>
                <a:gd name="T1" fmla="*/ 49482375 h 9525"/>
                <a:gd name="T2" fmla="*/ 75304650 w 9525"/>
                <a:gd name="T3" fmla="*/ 495300 h 9525"/>
                <a:gd name="T4" fmla="*/ 0 w 9525"/>
                <a:gd name="T5" fmla="*/ 49482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195"/>
                  </a:moveTo>
                  <a:cubicBezTo>
                    <a:pt x="4191" y="5195"/>
                    <a:pt x="8477" y="5195"/>
                    <a:pt x="7906" y="52"/>
                  </a:cubicBezTo>
                  <a:cubicBezTo>
                    <a:pt x="3429" y="-329"/>
                    <a:pt x="762" y="1385"/>
                    <a:pt x="0" y="5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3" name="Freeform: Shape 1546">
              <a:extLst>
                <a:ext uri="{FF2B5EF4-FFF2-40B4-BE49-F238E27FC236}">
                  <a16:creationId xmlns:a16="http://schemas.microsoft.com/office/drawing/2014/main" id="{190CA67C-F105-46CB-BF3C-2319810ED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608" y="4560951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88001475 w 9525"/>
                <a:gd name="T3" fmla="*/ 51711225 h 9525"/>
                <a:gd name="T4" fmla="*/ 27222450 w 9525"/>
                <a:gd name="T5" fmla="*/ 0 h 9525"/>
                <a:gd name="T6" fmla="*/ 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4381" y="8096"/>
                    <a:pt x="8572" y="8668"/>
                    <a:pt x="9239" y="5429"/>
                  </a:cubicBezTo>
                  <a:cubicBezTo>
                    <a:pt x="5715" y="4572"/>
                    <a:pt x="6382" y="953"/>
                    <a:pt x="2858" y="0"/>
                  </a:cubicBezTo>
                  <a:cubicBezTo>
                    <a:pt x="2858" y="3524"/>
                    <a:pt x="1714" y="5715"/>
                    <a:pt x="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4" name="Freeform: Shape 1547">
              <a:extLst>
                <a:ext uri="{FF2B5EF4-FFF2-40B4-BE49-F238E27FC236}">
                  <a16:creationId xmlns:a16="http://schemas.microsoft.com/office/drawing/2014/main" id="{D764033D-76BE-4AA4-9C55-96ABCEF97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918" y="3084576"/>
              <a:ext cx="19050" cy="9525"/>
            </a:xfrm>
            <a:custGeom>
              <a:avLst/>
              <a:gdLst>
                <a:gd name="T0" fmla="*/ 1048 w 19050"/>
                <a:gd name="T1" fmla="*/ 13145 h 9525"/>
                <a:gd name="T2" fmla="*/ 21622 w 19050"/>
                <a:gd name="T3" fmla="*/ 8001 h 9525"/>
                <a:gd name="T4" fmla="*/ 19145 w 19050"/>
                <a:gd name="T5" fmla="*/ 0 h 9525"/>
                <a:gd name="T6" fmla="*/ 9049 w 19050"/>
                <a:gd name="T7" fmla="*/ 7906 h 9525"/>
                <a:gd name="T8" fmla="*/ 4191 w 19050"/>
                <a:gd name="T9" fmla="*/ 4191 h 9525"/>
                <a:gd name="T10" fmla="*/ 0 w 19050"/>
                <a:gd name="T11" fmla="*/ 8287 h 9525"/>
                <a:gd name="T12" fmla="*/ 1048 w 19050"/>
                <a:gd name="T13" fmla="*/ 1314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48" y="13145"/>
                  </a:moveTo>
                  <a:cubicBezTo>
                    <a:pt x="8001" y="11525"/>
                    <a:pt x="14668" y="9620"/>
                    <a:pt x="21622" y="8001"/>
                  </a:cubicBezTo>
                  <a:cubicBezTo>
                    <a:pt x="19621" y="3238"/>
                    <a:pt x="24479" y="2667"/>
                    <a:pt x="19145" y="0"/>
                  </a:cubicBezTo>
                  <a:cubicBezTo>
                    <a:pt x="14764" y="1524"/>
                    <a:pt x="11716" y="4572"/>
                    <a:pt x="9049" y="7906"/>
                  </a:cubicBezTo>
                  <a:cubicBezTo>
                    <a:pt x="6287" y="7429"/>
                    <a:pt x="8192" y="3905"/>
                    <a:pt x="4191" y="4191"/>
                  </a:cubicBezTo>
                  <a:cubicBezTo>
                    <a:pt x="4286" y="7239"/>
                    <a:pt x="1429" y="6858"/>
                    <a:pt x="0" y="8287"/>
                  </a:cubicBezTo>
                  <a:cubicBezTo>
                    <a:pt x="3429" y="9620"/>
                    <a:pt x="3334" y="11144"/>
                    <a:pt x="1048" y="13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5" name="Freeform: Shape 1548">
              <a:extLst>
                <a:ext uri="{FF2B5EF4-FFF2-40B4-BE49-F238E27FC236}">
                  <a16:creationId xmlns:a16="http://schemas.microsoft.com/office/drawing/2014/main" id="{56169414-A97D-4B79-B040-DC8427F6A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90" y="3640058"/>
              <a:ext cx="9525" cy="9525"/>
            </a:xfrm>
            <a:custGeom>
              <a:avLst/>
              <a:gdLst>
                <a:gd name="T0" fmla="*/ 0 w 9525"/>
                <a:gd name="T1" fmla="*/ 12849225 h 9525"/>
                <a:gd name="T2" fmla="*/ 10478 w 9525"/>
                <a:gd name="T3" fmla="*/ 40071675 h 9525"/>
                <a:gd name="T4" fmla="*/ 0 w 9525"/>
                <a:gd name="T5" fmla="*/ 12849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49"/>
                  </a:moveTo>
                  <a:cubicBezTo>
                    <a:pt x="1715" y="2683"/>
                    <a:pt x="7334" y="8302"/>
                    <a:pt x="10478" y="4207"/>
                  </a:cubicBezTo>
                  <a:cubicBezTo>
                    <a:pt x="7715" y="3445"/>
                    <a:pt x="3048" y="-2651"/>
                    <a:pt x="0" y="1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6" name="Freeform: Shape 1549">
              <a:extLst>
                <a:ext uri="{FF2B5EF4-FFF2-40B4-BE49-F238E27FC236}">
                  <a16:creationId xmlns:a16="http://schemas.microsoft.com/office/drawing/2014/main" id="{90FEC976-6CFC-43F4-B983-98BD6C400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336" y="3721376"/>
              <a:ext cx="9525" cy="9525"/>
            </a:xfrm>
            <a:custGeom>
              <a:avLst/>
              <a:gdLst>
                <a:gd name="T0" fmla="*/ 10001 w 9525"/>
                <a:gd name="T1" fmla="*/ 77504925 h 9525"/>
                <a:gd name="T2" fmla="*/ 14573 w 9525"/>
                <a:gd name="T3" fmla="*/ 9467850 h 9525"/>
                <a:gd name="T4" fmla="*/ 0 w 9525"/>
                <a:gd name="T5" fmla="*/ 21259800 h 9525"/>
                <a:gd name="T6" fmla="*/ 10001 w 9525"/>
                <a:gd name="T7" fmla="*/ 77504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01" y="8137"/>
                  </a:moveTo>
                  <a:cubicBezTo>
                    <a:pt x="10287" y="5375"/>
                    <a:pt x="19812" y="4137"/>
                    <a:pt x="14573" y="994"/>
                  </a:cubicBezTo>
                  <a:cubicBezTo>
                    <a:pt x="9620" y="8328"/>
                    <a:pt x="3905" y="-5007"/>
                    <a:pt x="0" y="2232"/>
                  </a:cubicBezTo>
                  <a:cubicBezTo>
                    <a:pt x="6382" y="2232"/>
                    <a:pt x="7429" y="5661"/>
                    <a:pt x="10001" y="8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7" name="Freeform: Shape 1550">
              <a:extLst>
                <a:ext uri="{FF2B5EF4-FFF2-40B4-BE49-F238E27FC236}">
                  <a16:creationId xmlns:a16="http://schemas.microsoft.com/office/drawing/2014/main" id="{98D71F95-EF83-4BB4-B3CA-306C31E92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256" y="2862021"/>
              <a:ext cx="9525" cy="9525"/>
            </a:xfrm>
            <a:custGeom>
              <a:avLst/>
              <a:gdLst>
                <a:gd name="T0" fmla="*/ 0 w 9525"/>
                <a:gd name="T1" fmla="*/ 48567975 h 9525"/>
                <a:gd name="T2" fmla="*/ 11240 w 9525"/>
                <a:gd name="T3" fmla="*/ 17716500 h 9525"/>
                <a:gd name="T4" fmla="*/ 0 w 9525"/>
                <a:gd name="T5" fmla="*/ 4856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099"/>
                  </a:moveTo>
                  <a:cubicBezTo>
                    <a:pt x="4477" y="4908"/>
                    <a:pt x="7715" y="3194"/>
                    <a:pt x="11240" y="1860"/>
                  </a:cubicBezTo>
                  <a:cubicBezTo>
                    <a:pt x="7525" y="1098"/>
                    <a:pt x="191" y="-3378"/>
                    <a:pt x="0" y="50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8" name="Freeform: Shape 1551">
              <a:extLst>
                <a:ext uri="{FF2B5EF4-FFF2-40B4-BE49-F238E27FC236}">
                  <a16:creationId xmlns:a16="http://schemas.microsoft.com/office/drawing/2014/main" id="{2B6D77DF-B2AA-4EBA-81F0-105F163F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683" y="2925551"/>
              <a:ext cx="9525" cy="9525"/>
            </a:xfrm>
            <a:custGeom>
              <a:avLst/>
              <a:gdLst>
                <a:gd name="T0" fmla="*/ 7049 w 9525"/>
                <a:gd name="T1" fmla="*/ 4244 h 9525"/>
                <a:gd name="T2" fmla="*/ 0 w 9525"/>
                <a:gd name="T3" fmla="*/ 3387 h 9525"/>
                <a:gd name="T4" fmla="*/ 5810 w 9525"/>
                <a:gd name="T5" fmla="*/ 13293 h 9525"/>
                <a:gd name="T6" fmla="*/ 11335 w 9525"/>
                <a:gd name="T7" fmla="*/ 148 h 9525"/>
                <a:gd name="T8" fmla="*/ 7049 w 9525"/>
                <a:gd name="T9" fmla="*/ 42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049" y="4244"/>
                  </a:moveTo>
                  <a:cubicBezTo>
                    <a:pt x="4667" y="3958"/>
                    <a:pt x="2286" y="3673"/>
                    <a:pt x="0" y="3387"/>
                  </a:cubicBezTo>
                  <a:cubicBezTo>
                    <a:pt x="1048" y="7292"/>
                    <a:pt x="381" y="12340"/>
                    <a:pt x="5810" y="13293"/>
                  </a:cubicBezTo>
                  <a:cubicBezTo>
                    <a:pt x="6953" y="8245"/>
                    <a:pt x="11335" y="6625"/>
                    <a:pt x="11335" y="148"/>
                  </a:cubicBezTo>
                  <a:cubicBezTo>
                    <a:pt x="8096" y="-518"/>
                    <a:pt x="6858" y="1101"/>
                    <a:pt x="7049" y="4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799" name="Freeform: Shape 1552">
              <a:extLst>
                <a:ext uri="{FF2B5EF4-FFF2-40B4-BE49-F238E27FC236}">
                  <a16:creationId xmlns:a16="http://schemas.microsoft.com/office/drawing/2014/main" id="{43F03FE4-51EE-4F30-980A-7A80B23A5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630" y="2976944"/>
              <a:ext cx="9525" cy="9525"/>
            </a:xfrm>
            <a:custGeom>
              <a:avLst/>
              <a:gdLst>
                <a:gd name="T0" fmla="*/ 59921775 w 9525"/>
                <a:gd name="T1" fmla="*/ 80743425 h 9525"/>
                <a:gd name="T2" fmla="*/ 82600800 w 9525"/>
                <a:gd name="T3" fmla="*/ 39014400 h 9525"/>
                <a:gd name="T4" fmla="*/ 2762250 w 9525"/>
                <a:gd name="T5" fmla="*/ 0 h 9525"/>
                <a:gd name="T6" fmla="*/ 59921775 w 9525"/>
                <a:gd name="T7" fmla="*/ 807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91" y="8477"/>
                  </a:moveTo>
                  <a:cubicBezTo>
                    <a:pt x="6672" y="6572"/>
                    <a:pt x="8862" y="6667"/>
                    <a:pt x="8672" y="4096"/>
                  </a:cubicBezTo>
                  <a:cubicBezTo>
                    <a:pt x="4767" y="1905"/>
                    <a:pt x="3909" y="3810"/>
                    <a:pt x="290" y="0"/>
                  </a:cubicBezTo>
                  <a:cubicBezTo>
                    <a:pt x="-853" y="4953"/>
                    <a:pt x="1433" y="7620"/>
                    <a:pt x="6291" y="8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0" name="Freeform: Shape 1553">
              <a:extLst>
                <a:ext uri="{FF2B5EF4-FFF2-40B4-BE49-F238E27FC236}">
                  <a16:creationId xmlns:a16="http://schemas.microsoft.com/office/drawing/2014/main" id="{7B26F67E-D258-4F0A-89C0-18005851E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814" y="3572931"/>
              <a:ext cx="9525" cy="9525"/>
            </a:xfrm>
            <a:custGeom>
              <a:avLst/>
              <a:gdLst>
                <a:gd name="T0" fmla="*/ 0 w 9525"/>
                <a:gd name="T1" fmla="*/ 55264050 h 9525"/>
                <a:gd name="T2" fmla="*/ 68046600 w 9525"/>
                <a:gd name="T3" fmla="*/ 63426975 h 9525"/>
                <a:gd name="T4" fmla="*/ 58969275 w 9525"/>
                <a:gd name="T5" fmla="*/ 3552825 h 9525"/>
                <a:gd name="T6" fmla="*/ 0 w 9525"/>
                <a:gd name="T7" fmla="*/ 55264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802"/>
                  </a:moveTo>
                  <a:cubicBezTo>
                    <a:pt x="2381" y="6088"/>
                    <a:pt x="4763" y="6373"/>
                    <a:pt x="7144" y="6659"/>
                  </a:cubicBezTo>
                  <a:cubicBezTo>
                    <a:pt x="7620" y="3992"/>
                    <a:pt x="7430" y="1897"/>
                    <a:pt x="6191" y="373"/>
                  </a:cubicBezTo>
                  <a:cubicBezTo>
                    <a:pt x="667" y="-1628"/>
                    <a:pt x="3048" y="5040"/>
                    <a:pt x="0" y="58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1" name="Freeform: Shape 1554">
              <a:extLst>
                <a:ext uri="{FF2B5EF4-FFF2-40B4-BE49-F238E27FC236}">
                  <a16:creationId xmlns:a16="http://schemas.microsoft.com/office/drawing/2014/main" id="{7F50011F-6ED2-4982-8922-18AC98F8B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3" y="2990660"/>
              <a:ext cx="9525" cy="9525"/>
            </a:xfrm>
            <a:custGeom>
              <a:avLst/>
              <a:gdLst>
                <a:gd name="T0" fmla="*/ 29136975 w 9525"/>
                <a:gd name="T1" fmla="*/ 76209525 h 9525"/>
                <a:gd name="T2" fmla="*/ 69056250 w 9525"/>
                <a:gd name="T3" fmla="*/ 37195125 h 9525"/>
                <a:gd name="T4" fmla="*/ 5553075 w 9525"/>
                <a:gd name="T5" fmla="*/ 0 h 9525"/>
                <a:gd name="T6" fmla="*/ 2913697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59" y="8001"/>
                  </a:moveTo>
                  <a:cubicBezTo>
                    <a:pt x="3821" y="5905"/>
                    <a:pt x="6298" y="5810"/>
                    <a:pt x="7250" y="3905"/>
                  </a:cubicBezTo>
                  <a:cubicBezTo>
                    <a:pt x="4774" y="2857"/>
                    <a:pt x="3154" y="1143"/>
                    <a:pt x="583" y="0"/>
                  </a:cubicBezTo>
                  <a:cubicBezTo>
                    <a:pt x="-179" y="3715"/>
                    <a:pt x="-846" y="7239"/>
                    <a:pt x="3059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2" name="Freeform: Shape 1555">
              <a:extLst>
                <a:ext uri="{FF2B5EF4-FFF2-40B4-BE49-F238E27FC236}">
                  <a16:creationId xmlns:a16="http://schemas.microsoft.com/office/drawing/2014/main" id="{ABD94A54-2CD3-4E5C-A6EB-675A572DF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718" y="3539014"/>
              <a:ext cx="9525" cy="19050"/>
            </a:xfrm>
            <a:custGeom>
              <a:avLst/>
              <a:gdLst>
                <a:gd name="T0" fmla="*/ 0 w 9525"/>
                <a:gd name="T1" fmla="*/ 6667 h 19050"/>
                <a:gd name="T2" fmla="*/ 10668 w 9525"/>
                <a:gd name="T3" fmla="*/ 20288 h 19050"/>
                <a:gd name="T4" fmla="*/ 8192 w 9525"/>
                <a:gd name="T5" fmla="*/ 0 h 19050"/>
                <a:gd name="T6" fmla="*/ 0 w 9525"/>
                <a:gd name="T7" fmla="*/ 6667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6667"/>
                  </a:moveTo>
                  <a:cubicBezTo>
                    <a:pt x="17050" y="5048"/>
                    <a:pt x="4001" y="17526"/>
                    <a:pt x="10668" y="20288"/>
                  </a:cubicBezTo>
                  <a:cubicBezTo>
                    <a:pt x="14097" y="12573"/>
                    <a:pt x="21717" y="2096"/>
                    <a:pt x="8192" y="0"/>
                  </a:cubicBezTo>
                  <a:cubicBezTo>
                    <a:pt x="10001" y="7239"/>
                    <a:pt x="476" y="1905"/>
                    <a:pt x="0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3" name="Freeform: Shape 1556">
              <a:extLst>
                <a:ext uri="{FF2B5EF4-FFF2-40B4-BE49-F238E27FC236}">
                  <a16:creationId xmlns:a16="http://schemas.microsoft.com/office/drawing/2014/main" id="{7B675FB6-5E29-4704-88FA-A94F5D58F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122" y="2326005"/>
              <a:ext cx="9525" cy="9525"/>
            </a:xfrm>
            <a:custGeom>
              <a:avLst/>
              <a:gdLst>
                <a:gd name="T0" fmla="*/ 79838550 w 9525"/>
                <a:gd name="T1" fmla="*/ 0 h 9525"/>
                <a:gd name="T2" fmla="*/ 0 w 9525"/>
                <a:gd name="T3" fmla="*/ 78028800 h 9525"/>
                <a:gd name="T4" fmla="*/ 79838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382" y="0"/>
                  </a:moveTo>
                  <a:cubicBezTo>
                    <a:pt x="3238" y="95"/>
                    <a:pt x="2476" y="5144"/>
                    <a:pt x="0" y="8192"/>
                  </a:cubicBezTo>
                  <a:cubicBezTo>
                    <a:pt x="6858" y="10001"/>
                    <a:pt x="10287" y="2667"/>
                    <a:pt x="8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4" name="Freeform: Shape 1557">
              <a:extLst>
                <a:ext uri="{FF2B5EF4-FFF2-40B4-BE49-F238E27FC236}">
                  <a16:creationId xmlns:a16="http://schemas.microsoft.com/office/drawing/2014/main" id="{749F46E0-D90E-4AAA-BF93-45CFE6FE2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34" y="3236651"/>
              <a:ext cx="9525" cy="9525"/>
            </a:xfrm>
            <a:custGeom>
              <a:avLst/>
              <a:gdLst>
                <a:gd name="T0" fmla="*/ 3524 w 9525"/>
                <a:gd name="T1" fmla="*/ 39 h 9525"/>
                <a:gd name="T2" fmla="*/ 1048 w 9525"/>
                <a:gd name="T3" fmla="*/ 4326 h 9525"/>
                <a:gd name="T4" fmla="*/ 0 w 9525"/>
                <a:gd name="T5" fmla="*/ 6040 h 9525"/>
                <a:gd name="T6" fmla="*/ 12859 w 9525"/>
                <a:gd name="T7" fmla="*/ 6993 h 9525"/>
                <a:gd name="T8" fmla="*/ 7906 w 9525"/>
                <a:gd name="T9" fmla="*/ 5278 h 9525"/>
                <a:gd name="T10" fmla="*/ 10192 w 9525"/>
                <a:gd name="T11" fmla="*/ 4040 h 9525"/>
                <a:gd name="T12" fmla="*/ 3524 w 9525"/>
                <a:gd name="T13" fmla="*/ 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524" y="39"/>
                  </a:moveTo>
                  <a:cubicBezTo>
                    <a:pt x="2858" y="1659"/>
                    <a:pt x="1429" y="2421"/>
                    <a:pt x="1048" y="4326"/>
                  </a:cubicBezTo>
                  <a:cubicBezTo>
                    <a:pt x="667" y="4707"/>
                    <a:pt x="286" y="5278"/>
                    <a:pt x="0" y="6040"/>
                  </a:cubicBezTo>
                  <a:cubicBezTo>
                    <a:pt x="3143" y="6612"/>
                    <a:pt x="12287" y="14041"/>
                    <a:pt x="12859" y="6993"/>
                  </a:cubicBezTo>
                  <a:cubicBezTo>
                    <a:pt x="11144" y="6897"/>
                    <a:pt x="9430" y="6135"/>
                    <a:pt x="7906" y="5278"/>
                  </a:cubicBezTo>
                  <a:cubicBezTo>
                    <a:pt x="8763" y="4897"/>
                    <a:pt x="9620" y="4611"/>
                    <a:pt x="10192" y="4040"/>
                  </a:cubicBezTo>
                  <a:cubicBezTo>
                    <a:pt x="6667" y="3564"/>
                    <a:pt x="8477" y="-437"/>
                    <a:pt x="352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5" name="Freeform: Shape 1558">
              <a:extLst>
                <a:ext uri="{FF2B5EF4-FFF2-40B4-BE49-F238E27FC236}">
                  <a16:creationId xmlns:a16="http://schemas.microsoft.com/office/drawing/2014/main" id="{E935EAFF-D4BA-460D-B3DF-7BDA94D0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858" y="376894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8100000 w 9525"/>
                <a:gd name="T3" fmla="*/ 9716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667" y="5429"/>
                    <a:pt x="-381" y="6667"/>
                    <a:pt x="4000" y="9716"/>
                  </a:cubicBezTo>
                  <a:cubicBezTo>
                    <a:pt x="4667" y="5239"/>
                    <a:pt x="5525" y="57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6" name="Freeform: Shape 1559">
              <a:extLst>
                <a:ext uri="{FF2B5EF4-FFF2-40B4-BE49-F238E27FC236}">
                  <a16:creationId xmlns:a16="http://schemas.microsoft.com/office/drawing/2014/main" id="{5A9BC4CF-187F-47E8-9EDB-9B04B2B29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618" y="3497453"/>
              <a:ext cx="19050" cy="9525"/>
            </a:xfrm>
            <a:custGeom>
              <a:avLst/>
              <a:gdLst>
                <a:gd name="T0" fmla="*/ 25436 w 19050"/>
                <a:gd name="T1" fmla="*/ 13906500 h 9525"/>
                <a:gd name="T2" fmla="*/ 18387 w 19050"/>
                <a:gd name="T3" fmla="*/ 5743575 h 9525"/>
                <a:gd name="T4" fmla="*/ 7529 w 19050"/>
                <a:gd name="T5" fmla="*/ 7553325 h 9525"/>
                <a:gd name="T6" fmla="*/ 4 w 19050"/>
                <a:gd name="T7" fmla="*/ 28422600 h 9525"/>
                <a:gd name="T8" fmla="*/ 25436 w 19050"/>
                <a:gd name="T9" fmla="*/ 13906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25436" y="1460"/>
                  </a:moveTo>
                  <a:cubicBezTo>
                    <a:pt x="23055" y="1174"/>
                    <a:pt x="20674" y="889"/>
                    <a:pt x="18387" y="603"/>
                  </a:cubicBezTo>
                  <a:cubicBezTo>
                    <a:pt x="19054" y="7461"/>
                    <a:pt x="9625" y="4603"/>
                    <a:pt x="7529" y="793"/>
                  </a:cubicBezTo>
                  <a:cubicBezTo>
                    <a:pt x="6196" y="5746"/>
                    <a:pt x="-186" y="-4826"/>
                    <a:pt x="4" y="2984"/>
                  </a:cubicBezTo>
                  <a:cubicBezTo>
                    <a:pt x="5624" y="4508"/>
                    <a:pt x="21721" y="14795"/>
                    <a:pt x="25436" y="14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7" name="Freeform: Shape 1560">
              <a:extLst>
                <a:ext uri="{FF2B5EF4-FFF2-40B4-BE49-F238E27FC236}">
                  <a16:creationId xmlns:a16="http://schemas.microsoft.com/office/drawing/2014/main" id="{A7534B34-1606-428F-A1EA-CB1B4DBD8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979" y="2262483"/>
              <a:ext cx="9525" cy="9525"/>
            </a:xfrm>
            <a:custGeom>
              <a:avLst/>
              <a:gdLst>
                <a:gd name="T0" fmla="*/ 0 w 9525"/>
                <a:gd name="T1" fmla="*/ 12601575 h 9525"/>
                <a:gd name="T2" fmla="*/ 10001 w 9525"/>
                <a:gd name="T3" fmla="*/ 67951350 h 9525"/>
                <a:gd name="T4" fmla="*/ 12382 w 9525"/>
                <a:gd name="T5" fmla="*/ 27117675 h 9525"/>
                <a:gd name="T6" fmla="*/ 0 w 9525"/>
                <a:gd name="T7" fmla="*/ 12601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23"/>
                  </a:moveTo>
                  <a:cubicBezTo>
                    <a:pt x="4667" y="2466"/>
                    <a:pt x="5620" y="5895"/>
                    <a:pt x="10001" y="7134"/>
                  </a:cubicBezTo>
                  <a:cubicBezTo>
                    <a:pt x="10192" y="5038"/>
                    <a:pt x="11335" y="3895"/>
                    <a:pt x="12382" y="2847"/>
                  </a:cubicBezTo>
                  <a:cubicBezTo>
                    <a:pt x="11144" y="1228"/>
                    <a:pt x="1524" y="-1725"/>
                    <a:pt x="0" y="1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8" name="Freeform: Shape 1561">
              <a:extLst>
                <a:ext uri="{FF2B5EF4-FFF2-40B4-BE49-F238E27FC236}">
                  <a16:creationId xmlns:a16="http://schemas.microsoft.com/office/drawing/2014/main" id="{8AA69BB4-3D06-451B-B3AD-EA178BC5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399" y="2716958"/>
              <a:ext cx="9525" cy="9525"/>
            </a:xfrm>
            <a:custGeom>
              <a:avLst/>
              <a:gdLst>
                <a:gd name="T0" fmla="*/ 12668 w 9525"/>
                <a:gd name="T1" fmla="*/ 13154025 h 9525"/>
                <a:gd name="T2" fmla="*/ 0 w 9525"/>
                <a:gd name="T3" fmla="*/ 13154025 h 9525"/>
                <a:gd name="T4" fmla="*/ 12668 w 9525"/>
                <a:gd name="T5" fmla="*/ 1315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668" y="1381"/>
                  </a:moveTo>
                  <a:cubicBezTo>
                    <a:pt x="8858" y="1858"/>
                    <a:pt x="1238" y="-1952"/>
                    <a:pt x="0" y="1381"/>
                  </a:cubicBezTo>
                  <a:cubicBezTo>
                    <a:pt x="5429" y="4048"/>
                    <a:pt x="8477" y="6620"/>
                    <a:pt x="12668" y="1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09" name="Freeform: Shape 1562">
              <a:extLst>
                <a:ext uri="{FF2B5EF4-FFF2-40B4-BE49-F238E27FC236}">
                  <a16:creationId xmlns:a16="http://schemas.microsoft.com/office/drawing/2014/main" id="{3587ACEC-6A78-4DEA-84E5-3F8367221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185" y="3553682"/>
              <a:ext cx="9525" cy="9525"/>
            </a:xfrm>
            <a:custGeom>
              <a:avLst/>
              <a:gdLst>
                <a:gd name="T0" fmla="*/ 9620250 w 9525"/>
                <a:gd name="T1" fmla="*/ 0 h 9525"/>
                <a:gd name="T2" fmla="*/ 28670250 w 9525"/>
                <a:gd name="T3" fmla="*/ 11049 h 9525"/>
                <a:gd name="T4" fmla="*/ 96202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0" y="0"/>
                  </a:moveTo>
                  <a:cubicBezTo>
                    <a:pt x="724" y="4286"/>
                    <a:pt x="-2038" y="10192"/>
                    <a:pt x="3010" y="11049"/>
                  </a:cubicBezTo>
                  <a:cubicBezTo>
                    <a:pt x="2439" y="4286"/>
                    <a:pt x="5772" y="2858"/>
                    <a:pt x="1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0" name="Freeform: Shape 1563">
              <a:extLst>
                <a:ext uri="{FF2B5EF4-FFF2-40B4-BE49-F238E27FC236}">
                  <a16:creationId xmlns:a16="http://schemas.microsoft.com/office/drawing/2014/main" id="{C5028687-E9CD-4B82-A70C-39EC3012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013" y="3039333"/>
              <a:ext cx="9525" cy="9525"/>
            </a:xfrm>
            <a:custGeom>
              <a:avLst/>
              <a:gdLst>
                <a:gd name="T0" fmla="*/ 42643425 w 9525"/>
                <a:gd name="T1" fmla="*/ 76200000 h 9525"/>
                <a:gd name="T2" fmla="*/ 0 w 9525"/>
                <a:gd name="T3" fmla="*/ 12696825 h 9525"/>
                <a:gd name="T4" fmla="*/ 9077325 w 9525"/>
                <a:gd name="T5" fmla="*/ 72570975 h 9525"/>
                <a:gd name="T6" fmla="*/ 42643425 w 9525"/>
                <a:gd name="T7" fmla="*/ 76200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77" y="8000"/>
                  </a:moveTo>
                  <a:cubicBezTo>
                    <a:pt x="8192" y="7143"/>
                    <a:pt x="4763" y="-3716"/>
                    <a:pt x="0" y="1333"/>
                  </a:cubicBezTo>
                  <a:cubicBezTo>
                    <a:pt x="4000" y="2285"/>
                    <a:pt x="3524" y="5905"/>
                    <a:pt x="953" y="7619"/>
                  </a:cubicBezTo>
                  <a:cubicBezTo>
                    <a:pt x="2096" y="7715"/>
                    <a:pt x="3334" y="7905"/>
                    <a:pt x="4477" y="8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1" name="Freeform: Shape 1564">
              <a:extLst>
                <a:ext uri="{FF2B5EF4-FFF2-40B4-BE49-F238E27FC236}">
                  <a16:creationId xmlns:a16="http://schemas.microsoft.com/office/drawing/2014/main" id="{E20BEBC3-D0EB-4540-BACC-E48B7BBBA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64" y="3190970"/>
              <a:ext cx="9525" cy="9525"/>
            </a:xfrm>
            <a:custGeom>
              <a:avLst/>
              <a:gdLst>
                <a:gd name="T0" fmla="*/ 15700 w 9525"/>
                <a:gd name="T1" fmla="*/ 59883675 h 9525"/>
                <a:gd name="T2" fmla="*/ 3508 w 9525"/>
                <a:gd name="T3" fmla="*/ 30851475 h 9525"/>
                <a:gd name="T4" fmla="*/ 2174 w 9525"/>
                <a:gd name="T5" fmla="*/ 0 h 9525"/>
                <a:gd name="T6" fmla="*/ 2841 w 9525"/>
                <a:gd name="T7" fmla="*/ 73485375 h 9525"/>
                <a:gd name="T8" fmla="*/ 15700 w 9525"/>
                <a:gd name="T9" fmla="*/ 598836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700" y="6287"/>
                  </a:moveTo>
                  <a:cubicBezTo>
                    <a:pt x="17128" y="-1333"/>
                    <a:pt x="7603" y="2477"/>
                    <a:pt x="3508" y="3239"/>
                  </a:cubicBezTo>
                  <a:cubicBezTo>
                    <a:pt x="3317" y="2000"/>
                    <a:pt x="3889" y="286"/>
                    <a:pt x="2174" y="0"/>
                  </a:cubicBezTo>
                  <a:cubicBezTo>
                    <a:pt x="1126" y="3429"/>
                    <a:pt x="-2493" y="6001"/>
                    <a:pt x="2841" y="7715"/>
                  </a:cubicBezTo>
                  <a:cubicBezTo>
                    <a:pt x="5698" y="5715"/>
                    <a:pt x="10175" y="5429"/>
                    <a:pt x="15700" y="6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2" name="Freeform: Shape 1565">
              <a:extLst>
                <a:ext uri="{FF2B5EF4-FFF2-40B4-BE49-F238E27FC236}">
                  <a16:creationId xmlns:a16="http://schemas.microsoft.com/office/drawing/2014/main" id="{987F3534-96BB-4DF9-926B-F02313EF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595" y="2291628"/>
              <a:ext cx="28575" cy="9525"/>
            </a:xfrm>
            <a:custGeom>
              <a:avLst/>
              <a:gdLst>
                <a:gd name="T0" fmla="*/ 0 w 28575"/>
                <a:gd name="T1" fmla="*/ 7136 h 9525"/>
                <a:gd name="T2" fmla="*/ 24575 w 28575"/>
                <a:gd name="T3" fmla="*/ 11708 h 9525"/>
                <a:gd name="T4" fmla="*/ 29432 w 28575"/>
                <a:gd name="T5" fmla="*/ 3135 h 9525"/>
                <a:gd name="T6" fmla="*/ 18764 w 28575"/>
                <a:gd name="T7" fmla="*/ 1802 h 9525"/>
                <a:gd name="T8" fmla="*/ 12573 w 28575"/>
                <a:gd name="T9" fmla="*/ 7136 h 9525"/>
                <a:gd name="T10" fmla="*/ 13430 w 28575"/>
                <a:gd name="T11" fmla="*/ 1135 h 9525"/>
                <a:gd name="T12" fmla="*/ 0 w 28575"/>
                <a:gd name="T13" fmla="*/ 713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0" y="7136"/>
                  </a:moveTo>
                  <a:cubicBezTo>
                    <a:pt x="7906" y="10565"/>
                    <a:pt x="16764" y="8184"/>
                    <a:pt x="24575" y="11708"/>
                  </a:cubicBezTo>
                  <a:cubicBezTo>
                    <a:pt x="26575" y="9231"/>
                    <a:pt x="30099" y="8469"/>
                    <a:pt x="29432" y="3135"/>
                  </a:cubicBezTo>
                  <a:cubicBezTo>
                    <a:pt x="25908" y="2659"/>
                    <a:pt x="22384" y="2278"/>
                    <a:pt x="18764" y="1802"/>
                  </a:cubicBezTo>
                  <a:cubicBezTo>
                    <a:pt x="18669" y="5802"/>
                    <a:pt x="17240" y="8184"/>
                    <a:pt x="12573" y="7136"/>
                  </a:cubicBezTo>
                  <a:cubicBezTo>
                    <a:pt x="12859" y="5136"/>
                    <a:pt x="13145" y="3135"/>
                    <a:pt x="13430" y="1135"/>
                  </a:cubicBezTo>
                  <a:cubicBezTo>
                    <a:pt x="8287" y="-1437"/>
                    <a:pt x="953" y="278"/>
                    <a:pt x="0" y="7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3" name="Freeform: Shape 1566">
              <a:extLst>
                <a:ext uri="{FF2B5EF4-FFF2-40B4-BE49-F238E27FC236}">
                  <a16:creationId xmlns:a16="http://schemas.microsoft.com/office/drawing/2014/main" id="{D59CC533-9CB4-4A92-97B5-47BC3970A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38" y="3440144"/>
              <a:ext cx="9525" cy="9525"/>
            </a:xfrm>
            <a:custGeom>
              <a:avLst/>
              <a:gdLst>
                <a:gd name="T0" fmla="*/ 9335 w 9525"/>
                <a:gd name="T1" fmla="*/ 0 h 9525"/>
                <a:gd name="T2" fmla="*/ 0 w 9525"/>
                <a:gd name="T3" fmla="*/ 18145125 h 9525"/>
                <a:gd name="T4" fmla="*/ 10668 w 9525"/>
                <a:gd name="T5" fmla="*/ 30841950 h 9525"/>
                <a:gd name="T6" fmla="*/ 933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0"/>
                  </a:moveTo>
                  <a:cubicBezTo>
                    <a:pt x="6096" y="476"/>
                    <a:pt x="1905" y="-95"/>
                    <a:pt x="0" y="1905"/>
                  </a:cubicBezTo>
                  <a:cubicBezTo>
                    <a:pt x="2953" y="2762"/>
                    <a:pt x="7715" y="4858"/>
                    <a:pt x="10668" y="3238"/>
                  </a:cubicBezTo>
                  <a:cubicBezTo>
                    <a:pt x="9335" y="2667"/>
                    <a:pt x="8763" y="1715"/>
                    <a:pt x="9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4" name="Freeform: Shape 1567">
              <a:extLst>
                <a:ext uri="{FF2B5EF4-FFF2-40B4-BE49-F238E27FC236}">
                  <a16:creationId xmlns:a16="http://schemas.microsoft.com/office/drawing/2014/main" id="{871E1374-754B-4195-B6B6-A334CF544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961" y="3240223"/>
              <a:ext cx="9525" cy="9525"/>
            </a:xfrm>
            <a:custGeom>
              <a:avLst/>
              <a:gdLst>
                <a:gd name="T0" fmla="*/ 10192 w 9525"/>
                <a:gd name="T1" fmla="*/ 3543300 h 9525"/>
                <a:gd name="T2" fmla="*/ 0 w 9525"/>
                <a:gd name="T3" fmla="*/ 78847950 h 9525"/>
                <a:gd name="T4" fmla="*/ 9049 w 9525"/>
                <a:gd name="T5" fmla="*/ 75218925 h 9525"/>
                <a:gd name="T6" fmla="*/ 10192 w 9525"/>
                <a:gd name="T7" fmla="*/ 3543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192" y="372"/>
                  </a:moveTo>
                  <a:cubicBezTo>
                    <a:pt x="2857" y="-1342"/>
                    <a:pt x="1143" y="3135"/>
                    <a:pt x="0" y="8278"/>
                  </a:cubicBezTo>
                  <a:cubicBezTo>
                    <a:pt x="2667" y="7802"/>
                    <a:pt x="8953" y="11231"/>
                    <a:pt x="9049" y="7897"/>
                  </a:cubicBezTo>
                  <a:cubicBezTo>
                    <a:pt x="4096" y="5992"/>
                    <a:pt x="11906" y="4468"/>
                    <a:pt x="10192" y="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5" name="Freeform: Shape 1568">
              <a:extLst>
                <a:ext uri="{FF2B5EF4-FFF2-40B4-BE49-F238E27FC236}">
                  <a16:creationId xmlns:a16="http://schemas.microsoft.com/office/drawing/2014/main" id="{44F55B70-05C3-4AE1-AE0B-4D08D6476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754" y="3592154"/>
              <a:ext cx="9525" cy="9525"/>
            </a:xfrm>
            <a:custGeom>
              <a:avLst/>
              <a:gdLst>
                <a:gd name="T0" fmla="*/ 16430625 w 9525"/>
                <a:gd name="T1" fmla="*/ 71761350 h 9525"/>
                <a:gd name="T2" fmla="*/ 49996725 w 9525"/>
                <a:gd name="T3" fmla="*/ 76295250 h 9525"/>
                <a:gd name="T4" fmla="*/ 26412825 w 9525"/>
                <a:gd name="T5" fmla="*/ 85725 h 9525"/>
                <a:gd name="T6" fmla="*/ 16430625 w 9525"/>
                <a:gd name="T7" fmla="*/ 71761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5" y="7534"/>
                  </a:moveTo>
                  <a:cubicBezTo>
                    <a:pt x="2392" y="5724"/>
                    <a:pt x="3820" y="6867"/>
                    <a:pt x="5249" y="8010"/>
                  </a:cubicBezTo>
                  <a:cubicBezTo>
                    <a:pt x="8392" y="6105"/>
                    <a:pt x="9059" y="-276"/>
                    <a:pt x="2773" y="9"/>
                  </a:cubicBezTo>
                  <a:cubicBezTo>
                    <a:pt x="4487" y="4010"/>
                    <a:pt x="-3323" y="5534"/>
                    <a:pt x="1725" y="7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6" name="Freeform: Shape 1569">
              <a:extLst>
                <a:ext uri="{FF2B5EF4-FFF2-40B4-BE49-F238E27FC236}">
                  <a16:creationId xmlns:a16="http://schemas.microsoft.com/office/drawing/2014/main" id="{EB45F981-B6DD-4B34-ACF8-89998577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483" y="3225355"/>
              <a:ext cx="19050" cy="9525"/>
            </a:xfrm>
            <a:custGeom>
              <a:avLst/>
              <a:gdLst>
                <a:gd name="T0" fmla="*/ 0 w 19050"/>
                <a:gd name="T1" fmla="*/ 9335 h 9525"/>
                <a:gd name="T2" fmla="*/ 19717 w 19050"/>
                <a:gd name="T3" fmla="*/ 10192 h 9525"/>
                <a:gd name="T4" fmla="*/ 12192 w 19050"/>
                <a:gd name="T5" fmla="*/ 0 h 9525"/>
                <a:gd name="T6" fmla="*/ 667 w 19050"/>
                <a:gd name="T7" fmla="*/ 4763 h 9525"/>
                <a:gd name="T8" fmla="*/ 0 w 19050"/>
                <a:gd name="T9" fmla="*/ 93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9335"/>
                  </a:moveTo>
                  <a:cubicBezTo>
                    <a:pt x="10192" y="6572"/>
                    <a:pt x="7715" y="10954"/>
                    <a:pt x="19717" y="10192"/>
                  </a:cubicBezTo>
                  <a:cubicBezTo>
                    <a:pt x="19336" y="5429"/>
                    <a:pt x="14192" y="3715"/>
                    <a:pt x="12192" y="0"/>
                  </a:cubicBezTo>
                  <a:cubicBezTo>
                    <a:pt x="10382" y="3810"/>
                    <a:pt x="8477" y="7429"/>
                    <a:pt x="667" y="4763"/>
                  </a:cubicBezTo>
                  <a:cubicBezTo>
                    <a:pt x="476" y="6382"/>
                    <a:pt x="286" y="7906"/>
                    <a:pt x="0" y="93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7" name="Freeform: Shape 1570">
              <a:extLst>
                <a:ext uri="{FF2B5EF4-FFF2-40B4-BE49-F238E27FC236}">
                  <a16:creationId xmlns:a16="http://schemas.microsoft.com/office/drawing/2014/main" id="{D1C18A4B-1E6D-43FE-BC54-E958B826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49" y="3327559"/>
              <a:ext cx="9525" cy="9525"/>
            </a:xfrm>
            <a:custGeom>
              <a:avLst/>
              <a:gdLst>
                <a:gd name="T0" fmla="*/ 0 w 9525"/>
                <a:gd name="T1" fmla="*/ 8001 h 9525"/>
                <a:gd name="T2" fmla="*/ 7144 w 9525"/>
                <a:gd name="T3" fmla="*/ 8858 h 9525"/>
                <a:gd name="T4" fmla="*/ 10001 w 9525"/>
                <a:gd name="T5" fmla="*/ 13811 h 9525"/>
                <a:gd name="T6" fmla="*/ 10192 w 9525"/>
                <a:gd name="T7" fmla="*/ 0 h 9525"/>
                <a:gd name="T8" fmla="*/ 0 w 9525"/>
                <a:gd name="T9" fmla="*/ 800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8001"/>
                  </a:moveTo>
                  <a:cubicBezTo>
                    <a:pt x="2381" y="8287"/>
                    <a:pt x="4763" y="8572"/>
                    <a:pt x="7144" y="8858"/>
                  </a:cubicBezTo>
                  <a:cubicBezTo>
                    <a:pt x="6953" y="11239"/>
                    <a:pt x="6191" y="14097"/>
                    <a:pt x="10001" y="13811"/>
                  </a:cubicBezTo>
                  <a:cubicBezTo>
                    <a:pt x="10858" y="7525"/>
                    <a:pt x="4953" y="5620"/>
                    <a:pt x="10192" y="0"/>
                  </a:cubicBezTo>
                  <a:cubicBezTo>
                    <a:pt x="5048" y="857"/>
                    <a:pt x="2000" y="3905"/>
                    <a:pt x="0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8" name="Freeform: Shape 1571">
              <a:extLst>
                <a:ext uri="{FF2B5EF4-FFF2-40B4-BE49-F238E27FC236}">
                  <a16:creationId xmlns:a16="http://schemas.microsoft.com/office/drawing/2014/main" id="{D6E896F2-F76E-4BD3-8AFB-B51E6AB27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482" y="3390424"/>
              <a:ext cx="9525" cy="9525"/>
            </a:xfrm>
            <a:custGeom>
              <a:avLst/>
              <a:gdLst>
                <a:gd name="T0" fmla="*/ 0 w 9525"/>
                <a:gd name="T1" fmla="*/ 5620 h 9525"/>
                <a:gd name="T2" fmla="*/ 6477 w 9525"/>
                <a:gd name="T3" fmla="*/ 11049 h 9525"/>
                <a:gd name="T4" fmla="*/ 11049 w 9525"/>
                <a:gd name="T5" fmla="*/ 3905 h 9525"/>
                <a:gd name="T6" fmla="*/ 9715 w 9525"/>
                <a:gd name="T7" fmla="*/ 667 h 9525"/>
                <a:gd name="T8" fmla="*/ 4381 w 9525"/>
                <a:gd name="T9" fmla="*/ 0 h 9525"/>
                <a:gd name="T10" fmla="*/ 0 w 9525"/>
                <a:gd name="T11" fmla="*/ 5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620"/>
                  </a:moveTo>
                  <a:cubicBezTo>
                    <a:pt x="4763" y="5715"/>
                    <a:pt x="571" y="11621"/>
                    <a:pt x="6477" y="11049"/>
                  </a:cubicBezTo>
                  <a:cubicBezTo>
                    <a:pt x="4763" y="5048"/>
                    <a:pt x="11716" y="8763"/>
                    <a:pt x="11049" y="3905"/>
                  </a:cubicBezTo>
                  <a:cubicBezTo>
                    <a:pt x="9715" y="3429"/>
                    <a:pt x="9144" y="2381"/>
                    <a:pt x="9715" y="667"/>
                  </a:cubicBezTo>
                  <a:cubicBezTo>
                    <a:pt x="7906" y="476"/>
                    <a:pt x="6191" y="191"/>
                    <a:pt x="4381" y="0"/>
                  </a:cubicBezTo>
                  <a:cubicBezTo>
                    <a:pt x="5810" y="5048"/>
                    <a:pt x="1143" y="3334"/>
                    <a:pt x="0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19" name="Freeform: Shape 1572">
              <a:extLst>
                <a:ext uri="{FF2B5EF4-FFF2-40B4-BE49-F238E27FC236}">
                  <a16:creationId xmlns:a16="http://schemas.microsoft.com/office/drawing/2014/main" id="{05162A8A-383E-4681-9F67-5A25EC4D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730" y="2689381"/>
              <a:ext cx="9525" cy="9525"/>
            </a:xfrm>
            <a:custGeom>
              <a:avLst/>
              <a:gdLst>
                <a:gd name="T0" fmla="*/ 14544675 w 9525"/>
                <a:gd name="T1" fmla="*/ 10575 h 9525"/>
                <a:gd name="T2" fmla="*/ 29060775 w 9525"/>
                <a:gd name="T3" fmla="*/ 3 h 9525"/>
                <a:gd name="T4" fmla="*/ 14544675 w 9525"/>
                <a:gd name="T5" fmla="*/ 1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10575"/>
                  </a:moveTo>
                  <a:cubicBezTo>
                    <a:pt x="1241" y="6956"/>
                    <a:pt x="10195" y="193"/>
                    <a:pt x="3051" y="3"/>
                  </a:cubicBezTo>
                  <a:cubicBezTo>
                    <a:pt x="193" y="-188"/>
                    <a:pt x="-1331" y="10004"/>
                    <a:pt x="1527" y="10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0" name="Freeform: Shape 1573">
              <a:extLst>
                <a:ext uri="{FF2B5EF4-FFF2-40B4-BE49-F238E27FC236}">
                  <a16:creationId xmlns:a16="http://schemas.microsoft.com/office/drawing/2014/main" id="{217EA30B-04C4-47B1-BA86-1F128304B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873" y="3125946"/>
              <a:ext cx="9525" cy="9525"/>
            </a:xfrm>
            <a:custGeom>
              <a:avLst/>
              <a:gdLst>
                <a:gd name="T0" fmla="*/ 11948 w 9525"/>
                <a:gd name="T1" fmla="*/ 3493 h 9525"/>
                <a:gd name="T2" fmla="*/ 8709 w 9525"/>
                <a:gd name="T3" fmla="*/ 1017 h 9525"/>
                <a:gd name="T4" fmla="*/ 8804 w 9525"/>
                <a:gd name="T5" fmla="*/ 350 h 9525"/>
                <a:gd name="T6" fmla="*/ 3470 w 9525"/>
                <a:gd name="T7" fmla="*/ 1207 h 9525"/>
                <a:gd name="T8" fmla="*/ 613 w 9525"/>
                <a:gd name="T9" fmla="*/ 6732 h 9525"/>
                <a:gd name="T10" fmla="*/ 1851 w 9525"/>
                <a:gd name="T11" fmla="*/ 5589 h 9525"/>
                <a:gd name="T12" fmla="*/ 2613 w 9525"/>
                <a:gd name="T13" fmla="*/ 7779 h 9525"/>
                <a:gd name="T14" fmla="*/ 3280 w 9525"/>
                <a:gd name="T15" fmla="*/ 7684 h 9525"/>
                <a:gd name="T16" fmla="*/ 7280 w 9525"/>
                <a:gd name="T17" fmla="*/ 10637 h 9525"/>
                <a:gd name="T18" fmla="*/ 11948 w 9525"/>
                <a:gd name="T19" fmla="*/ 349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948" y="3493"/>
                  </a:moveTo>
                  <a:cubicBezTo>
                    <a:pt x="11186" y="2160"/>
                    <a:pt x="9947" y="1398"/>
                    <a:pt x="8709" y="1017"/>
                  </a:cubicBezTo>
                  <a:cubicBezTo>
                    <a:pt x="8709" y="826"/>
                    <a:pt x="8804" y="541"/>
                    <a:pt x="8804" y="350"/>
                  </a:cubicBezTo>
                  <a:cubicBezTo>
                    <a:pt x="6328" y="-412"/>
                    <a:pt x="4613" y="159"/>
                    <a:pt x="3470" y="1207"/>
                  </a:cubicBezTo>
                  <a:cubicBezTo>
                    <a:pt x="803" y="2160"/>
                    <a:pt x="-1006" y="4446"/>
                    <a:pt x="613" y="6732"/>
                  </a:cubicBezTo>
                  <a:cubicBezTo>
                    <a:pt x="1089" y="5970"/>
                    <a:pt x="1470" y="5684"/>
                    <a:pt x="1851" y="5589"/>
                  </a:cubicBezTo>
                  <a:cubicBezTo>
                    <a:pt x="1946" y="6541"/>
                    <a:pt x="2232" y="7303"/>
                    <a:pt x="2613" y="7779"/>
                  </a:cubicBezTo>
                  <a:cubicBezTo>
                    <a:pt x="2899" y="7779"/>
                    <a:pt x="2994" y="7684"/>
                    <a:pt x="3280" y="7684"/>
                  </a:cubicBezTo>
                  <a:cubicBezTo>
                    <a:pt x="3851" y="9399"/>
                    <a:pt x="4709" y="11304"/>
                    <a:pt x="7280" y="10637"/>
                  </a:cubicBezTo>
                  <a:cubicBezTo>
                    <a:pt x="6423" y="5589"/>
                    <a:pt x="10709" y="6255"/>
                    <a:pt x="11948" y="3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1" name="Freeform: Shape 1574">
              <a:extLst>
                <a:ext uri="{FF2B5EF4-FFF2-40B4-BE49-F238E27FC236}">
                  <a16:creationId xmlns:a16="http://schemas.microsoft.com/office/drawing/2014/main" id="{C9EA37F2-E2E8-49E2-827C-9D307C821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3" y="3486402"/>
              <a:ext cx="19050" cy="9525"/>
            </a:xfrm>
            <a:custGeom>
              <a:avLst/>
              <a:gdLst>
                <a:gd name="T0" fmla="*/ 0 w 19050"/>
                <a:gd name="T1" fmla="*/ 5653 h 9525"/>
                <a:gd name="T2" fmla="*/ 19240 w 19050"/>
                <a:gd name="T3" fmla="*/ 9558 h 9525"/>
                <a:gd name="T4" fmla="*/ 24575 w 19050"/>
                <a:gd name="T5" fmla="*/ 10225 h 9525"/>
                <a:gd name="T6" fmla="*/ 25432 w 19050"/>
                <a:gd name="T7" fmla="*/ 4224 h 9525"/>
                <a:gd name="T8" fmla="*/ 0 w 19050"/>
                <a:gd name="T9" fmla="*/ 565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5653"/>
                  </a:moveTo>
                  <a:cubicBezTo>
                    <a:pt x="6667" y="5367"/>
                    <a:pt x="18002" y="795"/>
                    <a:pt x="19240" y="9558"/>
                  </a:cubicBezTo>
                  <a:cubicBezTo>
                    <a:pt x="20383" y="7082"/>
                    <a:pt x="21431" y="10130"/>
                    <a:pt x="24575" y="10225"/>
                  </a:cubicBezTo>
                  <a:cubicBezTo>
                    <a:pt x="24860" y="8225"/>
                    <a:pt x="25146" y="6225"/>
                    <a:pt x="25432" y="4224"/>
                  </a:cubicBezTo>
                  <a:cubicBezTo>
                    <a:pt x="16859" y="3082"/>
                    <a:pt x="6572" y="-5491"/>
                    <a:pt x="0" y="5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2" name="Freeform: Shape 1575">
              <a:extLst>
                <a:ext uri="{FF2B5EF4-FFF2-40B4-BE49-F238E27FC236}">
                  <a16:creationId xmlns:a16="http://schemas.microsoft.com/office/drawing/2014/main" id="{3ABCEC35-37D0-4662-9697-4F8D03429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126" y="1942147"/>
              <a:ext cx="9525" cy="9525"/>
            </a:xfrm>
            <a:custGeom>
              <a:avLst/>
              <a:gdLst>
                <a:gd name="T0" fmla="*/ 39919275 w 9525"/>
                <a:gd name="T1" fmla="*/ 10763 h 9525"/>
                <a:gd name="T2" fmla="*/ 81657825 w 9525"/>
                <a:gd name="T3" fmla="*/ 5143 h 9525"/>
                <a:gd name="T4" fmla="*/ 37195125 w 9525"/>
                <a:gd name="T5" fmla="*/ 0 h 9525"/>
                <a:gd name="T6" fmla="*/ 0 w 9525"/>
                <a:gd name="T7" fmla="*/ 2572 h 9525"/>
                <a:gd name="T8" fmla="*/ 399192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191" y="10763"/>
                  </a:moveTo>
                  <a:cubicBezTo>
                    <a:pt x="2762" y="5620"/>
                    <a:pt x="10096" y="10287"/>
                    <a:pt x="8573" y="5143"/>
                  </a:cubicBezTo>
                  <a:cubicBezTo>
                    <a:pt x="-1048" y="5524"/>
                    <a:pt x="8573" y="1905"/>
                    <a:pt x="3905" y="0"/>
                  </a:cubicBezTo>
                  <a:cubicBezTo>
                    <a:pt x="3334" y="1619"/>
                    <a:pt x="1619" y="2096"/>
                    <a:pt x="0" y="2572"/>
                  </a:cubicBezTo>
                  <a:cubicBezTo>
                    <a:pt x="95" y="6096"/>
                    <a:pt x="857" y="9335"/>
                    <a:pt x="4191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3" name="Freeform: Shape 1576">
              <a:extLst>
                <a:ext uri="{FF2B5EF4-FFF2-40B4-BE49-F238E27FC236}">
                  <a16:creationId xmlns:a16="http://schemas.microsoft.com/office/drawing/2014/main" id="{1E8B2C62-5F90-499B-9D1E-6024553C9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505" y="1960816"/>
              <a:ext cx="9525" cy="9525"/>
            </a:xfrm>
            <a:custGeom>
              <a:avLst/>
              <a:gdLst>
                <a:gd name="T0" fmla="*/ 14192 w 9525"/>
                <a:gd name="T1" fmla="*/ 16478 h 9525"/>
                <a:gd name="T2" fmla="*/ 5715 w 9525"/>
                <a:gd name="T3" fmla="*/ 0 h 9525"/>
                <a:gd name="T4" fmla="*/ 0 w 9525"/>
                <a:gd name="T5" fmla="*/ 14669 h 9525"/>
                <a:gd name="T6" fmla="*/ 14192 w 9525"/>
                <a:gd name="T7" fmla="*/ 164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192" y="16478"/>
                  </a:moveTo>
                  <a:cubicBezTo>
                    <a:pt x="15526" y="8287"/>
                    <a:pt x="9525" y="4858"/>
                    <a:pt x="5715" y="0"/>
                  </a:cubicBezTo>
                  <a:cubicBezTo>
                    <a:pt x="6096" y="7525"/>
                    <a:pt x="2572" y="10478"/>
                    <a:pt x="0" y="14669"/>
                  </a:cubicBezTo>
                  <a:cubicBezTo>
                    <a:pt x="6858" y="14764"/>
                    <a:pt x="9811" y="10478"/>
                    <a:pt x="14192" y="16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4" name="Freeform: Shape 1577">
              <a:extLst>
                <a:ext uri="{FF2B5EF4-FFF2-40B4-BE49-F238E27FC236}">
                  <a16:creationId xmlns:a16="http://schemas.microsoft.com/office/drawing/2014/main" id="{3493C453-7D3C-4172-8B5C-7E7B64B1E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400" y="2636050"/>
              <a:ext cx="9525" cy="9525"/>
            </a:xfrm>
            <a:custGeom>
              <a:avLst/>
              <a:gdLst>
                <a:gd name="T0" fmla="*/ 0 w 9525"/>
                <a:gd name="T1" fmla="*/ 53473350 h 9525"/>
                <a:gd name="T2" fmla="*/ 58969275 w 9525"/>
                <a:gd name="T3" fmla="*/ 2667000 h 9525"/>
                <a:gd name="T4" fmla="*/ 0 w 9525"/>
                <a:gd name="T5" fmla="*/ 5347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14"/>
                  </a:moveTo>
                  <a:cubicBezTo>
                    <a:pt x="4572" y="6661"/>
                    <a:pt x="6096" y="4280"/>
                    <a:pt x="6191" y="280"/>
                  </a:cubicBezTo>
                  <a:cubicBezTo>
                    <a:pt x="1619" y="-863"/>
                    <a:pt x="95" y="1613"/>
                    <a:pt x="0" y="56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5" name="Freeform: Shape 1578">
              <a:extLst>
                <a:ext uri="{FF2B5EF4-FFF2-40B4-BE49-F238E27FC236}">
                  <a16:creationId xmlns:a16="http://schemas.microsoft.com/office/drawing/2014/main" id="{7AE010DA-CC83-40AA-8F10-58191FA05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289" y="3442395"/>
              <a:ext cx="9525" cy="9525"/>
            </a:xfrm>
            <a:custGeom>
              <a:avLst/>
              <a:gdLst>
                <a:gd name="T0" fmla="*/ 0 w 9525"/>
                <a:gd name="T1" fmla="*/ 2607 h 9525"/>
                <a:gd name="T2" fmla="*/ 4477 w 9525"/>
                <a:gd name="T3" fmla="*/ 9369 h 9525"/>
                <a:gd name="T4" fmla="*/ 8001 w 9525"/>
                <a:gd name="T5" fmla="*/ 9846 h 9525"/>
                <a:gd name="T6" fmla="*/ 10668 w 9525"/>
                <a:gd name="T7" fmla="*/ 4035 h 9525"/>
                <a:gd name="T8" fmla="*/ 7144 w 9525"/>
                <a:gd name="T9" fmla="*/ 3559 h 9525"/>
                <a:gd name="T10" fmla="*/ 0 w 9525"/>
                <a:gd name="T11" fmla="*/ 260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2607"/>
                  </a:moveTo>
                  <a:cubicBezTo>
                    <a:pt x="3620" y="3464"/>
                    <a:pt x="857" y="8417"/>
                    <a:pt x="4477" y="9369"/>
                  </a:cubicBezTo>
                  <a:cubicBezTo>
                    <a:pt x="5143" y="7560"/>
                    <a:pt x="6572" y="8703"/>
                    <a:pt x="8001" y="9846"/>
                  </a:cubicBezTo>
                  <a:cubicBezTo>
                    <a:pt x="8858" y="7845"/>
                    <a:pt x="10954" y="7274"/>
                    <a:pt x="10668" y="4035"/>
                  </a:cubicBezTo>
                  <a:cubicBezTo>
                    <a:pt x="9430" y="3845"/>
                    <a:pt x="8287" y="3750"/>
                    <a:pt x="7144" y="3559"/>
                  </a:cubicBezTo>
                  <a:cubicBezTo>
                    <a:pt x="8287" y="-5013"/>
                    <a:pt x="4096" y="4893"/>
                    <a:pt x="0" y="26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6" name="Freeform: Shape 1579">
              <a:extLst>
                <a:ext uri="{FF2B5EF4-FFF2-40B4-BE49-F238E27FC236}">
                  <a16:creationId xmlns:a16="http://schemas.microsoft.com/office/drawing/2014/main" id="{2CEA875D-ED69-4CAA-98F4-9304466A7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763" y="3598354"/>
              <a:ext cx="9525" cy="9525"/>
            </a:xfrm>
            <a:custGeom>
              <a:avLst/>
              <a:gdLst>
                <a:gd name="T0" fmla="*/ 29032200 w 9525"/>
                <a:gd name="T1" fmla="*/ 0 h 9525"/>
                <a:gd name="T2" fmla="*/ 0 w 9525"/>
                <a:gd name="T3" fmla="*/ 84372450 h 9525"/>
                <a:gd name="T4" fmla="*/ 2903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0"/>
                  </a:moveTo>
                  <a:cubicBezTo>
                    <a:pt x="2762" y="3715"/>
                    <a:pt x="2286" y="7334"/>
                    <a:pt x="0" y="8858"/>
                  </a:cubicBezTo>
                  <a:cubicBezTo>
                    <a:pt x="10001" y="11811"/>
                    <a:pt x="8001" y="1810"/>
                    <a:pt x="3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7" name="Freeform: Shape 1580">
              <a:extLst>
                <a:ext uri="{FF2B5EF4-FFF2-40B4-BE49-F238E27FC236}">
                  <a16:creationId xmlns:a16="http://schemas.microsoft.com/office/drawing/2014/main" id="{9928B4D0-DB95-4E01-8A9C-EEC7C42F9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785" y="2317147"/>
              <a:ext cx="9525" cy="9525"/>
            </a:xfrm>
            <a:custGeom>
              <a:avLst/>
              <a:gdLst>
                <a:gd name="T0" fmla="*/ 11525 w 9525"/>
                <a:gd name="T1" fmla="*/ 0 h 9525"/>
                <a:gd name="T2" fmla="*/ 0 w 9525"/>
                <a:gd name="T3" fmla="*/ 45367575 h 9525"/>
                <a:gd name="T4" fmla="*/ 11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0"/>
                  </a:moveTo>
                  <a:cubicBezTo>
                    <a:pt x="7144" y="952"/>
                    <a:pt x="191" y="-953"/>
                    <a:pt x="0" y="4763"/>
                  </a:cubicBezTo>
                  <a:cubicBezTo>
                    <a:pt x="6477" y="6001"/>
                    <a:pt x="9525" y="3524"/>
                    <a:pt x="11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8" name="Freeform: Shape 1581">
              <a:extLst>
                <a:ext uri="{FF2B5EF4-FFF2-40B4-BE49-F238E27FC236}">
                  <a16:creationId xmlns:a16="http://schemas.microsoft.com/office/drawing/2014/main" id="{F675036F-F6C3-4D66-B594-F72436771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68" y="2706433"/>
              <a:ext cx="9525" cy="9525"/>
            </a:xfrm>
            <a:custGeom>
              <a:avLst/>
              <a:gdLst>
                <a:gd name="T0" fmla="*/ 46367700 w 9525"/>
                <a:gd name="T1" fmla="*/ 78028800 h 9525"/>
                <a:gd name="T2" fmla="*/ 5543550 w 9525"/>
                <a:gd name="T3" fmla="*/ 0 h 9525"/>
                <a:gd name="T4" fmla="*/ 46367700 w 9525"/>
                <a:gd name="T5" fmla="*/ 78028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8192"/>
                  </a:moveTo>
                  <a:cubicBezTo>
                    <a:pt x="3630" y="5334"/>
                    <a:pt x="6107" y="95"/>
                    <a:pt x="582" y="0"/>
                  </a:cubicBezTo>
                  <a:cubicBezTo>
                    <a:pt x="-370" y="4286"/>
                    <a:pt x="-847" y="8192"/>
                    <a:pt x="4868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29" name="Freeform: Shape 1582">
              <a:extLst>
                <a:ext uri="{FF2B5EF4-FFF2-40B4-BE49-F238E27FC236}">
                  <a16:creationId xmlns:a16="http://schemas.microsoft.com/office/drawing/2014/main" id="{7748FA9F-77D7-4585-9A3F-7D7FF0CFE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01" y="2260092"/>
              <a:ext cx="9525" cy="9525"/>
            </a:xfrm>
            <a:custGeom>
              <a:avLst/>
              <a:gdLst>
                <a:gd name="T0" fmla="*/ 21450300 w 9525"/>
                <a:gd name="T1" fmla="*/ 0 h 9525"/>
                <a:gd name="T2" fmla="*/ 3305175 w 9525"/>
                <a:gd name="T3" fmla="*/ 13621 h 9525"/>
                <a:gd name="T4" fmla="*/ 83143725 w 9525"/>
                <a:gd name="T5" fmla="*/ 5429 h 9525"/>
                <a:gd name="T6" fmla="*/ 33251775 w 9525"/>
                <a:gd name="T7" fmla="*/ 4763 h 9525"/>
                <a:gd name="T8" fmla="*/ 214503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52" y="0"/>
                  </a:moveTo>
                  <a:cubicBezTo>
                    <a:pt x="824" y="6858"/>
                    <a:pt x="-700" y="7049"/>
                    <a:pt x="347" y="13621"/>
                  </a:cubicBezTo>
                  <a:cubicBezTo>
                    <a:pt x="5300" y="13335"/>
                    <a:pt x="7872" y="10382"/>
                    <a:pt x="8729" y="5429"/>
                  </a:cubicBezTo>
                  <a:cubicBezTo>
                    <a:pt x="7015" y="5239"/>
                    <a:pt x="5205" y="4953"/>
                    <a:pt x="3491" y="4763"/>
                  </a:cubicBezTo>
                  <a:cubicBezTo>
                    <a:pt x="3395" y="2953"/>
                    <a:pt x="4348" y="572"/>
                    <a:pt x="2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0" name="Freeform: Shape 1583">
              <a:extLst>
                <a:ext uri="{FF2B5EF4-FFF2-40B4-BE49-F238E27FC236}">
                  <a16:creationId xmlns:a16="http://schemas.microsoft.com/office/drawing/2014/main" id="{8A9691B7-A797-42E6-AA4B-EA0E7993F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650" y="2993422"/>
              <a:ext cx="9525" cy="9525"/>
            </a:xfrm>
            <a:custGeom>
              <a:avLst/>
              <a:gdLst>
                <a:gd name="T0" fmla="*/ 17954625 w 9525"/>
                <a:gd name="T1" fmla="*/ 71675625 h 9525"/>
                <a:gd name="T2" fmla="*/ 51530250 w 9525"/>
                <a:gd name="T3" fmla="*/ 76209525 h 9525"/>
                <a:gd name="T4" fmla="*/ 27936825 w 9525"/>
                <a:gd name="T5" fmla="*/ 0 h 9525"/>
                <a:gd name="T6" fmla="*/ 17954625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85" y="7525"/>
                  </a:moveTo>
                  <a:cubicBezTo>
                    <a:pt x="2457" y="5715"/>
                    <a:pt x="3981" y="6858"/>
                    <a:pt x="5410" y="8001"/>
                  </a:cubicBezTo>
                  <a:cubicBezTo>
                    <a:pt x="9505" y="5429"/>
                    <a:pt x="6362" y="1619"/>
                    <a:pt x="2933" y="0"/>
                  </a:cubicBezTo>
                  <a:cubicBezTo>
                    <a:pt x="3600" y="2762"/>
                    <a:pt x="-3163" y="5525"/>
                    <a:pt x="1885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1" name="Freeform: Shape 1584">
              <a:extLst>
                <a:ext uri="{FF2B5EF4-FFF2-40B4-BE49-F238E27FC236}">
                  <a16:creationId xmlns:a16="http://schemas.microsoft.com/office/drawing/2014/main" id="{2EEAEA5C-D078-4F44-8558-4EDE59A2A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7459" y="1930908"/>
              <a:ext cx="9525" cy="9525"/>
            </a:xfrm>
            <a:custGeom>
              <a:avLst/>
              <a:gdLst>
                <a:gd name="T0" fmla="*/ 27222450 w 9525"/>
                <a:gd name="T1" fmla="*/ 0 h 9525"/>
                <a:gd name="T2" fmla="*/ 0 w 9525"/>
                <a:gd name="T3" fmla="*/ 69856350 h 9525"/>
                <a:gd name="T4" fmla="*/ 272224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8" y="0"/>
                  </a:moveTo>
                  <a:cubicBezTo>
                    <a:pt x="1143" y="1524"/>
                    <a:pt x="0" y="3715"/>
                    <a:pt x="0" y="7334"/>
                  </a:cubicBezTo>
                  <a:cubicBezTo>
                    <a:pt x="5429" y="8572"/>
                    <a:pt x="8192" y="952"/>
                    <a:pt x="28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2" name="Freeform: Shape 1585">
              <a:extLst>
                <a:ext uri="{FF2B5EF4-FFF2-40B4-BE49-F238E27FC236}">
                  <a16:creationId xmlns:a16="http://schemas.microsoft.com/office/drawing/2014/main" id="{DA3CDF05-92EC-49E6-A080-C1B0FCFF9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977" y="2234915"/>
              <a:ext cx="9525" cy="9525"/>
            </a:xfrm>
            <a:custGeom>
              <a:avLst/>
              <a:gdLst>
                <a:gd name="T0" fmla="*/ 0 w 9525"/>
                <a:gd name="T1" fmla="*/ 46567725 h 9525"/>
                <a:gd name="T2" fmla="*/ 11525 w 9525"/>
                <a:gd name="T3" fmla="*/ 1209675 h 9525"/>
                <a:gd name="T4" fmla="*/ 0 w 9525"/>
                <a:gd name="T5" fmla="*/ 46567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889"/>
                  </a:moveTo>
                  <a:cubicBezTo>
                    <a:pt x="5715" y="5461"/>
                    <a:pt x="9811" y="4127"/>
                    <a:pt x="11525" y="127"/>
                  </a:cubicBezTo>
                  <a:cubicBezTo>
                    <a:pt x="5905" y="-254"/>
                    <a:pt x="762" y="-64"/>
                    <a:pt x="0" y="4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3" name="Freeform: Shape 1586">
              <a:extLst>
                <a:ext uri="{FF2B5EF4-FFF2-40B4-BE49-F238E27FC236}">
                  <a16:creationId xmlns:a16="http://schemas.microsoft.com/office/drawing/2014/main" id="{5FD80CD7-A092-4ABA-9F69-159926E0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732" y="2625275"/>
              <a:ext cx="9525" cy="9525"/>
            </a:xfrm>
            <a:custGeom>
              <a:avLst/>
              <a:gdLst>
                <a:gd name="T0" fmla="*/ 0 w 9525"/>
                <a:gd name="T1" fmla="*/ 26355675 h 9525"/>
                <a:gd name="T2" fmla="*/ 1333 w 9525"/>
                <a:gd name="T3" fmla="*/ 57207150 h 9525"/>
                <a:gd name="T4" fmla="*/ 12859 w 9525"/>
                <a:gd name="T5" fmla="*/ 11839575 h 9525"/>
                <a:gd name="T6" fmla="*/ 0 w 9525"/>
                <a:gd name="T7" fmla="*/ 2635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767"/>
                  </a:moveTo>
                  <a:cubicBezTo>
                    <a:pt x="1333" y="3244"/>
                    <a:pt x="1905" y="4291"/>
                    <a:pt x="1333" y="6006"/>
                  </a:cubicBezTo>
                  <a:cubicBezTo>
                    <a:pt x="6953" y="6482"/>
                    <a:pt x="12097" y="6292"/>
                    <a:pt x="12859" y="1243"/>
                  </a:cubicBezTo>
                  <a:cubicBezTo>
                    <a:pt x="7620" y="-1709"/>
                    <a:pt x="5048" y="1339"/>
                    <a:pt x="0" y="27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4" name="Freeform: Shape 1587">
              <a:extLst>
                <a:ext uri="{FF2B5EF4-FFF2-40B4-BE49-F238E27FC236}">
                  <a16:creationId xmlns:a16="http://schemas.microsoft.com/office/drawing/2014/main" id="{B1232170-84F7-4023-96CD-C0AF5BA9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626" y="3221585"/>
              <a:ext cx="9525" cy="9525"/>
            </a:xfrm>
            <a:custGeom>
              <a:avLst/>
              <a:gdLst>
                <a:gd name="T0" fmla="*/ 73485375 w 9525"/>
                <a:gd name="T1" fmla="*/ 18678525 h 9525"/>
                <a:gd name="T2" fmla="*/ 58969275 w 9525"/>
                <a:gd name="T3" fmla="*/ 2352675 h 9525"/>
                <a:gd name="T4" fmla="*/ 0 w 9525"/>
                <a:gd name="T5" fmla="*/ 54063900 h 9525"/>
                <a:gd name="T6" fmla="*/ 73485375 w 9525"/>
                <a:gd name="T7" fmla="*/ 18678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961"/>
                  </a:moveTo>
                  <a:cubicBezTo>
                    <a:pt x="6667" y="1771"/>
                    <a:pt x="5620" y="1485"/>
                    <a:pt x="6191" y="247"/>
                  </a:cubicBezTo>
                  <a:cubicBezTo>
                    <a:pt x="1619" y="-801"/>
                    <a:pt x="95" y="1580"/>
                    <a:pt x="0" y="5676"/>
                  </a:cubicBezTo>
                  <a:cubicBezTo>
                    <a:pt x="4572" y="6628"/>
                    <a:pt x="7715" y="5962"/>
                    <a:pt x="7715" y="19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5" name="Freeform: Shape 1588">
              <a:extLst>
                <a:ext uri="{FF2B5EF4-FFF2-40B4-BE49-F238E27FC236}">
                  <a16:creationId xmlns:a16="http://schemas.microsoft.com/office/drawing/2014/main" id="{25D7F23C-3E22-4199-8F5F-F7DAE0604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963" y="2968362"/>
              <a:ext cx="9525" cy="9525"/>
            </a:xfrm>
            <a:custGeom>
              <a:avLst/>
              <a:gdLst>
                <a:gd name="T0" fmla="*/ 0 w 9525"/>
                <a:gd name="T1" fmla="*/ 23669625 h 9525"/>
                <a:gd name="T2" fmla="*/ 12859 w 9525"/>
                <a:gd name="T3" fmla="*/ 10067925 h 9525"/>
                <a:gd name="T4" fmla="*/ 0 w 9525"/>
                <a:gd name="T5" fmla="*/ 236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85"/>
                  </a:moveTo>
                  <a:cubicBezTo>
                    <a:pt x="4191" y="1914"/>
                    <a:pt x="13430" y="6962"/>
                    <a:pt x="12859" y="1057"/>
                  </a:cubicBezTo>
                  <a:cubicBezTo>
                    <a:pt x="7810" y="676"/>
                    <a:pt x="857" y="-1801"/>
                    <a:pt x="0" y="2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6" name="Freeform: Shape 1589">
              <a:extLst>
                <a:ext uri="{FF2B5EF4-FFF2-40B4-BE49-F238E27FC236}">
                  <a16:creationId xmlns:a16="http://schemas.microsoft.com/office/drawing/2014/main" id="{CB4BD1C6-7532-4F22-AEDC-F4D461622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768" y="3230880"/>
              <a:ext cx="9525" cy="9525"/>
            </a:xfrm>
            <a:custGeom>
              <a:avLst/>
              <a:gdLst>
                <a:gd name="T0" fmla="*/ 0 w 9525"/>
                <a:gd name="T1" fmla="*/ 8763 h 9525"/>
                <a:gd name="T2" fmla="*/ 14192 w 9525"/>
                <a:gd name="T3" fmla="*/ 10573 h 9525"/>
                <a:gd name="T4" fmla="*/ 3143 w 9525"/>
                <a:gd name="T5" fmla="*/ 0 h 9525"/>
                <a:gd name="T6" fmla="*/ 0 w 9525"/>
                <a:gd name="T7" fmla="*/ 876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763"/>
                  </a:moveTo>
                  <a:cubicBezTo>
                    <a:pt x="3905" y="8382"/>
                    <a:pt x="9430" y="16669"/>
                    <a:pt x="14192" y="10573"/>
                  </a:cubicBezTo>
                  <a:cubicBezTo>
                    <a:pt x="8954" y="8096"/>
                    <a:pt x="9811" y="1524"/>
                    <a:pt x="3143" y="0"/>
                  </a:cubicBezTo>
                  <a:cubicBezTo>
                    <a:pt x="3048" y="6477"/>
                    <a:pt x="8382" y="6858"/>
                    <a:pt x="0" y="8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7" name="Freeform: Shape 1590">
              <a:extLst>
                <a:ext uri="{FF2B5EF4-FFF2-40B4-BE49-F238E27FC236}">
                  <a16:creationId xmlns:a16="http://schemas.microsoft.com/office/drawing/2014/main" id="{948A056A-052B-43BA-B79C-5C828BE3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019" y="3409664"/>
              <a:ext cx="9525" cy="9525"/>
            </a:xfrm>
            <a:custGeom>
              <a:avLst/>
              <a:gdLst>
                <a:gd name="T0" fmla="*/ 1127 w 9525"/>
                <a:gd name="T1" fmla="*/ 81648300 h 9525"/>
                <a:gd name="T2" fmla="*/ 6366 w 9525"/>
                <a:gd name="T3" fmla="*/ 88001475 h 9525"/>
                <a:gd name="T4" fmla="*/ 13033 w 9525"/>
                <a:gd name="T5" fmla="*/ 8162925 h 9525"/>
                <a:gd name="T6" fmla="*/ 5985 w 9525"/>
                <a:gd name="T7" fmla="*/ 0 h 9525"/>
                <a:gd name="T8" fmla="*/ 1127 w 9525"/>
                <a:gd name="T9" fmla="*/ 816483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7" y="8572"/>
                  </a:moveTo>
                  <a:cubicBezTo>
                    <a:pt x="1889" y="6287"/>
                    <a:pt x="5128" y="8001"/>
                    <a:pt x="6366" y="9239"/>
                  </a:cubicBezTo>
                  <a:cubicBezTo>
                    <a:pt x="7604" y="5429"/>
                    <a:pt x="12271" y="5334"/>
                    <a:pt x="13033" y="857"/>
                  </a:cubicBezTo>
                  <a:cubicBezTo>
                    <a:pt x="10652" y="571"/>
                    <a:pt x="8271" y="286"/>
                    <a:pt x="5985" y="0"/>
                  </a:cubicBezTo>
                  <a:cubicBezTo>
                    <a:pt x="6175" y="3810"/>
                    <a:pt x="-3159" y="6001"/>
                    <a:pt x="1127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8" name="Freeform: Shape 1591">
              <a:extLst>
                <a:ext uri="{FF2B5EF4-FFF2-40B4-BE49-F238E27FC236}">
                  <a16:creationId xmlns:a16="http://schemas.microsoft.com/office/drawing/2014/main" id="{527F4B88-C7D0-4DEF-A4B9-8CBFC39F2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62" y="3728452"/>
              <a:ext cx="9525" cy="9525"/>
            </a:xfrm>
            <a:custGeom>
              <a:avLst/>
              <a:gdLst>
                <a:gd name="T0" fmla="*/ 45 w 9525"/>
                <a:gd name="T1" fmla="*/ 68179950 h 9525"/>
                <a:gd name="T2" fmla="*/ 11570 w 9525"/>
                <a:gd name="T3" fmla="*/ 22812375 h 9525"/>
                <a:gd name="T4" fmla="*/ 4712 w 9525"/>
                <a:gd name="T5" fmla="*/ 133350 h 9525"/>
                <a:gd name="T6" fmla="*/ 45 w 9525"/>
                <a:gd name="T7" fmla="*/ 68179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" y="7158"/>
                  </a:moveTo>
                  <a:cubicBezTo>
                    <a:pt x="5379" y="7253"/>
                    <a:pt x="9189" y="5634"/>
                    <a:pt x="11570" y="2395"/>
                  </a:cubicBezTo>
                  <a:cubicBezTo>
                    <a:pt x="9189" y="1633"/>
                    <a:pt x="8522" y="-177"/>
                    <a:pt x="4712" y="14"/>
                  </a:cubicBezTo>
                  <a:cubicBezTo>
                    <a:pt x="6426" y="6110"/>
                    <a:pt x="-622" y="2395"/>
                    <a:pt x="45" y="7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39" name="Freeform: Shape 1592">
              <a:extLst>
                <a:ext uri="{FF2B5EF4-FFF2-40B4-BE49-F238E27FC236}">
                  <a16:creationId xmlns:a16="http://schemas.microsoft.com/office/drawing/2014/main" id="{94D18DD3-111D-4AE6-AC4B-3FD6A488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253" y="1999865"/>
              <a:ext cx="9525" cy="9525"/>
            </a:xfrm>
            <a:custGeom>
              <a:avLst/>
              <a:gdLst>
                <a:gd name="T0" fmla="*/ 57283350 w 9525"/>
                <a:gd name="T1" fmla="*/ 88953975 h 9525"/>
                <a:gd name="T2" fmla="*/ 69980175 w 9525"/>
                <a:gd name="T3" fmla="*/ 2762250 h 9525"/>
                <a:gd name="T4" fmla="*/ 57283350 w 9525"/>
                <a:gd name="T5" fmla="*/ 88953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14" y="9339"/>
                  </a:moveTo>
                  <a:cubicBezTo>
                    <a:pt x="6681" y="3624"/>
                    <a:pt x="4680" y="4767"/>
                    <a:pt x="7347" y="290"/>
                  </a:cubicBezTo>
                  <a:cubicBezTo>
                    <a:pt x="-939" y="-1996"/>
                    <a:pt x="-3321" y="10005"/>
                    <a:pt x="6014" y="9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0" name="Freeform: Shape 1593">
              <a:extLst>
                <a:ext uri="{FF2B5EF4-FFF2-40B4-BE49-F238E27FC236}">
                  <a16:creationId xmlns:a16="http://schemas.microsoft.com/office/drawing/2014/main" id="{5326C783-335F-4AA7-8C4F-3440B3D75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61" y="3266313"/>
              <a:ext cx="19050" cy="9525"/>
            </a:xfrm>
            <a:custGeom>
              <a:avLst/>
              <a:gdLst>
                <a:gd name="T0" fmla="*/ 20288 w 19050"/>
                <a:gd name="T1" fmla="*/ 4953 h 9525"/>
                <a:gd name="T2" fmla="*/ 17431 w 19050"/>
                <a:gd name="T3" fmla="*/ 0 h 9525"/>
                <a:gd name="T4" fmla="*/ 857 w 19050"/>
                <a:gd name="T5" fmla="*/ 2572 h 9525"/>
                <a:gd name="T6" fmla="*/ 0 w 19050"/>
                <a:gd name="T7" fmla="*/ 8573 h 9525"/>
                <a:gd name="T8" fmla="*/ 12383 w 19050"/>
                <a:gd name="T9" fmla="*/ 10096 h 9525"/>
                <a:gd name="T10" fmla="*/ 20288 w 19050"/>
                <a:gd name="T11" fmla="*/ 49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20288" y="4953"/>
                  </a:moveTo>
                  <a:cubicBezTo>
                    <a:pt x="17050" y="4763"/>
                    <a:pt x="16383" y="2953"/>
                    <a:pt x="17431" y="0"/>
                  </a:cubicBezTo>
                  <a:cubicBezTo>
                    <a:pt x="9049" y="3143"/>
                    <a:pt x="11335" y="6667"/>
                    <a:pt x="857" y="2572"/>
                  </a:cubicBezTo>
                  <a:cubicBezTo>
                    <a:pt x="571" y="4572"/>
                    <a:pt x="286" y="6572"/>
                    <a:pt x="0" y="8573"/>
                  </a:cubicBezTo>
                  <a:cubicBezTo>
                    <a:pt x="4096" y="9049"/>
                    <a:pt x="8287" y="9620"/>
                    <a:pt x="12383" y="10096"/>
                  </a:cubicBezTo>
                  <a:cubicBezTo>
                    <a:pt x="11335" y="1238"/>
                    <a:pt x="18479" y="11430"/>
                    <a:pt x="20288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1" name="Freeform: Shape 1594">
              <a:extLst>
                <a:ext uri="{FF2B5EF4-FFF2-40B4-BE49-F238E27FC236}">
                  <a16:creationId xmlns:a16="http://schemas.microsoft.com/office/drawing/2014/main" id="{7DB52BD9-E579-4CC9-AA39-D6067CC15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382" y="3506410"/>
              <a:ext cx="9525" cy="9525"/>
            </a:xfrm>
            <a:custGeom>
              <a:avLst/>
              <a:gdLst>
                <a:gd name="T0" fmla="*/ 0 w 9525"/>
                <a:gd name="T1" fmla="*/ 2314 h 9525"/>
                <a:gd name="T2" fmla="*/ 4286 w 9525"/>
                <a:gd name="T3" fmla="*/ 10506 h 9525"/>
                <a:gd name="T4" fmla="*/ 10668 w 9525"/>
                <a:gd name="T5" fmla="*/ 3553 h 9525"/>
                <a:gd name="T6" fmla="*/ 0 w 9525"/>
                <a:gd name="T7" fmla="*/ 23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314"/>
                  </a:moveTo>
                  <a:cubicBezTo>
                    <a:pt x="5048" y="2695"/>
                    <a:pt x="4572" y="6696"/>
                    <a:pt x="4286" y="10506"/>
                  </a:cubicBezTo>
                  <a:cubicBezTo>
                    <a:pt x="9525" y="11744"/>
                    <a:pt x="8668" y="6029"/>
                    <a:pt x="10668" y="3553"/>
                  </a:cubicBezTo>
                  <a:cubicBezTo>
                    <a:pt x="3715" y="4410"/>
                    <a:pt x="3524" y="-3877"/>
                    <a:pt x="0" y="2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2" name="Freeform: Shape 1595">
              <a:extLst>
                <a:ext uri="{FF2B5EF4-FFF2-40B4-BE49-F238E27FC236}">
                  <a16:creationId xmlns:a16="http://schemas.microsoft.com/office/drawing/2014/main" id="{60C6E266-6650-42A9-9692-8C6B8322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477" y="2920079"/>
              <a:ext cx="9525" cy="9525"/>
            </a:xfrm>
            <a:custGeom>
              <a:avLst/>
              <a:gdLst>
                <a:gd name="T0" fmla="*/ 12353925 w 9525"/>
                <a:gd name="T1" fmla="*/ 82562700 h 9525"/>
                <a:gd name="T2" fmla="*/ 66789300 w 9525"/>
                <a:gd name="T3" fmla="*/ 59883675 h 9525"/>
                <a:gd name="T4" fmla="*/ 57711975 w 9525"/>
                <a:gd name="T5" fmla="*/ 0 h 9525"/>
                <a:gd name="T6" fmla="*/ 12353925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7" y="8668"/>
                  </a:moveTo>
                  <a:cubicBezTo>
                    <a:pt x="2059" y="6667"/>
                    <a:pt x="5393" y="7429"/>
                    <a:pt x="7012" y="6287"/>
                  </a:cubicBezTo>
                  <a:cubicBezTo>
                    <a:pt x="7012" y="4000"/>
                    <a:pt x="8441" y="762"/>
                    <a:pt x="6059" y="0"/>
                  </a:cubicBezTo>
                  <a:cubicBezTo>
                    <a:pt x="7679" y="5429"/>
                    <a:pt x="-3751" y="5239"/>
                    <a:pt x="1297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3" name="Freeform: Shape 1596">
              <a:extLst>
                <a:ext uri="{FF2B5EF4-FFF2-40B4-BE49-F238E27FC236}">
                  <a16:creationId xmlns:a16="http://schemas.microsoft.com/office/drawing/2014/main" id="{914D58A2-10EA-450A-901E-D3B12F9AE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585" y="2689955"/>
              <a:ext cx="19050" cy="9525"/>
            </a:xfrm>
            <a:custGeom>
              <a:avLst/>
              <a:gdLst>
                <a:gd name="T0" fmla="*/ 17907 w 19050"/>
                <a:gd name="T1" fmla="*/ 3048 h 9525"/>
                <a:gd name="T2" fmla="*/ 16954 w 19050"/>
                <a:gd name="T3" fmla="*/ 3334 h 9525"/>
                <a:gd name="T4" fmla="*/ 15526 w 19050"/>
                <a:gd name="T5" fmla="*/ 952 h 9525"/>
                <a:gd name="T6" fmla="*/ 2667 w 19050"/>
                <a:gd name="T7" fmla="*/ 0 h 9525"/>
                <a:gd name="T8" fmla="*/ 0 w 19050"/>
                <a:gd name="T9" fmla="*/ 10858 h 9525"/>
                <a:gd name="T10" fmla="*/ 3334 w 19050"/>
                <a:gd name="T11" fmla="*/ 11239 h 9525"/>
                <a:gd name="T12" fmla="*/ 5525 w 19050"/>
                <a:gd name="T13" fmla="*/ 13811 h 9525"/>
                <a:gd name="T14" fmla="*/ 5429 w 19050"/>
                <a:gd name="T15" fmla="*/ 12287 h 9525"/>
                <a:gd name="T16" fmla="*/ 14478 w 19050"/>
                <a:gd name="T17" fmla="*/ 13525 h 9525"/>
                <a:gd name="T18" fmla="*/ 16669 w 19050"/>
                <a:gd name="T19" fmla="*/ 4477 h 9525"/>
                <a:gd name="T20" fmla="*/ 17240 w 19050"/>
                <a:gd name="T21" fmla="*/ 7620 h 9525"/>
                <a:gd name="T22" fmla="*/ 13049 w 19050"/>
                <a:gd name="T23" fmla="*/ 11716 h 9525"/>
                <a:gd name="T24" fmla="*/ 18383 w 19050"/>
                <a:gd name="T25" fmla="*/ 12382 h 9525"/>
                <a:gd name="T26" fmla="*/ 17907 w 19050"/>
                <a:gd name="T27" fmla="*/ 3048 h 95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9525">
                  <a:moveTo>
                    <a:pt x="17907" y="3048"/>
                  </a:moveTo>
                  <a:cubicBezTo>
                    <a:pt x="17335" y="3048"/>
                    <a:pt x="17145" y="3238"/>
                    <a:pt x="16954" y="3334"/>
                  </a:cubicBezTo>
                  <a:cubicBezTo>
                    <a:pt x="17050" y="2572"/>
                    <a:pt x="16764" y="1810"/>
                    <a:pt x="15526" y="952"/>
                  </a:cubicBezTo>
                  <a:cubicBezTo>
                    <a:pt x="10382" y="9334"/>
                    <a:pt x="10096" y="1143"/>
                    <a:pt x="2667" y="0"/>
                  </a:cubicBezTo>
                  <a:cubicBezTo>
                    <a:pt x="-476" y="3905"/>
                    <a:pt x="6477" y="6286"/>
                    <a:pt x="0" y="10858"/>
                  </a:cubicBezTo>
                  <a:cubicBezTo>
                    <a:pt x="1238" y="10668"/>
                    <a:pt x="2381" y="10858"/>
                    <a:pt x="3334" y="11239"/>
                  </a:cubicBezTo>
                  <a:cubicBezTo>
                    <a:pt x="3524" y="12192"/>
                    <a:pt x="4000" y="13144"/>
                    <a:pt x="5525" y="13811"/>
                  </a:cubicBezTo>
                  <a:cubicBezTo>
                    <a:pt x="5429" y="13335"/>
                    <a:pt x="5429" y="12859"/>
                    <a:pt x="5429" y="12287"/>
                  </a:cubicBezTo>
                  <a:cubicBezTo>
                    <a:pt x="8572" y="14192"/>
                    <a:pt x="10954" y="16954"/>
                    <a:pt x="14478" y="13525"/>
                  </a:cubicBezTo>
                  <a:cubicBezTo>
                    <a:pt x="6001" y="10287"/>
                    <a:pt x="14668" y="7620"/>
                    <a:pt x="16669" y="4477"/>
                  </a:cubicBezTo>
                  <a:cubicBezTo>
                    <a:pt x="17050" y="5239"/>
                    <a:pt x="17621" y="6286"/>
                    <a:pt x="17240" y="7620"/>
                  </a:cubicBezTo>
                  <a:cubicBezTo>
                    <a:pt x="14097" y="7048"/>
                    <a:pt x="12859" y="8572"/>
                    <a:pt x="13049" y="11716"/>
                  </a:cubicBezTo>
                  <a:cubicBezTo>
                    <a:pt x="14859" y="11906"/>
                    <a:pt x="16574" y="12192"/>
                    <a:pt x="18383" y="12382"/>
                  </a:cubicBezTo>
                  <a:cubicBezTo>
                    <a:pt x="16383" y="7429"/>
                    <a:pt x="25146" y="3048"/>
                    <a:pt x="17907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4" name="Freeform: Shape 1597">
              <a:extLst>
                <a:ext uri="{FF2B5EF4-FFF2-40B4-BE49-F238E27FC236}">
                  <a16:creationId xmlns:a16="http://schemas.microsoft.com/office/drawing/2014/main" id="{841AEC0D-0318-4764-9553-04CCF8153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820" y="2964171"/>
              <a:ext cx="9525" cy="9525"/>
            </a:xfrm>
            <a:custGeom>
              <a:avLst/>
              <a:gdLst>
                <a:gd name="T0" fmla="*/ 667 w 9525"/>
                <a:gd name="T1" fmla="*/ 76200 h 9525"/>
                <a:gd name="T2" fmla="*/ 0 w 9525"/>
                <a:gd name="T3" fmla="*/ 43634025 h 9525"/>
                <a:gd name="T4" fmla="*/ 11240 w 9525"/>
                <a:gd name="T5" fmla="*/ 12782550 h 9525"/>
                <a:gd name="T6" fmla="*/ 667 w 9525"/>
                <a:gd name="T7" fmla="*/ 76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7" y="8"/>
                  </a:moveTo>
                  <a:cubicBezTo>
                    <a:pt x="476" y="1533"/>
                    <a:pt x="191" y="3056"/>
                    <a:pt x="0" y="4581"/>
                  </a:cubicBezTo>
                  <a:cubicBezTo>
                    <a:pt x="5906" y="5914"/>
                    <a:pt x="7906" y="2866"/>
                    <a:pt x="11240" y="1342"/>
                  </a:cubicBezTo>
                  <a:cubicBezTo>
                    <a:pt x="8573" y="-1896"/>
                    <a:pt x="6667" y="2009"/>
                    <a:pt x="66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5" name="Freeform: Shape 1598">
              <a:extLst>
                <a:ext uri="{FF2B5EF4-FFF2-40B4-BE49-F238E27FC236}">
                  <a16:creationId xmlns:a16="http://schemas.microsoft.com/office/drawing/2014/main" id="{17E1E010-7976-4ACD-AD71-F2B4EBADE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689" y="2247138"/>
              <a:ext cx="9525" cy="9525"/>
            </a:xfrm>
            <a:custGeom>
              <a:avLst/>
              <a:gdLst>
                <a:gd name="T0" fmla="*/ 4858 w 9525"/>
                <a:gd name="T1" fmla="*/ 68046600 h 9525"/>
                <a:gd name="T2" fmla="*/ 9525 w 9525"/>
                <a:gd name="T3" fmla="*/ 0 h 9525"/>
                <a:gd name="T4" fmla="*/ 0 w 9525"/>
                <a:gd name="T5" fmla="*/ 32661225 h 9525"/>
                <a:gd name="T6" fmla="*/ 4858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58" y="7144"/>
                  </a:moveTo>
                  <a:cubicBezTo>
                    <a:pt x="6001" y="4382"/>
                    <a:pt x="10287" y="5048"/>
                    <a:pt x="9525" y="0"/>
                  </a:cubicBezTo>
                  <a:cubicBezTo>
                    <a:pt x="5334" y="0"/>
                    <a:pt x="1715" y="572"/>
                    <a:pt x="0" y="3429"/>
                  </a:cubicBezTo>
                  <a:cubicBezTo>
                    <a:pt x="2381" y="4096"/>
                    <a:pt x="2572" y="6287"/>
                    <a:pt x="4858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6" name="Freeform: Shape 1599">
              <a:extLst>
                <a:ext uri="{FF2B5EF4-FFF2-40B4-BE49-F238E27FC236}">
                  <a16:creationId xmlns:a16="http://schemas.microsoft.com/office/drawing/2014/main" id="{F6D35E39-0C1E-42C0-A4D5-46EF407F4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023" y="2204752"/>
              <a:ext cx="9525" cy="9525"/>
            </a:xfrm>
            <a:custGeom>
              <a:avLst/>
              <a:gdLst>
                <a:gd name="T0" fmla="*/ 2953 w 9525"/>
                <a:gd name="T1" fmla="*/ 16859 h 9525"/>
                <a:gd name="T2" fmla="*/ 12668 w 9525"/>
                <a:gd name="T3" fmla="*/ 11906 h 9525"/>
                <a:gd name="T4" fmla="*/ 3524 w 9525"/>
                <a:gd name="T5" fmla="*/ 0 h 9525"/>
                <a:gd name="T6" fmla="*/ 0 w 9525"/>
                <a:gd name="T7" fmla="*/ 11906 h 9525"/>
                <a:gd name="T8" fmla="*/ 2953 w 9525"/>
                <a:gd name="T9" fmla="*/ 1685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53" y="16859"/>
                  </a:moveTo>
                  <a:cubicBezTo>
                    <a:pt x="8763" y="14192"/>
                    <a:pt x="8192" y="14573"/>
                    <a:pt x="12668" y="11906"/>
                  </a:cubicBezTo>
                  <a:cubicBezTo>
                    <a:pt x="571" y="11049"/>
                    <a:pt x="14383" y="1715"/>
                    <a:pt x="3524" y="0"/>
                  </a:cubicBezTo>
                  <a:cubicBezTo>
                    <a:pt x="2000" y="3429"/>
                    <a:pt x="0" y="6572"/>
                    <a:pt x="0" y="11906"/>
                  </a:cubicBezTo>
                  <a:cubicBezTo>
                    <a:pt x="3238" y="12097"/>
                    <a:pt x="4000" y="13906"/>
                    <a:pt x="2953" y="16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7" name="Freeform: Shape 1600">
              <a:extLst>
                <a:ext uri="{FF2B5EF4-FFF2-40B4-BE49-F238E27FC236}">
                  <a16:creationId xmlns:a16="http://schemas.microsoft.com/office/drawing/2014/main" id="{8E239EC3-8137-42F9-8464-828EBCF3B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948" y="2606516"/>
              <a:ext cx="19050" cy="19050"/>
            </a:xfrm>
            <a:custGeom>
              <a:avLst/>
              <a:gdLst>
                <a:gd name="T0" fmla="*/ 257 w 19050"/>
                <a:gd name="T1" fmla="*/ 6763 h 19050"/>
                <a:gd name="T2" fmla="*/ 8068 w 19050"/>
                <a:gd name="T3" fmla="*/ 15430 h 19050"/>
                <a:gd name="T4" fmla="*/ 9401 w 19050"/>
                <a:gd name="T5" fmla="*/ 18669 h 19050"/>
                <a:gd name="T6" fmla="*/ 9497 w 19050"/>
                <a:gd name="T7" fmla="*/ 18193 h 19050"/>
                <a:gd name="T8" fmla="*/ 18545 w 19050"/>
                <a:gd name="T9" fmla="*/ 19050 h 19050"/>
                <a:gd name="T10" fmla="*/ 9687 w 19050"/>
                <a:gd name="T11" fmla="*/ 16764 h 19050"/>
                <a:gd name="T12" fmla="*/ 19974 w 19050"/>
                <a:gd name="T13" fmla="*/ 7715 h 19050"/>
                <a:gd name="T14" fmla="*/ 7115 w 19050"/>
                <a:gd name="T15" fmla="*/ 9239 h 19050"/>
                <a:gd name="T16" fmla="*/ 6639 w 19050"/>
                <a:gd name="T17" fmla="*/ 0 h 19050"/>
                <a:gd name="T18" fmla="*/ 257 w 19050"/>
                <a:gd name="T19" fmla="*/ 6763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257" y="6763"/>
                  </a:moveTo>
                  <a:cubicBezTo>
                    <a:pt x="-1457" y="12478"/>
                    <a:pt x="5877" y="12287"/>
                    <a:pt x="8068" y="15430"/>
                  </a:cubicBezTo>
                  <a:cubicBezTo>
                    <a:pt x="8258" y="16669"/>
                    <a:pt x="7687" y="18383"/>
                    <a:pt x="9401" y="18669"/>
                  </a:cubicBezTo>
                  <a:cubicBezTo>
                    <a:pt x="9401" y="18478"/>
                    <a:pt x="9497" y="18383"/>
                    <a:pt x="9497" y="18193"/>
                  </a:cubicBezTo>
                  <a:cubicBezTo>
                    <a:pt x="10830" y="21336"/>
                    <a:pt x="19593" y="24098"/>
                    <a:pt x="18545" y="19050"/>
                  </a:cubicBezTo>
                  <a:cubicBezTo>
                    <a:pt x="14164" y="19336"/>
                    <a:pt x="14640" y="16097"/>
                    <a:pt x="9687" y="16764"/>
                  </a:cubicBezTo>
                  <a:cubicBezTo>
                    <a:pt x="11116" y="11430"/>
                    <a:pt x="17688" y="12002"/>
                    <a:pt x="19974" y="7715"/>
                  </a:cubicBezTo>
                  <a:cubicBezTo>
                    <a:pt x="14449" y="6763"/>
                    <a:pt x="13497" y="11049"/>
                    <a:pt x="7115" y="9239"/>
                  </a:cubicBezTo>
                  <a:cubicBezTo>
                    <a:pt x="8353" y="6001"/>
                    <a:pt x="12354" y="1524"/>
                    <a:pt x="6639" y="0"/>
                  </a:cubicBezTo>
                  <a:cubicBezTo>
                    <a:pt x="7687" y="3810"/>
                    <a:pt x="7877" y="8192"/>
                    <a:pt x="257" y="6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8" name="Freeform: Shape 1601">
              <a:extLst>
                <a:ext uri="{FF2B5EF4-FFF2-40B4-BE49-F238E27FC236}">
                  <a16:creationId xmlns:a16="http://schemas.microsoft.com/office/drawing/2014/main" id="{D116FFBA-DA79-486B-BDA1-27F93FC4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628" y="2974753"/>
              <a:ext cx="9525" cy="9525"/>
            </a:xfrm>
            <a:custGeom>
              <a:avLst/>
              <a:gdLst>
                <a:gd name="T0" fmla="*/ 10954 w 9525"/>
                <a:gd name="T1" fmla="*/ 12764 h 9525"/>
                <a:gd name="T2" fmla="*/ 7334 w 9525"/>
                <a:gd name="T3" fmla="*/ 0 h 9525"/>
                <a:gd name="T4" fmla="*/ 0 w 9525"/>
                <a:gd name="T5" fmla="*/ 667 h 9525"/>
                <a:gd name="T6" fmla="*/ 2000 w 9525"/>
                <a:gd name="T7" fmla="*/ 11716 h 9525"/>
                <a:gd name="T8" fmla="*/ 10954 w 9525"/>
                <a:gd name="T9" fmla="*/ 1276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954" y="12764"/>
                  </a:moveTo>
                  <a:cubicBezTo>
                    <a:pt x="3429" y="7429"/>
                    <a:pt x="18479" y="2953"/>
                    <a:pt x="7334" y="0"/>
                  </a:cubicBezTo>
                  <a:cubicBezTo>
                    <a:pt x="10001" y="8287"/>
                    <a:pt x="2762" y="5334"/>
                    <a:pt x="0" y="667"/>
                  </a:cubicBezTo>
                  <a:cubicBezTo>
                    <a:pt x="762" y="4286"/>
                    <a:pt x="476" y="8573"/>
                    <a:pt x="2000" y="11716"/>
                  </a:cubicBezTo>
                  <a:cubicBezTo>
                    <a:pt x="5048" y="12002"/>
                    <a:pt x="8001" y="12383"/>
                    <a:pt x="10954" y="12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49" name="Freeform: Shape 1602">
              <a:extLst>
                <a:ext uri="{FF2B5EF4-FFF2-40B4-BE49-F238E27FC236}">
                  <a16:creationId xmlns:a16="http://schemas.microsoft.com/office/drawing/2014/main" id="{449F706E-96A0-42EB-B6D4-7323223DD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94" y="1965227"/>
              <a:ext cx="9525" cy="9525"/>
            </a:xfrm>
            <a:custGeom>
              <a:avLst/>
              <a:gdLst>
                <a:gd name="T0" fmla="*/ 47282100 w 9525"/>
                <a:gd name="T1" fmla="*/ 89544525 h 9525"/>
                <a:gd name="T2" fmla="*/ 59978925 w 9525"/>
                <a:gd name="T3" fmla="*/ 3352800 h 9525"/>
                <a:gd name="T4" fmla="*/ 47282100 w 9525"/>
                <a:gd name="T5" fmla="*/ 89544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9401"/>
                  </a:moveTo>
                  <a:cubicBezTo>
                    <a:pt x="5344" y="6353"/>
                    <a:pt x="5821" y="3400"/>
                    <a:pt x="6297" y="352"/>
                  </a:cubicBezTo>
                  <a:cubicBezTo>
                    <a:pt x="-942" y="-2220"/>
                    <a:pt x="-2656" y="10163"/>
                    <a:pt x="4964" y="9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0" name="Freeform: Shape 1603">
              <a:extLst>
                <a:ext uri="{FF2B5EF4-FFF2-40B4-BE49-F238E27FC236}">
                  <a16:creationId xmlns:a16="http://schemas.microsoft.com/office/drawing/2014/main" id="{9F5F5145-B67A-490D-9C8C-F6333B748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453" y="3338132"/>
              <a:ext cx="9525" cy="9525"/>
            </a:xfrm>
            <a:custGeom>
              <a:avLst/>
              <a:gdLst>
                <a:gd name="T0" fmla="*/ 7789 w 9525"/>
                <a:gd name="T1" fmla="*/ 12954 h 9525"/>
                <a:gd name="T2" fmla="*/ 12170 w 9525"/>
                <a:gd name="T3" fmla="*/ 7334 h 9525"/>
                <a:gd name="T4" fmla="*/ 2360 w 9525"/>
                <a:gd name="T5" fmla="*/ 0 h 9525"/>
                <a:gd name="T6" fmla="*/ 7789 w 9525"/>
                <a:gd name="T7" fmla="*/ 1295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9" y="12954"/>
                  </a:moveTo>
                  <a:cubicBezTo>
                    <a:pt x="7122" y="8668"/>
                    <a:pt x="11789" y="10382"/>
                    <a:pt x="12170" y="7334"/>
                  </a:cubicBezTo>
                  <a:cubicBezTo>
                    <a:pt x="7598" y="5715"/>
                    <a:pt x="6074" y="2191"/>
                    <a:pt x="2360" y="0"/>
                  </a:cubicBezTo>
                  <a:cubicBezTo>
                    <a:pt x="-4022" y="5239"/>
                    <a:pt x="4169" y="10001"/>
                    <a:pt x="7789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1" name="Freeform: Shape 1604">
              <a:extLst>
                <a:ext uri="{FF2B5EF4-FFF2-40B4-BE49-F238E27FC236}">
                  <a16:creationId xmlns:a16="http://schemas.microsoft.com/office/drawing/2014/main" id="{6E8E6C44-ECA7-4AA3-A74B-3378EB165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192" y="3571303"/>
              <a:ext cx="9525" cy="9525"/>
            </a:xfrm>
            <a:custGeom>
              <a:avLst/>
              <a:gdLst>
                <a:gd name="T0" fmla="*/ 7686675 w 9525"/>
                <a:gd name="T1" fmla="*/ 1819275 h 9525"/>
                <a:gd name="T2" fmla="*/ 50330100 w 9525"/>
                <a:gd name="T3" fmla="*/ 65322450 h 9525"/>
                <a:gd name="T4" fmla="*/ 7686675 w 9525"/>
                <a:gd name="T5" fmla="*/ 181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7" y="191"/>
                  </a:moveTo>
                  <a:cubicBezTo>
                    <a:pt x="-1669" y="4191"/>
                    <a:pt x="2046" y="11049"/>
                    <a:pt x="5284" y="6858"/>
                  </a:cubicBezTo>
                  <a:cubicBezTo>
                    <a:pt x="522" y="6763"/>
                    <a:pt x="8142" y="-1333"/>
                    <a:pt x="80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2" name="Freeform: Shape 1605">
              <a:extLst>
                <a:ext uri="{FF2B5EF4-FFF2-40B4-BE49-F238E27FC236}">
                  <a16:creationId xmlns:a16="http://schemas.microsoft.com/office/drawing/2014/main" id="{8FE8B04D-5AD7-4A75-B398-F9539219B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815" y="3155467"/>
              <a:ext cx="9525" cy="9525"/>
            </a:xfrm>
            <a:custGeom>
              <a:avLst/>
              <a:gdLst>
                <a:gd name="T0" fmla="*/ 84372450 w 9525"/>
                <a:gd name="T1" fmla="*/ 35147250 h 9525"/>
                <a:gd name="T2" fmla="*/ 71675625 w 9525"/>
                <a:gd name="T3" fmla="*/ 4295775 h 9525"/>
                <a:gd name="T4" fmla="*/ 0 w 9525"/>
                <a:gd name="T5" fmla="*/ 25165050 h 9525"/>
                <a:gd name="T6" fmla="*/ 84372450 w 9525"/>
                <a:gd name="T7" fmla="*/ 35147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3690"/>
                  </a:moveTo>
                  <a:cubicBezTo>
                    <a:pt x="7525" y="3213"/>
                    <a:pt x="6953" y="2166"/>
                    <a:pt x="7525" y="451"/>
                  </a:cubicBezTo>
                  <a:cubicBezTo>
                    <a:pt x="3524" y="-501"/>
                    <a:pt x="857" y="-25"/>
                    <a:pt x="0" y="2642"/>
                  </a:cubicBezTo>
                  <a:cubicBezTo>
                    <a:pt x="3334" y="2071"/>
                    <a:pt x="6763" y="7881"/>
                    <a:pt x="8858" y="36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3" name="Freeform: Shape 1606">
              <a:extLst>
                <a:ext uri="{FF2B5EF4-FFF2-40B4-BE49-F238E27FC236}">
                  <a16:creationId xmlns:a16="http://schemas.microsoft.com/office/drawing/2014/main" id="{2527BFE8-650F-4B41-BABD-6D10FB3EC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689" y="2194655"/>
              <a:ext cx="9525" cy="9525"/>
            </a:xfrm>
            <a:custGeom>
              <a:avLst/>
              <a:gdLst>
                <a:gd name="T0" fmla="*/ 9906 w 9525"/>
                <a:gd name="T1" fmla="*/ 0 h 9525"/>
                <a:gd name="T2" fmla="*/ 0 w 9525"/>
                <a:gd name="T3" fmla="*/ 61693425 h 9525"/>
                <a:gd name="T4" fmla="*/ 9906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0"/>
                  </a:moveTo>
                  <a:cubicBezTo>
                    <a:pt x="2762" y="1048"/>
                    <a:pt x="5525" y="2953"/>
                    <a:pt x="0" y="6477"/>
                  </a:cubicBezTo>
                  <a:cubicBezTo>
                    <a:pt x="7620" y="9144"/>
                    <a:pt x="7049" y="2667"/>
                    <a:pt x="9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4" name="Freeform: Shape 1607">
              <a:extLst>
                <a:ext uri="{FF2B5EF4-FFF2-40B4-BE49-F238E27FC236}">
                  <a16:creationId xmlns:a16="http://schemas.microsoft.com/office/drawing/2014/main" id="{EFA38A7B-5571-491D-A16B-3855552D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117" y="4666488"/>
              <a:ext cx="28575" cy="28575"/>
            </a:xfrm>
            <a:custGeom>
              <a:avLst/>
              <a:gdLst>
                <a:gd name="T0" fmla="*/ 22098 w 28575"/>
                <a:gd name="T1" fmla="*/ 4381 h 28575"/>
                <a:gd name="T2" fmla="*/ 14192 w 28575"/>
                <a:gd name="T3" fmla="*/ 9525 h 28575"/>
                <a:gd name="T4" fmla="*/ 13525 w 28575"/>
                <a:gd name="T5" fmla="*/ 1714 h 28575"/>
                <a:gd name="T6" fmla="*/ 19050 w 28575"/>
                <a:gd name="T7" fmla="*/ 857 h 28575"/>
                <a:gd name="T8" fmla="*/ 11906 w 28575"/>
                <a:gd name="T9" fmla="*/ 0 h 28575"/>
                <a:gd name="T10" fmla="*/ 11049 w 28575"/>
                <a:gd name="T11" fmla="*/ 6001 h 28575"/>
                <a:gd name="T12" fmla="*/ 0 w 28575"/>
                <a:gd name="T13" fmla="*/ 7715 h 28575"/>
                <a:gd name="T14" fmla="*/ 37719 w 28575"/>
                <a:gd name="T15" fmla="*/ 33909 h 28575"/>
                <a:gd name="T16" fmla="*/ 22098 w 28575"/>
                <a:gd name="T17" fmla="*/ 4381 h 285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75" h="28575">
                  <a:moveTo>
                    <a:pt x="22098" y="4381"/>
                  </a:moveTo>
                  <a:cubicBezTo>
                    <a:pt x="19240" y="5905"/>
                    <a:pt x="18859" y="10096"/>
                    <a:pt x="14192" y="9525"/>
                  </a:cubicBezTo>
                  <a:cubicBezTo>
                    <a:pt x="15240" y="6096"/>
                    <a:pt x="14764" y="3619"/>
                    <a:pt x="13525" y="1714"/>
                  </a:cubicBezTo>
                  <a:cubicBezTo>
                    <a:pt x="15621" y="1714"/>
                    <a:pt x="18478" y="2572"/>
                    <a:pt x="19050" y="857"/>
                  </a:cubicBezTo>
                  <a:cubicBezTo>
                    <a:pt x="16669" y="571"/>
                    <a:pt x="14288" y="286"/>
                    <a:pt x="11906" y="0"/>
                  </a:cubicBezTo>
                  <a:cubicBezTo>
                    <a:pt x="8953" y="3143"/>
                    <a:pt x="15716" y="6286"/>
                    <a:pt x="11049" y="6001"/>
                  </a:cubicBezTo>
                  <a:cubicBezTo>
                    <a:pt x="6477" y="3810"/>
                    <a:pt x="2857" y="4000"/>
                    <a:pt x="0" y="7715"/>
                  </a:cubicBezTo>
                  <a:cubicBezTo>
                    <a:pt x="18764" y="10096"/>
                    <a:pt x="33718" y="14288"/>
                    <a:pt x="37719" y="33909"/>
                  </a:cubicBezTo>
                  <a:cubicBezTo>
                    <a:pt x="40005" y="19240"/>
                    <a:pt x="31337" y="11621"/>
                    <a:pt x="22098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5" name="Freeform: Shape 1608">
              <a:extLst>
                <a:ext uri="{FF2B5EF4-FFF2-40B4-BE49-F238E27FC236}">
                  <a16:creationId xmlns:a16="http://schemas.microsoft.com/office/drawing/2014/main" id="{A117DE03-3391-451F-B281-A9EDC35FC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074" y="2652141"/>
              <a:ext cx="9525" cy="9525"/>
            </a:xfrm>
            <a:custGeom>
              <a:avLst/>
              <a:gdLst>
                <a:gd name="T0" fmla="*/ 72018525 w 9525"/>
                <a:gd name="T1" fmla="*/ 0 h 9525"/>
                <a:gd name="T2" fmla="*/ 342900 w 9525"/>
                <a:gd name="T3" fmla="*/ 2191 h 9525"/>
                <a:gd name="T4" fmla="*/ 55683150 w 9525"/>
                <a:gd name="T5" fmla="*/ 12097 h 9525"/>
                <a:gd name="T6" fmla="*/ 72018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61" y="0"/>
                  </a:moveTo>
                  <a:cubicBezTo>
                    <a:pt x="8227" y="4286"/>
                    <a:pt x="-631" y="-2096"/>
                    <a:pt x="36" y="2191"/>
                  </a:cubicBezTo>
                  <a:cubicBezTo>
                    <a:pt x="3560" y="4477"/>
                    <a:pt x="3274" y="9239"/>
                    <a:pt x="5846" y="12097"/>
                  </a:cubicBezTo>
                  <a:cubicBezTo>
                    <a:pt x="6989" y="5905"/>
                    <a:pt x="10132" y="3810"/>
                    <a:pt x="75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6" name="Freeform: Shape 1609">
              <a:extLst>
                <a:ext uri="{FF2B5EF4-FFF2-40B4-BE49-F238E27FC236}">
                  <a16:creationId xmlns:a16="http://schemas.microsoft.com/office/drawing/2014/main" id="{0C47C3BE-4996-4C86-9D07-9C0D5D4C0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933" y="3579216"/>
              <a:ext cx="9525" cy="9525"/>
            </a:xfrm>
            <a:custGeom>
              <a:avLst/>
              <a:gdLst>
                <a:gd name="T0" fmla="*/ 60493275 w 9525"/>
                <a:gd name="T1" fmla="*/ 67065525 h 9525"/>
                <a:gd name="T2" fmla="*/ 79552800 w 9525"/>
                <a:gd name="T3" fmla="*/ 54368700 h 9525"/>
                <a:gd name="T4" fmla="*/ 84086700 w 9525"/>
                <a:gd name="T5" fmla="*/ 25336500 h 9525"/>
                <a:gd name="T6" fmla="*/ 1524000 w 9525"/>
                <a:gd name="T7" fmla="*/ 838200 h 9525"/>
                <a:gd name="T8" fmla="*/ 60493275 w 9525"/>
                <a:gd name="T9" fmla="*/ 67065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51" y="7041"/>
                  </a:moveTo>
                  <a:cubicBezTo>
                    <a:pt x="6542" y="6089"/>
                    <a:pt x="6828" y="5232"/>
                    <a:pt x="8352" y="5708"/>
                  </a:cubicBezTo>
                  <a:cubicBezTo>
                    <a:pt x="8542" y="4660"/>
                    <a:pt x="8637" y="3708"/>
                    <a:pt x="8828" y="2660"/>
                  </a:cubicBezTo>
                  <a:cubicBezTo>
                    <a:pt x="4447" y="2755"/>
                    <a:pt x="5399" y="-578"/>
                    <a:pt x="160" y="88"/>
                  </a:cubicBezTo>
                  <a:cubicBezTo>
                    <a:pt x="-1173" y="4565"/>
                    <a:pt x="6256" y="3422"/>
                    <a:pt x="6351" y="7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7" name="Freeform: Shape 1610">
              <a:extLst>
                <a:ext uri="{FF2B5EF4-FFF2-40B4-BE49-F238E27FC236}">
                  <a16:creationId xmlns:a16="http://schemas.microsoft.com/office/drawing/2014/main" id="{52295421-10F9-4256-B0E8-93A29C383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152" y="3644184"/>
              <a:ext cx="9525" cy="9525"/>
            </a:xfrm>
            <a:custGeom>
              <a:avLst/>
              <a:gdLst>
                <a:gd name="T0" fmla="*/ 14274 w 9525"/>
                <a:gd name="T1" fmla="*/ 25269825 h 9525"/>
                <a:gd name="T2" fmla="*/ 1415 w 9525"/>
                <a:gd name="T3" fmla="*/ 39785925 h 9525"/>
                <a:gd name="T4" fmla="*/ 14274 w 9525"/>
                <a:gd name="T5" fmla="*/ 25269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274" y="2653"/>
                  </a:moveTo>
                  <a:cubicBezTo>
                    <a:pt x="12179" y="-1062"/>
                    <a:pt x="-4966" y="-1157"/>
                    <a:pt x="1415" y="4177"/>
                  </a:cubicBezTo>
                  <a:cubicBezTo>
                    <a:pt x="3797" y="-3062"/>
                    <a:pt x="10464" y="10844"/>
                    <a:pt x="14274" y="2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8" name="Freeform: Shape 1611">
              <a:extLst>
                <a:ext uri="{FF2B5EF4-FFF2-40B4-BE49-F238E27FC236}">
                  <a16:creationId xmlns:a16="http://schemas.microsoft.com/office/drawing/2014/main" id="{8AD5BAF1-5D7A-4DF3-8FFE-EEAF2FBD8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359" y="1912639"/>
              <a:ext cx="19050" cy="9525"/>
            </a:xfrm>
            <a:custGeom>
              <a:avLst/>
              <a:gdLst>
                <a:gd name="T0" fmla="*/ 20098 w 19050"/>
                <a:gd name="T1" fmla="*/ 15240000 h 9525"/>
                <a:gd name="T2" fmla="*/ 0 w 19050"/>
                <a:gd name="T3" fmla="*/ 35204400 h 9525"/>
                <a:gd name="T4" fmla="*/ 20098 w 19050"/>
                <a:gd name="T5" fmla="*/ 1524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20098" y="1600"/>
                  </a:moveTo>
                  <a:cubicBezTo>
                    <a:pt x="15335" y="3124"/>
                    <a:pt x="1714" y="-4115"/>
                    <a:pt x="0" y="3696"/>
                  </a:cubicBezTo>
                  <a:cubicBezTo>
                    <a:pt x="8382" y="2362"/>
                    <a:pt x="24098" y="8458"/>
                    <a:pt x="20098" y="1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59" name="Freeform: Shape 1612">
              <a:extLst>
                <a:ext uri="{FF2B5EF4-FFF2-40B4-BE49-F238E27FC236}">
                  <a16:creationId xmlns:a16="http://schemas.microsoft.com/office/drawing/2014/main" id="{96FDECFA-78B6-44C7-93C3-FD924CEDC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09" y="2625330"/>
              <a:ext cx="9525" cy="9525"/>
            </a:xfrm>
            <a:custGeom>
              <a:avLst/>
              <a:gdLst>
                <a:gd name="T0" fmla="*/ 0 w 9525"/>
                <a:gd name="T1" fmla="*/ 8237 h 9525"/>
                <a:gd name="T2" fmla="*/ 14764 w 9525"/>
                <a:gd name="T3" fmla="*/ 5475 h 9525"/>
                <a:gd name="T4" fmla="*/ 8382 w 9525"/>
                <a:gd name="T5" fmla="*/ 46 h 9525"/>
                <a:gd name="T6" fmla="*/ 0 w 9525"/>
                <a:gd name="T7" fmla="*/ 823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237"/>
                  </a:moveTo>
                  <a:cubicBezTo>
                    <a:pt x="4858" y="10333"/>
                    <a:pt x="12573" y="13000"/>
                    <a:pt x="14764" y="5475"/>
                  </a:cubicBezTo>
                  <a:cubicBezTo>
                    <a:pt x="11430" y="4427"/>
                    <a:pt x="14192" y="-526"/>
                    <a:pt x="8382" y="46"/>
                  </a:cubicBezTo>
                  <a:cubicBezTo>
                    <a:pt x="9239" y="6808"/>
                    <a:pt x="1143" y="3665"/>
                    <a:pt x="0" y="82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0" name="Freeform: Shape 1613">
              <a:extLst>
                <a:ext uri="{FF2B5EF4-FFF2-40B4-BE49-F238E27FC236}">
                  <a16:creationId xmlns:a16="http://schemas.microsoft.com/office/drawing/2014/main" id="{8BD683E4-719E-4A71-9C71-31381C351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929" y="2065368"/>
              <a:ext cx="9525" cy="9525"/>
            </a:xfrm>
            <a:custGeom>
              <a:avLst/>
              <a:gdLst>
                <a:gd name="T0" fmla="*/ 6667 w 9525"/>
                <a:gd name="T1" fmla="*/ 11559 h 9525"/>
                <a:gd name="T2" fmla="*/ 11716 w 9525"/>
                <a:gd name="T3" fmla="*/ 1462 h 9525"/>
                <a:gd name="T4" fmla="*/ 0 w 9525"/>
                <a:gd name="T5" fmla="*/ 7653 h 9525"/>
                <a:gd name="T6" fmla="*/ 6667 w 9525"/>
                <a:gd name="T7" fmla="*/ 1155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7" y="11559"/>
                  </a:moveTo>
                  <a:cubicBezTo>
                    <a:pt x="8572" y="8415"/>
                    <a:pt x="11239" y="6129"/>
                    <a:pt x="11716" y="1462"/>
                  </a:cubicBezTo>
                  <a:cubicBezTo>
                    <a:pt x="2000" y="-3491"/>
                    <a:pt x="5810" y="5558"/>
                    <a:pt x="0" y="7653"/>
                  </a:cubicBezTo>
                  <a:cubicBezTo>
                    <a:pt x="4953" y="7177"/>
                    <a:pt x="3143" y="11178"/>
                    <a:pt x="6667" y="115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1" name="Freeform: Shape 1614">
              <a:extLst>
                <a:ext uri="{FF2B5EF4-FFF2-40B4-BE49-F238E27FC236}">
                  <a16:creationId xmlns:a16="http://schemas.microsoft.com/office/drawing/2014/main" id="{3279B37C-DE18-4358-A4D9-1A124A31C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593" y="2177602"/>
              <a:ext cx="9525" cy="9525"/>
            </a:xfrm>
            <a:custGeom>
              <a:avLst/>
              <a:gdLst>
                <a:gd name="T0" fmla="*/ 86191725 w 9525"/>
                <a:gd name="T1" fmla="*/ 1051 h 9525"/>
                <a:gd name="T2" fmla="*/ 0 w 9525"/>
                <a:gd name="T3" fmla="*/ 1432 h 9525"/>
                <a:gd name="T4" fmla="*/ 39919275 w 9525"/>
                <a:gd name="T5" fmla="*/ 9624 h 9525"/>
                <a:gd name="T6" fmla="*/ 86191725 w 9525"/>
                <a:gd name="T7" fmla="*/ 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49" y="1051"/>
                  </a:moveTo>
                  <a:cubicBezTo>
                    <a:pt x="6382" y="1528"/>
                    <a:pt x="95" y="-1806"/>
                    <a:pt x="0" y="1432"/>
                  </a:cubicBezTo>
                  <a:cubicBezTo>
                    <a:pt x="4096" y="2480"/>
                    <a:pt x="762" y="8195"/>
                    <a:pt x="4191" y="9624"/>
                  </a:cubicBezTo>
                  <a:cubicBezTo>
                    <a:pt x="6191" y="7243"/>
                    <a:pt x="9716" y="6481"/>
                    <a:pt x="9049" y="10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2" name="Freeform: Shape 1615">
              <a:extLst>
                <a:ext uri="{FF2B5EF4-FFF2-40B4-BE49-F238E27FC236}">
                  <a16:creationId xmlns:a16="http://schemas.microsoft.com/office/drawing/2014/main" id="{84E0F975-C263-4B0A-8E15-E086281D5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258" y="2269998"/>
              <a:ext cx="9525" cy="9525"/>
            </a:xfrm>
            <a:custGeom>
              <a:avLst/>
              <a:gdLst>
                <a:gd name="T0" fmla="*/ 4191 w 9525"/>
                <a:gd name="T1" fmla="*/ 0 h 9525"/>
                <a:gd name="T2" fmla="*/ 0 w 9525"/>
                <a:gd name="T3" fmla="*/ 39014400 h 9525"/>
                <a:gd name="T4" fmla="*/ 9239 w 9525"/>
                <a:gd name="T5" fmla="*/ 20869275 h 9525"/>
                <a:gd name="T6" fmla="*/ 4191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4286" y="3048"/>
                    <a:pt x="1334" y="2667"/>
                    <a:pt x="0" y="4096"/>
                  </a:cubicBezTo>
                  <a:cubicBezTo>
                    <a:pt x="1905" y="8096"/>
                    <a:pt x="15240" y="6286"/>
                    <a:pt x="9239" y="2191"/>
                  </a:cubicBezTo>
                  <a:cubicBezTo>
                    <a:pt x="6858" y="6953"/>
                    <a:pt x="6001" y="0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3" name="Freeform: Shape 1616">
              <a:extLst>
                <a:ext uri="{FF2B5EF4-FFF2-40B4-BE49-F238E27FC236}">
                  <a16:creationId xmlns:a16="http://schemas.microsoft.com/office/drawing/2014/main" id="{33C80821-A594-4504-93E3-216E94677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288" y="3303937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9049 h 9525"/>
                <a:gd name="T4" fmla="*/ 50806350 w 9525"/>
                <a:gd name="T5" fmla="*/ 9716 h 9525"/>
                <a:gd name="T6" fmla="*/ 126968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857" y="3048"/>
                    <a:pt x="476" y="6001"/>
                    <a:pt x="0" y="9049"/>
                  </a:cubicBezTo>
                  <a:cubicBezTo>
                    <a:pt x="1715" y="9239"/>
                    <a:pt x="3524" y="9525"/>
                    <a:pt x="5334" y="9716"/>
                  </a:cubicBezTo>
                  <a:cubicBezTo>
                    <a:pt x="4477" y="6287"/>
                    <a:pt x="5525" y="1429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4" name="Freeform: Shape 1617">
              <a:extLst>
                <a:ext uri="{FF2B5EF4-FFF2-40B4-BE49-F238E27FC236}">
                  <a16:creationId xmlns:a16="http://schemas.microsoft.com/office/drawing/2014/main" id="{F3A0DD19-7CE3-49F9-9A90-7E5425B9F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137" y="3153571"/>
              <a:ext cx="9525" cy="9525"/>
            </a:xfrm>
            <a:custGeom>
              <a:avLst/>
              <a:gdLst>
                <a:gd name="T0" fmla="*/ 3581 w 9525"/>
                <a:gd name="T1" fmla="*/ 37776150 h 9525"/>
                <a:gd name="T2" fmla="*/ 438 w 9525"/>
                <a:gd name="T3" fmla="*/ 5114925 h 9525"/>
                <a:gd name="T4" fmla="*/ 3105 w 9525"/>
                <a:gd name="T5" fmla="*/ 66808350 h 9525"/>
                <a:gd name="T6" fmla="*/ 18345 w 9525"/>
                <a:gd name="T7" fmla="*/ 11468100 h 9525"/>
                <a:gd name="T8" fmla="*/ 3581 w 9525"/>
                <a:gd name="T9" fmla="*/ 37776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81" y="3966"/>
                  </a:moveTo>
                  <a:cubicBezTo>
                    <a:pt x="3676" y="2061"/>
                    <a:pt x="3581" y="347"/>
                    <a:pt x="438" y="537"/>
                  </a:cubicBezTo>
                  <a:cubicBezTo>
                    <a:pt x="-1467" y="4538"/>
                    <a:pt x="3486" y="4061"/>
                    <a:pt x="3105" y="7014"/>
                  </a:cubicBezTo>
                  <a:cubicBezTo>
                    <a:pt x="9010" y="5966"/>
                    <a:pt x="15392" y="5490"/>
                    <a:pt x="18345" y="1204"/>
                  </a:cubicBezTo>
                  <a:cubicBezTo>
                    <a:pt x="14535" y="-2130"/>
                    <a:pt x="7772" y="2347"/>
                    <a:pt x="3581" y="39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5" name="Freeform: Shape 1618">
              <a:extLst>
                <a:ext uri="{FF2B5EF4-FFF2-40B4-BE49-F238E27FC236}">
                  <a16:creationId xmlns:a16="http://schemas.microsoft.com/office/drawing/2014/main" id="{2C6B1CF9-C69A-40B4-9C5F-8DC780F71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763" y="3188399"/>
              <a:ext cx="9525" cy="9525"/>
            </a:xfrm>
            <a:custGeom>
              <a:avLst/>
              <a:gdLst>
                <a:gd name="T0" fmla="*/ 144 w 9525"/>
                <a:gd name="T1" fmla="*/ 11239 h 9525"/>
                <a:gd name="T2" fmla="*/ 13860 w 9525"/>
                <a:gd name="T3" fmla="*/ 16002 h 9525"/>
                <a:gd name="T4" fmla="*/ 9003 w 9525"/>
                <a:gd name="T5" fmla="*/ 0 h 9525"/>
                <a:gd name="T6" fmla="*/ 144 w 9525"/>
                <a:gd name="T7" fmla="*/ 1123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4" y="11239"/>
                  </a:moveTo>
                  <a:cubicBezTo>
                    <a:pt x="6812" y="5143"/>
                    <a:pt x="10050" y="10001"/>
                    <a:pt x="13860" y="16002"/>
                  </a:cubicBezTo>
                  <a:cubicBezTo>
                    <a:pt x="18432" y="11335"/>
                    <a:pt x="15194" y="2000"/>
                    <a:pt x="9003" y="0"/>
                  </a:cubicBezTo>
                  <a:cubicBezTo>
                    <a:pt x="11098" y="9525"/>
                    <a:pt x="-1475" y="2476"/>
                    <a:pt x="144" y="11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6" name="Freeform: Shape 1619">
              <a:extLst>
                <a:ext uri="{FF2B5EF4-FFF2-40B4-BE49-F238E27FC236}">
                  <a16:creationId xmlns:a16="http://schemas.microsoft.com/office/drawing/2014/main" id="{6651E868-A052-49B3-AAB1-19A819D3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536" y="3341084"/>
              <a:ext cx="19050" cy="9525"/>
            </a:xfrm>
            <a:custGeom>
              <a:avLst/>
              <a:gdLst>
                <a:gd name="T0" fmla="*/ 13417 w 19050"/>
                <a:gd name="T1" fmla="*/ 14954 h 9525"/>
                <a:gd name="T2" fmla="*/ 12750 w 19050"/>
                <a:gd name="T3" fmla="*/ 7144 h 9525"/>
                <a:gd name="T4" fmla="*/ 20751 w 19050"/>
                <a:gd name="T5" fmla="*/ 14288 h 9525"/>
                <a:gd name="T6" fmla="*/ 24466 w 19050"/>
                <a:gd name="T7" fmla="*/ 857 h 9525"/>
                <a:gd name="T8" fmla="*/ 4844 w 19050"/>
                <a:gd name="T9" fmla="*/ 0 h 9525"/>
                <a:gd name="T10" fmla="*/ 1796 w 19050"/>
                <a:gd name="T11" fmla="*/ 8858 h 9525"/>
                <a:gd name="T12" fmla="*/ 13417 w 19050"/>
                <a:gd name="T13" fmla="*/ 1495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417" y="14954"/>
                  </a:moveTo>
                  <a:cubicBezTo>
                    <a:pt x="15512" y="10858"/>
                    <a:pt x="11512" y="10763"/>
                    <a:pt x="12750" y="7144"/>
                  </a:cubicBezTo>
                  <a:cubicBezTo>
                    <a:pt x="17132" y="8382"/>
                    <a:pt x="19513" y="10954"/>
                    <a:pt x="20751" y="14288"/>
                  </a:cubicBezTo>
                  <a:cubicBezTo>
                    <a:pt x="24371" y="8382"/>
                    <a:pt x="18751" y="6858"/>
                    <a:pt x="24466" y="857"/>
                  </a:cubicBezTo>
                  <a:cubicBezTo>
                    <a:pt x="18084" y="4000"/>
                    <a:pt x="11321" y="5620"/>
                    <a:pt x="4844" y="0"/>
                  </a:cubicBezTo>
                  <a:cubicBezTo>
                    <a:pt x="5606" y="3905"/>
                    <a:pt x="-3823" y="5239"/>
                    <a:pt x="1796" y="8858"/>
                  </a:cubicBezTo>
                  <a:cubicBezTo>
                    <a:pt x="7321" y="4381"/>
                    <a:pt x="9416" y="13811"/>
                    <a:pt x="13417" y="1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7" name="Freeform: Shape 1620">
              <a:extLst>
                <a:ext uri="{FF2B5EF4-FFF2-40B4-BE49-F238E27FC236}">
                  <a16:creationId xmlns:a16="http://schemas.microsoft.com/office/drawing/2014/main" id="{6E1EB71D-2027-4FD0-A87F-8D2C7F342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070" y="2044761"/>
              <a:ext cx="19050" cy="19050"/>
            </a:xfrm>
            <a:custGeom>
              <a:avLst/>
              <a:gdLst>
                <a:gd name="T0" fmla="*/ 2286 w 19050"/>
                <a:gd name="T1" fmla="*/ 27022 h 19050"/>
                <a:gd name="T2" fmla="*/ 17050 w 19050"/>
                <a:gd name="T3" fmla="*/ 11973 h 19050"/>
                <a:gd name="T4" fmla="*/ 19907 w 19050"/>
                <a:gd name="T5" fmla="*/ 16926 h 19050"/>
                <a:gd name="T6" fmla="*/ 20479 w 19050"/>
                <a:gd name="T7" fmla="*/ 66 h 19050"/>
                <a:gd name="T8" fmla="*/ 11716 w 19050"/>
                <a:gd name="T9" fmla="*/ 11306 h 19050"/>
                <a:gd name="T10" fmla="*/ 5525 w 19050"/>
                <a:gd name="T11" fmla="*/ 4353 h 19050"/>
                <a:gd name="T12" fmla="*/ 0 w 19050"/>
                <a:gd name="T13" fmla="*/ 17497 h 19050"/>
                <a:gd name="T14" fmla="*/ 2286 w 19050"/>
                <a:gd name="T15" fmla="*/ 27022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286" y="27022"/>
                  </a:moveTo>
                  <a:cubicBezTo>
                    <a:pt x="11906" y="27213"/>
                    <a:pt x="8954" y="13401"/>
                    <a:pt x="17050" y="11973"/>
                  </a:cubicBezTo>
                  <a:cubicBezTo>
                    <a:pt x="17621" y="13878"/>
                    <a:pt x="18479" y="15687"/>
                    <a:pt x="19907" y="16926"/>
                  </a:cubicBezTo>
                  <a:cubicBezTo>
                    <a:pt x="17145" y="8925"/>
                    <a:pt x="20765" y="5781"/>
                    <a:pt x="20479" y="66"/>
                  </a:cubicBezTo>
                  <a:cubicBezTo>
                    <a:pt x="9811" y="-981"/>
                    <a:pt x="20383" y="10734"/>
                    <a:pt x="11716" y="11306"/>
                  </a:cubicBezTo>
                  <a:cubicBezTo>
                    <a:pt x="9335" y="9210"/>
                    <a:pt x="7239" y="6924"/>
                    <a:pt x="5525" y="4353"/>
                  </a:cubicBezTo>
                  <a:cubicBezTo>
                    <a:pt x="3715" y="12354"/>
                    <a:pt x="7525" y="15783"/>
                    <a:pt x="0" y="17497"/>
                  </a:cubicBezTo>
                  <a:cubicBezTo>
                    <a:pt x="9335" y="16830"/>
                    <a:pt x="3238" y="24069"/>
                    <a:pt x="2286" y="270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8" name="Freeform: Shape 1621">
              <a:extLst>
                <a:ext uri="{FF2B5EF4-FFF2-40B4-BE49-F238E27FC236}">
                  <a16:creationId xmlns:a16="http://schemas.microsoft.com/office/drawing/2014/main" id="{EF45BBB0-AF63-45D9-933F-29962CB29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590" y="3380050"/>
              <a:ext cx="9525" cy="9525"/>
            </a:xfrm>
            <a:custGeom>
              <a:avLst/>
              <a:gdLst>
                <a:gd name="T0" fmla="*/ 10602 w 9525"/>
                <a:gd name="T1" fmla="*/ 38023800 h 9525"/>
                <a:gd name="T2" fmla="*/ 29 w 9525"/>
                <a:gd name="T3" fmla="*/ 25326975 h 9525"/>
                <a:gd name="T4" fmla="*/ 10602 w 9525"/>
                <a:gd name="T5" fmla="*/ 38023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2" y="3992"/>
                  </a:moveTo>
                  <a:cubicBezTo>
                    <a:pt x="7744" y="3516"/>
                    <a:pt x="410" y="-3818"/>
                    <a:pt x="29" y="2659"/>
                  </a:cubicBezTo>
                  <a:cubicBezTo>
                    <a:pt x="-638" y="5135"/>
                    <a:pt x="10506" y="6564"/>
                    <a:pt x="10602" y="39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69" name="Freeform: Shape 1622">
              <a:extLst>
                <a:ext uri="{FF2B5EF4-FFF2-40B4-BE49-F238E27FC236}">
                  <a16:creationId xmlns:a16="http://schemas.microsoft.com/office/drawing/2014/main" id="{288BBC29-6C72-4E4B-ACBB-4238C371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772" y="4660079"/>
              <a:ext cx="9525" cy="9525"/>
            </a:xfrm>
            <a:custGeom>
              <a:avLst/>
              <a:gdLst>
                <a:gd name="T0" fmla="*/ 1495425 w 9525"/>
                <a:gd name="T1" fmla="*/ 257175 h 9525"/>
                <a:gd name="T2" fmla="*/ 10572750 w 9525"/>
                <a:gd name="T3" fmla="*/ 60140850 h 9525"/>
                <a:gd name="T4" fmla="*/ 82238850 w 9525"/>
                <a:gd name="T5" fmla="*/ 40176450 h 9525"/>
                <a:gd name="T6" fmla="*/ 1495425 w 9525"/>
                <a:gd name="T7" fmla="*/ 257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7" y="27"/>
                  </a:moveTo>
                  <a:cubicBezTo>
                    <a:pt x="-605" y="2790"/>
                    <a:pt x="1681" y="3647"/>
                    <a:pt x="1110" y="6314"/>
                  </a:cubicBezTo>
                  <a:cubicBezTo>
                    <a:pt x="5110" y="7266"/>
                    <a:pt x="7777" y="6790"/>
                    <a:pt x="8634" y="4218"/>
                  </a:cubicBezTo>
                  <a:cubicBezTo>
                    <a:pt x="1586" y="5457"/>
                    <a:pt x="5872" y="-449"/>
                    <a:pt x="15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0" name="Freeform: Shape 1623">
              <a:extLst>
                <a:ext uri="{FF2B5EF4-FFF2-40B4-BE49-F238E27FC236}">
                  <a16:creationId xmlns:a16="http://schemas.microsoft.com/office/drawing/2014/main" id="{BE10A70D-750C-47B2-879D-79F003256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005" y="2088452"/>
              <a:ext cx="9525" cy="9525"/>
            </a:xfrm>
            <a:custGeom>
              <a:avLst/>
              <a:gdLst>
                <a:gd name="T0" fmla="*/ 33737550 w 9525"/>
                <a:gd name="T1" fmla="*/ 0 h 9525"/>
                <a:gd name="T2" fmla="*/ 38280975 w 9525"/>
                <a:gd name="T3" fmla="*/ 88001475 h 9525"/>
                <a:gd name="T4" fmla="*/ 33737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42" y="0"/>
                  </a:moveTo>
                  <a:cubicBezTo>
                    <a:pt x="-77" y="1715"/>
                    <a:pt x="-2363" y="7525"/>
                    <a:pt x="4019" y="9239"/>
                  </a:cubicBezTo>
                  <a:cubicBezTo>
                    <a:pt x="3447" y="6477"/>
                    <a:pt x="7448" y="667"/>
                    <a:pt x="3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1" name="Freeform: Shape 1624">
              <a:extLst>
                <a:ext uri="{FF2B5EF4-FFF2-40B4-BE49-F238E27FC236}">
                  <a16:creationId xmlns:a16="http://schemas.microsoft.com/office/drawing/2014/main" id="{7EF039EB-2A6A-421E-AB9A-D1E3ADA6A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6" y="2098739"/>
              <a:ext cx="9525" cy="9525"/>
            </a:xfrm>
            <a:custGeom>
              <a:avLst/>
              <a:gdLst>
                <a:gd name="T0" fmla="*/ 29051250 w 9525"/>
                <a:gd name="T1" fmla="*/ 74390250 h 9525"/>
                <a:gd name="T2" fmla="*/ 22698075 w 9525"/>
                <a:gd name="T3" fmla="*/ 0 h 9525"/>
                <a:gd name="T4" fmla="*/ 290512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50" y="7810"/>
                  </a:moveTo>
                  <a:cubicBezTo>
                    <a:pt x="4098" y="4381"/>
                    <a:pt x="7812" y="1810"/>
                    <a:pt x="2383" y="0"/>
                  </a:cubicBezTo>
                  <a:cubicBezTo>
                    <a:pt x="-379" y="1619"/>
                    <a:pt x="-1427" y="7048"/>
                    <a:pt x="3050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2" name="Freeform: Shape 1625">
              <a:extLst>
                <a:ext uri="{FF2B5EF4-FFF2-40B4-BE49-F238E27FC236}">
                  <a16:creationId xmlns:a16="http://schemas.microsoft.com/office/drawing/2014/main" id="{E5CA4487-3C84-4D04-B7AA-045337D2A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581" y="2823877"/>
              <a:ext cx="9525" cy="9525"/>
            </a:xfrm>
            <a:custGeom>
              <a:avLst/>
              <a:gdLst>
                <a:gd name="T0" fmla="*/ 0 w 9525"/>
                <a:gd name="T1" fmla="*/ 67132200 h 9525"/>
                <a:gd name="T2" fmla="*/ 10668 w 9525"/>
                <a:gd name="T3" fmla="*/ 79838550 h 9525"/>
                <a:gd name="T4" fmla="*/ 4667 w 9525"/>
                <a:gd name="T5" fmla="*/ 0 h 9525"/>
                <a:gd name="T6" fmla="*/ 0 w 9525"/>
                <a:gd name="T7" fmla="*/ 671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048"/>
                  </a:moveTo>
                  <a:cubicBezTo>
                    <a:pt x="5429" y="6382"/>
                    <a:pt x="5620" y="6382"/>
                    <a:pt x="10668" y="8382"/>
                  </a:cubicBezTo>
                  <a:cubicBezTo>
                    <a:pt x="11239" y="4000"/>
                    <a:pt x="7429" y="2286"/>
                    <a:pt x="4667" y="0"/>
                  </a:cubicBezTo>
                  <a:cubicBezTo>
                    <a:pt x="3429" y="2667"/>
                    <a:pt x="191" y="3238"/>
                    <a:pt x="0" y="7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3" name="Freeform: Shape 1626">
              <a:extLst>
                <a:ext uri="{FF2B5EF4-FFF2-40B4-BE49-F238E27FC236}">
                  <a16:creationId xmlns:a16="http://schemas.microsoft.com/office/drawing/2014/main" id="{9FDEB457-1640-4856-AC4C-932C8D5B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147" y="3079242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8192 w 9525"/>
                <a:gd name="T3" fmla="*/ 9049 h 9525"/>
                <a:gd name="T4" fmla="*/ 0 w 9525"/>
                <a:gd name="T5" fmla="*/ 3429 h 9525"/>
                <a:gd name="T6" fmla="*/ 14192 w 9525"/>
                <a:gd name="T7" fmla="*/ 17526 h 9525"/>
                <a:gd name="T8" fmla="*/ 95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3048" y="2476"/>
                    <a:pt x="12192" y="8668"/>
                    <a:pt x="8192" y="9049"/>
                  </a:cubicBezTo>
                  <a:cubicBezTo>
                    <a:pt x="4096" y="8096"/>
                    <a:pt x="5620" y="3429"/>
                    <a:pt x="0" y="3429"/>
                  </a:cubicBezTo>
                  <a:cubicBezTo>
                    <a:pt x="3905" y="8668"/>
                    <a:pt x="4191" y="16288"/>
                    <a:pt x="14192" y="17526"/>
                  </a:cubicBezTo>
                  <a:cubicBezTo>
                    <a:pt x="12192" y="8858"/>
                    <a:pt x="16288" y="4763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4" name="Freeform: Shape 1627">
              <a:extLst>
                <a:ext uri="{FF2B5EF4-FFF2-40B4-BE49-F238E27FC236}">
                  <a16:creationId xmlns:a16="http://schemas.microsoft.com/office/drawing/2014/main" id="{5B4E6EB9-E2A7-4BED-9983-7374A7E57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305" y="3438906"/>
              <a:ext cx="9525" cy="9525"/>
            </a:xfrm>
            <a:custGeom>
              <a:avLst/>
              <a:gdLst>
                <a:gd name="T0" fmla="*/ 59226450 w 9525"/>
                <a:gd name="T1" fmla="*/ 66227325 h 9525"/>
                <a:gd name="T2" fmla="*/ 257175 w 9525"/>
                <a:gd name="T3" fmla="*/ 0 h 9525"/>
                <a:gd name="T4" fmla="*/ 59226450 w 9525"/>
                <a:gd name="T5" fmla="*/ 6622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18" y="6953"/>
                  </a:moveTo>
                  <a:cubicBezTo>
                    <a:pt x="7742" y="2286"/>
                    <a:pt x="5646" y="0"/>
                    <a:pt x="27" y="0"/>
                  </a:cubicBezTo>
                  <a:cubicBezTo>
                    <a:pt x="-259" y="3905"/>
                    <a:pt x="1741" y="6191"/>
                    <a:pt x="6218" y="6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5" name="Freeform: Shape 1628">
              <a:extLst>
                <a:ext uri="{FF2B5EF4-FFF2-40B4-BE49-F238E27FC236}">
                  <a16:creationId xmlns:a16="http://schemas.microsoft.com/office/drawing/2014/main" id="{24836F2D-28CD-492F-AD60-C32D12611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653" y="3296126"/>
              <a:ext cx="9525" cy="9525"/>
            </a:xfrm>
            <a:custGeom>
              <a:avLst/>
              <a:gdLst>
                <a:gd name="T0" fmla="*/ 919 w 9525"/>
                <a:gd name="T1" fmla="*/ 10858 h 9525"/>
                <a:gd name="T2" fmla="*/ 10635 w 9525"/>
                <a:gd name="T3" fmla="*/ 5905 h 9525"/>
                <a:gd name="T4" fmla="*/ 633 w 9525"/>
                <a:gd name="T5" fmla="*/ 0 h 9525"/>
                <a:gd name="T6" fmla="*/ 919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9" y="10858"/>
                  </a:moveTo>
                  <a:cubicBezTo>
                    <a:pt x="5396" y="10573"/>
                    <a:pt x="7872" y="8096"/>
                    <a:pt x="10635" y="5905"/>
                  </a:cubicBezTo>
                  <a:cubicBezTo>
                    <a:pt x="8158" y="3334"/>
                    <a:pt x="4158" y="1905"/>
                    <a:pt x="633" y="0"/>
                  </a:cubicBezTo>
                  <a:cubicBezTo>
                    <a:pt x="-1462" y="5143"/>
                    <a:pt x="2443" y="6191"/>
                    <a:pt x="919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6" name="Freeform: Shape 1629">
              <a:extLst>
                <a:ext uri="{FF2B5EF4-FFF2-40B4-BE49-F238E27FC236}">
                  <a16:creationId xmlns:a16="http://schemas.microsoft.com/office/drawing/2014/main" id="{EC93E964-36FA-4516-8572-3B3A2E590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342" y="2851365"/>
              <a:ext cx="9525" cy="9525"/>
            </a:xfrm>
            <a:custGeom>
              <a:avLst/>
              <a:gdLst>
                <a:gd name="T0" fmla="*/ 44453175 w 9525"/>
                <a:gd name="T1" fmla="*/ 70227825 h 9525"/>
                <a:gd name="T2" fmla="*/ 71675625 w 9525"/>
                <a:gd name="T3" fmla="*/ 371475 h 9525"/>
                <a:gd name="T4" fmla="*/ 0 w 9525"/>
                <a:gd name="T5" fmla="*/ 21240750 h 9525"/>
                <a:gd name="T6" fmla="*/ 44453175 w 9525"/>
                <a:gd name="T7" fmla="*/ 7022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7373"/>
                  </a:moveTo>
                  <a:cubicBezTo>
                    <a:pt x="4477" y="3658"/>
                    <a:pt x="8382" y="4516"/>
                    <a:pt x="7525" y="39"/>
                  </a:cubicBezTo>
                  <a:cubicBezTo>
                    <a:pt x="4191" y="-152"/>
                    <a:pt x="1429" y="325"/>
                    <a:pt x="0" y="2230"/>
                  </a:cubicBezTo>
                  <a:cubicBezTo>
                    <a:pt x="3334" y="2801"/>
                    <a:pt x="476" y="7373"/>
                    <a:pt x="4667" y="73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7" name="Freeform: Shape 1630">
              <a:extLst>
                <a:ext uri="{FF2B5EF4-FFF2-40B4-BE49-F238E27FC236}">
                  <a16:creationId xmlns:a16="http://schemas.microsoft.com/office/drawing/2014/main" id="{A9362B60-6364-4B24-8BD7-970EA476F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34" y="2214658"/>
              <a:ext cx="9525" cy="9525"/>
            </a:xfrm>
            <a:custGeom>
              <a:avLst/>
              <a:gdLst>
                <a:gd name="T0" fmla="*/ 10382 w 9525"/>
                <a:gd name="T1" fmla="*/ 0 h 9525"/>
                <a:gd name="T2" fmla="*/ 0 w 9525"/>
                <a:gd name="T3" fmla="*/ 9430 h 9525"/>
                <a:gd name="T4" fmla="*/ 10382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2" y="0"/>
                  </a:moveTo>
                  <a:cubicBezTo>
                    <a:pt x="7906" y="4286"/>
                    <a:pt x="3048" y="5906"/>
                    <a:pt x="0" y="9430"/>
                  </a:cubicBezTo>
                  <a:cubicBezTo>
                    <a:pt x="8192" y="12668"/>
                    <a:pt x="13049" y="3143"/>
                    <a:pt x="10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8" name="Freeform: Shape 1631">
              <a:extLst>
                <a:ext uri="{FF2B5EF4-FFF2-40B4-BE49-F238E27FC236}">
                  <a16:creationId xmlns:a16="http://schemas.microsoft.com/office/drawing/2014/main" id="{78820287-D2AE-4277-B3BA-DFC3E9BF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204" y="2591848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88001475 w 9525"/>
                <a:gd name="T5" fmla="*/ 37195125 h 9525"/>
                <a:gd name="T6" fmla="*/ 254031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3238" y="5334"/>
                    <a:pt x="7429" y="5906"/>
                    <a:pt x="9239" y="3905"/>
                  </a:cubicBezTo>
                  <a:cubicBezTo>
                    <a:pt x="6763" y="2858"/>
                    <a:pt x="5143" y="1143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79" name="Freeform: Shape 1632">
              <a:extLst>
                <a:ext uri="{FF2B5EF4-FFF2-40B4-BE49-F238E27FC236}">
                  <a16:creationId xmlns:a16="http://schemas.microsoft.com/office/drawing/2014/main" id="{1C97084A-90B2-4065-A177-FE0F2AADC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065" y="3141417"/>
              <a:ext cx="9525" cy="9525"/>
            </a:xfrm>
            <a:custGeom>
              <a:avLst/>
              <a:gdLst>
                <a:gd name="T0" fmla="*/ 6677025 w 9525"/>
                <a:gd name="T1" fmla="*/ 9929 h 9525"/>
                <a:gd name="T2" fmla="*/ 71999475 w 9525"/>
                <a:gd name="T3" fmla="*/ 23 h 9525"/>
                <a:gd name="T4" fmla="*/ 6677025 w 9525"/>
                <a:gd name="T5" fmla="*/ 99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1" y="9929"/>
                  </a:moveTo>
                  <a:cubicBezTo>
                    <a:pt x="10797" y="11549"/>
                    <a:pt x="2796" y="2214"/>
                    <a:pt x="7559" y="23"/>
                  </a:cubicBezTo>
                  <a:cubicBezTo>
                    <a:pt x="-1300" y="-453"/>
                    <a:pt x="-443" y="6500"/>
                    <a:pt x="701" y="99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0" name="Freeform: Shape 1633">
              <a:extLst>
                <a:ext uri="{FF2B5EF4-FFF2-40B4-BE49-F238E27FC236}">
                  <a16:creationId xmlns:a16="http://schemas.microsoft.com/office/drawing/2014/main" id="{A348523E-3997-4F76-93B7-3C7E909EA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957" y="3066658"/>
              <a:ext cx="9525" cy="9525"/>
            </a:xfrm>
            <a:custGeom>
              <a:avLst/>
              <a:gdLst>
                <a:gd name="T0" fmla="*/ 0 w 9525"/>
                <a:gd name="T1" fmla="*/ 37299900 h 9525"/>
                <a:gd name="T2" fmla="*/ 84372450 w 9525"/>
                <a:gd name="T3" fmla="*/ 48186975 h 9525"/>
                <a:gd name="T4" fmla="*/ 0 w 9525"/>
                <a:gd name="T5" fmla="*/ 3729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916"/>
                  </a:moveTo>
                  <a:cubicBezTo>
                    <a:pt x="3334" y="3440"/>
                    <a:pt x="6763" y="9250"/>
                    <a:pt x="8858" y="5059"/>
                  </a:cubicBezTo>
                  <a:cubicBezTo>
                    <a:pt x="7715" y="1535"/>
                    <a:pt x="1143" y="-3704"/>
                    <a:pt x="0" y="39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1" name="Freeform: Shape 1634">
              <a:extLst>
                <a:ext uri="{FF2B5EF4-FFF2-40B4-BE49-F238E27FC236}">
                  <a16:creationId xmlns:a16="http://schemas.microsoft.com/office/drawing/2014/main" id="{3D52926F-4BAA-4E58-81E0-AE4B24E9B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724" y="2724721"/>
              <a:ext cx="9525" cy="9525"/>
            </a:xfrm>
            <a:custGeom>
              <a:avLst/>
              <a:gdLst>
                <a:gd name="T0" fmla="*/ 6668 w 9525"/>
                <a:gd name="T1" fmla="*/ 10763 h 9525"/>
                <a:gd name="T2" fmla="*/ 6382 w 9525"/>
                <a:gd name="T3" fmla="*/ 0 h 9525"/>
                <a:gd name="T4" fmla="*/ 2667 w 9525"/>
                <a:gd name="T5" fmla="*/ 1048 h 9525"/>
                <a:gd name="T6" fmla="*/ 0 w 9525"/>
                <a:gd name="T7" fmla="*/ 6858 h 9525"/>
                <a:gd name="T8" fmla="*/ 6668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68" y="10763"/>
                  </a:moveTo>
                  <a:cubicBezTo>
                    <a:pt x="12383" y="8001"/>
                    <a:pt x="10192" y="3429"/>
                    <a:pt x="6382" y="0"/>
                  </a:cubicBezTo>
                  <a:cubicBezTo>
                    <a:pt x="5810" y="1143"/>
                    <a:pt x="4667" y="1524"/>
                    <a:pt x="2667" y="1048"/>
                  </a:cubicBezTo>
                  <a:cubicBezTo>
                    <a:pt x="2477" y="3715"/>
                    <a:pt x="1619" y="5715"/>
                    <a:pt x="0" y="6858"/>
                  </a:cubicBezTo>
                  <a:cubicBezTo>
                    <a:pt x="5048" y="6382"/>
                    <a:pt x="3143" y="10287"/>
                    <a:pt x="6668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2" name="Freeform: Shape 1635">
              <a:extLst>
                <a:ext uri="{FF2B5EF4-FFF2-40B4-BE49-F238E27FC236}">
                  <a16:creationId xmlns:a16="http://schemas.microsoft.com/office/drawing/2014/main" id="{D61E181A-94C3-4924-8017-41426E7AF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10" y="3452861"/>
              <a:ext cx="9525" cy="9525"/>
            </a:xfrm>
            <a:custGeom>
              <a:avLst/>
              <a:gdLst>
                <a:gd name="T0" fmla="*/ 5736 w 9525"/>
                <a:gd name="T1" fmla="*/ 62141100 h 9525"/>
                <a:gd name="T2" fmla="*/ 4212 w 9525"/>
                <a:gd name="T3" fmla="*/ 45805725 h 9525"/>
                <a:gd name="T4" fmla="*/ 9927 w 9525"/>
                <a:gd name="T5" fmla="*/ 23126700 h 9525"/>
                <a:gd name="T6" fmla="*/ 2878 w 9525"/>
                <a:gd name="T7" fmla="*/ 14963775 h 9525"/>
                <a:gd name="T8" fmla="*/ 211 w 9525"/>
                <a:gd name="T9" fmla="*/ 70304025 h 9525"/>
                <a:gd name="T10" fmla="*/ 3736 w 9525"/>
                <a:gd name="T11" fmla="*/ 74837925 h 9525"/>
                <a:gd name="T12" fmla="*/ 5736 w 9525"/>
                <a:gd name="T13" fmla="*/ 621411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736" y="6524"/>
                  </a:moveTo>
                  <a:cubicBezTo>
                    <a:pt x="4688" y="6333"/>
                    <a:pt x="3640" y="6048"/>
                    <a:pt x="4212" y="4809"/>
                  </a:cubicBezTo>
                  <a:cubicBezTo>
                    <a:pt x="7260" y="5286"/>
                    <a:pt x="8879" y="4238"/>
                    <a:pt x="9927" y="2428"/>
                  </a:cubicBezTo>
                  <a:cubicBezTo>
                    <a:pt x="6403" y="3476"/>
                    <a:pt x="4688" y="-2811"/>
                    <a:pt x="2878" y="1571"/>
                  </a:cubicBezTo>
                  <a:cubicBezTo>
                    <a:pt x="7927" y="3571"/>
                    <a:pt x="-1503" y="3285"/>
                    <a:pt x="211" y="7381"/>
                  </a:cubicBezTo>
                  <a:cubicBezTo>
                    <a:pt x="1354" y="7476"/>
                    <a:pt x="2593" y="7667"/>
                    <a:pt x="3736" y="7857"/>
                  </a:cubicBezTo>
                  <a:cubicBezTo>
                    <a:pt x="4783" y="7953"/>
                    <a:pt x="5831" y="7857"/>
                    <a:pt x="5736" y="65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3" name="Freeform: Shape 1636">
              <a:extLst>
                <a:ext uri="{FF2B5EF4-FFF2-40B4-BE49-F238E27FC236}">
                  <a16:creationId xmlns:a16="http://schemas.microsoft.com/office/drawing/2014/main" id="{EBD14498-A1BE-4078-8A07-4AC76D71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00" y="3273341"/>
              <a:ext cx="9525" cy="9525"/>
            </a:xfrm>
            <a:custGeom>
              <a:avLst/>
              <a:gdLst>
                <a:gd name="T0" fmla="*/ 82562700 w 9525"/>
                <a:gd name="T1" fmla="*/ 46472475 h 9525"/>
                <a:gd name="T2" fmla="*/ 88906350 w 9525"/>
                <a:gd name="T3" fmla="*/ 2924175 h 9525"/>
                <a:gd name="T4" fmla="*/ 0 w 9525"/>
                <a:gd name="T5" fmla="*/ 21069300 h 9525"/>
                <a:gd name="T6" fmla="*/ 82562700 w 9525"/>
                <a:gd name="T7" fmla="*/ 46472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4879"/>
                  </a:moveTo>
                  <a:cubicBezTo>
                    <a:pt x="8858" y="3355"/>
                    <a:pt x="9144" y="1831"/>
                    <a:pt x="9334" y="307"/>
                  </a:cubicBezTo>
                  <a:cubicBezTo>
                    <a:pt x="4953" y="-455"/>
                    <a:pt x="1810" y="211"/>
                    <a:pt x="0" y="2212"/>
                  </a:cubicBezTo>
                  <a:cubicBezTo>
                    <a:pt x="5239" y="1735"/>
                    <a:pt x="4286" y="4974"/>
                    <a:pt x="8668" y="48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4" name="Freeform: Shape 1637">
              <a:extLst>
                <a:ext uri="{FF2B5EF4-FFF2-40B4-BE49-F238E27FC236}">
                  <a16:creationId xmlns:a16="http://schemas.microsoft.com/office/drawing/2014/main" id="{AAB05B86-58AB-4028-8ECB-9AE7E7841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89" y="2086987"/>
              <a:ext cx="9525" cy="9525"/>
            </a:xfrm>
            <a:custGeom>
              <a:avLst/>
              <a:gdLst>
                <a:gd name="T0" fmla="*/ 14795 w 9525"/>
                <a:gd name="T1" fmla="*/ 27555825 h 9525"/>
                <a:gd name="T2" fmla="*/ 603 w 9525"/>
                <a:gd name="T3" fmla="*/ 10315575 h 9525"/>
                <a:gd name="T4" fmla="*/ 3270 w 9525"/>
                <a:gd name="T5" fmla="*/ 72009000 h 9525"/>
                <a:gd name="T6" fmla="*/ 14795 w 9525"/>
                <a:gd name="T7" fmla="*/ 27555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95" y="2893"/>
                  </a:moveTo>
                  <a:cubicBezTo>
                    <a:pt x="9176" y="8227"/>
                    <a:pt x="5651" y="-3489"/>
                    <a:pt x="603" y="1083"/>
                  </a:cubicBezTo>
                  <a:cubicBezTo>
                    <a:pt x="-2254" y="5751"/>
                    <a:pt x="6127" y="2988"/>
                    <a:pt x="3270" y="7560"/>
                  </a:cubicBezTo>
                  <a:cubicBezTo>
                    <a:pt x="8128" y="8227"/>
                    <a:pt x="19558" y="7275"/>
                    <a:pt x="14795" y="28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5" name="Freeform: Shape 1638">
              <a:extLst>
                <a:ext uri="{FF2B5EF4-FFF2-40B4-BE49-F238E27FC236}">
                  <a16:creationId xmlns:a16="http://schemas.microsoft.com/office/drawing/2014/main" id="{00179A7A-EBCF-4368-86D9-9E09CAF27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879" y="1908331"/>
              <a:ext cx="9525" cy="9525"/>
            </a:xfrm>
            <a:custGeom>
              <a:avLst/>
              <a:gdLst>
                <a:gd name="T0" fmla="*/ 1288 w 9525"/>
                <a:gd name="T1" fmla="*/ 34499550 h 9525"/>
                <a:gd name="T2" fmla="*/ 6145 w 9525"/>
                <a:gd name="T3" fmla="*/ 69884925 h 9525"/>
                <a:gd name="T4" fmla="*/ 10813 w 9525"/>
                <a:gd name="T5" fmla="*/ 1838325 h 9525"/>
                <a:gd name="T6" fmla="*/ 1288 w 9525"/>
                <a:gd name="T7" fmla="*/ 34499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8" y="3622"/>
                  </a:moveTo>
                  <a:cubicBezTo>
                    <a:pt x="3669" y="-855"/>
                    <a:pt x="3764" y="7242"/>
                    <a:pt x="6145" y="7337"/>
                  </a:cubicBezTo>
                  <a:cubicBezTo>
                    <a:pt x="7288" y="4479"/>
                    <a:pt x="11575" y="5241"/>
                    <a:pt x="10813" y="193"/>
                  </a:cubicBezTo>
                  <a:cubicBezTo>
                    <a:pt x="7003" y="-378"/>
                    <a:pt x="-3665" y="193"/>
                    <a:pt x="1288" y="3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6" name="Freeform: Shape 1639">
              <a:extLst>
                <a:ext uri="{FF2B5EF4-FFF2-40B4-BE49-F238E27FC236}">
                  <a16:creationId xmlns:a16="http://schemas.microsoft.com/office/drawing/2014/main" id="{BE0E685C-E3B7-423D-8987-838A8D66C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162" y="2194846"/>
              <a:ext cx="9525" cy="9525"/>
            </a:xfrm>
            <a:custGeom>
              <a:avLst/>
              <a:gdLst>
                <a:gd name="T0" fmla="*/ 48987075 w 9525"/>
                <a:gd name="T1" fmla="*/ 11240 h 9525"/>
                <a:gd name="T2" fmla="*/ 12696825 w 9525"/>
                <a:gd name="T3" fmla="*/ 0 h 9525"/>
                <a:gd name="T4" fmla="*/ 0 w 9525"/>
                <a:gd name="T5" fmla="*/ 9049 h 9525"/>
                <a:gd name="T6" fmla="*/ 48987075 w 9525"/>
                <a:gd name="T7" fmla="*/ 1124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3" y="11240"/>
                  </a:moveTo>
                  <a:cubicBezTo>
                    <a:pt x="7334" y="5620"/>
                    <a:pt x="9334" y="1619"/>
                    <a:pt x="1333" y="0"/>
                  </a:cubicBezTo>
                  <a:cubicBezTo>
                    <a:pt x="2667" y="5048"/>
                    <a:pt x="1048" y="3429"/>
                    <a:pt x="0" y="9049"/>
                  </a:cubicBezTo>
                  <a:cubicBezTo>
                    <a:pt x="2572" y="9239"/>
                    <a:pt x="3905" y="10192"/>
                    <a:pt x="5143" y="11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7" name="Freeform: Shape 1640">
              <a:extLst>
                <a:ext uri="{FF2B5EF4-FFF2-40B4-BE49-F238E27FC236}">
                  <a16:creationId xmlns:a16="http://schemas.microsoft.com/office/drawing/2014/main" id="{60218D78-5225-4601-9605-712BFD4AA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243" y="2964424"/>
              <a:ext cx="9525" cy="9525"/>
            </a:xfrm>
            <a:custGeom>
              <a:avLst/>
              <a:gdLst>
                <a:gd name="T0" fmla="*/ 12383 w 9525"/>
                <a:gd name="T1" fmla="*/ 19450050 h 9525"/>
                <a:gd name="T2" fmla="*/ 0 w 9525"/>
                <a:gd name="T3" fmla="*/ 4933950 h 9525"/>
                <a:gd name="T4" fmla="*/ 12383 w 9525"/>
                <a:gd name="T5" fmla="*/ 19450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3" y="2042"/>
                  </a:moveTo>
                  <a:cubicBezTo>
                    <a:pt x="8668" y="232"/>
                    <a:pt x="3048" y="-625"/>
                    <a:pt x="0" y="518"/>
                  </a:cubicBezTo>
                  <a:cubicBezTo>
                    <a:pt x="2477" y="4137"/>
                    <a:pt x="7715" y="4423"/>
                    <a:pt x="12383" y="20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8" name="Freeform: Shape 1641">
              <a:extLst>
                <a:ext uri="{FF2B5EF4-FFF2-40B4-BE49-F238E27FC236}">
                  <a16:creationId xmlns:a16="http://schemas.microsoft.com/office/drawing/2014/main" id="{1A063D47-C8CE-4DA9-A950-F0DD6E946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21" y="2601286"/>
              <a:ext cx="9525" cy="9525"/>
            </a:xfrm>
            <a:custGeom>
              <a:avLst/>
              <a:gdLst>
                <a:gd name="T0" fmla="*/ 40824150 w 9525"/>
                <a:gd name="T1" fmla="*/ 2182 h 9525"/>
                <a:gd name="T2" fmla="*/ 0 w 9525"/>
                <a:gd name="T3" fmla="*/ 3611 h 9525"/>
                <a:gd name="T4" fmla="*/ 30841950 w 9525"/>
                <a:gd name="T5" fmla="*/ 10183 h 9525"/>
                <a:gd name="T6" fmla="*/ 49901475 w 9525"/>
                <a:gd name="T7" fmla="*/ 6373 h 9525"/>
                <a:gd name="T8" fmla="*/ 87096600 w 9525"/>
                <a:gd name="T9" fmla="*/ 6849 h 9525"/>
                <a:gd name="T10" fmla="*/ 78933675 w 9525"/>
                <a:gd name="T11" fmla="*/ 563 h 9525"/>
                <a:gd name="T12" fmla="*/ 40824150 w 9525"/>
                <a:gd name="T13" fmla="*/ 218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286" y="2182"/>
                  </a:moveTo>
                  <a:cubicBezTo>
                    <a:pt x="2762" y="2468"/>
                    <a:pt x="381" y="2087"/>
                    <a:pt x="0" y="3611"/>
                  </a:cubicBezTo>
                  <a:cubicBezTo>
                    <a:pt x="7239" y="4658"/>
                    <a:pt x="-1714" y="8373"/>
                    <a:pt x="3238" y="10183"/>
                  </a:cubicBezTo>
                  <a:cubicBezTo>
                    <a:pt x="3715" y="9611"/>
                    <a:pt x="4477" y="8087"/>
                    <a:pt x="5239" y="6373"/>
                  </a:cubicBezTo>
                  <a:cubicBezTo>
                    <a:pt x="6572" y="6563"/>
                    <a:pt x="7811" y="6659"/>
                    <a:pt x="9144" y="6849"/>
                  </a:cubicBezTo>
                  <a:cubicBezTo>
                    <a:pt x="9620" y="4182"/>
                    <a:pt x="9430" y="2087"/>
                    <a:pt x="8287" y="563"/>
                  </a:cubicBezTo>
                  <a:cubicBezTo>
                    <a:pt x="5334" y="-771"/>
                    <a:pt x="4572" y="467"/>
                    <a:pt x="4286" y="2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89" name="Freeform: Shape 1642">
              <a:extLst>
                <a:ext uri="{FF2B5EF4-FFF2-40B4-BE49-F238E27FC236}">
                  <a16:creationId xmlns:a16="http://schemas.microsoft.com/office/drawing/2014/main" id="{B47FEDB9-8A6F-4AAB-90AC-928A12280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24" y="2704148"/>
              <a:ext cx="9525" cy="9525"/>
            </a:xfrm>
            <a:custGeom>
              <a:avLst/>
              <a:gdLst>
                <a:gd name="T0" fmla="*/ 81648300 w 9525"/>
                <a:gd name="T1" fmla="*/ 63503175 h 9525"/>
                <a:gd name="T2" fmla="*/ 88001475 w 9525"/>
                <a:gd name="T3" fmla="*/ 20869275 h 9525"/>
                <a:gd name="T4" fmla="*/ 39919275 w 9525"/>
                <a:gd name="T5" fmla="*/ 0 h 9525"/>
                <a:gd name="T6" fmla="*/ 0 w 9525"/>
                <a:gd name="T7" fmla="*/ 39014400 h 9525"/>
                <a:gd name="T8" fmla="*/ 81648300 w 9525"/>
                <a:gd name="T9" fmla="*/ 63503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572" y="6667"/>
                  </a:moveTo>
                  <a:cubicBezTo>
                    <a:pt x="8763" y="5144"/>
                    <a:pt x="8954" y="3619"/>
                    <a:pt x="9239" y="2191"/>
                  </a:cubicBezTo>
                  <a:cubicBezTo>
                    <a:pt x="6858" y="2000"/>
                    <a:pt x="5429" y="952"/>
                    <a:pt x="4191" y="0"/>
                  </a:cubicBezTo>
                  <a:cubicBezTo>
                    <a:pt x="3429" y="2096"/>
                    <a:pt x="857" y="2191"/>
                    <a:pt x="0" y="4096"/>
                  </a:cubicBezTo>
                  <a:cubicBezTo>
                    <a:pt x="2667" y="7334"/>
                    <a:pt x="5334" y="2953"/>
                    <a:pt x="8572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0" name="Freeform: Shape 1643">
              <a:extLst>
                <a:ext uri="{FF2B5EF4-FFF2-40B4-BE49-F238E27FC236}">
                  <a16:creationId xmlns:a16="http://schemas.microsoft.com/office/drawing/2014/main" id="{7F1B5C26-65E2-4AC0-96AA-E3FED3ADE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902" y="3375676"/>
              <a:ext cx="9525" cy="9525"/>
            </a:xfrm>
            <a:custGeom>
              <a:avLst/>
              <a:gdLst>
                <a:gd name="T0" fmla="*/ 11240 w 9525"/>
                <a:gd name="T1" fmla="*/ 16182975 h 9525"/>
                <a:gd name="T2" fmla="*/ 0 w 9525"/>
                <a:gd name="T3" fmla="*/ 47024925 h 9525"/>
                <a:gd name="T4" fmla="*/ 11240 w 9525"/>
                <a:gd name="T5" fmla="*/ 1618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0" y="1699"/>
                  </a:moveTo>
                  <a:cubicBezTo>
                    <a:pt x="7239" y="-2587"/>
                    <a:pt x="2476" y="2270"/>
                    <a:pt x="0" y="4937"/>
                  </a:cubicBezTo>
                  <a:cubicBezTo>
                    <a:pt x="4477" y="4652"/>
                    <a:pt x="10668" y="6271"/>
                    <a:pt x="11240" y="16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1" name="Freeform: Shape 1644">
              <a:extLst>
                <a:ext uri="{FF2B5EF4-FFF2-40B4-BE49-F238E27FC236}">
                  <a16:creationId xmlns:a16="http://schemas.microsoft.com/office/drawing/2014/main" id="{F6326239-F44E-4FA5-AD72-DF6F5CF78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26" y="2848816"/>
              <a:ext cx="9525" cy="9525"/>
            </a:xfrm>
            <a:custGeom>
              <a:avLst/>
              <a:gdLst>
                <a:gd name="T0" fmla="*/ 0 w 9525"/>
                <a:gd name="T1" fmla="*/ 24650700 h 9525"/>
                <a:gd name="T2" fmla="*/ 10858 w 9525"/>
                <a:gd name="T3" fmla="*/ 22840950 h 9525"/>
                <a:gd name="T4" fmla="*/ 0 w 9525"/>
                <a:gd name="T5" fmla="*/ 24650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88"/>
                  </a:moveTo>
                  <a:cubicBezTo>
                    <a:pt x="3238" y="2112"/>
                    <a:pt x="10096" y="5731"/>
                    <a:pt x="10858" y="2398"/>
                  </a:cubicBezTo>
                  <a:cubicBezTo>
                    <a:pt x="8858" y="16"/>
                    <a:pt x="571" y="-1603"/>
                    <a:pt x="0" y="2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2" name="Freeform: Shape 1645">
              <a:extLst>
                <a:ext uri="{FF2B5EF4-FFF2-40B4-BE49-F238E27FC236}">
                  <a16:creationId xmlns:a16="http://schemas.microsoft.com/office/drawing/2014/main" id="{2088DD8F-2472-4A2A-924F-8EA09577E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033" y="2981770"/>
              <a:ext cx="9525" cy="9525"/>
            </a:xfrm>
            <a:custGeom>
              <a:avLst/>
              <a:gdLst>
                <a:gd name="T0" fmla="*/ 1543050 w 9525"/>
                <a:gd name="T1" fmla="*/ 41119425 h 9525"/>
                <a:gd name="T2" fmla="*/ 75037950 w 9525"/>
                <a:gd name="T3" fmla="*/ 6648450 h 9525"/>
                <a:gd name="T4" fmla="*/ 1543050 w 9525"/>
                <a:gd name="T5" fmla="*/ 41119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" y="4317"/>
                  </a:moveTo>
                  <a:cubicBezTo>
                    <a:pt x="3687" y="4127"/>
                    <a:pt x="7878" y="4698"/>
                    <a:pt x="7878" y="698"/>
                  </a:cubicBezTo>
                  <a:cubicBezTo>
                    <a:pt x="3306" y="-350"/>
                    <a:pt x="-885" y="-922"/>
                    <a:pt x="162" y="4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3" name="Freeform: Shape 1646">
              <a:extLst>
                <a:ext uri="{FF2B5EF4-FFF2-40B4-BE49-F238E27FC236}">
                  <a16:creationId xmlns:a16="http://schemas.microsoft.com/office/drawing/2014/main" id="{EBB3FEB1-109B-42E3-804A-C8B1C9517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36" y="2673447"/>
              <a:ext cx="38100" cy="19050"/>
            </a:xfrm>
            <a:custGeom>
              <a:avLst/>
              <a:gdLst>
                <a:gd name="T0" fmla="*/ 2673 w 38100"/>
                <a:gd name="T1" fmla="*/ 19461 h 19050"/>
                <a:gd name="T2" fmla="*/ 9531 w 38100"/>
                <a:gd name="T3" fmla="*/ 9555 h 19050"/>
                <a:gd name="T4" fmla="*/ 7722 w 38100"/>
                <a:gd name="T5" fmla="*/ 4888 h 19050"/>
                <a:gd name="T6" fmla="*/ 17723 w 38100"/>
                <a:gd name="T7" fmla="*/ 15080 h 19050"/>
                <a:gd name="T8" fmla="*/ 15056 w 38100"/>
                <a:gd name="T9" fmla="*/ 25938 h 19050"/>
                <a:gd name="T10" fmla="*/ 17628 w 38100"/>
                <a:gd name="T11" fmla="*/ 16699 h 19050"/>
                <a:gd name="T12" fmla="*/ 34677 w 38100"/>
                <a:gd name="T13" fmla="*/ 10032 h 19050"/>
                <a:gd name="T14" fmla="*/ 37154 w 38100"/>
                <a:gd name="T15" fmla="*/ 792 h 19050"/>
                <a:gd name="T16" fmla="*/ 28010 w 38100"/>
                <a:gd name="T17" fmla="*/ 126 h 19050"/>
                <a:gd name="T18" fmla="*/ 18199 w 38100"/>
                <a:gd name="T19" fmla="*/ 8889 h 19050"/>
                <a:gd name="T20" fmla="*/ 7626 w 38100"/>
                <a:gd name="T21" fmla="*/ 1745 h 19050"/>
                <a:gd name="T22" fmla="*/ 7531 w 38100"/>
                <a:gd name="T23" fmla="*/ 3269 h 19050"/>
                <a:gd name="T24" fmla="*/ 1245 w 38100"/>
                <a:gd name="T25" fmla="*/ 3936 h 19050"/>
                <a:gd name="T26" fmla="*/ 2673 w 38100"/>
                <a:gd name="T27" fmla="*/ 1946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100" h="19050">
                  <a:moveTo>
                    <a:pt x="2673" y="19461"/>
                  </a:moveTo>
                  <a:cubicBezTo>
                    <a:pt x="4483" y="15556"/>
                    <a:pt x="7055" y="12699"/>
                    <a:pt x="9531" y="9555"/>
                  </a:cubicBezTo>
                  <a:cubicBezTo>
                    <a:pt x="1245" y="8793"/>
                    <a:pt x="5626" y="7365"/>
                    <a:pt x="7722" y="4888"/>
                  </a:cubicBezTo>
                  <a:cubicBezTo>
                    <a:pt x="9150" y="9746"/>
                    <a:pt x="16961" y="9841"/>
                    <a:pt x="17723" y="15080"/>
                  </a:cubicBezTo>
                  <a:cubicBezTo>
                    <a:pt x="11341" y="14889"/>
                    <a:pt x="15818" y="23748"/>
                    <a:pt x="15056" y="25938"/>
                  </a:cubicBezTo>
                  <a:cubicBezTo>
                    <a:pt x="21152" y="26034"/>
                    <a:pt x="22295" y="18033"/>
                    <a:pt x="17628" y="16699"/>
                  </a:cubicBezTo>
                  <a:cubicBezTo>
                    <a:pt x="28772" y="19938"/>
                    <a:pt x="21628" y="4888"/>
                    <a:pt x="34677" y="10032"/>
                  </a:cubicBezTo>
                  <a:cubicBezTo>
                    <a:pt x="31344" y="3745"/>
                    <a:pt x="42869" y="3840"/>
                    <a:pt x="37154" y="792"/>
                  </a:cubicBezTo>
                  <a:cubicBezTo>
                    <a:pt x="33725" y="7365"/>
                    <a:pt x="35058" y="-1113"/>
                    <a:pt x="28010" y="126"/>
                  </a:cubicBezTo>
                  <a:cubicBezTo>
                    <a:pt x="27057" y="4126"/>
                    <a:pt x="24962" y="6888"/>
                    <a:pt x="18199" y="8889"/>
                  </a:cubicBezTo>
                  <a:cubicBezTo>
                    <a:pt x="13246" y="7555"/>
                    <a:pt x="14103" y="2031"/>
                    <a:pt x="7626" y="1745"/>
                  </a:cubicBezTo>
                  <a:cubicBezTo>
                    <a:pt x="7531" y="2316"/>
                    <a:pt x="7531" y="2793"/>
                    <a:pt x="7531" y="3269"/>
                  </a:cubicBezTo>
                  <a:cubicBezTo>
                    <a:pt x="5150" y="3174"/>
                    <a:pt x="4007" y="4507"/>
                    <a:pt x="1245" y="3936"/>
                  </a:cubicBezTo>
                  <a:cubicBezTo>
                    <a:pt x="768" y="9746"/>
                    <a:pt x="-1994" y="16985"/>
                    <a:pt x="2673" y="19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4" name="Freeform: Shape 1647">
              <a:extLst>
                <a:ext uri="{FF2B5EF4-FFF2-40B4-BE49-F238E27FC236}">
                  <a16:creationId xmlns:a16="http://schemas.microsoft.com/office/drawing/2014/main" id="{B52F717E-8001-41AE-967B-605160D33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898" y="2827880"/>
              <a:ext cx="9525" cy="9525"/>
            </a:xfrm>
            <a:custGeom>
              <a:avLst/>
              <a:gdLst>
                <a:gd name="T0" fmla="*/ 50939700 w 9525"/>
                <a:gd name="T1" fmla="*/ 71647050 h 9525"/>
                <a:gd name="T2" fmla="*/ 76342875 w 9525"/>
                <a:gd name="T3" fmla="*/ 16306800 h 9525"/>
                <a:gd name="T4" fmla="*/ 50939700 w 9525"/>
                <a:gd name="T5" fmla="*/ 71647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348" y="7522"/>
                  </a:moveTo>
                  <a:cubicBezTo>
                    <a:pt x="5348" y="4665"/>
                    <a:pt x="7825" y="4474"/>
                    <a:pt x="8015" y="1712"/>
                  </a:cubicBezTo>
                  <a:cubicBezTo>
                    <a:pt x="-2177" y="-3527"/>
                    <a:pt x="-2177" y="4665"/>
                    <a:pt x="5348" y="75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5" name="Freeform: Shape 1648">
              <a:extLst>
                <a:ext uri="{FF2B5EF4-FFF2-40B4-BE49-F238E27FC236}">
                  <a16:creationId xmlns:a16="http://schemas.microsoft.com/office/drawing/2014/main" id="{24206DBB-697A-4D0D-B413-772777357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040" y="3599680"/>
              <a:ext cx="9525" cy="9525"/>
            </a:xfrm>
            <a:custGeom>
              <a:avLst/>
              <a:gdLst>
                <a:gd name="T0" fmla="*/ 14859 w 9525"/>
                <a:gd name="T1" fmla="*/ 6429375 h 9525"/>
                <a:gd name="T2" fmla="*/ 0 w 9525"/>
                <a:gd name="T3" fmla="*/ 32737425 h 9525"/>
                <a:gd name="T4" fmla="*/ 14859 w 9525"/>
                <a:gd name="T5" fmla="*/ 6429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859" y="675"/>
                  </a:moveTo>
                  <a:cubicBezTo>
                    <a:pt x="8668" y="199"/>
                    <a:pt x="1333" y="-1516"/>
                    <a:pt x="0" y="3437"/>
                  </a:cubicBezTo>
                  <a:cubicBezTo>
                    <a:pt x="5620" y="3246"/>
                    <a:pt x="13430" y="5533"/>
                    <a:pt x="14859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6" name="Freeform: Shape 1649">
              <a:extLst>
                <a:ext uri="{FF2B5EF4-FFF2-40B4-BE49-F238E27FC236}">
                  <a16:creationId xmlns:a16="http://schemas.microsoft.com/office/drawing/2014/main" id="{4F865B64-1326-4C77-A1D6-BD953F67A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814" y="1985582"/>
              <a:ext cx="9525" cy="9525"/>
            </a:xfrm>
            <a:custGeom>
              <a:avLst/>
              <a:gdLst>
                <a:gd name="T0" fmla="*/ 49158525 w 9525"/>
                <a:gd name="T1" fmla="*/ 0 h 9525"/>
                <a:gd name="T2" fmla="*/ 13773150 w 9525"/>
                <a:gd name="T3" fmla="*/ 13430 h 9525"/>
                <a:gd name="T4" fmla="*/ 49158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61" y="0"/>
                  </a:moveTo>
                  <a:cubicBezTo>
                    <a:pt x="4875" y="4477"/>
                    <a:pt x="-3221" y="9144"/>
                    <a:pt x="1446" y="13430"/>
                  </a:cubicBezTo>
                  <a:cubicBezTo>
                    <a:pt x="303" y="6382"/>
                    <a:pt x="12591" y="3334"/>
                    <a:pt x="5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7" name="Freeform: Shape 1650">
              <a:extLst>
                <a:ext uri="{FF2B5EF4-FFF2-40B4-BE49-F238E27FC236}">
                  <a16:creationId xmlns:a16="http://schemas.microsoft.com/office/drawing/2014/main" id="{40172173-5C55-42FF-8C3C-5F5200471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847" y="2340102"/>
              <a:ext cx="9525" cy="9525"/>
            </a:xfrm>
            <a:custGeom>
              <a:avLst/>
              <a:gdLst>
                <a:gd name="T0" fmla="*/ 71008875 w 9525"/>
                <a:gd name="T1" fmla="*/ 667 h 9525"/>
                <a:gd name="T2" fmla="*/ 20202525 w 9525"/>
                <a:gd name="T3" fmla="*/ 0 h 9525"/>
                <a:gd name="T4" fmla="*/ 54673500 w 9525"/>
                <a:gd name="T5" fmla="*/ 12764 h 9525"/>
                <a:gd name="T6" fmla="*/ 71008875 w 9525"/>
                <a:gd name="T7" fmla="*/ 66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55" y="667"/>
                  </a:moveTo>
                  <a:cubicBezTo>
                    <a:pt x="5740" y="476"/>
                    <a:pt x="3930" y="191"/>
                    <a:pt x="2121" y="0"/>
                  </a:cubicBezTo>
                  <a:cubicBezTo>
                    <a:pt x="692" y="6668"/>
                    <a:pt x="-3309" y="10858"/>
                    <a:pt x="5740" y="12764"/>
                  </a:cubicBezTo>
                  <a:cubicBezTo>
                    <a:pt x="8693" y="10858"/>
                    <a:pt x="9741" y="3143"/>
                    <a:pt x="7455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8" name="Freeform: Shape 1651">
              <a:extLst>
                <a:ext uri="{FF2B5EF4-FFF2-40B4-BE49-F238E27FC236}">
                  <a16:creationId xmlns:a16="http://schemas.microsoft.com/office/drawing/2014/main" id="{F1FF7D15-78D9-489B-B633-0748B57FF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47" y="2536984"/>
              <a:ext cx="9525" cy="9525"/>
            </a:xfrm>
            <a:custGeom>
              <a:avLst/>
              <a:gdLst>
                <a:gd name="T0" fmla="*/ 30880050 w 9525"/>
                <a:gd name="T1" fmla="*/ 0 h 9525"/>
                <a:gd name="T2" fmla="*/ 37233225 w 9525"/>
                <a:gd name="T3" fmla="*/ 74390250 h 9525"/>
                <a:gd name="T4" fmla="*/ 30880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42" y="0"/>
                  </a:moveTo>
                  <a:cubicBezTo>
                    <a:pt x="-1140" y="2667"/>
                    <a:pt x="-1235" y="5239"/>
                    <a:pt x="3909" y="7810"/>
                  </a:cubicBezTo>
                  <a:cubicBezTo>
                    <a:pt x="7052" y="5906"/>
                    <a:pt x="6099" y="1810"/>
                    <a:pt x="3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899" name="Freeform: Shape 1652">
              <a:extLst>
                <a:ext uri="{FF2B5EF4-FFF2-40B4-BE49-F238E27FC236}">
                  <a16:creationId xmlns:a16="http://schemas.microsoft.com/office/drawing/2014/main" id="{5A7BD422-0FAA-42F5-83E1-DE7CF0C3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500" y="3299841"/>
              <a:ext cx="9525" cy="9525"/>
            </a:xfrm>
            <a:custGeom>
              <a:avLst/>
              <a:gdLst>
                <a:gd name="T0" fmla="*/ 30146625 w 9525"/>
                <a:gd name="T1" fmla="*/ 61693425 h 9525"/>
                <a:gd name="T2" fmla="*/ 71875650 w 9525"/>
                <a:gd name="T3" fmla="*/ 8162925 h 9525"/>
                <a:gd name="T4" fmla="*/ 3838575 w 9525"/>
                <a:gd name="T5" fmla="*/ 0 h 9525"/>
                <a:gd name="T6" fmla="*/ 30146625 w 9525"/>
                <a:gd name="T7" fmla="*/ 6169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5" y="6477"/>
                  </a:moveTo>
                  <a:cubicBezTo>
                    <a:pt x="4403" y="4381"/>
                    <a:pt x="6308" y="3048"/>
                    <a:pt x="7546" y="857"/>
                  </a:cubicBezTo>
                  <a:cubicBezTo>
                    <a:pt x="5165" y="571"/>
                    <a:pt x="2784" y="286"/>
                    <a:pt x="403" y="0"/>
                  </a:cubicBezTo>
                  <a:cubicBezTo>
                    <a:pt x="-550" y="3334"/>
                    <a:pt x="117" y="5715"/>
                    <a:pt x="3165" y="6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0" name="Freeform: Shape 1653">
              <a:extLst>
                <a:ext uri="{FF2B5EF4-FFF2-40B4-BE49-F238E27FC236}">
                  <a16:creationId xmlns:a16="http://schemas.microsoft.com/office/drawing/2014/main" id="{750EEFF8-F915-4A5A-AA1A-E22DA052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26" y="1905921"/>
              <a:ext cx="9525" cy="9525"/>
            </a:xfrm>
            <a:custGeom>
              <a:avLst/>
              <a:gdLst>
                <a:gd name="T0" fmla="*/ 15907 w 9525"/>
                <a:gd name="T1" fmla="*/ 39319200 h 9525"/>
                <a:gd name="T2" fmla="*/ 0 w 9525"/>
                <a:gd name="T3" fmla="*/ 20259675 h 9525"/>
                <a:gd name="T4" fmla="*/ 15907 w 9525"/>
                <a:gd name="T5" fmla="*/ 39319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907" y="4128"/>
                  </a:moveTo>
                  <a:cubicBezTo>
                    <a:pt x="12573" y="1365"/>
                    <a:pt x="4477" y="-2445"/>
                    <a:pt x="0" y="2127"/>
                  </a:cubicBezTo>
                  <a:cubicBezTo>
                    <a:pt x="4000" y="3461"/>
                    <a:pt x="11621" y="5366"/>
                    <a:pt x="15907" y="4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1" name="Freeform: Shape 1654">
              <a:extLst>
                <a:ext uri="{FF2B5EF4-FFF2-40B4-BE49-F238E27FC236}">
                  <a16:creationId xmlns:a16="http://schemas.microsoft.com/office/drawing/2014/main" id="{130AEF52-7B85-41CD-8E10-557D6BD0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453" y="2063673"/>
              <a:ext cx="9525" cy="9525"/>
            </a:xfrm>
            <a:custGeom>
              <a:avLst/>
              <a:gdLst>
                <a:gd name="T0" fmla="*/ 46234350 w 9525"/>
                <a:gd name="T1" fmla="*/ 11062 h 9525"/>
                <a:gd name="T2" fmla="*/ 27174825 w 9525"/>
                <a:gd name="T3" fmla="*/ 13 h 9525"/>
                <a:gd name="T4" fmla="*/ 46234350 w 9525"/>
                <a:gd name="T5" fmla="*/ 1106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54" y="11062"/>
                  </a:moveTo>
                  <a:cubicBezTo>
                    <a:pt x="4092" y="7443"/>
                    <a:pt x="9711" y="-368"/>
                    <a:pt x="2853" y="13"/>
                  </a:cubicBezTo>
                  <a:cubicBezTo>
                    <a:pt x="-1814" y="1823"/>
                    <a:pt x="-480" y="11253"/>
                    <a:pt x="4854" y="110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2" name="Freeform: Shape 1655">
              <a:extLst>
                <a:ext uri="{FF2B5EF4-FFF2-40B4-BE49-F238E27FC236}">
                  <a16:creationId xmlns:a16="http://schemas.microsoft.com/office/drawing/2014/main" id="{2D479AEE-D779-4C82-A6A1-39ADD5B6B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063" y="2012785"/>
              <a:ext cx="9525" cy="9525"/>
            </a:xfrm>
            <a:custGeom>
              <a:avLst/>
              <a:gdLst>
                <a:gd name="T0" fmla="*/ 11577 w 9525"/>
                <a:gd name="T1" fmla="*/ 7620000 h 9525"/>
                <a:gd name="T2" fmla="*/ 52 w 9525"/>
                <a:gd name="T3" fmla="*/ 52987575 h 9525"/>
                <a:gd name="T4" fmla="*/ 11577 w 9525"/>
                <a:gd name="T5" fmla="*/ 762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77" y="800"/>
                  </a:moveTo>
                  <a:cubicBezTo>
                    <a:pt x="5290" y="-438"/>
                    <a:pt x="-615" y="-1105"/>
                    <a:pt x="52" y="5563"/>
                  </a:cubicBezTo>
                  <a:cubicBezTo>
                    <a:pt x="3290" y="3372"/>
                    <a:pt x="10243" y="5182"/>
                    <a:pt x="11577" y="8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3" name="Freeform: Shape 1656">
              <a:extLst>
                <a:ext uri="{FF2B5EF4-FFF2-40B4-BE49-F238E27FC236}">
                  <a16:creationId xmlns:a16="http://schemas.microsoft.com/office/drawing/2014/main" id="{F0560144-D663-4920-99C2-E206C0395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535" y="2025657"/>
              <a:ext cx="9525" cy="9525"/>
            </a:xfrm>
            <a:custGeom>
              <a:avLst/>
              <a:gdLst>
                <a:gd name="T0" fmla="*/ 69484875 w 9525"/>
                <a:gd name="T1" fmla="*/ 228600 h 9525"/>
                <a:gd name="T2" fmla="*/ 23212425 w 9525"/>
                <a:gd name="T3" fmla="*/ 82791300 h 9525"/>
                <a:gd name="T4" fmla="*/ 69484875 w 9525"/>
                <a:gd name="T5" fmla="*/ 228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95" y="24"/>
                  </a:moveTo>
                  <a:cubicBezTo>
                    <a:pt x="3580" y="-547"/>
                    <a:pt x="-3849" y="9168"/>
                    <a:pt x="2437" y="8692"/>
                  </a:cubicBezTo>
                  <a:cubicBezTo>
                    <a:pt x="5771" y="7644"/>
                    <a:pt x="7105" y="4406"/>
                    <a:pt x="729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4" name="Freeform: Shape 1657">
              <a:extLst>
                <a:ext uri="{FF2B5EF4-FFF2-40B4-BE49-F238E27FC236}">
                  <a16:creationId xmlns:a16="http://schemas.microsoft.com/office/drawing/2014/main" id="{16107669-B3DD-4CBF-BDD3-26F4AB0CD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875" y="2892362"/>
              <a:ext cx="9525" cy="9525"/>
            </a:xfrm>
            <a:custGeom>
              <a:avLst/>
              <a:gdLst>
                <a:gd name="T0" fmla="*/ 21193125 w 9525"/>
                <a:gd name="T1" fmla="*/ 45367575 h 9525"/>
                <a:gd name="T2" fmla="*/ 10306050 w 9525"/>
                <a:gd name="T3" fmla="*/ 0 h 9525"/>
                <a:gd name="T4" fmla="*/ 71999475 w 9525"/>
                <a:gd name="T5" fmla="*/ 51711225 h 9525"/>
                <a:gd name="T6" fmla="*/ 21193125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225" y="4763"/>
                  </a:moveTo>
                  <a:cubicBezTo>
                    <a:pt x="2225" y="2953"/>
                    <a:pt x="3082" y="571"/>
                    <a:pt x="1082" y="0"/>
                  </a:cubicBezTo>
                  <a:cubicBezTo>
                    <a:pt x="-3109" y="5239"/>
                    <a:pt x="6130" y="12382"/>
                    <a:pt x="7559" y="5429"/>
                  </a:cubicBezTo>
                  <a:cubicBezTo>
                    <a:pt x="5082" y="4477"/>
                    <a:pt x="4797" y="3238"/>
                    <a:pt x="2225" y="4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5" name="Freeform: Shape 1658">
              <a:extLst>
                <a:ext uri="{FF2B5EF4-FFF2-40B4-BE49-F238E27FC236}">
                  <a16:creationId xmlns:a16="http://schemas.microsoft.com/office/drawing/2014/main" id="{2900DFA6-4719-405B-A9D9-E6E5FF882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525" y="4625054"/>
              <a:ext cx="9525" cy="9525"/>
            </a:xfrm>
            <a:custGeom>
              <a:avLst/>
              <a:gdLst>
                <a:gd name="T0" fmla="*/ 14258925 w 9525"/>
                <a:gd name="T1" fmla="*/ 13621 h 9525"/>
                <a:gd name="T2" fmla="*/ 32404050 w 9525"/>
                <a:gd name="T3" fmla="*/ 0 h 9525"/>
                <a:gd name="T4" fmla="*/ 142589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13621"/>
                  </a:moveTo>
                  <a:cubicBezTo>
                    <a:pt x="4926" y="9620"/>
                    <a:pt x="4069" y="2667"/>
                    <a:pt x="3402" y="0"/>
                  </a:cubicBezTo>
                  <a:cubicBezTo>
                    <a:pt x="1116" y="1714"/>
                    <a:pt x="-1837" y="11430"/>
                    <a:pt x="1497" y="13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6" name="Freeform: Shape 1659">
              <a:extLst>
                <a:ext uri="{FF2B5EF4-FFF2-40B4-BE49-F238E27FC236}">
                  <a16:creationId xmlns:a16="http://schemas.microsoft.com/office/drawing/2014/main" id="{545029A9-8AF9-4092-8E32-B4EA8C800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99" y="2548223"/>
              <a:ext cx="9525" cy="9525"/>
            </a:xfrm>
            <a:custGeom>
              <a:avLst/>
              <a:gdLst>
                <a:gd name="T0" fmla="*/ 578 w 9525"/>
                <a:gd name="T1" fmla="*/ 12668 h 9525"/>
                <a:gd name="T2" fmla="*/ 9627 w 9525"/>
                <a:gd name="T3" fmla="*/ 0 h 9525"/>
                <a:gd name="T4" fmla="*/ 578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8" y="12668"/>
                  </a:moveTo>
                  <a:cubicBezTo>
                    <a:pt x="7531" y="10858"/>
                    <a:pt x="11532" y="7429"/>
                    <a:pt x="9627" y="0"/>
                  </a:cubicBezTo>
                  <a:cubicBezTo>
                    <a:pt x="1054" y="0"/>
                    <a:pt x="-1232" y="5429"/>
                    <a:pt x="578" y="12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7" name="Freeform: Shape 1660">
              <a:extLst>
                <a:ext uri="{FF2B5EF4-FFF2-40B4-BE49-F238E27FC236}">
                  <a16:creationId xmlns:a16="http://schemas.microsoft.com/office/drawing/2014/main" id="{C59F3C22-244A-4734-B887-AD21416C9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999" y="3095530"/>
              <a:ext cx="9525" cy="9525"/>
            </a:xfrm>
            <a:custGeom>
              <a:avLst/>
              <a:gdLst>
                <a:gd name="T0" fmla="*/ 13860 w 9525"/>
                <a:gd name="T1" fmla="*/ 3048 h 9525"/>
                <a:gd name="T2" fmla="*/ 1668 w 9525"/>
                <a:gd name="T3" fmla="*/ 0 h 9525"/>
                <a:gd name="T4" fmla="*/ 2144 w 9525"/>
                <a:gd name="T5" fmla="*/ 9239 h 9525"/>
                <a:gd name="T6" fmla="*/ 9288 w 9525"/>
                <a:gd name="T7" fmla="*/ 10096 h 9525"/>
                <a:gd name="T8" fmla="*/ 8145 w 9525"/>
                <a:gd name="T9" fmla="*/ 5334 h 9525"/>
                <a:gd name="T10" fmla="*/ 13860 w 9525"/>
                <a:gd name="T11" fmla="*/ 304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3860" y="3048"/>
                  </a:moveTo>
                  <a:cubicBezTo>
                    <a:pt x="5097" y="4286"/>
                    <a:pt x="9669" y="1238"/>
                    <a:pt x="1668" y="0"/>
                  </a:cubicBezTo>
                  <a:cubicBezTo>
                    <a:pt x="-3381" y="3143"/>
                    <a:pt x="4906" y="3715"/>
                    <a:pt x="2144" y="9239"/>
                  </a:cubicBezTo>
                  <a:cubicBezTo>
                    <a:pt x="4525" y="9525"/>
                    <a:pt x="6907" y="9811"/>
                    <a:pt x="9288" y="10096"/>
                  </a:cubicBezTo>
                  <a:cubicBezTo>
                    <a:pt x="9669" y="8096"/>
                    <a:pt x="8907" y="6667"/>
                    <a:pt x="8145" y="5334"/>
                  </a:cubicBezTo>
                  <a:cubicBezTo>
                    <a:pt x="11193" y="5905"/>
                    <a:pt x="12812" y="4763"/>
                    <a:pt x="13860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8" name="Freeform: Shape 1661">
              <a:extLst>
                <a:ext uri="{FF2B5EF4-FFF2-40B4-BE49-F238E27FC236}">
                  <a16:creationId xmlns:a16="http://schemas.microsoft.com/office/drawing/2014/main" id="{C93A617A-231D-4925-B3E1-01338D00D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282" y="3305213"/>
              <a:ext cx="9525" cy="9525"/>
            </a:xfrm>
            <a:custGeom>
              <a:avLst/>
              <a:gdLst>
                <a:gd name="T0" fmla="*/ 13049 w 9525"/>
                <a:gd name="T1" fmla="*/ 4171950 h 9525"/>
                <a:gd name="T2" fmla="*/ 0 w 9525"/>
                <a:gd name="T3" fmla="*/ 33204150 h 9525"/>
                <a:gd name="T4" fmla="*/ 13049 w 9525"/>
                <a:gd name="T5" fmla="*/ 4171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438"/>
                  </a:moveTo>
                  <a:cubicBezTo>
                    <a:pt x="6858" y="-610"/>
                    <a:pt x="2286" y="152"/>
                    <a:pt x="0" y="3486"/>
                  </a:cubicBezTo>
                  <a:cubicBezTo>
                    <a:pt x="4572" y="2629"/>
                    <a:pt x="12192" y="5296"/>
                    <a:pt x="13049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09" name="Freeform: Shape 1662">
              <a:extLst>
                <a:ext uri="{FF2B5EF4-FFF2-40B4-BE49-F238E27FC236}">
                  <a16:creationId xmlns:a16="http://schemas.microsoft.com/office/drawing/2014/main" id="{58C67646-869C-4FF5-848C-030E6869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76" y="2567481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69702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031"/>
                  </a:cubicBezTo>
                  <a:cubicBezTo>
                    <a:pt x="5525" y="7984"/>
                    <a:pt x="8763" y="2745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0" name="Freeform: Shape 1663">
              <a:extLst>
                <a:ext uri="{FF2B5EF4-FFF2-40B4-BE49-F238E27FC236}">
                  <a16:creationId xmlns:a16="http://schemas.microsoft.com/office/drawing/2014/main" id="{6558D310-AE20-4CE6-81F7-6B7B9F94E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146" y="3227165"/>
              <a:ext cx="9525" cy="9525"/>
            </a:xfrm>
            <a:custGeom>
              <a:avLst/>
              <a:gdLst>
                <a:gd name="T0" fmla="*/ 77066775 w 9525"/>
                <a:gd name="T1" fmla="*/ 10192 h 9525"/>
                <a:gd name="T2" fmla="*/ 5400675 w 9525"/>
                <a:gd name="T3" fmla="*/ 0 h 9525"/>
                <a:gd name="T4" fmla="*/ 6305550 w 9525"/>
                <a:gd name="T5" fmla="*/ 12287 h 9525"/>
                <a:gd name="T6" fmla="*/ 77066775 w 9525"/>
                <a:gd name="T7" fmla="*/ 1019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91" y="10192"/>
                  </a:moveTo>
                  <a:cubicBezTo>
                    <a:pt x="-2005" y="9716"/>
                    <a:pt x="10568" y="1619"/>
                    <a:pt x="567" y="0"/>
                  </a:cubicBezTo>
                  <a:cubicBezTo>
                    <a:pt x="-1434" y="5429"/>
                    <a:pt x="2662" y="6858"/>
                    <a:pt x="662" y="12287"/>
                  </a:cubicBezTo>
                  <a:cubicBezTo>
                    <a:pt x="4567" y="13335"/>
                    <a:pt x="7329" y="12859"/>
                    <a:pt x="8091" y="10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1" name="Freeform: Shape 1664">
              <a:extLst>
                <a:ext uri="{FF2B5EF4-FFF2-40B4-BE49-F238E27FC236}">
                  <a16:creationId xmlns:a16="http://schemas.microsoft.com/office/drawing/2014/main" id="{2E3A4E7F-C0A7-4FAB-B2EE-7E41015B4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853" y="3378613"/>
              <a:ext cx="9525" cy="9525"/>
            </a:xfrm>
            <a:custGeom>
              <a:avLst/>
              <a:gdLst>
                <a:gd name="T0" fmla="*/ 9982200 w 9525"/>
                <a:gd name="T1" fmla="*/ 0 h 9525"/>
                <a:gd name="T2" fmla="*/ 0 w 9525"/>
                <a:gd name="T3" fmla="*/ 7620 h 9525"/>
                <a:gd name="T4" fmla="*/ 65322450 w 9525"/>
                <a:gd name="T5" fmla="*/ 10001 h 9525"/>
                <a:gd name="T6" fmla="*/ 99822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0"/>
                  </a:moveTo>
                  <a:cubicBezTo>
                    <a:pt x="667" y="2572"/>
                    <a:pt x="286" y="5048"/>
                    <a:pt x="0" y="7620"/>
                  </a:cubicBezTo>
                  <a:cubicBezTo>
                    <a:pt x="3429" y="7715"/>
                    <a:pt x="3619" y="9811"/>
                    <a:pt x="6858" y="10001"/>
                  </a:cubicBezTo>
                  <a:cubicBezTo>
                    <a:pt x="7429" y="4953"/>
                    <a:pt x="5715" y="1524"/>
                    <a:pt x="1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2" name="Freeform: Shape 1665">
              <a:extLst>
                <a:ext uri="{FF2B5EF4-FFF2-40B4-BE49-F238E27FC236}">
                  <a16:creationId xmlns:a16="http://schemas.microsoft.com/office/drawing/2014/main" id="{7FA822A3-979B-42EA-90D3-48E64C9A4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920" y="2226889"/>
              <a:ext cx="9525" cy="9525"/>
            </a:xfrm>
            <a:custGeom>
              <a:avLst/>
              <a:gdLst>
                <a:gd name="T0" fmla="*/ 58969275 w 9525"/>
                <a:gd name="T1" fmla="*/ 2352675 h 9525"/>
                <a:gd name="T2" fmla="*/ 0 w 9525"/>
                <a:gd name="T3" fmla="*/ 53159025 h 9525"/>
                <a:gd name="T4" fmla="*/ 58969275 w 9525"/>
                <a:gd name="T5" fmla="*/ 2352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91" y="247"/>
                  </a:moveTo>
                  <a:cubicBezTo>
                    <a:pt x="1619" y="-801"/>
                    <a:pt x="95" y="1580"/>
                    <a:pt x="0" y="5581"/>
                  </a:cubicBezTo>
                  <a:cubicBezTo>
                    <a:pt x="4763" y="6152"/>
                    <a:pt x="9049" y="3295"/>
                    <a:pt x="619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3" name="Freeform: Shape 1666">
              <a:extLst>
                <a:ext uri="{FF2B5EF4-FFF2-40B4-BE49-F238E27FC236}">
                  <a16:creationId xmlns:a16="http://schemas.microsoft.com/office/drawing/2014/main" id="{C677932B-335E-4AF1-ACBB-5E063DDE8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599" y="2693956"/>
              <a:ext cx="9525" cy="9525"/>
            </a:xfrm>
            <a:custGeom>
              <a:avLst/>
              <a:gdLst>
                <a:gd name="T0" fmla="*/ 38357175 w 9525"/>
                <a:gd name="T1" fmla="*/ 0 h 9525"/>
                <a:gd name="T2" fmla="*/ 28384500 w 9525"/>
                <a:gd name="T3" fmla="*/ 71675625 h 9525"/>
                <a:gd name="T4" fmla="*/ 38357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7" y="0"/>
                  </a:moveTo>
                  <a:cubicBezTo>
                    <a:pt x="1646" y="2000"/>
                    <a:pt x="-3116" y="5620"/>
                    <a:pt x="2980" y="7525"/>
                  </a:cubicBezTo>
                  <a:cubicBezTo>
                    <a:pt x="5361" y="5525"/>
                    <a:pt x="10123" y="1905"/>
                    <a:pt x="4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4" name="Freeform: Shape 1667">
              <a:extLst>
                <a:ext uri="{FF2B5EF4-FFF2-40B4-BE49-F238E27FC236}">
                  <a16:creationId xmlns:a16="http://schemas.microsoft.com/office/drawing/2014/main" id="{BA73A822-8B0F-446C-8F18-CCF4C6934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558" y="2098457"/>
              <a:ext cx="9525" cy="9525"/>
            </a:xfrm>
            <a:custGeom>
              <a:avLst/>
              <a:gdLst>
                <a:gd name="T0" fmla="*/ 11937 w 9525"/>
                <a:gd name="T1" fmla="*/ 14478000 h 9525"/>
                <a:gd name="T2" fmla="*/ 888 w 9525"/>
                <a:gd name="T3" fmla="*/ 30803850 h 9525"/>
                <a:gd name="T4" fmla="*/ 11937 w 9525"/>
                <a:gd name="T5" fmla="*/ 14478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937" y="1520"/>
                  </a:moveTo>
                  <a:cubicBezTo>
                    <a:pt x="9651" y="-480"/>
                    <a:pt x="-3494" y="-1052"/>
                    <a:pt x="888" y="3234"/>
                  </a:cubicBezTo>
                  <a:cubicBezTo>
                    <a:pt x="2602" y="-480"/>
                    <a:pt x="10413" y="8092"/>
                    <a:pt x="11937" y="15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5" name="Freeform: Shape 1668">
              <a:extLst>
                <a:ext uri="{FF2B5EF4-FFF2-40B4-BE49-F238E27FC236}">
                  <a16:creationId xmlns:a16="http://schemas.microsoft.com/office/drawing/2014/main" id="{D93FC6BA-3347-4815-8AFD-5FDF6BCC1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250" y="3204591"/>
              <a:ext cx="19050" cy="9525"/>
            </a:xfrm>
            <a:custGeom>
              <a:avLst/>
              <a:gdLst>
                <a:gd name="T0" fmla="*/ 2270 w 19050"/>
                <a:gd name="T1" fmla="*/ 8572 h 9525"/>
                <a:gd name="T2" fmla="*/ 7604 w 19050"/>
                <a:gd name="T3" fmla="*/ 9239 h 9525"/>
                <a:gd name="T4" fmla="*/ 10271 w 19050"/>
                <a:gd name="T5" fmla="*/ 3429 h 9525"/>
                <a:gd name="T6" fmla="*/ 21129 w 19050"/>
                <a:gd name="T7" fmla="*/ 3238 h 9525"/>
                <a:gd name="T8" fmla="*/ 7223 w 19050"/>
                <a:gd name="T9" fmla="*/ 0 h 9525"/>
                <a:gd name="T10" fmla="*/ 1698 w 19050"/>
                <a:gd name="T11" fmla="*/ 13145 h 9525"/>
                <a:gd name="T12" fmla="*/ 2270 w 19050"/>
                <a:gd name="T13" fmla="*/ 8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2270" y="8572"/>
                  </a:moveTo>
                  <a:cubicBezTo>
                    <a:pt x="4080" y="8763"/>
                    <a:pt x="5794" y="9049"/>
                    <a:pt x="7604" y="9239"/>
                  </a:cubicBezTo>
                  <a:cubicBezTo>
                    <a:pt x="8270" y="7048"/>
                    <a:pt x="7794" y="3620"/>
                    <a:pt x="10271" y="3429"/>
                  </a:cubicBezTo>
                  <a:cubicBezTo>
                    <a:pt x="9890" y="8192"/>
                    <a:pt x="20653" y="7715"/>
                    <a:pt x="21129" y="3238"/>
                  </a:cubicBezTo>
                  <a:cubicBezTo>
                    <a:pt x="13128" y="4191"/>
                    <a:pt x="13224" y="2667"/>
                    <a:pt x="7223" y="0"/>
                  </a:cubicBezTo>
                  <a:cubicBezTo>
                    <a:pt x="6461" y="4477"/>
                    <a:pt x="-4017" y="7144"/>
                    <a:pt x="1698" y="13145"/>
                  </a:cubicBezTo>
                  <a:cubicBezTo>
                    <a:pt x="1794" y="11621"/>
                    <a:pt x="2079" y="10096"/>
                    <a:pt x="2270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6" name="Freeform: Shape 1669">
              <a:extLst>
                <a:ext uri="{FF2B5EF4-FFF2-40B4-BE49-F238E27FC236}">
                  <a16:creationId xmlns:a16="http://schemas.microsoft.com/office/drawing/2014/main" id="{0525DE08-46A2-46AE-A942-474536B67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771" y="2394680"/>
              <a:ext cx="28575" cy="9525"/>
            </a:xfrm>
            <a:custGeom>
              <a:avLst/>
              <a:gdLst>
                <a:gd name="T0" fmla="*/ 22955 w 28575"/>
                <a:gd name="T1" fmla="*/ 0 h 9525"/>
                <a:gd name="T2" fmla="*/ 23908 w 28575"/>
                <a:gd name="T3" fmla="*/ 6286 h 9525"/>
                <a:gd name="T4" fmla="*/ 1333 w 28575"/>
                <a:gd name="T5" fmla="*/ 381 h 9525"/>
                <a:gd name="T6" fmla="*/ 0 w 28575"/>
                <a:gd name="T7" fmla="*/ 9430 h 9525"/>
                <a:gd name="T8" fmla="*/ 15907 w 28575"/>
                <a:gd name="T9" fmla="*/ 11430 h 9525"/>
                <a:gd name="T10" fmla="*/ 20098 w 28575"/>
                <a:gd name="T11" fmla="*/ 7334 h 9525"/>
                <a:gd name="T12" fmla="*/ 31813 w 28575"/>
                <a:gd name="T13" fmla="*/ 13430 h 9525"/>
                <a:gd name="T14" fmla="*/ 22955 w 2857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9525">
                  <a:moveTo>
                    <a:pt x="22955" y="0"/>
                  </a:moveTo>
                  <a:cubicBezTo>
                    <a:pt x="22193" y="2762"/>
                    <a:pt x="24479" y="3620"/>
                    <a:pt x="23908" y="6286"/>
                  </a:cubicBezTo>
                  <a:cubicBezTo>
                    <a:pt x="17907" y="5525"/>
                    <a:pt x="7620" y="-191"/>
                    <a:pt x="1333" y="381"/>
                  </a:cubicBezTo>
                  <a:cubicBezTo>
                    <a:pt x="6096" y="7144"/>
                    <a:pt x="4381" y="2572"/>
                    <a:pt x="0" y="9430"/>
                  </a:cubicBezTo>
                  <a:cubicBezTo>
                    <a:pt x="6382" y="11240"/>
                    <a:pt x="12859" y="6096"/>
                    <a:pt x="15907" y="11430"/>
                  </a:cubicBezTo>
                  <a:cubicBezTo>
                    <a:pt x="17050" y="9811"/>
                    <a:pt x="18288" y="8287"/>
                    <a:pt x="20098" y="7334"/>
                  </a:cubicBezTo>
                  <a:cubicBezTo>
                    <a:pt x="25146" y="8668"/>
                    <a:pt x="24860" y="13335"/>
                    <a:pt x="31813" y="13430"/>
                  </a:cubicBezTo>
                  <a:cubicBezTo>
                    <a:pt x="34862" y="5048"/>
                    <a:pt x="26099" y="4381"/>
                    <a:pt x="229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7" name="Freeform: Shape 1670">
              <a:extLst>
                <a:ext uri="{FF2B5EF4-FFF2-40B4-BE49-F238E27FC236}">
                  <a16:creationId xmlns:a16="http://schemas.microsoft.com/office/drawing/2014/main" id="{68EEEEF4-5AC8-4DD4-8BD6-5299B612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819" y="2448272"/>
              <a:ext cx="9525" cy="9525"/>
            </a:xfrm>
            <a:custGeom>
              <a:avLst/>
              <a:gdLst>
                <a:gd name="T0" fmla="*/ 16764 w 9525"/>
                <a:gd name="T1" fmla="*/ 20288250 h 9525"/>
                <a:gd name="T2" fmla="*/ 4382 w 9525"/>
                <a:gd name="T3" fmla="*/ 5772150 h 9525"/>
                <a:gd name="T4" fmla="*/ 5525 w 9525"/>
                <a:gd name="T5" fmla="*/ 51130200 h 9525"/>
                <a:gd name="T6" fmla="*/ 0 w 9525"/>
                <a:gd name="T7" fmla="*/ 59302650 h 9525"/>
                <a:gd name="T8" fmla="*/ 8858 w 9525"/>
                <a:gd name="T9" fmla="*/ 70189725 h 9525"/>
                <a:gd name="T10" fmla="*/ 16764 w 9525"/>
                <a:gd name="T11" fmla="*/ 202882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764" y="2130"/>
                  </a:moveTo>
                  <a:cubicBezTo>
                    <a:pt x="11621" y="1273"/>
                    <a:pt x="8382" y="-1109"/>
                    <a:pt x="4382" y="606"/>
                  </a:cubicBezTo>
                  <a:cubicBezTo>
                    <a:pt x="6382" y="1082"/>
                    <a:pt x="6001" y="3273"/>
                    <a:pt x="5525" y="5368"/>
                  </a:cubicBezTo>
                  <a:cubicBezTo>
                    <a:pt x="3429" y="5368"/>
                    <a:pt x="571" y="4511"/>
                    <a:pt x="0" y="6226"/>
                  </a:cubicBezTo>
                  <a:cubicBezTo>
                    <a:pt x="2953" y="6607"/>
                    <a:pt x="5905" y="6988"/>
                    <a:pt x="8858" y="7369"/>
                  </a:cubicBezTo>
                  <a:cubicBezTo>
                    <a:pt x="7049" y="606"/>
                    <a:pt x="18669" y="8797"/>
                    <a:pt x="16764" y="2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8" name="Freeform: Shape 1671">
              <a:extLst>
                <a:ext uri="{FF2B5EF4-FFF2-40B4-BE49-F238E27FC236}">
                  <a16:creationId xmlns:a16="http://schemas.microsoft.com/office/drawing/2014/main" id="{D740F39B-05F6-470D-858F-4D8D7AF9D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558" y="2483167"/>
              <a:ext cx="9525" cy="9525"/>
            </a:xfrm>
            <a:custGeom>
              <a:avLst/>
              <a:gdLst>
                <a:gd name="T0" fmla="*/ 165 w 9525"/>
                <a:gd name="T1" fmla="*/ 0 h 9525"/>
                <a:gd name="T2" fmla="*/ 9881 w 9525"/>
                <a:gd name="T3" fmla="*/ 69856350 h 9525"/>
                <a:gd name="T4" fmla="*/ 16072 w 9525"/>
                <a:gd name="T5" fmla="*/ 18145125 h 9525"/>
                <a:gd name="T6" fmla="*/ 16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549" y="5715"/>
                    <a:pt x="10643" y="2286"/>
                    <a:pt x="9881" y="7334"/>
                  </a:cubicBezTo>
                  <a:cubicBezTo>
                    <a:pt x="8071" y="1238"/>
                    <a:pt x="17882" y="8001"/>
                    <a:pt x="16072" y="1905"/>
                  </a:cubicBezTo>
                  <a:cubicBezTo>
                    <a:pt x="10833" y="1333"/>
                    <a:pt x="5499" y="667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19" name="Freeform: Shape 1672">
              <a:extLst>
                <a:ext uri="{FF2B5EF4-FFF2-40B4-BE49-F238E27FC236}">
                  <a16:creationId xmlns:a16="http://schemas.microsoft.com/office/drawing/2014/main" id="{ECC139B9-499C-4035-94B0-C83F43F9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08" y="2528792"/>
              <a:ext cx="9525" cy="9525"/>
            </a:xfrm>
            <a:custGeom>
              <a:avLst/>
              <a:gdLst>
                <a:gd name="T0" fmla="*/ 28775025 w 9525"/>
                <a:gd name="T1" fmla="*/ 0 h 9525"/>
                <a:gd name="T2" fmla="*/ 16068675 w 9525"/>
                <a:gd name="T3" fmla="*/ 86191725 h 9525"/>
                <a:gd name="T4" fmla="*/ 287750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21" y="0"/>
                  </a:moveTo>
                  <a:cubicBezTo>
                    <a:pt x="1497" y="857"/>
                    <a:pt x="-2122" y="7906"/>
                    <a:pt x="1687" y="9049"/>
                  </a:cubicBezTo>
                  <a:cubicBezTo>
                    <a:pt x="3307" y="8192"/>
                    <a:pt x="6831" y="1048"/>
                    <a:pt x="3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0" name="Freeform: Shape 1673">
              <a:extLst>
                <a:ext uri="{FF2B5EF4-FFF2-40B4-BE49-F238E27FC236}">
                  <a16:creationId xmlns:a16="http://schemas.microsoft.com/office/drawing/2014/main" id="{E89141ED-0E0C-4856-B7E8-D559DF46A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69" y="2555177"/>
              <a:ext cx="9525" cy="9525"/>
            </a:xfrm>
            <a:custGeom>
              <a:avLst/>
              <a:gdLst>
                <a:gd name="T0" fmla="*/ 9365 w 9525"/>
                <a:gd name="T1" fmla="*/ 9982200 h 9525"/>
                <a:gd name="T2" fmla="*/ 507 w 9525"/>
                <a:gd name="T3" fmla="*/ 0 h 9525"/>
                <a:gd name="T4" fmla="*/ 9365 w 9525"/>
                <a:gd name="T5" fmla="*/ 9982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65" y="1048"/>
                  </a:moveTo>
                  <a:cubicBezTo>
                    <a:pt x="6412" y="667"/>
                    <a:pt x="3459" y="286"/>
                    <a:pt x="507" y="0"/>
                  </a:cubicBezTo>
                  <a:cubicBezTo>
                    <a:pt x="-2827" y="4191"/>
                    <a:pt x="11460" y="6001"/>
                    <a:pt x="9365" y="1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1" name="Freeform: Shape 1674">
              <a:extLst>
                <a:ext uri="{FF2B5EF4-FFF2-40B4-BE49-F238E27FC236}">
                  <a16:creationId xmlns:a16="http://schemas.microsoft.com/office/drawing/2014/main" id="{5EE94DF9-5F3D-4E0A-BB45-F2FBC2E50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243" y="2711996"/>
              <a:ext cx="9525" cy="9525"/>
            </a:xfrm>
            <a:custGeom>
              <a:avLst/>
              <a:gdLst>
                <a:gd name="T0" fmla="*/ 14573 w 9525"/>
                <a:gd name="T1" fmla="*/ 6896100 h 9525"/>
                <a:gd name="T2" fmla="*/ 0 w 9525"/>
                <a:gd name="T3" fmla="*/ 18688050 h 9525"/>
                <a:gd name="T4" fmla="*/ 14573 w 9525"/>
                <a:gd name="T5" fmla="*/ 689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73" y="724"/>
                  </a:moveTo>
                  <a:cubicBezTo>
                    <a:pt x="8668" y="3772"/>
                    <a:pt x="2096" y="-3182"/>
                    <a:pt x="0" y="1962"/>
                  </a:cubicBezTo>
                  <a:cubicBezTo>
                    <a:pt x="2953" y="2057"/>
                    <a:pt x="13049" y="8439"/>
                    <a:pt x="14573" y="7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2" name="Freeform: Shape 1675">
              <a:extLst>
                <a:ext uri="{FF2B5EF4-FFF2-40B4-BE49-F238E27FC236}">
                  <a16:creationId xmlns:a16="http://schemas.microsoft.com/office/drawing/2014/main" id="{A498607A-331D-48C2-9359-708AB4216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861" y="2262473"/>
              <a:ext cx="28575" cy="9525"/>
            </a:xfrm>
            <a:custGeom>
              <a:avLst/>
              <a:gdLst>
                <a:gd name="T0" fmla="*/ 14198 w 28575"/>
                <a:gd name="T1" fmla="*/ 8001 h 9525"/>
                <a:gd name="T2" fmla="*/ 11722 w 28575"/>
                <a:gd name="T3" fmla="*/ 0 h 9525"/>
                <a:gd name="T4" fmla="*/ 6 w 28575"/>
                <a:gd name="T5" fmla="*/ 6191 h 9525"/>
                <a:gd name="T6" fmla="*/ 5816 w 28575"/>
                <a:gd name="T7" fmla="*/ 16193 h 9525"/>
                <a:gd name="T8" fmla="*/ 29248 w 28575"/>
                <a:gd name="T9" fmla="*/ 16002 h 9525"/>
                <a:gd name="T10" fmla="*/ 27438 w 28575"/>
                <a:gd name="T11" fmla="*/ 3524 h 9525"/>
                <a:gd name="T12" fmla="*/ 14198 w 28575"/>
                <a:gd name="T13" fmla="*/ 800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14198" y="8001"/>
                  </a:moveTo>
                  <a:cubicBezTo>
                    <a:pt x="14960" y="4286"/>
                    <a:pt x="14198" y="1619"/>
                    <a:pt x="11722" y="0"/>
                  </a:cubicBezTo>
                  <a:cubicBezTo>
                    <a:pt x="8293" y="2667"/>
                    <a:pt x="5912" y="6477"/>
                    <a:pt x="6" y="6191"/>
                  </a:cubicBezTo>
                  <a:cubicBezTo>
                    <a:pt x="-184" y="10954"/>
                    <a:pt x="4102" y="12668"/>
                    <a:pt x="5816" y="16193"/>
                  </a:cubicBezTo>
                  <a:cubicBezTo>
                    <a:pt x="12484" y="13335"/>
                    <a:pt x="21818" y="13335"/>
                    <a:pt x="29248" y="16002"/>
                  </a:cubicBezTo>
                  <a:cubicBezTo>
                    <a:pt x="32963" y="13145"/>
                    <a:pt x="30105" y="6286"/>
                    <a:pt x="27438" y="3524"/>
                  </a:cubicBezTo>
                  <a:cubicBezTo>
                    <a:pt x="25819" y="8096"/>
                    <a:pt x="20104" y="8192"/>
                    <a:pt x="14198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3" name="Freeform: Shape 1676">
              <a:extLst>
                <a:ext uri="{FF2B5EF4-FFF2-40B4-BE49-F238E27FC236}">
                  <a16:creationId xmlns:a16="http://schemas.microsoft.com/office/drawing/2014/main" id="{8C1AB8DD-0515-4C39-821B-AE931A23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776" y="2185702"/>
              <a:ext cx="9525" cy="9525"/>
            </a:xfrm>
            <a:custGeom>
              <a:avLst/>
              <a:gdLst>
                <a:gd name="T0" fmla="*/ 30841950 w 9525"/>
                <a:gd name="T1" fmla="*/ 0 h 9525"/>
                <a:gd name="T2" fmla="*/ 0 w 9525"/>
                <a:gd name="T3" fmla="*/ 10382 h 9525"/>
                <a:gd name="T4" fmla="*/ 3084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38" y="0"/>
                  </a:moveTo>
                  <a:cubicBezTo>
                    <a:pt x="3619" y="5048"/>
                    <a:pt x="1048" y="6858"/>
                    <a:pt x="0" y="10382"/>
                  </a:cubicBezTo>
                  <a:cubicBezTo>
                    <a:pt x="11049" y="13049"/>
                    <a:pt x="7239" y="2381"/>
                    <a:pt x="3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4" name="Freeform: Shape 1677">
              <a:extLst>
                <a:ext uri="{FF2B5EF4-FFF2-40B4-BE49-F238E27FC236}">
                  <a16:creationId xmlns:a16="http://schemas.microsoft.com/office/drawing/2014/main" id="{05160332-FB7B-4BBF-9EF6-50426058B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672" y="2204371"/>
              <a:ext cx="9525" cy="9525"/>
            </a:xfrm>
            <a:custGeom>
              <a:avLst/>
              <a:gdLst>
                <a:gd name="T0" fmla="*/ 9580 w 9525"/>
                <a:gd name="T1" fmla="*/ 11906 h 9525"/>
                <a:gd name="T2" fmla="*/ 12914 w 9525"/>
                <a:gd name="T3" fmla="*/ 1524 h 9525"/>
                <a:gd name="T4" fmla="*/ 532 w 9525"/>
                <a:gd name="T5" fmla="*/ 0 h 9525"/>
                <a:gd name="T6" fmla="*/ 9580 w 9525"/>
                <a:gd name="T7" fmla="*/ 11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80" y="11906"/>
                  </a:moveTo>
                  <a:cubicBezTo>
                    <a:pt x="9390" y="7048"/>
                    <a:pt x="13581" y="6953"/>
                    <a:pt x="12914" y="1524"/>
                  </a:cubicBezTo>
                  <a:cubicBezTo>
                    <a:pt x="5485" y="6096"/>
                    <a:pt x="9390" y="3143"/>
                    <a:pt x="532" y="0"/>
                  </a:cubicBezTo>
                  <a:cubicBezTo>
                    <a:pt x="-1278" y="7144"/>
                    <a:pt x="1484" y="11240"/>
                    <a:pt x="958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5" name="Freeform: Shape 1678">
              <a:extLst>
                <a:ext uri="{FF2B5EF4-FFF2-40B4-BE49-F238E27FC236}">
                  <a16:creationId xmlns:a16="http://schemas.microsoft.com/office/drawing/2014/main" id="{B74C1D25-A060-4AB0-A67A-FDF32B09A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751" y="2289856"/>
              <a:ext cx="9525" cy="9525"/>
            </a:xfrm>
            <a:custGeom>
              <a:avLst/>
              <a:gdLst>
                <a:gd name="T0" fmla="*/ 10739 w 9525"/>
                <a:gd name="T1" fmla="*/ 19526250 h 9525"/>
                <a:gd name="T2" fmla="*/ 1214 w 9525"/>
                <a:gd name="T3" fmla="*/ 52187475 h 9525"/>
                <a:gd name="T4" fmla="*/ 10739 w 9525"/>
                <a:gd name="T5" fmla="*/ 19526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739" y="2050"/>
                  </a:moveTo>
                  <a:cubicBezTo>
                    <a:pt x="7881" y="-2808"/>
                    <a:pt x="-3739" y="2050"/>
                    <a:pt x="1214" y="5479"/>
                  </a:cubicBezTo>
                  <a:cubicBezTo>
                    <a:pt x="1500" y="1193"/>
                    <a:pt x="12548" y="8717"/>
                    <a:pt x="10739" y="20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6" name="Freeform: Shape 1679">
              <a:extLst>
                <a:ext uri="{FF2B5EF4-FFF2-40B4-BE49-F238E27FC236}">
                  <a16:creationId xmlns:a16="http://schemas.microsoft.com/office/drawing/2014/main" id="{DD8A0B14-BDB8-422A-B6DA-694C064B8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059" y="2379518"/>
              <a:ext cx="9525" cy="9525"/>
            </a:xfrm>
            <a:custGeom>
              <a:avLst/>
              <a:gdLst>
                <a:gd name="T0" fmla="*/ 6143 w 9525"/>
                <a:gd name="T1" fmla="*/ 14686 h 9525"/>
                <a:gd name="T2" fmla="*/ 11858 w 9525"/>
                <a:gd name="T3" fmla="*/ 17 h 9525"/>
                <a:gd name="T4" fmla="*/ 142 w 9525"/>
                <a:gd name="T5" fmla="*/ 6209 h 9525"/>
                <a:gd name="T6" fmla="*/ 6143 w 9525"/>
                <a:gd name="T7" fmla="*/ 146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43" y="14686"/>
                  </a:moveTo>
                  <a:cubicBezTo>
                    <a:pt x="9000" y="10876"/>
                    <a:pt x="11667" y="6875"/>
                    <a:pt x="11858" y="17"/>
                  </a:cubicBezTo>
                  <a:cubicBezTo>
                    <a:pt x="2333" y="-459"/>
                    <a:pt x="11763" y="9066"/>
                    <a:pt x="142" y="6209"/>
                  </a:cubicBezTo>
                  <a:cubicBezTo>
                    <a:pt x="-1001" y="11162"/>
                    <a:pt x="5095" y="11352"/>
                    <a:pt x="6143" y="146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7" name="Freeform: Shape 1680">
              <a:extLst>
                <a:ext uri="{FF2B5EF4-FFF2-40B4-BE49-F238E27FC236}">
                  <a16:creationId xmlns:a16="http://schemas.microsoft.com/office/drawing/2014/main" id="{C4B5EC76-E1D8-4C09-AC27-896730E70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99" y="2489460"/>
              <a:ext cx="9525" cy="9525"/>
            </a:xfrm>
            <a:custGeom>
              <a:avLst/>
              <a:gdLst>
                <a:gd name="T0" fmla="*/ 58969275 w 9525"/>
                <a:gd name="T1" fmla="*/ 1762125 h 9525"/>
                <a:gd name="T2" fmla="*/ 0 w 9525"/>
                <a:gd name="T3" fmla="*/ 53473350 h 9525"/>
                <a:gd name="T4" fmla="*/ 73485375 w 9525"/>
                <a:gd name="T5" fmla="*/ 19002375 h 9525"/>
                <a:gd name="T6" fmla="*/ 58969275 w 9525"/>
                <a:gd name="T7" fmla="*/ 1762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5"/>
                  </a:moveTo>
                  <a:cubicBezTo>
                    <a:pt x="1524" y="-863"/>
                    <a:pt x="1143" y="2757"/>
                    <a:pt x="0" y="5614"/>
                  </a:cubicBezTo>
                  <a:cubicBezTo>
                    <a:pt x="3429" y="5424"/>
                    <a:pt x="7715" y="5995"/>
                    <a:pt x="7715" y="1995"/>
                  </a:cubicBezTo>
                  <a:cubicBezTo>
                    <a:pt x="6668" y="1709"/>
                    <a:pt x="5715" y="1423"/>
                    <a:pt x="6191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8" name="Freeform: Shape 1681">
              <a:extLst>
                <a:ext uri="{FF2B5EF4-FFF2-40B4-BE49-F238E27FC236}">
                  <a16:creationId xmlns:a16="http://schemas.microsoft.com/office/drawing/2014/main" id="{C99DC1D4-FBB6-4841-87EB-3A44AB812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802731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9716 w 9525"/>
                <a:gd name="T3" fmla="*/ 0 h 9525"/>
                <a:gd name="T4" fmla="*/ 0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5715" y="6096"/>
                    <a:pt x="8763" y="4191"/>
                    <a:pt x="9716" y="0"/>
                  </a:cubicBezTo>
                  <a:cubicBezTo>
                    <a:pt x="5334" y="381"/>
                    <a:pt x="1143" y="1048"/>
                    <a:pt x="0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29" name="Freeform: Shape 1682">
              <a:extLst>
                <a:ext uri="{FF2B5EF4-FFF2-40B4-BE49-F238E27FC236}">
                  <a16:creationId xmlns:a16="http://schemas.microsoft.com/office/drawing/2014/main" id="{370191CE-E3FF-4518-9059-6803C514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873" y="2044700"/>
              <a:ext cx="9525" cy="9525"/>
            </a:xfrm>
            <a:custGeom>
              <a:avLst/>
              <a:gdLst>
                <a:gd name="T0" fmla="*/ 11239 w 9525"/>
                <a:gd name="T1" fmla="*/ 15725775 h 9525"/>
                <a:gd name="T2" fmla="*/ 0 w 9525"/>
                <a:gd name="T3" fmla="*/ 46567725 h 9525"/>
                <a:gd name="T4" fmla="*/ 11239 w 9525"/>
                <a:gd name="T5" fmla="*/ 15725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39" y="1651"/>
                  </a:moveTo>
                  <a:cubicBezTo>
                    <a:pt x="6763" y="-3207"/>
                    <a:pt x="4286" y="4127"/>
                    <a:pt x="0" y="4889"/>
                  </a:cubicBezTo>
                  <a:cubicBezTo>
                    <a:pt x="5334" y="5651"/>
                    <a:pt x="9144" y="4699"/>
                    <a:pt x="11239" y="16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0" name="Freeform: Shape 1683">
              <a:extLst>
                <a:ext uri="{FF2B5EF4-FFF2-40B4-BE49-F238E27FC236}">
                  <a16:creationId xmlns:a16="http://schemas.microsoft.com/office/drawing/2014/main" id="{EB5F8C05-50D5-4DE9-93D4-E9EEA295E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2217229"/>
              <a:ext cx="9525" cy="9525"/>
            </a:xfrm>
            <a:custGeom>
              <a:avLst/>
              <a:gdLst>
                <a:gd name="T0" fmla="*/ 1048 w 9525"/>
                <a:gd name="T1" fmla="*/ 4477 h 9525"/>
                <a:gd name="T2" fmla="*/ 0 w 9525"/>
                <a:gd name="T3" fmla="*/ 12002 h 9525"/>
                <a:gd name="T4" fmla="*/ 14288 w 9525"/>
                <a:gd name="T5" fmla="*/ 0 h 9525"/>
                <a:gd name="T6" fmla="*/ 1048 w 9525"/>
                <a:gd name="T7" fmla="*/ 44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4477"/>
                  </a:moveTo>
                  <a:cubicBezTo>
                    <a:pt x="667" y="6953"/>
                    <a:pt x="286" y="9525"/>
                    <a:pt x="0" y="12002"/>
                  </a:cubicBezTo>
                  <a:cubicBezTo>
                    <a:pt x="5144" y="8382"/>
                    <a:pt x="11716" y="6382"/>
                    <a:pt x="14288" y="0"/>
                  </a:cubicBezTo>
                  <a:cubicBezTo>
                    <a:pt x="9144" y="667"/>
                    <a:pt x="7049" y="4763"/>
                    <a:pt x="1048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1" name="Freeform: Shape 1684">
              <a:extLst>
                <a:ext uri="{FF2B5EF4-FFF2-40B4-BE49-F238E27FC236}">
                  <a16:creationId xmlns:a16="http://schemas.microsoft.com/office/drawing/2014/main" id="{8E1F00F9-B2C7-44BD-A242-B9508E1E5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438" y="2334768"/>
              <a:ext cx="9525" cy="9525"/>
            </a:xfrm>
            <a:custGeom>
              <a:avLst/>
              <a:gdLst>
                <a:gd name="T0" fmla="*/ 0 w 9525"/>
                <a:gd name="T1" fmla="*/ 7620 h 9525"/>
                <a:gd name="T2" fmla="*/ 4191 w 9525"/>
                <a:gd name="T3" fmla="*/ 15811 h 9525"/>
                <a:gd name="T4" fmla="*/ 14383 w 9525"/>
                <a:gd name="T5" fmla="*/ 7810 h 9525"/>
                <a:gd name="T6" fmla="*/ 1048 w 9525"/>
                <a:gd name="T7" fmla="*/ 0 h 9525"/>
                <a:gd name="T8" fmla="*/ 0 w 9525"/>
                <a:gd name="T9" fmla="*/ 762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7620"/>
                  </a:moveTo>
                  <a:cubicBezTo>
                    <a:pt x="286" y="11049"/>
                    <a:pt x="3143" y="12859"/>
                    <a:pt x="4191" y="15811"/>
                  </a:cubicBezTo>
                  <a:cubicBezTo>
                    <a:pt x="6191" y="11525"/>
                    <a:pt x="14192" y="14097"/>
                    <a:pt x="14383" y="7810"/>
                  </a:cubicBezTo>
                  <a:cubicBezTo>
                    <a:pt x="11525" y="4191"/>
                    <a:pt x="7620" y="1333"/>
                    <a:pt x="1048" y="0"/>
                  </a:cubicBezTo>
                  <a:cubicBezTo>
                    <a:pt x="-1714" y="4953"/>
                    <a:pt x="11144" y="9239"/>
                    <a:pt x="0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2" name="Freeform: Shape 1685">
              <a:extLst>
                <a:ext uri="{FF2B5EF4-FFF2-40B4-BE49-F238E27FC236}">
                  <a16:creationId xmlns:a16="http://schemas.microsoft.com/office/drawing/2014/main" id="{8F921A01-98DB-4B99-B4BF-FA703191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744" y="2464944"/>
              <a:ext cx="9525" cy="9525"/>
            </a:xfrm>
            <a:custGeom>
              <a:avLst/>
              <a:gdLst>
                <a:gd name="T0" fmla="*/ 978 w 9525"/>
                <a:gd name="T1" fmla="*/ 31 h 9525"/>
                <a:gd name="T2" fmla="*/ 788 w 9525"/>
                <a:gd name="T3" fmla="*/ 13842 h 9525"/>
                <a:gd name="T4" fmla="*/ 12694 w 9525"/>
                <a:gd name="T5" fmla="*/ 6127 h 9525"/>
                <a:gd name="T6" fmla="*/ 5645 w 9525"/>
                <a:gd name="T7" fmla="*/ 5269 h 9525"/>
                <a:gd name="T8" fmla="*/ 978 w 9525"/>
                <a:gd name="T9" fmla="*/ 3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78" y="31"/>
                  </a:moveTo>
                  <a:cubicBezTo>
                    <a:pt x="2312" y="6698"/>
                    <a:pt x="-1594" y="9556"/>
                    <a:pt x="788" y="13842"/>
                  </a:cubicBezTo>
                  <a:cubicBezTo>
                    <a:pt x="407" y="6412"/>
                    <a:pt x="11932" y="12223"/>
                    <a:pt x="12694" y="6127"/>
                  </a:cubicBezTo>
                  <a:cubicBezTo>
                    <a:pt x="10313" y="5841"/>
                    <a:pt x="8027" y="5555"/>
                    <a:pt x="5645" y="5269"/>
                  </a:cubicBezTo>
                  <a:cubicBezTo>
                    <a:pt x="7265" y="1459"/>
                    <a:pt x="5645" y="-255"/>
                    <a:pt x="97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3" name="Freeform: Shape 1686">
              <a:extLst>
                <a:ext uri="{FF2B5EF4-FFF2-40B4-BE49-F238E27FC236}">
                  <a16:creationId xmlns:a16="http://schemas.microsoft.com/office/drawing/2014/main" id="{5156B79F-B498-4B13-B883-61472B007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31" y="2783358"/>
              <a:ext cx="9525" cy="9525"/>
            </a:xfrm>
            <a:custGeom>
              <a:avLst/>
              <a:gdLst>
                <a:gd name="T0" fmla="*/ 12478 w 9525"/>
                <a:gd name="T1" fmla="*/ 62960250 h 9525"/>
                <a:gd name="T2" fmla="*/ 11525 w 9525"/>
                <a:gd name="T3" fmla="*/ 3076575 h 9525"/>
                <a:gd name="T4" fmla="*/ 0 w 9525"/>
                <a:gd name="T5" fmla="*/ 48444150 h 9525"/>
                <a:gd name="T6" fmla="*/ 12478 w 9525"/>
                <a:gd name="T7" fmla="*/ 6296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78" y="6610"/>
                  </a:moveTo>
                  <a:cubicBezTo>
                    <a:pt x="12954" y="4038"/>
                    <a:pt x="12763" y="1847"/>
                    <a:pt x="11525" y="323"/>
                  </a:cubicBezTo>
                  <a:cubicBezTo>
                    <a:pt x="4953" y="-1106"/>
                    <a:pt x="3048" y="2514"/>
                    <a:pt x="0" y="5086"/>
                  </a:cubicBezTo>
                  <a:cubicBezTo>
                    <a:pt x="7239" y="5181"/>
                    <a:pt x="5525" y="4895"/>
                    <a:pt x="12478" y="66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4" name="Freeform: Shape 1687">
              <a:extLst>
                <a:ext uri="{FF2B5EF4-FFF2-40B4-BE49-F238E27FC236}">
                  <a16:creationId xmlns:a16="http://schemas.microsoft.com/office/drawing/2014/main" id="{33CFC0DE-DF4B-4CF1-981B-F20829688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92" y="2178749"/>
              <a:ext cx="28575" cy="28575"/>
            </a:xfrm>
            <a:custGeom>
              <a:avLst/>
              <a:gdLst>
                <a:gd name="T0" fmla="*/ 21625 w 28575"/>
                <a:gd name="T1" fmla="*/ 21336 h 28575"/>
                <a:gd name="T2" fmla="*/ 22864 w 28575"/>
                <a:gd name="T3" fmla="*/ 0 h 28575"/>
                <a:gd name="T4" fmla="*/ 8957 w 28575"/>
                <a:gd name="T5" fmla="*/ 21336 h 28575"/>
                <a:gd name="T6" fmla="*/ 2099 w 28575"/>
                <a:gd name="T7" fmla="*/ 18955 h 28575"/>
                <a:gd name="T8" fmla="*/ 385 w 28575"/>
                <a:gd name="T9" fmla="*/ 31051 h 28575"/>
                <a:gd name="T10" fmla="*/ 34389 w 28575"/>
                <a:gd name="T11" fmla="*/ 19907 h 28575"/>
                <a:gd name="T12" fmla="*/ 21625 w 28575"/>
                <a:gd name="T13" fmla="*/ 21336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28575">
                  <a:moveTo>
                    <a:pt x="21625" y="21336"/>
                  </a:moveTo>
                  <a:cubicBezTo>
                    <a:pt x="7243" y="17621"/>
                    <a:pt x="32198" y="9049"/>
                    <a:pt x="22864" y="0"/>
                  </a:cubicBezTo>
                  <a:cubicBezTo>
                    <a:pt x="12958" y="7239"/>
                    <a:pt x="15720" y="14383"/>
                    <a:pt x="8957" y="21336"/>
                  </a:cubicBezTo>
                  <a:cubicBezTo>
                    <a:pt x="5528" y="21241"/>
                    <a:pt x="5242" y="19145"/>
                    <a:pt x="2099" y="18955"/>
                  </a:cubicBezTo>
                  <a:cubicBezTo>
                    <a:pt x="9243" y="24860"/>
                    <a:pt x="-2187" y="27241"/>
                    <a:pt x="385" y="31051"/>
                  </a:cubicBezTo>
                  <a:cubicBezTo>
                    <a:pt x="8481" y="23813"/>
                    <a:pt x="23245" y="23813"/>
                    <a:pt x="34389" y="19907"/>
                  </a:cubicBezTo>
                  <a:cubicBezTo>
                    <a:pt x="25912" y="17907"/>
                    <a:pt x="16387" y="11811"/>
                    <a:pt x="21625" y="21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5" name="Freeform: Shape 1688">
              <a:extLst>
                <a:ext uri="{FF2B5EF4-FFF2-40B4-BE49-F238E27FC236}">
                  <a16:creationId xmlns:a16="http://schemas.microsoft.com/office/drawing/2014/main" id="{AF4156B2-F7C5-4B7B-ADE3-1B262C577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723" y="2408015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048 h 9525"/>
                <a:gd name="T4" fmla="*/ 57159525 w 9525"/>
                <a:gd name="T5" fmla="*/ 95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3143" y="1143"/>
                    <a:pt x="2000" y="1524"/>
                    <a:pt x="0" y="1048"/>
                  </a:cubicBezTo>
                  <a:cubicBezTo>
                    <a:pt x="476" y="4858"/>
                    <a:pt x="381" y="9049"/>
                    <a:pt x="6001" y="9525"/>
                  </a:cubicBezTo>
                  <a:cubicBezTo>
                    <a:pt x="9716" y="7048"/>
                    <a:pt x="7334" y="1715"/>
                    <a:pt x="3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6" name="Freeform: Shape 1689">
              <a:extLst>
                <a:ext uri="{FF2B5EF4-FFF2-40B4-BE49-F238E27FC236}">
                  <a16:creationId xmlns:a16="http://schemas.microsoft.com/office/drawing/2014/main" id="{0C579456-A16B-4CA8-9288-A4BB73839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477" y="2926367"/>
              <a:ext cx="9525" cy="9525"/>
            </a:xfrm>
            <a:custGeom>
              <a:avLst/>
              <a:gdLst>
                <a:gd name="T0" fmla="*/ 44900850 w 9525"/>
                <a:gd name="T1" fmla="*/ 74380725 h 9525"/>
                <a:gd name="T2" fmla="*/ 72113775 w 9525"/>
                <a:gd name="T3" fmla="*/ 4524375 h 9525"/>
                <a:gd name="T4" fmla="*/ 44900850 w 9525"/>
                <a:gd name="T5" fmla="*/ 74380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14" y="7809"/>
                  </a:moveTo>
                  <a:cubicBezTo>
                    <a:pt x="3856" y="3333"/>
                    <a:pt x="7762" y="4190"/>
                    <a:pt x="7571" y="475"/>
                  </a:cubicBezTo>
                  <a:cubicBezTo>
                    <a:pt x="142" y="-2287"/>
                    <a:pt x="-3573" y="7904"/>
                    <a:pt x="4714" y="78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7" name="Freeform: Shape 1690">
              <a:extLst>
                <a:ext uri="{FF2B5EF4-FFF2-40B4-BE49-F238E27FC236}">
                  <a16:creationId xmlns:a16="http://schemas.microsoft.com/office/drawing/2014/main" id="{6C3AA372-CA2A-4ADF-9C1C-823DAEE4B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853" y="3137992"/>
              <a:ext cx="9525" cy="9525"/>
            </a:xfrm>
            <a:custGeom>
              <a:avLst/>
              <a:gdLst>
                <a:gd name="T0" fmla="*/ 0 w 9525"/>
                <a:gd name="T1" fmla="*/ 53711475 h 9525"/>
                <a:gd name="T2" fmla="*/ 58969275 w 9525"/>
                <a:gd name="T3" fmla="*/ 1990725 h 9525"/>
                <a:gd name="T4" fmla="*/ 0 w 9525"/>
                <a:gd name="T5" fmla="*/ 5371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39"/>
                  </a:moveTo>
                  <a:cubicBezTo>
                    <a:pt x="4572" y="6686"/>
                    <a:pt x="6096" y="4305"/>
                    <a:pt x="6191" y="209"/>
                  </a:cubicBezTo>
                  <a:cubicBezTo>
                    <a:pt x="1524" y="-743"/>
                    <a:pt x="0" y="1638"/>
                    <a:pt x="0" y="5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8" name="Freeform: Shape 1691">
              <a:extLst>
                <a:ext uri="{FF2B5EF4-FFF2-40B4-BE49-F238E27FC236}">
                  <a16:creationId xmlns:a16="http://schemas.microsoft.com/office/drawing/2014/main" id="{3FA392DA-4ACC-4C22-8FFC-5539135D8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508" y="2236558"/>
              <a:ext cx="9525" cy="9525"/>
            </a:xfrm>
            <a:custGeom>
              <a:avLst/>
              <a:gdLst>
                <a:gd name="T0" fmla="*/ 44262675 w 9525"/>
                <a:gd name="T1" fmla="*/ 61769625 h 9525"/>
                <a:gd name="T2" fmla="*/ 69656325 w 9525"/>
                <a:gd name="T3" fmla="*/ 6419850 h 9525"/>
                <a:gd name="T4" fmla="*/ 44262675 w 9525"/>
                <a:gd name="T5" fmla="*/ 617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47" y="6485"/>
                  </a:moveTo>
                  <a:cubicBezTo>
                    <a:pt x="4647" y="3627"/>
                    <a:pt x="7123" y="3437"/>
                    <a:pt x="7313" y="674"/>
                  </a:cubicBezTo>
                  <a:cubicBezTo>
                    <a:pt x="-211" y="-2469"/>
                    <a:pt x="-3259" y="6389"/>
                    <a:pt x="4647" y="6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39" name="Freeform: Shape 1692">
              <a:extLst>
                <a:ext uri="{FF2B5EF4-FFF2-40B4-BE49-F238E27FC236}">
                  <a16:creationId xmlns:a16="http://schemas.microsoft.com/office/drawing/2014/main" id="{BB3A6CDB-777F-486B-8C33-2D3498A64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408" y="2214848"/>
              <a:ext cx="28575" cy="9525"/>
            </a:xfrm>
            <a:custGeom>
              <a:avLst/>
              <a:gdLst>
                <a:gd name="T0" fmla="*/ 363 w 28575"/>
                <a:gd name="T1" fmla="*/ 1333 h 9525"/>
                <a:gd name="T2" fmla="*/ 648 w 28575"/>
                <a:gd name="T3" fmla="*/ 12097 h 9525"/>
                <a:gd name="T4" fmla="*/ 12555 w 28575"/>
                <a:gd name="T5" fmla="*/ 4286 h 9525"/>
                <a:gd name="T6" fmla="*/ 9030 w 28575"/>
                <a:gd name="T7" fmla="*/ 16193 h 9525"/>
                <a:gd name="T8" fmla="*/ 24080 w 28575"/>
                <a:gd name="T9" fmla="*/ 11906 h 9525"/>
                <a:gd name="T10" fmla="*/ 27604 w 28575"/>
                <a:gd name="T11" fmla="*/ 0 h 9525"/>
                <a:gd name="T12" fmla="*/ 363 w 28575"/>
                <a:gd name="T13" fmla="*/ 133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363" y="1333"/>
                  </a:moveTo>
                  <a:cubicBezTo>
                    <a:pt x="-1161" y="6001"/>
                    <a:pt x="2744" y="7049"/>
                    <a:pt x="648" y="12097"/>
                  </a:cubicBezTo>
                  <a:cubicBezTo>
                    <a:pt x="8364" y="13621"/>
                    <a:pt x="6363" y="4572"/>
                    <a:pt x="12555" y="4286"/>
                  </a:cubicBezTo>
                  <a:cubicBezTo>
                    <a:pt x="12269" y="9239"/>
                    <a:pt x="8554" y="10287"/>
                    <a:pt x="9030" y="16193"/>
                  </a:cubicBezTo>
                  <a:cubicBezTo>
                    <a:pt x="14650" y="15431"/>
                    <a:pt x="21413" y="15907"/>
                    <a:pt x="24080" y="11906"/>
                  </a:cubicBezTo>
                  <a:cubicBezTo>
                    <a:pt x="17984" y="6858"/>
                    <a:pt x="32367" y="3905"/>
                    <a:pt x="27604" y="0"/>
                  </a:cubicBezTo>
                  <a:cubicBezTo>
                    <a:pt x="18937" y="4763"/>
                    <a:pt x="12555" y="1143"/>
                    <a:pt x="363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0" name="Freeform: Shape 1693">
              <a:extLst>
                <a:ext uri="{FF2B5EF4-FFF2-40B4-BE49-F238E27FC236}">
                  <a16:creationId xmlns:a16="http://schemas.microsoft.com/office/drawing/2014/main" id="{66014A15-8358-414C-89F2-55A2CE2CE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56" y="2464975"/>
              <a:ext cx="9525" cy="9525"/>
            </a:xfrm>
            <a:custGeom>
              <a:avLst/>
              <a:gdLst>
                <a:gd name="T0" fmla="*/ 75009375 w 9525"/>
                <a:gd name="T1" fmla="*/ 5429 h 9525"/>
                <a:gd name="T2" fmla="*/ 13315950 w 9525"/>
                <a:gd name="T3" fmla="*/ 0 h 9525"/>
                <a:gd name="T4" fmla="*/ 16040100 w 9525"/>
                <a:gd name="T5" fmla="*/ 10763 h 9525"/>
                <a:gd name="T6" fmla="*/ 75009375 w 9525"/>
                <a:gd name="T7" fmla="*/ 5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875" y="5429"/>
                  </a:moveTo>
                  <a:cubicBezTo>
                    <a:pt x="4351" y="4572"/>
                    <a:pt x="5017" y="952"/>
                    <a:pt x="1398" y="0"/>
                  </a:cubicBezTo>
                  <a:cubicBezTo>
                    <a:pt x="1969" y="3238"/>
                    <a:pt x="-2222" y="9620"/>
                    <a:pt x="1684" y="10763"/>
                  </a:cubicBezTo>
                  <a:cubicBezTo>
                    <a:pt x="-31" y="4763"/>
                    <a:pt x="9685" y="11525"/>
                    <a:pt x="7875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1" name="Freeform: Shape 1694">
              <a:extLst>
                <a:ext uri="{FF2B5EF4-FFF2-40B4-BE49-F238E27FC236}">
                  <a16:creationId xmlns:a16="http://schemas.microsoft.com/office/drawing/2014/main" id="{8850DB80-9D51-4266-8AE5-AD78DC05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76" y="2547244"/>
              <a:ext cx="9525" cy="9525"/>
            </a:xfrm>
            <a:custGeom>
              <a:avLst/>
              <a:gdLst>
                <a:gd name="T0" fmla="*/ 78028800 w 9525"/>
                <a:gd name="T1" fmla="*/ 257175 h 9525"/>
                <a:gd name="T2" fmla="*/ 0 w 9525"/>
                <a:gd name="T3" fmla="*/ 63760350 h 9525"/>
                <a:gd name="T4" fmla="*/ 78028800 w 9525"/>
                <a:gd name="T5" fmla="*/ 257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92" y="27"/>
                  </a:moveTo>
                  <a:cubicBezTo>
                    <a:pt x="3143" y="-259"/>
                    <a:pt x="286" y="1741"/>
                    <a:pt x="0" y="6694"/>
                  </a:cubicBezTo>
                  <a:cubicBezTo>
                    <a:pt x="5715" y="7742"/>
                    <a:pt x="5048" y="1836"/>
                    <a:pt x="819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2" name="Freeform: Shape 1695">
              <a:extLst>
                <a:ext uri="{FF2B5EF4-FFF2-40B4-BE49-F238E27FC236}">
                  <a16:creationId xmlns:a16="http://schemas.microsoft.com/office/drawing/2014/main" id="{459CD8DE-420C-4D79-8B87-6CF5F0B42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10" y="2483431"/>
              <a:ext cx="9525" cy="9525"/>
            </a:xfrm>
            <a:custGeom>
              <a:avLst/>
              <a:gdLst>
                <a:gd name="T0" fmla="*/ 0 w 9525"/>
                <a:gd name="T1" fmla="*/ 64627125 h 9525"/>
                <a:gd name="T2" fmla="*/ 78028800 w 9525"/>
                <a:gd name="T3" fmla="*/ 1114425 h 9525"/>
                <a:gd name="T4" fmla="*/ 0 w 9525"/>
                <a:gd name="T5" fmla="*/ 64627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785"/>
                  </a:moveTo>
                  <a:cubicBezTo>
                    <a:pt x="6287" y="8499"/>
                    <a:pt x="7429" y="4499"/>
                    <a:pt x="8192" y="117"/>
                  </a:cubicBezTo>
                  <a:cubicBezTo>
                    <a:pt x="2572" y="-740"/>
                    <a:pt x="1524" y="3261"/>
                    <a:pt x="0" y="6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3" name="Freeform: Shape 1696">
              <a:extLst>
                <a:ext uri="{FF2B5EF4-FFF2-40B4-BE49-F238E27FC236}">
                  <a16:creationId xmlns:a16="http://schemas.microsoft.com/office/drawing/2014/main" id="{9A546072-058A-497A-87E4-D5AE13635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745" y="2893750"/>
              <a:ext cx="9525" cy="9525"/>
            </a:xfrm>
            <a:custGeom>
              <a:avLst/>
              <a:gdLst>
                <a:gd name="T0" fmla="*/ 78162150 w 9525"/>
                <a:gd name="T1" fmla="*/ 37576125 h 9525"/>
                <a:gd name="T2" fmla="*/ 14658975 w 9525"/>
                <a:gd name="T3" fmla="*/ 381000 h 9525"/>
                <a:gd name="T4" fmla="*/ 6486525 w 9525"/>
                <a:gd name="T5" fmla="*/ 57540525 h 9525"/>
                <a:gd name="T6" fmla="*/ 78162150 w 9525"/>
                <a:gd name="T7" fmla="*/ 37576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06" y="3945"/>
                  </a:moveTo>
                  <a:cubicBezTo>
                    <a:pt x="4682" y="3469"/>
                    <a:pt x="6492" y="-436"/>
                    <a:pt x="1539" y="40"/>
                  </a:cubicBezTo>
                  <a:cubicBezTo>
                    <a:pt x="-1795" y="2707"/>
                    <a:pt x="1443" y="1945"/>
                    <a:pt x="681" y="6041"/>
                  </a:cubicBezTo>
                  <a:cubicBezTo>
                    <a:pt x="4682" y="6993"/>
                    <a:pt x="7349" y="6517"/>
                    <a:pt x="8206" y="3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4" name="Freeform: Shape 1697">
              <a:extLst>
                <a:ext uri="{FF2B5EF4-FFF2-40B4-BE49-F238E27FC236}">
                  <a16:creationId xmlns:a16="http://schemas.microsoft.com/office/drawing/2014/main" id="{3ECD7297-86E2-4D18-8A77-A53E1A56A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32" y="2044810"/>
              <a:ext cx="9525" cy="9525"/>
            </a:xfrm>
            <a:custGeom>
              <a:avLst/>
              <a:gdLst>
                <a:gd name="T0" fmla="*/ 13049 w 9525"/>
                <a:gd name="T1" fmla="*/ 16487775 h 9525"/>
                <a:gd name="T2" fmla="*/ 0 w 9525"/>
                <a:gd name="T3" fmla="*/ 45519975 h 9525"/>
                <a:gd name="T4" fmla="*/ 13049 w 9525"/>
                <a:gd name="T5" fmla="*/ 1648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731"/>
                  </a:moveTo>
                  <a:cubicBezTo>
                    <a:pt x="7429" y="779"/>
                    <a:pt x="952" y="-2936"/>
                    <a:pt x="0" y="4779"/>
                  </a:cubicBezTo>
                  <a:cubicBezTo>
                    <a:pt x="4096" y="3446"/>
                    <a:pt x="11430" y="5827"/>
                    <a:pt x="13049" y="17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5" name="Freeform: Shape 1698">
              <a:extLst>
                <a:ext uri="{FF2B5EF4-FFF2-40B4-BE49-F238E27FC236}">
                  <a16:creationId xmlns:a16="http://schemas.microsoft.com/office/drawing/2014/main" id="{DAF010DB-A15D-4693-804B-68ADAA1FA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203" y="2083361"/>
              <a:ext cx="9525" cy="9525"/>
            </a:xfrm>
            <a:custGeom>
              <a:avLst/>
              <a:gdLst>
                <a:gd name="T0" fmla="*/ 0 w 9525"/>
                <a:gd name="T1" fmla="*/ 13106400 h 9525"/>
                <a:gd name="T2" fmla="*/ 44453175 w 9525"/>
                <a:gd name="T3" fmla="*/ 62103000 h 9525"/>
                <a:gd name="T4" fmla="*/ 0 w 9525"/>
                <a:gd name="T5" fmla="*/ 13106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76"/>
                  </a:moveTo>
                  <a:cubicBezTo>
                    <a:pt x="3334" y="1948"/>
                    <a:pt x="571" y="6520"/>
                    <a:pt x="4667" y="6520"/>
                  </a:cubicBezTo>
                  <a:cubicBezTo>
                    <a:pt x="10382" y="4615"/>
                    <a:pt x="3429" y="-3101"/>
                    <a:pt x="0" y="13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6" name="Freeform: Shape 1699">
              <a:extLst>
                <a:ext uri="{FF2B5EF4-FFF2-40B4-BE49-F238E27FC236}">
                  <a16:creationId xmlns:a16="http://schemas.microsoft.com/office/drawing/2014/main" id="{E0899587-AC26-4FFF-A4B4-465C7412B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671" y="2488291"/>
              <a:ext cx="9525" cy="9525"/>
            </a:xfrm>
            <a:custGeom>
              <a:avLst/>
              <a:gdLst>
                <a:gd name="T0" fmla="*/ 86191725 w 9525"/>
                <a:gd name="T1" fmla="*/ 32851725 h 9525"/>
                <a:gd name="T2" fmla="*/ 0 w 9525"/>
                <a:gd name="T3" fmla="*/ 36480750 h 9525"/>
                <a:gd name="T4" fmla="*/ 86191725 w 9525"/>
                <a:gd name="T5" fmla="*/ 32851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3449"/>
                  </a:moveTo>
                  <a:cubicBezTo>
                    <a:pt x="6763" y="782"/>
                    <a:pt x="667" y="-2932"/>
                    <a:pt x="0" y="3830"/>
                  </a:cubicBezTo>
                  <a:cubicBezTo>
                    <a:pt x="4000" y="4878"/>
                    <a:pt x="7144" y="8021"/>
                    <a:pt x="9049" y="3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7" name="Freeform: Shape 1700">
              <a:extLst>
                <a:ext uri="{FF2B5EF4-FFF2-40B4-BE49-F238E27FC236}">
                  <a16:creationId xmlns:a16="http://schemas.microsoft.com/office/drawing/2014/main" id="{336B19FB-8360-42E6-A240-6A2DB2C1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439" y="212312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4480500 w 9525"/>
                <a:gd name="T3" fmla="*/ 12764 h 9525"/>
                <a:gd name="T4" fmla="*/ 68046600 w 9525"/>
                <a:gd name="T5" fmla="*/ 857 h 9525"/>
                <a:gd name="T6" fmla="*/ 13611225 w 9525"/>
                <a:gd name="T7" fmla="*/ 323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619" y="4001"/>
                    <a:pt x="-2476" y="11716"/>
                    <a:pt x="3620" y="12764"/>
                  </a:cubicBezTo>
                  <a:cubicBezTo>
                    <a:pt x="3048" y="6858"/>
                    <a:pt x="6858" y="5810"/>
                    <a:pt x="7144" y="857"/>
                  </a:cubicBezTo>
                  <a:cubicBezTo>
                    <a:pt x="3715" y="0"/>
                    <a:pt x="3334" y="2477"/>
                    <a:pt x="1429" y="3239"/>
                  </a:cubicBezTo>
                  <a:cubicBezTo>
                    <a:pt x="1143" y="2096"/>
                    <a:pt x="1714" y="28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8" name="Freeform: Shape 1701">
              <a:extLst>
                <a:ext uri="{FF2B5EF4-FFF2-40B4-BE49-F238E27FC236}">
                  <a16:creationId xmlns:a16="http://schemas.microsoft.com/office/drawing/2014/main" id="{4B7AF0EA-ACA4-48AD-A035-D4ABB9C4B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2174554"/>
              <a:ext cx="9525" cy="9525"/>
            </a:xfrm>
            <a:custGeom>
              <a:avLst/>
              <a:gdLst>
                <a:gd name="T0" fmla="*/ 67141725 w 9525"/>
                <a:gd name="T1" fmla="*/ 2194 h 9525"/>
                <a:gd name="T2" fmla="*/ 19050000 w 9525"/>
                <a:gd name="T3" fmla="*/ 3 h 9525"/>
                <a:gd name="T4" fmla="*/ 0 w 9525"/>
                <a:gd name="T5" fmla="*/ 13624 h 9525"/>
                <a:gd name="T6" fmla="*/ 67141725 w 9525"/>
                <a:gd name="T7" fmla="*/ 219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9" y="2194"/>
                  </a:moveTo>
                  <a:cubicBezTo>
                    <a:pt x="4763" y="1813"/>
                    <a:pt x="4858" y="-92"/>
                    <a:pt x="2000" y="3"/>
                  </a:cubicBezTo>
                  <a:cubicBezTo>
                    <a:pt x="-1333" y="3909"/>
                    <a:pt x="4763" y="7433"/>
                    <a:pt x="0" y="13624"/>
                  </a:cubicBezTo>
                  <a:cubicBezTo>
                    <a:pt x="6191" y="14100"/>
                    <a:pt x="4382" y="5623"/>
                    <a:pt x="7049" y="2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49" name="Freeform: Shape 1702">
              <a:extLst>
                <a:ext uri="{FF2B5EF4-FFF2-40B4-BE49-F238E27FC236}">
                  <a16:creationId xmlns:a16="http://schemas.microsoft.com/office/drawing/2014/main" id="{49129A06-55E6-4972-A2D9-981FAC465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245" y="2268658"/>
              <a:ext cx="9525" cy="9525"/>
            </a:xfrm>
            <a:custGeom>
              <a:avLst/>
              <a:gdLst>
                <a:gd name="T0" fmla="*/ 13049 w 9525"/>
                <a:gd name="T1" fmla="*/ 12763500 h 9525"/>
                <a:gd name="T2" fmla="*/ 0 w 9525"/>
                <a:gd name="T3" fmla="*/ 41795700 h 9525"/>
                <a:gd name="T4" fmla="*/ 13049 w 9525"/>
                <a:gd name="T5" fmla="*/ 12763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340"/>
                  </a:moveTo>
                  <a:cubicBezTo>
                    <a:pt x="11144" y="-279"/>
                    <a:pt x="0" y="-1517"/>
                    <a:pt x="0" y="4388"/>
                  </a:cubicBezTo>
                  <a:cubicBezTo>
                    <a:pt x="3905" y="8103"/>
                    <a:pt x="13621" y="7817"/>
                    <a:pt x="13049" y="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0" name="Freeform: Shape 1703">
              <a:extLst>
                <a:ext uri="{FF2B5EF4-FFF2-40B4-BE49-F238E27FC236}">
                  <a16:creationId xmlns:a16="http://schemas.microsoft.com/office/drawing/2014/main" id="{E5A084E6-36DF-4459-8717-EC457C173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2384407"/>
              <a:ext cx="9525" cy="9525"/>
            </a:xfrm>
            <a:custGeom>
              <a:avLst/>
              <a:gdLst>
                <a:gd name="T0" fmla="*/ 88001475 w 9525"/>
                <a:gd name="T1" fmla="*/ 33432750 h 9525"/>
                <a:gd name="T2" fmla="*/ 75304650 w 9525"/>
                <a:gd name="T3" fmla="*/ 2590800 h 9525"/>
                <a:gd name="T4" fmla="*/ 0 w 9525"/>
                <a:gd name="T5" fmla="*/ 51577875 h 9525"/>
                <a:gd name="T6" fmla="*/ 88001475 w 9525"/>
                <a:gd name="T7" fmla="*/ 33432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39" y="3510"/>
                  </a:moveTo>
                  <a:cubicBezTo>
                    <a:pt x="7906" y="3034"/>
                    <a:pt x="7334" y="1986"/>
                    <a:pt x="7906" y="272"/>
                  </a:cubicBezTo>
                  <a:cubicBezTo>
                    <a:pt x="2477" y="-1157"/>
                    <a:pt x="2381" y="3415"/>
                    <a:pt x="0" y="5415"/>
                  </a:cubicBezTo>
                  <a:cubicBezTo>
                    <a:pt x="4286" y="6177"/>
                    <a:pt x="8477" y="6749"/>
                    <a:pt x="9239" y="35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1" name="Freeform: Shape 1704">
              <a:extLst>
                <a:ext uri="{FF2B5EF4-FFF2-40B4-BE49-F238E27FC236}">
                  <a16:creationId xmlns:a16="http://schemas.microsoft.com/office/drawing/2014/main" id="{DAEDC986-462F-4941-ADAC-0C388F85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06" y="2079117"/>
              <a:ext cx="9525" cy="9525"/>
            </a:xfrm>
            <a:custGeom>
              <a:avLst/>
              <a:gdLst>
                <a:gd name="T0" fmla="*/ 56245125 w 9525"/>
                <a:gd name="T1" fmla="*/ 12287 h 9525"/>
                <a:gd name="T2" fmla="*/ 56245125 w 9525"/>
                <a:gd name="T3" fmla="*/ 0 h 9525"/>
                <a:gd name="T4" fmla="*/ 0 w 9525"/>
                <a:gd name="T5" fmla="*/ 3905 h 9525"/>
                <a:gd name="T6" fmla="*/ 56245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12287"/>
                  </a:moveTo>
                  <a:cubicBezTo>
                    <a:pt x="4858" y="5810"/>
                    <a:pt x="8572" y="4191"/>
                    <a:pt x="5905" y="0"/>
                  </a:cubicBezTo>
                  <a:cubicBezTo>
                    <a:pt x="3810" y="1143"/>
                    <a:pt x="4572" y="5524"/>
                    <a:pt x="0" y="3905"/>
                  </a:cubicBezTo>
                  <a:cubicBezTo>
                    <a:pt x="381" y="7715"/>
                    <a:pt x="286" y="11811"/>
                    <a:pt x="590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2" name="Freeform: Shape 1705">
              <a:extLst>
                <a:ext uri="{FF2B5EF4-FFF2-40B4-BE49-F238E27FC236}">
                  <a16:creationId xmlns:a16="http://schemas.microsoft.com/office/drawing/2014/main" id="{4BD601BA-49F0-4599-A3FD-42138AB08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995" y="2376237"/>
              <a:ext cx="9525" cy="9525"/>
            </a:xfrm>
            <a:custGeom>
              <a:avLst/>
              <a:gdLst>
                <a:gd name="T0" fmla="*/ 11249 w 9525"/>
                <a:gd name="T1" fmla="*/ 7829550 h 9525"/>
                <a:gd name="T2" fmla="*/ 10 w 9525"/>
                <a:gd name="T3" fmla="*/ 37776150 h 9525"/>
                <a:gd name="T4" fmla="*/ 11249 w 9525"/>
                <a:gd name="T5" fmla="*/ 7829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9" y="822"/>
                  </a:moveTo>
                  <a:cubicBezTo>
                    <a:pt x="5915" y="60"/>
                    <a:pt x="-276" y="-1559"/>
                    <a:pt x="10" y="3966"/>
                  </a:cubicBezTo>
                  <a:cubicBezTo>
                    <a:pt x="5344" y="4823"/>
                    <a:pt x="9153" y="3775"/>
                    <a:pt x="11249" y="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3" name="Freeform: Shape 1706">
              <a:extLst>
                <a:ext uri="{FF2B5EF4-FFF2-40B4-BE49-F238E27FC236}">
                  <a16:creationId xmlns:a16="http://schemas.microsoft.com/office/drawing/2014/main" id="{42579228-B07C-4016-85D5-C54213D13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319" y="2483739"/>
              <a:ext cx="9525" cy="9525"/>
            </a:xfrm>
            <a:custGeom>
              <a:avLst/>
              <a:gdLst>
                <a:gd name="T0" fmla="*/ 68665725 w 9525"/>
                <a:gd name="T1" fmla="*/ 35385375 h 9525"/>
                <a:gd name="T2" fmla="*/ 22393275 w 9525"/>
                <a:gd name="T3" fmla="*/ 0 h 9525"/>
                <a:gd name="T4" fmla="*/ 6866572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09" y="3715"/>
                  </a:moveTo>
                  <a:cubicBezTo>
                    <a:pt x="3685" y="3715"/>
                    <a:pt x="3970" y="1238"/>
                    <a:pt x="2351" y="0"/>
                  </a:cubicBezTo>
                  <a:cubicBezTo>
                    <a:pt x="-4697" y="2191"/>
                    <a:pt x="6257" y="11144"/>
                    <a:pt x="7209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4" name="Freeform: Shape 1707">
              <a:extLst>
                <a:ext uri="{FF2B5EF4-FFF2-40B4-BE49-F238E27FC236}">
                  <a16:creationId xmlns:a16="http://schemas.microsoft.com/office/drawing/2014/main" id="{7BC22115-B2C5-4865-9A5D-C147B0F09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37" y="2705097"/>
              <a:ext cx="9525" cy="9525"/>
            </a:xfrm>
            <a:custGeom>
              <a:avLst/>
              <a:gdLst>
                <a:gd name="T0" fmla="*/ 81476850 w 9525"/>
                <a:gd name="T1" fmla="*/ 1432 h 9525"/>
                <a:gd name="T2" fmla="*/ 33385125 w 9525"/>
                <a:gd name="T3" fmla="*/ 11529 h 9525"/>
                <a:gd name="T4" fmla="*/ 81476850 w 9525"/>
                <a:gd name="T5" fmla="*/ 143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54" y="1432"/>
                  </a:moveTo>
                  <a:cubicBezTo>
                    <a:pt x="838" y="-4283"/>
                    <a:pt x="-3448" y="8766"/>
                    <a:pt x="3505" y="11529"/>
                  </a:cubicBezTo>
                  <a:cubicBezTo>
                    <a:pt x="8173" y="6957"/>
                    <a:pt x="-781" y="3432"/>
                    <a:pt x="8554" y="1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5" name="Freeform: Shape 1708">
              <a:extLst>
                <a:ext uri="{FF2B5EF4-FFF2-40B4-BE49-F238E27FC236}">
                  <a16:creationId xmlns:a16="http://schemas.microsoft.com/office/drawing/2014/main" id="{B06F8EB1-0E47-4CD7-A1F3-C568CC0CD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662" y="2917673"/>
              <a:ext cx="9525" cy="9525"/>
            </a:xfrm>
            <a:custGeom>
              <a:avLst/>
              <a:gdLst>
                <a:gd name="T0" fmla="*/ 88915875 w 9525"/>
                <a:gd name="T1" fmla="*/ 16573500 h 9525"/>
                <a:gd name="T2" fmla="*/ 0 w 9525"/>
                <a:gd name="T3" fmla="*/ 34718625 h 9525"/>
                <a:gd name="T4" fmla="*/ 48996600 w 9525"/>
                <a:gd name="T5" fmla="*/ 55578375 h 9525"/>
                <a:gd name="T6" fmla="*/ 88915875 w 9525"/>
                <a:gd name="T7" fmla="*/ 1657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1740"/>
                  </a:moveTo>
                  <a:cubicBezTo>
                    <a:pt x="7144" y="-832"/>
                    <a:pt x="286" y="-832"/>
                    <a:pt x="0" y="3645"/>
                  </a:cubicBezTo>
                  <a:cubicBezTo>
                    <a:pt x="2477" y="3835"/>
                    <a:pt x="3810" y="4883"/>
                    <a:pt x="5144" y="5835"/>
                  </a:cubicBezTo>
                  <a:cubicBezTo>
                    <a:pt x="5048" y="2787"/>
                    <a:pt x="8001" y="3168"/>
                    <a:pt x="9335" y="17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6" name="Freeform: Shape 1709">
              <a:extLst>
                <a:ext uri="{FF2B5EF4-FFF2-40B4-BE49-F238E27FC236}">
                  <a16:creationId xmlns:a16="http://schemas.microsoft.com/office/drawing/2014/main" id="{8EC5413F-AEA6-4E12-BEFF-E2535CA2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83" y="2252516"/>
              <a:ext cx="9525" cy="9525"/>
            </a:xfrm>
            <a:custGeom>
              <a:avLst/>
              <a:gdLst>
                <a:gd name="T0" fmla="*/ 3038475 w 9525"/>
                <a:gd name="T1" fmla="*/ 7743825 h 9525"/>
                <a:gd name="T2" fmla="*/ 71085075 w 9525"/>
                <a:gd name="T3" fmla="*/ 15906750 h 9525"/>
                <a:gd name="T4" fmla="*/ 3038475 w 9525"/>
                <a:gd name="T5" fmla="*/ 774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9" y="813"/>
                  </a:moveTo>
                  <a:cubicBezTo>
                    <a:pt x="-1871" y="6433"/>
                    <a:pt x="7940" y="7671"/>
                    <a:pt x="7463" y="1670"/>
                  </a:cubicBezTo>
                  <a:cubicBezTo>
                    <a:pt x="2510" y="1289"/>
                    <a:pt x="4225" y="-1282"/>
                    <a:pt x="319" y="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7" name="Freeform: Shape 1710">
              <a:extLst>
                <a:ext uri="{FF2B5EF4-FFF2-40B4-BE49-F238E27FC236}">
                  <a16:creationId xmlns:a16="http://schemas.microsoft.com/office/drawing/2014/main" id="{728D147A-1847-4BF9-8DE8-9CFF7D011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320" y="2151616"/>
              <a:ext cx="9525" cy="9525"/>
            </a:xfrm>
            <a:custGeom>
              <a:avLst/>
              <a:gdLst>
                <a:gd name="T0" fmla="*/ 354 w 9525"/>
                <a:gd name="T1" fmla="*/ 8178 h 9525"/>
                <a:gd name="T2" fmla="*/ 16451 w 9525"/>
                <a:gd name="T3" fmla="*/ 8654 h 9525"/>
                <a:gd name="T4" fmla="*/ 3211 w 9525"/>
                <a:gd name="T5" fmla="*/ 844 h 9525"/>
                <a:gd name="T6" fmla="*/ 354 w 9525"/>
                <a:gd name="T7" fmla="*/ 81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54" y="8178"/>
                  </a:moveTo>
                  <a:cubicBezTo>
                    <a:pt x="7117" y="9892"/>
                    <a:pt x="13403" y="15226"/>
                    <a:pt x="16451" y="8654"/>
                  </a:cubicBezTo>
                  <a:cubicBezTo>
                    <a:pt x="13784" y="5797"/>
                    <a:pt x="8736" y="-2681"/>
                    <a:pt x="3211" y="844"/>
                  </a:cubicBezTo>
                  <a:cubicBezTo>
                    <a:pt x="7783" y="2844"/>
                    <a:pt x="-1932" y="3130"/>
                    <a:pt x="354" y="8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8" name="Freeform: Shape 1711">
              <a:extLst>
                <a:ext uri="{FF2B5EF4-FFF2-40B4-BE49-F238E27FC236}">
                  <a16:creationId xmlns:a16="http://schemas.microsoft.com/office/drawing/2014/main" id="{B35E98D1-5FEB-4562-BE49-EB5F2DD3D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451" y="2227421"/>
              <a:ext cx="9525" cy="9525"/>
            </a:xfrm>
            <a:custGeom>
              <a:avLst/>
              <a:gdLst>
                <a:gd name="T0" fmla="*/ 28889325 w 9525"/>
                <a:gd name="T1" fmla="*/ 76209525 h 9525"/>
                <a:gd name="T2" fmla="*/ 70618350 w 9525"/>
                <a:gd name="T3" fmla="*/ 22679025 h 9525"/>
                <a:gd name="T4" fmla="*/ 5295900 w 9525"/>
                <a:gd name="T5" fmla="*/ 0 h 9525"/>
                <a:gd name="T6" fmla="*/ 2888932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33" y="8001"/>
                  </a:moveTo>
                  <a:cubicBezTo>
                    <a:pt x="2366" y="3715"/>
                    <a:pt x="7033" y="5334"/>
                    <a:pt x="7414" y="2381"/>
                  </a:cubicBezTo>
                  <a:cubicBezTo>
                    <a:pt x="3985" y="2286"/>
                    <a:pt x="3795" y="191"/>
                    <a:pt x="556" y="0"/>
                  </a:cubicBezTo>
                  <a:cubicBezTo>
                    <a:pt x="-206" y="3715"/>
                    <a:pt x="-777" y="7334"/>
                    <a:pt x="3033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59" name="Freeform: Shape 1712">
              <a:extLst>
                <a:ext uri="{FF2B5EF4-FFF2-40B4-BE49-F238E27FC236}">
                  <a16:creationId xmlns:a16="http://schemas.microsoft.com/office/drawing/2014/main" id="{204299BC-34BC-4843-A0D2-A119F9021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838" y="2736913"/>
              <a:ext cx="9525" cy="9525"/>
            </a:xfrm>
            <a:custGeom>
              <a:avLst/>
              <a:gdLst>
                <a:gd name="T0" fmla="*/ 11506200 w 9525"/>
                <a:gd name="T1" fmla="*/ 0 h 9525"/>
                <a:gd name="T2" fmla="*/ 33280350 w 9525"/>
                <a:gd name="T3" fmla="*/ 9525 h 9525"/>
                <a:gd name="T4" fmla="*/ 11506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08" y="0"/>
                  </a:moveTo>
                  <a:cubicBezTo>
                    <a:pt x="1875" y="3239"/>
                    <a:pt x="-3173" y="10097"/>
                    <a:pt x="3494" y="9525"/>
                  </a:cubicBezTo>
                  <a:cubicBezTo>
                    <a:pt x="3970" y="5525"/>
                    <a:pt x="5685" y="762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0" name="Freeform: Shape 1713">
              <a:extLst>
                <a:ext uri="{FF2B5EF4-FFF2-40B4-BE49-F238E27FC236}">
                  <a16:creationId xmlns:a16="http://schemas.microsoft.com/office/drawing/2014/main" id="{3CE3A55D-81F1-4872-B552-253D26D30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188" y="2679118"/>
              <a:ext cx="9525" cy="9525"/>
            </a:xfrm>
            <a:custGeom>
              <a:avLst/>
              <a:gdLst>
                <a:gd name="T0" fmla="*/ 0 w 9525"/>
                <a:gd name="T1" fmla="*/ 32461200 h 9525"/>
                <a:gd name="T2" fmla="*/ 12763 w 9525"/>
                <a:gd name="T3" fmla="*/ 18849975 h 9525"/>
                <a:gd name="T4" fmla="*/ 0 w 9525"/>
                <a:gd name="T5" fmla="*/ 32461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408"/>
                  </a:moveTo>
                  <a:cubicBezTo>
                    <a:pt x="6953" y="1979"/>
                    <a:pt x="9906" y="6265"/>
                    <a:pt x="12763" y="1979"/>
                  </a:cubicBezTo>
                  <a:cubicBezTo>
                    <a:pt x="8858" y="-2307"/>
                    <a:pt x="3048" y="1408"/>
                    <a:pt x="0" y="3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1" name="Freeform: Shape 1714">
              <a:extLst>
                <a:ext uri="{FF2B5EF4-FFF2-40B4-BE49-F238E27FC236}">
                  <a16:creationId xmlns:a16="http://schemas.microsoft.com/office/drawing/2014/main" id="{C5926B9D-11A8-4123-9EBC-C91354353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770" y="2121828"/>
              <a:ext cx="9525" cy="9525"/>
            </a:xfrm>
            <a:custGeom>
              <a:avLst/>
              <a:gdLst>
                <a:gd name="T0" fmla="*/ 0 w 9525"/>
                <a:gd name="T1" fmla="*/ 10629 h 9525"/>
                <a:gd name="T2" fmla="*/ 65322450 w 9525"/>
                <a:gd name="T3" fmla="*/ 723 h 9525"/>
                <a:gd name="T4" fmla="*/ 0 w 9525"/>
                <a:gd name="T5" fmla="*/ 106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629"/>
                  </a:moveTo>
                  <a:cubicBezTo>
                    <a:pt x="9144" y="11105"/>
                    <a:pt x="1619" y="3866"/>
                    <a:pt x="6858" y="723"/>
                  </a:cubicBezTo>
                  <a:cubicBezTo>
                    <a:pt x="-1333" y="-2611"/>
                    <a:pt x="1524" y="6438"/>
                    <a:pt x="0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2" name="Freeform: Shape 1715">
              <a:extLst>
                <a:ext uri="{FF2B5EF4-FFF2-40B4-BE49-F238E27FC236}">
                  <a16:creationId xmlns:a16="http://schemas.microsoft.com/office/drawing/2014/main" id="{FC32DF40-5ACB-4B1A-A352-7D935E943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22" y="2312099"/>
              <a:ext cx="9525" cy="9525"/>
            </a:xfrm>
            <a:custGeom>
              <a:avLst/>
              <a:gdLst>
                <a:gd name="T0" fmla="*/ 70237350 w 9525"/>
                <a:gd name="T1" fmla="*/ 22679025 h 9525"/>
                <a:gd name="T2" fmla="*/ 4914900 w 9525"/>
                <a:gd name="T3" fmla="*/ 0 h 9525"/>
                <a:gd name="T4" fmla="*/ 63884175 w 9525"/>
                <a:gd name="T5" fmla="*/ 66227325 h 9525"/>
                <a:gd name="T6" fmla="*/ 70237350 w 9525"/>
                <a:gd name="T7" fmla="*/ 2267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2381"/>
                  </a:moveTo>
                  <a:cubicBezTo>
                    <a:pt x="4230" y="2095"/>
                    <a:pt x="1944" y="1333"/>
                    <a:pt x="516" y="0"/>
                  </a:cubicBezTo>
                  <a:cubicBezTo>
                    <a:pt x="-1485" y="4953"/>
                    <a:pt x="2706" y="5905"/>
                    <a:pt x="6707" y="6953"/>
                  </a:cubicBezTo>
                  <a:cubicBezTo>
                    <a:pt x="6897" y="5334"/>
                    <a:pt x="7088" y="3810"/>
                    <a:pt x="7374" y="2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3" name="Freeform: Shape 1716">
              <a:extLst>
                <a:ext uri="{FF2B5EF4-FFF2-40B4-BE49-F238E27FC236}">
                  <a16:creationId xmlns:a16="http://schemas.microsoft.com/office/drawing/2014/main" id="{078B0B65-3BB9-4421-85C2-24D850023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051" y="2201513"/>
              <a:ext cx="19050" cy="28575"/>
            </a:xfrm>
            <a:custGeom>
              <a:avLst/>
              <a:gdLst>
                <a:gd name="T0" fmla="*/ 0 w 19050"/>
                <a:gd name="T1" fmla="*/ 26956 h 28575"/>
                <a:gd name="T2" fmla="*/ 8858 w 19050"/>
                <a:gd name="T3" fmla="*/ 28099 h 28575"/>
                <a:gd name="T4" fmla="*/ 7525 w 19050"/>
                <a:gd name="T5" fmla="*/ 37147 h 28575"/>
                <a:gd name="T6" fmla="*/ 20764 w 19050"/>
                <a:gd name="T7" fmla="*/ 32671 h 28575"/>
                <a:gd name="T8" fmla="*/ 18288 w 19050"/>
                <a:gd name="T9" fmla="*/ 24670 h 28575"/>
                <a:gd name="T10" fmla="*/ 13906 w 19050"/>
                <a:gd name="T11" fmla="*/ 30290 h 28575"/>
                <a:gd name="T12" fmla="*/ 9430 w 19050"/>
                <a:gd name="T13" fmla="*/ 23527 h 28575"/>
                <a:gd name="T14" fmla="*/ 17621 w 19050"/>
                <a:gd name="T15" fmla="*/ 16859 h 28575"/>
                <a:gd name="T16" fmla="*/ 16478 w 19050"/>
                <a:gd name="T17" fmla="*/ 12097 h 28575"/>
                <a:gd name="T18" fmla="*/ 5620 w 19050"/>
                <a:gd name="T19" fmla="*/ 0 h 28575"/>
                <a:gd name="T20" fmla="*/ 3048 w 19050"/>
                <a:gd name="T21" fmla="*/ 18193 h 28575"/>
                <a:gd name="T22" fmla="*/ 10763 w 19050"/>
                <a:gd name="T23" fmla="*/ 14573 h 28575"/>
                <a:gd name="T24" fmla="*/ 0 w 19050"/>
                <a:gd name="T25" fmla="*/ 26956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28575">
                  <a:moveTo>
                    <a:pt x="0" y="26956"/>
                  </a:moveTo>
                  <a:cubicBezTo>
                    <a:pt x="2953" y="30194"/>
                    <a:pt x="4381" y="27718"/>
                    <a:pt x="8858" y="28099"/>
                  </a:cubicBezTo>
                  <a:cubicBezTo>
                    <a:pt x="8382" y="31147"/>
                    <a:pt x="8001" y="34099"/>
                    <a:pt x="7525" y="37147"/>
                  </a:cubicBezTo>
                  <a:cubicBezTo>
                    <a:pt x="14668" y="36100"/>
                    <a:pt x="15145" y="31528"/>
                    <a:pt x="20764" y="32671"/>
                  </a:cubicBezTo>
                  <a:cubicBezTo>
                    <a:pt x="17526" y="32290"/>
                    <a:pt x="25241" y="25527"/>
                    <a:pt x="18288" y="24670"/>
                  </a:cubicBezTo>
                  <a:cubicBezTo>
                    <a:pt x="18288" y="28194"/>
                    <a:pt x="17050" y="30290"/>
                    <a:pt x="13906" y="30290"/>
                  </a:cubicBezTo>
                  <a:cubicBezTo>
                    <a:pt x="10382" y="29432"/>
                    <a:pt x="10954" y="25813"/>
                    <a:pt x="9430" y="23527"/>
                  </a:cubicBezTo>
                  <a:cubicBezTo>
                    <a:pt x="12763" y="22003"/>
                    <a:pt x="16859" y="21241"/>
                    <a:pt x="17621" y="16859"/>
                  </a:cubicBezTo>
                  <a:cubicBezTo>
                    <a:pt x="15621" y="16383"/>
                    <a:pt x="16002" y="14192"/>
                    <a:pt x="16478" y="12097"/>
                  </a:cubicBezTo>
                  <a:cubicBezTo>
                    <a:pt x="3143" y="11430"/>
                    <a:pt x="12192" y="4667"/>
                    <a:pt x="5620" y="0"/>
                  </a:cubicBezTo>
                  <a:cubicBezTo>
                    <a:pt x="4000" y="5715"/>
                    <a:pt x="4477" y="12287"/>
                    <a:pt x="3048" y="18193"/>
                  </a:cubicBezTo>
                  <a:cubicBezTo>
                    <a:pt x="8572" y="20193"/>
                    <a:pt x="7239" y="14764"/>
                    <a:pt x="10763" y="14573"/>
                  </a:cubicBezTo>
                  <a:cubicBezTo>
                    <a:pt x="11049" y="22955"/>
                    <a:pt x="3619" y="22860"/>
                    <a:pt x="0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4" name="Freeform: Shape 1717">
              <a:extLst>
                <a:ext uri="{FF2B5EF4-FFF2-40B4-BE49-F238E27FC236}">
                  <a16:creationId xmlns:a16="http://schemas.microsoft.com/office/drawing/2014/main" id="{61440295-86D8-4937-AD11-D0913F6FF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765" y="2399252"/>
              <a:ext cx="9525" cy="9525"/>
            </a:xfrm>
            <a:custGeom>
              <a:avLst/>
              <a:gdLst>
                <a:gd name="T0" fmla="*/ 9953 w 9525"/>
                <a:gd name="T1" fmla="*/ 39014400 h 9525"/>
                <a:gd name="T2" fmla="*/ 2809 w 9525"/>
                <a:gd name="T3" fmla="*/ 30851475 h 9525"/>
                <a:gd name="T4" fmla="*/ 1476 w 9525"/>
                <a:gd name="T5" fmla="*/ 0 h 9525"/>
                <a:gd name="T6" fmla="*/ 3952 w 9525"/>
                <a:gd name="T7" fmla="*/ 76209525 h 9525"/>
                <a:gd name="T8" fmla="*/ 9953 w 9525"/>
                <a:gd name="T9" fmla="*/ 3901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953" y="4096"/>
                  </a:moveTo>
                  <a:cubicBezTo>
                    <a:pt x="5095" y="3620"/>
                    <a:pt x="6714" y="1143"/>
                    <a:pt x="2809" y="3239"/>
                  </a:cubicBezTo>
                  <a:cubicBezTo>
                    <a:pt x="2619" y="2000"/>
                    <a:pt x="3190" y="286"/>
                    <a:pt x="1476" y="0"/>
                  </a:cubicBezTo>
                  <a:cubicBezTo>
                    <a:pt x="-2334" y="2381"/>
                    <a:pt x="2238" y="5334"/>
                    <a:pt x="3952" y="8001"/>
                  </a:cubicBezTo>
                  <a:cubicBezTo>
                    <a:pt x="4524" y="5144"/>
                    <a:pt x="9953" y="7715"/>
                    <a:pt x="9953" y="4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5" name="Freeform: Shape 1718">
              <a:extLst>
                <a:ext uri="{FF2B5EF4-FFF2-40B4-BE49-F238E27FC236}">
                  <a16:creationId xmlns:a16="http://schemas.microsoft.com/office/drawing/2014/main" id="{077A9925-2BE8-43E3-A511-2EE274295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145" y="2410386"/>
              <a:ext cx="9525" cy="9525"/>
            </a:xfrm>
            <a:custGeom>
              <a:avLst/>
              <a:gdLst>
                <a:gd name="T0" fmla="*/ 75304650 w 9525"/>
                <a:gd name="T1" fmla="*/ 1009650 h 9525"/>
                <a:gd name="T2" fmla="*/ 0 w 9525"/>
                <a:gd name="T3" fmla="*/ 50006250 h 9525"/>
                <a:gd name="T4" fmla="*/ 48987075 w 9525"/>
                <a:gd name="T5" fmla="*/ 70866000 h 9525"/>
                <a:gd name="T6" fmla="*/ 75304650 w 9525"/>
                <a:gd name="T7" fmla="*/ 1009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06"/>
                  </a:moveTo>
                  <a:cubicBezTo>
                    <a:pt x="2953" y="-751"/>
                    <a:pt x="2857" y="3821"/>
                    <a:pt x="0" y="5250"/>
                  </a:cubicBezTo>
                  <a:cubicBezTo>
                    <a:pt x="2381" y="5440"/>
                    <a:pt x="3810" y="6488"/>
                    <a:pt x="5143" y="7440"/>
                  </a:cubicBezTo>
                  <a:cubicBezTo>
                    <a:pt x="5334" y="3154"/>
                    <a:pt x="12192" y="4773"/>
                    <a:pt x="79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6" name="Freeform: Shape 1719">
              <a:extLst>
                <a:ext uri="{FF2B5EF4-FFF2-40B4-BE49-F238E27FC236}">
                  <a16:creationId xmlns:a16="http://schemas.microsoft.com/office/drawing/2014/main" id="{86853DC5-6669-4901-A871-9F846FE21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279" y="2145915"/>
              <a:ext cx="9525" cy="9525"/>
            </a:xfrm>
            <a:custGeom>
              <a:avLst/>
              <a:gdLst>
                <a:gd name="T0" fmla="*/ 63179325 w 9525"/>
                <a:gd name="T1" fmla="*/ 58712100 h 9525"/>
                <a:gd name="T2" fmla="*/ 69532500 w 9525"/>
                <a:gd name="T3" fmla="*/ 16068675 h 9525"/>
                <a:gd name="T4" fmla="*/ 2400300 w 9525"/>
                <a:gd name="T5" fmla="*/ 7905750 h 9525"/>
                <a:gd name="T6" fmla="*/ 63179325 w 9525"/>
                <a:gd name="T7" fmla="*/ 58712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164"/>
                  </a:moveTo>
                  <a:cubicBezTo>
                    <a:pt x="6824" y="4640"/>
                    <a:pt x="7110" y="3116"/>
                    <a:pt x="7300" y="1687"/>
                  </a:cubicBezTo>
                  <a:cubicBezTo>
                    <a:pt x="2442" y="1211"/>
                    <a:pt x="4062" y="-1266"/>
                    <a:pt x="252" y="830"/>
                  </a:cubicBezTo>
                  <a:cubicBezTo>
                    <a:pt x="-891" y="4640"/>
                    <a:pt x="1966" y="5973"/>
                    <a:pt x="6633" y="6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7" name="Freeform: Shape 1720">
              <a:extLst>
                <a:ext uri="{FF2B5EF4-FFF2-40B4-BE49-F238E27FC236}">
                  <a16:creationId xmlns:a16="http://schemas.microsoft.com/office/drawing/2014/main" id="{AA3200E8-893F-4349-B226-5C9BDB257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816" y="2163318"/>
              <a:ext cx="9525" cy="9525"/>
            </a:xfrm>
            <a:custGeom>
              <a:avLst/>
              <a:gdLst>
                <a:gd name="T0" fmla="*/ 58969275 w 9525"/>
                <a:gd name="T1" fmla="*/ 34480500 h 9525"/>
                <a:gd name="T2" fmla="*/ 12696825 w 9525"/>
                <a:gd name="T3" fmla="*/ 0 h 9525"/>
                <a:gd name="T4" fmla="*/ 0 w 9525"/>
                <a:gd name="T5" fmla="*/ 86191725 h 9525"/>
                <a:gd name="T6" fmla="*/ 58969275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3620"/>
                  </a:moveTo>
                  <a:cubicBezTo>
                    <a:pt x="3715" y="2953"/>
                    <a:pt x="3524" y="762"/>
                    <a:pt x="1333" y="0"/>
                  </a:cubicBezTo>
                  <a:cubicBezTo>
                    <a:pt x="667" y="5620"/>
                    <a:pt x="2667" y="4572"/>
                    <a:pt x="0" y="9049"/>
                  </a:cubicBezTo>
                  <a:cubicBezTo>
                    <a:pt x="5525" y="11049"/>
                    <a:pt x="3238" y="4382"/>
                    <a:pt x="6191" y="3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8" name="Freeform: Shape 1721">
              <a:extLst>
                <a:ext uri="{FF2B5EF4-FFF2-40B4-BE49-F238E27FC236}">
                  <a16:creationId xmlns:a16="http://schemas.microsoft.com/office/drawing/2014/main" id="{1541AA9B-2B82-4858-AF85-49AE9E228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78" y="2355818"/>
              <a:ext cx="9525" cy="9525"/>
            </a:xfrm>
            <a:custGeom>
              <a:avLst/>
              <a:gdLst>
                <a:gd name="T0" fmla="*/ 8382 w 9525"/>
                <a:gd name="T1" fmla="*/ 5429 h 9525"/>
                <a:gd name="T2" fmla="*/ 12097 w 9525"/>
                <a:gd name="T3" fmla="*/ 4381 h 9525"/>
                <a:gd name="T4" fmla="*/ 1905 w 9525"/>
                <a:gd name="T5" fmla="*/ 0 h 9525"/>
                <a:gd name="T6" fmla="*/ 0 w 9525"/>
                <a:gd name="T7" fmla="*/ 13621 h 9525"/>
                <a:gd name="T8" fmla="*/ 8382 w 9525"/>
                <a:gd name="T9" fmla="*/ 5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382" y="5429"/>
                  </a:moveTo>
                  <a:cubicBezTo>
                    <a:pt x="9811" y="5239"/>
                    <a:pt x="11906" y="5810"/>
                    <a:pt x="12097" y="4381"/>
                  </a:cubicBezTo>
                  <a:cubicBezTo>
                    <a:pt x="5048" y="2953"/>
                    <a:pt x="7906" y="2857"/>
                    <a:pt x="1905" y="0"/>
                  </a:cubicBezTo>
                  <a:cubicBezTo>
                    <a:pt x="3524" y="4572"/>
                    <a:pt x="2762" y="9620"/>
                    <a:pt x="0" y="13621"/>
                  </a:cubicBezTo>
                  <a:cubicBezTo>
                    <a:pt x="6763" y="15240"/>
                    <a:pt x="2762" y="5048"/>
                    <a:pt x="8382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69" name="Freeform: Shape 1722">
              <a:extLst>
                <a:ext uri="{FF2B5EF4-FFF2-40B4-BE49-F238E27FC236}">
                  <a16:creationId xmlns:a16="http://schemas.microsoft.com/office/drawing/2014/main" id="{94C4190E-67DB-4F41-9EC1-D1F29B651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075" y="2091119"/>
              <a:ext cx="9525" cy="9525"/>
            </a:xfrm>
            <a:custGeom>
              <a:avLst/>
              <a:gdLst>
                <a:gd name="T0" fmla="*/ 73 w 9525"/>
                <a:gd name="T1" fmla="*/ 10382 h 9525"/>
                <a:gd name="T2" fmla="*/ 10170 w 9525"/>
                <a:gd name="T3" fmla="*/ 2381 h 9525"/>
                <a:gd name="T4" fmla="*/ 3312 w 9525"/>
                <a:gd name="T5" fmla="*/ 0 h 9525"/>
                <a:gd name="T6" fmla="*/ 73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" y="10382"/>
                  </a:moveTo>
                  <a:cubicBezTo>
                    <a:pt x="6169" y="10763"/>
                    <a:pt x="9694" y="8287"/>
                    <a:pt x="10170" y="2381"/>
                  </a:cubicBezTo>
                  <a:cubicBezTo>
                    <a:pt x="6741" y="2286"/>
                    <a:pt x="6455" y="190"/>
                    <a:pt x="3312" y="0"/>
                  </a:cubicBezTo>
                  <a:cubicBezTo>
                    <a:pt x="3502" y="4858"/>
                    <a:pt x="-593" y="4953"/>
                    <a:pt x="73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0" name="Freeform: Shape 1723">
              <a:extLst>
                <a:ext uri="{FF2B5EF4-FFF2-40B4-BE49-F238E27FC236}">
                  <a16:creationId xmlns:a16="http://schemas.microsoft.com/office/drawing/2014/main" id="{4E7111C5-C01B-4197-9F81-DB4BC460D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659" y="2472785"/>
              <a:ext cx="9525" cy="9525"/>
            </a:xfrm>
            <a:custGeom>
              <a:avLst/>
              <a:gdLst>
                <a:gd name="T0" fmla="*/ 13102 w 9525"/>
                <a:gd name="T1" fmla="*/ 10858 h 9525"/>
                <a:gd name="T2" fmla="*/ 18150 w 9525"/>
                <a:gd name="T3" fmla="*/ 667 h 9525"/>
                <a:gd name="T4" fmla="*/ 10245 w 9525"/>
                <a:gd name="T5" fmla="*/ 5810 h 9525"/>
                <a:gd name="T6" fmla="*/ 5577 w 9525"/>
                <a:gd name="T7" fmla="*/ 667 h 9525"/>
                <a:gd name="T8" fmla="*/ 3387 w 9525"/>
                <a:gd name="T9" fmla="*/ 3429 h 9525"/>
                <a:gd name="T10" fmla="*/ 243 w 9525"/>
                <a:gd name="T11" fmla="*/ 0 h 9525"/>
                <a:gd name="T12" fmla="*/ 1101 w 9525"/>
                <a:gd name="T13" fmla="*/ 6286 h 9525"/>
                <a:gd name="T14" fmla="*/ 13102 w 9525"/>
                <a:gd name="T15" fmla="*/ 1085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102" y="10858"/>
                  </a:moveTo>
                  <a:cubicBezTo>
                    <a:pt x="15007" y="7715"/>
                    <a:pt x="18436" y="6286"/>
                    <a:pt x="18150" y="667"/>
                  </a:cubicBezTo>
                  <a:cubicBezTo>
                    <a:pt x="11959" y="-1619"/>
                    <a:pt x="15674" y="7239"/>
                    <a:pt x="10245" y="5810"/>
                  </a:cubicBezTo>
                  <a:cubicBezTo>
                    <a:pt x="9578" y="3524"/>
                    <a:pt x="8054" y="1810"/>
                    <a:pt x="5577" y="667"/>
                  </a:cubicBezTo>
                  <a:cubicBezTo>
                    <a:pt x="5006" y="1810"/>
                    <a:pt x="5101" y="3619"/>
                    <a:pt x="3387" y="3429"/>
                  </a:cubicBezTo>
                  <a:cubicBezTo>
                    <a:pt x="3291" y="1715"/>
                    <a:pt x="1767" y="857"/>
                    <a:pt x="243" y="0"/>
                  </a:cubicBezTo>
                  <a:cubicBezTo>
                    <a:pt x="-233" y="2572"/>
                    <a:pt x="-42" y="4763"/>
                    <a:pt x="1101" y="6286"/>
                  </a:cubicBezTo>
                  <a:cubicBezTo>
                    <a:pt x="6530" y="4953"/>
                    <a:pt x="10340" y="7048"/>
                    <a:pt x="13102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1" name="Freeform: Shape 1724">
              <a:extLst>
                <a:ext uri="{FF2B5EF4-FFF2-40B4-BE49-F238E27FC236}">
                  <a16:creationId xmlns:a16="http://schemas.microsoft.com/office/drawing/2014/main" id="{461C146A-18BF-4E35-9D81-826FF4F0E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358" y="2616613"/>
              <a:ext cx="9525" cy="9525"/>
            </a:xfrm>
            <a:custGeom>
              <a:avLst/>
              <a:gdLst>
                <a:gd name="T0" fmla="*/ 51892200 w 9525"/>
                <a:gd name="T1" fmla="*/ 0 h 9525"/>
                <a:gd name="T2" fmla="*/ 29213175 w 9525"/>
                <a:gd name="T3" fmla="*/ 16669 h 9525"/>
                <a:gd name="T4" fmla="*/ 5189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8" y="0"/>
                  </a:moveTo>
                  <a:cubicBezTo>
                    <a:pt x="2591" y="1905"/>
                    <a:pt x="-3791" y="12287"/>
                    <a:pt x="3067" y="16669"/>
                  </a:cubicBezTo>
                  <a:cubicBezTo>
                    <a:pt x="-1601" y="10477"/>
                    <a:pt x="15068" y="6001"/>
                    <a:pt x="5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2" name="Freeform: Shape 1725">
              <a:extLst>
                <a:ext uri="{FF2B5EF4-FFF2-40B4-BE49-F238E27FC236}">
                  <a16:creationId xmlns:a16="http://schemas.microsoft.com/office/drawing/2014/main" id="{905D78DD-6F3B-4A9E-BF81-9027C4D1D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858" y="2345707"/>
              <a:ext cx="9525" cy="9525"/>
            </a:xfrm>
            <a:custGeom>
              <a:avLst/>
              <a:gdLst>
                <a:gd name="T0" fmla="*/ 82562700 w 9525"/>
                <a:gd name="T1" fmla="*/ 49139475 h 9525"/>
                <a:gd name="T2" fmla="*/ 0 w 9525"/>
                <a:gd name="T3" fmla="*/ 23736300 h 9525"/>
                <a:gd name="T4" fmla="*/ 82562700 w 9525"/>
                <a:gd name="T5" fmla="*/ 49139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5159"/>
                  </a:moveTo>
                  <a:cubicBezTo>
                    <a:pt x="11144" y="-175"/>
                    <a:pt x="857" y="-1890"/>
                    <a:pt x="0" y="2492"/>
                  </a:cubicBezTo>
                  <a:cubicBezTo>
                    <a:pt x="5239" y="1920"/>
                    <a:pt x="4286" y="5254"/>
                    <a:pt x="8668" y="5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3" name="Freeform: Shape 1726">
              <a:extLst>
                <a:ext uri="{FF2B5EF4-FFF2-40B4-BE49-F238E27FC236}">
                  <a16:creationId xmlns:a16="http://schemas.microsoft.com/office/drawing/2014/main" id="{D6382E4A-88D8-4840-A8C3-091204A1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522" y="2440484"/>
              <a:ext cx="9525" cy="9525"/>
            </a:xfrm>
            <a:custGeom>
              <a:avLst/>
              <a:gdLst>
                <a:gd name="T0" fmla="*/ 0 w 9525"/>
                <a:gd name="T1" fmla="*/ 5345 h 9525"/>
                <a:gd name="T2" fmla="*/ 11049 w 9525"/>
                <a:gd name="T3" fmla="*/ 15918 h 9525"/>
                <a:gd name="T4" fmla="*/ 13049 w 9525"/>
                <a:gd name="T5" fmla="*/ 14584 h 9525"/>
                <a:gd name="T6" fmla="*/ 13430 w 9525"/>
                <a:gd name="T7" fmla="*/ 11536 h 9525"/>
                <a:gd name="T8" fmla="*/ 11335 w 9525"/>
                <a:gd name="T9" fmla="*/ 487 h 9525"/>
                <a:gd name="T10" fmla="*/ 0 w 9525"/>
                <a:gd name="T11" fmla="*/ 534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345"/>
                  </a:moveTo>
                  <a:cubicBezTo>
                    <a:pt x="8668" y="5726"/>
                    <a:pt x="4096" y="14584"/>
                    <a:pt x="11049" y="15918"/>
                  </a:cubicBezTo>
                  <a:cubicBezTo>
                    <a:pt x="11335" y="14965"/>
                    <a:pt x="11621" y="14108"/>
                    <a:pt x="13049" y="14584"/>
                  </a:cubicBezTo>
                  <a:cubicBezTo>
                    <a:pt x="13144" y="13632"/>
                    <a:pt x="13335" y="12584"/>
                    <a:pt x="13430" y="11536"/>
                  </a:cubicBezTo>
                  <a:cubicBezTo>
                    <a:pt x="4667" y="10584"/>
                    <a:pt x="15430" y="2107"/>
                    <a:pt x="11335" y="487"/>
                  </a:cubicBezTo>
                  <a:cubicBezTo>
                    <a:pt x="4953" y="-846"/>
                    <a:pt x="952" y="487"/>
                    <a:pt x="0" y="5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4" name="Freeform: Shape 1727">
              <a:extLst>
                <a:ext uri="{FF2B5EF4-FFF2-40B4-BE49-F238E27FC236}">
                  <a16:creationId xmlns:a16="http://schemas.microsoft.com/office/drawing/2014/main" id="{FBE2ACB7-AFC7-48DF-A965-31CE3613A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522" y="2067526"/>
              <a:ext cx="9525" cy="9525"/>
            </a:xfrm>
            <a:custGeom>
              <a:avLst/>
              <a:gdLst>
                <a:gd name="T0" fmla="*/ 14582775 w 9525"/>
                <a:gd name="T1" fmla="*/ 10639 h 9525"/>
                <a:gd name="T2" fmla="*/ 62664975 w 9525"/>
                <a:gd name="T3" fmla="*/ 447 h 9525"/>
                <a:gd name="T4" fmla="*/ 14582775 w 9525"/>
                <a:gd name="T5" fmla="*/ 1063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1" y="10639"/>
                  </a:moveTo>
                  <a:cubicBezTo>
                    <a:pt x="2007" y="5876"/>
                    <a:pt x="4769" y="3685"/>
                    <a:pt x="6579" y="447"/>
                  </a:cubicBezTo>
                  <a:cubicBezTo>
                    <a:pt x="293" y="-2315"/>
                    <a:pt x="-1708" y="8543"/>
                    <a:pt x="1531" y="10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5" name="Freeform: Shape 1728">
              <a:extLst>
                <a:ext uri="{FF2B5EF4-FFF2-40B4-BE49-F238E27FC236}">
                  <a16:creationId xmlns:a16="http://schemas.microsoft.com/office/drawing/2014/main" id="{248D83CA-F863-4FF1-B3B5-A222E69C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525" y="2267062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9856350 w 9525"/>
                <a:gd name="T5" fmla="*/ 61531500 h 9525"/>
                <a:gd name="T6" fmla="*/ 60788550 w 9525"/>
                <a:gd name="T7" fmla="*/ 164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127"/>
                  </a:cubicBezTo>
                  <a:cubicBezTo>
                    <a:pt x="3334" y="7889"/>
                    <a:pt x="4191" y="5888"/>
                    <a:pt x="7334" y="6460"/>
                  </a:cubicBezTo>
                  <a:cubicBezTo>
                    <a:pt x="8096" y="3698"/>
                    <a:pt x="5715" y="2936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6" name="Freeform: Shape 1729">
              <a:extLst>
                <a:ext uri="{FF2B5EF4-FFF2-40B4-BE49-F238E27FC236}">
                  <a16:creationId xmlns:a16="http://schemas.microsoft.com/office/drawing/2014/main" id="{628EB69D-807C-4197-A13D-A5927A38B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2605373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86191725 h 9525"/>
                <a:gd name="T4" fmla="*/ 12696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-857" y="5048"/>
                    <a:pt x="3715" y="6763"/>
                    <a:pt x="0" y="9049"/>
                  </a:cubicBezTo>
                  <a:cubicBezTo>
                    <a:pt x="7715" y="11335"/>
                    <a:pt x="6858" y="667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7" name="Freeform: Shape 1730">
              <a:extLst>
                <a:ext uri="{FF2B5EF4-FFF2-40B4-BE49-F238E27FC236}">
                  <a16:creationId xmlns:a16="http://schemas.microsoft.com/office/drawing/2014/main" id="{F0A53790-9F7E-4671-B462-D76826F9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230" y="2029655"/>
              <a:ext cx="9525" cy="9525"/>
            </a:xfrm>
            <a:custGeom>
              <a:avLst/>
              <a:gdLst>
                <a:gd name="T0" fmla="*/ 63179325 w 9525"/>
                <a:gd name="T1" fmla="*/ 61045725 h 9525"/>
                <a:gd name="T2" fmla="*/ 55016400 w 9525"/>
                <a:gd name="T3" fmla="*/ 1162050 h 9525"/>
                <a:gd name="T4" fmla="*/ 2400300 w 9525"/>
                <a:gd name="T5" fmla="*/ 9334500 h 9525"/>
                <a:gd name="T6" fmla="*/ 63179325 w 9525"/>
                <a:gd name="T7" fmla="*/ 6104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409"/>
                  </a:moveTo>
                  <a:cubicBezTo>
                    <a:pt x="7110" y="3742"/>
                    <a:pt x="6919" y="1646"/>
                    <a:pt x="5776" y="122"/>
                  </a:cubicBezTo>
                  <a:cubicBezTo>
                    <a:pt x="3395" y="-259"/>
                    <a:pt x="1776" y="313"/>
                    <a:pt x="252" y="980"/>
                  </a:cubicBezTo>
                  <a:cubicBezTo>
                    <a:pt x="-891" y="4885"/>
                    <a:pt x="1966" y="6218"/>
                    <a:pt x="6633" y="64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8" name="Freeform: Shape 1731">
              <a:extLst>
                <a:ext uri="{FF2B5EF4-FFF2-40B4-BE49-F238E27FC236}">
                  <a16:creationId xmlns:a16="http://schemas.microsoft.com/office/drawing/2014/main" id="{2BA9C4E5-A695-4F0A-95AD-4D27EDC8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924" y="2577941"/>
              <a:ext cx="9525" cy="19050"/>
            </a:xfrm>
            <a:custGeom>
              <a:avLst/>
              <a:gdLst>
                <a:gd name="T0" fmla="*/ 30175200 w 9525"/>
                <a:gd name="T1" fmla="*/ 0 h 19050"/>
                <a:gd name="T2" fmla="*/ 31080075 w 9525"/>
                <a:gd name="T3" fmla="*/ 24575 h 19050"/>
                <a:gd name="T4" fmla="*/ 301752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68" y="0"/>
                  </a:moveTo>
                  <a:cubicBezTo>
                    <a:pt x="-928" y="8763"/>
                    <a:pt x="-1214" y="17240"/>
                    <a:pt x="3263" y="24575"/>
                  </a:cubicBezTo>
                  <a:cubicBezTo>
                    <a:pt x="5454" y="16192"/>
                    <a:pt x="2787" y="8668"/>
                    <a:pt x="3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79" name="Freeform: Shape 1732">
              <a:extLst>
                <a:ext uri="{FF2B5EF4-FFF2-40B4-BE49-F238E27FC236}">
                  <a16:creationId xmlns:a16="http://schemas.microsoft.com/office/drawing/2014/main" id="{C9671B87-D75A-4DFD-B385-46EE2A174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11" y="2193893"/>
              <a:ext cx="9525" cy="9525"/>
            </a:xfrm>
            <a:custGeom>
              <a:avLst/>
              <a:gdLst>
                <a:gd name="T0" fmla="*/ 11763375 w 9525"/>
                <a:gd name="T1" fmla="*/ 0 h 9525"/>
                <a:gd name="T2" fmla="*/ 16297275 w 9525"/>
                <a:gd name="T3" fmla="*/ 88001475 h 9525"/>
                <a:gd name="T4" fmla="*/ 1176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5" y="0"/>
                  </a:moveTo>
                  <a:cubicBezTo>
                    <a:pt x="1901" y="2762"/>
                    <a:pt x="-2194" y="8572"/>
                    <a:pt x="1711" y="9239"/>
                  </a:cubicBezTo>
                  <a:cubicBezTo>
                    <a:pt x="5330" y="7525"/>
                    <a:pt x="7617" y="1714"/>
                    <a:pt x="12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0" name="Freeform: Shape 1733">
              <a:extLst>
                <a:ext uri="{FF2B5EF4-FFF2-40B4-BE49-F238E27FC236}">
                  <a16:creationId xmlns:a16="http://schemas.microsoft.com/office/drawing/2014/main" id="{76A1E9AD-4D08-4596-8A42-2E8A7285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047" y="2383267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143" y="-1065"/>
                    <a:pt x="2000" y="4650"/>
                    <a:pt x="0" y="7127"/>
                  </a:cubicBezTo>
                  <a:cubicBezTo>
                    <a:pt x="4953" y="7889"/>
                    <a:pt x="5715" y="3983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1" name="Freeform: Shape 1734">
              <a:extLst>
                <a:ext uri="{FF2B5EF4-FFF2-40B4-BE49-F238E27FC236}">
                  <a16:creationId xmlns:a16="http://schemas.microsoft.com/office/drawing/2014/main" id="{F81C8B8A-3A22-4B62-BE48-D6B4DA27A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431" y="2414492"/>
              <a:ext cx="9525" cy="9525"/>
            </a:xfrm>
            <a:custGeom>
              <a:avLst/>
              <a:gdLst>
                <a:gd name="T0" fmla="*/ 25374600 w 9525"/>
                <a:gd name="T1" fmla="*/ 76209525 h 9525"/>
                <a:gd name="T2" fmla="*/ 52587525 w 9525"/>
                <a:gd name="T3" fmla="*/ 6353175 h 9525"/>
                <a:gd name="T4" fmla="*/ 1781175 w 9525"/>
                <a:gd name="T5" fmla="*/ 0 h 9525"/>
                <a:gd name="T6" fmla="*/ 29003625 w 9525"/>
                <a:gd name="T7" fmla="*/ 47177325 h 9525"/>
                <a:gd name="T8" fmla="*/ 25374600 w 9525"/>
                <a:gd name="T9" fmla="*/ 762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664" y="8001"/>
                  </a:moveTo>
                  <a:cubicBezTo>
                    <a:pt x="4378" y="6477"/>
                    <a:pt x="5521" y="4191"/>
                    <a:pt x="5521" y="667"/>
                  </a:cubicBezTo>
                  <a:cubicBezTo>
                    <a:pt x="3807" y="476"/>
                    <a:pt x="1997" y="190"/>
                    <a:pt x="187" y="0"/>
                  </a:cubicBezTo>
                  <a:cubicBezTo>
                    <a:pt x="-765" y="2857"/>
                    <a:pt x="2187" y="3334"/>
                    <a:pt x="3045" y="4953"/>
                  </a:cubicBezTo>
                  <a:cubicBezTo>
                    <a:pt x="1330" y="4763"/>
                    <a:pt x="473" y="7429"/>
                    <a:pt x="2664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2" name="Freeform: Shape 1735">
              <a:extLst>
                <a:ext uri="{FF2B5EF4-FFF2-40B4-BE49-F238E27FC236}">
                  <a16:creationId xmlns:a16="http://schemas.microsoft.com/office/drawing/2014/main" id="{5FF42798-B7E6-4331-ACFA-A9838FFA4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187" y="2503456"/>
              <a:ext cx="9525" cy="28575"/>
            </a:xfrm>
            <a:custGeom>
              <a:avLst/>
              <a:gdLst>
                <a:gd name="T0" fmla="*/ 47177325 w 9525"/>
                <a:gd name="T1" fmla="*/ 0 h 28575"/>
                <a:gd name="T2" fmla="*/ 0 w 9525"/>
                <a:gd name="T3" fmla="*/ 34766 h 28575"/>
                <a:gd name="T4" fmla="*/ 47177325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4953" y="0"/>
                  </a:moveTo>
                  <a:cubicBezTo>
                    <a:pt x="5810" y="13335"/>
                    <a:pt x="857" y="26194"/>
                    <a:pt x="0" y="34766"/>
                  </a:cubicBezTo>
                  <a:cubicBezTo>
                    <a:pt x="9144" y="22098"/>
                    <a:pt x="10573" y="9715"/>
                    <a:pt x="4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3" name="Freeform: Shape 1736">
              <a:extLst>
                <a:ext uri="{FF2B5EF4-FFF2-40B4-BE49-F238E27FC236}">
                  <a16:creationId xmlns:a16="http://schemas.microsoft.com/office/drawing/2014/main" id="{EFA1B95D-1882-4815-82C1-50031AD30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34" y="2243328"/>
              <a:ext cx="9525" cy="9525"/>
            </a:xfrm>
            <a:custGeom>
              <a:avLst/>
              <a:gdLst>
                <a:gd name="T0" fmla="*/ 59388375 w 9525"/>
                <a:gd name="T1" fmla="*/ 65322450 h 9525"/>
                <a:gd name="T2" fmla="*/ 65741550 w 9525"/>
                <a:gd name="T3" fmla="*/ 22679025 h 9525"/>
                <a:gd name="T4" fmla="*/ 419100 w 9525"/>
                <a:gd name="T5" fmla="*/ 0 h 9525"/>
                <a:gd name="T6" fmla="*/ 59388375 w 9525"/>
                <a:gd name="T7" fmla="*/ 65322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35" y="6858"/>
                  </a:moveTo>
                  <a:cubicBezTo>
                    <a:pt x="6426" y="5334"/>
                    <a:pt x="6616" y="3810"/>
                    <a:pt x="6902" y="2381"/>
                  </a:cubicBezTo>
                  <a:cubicBezTo>
                    <a:pt x="3473" y="2286"/>
                    <a:pt x="3282" y="191"/>
                    <a:pt x="44" y="0"/>
                  </a:cubicBezTo>
                  <a:cubicBezTo>
                    <a:pt x="-337" y="3810"/>
                    <a:pt x="1759" y="6191"/>
                    <a:pt x="6235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4" name="Freeform: Shape 1737">
              <a:extLst>
                <a:ext uri="{FF2B5EF4-FFF2-40B4-BE49-F238E27FC236}">
                  <a16:creationId xmlns:a16="http://schemas.microsoft.com/office/drawing/2014/main" id="{233722BB-4842-4C27-92DA-37B100F18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630" y="2281276"/>
              <a:ext cx="9525" cy="9525"/>
            </a:xfrm>
            <a:custGeom>
              <a:avLst/>
              <a:gdLst>
                <a:gd name="T0" fmla="*/ 6705600 w 9525"/>
                <a:gd name="T1" fmla="*/ 10629 h 9525"/>
                <a:gd name="T2" fmla="*/ 63865125 w 9525"/>
                <a:gd name="T3" fmla="*/ 6724 h 9525"/>
                <a:gd name="T4" fmla="*/ 54787800 w 9525"/>
                <a:gd name="T5" fmla="*/ 437 h 9525"/>
                <a:gd name="T6" fmla="*/ 6705600 w 9525"/>
                <a:gd name="T7" fmla="*/ 106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" y="10629"/>
                  </a:moveTo>
                  <a:cubicBezTo>
                    <a:pt x="5371" y="12249"/>
                    <a:pt x="4609" y="7962"/>
                    <a:pt x="6705" y="6724"/>
                  </a:cubicBezTo>
                  <a:cubicBezTo>
                    <a:pt x="-629" y="6248"/>
                    <a:pt x="6229" y="3485"/>
                    <a:pt x="5752" y="437"/>
                  </a:cubicBezTo>
                  <a:cubicBezTo>
                    <a:pt x="-4154" y="-2039"/>
                    <a:pt x="2038" y="6629"/>
                    <a:pt x="704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5" name="Freeform: Shape 1738">
              <a:extLst>
                <a:ext uri="{FF2B5EF4-FFF2-40B4-BE49-F238E27FC236}">
                  <a16:creationId xmlns:a16="http://schemas.microsoft.com/office/drawing/2014/main" id="{9ACEF28D-643D-42EB-B58D-BE74BD6EC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031" y="2485358"/>
              <a:ext cx="9525" cy="9525"/>
            </a:xfrm>
            <a:custGeom>
              <a:avLst/>
              <a:gdLst>
                <a:gd name="T0" fmla="*/ 28251150 w 9525"/>
                <a:gd name="T1" fmla="*/ 12097 h 9525"/>
                <a:gd name="T2" fmla="*/ 44577000 w 9525"/>
                <a:gd name="T3" fmla="*/ 0 h 9525"/>
                <a:gd name="T4" fmla="*/ 28251150 w 9525"/>
                <a:gd name="T5" fmla="*/ 12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66" y="12097"/>
                  </a:moveTo>
                  <a:cubicBezTo>
                    <a:pt x="3918" y="5810"/>
                    <a:pt x="10110" y="5429"/>
                    <a:pt x="4680" y="0"/>
                  </a:cubicBezTo>
                  <a:cubicBezTo>
                    <a:pt x="2871" y="3143"/>
                    <a:pt x="-3797" y="9811"/>
                    <a:pt x="2966" y="120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6" name="Freeform: Shape 1739">
              <a:extLst>
                <a:ext uri="{FF2B5EF4-FFF2-40B4-BE49-F238E27FC236}">
                  <a16:creationId xmlns:a16="http://schemas.microsoft.com/office/drawing/2014/main" id="{C6C56D74-0734-4226-BDDA-52A534E34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733" y="2448115"/>
              <a:ext cx="9525" cy="19050"/>
            </a:xfrm>
            <a:custGeom>
              <a:avLst/>
              <a:gdLst>
                <a:gd name="T0" fmla="*/ 73275825 w 9525"/>
                <a:gd name="T1" fmla="*/ 23813 h 19050"/>
                <a:gd name="T2" fmla="*/ 79629000 w 9525"/>
                <a:gd name="T3" fmla="*/ 19241 h 19050"/>
                <a:gd name="T4" fmla="*/ 19745325 w 9525"/>
                <a:gd name="T5" fmla="*/ 0 h 19050"/>
                <a:gd name="T6" fmla="*/ 22469475 w 9525"/>
                <a:gd name="T7" fmla="*/ 23051 h 19050"/>
                <a:gd name="T8" fmla="*/ 73275825 w 9525"/>
                <a:gd name="T9" fmla="*/ 23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7693" y="23813"/>
                  </a:moveTo>
                  <a:cubicBezTo>
                    <a:pt x="7884" y="22289"/>
                    <a:pt x="8169" y="20765"/>
                    <a:pt x="8360" y="19241"/>
                  </a:cubicBezTo>
                  <a:cubicBezTo>
                    <a:pt x="-5737" y="17621"/>
                    <a:pt x="14742" y="1143"/>
                    <a:pt x="2073" y="0"/>
                  </a:cubicBezTo>
                  <a:cubicBezTo>
                    <a:pt x="1407" y="8192"/>
                    <a:pt x="-2403" y="18479"/>
                    <a:pt x="2359" y="23051"/>
                  </a:cubicBezTo>
                  <a:cubicBezTo>
                    <a:pt x="3502" y="20765"/>
                    <a:pt x="4645" y="23813"/>
                    <a:pt x="7693" y="23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7" name="Freeform: Shape 1740">
              <a:extLst>
                <a:ext uri="{FF2B5EF4-FFF2-40B4-BE49-F238E27FC236}">
                  <a16:creationId xmlns:a16="http://schemas.microsoft.com/office/drawing/2014/main" id="{64EB6D44-A81D-4191-B53B-4B79C103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397" y="2215039"/>
              <a:ext cx="9525" cy="9525"/>
            </a:xfrm>
            <a:custGeom>
              <a:avLst/>
              <a:gdLst>
                <a:gd name="T0" fmla="*/ 2128 w 9525"/>
                <a:gd name="T1" fmla="*/ 0 h 9525"/>
                <a:gd name="T2" fmla="*/ 1366 w 9525"/>
                <a:gd name="T3" fmla="*/ 18383 h 9525"/>
                <a:gd name="T4" fmla="*/ 11939 w 9525"/>
                <a:gd name="T5" fmla="*/ 7430 h 9525"/>
                <a:gd name="T6" fmla="*/ 2128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28" y="0"/>
                  </a:moveTo>
                  <a:cubicBezTo>
                    <a:pt x="2509" y="5715"/>
                    <a:pt x="-2254" y="14764"/>
                    <a:pt x="1366" y="18383"/>
                  </a:cubicBezTo>
                  <a:cubicBezTo>
                    <a:pt x="5176" y="11335"/>
                    <a:pt x="7843" y="11906"/>
                    <a:pt x="11939" y="7430"/>
                  </a:cubicBezTo>
                  <a:cubicBezTo>
                    <a:pt x="-825" y="8001"/>
                    <a:pt x="8891" y="1333"/>
                    <a:pt x="21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8" name="Freeform: Shape 1741">
              <a:extLst>
                <a:ext uri="{FF2B5EF4-FFF2-40B4-BE49-F238E27FC236}">
                  <a16:creationId xmlns:a16="http://schemas.microsoft.com/office/drawing/2014/main" id="{B927B2E6-C763-4077-AE9A-4F38E50FC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010" y="2014780"/>
              <a:ext cx="9525" cy="9525"/>
            </a:xfrm>
            <a:custGeom>
              <a:avLst/>
              <a:gdLst>
                <a:gd name="T0" fmla="*/ 33528000 w 9525"/>
                <a:gd name="T1" fmla="*/ 10901 h 9525"/>
                <a:gd name="T2" fmla="*/ 48034575 w 9525"/>
                <a:gd name="T3" fmla="*/ 329 h 9525"/>
                <a:gd name="T4" fmla="*/ 33528000 w 9525"/>
                <a:gd name="T5" fmla="*/ 109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0" y="10901"/>
                  </a:moveTo>
                  <a:cubicBezTo>
                    <a:pt x="3138" y="7377"/>
                    <a:pt x="1138" y="2710"/>
                    <a:pt x="5043" y="329"/>
                  </a:cubicBezTo>
                  <a:cubicBezTo>
                    <a:pt x="-291" y="-2338"/>
                    <a:pt x="-2291" y="12140"/>
                    <a:pt x="3520" y="109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89" name="Freeform: Shape 1742">
              <a:extLst>
                <a:ext uri="{FF2B5EF4-FFF2-40B4-BE49-F238E27FC236}">
                  <a16:creationId xmlns:a16="http://schemas.microsoft.com/office/drawing/2014/main" id="{1F391859-846C-4A1A-9FE8-783A00FA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670" y="2032159"/>
              <a:ext cx="9525" cy="19050"/>
            </a:xfrm>
            <a:custGeom>
              <a:avLst/>
              <a:gdLst>
                <a:gd name="T0" fmla="*/ 10573 w 9525"/>
                <a:gd name="T1" fmla="*/ 27622 h 19050"/>
                <a:gd name="T2" fmla="*/ 10954 w 9525"/>
                <a:gd name="T3" fmla="*/ 0 h 19050"/>
                <a:gd name="T4" fmla="*/ 0 w 9525"/>
                <a:gd name="T5" fmla="*/ 26289 h 19050"/>
                <a:gd name="T6" fmla="*/ 10573 w 9525"/>
                <a:gd name="T7" fmla="*/ 27622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0573" y="27622"/>
                  </a:moveTo>
                  <a:cubicBezTo>
                    <a:pt x="12954" y="16954"/>
                    <a:pt x="18955" y="8668"/>
                    <a:pt x="10954" y="0"/>
                  </a:cubicBezTo>
                  <a:cubicBezTo>
                    <a:pt x="9715" y="11430"/>
                    <a:pt x="6572" y="20860"/>
                    <a:pt x="0" y="26289"/>
                  </a:cubicBezTo>
                  <a:cubicBezTo>
                    <a:pt x="3238" y="30004"/>
                    <a:pt x="5143" y="26098"/>
                    <a:pt x="10573" y="27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0" name="Freeform: Shape 1743">
              <a:extLst>
                <a:ext uri="{FF2B5EF4-FFF2-40B4-BE49-F238E27FC236}">
                  <a16:creationId xmlns:a16="http://schemas.microsoft.com/office/drawing/2014/main" id="{C58893E6-1F14-45B5-8F83-9B79901B4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272" y="2164366"/>
              <a:ext cx="9525" cy="9525"/>
            </a:xfrm>
            <a:custGeom>
              <a:avLst/>
              <a:gdLst>
                <a:gd name="T0" fmla="*/ 10255 w 9525"/>
                <a:gd name="T1" fmla="*/ 42643425 h 9525"/>
                <a:gd name="T2" fmla="*/ 10921 w 9525"/>
                <a:gd name="T3" fmla="*/ 0 h 9525"/>
                <a:gd name="T4" fmla="*/ 1396 w 9525"/>
                <a:gd name="T5" fmla="*/ 32661225 h 9525"/>
                <a:gd name="T6" fmla="*/ 10255 w 9525"/>
                <a:gd name="T7" fmla="*/ 426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255" y="4477"/>
                  </a:moveTo>
                  <a:cubicBezTo>
                    <a:pt x="10445" y="2953"/>
                    <a:pt x="10731" y="1429"/>
                    <a:pt x="10921" y="0"/>
                  </a:cubicBezTo>
                  <a:cubicBezTo>
                    <a:pt x="8350" y="762"/>
                    <a:pt x="-4128" y="-667"/>
                    <a:pt x="1396" y="3429"/>
                  </a:cubicBezTo>
                  <a:cubicBezTo>
                    <a:pt x="2158" y="0"/>
                    <a:pt x="5587" y="5810"/>
                    <a:pt x="10255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1" name="Freeform: Shape 1744">
              <a:extLst>
                <a:ext uri="{FF2B5EF4-FFF2-40B4-BE49-F238E27FC236}">
                  <a16:creationId xmlns:a16="http://schemas.microsoft.com/office/drawing/2014/main" id="{F68FA46C-7246-4CE8-9105-6437D0453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2249996"/>
              <a:ext cx="9525" cy="9525"/>
            </a:xfrm>
            <a:custGeom>
              <a:avLst/>
              <a:gdLst>
                <a:gd name="T0" fmla="*/ 12573 w 9525"/>
                <a:gd name="T1" fmla="*/ 13144 h 9525"/>
                <a:gd name="T2" fmla="*/ 14097 w 9525"/>
                <a:gd name="T3" fmla="*/ 2572 h 9525"/>
                <a:gd name="T4" fmla="*/ 5525 w 9525"/>
                <a:gd name="T5" fmla="*/ 0 h 9525"/>
                <a:gd name="T6" fmla="*/ 0 w 9525"/>
                <a:gd name="T7" fmla="*/ 13144 h 9525"/>
                <a:gd name="T8" fmla="*/ 12573 w 9525"/>
                <a:gd name="T9" fmla="*/ 13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573" y="13144"/>
                  </a:moveTo>
                  <a:cubicBezTo>
                    <a:pt x="13049" y="9620"/>
                    <a:pt x="13525" y="6096"/>
                    <a:pt x="14097" y="2572"/>
                  </a:cubicBezTo>
                  <a:cubicBezTo>
                    <a:pt x="9906" y="2572"/>
                    <a:pt x="7334" y="1524"/>
                    <a:pt x="5525" y="0"/>
                  </a:cubicBezTo>
                  <a:cubicBezTo>
                    <a:pt x="2477" y="3048"/>
                    <a:pt x="0" y="6763"/>
                    <a:pt x="0" y="13144"/>
                  </a:cubicBezTo>
                  <a:cubicBezTo>
                    <a:pt x="7334" y="12382"/>
                    <a:pt x="6382" y="7334"/>
                    <a:pt x="12573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2" name="Freeform: Shape 1745">
              <a:extLst>
                <a:ext uri="{FF2B5EF4-FFF2-40B4-BE49-F238E27FC236}">
                  <a16:creationId xmlns:a16="http://schemas.microsoft.com/office/drawing/2014/main" id="{A6E6A592-3538-4CB7-BCD7-B452FC40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582" y="2188940"/>
              <a:ext cx="9525" cy="19050"/>
            </a:xfrm>
            <a:custGeom>
              <a:avLst/>
              <a:gdLst>
                <a:gd name="T0" fmla="*/ 34375725 w 9525"/>
                <a:gd name="T1" fmla="*/ 25432 h 19050"/>
                <a:gd name="T2" fmla="*/ 86086950 w 9525"/>
                <a:gd name="T3" fmla="*/ 0 h 19050"/>
                <a:gd name="T4" fmla="*/ 34375725 w 9525"/>
                <a:gd name="T5" fmla="*/ 25432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609" y="25432"/>
                  </a:moveTo>
                  <a:cubicBezTo>
                    <a:pt x="3609" y="14668"/>
                    <a:pt x="5990" y="10287"/>
                    <a:pt x="9038" y="0"/>
                  </a:cubicBezTo>
                  <a:cubicBezTo>
                    <a:pt x="1704" y="667"/>
                    <a:pt x="-4011" y="24574"/>
                    <a:pt x="3609" y="25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3" name="Freeform: Shape 1746">
              <a:extLst>
                <a:ext uri="{FF2B5EF4-FFF2-40B4-BE49-F238E27FC236}">
                  <a16:creationId xmlns:a16="http://schemas.microsoft.com/office/drawing/2014/main" id="{FA9A54E6-C4A9-4D83-B755-88AB978AD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842" y="2215229"/>
              <a:ext cx="9525" cy="9525"/>
            </a:xfrm>
            <a:custGeom>
              <a:avLst/>
              <a:gdLst>
                <a:gd name="T0" fmla="*/ 12392025 w 9525"/>
                <a:gd name="T1" fmla="*/ 10573 h 9525"/>
                <a:gd name="T2" fmla="*/ 26908125 w 9525"/>
                <a:gd name="T3" fmla="*/ 0 h 9525"/>
                <a:gd name="T4" fmla="*/ 12392025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1" y="10573"/>
                  </a:moveTo>
                  <a:cubicBezTo>
                    <a:pt x="4444" y="9144"/>
                    <a:pt x="9111" y="1810"/>
                    <a:pt x="2825" y="0"/>
                  </a:cubicBezTo>
                  <a:cubicBezTo>
                    <a:pt x="4539" y="5048"/>
                    <a:pt x="-2890" y="8573"/>
                    <a:pt x="1301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4" name="Freeform: Shape 1747">
              <a:extLst>
                <a:ext uri="{FF2B5EF4-FFF2-40B4-BE49-F238E27FC236}">
                  <a16:creationId xmlns:a16="http://schemas.microsoft.com/office/drawing/2014/main" id="{C932EF49-3619-4ABA-A751-18634A6A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879" y="2333911"/>
              <a:ext cx="9525" cy="9525"/>
            </a:xfrm>
            <a:custGeom>
              <a:avLst/>
              <a:gdLst>
                <a:gd name="T0" fmla="*/ 10887075 w 9525"/>
                <a:gd name="T1" fmla="*/ 4533900 h 9525"/>
                <a:gd name="T2" fmla="*/ 1819275 w 9525"/>
                <a:gd name="T3" fmla="*/ 0 h 9525"/>
                <a:gd name="T4" fmla="*/ 0 w 9525"/>
                <a:gd name="T5" fmla="*/ 10887075 h 9525"/>
                <a:gd name="T6" fmla="*/ 10887075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3" y="476"/>
                  </a:moveTo>
                  <a:cubicBezTo>
                    <a:pt x="762" y="381"/>
                    <a:pt x="476" y="191"/>
                    <a:pt x="191" y="0"/>
                  </a:cubicBezTo>
                  <a:cubicBezTo>
                    <a:pt x="191" y="381"/>
                    <a:pt x="95" y="762"/>
                    <a:pt x="0" y="1143"/>
                  </a:cubicBezTo>
                  <a:cubicBezTo>
                    <a:pt x="476" y="1048"/>
                    <a:pt x="857" y="857"/>
                    <a:pt x="1143" y="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5" name="Freeform: Shape 1748">
              <a:extLst>
                <a:ext uri="{FF2B5EF4-FFF2-40B4-BE49-F238E27FC236}">
                  <a16:creationId xmlns:a16="http://schemas.microsoft.com/office/drawing/2014/main" id="{8E528DC7-31A1-4C8E-90B5-0651A6BED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16" y="2370773"/>
              <a:ext cx="19050" cy="9525"/>
            </a:xfrm>
            <a:custGeom>
              <a:avLst/>
              <a:gdLst>
                <a:gd name="T0" fmla="*/ 18687 w 19050"/>
                <a:gd name="T1" fmla="*/ 286 h 9525"/>
                <a:gd name="T2" fmla="*/ 4304 w 19050"/>
                <a:gd name="T3" fmla="*/ 0 h 9525"/>
                <a:gd name="T4" fmla="*/ 113 w 19050"/>
                <a:gd name="T5" fmla="*/ 4096 h 9525"/>
                <a:gd name="T6" fmla="*/ 4780 w 19050"/>
                <a:gd name="T7" fmla="*/ 9239 h 9525"/>
                <a:gd name="T8" fmla="*/ 18687 w 19050"/>
                <a:gd name="T9" fmla="*/ 28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8687" y="286"/>
                  </a:moveTo>
                  <a:cubicBezTo>
                    <a:pt x="16877" y="7334"/>
                    <a:pt x="7447" y="3048"/>
                    <a:pt x="4304" y="0"/>
                  </a:cubicBezTo>
                  <a:cubicBezTo>
                    <a:pt x="2018" y="381"/>
                    <a:pt x="399" y="1524"/>
                    <a:pt x="113" y="4096"/>
                  </a:cubicBezTo>
                  <a:cubicBezTo>
                    <a:pt x="-1125" y="7620"/>
                    <a:pt x="8304" y="4286"/>
                    <a:pt x="4780" y="9239"/>
                  </a:cubicBezTo>
                  <a:cubicBezTo>
                    <a:pt x="14210" y="12478"/>
                    <a:pt x="26021" y="4763"/>
                    <a:pt x="18687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6" name="Freeform: Shape 1749">
              <a:extLst>
                <a:ext uri="{FF2B5EF4-FFF2-40B4-BE49-F238E27FC236}">
                  <a16:creationId xmlns:a16="http://schemas.microsoft.com/office/drawing/2014/main" id="{7A280DF0-AAD3-429F-BC99-6BE6E0699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56" y="3003994"/>
              <a:ext cx="9525" cy="9525"/>
            </a:xfrm>
            <a:custGeom>
              <a:avLst/>
              <a:gdLst>
                <a:gd name="T0" fmla="*/ 38100000 w 9525"/>
                <a:gd name="T1" fmla="*/ 9716 h 9525"/>
                <a:gd name="T2" fmla="*/ 0 w 9525"/>
                <a:gd name="T3" fmla="*/ 0 h 9525"/>
                <a:gd name="T4" fmla="*/ 38100000 w 9525"/>
                <a:gd name="T5" fmla="*/ 9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00" y="9716"/>
                  </a:moveTo>
                  <a:cubicBezTo>
                    <a:pt x="2000" y="6858"/>
                    <a:pt x="6001" y="191"/>
                    <a:pt x="0" y="0"/>
                  </a:cubicBezTo>
                  <a:cubicBezTo>
                    <a:pt x="1048" y="6001"/>
                    <a:pt x="-286" y="8192"/>
                    <a:pt x="4000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7" name="Freeform: Shape 1750">
              <a:extLst>
                <a:ext uri="{FF2B5EF4-FFF2-40B4-BE49-F238E27FC236}">
                  <a16:creationId xmlns:a16="http://schemas.microsoft.com/office/drawing/2014/main" id="{B610B8AA-E194-4B34-BB4F-D48B10B40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334" y="4773638"/>
              <a:ext cx="9525" cy="9525"/>
            </a:xfrm>
            <a:custGeom>
              <a:avLst/>
              <a:gdLst>
                <a:gd name="T0" fmla="*/ 1781175 w 9525"/>
                <a:gd name="T1" fmla="*/ 7 h 9525"/>
                <a:gd name="T2" fmla="*/ 41700450 w 9525"/>
                <a:gd name="T3" fmla="*/ 8198 h 9525"/>
                <a:gd name="T4" fmla="*/ 1781175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7" y="7"/>
                  </a:moveTo>
                  <a:cubicBezTo>
                    <a:pt x="-860" y="4388"/>
                    <a:pt x="2759" y="5626"/>
                    <a:pt x="4378" y="8198"/>
                  </a:cubicBezTo>
                  <a:cubicBezTo>
                    <a:pt x="6855" y="15913"/>
                    <a:pt x="5997" y="-374"/>
                    <a:pt x="1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8" name="Freeform: Shape 1751">
              <a:extLst>
                <a:ext uri="{FF2B5EF4-FFF2-40B4-BE49-F238E27FC236}">
                  <a16:creationId xmlns:a16="http://schemas.microsoft.com/office/drawing/2014/main" id="{98B8E9ED-0D55-40D0-ABDC-51F66C99B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047" y="2490788"/>
              <a:ext cx="19050" cy="19050"/>
            </a:xfrm>
            <a:custGeom>
              <a:avLst/>
              <a:gdLst>
                <a:gd name="T0" fmla="*/ 1238 w 19050"/>
                <a:gd name="T1" fmla="*/ 11621 h 19050"/>
                <a:gd name="T2" fmla="*/ 11240 w 19050"/>
                <a:gd name="T3" fmla="*/ 17526 h 19050"/>
                <a:gd name="T4" fmla="*/ 0 w 19050"/>
                <a:gd name="T5" fmla="*/ 20765 h 19050"/>
                <a:gd name="T6" fmla="*/ 8477 w 19050"/>
                <a:gd name="T7" fmla="*/ 24860 h 19050"/>
                <a:gd name="T8" fmla="*/ 21717 w 19050"/>
                <a:gd name="T9" fmla="*/ 20383 h 19050"/>
                <a:gd name="T10" fmla="*/ 19241 w 19050"/>
                <a:gd name="T11" fmla="*/ 12383 h 19050"/>
                <a:gd name="T12" fmla="*/ 6572 w 19050"/>
                <a:gd name="T13" fmla="*/ 0 h 19050"/>
                <a:gd name="T14" fmla="*/ 1238 w 19050"/>
                <a:gd name="T15" fmla="*/ 1162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238" y="11621"/>
                  </a:moveTo>
                  <a:cubicBezTo>
                    <a:pt x="2000" y="15240"/>
                    <a:pt x="13716" y="11811"/>
                    <a:pt x="11240" y="17526"/>
                  </a:cubicBezTo>
                  <a:cubicBezTo>
                    <a:pt x="7334" y="13335"/>
                    <a:pt x="3048" y="18764"/>
                    <a:pt x="0" y="20765"/>
                  </a:cubicBezTo>
                  <a:cubicBezTo>
                    <a:pt x="2096" y="22574"/>
                    <a:pt x="6287" y="23050"/>
                    <a:pt x="8477" y="24860"/>
                  </a:cubicBezTo>
                  <a:cubicBezTo>
                    <a:pt x="10287" y="17907"/>
                    <a:pt x="17526" y="20860"/>
                    <a:pt x="21717" y="20383"/>
                  </a:cubicBezTo>
                  <a:cubicBezTo>
                    <a:pt x="22479" y="16669"/>
                    <a:pt x="21717" y="14002"/>
                    <a:pt x="19241" y="12383"/>
                  </a:cubicBezTo>
                  <a:cubicBezTo>
                    <a:pt x="11716" y="23527"/>
                    <a:pt x="10763" y="5525"/>
                    <a:pt x="6572" y="0"/>
                  </a:cubicBezTo>
                  <a:cubicBezTo>
                    <a:pt x="6382" y="5620"/>
                    <a:pt x="3429" y="8096"/>
                    <a:pt x="1238" y="11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7999" name="Freeform: Shape 1752">
              <a:extLst>
                <a:ext uri="{FF2B5EF4-FFF2-40B4-BE49-F238E27FC236}">
                  <a16:creationId xmlns:a16="http://schemas.microsoft.com/office/drawing/2014/main" id="{7A4C2C39-247D-4024-B090-2B50B12A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1281" y="2506637"/>
              <a:ext cx="9525" cy="9525"/>
            </a:xfrm>
            <a:custGeom>
              <a:avLst/>
              <a:gdLst>
                <a:gd name="T0" fmla="*/ 46329600 w 9525"/>
                <a:gd name="T1" fmla="*/ 11201 h 9525"/>
                <a:gd name="T2" fmla="*/ 19116675 w 9525"/>
                <a:gd name="T3" fmla="*/ 6248 h 9525"/>
                <a:gd name="T4" fmla="*/ 71732775 w 9525"/>
                <a:gd name="T5" fmla="*/ 5391 h 9525"/>
                <a:gd name="T6" fmla="*/ 27279600 w 9525"/>
                <a:gd name="T7" fmla="*/ 248 h 9525"/>
                <a:gd name="T8" fmla="*/ 66675 w 9525"/>
                <a:gd name="T9" fmla="*/ 7582 h 9525"/>
                <a:gd name="T10" fmla="*/ 46329600 w 9525"/>
                <a:gd name="T11" fmla="*/ 112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64" y="11201"/>
                  </a:moveTo>
                  <a:cubicBezTo>
                    <a:pt x="5817" y="8344"/>
                    <a:pt x="2959" y="7963"/>
                    <a:pt x="2007" y="6248"/>
                  </a:cubicBezTo>
                  <a:cubicBezTo>
                    <a:pt x="4102" y="6248"/>
                    <a:pt x="6960" y="7106"/>
                    <a:pt x="7531" y="5391"/>
                  </a:cubicBezTo>
                  <a:cubicBezTo>
                    <a:pt x="3150" y="5486"/>
                    <a:pt x="9532" y="-1372"/>
                    <a:pt x="2864" y="248"/>
                  </a:cubicBezTo>
                  <a:cubicBezTo>
                    <a:pt x="3722" y="4629"/>
                    <a:pt x="-184" y="3867"/>
                    <a:pt x="7" y="7582"/>
                  </a:cubicBezTo>
                  <a:cubicBezTo>
                    <a:pt x="2483" y="8153"/>
                    <a:pt x="2578" y="10344"/>
                    <a:pt x="4864" y="112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0" name="Freeform: Shape 1753">
              <a:extLst>
                <a:ext uri="{FF2B5EF4-FFF2-40B4-BE49-F238E27FC236}">
                  <a16:creationId xmlns:a16="http://schemas.microsoft.com/office/drawing/2014/main" id="{87B6CAF9-4703-4054-933D-AF15255DF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083" y="2971257"/>
              <a:ext cx="9525" cy="9525"/>
            </a:xfrm>
            <a:custGeom>
              <a:avLst/>
              <a:gdLst>
                <a:gd name="T0" fmla="*/ 9716 w 9525"/>
                <a:gd name="T1" fmla="*/ 628650 h 9525"/>
                <a:gd name="T2" fmla="*/ 0 w 9525"/>
                <a:gd name="T3" fmla="*/ 47805975 h 9525"/>
                <a:gd name="T4" fmla="*/ 8858 w 9525"/>
                <a:gd name="T5" fmla="*/ 58693050 h 9525"/>
                <a:gd name="T6" fmla="*/ 9716 w 9525"/>
                <a:gd name="T7" fmla="*/ 628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16" y="66"/>
                  </a:moveTo>
                  <a:cubicBezTo>
                    <a:pt x="4477" y="-505"/>
                    <a:pt x="2667" y="2734"/>
                    <a:pt x="0" y="5019"/>
                  </a:cubicBezTo>
                  <a:cubicBezTo>
                    <a:pt x="4667" y="3591"/>
                    <a:pt x="8096" y="9496"/>
                    <a:pt x="8858" y="6162"/>
                  </a:cubicBezTo>
                  <a:cubicBezTo>
                    <a:pt x="4286" y="5210"/>
                    <a:pt x="11621" y="3781"/>
                    <a:pt x="97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1" name="Freeform: Shape 1754">
              <a:extLst>
                <a:ext uri="{FF2B5EF4-FFF2-40B4-BE49-F238E27FC236}">
                  <a16:creationId xmlns:a16="http://schemas.microsoft.com/office/drawing/2014/main" id="{6BD316E2-64DF-4FC6-A669-6E6166683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904" y="3575495"/>
              <a:ext cx="9525" cy="9525"/>
            </a:xfrm>
            <a:custGeom>
              <a:avLst/>
              <a:gdLst>
                <a:gd name="T0" fmla="*/ 10096500 w 9525"/>
                <a:gd name="T1" fmla="*/ 13611225 h 9525"/>
                <a:gd name="T2" fmla="*/ 10096500 w 9525"/>
                <a:gd name="T3" fmla="*/ 0 h 9525"/>
                <a:gd name="T4" fmla="*/ 10096500 w 9525"/>
                <a:gd name="T5" fmla="*/ 136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" y="1429"/>
                  </a:moveTo>
                  <a:cubicBezTo>
                    <a:pt x="869" y="952"/>
                    <a:pt x="1060" y="476"/>
                    <a:pt x="1060" y="0"/>
                  </a:cubicBezTo>
                  <a:cubicBezTo>
                    <a:pt x="107" y="0"/>
                    <a:pt x="-750" y="952"/>
                    <a:pt x="1060" y="1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2" name="Freeform: Shape 1755">
              <a:extLst>
                <a:ext uri="{FF2B5EF4-FFF2-40B4-BE49-F238E27FC236}">
                  <a16:creationId xmlns:a16="http://schemas.microsoft.com/office/drawing/2014/main" id="{253E8677-29DF-40B3-9E40-F7FBF30EA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561" y="4887754"/>
              <a:ext cx="9525" cy="9525"/>
            </a:xfrm>
            <a:custGeom>
              <a:avLst/>
              <a:gdLst>
                <a:gd name="T0" fmla="*/ 15338 w 9525"/>
                <a:gd name="T1" fmla="*/ 11049 h 9525"/>
                <a:gd name="T2" fmla="*/ 669 w 9525"/>
                <a:gd name="T3" fmla="*/ 0 h 9525"/>
                <a:gd name="T4" fmla="*/ 4003 w 9525"/>
                <a:gd name="T5" fmla="*/ 14288 h 9525"/>
                <a:gd name="T6" fmla="*/ 10671 w 9525"/>
                <a:gd name="T7" fmla="*/ 5905 h 9525"/>
                <a:gd name="T8" fmla="*/ 15338 w 9525"/>
                <a:gd name="T9" fmla="*/ 1104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338" y="11049"/>
                  </a:moveTo>
                  <a:cubicBezTo>
                    <a:pt x="17338" y="2953"/>
                    <a:pt x="3336" y="5144"/>
                    <a:pt x="669" y="0"/>
                  </a:cubicBezTo>
                  <a:cubicBezTo>
                    <a:pt x="3146" y="5525"/>
                    <a:pt x="-4188" y="11144"/>
                    <a:pt x="4003" y="14288"/>
                  </a:cubicBezTo>
                  <a:cubicBezTo>
                    <a:pt x="6956" y="12287"/>
                    <a:pt x="7432" y="7525"/>
                    <a:pt x="10671" y="5905"/>
                  </a:cubicBezTo>
                  <a:cubicBezTo>
                    <a:pt x="14957" y="5810"/>
                    <a:pt x="8670" y="12668"/>
                    <a:pt x="15338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3" name="Freeform: Shape 1756">
              <a:extLst>
                <a:ext uri="{FF2B5EF4-FFF2-40B4-BE49-F238E27FC236}">
                  <a16:creationId xmlns:a16="http://schemas.microsoft.com/office/drawing/2014/main" id="{E85DF2BD-4FC6-4CDF-8A00-E662C02EC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564" y="4851749"/>
              <a:ext cx="9525" cy="9525"/>
            </a:xfrm>
            <a:custGeom>
              <a:avLst/>
              <a:gdLst>
                <a:gd name="T0" fmla="*/ 9620 w 9525"/>
                <a:gd name="T1" fmla="*/ 0 h 9525"/>
                <a:gd name="T2" fmla="*/ 3048 w 9525"/>
                <a:gd name="T3" fmla="*/ 8477 h 9525"/>
                <a:gd name="T4" fmla="*/ 0 w 9525"/>
                <a:gd name="T5" fmla="*/ 17336 h 9525"/>
                <a:gd name="T6" fmla="*/ 962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620" y="0"/>
                  </a:moveTo>
                  <a:cubicBezTo>
                    <a:pt x="12097" y="10573"/>
                    <a:pt x="571" y="6477"/>
                    <a:pt x="3048" y="8477"/>
                  </a:cubicBezTo>
                  <a:cubicBezTo>
                    <a:pt x="7906" y="11239"/>
                    <a:pt x="1429" y="15907"/>
                    <a:pt x="0" y="17336"/>
                  </a:cubicBezTo>
                  <a:cubicBezTo>
                    <a:pt x="9049" y="18193"/>
                    <a:pt x="16192" y="5715"/>
                    <a:pt x="9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4" name="Freeform: Shape 1757">
              <a:extLst>
                <a:ext uri="{FF2B5EF4-FFF2-40B4-BE49-F238E27FC236}">
                  <a16:creationId xmlns:a16="http://schemas.microsoft.com/office/drawing/2014/main" id="{351882D9-36B1-4CF0-9267-8F4B4F614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230" y="4824317"/>
              <a:ext cx="9525" cy="9525"/>
            </a:xfrm>
            <a:custGeom>
              <a:avLst/>
              <a:gdLst>
                <a:gd name="T0" fmla="*/ 1333 w 9525"/>
                <a:gd name="T1" fmla="*/ 47177325 h 9525"/>
                <a:gd name="T2" fmla="*/ 14192 w 9525"/>
                <a:gd name="T3" fmla="*/ 32661225 h 9525"/>
                <a:gd name="T4" fmla="*/ 11049 w 9525"/>
                <a:gd name="T5" fmla="*/ 0 h 9525"/>
                <a:gd name="T6" fmla="*/ 0 w 9525"/>
                <a:gd name="T7" fmla="*/ 16335375 h 9525"/>
                <a:gd name="T8" fmla="*/ 1333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33" y="4953"/>
                  </a:moveTo>
                  <a:cubicBezTo>
                    <a:pt x="9049" y="6001"/>
                    <a:pt x="10763" y="8858"/>
                    <a:pt x="14192" y="3429"/>
                  </a:cubicBezTo>
                  <a:cubicBezTo>
                    <a:pt x="12287" y="2858"/>
                    <a:pt x="11716" y="1429"/>
                    <a:pt x="11049" y="0"/>
                  </a:cubicBezTo>
                  <a:cubicBezTo>
                    <a:pt x="5620" y="857"/>
                    <a:pt x="2000" y="1048"/>
                    <a:pt x="0" y="1715"/>
                  </a:cubicBezTo>
                  <a:cubicBezTo>
                    <a:pt x="1333" y="2191"/>
                    <a:pt x="1905" y="3238"/>
                    <a:pt x="1333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5" name="Freeform: Shape 1758">
              <a:extLst>
                <a:ext uri="{FF2B5EF4-FFF2-40B4-BE49-F238E27FC236}">
                  <a16:creationId xmlns:a16="http://schemas.microsoft.com/office/drawing/2014/main" id="{1AD5C8C5-0975-4D06-99E4-D23782FE8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864" y="3814009"/>
              <a:ext cx="9525" cy="9525"/>
            </a:xfrm>
            <a:custGeom>
              <a:avLst/>
              <a:gdLst>
                <a:gd name="T0" fmla="*/ 57197625 w 9525"/>
                <a:gd name="T1" fmla="*/ 2638425 h 9525"/>
                <a:gd name="T2" fmla="*/ 10925175 w 9525"/>
                <a:gd name="T3" fmla="*/ 85201125 h 9525"/>
                <a:gd name="T4" fmla="*/ 57197625 w 9525"/>
                <a:gd name="T5" fmla="*/ 2638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05" y="277"/>
                  </a:moveTo>
                  <a:cubicBezTo>
                    <a:pt x="10577" y="2182"/>
                    <a:pt x="-4092" y="6278"/>
                    <a:pt x="1147" y="8945"/>
                  </a:cubicBezTo>
                  <a:cubicBezTo>
                    <a:pt x="4862" y="8659"/>
                    <a:pt x="14768" y="-1819"/>
                    <a:pt x="6005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6" name="Freeform: Shape 1759">
              <a:extLst>
                <a:ext uri="{FF2B5EF4-FFF2-40B4-BE49-F238E27FC236}">
                  <a16:creationId xmlns:a16="http://schemas.microsoft.com/office/drawing/2014/main" id="{F8C89D5C-8FE9-4C75-810F-7F568D9D2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958" y="4831556"/>
              <a:ext cx="9525" cy="9525"/>
            </a:xfrm>
            <a:custGeom>
              <a:avLst/>
              <a:gdLst>
                <a:gd name="T0" fmla="*/ 558 w 9525"/>
                <a:gd name="T1" fmla="*/ 9144 h 9525"/>
                <a:gd name="T2" fmla="*/ 13226 w 9525"/>
                <a:gd name="T3" fmla="*/ 9144 h 9525"/>
                <a:gd name="T4" fmla="*/ 1891 w 9525"/>
                <a:gd name="T5" fmla="*/ 0 h 9525"/>
                <a:gd name="T6" fmla="*/ 558 w 9525"/>
                <a:gd name="T7" fmla="*/ 9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8" y="9144"/>
                  </a:moveTo>
                  <a:cubicBezTo>
                    <a:pt x="6559" y="8477"/>
                    <a:pt x="15703" y="11335"/>
                    <a:pt x="13226" y="9144"/>
                  </a:cubicBezTo>
                  <a:cubicBezTo>
                    <a:pt x="8845" y="6572"/>
                    <a:pt x="9511" y="571"/>
                    <a:pt x="1891" y="0"/>
                  </a:cubicBezTo>
                  <a:cubicBezTo>
                    <a:pt x="-2395" y="2762"/>
                    <a:pt x="2177" y="4477"/>
                    <a:pt x="558" y="9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7" name="Freeform: Shape 1760">
              <a:extLst>
                <a:ext uri="{FF2B5EF4-FFF2-40B4-BE49-F238E27FC236}">
                  <a16:creationId xmlns:a16="http://schemas.microsoft.com/office/drawing/2014/main" id="{38AB153B-59FD-4E28-8833-2A5AA172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30" y="2931876"/>
              <a:ext cx="38100" cy="19050"/>
            </a:xfrm>
            <a:custGeom>
              <a:avLst/>
              <a:gdLst>
                <a:gd name="T0" fmla="*/ 1235 w 38100"/>
                <a:gd name="T1" fmla="*/ 2301 h 19050"/>
                <a:gd name="T2" fmla="*/ 1711 w 38100"/>
                <a:gd name="T3" fmla="*/ 11540 h 19050"/>
                <a:gd name="T4" fmla="*/ 13236 w 38100"/>
                <a:gd name="T5" fmla="*/ 6873 h 19050"/>
                <a:gd name="T6" fmla="*/ 32286 w 38100"/>
                <a:gd name="T7" fmla="*/ 12302 h 19050"/>
                <a:gd name="T8" fmla="*/ 32762 w 38100"/>
                <a:gd name="T9" fmla="*/ 21541 h 19050"/>
                <a:gd name="T10" fmla="*/ 40287 w 38100"/>
                <a:gd name="T11" fmla="*/ 19350 h 19050"/>
                <a:gd name="T12" fmla="*/ 35144 w 38100"/>
                <a:gd name="T13" fmla="*/ 4872 h 19050"/>
                <a:gd name="T14" fmla="*/ 40668 w 38100"/>
                <a:gd name="T15" fmla="*/ 4015 h 19050"/>
                <a:gd name="T16" fmla="*/ 30286 w 38100"/>
                <a:gd name="T17" fmla="*/ 1158 h 19050"/>
                <a:gd name="T18" fmla="*/ 27048 w 38100"/>
                <a:gd name="T19" fmla="*/ 11540 h 19050"/>
                <a:gd name="T20" fmla="*/ 24571 w 38100"/>
                <a:gd name="T21" fmla="*/ 3539 h 19050"/>
                <a:gd name="T22" fmla="*/ 8855 w 38100"/>
                <a:gd name="T23" fmla="*/ 15 h 19050"/>
                <a:gd name="T24" fmla="*/ 1235 w 38100"/>
                <a:gd name="T25" fmla="*/ 2301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100" h="19050">
                  <a:moveTo>
                    <a:pt x="1235" y="2301"/>
                  </a:moveTo>
                  <a:cubicBezTo>
                    <a:pt x="1902" y="5063"/>
                    <a:pt x="-2194" y="10873"/>
                    <a:pt x="1711" y="11540"/>
                  </a:cubicBezTo>
                  <a:cubicBezTo>
                    <a:pt x="5140" y="5634"/>
                    <a:pt x="4664" y="6301"/>
                    <a:pt x="13236" y="6873"/>
                  </a:cubicBezTo>
                  <a:cubicBezTo>
                    <a:pt x="11807" y="13445"/>
                    <a:pt x="27619" y="14016"/>
                    <a:pt x="32286" y="12302"/>
                  </a:cubicBezTo>
                  <a:cubicBezTo>
                    <a:pt x="29238" y="16874"/>
                    <a:pt x="42287" y="21541"/>
                    <a:pt x="32762" y="21541"/>
                  </a:cubicBezTo>
                  <a:cubicBezTo>
                    <a:pt x="30762" y="27161"/>
                    <a:pt x="40287" y="22303"/>
                    <a:pt x="40287" y="19350"/>
                  </a:cubicBezTo>
                  <a:cubicBezTo>
                    <a:pt x="33715" y="14778"/>
                    <a:pt x="36477" y="11064"/>
                    <a:pt x="35144" y="4872"/>
                  </a:cubicBezTo>
                  <a:cubicBezTo>
                    <a:pt x="39144" y="4396"/>
                    <a:pt x="40192" y="9825"/>
                    <a:pt x="40668" y="4015"/>
                  </a:cubicBezTo>
                  <a:cubicBezTo>
                    <a:pt x="40954" y="681"/>
                    <a:pt x="33239" y="2491"/>
                    <a:pt x="30286" y="1158"/>
                  </a:cubicBezTo>
                  <a:cubicBezTo>
                    <a:pt x="28762" y="4206"/>
                    <a:pt x="31048" y="11349"/>
                    <a:pt x="27048" y="11540"/>
                  </a:cubicBezTo>
                  <a:cubicBezTo>
                    <a:pt x="26666" y="8587"/>
                    <a:pt x="22380" y="8206"/>
                    <a:pt x="24571" y="3539"/>
                  </a:cubicBezTo>
                  <a:cubicBezTo>
                    <a:pt x="14379" y="4872"/>
                    <a:pt x="3616" y="4968"/>
                    <a:pt x="8855" y="15"/>
                  </a:cubicBezTo>
                  <a:cubicBezTo>
                    <a:pt x="4092" y="-366"/>
                    <a:pt x="5140" y="6873"/>
                    <a:pt x="1235" y="2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8" name="Freeform: Shape 1761">
              <a:extLst>
                <a:ext uri="{FF2B5EF4-FFF2-40B4-BE49-F238E27FC236}">
                  <a16:creationId xmlns:a16="http://schemas.microsoft.com/office/drawing/2014/main" id="{D20B7386-3388-4711-B1F0-4910329AE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396" y="3430333"/>
              <a:ext cx="9525" cy="9525"/>
            </a:xfrm>
            <a:custGeom>
              <a:avLst/>
              <a:gdLst>
                <a:gd name="T0" fmla="*/ 904875 w 9525"/>
                <a:gd name="T1" fmla="*/ 1819275 h 9525"/>
                <a:gd name="T2" fmla="*/ 1819275 w 9525"/>
                <a:gd name="T3" fmla="*/ 904875 h 9525"/>
                <a:gd name="T4" fmla="*/ 0 w 9525"/>
                <a:gd name="T5" fmla="*/ 0 h 9525"/>
                <a:gd name="T6" fmla="*/ 904875 w 9525"/>
                <a:gd name="T7" fmla="*/ 181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191"/>
                  </a:moveTo>
                  <a:cubicBezTo>
                    <a:pt x="95" y="191"/>
                    <a:pt x="191" y="95"/>
                    <a:pt x="191" y="95"/>
                  </a:cubicBezTo>
                  <a:cubicBezTo>
                    <a:pt x="191" y="95"/>
                    <a:pt x="95" y="95"/>
                    <a:pt x="0" y="0"/>
                  </a:cubicBezTo>
                  <a:cubicBezTo>
                    <a:pt x="95" y="0"/>
                    <a:pt x="95" y="95"/>
                    <a:pt x="95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09" name="Freeform: Shape 1762">
              <a:extLst>
                <a:ext uri="{FF2B5EF4-FFF2-40B4-BE49-F238E27FC236}">
                  <a16:creationId xmlns:a16="http://schemas.microsoft.com/office/drawing/2014/main" id="{608D316F-149E-4A21-8CC8-3CBE5FB09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954846"/>
              <a:ext cx="38100" cy="19050"/>
            </a:xfrm>
            <a:custGeom>
              <a:avLst/>
              <a:gdLst>
                <a:gd name="T0" fmla="*/ 2952 w 38100"/>
                <a:gd name="T1" fmla="*/ 18098 h 19050"/>
                <a:gd name="T2" fmla="*/ 11144 w 38100"/>
                <a:gd name="T3" fmla="*/ 11430 h 19050"/>
                <a:gd name="T4" fmla="*/ 15811 w 38100"/>
                <a:gd name="T5" fmla="*/ 16573 h 19050"/>
                <a:gd name="T6" fmla="*/ 13430 w 38100"/>
                <a:gd name="T7" fmla="*/ 20955 h 19050"/>
                <a:gd name="T8" fmla="*/ 20288 w 38100"/>
                <a:gd name="T9" fmla="*/ 11049 h 19050"/>
                <a:gd name="T10" fmla="*/ 22955 w 38100"/>
                <a:gd name="T11" fmla="*/ 17526 h 19050"/>
                <a:gd name="T12" fmla="*/ 22479 w 38100"/>
                <a:gd name="T13" fmla="*/ 8192 h 19050"/>
                <a:gd name="T14" fmla="*/ 29241 w 38100"/>
                <a:gd name="T15" fmla="*/ 24384 h 19050"/>
                <a:gd name="T16" fmla="*/ 38100 w 38100"/>
                <a:gd name="T17" fmla="*/ 25527 h 19050"/>
                <a:gd name="T18" fmla="*/ 36957 w 38100"/>
                <a:gd name="T19" fmla="*/ 20765 h 19050"/>
                <a:gd name="T20" fmla="*/ 44291 w 38100"/>
                <a:gd name="T21" fmla="*/ 20098 h 19050"/>
                <a:gd name="T22" fmla="*/ 41814 w 38100"/>
                <a:gd name="T23" fmla="*/ 12097 h 19050"/>
                <a:gd name="T24" fmla="*/ 33909 w 38100"/>
                <a:gd name="T25" fmla="*/ 17240 h 19050"/>
                <a:gd name="T26" fmla="*/ 32766 w 38100"/>
                <a:gd name="T27" fmla="*/ 12478 h 19050"/>
                <a:gd name="T28" fmla="*/ 35433 w 38100"/>
                <a:gd name="T29" fmla="*/ 6667 h 19050"/>
                <a:gd name="T30" fmla="*/ 29432 w 38100"/>
                <a:gd name="T31" fmla="*/ 10573 h 19050"/>
                <a:gd name="T32" fmla="*/ 28956 w 38100"/>
                <a:gd name="T33" fmla="*/ 1333 h 19050"/>
                <a:gd name="T34" fmla="*/ 18288 w 38100"/>
                <a:gd name="T35" fmla="*/ 0 h 19050"/>
                <a:gd name="T36" fmla="*/ 21145 w 38100"/>
                <a:gd name="T37" fmla="*/ 4953 h 19050"/>
                <a:gd name="T38" fmla="*/ 17145 w 38100"/>
                <a:gd name="T39" fmla="*/ 7525 h 19050"/>
                <a:gd name="T40" fmla="*/ 2762 w 38100"/>
                <a:gd name="T41" fmla="*/ 7239 h 19050"/>
                <a:gd name="T42" fmla="*/ 3429 w 38100"/>
                <a:gd name="T43" fmla="*/ 14954 h 19050"/>
                <a:gd name="T44" fmla="*/ 2952 w 38100"/>
                <a:gd name="T45" fmla="*/ 18098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100" h="19050">
                  <a:moveTo>
                    <a:pt x="2952" y="18098"/>
                  </a:moveTo>
                  <a:cubicBezTo>
                    <a:pt x="3714" y="13716"/>
                    <a:pt x="7810" y="12954"/>
                    <a:pt x="11144" y="11430"/>
                  </a:cubicBezTo>
                  <a:cubicBezTo>
                    <a:pt x="4762" y="15430"/>
                    <a:pt x="15621" y="13049"/>
                    <a:pt x="15811" y="16573"/>
                  </a:cubicBezTo>
                  <a:cubicBezTo>
                    <a:pt x="13716" y="15811"/>
                    <a:pt x="9048" y="20193"/>
                    <a:pt x="13430" y="20955"/>
                  </a:cubicBezTo>
                  <a:cubicBezTo>
                    <a:pt x="19526" y="18098"/>
                    <a:pt x="17049" y="14859"/>
                    <a:pt x="20288" y="11049"/>
                  </a:cubicBezTo>
                  <a:cubicBezTo>
                    <a:pt x="20097" y="13906"/>
                    <a:pt x="20764" y="16288"/>
                    <a:pt x="22955" y="17526"/>
                  </a:cubicBezTo>
                  <a:cubicBezTo>
                    <a:pt x="27146" y="14859"/>
                    <a:pt x="23336" y="11525"/>
                    <a:pt x="22479" y="8192"/>
                  </a:cubicBezTo>
                  <a:cubicBezTo>
                    <a:pt x="33147" y="8096"/>
                    <a:pt x="26289" y="19431"/>
                    <a:pt x="29241" y="24384"/>
                  </a:cubicBezTo>
                  <a:cubicBezTo>
                    <a:pt x="34956" y="21431"/>
                    <a:pt x="35433" y="28099"/>
                    <a:pt x="38100" y="25527"/>
                  </a:cubicBezTo>
                  <a:cubicBezTo>
                    <a:pt x="36099" y="24955"/>
                    <a:pt x="36480" y="22860"/>
                    <a:pt x="36957" y="20765"/>
                  </a:cubicBezTo>
                  <a:cubicBezTo>
                    <a:pt x="39052" y="23050"/>
                    <a:pt x="43243" y="23622"/>
                    <a:pt x="44291" y="20098"/>
                  </a:cubicBezTo>
                  <a:cubicBezTo>
                    <a:pt x="41529" y="19431"/>
                    <a:pt x="46101" y="14573"/>
                    <a:pt x="41814" y="12097"/>
                  </a:cubicBezTo>
                  <a:cubicBezTo>
                    <a:pt x="38957" y="13525"/>
                    <a:pt x="38862" y="18098"/>
                    <a:pt x="33909" y="17240"/>
                  </a:cubicBezTo>
                  <a:cubicBezTo>
                    <a:pt x="34290" y="15145"/>
                    <a:pt x="33528" y="13811"/>
                    <a:pt x="32766" y="12478"/>
                  </a:cubicBezTo>
                  <a:cubicBezTo>
                    <a:pt x="37242" y="12763"/>
                    <a:pt x="41338" y="8477"/>
                    <a:pt x="35433" y="6667"/>
                  </a:cubicBezTo>
                  <a:cubicBezTo>
                    <a:pt x="35242" y="10001"/>
                    <a:pt x="33242" y="11335"/>
                    <a:pt x="29432" y="10573"/>
                  </a:cubicBezTo>
                  <a:cubicBezTo>
                    <a:pt x="32766" y="8477"/>
                    <a:pt x="32194" y="2953"/>
                    <a:pt x="28956" y="1333"/>
                  </a:cubicBezTo>
                  <a:cubicBezTo>
                    <a:pt x="26574" y="6667"/>
                    <a:pt x="21621" y="2286"/>
                    <a:pt x="18288" y="0"/>
                  </a:cubicBezTo>
                  <a:cubicBezTo>
                    <a:pt x="17335" y="2857"/>
                    <a:pt x="20288" y="3238"/>
                    <a:pt x="21145" y="4953"/>
                  </a:cubicBezTo>
                  <a:cubicBezTo>
                    <a:pt x="20478" y="6572"/>
                    <a:pt x="18859" y="7048"/>
                    <a:pt x="17145" y="7525"/>
                  </a:cubicBezTo>
                  <a:cubicBezTo>
                    <a:pt x="12573" y="5239"/>
                    <a:pt x="7239" y="5048"/>
                    <a:pt x="2762" y="7239"/>
                  </a:cubicBezTo>
                  <a:cubicBezTo>
                    <a:pt x="7143" y="10287"/>
                    <a:pt x="-4382" y="11430"/>
                    <a:pt x="3429" y="14954"/>
                  </a:cubicBezTo>
                  <a:cubicBezTo>
                    <a:pt x="-2286" y="13240"/>
                    <a:pt x="285" y="17812"/>
                    <a:pt x="2952" y="180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0" name="Freeform: Shape 1763">
              <a:extLst>
                <a:ext uri="{FF2B5EF4-FFF2-40B4-BE49-F238E27FC236}">
                  <a16:creationId xmlns:a16="http://schemas.microsoft.com/office/drawing/2014/main" id="{AE7C8DB5-7874-4474-B8A0-4FC606935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3126962"/>
              <a:ext cx="9525" cy="9525"/>
            </a:xfrm>
            <a:custGeom>
              <a:avLst/>
              <a:gdLst>
                <a:gd name="T0" fmla="*/ 33566100 w 9525"/>
                <a:gd name="T1" fmla="*/ 0 h 9525"/>
                <a:gd name="T2" fmla="*/ 0 w 9525"/>
                <a:gd name="T3" fmla="*/ 11906 h 9525"/>
                <a:gd name="T4" fmla="*/ 33566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4" y="0"/>
                  </a:moveTo>
                  <a:cubicBezTo>
                    <a:pt x="4763" y="6858"/>
                    <a:pt x="3048" y="6763"/>
                    <a:pt x="0" y="11906"/>
                  </a:cubicBezTo>
                  <a:cubicBezTo>
                    <a:pt x="6191" y="9811"/>
                    <a:pt x="12478" y="2000"/>
                    <a:pt x="3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1" name="Freeform: Shape 1764">
              <a:extLst>
                <a:ext uri="{FF2B5EF4-FFF2-40B4-BE49-F238E27FC236}">
                  <a16:creationId xmlns:a16="http://schemas.microsoft.com/office/drawing/2014/main" id="{BA41CB70-4844-4A93-A516-B7D0120EA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4" y="4274058"/>
              <a:ext cx="19050" cy="9525"/>
            </a:xfrm>
            <a:custGeom>
              <a:avLst/>
              <a:gdLst>
                <a:gd name="T0" fmla="*/ 18574 w 19050"/>
                <a:gd name="T1" fmla="*/ 4381 h 9525"/>
                <a:gd name="T2" fmla="*/ 20384 w 19050"/>
                <a:gd name="T3" fmla="*/ 4572 h 9525"/>
                <a:gd name="T4" fmla="*/ 8382 w 19050"/>
                <a:gd name="T5" fmla="*/ 0 h 9525"/>
                <a:gd name="T6" fmla="*/ 8858 w 19050"/>
                <a:gd name="T7" fmla="*/ 9335 h 9525"/>
                <a:gd name="T8" fmla="*/ 0 w 19050"/>
                <a:gd name="T9" fmla="*/ 8287 h 9525"/>
                <a:gd name="T10" fmla="*/ 18574 w 19050"/>
                <a:gd name="T11" fmla="*/ 438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8574" y="4381"/>
                  </a:moveTo>
                  <a:cubicBezTo>
                    <a:pt x="18479" y="5239"/>
                    <a:pt x="19812" y="6287"/>
                    <a:pt x="20384" y="4572"/>
                  </a:cubicBezTo>
                  <a:cubicBezTo>
                    <a:pt x="17240" y="2381"/>
                    <a:pt x="11240" y="4858"/>
                    <a:pt x="8382" y="0"/>
                  </a:cubicBezTo>
                  <a:cubicBezTo>
                    <a:pt x="6477" y="4477"/>
                    <a:pt x="9430" y="5810"/>
                    <a:pt x="8858" y="9335"/>
                  </a:cubicBezTo>
                  <a:cubicBezTo>
                    <a:pt x="3334" y="7715"/>
                    <a:pt x="2953" y="11525"/>
                    <a:pt x="0" y="8287"/>
                  </a:cubicBezTo>
                  <a:cubicBezTo>
                    <a:pt x="2381" y="17907"/>
                    <a:pt x="16193" y="9811"/>
                    <a:pt x="18574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2" name="Freeform: Shape 1765">
              <a:extLst>
                <a:ext uri="{FF2B5EF4-FFF2-40B4-BE49-F238E27FC236}">
                  <a16:creationId xmlns:a16="http://schemas.microsoft.com/office/drawing/2014/main" id="{37614AB3-92A5-4DA3-AFFD-CAB00C2A2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82" y="2885481"/>
              <a:ext cx="28575" cy="19050"/>
            </a:xfrm>
            <a:custGeom>
              <a:avLst/>
              <a:gdLst>
                <a:gd name="T0" fmla="*/ 6667 w 28575"/>
                <a:gd name="T1" fmla="*/ 12595 h 19050"/>
                <a:gd name="T2" fmla="*/ 15526 w 28575"/>
                <a:gd name="T3" fmla="*/ 13738 h 19050"/>
                <a:gd name="T4" fmla="*/ 0 w 28575"/>
                <a:gd name="T5" fmla="*/ 21073 h 19050"/>
                <a:gd name="T6" fmla="*/ 16574 w 28575"/>
                <a:gd name="T7" fmla="*/ 18501 h 19050"/>
                <a:gd name="T8" fmla="*/ 16288 w 28575"/>
                <a:gd name="T9" fmla="*/ 7738 h 19050"/>
                <a:gd name="T10" fmla="*/ 26956 w 28575"/>
                <a:gd name="T11" fmla="*/ 9071 h 19050"/>
                <a:gd name="T12" fmla="*/ 29623 w 28575"/>
                <a:gd name="T13" fmla="*/ 15548 h 19050"/>
                <a:gd name="T14" fmla="*/ 34862 w 28575"/>
                <a:gd name="T15" fmla="*/ 3928 h 19050"/>
                <a:gd name="T16" fmla="*/ 20955 w 28575"/>
                <a:gd name="T17" fmla="*/ 689 h 19050"/>
                <a:gd name="T18" fmla="*/ 18288 w 28575"/>
                <a:gd name="T19" fmla="*/ 6499 h 19050"/>
                <a:gd name="T20" fmla="*/ 15621 w 28575"/>
                <a:gd name="T21" fmla="*/ 22 h 19050"/>
                <a:gd name="T22" fmla="*/ 5906 w 28575"/>
                <a:gd name="T23" fmla="*/ 4975 h 19050"/>
                <a:gd name="T24" fmla="*/ 6667 w 28575"/>
                <a:gd name="T25" fmla="*/ 12595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575" h="19050">
                  <a:moveTo>
                    <a:pt x="6667" y="12595"/>
                  </a:moveTo>
                  <a:cubicBezTo>
                    <a:pt x="6287" y="6595"/>
                    <a:pt x="14383" y="12310"/>
                    <a:pt x="15526" y="13738"/>
                  </a:cubicBezTo>
                  <a:cubicBezTo>
                    <a:pt x="6763" y="12119"/>
                    <a:pt x="4191" y="17548"/>
                    <a:pt x="0" y="21073"/>
                  </a:cubicBezTo>
                  <a:cubicBezTo>
                    <a:pt x="8858" y="22025"/>
                    <a:pt x="8763" y="14691"/>
                    <a:pt x="16574" y="18501"/>
                  </a:cubicBezTo>
                  <a:cubicBezTo>
                    <a:pt x="18764" y="13453"/>
                    <a:pt x="14764" y="12405"/>
                    <a:pt x="16288" y="7738"/>
                  </a:cubicBezTo>
                  <a:cubicBezTo>
                    <a:pt x="20479" y="12595"/>
                    <a:pt x="20479" y="9452"/>
                    <a:pt x="26956" y="9071"/>
                  </a:cubicBezTo>
                  <a:cubicBezTo>
                    <a:pt x="31528" y="11929"/>
                    <a:pt x="22193" y="15358"/>
                    <a:pt x="29623" y="15548"/>
                  </a:cubicBezTo>
                  <a:cubicBezTo>
                    <a:pt x="31433" y="12310"/>
                    <a:pt x="32480" y="10024"/>
                    <a:pt x="34862" y="3928"/>
                  </a:cubicBezTo>
                  <a:cubicBezTo>
                    <a:pt x="26670" y="11071"/>
                    <a:pt x="28194" y="-3216"/>
                    <a:pt x="20955" y="689"/>
                  </a:cubicBezTo>
                  <a:cubicBezTo>
                    <a:pt x="28480" y="975"/>
                    <a:pt x="19526" y="5071"/>
                    <a:pt x="18288" y="6499"/>
                  </a:cubicBezTo>
                  <a:cubicBezTo>
                    <a:pt x="16002" y="5261"/>
                    <a:pt x="18860" y="689"/>
                    <a:pt x="15621" y="22"/>
                  </a:cubicBezTo>
                  <a:cubicBezTo>
                    <a:pt x="15240" y="4785"/>
                    <a:pt x="10382" y="4690"/>
                    <a:pt x="5906" y="4975"/>
                  </a:cubicBezTo>
                  <a:cubicBezTo>
                    <a:pt x="6667" y="7071"/>
                    <a:pt x="2858" y="12405"/>
                    <a:pt x="6667" y="12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3" name="Freeform: Shape 1766">
              <a:extLst>
                <a:ext uri="{FF2B5EF4-FFF2-40B4-BE49-F238E27FC236}">
                  <a16:creationId xmlns:a16="http://schemas.microsoft.com/office/drawing/2014/main" id="{FD8040B0-EB60-4B97-8A9C-4FAFFA91E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309" y="2656755"/>
              <a:ext cx="38100" cy="19050"/>
            </a:xfrm>
            <a:custGeom>
              <a:avLst/>
              <a:gdLst>
                <a:gd name="T0" fmla="*/ 0 w 38100"/>
                <a:gd name="T1" fmla="*/ 8340 h 19050"/>
                <a:gd name="T2" fmla="*/ 9049 w 38100"/>
                <a:gd name="T3" fmla="*/ 7959 h 19050"/>
                <a:gd name="T4" fmla="*/ 5334 w 38100"/>
                <a:gd name="T5" fmla="*/ 21389 h 19050"/>
                <a:gd name="T6" fmla="*/ 14573 w 38100"/>
                <a:gd name="T7" fmla="*/ 7102 h 19050"/>
                <a:gd name="T8" fmla="*/ 28289 w 38100"/>
                <a:gd name="T9" fmla="*/ 11864 h 19050"/>
                <a:gd name="T10" fmla="*/ 30956 w 38100"/>
                <a:gd name="T11" fmla="*/ 18341 h 19050"/>
                <a:gd name="T12" fmla="*/ 36290 w 38100"/>
                <a:gd name="T13" fmla="*/ 19008 h 19050"/>
                <a:gd name="T14" fmla="*/ 36957 w 38100"/>
                <a:gd name="T15" fmla="*/ 7769 h 19050"/>
                <a:gd name="T16" fmla="*/ 39529 w 38100"/>
                <a:gd name="T17" fmla="*/ 3959 h 19050"/>
                <a:gd name="T18" fmla="*/ 38481 w 38100"/>
                <a:gd name="T19" fmla="*/ 3863 h 19050"/>
                <a:gd name="T20" fmla="*/ 40672 w 38100"/>
                <a:gd name="T21" fmla="*/ 1101 h 19050"/>
                <a:gd name="T22" fmla="*/ 35052 w 38100"/>
                <a:gd name="T23" fmla="*/ 3673 h 19050"/>
                <a:gd name="T24" fmla="*/ 33528 w 38100"/>
                <a:gd name="T25" fmla="*/ 3768 h 19050"/>
                <a:gd name="T26" fmla="*/ 31623 w 38100"/>
                <a:gd name="T27" fmla="*/ 1482 h 19050"/>
                <a:gd name="T28" fmla="*/ 31718 w 38100"/>
                <a:gd name="T29" fmla="*/ 4149 h 19050"/>
                <a:gd name="T30" fmla="*/ 28384 w 38100"/>
                <a:gd name="T31" fmla="*/ 6245 h 19050"/>
                <a:gd name="T32" fmla="*/ 31813 w 38100"/>
                <a:gd name="T33" fmla="*/ 6435 h 19050"/>
                <a:gd name="T34" fmla="*/ 34957 w 38100"/>
                <a:gd name="T35" fmla="*/ 15674 h 19050"/>
                <a:gd name="T36" fmla="*/ 26956 w 38100"/>
                <a:gd name="T37" fmla="*/ 8531 h 19050"/>
                <a:gd name="T38" fmla="*/ 23050 w 38100"/>
                <a:gd name="T39" fmla="*/ 11102 h 19050"/>
                <a:gd name="T40" fmla="*/ 8382 w 38100"/>
                <a:gd name="T41" fmla="*/ 53 h 19050"/>
                <a:gd name="T42" fmla="*/ 0 w 38100"/>
                <a:gd name="T43" fmla="*/ 8340 h 190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100" h="19050">
                  <a:moveTo>
                    <a:pt x="0" y="8340"/>
                  </a:moveTo>
                  <a:cubicBezTo>
                    <a:pt x="4191" y="9483"/>
                    <a:pt x="4286" y="6054"/>
                    <a:pt x="9049" y="7959"/>
                  </a:cubicBezTo>
                  <a:cubicBezTo>
                    <a:pt x="6763" y="13388"/>
                    <a:pt x="4858" y="18056"/>
                    <a:pt x="5334" y="21389"/>
                  </a:cubicBezTo>
                  <a:cubicBezTo>
                    <a:pt x="10382" y="17103"/>
                    <a:pt x="13049" y="10912"/>
                    <a:pt x="14573" y="7102"/>
                  </a:cubicBezTo>
                  <a:cubicBezTo>
                    <a:pt x="18097" y="9483"/>
                    <a:pt x="21526" y="15960"/>
                    <a:pt x="28289" y="11864"/>
                  </a:cubicBezTo>
                  <a:cubicBezTo>
                    <a:pt x="27242" y="15293"/>
                    <a:pt x="27908" y="17579"/>
                    <a:pt x="30956" y="18341"/>
                  </a:cubicBezTo>
                  <a:cubicBezTo>
                    <a:pt x="31718" y="16055"/>
                    <a:pt x="35052" y="17770"/>
                    <a:pt x="36290" y="19008"/>
                  </a:cubicBezTo>
                  <a:cubicBezTo>
                    <a:pt x="36671" y="14246"/>
                    <a:pt x="36290" y="10817"/>
                    <a:pt x="36957" y="7769"/>
                  </a:cubicBezTo>
                  <a:cubicBezTo>
                    <a:pt x="38386" y="7864"/>
                    <a:pt x="39243" y="7197"/>
                    <a:pt x="39529" y="3959"/>
                  </a:cubicBezTo>
                  <a:cubicBezTo>
                    <a:pt x="39148" y="3863"/>
                    <a:pt x="38862" y="3863"/>
                    <a:pt x="38481" y="3863"/>
                  </a:cubicBezTo>
                  <a:cubicBezTo>
                    <a:pt x="39052" y="2911"/>
                    <a:pt x="39624" y="2054"/>
                    <a:pt x="40672" y="1101"/>
                  </a:cubicBezTo>
                  <a:cubicBezTo>
                    <a:pt x="35909" y="-42"/>
                    <a:pt x="35338" y="2339"/>
                    <a:pt x="35052" y="3673"/>
                  </a:cubicBezTo>
                  <a:cubicBezTo>
                    <a:pt x="34480" y="3673"/>
                    <a:pt x="34004" y="3673"/>
                    <a:pt x="33528" y="3768"/>
                  </a:cubicBezTo>
                  <a:cubicBezTo>
                    <a:pt x="33052" y="3292"/>
                    <a:pt x="32480" y="2530"/>
                    <a:pt x="31623" y="1482"/>
                  </a:cubicBezTo>
                  <a:cubicBezTo>
                    <a:pt x="31718" y="2339"/>
                    <a:pt x="31718" y="3292"/>
                    <a:pt x="31718" y="4149"/>
                  </a:cubicBezTo>
                  <a:cubicBezTo>
                    <a:pt x="30289" y="4530"/>
                    <a:pt x="29146" y="5197"/>
                    <a:pt x="28384" y="6245"/>
                  </a:cubicBezTo>
                  <a:cubicBezTo>
                    <a:pt x="29718" y="6149"/>
                    <a:pt x="30766" y="6245"/>
                    <a:pt x="31813" y="6435"/>
                  </a:cubicBezTo>
                  <a:cubicBezTo>
                    <a:pt x="31909" y="10150"/>
                    <a:pt x="32099" y="13865"/>
                    <a:pt x="34957" y="15674"/>
                  </a:cubicBezTo>
                  <a:cubicBezTo>
                    <a:pt x="28194" y="15960"/>
                    <a:pt x="31909" y="9388"/>
                    <a:pt x="26956" y="8531"/>
                  </a:cubicBezTo>
                  <a:cubicBezTo>
                    <a:pt x="26384" y="10150"/>
                    <a:pt x="24670" y="10626"/>
                    <a:pt x="23050" y="11102"/>
                  </a:cubicBezTo>
                  <a:cubicBezTo>
                    <a:pt x="24098" y="530"/>
                    <a:pt x="3619" y="11388"/>
                    <a:pt x="8382" y="53"/>
                  </a:cubicBezTo>
                  <a:cubicBezTo>
                    <a:pt x="2572" y="-518"/>
                    <a:pt x="952" y="3578"/>
                    <a:pt x="0" y="8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4" name="Freeform: Shape 1767">
              <a:extLst>
                <a:ext uri="{FF2B5EF4-FFF2-40B4-BE49-F238E27FC236}">
                  <a16:creationId xmlns:a16="http://schemas.microsoft.com/office/drawing/2014/main" id="{2B40607B-0D67-4F50-B0B4-13FF1B01F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093" y="4222909"/>
              <a:ext cx="9525" cy="38100"/>
            </a:xfrm>
            <a:custGeom>
              <a:avLst/>
              <a:gdLst>
                <a:gd name="T0" fmla="*/ 3429 w 9525"/>
                <a:gd name="T1" fmla="*/ 0 h 38100"/>
                <a:gd name="T2" fmla="*/ 0 w 9525"/>
                <a:gd name="T3" fmla="*/ 24193 h 38100"/>
                <a:gd name="T4" fmla="*/ 2191 w 9525"/>
                <a:gd name="T5" fmla="*/ 21431 h 38100"/>
                <a:gd name="T6" fmla="*/ 8668 w 9525"/>
                <a:gd name="T7" fmla="*/ 39148 h 38100"/>
                <a:gd name="T8" fmla="*/ 17240 w 9525"/>
                <a:gd name="T9" fmla="*/ 17145 h 38100"/>
                <a:gd name="T10" fmla="*/ 3524 w 9525"/>
                <a:gd name="T11" fmla="*/ 12382 h 38100"/>
                <a:gd name="T12" fmla="*/ 3429 w 9525"/>
                <a:gd name="T13" fmla="*/ 0 h 38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38100">
                  <a:moveTo>
                    <a:pt x="3429" y="0"/>
                  </a:moveTo>
                  <a:cubicBezTo>
                    <a:pt x="381" y="6858"/>
                    <a:pt x="381" y="17240"/>
                    <a:pt x="0" y="24193"/>
                  </a:cubicBezTo>
                  <a:cubicBezTo>
                    <a:pt x="571" y="23050"/>
                    <a:pt x="476" y="21241"/>
                    <a:pt x="2191" y="21431"/>
                  </a:cubicBezTo>
                  <a:cubicBezTo>
                    <a:pt x="762" y="29623"/>
                    <a:pt x="4667" y="34385"/>
                    <a:pt x="8668" y="39148"/>
                  </a:cubicBezTo>
                  <a:cubicBezTo>
                    <a:pt x="7715" y="30004"/>
                    <a:pt x="15907" y="31051"/>
                    <a:pt x="17240" y="17145"/>
                  </a:cubicBezTo>
                  <a:cubicBezTo>
                    <a:pt x="11335" y="13049"/>
                    <a:pt x="6477" y="12192"/>
                    <a:pt x="3524" y="12382"/>
                  </a:cubicBezTo>
                  <a:cubicBezTo>
                    <a:pt x="7144" y="10001"/>
                    <a:pt x="15716" y="381"/>
                    <a:pt x="3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5" name="Freeform: Shape 1768">
              <a:extLst>
                <a:ext uri="{FF2B5EF4-FFF2-40B4-BE49-F238E27FC236}">
                  <a16:creationId xmlns:a16="http://schemas.microsoft.com/office/drawing/2014/main" id="{7EACAE34-A9BF-4C3E-9DFA-73CA2AAB0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119" y="2715249"/>
              <a:ext cx="9525" cy="9525"/>
            </a:xfrm>
            <a:custGeom>
              <a:avLst/>
              <a:gdLst>
                <a:gd name="T0" fmla="*/ 15716 w 9525"/>
                <a:gd name="T1" fmla="*/ 53025675 h 9525"/>
                <a:gd name="T2" fmla="*/ 0 w 9525"/>
                <a:gd name="T3" fmla="*/ 19459575 h 9525"/>
                <a:gd name="T4" fmla="*/ 15716 w 9525"/>
                <a:gd name="T5" fmla="*/ 53025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16" y="5567"/>
                  </a:moveTo>
                  <a:cubicBezTo>
                    <a:pt x="16097" y="-1386"/>
                    <a:pt x="2381" y="-910"/>
                    <a:pt x="0" y="2043"/>
                  </a:cubicBezTo>
                  <a:cubicBezTo>
                    <a:pt x="7811" y="1090"/>
                    <a:pt x="8382" y="4710"/>
                    <a:pt x="15716" y="55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6" name="Freeform: Shape 1769">
              <a:extLst>
                <a:ext uri="{FF2B5EF4-FFF2-40B4-BE49-F238E27FC236}">
                  <a16:creationId xmlns:a16="http://schemas.microsoft.com/office/drawing/2014/main" id="{4515FA17-54BE-434E-8F35-8A08E1BB7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830" y="2274284"/>
              <a:ext cx="9525" cy="9525"/>
            </a:xfrm>
            <a:custGeom>
              <a:avLst/>
              <a:gdLst>
                <a:gd name="T0" fmla="*/ 27765375 w 9525"/>
                <a:gd name="T1" fmla="*/ 10763 h 9525"/>
                <a:gd name="T2" fmla="*/ 67684650 w 9525"/>
                <a:gd name="T3" fmla="*/ 6668 h 9525"/>
                <a:gd name="T4" fmla="*/ 25955625 w 9525"/>
                <a:gd name="T5" fmla="*/ 0 h 9525"/>
                <a:gd name="T6" fmla="*/ 53168550 w 9525"/>
                <a:gd name="T7" fmla="*/ 4953 h 9525"/>
                <a:gd name="T8" fmla="*/ 277653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15" y="10763"/>
                  </a:moveTo>
                  <a:cubicBezTo>
                    <a:pt x="3487" y="8382"/>
                    <a:pt x="3392" y="5524"/>
                    <a:pt x="7106" y="6668"/>
                  </a:cubicBezTo>
                  <a:cubicBezTo>
                    <a:pt x="8154" y="2762"/>
                    <a:pt x="7392" y="95"/>
                    <a:pt x="2725" y="0"/>
                  </a:cubicBezTo>
                  <a:cubicBezTo>
                    <a:pt x="1772" y="2953"/>
                    <a:pt x="4725" y="3334"/>
                    <a:pt x="5582" y="4953"/>
                  </a:cubicBezTo>
                  <a:cubicBezTo>
                    <a:pt x="1201" y="4667"/>
                    <a:pt x="-2990" y="8858"/>
                    <a:pt x="2915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7" name="Freeform: Shape 1770">
              <a:extLst>
                <a:ext uri="{FF2B5EF4-FFF2-40B4-BE49-F238E27FC236}">
                  <a16:creationId xmlns:a16="http://schemas.microsoft.com/office/drawing/2014/main" id="{35859635-BFC8-4586-BE6B-B1E60ED1A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823" y="4461522"/>
              <a:ext cx="9525" cy="9525"/>
            </a:xfrm>
            <a:custGeom>
              <a:avLst/>
              <a:gdLst>
                <a:gd name="T0" fmla="*/ 11742 w 9525"/>
                <a:gd name="T1" fmla="*/ 369 h 9525"/>
                <a:gd name="T2" fmla="*/ 2502 w 9525"/>
                <a:gd name="T3" fmla="*/ 2274 h 9525"/>
                <a:gd name="T4" fmla="*/ 2788 w 9525"/>
                <a:gd name="T5" fmla="*/ 13038 h 9525"/>
                <a:gd name="T6" fmla="*/ 11742 w 9525"/>
                <a:gd name="T7" fmla="*/ 36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2" y="369"/>
                  </a:moveTo>
                  <a:cubicBezTo>
                    <a:pt x="6408" y="-1440"/>
                    <a:pt x="7741" y="4084"/>
                    <a:pt x="2502" y="2274"/>
                  </a:cubicBezTo>
                  <a:cubicBezTo>
                    <a:pt x="-927" y="4465"/>
                    <a:pt x="-832" y="11323"/>
                    <a:pt x="2788" y="13038"/>
                  </a:cubicBezTo>
                  <a:cubicBezTo>
                    <a:pt x="3455" y="8561"/>
                    <a:pt x="5264" y="2751"/>
                    <a:pt x="11742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8" name="Freeform: Shape 1771">
              <a:extLst>
                <a:ext uri="{FF2B5EF4-FFF2-40B4-BE49-F238E27FC236}">
                  <a16:creationId xmlns:a16="http://schemas.microsoft.com/office/drawing/2014/main" id="{FDCF2660-BBF7-4719-B7F6-FBC3CCEAD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832" y="2300963"/>
              <a:ext cx="28575" cy="19050"/>
            </a:xfrm>
            <a:custGeom>
              <a:avLst/>
              <a:gdLst>
                <a:gd name="T0" fmla="*/ 18769 w 28575"/>
                <a:gd name="T1" fmla="*/ 944 h 19050"/>
                <a:gd name="T2" fmla="*/ 7720 w 28575"/>
                <a:gd name="T3" fmla="*/ 2659 h 19050"/>
                <a:gd name="T4" fmla="*/ 5 w 28575"/>
                <a:gd name="T5" fmla="*/ 18661 h 19050"/>
                <a:gd name="T6" fmla="*/ 11816 w 28575"/>
                <a:gd name="T7" fmla="*/ 12469 h 19050"/>
                <a:gd name="T8" fmla="*/ 16197 w 28575"/>
                <a:gd name="T9" fmla="*/ 19137 h 19050"/>
                <a:gd name="T10" fmla="*/ 24294 w 28575"/>
                <a:gd name="T11" fmla="*/ 12469 h 19050"/>
                <a:gd name="T12" fmla="*/ 13721 w 28575"/>
                <a:gd name="T13" fmla="*/ 11136 h 19050"/>
                <a:gd name="T14" fmla="*/ 12483 w 28575"/>
                <a:gd name="T15" fmla="*/ 11993 h 19050"/>
                <a:gd name="T16" fmla="*/ 18579 w 28575"/>
                <a:gd name="T17" fmla="*/ 2563 h 19050"/>
                <a:gd name="T18" fmla="*/ 27818 w 28575"/>
                <a:gd name="T19" fmla="*/ 658 h 19050"/>
                <a:gd name="T20" fmla="*/ 18769 w 28575"/>
                <a:gd name="T21" fmla="*/ 944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18769" y="944"/>
                  </a:moveTo>
                  <a:cubicBezTo>
                    <a:pt x="15816" y="6754"/>
                    <a:pt x="12578" y="6945"/>
                    <a:pt x="7720" y="2659"/>
                  </a:cubicBezTo>
                  <a:cubicBezTo>
                    <a:pt x="5244" y="8088"/>
                    <a:pt x="-186" y="10183"/>
                    <a:pt x="5" y="18661"/>
                  </a:cubicBezTo>
                  <a:cubicBezTo>
                    <a:pt x="4482" y="17137"/>
                    <a:pt x="8577" y="15041"/>
                    <a:pt x="11816" y="12469"/>
                  </a:cubicBezTo>
                  <a:cubicBezTo>
                    <a:pt x="8673" y="15803"/>
                    <a:pt x="11149" y="21994"/>
                    <a:pt x="16197" y="19137"/>
                  </a:cubicBezTo>
                  <a:cubicBezTo>
                    <a:pt x="10101" y="10088"/>
                    <a:pt x="22674" y="17327"/>
                    <a:pt x="24294" y="12469"/>
                  </a:cubicBezTo>
                  <a:cubicBezTo>
                    <a:pt x="20769" y="11993"/>
                    <a:pt x="17245" y="11612"/>
                    <a:pt x="13721" y="11136"/>
                  </a:cubicBezTo>
                  <a:cubicBezTo>
                    <a:pt x="13245" y="11326"/>
                    <a:pt x="12864" y="11707"/>
                    <a:pt x="12483" y="11993"/>
                  </a:cubicBezTo>
                  <a:cubicBezTo>
                    <a:pt x="15721" y="9326"/>
                    <a:pt x="17912" y="6183"/>
                    <a:pt x="18579" y="2563"/>
                  </a:cubicBezTo>
                  <a:cubicBezTo>
                    <a:pt x="19722" y="5802"/>
                    <a:pt x="33057" y="3992"/>
                    <a:pt x="27818" y="658"/>
                  </a:cubicBezTo>
                  <a:cubicBezTo>
                    <a:pt x="24960" y="4849"/>
                    <a:pt x="21341" y="-2485"/>
                    <a:pt x="18769" y="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19" name="Freeform: Shape 1772">
              <a:extLst>
                <a:ext uri="{FF2B5EF4-FFF2-40B4-BE49-F238E27FC236}">
                  <a16:creationId xmlns:a16="http://schemas.microsoft.com/office/drawing/2014/main" id="{E4881B0A-AA40-41E5-ABC3-46E4E94E3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86" y="3273552"/>
              <a:ext cx="28575" cy="28575"/>
            </a:xfrm>
            <a:custGeom>
              <a:avLst/>
              <a:gdLst>
                <a:gd name="T0" fmla="*/ 5097 w 28575"/>
                <a:gd name="T1" fmla="*/ 21527 h 28575"/>
                <a:gd name="T2" fmla="*/ 620 w 28575"/>
                <a:gd name="T3" fmla="*/ 14859 h 28575"/>
                <a:gd name="T4" fmla="*/ 3097 w 28575"/>
                <a:gd name="T5" fmla="*/ 22860 h 28575"/>
                <a:gd name="T6" fmla="*/ 8717 w 28575"/>
                <a:gd name="T7" fmla="*/ 21622 h 28575"/>
                <a:gd name="T8" fmla="*/ 9955 w 28575"/>
                <a:gd name="T9" fmla="*/ 22670 h 28575"/>
                <a:gd name="T10" fmla="*/ 13765 w 28575"/>
                <a:gd name="T11" fmla="*/ 21336 h 28575"/>
                <a:gd name="T12" fmla="*/ 16051 w 28575"/>
                <a:gd name="T13" fmla="*/ 15145 h 28575"/>
                <a:gd name="T14" fmla="*/ 25004 w 28575"/>
                <a:gd name="T15" fmla="*/ 18955 h 28575"/>
                <a:gd name="T16" fmla="*/ 22337 w 28575"/>
                <a:gd name="T17" fmla="*/ 17336 h 28575"/>
                <a:gd name="T18" fmla="*/ 28433 w 28575"/>
                <a:gd name="T19" fmla="*/ 19907 h 28575"/>
                <a:gd name="T20" fmla="*/ 26719 w 28575"/>
                <a:gd name="T21" fmla="*/ 20574 h 28575"/>
                <a:gd name="T22" fmla="*/ 29290 w 28575"/>
                <a:gd name="T23" fmla="*/ 22098 h 28575"/>
                <a:gd name="T24" fmla="*/ 22433 w 28575"/>
                <a:gd name="T25" fmla="*/ 25146 h 28575"/>
                <a:gd name="T26" fmla="*/ 26909 w 28575"/>
                <a:gd name="T27" fmla="*/ 31814 h 28575"/>
                <a:gd name="T28" fmla="*/ 30434 w 28575"/>
                <a:gd name="T29" fmla="*/ 24575 h 28575"/>
                <a:gd name="T30" fmla="*/ 33482 w 28575"/>
                <a:gd name="T31" fmla="*/ 29051 h 28575"/>
                <a:gd name="T32" fmla="*/ 37768 w 28575"/>
                <a:gd name="T33" fmla="*/ 19907 h 28575"/>
                <a:gd name="T34" fmla="*/ 31577 w 28575"/>
                <a:gd name="T35" fmla="*/ 19907 h 28575"/>
                <a:gd name="T36" fmla="*/ 31767 w 28575"/>
                <a:gd name="T37" fmla="*/ 16669 h 28575"/>
                <a:gd name="T38" fmla="*/ 34244 w 28575"/>
                <a:gd name="T39" fmla="*/ 18002 h 28575"/>
                <a:gd name="T40" fmla="*/ 30243 w 28575"/>
                <a:gd name="T41" fmla="*/ 11716 h 28575"/>
                <a:gd name="T42" fmla="*/ 29862 w 28575"/>
                <a:gd name="T43" fmla="*/ 10668 h 28575"/>
                <a:gd name="T44" fmla="*/ 29576 w 28575"/>
                <a:gd name="T45" fmla="*/ 10668 h 28575"/>
                <a:gd name="T46" fmla="*/ 29576 w 28575"/>
                <a:gd name="T47" fmla="*/ 6572 h 28575"/>
                <a:gd name="T48" fmla="*/ 35101 w 28575"/>
                <a:gd name="T49" fmla="*/ 6953 h 28575"/>
                <a:gd name="T50" fmla="*/ 26338 w 28575"/>
                <a:gd name="T51" fmla="*/ 0 h 28575"/>
                <a:gd name="T52" fmla="*/ 8907 w 28575"/>
                <a:gd name="T53" fmla="*/ 11335 h 28575"/>
                <a:gd name="T54" fmla="*/ 7574 w 28575"/>
                <a:gd name="T55" fmla="*/ 20098 h 28575"/>
                <a:gd name="T56" fmla="*/ 5097 w 28575"/>
                <a:gd name="T57" fmla="*/ 21527 h 28575"/>
                <a:gd name="T58" fmla="*/ 21861 w 28575"/>
                <a:gd name="T59" fmla="*/ 12478 h 28575"/>
                <a:gd name="T60" fmla="*/ 23194 w 28575"/>
                <a:gd name="T61" fmla="*/ 13335 h 28575"/>
                <a:gd name="T62" fmla="*/ 20909 w 28575"/>
                <a:gd name="T63" fmla="*/ 16002 h 28575"/>
                <a:gd name="T64" fmla="*/ 21861 w 28575"/>
                <a:gd name="T65" fmla="*/ 12478 h 285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75" h="28575">
                  <a:moveTo>
                    <a:pt x="5097" y="21527"/>
                  </a:moveTo>
                  <a:cubicBezTo>
                    <a:pt x="6145" y="17621"/>
                    <a:pt x="5383" y="14954"/>
                    <a:pt x="620" y="14859"/>
                  </a:cubicBezTo>
                  <a:cubicBezTo>
                    <a:pt x="-1570" y="19526"/>
                    <a:pt x="2716" y="19907"/>
                    <a:pt x="3097" y="22860"/>
                  </a:cubicBezTo>
                  <a:cubicBezTo>
                    <a:pt x="4811" y="23432"/>
                    <a:pt x="7193" y="22670"/>
                    <a:pt x="8717" y="21622"/>
                  </a:cubicBezTo>
                  <a:cubicBezTo>
                    <a:pt x="9098" y="22003"/>
                    <a:pt x="9383" y="22289"/>
                    <a:pt x="9955" y="22670"/>
                  </a:cubicBezTo>
                  <a:cubicBezTo>
                    <a:pt x="10431" y="21527"/>
                    <a:pt x="11669" y="20955"/>
                    <a:pt x="13765" y="21336"/>
                  </a:cubicBezTo>
                  <a:cubicBezTo>
                    <a:pt x="14241" y="19050"/>
                    <a:pt x="13479" y="15526"/>
                    <a:pt x="16051" y="15145"/>
                  </a:cubicBezTo>
                  <a:cubicBezTo>
                    <a:pt x="19385" y="15335"/>
                    <a:pt x="21671" y="23622"/>
                    <a:pt x="25004" y="18955"/>
                  </a:cubicBezTo>
                  <a:cubicBezTo>
                    <a:pt x="24338" y="18764"/>
                    <a:pt x="23385" y="18098"/>
                    <a:pt x="22337" y="17336"/>
                  </a:cubicBezTo>
                  <a:cubicBezTo>
                    <a:pt x="25100" y="17717"/>
                    <a:pt x="27290" y="18669"/>
                    <a:pt x="28433" y="19907"/>
                  </a:cubicBezTo>
                  <a:cubicBezTo>
                    <a:pt x="27862" y="20003"/>
                    <a:pt x="27386" y="20193"/>
                    <a:pt x="26719" y="20574"/>
                  </a:cubicBezTo>
                  <a:cubicBezTo>
                    <a:pt x="27957" y="20765"/>
                    <a:pt x="28719" y="21336"/>
                    <a:pt x="29290" y="22098"/>
                  </a:cubicBezTo>
                  <a:cubicBezTo>
                    <a:pt x="28910" y="23432"/>
                    <a:pt x="26909" y="24670"/>
                    <a:pt x="22433" y="25146"/>
                  </a:cubicBezTo>
                  <a:cubicBezTo>
                    <a:pt x="21575" y="28861"/>
                    <a:pt x="24433" y="30194"/>
                    <a:pt x="26909" y="31814"/>
                  </a:cubicBezTo>
                  <a:cubicBezTo>
                    <a:pt x="28338" y="29623"/>
                    <a:pt x="29576" y="27146"/>
                    <a:pt x="30434" y="24575"/>
                  </a:cubicBezTo>
                  <a:cubicBezTo>
                    <a:pt x="31005" y="26384"/>
                    <a:pt x="31481" y="28289"/>
                    <a:pt x="33482" y="29051"/>
                  </a:cubicBezTo>
                  <a:cubicBezTo>
                    <a:pt x="34815" y="25813"/>
                    <a:pt x="38339" y="24860"/>
                    <a:pt x="37768" y="19907"/>
                  </a:cubicBezTo>
                  <a:cubicBezTo>
                    <a:pt x="34910" y="20574"/>
                    <a:pt x="33101" y="20193"/>
                    <a:pt x="31577" y="19907"/>
                  </a:cubicBezTo>
                  <a:cubicBezTo>
                    <a:pt x="31767" y="18860"/>
                    <a:pt x="31862" y="17717"/>
                    <a:pt x="31767" y="16669"/>
                  </a:cubicBezTo>
                  <a:cubicBezTo>
                    <a:pt x="32529" y="17050"/>
                    <a:pt x="33291" y="17336"/>
                    <a:pt x="34244" y="18002"/>
                  </a:cubicBezTo>
                  <a:cubicBezTo>
                    <a:pt x="34910" y="14383"/>
                    <a:pt x="31958" y="13526"/>
                    <a:pt x="30243" y="11716"/>
                  </a:cubicBezTo>
                  <a:cubicBezTo>
                    <a:pt x="30053" y="11430"/>
                    <a:pt x="30053" y="10954"/>
                    <a:pt x="29862" y="10668"/>
                  </a:cubicBezTo>
                  <a:cubicBezTo>
                    <a:pt x="29767" y="10668"/>
                    <a:pt x="29672" y="10668"/>
                    <a:pt x="29576" y="10668"/>
                  </a:cubicBezTo>
                  <a:cubicBezTo>
                    <a:pt x="29005" y="9716"/>
                    <a:pt x="28910" y="8477"/>
                    <a:pt x="29576" y="6572"/>
                  </a:cubicBezTo>
                  <a:cubicBezTo>
                    <a:pt x="32053" y="6953"/>
                    <a:pt x="39482" y="10287"/>
                    <a:pt x="35101" y="6953"/>
                  </a:cubicBezTo>
                  <a:cubicBezTo>
                    <a:pt x="30910" y="5620"/>
                    <a:pt x="30529" y="1429"/>
                    <a:pt x="26338" y="0"/>
                  </a:cubicBezTo>
                  <a:cubicBezTo>
                    <a:pt x="21480" y="4667"/>
                    <a:pt x="19956" y="12764"/>
                    <a:pt x="8907" y="11335"/>
                  </a:cubicBezTo>
                  <a:cubicBezTo>
                    <a:pt x="11860" y="16002"/>
                    <a:pt x="6335" y="17336"/>
                    <a:pt x="7574" y="20098"/>
                  </a:cubicBezTo>
                  <a:cubicBezTo>
                    <a:pt x="7002" y="20860"/>
                    <a:pt x="6050" y="21241"/>
                    <a:pt x="5097" y="21527"/>
                  </a:cubicBezTo>
                  <a:close/>
                  <a:moveTo>
                    <a:pt x="21861" y="12478"/>
                  </a:moveTo>
                  <a:cubicBezTo>
                    <a:pt x="22337" y="12859"/>
                    <a:pt x="22814" y="13049"/>
                    <a:pt x="23194" y="13335"/>
                  </a:cubicBezTo>
                  <a:cubicBezTo>
                    <a:pt x="22337" y="14097"/>
                    <a:pt x="21575" y="15050"/>
                    <a:pt x="20909" y="16002"/>
                  </a:cubicBezTo>
                  <a:cubicBezTo>
                    <a:pt x="19670" y="14573"/>
                    <a:pt x="19289" y="13049"/>
                    <a:pt x="21861" y="12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0" name="Freeform: Shape 1773">
              <a:extLst>
                <a:ext uri="{FF2B5EF4-FFF2-40B4-BE49-F238E27FC236}">
                  <a16:creationId xmlns:a16="http://schemas.microsoft.com/office/drawing/2014/main" id="{F6EAED6F-5D75-4419-83DC-6074E5E2A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967" y="306124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8046600 w 9525"/>
                <a:gd name="T3" fmla="*/ 13240 h 9525"/>
                <a:gd name="T4" fmla="*/ 82562700 w 9525"/>
                <a:gd name="T5" fmla="*/ 2667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048" y="10478"/>
                    <a:pt x="1143" y="6763"/>
                    <a:pt x="7144" y="13240"/>
                  </a:cubicBezTo>
                  <a:cubicBezTo>
                    <a:pt x="10096" y="8858"/>
                    <a:pt x="7239" y="8858"/>
                    <a:pt x="8668" y="2667"/>
                  </a:cubicBezTo>
                  <a:cubicBezTo>
                    <a:pt x="4477" y="2572"/>
                    <a:pt x="1810" y="15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1" name="Freeform: Shape 1774">
              <a:extLst>
                <a:ext uri="{FF2B5EF4-FFF2-40B4-BE49-F238E27FC236}">
                  <a16:creationId xmlns:a16="http://schemas.microsoft.com/office/drawing/2014/main" id="{3DAD8420-FACD-442E-BA86-8DAD536F4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292" y="3574066"/>
              <a:ext cx="9525" cy="9525"/>
            </a:xfrm>
            <a:custGeom>
              <a:avLst/>
              <a:gdLst>
                <a:gd name="T0" fmla="*/ 60788550 w 9525"/>
                <a:gd name="T1" fmla="*/ 12954 h 9525"/>
                <a:gd name="T2" fmla="*/ 56245125 w 9525"/>
                <a:gd name="T3" fmla="*/ 3620 h 9525"/>
                <a:gd name="T4" fmla="*/ 9982200 w 9525"/>
                <a:gd name="T5" fmla="*/ 0 h 9525"/>
                <a:gd name="T6" fmla="*/ 0 w 9525"/>
                <a:gd name="T7" fmla="*/ 7525 h 9525"/>
                <a:gd name="T8" fmla="*/ 60788550 w 9525"/>
                <a:gd name="T9" fmla="*/ 1295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82" y="12954"/>
                  </a:moveTo>
                  <a:cubicBezTo>
                    <a:pt x="9430" y="3524"/>
                    <a:pt x="953" y="10954"/>
                    <a:pt x="5905" y="3620"/>
                  </a:cubicBezTo>
                  <a:cubicBezTo>
                    <a:pt x="2381" y="3620"/>
                    <a:pt x="2667" y="1143"/>
                    <a:pt x="1048" y="0"/>
                  </a:cubicBezTo>
                  <a:cubicBezTo>
                    <a:pt x="667" y="3810"/>
                    <a:pt x="3715" y="5048"/>
                    <a:pt x="0" y="7525"/>
                  </a:cubicBezTo>
                  <a:cubicBezTo>
                    <a:pt x="3524" y="8382"/>
                    <a:pt x="4286" y="11144"/>
                    <a:pt x="6382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2" name="Freeform: Shape 1775">
              <a:extLst>
                <a:ext uri="{FF2B5EF4-FFF2-40B4-BE49-F238E27FC236}">
                  <a16:creationId xmlns:a16="http://schemas.microsoft.com/office/drawing/2014/main" id="{1B3A7E02-C44E-456F-AE3C-0A46FFAD6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3250128"/>
              <a:ext cx="28575" cy="28575"/>
            </a:xfrm>
            <a:custGeom>
              <a:avLst/>
              <a:gdLst>
                <a:gd name="T0" fmla="*/ 36290 w 28575"/>
                <a:gd name="T1" fmla="*/ 28281 h 28575"/>
                <a:gd name="T2" fmla="*/ 28956 w 28575"/>
                <a:gd name="T3" fmla="*/ 16566 h 28575"/>
                <a:gd name="T4" fmla="*/ 32004 w 28575"/>
                <a:gd name="T5" fmla="*/ 7707 h 28575"/>
                <a:gd name="T6" fmla="*/ 12287 w 28575"/>
                <a:gd name="T7" fmla="*/ 6850 h 28575"/>
                <a:gd name="T8" fmla="*/ 4096 w 28575"/>
                <a:gd name="T9" fmla="*/ 1230 h 28575"/>
                <a:gd name="T10" fmla="*/ 7906 w 28575"/>
                <a:gd name="T11" fmla="*/ 12470 h 28575"/>
                <a:gd name="T12" fmla="*/ 0 w 28575"/>
                <a:gd name="T13" fmla="*/ 17613 h 28575"/>
                <a:gd name="T14" fmla="*/ 8001 w 28575"/>
                <a:gd name="T15" fmla="*/ 24757 h 28575"/>
                <a:gd name="T16" fmla="*/ 22574 w 28575"/>
                <a:gd name="T17" fmla="*/ 11232 h 28575"/>
                <a:gd name="T18" fmla="*/ 27051 w 28575"/>
                <a:gd name="T19" fmla="*/ 30186 h 28575"/>
                <a:gd name="T20" fmla="*/ 36290 w 28575"/>
                <a:gd name="T21" fmla="*/ 28281 h 28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28575">
                  <a:moveTo>
                    <a:pt x="36290" y="28281"/>
                  </a:moveTo>
                  <a:cubicBezTo>
                    <a:pt x="35528" y="23233"/>
                    <a:pt x="33433" y="19137"/>
                    <a:pt x="28956" y="16566"/>
                  </a:cubicBezTo>
                  <a:cubicBezTo>
                    <a:pt x="32861" y="14851"/>
                    <a:pt x="28004" y="11136"/>
                    <a:pt x="32004" y="7707"/>
                  </a:cubicBezTo>
                  <a:cubicBezTo>
                    <a:pt x="24575" y="4659"/>
                    <a:pt x="21050" y="7326"/>
                    <a:pt x="12287" y="6850"/>
                  </a:cubicBezTo>
                  <a:cubicBezTo>
                    <a:pt x="13716" y="3040"/>
                    <a:pt x="7239" y="-2484"/>
                    <a:pt x="4096" y="1230"/>
                  </a:cubicBezTo>
                  <a:cubicBezTo>
                    <a:pt x="8001" y="3231"/>
                    <a:pt x="9049" y="7136"/>
                    <a:pt x="7906" y="12470"/>
                  </a:cubicBezTo>
                  <a:cubicBezTo>
                    <a:pt x="2096" y="10755"/>
                    <a:pt x="1048" y="14184"/>
                    <a:pt x="0" y="17613"/>
                  </a:cubicBezTo>
                  <a:cubicBezTo>
                    <a:pt x="2572" y="19995"/>
                    <a:pt x="4953" y="22566"/>
                    <a:pt x="8001" y="24757"/>
                  </a:cubicBezTo>
                  <a:cubicBezTo>
                    <a:pt x="9334" y="16375"/>
                    <a:pt x="15335" y="13137"/>
                    <a:pt x="22574" y="11232"/>
                  </a:cubicBezTo>
                  <a:cubicBezTo>
                    <a:pt x="31528" y="14661"/>
                    <a:pt x="28766" y="21995"/>
                    <a:pt x="27051" y="30186"/>
                  </a:cubicBezTo>
                  <a:cubicBezTo>
                    <a:pt x="30575" y="34473"/>
                    <a:pt x="32004" y="28472"/>
                    <a:pt x="36290" y="28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3" name="Freeform: Shape 1776">
              <a:extLst>
                <a:ext uri="{FF2B5EF4-FFF2-40B4-BE49-F238E27FC236}">
                  <a16:creationId xmlns:a16="http://schemas.microsoft.com/office/drawing/2014/main" id="{99FEBF5F-371C-4748-9BD0-C80A5918E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730" y="2986945"/>
              <a:ext cx="9525" cy="9525"/>
            </a:xfrm>
            <a:custGeom>
              <a:avLst/>
              <a:gdLst>
                <a:gd name="T0" fmla="*/ 55340250 w 9525"/>
                <a:gd name="T1" fmla="*/ 10001 h 9525"/>
                <a:gd name="T2" fmla="*/ 0 w 9525"/>
                <a:gd name="T3" fmla="*/ 0 h 9525"/>
                <a:gd name="T4" fmla="*/ 55340250 w 9525"/>
                <a:gd name="T5" fmla="*/ 100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810" y="10001"/>
                  </a:moveTo>
                  <a:cubicBezTo>
                    <a:pt x="6382" y="5048"/>
                    <a:pt x="4667" y="1524"/>
                    <a:pt x="0" y="0"/>
                  </a:cubicBezTo>
                  <a:cubicBezTo>
                    <a:pt x="2667" y="2858"/>
                    <a:pt x="667" y="8763"/>
                    <a:pt x="581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4" name="Freeform: Shape 1777">
              <a:extLst>
                <a:ext uri="{FF2B5EF4-FFF2-40B4-BE49-F238E27FC236}">
                  <a16:creationId xmlns:a16="http://schemas.microsoft.com/office/drawing/2014/main" id="{AD65BA0A-472E-4E50-B5D2-D0680F3D3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142" y="3633258"/>
              <a:ext cx="47625" cy="28575"/>
            </a:xfrm>
            <a:custGeom>
              <a:avLst/>
              <a:gdLst>
                <a:gd name="T0" fmla="*/ 33909 w 47625"/>
                <a:gd name="T1" fmla="*/ 339 h 28575"/>
                <a:gd name="T2" fmla="*/ 23050 w 47625"/>
                <a:gd name="T3" fmla="*/ 12816 h 28575"/>
                <a:gd name="T4" fmla="*/ 22765 w 47625"/>
                <a:gd name="T5" fmla="*/ 2053 h 28575"/>
                <a:gd name="T6" fmla="*/ 0 w 47625"/>
                <a:gd name="T7" fmla="*/ 9959 h 28575"/>
                <a:gd name="T8" fmla="*/ 18383 w 47625"/>
                <a:gd name="T9" fmla="*/ 7578 h 28575"/>
                <a:gd name="T10" fmla="*/ 25146 w 47625"/>
                <a:gd name="T11" fmla="*/ 23770 h 28575"/>
                <a:gd name="T12" fmla="*/ 27146 w 47625"/>
                <a:gd name="T13" fmla="*/ 34819 h 28575"/>
                <a:gd name="T14" fmla="*/ 31528 w 47625"/>
                <a:gd name="T15" fmla="*/ 29199 h 28575"/>
                <a:gd name="T16" fmla="*/ 43243 w 47625"/>
                <a:gd name="T17" fmla="*/ 35295 h 28575"/>
                <a:gd name="T18" fmla="*/ 44101 w 47625"/>
                <a:gd name="T19" fmla="*/ 29295 h 28575"/>
                <a:gd name="T20" fmla="*/ 35909 w 47625"/>
                <a:gd name="T21" fmla="*/ 23675 h 28575"/>
                <a:gd name="T22" fmla="*/ 49816 w 47625"/>
                <a:gd name="T23" fmla="*/ 26914 h 28575"/>
                <a:gd name="T24" fmla="*/ 53150 w 47625"/>
                <a:gd name="T25" fmla="*/ 16627 h 28575"/>
                <a:gd name="T26" fmla="*/ 42100 w 47625"/>
                <a:gd name="T27" fmla="*/ 18341 h 28575"/>
                <a:gd name="T28" fmla="*/ 45339 w 47625"/>
                <a:gd name="T29" fmla="*/ 7959 h 28575"/>
                <a:gd name="T30" fmla="*/ 33623 w 47625"/>
                <a:gd name="T31" fmla="*/ 14245 h 28575"/>
                <a:gd name="T32" fmla="*/ 33909 w 47625"/>
                <a:gd name="T33" fmla="*/ 339 h 285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625" h="28575">
                  <a:moveTo>
                    <a:pt x="33909" y="339"/>
                  </a:moveTo>
                  <a:cubicBezTo>
                    <a:pt x="24289" y="-2138"/>
                    <a:pt x="27622" y="9673"/>
                    <a:pt x="23050" y="12816"/>
                  </a:cubicBezTo>
                  <a:cubicBezTo>
                    <a:pt x="20955" y="10531"/>
                    <a:pt x="22288" y="6054"/>
                    <a:pt x="22765" y="2053"/>
                  </a:cubicBezTo>
                  <a:cubicBezTo>
                    <a:pt x="15716" y="5292"/>
                    <a:pt x="4763" y="4244"/>
                    <a:pt x="0" y="9959"/>
                  </a:cubicBezTo>
                  <a:cubicBezTo>
                    <a:pt x="6763" y="12435"/>
                    <a:pt x="11621" y="10816"/>
                    <a:pt x="18383" y="7578"/>
                  </a:cubicBezTo>
                  <a:cubicBezTo>
                    <a:pt x="22955" y="11483"/>
                    <a:pt x="20098" y="20246"/>
                    <a:pt x="25146" y="23770"/>
                  </a:cubicBezTo>
                  <a:cubicBezTo>
                    <a:pt x="18669" y="24437"/>
                    <a:pt x="25527" y="33200"/>
                    <a:pt x="27146" y="34819"/>
                  </a:cubicBezTo>
                  <a:cubicBezTo>
                    <a:pt x="31813" y="36439"/>
                    <a:pt x="26860" y="27580"/>
                    <a:pt x="31528" y="29199"/>
                  </a:cubicBezTo>
                  <a:cubicBezTo>
                    <a:pt x="37909" y="29581"/>
                    <a:pt x="37338" y="34534"/>
                    <a:pt x="43243" y="35295"/>
                  </a:cubicBezTo>
                  <a:cubicBezTo>
                    <a:pt x="43529" y="33295"/>
                    <a:pt x="43815" y="31295"/>
                    <a:pt x="44101" y="29295"/>
                  </a:cubicBezTo>
                  <a:cubicBezTo>
                    <a:pt x="38957" y="29009"/>
                    <a:pt x="34385" y="28247"/>
                    <a:pt x="35909" y="23675"/>
                  </a:cubicBezTo>
                  <a:cubicBezTo>
                    <a:pt x="40005" y="25104"/>
                    <a:pt x="43625" y="26818"/>
                    <a:pt x="49816" y="26914"/>
                  </a:cubicBezTo>
                  <a:cubicBezTo>
                    <a:pt x="51816" y="21865"/>
                    <a:pt x="48673" y="23008"/>
                    <a:pt x="53150" y="16627"/>
                  </a:cubicBezTo>
                  <a:cubicBezTo>
                    <a:pt x="47625" y="15198"/>
                    <a:pt x="48482" y="20722"/>
                    <a:pt x="42100" y="18341"/>
                  </a:cubicBezTo>
                  <a:cubicBezTo>
                    <a:pt x="39243" y="12340"/>
                    <a:pt x="45244" y="14722"/>
                    <a:pt x="45339" y="7959"/>
                  </a:cubicBezTo>
                  <a:cubicBezTo>
                    <a:pt x="37719" y="5863"/>
                    <a:pt x="42577" y="17674"/>
                    <a:pt x="33623" y="14245"/>
                  </a:cubicBezTo>
                  <a:cubicBezTo>
                    <a:pt x="36195" y="8340"/>
                    <a:pt x="36290" y="5577"/>
                    <a:pt x="33909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5" name="Freeform: Shape 1778">
              <a:extLst>
                <a:ext uri="{FF2B5EF4-FFF2-40B4-BE49-F238E27FC236}">
                  <a16:creationId xmlns:a16="http://schemas.microsoft.com/office/drawing/2014/main" id="{FD414D55-A46F-4FB4-92D9-A4740B397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826" y="3265904"/>
              <a:ext cx="9525" cy="9525"/>
            </a:xfrm>
            <a:custGeom>
              <a:avLst/>
              <a:gdLst>
                <a:gd name="T0" fmla="*/ 7191375 w 9525"/>
                <a:gd name="T1" fmla="*/ 2600 h 9525"/>
                <a:gd name="T2" fmla="*/ 838200 w 9525"/>
                <a:gd name="T3" fmla="*/ 7172 h 9525"/>
                <a:gd name="T4" fmla="*/ 59817000 w 9525"/>
                <a:gd name="T5" fmla="*/ 14030 h 9525"/>
                <a:gd name="T6" fmla="*/ 78867000 w 9525"/>
                <a:gd name="T7" fmla="*/ 409 h 9525"/>
                <a:gd name="T8" fmla="*/ 7191375 w 9525"/>
                <a:gd name="T9" fmla="*/ 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55" y="2600"/>
                  </a:moveTo>
                  <a:cubicBezTo>
                    <a:pt x="3898" y="2505"/>
                    <a:pt x="6089" y="9267"/>
                    <a:pt x="88" y="7172"/>
                  </a:cubicBezTo>
                  <a:cubicBezTo>
                    <a:pt x="-769" y="10601"/>
                    <a:pt x="4851" y="16697"/>
                    <a:pt x="6280" y="14030"/>
                  </a:cubicBezTo>
                  <a:cubicBezTo>
                    <a:pt x="184" y="10125"/>
                    <a:pt x="6756" y="5648"/>
                    <a:pt x="8280" y="409"/>
                  </a:cubicBezTo>
                  <a:cubicBezTo>
                    <a:pt x="4279" y="-448"/>
                    <a:pt x="1517" y="-67"/>
                    <a:pt x="755" y="2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6" name="Freeform: Shape 1779">
              <a:extLst>
                <a:ext uri="{FF2B5EF4-FFF2-40B4-BE49-F238E27FC236}">
                  <a16:creationId xmlns:a16="http://schemas.microsoft.com/office/drawing/2014/main" id="{7B878DC5-8C08-4668-8745-842E641B9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619" y="4602194"/>
              <a:ext cx="9525" cy="9525"/>
            </a:xfrm>
            <a:custGeom>
              <a:avLst/>
              <a:gdLst>
                <a:gd name="T0" fmla="*/ 18892 w 9525"/>
                <a:gd name="T1" fmla="*/ 0 h 9525"/>
                <a:gd name="T2" fmla="*/ 1461 w 9525"/>
                <a:gd name="T3" fmla="*/ 8572 h 9525"/>
                <a:gd name="T4" fmla="*/ 318 w 9525"/>
                <a:gd name="T5" fmla="*/ 3810 h 9525"/>
                <a:gd name="T6" fmla="*/ 16701 w 9525"/>
                <a:gd name="T7" fmla="*/ 15049 h 9525"/>
                <a:gd name="T8" fmla="*/ 18892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892" y="0"/>
                  </a:moveTo>
                  <a:cubicBezTo>
                    <a:pt x="11367" y="952"/>
                    <a:pt x="9843" y="8572"/>
                    <a:pt x="1461" y="8572"/>
                  </a:cubicBezTo>
                  <a:cubicBezTo>
                    <a:pt x="794" y="5143"/>
                    <a:pt x="7176" y="4381"/>
                    <a:pt x="318" y="3810"/>
                  </a:cubicBezTo>
                  <a:cubicBezTo>
                    <a:pt x="-1873" y="12763"/>
                    <a:pt x="7652" y="17526"/>
                    <a:pt x="16701" y="15049"/>
                  </a:cubicBezTo>
                  <a:cubicBezTo>
                    <a:pt x="12605" y="9144"/>
                    <a:pt x="11462" y="4286"/>
                    <a:pt x="18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7" name="Freeform: Shape 1780">
              <a:extLst>
                <a:ext uri="{FF2B5EF4-FFF2-40B4-BE49-F238E27FC236}">
                  <a16:creationId xmlns:a16="http://schemas.microsoft.com/office/drawing/2014/main" id="{89F78436-74E8-41AE-9A40-6951526C4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3430048"/>
              <a:ext cx="9525" cy="9525"/>
            </a:xfrm>
            <a:custGeom>
              <a:avLst/>
              <a:gdLst>
                <a:gd name="T0" fmla="*/ 0 w 9525"/>
                <a:gd name="T1" fmla="*/ 52625625 h 9525"/>
                <a:gd name="T2" fmla="*/ 12668 w 9525"/>
                <a:gd name="T3" fmla="*/ 53530500 h 9525"/>
                <a:gd name="T4" fmla="*/ 15050 w 9525"/>
                <a:gd name="T5" fmla="*/ 12696825 h 9525"/>
                <a:gd name="T6" fmla="*/ 4382 w 9525"/>
                <a:gd name="T7" fmla="*/ 0 h 9525"/>
                <a:gd name="T8" fmla="*/ 0 w 9525"/>
                <a:gd name="T9" fmla="*/ 5262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5525" y="1048"/>
                    <a:pt x="7620" y="8001"/>
                    <a:pt x="12668" y="5620"/>
                  </a:cubicBezTo>
                  <a:cubicBezTo>
                    <a:pt x="7620" y="4096"/>
                    <a:pt x="15716" y="3620"/>
                    <a:pt x="15050" y="1333"/>
                  </a:cubicBezTo>
                  <a:cubicBezTo>
                    <a:pt x="9049" y="-667"/>
                    <a:pt x="7144" y="3238"/>
                    <a:pt x="4382" y="0"/>
                  </a:cubicBezTo>
                  <a:cubicBezTo>
                    <a:pt x="5048" y="4191"/>
                    <a:pt x="476" y="2476"/>
                    <a:pt x="0" y="5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8" name="Freeform: Shape 1781">
              <a:extLst>
                <a:ext uri="{FF2B5EF4-FFF2-40B4-BE49-F238E27FC236}">
                  <a16:creationId xmlns:a16="http://schemas.microsoft.com/office/drawing/2014/main" id="{46EC27DF-5E5A-4722-A6C8-E7FBD361A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792" y="1978438"/>
              <a:ext cx="9525" cy="9525"/>
            </a:xfrm>
            <a:custGeom>
              <a:avLst/>
              <a:gdLst>
                <a:gd name="T0" fmla="*/ 5715 w 9525"/>
                <a:gd name="T1" fmla="*/ 1619 h 9525"/>
                <a:gd name="T2" fmla="*/ 0 w 9525"/>
                <a:gd name="T3" fmla="*/ 16288 h 9525"/>
                <a:gd name="T4" fmla="*/ 7715 w 9525"/>
                <a:gd name="T5" fmla="*/ 12668 h 9525"/>
                <a:gd name="T6" fmla="*/ 8668 w 9525"/>
                <a:gd name="T7" fmla="*/ 18955 h 9525"/>
                <a:gd name="T8" fmla="*/ 10668 w 9525"/>
                <a:gd name="T9" fmla="*/ 5334 h 9525"/>
                <a:gd name="T10" fmla="*/ 16002 w 9525"/>
                <a:gd name="T11" fmla="*/ 6001 h 9525"/>
                <a:gd name="T12" fmla="*/ 16859 w 9525"/>
                <a:gd name="T13" fmla="*/ 0 h 9525"/>
                <a:gd name="T14" fmla="*/ 5715 w 9525"/>
                <a:gd name="T15" fmla="*/ 161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5715" y="1619"/>
                  </a:moveTo>
                  <a:cubicBezTo>
                    <a:pt x="8763" y="8191"/>
                    <a:pt x="2381" y="10954"/>
                    <a:pt x="0" y="16288"/>
                  </a:cubicBezTo>
                  <a:cubicBezTo>
                    <a:pt x="6572" y="19526"/>
                    <a:pt x="4191" y="12763"/>
                    <a:pt x="7715" y="12668"/>
                  </a:cubicBezTo>
                  <a:cubicBezTo>
                    <a:pt x="7715" y="14954"/>
                    <a:pt x="6287" y="18098"/>
                    <a:pt x="8668" y="18955"/>
                  </a:cubicBezTo>
                  <a:cubicBezTo>
                    <a:pt x="12192" y="13811"/>
                    <a:pt x="10858" y="11240"/>
                    <a:pt x="10668" y="5334"/>
                  </a:cubicBezTo>
                  <a:cubicBezTo>
                    <a:pt x="12478" y="5524"/>
                    <a:pt x="14192" y="5810"/>
                    <a:pt x="16002" y="6001"/>
                  </a:cubicBezTo>
                  <a:cubicBezTo>
                    <a:pt x="14097" y="2286"/>
                    <a:pt x="21336" y="953"/>
                    <a:pt x="16859" y="0"/>
                  </a:cubicBezTo>
                  <a:cubicBezTo>
                    <a:pt x="13621" y="5143"/>
                    <a:pt x="10858" y="-286"/>
                    <a:pt x="5715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29" name="Freeform: Shape 1782">
              <a:extLst>
                <a:ext uri="{FF2B5EF4-FFF2-40B4-BE49-F238E27FC236}">
                  <a16:creationId xmlns:a16="http://schemas.microsoft.com/office/drawing/2014/main" id="{7681FECA-AB79-4F3F-B693-BEB869B5E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720" y="3402139"/>
              <a:ext cx="9525" cy="9525"/>
            </a:xfrm>
            <a:custGeom>
              <a:avLst/>
              <a:gdLst>
                <a:gd name="T0" fmla="*/ 0 w 9525"/>
                <a:gd name="T1" fmla="*/ 12288 h 9525"/>
                <a:gd name="T2" fmla="*/ 12573 w 9525"/>
                <a:gd name="T3" fmla="*/ 1 h 9525"/>
                <a:gd name="T4" fmla="*/ 0 w 9525"/>
                <a:gd name="T5" fmla="*/ 12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2288"/>
                  </a:moveTo>
                  <a:cubicBezTo>
                    <a:pt x="7810" y="12288"/>
                    <a:pt x="8668" y="4477"/>
                    <a:pt x="12573" y="1"/>
                  </a:cubicBezTo>
                  <a:cubicBezTo>
                    <a:pt x="5620" y="-95"/>
                    <a:pt x="1238" y="11907"/>
                    <a:pt x="0" y="12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0" name="Freeform: Shape 1783">
              <a:extLst>
                <a:ext uri="{FF2B5EF4-FFF2-40B4-BE49-F238E27FC236}">
                  <a16:creationId xmlns:a16="http://schemas.microsoft.com/office/drawing/2014/main" id="{5C0AF49D-4884-4CCA-8245-6B13EBF39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229" y="3344909"/>
              <a:ext cx="9525" cy="9525"/>
            </a:xfrm>
            <a:custGeom>
              <a:avLst/>
              <a:gdLst>
                <a:gd name="T0" fmla="*/ 3872 w 9525"/>
                <a:gd name="T1" fmla="*/ 842 h 9525"/>
                <a:gd name="T2" fmla="*/ 157 w 9525"/>
                <a:gd name="T3" fmla="*/ 1890 h 9525"/>
                <a:gd name="T4" fmla="*/ 1110 w 9525"/>
                <a:gd name="T5" fmla="*/ 8176 h 9525"/>
                <a:gd name="T6" fmla="*/ 13302 w 9525"/>
                <a:gd name="T7" fmla="*/ 11224 h 9525"/>
                <a:gd name="T8" fmla="*/ 5110 w 9525"/>
                <a:gd name="T9" fmla="*/ 5605 h 9525"/>
                <a:gd name="T10" fmla="*/ 3872 w 9525"/>
                <a:gd name="T11" fmla="*/ 84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72" y="842"/>
                  </a:moveTo>
                  <a:cubicBezTo>
                    <a:pt x="3300" y="1985"/>
                    <a:pt x="2158" y="2366"/>
                    <a:pt x="157" y="1890"/>
                  </a:cubicBezTo>
                  <a:cubicBezTo>
                    <a:pt x="-605" y="4747"/>
                    <a:pt x="1681" y="5509"/>
                    <a:pt x="1110" y="8176"/>
                  </a:cubicBezTo>
                  <a:cubicBezTo>
                    <a:pt x="7396" y="7700"/>
                    <a:pt x="7587" y="11320"/>
                    <a:pt x="13302" y="11224"/>
                  </a:cubicBezTo>
                  <a:cubicBezTo>
                    <a:pt x="14921" y="4747"/>
                    <a:pt x="9682" y="4843"/>
                    <a:pt x="5110" y="5605"/>
                  </a:cubicBezTo>
                  <a:cubicBezTo>
                    <a:pt x="1776" y="4271"/>
                    <a:pt x="8254" y="-2301"/>
                    <a:pt x="3872" y="8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1" name="Freeform: Shape 1784">
              <a:extLst>
                <a:ext uri="{FF2B5EF4-FFF2-40B4-BE49-F238E27FC236}">
                  <a16:creationId xmlns:a16="http://schemas.microsoft.com/office/drawing/2014/main" id="{4280E476-C848-4F9D-9DE6-77DD4F4DD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915" y="3515178"/>
              <a:ext cx="28575" cy="19050"/>
            </a:xfrm>
            <a:custGeom>
              <a:avLst/>
              <a:gdLst>
                <a:gd name="T0" fmla="*/ 15562 w 28575"/>
                <a:gd name="T1" fmla="*/ 3261 h 19050"/>
                <a:gd name="T2" fmla="*/ 9561 w 28575"/>
                <a:gd name="T3" fmla="*/ 7167 h 19050"/>
                <a:gd name="T4" fmla="*/ 1561 w 28575"/>
                <a:gd name="T5" fmla="*/ 23 h 19050"/>
                <a:gd name="T6" fmla="*/ 4037 w 28575"/>
                <a:gd name="T7" fmla="*/ 8024 h 19050"/>
                <a:gd name="T8" fmla="*/ 4513 w 28575"/>
                <a:gd name="T9" fmla="*/ 4976 h 19050"/>
                <a:gd name="T10" fmla="*/ 13657 w 28575"/>
                <a:gd name="T11" fmla="*/ 16882 h 19050"/>
                <a:gd name="T12" fmla="*/ 4990 w 28575"/>
                <a:gd name="T13" fmla="*/ 14310 h 19050"/>
                <a:gd name="T14" fmla="*/ 9657 w 28575"/>
                <a:gd name="T15" fmla="*/ 19454 h 19050"/>
                <a:gd name="T16" fmla="*/ 22706 w 28575"/>
                <a:gd name="T17" fmla="*/ 16501 h 19050"/>
                <a:gd name="T18" fmla="*/ 26897 w 28575"/>
                <a:gd name="T19" fmla="*/ 24693 h 19050"/>
                <a:gd name="T20" fmla="*/ 32612 w 28575"/>
                <a:gd name="T21" fmla="*/ 10024 h 19050"/>
                <a:gd name="T22" fmla="*/ 15562 w 28575"/>
                <a:gd name="T23" fmla="*/ 3261 h 190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575" h="19050">
                  <a:moveTo>
                    <a:pt x="15562" y="3261"/>
                  </a:moveTo>
                  <a:cubicBezTo>
                    <a:pt x="14229" y="5262"/>
                    <a:pt x="12229" y="6595"/>
                    <a:pt x="9561" y="7167"/>
                  </a:cubicBezTo>
                  <a:cubicBezTo>
                    <a:pt x="7942" y="4118"/>
                    <a:pt x="8514" y="-358"/>
                    <a:pt x="1561" y="23"/>
                  </a:cubicBezTo>
                  <a:cubicBezTo>
                    <a:pt x="-1868" y="2690"/>
                    <a:pt x="989" y="10691"/>
                    <a:pt x="4037" y="8024"/>
                  </a:cubicBezTo>
                  <a:cubicBezTo>
                    <a:pt x="2227" y="7833"/>
                    <a:pt x="2227" y="5071"/>
                    <a:pt x="4513" y="4976"/>
                  </a:cubicBezTo>
                  <a:cubicBezTo>
                    <a:pt x="11848" y="6119"/>
                    <a:pt x="10990" y="12691"/>
                    <a:pt x="13657" y="16882"/>
                  </a:cubicBezTo>
                  <a:cubicBezTo>
                    <a:pt x="7752" y="18692"/>
                    <a:pt x="7180" y="10310"/>
                    <a:pt x="4990" y="14310"/>
                  </a:cubicBezTo>
                  <a:cubicBezTo>
                    <a:pt x="8323" y="14882"/>
                    <a:pt x="5466" y="19454"/>
                    <a:pt x="9657" y="19454"/>
                  </a:cubicBezTo>
                  <a:cubicBezTo>
                    <a:pt x="11181" y="18406"/>
                    <a:pt x="21944" y="22978"/>
                    <a:pt x="22706" y="16501"/>
                  </a:cubicBezTo>
                  <a:cubicBezTo>
                    <a:pt x="22801" y="20121"/>
                    <a:pt x="23563" y="23264"/>
                    <a:pt x="26897" y="24693"/>
                  </a:cubicBezTo>
                  <a:cubicBezTo>
                    <a:pt x="21087" y="16596"/>
                    <a:pt x="29183" y="16501"/>
                    <a:pt x="32612" y="10024"/>
                  </a:cubicBezTo>
                  <a:cubicBezTo>
                    <a:pt x="26992" y="10977"/>
                    <a:pt x="17277" y="8595"/>
                    <a:pt x="15562" y="3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2" name="Freeform: Shape 1785">
              <a:extLst>
                <a:ext uri="{FF2B5EF4-FFF2-40B4-BE49-F238E27FC236}">
                  <a16:creationId xmlns:a16="http://schemas.microsoft.com/office/drawing/2014/main" id="{F4FF3EC5-4FF2-4B0A-9D6E-86BD64646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96" y="3548063"/>
              <a:ext cx="9525" cy="9525"/>
            </a:xfrm>
            <a:custGeom>
              <a:avLst/>
              <a:gdLst>
                <a:gd name="T0" fmla="*/ 9334 w 9525"/>
                <a:gd name="T1" fmla="*/ 14859 h 9525"/>
                <a:gd name="T2" fmla="*/ 16574 w 9525"/>
                <a:gd name="T3" fmla="*/ 1905 h 9525"/>
                <a:gd name="T4" fmla="*/ 14573 w 9525"/>
                <a:gd name="T5" fmla="*/ 3238 h 9525"/>
                <a:gd name="T6" fmla="*/ 13240 w 9525"/>
                <a:gd name="T7" fmla="*/ 0 h 9525"/>
                <a:gd name="T8" fmla="*/ 6858 w 9525"/>
                <a:gd name="T9" fmla="*/ 6858 h 9525"/>
                <a:gd name="T10" fmla="*/ 0 w 9525"/>
                <a:gd name="T11" fmla="*/ 4477 h 9525"/>
                <a:gd name="T12" fmla="*/ 9334 w 9525"/>
                <a:gd name="T13" fmla="*/ 1485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334" y="14859"/>
                  </a:moveTo>
                  <a:cubicBezTo>
                    <a:pt x="9811" y="9430"/>
                    <a:pt x="19050" y="4667"/>
                    <a:pt x="16574" y="1905"/>
                  </a:cubicBezTo>
                  <a:cubicBezTo>
                    <a:pt x="16288" y="2858"/>
                    <a:pt x="16097" y="3620"/>
                    <a:pt x="14573" y="3238"/>
                  </a:cubicBezTo>
                  <a:cubicBezTo>
                    <a:pt x="14383" y="2000"/>
                    <a:pt x="14954" y="191"/>
                    <a:pt x="13240" y="0"/>
                  </a:cubicBezTo>
                  <a:cubicBezTo>
                    <a:pt x="12001" y="3238"/>
                    <a:pt x="8763" y="4382"/>
                    <a:pt x="6858" y="6858"/>
                  </a:cubicBezTo>
                  <a:cubicBezTo>
                    <a:pt x="8001" y="4477"/>
                    <a:pt x="953" y="953"/>
                    <a:pt x="0" y="4477"/>
                  </a:cubicBezTo>
                  <a:cubicBezTo>
                    <a:pt x="4858" y="10478"/>
                    <a:pt x="476" y="9906"/>
                    <a:pt x="9334" y="14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3" name="Freeform: Shape 1786">
              <a:extLst>
                <a:ext uri="{FF2B5EF4-FFF2-40B4-BE49-F238E27FC236}">
                  <a16:creationId xmlns:a16="http://schemas.microsoft.com/office/drawing/2014/main" id="{ECE868C4-7ED6-48C9-B42D-AC3F0417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694" y="2645239"/>
              <a:ext cx="9525" cy="19050"/>
            </a:xfrm>
            <a:custGeom>
              <a:avLst/>
              <a:gdLst>
                <a:gd name="T0" fmla="*/ 2418 w 9525"/>
                <a:gd name="T1" fmla="*/ 19476 h 19050"/>
                <a:gd name="T2" fmla="*/ 3942 w 9525"/>
                <a:gd name="T3" fmla="*/ 8903 h 19050"/>
                <a:gd name="T4" fmla="*/ 14134 w 9525"/>
                <a:gd name="T5" fmla="*/ 997 h 19050"/>
                <a:gd name="T6" fmla="*/ 228 w 9525"/>
                <a:gd name="T7" fmla="*/ 10046 h 19050"/>
                <a:gd name="T8" fmla="*/ 2418 w 9525"/>
                <a:gd name="T9" fmla="*/ 1947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2418" y="19476"/>
                  </a:moveTo>
                  <a:cubicBezTo>
                    <a:pt x="5276" y="17761"/>
                    <a:pt x="6133" y="11189"/>
                    <a:pt x="3942" y="8903"/>
                  </a:cubicBezTo>
                  <a:cubicBezTo>
                    <a:pt x="9943" y="9188"/>
                    <a:pt x="11753" y="4712"/>
                    <a:pt x="14134" y="997"/>
                  </a:cubicBezTo>
                  <a:cubicBezTo>
                    <a:pt x="-1392" y="-3099"/>
                    <a:pt x="10800" y="6522"/>
                    <a:pt x="228" y="10046"/>
                  </a:cubicBezTo>
                  <a:cubicBezTo>
                    <a:pt x="4609" y="13094"/>
                    <a:pt x="-3868" y="16904"/>
                    <a:pt x="2418" y="19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4" name="Freeform: Shape 1787">
              <a:extLst>
                <a:ext uri="{FF2B5EF4-FFF2-40B4-BE49-F238E27FC236}">
                  <a16:creationId xmlns:a16="http://schemas.microsoft.com/office/drawing/2014/main" id="{C82DA18F-E4F1-49E0-85FC-E961DB5BE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439" y="2976467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8287 w 9525"/>
                <a:gd name="T3" fmla="*/ 10668 h 9525"/>
                <a:gd name="T4" fmla="*/ 7811 w 9525"/>
                <a:gd name="T5" fmla="*/ 9906 h 9525"/>
                <a:gd name="T6" fmla="*/ 0 w 9525"/>
                <a:gd name="T7" fmla="*/ 15716 h 9525"/>
                <a:gd name="T8" fmla="*/ 7239 w 9525"/>
                <a:gd name="T9" fmla="*/ 17812 h 9525"/>
                <a:gd name="T10" fmla="*/ 9144 w 9525"/>
                <a:gd name="T11" fmla="*/ 12097 h 9525"/>
                <a:gd name="T12" fmla="*/ 13525 w 9525"/>
                <a:gd name="T13" fmla="*/ 12668 h 9525"/>
                <a:gd name="T14" fmla="*/ 16383 w 9525"/>
                <a:gd name="T15" fmla="*/ 5334 h 9525"/>
                <a:gd name="T16" fmla="*/ 15240 w 9525"/>
                <a:gd name="T17" fmla="*/ 572 h 9525"/>
                <a:gd name="T18" fmla="*/ 11716 w 9525"/>
                <a:gd name="T19" fmla="*/ 0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430" y="4477"/>
                    <a:pt x="8477" y="6001"/>
                    <a:pt x="8287" y="10668"/>
                  </a:cubicBezTo>
                  <a:cubicBezTo>
                    <a:pt x="8096" y="10382"/>
                    <a:pt x="8096" y="10192"/>
                    <a:pt x="7811" y="9906"/>
                  </a:cubicBezTo>
                  <a:cubicBezTo>
                    <a:pt x="2096" y="8763"/>
                    <a:pt x="2381" y="13526"/>
                    <a:pt x="0" y="15716"/>
                  </a:cubicBezTo>
                  <a:cubicBezTo>
                    <a:pt x="3429" y="15621"/>
                    <a:pt x="3905" y="17812"/>
                    <a:pt x="7239" y="17812"/>
                  </a:cubicBezTo>
                  <a:cubicBezTo>
                    <a:pt x="7620" y="14954"/>
                    <a:pt x="9430" y="13811"/>
                    <a:pt x="9144" y="12097"/>
                  </a:cubicBezTo>
                  <a:cubicBezTo>
                    <a:pt x="11525" y="12478"/>
                    <a:pt x="12573" y="14573"/>
                    <a:pt x="13525" y="12668"/>
                  </a:cubicBezTo>
                  <a:cubicBezTo>
                    <a:pt x="14002" y="9525"/>
                    <a:pt x="7715" y="5048"/>
                    <a:pt x="16383" y="5334"/>
                  </a:cubicBezTo>
                  <a:cubicBezTo>
                    <a:pt x="16764" y="3239"/>
                    <a:pt x="16002" y="1905"/>
                    <a:pt x="15240" y="572"/>
                  </a:cubicBezTo>
                  <a:cubicBezTo>
                    <a:pt x="14097" y="286"/>
                    <a:pt x="12954" y="191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5" name="Freeform: Shape 1788">
              <a:extLst>
                <a:ext uri="{FF2B5EF4-FFF2-40B4-BE49-F238E27FC236}">
                  <a16:creationId xmlns:a16="http://schemas.microsoft.com/office/drawing/2014/main" id="{598A9870-D54C-45FD-92B6-6F9A50E2A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297" y="3753326"/>
              <a:ext cx="9525" cy="9525"/>
            </a:xfrm>
            <a:custGeom>
              <a:avLst/>
              <a:gdLst>
                <a:gd name="T0" fmla="*/ 12654 w 9525"/>
                <a:gd name="T1" fmla="*/ 49901475 h 9525"/>
                <a:gd name="T2" fmla="*/ 7796 w 9525"/>
                <a:gd name="T3" fmla="*/ 14516100 h 9525"/>
                <a:gd name="T4" fmla="*/ 7987 w 9525"/>
                <a:gd name="T5" fmla="*/ 0 h 9525"/>
                <a:gd name="T6" fmla="*/ 271 w 9525"/>
                <a:gd name="T7" fmla="*/ 34470975 h 9525"/>
                <a:gd name="T8" fmla="*/ 12654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654" y="5239"/>
                  </a:moveTo>
                  <a:cubicBezTo>
                    <a:pt x="9606" y="4953"/>
                    <a:pt x="8272" y="3524"/>
                    <a:pt x="7796" y="1524"/>
                  </a:cubicBezTo>
                  <a:cubicBezTo>
                    <a:pt x="8749" y="1619"/>
                    <a:pt x="9987" y="571"/>
                    <a:pt x="7987" y="0"/>
                  </a:cubicBezTo>
                  <a:cubicBezTo>
                    <a:pt x="7987" y="4096"/>
                    <a:pt x="-1729" y="-2667"/>
                    <a:pt x="271" y="3619"/>
                  </a:cubicBezTo>
                  <a:cubicBezTo>
                    <a:pt x="5986" y="2381"/>
                    <a:pt x="9415" y="9334"/>
                    <a:pt x="12654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6" name="Freeform: Shape 1789">
              <a:extLst>
                <a:ext uri="{FF2B5EF4-FFF2-40B4-BE49-F238E27FC236}">
                  <a16:creationId xmlns:a16="http://schemas.microsoft.com/office/drawing/2014/main" id="{4C1E08AA-A6F8-411A-89EA-0CA99587D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8455" y="1976906"/>
              <a:ext cx="9525" cy="9525"/>
            </a:xfrm>
            <a:custGeom>
              <a:avLst/>
              <a:gdLst>
                <a:gd name="T0" fmla="*/ 5955 w 9525"/>
                <a:gd name="T1" fmla="*/ 15057 h 9525"/>
                <a:gd name="T2" fmla="*/ 15194 w 9525"/>
                <a:gd name="T3" fmla="*/ 13152 h 9525"/>
                <a:gd name="T4" fmla="*/ 16528 w 9525"/>
                <a:gd name="T5" fmla="*/ 4103 h 9525"/>
                <a:gd name="T6" fmla="*/ 9669 w 9525"/>
                <a:gd name="T7" fmla="*/ 1722 h 9525"/>
                <a:gd name="T8" fmla="*/ 8145 w 9525"/>
                <a:gd name="T9" fmla="*/ 7 h 9525"/>
                <a:gd name="T10" fmla="*/ 6431 w 9525"/>
                <a:gd name="T11" fmla="*/ 12104 h 9525"/>
                <a:gd name="T12" fmla="*/ 2907 w 9525"/>
                <a:gd name="T13" fmla="*/ 11628 h 9525"/>
                <a:gd name="T14" fmla="*/ 5764 w 9525"/>
                <a:gd name="T15" fmla="*/ 4294 h 9525"/>
                <a:gd name="T16" fmla="*/ 5955 w 9525"/>
                <a:gd name="T17" fmla="*/ 15057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5955" y="15057"/>
                  </a:moveTo>
                  <a:cubicBezTo>
                    <a:pt x="8622" y="10199"/>
                    <a:pt x="12717" y="16390"/>
                    <a:pt x="15194" y="13152"/>
                  </a:cubicBezTo>
                  <a:cubicBezTo>
                    <a:pt x="11289" y="12009"/>
                    <a:pt x="14908" y="4960"/>
                    <a:pt x="16528" y="4103"/>
                  </a:cubicBezTo>
                  <a:cubicBezTo>
                    <a:pt x="14718" y="103"/>
                    <a:pt x="10812" y="6199"/>
                    <a:pt x="9669" y="1722"/>
                  </a:cubicBezTo>
                  <a:cubicBezTo>
                    <a:pt x="9669" y="769"/>
                    <a:pt x="9669" y="-88"/>
                    <a:pt x="8145" y="7"/>
                  </a:cubicBezTo>
                  <a:cubicBezTo>
                    <a:pt x="8145" y="2865"/>
                    <a:pt x="11289" y="10580"/>
                    <a:pt x="6431" y="12104"/>
                  </a:cubicBezTo>
                  <a:cubicBezTo>
                    <a:pt x="5288" y="12009"/>
                    <a:pt x="4050" y="11818"/>
                    <a:pt x="2907" y="11628"/>
                  </a:cubicBezTo>
                  <a:cubicBezTo>
                    <a:pt x="2811" y="8008"/>
                    <a:pt x="4050" y="5818"/>
                    <a:pt x="5764" y="4294"/>
                  </a:cubicBezTo>
                  <a:cubicBezTo>
                    <a:pt x="-4618" y="3341"/>
                    <a:pt x="1287" y="13723"/>
                    <a:pt x="5955" y="150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7" name="Freeform: Shape 1790">
              <a:extLst>
                <a:ext uri="{FF2B5EF4-FFF2-40B4-BE49-F238E27FC236}">
                  <a16:creationId xmlns:a16="http://schemas.microsoft.com/office/drawing/2014/main" id="{DAF8A484-F909-4647-859D-FB8C84BB5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89" y="3037183"/>
              <a:ext cx="9525" cy="9525"/>
            </a:xfrm>
            <a:custGeom>
              <a:avLst/>
              <a:gdLst>
                <a:gd name="T0" fmla="*/ 5260 w 9525"/>
                <a:gd name="T1" fmla="*/ 83981925 h 9525"/>
                <a:gd name="T2" fmla="*/ 10118 w 9525"/>
                <a:gd name="T3" fmla="*/ 1419225 h 9525"/>
                <a:gd name="T4" fmla="*/ 2783 w 9525"/>
                <a:gd name="T5" fmla="*/ 7772400 h 9525"/>
                <a:gd name="T6" fmla="*/ 212 w 9525"/>
                <a:gd name="T7" fmla="*/ 63112650 h 9525"/>
                <a:gd name="T8" fmla="*/ 5260 w 9525"/>
                <a:gd name="T9" fmla="*/ 839819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260" y="8817"/>
                  </a:moveTo>
                  <a:cubicBezTo>
                    <a:pt x="5069" y="3959"/>
                    <a:pt x="11165" y="6055"/>
                    <a:pt x="10118" y="149"/>
                  </a:cubicBezTo>
                  <a:cubicBezTo>
                    <a:pt x="5450" y="1483"/>
                    <a:pt x="4688" y="-1279"/>
                    <a:pt x="2783" y="816"/>
                  </a:cubicBezTo>
                  <a:cubicBezTo>
                    <a:pt x="8975" y="3959"/>
                    <a:pt x="-1598" y="2531"/>
                    <a:pt x="212" y="6626"/>
                  </a:cubicBezTo>
                  <a:cubicBezTo>
                    <a:pt x="2593" y="6912"/>
                    <a:pt x="3926" y="7865"/>
                    <a:pt x="5260" y="88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8" name="Freeform: Shape 1791">
              <a:extLst>
                <a:ext uri="{FF2B5EF4-FFF2-40B4-BE49-F238E27FC236}">
                  <a16:creationId xmlns:a16="http://schemas.microsoft.com/office/drawing/2014/main" id="{DB486A1B-65FD-4AA3-A2DD-7A3FA0D2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00" y="2853881"/>
              <a:ext cx="66675" cy="38100"/>
            </a:xfrm>
            <a:custGeom>
              <a:avLst/>
              <a:gdLst>
                <a:gd name="T0" fmla="*/ 0 w 66675"/>
                <a:gd name="T1" fmla="*/ 13049 h 38100"/>
                <a:gd name="T2" fmla="*/ 14669 w 66675"/>
                <a:gd name="T3" fmla="*/ 24098 h 38100"/>
                <a:gd name="T4" fmla="*/ 19526 w 66675"/>
                <a:gd name="T5" fmla="*/ 20669 h 38100"/>
                <a:gd name="T6" fmla="*/ 19336 w 66675"/>
                <a:gd name="T7" fmla="*/ 21145 h 38100"/>
                <a:gd name="T8" fmla="*/ 24765 w 66675"/>
                <a:gd name="T9" fmla="*/ 21241 h 38100"/>
                <a:gd name="T10" fmla="*/ 29432 w 66675"/>
                <a:gd name="T11" fmla="*/ 21336 h 38100"/>
                <a:gd name="T12" fmla="*/ 26765 w 66675"/>
                <a:gd name="T13" fmla="*/ 19050 h 38100"/>
                <a:gd name="T14" fmla="*/ 34576 w 66675"/>
                <a:gd name="T15" fmla="*/ 14383 h 38100"/>
                <a:gd name="T16" fmla="*/ 36195 w 66675"/>
                <a:gd name="T17" fmla="*/ 17717 h 38100"/>
                <a:gd name="T18" fmla="*/ 28194 w 66675"/>
                <a:gd name="T19" fmla="*/ 31718 h 38100"/>
                <a:gd name="T20" fmla="*/ 20193 w 66675"/>
                <a:gd name="T21" fmla="*/ 35623 h 38100"/>
                <a:gd name="T22" fmla="*/ 28861 w 66675"/>
                <a:gd name="T23" fmla="*/ 38290 h 38100"/>
                <a:gd name="T24" fmla="*/ 29432 w 66675"/>
                <a:gd name="T25" fmla="*/ 36671 h 38100"/>
                <a:gd name="T26" fmla="*/ 34290 w 66675"/>
                <a:gd name="T27" fmla="*/ 42863 h 38100"/>
                <a:gd name="T28" fmla="*/ 35338 w 66675"/>
                <a:gd name="T29" fmla="*/ 28765 h 38100"/>
                <a:gd name="T30" fmla="*/ 41434 w 66675"/>
                <a:gd name="T31" fmla="*/ 27908 h 38100"/>
                <a:gd name="T32" fmla="*/ 40958 w 66675"/>
                <a:gd name="T33" fmla="*/ 29051 h 38100"/>
                <a:gd name="T34" fmla="*/ 53150 w 66675"/>
                <a:gd name="T35" fmla="*/ 32099 h 38100"/>
                <a:gd name="T36" fmla="*/ 50673 w 66675"/>
                <a:gd name="T37" fmla="*/ 36195 h 38100"/>
                <a:gd name="T38" fmla="*/ 40291 w 66675"/>
                <a:gd name="T39" fmla="*/ 35433 h 38100"/>
                <a:gd name="T40" fmla="*/ 43434 w 66675"/>
                <a:gd name="T41" fmla="*/ 43529 h 38100"/>
                <a:gd name="T42" fmla="*/ 39624 w 66675"/>
                <a:gd name="T43" fmla="*/ 44863 h 38100"/>
                <a:gd name="T44" fmla="*/ 49340 w 66675"/>
                <a:gd name="T45" fmla="*/ 43148 h 38100"/>
                <a:gd name="T46" fmla="*/ 47434 w 66675"/>
                <a:gd name="T47" fmla="*/ 46768 h 38100"/>
                <a:gd name="T48" fmla="*/ 62675 w 66675"/>
                <a:gd name="T49" fmla="*/ 40957 h 38100"/>
                <a:gd name="T50" fmla="*/ 59817 w 66675"/>
                <a:gd name="T51" fmla="*/ 36004 h 38100"/>
                <a:gd name="T52" fmla="*/ 64199 w 66675"/>
                <a:gd name="T53" fmla="*/ 33338 h 38100"/>
                <a:gd name="T54" fmla="*/ 68390 w 66675"/>
                <a:gd name="T55" fmla="*/ 31242 h 38100"/>
                <a:gd name="T56" fmla="*/ 67246 w 66675"/>
                <a:gd name="T57" fmla="*/ 30766 h 38100"/>
                <a:gd name="T58" fmla="*/ 69533 w 66675"/>
                <a:gd name="T59" fmla="*/ 31051 h 38100"/>
                <a:gd name="T60" fmla="*/ 67151 w 66675"/>
                <a:gd name="T61" fmla="*/ 35433 h 38100"/>
                <a:gd name="T62" fmla="*/ 69533 w 66675"/>
                <a:gd name="T63" fmla="*/ 18764 h 38100"/>
                <a:gd name="T64" fmla="*/ 65246 w 66675"/>
                <a:gd name="T65" fmla="*/ 28480 h 38100"/>
                <a:gd name="T66" fmla="*/ 65246 w 66675"/>
                <a:gd name="T67" fmla="*/ 24670 h 38100"/>
                <a:gd name="T68" fmla="*/ 58198 w 66675"/>
                <a:gd name="T69" fmla="*/ 26384 h 38100"/>
                <a:gd name="T70" fmla="*/ 52483 w 66675"/>
                <a:gd name="T71" fmla="*/ 24289 h 38100"/>
                <a:gd name="T72" fmla="*/ 43720 w 66675"/>
                <a:gd name="T73" fmla="*/ 25336 h 38100"/>
                <a:gd name="T74" fmla="*/ 45149 w 66675"/>
                <a:gd name="T75" fmla="*/ 21622 h 38100"/>
                <a:gd name="T76" fmla="*/ 27623 w 66675"/>
                <a:gd name="T77" fmla="*/ 9334 h 38100"/>
                <a:gd name="T78" fmla="*/ 31051 w 66675"/>
                <a:gd name="T79" fmla="*/ 7048 h 38100"/>
                <a:gd name="T80" fmla="*/ 37624 w 66675"/>
                <a:gd name="T81" fmla="*/ 14859 h 38100"/>
                <a:gd name="T82" fmla="*/ 38671 w 66675"/>
                <a:gd name="T83" fmla="*/ 7334 h 38100"/>
                <a:gd name="T84" fmla="*/ 36386 w 66675"/>
                <a:gd name="T85" fmla="*/ 6667 h 38100"/>
                <a:gd name="T86" fmla="*/ 51625 w 66675"/>
                <a:gd name="T87" fmla="*/ 8001 h 38100"/>
                <a:gd name="T88" fmla="*/ 33719 w 66675"/>
                <a:gd name="T89" fmla="*/ 381 h 38100"/>
                <a:gd name="T90" fmla="*/ 31909 w 66675"/>
                <a:gd name="T91" fmla="*/ 3810 h 38100"/>
                <a:gd name="T92" fmla="*/ 28861 w 66675"/>
                <a:gd name="T93" fmla="*/ 0 h 38100"/>
                <a:gd name="T94" fmla="*/ 29623 w 66675"/>
                <a:gd name="T95" fmla="*/ 4953 h 38100"/>
                <a:gd name="T96" fmla="*/ 23813 w 66675"/>
                <a:gd name="T97" fmla="*/ 9144 h 38100"/>
                <a:gd name="T98" fmla="*/ 27146 w 66675"/>
                <a:gd name="T99" fmla="*/ 14097 h 38100"/>
                <a:gd name="T100" fmla="*/ 20860 w 66675"/>
                <a:gd name="T101" fmla="*/ 17431 h 38100"/>
                <a:gd name="T102" fmla="*/ 13907 w 66675"/>
                <a:gd name="T103" fmla="*/ 16573 h 38100"/>
                <a:gd name="T104" fmla="*/ 9620 w 66675"/>
                <a:gd name="T105" fmla="*/ 8382 h 38100"/>
                <a:gd name="T106" fmla="*/ 0 w 66675"/>
                <a:gd name="T107" fmla="*/ 13049 h 381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675" h="38100">
                  <a:moveTo>
                    <a:pt x="0" y="13049"/>
                  </a:moveTo>
                  <a:cubicBezTo>
                    <a:pt x="9430" y="8858"/>
                    <a:pt x="3524" y="29813"/>
                    <a:pt x="14669" y="24098"/>
                  </a:cubicBezTo>
                  <a:cubicBezTo>
                    <a:pt x="11430" y="21145"/>
                    <a:pt x="16669" y="21336"/>
                    <a:pt x="19526" y="20669"/>
                  </a:cubicBezTo>
                  <a:cubicBezTo>
                    <a:pt x="19526" y="20860"/>
                    <a:pt x="19431" y="20955"/>
                    <a:pt x="19336" y="21145"/>
                  </a:cubicBezTo>
                  <a:cubicBezTo>
                    <a:pt x="21717" y="22955"/>
                    <a:pt x="23336" y="22479"/>
                    <a:pt x="24765" y="21241"/>
                  </a:cubicBezTo>
                  <a:cubicBezTo>
                    <a:pt x="26479" y="22574"/>
                    <a:pt x="28194" y="23527"/>
                    <a:pt x="29432" y="21336"/>
                  </a:cubicBezTo>
                  <a:cubicBezTo>
                    <a:pt x="28766" y="20383"/>
                    <a:pt x="27908" y="19717"/>
                    <a:pt x="26765" y="19050"/>
                  </a:cubicBezTo>
                  <a:cubicBezTo>
                    <a:pt x="28670" y="16669"/>
                    <a:pt x="30766" y="14002"/>
                    <a:pt x="34576" y="14383"/>
                  </a:cubicBezTo>
                  <a:cubicBezTo>
                    <a:pt x="34480" y="16002"/>
                    <a:pt x="35909" y="16383"/>
                    <a:pt x="36195" y="17717"/>
                  </a:cubicBezTo>
                  <a:cubicBezTo>
                    <a:pt x="29432" y="19431"/>
                    <a:pt x="27527" y="25813"/>
                    <a:pt x="28194" y="31718"/>
                  </a:cubicBezTo>
                  <a:cubicBezTo>
                    <a:pt x="25908" y="33433"/>
                    <a:pt x="22384" y="33719"/>
                    <a:pt x="20193" y="35623"/>
                  </a:cubicBezTo>
                  <a:cubicBezTo>
                    <a:pt x="22098" y="37147"/>
                    <a:pt x="24670" y="38195"/>
                    <a:pt x="28861" y="38290"/>
                  </a:cubicBezTo>
                  <a:cubicBezTo>
                    <a:pt x="28956" y="37814"/>
                    <a:pt x="29242" y="37243"/>
                    <a:pt x="29432" y="36671"/>
                  </a:cubicBezTo>
                  <a:cubicBezTo>
                    <a:pt x="30575" y="39624"/>
                    <a:pt x="32290" y="42005"/>
                    <a:pt x="34290" y="42863"/>
                  </a:cubicBezTo>
                  <a:cubicBezTo>
                    <a:pt x="40672" y="39433"/>
                    <a:pt x="36100" y="34671"/>
                    <a:pt x="35338" y="28765"/>
                  </a:cubicBezTo>
                  <a:cubicBezTo>
                    <a:pt x="38291" y="29337"/>
                    <a:pt x="40005" y="28861"/>
                    <a:pt x="41434" y="27908"/>
                  </a:cubicBezTo>
                  <a:cubicBezTo>
                    <a:pt x="41243" y="28289"/>
                    <a:pt x="41053" y="28480"/>
                    <a:pt x="40958" y="29051"/>
                  </a:cubicBezTo>
                  <a:cubicBezTo>
                    <a:pt x="44482" y="30385"/>
                    <a:pt x="52864" y="28670"/>
                    <a:pt x="53150" y="32099"/>
                  </a:cubicBezTo>
                  <a:cubicBezTo>
                    <a:pt x="51721" y="33909"/>
                    <a:pt x="51054" y="35147"/>
                    <a:pt x="50673" y="36195"/>
                  </a:cubicBezTo>
                  <a:cubicBezTo>
                    <a:pt x="46196" y="35147"/>
                    <a:pt x="40100" y="34766"/>
                    <a:pt x="40291" y="35433"/>
                  </a:cubicBezTo>
                  <a:cubicBezTo>
                    <a:pt x="42958" y="36957"/>
                    <a:pt x="42577" y="40672"/>
                    <a:pt x="43434" y="43529"/>
                  </a:cubicBezTo>
                  <a:cubicBezTo>
                    <a:pt x="42005" y="43720"/>
                    <a:pt x="39815" y="43339"/>
                    <a:pt x="39624" y="44863"/>
                  </a:cubicBezTo>
                  <a:cubicBezTo>
                    <a:pt x="44101" y="45529"/>
                    <a:pt x="47054" y="44672"/>
                    <a:pt x="49340" y="43148"/>
                  </a:cubicBezTo>
                  <a:cubicBezTo>
                    <a:pt x="48958" y="44196"/>
                    <a:pt x="48387" y="45244"/>
                    <a:pt x="47434" y="46768"/>
                  </a:cubicBezTo>
                  <a:cubicBezTo>
                    <a:pt x="53150" y="45529"/>
                    <a:pt x="58960" y="44386"/>
                    <a:pt x="62675" y="40957"/>
                  </a:cubicBezTo>
                  <a:cubicBezTo>
                    <a:pt x="60198" y="40291"/>
                    <a:pt x="61150" y="37433"/>
                    <a:pt x="59817" y="36004"/>
                  </a:cubicBezTo>
                  <a:cubicBezTo>
                    <a:pt x="64961" y="39624"/>
                    <a:pt x="63722" y="36195"/>
                    <a:pt x="64199" y="33338"/>
                  </a:cubicBezTo>
                  <a:cubicBezTo>
                    <a:pt x="65437" y="33719"/>
                    <a:pt x="66675" y="33338"/>
                    <a:pt x="68390" y="31242"/>
                  </a:cubicBezTo>
                  <a:cubicBezTo>
                    <a:pt x="67913" y="31147"/>
                    <a:pt x="67628" y="30956"/>
                    <a:pt x="67246" y="30766"/>
                  </a:cubicBezTo>
                  <a:cubicBezTo>
                    <a:pt x="68008" y="30861"/>
                    <a:pt x="68771" y="30956"/>
                    <a:pt x="69533" y="31051"/>
                  </a:cubicBezTo>
                  <a:cubicBezTo>
                    <a:pt x="69342" y="33147"/>
                    <a:pt x="68199" y="34290"/>
                    <a:pt x="67151" y="35433"/>
                  </a:cubicBezTo>
                  <a:cubicBezTo>
                    <a:pt x="79915" y="34671"/>
                    <a:pt x="70866" y="25146"/>
                    <a:pt x="69533" y="18764"/>
                  </a:cubicBezTo>
                  <a:cubicBezTo>
                    <a:pt x="66770" y="20574"/>
                    <a:pt x="67151" y="25813"/>
                    <a:pt x="65246" y="28480"/>
                  </a:cubicBezTo>
                  <a:cubicBezTo>
                    <a:pt x="64961" y="27432"/>
                    <a:pt x="64865" y="26194"/>
                    <a:pt x="65246" y="24670"/>
                  </a:cubicBezTo>
                  <a:cubicBezTo>
                    <a:pt x="61532" y="23908"/>
                    <a:pt x="59246" y="24574"/>
                    <a:pt x="58198" y="26384"/>
                  </a:cubicBezTo>
                  <a:cubicBezTo>
                    <a:pt x="56579" y="25527"/>
                    <a:pt x="54769" y="24765"/>
                    <a:pt x="52483" y="24289"/>
                  </a:cubicBezTo>
                  <a:cubicBezTo>
                    <a:pt x="51054" y="31242"/>
                    <a:pt x="46768" y="24955"/>
                    <a:pt x="43720" y="25336"/>
                  </a:cubicBezTo>
                  <a:cubicBezTo>
                    <a:pt x="44291" y="24194"/>
                    <a:pt x="44767" y="22955"/>
                    <a:pt x="45149" y="21622"/>
                  </a:cubicBezTo>
                  <a:cubicBezTo>
                    <a:pt x="35528" y="19336"/>
                    <a:pt x="37148" y="7525"/>
                    <a:pt x="27623" y="9334"/>
                  </a:cubicBezTo>
                  <a:cubicBezTo>
                    <a:pt x="28384" y="8096"/>
                    <a:pt x="29623" y="7429"/>
                    <a:pt x="31051" y="7048"/>
                  </a:cubicBezTo>
                  <a:cubicBezTo>
                    <a:pt x="32957" y="9811"/>
                    <a:pt x="35624" y="12097"/>
                    <a:pt x="37624" y="14859"/>
                  </a:cubicBezTo>
                  <a:cubicBezTo>
                    <a:pt x="38005" y="12382"/>
                    <a:pt x="38386" y="9811"/>
                    <a:pt x="38671" y="7334"/>
                  </a:cubicBezTo>
                  <a:cubicBezTo>
                    <a:pt x="37719" y="7239"/>
                    <a:pt x="37148" y="6953"/>
                    <a:pt x="36386" y="6667"/>
                  </a:cubicBezTo>
                  <a:cubicBezTo>
                    <a:pt x="43053" y="7334"/>
                    <a:pt x="50768" y="10573"/>
                    <a:pt x="51625" y="8001"/>
                  </a:cubicBezTo>
                  <a:cubicBezTo>
                    <a:pt x="47530" y="4096"/>
                    <a:pt x="42005" y="1238"/>
                    <a:pt x="33719" y="381"/>
                  </a:cubicBezTo>
                  <a:cubicBezTo>
                    <a:pt x="33719" y="2095"/>
                    <a:pt x="32957" y="3048"/>
                    <a:pt x="31909" y="3810"/>
                  </a:cubicBezTo>
                  <a:cubicBezTo>
                    <a:pt x="30861" y="2572"/>
                    <a:pt x="30004" y="1238"/>
                    <a:pt x="28861" y="0"/>
                  </a:cubicBezTo>
                  <a:cubicBezTo>
                    <a:pt x="28670" y="1905"/>
                    <a:pt x="29051" y="3524"/>
                    <a:pt x="29623" y="4953"/>
                  </a:cubicBezTo>
                  <a:cubicBezTo>
                    <a:pt x="27146" y="5905"/>
                    <a:pt x="24479" y="6477"/>
                    <a:pt x="23813" y="9144"/>
                  </a:cubicBezTo>
                  <a:cubicBezTo>
                    <a:pt x="23813" y="11620"/>
                    <a:pt x="28384" y="10763"/>
                    <a:pt x="27146" y="14097"/>
                  </a:cubicBezTo>
                  <a:cubicBezTo>
                    <a:pt x="23527" y="13716"/>
                    <a:pt x="21908" y="15335"/>
                    <a:pt x="20860" y="17431"/>
                  </a:cubicBezTo>
                  <a:cubicBezTo>
                    <a:pt x="18764" y="17050"/>
                    <a:pt x="16478" y="16764"/>
                    <a:pt x="13907" y="16573"/>
                  </a:cubicBezTo>
                  <a:cubicBezTo>
                    <a:pt x="14859" y="12287"/>
                    <a:pt x="15240" y="8382"/>
                    <a:pt x="9620" y="8382"/>
                  </a:cubicBezTo>
                  <a:cubicBezTo>
                    <a:pt x="11144" y="18574"/>
                    <a:pt x="476" y="4763"/>
                    <a:pt x="0" y="13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39" name="Freeform: Shape 1792">
              <a:extLst>
                <a:ext uri="{FF2B5EF4-FFF2-40B4-BE49-F238E27FC236}">
                  <a16:creationId xmlns:a16="http://schemas.microsoft.com/office/drawing/2014/main" id="{C828F374-35C9-4201-B177-B4EF8F6E1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383" y="3248120"/>
              <a:ext cx="28575" cy="19050"/>
            </a:xfrm>
            <a:custGeom>
              <a:avLst/>
              <a:gdLst>
                <a:gd name="T0" fmla="*/ 21812 w 28575"/>
                <a:gd name="T1" fmla="*/ 0 h 19050"/>
                <a:gd name="T2" fmla="*/ 13907 w 28575"/>
                <a:gd name="T3" fmla="*/ 5144 h 19050"/>
                <a:gd name="T4" fmla="*/ 0 w 28575"/>
                <a:gd name="T5" fmla="*/ 1905 h 19050"/>
                <a:gd name="T6" fmla="*/ 12383 w 28575"/>
                <a:gd name="T7" fmla="*/ 3429 h 19050"/>
                <a:gd name="T8" fmla="*/ 23717 w 28575"/>
                <a:gd name="T9" fmla="*/ 12573 h 19050"/>
                <a:gd name="T10" fmla="*/ 20860 w 28575"/>
                <a:gd name="T11" fmla="*/ 19907 h 19050"/>
                <a:gd name="T12" fmla="*/ 31052 w 28575"/>
                <a:gd name="T13" fmla="*/ 11906 h 19050"/>
                <a:gd name="T14" fmla="*/ 21812 w 2857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19050">
                  <a:moveTo>
                    <a:pt x="21812" y="0"/>
                  </a:moveTo>
                  <a:cubicBezTo>
                    <a:pt x="19812" y="2477"/>
                    <a:pt x="17240" y="4191"/>
                    <a:pt x="13907" y="5144"/>
                  </a:cubicBezTo>
                  <a:cubicBezTo>
                    <a:pt x="14478" y="-1619"/>
                    <a:pt x="4001" y="0"/>
                    <a:pt x="0" y="1905"/>
                  </a:cubicBezTo>
                  <a:cubicBezTo>
                    <a:pt x="3524" y="3143"/>
                    <a:pt x="6858" y="5239"/>
                    <a:pt x="12383" y="3429"/>
                  </a:cubicBezTo>
                  <a:cubicBezTo>
                    <a:pt x="12287" y="11525"/>
                    <a:pt x="22574" y="7620"/>
                    <a:pt x="23717" y="12573"/>
                  </a:cubicBezTo>
                  <a:cubicBezTo>
                    <a:pt x="17431" y="10287"/>
                    <a:pt x="15621" y="19145"/>
                    <a:pt x="20860" y="19907"/>
                  </a:cubicBezTo>
                  <a:cubicBezTo>
                    <a:pt x="22003" y="14764"/>
                    <a:pt x="29909" y="17050"/>
                    <a:pt x="31052" y="11906"/>
                  </a:cubicBezTo>
                  <a:cubicBezTo>
                    <a:pt x="20955" y="9525"/>
                    <a:pt x="26575" y="3905"/>
                    <a:pt x="218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0" name="Freeform: Shape 1793">
              <a:extLst>
                <a:ext uri="{FF2B5EF4-FFF2-40B4-BE49-F238E27FC236}">
                  <a16:creationId xmlns:a16="http://schemas.microsoft.com/office/drawing/2014/main" id="{A73CC618-78C2-4549-A5D9-00705AD16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2" y="3351943"/>
              <a:ext cx="19050" cy="19050"/>
            </a:xfrm>
            <a:custGeom>
              <a:avLst/>
              <a:gdLst>
                <a:gd name="T0" fmla="*/ 21470 w 19050"/>
                <a:gd name="T1" fmla="*/ 9334 h 19050"/>
                <a:gd name="T2" fmla="*/ 17184 w 19050"/>
                <a:gd name="T3" fmla="*/ 1143 h 19050"/>
                <a:gd name="T4" fmla="*/ 8325 w 19050"/>
                <a:gd name="T5" fmla="*/ 0 h 19050"/>
                <a:gd name="T6" fmla="*/ 134 w 19050"/>
                <a:gd name="T7" fmla="*/ 6667 h 19050"/>
                <a:gd name="T8" fmla="*/ 10516 w 19050"/>
                <a:gd name="T9" fmla="*/ 9525 h 19050"/>
                <a:gd name="T10" fmla="*/ 7278 w 19050"/>
                <a:gd name="T11" fmla="*/ 19907 h 19050"/>
                <a:gd name="T12" fmla="*/ 19946 w 19050"/>
                <a:gd name="T13" fmla="*/ 19907 h 19050"/>
                <a:gd name="T14" fmla="*/ 21470 w 19050"/>
                <a:gd name="T15" fmla="*/ 933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1470" y="9334"/>
                  </a:moveTo>
                  <a:cubicBezTo>
                    <a:pt x="22422" y="5048"/>
                    <a:pt x="22899" y="1143"/>
                    <a:pt x="17184" y="1143"/>
                  </a:cubicBezTo>
                  <a:cubicBezTo>
                    <a:pt x="16517" y="7906"/>
                    <a:pt x="9849" y="1143"/>
                    <a:pt x="8325" y="0"/>
                  </a:cubicBezTo>
                  <a:cubicBezTo>
                    <a:pt x="6611" y="3334"/>
                    <a:pt x="-1104" y="0"/>
                    <a:pt x="134" y="6667"/>
                  </a:cubicBezTo>
                  <a:cubicBezTo>
                    <a:pt x="1563" y="10477"/>
                    <a:pt x="8802" y="4381"/>
                    <a:pt x="10516" y="9525"/>
                  </a:cubicBezTo>
                  <a:cubicBezTo>
                    <a:pt x="11278" y="12001"/>
                    <a:pt x="4039" y="22098"/>
                    <a:pt x="7278" y="19907"/>
                  </a:cubicBezTo>
                  <a:cubicBezTo>
                    <a:pt x="10516" y="12859"/>
                    <a:pt x="15945" y="23527"/>
                    <a:pt x="19946" y="19907"/>
                  </a:cubicBezTo>
                  <a:cubicBezTo>
                    <a:pt x="12421" y="16478"/>
                    <a:pt x="13850" y="-3048"/>
                    <a:pt x="21470" y="9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1" name="Freeform: Shape 1794">
              <a:extLst>
                <a:ext uri="{FF2B5EF4-FFF2-40B4-BE49-F238E27FC236}">
                  <a16:creationId xmlns:a16="http://schemas.microsoft.com/office/drawing/2014/main" id="{5A493843-0FEA-49FB-872B-5E12D8EE5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285" y="3560350"/>
              <a:ext cx="9525" cy="9525"/>
            </a:xfrm>
            <a:custGeom>
              <a:avLst/>
              <a:gdLst>
                <a:gd name="T0" fmla="*/ 62598300 w 9525"/>
                <a:gd name="T1" fmla="*/ 0 h 9525"/>
                <a:gd name="T2" fmla="*/ 0 w 9525"/>
                <a:gd name="T3" fmla="*/ 8382 h 9525"/>
                <a:gd name="T4" fmla="*/ 15420975 w 9525"/>
                <a:gd name="T5" fmla="*/ 10097 h 9525"/>
                <a:gd name="T6" fmla="*/ 6259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72" y="0"/>
                  </a:moveTo>
                  <a:cubicBezTo>
                    <a:pt x="5429" y="3905"/>
                    <a:pt x="1429" y="4763"/>
                    <a:pt x="0" y="8382"/>
                  </a:cubicBezTo>
                  <a:cubicBezTo>
                    <a:pt x="0" y="9335"/>
                    <a:pt x="0" y="10192"/>
                    <a:pt x="1619" y="10097"/>
                  </a:cubicBezTo>
                  <a:cubicBezTo>
                    <a:pt x="2572" y="5906"/>
                    <a:pt x="14383" y="3620"/>
                    <a:pt x="65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2" name="Freeform: Shape 1795">
              <a:extLst>
                <a:ext uri="{FF2B5EF4-FFF2-40B4-BE49-F238E27FC236}">
                  <a16:creationId xmlns:a16="http://schemas.microsoft.com/office/drawing/2014/main" id="{05D57ECC-961F-4376-A2B2-6946CC373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213" y="4633341"/>
              <a:ext cx="47625" cy="47625"/>
            </a:xfrm>
            <a:custGeom>
              <a:avLst/>
              <a:gdLst>
                <a:gd name="T0" fmla="*/ 48673 w 47625"/>
                <a:gd name="T1" fmla="*/ 13430 h 47625"/>
                <a:gd name="T2" fmla="*/ 37814 w 47625"/>
                <a:gd name="T3" fmla="*/ 1333 h 47625"/>
                <a:gd name="T4" fmla="*/ 2000 w 47625"/>
                <a:gd name="T5" fmla="*/ 0 h 47625"/>
                <a:gd name="T6" fmla="*/ 11716 w 47625"/>
                <a:gd name="T7" fmla="*/ 7429 h 47625"/>
                <a:gd name="T8" fmla="*/ 4191 w 47625"/>
                <a:gd name="T9" fmla="*/ 9525 h 47625"/>
                <a:gd name="T10" fmla="*/ 8572 w 47625"/>
                <a:gd name="T11" fmla="*/ 16193 h 47625"/>
                <a:gd name="T12" fmla="*/ 0 w 47625"/>
                <a:gd name="T13" fmla="*/ 25908 h 47625"/>
                <a:gd name="T14" fmla="*/ 9049 w 47625"/>
                <a:gd name="T15" fmla="*/ 13145 h 47625"/>
                <a:gd name="T16" fmla="*/ 16573 w 47625"/>
                <a:gd name="T17" fmla="*/ 11049 h 47625"/>
                <a:gd name="T18" fmla="*/ 13049 w 47625"/>
                <a:gd name="T19" fmla="*/ 10573 h 47625"/>
                <a:gd name="T20" fmla="*/ 26575 w 47625"/>
                <a:gd name="T21" fmla="*/ 4572 h 47625"/>
                <a:gd name="T22" fmla="*/ 21907 w 47625"/>
                <a:gd name="T23" fmla="*/ 11716 h 47625"/>
                <a:gd name="T24" fmla="*/ 30289 w 47625"/>
                <a:gd name="T25" fmla="*/ 3524 h 47625"/>
                <a:gd name="T26" fmla="*/ 33623 w 47625"/>
                <a:gd name="T27" fmla="*/ 5429 h 47625"/>
                <a:gd name="T28" fmla="*/ 31242 w 47625"/>
                <a:gd name="T29" fmla="*/ 9811 h 47625"/>
                <a:gd name="T30" fmla="*/ 46292 w 47625"/>
                <a:gd name="T31" fmla="*/ 17812 h 47625"/>
                <a:gd name="T32" fmla="*/ 40195 w 47625"/>
                <a:gd name="T33" fmla="*/ 47815 h 47625"/>
                <a:gd name="T34" fmla="*/ 47339 w 47625"/>
                <a:gd name="T35" fmla="*/ 48673 h 47625"/>
                <a:gd name="T36" fmla="*/ 48673 w 47625"/>
                <a:gd name="T37" fmla="*/ 13430 h 476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625" h="47625">
                  <a:moveTo>
                    <a:pt x="48673" y="13430"/>
                  </a:moveTo>
                  <a:cubicBezTo>
                    <a:pt x="45244" y="9239"/>
                    <a:pt x="34957" y="9620"/>
                    <a:pt x="37814" y="1333"/>
                  </a:cubicBezTo>
                  <a:cubicBezTo>
                    <a:pt x="22955" y="-3334"/>
                    <a:pt x="14002" y="7620"/>
                    <a:pt x="2000" y="0"/>
                  </a:cubicBezTo>
                  <a:cubicBezTo>
                    <a:pt x="3619" y="4667"/>
                    <a:pt x="8953" y="7048"/>
                    <a:pt x="11716" y="7429"/>
                  </a:cubicBezTo>
                  <a:cubicBezTo>
                    <a:pt x="10858" y="10001"/>
                    <a:pt x="8192" y="10478"/>
                    <a:pt x="4191" y="9525"/>
                  </a:cubicBezTo>
                  <a:cubicBezTo>
                    <a:pt x="1905" y="14192"/>
                    <a:pt x="8287" y="13240"/>
                    <a:pt x="8572" y="16193"/>
                  </a:cubicBezTo>
                  <a:cubicBezTo>
                    <a:pt x="5334" y="19050"/>
                    <a:pt x="2476" y="22288"/>
                    <a:pt x="0" y="25908"/>
                  </a:cubicBezTo>
                  <a:cubicBezTo>
                    <a:pt x="11144" y="27432"/>
                    <a:pt x="10287" y="18860"/>
                    <a:pt x="9049" y="13145"/>
                  </a:cubicBezTo>
                  <a:cubicBezTo>
                    <a:pt x="13049" y="16859"/>
                    <a:pt x="19907" y="13716"/>
                    <a:pt x="16573" y="11049"/>
                  </a:cubicBezTo>
                  <a:cubicBezTo>
                    <a:pt x="16383" y="12573"/>
                    <a:pt x="13240" y="12573"/>
                    <a:pt x="13049" y="10573"/>
                  </a:cubicBezTo>
                  <a:cubicBezTo>
                    <a:pt x="13906" y="5620"/>
                    <a:pt x="22669" y="286"/>
                    <a:pt x="26575" y="4572"/>
                  </a:cubicBezTo>
                  <a:cubicBezTo>
                    <a:pt x="25336" y="7334"/>
                    <a:pt x="22193" y="7906"/>
                    <a:pt x="21907" y="11716"/>
                  </a:cubicBezTo>
                  <a:cubicBezTo>
                    <a:pt x="28956" y="13621"/>
                    <a:pt x="26003" y="4572"/>
                    <a:pt x="30289" y="3524"/>
                  </a:cubicBezTo>
                  <a:cubicBezTo>
                    <a:pt x="31623" y="4000"/>
                    <a:pt x="33814" y="4000"/>
                    <a:pt x="33623" y="5429"/>
                  </a:cubicBezTo>
                  <a:cubicBezTo>
                    <a:pt x="33623" y="6953"/>
                    <a:pt x="25527" y="7525"/>
                    <a:pt x="31242" y="9811"/>
                  </a:cubicBezTo>
                  <a:cubicBezTo>
                    <a:pt x="33338" y="5239"/>
                    <a:pt x="46196" y="12478"/>
                    <a:pt x="46292" y="17812"/>
                  </a:cubicBezTo>
                  <a:cubicBezTo>
                    <a:pt x="38005" y="26956"/>
                    <a:pt x="48673" y="36576"/>
                    <a:pt x="40195" y="47815"/>
                  </a:cubicBezTo>
                  <a:cubicBezTo>
                    <a:pt x="44577" y="46196"/>
                    <a:pt x="46292" y="52578"/>
                    <a:pt x="47339" y="48673"/>
                  </a:cubicBezTo>
                  <a:cubicBezTo>
                    <a:pt x="48673" y="35338"/>
                    <a:pt x="45815" y="24765"/>
                    <a:pt x="48673" y="13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3" name="Freeform: Shape 1796">
              <a:extLst>
                <a:ext uri="{FF2B5EF4-FFF2-40B4-BE49-F238E27FC236}">
                  <a16:creationId xmlns:a16="http://schemas.microsoft.com/office/drawing/2014/main" id="{1B8ECEB0-18C5-4C5B-85C9-7136D4105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620" y="3474768"/>
              <a:ext cx="9525" cy="9525"/>
            </a:xfrm>
            <a:custGeom>
              <a:avLst/>
              <a:gdLst>
                <a:gd name="T0" fmla="*/ 0 w 9525"/>
                <a:gd name="T1" fmla="*/ 14963775 h 9525"/>
                <a:gd name="T2" fmla="*/ 61693425 w 9525"/>
                <a:gd name="T3" fmla="*/ 66675000 h 9525"/>
                <a:gd name="T4" fmla="*/ 68046600 w 9525"/>
                <a:gd name="T5" fmla="*/ 23126700 h 9525"/>
                <a:gd name="T6" fmla="*/ 0 w 9525"/>
                <a:gd name="T7" fmla="*/ 14963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71"/>
                  </a:moveTo>
                  <a:cubicBezTo>
                    <a:pt x="6667" y="1476"/>
                    <a:pt x="-1715" y="11382"/>
                    <a:pt x="6477" y="7000"/>
                  </a:cubicBezTo>
                  <a:cubicBezTo>
                    <a:pt x="3524" y="5952"/>
                    <a:pt x="7144" y="5095"/>
                    <a:pt x="7144" y="2428"/>
                  </a:cubicBezTo>
                  <a:cubicBezTo>
                    <a:pt x="3524" y="3476"/>
                    <a:pt x="1810" y="-2811"/>
                    <a:pt x="0" y="15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4" name="Freeform: Shape 1797">
              <a:extLst>
                <a:ext uri="{FF2B5EF4-FFF2-40B4-BE49-F238E27FC236}">
                  <a16:creationId xmlns:a16="http://schemas.microsoft.com/office/drawing/2014/main" id="{065A1729-1186-438D-A058-254280271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523" y="3660648"/>
              <a:ext cx="9525" cy="9525"/>
            </a:xfrm>
            <a:custGeom>
              <a:avLst/>
              <a:gdLst>
                <a:gd name="T0" fmla="*/ 141 w 9525"/>
                <a:gd name="T1" fmla="*/ 68046600 h 9525"/>
                <a:gd name="T2" fmla="*/ 10999 w 9525"/>
                <a:gd name="T3" fmla="*/ 66227325 h 9525"/>
                <a:gd name="T4" fmla="*/ 4618 w 9525"/>
                <a:gd name="T5" fmla="*/ 14516100 h 9525"/>
                <a:gd name="T6" fmla="*/ 4808 w 9525"/>
                <a:gd name="T7" fmla="*/ 0 h 9525"/>
                <a:gd name="T8" fmla="*/ 141 w 9525"/>
                <a:gd name="T9" fmla="*/ 6804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41" y="7144"/>
                  </a:moveTo>
                  <a:cubicBezTo>
                    <a:pt x="3379" y="6667"/>
                    <a:pt x="10237" y="10287"/>
                    <a:pt x="10999" y="6953"/>
                  </a:cubicBezTo>
                  <a:cubicBezTo>
                    <a:pt x="8904" y="5143"/>
                    <a:pt x="6046" y="3810"/>
                    <a:pt x="4618" y="1524"/>
                  </a:cubicBezTo>
                  <a:cubicBezTo>
                    <a:pt x="5570" y="1619"/>
                    <a:pt x="6808" y="571"/>
                    <a:pt x="4808" y="0"/>
                  </a:cubicBezTo>
                  <a:cubicBezTo>
                    <a:pt x="2522" y="1619"/>
                    <a:pt x="-716" y="2191"/>
                    <a:pt x="141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5" name="Freeform: Shape 1798">
              <a:extLst>
                <a:ext uri="{FF2B5EF4-FFF2-40B4-BE49-F238E27FC236}">
                  <a16:creationId xmlns:a16="http://schemas.microsoft.com/office/drawing/2014/main" id="{D16B74BD-299B-47FD-918A-5F793AE93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2" y="2268507"/>
              <a:ext cx="9525" cy="19050"/>
            </a:xfrm>
            <a:custGeom>
              <a:avLst/>
              <a:gdLst>
                <a:gd name="T0" fmla="*/ 8096 w 9525"/>
                <a:gd name="T1" fmla="*/ 1301 h 19050"/>
                <a:gd name="T2" fmla="*/ 5048 w 9525"/>
                <a:gd name="T3" fmla="*/ 22446 h 19050"/>
                <a:gd name="T4" fmla="*/ 0 w 9525"/>
                <a:gd name="T5" fmla="*/ 20256 h 19050"/>
                <a:gd name="T6" fmla="*/ 9715 w 9525"/>
                <a:gd name="T7" fmla="*/ 27590 h 19050"/>
                <a:gd name="T8" fmla="*/ 14573 w 9525"/>
                <a:gd name="T9" fmla="*/ 18922 h 19050"/>
                <a:gd name="T10" fmla="*/ 6096 w 9525"/>
                <a:gd name="T11" fmla="*/ 14826 h 19050"/>
                <a:gd name="T12" fmla="*/ 12763 w 9525"/>
                <a:gd name="T13" fmla="*/ 6444 h 19050"/>
                <a:gd name="T14" fmla="*/ 8096 w 9525"/>
                <a:gd name="T15" fmla="*/ 130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8096" y="1301"/>
                  </a:moveTo>
                  <a:cubicBezTo>
                    <a:pt x="5715" y="8826"/>
                    <a:pt x="6477" y="15588"/>
                    <a:pt x="5048" y="22446"/>
                  </a:cubicBezTo>
                  <a:cubicBezTo>
                    <a:pt x="3238" y="22446"/>
                    <a:pt x="2381" y="15493"/>
                    <a:pt x="0" y="20256"/>
                  </a:cubicBezTo>
                  <a:cubicBezTo>
                    <a:pt x="3524" y="22542"/>
                    <a:pt x="1048" y="28733"/>
                    <a:pt x="9715" y="27590"/>
                  </a:cubicBezTo>
                  <a:cubicBezTo>
                    <a:pt x="9906" y="23113"/>
                    <a:pt x="14383" y="23399"/>
                    <a:pt x="14573" y="18922"/>
                  </a:cubicBezTo>
                  <a:cubicBezTo>
                    <a:pt x="12478" y="17112"/>
                    <a:pt x="8287" y="16636"/>
                    <a:pt x="6096" y="14826"/>
                  </a:cubicBezTo>
                  <a:cubicBezTo>
                    <a:pt x="8096" y="11874"/>
                    <a:pt x="12097" y="11016"/>
                    <a:pt x="12763" y="6444"/>
                  </a:cubicBezTo>
                  <a:cubicBezTo>
                    <a:pt x="5810" y="8921"/>
                    <a:pt x="12383" y="-4033"/>
                    <a:pt x="8096" y="1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6" name="Freeform: Shape 1799">
              <a:extLst>
                <a:ext uri="{FF2B5EF4-FFF2-40B4-BE49-F238E27FC236}">
                  <a16:creationId xmlns:a16="http://schemas.microsoft.com/office/drawing/2014/main" id="{DD5E32C0-BBFE-474A-9968-3FD41D996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095" y="3401224"/>
              <a:ext cx="19050" cy="9525"/>
            </a:xfrm>
            <a:custGeom>
              <a:avLst/>
              <a:gdLst>
                <a:gd name="T0" fmla="*/ 0 w 19050"/>
                <a:gd name="T1" fmla="*/ 16727 h 9525"/>
                <a:gd name="T2" fmla="*/ 27432 w 19050"/>
                <a:gd name="T3" fmla="*/ 1677 h 9525"/>
                <a:gd name="T4" fmla="*/ 0 w 19050"/>
                <a:gd name="T5" fmla="*/ 1672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0" y="16727"/>
                  </a:moveTo>
                  <a:cubicBezTo>
                    <a:pt x="10858" y="9202"/>
                    <a:pt x="14859" y="630"/>
                    <a:pt x="27432" y="1677"/>
                  </a:cubicBezTo>
                  <a:cubicBezTo>
                    <a:pt x="13716" y="-4514"/>
                    <a:pt x="5144" y="7773"/>
                    <a:pt x="0" y="16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7" name="Freeform: Shape 1800">
              <a:extLst>
                <a:ext uri="{FF2B5EF4-FFF2-40B4-BE49-F238E27FC236}">
                  <a16:creationId xmlns:a16="http://schemas.microsoft.com/office/drawing/2014/main" id="{51CF3226-91AA-410E-BA12-2242097D6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362" y="3454413"/>
              <a:ext cx="9525" cy="9525"/>
            </a:xfrm>
            <a:custGeom>
              <a:avLst/>
              <a:gdLst>
                <a:gd name="T0" fmla="*/ 1114 w 9525"/>
                <a:gd name="T1" fmla="*/ 18402 h 9525"/>
                <a:gd name="T2" fmla="*/ 12163 w 9525"/>
                <a:gd name="T3" fmla="*/ 4401 h 9525"/>
                <a:gd name="T4" fmla="*/ 1305 w 9525"/>
                <a:gd name="T5" fmla="*/ 4591 h 9525"/>
                <a:gd name="T6" fmla="*/ 5115 w 9525"/>
                <a:gd name="T7" fmla="*/ 3543 h 9525"/>
                <a:gd name="T8" fmla="*/ 1114 w 9525"/>
                <a:gd name="T9" fmla="*/ 184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" y="18402"/>
                  </a:moveTo>
                  <a:cubicBezTo>
                    <a:pt x="7687" y="12021"/>
                    <a:pt x="4829" y="3258"/>
                    <a:pt x="12163" y="4401"/>
                  </a:cubicBezTo>
                  <a:cubicBezTo>
                    <a:pt x="8544" y="-362"/>
                    <a:pt x="-1743" y="-2553"/>
                    <a:pt x="1305" y="4591"/>
                  </a:cubicBezTo>
                  <a:cubicBezTo>
                    <a:pt x="1876" y="3448"/>
                    <a:pt x="3114" y="2972"/>
                    <a:pt x="5115" y="3543"/>
                  </a:cubicBezTo>
                  <a:cubicBezTo>
                    <a:pt x="9592" y="9639"/>
                    <a:pt x="-3839" y="12592"/>
                    <a:pt x="1114" y="18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8" name="Freeform: Shape 1801">
              <a:extLst>
                <a:ext uri="{FF2B5EF4-FFF2-40B4-BE49-F238E27FC236}">
                  <a16:creationId xmlns:a16="http://schemas.microsoft.com/office/drawing/2014/main" id="{F79645BD-82BE-4C99-8C41-34DE70B5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453" y="1981009"/>
              <a:ext cx="19050" cy="19050"/>
            </a:xfrm>
            <a:custGeom>
              <a:avLst/>
              <a:gdLst>
                <a:gd name="T0" fmla="*/ 0 w 19050"/>
                <a:gd name="T1" fmla="*/ 15811 h 19050"/>
                <a:gd name="T2" fmla="*/ 11335 w 19050"/>
                <a:gd name="T3" fmla="*/ 24860 h 19050"/>
                <a:gd name="T4" fmla="*/ 11049 w 19050"/>
                <a:gd name="T5" fmla="*/ 14097 h 19050"/>
                <a:gd name="T6" fmla="*/ 15526 w 19050"/>
                <a:gd name="T7" fmla="*/ 20765 h 19050"/>
                <a:gd name="T8" fmla="*/ 17240 w 19050"/>
                <a:gd name="T9" fmla="*/ 8668 h 19050"/>
                <a:gd name="T10" fmla="*/ 22098 w 19050"/>
                <a:gd name="T11" fmla="*/ 0 h 19050"/>
                <a:gd name="T12" fmla="*/ 0 w 19050"/>
                <a:gd name="T13" fmla="*/ 15811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19050">
                  <a:moveTo>
                    <a:pt x="0" y="15811"/>
                  </a:moveTo>
                  <a:cubicBezTo>
                    <a:pt x="7620" y="16288"/>
                    <a:pt x="4763" y="23622"/>
                    <a:pt x="11335" y="24860"/>
                  </a:cubicBezTo>
                  <a:cubicBezTo>
                    <a:pt x="12001" y="20384"/>
                    <a:pt x="1619" y="16193"/>
                    <a:pt x="11049" y="14097"/>
                  </a:cubicBezTo>
                  <a:cubicBezTo>
                    <a:pt x="13716" y="15526"/>
                    <a:pt x="9620" y="21431"/>
                    <a:pt x="15526" y="20765"/>
                  </a:cubicBezTo>
                  <a:cubicBezTo>
                    <a:pt x="18002" y="15621"/>
                    <a:pt x="17907" y="12573"/>
                    <a:pt x="17240" y="8668"/>
                  </a:cubicBezTo>
                  <a:cubicBezTo>
                    <a:pt x="23336" y="10382"/>
                    <a:pt x="28575" y="2096"/>
                    <a:pt x="22098" y="0"/>
                  </a:cubicBezTo>
                  <a:cubicBezTo>
                    <a:pt x="20288" y="7811"/>
                    <a:pt x="8668" y="11144"/>
                    <a:pt x="0" y="15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49" name="Freeform: Shape 1802">
              <a:extLst>
                <a:ext uri="{FF2B5EF4-FFF2-40B4-BE49-F238E27FC236}">
                  <a16:creationId xmlns:a16="http://schemas.microsoft.com/office/drawing/2014/main" id="{580B035C-E55A-44DB-87AA-9AA111A4D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18" y="2920937"/>
              <a:ext cx="9525" cy="9525"/>
            </a:xfrm>
            <a:custGeom>
              <a:avLst/>
              <a:gdLst>
                <a:gd name="T0" fmla="*/ 7715 w 9525"/>
                <a:gd name="T1" fmla="*/ 12696825 h 9525"/>
                <a:gd name="T2" fmla="*/ 0 w 9525"/>
                <a:gd name="T3" fmla="*/ 47177325 h 9525"/>
                <a:gd name="T4" fmla="*/ 8858 w 9525"/>
                <a:gd name="T5" fmla="*/ 57159525 h 9525"/>
                <a:gd name="T6" fmla="*/ 9716 w 9525"/>
                <a:gd name="T7" fmla="*/ 0 h 9525"/>
                <a:gd name="T8" fmla="*/ 7715 w 9525"/>
                <a:gd name="T9" fmla="*/ 126968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1333"/>
                  </a:moveTo>
                  <a:cubicBezTo>
                    <a:pt x="3334" y="571"/>
                    <a:pt x="1810" y="2953"/>
                    <a:pt x="0" y="4953"/>
                  </a:cubicBezTo>
                  <a:cubicBezTo>
                    <a:pt x="2953" y="5334"/>
                    <a:pt x="5906" y="5715"/>
                    <a:pt x="8858" y="6001"/>
                  </a:cubicBezTo>
                  <a:cubicBezTo>
                    <a:pt x="7525" y="1905"/>
                    <a:pt x="18002" y="1143"/>
                    <a:pt x="9716" y="0"/>
                  </a:cubicBezTo>
                  <a:cubicBezTo>
                    <a:pt x="9525" y="1619"/>
                    <a:pt x="8287" y="3810"/>
                    <a:pt x="7715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0" name="Freeform: Shape 1803">
              <a:extLst>
                <a:ext uri="{FF2B5EF4-FFF2-40B4-BE49-F238E27FC236}">
                  <a16:creationId xmlns:a16="http://schemas.microsoft.com/office/drawing/2014/main" id="{F99DE25C-9390-465F-A841-3B40EEAEC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965" y="3514725"/>
              <a:ext cx="9525" cy="9525"/>
            </a:xfrm>
            <a:custGeom>
              <a:avLst/>
              <a:gdLst>
                <a:gd name="T0" fmla="*/ 4410075 w 9525"/>
                <a:gd name="T1" fmla="*/ 8162925 h 9525"/>
                <a:gd name="T2" fmla="*/ 29813250 w 9525"/>
                <a:gd name="T3" fmla="*/ 69856350 h 9525"/>
                <a:gd name="T4" fmla="*/ 57026175 w 9525"/>
                <a:gd name="T5" fmla="*/ 0 h 9525"/>
                <a:gd name="T6" fmla="*/ 44100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3" y="857"/>
                  </a:moveTo>
                  <a:cubicBezTo>
                    <a:pt x="-585" y="4286"/>
                    <a:pt x="82" y="6572"/>
                    <a:pt x="3130" y="7334"/>
                  </a:cubicBezTo>
                  <a:cubicBezTo>
                    <a:pt x="3797" y="5429"/>
                    <a:pt x="9321" y="571"/>
                    <a:pt x="5987" y="0"/>
                  </a:cubicBezTo>
                  <a:cubicBezTo>
                    <a:pt x="5416" y="1714"/>
                    <a:pt x="2939" y="1333"/>
                    <a:pt x="463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1" name="Freeform: Shape 1804">
              <a:extLst>
                <a:ext uri="{FF2B5EF4-FFF2-40B4-BE49-F238E27FC236}">
                  <a16:creationId xmlns:a16="http://schemas.microsoft.com/office/drawing/2014/main" id="{410F0943-4516-457F-8778-86F2F2D5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1" y="4645723"/>
              <a:ext cx="9525" cy="9525"/>
            </a:xfrm>
            <a:custGeom>
              <a:avLst/>
              <a:gdLst>
                <a:gd name="T0" fmla="*/ 1526 w 9525"/>
                <a:gd name="T1" fmla="*/ 57159525 h 9525"/>
                <a:gd name="T2" fmla="*/ 12384 w 9525"/>
                <a:gd name="T3" fmla="*/ 55340250 h 9525"/>
                <a:gd name="T4" fmla="*/ 2478 w 9525"/>
                <a:gd name="T5" fmla="*/ 0 h 9525"/>
                <a:gd name="T6" fmla="*/ 1526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6" y="6001"/>
                  </a:moveTo>
                  <a:cubicBezTo>
                    <a:pt x="4669" y="1524"/>
                    <a:pt x="10003" y="9144"/>
                    <a:pt x="12384" y="5810"/>
                  </a:cubicBezTo>
                  <a:cubicBezTo>
                    <a:pt x="13146" y="1238"/>
                    <a:pt x="6765" y="1238"/>
                    <a:pt x="2478" y="0"/>
                  </a:cubicBezTo>
                  <a:cubicBezTo>
                    <a:pt x="4288" y="3715"/>
                    <a:pt x="-3046" y="5048"/>
                    <a:pt x="1526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2" name="Freeform: Shape 1805">
              <a:extLst>
                <a:ext uri="{FF2B5EF4-FFF2-40B4-BE49-F238E27FC236}">
                  <a16:creationId xmlns:a16="http://schemas.microsoft.com/office/drawing/2014/main" id="{5FBFDAC5-A6AF-4FD6-A7DB-70A2D480D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3456813"/>
              <a:ext cx="9525" cy="9525"/>
            </a:xfrm>
            <a:custGeom>
              <a:avLst/>
              <a:gdLst>
                <a:gd name="T0" fmla="*/ 13240 w 9525"/>
                <a:gd name="T1" fmla="*/ 0 h 9525"/>
                <a:gd name="T2" fmla="*/ 0 w 9525"/>
                <a:gd name="T3" fmla="*/ 42643425 h 9525"/>
                <a:gd name="T4" fmla="*/ 1324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240" y="0"/>
                  </a:moveTo>
                  <a:cubicBezTo>
                    <a:pt x="8477" y="1143"/>
                    <a:pt x="2858" y="1238"/>
                    <a:pt x="0" y="4477"/>
                  </a:cubicBezTo>
                  <a:cubicBezTo>
                    <a:pt x="5810" y="4477"/>
                    <a:pt x="11144" y="4000"/>
                    <a:pt x="13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3" name="Freeform: Shape 1806">
              <a:extLst>
                <a:ext uri="{FF2B5EF4-FFF2-40B4-BE49-F238E27FC236}">
                  <a16:creationId xmlns:a16="http://schemas.microsoft.com/office/drawing/2014/main" id="{E62E1A47-E587-4097-9D58-753B3442E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024" y="2028356"/>
              <a:ext cx="9525" cy="9525"/>
            </a:xfrm>
            <a:custGeom>
              <a:avLst/>
              <a:gdLst>
                <a:gd name="T0" fmla="*/ 11239 w 9525"/>
                <a:gd name="T1" fmla="*/ 4374 h 9525"/>
                <a:gd name="T2" fmla="*/ 4572 w 9525"/>
                <a:gd name="T3" fmla="*/ 469 h 9525"/>
                <a:gd name="T4" fmla="*/ 0 w 9525"/>
                <a:gd name="T5" fmla="*/ 7613 h 9525"/>
                <a:gd name="T6" fmla="*/ 10382 w 9525"/>
                <a:gd name="T7" fmla="*/ 10470 h 9525"/>
                <a:gd name="T8" fmla="*/ 11239 w 9525"/>
                <a:gd name="T9" fmla="*/ 437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4374"/>
                  </a:moveTo>
                  <a:cubicBezTo>
                    <a:pt x="7239" y="8280"/>
                    <a:pt x="-1524" y="5136"/>
                    <a:pt x="4572" y="469"/>
                  </a:cubicBezTo>
                  <a:cubicBezTo>
                    <a:pt x="-1143" y="-1817"/>
                    <a:pt x="1143" y="4851"/>
                    <a:pt x="0" y="7613"/>
                  </a:cubicBezTo>
                  <a:cubicBezTo>
                    <a:pt x="3429" y="10089"/>
                    <a:pt x="5334" y="7518"/>
                    <a:pt x="10382" y="10470"/>
                  </a:cubicBezTo>
                  <a:cubicBezTo>
                    <a:pt x="8477" y="6660"/>
                    <a:pt x="15811" y="5327"/>
                    <a:pt x="11239" y="4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4" name="Freeform: Shape 1807">
              <a:extLst>
                <a:ext uri="{FF2B5EF4-FFF2-40B4-BE49-F238E27FC236}">
                  <a16:creationId xmlns:a16="http://schemas.microsoft.com/office/drawing/2014/main" id="{FAC8C064-5F89-47C0-B8B7-C5108F643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56" y="3111017"/>
              <a:ext cx="9525" cy="9525"/>
            </a:xfrm>
            <a:custGeom>
              <a:avLst/>
              <a:gdLst>
                <a:gd name="T0" fmla="*/ 13716 w 9525"/>
                <a:gd name="T1" fmla="*/ 75666600 h 9525"/>
                <a:gd name="T2" fmla="*/ 16574 w 9525"/>
                <a:gd name="T3" fmla="*/ 5810250 h 9525"/>
                <a:gd name="T4" fmla="*/ 0 w 9525"/>
                <a:gd name="T5" fmla="*/ 30308550 h 9525"/>
                <a:gd name="T6" fmla="*/ 13716 w 9525"/>
                <a:gd name="T7" fmla="*/ 7566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16" y="7944"/>
                  </a:moveTo>
                  <a:cubicBezTo>
                    <a:pt x="7239" y="896"/>
                    <a:pt x="14192" y="4896"/>
                    <a:pt x="16574" y="610"/>
                  </a:cubicBezTo>
                  <a:cubicBezTo>
                    <a:pt x="9430" y="-343"/>
                    <a:pt x="2858" y="-628"/>
                    <a:pt x="0" y="3182"/>
                  </a:cubicBezTo>
                  <a:cubicBezTo>
                    <a:pt x="2096" y="5277"/>
                    <a:pt x="16764" y="11278"/>
                    <a:pt x="13716" y="7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5" name="Freeform: Shape 1808">
              <a:extLst>
                <a:ext uri="{FF2B5EF4-FFF2-40B4-BE49-F238E27FC236}">
                  <a16:creationId xmlns:a16="http://schemas.microsoft.com/office/drawing/2014/main" id="{2D4DF06A-43BB-41B8-848B-71B292116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401" y="2197548"/>
              <a:ext cx="9525" cy="9525"/>
            </a:xfrm>
            <a:custGeom>
              <a:avLst/>
              <a:gdLst>
                <a:gd name="T0" fmla="*/ 75304650 w 9525"/>
                <a:gd name="T1" fmla="*/ 727 h 9525"/>
                <a:gd name="T2" fmla="*/ 0 w 9525"/>
                <a:gd name="T3" fmla="*/ 5870 h 9525"/>
                <a:gd name="T4" fmla="*/ 57159525 w 9525"/>
                <a:gd name="T5" fmla="*/ 14347 h 9525"/>
                <a:gd name="T6" fmla="*/ 75304650 w 9525"/>
                <a:gd name="T7" fmla="*/ 72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727"/>
                  </a:moveTo>
                  <a:cubicBezTo>
                    <a:pt x="1238" y="-2131"/>
                    <a:pt x="2667" y="4251"/>
                    <a:pt x="0" y="5870"/>
                  </a:cubicBezTo>
                  <a:cubicBezTo>
                    <a:pt x="9906" y="5394"/>
                    <a:pt x="-953" y="11585"/>
                    <a:pt x="6001" y="14347"/>
                  </a:cubicBezTo>
                  <a:cubicBezTo>
                    <a:pt x="12763" y="10252"/>
                    <a:pt x="1048" y="4822"/>
                    <a:pt x="7906" y="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6" name="Freeform: Shape 1809">
              <a:extLst>
                <a:ext uri="{FF2B5EF4-FFF2-40B4-BE49-F238E27FC236}">
                  <a16:creationId xmlns:a16="http://schemas.microsoft.com/office/drawing/2014/main" id="{C454F3A6-A3EB-4AD9-9034-1544CAA9A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081" y="4650782"/>
              <a:ext cx="9525" cy="9525"/>
            </a:xfrm>
            <a:custGeom>
              <a:avLst/>
              <a:gdLst>
                <a:gd name="T0" fmla="*/ 2943 w 9525"/>
                <a:gd name="T1" fmla="*/ 14468 h 9525"/>
                <a:gd name="T2" fmla="*/ 13992 w 9525"/>
                <a:gd name="T3" fmla="*/ 466 h 9525"/>
                <a:gd name="T4" fmla="*/ 6658 w 9525"/>
                <a:gd name="T5" fmla="*/ 1133 h 9525"/>
                <a:gd name="T6" fmla="*/ 2943 w 9525"/>
                <a:gd name="T7" fmla="*/ 144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43" y="14468"/>
                  </a:moveTo>
                  <a:cubicBezTo>
                    <a:pt x="2848" y="5609"/>
                    <a:pt x="11801" y="6943"/>
                    <a:pt x="13992" y="466"/>
                  </a:cubicBezTo>
                  <a:cubicBezTo>
                    <a:pt x="11325" y="371"/>
                    <a:pt x="7515" y="-868"/>
                    <a:pt x="6658" y="1133"/>
                  </a:cubicBezTo>
                  <a:cubicBezTo>
                    <a:pt x="12087" y="5514"/>
                    <a:pt x="-7058" y="9991"/>
                    <a:pt x="2943" y="144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7" name="Freeform: Shape 1810">
              <a:extLst>
                <a:ext uri="{FF2B5EF4-FFF2-40B4-BE49-F238E27FC236}">
                  <a16:creationId xmlns:a16="http://schemas.microsoft.com/office/drawing/2014/main" id="{1C5FCE1F-540B-44D3-BE66-4919EA212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860" y="3046641"/>
              <a:ext cx="19050" cy="9525"/>
            </a:xfrm>
            <a:custGeom>
              <a:avLst/>
              <a:gdLst>
                <a:gd name="T0" fmla="*/ 11811 w 19050"/>
                <a:gd name="T1" fmla="*/ 11836 h 9525"/>
                <a:gd name="T2" fmla="*/ 9334 w 19050"/>
                <a:gd name="T3" fmla="*/ 3835 h 9525"/>
                <a:gd name="T4" fmla="*/ 20574 w 19050"/>
                <a:gd name="T5" fmla="*/ 597 h 9525"/>
                <a:gd name="T6" fmla="*/ 0 w 19050"/>
                <a:gd name="T7" fmla="*/ 5740 h 9525"/>
                <a:gd name="T8" fmla="*/ 857 w 19050"/>
                <a:gd name="T9" fmla="*/ 12027 h 9525"/>
                <a:gd name="T10" fmla="*/ 11811 w 19050"/>
                <a:gd name="T11" fmla="*/ 1183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1811" y="11836"/>
                  </a:moveTo>
                  <a:cubicBezTo>
                    <a:pt x="15145" y="6407"/>
                    <a:pt x="7334" y="8312"/>
                    <a:pt x="9334" y="3835"/>
                  </a:cubicBezTo>
                  <a:cubicBezTo>
                    <a:pt x="15240" y="6121"/>
                    <a:pt x="24289" y="3168"/>
                    <a:pt x="20574" y="597"/>
                  </a:cubicBezTo>
                  <a:cubicBezTo>
                    <a:pt x="14954" y="-1213"/>
                    <a:pt x="4572" y="1263"/>
                    <a:pt x="0" y="5740"/>
                  </a:cubicBezTo>
                  <a:cubicBezTo>
                    <a:pt x="2572" y="6407"/>
                    <a:pt x="1143" y="9645"/>
                    <a:pt x="857" y="12027"/>
                  </a:cubicBezTo>
                  <a:cubicBezTo>
                    <a:pt x="5143" y="12598"/>
                    <a:pt x="6572" y="10026"/>
                    <a:pt x="11811" y="1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8" name="Freeform: Shape 1811">
              <a:extLst>
                <a:ext uri="{FF2B5EF4-FFF2-40B4-BE49-F238E27FC236}">
                  <a16:creationId xmlns:a16="http://schemas.microsoft.com/office/drawing/2014/main" id="{55E1BD74-2CE5-49C8-9FEE-E3FD3997B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70" y="2712815"/>
              <a:ext cx="9525" cy="9525"/>
            </a:xfrm>
            <a:custGeom>
              <a:avLst/>
              <a:gdLst>
                <a:gd name="T0" fmla="*/ 1369 w 9525"/>
                <a:gd name="T1" fmla="*/ 63512700 h 9525"/>
                <a:gd name="T2" fmla="*/ 9560 w 9525"/>
                <a:gd name="T3" fmla="*/ 0 h 9525"/>
                <a:gd name="T4" fmla="*/ 512 w 9525"/>
                <a:gd name="T5" fmla="*/ 3629025 h 9525"/>
                <a:gd name="T6" fmla="*/ 1369 w 9525"/>
                <a:gd name="T7" fmla="*/ 6351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69" y="6668"/>
                  </a:moveTo>
                  <a:cubicBezTo>
                    <a:pt x="2036" y="3239"/>
                    <a:pt x="13847" y="3334"/>
                    <a:pt x="9560" y="0"/>
                  </a:cubicBezTo>
                  <a:cubicBezTo>
                    <a:pt x="6417" y="3239"/>
                    <a:pt x="4893" y="1810"/>
                    <a:pt x="512" y="381"/>
                  </a:cubicBezTo>
                  <a:cubicBezTo>
                    <a:pt x="416" y="2667"/>
                    <a:pt x="-1012" y="5906"/>
                    <a:pt x="1369" y="6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59" name="Freeform: Shape 1812">
              <a:extLst>
                <a:ext uri="{FF2B5EF4-FFF2-40B4-BE49-F238E27FC236}">
                  <a16:creationId xmlns:a16="http://schemas.microsoft.com/office/drawing/2014/main" id="{769E57B0-1610-43C7-A207-9B0C1848E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487" y="2583847"/>
              <a:ext cx="9525" cy="9525"/>
            </a:xfrm>
            <a:custGeom>
              <a:avLst/>
              <a:gdLst>
                <a:gd name="T0" fmla="*/ 0 w 9525"/>
                <a:gd name="T1" fmla="*/ 10382 h 9525"/>
                <a:gd name="T2" fmla="*/ 3334 w 9525"/>
                <a:gd name="T3" fmla="*/ 0 h 9525"/>
                <a:gd name="T4" fmla="*/ 2286 w 9525"/>
                <a:gd name="T5" fmla="*/ 7620 h 9525"/>
                <a:gd name="T6" fmla="*/ 0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382"/>
                  </a:moveTo>
                  <a:cubicBezTo>
                    <a:pt x="4858" y="19145"/>
                    <a:pt x="16859" y="8096"/>
                    <a:pt x="3334" y="0"/>
                  </a:cubicBezTo>
                  <a:cubicBezTo>
                    <a:pt x="3905" y="4572"/>
                    <a:pt x="8668" y="5239"/>
                    <a:pt x="2286" y="7620"/>
                  </a:cubicBezTo>
                  <a:cubicBezTo>
                    <a:pt x="4667" y="8001"/>
                    <a:pt x="3524" y="11621"/>
                    <a:pt x="0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0" name="Freeform: Shape 1813">
              <a:extLst>
                <a:ext uri="{FF2B5EF4-FFF2-40B4-BE49-F238E27FC236}">
                  <a16:creationId xmlns:a16="http://schemas.microsoft.com/office/drawing/2014/main" id="{92D6E4C3-1324-4F64-BFAF-BD0221D99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705" y="3578447"/>
              <a:ext cx="9525" cy="9525"/>
            </a:xfrm>
            <a:custGeom>
              <a:avLst/>
              <a:gdLst>
                <a:gd name="T0" fmla="*/ 9105900 w 9525"/>
                <a:gd name="T1" fmla="*/ 58969275 h 9525"/>
                <a:gd name="T2" fmla="*/ 82591275 w 9525"/>
                <a:gd name="T3" fmla="*/ 24498300 h 9525"/>
                <a:gd name="T4" fmla="*/ 28575 w 9525"/>
                <a:gd name="T5" fmla="*/ 0 h 9525"/>
                <a:gd name="T6" fmla="*/ 9105900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6" y="6191"/>
                  </a:moveTo>
                  <a:cubicBezTo>
                    <a:pt x="766" y="1905"/>
                    <a:pt x="7719" y="5620"/>
                    <a:pt x="8671" y="2572"/>
                  </a:cubicBezTo>
                  <a:cubicBezTo>
                    <a:pt x="6766" y="1048"/>
                    <a:pt x="4195" y="0"/>
                    <a:pt x="3" y="0"/>
                  </a:cubicBezTo>
                  <a:cubicBezTo>
                    <a:pt x="1813" y="4000"/>
                    <a:pt x="-1521" y="4477"/>
                    <a:pt x="956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1" name="Freeform: Shape 1814">
              <a:extLst>
                <a:ext uri="{FF2B5EF4-FFF2-40B4-BE49-F238E27FC236}">
                  <a16:creationId xmlns:a16="http://schemas.microsoft.com/office/drawing/2014/main" id="{86A1A965-8546-4779-A8D3-99D564E3C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347" y="2356485"/>
              <a:ext cx="9525" cy="9525"/>
            </a:xfrm>
            <a:custGeom>
              <a:avLst/>
              <a:gdLst>
                <a:gd name="T0" fmla="*/ 0 w 9525"/>
                <a:gd name="T1" fmla="*/ 13144 h 9525"/>
                <a:gd name="T2" fmla="*/ 8477 w 9525"/>
                <a:gd name="T3" fmla="*/ 17240 h 9525"/>
                <a:gd name="T4" fmla="*/ 14383 w 9525"/>
                <a:gd name="T5" fmla="*/ 1048 h 9525"/>
                <a:gd name="T6" fmla="*/ 18098 w 9525"/>
                <a:gd name="T7" fmla="*/ 0 h 9525"/>
                <a:gd name="T8" fmla="*/ 476 w 9525"/>
                <a:gd name="T9" fmla="*/ 10096 h 9525"/>
                <a:gd name="T10" fmla="*/ 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13144"/>
                  </a:moveTo>
                  <a:cubicBezTo>
                    <a:pt x="1905" y="15145"/>
                    <a:pt x="2572" y="17907"/>
                    <a:pt x="8477" y="17240"/>
                  </a:cubicBezTo>
                  <a:cubicBezTo>
                    <a:pt x="8763" y="8001"/>
                    <a:pt x="18002" y="10382"/>
                    <a:pt x="14383" y="1048"/>
                  </a:cubicBezTo>
                  <a:cubicBezTo>
                    <a:pt x="15812" y="857"/>
                    <a:pt x="17907" y="1429"/>
                    <a:pt x="18098" y="0"/>
                  </a:cubicBezTo>
                  <a:cubicBezTo>
                    <a:pt x="10097" y="952"/>
                    <a:pt x="5906" y="6191"/>
                    <a:pt x="476" y="10096"/>
                  </a:cubicBezTo>
                  <a:cubicBezTo>
                    <a:pt x="7811" y="11240"/>
                    <a:pt x="667" y="11144"/>
                    <a:pt x="0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2" name="Freeform: Shape 1815">
              <a:extLst>
                <a:ext uri="{FF2B5EF4-FFF2-40B4-BE49-F238E27FC236}">
                  <a16:creationId xmlns:a16="http://schemas.microsoft.com/office/drawing/2014/main" id="{6503C6A8-002F-4419-825E-18F2B1BB3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96" y="2292323"/>
              <a:ext cx="28575" cy="9525"/>
            </a:xfrm>
            <a:custGeom>
              <a:avLst/>
              <a:gdLst>
                <a:gd name="T0" fmla="*/ 908 w 28575"/>
                <a:gd name="T1" fmla="*/ 10822 h 9525"/>
                <a:gd name="T2" fmla="*/ 7100 w 28575"/>
                <a:gd name="T3" fmla="*/ 5488 h 9525"/>
                <a:gd name="T4" fmla="*/ 28626 w 28575"/>
                <a:gd name="T5" fmla="*/ 6631 h 9525"/>
                <a:gd name="T6" fmla="*/ 25959 w 28575"/>
                <a:gd name="T7" fmla="*/ 154 h 9525"/>
                <a:gd name="T8" fmla="*/ 2242 w 28575"/>
                <a:gd name="T9" fmla="*/ 1869 h 9525"/>
                <a:gd name="T10" fmla="*/ 908 w 28575"/>
                <a:gd name="T11" fmla="*/ 1082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908" y="10822"/>
                  </a:moveTo>
                  <a:cubicBezTo>
                    <a:pt x="9576" y="12537"/>
                    <a:pt x="2528" y="6441"/>
                    <a:pt x="7100" y="5488"/>
                  </a:cubicBezTo>
                  <a:cubicBezTo>
                    <a:pt x="13862" y="11299"/>
                    <a:pt x="18720" y="2821"/>
                    <a:pt x="28626" y="6631"/>
                  </a:cubicBezTo>
                  <a:cubicBezTo>
                    <a:pt x="31484" y="2059"/>
                    <a:pt x="23006" y="4726"/>
                    <a:pt x="25959" y="154"/>
                  </a:cubicBezTo>
                  <a:cubicBezTo>
                    <a:pt x="17101" y="-798"/>
                    <a:pt x="11672" y="3012"/>
                    <a:pt x="2242" y="1869"/>
                  </a:cubicBezTo>
                  <a:cubicBezTo>
                    <a:pt x="2909" y="7108"/>
                    <a:pt x="-1949" y="7679"/>
                    <a:pt x="908" y="10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3" name="Freeform: Shape 1816">
              <a:extLst>
                <a:ext uri="{FF2B5EF4-FFF2-40B4-BE49-F238E27FC236}">
                  <a16:creationId xmlns:a16="http://schemas.microsoft.com/office/drawing/2014/main" id="{75A2BB2C-EEFE-4FB1-BD89-AA73F0CCC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294" y="2624233"/>
              <a:ext cx="9525" cy="9525"/>
            </a:xfrm>
            <a:custGeom>
              <a:avLst/>
              <a:gdLst>
                <a:gd name="T0" fmla="*/ 11811000 w 9525"/>
                <a:gd name="T1" fmla="*/ 7334 h 9525"/>
                <a:gd name="T2" fmla="*/ 62617350 w 9525"/>
                <a:gd name="T3" fmla="*/ 8001 h 9525"/>
                <a:gd name="T4" fmla="*/ 39023925 w 9525"/>
                <a:gd name="T5" fmla="*/ 0 h 9525"/>
                <a:gd name="T6" fmla="*/ 11811000 w 9525"/>
                <a:gd name="T7" fmla="*/ 733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0" y="7334"/>
                  </a:moveTo>
                  <a:cubicBezTo>
                    <a:pt x="2573" y="2096"/>
                    <a:pt x="3907" y="14192"/>
                    <a:pt x="6574" y="8001"/>
                  </a:cubicBezTo>
                  <a:cubicBezTo>
                    <a:pt x="2097" y="6191"/>
                    <a:pt x="11527" y="1429"/>
                    <a:pt x="4097" y="0"/>
                  </a:cubicBezTo>
                  <a:cubicBezTo>
                    <a:pt x="6383" y="5144"/>
                    <a:pt x="-3332" y="5334"/>
                    <a:pt x="124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4" name="Freeform: Shape 1817">
              <a:extLst>
                <a:ext uri="{FF2B5EF4-FFF2-40B4-BE49-F238E27FC236}">
                  <a16:creationId xmlns:a16="http://schemas.microsoft.com/office/drawing/2014/main" id="{BC5896FD-D3E5-4D5B-8CCB-4F845095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008" y="2370582"/>
              <a:ext cx="9525" cy="9525"/>
            </a:xfrm>
            <a:custGeom>
              <a:avLst/>
              <a:gdLst>
                <a:gd name="T0" fmla="*/ 99 w 9525"/>
                <a:gd name="T1" fmla="*/ 4858 h 9525"/>
                <a:gd name="T2" fmla="*/ 8958 w 9525"/>
                <a:gd name="T3" fmla="*/ 6001 h 9525"/>
                <a:gd name="T4" fmla="*/ 4100 w 9525"/>
                <a:gd name="T5" fmla="*/ 14668 h 9525"/>
                <a:gd name="T6" fmla="*/ 14958 w 9525"/>
                <a:gd name="T7" fmla="*/ 14478 h 9525"/>
                <a:gd name="T8" fmla="*/ 9815 w 9525"/>
                <a:gd name="T9" fmla="*/ 0 h 9525"/>
                <a:gd name="T10" fmla="*/ 99 w 9525"/>
                <a:gd name="T11" fmla="*/ 485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9" y="4858"/>
                  </a:moveTo>
                  <a:cubicBezTo>
                    <a:pt x="2195" y="9430"/>
                    <a:pt x="8100" y="1905"/>
                    <a:pt x="8958" y="6001"/>
                  </a:cubicBezTo>
                  <a:cubicBezTo>
                    <a:pt x="8672" y="10382"/>
                    <a:pt x="2576" y="8192"/>
                    <a:pt x="4100" y="14668"/>
                  </a:cubicBezTo>
                  <a:cubicBezTo>
                    <a:pt x="9053" y="12192"/>
                    <a:pt x="12006" y="17240"/>
                    <a:pt x="14958" y="14478"/>
                  </a:cubicBezTo>
                  <a:cubicBezTo>
                    <a:pt x="13815" y="8668"/>
                    <a:pt x="10672" y="2095"/>
                    <a:pt x="9815" y="0"/>
                  </a:cubicBezTo>
                  <a:cubicBezTo>
                    <a:pt x="8005" y="3048"/>
                    <a:pt x="-1044" y="-1715"/>
                    <a:pt x="99" y="4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5" name="Freeform: Shape 1818">
              <a:extLst>
                <a:ext uri="{FF2B5EF4-FFF2-40B4-BE49-F238E27FC236}">
                  <a16:creationId xmlns:a16="http://schemas.microsoft.com/office/drawing/2014/main" id="{1213C6E9-D56F-4DC1-B8CD-C5B203076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710" y="2355056"/>
              <a:ext cx="38100" cy="19050"/>
            </a:xfrm>
            <a:custGeom>
              <a:avLst/>
              <a:gdLst>
                <a:gd name="T0" fmla="*/ 24823 w 38100"/>
                <a:gd name="T1" fmla="*/ 952 h 19050"/>
                <a:gd name="T2" fmla="*/ 16632 w 38100"/>
                <a:gd name="T3" fmla="*/ 7620 h 19050"/>
                <a:gd name="T4" fmla="*/ 5107 w 38100"/>
                <a:gd name="T5" fmla="*/ 0 h 19050"/>
                <a:gd name="T6" fmla="*/ 154 w 38100"/>
                <a:gd name="T7" fmla="*/ 22479 h 19050"/>
                <a:gd name="T8" fmla="*/ 11393 w 38100"/>
                <a:gd name="T9" fmla="*/ 6953 h 19050"/>
                <a:gd name="T10" fmla="*/ 14060 w 38100"/>
                <a:gd name="T11" fmla="*/ 13430 h 19050"/>
                <a:gd name="T12" fmla="*/ 45493 w 38100"/>
                <a:gd name="T13" fmla="*/ 20383 h 19050"/>
                <a:gd name="T14" fmla="*/ 42159 w 38100"/>
                <a:gd name="T15" fmla="*/ 6096 h 19050"/>
                <a:gd name="T16" fmla="*/ 24823 w 38100"/>
                <a:gd name="T17" fmla="*/ 952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100" h="19050">
                  <a:moveTo>
                    <a:pt x="24823" y="952"/>
                  </a:moveTo>
                  <a:cubicBezTo>
                    <a:pt x="17680" y="-1810"/>
                    <a:pt x="20728" y="6953"/>
                    <a:pt x="16632" y="7620"/>
                  </a:cubicBezTo>
                  <a:cubicBezTo>
                    <a:pt x="12441" y="5334"/>
                    <a:pt x="11584" y="857"/>
                    <a:pt x="5107" y="0"/>
                  </a:cubicBezTo>
                  <a:cubicBezTo>
                    <a:pt x="5583" y="8858"/>
                    <a:pt x="-1085" y="13621"/>
                    <a:pt x="154" y="22479"/>
                  </a:cubicBezTo>
                  <a:cubicBezTo>
                    <a:pt x="8726" y="20765"/>
                    <a:pt x="2535" y="13430"/>
                    <a:pt x="11393" y="6953"/>
                  </a:cubicBezTo>
                  <a:cubicBezTo>
                    <a:pt x="16918" y="6953"/>
                    <a:pt x="17203" y="11525"/>
                    <a:pt x="14060" y="13430"/>
                  </a:cubicBezTo>
                  <a:cubicBezTo>
                    <a:pt x="30538" y="11240"/>
                    <a:pt x="35110" y="25051"/>
                    <a:pt x="45493" y="20383"/>
                  </a:cubicBezTo>
                  <a:cubicBezTo>
                    <a:pt x="44350" y="15621"/>
                    <a:pt x="42349" y="11430"/>
                    <a:pt x="42159" y="6096"/>
                  </a:cubicBezTo>
                  <a:cubicBezTo>
                    <a:pt x="31681" y="1619"/>
                    <a:pt x="24157" y="9239"/>
                    <a:pt x="24823" y="9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6" name="Freeform: Shape 1819">
              <a:extLst>
                <a:ext uri="{FF2B5EF4-FFF2-40B4-BE49-F238E27FC236}">
                  <a16:creationId xmlns:a16="http://schemas.microsoft.com/office/drawing/2014/main" id="{008B1A34-710C-4E27-B4AD-39D19359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631" y="2426208"/>
              <a:ext cx="9525" cy="9525"/>
            </a:xfrm>
            <a:custGeom>
              <a:avLst/>
              <a:gdLst>
                <a:gd name="T0" fmla="*/ 10668 w 9525"/>
                <a:gd name="T1" fmla="*/ 53530500 h 9525"/>
                <a:gd name="T2" fmla="*/ 2477 w 9525"/>
                <a:gd name="T3" fmla="*/ 0 h 9525"/>
                <a:gd name="T4" fmla="*/ 476 w 9525"/>
                <a:gd name="T5" fmla="*/ 12696825 h 9525"/>
                <a:gd name="T6" fmla="*/ 0 w 9525"/>
                <a:gd name="T7" fmla="*/ 41729025 h 9525"/>
                <a:gd name="T8" fmla="*/ 10668 w 9525"/>
                <a:gd name="T9" fmla="*/ 53530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668" y="5620"/>
                  </a:moveTo>
                  <a:cubicBezTo>
                    <a:pt x="3429" y="6763"/>
                    <a:pt x="7049" y="667"/>
                    <a:pt x="2477" y="0"/>
                  </a:cubicBezTo>
                  <a:cubicBezTo>
                    <a:pt x="2191" y="952"/>
                    <a:pt x="2000" y="1715"/>
                    <a:pt x="476" y="1333"/>
                  </a:cubicBezTo>
                  <a:cubicBezTo>
                    <a:pt x="286" y="2381"/>
                    <a:pt x="191" y="3334"/>
                    <a:pt x="0" y="4381"/>
                  </a:cubicBezTo>
                  <a:cubicBezTo>
                    <a:pt x="6477" y="3810"/>
                    <a:pt x="6668" y="12192"/>
                    <a:pt x="10668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7" name="Freeform: Shape 1820">
              <a:extLst>
                <a:ext uri="{FF2B5EF4-FFF2-40B4-BE49-F238E27FC236}">
                  <a16:creationId xmlns:a16="http://schemas.microsoft.com/office/drawing/2014/main" id="{40DDC419-5653-47C1-A362-F92637841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97" y="2433728"/>
              <a:ext cx="9525" cy="9525"/>
            </a:xfrm>
            <a:custGeom>
              <a:avLst/>
              <a:gdLst>
                <a:gd name="T0" fmla="*/ 271 w 9525"/>
                <a:gd name="T1" fmla="*/ 10577 h 9525"/>
                <a:gd name="T2" fmla="*/ 8938 w 9525"/>
                <a:gd name="T3" fmla="*/ 13149 h 9525"/>
                <a:gd name="T4" fmla="*/ 14463 w 9525"/>
                <a:gd name="T5" fmla="*/ 5 h 9525"/>
                <a:gd name="T6" fmla="*/ 271 w 9525"/>
                <a:gd name="T7" fmla="*/ 105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" y="10577"/>
                  </a:moveTo>
                  <a:cubicBezTo>
                    <a:pt x="5414" y="7148"/>
                    <a:pt x="1604" y="14292"/>
                    <a:pt x="8938" y="13149"/>
                  </a:cubicBezTo>
                  <a:cubicBezTo>
                    <a:pt x="10272" y="7053"/>
                    <a:pt x="17320" y="6101"/>
                    <a:pt x="14463" y="5"/>
                  </a:cubicBezTo>
                  <a:cubicBezTo>
                    <a:pt x="7795" y="-281"/>
                    <a:pt x="-1730" y="12768"/>
                    <a:pt x="271" y="105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8" name="Freeform: Shape 1821">
              <a:extLst>
                <a:ext uri="{FF2B5EF4-FFF2-40B4-BE49-F238E27FC236}">
                  <a16:creationId xmlns:a16="http://schemas.microsoft.com/office/drawing/2014/main" id="{BBDD3373-EAD4-4A26-BFE2-7A76B7C6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919" y="2249519"/>
              <a:ext cx="9525" cy="9525"/>
            </a:xfrm>
            <a:custGeom>
              <a:avLst/>
              <a:gdLst>
                <a:gd name="T0" fmla="*/ 4999 w 9525"/>
                <a:gd name="T1" fmla="*/ 0 h 9525"/>
                <a:gd name="T2" fmla="*/ 141 w 9525"/>
                <a:gd name="T3" fmla="*/ 8668 h 9525"/>
                <a:gd name="T4" fmla="*/ 12333 w 9525"/>
                <a:gd name="T5" fmla="*/ 11716 h 9525"/>
                <a:gd name="T6" fmla="*/ 4999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99" y="0"/>
                  </a:moveTo>
                  <a:cubicBezTo>
                    <a:pt x="5189" y="4858"/>
                    <a:pt x="-1002" y="2762"/>
                    <a:pt x="141" y="8668"/>
                  </a:cubicBezTo>
                  <a:cubicBezTo>
                    <a:pt x="9666" y="6477"/>
                    <a:pt x="7856" y="18764"/>
                    <a:pt x="12333" y="11716"/>
                  </a:cubicBezTo>
                  <a:cubicBezTo>
                    <a:pt x="4903" y="11049"/>
                    <a:pt x="10047" y="2191"/>
                    <a:pt x="49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69" name="Freeform: Shape 1822">
              <a:extLst>
                <a:ext uri="{FF2B5EF4-FFF2-40B4-BE49-F238E27FC236}">
                  <a16:creationId xmlns:a16="http://schemas.microsoft.com/office/drawing/2014/main" id="{C740D877-0DCF-4C83-A3F0-A1561E229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365" y="2428303"/>
              <a:ext cx="9525" cy="9525"/>
            </a:xfrm>
            <a:custGeom>
              <a:avLst/>
              <a:gdLst>
                <a:gd name="T0" fmla="*/ 52416075 w 9525"/>
                <a:gd name="T1" fmla="*/ 3715 h 9525"/>
                <a:gd name="T2" fmla="*/ 6143625 w 9525"/>
                <a:gd name="T3" fmla="*/ 0 h 9525"/>
                <a:gd name="T4" fmla="*/ 8867775 w 9525"/>
                <a:gd name="T5" fmla="*/ 10763 h 9525"/>
                <a:gd name="T6" fmla="*/ 52416075 w 9525"/>
                <a:gd name="T7" fmla="*/ 371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03" y="3715"/>
                  </a:moveTo>
                  <a:cubicBezTo>
                    <a:pt x="3026" y="3048"/>
                    <a:pt x="2836" y="857"/>
                    <a:pt x="645" y="0"/>
                  </a:cubicBezTo>
                  <a:cubicBezTo>
                    <a:pt x="3884" y="4382"/>
                    <a:pt x="-2212" y="8382"/>
                    <a:pt x="931" y="10763"/>
                  </a:cubicBezTo>
                  <a:cubicBezTo>
                    <a:pt x="264" y="6001"/>
                    <a:pt x="6170" y="8477"/>
                    <a:pt x="5503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0" name="Freeform: Shape 1823">
              <a:extLst>
                <a:ext uri="{FF2B5EF4-FFF2-40B4-BE49-F238E27FC236}">
                  <a16:creationId xmlns:a16="http://schemas.microsoft.com/office/drawing/2014/main" id="{0F0C9020-F4BD-47F4-A0BA-9295C8ACB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007" y="2282952"/>
              <a:ext cx="38100" cy="28575"/>
            </a:xfrm>
            <a:custGeom>
              <a:avLst/>
              <a:gdLst>
                <a:gd name="T0" fmla="*/ 40481 w 38100"/>
                <a:gd name="T1" fmla="*/ 4381 h 28575"/>
                <a:gd name="T2" fmla="*/ 30290 w 38100"/>
                <a:gd name="T3" fmla="*/ 0 h 28575"/>
                <a:gd name="T4" fmla="*/ 8192 w 38100"/>
                <a:gd name="T5" fmla="*/ 3429 h 28575"/>
                <a:gd name="T6" fmla="*/ 23241 w 38100"/>
                <a:gd name="T7" fmla="*/ 11430 h 28575"/>
                <a:gd name="T8" fmla="*/ 14859 w 38100"/>
                <a:gd name="T9" fmla="*/ 19622 h 28575"/>
                <a:gd name="T10" fmla="*/ 13716 w 38100"/>
                <a:gd name="T11" fmla="*/ 14859 h 28575"/>
                <a:gd name="T12" fmla="*/ 12668 w 38100"/>
                <a:gd name="T13" fmla="*/ 22479 h 28575"/>
                <a:gd name="T14" fmla="*/ 6953 w 38100"/>
                <a:gd name="T15" fmla="*/ 24860 h 28575"/>
                <a:gd name="T16" fmla="*/ 6858 w 38100"/>
                <a:gd name="T17" fmla="*/ 12573 h 28575"/>
                <a:gd name="T18" fmla="*/ 0 w 38100"/>
                <a:gd name="T19" fmla="*/ 10192 h 28575"/>
                <a:gd name="T20" fmla="*/ 2667 w 38100"/>
                <a:gd name="T21" fmla="*/ 28956 h 28575"/>
                <a:gd name="T22" fmla="*/ 21050 w 38100"/>
                <a:gd name="T23" fmla="*/ 26575 h 28575"/>
                <a:gd name="T24" fmla="*/ 27432 w 38100"/>
                <a:gd name="T25" fmla="*/ 19622 h 28575"/>
                <a:gd name="T26" fmla="*/ 45149 w 38100"/>
                <a:gd name="T27" fmla="*/ 21812 h 28575"/>
                <a:gd name="T28" fmla="*/ 39148 w 38100"/>
                <a:gd name="T29" fmla="*/ 13430 h 28575"/>
                <a:gd name="T30" fmla="*/ 27813 w 38100"/>
                <a:gd name="T31" fmla="*/ 16669 h 28575"/>
                <a:gd name="T32" fmla="*/ 25146 w 38100"/>
                <a:gd name="T33" fmla="*/ 10192 h 28575"/>
                <a:gd name="T34" fmla="*/ 40481 w 38100"/>
                <a:gd name="T35" fmla="*/ 4381 h 28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8100" h="28575">
                  <a:moveTo>
                    <a:pt x="40481" y="4381"/>
                  </a:moveTo>
                  <a:cubicBezTo>
                    <a:pt x="37338" y="2762"/>
                    <a:pt x="34385" y="1048"/>
                    <a:pt x="30290" y="0"/>
                  </a:cubicBezTo>
                  <a:cubicBezTo>
                    <a:pt x="27242" y="8382"/>
                    <a:pt x="15430" y="-1810"/>
                    <a:pt x="8192" y="3429"/>
                  </a:cubicBezTo>
                  <a:cubicBezTo>
                    <a:pt x="16002" y="4286"/>
                    <a:pt x="18098" y="8858"/>
                    <a:pt x="23241" y="11430"/>
                  </a:cubicBezTo>
                  <a:cubicBezTo>
                    <a:pt x="19431" y="12954"/>
                    <a:pt x="19717" y="19145"/>
                    <a:pt x="14859" y="19622"/>
                  </a:cubicBezTo>
                  <a:cubicBezTo>
                    <a:pt x="14764" y="17812"/>
                    <a:pt x="15812" y="15430"/>
                    <a:pt x="13716" y="14859"/>
                  </a:cubicBezTo>
                  <a:cubicBezTo>
                    <a:pt x="10001" y="17335"/>
                    <a:pt x="14383" y="17717"/>
                    <a:pt x="12668" y="22479"/>
                  </a:cubicBezTo>
                  <a:cubicBezTo>
                    <a:pt x="4667" y="20098"/>
                    <a:pt x="10478" y="24574"/>
                    <a:pt x="6953" y="24860"/>
                  </a:cubicBezTo>
                  <a:cubicBezTo>
                    <a:pt x="95" y="19526"/>
                    <a:pt x="5429" y="16288"/>
                    <a:pt x="6858" y="12573"/>
                  </a:cubicBezTo>
                  <a:cubicBezTo>
                    <a:pt x="3429" y="12478"/>
                    <a:pt x="3238" y="10382"/>
                    <a:pt x="0" y="10192"/>
                  </a:cubicBezTo>
                  <a:cubicBezTo>
                    <a:pt x="2858" y="16478"/>
                    <a:pt x="1143" y="20193"/>
                    <a:pt x="2667" y="28956"/>
                  </a:cubicBezTo>
                  <a:cubicBezTo>
                    <a:pt x="9239" y="28670"/>
                    <a:pt x="11240" y="23241"/>
                    <a:pt x="21050" y="26575"/>
                  </a:cubicBezTo>
                  <a:cubicBezTo>
                    <a:pt x="26479" y="24003"/>
                    <a:pt x="21622" y="20860"/>
                    <a:pt x="27432" y="19622"/>
                  </a:cubicBezTo>
                  <a:cubicBezTo>
                    <a:pt x="30480" y="18955"/>
                    <a:pt x="45911" y="25527"/>
                    <a:pt x="45149" y="21812"/>
                  </a:cubicBezTo>
                  <a:cubicBezTo>
                    <a:pt x="38576" y="22003"/>
                    <a:pt x="44005" y="14383"/>
                    <a:pt x="39148" y="13430"/>
                  </a:cubicBezTo>
                  <a:cubicBezTo>
                    <a:pt x="37624" y="20669"/>
                    <a:pt x="30004" y="10097"/>
                    <a:pt x="27813" y="16669"/>
                  </a:cubicBezTo>
                  <a:cubicBezTo>
                    <a:pt x="24765" y="15907"/>
                    <a:pt x="24098" y="13525"/>
                    <a:pt x="25146" y="10192"/>
                  </a:cubicBezTo>
                  <a:cubicBezTo>
                    <a:pt x="33338" y="11621"/>
                    <a:pt x="34957" y="5810"/>
                    <a:pt x="40481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1" name="Freeform: Shape 1824">
              <a:extLst>
                <a:ext uri="{FF2B5EF4-FFF2-40B4-BE49-F238E27FC236}">
                  <a16:creationId xmlns:a16="http://schemas.microsoft.com/office/drawing/2014/main" id="{715BE353-466C-4C50-988D-2DB12EEE3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726" y="2127123"/>
              <a:ext cx="19050" cy="19050"/>
            </a:xfrm>
            <a:custGeom>
              <a:avLst/>
              <a:gdLst>
                <a:gd name="T0" fmla="*/ 7334 w 19050"/>
                <a:gd name="T1" fmla="*/ 26956 h 19050"/>
                <a:gd name="T2" fmla="*/ 22288 w 19050"/>
                <a:gd name="T3" fmla="*/ 10382 h 19050"/>
                <a:gd name="T4" fmla="*/ 14764 w 19050"/>
                <a:gd name="T5" fmla="*/ 12478 h 19050"/>
                <a:gd name="T6" fmla="*/ 12954 w 19050"/>
                <a:gd name="T7" fmla="*/ 0 h 19050"/>
                <a:gd name="T8" fmla="*/ 0 w 19050"/>
                <a:gd name="T9" fmla="*/ 15335 h 19050"/>
                <a:gd name="T10" fmla="*/ 7334 w 19050"/>
                <a:gd name="T11" fmla="*/ 2695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7334" y="26956"/>
                  </a:moveTo>
                  <a:cubicBezTo>
                    <a:pt x="3905" y="16193"/>
                    <a:pt x="16002" y="15145"/>
                    <a:pt x="22288" y="10382"/>
                  </a:cubicBezTo>
                  <a:cubicBezTo>
                    <a:pt x="17621" y="8668"/>
                    <a:pt x="18288" y="12954"/>
                    <a:pt x="14764" y="12478"/>
                  </a:cubicBezTo>
                  <a:cubicBezTo>
                    <a:pt x="11430" y="7810"/>
                    <a:pt x="15430" y="2477"/>
                    <a:pt x="12954" y="0"/>
                  </a:cubicBezTo>
                  <a:cubicBezTo>
                    <a:pt x="8572" y="2096"/>
                    <a:pt x="13525" y="15716"/>
                    <a:pt x="0" y="15335"/>
                  </a:cubicBezTo>
                  <a:cubicBezTo>
                    <a:pt x="762" y="20288"/>
                    <a:pt x="190" y="26194"/>
                    <a:pt x="7334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2" name="Freeform: Shape 1825">
              <a:extLst>
                <a:ext uri="{FF2B5EF4-FFF2-40B4-BE49-F238E27FC236}">
                  <a16:creationId xmlns:a16="http://schemas.microsoft.com/office/drawing/2014/main" id="{4879A65D-B5C3-4021-9255-9C74749D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98" y="2384177"/>
              <a:ext cx="9525" cy="9525"/>
            </a:xfrm>
            <a:custGeom>
              <a:avLst/>
              <a:gdLst>
                <a:gd name="T0" fmla="*/ 45548550 w 9525"/>
                <a:gd name="T1" fmla="*/ 74637900 h 9525"/>
                <a:gd name="T2" fmla="*/ 53721000 w 9525"/>
                <a:gd name="T3" fmla="*/ 17478375 h 9525"/>
                <a:gd name="T4" fmla="*/ 15611475 w 9525"/>
                <a:gd name="T5" fmla="*/ 41976675 h 9525"/>
                <a:gd name="T6" fmla="*/ 38290500 w 9525"/>
                <a:gd name="T7" fmla="*/ 1152525 h 9525"/>
                <a:gd name="T8" fmla="*/ 45548550 w 9525"/>
                <a:gd name="T9" fmla="*/ 74637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82" y="7836"/>
                  </a:moveTo>
                  <a:cubicBezTo>
                    <a:pt x="5449" y="6979"/>
                    <a:pt x="10021" y="2598"/>
                    <a:pt x="5640" y="1835"/>
                  </a:cubicBezTo>
                  <a:cubicBezTo>
                    <a:pt x="5163" y="3645"/>
                    <a:pt x="4592" y="5360"/>
                    <a:pt x="1639" y="4407"/>
                  </a:cubicBezTo>
                  <a:cubicBezTo>
                    <a:pt x="1830" y="2312"/>
                    <a:pt x="2973" y="1169"/>
                    <a:pt x="4020" y="121"/>
                  </a:cubicBezTo>
                  <a:cubicBezTo>
                    <a:pt x="-3790" y="-1117"/>
                    <a:pt x="1639" y="7550"/>
                    <a:pt x="4782" y="7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3" name="Freeform: Shape 1826">
              <a:extLst>
                <a:ext uri="{FF2B5EF4-FFF2-40B4-BE49-F238E27FC236}">
                  <a16:creationId xmlns:a16="http://schemas.microsoft.com/office/drawing/2014/main" id="{3AC5FE1E-F87F-4E3E-A46C-732FE38F1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76" y="2248967"/>
              <a:ext cx="9525" cy="9525"/>
            </a:xfrm>
            <a:custGeom>
              <a:avLst/>
              <a:gdLst>
                <a:gd name="T0" fmla="*/ 0 w 9525"/>
                <a:gd name="T1" fmla="*/ 5257800 h 9525"/>
                <a:gd name="T2" fmla="*/ 2858 w 9525"/>
                <a:gd name="T3" fmla="*/ 52435125 h 9525"/>
                <a:gd name="T4" fmla="*/ 12192 w 9525"/>
                <a:gd name="T5" fmla="*/ 34290000 h 9525"/>
                <a:gd name="T6" fmla="*/ 0 w 9525"/>
                <a:gd name="T7" fmla="*/ 525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52"/>
                  </a:moveTo>
                  <a:cubicBezTo>
                    <a:pt x="2191" y="1409"/>
                    <a:pt x="3334" y="2933"/>
                    <a:pt x="2858" y="5505"/>
                  </a:cubicBezTo>
                  <a:cubicBezTo>
                    <a:pt x="7239" y="6267"/>
                    <a:pt x="10287" y="5695"/>
                    <a:pt x="12192" y="3600"/>
                  </a:cubicBezTo>
                  <a:cubicBezTo>
                    <a:pt x="9906" y="2171"/>
                    <a:pt x="286" y="-1353"/>
                    <a:pt x="0" y="5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4" name="Freeform: Shape 1827">
              <a:extLst>
                <a:ext uri="{FF2B5EF4-FFF2-40B4-BE49-F238E27FC236}">
                  <a16:creationId xmlns:a16="http://schemas.microsoft.com/office/drawing/2014/main" id="{DB2F869D-2905-4E9E-8945-A96EEAD6E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26" y="2157508"/>
              <a:ext cx="9525" cy="19050"/>
            </a:xfrm>
            <a:custGeom>
              <a:avLst/>
              <a:gdLst>
                <a:gd name="T0" fmla="*/ 35052000 w 9525"/>
                <a:gd name="T1" fmla="*/ 21622 h 19050"/>
                <a:gd name="T2" fmla="*/ 78600300 w 9525"/>
                <a:gd name="T3" fmla="*/ 14478 h 19050"/>
                <a:gd name="T4" fmla="*/ 43224450 w 9525"/>
                <a:gd name="T5" fmla="*/ 15526 h 19050"/>
                <a:gd name="T6" fmla="*/ 30518100 w 9525"/>
                <a:gd name="T7" fmla="*/ 0 h 19050"/>
                <a:gd name="T8" fmla="*/ 35052000 w 9525"/>
                <a:gd name="T9" fmla="*/ 2162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680" y="21622"/>
                  </a:moveTo>
                  <a:cubicBezTo>
                    <a:pt x="2442" y="14859"/>
                    <a:pt x="12062" y="19907"/>
                    <a:pt x="8252" y="14478"/>
                  </a:cubicBezTo>
                  <a:cubicBezTo>
                    <a:pt x="7681" y="15621"/>
                    <a:pt x="6538" y="16097"/>
                    <a:pt x="4538" y="15526"/>
                  </a:cubicBezTo>
                  <a:cubicBezTo>
                    <a:pt x="3490" y="8192"/>
                    <a:pt x="8443" y="5048"/>
                    <a:pt x="3204" y="0"/>
                  </a:cubicBezTo>
                  <a:cubicBezTo>
                    <a:pt x="4157" y="9525"/>
                    <a:pt x="-4797" y="18764"/>
                    <a:pt x="3680" y="21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5" name="Freeform: Shape 1828">
              <a:extLst>
                <a:ext uri="{FF2B5EF4-FFF2-40B4-BE49-F238E27FC236}">
                  <a16:creationId xmlns:a16="http://schemas.microsoft.com/office/drawing/2014/main" id="{BDE43D52-B094-43E7-A5C8-2163E30AA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2326042"/>
              <a:ext cx="28575" cy="9525"/>
            </a:xfrm>
            <a:custGeom>
              <a:avLst/>
              <a:gdLst>
                <a:gd name="T0" fmla="*/ 8668 w 28575"/>
                <a:gd name="T1" fmla="*/ 13870 h 9525"/>
                <a:gd name="T2" fmla="*/ 19336 w 28575"/>
                <a:gd name="T3" fmla="*/ 15203 h 9525"/>
                <a:gd name="T4" fmla="*/ 29432 w 28575"/>
                <a:gd name="T5" fmla="*/ 7202 h 9525"/>
                <a:gd name="T6" fmla="*/ 24955 w 28575"/>
                <a:gd name="T7" fmla="*/ 535 h 9525"/>
                <a:gd name="T8" fmla="*/ 9049 w 28575"/>
                <a:gd name="T9" fmla="*/ 10822 h 9525"/>
                <a:gd name="T10" fmla="*/ 0 w 28575"/>
                <a:gd name="T11" fmla="*/ 11203 h 9525"/>
                <a:gd name="T12" fmla="*/ 8668 w 28575"/>
                <a:gd name="T13" fmla="*/ 1387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8668" y="13870"/>
                  </a:moveTo>
                  <a:cubicBezTo>
                    <a:pt x="11144" y="5012"/>
                    <a:pt x="16002" y="13108"/>
                    <a:pt x="19336" y="15203"/>
                  </a:cubicBezTo>
                  <a:cubicBezTo>
                    <a:pt x="18479" y="7774"/>
                    <a:pt x="28670" y="12822"/>
                    <a:pt x="29432" y="7202"/>
                  </a:cubicBezTo>
                  <a:cubicBezTo>
                    <a:pt x="25813" y="6345"/>
                    <a:pt x="26479" y="2726"/>
                    <a:pt x="24955" y="535"/>
                  </a:cubicBezTo>
                  <a:cubicBezTo>
                    <a:pt x="14669" y="-1561"/>
                    <a:pt x="10096" y="2630"/>
                    <a:pt x="9049" y="10822"/>
                  </a:cubicBezTo>
                  <a:cubicBezTo>
                    <a:pt x="7239" y="8631"/>
                    <a:pt x="2477" y="9393"/>
                    <a:pt x="0" y="11203"/>
                  </a:cubicBezTo>
                  <a:cubicBezTo>
                    <a:pt x="5239" y="10631"/>
                    <a:pt x="4286" y="13965"/>
                    <a:pt x="8668" y="138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6" name="Freeform: Shape 1829">
              <a:extLst>
                <a:ext uri="{FF2B5EF4-FFF2-40B4-BE49-F238E27FC236}">
                  <a16:creationId xmlns:a16="http://schemas.microsoft.com/office/drawing/2014/main" id="{A69B155E-0D93-4672-B395-DF12184B1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002" y="2442496"/>
              <a:ext cx="9525" cy="9525"/>
            </a:xfrm>
            <a:custGeom>
              <a:avLst/>
              <a:gdLst>
                <a:gd name="T0" fmla="*/ 14544675 w 9525"/>
                <a:gd name="T1" fmla="*/ 0 h 9525"/>
                <a:gd name="T2" fmla="*/ 71704200 w 9525"/>
                <a:gd name="T3" fmla="*/ 80743425 h 9525"/>
                <a:gd name="T4" fmla="*/ 145446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0"/>
                  </a:moveTo>
                  <a:cubicBezTo>
                    <a:pt x="-2854" y="1810"/>
                    <a:pt x="3147" y="12668"/>
                    <a:pt x="7528" y="8477"/>
                  </a:cubicBezTo>
                  <a:cubicBezTo>
                    <a:pt x="2670" y="7525"/>
                    <a:pt x="4290" y="2286"/>
                    <a:pt x="1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7" name="Freeform: Shape 1830">
              <a:extLst>
                <a:ext uri="{FF2B5EF4-FFF2-40B4-BE49-F238E27FC236}">
                  <a16:creationId xmlns:a16="http://schemas.microsoft.com/office/drawing/2014/main" id="{BE3C8069-CB82-4E28-9771-661600C40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645" y="2179796"/>
              <a:ext cx="19050" cy="19050"/>
            </a:xfrm>
            <a:custGeom>
              <a:avLst/>
              <a:gdLst>
                <a:gd name="T0" fmla="*/ 552 w 19050"/>
                <a:gd name="T1" fmla="*/ 25336 h 19050"/>
                <a:gd name="T2" fmla="*/ 23317 w 19050"/>
                <a:gd name="T3" fmla="*/ 17335 h 19050"/>
                <a:gd name="T4" fmla="*/ 7791 w 19050"/>
                <a:gd name="T5" fmla="*/ 0 h 19050"/>
                <a:gd name="T6" fmla="*/ 6076 w 19050"/>
                <a:gd name="T7" fmla="*/ 12097 h 19050"/>
                <a:gd name="T8" fmla="*/ 13125 w 19050"/>
                <a:gd name="T9" fmla="*/ 12954 h 19050"/>
                <a:gd name="T10" fmla="*/ 552 w 19050"/>
                <a:gd name="T11" fmla="*/ 2533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552" y="25336"/>
                  </a:moveTo>
                  <a:cubicBezTo>
                    <a:pt x="7219" y="16478"/>
                    <a:pt x="18078" y="27908"/>
                    <a:pt x="23317" y="17335"/>
                  </a:cubicBezTo>
                  <a:cubicBezTo>
                    <a:pt x="18364" y="13240"/>
                    <a:pt x="11220" y="3524"/>
                    <a:pt x="7791" y="0"/>
                  </a:cubicBezTo>
                  <a:cubicBezTo>
                    <a:pt x="10553" y="7144"/>
                    <a:pt x="4076" y="7715"/>
                    <a:pt x="6076" y="12097"/>
                  </a:cubicBezTo>
                  <a:cubicBezTo>
                    <a:pt x="9124" y="13907"/>
                    <a:pt x="12649" y="8287"/>
                    <a:pt x="13125" y="12954"/>
                  </a:cubicBezTo>
                  <a:cubicBezTo>
                    <a:pt x="9220" y="16955"/>
                    <a:pt x="-2687" y="19050"/>
                    <a:pt x="552" y="25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8" name="Freeform: Shape 1831">
              <a:extLst>
                <a:ext uri="{FF2B5EF4-FFF2-40B4-BE49-F238E27FC236}">
                  <a16:creationId xmlns:a16="http://schemas.microsoft.com/office/drawing/2014/main" id="{62EFE7BE-865C-436A-8647-841BE3696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722" y="2121980"/>
              <a:ext cx="9525" cy="19050"/>
            </a:xfrm>
            <a:custGeom>
              <a:avLst/>
              <a:gdLst>
                <a:gd name="T0" fmla="*/ 6572 w 9525"/>
                <a:gd name="T1" fmla="*/ 19240 h 19050"/>
                <a:gd name="T2" fmla="*/ 15335 w 9525"/>
                <a:gd name="T3" fmla="*/ 8001 h 19050"/>
                <a:gd name="T4" fmla="*/ 17145 w 9525"/>
                <a:gd name="T5" fmla="*/ 8191 h 19050"/>
                <a:gd name="T6" fmla="*/ 12954 w 9525"/>
                <a:gd name="T7" fmla="*/ 0 h 19050"/>
                <a:gd name="T8" fmla="*/ 0 w 9525"/>
                <a:gd name="T9" fmla="*/ 15335 h 19050"/>
                <a:gd name="T10" fmla="*/ 6572 w 9525"/>
                <a:gd name="T11" fmla="*/ 1924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6572" y="19240"/>
                  </a:moveTo>
                  <a:cubicBezTo>
                    <a:pt x="12383" y="15526"/>
                    <a:pt x="10573" y="9906"/>
                    <a:pt x="15335" y="8001"/>
                  </a:cubicBezTo>
                  <a:cubicBezTo>
                    <a:pt x="15240" y="8858"/>
                    <a:pt x="16573" y="9906"/>
                    <a:pt x="17145" y="8191"/>
                  </a:cubicBezTo>
                  <a:cubicBezTo>
                    <a:pt x="13716" y="6763"/>
                    <a:pt x="17050" y="952"/>
                    <a:pt x="12954" y="0"/>
                  </a:cubicBezTo>
                  <a:cubicBezTo>
                    <a:pt x="11525" y="8382"/>
                    <a:pt x="1524" y="7144"/>
                    <a:pt x="0" y="15335"/>
                  </a:cubicBezTo>
                  <a:cubicBezTo>
                    <a:pt x="3429" y="15811"/>
                    <a:pt x="1619" y="19812"/>
                    <a:pt x="6572" y="19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79" name="Freeform: Shape 1832">
              <a:extLst>
                <a:ext uri="{FF2B5EF4-FFF2-40B4-BE49-F238E27FC236}">
                  <a16:creationId xmlns:a16="http://schemas.microsoft.com/office/drawing/2014/main" id="{F89082CF-6CB7-457E-94C4-302C5EF0B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229" y="2078641"/>
              <a:ext cx="9525" cy="9525"/>
            </a:xfrm>
            <a:custGeom>
              <a:avLst/>
              <a:gdLst>
                <a:gd name="T0" fmla="*/ 161925 w 9525"/>
                <a:gd name="T1" fmla="*/ 0 h 9525"/>
                <a:gd name="T2" fmla="*/ 61855350 w 9525"/>
                <a:gd name="T3" fmla="*/ 17717 h 9525"/>
                <a:gd name="T4" fmla="*/ 161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" y="0"/>
                  </a:moveTo>
                  <a:cubicBezTo>
                    <a:pt x="-79" y="4763"/>
                    <a:pt x="17" y="13621"/>
                    <a:pt x="6494" y="17717"/>
                  </a:cubicBezTo>
                  <a:cubicBezTo>
                    <a:pt x="4779" y="11144"/>
                    <a:pt x="6779" y="381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0" name="Freeform: Shape 1833">
              <a:extLst>
                <a:ext uri="{FF2B5EF4-FFF2-40B4-BE49-F238E27FC236}">
                  <a16:creationId xmlns:a16="http://schemas.microsoft.com/office/drawing/2014/main" id="{014B2B0E-29D1-49BA-9D72-B09D96CBC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809" y="2387275"/>
              <a:ext cx="19050" cy="9525"/>
            </a:xfrm>
            <a:custGeom>
              <a:avLst/>
              <a:gdLst>
                <a:gd name="T0" fmla="*/ 19431 w 19050"/>
                <a:gd name="T1" fmla="*/ 928 h 9525"/>
                <a:gd name="T2" fmla="*/ 0 w 19050"/>
                <a:gd name="T3" fmla="*/ 10834 h 9525"/>
                <a:gd name="T4" fmla="*/ 14192 w 19050"/>
                <a:gd name="T5" fmla="*/ 12548 h 9525"/>
                <a:gd name="T6" fmla="*/ 19431 w 19050"/>
                <a:gd name="T7" fmla="*/ 9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19431" y="928"/>
                  </a:moveTo>
                  <a:cubicBezTo>
                    <a:pt x="11430" y="-3835"/>
                    <a:pt x="9334" y="11310"/>
                    <a:pt x="0" y="10834"/>
                  </a:cubicBezTo>
                  <a:cubicBezTo>
                    <a:pt x="3524" y="11501"/>
                    <a:pt x="12002" y="11024"/>
                    <a:pt x="14192" y="12548"/>
                  </a:cubicBezTo>
                  <a:cubicBezTo>
                    <a:pt x="12668" y="11977"/>
                    <a:pt x="15240" y="1118"/>
                    <a:pt x="19431" y="9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1" name="Freeform: Shape 1834">
              <a:extLst>
                <a:ext uri="{FF2B5EF4-FFF2-40B4-BE49-F238E27FC236}">
                  <a16:creationId xmlns:a16="http://schemas.microsoft.com/office/drawing/2014/main" id="{BC97986D-0217-4910-A52B-AE7BFC1F4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340" y="1972395"/>
              <a:ext cx="9525" cy="9525"/>
            </a:xfrm>
            <a:custGeom>
              <a:avLst/>
              <a:gdLst>
                <a:gd name="T0" fmla="*/ 0 w 9525"/>
                <a:gd name="T1" fmla="*/ 9853 h 9525"/>
                <a:gd name="T2" fmla="*/ 6858 w 9525"/>
                <a:gd name="T3" fmla="*/ 12234 h 9525"/>
                <a:gd name="T4" fmla="*/ 11716 w 9525"/>
                <a:gd name="T5" fmla="*/ 3566 h 9525"/>
                <a:gd name="T6" fmla="*/ 1048 w 9525"/>
                <a:gd name="T7" fmla="*/ 2233 h 9525"/>
                <a:gd name="T8" fmla="*/ 7429 w 9525"/>
                <a:gd name="T9" fmla="*/ 7662 h 9525"/>
                <a:gd name="T10" fmla="*/ 0 w 9525"/>
                <a:gd name="T11" fmla="*/ 98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9853"/>
                  </a:moveTo>
                  <a:cubicBezTo>
                    <a:pt x="2381" y="10615"/>
                    <a:pt x="3048" y="12425"/>
                    <a:pt x="6858" y="12234"/>
                  </a:cubicBezTo>
                  <a:cubicBezTo>
                    <a:pt x="5810" y="6329"/>
                    <a:pt x="11906" y="8519"/>
                    <a:pt x="11716" y="3566"/>
                  </a:cubicBezTo>
                  <a:cubicBezTo>
                    <a:pt x="3619" y="5090"/>
                    <a:pt x="4763" y="-4054"/>
                    <a:pt x="1048" y="2233"/>
                  </a:cubicBezTo>
                  <a:cubicBezTo>
                    <a:pt x="5524" y="2519"/>
                    <a:pt x="4858" y="6138"/>
                    <a:pt x="7429" y="7662"/>
                  </a:cubicBezTo>
                  <a:cubicBezTo>
                    <a:pt x="3524" y="6805"/>
                    <a:pt x="857" y="7281"/>
                    <a:pt x="0" y="98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2" name="Freeform: Shape 1835">
              <a:extLst>
                <a:ext uri="{FF2B5EF4-FFF2-40B4-BE49-F238E27FC236}">
                  <a16:creationId xmlns:a16="http://schemas.microsoft.com/office/drawing/2014/main" id="{69E4E504-476D-46BE-8D2A-09B6CD6D8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236" y="2336101"/>
              <a:ext cx="19050" cy="95250"/>
            </a:xfrm>
            <a:custGeom>
              <a:avLst/>
              <a:gdLst>
                <a:gd name="T0" fmla="*/ 14097 w 19050"/>
                <a:gd name="T1" fmla="*/ 54007 h 95250"/>
                <a:gd name="T2" fmla="*/ 8096 w 19050"/>
                <a:gd name="T3" fmla="*/ 57817 h 95250"/>
                <a:gd name="T4" fmla="*/ 8668 w 19050"/>
                <a:gd name="T5" fmla="*/ 28670 h 95250"/>
                <a:gd name="T6" fmla="*/ 19240 w 19050"/>
                <a:gd name="T7" fmla="*/ 30004 h 95250"/>
                <a:gd name="T8" fmla="*/ 7429 w 19050"/>
                <a:gd name="T9" fmla="*/ 11621 h 95250"/>
                <a:gd name="T10" fmla="*/ 18955 w 19050"/>
                <a:gd name="T11" fmla="*/ 6953 h 95250"/>
                <a:gd name="T12" fmla="*/ 12763 w 19050"/>
                <a:gd name="T13" fmla="*/ 0 h 95250"/>
                <a:gd name="T14" fmla="*/ 8953 w 19050"/>
                <a:gd name="T15" fmla="*/ 1048 h 95250"/>
                <a:gd name="T16" fmla="*/ 0 w 19050"/>
                <a:gd name="T17" fmla="*/ 101441 h 95250"/>
                <a:gd name="T18" fmla="*/ 13335 w 19050"/>
                <a:gd name="T19" fmla="*/ 70771 h 95250"/>
                <a:gd name="T20" fmla="*/ 8477 w 19050"/>
                <a:gd name="T21" fmla="*/ 67151 h 95250"/>
                <a:gd name="T22" fmla="*/ 21050 w 19050"/>
                <a:gd name="T23" fmla="*/ 67151 h 95250"/>
                <a:gd name="T24" fmla="*/ 14097 w 19050"/>
                <a:gd name="T25" fmla="*/ 54007 h 95250"/>
                <a:gd name="T26" fmla="*/ 8668 w 19050"/>
                <a:gd name="T27" fmla="*/ 16383 h 95250"/>
                <a:gd name="T28" fmla="*/ 7144 w 19050"/>
                <a:gd name="T29" fmla="*/ 26956 h 95250"/>
                <a:gd name="T30" fmla="*/ 8668 w 19050"/>
                <a:gd name="T31" fmla="*/ 16383 h 95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050" h="95250">
                  <a:moveTo>
                    <a:pt x="14097" y="54007"/>
                  </a:moveTo>
                  <a:cubicBezTo>
                    <a:pt x="8096" y="50864"/>
                    <a:pt x="12287" y="58960"/>
                    <a:pt x="8096" y="57817"/>
                  </a:cubicBezTo>
                  <a:cubicBezTo>
                    <a:pt x="5524" y="50387"/>
                    <a:pt x="13430" y="38957"/>
                    <a:pt x="8668" y="28670"/>
                  </a:cubicBezTo>
                  <a:cubicBezTo>
                    <a:pt x="11430" y="31909"/>
                    <a:pt x="13335" y="28004"/>
                    <a:pt x="19240" y="30004"/>
                  </a:cubicBezTo>
                  <a:cubicBezTo>
                    <a:pt x="15430" y="25051"/>
                    <a:pt x="16002" y="14002"/>
                    <a:pt x="7429" y="11621"/>
                  </a:cubicBezTo>
                  <a:cubicBezTo>
                    <a:pt x="10763" y="10573"/>
                    <a:pt x="23908" y="11430"/>
                    <a:pt x="18955" y="6953"/>
                  </a:cubicBezTo>
                  <a:cubicBezTo>
                    <a:pt x="13049" y="10001"/>
                    <a:pt x="19050" y="1810"/>
                    <a:pt x="12763" y="0"/>
                  </a:cubicBezTo>
                  <a:cubicBezTo>
                    <a:pt x="12192" y="1143"/>
                    <a:pt x="11049" y="1619"/>
                    <a:pt x="8953" y="1048"/>
                  </a:cubicBezTo>
                  <a:cubicBezTo>
                    <a:pt x="-857" y="32099"/>
                    <a:pt x="6858" y="69247"/>
                    <a:pt x="0" y="101441"/>
                  </a:cubicBezTo>
                  <a:cubicBezTo>
                    <a:pt x="14002" y="94298"/>
                    <a:pt x="-1334" y="74581"/>
                    <a:pt x="13335" y="70771"/>
                  </a:cubicBezTo>
                  <a:cubicBezTo>
                    <a:pt x="11335" y="69818"/>
                    <a:pt x="9525" y="68675"/>
                    <a:pt x="8477" y="67151"/>
                  </a:cubicBezTo>
                  <a:cubicBezTo>
                    <a:pt x="13811" y="67437"/>
                    <a:pt x="18669" y="72676"/>
                    <a:pt x="21050" y="67151"/>
                  </a:cubicBezTo>
                  <a:cubicBezTo>
                    <a:pt x="10001" y="70295"/>
                    <a:pt x="16478" y="57626"/>
                    <a:pt x="14097" y="54007"/>
                  </a:cubicBezTo>
                  <a:close/>
                  <a:moveTo>
                    <a:pt x="8668" y="16383"/>
                  </a:moveTo>
                  <a:cubicBezTo>
                    <a:pt x="15907" y="17050"/>
                    <a:pt x="13335" y="27432"/>
                    <a:pt x="7144" y="26956"/>
                  </a:cubicBezTo>
                  <a:cubicBezTo>
                    <a:pt x="7620" y="23527"/>
                    <a:pt x="8096" y="20003"/>
                    <a:pt x="8668" y="16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3" name="Freeform: Shape 1836">
              <a:extLst>
                <a:ext uri="{FF2B5EF4-FFF2-40B4-BE49-F238E27FC236}">
                  <a16:creationId xmlns:a16="http://schemas.microsoft.com/office/drawing/2014/main" id="{49FAD867-04D8-46B1-9DC4-EB0011254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525" y="2326576"/>
              <a:ext cx="9525" cy="9525"/>
            </a:xfrm>
            <a:custGeom>
              <a:avLst/>
              <a:gdLst>
                <a:gd name="T0" fmla="*/ 1665 w 9525"/>
                <a:gd name="T1" fmla="*/ 4191 h 9525"/>
                <a:gd name="T2" fmla="*/ 3665 w 9525"/>
                <a:gd name="T3" fmla="*/ 2953 h 9525"/>
                <a:gd name="T4" fmla="*/ 1951 w 9525"/>
                <a:gd name="T5" fmla="*/ 15050 h 9525"/>
                <a:gd name="T6" fmla="*/ 10999 w 9525"/>
                <a:gd name="T7" fmla="*/ 2381 h 9525"/>
                <a:gd name="T8" fmla="*/ 4141 w 9525"/>
                <a:gd name="T9" fmla="*/ 0 h 9525"/>
                <a:gd name="T10" fmla="*/ 1665 w 9525"/>
                <a:gd name="T11" fmla="*/ 419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65" y="4191"/>
                  </a:moveTo>
                  <a:cubicBezTo>
                    <a:pt x="1951" y="3239"/>
                    <a:pt x="2141" y="2477"/>
                    <a:pt x="3665" y="2953"/>
                  </a:cubicBezTo>
                  <a:cubicBezTo>
                    <a:pt x="5856" y="8287"/>
                    <a:pt x="2427" y="8668"/>
                    <a:pt x="1951" y="15050"/>
                  </a:cubicBezTo>
                  <a:cubicBezTo>
                    <a:pt x="8904" y="16288"/>
                    <a:pt x="14524" y="6953"/>
                    <a:pt x="10999" y="2381"/>
                  </a:cubicBezTo>
                  <a:cubicBezTo>
                    <a:pt x="8142" y="8001"/>
                    <a:pt x="6332" y="2191"/>
                    <a:pt x="4141" y="0"/>
                  </a:cubicBezTo>
                  <a:cubicBezTo>
                    <a:pt x="4713" y="2096"/>
                    <a:pt x="-3383" y="2667"/>
                    <a:pt x="1665" y="4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4" name="Freeform: Shape 1837">
              <a:extLst>
                <a:ext uri="{FF2B5EF4-FFF2-40B4-BE49-F238E27FC236}">
                  <a16:creationId xmlns:a16="http://schemas.microsoft.com/office/drawing/2014/main" id="{71D93220-A4D9-45BA-A6AB-5273AF371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69" y="212283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4669 w 9525"/>
                <a:gd name="T3" fmla="*/ 11049 h 9525"/>
                <a:gd name="T4" fmla="*/ 13525 w 9525"/>
                <a:gd name="T5" fmla="*/ 6286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143" y="5239"/>
                    <a:pt x="10763" y="12192"/>
                    <a:pt x="14669" y="11049"/>
                  </a:cubicBezTo>
                  <a:cubicBezTo>
                    <a:pt x="12668" y="10573"/>
                    <a:pt x="13049" y="8382"/>
                    <a:pt x="13525" y="6286"/>
                  </a:cubicBezTo>
                  <a:cubicBezTo>
                    <a:pt x="5620" y="6382"/>
                    <a:pt x="6287" y="9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5" name="Freeform: Shape 1838">
              <a:extLst>
                <a:ext uri="{FF2B5EF4-FFF2-40B4-BE49-F238E27FC236}">
                  <a16:creationId xmlns:a16="http://schemas.microsoft.com/office/drawing/2014/main" id="{2A3EB973-E85A-4657-8CFB-9B762E35B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74" y="2270189"/>
              <a:ext cx="9525" cy="57150"/>
            </a:xfrm>
            <a:custGeom>
              <a:avLst/>
              <a:gdLst>
                <a:gd name="T0" fmla="*/ 4582 w 9525"/>
                <a:gd name="T1" fmla="*/ 61150 h 57150"/>
                <a:gd name="T2" fmla="*/ 3915 w 9525"/>
                <a:gd name="T3" fmla="*/ 53340 h 57150"/>
                <a:gd name="T4" fmla="*/ 12773 w 9525"/>
                <a:gd name="T5" fmla="*/ 54483 h 57150"/>
                <a:gd name="T6" fmla="*/ 4582 w 9525"/>
                <a:gd name="T7" fmla="*/ 48863 h 57150"/>
                <a:gd name="T8" fmla="*/ 14488 w 9525"/>
                <a:gd name="T9" fmla="*/ 30099 h 57150"/>
                <a:gd name="T10" fmla="*/ 14393 w 9525"/>
                <a:gd name="T11" fmla="*/ 5429 h 57150"/>
                <a:gd name="T12" fmla="*/ 8011 w 9525"/>
                <a:gd name="T13" fmla="*/ 0 h 57150"/>
                <a:gd name="T14" fmla="*/ 5820 w 9525"/>
                <a:gd name="T15" fmla="*/ 15145 h 57150"/>
                <a:gd name="T16" fmla="*/ 4582 w 9525"/>
                <a:gd name="T17" fmla="*/ 61150 h 57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57150">
                  <a:moveTo>
                    <a:pt x="4582" y="61150"/>
                  </a:moveTo>
                  <a:cubicBezTo>
                    <a:pt x="8202" y="56769"/>
                    <a:pt x="-1133" y="54197"/>
                    <a:pt x="3915" y="53340"/>
                  </a:cubicBezTo>
                  <a:cubicBezTo>
                    <a:pt x="8583" y="51911"/>
                    <a:pt x="12012" y="57817"/>
                    <a:pt x="12773" y="54483"/>
                  </a:cubicBezTo>
                  <a:cubicBezTo>
                    <a:pt x="10392" y="52388"/>
                    <a:pt x="5820" y="51721"/>
                    <a:pt x="4582" y="48863"/>
                  </a:cubicBezTo>
                  <a:cubicBezTo>
                    <a:pt x="6201" y="41529"/>
                    <a:pt x="8106" y="21146"/>
                    <a:pt x="14488" y="30099"/>
                  </a:cubicBezTo>
                  <a:cubicBezTo>
                    <a:pt x="14964" y="20574"/>
                    <a:pt x="4010" y="13621"/>
                    <a:pt x="14393" y="5429"/>
                  </a:cubicBezTo>
                  <a:cubicBezTo>
                    <a:pt x="10869" y="4572"/>
                    <a:pt x="11535" y="952"/>
                    <a:pt x="8011" y="0"/>
                  </a:cubicBezTo>
                  <a:cubicBezTo>
                    <a:pt x="3058" y="3905"/>
                    <a:pt x="6011" y="8763"/>
                    <a:pt x="5820" y="15145"/>
                  </a:cubicBezTo>
                  <a:cubicBezTo>
                    <a:pt x="5535" y="21812"/>
                    <a:pt x="-6277" y="54674"/>
                    <a:pt x="4582" y="6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6" name="Freeform: Shape 1839">
              <a:extLst>
                <a:ext uri="{FF2B5EF4-FFF2-40B4-BE49-F238E27FC236}">
                  <a16:creationId xmlns:a16="http://schemas.microsoft.com/office/drawing/2014/main" id="{AF6A20D6-1BDE-4BD4-8DDC-1A47629B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903" y="2229422"/>
              <a:ext cx="9525" cy="9525"/>
            </a:xfrm>
            <a:custGeom>
              <a:avLst/>
              <a:gdLst>
                <a:gd name="T0" fmla="*/ 59883675 w 9525"/>
                <a:gd name="T1" fmla="*/ 18764 h 9525"/>
                <a:gd name="T2" fmla="*/ 38100000 w 9525"/>
                <a:gd name="T3" fmla="*/ 9239 h 9525"/>
                <a:gd name="T4" fmla="*/ 86191725 w 9525"/>
                <a:gd name="T5" fmla="*/ 11430 h 9525"/>
                <a:gd name="T6" fmla="*/ 33566100 w 9525"/>
                <a:gd name="T7" fmla="*/ 0 h 9525"/>
                <a:gd name="T8" fmla="*/ 0 w 9525"/>
                <a:gd name="T9" fmla="*/ 11906 h 9525"/>
                <a:gd name="T10" fmla="*/ 59883675 w 9525"/>
                <a:gd name="T11" fmla="*/ 18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287" y="18764"/>
                  </a:moveTo>
                  <a:cubicBezTo>
                    <a:pt x="9430" y="13049"/>
                    <a:pt x="953" y="14954"/>
                    <a:pt x="4000" y="9239"/>
                  </a:cubicBezTo>
                  <a:cubicBezTo>
                    <a:pt x="6287" y="9620"/>
                    <a:pt x="6191" y="11430"/>
                    <a:pt x="9049" y="11430"/>
                  </a:cubicBezTo>
                  <a:cubicBezTo>
                    <a:pt x="4191" y="7525"/>
                    <a:pt x="12668" y="2095"/>
                    <a:pt x="3524" y="0"/>
                  </a:cubicBezTo>
                  <a:cubicBezTo>
                    <a:pt x="3524" y="5239"/>
                    <a:pt x="1619" y="8382"/>
                    <a:pt x="0" y="11906"/>
                  </a:cubicBezTo>
                  <a:cubicBezTo>
                    <a:pt x="4572" y="12573"/>
                    <a:pt x="1715" y="18097"/>
                    <a:pt x="6287" y="18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7" name="Freeform: Shape 1840">
              <a:extLst>
                <a:ext uri="{FF2B5EF4-FFF2-40B4-BE49-F238E27FC236}">
                  <a16:creationId xmlns:a16="http://schemas.microsoft.com/office/drawing/2014/main" id="{406EC675-B8F4-4595-BD67-ADE63FB2E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097" y="4043172"/>
              <a:ext cx="9525" cy="9525"/>
            </a:xfrm>
            <a:custGeom>
              <a:avLst/>
              <a:gdLst>
                <a:gd name="T0" fmla="*/ 7715 w 9525"/>
                <a:gd name="T1" fmla="*/ 1238 h 9525"/>
                <a:gd name="T2" fmla="*/ 9716 w 9525"/>
                <a:gd name="T3" fmla="*/ 0 h 9525"/>
                <a:gd name="T4" fmla="*/ 0 w 9525"/>
                <a:gd name="T5" fmla="*/ 4953 h 9525"/>
                <a:gd name="T6" fmla="*/ 4191 w 9525"/>
                <a:gd name="T7" fmla="*/ 13145 h 9525"/>
                <a:gd name="T8" fmla="*/ 14859 w 9525"/>
                <a:gd name="T9" fmla="*/ 14478 h 9525"/>
                <a:gd name="T10" fmla="*/ 14859 w 9525"/>
                <a:gd name="T11" fmla="*/ 2191 h 9525"/>
                <a:gd name="T12" fmla="*/ 7715 w 9525"/>
                <a:gd name="T13" fmla="*/ 123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715" y="1238"/>
                  </a:moveTo>
                  <a:cubicBezTo>
                    <a:pt x="8858" y="1238"/>
                    <a:pt x="9811" y="1238"/>
                    <a:pt x="9716" y="0"/>
                  </a:cubicBezTo>
                  <a:cubicBezTo>
                    <a:pt x="5239" y="286"/>
                    <a:pt x="2762" y="2762"/>
                    <a:pt x="0" y="4953"/>
                  </a:cubicBezTo>
                  <a:cubicBezTo>
                    <a:pt x="5429" y="5048"/>
                    <a:pt x="2953" y="10287"/>
                    <a:pt x="4191" y="13145"/>
                  </a:cubicBezTo>
                  <a:cubicBezTo>
                    <a:pt x="7810" y="13621"/>
                    <a:pt x="11335" y="14002"/>
                    <a:pt x="14859" y="14478"/>
                  </a:cubicBezTo>
                  <a:cubicBezTo>
                    <a:pt x="18669" y="7715"/>
                    <a:pt x="10477" y="5144"/>
                    <a:pt x="14859" y="2191"/>
                  </a:cubicBezTo>
                  <a:cubicBezTo>
                    <a:pt x="11049" y="-476"/>
                    <a:pt x="7620" y="5144"/>
                    <a:pt x="7715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8" name="Freeform: Shape 1841">
              <a:extLst>
                <a:ext uri="{FF2B5EF4-FFF2-40B4-BE49-F238E27FC236}">
                  <a16:creationId xmlns:a16="http://schemas.microsoft.com/office/drawing/2014/main" id="{98C0545D-912E-49E4-8888-5D3ADC76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051" y="4179210"/>
              <a:ext cx="19050" cy="9525"/>
            </a:xfrm>
            <a:custGeom>
              <a:avLst/>
              <a:gdLst>
                <a:gd name="T0" fmla="*/ 16950 w 19050"/>
                <a:gd name="T1" fmla="*/ 2932 h 9525"/>
                <a:gd name="T2" fmla="*/ 1043 w 19050"/>
                <a:gd name="T3" fmla="*/ 932 h 9525"/>
                <a:gd name="T4" fmla="*/ 2853 w 19050"/>
                <a:gd name="T5" fmla="*/ 13505 h 9525"/>
                <a:gd name="T6" fmla="*/ 20569 w 19050"/>
                <a:gd name="T7" fmla="*/ 15696 h 9525"/>
                <a:gd name="T8" fmla="*/ 16950 w 19050"/>
                <a:gd name="T9" fmla="*/ 293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6950" y="2932"/>
                  </a:moveTo>
                  <a:cubicBezTo>
                    <a:pt x="9520" y="6456"/>
                    <a:pt x="8091" y="-2878"/>
                    <a:pt x="1043" y="932"/>
                  </a:cubicBezTo>
                  <a:cubicBezTo>
                    <a:pt x="4472" y="5694"/>
                    <a:pt x="-4196" y="10457"/>
                    <a:pt x="2853" y="13505"/>
                  </a:cubicBezTo>
                  <a:cubicBezTo>
                    <a:pt x="5996" y="7028"/>
                    <a:pt x="15331" y="11790"/>
                    <a:pt x="20569" y="15696"/>
                  </a:cubicBezTo>
                  <a:cubicBezTo>
                    <a:pt x="18760" y="8076"/>
                    <a:pt x="17616" y="8742"/>
                    <a:pt x="16950" y="29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89" name="Freeform: Shape 1842">
              <a:extLst>
                <a:ext uri="{FF2B5EF4-FFF2-40B4-BE49-F238E27FC236}">
                  <a16:creationId xmlns:a16="http://schemas.microsoft.com/office/drawing/2014/main" id="{3D65F038-FADC-4035-99E2-FDA47AC35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3663410"/>
              <a:ext cx="9525" cy="19050"/>
            </a:xfrm>
            <a:custGeom>
              <a:avLst/>
              <a:gdLst>
                <a:gd name="T0" fmla="*/ 14669 w 9525"/>
                <a:gd name="T1" fmla="*/ 11049 h 19050"/>
                <a:gd name="T2" fmla="*/ 0 w 9525"/>
                <a:gd name="T3" fmla="*/ 0 h 19050"/>
                <a:gd name="T4" fmla="*/ 5144 w 9525"/>
                <a:gd name="T5" fmla="*/ 26765 h 19050"/>
                <a:gd name="T6" fmla="*/ 17050 w 9525"/>
                <a:gd name="T7" fmla="*/ 19050 h 19050"/>
                <a:gd name="T8" fmla="*/ 14669 w 9525"/>
                <a:gd name="T9" fmla="*/ 11049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4669" y="11049"/>
                  </a:moveTo>
                  <a:cubicBezTo>
                    <a:pt x="-1048" y="11621"/>
                    <a:pt x="13811" y="667"/>
                    <a:pt x="0" y="0"/>
                  </a:cubicBezTo>
                  <a:cubicBezTo>
                    <a:pt x="4858" y="9049"/>
                    <a:pt x="-4096" y="19717"/>
                    <a:pt x="5144" y="26765"/>
                  </a:cubicBezTo>
                  <a:cubicBezTo>
                    <a:pt x="3905" y="22288"/>
                    <a:pt x="11906" y="21241"/>
                    <a:pt x="17050" y="19050"/>
                  </a:cubicBezTo>
                  <a:cubicBezTo>
                    <a:pt x="10954" y="19907"/>
                    <a:pt x="15145" y="14002"/>
                    <a:pt x="14669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0" name="Freeform: Shape 1843">
              <a:extLst>
                <a:ext uri="{FF2B5EF4-FFF2-40B4-BE49-F238E27FC236}">
                  <a16:creationId xmlns:a16="http://schemas.microsoft.com/office/drawing/2014/main" id="{9F2E2C61-88A7-40FC-B8DB-1280E5313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110" y="3005519"/>
              <a:ext cx="9525" cy="9525"/>
            </a:xfrm>
            <a:custGeom>
              <a:avLst/>
              <a:gdLst>
                <a:gd name="T0" fmla="*/ 11335 w 9525"/>
                <a:gd name="T1" fmla="*/ 86191725 h 9525"/>
                <a:gd name="T2" fmla="*/ 14192 w 9525"/>
                <a:gd name="T3" fmla="*/ 16335375 h 9525"/>
                <a:gd name="T4" fmla="*/ 0 w 9525"/>
                <a:gd name="T5" fmla="*/ 0 h 9525"/>
                <a:gd name="T6" fmla="*/ 11335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335" y="9049"/>
                  </a:moveTo>
                  <a:cubicBezTo>
                    <a:pt x="11144" y="5334"/>
                    <a:pt x="15050" y="6191"/>
                    <a:pt x="14192" y="1715"/>
                  </a:cubicBezTo>
                  <a:cubicBezTo>
                    <a:pt x="6858" y="476"/>
                    <a:pt x="5525" y="3143"/>
                    <a:pt x="0" y="0"/>
                  </a:cubicBezTo>
                  <a:cubicBezTo>
                    <a:pt x="381" y="7715"/>
                    <a:pt x="9620" y="4477"/>
                    <a:pt x="11335" y="9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1" name="Freeform: Shape 1844">
              <a:extLst>
                <a:ext uri="{FF2B5EF4-FFF2-40B4-BE49-F238E27FC236}">
                  <a16:creationId xmlns:a16="http://schemas.microsoft.com/office/drawing/2014/main" id="{547C0D76-AF65-4D38-901E-4803B6198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03601"/>
              <a:ext cx="9525" cy="9525"/>
            </a:xfrm>
            <a:custGeom>
              <a:avLst/>
              <a:gdLst>
                <a:gd name="T0" fmla="*/ 11239 w 9525"/>
                <a:gd name="T1" fmla="*/ 0 h 9525"/>
                <a:gd name="T2" fmla="*/ 0 w 9525"/>
                <a:gd name="T3" fmla="*/ 3239 h 9525"/>
                <a:gd name="T4" fmla="*/ 6001 w 9525"/>
                <a:gd name="T5" fmla="*/ 11716 h 9525"/>
                <a:gd name="T6" fmla="*/ 13335 w 9525"/>
                <a:gd name="T7" fmla="*/ 11144 h 9525"/>
                <a:gd name="T8" fmla="*/ 1123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0"/>
                  </a:moveTo>
                  <a:cubicBezTo>
                    <a:pt x="6667" y="191"/>
                    <a:pt x="3524" y="2000"/>
                    <a:pt x="0" y="3239"/>
                  </a:cubicBezTo>
                  <a:cubicBezTo>
                    <a:pt x="3715" y="4953"/>
                    <a:pt x="3620" y="9144"/>
                    <a:pt x="6001" y="11716"/>
                  </a:cubicBezTo>
                  <a:cubicBezTo>
                    <a:pt x="8668" y="11811"/>
                    <a:pt x="12478" y="13049"/>
                    <a:pt x="13335" y="11144"/>
                  </a:cubicBezTo>
                  <a:cubicBezTo>
                    <a:pt x="4000" y="7430"/>
                    <a:pt x="14954" y="5239"/>
                    <a:pt x="11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2" name="Freeform: Shape 1845">
              <a:extLst>
                <a:ext uri="{FF2B5EF4-FFF2-40B4-BE49-F238E27FC236}">
                  <a16:creationId xmlns:a16="http://schemas.microsoft.com/office/drawing/2014/main" id="{F2FBB871-C8C1-459F-B3DD-BA2823B3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341" y="3201459"/>
              <a:ext cx="38100" cy="19050"/>
            </a:xfrm>
            <a:custGeom>
              <a:avLst/>
              <a:gdLst>
                <a:gd name="T0" fmla="*/ 18193 w 38100"/>
                <a:gd name="T1" fmla="*/ 21706 h 19050"/>
                <a:gd name="T2" fmla="*/ 17812 w 38100"/>
                <a:gd name="T3" fmla="*/ 25135 h 19050"/>
                <a:gd name="T4" fmla="*/ 28670 w 38100"/>
                <a:gd name="T5" fmla="*/ 27516 h 19050"/>
                <a:gd name="T6" fmla="*/ 37910 w 38100"/>
                <a:gd name="T7" fmla="*/ 26659 h 19050"/>
                <a:gd name="T8" fmla="*/ 37814 w 38100"/>
                <a:gd name="T9" fmla="*/ 25325 h 19050"/>
                <a:gd name="T10" fmla="*/ 42386 w 38100"/>
                <a:gd name="T11" fmla="*/ 18944 h 19050"/>
                <a:gd name="T12" fmla="*/ 42005 w 38100"/>
                <a:gd name="T13" fmla="*/ 19325 h 19050"/>
                <a:gd name="T14" fmla="*/ 35242 w 38100"/>
                <a:gd name="T15" fmla="*/ 12276 h 19050"/>
                <a:gd name="T16" fmla="*/ 45149 w 38100"/>
                <a:gd name="T17" fmla="*/ 3513 h 19050"/>
                <a:gd name="T18" fmla="*/ 39624 w 38100"/>
                <a:gd name="T19" fmla="*/ 3132 h 19050"/>
                <a:gd name="T20" fmla="*/ 31718 w 38100"/>
                <a:gd name="T21" fmla="*/ 10467 h 19050"/>
                <a:gd name="T22" fmla="*/ 23146 w 38100"/>
                <a:gd name="T23" fmla="*/ 1894 h 19050"/>
                <a:gd name="T24" fmla="*/ 27051 w 38100"/>
                <a:gd name="T25" fmla="*/ 8085 h 19050"/>
                <a:gd name="T26" fmla="*/ 19717 w 38100"/>
                <a:gd name="T27" fmla="*/ 13038 h 19050"/>
                <a:gd name="T28" fmla="*/ 10573 w 38100"/>
                <a:gd name="T29" fmla="*/ 1132 h 19050"/>
                <a:gd name="T30" fmla="*/ 4191 w 38100"/>
                <a:gd name="T31" fmla="*/ 8085 h 19050"/>
                <a:gd name="T32" fmla="*/ 1715 w 38100"/>
                <a:gd name="T33" fmla="*/ 84 h 19050"/>
                <a:gd name="T34" fmla="*/ 0 w 38100"/>
                <a:gd name="T35" fmla="*/ 12181 h 19050"/>
                <a:gd name="T36" fmla="*/ 18193 w 38100"/>
                <a:gd name="T37" fmla="*/ 21706 h 19050"/>
                <a:gd name="T38" fmla="*/ 40196 w 38100"/>
                <a:gd name="T39" fmla="*/ 20753 h 19050"/>
                <a:gd name="T40" fmla="*/ 37433 w 38100"/>
                <a:gd name="T41" fmla="*/ 20849 h 19050"/>
                <a:gd name="T42" fmla="*/ 40196 w 38100"/>
                <a:gd name="T43" fmla="*/ 20753 h 19050"/>
                <a:gd name="T44" fmla="*/ 28956 w 38100"/>
                <a:gd name="T45" fmla="*/ 11895 h 19050"/>
                <a:gd name="T46" fmla="*/ 30575 w 38100"/>
                <a:gd name="T47" fmla="*/ 19706 h 19050"/>
                <a:gd name="T48" fmla="*/ 27908 w 38100"/>
                <a:gd name="T49" fmla="*/ 21420 h 19050"/>
                <a:gd name="T50" fmla="*/ 19241 w 38100"/>
                <a:gd name="T51" fmla="*/ 21420 h 19050"/>
                <a:gd name="T52" fmla="*/ 28956 w 38100"/>
                <a:gd name="T53" fmla="*/ 11895 h 190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00" h="19050">
                  <a:moveTo>
                    <a:pt x="18193" y="21706"/>
                  </a:moveTo>
                  <a:cubicBezTo>
                    <a:pt x="16383" y="22468"/>
                    <a:pt x="15716" y="23611"/>
                    <a:pt x="17812" y="25135"/>
                  </a:cubicBezTo>
                  <a:cubicBezTo>
                    <a:pt x="19145" y="19801"/>
                    <a:pt x="29718" y="22563"/>
                    <a:pt x="28670" y="27516"/>
                  </a:cubicBezTo>
                  <a:cubicBezTo>
                    <a:pt x="33052" y="28469"/>
                    <a:pt x="32861" y="24944"/>
                    <a:pt x="37910" y="26659"/>
                  </a:cubicBezTo>
                  <a:cubicBezTo>
                    <a:pt x="37910" y="26088"/>
                    <a:pt x="37814" y="25802"/>
                    <a:pt x="37814" y="25325"/>
                  </a:cubicBezTo>
                  <a:cubicBezTo>
                    <a:pt x="38195" y="21801"/>
                    <a:pt x="48006" y="22754"/>
                    <a:pt x="42386" y="18944"/>
                  </a:cubicBezTo>
                  <a:cubicBezTo>
                    <a:pt x="42291" y="19134"/>
                    <a:pt x="42100" y="19134"/>
                    <a:pt x="42005" y="19325"/>
                  </a:cubicBezTo>
                  <a:cubicBezTo>
                    <a:pt x="41339" y="15800"/>
                    <a:pt x="35147" y="16372"/>
                    <a:pt x="35242" y="12276"/>
                  </a:cubicBezTo>
                  <a:cubicBezTo>
                    <a:pt x="44577" y="15038"/>
                    <a:pt x="43720" y="5323"/>
                    <a:pt x="45149" y="3513"/>
                  </a:cubicBezTo>
                  <a:cubicBezTo>
                    <a:pt x="44482" y="5894"/>
                    <a:pt x="41053" y="4275"/>
                    <a:pt x="39624" y="3132"/>
                  </a:cubicBezTo>
                  <a:cubicBezTo>
                    <a:pt x="38386" y="6847"/>
                    <a:pt x="37433" y="11133"/>
                    <a:pt x="31718" y="10467"/>
                  </a:cubicBezTo>
                  <a:cubicBezTo>
                    <a:pt x="31718" y="5513"/>
                    <a:pt x="28861" y="2656"/>
                    <a:pt x="23146" y="1894"/>
                  </a:cubicBezTo>
                  <a:cubicBezTo>
                    <a:pt x="24670" y="3799"/>
                    <a:pt x="26003" y="5894"/>
                    <a:pt x="27051" y="8085"/>
                  </a:cubicBezTo>
                  <a:cubicBezTo>
                    <a:pt x="24384" y="8276"/>
                    <a:pt x="24670" y="13229"/>
                    <a:pt x="19717" y="13038"/>
                  </a:cubicBezTo>
                  <a:cubicBezTo>
                    <a:pt x="20288" y="6752"/>
                    <a:pt x="12383" y="5894"/>
                    <a:pt x="10573" y="1132"/>
                  </a:cubicBezTo>
                  <a:cubicBezTo>
                    <a:pt x="10287" y="5513"/>
                    <a:pt x="9620" y="9419"/>
                    <a:pt x="4191" y="8085"/>
                  </a:cubicBezTo>
                  <a:cubicBezTo>
                    <a:pt x="3810" y="5132"/>
                    <a:pt x="7906" y="-773"/>
                    <a:pt x="1715" y="84"/>
                  </a:cubicBezTo>
                  <a:cubicBezTo>
                    <a:pt x="1048" y="7038"/>
                    <a:pt x="2381" y="6180"/>
                    <a:pt x="0" y="12181"/>
                  </a:cubicBezTo>
                  <a:cubicBezTo>
                    <a:pt x="6001" y="15515"/>
                    <a:pt x="14573" y="16943"/>
                    <a:pt x="18193" y="21706"/>
                  </a:cubicBezTo>
                  <a:close/>
                  <a:moveTo>
                    <a:pt x="40196" y="20753"/>
                  </a:moveTo>
                  <a:cubicBezTo>
                    <a:pt x="39338" y="20944"/>
                    <a:pt x="38481" y="21039"/>
                    <a:pt x="37433" y="20849"/>
                  </a:cubicBezTo>
                  <a:cubicBezTo>
                    <a:pt x="37338" y="19706"/>
                    <a:pt x="37814" y="20658"/>
                    <a:pt x="40196" y="20753"/>
                  </a:cubicBezTo>
                  <a:close/>
                  <a:moveTo>
                    <a:pt x="28956" y="11895"/>
                  </a:moveTo>
                  <a:cubicBezTo>
                    <a:pt x="29813" y="14276"/>
                    <a:pt x="30385" y="16943"/>
                    <a:pt x="30575" y="19706"/>
                  </a:cubicBezTo>
                  <a:cubicBezTo>
                    <a:pt x="29528" y="19801"/>
                    <a:pt x="28575" y="20277"/>
                    <a:pt x="27908" y="21420"/>
                  </a:cubicBezTo>
                  <a:cubicBezTo>
                    <a:pt x="25241" y="20753"/>
                    <a:pt x="21717" y="20753"/>
                    <a:pt x="19241" y="21420"/>
                  </a:cubicBezTo>
                  <a:cubicBezTo>
                    <a:pt x="22289" y="17896"/>
                    <a:pt x="25717" y="15038"/>
                    <a:pt x="28956" y="118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3" name="Freeform: Shape 1846">
              <a:extLst>
                <a:ext uri="{FF2B5EF4-FFF2-40B4-BE49-F238E27FC236}">
                  <a16:creationId xmlns:a16="http://schemas.microsoft.com/office/drawing/2014/main" id="{AED24200-8B6A-4FF6-9D9C-BBE0A262E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908" y="3510185"/>
              <a:ext cx="9525" cy="9525"/>
            </a:xfrm>
            <a:custGeom>
              <a:avLst/>
              <a:gdLst>
                <a:gd name="T0" fmla="*/ 0 w 9525"/>
                <a:gd name="T1" fmla="*/ 8763000 h 9525"/>
                <a:gd name="T2" fmla="*/ 6001 w 9525"/>
                <a:gd name="T3" fmla="*/ 89506425 h 9525"/>
                <a:gd name="T4" fmla="*/ 10859 w 9525"/>
                <a:gd name="T5" fmla="*/ 6953250 h 9525"/>
                <a:gd name="T6" fmla="*/ 0 w 9525"/>
                <a:gd name="T7" fmla="*/ 8763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920"/>
                  </a:moveTo>
                  <a:cubicBezTo>
                    <a:pt x="476" y="4730"/>
                    <a:pt x="3334" y="7016"/>
                    <a:pt x="6001" y="9397"/>
                  </a:cubicBezTo>
                  <a:cubicBezTo>
                    <a:pt x="7430" y="6349"/>
                    <a:pt x="11049" y="5683"/>
                    <a:pt x="10859" y="730"/>
                  </a:cubicBezTo>
                  <a:cubicBezTo>
                    <a:pt x="6477" y="-32"/>
                    <a:pt x="2286" y="-509"/>
                    <a:pt x="0" y="9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4" name="Freeform: Shape 1847">
              <a:extLst>
                <a:ext uri="{FF2B5EF4-FFF2-40B4-BE49-F238E27FC236}">
                  <a16:creationId xmlns:a16="http://schemas.microsoft.com/office/drawing/2014/main" id="{3C75147E-0F70-4834-B71E-B333BE5A9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217" y="4232162"/>
              <a:ext cx="9525" cy="9525"/>
            </a:xfrm>
            <a:custGeom>
              <a:avLst/>
              <a:gdLst>
                <a:gd name="T0" fmla="*/ 3095625 w 9525"/>
                <a:gd name="T1" fmla="*/ 11511 h 9525"/>
                <a:gd name="T2" fmla="*/ 73866375 w 9525"/>
                <a:gd name="T3" fmla="*/ 10464 h 9525"/>
                <a:gd name="T4" fmla="*/ 11258550 w 9525"/>
                <a:gd name="T5" fmla="*/ 558 h 9525"/>
                <a:gd name="T6" fmla="*/ 3095625 w 9525"/>
                <a:gd name="T7" fmla="*/ 115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25" y="11511"/>
                  </a:moveTo>
                  <a:cubicBezTo>
                    <a:pt x="3754" y="12083"/>
                    <a:pt x="4516" y="10083"/>
                    <a:pt x="7755" y="10464"/>
                  </a:cubicBezTo>
                  <a:cubicBezTo>
                    <a:pt x="5183" y="6558"/>
                    <a:pt x="5088" y="-2300"/>
                    <a:pt x="1182" y="558"/>
                  </a:cubicBezTo>
                  <a:cubicBezTo>
                    <a:pt x="6421" y="3225"/>
                    <a:pt x="-1675" y="6463"/>
                    <a:pt x="325" y="11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5" name="Freeform: Shape 1848">
              <a:extLst>
                <a:ext uri="{FF2B5EF4-FFF2-40B4-BE49-F238E27FC236}">
                  <a16:creationId xmlns:a16="http://schemas.microsoft.com/office/drawing/2014/main" id="{6F2B5D3A-7DBA-4A84-BF00-76138B9A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0972" y="4242721"/>
              <a:ext cx="9525" cy="9525"/>
            </a:xfrm>
            <a:custGeom>
              <a:avLst/>
              <a:gdLst>
                <a:gd name="T0" fmla="*/ 904875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" y="0"/>
                  </a:move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6" name="Freeform: Shape 1849">
              <a:extLst>
                <a:ext uri="{FF2B5EF4-FFF2-40B4-BE49-F238E27FC236}">
                  <a16:creationId xmlns:a16="http://schemas.microsoft.com/office/drawing/2014/main" id="{8F14C6E4-124C-452A-BB77-FFB9DD235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52" y="4242721"/>
              <a:ext cx="9525" cy="9525"/>
            </a:xfrm>
            <a:custGeom>
              <a:avLst/>
              <a:gdLst>
                <a:gd name="T0" fmla="*/ 9387 w 9525"/>
                <a:gd name="T1" fmla="*/ 9906 h 9525"/>
                <a:gd name="T2" fmla="*/ 13673 w 9525"/>
                <a:gd name="T3" fmla="*/ 2286 h 9525"/>
                <a:gd name="T4" fmla="*/ 4529 w 9525"/>
                <a:gd name="T5" fmla="*/ 1619 h 9525"/>
                <a:gd name="T6" fmla="*/ 2815 w 9525"/>
                <a:gd name="T7" fmla="*/ 0 h 9525"/>
                <a:gd name="T8" fmla="*/ 9387 w 9525"/>
                <a:gd name="T9" fmla="*/ 9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387" y="9906"/>
                  </a:moveTo>
                  <a:cubicBezTo>
                    <a:pt x="12244" y="8763"/>
                    <a:pt x="13673" y="6287"/>
                    <a:pt x="13673" y="2286"/>
                  </a:cubicBezTo>
                  <a:cubicBezTo>
                    <a:pt x="8149" y="762"/>
                    <a:pt x="10244" y="953"/>
                    <a:pt x="4529" y="1619"/>
                  </a:cubicBezTo>
                  <a:cubicBezTo>
                    <a:pt x="3767" y="1334"/>
                    <a:pt x="3291" y="762"/>
                    <a:pt x="2815" y="0"/>
                  </a:cubicBezTo>
                  <a:cubicBezTo>
                    <a:pt x="-4710" y="4096"/>
                    <a:pt x="4720" y="6763"/>
                    <a:pt x="9387" y="9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7" name="Freeform: Shape 1850">
              <a:extLst>
                <a:ext uri="{FF2B5EF4-FFF2-40B4-BE49-F238E27FC236}">
                  <a16:creationId xmlns:a16="http://schemas.microsoft.com/office/drawing/2014/main" id="{D3C6F2E3-369F-44B8-B3BD-3886B6F1F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634" y="4234968"/>
              <a:ext cx="9525" cy="9525"/>
            </a:xfrm>
            <a:custGeom>
              <a:avLst/>
              <a:gdLst>
                <a:gd name="T0" fmla="*/ 97 w 9525"/>
                <a:gd name="T1" fmla="*/ 2514 h 9525"/>
                <a:gd name="T2" fmla="*/ 10479 w 9525"/>
                <a:gd name="T3" fmla="*/ 11182 h 9525"/>
                <a:gd name="T4" fmla="*/ 11050 w 9525"/>
                <a:gd name="T5" fmla="*/ 3371 h 9525"/>
                <a:gd name="T6" fmla="*/ 97 w 9525"/>
                <a:gd name="T7" fmla="*/ 25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" y="2514"/>
                  </a:moveTo>
                  <a:cubicBezTo>
                    <a:pt x="4954" y="4324"/>
                    <a:pt x="6097" y="8896"/>
                    <a:pt x="10479" y="11182"/>
                  </a:cubicBezTo>
                  <a:cubicBezTo>
                    <a:pt x="10669" y="8610"/>
                    <a:pt x="10860" y="5943"/>
                    <a:pt x="11050" y="3371"/>
                  </a:cubicBezTo>
                  <a:cubicBezTo>
                    <a:pt x="8288" y="2895"/>
                    <a:pt x="-1047" y="-3391"/>
                    <a:pt x="97" y="25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8" name="Freeform: Shape 1851">
              <a:extLst>
                <a:ext uri="{FF2B5EF4-FFF2-40B4-BE49-F238E27FC236}">
                  <a16:creationId xmlns:a16="http://schemas.microsoft.com/office/drawing/2014/main" id="{F0100A7F-7A38-43C8-A36B-44C7B57BE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491" y="4204240"/>
              <a:ext cx="9525" cy="9525"/>
            </a:xfrm>
            <a:custGeom>
              <a:avLst/>
              <a:gdLst>
                <a:gd name="T0" fmla="*/ 12764 w 9525"/>
                <a:gd name="T1" fmla="*/ 79838550 h 9525"/>
                <a:gd name="T2" fmla="*/ 6001 w 9525"/>
                <a:gd name="T3" fmla="*/ 0 h 9525"/>
                <a:gd name="T4" fmla="*/ 0 w 9525"/>
                <a:gd name="T5" fmla="*/ 56245125 h 9525"/>
                <a:gd name="T6" fmla="*/ 12764 w 9525"/>
                <a:gd name="T7" fmla="*/ 7983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64" y="8382"/>
                  </a:moveTo>
                  <a:cubicBezTo>
                    <a:pt x="12002" y="4477"/>
                    <a:pt x="11811" y="191"/>
                    <a:pt x="6001" y="0"/>
                  </a:cubicBezTo>
                  <a:cubicBezTo>
                    <a:pt x="3429" y="1333"/>
                    <a:pt x="2000" y="3905"/>
                    <a:pt x="0" y="5905"/>
                  </a:cubicBezTo>
                  <a:cubicBezTo>
                    <a:pt x="4286" y="6763"/>
                    <a:pt x="6763" y="8954"/>
                    <a:pt x="12764" y="8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099" name="Freeform: Shape 1852">
              <a:extLst>
                <a:ext uri="{FF2B5EF4-FFF2-40B4-BE49-F238E27FC236}">
                  <a16:creationId xmlns:a16="http://schemas.microsoft.com/office/drawing/2014/main" id="{14F9432A-7DF0-4C1A-AB61-D61033838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396" y="4156996"/>
              <a:ext cx="9525" cy="9525"/>
            </a:xfrm>
            <a:custGeom>
              <a:avLst/>
              <a:gdLst>
                <a:gd name="T0" fmla="*/ 5905 w 9525"/>
                <a:gd name="T1" fmla="*/ 0 h 9525"/>
                <a:gd name="T2" fmla="*/ 0 w 9525"/>
                <a:gd name="T3" fmla="*/ 4286 h 9525"/>
                <a:gd name="T4" fmla="*/ 10668 w 9525"/>
                <a:gd name="T5" fmla="*/ 9811 h 9525"/>
                <a:gd name="T6" fmla="*/ 590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0"/>
                  </a:moveTo>
                  <a:cubicBezTo>
                    <a:pt x="6191" y="3620"/>
                    <a:pt x="476" y="1334"/>
                    <a:pt x="0" y="4286"/>
                  </a:cubicBezTo>
                  <a:cubicBezTo>
                    <a:pt x="3810" y="5906"/>
                    <a:pt x="5048" y="9430"/>
                    <a:pt x="10668" y="9811"/>
                  </a:cubicBezTo>
                  <a:cubicBezTo>
                    <a:pt x="10096" y="5810"/>
                    <a:pt x="7715" y="3048"/>
                    <a:pt x="5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0" name="Freeform: Shape 1853">
              <a:extLst>
                <a:ext uri="{FF2B5EF4-FFF2-40B4-BE49-F238E27FC236}">
                  <a16:creationId xmlns:a16="http://schemas.microsoft.com/office/drawing/2014/main" id="{9B83B750-55FB-4863-A65D-5DB4822C1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569" y="4260247"/>
              <a:ext cx="9525" cy="9525"/>
            </a:xfrm>
            <a:custGeom>
              <a:avLst/>
              <a:gdLst>
                <a:gd name="T0" fmla="*/ 3790950 w 9525"/>
                <a:gd name="T1" fmla="*/ 0 h 9525"/>
                <a:gd name="T2" fmla="*/ 68199000 w 9525"/>
                <a:gd name="T3" fmla="*/ 79838550 h 9525"/>
                <a:gd name="T4" fmla="*/ 3790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" y="0"/>
                  </a:moveTo>
                  <a:cubicBezTo>
                    <a:pt x="-745" y="5334"/>
                    <a:pt x="302" y="8954"/>
                    <a:pt x="7160" y="8382"/>
                  </a:cubicBezTo>
                  <a:cubicBezTo>
                    <a:pt x="7542" y="3619"/>
                    <a:pt x="4398" y="1524"/>
                    <a:pt x="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1" name="Freeform: Shape 1854">
              <a:extLst>
                <a:ext uri="{FF2B5EF4-FFF2-40B4-BE49-F238E27FC236}">
                  <a16:creationId xmlns:a16="http://schemas.microsoft.com/office/drawing/2014/main" id="{A6A398F3-B773-425D-ACEE-3E31F9847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468" y="4244560"/>
              <a:ext cx="9525" cy="9525"/>
            </a:xfrm>
            <a:custGeom>
              <a:avLst/>
              <a:gdLst>
                <a:gd name="T0" fmla="*/ 9689 w 9525"/>
                <a:gd name="T1" fmla="*/ 9591 h 9525"/>
                <a:gd name="T2" fmla="*/ 6260 w 9525"/>
                <a:gd name="T3" fmla="*/ 6162 h 9525"/>
                <a:gd name="T4" fmla="*/ 8547 w 9525"/>
                <a:gd name="T5" fmla="*/ 66 h 9525"/>
                <a:gd name="T6" fmla="*/ 546 w 9525"/>
                <a:gd name="T7" fmla="*/ 8924 h 9525"/>
                <a:gd name="T8" fmla="*/ 9689 w 9525"/>
                <a:gd name="T9" fmla="*/ 95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689" y="9591"/>
                  </a:moveTo>
                  <a:cubicBezTo>
                    <a:pt x="7689" y="9115"/>
                    <a:pt x="6927" y="7686"/>
                    <a:pt x="6260" y="6162"/>
                  </a:cubicBezTo>
                  <a:cubicBezTo>
                    <a:pt x="6070" y="3209"/>
                    <a:pt x="8642" y="2828"/>
                    <a:pt x="8547" y="66"/>
                  </a:cubicBezTo>
                  <a:cubicBezTo>
                    <a:pt x="-502" y="-505"/>
                    <a:pt x="-693" y="2638"/>
                    <a:pt x="546" y="8924"/>
                  </a:cubicBezTo>
                  <a:cubicBezTo>
                    <a:pt x="5213" y="7305"/>
                    <a:pt x="7784" y="14163"/>
                    <a:pt x="9689" y="95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2" name="Freeform: Shape 1855">
              <a:extLst>
                <a:ext uri="{FF2B5EF4-FFF2-40B4-BE49-F238E27FC236}">
                  <a16:creationId xmlns:a16="http://schemas.microsoft.com/office/drawing/2014/main" id="{1A90FF35-E668-4311-8D9A-532183C68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346" y="4137059"/>
              <a:ext cx="9525" cy="9525"/>
            </a:xfrm>
            <a:custGeom>
              <a:avLst/>
              <a:gdLst>
                <a:gd name="T0" fmla="*/ 86191725 w 9525"/>
                <a:gd name="T1" fmla="*/ 61074300 h 9525"/>
                <a:gd name="T2" fmla="*/ 9525 w 9525"/>
                <a:gd name="T3" fmla="*/ 39300150 h 9525"/>
                <a:gd name="T4" fmla="*/ 86191725 w 9525"/>
                <a:gd name="T5" fmla="*/ 6107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6412"/>
                  </a:moveTo>
                  <a:cubicBezTo>
                    <a:pt x="10478" y="887"/>
                    <a:pt x="-95" y="-3590"/>
                    <a:pt x="1" y="4126"/>
                  </a:cubicBezTo>
                  <a:cubicBezTo>
                    <a:pt x="4477" y="3840"/>
                    <a:pt x="3715" y="7364"/>
                    <a:pt x="9049" y="6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3" name="Freeform: Shape 1856">
              <a:extLst>
                <a:ext uri="{FF2B5EF4-FFF2-40B4-BE49-F238E27FC236}">
                  <a16:creationId xmlns:a16="http://schemas.microsoft.com/office/drawing/2014/main" id="{D746EA4F-F223-4019-A9DB-0A1D8C32B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389" y="4409114"/>
              <a:ext cx="9525" cy="9525"/>
            </a:xfrm>
            <a:custGeom>
              <a:avLst/>
              <a:gdLst>
                <a:gd name="T0" fmla="*/ 13430 w 9525"/>
                <a:gd name="T1" fmla="*/ 8 h 9525"/>
                <a:gd name="T2" fmla="*/ 0 w 9525"/>
                <a:gd name="T3" fmla="*/ 6962 h 9525"/>
                <a:gd name="T4" fmla="*/ 10573 w 9525"/>
                <a:gd name="T5" fmla="*/ 14010 h 9525"/>
                <a:gd name="T6" fmla="*/ 13430 w 9525"/>
                <a:gd name="T7" fmla="*/ 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430" y="8"/>
                  </a:moveTo>
                  <a:cubicBezTo>
                    <a:pt x="6477" y="-182"/>
                    <a:pt x="2667" y="2866"/>
                    <a:pt x="0" y="6962"/>
                  </a:cubicBezTo>
                  <a:cubicBezTo>
                    <a:pt x="5334" y="8009"/>
                    <a:pt x="7144" y="11629"/>
                    <a:pt x="10573" y="14010"/>
                  </a:cubicBezTo>
                  <a:cubicBezTo>
                    <a:pt x="7239" y="8009"/>
                    <a:pt x="10954" y="4581"/>
                    <a:pt x="134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4" name="Freeform: Shape 1857">
              <a:extLst>
                <a:ext uri="{FF2B5EF4-FFF2-40B4-BE49-F238E27FC236}">
                  <a16:creationId xmlns:a16="http://schemas.microsoft.com/office/drawing/2014/main" id="{161660CE-792C-40FF-84C3-926022ED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017" y="4356163"/>
              <a:ext cx="9525" cy="9525"/>
            </a:xfrm>
            <a:custGeom>
              <a:avLst/>
              <a:gdLst>
                <a:gd name="T0" fmla="*/ 32118300 w 9525"/>
                <a:gd name="T1" fmla="*/ 76209525 h 9525"/>
                <a:gd name="T2" fmla="*/ 20326350 w 9525"/>
                <a:gd name="T3" fmla="*/ 0 h 9525"/>
                <a:gd name="T4" fmla="*/ 32118300 w 9525"/>
                <a:gd name="T5" fmla="*/ 7620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72" y="8001"/>
                  </a:moveTo>
                  <a:cubicBezTo>
                    <a:pt x="6039" y="6191"/>
                    <a:pt x="6801" y="571"/>
                    <a:pt x="2134" y="0"/>
                  </a:cubicBezTo>
                  <a:cubicBezTo>
                    <a:pt x="-533" y="1810"/>
                    <a:pt x="-1295" y="7429"/>
                    <a:pt x="3372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5" name="Freeform: Shape 1858">
              <a:extLst>
                <a:ext uri="{FF2B5EF4-FFF2-40B4-BE49-F238E27FC236}">
                  <a16:creationId xmlns:a16="http://schemas.microsoft.com/office/drawing/2014/main" id="{B86A1723-1008-4E77-A4F4-ECD3A7ED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402" y="4407789"/>
              <a:ext cx="9525" cy="9525"/>
            </a:xfrm>
            <a:custGeom>
              <a:avLst/>
              <a:gdLst>
                <a:gd name="T0" fmla="*/ 49320450 w 9525"/>
                <a:gd name="T1" fmla="*/ 77114400 h 9525"/>
                <a:gd name="T2" fmla="*/ 20288250 w 9525"/>
                <a:gd name="T3" fmla="*/ 0 h 9525"/>
                <a:gd name="T4" fmla="*/ 49320450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78" y="8096"/>
                  </a:moveTo>
                  <a:cubicBezTo>
                    <a:pt x="5749" y="4191"/>
                    <a:pt x="6130" y="476"/>
                    <a:pt x="2130" y="0"/>
                  </a:cubicBezTo>
                  <a:cubicBezTo>
                    <a:pt x="-1013" y="2096"/>
                    <a:pt x="-1204" y="8668"/>
                    <a:pt x="5178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6" name="Freeform: Shape 1859">
              <a:extLst>
                <a:ext uri="{FF2B5EF4-FFF2-40B4-BE49-F238E27FC236}">
                  <a16:creationId xmlns:a16="http://schemas.microsoft.com/office/drawing/2014/main" id="{E1878EC1-21B3-4383-BD76-EDE60AB4D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293" y="4172493"/>
              <a:ext cx="9525" cy="9525"/>
            </a:xfrm>
            <a:custGeom>
              <a:avLst/>
              <a:gdLst>
                <a:gd name="T0" fmla="*/ 9811 w 9525"/>
                <a:gd name="T1" fmla="*/ 4800600 h 9525"/>
                <a:gd name="T2" fmla="*/ 0 w 9525"/>
                <a:gd name="T3" fmla="*/ 72847200 h 9525"/>
                <a:gd name="T4" fmla="*/ 9811 w 9525"/>
                <a:gd name="T5" fmla="*/ 480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811" y="504"/>
                  </a:moveTo>
                  <a:cubicBezTo>
                    <a:pt x="1810" y="-1877"/>
                    <a:pt x="2858" y="4791"/>
                    <a:pt x="0" y="7648"/>
                  </a:cubicBezTo>
                  <a:cubicBezTo>
                    <a:pt x="7525" y="9458"/>
                    <a:pt x="9715" y="6029"/>
                    <a:pt x="9811" y="5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7" name="Freeform: Shape 1860">
              <a:extLst>
                <a:ext uri="{FF2B5EF4-FFF2-40B4-BE49-F238E27FC236}">
                  <a16:creationId xmlns:a16="http://schemas.microsoft.com/office/drawing/2014/main" id="{FEE4E550-44A8-4907-8BB7-A72CD6AC5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817" y="4228803"/>
              <a:ext cx="9525" cy="9525"/>
            </a:xfrm>
            <a:custGeom>
              <a:avLst/>
              <a:gdLst>
                <a:gd name="T0" fmla="*/ 5438775 w 9525"/>
                <a:gd name="T1" fmla="*/ 2828925 h 9525"/>
                <a:gd name="T2" fmla="*/ 0 w 9525"/>
                <a:gd name="T3" fmla="*/ 77228700 h 9525"/>
                <a:gd name="T4" fmla="*/ 53530500 w 9525"/>
                <a:gd name="T5" fmla="*/ 66332100 h 9525"/>
                <a:gd name="T6" fmla="*/ 5438775 w 9525"/>
                <a:gd name="T7" fmla="*/ 2828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1" y="297"/>
                  </a:moveTo>
                  <a:cubicBezTo>
                    <a:pt x="381" y="2869"/>
                    <a:pt x="191" y="5536"/>
                    <a:pt x="0" y="8108"/>
                  </a:cubicBezTo>
                  <a:cubicBezTo>
                    <a:pt x="2191" y="8012"/>
                    <a:pt x="5239" y="8774"/>
                    <a:pt x="5620" y="6964"/>
                  </a:cubicBezTo>
                  <a:cubicBezTo>
                    <a:pt x="762" y="7060"/>
                    <a:pt x="8001" y="-1703"/>
                    <a:pt x="571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8" name="Freeform: Shape 1861">
              <a:extLst>
                <a:ext uri="{FF2B5EF4-FFF2-40B4-BE49-F238E27FC236}">
                  <a16:creationId xmlns:a16="http://schemas.microsoft.com/office/drawing/2014/main" id="{07972989-263D-444E-80AA-28093D5E5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285" y="4320064"/>
              <a:ext cx="9525" cy="9525"/>
            </a:xfrm>
            <a:custGeom>
              <a:avLst/>
              <a:gdLst>
                <a:gd name="T0" fmla="*/ 23193375 w 9525"/>
                <a:gd name="T1" fmla="*/ 0 h 9525"/>
                <a:gd name="T2" fmla="*/ 514350 w 9525"/>
                <a:gd name="T3" fmla="*/ 73485375 h 9525"/>
                <a:gd name="T4" fmla="*/ 2319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5" y="0"/>
                  </a:moveTo>
                  <a:cubicBezTo>
                    <a:pt x="3673" y="4477"/>
                    <a:pt x="-518" y="3905"/>
                    <a:pt x="54" y="7715"/>
                  </a:cubicBezTo>
                  <a:cubicBezTo>
                    <a:pt x="6626" y="9620"/>
                    <a:pt x="7864" y="476"/>
                    <a:pt x="2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09" name="Freeform: Shape 1862">
              <a:extLst>
                <a:ext uri="{FF2B5EF4-FFF2-40B4-BE49-F238E27FC236}">
                  <a16:creationId xmlns:a16="http://schemas.microsoft.com/office/drawing/2014/main" id="{86BC48AE-94EA-4790-9AB3-E0F92E7F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164" y="4307597"/>
              <a:ext cx="9525" cy="9525"/>
            </a:xfrm>
            <a:custGeom>
              <a:avLst/>
              <a:gdLst>
                <a:gd name="T0" fmla="*/ 3933825 w 9525"/>
                <a:gd name="T1" fmla="*/ 8752 h 9525"/>
                <a:gd name="T2" fmla="*/ 72885300 w 9525"/>
                <a:gd name="T3" fmla="*/ 10848 h 9525"/>
                <a:gd name="T4" fmla="*/ 10287000 w 9525"/>
                <a:gd name="T5" fmla="*/ 942 h 9525"/>
                <a:gd name="T6" fmla="*/ 3933825 w 9525"/>
                <a:gd name="T7" fmla="*/ 875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3" y="8752"/>
                  </a:moveTo>
                  <a:cubicBezTo>
                    <a:pt x="3842" y="8657"/>
                    <a:pt x="4318" y="10848"/>
                    <a:pt x="7652" y="10848"/>
                  </a:cubicBezTo>
                  <a:cubicBezTo>
                    <a:pt x="4318" y="9324"/>
                    <a:pt x="5842" y="-3535"/>
                    <a:pt x="1080" y="942"/>
                  </a:cubicBezTo>
                  <a:cubicBezTo>
                    <a:pt x="5080" y="1418"/>
                    <a:pt x="-1682" y="4656"/>
                    <a:pt x="413" y="87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0" name="Freeform: Shape 1863">
              <a:extLst>
                <a:ext uri="{FF2B5EF4-FFF2-40B4-BE49-F238E27FC236}">
                  <a16:creationId xmlns:a16="http://schemas.microsoft.com/office/drawing/2014/main" id="{28908847-6752-4BAC-9871-75EBC3C32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83" y="4373880"/>
              <a:ext cx="9525" cy="9525"/>
            </a:xfrm>
            <a:custGeom>
              <a:avLst/>
              <a:gdLst>
                <a:gd name="T0" fmla="*/ 8315325 w 9525"/>
                <a:gd name="T1" fmla="*/ 0 h 9525"/>
                <a:gd name="T2" fmla="*/ 89058750 w 9525"/>
                <a:gd name="T3" fmla="*/ 10096 h 9525"/>
                <a:gd name="T4" fmla="*/ 83153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73" y="0"/>
                  </a:moveTo>
                  <a:cubicBezTo>
                    <a:pt x="-1794" y="2667"/>
                    <a:pt x="1825" y="10287"/>
                    <a:pt x="9350" y="10096"/>
                  </a:cubicBezTo>
                  <a:cubicBezTo>
                    <a:pt x="9064" y="4763"/>
                    <a:pt x="4302" y="2857"/>
                    <a:pt x="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1" name="Freeform: Shape 1864">
              <a:extLst>
                <a:ext uri="{FF2B5EF4-FFF2-40B4-BE49-F238E27FC236}">
                  <a16:creationId xmlns:a16="http://schemas.microsoft.com/office/drawing/2014/main" id="{A4D8BCD8-11CB-4BBE-89F9-D40776D95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001" y="4250722"/>
              <a:ext cx="9525" cy="9525"/>
            </a:xfrm>
            <a:custGeom>
              <a:avLst/>
              <a:gdLst>
                <a:gd name="T0" fmla="*/ 13337 w 9525"/>
                <a:gd name="T1" fmla="*/ 68046600 h 9525"/>
                <a:gd name="T2" fmla="*/ 955 w 9525"/>
                <a:gd name="T3" fmla="*/ 0 h 9525"/>
                <a:gd name="T4" fmla="*/ 13337 w 9525"/>
                <a:gd name="T5" fmla="*/ 68046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7" y="7144"/>
                  </a:moveTo>
                  <a:cubicBezTo>
                    <a:pt x="8765" y="5048"/>
                    <a:pt x="4669" y="2667"/>
                    <a:pt x="955" y="0"/>
                  </a:cubicBezTo>
                  <a:cubicBezTo>
                    <a:pt x="-3522" y="7810"/>
                    <a:pt x="8956" y="10763"/>
                    <a:pt x="13337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2" name="Freeform: Shape 1865">
              <a:extLst>
                <a:ext uri="{FF2B5EF4-FFF2-40B4-BE49-F238E27FC236}">
                  <a16:creationId xmlns:a16="http://schemas.microsoft.com/office/drawing/2014/main" id="{1254DAC5-DAFF-4858-87B6-1E23EF871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336" y="4302062"/>
              <a:ext cx="9525" cy="9525"/>
            </a:xfrm>
            <a:custGeom>
              <a:avLst/>
              <a:gdLst>
                <a:gd name="T0" fmla="*/ 0 w 9525"/>
                <a:gd name="T1" fmla="*/ 6096 h 9525"/>
                <a:gd name="T2" fmla="*/ 12382 w 9525"/>
                <a:gd name="T3" fmla="*/ 13335 h 9525"/>
                <a:gd name="T4" fmla="*/ 16383 w 9525"/>
                <a:gd name="T5" fmla="*/ 8858 h 9525"/>
                <a:gd name="T6" fmla="*/ 11430 w 9525"/>
                <a:gd name="T7" fmla="*/ 571 h 9525"/>
                <a:gd name="T8" fmla="*/ 4096 w 9525"/>
                <a:gd name="T9" fmla="*/ 0 h 9525"/>
                <a:gd name="T10" fmla="*/ 0 w 9525"/>
                <a:gd name="T11" fmla="*/ 609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9334" y="2286"/>
                    <a:pt x="-286" y="13335"/>
                    <a:pt x="12382" y="13335"/>
                  </a:cubicBezTo>
                  <a:cubicBezTo>
                    <a:pt x="13049" y="11144"/>
                    <a:pt x="15621" y="10858"/>
                    <a:pt x="16383" y="8858"/>
                  </a:cubicBezTo>
                  <a:cubicBezTo>
                    <a:pt x="11716" y="8287"/>
                    <a:pt x="13906" y="2857"/>
                    <a:pt x="11430" y="571"/>
                  </a:cubicBezTo>
                  <a:cubicBezTo>
                    <a:pt x="6382" y="0"/>
                    <a:pt x="7525" y="2953"/>
                    <a:pt x="4096" y="0"/>
                  </a:cubicBezTo>
                  <a:cubicBezTo>
                    <a:pt x="3048" y="2381"/>
                    <a:pt x="1143" y="3905"/>
                    <a:pt x="0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3" name="Freeform: Shape 1866">
              <a:extLst>
                <a:ext uri="{FF2B5EF4-FFF2-40B4-BE49-F238E27FC236}">
                  <a16:creationId xmlns:a16="http://schemas.microsoft.com/office/drawing/2014/main" id="{68B6EB50-E3A2-41DF-BB4E-BA69DB27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478" y="4373204"/>
              <a:ext cx="9525" cy="9525"/>
            </a:xfrm>
            <a:custGeom>
              <a:avLst/>
              <a:gdLst>
                <a:gd name="T0" fmla="*/ 12287 w 9525"/>
                <a:gd name="T1" fmla="*/ 9630 h 9525"/>
                <a:gd name="T2" fmla="*/ 14573 w 9525"/>
                <a:gd name="T3" fmla="*/ 5058 h 9525"/>
                <a:gd name="T4" fmla="*/ 0 w 9525"/>
                <a:gd name="T5" fmla="*/ 2391 h 9525"/>
                <a:gd name="T6" fmla="*/ 12287 w 9525"/>
                <a:gd name="T7" fmla="*/ 963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287" y="9630"/>
                  </a:moveTo>
                  <a:cubicBezTo>
                    <a:pt x="12383" y="7439"/>
                    <a:pt x="13430" y="6296"/>
                    <a:pt x="14573" y="5058"/>
                  </a:cubicBezTo>
                  <a:cubicBezTo>
                    <a:pt x="5144" y="7439"/>
                    <a:pt x="4191" y="-5039"/>
                    <a:pt x="0" y="2391"/>
                  </a:cubicBezTo>
                  <a:cubicBezTo>
                    <a:pt x="6477" y="3058"/>
                    <a:pt x="4477" y="9916"/>
                    <a:pt x="12287" y="9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4" name="Freeform: Shape 1867">
              <a:extLst>
                <a:ext uri="{FF2B5EF4-FFF2-40B4-BE49-F238E27FC236}">
                  <a16:creationId xmlns:a16="http://schemas.microsoft.com/office/drawing/2014/main" id="{D9B471BB-8CFE-4AE3-8659-9654AFEEB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08" y="4340243"/>
              <a:ext cx="9525" cy="9525"/>
            </a:xfrm>
            <a:custGeom>
              <a:avLst/>
              <a:gdLst>
                <a:gd name="T0" fmla="*/ 714375 w 9525"/>
                <a:gd name="T1" fmla="*/ 40957500 h 9525"/>
                <a:gd name="T2" fmla="*/ 70570725 w 9525"/>
                <a:gd name="T3" fmla="*/ 46396275 h 9525"/>
                <a:gd name="T4" fmla="*/ 714375 w 9525"/>
                <a:gd name="T5" fmla="*/ 40957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5" y="4300"/>
                  </a:moveTo>
                  <a:cubicBezTo>
                    <a:pt x="5124" y="4491"/>
                    <a:pt x="3599" y="7158"/>
                    <a:pt x="7409" y="4871"/>
                  </a:cubicBezTo>
                  <a:cubicBezTo>
                    <a:pt x="9314" y="-1129"/>
                    <a:pt x="-972" y="-1891"/>
                    <a:pt x="75" y="4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5" name="Freeform: Shape 1868">
              <a:extLst>
                <a:ext uri="{FF2B5EF4-FFF2-40B4-BE49-F238E27FC236}">
                  <a16:creationId xmlns:a16="http://schemas.microsoft.com/office/drawing/2014/main" id="{A084AE96-9B10-421C-872D-B808601A9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620" y="4485513"/>
              <a:ext cx="9525" cy="9525"/>
            </a:xfrm>
            <a:custGeom>
              <a:avLst/>
              <a:gdLst>
                <a:gd name="T0" fmla="*/ 0 w 9525"/>
                <a:gd name="T1" fmla="*/ 59874150 h 9525"/>
                <a:gd name="T2" fmla="*/ 88915875 w 9525"/>
                <a:gd name="T3" fmla="*/ 51711225 h 9525"/>
                <a:gd name="T4" fmla="*/ 4533900 w 9525"/>
                <a:gd name="T5" fmla="*/ 0 h 9525"/>
                <a:gd name="T6" fmla="*/ 0 w 9525"/>
                <a:gd name="T7" fmla="*/ 59874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2762" y="5620"/>
                    <a:pt x="9335" y="8858"/>
                    <a:pt x="9335" y="5429"/>
                  </a:cubicBezTo>
                  <a:cubicBezTo>
                    <a:pt x="5620" y="4191"/>
                    <a:pt x="3620" y="1714"/>
                    <a:pt x="476" y="0"/>
                  </a:cubicBezTo>
                  <a:cubicBezTo>
                    <a:pt x="0" y="4286"/>
                    <a:pt x="3238" y="3334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6" name="Freeform: Shape 1869">
              <a:extLst>
                <a:ext uri="{FF2B5EF4-FFF2-40B4-BE49-F238E27FC236}">
                  <a16:creationId xmlns:a16="http://schemas.microsoft.com/office/drawing/2014/main" id="{DA80C29B-42BC-43DD-ADA7-3BCA288F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726" y="4424172"/>
              <a:ext cx="9525" cy="9525"/>
            </a:xfrm>
            <a:custGeom>
              <a:avLst/>
              <a:gdLst>
                <a:gd name="T0" fmla="*/ 67494150 w 9525"/>
                <a:gd name="T1" fmla="*/ 49901475 h 9525"/>
                <a:gd name="T2" fmla="*/ 71123175 w 9525"/>
                <a:gd name="T3" fmla="*/ 5438775 h 9525"/>
                <a:gd name="T4" fmla="*/ 1257300 w 9525"/>
                <a:gd name="T5" fmla="*/ 0 h 9525"/>
                <a:gd name="T6" fmla="*/ 67494150 w 9525"/>
                <a:gd name="T7" fmla="*/ 4990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86" y="5239"/>
                  </a:moveTo>
                  <a:cubicBezTo>
                    <a:pt x="7181" y="3715"/>
                    <a:pt x="7276" y="2096"/>
                    <a:pt x="7467" y="571"/>
                  </a:cubicBezTo>
                  <a:cubicBezTo>
                    <a:pt x="4990" y="381"/>
                    <a:pt x="2514" y="190"/>
                    <a:pt x="132" y="0"/>
                  </a:cubicBezTo>
                  <a:cubicBezTo>
                    <a:pt x="-820" y="4096"/>
                    <a:pt x="3561" y="4381"/>
                    <a:pt x="7086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7" name="Freeform: Shape 1870">
              <a:extLst>
                <a:ext uri="{FF2B5EF4-FFF2-40B4-BE49-F238E27FC236}">
                  <a16:creationId xmlns:a16="http://schemas.microsoft.com/office/drawing/2014/main" id="{B36E411B-0B1C-41D1-9898-6D5666DB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001" y="4330383"/>
              <a:ext cx="9525" cy="9525"/>
            </a:xfrm>
            <a:custGeom>
              <a:avLst/>
              <a:gdLst>
                <a:gd name="T0" fmla="*/ 82562700 w 9525"/>
                <a:gd name="T1" fmla="*/ 75904725 h 9525"/>
                <a:gd name="T2" fmla="*/ 0 w 9525"/>
                <a:gd name="T3" fmla="*/ 9677400 h 9525"/>
                <a:gd name="T4" fmla="*/ 825627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7969"/>
                  </a:moveTo>
                  <a:cubicBezTo>
                    <a:pt x="11144" y="2540"/>
                    <a:pt x="2381" y="-2127"/>
                    <a:pt x="0" y="1016"/>
                  </a:cubicBezTo>
                  <a:cubicBezTo>
                    <a:pt x="5048" y="1683"/>
                    <a:pt x="1715" y="8731"/>
                    <a:pt x="866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8" name="Freeform: Shape 1871">
              <a:extLst>
                <a:ext uri="{FF2B5EF4-FFF2-40B4-BE49-F238E27FC236}">
                  <a16:creationId xmlns:a16="http://schemas.microsoft.com/office/drawing/2014/main" id="{014FAA77-E325-4D2F-A948-4E3F9976E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83" y="4480274"/>
              <a:ext cx="9525" cy="9525"/>
            </a:xfrm>
            <a:custGeom>
              <a:avLst/>
              <a:gdLst>
                <a:gd name="T0" fmla="*/ 49596675 w 9525"/>
                <a:gd name="T1" fmla="*/ 77114400 h 9525"/>
                <a:gd name="T2" fmla="*/ 20564475 w 9525"/>
                <a:gd name="T3" fmla="*/ 0 h 9525"/>
                <a:gd name="T4" fmla="*/ 49596675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07" y="8096"/>
                  </a:moveTo>
                  <a:cubicBezTo>
                    <a:pt x="5779" y="4191"/>
                    <a:pt x="4731" y="1524"/>
                    <a:pt x="2159" y="0"/>
                  </a:cubicBezTo>
                  <a:cubicBezTo>
                    <a:pt x="-984" y="2096"/>
                    <a:pt x="-1270" y="8763"/>
                    <a:pt x="5207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19" name="Freeform: Shape 1872">
              <a:extLst>
                <a:ext uri="{FF2B5EF4-FFF2-40B4-BE49-F238E27FC236}">
                  <a16:creationId xmlns:a16="http://schemas.microsoft.com/office/drawing/2014/main" id="{C8F429E6-14D4-44D0-976E-3618A422D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713" y="4451315"/>
              <a:ext cx="9525" cy="9525"/>
            </a:xfrm>
            <a:custGeom>
              <a:avLst/>
              <a:gdLst>
                <a:gd name="T0" fmla="*/ 0 w 9525"/>
                <a:gd name="T1" fmla="*/ 72609075 h 9525"/>
                <a:gd name="T2" fmla="*/ 58064400 w 9525"/>
                <a:gd name="T3" fmla="*/ 1847850 h 9525"/>
                <a:gd name="T4" fmla="*/ 0 w 9525"/>
                <a:gd name="T5" fmla="*/ 72609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23"/>
                  </a:moveTo>
                  <a:cubicBezTo>
                    <a:pt x="5524" y="8576"/>
                    <a:pt x="4191" y="2766"/>
                    <a:pt x="6096" y="194"/>
                  </a:cubicBezTo>
                  <a:cubicBezTo>
                    <a:pt x="476" y="-949"/>
                    <a:pt x="0" y="3147"/>
                    <a:pt x="0" y="7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0" name="Freeform: Shape 1873">
              <a:extLst>
                <a:ext uri="{FF2B5EF4-FFF2-40B4-BE49-F238E27FC236}">
                  <a16:creationId xmlns:a16="http://schemas.microsoft.com/office/drawing/2014/main" id="{F937DCD2-8A5A-46EF-A75C-0D5D5991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187" y="4436224"/>
              <a:ext cx="9525" cy="9525"/>
            </a:xfrm>
            <a:custGeom>
              <a:avLst/>
              <a:gdLst>
                <a:gd name="T0" fmla="*/ 762 w 9525"/>
                <a:gd name="T1" fmla="*/ 997 h 9525"/>
                <a:gd name="T2" fmla="*/ 0 w 9525"/>
                <a:gd name="T3" fmla="*/ 11951 h 9525"/>
                <a:gd name="T4" fmla="*/ 8001 w 9525"/>
                <a:gd name="T5" fmla="*/ 3092 h 9525"/>
                <a:gd name="T6" fmla="*/ 10001 w 9525"/>
                <a:gd name="T7" fmla="*/ 1664 h 9525"/>
                <a:gd name="T8" fmla="*/ 762 w 9525"/>
                <a:gd name="T9" fmla="*/ 99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" y="997"/>
                  </a:moveTo>
                  <a:cubicBezTo>
                    <a:pt x="2858" y="6141"/>
                    <a:pt x="762" y="6236"/>
                    <a:pt x="0" y="11951"/>
                  </a:cubicBezTo>
                  <a:cubicBezTo>
                    <a:pt x="8287" y="14522"/>
                    <a:pt x="3524" y="4140"/>
                    <a:pt x="8001" y="3092"/>
                  </a:cubicBezTo>
                  <a:cubicBezTo>
                    <a:pt x="9144" y="3092"/>
                    <a:pt x="10192" y="3092"/>
                    <a:pt x="10001" y="1664"/>
                  </a:cubicBezTo>
                  <a:cubicBezTo>
                    <a:pt x="4000" y="2140"/>
                    <a:pt x="4477" y="-1765"/>
                    <a:pt x="762" y="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1" name="Freeform: Shape 1874">
              <a:extLst>
                <a:ext uri="{FF2B5EF4-FFF2-40B4-BE49-F238E27FC236}">
                  <a16:creationId xmlns:a16="http://schemas.microsoft.com/office/drawing/2014/main" id="{4784C3F9-A15F-4DAB-925E-881CD2FB6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664" y="3482340"/>
              <a:ext cx="9525" cy="9525"/>
            </a:xfrm>
            <a:custGeom>
              <a:avLst/>
              <a:gdLst>
                <a:gd name="T0" fmla="*/ 10192 w 9525"/>
                <a:gd name="T1" fmla="*/ 11811 h 9525"/>
                <a:gd name="T2" fmla="*/ 0 w 9525"/>
                <a:gd name="T3" fmla="*/ 0 h 9525"/>
                <a:gd name="T4" fmla="*/ 10192 w 9525"/>
                <a:gd name="T5" fmla="*/ 11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92" y="11811"/>
                  </a:moveTo>
                  <a:cubicBezTo>
                    <a:pt x="12192" y="3905"/>
                    <a:pt x="7049" y="1238"/>
                    <a:pt x="0" y="0"/>
                  </a:cubicBezTo>
                  <a:cubicBezTo>
                    <a:pt x="953" y="5810"/>
                    <a:pt x="3524" y="10287"/>
                    <a:pt x="10192" y="11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2" name="Freeform: Shape 1875">
              <a:extLst>
                <a:ext uri="{FF2B5EF4-FFF2-40B4-BE49-F238E27FC236}">
                  <a16:creationId xmlns:a16="http://schemas.microsoft.com/office/drawing/2014/main" id="{DF4BF551-54B9-4C3B-88BC-DEA63D4B7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4925" y="3501200"/>
              <a:ext cx="9525" cy="9525"/>
            </a:xfrm>
            <a:custGeom>
              <a:avLst/>
              <a:gdLst>
                <a:gd name="T0" fmla="*/ 87325200 w 9525"/>
                <a:gd name="T1" fmla="*/ 51711225 h 9525"/>
                <a:gd name="T2" fmla="*/ 2952750 w 9525"/>
                <a:gd name="T3" fmla="*/ 0 h 9525"/>
                <a:gd name="T4" fmla="*/ 87325200 w 9525"/>
                <a:gd name="T5" fmla="*/ 517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68" y="5429"/>
                  </a:moveTo>
                  <a:cubicBezTo>
                    <a:pt x="10311" y="571"/>
                    <a:pt x="5644" y="95"/>
                    <a:pt x="310" y="0"/>
                  </a:cubicBezTo>
                  <a:cubicBezTo>
                    <a:pt x="-1881" y="5620"/>
                    <a:pt x="8216" y="2191"/>
                    <a:pt x="9168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3" name="Freeform: Shape 1876">
              <a:extLst>
                <a:ext uri="{FF2B5EF4-FFF2-40B4-BE49-F238E27FC236}">
                  <a16:creationId xmlns:a16="http://schemas.microsoft.com/office/drawing/2014/main" id="{10A98422-04E4-4728-B5C4-A6AE34689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75" y="3560921"/>
              <a:ext cx="9525" cy="9525"/>
            </a:xfrm>
            <a:custGeom>
              <a:avLst/>
              <a:gdLst>
                <a:gd name="T0" fmla="*/ 20869275 w 9525"/>
                <a:gd name="T1" fmla="*/ 0 h 9525"/>
                <a:gd name="T2" fmla="*/ 0 w 9525"/>
                <a:gd name="T3" fmla="*/ 43548300 h 9525"/>
                <a:gd name="T4" fmla="*/ 88001475 w 9525"/>
                <a:gd name="T5" fmla="*/ 34470975 h 9525"/>
                <a:gd name="T6" fmla="*/ 208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0"/>
                  </a:moveTo>
                  <a:cubicBezTo>
                    <a:pt x="2096" y="2191"/>
                    <a:pt x="1048" y="3334"/>
                    <a:pt x="0" y="4572"/>
                  </a:cubicBezTo>
                  <a:cubicBezTo>
                    <a:pt x="2191" y="6858"/>
                    <a:pt x="8858" y="7715"/>
                    <a:pt x="9239" y="3619"/>
                  </a:cubicBezTo>
                  <a:cubicBezTo>
                    <a:pt x="3429" y="5048"/>
                    <a:pt x="5048" y="857"/>
                    <a:pt x="2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4" name="Freeform: Shape 1877">
              <a:extLst>
                <a:ext uri="{FF2B5EF4-FFF2-40B4-BE49-F238E27FC236}">
                  <a16:creationId xmlns:a16="http://schemas.microsoft.com/office/drawing/2014/main" id="{0713BBBE-2211-4E39-B224-1632BC9E8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844" y="3544157"/>
              <a:ext cx="9525" cy="9525"/>
            </a:xfrm>
            <a:custGeom>
              <a:avLst/>
              <a:gdLst>
                <a:gd name="T0" fmla="*/ 3720 w 9525"/>
                <a:gd name="T1" fmla="*/ 10668 h 9525"/>
                <a:gd name="T2" fmla="*/ 18864 w 9525"/>
                <a:gd name="T3" fmla="*/ 5525 h 9525"/>
                <a:gd name="T4" fmla="*/ 8197 w 9525"/>
                <a:gd name="T5" fmla="*/ 0 h 9525"/>
                <a:gd name="T6" fmla="*/ 576 w 9525"/>
                <a:gd name="T7" fmla="*/ 4191 h 9525"/>
                <a:gd name="T8" fmla="*/ 3720 w 9525"/>
                <a:gd name="T9" fmla="*/ 1066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20" y="10668"/>
                  </a:moveTo>
                  <a:cubicBezTo>
                    <a:pt x="1243" y="1715"/>
                    <a:pt x="16197" y="13240"/>
                    <a:pt x="18864" y="5525"/>
                  </a:cubicBezTo>
                  <a:cubicBezTo>
                    <a:pt x="14102" y="4572"/>
                    <a:pt x="13721" y="476"/>
                    <a:pt x="8197" y="0"/>
                  </a:cubicBezTo>
                  <a:cubicBezTo>
                    <a:pt x="6768" y="4286"/>
                    <a:pt x="5625" y="1524"/>
                    <a:pt x="576" y="4191"/>
                  </a:cubicBezTo>
                  <a:cubicBezTo>
                    <a:pt x="-757" y="7239"/>
                    <a:pt x="196" y="15907"/>
                    <a:pt x="372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5" name="Freeform: Shape 1878">
              <a:extLst>
                <a:ext uri="{FF2B5EF4-FFF2-40B4-BE49-F238E27FC236}">
                  <a16:creationId xmlns:a16="http://schemas.microsoft.com/office/drawing/2014/main" id="{C82B6F61-57F8-4272-999F-F7884B255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7221" y="3865817"/>
              <a:ext cx="9525" cy="9525"/>
            </a:xfrm>
            <a:custGeom>
              <a:avLst/>
              <a:gdLst>
                <a:gd name="T0" fmla="*/ 17240 w 9525"/>
                <a:gd name="T1" fmla="*/ 0 h 9525"/>
                <a:gd name="T2" fmla="*/ 4286 w 9525"/>
                <a:gd name="T3" fmla="*/ 667 h 9525"/>
                <a:gd name="T4" fmla="*/ 0 w 9525"/>
                <a:gd name="T5" fmla="*/ 8192 h 9525"/>
                <a:gd name="T6" fmla="*/ 18193 w 9525"/>
                <a:gd name="T7" fmla="*/ 11144 h 9525"/>
                <a:gd name="T8" fmla="*/ 1724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40" y="0"/>
                  </a:moveTo>
                  <a:cubicBezTo>
                    <a:pt x="11240" y="0"/>
                    <a:pt x="8477" y="8287"/>
                    <a:pt x="4286" y="667"/>
                  </a:cubicBezTo>
                  <a:cubicBezTo>
                    <a:pt x="3239" y="3620"/>
                    <a:pt x="0" y="4286"/>
                    <a:pt x="0" y="8192"/>
                  </a:cubicBezTo>
                  <a:cubicBezTo>
                    <a:pt x="5239" y="12763"/>
                    <a:pt x="9811" y="11144"/>
                    <a:pt x="18193" y="11144"/>
                  </a:cubicBezTo>
                  <a:cubicBezTo>
                    <a:pt x="18002" y="7429"/>
                    <a:pt x="15907" y="5048"/>
                    <a:pt x="17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6" name="Freeform: Shape 1879">
              <a:extLst>
                <a:ext uri="{FF2B5EF4-FFF2-40B4-BE49-F238E27FC236}">
                  <a16:creationId xmlns:a16="http://schemas.microsoft.com/office/drawing/2014/main" id="{E92DC4A2-47F8-4738-9043-B474787D7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62" y="2989612"/>
              <a:ext cx="9525" cy="9525"/>
            </a:xfrm>
            <a:custGeom>
              <a:avLst/>
              <a:gdLst>
                <a:gd name="T0" fmla="*/ 20478750 w 9525"/>
                <a:gd name="T1" fmla="*/ 0 h 9525"/>
                <a:gd name="T2" fmla="*/ 63112650 w 9525"/>
                <a:gd name="T3" fmla="*/ 14478 h 9525"/>
                <a:gd name="T4" fmla="*/ 20478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50" y="0"/>
                  </a:moveTo>
                  <a:cubicBezTo>
                    <a:pt x="-137" y="4381"/>
                    <a:pt x="-2708" y="14669"/>
                    <a:pt x="6626" y="14478"/>
                  </a:cubicBezTo>
                  <a:cubicBezTo>
                    <a:pt x="1864" y="6477"/>
                    <a:pt x="5674" y="4477"/>
                    <a:pt x="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7" name="Freeform: Shape 1880">
              <a:extLst>
                <a:ext uri="{FF2B5EF4-FFF2-40B4-BE49-F238E27FC236}">
                  <a16:creationId xmlns:a16="http://schemas.microsoft.com/office/drawing/2014/main" id="{2D12CF34-E903-4AAC-8BF0-1AA52FB7C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360" y="2677359"/>
              <a:ext cx="9525" cy="9525"/>
            </a:xfrm>
            <a:custGeom>
              <a:avLst/>
              <a:gdLst>
                <a:gd name="T0" fmla="*/ 0 w 9525"/>
                <a:gd name="T1" fmla="*/ 27441525 h 9525"/>
                <a:gd name="T2" fmla="*/ 68951475 w 9525"/>
                <a:gd name="T3" fmla="*/ 47396400 h 9525"/>
                <a:gd name="T4" fmla="*/ 72580500 w 9525"/>
                <a:gd name="T5" fmla="*/ 2943225 h 9525"/>
                <a:gd name="T6" fmla="*/ 0 w 9525"/>
                <a:gd name="T7" fmla="*/ 27441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881"/>
                  </a:moveTo>
                  <a:cubicBezTo>
                    <a:pt x="2476" y="3547"/>
                    <a:pt x="3334" y="5357"/>
                    <a:pt x="7239" y="4976"/>
                  </a:cubicBezTo>
                  <a:cubicBezTo>
                    <a:pt x="7334" y="3452"/>
                    <a:pt x="7429" y="1833"/>
                    <a:pt x="7620" y="309"/>
                  </a:cubicBezTo>
                  <a:cubicBezTo>
                    <a:pt x="3429" y="-453"/>
                    <a:pt x="667" y="118"/>
                    <a:pt x="0" y="28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8" name="Freeform: Shape 1881">
              <a:extLst>
                <a:ext uri="{FF2B5EF4-FFF2-40B4-BE49-F238E27FC236}">
                  <a16:creationId xmlns:a16="http://schemas.microsoft.com/office/drawing/2014/main" id="{543C49FD-3268-4BC4-98A2-59CA90281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549122"/>
              <a:ext cx="9525" cy="9525"/>
            </a:xfrm>
            <a:custGeom>
              <a:avLst/>
              <a:gdLst>
                <a:gd name="T0" fmla="*/ 12287 w 9525"/>
                <a:gd name="T1" fmla="*/ 9799 h 9525"/>
                <a:gd name="T2" fmla="*/ 0 w 9525"/>
                <a:gd name="T3" fmla="*/ 1036 h 9525"/>
                <a:gd name="T4" fmla="*/ 12287 w 9525"/>
                <a:gd name="T5" fmla="*/ 97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287" y="9799"/>
                  </a:moveTo>
                  <a:cubicBezTo>
                    <a:pt x="15240" y="1893"/>
                    <a:pt x="5620" y="-2012"/>
                    <a:pt x="0" y="1036"/>
                  </a:cubicBezTo>
                  <a:cubicBezTo>
                    <a:pt x="0" y="7036"/>
                    <a:pt x="8001" y="7132"/>
                    <a:pt x="12287" y="97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29" name="Freeform: Shape 1882">
              <a:extLst>
                <a:ext uri="{FF2B5EF4-FFF2-40B4-BE49-F238E27FC236}">
                  <a16:creationId xmlns:a16="http://schemas.microsoft.com/office/drawing/2014/main" id="{C183E85C-27A4-473E-ACD9-C26E50C6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87" y="2356675"/>
              <a:ext cx="9525" cy="9525"/>
            </a:xfrm>
            <a:custGeom>
              <a:avLst/>
              <a:gdLst>
                <a:gd name="T0" fmla="*/ 1847 w 9525"/>
                <a:gd name="T1" fmla="*/ 0 h 9525"/>
                <a:gd name="T2" fmla="*/ 2799 w 9525"/>
                <a:gd name="T3" fmla="*/ 11144 h 9525"/>
                <a:gd name="T4" fmla="*/ 14420 w 9525"/>
                <a:gd name="T5" fmla="*/ 4096 h 9525"/>
                <a:gd name="T6" fmla="*/ 1847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47" y="0"/>
                  </a:moveTo>
                  <a:cubicBezTo>
                    <a:pt x="-439" y="4382"/>
                    <a:pt x="-1106" y="7334"/>
                    <a:pt x="2799" y="11144"/>
                  </a:cubicBezTo>
                  <a:cubicBezTo>
                    <a:pt x="4418" y="6572"/>
                    <a:pt x="13562" y="9430"/>
                    <a:pt x="14420" y="4096"/>
                  </a:cubicBezTo>
                  <a:cubicBezTo>
                    <a:pt x="7847" y="6572"/>
                    <a:pt x="7657" y="1715"/>
                    <a:pt x="1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0" name="Freeform: Shape 1883">
              <a:extLst>
                <a:ext uri="{FF2B5EF4-FFF2-40B4-BE49-F238E27FC236}">
                  <a16:creationId xmlns:a16="http://schemas.microsoft.com/office/drawing/2014/main" id="{635BAD06-F9E6-4E6B-959A-37A6D3472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064" y="3642511"/>
              <a:ext cx="9525" cy="9525"/>
            </a:xfrm>
            <a:custGeom>
              <a:avLst/>
              <a:gdLst>
                <a:gd name="T0" fmla="*/ 0 w 9525"/>
                <a:gd name="T1" fmla="*/ 54816375 h 9525"/>
                <a:gd name="T2" fmla="*/ 15145 w 9525"/>
                <a:gd name="T3" fmla="*/ 4914900 h 9525"/>
                <a:gd name="T4" fmla="*/ 0 w 9525"/>
                <a:gd name="T5" fmla="*/ 54816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55"/>
                  </a:moveTo>
                  <a:cubicBezTo>
                    <a:pt x="4572" y="3564"/>
                    <a:pt x="12287" y="4517"/>
                    <a:pt x="15145" y="516"/>
                  </a:cubicBezTo>
                  <a:cubicBezTo>
                    <a:pt x="6382" y="-1294"/>
                    <a:pt x="2858" y="1945"/>
                    <a:pt x="0" y="57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1" name="Freeform: Shape 1884">
              <a:extLst>
                <a:ext uri="{FF2B5EF4-FFF2-40B4-BE49-F238E27FC236}">
                  <a16:creationId xmlns:a16="http://schemas.microsoft.com/office/drawing/2014/main" id="{6BAF8102-F4A8-4597-9BAE-BE7A06FA5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06" y="2683169"/>
              <a:ext cx="9525" cy="9525"/>
            </a:xfrm>
            <a:custGeom>
              <a:avLst/>
              <a:gdLst>
                <a:gd name="T0" fmla="*/ 14058 w 9525"/>
                <a:gd name="T1" fmla="*/ 29260800 h 9525"/>
                <a:gd name="T2" fmla="*/ 914 w 9525"/>
                <a:gd name="T3" fmla="*/ 50120550 h 9525"/>
                <a:gd name="T4" fmla="*/ 4723 w 9525"/>
                <a:gd name="T5" fmla="*/ 38328600 h 9525"/>
                <a:gd name="T6" fmla="*/ 14058 w 9525"/>
                <a:gd name="T7" fmla="*/ 2926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058" y="3072"/>
                  </a:moveTo>
                  <a:cubicBezTo>
                    <a:pt x="10819" y="-2072"/>
                    <a:pt x="-3754" y="-357"/>
                    <a:pt x="914" y="5262"/>
                  </a:cubicBezTo>
                  <a:cubicBezTo>
                    <a:pt x="1390" y="4024"/>
                    <a:pt x="2628" y="3643"/>
                    <a:pt x="4723" y="4024"/>
                  </a:cubicBezTo>
                  <a:cubicBezTo>
                    <a:pt x="4057" y="10882"/>
                    <a:pt x="13963" y="5834"/>
                    <a:pt x="14058" y="30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2" name="Freeform: Shape 1885">
              <a:extLst>
                <a:ext uri="{FF2B5EF4-FFF2-40B4-BE49-F238E27FC236}">
                  <a16:creationId xmlns:a16="http://schemas.microsoft.com/office/drawing/2014/main" id="{C27A1E46-F8BA-4384-AC84-5B1EE4A19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73" y="2324576"/>
              <a:ext cx="9525" cy="9525"/>
            </a:xfrm>
            <a:custGeom>
              <a:avLst/>
              <a:gdLst>
                <a:gd name="T0" fmla="*/ 65351025 w 9525"/>
                <a:gd name="T1" fmla="*/ 65322450 h 9525"/>
                <a:gd name="T2" fmla="*/ 28575 w 9525"/>
                <a:gd name="T3" fmla="*/ 0 h 9525"/>
                <a:gd name="T4" fmla="*/ 65351025 w 9525"/>
                <a:gd name="T5" fmla="*/ 6532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861" y="6858"/>
                  </a:moveTo>
                  <a:cubicBezTo>
                    <a:pt x="8480" y="1715"/>
                    <a:pt x="4194" y="953"/>
                    <a:pt x="3" y="0"/>
                  </a:cubicBezTo>
                  <a:cubicBezTo>
                    <a:pt x="-92" y="4001"/>
                    <a:pt x="2194" y="6286"/>
                    <a:pt x="6861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3" name="Freeform: Shape 1886">
              <a:extLst>
                <a:ext uri="{FF2B5EF4-FFF2-40B4-BE49-F238E27FC236}">
                  <a16:creationId xmlns:a16="http://schemas.microsoft.com/office/drawing/2014/main" id="{3DF6D760-AFD0-4FA6-A52F-F1979FA64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635" y="3166015"/>
              <a:ext cx="9525" cy="9525"/>
            </a:xfrm>
            <a:custGeom>
              <a:avLst/>
              <a:gdLst>
                <a:gd name="T0" fmla="*/ 12386 w 9525"/>
                <a:gd name="T1" fmla="*/ 68951475 h 9525"/>
                <a:gd name="T2" fmla="*/ 3 w 9525"/>
                <a:gd name="T3" fmla="*/ 0 h 9525"/>
                <a:gd name="T4" fmla="*/ 12386 w 9525"/>
                <a:gd name="T5" fmla="*/ 6895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6" y="7239"/>
                  </a:moveTo>
                  <a:cubicBezTo>
                    <a:pt x="11624" y="-667"/>
                    <a:pt x="9147" y="1810"/>
                    <a:pt x="3" y="0"/>
                  </a:cubicBezTo>
                  <a:cubicBezTo>
                    <a:pt x="-187" y="5620"/>
                    <a:pt x="7909" y="5143"/>
                    <a:pt x="12386" y="7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4" name="Freeform: Shape 1887">
              <a:extLst>
                <a:ext uri="{FF2B5EF4-FFF2-40B4-BE49-F238E27FC236}">
                  <a16:creationId xmlns:a16="http://schemas.microsoft.com/office/drawing/2014/main" id="{958B0531-5AB3-4345-821F-79EA62364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974" y="2829211"/>
              <a:ext cx="9525" cy="9525"/>
            </a:xfrm>
            <a:custGeom>
              <a:avLst/>
              <a:gdLst>
                <a:gd name="T0" fmla="*/ 12097 w 9525"/>
                <a:gd name="T1" fmla="*/ 9716 h 9525"/>
                <a:gd name="T2" fmla="*/ 12287 w 9525"/>
                <a:gd name="T3" fmla="*/ 9525 h 9525"/>
                <a:gd name="T4" fmla="*/ 13621 w 9525"/>
                <a:gd name="T5" fmla="*/ 11144 h 9525"/>
                <a:gd name="T6" fmla="*/ 12573 w 9525"/>
                <a:gd name="T7" fmla="*/ 2953 h 9525"/>
                <a:gd name="T8" fmla="*/ 9239 w 9525"/>
                <a:gd name="T9" fmla="*/ 0 h 9525"/>
                <a:gd name="T10" fmla="*/ 7620 w 9525"/>
                <a:gd name="T11" fmla="*/ 1810 h 9525"/>
                <a:gd name="T12" fmla="*/ 0 w 9525"/>
                <a:gd name="T13" fmla="*/ 6382 h 9525"/>
                <a:gd name="T14" fmla="*/ 4000 w 9525"/>
                <a:gd name="T15" fmla="*/ 6382 h 9525"/>
                <a:gd name="T16" fmla="*/ 3239 w 9525"/>
                <a:gd name="T17" fmla="*/ 7429 h 9525"/>
                <a:gd name="T18" fmla="*/ 12097 w 9525"/>
                <a:gd name="T19" fmla="*/ 9716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2097" y="9716"/>
                  </a:moveTo>
                  <a:cubicBezTo>
                    <a:pt x="12192" y="9620"/>
                    <a:pt x="12192" y="9525"/>
                    <a:pt x="12287" y="9525"/>
                  </a:cubicBezTo>
                  <a:cubicBezTo>
                    <a:pt x="12668" y="10001"/>
                    <a:pt x="13145" y="10573"/>
                    <a:pt x="13621" y="11144"/>
                  </a:cubicBezTo>
                  <a:cubicBezTo>
                    <a:pt x="17812" y="7525"/>
                    <a:pt x="16002" y="4572"/>
                    <a:pt x="12573" y="2953"/>
                  </a:cubicBezTo>
                  <a:cubicBezTo>
                    <a:pt x="11716" y="1715"/>
                    <a:pt x="10573" y="571"/>
                    <a:pt x="9239" y="0"/>
                  </a:cubicBezTo>
                  <a:cubicBezTo>
                    <a:pt x="8763" y="667"/>
                    <a:pt x="8096" y="1238"/>
                    <a:pt x="7620" y="1810"/>
                  </a:cubicBezTo>
                  <a:cubicBezTo>
                    <a:pt x="4191" y="1810"/>
                    <a:pt x="857" y="3048"/>
                    <a:pt x="0" y="6382"/>
                  </a:cubicBezTo>
                  <a:cubicBezTo>
                    <a:pt x="1619" y="6382"/>
                    <a:pt x="2858" y="6382"/>
                    <a:pt x="4000" y="6382"/>
                  </a:cubicBezTo>
                  <a:cubicBezTo>
                    <a:pt x="3810" y="6763"/>
                    <a:pt x="3429" y="7048"/>
                    <a:pt x="3239" y="7429"/>
                  </a:cubicBezTo>
                  <a:cubicBezTo>
                    <a:pt x="7525" y="7144"/>
                    <a:pt x="6763" y="10668"/>
                    <a:pt x="12097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5" name="Freeform: Shape 1888">
              <a:extLst>
                <a:ext uri="{FF2B5EF4-FFF2-40B4-BE49-F238E27FC236}">
                  <a16:creationId xmlns:a16="http://schemas.microsoft.com/office/drawing/2014/main" id="{088159FF-7A03-4304-AA86-97A7D7317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115" y="3777721"/>
              <a:ext cx="9525" cy="9525"/>
            </a:xfrm>
            <a:custGeom>
              <a:avLst/>
              <a:gdLst>
                <a:gd name="T0" fmla="*/ 48025050 w 9525"/>
                <a:gd name="T1" fmla="*/ 78828900 h 9525"/>
                <a:gd name="T2" fmla="*/ 68894325 w 9525"/>
                <a:gd name="T3" fmla="*/ 35280600 h 9525"/>
                <a:gd name="T4" fmla="*/ 84315300 w 9525"/>
                <a:gd name="T5" fmla="*/ 66122550 h 9525"/>
                <a:gd name="T6" fmla="*/ 88849200 w 9525"/>
                <a:gd name="T7" fmla="*/ 6238875 h 9525"/>
                <a:gd name="T8" fmla="*/ 48025050 w 9525"/>
                <a:gd name="T9" fmla="*/ 78828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042" y="8276"/>
                  </a:moveTo>
                  <a:cubicBezTo>
                    <a:pt x="5423" y="6466"/>
                    <a:pt x="5042" y="3799"/>
                    <a:pt x="7233" y="3704"/>
                  </a:cubicBezTo>
                  <a:cubicBezTo>
                    <a:pt x="7614" y="4942"/>
                    <a:pt x="7042" y="6847"/>
                    <a:pt x="8852" y="6942"/>
                  </a:cubicBezTo>
                  <a:cubicBezTo>
                    <a:pt x="9042" y="4847"/>
                    <a:pt x="9138" y="2751"/>
                    <a:pt x="9328" y="655"/>
                  </a:cubicBezTo>
                  <a:cubicBezTo>
                    <a:pt x="470" y="-2773"/>
                    <a:pt x="-4197" y="8371"/>
                    <a:pt x="5042" y="82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6" name="Freeform: Shape 1889">
              <a:extLst>
                <a:ext uri="{FF2B5EF4-FFF2-40B4-BE49-F238E27FC236}">
                  <a16:creationId xmlns:a16="http://schemas.microsoft.com/office/drawing/2014/main" id="{E854207F-DF33-422E-8762-FF726DDE9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727" y="3815355"/>
              <a:ext cx="9525" cy="9525"/>
            </a:xfrm>
            <a:custGeom>
              <a:avLst/>
              <a:gdLst>
                <a:gd name="T0" fmla="*/ 14573 w 9525"/>
                <a:gd name="T1" fmla="*/ 51511200 h 9525"/>
                <a:gd name="T2" fmla="*/ 14954 w 9525"/>
                <a:gd name="T3" fmla="*/ 7058025 h 9525"/>
                <a:gd name="T4" fmla="*/ 0 w 9525"/>
                <a:gd name="T5" fmla="*/ 26108025 h 9525"/>
                <a:gd name="T6" fmla="*/ 5239 w 9525"/>
                <a:gd name="T7" fmla="*/ 60588525 h 9525"/>
                <a:gd name="T8" fmla="*/ 5620 w 9525"/>
                <a:gd name="T9" fmla="*/ 15220950 h 9525"/>
                <a:gd name="T10" fmla="*/ 14573 w 9525"/>
                <a:gd name="T11" fmla="*/ 51511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573" y="5408"/>
                  </a:moveTo>
                  <a:cubicBezTo>
                    <a:pt x="14669" y="3789"/>
                    <a:pt x="14764" y="2265"/>
                    <a:pt x="14954" y="741"/>
                  </a:cubicBezTo>
                  <a:cubicBezTo>
                    <a:pt x="10287" y="3313"/>
                    <a:pt x="2953" y="-3545"/>
                    <a:pt x="0" y="2741"/>
                  </a:cubicBezTo>
                  <a:cubicBezTo>
                    <a:pt x="2572" y="3313"/>
                    <a:pt x="2953" y="5599"/>
                    <a:pt x="5239" y="6361"/>
                  </a:cubicBezTo>
                  <a:cubicBezTo>
                    <a:pt x="6191" y="3694"/>
                    <a:pt x="2858" y="2074"/>
                    <a:pt x="5620" y="1598"/>
                  </a:cubicBezTo>
                  <a:cubicBezTo>
                    <a:pt x="5620" y="5122"/>
                    <a:pt x="10001" y="5313"/>
                    <a:pt x="14573" y="5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7" name="Freeform: Shape 1890">
              <a:extLst>
                <a:ext uri="{FF2B5EF4-FFF2-40B4-BE49-F238E27FC236}">
                  <a16:creationId xmlns:a16="http://schemas.microsoft.com/office/drawing/2014/main" id="{29B2EC12-F115-4BC1-A9A8-8261661BC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166" y="2702924"/>
              <a:ext cx="9525" cy="9525"/>
            </a:xfrm>
            <a:custGeom>
              <a:avLst/>
              <a:gdLst>
                <a:gd name="T0" fmla="*/ 9620 w 9525"/>
                <a:gd name="T1" fmla="*/ 8748 h 9525"/>
                <a:gd name="T2" fmla="*/ 8287 w 9525"/>
                <a:gd name="T3" fmla="*/ 7796 h 9525"/>
                <a:gd name="T4" fmla="*/ 14097 w 9525"/>
                <a:gd name="T5" fmla="*/ 176 h 9525"/>
                <a:gd name="T6" fmla="*/ 6858 w 9525"/>
                <a:gd name="T7" fmla="*/ 747 h 9525"/>
                <a:gd name="T8" fmla="*/ 5906 w 9525"/>
                <a:gd name="T9" fmla="*/ 7129 h 9525"/>
                <a:gd name="T10" fmla="*/ 0 w 9525"/>
                <a:gd name="T11" fmla="*/ 14273 h 9525"/>
                <a:gd name="T12" fmla="*/ 9620 w 9525"/>
                <a:gd name="T13" fmla="*/ 874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620" y="8748"/>
                  </a:moveTo>
                  <a:cubicBezTo>
                    <a:pt x="9144" y="8367"/>
                    <a:pt x="8763" y="8082"/>
                    <a:pt x="8287" y="7796"/>
                  </a:cubicBezTo>
                  <a:cubicBezTo>
                    <a:pt x="10668" y="5700"/>
                    <a:pt x="12287" y="2843"/>
                    <a:pt x="14097" y="176"/>
                  </a:cubicBezTo>
                  <a:cubicBezTo>
                    <a:pt x="10858" y="-586"/>
                    <a:pt x="10001" y="1414"/>
                    <a:pt x="6858" y="747"/>
                  </a:cubicBezTo>
                  <a:cubicBezTo>
                    <a:pt x="7334" y="2367"/>
                    <a:pt x="5620" y="5415"/>
                    <a:pt x="5906" y="7129"/>
                  </a:cubicBezTo>
                  <a:cubicBezTo>
                    <a:pt x="2858" y="7320"/>
                    <a:pt x="476" y="10939"/>
                    <a:pt x="0" y="14273"/>
                  </a:cubicBezTo>
                  <a:cubicBezTo>
                    <a:pt x="3524" y="12844"/>
                    <a:pt x="8573" y="12749"/>
                    <a:pt x="9620" y="8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8" name="Freeform: Shape 1891">
              <a:extLst>
                <a:ext uri="{FF2B5EF4-FFF2-40B4-BE49-F238E27FC236}">
                  <a16:creationId xmlns:a16="http://schemas.microsoft.com/office/drawing/2014/main" id="{66A69322-4983-4C2E-B743-AA9C99308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75" y="2719695"/>
              <a:ext cx="19050" cy="9525"/>
            </a:xfrm>
            <a:custGeom>
              <a:avLst/>
              <a:gdLst>
                <a:gd name="T0" fmla="*/ 10858 w 19050"/>
                <a:gd name="T1" fmla="*/ 71466075 h 9525"/>
                <a:gd name="T2" fmla="*/ 10763 w 19050"/>
                <a:gd name="T3" fmla="*/ 36985575 h 9525"/>
                <a:gd name="T4" fmla="*/ 19241 w 19050"/>
                <a:gd name="T5" fmla="*/ 18840450 h 9525"/>
                <a:gd name="T6" fmla="*/ 10382 w 19050"/>
                <a:gd name="T7" fmla="*/ 30641925 h 9525"/>
                <a:gd name="T8" fmla="*/ 9430 w 19050"/>
                <a:gd name="T9" fmla="*/ 11582400 h 9525"/>
                <a:gd name="T10" fmla="*/ 0 w 19050"/>
                <a:gd name="T11" fmla="*/ 35175825 h 9525"/>
                <a:gd name="T12" fmla="*/ 10858 w 19050"/>
                <a:gd name="T13" fmla="*/ 7146607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858" y="7503"/>
                  </a:moveTo>
                  <a:cubicBezTo>
                    <a:pt x="11049" y="6169"/>
                    <a:pt x="11049" y="4931"/>
                    <a:pt x="10763" y="3883"/>
                  </a:cubicBezTo>
                  <a:cubicBezTo>
                    <a:pt x="14669" y="4455"/>
                    <a:pt x="17621" y="3883"/>
                    <a:pt x="19241" y="1978"/>
                  </a:cubicBezTo>
                  <a:cubicBezTo>
                    <a:pt x="16288" y="-1451"/>
                    <a:pt x="11811" y="-22"/>
                    <a:pt x="10382" y="3217"/>
                  </a:cubicBezTo>
                  <a:cubicBezTo>
                    <a:pt x="10097" y="2455"/>
                    <a:pt x="9906" y="1693"/>
                    <a:pt x="9430" y="1216"/>
                  </a:cubicBezTo>
                  <a:cubicBezTo>
                    <a:pt x="6096" y="1883"/>
                    <a:pt x="1715" y="1502"/>
                    <a:pt x="0" y="3693"/>
                  </a:cubicBezTo>
                  <a:cubicBezTo>
                    <a:pt x="5239" y="3693"/>
                    <a:pt x="3239" y="9122"/>
                    <a:pt x="10858" y="7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39" name="Freeform: Shape 1892">
              <a:extLst>
                <a:ext uri="{FF2B5EF4-FFF2-40B4-BE49-F238E27FC236}">
                  <a16:creationId xmlns:a16="http://schemas.microsoft.com/office/drawing/2014/main" id="{CAD59386-F1E4-4E1F-A122-1B0A2B567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3756755"/>
              <a:ext cx="9525" cy="19050"/>
            </a:xfrm>
            <a:custGeom>
              <a:avLst/>
              <a:gdLst>
                <a:gd name="T0" fmla="*/ 12097 w 9525"/>
                <a:gd name="T1" fmla="*/ 0 h 19050"/>
                <a:gd name="T2" fmla="*/ 0 w 9525"/>
                <a:gd name="T3" fmla="*/ 13335 h 19050"/>
                <a:gd name="T4" fmla="*/ 8668 w 9525"/>
                <a:gd name="T5" fmla="*/ 20288 h 19050"/>
                <a:gd name="T6" fmla="*/ 17907 w 9525"/>
                <a:gd name="T7" fmla="*/ 19431 h 19050"/>
                <a:gd name="T8" fmla="*/ 12097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2097" y="0"/>
                  </a:moveTo>
                  <a:cubicBezTo>
                    <a:pt x="8287" y="4953"/>
                    <a:pt x="7239" y="8858"/>
                    <a:pt x="0" y="13335"/>
                  </a:cubicBezTo>
                  <a:cubicBezTo>
                    <a:pt x="6763" y="16954"/>
                    <a:pt x="14097" y="11811"/>
                    <a:pt x="8668" y="20288"/>
                  </a:cubicBezTo>
                  <a:cubicBezTo>
                    <a:pt x="12668" y="24479"/>
                    <a:pt x="12287" y="18193"/>
                    <a:pt x="17907" y="19431"/>
                  </a:cubicBezTo>
                  <a:cubicBezTo>
                    <a:pt x="10478" y="10858"/>
                    <a:pt x="19241" y="8668"/>
                    <a:pt x="1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0" name="Freeform: Shape 1893">
              <a:extLst>
                <a:ext uri="{FF2B5EF4-FFF2-40B4-BE49-F238E27FC236}">
                  <a16:creationId xmlns:a16="http://schemas.microsoft.com/office/drawing/2014/main" id="{5C47FA35-F5FC-42EE-B47A-21D32E0F1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537" y="2633464"/>
              <a:ext cx="9525" cy="19050"/>
            </a:xfrm>
            <a:custGeom>
              <a:avLst/>
              <a:gdLst>
                <a:gd name="T0" fmla="*/ 12725 w 9525"/>
                <a:gd name="T1" fmla="*/ 5151 h 19050"/>
                <a:gd name="T2" fmla="*/ 7486 w 9525"/>
                <a:gd name="T3" fmla="*/ 8 h 19050"/>
                <a:gd name="T4" fmla="*/ 7105 w 9525"/>
                <a:gd name="T5" fmla="*/ 1151 h 19050"/>
                <a:gd name="T6" fmla="*/ 152 w 9525"/>
                <a:gd name="T7" fmla="*/ 2008 h 19050"/>
                <a:gd name="T8" fmla="*/ 4628 w 9525"/>
                <a:gd name="T9" fmla="*/ 8771 h 19050"/>
                <a:gd name="T10" fmla="*/ 4914 w 9525"/>
                <a:gd name="T11" fmla="*/ 8390 h 19050"/>
                <a:gd name="T12" fmla="*/ 914 w 9525"/>
                <a:gd name="T13" fmla="*/ 15343 h 19050"/>
                <a:gd name="T14" fmla="*/ 11486 w 9525"/>
                <a:gd name="T15" fmla="*/ 22392 h 19050"/>
                <a:gd name="T16" fmla="*/ 12058 w 9525"/>
                <a:gd name="T17" fmla="*/ 14581 h 19050"/>
                <a:gd name="T18" fmla="*/ 6724 w 9525"/>
                <a:gd name="T19" fmla="*/ 11057 h 19050"/>
                <a:gd name="T20" fmla="*/ 12725 w 9525"/>
                <a:gd name="T21" fmla="*/ 515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19050">
                  <a:moveTo>
                    <a:pt x="12725" y="5151"/>
                  </a:moveTo>
                  <a:cubicBezTo>
                    <a:pt x="5962" y="7152"/>
                    <a:pt x="11963" y="-278"/>
                    <a:pt x="7486" y="8"/>
                  </a:cubicBezTo>
                  <a:cubicBezTo>
                    <a:pt x="7295" y="389"/>
                    <a:pt x="7295" y="770"/>
                    <a:pt x="7105" y="1151"/>
                  </a:cubicBezTo>
                  <a:cubicBezTo>
                    <a:pt x="4343" y="961"/>
                    <a:pt x="3485" y="2961"/>
                    <a:pt x="152" y="2008"/>
                  </a:cubicBezTo>
                  <a:cubicBezTo>
                    <a:pt x="-706" y="5818"/>
                    <a:pt x="2247" y="7057"/>
                    <a:pt x="4628" y="8771"/>
                  </a:cubicBezTo>
                  <a:cubicBezTo>
                    <a:pt x="4724" y="8580"/>
                    <a:pt x="4819" y="8485"/>
                    <a:pt x="4914" y="8390"/>
                  </a:cubicBezTo>
                  <a:cubicBezTo>
                    <a:pt x="4152" y="10486"/>
                    <a:pt x="3200" y="12581"/>
                    <a:pt x="914" y="15343"/>
                  </a:cubicBezTo>
                  <a:cubicBezTo>
                    <a:pt x="5771" y="16677"/>
                    <a:pt x="4914" y="22297"/>
                    <a:pt x="11486" y="22392"/>
                  </a:cubicBezTo>
                  <a:cubicBezTo>
                    <a:pt x="11677" y="19820"/>
                    <a:pt x="11867" y="17153"/>
                    <a:pt x="12058" y="14581"/>
                  </a:cubicBezTo>
                  <a:cubicBezTo>
                    <a:pt x="9200" y="14200"/>
                    <a:pt x="5676" y="14296"/>
                    <a:pt x="6724" y="11057"/>
                  </a:cubicBezTo>
                  <a:cubicBezTo>
                    <a:pt x="7772" y="8009"/>
                    <a:pt x="13963" y="10295"/>
                    <a:pt x="12725" y="5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1" name="Freeform: Shape 1894">
              <a:extLst>
                <a:ext uri="{FF2B5EF4-FFF2-40B4-BE49-F238E27FC236}">
                  <a16:creationId xmlns:a16="http://schemas.microsoft.com/office/drawing/2014/main" id="{F456853C-5AFA-4320-B071-5DC16A2F8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874" y="3191959"/>
              <a:ext cx="9525" cy="9525"/>
            </a:xfrm>
            <a:custGeom>
              <a:avLst/>
              <a:gdLst>
                <a:gd name="T0" fmla="*/ 3524 w 9525"/>
                <a:gd name="T1" fmla="*/ 23250525 h 9525"/>
                <a:gd name="T2" fmla="*/ 6096 w 9525"/>
                <a:gd name="T3" fmla="*/ 79495650 h 9525"/>
                <a:gd name="T4" fmla="*/ 8096 w 9525"/>
                <a:gd name="T5" fmla="*/ 54997350 h 9525"/>
                <a:gd name="T6" fmla="*/ 11049 w 9525"/>
                <a:gd name="T7" fmla="*/ 61350525 h 9525"/>
                <a:gd name="T8" fmla="*/ 11430 w 9525"/>
                <a:gd name="T9" fmla="*/ 16897350 h 9525"/>
                <a:gd name="T10" fmla="*/ 3620 w 9525"/>
                <a:gd name="T11" fmla="*/ 4191000 h 9525"/>
                <a:gd name="T12" fmla="*/ 0 w 9525"/>
                <a:gd name="T13" fmla="*/ 14173200 h 9525"/>
                <a:gd name="T14" fmla="*/ 2667 w 9525"/>
                <a:gd name="T15" fmla="*/ 16897350 h 9525"/>
                <a:gd name="T16" fmla="*/ 2286 w 9525"/>
                <a:gd name="T17" fmla="*/ 25965150 h 9525"/>
                <a:gd name="T18" fmla="*/ 3524 w 9525"/>
                <a:gd name="T19" fmla="*/ 23250525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3524" y="2441"/>
                  </a:moveTo>
                  <a:cubicBezTo>
                    <a:pt x="4858" y="4155"/>
                    <a:pt x="3715" y="7394"/>
                    <a:pt x="6096" y="8346"/>
                  </a:cubicBezTo>
                  <a:cubicBezTo>
                    <a:pt x="6667" y="7394"/>
                    <a:pt x="7429" y="6632"/>
                    <a:pt x="8096" y="5774"/>
                  </a:cubicBezTo>
                  <a:cubicBezTo>
                    <a:pt x="8668" y="6346"/>
                    <a:pt x="9525" y="6632"/>
                    <a:pt x="11049" y="6441"/>
                  </a:cubicBezTo>
                  <a:cubicBezTo>
                    <a:pt x="11144" y="4917"/>
                    <a:pt x="11335" y="3298"/>
                    <a:pt x="11430" y="1774"/>
                  </a:cubicBezTo>
                  <a:cubicBezTo>
                    <a:pt x="8192" y="1107"/>
                    <a:pt x="5429" y="-798"/>
                    <a:pt x="3620" y="440"/>
                  </a:cubicBezTo>
                  <a:cubicBezTo>
                    <a:pt x="2286" y="-226"/>
                    <a:pt x="1143" y="-322"/>
                    <a:pt x="0" y="1488"/>
                  </a:cubicBezTo>
                  <a:cubicBezTo>
                    <a:pt x="1238" y="1393"/>
                    <a:pt x="2000" y="1488"/>
                    <a:pt x="2667" y="1774"/>
                  </a:cubicBezTo>
                  <a:cubicBezTo>
                    <a:pt x="2477" y="2060"/>
                    <a:pt x="2381" y="2345"/>
                    <a:pt x="2286" y="2726"/>
                  </a:cubicBezTo>
                  <a:cubicBezTo>
                    <a:pt x="2572" y="2536"/>
                    <a:pt x="3048" y="2536"/>
                    <a:pt x="3524" y="24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2" name="Freeform: Shape 1895">
              <a:extLst>
                <a:ext uri="{FF2B5EF4-FFF2-40B4-BE49-F238E27FC236}">
                  <a16:creationId xmlns:a16="http://schemas.microsoft.com/office/drawing/2014/main" id="{8435C06B-2E9D-4B21-BC96-E7125109C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953" y="3121208"/>
              <a:ext cx="9525" cy="9525"/>
            </a:xfrm>
            <a:custGeom>
              <a:avLst/>
              <a:gdLst>
                <a:gd name="T0" fmla="*/ 88620600 w 9525"/>
                <a:gd name="T1" fmla="*/ 6516 h 9525"/>
                <a:gd name="T2" fmla="*/ 42348150 w 9525"/>
                <a:gd name="T3" fmla="*/ 4135 h 9525"/>
                <a:gd name="T4" fmla="*/ 45072300 w 9525"/>
                <a:gd name="T5" fmla="*/ 2611 h 9525"/>
                <a:gd name="T6" fmla="*/ 83172300 w 9525"/>
                <a:gd name="T7" fmla="*/ 39 h 9525"/>
                <a:gd name="T8" fmla="*/ 11506200 w 9525"/>
                <a:gd name="T9" fmla="*/ 2135 h 9525"/>
                <a:gd name="T10" fmla="*/ 14220825 w 9525"/>
                <a:gd name="T11" fmla="*/ 2706 h 9525"/>
                <a:gd name="T12" fmla="*/ 4248150 w 9525"/>
                <a:gd name="T13" fmla="*/ 2611 h 9525"/>
                <a:gd name="T14" fmla="*/ 88620600 w 9525"/>
                <a:gd name="T15" fmla="*/ 651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304" y="6516"/>
                  </a:moveTo>
                  <a:cubicBezTo>
                    <a:pt x="6065" y="6897"/>
                    <a:pt x="5399" y="5468"/>
                    <a:pt x="4446" y="4135"/>
                  </a:cubicBezTo>
                  <a:cubicBezTo>
                    <a:pt x="4541" y="3659"/>
                    <a:pt x="4637" y="3278"/>
                    <a:pt x="4732" y="2611"/>
                  </a:cubicBezTo>
                  <a:cubicBezTo>
                    <a:pt x="6923" y="2706"/>
                    <a:pt x="9018" y="2706"/>
                    <a:pt x="8732" y="39"/>
                  </a:cubicBezTo>
                  <a:cubicBezTo>
                    <a:pt x="5399" y="-151"/>
                    <a:pt x="2732" y="325"/>
                    <a:pt x="1208" y="2135"/>
                  </a:cubicBezTo>
                  <a:cubicBezTo>
                    <a:pt x="1303" y="2325"/>
                    <a:pt x="1398" y="2516"/>
                    <a:pt x="1493" y="2706"/>
                  </a:cubicBezTo>
                  <a:cubicBezTo>
                    <a:pt x="1112" y="2706"/>
                    <a:pt x="922" y="2516"/>
                    <a:pt x="446" y="2611"/>
                  </a:cubicBezTo>
                  <a:cubicBezTo>
                    <a:pt x="-2317" y="7373"/>
                    <a:pt x="8637" y="13565"/>
                    <a:pt x="9304" y="6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3" name="Freeform: Shape 1896">
              <a:extLst>
                <a:ext uri="{FF2B5EF4-FFF2-40B4-BE49-F238E27FC236}">
                  <a16:creationId xmlns:a16="http://schemas.microsoft.com/office/drawing/2014/main" id="{3E484969-A757-4B9F-A141-422C490AC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086" y="3793712"/>
              <a:ext cx="9525" cy="9525"/>
            </a:xfrm>
            <a:custGeom>
              <a:avLst/>
              <a:gdLst>
                <a:gd name="T0" fmla="*/ 4733925 w 9525"/>
                <a:gd name="T1" fmla="*/ 0 h 9525"/>
                <a:gd name="T2" fmla="*/ 69151500 w 9525"/>
                <a:gd name="T3" fmla="*/ 79838550 h 9525"/>
                <a:gd name="T4" fmla="*/ 473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" y="0"/>
                  </a:moveTo>
                  <a:cubicBezTo>
                    <a:pt x="-1313" y="5715"/>
                    <a:pt x="2021" y="7811"/>
                    <a:pt x="7260" y="8382"/>
                  </a:cubicBezTo>
                  <a:cubicBezTo>
                    <a:pt x="6498" y="4477"/>
                    <a:pt x="6212" y="95"/>
                    <a:pt x="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4" name="Freeform: Shape 1897">
              <a:extLst>
                <a:ext uri="{FF2B5EF4-FFF2-40B4-BE49-F238E27FC236}">
                  <a16:creationId xmlns:a16="http://schemas.microsoft.com/office/drawing/2014/main" id="{F4E24940-55C4-49D0-B681-8579C9E74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69" y="3092125"/>
              <a:ext cx="9525" cy="9525"/>
            </a:xfrm>
            <a:custGeom>
              <a:avLst/>
              <a:gdLst>
                <a:gd name="T0" fmla="*/ 0 w 9525"/>
                <a:gd name="T1" fmla="*/ 15192375 h 9525"/>
                <a:gd name="T2" fmla="*/ 14516100 w 9525"/>
                <a:gd name="T3" fmla="*/ 61464825 h 9525"/>
                <a:gd name="T4" fmla="*/ 86191725 w 9525"/>
                <a:gd name="T5" fmla="*/ 36966525 h 9525"/>
                <a:gd name="T6" fmla="*/ 0 w 9525"/>
                <a:gd name="T7" fmla="*/ 15192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95"/>
                  </a:moveTo>
                  <a:cubicBezTo>
                    <a:pt x="2096" y="1976"/>
                    <a:pt x="1810" y="4262"/>
                    <a:pt x="1524" y="6453"/>
                  </a:cubicBezTo>
                  <a:cubicBezTo>
                    <a:pt x="4763" y="6358"/>
                    <a:pt x="10573" y="8739"/>
                    <a:pt x="9049" y="3881"/>
                  </a:cubicBezTo>
                  <a:cubicBezTo>
                    <a:pt x="4286" y="5215"/>
                    <a:pt x="3143" y="-3453"/>
                    <a:pt x="0" y="1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5" name="Freeform: Shape 1898">
              <a:extLst>
                <a:ext uri="{FF2B5EF4-FFF2-40B4-BE49-F238E27FC236}">
                  <a16:creationId xmlns:a16="http://schemas.microsoft.com/office/drawing/2014/main" id="{6B328F6F-ACAE-43CD-A7A2-D0EAFA69C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257" y="3756755"/>
              <a:ext cx="9525" cy="9525"/>
            </a:xfrm>
            <a:custGeom>
              <a:avLst/>
              <a:gdLst>
                <a:gd name="T0" fmla="*/ 371475 w 9525"/>
                <a:gd name="T1" fmla="*/ 0 h 9525"/>
                <a:gd name="T2" fmla="*/ 27584400 w 9525"/>
                <a:gd name="T3" fmla="*/ 11239 h 9525"/>
                <a:gd name="T4" fmla="*/ 84743925 w 9525"/>
                <a:gd name="T5" fmla="*/ 5334 h 9525"/>
                <a:gd name="T6" fmla="*/ 3714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" y="0"/>
                  </a:moveTo>
                  <a:cubicBezTo>
                    <a:pt x="-533" y="4858"/>
                    <a:pt x="5468" y="4858"/>
                    <a:pt x="2896" y="11239"/>
                  </a:cubicBezTo>
                  <a:cubicBezTo>
                    <a:pt x="8706" y="13049"/>
                    <a:pt x="5849" y="6287"/>
                    <a:pt x="8897" y="5334"/>
                  </a:cubicBezTo>
                  <a:cubicBezTo>
                    <a:pt x="3944" y="5048"/>
                    <a:pt x="5182" y="190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6" name="Freeform: Shape 1899">
              <a:extLst>
                <a:ext uri="{FF2B5EF4-FFF2-40B4-BE49-F238E27FC236}">
                  <a16:creationId xmlns:a16="http://schemas.microsoft.com/office/drawing/2014/main" id="{9730D882-F178-4F6C-9B77-A08DD928B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924" y="2734190"/>
              <a:ext cx="9525" cy="9525"/>
            </a:xfrm>
            <a:custGeom>
              <a:avLst/>
              <a:gdLst>
                <a:gd name="T0" fmla="*/ 0 w 9525"/>
                <a:gd name="T1" fmla="*/ 15049500 h 9525"/>
                <a:gd name="T2" fmla="*/ 82562700 w 9525"/>
                <a:gd name="T3" fmla="*/ 81286350 h 9525"/>
                <a:gd name="T4" fmla="*/ 0 w 9525"/>
                <a:gd name="T5" fmla="*/ 15049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580"/>
                  </a:moveTo>
                  <a:cubicBezTo>
                    <a:pt x="4000" y="3009"/>
                    <a:pt x="3524" y="7867"/>
                    <a:pt x="8668" y="8534"/>
                  </a:cubicBezTo>
                  <a:cubicBezTo>
                    <a:pt x="10954" y="3295"/>
                    <a:pt x="4382" y="-2992"/>
                    <a:pt x="0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7" name="Freeform: Shape 1900">
              <a:extLst>
                <a:ext uri="{FF2B5EF4-FFF2-40B4-BE49-F238E27FC236}">
                  <a16:creationId xmlns:a16="http://schemas.microsoft.com/office/drawing/2014/main" id="{C0368B28-0FB0-4605-8DAD-FA7A4FE4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38" y="3747611"/>
              <a:ext cx="9525" cy="9525"/>
            </a:xfrm>
            <a:custGeom>
              <a:avLst/>
              <a:gdLst>
                <a:gd name="T0" fmla="*/ 60436125 w 9525"/>
                <a:gd name="T1" fmla="*/ 0 h 9525"/>
                <a:gd name="T2" fmla="*/ 19602450 w 9525"/>
                <a:gd name="T3" fmla="*/ 72580500 h 9525"/>
                <a:gd name="T4" fmla="*/ 604361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45" y="0"/>
                  </a:moveTo>
                  <a:cubicBezTo>
                    <a:pt x="6154" y="2762"/>
                    <a:pt x="-4323" y="3810"/>
                    <a:pt x="2058" y="7620"/>
                  </a:cubicBezTo>
                  <a:cubicBezTo>
                    <a:pt x="2344" y="4858"/>
                    <a:pt x="12822" y="3810"/>
                    <a:pt x="6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8" name="Freeform: Shape 1901">
              <a:extLst>
                <a:ext uri="{FF2B5EF4-FFF2-40B4-BE49-F238E27FC236}">
                  <a16:creationId xmlns:a16="http://schemas.microsoft.com/office/drawing/2014/main" id="{83F85F78-7744-41CB-9E66-367759E9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056" y="3803873"/>
              <a:ext cx="9525" cy="9525"/>
            </a:xfrm>
            <a:custGeom>
              <a:avLst/>
              <a:gdLst>
                <a:gd name="T0" fmla="*/ 64427100 w 9525"/>
                <a:gd name="T1" fmla="*/ 76504800 h 9525"/>
                <a:gd name="T2" fmla="*/ 52625625 w 9525"/>
                <a:gd name="T3" fmla="*/ 295275 h 9525"/>
                <a:gd name="T4" fmla="*/ 64427100 w 9525"/>
                <a:gd name="T5" fmla="*/ 76504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64" y="8032"/>
                  </a:moveTo>
                  <a:cubicBezTo>
                    <a:pt x="7621" y="4413"/>
                    <a:pt x="6954" y="2031"/>
                    <a:pt x="5525" y="31"/>
                  </a:cubicBezTo>
                  <a:cubicBezTo>
                    <a:pt x="-1618" y="-636"/>
                    <a:pt x="-2476" y="9651"/>
                    <a:pt x="6764" y="80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49" name="Freeform: Shape 1902">
              <a:extLst>
                <a:ext uri="{FF2B5EF4-FFF2-40B4-BE49-F238E27FC236}">
                  <a16:creationId xmlns:a16="http://schemas.microsoft.com/office/drawing/2014/main" id="{1931D6E9-850C-49C3-8A4A-A028F9DB6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467" y="3517868"/>
              <a:ext cx="9525" cy="9525"/>
            </a:xfrm>
            <a:custGeom>
              <a:avLst/>
              <a:gdLst>
                <a:gd name="T0" fmla="*/ 81848325 w 9525"/>
                <a:gd name="T1" fmla="*/ 10096 h 9525"/>
                <a:gd name="T2" fmla="*/ 1104900 w 9525"/>
                <a:gd name="T3" fmla="*/ 0 h 9525"/>
                <a:gd name="T4" fmla="*/ 81848325 w 9525"/>
                <a:gd name="T5" fmla="*/ 1009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93" y="10096"/>
                  </a:moveTo>
                  <a:cubicBezTo>
                    <a:pt x="9641" y="3810"/>
                    <a:pt x="6688" y="571"/>
                    <a:pt x="116" y="0"/>
                  </a:cubicBezTo>
                  <a:cubicBezTo>
                    <a:pt x="-1027" y="6191"/>
                    <a:pt x="6593" y="6096"/>
                    <a:pt x="8593" y="10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0" name="Freeform: Shape 1903">
              <a:extLst>
                <a:ext uri="{FF2B5EF4-FFF2-40B4-BE49-F238E27FC236}">
                  <a16:creationId xmlns:a16="http://schemas.microsoft.com/office/drawing/2014/main" id="{29DADF5E-0E39-41D1-B7BE-3FCA3DD73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961" y="3784246"/>
              <a:ext cx="9525" cy="9525"/>
            </a:xfrm>
            <a:custGeom>
              <a:avLst/>
              <a:gdLst>
                <a:gd name="T0" fmla="*/ 0 w 9525"/>
                <a:gd name="T1" fmla="*/ 4513 h 9525"/>
                <a:gd name="T2" fmla="*/ 10763 w 9525"/>
                <a:gd name="T3" fmla="*/ 8513 h 9525"/>
                <a:gd name="T4" fmla="*/ 4763 w 9525"/>
                <a:gd name="T5" fmla="*/ 14419 h 9525"/>
                <a:gd name="T6" fmla="*/ 14764 w 9525"/>
                <a:gd name="T7" fmla="*/ 4132 h 9525"/>
                <a:gd name="T8" fmla="*/ 2096 w 9525"/>
                <a:gd name="T9" fmla="*/ 36 h 9525"/>
                <a:gd name="T10" fmla="*/ 0 w 9525"/>
                <a:gd name="T11" fmla="*/ 451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513"/>
                  </a:moveTo>
                  <a:cubicBezTo>
                    <a:pt x="1048" y="7751"/>
                    <a:pt x="10192" y="4894"/>
                    <a:pt x="10763" y="8513"/>
                  </a:cubicBezTo>
                  <a:cubicBezTo>
                    <a:pt x="7906" y="9656"/>
                    <a:pt x="3524" y="9275"/>
                    <a:pt x="4763" y="14419"/>
                  </a:cubicBezTo>
                  <a:cubicBezTo>
                    <a:pt x="10287" y="18610"/>
                    <a:pt x="15050" y="10799"/>
                    <a:pt x="14764" y="4132"/>
                  </a:cubicBezTo>
                  <a:cubicBezTo>
                    <a:pt x="8954" y="3941"/>
                    <a:pt x="8954" y="-440"/>
                    <a:pt x="2096" y="36"/>
                  </a:cubicBezTo>
                  <a:cubicBezTo>
                    <a:pt x="2096" y="2132"/>
                    <a:pt x="1048" y="3275"/>
                    <a:pt x="0" y="45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1" name="Freeform: Shape 1904">
              <a:extLst>
                <a:ext uri="{FF2B5EF4-FFF2-40B4-BE49-F238E27FC236}">
                  <a16:creationId xmlns:a16="http://schemas.microsoft.com/office/drawing/2014/main" id="{B2AC1419-3549-4E92-8C49-CC3CD288D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237" y="3097192"/>
              <a:ext cx="19050" cy="19050"/>
            </a:xfrm>
            <a:custGeom>
              <a:avLst/>
              <a:gdLst>
                <a:gd name="T0" fmla="*/ 24064 w 19050"/>
                <a:gd name="T1" fmla="*/ 18531 h 19050"/>
                <a:gd name="T2" fmla="*/ 25493 w 19050"/>
                <a:gd name="T3" fmla="*/ 17198 h 19050"/>
                <a:gd name="T4" fmla="*/ 15777 w 19050"/>
                <a:gd name="T5" fmla="*/ 2624 h 19050"/>
                <a:gd name="T6" fmla="*/ 15777 w 19050"/>
                <a:gd name="T7" fmla="*/ 1577 h 19050"/>
                <a:gd name="T8" fmla="*/ 6443 w 19050"/>
                <a:gd name="T9" fmla="*/ 2434 h 19050"/>
                <a:gd name="T10" fmla="*/ 15587 w 19050"/>
                <a:gd name="T11" fmla="*/ 3672 h 19050"/>
                <a:gd name="T12" fmla="*/ 4728 w 19050"/>
                <a:gd name="T13" fmla="*/ 11578 h 19050"/>
                <a:gd name="T14" fmla="*/ 3014 w 19050"/>
                <a:gd name="T15" fmla="*/ 23675 h 19050"/>
                <a:gd name="T16" fmla="*/ 15777 w 19050"/>
                <a:gd name="T17" fmla="*/ 9863 h 19050"/>
                <a:gd name="T18" fmla="*/ 16635 w 19050"/>
                <a:gd name="T19" fmla="*/ 16150 h 19050"/>
                <a:gd name="T20" fmla="*/ 23683 w 19050"/>
                <a:gd name="T21" fmla="*/ 18626 h 19050"/>
                <a:gd name="T22" fmla="*/ 15873 w 19050"/>
                <a:gd name="T23" fmla="*/ 23770 h 19050"/>
                <a:gd name="T24" fmla="*/ 27207 w 19050"/>
                <a:gd name="T25" fmla="*/ 19865 h 19050"/>
                <a:gd name="T26" fmla="*/ 24064 w 19050"/>
                <a:gd name="T27" fmla="*/ 1853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24064" y="18531"/>
                  </a:moveTo>
                  <a:cubicBezTo>
                    <a:pt x="24540" y="18436"/>
                    <a:pt x="25017" y="18150"/>
                    <a:pt x="25493" y="17198"/>
                  </a:cubicBezTo>
                  <a:cubicBezTo>
                    <a:pt x="19302" y="8720"/>
                    <a:pt x="23969" y="8816"/>
                    <a:pt x="15777" y="2624"/>
                  </a:cubicBezTo>
                  <a:cubicBezTo>
                    <a:pt x="15777" y="2339"/>
                    <a:pt x="15873" y="2053"/>
                    <a:pt x="15777" y="1577"/>
                  </a:cubicBezTo>
                  <a:cubicBezTo>
                    <a:pt x="9872" y="1958"/>
                    <a:pt x="8539" y="-2710"/>
                    <a:pt x="6443" y="2434"/>
                  </a:cubicBezTo>
                  <a:cubicBezTo>
                    <a:pt x="7395" y="3577"/>
                    <a:pt x="14158" y="6149"/>
                    <a:pt x="15587" y="3672"/>
                  </a:cubicBezTo>
                  <a:cubicBezTo>
                    <a:pt x="16730" y="8911"/>
                    <a:pt x="9301" y="9387"/>
                    <a:pt x="4728" y="11578"/>
                  </a:cubicBezTo>
                  <a:cubicBezTo>
                    <a:pt x="8253" y="13102"/>
                    <a:pt x="-5939" y="20912"/>
                    <a:pt x="3014" y="23675"/>
                  </a:cubicBezTo>
                  <a:cubicBezTo>
                    <a:pt x="8253" y="17769"/>
                    <a:pt x="6062" y="12245"/>
                    <a:pt x="15777" y="9863"/>
                  </a:cubicBezTo>
                  <a:cubicBezTo>
                    <a:pt x="16063" y="11959"/>
                    <a:pt x="17873" y="13007"/>
                    <a:pt x="16635" y="16150"/>
                  </a:cubicBezTo>
                  <a:cubicBezTo>
                    <a:pt x="20064" y="15102"/>
                    <a:pt x="22064" y="18341"/>
                    <a:pt x="23683" y="18626"/>
                  </a:cubicBezTo>
                  <a:cubicBezTo>
                    <a:pt x="20540" y="18817"/>
                    <a:pt x="17206" y="21293"/>
                    <a:pt x="15873" y="23770"/>
                  </a:cubicBezTo>
                  <a:cubicBezTo>
                    <a:pt x="20540" y="23294"/>
                    <a:pt x="26922" y="24627"/>
                    <a:pt x="27207" y="19865"/>
                  </a:cubicBezTo>
                  <a:cubicBezTo>
                    <a:pt x="26445" y="18912"/>
                    <a:pt x="25302" y="18531"/>
                    <a:pt x="24064" y="185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2" name="Freeform: Shape 1905">
              <a:extLst>
                <a:ext uri="{FF2B5EF4-FFF2-40B4-BE49-F238E27FC236}">
                  <a16:creationId xmlns:a16="http://schemas.microsoft.com/office/drawing/2014/main" id="{765BBFBD-CDA8-4BDC-BF5A-1EC125EC4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015" y="3019005"/>
              <a:ext cx="9525" cy="9525"/>
            </a:xfrm>
            <a:custGeom>
              <a:avLst/>
              <a:gdLst>
                <a:gd name="T0" fmla="*/ 12859 w 9525"/>
                <a:gd name="T1" fmla="*/ 20335875 h 9525"/>
                <a:gd name="T2" fmla="*/ 0 w 9525"/>
                <a:gd name="T3" fmla="*/ 11258550 h 9525"/>
                <a:gd name="T4" fmla="*/ 12573 w 9525"/>
                <a:gd name="T5" fmla="*/ 65693925 h 9525"/>
                <a:gd name="T6" fmla="*/ 12859 w 9525"/>
                <a:gd name="T7" fmla="*/ 20335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59" y="2135"/>
                  </a:moveTo>
                  <a:cubicBezTo>
                    <a:pt x="6858" y="3849"/>
                    <a:pt x="2000" y="-2532"/>
                    <a:pt x="0" y="1182"/>
                  </a:cubicBezTo>
                  <a:cubicBezTo>
                    <a:pt x="4382" y="2992"/>
                    <a:pt x="4382" y="7850"/>
                    <a:pt x="12573" y="6897"/>
                  </a:cubicBezTo>
                  <a:cubicBezTo>
                    <a:pt x="12573" y="5278"/>
                    <a:pt x="12763" y="3754"/>
                    <a:pt x="12859" y="2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3" name="Freeform: Shape 1906">
              <a:extLst>
                <a:ext uri="{FF2B5EF4-FFF2-40B4-BE49-F238E27FC236}">
                  <a16:creationId xmlns:a16="http://schemas.microsoft.com/office/drawing/2014/main" id="{B16AFE4F-B613-4F53-BB3B-8DB9B4EA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097" y="3823763"/>
              <a:ext cx="9525" cy="9525"/>
            </a:xfrm>
            <a:custGeom>
              <a:avLst/>
              <a:gdLst>
                <a:gd name="T0" fmla="*/ 25012650 w 9525"/>
                <a:gd name="T1" fmla="*/ 49 h 9525"/>
                <a:gd name="T2" fmla="*/ 52235100 w 9525"/>
                <a:gd name="T3" fmla="*/ 11288 h 9525"/>
                <a:gd name="T4" fmla="*/ 25012650 w 9525"/>
                <a:gd name="T5" fmla="*/ 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26" y="49"/>
                  </a:moveTo>
                  <a:cubicBezTo>
                    <a:pt x="-1088" y="1478"/>
                    <a:pt x="-1469" y="12812"/>
                    <a:pt x="5484" y="11288"/>
                  </a:cubicBezTo>
                  <a:cubicBezTo>
                    <a:pt x="4436" y="7669"/>
                    <a:pt x="9770" y="-713"/>
                    <a:pt x="262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4" name="Freeform: Shape 1907">
              <a:extLst>
                <a:ext uri="{FF2B5EF4-FFF2-40B4-BE49-F238E27FC236}">
                  <a16:creationId xmlns:a16="http://schemas.microsoft.com/office/drawing/2014/main" id="{D5E4B1E7-C97F-4E67-B290-02DE1AD3E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960" y="3842719"/>
              <a:ext cx="9525" cy="9525"/>
            </a:xfrm>
            <a:custGeom>
              <a:avLst/>
              <a:gdLst>
                <a:gd name="T0" fmla="*/ 0 w 9525"/>
                <a:gd name="T1" fmla="*/ 22221825 h 9525"/>
                <a:gd name="T2" fmla="*/ 13049 w 9525"/>
                <a:gd name="T3" fmla="*/ 15878175 h 9525"/>
                <a:gd name="T4" fmla="*/ 0 w 9525"/>
                <a:gd name="T5" fmla="*/ 2222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333"/>
                  </a:moveTo>
                  <a:cubicBezTo>
                    <a:pt x="4001" y="3476"/>
                    <a:pt x="11621" y="7001"/>
                    <a:pt x="13049" y="1667"/>
                  </a:cubicBezTo>
                  <a:cubicBezTo>
                    <a:pt x="6763" y="1095"/>
                    <a:pt x="3524" y="-2143"/>
                    <a:pt x="0" y="2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5" name="Freeform: Shape 1908">
              <a:extLst>
                <a:ext uri="{FF2B5EF4-FFF2-40B4-BE49-F238E27FC236}">
                  <a16:creationId xmlns:a16="http://schemas.microsoft.com/office/drawing/2014/main" id="{6F0D1FA2-7596-44AD-B51C-E47298439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445" y="2725960"/>
              <a:ext cx="9525" cy="9525"/>
            </a:xfrm>
            <a:custGeom>
              <a:avLst/>
              <a:gdLst>
                <a:gd name="T0" fmla="*/ 27241500 w 9525"/>
                <a:gd name="T1" fmla="*/ 9525 h 9525"/>
                <a:gd name="T2" fmla="*/ 16354425 w 9525"/>
                <a:gd name="T3" fmla="*/ 0 h 9525"/>
                <a:gd name="T4" fmla="*/ 272415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0" y="9525"/>
                  </a:moveTo>
                  <a:cubicBezTo>
                    <a:pt x="6193" y="7239"/>
                    <a:pt x="5146" y="1619"/>
                    <a:pt x="1717" y="0"/>
                  </a:cubicBezTo>
                  <a:cubicBezTo>
                    <a:pt x="2" y="3905"/>
                    <a:pt x="-1522" y="6953"/>
                    <a:pt x="2860" y="9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6" name="Freeform: Shape 1909">
              <a:extLst>
                <a:ext uri="{FF2B5EF4-FFF2-40B4-BE49-F238E27FC236}">
                  <a16:creationId xmlns:a16="http://schemas.microsoft.com/office/drawing/2014/main" id="{6FC1732D-1DEB-4ABC-990C-1384092F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443" y="3741983"/>
              <a:ext cx="9525" cy="9525"/>
            </a:xfrm>
            <a:custGeom>
              <a:avLst/>
              <a:gdLst>
                <a:gd name="T0" fmla="*/ 9662 w 9525"/>
                <a:gd name="T1" fmla="*/ 76200 h 9525"/>
                <a:gd name="T2" fmla="*/ 327 w 9525"/>
                <a:gd name="T3" fmla="*/ 8239125 h 9525"/>
                <a:gd name="T4" fmla="*/ 5280 w 9525"/>
                <a:gd name="T5" fmla="*/ 87172800 h 9525"/>
                <a:gd name="T6" fmla="*/ 9185 w 9525"/>
                <a:gd name="T7" fmla="*/ 59959875 h 9525"/>
                <a:gd name="T8" fmla="*/ 14805 w 9525"/>
                <a:gd name="T9" fmla="*/ 49072800 h 9525"/>
                <a:gd name="T10" fmla="*/ 9662 w 9525"/>
                <a:gd name="T11" fmla="*/ 76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662" y="8"/>
                  </a:moveTo>
                  <a:cubicBezTo>
                    <a:pt x="9185" y="4009"/>
                    <a:pt x="2518" y="3247"/>
                    <a:pt x="327" y="865"/>
                  </a:cubicBezTo>
                  <a:cubicBezTo>
                    <a:pt x="-340" y="5342"/>
                    <a:pt x="-530" y="9438"/>
                    <a:pt x="5280" y="9152"/>
                  </a:cubicBezTo>
                  <a:cubicBezTo>
                    <a:pt x="7662" y="9247"/>
                    <a:pt x="7090" y="6485"/>
                    <a:pt x="9185" y="6295"/>
                  </a:cubicBezTo>
                  <a:cubicBezTo>
                    <a:pt x="10805" y="7342"/>
                    <a:pt x="15662" y="10390"/>
                    <a:pt x="14805" y="5152"/>
                  </a:cubicBezTo>
                  <a:cubicBezTo>
                    <a:pt x="8138" y="7057"/>
                    <a:pt x="14138" y="-278"/>
                    <a:pt x="966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7" name="Freeform: Shape 1910">
              <a:extLst>
                <a:ext uri="{FF2B5EF4-FFF2-40B4-BE49-F238E27FC236}">
                  <a16:creationId xmlns:a16="http://schemas.microsoft.com/office/drawing/2014/main" id="{B86D1696-20F4-4E7F-90FE-6CC9B201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923" y="2662523"/>
              <a:ext cx="9525" cy="9525"/>
            </a:xfrm>
            <a:custGeom>
              <a:avLst/>
              <a:gdLst>
                <a:gd name="T0" fmla="*/ 667 w 9525"/>
                <a:gd name="T1" fmla="*/ 0 h 9525"/>
                <a:gd name="T2" fmla="*/ 0 w 9525"/>
                <a:gd name="T3" fmla="*/ 9430 h 9525"/>
                <a:gd name="T4" fmla="*/ 7144 w 9525"/>
                <a:gd name="T5" fmla="*/ 13145 h 9525"/>
                <a:gd name="T6" fmla="*/ 11144 w 9525"/>
                <a:gd name="T7" fmla="*/ 8668 h 9525"/>
                <a:gd name="T8" fmla="*/ 6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7" y="0"/>
                  </a:moveTo>
                  <a:cubicBezTo>
                    <a:pt x="476" y="3143"/>
                    <a:pt x="190" y="6287"/>
                    <a:pt x="0" y="9430"/>
                  </a:cubicBezTo>
                  <a:cubicBezTo>
                    <a:pt x="5905" y="8096"/>
                    <a:pt x="4286" y="12192"/>
                    <a:pt x="7144" y="13145"/>
                  </a:cubicBezTo>
                  <a:cubicBezTo>
                    <a:pt x="7715" y="10858"/>
                    <a:pt x="10287" y="10668"/>
                    <a:pt x="11144" y="8668"/>
                  </a:cubicBezTo>
                  <a:cubicBezTo>
                    <a:pt x="-1905" y="10573"/>
                    <a:pt x="11049" y="1143"/>
                    <a:pt x="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8" name="Freeform: Shape 1911">
              <a:extLst>
                <a:ext uri="{FF2B5EF4-FFF2-40B4-BE49-F238E27FC236}">
                  <a16:creationId xmlns:a16="http://schemas.microsoft.com/office/drawing/2014/main" id="{22B2020A-6486-4DCF-86C6-AB6D9601F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24" y="3074765"/>
              <a:ext cx="9525" cy="9525"/>
            </a:xfrm>
            <a:custGeom>
              <a:avLst/>
              <a:gdLst>
                <a:gd name="T0" fmla="*/ 12368 w 9525"/>
                <a:gd name="T1" fmla="*/ 84372450 h 9525"/>
                <a:gd name="T2" fmla="*/ 80 w 9525"/>
                <a:gd name="T3" fmla="*/ 0 h 9525"/>
                <a:gd name="T4" fmla="*/ 12368 w 9525"/>
                <a:gd name="T5" fmla="*/ 8437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68" y="8858"/>
                  </a:moveTo>
                  <a:cubicBezTo>
                    <a:pt x="13225" y="2286"/>
                    <a:pt x="3986" y="3143"/>
                    <a:pt x="80" y="0"/>
                  </a:cubicBezTo>
                  <a:cubicBezTo>
                    <a:pt x="-872" y="9430"/>
                    <a:pt x="6843" y="3715"/>
                    <a:pt x="12368" y="8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59" name="Freeform: Shape 1912">
              <a:extLst>
                <a:ext uri="{FF2B5EF4-FFF2-40B4-BE49-F238E27FC236}">
                  <a16:creationId xmlns:a16="http://schemas.microsoft.com/office/drawing/2014/main" id="{BD5F6483-08ED-4C4A-8099-3A678573E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293" y="3818287"/>
              <a:ext cx="9525" cy="9525"/>
            </a:xfrm>
            <a:custGeom>
              <a:avLst/>
              <a:gdLst>
                <a:gd name="T0" fmla="*/ 11430 w 9525"/>
                <a:gd name="T1" fmla="*/ 10001 h 9525"/>
                <a:gd name="T2" fmla="*/ 10096 w 9525"/>
                <a:gd name="T3" fmla="*/ 3524 h 9525"/>
                <a:gd name="T4" fmla="*/ 4858 w 9525"/>
                <a:gd name="T5" fmla="*/ 0 h 9525"/>
                <a:gd name="T6" fmla="*/ 667 w 9525"/>
                <a:gd name="T7" fmla="*/ 7525 h 9525"/>
                <a:gd name="T8" fmla="*/ 0 w 9525"/>
                <a:gd name="T9" fmla="*/ 16954 h 9525"/>
                <a:gd name="T10" fmla="*/ 11430 w 9525"/>
                <a:gd name="T11" fmla="*/ 100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430" y="10001"/>
                  </a:moveTo>
                  <a:cubicBezTo>
                    <a:pt x="5525" y="7906"/>
                    <a:pt x="6287" y="6858"/>
                    <a:pt x="10096" y="3524"/>
                  </a:cubicBezTo>
                  <a:cubicBezTo>
                    <a:pt x="6477" y="3715"/>
                    <a:pt x="6572" y="1143"/>
                    <a:pt x="4858" y="0"/>
                  </a:cubicBezTo>
                  <a:cubicBezTo>
                    <a:pt x="5810" y="4953"/>
                    <a:pt x="-381" y="2667"/>
                    <a:pt x="667" y="7525"/>
                  </a:cubicBezTo>
                  <a:cubicBezTo>
                    <a:pt x="9525" y="11716"/>
                    <a:pt x="1714" y="11240"/>
                    <a:pt x="0" y="16954"/>
                  </a:cubicBezTo>
                  <a:cubicBezTo>
                    <a:pt x="6001" y="16859"/>
                    <a:pt x="8192" y="12859"/>
                    <a:pt x="1143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0" name="Freeform: Shape 1913">
              <a:extLst>
                <a:ext uri="{FF2B5EF4-FFF2-40B4-BE49-F238E27FC236}">
                  <a16:creationId xmlns:a16="http://schemas.microsoft.com/office/drawing/2014/main" id="{00DDD2E8-A8FC-43B9-B6A4-45AB95BFF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343" y="3111246"/>
              <a:ext cx="9525" cy="9525"/>
            </a:xfrm>
            <a:custGeom>
              <a:avLst/>
              <a:gdLst>
                <a:gd name="T0" fmla="*/ 23164800 w 9525"/>
                <a:gd name="T1" fmla="*/ 10573 h 9525"/>
                <a:gd name="T2" fmla="*/ 83953350 w 9525"/>
                <a:gd name="T3" fmla="*/ 0 h 9525"/>
                <a:gd name="T4" fmla="*/ 23164800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2" y="10573"/>
                  </a:moveTo>
                  <a:cubicBezTo>
                    <a:pt x="6147" y="8668"/>
                    <a:pt x="6337" y="3238"/>
                    <a:pt x="8814" y="0"/>
                  </a:cubicBezTo>
                  <a:cubicBezTo>
                    <a:pt x="5004" y="1810"/>
                    <a:pt x="-4426" y="8572"/>
                    <a:pt x="2432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1" name="Freeform: Shape 1914">
              <a:extLst>
                <a:ext uri="{FF2B5EF4-FFF2-40B4-BE49-F238E27FC236}">
                  <a16:creationId xmlns:a16="http://schemas.microsoft.com/office/drawing/2014/main" id="{DD732213-5AD1-489D-B156-53D2B3DE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7" y="3510309"/>
              <a:ext cx="9525" cy="9525"/>
            </a:xfrm>
            <a:custGeom>
              <a:avLst/>
              <a:gdLst>
                <a:gd name="T0" fmla="*/ 51254025 w 9525"/>
                <a:gd name="T1" fmla="*/ 11845 h 9525"/>
                <a:gd name="T2" fmla="*/ 43995975 w 9525"/>
                <a:gd name="T3" fmla="*/ 4797 h 9525"/>
                <a:gd name="T4" fmla="*/ 41271825 w 9525"/>
                <a:gd name="T5" fmla="*/ 320 h 9525"/>
                <a:gd name="T6" fmla="*/ 10429875 w 9525"/>
                <a:gd name="T7" fmla="*/ 6702 h 9525"/>
                <a:gd name="T8" fmla="*/ 51254025 w 9525"/>
                <a:gd name="T9" fmla="*/ 118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381" y="11845"/>
                  </a:moveTo>
                  <a:cubicBezTo>
                    <a:pt x="5762" y="8988"/>
                    <a:pt x="6048" y="6225"/>
                    <a:pt x="4619" y="4797"/>
                  </a:cubicBezTo>
                  <a:cubicBezTo>
                    <a:pt x="5476" y="3368"/>
                    <a:pt x="6143" y="2415"/>
                    <a:pt x="4333" y="320"/>
                  </a:cubicBezTo>
                  <a:cubicBezTo>
                    <a:pt x="-525" y="-1395"/>
                    <a:pt x="-810" y="4225"/>
                    <a:pt x="1095" y="6702"/>
                  </a:cubicBezTo>
                  <a:cubicBezTo>
                    <a:pt x="47" y="9369"/>
                    <a:pt x="-48" y="11655"/>
                    <a:pt x="5381" y="11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2" name="Freeform: Shape 1915">
              <a:extLst>
                <a:ext uri="{FF2B5EF4-FFF2-40B4-BE49-F238E27FC236}">
                  <a16:creationId xmlns:a16="http://schemas.microsoft.com/office/drawing/2014/main" id="{47EDC41B-1882-4338-9A78-B64890B2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155" y="3046952"/>
              <a:ext cx="9525" cy="9525"/>
            </a:xfrm>
            <a:custGeom>
              <a:avLst/>
              <a:gdLst>
                <a:gd name="T0" fmla="*/ 18764 w 9525"/>
                <a:gd name="T1" fmla="*/ 28127325 h 9525"/>
                <a:gd name="T2" fmla="*/ 476 w 9525"/>
                <a:gd name="T3" fmla="*/ 0 h 9525"/>
                <a:gd name="T4" fmla="*/ 0 w 9525"/>
                <a:gd name="T5" fmla="*/ 59883675 h 9525"/>
                <a:gd name="T6" fmla="*/ 18764 w 9525"/>
                <a:gd name="T7" fmla="*/ 2812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764" y="2953"/>
                  </a:moveTo>
                  <a:cubicBezTo>
                    <a:pt x="10477" y="3619"/>
                    <a:pt x="7906" y="95"/>
                    <a:pt x="476" y="0"/>
                  </a:cubicBezTo>
                  <a:cubicBezTo>
                    <a:pt x="286" y="2096"/>
                    <a:pt x="190" y="4191"/>
                    <a:pt x="0" y="6287"/>
                  </a:cubicBezTo>
                  <a:cubicBezTo>
                    <a:pt x="3524" y="8096"/>
                    <a:pt x="13525" y="4667"/>
                    <a:pt x="18764" y="2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3" name="Freeform: Shape 1916">
              <a:extLst>
                <a:ext uri="{FF2B5EF4-FFF2-40B4-BE49-F238E27FC236}">
                  <a16:creationId xmlns:a16="http://schemas.microsoft.com/office/drawing/2014/main" id="{8EF25D84-99E5-49AF-B259-64C90168E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51" y="3009424"/>
              <a:ext cx="9525" cy="9525"/>
            </a:xfrm>
            <a:custGeom>
              <a:avLst/>
              <a:gdLst>
                <a:gd name="T0" fmla="*/ 4477 w 9525"/>
                <a:gd name="T1" fmla="*/ 6382 h 9525"/>
                <a:gd name="T2" fmla="*/ 0 w 9525"/>
                <a:gd name="T3" fmla="*/ 17050 h 9525"/>
                <a:gd name="T4" fmla="*/ 17050 w 9525"/>
                <a:gd name="T5" fmla="*/ 10382 h 9525"/>
                <a:gd name="T6" fmla="*/ 16764 w 9525"/>
                <a:gd name="T7" fmla="*/ 5810 h 9525"/>
                <a:gd name="T8" fmla="*/ 17812 w 9525"/>
                <a:gd name="T9" fmla="*/ 2191 h 9525"/>
                <a:gd name="T10" fmla="*/ 12668 w 9525"/>
                <a:gd name="T11" fmla="*/ 0 h 9525"/>
                <a:gd name="T12" fmla="*/ 11335 w 9525"/>
                <a:gd name="T13" fmla="*/ 5239 h 9525"/>
                <a:gd name="T14" fmla="*/ 4477 w 9525"/>
                <a:gd name="T15" fmla="*/ 6382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477" y="6382"/>
                  </a:moveTo>
                  <a:cubicBezTo>
                    <a:pt x="8668" y="13240"/>
                    <a:pt x="1810" y="12097"/>
                    <a:pt x="0" y="17050"/>
                  </a:cubicBezTo>
                  <a:cubicBezTo>
                    <a:pt x="9811" y="18955"/>
                    <a:pt x="6001" y="7334"/>
                    <a:pt x="17050" y="10382"/>
                  </a:cubicBezTo>
                  <a:cubicBezTo>
                    <a:pt x="17335" y="8573"/>
                    <a:pt x="17145" y="7049"/>
                    <a:pt x="16764" y="5810"/>
                  </a:cubicBezTo>
                  <a:cubicBezTo>
                    <a:pt x="17717" y="5334"/>
                    <a:pt x="18383" y="4477"/>
                    <a:pt x="17812" y="2191"/>
                  </a:cubicBezTo>
                  <a:cubicBezTo>
                    <a:pt x="15335" y="1905"/>
                    <a:pt x="14002" y="1048"/>
                    <a:pt x="12668" y="0"/>
                  </a:cubicBezTo>
                  <a:cubicBezTo>
                    <a:pt x="10668" y="1238"/>
                    <a:pt x="10477" y="3429"/>
                    <a:pt x="11335" y="5239"/>
                  </a:cubicBezTo>
                  <a:cubicBezTo>
                    <a:pt x="8763" y="5525"/>
                    <a:pt x="5334" y="4667"/>
                    <a:pt x="4477" y="6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4" name="Freeform: Shape 1917">
              <a:extLst>
                <a:ext uri="{FF2B5EF4-FFF2-40B4-BE49-F238E27FC236}">
                  <a16:creationId xmlns:a16="http://schemas.microsoft.com/office/drawing/2014/main" id="{528B944C-AFFC-4646-BAF2-E1BC5BAC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069" y="3791045"/>
              <a:ext cx="9525" cy="19050"/>
            </a:xfrm>
            <a:custGeom>
              <a:avLst/>
              <a:gdLst>
                <a:gd name="T0" fmla="*/ 1604 w 9525"/>
                <a:gd name="T1" fmla="*/ 24479 h 19050"/>
                <a:gd name="T2" fmla="*/ 15034 w 9525"/>
                <a:gd name="T3" fmla="*/ 17526 h 19050"/>
                <a:gd name="T4" fmla="*/ 12653 w 9525"/>
                <a:gd name="T5" fmla="*/ 0 h 19050"/>
                <a:gd name="T6" fmla="*/ 2461 w 9525"/>
                <a:gd name="T7" fmla="*/ 13430 h 19050"/>
                <a:gd name="T8" fmla="*/ 11986 w 9525"/>
                <a:gd name="T9" fmla="*/ 9335 h 19050"/>
                <a:gd name="T10" fmla="*/ 13414 w 9525"/>
                <a:gd name="T11" fmla="*/ 15716 h 19050"/>
                <a:gd name="T12" fmla="*/ 2556 w 9525"/>
                <a:gd name="T13" fmla="*/ 13335 h 19050"/>
                <a:gd name="T14" fmla="*/ 1604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604" y="24479"/>
                  </a:moveTo>
                  <a:cubicBezTo>
                    <a:pt x="3604" y="19717"/>
                    <a:pt x="9224" y="18479"/>
                    <a:pt x="15034" y="17526"/>
                  </a:cubicBezTo>
                  <a:cubicBezTo>
                    <a:pt x="16177" y="10478"/>
                    <a:pt x="19034" y="4286"/>
                    <a:pt x="12653" y="0"/>
                  </a:cubicBezTo>
                  <a:cubicBezTo>
                    <a:pt x="11414" y="5810"/>
                    <a:pt x="-6397" y="8192"/>
                    <a:pt x="2461" y="13430"/>
                  </a:cubicBezTo>
                  <a:cubicBezTo>
                    <a:pt x="4366" y="7049"/>
                    <a:pt x="7033" y="11906"/>
                    <a:pt x="11986" y="9335"/>
                  </a:cubicBezTo>
                  <a:cubicBezTo>
                    <a:pt x="11605" y="12097"/>
                    <a:pt x="12081" y="14288"/>
                    <a:pt x="13414" y="15716"/>
                  </a:cubicBezTo>
                  <a:cubicBezTo>
                    <a:pt x="7700" y="16478"/>
                    <a:pt x="6842" y="13621"/>
                    <a:pt x="2556" y="13335"/>
                  </a:cubicBezTo>
                  <a:cubicBezTo>
                    <a:pt x="6842" y="18383"/>
                    <a:pt x="-2873" y="20860"/>
                    <a:pt x="1604" y="244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5" name="Freeform: Shape 1918">
              <a:extLst>
                <a:ext uri="{FF2B5EF4-FFF2-40B4-BE49-F238E27FC236}">
                  <a16:creationId xmlns:a16="http://schemas.microsoft.com/office/drawing/2014/main" id="{E37F2C9E-72C9-4DE0-8D4F-898B2F0E3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919" y="2944434"/>
              <a:ext cx="9525" cy="9525"/>
            </a:xfrm>
            <a:custGeom>
              <a:avLst/>
              <a:gdLst>
                <a:gd name="T0" fmla="*/ 0 w 9525"/>
                <a:gd name="T1" fmla="*/ 71951850 h 9525"/>
                <a:gd name="T2" fmla="*/ 58064400 w 9525"/>
                <a:gd name="T3" fmla="*/ 1190625 h 9525"/>
                <a:gd name="T4" fmla="*/ 0 w 9525"/>
                <a:gd name="T5" fmla="*/ 71951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554"/>
                  </a:moveTo>
                  <a:cubicBezTo>
                    <a:pt x="7049" y="10031"/>
                    <a:pt x="5810" y="4221"/>
                    <a:pt x="6096" y="125"/>
                  </a:cubicBezTo>
                  <a:cubicBezTo>
                    <a:pt x="571" y="-923"/>
                    <a:pt x="1905" y="4887"/>
                    <a:pt x="0" y="7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6" name="Freeform: Shape 1919">
              <a:extLst>
                <a:ext uri="{FF2B5EF4-FFF2-40B4-BE49-F238E27FC236}">
                  <a16:creationId xmlns:a16="http://schemas.microsoft.com/office/drawing/2014/main" id="{C39D5C12-2A5D-4137-B7CD-0968E5C46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37" y="3815937"/>
              <a:ext cx="9525" cy="38100"/>
            </a:xfrm>
            <a:custGeom>
              <a:avLst/>
              <a:gdLst>
                <a:gd name="T0" fmla="*/ 15389 w 9525"/>
                <a:gd name="T1" fmla="*/ 27115 h 38100"/>
                <a:gd name="T2" fmla="*/ 10246 w 9525"/>
                <a:gd name="T3" fmla="*/ 21971 h 38100"/>
                <a:gd name="T4" fmla="*/ 7865 w 9525"/>
                <a:gd name="T5" fmla="*/ 29686 h 38100"/>
                <a:gd name="T6" fmla="*/ 4531 w 9525"/>
                <a:gd name="T7" fmla="*/ 24733 h 38100"/>
                <a:gd name="T8" fmla="*/ 14723 w 9525"/>
                <a:gd name="T9" fmla="*/ 11303 h 38100"/>
                <a:gd name="T10" fmla="*/ 10246 w 9525"/>
                <a:gd name="T11" fmla="*/ 12065 h 38100"/>
                <a:gd name="T12" fmla="*/ 13389 w 9525"/>
                <a:gd name="T13" fmla="*/ 7493 h 38100"/>
                <a:gd name="T14" fmla="*/ 7674 w 9525"/>
                <a:gd name="T15" fmla="*/ 12541 h 38100"/>
                <a:gd name="T16" fmla="*/ 5483 w 9525"/>
                <a:gd name="T17" fmla="*/ 12256 h 38100"/>
                <a:gd name="T18" fmla="*/ 5960 w 9525"/>
                <a:gd name="T19" fmla="*/ 5969 h 38100"/>
                <a:gd name="T20" fmla="*/ 13770 w 9525"/>
                <a:gd name="T21" fmla="*/ 254 h 38100"/>
                <a:gd name="T22" fmla="*/ 626 w 9525"/>
                <a:gd name="T23" fmla="*/ 3969 h 38100"/>
                <a:gd name="T24" fmla="*/ 1388 w 9525"/>
                <a:gd name="T25" fmla="*/ 43498 h 38100"/>
                <a:gd name="T26" fmla="*/ 5864 w 9525"/>
                <a:gd name="T27" fmla="*/ 32734 h 38100"/>
                <a:gd name="T28" fmla="*/ 11103 w 9525"/>
                <a:gd name="T29" fmla="*/ 36259 h 38100"/>
                <a:gd name="T30" fmla="*/ 15389 w 9525"/>
                <a:gd name="T31" fmla="*/ 27115 h 38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25" h="38100">
                  <a:moveTo>
                    <a:pt x="15389" y="27115"/>
                  </a:moveTo>
                  <a:cubicBezTo>
                    <a:pt x="8627" y="29115"/>
                    <a:pt x="14723" y="21685"/>
                    <a:pt x="10246" y="21971"/>
                  </a:cubicBezTo>
                  <a:cubicBezTo>
                    <a:pt x="5007" y="23971"/>
                    <a:pt x="13008" y="28639"/>
                    <a:pt x="7865" y="29686"/>
                  </a:cubicBezTo>
                  <a:cubicBezTo>
                    <a:pt x="5293" y="29115"/>
                    <a:pt x="6055" y="26067"/>
                    <a:pt x="4531" y="24733"/>
                  </a:cubicBezTo>
                  <a:cubicBezTo>
                    <a:pt x="9674" y="21971"/>
                    <a:pt x="10436" y="14923"/>
                    <a:pt x="14723" y="11303"/>
                  </a:cubicBezTo>
                  <a:cubicBezTo>
                    <a:pt x="12437" y="10827"/>
                    <a:pt x="11389" y="11494"/>
                    <a:pt x="10246" y="12065"/>
                  </a:cubicBezTo>
                  <a:cubicBezTo>
                    <a:pt x="10246" y="10351"/>
                    <a:pt x="10627" y="9589"/>
                    <a:pt x="13389" y="7493"/>
                  </a:cubicBezTo>
                  <a:cubicBezTo>
                    <a:pt x="7865" y="5398"/>
                    <a:pt x="6817" y="9208"/>
                    <a:pt x="7674" y="12541"/>
                  </a:cubicBezTo>
                  <a:cubicBezTo>
                    <a:pt x="7007" y="12541"/>
                    <a:pt x="6436" y="12541"/>
                    <a:pt x="5483" y="12256"/>
                  </a:cubicBezTo>
                  <a:cubicBezTo>
                    <a:pt x="5674" y="10160"/>
                    <a:pt x="5769" y="8065"/>
                    <a:pt x="5960" y="5969"/>
                  </a:cubicBezTo>
                  <a:cubicBezTo>
                    <a:pt x="9579" y="4159"/>
                    <a:pt x="13961" y="8350"/>
                    <a:pt x="13770" y="254"/>
                  </a:cubicBezTo>
                  <a:cubicBezTo>
                    <a:pt x="6912" y="-984"/>
                    <a:pt x="4912" y="2635"/>
                    <a:pt x="626" y="3969"/>
                  </a:cubicBezTo>
                  <a:cubicBezTo>
                    <a:pt x="6817" y="20257"/>
                    <a:pt x="-3565" y="30829"/>
                    <a:pt x="1388" y="43498"/>
                  </a:cubicBezTo>
                  <a:cubicBezTo>
                    <a:pt x="5483" y="42450"/>
                    <a:pt x="1483" y="33401"/>
                    <a:pt x="5864" y="32734"/>
                  </a:cubicBezTo>
                  <a:cubicBezTo>
                    <a:pt x="3959" y="35782"/>
                    <a:pt x="10055" y="40069"/>
                    <a:pt x="11103" y="36259"/>
                  </a:cubicBezTo>
                  <a:cubicBezTo>
                    <a:pt x="4436" y="31877"/>
                    <a:pt x="18152" y="33496"/>
                    <a:pt x="15389" y="27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7" name="Freeform: Shape 1920">
              <a:extLst>
                <a:ext uri="{FF2B5EF4-FFF2-40B4-BE49-F238E27FC236}">
                  <a16:creationId xmlns:a16="http://schemas.microsoft.com/office/drawing/2014/main" id="{77AE35D1-71B8-496E-B8B9-66A29E1B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62" y="3766661"/>
              <a:ext cx="9525" cy="9525"/>
            </a:xfrm>
            <a:custGeom>
              <a:avLst/>
              <a:gdLst>
                <a:gd name="T0" fmla="*/ 1949 w 9525"/>
                <a:gd name="T1" fmla="*/ 7906 h 9525"/>
                <a:gd name="T2" fmla="*/ 14903 w 9525"/>
                <a:gd name="T3" fmla="*/ 7334 h 9525"/>
                <a:gd name="T4" fmla="*/ 711 w 9525"/>
                <a:gd name="T5" fmla="*/ 0 h 9525"/>
                <a:gd name="T6" fmla="*/ 1949 w 9525"/>
                <a:gd name="T7" fmla="*/ 7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49" y="7906"/>
                  </a:moveTo>
                  <a:cubicBezTo>
                    <a:pt x="2997" y="3429"/>
                    <a:pt x="13379" y="16669"/>
                    <a:pt x="14903" y="7334"/>
                  </a:cubicBezTo>
                  <a:cubicBezTo>
                    <a:pt x="8902" y="5810"/>
                    <a:pt x="5568" y="2286"/>
                    <a:pt x="711" y="0"/>
                  </a:cubicBezTo>
                  <a:cubicBezTo>
                    <a:pt x="1473" y="2286"/>
                    <a:pt x="-2052" y="7906"/>
                    <a:pt x="1949" y="7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8" name="Freeform: Shape 1921">
              <a:extLst>
                <a:ext uri="{FF2B5EF4-FFF2-40B4-BE49-F238E27FC236}">
                  <a16:creationId xmlns:a16="http://schemas.microsoft.com/office/drawing/2014/main" id="{56CE03BD-7CEF-49D7-938E-DE19F2585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09" y="2901261"/>
              <a:ext cx="9525" cy="9525"/>
            </a:xfrm>
            <a:custGeom>
              <a:avLst/>
              <a:gdLst>
                <a:gd name="T0" fmla="*/ 0 w 9525"/>
                <a:gd name="T1" fmla="*/ 15935325 h 9525"/>
                <a:gd name="T2" fmla="*/ 65322450 w 9525"/>
                <a:gd name="T3" fmla="*/ 81257775 h 9525"/>
                <a:gd name="T4" fmla="*/ 69856350 w 9525"/>
                <a:gd name="T5" fmla="*/ 21383625 h 9525"/>
                <a:gd name="T6" fmla="*/ 0 w 9525"/>
                <a:gd name="T7" fmla="*/ 15935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673"/>
                  </a:moveTo>
                  <a:cubicBezTo>
                    <a:pt x="3143" y="3388"/>
                    <a:pt x="2572" y="7674"/>
                    <a:pt x="6858" y="8531"/>
                  </a:cubicBezTo>
                  <a:cubicBezTo>
                    <a:pt x="7049" y="6436"/>
                    <a:pt x="7144" y="4340"/>
                    <a:pt x="7334" y="2245"/>
                  </a:cubicBezTo>
                  <a:cubicBezTo>
                    <a:pt x="3715" y="3483"/>
                    <a:pt x="1524" y="-2899"/>
                    <a:pt x="0" y="16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69" name="Freeform: Shape 1922">
              <a:extLst>
                <a:ext uri="{FF2B5EF4-FFF2-40B4-BE49-F238E27FC236}">
                  <a16:creationId xmlns:a16="http://schemas.microsoft.com/office/drawing/2014/main" id="{16A9527E-C208-4014-BF24-635035146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807" y="3781520"/>
              <a:ext cx="9525" cy="9525"/>
            </a:xfrm>
            <a:custGeom>
              <a:avLst/>
              <a:gdLst>
                <a:gd name="T0" fmla="*/ 54968775 w 9525"/>
                <a:gd name="T1" fmla="*/ 0 h 9525"/>
                <a:gd name="T2" fmla="*/ 1447800 w 9525"/>
                <a:gd name="T3" fmla="*/ 1143 h 9525"/>
                <a:gd name="T4" fmla="*/ 28660725 w 9525"/>
                <a:gd name="T5" fmla="*/ 12383 h 9525"/>
                <a:gd name="T6" fmla="*/ 549687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71" y="0"/>
                  </a:moveTo>
                  <a:cubicBezTo>
                    <a:pt x="5295" y="1810"/>
                    <a:pt x="2723" y="1524"/>
                    <a:pt x="152" y="1143"/>
                  </a:cubicBezTo>
                  <a:cubicBezTo>
                    <a:pt x="2342" y="7049"/>
                    <a:pt x="-3087" y="9335"/>
                    <a:pt x="3009" y="12383"/>
                  </a:cubicBezTo>
                  <a:cubicBezTo>
                    <a:pt x="56" y="5334"/>
                    <a:pt x="10534" y="3239"/>
                    <a:pt x="5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0" name="Freeform: Shape 1923">
              <a:extLst>
                <a:ext uri="{FF2B5EF4-FFF2-40B4-BE49-F238E27FC236}">
                  <a16:creationId xmlns:a16="http://schemas.microsoft.com/office/drawing/2014/main" id="{03A1EADD-3C0F-4A0F-A756-CB35BBCEF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774" y="3006566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38100000 h 9525"/>
                <a:gd name="T4" fmla="*/ 9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8573" y="1810"/>
                    <a:pt x="1619" y="-952"/>
                    <a:pt x="0" y="4000"/>
                  </a:cubicBezTo>
                  <a:cubicBezTo>
                    <a:pt x="5334" y="5810"/>
                    <a:pt x="15050" y="3524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1" name="Freeform: Shape 1924">
              <a:extLst>
                <a:ext uri="{FF2B5EF4-FFF2-40B4-BE49-F238E27FC236}">
                  <a16:creationId xmlns:a16="http://schemas.microsoft.com/office/drawing/2014/main" id="{D7B2D843-4E10-4226-9F0F-8D0684CD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05" y="2926366"/>
              <a:ext cx="9525" cy="9525"/>
            </a:xfrm>
            <a:custGeom>
              <a:avLst/>
              <a:gdLst>
                <a:gd name="T0" fmla="*/ 19183350 w 9525"/>
                <a:gd name="T1" fmla="*/ 74390250 h 9525"/>
                <a:gd name="T2" fmla="*/ 24622125 w 9525"/>
                <a:gd name="T3" fmla="*/ 0 h 9525"/>
                <a:gd name="T4" fmla="*/ 191833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14" y="7810"/>
                  </a:moveTo>
                  <a:cubicBezTo>
                    <a:pt x="4300" y="5620"/>
                    <a:pt x="8967" y="1715"/>
                    <a:pt x="2585" y="0"/>
                  </a:cubicBezTo>
                  <a:cubicBezTo>
                    <a:pt x="1442" y="857"/>
                    <a:pt x="-2273" y="7144"/>
                    <a:pt x="2014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2" name="Freeform: Shape 1925">
              <a:extLst>
                <a:ext uri="{FF2B5EF4-FFF2-40B4-BE49-F238E27FC236}">
                  <a16:creationId xmlns:a16="http://schemas.microsoft.com/office/drawing/2014/main" id="{A3A85589-6230-4684-A7C4-164000511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43" y="2946449"/>
              <a:ext cx="9525" cy="9525"/>
            </a:xfrm>
            <a:custGeom>
              <a:avLst/>
              <a:gdLst>
                <a:gd name="T0" fmla="*/ 76200 w 9525"/>
                <a:gd name="T1" fmla="*/ 42776775 h 9525"/>
                <a:gd name="T2" fmla="*/ 73561575 w 9525"/>
                <a:gd name="T3" fmla="*/ 2857500 h 9525"/>
                <a:gd name="T4" fmla="*/ 76200 w 9525"/>
                <a:gd name="T5" fmla="*/ 42776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91"/>
                  </a:moveTo>
                  <a:cubicBezTo>
                    <a:pt x="4771" y="5253"/>
                    <a:pt x="8009" y="4491"/>
                    <a:pt x="7723" y="300"/>
                  </a:cubicBezTo>
                  <a:cubicBezTo>
                    <a:pt x="2961" y="-557"/>
                    <a:pt x="-182" y="300"/>
                    <a:pt x="8" y="44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3" name="Freeform: Shape 1926">
              <a:extLst>
                <a:ext uri="{FF2B5EF4-FFF2-40B4-BE49-F238E27FC236}">
                  <a16:creationId xmlns:a16="http://schemas.microsoft.com/office/drawing/2014/main" id="{625CF0ED-3394-45F9-9531-5623AC282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392" y="3018375"/>
              <a:ext cx="9525" cy="9525"/>
            </a:xfrm>
            <a:custGeom>
              <a:avLst/>
              <a:gdLst>
                <a:gd name="T0" fmla="*/ 15335 w 9525"/>
                <a:gd name="T1" fmla="*/ 31775400 h 9525"/>
                <a:gd name="T2" fmla="*/ 9811 w 9525"/>
                <a:gd name="T3" fmla="*/ 18164175 h 9525"/>
                <a:gd name="T4" fmla="*/ 13716 w 9525"/>
                <a:gd name="T5" fmla="*/ 19050 h 9525"/>
                <a:gd name="T6" fmla="*/ 0 w 9525"/>
                <a:gd name="T7" fmla="*/ 71694675 h 9525"/>
                <a:gd name="T8" fmla="*/ 4096 w 9525"/>
                <a:gd name="T9" fmla="*/ 57178575 h 9525"/>
                <a:gd name="T10" fmla="*/ 3810 w 9525"/>
                <a:gd name="T11" fmla="*/ 68065650 h 9525"/>
                <a:gd name="T12" fmla="*/ 15335 w 9525"/>
                <a:gd name="T13" fmla="*/ 317754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335" y="3336"/>
                  </a:moveTo>
                  <a:cubicBezTo>
                    <a:pt x="14002" y="2098"/>
                    <a:pt x="11906" y="1717"/>
                    <a:pt x="9811" y="1907"/>
                  </a:cubicBezTo>
                  <a:cubicBezTo>
                    <a:pt x="10954" y="1145"/>
                    <a:pt x="12192" y="383"/>
                    <a:pt x="13716" y="2"/>
                  </a:cubicBezTo>
                  <a:cubicBezTo>
                    <a:pt x="6763" y="-93"/>
                    <a:pt x="2858" y="3145"/>
                    <a:pt x="0" y="7527"/>
                  </a:cubicBezTo>
                  <a:cubicBezTo>
                    <a:pt x="1619" y="7336"/>
                    <a:pt x="2858" y="6765"/>
                    <a:pt x="4096" y="6003"/>
                  </a:cubicBezTo>
                  <a:cubicBezTo>
                    <a:pt x="4000" y="6384"/>
                    <a:pt x="3905" y="6765"/>
                    <a:pt x="3810" y="7146"/>
                  </a:cubicBezTo>
                  <a:cubicBezTo>
                    <a:pt x="8096" y="6289"/>
                    <a:pt x="14002" y="7051"/>
                    <a:pt x="1533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4" name="Freeform: Shape 1927">
              <a:extLst>
                <a:ext uri="{FF2B5EF4-FFF2-40B4-BE49-F238E27FC236}">
                  <a16:creationId xmlns:a16="http://schemas.microsoft.com/office/drawing/2014/main" id="{3529F019-F785-4830-910A-D0BA57EFB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864" y="3048952"/>
              <a:ext cx="38100" cy="66675"/>
            </a:xfrm>
            <a:custGeom>
              <a:avLst/>
              <a:gdLst>
                <a:gd name="T0" fmla="*/ 17240 w 38100"/>
                <a:gd name="T1" fmla="*/ 67247 h 66675"/>
                <a:gd name="T2" fmla="*/ 28099 w 38100"/>
                <a:gd name="T3" fmla="*/ 69628 h 66675"/>
                <a:gd name="T4" fmla="*/ 30671 w 38100"/>
                <a:gd name="T5" fmla="*/ 60389 h 66675"/>
                <a:gd name="T6" fmla="*/ 27146 w 38100"/>
                <a:gd name="T7" fmla="*/ 63056 h 66675"/>
                <a:gd name="T8" fmla="*/ 32099 w 38100"/>
                <a:gd name="T9" fmla="*/ 57912 h 66675"/>
                <a:gd name="T10" fmla="*/ 40100 w 38100"/>
                <a:gd name="T11" fmla="*/ 65056 h 66675"/>
                <a:gd name="T12" fmla="*/ 36481 w 38100"/>
                <a:gd name="T13" fmla="*/ 53435 h 66675"/>
                <a:gd name="T14" fmla="*/ 36767 w 38100"/>
                <a:gd name="T15" fmla="*/ 53054 h 66675"/>
                <a:gd name="T16" fmla="*/ 36481 w 38100"/>
                <a:gd name="T17" fmla="*/ 52959 h 66675"/>
                <a:gd name="T18" fmla="*/ 36481 w 38100"/>
                <a:gd name="T19" fmla="*/ 52388 h 66675"/>
                <a:gd name="T20" fmla="*/ 42672 w 38100"/>
                <a:gd name="T21" fmla="*/ 47053 h 66675"/>
                <a:gd name="T22" fmla="*/ 33147 w 38100"/>
                <a:gd name="T23" fmla="*/ 50482 h 66675"/>
                <a:gd name="T24" fmla="*/ 32671 w 38100"/>
                <a:gd name="T25" fmla="*/ 49625 h 66675"/>
                <a:gd name="T26" fmla="*/ 32861 w 38100"/>
                <a:gd name="T27" fmla="*/ 47244 h 66675"/>
                <a:gd name="T28" fmla="*/ 34004 w 38100"/>
                <a:gd name="T29" fmla="*/ 44386 h 66675"/>
                <a:gd name="T30" fmla="*/ 33623 w 38100"/>
                <a:gd name="T31" fmla="*/ 44386 h 66675"/>
                <a:gd name="T32" fmla="*/ 28385 w 38100"/>
                <a:gd name="T33" fmla="*/ 41434 h 66675"/>
                <a:gd name="T34" fmla="*/ 29813 w 38100"/>
                <a:gd name="T35" fmla="*/ 43815 h 66675"/>
                <a:gd name="T36" fmla="*/ 20955 w 38100"/>
                <a:gd name="T37" fmla="*/ 47435 h 66675"/>
                <a:gd name="T38" fmla="*/ 19812 w 38100"/>
                <a:gd name="T39" fmla="*/ 42672 h 66675"/>
                <a:gd name="T40" fmla="*/ 34671 w 38100"/>
                <a:gd name="T41" fmla="*/ 39910 h 66675"/>
                <a:gd name="T42" fmla="*/ 36576 w 38100"/>
                <a:gd name="T43" fmla="*/ 26289 h 66675"/>
                <a:gd name="T44" fmla="*/ 23813 w 38100"/>
                <a:gd name="T45" fmla="*/ 27813 h 66675"/>
                <a:gd name="T46" fmla="*/ 22670 w 38100"/>
                <a:gd name="T47" fmla="*/ 23051 h 66675"/>
                <a:gd name="T48" fmla="*/ 29051 w 38100"/>
                <a:gd name="T49" fmla="*/ 16193 h 66675"/>
                <a:gd name="T50" fmla="*/ 22289 w 38100"/>
                <a:gd name="T51" fmla="*/ 0 h 66675"/>
                <a:gd name="T52" fmla="*/ 19241 w 38100"/>
                <a:gd name="T53" fmla="*/ 8858 h 66675"/>
                <a:gd name="T54" fmla="*/ 24289 w 38100"/>
                <a:gd name="T55" fmla="*/ 11049 h 66675"/>
                <a:gd name="T56" fmla="*/ 17907 w 38100"/>
                <a:gd name="T57" fmla="*/ 30290 h 66675"/>
                <a:gd name="T58" fmla="*/ 0 w 38100"/>
                <a:gd name="T59" fmla="*/ 29623 h 66675"/>
                <a:gd name="T60" fmla="*/ 11811 w 38100"/>
                <a:gd name="T61" fmla="*/ 48006 h 66675"/>
                <a:gd name="T62" fmla="*/ 18002 w 38100"/>
                <a:gd name="T63" fmla="*/ 42672 h 66675"/>
                <a:gd name="T64" fmla="*/ 17145 w 38100"/>
                <a:gd name="T65" fmla="*/ 48673 h 66675"/>
                <a:gd name="T66" fmla="*/ 7430 w 38100"/>
                <a:gd name="T67" fmla="*/ 53626 h 66675"/>
                <a:gd name="T68" fmla="*/ 21908 w 38100"/>
                <a:gd name="T69" fmla="*/ 64389 h 66675"/>
                <a:gd name="T70" fmla="*/ 17240 w 38100"/>
                <a:gd name="T71" fmla="*/ 67247 h 666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100" h="66675">
                  <a:moveTo>
                    <a:pt x="17240" y="67247"/>
                  </a:moveTo>
                  <a:cubicBezTo>
                    <a:pt x="19907" y="70390"/>
                    <a:pt x="24575" y="65532"/>
                    <a:pt x="28099" y="69628"/>
                  </a:cubicBezTo>
                  <a:cubicBezTo>
                    <a:pt x="29528" y="68009"/>
                    <a:pt x="35814" y="62960"/>
                    <a:pt x="30671" y="60389"/>
                  </a:cubicBezTo>
                  <a:cubicBezTo>
                    <a:pt x="30099" y="61913"/>
                    <a:pt x="28766" y="62579"/>
                    <a:pt x="27146" y="63056"/>
                  </a:cubicBezTo>
                  <a:cubicBezTo>
                    <a:pt x="28385" y="60865"/>
                    <a:pt x="29147" y="58102"/>
                    <a:pt x="32099" y="57912"/>
                  </a:cubicBezTo>
                  <a:cubicBezTo>
                    <a:pt x="34004" y="60769"/>
                    <a:pt x="34862" y="64294"/>
                    <a:pt x="40100" y="65056"/>
                  </a:cubicBezTo>
                  <a:cubicBezTo>
                    <a:pt x="39529" y="60769"/>
                    <a:pt x="35624" y="58674"/>
                    <a:pt x="36481" y="53435"/>
                  </a:cubicBezTo>
                  <a:cubicBezTo>
                    <a:pt x="36576" y="53245"/>
                    <a:pt x="36767" y="53149"/>
                    <a:pt x="36767" y="53054"/>
                  </a:cubicBezTo>
                  <a:cubicBezTo>
                    <a:pt x="36671" y="53054"/>
                    <a:pt x="36671" y="52959"/>
                    <a:pt x="36481" y="52959"/>
                  </a:cubicBezTo>
                  <a:cubicBezTo>
                    <a:pt x="36481" y="52769"/>
                    <a:pt x="36481" y="52578"/>
                    <a:pt x="36481" y="52388"/>
                  </a:cubicBezTo>
                  <a:cubicBezTo>
                    <a:pt x="41243" y="52864"/>
                    <a:pt x="45530" y="50006"/>
                    <a:pt x="42672" y="47053"/>
                  </a:cubicBezTo>
                  <a:cubicBezTo>
                    <a:pt x="36290" y="44577"/>
                    <a:pt x="39053" y="52388"/>
                    <a:pt x="33147" y="50482"/>
                  </a:cubicBezTo>
                  <a:cubicBezTo>
                    <a:pt x="32861" y="50102"/>
                    <a:pt x="32861" y="49911"/>
                    <a:pt x="32671" y="49625"/>
                  </a:cubicBezTo>
                  <a:cubicBezTo>
                    <a:pt x="32576" y="48863"/>
                    <a:pt x="32671" y="48101"/>
                    <a:pt x="32861" y="47244"/>
                  </a:cubicBezTo>
                  <a:cubicBezTo>
                    <a:pt x="33338" y="46768"/>
                    <a:pt x="33909" y="46006"/>
                    <a:pt x="34004" y="44386"/>
                  </a:cubicBezTo>
                  <a:cubicBezTo>
                    <a:pt x="33909" y="44386"/>
                    <a:pt x="33719" y="44386"/>
                    <a:pt x="33623" y="44386"/>
                  </a:cubicBezTo>
                  <a:cubicBezTo>
                    <a:pt x="34385" y="41624"/>
                    <a:pt x="34481" y="39815"/>
                    <a:pt x="28385" y="41434"/>
                  </a:cubicBezTo>
                  <a:cubicBezTo>
                    <a:pt x="29432" y="42291"/>
                    <a:pt x="29813" y="43053"/>
                    <a:pt x="29813" y="43815"/>
                  </a:cubicBezTo>
                  <a:cubicBezTo>
                    <a:pt x="25718" y="43815"/>
                    <a:pt x="23432" y="45625"/>
                    <a:pt x="20955" y="47435"/>
                  </a:cubicBezTo>
                  <a:cubicBezTo>
                    <a:pt x="21146" y="45434"/>
                    <a:pt x="18955" y="45053"/>
                    <a:pt x="19812" y="42672"/>
                  </a:cubicBezTo>
                  <a:cubicBezTo>
                    <a:pt x="23813" y="37148"/>
                    <a:pt x="29813" y="41910"/>
                    <a:pt x="34671" y="39910"/>
                  </a:cubicBezTo>
                  <a:cubicBezTo>
                    <a:pt x="35052" y="36290"/>
                    <a:pt x="36386" y="29337"/>
                    <a:pt x="36576" y="26289"/>
                  </a:cubicBezTo>
                  <a:cubicBezTo>
                    <a:pt x="30194" y="24479"/>
                    <a:pt x="29337" y="28765"/>
                    <a:pt x="23813" y="27813"/>
                  </a:cubicBezTo>
                  <a:cubicBezTo>
                    <a:pt x="24194" y="25718"/>
                    <a:pt x="23432" y="24384"/>
                    <a:pt x="22670" y="23051"/>
                  </a:cubicBezTo>
                  <a:cubicBezTo>
                    <a:pt x="23717" y="19526"/>
                    <a:pt x="29242" y="20955"/>
                    <a:pt x="29051" y="16193"/>
                  </a:cubicBezTo>
                  <a:cubicBezTo>
                    <a:pt x="22384" y="13430"/>
                    <a:pt x="31147" y="3620"/>
                    <a:pt x="22289" y="0"/>
                  </a:cubicBezTo>
                  <a:cubicBezTo>
                    <a:pt x="20003" y="1524"/>
                    <a:pt x="19526" y="5048"/>
                    <a:pt x="19241" y="8858"/>
                  </a:cubicBezTo>
                  <a:cubicBezTo>
                    <a:pt x="21241" y="9335"/>
                    <a:pt x="24289" y="9239"/>
                    <a:pt x="24289" y="11049"/>
                  </a:cubicBezTo>
                  <a:cubicBezTo>
                    <a:pt x="18669" y="15431"/>
                    <a:pt x="23051" y="24670"/>
                    <a:pt x="17907" y="30290"/>
                  </a:cubicBezTo>
                  <a:cubicBezTo>
                    <a:pt x="14954" y="23241"/>
                    <a:pt x="11240" y="33433"/>
                    <a:pt x="0" y="29623"/>
                  </a:cubicBezTo>
                  <a:cubicBezTo>
                    <a:pt x="6096" y="37148"/>
                    <a:pt x="-1619" y="45244"/>
                    <a:pt x="11811" y="48006"/>
                  </a:cubicBezTo>
                  <a:cubicBezTo>
                    <a:pt x="13907" y="46196"/>
                    <a:pt x="14288" y="42577"/>
                    <a:pt x="18002" y="42672"/>
                  </a:cubicBezTo>
                  <a:cubicBezTo>
                    <a:pt x="17621" y="46768"/>
                    <a:pt x="14669" y="45339"/>
                    <a:pt x="17145" y="48673"/>
                  </a:cubicBezTo>
                  <a:cubicBezTo>
                    <a:pt x="12764" y="48959"/>
                    <a:pt x="7811" y="48863"/>
                    <a:pt x="7430" y="53626"/>
                  </a:cubicBezTo>
                  <a:cubicBezTo>
                    <a:pt x="18479" y="53531"/>
                    <a:pt x="26099" y="59531"/>
                    <a:pt x="21908" y="64389"/>
                  </a:cubicBezTo>
                  <a:cubicBezTo>
                    <a:pt x="19812" y="64389"/>
                    <a:pt x="17812" y="65151"/>
                    <a:pt x="17240" y="67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5" name="Freeform: Shape 1928">
              <a:extLst>
                <a:ext uri="{FF2B5EF4-FFF2-40B4-BE49-F238E27FC236}">
                  <a16:creationId xmlns:a16="http://schemas.microsoft.com/office/drawing/2014/main" id="{B0635630-67A2-4D7C-830B-86AE70E20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316" y="2951026"/>
              <a:ext cx="9525" cy="9525"/>
            </a:xfrm>
            <a:custGeom>
              <a:avLst/>
              <a:gdLst>
                <a:gd name="T0" fmla="*/ 1181100 w 9525"/>
                <a:gd name="T1" fmla="*/ 10011 h 9525"/>
                <a:gd name="T2" fmla="*/ 24765000 w 9525"/>
                <a:gd name="T3" fmla="*/ 772 h 9525"/>
                <a:gd name="T4" fmla="*/ 40185975 w 9525"/>
                <a:gd name="T5" fmla="*/ 4010 h 9525"/>
                <a:gd name="T6" fmla="*/ 1181100 w 9525"/>
                <a:gd name="T7" fmla="*/ 100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" y="10011"/>
                  </a:moveTo>
                  <a:cubicBezTo>
                    <a:pt x="7839" y="10868"/>
                    <a:pt x="9649" y="-3419"/>
                    <a:pt x="2600" y="772"/>
                  </a:cubicBezTo>
                  <a:cubicBezTo>
                    <a:pt x="4029" y="1248"/>
                    <a:pt x="4696" y="2200"/>
                    <a:pt x="4219" y="4010"/>
                  </a:cubicBezTo>
                  <a:cubicBezTo>
                    <a:pt x="4029" y="7153"/>
                    <a:pt x="-829" y="5629"/>
                    <a:pt x="124" y="10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6" name="Freeform: Shape 1929">
              <a:extLst>
                <a:ext uri="{FF2B5EF4-FFF2-40B4-BE49-F238E27FC236}">
                  <a16:creationId xmlns:a16="http://schemas.microsoft.com/office/drawing/2014/main" id="{E887398E-A4C9-4236-BA4C-6AB5C08DD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083" y="2914044"/>
              <a:ext cx="9525" cy="9525"/>
            </a:xfrm>
            <a:custGeom>
              <a:avLst/>
              <a:gdLst>
                <a:gd name="T0" fmla="*/ 46948725 w 9525"/>
                <a:gd name="T1" fmla="*/ 76533375 h 9525"/>
                <a:gd name="T2" fmla="*/ 52397025 w 9525"/>
                <a:gd name="T3" fmla="*/ 2143125 h 9525"/>
                <a:gd name="T4" fmla="*/ 46948725 w 9525"/>
                <a:gd name="T5" fmla="*/ 76533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29" y="8035"/>
                  </a:moveTo>
                  <a:cubicBezTo>
                    <a:pt x="5120" y="5464"/>
                    <a:pt x="5310" y="2797"/>
                    <a:pt x="5501" y="225"/>
                  </a:cubicBezTo>
                  <a:cubicBezTo>
                    <a:pt x="-2119" y="-1585"/>
                    <a:pt x="-1357" y="8131"/>
                    <a:pt x="4929" y="80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7" name="Freeform: Shape 1930">
              <a:extLst>
                <a:ext uri="{FF2B5EF4-FFF2-40B4-BE49-F238E27FC236}">
                  <a16:creationId xmlns:a16="http://schemas.microsoft.com/office/drawing/2014/main" id="{7D7A063A-0892-4586-87DE-9FCDA9CE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153" y="3026265"/>
              <a:ext cx="9525" cy="9525"/>
            </a:xfrm>
            <a:custGeom>
              <a:avLst/>
              <a:gdLst>
                <a:gd name="T0" fmla="*/ 5048 w 9525"/>
                <a:gd name="T1" fmla="*/ 79105125 h 9525"/>
                <a:gd name="T2" fmla="*/ 11049 w 9525"/>
                <a:gd name="T3" fmla="*/ 23764875 h 9525"/>
                <a:gd name="T4" fmla="*/ 0 w 9525"/>
                <a:gd name="T5" fmla="*/ 16497300 h 9525"/>
                <a:gd name="T6" fmla="*/ 5048 w 9525"/>
                <a:gd name="T7" fmla="*/ 7910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8305"/>
                  </a:moveTo>
                  <a:cubicBezTo>
                    <a:pt x="7715" y="6971"/>
                    <a:pt x="9049" y="4399"/>
                    <a:pt x="11049" y="2495"/>
                  </a:cubicBezTo>
                  <a:cubicBezTo>
                    <a:pt x="7810" y="2685"/>
                    <a:pt x="2191" y="-2649"/>
                    <a:pt x="0" y="1732"/>
                  </a:cubicBezTo>
                  <a:cubicBezTo>
                    <a:pt x="2953" y="2209"/>
                    <a:pt x="-3524" y="8876"/>
                    <a:pt x="5048" y="8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8" name="Freeform: Shape 1931">
              <a:extLst>
                <a:ext uri="{FF2B5EF4-FFF2-40B4-BE49-F238E27FC236}">
                  <a16:creationId xmlns:a16="http://schemas.microsoft.com/office/drawing/2014/main" id="{AC2D2DB1-9FE0-4EDC-83D8-20AA11F6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08" y="2688050"/>
              <a:ext cx="9525" cy="9525"/>
            </a:xfrm>
            <a:custGeom>
              <a:avLst/>
              <a:gdLst>
                <a:gd name="T0" fmla="*/ 8215 w 9525"/>
                <a:gd name="T1" fmla="*/ 0 h 9525"/>
                <a:gd name="T2" fmla="*/ 309 w 9525"/>
                <a:gd name="T3" fmla="*/ 69856350 h 9525"/>
                <a:gd name="T4" fmla="*/ 9453 w 9525"/>
                <a:gd name="T5" fmla="*/ 76209525 h 9525"/>
                <a:gd name="T6" fmla="*/ 82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15" y="0"/>
                  </a:moveTo>
                  <a:cubicBezTo>
                    <a:pt x="5834" y="2762"/>
                    <a:pt x="-1596" y="381"/>
                    <a:pt x="309" y="7334"/>
                  </a:cubicBezTo>
                  <a:cubicBezTo>
                    <a:pt x="3357" y="7525"/>
                    <a:pt x="6405" y="7810"/>
                    <a:pt x="9453" y="8001"/>
                  </a:cubicBezTo>
                  <a:cubicBezTo>
                    <a:pt x="8596" y="5620"/>
                    <a:pt x="12215" y="95"/>
                    <a:pt x="8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79" name="Freeform: Shape 1932">
              <a:extLst>
                <a:ext uri="{FF2B5EF4-FFF2-40B4-BE49-F238E27FC236}">
                  <a16:creationId xmlns:a16="http://schemas.microsoft.com/office/drawing/2014/main" id="{EE2077EF-E47C-41F7-BC40-65D1C013C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154" y="2703576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0 w 9525"/>
                <a:gd name="T3" fmla="*/ 8573 h 9525"/>
                <a:gd name="T4" fmla="*/ 11240 w 9525"/>
                <a:gd name="T5" fmla="*/ 6287 h 9525"/>
                <a:gd name="T6" fmla="*/ 8858 w 9525"/>
                <a:gd name="T7" fmla="*/ 12383 h 9525"/>
                <a:gd name="T8" fmla="*/ 11716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906" y="6953"/>
                    <a:pt x="1524" y="3334"/>
                    <a:pt x="0" y="8573"/>
                  </a:cubicBezTo>
                  <a:cubicBezTo>
                    <a:pt x="7239" y="11335"/>
                    <a:pt x="6096" y="5620"/>
                    <a:pt x="11240" y="6287"/>
                  </a:cubicBezTo>
                  <a:cubicBezTo>
                    <a:pt x="11144" y="9049"/>
                    <a:pt x="10478" y="11144"/>
                    <a:pt x="8858" y="12383"/>
                  </a:cubicBezTo>
                  <a:cubicBezTo>
                    <a:pt x="15907" y="13240"/>
                    <a:pt x="16478" y="2667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0" name="Freeform: Shape 1933">
              <a:extLst>
                <a:ext uri="{FF2B5EF4-FFF2-40B4-BE49-F238E27FC236}">
                  <a16:creationId xmlns:a16="http://schemas.microsoft.com/office/drawing/2014/main" id="{947036FD-463B-43F7-98F0-30E703B1F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79" y="2896526"/>
              <a:ext cx="9525" cy="9525"/>
            </a:xfrm>
            <a:custGeom>
              <a:avLst/>
              <a:gdLst>
                <a:gd name="T0" fmla="*/ 76200 w 9525"/>
                <a:gd name="T1" fmla="*/ 41986200 h 9525"/>
                <a:gd name="T2" fmla="*/ 73561575 w 9525"/>
                <a:gd name="T3" fmla="*/ 2981325 h 9525"/>
                <a:gd name="T4" fmla="*/ 76200 w 9525"/>
                <a:gd name="T5" fmla="*/ 41986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08"/>
                  </a:moveTo>
                  <a:cubicBezTo>
                    <a:pt x="2961" y="7456"/>
                    <a:pt x="7247" y="4504"/>
                    <a:pt x="7723" y="313"/>
                  </a:cubicBezTo>
                  <a:cubicBezTo>
                    <a:pt x="2961" y="-545"/>
                    <a:pt x="-182" y="217"/>
                    <a:pt x="8" y="4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1" name="Freeform: Shape 1934">
              <a:extLst>
                <a:ext uri="{FF2B5EF4-FFF2-40B4-BE49-F238E27FC236}">
                  <a16:creationId xmlns:a16="http://schemas.microsoft.com/office/drawing/2014/main" id="{96FCE47E-7D57-431C-85EE-A89527C37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47" y="2999886"/>
              <a:ext cx="9525" cy="9525"/>
            </a:xfrm>
            <a:custGeom>
              <a:avLst/>
              <a:gdLst>
                <a:gd name="T0" fmla="*/ 0 w 9525"/>
                <a:gd name="T1" fmla="*/ 5728 h 9525"/>
                <a:gd name="T2" fmla="*/ 10573 w 9525"/>
                <a:gd name="T3" fmla="*/ 12872 h 9525"/>
                <a:gd name="T4" fmla="*/ 7810 w 9525"/>
                <a:gd name="T5" fmla="*/ 13 h 9525"/>
                <a:gd name="T6" fmla="*/ 0 w 9525"/>
                <a:gd name="T7" fmla="*/ 57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728"/>
                  </a:moveTo>
                  <a:cubicBezTo>
                    <a:pt x="8477" y="1918"/>
                    <a:pt x="3620" y="11729"/>
                    <a:pt x="10573" y="12872"/>
                  </a:cubicBezTo>
                  <a:cubicBezTo>
                    <a:pt x="13335" y="5919"/>
                    <a:pt x="6001" y="6300"/>
                    <a:pt x="7810" y="13"/>
                  </a:cubicBezTo>
                  <a:cubicBezTo>
                    <a:pt x="3143" y="-177"/>
                    <a:pt x="476" y="1727"/>
                    <a:pt x="0" y="57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2" name="Freeform: Shape 1935">
              <a:extLst>
                <a:ext uri="{FF2B5EF4-FFF2-40B4-BE49-F238E27FC236}">
                  <a16:creationId xmlns:a16="http://schemas.microsoft.com/office/drawing/2014/main" id="{4E0200B9-705C-4A44-B53D-BE28AF6A5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88" y="2614129"/>
              <a:ext cx="9525" cy="9525"/>
            </a:xfrm>
            <a:custGeom>
              <a:avLst/>
              <a:gdLst>
                <a:gd name="T0" fmla="*/ 0 w 9525"/>
                <a:gd name="T1" fmla="*/ 7324725 h 9525"/>
                <a:gd name="T2" fmla="*/ 12478 w 9525"/>
                <a:gd name="T3" fmla="*/ 60855225 h 9525"/>
                <a:gd name="T4" fmla="*/ 0 w 9525"/>
                <a:gd name="T5" fmla="*/ 732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9"/>
                  </a:moveTo>
                  <a:cubicBezTo>
                    <a:pt x="5239" y="1817"/>
                    <a:pt x="5334" y="6675"/>
                    <a:pt x="12478" y="6389"/>
                  </a:cubicBezTo>
                  <a:cubicBezTo>
                    <a:pt x="14288" y="960"/>
                    <a:pt x="1524" y="-1326"/>
                    <a:pt x="0" y="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3" name="Freeform: Shape 1936">
              <a:extLst>
                <a:ext uri="{FF2B5EF4-FFF2-40B4-BE49-F238E27FC236}">
                  <a16:creationId xmlns:a16="http://schemas.microsoft.com/office/drawing/2014/main" id="{BA776F43-507B-42FE-948D-7909700A7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832203"/>
              <a:ext cx="9525" cy="9525"/>
            </a:xfrm>
            <a:custGeom>
              <a:avLst/>
              <a:gdLst>
                <a:gd name="T0" fmla="*/ 76209525 w 9525"/>
                <a:gd name="T1" fmla="*/ 1580 h 9525"/>
                <a:gd name="T2" fmla="*/ 0 w 9525"/>
                <a:gd name="T3" fmla="*/ 10438 h 9525"/>
                <a:gd name="T4" fmla="*/ 53530500 w 9525"/>
                <a:gd name="T5" fmla="*/ 9295 h 9525"/>
                <a:gd name="T6" fmla="*/ 39919275 w 9525"/>
                <a:gd name="T7" fmla="*/ 4437 h 9525"/>
                <a:gd name="T8" fmla="*/ 76209525 w 9525"/>
                <a:gd name="T9" fmla="*/ 158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001" y="1580"/>
                  </a:moveTo>
                  <a:cubicBezTo>
                    <a:pt x="-1143" y="-3659"/>
                    <a:pt x="3334" y="5390"/>
                    <a:pt x="0" y="10438"/>
                  </a:cubicBezTo>
                  <a:cubicBezTo>
                    <a:pt x="2572" y="10724"/>
                    <a:pt x="4096" y="10057"/>
                    <a:pt x="5620" y="9295"/>
                  </a:cubicBezTo>
                  <a:cubicBezTo>
                    <a:pt x="5905" y="7104"/>
                    <a:pt x="5048" y="5771"/>
                    <a:pt x="4191" y="4437"/>
                  </a:cubicBezTo>
                  <a:cubicBezTo>
                    <a:pt x="4191" y="2342"/>
                    <a:pt x="7334" y="3199"/>
                    <a:pt x="8001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4" name="Freeform: Shape 1937">
              <a:extLst>
                <a:ext uri="{FF2B5EF4-FFF2-40B4-BE49-F238E27FC236}">
                  <a16:creationId xmlns:a16="http://schemas.microsoft.com/office/drawing/2014/main" id="{2CAF82C3-755C-4C5C-8F33-573B76AEA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436" y="3106198"/>
              <a:ext cx="9525" cy="9525"/>
            </a:xfrm>
            <a:custGeom>
              <a:avLst/>
              <a:gdLst>
                <a:gd name="T0" fmla="*/ 19973925 w 9525"/>
                <a:gd name="T1" fmla="*/ 0 h 9525"/>
                <a:gd name="T2" fmla="*/ 48101250 w 9525"/>
                <a:gd name="T3" fmla="*/ 9716 h 9525"/>
                <a:gd name="T4" fmla="*/ 1997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97" y="0"/>
                  </a:moveTo>
                  <a:cubicBezTo>
                    <a:pt x="478" y="3620"/>
                    <a:pt x="-2856" y="9620"/>
                    <a:pt x="5050" y="9716"/>
                  </a:cubicBezTo>
                  <a:cubicBezTo>
                    <a:pt x="5716" y="5239"/>
                    <a:pt x="5145" y="1714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5" name="Freeform: Shape 1938">
              <a:extLst>
                <a:ext uri="{FF2B5EF4-FFF2-40B4-BE49-F238E27FC236}">
                  <a16:creationId xmlns:a16="http://schemas.microsoft.com/office/drawing/2014/main" id="{8BFCF04F-F9DF-412B-BC42-5214FFD68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021" y="2698442"/>
              <a:ext cx="9525" cy="9525"/>
            </a:xfrm>
            <a:custGeom>
              <a:avLst/>
              <a:gdLst>
                <a:gd name="T0" fmla="*/ 51625500 w 9525"/>
                <a:gd name="T1" fmla="*/ 1724025 h 9525"/>
                <a:gd name="T2" fmla="*/ 28946475 w 9525"/>
                <a:gd name="T3" fmla="*/ 75218925 h 9525"/>
                <a:gd name="T4" fmla="*/ 51625500 w 9525"/>
                <a:gd name="T5" fmla="*/ 17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20" y="181"/>
                  </a:moveTo>
                  <a:cubicBezTo>
                    <a:pt x="-1914" y="-1247"/>
                    <a:pt x="-866" y="6182"/>
                    <a:pt x="3039" y="7897"/>
                  </a:cubicBezTo>
                  <a:cubicBezTo>
                    <a:pt x="2563" y="3991"/>
                    <a:pt x="6659" y="4753"/>
                    <a:pt x="542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6" name="Freeform: Shape 1939">
              <a:extLst>
                <a:ext uri="{FF2B5EF4-FFF2-40B4-BE49-F238E27FC236}">
                  <a16:creationId xmlns:a16="http://schemas.microsoft.com/office/drawing/2014/main" id="{00F15AF7-C63B-4A24-9AB7-80A70966D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439" y="2845308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5322450 w 9525"/>
                <a:gd name="T3" fmla="*/ 65322450 h 9525"/>
                <a:gd name="T4" fmla="*/ 87096600 w 9525"/>
                <a:gd name="T5" fmla="*/ 6353175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381" y="3715"/>
                    <a:pt x="667" y="7525"/>
                    <a:pt x="6858" y="6858"/>
                  </a:cubicBezTo>
                  <a:cubicBezTo>
                    <a:pt x="6667" y="3905"/>
                    <a:pt x="9144" y="3524"/>
                    <a:pt x="9144" y="667"/>
                  </a:cubicBezTo>
                  <a:cubicBezTo>
                    <a:pt x="3334" y="-667"/>
                    <a:pt x="3238" y="32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7" name="Freeform: Shape 1940">
              <a:extLst>
                <a:ext uri="{FF2B5EF4-FFF2-40B4-BE49-F238E27FC236}">
                  <a16:creationId xmlns:a16="http://schemas.microsoft.com/office/drawing/2014/main" id="{8CCC521E-D094-457B-8038-B14DFC9D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167" y="2945845"/>
              <a:ext cx="9525" cy="9525"/>
            </a:xfrm>
            <a:custGeom>
              <a:avLst/>
              <a:gdLst>
                <a:gd name="T0" fmla="*/ 15735300 w 9525"/>
                <a:gd name="T1" fmla="*/ 447675 h 9525"/>
                <a:gd name="T2" fmla="*/ 11201400 w 9525"/>
                <a:gd name="T3" fmla="*/ 60331350 h 9525"/>
                <a:gd name="T4" fmla="*/ 15735300 w 9525"/>
                <a:gd name="T5" fmla="*/ 447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2" y="47"/>
                  </a:moveTo>
                  <a:cubicBezTo>
                    <a:pt x="1556" y="4333"/>
                    <a:pt x="-1682" y="3000"/>
                    <a:pt x="1176" y="6334"/>
                  </a:cubicBezTo>
                  <a:cubicBezTo>
                    <a:pt x="8129" y="8048"/>
                    <a:pt x="8796" y="-715"/>
                    <a:pt x="165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8" name="Freeform: Shape 1941">
              <a:extLst>
                <a:ext uri="{FF2B5EF4-FFF2-40B4-BE49-F238E27FC236}">
                  <a16:creationId xmlns:a16="http://schemas.microsoft.com/office/drawing/2014/main" id="{8CE13B12-BC59-4B9F-AFEF-2CB4A23E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2994394"/>
              <a:ext cx="9525" cy="9525"/>
            </a:xfrm>
            <a:custGeom>
              <a:avLst/>
              <a:gdLst>
                <a:gd name="T0" fmla="*/ 0 w 9525"/>
                <a:gd name="T1" fmla="*/ 38823900 h 9525"/>
                <a:gd name="T2" fmla="*/ 10763 w 9525"/>
                <a:gd name="T3" fmla="*/ 76933425 h 9525"/>
                <a:gd name="T4" fmla="*/ 14954 w 9525"/>
                <a:gd name="T5" fmla="*/ 19773900 h 9525"/>
                <a:gd name="T6" fmla="*/ 0 w 9525"/>
                <a:gd name="T7" fmla="*/ 3882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076"/>
                  </a:moveTo>
                  <a:cubicBezTo>
                    <a:pt x="6953" y="2933"/>
                    <a:pt x="4953" y="8363"/>
                    <a:pt x="10763" y="8077"/>
                  </a:cubicBezTo>
                  <a:cubicBezTo>
                    <a:pt x="8858" y="2838"/>
                    <a:pt x="16764" y="7315"/>
                    <a:pt x="14954" y="2076"/>
                  </a:cubicBezTo>
                  <a:cubicBezTo>
                    <a:pt x="10477" y="1409"/>
                    <a:pt x="1238" y="-3258"/>
                    <a:pt x="0" y="40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89" name="Freeform: Shape 1942">
              <a:extLst>
                <a:ext uri="{FF2B5EF4-FFF2-40B4-BE49-F238E27FC236}">
                  <a16:creationId xmlns:a16="http://schemas.microsoft.com/office/drawing/2014/main" id="{6AEE1008-103A-480B-9344-EDCC4EBB0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20" y="2875883"/>
              <a:ext cx="9525" cy="9525"/>
            </a:xfrm>
            <a:custGeom>
              <a:avLst/>
              <a:gdLst>
                <a:gd name="T0" fmla="*/ 98 w 9525"/>
                <a:gd name="T1" fmla="*/ 58064400 h 9525"/>
                <a:gd name="T2" fmla="*/ 7241 w 9525"/>
                <a:gd name="T3" fmla="*/ 78028800 h 9525"/>
                <a:gd name="T4" fmla="*/ 10861 w 9525"/>
                <a:gd name="T5" fmla="*/ 80743425 h 9525"/>
                <a:gd name="T6" fmla="*/ 12956 w 9525"/>
                <a:gd name="T7" fmla="*/ 52625625 h 9525"/>
                <a:gd name="T8" fmla="*/ 2288 w 9525"/>
                <a:gd name="T9" fmla="*/ 0 h 9525"/>
                <a:gd name="T10" fmla="*/ 98 w 9525"/>
                <a:gd name="T11" fmla="*/ 5806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8" y="6096"/>
                  </a:moveTo>
                  <a:cubicBezTo>
                    <a:pt x="4384" y="6286"/>
                    <a:pt x="8289" y="-571"/>
                    <a:pt x="7241" y="8192"/>
                  </a:cubicBezTo>
                  <a:cubicBezTo>
                    <a:pt x="8480" y="8287"/>
                    <a:pt x="9718" y="8382"/>
                    <a:pt x="10861" y="8477"/>
                  </a:cubicBezTo>
                  <a:cubicBezTo>
                    <a:pt x="10956" y="6858"/>
                    <a:pt x="12480" y="6763"/>
                    <a:pt x="12956" y="5525"/>
                  </a:cubicBezTo>
                  <a:cubicBezTo>
                    <a:pt x="10289" y="3048"/>
                    <a:pt x="6003" y="1619"/>
                    <a:pt x="2288" y="0"/>
                  </a:cubicBezTo>
                  <a:cubicBezTo>
                    <a:pt x="1622" y="2096"/>
                    <a:pt x="-474" y="2858"/>
                    <a:pt x="98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0" name="Freeform: Shape 1943">
              <a:extLst>
                <a:ext uri="{FF2B5EF4-FFF2-40B4-BE49-F238E27FC236}">
                  <a16:creationId xmlns:a16="http://schemas.microsoft.com/office/drawing/2014/main" id="{43CBD134-0969-42E1-8FF5-BC12633FA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66" y="2884967"/>
              <a:ext cx="9525" cy="9525"/>
            </a:xfrm>
            <a:custGeom>
              <a:avLst/>
              <a:gdLst>
                <a:gd name="T0" fmla="*/ 49625250 w 9525"/>
                <a:gd name="T1" fmla="*/ 79505175 h 9525"/>
                <a:gd name="T2" fmla="*/ 55064025 w 9525"/>
                <a:gd name="T3" fmla="*/ 5114925 h 9525"/>
                <a:gd name="T4" fmla="*/ 49625250 w 9525"/>
                <a:gd name="T5" fmla="*/ 7950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10" y="8347"/>
                  </a:moveTo>
                  <a:cubicBezTo>
                    <a:pt x="5400" y="5776"/>
                    <a:pt x="5591" y="3109"/>
                    <a:pt x="5781" y="537"/>
                  </a:cubicBezTo>
                  <a:cubicBezTo>
                    <a:pt x="-3172" y="-2606"/>
                    <a:pt x="-410" y="9109"/>
                    <a:pt x="5210" y="83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1" name="Freeform: Shape 1944">
              <a:extLst>
                <a:ext uri="{FF2B5EF4-FFF2-40B4-BE49-F238E27FC236}">
                  <a16:creationId xmlns:a16="http://schemas.microsoft.com/office/drawing/2014/main" id="{F96607C2-4080-4FF7-96FE-0F3894888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690" y="2606095"/>
              <a:ext cx="9525" cy="9525"/>
            </a:xfrm>
            <a:custGeom>
              <a:avLst/>
              <a:gdLst>
                <a:gd name="T0" fmla="*/ 8486775 w 9525"/>
                <a:gd name="T1" fmla="*/ 10363200 h 9525"/>
                <a:gd name="T2" fmla="*/ 3952875 w 9525"/>
                <a:gd name="T3" fmla="*/ 70246875 h 9525"/>
                <a:gd name="T4" fmla="*/ 8486775 w 9525"/>
                <a:gd name="T5" fmla="*/ 10363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1" y="1088"/>
                  </a:moveTo>
                  <a:cubicBezTo>
                    <a:pt x="5654" y="1850"/>
                    <a:pt x="-1776" y="3565"/>
                    <a:pt x="415" y="7375"/>
                  </a:cubicBezTo>
                  <a:cubicBezTo>
                    <a:pt x="12798" y="10899"/>
                    <a:pt x="6035" y="-4055"/>
                    <a:pt x="891" y="10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2" name="Freeform: Shape 1945">
              <a:extLst>
                <a:ext uri="{FF2B5EF4-FFF2-40B4-BE49-F238E27FC236}">
                  <a16:creationId xmlns:a16="http://schemas.microsoft.com/office/drawing/2014/main" id="{AE72C747-B4F5-4661-9DCF-929D0B71B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56" y="2737850"/>
              <a:ext cx="9525" cy="9525"/>
            </a:xfrm>
            <a:custGeom>
              <a:avLst/>
              <a:gdLst>
                <a:gd name="T0" fmla="*/ 11240 w 9525"/>
                <a:gd name="T1" fmla="*/ 152400 h 9525"/>
                <a:gd name="T2" fmla="*/ 0 w 9525"/>
                <a:gd name="T3" fmla="*/ 22831425 h 9525"/>
                <a:gd name="T4" fmla="*/ 3429 w 9525"/>
                <a:gd name="T5" fmla="*/ 55492650 h 9525"/>
                <a:gd name="T6" fmla="*/ 11240 w 9525"/>
                <a:gd name="T7" fmla="*/ 152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240" y="16"/>
                  </a:moveTo>
                  <a:cubicBezTo>
                    <a:pt x="4191" y="1349"/>
                    <a:pt x="2953" y="-2080"/>
                    <a:pt x="0" y="2397"/>
                  </a:cubicBezTo>
                  <a:cubicBezTo>
                    <a:pt x="2191" y="2778"/>
                    <a:pt x="4286" y="3159"/>
                    <a:pt x="3429" y="5826"/>
                  </a:cubicBezTo>
                  <a:cubicBezTo>
                    <a:pt x="8096" y="5921"/>
                    <a:pt x="10763" y="4016"/>
                    <a:pt x="1124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3" name="Freeform: Shape 1946">
              <a:extLst>
                <a:ext uri="{FF2B5EF4-FFF2-40B4-BE49-F238E27FC236}">
                  <a16:creationId xmlns:a16="http://schemas.microsoft.com/office/drawing/2014/main" id="{B4A27CC2-0133-4124-8F8B-30CC2FEF1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13" y="2720460"/>
              <a:ext cx="9525" cy="9525"/>
            </a:xfrm>
            <a:custGeom>
              <a:avLst/>
              <a:gdLst>
                <a:gd name="T0" fmla="*/ 75304650 w 9525"/>
                <a:gd name="T1" fmla="*/ 666750 h 9525"/>
                <a:gd name="T2" fmla="*/ 0 w 9525"/>
                <a:gd name="T3" fmla="*/ 70532625 h 9525"/>
                <a:gd name="T4" fmla="*/ 75304650 w 9525"/>
                <a:gd name="T5" fmla="*/ 666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70"/>
                  </a:moveTo>
                  <a:cubicBezTo>
                    <a:pt x="2096" y="-596"/>
                    <a:pt x="1238" y="3595"/>
                    <a:pt x="0" y="7405"/>
                  </a:cubicBezTo>
                  <a:cubicBezTo>
                    <a:pt x="5144" y="7500"/>
                    <a:pt x="8763" y="6071"/>
                    <a:pt x="7906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4" name="Freeform: Shape 1947">
              <a:extLst>
                <a:ext uri="{FF2B5EF4-FFF2-40B4-BE49-F238E27FC236}">
                  <a16:creationId xmlns:a16="http://schemas.microsoft.com/office/drawing/2014/main" id="{C8F9524F-4587-4D7A-AFCF-E3E8B455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92" y="2636909"/>
              <a:ext cx="19050" cy="9525"/>
            </a:xfrm>
            <a:custGeom>
              <a:avLst/>
              <a:gdLst>
                <a:gd name="T0" fmla="*/ 7264 w 19050"/>
                <a:gd name="T1" fmla="*/ 8946 h 9525"/>
                <a:gd name="T2" fmla="*/ 4882 w 19050"/>
                <a:gd name="T3" fmla="*/ 13804 h 9525"/>
                <a:gd name="T4" fmla="*/ 13931 w 19050"/>
                <a:gd name="T5" fmla="*/ 13423 h 9525"/>
                <a:gd name="T6" fmla="*/ 8407 w 19050"/>
                <a:gd name="T7" fmla="*/ 8470 h 9525"/>
                <a:gd name="T8" fmla="*/ 20694 w 19050"/>
                <a:gd name="T9" fmla="*/ 1516 h 9525"/>
                <a:gd name="T10" fmla="*/ 7835 w 19050"/>
                <a:gd name="T11" fmla="*/ 564 h 9525"/>
                <a:gd name="T12" fmla="*/ 1263 w 19050"/>
                <a:gd name="T13" fmla="*/ 14280 h 9525"/>
                <a:gd name="T14" fmla="*/ 7264 w 19050"/>
                <a:gd name="T15" fmla="*/ 894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7264" y="8946"/>
                  </a:moveTo>
                  <a:cubicBezTo>
                    <a:pt x="6883" y="11041"/>
                    <a:pt x="6216" y="12851"/>
                    <a:pt x="4882" y="13804"/>
                  </a:cubicBezTo>
                  <a:cubicBezTo>
                    <a:pt x="9264" y="15137"/>
                    <a:pt x="10788" y="16566"/>
                    <a:pt x="13931" y="13423"/>
                  </a:cubicBezTo>
                  <a:cubicBezTo>
                    <a:pt x="8693" y="13994"/>
                    <a:pt x="10312" y="10089"/>
                    <a:pt x="8407" y="8470"/>
                  </a:cubicBezTo>
                  <a:cubicBezTo>
                    <a:pt x="12407" y="7041"/>
                    <a:pt x="17074" y="6088"/>
                    <a:pt x="20694" y="1516"/>
                  </a:cubicBezTo>
                  <a:cubicBezTo>
                    <a:pt x="15169" y="-3151"/>
                    <a:pt x="13931" y="4850"/>
                    <a:pt x="7835" y="564"/>
                  </a:cubicBezTo>
                  <a:cubicBezTo>
                    <a:pt x="7073" y="5517"/>
                    <a:pt x="-3595" y="9327"/>
                    <a:pt x="1263" y="14280"/>
                  </a:cubicBezTo>
                  <a:cubicBezTo>
                    <a:pt x="2692" y="11422"/>
                    <a:pt x="4787" y="9994"/>
                    <a:pt x="7264" y="89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5" name="Freeform: Shape 1948">
              <a:extLst>
                <a:ext uri="{FF2B5EF4-FFF2-40B4-BE49-F238E27FC236}">
                  <a16:creationId xmlns:a16="http://schemas.microsoft.com/office/drawing/2014/main" id="{AB9341F1-6ABE-4985-B9BA-786F7BE7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522" y="2800540"/>
              <a:ext cx="9525" cy="9525"/>
            </a:xfrm>
            <a:custGeom>
              <a:avLst/>
              <a:gdLst>
                <a:gd name="T0" fmla="*/ 8 w 9525"/>
                <a:gd name="T1" fmla="*/ 1 h 9525"/>
                <a:gd name="T2" fmla="*/ 12010 w 9525"/>
                <a:gd name="T3" fmla="*/ 11907 h 9525"/>
                <a:gd name="T4" fmla="*/ 8 w 9525"/>
                <a:gd name="T5" fmla="*/ 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1"/>
                  </a:moveTo>
                  <a:cubicBezTo>
                    <a:pt x="-278" y="6192"/>
                    <a:pt x="7057" y="14479"/>
                    <a:pt x="12010" y="11907"/>
                  </a:cubicBezTo>
                  <a:cubicBezTo>
                    <a:pt x="4104" y="10859"/>
                    <a:pt x="9628" y="-95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6" name="Freeform: Shape 1949">
              <a:extLst>
                <a:ext uri="{FF2B5EF4-FFF2-40B4-BE49-F238E27FC236}">
                  <a16:creationId xmlns:a16="http://schemas.microsoft.com/office/drawing/2014/main" id="{F1CCBD8C-3C47-4F32-9CB3-1E5278708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387" y="2655760"/>
              <a:ext cx="9525" cy="9525"/>
            </a:xfrm>
            <a:custGeom>
              <a:avLst/>
              <a:gdLst>
                <a:gd name="T0" fmla="*/ 42643425 w 9525"/>
                <a:gd name="T1" fmla="*/ 0 h 9525"/>
                <a:gd name="T2" fmla="*/ 0 w 9525"/>
                <a:gd name="T3" fmla="*/ 10763 h 9525"/>
                <a:gd name="T4" fmla="*/ 42643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0"/>
                  </a:moveTo>
                  <a:cubicBezTo>
                    <a:pt x="3810" y="4381"/>
                    <a:pt x="667" y="6287"/>
                    <a:pt x="0" y="10763"/>
                  </a:cubicBezTo>
                  <a:cubicBezTo>
                    <a:pt x="4858" y="11430"/>
                    <a:pt x="7525" y="1524"/>
                    <a:pt x="4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7" name="Freeform: Shape 1950">
              <a:extLst>
                <a:ext uri="{FF2B5EF4-FFF2-40B4-BE49-F238E27FC236}">
                  <a16:creationId xmlns:a16="http://schemas.microsoft.com/office/drawing/2014/main" id="{EE7BD3B7-6B8E-4A81-934A-18E0B67AA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91" y="2801288"/>
              <a:ext cx="9525" cy="9525"/>
            </a:xfrm>
            <a:custGeom>
              <a:avLst/>
              <a:gdLst>
                <a:gd name="T0" fmla="*/ 37604700 w 9525"/>
                <a:gd name="T1" fmla="*/ 79076550 h 9525"/>
                <a:gd name="T2" fmla="*/ 43053000 w 9525"/>
                <a:gd name="T3" fmla="*/ 3771900 h 9525"/>
                <a:gd name="T4" fmla="*/ 37604700 w 9525"/>
                <a:gd name="T5" fmla="*/ 79076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48" y="8302"/>
                  </a:moveTo>
                  <a:cubicBezTo>
                    <a:pt x="4139" y="5635"/>
                    <a:pt x="4329" y="3063"/>
                    <a:pt x="4520" y="396"/>
                  </a:cubicBezTo>
                  <a:cubicBezTo>
                    <a:pt x="-909" y="-2366"/>
                    <a:pt x="-1862" y="10302"/>
                    <a:pt x="3948" y="8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8" name="Freeform: Shape 1951">
              <a:extLst>
                <a:ext uri="{FF2B5EF4-FFF2-40B4-BE49-F238E27FC236}">
                  <a16:creationId xmlns:a16="http://schemas.microsoft.com/office/drawing/2014/main" id="{CF579BD4-5FD6-446D-8EFC-79B88D277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75" y="2721197"/>
              <a:ext cx="9525" cy="9525"/>
            </a:xfrm>
            <a:custGeom>
              <a:avLst/>
              <a:gdLst>
                <a:gd name="T0" fmla="*/ 8207 w 9525"/>
                <a:gd name="T1" fmla="*/ 0 h 9525"/>
                <a:gd name="T2" fmla="*/ 4397 w 9525"/>
                <a:gd name="T3" fmla="*/ 1238 h 9525"/>
                <a:gd name="T4" fmla="*/ 1825 w 9525"/>
                <a:gd name="T5" fmla="*/ 10573 h 9525"/>
                <a:gd name="T6" fmla="*/ 11350 w 9525"/>
                <a:gd name="T7" fmla="*/ 6477 h 9525"/>
                <a:gd name="T8" fmla="*/ 820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07" y="0"/>
                  </a:moveTo>
                  <a:cubicBezTo>
                    <a:pt x="8112" y="2953"/>
                    <a:pt x="6588" y="3238"/>
                    <a:pt x="4397" y="1238"/>
                  </a:cubicBezTo>
                  <a:cubicBezTo>
                    <a:pt x="3730" y="3619"/>
                    <a:pt x="-3223" y="8001"/>
                    <a:pt x="1825" y="10573"/>
                  </a:cubicBezTo>
                  <a:cubicBezTo>
                    <a:pt x="3730" y="7906"/>
                    <a:pt x="5635" y="5334"/>
                    <a:pt x="11350" y="6477"/>
                  </a:cubicBezTo>
                  <a:cubicBezTo>
                    <a:pt x="12208" y="3048"/>
                    <a:pt x="11446" y="667"/>
                    <a:pt x="8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199" name="Freeform: Shape 1952">
              <a:extLst>
                <a:ext uri="{FF2B5EF4-FFF2-40B4-BE49-F238E27FC236}">
                  <a16:creationId xmlns:a16="http://schemas.microsoft.com/office/drawing/2014/main" id="{37C962E4-918C-47F7-8F3D-F42EECA93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573" y="2780538"/>
              <a:ext cx="9525" cy="9525"/>
            </a:xfrm>
            <a:custGeom>
              <a:avLst/>
              <a:gdLst>
                <a:gd name="T0" fmla="*/ 19050 w 9525"/>
                <a:gd name="T1" fmla="*/ 1238 h 9525"/>
                <a:gd name="T2" fmla="*/ 47196375 w 9525"/>
                <a:gd name="T3" fmla="*/ 9525 h 9525"/>
                <a:gd name="T4" fmla="*/ 36309300 w 9525"/>
                <a:gd name="T5" fmla="*/ 0 h 9525"/>
                <a:gd name="T6" fmla="*/ 19050 w 9525"/>
                <a:gd name="T7" fmla="*/ 123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1238"/>
                  </a:moveTo>
                  <a:cubicBezTo>
                    <a:pt x="-93" y="5239"/>
                    <a:pt x="2955" y="6953"/>
                    <a:pt x="4955" y="9525"/>
                  </a:cubicBezTo>
                  <a:cubicBezTo>
                    <a:pt x="6574" y="5715"/>
                    <a:pt x="7241" y="3239"/>
                    <a:pt x="3812" y="0"/>
                  </a:cubicBezTo>
                  <a:cubicBezTo>
                    <a:pt x="3336" y="1143"/>
                    <a:pt x="2193" y="1715"/>
                    <a:pt x="2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00" name="Freeform: Shape 1953">
              <a:extLst>
                <a:ext uri="{FF2B5EF4-FFF2-40B4-BE49-F238E27FC236}">
                  <a16:creationId xmlns:a16="http://schemas.microsoft.com/office/drawing/2014/main" id="{E38E6245-C3A1-4FD2-B076-1DB13458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002" y="2754535"/>
              <a:ext cx="9525" cy="9525"/>
            </a:xfrm>
            <a:custGeom>
              <a:avLst/>
              <a:gdLst>
                <a:gd name="T0" fmla="*/ 8954 w 9525"/>
                <a:gd name="T1" fmla="*/ 72580500 h 9525"/>
                <a:gd name="T2" fmla="*/ 13145 w 9525"/>
                <a:gd name="T3" fmla="*/ 0 h 9525"/>
                <a:gd name="T4" fmla="*/ 0 w 9525"/>
                <a:gd name="T5" fmla="*/ 35385375 h 9525"/>
                <a:gd name="T6" fmla="*/ 8954 w 9525"/>
                <a:gd name="T7" fmla="*/ 725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954" y="7620"/>
                  </a:moveTo>
                  <a:cubicBezTo>
                    <a:pt x="9906" y="4667"/>
                    <a:pt x="13145" y="4000"/>
                    <a:pt x="13145" y="0"/>
                  </a:cubicBezTo>
                  <a:cubicBezTo>
                    <a:pt x="8668" y="1143"/>
                    <a:pt x="4096" y="2191"/>
                    <a:pt x="0" y="3715"/>
                  </a:cubicBezTo>
                  <a:cubicBezTo>
                    <a:pt x="3524" y="4763"/>
                    <a:pt x="3048" y="8572"/>
                    <a:pt x="8954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2AE53A2D-A308-472C-BC2C-F08D7C5A22C0}"/>
                </a:ext>
              </a:extLst>
            </p:cNvPr>
            <p:cNvSpPr/>
            <p:nvPr/>
          </p:nvSpPr>
          <p:spPr>
            <a:xfrm>
              <a:off x="5225686" y="1838325"/>
              <a:ext cx="1581487" cy="3181350"/>
            </a:xfrm>
            <a:custGeom>
              <a:avLst/>
              <a:gdLst>
                <a:gd name="connsiteX0" fmla="*/ 1561599 w 1581150"/>
                <a:gd name="connsiteY0" fmla="*/ 1989124 h 3181350"/>
                <a:gd name="connsiteX1" fmla="*/ 1565599 w 1581150"/>
                <a:gd name="connsiteY1" fmla="*/ 1910543 h 3181350"/>
                <a:gd name="connsiteX2" fmla="*/ 1573314 w 1581150"/>
                <a:gd name="connsiteY2" fmla="*/ 1731377 h 3181350"/>
                <a:gd name="connsiteX3" fmla="*/ 1575600 w 1581150"/>
                <a:gd name="connsiteY3" fmla="*/ 1674799 h 3181350"/>
                <a:gd name="connsiteX4" fmla="*/ 1581696 w 1581150"/>
                <a:gd name="connsiteY4" fmla="*/ 1667369 h 3181350"/>
                <a:gd name="connsiteX5" fmla="*/ 1577982 w 1581150"/>
                <a:gd name="connsiteY5" fmla="*/ 1592979 h 3181350"/>
                <a:gd name="connsiteX6" fmla="*/ 1582268 w 1581150"/>
                <a:gd name="connsiteY6" fmla="*/ 1585455 h 3181350"/>
                <a:gd name="connsiteX7" fmla="*/ 1577220 w 1581150"/>
                <a:gd name="connsiteY7" fmla="*/ 1578787 h 3181350"/>
                <a:gd name="connsiteX8" fmla="*/ 1574172 w 1581150"/>
                <a:gd name="connsiteY8" fmla="*/ 1471345 h 3181350"/>
                <a:gd name="connsiteX9" fmla="*/ 1571695 w 1581150"/>
                <a:gd name="connsiteY9" fmla="*/ 1430197 h 3181350"/>
                <a:gd name="connsiteX10" fmla="*/ 1567695 w 1581150"/>
                <a:gd name="connsiteY10" fmla="*/ 1384191 h 3181350"/>
                <a:gd name="connsiteX11" fmla="*/ 1572743 w 1581150"/>
                <a:gd name="connsiteY11" fmla="*/ 1365618 h 3181350"/>
                <a:gd name="connsiteX12" fmla="*/ 1566266 w 1581150"/>
                <a:gd name="connsiteY12" fmla="*/ 1354092 h 3181350"/>
                <a:gd name="connsiteX13" fmla="*/ 1570266 w 1581150"/>
                <a:gd name="connsiteY13" fmla="*/ 1349711 h 3181350"/>
                <a:gd name="connsiteX14" fmla="*/ 1569695 w 1581150"/>
                <a:gd name="connsiteY14" fmla="*/ 1281893 h 3181350"/>
                <a:gd name="connsiteX15" fmla="*/ 1570076 w 1581150"/>
                <a:gd name="connsiteY15" fmla="*/ 1251984 h 3181350"/>
                <a:gd name="connsiteX16" fmla="*/ 1563789 w 1581150"/>
                <a:gd name="connsiteY16" fmla="*/ 1237316 h 3181350"/>
                <a:gd name="connsiteX17" fmla="*/ 1565123 w 1581150"/>
                <a:gd name="connsiteY17" fmla="*/ 1218456 h 3181350"/>
                <a:gd name="connsiteX18" fmla="*/ 1563599 w 1581150"/>
                <a:gd name="connsiteY18" fmla="*/ 1164735 h 3181350"/>
                <a:gd name="connsiteX19" fmla="*/ 1560360 w 1581150"/>
                <a:gd name="connsiteY19" fmla="*/ 1008430 h 3181350"/>
                <a:gd name="connsiteX20" fmla="*/ 1564647 w 1581150"/>
                <a:gd name="connsiteY20" fmla="*/ 1000810 h 3181350"/>
                <a:gd name="connsiteX21" fmla="*/ 1556931 w 1581150"/>
                <a:gd name="connsiteY21" fmla="*/ 829931 h 3181350"/>
                <a:gd name="connsiteX22" fmla="*/ 1556074 w 1581150"/>
                <a:gd name="connsiteY22" fmla="*/ 766781 h 3181350"/>
                <a:gd name="connsiteX23" fmla="*/ 1546645 w 1581150"/>
                <a:gd name="connsiteY23" fmla="*/ 595807 h 3181350"/>
                <a:gd name="connsiteX24" fmla="*/ 1541501 w 1581150"/>
                <a:gd name="connsiteY24" fmla="*/ 590663 h 3181350"/>
                <a:gd name="connsiteX25" fmla="*/ 1539024 w 1581150"/>
                <a:gd name="connsiteY25" fmla="*/ 524274 h 3181350"/>
                <a:gd name="connsiteX26" fmla="*/ 1534262 w 1581150"/>
                <a:gd name="connsiteY26" fmla="*/ 489222 h 3181350"/>
                <a:gd name="connsiteX27" fmla="*/ 1511878 w 1581150"/>
                <a:gd name="connsiteY27" fmla="*/ 268337 h 3181350"/>
                <a:gd name="connsiteX28" fmla="*/ 1521594 w 1581150"/>
                <a:gd name="connsiteY28" fmla="*/ 261194 h 3181350"/>
                <a:gd name="connsiteX29" fmla="*/ 1504258 w 1581150"/>
                <a:gd name="connsiteY29" fmla="*/ 220522 h 3181350"/>
                <a:gd name="connsiteX30" fmla="*/ 1499115 w 1581150"/>
                <a:gd name="connsiteY30" fmla="*/ 141274 h 3181350"/>
                <a:gd name="connsiteX31" fmla="*/ 1474731 w 1581150"/>
                <a:gd name="connsiteY31" fmla="*/ 71646 h 3181350"/>
                <a:gd name="connsiteX32" fmla="*/ 1457776 w 1581150"/>
                <a:gd name="connsiteY32" fmla="*/ 26212 h 3181350"/>
                <a:gd name="connsiteX33" fmla="*/ 1335189 w 1581150"/>
                <a:gd name="connsiteY33" fmla="*/ 37642 h 3181350"/>
                <a:gd name="connsiteX34" fmla="*/ 1285088 w 1581150"/>
                <a:gd name="connsiteY34" fmla="*/ 41833 h 3181350"/>
                <a:gd name="connsiteX35" fmla="*/ 1206030 w 1581150"/>
                <a:gd name="connsiteY35" fmla="*/ 62788 h 3181350"/>
                <a:gd name="connsiteX36" fmla="*/ 1157834 w 1581150"/>
                <a:gd name="connsiteY36" fmla="*/ 90791 h 3181350"/>
                <a:gd name="connsiteX37" fmla="*/ 1039343 w 1581150"/>
                <a:gd name="connsiteY37" fmla="*/ 146608 h 3181350"/>
                <a:gd name="connsiteX38" fmla="*/ 1026960 w 1581150"/>
                <a:gd name="connsiteY38" fmla="*/ 139464 h 3181350"/>
                <a:gd name="connsiteX39" fmla="*/ 1007434 w 1581150"/>
                <a:gd name="connsiteY39" fmla="*/ 178993 h 3181350"/>
                <a:gd name="connsiteX40" fmla="*/ 939045 w 1581150"/>
                <a:gd name="connsiteY40" fmla="*/ 205472 h 3181350"/>
                <a:gd name="connsiteX41" fmla="*/ 933044 w 1581150"/>
                <a:gd name="connsiteY41" fmla="*/ 211378 h 3181350"/>
                <a:gd name="connsiteX42" fmla="*/ 890562 w 1581150"/>
                <a:gd name="connsiteY42" fmla="*/ 236619 h 3181350"/>
                <a:gd name="connsiteX43" fmla="*/ 878751 w 1581150"/>
                <a:gd name="connsiteY43" fmla="*/ 221570 h 3181350"/>
                <a:gd name="connsiteX44" fmla="*/ 826078 w 1581150"/>
                <a:gd name="connsiteY44" fmla="*/ 235000 h 3181350"/>
                <a:gd name="connsiteX45" fmla="*/ 812934 w 1581150"/>
                <a:gd name="connsiteY45" fmla="*/ 263956 h 3181350"/>
                <a:gd name="connsiteX46" fmla="*/ 804552 w 1581150"/>
                <a:gd name="connsiteY46" fmla="*/ 277481 h 3181350"/>
                <a:gd name="connsiteX47" fmla="*/ 794265 w 1581150"/>
                <a:gd name="connsiteY47" fmla="*/ 304723 h 3181350"/>
                <a:gd name="connsiteX48" fmla="*/ 795312 w 1581150"/>
                <a:gd name="connsiteY48" fmla="*/ 298722 h 3181350"/>
                <a:gd name="connsiteX49" fmla="*/ 787311 w 1581150"/>
                <a:gd name="connsiteY49" fmla="*/ 291578 h 3181350"/>
                <a:gd name="connsiteX50" fmla="*/ 795217 w 1581150"/>
                <a:gd name="connsiteY50" fmla="*/ 274052 h 3181350"/>
                <a:gd name="connsiteX51" fmla="*/ 788264 w 1581150"/>
                <a:gd name="connsiteY51" fmla="*/ 247001 h 3181350"/>
                <a:gd name="connsiteX52" fmla="*/ 784073 w 1581150"/>
                <a:gd name="connsiteY52" fmla="*/ 251097 h 3181350"/>
                <a:gd name="connsiteX53" fmla="*/ 790264 w 1581150"/>
                <a:gd name="connsiteY53" fmla="*/ 245763 h 3181350"/>
                <a:gd name="connsiteX54" fmla="*/ 787978 w 1581150"/>
                <a:gd name="connsiteY54" fmla="*/ 236238 h 3181350"/>
                <a:gd name="connsiteX55" fmla="*/ 778072 w 1581150"/>
                <a:gd name="connsiteY55" fmla="*/ 242715 h 3181350"/>
                <a:gd name="connsiteX56" fmla="*/ 788550 w 1581150"/>
                <a:gd name="connsiteY56" fmla="*/ 207092 h 3181350"/>
                <a:gd name="connsiteX57" fmla="*/ 774643 w 1581150"/>
                <a:gd name="connsiteY57" fmla="*/ 140798 h 3181350"/>
                <a:gd name="connsiteX58" fmla="*/ 773691 w 1581150"/>
                <a:gd name="connsiteY58" fmla="*/ 134511 h 3181350"/>
                <a:gd name="connsiteX59" fmla="*/ 758641 w 1581150"/>
                <a:gd name="connsiteY59" fmla="*/ 126510 h 3181350"/>
                <a:gd name="connsiteX60" fmla="*/ 757784 w 1581150"/>
                <a:gd name="connsiteY60" fmla="*/ 120224 h 3181350"/>
                <a:gd name="connsiteX61" fmla="*/ 738924 w 1581150"/>
                <a:gd name="connsiteY61" fmla="*/ 113270 h 3181350"/>
                <a:gd name="connsiteX62" fmla="*/ 741306 w 1581150"/>
                <a:gd name="connsiteY62" fmla="*/ 96602 h 3181350"/>
                <a:gd name="connsiteX63" fmla="*/ 729114 w 1581150"/>
                <a:gd name="connsiteY63" fmla="*/ 93554 h 3181350"/>
                <a:gd name="connsiteX64" fmla="*/ 722160 w 1581150"/>
                <a:gd name="connsiteY64" fmla="*/ 78885 h 3181350"/>
                <a:gd name="connsiteX65" fmla="*/ 733209 w 1581150"/>
                <a:gd name="connsiteY65" fmla="*/ 64883 h 3181350"/>
                <a:gd name="connsiteX66" fmla="*/ 724923 w 1581150"/>
                <a:gd name="connsiteY66" fmla="*/ 34594 h 3181350"/>
                <a:gd name="connsiteX67" fmla="*/ 717017 w 1581150"/>
                <a:gd name="connsiteY67" fmla="*/ 39737 h 3181350"/>
                <a:gd name="connsiteX68" fmla="*/ 723399 w 1581150"/>
                <a:gd name="connsiteY68" fmla="*/ 45167 h 3181350"/>
                <a:gd name="connsiteX69" fmla="*/ 720160 w 1581150"/>
                <a:gd name="connsiteY69" fmla="*/ 55549 h 3181350"/>
                <a:gd name="connsiteX70" fmla="*/ 715302 w 1581150"/>
                <a:gd name="connsiteY70" fmla="*/ 51834 h 3181350"/>
                <a:gd name="connsiteX71" fmla="*/ 715112 w 1581150"/>
                <a:gd name="connsiteY71" fmla="*/ 53358 h 3181350"/>
                <a:gd name="connsiteX72" fmla="*/ 710635 w 1581150"/>
                <a:gd name="connsiteY72" fmla="*/ 46691 h 3181350"/>
                <a:gd name="connsiteX73" fmla="*/ 715398 w 1581150"/>
                <a:gd name="connsiteY73" fmla="*/ 25736 h 3181350"/>
                <a:gd name="connsiteX74" fmla="*/ 710730 w 1581150"/>
                <a:gd name="connsiteY74" fmla="*/ 20497 h 3181350"/>
                <a:gd name="connsiteX75" fmla="*/ 693681 w 1581150"/>
                <a:gd name="connsiteY75" fmla="*/ 26117 h 3181350"/>
                <a:gd name="connsiteX76" fmla="*/ 702444 w 1581150"/>
                <a:gd name="connsiteY76" fmla="*/ 14877 h 3181350"/>
                <a:gd name="connsiteX77" fmla="*/ 679203 w 1581150"/>
                <a:gd name="connsiteY77" fmla="*/ 13544 h 3181350"/>
                <a:gd name="connsiteX78" fmla="*/ 684918 w 1581150"/>
                <a:gd name="connsiteY78" fmla="*/ 11162 h 3181350"/>
                <a:gd name="connsiteX79" fmla="*/ 676536 w 1581150"/>
                <a:gd name="connsiteY79" fmla="*/ 7067 h 3181350"/>
                <a:gd name="connsiteX80" fmla="*/ 674631 w 1581150"/>
                <a:gd name="connsiteY80" fmla="*/ 20687 h 3181350"/>
                <a:gd name="connsiteX81" fmla="*/ 663963 w 1581150"/>
                <a:gd name="connsiteY81" fmla="*/ 19354 h 3181350"/>
                <a:gd name="connsiteX82" fmla="*/ 662629 w 1581150"/>
                <a:gd name="connsiteY82" fmla="*/ 16115 h 3181350"/>
                <a:gd name="connsiteX83" fmla="*/ 663486 w 1581150"/>
                <a:gd name="connsiteY83" fmla="*/ 10019 h 3181350"/>
                <a:gd name="connsiteX84" fmla="*/ 655009 w 1581150"/>
                <a:gd name="connsiteY84" fmla="*/ 5924 h 3181350"/>
                <a:gd name="connsiteX85" fmla="*/ 668725 w 1581150"/>
                <a:gd name="connsiteY85" fmla="*/ 10686 h 3181350"/>
                <a:gd name="connsiteX86" fmla="*/ 671773 w 1581150"/>
                <a:gd name="connsiteY86" fmla="*/ 1828 h 3181350"/>
                <a:gd name="connsiteX87" fmla="*/ 589668 w 1581150"/>
                <a:gd name="connsiteY87" fmla="*/ 8591 h 3181350"/>
                <a:gd name="connsiteX88" fmla="*/ 535947 w 1581150"/>
                <a:gd name="connsiteY88" fmla="*/ 18878 h 3181350"/>
                <a:gd name="connsiteX89" fmla="*/ 491084 w 1581150"/>
                <a:gd name="connsiteY89" fmla="*/ 42500 h 3181350"/>
                <a:gd name="connsiteX90" fmla="*/ 465176 w 1581150"/>
                <a:gd name="connsiteY90" fmla="*/ 46976 h 3181350"/>
                <a:gd name="connsiteX91" fmla="*/ 415265 w 1581150"/>
                <a:gd name="connsiteY91" fmla="*/ 56120 h 3181350"/>
                <a:gd name="connsiteX92" fmla="*/ 407550 w 1581150"/>
                <a:gd name="connsiteY92" fmla="*/ 72122 h 3181350"/>
                <a:gd name="connsiteX93" fmla="*/ 417456 w 1581150"/>
                <a:gd name="connsiteY93" fmla="*/ 78028 h 3181350"/>
                <a:gd name="connsiteX94" fmla="*/ 405835 w 1581150"/>
                <a:gd name="connsiteY94" fmla="*/ 96602 h 3181350"/>
                <a:gd name="connsiteX95" fmla="*/ 401358 w 1581150"/>
                <a:gd name="connsiteY95" fmla="*/ 89934 h 3181350"/>
                <a:gd name="connsiteX96" fmla="*/ 403835 w 1581150"/>
                <a:gd name="connsiteY96" fmla="*/ 97935 h 3181350"/>
                <a:gd name="connsiteX97" fmla="*/ 396501 w 1581150"/>
                <a:gd name="connsiteY97" fmla="*/ 98602 h 3181350"/>
                <a:gd name="connsiteX98" fmla="*/ 377070 w 1581150"/>
                <a:gd name="connsiteY98" fmla="*/ 120795 h 3181350"/>
                <a:gd name="connsiteX99" fmla="*/ 367545 w 1581150"/>
                <a:gd name="connsiteY99" fmla="*/ 124224 h 3181350"/>
                <a:gd name="connsiteX100" fmla="*/ 370212 w 1581150"/>
                <a:gd name="connsiteY100" fmla="*/ 130701 h 3181350"/>
                <a:gd name="connsiteX101" fmla="*/ 376879 w 1581150"/>
                <a:gd name="connsiteY101" fmla="*/ 134606 h 3181350"/>
                <a:gd name="connsiteX102" fmla="*/ 367640 w 1581150"/>
                <a:gd name="connsiteY102" fmla="*/ 148799 h 3181350"/>
                <a:gd name="connsiteX103" fmla="*/ 366497 w 1581150"/>
                <a:gd name="connsiteY103" fmla="*/ 144036 h 3181350"/>
                <a:gd name="connsiteX104" fmla="*/ 361639 w 1581150"/>
                <a:gd name="connsiteY104" fmla="*/ 152704 h 3181350"/>
                <a:gd name="connsiteX105" fmla="*/ 368307 w 1581150"/>
                <a:gd name="connsiteY105" fmla="*/ 156609 h 3181350"/>
                <a:gd name="connsiteX106" fmla="*/ 362592 w 1581150"/>
                <a:gd name="connsiteY106" fmla="*/ 158990 h 3181350"/>
                <a:gd name="connsiteX107" fmla="*/ 373164 w 1581150"/>
                <a:gd name="connsiteY107" fmla="*/ 160324 h 3181350"/>
                <a:gd name="connsiteX108" fmla="*/ 373831 w 1581150"/>
                <a:gd name="connsiteY108" fmla="*/ 155752 h 3181350"/>
                <a:gd name="connsiteX109" fmla="*/ 382213 w 1581150"/>
                <a:gd name="connsiteY109" fmla="*/ 159848 h 3181350"/>
                <a:gd name="connsiteX110" fmla="*/ 370878 w 1581150"/>
                <a:gd name="connsiteY110" fmla="*/ 163086 h 3181350"/>
                <a:gd name="connsiteX111" fmla="*/ 373355 w 1581150"/>
                <a:gd name="connsiteY111" fmla="*/ 171087 h 3181350"/>
                <a:gd name="connsiteX112" fmla="*/ 361258 w 1581150"/>
                <a:gd name="connsiteY112" fmla="*/ 180326 h 3181350"/>
                <a:gd name="connsiteX113" fmla="*/ 357448 w 1581150"/>
                <a:gd name="connsiteY113" fmla="*/ 169087 h 3181350"/>
                <a:gd name="connsiteX114" fmla="*/ 351447 w 1581150"/>
                <a:gd name="connsiteY114" fmla="*/ 172992 h 3181350"/>
                <a:gd name="connsiteX115" fmla="*/ 350781 w 1581150"/>
                <a:gd name="connsiteY115" fmla="*/ 165277 h 3181350"/>
                <a:gd name="connsiteX116" fmla="*/ 344875 w 1581150"/>
                <a:gd name="connsiteY116" fmla="*/ 181469 h 3181350"/>
                <a:gd name="connsiteX117" fmla="*/ 358877 w 1581150"/>
                <a:gd name="connsiteY117" fmla="*/ 184708 h 3181350"/>
                <a:gd name="connsiteX118" fmla="*/ 359544 w 1581150"/>
                <a:gd name="connsiteY118" fmla="*/ 192518 h 3181350"/>
                <a:gd name="connsiteX119" fmla="*/ 349828 w 1581150"/>
                <a:gd name="connsiteY119" fmla="*/ 197471 h 3181350"/>
                <a:gd name="connsiteX120" fmla="*/ 349352 w 1581150"/>
                <a:gd name="connsiteY120" fmla="*/ 188232 h 3181350"/>
                <a:gd name="connsiteX121" fmla="*/ 341637 w 1581150"/>
                <a:gd name="connsiteY121" fmla="*/ 191852 h 3181350"/>
                <a:gd name="connsiteX122" fmla="*/ 341541 w 1581150"/>
                <a:gd name="connsiteY122" fmla="*/ 179564 h 3181350"/>
                <a:gd name="connsiteX123" fmla="*/ 332683 w 1581150"/>
                <a:gd name="connsiteY123" fmla="*/ 178421 h 3181350"/>
                <a:gd name="connsiteX124" fmla="*/ 326682 w 1581150"/>
                <a:gd name="connsiteY124" fmla="*/ 182231 h 3181350"/>
                <a:gd name="connsiteX125" fmla="*/ 329159 w 1581150"/>
                <a:gd name="connsiteY125" fmla="*/ 190232 h 3181350"/>
                <a:gd name="connsiteX126" fmla="*/ 331540 w 1581150"/>
                <a:gd name="connsiteY126" fmla="*/ 185946 h 3181350"/>
                <a:gd name="connsiteX127" fmla="*/ 335255 w 1581150"/>
                <a:gd name="connsiteY127" fmla="*/ 184898 h 3181350"/>
                <a:gd name="connsiteX128" fmla="*/ 331921 w 1581150"/>
                <a:gd name="connsiteY128" fmla="*/ 195281 h 3181350"/>
                <a:gd name="connsiteX129" fmla="*/ 327063 w 1581150"/>
                <a:gd name="connsiteY129" fmla="*/ 191566 h 3181350"/>
                <a:gd name="connsiteX130" fmla="*/ 315538 w 1581150"/>
                <a:gd name="connsiteY130" fmla="*/ 196328 h 3181350"/>
                <a:gd name="connsiteX131" fmla="*/ 317253 w 1581150"/>
                <a:gd name="connsiteY131" fmla="*/ 184232 h 3181350"/>
                <a:gd name="connsiteX132" fmla="*/ 313347 w 1581150"/>
                <a:gd name="connsiteY132" fmla="*/ 186803 h 3181350"/>
                <a:gd name="connsiteX133" fmla="*/ 317348 w 1581150"/>
                <a:gd name="connsiteY133" fmla="*/ 208806 h 3181350"/>
                <a:gd name="connsiteX134" fmla="*/ 307823 w 1581150"/>
                <a:gd name="connsiteY134" fmla="*/ 212235 h 3181350"/>
                <a:gd name="connsiteX135" fmla="*/ 318015 w 1581150"/>
                <a:gd name="connsiteY135" fmla="*/ 216617 h 3181350"/>
                <a:gd name="connsiteX136" fmla="*/ 308775 w 1581150"/>
                <a:gd name="connsiteY136" fmla="*/ 218522 h 3181350"/>
                <a:gd name="connsiteX137" fmla="*/ 312395 w 1581150"/>
                <a:gd name="connsiteY137" fmla="*/ 231285 h 3181350"/>
                <a:gd name="connsiteX138" fmla="*/ 317729 w 1581150"/>
                <a:gd name="connsiteY138" fmla="*/ 231952 h 3181350"/>
                <a:gd name="connsiteX139" fmla="*/ 320967 w 1581150"/>
                <a:gd name="connsiteY139" fmla="*/ 221570 h 3181350"/>
                <a:gd name="connsiteX140" fmla="*/ 317634 w 1581150"/>
                <a:gd name="connsiteY140" fmla="*/ 219569 h 3181350"/>
                <a:gd name="connsiteX141" fmla="*/ 318967 w 1581150"/>
                <a:gd name="connsiteY141" fmla="*/ 210521 h 3181350"/>
                <a:gd name="connsiteX142" fmla="*/ 328968 w 1581150"/>
                <a:gd name="connsiteY142" fmla="*/ 216331 h 3181350"/>
                <a:gd name="connsiteX143" fmla="*/ 324587 w 1581150"/>
                <a:gd name="connsiteY143" fmla="*/ 221951 h 3181350"/>
                <a:gd name="connsiteX144" fmla="*/ 346018 w 1581150"/>
                <a:gd name="connsiteY144" fmla="*/ 223094 h 3181350"/>
                <a:gd name="connsiteX145" fmla="*/ 335922 w 1581150"/>
                <a:gd name="connsiteY145" fmla="*/ 231095 h 3181350"/>
                <a:gd name="connsiteX146" fmla="*/ 333255 w 1581150"/>
                <a:gd name="connsiteY146" fmla="*/ 224618 h 3181350"/>
                <a:gd name="connsiteX147" fmla="*/ 322206 w 1581150"/>
                <a:gd name="connsiteY147" fmla="*/ 226332 h 3181350"/>
                <a:gd name="connsiteX148" fmla="*/ 329540 w 1581150"/>
                <a:gd name="connsiteY148" fmla="*/ 237953 h 3181350"/>
                <a:gd name="connsiteX149" fmla="*/ 336398 w 1581150"/>
                <a:gd name="connsiteY149" fmla="*/ 240334 h 3181350"/>
                <a:gd name="connsiteX150" fmla="*/ 326397 w 1581150"/>
                <a:gd name="connsiteY150" fmla="*/ 234524 h 3181350"/>
                <a:gd name="connsiteX151" fmla="*/ 326873 w 1581150"/>
                <a:gd name="connsiteY151" fmla="*/ 243763 h 3181350"/>
                <a:gd name="connsiteX152" fmla="*/ 322872 w 1581150"/>
                <a:gd name="connsiteY152" fmla="*/ 258717 h 3181350"/>
                <a:gd name="connsiteX153" fmla="*/ 331445 w 1581150"/>
                <a:gd name="connsiteY153" fmla="*/ 249002 h 3181350"/>
                <a:gd name="connsiteX154" fmla="*/ 319920 w 1581150"/>
                <a:gd name="connsiteY154" fmla="*/ 253764 h 3181350"/>
                <a:gd name="connsiteX155" fmla="*/ 322587 w 1581150"/>
                <a:gd name="connsiteY155" fmla="*/ 260241 h 3181350"/>
                <a:gd name="connsiteX156" fmla="*/ 317062 w 1581150"/>
                <a:gd name="connsiteY156" fmla="*/ 261098 h 3181350"/>
                <a:gd name="connsiteX157" fmla="*/ 316586 w 1581150"/>
                <a:gd name="connsiteY157" fmla="*/ 251764 h 3181350"/>
                <a:gd name="connsiteX158" fmla="*/ 326778 w 1581150"/>
                <a:gd name="connsiteY158" fmla="*/ 243763 h 3181350"/>
                <a:gd name="connsiteX159" fmla="*/ 320110 w 1581150"/>
                <a:gd name="connsiteY159" fmla="*/ 239858 h 3181350"/>
                <a:gd name="connsiteX160" fmla="*/ 315729 w 1581150"/>
                <a:gd name="connsiteY160" fmla="*/ 245477 h 3181350"/>
                <a:gd name="connsiteX161" fmla="*/ 314776 w 1581150"/>
                <a:gd name="connsiteY161" fmla="*/ 239191 h 3181350"/>
                <a:gd name="connsiteX162" fmla="*/ 302394 w 1581150"/>
                <a:gd name="connsiteY162" fmla="*/ 237667 h 3181350"/>
                <a:gd name="connsiteX163" fmla="*/ 306585 w 1581150"/>
                <a:gd name="connsiteY163" fmla="*/ 245858 h 3181350"/>
                <a:gd name="connsiteX164" fmla="*/ 309252 w 1581150"/>
                <a:gd name="connsiteY164" fmla="*/ 240048 h 3181350"/>
                <a:gd name="connsiteX165" fmla="*/ 311728 w 1581150"/>
                <a:gd name="connsiteY165" fmla="*/ 248049 h 3181350"/>
                <a:gd name="connsiteX166" fmla="*/ 302298 w 1581150"/>
                <a:gd name="connsiteY166" fmla="*/ 263765 h 3181350"/>
                <a:gd name="connsiteX167" fmla="*/ 266675 w 1581150"/>
                <a:gd name="connsiteY167" fmla="*/ 273195 h 3181350"/>
                <a:gd name="connsiteX168" fmla="*/ 264770 w 1581150"/>
                <a:gd name="connsiteY168" fmla="*/ 286816 h 3181350"/>
                <a:gd name="connsiteX169" fmla="*/ 256578 w 1581150"/>
                <a:gd name="connsiteY169" fmla="*/ 281196 h 3181350"/>
                <a:gd name="connsiteX170" fmla="*/ 244863 w 1581150"/>
                <a:gd name="connsiteY170" fmla="*/ 287483 h 3181350"/>
                <a:gd name="connsiteX171" fmla="*/ 250006 w 1581150"/>
                <a:gd name="connsiteY171" fmla="*/ 301961 h 3181350"/>
                <a:gd name="connsiteX172" fmla="*/ 239148 w 1581150"/>
                <a:gd name="connsiteY172" fmla="*/ 302151 h 3181350"/>
                <a:gd name="connsiteX173" fmla="*/ 236481 w 1581150"/>
                <a:gd name="connsiteY173" fmla="*/ 295674 h 3181350"/>
                <a:gd name="connsiteX174" fmla="*/ 238671 w 1581150"/>
                <a:gd name="connsiteY174" fmla="*/ 305199 h 3181350"/>
                <a:gd name="connsiteX175" fmla="*/ 249720 w 1581150"/>
                <a:gd name="connsiteY175" fmla="*/ 303485 h 3181350"/>
                <a:gd name="connsiteX176" fmla="*/ 248006 w 1581150"/>
                <a:gd name="connsiteY176" fmla="*/ 315581 h 3181350"/>
                <a:gd name="connsiteX177" fmla="*/ 240672 w 1581150"/>
                <a:gd name="connsiteY177" fmla="*/ 316248 h 3181350"/>
                <a:gd name="connsiteX178" fmla="*/ 240957 w 1581150"/>
                <a:gd name="connsiteY178" fmla="*/ 327011 h 3181350"/>
                <a:gd name="connsiteX179" fmla="*/ 230575 w 1581150"/>
                <a:gd name="connsiteY179" fmla="*/ 324154 h 3181350"/>
                <a:gd name="connsiteX180" fmla="*/ 240100 w 1581150"/>
                <a:gd name="connsiteY180" fmla="*/ 308342 h 3181350"/>
                <a:gd name="connsiteX181" fmla="*/ 231051 w 1581150"/>
                <a:gd name="connsiteY181" fmla="*/ 308723 h 3181350"/>
                <a:gd name="connsiteX182" fmla="*/ 221622 w 1581150"/>
                <a:gd name="connsiteY182" fmla="*/ 324440 h 3181350"/>
                <a:gd name="connsiteX183" fmla="*/ 231623 w 1581150"/>
                <a:gd name="connsiteY183" fmla="*/ 330250 h 3181350"/>
                <a:gd name="connsiteX184" fmla="*/ 226575 w 1581150"/>
                <a:gd name="connsiteY184" fmla="*/ 340442 h 3181350"/>
                <a:gd name="connsiteX185" fmla="*/ 246006 w 1581150"/>
                <a:gd name="connsiteY185" fmla="*/ 330536 h 3181350"/>
                <a:gd name="connsiteX186" fmla="*/ 248673 w 1581150"/>
                <a:gd name="connsiteY186" fmla="*/ 337013 h 3181350"/>
                <a:gd name="connsiteX187" fmla="*/ 238767 w 1581150"/>
                <a:gd name="connsiteY187" fmla="*/ 343490 h 3181350"/>
                <a:gd name="connsiteX188" fmla="*/ 249816 w 1581150"/>
                <a:gd name="connsiteY188" fmla="*/ 341775 h 3181350"/>
                <a:gd name="connsiteX189" fmla="*/ 240957 w 1581150"/>
                <a:gd name="connsiteY189" fmla="*/ 353015 h 3181350"/>
                <a:gd name="connsiteX190" fmla="*/ 232575 w 1581150"/>
                <a:gd name="connsiteY190" fmla="*/ 348919 h 3181350"/>
                <a:gd name="connsiteX191" fmla="*/ 235719 w 1581150"/>
                <a:gd name="connsiteY191" fmla="*/ 364730 h 3181350"/>
                <a:gd name="connsiteX192" fmla="*/ 228384 w 1581150"/>
                <a:gd name="connsiteY192" fmla="*/ 365397 h 3181350"/>
                <a:gd name="connsiteX193" fmla="*/ 232861 w 1581150"/>
                <a:gd name="connsiteY193" fmla="*/ 384352 h 3181350"/>
                <a:gd name="connsiteX194" fmla="*/ 241910 w 1581150"/>
                <a:gd name="connsiteY194" fmla="*/ 383971 h 3181350"/>
                <a:gd name="connsiteX195" fmla="*/ 236385 w 1581150"/>
                <a:gd name="connsiteY195" fmla="*/ 397115 h 3181350"/>
                <a:gd name="connsiteX196" fmla="*/ 245529 w 1581150"/>
                <a:gd name="connsiteY196" fmla="*/ 409022 h 3181350"/>
                <a:gd name="connsiteX197" fmla="*/ 237624 w 1581150"/>
                <a:gd name="connsiteY197" fmla="*/ 414165 h 3181350"/>
                <a:gd name="connsiteX198" fmla="*/ 227622 w 1581150"/>
                <a:gd name="connsiteY198" fmla="*/ 408355 h 3181350"/>
                <a:gd name="connsiteX199" fmla="*/ 237338 w 1581150"/>
                <a:gd name="connsiteY199" fmla="*/ 403402 h 3181350"/>
                <a:gd name="connsiteX200" fmla="*/ 233147 w 1581150"/>
                <a:gd name="connsiteY200" fmla="*/ 395210 h 3181350"/>
                <a:gd name="connsiteX201" fmla="*/ 213240 w 1581150"/>
                <a:gd name="connsiteY201" fmla="*/ 408164 h 3181350"/>
                <a:gd name="connsiteX202" fmla="*/ 222288 w 1581150"/>
                <a:gd name="connsiteY202" fmla="*/ 407783 h 3181350"/>
                <a:gd name="connsiteX203" fmla="*/ 225622 w 1581150"/>
                <a:gd name="connsiteY203" fmla="*/ 409688 h 3181350"/>
                <a:gd name="connsiteX204" fmla="*/ 223908 w 1581150"/>
                <a:gd name="connsiteY204" fmla="*/ 421785 h 3181350"/>
                <a:gd name="connsiteX205" fmla="*/ 218383 w 1581150"/>
                <a:gd name="connsiteY205" fmla="*/ 422642 h 3181350"/>
                <a:gd name="connsiteX206" fmla="*/ 241624 w 1581150"/>
                <a:gd name="connsiteY206" fmla="*/ 436358 h 3181350"/>
                <a:gd name="connsiteX207" fmla="*/ 234480 w 1581150"/>
                <a:gd name="connsiteY207" fmla="*/ 435501 h 3181350"/>
                <a:gd name="connsiteX208" fmla="*/ 246006 w 1581150"/>
                <a:gd name="connsiteY208" fmla="*/ 443121 h 3181350"/>
                <a:gd name="connsiteX209" fmla="*/ 259245 w 1581150"/>
                <a:gd name="connsiteY209" fmla="*/ 438644 h 3181350"/>
                <a:gd name="connsiteX210" fmla="*/ 263913 w 1581150"/>
                <a:gd name="connsiteY210" fmla="*/ 443788 h 3181350"/>
                <a:gd name="connsiteX211" fmla="*/ 265246 w 1581150"/>
                <a:gd name="connsiteY211" fmla="*/ 434739 h 3181350"/>
                <a:gd name="connsiteX212" fmla="*/ 250863 w 1581150"/>
                <a:gd name="connsiteY212" fmla="*/ 434453 h 3181350"/>
                <a:gd name="connsiteX213" fmla="*/ 274485 w 1581150"/>
                <a:gd name="connsiteY213" fmla="*/ 420452 h 3181350"/>
                <a:gd name="connsiteX214" fmla="*/ 277343 w 1581150"/>
                <a:gd name="connsiteY214" fmla="*/ 425405 h 3181350"/>
                <a:gd name="connsiteX215" fmla="*/ 279819 w 1581150"/>
                <a:gd name="connsiteY215" fmla="*/ 421118 h 3181350"/>
                <a:gd name="connsiteX216" fmla="*/ 284487 w 1581150"/>
                <a:gd name="connsiteY216" fmla="*/ 426262 h 3181350"/>
                <a:gd name="connsiteX217" fmla="*/ 274771 w 1581150"/>
                <a:gd name="connsiteY217" fmla="*/ 418928 h 3181350"/>
                <a:gd name="connsiteX218" fmla="*/ 270104 w 1581150"/>
                <a:gd name="connsiteY218" fmla="*/ 413784 h 3181350"/>
                <a:gd name="connsiteX219" fmla="*/ 265722 w 1581150"/>
                <a:gd name="connsiteY219" fmla="*/ 419404 h 3181350"/>
                <a:gd name="connsiteX220" fmla="*/ 273628 w 1581150"/>
                <a:gd name="connsiteY220" fmla="*/ 401878 h 3181350"/>
                <a:gd name="connsiteX221" fmla="*/ 271056 w 1581150"/>
                <a:gd name="connsiteY221" fmla="*/ 407688 h 3181350"/>
                <a:gd name="connsiteX222" fmla="*/ 280581 w 1581150"/>
                <a:gd name="connsiteY222" fmla="*/ 404259 h 3181350"/>
                <a:gd name="connsiteX223" fmla="*/ 281915 w 1581150"/>
                <a:gd name="connsiteY223" fmla="*/ 407498 h 3181350"/>
                <a:gd name="connsiteX224" fmla="*/ 285153 w 1581150"/>
                <a:gd name="connsiteY224" fmla="*/ 384828 h 3181350"/>
                <a:gd name="connsiteX225" fmla="*/ 267056 w 1581150"/>
                <a:gd name="connsiteY225" fmla="*/ 385590 h 3181350"/>
                <a:gd name="connsiteX226" fmla="*/ 265341 w 1581150"/>
                <a:gd name="connsiteY226" fmla="*/ 397687 h 3181350"/>
                <a:gd name="connsiteX227" fmla="*/ 254292 w 1581150"/>
                <a:gd name="connsiteY227" fmla="*/ 399401 h 3181350"/>
                <a:gd name="connsiteX228" fmla="*/ 257340 w 1581150"/>
                <a:gd name="connsiteY228" fmla="*/ 390543 h 3181350"/>
                <a:gd name="connsiteX229" fmla="*/ 244958 w 1581150"/>
                <a:gd name="connsiteY229" fmla="*/ 389019 h 3181350"/>
                <a:gd name="connsiteX230" fmla="*/ 254007 w 1581150"/>
                <a:gd name="connsiteY230" fmla="*/ 376256 h 3181350"/>
                <a:gd name="connsiteX231" fmla="*/ 234099 w 1581150"/>
                <a:gd name="connsiteY231" fmla="*/ 376827 h 3181350"/>
                <a:gd name="connsiteX232" fmla="*/ 229623 w 1581150"/>
                <a:gd name="connsiteY232" fmla="*/ 370160 h 3181350"/>
                <a:gd name="connsiteX233" fmla="*/ 233433 w 1581150"/>
                <a:gd name="connsiteY233" fmla="*/ 369112 h 3181350"/>
                <a:gd name="connsiteX234" fmla="*/ 242958 w 1581150"/>
                <a:gd name="connsiteY234" fmla="*/ 365683 h 3181350"/>
                <a:gd name="connsiteX235" fmla="*/ 242672 w 1581150"/>
                <a:gd name="connsiteY235" fmla="*/ 354920 h 3181350"/>
                <a:gd name="connsiteX236" fmla="*/ 249816 w 1581150"/>
                <a:gd name="connsiteY236" fmla="*/ 355777 h 3181350"/>
                <a:gd name="connsiteX237" fmla="*/ 256388 w 1581150"/>
                <a:gd name="connsiteY237" fmla="*/ 347395 h 3181350"/>
                <a:gd name="connsiteX238" fmla="*/ 259531 w 1581150"/>
                <a:gd name="connsiteY238" fmla="*/ 350824 h 3181350"/>
                <a:gd name="connsiteX239" fmla="*/ 262198 w 1581150"/>
                <a:gd name="connsiteY239" fmla="*/ 345014 h 3181350"/>
                <a:gd name="connsiteX240" fmla="*/ 263151 w 1581150"/>
                <a:gd name="connsiteY240" fmla="*/ 351300 h 3181350"/>
                <a:gd name="connsiteX241" fmla="*/ 273819 w 1581150"/>
                <a:gd name="connsiteY241" fmla="*/ 352634 h 3181350"/>
                <a:gd name="connsiteX242" fmla="*/ 255816 w 1581150"/>
                <a:gd name="connsiteY242" fmla="*/ 339584 h 3181350"/>
                <a:gd name="connsiteX243" fmla="*/ 254483 w 1581150"/>
                <a:gd name="connsiteY243" fmla="*/ 336346 h 3181350"/>
                <a:gd name="connsiteX244" fmla="*/ 275914 w 1581150"/>
                <a:gd name="connsiteY244" fmla="*/ 337489 h 3181350"/>
                <a:gd name="connsiteX245" fmla="*/ 292011 w 1581150"/>
                <a:gd name="connsiteY245" fmla="*/ 325678 h 3181350"/>
                <a:gd name="connsiteX246" fmla="*/ 290868 w 1581150"/>
                <a:gd name="connsiteY246" fmla="*/ 320915 h 3181350"/>
                <a:gd name="connsiteX247" fmla="*/ 276771 w 1581150"/>
                <a:gd name="connsiteY247" fmla="*/ 319106 h 3181350"/>
                <a:gd name="connsiteX248" fmla="*/ 275628 w 1581150"/>
                <a:gd name="connsiteY248" fmla="*/ 314343 h 3181350"/>
                <a:gd name="connsiteX249" fmla="*/ 291726 w 1581150"/>
                <a:gd name="connsiteY249" fmla="*/ 314819 h 3181350"/>
                <a:gd name="connsiteX250" fmla="*/ 294393 w 1581150"/>
                <a:gd name="connsiteY250" fmla="*/ 309009 h 3181350"/>
                <a:gd name="connsiteX251" fmla="*/ 286011 w 1581150"/>
                <a:gd name="connsiteY251" fmla="*/ 304913 h 3181350"/>
                <a:gd name="connsiteX252" fmla="*/ 291345 w 1581150"/>
                <a:gd name="connsiteY252" fmla="*/ 305580 h 3181350"/>
                <a:gd name="connsiteX253" fmla="*/ 276676 w 1581150"/>
                <a:gd name="connsiteY253" fmla="*/ 294531 h 3181350"/>
                <a:gd name="connsiteX254" fmla="*/ 279057 w 1581150"/>
                <a:gd name="connsiteY254" fmla="*/ 290245 h 3181350"/>
                <a:gd name="connsiteX255" fmla="*/ 301632 w 1581150"/>
                <a:gd name="connsiteY255" fmla="*/ 296150 h 3181350"/>
                <a:gd name="connsiteX256" fmla="*/ 308680 w 1581150"/>
                <a:gd name="connsiteY256" fmla="*/ 284720 h 3181350"/>
                <a:gd name="connsiteX257" fmla="*/ 316681 w 1581150"/>
                <a:gd name="connsiteY257" fmla="*/ 291864 h 3181350"/>
                <a:gd name="connsiteX258" fmla="*/ 306013 w 1581150"/>
                <a:gd name="connsiteY258" fmla="*/ 290531 h 3181350"/>
                <a:gd name="connsiteX259" fmla="*/ 297250 w 1581150"/>
                <a:gd name="connsiteY259" fmla="*/ 301770 h 3181350"/>
                <a:gd name="connsiteX260" fmla="*/ 306108 w 1581150"/>
                <a:gd name="connsiteY260" fmla="*/ 302913 h 3181350"/>
                <a:gd name="connsiteX261" fmla="*/ 307251 w 1581150"/>
                <a:gd name="connsiteY261" fmla="*/ 307676 h 3181350"/>
                <a:gd name="connsiteX262" fmla="*/ 301536 w 1581150"/>
                <a:gd name="connsiteY262" fmla="*/ 310057 h 3181350"/>
                <a:gd name="connsiteX263" fmla="*/ 317253 w 1581150"/>
                <a:gd name="connsiteY263" fmla="*/ 313581 h 3181350"/>
                <a:gd name="connsiteX264" fmla="*/ 305727 w 1581150"/>
                <a:gd name="connsiteY264" fmla="*/ 318344 h 3181350"/>
                <a:gd name="connsiteX265" fmla="*/ 306204 w 1581150"/>
                <a:gd name="connsiteY265" fmla="*/ 339965 h 3181350"/>
                <a:gd name="connsiteX266" fmla="*/ 299536 w 1581150"/>
                <a:gd name="connsiteY266" fmla="*/ 336060 h 3181350"/>
                <a:gd name="connsiteX267" fmla="*/ 299822 w 1581150"/>
                <a:gd name="connsiteY267" fmla="*/ 346823 h 3181350"/>
                <a:gd name="connsiteX268" fmla="*/ 312204 w 1581150"/>
                <a:gd name="connsiteY268" fmla="*/ 348347 h 3181350"/>
                <a:gd name="connsiteX269" fmla="*/ 314586 w 1581150"/>
                <a:gd name="connsiteY269" fmla="*/ 331774 h 3181350"/>
                <a:gd name="connsiteX270" fmla="*/ 324301 w 1581150"/>
                <a:gd name="connsiteY270" fmla="*/ 339108 h 3181350"/>
                <a:gd name="connsiteX271" fmla="*/ 320967 w 1581150"/>
                <a:gd name="connsiteY271" fmla="*/ 349490 h 3181350"/>
                <a:gd name="connsiteX272" fmla="*/ 312585 w 1581150"/>
                <a:gd name="connsiteY272" fmla="*/ 357682 h 3181350"/>
                <a:gd name="connsiteX273" fmla="*/ 323444 w 1581150"/>
                <a:gd name="connsiteY273" fmla="*/ 357491 h 3181350"/>
                <a:gd name="connsiteX274" fmla="*/ 319062 w 1581150"/>
                <a:gd name="connsiteY274" fmla="*/ 363111 h 3181350"/>
                <a:gd name="connsiteX275" fmla="*/ 308013 w 1581150"/>
                <a:gd name="connsiteY275" fmla="*/ 364826 h 3181350"/>
                <a:gd name="connsiteX276" fmla="*/ 307156 w 1581150"/>
                <a:gd name="connsiteY276" fmla="*/ 358539 h 3181350"/>
                <a:gd name="connsiteX277" fmla="*/ 303822 w 1581150"/>
                <a:gd name="connsiteY277" fmla="*/ 356634 h 3181350"/>
                <a:gd name="connsiteX278" fmla="*/ 306108 w 1581150"/>
                <a:gd name="connsiteY278" fmla="*/ 378446 h 3181350"/>
                <a:gd name="connsiteX279" fmla="*/ 310490 w 1581150"/>
                <a:gd name="connsiteY279" fmla="*/ 372827 h 3181350"/>
                <a:gd name="connsiteX280" fmla="*/ 316872 w 1581150"/>
                <a:gd name="connsiteY280" fmla="*/ 378256 h 3181350"/>
                <a:gd name="connsiteX281" fmla="*/ 299441 w 1581150"/>
                <a:gd name="connsiteY281" fmla="*/ 386828 h 3181350"/>
                <a:gd name="connsiteX282" fmla="*/ 314967 w 1581150"/>
                <a:gd name="connsiteY282" fmla="*/ 391781 h 3181350"/>
                <a:gd name="connsiteX283" fmla="*/ 320015 w 1581150"/>
                <a:gd name="connsiteY283" fmla="*/ 381685 h 3181350"/>
                <a:gd name="connsiteX284" fmla="*/ 343065 w 1581150"/>
                <a:gd name="connsiteY284" fmla="*/ 396830 h 3181350"/>
                <a:gd name="connsiteX285" fmla="*/ 356115 w 1581150"/>
                <a:gd name="connsiteY285" fmla="*/ 393877 h 3181350"/>
                <a:gd name="connsiteX286" fmla="*/ 356591 w 1581150"/>
                <a:gd name="connsiteY286" fmla="*/ 403116 h 3181350"/>
                <a:gd name="connsiteX287" fmla="*/ 343161 w 1581150"/>
                <a:gd name="connsiteY287" fmla="*/ 409117 h 3181350"/>
                <a:gd name="connsiteX288" fmla="*/ 351066 w 1581150"/>
                <a:gd name="connsiteY288" fmla="*/ 403973 h 3181350"/>
                <a:gd name="connsiteX289" fmla="*/ 351733 w 1581150"/>
                <a:gd name="connsiteY289" fmla="*/ 411689 h 3181350"/>
                <a:gd name="connsiteX290" fmla="*/ 330683 w 1581150"/>
                <a:gd name="connsiteY290" fmla="*/ 407498 h 3181350"/>
                <a:gd name="connsiteX291" fmla="*/ 324015 w 1581150"/>
                <a:gd name="connsiteY291" fmla="*/ 415880 h 3181350"/>
                <a:gd name="connsiteX292" fmla="*/ 338208 w 1581150"/>
                <a:gd name="connsiteY292" fmla="*/ 417594 h 3181350"/>
                <a:gd name="connsiteX293" fmla="*/ 334017 w 1581150"/>
                <a:gd name="connsiteY293" fmla="*/ 421690 h 3181350"/>
                <a:gd name="connsiteX294" fmla="*/ 341541 w 1581150"/>
                <a:gd name="connsiteY294" fmla="*/ 419499 h 3181350"/>
                <a:gd name="connsiteX295" fmla="*/ 342018 w 1581150"/>
                <a:gd name="connsiteY295" fmla="*/ 428834 h 3181350"/>
                <a:gd name="connsiteX296" fmla="*/ 349542 w 1581150"/>
                <a:gd name="connsiteY296" fmla="*/ 426738 h 3181350"/>
                <a:gd name="connsiteX297" fmla="*/ 344399 w 1581150"/>
                <a:gd name="connsiteY297" fmla="*/ 412260 h 3181350"/>
                <a:gd name="connsiteX298" fmla="*/ 351066 w 1581150"/>
                <a:gd name="connsiteY298" fmla="*/ 416165 h 3181350"/>
                <a:gd name="connsiteX299" fmla="*/ 354305 w 1581150"/>
                <a:gd name="connsiteY299" fmla="*/ 405783 h 3181350"/>
                <a:gd name="connsiteX300" fmla="*/ 368878 w 1581150"/>
                <a:gd name="connsiteY300" fmla="*/ 404545 h 3181350"/>
                <a:gd name="connsiteX301" fmla="*/ 373164 w 1581150"/>
                <a:gd name="connsiteY301" fmla="*/ 412736 h 3181350"/>
                <a:gd name="connsiteX302" fmla="*/ 368021 w 1581150"/>
                <a:gd name="connsiteY302" fmla="*/ 410546 h 3181350"/>
                <a:gd name="connsiteX303" fmla="*/ 372117 w 1581150"/>
                <a:gd name="connsiteY303" fmla="*/ 432548 h 3181350"/>
                <a:gd name="connsiteX304" fmla="*/ 373260 w 1581150"/>
                <a:gd name="connsiteY304" fmla="*/ 437311 h 3181350"/>
                <a:gd name="connsiteX305" fmla="*/ 363925 w 1581150"/>
                <a:gd name="connsiteY305" fmla="*/ 439216 h 3181350"/>
                <a:gd name="connsiteX306" fmla="*/ 368211 w 1581150"/>
                <a:gd name="connsiteY306" fmla="*/ 447407 h 3181350"/>
                <a:gd name="connsiteX307" fmla="*/ 353829 w 1581150"/>
                <a:gd name="connsiteY307" fmla="*/ 459504 h 3181350"/>
                <a:gd name="connsiteX308" fmla="*/ 371545 w 1581150"/>
                <a:gd name="connsiteY308" fmla="*/ 449408 h 3181350"/>
                <a:gd name="connsiteX309" fmla="*/ 375355 w 1581150"/>
                <a:gd name="connsiteY309" fmla="*/ 460647 h 3181350"/>
                <a:gd name="connsiteX310" fmla="*/ 367830 w 1581150"/>
                <a:gd name="connsiteY310" fmla="*/ 462743 h 3181350"/>
                <a:gd name="connsiteX311" fmla="*/ 369164 w 1581150"/>
                <a:gd name="connsiteY311" fmla="*/ 465981 h 3181350"/>
                <a:gd name="connsiteX312" fmla="*/ 376212 w 1581150"/>
                <a:gd name="connsiteY312" fmla="*/ 466838 h 3181350"/>
                <a:gd name="connsiteX313" fmla="*/ 373831 w 1581150"/>
                <a:gd name="connsiteY313" fmla="*/ 471125 h 3181350"/>
                <a:gd name="connsiteX314" fmla="*/ 365163 w 1581150"/>
                <a:gd name="connsiteY314" fmla="*/ 468553 h 3181350"/>
                <a:gd name="connsiteX315" fmla="*/ 362115 w 1581150"/>
                <a:gd name="connsiteY315" fmla="*/ 489698 h 3181350"/>
                <a:gd name="connsiteX316" fmla="*/ 370116 w 1581150"/>
                <a:gd name="connsiteY316" fmla="*/ 496842 h 3181350"/>
                <a:gd name="connsiteX317" fmla="*/ 364592 w 1581150"/>
                <a:gd name="connsiteY317" fmla="*/ 497699 h 3181350"/>
                <a:gd name="connsiteX318" fmla="*/ 353257 w 1581150"/>
                <a:gd name="connsiteY318" fmla="*/ 488555 h 3181350"/>
                <a:gd name="connsiteX319" fmla="*/ 350781 w 1581150"/>
                <a:gd name="connsiteY319" fmla="*/ 492937 h 3181350"/>
                <a:gd name="connsiteX320" fmla="*/ 353448 w 1581150"/>
                <a:gd name="connsiteY320" fmla="*/ 499414 h 3181350"/>
                <a:gd name="connsiteX321" fmla="*/ 358782 w 1581150"/>
                <a:gd name="connsiteY321" fmla="*/ 500081 h 3181350"/>
                <a:gd name="connsiteX322" fmla="*/ 352590 w 1581150"/>
                <a:gd name="connsiteY322" fmla="*/ 517797 h 3181350"/>
                <a:gd name="connsiteX323" fmla="*/ 359258 w 1581150"/>
                <a:gd name="connsiteY323" fmla="*/ 509415 h 3181350"/>
                <a:gd name="connsiteX324" fmla="*/ 366497 w 1581150"/>
                <a:gd name="connsiteY324" fmla="*/ 508748 h 3181350"/>
                <a:gd name="connsiteX325" fmla="*/ 379832 w 1581150"/>
                <a:gd name="connsiteY325" fmla="*/ 516559 h 3181350"/>
                <a:gd name="connsiteX326" fmla="*/ 379641 w 1581150"/>
                <a:gd name="connsiteY326" fmla="*/ 530370 h 3181350"/>
                <a:gd name="connsiteX327" fmla="*/ 373641 w 1581150"/>
                <a:gd name="connsiteY327" fmla="*/ 534275 h 3181350"/>
                <a:gd name="connsiteX328" fmla="*/ 363639 w 1581150"/>
                <a:gd name="connsiteY328" fmla="*/ 528465 h 3181350"/>
                <a:gd name="connsiteX329" fmla="*/ 362401 w 1581150"/>
                <a:gd name="connsiteY329" fmla="*/ 528275 h 3181350"/>
                <a:gd name="connsiteX330" fmla="*/ 364878 w 1581150"/>
                <a:gd name="connsiteY330" fmla="*/ 525893 h 3181350"/>
                <a:gd name="connsiteX331" fmla="*/ 357734 w 1581150"/>
                <a:gd name="connsiteY331" fmla="*/ 522179 h 3181350"/>
                <a:gd name="connsiteX332" fmla="*/ 357639 w 1581150"/>
                <a:gd name="connsiteY332" fmla="*/ 530180 h 3181350"/>
                <a:gd name="connsiteX333" fmla="*/ 354495 w 1581150"/>
                <a:gd name="connsiteY333" fmla="*/ 528941 h 3181350"/>
                <a:gd name="connsiteX334" fmla="*/ 349828 w 1581150"/>
                <a:gd name="connsiteY334" fmla="*/ 536085 h 3181350"/>
                <a:gd name="connsiteX335" fmla="*/ 352019 w 1581150"/>
                <a:gd name="connsiteY335" fmla="*/ 536466 h 3181350"/>
                <a:gd name="connsiteX336" fmla="*/ 347256 w 1581150"/>
                <a:gd name="connsiteY336" fmla="*/ 538847 h 3181350"/>
                <a:gd name="connsiteX337" fmla="*/ 351638 w 1581150"/>
                <a:gd name="connsiteY337" fmla="*/ 529703 h 3181350"/>
                <a:gd name="connsiteX338" fmla="*/ 346399 w 1581150"/>
                <a:gd name="connsiteY338" fmla="*/ 526179 h 3181350"/>
                <a:gd name="connsiteX339" fmla="*/ 339732 w 1581150"/>
                <a:gd name="connsiteY339" fmla="*/ 541419 h 3181350"/>
                <a:gd name="connsiteX340" fmla="*/ 327444 w 1581150"/>
                <a:gd name="connsiteY340" fmla="*/ 532561 h 3181350"/>
                <a:gd name="connsiteX341" fmla="*/ 328397 w 1581150"/>
                <a:gd name="connsiteY341" fmla="*/ 531513 h 3181350"/>
                <a:gd name="connsiteX342" fmla="*/ 328778 w 1581150"/>
                <a:gd name="connsiteY342" fmla="*/ 531894 h 3181350"/>
                <a:gd name="connsiteX343" fmla="*/ 328873 w 1581150"/>
                <a:gd name="connsiteY343" fmla="*/ 531418 h 3181350"/>
                <a:gd name="connsiteX344" fmla="*/ 333064 w 1581150"/>
                <a:gd name="connsiteY344" fmla="*/ 531513 h 3181350"/>
                <a:gd name="connsiteX345" fmla="*/ 320872 w 1581150"/>
                <a:gd name="connsiteY345" fmla="*/ 521131 h 3181350"/>
                <a:gd name="connsiteX346" fmla="*/ 310776 w 1581150"/>
                <a:gd name="connsiteY346" fmla="*/ 532942 h 3181350"/>
                <a:gd name="connsiteX347" fmla="*/ 315919 w 1581150"/>
                <a:gd name="connsiteY347" fmla="*/ 538085 h 3181350"/>
                <a:gd name="connsiteX348" fmla="*/ 309823 w 1581150"/>
                <a:gd name="connsiteY348" fmla="*/ 545515 h 3181350"/>
                <a:gd name="connsiteX349" fmla="*/ 287535 w 1581150"/>
                <a:gd name="connsiteY349" fmla="*/ 543229 h 3181350"/>
                <a:gd name="connsiteX350" fmla="*/ 284772 w 1581150"/>
                <a:gd name="connsiteY350" fmla="*/ 537228 h 3181350"/>
                <a:gd name="connsiteX351" fmla="*/ 281820 w 1581150"/>
                <a:gd name="connsiteY351" fmla="*/ 542181 h 3181350"/>
                <a:gd name="connsiteX352" fmla="*/ 275057 w 1581150"/>
                <a:gd name="connsiteY352" fmla="*/ 541419 h 3181350"/>
                <a:gd name="connsiteX353" fmla="*/ 274676 w 1581150"/>
                <a:gd name="connsiteY353" fmla="*/ 543800 h 3181350"/>
                <a:gd name="connsiteX354" fmla="*/ 266389 w 1581150"/>
                <a:gd name="connsiteY354" fmla="*/ 539609 h 3181350"/>
                <a:gd name="connsiteX355" fmla="*/ 259341 w 1581150"/>
                <a:gd name="connsiteY355" fmla="*/ 538752 h 3181350"/>
                <a:gd name="connsiteX356" fmla="*/ 262484 w 1581150"/>
                <a:gd name="connsiteY356" fmla="*/ 554564 h 3181350"/>
                <a:gd name="connsiteX357" fmla="*/ 225527 w 1581150"/>
                <a:gd name="connsiteY357" fmla="*/ 548468 h 3181350"/>
                <a:gd name="connsiteX358" fmla="*/ 229718 w 1581150"/>
                <a:gd name="connsiteY358" fmla="*/ 544372 h 3181350"/>
                <a:gd name="connsiteX359" fmla="*/ 238767 w 1581150"/>
                <a:gd name="connsiteY359" fmla="*/ 543991 h 3181350"/>
                <a:gd name="connsiteX360" fmla="*/ 238100 w 1581150"/>
                <a:gd name="connsiteY360" fmla="*/ 536180 h 3181350"/>
                <a:gd name="connsiteX361" fmla="*/ 247625 w 1581150"/>
                <a:gd name="connsiteY361" fmla="*/ 532751 h 3181350"/>
                <a:gd name="connsiteX362" fmla="*/ 247625 w 1581150"/>
                <a:gd name="connsiteY362" fmla="*/ 545039 h 3181350"/>
                <a:gd name="connsiteX363" fmla="*/ 257150 w 1581150"/>
                <a:gd name="connsiteY363" fmla="*/ 541610 h 3181350"/>
                <a:gd name="connsiteX364" fmla="*/ 263436 w 1581150"/>
                <a:gd name="connsiteY364" fmla="*/ 510082 h 3181350"/>
                <a:gd name="connsiteX365" fmla="*/ 255531 w 1581150"/>
                <a:gd name="connsiteY365" fmla="*/ 527513 h 3181350"/>
                <a:gd name="connsiteX366" fmla="*/ 262389 w 1581150"/>
                <a:gd name="connsiteY366" fmla="*/ 529894 h 3181350"/>
                <a:gd name="connsiteX367" fmla="*/ 275247 w 1581150"/>
                <a:gd name="connsiteY367" fmla="*/ 528370 h 3181350"/>
                <a:gd name="connsiteX368" fmla="*/ 278010 w 1581150"/>
                <a:gd name="connsiteY368" fmla="*/ 508748 h 3181350"/>
                <a:gd name="connsiteX369" fmla="*/ 266294 w 1581150"/>
                <a:gd name="connsiteY369" fmla="*/ 514940 h 3181350"/>
                <a:gd name="connsiteX370" fmla="*/ 270390 w 1581150"/>
                <a:gd name="connsiteY370" fmla="*/ 498557 h 3181350"/>
                <a:gd name="connsiteX371" fmla="*/ 280772 w 1581150"/>
                <a:gd name="connsiteY371" fmla="*/ 494461 h 3181350"/>
                <a:gd name="connsiteX372" fmla="*/ 274390 w 1581150"/>
                <a:gd name="connsiteY372" fmla="*/ 495985 h 3181350"/>
                <a:gd name="connsiteX373" fmla="*/ 266865 w 1581150"/>
                <a:gd name="connsiteY373" fmla="*/ 485793 h 3181350"/>
                <a:gd name="connsiteX374" fmla="*/ 280962 w 1581150"/>
                <a:gd name="connsiteY374" fmla="*/ 493318 h 3181350"/>
                <a:gd name="connsiteX375" fmla="*/ 285630 w 1581150"/>
                <a:gd name="connsiteY375" fmla="*/ 480459 h 3181350"/>
                <a:gd name="connsiteX376" fmla="*/ 282772 w 1581150"/>
                <a:gd name="connsiteY376" fmla="*/ 475506 h 3181350"/>
                <a:gd name="connsiteX377" fmla="*/ 263055 w 1581150"/>
                <a:gd name="connsiteY377" fmla="*/ 474649 h 3181350"/>
                <a:gd name="connsiteX378" fmla="*/ 272390 w 1581150"/>
                <a:gd name="connsiteY378" fmla="*/ 472744 h 3181350"/>
                <a:gd name="connsiteX379" fmla="*/ 262579 w 1581150"/>
                <a:gd name="connsiteY379" fmla="*/ 465410 h 3181350"/>
                <a:gd name="connsiteX380" fmla="*/ 272485 w 1581150"/>
                <a:gd name="connsiteY380" fmla="*/ 446645 h 3181350"/>
                <a:gd name="connsiteX381" fmla="*/ 265437 w 1581150"/>
                <a:gd name="connsiteY381" fmla="*/ 445788 h 3181350"/>
                <a:gd name="connsiteX382" fmla="*/ 258864 w 1581150"/>
                <a:gd name="connsiteY382" fmla="*/ 454170 h 3181350"/>
                <a:gd name="connsiteX383" fmla="*/ 253054 w 1581150"/>
                <a:gd name="connsiteY383" fmla="*/ 444264 h 3181350"/>
                <a:gd name="connsiteX384" fmla="*/ 258579 w 1581150"/>
                <a:gd name="connsiteY384" fmla="*/ 443407 h 3181350"/>
                <a:gd name="connsiteX385" fmla="*/ 244863 w 1581150"/>
                <a:gd name="connsiteY385" fmla="*/ 450932 h 3181350"/>
                <a:gd name="connsiteX386" fmla="*/ 241815 w 1581150"/>
                <a:gd name="connsiteY386" fmla="*/ 472077 h 3181350"/>
                <a:gd name="connsiteX387" fmla="*/ 248673 w 1581150"/>
                <a:gd name="connsiteY387" fmla="*/ 474458 h 3181350"/>
                <a:gd name="connsiteX388" fmla="*/ 233623 w 1581150"/>
                <a:gd name="connsiteY388" fmla="*/ 478745 h 3181350"/>
                <a:gd name="connsiteX389" fmla="*/ 233337 w 1581150"/>
                <a:gd name="connsiteY389" fmla="*/ 467886 h 3181350"/>
                <a:gd name="connsiteX390" fmla="*/ 228289 w 1581150"/>
                <a:gd name="connsiteY390" fmla="*/ 465695 h 3181350"/>
                <a:gd name="connsiteX391" fmla="*/ 225622 w 1581150"/>
                <a:gd name="connsiteY391" fmla="*/ 471601 h 3181350"/>
                <a:gd name="connsiteX392" fmla="*/ 216573 w 1581150"/>
                <a:gd name="connsiteY392" fmla="*/ 471982 h 3181350"/>
                <a:gd name="connsiteX393" fmla="*/ 211716 w 1581150"/>
                <a:gd name="connsiteY393" fmla="*/ 468267 h 3181350"/>
                <a:gd name="connsiteX394" fmla="*/ 225432 w 1581150"/>
                <a:gd name="connsiteY394" fmla="*/ 473030 h 3181350"/>
                <a:gd name="connsiteX395" fmla="*/ 227241 w 1581150"/>
                <a:gd name="connsiteY395" fmla="*/ 485603 h 3181350"/>
                <a:gd name="connsiteX396" fmla="*/ 235433 w 1581150"/>
                <a:gd name="connsiteY396" fmla="*/ 491222 h 3181350"/>
                <a:gd name="connsiteX397" fmla="*/ 212192 w 1581150"/>
                <a:gd name="connsiteY397" fmla="*/ 489889 h 3181350"/>
                <a:gd name="connsiteX398" fmla="*/ 207525 w 1581150"/>
                <a:gd name="connsiteY398" fmla="*/ 497033 h 3181350"/>
                <a:gd name="connsiteX399" fmla="*/ 216192 w 1581150"/>
                <a:gd name="connsiteY399" fmla="*/ 499604 h 3181350"/>
                <a:gd name="connsiteX400" fmla="*/ 218859 w 1581150"/>
                <a:gd name="connsiteY400" fmla="*/ 493794 h 3181350"/>
                <a:gd name="connsiteX401" fmla="*/ 225527 w 1581150"/>
                <a:gd name="connsiteY401" fmla="*/ 497699 h 3181350"/>
                <a:gd name="connsiteX402" fmla="*/ 236576 w 1581150"/>
                <a:gd name="connsiteY402" fmla="*/ 495985 h 3181350"/>
                <a:gd name="connsiteX403" fmla="*/ 248673 w 1581150"/>
                <a:gd name="connsiteY403" fmla="*/ 486746 h 3181350"/>
                <a:gd name="connsiteX404" fmla="*/ 240005 w 1581150"/>
                <a:gd name="connsiteY404" fmla="*/ 484079 h 3181350"/>
                <a:gd name="connsiteX405" fmla="*/ 258102 w 1581150"/>
                <a:gd name="connsiteY405" fmla="*/ 470934 h 3181350"/>
                <a:gd name="connsiteX406" fmla="*/ 264103 w 1581150"/>
                <a:gd name="connsiteY406" fmla="*/ 479411 h 3181350"/>
                <a:gd name="connsiteX407" fmla="*/ 257245 w 1581150"/>
                <a:gd name="connsiteY407" fmla="*/ 477030 h 3181350"/>
                <a:gd name="connsiteX408" fmla="*/ 258864 w 1581150"/>
                <a:gd name="connsiteY408" fmla="*/ 491032 h 3181350"/>
                <a:gd name="connsiteX409" fmla="*/ 260674 w 1581150"/>
                <a:gd name="connsiteY409" fmla="*/ 503605 h 3181350"/>
                <a:gd name="connsiteX410" fmla="*/ 249625 w 1581150"/>
                <a:gd name="connsiteY410" fmla="*/ 505319 h 3181350"/>
                <a:gd name="connsiteX411" fmla="*/ 242767 w 1581150"/>
                <a:gd name="connsiteY411" fmla="*/ 515225 h 3181350"/>
                <a:gd name="connsiteX412" fmla="*/ 239910 w 1581150"/>
                <a:gd name="connsiteY412" fmla="*/ 510272 h 3181350"/>
                <a:gd name="connsiteX413" fmla="*/ 245910 w 1581150"/>
                <a:gd name="connsiteY413" fmla="*/ 518654 h 3181350"/>
                <a:gd name="connsiteX414" fmla="*/ 232004 w 1581150"/>
                <a:gd name="connsiteY414" fmla="*/ 527703 h 3181350"/>
                <a:gd name="connsiteX415" fmla="*/ 231813 w 1581150"/>
                <a:gd name="connsiteY415" fmla="*/ 541514 h 3181350"/>
                <a:gd name="connsiteX416" fmla="*/ 219621 w 1581150"/>
                <a:gd name="connsiteY416" fmla="*/ 550754 h 3181350"/>
                <a:gd name="connsiteX417" fmla="*/ 241338 w 1581150"/>
                <a:gd name="connsiteY417" fmla="*/ 562660 h 3181350"/>
                <a:gd name="connsiteX418" fmla="*/ 253530 w 1581150"/>
                <a:gd name="connsiteY418" fmla="*/ 565708 h 3181350"/>
                <a:gd name="connsiteX419" fmla="*/ 250863 w 1581150"/>
                <a:gd name="connsiteY419" fmla="*/ 559231 h 3181350"/>
                <a:gd name="connsiteX420" fmla="*/ 256388 w 1581150"/>
                <a:gd name="connsiteY420" fmla="*/ 558374 h 3181350"/>
                <a:gd name="connsiteX421" fmla="*/ 255531 w 1581150"/>
                <a:gd name="connsiteY421" fmla="*/ 564470 h 3181350"/>
                <a:gd name="connsiteX422" fmla="*/ 260293 w 1581150"/>
                <a:gd name="connsiteY422" fmla="*/ 564184 h 3181350"/>
                <a:gd name="connsiteX423" fmla="*/ 259912 w 1581150"/>
                <a:gd name="connsiteY423" fmla="*/ 595521 h 3181350"/>
                <a:gd name="connsiteX424" fmla="*/ 239529 w 1581150"/>
                <a:gd name="connsiteY424" fmla="*/ 584758 h 3181350"/>
                <a:gd name="connsiteX425" fmla="*/ 249435 w 1581150"/>
                <a:gd name="connsiteY425" fmla="*/ 582186 h 3181350"/>
                <a:gd name="connsiteX426" fmla="*/ 250768 w 1581150"/>
                <a:gd name="connsiteY426" fmla="*/ 573137 h 3181350"/>
                <a:gd name="connsiteX427" fmla="*/ 243053 w 1581150"/>
                <a:gd name="connsiteY427" fmla="*/ 576757 h 3181350"/>
                <a:gd name="connsiteX428" fmla="*/ 239719 w 1581150"/>
                <a:gd name="connsiteY428" fmla="*/ 574757 h 3181350"/>
                <a:gd name="connsiteX429" fmla="*/ 231242 w 1581150"/>
                <a:gd name="connsiteY429" fmla="*/ 558278 h 3181350"/>
                <a:gd name="connsiteX430" fmla="*/ 226479 w 1581150"/>
                <a:gd name="connsiteY430" fmla="*/ 566946 h 3181350"/>
                <a:gd name="connsiteX431" fmla="*/ 236481 w 1581150"/>
                <a:gd name="connsiteY431" fmla="*/ 572852 h 3181350"/>
                <a:gd name="connsiteX432" fmla="*/ 227813 w 1581150"/>
                <a:gd name="connsiteY432" fmla="*/ 570280 h 3181350"/>
                <a:gd name="connsiteX433" fmla="*/ 214573 w 1581150"/>
                <a:gd name="connsiteY433" fmla="*/ 574757 h 3181350"/>
                <a:gd name="connsiteX434" fmla="*/ 215240 w 1581150"/>
                <a:gd name="connsiteY434" fmla="*/ 570185 h 3181350"/>
                <a:gd name="connsiteX435" fmla="*/ 202857 w 1581150"/>
                <a:gd name="connsiteY435" fmla="*/ 568661 h 3181350"/>
                <a:gd name="connsiteX436" fmla="*/ 199524 w 1581150"/>
                <a:gd name="connsiteY436" fmla="*/ 579043 h 3181350"/>
                <a:gd name="connsiteX437" fmla="*/ 211049 w 1581150"/>
                <a:gd name="connsiteY437" fmla="*/ 574376 h 3181350"/>
                <a:gd name="connsiteX438" fmla="*/ 213811 w 1581150"/>
                <a:gd name="connsiteY438" fmla="*/ 583710 h 3181350"/>
                <a:gd name="connsiteX439" fmla="*/ 209334 w 1581150"/>
                <a:gd name="connsiteY439" fmla="*/ 582472 h 3181350"/>
                <a:gd name="connsiteX440" fmla="*/ 221526 w 1581150"/>
                <a:gd name="connsiteY440" fmla="*/ 592854 h 3181350"/>
                <a:gd name="connsiteX441" fmla="*/ 222479 w 1581150"/>
                <a:gd name="connsiteY441" fmla="*/ 580281 h 3181350"/>
                <a:gd name="connsiteX442" fmla="*/ 215335 w 1581150"/>
                <a:gd name="connsiteY442" fmla="*/ 583139 h 3181350"/>
                <a:gd name="connsiteX443" fmla="*/ 223336 w 1581150"/>
                <a:gd name="connsiteY443" fmla="*/ 577519 h 3181350"/>
                <a:gd name="connsiteX444" fmla="*/ 227813 w 1581150"/>
                <a:gd name="connsiteY444" fmla="*/ 584186 h 3181350"/>
                <a:gd name="connsiteX445" fmla="*/ 228670 w 1581150"/>
                <a:gd name="connsiteY445" fmla="*/ 578186 h 3181350"/>
                <a:gd name="connsiteX446" fmla="*/ 237909 w 1581150"/>
                <a:gd name="connsiteY446" fmla="*/ 576281 h 3181350"/>
                <a:gd name="connsiteX447" fmla="*/ 235433 w 1581150"/>
                <a:gd name="connsiteY447" fmla="*/ 583139 h 3181350"/>
                <a:gd name="connsiteX448" fmla="*/ 229813 w 1581150"/>
                <a:gd name="connsiteY448" fmla="*/ 580948 h 3181350"/>
                <a:gd name="connsiteX449" fmla="*/ 229432 w 1581150"/>
                <a:gd name="connsiteY449" fmla="*/ 591140 h 3181350"/>
                <a:gd name="connsiteX450" fmla="*/ 226860 w 1581150"/>
                <a:gd name="connsiteY450" fmla="*/ 590378 h 3181350"/>
                <a:gd name="connsiteX451" fmla="*/ 228194 w 1581150"/>
                <a:gd name="connsiteY451" fmla="*/ 593807 h 3181350"/>
                <a:gd name="connsiteX452" fmla="*/ 225241 w 1581150"/>
                <a:gd name="connsiteY452" fmla="*/ 596188 h 3181350"/>
                <a:gd name="connsiteX453" fmla="*/ 225051 w 1581150"/>
                <a:gd name="connsiteY453" fmla="*/ 596474 h 3181350"/>
                <a:gd name="connsiteX454" fmla="*/ 228099 w 1581150"/>
                <a:gd name="connsiteY454" fmla="*/ 598188 h 3181350"/>
                <a:gd name="connsiteX455" fmla="*/ 228861 w 1581150"/>
                <a:gd name="connsiteY455" fmla="*/ 601236 h 3181350"/>
                <a:gd name="connsiteX456" fmla="*/ 228765 w 1581150"/>
                <a:gd name="connsiteY456" fmla="*/ 601236 h 3181350"/>
                <a:gd name="connsiteX457" fmla="*/ 216478 w 1581150"/>
                <a:gd name="connsiteY457" fmla="*/ 599712 h 3181350"/>
                <a:gd name="connsiteX458" fmla="*/ 211620 w 1581150"/>
                <a:gd name="connsiteY458" fmla="*/ 608380 h 3181350"/>
                <a:gd name="connsiteX459" fmla="*/ 216478 w 1581150"/>
                <a:gd name="connsiteY459" fmla="*/ 612095 h 3181350"/>
                <a:gd name="connsiteX460" fmla="*/ 215907 w 1581150"/>
                <a:gd name="connsiteY460" fmla="*/ 612761 h 3181350"/>
                <a:gd name="connsiteX461" fmla="*/ 214954 w 1581150"/>
                <a:gd name="connsiteY461" fmla="*/ 613333 h 3181350"/>
                <a:gd name="connsiteX462" fmla="*/ 210668 w 1581150"/>
                <a:gd name="connsiteY462" fmla="*/ 614571 h 3181350"/>
                <a:gd name="connsiteX463" fmla="*/ 210858 w 1581150"/>
                <a:gd name="connsiteY463" fmla="*/ 616952 h 3181350"/>
                <a:gd name="connsiteX464" fmla="*/ 208477 w 1581150"/>
                <a:gd name="connsiteY464" fmla="*/ 618858 h 3181350"/>
                <a:gd name="connsiteX465" fmla="*/ 197333 w 1581150"/>
                <a:gd name="connsiteY465" fmla="*/ 619619 h 3181350"/>
                <a:gd name="connsiteX466" fmla="*/ 208191 w 1581150"/>
                <a:gd name="connsiteY466" fmla="*/ 622001 h 3181350"/>
                <a:gd name="connsiteX467" fmla="*/ 202476 w 1581150"/>
                <a:gd name="connsiteY467" fmla="*/ 624763 h 3181350"/>
                <a:gd name="connsiteX468" fmla="*/ 207239 w 1581150"/>
                <a:gd name="connsiteY468" fmla="*/ 634574 h 3181350"/>
                <a:gd name="connsiteX469" fmla="*/ 199524 w 1581150"/>
                <a:gd name="connsiteY469" fmla="*/ 638765 h 3181350"/>
                <a:gd name="connsiteX470" fmla="*/ 198381 w 1581150"/>
                <a:gd name="connsiteY470" fmla="*/ 654481 h 3181350"/>
                <a:gd name="connsiteX471" fmla="*/ 204762 w 1581150"/>
                <a:gd name="connsiteY471" fmla="*/ 667625 h 3181350"/>
                <a:gd name="connsiteX472" fmla="*/ 195047 w 1581150"/>
                <a:gd name="connsiteY472" fmla="*/ 674769 h 3181350"/>
                <a:gd name="connsiteX473" fmla="*/ 197142 w 1581150"/>
                <a:gd name="connsiteY473" fmla="*/ 697058 h 3181350"/>
                <a:gd name="connsiteX474" fmla="*/ 208096 w 1581150"/>
                <a:gd name="connsiteY474" fmla="*/ 697820 h 3181350"/>
                <a:gd name="connsiteX475" fmla="*/ 210858 w 1581150"/>
                <a:gd name="connsiteY475" fmla="*/ 707631 h 3181350"/>
                <a:gd name="connsiteX476" fmla="*/ 202762 w 1581150"/>
                <a:gd name="connsiteY476" fmla="*/ 719822 h 3181350"/>
                <a:gd name="connsiteX477" fmla="*/ 208096 w 1581150"/>
                <a:gd name="connsiteY477" fmla="*/ 720489 h 3181350"/>
                <a:gd name="connsiteX478" fmla="*/ 212478 w 1581150"/>
                <a:gd name="connsiteY478" fmla="*/ 714869 h 3181350"/>
                <a:gd name="connsiteX479" fmla="*/ 215526 w 1581150"/>
                <a:gd name="connsiteY479" fmla="*/ 721061 h 3181350"/>
                <a:gd name="connsiteX480" fmla="*/ 215526 w 1581150"/>
                <a:gd name="connsiteY480" fmla="*/ 722013 h 3181350"/>
                <a:gd name="connsiteX481" fmla="*/ 230004 w 1581150"/>
                <a:gd name="connsiteY481" fmla="*/ 727538 h 3181350"/>
                <a:gd name="connsiteX482" fmla="*/ 228480 w 1581150"/>
                <a:gd name="connsiteY482" fmla="*/ 729252 h 3181350"/>
                <a:gd name="connsiteX483" fmla="*/ 233147 w 1581150"/>
                <a:gd name="connsiteY483" fmla="*/ 728681 h 3181350"/>
                <a:gd name="connsiteX484" fmla="*/ 244005 w 1581150"/>
                <a:gd name="connsiteY484" fmla="*/ 736777 h 3181350"/>
                <a:gd name="connsiteX485" fmla="*/ 243624 w 1581150"/>
                <a:gd name="connsiteY485" fmla="*/ 737253 h 3181350"/>
                <a:gd name="connsiteX486" fmla="*/ 243624 w 1581150"/>
                <a:gd name="connsiteY486" fmla="*/ 737253 h 3181350"/>
                <a:gd name="connsiteX487" fmla="*/ 239148 w 1581150"/>
                <a:gd name="connsiteY487" fmla="*/ 738968 h 3181350"/>
                <a:gd name="connsiteX488" fmla="*/ 229337 w 1581150"/>
                <a:gd name="connsiteY488" fmla="*/ 735634 h 3181350"/>
                <a:gd name="connsiteX489" fmla="*/ 230956 w 1581150"/>
                <a:gd name="connsiteY489" fmla="*/ 737634 h 3181350"/>
                <a:gd name="connsiteX490" fmla="*/ 222479 w 1581150"/>
                <a:gd name="connsiteY490" fmla="*/ 746778 h 3181350"/>
                <a:gd name="connsiteX491" fmla="*/ 235242 w 1581150"/>
                <a:gd name="connsiteY491" fmla="*/ 745349 h 3181350"/>
                <a:gd name="connsiteX492" fmla="*/ 236195 w 1581150"/>
                <a:gd name="connsiteY492" fmla="*/ 742016 h 3181350"/>
                <a:gd name="connsiteX493" fmla="*/ 247339 w 1581150"/>
                <a:gd name="connsiteY493" fmla="*/ 741635 h 3181350"/>
                <a:gd name="connsiteX494" fmla="*/ 248863 w 1581150"/>
                <a:gd name="connsiteY494" fmla="*/ 748683 h 3181350"/>
                <a:gd name="connsiteX495" fmla="*/ 245625 w 1581150"/>
                <a:gd name="connsiteY495" fmla="*/ 748207 h 3181350"/>
                <a:gd name="connsiteX496" fmla="*/ 249625 w 1581150"/>
                <a:gd name="connsiteY496" fmla="*/ 757922 h 3181350"/>
                <a:gd name="connsiteX497" fmla="*/ 254673 w 1581150"/>
                <a:gd name="connsiteY497" fmla="*/ 755827 h 3181350"/>
                <a:gd name="connsiteX498" fmla="*/ 269913 w 1581150"/>
                <a:gd name="connsiteY498" fmla="*/ 765066 h 3181350"/>
                <a:gd name="connsiteX499" fmla="*/ 265532 w 1581150"/>
                <a:gd name="connsiteY499" fmla="*/ 769352 h 3181350"/>
                <a:gd name="connsiteX500" fmla="*/ 265627 w 1581150"/>
                <a:gd name="connsiteY500" fmla="*/ 768210 h 3181350"/>
                <a:gd name="connsiteX501" fmla="*/ 258293 w 1581150"/>
                <a:gd name="connsiteY501" fmla="*/ 767638 h 3181350"/>
                <a:gd name="connsiteX502" fmla="*/ 257817 w 1581150"/>
                <a:gd name="connsiteY502" fmla="*/ 773924 h 3181350"/>
                <a:gd name="connsiteX503" fmla="*/ 248863 w 1581150"/>
                <a:gd name="connsiteY503" fmla="*/ 770114 h 3181350"/>
                <a:gd name="connsiteX504" fmla="*/ 261341 w 1581150"/>
                <a:gd name="connsiteY504" fmla="*/ 775734 h 3181350"/>
                <a:gd name="connsiteX505" fmla="*/ 261912 w 1581150"/>
                <a:gd name="connsiteY505" fmla="*/ 773829 h 3181350"/>
                <a:gd name="connsiteX506" fmla="*/ 276486 w 1581150"/>
                <a:gd name="connsiteY506" fmla="*/ 784211 h 3181350"/>
                <a:gd name="connsiteX507" fmla="*/ 281439 w 1581150"/>
                <a:gd name="connsiteY507" fmla="*/ 783831 h 3181350"/>
                <a:gd name="connsiteX508" fmla="*/ 279438 w 1581150"/>
                <a:gd name="connsiteY508" fmla="*/ 788402 h 3181350"/>
                <a:gd name="connsiteX509" fmla="*/ 279534 w 1581150"/>
                <a:gd name="connsiteY509" fmla="*/ 787736 h 3181350"/>
                <a:gd name="connsiteX510" fmla="*/ 270675 w 1581150"/>
                <a:gd name="connsiteY510" fmla="*/ 786593 h 3181350"/>
                <a:gd name="connsiteX511" fmla="*/ 270961 w 1581150"/>
                <a:gd name="connsiteY511" fmla="*/ 797356 h 3181350"/>
                <a:gd name="connsiteX512" fmla="*/ 278676 w 1581150"/>
                <a:gd name="connsiteY512" fmla="*/ 793736 h 3181350"/>
                <a:gd name="connsiteX513" fmla="*/ 279248 w 1581150"/>
                <a:gd name="connsiteY513" fmla="*/ 789641 h 3181350"/>
                <a:gd name="connsiteX514" fmla="*/ 282391 w 1581150"/>
                <a:gd name="connsiteY514" fmla="*/ 789927 h 3181350"/>
                <a:gd name="connsiteX515" fmla="*/ 284296 w 1581150"/>
                <a:gd name="connsiteY515" fmla="*/ 788498 h 3181350"/>
                <a:gd name="connsiteX516" fmla="*/ 285534 w 1581150"/>
                <a:gd name="connsiteY516" fmla="*/ 783831 h 3181350"/>
                <a:gd name="connsiteX517" fmla="*/ 296298 w 1581150"/>
                <a:gd name="connsiteY517" fmla="*/ 783640 h 3181350"/>
                <a:gd name="connsiteX518" fmla="*/ 296583 w 1581150"/>
                <a:gd name="connsiteY518" fmla="*/ 782021 h 3181350"/>
                <a:gd name="connsiteX519" fmla="*/ 299631 w 1581150"/>
                <a:gd name="connsiteY519" fmla="*/ 781735 h 3181350"/>
                <a:gd name="connsiteX520" fmla="*/ 304203 w 1581150"/>
                <a:gd name="connsiteY520" fmla="*/ 794689 h 3181350"/>
                <a:gd name="connsiteX521" fmla="*/ 300108 w 1581150"/>
                <a:gd name="connsiteY521" fmla="*/ 800690 h 3181350"/>
                <a:gd name="connsiteX522" fmla="*/ 290678 w 1581150"/>
                <a:gd name="connsiteY522" fmla="*/ 803166 h 3181350"/>
                <a:gd name="connsiteX523" fmla="*/ 313728 w 1581150"/>
                <a:gd name="connsiteY523" fmla="*/ 790688 h 3181350"/>
                <a:gd name="connsiteX524" fmla="*/ 314776 w 1581150"/>
                <a:gd name="connsiteY524" fmla="*/ 801833 h 3181350"/>
                <a:gd name="connsiteX525" fmla="*/ 305727 w 1581150"/>
                <a:gd name="connsiteY525" fmla="*/ 799642 h 3181350"/>
                <a:gd name="connsiteX526" fmla="*/ 299631 w 1581150"/>
                <a:gd name="connsiteY526" fmla="*/ 807071 h 3181350"/>
                <a:gd name="connsiteX527" fmla="*/ 308490 w 1581150"/>
                <a:gd name="connsiteY527" fmla="*/ 812501 h 3181350"/>
                <a:gd name="connsiteX528" fmla="*/ 300774 w 1581150"/>
                <a:gd name="connsiteY528" fmla="*/ 816692 h 3181350"/>
                <a:gd name="connsiteX529" fmla="*/ 321444 w 1581150"/>
                <a:gd name="connsiteY529" fmla="*/ 811929 h 3181350"/>
                <a:gd name="connsiteX530" fmla="*/ 320301 w 1581150"/>
                <a:gd name="connsiteY530" fmla="*/ 800690 h 3181350"/>
                <a:gd name="connsiteX531" fmla="*/ 321063 w 1581150"/>
                <a:gd name="connsiteY531" fmla="*/ 800785 h 3181350"/>
                <a:gd name="connsiteX532" fmla="*/ 320872 w 1581150"/>
                <a:gd name="connsiteY532" fmla="*/ 800023 h 3181350"/>
                <a:gd name="connsiteX533" fmla="*/ 322491 w 1581150"/>
                <a:gd name="connsiteY533" fmla="*/ 797927 h 3181350"/>
                <a:gd name="connsiteX534" fmla="*/ 320110 w 1581150"/>
                <a:gd name="connsiteY534" fmla="*/ 805643 h 3181350"/>
                <a:gd name="connsiteX535" fmla="*/ 337541 w 1581150"/>
                <a:gd name="connsiteY535" fmla="*/ 819549 h 3181350"/>
                <a:gd name="connsiteX536" fmla="*/ 334588 w 1581150"/>
                <a:gd name="connsiteY536" fmla="*/ 836694 h 3181350"/>
                <a:gd name="connsiteX537" fmla="*/ 333826 w 1581150"/>
                <a:gd name="connsiteY537" fmla="*/ 837933 h 3181350"/>
                <a:gd name="connsiteX538" fmla="*/ 334588 w 1581150"/>
                <a:gd name="connsiteY538" fmla="*/ 837933 h 3181350"/>
                <a:gd name="connsiteX539" fmla="*/ 333826 w 1581150"/>
                <a:gd name="connsiteY539" fmla="*/ 848981 h 3181350"/>
                <a:gd name="connsiteX540" fmla="*/ 329445 w 1581150"/>
                <a:gd name="connsiteY540" fmla="*/ 855744 h 3181350"/>
                <a:gd name="connsiteX541" fmla="*/ 348018 w 1581150"/>
                <a:gd name="connsiteY541" fmla="*/ 864221 h 3181350"/>
                <a:gd name="connsiteX542" fmla="*/ 338684 w 1581150"/>
                <a:gd name="connsiteY542" fmla="*/ 865841 h 3181350"/>
                <a:gd name="connsiteX543" fmla="*/ 337636 w 1581150"/>
                <a:gd name="connsiteY543" fmla="*/ 866793 h 3181350"/>
                <a:gd name="connsiteX544" fmla="*/ 336207 w 1581150"/>
                <a:gd name="connsiteY544" fmla="*/ 862031 h 3181350"/>
                <a:gd name="connsiteX545" fmla="*/ 321253 w 1581150"/>
                <a:gd name="connsiteY545" fmla="*/ 864031 h 3181350"/>
                <a:gd name="connsiteX546" fmla="*/ 322301 w 1581150"/>
                <a:gd name="connsiteY546" fmla="*/ 866888 h 3181350"/>
                <a:gd name="connsiteX547" fmla="*/ 319634 w 1581150"/>
                <a:gd name="connsiteY547" fmla="*/ 872604 h 3181350"/>
                <a:gd name="connsiteX548" fmla="*/ 310109 w 1581150"/>
                <a:gd name="connsiteY548" fmla="*/ 866317 h 3181350"/>
                <a:gd name="connsiteX549" fmla="*/ 317253 w 1581150"/>
                <a:gd name="connsiteY549" fmla="*/ 870032 h 3181350"/>
                <a:gd name="connsiteX550" fmla="*/ 312300 w 1581150"/>
                <a:gd name="connsiteY550" fmla="*/ 861745 h 3181350"/>
                <a:gd name="connsiteX551" fmla="*/ 304203 w 1581150"/>
                <a:gd name="connsiteY551" fmla="*/ 872222 h 3181350"/>
                <a:gd name="connsiteX552" fmla="*/ 318491 w 1581150"/>
                <a:gd name="connsiteY552" fmla="*/ 878033 h 3181350"/>
                <a:gd name="connsiteX553" fmla="*/ 320110 w 1581150"/>
                <a:gd name="connsiteY553" fmla="*/ 876033 h 3181350"/>
                <a:gd name="connsiteX554" fmla="*/ 332207 w 1581150"/>
                <a:gd name="connsiteY554" fmla="*/ 874508 h 3181350"/>
                <a:gd name="connsiteX555" fmla="*/ 329921 w 1581150"/>
                <a:gd name="connsiteY555" fmla="*/ 871841 h 3181350"/>
                <a:gd name="connsiteX556" fmla="*/ 345256 w 1581150"/>
                <a:gd name="connsiteY556" fmla="*/ 871651 h 3181350"/>
                <a:gd name="connsiteX557" fmla="*/ 343256 w 1581150"/>
                <a:gd name="connsiteY557" fmla="*/ 872889 h 3181350"/>
                <a:gd name="connsiteX558" fmla="*/ 348685 w 1581150"/>
                <a:gd name="connsiteY558" fmla="*/ 873556 h 3181350"/>
                <a:gd name="connsiteX559" fmla="*/ 346399 w 1581150"/>
                <a:gd name="connsiteY559" fmla="*/ 881557 h 3181350"/>
                <a:gd name="connsiteX560" fmla="*/ 341637 w 1581150"/>
                <a:gd name="connsiteY560" fmla="*/ 882224 h 3181350"/>
                <a:gd name="connsiteX561" fmla="*/ 333064 w 1581150"/>
                <a:gd name="connsiteY561" fmla="*/ 880795 h 3181350"/>
                <a:gd name="connsiteX562" fmla="*/ 332683 w 1581150"/>
                <a:gd name="connsiteY562" fmla="*/ 885462 h 3181350"/>
                <a:gd name="connsiteX563" fmla="*/ 341541 w 1581150"/>
                <a:gd name="connsiteY563" fmla="*/ 890891 h 3181350"/>
                <a:gd name="connsiteX564" fmla="*/ 343256 w 1581150"/>
                <a:gd name="connsiteY564" fmla="*/ 885081 h 3181350"/>
                <a:gd name="connsiteX565" fmla="*/ 343827 w 1581150"/>
                <a:gd name="connsiteY565" fmla="*/ 885272 h 3181350"/>
                <a:gd name="connsiteX566" fmla="*/ 345066 w 1581150"/>
                <a:gd name="connsiteY566" fmla="*/ 888606 h 3181350"/>
                <a:gd name="connsiteX567" fmla="*/ 342875 w 1581150"/>
                <a:gd name="connsiteY567" fmla="*/ 888320 h 3181350"/>
                <a:gd name="connsiteX568" fmla="*/ 343637 w 1581150"/>
                <a:gd name="connsiteY568" fmla="*/ 893939 h 3181350"/>
                <a:gd name="connsiteX569" fmla="*/ 341160 w 1581150"/>
                <a:gd name="connsiteY569" fmla="*/ 895559 h 3181350"/>
                <a:gd name="connsiteX570" fmla="*/ 342399 w 1581150"/>
                <a:gd name="connsiteY570" fmla="*/ 896130 h 3181350"/>
                <a:gd name="connsiteX571" fmla="*/ 328778 w 1581150"/>
                <a:gd name="connsiteY571" fmla="*/ 898797 h 3181350"/>
                <a:gd name="connsiteX572" fmla="*/ 332397 w 1581150"/>
                <a:gd name="connsiteY572" fmla="*/ 901655 h 3181350"/>
                <a:gd name="connsiteX573" fmla="*/ 321444 w 1581150"/>
                <a:gd name="connsiteY573" fmla="*/ 913085 h 3181350"/>
                <a:gd name="connsiteX574" fmla="*/ 326873 w 1581150"/>
                <a:gd name="connsiteY574" fmla="*/ 912323 h 3181350"/>
                <a:gd name="connsiteX575" fmla="*/ 326873 w 1581150"/>
                <a:gd name="connsiteY575" fmla="*/ 912513 h 3181350"/>
                <a:gd name="connsiteX576" fmla="*/ 327730 w 1581150"/>
                <a:gd name="connsiteY576" fmla="*/ 912323 h 3181350"/>
                <a:gd name="connsiteX577" fmla="*/ 330588 w 1581150"/>
                <a:gd name="connsiteY577" fmla="*/ 915371 h 3181350"/>
                <a:gd name="connsiteX578" fmla="*/ 305156 w 1581150"/>
                <a:gd name="connsiteY578" fmla="*/ 910322 h 3181350"/>
                <a:gd name="connsiteX579" fmla="*/ 309156 w 1581150"/>
                <a:gd name="connsiteY579" fmla="*/ 905941 h 3181350"/>
                <a:gd name="connsiteX580" fmla="*/ 304203 w 1581150"/>
                <a:gd name="connsiteY580" fmla="*/ 897654 h 3181350"/>
                <a:gd name="connsiteX581" fmla="*/ 288487 w 1581150"/>
                <a:gd name="connsiteY581" fmla="*/ 910704 h 3181350"/>
                <a:gd name="connsiteX582" fmla="*/ 296964 w 1581150"/>
                <a:gd name="connsiteY582" fmla="*/ 895559 h 3181350"/>
                <a:gd name="connsiteX583" fmla="*/ 286201 w 1581150"/>
                <a:gd name="connsiteY583" fmla="*/ 891654 h 3181350"/>
                <a:gd name="connsiteX584" fmla="*/ 289725 w 1581150"/>
                <a:gd name="connsiteY584" fmla="*/ 893463 h 3181350"/>
                <a:gd name="connsiteX585" fmla="*/ 292392 w 1581150"/>
                <a:gd name="connsiteY585" fmla="*/ 907846 h 3181350"/>
                <a:gd name="connsiteX586" fmla="*/ 281058 w 1581150"/>
                <a:gd name="connsiteY586" fmla="*/ 911751 h 3181350"/>
                <a:gd name="connsiteX587" fmla="*/ 268294 w 1581150"/>
                <a:gd name="connsiteY587" fmla="*/ 909275 h 3181350"/>
                <a:gd name="connsiteX588" fmla="*/ 267627 w 1581150"/>
                <a:gd name="connsiteY588" fmla="*/ 918704 h 3181350"/>
                <a:gd name="connsiteX589" fmla="*/ 260103 w 1581150"/>
                <a:gd name="connsiteY589" fmla="*/ 917085 h 3181350"/>
                <a:gd name="connsiteX590" fmla="*/ 256959 w 1581150"/>
                <a:gd name="connsiteY590" fmla="*/ 911656 h 3181350"/>
                <a:gd name="connsiteX591" fmla="*/ 257245 w 1581150"/>
                <a:gd name="connsiteY591" fmla="*/ 910037 h 3181350"/>
                <a:gd name="connsiteX592" fmla="*/ 254388 w 1581150"/>
                <a:gd name="connsiteY592" fmla="*/ 909941 h 3181350"/>
                <a:gd name="connsiteX593" fmla="*/ 253530 w 1581150"/>
                <a:gd name="connsiteY593" fmla="*/ 909656 h 3181350"/>
                <a:gd name="connsiteX594" fmla="*/ 253721 w 1581150"/>
                <a:gd name="connsiteY594" fmla="*/ 910132 h 3181350"/>
                <a:gd name="connsiteX595" fmla="*/ 242196 w 1581150"/>
                <a:gd name="connsiteY595" fmla="*/ 913656 h 3181350"/>
                <a:gd name="connsiteX596" fmla="*/ 246006 w 1581150"/>
                <a:gd name="connsiteY596" fmla="*/ 910227 h 3181350"/>
                <a:gd name="connsiteX597" fmla="*/ 247720 w 1581150"/>
                <a:gd name="connsiteY597" fmla="*/ 912037 h 3181350"/>
                <a:gd name="connsiteX598" fmla="*/ 253435 w 1581150"/>
                <a:gd name="connsiteY598" fmla="*/ 909656 h 3181350"/>
                <a:gd name="connsiteX599" fmla="*/ 253149 w 1581150"/>
                <a:gd name="connsiteY599" fmla="*/ 886510 h 3181350"/>
                <a:gd name="connsiteX600" fmla="*/ 240767 w 1581150"/>
                <a:gd name="connsiteY600" fmla="*/ 884986 h 3181350"/>
                <a:gd name="connsiteX601" fmla="*/ 240291 w 1581150"/>
                <a:gd name="connsiteY601" fmla="*/ 888415 h 3181350"/>
                <a:gd name="connsiteX602" fmla="*/ 236862 w 1581150"/>
                <a:gd name="connsiteY602" fmla="*/ 886510 h 3181350"/>
                <a:gd name="connsiteX603" fmla="*/ 240862 w 1581150"/>
                <a:gd name="connsiteY603" fmla="*/ 882033 h 3181350"/>
                <a:gd name="connsiteX604" fmla="*/ 236195 w 1581150"/>
                <a:gd name="connsiteY604" fmla="*/ 895844 h 3181350"/>
                <a:gd name="connsiteX605" fmla="*/ 234576 w 1581150"/>
                <a:gd name="connsiteY605" fmla="*/ 897368 h 3181350"/>
                <a:gd name="connsiteX606" fmla="*/ 227622 w 1581150"/>
                <a:gd name="connsiteY606" fmla="*/ 889463 h 3181350"/>
                <a:gd name="connsiteX607" fmla="*/ 224860 w 1581150"/>
                <a:gd name="connsiteY607" fmla="*/ 890606 h 3181350"/>
                <a:gd name="connsiteX608" fmla="*/ 222479 w 1581150"/>
                <a:gd name="connsiteY608" fmla="*/ 889558 h 3181350"/>
                <a:gd name="connsiteX609" fmla="*/ 225813 w 1581150"/>
                <a:gd name="connsiteY609" fmla="*/ 876985 h 3181350"/>
                <a:gd name="connsiteX610" fmla="*/ 220383 w 1581150"/>
                <a:gd name="connsiteY610" fmla="*/ 888796 h 3181350"/>
                <a:gd name="connsiteX611" fmla="*/ 216573 w 1581150"/>
                <a:gd name="connsiteY611" fmla="*/ 888129 h 3181350"/>
                <a:gd name="connsiteX612" fmla="*/ 219526 w 1581150"/>
                <a:gd name="connsiteY612" fmla="*/ 897845 h 3181350"/>
                <a:gd name="connsiteX613" fmla="*/ 212001 w 1581150"/>
                <a:gd name="connsiteY613" fmla="*/ 898797 h 3181350"/>
                <a:gd name="connsiteX614" fmla="*/ 214097 w 1581150"/>
                <a:gd name="connsiteY614" fmla="*/ 888415 h 3181350"/>
                <a:gd name="connsiteX615" fmla="*/ 217335 w 1581150"/>
                <a:gd name="connsiteY615" fmla="*/ 885177 h 3181350"/>
                <a:gd name="connsiteX616" fmla="*/ 206286 w 1581150"/>
                <a:gd name="connsiteY616" fmla="*/ 874604 h 3181350"/>
                <a:gd name="connsiteX617" fmla="*/ 204286 w 1581150"/>
                <a:gd name="connsiteY617" fmla="*/ 875842 h 3181350"/>
                <a:gd name="connsiteX618" fmla="*/ 202095 w 1581150"/>
                <a:gd name="connsiteY618" fmla="*/ 878699 h 3181350"/>
                <a:gd name="connsiteX619" fmla="*/ 205239 w 1581150"/>
                <a:gd name="connsiteY619" fmla="*/ 894416 h 3181350"/>
                <a:gd name="connsiteX620" fmla="*/ 208477 w 1581150"/>
                <a:gd name="connsiteY620" fmla="*/ 893177 h 3181350"/>
                <a:gd name="connsiteX621" fmla="*/ 196571 w 1581150"/>
                <a:gd name="connsiteY621" fmla="*/ 907084 h 3181350"/>
                <a:gd name="connsiteX622" fmla="*/ 184950 w 1581150"/>
                <a:gd name="connsiteY622" fmla="*/ 914133 h 3181350"/>
                <a:gd name="connsiteX623" fmla="*/ 187903 w 1581150"/>
                <a:gd name="connsiteY623" fmla="*/ 923753 h 3181350"/>
                <a:gd name="connsiteX624" fmla="*/ 198095 w 1581150"/>
                <a:gd name="connsiteY624" fmla="*/ 910322 h 3181350"/>
                <a:gd name="connsiteX625" fmla="*/ 205524 w 1581150"/>
                <a:gd name="connsiteY625" fmla="*/ 909275 h 3181350"/>
                <a:gd name="connsiteX626" fmla="*/ 207048 w 1581150"/>
                <a:gd name="connsiteY626" fmla="*/ 914133 h 3181350"/>
                <a:gd name="connsiteX627" fmla="*/ 199143 w 1581150"/>
                <a:gd name="connsiteY627" fmla="*/ 921371 h 3181350"/>
                <a:gd name="connsiteX628" fmla="*/ 199809 w 1581150"/>
                <a:gd name="connsiteY628" fmla="*/ 937183 h 3181350"/>
                <a:gd name="connsiteX629" fmla="*/ 201333 w 1581150"/>
                <a:gd name="connsiteY629" fmla="*/ 939945 h 3181350"/>
                <a:gd name="connsiteX630" fmla="*/ 200381 w 1581150"/>
                <a:gd name="connsiteY630" fmla="*/ 939850 h 3181350"/>
                <a:gd name="connsiteX631" fmla="*/ 206763 w 1581150"/>
                <a:gd name="connsiteY631" fmla="*/ 945279 h 3181350"/>
                <a:gd name="connsiteX632" fmla="*/ 207429 w 1581150"/>
                <a:gd name="connsiteY632" fmla="*/ 940707 h 3181350"/>
                <a:gd name="connsiteX633" fmla="*/ 202572 w 1581150"/>
                <a:gd name="connsiteY633" fmla="*/ 940136 h 3181350"/>
                <a:gd name="connsiteX634" fmla="*/ 211049 w 1581150"/>
                <a:gd name="connsiteY634" fmla="*/ 934897 h 3181350"/>
                <a:gd name="connsiteX635" fmla="*/ 213716 w 1581150"/>
                <a:gd name="connsiteY635" fmla="*/ 924038 h 3181350"/>
                <a:gd name="connsiteX636" fmla="*/ 220860 w 1581150"/>
                <a:gd name="connsiteY636" fmla="*/ 927753 h 3181350"/>
                <a:gd name="connsiteX637" fmla="*/ 215145 w 1581150"/>
                <a:gd name="connsiteY637" fmla="*/ 930515 h 3181350"/>
                <a:gd name="connsiteX638" fmla="*/ 225527 w 1581150"/>
                <a:gd name="connsiteY638" fmla="*/ 939183 h 3181350"/>
                <a:gd name="connsiteX639" fmla="*/ 215526 w 1581150"/>
                <a:gd name="connsiteY639" fmla="*/ 940231 h 3181350"/>
                <a:gd name="connsiteX640" fmla="*/ 209525 w 1581150"/>
                <a:gd name="connsiteY640" fmla="*/ 939469 h 3181350"/>
                <a:gd name="connsiteX641" fmla="*/ 214002 w 1581150"/>
                <a:gd name="connsiteY641" fmla="*/ 946232 h 3181350"/>
                <a:gd name="connsiteX642" fmla="*/ 215716 w 1581150"/>
                <a:gd name="connsiteY642" fmla="*/ 941660 h 3181350"/>
                <a:gd name="connsiteX643" fmla="*/ 219621 w 1581150"/>
                <a:gd name="connsiteY643" fmla="*/ 944993 h 3181350"/>
                <a:gd name="connsiteX644" fmla="*/ 229146 w 1581150"/>
                <a:gd name="connsiteY644" fmla="*/ 940993 h 3181350"/>
                <a:gd name="connsiteX645" fmla="*/ 224384 w 1581150"/>
                <a:gd name="connsiteY645" fmla="*/ 954804 h 3181350"/>
                <a:gd name="connsiteX646" fmla="*/ 191904 w 1581150"/>
                <a:gd name="connsiteY646" fmla="*/ 944517 h 3181350"/>
                <a:gd name="connsiteX647" fmla="*/ 200381 w 1581150"/>
                <a:gd name="connsiteY647" fmla="*/ 954614 h 3181350"/>
                <a:gd name="connsiteX648" fmla="*/ 191713 w 1581150"/>
                <a:gd name="connsiteY648" fmla="*/ 947660 h 3181350"/>
                <a:gd name="connsiteX649" fmla="*/ 189713 w 1581150"/>
                <a:gd name="connsiteY649" fmla="*/ 949089 h 3181350"/>
                <a:gd name="connsiteX650" fmla="*/ 187808 w 1581150"/>
                <a:gd name="connsiteY650" fmla="*/ 950518 h 3181350"/>
                <a:gd name="connsiteX651" fmla="*/ 188284 w 1581150"/>
                <a:gd name="connsiteY651" fmla="*/ 955757 h 3181350"/>
                <a:gd name="connsiteX652" fmla="*/ 183998 w 1581150"/>
                <a:gd name="connsiteY652" fmla="*/ 950232 h 3181350"/>
                <a:gd name="connsiteX653" fmla="*/ 184188 w 1581150"/>
                <a:gd name="connsiteY653" fmla="*/ 948613 h 3181350"/>
                <a:gd name="connsiteX654" fmla="*/ 178664 w 1581150"/>
                <a:gd name="connsiteY654" fmla="*/ 948232 h 3181350"/>
                <a:gd name="connsiteX655" fmla="*/ 186760 w 1581150"/>
                <a:gd name="connsiteY655" fmla="*/ 937850 h 3181350"/>
                <a:gd name="connsiteX656" fmla="*/ 191999 w 1581150"/>
                <a:gd name="connsiteY656" fmla="*/ 941374 h 3181350"/>
                <a:gd name="connsiteX657" fmla="*/ 183236 w 1581150"/>
                <a:gd name="connsiteY657" fmla="*/ 934421 h 3181350"/>
                <a:gd name="connsiteX658" fmla="*/ 167424 w 1581150"/>
                <a:gd name="connsiteY658" fmla="*/ 948994 h 3181350"/>
                <a:gd name="connsiteX659" fmla="*/ 169710 w 1581150"/>
                <a:gd name="connsiteY659" fmla="*/ 942898 h 3181350"/>
                <a:gd name="connsiteX660" fmla="*/ 161900 w 1581150"/>
                <a:gd name="connsiteY660" fmla="*/ 948613 h 3181350"/>
                <a:gd name="connsiteX661" fmla="*/ 159328 w 1581150"/>
                <a:gd name="connsiteY661" fmla="*/ 946803 h 3181350"/>
                <a:gd name="connsiteX662" fmla="*/ 159138 w 1581150"/>
                <a:gd name="connsiteY662" fmla="*/ 937850 h 3181350"/>
                <a:gd name="connsiteX663" fmla="*/ 155518 w 1581150"/>
                <a:gd name="connsiteY663" fmla="*/ 942231 h 3181350"/>
                <a:gd name="connsiteX664" fmla="*/ 155137 w 1581150"/>
                <a:gd name="connsiteY664" fmla="*/ 940231 h 3181350"/>
                <a:gd name="connsiteX665" fmla="*/ 166567 w 1581150"/>
                <a:gd name="connsiteY665" fmla="*/ 934802 h 3181350"/>
                <a:gd name="connsiteX666" fmla="*/ 155804 w 1581150"/>
                <a:gd name="connsiteY666" fmla="*/ 930896 h 3181350"/>
                <a:gd name="connsiteX667" fmla="*/ 146279 w 1581150"/>
                <a:gd name="connsiteY667" fmla="*/ 934897 h 3181350"/>
                <a:gd name="connsiteX668" fmla="*/ 152089 w 1581150"/>
                <a:gd name="connsiteY668" fmla="*/ 943469 h 3181350"/>
                <a:gd name="connsiteX669" fmla="*/ 148470 w 1581150"/>
                <a:gd name="connsiteY669" fmla="*/ 948899 h 3181350"/>
                <a:gd name="connsiteX670" fmla="*/ 158852 w 1581150"/>
                <a:gd name="connsiteY670" fmla="*/ 951756 h 3181350"/>
                <a:gd name="connsiteX671" fmla="*/ 158757 w 1581150"/>
                <a:gd name="connsiteY671" fmla="*/ 949375 h 3181350"/>
                <a:gd name="connsiteX672" fmla="*/ 164281 w 1581150"/>
                <a:gd name="connsiteY672" fmla="*/ 956614 h 3181350"/>
                <a:gd name="connsiteX673" fmla="*/ 161328 w 1581150"/>
                <a:gd name="connsiteY673" fmla="*/ 959757 h 3181350"/>
                <a:gd name="connsiteX674" fmla="*/ 165043 w 1581150"/>
                <a:gd name="connsiteY674" fmla="*/ 960233 h 3181350"/>
                <a:gd name="connsiteX675" fmla="*/ 164281 w 1581150"/>
                <a:gd name="connsiteY675" fmla="*/ 964710 h 3181350"/>
                <a:gd name="connsiteX676" fmla="*/ 169520 w 1581150"/>
                <a:gd name="connsiteY676" fmla="*/ 960805 h 3181350"/>
                <a:gd name="connsiteX677" fmla="*/ 170187 w 1581150"/>
                <a:gd name="connsiteY677" fmla="*/ 960900 h 3181350"/>
                <a:gd name="connsiteX678" fmla="*/ 168948 w 1581150"/>
                <a:gd name="connsiteY678" fmla="*/ 956138 h 3181350"/>
                <a:gd name="connsiteX679" fmla="*/ 168948 w 1581150"/>
                <a:gd name="connsiteY679" fmla="*/ 952518 h 3181350"/>
                <a:gd name="connsiteX680" fmla="*/ 176378 w 1581150"/>
                <a:gd name="connsiteY680" fmla="*/ 951470 h 3181350"/>
                <a:gd name="connsiteX681" fmla="*/ 176759 w 1581150"/>
                <a:gd name="connsiteY681" fmla="*/ 957662 h 3181350"/>
                <a:gd name="connsiteX682" fmla="*/ 175902 w 1581150"/>
                <a:gd name="connsiteY682" fmla="*/ 958519 h 3181350"/>
                <a:gd name="connsiteX683" fmla="*/ 177235 w 1581150"/>
                <a:gd name="connsiteY683" fmla="*/ 958614 h 3181350"/>
                <a:gd name="connsiteX684" fmla="*/ 181045 w 1581150"/>
                <a:gd name="connsiteY684" fmla="*/ 962710 h 3181350"/>
                <a:gd name="connsiteX685" fmla="*/ 171901 w 1581150"/>
                <a:gd name="connsiteY685" fmla="*/ 962043 h 3181350"/>
                <a:gd name="connsiteX686" fmla="*/ 173235 w 1581150"/>
                <a:gd name="connsiteY686" fmla="*/ 963853 h 3181350"/>
                <a:gd name="connsiteX687" fmla="*/ 171711 w 1581150"/>
                <a:gd name="connsiteY687" fmla="*/ 962519 h 3181350"/>
                <a:gd name="connsiteX688" fmla="*/ 172663 w 1581150"/>
                <a:gd name="connsiteY688" fmla="*/ 965472 h 3181350"/>
                <a:gd name="connsiteX689" fmla="*/ 171520 w 1581150"/>
                <a:gd name="connsiteY689" fmla="*/ 966710 h 3181350"/>
                <a:gd name="connsiteX690" fmla="*/ 173044 w 1581150"/>
                <a:gd name="connsiteY690" fmla="*/ 966901 h 3181350"/>
                <a:gd name="connsiteX691" fmla="*/ 179331 w 1581150"/>
                <a:gd name="connsiteY691" fmla="*/ 972711 h 3181350"/>
                <a:gd name="connsiteX692" fmla="*/ 175616 w 1581150"/>
                <a:gd name="connsiteY692" fmla="*/ 967091 h 3181350"/>
                <a:gd name="connsiteX693" fmla="*/ 190189 w 1581150"/>
                <a:gd name="connsiteY693" fmla="*/ 964996 h 3181350"/>
                <a:gd name="connsiteX694" fmla="*/ 182379 w 1581150"/>
                <a:gd name="connsiteY694" fmla="*/ 970711 h 3181350"/>
                <a:gd name="connsiteX695" fmla="*/ 193618 w 1581150"/>
                <a:gd name="connsiteY695" fmla="*/ 968425 h 3181350"/>
                <a:gd name="connsiteX696" fmla="*/ 199905 w 1581150"/>
                <a:gd name="connsiteY696" fmla="*/ 957852 h 3181350"/>
                <a:gd name="connsiteX697" fmla="*/ 199143 w 1581150"/>
                <a:gd name="connsiteY697" fmla="*/ 959852 h 3181350"/>
                <a:gd name="connsiteX698" fmla="*/ 202762 w 1581150"/>
                <a:gd name="connsiteY698" fmla="*/ 959662 h 3181350"/>
                <a:gd name="connsiteX699" fmla="*/ 207525 w 1581150"/>
                <a:gd name="connsiteY699" fmla="*/ 980522 h 3181350"/>
                <a:gd name="connsiteX700" fmla="*/ 192380 w 1581150"/>
                <a:gd name="connsiteY700" fmla="*/ 985760 h 3181350"/>
                <a:gd name="connsiteX701" fmla="*/ 210763 w 1581150"/>
                <a:gd name="connsiteY701" fmla="*/ 987094 h 3181350"/>
                <a:gd name="connsiteX702" fmla="*/ 215240 w 1581150"/>
                <a:gd name="connsiteY702" fmla="*/ 976331 h 3181350"/>
                <a:gd name="connsiteX703" fmla="*/ 231909 w 1581150"/>
                <a:gd name="connsiteY703" fmla="*/ 976045 h 3181350"/>
                <a:gd name="connsiteX704" fmla="*/ 218669 w 1581150"/>
                <a:gd name="connsiteY704" fmla="*/ 979760 h 3181350"/>
                <a:gd name="connsiteX705" fmla="*/ 216192 w 1581150"/>
                <a:gd name="connsiteY705" fmla="*/ 988999 h 3181350"/>
                <a:gd name="connsiteX706" fmla="*/ 223431 w 1581150"/>
                <a:gd name="connsiteY706" fmla="*/ 992142 h 3181350"/>
                <a:gd name="connsiteX707" fmla="*/ 224098 w 1581150"/>
                <a:gd name="connsiteY707" fmla="*/ 995666 h 3181350"/>
                <a:gd name="connsiteX708" fmla="*/ 212573 w 1581150"/>
                <a:gd name="connsiteY708" fmla="*/ 988713 h 3181350"/>
                <a:gd name="connsiteX709" fmla="*/ 202953 w 1581150"/>
                <a:gd name="connsiteY709" fmla="*/ 994333 h 3181350"/>
                <a:gd name="connsiteX710" fmla="*/ 208001 w 1581150"/>
                <a:gd name="connsiteY710" fmla="*/ 1001000 h 3181350"/>
                <a:gd name="connsiteX711" fmla="*/ 214002 w 1581150"/>
                <a:gd name="connsiteY711" fmla="*/ 998810 h 3181350"/>
                <a:gd name="connsiteX712" fmla="*/ 210668 w 1581150"/>
                <a:gd name="connsiteY712" fmla="*/ 1005572 h 3181350"/>
                <a:gd name="connsiteX713" fmla="*/ 198666 w 1581150"/>
                <a:gd name="connsiteY713" fmla="*/ 1001858 h 3181350"/>
                <a:gd name="connsiteX714" fmla="*/ 205239 w 1581150"/>
                <a:gd name="connsiteY714" fmla="*/ 1008144 h 3181350"/>
                <a:gd name="connsiteX715" fmla="*/ 209334 w 1581150"/>
                <a:gd name="connsiteY715" fmla="*/ 1016431 h 3181350"/>
                <a:gd name="connsiteX716" fmla="*/ 217145 w 1581150"/>
                <a:gd name="connsiteY716" fmla="*/ 1004144 h 3181350"/>
                <a:gd name="connsiteX717" fmla="*/ 231337 w 1581150"/>
                <a:gd name="connsiteY717" fmla="*/ 1010621 h 3181350"/>
                <a:gd name="connsiteX718" fmla="*/ 237338 w 1581150"/>
                <a:gd name="connsiteY718" fmla="*/ 1004810 h 3181350"/>
                <a:gd name="connsiteX719" fmla="*/ 230099 w 1581150"/>
                <a:gd name="connsiteY719" fmla="*/ 1002715 h 3181350"/>
                <a:gd name="connsiteX720" fmla="*/ 218193 w 1581150"/>
                <a:gd name="connsiteY720" fmla="*/ 1003382 h 3181350"/>
                <a:gd name="connsiteX721" fmla="*/ 220574 w 1581150"/>
                <a:gd name="connsiteY721" fmla="*/ 1001000 h 3181350"/>
                <a:gd name="connsiteX722" fmla="*/ 217526 w 1581150"/>
                <a:gd name="connsiteY722" fmla="*/ 998619 h 3181350"/>
                <a:gd name="connsiteX723" fmla="*/ 224574 w 1581150"/>
                <a:gd name="connsiteY723" fmla="*/ 999095 h 3181350"/>
                <a:gd name="connsiteX724" fmla="*/ 224193 w 1581150"/>
                <a:gd name="connsiteY724" fmla="*/ 1001381 h 3181350"/>
                <a:gd name="connsiteX725" fmla="*/ 228956 w 1581150"/>
                <a:gd name="connsiteY725" fmla="*/ 999858 h 3181350"/>
                <a:gd name="connsiteX726" fmla="*/ 239433 w 1581150"/>
                <a:gd name="connsiteY726" fmla="*/ 1001762 h 3181350"/>
                <a:gd name="connsiteX727" fmla="*/ 239148 w 1581150"/>
                <a:gd name="connsiteY727" fmla="*/ 1000334 h 3181350"/>
                <a:gd name="connsiteX728" fmla="*/ 239624 w 1581150"/>
                <a:gd name="connsiteY728" fmla="*/ 1000334 h 3181350"/>
                <a:gd name="connsiteX729" fmla="*/ 241529 w 1581150"/>
                <a:gd name="connsiteY729" fmla="*/ 1001762 h 3181350"/>
                <a:gd name="connsiteX730" fmla="*/ 238100 w 1581150"/>
                <a:gd name="connsiteY730" fmla="*/ 1004715 h 3181350"/>
                <a:gd name="connsiteX731" fmla="*/ 242958 w 1581150"/>
                <a:gd name="connsiteY731" fmla="*/ 1007096 h 3181350"/>
                <a:gd name="connsiteX732" fmla="*/ 236385 w 1581150"/>
                <a:gd name="connsiteY732" fmla="*/ 1017383 h 3181350"/>
                <a:gd name="connsiteX733" fmla="*/ 243624 w 1581150"/>
                <a:gd name="connsiteY733" fmla="*/ 1019479 h 3181350"/>
                <a:gd name="connsiteX734" fmla="*/ 247530 w 1581150"/>
                <a:gd name="connsiteY734" fmla="*/ 1009954 h 3181350"/>
                <a:gd name="connsiteX735" fmla="*/ 250292 w 1581150"/>
                <a:gd name="connsiteY735" fmla="*/ 1007763 h 3181350"/>
                <a:gd name="connsiteX736" fmla="*/ 247911 w 1581150"/>
                <a:gd name="connsiteY736" fmla="*/ 1007382 h 3181350"/>
                <a:gd name="connsiteX737" fmla="*/ 247720 w 1581150"/>
                <a:gd name="connsiteY737" fmla="*/ 1000619 h 3181350"/>
                <a:gd name="connsiteX738" fmla="*/ 253149 w 1581150"/>
                <a:gd name="connsiteY738" fmla="*/ 1000334 h 3181350"/>
                <a:gd name="connsiteX739" fmla="*/ 255816 w 1581150"/>
                <a:gd name="connsiteY739" fmla="*/ 994523 h 3181350"/>
                <a:gd name="connsiteX740" fmla="*/ 246672 w 1581150"/>
                <a:gd name="connsiteY740" fmla="*/ 997190 h 3181350"/>
                <a:gd name="connsiteX741" fmla="*/ 243815 w 1581150"/>
                <a:gd name="connsiteY741" fmla="*/ 992523 h 3181350"/>
                <a:gd name="connsiteX742" fmla="*/ 247625 w 1581150"/>
                <a:gd name="connsiteY742" fmla="*/ 991190 h 3181350"/>
                <a:gd name="connsiteX743" fmla="*/ 256293 w 1581150"/>
                <a:gd name="connsiteY743" fmla="*/ 992523 h 3181350"/>
                <a:gd name="connsiteX744" fmla="*/ 260579 w 1581150"/>
                <a:gd name="connsiteY744" fmla="*/ 999667 h 3181350"/>
                <a:gd name="connsiteX745" fmla="*/ 267151 w 1581150"/>
                <a:gd name="connsiteY745" fmla="*/ 991190 h 3181350"/>
                <a:gd name="connsiteX746" fmla="*/ 262389 w 1581150"/>
                <a:gd name="connsiteY746" fmla="*/ 990618 h 3181350"/>
                <a:gd name="connsiteX747" fmla="*/ 266199 w 1581150"/>
                <a:gd name="connsiteY747" fmla="*/ 989475 h 3181350"/>
                <a:gd name="connsiteX748" fmla="*/ 278010 w 1581150"/>
                <a:gd name="connsiteY748" fmla="*/ 979283 h 3181350"/>
                <a:gd name="connsiteX749" fmla="*/ 272866 w 1581150"/>
                <a:gd name="connsiteY749" fmla="*/ 974140 h 3181350"/>
                <a:gd name="connsiteX750" fmla="*/ 259245 w 1581150"/>
                <a:gd name="connsiteY750" fmla="*/ 984046 h 3181350"/>
                <a:gd name="connsiteX751" fmla="*/ 259150 w 1581150"/>
                <a:gd name="connsiteY751" fmla="*/ 984141 h 3181350"/>
                <a:gd name="connsiteX752" fmla="*/ 251816 w 1581150"/>
                <a:gd name="connsiteY752" fmla="*/ 985189 h 3181350"/>
                <a:gd name="connsiteX753" fmla="*/ 258674 w 1581150"/>
                <a:gd name="connsiteY753" fmla="*/ 975092 h 3181350"/>
                <a:gd name="connsiteX754" fmla="*/ 258483 w 1581150"/>
                <a:gd name="connsiteY754" fmla="*/ 976235 h 3181350"/>
                <a:gd name="connsiteX755" fmla="*/ 264484 w 1581150"/>
                <a:gd name="connsiteY755" fmla="*/ 972425 h 3181350"/>
                <a:gd name="connsiteX756" fmla="*/ 280677 w 1581150"/>
                <a:gd name="connsiteY756" fmla="*/ 968425 h 3181350"/>
                <a:gd name="connsiteX757" fmla="*/ 281915 w 1581150"/>
                <a:gd name="connsiteY757" fmla="*/ 976426 h 3181350"/>
                <a:gd name="connsiteX758" fmla="*/ 295917 w 1581150"/>
                <a:gd name="connsiteY758" fmla="*/ 961758 h 3181350"/>
                <a:gd name="connsiteX759" fmla="*/ 304680 w 1581150"/>
                <a:gd name="connsiteY759" fmla="*/ 963948 h 3181350"/>
                <a:gd name="connsiteX760" fmla="*/ 304203 w 1581150"/>
                <a:gd name="connsiteY760" fmla="*/ 971283 h 3181350"/>
                <a:gd name="connsiteX761" fmla="*/ 298107 w 1581150"/>
                <a:gd name="connsiteY761" fmla="*/ 973092 h 3181350"/>
                <a:gd name="connsiteX762" fmla="*/ 287058 w 1581150"/>
                <a:gd name="connsiteY762" fmla="*/ 981569 h 3181350"/>
                <a:gd name="connsiteX763" fmla="*/ 296869 w 1581150"/>
                <a:gd name="connsiteY763" fmla="*/ 976521 h 3181350"/>
                <a:gd name="connsiteX764" fmla="*/ 302965 w 1581150"/>
                <a:gd name="connsiteY764" fmla="*/ 982903 h 3181350"/>
                <a:gd name="connsiteX765" fmla="*/ 296202 w 1581150"/>
                <a:gd name="connsiteY765" fmla="*/ 983856 h 3181350"/>
                <a:gd name="connsiteX766" fmla="*/ 303346 w 1581150"/>
                <a:gd name="connsiteY766" fmla="*/ 985951 h 3181350"/>
                <a:gd name="connsiteX767" fmla="*/ 304775 w 1581150"/>
                <a:gd name="connsiteY767" fmla="*/ 990809 h 3181350"/>
                <a:gd name="connsiteX768" fmla="*/ 308585 w 1581150"/>
                <a:gd name="connsiteY768" fmla="*/ 989475 h 3181350"/>
                <a:gd name="connsiteX769" fmla="*/ 305823 w 1581150"/>
                <a:gd name="connsiteY769" fmla="*/ 985284 h 3181350"/>
                <a:gd name="connsiteX770" fmla="*/ 307442 w 1581150"/>
                <a:gd name="connsiteY770" fmla="*/ 973187 h 3181350"/>
                <a:gd name="connsiteX771" fmla="*/ 313443 w 1581150"/>
                <a:gd name="connsiteY771" fmla="*/ 967091 h 3181350"/>
                <a:gd name="connsiteX772" fmla="*/ 319348 w 1581150"/>
                <a:gd name="connsiteY772" fmla="*/ 966710 h 3181350"/>
                <a:gd name="connsiteX773" fmla="*/ 319158 w 1581150"/>
                <a:gd name="connsiteY773" fmla="*/ 966901 h 3181350"/>
                <a:gd name="connsiteX774" fmla="*/ 325825 w 1581150"/>
                <a:gd name="connsiteY774" fmla="*/ 970806 h 3181350"/>
                <a:gd name="connsiteX775" fmla="*/ 323158 w 1581150"/>
                <a:gd name="connsiteY775" fmla="*/ 976331 h 3181350"/>
                <a:gd name="connsiteX776" fmla="*/ 321348 w 1581150"/>
                <a:gd name="connsiteY776" fmla="*/ 976331 h 3181350"/>
                <a:gd name="connsiteX777" fmla="*/ 318681 w 1581150"/>
                <a:gd name="connsiteY777" fmla="*/ 969854 h 3181350"/>
                <a:gd name="connsiteX778" fmla="*/ 315157 w 1581150"/>
                <a:gd name="connsiteY778" fmla="*/ 981760 h 3181350"/>
                <a:gd name="connsiteX779" fmla="*/ 307442 w 1581150"/>
                <a:gd name="connsiteY779" fmla="*/ 985379 h 3181350"/>
                <a:gd name="connsiteX780" fmla="*/ 307061 w 1581150"/>
                <a:gd name="connsiteY780" fmla="*/ 1000715 h 3181350"/>
                <a:gd name="connsiteX781" fmla="*/ 318777 w 1581150"/>
                <a:gd name="connsiteY781" fmla="*/ 994428 h 3181350"/>
                <a:gd name="connsiteX782" fmla="*/ 318967 w 1581150"/>
                <a:gd name="connsiteY782" fmla="*/ 978902 h 3181350"/>
                <a:gd name="connsiteX783" fmla="*/ 321539 w 1581150"/>
                <a:gd name="connsiteY783" fmla="*/ 986999 h 3181350"/>
                <a:gd name="connsiteX784" fmla="*/ 322396 w 1581150"/>
                <a:gd name="connsiteY784" fmla="*/ 986141 h 3181350"/>
                <a:gd name="connsiteX785" fmla="*/ 322301 w 1581150"/>
                <a:gd name="connsiteY785" fmla="*/ 994809 h 3181350"/>
                <a:gd name="connsiteX786" fmla="*/ 333159 w 1581150"/>
                <a:gd name="connsiteY786" fmla="*/ 994619 h 3181350"/>
                <a:gd name="connsiteX787" fmla="*/ 334302 w 1581150"/>
                <a:gd name="connsiteY787" fmla="*/ 999381 h 3181350"/>
                <a:gd name="connsiteX788" fmla="*/ 317348 w 1581150"/>
                <a:gd name="connsiteY788" fmla="*/ 1005001 h 3181350"/>
                <a:gd name="connsiteX789" fmla="*/ 319824 w 1581150"/>
                <a:gd name="connsiteY789" fmla="*/ 1013002 h 3181350"/>
                <a:gd name="connsiteX790" fmla="*/ 327540 w 1581150"/>
                <a:gd name="connsiteY790" fmla="*/ 1009287 h 3181350"/>
                <a:gd name="connsiteX791" fmla="*/ 316300 w 1581150"/>
                <a:gd name="connsiteY791" fmla="*/ 1024813 h 3181350"/>
                <a:gd name="connsiteX792" fmla="*/ 313157 w 1581150"/>
                <a:gd name="connsiteY792" fmla="*/ 1021384 h 3181350"/>
                <a:gd name="connsiteX793" fmla="*/ 314681 w 1581150"/>
                <a:gd name="connsiteY793" fmla="*/ 1010811 h 3181350"/>
                <a:gd name="connsiteX794" fmla="*/ 304680 w 1581150"/>
                <a:gd name="connsiteY794" fmla="*/ 1005001 h 3181350"/>
                <a:gd name="connsiteX795" fmla="*/ 290964 w 1581150"/>
                <a:gd name="connsiteY795" fmla="*/ 1012526 h 3181350"/>
                <a:gd name="connsiteX796" fmla="*/ 295440 w 1581150"/>
                <a:gd name="connsiteY796" fmla="*/ 1019193 h 3181350"/>
                <a:gd name="connsiteX797" fmla="*/ 300298 w 1581150"/>
                <a:gd name="connsiteY797" fmla="*/ 1010621 h 3181350"/>
                <a:gd name="connsiteX798" fmla="*/ 302965 w 1581150"/>
                <a:gd name="connsiteY798" fmla="*/ 1017098 h 3181350"/>
                <a:gd name="connsiteX799" fmla="*/ 299155 w 1581150"/>
                <a:gd name="connsiteY799" fmla="*/ 1018145 h 3181350"/>
                <a:gd name="connsiteX800" fmla="*/ 297822 w 1581150"/>
                <a:gd name="connsiteY800" fmla="*/ 1014907 h 3181350"/>
                <a:gd name="connsiteX801" fmla="*/ 306013 w 1581150"/>
                <a:gd name="connsiteY801" fmla="*/ 1020527 h 3181350"/>
                <a:gd name="connsiteX802" fmla="*/ 308680 w 1581150"/>
                <a:gd name="connsiteY802" fmla="*/ 1014716 h 3181350"/>
                <a:gd name="connsiteX803" fmla="*/ 303632 w 1581150"/>
                <a:gd name="connsiteY803" fmla="*/ 1024813 h 3181350"/>
                <a:gd name="connsiteX804" fmla="*/ 315824 w 1581150"/>
                <a:gd name="connsiteY804" fmla="*/ 1027861 h 3181350"/>
                <a:gd name="connsiteX805" fmla="*/ 299727 w 1581150"/>
                <a:gd name="connsiteY805" fmla="*/ 1039767 h 3181350"/>
                <a:gd name="connsiteX806" fmla="*/ 306394 w 1581150"/>
                <a:gd name="connsiteY806" fmla="*/ 1043672 h 3181350"/>
                <a:gd name="connsiteX807" fmla="*/ 312395 w 1581150"/>
                <a:gd name="connsiteY807" fmla="*/ 1039767 h 3181350"/>
                <a:gd name="connsiteX808" fmla="*/ 313538 w 1581150"/>
                <a:gd name="connsiteY808" fmla="*/ 1044530 h 3181350"/>
                <a:gd name="connsiteX809" fmla="*/ 309347 w 1581150"/>
                <a:gd name="connsiteY809" fmla="*/ 1048625 h 3181350"/>
                <a:gd name="connsiteX810" fmla="*/ 319348 w 1581150"/>
                <a:gd name="connsiteY810" fmla="*/ 1054436 h 3181350"/>
                <a:gd name="connsiteX811" fmla="*/ 325349 w 1581150"/>
                <a:gd name="connsiteY811" fmla="*/ 1048530 h 3181350"/>
                <a:gd name="connsiteX812" fmla="*/ 327825 w 1581150"/>
                <a:gd name="connsiteY812" fmla="*/ 1053674 h 3181350"/>
                <a:gd name="connsiteX813" fmla="*/ 329445 w 1581150"/>
                <a:gd name="connsiteY813" fmla="*/ 1050721 h 3181350"/>
                <a:gd name="connsiteX814" fmla="*/ 330111 w 1581150"/>
                <a:gd name="connsiteY814" fmla="*/ 1054245 h 3181350"/>
                <a:gd name="connsiteX815" fmla="*/ 320586 w 1581150"/>
                <a:gd name="connsiteY815" fmla="*/ 1057674 h 3181350"/>
                <a:gd name="connsiteX816" fmla="*/ 306870 w 1581150"/>
                <a:gd name="connsiteY816" fmla="*/ 1052912 h 3181350"/>
                <a:gd name="connsiteX817" fmla="*/ 278676 w 1581150"/>
                <a:gd name="connsiteY817" fmla="*/ 1074057 h 3181350"/>
                <a:gd name="connsiteX818" fmla="*/ 274009 w 1581150"/>
                <a:gd name="connsiteY818" fmla="*/ 1068914 h 3181350"/>
                <a:gd name="connsiteX819" fmla="*/ 266770 w 1581150"/>
                <a:gd name="connsiteY819" fmla="*/ 1069485 h 3181350"/>
                <a:gd name="connsiteX820" fmla="*/ 254864 w 1581150"/>
                <a:gd name="connsiteY820" fmla="*/ 1077200 h 3181350"/>
                <a:gd name="connsiteX821" fmla="*/ 271914 w 1581150"/>
                <a:gd name="connsiteY821" fmla="*/ 1096250 h 3181350"/>
                <a:gd name="connsiteX822" fmla="*/ 278962 w 1581150"/>
                <a:gd name="connsiteY822" fmla="*/ 1084821 h 3181350"/>
                <a:gd name="connsiteX823" fmla="*/ 292488 w 1581150"/>
                <a:gd name="connsiteY823" fmla="*/ 1091107 h 3181350"/>
                <a:gd name="connsiteX824" fmla="*/ 295059 w 1581150"/>
                <a:gd name="connsiteY824" fmla="*/ 1085297 h 3181350"/>
                <a:gd name="connsiteX825" fmla="*/ 288201 w 1581150"/>
                <a:gd name="connsiteY825" fmla="*/ 1082915 h 3181350"/>
                <a:gd name="connsiteX826" fmla="*/ 300393 w 1581150"/>
                <a:gd name="connsiteY826" fmla="*/ 1085963 h 3181350"/>
                <a:gd name="connsiteX827" fmla="*/ 299346 w 1581150"/>
                <a:gd name="connsiteY827" fmla="*/ 1093488 h 3181350"/>
                <a:gd name="connsiteX828" fmla="*/ 308204 w 1581150"/>
                <a:gd name="connsiteY828" fmla="*/ 1094631 h 3181350"/>
                <a:gd name="connsiteX829" fmla="*/ 318777 w 1581150"/>
                <a:gd name="connsiteY829" fmla="*/ 1083677 h 3181350"/>
                <a:gd name="connsiteX830" fmla="*/ 325444 w 1581150"/>
                <a:gd name="connsiteY830" fmla="*/ 1087583 h 3181350"/>
                <a:gd name="connsiteX831" fmla="*/ 326873 w 1581150"/>
                <a:gd name="connsiteY831" fmla="*/ 1081773 h 3181350"/>
                <a:gd name="connsiteX832" fmla="*/ 328968 w 1581150"/>
                <a:gd name="connsiteY832" fmla="*/ 1083106 h 3181350"/>
                <a:gd name="connsiteX833" fmla="*/ 328016 w 1581150"/>
                <a:gd name="connsiteY833" fmla="*/ 1092726 h 3181350"/>
                <a:gd name="connsiteX834" fmla="*/ 328587 w 1581150"/>
                <a:gd name="connsiteY834" fmla="*/ 1095965 h 3181350"/>
                <a:gd name="connsiteX835" fmla="*/ 330778 w 1581150"/>
                <a:gd name="connsiteY835" fmla="*/ 1100632 h 3181350"/>
                <a:gd name="connsiteX836" fmla="*/ 338112 w 1581150"/>
                <a:gd name="connsiteY836" fmla="*/ 1099965 h 3181350"/>
                <a:gd name="connsiteX837" fmla="*/ 338493 w 1581150"/>
                <a:gd name="connsiteY837" fmla="*/ 1097489 h 3181350"/>
                <a:gd name="connsiteX838" fmla="*/ 343065 w 1581150"/>
                <a:gd name="connsiteY838" fmla="*/ 1097584 h 3181350"/>
                <a:gd name="connsiteX839" fmla="*/ 338017 w 1581150"/>
                <a:gd name="connsiteY839" fmla="*/ 1090917 h 3181350"/>
                <a:gd name="connsiteX840" fmla="*/ 336493 w 1581150"/>
                <a:gd name="connsiteY840" fmla="*/ 1090821 h 3181350"/>
                <a:gd name="connsiteX841" fmla="*/ 339636 w 1581150"/>
                <a:gd name="connsiteY841" fmla="*/ 1089392 h 3181350"/>
                <a:gd name="connsiteX842" fmla="*/ 340779 w 1581150"/>
                <a:gd name="connsiteY842" fmla="*/ 1094155 h 3181350"/>
                <a:gd name="connsiteX843" fmla="*/ 344113 w 1581150"/>
                <a:gd name="connsiteY843" fmla="*/ 1093869 h 3181350"/>
                <a:gd name="connsiteX844" fmla="*/ 346875 w 1581150"/>
                <a:gd name="connsiteY844" fmla="*/ 1097775 h 3181350"/>
                <a:gd name="connsiteX845" fmla="*/ 352971 w 1581150"/>
                <a:gd name="connsiteY845" fmla="*/ 1098441 h 3181350"/>
                <a:gd name="connsiteX846" fmla="*/ 352876 w 1581150"/>
                <a:gd name="connsiteY846" fmla="*/ 1098632 h 3181350"/>
                <a:gd name="connsiteX847" fmla="*/ 354114 w 1581150"/>
                <a:gd name="connsiteY847" fmla="*/ 1099965 h 3181350"/>
                <a:gd name="connsiteX848" fmla="*/ 353067 w 1581150"/>
                <a:gd name="connsiteY848" fmla="*/ 1105966 h 3181350"/>
                <a:gd name="connsiteX849" fmla="*/ 351638 w 1581150"/>
                <a:gd name="connsiteY849" fmla="*/ 1107681 h 3181350"/>
                <a:gd name="connsiteX850" fmla="*/ 358496 w 1581150"/>
                <a:gd name="connsiteY850" fmla="*/ 1110062 h 3181350"/>
                <a:gd name="connsiteX851" fmla="*/ 358782 w 1581150"/>
                <a:gd name="connsiteY851" fmla="*/ 1100918 h 3181350"/>
                <a:gd name="connsiteX852" fmla="*/ 362496 w 1581150"/>
                <a:gd name="connsiteY852" fmla="*/ 1099680 h 3181350"/>
                <a:gd name="connsiteX853" fmla="*/ 363354 w 1581150"/>
                <a:gd name="connsiteY853" fmla="*/ 1101394 h 3181350"/>
                <a:gd name="connsiteX854" fmla="*/ 371259 w 1581150"/>
                <a:gd name="connsiteY854" fmla="*/ 1096250 h 3181350"/>
                <a:gd name="connsiteX855" fmla="*/ 367926 w 1581150"/>
                <a:gd name="connsiteY855" fmla="*/ 1104061 h 3181350"/>
                <a:gd name="connsiteX856" fmla="*/ 361068 w 1581150"/>
                <a:gd name="connsiteY856" fmla="*/ 1106633 h 3181350"/>
                <a:gd name="connsiteX857" fmla="*/ 368688 w 1581150"/>
                <a:gd name="connsiteY857" fmla="*/ 1109109 h 3181350"/>
                <a:gd name="connsiteX858" fmla="*/ 372498 w 1581150"/>
                <a:gd name="connsiteY858" fmla="*/ 1113205 h 3181350"/>
                <a:gd name="connsiteX859" fmla="*/ 372688 w 1581150"/>
                <a:gd name="connsiteY859" fmla="*/ 1113110 h 3181350"/>
                <a:gd name="connsiteX860" fmla="*/ 377070 w 1581150"/>
                <a:gd name="connsiteY860" fmla="*/ 1115586 h 3181350"/>
                <a:gd name="connsiteX861" fmla="*/ 374879 w 1581150"/>
                <a:gd name="connsiteY861" fmla="*/ 1120158 h 3181350"/>
                <a:gd name="connsiteX862" fmla="*/ 392881 w 1581150"/>
                <a:gd name="connsiteY862" fmla="*/ 1126254 h 3181350"/>
                <a:gd name="connsiteX863" fmla="*/ 394310 w 1581150"/>
                <a:gd name="connsiteY863" fmla="*/ 1123968 h 3181350"/>
                <a:gd name="connsiteX864" fmla="*/ 404406 w 1581150"/>
                <a:gd name="connsiteY864" fmla="*/ 1135494 h 3181350"/>
                <a:gd name="connsiteX865" fmla="*/ 390595 w 1581150"/>
                <a:gd name="connsiteY865" fmla="*/ 1141399 h 3181350"/>
                <a:gd name="connsiteX866" fmla="*/ 390119 w 1581150"/>
                <a:gd name="connsiteY866" fmla="*/ 1141590 h 3181350"/>
                <a:gd name="connsiteX867" fmla="*/ 390405 w 1581150"/>
                <a:gd name="connsiteY867" fmla="*/ 1141590 h 3181350"/>
                <a:gd name="connsiteX868" fmla="*/ 380118 w 1581150"/>
                <a:gd name="connsiteY868" fmla="*/ 1150543 h 3181350"/>
                <a:gd name="connsiteX869" fmla="*/ 376879 w 1581150"/>
                <a:gd name="connsiteY869" fmla="*/ 1143971 h 3181350"/>
                <a:gd name="connsiteX870" fmla="*/ 384309 w 1581150"/>
                <a:gd name="connsiteY870" fmla="*/ 1142923 h 3181350"/>
                <a:gd name="connsiteX871" fmla="*/ 375450 w 1581150"/>
                <a:gd name="connsiteY871" fmla="*/ 1139113 h 3181350"/>
                <a:gd name="connsiteX872" fmla="*/ 376593 w 1581150"/>
                <a:gd name="connsiteY872" fmla="*/ 1135208 h 3181350"/>
                <a:gd name="connsiteX873" fmla="*/ 370116 w 1581150"/>
                <a:gd name="connsiteY873" fmla="*/ 1135684 h 3181350"/>
                <a:gd name="connsiteX874" fmla="*/ 347923 w 1581150"/>
                <a:gd name="connsiteY874" fmla="*/ 1135398 h 3181350"/>
                <a:gd name="connsiteX875" fmla="*/ 347923 w 1581150"/>
                <a:gd name="connsiteY875" fmla="*/ 1135589 h 3181350"/>
                <a:gd name="connsiteX876" fmla="*/ 346209 w 1581150"/>
                <a:gd name="connsiteY876" fmla="*/ 1132922 h 3181350"/>
                <a:gd name="connsiteX877" fmla="*/ 349923 w 1581150"/>
                <a:gd name="connsiteY877" fmla="*/ 1119492 h 3181350"/>
                <a:gd name="connsiteX878" fmla="*/ 344589 w 1581150"/>
                <a:gd name="connsiteY878" fmla="*/ 1118825 h 3181350"/>
                <a:gd name="connsiteX879" fmla="*/ 340589 w 1581150"/>
                <a:gd name="connsiteY879" fmla="*/ 1121396 h 3181350"/>
                <a:gd name="connsiteX880" fmla="*/ 337922 w 1581150"/>
                <a:gd name="connsiteY880" fmla="*/ 1114919 h 3181350"/>
                <a:gd name="connsiteX881" fmla="*/ 326016 w 1581150"/>
                <a:gd name="connsiteY881" fmla="*/ 1110348 h 3181350"/>
                <a:gd name="connsiteX882" fmla="*/ 319443 w 1581150"/>
                <a:gd name="connsiteY882" fmla="*/ 1118730 h 3181350"/>
                <a:gd name="connsiteX883" fmla="*/ 333159 w 1581150"/>
                <a:gd name="connsiteY883" fmla="*/ 1123492 h 3181350"/>
                <a:gd name="connsiteX884" fmla="*/ 330302 w 1581150"/>
                <a:gd name="connsiteY884" fmla="*/ 1130826 h 3181350"/>
                <a:gd name="connsiteX885" fmla="*/ 337827 w 1581150"/>
                <a:gd name="connsiteY885" fmla="*/ 1128636 h 3181350"/>
                <a:gd name="connsiteX886" fmla="*/ 339160 w 1581150"/>
                <a:gd name="connsiteY886" fmla="*/ 1131874 h 3181350"/>
                <a:gd name="connsiteX887" fmla="*/ 334779 w 1581150"/>
                <a:gd name="connsiteY887" fmla="*/ 1137494 h 3181350"/>
                <a:gd name="connsiteX888" fmla="*/ 317538 w 1581150"/>
                <a:gd name="connsiteY888" fmla="*/ 1132255 h 3181350"/>
                <a:gd name="connsiteX889" fmla="*/ 318205 w 1581150"/>
                <a:gd name="connsiteY889" fmla="*/ 1127683 h 3181350"/>
                <a:gd name="connsiteX890" fmla="*/ 305632 w 1581150"/>
                <a:gd name="connsiteY890" fmla="*/ 1127683 h 3181350"/>
                <a:gd name="connsiteX891" fmla="*/ 313157 w 1581150"/>
                <a:gd name="connsiteY891" fmla="*/ 1137875 h 3181350"/>
                <a:gd name="connsiteX892" fmla="*/ 306489 w 1581150"/>
                <a:gd name="connsiteY892" fmla="*/ 1146257 h 3181350"/>
                <a:gd name="connsiteX893" fmla="*/ 339446 w 1581150"/>
                <a:gd name="connsiteY893" fmla="*/ 1142637 h 3181350"/>
                <a:gd name="connsiteX894" fmla="*/ 340398 w 1581150"/>
                <a:gd name="connsiteY894" fmla="*/ 1148924 h 3181350"/>
                <a:gd name="connsiteX895" fmla="*/ 348114 w 1581150"/>
                <a:gd name="connsiteY895" fmla="*/ 1145304 h 3181350"/>
                <a:gd name="connsiteX896" fmla="*/ 348780 w 1581150"/>
                <a:gd name="connsiteY896" fmla="*/ 1138256 h 3181350"/>
                <a:gd name="connsiteX897" fmla="*/ 362115 w 1581150"/>
                <a:gd name="connsiteY897" fmla="*/ 1142637 h 3181350"/>
                <a:gd name="connsiteX898" fmla="*/ 365354 w 1581150"/>
                <a:gd name="connsiteY898" fmla="*/ 1149210 h 3181350"/>
                <a:gd name="connsiteX899" fmla="*/ 360782 w 1581150"/>
                <a:gd name="connsiteY899" fmla="*/ 1136256 h 3181350"/>
                <a:gd name="connsiteX900" fmla="*/ 366973 w 1581150"/>
                <a:gd name="connsiteY900" fmla="*/ 1138923 h 3181350"/>
                <a:gd name="connsiteX901" fmla="*/ 373164 w 1581150"/>
                <a:gd name="connsiteY901" fmla="*/ 1146923 h 3181350"/>
                <a:gd name="connsiteX902" fmla="*/ 365830 w 1581150"/>
                <a:gd name="connsiteY902" fmla="*/ 1147590 h 3181350"/>
                <a:gd name="connsiteX903" fmla="*/ 366306 w 1581150"/>
                <a:gd name="connsiteY903" fmla="*/ 1151496 h 3181350"/>
                <a:gd name="connsiteX904" fmla="*/ 357734 w 1581150"/>
                <a:gd name="connsiteY904" fmla="*/ 1151877 h 3181350"/>
                <a:gd name="connsiteX905" fmla="*/ 359067 w 1581150"/>
                <a:gd name="connsiteY905" fmla="*/ 1156353 h 3181350"/>
                <a:gd name="connsiteX906" fmla="*/ 337541 w 1581150"/>
                <a:gd name="connsiteY906" fmla="*/ 1168640 h 3181350"/>
                <a:gd name="connsiteX907" fmla="*/ 334398 w 1581150"/>
                <a:gd name="connsiteY907" fmla="*/ 1165211 h 3181350"/>
                <a:gd name="connsiteX908" fmla="*/ 337446 w 1581150"/>
                <a:gd name="connsiteY908" fmla="*/ 1156353 h 3181350"/>
                <a:gd name="connsiteX909" fmla="*/ 324873 w 1581150"/>
                <a:gd name="connsiteY909" fmla="*/ 1156353 h 3181350"/>
                <a:gd name="connsiteX910" fmla="*/ 332874 w 1581150"/>
                <a:gd name="connsiteY910" fmla="*/ 1163497 h 3181350"/>
                <a:gd name="connsiteX911" fmla="*/ 329826 w 1581150"/>
                <a:gd name="connsiteY911" fmla="*/ 1172355 h 3181350"/>
                <a:gd name="connsiteX912" fmla="*/ 337160 w 1581150"/>
                <a:gd name="connsiteY912" fmla="*/ 1171784 h 3181350"/>
                <a:gd name="connsiteX913" fmla="*/ 340113 w 1581150"/>
                <a:gd name="connsiteY913" fmla="*/ 1176737 h 3181350"/>
                <a:gd name="connsiteX914" fmla="*/ 332588 w 1581150"/>
                <a:gd name="connsiteY914" fmla="*/ 1178832 h 3181350"/>
                <a:gd name="connsiteX915" fmla="*/ 323730 w 1581150"/>
                <a:gd name="connsiteY915" fmla="*/ 1177689 h 3181350"/>
                <a:gd name="connsiteX916" fmla="*/ 319443 w 1581150"/>
                <a:gd name="connsiteY916" fmla="*/ 1169498 h 3181350"/>
                <a:gd name="connsiteX917" fmla="*/ 315633 w 1581150"/>
                <a:gd name="connsiteY917" fmla="*/ 1170546 h 3181350"/>
                <a:gd name="connsiteX918" fmla="*/ 308585 w 1581150"/>
                <a:gd name="connsiteY918" fmla="*/ 1181975 h 3181350"/>
                <a:gd name="connsiteX919" fmla="*/ 303727 w 1581150"/>
                <a:gd name="connsiteY919" fmla="*/ 1178261 h 3181350"/>
                <a:gd name="connsiteX920" fmla="*/ 301060 w 1581150"/>
                <a:gd name="connsiteY920" fmla="*/ 1184071 h 3181350"/>
                <a:gd name="connsiteX921" fmla="*/ 297917 w 1581150"/>
                <a:gd name="connsiteY921" fmla="*/ 1180642 h 3181350"/>
                <a:gd name="connsiteX922" fmla="*/ 305346 w 1581150"/>
                <a:gd name="connsiteY922" fmla="*/ 1166164 h 3181350"/>
                <a:gd name="connsiteX923" fmla="*/ 308013 w 1581150"/>
                <a:gd name="connsiteY923" fmla="*/ 1160354 h 3181350"/>
                <a:gd name="connsiteX924" fmla="*/ 299155 w 1581150"/>
                <a:gd name="connsiteY924" fmla="*/ 1159211 h 3181350"/>
                <a:gd name="connsiteX925" fmla="*/ 294107 w 1581150"/>
                <a:gd name="connsiteY925" fmla="*/ 1169402 h 3181350"/>
                <a:gd name="connsiteX926" fmla="*/ 281248 w 1581150"/>
                <a:gd name="connsiteY926" fmla="*/ 1170927 h 3181350"/>
                <a:gd name="connsiteX927" fmla="*/ 289249 w 1581150"/>
                <a:gd name="connsiteY927" fmla="*/ 1178070 h 3181350"/>
                <a:gd name="connsiteX928" fmla="*/ 288297 w 1581150"/>
                <a:gd name="connsiteY928" fmla="*/ 1171784 h 3181350"/>
                <a:gd name="connsiteX929" fmla="*/ 297345 w 1581150"/>
                <a:gd name="connsiteY929" fmla="*/ 1171403 h 3181350"/>
                <a:gd name="connsiteX930" fmla="*/ 292488 w 1581150"/>
                <a:gd name="connsiteY930" fmla="*/ 1180071 h 3181350"/>
                <a:gd name="connsiteX931" fmla="*/ 300298 w 1581150"/>
                <a:gd name="connsiteY931" fmla="*/ 1188738 h 3181350"/>
                <a:gd name="connsiteX932" fmla="*/ 288773 w 1581150"/>
                <a:gd name="connsiteY932" fmla="*/ 1193501 h 3181350"/>
                <a:gd name="connsiteX933" fmla="*/ 307442 w 1581150"/>
                <a:gd name="connsiteY933" fmla="*/ 1214265 h 3181350"/>
                <a:gd name="connsiteX934" fmla="*/ 297917 w 1581150"/>
                <a:gd name="connsiteY934" fmla="*/ 1217694 h 3181350"/>
                <a:gd name="connsiteX935" fmla="*/ 306585 w 1581150"/>
                <a:gd name="connsiteY935" fmla="*/ 1220361 h 3181350"/>
                <a:gd name="connsiteX936" fmla="*/ 309918 w 1581150"/>
                <a:gd name="connsiteY936" fmla="*/ 1234649 h 3181350"/>
                <a:gd name="connsiteX937" fmla="*/ 299060 w 1581150"/>
                <a:gd name="connsiteY937" fmla="*/ 1234839 h 3181350"/>
                <a:gd name="connsiteX938" fmla="*/ 299536 w 1581150"/>
                <a:gd name="connsiteY938" fmla="*/ 1244078 h 3181350"/>
                <a:gd name="connsiteX939" fmla="*/ 311728 w 1581150"/>
                <a:gd name="connsiteY939" fmla="*/ 1247127 h 3181350"/>
                <a:gd name="connsiteX940" fmla="*/ 304013 w 1581150"/>
                <a:gd name="connsiteY940" fmla="*/ 1250746 h 3181350"/>
                <a:gd name="connsiteX941" fmla="*/ 307156 w 1581150"/>
                <a:gd name="connsiteY941" fmla="*/ 1254270 h 3181350"/>
                <a:gd name="connsiteX942" fmla="*/ 317157 w 1581150"/>
                <a:gd name="connsiteY942" fmla="*/ 1260081 h 3181350"/>
                <a:gd name="connsiteX943" fmla="*/ 326206 w 1581150"/>
                <a:gd name="connsiteY943" fmla="*/ 1259699 h 3181350"/>
                <a:gd name="connsiteX944" fmla="*/ 323920 w 1581150"/>
                <a:gd name="connsiteY944" fmla="*/ 1250174 h 3181350"/>
                <a:gd name="connsiteX945" fmla="*/ 339351 w 1581150"/>
                <a:gd name="connsiteY945" fmla="*/ 1242840 h 3181350"/>
                <a:gd name="connsiteX946" fmla="*/ 335160 w 1581150"/>
                <a:gd name="connsiteY946" fmla="*/ 1235792 h 3181350"/>
                <a:gd name="connsiteX947" fmla="*/ 341637 w 1581150"/>
                <a:gd name="connsiteY947" fmla="*/ 1239030 h 3181350"/>
                <a:gd name="connsiteX948" fmla="*/ 342494 w 1581150"/>
                <a:gd name="connsiteY948" fmla="*/ 1246365 h 3181350"/>
                <a:gd name="connsiteX949" fmla="*/ 348876 w 1581150"/>
                <a:gd name="connsiteY949" fmla="*/ 1251794 h 3181350"/>
                <a:gd name="connsiteX950" fmla="*/ 356210 w 1581150"/>
                <a:gd name="connsiteY950" fmla="*/ 1251127 h 3181350"/>
                <a:gd name="connsiteX951" fmla="*/ 349066 w 1581150"/>
                <a:gd name="connsiteY951" fmla="*/ 1237887 h 3181350"/>
                <a:gd name="connsiteX952" fmla="*/ 351924 w 1581150"/>
                <a:gd name="connsiteY952" fmla="*/ 1237697 h 3181350"/>
                <a:gd name="connsiteX953" fmla="*/ 351066 w 1581150"/>
                <a:gd name="connsiteY953" fmla="*/ 1238268 h 3181350"/>
                <a:gd name="connsiteX954" fmla="*/ 355162 w 1581150"/>
                <a:gd name="connsiteY954" fmla="*/ 1238744 h 3181350"/>
                <a:gd name="connsiteX955" fmla="*/ 352114 w 1581150"/>
                <a:gd name="connsiteY955" fmla="*/ 1241507 h 3181350"/>
                <a:gd name="connsiteX956" fmla="*/ 354972 w 1581150"/>
                <a:gd name="connsiteY956" fmla="*/ 1246460 h 3181350"/>
                <a:gd name="connsiteX957" fmla="*/ 360115 w 1581150"/>
                <a:gd name="connsiteY957" fmla="*/ 1248651 h 3181350"/>
                <a:gd name="connsiteX958" fmla="*/ 368116 w 1581150"/>
                <a:gd name="connsiteY958" fmla="*/ 1243507 h 3181350"/>
                <a:gd name="connsiteX959" fmla="*/ 374022 w 1581150"/>
                <a:gd name="connsiteY959" fmla="*/ 1250365 h 3181350"/>
                <a:gd name="connsiteX960" fmla="*/ 369926 w 1581150"/>
                <a:gd name="connsiteY960" fmla="*/ 1258652 h 3181350"/>
                <a:gd name="connsiteX961" fmla="*/ 372498 w 1581150"/>
                <a:gd name="connsiteY961" fmla="*/ 1259509 h 3181350"/>
                <a:gd name="connsiteX962" fmla="*/ 356400 w 1581150"/>
                <a:gd name="connsiteY962" fmla="*/ 1262081 h 3181350"/>
                <a:gd name="connsiteX963" fmla="*/ 357258 w 1581150"/>
                <a:gd name="connsiteY963" fmla="*/ 1268367 h 3181350"/>
                <a:gd name="connsiteX964" fmla="*/ 351828 w 1581150"/>
                <a:gd name="connsiteY964" fmla="*/ 1263890 h 3181350"/>
                <a:gd name="connsiteX965" fmla="*/ 351447 w 1581150"/>
                <a:gd name="connsiteY965" fmla="*/ 1257318 h 3181350"/>
                <a:gd name="connsiteX966" fmla="*/ 342684 w 1581150"/>
                <a:gd name="connsiteY966" fmla="*/ 1260366 h 3181350"/>
                <a:gd name="connsiteX967" fmla="*/ 335255 w 1581150"/>
                <a:gd name="connsiteY967" fmla="*/ 1257985 h 3181350"/>
                <a:gd name="connsiteX968" fmla="*/ 321539 w 1581150"/>
                <a:gd name="connsiteY968" fmla="*/ 1265510 h 3181350"/>
                <a:gd name="connsiteX969" fmla="*/ 318681 w 1581150"/>
                <a:gd name="connsiteY969" fmla="*/ 1260557 h 3181350"/>
                <a:gd name="connsiteX970" fmla="*/ 310585 w 1581150"/>
                <a:gd name="connsiteY970" fmla="*/ 1267224 h 3181350"/>
                <a:gd name="connsiteX971" fmla="*/ 304013 w 1581150"/>
                <a:gd name="connsiteY971" fmla="*/ 1275606 h 3181350"/>
                <a:gd name="connsiteX972" fmla="*/ 306585 w 1581150"/>
                <a:gd name="connsiteY972" fmla="*/ 1269796 h 3181350"/>
                <a:gd name="connsiteX973" fmla="*/ 299060 w 1581150"/>
                <a:gd name="connsiteY973" fmla="*/ 1271987 h 3181350"/>
                <a:gd name="connsiteX974" fmla="*/ 300774 w 1581150"/>
                <a:gd name="connsiteY974" fmla="*/ 1259890 h 3181350"/>
                <a:gd name="connsiteX975" fmla="*/ 293916 w 1581150"/>
                <a:gd name="connsiteY975" fmla="*/ 1257509 h 3181350"/>
                <a:gd name="connsiteX976" fmla="*/ 284868 w 1581150"/>
                <a:gd name="connsiteY976" fmla="*/ 1270272 h 3181350"/>
                <a:gd name="connsiteX977" fmla="*/ 298203 w 1581150"/>
                <a:gd name="connsiteY977" fmla="*/ 1278083 h 3181350"/>
                <a:gd name="connsiteX978" fmla="*/ 298869 w 1581150"/>
                <a:gd name="connsiteY978" fmla="*/ 1285893 h 3181350"/>
                <a:gd name="connsiteX979" fmla="*/ 306775 w 1581150"/>
                <a:gd name="connsiteY979" fmla="*/ 1280750 h 3181350"/>
                <a:gd name="connsiteX980" fmla="*/ 307728 w 1581150"/>
                <a:gd name="connsiteY980" fmla="*/ 1287036 h 3181350"/>
                <a:gd name="connsiteX981" fmla="*/ 296488 w 1581150"/>
                <a:gd name="connsiteY981" fmla="*/ 1290275 h 3181350"/>
                <a:gd name="connsiteX982" fmla="*/ 288297 w 1581150"/>
                <a:gd name="connsiteY982" fmla="*/ 1296942 h 3181350"/>
                <a:gd name="connsiteX983" fmla="*/ 281629 w 1581150"/>
                <a:gd name="connsiteY983" fmla="*/ 1293037 h 3181350"/>
                <a:gd name="connsiteX984" fmla="*/ 287439 w 1581150"/>
                <a:gd name="connsiteY984" fmla="*/ 1302943 h 3181350"/>
                <a:gd name="connsiteX985" fmla="*/ 300298 w 1581150"/>
                <a:gd name="connsiteY985" fmla="*/ 1301419 h 3181350"/>
                <a:gd name="connsiteX986" fmla="*/ 306299 w 1581150"/>
                <a:gd name="connsiteY986" fmla="*/ 1309896 h 3181350"/>
                <a:gd name="connsiteX987" fmla="*/ 317348 w 1581150"/>
                <a:gd name="connsiteY987" fmla="*/ 1308182 h 3181350"/>
                <a:gd name="connsiteX988" fmla="*/ 321348 w 1581150"/>
                <a:gd name="connsiteY988" fmla="*/ 1317897 h 3181350"/>
                <a:gd name="connsiteX989" fmla="*/ 326206 w 1581150"/>
                <a:gd name="connsiteY989" fmla="*/ 1309230 h 3181350"/>
                <a:gd name="connsiteX990" fmla="*/ 327159 w 1581150"/>
                <a:gd name="connsiteY990" fmla="*/ 1315516 h 3181350"/>
                <a:gd name="connsiteX991" fmla="*/ 344208 w 1581150"/>
                <a:gd name="connsiteY991" fmla="*/ 1309991 h 3181350"/>
                <a:gd name="connsiteX992" fmla="*/ 339732 w 1581150"/>
                <a:gd name="connsiteY992" fmla="*/ 1303229 h 3181350"/>
                <a:gd name="connsiteX993" fmla="*/ 348971 w 1581150"/>
                <a:gd name="connsiteY993" fmla="*/ 1301324 h 3181350"/>
                <a:gd name="connsiteX994" fmla="*/ 354210 w 1581150"/>
                <a:gd name="connsiteY994" fmla="*/ 1289703 h 3181350"/>
                <a:gd name="connsiteX995" fmla="*/ 363925 w 1581150"/>
                <a:gd name="connsiteY995" fmla="*/ 1284750 h 3181350"/>
                <a:gd name="connsiteX996" fmla="*/ 365068 w 1581150"/>
                <a:gd name="connsiteY996" fmla="*/ 1301800 h 3181350"/>
                <a:gd name="connsiteX997" fmla="*/ 368402 w 1581150"/>
                <a:gd name="connsiteY997" fmla="*/ 1303800 h 3181350"/>
                <a:gd name="connsiteX998" fmla="*/ 354686 w 1581150"/>
                <a:gd name="connsiteY998" fmla="*/ 1299038 h 3181350"/>
                <a:gd name="connsiteX999" fmla="*/ 345828 w 1581150"/>
                <a:gd name="connsiteY999" fmla="*/ 1310277 h 3181350"/>
                <a:gd name="connsiteX1000" fmla="*/ 361163 w 1581150"/>
                <a:gd name="connsiteY1000" fmla="*/ 1316754 h 3181350"/>
                <a:gd name="connsiteX1001" fmla="*/ 354305 w 1581150"/>
                <a:gd name="connsiteY1001" fmla="*/ 1326660 h 3181350"/>
                <a:gd name="connsiteX1002" fmla="*/ 330207 w 1581150"/>
                <a:gd name="connsiteY1002" fmla="*/ 1319040 h 3181350"/>
                <a:gd name="connsiteX1003" fmla="*/ 337350 w 1581150"/>
                <a:gd name="connsiteY1003" fmla="*/ 1332185 h 3181350"/>
                <a:gd name="connsiteX1004" fmla="*/ 323730 w 1581150"/>
                <a:gd name="connsiteY1004" fmla="*/ 1339710 h 3181350"/>
                <a:gd name="connsiteX1005" fmla="*/ 323634 w 1581150"/>
                <a:gd name="connsiteY1005" fmla="*/ 1327422 h 3181350"/>
                <a:gd name="connsiteX1006" fmla="*/ 314300 w 1581150"/>
                <a:gd name="connsiteY1006" fmla="*/ 1329327 h 3181350"/>
                <a:gd name="connsiteX1007" fmla="*/ 309633 w 1581150"/>
                <a:gd name="connsiteY1007" fmla="*/ 1324089 h 3181350"/>
                <a:gd name="connsiteX1008" fmla="*/ 308966 w 1581150"/>
                <a:gd name="connsiteY1008" fmla="*/ 1316373 h 3181350"/>
                <a:gd name="connsiteX1009" fmla="*/ 306585 w 1581150"/>
                <a:gd name="connsiteY1009" fmla="*/ 1332947 h 3181350"/>
                <a:gd name="connsiteX1010" fmla="*/ 293535 w 1581150"/>
                <a:gd name="connsiteY1010" fmla="*/ 1335995 h 3181350"/>
                <a:gd name="connsiteX1011" fmla="*/ 298869 w 1581150"/>
                <a:gd name="connsiteY1011" fmla="*/ 1348949 h 3181350"/>
                <a:gd name="connsiteX1012" fmla="*/ 288201 w 1581150"/>
                <a:gd name="connsiteY1012" fmla="*/ 1347615 h 3181350"/>
                <a:gd name="connsiteX1013" fmla="*/ 285344 w 1581150"/>
                <a:gd name="connsiteY1013" fmla="*/ 1354949 h 3181350"/>
                <a:gd name="connsiteX1014" fmla="*/ 295726 w 1581150"/>
                <a:gd name="connsiteY1014" fmla="*/ 1357807 h 3181350"/>
                <a:gd name="connsiteX1015" fmla="*/ 300298 w 1581150"/>
                <a:gd name="connsiteY1015" fmla="*/ 1350663 h 3181350"/>
                <a:gd name="connsiteX1016" fmla="*/ 305632 w 1581150"/>
                <a:gd name="connsiteY1016" fmla="*/ 1351330 h 3181350"/>
                <a:gd name="connsiteX1017" fmla="*/ 299060 w 1581150"/>
                <a:gd name="connsiteY1017" fmla="*/ 1359712 h 3181350"/>
                <a:gd name="connsiteX1018" fmla="*/ 305537 w 1581150"/>
                <a:gd name="connsiteY1018" fmla="*/ 1365141 h 3181350"/>
                <a:gd name="connsiteX1019" fmla="*/ 312776 w 1581150"/>
                <a:gd name="connsiteY1019" fmla="*/ 1352187 h 3181350"/>
                <a:gd name="connsiteX1020" fmla="*/ 308204 w 1581150"/>
                <a:gd name="connsiteY1020" fmla="*/ 1371618 h 3181350"/>
                <a:gd name="connsiteX1021" fmla="*/ 291630 w 1581150"/>
                <a:gd name="connsiteY1021" fmla="*/ 1374190 h 3181350"/>
                <a:gd name="connsiteX1022" fmla="*/ 293154 w 1581150"/>
                <a:gd name="connsiteY1022" fmla="*/ 1375905 h 3181350"/>
                <a:gd name="connsiteX1023" fmla="*/ 294678 w 1581150"/>
                <a:gd name="connsiteY1023" fmla="*/ 1377619 h 3181350"/>
                <a:gd name="connsiteX1024" fmla="*/ 305918 w 1581150"/>
                <a:gd name="connsiteY1024" fmla="*/ 1374381 h 3181350"/>
                <a:gd name="connsiteX1025" fmla="*/ 308775 w 1581150"/>
                <a:gd name="connsiteY1025" fmla="*/ 1379429 h 3181350"/>
                <a:gd name="connsiteX1026" fmla="*/ 307347 w 1581150"/>
                <a:gd name="connsiteY1026" fmla="*/ 1402289 h 3181350"/>
                <a:gd name="connsiteX1027" fmla="*/ 312204 w 1581150"/>
                <a:gd name="connsiteY1027" fmla="*/ 1406003 h 3181350"/>
                <a:gd name="connsiteX1028" fmla="*/ 300203 w 1581150"/>
                <a:gd name="connsiteY1028" fmla="*/ 1401432 h 3181350"/>
                <a:gd name="connsiteX1029" fmla="*/ 302584 w 1581150"/>
                <a:gd name="connsiteY1029" fmla="*/ 1384763 h 3181350"/>
                <a:gd name="connsiteX1030" fmla="*/ 294202 w 1581150"/>
                <a:gd name="connsiteY1030" fmla="*/ 1380667 h 3181350"/>
                <a:gd name="connsiteX1031" fmla="*/ 288487 w 1581150"/>
                <a:gd name="connsiteY1031" fmla="*/ 1383048 h 3181350"/>
                <a:gd name="connsiteX1032" fmla="*/ 280486 w 1581150"/>
                <a:gd name="connsiteY1032" fmla="*/ 1388192 h 3181350"/>
                <a:gd name="connsiteX1033" fmla="*/ 275438 w 1581150"/>
                <a:gd name="connsiteY1033" fmla="*/ 1398288 h 3181350"/>
                <a:gd name="connsiteX1034" fmla="*/ 280486 w 1581150"/>
                <a:gd name="connsiteY1034" fmla="*/ 1400479 h 3181350"/>
                <a:gd name="connsiteX1035" fmla="*/ 295250 w 1581150"/>
                <a:gd name="connsiteY1035" fmla="*/ 1385430 h 3181350"/>
                <a:gd name="connsiteX1036" fmla="*/ 299250 w 1581150"/>
                <a:gd name="connsiteY1036" fmla="*/ 1395145 h 3181350"/>
                <a:gd name="connsiteX1037" fmla="*/ 281820 w 1581150"/>
                <a:gd name="connsiteY1037" fmla="*/ 1403718 h 3181350"/>
                <a:gd name="connsiteX1038" fmla="*/ 276581 w 1581150"/>
                <a:gd name="connsiteY1038" fmla="*/ 1415338 h 3181350"/>
                <a:gd name="connsiteX1039" fmla="*/ 270390 w 1581150"/>
                <a:gd name="connsiteY1039" fmla="*/ 1408385 h 3181350"/>
                <a:gd name="connsiteX1040" fmla="*/ 266008 w 1581150"/>
                <a:gd name="connsiteY1040" fmla="*/ 1414005 h 3181350"/>
                <a:gd name="connsiteX1041" fmla="*/ 272485 w 1581150"/>
                <a:gd name="connsiteY1041" fmla="*/ 1419434 h 3181350"/>
                <a:gd name="connsiteX1042" fmla="*/ 271342 w 1581150"/>
                <a:gd name="connsiteY1042" fmla="*/ 1414671 h 3181350"/>
                <a:gd name="connsiteX1043" fmla="*/ 269818 w 1581150"/>
                <a:gd name="connsiteY1043" fmla="*/ 1425244 h 3181350"/>
                <a:gd name="connsiteX1044" fmla="*/ 263151 w 1581150"/>
                <a:gd name="connsiteY1044" fmla="*/ 1421339 h 3181350"/>
                <a:gd name="connsiteX1045" fmla="*/ 266294 w 1581150"/>
                <a:gd name="connsiteY1045" fmla="*/ 1424863 h 3181350"/>
                <a:gd name="connsiteX1046" fmla="*/ 259626 w 1581150"/>
                <a:gd name="connsiteY1046" fmla="*/ 1420958 h 3181350"/>
                <a:gd name="connsiteX1047" fmla="*/ 254959 w 1581150"/>
                <a:gd name="connsiteY1047" fmla="*/ 1428102 h 3181350"/>
                <a:gd name="connsiteX1048" fmla="*/ 250959 w 1581150"/>
                <a:gd name="connsiteY1048" fmla="*/ 1414862 h 3181350"/>
                <a:gd name="connsiteX1049" fmla="*/ 252864 w 1581150"/>
                <a:gd name="connsiteY1049" fmla="*/ 1415719 h 3181350"/>
                <a:gd name="connsiteX1050" fmla="*/ 251244 w 1581150"/>
                <a:gd name="connsiteY1050" fmla="*/ 1412385 h 3181350"/>
                <a:gd name="connsiteX1051" fmla="*/ 257721 w 1581150"/>
                <a:gd name="connsiteY1051" fmla="*/ 1408480 h 3181350"/>
                <a:gd name="connsiteX1052" fmla="*/ 264389 w 1581150"/>
                <a:gd name="connsiteY1052" fmla="*/ 1412385 h 3181350"/>
                <a:gd name="connsiteX1053" fmla="*/ 263722 w 1581150"/>
                <a:gd name="connsiteY1053" fmla="*/ 1404670 h 3181350"/>
                <a:gd name="connsiteX1054" fmla="*/ 258579 w 1581150"/>
                <a:gd name="connsiteY1054" fmla="*/ 1402479 h 3181350"/>
                <a:gd name="connsiteX1055" fmla="*/ 264103 w 1581150"/>
                <a:gd name="connsiteY1055" fmla="*/ 1401622 h 3181350"/>
                <a:gd name="connsiteX1056" fmla="*/ 256293 w 1581150"/>
                <a:gd name="connsiteY1056" fmla="*/ 1392954 h 3181350"/>
                <a:gd name="connsiteX1057" fmla="*/ 262008 w 1581150"/>
                <a:gd name="connsiteY1057" fmla="*/ 1390573 h 3181350"/>
                <a:gd name="connsiteX1058" fmla="*/ 255150 w 1581150"/>
                <a:gd name="connsiteY1058" fmla="*/ 1388192 h 3181350"/>
                <a:gd name="connsiteX1059" fmla="*/ 263151 w 1581150"/>
                <a:gd name="connsiteY1059" fmla="*/ 1383048 h 3181350"/>
                <a:gd name="connsiteX1060" fmla="*/ 255626 w 1581150"/>
                <a:gd name="connsiteY1060" fmla="*/ 1385239 h 3181350"/>
                <a:gd name="connsiteX1061" fmla="*/ 255340 w 1581150"/>
                <a:gd name="connsiteY1061" fmla="*/ 1374476 h 3181350"/>
                <a:gd name="connsiteX1062" fmla="*/ 243624 w 1581150"/>
                <a:gd name="connsiteY1062" fmla="*/ 1380667 h 3181350"/>
                <a:gd name="connsiteX1063" fmla="*/ 238957 w 1581150"/>
                <a:gd name="connsiteY1063" fmla="*/ 1375523 h 3181350"/>
                <a:gd name="connsiteX1064" fmla="*/ 231432 w 1581150"/>
                <a:gd name="connsiteY1064" fmla="*/ 1377714 h 3181350"/>
                <a:gd name="connsiteX1065" fmla="*/ 229432 w 1581150"/>
                <a:gd name="connsiteY1065" fmla="*/ 1391240 h 3181350"/>
                <a:gd name="connsiteX1066" fmla="*/ 218574 w 1581150"/>
                <a:gd name="connsiteY1066" fmla="*/ 1391430 h 3181350"/>
                <a:gd name="connsiteX1067" fmla="*/ 222669 w 1581150"/>
                <a:gd name="connsiteY1067" fmla="*/ 1382382 h 3181350"/>
                <a:gd name="connsiteX1068" fmla="*/ 231242 w 1581150"/>
                <a:gd name="connsiteY1068" fmla="*/ 1381143 h 3181350"/>
                <a:gd name="connsiteX1069" fmla="*/ 221241 w 1581150"/>
                <a:gd name="connsiteY1069" fmla="*/ 1369713 h 3181350"/>
                <a:gd name="connsiteX1070" fmla="*/ 222003 w 1581150"/>
                <a:gd name="connsiteY1070" fmla="*/ 1367237 h 3181350"/>
                <a:gd name="connsiteX1071" fmla="*/ 228670 w 1581150"/>
                <a:gd name="connsiteY1071" fmla="*/ 1371142 h 3181350"/>
                <a:gd name="connsiteX1072" fmla="*/ 233242 w 1581150"/>
                <a:gd name="connsiteY1072" fmla="*/ 1363998 h 3181350"/>
                <a:gd name="connsiteX1073" fmla="*/ 227432 w 1581150"/>
                <a:gd name="connsiteY1073" fmla="*/ 1360950 h 3181350"/>
                <a:gd name="connsiteX1074" fmla="*/ 227337 w 1581150"/>
                <a:gd name="connsiteY1074" fmla="*/ 1355616 h 3181350"/>
                <a:gd name="connsiteX1075" fmla="*/ 232671 w 1581150"/>
                <a:gd name="connsiteY1075" fmla="*/ 1354759 h 3181350"/>
                <a:gd name="connsiteX1076" fmla="*/ 235338 w 1581150"/>
                <a:gd name="connsiteY1076" fmla="*/ 1361236 h 3181350"/>
                <a:gd name="connsiteX1077" fmla="*/ 235719 w 1581150"/>
                <a:gd name="connsiteY1077" fmla="*/ 1359902 h 3181350"/>
                <a:gd name="connsiteX1078" fmla="*/ 237814 w 1581150"/>
                <a:gd name="connsiteY1078" fmla="*/ 1365998 h 3181350"/>
                <a:gd name="connsiteX1079" fmla="*/ 238481 w 1581150"/>
                <a:gd name="connsiteY1079" fmla="*/ 1356569 h 3181350"/>
                <a:gd name="connsiteX1080" fmla="*/ 236004 w 1581150"/>
                <a:gd name="connsiteY1080" fmla="*/ 1356378 h 3181350"/>
                <a:gd name="connsiteX1081" fmla="*/ 233337 w 1581150"/>
                <a:gd name="connsiteY1081" fmla="*/ 1350282 h 3181350"/>
                <a:gd name="connsiteX1082" fmla="*/ 240386 w 1581150"/>
                <a:gd name="connsiteY1082" fmla="*/ 1351140 h 3181350"/>
                <a:gd name="connsiteX1083" fmla="*/ 240386 w 1581150"/>
                <a:gd name="connsiteY1083" fmla="*/ 1338852 h 3181350"/>
                <a:gd name="connsiteX1084" fmla="*/ 232290 w 1581150"/>
                <a:gd name="connsiteY1084" fmla="*/ 1347806 h 3181350"/>
                <a:gd name="connsiteX1085" fmla="*/ 224003 w 1581150"/>
                <a:gd name="connsiteY1085" fmla="*/ 1346186 h 3181350"/>
                <a:gd name="connsiteX1086" fmla="*/ 231528 w 1581150"/>
                <a:gd name="connsiteY1086" fmla="*/ 1337805 h 3181350"/>
                <a:gd name="connsiteX1087" fmla="*/ 220098 w 1581150"/>
                <a:gd name="connsiteY1087" fmla="*/ 1340090 h 3181350"/>
                <a:gd name="connsiteX1088" fmla="*/ 208953 w 1581150"/>
                <a:gd name="connsiteY1088" fmla="*/ 1333994 h 3181350"/>
                <a:gd name="connsiteX1089" fmla="*/ 212668 w 1581150"/>
                <a:gd name="connsiteY1089" fmla="*/ 1330851 h 3181350"/>
                <a:gd name="connsiteX1090" fmla="*/ 202667 w 1581150"/>
                <a:gd name="connsiteY1090" fmla="*/ 1325041 h 3181350"/>
                <a:gd name="connsiteX1091" fmla="*/ 200381 w 1581150"/>
                <a:gd name="connsiteY1091" fmla="*/ 1332090 h 3181350"/>
                <a:gd name="connsiteX1092" fmla="*/ 194190 w 1581150"/>
                <a:gd name="connsiteY1092" fmla="*/ 1331327 h 3181350"/>
                <a:gd name="connsiteX1093" fmla="*/ 199047 w 1581150"/>
                <a:gd name="connsiteY1093" fmla="*/ 1336376 h 3181350"/>
                <a:gd name="connsiteX1094" fmla="*/ 195237 w 1581150"/>
                <a:gd name="connsiteY1094" fmla="*/ 1339519 h 3181350"/>
                <a:gd name="connsiteX1095" fmla="*/ 194761 w 1581150"/>
                <a:gd name="connsiteY1095" fmla="*/ 1330185 h 3181350"/>
                <a:gd name="connsiteX1096" fmla="*/ 190856 w 1581150"/>
                <a:gd name="connsiteY1096" fmla="*/ 1331042 h 3181350"/>
                <a:gd name="connsiteX1097" fmla="*/ 190761 w 1581150"/>
                <a:gd name="connsiteY1097" fmla="*/ 1327898 h 3181350"/>
                <a:gd name="connsiteX1098" fmla="*/ 188189 w 1581150"/>
                <a:gd name="connsiteY1098" fmla="*/ 1327803 h 3181350"/>
                <a:gd name="connsiteX1099" fmla="*/ 193999 w 1581150"/>
                <a:gd name="connsiteY1099" fmla="*/ 1322374 h 3181350"/>
                <a:gd name="connsiteX1100" fmla="*/ 182474 w 1581150"/>
                <a:gd name="connsiteY1100" fmla="*/ 1314849 h 3181350"/>
                <a:gd name="connsiteX1101" fmla="*/ 183331 w 1581150"/>
                <a:gd name="connsiteY1101" fmla="*/ 1312182 h 3181350"/>
                <a:gd name="connsiteX1102" fmla="*/ 186093 w 1581150"/>
                <a:gd name="connsiteY1102" fmla="*/ 1316564 h 3181350"/>
                <a:gd name="connsiteX1103" fmla="*/ 186855 w 1581150"/>
                <a:gd name="connsiteY1103" fmla="*/ 1309801 h 3181350"/>
                <a:gd name="connsiteX1104" fmla="*/ 187141 w 1581150"/>
                <a:gd name="connsiteY1104" fmla="*/ 1307801 h 3181350"/>
                <a:gd name="connsiteX1105" fmla="*/ 180950 w 1581150"/>
                <a:gd name="connsiteY1105" fmla="*/ 1300848 h 3181350"/>
                <a:gd name="connsiteX1106" fmla="*/ 179616 w 1581150"/>
                <a:gd name="connsiteY1106" fmla="*/ 1308753 h 3181350"/>
                <a:gd name="connsiteX1107" fmla="*/ 177616 w 1581150"/>
                <a:gd name="connsiteY1107" fmla="*/ 1310658 h 3181350"/>
                <a:gd name="connsiteX1108" fmla="*/ 173901 w 1581150"/>
                <a:gd name="connsiteY1108" fmla="*/ 1312277 h 3181350"/>
                <a:gd name="connsiteX1109" fmla="*/ 157995 w 1581150"/>
                <a:gd name="connsiteY1109" fmla="*/ 1310277 h 3181350"/>
                <a:gd name="connsiteX1110" fmla="*/ 173044 w 1581150"/>
                <a:gd name="connsiteY1110" fmla="*/ 1318278 h 3181350"/>
                <a:gd name="connsiteX1111" fmla="*/ 180759 w 1581150"/>
                <a:gd name="connsiteY1111" fmla="*/ 1314659 h 3181350"/>
                <a:gd name="connsiteX1112" fmla="*/ 186570 w 1581150"/>
                <a:gd name="connsiteY1112" fmla="*/ 1328851 h 3181350"/>
                <a:gd name="connsiteX1113" fmla="*/ 184379 w 1581150"/>
                <a:gd name="connsiteY1113" fmla="*/ 1330470 h 3181350"/>
                <a:gd name="connsiteX1114" fmla="*/ 182379 w 1581150"/>
                <a:gd name="connsiteY1114" fmla="*/ 1328756 h 3181350"/>
                <a:gd name="connsiteX1115" fmla="*/ 172187 w 1581150"/>
                <a:gd name="connsiteY1115" fmla="*/ 1324374 h 3181350"/>
                <a:gd name="connsiteX1116" fmla="*/ 157137 w 1581150"/>
                <a:gd name="connsiteY1116" fmla="*/ 1328661 h 3181350"/>
                <a:gd name="connsiteX1117" fmla="*/ 179331 w 1581150"/>
                <a:gd name="connsiteY1117" fmla="*/ 1337614 h 3181350"/>
                <a:gd name="connsiteX1118" fmla="*/ 177807 w 1581150"/>
                <a:gd name="connsiteY1118" fmla="*/ 1348187 h 3181350"/>
                <a:gd name="connsiteX1119" fmla="*/ 183141 w 1581150"/>
                <a:gd name="connsiteY1119" fmla="*/ 1348853 h 3181350"/>
                <a:gd name="connsiteX1120" fmla="*/ 186379 w 1581150"/>
                <a:gd name="connsiteY1120" fmla="*/ 1338471 h 3181350"/>
                <a:gd name="connsiteX1121" fmla="*/ 182474 w 1581150"/>
                <a:gd name="connsiteY1121" fmla="*/ 1336185 h 3181350"/>
                <a:gd name="connsiteX1122" fmla="*/ 186379 w 1581150"/>
                <a:gd name="connsiteY1122" fmla="*/ 1337138 h 3181350"/>
                <a:gd name="connsiteX1123" fmla="*/ 189903 w 1581150"/>
                <a:gd name="connsiteY1123" fmla="*/ 1332185 h 3181350"/>
                <a:gd name="connsiteX1124" fmla="*/ 185427 w 1581150"/>
                <a:gd name="connsiteY1124" fmla="*/ 1344472 h 3181350"/>
                <a:gd name="connsiteX1125" fmla="*/ 199809 w 1581150"/>
                <a:gd name="connsiteY1125" fmla="*/ 1344758 h 3181350"/>
                <a:gd name="connsiteX1126" fmla="*/ 200762 w 1581150"/>
                <a:gd name="connsiteY1126" fmla="*/ 1347425 h 3181350"/>
                <a:gd name="connsiteX1127" fmla="*/ 205524 w 1581150"/>
                <a:gd name="connsiteY1127" fmla="*/ 1349139 h 3181350"/>
                <a:gd name="connsiteX1128" fmla="*/ 206572 w 1581150"/>
                <a:gd name="connsiteY1128" fmla="*/ 1352854 h 3181350"/>
                <a:gd name="connsiteX1129" fmla="*/ 203619 w 1581150"/>
                <a:gd name="connsiteY1129" fmla="*/ 1352664 h 3181350"/>
                <a:gd name="connsiteX1130" fmla="*/ 208572 w 1581150"/>
                <a:gd name="connsiteY1130" fmla="*/ 1358760 h 3181350"/>
                <a:gd name="connsiteX1131" fmla="*/ 216097 w 1581150"/>
                <a:gd name="connsiteY1131" fmla="*/ 1368285 h 3181350"/>
                <a:gd name="connsiteX1132" fmla="*/ 216002 w 1581150"/>
                <a:gd name="connsiteY1132" fmla="*/ 1368761 h 3181350"/>
                <a:gd name="connsiteX1133" fmla="*/ 210763 w 1581150"/>
                <a:gd name="connsiteY1133" fmla="*/ 1369237 h 3181350"/>
                <a:gd name="connsiteX1134" fmla="*/ 204858 w 1581150"/>
                <a:gd name="connsiteY1134" fmla="*/ 1397717 h 3181350"/>
                <a:gd name="connsiteX1135" fmla="*/ 212859 w 1581150"/>
                <a:gd name="connsiteY1135" fmla="*/ 1404861 h 3181350"/>
                <a:gd name="connsiteX1136" fmla="*/ 216383 w 1581150"/>
                <a:gd name="connsiteY1136" fmla="*/ 1392954 h 3181350"/>
                <a:gd name="connsiteX1137" fmla="*/ 223050 w 1581150"/>
                <a:gd name="connsiteY1137" fmla="*/ 1396860 h 3181350"/>
                <a:gd name="connsiteX1138" fmla="*/ 216097 w 1581150"/>
                <a:gd name="connsiteY1138" fmla="*/ 1414290 h 3181350"/>
                <a:gd name="connsiteX1139" fmla="*/ 212192 w 1581150"/>
                <a:gd name="connsiteY1139" fmla="*/ 1413147 h 3181350"/>
                <a:gd name="connsiteX1140" fmla="*/ 214383 w 1581150"/>
                <a:gd name="connsiteY1140" fmla="*/ 1420482 h 3181350"/>
                <a:gd name="connsiteX1141" fmla="*/ 219431 w 1581150"/>
                <a:gd name="connsiteY1141" fmla="*/ 1422577 h 3181350"/>
                <a:gd name="connsiteX1142" fmla="*/ 210382 w 1581150"/>
                <a:gd name="connsiteY1142" fmla="*/ 1435340 h 3181350"/>
                <a:gd name="connsiteX1143" fmla="*/ 219526 w 1581150"/>
                <a:gd name="connsiteY1143" fmla="*/ 1434960 h 3181350"/>
                <a:gd name="connsiteX1144" fmla="*/ 222669 w 1581150"/>
                <a:gd name="connsiteY1144" fmla="*/ 1428482 h 3181350"/>
                <a:gd name="connsiteX1145" fmla="*/ 227337 w 1581150"/>
                <a:gd name="connsiteY1145" fmla="*/ 1433245 h 3181350"/>
                <a:gd name="connsiteX1146" fmla="*/ 234480 w 1581150"/>
                <a:gd name="connsiteY1146" fmla="*/ 1428768 h 3181350"/>
                <a:gd name="connsiteX1147" fmla="*/ 233528 w 1581150"/>
                <a:gd name="connsiteY1147" fmla="*/ 1438198 h 3181350"/>
                <a:gd name="connsiteX1148" fmla="*/ 239529 w 1581150"/>
                <a:gd name="connsiteY1148" fmla="*/ 1434293 h 3181350"/>
                <a:gd name="connsiteX1149" fmla="*/ 251054 w 1581150"/>
                <a:gd name="connsiteY1149" fmla="*/ 1441913 h 3181350"/>
                <a:gd name="connsiteX1150" fmla="*/ 250387 w 1581150"/>
                <a:gd name="connsiteY1150" fmla="*/ 1434102 h 3181350"/>
                <a:gd name="connsiteX1151" fmla="*/ 252292 w 1581150"/>
                <a:gd name="connsiteY1151" fmla="*/ 1433626 h 3181350"/>
                <a:gd name="connsiteX1152" fmla="*/ 251244 w 1581150"/>
                <a:gd name="connsiteY1152" fmla="*/ 1434960 h 3181350"/>
                <a:gd name="connsiteX1153" fmla="*/ 268199 w 1581150"/>
                <a:gd name="connsiteY1153" fmla="*/ 1429911 h 3181350"/>
                <a:gd name="connsiteX1154" fmla="*/ 266675 w 1581150"/>
                <a:gd name="connsiteY1154" fmla="*/ 1429911 h 3181350"/>
                <a:gd name="connsiteX1155" fmla="*/ 269342 w 1581150"/>
                <a:gd name="connsiteY1155" fmla="*/ 1427244 h 3181350"/>
                <a:gd name="connsiteX1156" fmla="*/ 272199 w 1581150"/>
                <a:gd name="connsiteY1156" fmla="*/ 1430578 h 3181350"/>
                <a:gd name="connsiteX1157" fmla="*/ 271723 w 1581150"/>
                <a:gd name="connsiteY1157" fmla="*/ 1431721 h 3181350"/>
                <a:gd name="connsiteX1158" fmla="*/ 278486 w 1581150"/>
                <a:gd name="connsiteY1158" fmla="*/ 1430673 h 3181350"/>
                <a:gd name="connsiteX1159" fmla="*/ 289249 w 1581150"/>
                <a:gd name="connsiteY1159" fmla="*/ 1438865 h 3181350"/>
                <a:gd name="connsiteX1160" fmla="*/ 293631 w 1581150"/>
                <a:gd name="connsiteY1160" fmla="*/ 1433245 h 3181350"/>
                <a:gd name="connsiteX1161" fmla="*/ 295917 w 1581150"/>
                <a:gd name="connsiteY1161" fmla="*/ 1442770 h 3181350"/>
                <a:gd name="connsiteX1162" fmla="*/ 291249 w 1581150"/>
                <a:gd name="connsiteY1162" fmla="*/ 1437627 h 3181350"/>
                <a:gd name="connsiteX1163" fmla="*/ 288011 w 1581150"/>
                <a:gd name="connsiteY1163" fmla="*/ 1448009 h 3181350"/>
                <a:gd name="connsiteX1164" fmla="*/ 294012 w 1581150"/>
                <a:gd name="connsiteY1164" fmla="*/ 1456391 h 3181350"/>
                <a:gd name="connsiteX1165" fmla="*/ 270771 w 1581150"/>
                <a:gd name="connsiteY1165" fmla="*/ 1455057 h 3181350"/>
                <a:gd name="connsiteX1166" fmla="*/ 263246 w 1581150"/>
                <a:gd name="connsiteY1166" fmla="*/ 1457153 h 3181350"/>
                <a:gd name="connsiteX1167" fmla="*/ 279915 w 1581150"/>
                <a:gd name="connsiteY1167" fmla="*/ 1466964 h 3181350"/>
                <a:gd name="connsiteX1168" fmla="*/ 286106 w 1581150"/>
                <a:gd name="connsiteY1168" fmla="*/ 1461534 h 3181350"/>
                <a:gd name="connsiteX1169" fmla="*/ 304489 w 1581150"/>
                <a:gd name="connsiteY1169" fmla="*/ 1471536 h 3181350"/>
                <a:gd name="connsiteX1170" fmla="*/ 300489 w 1581150"/>
                <a:gd name="connsiteY1170" fmla="*/ 1474107 h 3181350"/>
                <a:gd name="connsiteX1171" fmla="*/ 289440 w 1581150"/>
                <a:gd name="connsiteY1171" fmla="*/ 1475822 h 3181350"/>
                <a:gd name="connsiteX1172" fmla="*/ 296774 w 1581150"/>
                <a:gd name="connsiteY1172" fmla="*/ 1475155 h 3181350"/>
                <a:gd name="connsiteX1173" fmla="*/ 286392 w 1581150"/>
                <a:gd name="connsiteY1173" fmla="*/ 1484585 h 3181350"/>
                <a:gd name="connsiteX1174" fmla="*/ 295250 w 1581150"/>
                <a:gd name="connsiteY1174" fmla="*/ 1485728 h 3181350"/>
                <a:gd name="connsiteX1175" fmla="*/ 296393 w 1581150"/>
                <a:gd name="connsiteY1175" fmla="*/ 1490490 h 3181350"/>
                <a:gd name="connsiteX1176" fmla="*/ 278676 w 1581150"/>
                <a:gd name="connsiteY1176" fmla="*/ 1488299 h 3181350"/>
                <a:gd name="connsiteX1177" fmla="*/ 278676 w 1581150"/>
                <a:gd name="connsiteY1177" fmla="*/ 1500587 h 3181350"/>
                <a:gd name="connsiteX1178" fmla="*/ 283153 w 1581150"/>
                <a:gd name="connsiteY1178" fmla="*/ 1495634 h 3181350"/>
                <a:gd name="connsiteX1179" fmla="*/ 285820 w 1581150"/>
                <a:gd name="connsiteY1179" fmla="*/ 1498682 h 3181350"/>
                <a:gd name="connsiteX1180" fmla="*/ 284677 w 1581150"/>
                <a:gd name="connsiteY1180" fmla="*/ 1509064 h 3181350"/>
                <a:gd name="connsiteX1181" fmla="*/ 290392 w 1581150"/>
                <a:gd name="connsiteY1181" fmla="*/ 1506683 h 3181350"/>
                <a:gd name="connsiteX1182" fmla="*/ 292011 w 1581150"/>
                <a:gd name="connsiteY1182" fmla="*/ 1502397 h 3181350"/>
                <a:gd name="connsiteX1183" fmla="*/ 292297 w 1581150"/>
                <a:gd name="connsiteY1183" fmla="*/ 1502587 h 3181350"/>
                <a:gd name="connsiteX1184" fmla="*/ 292297 w 1581150"/>
                <a:gd name="connsiteY1184" fmla="*/ 1500396 h 3181350"/>
                <a:gd name="connsiteX1185" fmla="*/ 292488 w 1581150"/>
                <a:gd name="connsiteY1185" fmla="*/ 1494015 h 3181350"/>
                <a:gd name="connsiteX1186" fmla="*/ 293059 w 1581150"/>
                <a:gd name="connsiteY1186" fmla="*/ 1493157 h 3181350"/>
                <a:gd name="connsiteX1187" fmla="*/ 292583 w 1581150"/>
                <a:gd name="connsiteY1187" fmla="*/ 1492967 h 3181350"/>
                <a:gd name="connsiteX1188" fmla="*/ 292583 w 1581150"/>
                <a:gd name="connsiteY1188" fmla="*/ 1491538 h 3181350"/>
                <a:gd name="connsiteX1189" fmla="*/ 299250 w 1581150"/>
                <a:gd name="connsiteY1189" fmla="*/ 1495443 h 3181350"/>
                <a:gd name="connsiteX1190" fmla="*/ 296393 w 1581150"/>
                <a:gd name="connsiteY1190" fmla="*/ 1502777 h 3181350"/>
                <a:gd name="connsiteX1191" fmla="*/ 313633 w 1581150"/>
                <a:gd name="connsiteY1191" fmla="*/ 1495634 h 3181350"/>
                <a:gd name="connsiteX1192" fmla="*/ 314395 w 1581150"/>
                <a:gd name="connsiteY1192" fmla="*/ 1497824 h 3181350"/>
                <a:gd name="connsiteX1193" fmla="*/ 313062 w 1581150"/>
                <a:gd name="connsiteY1193" fmla="*/ 1497729 h 3181350"/>
                <a:gd name="connsiteX1194" fmla="*/ 311061 w 1581150"/>
                <a:gd name="connsiteY1194" fmla="*/ 1500968 h 3181350"/>
                <a:gd name="connsiteX1195" fmla="*/ 307061 w 1581150"/>
                <a:gd name="connsiteY1195" fmla="*/ 1504016 h 3181350"/>
                <a:gd name="connsiteX1196" fmla="*/ 325063 w 1581150"/>
                <a:gd name="connsiteY1196" fmla="*/ 1513827 h 3181350"/>
                <a:gd name="connsiteX1197" fmla="*/ 324777 w 1581150"/>
                <a:gd name="connsiteY1197" fmla="*/ 1518494 h 3181350"/>
                <a:gd name="connsiteX1198" fmla="*/ 315919 w 1581150"/>
                <a:gd name="connsiteY1198" fmla="*/ 1517351 h 3181350"/>
                <a:gd name="connsiteX1199" fmla="*/ 316586 w 1581150"/>
                <a:gd name="connsiteY1199" fmla="*/ 1525161 h 3181350"/>
                <a:gd name="connsiteX1200" fmla="*/ 309728 w 1581150"/>
                <a:gd name="connsiteY1200" fmla="*/ 1522780 h 3181350"/>
                <a:gd name="connsiteX1201" fmla="*/ 293535 w 1581150"/>
                <a:gd name="connsiteY1201" fmla="*/ 1510016 h 3181350"/>
                <a:gd name="connsiteX1202" fmla="*/ 295345 w 1581150"/>
                <a:gd name="connsiteY1202" fmla="*/ 1522494 h 3181350"/>
                <a:gd name="connsiteX1203" fmla="*/ 291345 w 1581150"/>
                <a:gd name="connsiteY1203" fmla="*/ 1525066 h 3181350"/>
                <a:gd name="connsiteX1204" fmla="*/ 284677 w 1581150"/>
                <a:gd name="connsiteY1204" fmla="*/ 1521161 h 3181350"/>
                <a:gd name="connsiteX1205" fmla="*/ 261912 w 1581150"/>
                <a:gd name="connsiteY1205" fmla="*/ 1529066 h 3181350"/>
                <a:gd name="connsiteX1206" fmla="*/ 253816 w 1581150"/>
                <a:gd name="connsiteY1206" fmla="*/ 1520018 h 3181350"/>
                <a:gd name="connsiteX1207" fmla="*/ 274390 w 1581150"/>
                <a:gd name="connsiteY1207" fmla="*/ 1519923 h 3181350"/>
                <a:gd name="connsiteX1208" fmla="*/ 248958 w 1581150"/>
                <a:gd name="connsiteY1208" fmla="*/ 1514874 h 3181350"/>
                <a:gd name="connsiteX1209" fmla="*/ 243815 w 1581150"/>
                <a:gd name="connsiteY1209" fmla="*/ 1520399 h 3181350"/>
                <a:gd name="connsiteX1210" fmla="*/ 239910 w 1581150"/>
                <a:gd name="connsiteY1210" fmla="*/ 1519446 h 3181350"/>
                <a:gd name="connsiteX1211" fmla="*/ 235338 w 1581150"/>
                <a:gd name="connsiteY1211" fmla="*/ 1516017 h 3181350"/>
                <a:gd name="connsiteX1212" fmla="*/ 238100 w 1581150"/>
                <a:gd name="connsiteY1212" fmla="*/ 1512493 h 3181350"/>
                <a:gd name="connsiteX1213" fmla="*/ 243910 w 1581150"/>
                <a:gd name="connsiteY1213" fmla="*/ 1509921 h 3181350"/>
                <a:gd name="connsiteX1214" fmla="*/ 244863 w 1581150"/>
                <a:gd name="connsiteY1214" fmla="*/ 1509921 h 3181350"/>
                <a:gd name="connsiteX1215" fmla="*/ 244767 w 1581150"/>
                <a:gd name="connsiteY1215" fmla="*/ 1509636 h 3181350"/>
                <a:gd name="connsiteX1216" fmla="*/ 251530 w 1581150"/>
                <a:gd name="connsiteY1216" fmla="*/ 1505540 h 3181350"/>
                <a:gd name="connsiteX1217" fmla="*/ 260103 w 1581150"/>
                <a:gd name="connsiteY1217" fmla="*/ 1514112 h 3181350"/>
                <a:gd name="connsiteX1218" fmla="*/ 266961 w 1581150"/>
                <a:gd name="connsiteY1218" fmla="*/ 1511064 h 3181350"/>
                <a:gd name="connsiteX1219" fmla="*/ 278391 w 1581150"/>
                <a:gd name="connsiteY1219" fmla="*/ 1514112 h 3181350"/>
                <a:gd name="connsiteX1220" fmla="*/ 274962 w 1581150"/>
                <a:gd name="connsiteY1220" fmla="*/ 1510493 h 3181350"/>
                <a:gd name="connsiteX1221" fmla="*/ 275057 w 1581150"/>
                <a:gd name="connsiteY1221" fmla="*/ 1510398 h 3181350"/>
                <a:gd name="connsiteX1222" fmla="*/ 274771 w 1581150"/>
                <a:gd name="connsiteY1222" fmla="*/ 1510302 h 3181350"/>
                <a:gd name="connsiteX1223" fmla="*/ 267818 w 1581150"/>
                <a:gd name="connsiteY1223" fmla="*/ 1506587 h 3181350"/>
                <a:gd name="connsiteX1224" fmla="*/ 261627 w 1581150"/>
                <a:gd name="connsiteY1224" fmla="*/ 1497253 h 3181350"/>
                <a:gd name="connsiteX1225" fmla="*/ 264389 w 1581150"/>
                <a:gd name="connsiteY1225" fmla="*/ 1498491 h 3181350"/>
                <a:gd name="connsiteX1226" fmla="*/ 258864 w 1581150"/>
                <a:gd name="connsiteY1226" fmla="*/ 1491919 h 3181350"/>
                <a:gd name="connsiteX1227" fmla="*/ 256769 w 1581150"/>
                <a:gd name="connsiteY1227" fmla="*/ 1489061 h 3181350"/>
                <a:gd name="connsiteX1228" fmla="*/ 258007 w 1581150"/>
                <a:gd name="connsiteY1228" fmla="*/ 1487157 h 3181350"/>
                <a:gd name="connsiteX1229" fmla="*/ 264294 w 1581150"/>
                <a:gd name="connsiteY1229" fmla="*/ 1481251 h 3181350"/>
                <a:gd name="connsiteX1230" fmla="*/ 258769 w 1581150"/>
                <a:gd name="connsiteY1230" fmla="*/ 1482203 h 3181350"/>
                <a:gd name="connsiteX1231" fmla="*/ 259626 w 1581150"/>
                <a:gd name="connsiteY1231" fmla="*/ 1481061 h 3181350"/>
                <a:gd name="connsiteX1232" fmla="*/ 256769 w 1581150"/>
                <a:gd name="connsiteY1232" fmla="*/ 1479822 h 3181350"/>
                <a:gd name="connsiteX1233" fmla="*/ 259722 w 1581150"/>
                <a:gd name="connsiteY1233" fmla="*/ 1468392 h 3181350"/>
                <a:gd name="connsiteX1234" fmla="*/ 252387 w 1581150"/>
                <a:gd name="connsiteY1234" fmla="*/ 1467821 h 3181350"/>
                <a:gd name="connsiteX1235" fmla="*/ 249244 w 1581150"/>
                <a:gd name="connsiteY1235" fmla="*/ 1459724 h 3181350"/>
                <a:gd name="connsiteX1236" fmla="*/ 256483 w 1581150"/>
                <a:gd name="connsiteY1236" fmla="*/ 1461820 h 3181350"/>
                <a:gd name="connsiteX1237" fmla="*/ 249339 w 1581150"/>
                <a:gd name="connsiteY1237" fmla="*/ 1458105 h 3181350"/>
                <a:gd name="connsiteX1238" fmla="*/ 247530 w 1581150"/>
                <a:gd name="connsiteY1238" fmla="*/ 1457819 h 3181350"/>
                <a:gd name="connsiteX1239" fmla="*/ 248863 w 1581150"/>
                <a:gd name="connsiteY1239" fmla="*/ 1455152 h 3181350"/>
                <a:gd name="connsiteX1240" fmla="*/ 244196 w 1581150"/>
                <a:gd name="connsiteY1240" fmla="*/ 1453628 h 3181350"/>
                <a:gd name="connsiteX1241" fmla="*/ 244196 w 1581150"/>
                <a:gd name="connsiteY1241" fmla="*/ 1451533 h 3181350"/>
                <a:gd name="connsiteX1242" fmla="*/ 249339 w 1581150"/>
                <a:gd name="connsiteY1242" fmla="*/ 1452105 h 3181350"/>
                <a:gd name="connsiteX1243" fmla="*/ 244482 w 1581150"/>
                <a:gd name="connsiteY1243" fmla="*/ 1448485 h 3181350"/>
                <a:gd name="connsiteX1244" fmla="*/ 244482 w 1581150"/>
                <a:gd name="connsiteY1244" fmla="*/ 1448390 h 3181350"/>
                <a:gd name="connsiteX1245" fmla="*/ 244386 w 1581150"/>
                <a:gd name="connsiteY1245" fmla="*/ 1448390 h 3181350"/>
                <a:gd name="connsiteX1246" fmla="*/ 243720 w 1581150"/>
                <a:gd name="connsiteY1246" fmla="*/ 1440674 h 3181350"/>
                <a:gd name="connsiteX1247" fmla="*/ 236385 w 1581150"/>
                <a:gd name="connsiteY1247" fmla="*/ 1441341 h 3181350"/>
                <a:gd name="connsiteX1248" fmla="*/ 240386 w 1581150"/>
                <a:gd name="connsiteY1248" fmla="*/ 1449628 h 3181350"/>
                <a:gd name="connsiteX1249" fmla="*/ 234861 w 1581150"/>
                <a:gd name="connsiteY1249" fmla="*/ 1452390 h 3181350"/>
                <a:gd name="connsiteX1250" fmla="*/ 242481 w 1581150"/>
                <a:gd name="connsiteY1250" fmla="*/ 1455724 h 3181350"/>
                <a:gd name="connsiteX1251" fmla="*/ 242862 w 1581150"/>
                <a:gd name="connsiteY1251" fmla="*/ 1459058 h 3181350"/>
                <a:gd name="connsiteX1252" fmla="*/ 244482 w 1581150"/>
                <a:gd name="connsiteY1252" fmla="*/ 1459248 h 3181350"/>
                <a:gd name="connsiteX1253" fmla="*/ 248768 w 1581150"/>
                <a:gd name="connsiteY1253" fmla="*/ 1464487 h 3181350"/>
                <a:gd name="connsiteX1254" fmla="*/ 250006 w 1581150"/>
                <a:gd name="connsiteY1254" fmla="*/ 1472488 h 3181350"/>
                <a:gd name="connsiteX1255" fmla="*/ 246101 w 1581150"/>
                <a:gd name="connsiteY1255" fmla="*/ 1475155 h 3181350"/>
                <a:gd name="connsiteX1256" fmla="*/ 233528 w 1581150"/>
                <a:gd name="connsiteY1256" fmla="*/ 1474488 h 3181350"/>
                <a:gd name="connsiteX1257" fmla="*/ 228099 w 1581150"/>
                <a:gd name="connsiteY1257" fmla="*/ 1470869 h 3181350"/>
                <a:gd name="connsiteX1258" fmla="*/ 230766 w 1581150"/>
                <a:gd name="connsiteY1258" fmla="*/ 1478298 h 3181350"/>
                <a:gd name="connsiteX1259" fmla="*/ 232671 w 1581150"/>
                <a:gd name="connsiteY1259" fmla="*/ 1483156 h 3181350"/>
                <a:gd name="connsiteX1260" fmla="*/ 232575 w 1581150"/>
                <a:gd name="connsiteY1260" fmla="*/ 1483823 h 3181350"/>
                <a:gd name="connsiteX1261" fmla="*/ 224098 w 1581150"/>
                <a:gd name="connsiteY1261" fmla="*/ 1473822 h 3181350"/>
                <a:gd name="connsiteX1262" fmla="*/ 214764 w 1581150"/>
                <a:gd name="connsiteY1262" fmla="*/ 1474679 h 3181350"/>
                <a:gd name="connsiteX1263" fmla="*/ 213430 w 1581150"/>
                <a:gd name="connsiteY1263" fmla="*/ 1468297 h 3181350"/>
                <a:gd name="connsiteX1264" fmla="*/ 224479 w 1581150"/>
                <a:gd name="connsiteY1264" fmla="*/ 1469154 h 3181350"/>
                <a:gd name="connsiteX1265" fmla="*/ 212573 w 1581150"/>
                <a:gd name="connsiteY1265" fmla="*/ 1455724 h 3181350"/>
                <a:gd name="connsiteX1266" fmla="*/ 210192 w 1581150"/>
                <a:gd name="connsiteY1266" fmla="*/ 1463439 h 3181350"/>
                <a:gd name="connsiteX1267" fmla="*/ 201524 w 1581150"/>
                <a:gd name="connsiteY1267" fmla="*/ 1459248 h 3181350"/>
                <a:gd name="connsiteX1268" fmla="*/ 200286 w 1581150"/>
                <a:gd name="connsiteY1268" fmla="*/ 1459153 h 3181350"/>
                <a:gd name="connsiteX1269" fmla="*/ 196380 w 1581150"/>
                <a:gd name="connsiteY1269" fmla="*/ 1458105 h 3181350"/>
                <a:gd name="connsiteX1270" fmla="*/ 191618 w 1581150"/>
                <a:gd name="connsiteY1270" fmla="*/ 1452962 h 3181350"/>
                <a:gd name="connsiteX1271" fmla="*/ 193237 w 1581150"/>
                <a:gd name="connsiteY1271" fmla="*/ 1456391 h 3181350"/>
                <a:gd name="connsiteX1272" fmla="*/ 192380 w 1581150"/>
                <a:gd name="connsiteY1272" fmla="*/ 1455819 h 3181350"/>
                <a:gd name="connsiteX1273" fmla="*/ 193142 w 1581150"/>
                <a:gd name="connsiteY1273" fmla="*/ 1460868 h 3181350"/>
                <a:gd name="connsiteX1274" fmla="*/ 186760 w 1581150"/>
                <a:gd name="connsiteY1274" fmla="*/ 1461630 h 3181350"/>
                <a:gd name="connsiteX1275" fmla="*/ 183331 w 1581150"/>
                <a:gd name="connsiteY1275" fmla="*/ 1449533 h 3181350"/>
                <a:gd name="connsiteX1276" fmla="*/ 183141 w 1581150"/>
                <a:gd name="connsiteY1276" fmla="*/ 1448961 h 3181350"/>
                <a:gd name="connsiteX1277" fmla="*/ 182569 w 1581150"/>
                <a:gd name="connsiteY1277" fmla="*/ 1441056 h 3181350"/>
                <a:gd name="connsiteX1278" fmla="*/ 171901 w 1581150"/>
                <a:gd name="connsiteY1278" fmla="*/ 1439722 h 3181350"/>
                <a:gd name="connsiteX1279" fmla="*/ 164186 w 1581150"/>
                <a:gd name="connsiteY1279" fmla="*/ 1443341 h 3181350"/>
                <a:gd name="connsiteX1280" fmla="*/ 154756 w 1581150"/>
                <a:gd name="connsiteY1280" fmla="*/ 1459058 h 3181350"/>
                <a:gd name="connsiteX1281" fmla="*/ 169329 w 1581150"/>
                <a:gd name="connsiteY1281" fmla="*/ 1457819 h 3181350"/>
                <a:gd name="connsiteX1282" fmla="*/ 169044 w 1581150"/>
                <a:gd name="connsiteY1282" fmla="*/ 1447056 h 3181350"/>
                <a:gd name="connsiteX1283" fmla="*/ 175711 w 1581150"/>
                <a:gd name="connsiteY1283" fmla="*/ 1450961 h 3181350"/>
                <a:gd name="connsiteX1284" fmla="*/ 173520 w 1581150"/>
                <a:gd name="connsiteY1284" fmla="*/ 1451723 h 3181350"/>
                <a:gd name="connsiteX1285" fmla="*/ 172282 w 1581150"/>
                <a:gd name="connsiteY1285" fmla="*/ 1452771 h 3181350"/>
                <a:gd name="connsiteX1286" fmla="*/ 173139 w 1581150"/>
                <a:gd name="connsiteY1286" fmla="*/ 1453152 h 3181350"/>
                <a:gd name="connsiteX1287" fmla="*/ 168663 w 1581150"/>
                <a:gd name="connsiteY1287" fmla="*/ 1462391 h 3181350"/>
                <a:gd name="connsiteX1288" fmla="*/ 171330 w 1581150"/>
                <a:gd name="connsiteY1288" fmla="*/ 1468869 h 3181350"/>
                <a:gd name="connsiteX1289" fmla="*/ 164948 w 1581150"/>
                <a:gd name="connsiteY1289" fmla="*/ 1475727 h 3181350"/>
                <a:gd name="connsiteX1290" fmla="*/ 162281 w 1581150"/>
                <a:gd name="connsiteY1290" fmla="*/ 1469249 h 3181350"/>
                <a:gd name="connsiteX1291" fmla="*/ 150756 w 1581150"/>
                <a:gd name="connsiteY1291" fmla="*/ 1473917 h 3181350"/>
                <a:gd name="connsiteX1292" fmla="*/ 153613 w 1581150"/>
                <a:gd name="connsiteY1292" fmla="*/ 1478870 h 3181350"/>
                <a:gd name="connsiteX1293" fmla="*/ 158947 w 1581150"/>
                <a:gd name="connsiteY1293" fmla="*/ 1479536 h 3181350"/>
                <a:gd name="connsiteX1294" fmla="*/ 155423 w 1581150"/>
                <a:gd name="connsiteY1294" fmla="*/ 1491443 h 3181350"/>
                <a:gd name="connsiteX1295" fmla="*/ 161138 w 1581150"/>
                <a:gd name="connsiteY1295" fmla="*/ 1489061 h 3181350"/>
                <a:gd name="connsiteX1296" fmla="*/ 163995 w 1581150"/>
                <a:gd name="connsiteY1296" fmla="*/ 1481727 h 3181350"/>
                <a:gd name="connsiteX1297" fmla="*/ 173520 w 1581150"/>
                <a:gd name="connsiteY1297" fmla="*/ 1490586 h 3181350"/>
                <a:gd name="connsiteX1298" fmla="*/ 169044 w 1581150"/>
                <a:gd name="connsiteY1298" fmla="*/ 1483918 h 3181350"/>
                <a:gd name="connsiteX1299" fmla="*/ 176378 w 1581150"/>
                <a:gd name="connsiteY1299" fmla="*/ 1483251 h 3181350"/>
                <a:gd name="connsiteX1300" fmla="*/ 175902 w 1581150"/>
                <a:gd name="connsiteY1300" fmla="*/ 1473917 h 3181350"/>
                <a:gd name="connsiteX1301" fmla="*/ 178092 w 1581150"/>
                <a:gd name="connsiteY1301" fmla="*/ 1473536 h 3181350"/>
                <a:gd name="connsiteX1302" fmla="*/ 182760 w 1581150"/>
                <a:gd name="connsiteY1302" fmla="*/ 1484966 h 3181350"/>
                <a:gd name="connsiteX1303" fmla="*/ 190665 w 1581150"/>
                <a:gd name="connsiteY1303" fmla="*/ 1477632 h 3181350"/>
                <a:gd name="connsiteX1304" fmla="*/ 184760 w 1581150"/>
                <a:gd name="connsiteY1304" fmla="*/ 1473536 h 3181350"/>
                <a:gd name="connsiteX1305" fmla="*/ 184950 w 1581150"/>
                <a:gd name="connsiteY1305" fmla="*/ 1473440 h 3181350"/>
                <a:gd name="connsiteX1306" fmla="*/ 185617 w 1581150"/>
                <a:gd name="connsiteY1306" fmla="*/ 1468869 h 3181350"/>
                <a:gd name="connsiteX1307" fmla="*/ 189332 w 1581150"/>
                <a:gd name="connsiteY1307" fmla="*/ 1467821 h 3181350"/>
                <a:gd name="connsiteX1308" fmla="*/ 197428 w 1581150"/>
                <a:gd name="connsiteY1308" fmla="*/ 1469726 h 3181350"/>
                <a:gd name="connsiteX1309" fmla="*/ 198381 w 1581150"/>
                <a:gd name="connsiteY1309" fmla="*/ 1471916 h 3181350"/>
                <a:gd name="connsiteX1310" fmla="*/ 192761 w 1581150"/>
                <a:gd name="connsiteY1310" fmla="*/ 1473060 h 3181350"/>
                <a:gd name="connsiteX1311" fmla="*/ 194952 w 1581150"/>
                <a:gd name="connsiteY1311" fmla="*/ 1478965 h 3181350"/>
                <a:gd name="connsiteX1312" fmla="*/ 194856 w 1581150"/>
                <a:gd name="connsiteY1312" fmla="*/ 1479346 h 3181350"/>
                <a:gd name="connsiteX1313" fmla="*/ 195142 w 1581150"/>
                <a:gd name="connsiteY1313" fmla="*/ 1479346 h 3181350"/>
                <a:gd name="connsiteX1314" fmla="*/ 197238 w 1581150"/>
                <a:gd name="connsiteY1314" fmla="*/ 1483918 h 3181350"/>
                <a:gd name="connsiteX1315" fmla="*/ 194666 w 1581150"/>
                <a:gd name="connsiteY1315" fmla="*/ 1483727 h 3181350"/>
                <a:gd name="connsiteX1316" fmla="*/ 190284 w 1581150"/>
                <a:gd name="connsiteY1316" fmla="*/ 1482203 h 3181350"/>
                <a:gd name="connsiteX1317" fmla="*/ 191618 w 1581150"/>
                <a:gd name="connsiteY1317" fmla="*/ 1485728 h 3181350"/>
                <a:gd name="connsiteX1318" fmla="*/ 178854 w 1581150"/>
                <a:gd name="connsiteY1318" fmla="*/ 1491062 h 3181350"/>
                <a:gd name="connsiteX1319" fmla="*/ 185998 w 1581150"/>
                <a:gd name="connsiteY1319" fmla="*/ 1504206 h 3181350"/>
                <a:gd name="connsiteX1320" fmla="*/ 189427 w 1581150"/>
                <a:gd name="connsiteY1320" fmla="*/ 1503920 h 3181350"/>
                <a:gd name="connsiteX1321" fmla="*/ 202953 w 1581150"/>
                <a:gd name="connsiteY1321" fmla="*/ 1511445 h 3181350"/>
                <a:gd name="connsiteX1322" fmla="*/ 195809 w 1581150"/>
                <a:gd name="connsiteY1322" fmla="*/ 1509350 h 3181350"/>
                <a:gd name="connsiteX1323" fmla="*/ 194380 w 1581150"/>
                <a:gd name="connsiteY1323" fmla="*/ 1516398 h 3181350"/>
                <a:gd name="connsiteX1324" fmla="*/ 193523 w 1581150"/>
                <a:gd name="connsiteY1324" fmla="*/ 1515827 h 3181350"/>
                <a:gd name="connsiteX1325" fmla="*/ 172092 w 1581150"/>
                <a:gd name="connsiteY1325" fmla="*/ 1526971 h 3181350"/>
                <a:gd name="connsiteX1326" fmla="*/ 182664 w 1581150"/>
                <a:gd name="connsiteY1326" fmla="*/ 1516017 h 3181350"/>
                <a:gd name="connsiteX1327" fmla="*/ 187522 w 1581150"/>
                <a:gd name="connsiteY1327" fmla="*/ 1519732 h 3181350"/>
                <a:gd name="connsiteX1328" fmla="*/ 190761 w 1581150"/>
                <a:gd name="connsiteY1328" fmla="*/ 1509350 h 3181350"/>
                <a:gd name="connsiteX1329" fmla="*/ 183236 w 1581150"/>
                <a:gd name="connsiteY1329" fmla="*/ 1511445 h 3181350"/>
                <a:gd name="connsiteX1330" fmla="*/ 176759 w 1581150"/>
                <a:gd name="connsiteY1330" fmla="*/ 1493729 h 3181350"/>
                <a:gd name="connsiteX1331" fmla="*/ 172377 w 1581150"/>
                <a:gd name="connsiteY1331" fmla="*/ 1499348 h 3181350"/>
                <a:gd name="connsiteX1332" fmla="*/ 174663 w 1581150"/>
                <a:gd name="connsiteY1332" fmla="*/ 1508873 h 3181350"/>
                <a:gd name="connsiteX1333" fmla="*/ 181712 w 1581150"/>
                <a:gd name="connsiteY1333" fmla="*/ 1509731 h 3181350"/>
                <a:gd name="connsiteX1334" fmla="*/ 176664 w 1581150"/>
                <a:gd name="connsiteY1334" fmla="*/ 1519827 h 3181350"/>
                <a:gd name="connsiteX1335" fmla="*/ 169139 w 1581150"/>
                <a:gd name="connsiteY1335" fmla="*/ 1522018 h 3181350"/>
                <a:gd name="connsiteX1336" fmla="*/ 171520 w 1581150"/>
                <a:gd name="connsiteY1336" fmla="*/ 1517732 h 3181350"/>
                <a:gd name="connsiteX1337" fmla="*/ 165996 w 1581150"/>
                <a:gd name="connsiteY1337" fmla="*/ 1518589 h 3181350"/>
                <a:gd name="connsiteX1338" fmla="*/ 164853 w 1581150"/>
                <a:gd name="connsiteY1338" fmla="*/ 1513827 h 3181350"/>
                <a:gd name="connsiteX1339" fmla="*/ 166662 w 1581150"/>
                <a:gd name="connsiteY1339" fmla="*/ 1526399 h 3181350"/>
                <a:gd name="connsiteX1340" fmla="*/ 162281 w 1581150"/>
                <a:gd name="connsiteY1340" fmla="*/ 1532019 h 3181350"/>
                <a:gd name="connsiteX1341" fmla="*/ 147612 w 1581150"/>
                <a:gd name="connsiteY1341" fmla="*/ 1520970 h 3181350"/>
                <a:gd name="connsiteX1342" fmla="*/ 141231 w 1581150"/>
                <a:gd name="connsiteY1342" fmla="*/ 1527923 h 3181350"/>
                <a:gd name="connsiteX1343" fmla="*/ 152565 w 1581150"/>
                <a:gd name="connsiteY1343" fmla="*/ 1549355 h 3181350"/>
                <a:gd name="connsiteX1344" fmla="*/ 160566 w 1581150"/>
                <a:gd name="connsiteY1344" fmla="*/ 1544211 h 3181350"/>
                <a:gd name="connsiteX1345" fmla="*/ 182950 w 1581150"/>
                <a:gd name="connsiteY1345" fmla="*/ 1563928 h 3181350"/>
                <a:gd name="connsiteX1346" fmla="*/ 174378 w 1581150"/>
                <a:gd name="connsiteY1346" fmla="*/ 1573644 h 3181350"/>
                <a:gd name="connsiteX1347" fmla="*/ 173044 w 1581150"/>
                <a:gd name="connsiteY1347" fmla="*/ 1570405 h 3181350"/>
                <a:gd name="connsiteX1348" fmla="*/ 175711 w 1581150"/>
                <a:gd name="connsiteY1348" fmla="*/ 1564595 h 3181350"/>
                <a:gd name="connsiteX1349" fmla="*/ 170377 w 1581150"/>
                <a:gd name="connsiteY1349" fmla="*/ 1563928 h 3181350"/>
                <a:gd name="connsiteX1350" fmla="*/ 166472 w 1581150"/>
                <a:gd name="connsiteY1350" fmla="*/ 1566500 h 3181350"/>
                <a:gd name="connsiteX1351" fmla="*/ 169329 w 1581150"/>
                <a:gd name="connsiteY1351" fmla="*/ 1571453 h 3181350"/>
                <a:gd name="connsiteX1352" fmla="*/ 156280 w 1581150"/>
                <a:gd name="connsiteY1352" fmla="*/ 1574406 h 3181350"/>
                <a:gd name="connsiteX1353" fmla="*/ 158947 w 1581150"/>
                <a:gd name="connsiteY1353" fmla="*/ 1580882 h 3181350"/>
                <a:gd name="connsiteX1354" fmla="*/ 148565 w 1581150"/>
                <a:gd name="connsiteY1354" fmla="*/ 1578025 h 3181350"/>
                <a:gd name="connsiteX1355" fmla="*/ 150946 w 1581150"/>
                <a:gd name="connsiteY1355" fmla="*/ 1586026 h 3181350"/>
                <a:gd name="connsiteX1356" fmla="*/ 165329 w 1581150"/>
                <a:gd name="connsiteY1356" fmla="*/ 1586312 h 3181350"/>
                <a:gd name="connsiteX1357" fmla="*/ 168186 w 1581150"/>
                <a:gd name="connsiteY1357" fmla="*/ 1591265 h 3181350"/>
                <a:gd name="connsiteX1358" fmla="*/ 174282 w 1581150"/>
                <a:gd name="connsiteY1358" fmla="*/ 1586978 h 3181350"/>
                <a:gd name="connsiteX1359" fmla="*/ 181140 w 1581150"/>
                <a:gd name="connsiteY1359" fmla="*/ 1589360 h 3181350"/>
                <a:gd name="connsiteX1360" fmla="*/ 187427 w 1581150"/>
                <a:gd name="connsiteY1360" fmla="*/ 1595170 h 3181350"/>
                <a:gd name="connsiteX1361" fmla="*/ 185998 w 1581150"/>
                <a:gd name="connsiteY1361" fmla="*/ 1605266 h 3181350"/>
                <a:gd name="connsiteX1362" fmla="*/ 178378 w 1581150"/>
                <a:gd name="connsiteY1362" fmla="*/ 1593265 h 3181350"/>
                <a:gd name="connsiteX1363" fmla="*/ 181807 w 1581150"/>
                <a:gd name="connsiteY1363" fmla="*/ 1604600 h 3181350"/>
                <a:gd name="connsiteX1364" fmla="*/ 175044 w 1581150"/>
                <a:gd name="connsiteY1364" fmla="*/ 1605933 h 3181350"/>
                <a:gd name="connsiteX1365" fmla="*/ 179235 w 1581150"/>
                <a:gd name="connsiteY1365" fmla="*/ 1601837 h 3181350"/>
                <a:gd name="connsiteX1366" fmla="*/ 168091 w 1581150"/>
                <a:gd name="connsiteY1366" fmla="*/ 1591169 h 3181350"/>
                <a:gd name="connsiteX1367" fmla="*/ 160757 w 1581150"/>
                <a:gd name="connsiteY1367" fmla="*/ 1591836 h 3181350"/>
                <a:gd name="connsiteX1368" fmla="*/ 159423 w 1581150"/>
                <a:gd name="connsiteY1368" fmla="*/ 1600885 h 3181350"/>
                <a:gd name="connsiteX1369" fmla="*/ 166758 w 1581150"/>
                <a:gd name="connsiteY1369" fmla="*/ 1600218 h 3181350"/>
                <a:gd name="connsiteX1370" fmla="*/ 168091 w 1581150"/>
                <a:gd name="connsiteY1370" fmla="*/ 1615839 h 3181350"/>
                <a:gd name="connsiteX1371" fmla="*/ 164948 w 1581150"/>
                <a:gd name="connsiteY1371" fmla="*/ 1612315 h 3181350"/>
                <a:gd name="connsiteX1372" fmla="*/ 167329 w 1581150"/>
                <a:gd name="connsiteY1372" fmla="*/ 1608029 h 3181350"/>
                <a:gd name="connsiteX1373" fmla="*/ 154280 w 1581150"/>
                <a:gd name="connsiteY1373" fmla="*/ 1611077 h 3181350"/>
                <a:gd name="connsiteX1374" fmla="*/ 156661 w 1581150"/>
                <a:gd name="connsiteY1374" fmla="*/ 1606695 h 3181350"/>
                <a:gd name="connsiteX1375" fmla="*/ 150946 w 1581150"/>
                <a:gd name="connsiteY1375" fmla="*/ 1609077 h 3181350"/>
                <a:gd name="connsiteX1376" fmla="*/ 151327 w 1581150"/>
                <a:gd name="connsiteY1376" fmla="*/ 1632127 h 3181350"/>
                <a:gd name="connsiteX1377" fmla="*/ 140278 w 1581150"/>
                <a:gd name="connsiteY1377" fmla="*/ 1633841 h 3181350"/>
                <a:gd name="connsiteX1378" fmla="*/ 140278 w 1581150"/>
                <a:gd name="connsiteY1378" fmla="*/ 1646129 h 3181350"/>
                <a:gd name="connsiteX1379" fmla="*/ 163995 w 1581150"/>
                <a:gd name="connsiteY1379" fmla="*/ 1656797 h 3181350"/>
                <a:gd name="connsiteX1380" fmla="*/ 164948 w 1581150"/>
                <a:gd name="connsiteY1380" fmla="*/ 1663083 h 3181350"/>
                <a:gd name="connsiteX1381" fmla="*/ 166472 w 1581150"/>
                <a:gd name="connsiteY1381" fmla="*/ 1652511 h 3181350"/>
                <a:gd name="connsiteX1382" fmla="*/ 152280 w 1581150"/>
                <a:gd name="connsiteY1382" fmla="*/ 1650796 h 3181350"/>
                <a:gd name="connsiteX1383" fmla="*/ 147993 w 1581150"/>
                <a:gd name="connsiteY1383" fmla="*/ 1642605 h 3181350"/>
                <a:gd name="connsiteX1384" fmla="*/ 161519 w 1581150"/>
                <a:gd name="connsiteY1384" fmla="*/ 1636604 h 3181350"/>
                <a:gd name="connsiteX1385" fmla="*/ 167996 w 1581150"/>
                <a:gd name="connsiteY1385" fmla="*/ 1642033 h 3181350"/>
                <a:gd name="connsiteX1386" fmla="*/ 167805 w 1581150"/>
                <a:gd name="connsiteY1386" fmla="*/ 1643557 h 3181350"/>
                <a:gd name="connsiteX1387" fmla="*/ 156661 w 1581150"/>
                <a:gd name="connsiteY1387" fmla="*/ 1620602 h 3181350"/>
                <a:gd name="connsiteX1388" fmla="*/ 164186 w 1581150"/>
                <a:gd name="connsiteY1388" fmla="*/ 1618506 h 3181350"/>
                <a:gd name="connsiteX1389" fmla="*/ 174187 w 1581150"/>
                <a:gd name="connsiteY1389" fmla="*/ 1624316 h 3181350"/>
                <a:gd name="connsiteX1390" fmla="*/ 178092 w 1581150"/>
                <a:gd name="connsiteY1390" fmla="*/ 1609457 h 3181350"/>
                <a:gd name="connsiteX1391" fmla="*/ 182950 w 1581150"/>
                <a:gd name="connsiteY1391" fmla="*/ 1608981 h 3181350"/>
                <a:gd name="connsiteX1392" fmla="*/ 179807 w 1581150"/>
                <a:gd name="connsiteY1392" fmla="*/ 1623364 h 3181350"/>
                <a:gd name="connsiteX1393" fmla="*/ 184760 w 1581150"/>
                <a:gd name="connsiteY1393" fmla="*/ 1626793 h 3181350"/>
                <a:gd name="connsiteX1394" fmla="*/ 174854 w 1581150"/>
                <a:gd name="connsiteY1394" fmla="*/ 1644414 h 3181350"/>
                <a:gd name="connsiteX1395" fmla="*/ 182569 w 1581150"/>
                <a:gd name="connsiteY1395" fmla="*/ 1641557 h 3181350"/>
                <a:gd name="connsiteX1396" fmla="*/ 183331 w 1581150"/>
                <a:gd name="connsiteY1396" fmla="*/ 1648891 h 3181350"/>
                <a:gd name="connsiteX1397" fmla="*/ 200667 w 1581150"/>
                <a:gd name="connsiteY1397" fmla="*/ 1639176 h 3181350"/>
                <a:gd name="connsiteX1398" fmla="*/ 202286 w 1581150"/>
                <a:gd name="connsiteY1398" fmla="*/ 1642509 h 3181350"/>
                <a:gd name="connsiteX1399" fmla="*/ 200000 w 1581150"/>
                <a:gd name="connsiteY1399" fmla="*/ 1648605 h 3181350"/>
                <a:gd name="connsiteX1400" fmla="*/ 209049 w 1581150"/>
                <a:gd name="connsiteY1400" fmla="*/ 1650891 h 3181350"/>
                <a:gd name="connsiteX1401" fmla="*/ 202000 w 1581150"/>
                <a:gd name="connsiteY1401" fmla="*/ 1670894 h 3181350"/>
                <a:gd name="connsiteX1402" fmla="*/ 193142 w 1581150"/>
                <a:gd name="connsiteY1402" fmla="*/ 1667084 h 3181350"/>
                <a:gd name="connsiteX1403" fmla="*/ 209049 w 1581150"/>
                <a:gd name="connsiteY1403" fmla="*/ 1676132 h 3181350"/>
                <a:gd name="connsiteX1404" fmla="*/ 213335 w 1581150"/>
                <a:gd name="connsiteY1404" fmla="*/ 1668608 h 3181350"/>
                <a:gd name="connsiteX1405" fmla="*/ 219907 w 1581150"/>
                <a:gd name="connsiteY1405" fmla="*/ 1678609 h 3181350"/>
                <a:gd name="connsiteX1406" fmla="*/ 227527 w 1581150"/>
                <a:gd name="connsiteY1406" fmla="*/ 1675942 h 3181350"/>
                <a:gd name="connsiteX1407" fmla="*/ 224955 w 1581150"/>
                <a:gd name="connsiteY1407" fmla="*/ 1671751 h 3181350"/>
                <a:gd name="connsiteX1408" fmla="*/ 229623 w 1581150"/>
                <a:gd name="connsiteY1408" fmla="*/ 1675752 h 3181350"/>
                <a:gd name="connsiteX1409" fmla="*/ 229337 w 1581150"/>
                <a:gd name="connsiteY1409" fmla="*/ 1676132 h 3181350"/>
                <a:gd name="connsiteX1410" fmla="*/ 234671 w 1581150"/>
                <a:gd name="connsiteY1410" fmla="*/ 1678419 h 3181350"/>
                <a:gd name="connsiteX1411" fmla="*/ 236004 w 1581150"/>
                <a:gd name="connsiteY1411" fmla="*/ 1682990 h 3181350"/>
                <a:gd name="connsiteX1412" fmla="*/ 239910 w 1581150"/>
                <a:gd name="connsiteY1412" fmla="*/ 1677752 h 3181350"/>
                <a:gd name="connsiteX1413" fmla="*/ 242196 w 1581150"/>
                <a:gd name="connsiteY1413" fmla="*/ 1677085 h 3181350"/>
                <a:gd name="connsiteX1414" fmla="*/ 247339 w 1581150"/>
                <a:gd name="connsiteY1414" fmla="*/ 1682228 h 3181350"/>
                <a:gd name="connsiteX1415" fmla="*/ 241434 w 1581150"/>
                <a:gd name="connsiteY1415" fmla="*/ 1686515 h 3181350"/>
                <a:gd name="connsiteX1416" fmla="*/ 242958 w 1581150"/>
                <a:gd name="connsiteY1416" fmla="*/ 1691373 h 3181350"/>
                <a:gd name="connsiteX1417" fmla="*/ 261722 w 1581150"/>
                <a:gd name="connsiteY1417" fmla="*/ 1686419 h 3181350"/>
                <a:gd name="connsiteX1418" fmla="*/ 263246 w 1581150"/>
                <a:gd name="connsiteY1418" fmla="*/ 1691277 h 3181350"/>
                <a:gd name="connsiteX1419" fmla="*/ 255531 w 1581150"/>
                <a:gd name="connsiteY1419" fmla="*/ 1695373 h 3181350"/>
                <a:gd name="connsiteX1420" fmla="*/ 261817 w 1581150"/>
                <a:gd name="connsiteY1420" fmla="*/ 1702898 h 3181350"/>
                <a:gd name="connsiteX1421" fmla="*/ 256674 w 1581150"/>
                <a:gd name="connsiteY1421" fmla="*/ 1702517 h 3181350"/>
                <a:gd name="connsiteX1422" fmla="*/ 266008 w 1581150"/>
                <a:gd name="connsiteY1422" fmla="*/ 1709375 h 3181350"/>
                <a:gd name="connsiteX1423" fmla="*/ 268675 w 1581150"/>
                <a:gd name="connsiteY1423" fmla="*/ 1723757 h 3181350"/>
                <a:gd name="connsiteX1424" fmla="*/ 264294 w 1581150"/>
                <a:gd name="connsiteY1424" fmla="*/ 1724996 h 3181350"/>
                <a:gd name="connsiteX1425" fmla="*/ 271152 w 1581150"/>
                <a:gd name="connsiteY1425" fmla="*/ 1739760 h 3181350"/>
                <a:gd name="connsiteX1426" fmla="*/ 269628 w 1581150"/>
                <a:gd name="connsiteY1426" fmla="*/ 1747380 h 3181350"/>
                <a:gd name="connsiteX1427" fmla="*/ 264579 w 1581150"/>
                <a:gd name="connsiteY1427" fmla="*/ 1747475 h 3181350"/>
                <a:gd name="connsiteX1428" fmla="*/ 264675 w 1581150"/>
                <a:gd name="connsiteY1428" fmla="*/ 1734330 h 3181350"/>
                <a:gd name="connsiteX1429" fmla="*/ 260769 w 1581150"/>
                <a:gd name="connsiteY1429" fmla="*/ 1733187 h 3181350"/>
                <a:gd name="connsiteX1430" fmla="*/ 236671 w 1581150"/>
                <a:gd name="connsiteY1430" fmla="*/ 1719376 h 3181350"/>
                <a:gd name="connsiteX1431" fmla="*/ 240576 w 1581150"/>
                <a:gd name="connsiteY1431" fmla="*/ 1714423 h 3181350"/>
                <a:gd name="connsiteX1432" fmla="*/ 237528 w 1581150"/>
                <a:gd name="connsiteY1432" fmla="*/ 1712613 h 3181350"/>
                <a:gd name="connsiteX1433" fmla="*/ 237052 w 1581150"/>
                <a:gd name="connsiteY1433" fmla="*/ 1706517 h 3181350"/>
                <a:gd name="connsiteX1434" fmla="*/ 246577 w 1581150"/>
                <a:gd name="connsiteY1434" fmla="*/ 1710518 h 3181350"/>
                <a:gd name="connsiteX1435" fmla="*/ 254483 w 1581150"/>
                <a:gd name="connsiteY1435" fmla="*/ 1705374 h 3181350"/>
                <a:gd name="connsiteX1436" fmla="*/ 240957 w 1581150"/>
                <a:gd name="connsiteY1436" fmla="*/ 1699088 h 3181350"/>
                <a:gd name="connsiteX1437" fmla="*/ 235242 w 1581150"/>
                <a:gd name="connsiteY1437" fmla="*/ 1701469 h 3181350"/>
                <a:gd name="connsiteX1438" fmla="*/ 234671 w 1581150"/>
                <a:gd name="connsiteY1438" fmla="*/ 1705279 h 3181350"/>
                <a:gd name="connsiteX1439" fmla="*/ 232766 w 1581150"/>
                <a:gd name="connsiteY1439" fmla="*/ 1704898 h 3181350"/>
                <a:gd name="connsiteX1440" fmla="*/ 234766 w 1581150"/>
                <a:gd name="connsiteY1440" fmla="*/ 1712327 h 3181350"/>
                <a:gd name="connsiteX1441" fmla="*/ 230289 w 1581150"/>
                <a:gd name="connsiteY1441" fmla="*/ 1714328 h 3181350"/>
                <a:gd name="connsiteX1442" fmla="*/ 230289 w 1581150"/>
                <a:gd name="connsiteY1442" fmla="*/ 1714232 h 3181350"/>
                <a:gd name="connsiteX1443" fmla="*/ 229337 w 1581150"/>
                <a:gd name="connsiteY1443" fmla="*/ 1714137 h 3181350"/>
                <a:gd name="connsiteX1444" fmla="*/ 231051 w 1581150"/>
                <a:gd name="connsiteY1444" fmla="*/ 1705660 h 3181350"/>
                <a:gd name="connsiteX1445" fmla="*/ 226003 w 1581150"/>
                <a:gd name="connsiteY1445" fmla="*/ 1714899 h 3181350"/>
                <a:gd name="connsiteX1446" fmla="*/ 225336 w 1581150"/>
                <a:gd name="connsiteY1446" fmla="*/ 1715661 h 3181350"/>
                <a:gd name="connsiteX1447" fmla="*/ 219812 w 1581150"/>
                <a:gd name="connsiteY1447" fmla="*/ 1717852 h 3181350"/>
                <a:gd name="connsiteX1448" fmla="*/ 218002 w 1581150"/>
                <a:gd name="connsiteY1448" fmla="*/ 1714804 h 3181350"/>
                <a:gd name="connsiteX1449" fmla="*/ 219431 w 1581150"/>
                <a:gd name="connsiteY1449" fmla="*/ 1711947 h 3181350"/>
                <a:gd name="connsiteX1450" fmla="*/ 217621 w 1581150"/>
                <a:gd name="connsiteY1450" fmla="*/ 1712137 h 3181350"/>
                <a:gd name="connsiteX1451" fmla="*/ 217621 w 1581150"/>
                <a:gd name="connsiteY1451" fmla="*/ 1711756 h 3181350"/>
                <a:gd name="connsiteX1452" fmla="*/ 224765 w 1581150"/>
                <a:gd name="connsiteY1452" fmla="*/ 1715471 h 3181350"/>
                <a:gd name="connsiteX1453" fmla="*/ 221812 w 1581150"/>
                <a:gd name="connsiteY1453" fmla="*/ 1705755 h 3181350"/>
                <a:gd name="connsiteX1454" fmla="*/ 219621 w 1581150"/>
                <a:gd name="connsiteY1454" fmla="*/ 1710327 h 3181350"/>
                <a:gd name="connsiteX1455" fmla="*/ 216383 w 1581150"/>
                <a:gd name="connsiteY1455" fmla="*/ 1698421 h 3181350"/>
                <a:gd name="connsiteX1456" fmla="*/ 225622 w 1581150"/>
                <a:gd name="connsiteY1456" fmla="*/ 1694230 h 3181350"/>
                <a:gd name="connsiteX1457" fmla="*/ 214859 w 1581150"/>
                <a:gd name="connsiteY1457" fmla="*/ 1695754 h 3181350"/>
                <a:gd name="connsiteX1458" fmla="*/ 205905 w 1581150"/>
                <a:gd name="connsiteY1458" fmla="*/ 1695087 h 3181350"/>
                <a:gd name="connsiteX1459" fmla="*/ 213525 w 1581150"/>
                <a:gd name="connsiteY1459" fmla="*/ 1692515 h 3181350"/>
                <a:gd name="connsiteX1460" fmla="*/ 206286 w 1581150"/>
                <a:gd name="connsiteY1460" fmla="*/ 1690420 h 3181350"/>
                <a:gd name="connsiteX1461" fmla="*/ 202381 w 1581150"/>
                <a:gd name="connsiteY1461" fmla="*/ 1693277 h 3181350"/>
                <a:gd name="connsiteX1462" fmla="*/ 198762 w 1581150"/>
                <a:gd name="connsiteY1462" fmla="*/ 1691468 h 3181350"/>
                <a:gd name="connsiteX1463" fmla="*/ 197809 w 1581150"/>
                <a:gd name="connsiteY1463" fmla="*/ 1704041 h 3181350"/>
                <a:gd name="connsiteX1464" fmla="*/ 199619 w 1581150"/>
                <a:gd name="connsiteY1464" fmla="*/ 1705089 h 3181350"/>
                <a:gd name="connsiteX1465" fmla="*/ 196285 w 1581150"/>
                <a:gd name="connsiteY1465" fmla="*/ 1709184 h 3181350"/>
                <a:gd name="connsiteX1466" fmla="*/ 175711 w 1581150"/>
                <a:gd name="connsiteY1466" fmla="*/ 1702040 h 3181350"/>
                <a:gd name="connsiteX1467" fmla="*/ 165996 w 1581150"/>
                <a:gd name="connsiteY1467" fmla="*/ 1706994 h 3181350"/>
                <a:gd name="connsiteX1468" fmla="*/ 161519 w 1581150"/>
                <a:gd name="connsiteY1468" fmla="*/ 1700326 h 3181350"/>
                <a:gd name="connsiteX1469" fmla="*/ 168853 w 1581150"/>
                <a:gd name="connsiteY1469" fmla="*/ 1699659 h 3181350"/>
                <a:gd name="connsiteX1470" fmla="*/ 169234 w 1581150"/>
                <a:gd name="connsiteY1470" fmla="*/ 1684324 h 3181350"/>
                <a:gd name="connsiteX1471" fmla="*/ 162186 w 1581150"/>
                <a:gd name="connsiteY1471" fmla="*/ 1683467 h 3181350"/>
                <a:gd name="connsiteX1472" fmla="*/ 171425 w 1581150"/>
                <a:gd name="connsiteY1472" fmla="*/ 1681562 h 3181350"/>
                <a:gd name="connsiteX1473" fmla="*/ 172949 w 1581150"/>
                <a:gd name="connsiteY1473" fmla="*/ 1679752 h 3181350"/>
                <a:gd name="connsiteX1474" fmla="*/ 169710 w 1581150"/>
                <a:gd name="connsiteY1474" fmla="*/ 1684800 h 3181350"/>
                <a:gd name="connsiteX1475" fmla="*/ 176568 w 1581150"/>
                <a:gd name="connsiteY1475" fmla="*/ 1691563 h 3181350"/>
                <a:gd name="connsiteX1476" fmla="*/ 187617 w 1581150"/>
                <a:gd name="connsiteY1476" fmla="*/ 1692325 h 3181350"/>
                <a:gd name="connsiteX1477" fmla="*/ 190761 w 1581150"/>
                <a:gd name="connsiteY1477" fmla="*/ 1700421 h 3181350"/>
                <a:gd name="connsiteX1478" fmla="*/ 191427 w 1581150"/>
                <a:gd name="connsiteY1478" fmla="*/ 1690991 h 3181350"/>
                <a:gd name="connsiteX1479" fmla="*/ 193237 w 1581150"/>
                <a:gd name="connsiteY1479" fmla="*/ 1691087 h 3181350"/>
                <a:gd name="connsiteX1480" fmla="*/ 181426 w 1581150"/>
                <a:gd name="connsiteY1480" fmla="*/ 1676037 h 3181350"/>
                <a:gd name="connsiteX1481" fmla="*/ 173044 w 1581150"/>
                <a:gd name="connsiteY1481" fmla="*/ 1679466 h 3181350"/>
                <a:gd name="connsiteX1482" fmla="*/ 162281 w 1581150"/>
                <a:gd name="connsiteY1482" fmla="*/ 1669560 h 3181350"/>
                <a:gd name="connsiteX1483" fmla="*/ 146565 w 1581150"/>
                <a:gd name="connsiteY1483" fmla="*/ 1678419 h 3181350"/>
                <a:gd name="connsiteX1484" fmla="*/ 147041 w 1581150"/>
                <a:gd name="connsiteY1484" fmla="*/ 1687658 h 3181350"/>
                <a:gd name="connsiteX1485" fmla="*/ 156090 w 1581150"/>
                <a:gd name="connsiteY1485" fmla="*/ 1687277 h 3181350"/>
                <a:gd name="connsiteX1486" fmla="*/ 158757 w 1581150"/>
                <a:gd name="connsiteY1486" fmla="*/ 1693754 h 3181350"/>
                <a:gd name="connsiteX1487" fmla="*/ 148184 w 1581150"/>
                <a:gd name="connsiteY1487" fmla="*/ 1692420 h 3181350"/>
                <a:gd name="connsiteX1488" fmla="*/ 161043 w 1581150"/>
                <a:gd name="connsiteY1488" fmla="*/ 1703279 h 3181350"/>
                <a:gd name="connsiteX1489" fmla="*/ 156375 w 1581150"/>
                <a:gd name="connsiteY1489" fmla="*/ 1710423 h 3181350"/>
                <a:gd name="connsiteX1490" fmla="*/ 165900 w 1581150"/>
                <a:gd name="connsiteY1490" fmla="*/ 1719281 h 3181350"/>
                <a:gd name="connsiteX1491" fmla="*/ 175425 w 1581150"/>
                <a:gd name="connsiteY1491" fmla="*/ 1715852 h 3181350"/>
                <a:gd name="connsiteX1492" fmla="*/ 168567 w 1581150"/>
                <a:gd name="connsiteY1492" fmla="*/ 1713470 h 3181350"/>
                <a:gd name="connsiteX1493" fmla="*/ 175140 w 1581150"/>
                <a:gd name="connsiteY1493" fmla="*/ 1705089 h 3181350"/>
                <a:gd name="connsiteX1494" fmla="*/ 182379 w 1581150"/>
                <a:gd name="connsiteY1494" fmla="*/ 1716614 h 3181350"/>
                <a:gd name="connsiteX1495" fmla="*/ 181902 w 1581150"/>
                <a:gd name="connsiteY1495" fmla="*/ 1717185 h 3181350"/>
                <a:gd name="connsiteX1496" fmla="*/ 182855 w 1581150"/>
                <a:gd name="connsiteY1496" fmla="*/ 1717566 h 3181350"/>
                <a:gd name="connsiteX1497" fmla="*/ 184379 w 1581150"/>
                <a:gd name="connsiteY1497" fmla="*/ 1722424 h 3181350"/>
                <a:gd name="connsiteX1498" fmla="*/ 182855 w 1581150"/>
                <a:gd name="connsiteY1498" fmla="*/ 1724519 h 3181350"/>
                <a:gd name="connsiteX1499" fmla="*/ 172758 w 1581150"/>
                <a:gd name="connsiteY1499" fmla="*/ 1721662 h 3181350"/>
                <a:gd name="connsiteX1500" fmla="*/ 161519 w 1581150"/>
                <a:gd name="connsiteY1500" fmla="*/ 1724901 h 3181350"/>
                <a:gd name="connsiteX1501" fmla="*/ 162186 w 1581150"/>
                <a:gd name="connsiteY1501" fmla="*/ 1732711 h 3181350"/>
                <a:gd name="connsiteX1502" fmla="*/ 169044 w 1581150"/>
                <a:gd name="connsiteY1502" fmla="*/ 1735092 h 3181350"/>
                <a:gd name="connsiteX1503" fmla="*/ 169329 w 1581150"/>
                <a:gd name="connsiteY1503" fmla="*/ 1758143 h 3181350"/>
                <a:gd name="connsiteX1504" fmla="*/ 151708 w 1581150"/>
                <a:gd name="connsiteY1504" fmla="*/ 1768335 h 3181350"/>
                <a:gd name="connsiteX1505" fmla="*/ 154375 w 1581150"/>
                <a:gd name="connsiteY1505" fmla="*/ 1762524 h 3181350"/>
                <a:gd name="connsiteX1506" fmla="*/ 146469 w 1581150"/>
                <a:gd name="connsiteY1506" fmla="*/ 1767668 h 3181350"/>
                <a:gd name="connsiteX1507" fmla="*/ 138659 w 1581150"/>
                <a:gd name="connsiteY1507" fmla="*/ 1759000 h 3181350"/>
                <a:gd name="connsiteX1508" fmla="*/ 142278 w 1581150"/>
                <a:gd name="connsiteY1508" fmla="*/ 1771764 h 3181350"/>
                <a:gd name="connsiteX1509" fmla="*/ 123990 w 1581150"/>
                <a:gd name="connsiteY1509" fmla="*/ 1786432 h 3181350"/>
                <a:gd name="connsiteX1510" fmla="*/ 145422 w 1581150"/>
                <a:gd name="connsiteY1510" fmla="*/ 1787575 h 3181350"/>
                <a:gd name="connsiteX1511" fmla="*/ 148089 w 1581150"/>
                <a:gd name="connsiteY1511" fmla="*/ 1781765 h 3181350"/>
                <a:gd name="connsiteX1512" fmla="*/ 156471 w 1581150"/>
                <a:gd name="connsiteY1512" fmla="*/ 1785861 h 3181350"/>
                <a:gd name="connsiteX1513" fmla="*/ 157804 w 1581150"/>
                <a:gd name="connsiteY1513" fmla="*/ 1789099 h 3181350"/>
                <a:gd name="connsiteX1514" fmla="*/ 154470 w 1581150"/>
                <a:gd name="connsiteY1514" fmla="*/ 1787099 h 3181350"/>
                <a:gd name="connsiteX1515" fmla="*/ 165138 w 1581150"/>
                <a:gd name="connsiteY1515" fmla="*/ 1800719 h 3181350"/>
                <a:gd name="connsiteX1516" fmla="*/ 156280 w 1581150"/>
                <a:gd name="connsiteY1516" fmla="*/ 1811959 h 3181350"/>
                <a:gd name="connsiteX1517" fmla="*/ 167805 w 1581150"/>
                <a:gd name="connsiteY1517" fmla="*/ 1819484 h 3181350"/>
                <a:gd name="connsiteX1518" fmla="*/ 175330 w 1581150"/>
                <a:gd name="connsiteY1518" fmla="*/ 1817388 h 3181350"/>
                <a:gd name="connsiteX1519" fmla="*/ 178188 w 1581150"/>
                <a:gd name="connsiteY1519" fmla="*/ 1810054 h 3181350"/>
                <a:gd name="connsiteX1520" fmla="*/ 167139 w 1581150"/>
                <a:gd name="connsiteY1520" fmla="*/ 1811769 h 3181350"/>
                <a:gd name="connsiteX1521" fmla="*/ 166472 w 1581150"/>
                <a:gd name="connsiteY1521" fmla="*/ 1803958 h 3181350"/>
                <a:gd name="connsiteX1522" fmla="*/ 178283 w 1581150"/>
                <a:gd name="connsiteY1522" fmla="*/ 1815007 h 3181350"/>
                <a:gd name="connsiteX1523" fmla="*/ 183998 w 1581150"/>
                <a:gd name="connsiteY1523" fmla="*/ 1819960 h 3181350"/>
                <a:gd name="connsiteX1524" fmla="*/ 186474 w 1581150"/>
                <a:gd name="connsiteY1524" fmla="*/ 1827961 h 3181350"/>
                <a:gd name="connsiteX1525" fmla="*/ 178759 w 1581150"/>
                <a:gd name="connsiteY1525" fmla="*/ 1831581 h 3181350"/>
                <a:gd name="connsiteX1526" fmla="*/ 185617 w 1581150"/>
                <a:gd name="connsiteY1526" fmla="*/ 1833962 h 3181350"/>
                <a:gd name="connsiteX1527" fmla="*/ 190665 w 1581150"/>
                <a:gd name="connsiteY1527" fmla="*/ 1823770 h 3181350"/>
                <a:gd name="connsiteX1528" fmla="*/ 201619 w 1581150"/>
                <a:gd name="connsiteY1528" fmla="*/ 1821579 h 3181350"/>
                <a:gd name="connsiteX1529" fmla="*/ 201810 w 1581150"/>
                <a:gd name="connsiteY1529" fmla="*/ 1822532 h 3181350"/>
                <a:gd name="connsiteX1530" fmla="*/ 204286 w 1581150"/>
                <a:gd name="connsiteY1530" fmla="*/ 1822246 h 3181350"/>
                <a:gd name="connsiteX1531" fmla="*/ 204286 w 1581150"/>
                <a:gd name="connsiteY1531" fmla="*/ 1828532 h 3181350"/>
                <a:gd name="connsiteX1532" fmla="*/ 208953 w 1581150"/>
                <a:gd name="connsiteY1532" fmla="*/ 1821484 h 3181350"/>
                <a:gd name="connsiteX1533" fmla="*/ 206477 w 1581150"/>
                <a:gd name="connsiteY1533" fmla="*/ 1820722 h 3181350"/>
                <a:gd name="connsiteX1534" fmla="*/ 212954 w 1581150"/>
                <a:gd name="connsiteY1534" fmla="*/ 1820246 h 3181350"/>
                <a:gd name="connsiteX1535" fmla="*/ 207715 w 1581150"/>
                <a:gd name="connsiteY1535" fmla="*/ 1814245 h 3181350"/>
                <a:gd name="connsiteX1536" fmla="*/ 210382 w 1581150"/>
                <a:gd name="connsiteY1536" fmla="*/ 1810816 h 3181350"/>
                <a:gd name="connsiteX1537" fmla="*/ 214668 w 1581150"/>
                <a:gd name="connsiteY1537" fmla="*/ 1819103 h 3181350"/>
                <a:gd name="connsiteX1538" fmla="*/ 225336 w 1581150"/>
                <a:gd name="connsiteY1538" fmla="*/ 1820436 h 3181350"/>
                <a:gd name="connsiteX1539" fmla="*/ 234004 w 1581150"/>
                <a:gd name="connsiteY1539" fmla="*/ 1815007 h 3181350"/>
                <a:gd name="connsiteX1540" fmla="*/ 235242 w 1581150"/>
                <a:gd name="connsiteY1540" fmla="*/ 1818722 h 3181350"/>
                <a:gd name="connsiteX1541" fmla="*/ 240767 w 1581150"/>
                <a:gd name="connsiteY1541" fmla="*/ 1819103 h 3181350"/>
                <a:gd name="connsiteX1542" fmla="*/ 245053 w 1581150"/>
                <a:gd name="connsiteY1542" fmla="*/ 1811578 h 3181350"/>
                <a:gd name="connsiteX1543" fmla="*/ 236385 w 1581150"/>
                <a:gd name="connsiteY1543" fmla="*/ 1812435 h 3181350"/>
                <a:gd name="connsiteX1544" fmla="*/ 225146 w 1581150"/>
                <a:gd name="connsiteY1544" fmla="*/ 1809578 h 3181350"/>
                <a:gd name="connsiteX1545" fmla="*/ 236862 w 1581150"/>
                <a:gd name="connsiteY1545" fmla="*/ 1803386 h 3181350"/>
                <a:gd name="connsiteX1546" fmla="*/ 222288 w 1581150"/>
                <a:gd name="connsiteY1546" fmla="*/ 1804625 h 3181350"/>
                <a:gd name="connsiteX1547" fmla="*/ 218478 w 1581150"/>
                <a:gd name="connsiteY1547" fmla="*/ 1801672 h 3181350"/>
                <a:gd name="connsiteX1548" fmla="*/ 221812 w 1581150"/>
                <a:gd name="connsiteY1548" fmla="*/ 1801958 h 3181350"/>
                <a:gd name="connsiteX1549" fmla="*/ 220383 w 1581150"/>
                <a:gd name="connsiteY1549" fmla="*/ 1798338 h 3181350"/>
                <a:gd name="connsiteX1550" fmla="*/ 225527 w 1581150"/>
                <a:gd name="connsiteY1550" fmla="*/ 1794338 h 3181350"/>
                <a:gd name="connsiteX1551" fmla="*/ 220669 w 1581150"/>
                <a:gd name="connsiteY1551" fmla="*/ 1790623 h 3181350"/>
                <a:gd name="connsiteX1552" fmla="*/ 223622 w 1581150"/>
                <a:gd name="connsiteY1552" fmla="*/ 1795576 h 3181350"/>
                <a:gd name="connsiteX1553" fmla="*/ 217716 w 1581150"/>
                <a:gd name="connsiteY1553" fmla="*/ 1796243 h 3181350"/>
                <a:gd name="connsiteX1554" fmla="*/ 206858 w 1581150"/>
                <a:gd name="connsiteY1554" fmla="*/ 1791194 h 3181350"/>
                <a:gd name="connsiteX1555" fmla="*/ 214668 w 1581150"/>
                <a:gd name="connsiteY1555" fmla="*/ 1786146 h 3181350"/>
                <a:gd name="connsiteX1556" fmla="*/ 222955 w 1581150"/>
                <a:gd name="connsiteY1556" fmla="*/ 1786337 h 3181350"/>
                <a:gd name="connsiteX1557" fmla="*/ 220002 w 1581150"/>
                <a:gd name="connsiteY1557" fmla="*/ 1784051 h 3181350"/>
                <a:gd name="connsiteX1558" fmla="*/ 223146 w 1581150"/>
                <a:gd name="connsiteY1558" fmla="*/ 1781193 h 3181350"/>
                <a:gd name="connsiteX1559" fmla="*/ 222860 w 1581150"/>
                <a:gd name="connsiteY1559" fmla="*/ 1786337 h 3181350"/>
                <a:gd name="connsiteX1560" fmla="*/ 222955 w 1581150"/>
                <a:gd name="connsiteY1560" fmla="*/ 1786337 h 3181350"/>
                <a:gd name="connsiteX1561" fmla="*/ 232956 w 1581150"/>
                <a:gd name="connsiteY1561" fmla="*/ 1782432 h 3181350"/>
                <a:gd name="connsiteX1562" fmla="*/ 241624 w 1581150"/>
                <a:gd name="connsiteY1562" fmla="*/ 1781479 h 3181350"/>
                <a:gd name="connsiteX1563" fmla="*/ 248101 w 1581150"/>
                <a:gd name="connsiteY1563" fmla="*/ 1769382 h 3181350"/>
                <a:gd name="connsiteX1564" fmla="*/ 238576 w 1581150"/>
                <a:gd name="connsiteY1564" fmla="*/ 1773383 h 3181350"/>
                <a:gd name="connsiteX1565" fmla="*/ 237433 w 1581150"/>
                <a:gd name="connsiteY1565" fmla="*/ 1763858 h 3181350"/>
                <a:gd name="connsiteX1566" fmla="*/ 244767 w 1581150"/>
                <a:gd name="connsiteY1566" fmla="*/ 1764429 h 3181350"/>
                <a:gd name="connsiteX1567" fmla="*/ 230385 w 1581150"/>
                <a:gd name="connsiteY1567" fmla="*/ 1760238 h 3181350"/>
                <a:gd name="connsiteX1568" fmla="*/ 241434 w 1581150"/>
                <a:gd name="connsiteY1568" fmla="*/ 1761000 h 3181350"/>
                <a:gd name="connsiteX1569" fmla="*/ 234385 w 1581150"/>
                <a:gd name="connsiteY1569" fmla="*/ 1779574 h 3181350"/>
                <a:gd name="connsiteX1570" fmla="*/ 233814 w 1581150"/>
                <a:gd name="connsiteY1570" fmla="*/ 1773954 h 3181350"/>
                <a:gd name="connsiteX1571" fmla="*/ 227527 w 1581150"/>
                <a:gd name="connsiteY1571" fmla="*/ 1781574 h 3181350"/>
                <a:gd name="connsiteX1572" fmla="*/ 224098 w 1581150"/>
                <a:gd name="connsiteY1572" fmla="*/ 1773764 h 3181350"/>
                <a:gd name="connsiteX1573" fmla="*/ 226289 w 1581150"/>
                <a:gd name="connsiteY1573" fmla="*/ 1763858 h 3181350"/>
                <a:gd name="connsiteX1574" fmla="*/ 205239 w 1581150"/>
                <a:gd name="connsiteY1574" fmla="*/ 1759667 h 3181350"/>
                <a:gd name="connsiteX1575" fmla="*/ 204000 w 1581150"/>
                <a:gd name="connsiteY1575" fmla="*/ 1761953 h 3181350"/>
                <a:gd name="connsiteX1576" fmla="*/ 201048 w 1581150"/>
                <a:gd name="connsiteY1576" fmla="*/ 1758048 h 3181350"/>
                <a:gd name="connsiteX1577" fmla="*/ 196666 w 1581150"/>
                <a:gd name="connsiteY1577" fmla="*/ 1765382 h 3181350"/>
                <a:gd name="connsiteX1578" fmla="*/ 184855 w 1581150"/>
                <a:gd name="connsiteY1578" fmla="*/ 1764524 h 3181350"/>
                <a:gd name="connsiteX1579" fmla="*/ 185998 w 1581150"/>
                <a:gd name="connsiteY1579" fmla="*/ 1761667 h 3181350"/>
                <a:gd name="connsiteX1580" fmla="*/ 176473 w 1581150"/>
                <a:gd name="connsiteY1580" fmla="*/ 1765668 h 3181350"/>
                <a:gd name="connsiteX1581" fmla="*/ 182379 w 1581150"/>
                <a:gd name="connsiteY1581" fmla="*/ 1766334 h 3181350"/>
                <a:gd name="connsiteX1582" fmla="*/ 172949 w 1581150"/>
                <a:gd name="connsiteY1582" fmla="*/ 1771002 h 3181350"/>
                <a:gd name="connsiteX1583" fmla="*/ 168758 w 1581150"/>
                <a:gd name="connsiteY1583" fmla="*/ 1762715 h 3181350"/>
                <a:gd name="connsiteX1584" fmla="*/ 179331 w 1581150"/>
                <a:gd name="connsiteY1584" fmla="*/ 1751761 h 3181350"/>
                <a:gd name="connsiteX1585" fmla="*/ 171044 w 1581150"/>
                <a:gd name="connsiteY1585" fmla="*/ 1746236 h 3181350"/>
                <a:gd name="connsiteX1586" fmla="*/ 178283 w 1581150"/>
                <a:gd name="connsiteY1586" fmla="*/ 1742045 h 3181350"/>
                <a:gd name="connsiteX1587" fmla="*/ 174854 w 1581150"/>
                <a:gd name="connsiteY1587" fmla="*/ 1738616 h 3181350"/>
                <a:gd name="connsiteX1588" fmla="*/ 171425 w 1581150"/>
                <a:gd name="connsiteY1588" fmla="*/ 1741093 h 3181350"/>
                <a:gd name="connsiteX1589" fmla="*/ 169996 w 1581150"/>
                <a:gd name="connsiteY1589" fmla="*/ 1728901 h 3181350"/>
                <a:gd name="connsiteX1590" fmla="*/ 184188 w 1581150"/>
                <a:gd name="connsiteY1590" fmla="*/ 1730711 h 3181350"/>
                <a:gd name="connsiteX1591" fmla="*/ 190284 w 1581150"/>
                <a:gd name="connsiteY1591" fmla="*/ 1734426 h 3181350"/>
                <a:gd name="connsiteX1592" fmla="*/ 192189 w 1581150"/>
                <a:gd name="connsiteY1592" fmla="*/ 1735664 h 3181350"/>
                <a:gd name="connsiteX1593" fmla="*/ 192189 w 1581150"/>
                <a:gd name="connsiteY1593" fmla="*/ 1736426 h 3181350"/>
                <a:gd name="connsiteX1594" fmla="*/ 192475 w 1581150"/>
                <a:gd name="connsiteY1594" fmla="*/ 1736426 h 3181350"/>
                <a:gd name="connsiteX1595" fmla="*/ 192380 w 1581150"/>
                <a:gd name="connsiteY1595" fmla="*/ 1735759 h 3181350"/>
                <a:gd name="connsiteX1596" fmla="*/ 198666 w 1581150"/>
                <a:gd name="connsiteY1596" fmla="*/ 1743569 h 3181350"/>
                <a:gd name="connsiteX1597" fmla="*/ 185903 w 1581150"/>
                <a:gd name="connsiteY1597" fmla="*/ 1741093 h 3181350"/>
                <a:gd name="connsiteX1598" fmla="*/ 191332 w 1581150"/>
                <a:gd name="connsiteY1598" fmla="*/ 1750427 h 3181350"/>
                <a:gd name="connsiteX1599" fmla="*/ 189713 w 1581150"/>
                <a:gd name="connsiteY1599" fmla="*/ 1756047 h 3181350"/>
                <a:gd name="connsiteX1600" fmla="*/ 194571 w 1581150"/>
                <a:gd name="connsiteY1600" fmla="*/ 1759762 h 3181350"/>
                <a:gd name="connsiteX1601" fmla="*/ 204096 w 1581150"/>
                <a:gd name="connsiteY1601" fmla="*/ 1756333 h 3181350"/>
                <a:gd name="connsiteX1602" fmla="*/ 204572 w 1581150"/>
                <a:gd name="connsiteY1602" fmla="*/ 1754523 h 3181350"/>
                <a:gd name="connsiteX1603" fmla="*/ 215907 w 1581150"/>
                <a:gd name="connsiteY1603" fmla="*/ 1752047 h 3181350"/>
                <a:gd name="connsiteX1604" fmla="*/ 217145 w 1581150"/>
                <a:gd name="connsiteY1604" fmla="*/ 1753380 h 3181350"/>
                <a:gd name="connsiteX1605" fmla="*/ 216669 w 1581150"/>
                <a:gd name="connsiteY1605" fmla="*/ 1751952 h 3181350"/>
                <a:gd name="connsiteX1606" fmla="*/ 229242 w 1581150"/>
                <a:gd name="connsiteY1606" fmla="*/ 1753857 h 3181350"/>
                <a:gd name="connsiteX1607" fmla="*/ 216383 w 1581150"/>
                <a:gd name="connsiteY1607" fmla="*/ 1746332 h 3181350"/>
                <a:gd name="connsiteX1608" fmla="*/ 213430 w 1581150"/>
                <a:gd name="connsiteY1608" fmla="*/ 1742236 h 3181350"/>
                <a:gd name="connsiteX1609" fmla="*/ 213430 w 1581150"/>
                <a:gd name="connsiteY1609" fmla="*/ 1741569 h 3181350"/>
                <a:gd name="connsiteX1610" fmla="*/ 205620 w 1581150"/>
                <a:gd name="connsiteY1610" fmla="*/ 1748523 h 3181350"/>
                <a:gd name="connsiteX1611" fmla="*/ 205239 w 1581150"/>
                <a:gd name="connsiteY1611" fmla="*/ 1744617 h 3181350"/>
                <a:gd name="connsiteX1612" fmla="*/ 207810 w 1581150"/>
                <a:gd name="connsiteY1612" fmla="*/ 1741474 h 3181350"/>
                <a:gd name="connsiteX1613" fmla="*/ 207906 w 1581150"/>
                <a:gd name="connsiteY1613" fmla="*/ 1741474 h 3181350"/>
                <a:gd name="connsiteX1614" fmla="*/ 199714 w 1581150"/>
                <a:gd name="connsiteY1614" fmla="*/ 1735854 h 3181350"/>
                <a:gd name="connsiteX1615" fmla="*/ 202000 w 1581150"/>
                <a:gd name="connsiteY1615" fmla="*/ 1738331 h 3181350"/>
                <a:gd name="connsiteX1616" fmla="*/ 201333 w 1581150"/>
                <a:gd name="connsiteY1616" fmla="*/ 1731282 h 3181350"/>
                <a:gd name="connsiteX1617" fmla="*/ 197809 w 1581150"/>
                <a:gd name="connsiteY1617" fmla="*/ 1731187 h 3181350"/>
                <a:gd name="connsiteX1618" fmla="*/ 207620 w 1581150"/>
                <a:gd name="connsiteY1618" fmla="*/ 1731759 h 3181350"/>
                <a:gd name="connsiteX1619" fmla="*/ 217526 w 1581150"/>
                <a:gd name="connsiteY1619" fmla="*/ 1737093 h 3181350"/>
                <a:gd name="connsiteX1620" fmla="*/ 218002 w 1581150"/>
                <a:gd name="connsiteY1620" fmla="*/ 1730806 h 3181350"/>
                <a:gd name="connsiteX1621" fmla="*/ 214764 w 1581150"/>
                <a:gd name="connsiteY1621" fmla="*/ 1729091 h 3181350"/>
                <a:gd name="connsiteX1622" fmla="*/ 210573 w 1581150"/>
                <a:gd name="connsiteY1622" fmla="*/ 1723186 h 3181350"/>
                <a:gd name="connsiteX1623" fmla="*/ 213335 w 1581150"/>
                <a:gd name="connsiteY1623" fmla="*/ 1723757 h 3181350"/>
                <a:gd name="connsiteX1624" fmla="*/ 214573 w 1581150"/>
                <a:gd name="connsiteY1624" fmla="*/ 1725758 h 3181350"/>
                <a:gd name="connsiteX1625" fmla="*/ 216192 w 1581150"/>
                <a:gd name="connsiteY1625" fmla="*/ 1724043 h 3181350"/>
                <a:gd name="connsiteX1626" fmla="*/ 219717 w 1581150"/>
                <a:gd name="connsiteY1626" fmla="*/ 1724139 h 3181350"/>
                <a:gd name="connsiteX1627" fmla="*/ 222669 w 1581150"/>
                <a:gd name="connsiteY1627" fmla="*/ 1740522 h 3181350"/>
                <a:gd name="connsiteX1628" fmla="*/ 239624 w 1581150"/>
                <a:gd name="connsiteY1628" fmla="*/ 1736997 h 3181350"/>
                <a:gd name="connsiteX1629" fmla="*/ 237338 w 1581150"/>
                <a:gd name="connsiteY1629" fmla="*/ 1741569 h 3181350"/>
                <a:gd name="connsiteX1630" fmla="*/ 244958 w 1581150"/>
                <a:gd name="connsiteY1630" fmla="*/ 1738998 h 3181350"/>
                <a:gd name="connsiteX1631" fmla="*/ 247625 w 1581150"/>
                <a:gd name="connsiteY1631" fmla="*/ 1744046 h 3181350"/>
                <a:gd name="connsiteX1632" fmla="*/ 236004 w 1581150"/>
                <a:gd name="connsiteY1632" fmla="*/ 1743665 h 3181350"/>
                <a:gd name="connsiteX1633" fmla="*/ 233718 w 1581150"/>
                <a:gd name="connsiteY1633" fmla="*/ 1741284 h 3181350"/>
                <a:gd name="connsiteX1634" fmla="*/ 232099 w 1581150"/>
                <a:gd name="connsiteY1634" fmla="*/ 1742807 h 3181350"/>
                <a:gd name="connsiteX1635" fmla="*/ 231147 w 1581150"/>
                <a:gd name="connsiteY1635" fmla="*/ 1742617 h 3181350"/>
                <a:gd name="connsiteX1636" fmla="*/ 231242 w 1581150"/>
                <a:gd name="connsiteY1636" fmla="*/ 1743855 h 3181350"/>
                <a:gd name="connsiteX1637" fmla="*/ 231623 w 1581150"/>
                <a:gd name="connsiteY1637" fmla="*/ 1746998 h 3181350"/>
                <a:gd name="connsiteX1638" fmla="*/ 238481 w 1581150"/>
                <a:gd name="connsiteY1638" fmla="*/ 1754333 h 3181350"/>
                <a:gd name="connsiteX1639" fmla="*/ 241624 w 1581150"/>
                <a:gd name="connsiteY1639" fmla="*/ 1751475 h 3181350"/>
                <a:gd name="connsiteX1640" fmla="*/ 247339 w 1581150"/>
                <a:gd name="connsiteY1640" fmla="*/ 1756523 h 3181350"/>
                <a:gd name="connsiteX1641" fmla="*/ 249435 w 1581150"/>
                <a:gd name="connsiteY1641" fmla="*/ 1753571 h 3181350"/>
                <a:gd name="connsiteX1642" fmla="*/ 258483 w 1581150"/>
                <a:gd name="connsiteY1642" fmla="*/ 1771382 h 3181350"/>
                <a:gd name="connsiteX1643" fmla="*/ 258007 w 1581150"/>
                <a:gd name="connsiteY1643" fmla="*/ 1776716 h 3181350"/>
                <a:gd name="connsiteX1644" fmla="*/ 256769 w 1581150"/>
                <a:gd name="connsiteY1644" fmla="*/ 1777860 h 3181350"/>
                <a:gd name="connsiteX1645" fmla="*/ 257912 w 1581150"/>
                <a:gd name="connsiteY1645" fmla="*/ 1777955 h 3181350"/>
                <a:gd name="connsiteX1646" fmla="*/ 258864 w 1581150"/>
                <a:gd name="connsiteY1646" fmla="*/ 1787765 h 3181350"/>
                <a:gd name="connsiteX1647" fmla="*/ 252387 w 1581150"/>
                <a:gd name="connsiteY1647" fmla="*/ 1787003 h 3181350"/>
                <a:gd name="connsiteX1648" fmla="*/ 252387 w 1581150"/>
                <a:gd name="connsiteY1648" fmla="*/ 1787003 h 3181350"/>
                <a:gd name="connsiteX1649" fmla="*/ 252387 w 1581150"/>
                <a:gd name="connsiteY1649" fmla="*/ 1787003 h 3181350"/>
                <a:gd name="connsiteX1650" fmla="*/ 246768 w 1581150"/>
                <a:gd name="connsiteY1650" fmla="*/ 1792242 h 3181350"/>
                <a:gd name="connsiteX1651" fmla="*/ 242672 w 1581150"/>
                <a:gd name="connsiteY1651" fmla="*/ 1794147 h 3181350"/>
                <a:gd name="connsiteX1652" fmla="*/ 230289 w 1581150"/>
                <a:gd name="connsiteY1652" fmla="*/ 1786908 h 3181350"/>
                <a:gd name="connsiteX1653" fmla="*/ 231528 w 1581150"/>
                <a:gd name="connsiteY1653" fmla="*/ 1794909 h 3181350"/>
                <a:gd name="connsiteX1654" fmla="*/ 255054 w 1581150"/>
                <a:gd name="connsiteY1654" fmla="*/ 1796528 h 3181350"/>
                <a:gd name="connsiteX1655" fmla="*/ 258674 w 1581150"/>
                <a:gd name="connsiteY1655" fmla="*/ 1801958 h 3181350"/>
                <a:gd name="connsiteX1656" fmla="*/ 253149 w 1581150"/>
                <a:gd name="connsiteY1656" fmla="*/ 1802815 h 3181350"/>
                <a:gd name="connsiteX1657" fmla="*/ 257912 w 1581150"/>
                <a:gd name="connsiteY1657" fmla="*/ 1812626 h 3181350"/>
                <a:gd name="connsiteX1658" fmla="*/ 252673 w 1581150"/>
                <a:gd name="connsiteY1658" fmla="*/ 1809102 h 3181350"/>
                <a:gd name="connsiteX1659" fmla="*/ 250101 w 1581150"/>
                <a:gd name="connsiteY1659" fmla="*/ 1818341 h 3181350"/>
                <a:gd name="connsiteX1660" fmla="*/ 244767 w 1581150"/>
                <a:gd name="connsiteY1660" fmla="*/ 1816340 h 3181350"/>
                <a:gd name="connsiteX1661" fmla="*/ 229527 w 1581150"/>
                <a:gd name="connsiteY1661" fmla="*/ 1823103 h 3181350"/>
                <a:gd name="connsiteX1662" fmla="*/ 229718 w 1581150"/>
                <a:gd name="connsiteY1662" fmla="*/ 1823770 h 3181350"/>
                <a:gd name="connsiteX1663" fmla="*/ 224574 w 1581150"/>
                <a:gd name="connsiteY1663" fmla="*/ 1826437 h 3181350"/>
                <a:gd name="connsiteX1664" fmla="*/ 224193 w 1581150"/>
                <a:gd name="connsiteY1664" fmla="*/ 1829485 h 3181350"/>
                <a:gd name="connsiteX1665" fmla="*/ 231337 w 1581150"/>
                <a:gd name="connsiteY1665" fmla="*/ 1831771 h 3181350"/>
                <a:gd name="connsiteX1666" fmla="*/ 230575 w 1581150"/>
                <a:gd name="connsiteY1666" fmla="*/ 1834152 h 3181350"/>
                <a:gd name="connsiteX1667" fmla="*/ 234385 w 1581150"/>
                <a:gd name="connsiteY1667" fmla="*/ 1832723 h 3181350"/>
                <a:gd name="connsiteX1668" fmla="*/ 240576 w 1581150"/>
                <a:gd name="connsiteY1668" fmla="*/ 1834438 h 3181350"/>
                <a:gd name="connsiteX1669" fmla="*/ 241434 w 1581150"/>
                <a:gd name="connsiteY1669" fmla="*/ 1836534 h 3181350"/>
                <a:gd name="connsiteX1670" fmla="*/ 220002 w 1581150"/>
                <a:gd name="connsiteY1670" fmla="*/ 1827104 h 3181350"/>
                <a:gd name="connsiteX1671" fmla="*/ 225813 w 1581150"/>
                <a:gd name="connsiteY1671" fmla="*/ 1824341 h 3181350"/>
                <a:gd name="connsiteX1672" fmla="*/ 214573 w 1581150"/>
                <a:gd name="connsiteY1672" fmla="*/ 1826627 h 3181350"/>
                <a:gd name="connsiteX1673" fmla="*/ 209715 w 1581150"/>
                <a:gd name="connsiteY1673" fmla="*/ 1842058 h 3181350"/>
                <a:gd name="connsiteX1674" fmla="*/ 202953 w 1581150"/>
                <a:gd name="connsiteY1674" fmla="*/ 1833676 h 3181350"/>
                <a:gd name="connsiteX1675" fmla="*/ 188189 w 1581150"/>
                <a:gd name="connsiteY1675" fmla="*/ 1834152 h 3181350"/>
                <a:gd name="connsiteX1676" fmla="*/ 193904 w 1581150"/>
                <a:gd name="connsiteY1676" fmla="*/ 1841201 h 3181350"/>
                <a:gd name="connsiteX1677" fmla="*/ 189713 w 1581150"/>
                <a:gd name="connsiteY1677" fmla="*/ 1843677 h 3181350"/>
                <a:gd name="connsiteX1678" fmla="*/ 192761 w 1581150"/>
                <a:gd name="connsiteY1678" fmla="*/ 1847106 h 3181350"/>
                <a:gd name="connsiteX1679" fmla="*/ 192761 w 1581150"/>
                <a:gd name="connsiteY1679" fmla="*/ 1847106 h 3181350"/>
                <a:gd name="connsiteX1680" fmla="*/ 192761 w 1581150"/>
                <a:gd name="connsiteY1680" fmla="*/ 1847106 h 3181350"/>
                <a:gd name="connsiteX1681" fmla="*/ 194380 w 1581150"/>
                <a:gd name="connsiteY1681" fmla="*/ 1848821 h 3181350"/>
                <a:gd name="connsiteX1682" fmla="*/ 199905 w 1581150"/>
                <a:gd name="connsiteY1682" fmla="*/ 1847964 h 3181350"/>
                <a:gd name="connsiteX1683" fmla="*/ 200190 w 1581150"/>
                <a:gd name="connsiteY1683" fmla="*/ 1846154 h 3181350"/>
                <a:gd name="connsiteX1684" fmla="*/ 200476 w 1581150"/>
                <a:gd name="connsiteY1684" fmla="*/ 1843963 h 3181350"/>
                <a:gd name="connsiteX1685" fmla="*/ 200571 w 1581150"/>
                <a:gd name="connsiteY1685" fmla="*/ 1843487 h 3181350"/>
                <a:gd name="connsiteX1686" fmla="*/ 199714 w 1581150"/>
                <a:gd name="connsiteY1686" fmla="*/ 1843201 h 3181350"/>
                <a:gd name="connsiteX1687" fmla="*/ 196857 w 1581150"/>
                <a:gd name="connsiteY1687" fmla="*/ 1841106 h 3181350"/>
                <a:gd name="connsiteX1688" fmla="*/ 208001 w 1581150"/>
                <a:gd name="connsiteY1688" fmla="*/ 1840344 h 3181350"/>
                <a:gd name="connsiteX1689" fmla="*/ 212954 w 1581150"/>
                <a:gd name="connsiteY1689" fmla="*/ 1848535 h 3181350"/>
                <a:gd name="connsiteX1690" fmla="*/ 209620 w 1581150"/>
                <a:gd name="connsiteY1690" fmla="*/ 1848440 h 3181350"/>
                <a:gd name="connsiteX1691" fmla="*/ 201429 w 1581150"/>
                <a:gd name="connsiteY1691" fmla="*/ 1849583 h 3181350"/>
                <a:gd name="connsiteX1692" fmla="*/ 200000 w 1581150"/>
                <a:gd name="connsiteY1692" fmla="*/ 1849107 h 3181350"/>
                <a:gd name="connsiteX1693" fmla="*/ 199809 w 1581150"/>
                <a:gd name="connsiteY1693" fmla="*/ 1849392 h 3181350"/>
                <a:gd name="connsiteX1694" fmla="*/ 199714 w 1581150"/>
                <a:gd name="connsiteY1694" fmla="*/ 1849392 h 3181350"/>
                <a:gd name="connsiteX1695" fmla="*/ 199714 w 1581150"/>
                <a:gd name="connsiteY1695" fmla="*/ 1849583 h 3181350"/>
                <a:gd name="connsiteX1696" fmla="*/ 195714 w 1581150"/>
                <a:gd name="connsiteY1696" fmla="*/ 1856727 h 3181350"/>
                <a:gd name="connsiteX1697" fmla="*/ 198857 w 1581150"/>
                <a:gd name="connsiteY1697" fmla="*/ 1857393 h 3181350"/>
                <a:gd name="connsiteX1698" fmla="*/ 199143 w 1581150"/>
                <a:gd name="connsiteY1698" fmla="*/ 1860918 h 3181350"/>
                <a:gd name="connsiteX1699" fmla="*/ 198952 w 1581150"/>
                <a:gd name="connsiteY1699" fmla="*/ 1863203 h 3181350"/>
                <a:gd name="connsiteX1700" fmla="*/ 200381 w 1581150"/>
                <a:gd name="connsiteY1700" fmla="*/ 1864251 h 3181350"/>
                <a:gd name="connsiteX1701" fmla="*/ 204000 w 1581150"/>
                <a:gd name="connsiteY1701" fmla="*/ 1869871 h 3181350"/>
                <a:gd name="connsiteX1702" fmla="*/ 198000 w 1581150"/>
                <a:gd name="connsiteY1702" fmla="*/ 1873776 h 3181350"/>
                <a:gd name="connsiteX1703" fmla="*/ 207048 w 1581150"/>
                <a:gd name="connsiteY1703" fmla="*/ 1875491 h 3181350"/>
                <a:gd name="connsiteX1704" fmla="*/ 207144 w 1581150"/>
                <a:gd name="connsiteY1704" fmla="*/ 1876443 h 3181350"/>
                <a:gd name="connsiteX1705" fmla="*/ 194285 w 1581150"/>
                <a:gd name="connsiteY1705" fmla="*/ 1875491 h 3181350"/>
                <a:gd name="connsiteX1706" fmla="*/ 197428 w 1581150"/>
                <a:gd name="connsiteY1706" fmla="*/ 1883587 h 3181350"/>
                <a:gd name="connsiteX1707" fmla="*/ 189618 w 1581150"/>
                <a:gd name="connsiteY1707" fmla="*/ 1889302 h 3181350"/>
                <a:gd name="connsiteX1708" fmla="*/ 202857 w 1581150"/>
                <a:gd name="connsiteY1708" fmla="*/ 1883968 h 3181350"/>
                <a:gd name="connsiteX1709" fmla="*/ 185522 w 1581150"/>
                <a:gd name="connsiteY1709" fmla="*/ 1893779 h 3181350"/>
                <a:gd name="connsiteX1710" fmla="*/ 192570 w 1581150"/>
                <a:gd name="connsiteY1710" fmla="*/ 1899018 h 3181350"/>
                <a:gd name="connsiteX1711" fmla="*/ 186760 w 1581150"/>
                <a:gd name="connsiteY1711" fmla="*/ 1903304 h 3181350"/>
                <a:gd name="connsiteX1712" fmla="*/ 198000 w 1581150"/>
                <a:gd name="connsiteY1712" fmla="*/ 1901018 h 3181350"/>
                <a:gd name="connsiteX1713" fmla="*/ 197523 w 1581150"/>
                <a:gd name="connsiteY1713" fmla="*/ 1907304 h 3181350"/>
                <a:gd name="connsiteX1714" fmla="*/ 206953 w 1581150"/>
                <a:gd name="connsiteY1714" fmla="*/ 1904828 h 3181350"/>
                <a:gd name="connsiteX1715" fmla="*/ 211716 w 1581150"/>
                <a:gd name="connsiteY1715" fmla="*/ 1914639 h 3181350"/>
                <a:gd name="connsiteX1716" fmla="*/ 227241 w 1581150"/>
                <a:gd name="connsiteY1716" fmla="*/ 1904732 h 3181350"/>
                <a:gd name="connsiteX1717" fmla="*/ 232099 w 1581150"/>
                <a:gd name="connsiteY1717" fmla="*/ 1912924 h 3181350"/>
                <a:gd name="connsiteX1718" fmla="*/ 238862 w 1581150"/>
                <a:gd name="connsiteY1718" fmla="*/ 1913686 h 3181350"/>
                <a:gd name="connsiteX1719" fmla="*/ 237528 w 1581150"/>
                <a:gd name="connsiteY1719" fmla="*/ 1912543 h 3181350"/>
                <a:gd name="connsiteX1720" fmla="*/ 238957 w 1581150"/>
                <a:gd name="connsiteY1720" fmla="*/ 1915210 h 3181350"/>
                <a:gd name="connsiteX1721" fmla="*/ 237433 w 1581150"/>
                <a:gd name="connsiteY1721" fmla="*/ 1916544 h 3181350"/>
                <a:gd name="connsiteX1722" fmla="*/ 239814 w 1581150"/>
                <a:gd name="connsiteY1722" fmla="*/ 1916258 h 3181350"/>
                <a:gd name="connsiteX1723" fmla="*/ 249816 w 1581150"/>
                <a:gd name="connsiteY1723" fmla="*/ 1922830 h 3181350"/>
                <a:gd name="connsiteX1724" fmla="*/ 241815 w 1581150"/>
                <a:gd name="connsiteY1724" fmla="*/ 1932736 h 3181350"/>
                <a:gd name="connsiteX1725" fmla="*/ 243339 w 1581150"/>
                <a:gd name="connsiteY1725" fmla="*/ 1932736 h 3181350"/>
                <a:gd name="connsiteX1726" fmla="*/ 238195 w 1581150"/>
                <a:gd name="connsiteY1726" fmla="*/ 1934260 h 3181350"/>
                <a:gd name="connsiteX1727" fmla="*/ 235052 w 1581150"/>
                <a:gd name="connsiteY1727" fmla="*/ 1943118 h 3181350"/>
                <a:gd name="connsiteX1728" fmla="*/ 236766 w 1581150"/>
                <a:gd name="connsiteY1728" fmla="*/ 1943785 h 3181350"/>
                <a:gd name="connsiteX1729" fmla="*/ 235528 w 1581150"/>
                <a:gd name="connsiteY1729" fmla="*/ 1943309 h 3181350"/>
                <a:gd name="connsiteX1730" fmla="*/ 224193 w 1581150"/>
                <a:gd name="connsiteY1730" fmla="*/ 1947214 h 3181350"/>
                <a:gd name="connsiteX1731" fmla="*/ 212478 w 1581150"/>
                <a:gd name="connsiteY1731" fmla="*/ 1955786 h 3181350"/>
                <a:gd name="connsiteX1732" fmla="*/ 217621 w 1581150"/>
                <a:gd name="connsiteY1732" fmla="*/ 1960930 h 3181350"/>
                <a:gd name="connsiteX1733" fmla="*/ 225432 w 1581150"/>
                <a:gd name="connsiteY1733" fmla="*/ 1955215 h 3181350"/>
                <a:gd name="connsiteX1734" fmla="*/ 234480 w 1581150"/>
                <a:gd name="connsiteY1734" fmla="*/ 1957501 h 3181350"/>
                <a:gd name="connsiteX1735" fmla="*/ 232290 w 1581150"/>
                <a:gd name="connsiteY1735" fmla="*/ 1962073 h 3181350"/>
                <a:gd name="connsiteX1736" fmla="*/ 245910 w 1581150"/>
                <a:gd name="connsiteY1736" fmla="*/ 1977218 h 3181350"/>
                <a:gd name="connsiteX1737" fmla="*/ 243243 w 1581150"/>
                <a:gd name="connsiteY1737" fmla="*/ 1979790 h 3181350"/>
                <a:gd name="connsiteX1738" fmla="*/ 238767 w 1581150"/>
                <a:gd name="connsiteY1738" fmla="*/ 1980647 h 3181350"/>
                <a:gd name="connsiteX1739" fmla="*/ 238290 w 1581150"/>
                <a:gd name="connsiteY1739" fmla="*/ 1979790 h 3181350"/>
                <a:gd name="connsiteX1740" fmla="*/ 242481 w 1581150"/>
                <a:gd name="connsiteY1740" fmla="*/ 1973789 h 3181350"/>
                <a:gd name="connsiteX1741" fmla="*/ 239243 w 1581150"/>
                <a:gd name="connsiteY1741" fmla="*/ 1967216 h 3181350"/>
                <a:gd name="connsiteX1742" fmla="*/ 227813 w 1581150"/>
                <a:gd name="connsiteY1742" fmla="*/ 1972646 h 3181350"/>
                <a:gd name="connsiteX1743" fmla="*/ 223050 w 1581150"/>
                <a:gd name="connsiteY1743" fmla="*/ 1962835 h 3181350"/>
                <a:gd name="connsiteX1744" fmla="*/ 208096 w 1581150"/>
                <a:gd name="connsiteY1744" fmla="*/ 1964835 h 3181350"/>
                <a:gd name="connsiteX1745" fmla="*/ 209811 w 1581150"/>
                <a:gd name="connsiteY1745" fmla="*/ 1966550 h 3181350"/>
                <a:gd name="connsiteX1746" fmla="*/ 213430 w 1581150"/>
                <a:gd name="connsiteY1746" fmla="*/ 1968360 h 3181350"/>
                <a:gd name="connsiteX1747" fmla="*/ 215526 w 1581150"/>
                <a:gd name="connsiteY1747" fmla="*/ 1965311 h 3181350"/>
                <a:gd name="connsiteX1748" fmla="*/ 216669 w 1581150"/>
                <a:gd name="connsiteY1748" fmla="*/ 1974836 h 3181350"/>
                <a:gd name="connsiteX1749" fmla="*/ 229242 w 1581150"/>
                <a:gd name="connsiteY1749" fmla="*/ 1978932 h 3181350"/>
                <a:gd name="connsiteX1750" fmla="*/ 238767 w 1581150"/>
                <a:gd name="connsiteY1750" fmla="*/ 1974932 h 3181350"/>
                <a:gd name="connsiteX1751" fmla="*/ 228480 w 1581150"/>
                <a:gd name="connsiteY1751" fmla="*/ 1989981 h 3181350"/>
                <a:gd name="connsiteX1752" fmla="*/ 239719 w 1581150"/>
                <a:gd name="connsiteY1752" fmla="*/ 1987600 h 3181350"/>
                <a:gd name="connsiteX1753" fmla="*/ 240100 w 1581150"/>
                <a:gd name="connsiteY1753" fmla="*/ 1992172 h 3181350"/>
                <a:gd name="connsiteX1754" fmla="*/ 238862 w 1581150"/>
                <a:gd name="connsiteY1754" fmla="*/ 1992648 h 3181350"/>
                <a:gd name="connsiteX1755" fmla="*/ 240291 w 1581150"/>
                <a:gd name="connsiteY1755" fmla="*/ 1992648 h 3181350"/>
                <a:gd name="connsiteX1756" fmla="*/ 237243 w 1581150"/>
                <a:gd name="connsiteY1756" fmla="*/ 1995315 h 3181350"/>
                <a:gd name="connsiteX1757" fmla="*/ 226575 w 1581150"/>
                <a:gd name="connsiteY1757" fmla="*/ 1989791 h 3181350"/>
                <a:gd name="connsiteX1758" fmla="*/ 215430 w 1581150"/>
                <a:gd name="connsiteY1758" fmla="*/ 1990553 h 3181350"/>
                <a:gd name="connsiteX1759" fmla="*/ 220479 w 1581150"/>
                <a:gd name="connsiteY1759" fmla="*/ 1997220 h 3181350"/>
                <a:gd name="connsiteX1760" fmla="*/ 195237 w 1581150"/>
                <a:gd name="connsiteY1760" fmla="*/ 1989029 h 3181350"/>
                <a:gd name="connsiteX1761" fmla="*/ 211049 w 1581150"/>
                <a:gd name="connsiteY1761" fmla="*/ 1999697 h 3181350"/>
                <a:gd name="connsiteX1762" fmla="*/ 222288 w 1581150"/>
                <a:gd name="connsiteY1762" fmla="*/ 1997697 h 3181350"/>
                <a:gd name="connsiteX1763" fmla="*/ 221526 w 1581150"/>
                <a:gd name="connsiteY1763" fmla="*/ 2001602 h 3181350"/>
                <a:gd name="connsiteX1764" fmla="*/ 214668 w 1581150"/>
                <a:gd name="connsiteY1764" fmla="*/ 2001507 h 3181350"/>
                <a:gd name="connsiteX1765" fmla="*/ 217716 w 1581150"/>
                <a:gd name="connsiteY1765" fmla="*/ 2009603 h 3181350"/>
                <a:gd name="connsiteX1766" fmla="*/ 229718 w 1581150"/>
                <a:gd name="connsiteY1766" fmla="*/ 2010460 h 3181350"/>
                <a:gd name="connsiteX1767" fmla="*/ 236004 w 1581150"/>
                <a:gd name="connsiteY1767" fmla="*/ 2009889 h 3181350"/>
                <a:gd name="connsiteX1768" fmla="*/ 236004 w 1581150"/>
                <a:gd name="connsiteY1768" fmla="*/ 2012079 h 3181350"/>
                <a:gd name="connsiteX1769" fmla="*/ 231718 w 1581150"/>
                <a:gd name="connsiteY1769" fmla="*/ 2017604 h 3181350"/>
                <a:gd name="connsiteX1770" fmla="*/ 224670 w 1581150"/>
                <a:gd name="connsiteY1770" fmla="*/ 2016365 h 3181350"/>
                <a:gd name="connsiteX1771" fmla="*/ 239052 w 1581150"/>
                <a:gd name="connsiteY1771" fmla="*/ 2022176 h 3181350"/>
                <a:gd name="connsiteX1772" fmla="*/ 232290 w 1581150"/>
                <a:gd name="connsiteY1772" fmla="*/ 2018080 h 3181350"/>
                <a:gd name="connsiteX1773" fmla="*/ 243434 w 1581150"/>
                <a:gd name="connsiteY1773" fmla="*/ 2023890 h 3181350"/>
                <a:gd name="connsiteX1774" fmla="*/ 248482 w 1581150"/>
                <a:gd name="connsiteY1774" fmla="*/ 2013794 h 3181350"/>
                <a:gd name="connsiteX1775" fmla="*/ 256674 w 1581150"/>
                <a:gd name="connsiteY1775" fmla="*/ 2019414 h 3181350"/>
                <a:gd name="connsiteX1776" fmla="*/ 259245 w 1581150"/>
                <a:gd name="connsiteY1776" fmla="*/ 2013603 h 3181350"/>
                <a:gd name="connsiteX1777" fmla="*/ 261150 w 1581150"/>
                <a:gd name="connsiteY1777" fmla="*/ 2014651 h 3181350"/>
                <a:gd name="connsiteX1778" fmla="*/ 261341 w 1581150"/>
                <a:gd name="connsiteY1778" fmla="*/ 2015413 h 3181350"/>
                <a:gd name="connsiteX1779" fmla="*/ 265722 w 1581150"/>
                <a:gd name="connsiteY1779" fmla="*/ 2019032 h 3181350"/>
                <a:gd name="connsiteX1780" fmla="*/ 265722 w 1581150"/>
                <a:gd name="connsiteY1780" fmla="*/ 2015223 h 3181350"/>
                <a:gd name="connsiteX1781" fmla="*/ 268866 w 1581150"/>
                <a:gd name="connsiteY1781" fmla="*/ 2010460 h 3181350"/>
                <a:gd name="connsiteX1782" fmla="*/ 273247 w 1581150"/>
                <a:gd name="connsiteY1782" fmla="*/ 2020747 h 3181350"/>
                <a:gd name="connsiteX1783" fmla="*/ 263151 w 1581150"/>
                <a:gd name="connsiteY1783" fmla="*/ 2019414 h 3181350"/>
                <a:gd name="connsiteX1784" fmla="*/ 252959 w 1581150"/>
                <a:gd name="connsiteY1784" fmla="*/ 2027034 h 3181350"/>
                <a:gd name="connsiteX1785" fmla="*/ 252102 w 1581150"/>
                <a:gd name="connsiteY1785" fmla="*/ 2026652 h 3181350"/>
                <a:gd name="connsiteX1786" fmla="*/ 252197 w 1581150"/>
                <a:gd name="connsiteY1786" fmla="*/ 2027224 h 3181350"/>
                <a:gd name="connsiteX1787" fmla="*/ 249720 w 1581150"/>
                <a:gd name="connsiteY1787" fmla="*/ 2027891 h 3181350"/>
                <a:gd name="connsiteX1788" fmla="*/ 248101 w 1581150"/>
                <a:gd name="connsiteY1788" fmla="*/ 2024557 h 3181350"/>
                <a:gd name="connsiteX1789" fmla="*/ 251435 w 1581150"/>
                <a:gd name="connsiteY1789" fmla="*/ 2030272 h 3181350"/>
                <a:gd name="connsiteX1790" fmla="*/ 250197 w 1581150"/>
                <a:gd name="connsiteY1790" fmla="*/ 2031701 h 3181350"/>
                <a:gd name="connsiteX1791" fmla="*/ 245815 w 1581150"/>
                <a:gd name="connsiteY1791" fmla="*/ 2032272 h 3181350"/>
                <a:gd name="connsiteX1792" fmla="*/ 236385 w 1581150"/>
                <a:gd name="connsiteY1792" fmla="*/ 2043321 h 3181350"/>
                <a:gd name="connsiteX1793" fmla="*/ 233528 w 1581150"/>
                <a:gd name="connsiteY1793" fmla="*/ 2044178 h 3181350"/>
                <a:gd name="connsiteX1794" fmla="*/ 236576 w 1581150"/>
                <a:gd name="connsiteY1794" fmla="*/ 2033130 h 3181350"/>
                <a:gd name="connsiteX1795" fmla="*/ 229432 w 1581150"/>
                <a:gd name="connsiteY1795" fmla="*/ 2029510 h 3181350"/>
                <a:gd name="connsiteX1796" fmla="*/ 230194 w 1581150"/>
                <a:gd name="connsiteY1796" fmla="*/ 2043798 h 3181350"/>
                <a:gd name="connsiteX1797" fmla="*/ 218574 w 1581150"/>
                <a:gd name="connsiteY1797" fmla="*/ 2042845 h 3181350"/>
                <a:gd name="connsiteX1798" fmla="*/ 221336 w 1581150"/>
                <a:gd name="connsiteY1798" fmla="*/ 2041416 h 3181350"/>
                <a:gd name="connsiteX1799" fmla="*/ 210668 w 1581150"/>
                <a:gd name="connsiteY1799" fmla="*/ 2040083 h 3181350"/>
                <a:gd name="connsiteX1800" fmla="*/ 211335 w 1581150"/>
                <a:gd name="connsiteY1800" fmla="*/ 2043226 h 3181350"/>
                <a:gd name="connsiteX1801" fmla="*/ 208572 w 1581150"/>
                <a:gd name="connsiteY1801" fmla="*/ 2037511 h 3181350"/>
                <a:gd name="connsiteX1802" fmla="*/ 187046 w 1581150"/>
                <a:gd name="connsiteY1802" fmla="*/ 2029605 h 3181350"/>
                <a:gd name="connsiteX1803" fmla="*/ 193332 w 1581150"/>
                <a:gd name="connsiteY1803" fmla="*/ 2044274 h 3181350"/>
                <a:gd name="connsiteX1804" fmla="*/ 201048 w 1581150"/>
                <a:gd name="connsiteY1804" fmla="*/ 2040083 h 3181350"/>
                <a:gd name="connsiteX1805" fmla="*/ 208572 w 1581150"/>
                <a:gd name="connsiteY1805" fmla="*/ 2045893 h 3181350"/>
                <a:gd name="connsiteX1806" fmla="*/ 208001 w 1581150"/>
                <a:gd name="connsiteY1806" fmla="*/ 2047417 h 3181350"/>
                <a:gd name="connsiteX1807" fmla="*/ 224860 w 1581150"/>
                <a:gd name="connsiteY1807" fmla="*/ 2055609 h 3181350"/>
                <a:gd name="connsiteX1808" fmla="*/ 219431 w 1581150"/>
                <a:gd name="connsiteY1808" fmla="*/ 2048465 h 3181350"/>
                <a:gd name="connsiteX1809" fmla="*/ 220860 w 1581150"/>
                <a:gd name="connsiteY1809" fmla="*/ 2046560 h 3181350"/>
                <a:gd name="connsiteX1810" fmla="*/ 222193 w 1581150"/>
                <a:gd name="connsiteY1810" fmla="*/ 2049512 h 3181350"/>
                <a:gd name="connsiteX1811" fmla="*/ 220669 w 1581150"/>
                <a:gd name="connsiteY1811" fmla="*/ 2049417 h 3181350"/>
                <a:gd name="connsiteX1812" fmla="*/ 230194 w 1581150"/>
                <a:gd name="connsiteY1812" fmla="*/ 2056847 h 3181350"/>
                <a:gd name="connsiteX1813" fmla="*/ 223908 w 1581150"/>
                <a:gd name="connsiteY1813" fmla="*/ 2061705 h 3181350"/>
                <a:gd name="connsiteX1814" fmla="*/ 223050 w 1581150"/>
                <a:gd name="connsiteY1814" fmla="*/ 2067801 h 3181350"/>
                <a:gd name="connsiteX1815" fmla="*/ 234099 w 1581150"/>
                <a:gd name="connsiteY1815" fmla="*/ 2068182 h 3181350"/>
                <a:gd name="connsiteX1816" fmla="*/ 233909 w 1581150"/>
                <a:gd name="connsiteY1816" fmla="*/ 2069420 h 3181350"/>
                <a:gd name="connsiteX1817" fmla="*/ 232766 w 1581150"/>
                <a:gd name="connsiteY1817" fmla="*/ 2071134 h 3181350"/>
                <a:gd name="connsiteX1818" fmla="*/ 226765 w 1581150"/>
                <a:gd name="connsiteY1818" fmla="*/ 2071134 h 3181350"/>
                <a:gd name="connsiteX1819" fmla="*/ 226479 w 1581150"/>
                <a:gd name="connsiteY1819" fmla="*/ 2070468 h 3181350"/>
                <a:gd name="connsiteX1820" fmla="*/ 225813 w 1581150"/>
                <a:gd name="connsiteY1820" fmla="*/ 2071420 h 3181350"/>
                <a:gd name="connsiteX1821" fmla="*/ 220288 w 1581150"/>
                <a:gd name="connsiteY1821" fmla="*/ 2076754 h 3181350"/>
                <a:gd name="connsiteX1822" fmla="*/ 218383 w 1581150"/>
                <a:gd name="connsiteY1822" fmla="*/ 2079326 h 3181350"/>
                <a:gd name="connsiteX1823" fmla="*/ 209430 w 1581150"/>
                <a:gd name="connsiteY1823" fmla="*/ 2075516 h 3181350"/>
                <a:gd name="connsiteX1824" fmla="*/ 216097 w 1581150"/>
                <a:gd name="connsiteY1824" fmla="*/ 2085517 h 3181350"/>
                <a:gd name="connsiteX1825" fmla="*/ 202191 w 1581150"/>
                <a:gd name="connsiteY1825" fmla="*/ 2073420 h 3181350"/>
                <a:gd name="connsiteX1826" fmla="*/ 194285 w 1581150"/>
                <a:gd name="connsiteY1826" fmla="*/ 2080755 h 3181350"/>
                <a:gd name="connsiteX1827" fmla="*/ 187332 w 1581150"/>
                <a:gd name="connsiteY1827" fmla="*/ 2075516 h 3181350"/>
                <a:gd name="connsiteX1828" fmla="*/ 184284 w 1581150"/>
                <a:gd name="connsiteY1828" fmla="*/ 2067419 h 3181350"/>
                <a:gd name="connsiteX1829" fmla="*/ 193332 w 1581150"/>
                <a:gd name="connsiteY1829" fmla="*/ 2069706 h 3181350"/>
                <a:gd name="connsiteX1830" fmla="*/ 192189 w 1581150"/>
                <a:gd name="connsiteY1830" fmla="*/ 2060181 h 3181350"/>
                <a:gd name="connsiteX1831" fmla="*/ 195999 w 1581150"/>
                <a:gd name="connsiteY1831" fmla="*/ 2058942 h 3181350"/>
                <a:gd name="connsiteX1832" fmla="*/ 210001 w 1581150"/>
                <a:gd name="connsiteY1832" fmla="*/ 2069420 h 3181350"/>
                <a:gd name="connsiteX1833" fmla="*/ 221050 w 1581150"/>
                <a:gd name="connsiteY1833" fmla="*/ 2070182 h 3181350"/>
                <a:gd name="connsiteX1834" fmla="*/ 221526 w 1581150"/>
                <a:gd name="connsiteY1834" fmla="*/ 2063895 h 3181350"/>
                <a:gd name="connsiteX1835" fmla="*/ 209430 w 1581150"/>
                <a:gd name="connsiteY1835" fmla="*/ 2053513 h 3181350"/>
                <a:gd name="connsiteX1836" fmla="*/ 200476 w 1581150"/>
                <a:gd name="connsiteY1836" fmla="*/ 2049703 h 3181350"/>
                <a:gd name="connsiteX1837" fmla="*/ 200000 w 1581150"/>
                <a:gd name="connsiteY1837" fmla="*/ 2055990 h 3181350"/>
                <a:gd name="connsiteX1838" fmla="*/ 187332 w 1581150"/>
                <a:gd name="connsiteY1838" fmla="*/ 2053418 h 3181350"/>
                <a:gd name="connsiteX1839" fmla="*/ 182283 w 1581150"/>
                <a:gd name="connsiteY1839" fmla="*/ 2046750 h 3181350"/>
                <a:gd name="connsiteX1840" fmla="*/ 187903 w 1581150"/>
                <a:gd name="connsiteY1840" fmla="*/ 2045607 h 3181350"/>
                <a:gd name="connsiteX1841" fmla="*/ 186284 w 1581150"/>
                <a:gd name="connsiteY1841" fmla="*/ 2042369 h 3181350"/>
                <a:gd name="connsiteX1842" fmla="*/ 174282 w 1581150"/>
                <a:gd name="connsiteY1842" fmla="*/ 2054085 h 3181350"/>
                <a:gd name="connsiteX1843" fmla="*/ 159900 w 1581150"/>
                <a:gd name="connsiteY1843" fmla="*/ 2049894 h 3181350"/>
                <a:gd name="connsiteX1844" fmla="*/ 152184 w 1581150"/>
                <a:gd name="connsiteY1844" fmla="*/ 2079231 h 3181350"/>
                <a:gd name="connsiteX1845" fmla="*/ 147422 w 1581150"/>
                <a:gd name="connsiteY1845" fmla="*/ 2168766 h 3181350"/>
                <a:gd name="connsiteX1846" fmla="*/ 154470 w 1581150"/>
                <a:gd name="connsiteY1846" fmla="*/ 2172480 h 3181350"/>
                <a:gd name="connsiteX1847" fmla="*/ 154375 w 1581150"/>
                <a:gd name="connsiteY1847" fmla="*/ 2273350 h 3181350"/>
                <a:gd name="connsiteX1848" fmla="*/ 157709 w 1581150"/>
                <a:gd name="connsiteY1848" fmla="*/ 2278303 h 3181350"/>
                <a:gd name="connsiteX1849" fmla="*/ 158757 w 1581150"/>
                <a:gd name="connsiteY1849" fmla="*/ 2314689 h 3181350"/>
                <a:gd name="connsiteX1850" fmla="*/ 151041 w 1581150"/>
                <a:gd name="connsiteY1850" fmla="*/ 2318880 h 3181350"/>
                <a:gd name="connsiteX1851" fmla="*/ 151899 w 1581150"/>
                <a:gd name="connsiteY1851" fmla="*/ 2333167 h 3181350"/>
                <a:gd name="connsiteX1852" fmla="*/ 149327 w 1581150"/>
                <a:gd name="connsiteY1852" fmla="*/ 2332596 h 3181350"/>
                <a:gd name="connsiteX1853" fmla="*/ 143136 w 1581150"/>
                <a:gd name="connsiteY1853" fmla="*/ 2338025 h 3181350"/>
                <a:gd name="connsiteX1854" fmla="*/ 150851 w 1581150"/>
                <a:gd name="connsiteY1854" fmla="*/ 2334405 h 3181350"/>
                <a:gd name="connsiteX1855" fmla="*/ 152089 w 1581150"/>
                <a:gd name="connsiteY1855" fmla="*/ 2337739 h 3181350"/>
                <a:gd name="connsiteX1856" fmla="*/ 152375 w 1581150"/>
                <a:gd name="connsiteY1856" fmla="*/ 2342978 h 3181350"/>
                <a:gd name="connsiteX1857" fmla="*/ 141135 w 1581150"/>
                <a:gd name="connsiteY1857" fmla="*/ 2339358 h 3181350"/>
                <a:gd name="connsiteX1858" fmla="*/ 139897 w 1581150"/>
                <a:gd name="connsiteY1858" fmla="*/ 2348407 h 3181350"/>
                <a:gd name="connsiteX1859" fmla="*/ 152470 w 1581150"/>
                <a:gd name="connsiteY1859" fmla="*/ 2344502 h 3181350"/>
                <a:gd name="connsiteX1860" fmla="*/ 153137 w 1581150"/>
                <a:gd name="connsiteY1860" fmla="*/ 2363171 h 3181350"/>
                <a:gd name="connsiteX1861" fmla="*/ 152089 w 1581150"/>
                <a:gd name="connsiteY1861" fmla="*/ 2363742 h 3181350"/>
                <a:gd name="connsiteX1862" fmla="*/ 153137 w 1581150"/>
                <a:gd name="connsiteY1862" fmla="*/ 2364314 h 3181350"/>
                <a:gd name="connsiteX1863" fmla="*/ 153613 w 1581150"/>
                <a:gd name="connsiteY1863" fmla="*/ 2384412 h 3181350"/>
                <a:gd name="connsiteX1864" fmla="*/ 139707 w 1581150"/>
                <a:gd name="connsiteY1864" fmla="*/ 2386793 h 3181350"/>
                <a:gd name="connsiteX1865" fmla="*/ 150756 w 1581150"/>
                <a:gd name="connsiteY1865" fmla="*/ 2385078 h 3181350"/>
                <a:gd name="connsiteX1866" fmla="*/ 153708 w 1581150"/>
                <a:gd name="connsiteY1866" fmla="*/ 2388603 h 3181350"/>
                <a:gd name="connsiteX1867" fmla="*/ 153994 w 1581150"/>
                <a:gd name="connsiteY1867" fmla="*/ 2406129 h 3181350"/>
                <a:gd name="connsiteX1868" fmla="*/ 148374 w 1581150"/>
                <a:gd name="connsiteY1868" fmla="*/ 2401747 h 3181350"/>
                <a:gd name="connsiteX1869" fmla="*/ 145517 w 1581150"/>
                <a:gd name="connsiteY1869" fmla="*/ 2409081 h 3181350"/>
                <a:gd name="connsiteX1870" fmla="*/ 149708 w 1581150"/>
                <a:gd name="connsiteY1870" fmla="*/ 2404986 h 3181350"/>
                <a:gd name="connsiteX1871" fmla="*/ 154089 w 1581150"/>
                <a:gd name="connsiteY1871" fmla="*/ 2412129 h 3181350"/>
                <a:gd name="connsiteX1872" fmla="*/ 154566 w 1581150"/>
                <a:gd name="connsiteY1872" fmla="*/ 2444514 h 3181350"/>
                <a:gd name="connsiteX1873" fmla="*/ 153232 w 1581150"/>
                <a:gd name="connsiteY1873" fmla="*/ 2443847 h 3181350"/>
                <a:gd name="connsiteX1874" fmla="*/ 154661 w 1581150"/>
                <a:gd name="connsiteY1874" fmla="*/ 2446991 h 3181350"/>
                <a:gd name="connsiteX1875" fmla="*/ 155232 w 1581150"/>
                <a:gd name="connsiteY1875" fmla="*/ 2470994 h 3181350"/>
                <a:gd name="connsiteX1876" fmla="*/ 152946 w 1581150"/>
                <a:gd name="connsiteY1876" fmla="*/ 2471470 h 3181350"/>
                <a:gd name="connsiteX1877" fmla="*/ 144469 w 1581150"/>
                <a:gd name="connsiteY1877" fmla="*/ 2467374 h 3181350"/>
                <a:gd name="connsiteX1878" fmla="*/ 139611 w 1581150"/>
                <a:gd name="connsiteY1878" fmla="*/ 2475947 h 3181350"/>
                <a:gd name="connsiteX1879" fmla="*/ 155232 w 1581150"/>
                <a:gd name="connsiteY1879" fmla="*/ 2474804 h 3181350"/>
                <a:gd name="connsiteX1880" fmla="*/ 155423 w 1581150"/>
                <a:gd name="connsiteY1880" fmla="*/ 2478995 h 3181350"/>
                <a:gd name="connsiteX1881" fmla="*/ 155137 w 1581150"/>
                <a:gd name="connsiteY1881" fmla="*/ 2480995 h 3181350"/>
                <a:gd name="connsiteX1882" fmla="*/ 155518 w 1581150"/>
                <a:gd name="connsiteY1882" fmla="*/ 2481090 h 3181350"/>
                <a:gd name="connsiteX1883" fmla="*/ 156185 w 1581150"/>
                <a:gd name="connsiteY1883" fmla="*/ 2497378 h 3181350"/>
                <a:gd name="connsiteX1884" fmla="*/ 151327 w 1581150"/>
                <a:gd name="connsiteY1884" fmla="*/ 2637396 h 3181350"/>
                <a:gd name="connsiteX1885" fmla="*/ 157328 w 1581150"/>
                <a:gd name="connsiteY1885" fmla="*/ 2656731 h 3181350"/>
                <a:gd name="connsiteX1886" fmla="*/ 159328 w 1581150"/>
                <a:gd name="connsiteY1886" fmla="*/ 2665113 h 3181350"/>
                <a:gd name="connsiteX1887" fmla="*/ 157614 w 1581150"/>
                <a:gd name="connsiteY1887" fmla="*/ 2665780 h 3181350"/>
                <a:gd name="connsiteX1888" fmla="*/ 160281 w 1581150"/>
                <a:gd name="connsiteY1888" fmla="*/ 2670733 h 3181350"/>
                <a:gd name="connsiteX1889" fmla="*/ 162186 w 1581150"/>
                <a:gd name="connsiteY1889" fmla="*/ 2685783 h 3181350"/>
                <a:gd name="connsiteX1890" fmla="*/ 158566 w 1581150"/>
                <a:gd name="connsiteY1890" fmla="*/ 2684354 h 3181350"/>
                <a:gd name="connsiteX1891" fmla="*/ 156852 w 1581150"/>
                <a:gd name="connsiteY1891" fmla="*/ 2696451 h 3181350"/>
                <a:gd name="connsiteX1892" fmla="*/ 151041 w 1581150"/>
                <a:gd name="connsiteY1892" fmla="*/ 2686545 h 3181350"/>
                <a:gd name="connsiteX1893" fmla="*/ 149327 w 1581150"/>
                <a:gd name="connsiteY1893" fmla="*/ 2698641 h 3181350"/>
                <a:gd name="connsiteX1894" fmla="*/ 142278 w 1581150"/>
                <a:gd name="connsiteY1894" fmla="*/ 2697784 h 3181350"/>
                <a:gd name="connsiteX1895" fmla="*/ 145898 w 1581150"/>
                <a:gd name="connsiteY1895" fmla="*/ 2710547 h 3181350"/>
                <a:gd name="connsiteX1896" fmla="*/ 135706 w 1581150"/>
                <a:gd name="connsiteY1896" fmla="*/ 2706166 h 3181350"/>
                <a:gd name="connsiteX1897" fmla="*/ 136373 w 1581150"/>
                <a:gd name="connsiteY1897" fmla="*/ 2713977 h 3181350"/>
                <a:gd name="connsiteX1898" fmla="*/ 122181 w 1581150"/>
                <a:gd name="connsiteY1898" fmla="*/ 2712262 h 3181350"/>
                <a:gd name="connsiteX1899" fmla="*/ 119514 w 1581150"/>
                <a:gd name="connsiteY1899" fmla="*/ 2718072 h 3181350"/>
                <a:gd name="connsiteX1900" fmla="*/ 126372 w 1581150"/>
                <a:gd name="connsiteY1900" fmla="*/ 2720454 h 3181350"/>
                <a:gd name="connsiteX1901" fmla="*/ 124181 w 1581150"/>
                <a:gd name="connsiteY1901" fmla="*/ 2735503 h 3181350"/>
                <a:gd name="connsiteX1902" fmla="*/ 113513 w 1581150"/>
                <a:gd name="connsiteY1902" fmla="*/ 2734170 h 3181350"/>
                <a:gd name="connsiteX1903" fmla="*/ 109131 w 1581150"/>
                <a:gd name="connsiteY1903" fmla="*/ 2739789 h 3181350"/>
                <a:gd name="connsiteX1904" fmla="*/ 104464 w 1581150"/>
                <a:gd name="connsiteY1904" fmla="*/ 2734551 h 3181350"/>
                <a:gd name="connsiteX1905" fmla="*/ 93415 w 1581150"/>
                <a:gd name="connsiteY1905" fmla="*/ 2736265 h 3181350"/>
                <a:gd name="connsiteX1906" fmla="*/ 84843 w 1581150"/>
                <a:gd name="connsiteY1906" fmla="*/ 2745980 h 3181350"/>
                <a:gd name="connsiteX1907" fmla="*/ 85700 w 1581150"/>
                <a:gd name="connsiteY1907" fmla="*/ 2739980 h 3181350"/>
                <a:gd name="connsiteX1908" fmla="*/ 78366 w 1581150"/>
                <a:gd name="connsiteY1908" fmla="*/ 2740646 h 3181350"/>
                <a:gd name="connsiteX1909" fmla="*/ 77032 w 1581150"/>
                <a:gd name="connsiteY1909" fmla="*/ 2749695 h 3181350"/>
                <a:gd name="connsiteX1910" fmla="*/ 83509 w 1581150"/>
                <a:gd name="connsiteY1910" fmla="*/ 2755125 h 3181350"/>
                <a:gd name="connsiteX1911" fmla="*/ 66936 w 1581150"/>
                <a:gd name="connsiteY1911" fmla="*/ 2757696 h 3181350"/>
                <a:gd name="connsiteX1912" fmla="*/ 64078 w 1581150"/>
                <a:gd name="connsiteY1912" fmla="*/ 2752743 h 3181350"/>
                <a:gd name="connsiteX1913" fmla="*/ 73603 w 1581150"/>
                <a:gd name="connsiteY1913" fmla="*/ 2749314 h 3181350"/>
                <a:gd name="connsiteX1914" fmla="*/ 68936 w 1581150"/>
                <a:gd name="connsiteY1914" fmla="*/ 2744171 h 3181350"/>
                <a:gd name="connsiteX1915" fmla="*/ 54363 w 1581150"/>
                <a:gd name="connsiteY1915" fmla="*/ 2745409 h 3181350"/>
                <a:gd name="connsiteX1916" fmla="*/ 60744 w 1581150"/>
                <a:gd name="connsiteY1916" fmla="*/ 2750838 h 3181350"/>
                <a:gd name="connsiteX1917" fmla="*/ 51219 w 1581150"/>
                <a:gd name="connsiteY1917" fmla="*/ 2754267 h 3181350"/>
                <a:gd name="connsiteX1918" fmla="*/ 46362 w 1581150"/>
                <a:gd name="connsiteY1918" fmla="*/ 2750553 h 3181350"/>
                <a:gd name="connsiteX1919" fmla="*/ 47695 w 1581150"/>
                <a:gd name="connsiteY1919" fmla="*/ 2766078 h 3181350"/>
                <a:gd name="connsiteX1920" fmla="*/ 37980 w 1581150"/>
                <a:gd name="connsiteY1920" fmla="*/ 2758744 h 3181350"/>
                <a:gd name="connsiteX1921" fmla="*/ 13215 w 1581150"/>
                <a:gd name="connsiteY1921" fmla="*/ 2767983 h 3181350"/>
                <a:gd name="connsiteX1922" fmla="*/ 16548 w 1581150"/>
                <a:gd name="connsiteY1922" fmla="*/ 2782271 h 3181350"/>
                <a:gd name="connsiteX1923" fmla="*/ 2356 w 1581150"/>
                <a:gd name="connsiteY1923" fmla="*/ 2818942 h 3181350"/>
                <a:gd name="connsiteX1924" fmla="*/ 4547 w 1581150"/>
                <a:gd name="connsiteY1924" fmla="*/ 2816180 h 3181350"/>
                <a:gd name="connsiteX1925" fmla="*/ 7500 w 1581150"/>
                <a:gd name="connsiteY1925" fmla="*/ 2833420 h 3181350"/>
                <a:gd name="connsiteX1926" fmla="*/ 15405 w 1581150"/>
                <a:gd name="connsiteY1926" fmla="*/ 2828277 h 3181350"/>
                <a:gd name="connsiteX1927" fmla="*/ 22740 w 1581150"/>
                <a:gd name="connsiteY1927" fmla="*/ 2839992 h 3181350"/>
                <a:gd name="connsiteX1928" fmla="*/ 36646 w 1581150"/>
                <a:gd name="connsiteY1928" fmla="*/ 2843231 h 3181350"/>
                <a:gd name="connsiteX1929" fmla="*/ 35503 w 1581150"/>
                <a:gd name="connsiteY1929" fmla="*/ 2850755 h 3181350"/>
                <a:gd name="connsiteX1930" fmla="*/ 31598 w 1581150"/>
                <a:gd name="connsiteY1930" fmla="*/ 2853327 h 3181350"/>
                <a:gd name="connsiteX1931" fmla="*/ 38932 w 1581150"/>
                <a:gd name="connsiteY1931" fmla="*/ 2852661 h 3181350"/>
                <a:gd name="connsiteX1932" fmla="*/ 44742 w 1581150"/>
                <a:gd name="connsiteY1932" fmla="*/ 2862567 h 3181350"/>
                <a:gd name="connsiteX1933" fmla="*/ 49886 w 1581150"/>
                <a:gd name="connsiteY1933" fmla="*/ 2877045 h 3181350"/>
                <a:gd name="connsiteX1934" fmla="*/ 54934 w 1581150"/>
                <a:gd name="connsiteY1934" fmla="*/ 2866948 h 3181350"/>
                <a:gd name="connsiteX1935" fmla="*/ 59125 w 1581150"/>
                <a:gd name="connsiteY1935" fmla="*/ 2875139 h 3181350"/>
                <a:gd name="connsiteX1936" fmla="*/ 70841 w 1581150"/>
                <a:gd name="connsiteY1936" fmla="*/ 2868948 h 3181350"/>
                <a:gd name="connsiteX1937" fmla="*/ 73127 w 1581150"/>
                <a:gd name="connsiteY1937" fmla="*/ 2878473 h 3181350"/>
                <a:gd name="connsiteX1938" fmla="*/ 80842 w 1581150"/>
                <a:gd name="connsiteY1938" fmla="*/ 2874854 h 3181350"/>
                <a:gd name="connsiteX1939" fmla="*/ 81699 w 1581150"/>
                <a:gd name="connsiteY1939" fmla="*/ 2881140 h 3181350"/>
                <a:gd name="connsiteX1940" fmla="*/ 76651 w 1581150"/>
                <a:gd name="connsiteY1940" fmla="*/ 2891237 h 3181350"/>
                <a:gd name="connsiteX1941" fmla="*/ 95987 w 1581150"/>
                <a:gd name="connsiteY1941" fmla="*/ 2907525 h 3181350"/>
                <a:gd name="connsiteX1942" fmla="*/ 92653 w 1581150"/>
                <a:gd name="connsiteY1942" fmla="*/ 2917907 h 3181350"/>
                <a:gd name="connsiteX1943" fmla="*/ 83128 w 1581150"/>
                <a:gd name="connsiteY1943" fmla="*/ 2921336 h 3181350"/>
                <a:gd name="connsiteX1944" fmla="*/ 93796 w 1581150"/>
                <a:gd name="connsiteY1944" fmla="*/ 2934957 h 3181350"/>
                <a:gd name="connsiteX1945" fmla="*/ 90558 w 1581150"/>
                <a:gd name="connsiteY1945" fmla="*/ 2945339 h 3181350"/>
                <a:gd name="connsiteX1946" fmla="*/ 100464 w 1581150"/>
                <a:gd name="connsiteY1946" fmla="*/ 2951149 h 3181350"/>
                <a:gd name="connsiteX1947" fmla="*/ 103797 w 1581150"/>
                <a:gd name="connsiteY1947" fmla="*/ 2953149 h 3181350"/>
                <a:gd name="connsiteX1948" fmla="*/ 93606 w 1581150"/>
                <a:gd name="connsiteY1948" fmla="*/ 2948863 h 3181350"/>
                <a:gd name="connsiteX1949" fmla="*/ 119799 w 1581150"/>
                <a:gd name="connsiteY1949" fmla="*/ 2967532 h 3181350"/>
                <a:gd name="connsiteX1950" fmla="*/ 123609 w 1581150"/>
                <a:gd name="connsiteY1950" fmla="*/ 2991059 h 3181350"/>
                <a:gd name="connsiteX1951" fmla="*/ 133611 w 1581150"/>
                <a:gd name="connsiteY1951" fmla="*/ 2996869 h 3181350"/>
                <a:gd name="connsiteX1952" fmla="*/ 109798 w 1581150"/>
                <a:gd name="connsiteY1952" fmla="*/ 3000012 h 3181350"/>
                <a:gd name="connsiteX1953" fmla="*/ 114370 w 1581150"/>
                <a:gd name="connsiteY1953" fmla="*/ 2992869 h 3181350"/>
                <a:gd name="connsiteX1954" fmla="*/ 101988 w 1581150"/>
                <a:gd name="connsiteY1954" fmla="*/ 2991345 h 3181350"/>
                <a:gd name="connsiteX1955" fmla="*/ 93796 w 1581150"/>
                <a:gd name="connsiteY1955" fmla="*/ 2998012 h 3181350"/>
                <a:gd name="connsiteX1956" fmla="*/ 96463 w 1581150"/>
                <a:gd name="connsiteY1956" fmla="*/ 2992202 h 3181350"/>
                <a:gd name="connsiteX1957" fmla="*/ 88462 w 1581150"/>
                <a:gd name="connsiteY1957" fmla="*/ 2985058 h 3181350"/>
                <a:gd name="connsiteX1958" fmla="*/ 79604 w 1581150"/>
                <a:gd name="connsiteY1958" fmla="*/ 2983915 h 3181350"/>
                <a:gd name="connsiteX1959" fmla="*/ 73032 w 1581150"/>
                <a:gd name="connsiteY1959" fmla="*/ 2992297 h 3181350"/>
                <a:gd name="connsiteX1960" fmla="*/ 61506 w 1581150"/>
                <a:gd name="connsiteY1960" fmla="*/ 2984772 h 3181350"/>
                <a:gd name="connsiteX1961" fmla="*/ 59982 w 1581150"/>
                <a:gd name="connsiteY1961" fmla="*/ 2995345 h 3181350"/>
                <a:gd name="connsiteX1962" fmla="*/ 67317 w 1581150"/>
                <a:gd name="connsiteY1962" fmla="*/ 2994678 h 3181350"/>
                <a:gd name="connsiteX1963" fmla="*/ 73317 w 1581150"/>
                <a:gd name="connsiteY1963" fmla="*/ 3003155 h 3181350"/>
                <a:gd name="connsiteX1964" fmla="*/ 56934 w 1581150"/>
                <a:gd name="connsiteY1964" fmla="*/ 3004203 h 3181350"/>
                <a:gd name="connsiteX1965" fmla="*/ 54934 w 1581150"/>
                <a:gd name="connsiteY1965" fmla="*/ 3005442 h 3181350"/>
                <a:gd name="connsiteX1966" fmla="*/ 54077 w 1581150"/>
                <a:gd name="connsiteY1966" fmla="*/ 3011442 h 3181350"/>
                <a:gd name="connsiteX1967" fmla="*/ 65983 w 1581150"/>
                <a:gd name="connsiteY1967" fmla="*/ 3016014 h 3181350"/>
                <a:gd name="connsiteX1968" fmla="*/ 69984 w 1581150"/>
                <a:gd name="connsiteY1968" fmla="*/ 3013443 h 3181350"/>
                <a:gd name="connsiteX1969" fmla="*/ 84366 w 1581150"/>
                <a:gd name="connsiteY1969" fmla="*/ 3013728 h 3181350"/>
                <a:gd name="connsiteX1970" fmla="*/ 77699 w 1581150"/>
                <a:gd name="connsiteY1970" fmla="*/ 3022110 h 3181350"/>
                <a:gd name="connsiteX1971" fmla="*/ 78366 w 1581150"/>
                <a:gd name="connsiteY1971" fmla="*/ 3017538 h 3181350"/>
                <a:gd name="connsiteX1972" fmla="*/ 69031 w 1581150"/>
                <a:gd name="connsiteY1972" fmla="*/ 3019443 h 3181350"/>
                <a:gd name="connsiteX1973" fmla="*/ 63792 w 1581150"/>
                <a:gd name="connsiteY1973" fmla="*/ 3031064 h 3181350"/>
                <a:gd name="connsiteX1974" fmla="*/ 71317 w 1581150"/>
                <a:gd name="connsiteY1974" fmla="*/ 3041255 h 3181350"/>
                <a:gd name="connsiteX1975" fmla="*/ 62459 w 1581150"/>
                <a:gd name="connsiteY1975" fmla="*/ 3040113 h 3181350"/>
                <a:gd name="connsiteX1976" fmla="*/ 63126 w 1581150"/>
                <a:gd name="connsiteY1976" fmla="*/ 3047828 h 3181350"/>
                <a:gd name="connsiteX1977" fmla="*/ 67126 w 1581150"/>
                <a:gd name="connsiteY1977" fmla="*/ 3045256 h 3181350"/>
                <a:gd name="connsiteX1978" fmla="*/ 57982 w 1581150"/>
                <a:gd name="connsiteY1978" fmla="*/ 3071831 h 3181350"/>
                <a:gd name="connsiteX1979" fmla="*/ 66174 w 1581150"/>
                <a:gd name="connsiteY1979" fmla="*/ 3077451 h 3181350"/>
                <a:gd name="connsiteX1980" fmla="*/ 57792 w 1581150"/>
                <a:gd name="connsiteY1980" fmla="*/ 3085642 h 3181350"/>
                <a:gd name="connsiteX1981" fmla="*/ 52648 w 1581150"/>
                <a:gd name="connsiteY1981" fmla="*/ 3083451 h 3181350"/>
                <a:gd name="connsiteX1982" fmla="*/ 48457 w 1581150"/>
                <a:gd name="connsiteY1982" fmla="*/ 3075260 h 3181350"/>
                <a:gd name="connsiteX1983" fmla="*/ 42742 w 1581150"/>
                <a:gd name="connsiteY1983" fmla="*/ 3089928 h 3181350"/>
                <a:gd name="connsiteX1984" fmla="*/ 48076 w 1581150"/>
                <a:gd name="connsiteY1984" fmla="*/ 3090595 h 3181350"/>
                <a:gd name="connsiteX1985" fmla="*/ 55982 w 1581150"/>
                <a:gd name="connsiteY1985" fmla="*/ 3085452 h 3181350"/>
                <a:gd name="connsiteX1986" fmla="*/ 62649 w 1581150"/>
                <a:gd name="connsiteY1986" fmla="*/ 3089357 h 3181350"/>
                <a:gd name="connsiteX1987" fmla="*/ 65983 w 1581150"/>
                <a:gd name="connsiteY1987" fmla="*/ 3103644 h 3181350"/>
                <a:gd name="connsiteX1988" fmla="*/ 82652 w 1581150"/>
                <a:gd name="connsiteY1988" fmla="*/ 3113360 h 3181350"/>
                <a:gd name="connsiteX1989" fmla="*/ 83509 w 1581150"/>
                <a:gd name="connsiteY1989" fmla="*/ 3107359 h 3181350"/>
                <a:gd name="connsiteX1990" fmla="*/ 78366 w 1581150"/>
                <a:gd name="connsiteY1990" fmla="*/ 3105168 h 3181350"/>
                <a:gd name="connsiteX1991" fmla="*/ 85224 w 1581150"/>
                <a:gd name="connsiteY1991" fmla="*/ 3095262 h 3181350"/>
                <a:gd name="connsiteX1992" fmla="*/ 102559 w 1581150"/>
                <a:gd name="connsiteY1992" fmla="*/ 3112788 h 3181350"/>
                <a:gd name="connsiteX1993" fmla="*/ 94177 w 1581150"/>
                <a:gd name="connsiteY1993" fmla="*/ 3108693 h 3181350"/>
                <a:gd name="connsiteX1994" fmla="*/ 107512 w 1581150"/>
                <a:gd name="connsiteY1994" fmla="*/ 3116503 h 3181350"/>
                <a:gd name="connsiteX1995" fmla="*/ 116370 w 1581150"/>
                <a:gd name="connsiteY1995" fmla="*/ 3129933 h 3181350"/>
                <a:gd name="connsiteX1996" fmla="*/ 120752 w 1581150"/>
                <a:gd name="connsiteY1996" fmla="*/ 3124313 h 3181350"/>
                <a:gd name="connsiteX1997" fmla="*/ 140754 w 1581150"/>
                <a:gd name="connsiteY1997" fmla="*/ 3136029 h 3181350"/>
                <a:gd name="connsiteX1998" fmla="*/ 136278 w 1581150"/>
                <a:gd name="connsiteY1998" fmla="*/ 3129362 h 3181350"/>
                <a:gd name="connsiteX1999" fmla="*/ 188094 w 1581150"/>
                <a:gd name="connsiteY1999" fmla="*/ 3145078 h 3181350"/>
                <a:gd name="connsiteX2000" fmla="*/ 198857 w 1581150"/>
                <a:gd name="connsiteY2000" fmla="*/ 3132600 h 3181350"/>
                <a:gd name="connsiteX2001" fmla="*/ 197523 w 1581150"/>
                <a:gd name="connsiteY2001" fmla="*/ 3141649 h 3181350"/>
                <a:gd name="connsiteX2002" fmla="*/ 216764 w 1581150"/>
                <a:gd name="connsiteY2002" fmla="*/ 3145554 h 3181350"/>
                <a:gd name="connsiteX2003" fmla="*/ 216097 w 1581150"/>
                <a:gd name="connsiteY2003" fmla="*/ 3137744 h 3181350"/>
                <a:gd name="connsiteX2004" fmla="*/ 223908 w 1581150"/>
                <a:gd name="connsiteY2004" fmla="*/ 3146412 h 3181350"/>
                <a:gd name="connsiteX2005" fmla="*/ 228099 w 1581150"/>
                <a:gd name="connsiteY2005" fmla="*/ 3142316 h 3181350"/>
                <a:gd name="connsiteX2006" fmla="*/ 276581 w 1581150"/>
                <a:gd name="connsiteY2006" fmla="*/ 3156032 h 3181350"/>
                <a:gd name="connsiteX2007" fmla="*/ 289440 w 1581150"/>
                <a:gd name="connsiteY2007" fmla="*/ 3166795 h 3181350"/>
                <a:gd name="connsiteX2008" fmla="*/ 299346 w 1581150"/>
                <a:gd name="connsiteY2008" fmla="*/ 3160413 h 3181350"/>
                <a:gd name="connsiteX2009" fmla="*/ 306013 w 1581150"/>
                <a:gd name="connsiteY2009" fmla="*/ 3164319 h 3181350"/>
                <a:gd name="connsiteX2010" fmla="*/ 318491 w 1581150"/>
                <a:gd name="connsiteY2010" fmla="*/ 3178130 h 3181350"/>
                <a:gd name="connsiteX2011" fmla="*/ 335064 w 1581150"/>
                <a:gd name="connsiteY2011" fmla="*/ 3175558 h 3181350"/>
                <a:gd name="connsiteX2012" fmla="*/ 339255 w 1581150"/>
                <a:gd name="connsiteY2012" fmla="*/ 3183750 h 3181350"/>
                <a:gd name="connsiteX2013" fmla="*/ 343827 w 1581150"/>
                <a:gd name="connsiteY2013" fmla="*/ 3176701 h 3181350"/>
                <a:gd name="connsiteX2014" fmla="*/ 390976 w 1581150"/>
                <a:gd name="connsiteY2014" fmla="*/ 3174891 h 3181350"/>
                <a:gd name="connsiteX2015" fmla="*/ 432981 w 1581150"/>
                <a:gd name="connsiteY2015" fmla="*/ 3158508 h 3181350"/>
                <a:gd name="connsiteX2016" fmla="*/ 439363 w 1581150"/>
                <a:gd name="connsiteY2016" fmla="*/ 3151650 h 3181350"/>
                <a:gd name="connsiteX2017" fmla="*/ 466605 w 1581150"/>
                <a:gd name="connsiteY2017" fmla="*/ 3099644 h 3181350"/>
                <a:gd name="connsiteX2018" fmla="*/ 479178 w 1581150"/>
                <a:gd name="connsiteY2018" fmla="*/ 3087357 h 3181350"/>
                <a:gd name="connsiteX2019" fmla="*/ 500704 w 1581150"/>
                <a:gd name="connsiteY2019" fmla="*/ 2974676 h 3181350"/>
                <a:gd name="connsiteX2020" fmla="*/ 506419 w 1581150"/>
                <a:gd name="connsiteY2020" fmla="*/ 2960007 h 3181350"/>
                <a:gd name="connsiteX2021" fmla="*/ 529184 w 1581150"/>
                <a:gd name="connsiteY2021" fmla="*/ 2952102 h 3181350"/>
                <a:gd name="connsiteX2022" fmla="*/ 571761 w 1581150"/>
                <a:gd name="connsiteY2022" fmla="*/ 2918954 h 3181350"/>
                <a:gd name="connsiteX2023" fmla="*/ 575475 w 1581150"/>
                <a:gd name="connsiteY2023" fmla="*/ 2917907 h 3181350"/>
                <a:gd name="connsiteX2024" fmla="*/ 590334 w 1581150"/>
                <a:gd name="connsiteY2024" fmla="*/ 2876663 h 3181350"/>
                <a:gd name="connsiteX2025" fmla="*/ 599574 w 1581150"/>
                <a:gd name="connsiteY2025" fmla="*/ 2849803 h 3181350"/>
                <a:gd name="connsiteX2026" fmla="*/ 627196 w 1581150"/>
                <a:gd name="connsiteY2026" fmla="*/ 2860376 h 3181350"/>
                <a:gd name="connsiteX2027" fmla="*/ 628815 w 1581150"/>
                <a:gd name="connsiteY2027" fmla="*/ 2988201 h 3181350"/>
                <a:gd name="connsiteX2028" fmla="*/ 633768 w 1581150"/>
                <a:gd name="connsiteY2028" fmla="*/ 3021634 h 3181350"/>
                <a:gd name="connsiteX2029" fmla="*/ 667011 w 1581150"/>
                <a:gd name="connsiteY2029" fmla="*/ 3071354 h 3181350"/>
                <a:gd name="connsiteX2030" fmla="*/ 772738 w 1581150"/>
                <a:gd name="connsiteY2030" fmla="*/ 3113836 h 3181350"/>
                <a:gd name="connsiteX2031" fmla="*/ 777786 w 1581150"/>
                <a:gd name="connsiteY2031" fmla="*/ 3120504 h 3181350"/>
                <a:gd name="connsiteX2032" fmla="*/ 788931 w 1581150"/>
                <a:gd name="connsiteY2032" fmla="*/ 3119742 h 3181350"/>
                <a:gd name="connsiteX2033" fmla="*/ 824745 w 1581150"/>
                <a:gd name="connsiteY2033" fmla="*/ 3133458 h 3181350"/>
                <a:gd name="connsiteX2034" fmla="*/ 935901 w 1581150"/>
                <a:gd name="connsiteY2034" fmla="*/ 3127457 h 3181350"/>
                <a:gd name="connsiteX2035" fmla="*/ 1022769 w 1581150"/>
                <a:gd name="connsiteY2035" fmla="*/ 3149650 h 3181350"/>
                <a:gd name="connsiteX2036" fmla="*/ 1046010 w 1581150"/>
                <a:gd name="connsiteY2036" fmla="*/ 3160794 h 3181350"/>
                <a:gd name="connsiteX2037" fmla="*/ 1068966 w 1581150"/>
                <a:gd name="connsiteY2037" fmla="*/ 3149936 h 3181350"/>
                <a:gd name="connsiteX2038" fmla="*/ 1110304 w 1581150"/>
                <a:gd name="connsiteY2038" fmla="*/ 3115170 h 3181350"/>
                <a:gd name="connsiteX2039" fmla="*/ 1116781 w 1581150"/>
                <a:gd name="connsiteY2039" fmla="*/ 3102978 h 3181350"/>
                <a:gd name="connsiteX2040" fmla="*/ 1170502 w 1581150"/>
                <a:gd name="connsiteY2040" fmla="*/ 3100596 h 3181350"/>
                <a:gd name="connsiteX2041" fmla="*/ 1168312 w 1581150"/>
                <a:gd name="connsiteY2041" fmla="*/ 3054686 h 3181350"/>
                <a:gd name="connsiteX2042" fmla="*/ 1257275 w 1581150"/>
                <a:gd name="connsiteY2042" fmla="*/ 3073926 h 3181350"/>
                <a:gd name="connsiteX2043" fmla="*/ 1360145 w 1581150"/>
                <a:gd name="connsiteY2043" fmla="*/ 3079927 h 3181350"/>
                <a:gd name="connsiteX2044" fmla="*/ 1387672 w 1581150"/>
                <a:gd name="connsiteY2044" fmla="*/ 3056686 h 3181350"/>
                <a:gd name="connsiteX2045" fmla="*/ 1389577 w 1581150"/>
                <a:gd name="connsiteY2045" fmla="*/ 3031635 h 3181350"/>
                <a:gd name="connsiteX2046" fmla="*/ 1416628 w 1581150"/>
                <a:gd name="connsiteY2046" fmla="*/ 2964294 h 3181350"/>
                <a:gd name="connsiteX2047" fmla="*/ 1424248 w 1581150"/>
                <a:gd name="connsiteY2047" fmla="*/ 2961722 h 3181350"/>
                <a:gd name="connsiteX2048" fmla="*/ 1449585 w 1581150"/>
                <a:gd name="connsiteY2048" fmla="*/ 2818561 h 3181350"/>
                <a:gd name="connsiteX2049" fmla="*/ 1463110 w 1581150"/>
                <a:gd name="connsiteY2049" fmla="*/ 2784843 h 3181350"/>
                <a:gd name="connsiteX2050" fmla="*/ 1464158 w 1581150"/>
                <a:gd name="connsiteY2050" fmla="*/ 2770746 h 3181350"/>
                <a:gd name="connsiteX2051" fmla="*/ 1453299 w 1581150"/>
                <a:gd name="connsiteY2051" fmla="*/ 2768364 h 3181350"/>
                <a:gd name="connsiteX2052" fmla="*/ 1464348 w 1581150"/>
                <a:gd name="connsiteY2052" fmla="*/ 2769221 h 3181350"/>
                <a:gd name="connsiteX2053" fmla="*/ 1464825 w 1581150"/>
                <a:gd name="connsiteY2053" fmla="*/ 2737694 h 3181350"/>
                <a:gd name="connsiteX2054" fmla="*/ 1472254 w 1581150"/>
                <a:gd name="connsiteY2054" fmla="*/ 2736646 h 3181350"/>
                <a:gd name="connsiteX2055" fmla="*/ 1481493 w 1581150"/>
                <a:gd name="connsiteY2055" fmla="*/ 2686830 h 3181350"/>
                <a:gd name="connsiteX2056" fmla="*/ 1488447 w 1581150"/>
                <a:gd name="connsiteY2056" fmla="*/ 2617964 h 3181350"/>
                <a:gd name="connsiteX2057" fmla="*/ 1496162 w 1581150"/>
                <a:gd name="connsiteY2057" fmla="*/ 2613774 h 3181350"/>
                <a:gd name="connsiteX2058" fmla="*/ 1513116 w 1581150"/>
                <a:gd name="connsiteY2058" fmla="*/ 2509379 h 3181350"/>
                <a:gd name="connsiteX2059" fmla="*/ 1515974 w 1581150"/>
                <a:gd name="connsiteY2059" fmla="*/ 2495378 h 3181350"/>
                <a:gd name="connsiteX2060" fmla="*/ 1509402 w 1581150"/>
                <a:gd name="connsiteY2060" fmla="*/ 2483853 h 3181350"/>
                <a:gd name="connsiteX2061" fmla="*/ 1518260 w 1581150"/>
                <a:gd name="connsiteY2061" fmla="*/ 2438799 h 3181350"/>
                <a:gd name="connsiteX2062" fmla="*/ 1523880 w 1581150"/>
                <a:gd name="connsiteY2062" fmla="*/ 2437656 h 3181350"/>
                <a:gd name="connsiteX2063" fmla="*/ 1534071 w 1581150"/>
                <a:gd name="connsiteY2063" fmla="*/ 2350122 h 3181350"/>
                <a:gd name="connsiteX2064" fmla="*/ 1545882 w 1581150"/>
                <a:gd name="connsiteY2064" fmla="*/ 2240679 h 3181350"/>
                <a:gd name="connsiteX2065" fmla="*/ 1547692 w 1581150"/>
                <a:gd name="connsiteY2065" fmla="*/ 2191911 h 3181350"/>
                <a:gd name="connsiteX2066" fmla="*/ 1561599 w 1581150"/>
                <a:gd name="connsiteY2066" fmla="*/ 1989124 h 3181350"/>
                <a:gd name="connsiteX2067" fmla="*/ 322872 w 1581150"/>
                <a:gd name="connsiteY2067" fmla="*/ 200138 h 3181350"/>
                <a:gd name="connsiteX2068" fmla="*/ 336303 w 1581150"/>
                <a:gd name="connsiteY2068" fmla="*/ 194138 h 3181350"/>
                <a:gd name="connsiteX2069" fmla="*/ 338303 w 1581150"/>
                <a:gd name="connsiteY2069" fmla="*/ 205187 h 3181350"/>
                <a:gd name="connsiteX2070" fmla="*/ 322872 w 1581150"/>
                <a:gd name="connsiteY2070" fmla="*/ 200138 h 3181350"/>
                <a:gd name="connsiteX2071" fmla="*/ 344018 w 1581150"/>
                <a:gd name="connsiteY2071" fmla="*/ 216617 h 3181350"/>
                <a:gd name="connsiteX2072" fmla="*/ 331826 w 1581150"/>
                <a:gd name="connsiteY2072" fmla="*/ 213569 h 3181350"/>
                <a:gd name="connsiteX2073" fmla="*/ 338208 w 1581150"/>
                <a:gd name="connsiteY2073" fmla="*/ 206711 h 3181350"/>
                <a:gd name="connsiteX2074" fmla="*/ 344018 w 1581150"/>
                <a:gd name="connsiteY2074" fmla="*/ 216617 h 3181350"/>
                <a:gd name="connsiteX2075" fmla="*/ 259055 w 1581150"/>
                <a:gd name="connsiteY2075" fmla="*/ 407593 h 3181350"/>
                <a:gd name="connsiteX2076" fmla="*/ 257531 w 1581150"/>
                <a:gd name="connsiteY2076" fmla="*/ 418166 h 3181350"/>
                <a:gd name="connsiteX2077" fmla="*/ 259055 w 1581150"/>
                <a:gd name="connsiteY2077" fmla="*/ 407593 h 3181350"/>
                <a:gd name="connsiteX2078" fmla="*/ 367354 w 1581150"/>
                <a:gd name="connsiteY2078" fmla="*/ 507129 h 3181350"/>
                <a:gd name="connsiteX2079" fmla="*/ 360306 w 1581150"/>
                <a:gd name="connsiteY2079" fmla="*/ 506272 h 3181350"/>
                <a:gd name="connsiteX2080" fmla="*/ 366687 w 1581150"/>
                <a:gd name="connsiteY2080" fmla="*/ 499414 h 3181350"/>
                <a:gd name="connsiteX2081" fmla="*/ 367354 w 1581150"/>
                <a:gd name="connsiteY2081" fmla="*/ 507129 h 3181350"/>
                <a:gd name="connsiteX2082" fmla="*/ 253530 w 1581150"/>
                <a:gd name="connsiteY2082" fmla="*/ 459218 h 3181350"/>
                <a:gd name="connsiteX2083" fmla="*/ 256388 w 1581150"/>
                <a:gd name="connsiteY2083" fmla="*/ 451884 h 3181350"/>
                <a:gd name="connsiteX2084" fmla="*/ 253530 w 1581150"/>
                <a:gd name="connsiteY2084" fmla="*/ 459218 h 3181350"/>
                <a:gd name="connsiteX2085" fmla="*/ 179235 w 1581150"/>
                <a:gd name="connsiteY2085" fmla="*/ 951852 h 3181350"/>
                <a:gd name="connsiteX2086" fmla="*/ 182950 w 1581150"/>
                <a:gd name="connsiteY2086" fmla="*/ 950708 h 3181350"/>
                <a:gd name="connsiteX2087" fmla="*/ 181712 w 1581150"/>
                <a:gd name="connsiteY2087" fmla="*/ 952613 h 3181350"/>
                <a:gd name="connsiteX2088" fmla="*/ 179235 w 1581150"/>
                <a:gd name="connsiteY2088" fmla="*/ 951852 h 3181350"/>
                <a:gd name="connsiteX2089" fmla="*/ 302775 w 1581150"/>
                <a:gd name="connsiteY2089" fmla="*/ 1072914 h 3181350"/>
                <a:gd name="connsiteX2090" fmla="*/ 307347 w 1581150"/>
                <a:gd name="connsiteY2090" fmla="*/ 1065771 h 3181350"/>
                <a:gd name="connsiteX2091" fmla="*/ 302775 w 1581150"/>
                <a:gd name="connsiteY2091" fmla="*/ 1072914 h 3181350"/>
                <a:gd name="connsiteX2092" fmla="*/ 223146 w 1581150"/>
                <a:gd name="connsiteY2092" fmla="*/ 1354092 h 3181350"/>
                <a:gd name="connsiteX2093" fmla="*/ 223146 w 1581150"/>
                <a:gd name="connsiteY2093" fmla="*/ 1354378 h 3181350"/>
                <a:gd name="connsiteX2094" fmla="*/ 221050 w 1581150"/>
                <a:gd name="connsiteY2094" fmla="*/ 1355045 h 3181350"/>
                <a:gd name="connsiteX2095" fmla="*/ 221050 w 1581150"/>
                <a:gd name="connsiteY2095" fmla="*/ 1354473 h 3181350"/>
                <a:gd name="connsiteX2096" fmla="*/ 223146 w 1581150"/>
                <a:gd name="connsiteY2096" fmla="*/ 1354092 h 3181350"/>
                <a:gd name="connsiteX2097" fmla="*/ 219717 w 1581150"/>
                <a:gd name="connsiteY2097" fmla="*/ 1339805 h 3181350"/>
                <a:gd name="connsiteX2098" fmla="*/ 217812 w 1581150"/>
                <a:gd name="connsiteY2098" fmla="*/ 1341329 h 3181350"/>
                <a:gd name="connsiteX2099" fmla="*/ 214954 w 1581150"/>
                <a:gd name="connsiteY2099" fmla="*/ 1340852 h 3181350"/>
                <a:gd name="connsiteX2100" fmla="*/ 215335 w 1581150"/>
                <a:gd name="connsiteY2100" fmla="*/ 1345044 h 3181350"/>
                <a:gd name="connsiteX2101" fmla="*/ 215335 w 1581150"/>
                <a:gd name="connsiteY2101" fmla="*/ 1345044 h 3181350"/>
                <a:gd name="connsiteX2102" fmla="*/ 209430 w 1581150"/>
                <a:gd name="connsiteY2102" fmla="*/ 1336090 h 3181350"/>
                <a:gd name="connsiteX2103" fmla="*/ 219717 w 1581150"/>
                <a:gd name="connsiteY2103" fmla="*/ 1339805 h 3181350"/>
                <a:gd name="connsiteX2104" fmla="*/ 215907 w 1581150"/>
                <a:gd name="connsiteY2104" fmla="*/ 1359331 h 3181350"/>
                <a:gd name="connsiteX2105" fmla="*/ 219050 w 1581150"/>
                <a:gd name="connsiteY2105" fmla="*/ 1359998 h 3181350"/>
                <a:gd name="connsiteX2106" fmla="*/ 215621 w 1581150"/>
                <a:gd name="connsiteY2106" fmla="*/ 1356950 h 3181350"/>
                <a:gd name="connsiteX2107" fmla="*/ 215049 w 1581150"/>
                <a:gd name="connsiteY2107" fmla="*/ 1354187 h 3181350"/>
                <a:gd name="connsiteX2108" fmla="*/ 218574 w 1581150"/>
                <a:gd name="connsiteY2108" fmla="*/ 1354664 h 3181350"/>
                <a:gd name="connsiteX2109" fmla="*/ 221526 w 1581150"/>
                <a:gd name="connsiteY2109" fmla="*/ 1364284 h 3181350"/>
                <a:gd name="connsiteX2110" fmla="*/ 215907 w 1581150"/>
                <a:gd name="connsiteY2110" fmla="*/ 1359331 h 3181350"/>
                <a:gd name="connsiteX2111" fmla="*/ 213240 w 1581150"/>
                <a:gd name="connsiteY2111" fmla="*/ 1384763 h 3181350"/>
                <a:gd name="connsiteX2112" fmla="*/ 219050 w 1581150"/>
                <a:gd name="connsiteY2112" fmla="*/ 1376000 h 3181350"/>
                <a:gd name="connsiteX2113" fmla="*/ 217621 w 1581150"/>
                <a:gd name="connsiteY2113" fmla="*/ 1378857 h 3181350"/>
                <a:gd name="connsiteX2114" fmla="*/ 220955 w 1581150"/>
                <a:gd name="connsiteY2114" fmla="*/ 1379810 h 3181350"/>
                <a:gd name="connsiteX2115" fmla="*/ 213240 w 1581150"/>
                <a:gd name="connsiteY2115" fmla="*/ 1384763 h 3181350"/>
                <a:gd name="connsiteX2116" fmla="*/ 255054 w 1581150"/>
                <a:gd name="connsiteY2116" fmla="*/ 1394573 h 3181350"/>
                <a:gd name="connsiteX2117" fmla="*/ 250863 w 1581150"/>
                <a:gd name="connsiteY2117" fmla="*/ 1409432 h 3181350"/>
                <a:gd name="connsiteX2118" fmla="*/ 244577 w 1581150"/>
                <a:gd name="connsiteY2118" fmla="*/ 1403432 h 3181350"/>
                <a:gd name="connsiteX2119" fmla="*/ 250863 w 1581150"/>
                <a:gd name="connsiteY2119" fmla="*/ 1398669 h 3181350"/>
                <a:gd name="connsiteX2120" fmla="*/ 250387 w 1581150"/>
                <a:gd name="connsiteY2120" fmla="*/ 1389430 h 3181350"/>
                <a:gd name="connsiteX2121" fmla="*/ 255054 w 1581150"/>
                <a:gd name="connsiteY2121" fmla="*/ 1394573 h 3181350"/>
                <a:gd name="connsiteX2122" fmla="*/ 239433 w 1581150"/>
                <a:gd name="connsiteY2122" fmla="*/ 1404956 h 3181350"/>
                <a:gd name="connsiteX2123" fmla="*/ 238957 w 1581150"/>
                <a:gd name="connsiteY2123" fmla="*/ 1394097 h 3181350"/>
                <a:gd name="connsiteX2124" fmla="*/ 244291 w 1581150"/>
                <a:gd name="connsiteY2124" fmla="*/ 1394764 h 3181350"/>
                <a:gd name="connsiteX2125" fmla="*/ 244005 w 1581150"/>
                <a:gd name="connsiteY2125" fmla="*/ 1402956 h 3181350"/>
                <a:gd name="connsiteX2126" fmla="*/ 241815 w 1581150"/>
                <a:gd name="connsiteY2126" fmla="*/ 1401241 h 3181350"/>
                <a:gd name="connsiteX2127" fmla="*/ 239433 w 1581150"/>
                <a:gd name="connsiteY2127" fmla="*/ 1404956 h 3181350"/>
                <a:gd name="connsiteX2128" fmla="*/ 236862 w 1581150"/>
                <a:gd name="connsiteY2128" fmla="*/ 1383144 h 3181350"/>
                <a:gd name="connsiteX2129" fmla="*/ 239052 w 1581150"/>
                <a:gd name="connsiteY2129" fmla="*/ 1384668 h 3181350"/>
                <a:gd name="connsiteX2130" fmla="*/ 237243 w 1581150"/>
                <a:gd name="connsiteY2130" fmla="*/ 1388192 h 3181350"/>
                <a:gd name="connsiteX2131" fmla="*/ 246768 w 1581150"/>
                <a:gd name="connsiteY2131" fmla="*/ 1387430 h 3181350"/>
                <a:gd name="connsiteX2132" fmla="*/ 235528 w 1581150"/>
                <a:gd name="connsiteY2132" fmla="*/ 1392097 h 3181350"/>
                <a:gd name="connsiteX2133" fmla="*/ 236862 w 1581150"/>
                <a:gd name="connsiteY2133" fmla="*/ 1383144 h 3181350"/>
                <a:gd name="connsiteX2134" fmla="*/ 216478 w 1581150"/>
                <a:gd name="connsiteY2134" fmla="*/ 1415719 h 3181350"/>
                <a:gd name="connsiteX2135" fmla="*/ 215811 w 1581150"/>
                <a:gd name="connsiteY2135" fmla="*/ 1418005 h 3181350"/>
                <a:gd name="connsiteX2136" fmla="*/ 216478 w 1581150"/>
                <a:gd name="connsiteY2136" fmla="*/ 1415719 h 3181350"/>
                <a:gd name="connsiteX2137" fmla="*/ 230670 w 1581150"/>
                <a:gd name="connsiteY2137" fmla="*/ 1427149 h 3181350"/>
                <a:gd name="connsiteX2138" fmla="*/ 227432 w 1581150"/>
                <a:gd name="connsiteY2138" fmla="*/ 1422958 h 3181350"/>
                <a:gd name="connsiteX2139" fmla="*/ 231337 w 1581150"/>
                <a:gd name="connsiteY2139" fmla="*/ 1422386 h 3181350"/>
                <a:gd name="connsiteX2140" fmla="*/ 239910 w 1581150"/>
                <a:gd name="connsiteY2140" fmla="*/ 1412671 h 3181350"/>
                <a:gd name="connsiteX2141" fmla="*/ 239624 w 1581150"/>
                <a:gd name="connsiteY2141" fmla="*/ 1408290 h 3181350"/>
                <a:gd name="connsiteX2142" fmla="*/ 249530 w 1581150"/>
                <a:gd name="connsiteY2142" fmla="*/ 1412290 h 3181350"/>
                <a:gd name="connsiteX2143" fmla="*/ 241624 w 1581150"/>
                <a:gd name="connsiteY2143" fmla="*/ 1412861 h 3181350"/>
                <a:gd name="connsiteX2144" fmla="*/ 237719 w 1581150"/>
                <a:gd name="connsiteY2144" fmla="*/ 1421339 h 3181350"/>
                <a:gd name="connsiteX2145" fmla="*/ 230670 w 1581150"/>
                <a:gd name="connsiteY2145" fmla="*/ 1427149 h 3181350"/>
                <a:gd name="connsiteX2146" fmla="*/ 245720 w 1581150"/>
                <a:gd name="connsiteY2146" fmla="*/ 1422672 h 3181350"/>
                <a:gd name="connsiteX2147" fmla="*/ 247339 w 1581150"/>
                <a:gd name="connsiteY2147" fmla="*/ 1425244 h 3181350"/>
                <a:gd name="connsiteX2148" fmla="*/ 245244 w 1581150"/>
                <a:gd name="connsiteY2148" fmla="*/ 1425911 h 3181350"/>
                <a:gd name="connsiteX2149" fmla="*/ 245720 w 1581150"/>
                <a:gd name="connsiteY2149" fmla="*/ 1422672 h 3181350"/>
                <a:gd name="connsiteX2150" fmla="*/ 245910 w 1581150"/>
                <a:gd name="connsiteY2150" fmla="*/ 1433436 h 3181350"/>
                <a:gd name="connsiteX2151" fmla="*/ 243148 w 1581150"/>
                <a:gd name="connsiteY2151" fmla="*/ 1430578 h 3181350"/>
                <a:gd name="connsiteX2152" fmla="*/ 247434 w 1581150"/>
                <a:gd name="connsiteY2152" fmla="*/ 1425625 h 3181350"/>
                <a:gd name="connsiteX2153" fmla="*/ 245910 w 1581150"/>
                <a:gd name="connsiteY2153" fmla="*/ 1433436 h 3181350"/>
                <a:gd name="connsiteX2154" fmla="*/ 282296 w 1581150"/>
                <a:gd name="connsiteY2154" fmla="*/ 1429149 h 3181350"/>
                <a:gd name="connsiteX2155" fmla="*/ 279915 w 1581150"/>
                <a:gd name="connsiteY2155" fmla="*/ 1427340 h 3181350"/>
                <a:gd name="connsiteX2156" fmla="*/ 284582 w 1581150"/>
                <a:gd name="connsiteY2156" fmla="*/ 1415243 h 3181350"/>
                <a:gd name="connsiteX2157" fmla="*/ 294107 w 1581150"/>
                <a:gd name="connsiteY2157" fmla="*/ 1424101 h 3181350"/>
                <a:gd name="connsiteX2158" fmla="*/ 282296 w 1581150"/>
                <a:gd name="connsiteY2158" fmla="*/ 1429149 h 3181350"/>
                <a:gd name="connsiteX2159" fmla="*/ 158280 w 1581150"/>
                <a:gd name="connsiteY2159" fmla="*/ 1782527 h 3181350"/>
                <a:gd name="connsiteX2160" fmla="*/ 152946 w 1581150"/>
                <a:gd name="connsiteY2160" fmla="*/ 1781860 h 3181350"/>
                <a:gd name="connsiteX2161" fmla="*/ 161995 w 1581150"/>
                <a:gd name="connsiteY2161" fmla="*/ 1769192 h 3181350"/>
                <a:gd name="connsiteX2162" fmla="*/ 158280 w 1581150"/>
                <a:gd name="connsiteY2162" fmla="*/ 1782527 h 3181350"/>
                <a:gd name="connsiteX2163" fmla="*/ 188951 w 1581150"/>
                <a:gd name="connsiteY2163" fmla="*/ 1806911 h 3181350"/>
                <a:gd name="connsiteX2164" fmla="*/ 189046 w 1581150"/>
                <a:gd name="connsiteY2164" fmla="*/ 1808530 h 3181350"/>
                <a:gd name="connsiteX2165" fmla="*/ 187141 w 1581150"/>
                <a:gd name="connsiteY2165" fmla="*/ 1807577 h 3181350"/>
                <a:gd name="connsiteX2166" fmla="*/ 188951 w 1581150"/>
                <a:gd name="connsiteY2166" fmla="*/ 1806911 h 3181350"/>
                <a:gd name="connsiteX2167" fmla="*/ 198000 w 1581150"/>
                <a:gd name="connsiteY2167" fmla="*/ 1780907 h 3181350"/>
                <a:gd name="connsiteX2168" fmla="*/ 201143 w 1581150"/>
                <a:gd name="connsiteY2168" fmla="*/ 1776812 h 3181350"/>
                <a:gd name="connsiteX2169" fmla="*/ 200667 w 1581150"/>
                <a:gd name="connsiteY2169" fmla="*/ 1781955 h 3181350"/>
                <a:gd name="connsiteX2170" fmla="*/ 197047 w 1581150"/>
                <a:gd name="connsiteY2170" fmla="*/ 1782527 h 3181350"/>
                <a:gd name="connsiteX2171" fmla="*/ 198000 w 1581150"/>
                <a:gd name="connsiteY2171" fmla="*/ 1780907 h 3181350"/>
                <a:gd name="connsiteX2172" fmla="*/ 200286 w 1581150"/>
                <a:gd name="connsiteY2172" fmla="*/ 1812816 h 3181350"/>
                <a:gd name="connsiteX2173" fmla="*/ 201714 w 1581150"/>
                <a:gd name="connsiteY2173" fmla="*/ 1811673 h 3181350"/>
                <a:gd name="connsiteX2174" fmla="*/ 200571 w 1581150"/>
                <a:gd name="connsiteY2174" fmla="*/ 1813293 h 3181350"/>
                <a:gd name="connsiteX2175" fmla="*/ 200286 w 1581150"/>
                <a:gd name="connsiteY2175" fmla="*/ 1812816 h 3181350"/>
                <a:gd name="connsiteX2176" fmla="*/ 207334 w 1581150"/>
                <a:gd name="connsiteY2176" fmla="*/ 1804244 h 3181350"/>
                <a:gd name="connsiteX2177" fmla="*/ 205143 w 1581150"/>
                <a:gd name="connsiteY2177" fmla="*/ 1803482 h 3181350"/>
                <a:gd name="connsiteX2178" fmla="*/ 207429 w 1581150"/>
                <a:gd name="connsiteY2178" fmla="*/ 1803958 h 3181350"/>
                <a:gd name="connsiteX2179" fmla="*/ 207334 w 1581150"/>
                <a:gd name="connsiteY2179" fmla="*/ 1804244 h 3181350"/>
                <a:gd name="connsiteX2180" fmla="*/ 202381 w 1581150"/>
                <a:gd name="connsiteY2180" fmla="*/ 1801958 h 3181350"/>
                <a:gd name="connsiteX2181" fmla="*/ 201238 w 1581150"/>
                <a:gd name="connsiteY2181" fmla="*/ 1800148 h 3181350"/>
                <a:gd name="connsiteX2182" fmla="*/ 203619 w 1581150"/>
                <a:gd name="connsiteY2182" fmla="*/ 1799957 h 3181350"/>
                <a:gd name="connsiteX2183" fmla="*/ 202381 w 1581150"/>
                <a:gd name="connsiteY2183" fmla="*/ 1801958 h 3181350"/>
                <a:gd name="connsiteX2184" fmla="*/ 199905 w 1581150"/>
                <a:gd name="connsiteY2184" fmla="*/ 1793861 h 3181350"/>
                <a:gd name="connsiteX2185" fmla="*/ 200190 w 1581150"/>
                <a:gd name="connsiteY2185" fmla="*/ 1789861 h 3181350"/>
                <a:gd name="connsiteX2186" fmla="*/ 205143 w 1581150"/>
                <a:gd name="connsiteY2186" fmla="*/ 1791480 h 3181350"/>
                <a:gd name="connsiteX2187" fmla="*/ 199905 w 1581150"/>
                <a:gd name="connsiteY2187" fmla="*/ 1793861 h 3181350"/>
                <a:gd name="connsiteX2188" fmla="*/ 195809 w 1581150"/>
                <a:gd name="connsiteY2188" fmla="*/ 1799862 h 3181350"/>
                <a:gd name="connsiteX2189" fmla="*/ 199333 w 1581150"/>
                <a:gd name="connsiteY2189" fmla="*/ 1801672 h 3181350"/>
                <a:gd name="connsiteX2190" fmla="*/ 197142 w 1581150"/>
                <a:gd name="connsiteY2190" fmla="*/ 1806244 h 3181350"/>
                <a:gd name="connsiteX2191" fmla="*/ 195999 w 1581150"/>
                <a:gd name="connsiteY2191" fmla="*/ 1796719 h 3181350"/>
                <a:gd name="connsiteX2192" fmla="*/ 195809 w 1581150"/>
                <a:gd name="connsiteY2192" fmla="*/ 1799862 h 3181350"/>
                <a:gd name="connsiteX2193" fmla="*/ 191808 w 1581150"/>
                <a:gd name="connsiteY2193" fmla="*/ 1813864 h 3181350"/>
                <a:gd name="connsiteX2194" fmla="*/ 192951 w 1581150"/>
                <a:gd name="connsiteY2194" fmla="*/ 1813102 h 3181350"/>
                <a:gd name="connsiteX2195" fmla="*/ 196952 w 1581150"/>
                <a:gd name="connsiteY2195" fmla="*/ 1812435 h 3181350"/>
                <a:gd name="connsiteX2196" fmla="*/ 198476 w 1581150"/>
                <a:gd name="connsiteY2196" fmla="*/ 1812721 h 3181350"/>
                <a:gd name="connsiteX2197" fmla="*/ 199333 w 1581150"/>
                <a:gd name="connsiteY2197" fmla="*/ 1815293 h 3181350"/>
                <a:gd name="connsiteX2198" fmla="*/ 197904 w 1581150"/>
                <a:gd name="connsiteY2198" fmla="*/ 1819769 h 3181350"/>
                <a:gd name="connsiteX2199" fmla="*/ 191808 w 1581150"/>
                <a:gd name="connsiteY2199" fmla="*/ 1813864 h 3181350"/>
                <a:gd name="connsiteX2200" fmla="*/ 206096 w 1581150"/>
                <a:gd name="connsiteY2200" fmla="*/ 1817769 h 3181350"/>
                <a:gd name="connsiteX2201" fmla="*/ 205334 w 1581150"/>
                <a:gd name="connsiteY2201" fmla="*/ 1816912 h 3181350"/>
                <a:gd name="connsiteX2202" fmla="*/ 204381 w 1581150"/>
                <a:gd name="connsiteY2202" fmla="*/ 1815578 h 3181350"/>
                <a:gd name="connsiteX2203" fmla="*/ 201143 w 1581150"/>
                <a:gd name="connsiteY2203" fmla="*/ 1813959 h 3181350"/>
                <a:gd name="connsiteX2204" fmla="*/ 201048 w 1581150"/>
                <a:gd name="connsiteY2204" fmla="*/ 1813864 h 3181350"/>
                <a:gd name="connsiteX2205" fmla="*/ 207906 w 1581150"/>
                <a:gd name="connsiteY2205" fmla="*/ 1813007 h 3181350"/>
                <a:gd name="connsiteX2206" fmla="*/ 206096 w 1581150"/>
                <a:gd name="connsiteY2206" fmla="*/ 1817769 h 3181350"/>
                <a:gd name="connsiteX2207" fmla="*/ 212287 w 1581150"/>
                <a:gd name="connsiteY2207" fmla="*/ 1801005 h 3181350"/>
                <a:gd name="connsiteX2208" fmla="*/ 212859 w 1581150"/>
                <a:gd name="connsiteY2208" fmla="*/ 1801101 h 3181350"/>
                <a:gd name="connsiteX2209" fmla="*/ 213144 w 1581150"/>
                <a:gd name="connsiteY2209" fmla="*/ 1801672 h 3181350"/>
                <a:gd name="connsiteX2210" fmla="*/ 212287 w 1581150"/>
                <a:gd name="connsiteY2210" fmla="*/ 1801005 h 3181350"/>
                <a:gd name="connsiteX2211" fmla="*/ 212192 w 1581150"/>
                <a:gd name="connsiteY2211" fmla="*/ 1801005 h 3181350"/>
                <a:gd name="connsiteX2212" fmla="*/ 209144 w 1581150"/>
                <a:gd name="connsiteY2212" fmla="*/ 1798052 h 3181350"/>
                <a:gd name="connsiteX2213" fmla="*/ 212192 w 1581150"/>
                <a:gd name="connsiteY2213" fmla="*/ 1801005 h 3181350"/>
                <a:gd name="connsiteX2214" fmla="*/ 202476 w 1581150"/>
                <a:gd name="connsiteY2214" fmla="*/ 1775669 h 3181350"/>
                <a:gd name="connsiteX2215" fmla="*/ 207810 w 1581150"/>
                <a:gd name="connsiteY2215" fmla="*/ 1771002 h 3181350"/>
                <a:gd name="connsiteX2216" fmla="*/ 212573 w 1581150"/>
                <a:gd name="connsiteY2216" fmla="*/ 1772716 h 3181350"/>
                <a:gd name="connsiteX2217" fmla="*/ 208668 w 1581150"/>
                <a:gd name="connsiteY2217" fmla="*/ 1775573 h 3181350"/>
                <a:gd name="connsiteX2218" fmla="*/ 215811 w 1581150"/>
                <a:gd name="connsiteY2218" fmla="*/ 1777669 h 3181350"/>
                <a:gd name="connsiteX2219" fmla="*/ 215049 w 1581150"/>
                <a:gd name="connsiteY2219" fmla="*/ 1778907 h 3181350"/>
                <a:gd name="connsiteX2220" fmla="*/ 202476 w 1581150"/>
                <a:gd name="connsiteY2220" fmla="*/ 1775669 h 3181350"/>
                <a:gd name="connsiteX2221" fmla="*/ 223622 w 1581150"/>
                <a:gd name="connsiteY2221" fmla="*/ 1773954 h 3181350"/>
                <a:gd name="connsiteX2222" fmla="*/ 224479 w 1581150"/>
                <a:gd name="connsiteY2222" fmla="*/ 1777955 h 3181350"/>
                <a:gd name="connsiteX2223" fmla="*/ 222955 w 1581150"/>
                <a:gd name="connsiteY2223" fmla="*/ 1777002 h 3181350"/>
                <a:gd name="connsiteX2224" fmla="*/ 223336 w 1581150"/>
                <a:gd name="connsiteY2224" fmla="*/ 1776621 h 3181350"/>
                <a:gd name="connsiteX2225" fmla="*/ 222860 w 1581150"/>
                <a:gd name="connsiteY2225" fmla="*/ 1776431 h 3181350"/>
                <a:gd name="connsiteX2226" fmla="*/ 223622 w 1581150"/>
                <a:gd name="connsiteY2226" fmla="*/ 1773954 h 3181350"/>
                <a:gd name="connsiteX2227" fmla="*/ 215811 w 1581150"/>
                <a:gd name="connsiteY2227" fmla="*/ 1772049 h 3181350"/>
                <a:gd name="connsiteX2228" fmla="*/ 212478 w 1581150"/>
                <a:gd name="connsiteY2228" fmla="*/ 1767668 h 3181350"/>
                <a:gd name="connsiteX2229" fmla="*/ 218383 w 1581150"/>
                <a:gd name="connsiteY2229" fmla="*/ 1765382 h 3181350"/>
                <a:gd name="connsiteX2230" fmla="*/ 215811 w 1581150"/>
                <a:gd name="connsiteY2230" fmla="*/ 1772049 h 3181350"/>
                <a:gd name="connsiteX2231" fmla="*/ 201048 w 1581150"/>
                <a:gd name="connsiteY2231" fmla="*/ 1776526 h 3181350"/>
                <a:gd name="connsiteX2232" fmla="*/ 198000 w 1581150"/>
                <a:gd name="connsiteY2232" fmla="*/ 1774145 h 3181350"/>
                <a:gd name="connsiteX2233" fmla="*/ 197619 w 1581150"/>
                <a:gd name="connsiteY2233" fmla="*/ 1771954 h 3181350"/>
                <a:gd name="connsiteX2234" fmla="*/ 201048 w 1581150"/>
                <a:gd name="connsiteY2234" fmla="*/ 1776526 h 3181350"/>
                <a:gd name="connsiteX2235" fmla="*/ 180188 w 1581150"/>
                <a:gd name="connsiteY2235" fmla="*/ 1780622 h 3181350"/>
                <a:gd name="connsiteX2236" fmla="*/ 177997 w 1581150"/>
                <a:gd name="connsiteY2236" fmla="*/ 1771097 h 3181350"/>
                <a:gd name="connsiteX2237" fmla="*/ 181712 w 1581150"/>
                <a:gd name="connsiteY2237" fmla="*/ 1770049 h 3181350"/>
                <a:gd name="connsiteX2238" fmla="*/ 179997 w 1581150"/>
                <a:gd name="connsiteY2238" fmla="*/ 1782146 h 3181350"/>
                <a:gd name="connsiteX2239" fmla="*/ 184379 w 1581150"/>
                <a:gd name="connsiteY2239" fmla="*/ 1784336 h 3181350"/>
                <a:gd name="connsiteX2240" fmla="*/ 183712 w 1581150"/>
                <a:gd name="connsiteY2240" fmla="*/ 1787956 h 3181350"/>
                <a:gd name="connsiteX2241" fmla="*/ 186665 w 1581150"/>
                <a:gd name="connsiteY2241" fmla="*/ 1787670 h 3181350"/>
                <a:gd name="connsiteX2242" fmla="*/ 183331 w 1581150"/>
                <a:gd name="connsiteY2242" fmla="*/ 1796433 h 3181350"/>
                <a:gd name="connsiteX2243" fmla="*/ 190284 w 1581150"/>
                <a:gd name="connsiteY2243" fmla="*/ 1794528 h 3181350"/>
                <a:gd name="connsiteX2244" fmla="*/ 190665 w 1581150"/>
                <a:gd name="connsiteY2244" fmla="*/ 1794719 h 3181350"/>
                <a:gd name="connsiteX2245" fmla="*/ 190856 w 1581150"/>
                <a:gd name="connsiteY2245" fmla="*/ 1794338 h 3181350"/>
                <a:gd name="connsiteX2246" fmla="*/ 196095 w 1581150"/>
                <a:gd name="connsiteY2246" fmla="*/ 1794814 h 3181350"/>
                <a:gd name="connsiteX2247" fmla="*/ 196190 w 1581150"/>
                <a:gd name="connsiteY2247" fmla="*/ 1795100 h 3181350"/>
                <a:gd name="connsiteX2248" fmla="*/ 189427 w 1581150"/>
                <a:gd name="connsiteY2248" fmla="*/ 1797576 h 3181350"/>
                <a:gd name="connsiteX2249" fmla="*/ 188665 w 1581150"/>
                <a:gd name="connsiteY2249" fmla="*/ 1797005 h 3181350"/>
                <a:gd name="connsiteX2250" fmla="*/ 177235 w 1581150"/>
                <a:gd name="connsiteY2250" fmla="*/ 1801767 h 3181350"/>
                <a:gd name="connsiteX2251" fmla="*/ 161233 w 1581150"/>
                <a:gd name="connsiteY2251" fmla="*/ 1787480 h 3181350"/>
                <a:gd name="connsiteX2252" fmla="*/ 167234 w 1581150"/>
                <a:gd name="connsiteY2252" fmla="*/ 1783574 h 3181350"/>
                <a:gd name="connsiteX2253" fmla="*/ 167424 w 1581150"/>
                <a:gd name="connsiteY2253" fmla="*/ 1769763 h 3181350"/>
                <a:gd name="connsiteX2254" fmla="*/ 180188 w 1581150"/>
                <a:gd name="connsiteY2254" fmla="*/ 1780622 h 3181350"/>
                <a:gd name="connsiteX2255" fmla="*/ 203238 w 1581150"/>
                <a:gd name="connsiteY2255" fmla="*/ 1748237 h 3181350"/>
                <a:gd name="connsiteX2256" fmla="*/ 203429 w 1581150"/>
                <a:gd name="connsiteY2256" fmla="*/ 1748332 h 3181350"/>
                <a:gd name="connsiteX2257" fmla="*/ 203238 w 1581150"/>
                <a:gd name="connsiteY2257" fmla="*/ 1748332 h 3181350"/>
                <a:gd name="connsiteX2258" fmla="*/ 203238 w 1581150"/>
                <a:gd name="connsiteY2258" fmla="*/ 1748237 h 3181350"/>
                <a:gd name="connsiteX2259" fmla="*/ 232766 w 1581150"/>
                <a:gd name="connsiteY2259" fmla="*/ 1714804 h 3181350"/>
                <a:gd name="connsiteX2260" fmla="*/ 233718 w 1581150"/>
                <a:gd name="connsiteY2260" fmla="*/ 1721090 h 3181350"/>
                <a:gd name="connsiteX2261" fmla="*/ 229718 w 1581150"/>
                <a:gd name="connsiteY2261" fmla="*/ 1720614 h 3181350"/>
                <a:gd name="connsiteX2262" fmla="*/ 227718 w 1581150"/>
                <a:gd name="connsiteY2262" fmla="*/ 1717090 h 3181350"/>
                <a:gd name="connsiteX2263" fmla="*/ 233052 w 1581150"/>
                <a:gd name="connsiteY2263" fmla="*/ 1719090 h 3181350"/>
                <a:gd name="connsiteX2264" fmla="*/ 232004 w 1581150"/>
                <a:gd name="connsiteY2264" fmla="*/ 1714804 h 3181350"/>
                <a:gd name="connsiteX2265" fmla="*/ 232766 w 1581150"/>
                <a:gd name="connsiteY2265" fmla="*/ 1714804 h 3181350"/>
                <a:gd name="connsiteX2266" fmla="*/ 212382 w 1581150"/>
                <a:gd name="connsiteY2266" fmla="*/ 1710041 h 3181350"/>
                <a:gd name="connsiteX2267" fmla="*/ 212763 w 1581150"/>
                <a:gd name="connsiteY2267" fmla="*/ 1710518 h 3181350"/>
                <a:gd name="connsiteX2268" fmla="*/ 212382 w 1581150"/>
                <a:gd name="connsiteY2268" fmla="*/ 1710041 h 3181350"/>
                <a:gd name="connsiteX2269" fmla="*/ 197619 w 1581150"/>
                <a:gd name="connsiteY2269" fmla="*/ 1721281 h 3181350"/>
                <a:gd name="connsiteX2270" fmla="*/ 197619 w 1581150"/>
                <a:gd name="connsiteY2270" fmla="*/ 1721281 h 3181350"/>
                <a:gd name="connsiteX2271" fmla="*/ 197714 w 1581150"/>
                <a:gd name="connsiteY2271" fmla="*/ 1720710 h 3181350"/>
                <a:gd name="connsiteX2272" fmla="*/ 202000 w 1581150"/>
                <a:gd name="connsiteY2272" fmla="*/ 1715185 h 3181350"/>
                <a:gd name="connsiteX2273" fmla="*/ 198285 w 1581150"/>
                <a:gd name="connsiteY2273" fmla="*/ 1713280 h 3181350"/>
                <a:gd name="connsiteX2274" fmla="*/ 206191 w 1581150"/>
                <a:gd name="connsiteY2274" fmla="*/ 1711565 h 3181350"/>
                <a:gd name="connsiteX2275" fmla="*/ 206572 w 1581150"/>
                <a:gd name="connsiteY2275" fmla="*/ 1706041 h 3181350"/>
                <a:gd name="connsiteX2276" fmla="*/ 210668 w 1581150"/>
                <a:gd name="connsiteY2276" fmla="*/ 1708327 h 3181350"/>
                <a:gd name="connsiteX2277" fmla="*/ 212001 w 1581150"/>
                <a:gd name="connsiteY2277" fmla="*/ 1714423 h 3181350"/>
                <a:gd name="connsiteX2278" fmla="*/ 212478 w 1581150"/>
                <a:gd name="connsiteY2278" fmla="*/ 1718423 h 3181350"/>
                <a:gd name="connsiteX2279" fmla="*/ 197619 w 1581150"/>
                <a:gd name="connsiteY2279" fmla="*/ 1721281 h 3181350"/>
                <a:gd name="connsiteX2280" fmla="*/ 226670 w 1581150"/>
                <a:gd name="connsiteY2280" fmla="*/ 1731187 h 3181350"/>
                <a:gd name="connsiteX2281" fmla="*/ 225051 w 1581150"/>
                <a:gd name="connsiteY2281" fmla="*/ 1727948 h 3181350"/>
                <a:gd name="connsiteX2282" fmla="*/ 228765 w 1581150"/>
                <a:gd name="connsiteY2282" fmla="*/ 1723186 h 3181350"/>
                <a:gd name="connsiteX2283" fmla="*/ 236481 w 1581150"/>
                <a:gd name="connsiteY2283" fmla="*/ 1726044 h 3181350"/>
                <a:gd name="connsiteX2284" fmla="*/ 226670 w 1581150"/>
                <a:gd name="connsiteY2284" fmla="*/ 1731187 h 3181350"/>
                <a:gd name="connsiteX2285" fmla="*/ 236576 w 1581150"/>
                <a:gd name="connsiteY2285" fmla="*/ 1725758 h 3181350"/>
                <a:gd name="connsiteX2286" fmla="*/ 236671 w 1581150"/>
                <a:gd name="connsiteY2286" fmla="*/ 1720805 h 3181350"/>
                <a:gd name="connsiteX2287" fmla="*/ 236576 w 1581150"/>
                <a:gd name="connsiteY2287" fmla="*/ 1725758 h 3181350"/>
                <a:gd name="connsiteX2288" fmla="*/ 27788 w 1581150"/>
                <a:gd name="connsiteY2288" fmla="*/ 2772270 h 3181350"/>
                <a:gd name="connsiteX2289" fmla="*/ 18263 w 1581150"/>
                <a:gd name="connsiteY2289" fmla="*/ 2775699 h 3181350"/>
                <a:gd name="connsiteX2290" fmla="*/ 27788 w 1581150"/>
                <a:gd name="connsiteY2290" fmla="*/ 2772270 h 3181350"/>
                <a:gd name="connsiteX2291" fmla="*/ 10357 w 1581150"/>
                <a:gd name="connsiteY2291" fmla="*/ 2805512 h 3181350"/>
                <a:gd name="connsiteX2292" fmla="*/ 17691 w 1581150"/>
                <a:gd name="connsiteY2292" fmla="*/ 2817228 h 3181350"/>
                <a:gd name="connsiteX2293" fmla="*/ 10357 w 1581150"/>
                <a:gd name="connsiteY2293" fmla="*/ 2805512 h 3181350"/>
                <a:gd name="connsiteX2294" fmla="*/ 25978 w 1581150"/>
                <a:gd name="connsiteY2294" fmla="*/ 2784366 h 3181350"/>
                <a:gd name="connsiteX2295" fmla="*/ 16929 w 1581150"/>
                <a:gd name="connsiteY2295" fmla="*/ 2784747 h 3181350"/>
                <a:gd name="connsiteX2296" fmla="*/ 27121 w 1581150"/>
                <a:gd name="connsiteY2296" fmla="*/ 2776746 h 3181350"/>
                <a:gd name="connsiteX2297" fmla="*/ 25978 w 1581150"/>
                <a:gd name="connsiteY2297" fmla="*/ 2784366 h 3181350"/>
                <a:gd name="connsiteX2298" fmla="*/ 55029 w 1581150"/>
                <a:gd name="connsiteY2298" fmla="*/ 2783319 h 3181350"/>
                <a:gd name="connsiteX2299" fmla="*/ 45504 w 1581150"/>
                <a:gd name="connsiteY2299" fmla="*/ 2774460 h 3181350"/>
                <a:gd name="connsiteX2300" fmla="*/ 55029 w 1581150"/>
                <a:gd name="connsiteY2300" fmla="*/ 2783319 h 3181350"/>
                <a:gd name="connsiteX2301" fmla="*/ 56744 w 1581150"/>
                <a:gd name="connsiteY2301" fmla="*/ 2783509 h 3181350"/>
                <a:gd name="connsiteX2302" fmla="*/ 58077 w 1581150"/>
                <a:gd name="connsiteY2302" fmla="*/ 2774460 h 3181350"/>
                <a:gd name="connsiteX2303" fmla="*/ 63602 w 1581150"/>
                <a:gd name="connsiteY2303" fmla="*/ 2773603 h 3181350"/>
                <a:gd name="connsiteX2304" fmla="*/ 56744 w 1581150"/>
                <a:gd name="connsiteY2304" fmla="*/ 2783509 h 3181350"/>
                <a:gd name="connsiteX2305" fmla="*/ 72079 w 1581150"/>
                <a:gd name="connsiteY2305" fmla="*/ 3030016 h 3181350"/>
                <a:gd name="connsiteX2306" fmla="*/ 72746 w 1581150"/>
                <a:gd name="connsiteY2306" fmla="*/ 3025444 h 3181350"/>
                <a:gd name="connsiteX2307" fmla="*/ 76746 w 1581150"/>
                <a:gd name="connsiteY2307" fmla="*/ 3022872 h 3181350"/>
                <a:gd name="connsiteX2308" fmla="*/ 79223 w 1581150"/>
                <a:gd name="connsiteY2308" fmla="*/ 3030873 h 3181350"/>
                <a:gd name="connsiteX2309" fmla="*/ 72079 w 1581150"/>
                <a:gd name="connsiteY2309" fmla="*/ 3030016 h 3181350"/>
                <a:gd name="connsiteX2310" fmla="*/ 83223 w 1581150"/>
                <a:gd name="connsiteY2310" fmla="*/ 3077546 h 3181350"/>
                <a:gd name="connsiteX2311" fmla="*/ 90081 w 1581150"/>
                <a:gd name="connsiteY2311" fmla="*/ 3067640 h 3181350"/>
                <a:gd name="connsiteX2312" fmla="*/ 83223 w 1581150"/>
                <a:gd name="connsiteY2312" fmla="*/ 3077546 h 3181350"/>
                <a:gd name="connsiteX2313" fmla="*/ 111989 w 1581150"/>
                <a:gd name="connsiteY2313" fmla="*/ 3014967 h 3181350"/>
                <a:gd name="connsiteX2314" fmla="*/ 107798 w 1581150"/>
                <a:gd name="connsiteY2314" fmla="*/ 3006775 h 3181350"/>
                <a:gd name="connsiteX2315" fmla="*/ 113132 w 1581150"/>
                <a:gd name="connsiteY2315" fmla="*/ 3007442 h 3181350"/>
                <a:gd name="connsiteX2316" fmla="*/ 111989 w 1581150"/>
                <a:gd name="connsiteY2316" fmla="*/ 3014967 h 3181350"/>
                <a:gd name="connsiteX2317" fmla="*/ 1039438 w 1581150"/>
                <a:gd name="connsiteY2317" fmla="*/ 2489758 h 3181350"/>
                <a:gd name="connsiteX2318" fmla="*/ 1026865 w 1581150"/>
                <a:gd name="connsiteY2318" fmla="*/ 2485662 h 3181350"/>
                <a:gd name="connsiteX2319" fmla="*/ 1045725 w 1581150"/>
                <a:gd name="connsiteY2319" fmla="*/ 2480804 h 3181350"/>
                <a:gd name="connsiteX2320" fmla="*/ 1039438 w 1581150"/>
                <a:gd name="connsiteY2320" fmla="*/ 2489758 h 3181350"/>
                <a:gd name="connsiteX2321" fmla="*/ 1038962 w 1581150"/>
                <a:gd name="connsiteY2321" fmla="*/ 2445562 h 3181350"/>
                <a:gd name="connsiteX2322" fmla="*/ 1039629 w 1581150"/>
                <a:gd name="connsiteY2322" fmla="*/ 2436132 h 3181350"/>
                <a:gd name="connsiteX2323" fmla="*/ 1046772 w 1581150"/>
                <a:gd name="connsiteY2323" fmla="*/ 2439847 h 3181350"/>
                <a:gd name="connsiteX2324" fmla="*/ 1038962 w 1581150"/>
                <a:gd name="connsiteY2324" fmla="*/ 2445562 h 3181350"/>
                <a:gd name="connsiteX2325" fmla="*/ 1022960 w 1581150"/>
                <a:gd name="connsiteY2325" fmla="*/ 2338787 h 3181350"/>
                <a:gd name="connsiteX2326" fmla="*/ 1020293 w 1581150"/>
                <a:gd name="connsiteY2326" fmla="*/ 2349550 h 3181350"/>
                <a:gd name="connsiteX2327" fmla="*/ 1019340 w 1581150"/>
                <a:gd name="connsiteY2327" fmla="*/ 2336882 h 3181350"/>
                <a:gd name="connsiteX2328" fmla="*/ 1025151 w 1581150"/>
                <a:gd name="connsiteY2328" fmla="*/ 2334120 h 3181350"/>
                <a:gd name="connsiteX2329" fmla="*/ 1034199 w 1581150"/>
                <a:gd name="connsiteY2329" fmla="*/ 2336406 h 3181350"/>
                <a:gd name="connsiteX2330" fmla="*/ 1027437 w 1581150"/>
                <a:gd name="connsiteY2330" fmla="*/ 2328024 h 3181350"/>
                <a:gd name="connsiteX2331" fmla="*/ 1023341 w 1581150"/>
                <a:gd name="connsiteY2331" fmla="*/ 2334024 h 3181350"/>
                <a:gd name="connsiteX2332" fmla="*/ 1020007 w 1581150"/>
                <a:gd name="connsiteY2332" fmla="*/ 2329071 h 3181350"/>
                <a:gd name="connsiteX2333" fmla="*/ 1010482 w 1581150"/>
                <a:gd name="connsiteY2333" fmla="*/ 2333072 h 3181350"/>
                <a:gd name="connsiteX2334" fmla="*/ 1016673 w 1581150"/>
                <a:gd name="connsiteY2334" fmla="*/ 2324023 h 3181350"/>
                <a:gd name="connsiteX2335" fmla="*/ 1038486 w 1581150"/>
                <a:gd name="connsiteY2335" fmla="*/ 2328786 h 3181350"/>
                <a:gd name="connsiteX2336" fmla="*/ 1039914 w 1581150"/>
                <a:gd name="connsiteY2336" fmla="*/ 2335167 h 3181350"/>
                <a:gd name="connsiteX2337" fmla="*/ 1035723 w 1581150"/>
                <a:gd name="connsiteY2337" fmla="*/ 2341168 h 3181350"/>
                <a:gd name="connsiteX2338" fmla="*/ 1028675 w 1581150"/>
                <a:gd name="connsiteY2338" fmla="*/ 2337453 h 3181350"/>
                <a:gd name="connsiteX2339" fmla="*/ 1022960 w 1581150"/>
                <a:gd name="connsiteY2339" fmla="*/ 2338787 h 3181350"/>
                <a:gd name="connsiteX2340" fmla="*/ 1035723 w 1581150"/>
                <a:gd name="connsiteY2340" fmla="*/ 2314498 h 3181350"/>
                <a:gd name="connsiteX2341" fmla="*/ 1045153 w 1581150"/>
                <a:gd name="connsiteY2341" fmla="*/ 2312022 h 3181350"/>
                <a:gd name="connsiteX2342" fmla="*/ 1042772 w 1581150"/>
                <a:gd name="connsiteY2342" fmla="*/ 2319737 h 3181350"/>
                <a:gd name="connsiteX2343" fmla="*/ 1035723 w 1581150"/>
                <a:gd name="connsiteY2343" fmla="*/ 2314498 h 3181350"/>
                <a:gd name="connsiteX2344" fmla="*/ 1020864 w 1581150"/>
                <a:gd name="connsiteY2344" fmla="*/ 2291257 h 3181350"/>
                <a:gd name="connsiteX2345" fmla="*/ 1018388 w 1581150"/>
                <a:gd name="connsiteY2345" fmla="*/ 2298972 h 3181350"/>
                <a:gd name="connsiteX2346" fmla="*/ 1021245 w 1581150"/>
                <a:gd name="connsiteY2346" fmla="*/ 2284971 h 3181350"/>
                <a:gd name="connsiteX2347" fmla="*/ 1006577 w 1581150"/>
                <a:gd name="connsiteY2347" fmla="*/ 2283923 h 3181350"/>
                <a:gd name="connsiteX2348" fmla="*/ 1018007 w 1581150"/>
                <a:gd name="connsiteY2348" fmla="*/ 2278398 h 3181350"/>
                <a:gd name="connsiteX2349" fmla="*/ 1027532 w 1581150"/>
                <a:gd name="connsiteY2349" fmla="*/ 2299639 h 3181350"/>
                <a:gd name="connsiteX2350" fmla="*/ 1029818 w 1581150"/>
                <a:gd name="connsiteY2350" fmla="*/ 2293543 h 3181350"/>
                <a:gd name="connsiteX2351" fmla="*/ 1020864 w 1581150"/>
                <a:gd name="connsiteY2351" fmla="*/ 2291257 h 3181350"/>
                <a:gd name="connsiteX2352" fmla="*/ 1014959 w 1581150"/>
                <a:gd name="connsiteY2352" fmla="*/ 2221439 h 3181350"/>
                <a:gd name="connsiteX2353" fmla="*/ 1010101 w 1581150"/>
                <a:gd name="connsiteY2353" fmla="*/ 2213247 h 3181350"/>
                <a:gd name="connsiteX2354" fmla="*/ 1022484 w 1581150"/>
                <a:gd name="connsiteY2354" fmla="*/ 2220486 h 3181350"/>
                <a:gd name="connsiteX2355" fmla="*/ 1014959 w 1581150"/>
                <a:gd name="connsiteY2355" fmla="*/ 2221439 h 3181350"/>
                <a:gd name="connsiteX2356" fmla="*/ 1018388 w 1581150"/>
                <a:gd name="connsiteY2356" fmla="*/ 2275350 h 3181350"/>
                <a:gd name="connsiteX2357" fmla="*/ 1007053 w 1581150"/>
                <a:gd name="connsiteY2357" fmla="*/ 2279256 h 3181350"/>
                <a:gd name="connsiteX2358" fmla="*/ 1018388 w 1581150"/>
                <a:gd name="connsiteY2358" fmla="*/ 2275350 h 3181350"/>
                <a:gd name="connsiteX2359" fmla="*/ 1030485 w 1581150"/>
                <a:gd name="connsiteY2359" fmla="*/ 2285733 h 3181350"/>
                <a:gd name="connsiteX2360" fmla="*/ 1023722 w 1581150"/>
                <a:gd name="connsiteY2360" fmla="*/ 2277351 h 3181350"/>
                <a:gd name="connsiteX2361" fmla="*/ 1036390 w 1581150"/>
                <a:gd name="connsiteY2361" fmla="*/ 2281446 h 3181350"/>
                <a:gd name="connsiteX2362" fmla="*/ 1030485 w 1581150"/>
                <a:gd name="connsiteY2362" fmla="*/ 2285733 h 3181350"/>
                <a:gd name="connsiteX2363" fmla="*/ 1029532 w 1581150"/>
                <a:gd name="connsiteY2363" fmla="*/ 2224106 h 3181350"/>
                <a:gd name="connsiteX2364" fmla="*/ 1026865 w 1581150"/>
                <a:gd name="connsiteY2364" fmla="*/ 2234964 h 3181350"/>
                <a:gd name="connsiteX2365" fmla="*/ 1029532 w 1581150"/>
                <a:gd name="connsiteY2365" fmla="*/ 2224106 h 3181350"/>
                <a:gd name="connsiteX2366" fmla="*/ 1042867 w 1581150"/>
                <a:gd name="connsiteY2366" fmla="*/ 2292972 h 3181350"/>
                <a:gd name="connsiteX2367" fmla="*/ 1037057 w 1581150"/>
                <a:gd name="connsiteY2367" fmla="*/ 2297258 h 3181350"/>
                <a:gd name="connsiteX2368" fmla="*/ 1035723 w 1581150"/>
                <a:gd name="connsiteY2368" fmla="*/ 2290781 h 3181350"/>
                <a:gd name="connsiteX2369" fmla="*/ 1042867 w 1581150"/>
                <a:gd name="connsiteY2369" fmla="*/ 2292972 h 3181350"/>
                <a:gd name="connsiteX2370" fmla="*/ 1031437 w 1581150"/>
                <a:gd name="connsiteY2370" fmla="*/ 2273160 h 3181350"/>
                <a:gd name="connsiteX2371" fmla="*/ 1049058 w 1581150"/>
                <a:gd name="connsiteY2371" fmla="*/ 2283923 h 3181350"/>
                <a:gd name="connsiteX2372" fmla="*/ 1031437 w 1581150"/>
                <a:gd name="connsiteY2372" fmla="*/ 2273160 h 3181350"/>
                <a:gd name="connsiteX2373" fmla="*/ 1040962 w 1581150"/>
                <a:gd name="connsiteY2373" fmla="*/ 2243918 h 3181350"/>
                <a:gd name="connsiteX2374" fmla="*/ 1036962 w 1581150"/>
                <a:gd name="connsiteY2374" fmla="*/ 2248299 h 3181350"/>
                <a:gd name="connsiteX2375" fmla="*/ 1044105 w 1581150"/>
                <a:gd name="connsiteY2375" fmla="*/ 2252014 h 3181350"/>
                <a:gd name="connsiteX2376" fmla="*/ 1039248 w 1581150"/>
                <a:gd name="connsiteY2376" fmla="*/ 2267445 h 3181350"/>
                <a:gd name="connsiteX2377" fmla="*/ 1041724 w 1581150"/>
                <a:gd name="connsiteY2377" fmla="*/ 2258205 h 3181350"/>
                <a:gd name="connsiteX2378" fmla="*/ 1032961 w 1581150"/>
                <a:gd name="connsiteY2378" fmla="*/ 2252871 h 3181350"/>
                <a:gd name="connsiteX2379" fmla="*/ 1030485 w 1581150"/>
                <a:gd name="connsiteY2379" fmla="*/ 2236869 h 3181350"/>
                <a:gd name="connsiteX2380" fmla="*/ 1040962 w 1581150"/>
                <a:gd name="connsiteY2380" fmla="*/ 2243918 h 3181350"/>
                <a:gd name="connsiteX2381" fmla="*/ 1030675 w 1581150"/>
                <a:gd name="connsiteY2381" fmla="*/ 2134380 h 3181350"/>
                <a:gd name="connsiteX2382" fmla="*/ 1039629 w 1581150"/>
                <a:gd name="connsiteY2382" fmla="*/ 2138190 h 3181350"/>
                <a:gd name="connsiteX2383" fmla="*/ 1030675 w 1581150"/>
                <a:gd name="connsiteY2383" fmla="*/ 2134380 h 3181350"/>
                <a:gd name="connsiteX2384" fmla="*/ 1039438 w 1581150"/>
                <a:gd name="connsiteY2384" fmla="*/ 2090851 h 3181350"/>
                <a:gd name="connsiteX2385" fmla="*/ 1028675 w 1581150"/>
                <a:gd name="connsiteY2385" fmla="*/ 2086851 h 3181350"/>
                <a:gd name="connsiteX2386" fmla="*/ 1039438 w 1581150"/>
                <a:gd name="connsiteY2386" fmla="*/ 2090851 h 3181350"/>
                <a:gd name="connsiteX2387" fmla="*/ 1019531 w 1581150"/>
                <a:gd name="connsiteY2387" fmla="*/ 2209247 h 3181350"/>
                <a:gd name="connsiteX2388" fmla="*/ 1023150 w 1581150"/>
                <a:gd name="connsiteY2388" fmla="*/ 2209533 h 3181350"/>
                <a:gd name="connsiteX2389" fmla="*/ 1020198 w 1581150"/>
                <a:gd name="connsiteY2389" fmla="*/ 2199817 h 3181350"/>
                <a:gd name="connsiteX2390" fmla="*/ 1030770 w 1581150"/>
                <a:gd name="connsiteY2390" fmla="*/ 2206866 h 3181350"/>
                <a:gd name="connsiteX2391" fmla="*/ 1022865 w 1581150"/>
                <a:gd name="connsiteY2391" fmla="*/ 2214105 h 3181350"/>
                <a:gd name="connsiteX2392" fmla="*/ 1008958 w 1581150"/>
                <a:gd name="connsiteY2392" fmla="*/ 2202008 h 3181350"/>
                <a:gd name="connsiteX2393" fmla="*/ 1019531 w 1581150"/>
                <a:gd name="connsiteY2393" fmla="*/ 2209247 h 3181350"/>
                <a:gd name="connsiteX2394" fmla="*/ 1008006 w 1581150"/>
                <a:gd name="connsiteY2394" fmla="*/ 2216200 h 3181350"/>
                <a:gd name="connsiteX2395" fmla="*/ 997338 w 1581150"/>
                <a:gd name="connsiteY2395" fmla="*/ 2210676 h 3181350"/>
                <a:gd name="connsiteX2396" fmla="*/ 1005434 w 1581150"/>
                <a:gd name="connsiteY2396" fmla="*/ 2200293 h 3181350"/>
                <a:gd name="connsiteX2397" fmla="*/ 999624 w 1581150"/>
                <a:gd name="connsiteY2397" fmla="*/ 2204580 h 3181350"/>
                <a:gd name="connsiteX2398" fmla="*/ 1008006 w 1581150"/>
                <a:gd name="connsiteY2398" fmla="*/ 2216200 h 3181350"/>
                <a:gd name="connsiteX2399" fmla="*/ 998290 w 1581150"/>
                <a:gd name="connsiteY2399" fmla="*/ 2272302 h 3181350"/>
                <a:gd name="connsiteX2400" fmla="*/ 983907 w 1581150"/>
                <a:gd name="connsiteY2400" fmla="*/ 2266587 h 3181350"/>
                <a:gd name="connsiteX2401" fmla="*/ 998957 w 1581150"/>
                <a:gd name="connsiteY2401" fmla="*/ 2262968 h 3181350"/>
                <a:gd name="connsiteX2402" fmla="*/ 995052 w 1581150"/>
                <a:gd name="connsiteY2402" fmla="*/ 2265825 h 3181350"/>
                <a:gd name="connsiteX2403" fmla="*/ 998290 w 1581150"/>
                <a:gd name="connsiteY2403" fmla="*/ 2272302 h 3181350"/>
                <a:gd name="connsiteX2404" fmla="*/ 994480 w 1581150"/>
                <a:gd name="connsiteY2404" fmla="*/ 2224677 h 3181350"/>
                <a:gd name="connsiteX2405" fmla="*/ 1006005 w 1581150"/>
                <a:gd name="connsiteY2405" fmla="*/ 2219248 h 3181350"/>
                <a:gd name="connsiteX2406" fmla="*/ 1007053 w 1581150"/>
                <a:gd name="connsiteY2406" fmla="*/ 2230297 h 3181350"/>
                <a:gd name="connsiteX2407" fmla="*/ 994480 w 1581150"/>
                <a:gd name="connsiteY2407" fmla="*/ 2224677 h 3181350"/>
                <a:gd name="connsiteX2408" fmla="*/ 1005434 w 1581150"/>
                <a:gd name="connsiteY2408" fmla="*/ 2151430 h 3181350"/>
                <a:gd name="connsiteX2409" fmla="*/ 996004 w 1581150"/>
                <a:gd name="connsiteY2409" fmla="*/ 2153907 h 3181350"/>
                <a:gd name="connsiteX2410" fmla="*/ 1005434 w 1581150"/>
                <a:gd name="connsiteY2410" fmla="*/ 2151430 h 3181350"/>
                <a:gd name="connsiteX2411" fmla="*/ 997528 w 1581150"/>
                <a:gd name="connsiteY2411" fmla="*/ 2232869 h 3181350"/>
                <a:gd name="connsiteX2412" fmla="*/ 986670 w 1581150"/>
                <a:gd name="connsiteY2412" fmla="*/ 2230488 h 3181350"/>
                <a:gd name="connsiteX2413" fmla="*/ 997528 w 1581150"/>
                <a:gd name="connsiteY2413" fmla="*/ 2232869 h 3181350"/>
                <a:gd name="connsiteX2414" fmla="*/ 981431 w 1581150"/>
                <a:gd name="connsiteY2414" fmla="*/ 2250585 h 3181350"/>
                <a:gd name="connsiteX2415" fmla="*/ 988384 w 1581150"/>
                <a:gd name="connsiteY2415" fmla="*/ 2255824 h 3181350"/>
                <a:gd name="connsiteX2416" fmla="*/ 980955 w 1581150"/>
                <a:gd name="connsiteY2416" fmla="*/ 2256872 h 3181350"/>
                <a:gd name="connsiteX2417" fmla="*/ 981431 w 1581150"/>
                <a:gd name="connsiteY2417" fmla="*/ 2250585 h 3181350"/>
                <a:gd name="connsiteX2418" fmla="*/ 977430 w 1581150"/>
                <a:gd name="connsiteY2418" fmla="*/ 2280208 h 3181350"/>
                <a:gd name="connsiteX2419" fmla="*/ 978288 w 1581150"/>
                <a:gd name="connsiteY2419" fmla="*/ 2269254 h 3181350"/>
                <a:gd name="connsiteX2420" fmla="*/ 977430 w 1581150"/>
                <a:gd name="connsiteY2420" fmla="*/ 2280208 h 3181350"/>
                <a:gd name="connsiteX2421" fmla="*/ 978478 w 1581150"/>
                <a:gd name="connsiteY2421" fmla="*/ 2240870 h 3181350"/>
                <a:gd name="connsiteX2422" fmla="*/ 978097 w 1581150"/>
                <a:gd name="connsiteY2422" fmla="*/ 2245632 h 3181350"/>
                <a:gd name="connsiteX2423" fmla="*/ 970858 w 1581150"/>
                <a:gd name="connsiteY2423" fmla="*/ 2243537 h 3181350"/>
                <a:gd name="connsiteX2424" fmla="*/ 978478 w 1581150"/>
                <a:gd name="connsiteY2424" fmla="*/ 2240870 h 3181350"/>
                <a:gd name="connsiteX2425" fmla="*/ 970191 w 1581150"/>
                <a:gd name="connsiteY2425" fmla="*/ 2202389 h 3181350"/>
                <a:gd name="connsiteX2426" fmla="*/ 975811 w 1581150"/>
                <a:gd name="connsiteY2426" fmla="*/ 2201246 h 3181350"/>
                <a:gd name="connsiteX2427" fmla="*/ 975335 w 1581150"/>
                <a:gd name="connsiteY2427" fmla="*/ 2207532 h 3181350"/>
                <a:gd name="connsiteX2428" fmla="*/ 969906 w 1581150"/>
                <a:gd name="connsiteY2428" fmla="*/ 2205532 h 3181350"/>
                <a:gd name="connsiteX2429" fmla="*/ 970191 w 1581150"/>
                <a:gd name="connsiteY2429" fmla="*/ 2202389 h 3181350"/>
                <a:gd name="connsiteX2430" fmla="*/ 950284 w 1581150"/>
                <a:gd name="connsiteY2430" fmla="*/ 2222963 h 3181350"/>
                <a:gd name="connsiteX2431" fmla="*/ 960666 w 1581150"/>
                <a:gd name="connsiteY2431" fmla="*/ 2231631 h 3181350"/>
                <a:gd name="connsiteX2432" fmla="*/ 958952 w 1581150"/>
                <a:gd name="connsiteY2432" fmla="*/ 2229916 h 3181350"/>
                <a:gd name="connsiteX2433" fmla="*/ 949332 w 1581150"/>
                <a:gd name="connsiteY2433" fmla="*/ 2235536 h 3181350"/>
                <a:gd name="connsiteX2434" fmla="*/ 950284 w 1581150"/>
                <a:gd name="connsiteY2434" fmla="*/ 2222963 h 3181350"/>
                <a:gd name="connsiteX2435" fmla="*/ 948570 w 1581150"/>
                <a:gd name="connsiteY2435" fmla="*/ 2271731 h 3181350"/>
                <a:gd name="connsiteX2436" fmla="*/ 957714 w 1581150"/>
                <a:gd name="connsiteY2436" fmla="*/ 2272398 h 3181350"/>
                <a:gd name="connsiteX2437" fmla="*/ 948570 w 1581150"/>
                <a:gd name="connsiteY2437" fmla="*/ 2271731 h 3181350"/>
                <a:gd name="connsiteX2438" fmla="*/ 937425 w 1581150"/>
                <a:gd name="connsiteY2438" fmla="*/ 2247347 h 3181350"/>
                <a:gd name="connsiteX2439" fmla="*/ 940188 w 1581150"/>
                <a:gd name="connsiteY2439" fmla="*/ 2260110 h 3181350"/>
                <a:gd name="connsiteX2440" fmla="*/ 934758 w 1581150"/>
                <a:gd name="connsiteY2440" fmla="*/ 2258110 h 3181350"/>
                <a:gd name="connsiteX2441" fmla="*/ 937425 w 1581150"/>
                <a:gd name="connsiteY2441" fmla="*/ 2247347 h 3181350"/>
                <a:gd name="connsiteX2442" fmla="*/ 934473 w 1581150"/>
                <a:gd name="connsiteY2442" fmla="*/ 2237631 h 3181350"/>
                <a:gd name="connsiteX2443" fmla="*/ 934092 w 1581150"/>
                <a:gd name="connsiteY2443" fmla="*/ 2242299 h 3181350"/>
                <a:gd name="connsiteX2444" fmla="*/ 928567 w 1581150"/>
                <a:gd name="connsiteY2444" fmla="*/ 2241918 h 3181350"/>
                <a:gd name="connsiteX2445" fmla="*/ 928377 w 1581150"/>
                <a:gd name="connsiteY2445" fmla="*/ 2245061 h 3181350"/>
                <a:gd name="connsiteX2446" fmla="*/ 934473 w 1581150"/>
                <a:gd name="connsiteY2446" fmla="*/ 2237631 h 3181350"/>
                <a:gd name="connsiteX2447" fmla="*/ 933234 w 1581150"/>
                <a:gd name="connsiteY2447" fmla="*/ 2278494 h 3181350"/>
                <a:gd name="connsiteX2448" fmla="*/ 924281 w 1581150"/>
                <a:gd name="connsiteY2448" fmla="*/ 2274684 h 3181350"/>
                <a:gd name="connsiteX2449" fmla="*/ 924662 w 1581150"/>
                <a:gd name="connsiteY2449" fmla="*/ 2270016 h 3181350"/>
                <a:gd name="connsiteX2450" fmla="*/ 933234 w 1581150"/>
                <a:gd name="connsiteY2450" fmla="*/ 2278494 h 3181350"/>
                <a:gd name="connsiteX2451" fmla="*/ 895706 w 1581150"/>
                <a:gd name="connsiteY2451" fmla="*/ 2412891 h 3181350"/>
                <a:gd name="connsiteX2452" fmla="*/ 885514 w 1581150"/>
                <a:gd name="connsiteY2452" fmla="*/ 2401080 h 3181350"/>
                <a:gd name="connsiteX2453" fmla="*/ 900183 w 1581150"/>
                <a:gd name="connsiteY2453" fmla="*/ 2402128 h 3181350"/>
                <a:gd name="connsiteX2454" fmla="*/ 903516 w 1581150"/>
                <a:gd name="connsiteY2454" fmla="*/ 2407081 h 3181350"/>
                <a:gd name="connsiteX2455" fmla="*/ 902469 w 1581150"/>
                <a:gd name="connsiteY2455" fmla="*/ 2395937 h 3181350"/>
                <a:gd name="connsiteX2456" fmla="*/ 898468 w 1581150"/>
                <a:gd name="connsiteY2456" fmla="*/ 2400414 h 3181350"/>
                <a:gd name="connsiteX2457" fmla="*/ 889896 w 1581150"/>
                <a:gd name="connsiteY2457" fmla="*/ 2391936 h 3181350"/>
                <a:gd name="connsiteX2458" fmla="*/ 894372 w 1581150"/>
                <a:gd name="connsiteY2458" fmla="*/ 2381268 h 3181350"/>
                <a:gd name="connsiteX2459" fmla="*/ 901707 w 1581150"/>
                <a:gd name="connsiteY2459" fmla="*/ 2381840 h 3181350"/>
                <a:gd name="connsiteX2460" fmla="*/ 911422 w 1581150"/>
                <a:gd name="connsiteY2460" fmla="*/ 2351074 h 3181350"/>
                <a:gd name="connsiteX2461" fmla="*/ 920566 w 1581150"/>
                <a:gd name="connsiteY2461" fmla="*/ 2351741 h 3181350"/>
                <a:gd name="connsiteX2462" fmla="*/ 913232 w 1581150"/>
                <a:gd name="connsiteY2462" fmla="*/ 2325928 h 3181350"/>
                <a:gd name="connsiteX2463" fmla="*/ 924281 w 1581150"/>
                <a:gd name="connsiteY2463" fmla="*/ 2326785 h 3181350"/>
                <a:gd name="connsiteX2464" fmla="*/ 925424 w 1581150"/>
                <a:gd name="connsiteY2464" fmla="*/ 2311164 h 3181350"/>
                <a:gd name="connsiteX2465" fmla="*/ 929615 w 1581150"/>
                <a:gd name="connsiteY2465" fmla="*/ 2305164 h 3181350"/>
                <a:gd name="connsiteX2466" fmla="*/ 932949 w 1581150"/>
                <a:gd name="connsiteY2466" fmla="*/ 2310117 h 3181350"/>
                <a:gd name="connsiteX2467" fmla="*/ 940473 w 1581150"/>
                <a:gd name="connsiteY2467" fmla="*/ 2307545 h 3181350"/>
                <a:gd name="connsiteX2468" fmla="*/ 927805 w 1581150"/>
                <a:gd name="connsiteY2468" fmla="*/ 2303449 h 3181350"/>
                <a:gd name="connsiteX2469" fmla="*/ 928377 w 1581150"/>
                <a:gd name="connsiteY2469" fmla="*/ 2295639 h 3181350"/>
                <a:gd name="connsiteX2470" fmla="*/ 935044 w 1581150"/>
                <a:gd name="connsiteY2470" fmla="*/ 2280399 h 3181350"/>
                <a:gd name="connsiteX2471" fmla="*/ 954475 w 1581150"/>
                <a:gd name="connsiteY2471" fmla="*/ 2292876 h 3181350"/>
                <a:gd name="connsiteX2472" fmla="*/ 943712 w 1581150"/>
                <a:gd name="connsiteY2472" fmla="*/ 2288876 h 3181350"/>
                <a:gd name="connsiteX2473" fmla="*/ 944950 w 1581150"/>
                <a:gd name="connsiteY2473" fmla="*/ 2296877 h 3181350"/>
                <a:gd name="connsiteX2474" fmla="*/ 957809 w 1581150"/>
                <a:gd name="connsiteY2474" fmla="*/ 2297829 h 3181350"/>
                <a:gd name="connsiteX2475" fmla="*/ 959047 w 1581150"/>
                <a:gd name="connsiteY2475" fmla="*/ 2305830 h 3181350"/>
                <a:gd name="connsiteX2476" fmla="*/ 974668 w 1581150"/>
                <a:gd name="connsiteY2476" fmla="*/ 2294400 h 3181350"/>
                <a:gd name="connsiteX2477" fmla="*/ 971334 w 1581150"/>
                <a:gd name="connsiteY2477" fmla="*/ 2289447 h 3181350"/>
                <a:gd name="connsiteX2478" fmla="*/ 956475 w 1581150"/>
                <a:gd name="connsiteY2478" fmla="*/ 2291543 h 3181350"/>
                <a:gd name="connsiteX2479" fmla="*/ 955332 w 1581150"/>
                <a:gd name="connsiteY2479" fmla="*/ 2282018 h 3181350"/>
                <a:gd name="connsiteX2480" fmla="*/ 963143 w 1581150"/>
                <a:gd name="connsiteY2480" fmla="*/ 2276303 h 3181350"/>
                <a:gd name="connsiteX2481" fmla="*/ 976764 w 1581150"/>
                <a:gd name="connsiteY2481" fmla="*/ 2291448 h 3181350"/>
                <a:gd name="connsiteX2482" fmla="*/ 1000481 w 1581150"/>
                <a:gd name="connsiteY2482" fmla="*/ 2294781 h 3181350"/>
                <a:gd name="connsiteX2483" fmla="*/ 992766 w 1581150"/>
                <a:gd name="connsiteY2483" fmla="*/ 2298877 h 3181350"/>
                <a:gd name="connsiteX2484" fmla="*/ 994290 w 1581150"/>
                <a:gd name="connsiteY2484" fmla="*/ 2303735 h 3181350"/>
                <a:gd name="connsiteX2485" fmla="*/ 1009815 w 1581150"/>
                <a:gd name="connsiteY2485" fmla="*/ 2293829 h 3181350"/>
                <a:gd name="connsiteX2486" fmla="*/ 1009244 w 1581150"/>
                <a:gd name="connsiteY2486" fmla="*/ 2301639 h 3181350"/>
                <a:gd name="connsiteX2487" fmla="*/ 1001719 w 1581150"/>
                <a:gd name="connsiteY2487" fmla="*/ 2304211 h 3181350"/>
                <a:gd name="connsiteX2488" fmla="*/ 1020293 w 1581150"/>
                <a:gd name="connsiteY2488" fmla="*/ 2302401 h 3181350"/>
                <a:gd name="connsiteX2489" fmla="*/ 1025055 w 1581150"/>
                <a:gd name="connsiteY2489" fmla="*/ 2312212 h 3181350"/>
                <a:gd name="connsiteX2490" fmla="*/ 1032485 w 1581150"/>
                <a:gd name="connsiteY2490" fmla="*/ 2311164 h 3181350"/>
                <a:gd name="connsiteX2491" fmla="*/ 1025532 w 1581150"/>
                <a:gd name="connsiteY2491" fmla="*/ 2305926 h 3181350"/>
                <a:gd name="connsiteX2492" fmla="*/ 1040295 w 1581150"/>
                <a:gd name="connsiteY2492" fmla="*/ 2305449 h 3181350"/>
                <a:gd name="connsiteX2493" fmla="*/ 1026389 w 1581150"/>
                <a:gd name="connsiteY2493" fmla="*/ 2318689 h 3181350"/>
                <a:gd name="connsiteX2494" fmla="*/ 1011625 w 1581150"/>
                <a:gd name="connsiteY2494" fmla="*/ 2319165 h 3181350"/>
                <a:gd name="connsiteX2495" fmla="*/ 1006863 w 1581150"/>
                <a:gd name="connsiteY2495" fmla="*/ 2309355 h 3181350"/>
                <a:gd name="connsiteX2496" fmla="*/ 999433 w 1581150"/>
                <a:gd name="connsiteY2496" fmla="*/ 2310402 h 3181350"/>
                <a:gd name="connsiteX2497" fmla="*/ 1006577 w 1581150"/>
                <a:gd name="connsiteY2497" fmla="*/ 2314117 h 3181350"/>
                <a:gd name="connsiteX2498" fmla="*/ 999147 w 1581150"/>
                <a:gd name="connsiteY2498" fmla="*/ 2315165 h 3181350"/>
                <a:gd name="connsiteX2499" fmla="*/ 1000576 w 1581150"/>
                <a:gd name="connsiteY2499" fmla="*/ 2321547 h 3181350"/>
                <a:gd name="connsiteX2500" fmla="*/ 1008006 w 1581150"/>
                <a:gd name="connsiteY2500" fmla="*/ 2320499 h 3181350"/>
                <a:gd name="connsiteX2501" fmla="*/ 1005053 w 1581150"/>
                <a:gd name="connsiteY2501" fmla="*/ 2336025 h 3181350"/>
                <a:gd name="connsiteX2502" fmla="*/ 994480 w 1581150"/>
                <a:gd name="connsiteY2502" fmla="*/ 2328881 h 3181350"/>
                <a:gd name="connsiteX2503" fmla="*/ 981050 w 1581150"/>
                <a:gd name="connsiteY2503" fmla="*/ 2335834 h 3181350"/>
                <a:gd name="connsiteX2504" fmla="*/ 982669 w 1581150"/>
                <a:gd name="connsiteY2504" fmla="*/ 2339073 h 3181350"/>
                <a:gd name="connsiteX2505" fmla="*/ 995814 w 1581150"/>
                <a:gd name="connsiteY2505" fmla="*/ 2335263 h 3181350"/>
                <a:gd name="connsiteX2506" fmla="*/ 1002576 w 1581150"/>
                <a:gd name="connsiteY2506" fmla="*/ 2343645 h 3181350"/>
                <a:gd name="connsiteX2507" fmla="*/ 1012006 w 1581150"/>
                <a:gd name="connsiteY2507" fmla="*/ 2341168 h 3181350"/>
                <a:gd name="connsiteX2508" fmla="*/ 1002386 w 1581150"/>
                <a:gd name="connsiteY2508" fmla="*/ 2346788 h 3181350"/>
                <a:gd name="connsiteX2509" fmla="*/ 1005720 w 1581150"/>
                <a:gd name="connsiteY2509" fmla="*/ 2351741 h 3181350"/>
                <a:gd name="connsiteX2510" fmla="*/ 996290 w 1581150"/>
                <a:gd name="connsiteY2510" fmla="*/ 2354217 h 3181350"/>
                <a:gd name="connsiteX2511" fmla="*/ 1006101 w 1581150"/>
                <a:gd name="connsiteY2511" fmla="*/ 2370696 h 3181350"/>
                <a:gd name="connsiteX2512" fmla="*/ 1015911 w 1581150"/>
                <a:gd name="connsiteY2512" fmla="*/ 2363552 h 3181350"/>
                <a:gd name="connsiteX2513" fmla="*/ 1015340 w 1581150"/>
                <a:gd name="connsiteY2513" fmla="*/ 2371458 h 3181350"/>
                <a:gd name="connsiteX2514" fmla="*/ 1028389 w 1581150"/>
                <a:gd name="connsiteY2514" fmla="*/ 2369267 h 3181350"/>
                <a:gd name="connsiteX2515" fmla="*/ 1019626 w 1581150"/>
                <a:gd name="connsiteY2515" fmla="*/ 2363933 h 3181350"/>
                <a:gd name="connsiteX2516" fmla="*/ 1018483 w 1581150"/>
                <a:gd name="connsiteY2516" fmla="*/ 2354408 h 3181350"/>
                <a:gd name="connsiteX2517" fmla="*/ 1033152 w 1581150"/>
                <a:gd name="connsiteY2517" fmla="*/ 2355456 h 3181350"/>
                <a:gd name="connsiteX2518" fmla="*/ 1024579 w 1581150"/>
                <a:gd name="connsiteY2518" fmla="*/ 2372124 h 3181350"/>
                <a:gd name="connsiteX2519" fmla="*/ 1036962 w 1581150"/>
                <a:gd name="connsiteY2519" fmla="*/ 2379363 h 3181350"/>
                <a:gd name="connsiteX2520" fmla="*/ 1044867 w 1581150"/>
                <a:gd name="connsiteY2520" fmla="*/ 2372029 h 3181350"/>
                <a:gd name="connsiteX2521" fmla="*/ 1049630 w 1581150"/>
                <a:gd name="connsiteY2521" fmla="*/ 2383364 h 3181350"/>
                <a:gd name="connsiteX2522" fmla="*/ 1045344 w 1581150"/>
                <a:gd name="connsiteY2522" fmla="*/ 2390984 h 3181350"/>
                <a:gd name="connsiteX2523" fmla="*/ 1042296 w 1581150"/>
                <a:gd name="connsiteY2523" fmla="*/ 2382888 h 3181350"/>
                <a:gd name="connsiteX2524" fmla="*/ 1025817 w 1581150"/>
                <a:gd name="connsiteY2524" fmla="*/ 2381649 h 3181350"/>
                <a:gd name="connsiteX2525" fmla="*/ 1028865 w 1581150"/>
                <a:gd name="connsiteY2525" fmla="*/ 2391365 h 3181350"/>
                <a:gd name="connsiteX2526" fmla="*/ 1039724 w 1581150"/>
                <a:gd name="connsiteY2526" fmla="*/ 2393746 h 3181350"/>
                <a:gd name="connsiteX2527" fmla="*/ 1034295 w 1581150"/>
                <a:gd name="connsiteY2527" fmla="*/ 2391746 h 3181350"/>
                <a:gd name="connsiteX2528" fmla="*/ 1033723 w 1581150"/>
                <a:gd name="connsiteY2528" fmla="*/ 2399556 h 3181350"/>
                <a:gd name="connsiteX2529" fmla="*/ 1045153 w 1581150"/>
                <a:gd name="connsiteY2529" fmla="*/ 2394127 h 3181350"/>
                <a:gd name="connsiteX2530" fmla="*/ 1038581 w 1581150"/>
                <a:gd name="connsiteY2530" fmla="*/ 2407843 h 3181350"/>
                <a:gd name="connsiteX2531" fmla="*/ 1046201 w 1581150"/>
                <a:gd name="connsiteY2531" fmla="*/ 2405271 h 3181350"/>
                <a:gd name="connsiteX2532" fmla="*/ 1037724 w 1581150"/>
                <a:gd name="connsiteY2532" fmla="*/ 2420416 h 3181350"/>
                <a:gd name="connsiteX2533" fmla="*/ 1046106 w 1581150"/>
                <a:gd name="connsiteY2533" fmla="*/ 2432037 h 3181350"/>
                <a:gd name="connsiteX2534" fmla="*/ 1034580 w 1581150"/>
                <a:gd name="connsiteY2534" fmla="*/ 2437466 h 3181350"/>
                <a:gd name="connsiteX2535" fmla="*/ 1014197 w 1581150"/>
                <a:gd name="connsiteY2535" fmla="*/ 2413844 h 3181350"/>
                <a:gd name="connsiteX2536" fmla="*/ 1022769 w 1581150"/>
                <a:gd name="connsiteY2536" fmla="*/ 2422321 h 3181350"/>
                <a:gd name="connsiteX2537" fmla="*/ 1018864 w 1581150"/>
                <a:gd name="connsiteY2537" fmla="*/ 2425179 h 3181350"/>
                <a:gd name="connsiteX2538" fmla="*/ 1011625 w 1581150"/>
                <a:gd name="connsiteY2538" fmla="*/ 2423083 h 3181350"/>
                <a:gd name="connsiteX2539" fmla="*/ 1010482 w 1581150"/>
                <a:gd name="connsiteY2539" fmla="*/ 2438799 h 3181350"/>
                <a:gd name="connsiteX2540" fmla="*/ 1002767 w 1581150"/>
                <a:gd name="connsiteY2540" fmla="*/ 2442990 h 3181350"/>
                <a:gd name="connsiteX2541" fmla="*/ 1009530 w 1581150"/>
                <a:gd name="connsiteY2541" fmla="*/ 2451372 h 3181350"/>
                <a:gd name="connsiteX2542" fmla="*/ 1019055 w 1581150"/>
                <a:gd name="connsiteY2542" fmla="*/ 2447372 h 3181350"/>
                <a:gd name="connsiteX2543" fmla="*/ 1034961 w 1581150"/>
                <a:gd name="connsiteY2543" fmla="*/ 2456421 h 3181350"/>
                <a:gd name="connsiteX2544" fmla="*/ 1028770 w 1581150"/>
                <a:gd name="connsiteY2544" fmla="*/ 2465374 h 3181350"/>
                <a:gd name="connsiteX2545" fmla="*/ 1018578 w 1581150"/>
                <a:gd name="connsiteY2545" fmla="*/ 2453563 h 3181350"/>
                <a:gd name="connsiteX2546" fmla="*/ 1003529 w 1581150"/>
                <a:gd name="connsiteY2546" fmla="*/ 2457183 h 3181350"/>
                <a:gd name="connsiteX2547" fmla="*/ 989622 w 1581150"/>
                <a:gd name="connsiteY2547" fmla="*/ 2446705 h 3181350"/>
                <a:gd name="connsiteX2548" fmla="*/ 975906 w 1581150"/>
                <a:gd name="connsiteY2548" fmla="*/ 2456706 h 3181350"/>
                <a:gd name="connsiteX2549" fmla="*/ 982764 w 1581150"/>
                <a:gd name="connsiteY2549" fmla="*/ 2463564 h 3181350"/>
                <a:gd name="connsiteX2550" fmla="*/ 993909 w 1581150"/>
                <a:gd name="connsiteY2550" fmla="*/ 2462802 h 3181350"/>
                <a:gd name="connsiteX2551" fmla="*/ 996766 w 1581150"/>
                <a:gd name="connsiteY2551" fmla="*/ 2474042 h 3181350"/>
                <a:gd name="connsiteX2552" fmla="*/ 994099 w 1581150"/>
                <a:gd name="connsiteY2552" fmla="*/ 2459659 h 3181350"/>
                <a:gd name="connsiteX2553" fmla="*/ 1004767 w 1581150"/>
                <a:gd name="connsiteY2553" fmla="*/ 2465184 h 3181350"/>
                <a:gd name="connsiteX2554" fmla="*/ 1014578 w 1581150"/>
                <a:gd name="connsiteY2554" fmla="*/ 2458040 h 3181350"/>
                <a:gd name="connsiteX2555" fmla="*/ 1017912 w 1581150"/>
                <a:gd name="connsiteY2555" fmla="*/ 2462993 h 3181350"/>
                <a:gd name="connsiteX2556" fmla="*/ 1012387 w 1581150"/>
                <a:gd name="connsiteY2556" fmla="*/ 2462612 h 3181350"/>
                <a:gd name="connsiteX2557" fmla="*/ 1010006 w 1581150"/>
                <a:gd name="connsiteY2557" fmla="*/ 2470327 h 3181350"/>
                <a:gd name="connsiteX2558" fmla="*/ 1022198 w 1581150"/>
                <a:gd name="connsiteY2558" fmla="*/ 2480709 h 3181350"/>
                <a:gd name="connsiteX2559" fmla="*/ 1019531 w 1581150"/>
                <a:gd name="connsiteY2559" fmla="*/ 2466327 h 3181350"/>
                <a:gd name="connsiteX2560" fmla="*/ 1027532 w 1581150"/>
                <a:gd name="connsiteY2560" fmla="*/ 2482710 h 3181350"/>
                <a:gd name="connsiteX2561" fmla="*/ 1005148 w 1581150"/>
                <a:gd name="connsiteY2561" fmla="*/ 2485758 h 3181350"/>
                <a:gd name="connsiteX2562" fmla="*/ 1000386 w 1581150"/>
                <a:gd name="connsiteY2562" fmla="*/ 2475947 h 3181350"/>
                <a:gd name="connsiteX2563" fmla="*/ 982288 w 1581150"/>
                <a:gd name="connsiteY2563" fmla="*/ 2471470 h 3181350"/>
                <a:gd name="connsiteX2564" fmla="*/ 993813 w 1581150"/>
                <a:gd name="connsiteY2564" fmla="*/ 2489663 h 3181350"/>
                <a:gd name="connsiteX2565" fmla="*/ 987336 w 1581150"/>
                <a:gd name="connsiteY2565" fmla="*/ 2501760 h 3181350"/>
                <a:gd name="connsiteX2566" fmla="*/ 994671 w 1581150"/>
                <a:gd name="connsiteY2566" fmla="*/ 2502331 h 3181350"/>
                <a:gd name="connsiteX2567" fmla="*/ 999147 w 1581150"/>
                <a:gd name="connsiteY2567" fmla="*/ 2491663 h 3181350"/>
                <a:gd name="connsiteX2568" fmla="*/ 1007625 w 1581150"/>
                <a:gd name="connsiteY2568" fmla="*/ 2501760 h 3181350"/>
                <a:gd name="connsiteX2569" fmla="*/ 1020769 w 1581150"/>
                <a:gd name="connsiteY2569" fmla="*/ 2499569 h 3181350"/>
                <a:gd name="connsiteX2570" fmla="*/ 1019340 w 1581150"/>
                <a:gd name="connsiteY2570" fmla="*/ 2493187 h 3181350"/>
                <a:gd name="connsiteX2571" fmla="*/ 1031628 w 1581150"/>
                <a:gd name="connsiteY2571" fmla="*/ 2501950 h 3181350"/>
                <a:gd name="connsiteX2572" fmla="*/ 1045915 w 1581150"/>
                <a:gd name="connsiteY2572" fmla="*/ 2507760 h 3181350"/>
                <a:gd name="connsiteX2573" fmla="*/ 1041438 w 1581150"/>
                <a:gd name="connsiteY2573" fmla="*/ 2518428 h 3181350"/>
                <a:gd name="connsiteX2574" fmla="*/ 1019436 w 1581150"/>
                <a:gd name="connsiteY2574" fmla="*/ 2516809 h 3181350"/>
                <a:gd name="connsiteX2575" fmla="*/ 1021722 w 1581150"/>
                <a:gd name="connsiteY2575" fmla="*/ 2510713 h 3181350"/>
                <a:gd name="connsiteX2576" fmla="*/ 1012006 w 1581150"/>
                <a:gd name="connsiteY2576" fmla="*/ 2517857 h 3181350"/>
                <a:gd name="connsiteX2577" fmla="*/ 1017054 w 1581150"/>
                <a:gd name="connsiteY2577" fmla="*/ 2524524 h 3181350"/>
                <a:gd name="connsiteX2578" fmla="*/ 1011816 w 1581150"/>
                <a:gd name="connsiteY2578" fmla="*/ 2521000 h 3181350"/>
                <a:gd name="connsiteX2579" fmla="*/ 1002386 w 1581150"/>
                <a:gd name="connsiteY2579" fmla="*/ 2523477 h 3181350"/>
                <a:gd name="connsiteX2580" fmla="*/ 1022293 w 1581150"/>
                <a:gd name="connsiteY2580" fmla="*/ 2528049 h 3181350"/>
                <a:gd name="connsiteX2581" fmla="*/ 1011339 w 1581150"/>
                <a:gd name="connsiteY2581" fmla="*/ 2527287 h 3181350"/>
                <a:gd name="connsiteX2582" fmla="*/ 1007529 w 1581150"/>
                <a:gd name="connsiteY2582" fmla="*/ 2528620 h 3181350"/>
                <a:gd name="connsiteX2583" fmla="*/ 1008482 w 1581150"/>
                <a:gd name="connsiteY2583" fmla="*/ 2541288 h 3181350"/>
                <a:gd name="connsiteX2584" fmla="*/ 1006386 w 1581150"/>
                <a:gd name="connsiteY2584" fmla="*/ 2544241 h 3181350"/>
                <a:gd name="connsiteX2585" fmla="*/ 995337 w 1581150"/>
                <a:gd name="connsiteY2585" fmla="*/ 2543479 h 3181350"/>
                <a:gd name="connsiteX2586" fmla="*/ 990384 w 1581150"/>
                <a:gd name="connsiteY2586" fmla="*/ 2535192 h 3181350"/>
                <a:gd name="connsiteX2587" fmla="*/ 984765 w 1581150"/>
                <a:gd name="connsiteY2587" fmla="*/ 2536335 h 3181350"/>
                <a:gd name="connsiteX2588" fmla="*/ 989718 w 1581150"/>
                <a:gd name="connsiteY2588" fmla="*/ 2544527 h 3181350"/>
                <a:gd name="connsiteX2589" fmla="*/ 978669 w 1581150"/>
                <a:gd name="connsiteY2589" fmla="*/ 2543765 h 3181350"/>
                <a:gd name="connsiteX2590" fmla="*/ 981050 w 1581150"/>
                <a:gd name="connsiteY2590" fmla="*/ 2536050 h 3181350"/>
                <a:gd name="connsiteX2591" fmla="*/ 977621 w 1581150"/>
                <a:gd name="connsiteY2591" fmla="*/ 2532621 h 3181350"/>
                <a:gd name="connsiteX2592" fmla="*/ 960285 w 1581150"/>
                <a:gd name="connsiteY2592" fmla="*/ 2542336 h 3181350"/>
                <a:gd name="connsiteX2593" fmla="*/ 965334 w 1581150"/>
                <a:gd name="connsiteY2593" fmla="*/ 2549099 h 3181350"/>
                <a:gd name="connsiteX2594" fmla="*/ 957999 w 1581150"/>
                <a:gd name="connsiteY2594" fmla="*/ 2548527 h 3181350"/>
                <a:gd name="connsiteX2595" fmla="*/ 961047 w 1581150"/>
                <a:gd name="connsiteY2595" fmla="*/ 2556624 h 3181350"/>
                <a:gd name="connsiteX2596" fmla="*/ 953237 w 1581150"/>
                <a:gd name="connsiteY2596" fmla="*/ 2562338 h 3181350"/>
                <a:gd name="connsiteX2597" fmla="*/ 950284 w 1581150"/>
                <a:gd name="connsiteY2597" fmla="*/ 2552623 h 3181350"/>
                <a:gd name="connsiteX2598" fmla="*/ 935520 w 1581150"/>
                <a:gd name="connsiteY2598" fmla="*/ 2553099 h 3181350"/>
                <a:gd name="connsiteX2599" fmla="*/ 963143 w 1581150"/>
                <a:gd name="connsiteY2599" fmla="*/ 2578817 h 3181350"/>
                <a:gd name="connsiteX2600" fmla="*/ 955428 w 1581150"/>
                <a:gd name="connsiteY2600" fmla="*/ 2583008 h 3181350"/>
                <a:gd name="connsiteX2601" fmla="*/ 952570 w 1581150"/>
                <a:gd name="connsiteY2601" fmla="*/ 2597010 h 3181350"/>
                <a:gd name="connsiteX2602" fmla="*/ 969525 w 1581150"/>
                <a:gd name="connsiteY2602" fmla="*/ 2591961 h 3181350"/>
                <a:gd name="connsiteX2603" fmla="*/ 968858 w 1581150"/>
                <a:gd name="connsiteY2603" fmla="*/ 2601296 h 3181350"/>
                <a:gd name="connsiteX2604" fmla="*/ 961333 w 1581150"/>
                <a:gd name="connsiteY2604" fmla="*/ 2603963 h 3181350"/>
                <a:gd name="connsiteX2605" fmla="*/ 954189 w 1581150"/>
                <a:gd name="connsiteY2605" fmla="*/ 2600248 h 3181350"/>
                <a:gd name="connsiteX2606" fmla="*/ 948379 w 1581150"/>
                <a:gd name="connsiteY2606" fmla="*/ 2603010 h 3181350"/>
                <a:gd name="connsiteX2607" fmla="*/ 954761 w 1581150"/>
                <a:gd name="connsiteY2607" fmla="*/ 2616155 h 3181350"/>
                <a:gd name="connsiteX2608" fmla="*/ 963905 w 1581150"/>
                <a:gd name="connsiteY2608" fmla="*/ 2616821 h 3181350"/>
                <a:gd name="connsiteX2609" fmla="*/ 963619 w 1581150"/>
                <a:gd name="connsiteY2609" fmla="*/ 2619965 h 3181350"/>
                <a:gd name="connsiteX2610" fmla="*/ 947427 w 1581150"/>
                <a:gd name="connsiteY2610" fmla="*/ 2614059 h 3181350"/>
                <a:gd name="connsiteX2611" fmla="*/ 941997 w 1581150"/>
                <a:gd name="connsiteY2611" fmla="*/ 2612059 h 3181350"/>
                <a:gd name="connsiteX2612" fmla="*/ 932568 w 1581150"/>
                <a:gd name="connsiteY2612" fmla="*/ 2614536 h 3181350"/>
                <a:gd name="connsiteX2613" fmla="*/ 927424 w 1581150"/>
                <a:gd name="connsiteY2613" fmla="*/ 2609392 h 3181350"/>
                <a:gd name="connsiteX2614" fmla="*/ 908565 w 1581150"/>
                <a:gd name="connsiteY2614" fmla="*/ 2614345 h 3181350"/>
                <a:gd name="connsiteX2615" fmla="*/ 913327 w 1581150"/>
                <a:gd name="connsiteY2615" fmla="*/ 2624156 h 3181350"/>
                <a:gd name="connsiteX2616" fmla="*/ 926757 w 1581150"/>
                <a:gd name="connsiteY2616" fmla="*/ 2642444 h 3181350"/>
                <a:gd name="connsiteX2617" fmla="*/ 921233 w 1581150"/>
                <a:gd name="connsiteY2617" fmla="*/ 2642063 h 3181350"/>
                <a:gd name="connsiteX2618" fmla="*/ 925900 w 1581150"/>
                <a:gd name="connsiteY2618" fmla="*/ 2653397 h 3181350"/>
                <a:gd name="connsiteX2619" fmla="*/ 916375 w 1581150"/>
                <a:gd name="connsiteY2619" fmla="*/ 2657493 h 3181350"/>
                <a:gd name="connsiteX2620" fmla="*/ 918661 w 1581150"/>
                <a:gd name="connsiteY2620" fmla="*/ 2651302 h 3181350"/>
                <a:gd name="connsiteX2621" fmla="*/ 901897 w 1581150"/>
                <a:gd name="connsiteY2621" fmla="*/ 2653207 h 3181350"/>
                <a:gd name="connsiteX2622" fmla="*/ 886657 w 1581150"/>
                <a:gd name="connsiteY2622" fmla="*/ 2634729 h 3181350"/>
                <a:gd name="connsiteX2623" fmla="*/ 880752 w 1581150"/>
                <a:gd name="connsiteY2623" fmla="*/ 2640634 h 3181350"/>
                <a:gd name="connsiteX2624" fmla="*/ 887610 w 1581150"/>
                <a:gd name="connsiteY2624" fmla="*/ 2647492 h 3181350"/>
                <a:gd name="connsiteX2625" fmla="*/ 897039 w 1581150"/>
                <a:gd name="connsiteY2625" fmla="*/ 2645016 h 3181350"/>
                <a:gd name="connsiteX2626" fmla="*/ 907231 w 1581150"/>
                <a:gd name="connsiteY2626" fmla="*/ 2656827 h 3181350"/>
                <a:gd name="connsiteX2627" fmla="*/ 904945 w 1581150"/>
                <a:gd name="connsiteY2627" fmla="*/ 2662922 h 3181350"/>
                <a:gd name="connsiteX2628" fmla="*/ 917232 w 1581150"/>
                <a:gd name="connsiteY2628" fmla="*/ 2671686 h 3181350"/>
                <a:gd name="connsiteX2629" fmla="*/ 911517 w 1581150"/>
                <a:gd name="connsiteY2629" fmla="*/ 2674448 h 3181350"/>
                <a:gd name="connsiteX2630" fmla="*/ 912565 w 1581150"/>
                <a:gd name="connsiteY2630" fmla="*/ 2685592 h 3181350"/>
                <a:gd name="connsiteX2631" fmla="*/ 914946 w 1581150"/>
                <a:gd name="connsiteY2631" fmla="*/ 2677877 h 3181350"/>
                <a:gd name="connsiteX2632" fmla="*/ 924090 w 1581150"/>
                <a:gd name="connsiteY2632" fmla="*/ 2678544 h 3181350"/>
                <a:gd name="connsiteX2633" fmla="*/ 921709 w 1581150"/>
                <a:gd name="connsiteY2633" fmla="*/ 2686259 h 3181350"/>
                <a:gd name="connsiteX2634" fmla="*/ 910374 w 1581150"/>
                <a:gd name="connsiteY2634" fmla="*/ 2690164 h 3181350"/>
                <a:gd name="connsiteX2635" fmla="*/ 894849 w 1581150"/>
                <a:gd name="connsiteY2635" fmla="*/ 2676353 h 3181350"/>
                <a:gd name="connsiteX2636" fmla="*/ 895515 w 1581150"/>
                <a:gd name="connsiteY2636" fmla="*/ 2666923 h 3181350"/>
                <a:gd name="connsiteX2637" fmla="*/ 900945 w 1581150"/>
                <a:gd name="connsiteY2637" fmla="*/ 2667304 h 3181350"/>
                <a:gd name="connsiteX2638" fmla="*/ 892563 w 1581150"/>
                <a:gd name="connsiteY2638" fmla="*/ 2655684 h 3181350"/>
                <a:gd name="connsiteX2639" fmla="*/ 888657 w 1581150"/>
                <a:gd name="connsiteY2639" fmla="*/ 2658541 h 3181350"/>
                <a:gd name="connsiteX2640" fmla="*/ 895611 w 1581150"/>
                <a:gd name="connsiteY2640" fmla="*/ 2663780 h 3181350"/>
                <a:gd name="connsiteX2641" fmla="*/ 891229 w 1581150"/>
                <a:gd name="connsiteY2641" fmla="*/ 2672924 h 3181350"/>
                <a:gd name="connsiteX2642" fmla="*/ 883609 w 1581150"/>
                <a:gd name="connsiteY2642" fmla="*/ 2675496 h 3181350"/>
                <a:gd name="connsiteX2643" fmla="*/ 876465 w 1581150"/>
                <a:gd name="connsiteY2643" fmla="*/ 2673400 h 3181350"/>
                <a:gd name="connsiteX2644" fmla="*/ 883133 w 1581150"/>
                <a:gd name="connsiteY2644" fmla="*/ 2683306 h 3181350"/>
                <a:gd name="connsiteX2645" fmla="*/ 873989 w 1581150"/>
                <a:gd name="connsiteY2645" fmla="*/ 2682639 h 3181350"/>
                <a:gd name="connsiteX2646" fmla="*/ 870941 w 1581150"/>
                <a:gd name="connsiteY2646" fmla="*/ 2674543 h 3181350"/>
                <a:gd name="connsiteX2647" fmla="*/ 853224 w 1581150"/>
                <a:gd name="connsiteY2647" fmla="*/ 2663780 h 3181350"/>
                <a:gd name="connsiteX2648" fmla="*/ 843699 w 1581150"/>
                <a:gd name="connsiteY2648" fmla="*/ 2667780 h 3181350"/>
                <a:gd name="connsiteX2649" fmla="*/ 848557 w 1581150"/>
                <a:gd name="connsiteY2649" fmla="*/ 2676067 h 3181350"/>
                <a:gd name="connsiteX2650" fmla="*/ 831317 w 1581150"/>
                <a:gd name="connsiteY2650" fmla="*/ 2660637 h 3181350"/>
                <a:gd name="connsiteX2651" fmla="*/ 844271 w 1581150"/>
                <a:gd name="connsiteY2651" fmla="*/ 2659970 h 3181350"/>
                <a:gd name="connsiteX2652" fmla="*/ 830174 w 1581150"/>
                <a:gd name="connsiteY2652" fmla="*/ 2651016 h 3181350"/>
                <a:gd name="connsiteX2653" fmla="*/ 832746 w 1581150"/>
                <a:gd name="connsiteY2653" fmla="*/ 2641682 h 3181350"/>
                <a:gd name="connsiteX2654" fmla="*/ 834460 w 1581150"/>
                <a:gd name="connsiteY2654" fmla="*/ 2643396 h 3181350"/>
                <a:gd name="connsiteX2655" fmla="*/ 838080 w 1581150"/>
                <a:gd name="connsiteY2655" fmla="*/ 2643682 h 3181350"/>
                <a:gd name="connsiteX2656" fmla="*/ 843128 w 1581150"/>
                <a:gd name="connsiteY2656" fmla="*/ 2650350 h 3181350"/>
                <a:gd name="connsiteX2657" fmla="*/ 850176 w 1581150"/>
                <a:gd name="connsiteY2657" fmla="*/ 2653969 h 3181350"/>
                <a:gd name="connsiteX2658" fmla="*/ 855510 w 1581150"/>
                <a:gd name="connsiteY2658" fmla="*/ 2657588 h 3181350"/>
                <a:gd name="connsiteX2659" fmla="*/ 861225 w 1581150"/>
                <a:gd name="connsiteY2659" fmla="*/ 2654826 h 3181350"/>
                <a:gd name="connsiteX2660" fmla="*/ 859035 w 1581150"/>
                <a:gd name="connsiteY2660" fmla="*/ 2635776 h 3181350"/>
                <a:gd name="connsiteX2661" fmla="*/ 847986 w 1581150"/>
                <a:gd name="connsiteY2661" fmla="*/ 2635014 h 3181350"/>
                <a:gd name="connsiteX2662" fmla="*/ 847509 w 1581150"/>
                <a:gd name="connsiteY2662" fmla="*/ 2641301 h 3181350"/>
                <a:gd name="connsiteX2663" fmla="*/ 838270 w 1581150"/>
                <a:gd name="connsiteY2663" fmla="*/ 2640634 h 3181350"/>
                <a:gd name="connsiteX2664" fmla="*/ 845604 w 1581150"/>
                <a:gd name="connsiteY2664" fmla="*/ 2641205 h 3181350"/>
                <a:gd name="connsiteX2665" fmla="*/ 830269 w 1581150"/>
                <a:gd name="connsiteY2665" fmla="*/ 2624251 h 3181350"/>
                <a:gd name="connsiteX2666" fmla="*/ 843699 w 1581150"/>
                <a:gd name="connsiteY2666" fmla="*/ 2617393 h 3181350"/>
                <a:gd name="connsiteX2667" fmla="*/ 834936 w 1581150"/>
                <a:gd name="connsiteY2667" fmla="*/ 2611964 h 3181350"/>
                <a:gd name="connsiteX2668" fmla="*/ 830079 w 1581150"/>
                <a:gd name="connsiteY2668" fmla="*/ 2602153 h 3181350"/>
                <a:gd name="connsiteX2669" fmla="*/ 835698 w 1581150"/>
                <a:gd name="connsiteY2669" fmla="*/ 2601010 h 3181350"/>
                <a:gd name="connsiteX2670" fmla="*/ 825030 w 1581150"/>
                <a:gd name="connsiteY2670" fmla="*/ 2595486 h 3181350"/>
                <a:gd name="connsiteX2671" fmla="*/ 853510 w 1581150"/>
                <a:gd name="connsiteY2671" fmla="*/ 2584913 h 3181350"/>
                <a:gd name="connsiteX2672" fmla="*/ 840842 w 1581150"/>
                <a:gd name="connsiteY2672" fmla="*/ 2582436 h 3181350"/>
                <a:gd name="connsiteX2673" fmla="*/ 843795 w 1581150"/>
                <a:gd name="connsiteY2673" fmla="*/ 2566911 h 3181350"/>
                <a:gd name="connsiteX2674" fmla="*/ 857796 w 1581150"/>
                <a:gd name="connsiteY2674" fmla="*/ 2577388 h 3181350"/>
                <a:gd name="connsiteX2675" fmla="*/ 853129 w 1581150"/>
                <a:gd name="connsiteY2675" fmla="*/ 2565958 h 3181350"/>
                <a:gd name="connsiteX2676" fmla="*/ 859892 w 1581150"/>
                <a:gd name="connsiteY2676" fmla="*/ 2574340 h 3181350"/>
                <a:gd name="connsiteX2677" fmla="*/ 875418 w 1581150"/>
                <a:gd name="connsiteY2677" fmla="*/ 2564434 h 3181350"/>
                <a:gd name="connsiteX2678" fmla="*/ 872084 w 1581150"/>
                <a:gd name="connsiteY2678" fmla="*/ 2559481 h 3181350"/>
                <a:gd name="connsiteX2679" fmla="*/ 857415 w 1581150"/>
                <a:gd name="connsiteY2679" fmla="*/ 2558433 h 3181350"/>
                <a:gd name="connsiteX2680" fmla="*/ 874179 w 1581150"/>
                <a:gd name="connsiteY2680" fmla="*/ 2556528 h 3181350"/>
                <a:gd name="connsiteX2681" fmla="*/ 875132 w 1581150"/>
                <a:gd name="connsiteY2681" fmla="*/ 2543955 h 3181350"/>
                <a:gd name="connsiteX2682" fmla="*/ 876561 w 1581150"/>
                <a:gd name="connsiteY2682" fmla="*/ 2548813 h 3181350"/>
                <a:gd name="connsiteX2683" fmla="*/ 883895 w 1581150"/>
                <a:gd name="connsiteY2683" fmla="*/ 2549385 h 3181350"/>
                <a:gd name="connsiteX2684" fmla="*/ 875608 w 1581150"/>
                <a:gd name="connsiteY2684" fmla="*/ 2536145 h 3181350"/>
                <a:gd name="connsiteX2685" fmla="*/ 864464 w 1581150"/>
                <a:gd name="connsiteY2685" fmla="*/ 2536907 h 3181350"/>
                <a:gd name="connsiteX2686" fmla="*/ 867131 w 1581150"/>
                <a:gd name="connsiteY2686" fmla="*/ 2526048 h 3181350"/>
                <a:gd name="connsiteX2687" fmla="*/ 862083 w 1581150"/>
                <a:gd name="connsiteY2687" fmla="*/ 2519381 h 3181350"/>
                <a:gd name="connsiteX2688" fmla="*/ 869607 w 1581150"/>
                <a:gd name="connsiteY2688" fmla="*/ 2516714 h 3181350"/>
                <a:gd name="connsiteX2689" fmla="*/ 866464 w 1581150"/>
                <a:gd name="connsiteY2689" fmla="*/ 2510142 h 3181350"/>
                <a:gd name="connsiteX2690" fmla="*/ 868845 w 1581150"/>
                <a:gd name="connsiteY2690" fmla="*/ 2502426 h 3181350"/>
                <a:gd name="connsiteX2691" fmla="*/ 871322 w 1581150"/>
                <a:gd name="connsiteY2691" fmla="*/ 2493092 h 3181350"/>
                <a:gd name="connsiteX2692" fmla="*/ 863321 w 1581150"/>
                <a:gd name="connsiteY2692" fmla="*/ 2476709 h 3181350"/>
                <a:gd name="connsiteX2693" fmla="*/ 870655 w 1581150"/>
                <a:gd name="connsiteY2693" fmla="*/ 2477280 h 3181350"/>
                <a:gd name="connsiteX2694" fmla="*/ 873798 w 1581150"/>
                <a:gd name="connsiteY2694" fmla="*/ 2483853 h 3181350"/>
                <a:gd name="connsiteX2695" fmla="*/ 889038 w 1581150"/>
                <a:gd name="connsiteY2695" fmla="*/ 2477090 h 3181350"/>
                <a:gd name="connsiteX2696" fmla="*/ 887514 w 1581150"/>
                <a:gd name="connsiteY2696" fmla="*/ 2472232 h 3181350"/>
                <a:gd name="connsiteX2697" fmla="*/ 879799 w 1581150"/>
                <a:gd name="connsiteY2697" fmla="*/ 2476423 h 3181350"/>
                <a:gd name="connsiteX2698" fmla="*/ 869512 w 1581150"/>
                <a:gd name="connsiteY2698" fmla="*/ 2466231 h 3181350"/>
                <a:gd name="connsiteX2699" fmla="*/ 866655 w 1581150"/>
                <a:gd name="connsiteY2699" fmla="*/ 2454992 h 3181350"/>
                <a:gd name="connsiteX2700" fmla="*/ 866083 w 1581150"/>
                <a:gd name="connsiteY2700" fmla="*/ 2462897 h 3181350"/>
                <a:gd name="connsiteX2701" fmla="*/ 857225 w 1581150"/>
                <a:gd name="connsiteY2701" fmla="*/ 2457563 h 3181350"/>
                <a:gd name="connsiteX2702" fmla="*/ 863321 w 1581150"/>
                <a:gd name="connsiteY2702" fmla="*/ 2450134 h 3181350"/>
                <a:gd name="connsiteX2703" fmla="*/ 892467 w 1581150"/>
                <a:gd name="connsiteY2703" fmla="*/ 2455468 h 3181350"/>
                <a:gd name="connsiteX2704" fmla="*/ 872465 w 1581150"/>
                <a:gd name="connsiteY2704" fmla="*/ 2452420 h 3181350"/>
                <a:gd name="connsiteX2705" fmla="*/ 874656 w 1581150"/>
                <a:gd name="connsiteY2705" fmla="*/ 2447848 h 3181350"/>
                <a:gd name="connsiteX2706" fmla="*/ 865797 w 1581150"/>
                <a:gd name="connsiteY2706" fmla="*/ 2442419 h 3181350"/>
                <a:gd name="connsiteX2707" fmla="*/ 863607 w 1581150"/>
                <a:gd name="connsiteY2707" fmla="*/ 2446991 h 3181350"/>
                <a:gd name="connsiteX2708" fmla="*/ 856272 w 1581150"/>
                <a:gd name="connsiteY2708" fmla="*/ 2446419 h 3181350"/>
                <a:gd name="connsiteX2709" fmla="*/ 875037 w 1581150"/>
                <a:gd name="connsiteY2709" fmla="*/ 2441466 h 3181350"/>
                <a:gd name="connsiteX2710" fmla="*/ 870274 w 1581150"/>
                <a:gd name="connsiteY2710" fmla="*/ 2431656 h 3181350"/>
                <a:gd name="connsiteX2711" fmla="*/ 862940 w 1581150"/>
                <a:gd name="connsiteY2711" fmla="*/ 2431084 h 3181350"/>
                <a:gd name="connsiteX2712" fmla="*/ 876561 w 1581150"/>
                <a:gd name="connsiteY2712" fmla="*/ 2421083 h 3181350"/>
                <a:gd name="connsiteX2713" fmla="*/ 895039 w 1581150"/>
                <a:gd name="connsiteY2713" fmla="*/ 2420892 h 3181350"/>
                <a:gd name="connsiteX2714" fmla="*/ 895706 w 1581150"/>
                <a:gd name="connsiteY2714" fmla="*/ 2412891 h 3181350"/>
                <a:gd name="connsiteX2715" fmla="*/ 1022769 w 1581150"/>
                <a:gd name="connsiteY2715" fmla="*/ 2439657 h 3181350"/>
                <a:gd name="connsiteX2716" fmla="*/ 1013530 w 1581150"/>
                <a:gd name="connsiteY2716" fmla="*/ 2440514 h 3181350"/>
                <a:gd name="connsiteX2717" fmla="*/ 1014006 w 1581150"/>
                <a:gd name="connsiteY2717" fmla="*/ 2434227 h 3181350"/>
                <a:gd name="connsiteX2718" fmla="*/ 1021341 w 1581150"/>
                <a:gd name="connsiteY2718" fmla="*/ 2434799 h 3181350"/>
                <a:gd name="connsiteX2719" fmla="*/ 1023627 w 1581150"/>
                <a:gd name="connsiteY2719" fmla="*/ 2428608 h 3181350"/>
                <a:gd name="connsiteX2720" fmla="*/ 1028675 w 1581150"/>
                <a:gd name="connsiteY2720" fmla="*/ 2435275 h 3181350"/>
                <a:gd name="connsiteX2721" fmla="*/ 1021341 w 1581150"/>
                <a:gd name="connsiteY2721" fmla="*/ 2434704 h 3181350"/>
                <a:gd name="connsiteX2722" fmla="*/ 1022769 w 1581150"/>
                <a:gd name="connsiteY2722" fmla="*/ 2439657 h 3181350"/>
                <a:gd name="connsiteX2723" fmla="*/ 1042772 w 1581150"/>
                <a:gd name="connsiteY2723" fmla="*/ 2543670 h 3181350"/>
                <a:gd name="connsiteX2724" fmla="*/ 1035438 w 1581150"/>
                <a:gd name="connsiteY2724" fmla="*/ 2543098 h 3181350"/>
                <a:gd name="connsiteX2725" fmla="*/ 1041438 w 1581150"/>
                <a:gd name="connsiteY2725" fmla="*/ 2537193 h 3181350"/>
                <a:gd name="connsiteX2726" fmla="*/ 1042772 w 1581150"/>
                <a:gd name="connsiteY2726" fmla="*/ 2543670 h 3181350"/>
                <a:gd name="connsiteX2727" fmla="*/ 1021531 w 1581150"/>
                <a:gd name="connsiteY2727" fmla="*/ 2581484 h 3181350"/>
                <a:gd name="connsiteX2728" fmla="*/ 1010673 w 1581150"/>
                <a:gd name="connsiteY2728" fmla="*/ 2579103 h 3181350"/>
                <a:gd name="connsiteX2729" fmla="*/ 1015149 w 1581150"/>
                <a:gd name="connsiteY2729" fmla="*/ 2568435 h 3181350"/>
                <a:gd name="connsiteX2730" fmla="*/ 1009625 w 1581150"/>
                <a:gd name="connsiteY2730" fmla="*/ 2568054 h 3181350"/>
                <a:gd name="connsiteX2731" fmla="*/ 1009244 w 1581150"/>
                <a:gd name="connsiteY2731" fmla="*/ 2572721 h 3181350"/>
                <a:gd name="connsiteX2732" fmla="*/ 1004577 w 1581150"/>
                <a:gd name="connsiteY2732" fmla="*/ 2561291 h 3181350"/>
                <a:gd name="connsiteX2733" fmla="*/ 991908 w 1581150"/>
                <a:gd name="connsiteY2733" fmla="*/ 2557195 h 3181350"/>
                <a:gd name="connsiteX2734" fmla="*/ 1006577 w 1581150"/>
                <a:gd name="connsiteY2734" fmla="*/ 2558243 h 3181350"/>
                <a:gd name="connsiteX2735" fmla="*/ 1022198 w 1581150"/>
                <a:gd name="connsiteY2735" fmla="*/ 2546813 h 3181350"/>
                <a:gd name="connsiteX2736" fmla="*/ 1012197 w 1581150"/>
                <a:gd name="connsiteY2736" fmla="*/ 2557100 h 3181350"/>
                <a:gd name="connsiteX2737" fmla="*/ 1018578 w 1581150"/>
                <a:gd name="connsiteY2737" fmla="*/ 2570149 h 3181350"/>
                <a:gd name="connsiteX2738" fmla="*/ 1025913 w 1581150"/>
                <a:gd name="connsiteY2738" fmla="*/ 2570721 h 3181350"/>
                <a:gd name="connsiteX2739" fmla="*/ 1021531 w 1581150"/>
                <a:gd name="connsiteY2739" fmla="*/ 2581484 h 3181350"/>
                <a:gd name="connsiteX2740" fmla="*/ 993909 w 1581150"/>
                <a:gd name="connsiteY2740" fmla="*/ 2705595 h 3181350"/>
                <a:gd name="connsiteX2741" fmla="*/ 992861 w 1581150"/>
                <a:gd name="connsiteY2741" fmla="*/ 2694450 h 3181350"/>
                <a:gd name="connsiteX2742" fmla="*/ 978383 w 1581150"/>
                <a:gd name="connsiteY2742" fmla="*/ 2690259 h 3181350"/>
                <a:gd name="connsiteX2743" fmla="*/ 977621 w 1581150"/>
                <a:gd name="connsiteY2743" fmla="*/ 2676067 h 3181350"/>
                <a:gd name="connsiteX2744" fmla="*/ 988670 w 1581150"/>
                <a:gd name="connsiteY2744" fmla="*/ 2676829 h 3181350"/>
                <a:gd name="connsiteX2745" fmla="*/ 987527 w 1581150"/>
                <a:gd name="connsiteY2745" fmla="*/ 2667304 h 3181350"/>
                <a:gd name="connsiteX2746" fmla="*/ 994861 w 1581150"/>
                <a:gd name="connsiteY2746" fmla="*/ 2667876 h 3181350"/>
                <a:gd name="connsiteX2747" fmla="*/ 992670 w 1581150"/>
                <a:gd name="connsiteY2747" fmla="*/ 2672447 h 3181350"/>
                <a:gd name="connsiteX2748" fmla="*/ 1003434 w 1581150"/>
                <a:gd name="connsiteY2748" fmla="*/ 2676353 h 3181350"/>
                <a:gd name="connsiteX2749" fmla="*/ 994385 w 1581150"/>
                <a:gd name="connsiteY2749" fmla="*/ 2674067 h 3181350"/>
                <a:gd name="connsiteX2750" fmla="*/ 998862 w 1581150"/>
                <a:gd name="connsiteY2750" fmla="*/ 2688545 h 3181350"/>
                <a:gd name="connsiteX2751" fmla="*/ 993909 w 1581150"/>
                <a:gd name="connsiteY2751" fmla="*/ 2680258 h 3181350"/>
                <a:gd name="connsiteX2752" fmla="*/ 991718 w 1581150"/>
                <a:gd name="connsiteY2752" fmla="*/ 2684830 h 3181350"/>
                <a:gd name="connsiteX2753" fmla="*/ 988098 w 1581150"/>
                <a:gd name="connsiteY2753" fmla="*/ 2683020 h 3181350"/>
                <a:gd name="connsiteX2754" fmla="*/ 1000290 w 1581150"/>
                <a:gd name="connsiteY2754" fmla="*/ 2693307 h 3181350"/>
                <a:gd name="connsiteX2755" fmla="*/ 1005053 w 1581150"/>
                <a:gd name="connsiteY2755" fmla="*/ 2702928 h 3181350"/>
                <a:gd name="connsiteX2756" fmla="*/ 993909 w 1581150"/>
                <a:gd name="connsiteY2756" fmla="*/ 2705595 h 3181350"/>
                <a:gd name="connsiteX2757" fmla="*/ 994385 w 1581150"/>
                <a:gd name="connsiteY2757" fmla="*/ 2724549 h 3181350"/>
                <a:gd name="connsiteX2758" fmla="*/ 1000386 w 1581150"/>
                <a:gd name="connsiteY2758" fmla="*/ 2718644 h 3181350"/>
                <a:gd name="connsiteX2759" fmla="*/ 994385 w 1581150"/>
                <a:gd name="connsiteY2759" fmla="*/ 2724549 h 3181350"/>
                <a:gd name="connsiteX2760" fmla="*/ 992385 w 1581150"/>
                <a:gd name="connsiteY2760" fmla="*/ 2700737 h 3181350"/>
                <a:gd name="connsiteX2761" fmla="*/ 990003 w 1581150"/>
                <a:gd name="connsiteY2761" fmla="*/ 2708452 h 3181350"/>
                <a:gd name="connsiteX2762" fmla="*/ 982764 w 1581150"/>
                <a:gd name="connsiteY2762" fmla="*/ 2706357 h 3181350"/>
                <a:gd name="connsiteX2763" fmla="*/ 992385 w 1581150"/>
                <a:gd name="connsiteY2763" fmla="*/ 2700737 h 3181350"/>
                <a:gd name="connsiteX2764" fmla="*/ 911994 w 1581150"/>
                <a:gd name="connsiteY2764" fmla="*/ 2740551 h 3181350"/>
                <a:gd name="connsiteX2765" fmla="*/ 903897 w 1581150"/>
                <a:gd name="connsiteY2765" fmla="*/ 2725788 h 3181350"/>
                <a:gd name="connsiteX2766" fmla="*/ 922376 w 1581150"/>
                <a:gd name="connsiteY2766" fmla="*/ 2725597 h 3181350"/>
                <a:gd name="connsiteX2767" fmla="*/ 911994 w 1581150"/>
                <a:gd name="connsiteY2767" fmla="*/ 2740551 h 3181350"/>
                <a:gd name="connsiteX2768" fmla="*/ 903231 w 1581150"/>
                <a:gd name="connsiteY2768" fmla="*/ 2735122 h 3181350"/>
                <a:gd name="connsiteX2769" fmla="*/ 895611 w 1581150"/>
                <a:gd name="connsiteY2769" fmla="*/ 2737694 h 3181350"/>
                <a:gd name="connsiteX2770" fmla="*/ 887800 w 1581150"/>
                <a:gd name="connsiteY2770" fmla="*/ 2718168 h 3181350"/>
                <a:gd name="connsiteX2771" fmla="*/ 885895 w 1581150"/>
                <a:gd name="connsiteY2771" fmla="*/ 2719596 h 3181350"/>
                <a:gd name="connsiteX2772" fmla="*/ 882466 w 1581150"/>
                <a:gd name="connsiteY2772" fmla="*/ 2716167 h 3181350"/>
                <a:gd name="connsiteX2773" fmla="*/ 872179 w 1581150"/>
                <a:gd name="connsiteY2773" fmla="*/ 2729597 h 3181350"/>
                <a:gd name="connsiteX2774" fmla="*/ 872941 w 1581150"/>
                <a:gd name="connsiteY2774" fmla="*/ 2718644 h 3181350"/>
                <a:gd name="connsiteX2775" fmla="*/ 867321 w 1581150"/>
                <a:gd name="connsiteY2775" fmla="*/ 2719787 h 3181350"/>
                <a:gd name="connsiteX2776" fmla="*/ 866845 w 1581150"/>
                <a:gd name="connsiteY2776" fmla="*/ 2726073 h 3181350"/>
                <a:gd name="connsiteX2777" fmla="*/ 863416 w 1581150"/>
                <a:gd name="connsiteY2777" fmla="*/ 2722644 h 3181350"/>
                <a:gd name="connsiteX2778" fmla="*/ 869226 w 1581150"/>
                <a:gd name="connsiteY2778" fmla="*/ 2718358 h 3181350"/>
                <a:gd name="connsiteX2779" fmla="*/ 860273 w 1581150"/>
                <a:gd name="connsiteY2779" fmla="*/ 2714548 h 3181350"/>
                <a:gd name="connsiteX2780" fmla="*/ 867702 w 1581150"/>
                <a:gd name="connsiteY2780" fmla="*/ 2713500 h 3181350"/>
                <a:gd name="connsiteX2781" fmla="*/ 857796 w 1581150"/>
                <a:gd name="connsiteY2781" fmla="*/ 2697022 h 3181350"/>
                <a:gd name="connsiteX2782" fmla="*/ 850843 w 1581150"/>
                <a:gd name="connsiteY2782" fmla="*/ 2717025 h 3181350"/>
                <a:gd name="connsiteX2783" fmla="*/ 829888 w 1581150"/>
                <a:gd name="connsiteY2783" fmla="*/ 2701308 h 3181350"/>
                <a:gd name="connsiteX2784" fmla="*/ 832460 w 1581150"/>
                <a:gd name="connsiteY2784" fmla="*/ 2692069 h 3181350"/>
                <a:gd name="connsiteX2785" fmla="*/ 835508 w 1581150"/>
                <a:gd name="connsiteY2785" fmla="*/ 2700165 h 3181350"/>
                <a:gd name="connsiteX2786" fmla="*/ 839604 w 1581150"/>
                <a:gd name="connsiteY2786" fmla="*/ 2694164 h 3181350"/>
                <a:gd name="connsiteX2787" fmla="*/ 844747 w 1581150"/>
                <a:gd name="connsiteY2787" fmla="*/ 2699308 h 3181350"/>
                <a:gd name="connsiteX2788" fmla="*/ 837222 w 1581150"/>
                <a:gd name="connsiteY2788" fmla="*/ 2700356 h 3181350"/>
                <a:gd name="connsiteX2789" fmla="*/ 842366 w 1581150"/>
                <a:gd name="connsiteY2789" fmla="*/ 2705404 h 3181350"/>
                <a:gd name="connsiteX2790" fmla="*/ 861892 w 1581150"/>
                <a:gd name="connsiteY2790" fmla="*/ 2691117 h 3181350"/>
                <a:gd name="connsiteX2791" fmla="*/ 855415 w 1581150"/>
                <a:gd name="connsiteY2791" fmla="*/ 2679591 h 3181350"/>
                <a:gd name="connsiteX2792" fmla="*/ 846081 w 1581150"/>
                <a:gd name="connsiteY2792" fmla="*/ 2680449 h 3181350"/>
                <a:gd name="connsiteX2793" fmla="*/ 852272 w 1581150"/>
                <a:gd name="connsiteY2793" fmla="*/ 2671495 h 3181350"/>
                <a:gd name="connsiteX2794" fmla="*/ 857606 w 1581150"/>
                <a:gd name="connsiteY2794" fmla="*/ 2673495 h 3181350"/>
                <a:gd name="connsiteX2795" fmla="*/ 864369 w 1581150"/>
                <a:gd name="connsiteY2795" fmla="*/ 2681877 h 3181350"/>
                <a:gd name="connsiteX2796" fmla="*/ 861511 w 1581150"/>
                <a:gd name="connsiteY2796" fmla="*/ 2695879 h 3181350"/>
                <a:gd name="connsiteX2797" fmla="*/ 872179 w 1581150"/>
                <a:gd name="connsiteY2797" fmla="*/ 2701404 h 3181350"/>
                <a:gd name="connsiteX2798" fmla="*/ 876180 w 1581150"/>
                <a:gd name="connsiteY2798" fmla="*/ 2697022 h 3181350"/>
                <a:gd name="connsiteX2799" fmla="*/ 881037 w 1581150"/>
                <a:gd name="connsiteY2799" fmla="*/ 2705213 h 3181350"/>
                <a:gd name="connsiteX2800" fmla="*/ 871322 w 1581150"/>
                <a:gd name="connsiteY2800" fmla="*/ 2712357 h 3181350"/>
                <a:gd name="connsiteX2801" fmla="*/ 880466 w 1581150"/>
                <a:gd name="connsiteY2801" fmla="*/ 2713024 h 3181350"/>
                <a:gd name="connsiteX2802" fmla="*/ 877132 w 1581150"/>
                <a:gd name="connsiteY2802" fmla="*/ 2708071 h 3181350"/>
                <a:gd name="connsiteX2803" fmla="*/ 885895 w 1581150"/>
                <a:gd name="connsiteY2803" fmla="*/ 2715024 h 3181350"/>
                <a:gd name="connsiteX2804" fmla="*/ 894944 w 1581150"/>
                <a:gd name="connsiteY2804" fmla="*/ 2717310 h 3181350"/>
                <a:gd name="connsiteX2805" fmla="*/ 903421 w 1581150"/>
                <a:gd name="connsiteY2805" fmla="*/ 2702166 h 3181350"/>
                <a:gd name="connsiteX2806" fmla="*/ 892372 w 1581150"/>
                <a:gd name="connsiteY2806" fmla="*/ 2701308 h 3181350"/>
                <a:gd name="connsiteX2807" fmla="*/ 896277 w 1581150"/>
                <a:gd name="connsiteY2807" fmla="*/ 2698451 h 3181350"/>
                <a:gd name="connsiteX2808" fmla="*/ 894944 w 1581150"/>
                <a:gd name="connsiteY2808" fmla="*/ 2692069 h 3181350"/>
                <a:gd name="connsiteX2809" fmla="*/ 907326 w 1581150"/>
                <a:gd name="connsiteY2809" fmla="*/ 2699308 h 3181350"/>
                <a:gd name="connsiteX2810" fmla="*/ 906088 w 1581150"/>
                <a:gd name="connsiteY2810" fmla="*/ 2716548 h 3181350"/>
                <a:gd name="connsiteX2811" fmla="*/ 892658 w 1581150"/>
                <a:gd name="connsiteY2811" fmla="*/ 2723406 h 3181350"/>
                <a:gd name="connsiteX2812" fmla="*/ 903231 w 1581150"/>
                <a:gd name="connsiteY2812" fmla="*/ 2735122 h 3181350"/>
                <a:gd name="connsiteX2813" fmla="*/ 854844 w 1581150"/>
                <a:gd name="connsiteY2813" fmla="*/ 2715786 h 3181350"/>
                <a:gd name="connsiteX2814" fmla="*/ 862178 w 1581150"/>
                <a:gd name="connsiteY2814" fmla="*/ 2716358 h 3181350"/>
                <a:gd name="connsiteX2815" fmla="*/ 859987 w 1581150"/>
                <a:gd name="connsiteY2815" fmla="*/ 2720930 h 3181350"/>
                <a:gd name="connsiteX2816" fmla="*/ 856272 w 1581150"/>
                <a:gd name="connsiteY2816" fmla="*/ 2720644 h 3181350"/>
                <a:gd name="connsiteX2817" fmla="*/ 854844 w 1581150"/>
                <a:gd name="connsiteY2817" fmla="*/ 2715786 h 3181350"/>
                <a:gd name="connsiteX2818" fmla="*/ 868083 w 1581150"/>
                <a:gd name="connsiteY2818" fmla="*/ 2735694 h 3181350"/>
                <a:gd name="connsiteX2819" fmla="*/ 863035 w 1581150"/>
                <a:gd name="connsiteY2819" fmla="*/ 2729026 h 3181350"/>
                <a:gd name="connsiteX2820" fmla="*/ 875322 w 1581150"/>
                <a:gd name="connsiteY2820" fmla="*/ 2737884 h 3181350"/>
                <a:gd name="connsiteX2821" fmla="*/ 874941 w 1581150"/>
                <a:gd name="connsiteY2821" fmla="*/ 2742552 h 3181350"/>
                <a:gd name="connsiteX2822" fmla="*/ 865702 w 1581150"/>
                <a:gd name="connsiteY2822" fmla="*/ 2743409 h 3181350"/>
                <a:gd name="connsiteX2823" fmla="*/ 860559 w 1581150"/>
                <a:gd name="connsiteY2823" fmla="*/ 2738265 h 3181350"/>
                <a:gd name="connsiteX2824" fmla="*/ 868083 w 1581150"/>
                <a:gd name="connsiteY2824" fmla="*/ 2735694 h 3181350"/>
                <a:gd name="connsiteX2825" fmla="*/ 847700 w 1581150"/>
                <a:gd name="connsiteY2825" fmla="*/ 2737313 h 3181350"/>
                <a:gd name="connsiteX2826" fmla="*/ 828650 w 1581150"/>
                <a:gd name="connsiteY2826" fmla="*/ 2720168 h 3181350"/>
                <a:gd name="connsiteX2827" fmla="*/ 844652 w 1581150"/>
                <a:gd name="connsiteY2827" fmla="*/ 2727693 h 3181350"/>
                <a:gd name="connsiteX2828" fmla="*/ 847700 w 1581150"/>
                <a:gd name="connsiteY2828" fmla="*/ 2737313 h 3181350"/>
                <a:gd name="connsiteX2829" fmla="*/ 823602 w 1581150"/>
                <a:gd name="connsiteY2829" fmla="*/ 2688259 h 3181350"/>
                <a:gd name="connsiteX2830" fmla="*/ 825983 w 1581150"/>
                <a:gd name="connsiteY2830" fmla="*/ 2680544 h 3181350"/>
                <a:gd name="connsiteX2831" fmla="*/ 823602 w 1581150"/>
                <a:gd name="connsiteY2831" fmla="*/ 2688259 h 3181350"/>
                <a:gd name="connsiteX2832" fmla="*/ 824078 w 1581150"/>
                <a:gd name="connsiteY2832" fmla="*/ 2707214 h 3181350"/>
                <a:gd name="connsiteX2833" fmla="*/ 817506 w 1581150"/>
                <a:gd name="connsiteY2833" fmla="*/ 2695688 h 3181350"/>
                <a:gd name="connsiteX2834" fmla="*/ 824078 w 1581150"/>
                <a:gd name="connsiteY2834" fmla="*/ 2707214 h 3181350"/>
                <a:gd name="connsiteX2835" fmla="*/ 810267 w 1581150"/>
                <a:gd name="connsiteY2835" fmla="*/ 2669971 h 3181350"/>
                <a:gd name="connsiteX2836" fmla="*/ 814743 w 1581150"/>
                <a:gd name="connsiteY2836" fmla="*/ 2659303 h 3181350"/>
                <a:gd name="connsiteX2837" fmla="*/ 829221 w 1581150"/>
                <a:gd name="connsiteY2837" fmla="*/ 2661970 h 3181350"/>
                <a:gd name="connsiteX2838" fmla="*/ 834174 w 1581150"/>
                <a:gd name="connsiteY2838" fmla="*/ 2670257 h 3181350"/>
                <a:gd name="connsiteX2839" fmla="*/ 810267 w 1581150"/>
                <a:gd name="connsiteY2839" fmla="*/ 2669971 h 3181350"/>
                <a:gd name="connsiteX2840" fmla="*/ 791312 w 1581150"/>
                <a:gd name="connsiteY2840" fmla="*/ 2701594 h 3181350"/>
                <a:gd name="connsiteX2841" fmla="*/ 801980 w 1581150"/>
                <a:gd name="connsiteY2841" fmla="*/ 2707119 h 3181350"/>
                <a:gd name="connsiteX2842" fmla="*/ 791312 w 1581150"/>
                <a:gd name="connsiteY2842" fmla="*/ 2701594 h 3181350"/>
                <a:gd name="connsiteX2843" fmla="*/ 800837 w 1581150"/>
                <a:gd name="connsiteY2843" fmla="*/ 2722835 h 3181350"/>
                <a:gd name="connsiteX2844" fmla="*/ 793122 w 1581150"/>
                <a:gd name="connsiteY2844" fmla="*/ 2727026 h 3181350"/>
                <a:gd name="connsiteX2845" fmla="*/ 800837 w 1581150"/>
                <a:gd name="connsiteY2845" fmla="*/ 2722835 h 3181350"/>
                <a:gd name="connsiteX2846" fmla="*/ 850843 w 1581150"/>
                <a:gd name="connsiteY2846" fmla="*/ 1747380 h 3181350"/>
                <a:gd name="connsiteX2847" fmla="*/ 843795 w 1581150"/>
                <a:gd name="connsiteY2847" fmla="*/ 1742141 h 3181350"/>
                <a:gd name="connsiteX2848" fmla="*/ 850557 w 1581150"/>
                <a:gd name="connsiteY2848" fmla="*/ 1750523 h 3181350"/>
                <a:gd name="connsiteX2849" fmla="*/ 849891 w 1581150"/>
                <a:gd name="connsiteY2849" fmla="*/ 1759952 h 3181350"/>
                <a:gd name="connsiteX2850" fmla="*/ 829126 w 1581150"/>
                <a:gd name="connsiteY2850" fmla="*/ 1766239 h 3181350"/>
                <a:gd name="connsiteX2851" fmla="*/ 834936 w 1581150"/>
                <a:gd name="connsiteY2851" fmla="*/ 1761953 h 3181350"/>
                <a:gd name="connsiteX2852" fmla="*/ 811886 w 1581150"/>
                <a:gd name="connsiteY2852" fmla="*/ 1749189 h 3181350"/>
                <a:gd name="connsiteX2853" fmla="*/ 814172 w 1581150"/>
                <a:gd name="connsiteY2853" fmla="*/ 1742998 h 3181350"/>
                <a:gd name="connsiteX2854" fmla="*/ 829983 w 1581150"/>
                <a:gd name="connsiteY2854" fmla="*/ 1753666 h 3181350"/>
                <a:gd name="connsiteX2855" fmla="*/ 839508 w 1581150"/>
                <a:gd name="connsiteY2855" fmla="*/ 1749665 h 3181350"/>
                <a:gd name="connsiteX2856" fmla="*/ 831412 w 1581150"/>
                <a:gd name="connsiteY2856" fmla="*/ 1734902 h 3181350"/>
                <a:gd name="connsiteX2857" fmla="*/ 839127 w 1581150"/>
                <a:gd name="connsiteY2857" fmla="*/ 1730711 h 3181350"/>
                <a:gd name="connsiteX2858" fmla="*/ 840556 w 1581150"/>
                <a:gd name="connsiteY2858" fmla="*/ 1735569 h 3181350"/>
                <a:gd name="connsiteX2859" fmla="*/ 864654 w 1581150"/>
                <a:gd name="connsiteY2859" fmla="*/ 1734235 h 3181350"/>
                <a:gd name="connsiteX2860" fmla="*/ 850843 w 1581150"/>
                <a:gd name="connsiteY2860" fmla="*/ 1747380 h 3181350"/>
                <a:gd name="connsiteX2861" fmla="*/ 834651 w 1581150"/>
                <a:gd name="connsiteY2861" fmla="*/ 1815483 h 3181350"/>
                <a:gd name="connsiteX2862" fmla="*/ 836841 w 1581150"/>
                <a:gd name="connsiteY2862" fmla="*/ 1811007 h 3181350"/>
                <a:gd name="connsiteX2863" fmla="*/ 816363 w 1581150"/>
                <a:gd name="connsiteY2863" fmla="*/ 1814150 h 3181350"/>
                <a:gd name="connsiteX2864" fmla="*/ 804456 w 1581150"/>
                <a:gd name="connsiteY2864" fmla="*/ 1800719 h 3181350"/>
                <a:gd name="connsiteX2865" fmla="*/ 798741 w 1581150"/>
                <a:gd name="connsiteY2865" fmla="*/ 1803482 h 3181350"/>
                <a:gd name="connsiteX2866" fmla="*/ 805695 w 1581150"/>
                <a:gd name="connsiteY2866" fmla="*/ 1808720 h 3181350"/>
                <a:gd name="connsiteX2867" fmla="*/ 796170 w 1581150"/>
                <a:gd name="connsiteY2867" fmla="*/ 1812721 h 3181350"/>
                <a:gd name="connsiteX2868" fmla="*/ 799218 w 1581150"/>
                <a:gd name="connsiteY2868" fmla="*/ 1820817 h 3181350"/>
                <a:gd name="connsiteX2869" fmla="*/ 788359 w 1581150"/>
                <a:gd name="connsiteY2869" fmla="*/ 1818436 h 3181350"/>
                <a:gd name="connsiteX2870" fmla="*/ 789312 w 1581150"/>
                <a:gd name="connsiteY2870" fmla="*/ 1831104 h 3181350"/>
                <a:gd name="connsiteX2871" fmla="*/ 798265 w 1581150"/>
                <a:gd name="connsiteY2871" fmla="*/ 1834914 h 3181350"/>
                <a:gd name="connsiteX2872" fmla="*/ 777024 w 1581150"/>
                <a:gd name="connsiteY2872" fmla="*/ 1847582 h 3181350"/>
                <a:gd name="connsiteX2873" fmla="*/ 796455 w 1581150"/>
                <a:gd name="connsiteY2873" fmla="*/ 1858441 h 3181350"/>
                <a:gd name="connsiteX2874" fmla="*/ 774834 w 1581150"/>
                <a:gd name="connsiteY2874" fmla="*/ 1852155 h 3181350"/>
                <a:gd name="connsiteX2875" fmla="*/ 759784 w 1581150"/>
                <a:gd name="connsiteY2875" fmla="*/ 1855774 h 3181350"/>
                <a:gd name="connsiteX2876" fmla="*/ 777120 w 1581150"/>
                <a:gd name="connsiteY2876" fmla="*/ 1846059 h 3181350"/>
                <a:gd name="connsiteX2877" fmla="*/ 774072 w 1581150"/>
                <a:gd name="connsiteY2877" fmla="*/ 1837962 h 3181350"/>
                <a:gd name="connsiteX2878" fmla="*/ 781501 w 1581150"/>
                <a:gd name="connsiteY2878" fmla="*/ 1837010 h 3181350"/>
                <a:gd name="connsiteX2879" fmla="*/ 784835 w 1581150"/>
                <a:gd name="connsiteY2879" fmla="*/ 1816722 h 3181350"/>
                <a:gd name="connsiteX2880" fmla="*/ 768166 w 1581150"/>
                <a:gd name="connsiteY2880" fmla="*/ 1817007 h 3181350"/>
                <a:gd name="connsiteX2881" fmla="*/ 772167 w 1581150"/>
                <a:gd name="connsiteY2881" fmla="*/ 1812626 h 3181350"/>
                <a:gd name="connsiteX2882" fmla="*/ 765309 w 1581150"/>
                <a:gd name="connsiteY2882" fmla="*/ 1805768 h 3181350"/>
                <a:gd name="connsiteX2883" fmla="*/ 759403 w 1581150"/>
                <a:gd name="connsiteY2883" fmla="*/ 1810054 h 3181350"/>
                <a:gd name="connsiteX2884" fmla="*/ 750354 w 1581150"/>
                <a:gd name="connsiteY2884" fmla="*/ 1807863 h 3181350"/>
                <a:gd name="connsiteX2885" fmla="*/ 757974 w 1581150"/>
                <a:gd name="connsiteY2885" fmla="*/ 1803672 h 3181350"/>
                <a:gd name="connsiteX2886" fmla="*/ 751212 w 1581150"/>
                <a:gd name="connsiteY2886" fmla="*/ 1795290 h 3181350"/>
                <a:gd name="connsiteX2887" fmla="*/ 777691 w 1581150"/>
                <a:gd name="connsiteY2887" fmla="*/ 1811483 h 3181350"/>
                <a:gd name="connsiteX2888" fmla="*/ 790645 w 1581150"/>
                <a:gd name="connsiteY2888" fmla="*/ 1810911 h 3181350"/>
                <a:gd name="connsiteX2889" fmla="*/ 781692 w 1581150"/>
                <a:gd name="connsiteY2889" fmla="*/ 1807101 h 3181350"/>
                <a:gd name="connsiteX2890" fmla="*/ 784263 w 1581150"/>
                <a:gd name="connsiteY2890" fmla="*/ 1797767 h 3181350"/>
                <a:gd name="connsiteX2891" fmla="*/ 794836 w 1581150"/>
                <a:gd name="connsiteY2891" fmla="*/ 1804911 h 3181350"/>
                <a:gd name="connsiteX2892" fmla="*/ 789693 w 1581150"/>
                <a:gd name="connsiteY2892" fmla="*/ 1799767 h 3181350"/>
                <a:gd name="connsiteX2893" fmla="*/ 797503 w 1581150"/>
                <a:gd name="connsiteY2893" fmla="*/ 1794052 h 3181350"/>
                <a:gd name="connsiteX2894" fmla="*/ 789597 w 1581150"/>
                <a:gd name="connsiteY2894" fmla="*/ 1776145 h 3181350"/>
                <a:gd name="connsiteX2895" fmla="*/ 802456 w 1581150"/>
                <a:gd name="connsiteY2895" fmla="*/ 1777098 h 3181350"/>
                <a:gd name="connsiteX2896" fmla="*/ 803694 w 1581150"/>
                <a:gd name="connsiteY2896" fmla="*/ 1785098 h 3181350"/>
                <a:gd name="connsiteX2897" fmla="*/ 814553 w 1581150"/>
                <a:gd name="connsiteY2897" fmla="*/ 1787480 h 3181350"/>
                <a:gd name="connsiteX2898" fmla="*/ 810933 w 1581150"/>
                <a:gd name="connsiteY2898" fmla="*/ 1787194 h 3181350"/>
                <a:gd name="connsiteX2899" fmla="*/ 804742 w 1581150"/>
                <a:gd name="connsiteY2899" fmla="*/ 1796243 h 3181350"/>
                <a:gd name="connsiteX2900" fmla="*/ 840556 w 1581150"/>
                <a:gd name="connsiteY2900" fmla="*/ 1809959 h 3181350"/>
                <a:gd name="connsiteX2901" fmla="*/ 834651 w 1581150"/>
                <a:gd name="connsiteY2901" fmla="*/ 1815483 h 3181350"/>
                <a:gd name="connsiteX2902" fmla="*/ 776739 w 1581150"/>
                <a:gd name="connsiteY2902" fmla="*/ 2699022 h 3181350"/>
                <a:gd name="connsiteX2903" fmla="*/ 767404 w 1581150"/>
                <a:gd name="connsiteY2903" fmla="*/ 2701499 h 3181350"/>
                <a:gd name="connsiteX2904" fmla="*/ 776739 w 1581150"/>
                <a:gd name="connsiteY2904" fmla="*/ 2699022 h 3181350"/>
                <a:gd name="connsiteX2905" fmla="*/ 821887 w 1581150"/>
                <a:gd name="connsiteY2905" fmla="*/ 1888731 h 3181350"/>
                <a:gd name="connsiteX2906" fmla="*/ 810648 w 1581150"/>
                <a:gd name="connsiteY2906" fmla="*/ 1891112 h 3181350"/>
                <a:gd name="connsiteX2907" fmla="*/ 816267 w 1581150"/>
                <a:gd name="connsiteY2907" fmla="*/ 1889969 h 3181350"/>
                <a:gd name="connsiteX2908" fmla="*/ 814743 w 1581150"/>
                <a:gd name="connsiteY2908" fmla="*/ 1885111 h 3181350"/>
                <a:gd name="connsiteX2909" fmla="*/ 800075 w 1581150"/>
                <a:gd name="connsiteY2909" fmla="*/ 1884063 h 3181350"/>
                <a:gd name="connsiteX2910" fmla="*/ 786168 w 1581150"/>
                <a:gd name="connsiteY2910" fmla="*/ 1871966 h 3181350"/>
                <a:gd name="connsiteX2911" fmla="*/ 792455 w 1581150"/>
                <a:gd name="connsiteY2911" fmla="*/ 1861394 h 3181350"/>
                <a:gd name="connsiteX2912" fmla="*/ 793407 w 1581150"/>
                <a:gd name="connsiteY2912" fmla="*/ 1874062 h 3181350"/>
                <a:gd name="connsiteX2913" fmla="*/ 797027 w 1581150"/>
                <a:gd name="connsiteY2913" fmla="*/ 1874348 h 3181350"/>
                <a:gd name="connsiteX2914" fmla="*/ 802456 w 1581150"/>
                <a:gd name="connsiteY2914" fmla="*/ 1876348 h 3181350"/>
                <a:gd name="connsiteX2915" fmla="*/ 806361 w 1581150"/>
                <a:gd name="connsiteY2915" fmla="*/ 1873490 h 3181350"/>
                <a:gd name="connsiteX2916" fmla="*/ 815029 w 1581150"/>
                <a:gd name="connsiteY2916" fmla="*/ 1880444 h 3181350"/>
                <a:gd name="connsiteX2917" fmla="*/ 810076 w 1581150"/>
                <a:gd name="connsiteY2917" fmla="*/ 1872157 h 3181350"/>
                <a:gd name="connsiteX2918" fmla="*/ 824364 w 1581150"/>
                <a:gd name="connsiteY2918" fmla="*/ 1877967 h 3181350"/>
                <a:gd name="connsiteX2919" fmla="*/ 821887 w 1581150"/>
                <a:gd name="connsiteY2919" fmla="*/ 1888731 h 3181350"/>
                <a:gd name="connsiteX2920" fmla="*/ 824173 w 1581150"/>
                <a:gd name="connsiteY2920" fmla="*/ 1857298 h 3181350"/>
                <a:gd name="connsiteX2921" fmla="*/ 815220 w 1581150"/>
                <a:gd name="connsiteY2921" fmla="*/ 1853488 h 3181350"/>
                <a:gd name="connsiteX2922" fmla="*/ 812553 w 1581150"/>
                <a:gd name="connsiteY2922" fmla="*/ 1864347 h 3181350"/>
                <a:gd name="connsiteX2923" fmla="*/ 821697 w 1581150"/>
                <a:gd name="connsiteY2923" fmla="*/ 1865013 h 3181350"/>
                <a:gd name="connsiteX2924" fmla="*/ 802742 w 1581150"/>
                <a:gd name="connsiteY2924" fmla="*/ 1871490 h 3181350"/>
                <a:gd name="connsiteX2925" fmla="*/ 800170 w 1581150"/>
                <a:gd name="connsiteY2925" fmla="*/ 1857107 h 3181350"/>
                <a:gd name="connsiteX2926" fmla="*/ 803504 w 1581150"/>
                <a:gd name="connsiteY2926" fmla="*/ 1862061 h 3181350"/>
                <a:gd name="connsiteX2927" fmla="*/ 812838 w 1581150"/>
                <a:gd name="connsiteY2927" fmla="*/ 1861108 h 3181350"/>
                <a:gd name="connsiteX2928" fmla="*/ 811600 w 1581150"/>
                <a:gd name="connsiteY2928" fmla="*/ 1853202 h 3181350"/>
                <a:gd name="connsiteX2929" fmla="*/ 795789 w 1581150"/>
                <a:gd name="connsiteY2929" fmla="*/ 1842534 h 3181350"/>
                <a:gd name="connsiteX2930" fmla="*/ 809219 w 1581150"/>
                <a:gd name="connsiteY2930" fmla="*/ 1835676 h 3181350"/>
                <a:gd name="connsiteX2931" fmla="*/ 811981 w 1581150"/>
                <a:gd name="connsiteY2931" fmla="*/ 1848535 h 3181350"/>
                <a:gd name="connsiteX2932" fmla="*/ 819506 w 1581150"/>
                <a:gd name="connsiteY2932" fmla="*/ 1847487 h 3181350"/>
                <a:gd name="connsiteX2933" fmla="*/ 819982 w 1581150"/>
                <a:gd name="connsiteY2933" fmla="*/ 1841201 h 3181350"/>
                <a:gd name="connsiteX2934" fmla="*/ 824173 w 1581150"/>
                <a:gd name="connsiteY2934" fmla="*/ 1857298 h 3181350"/>
                <a:gd name="connsiteX2935" fmla="*/ 802170 w 1581150"/>
                <a:gd name="connsiteY2935" fmla="*/ 1832057 h 3181350"/>
                <a:gd name="connsiteX2936" fmla="*/ 818934 w 1581150"/>
                <a:gd name="connsiteY2936" fmla="*/ 1830152 h 3181350"/>
                <a:gd name="connsiteX2937" fmla="*/ 818458 w 1581150"/>
                <a:gd name="connsiteY2937" fmla="*/ 1836438 h 3181350"/>
                <a:gd name="connsiteX2938" fmla="*/ 802170 w 1581150"/>
                <a:gd name="connsiteY2938" fmla="*/ 1832057 h 3181350"/>
                <a:gd name="connsiteX2939" fmla="*/ 775977 w 1581150"/>
                <a:gd name="connsiteY2939" fmla="*/ 1910543 h 3181350"/>
                <a:gd name="connsiteX2940" fmla="*/ 776453 w 1581150"/>
                <a:gd name="connsiteY2940" fmla="*/ 1929498 h 3181350"/>
                <a:gd name="connsiteX2941" fmla="*/ 775977 w 1581150"/>
                <a:gd name="connsiteY2941" fmla="*/ 1910543 h 3181350"/>
                <a:gd name="connsiteX2942" fmla="*/ 776262 w 1581150"/>
                <a:gd name="connsiteY2942" fmla="*/ 1981504 h 3181350"/>
                <a:gd name="connsiteX2943" fmla="*/ 765499 w 1581150"/>
                <a:gd name="connsiteY2943" fmla="*/ 1977599 h 3181350"/>
                <a:gd name="connsiteX2944" fmla="*/ 765880 w 1581150"/>
                <a:gd name="connsiteY2944" fmla="*/ 1972836 h 3181350"/>
                <a:gd name="connsiteX2945" fmla="*/ 775024 w 1581150"/>
                <a:gd name="connsiteY2945" fmla="*/ 1973503 h 3181350"/>
                <a:gd name="connsiteX2946" fmla="*/ 776262 w 1581150"/>
                <a:gd name="connsiteY2946" fmla="*/ 1981504 h 3181350"/>
                <a:gd name="connsiteX2947" fmla="*/ 787978 w 1581150"/>
                <a:gd name="connsiteY2947" fmla="*/ 2023414 h 3181350"/>
                <a:gd name="connsiteX2948" fmla="*/ 783787 w 1581150"/>
                <a:gd name="connsiteY2948" fmla="*/ 2029415 h 3181350"/>
                <a:gd name="connsiteX2949" fmla="*/ 773119 w 1581150"/>
                <a:gd name="connsiteY2949" fmla="*/ 2023890 h 3181350"/>
                <a:gd name="connsiteX2950" fmla="*/ 770928 w 1581150"/>
                <a:gd name="connsiteY2950" fmla="*/ 2028462 h 3181350"/>
                <a:gd name="connsiteX2951" fmla="*/ 760927 w 1581150"/>
                <a:gd name="connsiteY2951" fmla="*/ 2013508 h 3181350"/>
                <a:gd name="connsiteX2952" fmla="*/ 773976 w 1581150"/>
                <a:gd name="connsiteY2952" fmla="*/ 2011317 h 3181350"/>
                <a:gd name="connsiteX2953" fmla="*/ 784835 w 1581150"/>
                <a:gd name="connsiteY2953" fmla="*/ 2013698 h 3181350"/>
                <a:gd name="connsiteX2954" fmla="*/ 787978 w 1581150"/>
                <a:gd name="connsiteY2954" fmla="*/ 2023414 h 3181350"/>
                <a:gd name="connsiteX2955" fmla="*/ 759689 w 1581150"/>
                <a:gd name="connsiteY2955" fmla="*/ 2032272 h 3181350"/>
                <a:gd name="connsiteX2956" fmla="*/ 742353 w 1581150"/>
                <a:gd name="connsiteY2956" fmla="*/ 2042083 h 3181350"/>
                <a:gd name="connsiteX2957" fmla="*/ 724637 w 1581150"/>
                <a:gd name="connsiteY2957" fmla="*/ 2032844 h 3181350"/>
                <a:gd name="connsiteX2958" fmla="*/ 728637 w 1581150"/>
                <a:gd name="connsiteY2958" fmla="*/ 2028462 h 3181350"/>
                <a:gd name="connsiteX2959" fmla="*/ 720732 w 1581150"/>
                <a:gd name="connsiteY2959" fmla="*/ 2018842 h 3181350"/>
                <a:gd name="connsiteX2960" fmla="*/ 720446 w 1581150"/>
                <a:gd name="connsiteY2960" fmla="*/ 2014461 h 3181350"/>
                <a:gd name="connsiteX2961" fmla="*/ 736734 w 1581150"/>
                <a:gd name="connsiteY2961" fmla="*/ 2017985 h 3181350"/>
                <a:gd name="connsiteX2962" fmla="*/ 730257 w 1581150"/>
                <a:gd name="connsiteY2962" fmla="*/ 2006460 h 3181350"/>
                <a:gd name="connsiteX2963" fmla="*/ 746163 w 1581150"/>
                <a:gd name="connsiteY2963" fmla="*/ 2015508 h 3181350"/>
                <a:gd name="connsiteX2964" fmla="*/ 765594 w 1581150"/>
                <a:gd name="connsiteY2964" fmla="*/ 2026367 h 3181350"/>
                <a:gd name="connsiteX2965" fmla="*/ 765118 w 1581150"/>
                <a:gd name="connsiteY2965" fmla="*/ 2032653 h 3181350"/>
                <a:gd name="connsiteX2966" fmla="*/ 752259 w 1581150"/>
                <a:gd name="connsiteY2966" fmla="*/ 2031701 h 3181350"/>
                <a:gd name="connsiteX2967" fmla="*/ 759689 w 1581150"/>
                <a:gd name="connsiteY2967" fmla="*/ 2032272 h 3181350"/>
                <a:gd name="connsiteX2968" fmla="*/ 737972 w 1581150"/>
                <a:gd name="connsiteY2968" fmla="*/ 2051227 h 3181350"/>
                <a:gd name="connsiteX2969" fmla="*/ 726732 w 1581150"/>
                <a:gd name="connsiteY2969" fmla="*/ 2053513 h 3181350"/>
                <a:gd name="connsiteX2970" fmla="*/ 732924 w 1581150"/>
                <a:gd name="connsiteY2970" fmla="*/ 2044464 h 3181350"/>
                <a:gd name="connsiteX2971" fmla="*/ 737972 w 1581150"/>
                <a:gd name="connsiteY2971" fmla="*/ 2051227 h 3181350"/>
                <a:gd name="connsiteX2972" fmla="*/ 720160 w 1581150"/>
                <a:gd name="connsiteY2972" fmla="*/ 2092470 h 3181350"/>
                <a:gd name="connsiteX2973" fmla="*/ 727971 w 1581150"/>
                <a:gd name="connsiteY2973" fmla="*/ 2086755 h 3181350"/>
                <a:gd name="connsiteX2974" fmla="*/ 718827 w 1581150"/>
                <a:gd name="connsiteY2974" fmla="*/ 2086089 h 3181350"/>
                <a:gd name="connsiteX2975" fmla="*/ 739877 w 1581150"/>
                <a:gd name="connsiteY2975" fmla="*/ 2100281 h 3181350"/>
                <a:gd name="connsiteX2976" fmla="*/ 731209 w 1581150"/>
                <a:gd name="connsiteY2976" fmla="*/ 2093327 h 3181350"/>
                <a:gd name="connsiteX2977" fmla="*/ 725399 w 1581150"/>
                <a:gd name="connsiteY2977" fmla="*/ 2097614 h 3181350"/>
                <a:gd name="connsiteX2978" fmla="*/ 711778 w 1581150"/>
                <a:gd name="connsiteY2978" fmla="*/ 2082469 h 3181350"/>
                <a:gd name="connsiteX2979" fmla="*/ 714921 w 1581150"/>
                <a:gd name="connsiteY2979" fmla="*/ 2089041 h 3181350"/>
                <a:gd name="connsiteX2980" fmla="*/ 720160 w 1581150"/>
                <a:gd name="connsiteY2980" fmla="*/ 2092470 h 3181350"/>
                <a:gd name="connsiteX2981" fmla="*/ 717017 w 1581150"/>
                <a:gd name="connsiteY2981" fmla="*/ 2134761 h 3181350"/>
                <a:gd name="connsiteX2982" fmla="*/ 722827 w 1581150"/>
                <a:gd name="connsiteY2982" fmla="*/ 2155716 h 3181350"/>
                <a:gd name="connsiteX2983" fmla="*/ 714064 w 1581150"/>
                <a:gd name="connsiteY2983" fmla="*/ 2150287 h 3181350"/>
                <a:gd name="connsiteX2984" fmla="*/ 717017 w 1581150"/>
                <a:gd name="connsiteY2984" fmla="*/ 2134761 h 3181350"/>
                <a:gd name="connsiteX2985" fmla="*/ 722446 w 1581150"/>
                <a:gd name="connsiteY2985" fmla="*/ 2111520 h 3181350"/>
                <a:gd name="connsiteX2986" fmla="*/ 718446 w 1581150"/>
                <a:gd name="connsiteY2986" fmla="*/ 2115902 h 3181350"/>
                <a:gd name="connsiteX2987" fmla="*/ 708635 w 1581150"/>
                <a:gd name="connsiteY2987" fmla="*/ 2110663 h 3181350"/>
                <a:gd name="connsiteX2988" fmla="*/ 711207 w 1581150"/>
                <a:gd name="connsiteY2988" fmla="*/ 2099614 h 3181350"/>
                <a:gd name="connsiteX2989" fmla="*/ 740734 w 1581150"/>
                <a:gd name="connsiteY2989" fmla="*/ 2114473 h 3181350"/>
                <a:gd name="connsiteX2990" fmla="*/ 742925 w 1581150"/>
                <a:gd name="connsiteY2990" fmla="*/ 2109901 h 3181350"/>
                <a:gd name="connsiteX2991" fmla="*/ 722446 w 1581150"/>
                <a:gd name="connsiteY2991" fmla="*/ 2111520 h 3181350"/>
                <a:gd name="connsiteX2992" fmla="*/ 717969 w 1581150"/>
                <a:gd name="connsiteY2992" fmla="*/ 2221629 h 3181350"/>
                <a:gd name="connsiteX2993" fmla="*/ 707206 w 1581150"/>
                <a:gd name="connsiteY2993" fmla="*/ 2217629 h 3181350"/>
                <a:gd name="connsiteX2994" fmla="*/ 718827 w 1581150"/>
                <a:gd name="connsiteY2994" fmla="*/ 2210580 h 3181350"/>
                <a:gd name="connsiteX2995" fmla="*/ 717969 w 1581150"/>
                <a:gd name="connsiteY2995" fmla="*/ 2221629 h 3181350"/>
                <a:gd name="connsiteX2996" fmla="*/ 710064 w 1581150"/>
                <a:gd name="connsiteY2996" fmla="*/ 2203627 h 3181350"/>
                <a:gd name="connsiteX2997" fmla="*/ 704634 w 1581150"/>
                <a:gd name="connsiteY2997" fmla="*/ 2201722 h 3181350"/>
                <a:gd name="connsiteX2998" fmla="*/ 710349 w 1581150"/>
                <a:gd name="connsiteY2998" fmla="*/ 2198960 h 3181350"/>
                <a:gd name="connsiteX2999" fmla="*/ 703682 w 1581150"/>
                <a:gd name="connsiteY2999" fmla="*/ 2189054 h 3181350"/>
                <a:gd name="connsiteX3000" fmla="*/ 719779 w 1581150"/>
                <a:gd name="connsiteY3000" fmla="*/ 2194959 h 3181350"/>
                <a:gd name="connsiteX3001" fmla="*/ 710064 w 1581150"/>
                <a:gd name="connsiteY3001" fmla="*/ 2203627 h 3181350"/>
                <a:gd name="connsiteX3002" fmla="*/ 770547 w 1581150"/>
                <a:gd name="connsiteY3002" fmla="*/ 1709946 h 3181350"/>
                <a:gd name="connsiteX3003" fmla="*/ 772738 w 1581150"/>
                <a:gd name="connsiteY3003" fmla="*/ 1705374 h 3181350"/>
                <a:gd name="connsiteX3004" fmla="*/ 776358 w 1581150"/>
                <a:gd name="connsiteY3004" fmla="*/ 1705660 h 3181350"/>
                <a:gd name="connsiteX3005" fmla="*/ 777882 w 1581150"/>
                <a:gd name="connsiteY3005" fmla="*/ 1710518 h 3181350"/>
                <a:gd name="connsiteX3006" fmla="*/ 768357 w 1581150"/>
                <a:gd name="connsiteY3006" fmla="*/ 1714518 h 3181350"/>
                <a:gd name="connsiteX3007" fmla="*/ 765499 w 1581150"/>
                <a:gd name="connsiteY3007" fmla="*/ 1703279 h 3181350"/>
                <a:gd name="connsiteX3008" fmla="*/ 761594 w 1581150"/>
                <a:gd name="connsiteY3008" fmla="*/ 1702326 h 3181350"/>
                <a:gd name="connsiteX3009" fmla="*/ 761975 w 1581150"/>
                <a:gd name="connsiteY3009" fmla="*/ 1699564 h 3181350"/>
                <a:gd name="connsiteX3010" fmla="*/ 771405 w 1581150"/>
                <a:gd name="connsiteY3010" fmla="*/ 1697278 h 3181350"/>
                <a:gd name="connsiteX3011" fmla="*/ 767118 w 1581150"/>
                <a:gd name="connsiteY3011" fmla="*/ 1704803 h 3181350"/>
                <a:gd name="connsiteX3012" fmla="*/ 770547 w 1581150"/>
                <a:gd name="connsiteY3012" fmla="*/ 1709946 h 3181350"/>
                <a:gd name="connsiteX3013" fmla="*/ 783216 w 1581150"/>
                <a:gd name="connsiteY3013" fmla="*/ 1762810 h 3181350"/>
                <a:gd name="connsiteX3014" fmla="*/ 783882 w 1581150"/>
                <a:gd name="connsiteY3014" fmla="*/ 1778622 h 3181350"/>
                <a:gd name="connsiteX3015" fmla="*/ 757212 w 1581150"/>
                <a:gd name="connsiteY3015" fmla="*/ 1765668 h 3181350"/>
                <a:gd name="connsiteX3016" fmla="*/ 782549 w 1581150"/>
                <a:gd name="connsiteY3016" fmla="*/ 1772240 h 3181350"/>
                <a:gd name="connsiteX3017" fmla="*/ 783216 w 1581150"/>
                <a:gd name="connsiteY3017" fmla="*/ 1762810 h 3181350"/>
                <a:gd name="connsiteX3018" fmla="*/ 766833 w 1581150"/>
                <a:gd name="connsiteY3018" fmla="*/ 1785289 h 3181350"/>
                <a:gd name="connsiteX3019" fmla="*/ 769119 w 1581150"/>
                <a:gd name="connsiteY3019" fmla="*/ 1779098 h 3181350"/>
                <a:gd name="connsiteX3020" fmla="*/ 785597 w 1581150"/>
                <a:gd name="connsiteY3020" fmla="*/ 1780336 h 3181350"/>
                <a:gd name="connsiteX3021" fmla="*/ 785216 w 1581150"/>
                <a:gd name="connsiteY3021" fmla="*/ 1785003 h 3181350"/>
                <a:gd name="connsiteX3022" fmla="*/ 770166 w 1581150"/>
                <a:gd name="connsiteY3022" fmla="*/ 1788623 h 3181350"/>
                <a:gd name="connsiteX3023" fmla="*/ 766833 w 1581150"/>
                <a:gd name="connsiteY3023" fmla="*/ 1785289 h 3181350"/>
                <a:gd name="connsiteX3024" fmla="*/ 775691 w 1581150"/>
                <a:gd name="connsiteY3024" fmla="*/ 1765477 h 3181350"/>
                <a:gd name="connsiteX3025" fmla="*/ 761880 w 1581150"/>
                <a:gd name="connsiteY3025" fmla="*/ 1753380 h 3181350"/>
                <a:gd name="connsiteX3026" fmla="*/ 767690 w 1581150"/>
                <a:gd name="connsiteY3026" fmla="*/ 1749094 h 3181350"/>
                <a:gd name="connsiteX3027" fmla="*/ 755307 w 1581150"/>
                <a:gd name="connsiteY3027" fmla="*/ 1741855 h 3181350"/>
                <a:gd name="connsiteX3028" fmla="*/ 755307 w 1581150"/>
                <a:gd name="connsiteY3028" fmla="*/ 1741474 h 3181350"/>
                <a:gd name="connsiteX3029" fmla="*/ 755593 w 1581150"/>
                <a:gd name="connsiteY3029" fmla="*/ 1739664 h 3181350"/>
                <a:gd name="connsiteX3030" fmla="*/ 761308 w 1581150"/>
                <a:gd name="connsiteY3030" fmla="*/ 1735949 h 3181350"/>
                <a:gd name="connsiteX3031" fmla="*/ 756641 w 1581150"/>
                <a:gd name="connsiteY3031" fmla="*/ 1733473 h 3181350"/>
                <a:gd name="connsiteX3032" fmla="*/ 757308 w 1581150"/>
                <a:gd name="connsiteY3032" fmla="*/ 1729473 h 3181350"/>
                <a:gd name="connsiteX3033" fmla="*/ 765499 w 1581150"/>
                <a:gd name="connsiteY3033" fmla="*/ 1728425 h 3181350"/>
                <a:gd name="connsiteX3034" fmla="*/ 779977 w 1581150"/>
                <a:gd name="connsiteY3034" fmla="*/ 1757857 h 3181350"/>
                <a:gd name="connsiteX3035" fmla="*/ 775691 w 1581150"/>
                <a:gd name="connsiteY3035" fmla="*/ 1765477 h 3181350"/>
                <a:gd name="connsiteX3036" fmla="*/ 762832 w 1581150"/>
                <a:gd name="connsiteY3036" fmla="*/ 1889016 h 3181350"/>
                <a:gd name="connsiteX3037" fmla="*/ 753021 w 1581150"/>
                <a:gd name="connsiteY3037" fmla="*/ 1896160 h 3181350"/>
                <a:gd name="connsiteX3038" fmla="*/ 758832 w 1581150"/>
                <a:gd name="connsiteY3038" fmla="*/ 1893398 h 3181350"/>
                <a:gd name="connsiteX3039" fmla="*/ 751688 w 1581150"/>
                <a:gd name="connsiteY3039" fmla="*/ 1889683 h 3181350"/>
                <a:gd name="connsiteX3040" fmla="*/ 762832 w 1581150"/>
                <a:gd name="connsiteY3040" fmla="*/ 1889016 h 3181350"/>
                <a:gd name="connsiteX3041" fmla="*/ 756641 w 1581150"/>
                <a:gd name="connsiteY3041" fmla="*/ 1847582 h 3181350"/>
                <a:gd name="connsiteX3042" fmla="*/ 756831 w 1581150"/>
                <a:gd name="connsiteY3042" fmla="*/ 1844439 h 3181350"/>
                <a:gd name="connsiteX3043" fmla="*/ 764166 w 1581150"/>
                <a:gd name="connsiteY3043" fmla="*/ 1845011 h 3181350"/>
                <a:gd name="connsiteX3044" fmla="*/ 763975 w 1581150"/>
                <a:gd name="connsiteY3044" fmla="*/ 1848154 h 3181350"/>
                <a:gd name="connsiteX3045" fmla="*/ 756641 w 1581150"/>
                <a:gd name="connsiteY3045" fmla="*/ 1847582 h 3181350"/>
                <a:gd name="connsiteX3046" fmla="*/ 749021 w 1581150"/>
                <a:gd name="connsiteY3046" fmla="*/ 1951119 h 3181350"/>
                <a:gd name="connsiteX3047" fmla="*/ 761403 w 1581150"/>
                <a:gd name="connsiteY3047" fmla="*/ 1958358 h 3181350"/>
                <a:gd name="connsiteX3048" fmla="*/ 746068 w 1581150"/>
                <a:gd name="connsiteY3048" fmla="*/ 1966645 h 3181350"/>
                <a:gd name="connsiteX3049" fmla="*/ 744925 w 1581150"/>
                <a:gd name="connsiteY3049" fmla="*/ 1957120 h 3181350"/>
                <a:gd name="connsiteX3050" fmla="*/ 730352 w 1581150"/>
                <a:gd name="connsiteY3050" fmla="*/ 1954453 h 3181350"/>
                <a:gd name="connsiteX3051" fmla="*/ 749021 w 1581150"/>
                <a:gd name="connsiteY3051" fmla="*/ 1951119 h 3181350"/>
                <a:gd name="connsiteX3052" fmla="*/ 767214 w 1581150"/>
                <a:gd name="connsiteY3052" fmla="*/ 1905114 h 3181350"/>
                <a:gd name="connsiteX3053" fmla="*/ 766261 w 1581150"/>
                <a:gd name="connsiteY3053" fmla="*/ 1917686 h 3181350"/>
                <a:gd name="connsiteX3054" fmla="*/ 767214 w 1581150"/>
                <a:gd name="connsiteY3054" fmla="*/ 1905114 h 3181350"/>
                <a:gd name="connsiteX3055" fmla="*/ 766261 w 1581150"/>
                <a:gd name="connsiteY3055" fmla="*/ 1942928 h 3181350"/>
                <a:gd name="connsiteX3056" fmla="*/ 761975 w 1581150"/>
                <a:gd name="connsiteY3056" fmla="*/ 1950452 h 3181350"/>
                <a:gd name="connsiteX3057" fmla="*/ 766261 w 1581150"/>
                <a:gd name="connsiteY3057" fmla="*/ 1942928 h 3181350"/>
                <a:gd name="connsiteX3058" fmla="*/ 759784 w 1581150"/>
                <a:gd name="connsiteY3058" fmla="*/ 2005507 h 3181350"/>
                <a:gd name="connsiteX3059" fmla="*/ 753783 w 1581150"/>
                <a:gd name="connsiteY3059" fmla="*/ 2011317 h 3181350"/>
                <a:gd name="connsiteX3060" fmla="*/ 748640 w 1581150"/>
                <a:gd name="connsiteY3060" fmla="*/ 2006174 h 3181350"/>
                <a:gd name="connsiteX3061" fmla="*/ 759784 w 1581150"/>
                <a:gd name="connsiteY3061" fmla="*/ 2005507 h 3181350"/>
                <a:gd name="connsiteX3062" fmla="*/ 747878 w 1581150"/>
                <a:gd name="connsiteY3062" fmla="*/ 1966740 h 3181350"/>
                <a:gd name="connsiteX3063" fmla="*/ 753402 w 1581150"/>
                <a:gd name="connsiteY3063" fmla="*/ 1967121 h 3181350"/>
                <a:gd name="connsiteX3064" fmla="*/ 754736 w 1581150"/>
                <a:gd name="connsiteY3064" fmla="*/ 1973503 h 3181350"/>
                <a:gd name="connsiteX3065" fmla="*/ 750926 w 1581150"/>
                <a:gd name="connsiteY3065" fmla="*/ 1974836 h 3181350"/>
                <a:gd name="connsiteX3066" fmla="*/ 747878 w 1581150"/>
                <a:gd name="connsiteY3066" fmla="*/ 1966740 h 3181350"/>
                <a:gd name="connsiteX3067" fmla="*/ 734448 w 1581150"/>
                <a:gd name="connsiteY3067" fmla="*/ 1924830 h 3181350"/>
                <a:gd name="connsiteX3068" fmla="*/ 734257 w 1581150"/>
                <a:gd name="connsiteY3068" fmla="*/ 1924735 h 3181350"/>
                <a:gd name="connsiteX3069" fmla="*/ 734352 w 1581150"/>
                <a:gd name="connsiteY3069" fmla="*/ 1924068 h 3181350"/>
                <a:gd name="connsiteX3070" fmla="*/ 734448 w 1581150"/>
                <a:gd name="connsiteY3070" fmla="*/ 1924830 h 3181350"/>
                <a:gd name="connsiteX3071" fmla="*/ 737781 w 1581150"/>
                <a:gd name="connsiteY3071" fmla="*/ 1876157 h 3181350"/>
                <a:gd name="connsiteX3072" fmla="*/ 739782 w 1581150"/>
                <a:gd name="connsiteY3072" fmla="*/ 1876348 h 3181350"/>
                <a:gd name="connsiteX3073" fmla="*/ 737686 w 1581150"/>
                <a:gd name="connsiteY3073" fmla="*/ 1881015 h 3181350"/>
                <a:gd name="connsiteX3074" fmla="*/ 737781 w 1581150"/>
                <a:gd name="connsiteY3074" fmla="*/ 1876157 h 3181350"/>
                <a:gd name="connsiteX3075" fmla="*/ 727018 w 1581150"/>
                <a:gd name="connsiteY3075" fmla="*/ 1980456 h 3181350"/>
                <a:gd name="connsiteX3076" fmla="*/ 731971 w 1581150"/>
                <a:gd name="connsiteY3076" fmla="*/ 1981409 h 3181350"/>
                <a:gd name="connsiteX3077" fmla="*/ 725970 w 1581150"/>
                <a:gd name="connsiteY3077" fmla="*/ 1985409 h 3181350"/>
                <a:gd name="connsiteX3078" fmla="*/ 727018 w 1581150"/>
                <a:gd name="connsiteY3078" fmla="*/ 1980456 h 3181350"/>
                <a:gd name="connsiteX3079" fmla="*/ 736448 w 1581150"/>
                <a:gd name="connsiteY3079" fmla="*/ 1906828 h 3181350"/>
                <a:gd name="connsiteX3080" fmla="*/ 737305 w 1581150"/>
                <a:gd name="connsiteY3080" fmla="*/ 1910828 h 3181350"/>
                <a:gd name="connsiteX3081" fmla="*/ 736067 w 1581150"/>
                <a:gd name="connsiteY3081" fmla="*/ 1910543 h 3181350"/>
                <a:gd name="connsiteX3082" fmla="*/ 736448 w 1581150"/>
                <a:gd name="connsiteY3082" fmla="*/ 1906828 h 3181350"/>
                <a:gd name="connsiteX3083" fmla="*/ 737210 w 1581150"/>
                <a:gd name="connsiteY3083" fmla="*/ 1897017 h 3181350"/>
                <a:gd name="connsiteX3084" fmla="*/ 737496 w 1581150"/>
                <a:gd name="connsiteY3084" fmla="*/ 1892922 h 3181350"/>
                <a:gd name="connsiteX3085" fmla="*/ 738829 w 1581150"/>
                <a:gd name="connsiteY3085" fmla="*/ 1890445 h 3181350"/>
                <a:gd name="connsiteX3086" fmla="*/ 737210 w 1581150"/>
                <a:gd name="connsiteY3086" fmla="*/ 1897017 h 3181350"/>
                <a:gd name="connsiteX3087" fmla="*/ 743782 w 1581150"/>
                <a:gd name="connsiteY3087" fmla="*/ 1845011 h 3181350"/>
                <a:gd name="connsiteX3088" fmla="*/ 743973 w 1581150"/>
                <a:gd name="connsiteY3088" fmla="*/ 1845106 h 3181350"/>
                <a:gd name="connsiteX3089" fmla="*/ 743782 w 1581150"/>
                <a:gd name="connsiteY3089" fmla="*/ 1845201 h 3181350"/>
                <a:gd name="connsiteX3090" fmla="*/ 743782 w 1581150"/>
                <a:gd name="connsiteY3090" fmla="*/ 1845011 h 3181350"/>
                <a:gd name="connsiteX3091" fmla="*/ 745116 w 1581150"/>
                <a:gd name="connsiteY3091" fmla="*/ 1827866 h 3181350"/>
                <a:gd name="connsiteX3092" fmla="*/ 745211 w 1581150"/>
                <a:gd name="connsiteY3092" fmla="*/ 1827580 h 3181350"/>
                <a:gd name="connsiteX3093" fmla="*/ 745211 w 1581150"/>
                <a:gd name="connsiteY3093" fmla="*/ 1827770 h 3181350"/>
                <a:gd name="connsiteX3094" fmla="*/ 745116 w 1581150"/>
                <a:gd name="connsiteY3094" fmla="*/ 1827866 h 3181350"/>
                <a:gd name="connsiteX3095" fmla="*/ 720827 w 1581150"/>
                <a:gd name="connsiteY3095" fmla="*/ 2007317 h 3181350"/>
                <a:gd name="connsiteX3096" fmla="*/ 726066 w 1581150"/>
                <a:gd name="connsiteY3096" fmla="*/ 2012460 h 3181350"/>
                <a:gd name="connsiteX3097" fmla="*/ 720446 w 1581150"/>
                <a:gd name="connsiteY3097" fmla="*/ 2010460 h 3181350"/>
                <a:gd name="connsiteX3098" fmla="*/ 720827 w 1581150"/>
                <a:gd name="connsiteY3098" fmla="*/ 2007317 h 3181350"/>
                <a:gd name="connsiteX3099" fmla="*/ 721779 w 1581150"/>
                <a:gd name="connsiteY3099" fmla="*/ 2003411 h 3181350"/>
                <a:gd name="connsiteX3100" fmla="*/ 723018 w 1581150"/>
                <a:gd name="connsiteY3100" fmla="*/ 1999030 h 3181350"/>
                <a:gd name="connsiteX3101" fmla="*/ 731209 w 1581150"/>
                <a:gd name="connsiteY3101" fmla="*/ 1993886 h 3181350"/>
                <a:gd name="connsiteX3102" fmla="*/ 738353 w 1581150"/>
                <a:gd name="connsiteY3102" fmla="*/ 1997601 h 3181350"/>
                <a:gd name="connsiteX3103" fmla="*/ 721779 w 1581150"/>
                <a:gd name="connsiteY3103" fmla="*/ 2003411 h 3181350"/>
                <a:gd name="connsiteX3104" fmla="*/ 731876 w 1581150"/>
                <a:gd name="connsiteY3104" fmla="*/ 1959311 h 3181350"/>
                <a:gd name="connsiteX3105" fmla="*/ 742068 w 1581150"/>
                <a:gd name="connsiteY3105" fmla="*/ 1971122 h 3181350"/>
                <a:gd name="connsiteX3106" fmla="*/ 731876 w 1581150"/>
                <a:gd name="connsiteY3106" fmla="*/ 1959311 h 3181350"/>
                <a:gd name="connsiteX3107" fmla="*/ 748449 w 1581150"/>
                <a:gd name="connsiteY3107" fmla="*/ 1859584 h 3181350"/>
                <a:gd name="connsiteX3108" fmla="*/ 743877 w 1581150"/>
                <a:gd name="connsiteY3108" fmla="*/ 1857869 h 3181350"/>
                <a:gd name="connsiteX3109" fmla="*/ 743973 w 1581150"/>
                <a:gd name="connsiteY3109" fmla="*/ 1853012 h 3181350"/>
                <a:gd name="connsiteX3110" fmla="*/ 748449 w 1581150"/>
                <a:gd name="connsiteY3110" fmla="*/ 1859584 h 3181350"/>
                <a:gd name="connsiteX3111" fmla="*/ 752926 w 1581150"/>
                <a:gd name="connsiteY3111" fmla="*/ 1758714 h 3181350"/>
                <a:gd name="connsiteX3112" fmla="*/ 753402 w 1581150"/>
                <a:gd name="connsiteY3112" fmla="*/ 1753952 h 3181350"/>
                <a:gd name="connsiteX3113" fmla="*/ 756355 w 1581150"/>
                <a:gd name="connsiteY3113" fmla="*/ 1751380 h 3181350"/>
                <a:gd name="connsiteX3114" fmla="*/ 752926 w 1581150"/>
                <a:gd name="connsiteY3114" fmla="*/ 1758714 h 3181350"/>
                <a:gd name="connsiteX3115" fmla="*/ 702348 w 1581150"/>
                <a:gd name="connsiteY3115" fmla="*/ 2258301 h 3181350"/>
                <a:gd name="connsiteX3116" fmla="*/ 695014 w 1581150"/>
                <a:gd name="connsiteY3116" fmla="*/ 2257729 h 3181350"/>
                <a:gd name="connsiteX3117" fmla="*/ 688156 w 1581150"/>
                <a:gd name="connsiteY3117" fmla="*/ 2250871 h 3181350"/>
                <a:gd name="connsiteX3118" fmla="*/ 702348 w 1581150"/>
                <a:gd name="connsiteY3118" fmla="*/ 2258301 h 3181350"/>
                <a:gd name="connsiteX3119" fmla="*/ 703872 w 1581150"/>
                <a:gd name="connsiteY3119" fmla="*/ 2137428 h 3181350"/>
                <a:gd name="connsiteX3120" fmla="*/ 704920 w 1581150"/>
                <a:gd name="connsiteY3120" fmla="*/ 2127713 h 3181350"/>
                <a:gd name="connsiteX3121" fmla="*/ 713588 w 1581150"/>
                <a:gd name="connsiteY3121" fmla="*/ 2131332 h 3181350"/>
                <a:gd name="connsiteX3122" fmla="*/ 703872 w 1581150"/>
                <a:gd name="connsiteY3122" fmla="*/ 2137428 h 3181350"/>
                <a:gd name="connsiteX3123" fmla="*/ 774357 w 1581150"/>
                <a:gd name="connsiteY3123" fmla="*/ 2033415 h 3181350"/>
                <a:gd name="connsiteX3124" fmla="*/ 784549 w 1581150"/>
                <a:gd name="connsiteY3124" fmla="*/ 2045226 h 3181350"/>
                <a:gd name="connsiteX3125" fmla="*/ 764928 w 1581150"/>
                <a:gd name="connsiteY3125" fmla="*/ 2035892 h 3181350"/>
                <a:gd name="connsiteX3126" fmla="*/ 774357 w 1581150"/>
                <a:gd name="connsiteY3126" fmla="*/ 2033415 h 3181350"/>
                <a:gd name="connsiteX3127" fmla="*/ 774357 w 1581150"/>
                <a:gd name="connsiteY3127" fmla="*/ 2008174 h 3181350"/>
                <a:gd name="connsiteX3128" fmla="*/ 765118 w 1581150"/>
                <a:gd name="connsiteY3128" fmla="*/ 2009031 h 3181350"/>
                <a:gd name="connsiteX3129" fmla="*/ 763499 w 1581150"/>
                <a:gd name="connsiteY3129" fmla="*/ 2005793 h 3181350"/>
                <a:gd name="connsiteX3130" fmla="*/ 773119 w 1581150"/>
                <a:gd name="connsiteY3130" fmla="*/ 2000173 h 3181350"/>
                <a:gd name="connsiteX3131" fmla="*/ 774357 w 1581150"/>
                <a:gd name="connsiteY3131" fmla="*/ 2008174 h 3181350"/>
                <a:gd name="connsiteX3132" fmla="*/ 769785 w 1581150"/>
                <a:gd name="connsiteY3132" fmla="*/ 1995220 h 3181350"/>
                <a:gd name="connsiteX3133" fmla="*/ 766452 w 1581150"/>
                <a:gd name="connsiteY3133" fmla="*/ 1990267 h 3181350"/>
                <a:gd name="connsiteX3134" fmla="*/ 761308 w 1581150"/>
                <a:gd name="connsiteY3134" fmla="*/ 1985123 h 3181350"/>
                <a:gd name="connsiteX3135" fmla="*/ 767118 w 1581150"/>
                <a:gd name="connsiteY3135" fmla="*/ 1980837 h 3181350"/>
                <a:gd name="connsiteX3136" fmla="*/ 781406 w 1581150"/>
                <a:gd name="connsiteY3136" fmla="*/ 1988172 h 3181350"/>
                <a:gd name="connsiteX3137" fmla="*/ 769785 w 1581150"/>
                <a:gd name="connsiteY3137" fmla="*/ 1995220 h 3181350"/>
                <a:gd name="connsiteX3138" fmla="*/ 758832 w 1581150"/>
                <a:gd name="connsiteY3138" fmla="*/ 1969217 h 3181350"/>
                <a:gd name="connsiteX3139" fmla="*/ 765023 w 1581150"/>
                <a:gd name="connsiteY3139" fmla="*/ 1960263 h 3181350"/>
                <a:gd name="connsiteX3140" fmla="*/ 758832 w 1581150"/>
                <a:gd name="connsiteY3140" fmla="*/ 1969217 h 3181350"/>
                <a:gd name="connsiteX3141" fmla="*/ 770643 w 1581150"/>
                <a:gd name="connsiteY3141" fmla="*/ 1858060 h 3181350"/>
                <a:gd name="connsiteX3142" fmla="*/ 782930 w 1581150"/>
                <a:gd name="connsiteY3142" fmla="*/ 1866918 h 3181350"/>
                <a:gd name="connsiteX3143" fmla="*/ 773405 w 1581150"/>
                <a:gd name="connsiteY3143" fmla="*/ 1870919 h 3181350"/>
                <a:gd name="connsiteX3144" fmla="*/ 770643 w 1581150"/>
                <a:gd name="connsiteY3144" fmla="*/ 1858060 h 3181350"/>
                <a:gd name="connsiteX3145" fmla="*/ 767499 w 1581150"/>
                <a:gd name="connsiteY3145" fmla="*/ 1826342 h 3181350"/>
                <a:gd name="connsiteX3146" fmla="*/ 778644 w 1581150"/>
                <a:gd name="connsiteY3146" fmla="*/ 1825580 h 3181350"/>
                <a:gd name="connsiteX3147" fmla="*/ 777977 w 1581150"/>
                <a:gd name="connsiteY3147" fmla="*/ 1835010 h 3181350"/>
                <a:gd name="connsiteX3148" fmla="*/ 767499 w 1581150"/>
                <a:gd name="connsiteY3148" fmla="*/ 1826342 h 3181350"/>
                <a:gd name="connsiteX3149" fmla="*/ 804361 w 1581150"/>
                <a:gd name="connsiteY3149" fmla="*/ 1751761 h 3181350"/>
                <a:gd name="connsiteX3150" fmla="*/ 808933 w 1581150"/>
                <a:gd name="connsiteY3150" fmla="*/ 1764715 h 3181350"/>
                <a:gd name="connsiteX3151" fmla="*/ 796360 w 1581150"/>
                <a:gd name="connsiteY3151" fmla="*/ 1760715 h 3181350"/>
                <a:gd name="connsiteX3152" fmla="*/ 800456 w 1581150"/>
                <a:gd name="connsiteY3152" fmla="*/ 1754714 h 3181350"/>
                <a:gd name="connsiteX3153" fmla="*/ 793312 w 1581150"/>
                <a:gd name="connsiteY3153" fmla="*/ 1750999 h 3181350"/>
                <a:gd name="connsiteX3154" fmla="*/ 792074 w 1581150"/>
                <a:gd name="connsiteY3154" fmla="*/ 1742998 h 3181350"/>
                <a:gd name="connsiteX3155" fmla="*/ 793788 w 1581150"/>
                <a:gd name="connsiteY3155" fmla="*/ 1744712 h 3181350"/>
                <a:gd name="connsiteX3156" fmla="*/ 804361 w 1581150"/>
                <a:gd name="connsiteY3156" fmla="*/ 1751761 h 3181350"/>
                <a:gd name="connsiteX3157" fmla="*/ 812553 w 1581150"/>
                <a:gd name="connsiteY3157" fmla="*/ 1766620 h 3181350"/>
                <a:gd name="connsiteX3158" fmla="*/ 812172 w 1581150"/>
                <a:gd name="connsiteY3158" fmla="*/ 1771287 h 3181350"/>
                <a:gd name="connsiteX3159" fmla="*/ 804933 w 1581150"/>
                <a:gd name="connsiteY3159" fmla="*/ 1769192 h 3181350"/>
                <a:gd name="connsiteX3160" fmla="*/ 812553 w 1581150"/>
                <a:gd name="connsiteY3160" fmla="*/ 1766620 h 3181350"/>
                <a:gd name="connsiteX3161" fmla="*/ 828555 w 1581150"/>
                <a:gd name="connsiteY3161" fmla="*/ 1774049 h 3181350"/>
                <a:gd name="connsiteX3162" fmla="*/ 815696 w 1581150"/>
                <a:gd name="connsiteY3162" fmla="*/ 1773097 h 3181350"/>
                <a:gd name="connsiteX3163" fmla="*/ 819982 w 1581150"/>
                <a:gd name="connsiteY3163" fmla="*/ 1765477 h 3181350"/>
                <a:gd name="connsiteX3164" fmla="*/ 825411 w 1581150"/>
                <a:gd name="connsiteY3164" fmla="*/ 1767477 h 3181350"/>
                <a:gd name="connsiteX3165" fmla="*/ 823221 w 1581150"/>
                <a:gd name="connsiteY3165" fmla="*/ 1772049 h 3181350"/>
                <a:gd name="connsiteX3166" fmla="*/ 828555 w 1581150"/>
                <a:gd name="connsiteY3166" fmla="*/ 1774049 h 3181350"/>
                <a:gd name="connsiteX3167" fmla="*/ 815124 w 1581150"/>
                <a:gd name="connsiteY3167" fmla="*/ 1755761 h 3181350"/>
                <a:gd name="connsiteX3168" fmla="*/ 823792 w 1581150"/>
                <a:gd name="connsiteY3168" fmla="*/ 1762715 h 3181350"/>
                <a:gd name="connsiteX3169" fmla="*/ 815124 w 1581150"/>
                <a:gd name="connsiteY3169" fmla="*/ 1755761 h 3181350"/>
                <a:gd name="connsiteX3170" fmla="*/ 810171 w 1581150"/>
                <a:gd name="connsiteY3170" fmla="*/ 1797957 h 3181350"/>
                <a:gd name="connsiteX3171" fmla="*/ 814267 w 1581150"/>
                <a:gd name="connsiteY3171" fmla="*/ 1791957 h 3181350"/>
                <a:gd name="connsiteX3172" fmla="*/ 810171 w 1581150"/>
                <a:gd name="connsiteY3172" fmla="*/ 1797957 h 3181350"/>
                <a:gd name="connsiteX3173" fmla="*/ 839318 w 1581150"/>
                <a:gd name="connsiteY3173" fmla="*/ 1803291 h 3181350"/>
                <a:gd name="connsiteX3174" fmla="*/ 819411 w 1581150"/>
                <a:gd name="connsiteY3174" fmla="*/ 1798624 h 3181350"/>
                <a:gd name="connsiteX3175" fmla="*/ 819887 w 1581150"/>
                <a:gd name="connsiteY3175" fmla="*/ 1792337 h 3181350"/>
                <a:gd name="connsiteX3176" fmla="*/ 827316 w 1581150"/>
                <a:gd name="connsiteY3176" fmla="*/ 1792052 h 3181350"/>
                <a:gd name="connsiteX3177" fmla="*/ 815029 w 1581150"/>
                <a:gd name="connsiteY3177" fmla="*/ 1784146 h 3181350"/>
                <a:gd name="connsiteX3178" fmla="*/ 830174 w 1581150"/>
                <a:gd name="connsiteY3178" fmla="*/ 1778907 h 3181350"/>
                <a:gd name="connsiteX3179" fmla="*/ 835222 w 1581150"/>
                <a:gd name="connsiteY3179" fmla="*/ 1785575 h 3181350"/>
                <a:gd name="connsiteX3180" fmla="*/ 832555 w 1581150"/>
                <a:gd name="connsiteY3180" fmla="*/ 1796433 h 3181350"/>
                <a:gd name="connsiteX3181" fmla="*/ 844366 w 1581150"/>
                <a:gd name="connsiteY3181" fmla="*/ 1786241 h 3181350"/>
                <a:gd name="connsiteX3182" fmla="*/ 845509 w 1581150"/>
                <a:gd name="connsiteY3182" fmla="*/ 1795766 h 3181350"/>
                <a:gd name="connsiteX3183" fmla="*/ 839318 w 1581150"/>
                <a:gd name="connsiteY3183" fmla="*/ 1803291 h 3181350"/>
                <a:gd name="connsiteX3184" fmla="*/ 837032 w 1581150"/>
                <a:gd name="connsiteY3184" fmla="*/ 1784146 h 3181350"/>
                <a:gd name="connsiteX3185" fmla="*/ 837508 w 1581150"/>
                <a:gd name="connsiteY3185" fmla="*/ 1777860 h 3181350"/>
                <a:gd name="connsiteX3186" fmla="*/ 844842 w 1581150"/>
                <a:gd name="connsiteY3186" fmla="*/ 1778431 h 3181350"/>
                <a:gd name="connsiteX3187" fmla="*/ 837794 w 1581150"/>
                <a:gd name="connsiteY3187" fmla="*/ 1773192 h 3181350"/>
                <a:gd name="connsiteX3188" fmla="*/ 847033 w 1581150"/>
                <a:gd name="connsiteY3188" fmla="*/ 1773859 h 3181350"/>
                <a:gd name="connsiteX3189" fmla="*/ 837032 w 1581150"/>
                <a:gd name="connsiteY3189" fmla="*/ 1784146 h 3181350"/>
                <a:gd name="connsiteX3190" fmla="*/ 876656 w 1581150"/>
                <a:gd name="connsiteY3190" fmla="*/ 1597932 h 3181350"/>
                <a:gd name="connsiteX3191" fmla="*/ 874560 w 1581150"/>
                <a:gd name="connsiteY3191" fmla="*/ 1600885 h 3181350"/>
                <a:gd name="connsiteX3192" fmla="*/ 865416 w 1581150"/>
                <a:gd name="connsiteY3192" fmla="*/ 1600218 h 3181350"/>
                <a:gd name="connsiteX3193" fmla="*/ 866083 w 1581150"/>
                <a:gd name="connsiteY3193" fmla="*/ 1590789 h 3181350"/>
                <a:gd name="connsiteX3194" fmla="*/ 875799 w 1581150"/>
                <a:gd name="connsiteY3194" fmla="*/ 1583645 h 3181350"/>
                <a:gd name="connsiteX3195" fmla="*/ 866750 w 1581150"/>
                <a:gd name="connsiteY3195" fmla="*/ 1581359 h 3181350"/>
                <a:gd name="connsiteX3196" fmla="*/ 871131 w 1581150"/>
                <a:gd name="connsiteY3196" fmla="*/ 1572215 h 3181350"/>
                <a:gd name="connsiteX3197" fmla="*/ 881895 w 1581150"/>
                <a:gd name="connsiteY3197" fmla="*/ 1576120 h 3181350"/>
                <a:gd name="connsiteX3198" fmla="*/ 877989 w 1581150"/>
                <a:gd name="connsiteY3198" fmla="*/ 1578977 h 3181350"/>
                <a:gd name="connsiteX3199" fmla="*/ 883133 w 1581150"/>
                <a:gd name="connsiteY3199" fmla="*/ 1584121 h 3181350"/>
                <a:gd name="connsiteX3200" fmla="*/ 883133 w 1581150"/>
                <a:gd name="connsiteY3200" fmla="*/ 1558880 h 3181350"/>
                <a:gd name="connsiteX3201" fmla="*/ 893896 w 1581150"/>
                <a:gd name="connsiteY3201" fmla="*/ 1562785 h 3181350"/>
                <a:gd name="connsiteX3202" fmla="*/ 896182 w 1581150"/>
                <a:gd name="connsiteY3202" fmla="*/ 1581835 h 3181350"/>
                <a:gd name="connsiteX3203" fmla="*/ 890277 w 1581150"/>
                <a:gd name="connsiteY3203" fmla="*/ 1587740 h 3181350"/>
                <a:gd name="connsiteX3204" fmla="*/ 881228 w 1581150"/>
                <a:gd name="connsiteY3204" fmla="*/ 1585455 h 3181350"/>
                <a:gd name="connsiteX3205" fmla="*/ 873608 w 1581150"/>
                <a:gd name="connsiteY3205" fmla="*/ 1589645 h 3181350"/>
                <a:gd name="connsiteX3206" fmla="*/ 876656 w 1581150"/>
                <a:gd name="connsiteY3206" fmla="*/ 1597932 h 3181350"/>
                <a:gd name="connsiteX3207" fmla="*/ 901135 w 1581150"/>
                <a:gd name="connsiteY3207" fmla="*/ 1117206 h 3181350"/>
                <a:gd name="connsiteX3208" fmla="*/ 893706 w 1581150"/>
                <a:gd name="connsiteY3208" fmla="*/ 1118253 h 3181350"/>
                <a:gd name="connsiteX3209" fmla="*/ 899802 w 1581150"/>
                <a:gd name="connsiteY3209" fmla="*/ 1110824 h 3181350"/>
                <a:gd name="connsiteX3210" fmla="*/ 901135 w 1581150"/>
                <a:gd name="connsiteY3210" fmla="*/ 1117206 h 3181350"/>
                <a:gd name="connsiteX3211" fmla="*/ 895420 w 1581150"/>
                <a:gd name="connsiteY3211" fmla="*/ 1518875 h 3181350"/>
                <a:gd name="connsiteX3212" fmla="*/ 886562 w 1581150"/>
                <a:gd name="connsiteY3212" fmla="*/ 1513445 h 3181350"/>
                <a:gd name="connsiteX3213" fmla="*/ 887610 w 1581150"/>
                <a:gd name="connsiteY3213" fmla="*/ 1499348 h 3181350"/>
                <a:gd name="connsiteX3214" fmla="*/ 903802 w 1581150"/>
                <a:gd name="connsiteY3214" fmla="*/ 1505254 h 3181350"/>
                <a:gd name="connsiteX3215" fmla="*/ 895420 w 1581150"/>
                <a:gd name="connsiteY3215" fmla="*/ 1518875 h 3181350"/>
                <a:gd name="connsiteX3216" fmla="*/ 882657 w 1581150"/>
                <a:gd name="connsiteY3216" fmla="*/ 1541544 h 3181350"/>
                <a:gd name="connsiteX3217" fmla="*/ 886086 w 1581150"/>
                <a:gd name="connsiteY3217" fmla="*/ 1544973 h 3181350"/>
                <a:gd name="connsiteX3218" fmla="*/ 874751 w 1581150"/>
                <a:gd name="connsiteY3218" fmla="*/ 1548878 h 3181350"/>
                <a:gd name="connsiteX3219" fmla="*/ 882657 w 1581150"/>
                <a:gd name="connsiteY3219" fmla="*/ 1541544 h 3181350"/>
                <a:gd name="connsiteX3220" fmla="*/ 878656 w 1581150"/>
                <a:gd name="connsiteY3220" fmla="*/ 1445056 h 3181350"/>
                <a:gd name="connsiteX3221" fmla="*/ 891515 w 1581150"/>
                <a:gd name="connsiteY3221" fmla="*/ 1446009 h 3181350"/>
                <a:gd name="connsiteX3222" fmla="*/ 878656 w 1581150"/>
                <a:gd name="connsiteY3222" fmla="*/ 1445056 h 3181350"/>
                <a:gd name="connsiteX3223" fmla="*/ 894753 w 1581150"/>
                <a:gd name="connsiteY3223" fmla="*/ 1477822 h 3181350"/>
                <a:gd name="connsiteX3224" fmla="*/ 887038 w 1581150"/>
                <a:gd name="connsiteY3224" fmla="*/ 1482013 h 3181350"/>
                <a:gd name="connsiteX3225" fmla="*/ 894753 w 1581150"/>
                <a:gd name="connsiteY3225" fmla="*/ 1477822 h 3181350"/>
                <a:gd name="connsiteX3226" fmla="*/ 885895 w 1581150"/>
                <a:gd name="connsiteY3226" fmla="*/ 1548116 h 3181350"/>
                <a:gd name="connsiteX3227" fmla="*/ 887133 w 1581150"/>
                <a:gd name="connsiteY3227" fmla="*/ 1556022 h 3181350"/>
                <a:gd name="connsiteX3228" fmla="*/ 874275 w 1581150"/>
                <a:gd name="connsiteY3228" fmla="*/ 1555070 h 3181350"/>
                <a:gd name="connsiteX3229" fmla="*/ 885895 w 1581150"/>
                <a:gd name="connsiteY3229" fmla="*/ 1548116 h 3181350"/>
                <a:gd name="connsiteX3230" fmla="*/ 893325 w 1581150"/>
                <a:gd name="connsiteY3230" fmla="*/ 1496586 h 3181350"/>
                <a:gd name="connsiteX3231" fmla="*/ 899516 w 1581150"/>
                <a:gd name="connsiteY3231" fmla="*/ 1487633 h 3181350"/>
                <a:gd name="connsiteX3232" fmla="*/ 902945 w 1581150"/>
                <a:gd name="connsiteY3232" fmla="*/ 1491062 h 3181350"/>
                <a:gd name="connsiteX3233" fmla="*/ 893325 w 1581150"/>
                <a:gd name="connsiteY3233" fmla="*/ 1496586 h 3181350"/>
                <a:gd name="connsiteX3234" fmla="*/ 898754 w 1581150"/>
                <a:gd name="connsiteY3234" fmla="*/ 1473345 h 3181350"/>
                <a:gd name="connsiteX3235" fmla="*/ 886467 w 1581150"/>
                <a:gd name="connsiteY3235" fmla="*/ 1464582 h 3181350"/>
                <a:gd name="connsiteX3236" fmla="*/ 901040 w 1581150"/>
                <a:gd name="connsiteY3236" fmla="*/ 1467249 h 3181350"/>
                <a:gd name="connsiteX3237" fmla="*/ 898754 w 1581150"/>
                <a:gd name="connsiteY3237" fmla="*/ 1473345 h 3181350"/>
                <a:gd name="connsiteX3238" fmla="*/ 885514 w 1581150"/>
                <a:gd name="connsiteY3238" fmla="*/ 1377810 h 3181350"/>
                <a:gd name="connsiteX3239" fmla="*/ 896182 w 1581150"/>
                <a:gd name="connsiteY3239" fmla="*/ 1383334 h 3181350"/>
                <a:gd name="connsiteX3240" fmla="*/ 885514 w 1581150"/>
                <a:gd name="connsiteY3240" fmla="*/ 1377810 h 3181350"/>
                <a:gd name="connsiteX3241" fmla="*/ 889134 w 1581150"/>
                <a:gd name="connsiteY3241" fmla="*/ 1403336 h 3181350"/>
                <a:gd name="connsiteX3242" fmla="*/ 884943 w 1581150"/>
                <a:gd name="connsiteY3242" fmla="*/ 1410861 h 3181350"/>
                <a:gd name="connsiteX3243" fmla="*/ 879704 w 1581150"/>
                <a:gd name="connsiteY3243" fmla="*/ 1407337 h 3181350"/>
                <a:gd name="connsiteX3244" fmla="*/ 889134 w 1581150"/>
                <a:gd name="connsiteY3244" fmla="*/ 1403336 h 3181350"/>
                <a:gd name="connsiteX3245" fmla="*/ 814172 w 1581150"/>
                <a:gd name="connsiteY3245" fmla="*/ 2616631 h 3181350"/>
                <a:gd name="connsiteX3246" fmla="*/ 814648 w 1581150"/>
                <a:gd name="connsiteY3246" fmla="*/ 2610345 h 3181350"/>
                <a:gd name="connsiteX3247" fmla="*/ 822173 w 1581150"/>
                <a:gd name="connsiteY3247" fmla="*/ 2607773 h 3181350"/>
                <a:gd name="connsiteX3248" fmla="*/ 832746 w 1581150"/>
                <a:gd name="connsiteY3248" fmla="*/ 2614821 h 3181350"/>
                <a:gd name="connsiteX3249" fmla="*/ 828078 w 1581150"/>
                <a:gd name="connsiteY3249" fmla="*/ 2628633 h 3181350"/>
                <a:gd name="connsiteX3250" fmla="*/ 811981 w 1581150"/>
                <a:gd name="connsiteY3250" fmla="*/ 2621108 h 3181350"/>
                <a:gd name="connsiteX3251" fmla="*/ 805123 w 1581150"/>
                <a:gd name="connsiteY3251" fmla="*/ 2614345 h 3181350"/>
                <a:gd name="connsiteX3252" fmla="*/ 814172 w 1581150"/>
                <a:gd name="connsiteY3252" fmla="*/ 2616631 h 3181350"/>
                <a:gd name="connsiteX3253" fmla="*/ 973049 w 1581150"/>
                <a:gd name="connsiteY3253" fmla="*/ 1042148 h 3181350"/>
                <a:gd name="connsiteX3254" fmla="*/ 973811 w 1581150"/>
                <a:gd name="connsiteY3254" fmla="*/ 1031195 h 3181350"/>
                <a:gd name="connsiteX3255" fmla="*/ 973049 w 1581150"/>
                <a:gd name="connsiteY3255" fmla="*/ 1042148 h 3181350"/>
                <a:gd name="connsiteX3256" fmla="*/ 970382 w 1581150"/>
                <a:gd name="connsiteY3256" fmla="*/ 1054531 h 3181350"/>
                <a:gd name="connsiteX3257" fmla="*/ 951237 w 1581150"/>
                <a:gd name="connsiteY3257" fmla="*/ 1064151 h 3181350"/>
                <a:gd name="connsiteX3258" fmla="*/ 970382 w 1581150"/>
                <a:gd name="connsiteY3258" fmla="*/ 1054531 h 3181350"/>
                <a:gd name="connsiteX3259" fmla="*/ 952380 w 1581150"/>
                <a:gd name="connsiteY3259" fmla="*/ 1097394 h 3181350"/>
                <a:gd name="connsiteX3260" fmla="*/ 954761 w 1581150"/>
                <a:gd name="connsiteY3260" fmla="*/ 1114919 h 3181350"/>
                <a:gd name="connsiteX3261" fmla="*/ 952380 w 1581150"/>
                <a:gd name="connsiteY3261" fmla="*/ 1097394 h 3181350"/>
                <a:gd name="connsiteX3262" fmla="*/ 956666 w 1581150"/>
                <a:gd name="connsiteY3262" fmla="*/ 1089773 h 3181350"/>
                <a:gd name="connsiteX3263" fmla="*/ 963143 w 1581150"/>
                <a:gd name="connsiteY3263" fmla="*/ 1077677 h 3181350"/>
                <a:gd name="connsiteX3264" fmla="*/ 965905 w 1581150"/>
                <a:gd name="connsiteY3264" fmla="*/ 1088916 h 3181350"/>
                <a:gd name="connsiteX3265" fmla="*/ 956666 w 1581150"/>
                <a:gd name="connsiteY3265" fmla="*/ 1089773 h 3181350"/>
                <a:gd name="connsiteX3266" fmla="*/ 951808 w 1581150"/>
                <a:gd name="connsiteY3266" fmla="*/ 1130445 h 3181350"/>
                <a:gd name="connsiteX3267" fmla="*/ 949522 w 1581150"/>
                <a:gd name="connsiteY3267" fmla="*/ 1136541 h 3181350"/>
                <a:gd name="connsiteX3268" fmla="*/ 945903 w 1581150"/>
                <a:gd name="connsiteY3268" fmla="*/ 1136256 h 3181350"/>
                <a:gd name="connsiteX3269" fmla="*/ 944379 w 1581150"/>
                <a:gd name="connsiteY3269" fmla="*/ 1131398 h 3181350"/>
                <a:gd name="connsiteX3270" fmla="*/ 951808 w 1581150"/>
                <a:gd name="connsiteY3270" fmla="*/ 1130445 h 3181350"/>
                <a:gd name="connsiteX3271" fmla="*/ 943426 w 1581150"/>
                <a:gd name="connsiteY3271" fmla="*/ 1243412 h 3181350"/>
                <a:gd name="connsiteX3272" fmla="*/ 939426 w 1581150"/>
                <a:gd name="connsiteY3272" fmla="*/ 1247793 h 3181350"/>
                <a:gd name="connsiteX3273" fmla="*/ 930663 w 1581150"/>
                <a:gd name="connsiteY3273" fmla="*/ 1240840 h 3181350"/>
                <a:gd name="connsiteX3274" fmla="*/ 943426 w 1581150"/>
                <a:gd name="connsiteY3274" fmla="*/ 1243412 h 3181350"/>
                <a:gd name="connsiteX3275" fmla="*/ 947522 w 1581150"/>
                <a:gd name="connsiteY3275" fmla="*/ 1163211 h 3181350"/>
                <a:gd name="connsiteX3276" fmla="*/ 936854 w 1581150"/>
                <a:gd name="connsiteY3276" fmla="*/ 1157687 h 3181350"/>
                <a:gd name="connsiteX3277" fmla="*/ 947522 w 1581150"/>
                <a:gd name="connsiteY3277" fmla="*/ 1163211 h 3181350"/>
                <a:gd name="connsiteX3278" fmla="*/ 928186 w 1581150"/>
                <a:gd name="connsiteY3278" fmla="*/ 1275320 h 3181350"/>
                <a:gd name="connsiteX3279" fmla="*/ 933806 w 1581150"/>
                <a:gd name="connsiteY3279" fmla="*/ 1274177 h 3181350"/>
                <a:gd name="connsiteX3280" fmla="*/ 933139 w 1581150"/>
                <a:gd name="connsiteY3280" fmla="*/ 1283607 h 3181350"/>
                <a:gd name="connsiteX3281" fmla="*/ 924757 w 1581150"/>
                <a:gd name="connsiteY3281" fmla="*/ 1271987 h 3181350"/>
                <a:gd name="connsiteX3282" fmla="*/ 928186 w 1581150"/>
                <a:gd name="connsiteY3282" fmla="*/ 1275320 h 3181350"/>
                <a:gd name="connsiteX3283" fmla="*/ 941045 w 1581150"/>
                <a:gd name="connsiteY3283" fmla="*/ 1251032 h 3181350"/>
                <a:gd name="connsiteX3284" fmla="*/ 934949 w 1581150"/>
                <a:gd name="connsiteY3284" fmla="*/ 1258461 h 3181350"/>
                <a:gd name="connsiteX3285" fmla="*/ 941045 w 1581150"/>
                <a:gd name="connsiteY3285" fmla="*/ 1251032 h 3181350"/>
                <a:gd name="connsiteX3286" fmla="*/ 936568 w 1581150"/>
                <a:gd name="connsiteY3286" fmla="*/ 1361045 h 3181350"/>
                <a:gd name="connsiteX3287" fmla="*/ 929234 w 1581150"/>
                <a:gd name="connsiteY3287" fmla="*/ 1360474 h 3181350"/>
                <a:gd name="connsiteX3288" fmla="*/ 936568 w 1581150"/>
                <a:gd name="connsiteY3288" fmla="*/ 1361045 h 3181350"/>
                <a:gd name="connsiteX3289" fmla="*/ 862559 w 1581150"/>
                <a:gd name="connsiteY3289" fmla="*/ 2511380 h 3181350"/>
                <a:gd name="connsiteX3290" fmla="*/ 852939 w 1581150"/>
                <a:gd name="connsiteY3290" fmla="*/ 2491758 h 3181350"/>
                <a:gd name="connsiteX3291" fmla="*/ 862559 w 1581150"/>
                <a:gd name="connsiteY3291" fmla="*/ 2511380 h 3181350"/>
                <a:gd name="connsiteX3292" fmla="*/ 858749 w 1581150"/>
                <a:gd name="connsiteY3292" fmla="*/ 2463755 h 3181350"/>
                <a:gd name="connsiteX3293" fmla="*/ 863416 w 1581150"/>
                <a:gd name="connsiteY3293" fmla="*/ 2475185 h 3181350"/>
                <a:gd name="connsiteX3294" fmla="*/ 856177 w 1581150"/>
                <a:gd name="connsiteY3294" fmla="*/ 2473089 h 3181350"/>
                <a:gd name="connsiteX3295" fmla="*/ 858749 w 1581150"/>
                <a:gd name="connsiteY3295" fmla="*/ 2463755 h 3181350"/>
                <a:gd name="connsiteX3296" fmla="*/ 866655 w 1581150"/>
                <a:gd name="connsiteY3296" fmla="*/ 2555862 h 3181350"/>
                <a:gd name="connsiteX3297" fmla="*/ 857701 w 1581150"/>
                <a:gd name="connsiteY3297" fmla="*/ 2552052 h 3181350"/>
                <a:gd name="connsiteX3298" fmla="*/ 864178 w 1581150"/>
                <a:gd name="connsiteY3298" fmla="*/ 2539955 h 3181350"/>
                <a:gd name="connsiteX3299" fmla="*/ 866655 w 1581150"/>
                <a:gd name="connsiteY3299" fmla="*/ 2555862 h 3181350"/>
                <a:gd name="connsiteX3300" fmla="*/ 847128 w 1581150"/>
                <a:gd name="connsiteY3300" fmla="*/ 2544908 h 3181350"/>
                <a:gd name="connsiteX3301" fmla="*/ 851415 w 1581150"/>
                <a:gd name="connsiteY3301" fmla="*/ 2537288 h 3181350"/>
                <a:gd name="connsiteX3302" fmla="*/ 850272 w 1581150"/>
                <a:gd name="connsiteY3302" fmla="*/ 2553004 h 3181350"/>
                <a:gd name="connsiteX3303" fmla="*/ 847128 w 1581150"/>
                <a:gd name="connsiteY3303" fmla="*/ 2544908 h 3181350"/>
                <a:gd name="connsiteX3304" fmla="*/ 853605 w 1581150"/>
                <a:gd name="connsiteY3304" fmla="*/ 2532811 h 3181350"/>
                <a:gd name="connsiteX3305" fmla="*/ 843128 w 1581150"/>
                <a:gd name="connsiteY3305" fmla="*/ 2524143 h 3181350"/>
                <a:gd name="connsiteX3306" fmla="*/ 843699 w 1581150"/>
                <a:gd name="connsiteY3306" fmla="*/ 2516238 h 3181350"/>
                <a:gd name="connsiteX3307" fmla="*/ 857987 w 1581150"/>
                <a:gd name="connsiteY3307" fmla="*/ 2522048 h 3181350"/>
                <a:gd name="connsiteX3308" fmla="*/ 853605 w 1581150"/>
                <a:gd name="connsiteY3308" fmla="*/ 2532811 h 3181350"/>
                <a:gd name="connsiteX3309" fmla="*/ 849224 w 1581150"/>
                <a:gd name="connsiteY3309" fmla="*/ 2467851 h 3181350"/>
                <a:gd name="connsiteX3310" fmla="*/ 846462 w 1581150"/>
                <a:gd name="connsiteY3310" fmla="*/ 2454992 h 3181350"/>
                <a:gd name="connsiteX3311" fmla="*/ 849224 w 1581150"/>
                <a:gd name="connsiteY3311" fmla="*/ 2467851 h 3181350"/>
                <a:gd name="connsiteX3312" fmla="*/ 919423 w 1581150"/>
                <a:gd name="connsiteY3312" fmla="*/ 1392954 h 3181350"/>
                <a:gd name="connsiteX3313" fmla="*/ 917232 w 1581150"/>
                <a:gd name="connsiteY3313" fmla="*/ 1397526 h 3181350"/>
                <a:gd name="connsiteX3314" fmla="*/ 910470 w 1581150"/>
                <a:gd name="connsiteY3314" fmla="*/ 1389144 h 3181350"/>
                <a:gd name="connsiteX3315" fmla="*/ 925043 w 1581150"/>
                <a:gd name="connsiteY3315" fmla="*/ 1391811 h 3181350"/>
                <a:gd name="connsiteX3316" fmla="*/ 919423 w 1581150"/>
                <a:gd name="connsiteY3316" fmla="*/ 1392954 h 3181350"/>
                <a:gd name="connsiteX3317" fmla="*/ 919995 w 1581150"/>
                <a:gd name="connsiteY3317" fmla="*/ 1435531 h 3181350"/>
                <a:gd name="connsiteX3318" fmla="*/ 910374 w 1581150"/>
                <a:gd name="connsiteY3318" fmla="*/ 1441056 h 3181350"/>
                <a:gd name="connsiteX3319" fmla="*/ 907231 w 1581150"/>
                <a:gd name="connsiteY3319" fmla="*/ 1432959 h 3181350"/>
                <a:gd name="connsiteX3320" fmla="*/ 919995 w 1581150"/>
                <a:gd name="connsiteY3320" fmla="*/ 1435531 h 3181350"/>
                <a:gd name="connsiteX3321" fmla="*/ 835508 w 1581150"/>
                <a:gd name="connsiteY3321" fmla="*/ 2553576 h 3181350"/>
                <a:gd name="connsiteX3322" fmla="*/ 830460 w 1581150"/>
                <a:gd name="connsiteY3322" fmla="*/ 2546908 h 3181350"/>
                <a:gd name="connsiteX3323" fmla="*/ 835508 w 1581150"/>
                <a:gd name="connsiteY3323" fmla="*/ 2553576 h 3181350"/>
                <a:gd name="connsiteX3324" fmla="*/ 819887 w 1581150"/>
                <a:gd name="connsiteY3324" fmla="*/ 2639110 h 3181350"/>
                <a:gd name="connsiteX3325" fmla="*/ 813029 w 1581150"/>
                <a:gd name="connsiteY3325" fmla="*/ 2632347 h 3181350"/>
                <a:gd name="connsiteX3326" fmla="*/ 822173 w 1581150"/>
                <a:gd name="connsiteY3326" fmla="*/ 2633014 h 3181350"/>
                <a:gd name="connsiteX3327" fmla="*/ 820173 w 1581150"/>
                <a:gd name="connsiteY3327" fmla="*/ 2634443 h 3181350"/>
                <a:gd name="connsiteX3328" fmla="*/ 819887 w 1581150"/>
                <a:gd name="connsiteY3328" fmla="*/ 2639110 h 3181350"/>
                <a:gd name="connsiteX3329" fmla="*/ 808457 w 1581150"/>
                <a:gd name="connsiteY3329" fmla="*/ 2644539 h 3181350"/>
                <a:gd name="connsiteX3330" fmla="*/ 807695 w 1581150"/>
                <a:gd name="connsiteY3330" fmla="*/ 2655493 h 3181350"/>
                <a:gd name="connsiteX3331" fmla="*/ 803980 w 1581150"/>
                <a:gd name="connsiteY3331" fmla="*/ 2655207 h 3181350"/>
                <a:gd name="connsiteX3332" fmla="*/ 804742 w 1581150"/>
                <a:gd name="connsiteY3332" fmla="*/ 2644254 h 3181350"/>
                <a:gd name="connsiteX3333" fmla="*/ 808457 w 1581150"/>
                <a:gd name="connsiteY3333" fmla="*/ 2644539 h 3181350"/>
                <a:gd name="connsiteX3334" fmla="*/ 805695 w 1581150"/>
                <a:gd name="connsiteY3334" fmla="*/ 2631776 h 3181350"/>
                <a:gd name="connsiteX3335" fmla="*/ 797217 w 1581150"/>
                <a:gd name="connsiteY3335" fmla="*/ 2621679 h 3181350"/>
                <a:gd name="connsiteX3336" fmla="*/ 805695 w 1581150"/>
                <a:gd name="connsiteY3336" fmla="*/ 2631776 h 3181350"/>
                <a:gd name="connsiteX3337" fmla="*/ 787788 w 1581150"/>
                <a:gd name="connsiteY3337" fmla="*/ 2674543 h 3181350"/>
                <a:gd name="connsiteX3338" fmla="*/ 798741 w 1581150"/>
                <a:gd name="connsiteY3338" fmla="*/ 2676924 h 3181350"/>
                <a:gd name="connsiteX3339" fmla="*/ 798360 w 1581150"/>
                <a:gd name="connsiteY3339" fmla="*/ 2681687 h 3181350"/>
                <a:gd name="connsiteX3340" fmla="*/ 789026 w 1581150"/>
                <a:gd name="connsiteY3340" fmla="*/ 2682544 h 3181350"/>
                <a:gd name="connsiteX3341" fmla="*/ 787788 w 1581150"/>
                <a:gd name="connsiteY3341" fmla="*/ 2674543 h 3181350"/>
                <a:gd name="connsiteX3342" fmla="*/ 805790 w 1581150"/>
                <a:gd name="connsiteY3342" fmla="*/ 2704261 h 3181350"/>
                <a:gd name="connsiteX3343" fmla="*/ 814743 w 1581150"/>
                <a:gd name="connsiteY3343" fmla="*/ 2708071 h 3181350"/>
                <a:gd name="connsiteX3344" fmla="*/ 808362 w 1581150"/>
                <a:gd name="connsiteY3344" fmla="*/ 2720168 h 3181350"/>
                <a:gd name="connsiteX3345" fmla="*/ 801504 w 1581150"/>
                <a:gd name="connsiteY3345" fmla="*/ 2713310 h 3181350"/>
                <a:gd name="connsiteX3346" fmla="*/ 805790 w 1581150"/>
                <a:gd name="connsiteY3346" fmla="*/ 2704261 h 3181350"/>
                <a:gd name="connsiteX3347" fmla="*/ 807790 w 1581150"/>
                <a:gd name="connsiteY3347" fmla="*/ 2728074 h 3181350"/>
                <a:gd name="connsiteX3348" fmla="*/ 813219 w 1581150"/>
                <a:gd name="connsiteY3348" fmla="*/ 2729979 h 3181350"/>
                <a:gd name="connsiteX3349" fmla="*/ 805314 w 1581150"/>
                <a:gd name="connsiteY3349" fmla="*/ 2737313 h 3181350"/>
                <a:gd name="connsiteX3350" fmla="*/ 807790 w 1581150"/>
                <a:gd name="connsiteY3350" fmla="*/ 2728074 h 3181350"/>
                <a:gd name="connsiteX3351" fmla="*/ 802742 w 1581150"/>
                <a:gd name="connsiteY3351" fmla="*/ 2696165 h 3181350"/>
                <a:gd name="connsiteX3352" fmla="*/ 805504 w 1581150"/>
                <a:gd name="connsiteY3352" fmla="*/ 2683782 h 3181350"/>
                <a:gd name="connsiteX3353" fmla="*/ 814172 w 1581150"/>
                <a:gd name="connsiteY3353" fmla="*/ 2690736 h 3181350"/>
                <a:gd name="connsiteX3354" fmla="*/ 806933 w 1581150"/>
                <a:gd name="connsiteY3354" fmla="*/ 2688640 h 3181350"/>
                <a:gd name="connsiteX3355" fmla="*/ 808457 w 1581150"/>
                <a:gd name="connsiteY3355" fmla="*/ 2693498 h 3181350"/>
                <a:gd name="connsiteX3356" fmla="*/ 815982 w 1581150"/>
                <a:gd name="connsiteY3356" fmla="*/ 2690926 h 3181350"/>
                <a:gd name="connsiteX3357" fmla="*/ 802742 w 1581150"/>
                <a:gd name="connsiteY3357" fmla="*/ 2696165 h 3181350"/>
                <a:gd name="connsiteX3358" fmla="*/ 847224 w 1581150"/>
                <a:gd name="connsiteY3358" fmla="*/ 2693117 h 3181350"/>
                <a:gd name="connsiteX3359" fmla="*/ 840270 w 1581150"/>
                <a:gd name="connsiteY3359" fmla="*/ 2687878 h 3181350"/>
                <a:gd name="connsiteX3360" fmla="*/ 838270 w 1581150"/>
                <a:gd name="connsiteY3360" fmla="*/ 2689307 h 3181350"/>
                <a:gd name="connsiteX3361" fmla="*/ 847224 w 1581150"/>
                <a:gd name="connsiteY3361" fmla="*/ 2693117 h 3181350"/>
                <a:gd name="connsiteX3362" fmla="*/ 914184 w 1581150"/>
                <a:gd name="connsiteY3362" fmla="*/ 2710738 h 3181350"/>
                <a:gd name="connsiteX3363" fmla="*/ 913803 w 1581150"/>
                <a:gd name="connsiteY3363" fmla="*/ 2715501 h 3181350"/>
                <a:gd name="connsiteX3364" fmla="*/ 906945 w 1581150"/>
                <a:gd name="connsiteY3364" fmla="*/ 2708643 h 3181350"/>
                <a:gd name="connsiteX3365" fmla="*/ 914184 w 1581150"/>
                <a:gd name="connsiteY3365" fmla="*/ 2710738 h 3181350"/>
                <a:gd name="connsiteX3366" fmla="*/ 913422 w 1581150"/>
                <a:gd name="connsiteY3366" fmla="*/ 2696451 h 3181350"/>
                <a:gd name="connsiteX3367" fmla="*/ 924376 w 1581150"/>
                <a:gd name="connsiteY3367" fmla="*/ 2698832 h 3181350"/>
                <a:gd name="connsiteX3368" fmla="*/ 927424 w 1581150"/>
                <a:gd name="connsiteY3368" fmla="*/ 2706928 h 3181350"/>
                <a:gd name="connsiteX3369" fmla="*/ 913422 w 1581150"/>
                <a:gd name="connsiteY3369" fmla="*/ 2696451 h 3181350"/>
                <a:gd name="connsiteX3370" fmla="*/ 924567 w 1581150"/>
                <a:gd name="connsiteY3370" fmla="*/ 2620060 h 3181350"/>
                <a:gd name="connsiteX3371" fmla="*/ 937330 w 1581150"/>
                <a:gd name="connsiteY3371" fmla="*/ 2622632 h 3181350"/>
                <a:gd name="connsiteX3372" fmla="*/ 927615 w 1581150"/>
                <a:gd name="connsiteY3372" fmla="*/ 2629776 h 3181350"/>
                <a:gd name="connsiteX3373" fmla="*/ 924567 w 1581150"/>
                <a:gd name="connsiteY3373" fmla="*/ 2620060 h 3181350"/>
                <a:gd name="connsiteX3374" fmla="*/ 941426 w 1581150"/>
                <a:gd name="connsiteY3374" fmla="*/ 2641777 h 3181350"/>
                <a:gd name="connsiteX3375" fmla="*/ 939426 w 1581150"/>
                <a:gd name="connsiteY3375" fmla="*/ 2643206 h 3181350"/>
                <a:gd name="connsiteX3376" fmla="*/ 939140 w 1581150"/>
                <a:gd name="connsiteY3376" fmla="*/ 2646349 h 3181350"/>
                <a:gd name="connsiteX3377" fmla="*/ 940759 w 1581150"/>
                <a:gd name="connsiteY3377" fmla="*/ 2624442 h 3181350"/>
                <a:gd name="connsiteX3378" fmla="*/ 932472 w 1581150"/>
                <a:gd name="connsiteY3378" fmla="*/ 2636443 h 3181350"/>
                <a:gd name="connsiteX3379" fmla="*/ 941426 w 1581150"/>
                <a:gd name="connsiteY3379" fmla="*/ 2641777 h 3181350"/>
                <a:gd name="connsiteX3380" fmla="*/ 932568 w 1581150"/>
                <a:gd name="connsiteY3380" fmla="*/ 2686830 h 3181350"/>
                <a:gd name="connsiteX3381" fmla="*/ 932187 w 1581150"/>
                <a:gd name="connsiteY3381" fmla="*/ 2691593 h 3181350"/>
                <a:gd name="connsiteX3382" fmla="*/ 925233 w 1581150"/>
                <a:gd name="connsiteY3382" fmla="*/ 2686354 h 3181350"/>
                <a:gd name="connsiteX3383" fmla="*/ 932568 w 1581150"/>
                <a:gd name="connsiteY3383" fmla="*/ 2686830 h 3181350"/>
                <a:gd name="connsiteX3384" fmla="*/ 926186 w 1581150"/>
                <a:gd name="connsiteY3384" fmla="*/ 2673781 h 3181350"/>
                <a:gd name="connsiteX3385" fmla="*/ 916185 w 1581150"/>
                <a:gd name="connsiteY3385" fmla="*/ 2658827 h 3181350"/>
                <a:gd name="connsiteX3386" fmla="*/ 926186 w 1581150"/>
                <a:gd name="connsiteY3386" fmla="*/ 2673781 h 3181350"/>
                <a:gd name="connsiteX3387" fmla="*/ 928281 w 1581150"/>
                <a:gd name="connsiteY3387" fmla="*/ 2719692 h 3181350"/>
                <a:gd name="connsiteX3388" fmla="*/ 923424 w 1581150"/>
                <a:gd name="connsiteY3388" fmla="*/ 2711405 h 3181350"/>
                <a:gd name="connsiteX3389" fmla="*/ 928281 w 1581150"/>
                <a:gd name="connsiteY3389" fmla="*/ 2719692 h 3181350"/>
                <a:gd name="connsiteX3390" fmla="*/ 929901 w 1581150"/>
                <a:gd name="connsiteY3390" fmla="*/ 2722930 h 3181350"/>
                <a:gd name="connsiteX3391" fmla="*/ 929139 w 1581150"/>
                <a:gd name="connsiteY3391" fmla="*/ 2733884 h 3181350"/>
                <a:gd name="connsiteX3392" fmla="*/ 929901 w 1581150"/>
                <a:gd name="connsiteY3392" fmla="*/ 2722930 h 3181350"/>
                <a:gd name="connsiteX3393" fmla="*/ 928853 w 1581150"/>
                <a:gd name="connsiteY3393" fmla="*/ 2737027 h 3181350"/>
                <a:gd name="connsiteX3394" fmla="*/ 933615 w 1581150"/>
                <a:gd name="connsiteY3394" fmla="*/ 2746838 h 3181350"/>
                <a:gd name="connsiteX3395" fmla="*/ 928186 w 1581150"/>
                <a:gd name="connsiteY3395" fmla="*/ 2744838 h 3181350"/>
                <a:gd name="connsiteX3396" fmla="*/ 928853 w 1581150"/>
                <a:gd name="connsiteY3396" fmla="*/ 2737027 h 3181350"/>
                <a:gd name="connsiteX3397" fmla="*/ 932663 w 1581150"/>
                <a:gd name="connsiteY3397" fmla="*/ 2735694 h 3181350"/>
                <a:gd name="connsiteX3398" fmla="*/ 936949 w 1581150"/>
                <a:gd name="connsiteY3398" fmla="*/ 2728074 h 3181350"/>
                <a:gd name="connsiteX3399" fmla="*/ 932663 w 1581150"/>
                <a:gd name="connsiteY3399" fmla="*/ 2735694 h 3181350"/>
                <a:gd name="connsiteX3400" fmla="*/ 934187 w 1581150"/>
                <a:gd name="connsiteY3400" fmla="*/ 2690069 h 3181350"/>
                <a:gd name="connsiteX3401" fmla="*/ 942855 w 1581150"/>
                <a:gd name="connsiteY3401" fmla="*/ 2698546 h 3181350"/>
                <a:gd name="connsiteX3402" fmla="*/ 934187 w 1581150"/>
                <a:gd name="connsiteY3402" fmla="*/ 2690069 h 3181350"/>
                <a:gd name="connsiteX3403" fmla="*/ 973144 w 1581150"/>
                <a:gd name="connsiteY3403" fmla="*/ 2562148 h 3181350"/>
                <a:gd name="connsiteX3404" fmla="*/ 968667 w 1581150"/>
                <a:gd name="connsiteY3404" fmla="*/ 2572911 h 3181350"/>
                <a:gd name="connsiteX3405" fmla="*/ 973144 w 1581150"/>
                <a:gd name="connsiteY3405" fmla="*/ 2562148 h 3181350"/>
                <a:gd name="connsiteX3406" fmla="*/ 982193 w 1581150"/>
                <a:gd name="connsiteY3406" fmla="*/ 2564339 h 3181350"/>
                <a:gd name="connsiteX3407" fmla="*/ 995147 w 1581150"/>
                <a:gd name="connsiteY3407" fmla="*/ 2563672 h 3181350"/>
                <a:gd name="connsiteX3408" fmla="*/ 997814 w 1581150"/>
                <a:gd name="connsiteY3408" fmla="*/ 2578055 h 3181350"/>
                <a:gd name="connsiteX3409" fmla="*/ 984479 w 1581150"/>
                <a:gd name="connsiteY3409" fmla="*/ 2583389 h 3181350"/>
                <a:gd name="connsiteX3410" fmla="*/ 977621 w 1581150"/>
                <a:gd name="connsiteY3410" fmla="*/ 2576531 h 3181350"/>
                <a:gd name="connsiteX3411" fmla="*/ 982193 w 1581150"/>
                <a:gd name="connsiteY3411" fmla="*/ 2564339 h 3181350"/>
                <a:gd name="connsiteX3412" fmla="*/ 984384 w 1581150"/>
                <a:gd name="connsiteY3412" fmla="*/ 2585008 h 3181350"/>
                <a:gd name="connsiteX3413" fmla="*/ 981717 w 1581150"/>
                <a:gd name="connsiteY3413" fmla="*/ 2595867 h 3181350"/>
                <a:gd name="connsiteX3414" fmla="*/ 984384 w 1581150"/>
                <a:gd name="connsiteY3414" fmla="*/ 2585008 h 3181350"/>
                <a:gd name="connsiteX3415" fmla="*/ 978859 w 1581150"/>
                <a:gd name="connsiteY3415" fmla="*/ 2635110 h 3181350"/>
                <a:gd name="connsiteX3416" fmla="*/ 971906 w 1581150"/>
                <a:gd name="connsiteY3416" fmla="*/ 2629871 h 3181350"/>
                <a:gd name="connsiteX3417" fmla="*/ 978859 w 1581150"/>
                <a:gd name="connsiteY3417" fmla="*/ 2635110 h 3181350"/>
                <a:gd name="connsiteX3418" fmla="*/ 981621 w 1581150"/>
                <a:gd name="connsiteY3418" fmla="*/ 2597486 h 3181350"/>
                <a:gd name="connsiteX3419" fmla="*/ 985431 w 1581150"/>
                <a:gd name="connsiteY3419" fmla="*/ 2596152 h 3181350"/>
                <a:gd name="connsiteX3420" fmla="*/ 981621 w 1581150"/>
                <a:gd name="connsiteY3420" fmla="*/ 2597486 h 3181350"/>
                <a:gd name="connsiteX3421" fmla="*/ 987813 w 1581150"/>
                <a:gd name="connsiteY3421" fmla="*/ 2613678 h 3181350"/>
                <a:gd name="connsiteX3422" fmla="*/ 990194 w 1581150"/>
                <a:gd name="connsiteY3422" fmla="*/ 2631204 h 3181350"/>
                <a:gd name="connsiteX3423" fmla="*/ 979907 w 1581150"/>
                <a:gd name="connsiteY3423" fmla="*/ 2621013 h 3181350"/>
                <a:gd name="connsiteX3424" fmla="*/ 987813 w 1581150"/>
                <a:gd name="connsiteY3424" fmla="*/ 2613678 h 3181350"/>
                <a:gd name="connsiteX3425" fmla="*/ 1004958 w 1581150"/>
                <a:gd name="connsiteY3425" fmla="*/ 2655969 h 3181350"/>
                <a:gd name="connsiteX3426" fmla="*/ 998481 w 1581150"/>
                <a:gd name="connsiteY3426" fmla="*/ 2668161 h 3181350"/>
                <a:gd name="connsiteX3427" fmla="*/ 988289 w 1581150"/>
                <a:gd name="connsiteY3427" fmla="*/ 2656350 h 3181350"/>
                <a:gd name="connsiteX3428" fmla="*/ 1004958 w 1581150"/>
                <a:gd name="connsiteY3428" fmla="*/ 2655969 h 3181350"/>
                <a:gd name="connsiteX3429" fmla="*/ 1002005 w 1581150"/>
                <a:gd name="connsiteY3429" fmla="*/ 2646254 h 3181350"/>
                <a:gd name="connsiteX3430" fmla="*/ 990861 w 1581150"/>
                <a:gd name="connsiteY3430" fmla="*/ 2647016 h 3181350"/>
                <a:gd name="connsiteX3431" fmla="*/ 1002005 w 1581150"/>
                <a:gd name="connsiteY3431" fmla="*/ 2646254 h 3181350"/>
                <a:gd name="connsiteX3432" fmla="*/ 1000957 w 1581150"/>
                <a:gd name="connsiteY3432" fmla="*/ 2635110 h 3181350"/>
                <a:gd name="connsiteX3433" fmla="*/ 1004767 w 1581150"/>
                <a:gd name="connsiteY3433" fmla="*/ 2633871 h 3181350"/>
                <a:gd name="connsiteX3434" fmla="*/ 1008768 w 1581150"/>
                <a:gd name="connsiteY3434" fmla="*/ 2629395 h 3181350"/>
                <a:gd name="connsiteX3435" fmla="*/ 1009815 w 1581150"/>
                <a:gd name="connsiteY3435" fmla="*/ 2640539 h 3181350"/>
                <a:gd name="connsiteX3436" fmla="*/ 1000957 w 1581150"/>
                <a:gd name="connsiteY3436" fmla="*/ 2635110 h 3181350"/>
                <a:gd name="connsiteX3437" fmla="*/ 1008577 w 1581150"/>
                <a:gd name="connsiteY3437" fmla="*/ 2582055 h 3181350"/>
                <a:gd name="connsiteX3438" fmla="*/ 1015340 w 1581150"/>
                <a:gd name="connsiteY3438" fmla="*/ 2590437 h 3181350"/>
                <a:gd name="connsiteX3439" fmla="*/ 1008577 w 1581150"/>
                <a:gd name="connsiteY3439" fmla="*/ 2582055 h 3181350"/>
                <a:gd name="connsiteX3440" fmla="*/ 1007815 w 1581150"/>
                <a:gd name="connsiteY3440" fmla="*/ 2618250 h 3181350"/>
                <a:gd name="connsiteX3441" fmla="*/ 1003719 w 1581150"/>
                <a:gd name="connsiteY3441" fmla="*/ 2624251 h 3181350"/>
                <a:gd name="connsiteX3442" fmla="*/ 1000481 w 1581150"/>
                <a:gd name="connsiteY3442" fmla="*/ 2617679 h 3181350"/>
                <a:gd name="connsiteX3443" fmla="*/ 992766 w 1581150"/>
                <a:gd name="connsiteY3443" fmla="*/ 2621870 h 3181350"/>
                <a:gd name="connsiteX3444" fmla="*/ 997433 w 1581150"/>
                <a:gd name="connsiteY3444" fmla="*/ 2609583 h 3181350"/>
                <a:gd name="connsiteX3445" fmla="*/ 999052 w 1581150"/>
                <a:gd name="connsiteY3445" fmla="*/ 2612821 h 3181350"/>
                <a:gd name="connsiteX3446" fmla="*/ 1007815 w 1581150"/>
                <a:gd name="connsiteY3446" fmla="*/ 2618250 h 3181350"/>
                <a:gd name="connsiteX3447" fmla="*/ 997433 w 1581150"/>
                <a:gd name="connsiteY3447" fmla="*/ 2608059 h 3181350"/>
                <a:gd name="connsiteX3448" fmla="*/ 990194 w 1581150"/>
                <a:gd name="connsiteY3448" fmla="*/ 2605963 h 3181350"/>
                <a:gd name="connsiteX3449" fmla="*/ 997433 w 1581150"/>
                <a:gd name="connsiteY3449" fmla="*/ 2608059 h 3181350"/>
                <a:gd name="connsiteX3450" fmla="*/ 968096 w 1581150"/>
                <a:gd name="connsiteY3450" fmla="*/ 2580722 h 3181350"/>
                <a:gd name="connsiteX3451" fmla="*/ 973239 w 1581150"/>
                <a:gd name="connsiteY3451" fmla="*/ 2585865 h 3181350"/>
                <a:gd name="connsiteX3452" fmla="*/ 978859 w 1581150"/>
                <a:gd name="connsiteY3452" fmla="*/ 2584722 h 3181350"/>
                <a:gd name="connsiteX3453" fmla="*/ 968096 w 1581150"/>
                <a:gd name="connsiteY3453" fmla="*/ 2580722 h 3181350"/>
                <a:gd name="connsiteX3454" fmla="*/ 972382 w 1581150"/>
                <a:gd name="connsiteY3454" fmla="*/ 2647206 h 3181350"/>
                <a:gd name="connsiteX3455" fmla="*/ 966667 w 1581150"/>
                <a:gd name="connsiteY3455" fmla="*/ 2649969 h 3181350"/>
                <a:gd name="connsiteX3456" fmla="*/ 981336 w 1581150"/>
                <a:gd name="connsiteY3456" fmla="*/ 2651112 h 3181350"/>
                <a:gd name="connsiteX3457" fmla="*/ 984384 w 1581150"/>
                <a:gd name="connsiteY3457" fmla="*/ 2659208 h 3181350"/>
                <a:gd name="connsiteX3458" fmla="*/ 961714 w 1581150"/>
                <a:gd name="connsiteY3458" fmla="*/ 2641777 h 3181350"/>
                <a:gd name="connsiteX3459" fmla="*/ 961143 w 1581150"/>
                <a:gd name="connsiteY3459" fmla="*/ 2649683 h 3181350"/>
                <a:gd name="connsiteX3460" fmla="*/ 972382 w 1581150"/>
                <a:gd name="connsiteY3460" fmla="*/ 2647206 h 3181350"/>
                <a:gd name="connsiteX3461" fmla="*/ 965048 w 1581150"/>
                <a:gd name="connsiteY3461" fmla="*/ 2697117 h 3181350"/>
                <a:gd name="connsiteX3462" fmla="*/ 974001 w 1581150"/>
                <a:gd name="connsiteY3462" fmla="*/ 2700927 h 3181350"/>
                <a:gd name="connsiteX3463" fmla="*/ 968096 w 1581150"/>
                <a:gd name="connsiteY3463" fmla="*/ 2705213 h 3181350"/>
                <a:gd name="connsiteX3464" fmla="*/ 965048 w 1581150"/>
                <a:gd name="connsiteY3464" fmla="*/ 2697117 h 3181350"/>
                <a:gd name="connsiteX3465" fmla="*/ 967905 w 1581150"/>
                <a:gd name="connsiteY3465" fmla="*/ 2683116 h 3181350"/>
                <a:gd name="connsiteX3466" fmla="*/ 974668 w 1581150"/>
                <a:gd name="connsiteY3466" fmla="*/ 2691497 h 3181350"/>
                <a:gd name="connsiteX3467" fmla="*/ 967905 w 1581150"/>
                <a:gd name="connsiteY3467" fmla="*/ 2683116 h 3181350"/>
                <a:gd name="connsiteX3468" fmla="*/ 974954 w 1581150"/>
                <a:gd name="connsiteY3468" fmla="*/ 2663113 h 3181350"/>
                <a:gd name="connsiteX3469" fmla="*/ 968858 w 1581150"/>
                <a:gd name="connsiteY3469" fmla="*/ 2670543 h 3181350"/>
                <a:gd name="connsiteX3470" fmla="*/ 974954 w 1581150"/>
                <a:gd name="connsiteY3470" fmla="*/ 2663113 h 3181350"/>
                <a:gd name="connsiteX3471" fmla="*/ 961619 w 1581150"/>
                <a:gd name="connsiteY3471" fmla="*/ 2668542 h 3181350"/>
                <a:gd name="connsiteX3472" fmla="*/ 964095 w 1581150"/>
                <a:gd name="connsiteY3472" fmla="*/ 2684449 h 3181350"/>
                <a:gd name="connsiteX3473" fmla="*/ 955237 w 1581150"/>
                <a:gd name="connsiteY3473" fmla="*/ 2680639 h 3181350"/>
                <a:gd name="connsiteX3474" fmla="*/ 961619 w 1581150"/>
                <a:gd name="connsiteY3474" fmla="*/ 2668542 h 3181350"/>
                <a:gd name="connsiteX3475" fmla="*/ 949998 w 1581150"/>
                <a:gd name="connsiteY3475" fmla="*/ 2626632 h 3181350"/>
                <a:gd name="connsiteX3476" fmla="*/ 962190 w 1581150"/>
                <a:gd name="connsiteY3476" fmla="*/ 2635395 h 3181350"/>
                <a:gd name="connsiteX3477" fmla="*/ 949998 w 1581150"/>
                <a:gd name="connsiteY3477" fmla="*/ 2626632 h 3181350"/>
                <a:gd name="connsiteX3478" fmla="*/ 953237 w 1581150"/>
                <a:gd name="connsiteY3478" fmla="*/ 2656827 h 3181350"/>
                <a:gd name="connsiteX3479" fmla="*/ 946950 w 1581150"/>
                <a:gd name="connsiteY3479" fmla="*/ 2667399 h 3181350"/>
                <a:gd name="connsiteX3480" fmla="*/ 943712 w 1581150"/>
                <a:gd name="connsiteY3480" fmla="*/ 2660827 h 3181350"/>
                <a:gd name="connsiteX3481" fmla="*/ 953237 w 1581150"/>
                <a:gd name="connsiteY3481" fmla="*/ 2656827 h 3181350"/>
                <a:gd name="connsiteX3482" fmla="*/ 942093 w 1581150"/>
                <a:gd name="connsiteY3482" fmla="*/ 2682830 h 3181350"/>
                <a:gd name="connsiteX3483" fmla="*/ 965715 w 1581150"/>
                <a:gd name="connsiteY3483" fmla="*/ 2687688 h 3181350"/>
                <a:gd name="connsiteX3484" fmla="*/ 952475 w 1581150"/>
                <a:gd name="connsiteY3484" fmla="*/ 2691497 h 3181350"/>
                <a:gd name="connsiteX3485" fmla="*/ 942093 w 1581150"/>
                <a:gd name="connsiteY3485" fmla="*/ 2682830 h 3181350"/>
                <a:gd name="connsiteX3486" fmla="*/ 958952 w 1581150"/>
                <a:gd name="connsiteY3486" fmla="*/ 2704547 h 3181350"/>
                <a:gd name="connsiteX3487" fmla="*/ 967620 w 1581150"/>
                <a:gd name="connsiteY3487" fmla="*/ 2711500 h 3181350"/>
                <a:gd name="connsiteX3488" fmla="*/ 963619 w 1581150"/>
                <a:gd name="connsiteY3488" fmla="*/ 2715882 h 3181350"/>
                <a:gd name="connsiteX3489" fmla="*/ 949427 w 1581150"/>
                <a:gd name="connsiteY3489" fmla="*/ 2708547 h 3181350"/>
                <a:gd name="connsiteX3490" fmla="*/ 958952 w 1581150"/>
                <a:gd name="connsiteY3490" fmla="*/ 2704547 h 3181350"/>
                <a:gd name="connsiteX3491" fmla="*/ 965429 w 1581150"/>
                <a:gd name="connsiteY3491" fmla="*/ 2741313 h 3181350"/>
                <a:gd name="connsiteX3492" fmla="*/ 970382 w 1581150"/>
                <a:gd name="connsiteY3492" fmla="*/ 2749600 h 3181350"/>
                <a:gd name="connsiteX3493" fmla="*/ 961428 w 1581150"/>
                <a:gd name="connsiteY3493" fmla="*/ 2745790 h 3181350"/>
                <a:gd name="connsiteX3494" fmla="*/ 965429 w 1581150"/>
                <a:gd name="connsiteY3494" fmla="*/ 2741313 h 3181350"/>
                <a:gd name="connsiteX3495" fmla="*/ 966858 w 1581150"/>
                <a:gd name="connsiteY3495" fmla="*/ 2722454 h 3181350"/>
                <a:gd name="connsiteX3496" fmla="*/ 976383 w 1581150"/>
                <a:gd name="connsiteY3496" fmla="*/ 2718453 h 3181350"/>
                <a:gd name="connsiteX3497" fmla="*/ 966858 w 1581150"/>
                <a:gd name="connsiteY3497" fmla="*/ 2722454 h 3181350"/>
                <a:gd name="connsiteX3498" fmla="*/ 974859 w 1581150"/>
                <a:gd name="connsiteY3498" fmla="*/ 2738837 h 3181350"/>
                <a:gd name="connsiteX3499" fmla="*/ 977907 w 1581150"/>
                <a:gd name="connsiteY3499" fmla="*/ 2746933 h 3181350"/>
                <a:gd name="connsiteX3500" fmla="*/ 974859 w 1581150"/>
                <a:gd name="connsiteY3500" fmla="*/ 2738837 h 3181350"/>
                <a:gd name="connsiteX3501" fmla="*/ 1001338 w 1581150"/>
                <a:gd name="connsiteY3501" fmla="*/ 2729788 h 3181350"/>
                <a:gd name="connsiteX3502" fmla="*/ 1008101 w 1581150"/>
                <a:gd name="connsiteY3502" fmla="*/ 2738170 h 3181350"/>
                <a:gd name="connsiteX3503" fmla="*/ 1001338 w 1581150"/>
                <a:gd name="connsiteY3503" fmla="*/ 2729788 h 3181350"/>
                <a:gd name="connsiteX3504" fmla="*/ 1017245 w 1581150"/>
                <a:gd name="connsiteY3504" fmla="*/ 2540145 h 3181350"/>
                <a:gd name="connsiteX3505" fmla="*/ 1012863 w 1581150"/>
                <a:gd name="connsiteY3505" fmla="*/ 2549289 h 3181350"/>
                <a:gd name="connsiteX3506" fmla="*/ 1017245 w 1581150"/>
                <a:gd name="connsiteY3506" fmla="*/ 2540145 h 3181350"/>
                <a:gd name="connsiteX3507" fmla="*/ 1024484 w 1581150"/>
                <a:gd name="connsiteY3507" fmla="*/ 2591104 h 3181350"/>
                <a:gd name="connsiteX3508" fmla="*/ 1023150 w 1581150"/>
                <a:gd name="connsiteY3508" fmla="*/ 2584722 h 3181350"/>
                <a:gd name="connsiteX3509" fmla="*/ 1029151 w 1581150"/>
                <a:gd name="connsiteY3509" fmla="*/ 2578817 h 3181350"/>
                <a:gd name="connsiteX3510" fmla="*/ 1036962 w 1581150"/>
                <a:gd name="connsiteY3510" fmla="*/ 2598343 h 3181350"/>
                <a:gd name="connsiteX3511" fmla="*/ 1024484 w 1581150"/>
                <a:gd name="connsiteY3511" fmla="*/ 2591104 h 3181350"/>
                <a:gd name="connsiteX3512" fmla="*/ 1020769 w 1581150"/>
                <a:gd name="connsiteY3512" fmla="*/ 2666542 h 3181350"/>
                <a:gd name="connsiteX3513" fmla="*/ 1017626 w 1581150"/>
                <a:gd name="connsiteY3513" fmla="*/ 2658446 h 3181350"/>
                <a:gd name="connsiteX3514" fmla="*/ 1022960 w 1581150"/>
                <a:gd name="connsiteY3514" fmla="*/ 2660446 h 3181350"/>
                <a:gd name="connsiteX3515" fmla="*/ 1020769 w 1581150"/>
                <a:gd name="connsiteY3515" fmla="*/ 2666542 h 3181350"/>
                <a:gd name="connsiteX3516" fmla="*/ 1032771 w 1581150"/>
                <a:gd name="connsiteY3516" fmla="*/ 2579103 h 3181350"/>
                <a:gd name="connsiteX3517" fmla="*/ 1033818 w 1581150"/>
                <a:gd name="connsiteY3517" fmla="*/ 2565005 h 3181350"/>
                <a:gd name="connsiteX3518" fmla="*/ 1038962 w 1581150"/>
                <a:gd name="connsiteY3518" fmla="*/ 2570149 h 3181350"/>
                <a:gd name="connsiteX3519" fmla="*/ 1032771 w 1581150"/>
                <a:gd name="connsiteY3519" fmla="*/ 2579103 h 3181350"/>
                <a:gd name="connsiteX3520" fmla="*/ 977335 w 1581150"/>
                <a:gd name="connsiteY3520" fmla="*/ 1009383 h 3181350"/>
                <a:gd name="connsiteX3521" fmla="*/ 978573 w 1581150"/>
                <a:gd name="connsiteY3521" fmla="*/ 1017288 h 3181350"/>
                <a:gd name="connsiteX3522" fmla="*/ 968001 w 1581150"/>
                <a:gd name="connsiteY3522" fmla="*/ 1010240 h 3181350"/>
                <a:gd name="connsiteX3523" fmla="*/ 977335 w 1581150"/>
                <a:gd name="connsiteY3523" fmla="*/ 1009383 h 3181350"/>
                <a:gd name="connsiteX3524" fmla="*/ 972858 w 1581150"/>
                <a:gd name="connsiteY3524" fmla="*/ 994809 h 3181350"/>
                <a:gd name="connsiteX3525" fmla="*/ 976097 w 1581150"/>
                <a:gd name="connsiteY3525" fmla="*/ 1001286 h 3181350"/>
                <a:gd name="connsiteX3526" fmla="*/ 973906 w 1581150"/>
                <a:gd name="connsiteY3526" fmla="*/ 1005858 h 3181350"/>
                <a:gd name="connsiteX3527" fmla="*/ 963429 w 1581150"/>
                <a:gd name="connsiteY3527" fmla="*/ 997190 h 3181350"/>
                <a:gd name="connsiteX3528" fmla="*/ 972858 w 1581150"/>
                <a:gd name="connsiteY3528" fmla="*/ 994809 h 3181350"/>
                <a:gd name="connsiteX3529" fmla="*/ 958380 w 1581150"/>
                <a:gd name="connsiteY3529" fmla="*/ 1041006 h 3181350"/>
                <a:gd name="connsiteX3530" fmla="*/ 961428 w 1581150"/>
                <a:gd name="connsiteY3530" fmla="*/ 1049102 h 3181350"/>
                <a:gd name="connsiteX3531" fmla="*/ 944760 w 1581150"/>
                <a:gd name="connsiteY3531" fmla="*/ 1049483 h 3181350"/>
                <a:gd name="connsiteX3532" fmla="*/ 958380 w 1581150"/>
                <a:gd name="connsiteY3532" fmla="*/ 1041006 h 3181350"/>
                <a:gd name="connsiteX3533" fmla="*/ 942474 w 1581150"/>
                <a:gd name="connsiteY3533" fmla="*/ 1031957 h 3181350"/>
                <a:gd name="connsiteX3534" fmla="*/ 951618 w 1581150"/>
                <a:gd name="connsiteY3534" fmla="*/ 1032623 h 3181350"/>
                <a:gd name="connsiteX3535" fmla="*/ 940092 w 1581150"/>
                <a:gd name="connsiteY3535" fmla="*/ 1038148 h 3181350"/>
                <a:gd name="connsiteX3536" fmla="*/ 942474 w 1581150"/>
                <a:gd name="connsiteY3536" fmla="*/ 1031957 h 3181350"/>
                <a:gd name="connsiteX3537" fmla="*/ 941902 w 1581150"/>
                <a:gd name="connsiteY3537" fmla="*/ 1065009 h 3181350"/>
                <a:gd name="connsiteX3538" fmla="*/ 935711 w 1581150"/>
                <a:gd name="connsiteY3538" fmla="*/ 1073962 h 3181350"/>
                <a:gd name="connsiteX3539" fmla="*/ 941902 w 1581150"/>
                <a:gd name="connsiteY3539" fmla="*/ 1065009 h 3181350"/>
                <a:gd name="connsiteX3540" fmla="*/ 933425 w 1581150"/>
                <a:gd name="connsiteY3540" fmla="*/ 1304086 h 3181350"/>
                <a:gd name="connsiteX3541" fmla="*/ 917804 w 1581150"/>
                <a:gd name="connsiteY3541" fmla="*/ 1315611 h 3181350"/>
                <a:gd name="connsiteX3542" fmla="*/ 933425 w 1581150"/>
                <a:gd name="connsiteY3542" fmla="*/ 1304086 h 3181350"/>
                <a:gd name="connsiteX3543" fmla="*/ 930663 w 1581150"/>
                <a:gd name="connsiteY3543" fmla="*/ 1042148 h 3181350"/>
                <a:gd name="connsiteX3544" fmla="*/ 930186 w 1581150"/>
                <a:gd name="connsiteY3544" fmla="*/ 1048435 h 3181350"/>
                <a:gd name="connsiteX3545" fmla="*/ 930663 w 1581150"/>
                <a:gd name="connsiteY3545" fmla="*/ 1042148 h 3181350"/>
                <a:gd name="connsiteX3546" fmla="*/ 907231 w 1581150"/>
                <a:gd name="connsiteY3546" fmla="*/ 1458296 h 3181350"/>
                <a:gd name="connsiteX3547" fmla="*/ 899802 w 1581150"/>
                <a:gd name="connsiteY3547" fmla="*/ 1459344 h 3181350"/>
                <a:gd name="connsiteX3548" fmla="*/ 896658 w 1581150"/>
                <a:gd name="connsiteY3548" fmla="*/ 1451247 h 3181350"/>
                <a:gd name="connsiteX3549" fmla="*/ 907231 w 1581150"/>
                <a:gd name="connsiteY3549" fmla="*/ 1458296 h 3181350"/>
                <a:gd name="connsiteX3550" fmla="*/ 927900 w 1581150"/>
                <a:gd name="connsiteY3550" fmla="*/ 1004144 h 3181350"/>
                <a:gd name="connsiteX3551" fmla="*/ 923614 w 1581150"/>
                <a:gd name="connsiteY3551" fmla="*/ 1011764 h 3181350"/>
                <a:gd name="connsiteX3552" fmla="*/ 907898 w 1581150"/>
                <a:gd name="connsiteY3552" fmla="*/ 999572 h 3181350"/>
                <a:gd name="connsiteX3553" fmla="*/ 927900 w 1581150"/>
                <a:gd name="connsiteY3553" fmla="*/ 1004144 h 3181350"/>
                <a:gd name="connsiteX3554" fmla="*/ 904278 w 1581150"/>
                <a:gd name="connsiteY3554" fmla="*/ 1049673 h 3181350"/>
                <a:gd name="connsiteX3555" fmla="*/ 911708 w 1581150"/>
                <a:gd name="connsiteY3555" fmla="*/ 1048625 h 3181350"/>
                <a:gd name="connsiteX3556" fmla="*/ 900278 w 1581150"/>
                <a:gd name="connsiteY3556" fmla="*/ 1054055 h 3181350"/>
                <a:gd name="connsiteX3557" fmla="*/ 897135 w 1581150"/>
                <a:gd name="connsiteY3557" fmla="*/ 1045958 h 3181350"/>
                <a:gd name="connsiteX3558" fmla="*/ 904278 w 1581150"/>
                <a:gd name="connsiteY3558" fmla="*/ 1049673 h 3181350"/>
                <a:gd name="connsiteX3559" fmla="*/ 900564 w 1581150"/>
                <a:gd name="connsiteY3559" fmla="*/ 1125111 h 3181350"/>
                <a:gd name="connsiteX3560" fmla="*/ 892848 w 1581150"/>
                <a:gd name="connsiteY3560" fmla="*/ 1129302 h 3181350"/>
                <a:gd name="connsiteX3561" fmla="*/ 891515 w 1581150"/>
                <a:gd name="connsiteY3561" fmla="*/ 1122921 h 3181350"/>
                <a:gd name="connsiteX3562" fmla="*/ 900564 w 1581150"/>
                <a:gd name="connsiteY3562" fmla="*/ 1125111 h 3181350"/>
                <a:gd name="connsiteX3563" fmla="*/ 850748 w 1581150"/>
                <a:gd name="connsiteY3563" fmla="*/ 1599170 h 3181350"/>
                <a:gd name="connsiteX3564" fmla="*/ 844747 w 1581150"/>
                <a:gd name="connsiteY3564" fmla="*/ 1605076 h 3181350"/>
                <a:gd name="connsiteX3565" fmla="*/ 850748 w 1581150"/>
                <a:gd name="connsiteY3565" fmla="*/ 1599170 h 3181350"/>
                <a:gd name="connsiteX3566" fmla="*/ 836175 w 1581150"/>
                <a:gd name="connsiteY3566" fmla="*/ 1596503 h 3181350"/>
                <a:gd name="connsiteX3567" fmla="*/ 850081 w 1581150"/>
                <a:gd name="connsiteY3567" fmla="*/ 1583359 h 3181350"/>
                <a:gd name="connsiteX3568" fmla="*/ 836175 w 1581150"/>
                <a:gd name="connsiteY3568" fmla="*/ 1596503 h 3181350"/>
                <a:gd name="connsiteX3569" fmla="*/ 854748 w 1581150"/>
                <a:gd name="connsiteY3569" fmla="*/ 1544211 h 3181350"/>
                <a:gd name="connsiteX3570" fmla="*/ 853701 w 1581150"/>
                <a:gd name="connsiteY3570" fmla="*/ 1533067 h 3181350"/>
                <a:gd name="connsiteX3571" fmla="*/ 863797 w 1581150"/>
                <a:gd name="connsiteY3571" fmla="*/ 1546402 h 3181350"/>
                <a:gd name="connsiteX3572" fmla="*/ 854748 w 1581150"/>
                <a:gd name="connsiteY3572" fmla="*/ 1544211 h 3181350"/>
                <a:gd name="connsiteX3573" fmla="*/ 855701 w 1581150"/>
                <a:gd name="connsiteY3573" fmla="*/ 1605838 h 3181350"/>
                <a:gd name="connsiteX3574" fmla="*/ 857415 w 1581150"/>
                <a:gd name="connsiteY3574" fmla="*/ 1607552 h 3181350"/>
                <a:gd name="connsiteX3575" fmla="*/ 864940 w 1581150"/>
                <a:gd name="connsiteY3575" fmla="*/ 1604886 h 3181350"/>
                <a:gd name="connsiteX3576" fmla="*/ 857130 w 1581150"/>
                <a:gd name="connsiteY3576" fmla="*/ 1610601 h 3181350"/>
                <a:gd name="connsiteX3577" fmla="*/ 855415 w 1581150"/>
                <a:gd name="connsiteY3577" fmla="*/ 1608886 h 3181350"/>
                <a:gd name="connsiteX3578" fmla="*/ 855701 w 1581150"/>
                <a:gd name="connsiteY3578" fmla="*/ 1605838 h 3181350"/>
                <a:gd name="connsiteX3579" fmla="*/ 861797 w 1581150"/>
                <a:gd name="connsiteY3579" fmla="*/ 1499063 h 3181350"/>
                <a:gd name="connsiteX3580" fmla="*/ 854272 w 1581150"/>
                <a:gd name="connsiteY3580" fmla="*/ 1501635 h 3181350"/>
                <a:gd name="connsiteX3581" fmla="*/ 852748 w 1581150"/>
                <a:gd name="connsiteY3581" fmla="*/ 1496777 h 3181350"/>
                <a:gd name="connsiteX3582" fmla="*/ 861797 w 1581150"/>
                <a:gd name="connsiteY3582" fmla="*/ 1499063 h 3181350"/>
                <a:gd name="connsiteX3583" fmla="*/ 845128 w 1581150"/>
                <a:gd name="connsiteY3583" fmla="*/ 1575072 h 3181350"/>
                <a:gd name="connsiteX3584" fmla="*/ 842842 w 1581150"/>
                <a:gd name="connsiteY3584" fmla="*/ 1581264 h 3181350"/>
                <a:gd name="connsiteX3585" fmla="*/ 835698 w 1581150"/>
                <a:gd name="connsiteY3585" fmla="*/ 1577549 h 3181350"/>
                <a:gd name="connsiteX3586" fmla="*/ 845128 w 1581150"/>
                <a:gd name="connsiteY3586" fmla="*/ 1575072 h 3181350"/>
                <a:gd name="connsiteX3587" fmla="*/ 819506 w 1581150"/>
                <a:gd name="connsiteY3587" fmla="*/ 1622031 h 3181350"/>
                <a:gd name="connsiteX3588" fmla="*/ 821697 w 1581150"/>
                <a:gd name="connsiteY3588" fmla="*/ 1617459 h 3181350"/>
                <a:gd name="connsiteX3589" fmla="*/ 830650 w 1581150"/>
                <a:gd name="connsiteY3589" fmla="*/ 1621269 h 3181350"/>
                <a:gd name="connsiteX3590" fmla="*/ 819506 w 1581150"/>
                <a:gd name="connsiteY3590" fmla="*/ 1622031 h 3181350"/>
                <a:gd name="connsiteX3591" fmla="*/ 829793 w 1581150"/>
                <a:gd name="connsiteY3591" fmla="*/ 1632318 h 3181350"/>
                <a:gd name="connsiteX3592" fmla="*/ 820744 w 1581150"/>
                <a:gd name="connsiteY3592" fmla="*/ 1630032 h 3181350"/>
                <a:gd name="connsiteX3593" fmla="*/ 824935 w 1581150"/>
                <a:gd name="connsiteY3593" fmla="*/ 1624031 h 3181350"/>
                <a:gd name="connsiteX3594" fmla="*/ 829793 w 1581150"/>
                <a:gd name="connsiteY3594" fmla="*/ 1632318 h 3181350"/>
                <a:gd name="connsiteX3595" fmla="*/ 824554 w 1581150"/>
                <a:gd name="connsiteY3595" fmla="*/ 1603552 h 3181350"/>
                <a:gd name="connsiteX3596" fmla="*/ 828936 w 1581150"/>
                <a:gd name="connsiteY3596" fmla="*/ 1594408 h 3181350"/>
                <a:gd name="connsiteX3597" fmla="*/ 824554 w 1581150"/>
                <a:gd name="connsiteY3597" fmla="*/ 1603552 h 3181350"/>
                <a:gd name="connsiteX3598" fmla="*/ 823221 w 1581150"/>
                <a:gd name="connsiteY3598" fmla="*/ 1521447 h 3181350"/>
                <a:gd name="connsiteX3599" fmla="*/ 830460 w 1581150"/>
                <a:gd name="connsiteY3599" fmla="*/ 1523542 h 3181350"/>
                <a:gd name="connsiteX3600" fmla="*/ 822840 w 1581150"/>
                <a:gd name="connsiteY3600" fmla="*/ 1526114 h 3181350"/>
                <a:gd name="connsiteX3601" fmla="*/ 823221 w 1581150"/>
                <a:gd name="connsiteY3601" fmla="*/ 1521447 h 3181350"/>
                <a:gd name="connsiteX3602" fmla="*/ 824840 w 1581150"/>
                <a:gd name="connsiteY3602" fmla="*/ 1575168 h 3181350"/>
                <a:gd name="connsiteX3603" fmla="*/ 826459 w 1581150"/>
                <a:gd name="connsiteY3603" fmla="*/ 1578406 h 3181350"/>
                <a:gd name="connsiteX3604" fmla="*/ 817220 w 1581150"/>
                <a:gd name="connsiteY3604" fmla="*/ 1577739 h 3181350"/>
                <a:gd name="connsiteX3605" fmla="*/ 824840 w 1581150"/>
                <a:gd name="connsiteY3605" fmla="*/ 1575168 h 3181350"/>
                <a:gd name="connsiteX3606" fmla="*/ 817601 w 1581150"/>
                <a:gd name="connsiteY3606" fmla="*/ 1623459 h 3181350"/>
                <a:gd name="connsiteX3607" fmla="*/ 814172 w 1581150"/>
                <a:gd name="connsiteY3607" fmla="*/ 1620030 h 3181350"/>
                <a:gd name="connsiteX3608" fmla="*/ 810267 w 1581150"/>
                <a:gd name="connsiteY3608" fmla="*/ 1622888 h 3181350"/>
                <a:gd name="connsiteX3609" fmla="*/ 810362 w 1581150"/>
                <a:gd name="connsiteY3609" fmla="*/ 1621269 h 3181350"/>
                <a:gd name="connsiteX3610" fmla="*/ 805123 w 1581150"/>
                <a:gd name="connsiteY3610" fmla="*/ 1617744 h 3181350"/>
                <a:gd name="connsiteX3611" fmla="*/ 814648 w 1581150"/>
                <a:gd name="connsiteY3611" fmla="*/ 1613744 h 3181350"/>
                <a:gd name="connsiteX3612" fmla="*/ 817601 w 1581150"/>
                <a:gd name="connsiteY3612" fmla="*/ 1623459 h 3181350"/>
                <a:gd name="connsiteX3613" fmla="*/ 801980 w 1581150"/>
                <a:gd name="connsiteY3613" fmla="*/ 1559261 h 3181350"/>
                <a:gd name="connsiteX3614" fmla="*/ 812838 w 1581150"/>
                <a:gd name="connsiteY3614" fmla="*/ 1563166 h 3181350"/>
                <a:gd name="connsiteX3615" fmla="*/ 801980 w 1581150"/>
                <a:gd name="connsiteY3615" fmla="*/ 1559261 h 3181350"/>
                <a:gd name="connsiteX3616" fmla="*/ 796170 w 1581150"/>
                <a:gd name="connsiteY3616" fmla="*/ 1612410 h 3181350"/>
                <a:gd name="connsiteX3617" fmla="*/ 803504 w 1581150"/>
                <a:gd name="connsiteY3617" fmla="*/ 1612982 h 3181350"/>
                <a:gd name="connsiteX3618" fmla="*/ 795789 w 1581150"/>
                <a:gd name="connsiteY3618" fmla="*/ 1617173 h 3181350"/>
                <a:gd name="connsiteX3619" fmla="*/ 796170 w 1581150"/>
                <a:gd name="connsiteY3619" fmla="*/ 1612410 h 3181350"/>
                <a:gd name="connsiteX3620" fmla="*/ 794931 w 1581150"/>
                <a:gd name="connsiteY3620" fmla="*/ 1654892 h 3181350"/>
                <a:gd name="connsiteX3621" fmla="*/ 780263 w 1581150"/>
                <a:gd name="connsiteY3621" fmla="*/ 1653844 h 3181350"/>
                <a:gd name="connsiteX3622" fmla="*/ 780834 w 1581150"/>
                <a:gd name="connsiteY3622" fmla="*/ 1646034 h 3181350"/>
                <a:gd name="connsiteX3623" fmla="*/ 784930 w 1581150"/>
                <a:gd name="connsiteY3623" fmla="*/ 1640033 h 3181350"/>
                <a:gd name="connsiteX3624" fmla="*/ 792169 w 1581150"/>
                <a:gd name="connsiteY3624" fmla="*/ 1642128 h 3181350"/>
                <a:gd name="connsiteX3625" fmla="*/ 786359 w 1581150"/>
                <a:gd name="connsiteY3625" fmla="*/ 1646415 h 3181350"/>
                <a:gd name="connsiteX3626" fmla="*/ 797313 w 1581150"/>
                <a:gd name="connsiteY3626" fmla="*/ 1647177 h 3181350"/>
                <a:gd name="connsiteX3627" fmla="*/ 794931 w 1581150"/>
                <a:gd name="connsiteY3627" fmla="*/ 1654892 h 3181350"/>
                <a:gd name="connsiteX3628" fmla="*/ 782454 w 1581150"/>
                <a:gd name="connsiteY3628" fmla="*/ 1674513 h 3181350"/>
                <a:gd name="connsiteX3629" fmla="*/ 780263 w 1581150"/>
                <a:gd name="connsiteY3629" fmla="*/ 1679085 h 3181350"/>
                <a:gd name="connsiteX3630" fmla="*/ 779501 w 1581150"/>
                <a:gd name="connsiteY3630" fmla="*/ 1664798 h 3181350"/>
                <a:gd name="connsiteX3631" fmla="*/ 782454 w 1581150"/>
                <a:gd name="connsiteY3631" fmla="*/ 1674513 h 3181350"/>
                <a:gd name="connsiteX3632" fmla="*/ 792264 w 1581150"/>
                <a:gd name="connsiteY3632" fmla="*/ 1541163 h 3181350"/>
                <a:gd name="connsiteX3633" fmla="*/ 799503 w 1581150"/>
                <a:gd name="connsiteY3633" fmla="*/ 1543259 h 3181350"/>
                <a:gd name="connsiteX3634" fmla="*/ 792264 w 1581150"/>
                <a:gd name="connsiteY3634" fmla="*/ 1541163 h 3181350"/>
                <a:gd name="connsiteX3635" fmla="*/ 780168 w 1581150"/>
                <a:gd name="connsiteY3635" fmla="*/ 1630127 h 3181350"/>
                <a:gd name="connsiteX3636" fmla="*/ 791407 w 1581150"/>
                <a:gd name="connsiteY3636" fmla="*/ 1627841 h 3181350"/>
                <a:gd name="connsiteX3637" fmla="*/ 783406 w 1581150"/>
                <a:gd name="connsiteY3637" fmla="*/ 1636699 h 3181350"/>
                <a:gd name="connsiteX3638" fmla="*/ 780168 w 1581150"/>
                <a:gd name="connsiteY3638" fmla="*/ 1630127 h 3181350"/>
                <a:gd name="connsiteX3639" fmla="*/ 774167 w 1581150"/>
                <a:gd name="connsiteY3639" fmla="*/ 1636032 h 3181350"/>
                <a:gd name="connsiteX3640" fmla="*/ 779596 w 1581150"/>
                <a:gd name="connsiteY3640" fmla="*/ 1638032 h 3181350"/>
                <a:gd name="connsiteX3641" fmla="*/ 777310 w 1581150"/>
                <a:gd name="connsiteY3641" fmla="*/ 1644128 h 3181350"/>
                <a:gd name="connsiteX3642" fmla="*/ 774167 w 1581150"/>
                <a:gd name="connsiteY3642" fmla="*/ 1636032 h 3181350"/>
                <a:gd name="connsiteX3643" fmla="*/ 771024 w 1581150"/>
                <a:gd name="connsiteY3643" fmla="*/ 1678419 h 3181350"/>
                <a:gd name="connsiteX3644" fmla="*/ 779310 w 1581150"/>
                <a:gd name="connsiteY3644" fmla="*/ 1691658 h 3181350"/>
                <a:gd name="connsiteX3645" fmla="*/ 793026 w 1581150"/>
                <a:gd name="connsiteY3645" fmla="*/ 1680038 h 3181350"/>
                <a:gd name="connsiteX3646" fmla="*/ 792074 w 1581150"/>
                <a:gd name="connsiteY3646" fmla="*/ 1692611 h 3181350"/>
                <a:gd name="connsiteX3647" fmla="*/ 816839 w 1581150"/>
                <a:gd name="connsiteY3647" fmla="*/ 1681848 h 3181350"/>
                <a:gd name="connsiteX3648" fmla="*/ 817506 w 1581150"/>
                <a:gd name="connsiteY3648" fmla="*/ 1672418 h 3181350"/>
                <a:gd name="connsiteX3649" fmla="*/ 807885 w 1581150"/>
                <a:gd name="connsiteY3649" fmla="*/ 1678037 h 3181350"/>
                <a:gd name="connsiteX3650" fmla="*/ 787407 w 1581150"/>
                <a:gd name="connsiteY3650" fmla="*/ 1679657 h 3181350"/>
                <a:gd name="connsiteX3651" fmla="*/ 786740 w 1581150"/>
                <a:gd name="connsiteY3651" fmla="*/ 1663845 h 3181350"/>
                <a:gd name="connsiteX3652" fmla="*/ 806838 w 1581150"/>
                <a:gd name="connsiteY3652" fmla="*/ 1666893 h 3181350"/>
                <a:gd name="connsiteX3653" fmla="*/ 802837 w 1581150"/>
                <a:gd name="connsiteY3653" fmla="*/ 1671370 h 3181350"/>
                <a:gd name="connsiteX3654" fmla="*/ 811981 w 1581150"/>
                <a:gd name="connsiteY3654" fmla="*/ 1672037 h 3181350"/>
                <a:gd name="connsiteX3655" fmla="*/ 810648 w 1581150"/>
                <a:gd name="connsiteY3655" fmla="*/ 1665655 h 3181350"/>
                <a:gd name="connsiteX3656" fmla="*/ 821316 w 1581150"/>
                <a:gd name="connsiteY3656" fmla="*/ 1671180 h 3181350"/>
                <a:gd name="connsiteX3657" fmla="*/ 824459 w 1581150"/>
                <a:gd name="connsiteY3657" fmla="*/ 1652511 h 3181350"/>
                <a:gd name="connsiteX3658" fmla="*/ 810838 w 1581150"/>
                <a:gd name="connsiteY3658" fmla="*/ 1662512 h 3181350"/>
                <a:gd name="connsiteX3659" fmla="*/ 815029 w 1581150"/>
                <a:gd name="connsiteY3659" fmla="*/ 1656511 h 3181350"/>
                <a:gd name="connsiteX3660" fmla="*/ 803885 w 1581150"/>
                <a:gd name="connsiteY3660" fmla="*/ 1657273 h 3181350"/>
                <a:gd name="connsiteX3661" fmla="*/ 802932 w 1581150"/>
                <a:gd name="connsiteY3661" fmla="*/ 1644605 h 3181350"/>
                <a:gd name="connsiteX3662" fmla="*/ 814743 w 1581150"/>
                <a:gd name="connsiteY3662" fmla="*/ 1634413 h 3181350"/>
                <a:gd name="connsiteX3663" fmla="*/ 823506 w 1581150"/>
                <a:gd name="connsiteY3663" fmla="*/ 1641366 h 3181350"/>
                <a:gd name="connsiteX3664" fmla="*/ 816267 w 1581150"/>
                <a:gd name="connsiteY3664" fmla="*/ 1639271 h 3181350"/>
                <a:gd name="connsiteX3665" fmla="*/ 838080 w 1581150"/>
                <a:gd name="connsiteY3665" fmla="*/ 1644033 h 3181350"/>
                <a:gd name="connsiteX3666" fmla="*/ 829126 w 1581150"/>
                <a:gd name="connsiteY3666" fmla="*/ 1640223 h 3181350"/>
                <a:gd name="connsiteX3667" fmla="*/ 829507 w 1581150"/>
                <a:gd name="connsiteY3667" fmla="*/ 1635556 h 3181350"/>
                <a:gd name="connsiteX3668" fmla="*/ 838461 w 1581150"/>
                <a:gd name="connsiteY3668" fmla="*/ 1639366 h 3181350"/>
                <a:gd name="connsiteX3669" fmla="*/ 849605 w 1581150"/>
                <a:gd name="connsiteY3669" fmla="*/ 1638604 h 3181350"/>
                <a:gd name="connsiteX3670" fmla="*/ 840747 w 1581150"/>
                <a:gd name="connsiteY3670" fmla="*/ 1633175 h 3181350"/>
                <a:gd name="connsiteX3671" fmla="*/ 855225 w 1581150"/>
                <a:gd name="connsiteY3671" fmla="*/ 1637366 h 3181350"/>
                <a:gd name="connsiteX3672" fmla="*/ 857415 w 1581150"/>
                <a:gd name="connsiteY3672" fmla="*/ 1632794 h 3181350"/>
                <a:gd name="connsiteX3673" fmla="*/ 847128 w 1581150"/>
                <a:gd name="connsiteY3673" fmla="*/ 1622602 h 3181350"/>
                <a:gd name="connsiteX3674" fmla="*/ 839318 w 1581150"/>
                <a:gd name="connsiteY3674" fmla="*/ 1628317 h 3181350"/>
                <a:gd name="connsiteX3675" fmla="*/ 831126 w 1581150"/>
                <a:gd name="connsiteY3675" fmla="*/ 1615077 h 3181350"/>
                <a:gd name="connsiteX3676" fmla="*/ 833508 w 1581150"/>
                <a:gd name="connsiteY3676" fmla="*/ 1607362 h 3181350"/>
                <a:gd name="connsiteX3677" fmla="*/ 835222 w 1581150"/>
                <a:gd name="connsiteY3677" fmla="*/ 1609077 h 3181350"/>
                <a:gd name="connsiteX3678" fmla="*/ 838842 w 1581150"/>
                <a:gd name="connsiteY3678" fmla="*/ 1609362 h 3181350"/>
                <a:gd name="connsiteX3679" fmla="*/ 840080 w 1581150"/>
                <a:gd name="connsiteY3679" fmla="*/ 1617363 h 3181350"/>
                <a:gd name="connsiteX3680" fmla="*/ 838461 w 1581150"/>
                <a:gd name="connsiteY3680" fmla="*/ 1614125 h 3181350"/>
                <a:gd name="connsiteX3681" fmla="*/ 847890 w 1581150"/>
                <a:gd name="connsiteY3681" fmla="*/ 1611648 h 3181350"/>
                <a:gd name="connsiteX3682" fmla="*/ 849224 w 1581150"/>
                <a:gd name="connsiteY3682" fmla="*/ 1618030 h 3181350"/>
                <a:gd name="connsiteX3683" fmla="*/ 858749 w 1581150"/>
                <a:gd name="connsiteY3683" fmla="*/ 1614030 h 3181350"/>
                <a:gd name="connsiteX3684" fmla="*/ 869226 w 1581150"/>
                <a:gd name="connsiteY3684" fmla="*/ 1622697 h 3181350"/>
                <a:gd name="connsiteX3685" fmla="*/ 876180 w 1581150"/>
                <a:gd name="connsiteY3685" fmla="*/ 1627936 h 3181350"/>
                <a:gd name="connsiteX3686" fmla="*/ 868274 w 1581150"/>
                <a:gd name="connsiteY3686" fmla="*/ 1635270 h 3181350"/>
                <a:gd name="connsiteX3687" fmla="*/ 873703 w 1581150"/>
                <a:gd name="connsiteY3687" fmla="*/ 1662416 h 3181350"/>
                <a:gd name="connsiteX3688" fmla="*/ 864750 w 1581150"/>
                <a:gd name="connsiteY3688" fmla="*/ 1658607 h 3181350"/>
                <a:gd name="connsiteX3689" fmla="*/ 871512 w 1581150"/>
                <a:gd name="connsiteY3689" fmla="*/ 1666989 h 3181350"/>
                <a:gd name="connsiteX3690" fmla="*/ 862178 w 1581150"/>
                <a:gd name="connsiteY3690" fmla="*/ 1693087 h 3181350"/>
                <a:gd name="connsiteX3691" fmla="*/ 856939 w 1581150"/>
                <a:gd name="connsiteY3691" fmla="*/ 1689563 h 3181350"/>
                <a:gd name="connsiteX3692" fmla="*/ 854748 w 1581150"/>
                <a:gd name="connsiteY3692" fmla="*/ 1694135 h 3181350"/>
                <a:gd name="connsiteX3693" fmla="*/ 860082 w 1581150"/>
                <a:gd name="connsiteY3693" fmla="*/ 1696135 h 3181350"/>
                <a:gd name="connsiteX3694" fmla="*/ 847986 w 1581150"/>
                <a:gd name="connsiteY3694" fmla="*/ 1709470 h 3181350"/>
                <a:gd name="connsiteX3695" fmla="*/ 849986 w 1581150"/>
                <a:gd name="connsiteY3695" fmla="*/ 1708041 h 3181350"/>
                <a:gd name="connsiteX3696" fmla="*/ 843128 w 1581150"/>
                <a:gd name="connsiteY3696" fmla="*/ 1701183 h 3181350"/>
                <a:gd name="connsiteX3697" fmla="*/ 828078 w 1581150"/>
                <a:gd name="connsiteY3697" fmla="*/ 1704803 h 3181350"/>
                <a:gd name="connsiteX3698" fmla="*/ 829698 w 1581150"/>
                <a:gd name="connsiteY3698" fmla="*/ 1708136 h 3181350"/>
                <a:gd name="connsiteX3699" fmla="*/ 842747 w 1581150"/>
                <a:gd name="connsiteY3699" fmla="*/ 1705946 h 3181350"/>
                <a:gd name="connsiteX3700" fmla="*/ 835032 w 1581150"/>
                <a:gd name="connsiteY3700" fmla="*/ 1710137 h 3181350"/>
                <a:gd name="connsiteX3701" fmla="*/ 858082 w 1581150"/>
                <a:gd name="connsiteY3701" fmla="*/ 1722900 h 3181350"/>
                <a:gd name="connsiteX3702" fmla="*/ 854082 w 1581150"/>
                <a:gd name="connsiteY3702" fmla="*/ 1727377 h 3181350"/>
                <a:gd name="connsiteX3703" fmla="*/ 829412 w 1581150"/>
                <a:gd name="connsiteY3703" fmla="*/ 1736521 h 3181350"/>
                <a:gd name="connsiteX3704" fmla="*/ 820268 w 1581150"/>
                <a:gd name="connsiteY3704" fmla="*/ 1735854 h 3181350"/>
                <a:gd name="connsiteX3705" fmla="*/ 809886 w 1581150"/>
                <a:gd name="connsiteY3705" fmla="*/ 1727186 h 3181350"/>
                <a:gd name="connsiteX3706" fmla="*/ 817506 w 1581150"/>
                <a:gd name="connsiteY3706" fmla="*/ 1724615 h 3181350"/>
                <a:gd name="connsiteX3707" fmla="*/ 819982 w 1581150"/>
                <a:gd name="connsiteY3707" fmla="*/ 1715376 h 3181350"/>
                <a:gd name="connsiteX3708" fmla="*/ 810552 w 1581150"/>
                <a:gd name="connsiteY3708" fmla="*/ 1717852 h 3181350"/>
                <a:gd name="connsiteX3709" fmla="*/ 810267 w 1581150"/>
                <a:gd name="connsiteY3709" fmla="*/ 1720995 h 3181350"/>
                <a:gd name="connsiteX3710" fmla="*/ 794169 w 1581150"/>
                <a:gd name="connsiteY3710" fmla="*/ 1713470 h 3181350"/>
                <a:gd name="connsiteX3711" fmla="*/ 798075 w 1581150"/>
                <a:gd name="connsiteY3711" fmla="*/ 1710613 h 3181350"/>
                <a:gd name="connsiteX3712" fmla="*/ 794646 w 1581150"/>
                <a:gd name="connsiteY3712" fmla="*/ 1707184 h 3181350"/>
                <a:gd name="connsiteX3713" fmla="*/ 786645 w 1581150"/>
                <a:gd name="connsiteY3713" fmla="*/ 1716042 h 3181350"/>
                <a:gd name="connsiteX3714" fmla="*/ 798837 w 1581150"/>
                <a:gd name="connsiteY3714" fmla="*/ 1726424 h 3181350"/>
                <a:gd name="connsiteX3715" fmla="*/ 789788 w 1581150"/>
                <a:gd name="connsiteY3715" fmla="*/ 1724234 h 3181350"/>
                <a:gd name="connsiteX3716" fmla="*/ 794455 w 1581150"/>
                <a:gd name="connsiteY3716" fmla="*/ 1735569 h 3181350"/>
                <a:gd name="connsiteX3717" fmla="*/ 803885 w 1581150"/>
                <a:gd name="connsiteY3717" fmla="*/ 1733092 h 3181350"/>
                <a:gd name="connsiteX3718" fmla="*/ 796551 w 1581150"/>
                <a:gd name="connsiteY3718" fmla="*/ 1732520 h 3181350"/>
                <a:gd name="connsiteX3719" fmla="*/ 801027 w 1581150"/>
                <a:gd name="connsiteY3719" fmla="*/ 1721852 h 3181350"/>
                <a:gd name="connsiteX3720" fmla="*/ 815029 w 1581150"/>
                <a:gd name="connsiteY3720" fmla="*/ 1732330 h 3181350"/>
                <a:gd name="connsiteX3721" fmla="*/ 812743 w 1581150"/>
                <a:gd name="connsiteY3721" fmla="*/ 1738426 h 3181350"/>
                <a:gd name="connsiteX3722" fmla="*/ 803313 w 1581150"/>
                <a:gd name="connsiteY3722" fmla="*/ 1740902 h 3181350"/>
                <a:gd name="connsiteX3723" fmla="*/ 806361 w 1581150"/>
                <a:gd name="connsiteY3723" fmla="*/ 1748999 h 3181350"/>
                <a:gd name="connsiteX3724" fmla="*/ 784930 w 1581150"/>
                <a:gd name="connsiteY3724" fmla="*/ 1739474 h 3181350"/>
                <a:gd name="connsiteX3725" fmla="*/ 791026 w 1581150"/>
                <a:gd name="connsiteY3725" fmla="*/ 1732044 h 3181350"/>
                <a:gd name="connsiteX3726" fmla="*/ 781787 w 1581150"/>
                <a:gd name="connsiteY3726" fmla="*/ 1732902 h 3181350"/>
                <a:gd name="connsiteX3727" fmla="*/ 787692 w 1581150"/>
                <a:gd name="connsiteY3727" fmla="*/ 1727091 h 3181350"/>
                <a:gd name="connsiteX3728" fmla="*/ 763880 w 1581150"/>
                <a:gd name="connsiteY3728" fmla="*/ 1725282 h 3181350"/>
                <a:gd name="connsiteX3729" fmla="*/ 767976 w 1581150"/>
                <a:gd name="connsiteY3729" fmla="*/ 1719281 h 3181350"/>
                <a:gd name="connsiteX3730" fmla="*/ 788169 w 1581150"/>
                <a:gd name="connsiteY3730" fmla="*/ 1720805 h 3181350"/>
                <a:gd name="connsiteX3731" fmla="*/ 775691 w 1581150"/>
                <a:gd name="connsiteY3731" fmla="*/ 1715185 h 3181350"/>
                <a:gd name="connsiteX3732" fmla="*/ 766547 w 1581150"/>
                <a:gd name="connsiteY3732" fmla="*/ 1689277 h 3181350"/>
                <a:gd name="connsiteX3733" fmla="*/ 763118 w 1581150"/>
                <a:gd name="connsiteY3733" fmla="*/ 1691087 h 3181350"/>
                <a:gd name="connsiteX3734" fmla="*/ 764070 w 1581150"/>
                <a:gd name="connsiteY3734" fmla="*/ 1682990 h 3181350"/>
                <a:gd name="connsiteX3735" fmla="*/ 771024 w 1581150"/>
                <a:gd name="connsiteY3735" fmla="*/ 1678419 h 3181350"/>
                <a:gd name="connsiteX3736" fmla="*/ 796836 w 1581150"/>
                <a:gd name="connsiteY3736" fmla="*/ 1678704 h 3181350"/>
                <a:gd name="connsiteX3737" fmla="*/ 805885 w 1581150"/>
                <a:gd name="connsiteY3737" fmla="*/ 1680990 h 3181350"/>
                <a:gd name="connsiteX3738" fmla="*/ 794455 w 1581150"/>
                <a:gd name="connsiteY3738" fmla="*/ 1686419 h 3181350"/>
                <a:gd name="connsiteX3739" fmla="*/ 796836 w 1581150"/>
                <a:gd name="connsiteY3739" fmla="*/ 1678704 h 3181350"/>
                <a:gd name="connsiteX3740" fmla="*/ 184665 w 1581150"/>
                <a:gd name="connsiteY3740" fmla="*/ 2784080 h 3181350"/>
                <a:gd name="connsiteX3741" fmla="*/ 187141 w 1581150"/>
                <a:gd name="connsiteY3741" fmla="*/ 2792082 h 3181350"/>
                <a:gd name="connsiteX3742" fmla="*/ 183617 w 1581150"/>
                <a:gd name="connsiteY3742" fmla="*/ 2791605 h 3181350"/>
                <a:gd name="connsiteX3743" fmla="*/ 184665 w 1581150"/>
                <a:gd name="connsiteY3743" fmla="*/ 2784080 h 3181350"/>
                <a:gd name="connsiteX3744" fmla="*/ 175044 w 1581150"/>
                <a:gd name="connsiteY3744" fmla="*/ 2813608 h 3181350"/>
                <a:gd name="connsiteX3745" fmla="*/ 179616 w 1581150"/>
                <a:gd name="connsiteY3745" fmla="*/ 2806560 h 3181350"/>
                <a:gd name="connsiteX3746" fmla="*/ 175044 w 1581150"/>
                <a:gd name="connsiteY3746" fmla="*/ 2813608 h 3181350"/>
                <a:gd name="connsiteX3747" fmla="*/ 173616 w 1581150"/>
                <a:gd name="connsiteY3747" fmla="*/ 2861138 h 3181350"/>
                <a:gd name="connsiteX3748" fmla="*/ 163900 w 1581150"/>
                <a:gd name="connsiteY3748" fmla="*/ 2866091 h 3181350"/>
                <a:gd name="connsiteX3749" fmla="*/ 158757 w 1581150"/>
                <a:gd name="connsiteY3749" fmla="*/ 2851613 h 3181350"/>
                <a:gd name="connsiteX3750" fmla="*/ 167805 w 1581150"/>
                <a:gd name="connsiteY3750" fmla="*/ 2851232 h 3181350"/>
                <a:gd name="connsiteX3751" fmla="*/ 163614 w 1581150"/>
                <a:gd name="connsiteY3751" fmla="*/ 2855328 h 3181350"/>
                <a:gd name="connsiteX3752" fmla="*/ 173616 w 1581150"/>
                <a:gd name="connsiteY3752" fmla="*/ 2861138 h 3181350"/>
                <a:gd name="connsiteX3753" fmla="*/ 162376 w 1581150"/>
                <a:gd name="connsiteY3753" fmla="*/ 2750457 h 3181350"/>
                <a:gd name="connsiteX3754" fmla="*/ 175235 w 1581150"/>
                <a:gd name="connsiteY3754" fmla="*/ 2749029 h 3181350"/>
                <a:gd name="connsiteX3755" fmla="*/ 162376 w 1581150"/>
                <a:gd name="connsiteY3755" fmla="*/ 2750457 h 3181350"/>
                <a:gd name="connsiteX3756" fmla="*/ 168853 w 1581150"/>
                <a:gd name="connsiteY3756" fmla="*/ 2087898 h 3181350"/>
                <a:gd name="connsiteX3757" fmla="*/ 178188 w 1581150"/>
                <a:gd name="connsiteY3757" fmla="*/ 2087041 h 3181350"/>
                <a:gd name="connsiteX3758" fmla="*/ 172187 w 1581150"/>
                <a:gd name="connsiteY3758" fmla="*/ 2092947 h 3181350"/>
                <a:gd name="connsiteX3759" fmla="*/ 167996 w 1581150"/>
                <a:gd name="connsiteY3759" fmla="*/ 2100471 h 3181350"/>
                <a:gd name="connsiteX3760" fmla="*/ 170091 w 1581150"/>
                <a:gd name="connsiteY3760" fmla="*/ 2097519 h 3181350"/>
                <a:gd name="connsiteX3761" fmla="*/ 162852 w 1581150"/>
                <a:gd name="connsiteY3761" fmla="*/ 2095423 h 3181350"/>
                <a:gd name="connsiteX3762" fmla="*/ 168853 w 1581150"/>
                <a:gd name="connsiteY3762" fmla="*/ 2087898 h 3181350"/>
                <a:gd name="connsiteX3763" fmla="*/ 160947 w 1581150"/>
                <a:gd name="connsiteY3763" fmla="*/ 2071611 h 3181350"/>
                <a:gd name="connsiteX3764" fmla="*/ 166948 w 1581150"/>
                <a:gd name="connsiteY3764" fmla="*/ 2065800 h 3181350"/>
                <a:gd name="connsiteX3765" fmla="*/ 160947 w 1581150"/>
                <a:gd name="connsiteY3765" fmla="*/ 2071611 h 3181350"/>
                <a:gd name="connsiteX3766" fmla="*/ 185712 w 1581150"/>
                <a:gd name="connsiteY3766" fmla="*/ 2109711 h 3181350"/>
                <a:gd name="connsiteX3767" fmla="*/ 177711 w 1581150"/>
                <a:gd name="connsiteY3767" fmla="*/ 2093423 h 3181350"/>
                <a:gd name="connsiteX3768" fmla="*/ 188951 w 1581150"/>
                <a:gd name="connsiteY3768" fmla="*/ 2091041 h 3181350"/>
                <a:gd name="connsiteX3769" fmla="*/ 184950 w 1581150"/>
                <a:gd name="connsiteY3769" fmla="*/ 2095518 h 3181350"/>
                <a:gd name="connsiteX3770" fmla="*/ 185712 w 1581150"/>
                <a:gd name="connsiteY3770" fmla="*/ 2109711 h 3181350"/>
                <a:gd name="connsiteX3771" fmla="*/ 175616 w 1581150"/>
                <a:gd name="connsiteY3771" fmla="*/ 2121522 h 3181350"/>
                <a:gd name="connsiteX3772" fmla="*/ 169996 w 1581150"/>
                <a:gd name="connsiteY3772" fmla="*/ 2122665 h 3181350"/>
                <a:gd name="connsiteX3773" fmla="*/ 183045 w 1581150"/>
                <a:gd name="connsiteY3773" fmla="*/ 2122093 h 3181350"/>
                <a:gd name="connsiteX3774" fmla="*/ 171425 w 1581150"/>
                <a:gd name="connsiteY3774" fmla="*/ 2129142 h 3181350"/>
                <a:gd name="connsiteX3775" fmla="*/ 166281 w 1581150"/>
                <a:gd name="connsiteY3775" fmla="*/ 2123998 h 3181350"/>
                <a:gd name="connsiteX3776" fmla="*/ 175616 w 1581150"/>
                <a:gd name="connsiteY3776" fmla="*/ 2121522 h 3181350"/>
                <a:gd name="connsiteX3777" fmla="*/ 183141 w 1581150"/>
                <a:gd name="connsiteY3777" fmla="*/ 2144191 h 3181350"/>
                <a:gd name="connsiteX3778" fmla="*/ 184379 w 1581150"/>
                <a:gd name="connsiteY3778" fmla="*/ 2152192 h 3181350"/>
                <a:gd name="connsiteX3779" fmla="*/ 175806 w 1581150"/>
                <a:gd name="connsiteY3779" fmla="*/ 2143715 h 3181350"/>
                <a:gd name="connsiteX3780" fmla="*/ 183141 w 1581150"/>
                <a:gd name="connsiteY3780" fmla="*/ 2144191 h 3181350"/>
                <a:gd name="connsiteX3781" fmla="*/ 215049 w 1581150"/>
                <a:gd name="connsiteY3781" fmla="*/ 2113235 h 3181350"/>
                <a:gd name="connsiteX3782" fmla="*/ 215811 w 1581150"/>
                <a:gd name="connsiteY3782" fmla="*/ 2122093 h 3181350"/>
                <a:gd name="connsiteX3783" fmla="*/ 209811 w 1581150"/>
                <a:gd name="connsiteY3783" fmla="*/ 2120855 h 3181350"/>
                <a:gd name="connsiteX3784" fmla="*/ 209525 w 1581150"/>
                <a:gd name="connsiteY3784" fmla="*/ 2119807 h 3181350"/>
                <a:gd name="connsiteX3785" fmla="*/ 215049 w 1581150"/>
                <a:gd name="connsiteY3785" fmla="*/ 2113235 h 3181350"/>
                <a:gd name="connsiteX3786" fmla="*/ 227527 w 1581150"/>
                <a:gd name="connsiteY3786" fmla="*/ 2077897 h 3181350"/>
                <a:gd name="connsiteX3787" fmla="*/ 230480 w 1581150"/>
                <a:gd name="connsiteY3787" fmla="*/ 2081326 h 3181350"/>
                <a:gd name="connsiteX3788" fmla="*/ 226670 w 1581150"/>
                <a:gd name="connsiteY3788" fmla="*/ 2079611 h 3181350"/>
                <a:gd name="connsiteX3789" fmla="*/ 227527 w 1581150"/>
                <a:gd name="connsiteY3789" fmla="*/ 2077897 h 3181350"/>
                <a:gd name="connsiteX3790" fmla="*/ 233242 w 1581150"/>
                <a:gd name="connsiteY3790" fmla="*/ 2077897 h 3181350"/>
                <a:gd name="connsiteX3791" fmla="*/ 236766 w 1581150"/>
                <a:gd name="connsiteY3791" fmla="*/ 2081040 h 3181350"/>
                <a:gd name="connsiteX3792" fmla="*/ 233814 w 1581150"/>
                <a:gd name="connsiteY3792" fmla="*/ 2080469 h 3181350"/>
                <a:gd name="connsiteX3793" fmla="*/ 233242 w 1581150"/>
                <a:gd name="connsiteY3793" fmla="*/ 2077897 h 3181350"/>
                <a:gd name="connsiteX3794" fmla="*/ 246101 w 1581150"/>
                <a:gd name="connsiteY3794" fmla="*/ 2061038 h 3181350"/>
                <a:gd name="connsiteX3795" fmla="*/ 251721 w 1581150"/>
                <a:gd name="connsiteY3795" fmla="*/ 2061705 h 3181350"/>
                <a:gd name="connsiteX3796" fmla="*/ 244958 w 1581150"/>
                <a:gd name="connsiteY3796" fmla="*/ 2064276 h 3181350"/>
                <a:gd name="connsiteX3797" fmla="*/ 246101 w 1581150"/>
                <a:gd name="connsiteY3797" fmla="*/ 2061038 h 3181350"/>
                <a:gd name="connsiteX3798" fmla="*/ 265246 w 1581150"/>
                <a:gd name="connsiteY3798" fmla="*/ 2004936 h 3181350"/>
                <a:gd name="connsiteX3799" fmla="*/ 264198 w 1581150"/>
                <a:gd name="connsiteY3799" fmla="*/ 2000935 h 3181350"/>
                <a:gd name="connsiteX3800" fmla="*/ 264579 w 1581150"/>
                <a:gd name="connsiteY3800" fmla="*/ 1999506 h 3181350"/>
                <a:gd name="connsiteX3801" fmla="*/ 265246 w 1581150"/>
                <a:gd name="connsiteY3801" fmla="*/ 2004936 h 3181350"/>
                <a:gd name="connsiteX3802" fmla="*/ 256388 w 1581150"/>
                <a:gd name="connsiteY3802" fmla="*/ 2003888 h 3181350"/>
                <a:gd name="connsiteX3803" fmla="*/ 256388 w 1581150"/>
                <a:gd name="connsiteY3803" fmla="*/ 2003697 h 3181350"/>
                <a:gd name="connsiteX3804" fmla="*/ 256864 w 1581150"/>
                <a:gd name="connsiteY3804" fmla="*/ 2003888 h 3181350"/>
                <a:gd name="connsiteX3805" fmla="*/ 256388 w 1581150"/>
                <a:gd name="connsiteY3805" fmla="*/ 2003888 h 3181350"/>
                <a:gd name="connsiteX3806" fmla="*/ 248768 w 1581150"/>
                <a:gd name="connsiteY3806" fmla="*/ 1986076 h 3181350"/>
                <a:gd name="connsiteX3807" fmla="*/ 251911 w 1581150"/>
                <a:gd name="connsiteY3807" fmla="*/ 1981409 h 3181350"/>
                <a:gd name="connsiteX3808" fmla="*/ 252292 w 1581150"/>
                <a:gd name="connsiteY3808" fmla="*/ 1981790 h 3181350"/>
                <a:gd name="connsiteX3809" fmla="*/ 254578 w 1581150"/>
                <a:gd name="connsiteY3809" fmla="*/ 1977599 h 3181350"/>
                <a:gd name="connsiteX3810" fmla="*/ 258483 w 1581150"/>
                <a:gd name="connsiteY3810" fmla="*/ 1980361 h 3181350"/>
                <a:gd name="connsiteX3811" fmla="*/ 253721 w 1581150"/>
                <a:gd name="connsiteY3811" fmla="*/ 1984933 h 3181350"/>
                <a:gd name="connsiteX3812" fmla="*/ 250197 w 1581150"/>
                <a:gd name="connsiteY3812" fmla="*/ 1986743 h 3181350"/>
                <a:gd name="connsiteX3813" fmla="*/ 253816 w 1581150"/>
                <a:gd name="connsiteY3813" fmla="*/ 1987028 h 3181350"/>
                <a:gd name="connsiteX3814" fmla="*/ 251435 w 1581150"/>
                <a:gd name="connsiteY3814" fmla="*/ 1991029 h 3181350"/>
                <a:gd name="connsiteX3815" fmla="*/ 248768 w 1581150"/>
                <a:gd name="connsiteY3815" fmla="*/ 1986076 h 3181350"/>
                <a:gd name="connsiteX3816" fmla="*/ 248292 w 1581150"/>
                <a:gd name="connsiteY3816" fmla="*/ 1991505 h 3181350"/>
                <a:gd name="connsiteX3817" fmla="*/ 247625 w 1581150"/>
                <a:gd name="connsiteY3817" fmla="*/ 1991410 h 3181350"/>
                <a:gd name="connsiteX3818" fmla="*/ 248292 w 1581150"/>
                <a:gd name="connsiteY3818" fmla="*/ 1991505 h 3181350"/>
                <a:gd name="connsiteX3819" fmla="*/ 263055 w 1581150"/>
                <a:gd name="connsiteY3819" fmla="*/ 1976932 h 3181350"/>
                <a:gd name="connsiteX3820" fmla="*/ 265056 w 1581150"/>
                <a:gd name="connsiteY3820" fmla="*/ 1976741 h 3181350"/>
                <a:gd name="connsiteX3821" fmla="*/ 267342 w 1581150"/>
                <a:gd name="connsiteY3821" fmla="*/ 1978551 h 3181350"/>
                <a:gd name="connsiteX3822" fmla="*/ 263055 w 1581150"/>
                <a:gd name="connsiteY3822" fmla="*/ 1976932 h 3181350"/>
                <a:gd name="connsiteX3823" fmla="*/ 237338 w 1581150"/>
                <a:gd name="connsiteY3823" fmla="*/ 1854250 h 3181350"/>
                <a:gd name="connsiteX3824" fmla="*/ 237719 w 1581150"/>
                <a:gd name="connsiteY3824" fmla="*/ 1856917 h 3181350"/>
                <a:gd name="connsiteX3825" fmla="*/ 264960 w 1581150"/>
                <a:gd name="connsiteY3825" fmla="*/ 1855679 h 3181350"/>
                <a:gd name="connsiteX3826" fmla="*/ 266103 w 1581150"/>
                <a:gd name="connsiteY3826" fmla="*/ 1861013 h 3181350"/>
                <a:gd name="connsiteX3827" fmla="*/ 261627 w 1581150"/>
                <a:gd name="connsiteY3827" fmla="*/ 1858251 h 3181350"/>
                <a:gd name="connsiteX3828" fmla="*/ 262293 w 1581150"/>
                <a:gd name="connsiteY3828" fmla="*/ 1861203 h 3181350"/>
                <a:gd name="connsiteX3829" fmla="*/ 253721 w 1581150"/>
                <a:gd name="connsiteY3829" fmla="*/ 1871205 h 3181350"/>
                <a:gd name="connsiteX3830" fmla="*/ 252959 w 1581150"/>
                <a:gd name="connsiteY3830" fmla="*/ 1867394 h 3181350"/>
                <a:gd name="connsiteX3831" fmla="*/ 253435 w 1581150"/>
                <a:gd name="connsiteY3831" fmla="*/ 1867109 h 3181350"/>
                <a:gd name="connsiteX3832" fmla="*/ 250101 w 1581150"/>
                <a:gd name="connsiteY3832" fmla="*/ 1862156 h 3181350"/>
                <a:gd name="connsiteX3833" fmla="*/ 238957 w 1581150"/>
                <a:gd name="connsiteY3833" fmla="*/ 1862918 h 3181350"/>
                <a:gd name="connsiteX3834" fmla="*/ 237338 w 1581150"/>
                <a:gd name="connsiteY3834" fmla="*/ 1854250 h 3181350"/>
                <a:gd name="connsiteX3835" fmla="*/ 250578 w 1581150"/>
                <a:gd name="connsiteY3835" fmla="*/ 1833866 h 3181350"/>
                <a:gd name="connsiteX3836" fmla="*/ 251054 w 1581150"/>
                <a:gd name="connsiteY3836" fmla="*/ 1838629 h 3181350"/>
                <a:gd name="connsiteX3837" fmla="*/ 246768 w 1581150"/>
                <a:gd name="connsiteY3837" fmla="*/ 1833581 h 3181350"/>
                <a:gd name="connsiteX3838" fmla="*/ 250578 w 1581150"/>
                <a:gd name="connsiteY3838" fmla="*/ 1833866 h 3181350"/>
                <a:gd name="connsiteX3839" fmla="*/ 192189 w 1581150"/>
                <a:gd name="connsiteY3839" fmla="*/ 1624698 h 3181350"/>
                <a:gd name="connsiteX3840" fmla="*/ 194094 w 1581150"/>
                <a:gd name="connsiteY3840" fmla="*/ 1624412 h 3181350"/>
                <a:gd name="connsiteX3841" fmla="*/ 197714 w 1581150"/>
                <a:gd name="connsiteY3841" fmla="*/ 1628317 h 3181350"/>
                <a:gd name="connsiteX3842" fmla="*/ 195999 w 1581150"/>
                <a:gd name="connsiteY3842" fmla="*/ 1630508 h 3181350"/>
                <a:gd name="connsiteX3843" fmla="*/ 192189 w 1581150"/>
                <a:gd name="connsiteY3843" fmla="*/ 1624698 h 3181350"/>
                <a:gd name="connsiteX3844" fmla="*/ 197714 w 1581150"/>
                <a:gd name="connsiteY3844" fmla="*/ 1590312 h 3181350"/>
                <a:gd name="connsiteX3845" fmla="*/ 198285 w 1581150"/>
                <a:gd name="connsiteY3845" fmla="*/ 1590312 h 3181350"/>
                <a:gd name="connsiteX3846" fmla="*/ 198190 w 1581150"/>
                <a:gd name="connsiteY3846" fmla="*/ 1590979 h 3181350"/>
                <a:gd name="connsiteX3847" fmla="*/ 197714 w 1581150"/>
                <a:gd name="connsiteY3847" fmla="*/ 1590312 h 3181350"/>
                <a:gd name="connsiteX3848" fmla="*/ 192094 w 1581150"/>
                <a:gd name="connsiteY3848" fmla="*/ 1595932 h 3181350"/>
                <a:gd name="connsiteX3849" fmla="*/ 191904 w 1581150"/>
                <a:gd name="connsiteY3849" fmla="*/ 1594694 h 3181350"/>
                <a:gd name="connsiteX3850" fmla="*/ 195904 w 1581150"/>
                <a:gd name="connsiteY3850" fmla="*/ 1590884 h 3181350"/>
                <a:gd name="connsiteX3851" fmla="*/ 192094 w 1581150"/>
                <a:gd name="connsiteY3851" fmla="*/ 1595932 h 3181350"/>
                <a:gd name="connsiteX3852" fmla="*/ 200095 w 1581150"/>
                <a:gd name="connsiteY3852" fmla="*/ 1553165 h 3181350"/>
                <a:gd name="connsiteX3853" fmla="*/ 203048 w 1581150"/>
                <a:gd name="connsiteY3853" fmla="*/ 1552784 h 3181350"/>
                <a:gd name="connsiteX3854" fmla="*/ 204667 w 1581150"/>
                <a:gd name="connsiteY3854" fmla="*/ 1556022 h 3181350"/>
                <a:gd name="connsiteX3855" fmla="*/ 203524 w 1581150"/>
                <a:gd name="connsiteY3855" fmla="*/ 1556975 h 3181350"/>
                <a:gd name="connsiteX3856" fmla="*/ 200095 w 1581150"/>
                <a:gd name="connsiteY3856" fmla="*/ 1553165 h 3181350"/>
                <a:gd name="connsiteX3857" fmla="*/ 191046 w 1581150"/>
                <a:gd name="connsiteY3857" fmla="*/ 1539353 h 3181350"/>
                <a:gd name="connsiteX3858" fmla="*/ 190665 w 1581150"/>
                <a:gd name="connsiteY3858" fmla="*/ 1540782 h 3181350"/>
                <a:gd name="connsiteX3859" fmla="*/ 186855 w 1581150"/>
                <a:gd name="connsiteY3859" fmla="*/ 1537448 h 3181350"/>
                <a:gd name="connsiteX3860" fmla="*/ 196571 w 1581150"/>
                <a:gd name="connsiteY3860" fmla="*/ 1539830 h 3181350"/>
                <a:gd name="connsiteX3861" fmla="*/ 195142 w 1581150"/>
                <a:gd name="connsiteY3861" fmla="*/ 1533448 h 3181350"/>
                <a:gd name="connsiteX3862" fmla="*/ 195333 w 1581150"/>
                <a:gd name="connsiteY3862" fmla="*/ 1533448 h 3181350"/>
                <a:gd name="connsiteX3863" fmla="*/ 200000 w 1581150"/>
                <a:gd name="connsiteY3863" fmla="*/ 1540211 h 3181350"/>
                <a:gd name="connsiteX3864" fmla="*/ 195618 w 1581150"/>
                <a:gd name="connsiteY3864" fmla="*/ 1541354 h 3181350"/>
                <a:gd name="connsiteX3865" fmla="*/ 191046 w 1581150"/>
                <a:gd name="connsiteY3865" fmla="*/ 1539353 h 3181350"/>
                <a:gd name="connsiteX3866" fmla="*/ 220288 w 1581150"/>
                <a:gd name="connsiteY3866" fmla="*/ 1542973 h 3181350"/>
                <a:gd name="connsiteX3867" fmla="*/ 217812 w 1581150"/>
                <a:gd name="connsiteY3867" fmla="*/ 1542211 h 3181350"/>
                <a:gd name="connsiteX3868" fmla="*/ 216478 w 1581150"/>
                <a:gd name="connsiteY3868" fmla="*/ 1551260 h 3181350"/>
                <a:gd name="connsiteX3869" fmla="*/ 208001 w 1581150"/>
                <a:gd name="connsiteY3869" fmla="*/ 1554308 h 3181350"/>
                <a:gd name="connsiteX3870" fmla="*/ 206953 w 1581150"/>
                <a:gd name="connsiteY3870" fmla="*/ 1548307 h 3181350"/>
                <a:gd name="connsiteX3871" fmla="*/ 214478 w 1581150"/>
                <a:gd name="connsiteY3871" fmla="*/ 1545735 h 3181350"/>
                <a:gd name="connsiteX3872" fmla="*/ 208858 w 1581150"/>
                <a:gd name="connsiteY3872" fmla="*/ 1544211 h 3181350"/>
                <a:gd name="connsiteX3873" fmla="*/ 218002 w 1581150"/>
                <a:gd name="connsiteY3873" fmla="*/ 1536306 h 3181350"/>
                <a:gd name="connsiteX3874" fmla="*/ 220669 w 1581150"/>
                <a:gd name="connsiteY3874" fmla="*/ 1536782 h 3181350"/>
                <a:gd name="connsiteX3875" fmla="*/ 221241 w 1581150"/>
                <a:gd name="connsiteY3875" fmla="*/ 1535448 h 3181350"/>
                <a:gd name="connsiteX3876" fmla="*/ 224003 w 1581150"/>
                <a:gd name="connsiteY3876" fmla="*/ 1535544 h 3181350"/>
                <a:gd name="connsiteX3877" fmla="*/ 220288 w 1581150"/>
                <a:gd name="connsiteY3877" fmla="*/ 1542973 h 3181350"/>
                <a:gd name="connsiteX3878" fmla="*/ 220383 w 1581150"/>
                <a:gd name="connsiteY3878" fmla="*/ 1542973 h 3181350"/>
                <a:gd name="connsiteX3879" fmla="*/ 231337 w 1581150"/>
                <a:gd name="connsiteY3879" fmla="*/ 1540877 h 3181350"/>
                <a:gd name="connsiteX3880" fmla="*/ 220383 w 1581150"/>
                <a:gd name="connsiteY3880" fmla="*/ 1542973 h 3181350"/>
                <a:gd name="connsiteX3881" fmla="*/ 269056 w 1581150"/>
                <a:gd name="connsiteY3881" fmla="*/ 1557641 h 3181350"/>
                <a:gd name="connsiteX3882" fmla="*/ 270961 w 1581150"/>
                <a:gd name="connsiteY3882" fmla="*/ 1554403 h 3181350"/>
                <a:gd name="connsiteX3883" fmla="*/ 273438 w 1581150"/>
                <a:gd name="connsiteY3883" fmla="*/ 1556784 h 3181350"/>
                <a:gd name="connsiteX3884" fmla="*/ 269342 w 1581150"/>
                <a:gd name="connsiteY3884" fmla="*/ 1560023 h 3181350"/>
                <a:gd name="connsiteX3885" fmla="*/ 267151 w 1581150"/>
                <a:gd name="connsiteY3885" fmla="*/ 1559070 h 3181350"/>
                <a:gd name="connsiteX3886" fmla="*/ 264579 w 1581150"/>
                <a:gd name="connsiteY3886" fmla="*/ 1562023 h 3181350"/>
                <a:gd name="connsiteX3887" fmla="*/ 261627 w 1581150"/>
                <a:gd name="connsiteY3887" fmla="*/ 1559165 h 3181350"/>
                <a:gd name="connsiteX3888" fmla="*/ 261817 w 1581150"/>
                <a:gd name="connsiteY3888" fmla="*/ 1557165 h 3181350"/>
                <a:gd name="connsiteX3889" fmla="*/ 269056 w 1581150"/>
                <a:gd name="connsiteY3889" fmla="*/ 1557641 h 3181350"/>
                <a:gd name="connsiteX3890" fmla="*/ 291249 w 1581150"/>
                <a:gd name="connsiteY3890" fmla="*/ 1545164 h 3181350"/>
                <a:gd name="connsiteX3891" fmla="*/ 296583 w 1581150"/>
                <a:gd name="connsiteY3891" fmla="*/ 1545831 h 3181350"/>
                <a:gd name="connsiteX3892" fmla="*/ 290202 w 1581150"/>
                <a:gd name="connsiteY3892" fmla="*/ 1552689 h 3181350"/>
                <a:gd name="connsiteX3893" fmla="*/ 291249 w 1581150"/>
                <a:gd name="connsiteY3893" fmla="*/ 1545164 h 3181350"/>
                <a:gd name="connsiteX3894" fmla="*/ 296202 w 1581150"/>
                <a:gd name="connsiteY3894" fmla="*/ 1561166 h 3181350"/>
                <a:gd name="connsiteX3895" fmla="*/ 291154 w 1581150"/>
                <a:gd name="connsiteY3895" fmla="*/ 1571357 h 3181350"/>
                <a:gd name="connsiteX3896" fmla="*/ 283629 w 1581150"/>
                <a:gd name="connsiteY3896" fmla="*/ 1573453 h 3181350"/>
                <a:gd name="connsiteX3897" fmla="*/ 286677 w 1581150"/>
                <a:gd name="connsiteY3897" fmla="*/ 1564595 h 3181350"/>
                <a:gd name="connsiteX3898" fmla="*/ 274962 w 1581150"/>
                <a:gd name="connsiteY3898" fmla="*/ 1558499 h 3181350"/>
                <a:gd name="connsiteX3899" fmla="*/ 276295 w 1581150"/>
                <a:gd name="connsiteY3899" fmla="*/ 1549450 h 3181350"/>
                <a:gd name="connsiteX3900" fmla="*/ 296202 w 1581150"/>
                <a:gd name="connsiteY3900" fmla="*/ 1561166 h 3181350"/>
                <a:gd name="connsiteX3901" fmla="*/ 302394 w 1581150"/>
                <a:gd name="connsiteY3901" fmla="*/ 1580406 h 3181350"/>
                <a:gd name="connsiteX3902" fmla="*/ 291535 w 1581150"/>
                <a:gd name="connsiteY3902" fmla="*/ 1580597 h 3181350"/>
                <a:gd name="connsiteX3903" fmla="*/ 292869 w 1581150"/>
                <a:gd name="connsiteY3903" fmla="*/ 1571548 h 3181350"/>
                <a:gd name="connsiteX3904" fmla="*/ 301727 w 1581150"/>
                <a:gd name="connsiteY3904" fmla="*/ 1572691 h 3181350"/>
                <a:gd name="connsiteX3905" fmla="*/ 302394 w 1581150"/>
                <a:gd name="connsiteY3905" fmla="*/ 1580406 h 3181350"/>
                <a:gd name="connsiteX3906" fmla="*/ 328587 w 1581150"/>
                <a:gd name="connsiteY3906" fmla="*/ 1485252 h 3181350"/>
                <a:gd name="connsiteX3907" fmla="*/ 333255 w 1581150"/>
                <a:gd name="connsiteY3907" fmla="*/ 1478108 h 3181350"/>
                <a:gd name="connsiteX3908" fmla="*/ 343446 w 1581150"/>
                <a:gd name="connsiteY3908" fmla="*/ 1482489 h 3181350"/>
                <a:gd name="connsiteX3909" fmla="*/ 336588 w 1581150"/>
                <a:gd name="connsiteY3909" fmla="*/ 1492395 h 3181350"/>
                <a:gd name="connsiteX3910" fmla="*/ 333255 w 1581150"/>
                <a:gd name="connsiteY3910" fmla="*/ 1490395 h 3181350"/>
                <a:gd name="connsiteX3911" fmla="*/ 335445 w 1581150"/>
                <a:gd name="connsiteY3911" fmla="*/ 1487633 h 3181350"/>
                <a:gd name="connsiteX3912" fmla="*/ 328587 w 1581150"/>
                <a:gd name="connsiteY3912" fmla="*/ 1485252 h 3181350"/>
                <a:gd name="connsiteX3913" fmla="*/ 330588 w 1581150"/>
                <a:gd name="connsiteY3913" fmla="*/ 1408575 h 3181350"/>
                <a:gd name="connsiteX3914" fmla="*/ 328302 w 1581150"/>
                <a:gd name="connsiteY3914" fmla="*/ 1399050 h 3181350"/>
                <a:gd name="connsiteX3915" fmla="*/ 318967 w 1581150"/>
                <a:gd name="connsiteY3915" fmla="*/ 1388668 h 3181350"/>
                <a:gd name="connsiteX3916" fmla="*/ 332302 w 1581150"/>
                <a:gd name="connsiteY3916" fmla="*/ 1396478 h 3181350"/>
                <a:gd name="connsiteX3917" fmla="*/ 330588 w 1581150"/>
                <a:gd name="connsiteY3917" fmla="*/ 1408575 h 3181350"/>
                <a:gd name="connsiteX3918" fmla="*/ 330588 w 1581150"/>
                <a:gd name="connsiteY3918" fmla="*/ 1420862 h 3181350"/>
                <a:gd name="connsiteX3919" fmla="*/ 343446 w 1581150"/>
                <a:gd name="connsiteY3919" fmla="*/ 1431721 h 3181350"/>
                <a:gd name="connsiteX3920" fmla="*/ 342780 w 1581150"/>
                <a:gd name="connsiteY3920" fmla="*/ 1436293 h 3181350"/>
                <a:gd name="connsiteX3921" fmla="*/ 338684 w 1581150"/>
                <a:gd name="connsiteY3921" fmla="*/ 1434388 h 3181350"/>
                <a:gd name="connsiteX3922" fmla="*/ 340970 w 1581150"/>
                <a:gd name="connsiteY3922" fmla="*/ 1432102 h 3181350"/>
                <a:gd name="connsiteX3923" fmla="*/ 328111 w 1581150"/>
                <a:gd name="connsiteY3923" fmla="*/ 1427340 h 3181350"/>
                <a:gd name="connsiteX3924" fmla="*/ 330588 w 1581150"/>
                <a:gd name="connsiteY3924" fmla="*/ 1420862 h 3181350"/>
                <a:gd name="connsiteX3925" fmla="*/ 326873 w 1581150"/>
                <a:gd name="connsiteY3925" fmla="*/ 1374285 h 3181350"/>
                <a:gd name="connsiteX3926" fmla="*/ 326778 w 1581150"/>
                <a:gd name="connsiteY3926" fmla="*/ 1375047 h 3181350"/>
                <a:gd name="connsiteX3927" fmla="*/ 325349 w 1581150"/>
                <a:gd name="connsiteY3927" fmla="*/ 1369427 h 3181350"/>
                <a:gd name="connsiteX3928" fmla="*/ 332397 w 1581150"/>
                <a:gd name="connsiteY3928" fmla="*/ 1375714 h 3181350"/>
                <a:gd name="connsiteX3929" fmla="*/ 326873 w 1581150"/>
                <a:gd name="connsiteY3929" fmla="*/ 1374285 h 3181350"/>
                <a:gd name="connsiteX3930" fmla="*/ 327349 w 1581150"/>
                <a:gd name="connsiteY3930" fmla="*/ 1368189 h 3181350"/>
                <a:gd name="connsiteX3931" fmla="*/ 326016 w 1581150"/>
                <a:gd name="connsiteY3931" fmla="*/ 1364951 h 3181350"/>
                <a:gd name="connsiteX3932" fmla="*/ 338398 w 1581150"/>
                <a:gd name="connsiteY3932" fmla="*/ 1366475 h 3181350"/>
                <a:gd name="connsiteX3933" fmla="*/ 327349 w 1581150"/>
                <a:gd name="connsiteY3933" fmla="*/ 1368189 h 3181350"/>
                <a:gd name="connsiteX3934" fmla="*/ 346113 w 1581150"/>
                <a:gd name="connsiteY3934" fmla="*/ 1362855 h 3181350"/>
                <a:gd name="connsiteX3935" fmla="*/ 341541 w 1581150"/>
                <a:gd name="connsiteY3935" fmla="*/ 1369999 h 3181350"/>
                <a:gd name="connsiteX3936" fmla="*/ 346113 w 1581150"/>
                <a:gd name="connsiteY3936" fmla="*/ 1362855 h 3181350"/>
                <a:gd name="connsiteX3937" fmla="*/ 351447 w 1581150"/>
                <a:gd name="connsiteY3937" fmla="*/ 1426577 h 3181350"/>
                <a:gd name="connsiteX3938" fmla="*/ 354781 w 1581150"/>
                <a:gd name="connsiteY3938" fmla="*/ 1440865 h 3181350"/>
                <a:gd name="connsiteX3939" fmla="*/ 347923 w 1581150"/>
                <a:gd name="connsiteY3939" fmla="*/ 1438484 h 3181350"/>
                <a:gd name="connsiteX3940" fmla="*/ 349733 w 1581150"/>
                <a:gd name="connsiteY3940" fmla="*/ 1450961 h 3181350"/>
                <a:gd name="connsiteX3941" fmla="*/ 351447 w 1581150"/>
                <a:gd name="connsiteY3941" fmla="*/ 1426577 h 3181350"/>
                <a:gd name="connsiteX3942" fmla="*/ 364592 w 1581150"/>
                <a:gd name="connsiteY3942" fmla="*/ 1392573 h 3181350"/>
                <a:gd name="connsiteX3943" fmla="*/ 362782 w 1581150"/>
                <a:gd name="connsiteY3943" fmla="*/ 1397240 h 3181350"/>
                <a:gd name="connsiteX3944" fmla="*/ 359639 w 1581150"/>
                <a:gd name="connsiteY3944" fmla="*/ 1396860 h 3181350"/>
                <a:gd name="connsiteX3945" fmla="*/ 360306 w 1581150"/>
                <a:gd name="connsiteY3945" fmla="*/ 1395716 h 3181350"/>
                <a:gd name="connsiteX3946" fmla="*/ 364592 w 1581150"/>
                <a:gd name="connsiteY3946" fmla="*/ 1392573 h 3181350"/>
                <a:gd name="connsiteX3947" fmla="*/ 384213 w 1581150"/>
                <a:gd name="connsiteY3947" fmla="*/ 1184547 h 3181350"/>
                <a:gd name="connsiteX3948" fmla="*/ 385166 w 1581150"/>
                <a:gd name="connsiteY3948" fmla="*/ 1184452 h 3181350"/>
                <a:gd name="connsiteX3949" fmla="*/ 385166 w 1581150"/>
                <a:gd name="connsiteY3949" fmla="*/ 1184738 h 3181350"/>
                <a:gd name="connsiteX3950" fmla="*/ 392119 w 1581150"/>
                <a:gd name="connsiteY3950" fmla="*/ 1189977 h 3181350"/>
                <a:gd name="connsiteX3951" fmla="*/ 384594 w 1581150"/>
                <a:gd name="connsiteY3951" fmla="*/ 1188071 h 3181350"/>
                <a:gd name="connsiteX3952" fmla="*/ 384213 w 1581150"/>
                <a:gd name="connsiteY3952" fmla="*/ 1184547 h 3181350"/>
                <a:gd name="connsiteX3953" fmla="*/ 398691 w 1581150"/>
                <a:gd name="connsiteY3953" fmla="*/ 1102442 h 3181350"/>
                <a:gd name="connsiteX3954" fmla="*/ 401168 w 1581150"/>
                <a:gd name="connsiteY3954" fmla="*/ 1100061 h 3181350"/>
                <a:gd name="connsiteX3955" fmla="*/ 406026 w 1581150"/>
                <a:gd name="connsiteY3955" fmla="*/ 1102727 h 3181350"/>
                <a:gd name="connsiteX3956" fmla="*/ 400311 w 1581150"/>
                <a:gd name="connsiteY3956" fmla="*/ 1105394 h 3181350"/>
                <a:gd name="connsiteX3957" fmla="*/ 398691 w 1581150"/>
                <a:gd name="connsiteY3957" fmla="*/ 1102442 h 3181350"/>
                <a:gd name="connsiteX3958" fmla="*/ 377260 w 1581150"/>
                <a:gd name="connsiteY3958" fmla="*/ 1075296 h 3181350"/>
                <a:gd name="connsiteX3959" fmla="*/ 378975 w 1581150"/>
                <a:gd name="connsiteY3959" fmla="*/ 1078725 h 3181350"/>
                <a:gd name="connsiteX3960" fmla="*/ 374784 w 1581150"/>
                <a:gd name="connsiteY3960" fmla="*/ 1075105 h 3181350"/>
                <a:gd name="connsiteX3961" fmla="*/ 377260 w 1581150"/>
                <a:gd name="connsiteY3961" fmla="*/ 1075296 h 3181350"/>
                <a:gd name="connsiteX3962" fmla="*/ 411074 w 1581150"/>
                <a:gd name="connsiteY3962" fmla="*/ 1082535 h 3181350"/>
                <a:gd name="connsiteX3963" fmla="*/ 408121 w 1581150"/>
                <a:gd name="connsiteY3963" fmla="*/ 1090536 h 3181350"/>
                <a:gd name="connsiteX3964" fmla="*/ 402597 w 1581150"/>
                <a:gd name="connsiteY3964" fmla="*/ 1090155 h 3181350"/>
                <a:gd name="connsiteX3965" fmla="*/ 403644 w 1581150"/>
                <a:gd name="connsiteY3965" fmla="*/ 1085106 h 3181350"/>
                <a:gd name="connsiteX3966" fmla="*/ 396405 w 1581150"/>
                <a:gd name="connsiteY3966" fmla="*/ 1087678 h 3181350"/>
                <a:gd name="connsiteX3967" fmla="*/ 385071 w 1581150"/>
                <a:gd name="connsiteY3967" fmla="*/ 1080725 h 3181350"/>
                <a:gd name="connsiteX3968" fmla="*/ 387547 w 1581150"/>
                <a:gd name="connsiteY3968" fmla="*/ 1079201 h 3181350"/>
                <a:gd name="connsiteX3969" fmla="*/ 386880 w 1581150"/>
                <a:gd name="connsiteY3969" fmla="*/ 1078725 h 3181350"/>
                <a:gd name="connsiteX3970" fmla="*/ 392119 w 1581150"/>
                <a:gd name="connsiteY3970" fmla="*/ 1079391 h 3181350"/>
                <a:gd name="connsiteX3971" fmla="*/ 391833 w 1581150"/>
                <a:gd name="connsiteY3971" fmla="*/ 1077963 h 3181350"/>
                <a:gd name="connsiteX3972" fmla="*/ 390976 w 1581150"/>
                <a:gd name="connsiteY3972" fmla="*/ 1082630 h 3181350"/>
                <a:gd name="connsiteX3973" fmla="*/ 411074 w 1581150"/>
                <a:gd name="connsiteY3973" fmla="*/ 1082535 h 3181350"/>
                <a:gd name="connsiteX3974" fmla="*/ 335826 w 1581150"/>
                <a:gd name="connsiteY3974" fmla="*/ 1034433 h 3181350"/>
                <a:gd name="connsiteX3975" fmla="*/ 339065 w 1581150"/>
                <a:gd name="connsiteY3975" fmla="*/ 1034624 h 3181350"/>
                <a:gd name="connsiteX3976" fmla="*/ 337922 w 1581150"/>
                <a:gd name="connsiteY3976" fmla="*/ 1030242 h 3181350"/>
                <a:gd name="connsiteX3977" fmla="*/ 346399 w 1581150"/>
                <a:gd name="connsiteY3977" fmla="*/ 1032147 h 3181350"/>
                <a:gd name="connsiteX3978" fmla="*/ 336969 w 1581150"/>
                <a:gd name="connsiteY3978" fmla="*/ 1047863 h 3181350"/>
                <a:gd name="connsiteX3979" fmla="*/ 335826 w 1581150"/>
                <a:gd name="connsiteY3979" fmla="*/ 1034433 h 3181350"/>
                <a:gd name="connsiteX3980" fmla="*/ 360401 w 1581150"/>
                <a:gd name="connsiteY3980" fmla="*/ 970044 h 3181350"/>
                <a:gd name="connsiteX3981" fmla="*/ 360020 w 1581150"/>
                <a:gd name="connsiteY3981" fmla="*/ 970806 h 3181350"/>
                <a:gd name="connsiteX3982" fmla="*/ 354781 w 1581150"/>
                <a:gd name="connsiteY3982" fmla="*/ 973568 h 3181350"/>
                <a:gd name="connsiteX3983" fmla="*/ 349066 w 1581150"/>
                <a:gd name="connsiteY3983" fmla="*/ 972425 h 3181350"/>
                <a:gd name="connsiteX3984" fmla="*/ 351352 w 1581150"/>
                <a:gd name="connsiteY3984" fmla="*/ 968520 h 3181350"/>
                <a:gd name="connsiteX3985" fmla="*/ 360401 w 1581150"/>
                <a:gd name="connsiteY3985" fmla="*/ 970044 h 3181350"/>
                <a:gd name="connsiteX3986" fmla="*/ 327159 w 1581150"/>
                <a:gd name="connsiteY3986" fmla="*/ 950232 h 3181350"/>
                <a:gd name="connsiteX3987" fmla="*/ 329730 w 1581150"/>
                <a:gd name="connsiteY3987" fmla="*/ 948518 h 3181350"/>
                <a:gd name="connsiteX3988" fmla="*/ 327159 w 1581150"/>
                <a:gd name="connsiteY3988" fmla="*/ 950232 h 3181350"/>
                <a:gd name="connsiteX3989" fmla="*/ 328016 w 1581150"/>
                <a:gd name="connsiteY3989" fmla="*/ 946803 h 3181350"/>
                <a:gd name="connsiteX3990" fmla="*/ 320015 w 1581150"/>
                <a:gd name="connsiteY3990" fmla="*/ 939660 h 3181350"/>
                <a:gd name="connsiteX3991" fmla="*/ 320967 w 1581150"/>
                <a:gd name="connsiteY3991" fmla="*/ 938135 h 3181350"/>
                <a:gd name="connsiteX3992" fmla="*/ 329540 w 1581150"/>
                <a:gd name="connsiteY3992" fmla="*/ 937850 h 3181350"/>
                <a:gd name="connsiteX3993" fmla="*/ 326778 w 1581150"/>
                <a:gd name="connsiteY3993" fmla="*/ 932992 h 3181350"/>
                <a:gd name="connsiteX3994" fmla="*/ 332207 w 1581150"/>
                <a:gd name="connsiteY3994" fmla="*/ 934230 h 3181350"/>
                <a:gd name="connsiteX3995" fmla="*/ 332207 w 1581150"/>
                <a:gd name="connsiteY3995" fmla="*/ 940802 h 3181350"/>
                <a:gd name="connsiteX3996" fmla="*/ 328016 w 1581150"/>
                <a:gd name="connsiteY3996" fmla="*/ 946803 h 3181350"/>
                <a:gd name="connsiteX3997" fmla="*/ 355734 w 1581150"/>
                <a:gd name="connsiteY3997" fmla="*/ 904131 h 3181350"/>
                <a:gd name="connsiteX3998" fmla="*/ 357543 w 1581150"/>
                <a:gd name="connsiteY3998" fmla="*/ 902988 h 3181350"/>
                <a:gd name="connsiteX3999" fmla="*/ 357543 w 1581150"/>
                <a:gd name="connsiteY3999" fmla="*/ 905941 h 3181350"/>
                <a:gd name="connsiteX4000" fmla="*/ 355353 w 1581150"/>
                <a:gd name="connsiteY4000" fmla="*/ 906893 h 3181350"/>
                <a:gd name="connsiteX4001" fmla="*/ 352400 w 1581150"/>
                <a:gd name="connsiteY4001" fmla="*/ 904703 h 3181350"/>
                <a:gd name="connsiteX4002" fmla="*/ 349923 w 1581150"/>
                <a:gd name="connsiteY4002" fmla="*/ 913942 h 3181350"/>
                <a:gd name="connsiteX4003" fmla="*/ 354019 w 1581150"/>
                <a:gd name="connsiteY4003" fmla="*/ 898797 h 3181350"/>
                <a:gd name="connsiteX4004" fmla="*/ 355734 w 1581150"/>
                <a:gd name="connsiteY4004" fmla="*/ 904131 h 3181350"/>
                <a:gd name="connsiteX4005" fmla="*/ 271914 w 1581150"/>
                <a:gd name="connsiteY4005" fmla="*/ 551420 h 3181350"/>
                <a:gd name="connsiteX4006" fmla="*/ 273152 w 1581150"/>
                <a:gd name="connsiteY4006" fmla="*/ 553516 h 3181350"/>
                <a:gd name="connsiteX4007" fmla="*/ 268294 w 1581150"/>
                <a:gd name="connsiteY4007" fmla="*/ 555611 h 3181350"/>
                <a:gd name="connsiteX4008" fmla="*/ 271914 w 1581150"/>
                <a:gd name="connsiteY4008" fmla="*/ 551420 h 3181350"/>
                <a:gd name="connsiteX4009" fmla="*/ 351162 w 1581150"/>
                <a:gd name="connsiteY4009" fmla="*/ 571994 h 3181350"/>
                <a:gd name="connsiteX4010" fmla="*/ 351638 w 1581150"/>
                <a:gd name="connsiteY4010" fmla="*/ 571518 h 3181350"/>
                <a:gd name="connsiteX4011" fmla="*/ 351447 w 1581150"/>
                <a:gd name="connsiteY4011" fmla="*/ 571994 h 3181350"/>
                <a:gd name="connsiteX4012" fmla="*/ 351162 w 1581150"/>
                <a:gd name="connsiteY4012" fmla="*/ 571994 h 3181350"/>
                <a:gd name="connsiteX4013" fmla="*/ 373545 w 1581150"/>
                <a:gd name="connsiteY4013" fmla="*/ 566756 h 3181350"/>
                <a:gd name="connsiteX4014" fmla="*/ 383356 w 1581150"/>
                <a:gd name="connsiteY4014" fmla="*/ 572280 h 3181350"/>
                <a:gd name="connsiteX4015" fmla="*/ 378879 w 1581150"/>
                <a:gd name="connsiteY4015" fmla="*/ 571613 h 3181350"/>
                <a:gd name="connsiteX4016" fmla="*/ 378975 w 1581150"/>
                <a:gd name="connsiteY4016" fmla="*/ 570851 h 3181350"/>
                <a:gd name="connsiteX4017" fmla="*/ 373545 w 1581150"/>
                <a:gd name="connsiteY4017" fmla="*/ 566756 h 3181350"/>
                <a:gd name="connsiteX4018" fmla="*/ 387261 w 1581150"/>
                <a:gd name="connsiteY4018" fmla="*/ 569613 h 3181350"/>
                <a:gd name="connsiteX4019" fmla="*/ 392119 w 1581150"/>
                <a:gd name="connsiteY4019" fmla="*/ 560945 h 3181350"/>
                <a:gd name="connsiteX4020" fmla="*/ 387261 w 1581150"/>
                <a:gd name="connsiteY4020" fmla="*/ 569613 h 3181350"/>
                <a:gd name="connsiteX4021" fmla="*/ 391452 w 1581150"/>
                <a:gd name="connsiteY4021" fmla="*/ 594759 h 3181350"/>
                <a:gd name="connsiteX4022" fmla="*/ 397834 w 1581150"/>
                <a:gd name="connsiteY4022" fmla="*/ 597045 h 3181350"/>
                <a:gd name="connsiteX4023" fmla="*/ 396310 w 1581150"/>
                <a:gd name="connsiteY4023" fmla="*/ 599141 h 3181350"/>
                <a:gd name="connsiteX4024" fmla="*/ 383451 w 1581150"/>
                <a:gd name="connsiteY4024" fmla="*/ 601808 h 3181350"/>
                <a:gd name="connsiteX4025" fmla="*/ 382880 w 1581150"/>
                <a:gd name="connsiteY4025" fmla="*/ 601331 h 3181350"/>
                <a:gd name="connsiteX4026" fmla="*/ 382689 w 1581150"/>
                <a:gd name="connsiteY4026" fmla="*/ 601712 h 3181350"/>
                <a:gd name="connsiteX4027" fmla="*/ 378689 w 1581150"/>
                <a:gd name="connsiteY4027" fmla="*/ 600760 h 3181350"/>
                <a:gd name="connsiteX4028" fmla="*/ 378498 w 1581150"/>
                <a:gd name="connsiteY4028" fmla="*/ 595331 h 3181350"/>
                <a:gd name="connsiteX4029" fmla="*/ 382023 w 1581150"/>
                <a:gd name="connsiteY4029" fmla="*/ 595045 h 3181350"/>
                <a:gd name="connsiteX4030" fmla="*/ 378879 w 1581150"/>
                <a:gd name="connsiteY4030" fmla="*/ 591521 h 3181350"/>
                <a:gd name="connsiteX4031" fmla="*/ 379356 w 1581150"/>
                <a:gd name="connsiteY4031" fmla="*/ 591330 h 3181350"/>
                <a:gd name="connsiteX4032" fmla="*/ 391452 w 1581150"/>
                <a:gd name="connsiteY4032" fmla="*/ 594759 h 3181350"/>
                <a:gd name="connsiteX4033" fmla="*/ 409550 w 1581150"/>
                <a:gd name="connsiteY4033" fmla="*/ 578376 h 3181350"/>
                <a:gd name="connsiteX4034" fmla="*/ 407454 w 1581150"/>
                <a:gd name="connsiteY4034" fmla="*/ 584091 h 3181350"/>
                <a:gd name="connsiteX4035" fmla="*/ 411455 w 1581150"/>
                <a:gd name="connsiteY4035" fmla="*/ 582758 h 3181350"/>
                <a:gd name="connsiteX4036" fmla="*/ 410312 w 1581150"/>
                <a:gd name="connsiteY4036" fmla="*/ 584853 h 3181350"/>
                <a:gd name="connsiteX4037" fmla="*/ 403263 w 1581150"/>
                <a:gd name="connsiteY4037" fmla="*/ 583996 h 3181350"/>
                <a:gd name="connsiteX4038" fmla="*/ 406978 w 1581150"/>
                <a:gd name="connsiteY4038" fmla="*/ 582948 h 3181350"/>
                <a:gd name="connsiteX4039" fmla="*/ 409550 w 1581150"/>
                <a:gd name="connsiteY4039" fmla="*/ 578376 h 3181350"/>
                <a:gd name="connsiteX4040" fmla="*/ 421075 w 1581150"/>
                <a:gd name="connsiteY4040" fmla="*/ 573995 h 3181350"/>
                <a:gd name="connsiteX4041" fmla="*/ 425076 w 1581150"/>
                <a:gd name="connsiteY4041" fmla="*/ 572375 h 3181350"/>
                <a:gd name="connsiteX4042" fmla="*/ 420885 w 1581150"/>
                <a:gd name="connsiteY4042" fmla="*/ 586187 h 3181350"/>
                <a:gd name="connsiteX4043" fmla="*/ 413741 w 1581150"/>
                <a:gd name="connsiteY4043" fmla="*/ 585329 h 3181350"/>
                <a:gd name="connsiteX4044" fmla="*/ 414122 w 1581150"/>
                <a:gd name="connsiteY4044" fmla="*/ 582186 h 3181350"/>
                <a:gd name="connsiteX4045" fmla="*/ 416789 w 1581150"/>
                <a:gd name="connsiteY4045" fmla="*/ 580091 h 3181350"/>
                <a:gd name="connsiteX4046" fmla="*/ 415836 w 1581150"/>
                <a:gd name="connsiteY4046" fmla="*/ 580186 h 3181350"/>
                <a:gd name="connsiteX4047" fmla="*/ 415074 w 1581150"/>
                <a:gd name="connsiteY4047" fmla="*/ 576281 h 3181350"/>
                <a:gd name="connsiteX4048" fmla="*/ 413169 w 1581150"/>
                <a:gd name="connsiteY4048" fmla="*/ 577900 h 3181350"/>
                <a:gd name="connsiteX4049" fmla="*/ 413741 w 1581150"/>
                <a:gd name="connsiteY4049" fmla="*/ 571899 h 3181350"/>
                <a:gd name="connsiteX4050" fmla="*/ 411741 w 1581150"/>
                <a:gd name="connsiteY4050" fmla="*/ 571709 h 3181350"/>
                <a:gd name="connsiteX4051" fmla="*/ 410598 w 1581150"/>
                <a:gd name="connsiteY4051" fmla="*/ 569518 h 3181350"/>
                <a:gd name="connsiteX4052" fmla="*/ 423837 w 1581150"/>
                <a:gd name="connsiteY4052" fmla="*/ 565041 h 3181350"/>
                <a:gd name="connsiteX4053" fmla="*/ 424790 w 1581150"/>
                <a:gd name="connsiteY4053" fmla="*/ 568184 h 3181350"/>
                <a:gd name="connsiteX4054" fmla="*/ 413836 w 1581150"/>
                <a:gd name="connsiteY4054" fmla="*/ 570375 h 3181350"/>
                <a:gd name="connsiteX4055" fmla="*/ 421075 w 1581150"/>
                <a:gd name="connsiteY4055" fmla="*/ 573995 h 3181350"/>
                <a:gd name="connsiteX4056" fmla="*/ 428695 w 1581150"/>
                <a:gd name="connsiteY4056" fmla="*/ 596283 h 3181350"/>
                <a:gd name="connsiteX4057" fmla="*/ 428695 w 1581150"/>
                <a:gd name="connsiteY4057" fmla="*/ 596569 h 3181350"/>
                <a:gd name="connsiteX4058" fmla="*/ 428600 w 1581150"/>
                <a:gd name="connsiteY4058" fmla="*/ 596378 h 3181350"/>
                <a:gd name="connsiteX4059" fmla="*/ 428695 w 1581150"/>
                <a:gd name="connsiteY4059" fmla="*/ 596283 h 3181350"/>
                <a:gd name="connsiteX4060" fmla="*/ 435744 w 1581150"/>
                <a:gd name="connsiteY4060" fmla="*/ 603046 h 3181350"/>
                <a:gd name="connsiteX4061" fmla="*/ 437649 w 1581150"/>
                <a:gd name="connsiteY4061" fmla="*/ 598950 h 3181350"/>
                <a:gd name="connsiteX4062" fmla="*/ 435744 w 1581150"/>
                <a:gd name="connsiteY4062" fmla="*/ 603046 h 3181350"/>
                <a:gd name="connsiteX4063" fmla="*/ 449650 w 1581150"/>
                <a:gd name="connsiteY4063" fmla="*/ 612761 h 3181350"/>
                <a:gd name="connsiteX4064" fmla="*/ 447459 w 1581150"/>
                <a:gd name="connsiteY4064" fmla="*/ 615524 h 3181350"/>
                <a:gd name="connsiteX4065" fmla="*/ 452317 w 1581150"/>
                <a:gd name="connsiteY4065" fmla="*/ 619238 h 3181350"/>
                <a:gd name="connsiteX4066" fmla="*/ 453555 w 1581150"/>
                <a:gd name="connsiteY4066" fmla="*/ 619048 h 3181350"/>
                <a:gd name="connsiteX4067" fmla="*/ 445078 w 1581150"/>
                <a:gd name="connsiteY4067" fmla="*/ 624668 h 3181350"/>
                <a:gd name="connsiteX4068" fmla="*/ 444602 w 1581150"/>
                <a:gd name="connsiteY4068" fmla="*/ 619810 h 3181350"/>
                <a:gd name="connsiteX4069" fmla="*/ 445364 w 1581150"/>
                <a:gd name="connsiteY4069" fmla="*/ 618381 h 3181350"/>
                <a:gd name="connsiteX4070" fmla="*/ 444888 w 1581150"/>
                <a:gd name="connsiteY4070" fmla="*/ 618381 h 3181350"/>
                <a:gd name="connsiteX4071" fmla="*/ 446126 w 1581150"/>
                <a:gd name="connsiteY4071" fmla="*/ 612095 h 3181350"/>
                <a:gd name="connsiteX4072" fmla="*/ 441554 w 1581150"/>
                <a:gd name="connsiteY4072" fmla="*/ 611047 h 3181350"/>
                <a:gd name="connsiteX4073" fmla="*/ 447745 w 1581150"/>
                <a:gd name="connsiteY4073" fmla="*/ 601712 h 3181350"/>
                <a:gd name="connsiteX4074" fmla="*/ 451269 w 1581150"/>
                <a:gd name="connsiteY4074" fmla="*/ 602189 h 3181350"/>
                <a:gd name="connsiteX4075" fmla="*/ 449650 w 1581150"/>
                <a:gd name="connsiteY4075" fmla="*/ 612761 h 3181350"/>
                <a:gd name="connsiteX4076" fmla="*/ 502038 w 1581150"/>
                <a:gd name="connsiteY4076" fmla="*/ 737729 h 3181350"/>
                <a:gd name="connsiteX4077" fmla="*/ 502704 w 1581150"/>
                <a:gd name="connsiteY4077" fmla="*/ 745540 h 3181350"/>
                <a:gd name="connsiteX4078" fmla="*/ 515944 w 1581150"/>
                <a:gd name="connsiteY4078" fmla="*/ 741063 h 3181350"/>
                <a:gd name="connsiteX4079" fmla="*/ 517373 w 1581150"/>
                <a:gd name="connsiteY4079" fmla="*/ 756589 h 3181350"/>
                <a:gd name="connsiteX4080" fmla="*/ 503466 w 1581150"/>
                <a:gd name="connsiteY4080" fmla="*/ 765638 h 3181350"/>
                <a:gd name="connsiteX4081" fmla="*/ 496608 w 1581150"/>
                <a:gd name="connsiteY4081" fmla="*/ 763256 h 3181350"/>
                <a:gd name="connsiteX4082" fmla="*/ 496418 w 1581150"/>
                <a:gd name="connsiteY4082" fmla="*/ 763542 h 3181350"/>
                <a:gd name="connsiteX4083" fmla="*/ 489655 w 1581150"/>
                <a:gd name="connsiteY4083" fmla="*/ 744683 h 3181350"/>
                <a:gd name="connsiteX4084" fmla="*/ 490798 w 1581150"/>
                <a:gd name="connsiteY4084" fmla="*/ 738110 h 3181350"/>
                <a:gd name="connsiteX4085" fmla="*/ 492798 w 1581150"/>
                <a:gd name="connsiteY4085" fmla="*/ 739730 h 3181350"/>
                <a:gd name="connsiteX4086" fmla="*/ 502038 w 1581150"/>
                <a:gd name="connsiteY4086" fmla="*/ 737729 h 3181350"/>
                <a:gd name="connsiteX4087" fmla="*/ 494227 w 1581150"/>
                <a:gd name="connsiteY4087" fmla="*/ 729062 h 3181350"/>
                <a:gd name="connsiteX4088" fmla="*/ 496894 w 1581150"/>
                <a:gd name="connsiteY4088" fmla="*/ 723252 h 3181350"/>
                <a:gd name="connsiteX4089" fmla="*/ 505276 w 1581150"/>
                <a:gd name="connsiteY4089" fmla="*/ 727347 h 3181350"/>
                <a:gd name="connsiteX4090" fmla="*/ 506419 w 1581150"/>
                <a:gd name="connsiteY4090" fmla="*/ 732110 h 3181350"/>
                <a:gd name="connsiteX4091" fmla="*/ 494227 w 1581150"/>
                <a:gd name="connsiteY4091" fmla="*/ 729062 h 3181350"/>
                <a:gd name="connsiteX4092" fmla="*/ 536994 w 1581150"/>
                <a:gd name="connsiteY4092" fmla="*/ 682008 h 3181350"/>
                <a:gd name="connsiteX4093" fmla="*/ 537471 w 1581150"/>
                <a:gd name="connsiteY4093" fmla="*/ 691343 h 3181350"/>
                <a:gd name="connsiteX4094" fmla="*/ 525945 w 1581150"/>
                <a:gd name="connsiteY4094" fmla="*/ 696105 h 3181350"/>
                <a:gd name="connsiteX4095" fmla="*/ 512420 w 1581150"/>
                <a:gd name="connsiteY4095" fmla="*/ 689819 h 3181350"/>
                <a:gd name="connsiteX4096" fmla="*/ 511563 w 1581150"/>
                <a:gd name="connsiteY4096" fmla="*/ 683532 h 3181350"/>
                <a:gd name="connsiteX4097" fmla="*/ 536994 w 1581150"/>
                <a:gd name="connsiteY4097" fmla="*/ 682008 h 3181350"/>
                <a:gd name="connsiteX4098" fmla="*/ 525374 w 1581150"/>
                <a:gd name="connsiteY4098" fmla="*/ 649814 h 3181350"/>
                <a:gd name="connsiteX4099" fmla="*/ 538614 w 1581150"/>
                <a:gd name="connsiteY4099" fmla="*/ 645337 h 3181350"/>
                <a:gd name="connsiteX4100" fmla="*/ 525374 w 1581150"/>
                <a:gd name="connsiteY4100" fmla="*/ 649814 h 3181350"/>
                <a:gd name="connsiteX4101" fmla="*/ 186284 w 1581150"/>
                <a:gd name="connsiteY4101" fmla="*/ 2127046 h 3181350"/>
                <a:gd name="connsiteX4102" fmla="*/ 191046 w 1581150"/>
                <a:gd name="connsiteY4102" fmla="*/ 2138476 h 3181350"/>
                <a:gd name="connsiteX4103" fmla="*/ 186284 w 1581150"/>
                <a:gd name="connsiteY4103" fmla="*/ 2127046 h 3181350"/>
                <a:gd name="connsiteX4104" fmla="*/ 241148 w 1581150"/>
                <a:gd name="connsiteY4104" fmla="*/ 2123522 h 3181350"/>
                <a:gd name="connsiteX4105" fmla="*/ 241815 w 1581150"/>
                <a:gd name="connsiteY4105" fmla="*/ 2123617 h 3181350"/>
                <a:gd name="connsiteX4106" fmla="*/ 241338 w 1581150"/>
                <a:gd name="connsiteY4106" fmla="*/ 2124189 h 3181350"/>
                <a:gd name="connsiteX4107" fmla="*/ 241148 w 1581150"/>
                <a:gd name="connsiteY4107" fmla="*/ 2123522 h 3181350"/>
                <a:gd name="connsiteX4108" fmla="*/ 254197 w 1581150"/>
                <a:gd name="connsiteY4108" fmla="*/ 2081993 h 3181350"/>
                <a:gd name="connsiteX4109" fmla="*/ 254864 w 1581150"/>
                <a:gd name="connsiteY4109" fmla="*/ 2081326 h 3181350"/>
                <a:gd name="connsiteX4110" fmla="*/ 257721 w 1581150"/>
                <a:gd name="connsiteY4110" fmla="*/ 2083422 h 3181350"/>
                <a:gd name="connsiteX4111" fmla="*/ 256769 w 1581150"/>
                <a:gd name="connsiteY4111" fmla="*/ 2079897 h 3181350"/>
                <a:gd name="connsiteX4112" fmla="*/ 270485 w 1581150"/>
                <a:gd name="connsiteY4112" fmla="*/ 2080850 h 3181350"/>
                <a:gd name="connsiteX4113" fmla="*/ 267246 w 1581150"/>
                <a:gd name="connsiteY4113" fmla="*/ 2082564 h 3181350"/>
                <a:gd name="connsiteX4114" fmla="*/ 266961 w 1581150"/>
                <a:gd name="connsiteY4114" fmla="*/ 2082374 h 3181350"/>
                <a:gd name="connsiteX4115" fmla="*/ 266580 w 1581150"/>
                <a:gd name="connsiteY4115" fmla="*/ 2082850 h 3181350"/>
                <a:gd name="connsiteX4116" fmla="*/ 262008 w 1581150"/>
                <a:gd name="connsiteY4116" fmla="*/ 2087994 h 3181350"/>
                <a:gd name="connsiteX4117" fmla="*/ 261246 w 1581150"/>
                <a:gd name="connsiteY4117" fmla="*/ 2089422 h 3181350"/>
                <a:gd name="connsiteX4118" fmla="*/ 253435 w 1581150"/>
                <a:gd name="connsiteY4118" fmla="*/ 2089232 h 3181350"/>
                <a:gd name="connsiteX4119" fmla="*/ 253340 w 1581150"/>
                <a:gd name="connsiteY4119" fmla="*/ 2089136 h 3181350"/>
                <a:gd name="connsiteX4120" fmla="*/ 254197 w 1581150"/>
                <a:gd name="connsiteY4120" fmla="*/ 2081993 h 3181350"/>
                <a:gd name="connsiteX4121" fmla="*/ 266865 w 1581150"/>
                <a:gd name="connsiteY4121" fmla="*/ 2066181 h 3181350"/>
                <a:gd name="connsiteX4122" fmla="*/ 269247 w 1581150"/>
                <a:gd name="connsiteY4122" fmla="*/ 2064562 h 3181350"/>
                <a:gd name="connsiteX4123" fmla="*/ 269056 w 1581150"/>
                <a:gd name="connsiteY4123" fmla="*/ 2066943 h 3181350"/>
                <a:gd name="connsiteX4124" fmla="*/ 266865 w 1581150"/>
                <a:gd name="connsiteY4124" fmla="*/ 2066181 h 3181350"/>
                <a:gd name="connsiteX4125" fmla="*/ 303537 w 1581150"/>
                <a:gd name="connsiteY4125" fmla="*/ 2014270 h 3181350"/>
                <a:gd name="connsiteX4126" fmla="*/ 303441 w 1581150"/>
                <a:gd name="connsiteY4126" fmla="*/ 2014461 h 3181350"/>
                <a:gd name="connsiteX4127" fmla="*/ 297917 w 1581150"/>
                <a:gd name="connsiteY4127" fmla="*/ 2013889 h 3181350"/>
                <a:gd name="connsiteX4128" fmla="*/ 297726 w 1581150"/>
                <a:gd name="connsiteY4128" fmla="*/ 2019128 h 3181350"/>
                <a:gd name="connsiteX4129" fmla="*/ 292392 w 1581150"/>
                <a:gd name="connsiteY4129" fmla="*/ 2016080 h 3181350"/>
                <a:gd name="connsiteX4130" fmla="*/ 303537 w 1581150"/>
                <a:gd name="connsiteY4130" fmla="*/ 2014270 h 3181350"/>
                <a:gd name="connsiteX4131" fmla="*/ 291535 w 1581150"/>
                <a:gd name="connsiteY4131" fmla="*/ 1975598 h 3181350"/>
                <a:gd name="connsiteX4132" fmla="*/ 292107 w 1581150"/>
                <a:gd name="connsiteY4132" fmla="*/ 1975313 h 3181350"/>
                <a:gd name="connsiteX4133" fmla="*/ 292107 w 1581150"/>
                <a:gd name="connsiteY4133" fmla="*/ 1976361 h 3181350"/>
                <a:gd name="connsiteX4134" fmla="*/ 291535 w 1581150"/>
                <a:gd name="connsiteY4134" fmla="*/ 1975598 h 3181350"/>
                <a:gd name="connsiteX4135" fmla="*/ 262293 w 1581150"/>
                <a:gd name="connsiteY4135" fmla="*/ 1915782 h 3181350"/>
                <a:gd name="connsiteX4136" fmla="*/ 262484 w 1581150"/>
                <a:gd name="connsiteY4136" fmla="*/ 1901113 h 3181350"/>
                <a:gd name="connsiteX4137" fmla="*/ 262960 w 1581150"/>
                <a:gd name="connsiteY4137" fmla="*/ 1900351 h 3181350"/>
                <a:gd name="connsiteX4138" fmla="*/ 265437 w 1581150"/>
                <a:gd name="connsiteY4138" fmla="*/ 1901399 h 3181350"/>
                <a:gd name="connsiteX4139" fmla="*/ 272199 w 1581150"/>
                <a:gd name="connsiteY4139" fmla="*/ 1905780 h 3181350"/>
                <a:gd name="connsiteX4140" fmla="*/ 267532 w 1581150"/>
                <a:gd name="connsiteY4140" fmla="*/ 1914829 h 3181350"/>
                <a:gd name="connsiteX4141" fmla="*/ 263817 w 1581150"/>
                <a:gd name="connsiteY4141" fmla="*/ 1926259 h 3181350"/>
                <a:gd name="connsiteX4142" fmla="*/ 263913 w 1581150"/>
                <a:gd name="connsiteY4142" fmla="*/ 1926259 h 3181350"/>
                <a:gd name="connsiteX4143" fmla="*/ 263817 w 1581150"/>
                <a:gd name="connsiteY4143" fmla="*/ 1926354 h 3181350"/>
                <a:gd name="connsiteX4144" fmla="*/ 263532 w 1581150"/>
                <a:gd name="connsiteY4144" fmla="*/ 1915496 h 3181350"/>
                <a:gd name="connsiteX4145" fmla="*/ 262293 w 1581150"/>
                <a:gd name="connsiteY4145" fmla="*/ 1915782 h 3181350"/>
                <a:gd name="connsiteX4146" fmla="*/ 266770 w 1581150"/>
                <a:gd name="connsiteY4146" fmla="*/ 1813007 h 3181350"/>
                <a:gd name="connsiteX4147" fmla="*/ 270199 w 1581150"/>
                <a:gd name="connsiteY4147" fmla="*/ 1815483 h 3181350"/>
                <a:gd name="connsiteX4148" fmla="*/ 266199 w 1581150"/>
                <a:gd name="connsiteY4148" fmla="*/ 1817960 h 3181350"/>
                <a:gd name="connsiteX4149" fmla="*/ 266770 w 1581150"/>
                <a:gd name="connsiteY4149" fmla="*/ 1813007 h 3181350"/>
                <a:gd name="connsiteX4150" fmla="*/ 290297 w 1581150"/>
                <a:gd name="connsiteY4150" fmla="*/ 1746713 h 3181350"/>
                <a:gd name="connsiteX4151" fmla="*/ 287249 w 1581150"/>
                <a:gd name="connsiteY4151" fmla="*/ 1745474 h 3181350"/>
                <a:gd name="connsiteX4152" fmla="*/ 291726 w 1581150"/>
                <a:gd name="connsiteY4152" fmla="*/ 1743760 h 3181350"/>
                <a:gd name="connsiteX4153" fmla="*/ 290297 w 1581150"/>
                <a:gd name="connsiteY4153" fmla="*/ 1746713 h 3181350"/>
                <a:gd name="connsiteX4154" fmla="*/ 286868 w 1581150"/>
                <a:gd name="connsiteY4154" fmla="*/ 1745856 h 3181350"/>
                <a:gd name="connsiteX4155" fmla="*/ 289154 w 1581150"/>
                <a:gd name="connsiteY4155" fmla="*/ 1749285 h 3181350"/>
                <a:gd name="connsiteX4156" fmla="*/ 289059 w 1581150"/>
                <a:gd name="connsiteY4156" fmla="*/ 1749570 h 3181350"/>
                <a:gd name="connsiteX4157" fmla="*/ 289344 w 1581150"/>
                <a:gd name="connsiteY4157" fmla="*/ 1749570 h 3181350"/>
                <a:gd name="connsiteX4158" fmla="*/ 303727 w 1581150"/>
                <a:gd name="connsiteY4158" fmla="*/ 1752237 h 3181350"/>
                <a:gd name="connsiteX4159" fmla="*/ 303060 w 1581150"/>
                <a:gd name="connsiteY4159" fmla="*/ 1752904 h 3181350"/>
                <a:gd name="connsiteX4160" fmla="*/ 305918 w 1581150"/>
                <a:gd name="connsiteY4160" fmla="*/ 1752618 h 3181350"/>
                <a:gd name="connsiteX4161" fmla="*/ 308109 w 1581150"/>
                <a:gd name="connsiteY4161" fmla="*/ 1753094 h 3181350"/>
                <a:gd name="connsiteX4162" fmla="*/ 309633 w 1581150"/>
                <a:gd name="connsiteY4162" fmla="*/ 1751094 h 3181350"/>
                <a:gd name="connsiteX4163" fmla="*/ 309347 w 1581150"/>
                <a:gd name="connsiteY4163" fmla="*/ 1759857 h 3181350"/>
                <a:gd name="connsiteX4164" fmla="*/ 303441 w 1581150"/>
                <a:gd name="connsiteY4164" fmla="*/ 1761572 h 3181350"/>
                <a:gd name="connsiteX4165" fmla="*/ 301727 w 1581150"/>
                <a:gd name="connsiteY4165" fmla="*/ 1761095 h 3181350"/>
                <a:gd name="connsiteX4166" fmla="*/ 298679 w 1581150"/>
                <a:gd name="connsiteY4166" fmla="*/ 1758524 h 3181350"/>
                <a:gd name="connsiteX4167" fmla="*/ 296393 w 1581150"/>
                <a:gd name="connsiteY4167" fmla="*/ 1760715 h 3181350"/>
                <a:gd name="connsiteX4168" fmla="*/ 294107 w 1581150"/>
                <a:gd name="connsiteY4168" fmla="*/ 1761095 h 3181350"/>
                <a:gd name="connsiteX4169" fmla="*/ 293535 w 1581150"/>
                <a:gd name="connsiteY4169" fmla="*/ 1756333 h 3181350"/>
                <a:gd name="connsiteX4170" fmla="*/ 290678 w 1581150"/>
                <a:gd name="connsiteY4170" fmla="*/ 1757000 h 3181350"/>
                <a:gd name="connsiteX4171" fmla="*/ 282963 w 1581150"/>
                <a:gd name="connsiteY4171" fmla="*/ 1748713 h 3181350"/>
                <a:gd name="connsiteX4172" fmla="*/ 286868 w 1581150"/>
                <a:gd name="connsiteY4172" fmla="*/ 1745856 h 3181350"/>
                <a:gd name="connsiteX4173" fmla="*/ 300108 w 1581150"/>
                <a:gd name="connsiteY4173" fmla="*/ 1735473 h 3181350"/>
                <a:gd name="connsiteX4174" fmla="*/ 294774 w 1581150"/>
                <a:gd name="connsiteY4174" fmla="*/ 1737569 h 3181350"/>
                <a:gd name="connsiteX4175" fmla="*/ 292678 w 1581150"/>
                <a:gd name="connsiteY4175" fmla="*/ 1736045 h 3181350"/>
                <a:gd name="connsiteX4176" fmla="*/ 294107 w 1581150"/>
                <a:gd name="connsiteY4176" fmla="*/ 1732711 h 3181350"/>
                <a:gd name="connsiteX4177" fmla="*/ 294107 w 1581150"/>
                <a:gd name="connsiteY4177" fmla="*/ 1732520 h 3181350"/>
                <a:gd name="connsiteX4178" fmla="*/ 293059 w 1581150"/>
                <a:gd name="connsiteY4178" fmla="*/ 1730520 h 3181350"/>
                <a:gd name="connsiteX4179" fmla="*/ 297726 w 1581150"/>
                <a:gd name="connsiteY4179" fmla="*/ 1725948 h 3181350"/>
                <a:gd name="connsiteX4180" fmla="*/ 302203 w 1581150"/>
                <a:gd name="connsiteY4180" fmla="*/ 1732711 h 3181350"/>
                <a:gd name="connsiteX4181" fmla="*/ 309347 w 1581150"/>
                <a:gd name="connsiteY4181" fmla="*/ 1731092 h 3181350"/>
                <a:gd name="connsiteX4182" fmla="*/ 312776 w 1581150"/>
                <a:gd name="connsiteY4182" fmla="*/ 1737569 h 3181350"/>
                <a:gd name="connsiteX4183" fmla="*/ 316681 w 1581150"/>
                <a:gd name="connsiteY4183" fmla="*/ 1728330 h 3181350"/>
                <a:gd name="connsiteX4184" fmla="*/ 317253 w 1581150"/>
                <a:gd name="connsiteY4184" fmla="*/ 1728425 h 3181350"/>
                <a:gd name="connsiteX4185" fmla="*/ 317538 w 1581150"/>
                <a:gd name="connsiteY4185" fmla="*/ 1739188 h 3181350"/>
                <a:gd name="connsiteX4186" fmla="*/ 304584 w 1581150"/>
                <a:gd name="connsiteY4186" fmla="*/ 1740045 h 3181350"/>
                <a:gd name="connsiteX4187" fmla="*/ 298584 w 1581150"/>
                <a:gd name="connsiteY4187" fmla="*/ 1739188 h 3181350"/>
                <a:gd name="connsiteX4188" fmla="*/ 300108 w 1581150"/>
                <a:gd name="connsiteY4188" fmla="*/ 1735473 h 3181350"/>
                <a:gd name="connsiteX4189" fmla="*/ 281153 w 1581150"/>
                <a:gd name="connsiteY4189" fmla="*/ 1642128 h 3181350"/>
                <a:gd name="connsiteX4190" fmla="*/ 282772 w 1581150"/>
                <a:gd name="connsiteY4190" fmla="*/ 1642700 h 3181350"/>
                <a:gd name="connsiteX4191" fmla="*/ 281343 w 1581150"/>
                <a:gd name="connsiteY4191" fmla="*/ 1642986 h 3181350"/>
                <a:gd name="connsiteX4192" fmla="*/ 281153 w 1581150"/>
                <a:gd name="connsiteY4192" fmla="*/ 1642128 h 3181350"/>
                <a:gd name="connsiteX4193" fmla="*/ 288963 w 1581150"/>
                <a:gd name="connsiteY4193" fmla="*/ 1649558 h 3181350"/>
                <a:gd name="connsiteX4194" fmla="*/ 296488 w 1581150"/>
                <a:gd name="connsiteY4194" fmla="*/ 1647367 h 3181350"/>
                <a:gd name="connsiteX4195" fmla="*/ 291345 w 1581150"/>
                <a:gd name="connsiteY4195" fmla="*/ 1632889 h 3181350"/>
                <a:gd name="connsiteX4196" fmla="*/ 296679 w 1581150"/>
                <a:gd name="connsiteY4196" fmla="*/ 1633556 h 3181350"/>
                <a:gd name="connsiteX4197" fmla="*/ 294012 w 1581150"/>
                <a:gd name="connsiteY4197" fmla="*/ 1639366 h 3181350"/>
                <a:gd name="connsiteX4198" fmla="*/ 298203 w 1581150"/>
                <a:gd name="connsiteY4198" fmla="*/ 1635270 h 3181350"/>
                <a:gd name="connsiteX4199" fmla="*/ 309252 w 1581150"/>
                <a:gd name="connsiteY4199" fmla="*/ 1645843 h 3181350"/>
                <a:gd name="connsiteX4200" fmla="*/ 303727 w 1581150"/>
                <a:gd name="connsiteY4200" fmla="*/ 1646700 h 3181350"/>
                <a:gd name="connsiteX4201" fmla="*/ 311442 w 1581150"/>
                <a:gd name="connsiteY4201" fmla="*/ 1655368 h 3181350"/>
                <a:gd name="connsiteX4202" fmla="*/ 292869 w 1581150"/>
                <a:gd name="connsiteY4202" fmla="*/ 1659273 h 3181350"/>
                <a:gd name="connsiteX4203" fmla="*/ 290868 w 1581150"/>
                <a:gd name="connsiteY4203" fmla="*/ 1657844 h 3181350"/>
                <a:gd name="connsiteX4204" fmla="*/ 291059 w 1581150"/>
                <a:gd name="connsiteY4204" fmla="*/ 1657082 h 3181350"/>
                <a:gd name="connsiteX4205" fmla="*/ 290392 w 1581150"/>
                <a:gd name="connsiteY4205" fmla="*/ 1657082 h 3181350"/>
                <a:gd name="connsiteX4206" fmla="*/ 288963 w 1581150"/>
                <a:gd name="connsiteY4206" fmla="*/ 1649558 h 3181350"/>
                <a:gd name="connsiteX4207" fmla="*/ 271152 w 1581150"/>
                <a:gd name="connsiteY4207" fmla="*/ 1603552 h 3181350"/>
                <a:gd name="connsiteX4208" fmla="*/ 269151 w 1581150"/>
                <a:gd name="connsiteY4208" fmla="*/ 1603457 h 3181350"/>
                <a:gd name="connsiteX4209" fmla="*/ 270390 w 1581150"/>
                <a:gd name="connsiteY4209" fmla="*/ 1597361 h 3181350"/>
                <a:gd name="connsiteX4210" fmla="*/ 273438 w 1581150"/>
                <a:gd name="connsiteY4210" fmla="*/ 1597456 h 3181350"/>
                <a:gd name="connsiteX4211" fmla="*/ 271533 w 1581150"/>
                <a:gd name="connsiteY4211" fmla="*/ 1598885 h 3181350"/>
                <a:gd name="connsiteX4212" fmla="*/ 271152 w 1581150"/>
                <a:gd name="connsiteY4212" fmla="*/ 1603552 h 3181350"/>
                <a:gd name="connsiteX4213" fmla="*/ 241148 w 1581150"/>
                <a:gd name="connsiteY4213" fmla="*/ 1594884 h 3181350"/>
                <a:gd name="connsiteX4214" fmla="*/ 234290 w 1581150"/>
                <a:gd name="connsiteY4214" fmla="*/ 1590407 h 3181350"/>
                <a:gd name="connsiteX4215" fmla="*/ 231242 w 1581150"/>
                <a:gd name="connsiteY4215" fmla="*/ 1593646 h 3181350"/>
                <a:gd name="connsiteX4216" fmla="*/ 232099 w 1581150"/>
                <a:gd name="connsiteY4216" fmla="*/ 1589550 h 3181350"/>
                <a:gd name="connsiteX4217" fmla="*/ 232575 w 1581150"/>
                <a:gd name="connsiteY4217" fmla="*/ 1587550 h 3181350"/>
                <a:gd name="connsiteX4218" fmla="*/ 238671 w 1581150"/>
                <a:gd name="connsiteY4218" fmla="*/ 1579073 h 3181350"/>
                <a:gd name="connsiteX4219" fmla="*/ 248863 w 1581150"/>
                <a:gd name="connsiteY4219" fmla="*/ 1588026 h 3181350"/>
                <a:gd name="connsiteX4220" fmla="*/ 238576 w 1581150"/>
                <a:gd name="connsiteY4220" fmla="*/ 1593265 h 3181350"/>
                <a:gd name="connsiteX4221" fmla="*/ 241148 w 1581150"/>
                <a:gd name="connsiteY4221" fmla="*/ 1594884 h 3181350"/>
                <a:gd name="connsiteX4222" fmla="*/ 252959 w 1581150"/>
                <a:gd name="connsiteY4222" fmla="*/ 1574501 h 3181350"/>
                <a:gd name="connsiteX4223" fmla="*/ 258198 w 1581150"/>
                <a:gd name="connsiteY4223" fmla="*/ 1574882 h 3181350"/>
                <a:gd name="connsiteX4224" fmla="*/ 242958 w 1581150"/>
                <a:gd name="connsiteY4224" fmla="*/ 1580692 h 3181350"/>
                <a:gd name="connsiteX4225" fmla="*/ 250768 w 1581150"/>
                <a:gd name="connsiteY4225" fmla="*/ 1575358 h 3181350"/>
                <a:gd name="connsiteX4226" fmla="*/ 253054 w 1581150"/>
                <a:gd name="connsiteY4226" fmla="*/ 1575358 h 3181350"/>
                <a:gd name="connsiteX4227" fmla="*/ 252959 w 1581150"/>
                <a:gd name="connsiteY4227" fmla="*/ 1574501 h 3181350"/>
                <a:gd name="connsiteX4228" fmla="*/ 334588 w 1581150"/>
                <a:gd name="connsiteY4228" fmla="*/ 1532115 h 3181350"/>
                <a:gd name="connsiteX4229" fmla="*/ 340589 w 1581150"/>
                <a:gd name="connsiteY4229" fmla="*/ 1528209 h 3181350"/>
                <a:gd name="connsiteX4230" fmla="*/ 341922 w 1581150"/>
                <a:gd name="connsiteY4230" fmla="*/ 1531448 h 3181350"/>
                <a:gd name="connsiteX4231" fmla="*/ 339255 w 1581150"/>
                <a:gd name="connsiteY4231" fmla="*/ 1537258 h 3181350"/>
                <a:gd name="connsiteX4232" fmla="*/ 334588 w 1581150"/>
                <a:gd name="connsiteY4232" fmla="*/ 1532115 h 3181350"/>
                <a:gd name="connsiteX4233" fmla="*/ 341160 w 1581150"/>
                <a:gd name="connsiteY4233" fmla="*/ 1586788 h 3181350"/>
                <a:gd name="connsiteX4234" fmla="*/ 337636 w 1581150"/>
                <a:gd name="connsiteY4234" fmla="*/ 1598694 h 3181350"/>
                <a:gd name="connsiteX4235" fmla="*/ 341160 w 1581150"/>
                <a:gd name="connsiteY4235" fmla="*/ 1586788 h 3181350"/>
                <a:gd name="connsiteX4236" fmla="*/ 350304 w 1581150"/>
                <a:gd name="connsiteY4236" fmla="*/ 1598694 h 3181350"/>
                <a:gd name="connsiteX4237" fmla="*/ 347447 w 1581150"/>
                <a:gd name="connsiteY4237" fmla="*/ 1606028 h 3181350"/>
                <a:gd name="connsiteX4238" fmla="*/ 341732 w 1581150"/>
                <a:gd name="connsiteY4238" fmla="*/ 1608410 h 3181350"/>
                <a:gd name="connsiteX4239" fmla="*/ 332683 w 1581150"/>
                <a:gd name="connsiteY4239" fmla="*/ 1596503 h 3181350"/>
                <a:gd name="connsiteX4240" fmla="*/ 350304 w 1581150"/>
                <a:gd name="connsiteY4240" fmla="*/ 1598694 h 3181350"/>
                <a:gd name="connsiteX4241" fmla="*/ 352114 w 1581150"/>
                <a:gd name="connsiteY4241" fmla="*/ 1485061 h 3181350"/>
                <a:gd name="connsiteX4242" fmla="*/ 355638 w 1581150"/>
                <a:gd name="connsiteY4242" fmla="*/ 1489919 h 3181350"/>
                <a:gd name="connsiteX4243" fmla="*/ 353352 w 1581150"/>
                <a:gd name="connsiteY4243" fmla="*/ 1489728 h 3181350"/>
                <a:gd name="connsiteX4244" fmla="*/ 355734 w 1581150"/>
                <a:gd name="connsiteY4244" fmla="*/ 1494300 h 3181350"/>
                <a:gd name="connsiteX4245" fmla="*/ 350781 w 1581150"/>
                <a:gd name="connsiteY4245" fmla="*/ 1494015 h 3181350"/>
                <a:gd name="connsiteX4246" fmla="*/ 352114 w 1581150"/>
                <a:gd name="connsiteY4246" fmla="*/ 1485061 h 3181350"/>
                <a:gd name="connsiteX4247" fmla="*/ 374974 w 1581150"/>
                <a:gd name="connsiteY4247" fmla="*/ 1400289 h 3181350"/>
                <a:gd name="connsiteX4248" fmla="*/ 363258 w 1581150"/>
                <a:gd name="connsiteY4248" fmla="*/ 1406480 h 3181350"/>
                <a:gd name="connsiteX4249" fmla="*/ 366592 w 1581150"/>
                <a:gd name="connsiteY4249" fmla="*/ 1396098 h 3181350"/>
                <a:gd name="connsiteX4250" fmla="*/ 374974 w 1581150"/>
                <a:gd name="connsiteY4250" fmla="*/ 1400289 h 3181350"/>
                <a:gd name="connsiteX4251" fmla="*/ 363830 w 1581150"/>
                <a:gd name="connsiteY4251" fmla="*/ 1190262 h 3181350"/>
                <a:gd name="connsiteX4252" fmla="*/ 364497 w 1581150"/>
                <a:gd name="connsiteY4252" fmla="*/ 1191024 h 3181350"/>
                <a:gd name="connsiteX4253" fmla="*/ 363449 w 1581150"/>
                <a:gd name="connsiteY4253" fmla="*/ 1191119 h 3181350"/>
                <a:gd name="connsiteX4254" fmla="*/ 363830 w 1581150"/>
                <a:gd name="connsiteY4254" fmla="*/ 1190262 h 3181350"/>
                <a:gd name="connsiteX4255" fmla="*/ 368307 w 1581150"/>
                <a:gd name="connsiteY4255" fmla="*/ 1207121 h 3181350"/>
                <a:gd name="connsiteX4256" fmla="*/ 367640 w 1581150"/>
                <a:gd name="connsiteY4256" fmla="*/ 1205598 h 3181350"/>
                <a:gd name="connsiteX4257" fmla="*/ 369259 w 1581150"/>
                <a:gd name="connsiteY4257" fmla="*/ 1206074 h 3181350"/>
                <a:gd name="connsiteX4258" fmla="*/ 368307 w 1581150"/>
                <a:gd name="connsiteY4258" fmla="*/ 1207121 h 3181350"/>
                <a:gd name="connsiteX4259" fmla="*/ 378308 w 1581150"/>
                <a:gd name="connsiteY4259" fmla="*/ 1218742 h 3181350"/>
                <a:gd name="connsiteX4260" fmla="*/ 378975 w 1581150"/>
                <a:gd name="connsiteY4260" fmla="*/ 1218266 h 3181350"/>
                <a:gd name="connsiteX4261" fmla="*/ 378308 w 1581150"/>
                <a:gd name="connsiteY4261" fmla="*/ 1218742 h 3181350"/>
                <a:gd name="connsiteX4262" fmla="*/ 369164 w 1581150"/>
                <a:gd name="connsiteY4262" fmla="*/ 1199597 h 3181350"/>
                <a:gd name="connsiteX4263" fmla="*/ 370116 w 1581150"/>
                <a:gd name="connsiteY4263" fmla="*/ 1197501 h 3181350"/>
                <a:gd name="connsiteX4264" fmla="*/ 371355 w 1581150"/>
                <a:gd name="connsiteY4264" fmla="*/ 1196263 h 3181350"/>
                <a:gd name="connsiteX4265" fmla="*/ 373926 w 1581150"/>
                <a:gd name="connsiteY4265" fmla="*/ 1202550 h 3181350"/>
                <a:gd name="connsiteX4266" fmla="*/ 373926 w 1581150"/>
                <a:gd name="connsiteY4266" fmla="*/ 1206264 h 3181350"/>
                <a:gd name="connsiteX4267" fmla="*/ 373069 w 1581150"/>
                <a:gd name="connsiteY4267" fmla="*/ 1206074 h 3181350"/>
                <a:gd name="connsiteX4268" fmla="*/ 369164 w 1581150"/>
                <a:gd name="connsiteY4268" fmla="*/ 1199597 h 3181350"/>
                <a:gd name="connsiteX4269" fmla="*/ 390595 w 1581150"/>
                <a:gd name="connsiteY4269" fmla="*/ 1177594 h 3181350"/>
                <a:gd name="connsiteX4270" fmla="*/ 390976 w 1581150"/>
                <a:gd name="connsiteY4270" fmla="*/ 1177404 h 3181350"/>
                <a:gd name="connsiteX4271" fmla="*/ 390595 w 1581150"/>
                <a:gd name="connsiteY4271" fmla="*/ 1177594 h 3181350"/>
                <a:gd name="connsiteX4272" fmla="*/ 390595 w 1581150"/>
                <a:gd name="connsiteY4272" fmla="*/ 1177594 h 3181350"/>
                <a:gd name="connsiteX4273" fmla="*/ 405073 w 1581150"/>
                <a:gd name="connsiteY4273" fmla="*/ 1115205 h 3181350"/>
                <a:gd name="connsiteX4274" fmla="*/ 406216 w 1581150"/>
                <a:gd name="connsiteY4274" fmla="*/ 1114824 h 3181350"/>
                <a:gd name="connsiteX4275" fmla="*/ 405740 w 1581150"/>
                <a:gd name="connsiteY4275" fmla="*/ 1115300 h 3181350"/>
                <a:gd name="connsiteX4276" fmla="*/ 405073 w 1581150"/>
                <a:gd name="connsiteY4276" fmla="*/ 1115205 h 3181350"/>
                <a:gd name="connsiteX4277" fmla="*/ 409074 w 1581150"/>
                <a:gd name="connsiteY4277" fmla="*/ 1113300 h 3181350"/>
                <a:gd name="connsiteX4278" fmla="*/ 409359 w 1581150"/>
                <a:gd name="connsiteY4278" fmla="*/ 1106061 h 3181350"/>
                <a:gd name="connsiteX4279" fmla="*/ 412884 w 1581150"/>
                <a:gd name="connsiteY4279" fmla="*/ 1113110 h 3181350"/>
                <a:gd name="connsiteX4280" fmla="*/ 409074 w 1581150"/>
                <a:gd name="connsiteY4280" fmla="*/ 1113300 h 3181350"/>
                <a:gd name="connsiteX4281" fmla="*/ 375450 w 1581150"/>
                <a:gd name="connsiteY4281" fmla="*/ 1038243 h 3181350"/>
                <a:gd name="connsiteX4282" fmla="*/ 378022 w 1581150"/>
                <a:gd name="connsiteY4282" fmla="*/ 1035767 h 3181350"/>
                <a:gd name="connsiteX4283" fmla="*/ 375450 w 1581150"/>
                <a:gd name="connsiteY4283" fmla="*/ 1038243 h 3181350"/>
                <a:gd name="connsiteX4284" fmla="*/ 363258 w 1581150"/>
                <a:gd name="connsiteY4284" fmla="*/ 1031671 h 3181350"/>
                <a:gd name="connsiteX4285" fmla="*/ 355543 w 1581150"/>
                <a:gd name="connsiteY4285" fmla="*/ 1035195 h 3181350"/>
                <a:gd name="connsiteX4286" fmla="*/ 357258 w 1581150"/>
                <a:gd name="connsiteY4286" fmla="*/ 1019669 h 3181350"/>
                <a:gd name="connsiteX4287" fmla="*/ 360877 w 1581150"/>
                <a:gd name="connsiteY4287" fmla="*/ 1027480 h 3181350"/>
                <a:gd name="connsiteX4288" fmla="*/ 359829 w 1581150"/>
                <a:gd name="connsiteY4288" fmla="*/ 1028242 h 3181350"/>
                <a:gd name="connsiteX4289" fmla="*/ 363258 w 1581150"/>
                <a:gd name="connsiteY4289" fmla="*/ 1031671 h 3181350"/>
                <a:gd name="connsiteX4290" fmla="*/ 349352 w 1581150"/>
                <a:gd name="connsiteY4290" fmla="*/ 1047387 h 3181350"/>
                <a:gd name="connsiteX4291" fmla="*/ 349638 w 1581150"/>
                <a:gd name="connsiteY4291" fmla="*/ 1052721 h 3181350"/>
                <a:gd name="connsiteX4292" fmla="*/ 349352 w 1581150"/>
                <a:gd name="connsiteY4292" fmla="*/ 1047387 h 3181350"/>
                <a:gd name="connsiteX4293" fmla="*/ 338017 w 1581150"/>
                <a:gd name="connsiteY4293" fmla="*/ 964996 h 3181350"/>
                <a:gd name="connsiteX4294" fmla="*/ 340684 w 1581150"/>
                <a:gd name="connsiteY4294" fmla="*/ 964043 h 3181350"/>
                <a:gd name="connsiteX4295" fmla="*/ 340303 w 1581150"/>
                <a:gd name="connsiteY4295" fmla="*/ 966996 h 3181350"/>
                <a:gd name="connsiteX4296" fmla="*/ 338970 w 1581150"/>
                <a:gd name="connsiteY4296" fmla="*/ 967187 h 3181350"/>
                <a:gd name="connsiteX4297" fmla="*/ 338017 w 1581150"/>
                <a:gd name="connsiteY4297" fmla="*/ 964996 h 3181350"/>
                <a:gd name="connsiteX4298" fmla="*/ 346113 w 1581150"/>
                <a:gd name="connsiteY4298" fmla="*/ 969854 h 3181350"/>
                <a:gd name="connsiteX4299" fmla="*/ 348304 w 1581150"/>
                <a:gd name="connsiteY4299" fmla="*/ 968139 h 3181350"/>
                <a:gd name="connsiteX4300" fmla="*/ 346113 w 1581150"/>
                <a:gd name="connsiteY4300" fmla="*/ 969854 h 3181350"/>
                <a:gd name="connsiteX4301" fmla="*/ 339446 w 1581150"/>
                <a:gd name="connsiteY4301" fmla="*/ 975664 h 3181350"/>
                <a:gd name="connsiteX4302" fmla="*/ 352495 w 1581150"/>
                <a:gd name="connsiteY4302" fmla="*/ 978807 h 3181350"/>
                <a:gd name="connsiteX4303" fmla="*/ 350400 w 1581150"/>
                <a:gd name="connsiteY4303" fmla="*/ 986618 h 3181350"/>
                <a:gd name="connsiteX4304" fmla="*/ 341732 w 1581150"/>
                <a:gd name="connsiteY4304" fmla="*/ 989952 h 3181350"/>
                <a:gd name="connsiteX4305" fmla="*/ 339446 w 1581150"/>
                <a:gd name="connsiteY4305" fmla="*/ 975664 h 3181350"/>
                <a:gd name="connsiteX4306" fmla="*/ 513753 w 1581150"/>
                <a:gd name="connsiteY4306" fmla="*/ 794498 h 3181350"/>
                <a:gd name="connsiteX4307" fmla="*/ 506705 w 1581150"/>
                <a:gd name="connsiteY4307" fmla="*/ 797927 h 3181350"/>
                <a:gd name="connsiteX4308" fmla="*/ 500037 w 1581150"/>
                <a:gd name="connsiteY4308" fmla="*/ 774401 h 3181350"/>
                <a:gd name="connsiteX4309" fmla="*/ 507657 w 1581150"/>
                <a:gd name="connsiteY4309" fmla="*/ 773639 h 3181350"/>
                <a:gd name="connsiteX4310" fmla="*/ 504800 w 1581150"/>
                <a:gd name="connsiteY4310" fmla="*/ 780973 h 3181350"/>
                <a:gd name="connsiteX4311" fmla="*/ 513753 w 1581150"/>
                <a:gd name="connsiteY4311" fmla="*/ 794498 h 3181350"/>
                <a:gd name="connsiteX4312" fmla="*/ 513944 w 1581150"/>
                <a:gd name="connsiteY4312" fmla="*/ 849553 h 3181350"/>
                <a:gd name="connsiteX4313" fmla="*/ 513277 w 1581150"/>
                <a:gd name="connsiteY4313" fmla="*/ 848791 h 3181350"/>
                <a:gd name="connsiteX4314" fmla="*/ 512991 w 1581150"/>
                <a:gd name="connsiteY4314" fmla="*/ 839171 h 3181350"/>
                <a:gd name="connsiteX4315" fmla="*/ 514706 w 1581150"/>
                <a:gd name="connsiteY4315" fmla="*/ 837742 h 3181350"/>
                <a:gd name="connsiteX4316" fmla="*/ 518040 w 1581150"/>
                <a:gd name="connsiteY4316" fmla="*/ 839647 h 3181350"/>
                <a:gd name="connsiteX4317" fmla="*/ 513944 w 1581150"/>
                <a:gd name="connsiteY4317" fmla="*/ 849553 h 3181350"/>
                <a:gd name="connsiteX4318" fmla="*/ 183903 w 1581150"/>
                <a:gd name="connsiteY4318" fmla="*/ 2658255 h 3181350"/>
                <a:gd name="connsiteX4319" fmla="*/ 189618 w 1581150"/>
                <a:gd name="connsiteY4319" fmla="*/ 2655493 h 3181350"/>
                <a:gd name="connsiteX4320" fmla="*/ 191142 w 1581150"/>
                <a:gd name="connsiteY4320" fmla="*/ 2659494 h 3181350"/>
                <a:gd name="connsiteX4321" fmla="*/ 191142 w 1581150"/>
                <a:gd name="connsiteY4321" fmla="*/ 2659589 h 3181350"/>
                <a:gd name="connsiteX4322" fmla="*/ 189046 w 1581150"/>
                <a:gd name="connsiteY4322" fmla="*/ 2663304 h 3181350"/>
                <a:gd name="connsiteX4323" fmla="*/ 183903 w 1581150"/>
                <a:gd name="connsiteY4323" fmla="*/ 2658255 h 3181350"/>
                <a:gd name="connsiteX4324" fmla="*/ 219907 w 1581150"/>
                <a:gd name="connsiteY4324" fmla="*/ 2126665 h 3181350"/>
                <a:gd name="connsiteX4325" fmla="*/ 222765 w 1581150"/>
                <a:gd name="connsiteY4325" fmla="*/ 2125903 h 3181350"/>
                <a:gd name="connsiteX4326" fmla="*/ 222288 w 1581150"/>
                <a:gd name="connsiteY4326" fmla="*/ 2129237 h 3181350"/>
                <a:gd name="connsiteX4327" fmla="*/ 219907 w 1581150"/>
                <a:gd name="connsiteY4327" fmla="*/ 2126665 h 3181350"/>
                <a:gd name="connsiteX4328" fmla="*/ 253149 w 1581150"/>
                <a:gd name="connsiteY4328" fmla="*/ 2140381 h 3181350"/>
                <a:gd name="connsiteX4329" fmla="*/ 253149 w 1581150"/>
                <a:gd name="connsiteY4329" fmla="*/ 2140381 h 3181350"/>
                <a:gd name="connsiteX4330" fmla="*/ 246672 w 1581150"/>
                <a:gd name="connsiteY4330" fmla="*/ 2134761 h 3181350"/>
                <a:gd name="connsiteX4331" fmla="*/ 251244 w 1581150"/>
                <a:gd name="connsiteY4331" fmla="*/ 2133999 h 3181350"/>
                <a:gd name="connsiteX4332" fmla="*/ 253149 w 1581150"/>
                <a:gd name="connsiteY4332" fmla="*/ 2140381 h 3181350"/>
                <a:gd name="connsiteX4333" fmla="*/ 259245 w 1581150"/>
                <a:gd name="connsiteY4333" fmla="*/ 2110377 h 3181350"/>
                <a:gd name="connsiteX4334" fmla="*/ 265056 w 1581150"/>
                <a:gd name="connsiteY4334" fmla="*/ 2111711 h 3181350"/>
                <a:gd name="connsiteX4335" fmla="*/ 260579 w 1581150"/>
                <a:gd name="connsiteY4335" fmla="*/ 2111520 h 3181350"/>
                <a:gd name="connsiteX4336" fmla="*/ 259245 w 1581150"/>
                <a:gd name="connsiteY4336" fmla="*/ 2110377 h 3181350"/>
                <a:gd name="connsiteX4337" fmla="*/ 284391 w 1581150"/>
                <a:gd name="connsiteY4337" fmla="*/ 1960073 h 3181350"/>
                <a:gd name="connsiteX4338" fmla="*/ 285153 w 1581150"/>
                <a:gd name="connsiteY4338" fmla="*/ 1960835 h 3181350"/>
                <a:gd name="connsiteX4339" fmla="*/ 284106 w 1581150"/>
                <a:gd name="connsiteY4339" fmla="*/ 1961216 h 3181350"/>
                <a:gd name="connsiteX4340" fmla="*/ 284391 w 1581150"/>
                <a:gd name="connsiteY4340" fmla="*/ 1960073 h 3181350"/>
                <a:gd name="connsiteX4341" fmla="*/ 282582 w 1581150"/>
                <a:gd name="connsiteY4341" fmla="*/ 1773097 h 3181350"/>
                <a:gd name="connsiteX4342" fmla="*/ 287630 w 1581150"/>
                <a:gd name="connsiteY4342" fmla="*/ 1772907 h 3181350"/>
                <a:gd name="connsiteX4343" fmla="*/ 287154 w 1581150"/>
                <a:gd name="connsiteY4343" fmla="*/ 1775383 h 3181350"/>
                <a:gd name="connsiteX4344" fmla="*/ 282582 w 1581150"/>
                <a:gd name="connsiteY4344" fmla="*/ 1773192 h 3181350"/>
                <a:gd name="connsiteX4345" fmla="*/ 282582 w 1581150"/>
                <a:gd name="connsiteY4345" fmla="*/ 1773097 h 3181350"/>
                <a:gd name="connsiteX4346" fmla="*/ 305156 w 1581150"/>
                <a:gd name="connsiteY4346" fmla="*/ 1776145 h 3181350"/>
                <a:gd name="connsiteX4347" fmla="*/ 311823 w 1581150"/>
                <a:gd name="connsiteY4347" fmla="*/ 1780050 h 3181350"/>
                <a:gd name="connsiteX4348" fmla="*/ 309156 w 1581150"/>
                <a:gd name="connsiteY4348" fmla="*/ 1782051 h 3181350"/>
                <a:gd name="connsiteX4349" fmla="*/ 305156 w 1581150"/>
                <a:gd name="connsiteY4349" fmla="*/ 1779765 h 3181350"/>
                <a:gd name="connsiteX4350" fmla="*/ 305156 w 1581150"/>
                <a:gd name="connsiteY4350" fmla="*/ 1776145 h 3181350"/>
                <a:gd name="connsiteX4351" fmla="*/ 305537 w 1581150"/>
                <a:gd name="connsiteY4351" fmla="*/ 1744332 h 3181350"/>
                <a:gd name="connsiteX4352" fmla="*/ 306108 w 1581150"/>
                <a:gd name="connsiteY4352" fmla="*/ 1743951 h 3181350"/>
                <a:gd name="connsiteX4353" fmla="*/ 308299 w 1581150"/>
                <a:gd name="connsiteY4353" fmla="*/ 1746808 h 3181350"/>
                <a:gd name="connsiteX4354" fmla="*/ 305537 w 1581150"/>
                <a:gd name="connsiteY4354" fmla="*/ 1744332 h 3181350"/>
                <a:gd name="connsiteX4355" fmla="*/ 316967 w 1581150"/>
                <a:gd name="connsiteY4355" fmla="*/ 1756047 h 3181350"/>
                <a:gd name="connsiteX4356" fmla="*/ 323444 w 1581150"/>
                <a:gd name="connsiteY4356" fmla="*/ 1761477 h 3181350"/>
                <a:gd name="connsiteX4357" fmla="*/ 312585 w 1581150"/>
                <a:gd name="connsiteY4357" fmla="*/ 1761667 h 3181350"/>
                <a:gd name="connsiteX4358" fmla="*/ 317634 w 1581150"/>
                <a:gd name="connsiteY4358" fmla="*/ 1763858 h 3181350"/>
                <a:gd name="connsiteX4359" fmla="*/ 307061 w 1581150"/>
                <a:gd name="connsiteY4359" fmla="*/ 1762524 h 3181350"/>
                <a:gd name="connsiteX4360" fmla="*/ 316967 w 1581150"/>
                <a:gd name="connsiteY4360" fmla="*/ 1756047 h 3181350"/>
                <a:gd name="connsiteX4361" fmla="*/ 294297 w 1581150"/>
                <a:gd name="connsiteY4361" fmla="*/ 1713280 h 3181350"/>
                <a:gd name="connsiteX4362" fmla="*/ 296679 w 1581150"/>
                <a:gd name="connsiteY4362" fmla="*/ 1709470 h 3181350"/>
                <a:gd name="connsiteX4363" fmla="*/ 303441 w 1581150"/>
                <a:gd name="connsiteY4363" fmla="*/ 1708232 h 3181350"/>
                <a:gd name="connsiteX4364" fmla="*/ 304203 w 1581150"/>
                <a:gd name="connsiteY4364" fmla="*/ 1708327 h 3181350"/>
                <a:gd name="connsiteX4365" fmla="*/ 305632 w 1581150"/>
                <a:gd name="connsiteY4365" fmla="*/ 1708518 h 3181350"/>
                <a:gd name="connsiteX4366" fmla="*/ 302775 w 1581150"/>
                <a:gd name="connsiteY4366" fmla="*/ 1715852 h 3181350"/>
                <a:gd name="connsiteX4367" fmla="*/ 294297 w 1581150"/>
                <a:gd name="connsiteY4367" fmla="*/ 1713280 h 3181350"/>
                <a:gd name="connsiteX4368" fmla="*/ 305632 w 1581150"/>
                <a:gd name="connsiteY4368" fmla="*/ 1671561 h 3181350"/>
                <a:gd name="connsiteX4369" fmla="*/ 309633 w 1581150"/>
                <a:gd name="connsiteY4369" fmla="*/ 1681276 h 3181350"/>
                <a:gd name="connsiteX4370" fmla="*/ 299631 w 1581150"/>
                <a:gd name="connsiteY4370" fmla="*/ 1675466 h 3181350"/>
                <a:gd name="connsiteX4371" fmla="*/ 305632 w 1581150"/>
                <a:gd name="connsiteY4371" fmla="*/ 1671561 h 3181350"/>
                <a:gd name="connsiteX4372" fmla="*/ 362973 w 1581150"/>
                <a:gd name="connsiteY4372" fmla="*/ 1497253 h 3181350"/>
                <a:gd name="connsiteX4373" fmla="*/ 364116 w 1581150"/>
                <a:gd name="connsiteY4373" fmla="*/ 1498491 h 3181350"/>
                <a:gd name="connsiteX4374" fmla="*/ 363735 w 1581150"/>
                <a:gd name="connsiteY4374" fmla="*/ 1498491 h 3181350"/>
                <a:gd name="connsiteX4375" fmla="*/ 364116 w 1581150"/>
                <a:gd name="connsiteY4375" fmla="*/ 1498491 h 3181350"/>
                <a:gd name="connsiteX4376" fmla="*/ 362306 w 1581150"/>
                <a:gd name="connsiteY4376" fmla="*/ 1501730 h 3181350"/>
                <a:gd name="connsiteX4377" fmla="*/ 365068 w 1581150"/>
                <a:gd name="connsiteY4377" fmla="*/ 1503444 h 3181350"/>
                <a:gd name="connsiteX4378" fmla="*/ 365449 w 1581150"/>
                <a:gd name="connsiteY4378" fmla="*/ 1504587 h 3181350"/>
                <a:gd name="connsiteX4379" fmla="*/ 358591 w 1581150"/>
                <a:gd name="connsiteY4379" fmla="*/ 1502682 h 3181350"/>
                <a:gd name="connsiteX4380" fmla="*/ 362973 w 1581150"/>
                <a:gd name="connsiteY4380" fmla="*/ 1497253 h 3181350"/>
                <a:gd name="connsiteX4381" fmla="*/ 382785 w 1581150"/>
                <a:gd name="connsiteY4381" fmla="*/ 1006715 h 3181350"/>
                <a:gd name="connsiteX4382" fmla="*/ 383928 w 1581150"/>
                <a:gd name="connsiteY4382" fmla="*/ 1001667 h 3181350"/>
                <a:gd name="connsiteX4383" fmla="*/ 387357 w 1581150"/>
                <a:gd name="connsiteY4383" fmla="*/ 1005096 h 3181350"/>
                <a:gd name="connsiteX4384" fmla="*/ 386595 w 1581150"/>
                <a:gd name="connsiteY4384" fmla="*/ 1007096 h 3181350"/>
                <a:gd name="connsiteX4385" fmla="*/ 382785 w 1581150"/>
                <a:gd name="connsiteY4385" fmla="*/ 1006715 h 3181350"/>
                <a:gd name="connsiteX4386" fmla="*/ 183331 w 1581150"/>
                <a:gd name="connsiteY4386" fmla="*/ 2615679 h 3181350"/>
                <a:gd name="connsiteX4387" fmla="*/ 197619 w 1581150"/>
                <a:gd name="connsiteY4387" fmla="*/ 2621489 h 3181350"/>
                <a:gd name="connsiteX4388" fmla="*/ 183331 w 1581150"/>
                <a:gd name="connsiteY4388" fmla="*/ 2615679 h 3181350"/>
                <a:gd name="connsiteX4389" fmla="*/ 310204 w 1581150"/>
                <a:gd name="connsiteY4389" fmla="*/ 1967502 h 3181350"/>
                <a:gd name="connsiteX4390" fmla="*/ 313347 w 1581150"/>
                <a:gd name="connsiteY4390" fmla="*/ 1970836 h 3181350"/>
                <a:gd name="connsiteX4391" fmla="*/ 310585 w 1581150"/>
                <a:gd name="connsiteY4391" fmla="*/ 1971027 h 3181350"/>
                <a:gd name="connsiteX4392" fmla="*/ 310204 w 1581150"/>
                <a:gd name="connsiteY4392" fmla="*/ 1967502 h 3181350"/>
                <a:gd name="connsiteX4393" fmla="*/ 289725 w 1581150"/>
                <a:gd name="connsiteY4393" fmla="*/ 1959692 h 3181350"/>
                <a:gd name="connsiteX4394" fmla="*/ 297726 w 1581150"/>
                <a:gd name="connsiteY4394" fmla="*/ 1955596 h 3181350"/>
                <a:gd name="connsiteX4395" fmla="*/ 298012 w 1581150"/>
                <a:gd name="connsiteY4395" fmla="*/ 1957025 h 3181350"/>
                <a:gd name="connsiteX4396" fmla="*/ 295250 w 1581150"/>
                <a:gd name="connsiteY4396" fmla="*/ 1963407 h 3181350"/>
                <a:gd name="connsiteX4397" fmla="*/ 294583 w 1581150"/>
                <a:gd name="connsiteY4397" fmla="*/ 1963978 h 3181350"/>
                <a:gd name="connsiteX4398" fmla="*/ 289725 w 1581150"/>
                <a:gd name="connsiteY4398" fmla="*/ 1959692 h 3181350"/>
                <a:gd name="connsiteX4399" fmla="*/ 284582 w 1581150"/>
                <a:gd name="connsiteY4399" fmla="*/ 1885968 h 3181350"/>
                <a:gd name="connsiteX4400" fmla="*/ 285249 w 1581150"/>
                <a:gd name="connsiteY4400" fmla="*/ 1886826 h 3181350"/>
                <a:gd name="connsiteX4401" fmla="*/ 284677 w 1581150"/>
                <a:gd name="connsiteY4401" fmla="*/ 1888445 h 3181350"/>
                <a:gd name="connsiteX4402" fmla="*/ 284582 w 1581150"/>
                <a:gd name="connsiteY4402" fmla="*/ 1885968 h 3181350"/>
                <a:gd name="connsiteX4403" fmla="*/ 300965 w 1581150"/>
                <a:gd name="connsiteY4403" fmla="*/ 1780241 h 3181350"/>
                <a:gd name="connsiteX4404" fmla="*/ 294678 w 1581150"/>
                <a:gd name="connsiteY4404" fmla="*/ 1783956 h 3181350"/>
                <a:gd name="connsiteX4405" fmla="*/ 296298 w 1581150"/>
                <a:gd name="connsiteY4405" fmla="*/ 1778431 h 3181350"/>
                <a:gd name="connsiteX4406" fmla="*/ 300965 w 1581150"/>
                <a:gd name="connsiteY4406" fmla="*/ 1780241 h 3181350"/>
                <a:gd name="connsiteX4407" fmla="*/ 311538 w 1581150"/>
                <a:gd name="connsiteY4407" fmla="*/ 1769192 h 3181350"/>
                <a:gd name="connsiteX4408" fmla="*/ 315824 w 1581150"/>
                <a:gd name="connsiteY4408" fmla="*/ 1777383 h 3181350"/>
                <a:gd name="connsiteX4409" fmla="*/ 307442 w 1581150"/>
                <a:gd name="connsiteY4409" fmla="*/ 1773192 h 3181350"/>
                <a:gd name="connsiteX4410" fmla="*/ 314967 w 1581150"/>
                <a:gd name="connsiteY4410" fmla="*/ 1771097 h 3181350"/>
                <a:gd name="connsiteX4411" fmla="*/ 311538 w 1581150"/>
                <a:gd name="connsiteY4411" fmla="*/ 1769192 h 3181350"/>
                <a:gd name="connsiteX4412" fmla="*/ 324111 w 1581150"/>
                <a:gd name="connsiteY4412" fmla="*/ 1718519 h 3181350"/>
                <a:gd name="connsiteX4413" fmla="*/ 332588 w 1581150"/>
                <a:gd name="connsiteY4413" fmla="*/ 1734902 h 3181350"/>
                <a:gd name="connsiteX4414" fmla="*/ 319729 w 1581150"/>
                <a:gd name="connsiteY4414" fmla="*/ 1724043 h 3181350"/>
                <a:gd name="connsiteX4415" fmla="*/ 324111 w 1581150"/>
                <a:gd name="connsiteY4415" fmla="*/ 1718519 h 3181350"/>
                <a:gd name="connsiteX4416" fmla="*/ 388309 w 1581150"/>
                <a:gd name="connsiteY4416" fmla="*/ 1335423 h 3181350"/>
                <a:gd name="connsiteX4417" fmla="*/ 387738 w 1581150"/>
                <a:gd name="connsiteY4417" fmla="*/ 1340376 h 3181350"/>
                <a:gd name="connsiteX4418" fmla="*/ 388309 w 1581150"/>
                <a:gd name="connsiteY4418" fmla="*/ 1335423 h 3181350"/>
                <a:gd name="connsiteX4419" fmla="*/ 405835 w 1581150"/>
                <a:gd name="connsiteY4419" fmla="*/ 1031671 h 3181350"/>
                <a:gd name="connsiteX4420" fmla="*/ 407931 w 1581150"/>
                <a:gd name="connsiteY4420" fmla="*/ 1030528 h 3181350"/>
                <a:gd name="connsiteX4421" fmla="*/ 407835 w 1581150"/>
                <a:gd name="connsiteY4421" fmla="*/ 1030147 h 3181350"/>
                <a:gd name="connsiteX4422" fmla="*/ 412788 w 1581150"/>
                <a:gd name="connsiteY4422" fmla="*/ 1034529 h 3181350"/>
                <a:gd name="connsiteX4423" fmla="*/ 411074 w 1581150"/>
                <a:gd name="connsiteY4423" fmla="*/ 1033862 h 3181350"/>
                <a:gd name="connsiteX4424" fmla="*/ 410026 w 1581150"/>
                <a:gd name="connsiteY4424" fmla="*/ 1035005 h 3181350"/>
                <a:gd name="connsiteX4425" fmla="*/ 405835 w 1581150"/>
                <a:gd name="connsiteY4425" fmla="*/ 1031671 h 3181350"/>
                <a:gd name="connsiteX4426" fmla="*/ 394500 w 1581150"/>
                <a:gd name="connsiteY4426" fmla="*/ 1001286 h 3181350"/>
                <a:gd name="connsiteX4427" fmla="*/ 392310 w 1581150"/>
                <a:gd name="connsiteY4427" fmla="*/ 997286 h 3181350"/>
                <a:gd name="connsiteX4428" fmla="*/ 392024 w 1581150"/>
                <a:gd name="connsiteY4428" fmla="*/ 995857 h 3181350"/>
                <a:gd name="connsiteX4429" fmla="*/ 393262 w 1581150"/>
                <a:gd name="connsiteY4429" fmla="*/ 994428 h 3181350"/>
                <a:gd name="connsiteX4430" fmla="*/ 397263 w 1581150"/>
                <a:gd name="connsiteY4430" fmla="*/ 994714 h 3181350"/>
                <a:gd name="connsiteX4431" fmla="*/ 396691 w 1581150"/>
                <a:gd name="connsiteY4431" fmla="*/ 1002524 h 3181350"/>
                <a:gd name="connsiteX4432" fmla="*/ 394500 w 1581150"/>
                <a:gd name="connsiteY4432" fmla="*/ 1001286 h 3181350"/>
                <a:gd name="connsiteX4433" fmla="*/ 215716 w 1581150"/>
                <a:gd name="connsiteY4433" fmla="*/ 2163051 h 3181350"/>
                <a:gd name="connsiteX4434" fmla="*/ 215811 w 1581150"/>
                <a:gd name="connsiteY4434" fmla="*/ 2161812 h 3181350"/>
                <a:gd name="connsiteX4435" fmla="*/ 222479 w 1581150"/>
                <a:gd name="connsiteY4435" fmla="*/ 2165718 h 3181350"/>
                <a:gd name="connsiteX4436" fmla="*/ 222098 w 1581150"/>
                <a:gd name="connsiteY4436" fmla="*/ 2168575 h 3181350"/>
                <a:gd name="connsiteX4437" fmla="*/ 218288 w 1581150"/>
                <a:gd name="connsiteY4437" fmla="*/ 2168766 h 3181350"/>
                <a:gd name="connsiteX4438" fmla="*/ 219336 w 1581150"/>
                <a:gd name="connsiteY4438" fmla="*/ 2169432 h 3181350"/>
                <a:gd name="connsiteX4439" fmla="*/ 216097 w 1581150"/>
                <a:gd name="connsiteY4439" fmla="*/ 2166099 h 3181350"/>
                <a:gd name="connsiteX4440" fmla="*/ 215716 w 1581150"/>
                <a:gd name="connsiteY4440" fmla="*/ 2163051 h 3181350"/>
                <a:gd name="connsiteX4441" fmla="*/ 299250 w 1581150"/>
                <a:gd name="connsiteY4441" fmla="*/ 2056847 h 3181350"/>
                <a:gd name="connsiteX4442" fmla="*/ 309156 w 1581150"/>
                <a:gd name="connsiteY4442" fmla="*/ 2050370 h 3181350"/>
                <a:gd name="connsiteX4443" fmla="*/ 306394 w 1581150"/>
                <a:gd name="connsiteY4443" fmla="*/ 2054656 h 3181350"/>
                <a:gd name="connsiteX4444" fmla="*/ 306013 w 1581150"/>
                <a:gd name="connsiteY4444" fmla="*/ 2053894 h 3181350"/>
                <a:gd name="connsiteX4445" fmla="*/ 305251 w 1581150"/>
                <a:gd name="connsiteY4445" fmla="*/ 2055227 h 3181350"/>
                <a:gd name="connsiteX4446" fmla="*/ 299250 w 1581150"/>
                <a:gd name="connsiteY4446" fmla="*/ 2056847 h 3181350"/>
                <a:gd name="connsiteX4447" fmla="*/ 285630 w 1581150"/>
                <a:gd name="connsiteY4447" fmla="*/ 1899875 h 3181350"/>
                <a:gd name="connsiteX4448" fmla="*/ 285249 w 1581150"/>
                <a:gd name="connsiteY4448" fmla="*/ 1901113 h 3181350"/>
                <a:gd name="connsiteX4449" fmla="*/ 283058 w 1581150"/>
                <a:gd name="connsiteY4449" fmla="*/ 1899875 h 3181350"/>
                <a:gd name="connsiteX4450" fmla="*/ 285630 w 1581150"/>
                <a:gd name="connsiteY4450" fmla="*/ 1899875 h 3181350"/>
                <a:gd name="connsiteX4451" fmla="*/ 283058 w 1581150"/>
                <a:gd name="connsiteY4451" fmla="*/ 1845201 h 3181350"/>
                <a:gd name="connsiteX4452" fmla="*/ 285439 w 1581150"/>
                <a:gd name="connsiteY4452" fmla="*/ 1841868 h 3181350"/>
                <a:gd name="connsiteX4453" fmla="*/ 286487 w 1581150"/>
                <a:gd name="connsiteY4453" fmla="*/ 1844439 h 3181350"/>
                <a:gd name="connsiteX4454" fmla="*/ 288297 w 1581150"/>
                <a:gd name="connsiteY4454" fmla="*/ 1843677 h 3181350"/>
                <a:gd name="connsiteX4455" fmla="*/ 291154 w 1581150"/>
                <a:gd name="connsiteY4455" fmla="*/ 1848249 h 3181350"/>
                <a:gd name="connsiteX4456" fmla="*/ 288201 w 1581150"/>
                <a:gd name="connsiteY4456" fmla="*/ 1850631 h 3181350"/>
                <a:gd name="connsiteX4457" fmla="*/ 283058 w 1581150"/>
                <a:gd name="connsiteY4457" fmla="*/ 1845201 h 3181350"/>
                <a:gd name="connsiteX4458" fmla="*/ 290392 w 1581150"/>
                <a:gd name="connsiteY4458" fmla="*/ 1842820 h 3181350"/>
                <a:gd name="connsiteX4459" fmla="*/ 292773 w 1581150"/>
                <a:gd name="connsiteY4459" fmla="*/ 1842248 h 3181350"/>
                <a:gd name="connsiteX4460" fmla="*/ 295155 w 1581150"/>
                <a:gd name="connsiteY4460" fmla="*/ 1850821 h 3181350"/>
                <a:gd name="connsiteX4461" fmla="*/ 293535 w 1581150"/>
                <a:gd name="connsiteY4461" fmla="*/ 1851107 h 3181350"/>
                <a:gd name="connsiteX4462" fmla="*/ 290392 w 1581150"/>
                <a:gd name="connsiteY4462" fmla="*/ 1842820 h 3181350"/>
                <a:gd name="connsiteX4463" fmla="*/ 314681 w 1581150"/>
                <a:gd name="connsiteY4463" fmla="*/ 1835772 h 3181350"/>
                <a:gd name="connsiteX4464" fmla="*/ 313919 w 1581150"/>
                <a:gd name="connsiteY4464" fmla="*/ 1827961 h 3181350"/>
                <a:gd name="connsiteX4465" fmla="*/ 324301 w 1581150"/>
                <a:gd name="connsiteY4465" fmla="*/ 1830819 h 3181350"/>
                <a:gd name="connsiteX4466" fmla="*/ 323634 w 1581150"/>
                <a:gd name="connsiteY4466" fmla="*/ 1835390 h 3181350"/>
                <a:gd name="connsiteX4467" fmla="*/ 314681 w 1581150"/>
                <a:gd name="connsiteY4467" fmla="*/ 1835772 h 3181350"/>
                <a:gd name="connsiteX4468" fmla="*/ 292011 w 1581150"/>
                <a:gd name="connsiteY4468" fmla="*/ 1794433 h 3181350"/>
                <a:gd name="connsiteX4469" fmla="*/ 292107 w 1581150"/>
                <a:gd name="connsiteY4469" fmla="*/ 1799672 h 3181350"/>
                <a:gd name="connsiteX4470" fmla="*/ 289059 w 1581150"/>
                <a:gd name="connsiteY4470" fmla="*/ 1800243 h 3181350"/>
                <a:gd name="connsiteX4471" fmla="*/ 292011 w 1581150"/>
                <a:gd name="connsiteY4471" fmla="*/ 1794433 h 3181350"/>
                <a:gd name="connsiteX4472" fmla="*/ 303251 w 1581150"/>
                <a:gd name="connsiteY4472" fmla="*/ 1870728 h 3181350"/>
                <a:gd name="connsiteX4473" fmla="*/ 304870 w 1581150"/>
                <a:gd name="connsiteY4473" fmla="*/ 1870919 h 3181350"/>
                <a:gd name="connsiteX4474" fmla="*/ 304299 w 1581150"/>
                <a:gd name="connsiteY4474" fmla="*/ 1869014 h 3181350"/>
                <a:gd name="connsiteX4475" fmla="*/ 306585 w 1581150"/>
                <a:gd name="connsiteY4475" fmla="*/ 1867014 h 3181350"/>
                <a:gd name="connsiteX4476" fmla="*/ 309918 w 1581150"/>
                <a:gd name="connsiteY4476" fmla="*/ 1869014 h 3181350"/>
                <a:gd name="connsiteX4477" fmla="*/ 309442 w 1581150"/>
                <a:gd name="connsiteY4477" fmla="*/ 1872062 h 3181350"/>
                <a:gd name="connsiteX4478" fmla="*/ 303918 w 1581150"/>
                <a:gd name="connsiteY4478" fmla="*/ 1872919 h 3181350"/>
                <a:gd name="connsiteX4479" fmla="*/ 303251 w 1581150"/>
                <a:gd name="connsiteY4479" fmla="*/ 1870728 h 3181350"/>
                <a:gd name="connsiteX4480" fmla="*/ 334779 w 1581150"/>
                <a:gd name="connsiteY4480" fmla="*/ 1782908 h 3181350"/>
                <a:gd name="connsiteX4481" fmla="*/ 339160 w 1581150"/>
                <a:gd name="connsiteY4481" fmla="*/ 1789670 h 3181350"/>
                <a:gd name="connsiteX4482" fmla="*/ 335160 w 1581150"/>
                <a:gd name="connsiteY4482" fmla="*/ 1792242 h 3181350"/>
                <a:gd name="connsiteX4483" fmla="*/ 334779 w 1581150"/>
                <a:gd name="connsiteY4483" fmla="*/ 1782908 h 3181350"/>
                <a:gd name="connsiteX4484" fmla="*/ 367068 w 1581150"/>
                <a:gd name="connsiteY4484" fmla="*/ 1657654 h 3181350"/>
                <a:gd name="connsiteX4485" fmla="*/ 364878 w 1581150"/>
                <a:gd name="connsiteY4485" fmla="*/ 1660416 h 3181350"/>
                <a:gd name="connsiteX4486" fmla="*/ 361353 w 1581150"/>
                <a:gd name="connsiteY4486" fmla="*/ 1659940 h 3181350"/>
                <a:gd name="connsiteX4487" fmla="*/ 356877 w 1581150"/>
                <a:gd name="connsiteY4487" fmla="*/ 1653273 h 3181350"/>
                <a:gd name="connsiteX4488" fmla="*/ 367068 w 1581150"/>
                <a:gd name="connsiteY4488" fmla="*/ 1657654 h 3181350"/>
                <a:gd name="connsiteX4489" fmla="*/ 373069 w 1581150"/>
                <a:gd name="connsiteY4489" fmla="*/ 1540020 h 3181350"/>
                <a:gd name="connsiteX4490" fmla="*/ 366687 w 1581150"/>
                <a:gd name="connsiteY4490" fmla="*/ 1546878 h 3181350"/>
                <a:gd name="connsiteX4491" fmla="*/ 373069 w 1581150"/>
                <a:gd name="connsiteY4491" fmla="*/ 1540020 h 3181350"/>
                <a:gd name="connsiteX4492" fmla="*/ 297060 w 1581150"/>
                <a:gd name="connsiteY4492" fmla="*/ 2577007 h 3181350"/>
                <a:gd name="connsiteX4493" fmla="*/ 297060 w 1581150"/>
                <a:gd name="connsiteY4493" fmla="*/ 2576531 h 3181350"/>
                <a:gd name="connsiteX4494" fmla="*/ 297155 w 1581150"/>
                <a:gd name="connsiteY4494" fmla="*/ 2576531 h 3181350"/>
                <a:gd name="connsiteX4495" fmla="*/ 297060 w 1581150"/>
                <a:gd name="connsiteY4495" fmla="*/ 2577007 h 3181350"/>
                <a:gd name="connsiteX4496" fmla="*/ 289440 w 1581150"/>
                <a:gd name="connsiteY4496" fmla="*/ 2127046 h 3181350"/>
                <a:gd name="connsiteX4497" fmla="*/ 293154 w 1581150"/>
                <a:gd name="connsiteY4497" fmla="*/ 2128665 h 3181350"/>
                <a:gd name="connsiteX4498" fmla="*/ 292583 w 1581150"/>
                <a:gd name="connsiteY4498" fmla="*/ 2125522 h 3181350"/>
                <a:gd name="connsiteX4499" fmla="*/ 298203 w 1581150"/>
                <a:gd name="connsiteY4499" fmla="*/ 2127522 h 3181350"/>
                <a:gd name="connsiteX4500" fmla="*/ 290392 w 1581150"/>
                <a:gd name="connsiteY4500" fmla="*/ 2130856 h 3181350"/>
                <a:gd name="connsiteX4501" fmla="*/ 288678 w 1581150"/>
                <a:gd name="connsiteY4501" fmla="*/ 2130761 h 3181350"/>
                <a:gd name="connsiteX4502" fmla="*/ 289440 w 1581150"/>
                <a:gd name="connsiteY4502" fmla="*/ 2127046 h 3181350"/>
                <a:gd name="connsiteX4503" fmla="*/ 380880 w 1581150"/>
                <a:gd name="connsiteY4503" fmla="*/ 1422482 h 3181350"/>
                <a:gd name="connsiteX4504" fmla="*/ 381737 w 1581150"/>
                <a:gd name="connsiteY4504" fmla="*/ 1422386 h 3181350"/>
                <a:gd name="connsiteX4505" fmla="*/ 384118 w 1581150"/>
                <a:gd name="connsiteY4505" fmla="*/ 1424196 h 3181350"/>
                <a:gd name="connsiteX4506" fmla="*/ 380784 w 1581150"/>
                <a:gd name="connsiteY4506" fmla="*/ 1428292 h 3181350"/>
                <a:gd name="connsiteX4507" fmla="*/ 380880 w 1581150"/>
                <a:gd name="connsiteY4507" fmla="*/ 1422482 h 3181350"/>
                <a:gd name="connsiteX4508" fmla="*/ 420313 w 1581150"/>
                <a:gd name="connsiteY4508" fmla="*/ 1213694 h 3181350"/>
                <a:gd name="connsiteX4509" fmla="*/ 426123 w 1581150"/>
                <a:gd name="connsiteY4509" fmla="*/ 1213313 h 3181350"/>
                <a:gd name="connsiteX4510" fmla="*/ 431172 w 1581150"/>
                <a:gd name="connsiteY4510" fmla="*/ 1213980 h 3181350"/>
                <a:gd name="connsiteX4511" fmla="*/ 425933 w 1581150"/>
                <a:gd name="connsiteY4511" fmla="*/ 1220457 h 3181350"/>
                <a:gd name="connsiteX4512" fmla="*/ 419646 w 1581150"/>
                <a:gd name="connsiteY4512" fmla="*/ 1214361 h 3181350"/>
                <a:gd name="connsiteX4513" fmla="*/ 420313 w 1581150"/>
                <a:gd name="connsiteY4513" fmla="*/ 1213694 h 3181350"/>
                <a:gd name="connsiteX4514" fmla="*/ 414408 w 1581150"/>
                <a:gd name="connsiteY4514" fmla="*/ 1247698 h 3181350"/>
                <a:gd name="connsiteX4515" fmla="*/ 416884 w 1581150"/>
                <a:gd name="connsiteY4515" fmla="*/ 1245507 h 3181350"/>
                <a:gd name="connsiteX4516" fmla="*/ 418408 w 1581150"/>
                <a:gd name="connsiteY4516" fmla="*/ 1249508 h 3181350"/>
                <a:gd name="connsiteX4517" fmla="*/ 413455 w 1581150"/>
                <a:gd name="connsiteY4517" fmla="*/ 1251508 h 3181350"/>
                <a:gd name="connsiteX4518" fmla="*/ 414408 w 1581150"/>
                <a:gd name="connsiteY4518" fmla="*/ 1247698 h 3181350"/>
                <a:gd name="connsiteX4519" fmla="*/ 439839 w 1581150"/>
                <a:gd name="connsiteY4519" fmla="*/ 1652891 h 3181350"/>
                <a:gd name="connsiteX4520" fmla="*/ 433648 w 1581150"/>
                <a:gd name="connsiteY4520" fmla="*/ 1653558 h 3181350"/>
                <a:gd name="connsiteX4521" fmla="*/ 438220 w 1581150"/>
                <a:gd name="connsiteY4521" fmla="*/ 1651177 h 3181350"/>
                <a:gd name="connsiteX4522" fmla="*/ 439839 w 1581150"/>
                <a:gd name="connsiteY4522" fmla="*/ 1652891 h 3181350"/>
                <a:gd name="connsiteX4523" fmla="*/ 330873 w 1581150"/>
                <a:gd name="connsiteY4523" fmla="*/ 2565291 h 3181350"/>
                <a:gd name="connsiteX4524" fmla="*/ 328968 w 1581150"/>
                <a:gd name="connsiteY4524" fmla="*/ 2568054 h 3181350"/>
                <a:gd name="connsiteX4525" fmla="*/ 329349 w 1581150"/>
                <a:gd name="connsiteY4525" fmla="*/ 2565196 h 3181350"/>
                <a:gd name="connsiteX4526" fmla="*/ 330873 w 1581150"/>
                <a:gd name="connsiteY4526" fmla="*/ 2565291 h 3181350"/>
                <a:gd name="connsiteX4527" fmla="*/ 270485 w 1581150"/>
                <a:gd name="connsiteY4527" fmla="*/ 2556338 h 3181350"/>
                <a:gd name="connsiteX4528" fmla="*/ 273628 w 1581150"/>
                <a:gd name="connsiteY4528" fmla="*/ 2561100 h 3181350"/>
                <a:gd name="connsiteX4529" fmla="*/ 270485 w 1581150"/>
                <a:gd name="connsiteY4529" fmla="*/ 2556338 h 3181350"/>
                <a:gd name="connsiteX4530" fmla="*/ 371259 w 1581150"/>
                <a:gd name="connsiteY4530" fmla="*/ 1830437 h 3181350"/>
                <a:gd name="connsiteX4531" fmla="*/ 361925 w 1581150"/>
                <a:gd name="connsiteY4531" fmla="*/ 1832343 h 3181350"/>
                <a:gd name="connsiteX4532" fmla="*/ 371259 w 1581150"/>
                <a:gd name="connsiteY4532" fmla="*/ 1830437 h 3181350"/>
                <a:gd name="connsiteX4533" fmla="*/ 276390 w 1581150"/>
                <a:gd name="connsiteY4533" fmla="*/ 2532335 h 3181350"/>
                <a:gd name="connsiteX4534" fmla="*/ 274676 w 1581150"/>
                <a:gd name="connsiteY4534" fmla="*/ 2532144 h 3181350"/>
                <a:gd name="connsiteX4535" fmla="*/ 278105 w 1581150"/>
                <a:gd name="connsiteY4535" fmla="*/ 2529858 h 3181350"/>
                <a:gd name="connsiteX4536" fmla="*/ 276390 w 1581150"/>
                <a:gd name="connsiteY4536" fmla="*/ 2532335 h 3181350"/>
                <a:gd name="connsiteX4537" fmla="*/ 261055 w 1581150"/>
                <a:gd name="connsiteY4537" fmla="*/ 2563101 h 3181350"/>
                <a:gd name="connsiteX4538" fmla="*/ 259531 w 1581150"/>
                <a:gd name="connsiteY4538" fmla="*/ 2562148 h 3181350"/>
                <a:gd name="connsiteX4539" fmla="*/ 260007 w 1581150"/>
                <a:gd name="connsiteY4539" fmla="*/ 2559671 h 3181350"/>
                <a:gd name="connsiteX4540" fmla="*/ 261531 w 1581150"/>
                <a:gd name="connsiteY4540" fmla="*/ 2561386 h 3181350"/>
                <a:gd name="connsiteX4541" fmla="*/ 262008 w 1581150"/>
                <a:gd name="connsiteY4541" fmla="*/ 2560338 h 3181350"/>
                <a:gd name="connsiteX4542" fmla="*/ 261055 w 1581150"/>
                <a:gd name="connsiteY4542" fmla="*/ 2563101 h 3181350"/>
                <a:gd name="connsiteX4543" fmla="*/ 353352 w 1581150"/>
                <a:gd name="connsiteY4543" fmla="*/ 2145144 h 3181350"/>
                <a:gd name="connsiteX4544" fmla="*/ 347352 w 1581150"/>
                <a:gd name="connsiteY4544" fmla="*/ 2149049 h 3181350"/>
                <a:gd name="connsiteX4545" fmla="*/ 346209 w 1581150"/>
                <a:gd name="connsiteY4545" fmla="*/ 2144286 h 3181350"/>
                <a:gd name="connsiteX4546" fmla="*/ 353352 w 1581150"/>
                <a:gd name="connsiteY4546" fmla="*/ 2145144 h 3181350"/>
                <a:gd name="connsiteX4547" fmla="*/ 343637 w 1581150"/>
                <a:gd name="connsiteY4547" fmla="*/ 2150097 h 3181350"/>
                <a:gd name="connsiteX4548" fmla="*/ 344113 w 1581150"/>
                <a:gd name="connsiteY4548" fmla="*/ 2159431 h 3181350"/>
                <a:gd name="connsiteX4549" fmla="*/ 343637 w 1581150"/>
                <a:gd name="connsiteY4549" fmla="*/ 2150097 h 3181350"/>
                <a:gd name="connsiteX4550" fmla="*/ 277152 w 1581150"/>
                <a:gd name="connsiteY4550" fmla="*/ 2492330 h 3181350"/>
                <a:gd name="connsiteX4551" fmla="*/ 273723 w 1581150"/>
                <a:gd name="connsiteY4551" fmla="*/ 2491472 h 3181350"/>
                <a:gd name="connsiteX4552" fmla="*/ 275152 w 1581150"/>
                <a:gd name="connsiteY4552" fmla="*/ 2489949 h 3181350"/>
                <a:gd name="connsiteX4553" fmla="*/ 278962 w 1581150"/>
                <a:gd name="connsiteY4553" fmla="*/ 2489663 h 3181350"/>
                <a:gd name="connsiteX4554" fmla="*/ 277152 w 1581150"/>
                <a:gd name="connsiteY4554" fmla="*/ 2492330 h 3181350"/>
                <a:gd name="connsiteX4555" fmla="*/ 252959 w 1581150"/>
                <a:gd name="connsiteY4555" fmla="*/ 2550528 h 3181350"/>
                <a:gd name="connsiteX4556" fmla="*/ 253721 w 1581150"/>
                <a:gd name="connsiteY4556" fmla="*/ 2550432 h 3181350"/>
                <a:gd name="connsiteX4557" fmla="*/ 257340 w 1581150"/>
                <a:gd name="connsiteY4557" fmla="*/ 2553004 h 3181350"/>
                <a:gd name="connsiteX4558" fmla="*/ 254388 w 1581150"/>
                <a:gd name="connsiteY4558" fmla="*/ 2556338 h 3181350"/>
                <a:gd name="connsiteX4559" fmla="*/ 252959 w 1581150"/>
                <a:gd name="connsiteY4559" fmla="*/ 2550528 h 3181350"/>
                <a:gd name="connsiteX4560" fmla="*/ 409836 w 1581150"/>
                <a:gd name="connsiteY4560" fmla="*/ 1642986 h 3181350"/>
                <a:gd name="connsiteX4561" fmla="*/ 409836 w 1581150"/>
                <a:gd name="connsiteY4561" fmla="*/ 1639747 h 3181350"/>
                <a:gd name="connsiteX4562" fmla="*/ 409836 w 1581150"/>
                <a:gd name="connsiteY4562" fmla="*/ 1642986 h 3181350"/>
                <a:gd name="connsiteX4563" fmla="*/ 395739 w 1581150"/>
                <a:gd name="connsiteY4563" fmla="*/ 1747380 h 3181350"/>
                <a:gd name="connsiteX4564" fmla="*/ 398406 w 1581150"/>
                <a:gd name="connsiteY4564" fmla="*/ 1753857 h 3181350"/>
                <a:gd name="connsiteX4565" fmla="*/ 391357 w 1581150"/>
                <a:gd name="connsiteY4565" fmla="*/ 1752999 h 3181350"/>
                <a:gd name="connsiteX4566" fmla="*/ 395739 w 1581150"/>
                <a:gd name="connsiteY4566" fmla="*/ 1747380 h 3181350"/>
                <a:gd name="connsiteX4567" fmla="*/ 296488 w 1581150"/>
                <a:gd name="connsiteY4567" fmla="*/ 2269731 h 3181350"/>
                <a:gd name="connsiteX4568" fmla="*/ 296869 w 1581150"/>
                <a:gd name="connsiteY4568" fmla="*/ 2271255 h 3181350"/>
                <a:gd name="connsiteX4569" fmla="*/ 295440 w 1581150"/>
                <a:gd name="connsiteY4569" fmla="*/ 2272398 h 3181350"/>
                <a:gd name="connsiteX4570" fmla="*/ 292583 w 1581150"/>
                <a:gd name="connsiteY4570" fmla="*/ 2268969 h 3181350"/>
                <a:gd name="connsiteX4571" fmla="*/ 292964 w 1581150"/>
                <a:gd name="connsiteY4571" fmla="*/ 2265349 h 3181350"/>
                <a:gd name="connsiteX4572" fmla="*/ 295155 w 1581150"/>
                <a:gd name="connsiteY4572" fmla="*/ 2265635 h 3181350"/>
                <a:gd name="connsiteX4573" fmla="*/ 296488 w 1581150"/>
                <a:gd name="connsiteY4573" fmla="*/ 2269731 h 3181350"/>
                <a:gd name="connsiteX4574" fmla="*/ 269151 w 1581150"/>
                <a:gd name="connsiteY4574" fmla="*/ 2546622 h 3181350"/>
                <a:gd name="connsiteX4575" fmla="*/ 271437 w 1581150"/>
                <a:gd name="connsiteY4575" fmla="*/ 2545384 h 3181350"/>
                <a:gd name="connsiteX4576" fmla="*/ 269151 w 1581150"/>
                <a:gd name="connsiteY4576" fmla="*/ 2546622 h 3181350"/>
                <a:gd name="connsiteX4577" fmla="*/ 405359 w 1581150"/>
                <a:gd name="connsiteY4577" fmla="*/ 1410194 h 3181350"/>
                <a:gd name="connsiteX4578" fmla="*/ 404978 w 1581150"/>
                <a:gd name="connsiteY4578" fmla="*/ 1414766 h 3181350"/>
                <a:gd name="connsiteX4579" fmla="*/ 401835 w 1581150"/>
                <a:gd name="connsiteY4579" fmla="*/ 1414005 h 3181350"/>
                <a:gd name="connsiteX4580" fmla="*/ 405359 w 1581150"/>
                <a:gd name="connsiteY4580" fmla="*/ 1410194 h 3181350"/>
                <a:gd name="connsiteX4581" fmla="*/ 347161 w 1581150"/>
                <a:gd name="connsiteY4581" fmla="*/ 1885968 h 3181350"/>
                <a:gd name="connsiteX4582" fmla="*/ 348018 w 1581150"/>
                <a:gd name="connsiteY4582" fmla="*/ 1879968 h 3181350"/>
                <a:gd name="connsiteX4583" fmla="*/ 347161 w 1581150"/>
                <a:gd name="connsiteY4583" fmla="*/ 1885968 h 3181350"/>
                <a:gd name="connsiteX4584" fmla="*/ 300298 w 1581150"/>
                <a:gd name="connsiteY4584" fmla="*/ 2213914 h 3181350"/>
                <a:gd name="connsiteX4585" fmla="*/ 283344 w 1581150"/>
                <a:gd name="connsiteY4585" fmla="*/ 2219534 h 3181350"/>
                <a:gd name="connsiteX4586" fmla="*/ 280677 w 1581150"/>
                <a:gd name="connsiteY4586" fmla="*/ 2213057 h 3181350"/>
                <a:gd name="connsiteX4587" fmla="*/ 300298 w 1581150"/>
                <a:gd name="connsiteY4587" fmla="*/ 2213914 h 3181350"/>
                <a:gd name="connsiteX4588" fmla="*/ 276295 w 1581150"/>
                <a:gd name="connsiteY4588" fmla="*/ 2557481 h 3181350"/>
                <a:gd name="connsiteX4589" fmla="*/ 276962 w 1581150"/>
                <a:gd name="connsiteY4589" fmla="*/ 2558433 h 3181350"/>
                <a:gd name="connsiteX4590" fmla="*/ 276390 w 1581150"/>
                <a:gd name="connsiteY4590" fmla="*/ 2558529 h 3181350"/>
                <a:gd name="connsiteX4591" fmla="*/ 276295 w 1581150"/>
                <a:gd name="connsiteY4591" fmla="*/ 2557481 h 3181350"/>
                <a:gd name="connsiteX4592" fmla="*/ 279915 w 1581150"/>
                <a:gd name="connsiteY4592" fmla="*/ 2558147 h 3181350"/>
                <a:gd name="connsiteX4593" fmla="*/ 278486 w 1581150"/>
                <a:gd name="connsiteY4593" fmla="*/ 2552623 h 3181350"/>
                <a:gd name="connsiteX4594" fmla="*/ 281439 w 1581150"/>
                <a:gd name="connsiteY4594" fmla="*/ 2548432 h 3181350"/>
                <a:gd name="connsiteX4595" fmla="*/ 282201 w 1581150"/>
                <a:gd name="connsiteY4595" fmla="*/ 2558052 h 3181350"/>
                <a:gd name="connsiteX4596" fmla="*/ 279915 w 1581150"/>
                <a:gd name="connsiteY4596" fmla="*/ 2558147 h 3181350"/>
                <a:gd name="connsiteX4597" fmla="*/ 279819 w 1581150"/>
                <a:gd name="connsiteY4597" fmla="*/ 2546622 h 3181350"/>
                <a:gd name="connsiteX4598" fmla="*/ 278962 w 1581150"/>
                <a:gd name="connsiteY4598" fmla="*/ 2542622 h 3181350"/>
                <a:gd name="connsiteX4599" fmla="*/ 279724 w 1581150"/>
                <a:gd name="connsiteY4599" fmla="*/ 2539860 h 3181350"/>
                <a:gd name="connsiteX4600" fmla="*/ 275628 w 1581150"/>
                <a:gd name="connsiteY4600" fmla="*/ 2538336 h 3181350"/>
                <a:gd name="connsiteX4601" fmla="*/ 275438 w 1581150"/>
                <a:gd name="connsiteY4601" fmla="*/ 2536430 h 3181350"/>
                <a:gd name="connsiteX4602" fmla="*/ 277629 w 1581150"/>
                <a:gd name="connsiteY4602" fmla="*/ 2532906 h 3181350"/>
                <a:gd name="connsiteX4603" fmla="*/ 283058 w 1581150"/>
                <a:gd name="connsiteY4603" fmla="*/ 2535669 h 3181350"/>
                <a:gd name="connsiteX4604" fmla="*/ 281915 w 1581150"/>
                <a:gd name="connsiteY4604" fmla="*/ 2543670 h 3181350"/>
                <a:gd name="connsiteX4605" fmla="*/ 285058 w 1581150"/>
                <a:gd name="connsiteY4605" fmla="*/ 2541669 h 3181350"/>
                <a:gd name="connsiteX4606" fmla="*/ 284487 w 1581150"/>
                <a:gd name="connsiteY4606" fmla="*/ 2546051 h 3181350"/>
                <a:gd name="connsiteX4607" fmla="*/ 279819 w 1581150"/>
                <a:gd name="connsiteY4607" fmla="*/ 2546622 h 3181350"/>
                <a:gd name="connsiteX4608" fmla="*/ 380022 w 1581150"/>
                <a:gd name="connsiteY4608" fmla="*/ 1571739 h 3181350"/>
                <a:gd name="connsiteX4609" fmla="*/ 375736 w 1581150"/>
                <a:gd name="connsiteY4609" fmla="*/ 1570215 h 3181350"/>
                <a:gd name="connsiteX4610" fmla="*/ 380308 w 1581150"/>
                <a:gd name="connsiteY4610" fmla="*/ 1565547 h 3181350"/>
                <a:gd name="connsiteX4611" fmla="*/ 380022 w 1581150"/>
                <a:gd name="connsiteY4611" fmla="*/ 1571739 h 3181350"/>
                <a:gd name="connsiteX4612" fmla="*/ 287344 w 1581150"/>
                <a:gd name="connsiteY4612" fmla="*/ 2546337 h 3181350"/>
                <a:gd name="connsiteX4613" fmla="*/ 290583 w 1581150"/>
                <a:gd name="connsiteY4613" fmla="*/ 2543384 h 3181350"/>
                <a:gd name="connsiteX4614" fmla="*/ 292583 w 1581150"/>
                <a:gd name="connsiteY4614" fmla="*/ 2545194 h 3181350"/>
                <a:gd name="connsiteX4615" fmla="*/ 287344 w 1581150"/>
                <a:gd name="connsiteY4615" fmla="*/ 2546337 h 3181350"/>
                <a:gd name="connsiteX4616" fmla="*/ 334112 w 1581150"/>
                <a:gd name="connsiteY4616" fmla="*/ 2568530 h 3181350"/>
                <a:gd name="connsiteX4617" fmla="*/ 332397 w 1581150"/>
                <a:gd name="connsiteY4617" fmla="*/ 2571102 h 3181350"/>
                <a:gd name="connsiteX4618" fmla="*/ 334112 w 1581150"/>
                <a:gd name="connsiteY4618" fmla="*/ 2568530 h 3181350"/>
                <a:gd name="connsiteX4619" fmla="*/ 435363 w 1581150"/>
                <a:gd name="connsiteY4619" fmla="*/ 1165973 h 3181350"/>
                <a:gd name="connsiteX4620" fmla="*/ 435458 w 1581150"/>
                <a:gd name="connsiteY4620" fmla="*/ 1166259 h 3181350"/>
                <a:gd name="connsiteX4621" fmla="*/ 433743 w 1581150"/>
                <a:gd name="connsiteY4621" fmla="*/ 1166640 h 3181350"/>
                <a:gd name="connsiteX4622" fmla="*/ 435363 w 1581150"/>
                <a:gd name="connsiteY4622" fmla="*/ 1165973 h 3181350"/>
                <a:gd name="connsiteX4623" fmla="*/ 375260 w 1581150"/>
                <a:gd name="connsiteY4623" fmla="*/ 1570500 h 3181350"/>
                <a:gd name="connsiteX4624" fmla="*/ 377736 w 1581150"/>
                <a:gd name="connsiteY4624" fmla="*/ 1572977 h 3181350"/>
                <a:gd name="connsiteX4625" fmla="*/ 371926 w 1581150"/>
                <a:gd name="connsiteY4625" fmla="*/ 1573644 h 3181350"/>
                <a:gd name="connsiteX4626" fmla="*/ 375260 w 1581150"/>
                <a:gd name="connsiteY4626" fmla="*/ 1570500 h 3181350"/>
                <a:gd name="connsiteX4627" fmla="*/ 372498 w 1581150"/>
                <a:gd name="connsiteY4627" fmla="*/ 1619840 h 3181350"/>
                <a:gd name="connsiteX4628" fmla="*/ 378689 w 1581150"/>
                <a:gd name="connsiteY4628" fmla="*/ 1626793 h 3181350"/>
                <a:gd name="connsiteX4629" fmla="*/ 367640 w 1581150"/>
                <a:gd name="connsiteY4629" fmla="*/ 1628507 h 3181350"/>
                <a:gd name="connsiteX4630" fmla="*/ 366687 w 1581150"/>
                <a:gd name="connsiteY4630" fmla="*/ 1622221 h 3181350"/>
                <a:gd name="connsiteX4631" fmla="*/ 372498 w 1581150"/>
                <a:gd name="connsiteY4631" fmla="*/ 1619840 h 3181350"/>
                <a:gd name="connsiteX4632" fmla="*/ 372593 w 1581150"/>
                <a:gd name="connsiteY4632" fmla="*/ 1656797 h 3181350"/>
                <a:gd name="connsiteX4633" fmla="*/ 378784 w 1581150"/>
                <a:gd name="connsiteY4633" fmla="*/ 1663750 h 3181350"/>
                <a:gd name="connsiteX4634" fmla="*/ 365925 w 1581150"/>
                <a:gd name="connsiteY4634" fmla="*/ 1665274 h 3181350"/>
                <a:gd name="connsiteX4635" fmla="*/ 371259 w 1581150"/>
                <a:gd name="connsiteY4635" fmla="*/ 1665941 h 3181350"/>
                <a:gd name="connsiteX4636" fmla="*/ 372593 w 1581150"/>
                <a:gd name="connsiteY4636" fmla="*/ 1656797 h 3181350"/>
                <a:gd name="connsiteX4637" fmla="*/ 364592 w 1581150"/>
                <a:gd name="connsiteY4637" fmla="*/ 1751190 h 3181350"/>
                <a:gd name="connsiteX4638" fmla="*/ 368592 w 1581150"/>
                <a:gd name="connsiteY4638" fmla="*/ 1748618 h 3181350"/>
                <a:gd name="connsiteX4639" fmla="*/ 363544 w 1581150"/>
                <a:gd name="connsiteY4639" fmla="*/ 1758714 h 3181350"/>
                <a:gd name="connsiteX4640" fmla="*/ 362115 w 1581150"/>
                <a:gd name="connsiteY4640" fmla="*/ 1749951 h 3181350"/>
                <a:gd name="connsiteX4641" fmla="*/ 363735 w 1581150"/>
                <a:gd name="connsiteY4641" fmla="*/ 1749189 h 3181350"/>
                <a:gd name="connsiteX4642" fmla="*/ 361830 w 1581150"/>
                <a:gd name="connsiteY4642" fmla="*/ 1748808 h 3181350"/>
                <a:gd name="connsiteX4643" fmla="*/ 364592 w 1581150"/>
                <a:gd name="connsiteY4643" fmla="*/ 1751190 h 3181350"/>
                <a:gd name="connsiteX4644" fmla="*/ 317919 w 1581150"/>
                <a:gd name="connsiteY4644" fmla="*/ 2203818 h 3181350"/>
                <a:gd name="connsiteX4645" fmla="*/ 316872 w 1581150"/>
                <a:gd name="connsiteY4645" fmla="*/ 2211342 h 3181350"/>
                <a:gd name="connsiteX4646" fmla="*/ 312014 w 1581150"/>
                <a:gd name="connsiteY4646" fmla="*/ 2207628 h 3181350"/>
                <a:gd name="connsiteX4647" fmla="*/ 317919 w 1581150"/>
                <a:gd name="connsiteY4647" fmla="*/ 2203818 h 3181350"/>
                <a:gd name="connsiteX4648" fmla="*/ 246768 w 1581150"/>
                <a:gd name="connsiteY4648" fmla="*/ 2257443 h 3181350"/>
                <a:gd name="connsiteX4649" fmla="*/ 246482 w 1581150"/>
                <a:gd name="connsiteY4649" fmla="*/ 2257729 h 3181350"/>
                <a:gd name="connsiteX4650" fmla="*/ 243720 w 1581150"/>
                <a:gd name="connsiteY4650" fmla="*/ 2257253 h 3181350"/>
                <a:gd name="connsiteX4651" fmla="*/ 246958 w 1581150"/>
                <a:gd name="connsiteY4651" fmla="*/ 2254776 h 3181350"/>
                <a:gd name="connsiteX4652" fmla="*/ 246768 w 1581150"/>
                <a:gd name="connsiteY4652" fmla="*/ 2257443 h 3181350"/>
                <a:gd name="connsiteX4653" fmla="*/ 220002 w 1581150"/>
                <a:gd name="connsiteY4653" fmla="*/ 2473375 h 3181350"/>
                <a:gd name="connsiteX4654" fmla="*/ 216954 w 1581150"/>
                <a:gd name="connsiteY4654" fmla="*/ 2472518 h 3181350"/>
                <a:gd name="connsiteX4655" fmla="*/ 218574 w 1581150"/>
                <a:gd name="connsiteY4655" fmla="*/ 2471375 h 3181350"/>
                <a:gd name="connsiteX4656" fmla="*/ 220002 w 1581150"/>
                <a:gd name="connsiteY4656" fmla="*/ 2473375 h 3181350"/>
                <a:gd name="connsiteX4657" fmla="*/ 278486 w 1581150"/>
                <a:gd name="connsiteY4657" fmla="*/ 2577007 h 3181350"/>
                <a:gd name="connsiteX4658" fmla="*/ 282201 w 1581150"/>
                <a:gd name="connsiteY4658" fmla="*/ 2578817 h 3181350"/>
                <a:gd name="connsiteX4659" fmla="*/ 274485 w 1581150"/>
                <a:gd name="connsiteY4659" fmla="*/ 2579103 h 3181350"/>
                <a:gd name="connsiteX4660" fmla="*/ 278486 w 1581150"/>
                <a:gd name="connsiteY4660" fmla="*/ 2577007 h 3181350"/>
                <a:gd name="connsiteX4661" fmla="*/ 283248 w 1581150"/>
                <a:gd name="connsiteY4661" fmla="*/ 2579674 h 3181350"/>
                <a:gd name="connsiteX4662" fmla="*/ 284201 w 1581150"/>
                <a:gd name="connsiteY4662" fmla="*/ 2580627 h 3181350"/>
                <a:gd name="connsiteX4663" fmla="*/ 283820 w 1581150"/>
                <a:gd name="connsiteY4663" fmla="*/ 2581008 h 3181350"/>
                <a:gd name="connsiteX4664" fmla="*/ 283248 w 1581150"/>
                <a:gd name="connsiteY4664" fmla="*/ 2579674 h 3181350"/>
                <a:gd name="connsiteX4665" fmla="*/ 445650 w 1581150"/>
                <a:gd name="connsiteY4665" fmla="*/ 1702707 h 3181350"/>
                <a:gd name="connsiteX4666" fmla="*/ 444792 w 1581150"/>
                <a:gd name="connsiteY4666" fmla="*/ 1699945 h 3181350"/>
                <a:gd name="connsiteX4667" fmla="*/ 450793 w 1581150"/>
                <a:gd name="connsiteY4667" fmla="*/ 1702422 h 3181350"/>
                <a:gd name="connsiteX4668" fmla="*/ 445650 w 1581150"/>
                <a:gd name="connsiteY4668" fmla="*/ 1702707 h 3181350"/>
                <a:gd name="connsiteX4669" fmla="*/ 437077 w 1581150"/>
                <a:gd name="connsiteY4669" fmla="*/ 1128255 h 3181350"/>
                <a:gd name="connsiteX4670" fmla="*/ 433362 w 1581150"/>
                <a:gd name="connsiteY4670" fmla="*/ 1130636 h 3181350"/>
                <a:gd name="connsiteX4671" fmla="*/ 432791 w 1581150"/>
                <a:gd name="connsiteY4671" fmla="*/ 1129017 h 3181350"/>
                <a:gd name="connsiteX4672" fmla="*/ 432029 w 1581150"/>
                <a:gd name="connsiteY4672" fmla="*/ 1125016 h 3181350"/>
                <a:gd name="connsiteX4673" fmla="*/ 437077 w 1581150"/>
                <a:gd name="connsiteY4673" fmla="*/ 1128255 h 3181350"/>
                <a:gd name="connsiteX4674" fmla="*/ 422123 w 1581150"/>
                <a:gd name="connsiteY4674" fmla="*/ 1184261 h 3181350"/>
                <a:gd name="connsiteX4675" fmla="*/ 427076 w 1581150"/>
                <a:gd name="connsiteY4675" fmla="*/ 1178737 h 3181350"/>
                <a:gd name="connsiteX4676" fmla="*/ 431648 w 1581150"/>
                <a:gd name="connsiteY4676" fmla="*/ 1178927 h 3181350"/>
                <a:gd name="connsiteX4677" fmla="*/ 430791 w 1581150"/>
                <a:gd name="connsiteY4677" fmla="*/ 1181594 h 3181350"/>
                <a:gd name="connsiteX4678" fmla="*/ 422790 w 1581150"/>
                <a:gd name="connsiteY4678" fmla="*/ 1184547 h 3181350"/>
                <a:gd name="connsiteX4679" fmla="*/ 422123 w 1581150"/>
                <a:gd name="connsiteY4679" fmla="*/ 1184261 h 3181350"/>
                <a:gd name="connsiteX4680" fmla="*/ 418313 w 1581150"/>
                <a:gd name="connsiteY4680" fmla="*/ 1233411 h 3181350"/>
                <a:gd name="connsiteX4681" fmla="*/ 412884 w 1581150"/>
                <a:gd name="connsiteY4681" fmla="*/ 1234077 h 3181350"/>
                <a:gd name="connsiteX4682" fmla="*/ 413836 w 1581150"/>
                <a:gd name="connsiteY4682" fmla="*/ 1230648 h 3181350"/>
                <a:gd name="connsiteX4683" fmla="*/ 415551 w 1581150"/>
                <a:gd name="connsiteY4683" fmla="*/ 1229886 h 3181350"/>
                <a:gd name="connsiteX4684" fmla="*/ 418313 w 1581150"/>
                <a:gd name="connsiteY4684" fmla="*/ 1233411 h 3181350"/>
                <a:gd name="connsiteX4685" fmla="*/ 413931 w 1581150"/>
                <a:gd name="connsiteY4685" fmla="*/ 1240459 h 3181350"/>
                <a:gd name="connsiteX4686" fmla="*/ 413741 w 1581150"/>
                <a:gd name="connsiteY4686" fmla="*/ 1241983 h 3181350"/>
                <a:gd name="connsiteX4687" fmla="*/ 410026 w 1581150"/>
                <a:gd name="connsiteY4687" fmla="*/ 1239126 h 3181350"/>
                <a:gd name="connsiteX4688" fmla="*/ 413931 w 1581150"/>
                <a:gd name="connsiteY4688" fmla="*/ 1240459 h 3181350"/>
                <a:gd name="connsiteX4689" fmla="*/ 349066 w 1581150"/>
                <a:gd name="connsiteY4689" fmla="*/ 1746141 h 3181350"/>
                <a:gd name="connsiteX4690" fmla="*/ 349352 w 1581150"/>
                <a:gd name="connsiteY4690" fmla="*/ 1756905 h 3181350"/>
                <a:gd name="connsiteX4691" fmla="*/ 351733 w 1581150"/>
                <a:gd name="connsiteY4691" fmla="*/ 1752618 h 3181350"/>
                <a:gd name="connsiteX4692" fmla="*/ 346018 w 1581150"/>
                <a:gd name="connsiteY4692" fmla="*/ 1754999 h 3181350"/>
                <a:gd name="connsiteX4693" fmla="*/ 343351 w 1581150"/>
                <a:gd name="connsiteY4693" fmla="*/ 1748523 h 3181350"/>
                <a:gd name="connsiteX4694" fmla="*/ 349066 w 1581150"/>
                <a:gd name="connsiteY4694" fmla="*/ 1746141 h 3181350"/>
                <a:gd name="connsiteX4695" fmla="*/ 311728 w 1581150"/>
                <a:gd name="connsiteY4695" fmla="*/ 1893874 h 3181350"/>
                <a:gd name="connsiteX4696" fmla="*/ 311157 w 1581150"/>
                <a:gd name="connsiteY4696" fmla="*/ 1894731 h 3181350"/>
                <a:gd name="connsiteX4697" fmla="*/ 311538 w 1581150"/>
                <a:gd name="connsiteY4697" fmla="*/ 1893874 h 3181350"/>
                <a:gd name="connsiteX4698" fmla="*/ 311728 w 1581150"/>
                <a:gd name="connsiteY4698" fmla="*/ 1893874 h 3181350"/>
                <a:gd name="connsiteX4699" fmla="*/ 305442 w 1581150"/>
                <a:gd name="connsiteY4699" fmla="*/ 1906066 h 3181350"/>
                <a:gd name="connsiteX4700" fmla="*/ 308204 w 1581150"/>
                <a:gd name="connsiteY4700" fmla="*/ 1905685 h 3181350"/>
                <a:gd name="connsiteX4701" fmla="*/ 309347 w 1581150"/>
                <a:gd name="connsiteY4701" fmla="*/ 1910448 h 3181350"/>
                <a:gd name="connsiteX4702" fmla="*/ 307537 w 1581150"/>
                <a:gd name="connsiteY4702" fmla="*/ 1910257 h 3181350"/>
                <a:gd name="connsiteX4703" fmla="*/ 305346 w 1581150"/>
                <a:gd name="connsiteY4703" fmla="*/ 1913019 h 3181350"/>
                <a:gd name="connsiteX4704" fmla="*/ 303060 w 1581150"/>
                <a:gd name="connsiteY4704" fmla="*/ 1906828 h 3181350"/>
                <a:gd name="connsiteX4705" fmla="*/ 305442 w 1581150"/>
                <a:gd name="connsiteY4705" fmla="*/ 1906066 h 3181350"/>
                <a:gd name="connsiteX4706" fmla="*/ 313157 w 1581150"/>
                <a:gd name="connsiteY4706" fmla="*/ 1921687 h 3181350"/>
                <a:gd name="connsiteX4707" fmla="*/ 312300 w 1581150"/>
                <a:gd name="connsiteY4707" fmla="*/ 1927783 h 3181350"/>
                <a:gd name="connsiteX4708" fmla="*/ 313157 w 1581150"/>
                <a:gd name="connsiteY4708" fmla="*/ 1921687 h 3181350"/>
                <a:gd name="connsiteX4709" fmla="*/ 308585 w 1581150"/>
                <a:gd name="connsiteY4709" fmla="*/ 2105710 h 3181350"/>
                <a:gd name="connsiteX4710" fmla="*/ 302775 w 1581150"/>
                <a:gd name="connsiteY4710" fmla="*/ 2095709 h 3181350"/>
                <a:gd name="connsiteX4711" fmla="*/ 308585 w 1581150"/>
                <a:gd name="connsiteY4711" fmla="*/ 2105710 h 3181350"/>
                <a:gd name="connsiteX4712" fmla="*/ 275247 w 1581150"/>
                <a:gd name="connsiteY4712" fmla="*/ 2212295 h 3181350"/>
                <a:gd name="connsiteX4713" fmla="*/ 264198 w 1581150"/>
                <a:gd name="connsiteY4713" fmla="*/ 2201722 h 3181350"/>
                <a:gd name="connsiteX4714" fmla="*/ 276581 w 1581150"/>
                <a:gd name="connsiteY4714" fmla="*/ 2203246 h 3181350"/>
                <a:gd name="connsiteX4715" fmla="*/ 275247 w 1581150"/>
                <a:gd name="connsiteY4715" fmla="*/ 2212295 h 3181350"/>
                <a:gd name="connsiteX4716" fmla="*/ 233528 w 1581150"/>
                <a:gd name="connsiteY4716" fmla="*/ 2218581 h 3181350"/>
                <a:gd name="connsiteX4717" fmla="*/ 233147 w 1581150"/>
                <a:gd name="connsiteY4717" fmla="*/ 2217343 h 3181350"/>
                <a:gd name="connsiteX4718" fmla="*/ 242196 w 1581150"/>
                <a:gd name="connsiteY4718" fmla="*/ 2212104 h 3181350"/>
                <a:gd name="connsiteX4719" fmla="*/ 233528 w 1581150"/>
                <a:gd name="connsiteY4719" fmla="*/ 2218581 h 3181350"/>
                <a:gd name="connsiteX4720" fmla="*/ 240100 w 1581150"/>
                <a:gd name="connsiteY4720" fmla="*/ 2182577 h 3181350"/>
                <a:gd name="connsiteX4721" fmla="*/ 236862 w 1581150"/>
                <a:gd name="connsiteY4721" fmla="*/ 2176576 h 3181350"/>
                <a:gd name="connsiteX4722" fmla="*/ 237243 w 1581150"/>
                <a:gd name="connsiteY4722" fmla="*/ 2175338 h 3181350"/>
                <a:gd name="connsiteX4723" fmla="*/ 243434 w 1581150"/>
                <a:gd name="connsiteY4723" fmla="*/ 2182291 h 3181350"/>
                <a:gd name="connsiteX4724" fmla="*/ 240100 w 1581150"/>
                <a:gd name="connsiteY4724" fmla="*/ 2182577 h 3181350"/>
                <a:gd name="connsiteX4725" fmla="*/ 227813 w 1581150"/>
                <a:gd name="connsiteY4725" fmla="*/ 2178767 h 3181350"/>
                <a:gd name="connsiteX4726" fmla="*/ 227337 w 1581150"/>
                <a:gd name="connsiteY4726" fmla="*/ 2178767 h 3181350"/>
                <a:gd name="connsiteX4727" fmla="*/ 226194 w 1581150"/>
                <a:gd name="connsiteY4727" fmla="*/ 2175243 h 3181350"/>
                <a:gd name="connsiteX4728" fmla="*/ 228194 w 1581150"/>
                <a:gd name="connsiteY4728" fmla="*/ 2175719 h 3181350"/>
                <a:gd name="connsiteX4729" fmla="*/ 227813 w 1581150"/>
                <a:gd name="connsiteY4729" fmla="*/ 2178767 h 3181350"/>
                <a:gd name="connsiteX4730" fmla="*/ 218097 w 1581150"/>
                <a:gd name="connsiteY4730" fmla="*/ 2174195 h 3181350"/>
                <a:gd name="connsiteX4731" fmla="*/ 215716 w 1581150"/>
                <a:gd name="connsiteY4731" fmla="*/ 2175052 h 3181350"/>
                <a:gd name="connsiteX4732" fmla="*/ 218097 w 1581150"/>
                <a:gd name="connsiteY4732" fmla="*/ 2174195 h 3181350"/>
                <a:gd name="connsiteX4733" fmla="*/ 272009 w 1581150"/>
                <a:gd name="connsiteY4733" fmla="*/ 2639586 h 3181350"/>
                <a:gd name="connsiteX4734" fmla="*/ 272009 w 1581150"/>
                <a:gd name="connsiteY4734" fmla="*/ 2640539 h 3181350"/>
                <a:gd name="connsiteX4735" fmla="*/ 271056 w 1581150"/>
                <a:gd name="connsiteY4735" fmla="*/ 2639396 h 3181350"/>
                <a:gd name="connsiteX4736" fmla="*/ 272009 w 1581150"/>
                <a:gd name="connsiteY4736" fmla="*/ 2639586 h 3181350"/>
                <a:gd name="connsiteX4737" fmla="*/ 279057 w 1581150"/>
                <a:gd name="connsiteY4737" fmla="*/ 2594343 h 3181350"/>
                <a:gd name="connsiteX4738" fmla="*/ 278200 w 1581150"/>
                <a:gd name="connsiteY4738" fmla="*/ 2599296 h 3181350"/>
                <a:gd name="connsiteX4739" fmla="*/ 273438 w 1581150"/>
                <a:gd name="connsiteY4739" fmla="*/ 2601582 h 3181350"/>
                <a:gd name="connsiteX4740" fmla="*/ 271247 w 1581150"/>
                <a:gd name="connsiteY4740" fmla="*/ 2600058 h 3181350"/>
                <a:gd name="connsiteX4741" fmla="*/ 270199 w 1581150"/>
                <a:gd name="connsiteY4741" fmla="*/ 2589009 h 3181350"/>
                <a:gd name="connsiteX4742" fmla="*/ 271818 w 1581150"/>
                <a:gd name="connsiteY4742" fmla="*/ 2589866 h 3181350"/>
                <a:gd name="connsiteX4743" fmla="*/ 271533 w 1581150"/>
                <a:gd name="connsiteY4743" fmla="*/ 2591866 h 3181350"/>
                <a:gd name="connsiteX4744" fmla="*/ 274009 w 1581150"/>
                <a:gd name="connsiteY4744" fmla="*/ 2591009 h 3181350"/>
                <a:gd name="connsiteX4745" fmla="*/ 277343 w 1581150"/>
                <a:gd name="connsiteY4745" fmla="*/ 2592723 h 3181350"/>
                <a:gd name="connsiteX4746" fmla="*/ 276771 w 1581150"/>
                <a:gd name="connsiteY4746" fmla="*/ 2587961 h 3181350"/>
                <a:gd name="connsiteX4747" fmla="*/ 276676 w 1581150"/>
                <a:gd name="connsiteY4747" fmla="*/ 2581674 h 3181350"/>
                <a:gd name="connsiteX4748" fmla="*/ 285058 w 1581150"/>
                <a:gd name="connsiteY4748" fmla="*/ 2585770 h 3181350"/>
                <a:gd name="connsiteX4749" fmla="*/ 282391 w 1581150"/>
                <a:gd name="connsiteY4749" fmla="*/ 2591580 h 3181350"/>
                <a:gd name="connsiteX4750" fmla="*/ 285439 w 1581150"/>
                <a:gd name="connsiteY4750" fmla="*/ 2595009 h 3181350"/>
                <a:gd name="connsiteX4751" fmla="*/ 289154 w 1581150"/>
                <a:gd name="connsiteY4751" fmla="*/ 2581103 h 3181350"/>
                <a:gd name="connsiteX4752" fmla="*/ 292202 w 1581150"/>
                <a:gd name="connsiteY4752" fmla="*/ 2580341 h 3181350"/>
                <a:gd name="connsiteX4753" fmla="*/ 292392 w 1581150"/>
                <a:gd name="connsiteY4753" fmla="*/ 2580341 h 3181350"/>
                <a:gd name="connsiteX4754" fmla="*/ 296774 w 1581150"/>
                <a:gd name="connsiteY4754" fmla="*/ 2577864 h 3181350"/>
                <a:gd name="connsiteX4755" fmla="*/ 299536 w 1581150"/>
                <a:gd name="connsiteY4755" fmla="*/ 2582246 h 3181350"/>
                <a:gd name="connsiteX4756" fmla="*/ 301155 w 1581150"/>
                <a:gd name="connsiteY4756" fmla="*/ 2592914 h 3181350"/>
                <a:gd name="connsiteX4757" fmla="*/ 307347 w 1581150"/>
                <a:gd name="connsiteY4757" fmla="*/ 2592342 h 3181350"/>
                <a:gd name="connsiteX4758" fmla="*/ 302013 w 1581150"/>
                <a:gd name="connsiteY4758" fmla="*/ 2604915 h 3181350"/>
                <a:gd name="connsiteX4759" fmla="*/ 295536 w 1581150"/>
                <a:gd name="connsiteY4759" fmla="*/ 2587199 h 3181350"/>
                <a:gd name="connsiteX4760" fmla="*/ 281724 w 1581150"/>
                <a:gd name="connsiteY4760" fmla="*/ 2598248 h 3181350"/>
                <a:gd name="connsiteX4761" fmla="*/ 279057 w 1581150"/>
                <a:gd name="connsiteY4761" fmla="*/ 2594343 h 3181350"/>
                <a:gd name="connsiteX4762" fmla="*/ 308299 w 1581150"/>
                <a:gd name="connsiteY4762" fmla="*/ 2599391 h 3181350"/>
                <a:gd name="connsiteX4763" fmla="*/ 312490 w 1581150"/>
                <a:gd name="connsiteY4763" fmla="*/ 2607582 h 3181350"/>
                <a:gd name="connsiteX4764" fmla="*/ 308299 w 1581150"/>
                <a:gd name="connsiteY4764" fmla="*/ 2599391 h 3181350"/>
                <a:gd name="connsiteX4765" fmla="*/ 390881 w 1581150"/>
                <a:gd name="connsiteY4765" fmla="*/ 958043 h 3181350"/>
                <a:gd name="connsiteX4766" fmla="*/ 393834 w 1581150"/>
                <a:gd name="connsiteY4766" fmla="*/ 959567 h 3181350"/>
                <a:gd name="connsiteX4767" fmla="*/ 391548 w 1581150"/>
                <a:gd name="connsiteY4767" fmla="*/ 967568 h 3181350"/>
                <a:gd name="connsiteX4768" fmla="*/ 390214 w 1581150"/>
                <a:gd name="connsiteY4768" fmla="*/ 967472 h 3181350"/>
                <a:gd name="connsiteX4769" fmla="*/ 390881 w 1581150"/>
                <a:gd name="connsiteY4769" fmla="*/ 958043 h 3181350"/>
                <a:gd name="connsiteX4770" fmla="*/ 400692 w 1581150"/>
                <a:gd name="connsiteY4770" fmla="*/ 980427 h 3181350"/>
                <a:gd name="connsiteX4771" fmla="*/ 402501 w 1581150"/>
                <a:gd name="connsiteY4771" fmla="*/ 975473 h 3181350"/>
                <a:gd name="connsiteX4772" fmla="*/ 407550 w 1581150"/>
                <a:gd name="connsiteY4772" fmla="*/ 981379 h 3181350"/>
                <a:gd name="connsiteX4773" fmla="*/ 402597 w 1581150"/>
                <a:gd name="connsiteY4773" fmla="*/ 981665 h 3181350"/>
                <a:gd name="connsiteX4774" fmla="*/ 400692 w 1581150"/>
                <a:gd name="connsiteY4774" fmla="*/ 980427 h 3181350"/>
                <a:gd name="connsiteX4775" fmla="*/ 383070 w 1581150"/>
                <a:gd name="connsiteY4775" fmla="*/ 995857 h 3181350"/>
                <a:gd name="connsiteX4776" fmla="*/ 382785 w 1581150"/>
                <a:gd name="connsiteY4776" fmla="*/ 992047 h 3181350"/>
                <a:gd name="connsiteX4777" fmla="*/ 386690 w 1581150"/>
                <a:gd name="connsiteY4777" fmla="*/ 990809 h 3181350"/>
                <a:gd name="connsiteX4778" fmla="*/ 383070 w 1581150"/>
                <a:gd name="connsiteY4778" fmla="*/ 995857 h 3181350"/>
                <a:gd name="connsiteX4779" fmla="*/ 410788 w 1581150"/>
                <a:gd name="connsiteY4779" fmla="*/ 1237030 h 3181350"/>
                <a:gd name="connsiteX4780" fmla="*/ 409645 w 1581150"/>
                <a:gd name="connsiteY4780" fmla="*/ 1236649 h 3181350"/>
                <a:gd name="connsiteX4781" fmla="*/ 410217 w 1581150"/>
                <a:gd name="connsiteY4781" fmla="*/ 1234363 h 3181350"/>
                <a:gd name="connsiteX4782" fmla="*/ 410788 w 1581150"/>
                <a:gd name="connsiteY4782" fmla="*/ 1237030 h 3181350"/>
                <a:gd name="connsiteX4783" fmla="*/ 394977 w 1581150"/>
                <a:gd name="connsiteY4783" fmla="*/ 1327422 h 3181350"/>
                <a:gd name="connsiteX4784" fmla="*/ 400596 w 1581150"/>
                <a:gd name="connsiteY4784" fmla="*/ 1331327 h 3181350"/>
                <a:gd name="connsiteX4785" fmla="*/ 394500 w 1581150"/>
                <a:gd name="connsiteY4785" fmla="*/ 1330947 h 3181350"/>
                <a:gd name="connsiteX4786" fmla="*/ 393167 w 1581150"/>
                <a:gd name="connsiteY4786" fmla="*/ 1328184 h 3181350"/>
                <a:gd name="connsiteX4787" fmla="*/ 394977 w 1581150"/>
                <a:gd name="connsiteY4787" fmla="*/ 1327422 h 3181350"/>
                <a:gd name="connsiteX4788" fmla="*/ 378213 w 1581150"/>
                <a:gd name="connsiteY4788" fmla="*/ 1491443 h 3181350"/>
                <a:gd name="connsiteX4789" fmla="*/ 372021 w 1581150"/>
                <a:gd name="connsiteY4789" fmla="*/ 1496777 h 3181350"/>
                <a:gd name="connsiteX4790" fmla="*/ 378213 w 1581150"/>
                <a:gd name="connsiteY4790" fmla="*/ 1491443 h 3181350"/>
                <a:gd name="connsiteX4791" fmla="*/ 368211 w 1581150"/>
                <a:gd name="connsiteY4791" fmla="*/ 1548593 h 3181350"/>
                <a:gd name="connsiteX4792" fmla="*/ 368021 w 1581150"/>
                <a:gd name="connsiteY4792" fmla="*/ 1550307 h 3181350"/>
                <a:gd name="connsiteX4793" fmla="*/ 367259 w 1581150"/>
                <a:gd name="connsiteY4793" fmla="*/ 1550688 h 3181350"/>
                <a:gd name="connsiteX4794" fmla="*/ 368021 w 1581150"/>
                <a:gd name="connsiteY4794" fmla="*/ 1550498 h 3181350"/>
                <a:gd name="connsiteX4795" fmla="*/ 365163 w 1581150"/>
                <a:gd name="connsiteY4795" fmla="*/ 1557356 h 3181350"/>
                <a:gd name="connsiteX4796" fmla="*/ 368211 w 1581150"/>
                <a:gd name="connsiteY4796" fmla="*/ 1548593 h 3181350"/>
                <a:gd name="connsiteX4797" fmla="*/ 363639 w 1581150"/>
                <a:gd name="connsiteY4797" fmla="*/ 1631079 h 3181350"/>
                <a:gd name="connsiteX4798" fmla="*/ 356781 w 1581150"/>
                <a:gd name="connsiteY4798" fmla="*/ 1640985 h 3181350"/>
                <a:gd name="connsiteX4799" fmla="*/ 363639 w 1581150"/>
                <a:gd name="connsiteY4799" fmla="*/ 1631079 h 3181350"/>
                <a:gd name="connsiteX4800" fmla="*/ 341160 w 1581150"/>
                <a:gd name="connsiteY4800" fmla="*/ 1712899 h 3181350"/>
                <a:gd name="connsiteX4801" fmla="*/ 343351 w 1581150"/>
                <a:gd name="connsiteY4801" fmla="*/ 1710041 h 3181350"/>
                <a:gd name="connsiteX4802" fmla="*/ 337541 w 1581150"/>
                <a:gd name="connsiteY4802" fmla="*/ 1700136 h 3181350"/>
                <a:gd name="connsiteX4803" fmla="*/ 348114 w 1581150"/>
                <a:gd name="connsiteY4803" fmla="*/ 1701469 h 3181350"/>
                <a:gd name="connsiteX4804" fmla="*/ 341160 w 1581150"/>
                <a:gd name="connsiteY4804" fmla="*/ 1712899 h 3181350"/>
                <a:gd name="connsiteX4805" fmla="*/ 333826 w 1581150"/>
                <a:gd name="connsiteY4805" fmla="*/ 1815102 h 3181350"/>
                <a:gd name="connsiteX4806" fmla="*/ 325635 w 1581150"/>
                <a:gd name="connsiteY4806" fmla="*/ 1809482 h 3181350"/>
                <a:gd name="connsiteX4807" fmla="*/ 307537 w 1581150"/>
                <a:gd name="connsiteY4807" fmla="*/ 1822627 h 3181350"/>
                <a:gd name="connsiteX4808" fmla="*/ 311919 w 1581150"/>
                <a:gd name="connsiteY4808" fmla="*/ 1817007 h 3181350"/>
                <a:gd name="connsiteX4809" fmla="*/ 311157 w 1581150"/>
                <a:gd name="connsiteY4809" fmla="*/ 1816722 h 3181350"/>
                <a:gd name="connsiteX4810" fmla="*/ 318396 w 1581150"/>
                <a:gd name="connsiteY4810" fmla="*/ 1813673 h 3181350"/>
                <a:gd name="connsiteX4811" fmla="*/ 316967 w 1581150"/>
                <a:gd name="connsiteY4811" fmla="*/ 1811292 h 3181350"/>
                <a:gd name="connsiteX4812" fmla="*/ 320682 w 1581150"/>
                <a:gd name="connsiteY4812" fmla="*/ 1805768 h 3181350"/>
                <a:gd name="connsiteX4813" fmla="*/ 333826 w 1581150"/>
                <a:gd name="connsiteY4813" fmla="*/ 1815102 h 3181350"/>
                <a:gd name="connsiteX4814" fmla="*/ 328778 w 1581150"/>
                <a:gd name="connsiteY4814" fmla="*/ 1762143 h 3181350"/>
                <a:gd name="connsiteX4815" fmla="*/ 322587 w 1581150"/>
                <a:gd name="connsiteY4815" fmla="*/ 1767573 h 3181350"/>
                <a:gd name="connsiteX4816" fmla="*/ 328778 w 1581150"/>
                <a:gd name="connsiteY4816" fmla="*/ 1762143 h 3181350"/>
                <a:gd name="connsiteX4817" fmla="*/ 302584 w 1581150"/>
                <a:gd name="connsiteY4817" fmla="*/ 1794243 h 3181350"/>
                <a:gd name="connsiteX4818" fmla="*/ 299060 w 1581150"/>
                <a:gd name="connsiteY4818" fmla="*/ 1794719 h 3181350"/>
                <a:gd name="connsiteX4819" fmla="*/ 299536 w 1581150"/>
                <a:gd name="connsiteY4819" fmla="*/ 1793290 h 3181350"/>
                <a:gd name="connsiteX4820" fmla="*/ 300584 w 1581150"/>
                <a:gd name="connsiteY4820" fmla="*/ 1793004 h 3181350"/>
                <a:gd name="connsiteX4821" fmla="*/ 302584 w 1581150"/>
                <a:gd name="connsiteY4821" fmla="*/ 1794243 h 3181350"/>
                <a:gd name="connsiteX4822" fmla="*/ 280010 w 1581150"/>
                <a:gd name="connsiteY4822" fmla="*/ 1825485 h 3181350"/>
                <a:gd name="connsiteX4823" fmla="*/ 280010 w 1581150"/>
                <a:gd name="connsiteY4823" fmla="*/ 1825294 h 3181350"/>
                <a:gd name="connsiteX4824" fmla="*/ 280962 w 1581150"/>
                <a:gd name="connsiteY4824" fmla="*/ 1825675 h 3181350"/>
                <a:gd name="connsiteX4825" fmla="*/ 280010 w 1581150"/>
                <a:gd name="connsiteY4825" fmla="*/ 1825485 h 3181350"/>
                <a:gd name="connsiteX4826" fmla="*/ 287154 w 1581150"/>
                <a:gd name="connsiteY4826" fmla="*/ 1836534 h 3181350"/>
                <a:gd name="connsiteX4827" fmla="*/ 286392 w 1581150"/>
                <a:gd name="connsiteY4827" fmla="*/ 1840439 h 3181350"/>
                <a:gd name="connsiteX4828" fmla="*/ 282772 w 1581150"/>
                <a:gd name="connsiteY4828" fmla="*/ 1837486 h 3181350"/>
                <a:gd name="connsiteX4829" fmla="*/ 287154 w 1581150"/>
                <a:gd name="connsiteY4829" fmla="*/ 1836534 h 3181350"/>
                <a:gd name="connsiteX4830" fmla="*/ 296869 w 1581150"/>
                <a:gd name="connsiteY4830" fmla="*/ 1871966 h 3181350"/>
                <a:gd name="connsiteX4831" fmla="*/ 306013 w 1581150"/>
                <a:gd name="connsiteY4831" fmla="*/ 1883873 h 3181350"/>
                <a:gd name="connsiteX4832" fmla="*/ 306013 w 1581150"/>
                <a:gd name="connsiteY4832" fmla="*/ 1883873 h 3181350"/>
                <a:gd name="connsiteX4833" fmla="*/ 298679 w 1581150"/>
                <a:gd name="connsiteY4833" fmla="*/ 1879968 h 3181350"/>
                <a:gd name="connsiteX4834" fmla="*/ 299727 w 1581150"/>
                <a:gd name="connsiteY4834" fmla="*/ 1885206 h 3181350"/>
                <a:gd name="connsiteX4835" fmla="*/ 298488 w 1581150"/>
                <a:gd name="connsiteY4835" fmla="*/ 1886064 h 3181350"/>
                <a:gd name="connsiteX4836" fmla="*/ 302489 w 1581150"/>
                <a:gd name="connsiteY4836" fmla="*/ 1888064 h 3181350"/>
                <a:gd name="connsiteX4837" fmla="*/ 303346 w 1581150"/>
                <a:gd name="connsiteY4837" fmla="*/ 1889588 h 3181350"/>
                <a:gd name="connsiteX4838" fmla="*/ 303346 w 1581150"/>
                <a:gd name="connsiteY4838" fmla="*/ 1889873 h 3181350"/>
                <a:gd name="connsiteX4839" fmla="*/ 297631 w 1581150"/>
                <a:gd name="connsiteY4839" fmla="*/ 1890445 h 3181350"/>
                <a:gd name="connsiteX4840" fmla="*/ 295631 w 1581150"/>
                <a:gd name="connsiteY4840" fmla="*/ 1885206 h 3181350"/>
                <a:gd name="connsiteX4841" fmla="*/ 294869 w 1581150"/>
                <a:gd name="connsiteY4841" fmla="*/ 1882920 h 3181350"/>
                <a:gd name="connsiteX4842" fmla="*/ 294393 w 1581150"/>
                <a:gd name="connsiteY4842" fmla="*/ 1882825 h 3181350"/>
                <a:gd name="connsiteX4843" fmla="*/ 296869 w 1581150"/>
                <a:gd name="connsiteY4843" fmla="*/ 1871966 h 3181350"/>
                <a:gd name="connsiteX4844" fmla="*/ 291249 w 1581150"/>
                <a:gd name="connsiteY4844" fmla="*/ 1883397 h 3181350"/>
                <a:gd name="connsiteX4845" fmla="*/ 290678 w 1581150"/>
                <a:gd name="connsiteY4845" fmla="*/ 1886159 h 3181350"/>
                <a:gd name="connsiteX4846" fmla="*/ 287154 w 1581150"/>
                <a:gd name="connsiteY4846" fmla="*/ 1887016 h 3181350"/>
                <a:gd name="connsiteX4847" fmla="*/ 287058 w 1581150"/>
                <a:gd name="connsiteY4847" fmla="*/ 1887016 h 3181350"/>
                <a:gd name="connsiteX4848" fmla="*/ 289725 w 1581150"/>
                <a:gd name="connsiteY4848" fmla="*/ 1881396 h 3181350"/>
                <a:gd name="connsiteX4849" fmla="*/ 291249 w 1581150"/>
                <a:gd name="connsiteY4849" fmla="*/ 1883397 h 3181350"/>
                <a:gd name="connsiteX4850" fmla="*/ 280296 w 1581150"/>
                <a:gd name="connsiteY4850" fmla="*/ 1903780 h 3181350"/>
                <a:gd name="connsiteX4851" fmla="*/ 280010 w 1581150"/>
                <a:gd name="connsiteY4851" fmla="*/ 1905304 h 3181350"/>
                <a:gd name="connsiteX4852" fmla="*/ 276581 w 1581150"/>
                <a:gd name="connsiteY4852" fmla="*/ 1900351 h 3181350"/>
                <a:gd name="connsiteX4853" fmla="*/ 280296 w 1581150"/>
                <a:gd name="connsiteY4853" fmla="*/ 1903780 h 3181350"/>
                <a:gd name="connsiteX4854" fmla="*/ 314967 w 1581150"/>
                <a:gd name="connsiteY4854" fmla="*/ 1975598 h 3181350"/>
                <a:gd name="connsiteX4855" fmla="*/ 315348 w 1581150"/>
                <a:gd name="connsiteY4855" fmla="*/ 1977885 h 3181350"/>
                <a:gd name="connsiteX4856" fmla="*/ 314967 w 1581150"/>
                <a:gd name="connsiteY4856" fmla="*/ 1975598 h 3181350"/>
                <a:gd name="connsiteX4857" fmla="*/ 318586 w 1581150"/>
                <a:gd name="connsiteY4857" fmla="*/ 2009031 h 3181350"/>
                <a:gd name="connsiteX4858" fmla="*/ 318586 w 1581150"/>
                <a:gd name="connsiteY4858" fmla="*/ 2009031 h 3181350"/>
                <a:gd name="connsiteX4859" fmla="*/ 318777 w 1581150"/>
                <a:gd name="connsiteY4859" fmla="*/ 2008936 h 3181350"/>
                <a:gd name="connsiteX4860" fmla="*/ 326111 w 1581150"/>
                <a:gd name="connsiteY4860" fmla="*/ 2007793 h 3181350"/>
                <a:gd name="connsiteX4861" fmla="*/ 312681 w 1581150"/>
                <a:gd name="connsiteY4861" fmla="*/ 2013794 h 3181350"/>
                <a:gd name="connsiteX4862" fmla="*/ 318586 w 1581150"/>
                <a:gd name="connsiteY4862" fmla="*/ 2009031 h 3181350"/>
                <a:gd name="connsiteX4863" fmla="*/ 317729 w 1581150"/>
                <a:gd name="connsiteY4863" fmla="*/ 2028367 h 3181350"/>
                <a:gd name="connsiteX4864" fmla="*/ 308394 w 1581150"/>
                <a:gd name="connsiteY4864" fmla="*/ 2030272 h 3181350"/>
                <a:gd name="connsiteX4865" fmla="*/ 310109 w 1581150"/>
                <a:gd name="connsiteY4865" fmla="*/ 2018175 h 3181350"/>
                <a:gd name="connsiteX4866" fmla="*/ 317729 w 1581150"/>
                <a:gd name="connsiteY4866" fmla="*/ 2028367 h 3181350"/>
                <a:gd name="connsiteX4867" fmla="*/ 235528 w 1581150"/>
                <a:gd name="connsiteY4867" fmla="*/ 2175052 h 3181350"/>
                <a:gd name="connsiteX4868" fmla="*/ 232956 w 1581150"/>
                <a:gd name="connsiteY4868" fmla="*/ 2172957 h 3181350"/>
                <a:gd name="connsiteX4869" fmla="*/ 235719 w 1581150"/>
                <a:gd name="connsiteY4869" fmla="*/ 2172195 h 3181350"/>
                <a:gd name="connsiteX4870" fmla="*/ 235528 w 1581150"/>
                <a:gd name="connsiteY4870" fmla="*/ 2175052 h 3181350"/>
                <a:gd name="connsiteX4871" fmla="*/ 228956 w 1581150"/>
                <a:gd name="connsiteY4871" fmla="*/ 2172290 h 3181350"/>
                <a:gd name="connsiteX4872" fmla="*/ 232004 w 1581150"/>
                <a:gd name="connsiteY4872" fmla="*/ 2168194 h 3181350"/>
                <a:gd name="connsiteX4873" fmla="*/ 232575 w 1581150"/>
                <a:gd name="connsiteY4873" fmla="*/ 2172576 h 3181350"/>
                <a:gd name="connsiteX4874" fmla="*/ 230670 w 1581150"/>
                <a:gd name="connsiteY4874" fmla="*/ 2171433 h 3181350"/>
                <a:gd name="connsiteX4875" fmla="*/ 234576 w 1581150"/>
                <a:gd name="connsiteY4875" fmla="*/ 2176100 h 3181350"/>
                <a:gd name="connsiteX4876" fmla="*/ 232480 w 1581150"/>
                <a:gd name="connsiteY4876" fmla="*/ 2176195 h 3181350"/>
                <a:gd name="connsiteX4877" fmla="*/ 231909 w 1581150"/>
                <a:gd name="connsiteY4877" fmla="*/ 2177719 h 3181350"/>
                <a:gd name="connsiteX4878" fmla="*/ 228670 w 1581150"/>
                <a:gd name="connsiteY4878" fmla="*/ 2172671 h 3181350"/>
                <a:gd name="connsiteX4879" fmla="*/ 228765 w 1581150"/>
                <a:gd name="connsiteY4879" fmla="*/ 2172480 h 3181350"/>
                <a:gd name="connsiteX4880" fmla="*/ 229051 w 1581150"/>
                <a:gd name="connsiteY4880" fmla="*/ 2172766 h 3181350"/>
                <a:gd name="connsiteX4881" fmla="*/ 228956 w 1581150"/>
                <a:gd name="connsiteY4881" fmla="*/ 2172290 h 3181350"/>
                <a:gd name="connsiteX4882" fmla="*/ 427838 w 1581150"/>
                <a:gd name="connsiteY4882" fmla="*/ 632859 h 3181350"/>
                <a:gd name="connsiteX4883" fmla="*/ 420027 w 1581150"/>
                <a:gd name="connsiteY4883" fmla="*/ 638574 h 3181350"/>
                <a:gd name="connsiteX4884" fmla="*/ 418408 w 1581150"/>
                <a:gd name="connsiteY4884" fmla="*/ 635336 h 3181350"/>
                <a:gd name="connsiteX4885" fmla="*/ 427838 w 1581150"/>
                <a:gd name="connsiteY4885" fmla="*/ 632859 h 3181350"/>
                <a:gd name="connsiteX4886" fmla="*/ 412026 w 1581150"/>
                <a:gd name="connsiteY4886" fmla="*/ 609142 h 3181350"/>
                <a:gd name="connsiteX4887" fmla="*/ 409264 w 1581150"/>
                <a:gd name="connsiteY4887" fmla="*/ 609428 h 3181350"/>
                <a:gd name="connsiteX4888" fmla="*/ 410693 w 1581150"/>
                <a:gd name="connsiteY4888" fmla="*/ 607999 h 3181350"/>
                <a:gd name="connsiteX4889" fmla="*/ 412407 w 1581150"/>
                <a:gd name="connsiteY4889" fmla="*/ 608189 h 3181350"/>
                <a:gd name="connsiteX4890" fmla="*/ 412026 w 1581150"/>
                <a:gd name="connsiteY4890" fmla="*/ 609142 h 3181350"/>
                <a:gd name="connsiteX4891" fmla="*/ 371545 w 1581150"/>
                <a:gd name="connsiteY4891" fmla="*/ 982998 h 3181350"/>
                <a:gd name="connsiteX4892" fmla="*/ 367735 w 1581150"/>
                <a:gd name="connsiteY4892" fmla="*/ 984046 h 3181350"/>
                <a:gd name="connsiteX4893" fmla="*/ 366211 w 1581150"/>
                <a:gd name="connsiteY4893" fmla="*/ 983665 h 3181350"/>
                <a:gd name="connsiteX4894" fmla="*/ 371545 w 1581150"/>
                <a:gd name="connsiteY4894" fmla="*/ 982998 h 3181350"/>
                <a:gd name="connsiteX4895" fmla="*/ 371545 w 1581150"/>
                <a:gd name="connsiteY4895" fmla="*/ 982998 h 3181350"/>
                <a:gd name="connsiteX4896" fmla="*/ 358020 w 1581150"/>
                <a:gd name="connsiteY4896" fmla="*/ 1002906 h 3181350"/>
                <a:gd name="connsiteX4897" fmla="*/ 356877 w 1581150"/>
                <a:gd name="connsiteY4897" fmla="*/ 1004144 h 3181350"/>
                <a:gd name="connsiteX4898" fmla="*/ 356686 w 1581150"/>
                <a:gd name="connsiteY4898" fmla="*/ 999381 h 3181350"/>
                <a:gd name="connsiteX4899" fmla="*/ 358020 w 1581150"/>
                <a:gd name="connsiteY4899" fmla="*/ 1002906 h 3181350"/>
                <a:gd name="connsiteX4900" fmla="*/ 370878 w 1581150"/>
                <a:gd name="connsiteY4900" fmla="*/ 991285 h 3181350"/>
                <a:gd name="connsiteX4901" fmla="*/ 369545 w 1581150"/>
                <a:gd name="connsiteY4901" fmla="*/ 992618 h 3181350"/>
                <a:gd name="connsiteX4902" fmla="*/ 362592 w 1581150"/>
                <a:gd name="connsiteY4902" fmla="*/ 989666 h 3181350"/>
                <a:gd name="connsiteX4903" fmla="*/ 369354 w 1581150"/>
                <a:gd name="connsiteY4903" fmla="*/ 985760 h 3181350"/>
                <a:gd name="connsiteX4904" fmla="*/ 371545 w 1581150"/>
                <a:gd name="connsiteY4904" fmla="*/ 990237 h 3181350"/>
                <a:gd name="connsiteX4905" fmla="*/ 370878 w 1581150"/>
                <a:gd name="connsiteY4905" fmla="*/ 991285 h 3181350"/>
                <a:gd name="connsiteX4906" fmla="*/ 402216 w 1581150"/>
                <a:gd name="connsiteY4906" fmla="*/ 1020622 h 3181350"/>
                <a:gd name="connsiteX4907" fmla="*/ 402692 w 1581150"/>
                <a:gd name="connsiteY4907" fmla="*/ 1020431 h 3181350"/>
                <a:gd name="connsiteX4908" fmla="*/ 402311 w 1581150"/>
                <a:gd name="connsiteY4908" fmla="*/ 1021670 h 3181350"/>
                <a:gd name="connsiteX4909" fmla="*/ 402216 w 1581150"/>
                <a:gd name="connsiteY4909" fmla="*/ 1020622 h 3181350"/>
                <a:gd name="connsiteX4910" fmla="*/ 425266 w 1581150"/>
                <a:gd name="connsiteY4910" fmla="*/ 1149590 h 3181350"/>
                <a:gd name="connsiteX4911" fmla="*/ 424504 w 1581150"/>
                <a:gd name="connsiteY4911" fmla="*/ 1151210 h 3181350"/>
                <a:gd name="connsiteX4912" fmla="*/ 422504 w 1581150"/>
                <a:gd name="connsiteY4912" fmla="*/ 1153019 h 3181350"/>
                <a:gd name="connsiteX4913" fmla="*/ 421075 w 1581150"/>
                <a:gd name="connsiteY4913" fmla="*/ 1153591 h 3181350"/>
                <a:gd name="connsiteX4914" fmla="*/ 419742 w 1581150"/>
                <a:gd name="connsiteY4914" fmla="*/ 1150734 h 3181350"/>
                <a:gd name="connsiteX4915" fmla="*/ 422218 w 1581150"/>
                <a:gd name="connsiteY4915" fmla="*/ 1147400 h 3181350"/>
                <a:gd name="connsiteX4916" fmla="*/ 425266 w 1581150"/>
                <a:gd name="connsiteY4916" fmla="*/ 1149590 h 3181350"/>
                <a:gd name="connsiteX4917" fmla="*/ 418218 w 1581150"/>
                <a:gd name="connsiteY4917" fmla="*/ 1160259 h 3181350"/>
                <a:gd name="connsiteX4918" fmla="*/ 418218 w 1581150"/>
                <a:gd name="connsiteY4918" fmla="*/ 1161878 h 3181350"/>
                <a:gd name="connsiteX4919" fmla="*/ 412503 w 1581150"/>
                <a:gd name="connsiteY4919" fmla="*/ 1161497 h 3181350"/>
                <a:gd name="connsiteX4920" fmla="*/ 418218 w 1581150"/>
                <a:gd name="connsiteY4920" fmla="*/ 1160259 h 3181350"/>
                <a:gd name="connsiteX4921" fmla="*/ 352781 w 1581150"/>
                <a:gd name="connsiteY4921" fmla="*/ 1618982 h 3181350"/>
                <a:gd name="connsiteX4922" fmla="*/ 358305 w 1581150"/>
                <a:gd name="connsiteY4922" fmla="*/ 1618125 h 3181350"/>
                <a:gd name="connsiteX4923" fmla="*/ 348304 w 1581150"/>
                <a:gd name="connsiteY4923" fmla="*/ 1612220 h 3181350"/>
                <a:gd name="connsiteX4924" fmla="*/ 352781 w 1581150"/>
                <a:gd name="connsiteY4924" fmla="*/ 1618982 h 3181350"/>
                <a:gd name="connsiteX4925" fmla="*/ 335541 w 1581150"/>
                <a:gd name="connsiteY4925" fmla="*/ 1676799 h 3181350"/>
                <a:gd name="connsiteX4926" fmla="*/ 342018 w 1581150"/>
                <a:gd name="connsiteY4926" fmla="*/ 1682228 h 3181350"/>
                <a:gd name="connsiteX4927" fmla="*/ 325254 w 1581150"/>
                <a:gd name="connsiteY4927" fmla="*/ 1686324 h 3181350"/>
                <a:gd name="connsiteX4928" fmla="*/ 332969 w 1581150"/>
                <a:gd name="connsiteY4928" fmla="*/ 1682610 h 3181350"/>
                <a:gd name="connsiteX4929" fmla="*/ 330683 w 1581150"/>
                <a:gd name="connsiteY4929" fmla="*/ 1673085 h 3181350"/>
                <a:gd name="connsiteX4930" fmla="*/ 313157 w 1581150"/>
                <a:gd name="connsiteY4930" fmla="*/ 1669370 h 3181350"/>
                <a:gd name="connsiteX4931" fmla="*/ 320872 w 1581150"/>
                <a:gd name="connsiteY4931" fmla="*/ 1665750 h 3181350"/>
                <a:gd name="connsiteX4932" fmla="*/ 345637 w 1581150"/>
                <a:gd name="connsiteY4932" fmla="*/ 1668798 h 3181350"/>
                <a:gd name="connsiteX4933" fmla="*/ 335541 w 1581150"/>
                <a:gd name="connsiteY4933" fmla="*/ 1676799 h 3181350"/>
                <a:gd name="connsiteX4934" fmla="*/ 294583 w 1581150"/>
                <a:gd name="connsiteY4934" fmla="*/ 1685562 h 3181350"/>
                <a:gd name="connsiteX4935" fmla="*/ 303251 w 1581150"/>
                <a:gd name="connsiteY4935" fmla="*/ 1688134 h 3181350"/>
                <a:gd name="connsiteX4936" fmla="*/ 300393 w 1581150"/>
                <a:gd name="connsiteY4936" fmla="*/ 1695468 h 3181350"/>
                <a:gd name="connsiteX4937" fmla="*/ 297726 w 1581150"/>
                <a:gd name="connsiteY4937" fmla="*/ 1694325 h 3181350"/>
                <a:gd name="connsiteX4938" fmla="*/ 292297 w 1581150"/>
                <a:gd name="connsiteY4938" fmla="*/ 1684991 h 3181350"/>
                <a:gd name="connsiteX4939" fmla="*/ 291345 w 1581150"/>
                <a:gd name="connsiteY4939" fmla="*/ 1683562 h 3181350"/>
                <a:gd name="connsiteX4940" fmla="*/ 290964 w 1581150"/>
                <a:gd name="connsiteY4940" fmla="*/ 1683752 h 3181350"/>
                <a:gd name="connsiteX4941" fmla="*/ 289535 w 1581150"/>
                <a:gd name="connsiteY4941" fmla="*/ 1682800 h 3181350"/>
                <a:gd name="connsiteX4942" fmla="*/ 297441 w 1581150"/>
                <a:gd name="connsiteY4942" fmla="*/ 1678133 h 3181350"/>
                <a:gd name="connsiteX4943" fmla="*/ 294583 w 1581150"/>
                <a:gd name="connsiteY4943" fmla="*/ 1685562 h 3181350"/>
                <a:gd name="connsiteX4944" fmla="*/ 303918 w 1581150"/>
                <a:gd name="connsiteY4944" fmla="*/ 1784146 h 3181350"/>
                <a:gd name="connsiteX4945" fmla="*/ 299536 w 1581150"/>
                <a:gd name="connsiteY4945" fmla="*/ 1787765 h 3181350"/>
                <a:gd name="connsiteX4946" fmla="*/ 302965 w 1581150"/>
                <a:gd name="connsiteY4946" fmla="*/ 1783003 h 3181350"/>
                <a:gd name="connsiteX4947" fmla="*/ 303918 w 1581150"/>
                <a:gd name="connsiteY4947" fmla="*/ 1784146 h 3181350"/>
                <a:gd name="connsiteX4948" fmla="*/ 280200 w 1581150"/>
                <a:gd name="connsiteY4948" fmla="*/ 1857298 h 3181350"/>
                <a:gd name="connsiteX4949" fmla="*/ 277152 w 1581150"/>
                <a:gd name="connsiteY4949" fmla="*/ 1858822 h 3181350"/>
                <a:gd name="connsiteX4950" fmla="*/ 278295 w 1581150"/>
                <a:gd name="connsiteY4950" fmla="*/ 1854917 h 3181350"/>
                <a:gd name="connsiteX4951" fmla="*/ 280200 w 1581150"/>
                <a:gd name="connsiteY4951" fmla="*/ 1857298 h 3181350"/>
                <a:gd name="connsiteX4952" fmla="*/ 279915 w 1581150"/>
                <a:gd name="connsiteY4952" fmla="*/ 1889873 h 3181350"/>
                <a:gd name="connsiteX4953" fmla="*/ 280010 w 1581150"/>
                <a:gd name="connsiteY4953" fmla="*/ 1896351 h 3181350"/>
                <a:gd name="connsiteX4954" fmla="*/ 277152 w 1581150"/>
                <a:gd name="connsiteY4954" fmla="*/ 1897303 h 3181350"/>
                <a:gd name="connsiteX4955" fmla="*/ 273628 w 1581150"/>
                <a:gd name="connsiteY4955" fmla="*/ 1890636 h 3181350"/>
                <a:gd name="connsiteX4956" fmla="*/ 279915 w 1581150"/>
                <a:gd name="connsiteY4956" fmla="*/ 1889873 h 3181350"/>
                <a:gd name="connsiteX4957" fmla="*/ 286011 w 1581150"/>
                <a:gd name="connsiteY4957" fmla="*/ 1953310 h 3181350"/>
                <a:gd name="connsiteX4958" fmla="*/ 290011 w 1581150"/>
                <a:gd name="connsiteY4958" fmla="*/ 1951215 h 3181350"/>
                <a:gd name="connsiteX4959" fmla="*/ 292583 w 1581150"/>
                <a:gd name="connsiteY4959" fmla="*/ 1954644 h 3181350"/>
                <a:gd name="connsiteX4960" fmla="*/ 285630 w 1581150"/>
                <a:gd name="connsiteY4960" fmla="*/ 1956263 h 3181350"/>
                <a:gd name="connsiteX4961" fmla="*/ 285630 w 1581150"/>
                <a:gd name="connsiteY4961" fmla="*/ 1954739 h 3181350"/>
                <a:gd name="connsiteX4962" fmla="*/ 286011 w 1581150"/>
                <a:gd name="connsiteY4962" fmla="*/ 1953310 h 3181350"/>
                <a:gd name="connsiteX4963" fmla="*/ 296774 w 1581150"/>
                <a:gd name="connsiteY4963" fmla="*/ 1966931 h 3181350"/>
                <a:gd name="connsiteX4964" fmla="*/ 297726 w 1581150"/>
                <a:gd name="connsiteY4964" fmla="*/ 1968169 h 3181350"/>
                <a:gd name="connsiteX4965" fmla="*/ 292964 w 1581150"/>
                <a:gd name="connsiteY4965" fmla="*/ 1967312 h 3181350"/>
                <a:gd name="connsiteX4966" fmla="*/ 296774 w 1581150"/>
                <a:gd name="connsiteY4966" fmla="*/ 1966931 h 3181350"/>
                <a:gd name="connsiteX4967" fmla="*/ 315348 w 1581150"/>
                <a:gd name="connsiteY4967" fmla="*/ 1980361 h 3181350"/>
                <a:gd name="connsiteX4968" fmla="*/ 315348 w 1581150"/>
                <a:gd name="connsiteY4968" fmla="*/ 1981980 h 3181350"/>
                <a:gd name="connsiteX4969" fmla="*/ 314681 w 1581150"/>
                <a:gd name="connsiteY4969" fmla="*/ 1980837 h 3181350"/>
                <a:gd name="connsiteX4970" fmla="*/ 315348 w 1581150"/>
                <a:gd name="connsiteY4970" fmla="*/ 1980361 h 3181350"/>
                <a:gd name="connsiteX4971" fmla="*/ 239624 w 1581150"/>
                <a:gd name="connsiteY4971" fmla="*/ 2140381 h 3181350"/>
                <a:gd name="connsiteX4972" fmla="*/ 239243 w 1581150"/>
                <a:gd name="connsiteY4972" fmla="*/ 2137619 h 3181350"/>
                <a:gd name="connsiteX4973" fmla="*/ 239624 w 1581150"/>
                <a:gd name="connsiteY4973" fmla="*/ 2140381 h 3181350"/>
                <a:gd name="connsiteX4974" fmla="*/ 227051 w 1581150"/>
                <a:gd name="connsiteY4974" fmla="*/ 2143239 h 3181350"/>
                <a:gd name="connsiteX4975" fmla="*/ 207239 w 1581150"/>
                <a:gd name="connsiteY4975" fmla="*/ 2140476 h 3181350"/>
                <a:gd name="connsiteX4976" fmla="*/ 227051 w 1581150"/>
                <a:gd name="connsiteY4976" fmla="*/ 2143239 h 3181350"/>
                <a:gd name="connsiteX4977" fmla="*/ 207715 w 1581150"/>
                <a:gd name="connsiteY4977" fmla="*/ 2630823 h 3181350"/>
                <a:gd name="connsiteX4978" fmla="*/ 211716 w 1581150"/>
                <a:gd name="connsiteY4978" fmla="*/ 2631966 h 3181350"/>
                <a:gd name="connsiteX4979" fmla="*/ 205810 w 1581150"/>
                <a:gd name="connsiteY4979" fmla="*/ 2636253 h 3181350"/>
                <a:gd name="connsiteX4980" fmla="*/ 204477 w 1581150"/>
                <a:gd name="connsiteY4980" fmla="*/ 2629871 h 3181350"/>
                <a:gd name="connsiteX4981" fmla="*/ 207715 w 1581150"/>
                <a:gd name="connsiteY4981" fmla="*/ 2630823 h 3181350"/>
                <a:gd name="connsiteX4982" fmla="*/ 512896 w 1581150"/>
                <a:gd name="connsiteY4982" fmla="*/ 834789 h 3181350"/>
                <a:gd name="connsiteX4983" fmla="*/ 512229 w 1581150"/>
                <a:gd name="connsiteY4983" fmla="*/ 828027 h 3181350"/>
                <a:gd name="connsiteX4984" fmla="*/ 515944 w 1581150"/>
                <a:gd name="connsiteY4984" fmla="*/ 830122 h 3181350"/>
                <a:gd name="connsiteX4985" fmla="*/ 512896 w 1581150"/>
                <a:gd name="connsiteY4985" fmla="*/ 834789 h 3181350"/>
                <a:gd name="connsiteX4986" fmla="*/ 514611 w 1581150"/>
                <a:gd name="connsiteY4986" fmla="*/ 826883 h 3181350"/>
                <a:gd name="connsiteX4987" fmla="*/ 511944 w 1581150"/>
                <a:gd name="connsiteY4987" fmla="*/ 825264 h 3181350"/>
                <a:gd name="connsiteX4988" fmla="*/ 510801 w 1581150"/>
                <a:gd name="connsiteY4988" fmla="*/ 817549 h 3181350"/>
                <a:gd name="connsiteX4989" fmla="*/ 515944 w 1581150"/>
                <a:gd name="connsiteY4989" fmla="*/ 817739 h 3181350"/>
                <a:gd name="connsiteX4990" fmla="*/ 514611 w 1581150"/>
                <a:gd name="connsiteY4990" fmla="*/ 826883 h 3181350"/>
                <a:gd name="connsiteX4991" fmla="*/ 509658 w 1581150"/>
                <a:gd name="connsiteY4991" fmla="*/ 760208 h 3181350"/>
                <a:gd name="connsiteX4992" fmla="*/ 516516 w 1581150"/>
                <a:gd name="connsiteY4992" fmla="*/ 762590 h 3181350"/>
                <a:gd name="connsiteX4993" fmla="*/ 509658 w 1581150"/>
                <a:gd name="connsiteY4993" fmla="*/ 772496 h 3181350"/>
                <a:gd name="connsiteX4994" fmla="*/ 509658 w 1581150"/>
                <a:gd name="connsiteY4994" fmla="*/ 760208 h 3181350"/>
                <a:gd name="connsiteX4995" fmla="*/ 371831 w 1581150"/>
                <a:gd name="connsiteY4995" fmla="*/ 611333 h 3181350"/>
                <a:gd name="connsiteX4996" fmla="*/ 370497 w 1581150"/>
                <a:gd name="connsiteY4996" fmla="*/ 611809 h 3181350"/>
                <a:gd name="connsiteX4997" fmla="*/ 369545 w 1581150"/>
                <a:gd name="connsiteY4997" fmla="*/ 611999 h 3181350"/>
                <a:gd name="connsiteX4998" fmla="*/ 367545 w 1581150"/>
                <a:gd name="connsiteY4998" fmla="*/ 609047 h 3181350"/>
                <a:gd name="connsiteX4999" fmla="*/ 370593 w 1581150"/>
                <a:gd name="connsiteY4999" fmla="*/ 606475 h 3181350"/>
                <a:gd name="connsiteX5000" fmla="*/ 376117 w 1581150"/>
                <a:gd name="connsiteY5000" fmla="*/ 608475 h 3181350"/>
                <a:gd name="connsiteX5001" fmla="*/ 376308 w 1581150"/>
                <a:gd name="connsiteY5001" fmla="*/ 609237 h 3181350"/>
                <a:gd name="connsiteX5002" fmla="*/ 371831 w 1581150"/>
                <a:gd name="connsiteY5002" fmla="*/ 611333 h 3181350"/>
                <a:gd name="connsiteX5003" fmla="*/ 354591 w 1581150"/>
                <a:gd name="connsiteY5003" fmla="*/ 600569 h 3181350"/>
                <a:gd name="connsiteX5004" fmla="*/ 354591 w 1581150"/>
                <a:gd name="connsiteY5004" fmla="*/ 600569 h 3181350"/>
                <a:gd name="connsiteX5005" fmla="*/ 354591 w 1581150"/>
                <a:gd name="connsiteY5005" fmla="*/ 600569 h 3181350"/>
                <a:gd name="connsiteX5006" fmla="*/ 354591 w 1581150"/>
                <a:gd name="connsiteY5006" fmla="*/ 600569 h 3181350"/>
                <a:gd name="connsiteX5007" fmla="*/ 346590 w 1581150"/>
                <a:gd name="connsiteY5007" fmla="*/ 994904 h 3181350"/>
                <a:gd name="connsiteX5008" fmla="*/ 346875 w 1581150"/>
                <a:gd name="connsiteY5008" fmla="*/ 994904 h 3181350"/>
                <a:gd name="connsiteX5009" fmla="*/ 346304 w 1581150"/>
                <a:gd name="connsiteY5009" fmla="*/ 995190 h 3181350"/>
                <a:gd name="connsiteX5010" fmla="*/ 346590 w 1581150"/>
                <a:gd name="connsiteY5010" fmla="*/ 994904 h 3181350"/>
                <a:gd name="connsiteX5011" fmla="*/ 410121 w 1581150"/>
                <a:gd name="connsiteY5011" fmla="*/ 1071486 h 3181350"/>
                <a:gd name="connsiteX5012" fmla="*/ 411550 w 1581150"/>
                <a:gd name="connsiteY5012" fmla="*/ 1076248 h 3181350"/>
                <a:gd name="connsiteX5013" fmla="*/ 405740 w 1581150"/>
                <a:gd name="connsiteY5013" fmla="*/ 1080534 h 3181350"/>
                <a:gd name="connsiteX5014" fmla="*/ 410121 w 1581150"/>
                <a:gd name="connsiteY5014" fmla="*/ 1071486 h 3181350"/>
                <a:gd name="connsiteX5015" fmla="*/ 415551 w 1581150"/>
                <a:gd name="connsiteY5015" fmla="*/ 1147495 h 3181350"/>
                <a:gd name="connsiteX5016" fmla="*/ 415551 w 1581150"/>
                <a:gd name="connsiteY5016" fmla="*/ 1149114 h 3181350"/>
                <a:gd name="connsiteX5017" fmla="*/ 410407 w 1581150"/>
                <a:gd name="connsiteY5017" fmla="*/ 1152353 h 3181350"/>
                <a:gd name="connsiteX5018" fmla="*/ 407073 w 1581150"/>
                <a:gd name="connsiteY5018" fmla="*/ 1147209 h 3181350"/>
                <a:gd name="connsiteX5019" fmla="*/ 415551 w 1581150"/>
                <a:gd name="connsiteY5019" fmla="*/ 1147495 h 3181350"/>
                <a:gd name="connsiteX5020" fmla="*/ 408121 w 1581150"/>
                <a:gd name="connsiteY5020" fmla="*/ 1173784 h 3181350"/>
                <a:gd name="connsiteX5021" fmla="*/ 405740 w 1581150"/>
                <a:gd name="connsiteY5021" fmla="*/ 1173879 h 3181350"/>
                <a:gd name="connsiteX5022" fmla="*/ 403930 w 1581150"/>
                <a:gd name="connsiteY5022" fmla="*/ 1173117 h 3181350"/>
                <a:gd name="connsiteX5023" fmla="*/ 404216 w 1581150"/>
                <a:gd name="connsiteY5023" fmla="*/ 1173879 h 3181350"/>
                <a:gd name="connsiteX5024" fmla="*/ 398787 w 1581150"/>
                <a:gd name="connsiteY5024" fmla="*/ 1176261 h 3181350"/>
                <a:gd name="connsiteX5025" fmla="*/ 401358 w 1581150"/>
                <a:gd name="connsiteY5025" fmla="*/ 1167021 h 3181350"/>
                <a:gd name="connsiteX5026" fmla="*/ 408121 w 1581150"/>
                <a:gd name="connsiteY5026" fmla="*/ 1173784 h 3181350"/>
                <a:gd name="connsiteX5027" fmla="*/ 388119 w 1581150"/>
                <a:gd name="connsiteY5027" fmla="*/ 1192834 h 3181350"/>
                <a:gd name="connsiteX5028" fmla="*/ 388214 w 1581150"/>
                <a:gd name="connsiteY5028" fmla="*/ 1192739 h 3181350"/>
                <a:gd name="connsiteX5029" fmla="*/ 388214 w 1581150"/>
                <a:gd name="connsiteY5029" fmla="*/ 1192834 h 3181350"/>
                <a:gd name="connsiteX5030" fmla="*/ 388119 w 1581150"/>
                <a:gd name="connsiteY5030" fmla="*/ 1192834 h 3181350"/>
                <a:gd name="connsiteX5031" fmla="*/ 385071 w 1581150"/>
                <a:gd name="connsiteY5031" fmla="*/ 1324946 h 3181350"/>
                <a:gd name="connsiteX5032" fmla="*/ 382023 w 1581150"/>
                <a:gd name="connsiteY5032" fmla="*/ 1326374 h 3181350"/>
                <a:gd name="connsiteX5033" fmla="*/ 381832 w 1581150"/>
                <a:gd name="connsiteY5033" fmla="*/ 1325517 h 3181350"/>
                <a:gd name="connsiteX5034" fmla="*/ 385071 w 1581150"/>
                <a:gd name="connsiteY5034" fmla="*/ 1324946 h 3181350"/>
                <a:gd name="connsiteX5035" fmla="*/ 378498 w 1581150"/>
                <a:gd name="connsiteY5035" fmla="*/ 1330375 h 3181350"/>
                <a:gd name="connsiteX5036" fmla="*/ 377641 w 1581150"/>
                <a:gd name="connsiteY5036" fmla="*/ 1331423 h 3181350"/>
                <a:gd name="connsiteX5037" fmla="*/ 376308 w 1581150"/>
                <a:gd name="connsiteY5037" fmla="*/ 1329137 h 3181350"/>
                <a:gd name="connsiteX5038" fmla="*/ 378498 w 1581150"/>
                <a:gd name="connsiteY5038" fmla="*/ 1330375 h 3181350"/>
                <a:gd name="connsiteX5039" fmla="*/ 378594 w 1581150"/>
                <a:gd name="connsiteY5039" fmla="*/ 1362284 h 3181350"/>
                <a:gd name="connsiteX5040" fmla="*/ 377546 w 1581150"/>
                <a:gd name="connsiteY5040" fmla="*/ 1369999 h 3181350"/>
                <a:gd name="connsiteX5041" fmla="*/ 375069 w 1581150"/>
                <a:gd name="connsiteY5041" fmla="*/ 1370570 h 3181350"/>
                <a:gd name="connsiteX5042" fmla="*/ 378594 w 1581150"/>
                <a:gd name="connsiteY5042" fmla="*/ 1362284 h 3181350"/>
                <a:gd name="connsiteX5043" fmla="*/ 375546 w 1581150"/>
                <a:gd name="connsiteY5043" fmla="*/ 1358760 h 3181350"/>
                <a:gd name="connsiteX5044" fmla="*/ 371545 w 1581150"/>
                <a:gd name="connsiteY5044" fmla="*/ 1352282 h 3181350"/>
                <a:gd name="connsiteX5045" fmla="*/ 372688 w 1581150"/>
                <a:gd name="connsiteY5045" fmla="*/ 1352473 h 3181350"/>
                <a:gd name="connsiteX5046" fmla="*/ 372688 w 1581150"/>
                <a:gd name="connsiteY5046" fmla="*/ 1350377 h 3181350"/>
                <a:gd name="connsiteX5047" fmla="*/ 375546 w 1581150"/>
                <a:gd name="connsiteY5047" fmla="*/ 1358760 h 3181350"/>
                <a:gd name="connsiteX5048" fmla="*/ 373641 w 1581150"/>
                <a:gd name="connsiteY5048" fmla="*/ 1447818 h 3181350"/>
                <a:gd name="connsiteX5049" fmla="*/ 372593 w 1581150"/>
                <a:gd name="connsiteY5049" fmla="*/ 1455343 h 3181350"/>
                <a:gd name="connsiteX5050" fmla="*/ 361925 w 1581150"/>
                <a:gd name="connsiteY5050" fmla="*/ 1454010 h 3181350"/>
                <a:gd name="connsiteX5051" fmla="*/ 373641 w 1581150"/>
                <a:gd name="connsiteY5051" fmla="*/ 1447818 h 3181350"/>
                <a:gd name="connsiteX5052" fmla="*/ 367926 w 1581150"/>
                <a:gd name="connsiteY5052" fmla="*/ 1462391 h 3181350"/>
                <a:gd name="connsiteX5053" fmla="*/ 365544 w 1581150"/>
                <a:gd name="connsiteY5053" fmla="*/ 1466678 h 3181350"/>
                <a:gd name="connsiteX5054" fmla="*/ 361734 w 1581150"/>
                <a:gd name="connsiteY5054" fmla="*/ 1455438 h 3181350"/>
                <a:gd name="connsiteX5055" fmla="*/ 367926 w 1581150"/>
                <a:gd name="connsiteY5055" fmla="*/ 1462391 h 3181350"/>
                <a:gd name="connsiteX5056" fmla="*/ 332778 w 1581150"/>
                <a:gd name="connsiteY5056" fmla="*/ 1607267 h 3181350"/>
                <a:gd name="connsiteX5057" fmla="*/ 334493 w 1581150"/>
                <a:gd name="connsiteY5057" fmla="*/ 1612696 h 3181350"/>
                <a:gd name="connsiteX5058" fmla="*/ 331350 w 1581150"/>
                <a:gd name="connsiteY5058" fmla="*/ 1609077 h 3181350"/>
                <a:gd name="connsiteX5059" fmla="*/ 332778 w 1581150"/>
                <a:gd name="connsiteY5059" fmla="*/ 1607267 h 3181350"/>
                <a:gd name="connsiteX5060" fmla="*/ 329159 w 1581150"/>
                <a:gd name="connsiteY5060" fmla="*/ 1611934 h 3181350"/>
                <a:gd name="connsiteX5061" fmla="*/ 333159 w 1581150"/>
                <a:gd name="connsiteY5061" fmla="*/ 1616601 h 3181350"/>
                <a:gd name="connsiteX5062" fmla="*/ 333159 w 1581150"/>
                <a:gd name="connsiteY5062" fmla="*/ 1618030 h 3181350"/>
                <a:gd name="connsiteX5063" fmla="*/ 324301 w 1581150"/>
                <a:gd name="connsiteY5063" fmla="*/ 1616887 h 3181350"/>
                <a:gd name="connsiteX5064" fmla="*/ 323253 w 1581150"/>
                <a:gd name="connsiteY5064" fmla="*/ 1624507 h 3181350"/>
                <a:gd name="connsiteX5065" fmla="*/ 339541 w 1581150"/>
                <a:gd name="connsiteY5065" fmla="*/ 1611077 h 3181350"/>
                <a:gd name="connsiteX5066" fmla="*/ 348018 w 1581150"/>
                <a:gd name="connsiteY5066" fmla="*/ 1627555 h 3181350"/>
                <a:gd name="connsiteX5067" fmla="*/ 340684 w 1581150"/>
                <a:gd name="connsiteY5067" fmla="*/ 1628127 h 3181350"/>
                <a:gd name="connsiteX5068" fmla="*/ 335826 w 1581150"/>
                <a:gd name="connsiteY5068" fmla="*/ 1624412 h 3181350"/>
                <a:gd name="connsiteX5069" fmla="*/ 332778 w 1581150"/>
                <a:gd name="connsiteY5069" fmla="*/ 1633270 h 3181350"/>
                <a:gd name="connsiteX5070" fmla="*/ 316586 w 1581150"/>
                <a:gd name="connsiteY5070" fmla="*/ 1632794 h 3181350"/>
                <a:gd name="connsiteX5071" fmla="*/ 316586 w 1581150"/>
                <a:gd name="connsiteY5071" fmla="*/ 1645081 h 3181350"/>
                <a:gd name="connsiteX5072" fmla="*/ 324587 w 1581150"/>
                <a:gd name="connsiteY5072" fmla="*/ 1639937 h 3181350"/>
                <a:gd name="connsiteX5073" fmla="*/ 329064 w 1581150"/>
                <a:gd name="connsiteY5073" fmla="*/ 1646700 h 3181350"/>
                <a:gd name="connsiteX5074" fmla="*/ 333445 w 1581150"/>
                <a:gd name="connsiteY5074" fmla="*/ 1641081 h 3181350"/>
                <a:gd name="connsiteX5075" fmla="*/ 354495 w 1581150"/>
                <a:gd name="connsiteY5075" fmla="*/ 1645272 h 3181350"/>
                <a:gd name="connsiteX5076" fmla="*/ 351733 w 1581150"/>
                <a:gd name="connsiteY5076" fmla="*/ 1648891 h 3181350"/>
                <a:gd name="connsiteX5077" fmla="*/ 350876 w 1581150"/>
                <a:gd name="connsiteY5077" fmla="*/ 1648796 h 3181350"/>
                <a:gd name="connsiteX5078" fmla="*/ 350971 w 1581150"/>
                <a:gd name="connsiteY5078" fmla="*/ 1649082 h 3181350"/>
                <a:gd name="connsiteX5079" fmla="*/ 340398 w 1581150"/>
                <a:gd name="connsiteY5079" fmla="*/ 1655844 h 3181350"/>
                <a:gd name="connsiteX5080" fmla="*/ 314205 w 1581150"/>
                <a:gd name="connsiteY5080" fmla="*/ 1649558 h 3181350"/>
                <a:gd name="connsiteX5081" fmla="*/ 312109 w 1581150"/>
                <a:gd name="connsiteY5081" fmla="*/ 1626222 h 3181350"/>
                <a:gd name="connsiteX5082" fmla="*/ 317443 w 1581150"/>
                <a:gd name="connsiteY5082" fmla="*/ 1626888 h 3181350"/>
                <a:gd name="connsiteX5083" fmla="*/ 312776 w 1581150"/>
                <a:gd name="connsiteY5083" fmla="*/ 1621745 h 3181350"/>
                <a:gd name="connsiteX5084" fmla="*/ 329159 w 1581150"/>
                <a:gd name="connsiteY5084" fmla="*/ 1611934 h 3181350"/>
                <a:gd name="connsiteX5085" fmla="*/ 318491 w 1581150"/>
                <a:gd name="connsiteY5085" fmla="*/ 1606981 h 3181350"/>
                <a:gd name="connsiteX5086" fmla="*/ 309823 w 1581150"/>
                <a:gd name="connsiteY5086" fmla="*/ 1604409 h 3181350"/>
                <a:gd name="connsiteX5087" fmla="*/ 319062 w 1581150"/>
                <a:gd name="connsiteY5087" fmla="*/ 1602504 h 3181350"/>
                <a:gd name="connsiteX5088" fmla="*/ 318491 w 1581150"/>
                <a:gd name="connsiteY5088" fmla="*/ 1606981 h 3181350"/>
                <a:gd name="connsiteX5089" fmla="*/ 285534 w 1581150"/>
                <a:gd name="connsiteY5089" fmla="*/ 1609362 h 3181350"/>
                <a:gd name="connsiteX5090" fmla="*/ 287820 w 1581150"/>
                <a:gd name="connsiteY5090" fmla="*/ 1603171 h 3181350"/>
                <a:gd name="connsiteX5091" fmla="*/ 288297 w 1581150"/>
                <a:gd name="connsiteY5091" fmla="*/ 1603266 h 3181350"/>
                <a:gd name="connsiteX5092" fmla="*/ 291345 w 1581150"/>
                <a:gd name="connsiteY5092" fmla="*/ 1610124 h 3181350"/>
                <a:gd name="connsiteX5093" fmla="*/ 285534 w 1581150"/>
                <a:gd name="connsiteY5093" fmla="*/ 1609362 h 3181350"/>
                <a:gd name="connsiteX5094" fmla="*/ 297822 w 1581150"/>
                <a:gd name="connsiteY5094" fmla="*/ 1612982 h 3181350"/>
                <a:gd name="connsiteX5095" fmla="*/ 298107 w 1581150"/>
                <a:gd name="connsiteY5095" fmla="*/ 1610696 h 3181350"/>
                <a:gd name="connsiteX5096" fmla="*/ 300298 w 1581150"/>
                <a:gd name="connsiteY5096" fmla="*/ 1610696 h 3181350"/>
                <a:gd name="connsiteX5097" fmla="*/ 302394 w 1581150"/>
                <a:gd name="connsiteY5097" fmla="*/ 1611744 h 3181350"/>
                <a:gd name="connsiteX5098" fmla="*/ 304680 w 1581150"/>
                <a:gd name="connsiteY5098" fmla="*/ 1614601 h 3181350"/>
                <a:gd name="connsiteX5099" fmla="*/ 301727 w 1581150"/>
                <a:gd name="connsiteY5099" fmla="*/ 1615744 h 3181350"/>
                <a:gd name="connsiteX5100" fmla="*/ 297822 w 1581150"/>
                <a:gd name="connsiteY5100" fmla="*/ 1612982 h 3181350"/>
                <a:gd name="connsiteX5101" fmla="*/ 284106 w 1581150"/>
                <a:gd name="connsiteY5101" fmla="*/ 1597170 h 3181350"/>
                <a:gd name="connsiteX5102" fmla="*/ 287535 w 1581150"/>
                <a:gd name="connsiteY5102" fmla="*/ 1597075 h 3181350"/>
                <a:gd name="connsiteX5103" fmla="*/ 287535 w 1581150"/>
                <a:gd name="connsiteY5103" fmla="*/ 1597265 h 3181350"/>
                <a:gd name="connsiteX5104" fmla="*/ 284106 w 1581150"/>
                <a:gd name="connsiteY5104" fmla="*/ 1597170 h 3181350"/>
                <a:gd name="connsiteX5105" fmla="*/ 278295 w 1581150"/>
                <a:gd name="connsiteY5105" fmla="*/ 1585169 h 3181350"/>
                <a:gd name="connsiteX5106" fmla="*/ 278010 w 1581150"/>
                <a:gd name="connsiteY5106" fmla="*/ 1585169 h 3181350"/>
                <a:gd name="connsiteX5107" fmla="*/ 278295 w 1581150"/>
                <a:gd name="connsiteY5107" fmla="*/ 1584407 h 3181350"/>
                <a:gd name="connsiteX5108" fmla="*/ 278295 w 1581150"/>
                <a:gd name="connsiteY5108" fmla="*/ 1585169 h 3181350"/>
                <a:gd name="connsiteX5109" fmla="*/ 277629 w 1581150"/>
                <a:gd name="connsiteY5109" fmla="*/ 1577358 h 3181350"/>
                <a:gd name="connsiteX5110" fmla="*/ 277438 w 1581150"/>
                <a:gd name="connsiteY5110" fmla="*/ 1578120 h 3181350"/>
                <a:gd name="connsiteX5111" fmla="*/ 276771 w 1581150"/>
                <a:gd name="connsiteY5111" fmla="*/ 1577168 h 3181350"/>
                <a:gd name="connsiteX5112" fmla="*/ 272771 w 1581150"/>
                <a:gd name="connsiteY5112" fmla="*/ 1581549 h 3181350"/>
                <a:gd name="connsiteX5113" fmla="*/ 273152 w 1581150"/>
                <a:gd name="connsiteY5113" fmla="*/ 1576787 h 3181350"/>
                <a:gd name="connsiteX5114" fmla="*/ 277629 w 1581150"/>
                <a:gd name="connsiteY5114" fmla="*/ 1577358 h 3181350"/>
                <a:gd name="connsiteX5115" fmla="*/ 270580 w 1581150"/>
                <a:gd name="connsiteY5115" fmla="*/ 1586216 h 3181350"/>
                <a:gd name="connsiteX5116" fmla="*/ 268485 w 1581150"/>
                <a:gd name="connsiteY5116" fmla="*/ 1589169 h 3181350"/>
                <a:gd name="connsiteX5117" fmla="*/ 269818 w 1581150"/>
                <a:gd name="connsiteY5117" fmla="*/ 1594694 h 3181350"/>
                <a:gd name="connsiteX5118" fmla="*/ 266484 w 1581150"/>
                <a:gd name="connsiteY5118" fmla="*/ 1590122 h 3181350"/>
                <a:gd name="connsiteX5119" fmla="*/ 266770 w 1581150"/>
                <a:gd name="connsiteY5119" fmla="*/ 1587455 h 3181350"/>
                <a:gd name="connsiteX5120" fmla="*/ 270580 w 1581150"/>
                <a:gd name="connsiteY5120" fmla="*/ 1586216 h 3181350"/>
                <a:gd name="connsiteX5121" fmla="*/ 259341 w 1581150"/>
                <a:gd name="connsiteY5121" fmla="*/ 1592027 h 3181350"/>
                <a:gd name="connsiteX5122" fmla="*/ 255340 w 1581150"/>
                <a:gd name="connsiteY5122" fmla="*/ 1592027 h 3181350"/>
                <a:gd name="connsiteX5123" fmla="*/ 253340 w 1581150"/>
                <a:gd name="connsiteY5123" fmla="*/ 1590122 h 3181350"/>
                <a:gd name="connsiteX5124" fmla="*/ 255340 w 1581150"/>
                <a:gd name="connsiteY5124" fmla="*/ 1588312 h 3181350"/>
                <a:gd name="connsiteX5125" fmla="*/ 257531 w 1581150"/>
                <a:gd name="connsiteY5125" fmla="*/ 1588407 h 3181350"/>
                <a:gd name="connsiteX5126" fmla="*/ 255912 w 1581150"/>
                <a:gd name="connsiteY5126" fmla="*/ 1587550 h 3181350"/>
                <a:gd name="connsiteX5127" fmla="*/ 260484 w 1581150"/>
                <a:gd name="connsiteY5127" fmla="*/ 1584502 h 3181350"/>
                <a:gd name="connsiteX5128" fmla="*/ 259341 w 1581150"/>
                <a:gd name="connsiteY5128" fmla="*/ 1592027 h 3181350"/>
                <a:gd name="connsiteX5129" fmla="*/ 247720 w 1581150"/>
                <a:gd name="connsiteY5129" fmla="*/ 1595551 h 3181350"/>
                <a:gd name="connsiteX5130" fmla="*/ 249720 w 1581150"/>
                <a:gd name="connsiteY5130" fmla="*/ 1594027 h 3181350"/>
                <a:gd name="connsiteX5131" fmla="*/ 247911 w 1581150"/>
                <a:gd name="connsiteY5131" fmla="*/ 1595741 h 3181350"/>
                <a:gd name="connsiteX5132" fmla="*/ 247720 w 1581150"/>
                <a:gd name="connsiteY5132" fmla="*/ 1595551 h 3181350"/>
                <a:gd name="connsiteX5133" fmla="*/ 252959 w 1581150"/>
                <a:gd name="connsiteY5133" fmla="*/ 1598885 h 3181350"/>
                <a:gd name="connsiteX5134" fmla="*/ 256769 w 1581150"/>
                <a:gd name="connsiteY5134" fmla="*/ 1598694 h 3181350"/>
                <a:gd name="connsiteX5135" fmla="*/ 256293 w 1581150"/>
                <a:gd name="connsiteY5135" fmla="*/ 1605171 h 3181350"/>
                <a:gd name="connsiteX5136" fmla="*/ 252959 w 1581150"/>
                <a:gd name="connsiteY5136" fmla="*/ 1598885 h 3181350"/>
                <a:gd name="connsiteX5137" fmla="*/ 265437 w 1581150"/>
                <a:gd name="connsiteY5137" fmla="*/ 1599552 h 3181350"/>
                <a:gd name="connsiteX5138" fmla="*/ 265341 w 1581150"/>
                <a:gd name="connsiteY5138" fmla="*/ 1603171 h 3181350"/>
                <a:gd name="connsiteX5139" fmla="*/ 263817 w 1581150"/>
                <a:gd name="connsiteY5139" fmla="*/ 1603076 h 3181350"/>
                <a:gd name="connsiteX5140" fmla="*/ 265437 w 1581150"/>
                <a:gd name="connsiteY5140" fmla="*/ 1599552 h 3181350"/>
                <a:gd name="connsiteX5141" fmla="*/ 288582 w 1581150"/>
                <a:gd name="connsiteY5141" fmla="*/ 1617459 h 3181350"/>
                <a:gd name="connsiteX5142" fmla="*/ 288868 w 1581150"/>
                <a:gd name="connsiteY5142" fmla="*/ 1618125 h 3181350"/>
                <a:gd name="connsiteX5143" fmla="*/ 288487 w 1581150"/>
                <a:gd name="connsiteY5143" fmla="*/ 1618220 h 3181350"/>
                <a:gd name="connsiteX5144" fmla="*/ 288582 w 1581150"/>
                <a:gd name="connsiteY5144" fmla="*/ 1617459 h 3181350"/>
                <a:gd name="connsiteX5145" fmla="*/ 280486 w 1581150"/>
                <a:gd name="connsiteY5145" fmla="*/ 1651558 h 3181350"/>
                <a:gd name="connsiteX5146" fmla="*/ 280772 w 1581150"/>
                <a:gd name="connsiteY5146" fmla="*/ 1651653 h 3181350"/>
                <a:gd name="connsiteX5147" fmla="*/ 280486 w 1581150"/>
                <a:gd name="connsiteY5147" fmla="*/ 1651653 h 3181350"/>
                <a:gd name="connsiteX5148" fmla="*/ 280486 w 1581150"/>
                <a:gd name="connsiteY5148" fmla="*/ 1651558 h 3181350"/>
                <a:gd name="connsiteX5149" fmla="*/ 292107 w 1581150"/>
                <a:gd name="connsiteY5149" fmla="*/ 1665274 h 3181350"/>
                <a:gd name="connsiteX5150" fmla="*/ 284963 w 1581150"/>
                <a:gd name="connsiteY5150" fmla="*/ 1668608 h 3181350"/>
                <a:gd name="connsiteX5151" fmla="*/ 288106 w 1581150"/>
                <a:gd name="connsiteY5151" fmla="*/ 1664226 h 3181350"/>
                <a:gd name="connsiteX5152" fmla="*/ 292107 w 1581150"/>
                <a:gd name="connsiteY5152" fmla="*/ 1665274 h 3181350"/>
                <a:gd name="connsiteX5153" fmla="*/ 279819 w 1581150"/>
                <a:gd name="connsiteY5153" fmla="*/ 1688324 h 3181350"/>
                <a:gd name="connsiteX5154" fmla="*/ 277533 w 1581150"/>
                <a:gd name="connsiteY5154" fmla="*/ 1688229 h 3181350"/>
                <a:gd name="connsiteX5155" fmla="*/ 279629 w 1581150"/>
                <a:gd name="connsiteY5155" fmla="*/ 1688134 h 3181350"/>
                <a:gd name="connsiteX5156" fmla="*/ 279819 w 1581150"/>
                <a:gd name="connsiteY5156" fmla="*/ 1688324 h 3181350"/>
                <a:gd name="connsiteX5157" fmla="*/ 270104 w 1581150"/>
                <a:gd name="connsiteY5157" fmla="*/ 1685848 h 3181350"/>
                <a:gd name="connsiteX5158" fmla="*/ 277438 w 1581150"/>
                <a:gd name="connsiteY5158" fmla="*/ 1688324 h 3181350"/>
                <a:gd name="connsiteX5159" fmla="*/ 276295 w 1581150"/>
                <a:gd name="connsiteY5159" fmla="*/ 1691658 h 3181350"/>
                <a:gd name="connsiteX5160" fmla="*/ 269342 w 1581150"/>
                <a:gd name="connsiteY5160" fmla="*/ 1686515 h 3181350"/>
                <a:gd name="connsiteX5161" fmla="*/ 270104 w 1581150"/>
                <a:gd name="connsiteY5161" fmla="*/ 1685848 h 3181350"/>
                <a:gd name="connsiteX5162" fmla="*/ 286582 w 1581150"/>
                <a:gd name="connsiteY5162" fmla="*/ 1763572 h 3181350"/>
                <a:gd name="connsiteX5163" fmla="*/ 288582 w 1581150"/>
                <a:gd name="connsiteY5163" fmla="*/ 1765763 h 3181350"/>
                <a:gd name="connsiteX5164" fmla="*/ 286868 w 1581150"/>
                <a:gd name="connsiteY5164" fmla="*/ 1767001 h 3181350"/>
                <a:gd name="connsiteX5165" fmla="*/ 286201 w 1581150"/>
                <a:gd name="connsiteY5165" fmla="*/ 1767477 h 3181350"/>
                <a:gd name="connsiteX5166" fmla="*/ 278962 w 1581150"/>
                <a:gd name="connsiteY5166" fmla="*/ 1772907 h 3181350"/>
                <a:gd name="connsiteX5167" fmla="*/ 278772 w 1581150"/>
                <a:gd name="connsiteY5167" fmla="*/ 1772907 h 3181350"/>
                <a:gd name="connsiteX5168" fmla="*/ 277819 w 1581150"/>
                <a:gd name="connsiteY5168" fmla="*/ 1771954 h 3181350"/>
                <a:gd name="connsiteX5169" fmla="*/ 277724 w 1581150"/>
                <a:gd name="connsiteY5169" fmla="*/ 1765477 h 3181350"/>
                <a:gd name="connsiteX5170" fmla="*/ 279629 w 1581150"/>
                <a:gd name="connsiteY5170" fmla="*/ 1763953 h 3181350"/>
                <a:gd name="connsiteX5171" fmla="*/ 286582 w 1581150"/>
                <a:gd name="connsiteY5171" fmla="*/ 1763572 h 3181350"/>
                <a:gd name="connsiteX5172" fmla="*/ 278581 w 1581150"/>
                <a:gd name="connsiteY5172" fmla="*/ 1851678 h 3181350"/>
                <a:gd name="connsiteX5173" fmla="*/ 278200 w 1581150"/>
                <a:gd name="connsiteY5173" fmla="*/ 1854726 h 3181350"/>
                <a:gd name="connsiteX5174" fmla="*/ 276200 w 1581150"/>
                <a:gd name="connsiteY5174" fmla="*/ 1851583 h 3181350"/>
                <a:gd name="connsiteX5175" fmla="*/ 278581 w 1581150"/>
                <a:gd name="connsiteY5175" fmla="*/ 1851678 h 3181350"/>
                <a:gd name="connsiteX5176" fmla="*/ 276676 w 1581150"/>
                <a:gd name="connsiteY5176" fmla="*/ 1869681 h 3181350"/>
                <a:gd name="connsiteX5177" fmla="*/ 272295 w 1581150"/>
                <a:gd name="connsiteY5177" fmla="*/ 1862156 h 3181350"/>
                <a:gd name="connsiteX5178" fmla="*/ 271818 w 1581150"/>
                <a:gd name="connsiteY5178" fmla="*/ 1862346 h 3181350"/>
                <a:gd name="connsiteX5179" fmla="*/ 273533 w 1581150"/>
                <a:gd name="connsiteY5179" fmla="*/ 1858251 h 3181350"/>
                <a:gd name="connsiteX5180" fmla="*/ 276676 w 1581150"/>
                <a:gd name="connsiteY5180" fmla="*/ 1869681 h 3181350"/>
                <a:gd name="connsiteX5181" fmla="*/ 285344 w 1581150"/>
                <a:gd name="connsiteY5181" fmla="*/ 1876729 h 3181350"/>
                <a:gd name="connsiteX5182" fmla="*/ 281820 w 1581150"/>
                <a:gd name="connsiteY5182" fmla="*/ 1876253 h 3181350"/>
                <a:gd name="connsiteX5183" fmla="*/ 281248 w 1581150"/>
                <a:gd name="connsiteY5183" fmla="*/ 1880253 h 3181350"/>
                <a:gd name="connsiteX5184" fmla="*/ 280391 w 1581150"/>
                <a:gd name="connsiteY5184" fmla="*/ 1880158 h 3181350"/>
                <a:gd name="connsiteX5185" fmla="*/ 271056 w 1581150"/>
                <a:gd name="connsiteY5185" fmla="*/ 1876443 h 3181350"/>
                <a:gd name="connsiteX5186" fmla="*/ 272295 w 1581150"/>
                <a:gd name="connsiteY5186" fmla="*/ 1872157 h 3181350"/>
                <a:gd name="connsiteX5187" fmla="*/ 285344 w 1581150"/>
                <a:gd name="connsiteY5187" fmla="*/ 1876729 h 3181350"/>
                <a:gd name="connsiteX5188" fmla="*/ 268294 w 1581150"/>
                <a:gd name="connsiteY5188" fmla="*/ 1933022 h 3181350"/>
                <a:gd name="connsiteX5189" fmla="*/ 268389 w 1581150"/>
                <a:gd name="connsiteY5189" fmla="*/ 1933117 h 3181350"/>
                <a:gd name="connsiteX5190" fmla="*/ 268294 w 1581150"/>
                <a:gd name="connsiteY5190" fmla="*/ 1933022 h 3181350"/>
                <a:gd name="connsiteX5191" fmla="*/ 268294 w 1581150"/>
                <a:gd name="connsiteY5191" fmla="*/ 1933022 h 3181350"/>
                <a:gd name="connsiteX5192" fmla="*/ 276009 w 1581150"/>
                <a:gd name="connsiteY5192" fmla="*/ 1933022 h 3181350"/>
                <a:gd name="connsiteX5193" fmla="*/ 278772 w 1581150"/>
                <a:gd name="connsiteY5193" fmla="*/ 1935879 h 3181350"/>
                <a:gd name="connsiteX5194" fmla="*/ 276009 w 1581150"/>
                <a:gd name="connsiteY5194" fmla="*/ 1936260 h 3181350"/>
                <a:gd name="connsiteX5195" fmla="*/ 276009 w 1581150"/>
                <a:gd name="connsiteY5195" fmla="*/ 1933022 h 3181350"/>
                <a:gd name="connsiteX5196" fmla="*/ 287820 w 1581150"/>
                <a:gd name="connsiteY5196" fmla="*/ 1935498 h 3181350"/>
                <a:gd name="connsiteX5197" fmla="*/ 288487 w 1581150"/>
                <a:gd name="connsiteY5197" fmla="*/ 1943309 h 3181350"/>
                <a:gd name="connsiteX5198" fmla="*/ 285534 w 1581150"/>
                <a:gd name="connsiteY5198" fmla="*/ 1944261 h 3181350"/>
                <a:gd name="connsiteX5199" fmla="*/ 277533 w 1581150"/>
                <a:gd name="connsiteY5199" fmla="*/ 1941594 h 3181350"/>
                <a:gd name="connsiteX5200" fmla="*/ 277629 w 1581150"/>
                <a:gd name="connsiteY5200" fmla="*/ 1945214 h 3181350"/>
                <a:gd name="connsiteX5201" fmla="*/ 273819 w 1581150"/>
                <a:gd name="connsiteY5201" fmla="*/ 1944642 h 3181350"/>
                <a:gd name="connsiteX5202" fmla="*/ 287820 w 1581150"/>
                <a:gd name="connsiteY5202" fmla="*/ 1935498 h 3181350"/>
                <a:gd name="connsiteX5203" fmla="*/ 277248 w 1581150"/>
                <a:gd name="connsiteY5203" fmla="*/ 1958739 h 3181350"/>
                <a:gd name="connsiteX5204" fmla="*/ 278010 w 1581150"/>
                <a:gd name="connsiteY5204" fmla="*/ 1959692 h 3181350"/>
                <a:gd name="connsiteX5205" fmla="*/ 277057 w 1581150"/>
                <a:gd name="connsiteY5205" fmla="*/ 1959311 h 3181350"/>
                <a:gd name="connsiteX5206" fmla="*/ 277248 w 1581150"/>
                <a:gd name="connsiteY5206" fmla="*/ 1958739 h 3181350"/>
                <a:gd name="connsiteX5207" fmla="*/ 282963 w 1581150"/>
                <a:gd name="connsiteY5207" fmla="*/ 1976456 h 3181350"/>
                <a:gd name="connsiteX5208" fmla="*/ 280486 w 1581150"/>
                <a:gd name="connsiteY5208" fmla="*/ 1974741 h 3181350"/>
                <a:gd name="connsiteX5209" fmla="*/ 281820 w 1581150"/>
                <a:gd name="connsiteY5209" fmla="*/ 1963597 h 3181350"/>
                <a:gd name="connsiteX5210" fmla="*/ 287916 w 1581150"/>
                <a:gd name="connsiteY5210" fmla="*/ 1966550 h 3181350"/>
                <a:gd name="connsiteX5211" fmla="*/ 286582 w 1581150"/>
                <a:gd name="connsiteY5211" fmla="*/ 1967407 h 3181350"/>
                <a:gd name="connsiteX5212" fmla="*/ 292392 w 1581150"/>
                <a:gd name="connsiteY5212" fmla="*/ 1970741 h 3181350"/>
                <a:gd name="connsiteX5213" fmla="*/ 291630 w 1581150"/>
                <a:gd name="connsiteY5213" fmla="*/ 1971312 h 3181350"/>
                <a:gd name="connsiteX5214" fmla="*/ 291726 w 1581150"/>
                <a:gd name="connsiteY5214" fmla="*/ 1972455 h 3181350"/>
                <a:gd name="connsiteX5215" fmla="*/ 282963 w 1581150"/>
                <a:gd name="connsiteY5215" fmla="*/ 1976456 h 3181350"/>
                <a:gd name="connsiteX5216" fmla="*/ 296774 w 1581150"/>
                <a:gd name="connsiteY5216" fmla="*/ 1973503 h 3181350"/>
                <a:gd name="connsiteX5217" fmla="*/ 303632 w 1581150"/>
                <a:gd name="connsiteY5217" fmla="*/ 1975884 h 3181350"/>
                <a:gd name="connsiteX5218" fmla="*/ 301155 w 1581150"/>
                <a:gd name="connsiteY5218" fmla="*/ 1980170 h 3181350"/>
                <a:gd name="connsiteX5219" fmla="*/ 296298 w 1581150"/>
                <a:gd name="connsiteY5219" fmla="*/ 1976170 h 3181350"/>
                <a:gd name="connsiteX5220" fmla="*/ 296393 w 1581150"/>
                <a:gd name="connsiteY5220" fmla="*/ 1975218 h 3181350"/>
                <a:gd name="connsiteX5221" fmla="*/ 296774 w 1581150"/>
                <a:gd name="connsiteY5221" fmla="*/ 1973503 h 3181350"/>
                <a:gd name="connsiteX5222" fmla="*/ 297250 w 1581150"/>
                <a:gd name="connsiteY5222" fmla="*/ 1989219 h 3181350"/>
                <a:gd name="connsiteX5223" fmla="*/ 305061 w 1581150"/>
                <a:gd name="connsiteY5223" fmla="*/ 1985409 h 3181350"/>
                <a:gd name="connsiteX5224" fmla="*/ 307442 w 1581150"/>
                <a:gd name="connsiteY5224" fmla="*/ 1987124 h 3181350"/>
                <a:gd name="connsiteX5225" fmla="*/ 300870 w 1581150"/>
                <a:gd name="connsiteY5225" fmla="*/ 1995506 h 3181350"/>
                <a:gd name="connsiteX5226" fmla="*/ 297250 w 1581150"/>
                <a:gd name="connsiteY5226" fmla="*/ 1989219 h 3181350"/>
                <a:gd name="connsiteX5227" fmla="*/ 251435 w 1581150"/>
                <a:gd name="connsiteY5227" fmla="*/ 2119236 h 3181350"/>
                <a:gd name="connsiteX5228" fmla="*/ 250387 w 1581150"/>
                <a:gd name="connsiteY5228" fmla="*/ 2112759 h 3181350"/>
                <a:gd name="connsiteX5229" fmla="*/ 250863 w 1581150"/>
                <a:gd name="connsiteY5229" fmla="*/ 2106186 h 3181350"/>
                <a:gd name="connsiteX5230" fmla="*/ 256864 w 1581150"/>
                <a:gd name="connsiteY5230" fmla="*/ 2114664 h 3181350"/>
                <a:gd name="connsiteX5231" fmla="*/ 259626 w 1581150"/>
                <a:gd name="connsiteY5231" fmla="*/ 2112949 h 3181350"/>
                <a:gd name="connsiteX5232" fmla="*/ 268199 w 1581150"/>
                <a:gd name="connsiteY5232" fmla="*/ 2118950 h 3181350"/>
                <a:gd name="connsiteX5233" fmla="*/ 269723 w 1581150"/>
                <a:gd name="connsiteY5233" fmla="*/ 2125427 h 3181350"/>
                <a:gd name="connsiteX5234" fmla="*/ 269532 w 1581150"/>
                <a:gd name="connsiteY5234" fmla="*/ 2127046 h 3181350"/>
                <a:gd name="connsiteX5235" fmla="*/ 262198 w 1581150"/>
                <a:gd name="connsiteY5235" fmla="*/ 2115330 h 3181350"/>
                <a:gd name="connsiteX5236" fmla="*/ 251625 w 1581150"/>
                <a:gd name="connsiteY5236" fmla="*/ 2123427 h 3181350"/>
                <a:gd name="connsiteX5237" fmla="*/ 246863 w 1581150"/>
                <a:gd name="connsiteY5237" fmla="*/ 2121141 h 3181350"/>
                <a:gd name="connsiteX5238" fmla="*/ 244863 w 1581150"/>
                <a:gd name="connsiteY5238" fmla="*/ 2118093 h 3181350"/>
                <a:gd name="connsiteX5239" fmla="*/ 251435 w 1581150"/>
                <a:gd name="connsiteY5239" fmla="*/ 2119236 h 3181350"/>
                <a:gd name="connsiteX5240" fmla="*/ 220860 w 1581150"/>
                <a:gd name="connsiteY5240" fmla="*/ 2119331 h 3181350"/>
                <a:gd name="connsiteX5241" fmla="*/ 220574 w 1581150"/>
                <a:gd name="connsiteY5241" fmla="*/ 2118569 h 3181350"/>
                <a:gd name="connsiteX5242" fmla="*/ 220860 w 1581150"/>
                <a:gd name="connsiteY5242" fmla="*/ 2119331 h 3181350"/>
                <a:gd name="connsiteX5243" fmla="*/ 221812 w 1581150"/>
                <a:gd name="connsiteY5243" fmla="*/ 2132190 h 3181350"/>
                <a:gd name="connsiteX5244" fmla="*/ 223431 w 1581150"/>
                <a:gd name="connsiteY5244" fmla="*/ 2133618 h 3181350"/>
                <a:gd name="connsiteX5245" fmla="*/ 222288 w 1581150"/>
                <a:gd name="connsiteY5245" fmla="*/ 2135142 h 3181350"/>
                <a:gd name="connsiteX5246" fmla="*/ 220764 w 1581150"/>
                <a:gd name="connsiteY5246" fmla="*/ 2134380 h 3181350"/>
                <a:gd name="connsiteX5247" fmla="*/ 220860 w 1581150"/>
                <a:gd name="connsiteY5247" fmla="*/ 2135809 h 3181350"/>
                <a:gd name="connsiteX5248" fmla="*/ 214383 w 1581150"/>
                <a:gd name="connsiteY5248" fmla="*/ 2133999 h 3181350"/>
                <a:gd name="connsiteX5249" fmla="*/ 215240 w 1581150"/>
                <a:gd name="connsiteY5249" fmla="*/ 2132571 h 3181350"/>
                <a:gd name="connsiteX5250" fmla="*/ 221812 w 1581150"/>
                <a:gd name="connsiteY5250" fmla="*/ 2132190 h 3181350"/>
                <a:gd name="connsiteX5251" fmla="*/ 208572 w 1581150"/>
                <a:gd name="connsiteY5251" fmla="*/ 2134285 h 3181350"/>
                <a:gd name="connsiteX5252" fmla="*/ 206763 w 1581150"/>
                <a:gd name="connsiteY5252" fmla="*/ 2140191 h 3181350"/>
                <a:gd name="connsiteX5253" fmla="*/ 205715 w 1581150"/>
                <a:gd name="connsiteY5253" fmla="*/ 2139524 h 3181350"/>
                <a:gd name="connsiteX5254" fmla="*/ 208572 w 1581150"/>
                <a:gd name="connsiteY5254" fmla="*/ 2134285 h 3181350"/>
                <a:gd name="connsiteX5255" fmla="*/ 201619 w 1581150"/>
                <a:gd name="connsiteY5255" fmla="*/ 2150478 h 3181350"/>
                <a:gd name="connsiteX5256" fmla="*/ 202476 w 1581150"/>
                <a:gd name="connsiteY5256" fmla="*/ 2153907 h 3181350"/>
                <a:gd name="connsiteX5257" fmla="*/ 200857 w 1581150"/>
                <a:gd name="connsiteY5257" fmla="*/ 2155050 h 3181350"/>
                <a:gd name="connsiteX5258" fmla="*/ 200190 w 1581150"/>
                <a:gd name="connsiteY5258" fmla="*/ 2155050 h 3181350"/>
                <a:gd name="connsiteX5259" fmla="*/ 197619 w 1581150"/>
                <a:gd name="connsiteY5259" fmla="*/ 2150287 h 3181350"/>
                <a:gd name="connsiteX5260" fmla="*/ 201619 w 1581150"/>
                <a:gd name="connsiteY5260" fmla="*/ 2150478 h 3181350"/>
                <a:gd name="connsiteX5261" fmla="*/ 207620 w 1581150"/>
                <a:gd name="connsiteY5261" fmla="*/ 2156193 h 3181350"/>
                <a:gd name="connsiteX5262" fmla="*/ 206382 w 1581150"/>
                <a:gd name="connsiteY5262" fmla="*/ 2167242 h 3181350"/>
                <a:gd name="connsiteX5263" fmla="*/ 199905 w 1581150"/>
                <a:gd name="connsiteY5263" fmla="*/ 2169051 h 3181350"/>
                <a:gd name="connsiteX5264" fmla="*/ 201810 w 1581150"/>
                <a:gd name="connsiteY5264" fmla="*/ 2158860 h 3181350"/>
                <a:gd name="connsiteX5265" fmla="*/ 207620 w 1581150"/>
                <a:gd name="connsiteY5265" fmla="*/ 2156193 h 3181350"/>
                <a:gd name="connsiteX5266" fmla="*/ 181426 w 1581150"/>
                <a:gd name="connsiteY5266" fmla="*/ 2209152 h 3181350"/>
                <a:gd name="connsiteX5267" fmla="*/ 184188 w 1581150"/>
                <a:gd name="connsiteY5267" fmla="*/ 2211152 h 3181350"/>
                <a:gd name="connsiteX5268" fmla="*/ 182950 w 1581150"/>
                <a:gd name="connsiteY5268" fmla="*/ 2214676 h 3181350"/>
                <a:gd name="connsiteX5269" fmla="*/ 184569 w 1581150"/>
                <a:gd name="connsiteY5269" fmla="*/ 2215057 h 3181350"/>
                <a:gd name="connsiteX5270" fmla="*/ 183236 w 1581150"/>
                <a:gd name="connsiteY5270" fmla="*/ 2216676 h 3181350"/>
                <a:gd name="connsiteX5271" fmla="*/ 176473 w 1581150"/>
                <a:gd name="connsiteY5271" fmla="*/ 2208294 h 3181350"/>
                <a:gd name="connsiteX5272" fmla="*/ 179235 w 1581150"/>
                <a:gd name="connsiteY5272" fmla="*/ 2208485 h 3181350"/>
                <a:gd name="connsiteX5273" fmla="*/ 178188 w 1581150"/>
                <a:gd name="connsiteY5273" fmla="*/ 2209437 h 3181350"/>
                <a:gd name="connsiteX5274" fmla="*/ 181426 w 1581150"/>
                <a:gd name="connsiteY5274" fmla="*/ 2209152 h 3181350"/>
                <a:gd name="connsiteX5275" fmla="*/ 520707 w 1581150"/>
                <a:gd name="connsiteY5275" fmla="*/ 821549 h 3181350"/>
                <a:gd name="connsiteX5276" fmla="*/ 522231 w 1581150"/>
                <a:gd name="connsiteY5276" fmla="*/ 823264 h 3181350"/>
                <a:gd name="connsiteX5277" fmla="*/ 523564 w 1581150"/>
                <a:gd name="connsiteY5277" fmla="*/ 814215 h 3181350"/>
                <a:gd name="connsiteX5278" fmla="*/ 528422 w 1581150"/>
                <a:gd name="connsiteY5278" fmla="*/ 817930 h 3181350"/>
                <a:gd name="connsiteX5279" fmla="*/ 520707 w 1581150"/>
                <a:gd name="connsiteY5279" fmla="*/ 821549 h 3181350"/>
                <a:gd name="connsiteX5280" fmla="*/ 490798 w 1581150"/>
                <a:gd name="connsiteY5280" fmla="*/ 736110 h 3181350"/>
                <a:gd name="connsiteX5281" fmla="*/ 490322 w 1581150"/>
                <a:gd name="connsiteY5281" fmla="*/ 732681 h 3181350"/>
                <a:gd name="connsiteX5282" fmla="*/ 492036 w 1581150"/>
                <a:gd name="connsiteY5282" fmla="*/ 731824 h 3181350"/>
                <a:gd name="connsiteX5283" fmla="*/ 490798 w 1581150"/>
                <a:gd name="connsiteY5283" fmla="*/ 736110 h 3181350"/>
                <a:gd name="connsiteX5284" fmla="*/ 379641 w 1581150"/>
                <a:gd name="connsiteY5284" fmla="*/ 585615 h 3181350"/>
                <a:gd name="connsiteX5285" fmla="*/ 379451 w 1581150"/>
                <a:gd name="connsiteY5285" fmla="*/ 586568 h 3181350"/>
                <a:gd name="connsiteX5286" fmla="*/ 372021 w 1581150"/>
                <a:gd name="connsiteY5286" fmla="*/ 589330 h 3181350"/>
                <a:gd name="connsiteX5287" fmla="*/ 371545 w 1581150"/>
                <a:gd name="connsiteY5287" fmla="*/ 586282 h 3181350"/>
                <a:gd name="connsiteX5288" fmla="*/ 379641 w 1581150"/>
                <a:gd name="connsiteY5288" fmla="*/ 585615 h 3181350"/>
                <a:gd name="connsiteX5289" fmla="*/ 362401 w 1581150"/>
                <a:gd name="connsiteY5289" fmla="*/ 594950 h 3181350"/>
                <a:gd name="connsiteX5290" fmla="*/ 361734 w 1581150"/>
                <a:gd name="connsiteY5290" fmla="*/ 597236 h 3181350"/>
                <a:gd name="connsiteX5291" fmla="*/ 354781 w 1581150"/>
                <a:gd name="connsiteY5291" fmla="*/ 597617 h 3181350"/>
                <a:gd name="connsiteX5292" fmla="*/ 353162 w 1581150"/>
                <a:gd name="connsiteY5292" fmla="*/ 595807 h 3181350"/>
                <a:gd name="connsiteX5293" fmla="*/ 362401 w 1581150"/>
                <a:gd name="connsiteY5293" fmla="*/ 594950 h 3181350"/>
                <a:gd name="connsiteX5294" fmla="*/ 280200 w 1581150"/>
                <a:gd name="connsiteY5294" fmla="*/ 558850 h 3181350"/>
                <a:gd name="connsiteX5295" fmla="*/ 268485 w 1581150"/>
                <a:gd name="connsiteY5295" fmla="*/ 567422 h 3181350"/>
                <a:gd name="connsiteX5296" fmla="*/ 280200 w 1581150"/>
                <a:gd name="connsiteY5296" fmla="*/ 558850 h 3181350"/>
                <a:gd name="connsiteX5297" fmla="*/ 314014 w 1581150"/>
                <a:gd name="connsiteY5297" fmla="*/ 774210 h 3181350"/>
                <a:gd name="connsiteX5298" fmla="*/ 313919 w 1581150"/>
                <a:gd name="connsiteY5298" fmla="*/ 774782 h 3181350"/>
                <a:gd name="connsiteX5299" fmla="*/ 310585 w 1581150"/>
                <a:gd name="connsiteY5299" fmla="*/ 774306 h 3181350"/>
                <a:gd name="connsiteX5300" fmla="*/ 314014 w 1581150"/>
                <a:gd name="connsiteY5300" fmla="*/ 774210 h 3181350"/>
                <a:gd name="connsiteX5301" fmla="*/ 357639 w 1581150"/>
                <a:gd name="connsiteY5301" fmla="*/ 894320 h 3181350"/>
                <a:gd name="connsiteX5302" fmla="*/ 357448 w 1581150"/>
                <a:gd name="connsiteY5302" fmla="*/ 893082 h 3181350"/>
                <a:gd name="connsiteX5303" fmla="*/ 357639 w 1581150"/>
                <a:gd name="connsiteY5303" fmla="*/ 894320 h 3181350"/>
                <a:gd name="connsiteX5304" fmla="*/ 348114 w 1581150"/>
                <a:gd name="connsiteY5304" fmla="*/ 912323 h 3181350"/>
                <a:gd name="connsiteX5305" fmla="*/ 352114 w 1581150"/>
                <a:gd name="connsiteY5305" fmla="*/ 918609 h 3181350"/>
                <a:gd name="connsiteX5306" fmla="*/ 352971 w 1581150"/>
                <a:gd name="connsiteY5306" fmla="*/ 921371 h 3181350"/>
                <a:gd name="connsiteX5307" fmla="*/ 352876 w 1581150"/>
                <a:gd name="connsiteY5307" fmla="*/ 922133 h 3181350"/>
                <a:gd name="connsiteX5308" fmla="*/ 340970 w 1581150"/>
                <a:gd name="connsiteY5308" fmla="*/ 917371 h 3181350"/>
                <a:gd name="connsiteX5309" fmla="*/ 346685 w 1581150"/>
                <a:gd name="connsiteY5309" fmla="*/ 916799 h 3181350"/>
                <a:gd name="connsiteX5310" fmla="*/ 344208 w 1581150"/>
                <a:gd name="connsiteY5310" fmla="*/ 913466 h 3181350"/>
                <a:gd name="connsiteX5311" fmla="*/ 348114 w 1581150"/>
                <a:gd name="connsiteY5311" fmla="*/ 912323 h 3181350"/>
                <a:gd name="connsiteX5312" fmla="*/ 339541 w 1581150"/>
                <a:gd name="connsiteY5312" fmla="*/ 908322 h 3181350"/>
                <a:gd name="connsiteX5313" fmla="*/ 339827 w 1581150"/>
                <a:gd name="connsiteY5313" fmla="*/ 908322 h 3181350"/>
                <a:gd name="connsiteX5314" fmla="*/ 339541 w 1581150"/>
                <a:gd name="connsiteY5314" fmla="*/ 908322 h 3181350"/>
                <a:gd name="connsiteX5315" fmla="*/ 332588 w 1581150"/>
                <a:gd name="connsiteY5315" fmla="*/ 922229 h 3181350"/>
                <a:gd name="connsiteX5316" fmla="*/ 339827 w 1581150"/>
                <a:gd name="connsiteY5316" fmla="*/ 924324 h 3181350"/>
                <a:gd name="connsiteX5317" fmla="*/ 338112 w 1581150"/>
                <a:gd name="connsiteY5317" fmla="*/ 927086 h 3181350"/>
                <a:gd name="connsiteX5318" fmla="*/ 338112 w 1581150"/>
                <a:gd name="connsiteY5318" fmla="*/ 926515 h 3181350"/>
                <a:gd name="connsiteX5319" fmla="*/ 334779 w 1581150"/>
                <a:gd name="connsiteY5319" fmla="*/ 924610 h 3181350"/>
                <a:gd name="connsiteX5320" fmla="*/ 330588 w 1581150"/>
                <a:gd name="connsiteY5320" fmla="*/ 925372 h 3181350"/>
                <a:gd name="connsiteX5321" fmla="*/ 332588 w 1581150"/>
                <a:gd name="connsiteY5321" fmla="*/ 922229 h 3181350"/>
                <a:gd name="connsiteX5322" fmla="*/ 344685 w 1581150"/>
                <a:gd name="connsiteY5322" fmla="*/ 934135 h 3181350"/>
                <a:gd name="connsiteX5323" fmla="*/ 340398 w 1581150"/>
                <a:gd name="connsiteY5323" fmla="*/ 933373 h 3181350"/>
                <a:gd name="connsiteX5324" fmla="*/ 339351 w 1581150"/>
                <a:gd name="connsiteY5324" fmla="*/ 931849 h 3181350"/>
                <a:gd name="connsiteX5325" fmla="*/ 350495 w 1581150"/>
                <a:gd name="connsiteY5325" fmla="*/ 929849 h 3181350"/>
                <a:gd name="connsiteX5326" fmla="*/ 353924 w 1581150"/>
                <a:gd name="connsiteY5326" fmla="*/ 923467 h 3181350"/>
                <a:gd name="connsiteX5327" fmla="*/ 355162 w 1581150"/>
                <a:gd name="connsiteY5327" fmla="*/ 926420 h 3181350"/>
                <a:gd name="connsiteX5328" fmla="*/ 352019 w 1581150"/>
                <a:gd name="connsiteY5328" fmla="*/ 935945 h 3181350"/>
                <a:gd name="connsiteX5329" fmla="*/ 349638 w 1581150"/>
                <a:gd name="connsiteY5329" fmla="*/ 937564 h 3181350"/>
                <a:gd name="connsiteX5330" fmla="*/ 346780 w 1581150"/>
                <a:gd name="connsiteY5330" fmla="*/ 937373 h 3181350"/>
                <a:gd name="connsiteX5331" fmla="*/ 343161 w 1581150"/>
                <a:gd name="connsiteY5331" fmla="*/ 935278 h 3181350"/>
                <a:gd name="connsiteX5332" fmla="*/ 344685 w 1581150"/>
                <a:gd name="connsiteY5332" fmla="*/ 934135 h 3181350"/>
                <a:gd name="connsiteX5333" fmla="*/ 345066 w 1581150"/>
                <a:gd name="connsiteY5333" fmla="*/ 941755 h 3181350"/>
                <a:gd name="connsiteX5334" fmla="*/ 345447 w 1581150"/>
                <a:gd name="connsiteY5334" fmla="*/ 944231 h 3181350"/>
                <a:gd name="connsiteX5335" fmla="*/ 343923 w 1581150"/>
                <a:gd name="connsiteY5335" fmla="*/ 943660 h 3181350"/>
                <a:gd name="connsiteX5336" fmla="*/ 345066 w 1581150"/>
                <a:gd name="connsiteY5336" fmla="*/ 941755 h 3181350"/>
                <a:gd name="connsiteX5337" fmla="*/ 349733 w 1581150"/>
                <a:gd name="connsiteY5337" fmla="*/ 942041 h 3181350"/>
                <a:gd name="connsiteX5338" fmla="*/ 352876 w 1581150"/>
                <a:gd name="connsiteY5338" fmla="*/ 943850 h 3181350"/>
                <a:gd name="connsiteX5339" fmla="*/ 354400 w 1581150"/>
                <a:gd name="connsiteY5339" fmla="*/ 945470 h 3181350"/>
                <a:gd name="connsiteX5340" fmla="*/ 348018 w 1581150"/>
                <a:gd name="connsiteY5340" fmla="*/ 945374 h 3181350"/>
                <a:gd name="connsiteX5341" fmla="*/ 349733 w 1581150"/>
                <a:gd name="connsiteY5341" fmla="*/ 942041 h 3181350"/>
                <a:gd name="connsiteX5342" fmla="*/ 344589 w 1581150"/>
                <a:gd name="connsiteY5342" fmla="*/ 1007287 h 3181350"/>
                <a:gd name="connsiteX5343" fmla="*/ 351638 w 1581150"/>
                <a:gd name="connsiteY5343" fmla="*/ 1008144 h 3181350"/>
                <a:gd name="connsiteX5344" fmla="*/ 351066 w 1581150"/>
                <a:gd name="connsiteY5344" fmla="*/ 1025004 h 3181350"/>
                <a:gd name="connsiteX5345" fmla="*/ 346875 w 1581150"/>
                <a:gd name="connsiteY5345" fmla="*/ 1016812 h 3181350"/>
                <a:gd name="connsiteX5346" fmla="*/ 342208 w 1581150"/>
                <a:gd name="connsiteY5346" fmla="*/ 1023956 h 3181350"/>
                <a:gd name="connsiteX5347" fmla="*/ 335826 w 1581150"/>
                <a:gd name="connsiteY5347" fmla="*/ 1018527 h 3181350"/>
                <a:gd name="connsiteX5348" fmla="*/ 344589 w 1581150"/>
                <a:gd name="connsiteY5348" fmla="*/ 1007287 h 3181350"/>
                <a:gd name="connsiteX5349" fmla="*/ 342780 w 1581150"/>
                <a:gd name="connsiteY5349" fmla="*/ 1057865 h 3181350"/>
                <a:gd name="connsiteX5350" fmla="*/ 342780 w 1581150"/>
                <a:gd name="connsiteY5350" fmla="*/ 1057865 h 3181350"/>
                <a:gd name="connsiteX5351" fmla="*/ 342780 w 1581150"/>
                <a:gd name="connsiteY5351" fmla="*/ 1057865 h 3181350"/>
                <a:gd name="connsiteX5352" fmla="*/ 342780 w 1581150"/>
                <a:gd name="connsiteY5352" fmla="*/ 1057865 h 3181350"/>
                <a:gd name="connsiteX5353" fmla="*/ 352781 w 1581150"/>
                <a:gd name="connsiteY5353" fmla="*/ 1048244 h 3181350"/>
                <a:gd name="connsiteX5354" fmla="*/ 365830 w 1581150"/>
                <a:gd name="connsiteY5354" fmla="*/ 1046054 h 3181350"/>
                <a:gd name="connsiteX5355" fmla="*/ 360306 w 1581150"/>
                <a:gd name="connsiteY5355" fmla="*/ 1055198 h 3181350"/>
                <a:gd name="connsiteX5356" fmla="*/ 354114 w 1581150"/>
                <a:gd name="connsiteY5356" fmla="*/ 1054531 h 3181350"/>
                <a:gd name="connsiteX5357" fmla="*/ 352781 w 1581150"/>
                <a:gd name="connsiteY5357" fmla="*/ 1048244 h 3181350"/>
                <a:gd name="connsiteX5358" fmla="*/ 358496 w 1581150"/>
                <a:gd name="connsiteY5358" fmla="*/ 1065294 h 3181350"/>
                <a:gd name="connsiteX5359" fmla="*/ 355448 w 1581150"/>
                <a:gd name="connsiteY5359" fmla="*/ 1062627 h 3181350"/>
                <a:gd name="connsiteX5360" fmla="*/ 354305 w 1581150"/>
                <a:gd name="connsiteY5360" fmla="*/ 1056722 h 3181350"/>
                <a:gd name="connsiteX5361" fmla="*/ 360591 w 1581150"/>
                <a:gd name="connsiteY5361" fmla="*/ 1060056 h 3181350"/>
                <a:gd name="connsiteX5362" fmla="*/ 360687 w 1581150"/>
                <a:gd name="connsiteY5362" fmla="*/ 1059103 h 3181350"/>
                <a:gd name="connsiteX5363" fmla="*/ 361068 w 1581150"/>
                <a:gd name="connsiteY5363" fmla="*/ 1063199 h 3181350"/>
                <a:gd name="connsiteX5364" fmla="*/ 358496 w 1581150"/>
                <a:gd name="connsiteY5364" fmla="*/ 1065294 h 3181350"/>
                <a:gd name="connsiteX5365" fmla="*/ 370593 w 1581150"/>
                <a:gd name="connsiteY5365" fmla="*/ 1059675 h 3181350"/>
                <a:gd name="connsiteX5366" fmla="*/ 372402 w 1581150"/>
                <a:gd name="connsiteY5366" fmla="*/ 1057579 h 3181350"/>
                <a:gd name="connsiteX5367" fmla="*/ 374403 w 1581150"/>
                <a:gd name="connsiteY5367" fmla="*/ 1061294 h 3181350"/>
                <a:gd name="connsiteX5368" fmla="*/ 370593 w 1581150"/>
                <a:gd name="connsiteY5368" fmla="*/ 1059675 h 3181350"/>
                <a:gd name="connsiteX5369" fmla="*/ 372498 w 1581150"/>
                <a:gd name="connsiteY5369" fmla="*/ 1065485 h 3181350"/>
                <a:gd name="connsiteX5370" fmla="*/ 369545 w 1581150"/>
                <a:gd name="connsiteY5370" fmla="*/ 1065675 h 3181350"/>
                <a:gd name="connsiteX5371" fmla="*/ 372498 w 1581150"/>
                <a:gd name="connsiteY5371" fmla="*/ 1065485 h 3181350"/>
                <a:gd name="connsiteX5372" fmla="*/ 359067 w 1581150"/>
                <a:gd name="connsiteY5372" fmla="*/ 1039291 h 3181350"/>
                <a:gd name="connsiteX5373" fmla="*/ 349161 w 1581150"/>
                <a:gd name="connsiteY5373" fmla="*/ 1045768 h 3181350"/>
                <a:gd name="connsiteX5374" fmla="*/ 348971 w 1581150"/>
                <a:gd name="connsiteY5374" fmla="*/ 1039577 h 3181350"/>
                <a:gd name="connsiteX5375" fmla="*/ 353352 w 1581150"/>
                <a:gd name="connsiteY5375" fmla="*/ 1037481 h 3181350"/>
                <a:gd name="connsiteX5376" fmla="*/ 356496 w 1581150"/>
                <a:gd name="connsiteY5376" fmla="*/ 1037958 h 3181350"/>
                <a:gd name="connsiteX5377" fmla="*/ 356305 w 1581150"/>
                <a:gd name="connsiteY5377" fmla="*/ 1037195 h 3181350"/>
                <a:gd name="connsiteX5378" fmla="*/ 368783 w 1581150"/>
                <a:gd name="connsiteY5378" fmla="*/ 1031957 h 3181350"/>
                <a:gd name="connsiteX5379" fmla="*/ 365830 w 1581150"/>
                <a:gd name="connsiteY5379" fmla="*/ 1022336 h 3181350"/>
                <a:gd name="connsiteX5380" fmla="*/ 362687 w 1581150"/>
                <a:gd name="connsiteY5380" fmla="*/ 1026146 h 3181350"/>
                <a:gd name="connsiteX5381" fmla="*/ 367354 w 1581150"/>
                <a:gd name="connsiteY5381" fmla="*/ 1019384 h 3181350"/>
                <a:gd name="connsiteX5382" fmla="*/ 367926 w 1581150"/>
                <a:gd name="connsiteY5382" fmla="*/ 1019288 h 3181350"/>
                <a:gd name="connsiteX5383" fmla="*/ 366592 w 1581150"/>
                <a:gd name="connsiteY5383" fmla="*/ 1012907 h 3181350"/>
                <a:gd name="connsiteX5384" fmla="*/ 369545 w 1581150"/>
                <a:gd name="connsiteY5384" fmla="*/ 1011668 h 3181350"/>
                <a:gd name="connsiteX5385" fmla="*/ 380213 w 1581150"/>
                <a:gd name="connsiteY5385" fmla="*/ 1011668 h 3181350"/>
                <a:gd name="connsiteX5386" fmla="*/ 375450 w 1581150"/>
                <a:gd name="connsiteY5386" fmla="*/ 1016717 h 3181350"/>
                <a:gd name="connsiteX5387" fmla="*/ 382594 w 1581150"/>
                <a:gd name="connsiteY5387" fmla="*/ 1020431 h 3181350"/>
                <a:gd name="connsiteX5388" fmla="*/ 372974 w 1581150"/>
                <a:gd name="connsiteY5388" fmla="*/ 1026051 h 3181350"/>
                <a:gd name="connsiteX5389" fmla="*/ 383642 w 1581150"/>
                <a:gd name="connsiteY5389" fmla="*/ 1031576 h 3181350"/>
                <a:gd name="connsiteX5390" fmla="*/ 372593 w 1581150"/>
                <a:gd name="connsiteY5390" fmla="*/ 1030814 h 3181350"/>
                <a:gd name="connsiteX5391" fmla="*/ 372879 w 1581150"/>
                <a:gd name="connsiteY5391" fmla="*/ 1037005 h 3181350"/>
                <a:gd name="connsiteX5392" fmla="*/ 372879 w 1581150"/>
                <a:gd name="connsiteY5392" fmla="*/ 1037005 h 3181350"/>
                <a:gd name="connsiteX5393" fmla="*/ 377832 w 1581150"/>
                <a:gd name="connsiteY5393" fmla="*/ 1043577 h 3181350"/>
                <a:gd name="connsiteX5394" fmla="*/ 375069 w 1581150"/>
                <a:gd name="connsiteY5394" fmla="*/ 1046816 h 3181350"/>
                <a:gd name="connsiteX5395" fmla="*/ 359067 w 1581150"/>
                <a:gd name="connsiteY5395" fmla="*/ 1039291 h 3181350"/>
                <a:gd name="connsiteX5396" fmla="*/ 374784 w 1581150"/>
                <a:gd name="connsiteY5396" fmla="*/ 1038529 h 3181350"/>
                <a:gd name="connsiteX5397" fmla="*/ 374403 w 1581150"/>
                <a:gd name="connsiteY5397" fmla="*/ 1038719 h 3181350"/>
                <a:gd name="connsiteX5398" fmla="*/ 374307 w 1581150"/>
                <a:gd name="connsiteY5398" fmla="*/ 1038338 h 3181350"/>
                <a:gd name="connsiteX5399" fmla="*/ 374784 w 1581150"/>
                <a:gd name="connsiteY5399" fmla="*/ 1038529 h 3181350"/>
                <a:gd name="connsiteX5400" fmla="*/ 398120 w 1581150"/>
                <a:gd name="connsiteY5400" fmla="*/ 1034243 h 3181350"/>
                <a:gd name="connsiteX5401" fmla="*/ 388595 w 1581150"/>
                <a:gd name="connsiteY5401" fmla="*/ 1038338 h 3181350"/>
                <a:gd name="connsiteX5402" fmla="*/ 398120 w 1581150"/>
                <a:gd name="connsiteY5402" fmla="*/ 1034243 h 3181350"/>
                <a:gd name="connsiteX5403" fmla="*/ 386499 w 1581150"/>
                <a:gd name="connsiteY5403" fmla="*/ 1092536 h 3181350"/>
                <a:gd name="connsiteX5404" fmla="*/ 396882 w 1581150"/>
                <a:gd name="connsiteY5404" fmla="*/ 1095393 h 3181350"/>
                <a:gd name="connsiteX5405" fmla="*/ 394405 w 1581150"/>
                <a:gd name="connsiteY5405" fmla="*/ 1098632 h 3181350"/>
                <a:gd name="connsiteX5406" fmla="*/ 391262 w 1581150"/>
                <a:gd name="connsiteY5406" fmla="*/ 1101680 h 3181350"/>
                <a:gd name="connsiteX5407" fmla="*/ 386595 w 1581150"/>
                <a:gd name="connsiteY5407" fmla="*/ 1097489 h 3181350"/>
                <a:gd name="connsiteX5408" fmla="*/ 386499 w 1581150"/>
                <a:gd name="connsiteY5408" fmla="*/ 1092536 h 3181350"/>
                <a:gd name="connsiteX5409" fmla="*/ 413646 w 1581150"/>
                <a:gd name="connsiteY5409" fmla="*/ 1118253 h 3181350"/>
                <a:gd name="connsiteX5410" fmla="*/ 414027 w 1581150"/>
                <a:gd name="connsiteY5410" fmla="*/ 1119015 h 3181350"/>
                <a:gd name="connsiteX5411" fmla="*/ 412407 w 1581150"/>
                <a:gd name="connsiteY5411" fmla="*/ 1117967 h 3181350"/>
                <a:gd name="connsiteX5412" fmla="*/ 413646 w 1581150"/>
                <a:gd name="connsiteY5412" fmla="*/ 1118253 h 3181350"/>
                <a:gd name="connsiteX5413" fmla="*/ 390024 w 1581150"/>
                <a:gd name="connsiteY5413" fmla="*/ 1176261 h 3181350"/>
                <a:gd name="connsiteX5414" fmla="*/ 389452 w 1581150"/>
                <a:gd name="connsiteY5414" fmla="*/ 1176356 h 3181350"/>
                <a:gd name="connsiteX5415" fmla="*/ 390024 w 1581150"/>
                <a:gd name="connsiteY5415" fmla="*/ 1176261 h 3181350"/>
                <a:gd name="connsiteX5416" fmla="*/ 370021 w 1581150"/>
                <a:gd name="connsiteY5416" fmla="*/ 1189881 h 3181350"/>
                <a:gd name="connsiteX5417" fmla="*/ 368211 w 1581150"/>
                <a:gd name="connsiteY5417" fmla="*/ 1186643 h 3181350"/>
                <a:gd name="connsiteX5418" fmla="*/ 376212 w 1581150"/>
                <a:gd name="connsiteY5418" fmla="*/ 1189405 h 3181350"/>
                <a:gd name="connsiteX5419" fmla="*/ 370021 w 1581150"/>
                <a:gd name="connsiteY5419" fmla="*/ 1189881 h 3181350"/>
                <a:gd name="connsiteX5420" fmla="*/ 361925 w 1581150"/>
                <a:gd name="connsiteY5420" fmla="*/ 1214075 h 3181350"/>
                <a:gd name="connsiteX5421" fmla="*/ 369545 w 1581150"/>
                <a:gd name="connsiteY5421" fmla="*/ 1217409 h 3181350"/>
                <a:gd name="connsiteX5422" fmla="*/ 373736 w 1581150"/>
                <a:gd name="connsiteY5422" fmla="*/ 1218932 h 3181350"/>
                <a:gd name="connsiteX5423" fmla="*/ 367926 w 1581150"/>
                <a:gd name="connsiteY5423" fmla="*/ 1222552 h 3181350"/>
                <a:gd name="connsiteX5424" fmla="*/ 361925 w 1581150"/>
                <a:gd name="connsiteY5424" fmla="*/ 1214075 h 3181350"/>
                <a:gd name="connsiteX5425" fmla="*/ 372593 w 1581150"/>
                <a:gd name="connsiteY5425" fmla="*/ 1267891 h 3181350"/>
                <a:gd name="connsiteX5426" fmla="*/ 372974 w 1581150"/>
                <a:gd name="connsiteY5426" fmla="*/ 1267891 h 3181350"/>
                <a:gd name="connsiteX5427" fmla="*/ 372593 w 1581150"/>
                <a:gd name="connsiteY5427" fmla="*/ 1267891 h 3181350"/>
                <a:gd name="connsiteX5428" fmla="*/ 376879 w 1581150"/>
                <a:gd name="connsiteY5428" fmla="*/ 1265700 h 3181350"/>
                <a:gd name="connsiteX5429" fmla="*/ 384594 w 1581150"/>
                <a:gd name="connsiteY5429" fmla="*/ 1266081 h 3181350"/>
                <a:gd name="connsiteX5430" fmla="*/ 383547 w 1581150"/>
                <a:gd name="connsiteY5430" fmla="*/ 1267986 h 3181350"/>
                <a:gd name="connsiteX5431" fmla="*/ 378498 w 1581150"/>
                <a:gd name="connsiteY5431" fmla="*/ 1269129 h 3181350"/>
                <a:gd name="connsiteX5432" fmla="*/ 376879 w 1581150"/>
                <a:gd name="connsiteY5432" fmla="*/ 1265700 h 3181350"/>
                <a:gd name="connsiteX5433" fmla="*/ 365259 w 1581150"/>
                <a:gd name="connsiteY5433" fmla="*/ 1342091 h 3181350"/>
                <a:gd name="connsiteX5434" fmla="*/ 366497 w 1581150"/>
                <a:gd name="connsiteY5434" fmla="*/ 1341995 h 3181350"/>
                <a:gd name="connsiteX5435" fmla="*/ 367735 w 1581150"/>
                <a:gd name="connsiteY5435" fmla="*/ 1344186 h 3181350"/>
                <a:gd name="connsiteX5436" fmla="*/ 368307 w 1581150"/>
                <a:gd name="connsiteY5436" fmla="*/ 1341995 h 3181350"/>
                <a:gd name="connsiteX5437" fmla="*/ 378022 w 1581150"/>
                <a:gd name="connsiteY5437" fmla="*/ 1340662 h 3181350"/>
                <a:gd name="connsiteX5438" fmla="*/ 368116 w 1581150"/>
                <a:gd name="connsiteY5438" fmla="*/ 1349044 h 3181350"/>
                <a:gd name="connsiteX5439" fmla="*/ 366878 w 1581150"/>
                <a:gd name="connsiteY5439" fmla="*/ 1349044 h 3181350"/>
                <a:gd name="connsiteX5440" fmla="*/ 365259 w 1581150"/>
                <a:gd name="connsiteY5440" fmla="*/ 1342091 h 3181350"/>
                <a:gd name="connsiteX5441" fmla="*/ 365163 w 1581150"/>
                <a:gd name="connsiteY5441" fmla="*/ 1368285 h 3181350"/>
                <a:gd name="connsiteX5442" fmla="*/ 367545 w 1581150"/>
                <a:gd name="connsiteY5442" fmla="*/ 1375523 h 3181350"/>
                <a:gd name="connsiteX5443" fmla="*/ 367354 w 1581150"/>
                <a:gd name="connsiteY5443" fmla="*/ 1375714 h 3181350"/>
                <a:gd name="connsiteX5444" fmla="*/ 371450 w 1581150"/>
                <a:gd name="connsiteY5444" fmla="*/ 1381239 h 3181350"/>
                <a:gd name="connsiteX5445" fmla="*/ 359544 w 1581150"/>
                <a:gd name="connsiteY5445" fmla="*/ 1382858 h 3181350"/>
                <a:gd name="connsiteX5446" fmla="*/ 365163 w 1581150"/>
                <a:gd name="connsiteY5446" fmla="*/ 1368285 h 3181350"/>
                <a:gd name="connsiteX5447" fmla="*/ 366116 w 1581150"/>
                <a:gd name="connsiteY5447" fmla="*/ 1433816 h 3181350"/>
                <a:gd name="connsiteX5448" fmla="*/ 365925 w 1581150"/>
                <a:gd name="connsiteY5448" fmla="*/ 1434769 h 3181350"/>
                <a:gd name="connsiteX5449" fmla="*/ 360115 w 1581150"/>
                <a:gd name="connsiteY5449" fmla="*/ 1416862 h 3181350"/>
                <a:gd name="connsiteX5450" fmla="*/ 366116 w 1581150"/>
                <a:gd name="connsiteY5450" fmla="*/ 1433816 h 3181350"/>
                <a:gd name="connsiteX5451" fmla="*/ 343923 w 1581150"/>
                <a:gd name="connsiteY5451" fmla="*/ 1479441 h 3181350"/>
                <a:gd name="connsiteX5452" fmla="*/ 353638 w 1581150"/>
                <a:gd name="connsiteY5452" fmla="*/ 1474488 h 3181350"/>
                <a:gd name="connsiteX5453" fmla="*/ 350590 w 1581150"/>
                <a:gd name="connsiteY5453" fmla="*/ 1483347 h 3181350"/>
                <a:gd name="connsiteX5454" fmla="*/ 340398 w 1581150"/>
                <a:gd name="connsiteY5454" fmla="*/ 1478965 h 3181350"/>
                <a:gd name="connsiteX5455" fmla="*/ 336398 w 1581150"/>
                <a:gd name="connsiteY5455" fmla="*/ 1469249 h 3181350"/>
                <a:gd name="connsiteX5456" fmla="*/ 343923 w 1581150"/>
                <a:gd name="connsiteY5456" fmla="*/ 1479441 h 3181350"/>
                <a:gd name="connsiteX5457" fmla="*/ 337541 w 1581150"/>
                <a:gd name="connsiteY5457" fmla="*/ 1549450 h 3181350"/>
                <a:gd name="connsiteX5458" fmla="*/ 332683 w 1581150"/>
                <a:gd name="connsiteY5458" fmla="*/ 1545735 h 3181350"/>
                <a:gd name="connsiteX5459" fmla="*/ 332874 w 1581150"/>
                <a:gd name="connsiteY5459" fmla="*/ 1544211 h 3181350"/>
                <a:gd name="connsiteX5460" fmla="*/ 332207 w 1581150"/>
                <a:gd name="connsiteY5460" fmla="*/ 1536401 h 3181350"/>
                <a:gd name="connsiteX5461" fmla="*/ 337541 w 1581150"/>
                <a:gd name="connsiteY5461" fmla="*/ 1549450 h 3181350"/>
                <a:gd name="connsiteX5462" fmla="*/ 332493 w 1581150"/>
                <a:gd name="connsiteY5462" fmla="*/ 1584216 h 3181350"/>
                <a:gd name="connsiteX5463" fmla="*/ 328111 w 1581150"/>
                <a:gd name="connsiteY5463" fmla="*/ 1589836 h 3181350"/>
                <a:gd name="connsiteX5464" fmla="*/ 325825 w 1581150"/>
                <a:gd name="connsiteY5464" fmla="*/ 1588407 h 3181350"/>
                <a:gd name="connsiteX5465" fmla="*/ 325825 w 1581150"/>
                <a:gd name="connsiteY5465" fmla="*/ 1587169 h 3181350"/>
                <a:gd name="connsiteX5466" fmla="*/ 323063 w 1581150"/>
                <a:gd name="connsiteY5466" fmla="*/ 1587455 h 3181350"/>
                <a:gd name="connsiteX5467" fmla="*/ 325635 w 1581150"/>
                <a:gd name="connsiteY5467" fmla="*/ 1581835 h 3181350"/>
                <a:gd name="connsiteX5468" fmla="*/ 332493 w 1581150"/>
                <a:gd name="connsiteY5468" fmla="*/ 1584216 h 3181350"/>
                <a:gd name="connsiteX5469" fmla="*/ 320967 w 1581150"/>
                <a:gd name="connsiteY5469" fmla="*/ 1589169 h 3181350"/>
                <a:gd name="connsiteX5470" fmla="*/ 320301 w 1581150"/>
                <a:gd name="connsiteY5470" fmla="*/ 1593551 h 3181350"/>
                <a:gd name="connsiteX5471" fmla="*/ 323634 w 1581150"/>
                <a:gd name="connsiteY5471" fmla="*/ 1595361 h 3181350"/>
                <a:gd name="connsiteX5472" fmla="*/ 323253 w 1581150"/>
                <a:gd name="connsiteY5472" fmla="*/ 1598409 h 3181350"/>
                <a:gd name="connsiteX5473" fmla="*/ 321253 w 1581150"/>
                <a:gd name="connsiteY5473" fmla="*/ 1599742 h 3181350"/>
                <a:gd name="connsiteX5474" fmla="*/ 317729 w 1581150"/>
                <a:gd name="connsiteY5474" fmla="*/ 1599266 h 3181350"/>
                <a:gd name="connsiteX5475" fmla="*/ 316586 w 1581150"/>
                <a:gd name="connsiteY5475" fmla="*/ 1594503 h 3181350"/>
                <a:gd name="connsiteX5476" fmla="*/ 308109 w 1581150"/>
                <a:gd name="connsiteY5476" fmla="*/ 1601742 h 3181350"/>
                <a:gd name="connsiteX5477" fmla="*/ 308204 w 1581150"/>
                <a:gd name="connsiteY5477" fmla="*/ 1600028 h 3181350"/>
                <a:gd name="connsiteX5478" fmla="*/ 301822 w 1581150"/>
                <a:gd name="connsiteY5478" fmla="*/ 1600980 h 3181350"/>
                <a:gd name="connsiteX5479" fmla="*/ 305061 w 1581150"/>
                <a:gd name="connsiteY5479" fmla="*/ 1586883 h 3181350"/>
                <a:gd name="connsiteX5480" fmla="*/ 309823 w 1581150"/>
                <a:gd name="connsiteY5480" fmla="*/ 1585264 h 3181350"/>
                <a:gd name="connsiteX5481" fmla="*/ 312300 w 1581150"/>
                <a:gd name="connsiteY5481" fmla="*/ 1588312 h 3181350"/>
                <a:gd name="connsiteX5482" fmla="*/ 315348 w 1581150"/>
                <a:gd name="connsiteY5482" fmla="*/ 1589169 h 3181350"/>
                <a:gd name="connsiteX5483" fmla="*/ 317062 w 1581150"/>
                <a:gd name="connsiteY5483" fmla="*/ 1588598 h 3181350"/>
                <a:gd name="connsiteX5484" fmla="*/ 321063 w 1581150"/>
                <a:gd name="connsiteY5484" fmla="*/ 1588979 h 3181350"/>
                <a:gd name="connsiteX5485" fmla="*/ 320967 w 1581150"/>
                <a:gd name="connsiteY5485" fmla="*/ 1589169 h 3181350"/>
                <a:gd name="connsiteX5486" fmla="*/ 312490 w 1581150"/>
                <a:gd name="connsiteY5486" fmla="*/ 1584026 h 3181350"/>
                <a:gd name="connsiteX5487" fmla="*/ 310585 w 1581150"/>
                <a:gd name="connsiteY5487" fmla="*/ 1583264 h 3181350"/>
                <a:gd name="connsiteX5488" fmla="*/ 309537 w 1581150"/>
                <a:gd name="connsiteY5488" fmla="*/ 1582787 h 3181350"/>
                <a:gd name="connsiteX5489" fmla="*/ 309537 w 1581150"/>
                <a:gd name="connsiteY5489" fmla="*/ 1582978 h 3181350"/>
                <a:gd name="connsiteX5490" fmla="*/ 309252 w 1581150"/>
                <a:gd name="connsiteY5490" fmla="*/ 1582883 h 3181350"/>
                <a:gd name="connsiteX5491" fmla="*/ 316967 w 1581150"/>
                <a:gd name="connsiteY5491" fmla="*/ 1579168 h 3181350"/>
                <a:gd name="connsiteX5492" fmla="*/ 314490 w 1581150"/>
                <a:gd name="connsiteY5492" fmla="*/ 1584883 h 3181350"/>
                <a:gd name="connsiteX5493" fmla="*/ 312490 w 1581150"/>
                <a:gd name="connsiteY5493" fmla="*/ 1584026 h 3181350"/>
                <a:gd name="connsiteX5494" fmla="*/ 266294 w 1581150"/>
                <a:gd name="connsiteY5494" fmla="*/ 1568214 h 3181350"/>
                <a:gd name="connsiteX5495" fmla="*/ 266103 w 1581150"/>
                <a:gd name="connsiteY5495" fmla="*/ 1566786 h 3181350"/>
                <a:gd name="connsiteX5496" fmla="*/ 270104 w 1581150"/>
                <a:gd name="connsiteY5496" fmla="*/ 1567166 h 3181350"/>
                <a:gd name="connsiteX5497" fmla="*/ 270294 w 1581150"/>
                <a:gd name="connsiteY5497" fmla="*/ 1565452 h 3181350"/>
                <a:gd name="connsiteX5498" fmla="*/ 270485 w 1581150"/>
                <a:gd name="connsiteY5498" fmla="*/ 1571739 h 3181350"/>
                <a:gd name="connsiteX5499" fmla="*/ 269723 w 1581150"/>
                <a:gd name="connsiteY5499" fmla="*/ 1571929 h 3181350"/>
                <a:gd name="connsiteX5500" fmla="*/ 269913 w 1581150"/>
                <a:gd name="connsiteY5500" fmla="*/ 1572691 h 3181350"/>
                <a:gd name="connsiteX5501" fmla="*/ 266961 w 1581150"/>
                <a:gd name="connsiteY5501" fmla="*/ 1576120 h 3181350"/>
                <a:gd name="connsiteX5502" fmla="*/ 269628 w 1581150"/>
                <a:gd name="connsiteY5502" fmla="*/ 1577453 h 3181350"/>
                <a:gd name="connsiteX5503" fmla="*/ 264675 w 1581150"/>
                <a:gd name="connsiteY5503" fmla="*/ 1587550 h 3181350"/>
                <a:gd name="connsiteX5504" fmla="*/ 262008 w 1581150"/>
                <a:gd name="connsiteY5504" fmla="*/ 1572405 h 3181350"/>
                <a:gd name="connsiteX5505" fmla="*/ 252578 w 1581150"/>
                <a:gd name="connsiteY5505" fmla="*/ 1568690 h 3181350"/>
                <a:gd name="connsiteX5506" fmla="*/ 256007 w 1581150"/>
                <a:gd name="connsiteY5506" fmla="*/ 1567738 h 3181350"/>
                <a:gd name="connsiteX5507" fmla="*/ 266294 w 1581150"/>
                <a:gd name="connsiteY5507" fmla="*/ 1568214 h 3181350"/>
                <a:gd name="connsiteX5508" fmla="*/ 236957 w 1581150"/>
                <a:gd name="connsiteY5508" fmla="*/ 1572310 h 3181350"/>
                <a:gd name="connsiteX5509" fmla="*/ 236957 w 1581150"/>
                <a:gd name="connsiteY5509" fmla="*/ 1573548 h 3181350"/>
                <a:gd name="connsiteX5510" fmla="*/ 236481 w 1581150"/>
                <a:gd name="connsiteY5510" fmla="*/ 1574120 h 3181350"/>
                <a:gd name="connsiteX5511" fmla="*/ 234195 w 1581150"/>
                <a:gd name="connsiteY5511" fmla="*/ 1572024 h 3181350"/>
                <a:gd name="connsiteX5512" fmla="*/ 236957 w 1581150"/>
                <a:gd name="connsiteY5512" fmla="*/ 1572310 h 3181350"/>
                <a:gd name="connsiteX5513" fmla="*/ 232385 w 1581150"/>
                <a:gd name="connsiteY5513" fmla="*/ 1578597 h 3181350"/>
                <a:gd name="connsiteX5514" fmla="*/ 227622 w 1581150"/>
                <a:gd name="connsiteY5514" fmla="*/ 1589455 h 3181350"/>
                <a:gd name="connsiteX5515" fmla="*/ 227337 w 1581150"/>
                <a:gd name="connsiteY5515" fmla="*/ 1589645 h 3181350"/>
                <a:gd name="connsiteX5516" fmla="*/ 227622 w 1581150"/>
                <a:gd name="connsiteY5516" fmla="*/ 1589741 h 3181350"/>
                <a:gd name="connsiteX5517" fmla="*/ 227908 w 1581150"/>
                <a:gd name="connsiteY5517" fmla="*/ 1592884 h 3181350"/>
                <a:gd name="connsiteX5518" fmla="*/ 227241 w 1581150"/>
                <a:gd name="connsiteY5518" fmla="*/ 1589741 h 3181350"/>
                <a:gd name="connsiteX5519" fmla="*/ 217621 w 1581150"/>
                <a:gd name="connsiteY5519" fmla="*/ 1597551 h 3181350"/>
                <a:gd name="connsiteX5520" fmla="*/ 212001 w 1581150"/>
                <a:gd name="connsiteY5520" fmla="*/ 1593265 h 3181350"/>
                <a:gd name="connsiteX5521" fmla="*/ 216669 w 1581150"/>
                <a:gd name="connsiteY5521" fmla="*/ 1588312 h 3181350"/>
                <a:gd name="connsiteX5522" fmla="*/ 209049 w 1581150"/>
                <a:gd name="connsiteY5522" fmla="*/ 1584597 h 3181350"/>
                <a:gd name="connsiteX5523" fmla="*/ 228289 w 1581150"/>
                <a:gd name="connsiteY5523" fmla="*/ 1584693 h 3181350"/>
                <a:gd name="connsiteX5524" fmla="*/ 220288 w 1581150"/>
                <a:gd name="connsiteY5524" fmla="*/ 1579168 h 3181350"/>
                <a:gd name="connsiteX5525" fmla="*/ 227813 w 1581150"/>
                <a:gd name="connsiteY5525" fmla="*/ 1573644 h 3181350"/>
                <a:gd name="connsiteX5526" fmla="*/ 232385 w 1581150"/>
                <a:gd name="connsiteY5526" fmla="*/ 1578597 h 3181350"/>
                <a:gd name="connsiteX5527" fmla="*/ 206953 w 1581150"/>
                <a:gd name="connsiteY5527" fmla="*/ 1542402 h 3181350"/>
                <a:gd name="connsiteX5528" fmla="*/ 206763 w 1581150"/>
                <a:gd name="connsiteY5528" fmla="*/ 1543735 h 3181350"/>
                <a:gd name="connsiteX5529" fmla="*/ 205524 w 1581150"/>
                <a:gd name="connsiteY5529" fmla="*/ 1543449 h 3181350"/>
                <a:gd name="connsiteX5530" fmla="*/ 204572 w 1581150"/>
                <a:gd name="connsiteY5530" fmla="*/ 1545354 h 3181350"/>
                <a:gd name="connsiteX5531" fmla="*/ 199428 w 1581150"/>
                <a:gd name="connsiteY5531" fmla="*/ 1544497 h 3181350"/>
                <a:gd name="connsiteX5532" fmla="*/ 206953 w 1581150"/>
                <a:gd name="connsiteY5532" fmla="*/ 1542402 h 3181350"/>
                <a:gd name="connsiteX5533" fmla="*/ 220383 w 1581150"/>
                <a:gd name="connsiteY5533" fmla="*/ 1574882 h 3181350"/>
                <a:gd name="connsiteX5534" fmla="*/ 219145 w 1581150"/>
                <a:gd name="connsiteY5534" fmla="*/ 1574501 h 3181350"/>
                <a:gd name="connsiteX5535" fmla="*/ 220193 w 1581150"/>
                <a:gd name="connsiteY5535" fmla="*/ 1574596 h 3181350"/>
                <a:gd name="connsiteX5536" fmla="*/ 220383 w 1581150"/>
                <a:gd name="connsiteY5536" fmla="*/ 1574882 h 3181350"/>
                <a:gd name="connsiteX5537" fmla="*/ 218002 w 1581150"/>
                <a:gd name="connsiteY5537" fmla="*/ 1574406 h 3181350"/>
                <a:gd name="connsiteX5538" fmla="*/ 218193 w 1581150"/>
                <a:gd name="connsiteY5538" fmla="*/ 1574406 h 3181350"/>
                <a:gd name="connsiteX5539" fmla="*/ 218002 w 1581150"/>
                <a:gd name="connsiteY5539" fmla="*/ 1574406 h 3181350"/>
                <a:gd name="connsiteX5540" fmla="*/ 218002 w 1581150"/>
                <a:gd name="connsiteY5540" fmla="*/ 1574406 h 3181350"/>
                <a:gd name="connsiteX5541" fmla="*/ 223241 w 1581150"/>
                <a:gd name="connsiteY5541" fmla="*/ 1567548 h 3181350"/>
                <a:gd name="connsiteX5542" fmla="*/ 221717 w 1581150"/>
                <a:gd name="connsiteY5542" fmla="*/ 1565547 h 3181350"/>
                <a:gd name="connsiteX5543" fmla="*/ 224289 w 1581150"/>
                <a:gd name="connsiteY5543" fmla="*/ 1565452 h 3181350"/>
                <a:gd name="connsiteX5544" fmla="*/ 224670 w 1581150"/>
                <a:gd name="connsiteY5544" fmla="*/ 1566119 h 3181350"/>
                <a:gd name="connsiteX5545" fmla="*/ 223241 w 1581150"/>
                <a:gd name="connsiteY5545" fmla="*/ 1567548 h 3181350"/>
                <a:gd name="connsiteX5546" fmla="*/ 203238 w 1581150"/>
                <a:gd name="connsiteY5546" fmla="*/ 1549164 h 3181350"/>
                <a:gd name="connsiteX5547" fmla="*/ 199428 w 1581150"/>
                <a:gd name="connsiteY5547" fmla="*/ 1550974 h 3181350"/>
                <a:gd name="connsiteX5548" fmla="*/ 198000 w 1581150"/>
                <a:gd name="connsiteY5548" fmla="*/ 1545164 h 3181350"/>
                <a:gd name="connsiteX5549" fmla="*/ 203238 w 1581150"/>
                <a:gd name="connsiteY5549" fmla="*/ 1549164 h 3181350"/>
                <a:gd name="connsiteX5550" fmla="*/ 210573 w 1581150"/>
                <a:gd name="connsiteY5550" fmla="*/ 1567452 h 3181350"/>
                <a:gd name="connsiteX5551" fmla="*/ 210192 w 1581150"/>
                <a:gd name="connsiteY5551" fmla="*/ 1568500 h 3181350"/>
                <a:gd name="connsiteX5552" fmla="*/ 205429 w 1581150"/>
                <a:gd name="connsiteY5552" fmla="*/ 1568881 h 3181350"/>
                <a:gd name="connsiteX5553" fmla="*/ 210573 w 1581150"/>
                <a:gd name="connsiteY5553" fmla="*/ 1567452 h 3181350"/>
                <a:gd name="connsiteX5554" fmla="*/ 212478 w 1581150"/>
                <a:gd name="connsiteY5554" fmla="*/ 1599266 h 3181350"/>
                <a:gd name="connsiteX5555" fmla="*/ 218002 w 1581150"/>
                <a:gd name="connsiteY5555" fmla="*/ 1599647 h 3181350"/>
                <a:gd name="connsiteX5556" fmla="*/ 217907 w 1581150"/>
                <a:gd name="connsiteY5556" fmla="*/ 1598790 h 3181350"/>
                <a:gd name="connsiteX5557" fmla="*/ 220002 w 1581150"/>
                <a:gd name="connsiteY5557" fmla="*/ 1598218 h 3181350"/>
                <a:gd name="connsiteX5558" fmla="*/ 222860 w 1581150"/>
                <a:gd name="connsiteY5558" fmla="*/ 1602885 h 3181350"/>
                <a:gd name="connsiteX5559" fmla="*/ 221336 w 1581150"/>
                <a:gd name="connsiteY5559" fmla="*/ 1607648 h 3181350"/>
                <a:gd name="connsiteX5560" fmla="*/ 210287 w 1581150"/>
                <a:gd name="connsiteY5560" fmla="*/ 1605266 h 3181350"/>
                <a:gd name="connsiteX5561" fmla="*/ 212478 w 1581150"/>
                <a:gd name="connsiteY5561" fmla="*/ 1599266 h 3181350"/>
                <a:gd name="connsiteX5562" fmla="*/ 235719 w 1581150"/>
                <a:gd name="connsiteY5562" fmla="*/ 1605933 h 3181350"/>
                <a:gd name="connsiteX5563" fmla="*/ 232290 w 1581150"/>
                <a:gd name="connsiteY5563" fmla="*/ 1605457 h 3181350"/>
                <a:gd name="connsiteX5564" fmla="*/ 232290 w 1581150"/>
                <a:gd name="connsiteY5564" fmla="*/ 1605362 h 3181350"/>
                <a:gd name="connsiteX5565" fmla="*/ 235719 w 1581150"/>
                <a:gd name="connsiteY5565" fmla="*/ 1605933 h 3181350"/>
                <a:gd name="connsiteX5566" fmla="*/ 242005 w 1581150"/>
                <a:gd name="connsiteY5566" fmla="*/ 1596027 h 3181350"/>
                <a:gd name="connsiteX5567" fmla="*/ 243624 w 1581150"/>
                <a:gd name="connsiteY5567" fmla="*/ 1601552 h 3181350"/>
                <a:gd name="connsiteX5568" fmla="*/ 235719 w 1581150"/>
                <a:gd name="connsiteY5568" fmla="*/ 1605933 h 3181350"/>
                <a:gd name="connsiteX5569" fmla="*/ 242005 w 1581150"/>
                <a:gd name="connsiteY5569" fmla="*/ 1596027 h 3181350"/>
                <a:gd name="connsiteX5570" fmla="*/ 257340 w 1581150"/>
                <a:gd name="connsiteY5570" fmla="*/ 1615173 h 3181350"/>
                <a:gd name="connsiteX5571" fmla="*/ 258674 w 1581150"/>
                <a:gd name="connsiteY5571" fmla="*/ 1609934 h 3181350"/>
                <a:gd name="connsiteX5572" fmla="*/ 264960 w 1581150"/>
                <a:gd name="connsiteY5572" fmla="*/ 1612601 h 3181350"/>
                <a:gd name="connsiteX5573" fmla="*/ 257340 w 1581150"/>
                <a:gd name="connsiteY5573" fmla="*/ 1615173 h 3181350"/>
                <a:gd name="connsiteX5574" fmla="*/ 264865 w 1581150"/>
                <a:gd name="connsiteY5574" fmla="*/ 1606505 h 3181350"/>
                <a:gd name="connsiteX5575" fmla="*/ 265437 w 1581150"/>
                <a:gd name="connsiteY5575" fmla="*/ 1606219 h 3181350"/>
                <a:gd name="connsiteX5576" fmla="*/ 286868 w 1581150"/>
                <a:gd name="connsiteY5576" fmla="*/ 1615649 h 3181350"/>
                <a:gd name="connsiteX5577" fmla="*/ 282963 w 1581150"/>
                <a:gd name="connsiteY5577" fmla="*/ 1618506 h 3181350"/>
                <a:gd name="connsiteX5578" fmla="*/ 283153 w 1581150"/>
                <a:gd name="connsiteY5578" fmla="*/ 1619459 h 3181350"/>
                <a:gd name="connsiteX5579" fmla="*/ 280581 w 1581150"/>
                <a:gd name="connsiteY5579" fmla="*/ 1620126 h 3181350"/>
                <a:gd name="connsiteX5580" fmla="*/ 275914 w 1581150"/>
                <a:gd name="connsiteY5580" fmla="*/ 1613363 h 3181350"/>
                <a:gd name="connsiteX5581" fmla="*/ 265722 w 1581150"/>
                <a:gd name="connsiteY5581" fmla="*/ 1612315 h 3181350"/>
                <a:gd name="connsiteX5582" fmla="*/ 264865 w 1581150"/>
                <a:gd name="connsiteY5582" fmla="*/ 1606505 h 3181350"/>
                <a:gd name="connsiteX5583" fmla="*/ 271247 w 1581150"/>
                <a:gd name="connsiteY5583" fmla="*/ 1621173 h 3181350"/>
                <a:gd name="connsiteX5584" fmla="*/ 271247 w 1581150"/>
                <a:gd name="connsiteY5584" fmla="*/ 1622793 h 3181350"/>
                <a:gd name="connsiteX5585" fmla="*/ 269913 w 1581150"/>
                <a:gd name="connsiteY5585" fmla="*/ 1620887 h 3181350"/>
                <a:gd name="connsiteX5586" fmla="*/ 271247 w 1581150"/>
                <a:gd name="connsiteY5586" fmla="*/ 1621173 h 3181350"/>
                <a:gd name="connsiteX5587" fmla="*/ 284963 w 1581150"/>
                <a:gd name="connsiteY5587" fmla="*/ 1627936 h 3181350"/>
                <a:gd name="connsiteX5588" fmla="*/ 286868 w 1581150"/>
                <a:gd name="connsiteY5588" fmla="*/ 1627460 h 3181350"/>
                <a:gd name="connsiteX5589" fmla="*/ 288297 w 1581150"/>
                <a:gd name="connsiteY5589" fmla="*/ 1641747 h 3181350"/>
                <a:gd name="connsiteX5590" fmla="*/ 285249 w 1581150"/>
                <a:gd name="connsiteY5590" fmla="*/ 1642605 h 3181350"/>
                <a:gd name="connsiteX5591" fmla="*/ 279724 w 1581150"/>
                <a:gd name="connsiteY5591" fmla="*/ 1637366 h 3181350"/>
                <a:gd name="connsiteX5592" fmla="*/ 285439 w 1581150"/>
                <a:gd name="connsiteY5592" fmla="*/ 1634603 h 3181350"/>
                <a:gd name="connsiteX5593" fmla="*/ 282201 w 1581150"/>
                <a:gd name="connsiteY5593" fmla="*/ 1629365 h 3181350"/>
                <a:gd name="connsiteX5594" fmla="*/ 284963 w 1581150"/>
                <a:gd name="connsiteY5594" fmla="*/ 1627936 h 3181350"/>
                <a:gd name="connsiteX5595" fmla="*/ 281915 w 1581150"/>
                <a:gd name="connsiteY5595" fmla="*/ 1668703 h 3181350"/>
                <a:gd name="connsiteX5596" fmla="*/ 280867 w 1581150"/>
                <a:gd name="connsiteY5596" fmla="*/ 1668512 h 3181350"/>
                <a:gd name="connsiteX5597" fmla="*/ 280962 w 1581150"/>
                <a:gd name="connsiteY5597" fmla="*/ 1668227 h 3181350"/>
                <a:gd name="connsiteX5598" fmla="*/ 281915 w 1581150"/>
                <a:gd name="connsiteY5598" fmla="*/ 1668703 h 3181350"/>
                <a:gd name="connsiteX5599" fmla="*/ 275533 w 1581150"/>
                <a:gd name="connsiteY5599" fmla="*/ 1680514 h 3181350"/>
                <a:gd name="connsiteX5600" fmla="*/ 271437 w 1581150"/>
                <a:gd name="connsiteY5600" fmla="*/ 1680228 h 3181350"/>
                <a:gd name="connsiteX5601" fmla="*/ 269247 w 1581150"/>
                <a:gd name="connsiteY5601" fmla="*/ 1677180 h 3181350"/>
                <a:gd name="connsiteX5602" fmla="*/ 269723 w 1581150"/>
                <a:gd name="connsiteY5602" fmla="*/ 1673370 h 3181350"/>
                <a:gd name="connsiteX5603" fmla="*/ 276676 w 1581150"/>
                <a:gd name="connsiteY5603" fmla="*/ 1672608 h 3181350"/>
                <a:gd name="connsiteX5604" fmla="*/ 275533 w 1581150"/>
                <a:gd name="connsiteY5604" fmla="*/ 1680514 h 3181350"/>
                <a:gd name="connsiteX5605" fmla="*/ 298679 w 1581150"/>
                <a:gd name="connsiteY5605" fmla="*/ 1744998 h 3181350"/>
                <a:gd name="connsiteX5606" fmla="*/ 299441 w 1581150"/>
                <a:gd name="connsiteY5606" fmla="*/ 1746713 h 3181350"/>
                <a:gd name="connsiteX5607" fmla="*/ 292964 w 1581150"/>
                <a:gd name="connsiteY5607" fmla="*/ 1747189 h 3181350"/>
                <a:gd name="connsiteX5608" fmla="*/ 295440 w 1581150"/>
                <a:gd name="connsiteY5608" fmla="*/ 1743569 h 3181350"/>
                <a:gd name="connsiteX5609" fmla="*/ 298679 w 1581150"/>
                <a:gd name="connsiteY5609" fmla="*/ 1744998 h 3181350"/>
                <a:gd name="connsiteX5610" fmla="*/ 273914 w 1581150"/>
                <a:gd name="connsiteY5610" fmla="*/ 1755285 h 3181350"/>
                <a:gd name="connsiteX5611" fmla="*/ 275533 w 1581150"/>
                <a:gd name="connsiteY5611" fmla="*/ 1753285 h 3181350"/>
                <a:gd name="connsiteX5612" fmla="*/ 282296 w 1581150"/>
                <a:gd name="connsiteY5612" fmla="*/ 1752618 h 3181350"/>
                <a:gd name="connsiteX5613" fmla="*/ 279248 w 1581150"/>
                <a:gd name="connsiteY5613" fmla="*/ 1756333 h 3181350"/>
                <a:gd name="connsiteX5614" fmla="*/ 273914 w 1581150"/>
                <a:gd name="connsiteY5614" fmla="*/ 1755285 h 3181350"/>
                <a:gd name="connsiteX5615" fmla="*/ 276676 w 1581150"/>
                <a:gd name="connsiteY5615" fmla="*/ 1808625 h 3181350"/>
                <a:gd name="connsiteX5616" fmla="*/ 272485 w 1581150"/>
                <a:gd name="connsiteY5616" fmla="*/ 1810149 h 3181350"/>
                <a:gd name="connsiteX5617" fmla="*/ 271152 w 1581150"/>
                <a:gd name="connsiteY5617" fmla="*/ 1808149 h 3181350"/>
                <a:gd name="connsiteX5618" fmla="*/ 276676 w 1581150"/>
                <a:gd name="connsiteY5618" fmla="*/ 1808625 h 3181350"/>
                <a:gd name="connsiteX5619" fmla="*/ 249911 w 1581150"/>
                <a:gd name="connsiteY5619" fmla="*/ 1868061 h 3181350"/>
                <a:gd name="connsiteX5620" fmla="*/ 249435 w 1581150"/>
                <a:gd name="connsiteY5620" fmla="*/ 1870728 h 3181350"/>
                <a:gd name="connsiteX5621" fmla="*/ 244101 w 1581150"/>
                <a:gd name="connsiteY5621" fmla="*/ 1869681 h 3181350"/>
                <a:gd name="connsiteX5622" fmla="*/ 249911 w 1581150"/>
                <a:gd name="connsiteY5622" fmla="*/ 1868061 h 3181350"/>
                <a:gd name="connsiteX5623" fmla="*/ 260579 w 1581150"/>
                <a:gd name="connsiteY5623" fmla="*/ 1922449 h 3181350"/>
                <a:gd name="connsiteX5624" fmla="*/ 261912 w 1581150"/>
                <a:gd name="connsiteY5624" fmla="*/ 1927593 h 3181350"/>
                <a:gd name="connsiteX5625" fmla="*/ 257150 w 1581150"/>
                <a:gd name="connsiteY5625" fmla="*/ 1927688 h 3181350"/>
                <a:gd name="connsiteX5626" fmla="*/ 260579 w 1581150"/>
                <a:gd name="connsiteY5626" fmla="*/ 1922449 h 3181350"/>
                <a:gd name="connsiteX5627" fmla="*/ 275724 w 1581150"/>
                <a:gd name="connsiteY5627" fmla="*/ 1962549 h 3181350"/>
                <a:gd name="connsiteX5628" fmla="*/ 274962 w 1581150"/>
                <a:gd name="connsiteY5628" fmla="*/ 1972646 h 3181350"/>
                <a:gd name="connsiteX5629" fmla="*/ 269913 w 1581150"/>
                <a:gd name="connsiteY5629" fmla="*/ 1971693 h 3181350"/>
                <a:gd name="connsiteX5630" fmla="*/ 275724 w 1581150"/>
                <a:gd name="connsiteY5630" fmla="*/ 1962549 h 3181350"/>
                <a:gd name="connsiteX5631" fmla="*/ 279057 w 1581150"/>
                <a:gd name="connsiteY5631" fmla="*/ 1983599 h 3181350"/>
                <a:gd name="connsiteX5632" fmla="*/ 279153 w 1581150"/>
                <a:gd name="connsiteY5632" fmla="*/ 1985600 h 3181350"/>
                <a:gd name="connsiteX5633" fmla="*/ 278200 w 1581150"/>
                <a:gd name="connsiteY5633" fmla="*/ 1984266 h 3181350"/>
                <a:gd name="connsiteX5634" fmla="*/ 279057 w 1581150"/>
                <a:gd name="connsiteY5634" fmla="*/ 1983599 h 3181350"/>
                <a:gd name="connsiteX5635" fmla="*/ 286201 w 1581150"/>
                <a:gd name="connsiteY5635" fmla="*/ 1984457 h 3181350"/>
                <a:gd name="connsiteX5636" fmla="*/ 287535 w 1581150"/>
                <a:gd name="connsiteY5636" fmla="*/ 1987695 h 3181350"/>
                <a:gd name="connsiteX5637" fmla="*/ 287058 w 1581150"/>
                <a:gd name="connsiteY5637" fmla="*/ 1987695 h 3181350"/>
                <a:gd name="connsiteX5638" fmla="*/ 280677 w 1581150"/>
                <a:gd name="connsiteY5638" fmla="*/ 1986457 h 3181350"/>
                <a:gd name="connsiteX5639" fmla="*/ 286201 w 1581150"/>
                <a:gd name="connsiteY5639" fmla="*/ 1984457 h 3181350"/>
                <a:gd name="connsiteX5640" fmla="*/ 288201 w 1581150"/>
                <a:gd name="connsiteY5640" fmla="*/ 1983219 h 3181350"/>
                <a:gd name="connsiteX5641" fmla="*/ 285534 w 1581150"/>
                <a:gd name="connsiteY5641" fmla="*/ 1978647 h 3181350"/>
                <a:gd name="connsiteX5642" fmla="*/ 287725 w 1581150"/>
                <a:gd name="connsiteY5642" fmla="*/ 1978551 h 3181350"/>
                <a:gd name="connsiteX5643" fmla="*/ 288963 w 1581150"/>
                <a:gd name="connsiteY5643" fmla="*/ 1982552 h 3181350"/>
                <a:gd name="connsiteX5644" fmla="*/ 288201 w 1581150"/>
                <a:gd name="connsiteY5644" fmla="*/ 1983219 h 3181350"/>
                <a:gd name="connsiteX5645" fmla="*/ 293059 w 1581150"/>
                <a:gd name="connsiteY5645" fmla="*/ 2011127 h 3181350"/>
                <a:gd name="connsiteX5646" fmla="*/ 293154 w 1581150"/>
                <a:gd name="connsiteY5646" fmla="*/ 2011508 h 3181350"/>
                <a:gd name="connsiteX5647" fmla="*/ 291916 w 1581150"/>
                <a:gd name="connsiteY5647" fmla="*/ 2011794 h 3181350"/>
                <a:gd name="connsiteX5648" fmla="*/ 293059 w 1581150"/>
                <a:gd name="connsiteY5648" fmla="*/ 2011127 h 3181350"/>
                <a:gd name="connsiteX5649" fmla="*/ 284963 w 1581150"/>
                <a:gd name="connsiteY5649" fmla="*/ 2068944 h 3181350"/>
                <a:gd name="connsiteX5650" fmla="*/ 275724 w 1581150"/>
                <a:gd name="connsiteY5650" fmla="*/ 2068944 h 3181350"/>
                <a:gd name="connsiteX5651" fmla="*/ 279629 w 1581150"/>
                <a:gd name="connsiteY5651" fmla="*/ 2063038 h 3181350"/>
                <a:gd name="connsiteX5652" fmla="*/ 273628 w 1581150"/>
                <a:gd name="connsiteY5652" fmla="*/ 2068372 h 3181350"/>
                <a:gd name="connsiteX5653" fmla="*/ 270771 w 1581150"/>
                <a:gd name="connsiteY5653" fmla="*/ 2067229 h 3181350"/>
                <a:gd name="connsiteX5654" fmla="*/ 275152 w 1581150"/>
                <a:gd name="connsiteY5654" fmla="*/ 2061609 h 3181350"/>
                <a:gd name="connsiteX5655" fmla="*/ 284963 w 1581150"/>
                <a:gd name="connsiteY5655" fmla="*/ 2068944 h 3181350"/>
                <a:gd name="connsiteX5656" fmla="*/ 266389 w 1581150"/>
                <a:gd name="connsiteY5656" fmla="*/ 2060466 h 3181350"/>
                <a:gd name="connsiteX5657" fmla="*/ 264198 w 1581150"/>
                <a:gd name="connsiteY5657" fmla="*/ 2059037 h 3181350"/>
                <a:gd name="connsiteX5658" fmla="*/ 266961 w 1581150"/>
                <a:gd name="connsiteY5658" fmla="*/ 2059037 h 3181350"/>
                <a:gd name="connsiteX5659" fmla="*/ 262103 w 1581150"/>
                <a:gd name="connsiteY5659" fmla="*/ 2055037 h 3181350"/>
                <a:gd name="connsiteX5660" fmla="*/ 262293 w 1581150"/>
                <a:gd name="connsiteY5660" fmla="*/ 2051608 h 3181350"/>
                <a:gd name="connsiteX5661" fmla="*/ 269247 w 1581150"/>
                <a:gd name="connsiteY5661" fmla="*/ 2053513 h 3181350"/>
                <a:gd name="connsiteX5662" fmla="*/ 269247 w 1581150"/>
                <a:gd name="connsiteY5662" fmla="*/ 2059514 h 3181350"/>
                <a:gd name="connsiteX5663" fmla="*/ 263436 w 1581150"/>
                <a:gd name="connsiteY5663" fmla="*/ 2065991 h 3181350"/>
                <a:gd name="connsiteX5664" fmla="*/ 253816 w 1581150"/>
                <a:gd name="connsiteY5664" fmla="*/ 2073039 h 3181350"/>
                <a:gd name="connsiteX5665" fmla="*/ 266389 w 1581150"/>
                <a:gd name="connsiteY5665" fmla="*/ 2060466 h 3181350"/>
                <a:gd name="connsiteX5666" fmla="*/ 250101 w 1581150"/>
                <a:gd name="connsiteY5666" fmla="*/ 2087803 h 3181350"/>
                <a:gd name="connsiteX5667" fmla="*/ 248292 w 1581150"/>
                <a:gd name="connsiteY5667" fmla="*/ 2085993 h 3181350"/>
                <a:gd name="connsiteX5668" fmla="*/ 248482 w 1581150"/>
                <a:gd name="connsiteY5668" fmla="*/ 2085803 h 3181350"/>
                <a:gd name="connsiteX5669" fmla="*/ 250101 w 1581150"/>
                <a:gd name="connsiteY5669" fmla="*/ 2087803 h 3181350"/>
                <a:gd name="connsiteX5670" fmla="*/ 230480 w 1581150"/>
                <a:gd name="connsiteY5670" fmla="*/ 2109901 h 3181350"/>
                <a:gd name="connsiteX5671" fmla="*/ 231528 w 1581150"/>
                <a:gd name="connsiteY5671" fmla="*/ 2112092 h 3181350"/>
                <a:gd name="connsiteX5672" fmla="*/ 231623 w 1581150"/>
                <a:gd name="connsiteY5672" fmla="*/ 2113044 h 3181350"/>
                <a:gd name="connsiteX5673" fmla="*/ 231909 w 1581150"/>
                <a:gd name="connsiteY5673" fmla="*/ 2113044 h 3181350"/>
                <a:gd name="connsiteX5674" fmla="*/ 236195 w 1581150"/>
                <a:gd name="connsiteY5674" fmla="*/ 2118093 h 3181350"/>
                <a:gd name="connsiteX5675" fmla="*/ 234766 w 1581150"/>
                <a:gd name="connsiteY5675" fmla="*/ 2119617 h 3181350"/>
                <a:gd name="connsiteX5676" fmla="*/ 240767 w 1581150"/>
                <a:gd name="connsiteY5676" fmla="*/ 2118855 h 3181350"/>
                <a:gd name="connsiteX5677" fmla="*/ 241719 w 1581150"/>
                <a:gd name="connsiteY5677" fmla="*/ 2118950 h 3181350"/>
                <a:gd name="connsiteX5678" fmla="*/ 227146 w 1581150"/>
                <a:gd name="connsiteY5678" fmla="*/ 2119617 h 3181350"/>
                <a:gd name="connsiteX5679" fmla="*/ 229813 w 1581150"/>
                <a:gd name="connsiteY5679" fmla="*/ 2109901 h 3181350"/>
                <a:gd name="connsiteX5680" fmla="*/ 230480 w 1581150"/>
                <a:gd name="connsiteY5680" fmla="*/ 2109901 h 3181350"/>
                <a:gd name="connsiteX5681" fmla="*/ 206572 w 1581150"/>
                <a:gd name="connsiteY5681" fmla="*/ 2126951 h 3181350"/>
                <a:gd name="connsiteX5682" fmla="*/ 197333 w 1581150"/>
                <a:gd name="connsiteY5682" fmla="*/ 2127808 h 3181350"/>
                <a:gd name="connsiteX5683" fmla="*/ 197619 w 1581150"/>
                <a:gd name="connsiteY5683" fmla="*/ 2125236 h 3181350"/>
                <a:gd name="connsiteX5684" fmla="*/ 206763 w 1581150"/>
                <a:gd name="connsiteY5684" fmla="*/ 2123903 h 3181350"/>
                <a:gd name="connsiteX5685" fmla="*/ 206572 w 1581150"/>
                <a:gd name="connsiteY5685" fmla="*/ 2126951 h 3181350"/>
                <a:gd name="connsiteX5686" fmla="*/ 198857 w 1581150"/>
                <a:gd name="connsiteY5686" fmla="*/ 2142858 h 3181350"/>
                <a:gd name="connsiteX5687" fmla="*/ 200286 w 1581150"/>
                <a:gd name="connsiteY5687" fmla="*/ 2144572 h 3181350"/>
                <a:gd name="connsiteX5688" fmla="*/ 200667 w 1581150"/>
                <a:gd name="connsiteY5688" fmla="*/ 2142381 h 3181350"/>
                <a:gd name="connsiteX5689" fmla="*/ 205524 w 1581150"/>
                <a:gd name="connsiteY5689" fmla="*/ 2142667 h 3181350"/>
                <a:gd name="connsiteX5690" fmla="*/ 201238 w 1581150"/>
                <a:gd name="connsiteY5690" fmla="*/ 2147239 h 3181350"/>
                <a:gd name="connsiteX5691" fmla="*/ 195333 w 1581150"/>
                <a:gd name="connsiteY5691" fmla="*/ 2150287 h 3181350"/>
                <a:gd name="connsiteX5692" fmla="*/ 198857 w 1581150"/>
                <a:gd name="connsiteY5692" fmla="*/ 2142858 h 3181350"/>
                <a:gd name="connsiteX5693" fmla="*/ 709206 w 1581150"/>
                <a:gd name="connsiteY5693" fmla="*/ 31260 h 3181350"/>
                <a:gd name="connsiteX5694" fmla="*/ 698824 w 1581150"/>
                <a:gd name="connsiteY5694" fmla="*/ 40690 h 3181350"/>
                <a:gd name="connsiteX5695" fmla="*/ 709206 w 1581150"/>
                <a:gd name="connsiteY5695" fmla="*/ 31260 h 3181350"/>
                <a:gd name="connsiteX5696" fmla="*/ 694633 w 1581150"/>
                <a:gd name="connsiteY5696" fmla="*/ 20211 h 3181350"/>
                <a:gd name="connsiteX5697" fmla="*/ 684537 w 1581150"/>
                <a:gd name="connsiteY5697" fmla="*/ 28212 h 3181350"/>
                <a:gd name="connsiteX5698" fmla="*/ 683203 w 1581150"/>
                <a:gd name="connsiteY5698" fmla="*/ 24974 h 3181350"/>
                <a:gd name="connsiteX5699" fmla="*/ 694633 w 1581150"/>
                <a:gd name="connsiteY5699" fmla="*/ 20211 h 3181350"/>
                <a:gd name="connsiteX5700" fmla="*/ 563188 w 1581150"/>
                <a:gd name="connsiteY5700" fmla="*/ 523798 h 3181350"/>
                <a:gd name="connsiteX5701" fmla="*/ 554997 w 1581150"/>
                <a:gd name="connsiteY5701" fmla="*/ 530465 h 3181350"/>
                <a:gd name="connsiteX5702" fmla="*/ 563188 w 1581150"/>
                <a:gd name="connsiteY5702" fmla="*/ 523798 h 3181350"/>
                <a:gd name="connsiteX5703" fmla="*/ 551377 w 1581150"/>
                <a:gd name="connsiteY5703" fmla="*/ 543896 h 3181350"/>
                <a:gd name="connsiteX5704" fmla="*/ 546519 w 1581150"/>
                <a:gd name="connsiteY5704" fmla="*/ 552563 h 3181350"/>
                <a:gd name="connsiteX5705" fmla="*/ 551377 w 1581150"/>
                <a:gd name="connsiteY5705" fmla="*/ 543896 h 3181350"/>
                <a:gd name="connsiteX5706" fmla="*/ 512229 w 1581150"/>
                <a:gd name="connsiteY5706" fmla="*/ 540562 h 3181350"/>
                <a:gd name="connsiteX5707" fmla="*/ 519754 w 1581150"/>
                <a:gd name="connsiteY5707" fmla="*/ 538466 h 3181350"/>
                <a:gd name="connsiteX5708" fmla="*/ 529470 w 1581150"/>
                <a:gd name="connsiteY5708" fmla="*/ 545801 h 3181350"/>
                <a:gd name="connsiteX5709" fmla="*/ 535185 w 1581150"/>
                <a:gd name="connsiteY5709" fmla="*/ 543419 h 3181350"/>
                <a:gd name="connsiteX5710" fmla="*/ 538709 w 1581150"/>
                <a:gd name="connsiteY5710" fmla="*/ 543896 h 3181350"/>
                <a:gd name="connsiteX5711" fmla="*/ 535851 w 1581150"/>
                <a:gd name="connsiteY5711" fmla="*/ 551230 h 3181350"/>
                <a:gd name="connsiteX5712" fmla="*/ 538042 w 1581150"/>
                <a:gd name="connsiteY5712" fmla="*/ 548372 h 3181350"/>
                <a:gd name="connsiteX5713" fmla="*/ 534899 w 1581150"/>
                <a:gd name="connsiteY5713" fmla="*/ 544943 h 3181350"/>
                <a:gd name="connsiteX5714" fmla="*/ 521469 w 1581150"/>
                <a:gd name="connsiteY5714" fmla="*/ 550944 h 3181350"/>
                <a:gd name="connsiteX5715" fmla="*/ 520516 w 1581150"/>
                <a:gd name="connsiteY5715" fmla="*/ 544658 h 3181350"/>
                <a:gd name="connsiteX5716" fmla="*/ 509753 w 1581150"/>
                <a:gd name="connsiteY5716" fmla="*/ 544848 h 3181350"/>
                <a:gd name="connsiteX5717" fmla="*/ 512229 w 1581150"/>
                <a:gd name="connsiteY5717" fmla="*/ 540562 h 3181350"/>
                <a:gd name="connsiteX5718" fmla="*/ 538804 w 1581150"/>
                <a:gd name="connsiteY5718" fmla="*/ 556088 h 3181350"/>
                <a:gd name="connsiteX5719" fmla="*/ 525945 w 1581150"/>
                <a:gd name="connsiteY5719" fmla="*/ 557612 h 3181350"/>
                <a:gd name="connsiteX5720" fmla="*/ 538804 w 1581150"/>
                <a:gd name="connsiteY5720" fmla="*/ 556088 h 3181350"/>
                <a:gd name="connsiteX5721" fmla="*/ 473463 w 1581150"/>
                <a:gd name="connsiteY5721" fmla="*/ 546467 h 3181350"/>
                <a:gd name="connsiteX5722" fmla="*/ 464128 w 1581150"/>
                <a:gd name="connsiteY5722" fmla="*/ 536085 h 3181350"/>
                <a:gd name="connsiteX5723" fmla="*/ 473463 w 1581150"/>
                <a:gd name="connsiteY5723" fmla="*/ 546467 h 3181350"/>
                <a:gd name="connsiteX5724" fmla="*/ 460032 w 1581150"/>
                <a:gd name="connsiteY5724" fmla="*/ 552468 h 3181350"/>
                <a:gd name="connsiteX5725" fmla="*/ 465366 w 1581150"/>
                <a:gd name="connsiteY5725" fmla="*/ 565422 h 3181350"/>
                <a:gd name="connsiteX5726" fmla="*/ 460032 w 1581150"/>
                <a:gd name="connsiteY5726" fmla="*/ 552468 h 3181350"/>
                <a:gd name="connsiteX5727" fmla="*/ 446126 w 1581150"/>
                <a:gd name="connsiteY5727" fmla="*/ 561517 h 3181350"/>
                <a:gd name="connsiteX5728" fmla="*/ 446602 w 1581150"/>
                <a:gd name="connsiteY5728" fmla="*/ 570851 h 3181350"/>
                <a:gd name="connsiteX5729" fmla="*/ 439744 w 1581150"/>
                <a:gd name="connsiteY5729" fmla="*/ 568470 h 3181350"/>
                <a:gd name="connsiteX5730" fmla="*/ 439554 w 1581150"/>
                <a:gd name="connsiteY5730" fmla="*/ 572280 h 3181350"/>
                <a:gd name="connsiteX5731" fmla="*/ 436125 w 1581150"/>
                <a:gd name="connsiteY5731" fmla="*/ 570375 h 3181350"/>
                <a:gd name="connsiteX5732" fmla="*/ 440887 w 1581150"/>
                <a:gd name="connsiteY5732" fmla="*/ 580186 h 3181350"/>
                <a:gd name="connsiteX5733" fmla="*/ 440220 w 1581150"/>
                <a:gd name="connsiteY5733" fmla="*/ 578662 h 3181350"/>
                <a:gd name="connsiteX5734" fmla="*/ 441649 w 1581150"/>
                <a:gd name="connsiteY5734" fmla="*/ 579424 h 3181350"/>
                <a:gd name="connsiteX5735" fmla="*/ 435458 w 1581150"/>
                <a:gd name="connsiteY5735" fmla="*/ 584758 h 3181350"/>
                <a:gd name="connsiteX5736" fmla="*/ 450507 w 1581150"/>
                <a:gd name="connsiteY5736" fmla="*/ 580472 h 3181350"/>
                <a:gd name="connsiteX5737" fmla="*/ 464223 w 1581150"/>
                <a:gd name="connsiteY5737" fmla="*/ 585234 h 3181350"/>
                <a:gd name="connsiteX5738" fmla="*/ 469843 w 1581150"/>
                <a:gd name="connsiteY5738" fmla="*/ 558278 h 3181350"/>
                <a:gd name="connsiteX5739" fmla="*/ 473844 w 1581150"/>
                <a:gd name="connsiteY5739" fmla="*/ 567994 h 3181350"/>
                <a:gd name="connsiteX5740" fmla="*/ 488988 w 1581150"/>
                <a:gd name="connsiteY5740" fmla="*/ 549896 h 3181350"/>
                <a:gd name="connsiteX5741" fmla="*/ 477463 w 1581150"/>
                <a:gd name="connsiteY5741" fmla="*/ 554659 h 3181350"/>
                <a:gd name="connsiteX5742" fmla="*/ 472320 w 1581150"/>
                <a:gd name="connsiteY5742" fmla="*/ 552468 h 3181350"/>
                <a:gd name="connsiteX5743" fmla="*/ 488226 w 1581150"/>
                <a:gd name="connsiteY5743" fmla="*/ 542181 h 3181350"/>
                <a:gd name="connsiteX5744" fmla="*/ 493751 w 1581150"/>
                <a:gd name="connsiteY5744" fmla="*/ 553611 h 3181350"/>
                <a:gd name="connsiteX5745" fmla="*/ 483845 w 1581150"/>
                <a:gd name="connsiteY5745" fmla="*/ 572375 h 3181350"/>
                <a:gd name="connsiteX5746" fmla="*/ 489179 w 1581150"/>
                <a:gd name="connsiteY5746" fmla="*/ 573042 h 3181350"/>
                <a:gd name="connsiteX5747" fmla="*/ 485655 w 1581150"/>
                <a:gd name="connsiteY5747" fmla="*/ 584948 h 3181350"/>
                <a:gd name="connsiteX5748" fmla="*/ 502419 w 1581150"/>
                <a:gd name="connsiteY5748" fmla="*/ 580853 h 3181350"/>
                <a:gd name="connsiteX5749" fmla="*/ 492036 w 1581150"/>
                <a:gd name="connsiteY5749" fmla="*/ 578090 h 3181350"/>
                <a:gd name="connsiteX5750" fmla="*/ 493084 w 1581150"/>
                <a:gd name="connsiteY5750" fmla="*/ 570566 h 3181350"/>
                <a:gd name="connsiteX5751" fmla="*/ 502323 w 1581150"/>
                <a:gd name="connsiteY5751" fmla="*/ 556278 h 3181350"/>
                <a:gd name="connsiteX5752" fmla="*/ 517563 w 1581150"/>
                <a:gd name="connsiteY5752" fmla="*/ 550468 h 3181350"/>
                <a:gd name="connsiteX5753" fmla="*/ 501466 w 1581150"/>
                <a:gd name="connsiteY5753" fmla="*/ 574661 h 3181350"/>
                <a:gd name="connsiteX5754" fmla="*/ 521850 w 1581150"/>
                <a:gd name="connsiteY5754" fmla="*/ 571042 h 3181350"/>
                <a:gd name="connsiteX5755" fmla="*/ 546138 w 1581150"/>
                <a:gd name="connsiteY5755" fmla="*/ 564851 h 3181350"/>
                <a:gd name="connsiteX5756" fmla="*/ 539757 w 1581150"/>
                <a:gd name="connsiteY5756" fmla="*/ 571804 h 3181350"/>
                <a:gd name="connsiteX5757" fmla="*/ 540423 w 1581150"/>
                <a:gd name="connsiteY5757" fmla="*/ 579614 h 3181350"/>
                <a:gd name="connsiteX5758" fmla="*/ 553092 w 1581150"/>
                <a:gd name="connsiteY5758" fmla="*/ 579614 h 3181350"/>
                <a:gd name="connsiteX5759" fmla="*/ 552234 w 1581150"/>
                <a:gd name="connsiteY5759" fmla="*/ 585615 h 3181350"/>
                <a:gd name="connsiteX5760" fmla="*/ 546043 w 1581150"/>
                <a:gd name="connsiteY5760" fmla="*/ 590949 h 3181350"/>
                <a:gd name="connsiteX5761" fmla="*/ 534994 w 1581150"/>
                <a:gd name="connsiteY5761" fmla="*/ 592664 h 3181350"/>
                <a:gd name="connsiteX5762" fmla="*/ 534327 w 1581150"/>
                <a:gd name="connsiteY5762" fmla="*/ 597236 h 3181350"/>
                <a:gd name="connsiteX5763" fmla="*/ 531184 w 1581150"/>
                <a:gd name="connsiteY5763" fmla="*/ 593711 h 3181350"/>
                <a:gd name="connsiteX5764" fmla="*/ 530517 w 1581150"/>
                <a:gd name="connsiteY5764" fmla="*/ 598283 h 3181350"/>
                <a:gd name="connsiteX5765" fmla="*/ 516611 w 1581150"/>
                <a:gd name="connsiteY5765" fmla="*/ 595045 h 3181350"/>
                <a:gd name="connsiteX5766" fmla="*/ 521278 w 1581150"/>
                <a:gd name="connsiteY5766" fmla="*/ 600188 h 3181350"/>
                <a:gd name="connsiteX5767" fmla="*/ 544329 w 1581150"/>
                <a:gd name="connsiteY5767" fmla="*/ 603046 h 3181350"/>
                <a:gd name="connsiteX5768" fmla="*/ 550615 w 1581150"/>
                <a:gd name="connsiteY5768" fmla="*/ 634574 h 3181350"/>
                <a:gd name="connsiteX5769" fmla="*/ 560045 w 1581150"/>
                <a:gd name="connsiteY5769" fmla="*/ 631145 h 3181350"/>
                <a:gd name="connsiteX5770" fmla="*/ 545472 w 1581150"/>
                <a:gd name="connsiteY5770" fmla="*/ 632383 h 3181350"/>
                <a:gd name="connsiteX5771" fmla="*/ 538899 w 1581150"/>
                <a:gd name="connsiteY5771" fmla="*/ 640765 h 3181350"/>
                <a:gd name="connsiteX5772" fmla="*/ 506514 w 1581150"/>
                <a:gd name="connsiteY5772" fmla="*/ 627525 h 3181350"/>
                <a:gd name="connsiteX5773" fmla="*/ 532803 w 1581150"/>
                <a:gd name="connsiteY5773" fmla="*/ 620000 h 3181350"/>
                <a:gd name="connsiteX5774" fmla="*/ 535280 w 1581150"/>
                <a:gd name="connsiteY5774" fmla="*/ 628002 h 3181350"/>
                <a:gd name="connsiteX5775" fmla="*/ 533661 w 1581150"/>
                <a:gd name="connsiteY5775" fmla="*/ 614000 h 3181350"/>
                <a:gd name="connsiteX5776" fmla="*/ 524517 w 1581150"/>
                <a:gd name="connsiteY5776" fmla="*/ 602093 h 3181350"/>
                <a:gd name="connsiteX5777" fmla="*/ 518516 w 1581150"/>
                <a:gd name="connsiteY5777" fmla="*/ 605903 h 3181350"/>
                <a:gd name="connsiteX5778" fmla="*/ 515373 w 1581150"/>
                <a:gd name="connsiteY5778" fmla="*/ 602474 h 3181350"/>
                <a:gd name="connsiteX5779" fmla="*/ 518040 w 1581150"/>
                <a:gd name="connsiteY5779" fmla="*/ 596664 h 3181350"/>
                <a:gd name="connsiteX5780" fmla="*/ 502133 w 1581150"/>
                <a:gd name="connsiteY5780" fmla="*/ 594664 h 3181350"/>
                <a:gd name="connsiteX5781" fmla="*/ 510610 w 1581150"/>
                <a:gd name="connsiteY5781" fmla="*/ 611047 h 3181350"/>
                <a:gd name="connsiteX5782" fmla="*/ 495084 w 1581150"/>
                <a:gd name="connsiteY5782" fmla="*/ 605999 h 3181350"/>
                <a:gd name="connsiteX5783" fmla="*/ 497942 w 1581150"/>
                <a:gd name="connsiteY5783" fmla="*/ 598664 h 3181350"/>
                <a:gd name="connsiteX5784" fmla="*/ 491751 w 1581150"/>
                <a:gd name="connsiteY5784" fmla="*/ 591711 h 3181350"/>
                <a:gd name="connsiteX5785" fmla="*/ 485369 w 1581150"/>
                <a:gd name="connsiteY5785" fmla="*/ 610952 h 3181350"/>
                <a:gd name="connsiteX5786" fmla="*/ 496894 w 1581150"/>
                <a:gd name="connsiteY5786" fmla="*/ 618572 h 3181350"/>
                <a:gd name="connsiteX5787" fmla="*/ 492703 w 1581150"/>
                <a:gd name="connsiteY5787" fmla="*/ 622667 h 3181350"/>
                <a:gd name="connsiteX5788" fmla="*/ 488893 w 1581150"/>
                <a:gd name="connsiteY5788" fmla="*/ 623715 h 3181350"/>
                <a:gd name="connsiteX5789" fmla="*/ 479654 w 1581150"/>
                <a:gd name="connsiteY5789" fmla="*/ 625620 h 3181350"/>
                <a:gd name="connsiteX5790" fmla="*/ 474796 w 1581150"/>
                <a:gd name="connsiteY5790" fmla="*/ 621906 h 3181350"/>
                <a:gd name="connsiteX5791" fmla="*/ 476606 w 1581150"/>
                <a:gd name="connsiteY5791" fmla="*/ 634383 h 3181350"/>
                <a:gd name="connsiteX5792" fmla="*/ 482797 w 1581150"/>
                <a:gd name="connsiteY5792" fmla="*/ 629049 h 3181350"/>
                <a:gd name="connsiteX5793" fmla="*/ 497656 w 1581150"/>
                <a:gd name="connsiteY5793" fmla="*/ 638574 h 3181350"/>
                <a:gd name="connsiteX5794" fmla="*/ 489941 w 1581150"/>
                <a:gd name="connsiteY5794" fmla="*/ 642194 h 3181350"/>
                <a:gd name="connsiteX5795" fmla="*/ 502704 w 1581150"/>
                <a:gd name="connsiteY5795" fmla="*/ 640765 h 3181350"/>
                <a:gd name="connsiteX5796" fmla="*/ 506324 w 1581150"/>
                <a:gd name="connsiteY5796" fmla="*/ 653529 h 3181350"/>
                <a:gd name="connsiteX5797" fmla="*/ 516516 w 1581150"/>
                <a:gd name="connsiteY5797" fmla="*/ 657910 h 3181350"/>
                <a:gd name="connsiteX5798" fmla="*/ 513468 w 1581150"/>
                <a:gd name="connsiteY5798" fmla="*/ 666768 h 3181350"/>
                <a:gd name="connsiteX5799" fmla="*/ 521373 w 1581150"/>
                <a:gd name="connsiteY5799" fmla="*/ 661625 h 3181350"/>
                <a:gd name="connsiteX5800" fmla="*/ 521850 w 1581150"/>
                <a:gd name="connsiteY5800" fmla="*/ 670864 h 3181350"/>
                <a:gd name="connsiteX5801" fmla="*/ 514801 w 1581150"/>
                <a:gd name="connsiteY5801" fmla="*/ 670007 h 3181350"/>
                <a:gd name="connsiteX5802" fmla="*/ 503752 w 1581150"/>
                <a:gd name="connsiteY5802" fmla="*/ 684008 h 3181350"/>
                <a:gd name="connsiteX5803" fmla="*/ 500228 w 1581150"/>
                <a:gd name="connsiteY5803" fmla="*/ 695819 h 3181350"/>
                <a:gd name="connsiteX5804" fmla="*/ 509086 w 1581150"/>
                <a:gd name="connsiteY5804" fmla="*/ 696962 h 3181350"/>
                <a:gd name="connsiteX5805" fmla="*/ 517944 w 1581150"/>
                <a:gd name="connsiteY5805" fmla="*/ 710393 h 3181350"/>
                <a:gd name="connsiteX5806" fmla="*/ 488512 w 1581150"/>
                <a:gd name="connsiteY5806" fmla="*/ 714488 h 3181350"/>
                <a:gd name="connsiteX5807" fmla="*/ 488703 w 1581150"/>
                <a:gd name="connsiteY5807" fmla="*/ 727728 h 3181350"/>
                <a:gd name="connsiteX5808" fmla="*/ 476511 w 1581150"/>
                <a:gd name="connsiteY5808" fmla="*/ 690009 h 3181350"/>
                <a:gd name="connsiteX5809" fmla="*/ 486036 w 1581150"/>
                <a:gd name="connsiteY5809" fmla="*/ 686009 h 3181350"/>
                <a:gd name="connsiteX5810" fmla="*/ 476987 w 1581150"/>
                <a:gd name="connsiteY5810" fmla="*/ 683723 h 3181350"/>
                <a:gd name="connsiteX5811" fmla="*/ 481464 w 1581150"/>
                <a:gd name="connsiteY5811" fmla="*/ 673055 h 3181350"/>
                <a:gd name="connsiteX5812" fmla="*/ 476130 w 1581150"/>
                <a:gd name="connsiteY5812" fmla="*/ 660386 h 3181350"/>
                <a:gd name="connsiteX5813" fmla="*/ 478225 w 1581150"/>
                <a:gd name="connsiteY5813" fmla="*/ 660958 h 3181350"/>
                <a:gd name="connsiteX5814" fmla="*/ 480606 w 1581150"/>
                <a:gd name="connsiteY5814" fmla="*/ 656672 h 3181350"/>
                <a:gd name="connsiteX5815" fmla="*/ 475749 w 1581150"/>
                <a:gd name="connsiteY5815" fmla="*/ 655529 h 3181350"/>
                <a:gd name="connsiteX5816" fmla="*/ 472224 w 1581150"/>
                <a:gd name="connsiteY5816" fmla="*/ 633145 h 3181350"/>
                <a:gd name="connsiteX5817" fmla="*/ 470986 w 1581150"/>
                <a:gd name="connsiteY5817" fmla="*/ 623239 h 3181350"/>
                <a:gd name="connsiteX5818" fmla="*/ 468510 w 1581150"/>
                <a:gd name="connsiteY5818" fmla="*/ 628478 h 3181350"/>
                <a:gd name="connsiteX5819" fmla="*/ 468224 w 1581150"/>
                <a:gd name="connsiteY5819" fmla="*/ 628097 h 3181350"/>
                <a:gd name="connsiteX5820" fmla="*/ 467557 w 1581150"/>
                <a:gd name="connsiteY5820" fmla="*/ 629049 h 3181350"/>
                <a:gd name="connsiteX5821" fmla="*/ 457746 w 1581150"/>
                <a:gd name="connsiteY5821" fmla="*/ 630097 h 3181350"/>
                <a:gd name="connsiteX5822" fmla="*/ 457365 w 1581150"/>
                <a:gd name="connsiteY5822" fmla="*/ 625715 h 3181350"/>
                <a:gd name="connsiteX5823" fmla="*/ 462890 w 1581150"/>
                <a:gd name="connsiteY5823" fmla="*/ 616476 h 3181350"/>
                <a:gd name="connsiteX5824" fmla="*/ 463080 w 1581150"/>
                <a:gd name="connsiteY5824" fmla="*/ 616190 h 3181350"/>
                <a:gd name="connsiteX5825" fmla="*/ 462699 w 1581150"/>
                <a:gd name="connsiteY5825" fmla="*/ 616095 h 3181350"/>
                <a:gd name="connsiteX5826" fmla="*/ 454889 w 1581150"/>
                <a:gd name="connsiteY5826" fmla="*/ 609809 h 3181350"/>
                <a:gd name="connsiteX5827" fmla="*/ 455460 w 1581150"/>
                <a:gd name="connsiteY5827" fmla="*/ 614285 h 3181350"/>
                <a:gd name="connsiteX5828" fmla="*/ 450031 w 1581150"/>
                <a:gd name="connsiteY5828" fmla="*/ 606856 h 3181350"/>
                <a:gd name="connsiteX5829" fmla="*/ 458413 w 1581150"/>
                <a:gd name="connsiteY5829" fmla="*/ 598664 h 3181350"/>
                <a:gd name="connsiteX5830" fmla="*/ 470796 w 1581150"/>
                <a:gd name="connsiteY5830" fmla="*/ 600188 h 3181350"/>
                <a:gd name="connsiteX5831" fmla="*/ 471462 w 1581150"/>
                <a:gd name="connsiteY5831" fmla="*/ 607999 h 3181350"/>
                <a:gd name="connsiteX5832" fmla="*/ 486702 w 1581150"/>
                <a:gd name="connsiteY5832" fmla="*/ 602189 h 3181350"/>
                <a:gd name="connsiteX5833" fmla="*/ 487560 w 1581150"/>
                <a:gd name="connsiteY5833" fmla="*/ 596093 h 3181350"/>
                <a:gd name="connsiteX5834" fmla="*/ 478511 w 1581150"/>
                <a:gd name="connsiteY5834" fmla="*/ 596474 h 3181350"/>
                <a:gd name="connsiteX5835" fmla="*/ 474320 w 1581150"/>
                <a:gd name="connsiteY5835" fmla="*/ 600569 h 3181350"/>
                <a:gd name="connsiteX5836" fmla="*/ 468700 w 1581150"/>
                <a:gd name="connsiteY5836" fmla="*/ 589139 h 3181350"/>
                <a:gd name="connsiteX5837" fmla="*/ 456984 w 1581150"/>
                <a:gd name="connsiteY5837" fmla="*/ 595426 h 3181350"/>
                <a:gd name="connsiteX5838" fmla="*/ 461175 w 1581150"/>
                <a:gd name="connsiteY5838" fmla="*/ 591330 h 3181350"/>
                <a:gd name="connsiteX5839" fmla="*/ 440411 w 1581150"/>
                <a:gd name="connsiteY5839" fmla="*/ 597998 h 3181350"/>
                <a:gd name="connsiteX5840" fmla="*/ 434410 w 1581150"/>
                <a:gd name="connsiteY5840" fmla="*/ 589520 h 3181350"/>
                <a:gd name="connsiteX5841" fmla="*/ 437077 w 1581150"/>
                <a:gd name="connsiteY5841" fmla="*/ 599045 h 3181350"/>
                <a:gd name="connsiteX5842" fmla="*/ 431076 w 1581150"/>
                <a:gd name="connsiteY5842" fmla="*/ 595521 h 3181350"/>
                <a:gd name="connsiteX5843" fmla="*/ 433743 w 1581150"/>
                <a:gd name="connsiteY5843" fmla="*/ 593997 h 3181350"/>
                <a:gd name="connsiteX5844" fmla="*/ 431076 w 1581150"/>
                <a:gd name="connsiteY5844" fmla="*/ 587520 h 3181350"/>
                <a:gd name="connsiteX5845" fmla="*/ 422980 w 1581150"/>
                <a:gd name="connsiteY5845" fmla="*/ 596283 h 3181350"/>
                <a:gd name="connsiteX5846" fmla="*/ 420408 w 1581150"/>
                <a:gd name="connsiteY5846" fmla="*/ 595140 h 3181350"/>
                <a:gd name="connsiteX5847" fmla="*/ 425361 w 1581150"/>
                <a:gd name="connsiteY5847" fmla="*/ 590378 h 3181350"/>
                <a:gd name="connsiteX5848" fmla="*/ 428886 w 1581150"/>
                <a:gd name="connsiteY5848" fmla="*/ 587330 h 3181350"/>
                <a:gd name="connsiteX5849" fmla="*/ 427171 w 1581150"/>
                <a:gd name="connsiteY5849" fmla="*/ 587139 h 3181350"/>
                <a:gd name="connsiteX5850" fmla="*/ 425361 w 1581150"/>
                <a:gd name="connsiteY5850" fmla="*/ 577519 h 3181350"/>
                <a:gd name="connsiteX5851" fmla="*/ 433077 w 1581150"/>
                <a:gd name="connsiteY5851" fmla="*/ 561517 h 3181350"/>
                <a:gd name="connsiteX5852" fmla="*/ 446126 w 1581150"/>
                <a:gd name="connsiteY5852" fmla="*/ 561517 h 3181350"/>
                <a:gd name="connsiteX5853" fmla="*/ 495180 w 1581150"/>
                <a:gd name="connsiteY5853" fmla="*/ 558374 h 3181350"/>
                <a:gd name="connsiteX5854" fmla="*/ 488988 w 1581150"/>
                <a:gd name="connsiteY5854" fmla="*/ 563708 h 3181350"/>
                <a:gd name="connsiteX5855" fmla="*/ 495180 w 1581150"/>
                <a:gd name="connsiteY5855" fmla="*/ 558374 h 3181350"/>
                <a:gd name="connsiteX5856" fmla="*/ 506038 w 1581150"/>
                <a:gd name="connsiteY5856" fmla="*/ 621239 h 3181350"/>
                <a:gd name="connsiteX5857" fmla="*/ 518611 w 1581150"/>
                <a:gd name="connsiteY5857" fmla="*/ 621334 h 3181350"/>
                <a:gd name="connsiteX5858" fmla="*/ 514420 w 1581150"/>
                <a:gd name="connsiteY5858" fmla="*/ 625430 h 3181350"/>
                <a:gd name="connsiteX5859" fmla="*/ 506038 w 1581150"/>
                <a:gd name="connsiteY5859" fmla="*/ 621239 h 3181350"/>
                <a:gd name="connsiteX5860" fmla="*/ 518897 w 1581150"/>
                <a:gd name="connsiteY5860" fmla="*/ 619810 h 3181350"/>
                <a:gd name="connsiteX5861" fmla="*/ 525088 w 1581150"/>
                <a:gd name="connsiteY5861" fmla="*/ 614381 h 3181350"/>
                <a:gd name="connsiteX5862" fmla="*/ 518897 w 1581150"/>
                <a:gd name="connsiteY5862" fmla="*/ 619810 h 3181350"/>
                <a:gd name="connsiteX5863" fmla="*/ 428695 w 1581150"/>
                <a:gd name="connsiteY5863" fmla="*/ 531704 h 3181350"/>
                <a:gd name="connsiteX5864" fmla="*/ 422504 w 1581150"/>
                <a:gd name="connsiteY5864" fmla="*/ 524750 h 3181350"/>
                <a:gd name="connsiteX5865" fmla="*/ 428695 w 1581150"/>
                <a:gd name="connsiteY5865" fmla="*/ 531704 h 3181350"/>
                <a:gd name="connsiteX5866" fmla="*/ 422885 w 1581150"/>
                <a:gd name="connsiteY5866" fmla="*/ 497128 h 3181350"/>
                <a:gd name="connsiteX5867" fmla="*/ 425552 w 1581150"/>
                <a:gd name="connsiteY5867" fmla="*/ 503605 h 3181350"/>
                <a:gd name="connsiteX5868" fmla="*/ 422885 w 1581150"/>
                <a:gd name="connsiteY5868" fmla="*/ 497128 h 3181350"/>
                <a:gd name="connsiteX5869" fmla="*/ 410883 w 1581150"/>
                <a:gd name="connsiteY5869" fmla="*/ 531037 h 3181350"/>
                <a:gd name="connsiteX5870" fmla="*/ 419075 w 1581150"/>
                <a:gd name="connsiteY5870" fmla="*/ 536657 h 3181350"/>
                <a:gd name="connsiteX5871" fmla="*/ 416884 w 1581150"/>
                <a:gd name="connsiteY5871" fmla="*/ 539419 h 3181350"/>
                <a:gd name="connsiteX5872" fmla="*/ 413360 w 1581150"/>
                <a:gd name="connsiteY5872" fmla="*/ 538943 h 3181350"/>
                <a:gd name="connsiteX5873" fmla="*/ 410883 w 1581150"/>
                <a:gd name="connsiteY5873" fmla="*/ 531037 h 3181350"/>
                <a:gd name="connsiteX5874" fmla="*/ 404121 w 1581150"/>
                <a:gd name="connsiteY5874" fmla="*/ 565613 h 3181350"/>
                <a:gd name="connsiteX5875" fmla="*/ 406502 w 1581150"/>
                <a:gd name="connsiteY5875" fmla="*/ 574280 h 3181350"/>
                <a:gd name="connsiteX5876" fmla="*/ 406407 w 1581150"/>
                <a:gd name="connsiteY5876" fmla="*/ 574566 h 3181350"/>
                <a:gd name="connsiteX5877" fmla="*/ 406597 w 1581150"/>
                <a:gd name="connsiteY5877" fmla="*/ 574661 h 3181350"/>
                <a:gd name="connsiteX5878" fmla="*/ 404121 w 1581150"/>
                <a:gd name="connsiteY5878" fmla="*/ 579519 h 3181350"/>
                <a:gd name="connsiteX5879" fmla="*/ 404121 w 1581150"/>
                <a:gd name="connsiteY5879" fmla="*/ 565613 h 3181350"/>
                <a:gd name="connsiteX5880" fmla="*/ 399930 w 1581150"/>
                <a:gd name="connsiteY5880" fmla="*/ 581996 h 3181350"/>
                <a:gd name="connsiteX5881" fmla="*/ 391452 w 1581150"/>
                <a:gd name="connsiteY5881" fmla="*/ 593902 h 3181350"/>
                <a:gd name="connsiteX5882" fmla="*/ 384690 w 1581150"/>
                <a:gd name="connsiteY5882" fmla="*/ 591140 h 3181350"/>
                <a:gd name="connsiteX5883" fmla="*/ 387642 w 1581150"/>
                <a:gd name="connsiteY5883" fmla="*/ 592759 h 3181350"/>
                <a:gd name="connsiteX5884" fmla="*/ 391167 w 1581150"/>
                <a:gd name="connsiteY5884" fmla="*/ 580853 h 3181350"/>
                <a:gd name="connsiteX5885" fmla="*/ 399930 w 1581150"/>
                <a:gd name="connsiteY5885" fmla="*/ 581996 h 3181350"/>
                <a:gd name="connsiteX5886" fmla="*/ 393072 w 1581150"/>
                <a:gd name="connsiteY5886" fmla="*/ 579614 h 3181350"/>
                <a:gd name="connsiteX5887" fmla="*/ 388404 w 1581150"/>
                <a:gd name="connsiteY5887" fmla="*/ 574471 h 3181350"/>
                <a:gd name="connsiteX5888" fmla="*/ 388785 w 1581150"/>
                <a:gd name="connsiteY5888" fmla="*/ 571423 h 3181350"/>
                <a:gd name="connsiteX5889" fmla="*/ 390786 w 1581150"/>
                <a:gd name="connsiteY5889" fmla="*/ 570089 h 3181350"/>
                <a:gd name="connsiteX5890" fmla="*/ 397453 w 1581150"/>
                <a:gd name="connsiteY5890" fmla="*/ 573995 h 3181350"/>
                <a:gd name="connsiteX5891" fmla="*/ 393072 w 1581150"/>
                <a:gd name="connsiteY5891" fmla="*/ 579614 h 3181350"/>
                <a:gd name="connsiteX5892" fmla="*/ 403073 w 1581150"/>
                <a:gd name="connsiteY5892" fmla="*/ 459314 h 3181350"/>
                <a:gd name="connsiteX5893" fmla="*/ 404311 w 1581150"/>
                <a:gd name="connsiteY5893" fmla="*/ 450265 h 3181350"/>
                <a:gd name="connsiteX5894" fmla="*/ 403073 w 1581150"/>
                <a:gd name="connsiteY5894" fmla="*/ 459314 h 3181350"/>
                <a:gd name="connsiteX5895" fmla="*/ 405645 w 1581150"/>
                <a:gd name="connsiteY5895" fmla="*/ 315010 h 3181350"/>
                <a:gd name="connsiteX5896" fmla="*/ 412503 w 1581150"/>
                <a:gd name="connsiteY5896" fmla="*/ 317391 h 3181350"/>
                <a:gd name="connsiteX5897" fmla="*/ 409836 w 1581150"/>
                <a:gd name="connsiteY5897" fmla="*/ 323201 h 3181350"/>
                <a:gd name="connsiteX5898" fmla="*/ 405645 w 1581150"/>
                <a:gd name="connsiteY5898" fmla="*/ 315010 h 3181350"/>
                <a:gd name="connsiteX5899" fmla="*/ 401073 w 1581150"/>
                <a:gd name="connsiteY5899" fmla="*/ 397496 h 3181350"/>
                <a:gd name="connsiteX5900" fmla="*/ 398406 w 1581150"/>
                <a:gd name="connsiteY5900" fmla="*/ 403307 h 3181350"/>
                <a:gd name="connsiteX5901" fmla="*/ 393548 w 1581150"/>
                <a:gd name="connsiteY5901" fmla="*/ 399592 h 3181350"/>
                <a:gd name="connsiteX5902" fmla="*/ 401073 w 1581150"/>
                <a:gd name="connsiteY5902" fmla="*/ 397496 h 3181350"/>
                <a:gd name="connsiteX5903" fmla="*/ 389738 w 1581150"/>
                <a:gd name="connsiteY5903" fmla="*/ 439216 h 3181350"/>
                <a:gd name="connsiteX5904" fmla="*/ 392976 w 1581150"/>
                <a:gd name="connsiteY5904" fmla="*/ 428834 h 3181350"/>
                <a:gd name="connsiteX5905" fmla="*/ 389738 w 1581150"/>
                <a:gd name="connsiteY5905" fmla="*/ 439216 h 3181350"/>
                <a:gd name="connsiteX5906" fmla="*/ 411741 w 1581150"/>
                <a:gd name="connsiteY5906" fmla="*/ 95840 h 3181350"/>
                <a:gd name="connsiteX5907" fmla="*/ 418599 w 1581150"/>
                <a:gd name="connsiteY5907" fmla="*/ 98221 h 3181350"/>
                <a:gd name="connsiteX5908" fmla="*/ 411074 w 1581150"/>
                <a:gd name="connsiteY5908" fmla="*/ 100316 h 3181350"/>
                <a:gd name="connsiteX5909" fmla="*/ 411741 w 1581150"/>
                <a:gd name="connsiteY5909" fmla="*/ 95840 h 3181350"/>
                <a:gd name="connsiteX5910" fmla="*/ 391071 w 1581150"/>
                <a:gd name="connsiteY5910" fmla="*/ 316248 h 3181350"/>
                <a:gd name="connsiteX5911" fmla="*/ 390024 w 1581150"/>
                <a:gd name="connsiteY5911" fmla="*/ 323773 h 3181350"/>
                <a:gd name="connsiteX5912" fmla="*/ 391071 w 1581150"/>
                <a:gd name="connsiteY5912" fmla="*/ 316248 h 3181350"/>
                <a:gd name="connsiteX5913" fmla="*/ 389357 w 1581150"/>
                <a:gd name="connsiteY5913" fmla="*/ 340727 h 3181350"/>
                <a:gd name="connsiteX5914" fmla="*/ 375641 w 1581150"/>
                <a:gd name="connsiteY5914" fmla="*/ 348252 h 3181350"/>
                <a:gd name="connsiteX5915" fmla="*/ 376974 w 1581150"/>
                <a:gd name="connsiteY5915" fmla="*/ 339203 h 3181350"/>
                <a:gd name="connsiteX5916" fmla="*/ 389357 w 1581150"/>
                <a:gd name="connsiteY5916" fmla="*/ 340727 h 3181350"/>
                <a:gd name="connsiteX5917" fmla="*/ 373069 w 1581150"/>
                <a:gd name="connsiteY5917" fmla="*/ 366350 h 3181350"/>
                <a:gd name="connsiteX5918" fmla="*/ 374593 w 1581150"/>
                <a:gd name="connsiteY5918" fmla="*/ 355777 h 3181350"/>
                <a:gd name="connsiteX5919" fmla="*/ 373069 w 1581150"/>
                <a:gd name="connsiteY5919" fmla="*/ 366350 h 3181350"/>
                <a:gd name="connsiteX5920" fmla="*/ 385356 w 1581150"/>
                <a:gd name="connsiteY5920" fmla="*/ 267861 h 3181350"/>
                <a:gd name="connsiteX5921" fmla="*/ 377641 w 1581150"/>
                <a:gd name="connsiteY5921" fmla="*/ 271481 h 3181350"/>
                <a:gd name="connsiteX5922" fmla="*/ 385356 w 1581150"/>
                <a:gd name="connsiteY5922" fmla="*/ 267861 h 3181350"/>
                <a:gd name="connsiteX5923" fmla="*/ 380689 w 1581150"/>
                <a:gd name="connsiteY5923" fmla="*/ 136607 h 3181350"/>
                <a:gd name="connsiteX5924" fmla="*/ 388595 w 1581150"/>
                <a:gd name="connsiteY5924" fmla="*/ 119081 h 3181350"/>
                <a:gd name="connsiteX5925" fmla="*/ 394786 w 1581150"/>
                <a:gd name="connsiteY5925" fmla="*/ 126034 h 3181350"/>
                <a:gd name="connsiteX5926" fmla="*/ 393929 w 1581150"/>
                <a:gd name="connsiteY5926" fmla="*/ 132130 h 3181350"/>
                <a:gd name="connsiteX5927" fmla="*/ 387261 w 1581150"/>
                <a:gd name="connsiteY5927" fmla="*/ 128225 h 3181350"/>
                <a:gd name="connsiteX5928" fmla="*/ 387738 w 1581150"/>
                <a:gd name="connsiteY5928" fmla="*/ 137464 h 3181350"/>
                <a:gd name="connsiteX5929" fmla="*/ 380689 w 1581150"/>
                <a:gd name="connsiteY5929" fmla="*/ 136607 h 3181350"/>
                <a:gd name="connsiteX5930" fmla="*/ 385642 w 1581150"/>
                <a:gd name="connsiteY5930" fmla="*/ 177183 h 3181350"/>
                <a:gd name="connsiteX5931" fmla="*/ 374307 w 1581150"/>
                <a:gd name="connsiteY5931" fmla="*/ 180422 h 3181350"/>
                <a:gd name="connsiteX5932" fmla="*/ 385642 w 1581150"/>
                <a:gd name="connsiteY5932" fmla="*/ 177183 h 3181350"/>
                <a:gd name="connsiteX5933" fmla="*/ 373545 w 1581150"/>
                <a:gd name="connsiteY5933" fmla="*/ 249478 h 3181350"/>
                <a:gd name="connsiteX5934" fmla="*/ 369354 w 1581150"/>
                <a:gd name="connsiteY5934" fmla="*/ 253574 h 3181350"/>
                <a:gd name="connsiteX5935" fmla="*/ 357639 w 1581150"/>
                <a:gd name="connsiteY5935" fmla="*/ 259765 h 3181350"/>
                <a:gd name="connsiteX5936" fmla="*/ 355638 w 1581150"/>
                <a:gd name="connsiteY5936" fmla="*/ 248716 h 3181350"/>
                <a:gd name="connsiteX5937" fmla="*/ 373545 w 1581150"/>
                <a:gd name="connsiteY5937" fmla="*/ 249478 h 3181350"/>
                <a:gd name="connsiteX5938" fmla="*/ 365449 w 1581150"/>
                <a:gd name="connsiteY5938" fmla="*/ 268528 h 3181350"/>
                <a:gd name="connsiteX5939" fmla="*/ 358782 w 1581150"/>
                <a:gd name="connsiteY5939" fmla="*/ 264623 h 3181350"/>
                <a:gd name="connsiteX5940" fmla="*/ 365449 w 1581150"/>
                <a:gd name="connsiteY5940" fmla="*/ 268528 h 3181350"/>
                <a:gd name="connsiteX5941" fmla="*/ 353067 w 1581150"/>
                <a:gd name="connsiteY5941" fmla="*/ 330059 h 3181350"/>
                <a:gd name="connsiteX5942" fmla="*/ 352400 w 1581150"/>
                <a:gd name="connsiteY5942" fmla="*/ 334536 h 3181350"/>
                <a:gd name="connsiteX5943" fmla="*/ 338208 w 1581150"/>
                <a:gd name="connsiteY5943" fmla="*/ 332726 h 3181350"/>
                <a:gd name="connsiteX5944" fmla="*/ 334398 w 1581150"/>
                <a:gd name="connsiteY5944" fmla="*/ 333774 h 3181350"/>
                <a:gd name="connsiteX5945" fmla="*/ 337731 w 1581150"/>
                <a:gd name="connsiteY5945" fmla="*/ 335774 h 3181350"/>
                <a:gd name="connsiteX5946" fmla="*/ 335350 w 1581150"/>
                <a:gd name="connsiteY5946" fmla="*/ 340061 h 3181350"/>
                <a:gd name="connsiteX5947" fmla="*/ 328206 w 1581150"/>
                <a:gd name="connsiteY5947" fmla="*/ 326916 h 3181350"/>
                <a:gd name="connsiteX5948" fmla="*/ 336112 w 1581150"/>
                <a:gd name="connsiteY5948" fmla="*/ 321773 h 3181350"/>
                <a:gd name="connsiteX5949" fmla="*/ 338779 w 1581150"/>
                <a:gd name="connsiteY5949" fmla="*/ 328250 h 3181350"/>
                <a:gd name="connsiteX5950" fmla="*/ 349828 w 1581150"/>
                <a:gd name="connsiteY5950" fmla="*/ 326535 h 3181350"/>
                <a:gd name="connsiteX5951" fmla="*/ 353067 w 1581150"/>
                <a:gd name="connsiteY5951" fmla="*/ 330059 h 3181350"/>
                <a:gd name="connsiteX5952" fmla="*/ 340970 w 1581150"/>
                <a:gd name="connsiteY5952" fmla="*/ 300818 h 3181350"/>
                <a:gd name="connsiteX5953" fmla="*/ 347828 w 1581150"/>
                <a:gd name="connsiteY5953" fmla="*/ 315486 h 3181350"/>
                <a:gd name="connsiteX5954" fmla="*/ 340970 w 1581150"/>
                <a:gd name="connsiteY5954" fmla="*/ 300818 h 3181350"/>
                <a:gd name="connsiteX5955" fmla="*/ 353924 w 1581150"/>
                <a:gd name="connsiteY5955" fmla="*/ 260908 h 3181350"/>
                <a:gd name="connsiteX5956" fmla="*/ 350876 w 1581150"/>
                <a:gd name="connsiteY5956" fmla="*/ 269766 h 3181350"/>
                <a:gd name="connsiteX5957" fmla="*/ 345732 w 1581150"/>
                <a:gd name="connsiteY5957" fmla="*/ 267575 h 3181350"/>
                <a:gd name="connsiteX5958" fmla="*/ 353924 w 1581150"/>
                <a:gd name="connsiteY5958" fmla="*/ 260908 h 3181350"/>
                <a:gd name="connsiteX5959" fmla="*/ 351828 w 1581150"/>
                <a:gd name="connsiteY5959" fmla="*/ 237572 h 3181350"/>
                <a:gd name="connsiteX5960" fmla="*/ 354210 w 1581150"/>
                <a:gd name="connsiteY5960" fmla="*/ 233285 h 3181350"/>
                <a:gd name="connsiteX5961" fmla="*/ 362401 w 1581150"/>
                <a:gd name="connsiteY5961" fmla="*/ 238905 h 3181350"/>
                <a:gd name="connsiteX5962" fmla="*/ 351828 w 1581150"/>
                <a:gd name="connsiteY5962" fmla="*/ 237572 h 3181350"/>
                <a:gd name="connsiteX5963" fmla="*/ 349542 w 1581150"/>
                <a:gd name="connsiteY5963" fmla="*/ 291197 h 3181350"/>
                <a:gd name="connsiteX5964" fmla="*/ 349733 w 1581150"/>
                <a:gd name="connsiteY5964" fmla="*/ 277386 h 3181350"/>
                <a:gd name="connsiteX5965" fmla="*/ 349542 w 1581150"/>
                <a:gd name="connsiteY5965" fmla="*/ 291197 h 3181350"/>
                <a:gd name="connsiteX5966" fmla="*/ 373736 w 1581150"/>
                <a:gd name="connsiteY5966" fmla="*/ 184898 h 3181350"/>
                <a:gd name="connsiteX5967" fmla="*/ 364020 w 1581150"/>
                <a:gd name="connsiteY5967" fmla="*/ 189851 h 3181350"/>
                <a:gd name="connsiteX5968" fmla="*/ 373736 w 1581150"/>
                <a:gd name="connsiteY5968" fmla="*/ 184898 h 3181350"/>
                <a:gd name="connsiteX5969" fmla="*/ 354591 w 1581150"/>
                <a:gd name="connsiteY5969" fmla="*/ 205663 h 3181350"/>
                <a:gd name="connsiteX5970" fmla="*/ 362401 w 1581150"/>
                <a:gd name="connsiteY5970" fmla="*/ 214331 h 3181350"/>
                <a:gd name="connsiteX5971" fmla="*/ 354876 w 1581150"/>
                <a:gd name="connsiteY5971" fmla="*/ 216426 h 3181350"/>
                <a:gd name="connsiteX5972" fmla="*/ 355924 w 1581150"/>
                <a:gd name="connsiteY5972" fmla="*/ 208901 h 3181350"/>
                <a:gd name="connsiteX5973" fmla="*/ 350590 w 1581150"/>
                <a:gd name="connsiteY5973" fmla="*/ 208235 h 3181350"/>
                <a:gd name="connsiteX5974" fmla="*/ 354591 w 1581150"/>
                <a:gd name="connsiteY5974" fmla="*/ 205663 h 3181350"/>
                <a:gd name="connsiteX5975" fmla="*/ 353733 w 1581150"/>
                <a:gd name="connsiteY5975" fmla="*/ 211664 h 3181350"/>
                <a:gd name="connsiteX5976" fmla="*/ 350876 w 1581150"/>
                <a:gd name="connsiteY5976" fmla="*/ 218998 h 3181350"/>
                <a:gd name="connsiteX5977" fmla="*/ 353733 w 1581150"/>
                <a:gd name="connsiteY5977" fmla="*/ 211664 h 3181350"/>
                <a:gd name="connsiteX5978" fmla="*/ 336874 w 1581150"/>
                <a:gd name="connsiteY5978" fmla="*/ 266528 h 3181350"/>
                <a:gd name="connsiteX5979" fmla="*/ 342399 w 1581150"/>
                <a:gd name="connsiteY5979" fmla="*/ 277958 h 3181350"/>
                <a:gd name="connsiteX5980" fmla="*/ 331731 w 1581150"/>
                <a:gd name="connsiteY5980" fmla="*/ 276624 h 3181350"/>
                <a:gd name="connsiteX5981" fmla="*/ 336874 w 1581150"/>
                <a:gd name="connsiteY5981" fmla="*/ 266528 h 3181350"/>
                <a:gd name="connsiteX5982" fmla="*/ 276105 w 1581150"/>
                <a:gd name="connsiteY5982" fmla="*/ 288149 h 3181350"/>
                <a:gd name="connsiteX5983" fmla="*/ 266199 w 1581150"/>
                <a:gd name="connsiteY5983" fmla="*/ 294626 h 3181350"/>
                <a:gd name="connsiteX5984" fmla="*/ 276105 w 1581150"/>
                <a:gd name="connsiteY5984" fmla="*/ 288149 h 3181350"/>
                <a:gd name="connsiteX5985" fmla="*/ 247244 w 1581150"/>
                <a:gd name="connsiteY5985" fmla="*/ 326154 h 3181350"/>
                <a:gd name="connsiteX5986" fmla="*/ 256769 w 1581150"/>
                <a:gd name="connsiteY5986" fmla="*/ 322725 h 3181350"/>
                <a:gd name="connsiteX5987" fmla="*/ 254578 w 1581150"/>
                <a:gd name="connsiteY5987" fmla="*/ 313200 h 3181350"/>
                <a:gd name="connsiteX5988" fmla="*/ 261722 w 1581150"/>
                <a:gd name="connsiteY5988" fmla="*/ 326440 h 3181350"/>
                <a:gd name="connsiteX5989" fmla="*/ 247244 w 1581150"/>
                <a:gd name="connsiteY5989" fmla="*/ 326154 h 3181350"/>
                <a:gd name="connsiteX5990" fmla="*/ 254769 w 1581150"/>
                <a:gd name="connsiteY5990" fmla="*/ 311676 h 3181350"/>
                <a:gd name="connsiteX5991" fmla="*/ 256102 w 1581150"/>
                <a:gd name="connsiteY5991" fmla="*/ 302627 h 3181350"/>
                <a:gd name="connsiteX5992" fmla="*/ 263436 w 1581150"/>
                <a:gd name="connsiteY5992" fmla="*/ 314343 h 3181350"/>
                <a:gd name="connsiteX5993" fmla="*/ 254769 w 1581150"/>
                <a:gd name="connsiteY5993" fmla="*/ 311676 h 3181350"/>
                <a:gd name="connsiteX5994" fmla="*/ 263055 w 1581150"/>
                <a:gd name="connsiteY5994" fmla="*/ 303485 h 3181350"/>
                <a:gd name="connsiteX5995" fmla="*/ 271723 w 1581150"/>
                <a:gd name="connsiteY5995" fmla="*/ 306056 h 3181350"/>
                <a:gd name="connsiteX5996" fmla="*/ 263055 w 1581150"/>
                <a:gd name="connsiteY5996" fmla="*/ 303485 h 3181350"/>
                <a:gd name="connsiteX5997" fmla="*/ 278486 w 1581150"/>
                <a:gd name="connsiteY5997" fmla="*/ 322344 h 3181350"/>
                <a:gd name="connsiteX5998" fmla="*/ 278962 w 1581150"/>
                <a:gd name="connsiteY5998" fmla="*/ 331583 h 3181350"/>
                <a:gd name="connsiteX5999" fmla="*/ 268770 w 1581150"/>
                <a:gd name="connsiteY5999" fmla="*/ 327297 h 3181350"/>
                <a:gd name="connsiteX6000" fmla="*/ 269628 w 1581150"/>
                <a:gd name="connsiteY6000" fmla="*/ 321201 h 3181350"/>
                <a:gd name="connsiteX6001" fmla="*/ 278486 w 1581150"/>
                <a:gd name="connsiteY6001" fmla="*/ 322344 h 3181350"/>
                <a:gd name="connsiteX6002" fmla="*/ 312776 w 1581150"/>
                <a:gd name="connsiteY6002" fmla="*/ 283482 h 3181350"/>
                <a:gd name="connsiteX6003" fmla="*/ 290487 w 1581150"/>
                <a:gd name="connsiteY6003" fmla="*/ 288435 h 3181350"/>
                <a:gd name="connsiteX6004" fmla="*/ 274581 w 1581150"/>
                <a:gd name="connsiteY6004" fmla="*/ 286435 h 3181350"/>
                <a:gd name="connsiteX6005" fmla="*/ 294202 w 1581150"/>
                <a:gd name="connsiteY6005" fmla="*/ 275005 h 3181350"/>
                <a:gd name="connsiteX6006" fmla="*/ 293154 w 1581150"/>
                <a:gd name="connsiteY6006" fmla="*/ 282530 h 3181350"/>
                <a:gd name="connsiteX6007" fmla="*/ 311728 w 1581150"/>
                <a:gd name="connsiteY6007" fmla="*/ 278720 h 3181350"/>
                <a:gd name="connsiteX6008" fmla="*/ 316395 w 1581150"/>
                <a:gd name="connsiteY6008" fmla="*/ 271576 h 3181350"/>
                <a:gd name="connsiteX6009" fmla="*/ 319253 w 1581150"/>
                <a:gd name="connsiteY6009" fmla="*/ 276529 h 3181350"/>
                <a:gd name="connsiteX6010" fmla="*/ 323444 w 1581150"/>
                <a:gd name="connsiteY6010" fmla="*/ 272433 h 3181350"/>
                <a:gd name="connsiteX6011" fmla="*/ 318967 w 1581150"/>
                <a:gd name="connsiteY6011" fmla="*/ 265766 h 3181350"/>
                <a:gd name="connsiteX6012" fmla="*/ 314586 w 1581150"/>
                <a:gd name="connsiteY6012" fmla="*/ 271385 h 3181350"/>
                <a:gd name="connsiteX6013" fmla="*/ 310109 w 1581150"/>
                <a:gd name="connsiteY6013" fmla="*/ 264718 h 3181350"/>
                <a:gd name="connsiteX6014" fmla="*/ 330207 w 1581150"/>
                <a:gd name="connsiteY6014" fmla="*/ 262622 h 3181350"/>
                <a:gd name="connsiteX6015" fmla="*/ 334683 w 1581150"/>
                <a:gd name="connsiteY6015" fmla="*/ 269290 h 3181350"/>
                <a:gd name="connsiteX6016" fmla="*/ 326301 w 1581150"/>
                <a:gd name="connsiteY6016" fmla="*/ 277481 h 3181350"/>
                <a:gd name="connsiteX6017" fmla="*/ 318396 w 1581150"/>
                <a:gd name="connsiteY6017" fmla="*/ 282625 h 3181350"/>
                <a:gd name="connsiteX6018" fmla="*/ 312776 w 1581150"/>
                <a:gd name="connsiteY6018" fmla="*/ 283482 h 3181350"/>
                <a:gd name="connsiteX6019" fmla="*/ 317729 w 1581150"/>
                <a:gd name="connsiteY6019" fmla="*/ 299484 h 3181350"/>
                <a:gd name="connsiteX6020" fmla="*/ 319920 w 1581150"/>
                <a:gd name="connsiteY6020" fmla="*/ 284339 h 3181350"/>
                <a:gd name="connsiteX6021" fmla="*/ 336969 w 1581150"/>
                <a:gd name="connsiteY6021" fmla="*/ 278815 h 3181350"/>
                <a:gd name="connsiteX6022" fmla="*/ 317729 w 1581150"/>
                <a:gd name="connsiteY6022" fmla="*/ 299484 h 3181350"/>
                <a:gd name="connsiteX6023" fmla="*/ 322206 w 1581150"/>
                <a:gd name="connsiteY6023" fmla="*/ 318534 h 3181350"/>
                <a:gd name="connsiteX6024" fmla="*/ 332207 w 1581150"/>
                <a:gd name="connsiteY6024" fmla="*/ 324440 h 3181350"/>
                <a:gd name="connsiteX6025" fmla="*/ 322206 w 1581150"/>
                <a:gd name="connsiteY6025" fmla="*/ 318534 h 3181350"/>
                <a:gd name="connsiteX6026" fmla="*/ 324206 w 1581150"/>
                <a:gd name="connsiteY6026" fmla="*/ 380256 h 3181350"/>
                <a:gd name="connsiteX6027" fmla="*/ 321063 w 1581150"/>
                <a:gd name="connsiteY6027" fmla="*/ 376827 h 3181350"/>
                <a:gd name="connsiteX6028" fmla="*/ 333826 w 1581150"/>
                <a:gd name="connsiteY6028" fmla="*/ 363016 h 3181350"/>
                <a:gd name="connsiteX6029" fmla="*/ 339160 w 1581150"/>
                <a:gd name="connsiteY6029" fmla="*/ 363683 h 3181350"/>
                <a:gd name="connsiteX6030" fmla="*/ 340017 w 1581150"/>
                <a:gd name="connsiteY6030" fmla="*/ 369969 h 3181350"/>
                <a:gd name="connsiteX6031" fmla="*/ 334493 w 1581150"/>
                <a:gd name="connsiteY6031" fmla="*/ 370826 h 3181350"/>
                <a:gd name="connsiteX6032" fmla="*/ 341160 w 1581150"/>
                <a:gd name="connsiteY6032" fmla="*/ 387019 h 3181350"/>
                <a:gd name="connsiteX6033" fmla="*/ 324206 w 1581150"/>
                <a:gd name="connsiteY6033" fmla="*/ 380256 h 3181350"/>
                <a:gd name="connsiteX6034" fmla="*/ 328397 w 1581150"/>
                <a:gd name="connsiteY6034" fmla="*/ 363873 h 3181350"/>
                <a:gd name="connsiteX6035" fmla="*/ 335255 w 1581150"/>
                <a:gd name="connsiteY6035" fmla="*/ 353967 h 3181350"/>
                <a:gd name="connsiteX6036" fmla="*/ 327730 w 1581150"/>
                <a:gd name="connsiteY6036" fmla="*/ 356063 h 3181350"/>
                <a:gd name="connsiteX6037" fmla="*/ 329730 w 1581150"/>
                <a:gd name="connsiteY6037" fmla="*/ 342442 h 3181350"/>
                <a:gd name="connsiteX6038" fmla="*/ 336779 w 1581150"/>
                <a:gd name="connsiteY6038" fmla="*/ 343299 h 3181350"/>
                <a:gd name="connsiteX6039" fmla="*/ 342113 w 1581150"/>
                <a:gd name="connsiteY6039" fmla="*/ 343966 h 3181350"/>
                <a:gd name="connsiteX6040" fmla="*/ 335445 w 1581150"/>
                <a:gd name="connsiteY6040" fmla="*/ 352348 h 3181350"/>
                <a:gd name="connsiteX6041" fmla="*/ 338779 w 1581150"/>
                <a:gd name="connsiteY6041" fmla="*/ 354348 h 3181350"/>
                <a:gd name="connsiteX6042" fmla="*/ 347352 w 1581150"/>
                <a:gd name="connsiteY6042" fmla="*/ 344633 h 3181350"/>
                <a:gd name="connsiteX6043" fmla="*/ 344970 w 1581150"/>
                <a:gd name="connsiteY6043" fmla="*/ 348919 h 3181350"/>
                <a:gd name="connsiteX6044" fmla="*/ 350495 w 1581150"/>
                <a:gd name="connsiteY6044" fmla="*/ 348062 h 3181350"/>
                <a:gd name="connsiteX6045" fmla="*/ 352495 w 1581150"/>
                <a:gd name="connsiteY6045" fmla="*/ 359111 h 3181350"/>
                <a:gd name="connsiteX6046" fmla="*/ 328397 w 1581150"/>
                <a:gd name="connsiteY6046" fmla="*/ 363873 h 3181350"/>
                <a:gd name="connsiteX6047" fmla="*/ 359639 w 1581150"/>
                <a:gd name="connsiteY6047" fmla="*/ 321582 h 3181350"/>
                <a:gd name="connsiteX6048" fmla="*/ 351638 w 1581150"/>
                <a:gd name="connsiteY6048" fmla="*/ 314438 h 3181350"/>
                <a:gd name="connsiteX6049" fmla="*/ 351162 w 1581150"/>
                <a:gd name="connsiteY6049" fmla="*/ 305104 h 3181350"/>
                <a:gd name="connsiteX6050" fmla="*/ 373069 w 1581150"/>
                <a:gd name="connsiteY6050" fmla="*/ 303199 h 3181350"/>
                <a:gd name="connsiteX6051" fmla="*/ 359639 w 1581150"/>
                <a:gd name="connsiteY6051" fmla="*/ 321582 h 3181350"/>
                <a:gd name="connsiteX6052" fmla="*/ 367735 w 1581150"/>
                <a:gd name="connsiteY6052" fmla="*/ 377970 h 3181350"/>
                <a:gd name="connsiteX6053" fmla="*/ 372593 w 1581150"/>
                <a:gd name="connsiteY6053" fmla="*/ 369302 h 3181350"/>
                <a:gd name="connsiteX6054" fmla="*/ 376593 w 1581150"/>
                <a:gd name="connsiteY6054" fmla="*/ 379018 h 3181350"/>
                <a:gd name="connsiteX6055" fmla="*/ 367735 w 1581150"/>
                <a:gd name="connsiteY6055" fmla="*/ 377970 h 3181350"/>
                <a:gd name="connsiteX6056" fmla="*/ 383356 w 1581150"/>
                <a:gd name="connsiteY6056" fmla="*/ 395306 h 3181350"/>
                <a:gd name="connsiteX6057" fmla="*/ 374974 w 1581150"/>
                <a:gd name="connsiteY6057" fmla="*/ 391210 h 3181350"/>
                <a:gd name="connsiteX6058" fmla="*/ 381832 w 1581150"/>
                <a:gd name="connsiteY6058" fmla="*/ 393591 h 3181350"/>
                <a:gd name="connsiteX6059" fmla="*/ 385737 w 1581150"/>
                <a:gd name="connsiteY6059" fmla="*/ 378732 h 3181350"/>
                <a:gd name="connsiteX6060" fmla="*/ 383356 w 1581150"/>
                <a:gd name="connsiteY6060" fmla="*/ 395306 h 3181350"/>
                <a:gd name="connsiteX6061" fmla="*/ 381070 w 1581150"/>
                <a:gd name="connsiteY6061" fmla="*/ 511987 h 3181350"/>
                <a:gd name="connsiteX6062" fmla="*/ 384975 w 1581150"/>
                <a:gd name="connsiteY6062" fmla="*/ 497128 h 3181350"/>
                <a:gd name="connsiteX6063" fmla="*/ 384785 w 1581150"/>
                <a:gd name="connsiteY6063" fmla="*/ 510939 h 3181350"/>
                <a:gd name="connsiteX6064" fmla="*/ 381070 w 1581150"/>
                <a:gd name="connsiteY6064" fmla="*/ 511987 h 3181350"/>
                <a:gd name="connsiteX6065" fmla="*/ 348399 w 1581150"/>
                <a:gd name="connsiteY6065" fmla="*/ 559136 h 3181350"/>
                <a:gd name="connsiteX6066" fmla="*/ 350495 w 1581150"/>
                <a:gd name="connsiteY6066" fmla="*/ 556183 h 3181350"/>
                <a:gd name="connsiteX6067" fmla="*/ 347256 w 1581150"/>
                <a:gd name="connsiteY6067" fmla="*/ 549706 h 3181350"/>
                <a:gd name="connsiteX6068" fmla="*/ 360782 w 1581150"/>
                <a:gd name="connsiteY6068" fmla="*/ 541229 h 3181350"/>
                <a:gd name="connsiteX6069" fmla="*/ 357924 w 1581150"/>
                <a:gd name="connsiteY6069" fmla="*/ 535990 h 3181350"/>
                <a:gd name="connsiteX6070" fmla="*/ 359163 w 1581150"/>
                <a:gd name="connsiteY6070" fmla="*/ 535799 h 3181350"/>
                <a:gd name="connsiteX6071" fmla="*/ 359353 w 1581150"/>
                <a:gd name="connsiteY6071" fmla="*/ 536371 h 3181350"/>
                <a:gd name="connsiteX6072" fmla="*/ 361449 w 1581150"/>
                <a:gd name="connsiteY6072" fmla="*/ 535704 h 3181350"/>
                <a:gd name="connsiteX6073" fmla="*/ 361544 w 1581150"/>
                <a:gd name="connsiteY6073" fmla="*/ 535704 h 3181350"/>
                <a:gd name="connsiteX6074" fmla="*/ 368021 w 1581150"/>
                <a:gd name="connsiteY6074" fmla="*/ 541133 h 3181350"/>
                <a:gd name="connsiteX6075" fmla="*/ 362973 w 1581150"/>
                <a:gd name="connsiteY6075" fmla="*/ 551325 h 3181350"/>
                <a:gd name="connsiteX6076" fmla="*/ 377546 w 1581150"/>
                <a:gd name="connsiteY6076" fmla="*/ 537800 h 3181350"/>
                <a:gd name="connsiteX6077" fmla="*/ 380689 w 1581150"/>
                <a:gd name="connsiteY6077" fmla="*/ 541229 h 3181350"/>
                <a:gd name="connsiteX6078" fmla="*/ 375641 w 1581150"/>
                <a:gd name="connsiteY6078" fmla="*/ 551420 h 3181350"/>
                <a:gd name="connsiteX6079" fmla="*/ 374307 w 1581150"/>
                <a:gd name="connsiteY6079" fmla="*/ 548182 h 3181350"/>
                <a:gd name="connsiteX6080" fmla="*/ 367926 w 1581150"/>
                <a:gd name="connsiteY6080" fmla="*/ 555135 h 3181350"/>
                <a:gd name="connsiteX6081" fmla="*/ 371069 w 1581150"/>
                <a:gd name="connsiteY6081" fmla="*/ 558564 h 3181350"/>
                <a:gd name="connsiteX6082" fmla="*/ 386118 w 1581150"/>
                <a:gd name="connsiteY6082" fmla="*/ 554278 h 3181350"/>
                <a:gd name="connsiteX6083" fmla="*/ 381451 w 1581150"/>
                <a:gd name="connsiteY6083" fmla="*/ 561422 h 3181350"/>
                <a:gd name="connsiteX6084" fmla="*/ 369164 w 1581150"/>
                <a:gd name="connsiteY6084" fmla="*/ 563993 h 3181350"/>
                <a:gd name="connsiteX6085" fmla="*/ 363639 w 1581150"/>
                <a:gd name="connsiteY6085" fmla="*/ 555802 h 3181350"/>
                <a:gd name="connsiteX6086" fmla="*/ 359353 w 1581150"/>
                <a:gd name="connsiteY6086" fmla="*/ 563422 h 3181350"/>
                <a:gd name="connsiteX6087" fmla="*/ 369545 w 1581150"/>
                <a:gd name="connsiteY6087" fmla="*/ 575233 h 3181350"/>
                <a:gd name="connsiteX6088" fmla="*/ 374974 w 1581150"/>
                <a:gd name="connsiteY6088" fmla="*/ 575138 h 3181350"/>
                <a:gd name="connsiteX6089" fmla="*/ 374498 w 1581150"/>
                <a:gd name="connsiteY6089" fmla="*/ 585329 h 3181350"/>
                <a:gd name="connsiteX6090" fmla="*/ 368973 w 1581150"/>
                <a:gd name="connsiteY6090" fmla="*/ 581615 h 3181350"/>
                <a:gd name="connsiteX6091" fmla="*/ 369069 w 1581150"/>
                <a:gd name="connsiteY6091" fmla="*/ 581615 h 3181350"/>
                <a:gd name="connsiteX6092" fmla="*/ 366783 w 1581150"/>
                <a:gd name="connsiteY6092" fmla="*/ 575804 h 3181350"/>
                <a:gd name="connsiteX6093" fmla="*/ 365544 w 1581150"/>
                <a:gd name="connsiteY6093" fmla="*/ 573423 h 3181350"/>
                <a:gd name="connsiteX6094" fmla="*/ 364592 w 1581150"/>
                <a:gd name="connsiteY6094" fmla="*/ 568661 h 3181350"/>
                <a:gd name="connsiteX6095" fmla="*/ 356115 w 1581150"/>
                <a:gd name="connsiteY6095" fmla="*/ 571232 h 3181350"/>
                <a:gd name="connsiteX6096" fmla="*/ 356972 w 1581150"/>
                <a:gd name="connsiteY6096" fmla="*/ 569423 h 3181350"/>
                <a:gd name="connsiteX6097" fmla="*/ 354019 w 1581150"/>
                <a:gd name="connsiteY6097" fmla="*/ 569613 h 3181350"/>
                <a:gd name="connsiteX6098" fmla="*/ 357448 w 1581150"/>
                <a:gd name="connsiteY6098" fmla="*/ 565041 h 3181350"/>
                <a:gd name="connsiteX6099" fmla="*/ 339922 w 1581150"/>
                <a:gd name="connsiteY6099" fmla="*/ 558088 h 3181350"/>
                <a:gd name="connsiteX6100" fmla="*/ 340113 w 1581150"/>
                <a:gd name="connsiteY6100" fmla="*/ 557135 h 3181350"/>
                <a:gd name="connsiteX6101" fmla="*/ 348399 w 1581150"/>
                <a:gd name="connsiteY6101" fmla="*/ 559136 h 3181350"/>
                <a:gd name="connsiteX6102" fmla="*/ 345732 w 1581150"/>
                <a:gd name="connsiteY6102" fmla="*/ 544753 h 3181350"/>
                <a:gd name="connsiteX6103" fmla="*/ 341446 w 1581150"/>
                <a:gd name="connsiteY6103" fmla="*/ 552373 h 3181350"/>
                <a:gd name="connsiteX6104" fmla="*/ 339541 w 1581150"/>
                <a:gd name="connsiteY6104" fmla="*/ 553516 h 3181350"/>
                <a:gd name="connsiteX6105" fmla="*/ 339351 w 1581150"/>
                <a:gd name="connsiteY6105" fmla="*/ 551420 h 3181350"/>
                <a:gd name="connsiteX6106" fmla="*/ 336398 w 1581150"/>
                <a:gd name="connsiteY6106" fmla="*/ 549134 h 3181350"/>
                <a:gd name="connsiteX6107" fmla="*/ 345732 w 1581150"/>
                <a:gd name="connsiteY6107" fmla="*/ 544753 h 3181350"/>
                <a:gd name="connsiteX6108" fmla="*/ 336493 w 1581150"/>
                <a:gd name="connsiteY6108" fmla="*/ 545705 h 3181350"/>
                <a:gd name="connsiteX6109" fmla="*/ 327540 w 1581150"/>
                <a:gd name="connsiteY6109" fmla="*/ 541895 h 3181350"/>
                <a:gd name="connsiteX6110" fmla="*/ 336493 w 1581150"/>
                <a:gd name="connsiteY6110" fmla="*/ 545705 h 3181350"/>
                <a:gd name="connsiteX6111" fmla="*/ 258960 w 1581150"/>
                <a:gd name="connsiteY6111" fmla="*/ 746492 h 3181350"/>
                <a:gd name="connsiteX6112" fmla="*/ 268104 w 1581150"/>
                <a:gd name="connsiteY6112" fmla="*/ 747159 h 3181350"/>
                <a:gd name="connsiteX6113" fmla="*/ 271723 w 1581150"/>
                <a:gd name="connsiteY6113" fmla="*/ 753922 h 3181350"/>
                <a:gd name="connsiteX6114" fmla="*/ 272485 w 1581150"/>
                <a:gd name="connsiteY6114" fmla="*/ 755256 h 3181350"/>
                <a:gd name="connsiteX6115" fmla="*/ 272676 w 1581150"/>
                <a:gd name="connsiteY6115" fmla="*/ 754017 h 3181350"/>
                <a:gd name="connsiteX6116" fmla="*/ 278581 w 1581150"/>
                <a:gd name="connsiteY6116" fmla="*/ 754303 h 3181350"/>
                <a:gd name="connsiteX6117" fmla="*/ 279629 w 1581150"/>
                <a:gd name="connsiteY6117" fmla="*/ 756113 h 3181350"/>
                <a:gd name="connsiteX6118" fmla="*/ 279629 w 1581150"/>
                <a:gd name="connsiteY6118" fmla="*/ 754779 h 3181350"/>
                <a:gd name="connsiteX6119" fmla="*/ 282105 w 1581150"/>
                <a:gd name="connsiteY6119" fmla="*/ 757541 h 3181350"/>
                <a:gd name="connsiteX6120" fmla="*/ 265627 w 1581150"/>
                <a:gd name="connsiteY6120" fmla="*/ 756303 h 3181350"/>
                <a:gd name="connsiteX6121" fmla="*/ 258960 w 1581150"/>
                <a:gd name="connsiteY6121" fmla="*/ 746492 h 3181350"/>
                <a:gd name="connsiteX6122" fmla="*/ 273819 w 1581150"/>
                <a:gd name="connsiteY6122" fmla="*/ 770877 h 3181350"/>
                <a:gd name="connsiteX6123" fmla="*/ 272866 w 1581150"/>
                <a:gd name="connsiteY6123" fmla="*/ 765352 h 3181350"/>
                <a:gd name="connsiteX6124" fmla="*/ 277343 w 1581150"/>
                <a:gd name="connsiteY6124" fmla="*/ 767447 h 3181350"/>
                <a:gd name="connsiteX6125" fmla="*/ 273819 w 1581150"/>
                <a:gd name="connsiteY6125" fmla="*/ 770877 h 3181350"/>
                <a:gd name="connsiteX6126" fmla="*/ 286868 w 1581150"/>
                <a:gd name="connsiteY6126" fmla="*/ 782783 h 3181350"/>
                <a:gd name="connsiteX6127" fmla="*/ 287725 w 1581150"/>
                <a:gd name="connsiteY6127" fmla="*/ 780211 h 3181350"/>
                <a:gd name="connsiteX6128" fmla="*/ 285915 w 1581150"/>
                <a:gd name="connsiteY6128" fmla="*/ 779544 h 3181350"/>
                <a:gd name="connsiteX6129" fmla="*/ 288868 w 1581150"/>
                <a:gd name="connsiteY6129" fmla="*/ 778877 h 3181350"/>
                <a:gd name="connsiteX6130" fmla="*/ 286868 w 1581150"/>
                <a:gd name="connsiteY6130" fmla="*/ 782783 h 3181350"/>
                <a:gd name="connsiteX6131" fmla="*/ 295726 w 1581150"/>
                <a:gd name="connsiteY6131" fmla="*/ 772877 h 3181350"/>
                <a:gd name="connsiteX6132" fmla="*/ 308490 w 1581150"/>
                <a:gd name="connsiteY6132" fmla="*/ 774401 h 3181350"/>
                <a:gd name="connsiteX6133" fmla="*/ 311061 w 1581150"/>
                <a:gd name="connsiteY6133" fmla="*/ 778782 h 3181350"/>
                <a:gd name="connsiteX6134" fmla="*/ 295726 w 1581150"/>
                <a:gd name="connsiteY6134" fmla="*/ 772877 h 3181350"/>
                <a:gd name="connsiteX6135" fmla="*/ 342970 w 1581150"/>
                <a:gd name="connsiteY6135" fmla="*/ 854887 h 3181350"/>
                <a:gd name="connsiteX6136" fmla="*/ 343065 w 1581150"/>
                <a:gd name="connsiteY6136" fmla="*/ 854315 h 3181350"/>
                <a:gd name="connsiteX6137" fmla="*/ 348495 w 1581150"/>
                <a:gd name="connsiteY6137" fmla="*/ 853744 h 3181350"/>
                <a:gd name="connsiteX6138" fmla="*/ 342970 w 1581150"/>
                <a:gd name="connsiteY6138" fmla="*/ 854887 h 3181350"/>
                <a:gd name="connsiteX6139" fmla="*/ 349733 w 1581150"/>
                <a:gd name="connsiteY6139" fmla="*/ 864507 h 3181350"/>
                <a:gd name="connsiteX6140" fmla="*/ 349828 w 1581150"/>
                <a:gd name="connsiteY6140" fmla="*/ 865174 h 3181350"/>
                <a:gd name="connsiteX6141" fmla="*/ 348780 w 1581150"/>
                <a:gd name="connsiteY6141" fmla="*/ 864793 h 3181350"/>
                <a:gd name="connsiteX6142" fmla="*/ 349733 w 1581150"/>
                <a:gd name="connsiteY6142" fmla="*/ 864507 h 3181350"/>
                <a:gd name="connsiteX6143" fmla="*/ 349542 w 1581150"/>
                <a:gd name="connsiteY6143" fmla="*/ 884891 h 3181350"/>
                <a:gd name="connsiteX6144" fmla="*/ 349923 w 1581150"/>
                <a:gd name="connsiteY6144" fmla="*/ 881843 h 3181350"/>
                <a:gd name="connsiteX6145" fmla="*/ 354876 w 1581150"/>
                <a:gd name="connsiteY6145" fmla="*/ 882510 h 3181350"/>
                <a:gd name="connsiteX6146" fmla="*/ 354972 w 1581150"/>
                <a:gd name="connsiteY6146" fmla="*/ 884033 h 3181350"/>
                <a:gd name="connsiteX6147" fmla="*/ 355353 w 1581150"/>
                <a:gd name="connsiteY6147" fmla="*/ 883557 h 3181350"/>
                <a:gd name="connsiteX6148" fmla="*/ 355638 w 1581150"/>
                <a:gd name="connsiteY6148" fmla="*/ 884605 h 3181350"/>
                <a:gd name="connsiteX6149" fmla="*/ 350019 w 1581150"/>
                <a:gd name="connsiteY6149" fmla="*/ 885748 h 3181350"/>
                <a:gd name="connsiteX6150" fmla="*/ 356686 w 1581150"/>
                <a:gd name="connsiteY6150" fmla="*/ 891082 h 3181350"/>
                <a:gd name="connsiteX6151" fmla="*/ 353638 w 1581150"/>
                <a:gd name="connsiteY6151" fmla="*/ 893177 h 3181350"/>
                <a:gd name="connsiteX6152" fmla="*/ 350971 w 1581150"/>
                <a:gd name="connsiteY6152" fmla="*/ 886700 h 3181350"/>
                <a:gd name="connsiteX6153" fmla="*/ 348685 w 1581150"/>
                <a:gd name="connsiteY6153" fmla="*/ 887843 h 3181350"/>
                <a:gd name="connsiteX6154" fmla="*/ 350019 w 1581150"/>
                <a:gd name="connsiteY6154" fmla="*/ 885748 h 3181350"/>
                <a:gd name="connsiteX6155" fmla="*/ 348876 w 1581150"/>
                <a:gd name="connsiteY6155" fmla="*/ 884891 h 3181350"/>
                <a:gd name="connsiteX6156" fmla="*/ 349542 w 1581150"/>
                <a:gd name="connsiteY6156" fmla="*/ 884891 h 3181350"/>
                <a:gd name="connsiteX6157" fmla="*/ 345161 w 1581150"/>
                <a:gd name="connsiteY6157" fmla="*/ 896130 h 3181350"/>
                <a:gd name="connsiteX6158" fmla="*/ 337255 w 1581150"/>
                <a:gd name="connsiteY6158" fmla="*/ 899845 h 3181350"/>
                <a:gd name="connsiteX6159" fmla="*/ 345161 w 1581150"/>
                <a:gd name="connsiteY6159" fmla="*/ 896130 h 3181350"/>
                <a:gd name="connsiteX6160" fmla="*/ 333159 w 1581150"/>
                <a:gd name="connsiteY6160" fmla="*/ 898226 h 3181350"/>
                <a:gd name="connsiteX6161" fmla="*/ 335350 w 1581150"/>
                <a:gd name="connsiteY6161" fmla="*/ 899369 h 3181350"/>
                <a:gd name="connsiteX6162" fmla="*/ 334398 w 1581150"/>
                <a:gd name="connsiteY6162" fmla="*/ 899940 h 3181350"/>
                <a:gd name="connsiteX6163" fmla="*/ 333159 w 1581150"/>
                <a:gd name="connsiteY6163" fmla="*/ 898226 h 3181350"/>
                <a:gd name="connsiteX6164" fmla="*/ 326111 w 1581150"/>
                <a:gd name="connsiteY6164" fmla="*/ 926515 h 3181350"/>
                <a:gd name="connsiteX6165" fmla="*/ 323634 w 1581150"/>
                <a:gd name="connsiteY6165" fmla="*/ 926324 h 3181350"/>
                <a:gd name="connsiteX6166" fmla="*/ 326111 w 1581150"/>
                <a:gd name="connsiteY6166" fmla="*/ 926515 h 3181350"/>
                <a:gd name="connsiteX6167" fmla="*/ 321348 w 1581150"/>
                <a:gd name="connsiteY6167" fmla="*/ 925086 h 3181350"/>
                <a:gd name="connsiteX6168" fmla="*/ 320396 w 1581150"/>
                <a:gd name="connsiteY6168" fmla="*/ 924324 h 3181350"/>
                <a:gd name="connsiteX6169" fmla="*/ 321539 w 1581150"/>
                <a:gd name="connsiteY6169" fmla="*/ 928229 h 3181350"/>
                <a:gd name="connsiteX6170" fmla="*/ 315538 w 1581150"/>
                <a:gd name="connsiteY6170" fmla="*/ 928801 h 3181350"/>
                <a:gd name="connsiteX6171" fmla="*/ 308966 w 1581150"/>
                <a:gd name="connsiteY6171" fmla="*/ 917276 h 3181350"/>
                <a:gd name="connsiteX6172" fmla="*/ 321348 w 1581150"/>
                <a:gd name="connsiteY6172" fmla="*/ 925086 h 3181350"/>
                <a:gd name="connsiteX6173" fmla="*/ 305442 w 1581150"/>
                <a:gd name="connsiteY6173" fmla="*/ 915466 h 3181350"/>
                <a:gd name="connsiteX6174" fmla="*/ 294202 w 1581150"/>
                <a:gd name="connsiteY6174" fmla="*/ 917752 h 3181350"/>
                <a:gd name="connsiteX6175" fmla="*/ 305442 w 1581150"/>
                <a:gd name="connsiteY6175" fmla="*/ 915466 h 3181350"/>
                <a:gd name="connsiteX6176" fmla="*/ 268580 w 1581150"/>
                <a:gd name="connsiteY6176" fmla="*/ 939564 h 3181350"/>
                <a:gd name="connsiteX6177" fmla="*/ 258293 w 1581150"/>
                <a:gd name="connsiteY6177" fmla="*/ 954614 h 3181350"/>
                <a:gd name="connsiteX6178" fmla="*/ 253245 w 1581150"/>
                <a:gd name="connsiteY6178" fmla="*/ 947946 h 3181350"/>
                <a:gd name="connsiteX6179" fmla="*/ 243815 w 1581150"/>
                <a:gd name="connsiteY6179" fmla="*/ 950423 h 3181350"/>
                <a:gd name="connsiteX6180" fmla="*/ 238671 w 1581150"/>
                <a:gd name="connsiteY6180" fmla="*/ 945279 h 3181350"/>
                <a:gd name="connsiteX6181" fmla="*/ 246577 w 1581150"/>
                <a:gd name="connsiteY6181" fmla="*/ 938040 h 3181350"/>
                <a:gd name="connsiteX6182" fmla="*/ 250006 w 1581150"/>
                <a:gd name="connsiteY6182" fmla="*/ 941469 h 3181350"/>
                <a:gd name="connsiteX6183" fmla="*/ 250673 w 1581150"/>
                <a:gd name="connsiteY6183" fmla="*/ 932039 h 3181350"/>
                <a:gd name="connsiteX6184" fmla="*/ 258483 w 1581150"/>
                <a:gd name="connsiteY6184" fmla="*/ 926324 h 3181350"/>
                <a:gd name="connsiteX6185" fmla="*/ 259912 w 1581150"/>
                <a:gd name="connsiteY6185" fmla="*/ 932706 h 3181350"/>
                <a:gd name="connsiteX6186" fmla="*/ 255912 w 1581150"/>
                <a:gd name="connsiteY6186" fmla="*/ 937088 h 3181350"/>
                <a:gd name="connsiteX6187" fmla="*/ 268580 w 1581150"/>
                <a:gd name="connsiteY6187" fmla="*/ 939564 h 3181350"/>
                <a:gd name="connsiteX6188" fmla="*/ 277819 w 1581150"/>
                <a:gd name="connsiteY6188" fmla="*/ 940231 h 3181350"/>
                <a:gd name="connsiteX6189" fmla="*/ 268294 w 1581150"/>
                <a:gd name="connsiteY6189" fmla="*/ 944231 h 3181350"/>
                <a:gd name="connsiteX6190" fmla="*/ 277819 w 1581150"/>
                <a:gd name="connsiteY6190" fmla="*/ 940231 h 3181350"/>
                <a:gd name="connsiteX6191" fmla="*/ 250197 w 1581150"/>
                <a:gd name="connsiteY6191" fmla="*/ 964996 h 3181350"/>
                <a:gd name="connsiteX6192" fmla="*/ 245148 w 1581150"/>
                <a:gd name="connsiteY6192" fmla="*/ 958329 h 3181350"/>
                <a:gd name="connsiteX6193" fmla="*/ 250197 w 1581150"/>
                <a:gd name="connsiteY6193" fmla="*/ 964996 h 3181350"/>
                <a:gd name="connsiteX6194" fmla="*/ 255531 w 1581150"/>
                <a:gd name="connsiteY6194" fmla="*/ 911751 h 3181350"/>
                <a:gd name="connsiteX6195" fmla="*/ 254578 w 1581150"/>
                <a:gd name="connsiteY6195" fmla="*/ 914894 h 3181350"/>
                <a:gd name="connsiteX6196" fmla="*/ 254007 w 1581150"/>
                <a:gd name="connsiteY6196" fmla="*/ 913275 h 3181350"/>
                <a:gd name="connsiteX6197" fmla="*/ 255531 w 1581150"/>
                <a:gd name="connsiteY6197" fmla="*/ 911751 h 3181350"/>
                <a:gd name="connsiteX6198" fmla="*/ 247530 w 1581150"/>
                <a:gd name="connsiteY6198" fmla="*/ 925372 h 3181350"/>
                <a:gd name="connsiteX6199" fmla="*/ 236385 w 1581150"/>
                <a:gd name="connsiteY6199" fmla="*/ 926134 h 3181350"/>
                <a:gd name="connsiteX6200" fmla="*/ 247530 w 1581150"/>
                <a:gd name="connsiteY6200" fmla="*/ 925372 h 3181350"/>
                <a:gd name="connsiteX6201" fmla="*/ 235147 w 1581150"/>
                <a:gd name="connsiteY6201" fmla="*/ 903560 h 3181350"/>
                <a:gd name="connsiteX6202" fmla="*/ 233433 w 1581150"/>
                <a:gd name="connsiteY6202" fmla="*/ 903655 h 3181350"/>
                <a:gd name="connsiteX6203" fmla="*/ 235147 w 1581150"/>
                <a:gd name="connsiteY6203" fmla="*/ 903560 h 3181350"/>
                <a:gd name="connsiteX6204" fmla="*/ 241434 w 1581150"/>
                <a:gd name="connsiteY6204" fmla="*/ 907560 h 3181350"/>
                <a:gd name="connsiteX6205" fmla="*/ 240576 w 1581150"/>
                <a:gd name="connsiteY6205" fmla="*/ 904798 h 3181350"/>
                <a:gd name="connsiteX6206" fmla="*/ 245529 w 1581150"/>
                <a:gd name="connsiteY6206" fmla="*/ 905274 h 3181350"/>
                <a:gd name="connsiteX6207" fmla="*/ 241434 w 1581150"/>
                <a:gd name="connsiteY6207" fmla="*/ 907560 h 3181350"/>
                <a:gd name="connsiteX6208" fmla="*/ 248482 w 1581150"/>
                <a:gd name="connsiteY6208" fmla="*/ 907274 h 3181350"/>
                <a:gd name="connsiteX6209" fmla="*/ 248958 w 1581150"/>
                <a:gd name="connsiteY6209" fmla="*/ 904988 h 3181350"/>
                <a:gd name="connsiteX6210" fmla="*/ 248482 w 1581150"/>
                <a:gd name="connsiteY6210" fmla="*/ 904893 h 3181350"/>
                <a:gd name="connsiteX6211" fmla="*/ 249244 w 1581150"/>
                <a:gd name="connsiteY6211" fmla="*/ 904798 h 3181350"/>
                <a:gd name="connsiteX6212" fmla="*/ 248482 w 1581150"/>
                <a:gd name="connsiteY6212" fmla="*/ 907274 h 3181350"/>
                <a:gd name="connsiteX6213" fmla="*/ 247720 w 1581150"/>
                <a:gd name="connsiteY6213" fmla="*/ 890701 h 3181350"/>
                <a:gd name="connsiteX6214" fmla="*/ 247149 w 1581150"/>
                <a:gd name="connsiteY6214" fmla="*/ 893082 h 3181350"/>
                <a:gd name="connsiteX6215" fmla="*/ 244482 w 1581150"/>
                <a:gd name="connsiteY6215" fmla="*/ 890606 h 3181350"/>
                <a:gd name="connsiteX6216" fmla="*/ 247720 w 1581150"/>
                <a:gd name="connsiteY6216" fmla="*/ 890701 h 3181350"/>
                <a:gd name="connsiteX6217" fmla="*/ 242481 w 1581150"/>
                <a:gd name="connsiteY6217" fmla="*/ 893463 h 3181350"/>
                <a:gd name="connsiteX6218" fmla="*/ 247530 w 1581150"/>
                <a:gd name="connsiteY6218" fmla="*/ 898226 h 3181350"/>
                <a:gd name="connsiteX6219" fmla="*/ 248006 w 1581150"/>
                <a:gd name="connsiteY6219" fmla="*/ 901464 h 3181350"/>
                <a:gd name="connsiteX6220" fmla="*/ 244101 w 1581150"/>
                <a:gd name="connsiteY6220" fmla="*/ 904036 h 3181350"/>
                <a:gd name="connsiteX6221" fmla="*/ 237052 w 1581150"/>
                <a:gd name="connsiteY6221" fmla="*/ 897749 h 3181350"/>
                <a:gd name="connsiteX6222" fmla="*/ 242481 w 1581150"/>
                <a:gd name="connsiteY6222" fmla="*/ 893463 h 3181350"/>
                <a:gd name="connsiteX6223" fmla="*/ 212763 w 1581150"/>
                <a:gd name="connsiteY6223" fmla="*/ 921181 h 3181350"/>
                <a:gd name="connsiteX6224" fmla="*/ 220574 w 1581150"/>
                <a:gd name="connsiteY6224" fmla="*/ 915466 h 3181350"/>
                <a:gd name="connsiteX6225" fmla="*/ 212763 w 1581150"/>
                <a:gd name="connsiteY6225" fmla="*/ 921181 h 3181350"/>
                <a:gd name="connsiteX6226" fmla="*/ 215240 w 1581150"/>
                <a:gd name="connsiteY6226" fmla="*/ 913561 h 3181350"/>
                <a:gd name="connsiteX6227" fmla="*/ 227051 w 1581150"/>
                <a:gd name="connsiteY6227" fmla="*/ 903369 h 3181350"/>
                <a:gd name="connsiteX6228" fmla="*/ 215240 w 1581150"/>
                <a:gd name="connsiteY6228" fmla="*/ 913561 h 3181350"/>
                <a:gd name="connsiteX6229" fmla="*/ 227813 w 1581150"/>
                <a:gd name="connsiteY6229" fmla="*/ 896130 h 3181350"/>
                <a:gd name="connsiteX6230" fmla="*/ 228289 w 1581150"/>
                <a:gd name="connsiteY6230" fmla="*/ 901083 h 3181350"/>
                <a:gd name="connsiteX6231" fmla="*/ 227146 w 1581150"/>
                <a:gd name="connsiteY6231" fmla="*/ 901750 h 3181350"/>
                <a:gd name="connsiteX6232" fmla="*/ 227813 w 1581150"/>
                <a:gd name="connsiteY6232" fmla="*/ 896130 h 3181350"/>
                <a:gd name="connsiteX6233" fmla="*/ 224479 w 1581150"/>
                <a:gd name="connsiteY6233" fmla="*/ 963091 h 3181350"/>
                <a:gd name="connsiteX6234" fmla="*/ 206858 w 1581150"/>
                <a:gd name="connsiteY6234" fmla="*/ 955090 h 3181350"/>
                <a:gd name="connsiteX6235" fmla="*/ 208191 w 1581150"/>
                <a:gd name="connsiteY6235" fmla="*/ 953375 h 3181350"/>
                <a:gd name="connsiteX6236" fmla="*/ 205524 w 1581150"/>
                <a:gd name="connsiteY6236" fmla="*/ 953090 h 3181350"/>
                <a:gd name="connsiteX6237" fmla="*/ 204953 w 1581150"/>
                <a:gd name="connsiteY6237" fmla="*/ 952137 h 3181350"/>
                <a:gd name="connsiteX6238" fmla="*/ 218002 w 1581150"/>
                <a:gd name="connsiteY6238" fmla="*/ 949946 h 3181350"/>
                <a:gd name="connsiteX6239" fmla="*/ 224479 w 1581150"/>
                <a:gd name="connsiteY6239" fmla="*/ 963091 h 3181350"/>
                <a:gd name="connsiteX6240" fmla="*/ 226670 w 1581150"/>
                <a:gd name="connsiteY6240" fmla="*/ 958519 h 3181350"/>
                <a:gd name="connsiteX6241" fmla="*/ 242005 w 1581150"/>
                <a:gd name="connsiteY6241" fmla="*/ 950232 h 3181350"/>
                <a:gd name="connsiteX6242" fmla="*/ 241434 w 1581150"/>
                <a:gd name="connsiteY6242" fmla="*/ 958043 h 3181350"/>
                <a:gd name="connsiteX6243" fmla="*/ 233623 w 1581150"/>
                <a:gd name="connsiteY6243" fmla="*/ 963758 h 3181350"/>
                <a:gd name="connsiteX6244" fmla="*/ 226670 w 1581150"/>
                <a:gd name="connsiteY6244" fmla="*/ 958519 h 3181350"/>
                <a:gd name="connsiteX6245" fmla="*/ 238481 w 1581150"/>
                <a:gd name="connsiteY6245" fmla="*/ 991094 h 3181350"/>
                <a:gd name="connsiteX6246" fmla="*/ 237433 w 1581150"/>
                <a:gd name="connsiteY6246" fmla="*/ 987856 h 3181350"/>
                <a:gd name="connsiteX6247" fmla="*/ 235433 w 1581150"/>
                <a:gd name="connsiteY6247" fmla="*/ 987570 h 3181350"/>
                <a:gd name="connsiteX6248" fmla="*/ 241148 w 1581150"/>
                <a:gd name="connsiteY6248" fmla="*/ 986427 h 3181350"/>
                <a:gd name="connsiteX6249" fmla="*/ 238481 w 1581150"/>
                <a:gd name="connsiteY6249" fmla="*/ 991094 h 3181350"/>
                <a:gd name="connsiteX6250" fmla="*/ 238005 w 1581150"/>
                <a:gd name="connsiteY6250" fmla="*/ 979855 h 3181350"/>
                <a:gd name="connsiteX6251" fmla="*/ 238767 w 1581150"/>
                <a:gd name="connsiteY6251" fmla="*/ 968901 h 3181350"/>
                <a:gd name="connsiteX6252" fmla="*/ 260007 w 1581150"/>
                <a:gd name="connsiteY6252" fmla="*/ 956328 h 3181350"/>
                <a:gd name="connsiteX6253" fmla="*/ 268485 w 1581150"/>
                <a:gd name="connsiteY6253" fmla="*/ 966425 h 3181350"/>
                <a:gd name="connsiteX6254" fmla="*/ 238005 w 1581150"/>
                <a:gd name="connsiteY6254" fmla="*/ 979855 h 3181350"/>
                <a:gd name="connsiteX6255" fmla="*/ 283248 w 1581150"/>
                <a:gd name="connsiteY6255" fmla="*/ 965853 h 3181350"/>
                <a:gd name="connsiteX6256" fmla="*/ 278105 w 1581150"/>
                <a:gd name="connsiteY6256" fmla="*/ 960710 h 3181350"/>
                <a:gd name="connsiteX6257" fmla="*/ 275819 w 1581150"/>
                <a:gd name="connsiteY6257" fmla="*/ 966806 h 3181350"/>
                <a:gd name="connsiteX6258" fmla="*/ 268675 w 1581150"/>
                <a:gd name="connsiteY6258" fmla="*/ 964710 h 3181350"/>
                <a:gd name="connsiteX6259" fmla="*/ 267532 w 1581150"/>
                <a:gd name="connsiteY6259" fmla="*/ 955185 h 3181350"/>
                <a:gd name="connsiteX6260" fmla="*/ 283534 w 1581150"/>
                <a:gd name="connsiteY6260" fmla="*/ 962710 h 3181350"/>
                <a:gd name="connsiteX6261" fmla="*/ 293059 w 1581150"/>
                <a:gd name="connsiteY6261" fmla="*/ 958710 h 3181350"/>
                <a:gd name="connsiteX6262" fmla="*/ 283248 w 1581150"/>
                <a:gd name="connsiteY6262" fmla="*/ 965853 h 3181350"/>
                <a:gd name="connsiteX6263" fmla="*/ 296107 w 1581150"/>
                <a:gd name="connsiteY6263" fmla="*/ 941564 h 3181350"/>
                <a:gd name="connsiteX6264" fmla="*/ 290678 w 1581150"/>
                <a:gd name="connsiteY6264" fmla="*/ 939564 h 3181350"/>
                <a:gd name="connsiteX6265" fmla="*/ 289154 w 1581150"/>
                <a:gd name="connsiteY6265" fmla="*/ 934706 h 3181350"/>
                <a:gd name="connsiteX6266" fmla="*/ 279819 w 1581150"/>
                <a:gd name="connsiteY6266" fmla="*/ 935564 h 3181350"/>
                <a:gd name="connsiteX6267" fmla="*/ 269532 w 1581150"/>
                <a:gd name="connsiteY6267" fmla="*/ 925372 h 3181350"/>
                <a:gd name="connsiteX6268" fmla="*/ 271723 w 1581150"/>
                <a:gd name="connsiteY6268" fmla="*/ 920800 h 3181350"/>
                <a:gd name="connsiteX6269" fmla="*/ 289630 w 1581150"/>
                <a:gd name="connsiteY6269" fmla="*/ 928420 h 3181350"/>
                <a:gd name="connsiteX6270" fmla="*/ 296107 w 1581150"/>
                <a:gd name="connsiteY6270" fmla="*/ 941564 h 3181350"/>
                <a:gd name="connsiteX6271" fmla="*/ 284677 w 1581150"/>
                <a:gd name="connsiteY6271" fmla="*/ 921848 h 3181350"/>
                <a:gd name="connsiteX6272" fmla="*/ 306204 w 1581150"/>
                <a:gd name="connsiteY6272" fmla="*/ 929754 h 3181350"/>
                <a:gd name="connsiteX6273" fmla="*/ 284677 w 1581150"/>
                <a:gd name="connsiteY6273" fmla="*/ 921848 h 3181350"/>
                <a:gd name="connsiteX6274" fmla="*/ 301536 w 1581150"/>
                <a:gd name="connsiteY6274" fmla="*/ 943565 h 3181350"/>
                <a:gd name="connsiteX6275" fmla="*/ 308680 w 1581150"/>
                <a:gd name="connsiteY6275" fmla="*/ 945660 h 3181350"/>
                <a:gd name="connsiteX6276" fmla="*/ 313157 w 1581150"/>
                <a:gd name="connsiteY6276" fmla="*/ 934897 h 3181350"/>
                <a:gd name="connsiteX6277" fmla="*/ 319539 w 1581150"/>
                <a:gd name="connsiteY6277" fmla="*/ 937278 h 3181350"/>
                <a:gd name="connsiteX6278" fmla="*/ 314681 w 1581150"/>
                <a:gd name="connsiteY6278" fmla="*/ 951185 h 3181350"/>
                <a:gd name="connsiteX6279" fmla="*/ 313824 w 1581150"/>
                <a:gd name="connsiteY6279" fmla="*/ 951089 h 3181350"/>
                <a:gd name="connsiteX6280" fmla="*/ 313919 w 1581150"/>
                <a:gd name="connsiteY6280" fmla="*/ 949089 h 3181350"/>
                <a:gd name="connsiteX6281" fmla="*/ 306680 w 1581150"/>
                <a:gd name="connsiteY6281" fmla="*/ 946994 h 3181350"/>
                <a:gd name="connsiteX6282" fmla="*/ 305061 w 1581150"/>
                <a:gd name="connsiteY6282" fmla="*/ 951566 h 3181350"/>
                <a:gd name="connsiteX6283" fmla="*/ 303822 w 1581150"/>
                <a:gd name="connsiteY6283" fmla="*/ 951375 h 3181350"/>
                <a:gd name="connsiteX6284" fmla="*/ 302679 w 1581150"/>
                <a:gd name="connsiteY6284" fmla="*/ 946613 h 3181350"/>
                <a:gd name="connsiteX6285" fmla="*/ 304299 w 1581150"/>
                <a:gd name="connsiteY6285" fmla="*/ 952899 h 3181350"/>
                <a:gd name="connsiteX6286" fmla="*/ 302394 w 1581150"/>
                <a:gd name="connsiteY6286" fmla="*/ 954518 h 3181350"/>
                <a:gd name="connsiteX6287" fmla="*/ 301536 w 1581150"/>
                <a:gd name="connsiteY6287" fmla="*/ 943565 h 3181350"/>
                <a:gd name="connsiteX6288" fmla="*/ 320586 w 1581150"/>
                <a:gd name="connsiteY6288" fmla="*/ 961281 h 3181350"/>
                <a:gd name="connsiteX6289" fmla="*/ 321825 w 1581150"/>
                <a:gd name="connsiteY6289" fmla="*/ 962329 h 3181350"/>
                <a:gd name="connsiteX6290" fmla="*/ 315252 w 1581150"/>
                <a:gd name="connsiteY6290" fmla="*/ 962329 h 3181350"/>
                <a:gd name="connsiteX6291" fmla="*/ 317253 w 1581150"/>
                <a:gd name="connsiteY6291" fmla="*/ 959281 h 3181350"/>
                <a:gd name="connsiteX6292" fmla="*/ 310204 w 1581150"/>
                <a:gd name="connsiteY6292" fmla="*/ 958424 h 3181350"/>
                <a:gd name="connsiteX6293" fmla="*/ 318586 w 1581150"/>
                <a:gd name="connsiteY6293" fmla="*/ 950232 h 3181350"/>
                <a:gd name="connsiteX6294" fmla="*/ 323253 w 1581150"/>
                <a:gd name="connsiteY6294" fmla="*/ 955471 h 3181350"/>
                <a:gd name="connsiteX6295" fmla="*/ 325158 w 1581150"/>
                <a:gd name="connsiteY6295" fmla="*/ 952518 h 3181350"/>
                <a:gd name="connsiteX6296" fmla="*/ 330207 w 1581150"/>
                <a:gd name="connsiteY6296" fmla="*/ 956804 h 3181350"/>
                <a:gd name="connsiteX6297" fmla="*/ 334493 w 1581150"/>
                <a:gd name="connsiteY6297" fmla="*/ 949280 h 3181350"/>
                <a:gd name="connsiteX6298" fmla="*/ 332112 w 1581150"/>
                <a:gd name="connsiteY6298" fmla="*/ 947851 h 3181350"/>
                <a:gd name="connsiteX6299" fmla="*/ 342684 w 1581150"/>
                <a:gd name="connsiteY6299" fmla="*/ 943279 h 3181350"/>
                <a:gd name="connsiteX6300" fmla="*/ 338017 w 1581150"/>
                <a:gd name="connsiteY6300" fmla="*/ 951089 h 3181350"/>
                <a:gd name="connsiteX6301" fmla="*/ 345542 w 1581150"/>
                <a:gd name="connsiteY6301" fmla="*/ 948518 h 3181350"/>
                <a:gd name="connsiteX6302" fmla="*/ 346971 w 1581150"/>
                <a:gd name="connsiteY6302" fmla="*/ 954899 h 3181350"/>
                <a:gd name="connsiteX6303" fmla="*/ 361830 w 1581150"/>
                <a:gd name="connsiteY6303" fmla="*/ 952899 h 3181350"/>
                <a:gd name="connsiteX6304" fmla="*/ 362592 w 1581150"/>
                <a:gd name="connsiteY6304" fmla="*/ 947089 h 3181350"/>
                <a:gd name="connsiteX6305" fmla="*/ 364592 w 1581150"/>
                <a:gd name="connsiteY6305" fmla="*/ 947184 h 3181350"/>
                <a:gd name="connsiteX6306" fmla="*/ 367449 w 1581150"/>
                <a:gd name="connsiteY6306" fmla="*/ 950423 h 3181350"/>
                <a:gd name="connsiteX6307" fmla="*/ 361639 w 1581150"/>
                <a:gd name="connsiteY6307" fmla="*/ 954995 h 3181350"/>
                <a:gd name="connsiteX6308" fmla="*/ 354210 w 1581150"/>
                <a:gd name="connsiteY6308" fmla="*/ 955471 h 3181350"/>
                <a:gd name="connsiteX6309" fmla="*/ 361068 w 1581150"/>
                <a:gd name="connsiteY6309" fmla="*/ 962329 h 3181350"/>
                <a:gd name="connsiteX6310" fmla="*/ 357734 w 1581150"/>
                <a:gd name="connsiteY6310" fmla="*/ 962615 h 3181350"/>
                <a:gd name="connsiteX6311" fmla="*/ 356686 w 1581150"/>
                <a:gd name="connsiteY6311" fmla="*/ 961281 h 3181350"/>
                <a:gd name="connsiteX6312" fmla="*/ 349257 w 1581150"/>
                <a:gd name="connsiteY6312" fmla="*/ 962138 h 3181350"/>
                <a:gd name="connsiteX6313" fmla="*/ 343827 w 1581150"/>
                <a:gd name="connsiteY6313" fmla="*/ 960329 h 3181350"/>
                <a:gd name="connsiteX6314" fmla="*/ 336493 w 1581150"/>
                <a:gd name="connsiteY6314" fmla="*/ 951089 h 3181350"/>
                <a:gd name="connsiteX6315" fmla="*/ 332874 w 1581150"/>
                <a:gd name="connsiteY6315" fmla="*/ 957090 h 3181350"/>
                <a:gd name="connsiteX6316" fmla="*/ 331921 w 1581150"/>
                <a:gd name="connsiteY6316" fmla="*/ 956995 h 3181350"/>
                <a:gd name="connsiteX6317" fmla="*/ 331921 w 1581150"/>
                <a:gd name="connsiteY6317" fmla="*/ 957376 h 3181350"/>
                <a:gd name="connsiteX6318" fmla="*/ 320586 w 1581150"/>
                <a:gd name="connsiteY6318" fmla="*/ 961281 h 3181350"/>
                <a:gd name="connsiteX6319" fmla="*/ 325254 w 1581150"/>
                <a:gd name="connsiteY6319" fmla="*/ 981474 h 3181350"/>
                <a:gd name="connsiteX6320" fmla="*/ 324206 w 1581150"/>
                <a:gd name="connsiteY6320" fmla="*/ 976712 h 3181350"/>
                <a:gd name="connsiteX6321" fmla="*/ 327063 w 1581150"/>
                <a:gd name="connsiteY6321" fmla="*/ 978998 h 3181350"/>
                <a:gd name="connsiteX6322" fmla="*/ 325254 w 1581150"/>
                <a:gd name="connsiteY6322" fmla="*/ 981474 h 3181350"/>
                <a:gd name="connsiteX6323" fmla="*/ 327159 w 1581150"/>
                <a:gd name="connsiteY6323" fmla="*/ 1015955 h 3181350"/>
                <a:gd name="connsiteX6324" fmla="*/ 332493 w 1581150"/>
                <a:gd name="connsiteY6324" fmla="*/ 1016621 h 3181350"/>
                <a:gd name="connsiteX6325" fmla="*/ 332588 w 1581150"/>
                <a:gd name="connsiteY6325" fmla="*/ 1026432 h 3181350"/>
                <a:gd name="connsiteX6326" fmla="*/ 330492 w 1581150"/>
                <a:gd name="connsiteY6326" fmla="*/ 1026146 h 3181350"/>
                <a:gd name="connsiteX6327" fmla="*/ 330492 w 1581150"/>
                <a:gd name="connsiteY6327" fmla="*/ 1027194 h 3181350"/>
                <a:gd name="connsiteX6328" fmla="*/ 325920 w 1581150"/>
                <a:gd name="connsiteY6328" fmla="*/ 1025004 h 3181350"/>
                <a:gd name="connsiteX6329" fmla="*/ 327159 w 1581150"/>
                <a:gd name="connsiteY6329" fmla="*/ 1015955 h 3181350"/>
                <a:gd name="connsiteX6330" fmla="*/ 317729 w 1581150"/>
                <a:gd name="connsiteY6330" fmla="*/ 1043958 h 3181350"/>
                <a:gd name="connsiteX6331" fmla="*/ 323634 w 1581150"/>
                <a:gd name="connsiteY6331" fmla="*/ 1027766 h 3181350"/>
                <a:gd name="connsiteX6332" fmla="*/ 321253 w 1581150"/>
                <a:gd name="connsiteY6332" fmla="*/ 1044339 h 3181350"/>
                <a:gd name="connsiteX6333" fmla="*/ 325444 w 1581150"/>
                <a:gd name="connsiteY6333" fmla="*/ 1040243 h 3181350"/>
                <a:gd name="connsiteX6334" fmla="*/ 326587 w 1581150"/>
                <a:gd name="connsiteY6334" fmla="*/ 1044720 h 3181350"/>
                <a:gd name="connsiteX6335" fmla="*/ 325349 w 1581150"/>
                <a:gd name="connsiteY6335" fmla="*/ 1044625 h 3181350"/>
                <a:gd name="connsiteX6336" fmla="*/ 325730 w 1581150"/>
                <a:gd name="connsiteY6336" fmla="*/ 1046625 h 3181350"/>
                <a:gd name="connsiteX6337" fmla="*/ 317729 w 1581150"/>
                <a:gd name="connsiteY6337" fmla="*/ 1043958 h 3181350"/>
                <a:gd name="connsiteX6338" fmla="*/ 329635 w 1581150"/>
                <a:gd name="connsiteY6338" fmla="*/ 1047006 h 3181350"/>
                <a:gd name="connsiteX6339" fmla="*/ 330016 w 1581150"/>
                <a:gd name="connsiteY6339" fmla="*/ 1047006 h 3181350"/>
                <a:gd name="connsiteX6340" fmla="*/ 329921 w 1581150"/>
                <a:gd name="connsiteY6340" fmla="*/ 1048435 h 3181350"/>
                <a:gd name="connsiteX6341" fmla="*/ 329635 w 1581150"/>
                <a:gd name="connsiteY6341" fmla="*/ 1047006 h 3181350"/>
                <a:gd name="connsiteX6342" fmla="*/ 313443 w 1581150"/>
                <a:gd name="connsiteY6342" fmla="*/ 1061865 h 3181350"/>
                <a:gd name="connsiteX6343" fmla="*/ 321634 w 1581150"/>
                <a:gd name="connsiteY6343" fmla="*/ 1073105 h 3181350"/>
                <a:gd name="connsiteX6344" fmla="*/ 323825 w 1581150"/>
                <a:gd name="connsiteY6344" fmla="*/ 1077200 h 3181350"/>
                <a:gd name="connsiteX6345" fmla="*/ 323634 w 1581150"/>
                <a:gd name="connsiteY6345" fmla="*/ 1078534 h 3181350"/>
                <a:gd name="connsiteX6346" fmla="*/ 313443 w 1581150"/>
                <a:gd name="connsiteY6346" fmla="*/ 1061865 h 3181350"/>
                <a:gd name="connsiteX6347" fmla="*/ 340875 w 1581150"/>
                <a:gd name="connsiteY6347" fmla="*/ 1083773 h 3181350"/>
                <a:gd name="connsiteX6348" fmla="*/ 336874 w 1581150"/>
                <a:gd name="connsiteY6348" fmla="*/ 1074057 h 3181350"/>
                <a:gd name="connsiteX6349" fmla="*/ 330873 w 1581150"/>
                <a:gd name="connsiteY6349" fmla="*/ 1079201 h 3181350"/>
                <a:gd name="connsiteX6350" fmla="*/ 326016 w 1581150"/>
                <a:gd name="connsiteY6350" fmla="*/ 1074152 h 3181350"/>
                <a:gd name="connsiteX6351" fmla="*/ 328397 w 1581150"/>
                <a:gd name="connsiteY6351" fmla="*/ 1069866 h 3181350"/>
                <a:gd name="connsiteX6352" fmla="*/ 335922 w 1581150"/>
                <a:gd name="connsiteY6352" fmla="*/ 1067675 h 3181350"/>
                <a:gd name="connsiteX6353" fmla="*/ 337065 w 1581150"/>
                <a:gd name="connsiteY6353" fmla="*/ 1069676 h 3181350"/>
                <a:gd name="connsiteX6354" fmla="*/ 336303 w 1581150"/>
                <a:gd name="connsiteY6354" fmla="*/ 1070628 h 3181350"/>
                <a:gd name="connsiteX6355" fmla="*/ 342494 w 1581150"/>
                <a:gd name="connsiteY6355" fmla="*/ 1071486 h 3181350"/>
                <a:gd name="connsiteX6356" fmla="*/ 342589 w 1581150"/>
                <a:gd name="connsiteY6356" fmla="*/ 1071581 h 3181350"/>
                <a:gd name="connsiteX6357" fmla="*/ 344589 w 1581150"/>
                <a:gd name="connsiteY6357" fmla="*/ 1082630 h 3181350"/>
                <a:gd name="connsiteX6358" fmla="*/ 340875 w 1581150"/>
                <a:gd name="connsiteY6358" fmla="*/ 1083773 h 3181350"/>
                <a:gd name="connsiteX6359" fmla="*/ 349257 w 1581150"/>
                <a:gd name="connsiteY6359" fmla="*/ 1089773 h 3181350"/>
                <a:gd name="connsiteX6360" fmla="*/ 343827 w 1581150"/>
                <a:gd name="connsiteY6360" fmla="*/ 1088726 h 3181350"/>
                <a:gd name="connsiteX6361" fmla="*/ 350590 w 1581150"/>
                <a:gd name="connsiteY6361" fmla="*/ 1073676 h 3181350"/>
                <a:gd name="connsiteX6362" fmla="*/ 358305 w 1581150"/>
                <a:gd name="connsiteY6362" fmla="*/ 1073962 h 3181350"/>
                <a:gd name="connsiteX6363" fmla="*/ 360210 w 1581150"/>
                <a:gd name="connsiteY6363" fmla="*/ 1070533 h 3181350"/>
                <a:gd name="connsiteX6364" fmla="*/ 362401 w 1581150"/>
                <a:gd name="connsiteY6364" fmla="*/ 1072629 h 3181350"/>
                <a:gd name="connsiteX6365" fmla="*/ 352209 w 1581150"/>
                <a:gd name="connsiteY6365" fmla="*/ 1080534 h 3181350"/>
                <a:gd name="connsiteX6366" fmla="*/ 354781 w 1581150"/>
                <a:gd name="connsiteY6366" fmla="*/ 1083963 h 3181350"/>
                <a:gd name="connsiteX6367" fmla="*/ 353733 w 1581150"/>
                <a:gd name="connsiteY6367" fmla="*/ 1086154 h 3181350"/>
                <a:gd name="connsiteX6368" fmla="*/ 354781 w 1581150"/>
                <a:gd name="connsiteY6368" fmla="*/ 1086725 h 3181350"/>
                <a:gd name="connsiteX6369" fmla="*/ 352686 w 1581150"/>
                <a:gd name="connsiteY6369" fmla="*/ 1089773 h 3181350"/>
                <a:gd name="connsiteX6370" fmla="*/ 357543 w 1581150"/>
                <a:gd name="connsiteY6370" fmla="*/ 1087583 h 3181350"/>
                <a:gd name="connsiteX6371" fmla="*/ 361449 w 1581150"/>
                <a:gd name="connsiteY6371" fmla="*/ 1086630 h 3181350"/>
                <a:gd name="connsiteX6372" fmla="*/ 361925 w 1581150"/>
                <a:gd name="connsiteY6372" fmla="*/ 1095488 h 3181350"/>
                <a:gd name="connsiteX6373" fmla="*/ 349257 w 1581150"/>
                <a:gd name="connsiteY6373" fmla="*/ 1089773 h 3181350"/>
                <a:gd name="connsiteX6374" fmla="*/ 362592 w 1581150"/>
                <a:gd name="connsiteY6374" fmla="*/ 1084916 h 3181350"/>
                <a:gd name="connsiteX6375" fmla="*/ 363068 w 1581150"/>
                <a:gd name="connsiteY6375" fmla="*/ 1083677 h 3181350"/>
                <a:gd name="connsiteX6376" fmla="*/ 361449 w 1581150"/>
                <a:gd name="connsiteY6376" fmla="*/ 1082725 h 3181350"/>
                <a:gd name="connsiteX6377" fmla="*/ 369450 w 1581150"/>
                <a:gd name="connsiteY6377" fmla="*/ 1068247 h 3181350"/>
                <a:gd name="connsiteX6378" fmla="*/ 389738 w 1581150"/>
                <a:gd name="connsiteY6378" fmla="*/ 1073010 h 3181350"/>
                <a:gd name="connsiteX6379" fmla="*/ 392119 w 1581150"/>
                <a:gd name="connsiteY6379" fmla="*/ 1065294 h 3181350"/>
                <a:gd name="connsiteX6380" fmla="*/ 377546 w 1581150"/>
                <a:gd name="connsiteY6380" fmla="*/ 1062627 h 3181350"/>
                <a:gd name="connsiteX6381" fmla="*/ 374593 w 1581150"/>
                <a:gd name="connsiteY6381" fmla="*/ 1053007 h 3181350"/>
                <a:gd name="connsiteX6382" fmla="*/ 382499 w 1581150"/>
                <a:gd name="connsiteY6382" fmla="*/ 1045673 h 3181350"/>
                <a:gd name="connsiteX6383" fmla="*/ 383737 w 1581150"/>
                <a:gd name="connsiteY6383" fmla="*/ 1050911 h 3181350"/>
                <a:gd name="connsiteX6384" fmla="*/ 380118 w 1581150"/>
                <a:gd name="connsiteY6384" fmla="*/ 1057198 h 3181350"/>
                <a:gd name="connsiteX6385" fmla="*/ 379737 w 1581150"/>
                <a:gd name="connsiteY6385" fmla="*/ 1058055 h 3181350"/>
                <a:gd name="connsiteX6386" fmla="*/ 380403 w 1581150"/>
                <a:gd name="connsiteY6386" fmla="*/ 1057865 h 3181350"/>
                <a:gd name="connsiteX6387" fmla="*/ 384023 w 1581150"/>
                <a:gd name="connsiteY6387" fmla="*/ 1059770 h 3181350"/>
                <a:gd name="connsiteX6388" fmla="*/ 386499 w 1581150"/>
                <a:gd name="connsiteY6388" fmla="*/ 1057293 h 3181350"/>
                <a:gd name="connsiteX6389" fmla="*/ 397453 w 1581150"/>
                <a:gd name="connsiteY6389" fmla="*/ 1068819 h 3181350"/>
                <a:gd name="connsiteX6390" fmla="*/ 389738 w 1581150"/>
                <a:gd name="connsiteY6390" fmla="*/ 1073010 h 3181350"/>
                <a:gd name="connsiteX6391" fmla="*/ 390309 w 1581150"/>
                <a:gd name="connsiteY6391" fmla="*/ 1075581 h 3181350"/>
                <a:gd name="connsiteX6392" fmla="*/ 377546 w 1581150"/>
                <a:gd name="connsiteY6392" fmla="*/ 1075200 h 3181350"/>
                <a:gd name="connsiteX6393" fmla="*/ 382213 w 1581150"/>
                <a:gd name="connsiteY6393" fmla="*/ 1074057 h 3181350"/>
                <a:gd name="connsiteX6394" fmla="*/ 363258 w 1581150"/>
                <a:gd name="connsiteY6394" fmla="*/ 1080534 h 3181350"/>
                <a:gd name="connsiteX6395" fmla="*/ 364973 w 1581150"/>
                <a:gd name="connsiteY6395" fmla="*/ 1082249 h 3181350"/>
                <a:gd name="connsiteX6396" fmla="*/ 366687 w 1581150"/>
                <a:gd name="connsiteY6396" fmla="*/ 1083963 h 3181350"/>
                <a:gd name="connsiteX6397" fmla="*/ 367164 w 1581150"/>
                <a:gd name="connsiteY6397" fmla="*/ 1083677 h 3181350"/>
                <a:gd name="connsiteX6398" fmla="*/ 362592 w 1581150"/>
                <a:gd name="connsiteY6398" fmla="*/ 1084916 h 3181350"/>
                <a:gd name="connsiteX6399" fmla="*/ 371640 w 1581150"/>
                <a:gd name="connsiteY6399" fmla="*/ 1082915 h 3181350"/>
                <a:gd name="connsiteX6400" fmla="*/ 369259 w 1581150"/>
                <a:gd name="connsiteY6400" fmla="*/ 1082630 h 3181350"/>
                <a:gd name="connsiteX6401" fmla="*/ 371545 w 1581150"/>
                <a:gd name="connsiteY6401" fmla="*/ 1081963 h 3181350"/>
                <a:gd name="connsiteX6402" fmla="*/ 371640 w 1581150"/>
                <a:gd name="connsiteY6402" fmla="*/ 1082915 h 3181350"/>
                <a:gd name="connsiteX6403" fmla="*/ 369069 w 1581150"/>
                <a:gd name="connsiteY6403" fmla="*/ 1088821 h 3181350"/>
                <a:gd name="connsiteX6404" fmla="*/ 374117 w 1581150"/>
                <a:gd name="connsiteY6404" fmla="*/ 1091012 h 3181350"/>
                <a:gd name="connsiteX6405" fmla="*/ 373926 w 1581150"/>
                <a:gd name="connsiteY6405" fmla="*/ 1081773 h 3181350"/>
                <a:gd name="connsiteX6406" fmla="*/ 379165 w 1581150"/>
                <a:gd name="connsiteY6406" fmla="*/ 1082249 h 3181350"/>
                <a:gd name="connsiteX6407" fmla="*/ 371831 w 1581150"/>
                <a:gd name="connsiteY6407" fmla="*/ 1093774 h 3181350"/>
                <a:gd name="connsiteX6408" fmla="*/ 369069 w 1581150"/>
                <a:gd name="connsiteY6408" fmla="*/ 1088821 h 3181350"/>
                <a:gd name="connsiteX6409" fmla="*/ 388785 w 1581150"/>
                <a:gd name="connsiteY6409" fmla="*/ 1110824 h 3181350"/>
                <a:gd name="connsiteX6410" fmla="*/ 395834 w 1581150"/>
                <a:gd name="connsiteY6410" fmla="*/ 1116063 h 3181350"/>
                <a:gd name="connsiteX6411" fmla="*/ 394024 w 1581150"/>
                <a:gd name="connsiteY6411" fmla="*/ 1119206 h 3181350"/>
                <a:gd name="connsiteX6412" fmla="*/ 392310 w 1581150"/>
                <a:gd name="connsiteY6412" fmla="*/ 1120349 h 3181350"/>
                <a:gd name="connsiteX6413" fmla="*/ 388785 w 1581150"/>
                <a:gd name="connsiteY6413" fmla="*/ 1110824 h 3181350"/>
                <a:gd name="connsiteX6414" fmla="*/ 398215 w 1581150"/>
                <a:gd name="connsiteY6414" fmla="*/ 1115586 h 3181350"/>
                <a:gd name="connsiteX6415" fmla="*/ 401644 w 1581150"/>
                <a:gd name="connsiteY6415" fmla="*/ 1111871 h 3181350"/>
                <a:gd name="connsiteX6416" fmla="*/ 403549 w 1581150"/>
                <a:gd name="connsiteY6416" fmla="*/ 1120730 h 3181350"/>
                <a:gd name="connsiteX6417" fmla="*/ 398215 w 1581150"/>
                <a:gd name="connsiteY6417" fmla="*/ 1115586 h 3181350"/>
                <a:gd name="connsiteX6418" fmla="*/ 401644 w 1581150"/>
                <a:gd name="connsiteY6418" fmla="*/ 1125111 h 3181350"/>
                <a:gd name="connsiteX6419" fmla="*/ 403835 w 1581150"/>
                <a:gd name="connsiteY6419" fmla="*/ 1124540 h 3181350"/>
                <a:gd name="connsiteX6420" fmla="*/ 404978 w 1581150"/>
                <a:gd name="connsiteY6420" fmla="*/ 1129779 h 3181350"/>
                <a:gd name="connsiteX6421" fmla="*/ 401644 w 1581150"/>
                <a:gd name="connsiteY6421" fmla="*/ 1125111 h 3181350"/>
                <a:gd name="connsiteX6422" fmla="*/ 386976 w 1581150"/>
                <a:gd name="connsiteY6422" fmla="*/ 1150638 h 3181350"/>
                <a:gd name="connsiteX6423" fmla="*/ 387166 w 1581150"/>
                <a:gd name="connsiteY6423" fmla="*/ 1151019 h 3181350"/>
                <a:gd name="connsiteX6424" fmla="*/ 390595 w 1581150"/>
                <a:gd name="connsiteY6424" fmla="*/ 1148924 h 3181350"/>
                <a:gd name="connsiteX6425" fmla="*/ 391548 w 1581150"/>
                <a:gd name="connsiteY6425" fmla="*/ 1148829 h 3181350"/>
                <a:gd name="connsiteX6426" fmla="*/ 394881 w 1581150"/>
                <a:gd name="connsiteY6426" fmla="*/ 1153782 h 3181350"/>
                <a:gd name="connsiteX6427" fmla="*/ 394310 w 1581150"/>
                <a:gd name="connsiteY6427" fmla="*/ 1159306 h 3181350"/>
                <a:gd name="connsiteX6428" fmla="*/ 391071 w 1581150"/>
                <a:gd name="connsiteY6428" fmla="*/ 1162259 h 3181350"/>
                <a:gd name="connsiteX6429" fmla="*/ 394310 w 1581150"/>
                <a:gd name="connsiteY6429" fmla="*/ 1163973 h 3181350"/>
                <a:gd name="connsiteX6430" fmla="*/ 394119 w 1581150"/>
                <a:gd name="connsiteY6430" fmla="*/ 1164831 h 3181350"/>
                <a:gd name="connsiteX6431" fmla="*/ 390881 w 1581150"/>
                <a:gd name="connsiteY6431" fmla="*/ 1158258 h 3181350"/>
                <a:gd name="connsiteX6432" fmla="*/ 385452 w 1581150"/>
                <a:gd name="connsiteY6432" fmla="*/ 1156258 h 3181350"/>
                <a:gd name="connsiteX6433" fmla="*/ 386976 w 1581150"/>
                <a:gd name="connsiteY6433" fmla="*/ 1150638 h 3181350"/>
                <a:gd name="connsiteX6434" fmla="*/ 380118 w 1581150"/>
                <a:gd name="connsiteY6434" fmla="*/ 1177975 h 3181350"/>
                <a:gd name="connsiteX6435" fmla="*/ 386880 w 1581150"/>
                <a:gd name="connsiteY6435" fmla="*/ 1177689 h 3181350"/>
                <a:gd name="connsiteX6436" fmla="*/ 388119 w 1581150"/>
                <a:gd name="connsiteY6436" fmla="*/ 1179118 h 3181350"/>
                <a:gd name="connsiteX6437" fmla="*/ 386404 w 1581150"/>
                <a:gd name="connsiteY6437" fmla="*/ 1180071 h 3181350"/>
                <a:gd name="connsiteX6438" fmla="*/ 372117 w 1581150"/>
                <a:gd name="connsiteY6438" fmla="*/ 1179880 h 3181350"/>
                <a:gd name="connsiteX6439" fmla="*/ 370974 w 1581150"/>
                <a:gd name="connsiteY6439" fmla="*/ 1175117 h 3181350"/>
                <a:gd name="connsiteX6440" fmla="*/ 376308 w 1581150"/>
                <a:gd name="connsiteY6440" fmla="*/ 1175784 h 3181350"/>
                <a:gd name="connsiteX6441" fmla="*/ 371640 w 1581150"/>
                <a:gd name="connsiteY6441" fmla="*/ 1170546 h 3181350"/>
                <a:gd name="connsiteX6442" fmla="*/ 375450 w 1581150"/>
                <a:gd name="connsiteY6442" fmla="*/ 1166736 h 3181350"/>
                <a:gd name="connsiteX6443" fmla="*/ 377070 w 1581150"/>
                <a:gd name="connsiteY6443" fmla="*/ 1168260 h 3181350"/>
                <a:gd name="connsiteX6444" fmla="*/ 380118 w 1581150"/>
                <a:gd name="connsiteY6444" fmla="*/ 1177975 h 3181350"/>
                <a:gd name="connsiteX6445" fmla="*/ 378308 w 1581150"/>
                <a:gd name="connsiteY6445" fmla="*/ 1152638 h 3181350"/>
                <a:gd name="connsiteX6446" fmla="*/ 377832 w 1581150"/>
                <a:gd name="connsiteY6446" fmla="*/ 1158925 h 3181350"/>
                <a:gd name="connsiteX6447" fmla="*/ 375260 w 1581150"/>
                <a:gd name="connsiteY6447" fmla="*/ 1158830 h 3181350"/>
                <a:gd name="connsiteX6448" fmla="*/ 375260 w 1581150"/>
                <a:gd name="connsiteY6448" fmla="*/ 1158830 h 3181350"/>
                <a:gd name="connsiteX6449" fmla="*/ 375260 w 1581150"/>
                <a:gd name="connsiteY6449" fmla="*/ 1158830 h 3181350"/>
                <a:gd name="connsiteX6450" fmla="*/ 370593 w 1581150"/>
                <a:gd name="connsiteY6450" fmla="*/ 1156830 h 3181350"/>
                <a:gd name="connsiteX6451" fmla="*/ 378308 w 1581150"/>
                <a:gd name="connsiteY6451" fmla="*/ 1152638 h 3181350"/>
                <a:gd name="connsiteX6452" fmla="*/ 374879 w 1581150"/>
                <a:gd name="connsiteY6452" fmla="*/ 1147400 h 3181350"/>
                <a:gd name="connsiteX6453" fmla="*/ 374974 w 1581150"/>
                <a:gd name="connsiteY6453" fmla="*/ 1147590 h 3181350"/>
                <a:gd name="connsiteX6454" fmla="*/ 374784 w 1581150"/>
                <a:gd name="connsiteY6454" fmla="*/ 1147590 h 3181350"/>
                <a:gd name="connsiteX6455" fmla="*/ 374879 w 1581150"/>
                <a:gd name="connsiteY6455" fmla="*/ 1147400 h 3181350"/>
                <a:gd name="connsiteX6456" fmla="*/ 364497 w 1581150"/>
                <a:gd name="connsiteY6456" fmla="*/ 1164259 h 3181350"/>
                <a:gd name="connsiteX6457" fmla="*/ 371450 w 1581150"/>
                <a:gd name="connsiteY6457" fmla="*/ 1164069 h 3181350"/>
                <a:gd name="connsiteX6458" fmla="*/ 368592 w 1581150"/>
                <a:gd name="connsiteY6458" fmla="*/ 1167212 h 3181350"/>
                <a:gd name="connsiteX6459" fmla="*/ 360306 w 1581150"/>
                <a:gd name="connsiteY6459" fmla="*/ 1156353 h 3181350"/>
                <a:gd name="connsiteX6460" fmla="*/ 364497 w 1581150"/>
                <a:gd name="connsiteY6460" fmla="*/ 1164259 h 3181350"/>
                <a:gd name="connsiteX6461" fmla="*/ 365735 w 1581150"/>
                <a:gd name="connsiteY6461" fmla="*/ 1174546 h 3181350"/>
                <a:gd name="connsiteX6462" fmla="*/ 358020 w 1581150"/>
                <a:gd name="connsiteY6462" fmla="*/ 1178165 h 3181350"/>
                <a:gd name="connsiteX6463" fmla="*/ 355353 w 1581150"/>
                <a:gd name="connsiteY6463" fmla="*/ 1171688 h 3181350"/>
                <a:gd name="connsiteX6464" fmla="*/ 365735 w 1581150"/>
                <a:gd name="connsiteY6464" fmla="*/ 1174546 h 3181350"/>
                <a:gd name="connsiteX6465" fmla="*/ 342399 w 1581150"/>
                <a:gd name="connsiteY6465" fmla="*/ 1187024 h 3181350"/>
                <a:gd name="connsiteX6466" fmla="*/ 343256 w 1581150"/>
                <a:gd name="connsiteY6466" fmla="*/ 1180928 h 3181350"/>
                <a:gd name="connsiteX6467" fmla="*/ 352305 w 1581150"/>
                <a:gd name="connsiteY6467" fmla="*/ 1180547 h 3181350"/>
                <a:gd name="connsiteX6468" fmla="*/ 351352 w 1581150"/>
                <a:gd name="connsiteY6468" fmla="*/ 1193310 h 3181350"/>
                <a:gd name="connsiteX6469" fmla="*/ 351257 w 1581150"/>
                <a:gd name="connsiteY6469" fmla="*/ 1193310 h 3181350"/>
                <a:gd name="connsiteX6470" fmla="*/ 349733 w 1581150"/>
                <a:gd name="connsiteY6470" fmla="*/ 1196073 h 3181350"/>
                <a:gd name="connsiteX6471" fmla="*/ 345256 w 1581150"/>
                <a:gd name="connsiteY6471" fmla="*/ 1204359 h 3181350"/>
                <a:gd name="connsiteX6472" fmla="*/ 338208 w 1581150"/>
                <a:gd name="connsiteY6472" fmla="*/ 1203502 h 3181350"/>
                <a:gd name="connsiteX6473" fmla="*/ 333350 w 1581150"/>
                <a:gd name="connsiteY6473" fmla="*/ 1199787 h 3181350"/>
                <a:gd name="connsiteX6474" fmla="*/ 342399 w 1581150"/>
                <a:gd name="connsiteY6474" fmla="*/ 1187024 h 3181350"/>
                <a:gd name="connsiteX6475" fmla="*/ 334302 w 1581150"/>
                <a:gd name="connsiteY6475" fmla="*/ 1205979 h 3181350"/>
                <a:gd name="connsiteX6476" fmla="*/ 344494 w 1581150"/>
                <a:gd name="connsiteY6476" fmla="*/ 1210265 h 3181350"/>
                <a:gd name="connsiteX6477" fmla="*/ 338398 w 1581150"/>
                <a:gd name="connsiteY6477" fmla="*/ 1227981 h 3181350"/>
                <a:gd name="connsiteX6478" fmla="*/ 328397 w 1581150"/>
                <a:gd name="connsiteY6478" fmla="*/ 1222076 h 3181350"/>
                <a:gd name="connsiteX6479" fmla="*/ 334302 w 1581150"/>
                <a:gd name="connsiteY6479" fmla="*/ 1205979 h 3181350"/>
                <a:gd name="connsiteX6480" fmla="*/ 311061 w 1581150"/>
                <a:gd name="connsiteY6480" fmla="*/ 1204645 h 3181350"/>
                <a:gd name="connsiteX6481" fmla="*/ 317253 w 1581150"/>
                <a:gd name="connsiteY6481" fmla="*/ 1199216 h 3181350"/>
                <a:gd name="connsiteX6482" fmla="*/ 314586 w 1581150"/>
                <a:gd name="connsiteY6482" fmla="*/ 1192739 h 3181350"/>
                <a:gd name="connsiteX6483" fmla="*/ 306585 w 1581150"/>
                <a:gd name="connsiteY6483" fmla="*/ 1197882 h 3181350"/>
                <a:gd name="connsiteX6484" fmla="*/ 313443 w 1581150"/>
                <a:gd name="connsiteY6484" fmla="*/ 1187976 h 3181350"/>
                <a:gd name="connsiteX6485" fmla="*/ 319158 w 1581150"/>
                <a:gd name="connsiteY6485" fmla="*/ 1185595 h 3181350"/>
                <a:gd name="connsiteX6486" fmla="*/ 328206 w 1581150"/>
                <a:gd name="connsiteY6486" fmla="*/ 1185214 h 3181350"/>
                <a:gd name="connsiteX6487" fmla="*/ 331159 w 1581150"/>
                <a:gd name="connsiteY6487" fmla="*/ 1190167 h 3181350"/>
                <a:gd name="connsiteX6488" fmla="*/ 326778 w 1581150"/>
                <a:gd name="connsiteY6488" fmla="*/ 1195787 h 3181350"/>
                <a:gd name="connsiteX6489" fmla="*/ 331254 w 1581150"/>
                <a:gd name="connsiteY6489" fmla="*/ 1202454 h 3181350"/>
                <a:gd name="connsiteX6490" fmla="*/ 324873 w 1581150"/>
                <a:gd name="connsiteY6490" fmla="*/ 1209312 h 3181350"/>
                <a:gd name="connsiteX6491" fmla="*/ 311061 w 1581150"/>
                <a:gd name="connsiteY6491" fmla="*/ 1204645 h 3181350"/>
                <a:gd name="connsiteX6492" fmla="*/ 316681 w 1581150"/>
                <a:gd name="connsiteY6492" fmla="*/ 1240745 h 3181350"/>
                <a:gd name="connsiteX6493" fmla="*/ 310299 w 1581150"/>
                <a:gd name="connsiteY6493" fmla="*/ 1235315 h 3181350"/>
                <a:gd name="connsiteX6494" fmla="*/ 317348 w 1581150"/>
                <a:gd name="connsiteY6494" fmla="*/ 1236173 h 3181350"/>
                <a:gd name="connsiteX6495" fmla="*/ 316681 w 1581150"/>
                <a:gd name="connsiteY6495" fmla="*/ 1240745 h 3181350"/>
                <a:gd name="connsiteX6496" fmla="*/ 331540 w 1581150"/>
                <a:gd name="connsiteY6496" fmla="*/ 1237982 h 3181350"/>
                <a:gd name="connsiteX6497" fmla="*/ 322682 w 1581150"/>
                <a:gd name="connsiteY6497" fmla="*/ 1236840 h 3181350"/>
                <a:gd name="connsiteX6498" fmla="*/ 325349 w 1581150"/>
                <a:gd name="connsiteY6498" fmla="*/ 1231029 h 3181350"/>
                <a:gd name="connsiteX6499" fmla="*/ 320967 w 1581150"/>
                <a:gd name="connsiteY6499" fmla="*/ 1236649 h 3181350"/>
                <a:gd name="connsiteX6500" fmla="*/ 314586 w 1581150"/>
                <a:gd name="connsiteY6500" fmla="*/ 1231220 h 3181350"/>
                <a:gd name="connsiteX6501" fmla="*/ 333159 w 1581150"/>
                <a:gd name="connsiteY6501" fmla="*/ 1227410 h 3181350"/>
                <a:gd name="connsiteX6502" fmla="*/ 331540 w 1581150"/>
                <a:gd name="connsiteY6502" fmla="*/ 1237982 h 3181350"/>
                <a:gd name="connsiteX6503" fmla="*/ 350304 w 1581150"/>
                <a:gd name="connsiteY6503" fmla="*/ 1229791 h 3181350"/>
                <a:gd name="connsiteX6504" fmla="*/ 350495 w 1581150"/>
                <a:gd name="connsiteY6504" fmla="*/ 1229410 h 3181350"/>
                <a:gd name="connsiteX6505" fmla="*/ 350209 w 1581150"/>
                <a:gd name="connsiteY6505" fmla="*/ 1229505 h 3181350"/>
                <a:gd name="connsiteX6506" fmla="*/ 345161 w 1581150"/>
                <a:gd name="connsiteY6506" fmla="*/ 1218075 h 3181350"/>
                <a:gd name="connsiteX6507" fmla="*/ 359258 w 1581150"/>
                <a:gd name="connsiteY6507" fmla="*/ 1207502 h 3181350"/>
                <a:gd name="connsiteX6508" fmla="*/ 351066 w 1581150"/>
                <a:gd name="connsiteY6508" fmla="*/ 1214170 h 3181350"/>
                <a:gd name="connsiteX6509" fmla="*/ 353448 w 1581150"/>
                <a:gd name="connsiteY6509" fmla="*/ 1229601 h 3181350"/>
                <a:gd name="connsiteX6510" fmla="*/ 354305 w 1581150"/>
                <a:gd name="connsiteY6510" fmla="*/ 1231506 h 3181350"/>
                <a:gd name="connsiteX6511" fmla="*/ 350304 w 1581150"/>
                <a:gd name="connsiteY6511" fmla="*/ 1229791 h 3181350"/>
                <a:gd name="connsiteX6512" fmla="*/ 366687 w 1581150"/>
                <a:gd name="connsiteY6512" fmla="*/ 1231601 h 3181350"/>
                <a:gd name="connsiteX6513" fmla="*/ 369164 w 1581150"/>
                <a:gd name="connsiteY6513" fmla="*/ 1239602 h 3181350"/>
                <a:gd name="connsiteX6514" fmla="*/ 363735 w 1581150"/>
                <a:gd name="connsiteY6514" fmla="*/ 1237506 h 3181350"/>
                <a:gd name="connsiteX6515" fmla="*/ 362877 w 1581150"/>
                <a:gd name="connsiteY6515" fmla="*/ 1236744 h 3181350"/>
                <a:gd name="connsiteX6516" fmla="*/ 362782 w 1581150"/>
                <a:gd name="connsiteY6516" fmla="*/ 1236840 h 3181350"/>
                <a:gd name="connsiteX6517" fmla="*/ 358210 w 1581150"/>
                <a:gd name="connsiteY6517" fmla="*/ 1232553 h 3181350"/>
                <a:gd name="connsiteX6518" fmla="*/ 358115 w 1581150"/>
                <a:gd name="connsiteY6518" fmla="*/ 1231982 h 3181350"/>
                <a:gd name="connsiteX6519" fmla="*/ 373355 w 1581150"/>
                <a:gd name="connsiteY6519" fmla="*/ 1226934 h 3181350"/>
                <a:gd name="connsiteX6520" fmla="*/ 376212 w 1581150"/>
                <a:gd name="connsiteY6520" fmla="*/ 1231506 h 3181350"/>
                <a:gd name="connsiteX6521" fmla="*/ 379927 w 1581150"/>
                <a:gd name="connsiteY6521" fmla="*/ 1227219 h 3181350"/>
                <a:gd name="connsiteX6522" fmla="*/ 382785 w 1581150"/>
                <a:gd name="connsiteY6522" fmla="*/ 1219885 h 3181350"/>
                <a:gd name="connsiteX6523" fmla="*/ 388119 w 1581150"/>
                <a:gd name="connsiteY6523" fmla="*/ 1220552 h 3181350"/>
                <a:gd name="connsiteX6524" fmla="*/ 388309 w 1581150"/>
                <a:gd name="connsiteY6524" fmla="*/ 1225314 h 3181350"/>
                <a:gd name="connsiteX6525" fmla="*/ 383832 w 1581150"/>
                <a:gd name="connsiteY6525" fmla="*/ 1227410 h 3181350"/>
                <a:gd name="connsiteX6526" fmla="*/ 384594 w 1581150"/>
                <a:gd name="connsiteY6526" fmla="*/ 1227791 h 3181350"/>
                <a:gd name="connsiteX6527" fmla="*/ 380594 w 1581150"/>
                <a:gd name="connsiteY6527" fmla="*/ 1235030 h 3181350"/>
                <a:gd name="connsiteX6528" fmla="*/ 366687 w 1581150"/>
                <a:gd name="connsiteY6528" fmla="*/ 1231601 h 3181350"/>
                <a:gd name="connsiteX6529" fmla="*/ 376022 w 1581150"/>
                <a:gd name="connsiteY6529" fmla="*/ 1247127 h 3181350"/>
                <a:gd name="connsiteX6530" fmla="*/ 379356 w 1581150"/>
                <a:gd name="connsiteY6530" fmla="*/ 1243888 h 3181350"/>
                <a:gd name="connsiteX6531" fmla="*/ 377927 w 1581150"/>
                <a:gd name="connsiteY6531" fmla="*/ 1247412 h 3181350"/>
                <a:gd name="connsiteX6532" fmla="*/ 376022 w 1581150"/>
                <a:gd name="connsiteY6532" fmla="*/ 1247127 h 3181350"/>
                <a:gd name="connsiteX6533" fmla="*/ 349066 w 1581150"/>
                <a:gd name="connsiteY6533" fmla="*/ 1261414 h 3181350"/>
                <a:gd name="connsiteX6534" fmla="*/ 344970 w 1581150"/>
                <a:gd name="connsiteY6534" fmla="*/ 1270368 h 3181350"/>
                <a:gd name="connsiteX6535" fmla="*/ 345066 w 1581150"/>
                <a:gd name="connsiteY6535" fmla="*/ 1260557 h 3181350"/>
                <a:gd name="connsiteX6536" fmla="*/ 349066 w 1581150"/>
                <a:gd name="connsiteY6536" fmla="*/ 1261414 h 3181350"/>
                <a:gd name="connsiteX6537" fmla="*/ 317919 w 1581150"/>
                <a:gd name="connsiteY6537" fmla="*/ 1270082 h 3181350"/>
                <a:gd name="connsiteX6538" fmla="*/ 324587 w 1581150"/>
                <a:gd name="connsiteY6538" fmla="*/ 1273987 h 3181350"/>
                <a:gd name="connsiteX6539" fmla="*/ 318586 w 1581150"/>
                <a:gd name="connsiteY6539" fmla="*/ 1277892 h 3181350"/>
                <a:gd name="connsiteX6540" fmla="*/ 317919 w 1581150"/>
                <a:gd name="connsiteY6540" fmla="*/ 1270082 h 3181350"/>
                <a:gd name="connsiteX6541" fmla="*/ 320872 w 1581150"/>
                <a:gd name="connsiteY6541" fmla="*/ 1299705 h 3181350"/>
                <a:gd name="connsiteX6542" fmla="*/ 310014 w 1581150"/>
                <a:gd name="connsiteY6542" fmla="*/ 1299895 h 3181350"/>
                <a:gd name="connsiteX6543" fmla="*/ 309061 w 1581150"/>
                <a:gd name="connsiteY6543" fmla="*/ 1293609 h 3181350"/>
                <a:gd name="connsiteX6544" fmla="*/ 318110 w 1581150"/>
                <a:gd name="connsiteY6544" fmla="*/ 1293227 h 3181350"/>
                <a:gd name="connsiteX6545" fmla="*/ 320872 w 1581150"/>
                <a:gd name="connsiteY6545" fmla="*/ 1299705 h 3181350"/>
                <a:gd name="connsiteX6546" fmla="*/ 317919 w 1581150"/>
                <a:gd name="connsiteY6546" fmla="*/ 1282369 h 3181350"/>
                <a:gd name="connsiteX6547" fmla="*/ 326778 w 1581150"/>
                <a:gd name="connsiteY6547" fmla="*/ 1283512 h 3181350"/>
                <a:gd name="connsiteX6548" fmla="*/ 328587 w 1581150"/>
                <a:gd name="connsiteY6548" fmla="*/ 1296085 h 3181350"/>
                <a:gd name="connsiteX6549" fmla="*/ 317919 w 1581150"/>
                <a:gd name="connsiteY6549" fmla="*/ 1282369 h 3181350"/>
                <a:gd name="connsiteX6550" fmla="*/ 328778 w 1581150"/>
                <a:gd name="connsiteY6550" fmla="*/ 1269986 h 3181350"/>
                <a:gd name="connsiteX6551" fmla="*/ 344494 w 1581150"/>
                <a:gd name="connsiteY6551" fmla="*/ 1273415 h 3181350"/>
                <a:gd name="connsiteX6552" fmla="*/ 343637 w 1581150"/>
                <a:gd name="connsiteY6552" fmla="*/ 1279416 h 3181350"/>
                <a:gd name="connsiteX6553" fmla="*/ 336303 w 1581150"/>
                <a:gd name="connsiteY6553" fmla="*/ 1280083 h 3181350"/>
                <a:gd name="connsiteX6554" fmla="*/ 328778 w 1581150"/>
                <a:gd name="connsiteY6554" fmla="*/ 1269986 h 3181350"/>
                <a:gd name="connsiteX6555" fmla="*/ 330588 w 1581150"/>
                <a:gd name="connsiteY6555" fmla="*/ 1294752 h 3181350"/>
                <a:gd name="connsiteX6556" fmla="*/ 332969 w 1581150"/>
                <a:gd name="connsiteY6556" fmla="*/ 1290465 h 3181350"/>
                <a:gd name="connsiteX6557" fmla="*/ 338112 w 1581150"/>
                <a:gd name="connsiteY6557" fmla="*/ 1292656 h 3181350"/>
                <a:gd name="connsiteX6558" fmla="*/ 336112 w 1581150"/>
                <a:gd name="connsiteY6558" fmla="*/ 1281607 h 3181350"/>
                <a:gd name="connsiteX6559" fmla="*/ 344113 w 1581150"/>
                <a:gd name="connsiteY6559" fmla="*/ 1288751 h 3181350"/>
                <a:gd name="connsiteX6560" fmla="*/ 330588 w 1581150"/>
                <a:gd name="connsiteY6560" fmla="*/ 1294752 h 3181350"/>
                <a:gd name="connsiteX6561" fmla="*/ 346018 w 1581150"/>
                <a:gd name="connsiteY6561" fmla="*/ 1275130 h 3181350"/>
                <a:gd name="connsiteX6562" fmla="*/ 354210 w 1581150"/>
                <a:gd name="connsiteY6562" fmla="*/ 1268462 h 3181350"/>
                <a:gd name="connsiteX6563" fmla="*/ 357543 w 1581150"/>
                <a:gd name="connsiteY6563" fmla="*/ 1270653 h 3181350"/>
                <a:gd name="connsiteX6564" fmla="*/ 356496 w 1581150"/>
                <a:gd name="connsiteY6564" fmla="*/ 1272368 h 3181350"/>
                <a:gd name="connsiteX6565" fmla="*/ 357162 w 1581150"/>
                <a:gd name="connsiteY6565" fmla="*/ 1272749 h 3181350"/>
                <a:gd name="connsiteX6566" fmla="*/ 356877 w 1581150"/>
                <a:gd name="connsiteY6566" fmla="*/ 1274844 h 3181350"/>
                <a:gd name="connsiteX6567" fmla="*/ 346018 w 1581150"/>
                <a:gd name="connsiteY6567" fmla="*/ 1275130 h 3181350"/>
                <a:gd name="connsiteX6568" fmla="*/ 351638 w 1581150"/>
                <a:gd name="connsiteY6568" fmla="*/ 1286560 h 3181350"/>
                <a:gd name="connsiteX6569" fmla="*/ 361353 w 1581150"/>
                <a:gd name="connsiteY6569" fmla="*/ 1281607 h 3181350"/>
                <a:gd name="connsiteX6570" fmla="*/ 351638 w 1581150"/>
                <a:gd name="connsiteY6570" fmla="*/ 1286560 h 3181350"/>
                <a:gd name="connsiteX6571" fmla="*/ 369926 w 1581150"/>
                <a:gd name="connsiteY6571" fmla="*/ 1271891 h 3181350"/>
                <a:gd name="connsiteX6572" fmla="*/ 369926 w 1581150"/>
                <a:gd name="connsiteY6572" fmla="*/ 1271891 h 3181350"/>
                <a:gd name="connsiteX6573" fmla="*/ 369926 w 1581150"/>
                <a:gd name="connsiteY6573" fmla="*/ 1271891 h 3181350"/>
                <a:gd name="connsiteX6574" fmla="*/ 369926 w 1581150"/>
                <a:gd name="connsiteY6574" fmla="*/ 1271891 h 3181350"/>
                <a:gd name="connsiteX6575" fmla="*/ 364116 w 1581150"/>
                <a:gd name="connsiteY6575" fmla="*/ 1312754 h 3181350"/>
                <a:gd name="connsiteX6576" fmla="*/ 368783 w 1581150"/>
                <a:gd name="connsiteY6576" fmla="*/ 1317897 h 3181350"/>
                <a:gd name="connsiteX6577" fmla="*/ 364782 w 1581150"/>
                <a:gd name="connsiteY6577" fmla="*/ 1320469 h 3181350"/>
                <a:gd name="connsiteX6578" fmla="*/ 364116 w 1581150"/>
                <a:gd name="connsiteY6578" fmla="*/ 1312754 h 3181350"/>
                <a:gd name="connsiteX6579" fmla="*/ 362115 w 1581150"/>
                <a:gd name="connsiteY6579" fmla="*/ 1389716 h 3181350"/>
                <a:gd name="connsiteX6580" fmla="*/ 358972 w 1581150"/>
                <a:gd name="connsiteY6580" fmla="*/ 1389335 h 3181350"/>
                <a:gd name="connsiteX6581" fmla="*/ 358591 w 1581150"/>
                <a:gd name="connsiteY6581" fmla="*/ 1390764 h 3181350"/>
                <a:gd name="connsiteX6582" fmla="*/ 357448 w 1581150"/>
                <a:gd name="connsiteY6582" fmla="*/ 1384286 h 3181350"/>
                <a:gd name="connsiteX6583" fmla="*/ 362115 w 1581150"/>
                <a:gd name="connsiteY6583" fmla="*/ 1389716 h 3181350"/>
                <a:gd name="connsiteX6584" fmla="*/ 362592 w 1581150"/>
                <a:gd name="connsiteY6584" fmla="*/ 1398765 h 3181350"/>
                <a:gd name="connsiteX6585" fmla="*/ 354400 w 1581150"/>
                <a:gd name="connsiteY6585" fmla="*/ 1405432 h 3181350"/>
                <a:gd name="connsiteX6586" fmla="*/ 353733 w 1581150"/>
                <a:gd name="connsiteY6586" fmla="*/ 1397717 h 3181350"/>
                <a:gd name="connsiteX6587" fmla="*/ 362592 w 1581150"/>
                <a:gd name="connsiteY6587" fmla="*/ 1398765 h 3181350"/>
                <a:gd name="connsiteX6588" fmla="*/ 354495 w 1581150"/>
                <a:gd name="connsiteY6588" fmla="*/ 1354664 h 3181350"/>
                <a:gd name="connsiteX6589" fmla="*/ 351828 w 1581150"/>
                <a:gd name="connsiteY6589" fmla="*/ 1348187 h 3181350"/>
                <a:gd name="connsiteX6590" fmla="*/ 355543 w 1581150"/>
                <a:gd name="connsiteY6590" fmla="*/ 1347139 h 3181350"/>
                <a:gd name="connsiteX6591" fmla="*/ 354495 w 1581150"/>
                <a:gd name="connsiteY6591" fmla="*/ 1354664 h 3181350"/>
                <a:gd name="connsiteX6592" fmla="*/ 354591 w 1581150"/>
                <a:gd name="connsiteY6592" fmla="*/ 1328470 h 3181350"/>
                <a:gd name="connsiteX6593" fmla="*/ 355734 w 1581150"/>
                <a:gd name="connsiteY6593" fmla="*/ 1333232 h 3181350"/>
                <a:gd name="connsiteX6594" fmla="*/ 343542 w 1581150"/>
                <a:gd name="connsiteY6594" fmla="*/ 1330185 h 3181350"/>
                <a:gd name="connsiteX6595" fmla="*/ 354591 w 1581150"/>
                <a:gd name="connsiteY6595" fmla="*/ 1328470 h 3181350"/>
                <a:gd name="connsiteX6596" fmla="*/ 335826 w 1581150"/>
                <a:gd name="connsiteY6596" fmla="*/ 1333899 h 3181350"/>
                <a:gd name="connsiteX6597" fmla="*/ 348209 w 1581150"/>
                <a:gd name="connsiteY6597" fmla="*/ 1335423 h 3181350"/>
                <a:gd name="connsiteX6598" fmla="*/ 338493 w 1581150"/>
                <a:gd name="connsiteY6598" fmla="*/ 1340376 h 3181350"/>
                <a:gd name="connsiteX6599" fmla="*/ 338017 w 1581150"/>
                <a:gd name="connsiteY6599" fmla="*/ 1343424 h 3181350"/>
                <a:gd name="connsiteX6600" fmla="*/ 338493 w 1581150"/>
                <a:gd name="connsiteY6600" fmla="*/ 1340376 h 3181350"/>
                <a:gd name="connsiteX6601" fmla="*/ 335826 w 1581150"/>
                <a:gd name="connsiteY6601" fmla="*/ 1333899 h 3181350"/>
                <a:gd name="connsiteX6602" fmla="*/ 323253 w 1581150"/>
                <a:gd name="connsiteY6602" fmla="*/ 1346091 h 3181350"/>
                <a:gd name="connsiteX6603" fmla="*/ 332778 w 1581150"/>
                <a:gd name="connsiteY6603" fmla="*/ 1342662 h 3181350"/>
                <a:gd name="connsiteX6604" fmla="*/ 339255 w 1581150"/>
                <a:gd name="connsiteY6604" fmla="*/ 1360379 h 3181350"/>
                <a:gd name="connsiteX6605" fmla="*/ 332016 w 1581150"/>
                <a:gd name="connsiteY6605" fmla="*/ 1361045 h 3181350"/>
                <a:gd name="connsiteX6606" fmla="*/ 325825 w 1581150"/>
                <a:gd name="connsiteY6606" fmla="*/ 1354092 h 3181350"/>
                <a:gd name="connsiteX6607" fmla="*/ 331350 w 1581150"/>
                <a:gd name="connsiteY6607" fmla="*/ 1353235 h 3181350"/>
                <a:gd name="connsiteX6608" fmla="*/ 318110 w 1581150"/>
                <a:gd name="connsiteY6608" fmla="*/ 1357712 h 3181350"/>
                <a:gd name="connsiteX6609" fmla="*/ 323253 w 1581150"/>
                <a:gd name="connsiteY6609" fmla="*/ 1346091 h 3181350"/>
                <a:gd name="connsiteX6610" fmla="*/ 313443 w 1581150"/>
                <a:gd name="connsiteY6610" fmla="*/ 1377238 h 3181350"/>
                <a:gd name="connsiteX6611" fmla="*/ 326587 w 1581150"/>
                <a:gd name="connsiteY6611" fmla="*/ 1377810 h 3181350"/>
                <a:gd name="connsiteX6612" fmla="*/ 326492 w 1581150"/>
                <a:gd name="connsiteY6612" fmla="*/ 1379048 h 3181350"/>
                <a:gd name="connsiteX6613" fmla="*/ 333921 w 1581150"/>
                <a:gd name="connsiteY6613" fmla="*/ 1376762 h 3181350"/>
                <a:gd name="connsiteX6614" fmla="*/ 336874 w 1581150"/>
                <a:gd name="connsiteY6614" fmla="*/ 1377143 h 3181350"/>
                <a:gd name="connsiteX6615" fmla="*/ 322968 w 1581150"/>
                <a:gd name="connsiteY6615" fmla="*/ 1386191 h 3181350"/>
                <a:gd name="connsiteX6616" fmla="*/ 325635 w 1581150"/>
                <a:gd name="connsiteY6616" fmla="*/ 1380381 h 3181350"/>
                <a:gd name="connsiteX6617" fmla="*/ 317919 w 1581150"/>
                <a:gd name="connsiteY6617" fmla="*/ 1384001 h 3181350"/>
                <a:gd name="connsiteX6618" fmla="*/ 313443 w 1581150"/>
                <a:gd name="connsiteY6618" fmla="*/ 1377238 h 3181350"/>
                <a:gd name="connsiteX6619" fmla="*/ 309347 w 1581150"/>
                <a:gd name="connsiteY6619" fmla="*/ 1405908 h 3181350"/>
                <a:gd name="connsiteX6620" fmla="*/ 312871 w 1581150"/>
                <a:gd name="connsiteY6620" fmla="*/ 1406385 h 3181350"/>
                <a:gd name="connsiteX6621" fmla="*/ 315729 w 1581150"/>
                <a:gd name="connsiteY6621" fmla="*/ 1411337 h 3181350"/>
                <a:gd name="connsiteX6622" fmla="*/ 310871 w 1581150"/>
                <a:gd name="connsiteY6622" fmla="*/ 1420005 h 3181350"/>
                <a:gd name="connsiteX6623" fmla="*/ 306870 w 1581150"/>
                <a:gd name="connsiteY6623" fmla="*/ 1410290 h 3181350"/>
                <a:gd name="connsiteX6624" fmla="*/ 309347 w 1581150"/>
                <a:gd name="connsiteY6624" fmla="*/ 1405908 h 3181350"/>
                <a:gd name="connsiteX6625" fmla="*/ 306013 w 1581150"/>
                <a:gd name="connsiteY6625" fmla="*/ 1479346 h 3181350"/>
                <a:gd name="connsiteX6626" fmla="*/ 312204 w 1581150"/>
                <a:gd name="connsiteY6626" fmla="*/ 1474012 h 3181350"/>
                <a:gd name="connsiteX6627" fmla="*/ 306013 w 1581150"/>
                <a:gd name="connsiteY6627" fmla="*/ 1479346 h 3181350"/>
                <a:gd name="connsiteX6628" fmla="*/ 313252 w 1581150"/>
                <a:gd name="connsiteY6628" fmla="*/ 1441818 h 3181350"/>
                <a:gd name="connsiteX6629" fmla="*/ 308109 w 1581150"/>
                <a:gd name="connsiteY6629" fmla="*/ 1427340 h 3181350"/>
                <a:gd name="connsiteX6630" fmla="*/ 318015 w 1581150"/>
                <a:gd name="connsiteY6630" fmla="*/ 1420862 h 3181350"/>
                <a:gd name="connsiteX6631" fmla="*/ 316681 w 1581150"/>
                <a:gd name="connsiteY6631" fmla="*/ 1429911 h 3181350"/>
                <a:gd name="connsiteX6632" fmla="*/ 324396 w 1581150"/>
                <a:gd name="connsiteY6632" fmla="*/ 1429911 h 3181350"/>
                <a:gd name="connsiteX6633" fmla="*/ 328111 w 1581150"/>
                <a:gd name="connsiteY6633" fmla="*/ 1433912 h 3181350"/>
                <a:gd name="connsiteX6634" fmla="*/ 327254 w 1581150"/>
                <a:gd name="connsiteY6634" fmla="*/ 1443437 h 3181350"/>
                <a:gd name="connsiteX6635" fmla="*/ 313252 w 1581150"/>
                <a:gd name="connsiteY6635" fmla="*/ 1441818 h 3181350"/>
                <a:gd name="connsiteX6636" fmla="*/ 318872 w 1581150"/>
                <a:gd name="connsiteY6636" fmla="*/ 1477917 h 3181350"/>
                <a:gd name="connsiteX6637" fmla="*/ 326397 w 1581150"/>
                <a:gd name="connsiteY6637" fmla="*/ 1475727 h 3181350"/>
                <a:gd name="connsiteX6638" fmla="*/ 327349 w 1581150"/>
                <a:gd name="connsiteY6638" fmla="*/ 1482013 h 3181350"/>
                <a:gd name="connsiteX6639" fmla="*/ 318872 w 1581150"/>
                <a:gd name="connsiteY6639" fmla="*/ 1477917 h 3181350"/>
                <a:gd name="connsiteX6640" fmla="*/ 318491 w 1581150"/>
                <a:gd name="connsiteY6640" fmla="*/ 1543926 h 3181350"/>
                <a:gd name="connsiteX6641" fmla="*/ 326016 w 1581150"/>
                <a:gd name="connsiteY6641" fmla="*/ 1541830 h 3181350"/>
                <a:gd name="connsiteX6642" fmla="*/ 330016 w 1581150"/>
                <a:gd name="connsiteY6642" fmla="*/ 1551545 h 3181350"/>
                <a:gd name="connsiteX6643" fmla="*/ 315443 w 1581150"/>
                <a:gd name="connsiteY6643" fmla="*/ 1552784 h 3181350"/>
                <a:gd name="connsiteX6644" fmla="*/ 318491 w 1581150"/>
                <a:gd name="connsiteY6644" fmla="*/ 1543926 h 3181350"/>
                <a:gd name="connsiteX6645" fmla="*/ 316776 w 1581150"/>
                <a:gd name="connsiteY6645" fmla="*/ 1568310 h 3181350"/>
                <a:gd name="connsiteX6646" fmla="*/ 314776 w 1581150"/>
                <a:gd name="connsiteY6646" fmla="*/ 1569643 h 3181350"/>
                <a:gd name="connsiteX6647" fmla="*/ 313824 w 1581150"/>
                <a:gd name="connsiteY6647" fmla="*/ 1571072 h 3181350"/>
                <a:gd name="connsiteX6648" fmla="*/ 310490 w 1581150"/>
                <a:gd name="connsiteY6648" fmla="*/ 1570215 h 3181350"/>
                <a:gd name="connsiteX6649" fmla="*/ 308871 w 1581150"/>
                <a:gd name="connsiteY6649" fmla="*/ 1572501 h 3181350"/>
                <a:gd name="connsiteX6650" fmla="*/ 305918 w 1581150"/>
                <a:gd name="connsiteY6650" fmla="*/ 1568595 h 3181350"/>
                <a:gd name="connsiteX6651" fmla="*/ 316776 w 1581150"/>
                <a:gd name="connsiteY6651" fmla="*/ 1568310 h 3181350"/>
                <a:gd name="connsiteX6652" fmla="*/ 312014 w 1581150"/>
                <a:gd name="connsiteY6652" fmla="*/ 1550879 h 3181350"/>
                <a:gd name="connsiteX6653" fmla="*/ 301346 w 1581150"/>
                <a:gd name="connsiteY6653" fmla="*/ 1549545 h 3181350"/>
                <a:gd name="connsiteX6654" fmla="*/ 312014 w 1581150"/>
                <a:gd name="connsiteY6654" fmla="*/ 1550879 h 3181350"/>
                <a:gd name="connsiteX6655" fmla="*/ 266199 w 1581150"/>
                <a:gd name="connsiteY6655" fmla="*/ 1531352 h 3181350"/>
                <a:gd name="connsiteX6656" fmla="*/ 285153 w 1581150"/>
                <a:gd name="connsiteY6656" fmla="*/ 1524494 h 3181350"/>
                <a:gd name="connsiteX6657" fmla="*/ 302870 w 1581150"/>
                <a:gd name="connsiteY6657" fmla="*/ 1538973 h 3181350"/>
                <a:gd name="connsiteX6658" fmla="*/ 284010 w 1581150"/>
                <a:gd name="connsiteY6658" fmla="*/ 1532019 h 3181350"/>
                <a:gd name="connsiteX6659" fmla="*/ 274104 w 1581150"/>
                <a:gd name="connsiteY6659" fmla="*/ 1538496 h 3181350"/>
                <a:gd name="connsiteX6660" fmla="*/ 283629 w 1581150"/>
                <a:gd name="connsiteY6660" fmla="*/ 1535067 h 3181350"/>
                <a:gd name="connsiteX6661" fmla="*/ 284296 w 1581150"/>
                <a:gd name="connsiteY6661" fmla="*/ 1542878 h 3181350"/>
                <a:gd name="connsiteX6662" fmla="*/ 291821 w 1581150"/>
                <a:gd name="connsiteY6662" fmla="*/ 1540687 h 3181350"/>
                <a:gd name="connsiteX6663" fmla="*/ 285439 w 1581150"/>
                <a:gd name="connsiteY6663" fmla="*/ 1547640 h 3181350"/>
                <a:gd name="connsiteX6664" fmla="*/ 272771 w 1581150"/>
                <a:gd name="connsiteY6664" fmla="*/ 1548498 h 3181350"/>
                <a:gd name="connsiteX6665" fmla="*/ 256293 w 1581150"/>
                <a:gd name="connsiteY6665" fmla="*/ 1553641 h 3181350"/>
                <a:gd name="connsiteX6666" fmla="*/ 254578 w 1581150"/>
                <a:gd name="connsiteY6666" fmla="*/ 1556594 h 3181350"/>
                <a:gd name="connsiteX6667" fmla="*/ 241719 w 1581150"/>
                <a:gd name="connsiteY6667" fmla="*/ 1554498 h 3181350"/>
                <a:gd name="connsiteX6668" fmla="*/ 239719 w 1581150"/>
                <a:gd name="connsiteY6668" fmla="*/ 1553927 h 3181350"/>
                <a:gd name="connsiteX6669" fmla="*/ 239814 w 1581150"/>
                <a:gd name="connsiteY6669" fmla="*/ 1554212 h 3181350"/>
                <a:gd name="connsiteX6670" fmla="*/ 239433 w 1581150"/>
                <a:gd name="connsiteY6670" fmla="*/ 1554117 h 3181350"/>
                <a:gd name="connsiteX6671" fmla="*/ 233814 w 1581150"/>
                <a:gd name="connsiteY6671" fmla="*/ 1560499 h 3181350"/>
                <a:gd name="connsiteX6672" fmla="*/ 230004 w 1581150"/>
                <a:gd name="connsiteY6672" fmla="*/ 1559547 h 3181350"/>
                <a:gd name="connsiteX6673" fmla="*/ 230004 w 1581150"/>
                <a:gd name="connsiteY6673" fmla="*/ 1559642 h 3181350"/>
                <a:gd name="connsiteX6674" fmla="*/ 227908 w 1581150"/>
                <a:gd name="connsiteY6674" fmla="*/ 1558880 h 3181350"/>
                <a:gd name="connsiteX6675" fmla="*/ 226003 w 1581150"/>
                <a:gd name="connsiteY6675" fmla="*/ 1564404 h 3181350"/>
                <a:gd name="connsiteX6676" fmla="*/ 220860 w 1581150"/>
                <a:gd name="connsiteY6676" fmla="*/ 1558880 h 3181350"/>
                <a:gd name="connsiteX6677" fmla="*/ 228480 w 1581150"/>
                <a:gd name="connsiteY6677" fmla="*/ 1554689 h 3181350"/>
                <a:gd name="connsiteX6678" fmla="*/ 219050 w 1581150"/>
                <a:gd name="connsiteY6678" fmla="*/ 1555832 h 3181350"/>
                <a:gd name="connsiteX6679" fmla="*/ 217907 w 1581150"/>
                <a:gd name="connsiteY6679" fmla="*/ 1552974 h 3181350"/>
                <a:gd name="connsiteX6680" fmla="*/ 224479 w 1581150"/>
                <a:gd name="connsiteY6680" fmla="*/ 1550974 h 3181350"/>
                <a:gd name="connsiteX6681" fmla="*/ 228765 w 1581150"/>
                <a:gd name="connsiteY6681" fmla="*/ 1548974 h 3181350"/>
                <a:gd name="connsiteX6682" fmla="*/ 233433 w 1581150"/>
                <a:gd name="connsiteY6682" fmla="*/ 1540973 h 3181350"/>
                <a:gd name="connsiteX6683" fmla="*/ 238576 w 1581150"/>
                <a:gd name="connsiteY6683" fmla="*/ 1542782 h 3181350"/>
                <a:gd name="connsiteX6684" fmla="*/ 240957 w 1581150"/>
                <a:gd name="connsiteY6684" fmla="*/ 1535067 h 3181350"/>
                <a:gd name="connsiteX6685" fmla="*/ 227908 w 1581150"/>
                <a:gd name="connsiteY6685" fmla="*/ 1537258 h 3181350"/>
                <a:gd name="connsiteX6686" fmla="*/ 228384 w 1581150"/>
                <a:gd name="connsiteY6686" fmla="*/ 1536686 h 3181350"/>
                <a:gd name="connsiteX6687" fmla="*/ 230861 w 1581150"/>
                <a:gd name="connsiteY6687" fmla="*/ 1537639 h 3181350"/>
                <a:gd name="connsiteX6688" fmla="*/ 230670 w 1581150"/>
                <a:gd name="connsiteY6688" fmla="*/ 1536115 h 3181350"/>
                <a:gd name="connsiteX6689" fmla="*/ 233433 w 1581150"/>
                <a:gd name="connsiteY6689" fmla="*/ 1537544 h 3181350"/>
                <a:gd name="connsiteX6690" fmla="*/ 230861 w 1581150"/>
                <a:gd name="connsiteY6690" fmla="*/ 1532495 h 3181350"/>
                <a:gd name="connsiteX6691" fmla="*/ 231909 w 1581150"/>
                <a:gd name="connsiteY6691" fmla="*/ 1530019 h 3181350"/>
                <a:gd name="connsiteX6692" fmla="*/ 230670 w 1581150"/>
                <a:gd name="connsiteY6692" fmla="*/ 1529828 h 3181350"/>
                <a:gd name="connsiteX6693" fmla="*/ 232385 w 1581150"/>
                <a:gd name="connsiteY6693" fmla="*/ 1526495 h 3181350"/>
                <a:gd name="connsiteX6694" fmla="*/ 223431 w 1581150"/>
                <a:gd name="connsiteY6694" fmla="*/ 1522685 h 3181350"/>
                <a:gd name="connsiteX6695" fmla="*/ 224765 w 1581150"/>
                <a:gd name="connsiteY6695" fmla="*/ 1529066 h 3181350"/>
                <a:gd name="connsiteX6696" fmla="*/ 216192 w 1581150"/>
                <a:gd name="connsiteY6696" fmla="*/ 1525447 h 3181350"/>
                <a:gd name="connsiteX6697" fmla="*/ 216573 w 1581150"/>
                <a:gd name="connsiteY6697" fmla="*/ 1523542 h 3181350"/>
                <a:gd name="connsiteX6698" fmla="*/ 229432 w 1581150"/>
                <a:gd name="connsiteY6698" fmla="*/ 1522018 h 3181350"/>
                <a:gd name="connsiteX6699" fmla="*/ 232480 w 1581150"/>
                <a:gd name="connsiteY6699" fmla="*/ 1523352 h 3181350"/>
                <a:gd name="connsiteX6700" fmla="*/ 233242 w 1581150"/>
                <a:gd name="connsiteY6700" fmla="*/ 1523066 h 3181350"/>
                <a:gd name="connsiteX6701" fmla="*/ 266199 w 1581150"/>
                <a:gd name="connsiteY6701" fmla="*/ 1531352 h 3181350"/>
                <a:gd name="connsiteX6702" fmla="*/ 236957 w 1581150"/>
                <a:gd name="connsiteY6702" fmla="*/ 1519446 h 3181350"/>
                <a:gd name="connsiteX6703" fmla="*/ 237814 w 1581150"/>
                <a:gd name="connsiteY6703" fmla="*/ 1519351 h 3181350"/>
                <a:gd name="connsiteX6704" fmla="*/ 237147 w 1581150"/>
                <a:gd name="connsiteY6704" fmla="*/ 1520113 h 3181350"/>
                <a:gd name="connsiteX6705" fmla="*/ 236957 w 1581150"/>
                <a:gd name="connsiteY6705" fmla="*/ 1519446 h 3181350"/>
                <a:gd name="connsiteX6706" fmla="*/ 252578 w 1581150"/>
                <a:gd name="connsiteY6706" fmla="*/ 1519161 h 3181350"/>
                <a:gd name="connsiteX6707" fmla="*/ 251530 w 1581150"/>
                <a:gd name="connsiteY6707" fmla="*/ 1519827 h 3181350"/>
                <a:gd name="connsiteX6708" fmla="*/ 252578 w 1581150"/>
                <a:gd name="connsiteY6708" fmla="*/ 1519161 h 3181350"/>
                <a:gd name="connsiteX6709" fmla="*/ 262770 w 1581150"/>
                <a:gd name="connsiteY6709" fmla="*/ 1492395 h 3181350"/>
                <a:gd name="connsiteX6710" fmla="*/ 262674 w 1581150"/>
                <a:gd name="connsiteY6710" fmla="*/ 1495729 h 3181350"/>
                <a:gd name="connsiteX6711" fmla="*/ 261341 w 1581150"/>
                <a:gd name="connsiteY6711" fmla="*/ 1492967 h 3181350"/>
                <a:gd name="connsiteX6712" fmla="*/ 262770 w 1581150"/>
                <a:gd name="connsiteY6712" fmla="*/ 1492395 h 3181350"/>
                <a:gd name="connsiteX6713" fmla="*/ 242862 w 1581150"/>
                <a:gd name="connsiteY6713" fmla="*/ 1482870 h 3181350"/>
                <a:gd name="connsiteX6714" fmla="*/ 247815 w 1581150"/>
                <a:gd name="connsiteY6714" fmla="*/ 1494681 h 3181350"/>
                <a:gd name="connsiteX6715" fmla="*/ 260579 w 1581150"/>
                <a:gd name="connsiteY6715" fmla="*/ 1497253 h 3181350"/>
                <a:gd name="connsiteX6716" fmla="*/ 256578 w 1581150"/>
                <a:gd name="connsiteY6716" fmla="*/ 1501730 h 3181350"/>
                <a:gd name="connsiteX6717" fmla="*/ 245434 w 1581150"/>
                <a:gd name="connsiteY6717" fmla="*/ 1502492 h 3181350"/>
                <a:gd name="connsiteX6718" fmla="*/ 244196 w 1581150"/>
                <a:gd name="connsiteY6718" fmla="*/ 1499825 h 3181350"/>
                <a:gd name="connsiteX6719" fmla="*/ 244386 w 1581150"/>
                <a:gd name="connsiteY6719" fmla="*/ 1494967 h 3181350"/>
                <a:gd name="connsiteX6720" fmla="*/ 243148 w 1581150"/>
                <a:gd name="connsiteY6720" fmla="*/ 1496015 h 3181350"/>
                <a:gd name="connsiteX6721" fmla="*/ 244577 w 1581150"/>
                <a:gd name="connsiteY6721" fmla="*/ 1488299 h 3181350"/>
                <a:gd name="connsiteX6722" fmla="*/ 241815 w 1581150"/>
                <a:gd name="connsiteY6722" fmla="*/ 1487442 h 3181350"/>
                <a:gd name="connsiteX6723" fmla="*/ 241910 w 1581150"/>
                <a:gd name="connsiteY6723" fmla="*/ 1486966 h 3181350"/>
                <a:gd name="connsiteX6724" fmla="*/ 241434 w 1581150"/>
                <a:gd name="connsiteY6724" fmla="*/ 1487252 h 3181350"/>
                <a:gd name="connsiteX6725" fmla="*/ 237719 w 1581150"/>
                <a:gd name="connsiteY6725" fmla="*/ 1482489 h 3181350"/>
                <a:gd name="connsiteX6726" fmla="*/ 242862 w 1581150"/>
                <a:gd name="connsiteY6726" fmla="*/ 1482870 h 3181350"/>
                <a:gd name="connsiteX6727" fmla="*/ 211430 w 1581150"/>
                <a:gd name="connsiteY6727" fmla="*/ 1463535 h 3181350"/>
                <a:gd name="connsiteX6728" fmla="*/ 212954 w 1581150"/>
                <a:gd name="connsiteY6728" fmla="*/ 1468392 h 3181350"/>
                <a:gd name="connsiteX6729" fmla="*/ 212573 w 1581150"/>
                <a:gd name="connsiteY6729" fmla="*/ 1473060 h 3181350"/>
                <a:gd name="connsiteX6730" fmla="*/ 207048 w 1581150"/>
                <a:gd name="connsiteY6730" fmla="*/ 1472678 h 3181350"/>
                <a:gd name="connsiteX6731" fmla="*/ 201048 w 1581150"/>
                <a:gd name="connsiteY6731" fmla="*/ 1465059 h 3181350"/>
                <a:gd name="connsiteX6732" fmla="*/ 202191 w 1581150"/>
                <a:gd name="connsiteY6732" fmla="*/ 1462391 h 3181350"/>
                <a:gd name="connsiteX6733" fmla="*/ 211430 w 1581150"/>
                <a:gd name="connsiteY6733" fmla="*/ 1463535 h 3181350"/>
                <a:gd name="connsiteX6734" fmla="*/ 201048 w 1581150"/>
                <a:gd name="connsiteY6734" fmla="*/ 1503730 h 3181350"/>
                <a:gd name="connsiteX6735" fmla="*/ 196380 w 1581150"/>
                <a:gd name="connsiteY6735" fmla="*/ 1501825 h 3181350"/>
                <a:gd name="connsiteX6736" fmla="*/ 198666 w 1581150"/>
                <a:gd name="connsiteY6736" fmla="*/ 1499825 h 3181350"/>
                <a:gd name="connsiteX6737" fmla="*/ 193809 w 1581150"/>
                <a:gd name="connsiteY6737" fmla="*/ 1496205 h 3181350"/>
                <a:gd name="connsiteX6738" fmla="*/ 199047 w 1581150"/>
                <a:gd name="connsiteY6738" fmla="*/ 1497729 h 3181350"/>
                <a:gd name="connsiteX6739" fmla="*/ 201048 w 1581150"/>
                <a:gd name="connsiteY6739" fmla="*/ 1503730 h 3181350"/>
                <a:gd name="connsiteX6740" fmla="*/ 205048 w 1581150"/>
                <a:gd name="connsiteY6740" fmla="*/ 1496872 h 3181350"/>
                <a:gd name="connsiteX6741" fmla="*/ 216573 w 1581150"/>
                <a:gd name="connsiteY6741" fmla="*/ 1488204 h 3181350"/>
                <a:gd name="connsiteX6742" fmla="*/ 201333 w 1581150"/>
                <a:gd name="connsiteY6742" fmla="*/ 1482870 h 3181350"/>
                <a:gd name="connsiteX6743" fmla="*/ 210573 w 1581150"/>
                <a:gd name="connsiteY6743" fmla="*/ 1476107 h 3181350"/>
                <a:gd name="connsiteX6744" fmla="*/ 218002 w 1581150"/>
                <a:gd name="connsiteY6744" fmla="*/ 1475060 h 3181350"/>
                <a:gd name="connsiteX6745" fmla="*/ 213906 w 1581150"/>
                <a:gd name="connsiteY6745" fmla="*/ 1481061 h 3181350"/>
                <a:gd name="connsiteX6746" fmla="*/ 228384 w 1581150"/>
                <a:gd name="connsiteY6746" fmla="*/ 1485252 h 3181350"/>
                <a:gd name="connsiteX6747" fmla="*/ 229337 w 1581150"/>
                <a:gd name="connsiteY6747" fmla="*/ 1494586 h 3181350"/>
                <a:gd name="connsiteX6748" fmla="*/ 223908 w 1581150"/>
                <a:gd name="connsiteY6748" fmla="*/ 1496967 h 3181350"/>
                <a:gd name="connsiteX6749" fmla="*/ 214764 w 1581150"/>
                <a:gd name="connsiteY6749" fmla="*/ 1493729 h 3181350"/>
                <a:gd name="connsiteX6750" fmla="*/ 216002 w 1581150"/>
                <a:gd name="connsiteY6750" fmla="*/ 1501730 h 3181350"/>
                <a:gd name="connsiteX6751" fmla="*/ 219907 w 1581150"/>
                <a:gd name="connsiteY6751" fmla="*/ 1502873 h 3181350"/>
                <a:gd name="connsiteX6752" fmla="*/ 219240 w 1581150"/>
                <a:gd name="connsiteY6752" fmla="*/ 1506111 h 3181350"/>
                <a:gd name="connsiteX6753" fmla="*/ 212097 w 1581150"/>
                <a:gd name="connsiteY6753" fmla="*/ 1504682 h 3181350"/>
                <a:gd name="connsiteX6754" fmla="*/ 213525 w 1581150"/>
                <a:gd name="connsiteY6754" fmla="*/ 1511064 h 3181350"/>
                <a:gd name="connsiteX6755" fmla="*/ 222955 w 1581150"/>
                <a:gd name="connsiteY6755" fmla="*/ 1508588 h 3181350"/>
                <a:gd name="connsiteX6756" fmla="*/ 221050 w 1581150"/>
                <a:gd name="connsiteY6756" fmla="*/ 1507254 h 3181350"/>
                <a:gd name="connsiteX6757" fmla="*/ 221145 w 1581150"/>
                <a:gd name="connsiteY6757" fmla="*/ 1507254 h 3181350"/>
                <a:gd name="connsiteX6758" fmla="*/ 222288 w 1581150"/>
                <a:gd name="connsiteY6758" fmla="*/ 1503444 h 3181350"/>
                <a:gd name="connsiteX6759" fmla="*/ 235338 w 1581150"/>
                <a:gd name="connsiteY6759" fmla="*/ 1508683 h 3181350"/>
                <a:gd name="connsiteX6760" fmla="*/ 235242 w 1581150"/>
                <a:gd name="connsiteY6760" fmla="*/ 1508969 h 3181350"/>
                <a:gd name="connsiteX6761" fmla="*/ 229623 w 1581150"/>
                <a:gd name="connsiteY6761" fmla="*/ 1512398 h 3181350"/>
                <a:gd name="connsiteX6762" fmla="*/ 224479 w 1581150"/>
                <a:gd name="connsiteY6762" fmla="*/ 1511731 h 3181350"/>
                <a:gd name="connsiteX6763" fmla="*/ 223336 w 1581150"/>
                <a:gd name="connsiteY6763" fmla="*/ 1515351 h 3181350"/>
                <a:gd name="connsiteX6764" fmla="*/ 216383 w 1581150"/>
                <a:gd name="connsiteY6764" fmla="*/ 1514303 h 3181350"/>
                <a:gd name="connsiteX6765" fmla="*/ 216288 w 1581150"/>
                <a:gd name="connsiteY6765" fmla="*/ 1515732 h 3181350"/>
                <a:gd name="connsiteX6766" fmla="*/ 208858 w 1581150"/>
                <a:gd name="connsiteY6766" fmla="*/ 1497920 h 3181350"/>
                <a:gd name="connsiteX6767" fmla="*/ 205048 w 1581150"/>
                <a:gd name="connsiteY6767" fmla="*/ 1496872 h 3181350"/>
                <a:gd name="connsiteX6768" fmla="*/ 227813 w 1581150"/>
                <a:gd name="connsiteY6768" fmla="*/ 1499825 h 3181350"/>
                <a:gd name="connsiteX6769" fmla="*/ 225241 w 1581150"/>
                <a:gd name="connsiteY6769" fmla="*/ 1500873 h 3181350"/>
                <a:gd name="connsiteX6770" fmla="*/ 225241 w 1581150"/>
                <a:gd name="connsiteY6770" fmla="*/ 1500873 h 3181350"/>
                <a:gd name="connsiteX6771" fmla="*/ 227813 w 1581150"/>
                <a:gd name="connsiteY6771" fmla="*/ 1499825 h 3181350"/>
                <a:gd name="connsiteX6772" fmla="*/ 206858 w 1581150"/>
                <a:gd name="connsiteY6772" fmla="*/ 1524685 h 3181350"/>
                <a:gd name="connsiteX6773" fmla="*/ 203524 w 1581150"/>
                <a:gd name="connsiteY6773" fmla="*/ 1529543 h 3181350"/>
                <a:gd name="connsiteX6774" fmla="*/ 200952 w 1581150"/>
                <a:gd name="connsiteY6774" fmla="*/ 1530114 h 3181350"/>
                <a:gd name="connsiteX6775" fmla="*/ 201048 w 1581150"/>
                <a:gd name="connsiteY6775" fmla="*/ 1529066 h 3181350"/>
                <a:gd name="connsiteX6776" fmla="*/ 195237 w 1581150"/>
                <a:gd name="connsiteY6776" fmla="*/ 1527638 h 3181350"/>
                <a:gd name="connsiteX6777" fmla="*/ 200857 w 1581150"/>
                <a:gd name="connsiteY6777" fmla="*/ 1519732 h 3181350"/>
                <a:gd name="connsiteX6778" fmla="*/ 201714 w 1581150"/>
                <a:gd name="connsiteY6778" fmla="*/ 1519637 h 3181350"/>
                <a:gd name="connsiteX6779" fmla="*/ 206858 w 1581150"/>
                <a:gd name="connsiteY6779" fmla="*/ 1524685 h 3181350"/>
                <a:gd name="connsiteX6780" fmla="*/ 175330 w 1581150"/>
                <a:gd name="connsiteY6780" fmla="*/ 1549260 h 3181350"/>
                <a:gd name="connsiteX6781" fmla="*/ 181902 w 1581150"/>
                <a:gd name="connsiteY6781" fmla="*/ 1540877 h 3181350"/>
                <a:gd name="connsiteX6782" fmla="*/ 187141 w 1581150"/>
                <a:gd name="connsiteY6782" fmla="*/ 1548116 h 3181350"/>
                <a:gd name="connsiteX6783" fmla="*/ 186570 w 1581150"/>
                <a:gd name="connsiteY6783" fmla="*/ 1550022 h 3181350"/>
                <a:gd name="connsiteX6784" fmla="*/ 196095 w 1581150"/>
                <a:gd name="connsiteY6784" fmla="*/ 1546021 h 3181350"/>
                <a:gd name="connsiteX6785" fmla="*/ 197142 w 1581150"/>
                <a:gd name="connsiteY6785" fmla="*/ 1551927 h 3181350"/>
                <a:gd name="connsiteX6786" fmla="*/ 175330 w 1581150"/>
                <a:gd name="connsiteY6786" fmla="*/ 1549260 h 3181350"/>
                <a:gd name="connsiteX6787" fmla="*/ 169234 w 1581150"/>
                <a:gd name="connsiteY6787" fmla="*/ 1579263 h 3181350"/>
                <a:gd name="connsiteX6788" fmla="*/ 175902 w 1581150"/>
                <a:gd name="connsiteY6788" fmla="*/ 1582502 h 3181350"/>
                <a:gd name="connsiteX6789" fmla="*/ 175521 w 1581150"/>
                <a:gd name="connsiteY6789" fmla="*/ 1583169 h 3181350"/>
                <a:gd name="connsiteX6790" fmla="*/ 169234 w 1581150"/>
                <a:gd name="connsiteY6790" fmla="*/ 1579263 h 3181350"/>
                <a:gd name="connsiteX6791" fmla="*/ 178283 w 1581150"/>
                <a:gd name="connsiteY6791" fmla="*/ 1579168 h 3181350"/>
                <a:gd name="connsiteX6792" fmla="*/ 177140 w 1581150"/>
                <a:gd name="connsiteY6792" fmla="*/ 1574024 h 3181350"/>
                <a:gd name="connsiteX6793" fmla="*/ 186189 w 1581150"/>
                <a:gd name="connsiteY6793" fmla="*/ 1561261 h 3181350"/>
                <a:gd name="connsiteX6794" fmla="*/ 194952 w 1581150"/>
                <a:gd name="connsiteY6794" fmla="*/ 1558213 h 3181350"/>
                <a:gd name="connsiteX6795" fmla="*/ 195142 w 1581150"/>
                <a:gd name="connsiteY6795" fmla="*/ 1558403 h 3181350"/>
                <a:gd name="connsiteX6796" fmla="*/ 195428 w 1581150"/>
                <a:gd name="connsiteY6796" fmla="*/ 1558118 h 3181350"/>
                <a:gd name="connsiteX6797" fmla="*/ 199428 w 1581150"/>
                <a:gd name="connsiteY6797" fmla="*/ 1556784 h 3181350"/>
                <a:gd name="connsiteX6798" fmla="*/ 200381 w 1581150"/>
                <a:gd name="connsiteY6798" fmla="*/ 1558403 h 3181350"/>
                <a:gd name="connsiteX6799" fmla="*/ 200381 w 1581150"/>
                <a:gd name="connsiteY6799" fmla="*/ 1561928 h 3181350"/>
                <a:gd name="connsiteX6800" fmla="*/ 201238 w 1581150"/>
                <a:gd name="connsiteY6800" fmla="*/ 1560975 h 3181350"/>
                <a:gd name="connsiteX6801" fmla="*/ 201238 w 1581150"/>
                <a:gd name="connsiteY6801" fmla="*/ 1568881 h 3181350"/>
                <a:gd name="connsiteX6802" fmla="*/ 191046 w 1581150"/>
                <a:gd name="connsiteY6802" fmla="*/ 1562690 h 3181350"/>
                <a:gd name="connsiteX6803" fmla="*/ 187808 w 1581150"/>
                <a:gd name="connsiteY6803" fmla="*/ 1572596 h 3181350"/>
                <a:gd name="connsiteX6804" fmla="*/ 192666 w 1581150"/>
                <a:gd name="connsiteY6804" fmla="*/ 1578882 h 3181350"/>
                <a:gd name="connsiteX6805" fmla="*/ 181521 w 1581150"/>
                <a:gd name="connsiteY6805" fmla="*/ 1581168 h 3181350"/>
                <a:gd name="connsiteX6806" fmla="*/ 178283 w 1581150"/>
                <a:gd name="connsiteY6806" fmla="*/ 1579168 h 3181350"/>
                <a:gd name="connsiteX6807" fmla="*/ 183807 w 1581150"/>
                <a:gd name="connsiteY6807" fmla="*/ 1586312 h 3181350"/>
                <a:gd name="connsiteX6808" fmla="*/ 183903 w 1581150"/>
                <a:gd name="connsiteY6808" fmla="*/ 1586026 h 3181350"/>
                <a:gd name="connsiteX6809" fmla="*/ 182093 w 1581150"/>
                <a:gd name="connsiteY6809" fmla="*/ 1583740 h 3181350"/>
                <a:gd name="connsiteX6810" fmla="*/ 189999 w 1581150"/>
                <a:gd name="connsiteY6810" fmla="*/ 1584883 h 3181350"/>
                <a:gd name="connsiteX6811" fmla="*/ 196380 w 1581150"/>
                <a:gd name="connsiteY6811" fmla="*/ 1578025 h 3181350"/>
                <a:gd name="connsiteX6812" fmla="*/ 202762 w 1581150"/>
                <a:gd name="connsiteY6812" fmla="*/ 1579644 h 3181350"/>
                <a:gd name="connsiteX6813" fmla="*/ 198857 w 1581150"/>
                <a:gd name="connsiteY6813" fmla="*/ 1583264 h 3181350"/>
                <a:gd name="connsiteX6814" fmla="*/ 191904 w 1581150"/>
                <a:gd name="connsiteY6814" fmla="*/ 1586216 h 3181350"/>
                <a:gd name="connsiteX6815" fmla="*/ 185522 w 1581150"/>
                <a:gd name="connsiteY6815" fmla="*/ 1586312 h 3181350"/>
                <a:gd name="connsiteX6816" fmla="*/ 189903 w 1581150"/>
                <a:gd name="connsiteY6816" fmla="*/ 1590789 h 3181350"/>
                <a:gd name="connsiteX6817" fmla="*/ 183807 w 1581150"/>
                <a:gd name="connsiteY6817" fmla="*/ 1586312 h 3181350"/>
                <a:gd name="connsiteX6818" fmla="*/ 191904 w 1581150"/>
                <a:gd name="connsiteY6818" fmla="*/ 1609743 h 3181350"/>
                <a:gd name="connsiteX6819" fmla="*/ 191046 w 1581150"/>
                <a:gd name="connsiteY6819" fmla="*/ 1603457 h 3181350"/>
                <a:gd name="connsiteX6820" fmla="*/ 197333 w 1581150"/>
                <a:gd name="connsiteY6820" fmla="*/ 1604314 h 3181350"/>
                <a:gd name="connsiteX6821" fmla="*/ 194952 w 1581150"/>
                <a:gd name="connsiteY6821" fmla="*/ 1612029 h 3181350"/>
                <a:gd name="connsiteX6822" fmla="*/ 190094 w 1581150"/>
                <a:gd name="connsiteY6822" fmla="*/ 1608029 h 3181350"/>
                <a:gd name="connsiteX6823" fmla="*/ 191904 w 1581150"/>
                <a:gd name="connsiteY6823" fmla="*/ 1609743 h 3181350"/>
                <a:gd name="connsiteX6824" fmla="*/ 186379 w 1581150"/>
                <a:gd name="connsiteY6824" fmla="*/ 1636032 h 3181350"/>
                <a:gd name="connsiteX6825" fmla="*/ 187141 w 1581150"/>
                <a:gd name="connsiteY6825" fmla="*/ 1630698 h 3181350"/>
                <a:gd name="connsiteX6826" fmla="*/ 193142 w 1581150"/>
                <a:gd name="connsiteY6826" fmla="*/ 1635747 h 3181350"/>
                <a:gd name="connsiteX6827" fmla="*/ 186379 w 1581150"/>
                <a:gd name="connsiteY6827" fmla="*/ 1636032 h 3181350"/>
                <a:gd name="connsiteX6828" fmla="*/ 206001 w 1581150"/>
                <a:gd name="connsiteY6828" fmla="*/ 1636604 h 3181350"/>
                <a:gd name="connsiteX6829" fmla="*/ 202953 w 1581150"/>
                <a:gd name="connsiteY6829" fmla="*/ 1628507 h 3181350"/>
                <a:gd name="connsiteX6830" fmla="*/ 214287 w 1581150"/>
                <a:gd name="connsiteY6830" fmla="*/ 1624602 h 3181350"/>
                <a:gd name="connsiteX6831" fmla="*/ 213906 w 1581150"/>
                <a:gd name="connsiteY6831" fmla="*/ 1629365 h 3181350"/>
                <a:gd name="connsiteX6832" fmla="*/ 219907 w 1581150"/>
                <a:gd name="connsiteY6832" fmla="*/ 1623459 h 3181350"/>
                <a:gd name="connsiteX6833" fmla="*/ 202095 w 1581150"/>
                <a:gd name="connsiteY6833" fmla="*/ 1614315 h 3181350"/>
                <a:gd name="connsiteX6834" fmla="*/ 206001 w 1581150"/>
                <a:gd name="connsiteY6834" fmla="*/ 1611458 h 3181350"/>
                <a:gd name="connsiteX6835" fmla="*/ 199143 w 1581150"/>
                <a:gd name="connsiteY6835" fmla="*/ 1604409 h 3181350"/>
                <a:gd name="connsiteX6836" fmla="*/ 200095 w 1581150"/>
                <a:gd name="connsiteY6836" fmla="*/ 1603171 h 3181350"/>
                <a:gd name="connsiteX6837" fmla="*/ 198857 w 1581150"/>
                <a:gd name="connsiteY6837" fmla="*/ 1599170 h 3181350"/>
                <a:gd name="connsiteX6838" fmla="*/ 216669 w 1581150"/>
                <a:gd name="connsiteY6838" fmla="*/ 1616982 h 3181350"/>
                <a:gd name="connsiteX6839" fmla="*/ 224955 w 1581150"/>
                <a:gd name="connsiteY6839" fmla="*/ 1613839 h 3181350"/>
                <a:gd name="connsiteX6840" fmla="*/ 225527 w 1581150"/>
                <a:gd name="connsiteY6840" fmla="*/ 1614030 h 3181350"/>
                <a:gd name="connsiteX6841" fmla="*/ 227432 w 1581150"/>
                <a:gd name="connsiteY6841" fmla="*/ 1611553 h 3181350"/>
                <a:gd name="connsiteX6842" fmla="*/ 232099 w 1581150"/>
                <a:gd name="connsiteY6842" fmla="*/ 1608695 h 3181350"/>
                <a:gd name="connsiteX6843" fmla="*/ 243243 w 1581150"/>
                <a:gd name="connsiteY6843" fmla="*/ 1613839 h 3181350"/>
                <a:gd name="connsiteX6844" fmla="*/ 243339 w 1581150"/>
                <a:gd name="connsiteY6844" fmla="*/ 1616315 h 3181350"/>
                <a:gd name="connsiteX6845" fmla="*/ 247434 w 1581150"/>
                <a:gd name="connsiteY6845" fmla="*/ 1615173 h 3181350"/>
                <a:gd name="connsiteX6846" fmla="*/ 249339 w 1581150"/>
                <a:gd name="connsiteY6846" fmla="*/ 1625745 h 3181350"/>
                <a:gd name="connsiteX6847" fmla="*/ 241529 w 1581150"/>
                <a:gd name="connsiteY6847" fmla="*/ 1631460 h 3181350"/>
                <a:gd name="connsiteX6848" fmla="*/ 237814 w 1581150"/>
                <a:gd name="connsiteY6848" fmla="*/ 1629460 h 3181350"/>
                <a:gd name="connsiteX6849" fmla="*/ 229908 w 1581150"/>
                <a:gd name="connsiteY6849" fmla="*/ 1631460 h 3181350"/>
                <a:gd name="connsiteX6850" fmla="*/ 221526 w 1581150"/>
                <a:gd name="connsiteY6850" fmla="*/ 1626888 h 3181350"/>
                <a:gd name="connsiteX6851" fmla="*/ 225813 w 1581150"/>
                <a:gd name="connsiteY6851" fmla="*/ 1633651 h 3181350"/>
                <a:gd name="connsiteX6852" fmla="*/ 224384 w 1581150"/>
                <a:gd name="connsiteY6852" fmla="*/ 1636509 h 3181350"/>
                <a:gd name="connsiteX6853" fmla="*/ 217621 w 1581150"/>
                <a:gd name="connsiteY6853" fmla="*/ 1631365 h 3181350"/>
                <a:gd name="connsiteX6854" fmla="*/ 206001 w 1581150"/>
                <a:gd name="connsiteY6854" fmla="*/ 1636604 h 3181350"/>
                <a:gd name="connsiteX6855" fmla="*/ 220383 w 1581150"/>
                <a:gd name="connsiteY6855" fmla="*/ 1666036 h 3181350"/>
                <a:gd name="connsiteX6856" fmla="*/ 220002 w 1581150"/>
                <a:gd name="connsiteY6856" fmla="*/ 1662512 h 3181350"/>
                <a:gd name="connsiteX6857" fmla="*/ 221907 w 1581150"/>
                <a:gd name="connsiteY6857" fmla="*/ 1651939 h 3181350"/>
                <a:gd name="connsiteX6858" fmla="*/ 219431 w 1581150"/>
                <a:gd name="connsiteY6858" fmla="*/ 1658892 h 3181350"/>
                <a:gd name="connsiteX6859" fmla="*/ 214573 w 1581150"/>
                <a:gd name="connsiteY6859" fmla="*/ 1645081 h 3181350"/>
                <a:gd name="connsiteX6860" fmla="*/ 228384 w 1581150"/>
                <a:gd name="connsiteY6860" fmla="*/ 1658702 h 3181350"/>
                <a:gd name="connsiteX6861" fmla="*/ 234195 w 1581150"/>
                <a:gd name="connsiteY6861" fmla="*/ 1654415 h 3181350"/>
                <a:gd name="connsiteX6862" fmla="*/ 224574 w 1581150"/>
                <a:gd name="connsiteY6862" fmla="*/ 1636794 h 3181350"/>
                <a:gd name="connsiteX6863" fmla="*/ 231337 w 1581150"/>
                <a:gd name="connsiteY6863" fmla="*/ 1636223 h 3181350"/>
                <a:gd name="connsiteX6864" fmla="*/ 235242 w 1581150"/>
                <a:gd name="connsiteY6864" fmla="*/ 1640319 h 3181350"/>
                <a:gd name="connsiteX6865" fmla="*/ 243148 w 1581150"/>
                <a:gd name="connsiteY6865" fmla="*/ 1658226 h 3181350"/>
                <a:gd name="connsiteX6866" fmla="*/ 252864 w 1581150"/>
                <a:gd name="connsiteY6866" fmla="*/ 1651082 h 3181350"/>
                <a:gd name="connsiteX6867" fmla="*/ 253816 w 1581150"/>
                <a:gd name="connsiteY6867" fmla="*/ 1638509 h 3181350"/>
                <a:gd name="connsiteX6868" fmla="*/ 244672 w 1581150"/>
                <a:gd name="connsiteY6868" fmla="*/ 1638985 h 3181350"/>
                <a:gd name="connsiteX6869" fmla="*/ 241719 w 1581150"/>
                <a:gd name="connsiteY6869" fmla="*/ 1631365 h 3181350"/>
                <a:gd name="connsiteX6870" fmla="*/ 252197 w 1581150"/>
                <a:gd name="connsiteY6870" fmla="*/ 1636890 h 3181350"/>
                <a:gd name="connsiteX6871" fmla="*/ 254388 w 1581150"/>
                <a:gd name="connsiteY6871" fmla="*/ 1632318 h 3181350"/>
                <a:gd name="connsiteX6872" fmla="*/ 263246 w 1581150"/>
                <a:gd name="connsiteY6872" fmla="*/ 1637747 h 3181350"/>
                <a:gd name="connsiteX6873" fmla="*/ 263055 w 1581150"/>
                <a:gd name="connsiteY6873" fmla="*/ 1637747 h 3181350"/>
                <a:gd name="connsiteX6874" fmla="*/ 262103 w 1581150"/>
                <a:gd name="connsiteY6874" fmla="*/ 1636985 h 3181350"/>
                <a:gd name="connsiteX6875" fmla="*/ 261817 w 1581150"/>
                <a:gd name="connsiteY6875" fmla="*/ 1637652 h 3181350"/>
                <a:gd name="connsiteX6876" fmla="*/ 260865 w 1581150"/>
                <a:gd name="connsiteY6876" fmla="*/ 1638223 h 3181350"/>
                <a:gd name="connsiteX6877" fmla="*/ 260103 w 1581150"/>
                <a:gd name="connsiteY6877" fmla="*/ 1638318 h 3181350"/>
                <a:gd name="connsiteX6878" fmla="*/ 254769 w 1581150"/>
                <a:gd name="connsiteY6878" fmla="*/ 1637652 h 3181350"/>
                <a:gd name="connsiteX6879" fmla="*/ 253721 w 1581150"/>
                <a:gd name="connsiteY6879" fmla="*/ 1645176 h 3181350"/>
                <a:gd name="connsiteX6880" fmla="*/ 260579 w 1581150"/>
                <a:gd name="connsiteY6880" fmla="*/ 1647557 h 3181350"/>
                <a:gd name="connsiteX6881" fmla="*/ 262484 w 1581150"/>
                <a:gd name="connsiteY6881" fmla="*/ 1645081 h 3181350"/>
                <a:gd name="connsiteX6882" fmla="*/ 267913 w 1581150"/>
                <a:gd name="connsiteY6882" fmla="*/ 1649082 h 3181350"/>
                <a:gd name="connsiteX6883" fmla="*/ 265151 w 1581150"/>
                <a:gd name="connsiteY6883" fmla="*/ 1636318 h 3181350"/>
                <a:gd name="connsiteX6884" fmla="*/ 276295 w 1581150"/>
                <a:gd name="connsiteY6884" fmla="*/ 1635556 h 3181350"/>
                <a:gd name="connsiteX6885" fmla="*/ 277629 w 1581150"/>
                <a:gd name="connsiteY6885" fmla="*/ 1641938 h 3181350"/>
                <a:gd name="connsiteX6886" fmla="*/ 270199 w 1581150"/>
                <a:gd name="connsiteY6886" fmla="*/ 1642986 h 3181350"/>
                <a:gd name="connsiteX6887" fmla="*/ 275057 w 1581150"/>
                <a:gd name="connsiteY6887" fmla="*/ 1651368 h 3181350"/>
                <a:gd name="connsiteX6888" fmla="*/ 276676 w 1581150"/>
                <a:gd name="connsiteY6888" fmla="*/ 1663940 h 3181350"/>
                <a:gd name="connsiteX6889" fmla="*/ 270675 w 1581150"/>
                <a:gd name="connsiteY6889" fmla="*/ 1661940 h 3181350"/>
                <a:gd name="connsiteX6890" fmla="*/ 274390 w 1581150"/>
                <a:gd name="connsiteY6890" fmla="*/ 1666322 h 3181350"/>
                <a:gd name="connsiteX6891" fmla="*/ 264865 w 1581150"/>
                <a:gd name="connsiteY6891" fmla="*/ 1668132 h 3181350"/>
                <a:gd name="connsiteX6892" fmla="*/ 266199 w 1581150"/>
                <a:gd name="connsiteY6892" fmla="*/ 1671751 h 3181350"/>
                <a:gd name="connsiteX6893" fmla="*/ 259055 w 1581150"/>
                <a:gd name="connsiteY6893" fmla="*/ 1662321 h 3181350"/>
                <a:gd name="connsiteX6894" fmla="*/ 261150 w 1581150"/>
                <a:gd name="connsiteY6894" fmla="*/ 1660226 h 3181350"/>
                <a:gd name="connsiteX6895" fmla="*/ 265151 w 1581150"/>
                <a:gd name="connsiteY6895" fmla="*/ 1661464 h 3181350"/>
                <a:gd name="connsiteX6896" fmla="*/ 265437 w 1581150"/>
                <a:gd name="connsiteY6896" fmla="*/ 1658607 h 3181350"/>
                <a:gd name="connsiteX6897" fmla="*/ 270104 w 1581150"/>
                <a:gd name="connsiteY6897" fmla="*/ 1656416 h 3181350"/>
                <a:gd name="connsiteX6898" fmla="*/ 261436 w 1581150"/>
                <a:gd name="connsiteY6898" fmla="*/ 1654987 h 3181350"/>
                <a:gd name="connsiteX6899" fmla="*/ 260103 w 1581150"/>
                <a:gd name="connsiteY6899" fmla="*/ 1654797 h 3181350"/>
                <a:gd name="connsiteX6900" fmla="*/ 260007 w 1581150"/>
                <a:gd name="connsiteY6900" fmla="*/ 1658130 h 3181350"/>
                <a:gd name="connsiteX6901" fmla="*/ 257055 w 1581150"/>
                <a:gd name="connsiteY6901" fmla="*/ 1659749 h 3181350"/>
                <a:gd name="connsiteX6902" fmla="*/ 254483 w 1581150"/>
                <a:gd name="connsiteY6902" fmla="*/ 1657654 h 3181350"/>
                <a:gd name="connsiteX6903" fmla="*/ 252387 w 1581150"/>
                <a:gd name="connsiteY6903" fmla="*/ 1654225 h 3181350"/>
                <a:gd name="connsiteX6904" fmla="*/ 251054 w 1581150"/>
                <a:gd name="connsiteY6904" fmla="*/ 1657559 h 3181350"/>
                <a:gd name="connsiteX6905" fmla="*/ 248958 w 1581150"/>
                <a:gd name="connsiteY6905" fmla="*/ 1657178 h 3181350"/>
                <a:gd name="connsiteX6906" fmla="*/ 249625 w 1581150"/>
                <a:gd name="connsiteY6906" fmla="*/ 1660511 h 3181350"/>
                <a:gd name="connsiteX6907" fmla="*/ 247434 w 1581150"/>
                <a:gd name="connsiteY6907" fmla="*/ 1664417 h 3181350"/>
                <a:gd name="connsiteX6908" fmla="*/ 245910 w 1581150"/>
                <a:gd name="connsiteY6908" fmla="*/ 1664226 h 3181350"/>
                <a:gd name="connsiteX6909" fmla="*/ 246768 w 1581150"/>
                <a:gd name="connsiteY6909" fmla="*/ 1663274 h 3181350"/>
                <a:gd name="connsiteX6910" fmla="*/ 243720 w 1581150"/>
                <a:gd name="connsiteY6910" fmla="*/ 1662893 h 3181350"/>
                <a:gd name="connsiteX6911" fmla="*/ 239624 w 1581150"/>
                <a:gd name="connsiteY6911" fmla="*/ 1661464 h 3181350"/>
                <a:gd name="connsiteX6912" fmla="*/ 238005 w 1581150"/>
                <a:gd name="connsiteY6912" fmla="*/ 1657940 h 3181350"/>
                <a:gd name="connsiteX6913" fmla="*/ 220383 w 1581150"/>
                <a:gd name="connsiteY6913" fmla="*/ 1666036 h 3181350"/>
                <a:gd name="connsiteX6914" fmla="*/ 228194 w 1581150"/>
                <a:gd name="connsiteY6914" fmla="*/ 1671180 h 3181350"/>
                <a:gd name="connsiteX6915" fmla="*/ 228289 w 1581150"/>
                <a:gd name="connsiteY6915" fmla="*/ 1667941 h 3181350"/>
                <a:gd name="connsiteX6916" fmla="*/ 229527 w 1581150"/>
                <a:gd name="connsiteY6916" fmla="*/ 1666703 h 3181350"/>
                <a:gd name="connsiteX6917" fmla="*/ 232385 w 1581150"/>
                <a:gd name="connsiteY6917" fmla="*/ 1671180 h 3181350"/>
                <a:gd name="connsiteX6918" fmla="*/ 228194 w 1581150"/>
                <a:gd name="connsiteY6918" fmla="*/ 1671180 h 3181350"/>
                <a:gd name="connsiteX6919" fmla="*/ 245625 w 1581150"/>
                <a:gd name="connsiteY6919" fmla="*/ 1674227 h 3181350"/>
                <a:gd name="connsiteX6920" fmla="*/ 243720 w 1581150"/>
                <a:gd name="connsiteY6920" fmla="*/ 1674227 h 3181350"/>
                <a:gd name="connsiteX6921" fmla="*/ 244291 w 1581150"/>
                <a:gd name="connsiteY6921" fmla="*/ 1671656 h 3181350"/>
                <a:gd name="connsiteX6922" fmla="*/ 242291 w 1581150"/>
                <a:gd name="connsiteY6922" fmla="*/ 1672989 h 3181350"/>
                <a:gd name="connsiteX6923" fmla="*/ 237433 w 1581150"/>
                <a:gd name="connsiteY6923" fmla="*/ 1669274 h 3181350"/>
                <a:gd name="connsiteX6924" fmla="*/ 236671 w 1581150"/>
                <a:gd name="connsiteY6924" fmla="*/ 1671465 h 3181350"/>
                <a:gd name="connsiteX6925" fmla="*/ 235338 w 1581150"/>
                <a:gd name="connsiteY6925" fmla="*/ 1663940 h 3181350"/>
                <a:gd name="connsiteX6926" fmla="*/ 239910 w 1581150"/>
                <a:gd name="connsiteY6926" fmla="*/ 1666512 h 3181350"/>
                <a:gd name="connsiteX6927" fmla="*/ 244577 w 1581150"/>
                <a:gd name="connsiteY6927" fmla="*/ 1670132 h 3181350"/>
                <a:gd name="connsiteX6928" fmla="*/ 245815 w 1581150"/>
                <a:gd name="connsiteY6928" fmla="*/ 1669084 h 3181350"/>
                <a:gd name="connsiteX6929" fmla="*/ 245625 w 1581150"/>
                <a:gd name="connsiteY6929" fmla="*/ 1674227 h 3181350"/>
                <a:gd name="connsiteX6930" fmla="*/ 254197 w 1581150"/>
                <a:gd name="connsiteY6930" fmla="*/ 1682705 h 3181350"/>
                <a:gd name="connsiteX6931" fmla="*/ 263817 w 1581150"/>
                <a:gd name="connsiteY6931" fmla="*/ 1677085 h 3181350"/>
                <a:gd name="connsiteX6932" fmla="*/ 254197 w 1581150"/>
                <a:gd name="connsiteY6932" fmla="*/ 1682705 h 3181350"/>
                <a:gd name="connsiteX6933" fmla="*/ 254673 w 1581150"/>
                <a:gd name="connsiteY6933" fmla="*/ 1676418 h 3181350"/>
                <a:gd name="connsiteX6934" fmla="*/ 246863 w 1581150"/>
                <a:gd name="connsiteY6934" fmla="*/ 1668227 h 3181350"/>
                <a:gd name="connsiteX6935" fmla="*/ 253054 w 1581150"/>
                <a:gd name="connsiteY6935" fmla="*/ 1665655 h 3181350"/>
                <a:gd name="connsiteX6936" fmla="*/ 264103 w 1581150"/>
                <a:gd name="connsiteY6936" fmla="*/ 1673942 h 3181350"/>
                <a:gd name="connsiteX6937" fmla="*/ 254673 w 1581150"/>
                <a:gd name="connsiteY6937" fmla="*/ 1676418 h 3181350"/>
                <a:gd name="connsiteX6938" fmla="*/ 272866 w 1581150"/>
                <a:gd name="connsiteY6938" fmla="*/ 1748903 h 3181350"/>
                <a:gd name="connsiteX6939" fmla="*/ 272961 w 1581150"/>
                <a:gd name="connsiteY6939" fmla="*/ 1748999 h 3181350"/>
                <a:gd name="connsiteX6940" fmla="*/ 269247 w 1581150"/>
                <a:gd name="connsiteY6940" fmla="*/ 1753952 h 3181350"/>
                <a:gd name="connsiteX6941" fmla="*/ 272866 w 1581150"/>
                <a:gd name="connsiteY6941" fmla="*/ 1748903 h 3181350"/>
                <a:gd name="connsiteX6942" fmla="*/ 256674 w 1581150"/>
                <a:gd name="connsiteY6942" fmla="*/ 1749189 h 3181350"/>
                <a:gd name="connsiteX6943" fmla="*/ 257245 w 1581150"/>
                <a:gd name="connsiteY6943" fmla="*/ 1748237 h 3181350"/>
                <a:gd name="connsiteX6944" fmla="*/ 258864 w 1581150"/>
                <a:gd name="connsiteY6944" fmla="*/ 1747380 h 3181350"/>
                <a:gd name="connsiteX6945" fmla="*/ 257817 w 1581150"/>
                <a:gd name="connsiteY6945" fmla="*/ 1747189 h 3181350"/>
                <a:gd name="connsiteX6946" fmla="*/ 261055 w 1581150"/>
                <a:gd name="connsiteY6946" fmla="*/ 1741093 h 3181350"/>
                <a:gd name="connsiteX6947" fmla="*/ 261912 w 1581150"/>
                <a:gd name="connsiteY6947" fmla="*/ 1746903 h 3181350"/>
                <a:gd name="connsiteX6948" fmla="*/ 256674 w 1581150"/>
                <a:gd name="connsiteY6948" fmla="*/ 1749189 h 3181350"/>
                <a:gd name="connsiteX6949" fmla="*/ 261436 w 1581150"/>
                <a:gd name="connsiteY6949" fmla="*/ 1761381 h 3181350"/>
                <a:gd name="connsiteX6950" fmla="*/ 263532 w 1581150"/>
                <a:gd name="connsiteY6950" fmla="*/ 1750713 h 3181350"/>
                <a:gd name="connsiteX6951" fmla="*/ 263627 w 1581150"/>
                <a:gd name="connsiteY6951" fmla="*/ 1750904 h 3181350"/>
                <a:gd name="connsiteX6952" fmla="*/ 263913 w 1581150"/>
                <a:gd name="connsiteY6952" fmla="*/ 1749856 h 3181350"/>
                <a:gd name="connsiteX6953" fmla="*/ 264008 w 1581150"/>
                <a:gd name="connsiteY6953" fmla="*/ 1749665 h 3181350"/>
                <a:gd name="connsiteX6954" fmla="*/ 268770 w 1581150"/>
                <a:gd name="connsiteY6954" fmla="*/ 1754714 h 3181350"/>
                <a:gd name="connsiteX6955" fmla="*/ 271914 w 1581150"/>
                <a:gd name="connsiteY6955" fmla="*/ 1763572 h 3181350"/>
                <a:gd name="connsiteX6956" fmla="*/ 271533 w 1581150"/>
                <a:gd name="connsiteY6956" fmla="*/ 1763953 h 3181350"/>
                <a:gd name="connsiteX6957" fmla="*/ 261436 w 1581150"/>
                <a:gd name="connsiteY6957" fmla="*/ 1761381 h 3181350"/>
                <a:gd name="connsiteX6958" fmla="*/ 256007 w 1581150"/>
                <a:gd name="connsiteY6958" fmla="*/ 1793195 h 3181350"/>
                <a:gd name="connsiteX6959" fmla="*/ 255245 w 1581150"/>
                <a:gd name="connsiteY6959" fmla="*/ 1789670 h 3181350"/>
                <a:gd name="connsiteX6960" fmla="*/ 265532 w 1581150"/>
                <a:gd name="connsiteY6960" fmla="*/ 1786337 h 3181350"/>
                <a:gd name="connsiteX6961" fmla="*/ 269913 w 1581150"/>
                <a:gd name="connsiteY6961" fmla="*/ 1786908 h 3181350"/>
                <a:gd name="connsiteX6962" fmla="*/ 271628 w 1581150"/>
                <a:gd name="connsiteY6962" fmla="*/ 1788909 h 3181350"/>
                <a:gd name="connsiteX6963" fmla="*/ 270961 w 1581150"/>
                <a:gd name="connsiteY6963" fmla="*/ 1789956 h 3181350"/>
                <a:gd name="connsiteX6964" fmla="*/ 256007 w 1581150"/>
                <a:gd name="connsiteY6964" fmla="*/ 1793195 h 3181350"/>
                <a:gd name="connsiteX6965" fmla="*/ 249530 w 1581150"/>
                <a:gd name="connsiteY6965" fmla="*/ 1821103 h 3181350"/>
                <a:gd name="connsiteX6966" fmla="*/ 256769 w 1581150"/>
                <a:gd name="connsiteY6966" fmla="*/ 1823198 h 3181350"/>
                <a:gd name="connsiteX6967" fmla="*/ 254483 w 1581150"/>
                <a:gd name="connsiteY6967" fmla="*/ 1829294 h 3181350"/>
                <a:gd name="connsiteX6968" fmla="*/ 243434 w 1581150"/>
                <a:gd name="connsiteY6968" fmla="*/ 1828532 h 3181350"/>
                <a:gd name="connsiteX6969" fmla="*/ 249530 w 1581150"/>
                <a:gd name="connsiteY6969" fmla="*/ 1821103 h 3181350"/>
                <a:gd name="connsiteX6970" fmla="*/ 244101 w 1581150"/>
                <a:gd name="connsiteY6970" fmla="*/ 1844344 h 3181350"/>
                <a:gd name="connsiteX6971" fmla="*/ 237052 w 1581150"/>
                <a:gd name="connsiteY6971" fmla="*/ 1839105 h 3181350"/>
                <a:gd name="connsiteX6972" fmla="*/ 270009 w 1581150"/>
                <a:gd name="connsiteY6972" fmla="*/ 1850916 h 3181350"/>
                <a:gd name="connsiteX6973" fmla="*/ 267056 w 1581150"/>
                <a:gd name="connsiteY6973" fmla="*/ 1852821 h 3181350"/>
                <a:gd name="connsiteX6974" fmla="*/ 255340 w 1581150"/>
                <a:gd name="connsiteY6974" fmla="*/ 1846820 h 3181350"/>
                <a:gd name="connsiteX6975" fmla="*/ 256197 w 1581150"/>
                <a:gd name="connsiteY6975" fmla="*/ 1853107 h 3181350"/>
                <a:gd name="connsiteX6976" fmla="*/ 238100 w 1581150"/>
                <a:gd name="connsiteY6976" fmla="*/ 1851773 h 3181350"/>
                <a:gd name="connsiteX6977" fmla="*/ 236576 w 1581150"/>
                <a:gd name="connsiteY6977" fmla="*/ 1845392 h 3181350"/>
                <a:gd name="connsiteX6978" fmla="*/ 244101 w 1581150"/>
                <a:gd name="connsiteY6978" fmla="*/ 1844344 h 3181350"/>
                <a:gd name="connsiteX6979" fmla="*/ 235052 w 1581150"/>
                <a:gd name="connsiteY6979" fmla="*/ 1842153 h 3181350"/>
                <a:gd name="connsiteX6980" fmla="*/ 229527 w 1581150"/>
                <a:gd name="connsiteY6980" fmla="*/ 1843106 h 3181350"/>
                <a:gd name="connsiteX6981" fmla="*/ 232385 w 1581150"/>
                <a:gd name="connsiteY6981" fmla="*/ 1843963 h 3181350"/>
                <a:gd name="connsiteX6982" fmla="*/ 227908 w 1581150"/>
                <a:gd name="connsiteY6982" fmla="*/ 1837105 h 3181350"/>
                <a:gd name="connsiteX6983" fmla="*/ 228099 w 1581150"/>
                <a:gd name="connsiteY6983" fmla="*/ 1836915 h 3181350"/>
                <a:gd name="connsiteX6984" fmla="*/ 235052 w 1581150"/>
                <a:gd name="connsiteY6984" fmla="*/ 1842153 h 3181350"/>
                <a:gd name="connsiteX6985" fmla="*/ 230480 w 1581150"/>
                <a:gd name="connsiteY6985" fmla="*/ 1854440 h 3181350"/>
                <a:gd name="connsiteX6986" fmla="*/ 237338 w 1581150"/>
                <a:gd name="connsiteY6986" fmla="*/ 1861298 h 3181350"/>
                <a:gd name="connsiteX6987" fmla="*/ 237052 w 1581150"/>
                <a:gd name="connsiteY6987" fmla="*/ 1864347 h 3181350"/>
                <a:gd name="connsiteX6988" fmla="*/ 235147 w 1581150"/>
                <a:gd name="connsiteY6988" fmla="*/ 1865775 h 3181350"/>
                <a:gd name="connsiteX6989" fmla="*/ 216002 w 1581150"/>
                <a:gd name="connsiteY6989" fmla="*/ 1850154 h 3181350"/>
                <a:gd name="connsiteX6990" fmla="*/ 230480 w 1581150"/>
                <a:gd name="connsiteY6990" fmla="*/ 1854440 h 3181350"/>
                <a:gd name="connsiteX6991" fmla="*/ 217907 w 1581150"/>
                <a:gd name="connsiteY6991" fmla="*/ 1872728 h 3181350"/>
                <a:gd name="connsiteX6992" fmla="*/ 215335 w 1581150"/>
                <a:gd name="connsiteY6992" fmla="*/ 1869109 h 3181350"/>
                <a:gd name="connsiteX6993" fmla="*/ 220002 w 1581150"/>
                <a:gd name="connsiteY6993" fmla="*/ 1871014 h 3181350"/>
                <a:gd name="connsiteX6994" fmla="*/ 218383 w 1581150"/>
                <a:gd name="connsiteY6994" fmla="*/ 1867776 h 3181350"/>
                <a:gd name="connsiteX6995" fmla="*/ 217907 w 1581150"/>
                <a:gd name="connsiteY6995" fmla="*/ 1872728 h 3181350"/>
                <a:gd name="connsiteX6996" fmla="*/ 209334 w 1581150"/>
                <a:gd name="connsiteY6996" fmla="*/ 1848916 h 3181350"/>
                <a:gd name="connsiteX6997" fmla="*/ 206763 w 1581150"/>
                <a:gd name="connsiteY6997" fmla="*/ 1851107 h 3181350"/>
                <a:gd name="connsiteX6998" fmla="*/ 205905 w 1581150"/>
                <a:gd name="connsiteY6998" fmla="*/ 1849773 h 3181350"/>
                <a:gd name="connsiteX6999" fmla="*/ 209334 w 1581150"/>
                <a:gd name="connsiteY6999" fmla="*/ 1848916 h 3181350"/>
                <a:gd name="connsiteX7000" fmla="*/ 234195 w 1581150"/>
                <a:gd name="connsiteY7000" fmla="*/ 1903590 h 3181350"/>
                <a:gd name="connsiteX7001" fmla="*/ 219812 w 1581150"/>
                <a:gd name="connsiteY7001" fmla="*/ 1899303 h 3181350"/>
                <a:gd name="connsiteX7002" fmla="*/ 217431 w 1581150"/>
                <a:gd name="connsiteY7002" fmla="*/ 1907019 h 3181350"/>
                <a:gd name="connsiteX7003" fmla="*/ 219717 w 1581150"/>
                <a:gd name="connsiteY7003" fmla="*/ 1900923 h 3181350"/>
                <a:gd name="connsiteX7004" fmla="*/ 210477 w 1581150"/>
                <a:gd name="connsiteY7004" fmla="*/ 1901780 h 3181350"/>
                <a:gd name="connsiteX7005" fmla="*/ 207620 w 1581150"/>
                <a:gd name="connsiteY7005" fmla="*/ 1890540 h 3181350"/>
                <a:gd name="connsiteX7006" fmla="*/ 224860 w 1581150"/>
                <a:gd name="connsiteY7006" fmla="*/ 1882349 h 3181350"/>
                <a:gd name="connsiteX7007" fmla="*/ 216192 w 1581150"/>
                <a:gd name="connsiteY7007" fmla="*/ 1875395 h 3181350"/>
                <a:gd name="connsiteX7008" fmla="*/ 221431 w 1581150"/>
                <a:gd name="connsiteY7008" fmla="*/ 1878920 h 3181350"/>
                <a:gd name="connsiteX7009" fmla="*/ 229527 w 1581150"/>
                <a:gd name="connsiteY7009" fmla="*/ 1868442 h 3181350"/>
                <a:gd name="connsiteX7010" fmla="*/ 227146 w 1581150"/>
                <a:gd name="connsiteY7010" fmla="*/ 1876157 h 3181350"/>
                <a:gd name="connsiteX7011" fmla="*/ 238290 w 1581150"/>
                <a:gd name="connsiteY7011" fmla="*/ 1875395 h 3181350"/>
                <a:gd name="connsiteX7012" fmla="*/ 239624 w 1581150"/>
                <a:gd name="connsiteY7012" fmla="*/ 1881777 h 3181350"/>
                <a:gd name="connsiteX7013" fmla="*/ 251911 w 1581150"/>
                <a:gd name="connsiteY7013" fmla="*/ 1883397 h 3181350"/>
                <a:gd name="connsiteX7014" fmla="*/ 251911 w 1581150"/>
                <a:gd name="connsiteY7014" fmla="*/ 1884825 h 3181350"/>
                <a:gd name="connsiteX7015" fmla="*/ 256293 w 1581150"/>
                <a:gd name="connsiteY7015" fmla="*/ 1887969 h 3181350"/>
                <a:gd name="connsiteX7016" fmla="*/ 255816 w 1581150"/>
                <a:gd name="connsiteY7016" fmla="*/ 1887873 h 3181350"/>
                <a:gd name="connsiteX7017" fmla="*/ 254959 w 1581150"/>
                <a:gd name="connsiteY7017" fmla="*/ 1894445 h 3181350"/>
                <a:gd name="connsiteX7018" fmla="*/ 247530 w 1581150"/>
                <a:gd name="connsiteY7018" fmla="*/ 1894350 h 3181350"/>
                <a:gd name="connsiteX7019" fmla="*/ 232194 w 1581150"/>
                <a:gd name="connsiteY7019" fmla="*/ 1884540 h 3181350"/>
                <a:gd name="connsiteX7020" fmla="*/ 230194 w 1581150"/>
                <a:gd name="connsiteY7020" fmla="*/ 1887587 h 3181350"/>
                <a:gd name="connsiteX7021" fmla="*/ 246196 w 1581150"/>
                <a:gd name="connsiteY7021" fmla="*/ 1894541 h 3181350"/>
                <a:gd name="connsiteX7022" fmla="*/ 232766 w 1581150"/>
                <a:gd name="connsiteY7022" fmla="*/ 1893398 h 3181350"/>
                <a:gd name="connsiteX7023" fmla="*/ 231718 w 1581150"/>
                <a:gd name="connsiteY7023" fmla="*/ 1900923 h 3181350"/>
                <a:gd name="connsiteX7024" fmla="*/ 235719 w 1581150"/>
                <a:gd name="connsiteY7024" fmla="*/ 1897779 h 3181350"/>
                <a:gd name="connsiteX7025" fmla="*/ 234195 w 1581150"/>
                <a:gd name="connsiteY7025" fmla="*/ 1903590 h 3181350"/>
                <a:gd name="connsiteX7026" fmla="*/ 248101 w 1581150"/>
                <a:gd name="connsiteY7026" fmla="*/ 1910543 h 3181350"/>
                <a:gd name="connsiteX7027" fmla="*/ 247149 w 1581150"/>
                <a:gd name="connsiteY7027" fmla="*/ 1910448 h 3181350"/>
                <a:gd name="connsiteX7028" fmla="*/ 243148 w 1581150"/>
                <a:gd name="connsiteY7028" fmla="*/ 1899113 h 3181350"/>
                <a:gd name="connsiteX7029" fmla="*/ 252768 w 1581150"/>
                <a:gd name="connsiteY7029" fmla="*/ 1903780 h 3181350"/>
                <a:gd name="connsiteX7030" fmla="*/ 254197 w 1581150"/>
                <a:gd name="connsiteY7030" fmla="*/ 1915591 h 3181350"/>
                <a:gd name="connsiteX7031" fmla="*/ 248101 w 1581150"/>
                <a:gd name="connsiteY7031" fmla="*/ 1910543 h 3181350"/>
                <a:gd name="connsiteX7032" fmla="*/ 252102 w 1581150"/>
                <a:gd name="connsiteY7032" fmla="*/ 1937118 h 3181350"/>
                <a:gd name="connsiteX7033" fmla="*/ 250292 w 1581150"/>
                <a:gd name="connsiteY7033" fmla="*/ 1937498 h 3181350"/>
                <a:gd name="connsiteX7034" fmla="*/ 252102 w 1581150"/>
                <a:gd name="connsiteY7034" fmla="*/ 1937118 h 3181350"/>
                <a:gd name="connsiteX7035" fmla="*/ 239433 w 1581150"/>
                <a:gd name="connsiteY7035" fmla="*/ 1957596 h 3181350"/>
                <a:gd name="connsiteX7036" fmla="*/ 245625 w 1581150"/>
                <a:gd name="connsiteY7036" fmla="*/ 1948548 h 3181350"/>
                <a:gd name="connsiteX7037" fmla="*/ 245148 w 1581150"/>
                <a:gd name="connsiteY7037" fmla="*/ 1948166 h 3181350"/>
                <a:gd name="connsiteX7038" fmla="*/ 248006 w 1581150"/>
                <a:gd name="connsiteY7038" fmla="*/ 1948928 h 3181350"/>
                <a:gd name="connsiteX7039" fmla="*/ 244005 w 1581150"/>
                <a:gd name="connsiteY7039" fmla="*/ 1939213 h 3181350"/>
                <a:gd name="connsiteX7040" fmla="*/ 248577 w 1581150"/>
                <a:gd name="connsiteY7040" fmla="*/ 1939308 h 3181350"/>
                <a:gd name="connsiteX7041" fmla="*/ 252768 w 1581150"/>
                <a:gd name="connsiteY7041" fmla="*/ 1939594 h 3181350"/>
                <a:gd name="connsiteX7042" fmla="*/ 259722 w 1581150"/>
                <a:gd name="connsiteY7042" fmla="*/ 1942737 h 3181350"/>
                <a:gd name="connsiteX7043" fmla="*/ 258674 w 1581150"/>
                <a:gd name="connsiteY7043" fmla="*/ 1950262 h 3181350"/>
                <a:gd name="connsiteX7044" fmla="*/ 267056 w 1581150"/>
                <a:gd name="connsiteY7044" fmla="*/ 1954358 h 3181350"/>
                <a:gd name="connsiteX7045" fmla="*/ 271437 w 1581150"/>
                <a:gd name="connsiteY7045" fmla="*/ 1948738 h 3181350"/>
                <a:gd name="connsiteX7046" fmla="*/ 274104 w 1581150"/>
                <a:gd name="connsiteY7046" fmla="*/ 1955215 h 3181350"/>
                <a:gd name="connsiteX7047" fmla="*/ 266580 w 1581150"/>
                <a:gd name="connsiteY7047" fmla="*/ 1957311 h 3181350"/>
                <a:gd name="connsiteX7048" fmla="*/ 267246 w 1581150"/>
                <a:gd name="connsiteY7048" fmla="*/ 1969312 h 3181350"/>
                <a:gd name="connsiteX7049" fmla="*/ 266199 w 1581150"/>
                <a:gd name="connsiteY7049" fmla="*/ 1968836 h 3181350"/>
                <a:gd name="connsiteX7050" fmla="*/ 264484 w 1581150"/>
                <a:gd name="connsiteY7050" fmla="*/ 1973503 h 3181350"/>
                <a:gd name="connsiteX7051" fmla="*/ 262389 w 1581150"/>
                <a:gd name="connsiteY7051" fmla="*/ 1976265 h 3181350"/>
                <a:gd name="connsiteX7052" fmla="*/ 255150 w 1581150"/>
                <a:gd name="connsiteY7052" fmla="*/ 1974265 h 3181350"/>
                <a:gd name="connsiteX7053" fmla="*/ 258579 w 1581150"/>
                <a:gd name="connsiteY7053" fmla="*/ 1962454 h 3181350"/>
                <a:gd name="connsiteX7054" fmla="*/ 256102 w 1581150"/>
                <a:gd name="connsiteY7054" fmla="*/ 1962930 h 3181350"/>
                <a:gd name="connsiteX7055" fmla="*/ 259626 w 1581150"/>
                <a:gd name="connsiteY7055" fmla="*/ 1958835 h 3181350"/>
                <a:gd name="connsiteX7056" fmla="*/ 239433 w 1581150"/>
                <a:gd name="connsiteY7056" fmla="*/ 1957596 h 3181350"/>
                <a:gd name="connsiteX7057" fmla="*/ 230766 w 1581150"/>
                <a:gd name="connsiteY7057" fmla="*/ 1995315 h 3181350"/>
                <a:gd name="connsiteX7058" fmla="*/ 229051 w 1581150"/>
                <a:gd name="connsiteY7058" fmla="*/ 1993506 h 3181350"/>
                <a:gd name="connsiteX7059" fmla="*/ 230766 w 1581150"/>
                <a:gd name="connsiteY7059" fmla="*/ 1995315 h 3181350"/>
                <a:gd name="connsiteX7060" fmla="*/ 224955 w 1581150"/>
                <a:gd name="connsiteY7060" fmla="*/ 2002078 h 3181350"/>
                <a:gd name="connsiteX7061" fmla="*/ 226098 w 1581150"/>
                <a:gd name="connsiteY7061" fmla="*/ 2001316 h 3181350"/>
                <a:gd name="connsiteX7062" fmla="*/ 225051 w 1581150"/>
                <a:gd name="connsiteY7062" fmla="*/ 2002269 h 3181350"/>
                <a:gd name="connsiteX7063" fmla="*/ 224955 w 1581150"/>
                <a:gd name="connsiteY7063" fmla="*/ 2002078 h 3181350"/>
                <a:gd name="connsiteX7064" fmla="*/ 229337 w 1581150"/>
                <a:gd name="connsiteY7064" fmla="*/ 1998649 h 3181350"/>
                <a:gd name="connsiteX7065" fmla="*/ 231051 w 1581150"/>
                <a:gd name="connsiteY7065" fmla="*/ 1997125 h 3181350"/>
                <a:gd name="connsiteX7066" fmla="*/ 230766 w 1581150"/>
                <a:gd name="connsiteY7066" fmla="*/ 1999506 h 3181350"/>
                <a:gd name="connsiteX7067" fmla="*/ 229337 w 1581150"/>
                <a:gd name="connsiteY7067" fmla="*/ 1998649 h 3181350"/>
                <a:gd name="connsiteX7068" fmla="*/ 241053 w 1581150"/>
                <a:gd name="connsiteY7068" fmla="*/ 2009698 h 3181350"/>
                <a:gd name="connsiteX7069" fmla="*/ 241053 w 1581150"/>
                <a:gd name="connsiteY7069" fmla="*/ 2009603 h 3181350"/>
                <a:gd name="connsiteX7070" fmla="*/ 241053 w 1581150"/>
                <a:gd name="connsiteY7070" fmla="*/ 2009698 h 3181350"/>
                <a:gd name="connsiteX7071" fmla="*/ 241053 w 1581150"/>
                <a:gd name="connsiteY7071" fmla="*/ 2009698 h 3181350"/>
                <a:gd name="connsiteX7072" fmla="*/ 243339 w 1581150"/>
                <a:gd name="connsiteY7072" fmla="*/ 2006840 h 3181350"/>
                <a:gd name="connsiteX7073" fmla="*/ 242386 w 1581150"/>
                <a:gd name="connsiteY7073" fmla="*/ 2000554 h 3181350"/>
                <a:gd name="connsiteX7074" fmla="*/ 241719 w 1581150"/>
                <a:gd name="connsiteY7074" fmla="*/ 2001983 h 3181350"/>
                <a:gd name="connsiteX7075" fmla="*/ 234576 w 1581150"/>
                <a:gd name="connsiteY7075" fmla="*/ 1996553 h 3181350"/>
                <a:gd name="connsiteX7076" fmla="*/ 251625 w 1581150"/>
                <a:gd name="connsiteY7076" fmla="*/ 1994839 h 3181350"/>
                <a:gd name="connsiteX7077" fmla="*/ 252102 w 1581150"/>
                <a:gd name="connsiteY7077" fmla="*/ 1995601 h 3181350"/>
                <a:gd name="connsiteX7078" fmla="*/ 252102 w 1581150"/>
                <a:gd name="connsiteY7078" fmla="*/ 1994648 h 3181350"/>
                <a:gd name="connsiteX7079" fmla="*/ 255340 w 1581150"/>
                <a:gd name="connsiteY7079" fmla="*/ 1991886 h 3181350"/>
                <a:gd name="connsiteX7080" fmla="*/ 263913 w 1581150"/>
                <a:gd name="connsiteY7080" fmla="*/ 2000364 h 3181350"/>
                <a:gd name="connsiteX7081" fmla="*/ 256483 w 1581150"/>
                <a:gd name="connsiteY7081" fmla="*/ 2001983 h 3181350"/>
                <a:gd name="connsiteX7082" fmla="*/ 255245 w 1581150"/>
                <a:gd name="connsiteY7082" fmla="*/ 1999125 h 3181350"/>
                <a:gd name="connsiteX7083" fmla="*/ 245339 w 1581150"/>
                <a:gd name="connsiteY7083" fmla="*/ 2005602 h 3181350"/>
                <a:gd name="connsiteX7084" fmla="*/ 254864 w 1581150"/>
                <a:gd name="connsiteY7084" fmla="*/ 2002173 h 3181350"/>
                <a:gd name="connsiteX7085" fmla="*/ 254959 w 1581150"/>
                <a:gd name="connsiteY7085" fmla="*/ 2002554 h 3181350"/>
                <a:gd name="connsiteX7086" fmla="*/ 254483 w 1581150"/>
                <a:gd name="connsiteY7086" fmla="*/ 2002840 h 3181350"/>
                <a:gd name="connsiteX7087" fmla="*/ 255054 w 1581150"/>
                <a:gd name="connsiteY7087" fmla="*/ 2003126 h 3181350"/>
                <a:gd name="connsiteX7088" fmla="*/ 255721 w 1581150"/>
                <a:gd name="connsiteY7088" fmla="*/ 2008460 h 3181350"/>
                <a:gd name="connsiteX7089" fmla="*/ 252578 w 1581150"/>
                <a:gd name="connsiteY7089" fmla="*/ 2007317 h 3181350"/>
                <a:gd name="connsiteX7090" fmla="*/ 248768 w 1581150"/>
                <a:gd name="connsiteY7090" fmla="*/ 2005698 h 3181350"/>
                <a:gd name="connsiteX7091" fmla="*/ 248387 w 1581150"/>
                <a:gd name="connsiteY7091" fmla="*/ 2007317 h 3181350"/>
                <a:gd name="connsiteX7092" fmla="*/ 243339 w 1581150"/>
                <a:gd name="connsiteY7092" fmla="*/ 2006840 h 3181350"/>
                <a:gd name="connsiteX7093" fmla="*/ 272104 w 1581150"/>
                <a:gd name="connsiteY7093" fmla="*/ 2007317 h 3181350"/>
                <a:gd name="connsiteX7094" fmla="*/ 265056 w 1581150"/>
                <a:gd name="connsiteY7094" fmla="*/ 1995791 h 3181350"/>
                <a:gd name="connsiteX7095" fmla="*/ 264579 w 1581150"/>
                <a:gd name="connsiteY7095" fmla="*/ 1990934 h 3181350"/>
                <a:gd name="connsiteX7096" fmla="*/ 279343 w 1581150"/>
                <a:gd name="connsiteY7096" fmla="*/ 1990457 h 3181350"/>
                <a:gd name="connsiteX7097" fmla="*/ 278676 w 1581150"/>
                <a:gd name="connsiteY7097" fmla="*/ 1999887 h 3181350"/>
                <a:gd name="connsiteX7098" fmla="*/ 274581 w 1581150"/>
                <a:gd name="connsiteY7098" fmla="*/ 2005888 h 3181350"/>
                <a:gd name="connsiteX7099" fmla="*/ 289916 w 1581150"/>
                <a:gd name="connsiteY7099" fmla="*/ 1997601 h 3181350"/>
                <a:gd name="connsiteX7100" fmla="*/ 280962 w 1581150"/>
                <a:gd name="connsiteY7100" fmla="*/ 1993791 h 3181350"/>
                <a:gd name="connsiteX7101" fmla="*/ 284963 w 1581150"/>
                <a:gd name="connsiteY7101" fmla="*/ 1993315 h 3181350"/>
                <a:gd name="connsiteX7102" fmla="*/ 291440 w 1581150"/>
                <a:gd name="connsiteY7102" fmla="*/ 1997506 h 3181350"/>
                <a:gd name="connsiteX7103" fmla="*/ 288392 w 1581150"/>
                <a:gd name="connsiteY7103" fmla="*/ 2002269 h 3181350"/>
                <a:gd name="connsiteX7104" fmla="*/ 284010 w 1581150"/>
                <a:gd name="connsiteY7104" fmla="*/ 2001983 h 3181350"/>
                <a:gd name="connsiteX7105" fmla="*/ 281629 w 1581150"/>
                <a:gd name="connsiteY7105" fmla="*/ 2009698 h 3181350"/>
                <a:gd name="connsiteX7106" fmla="*/ 289630 w 1581150"/>
                <a:gd name="connsiteY7106" fmla="*/ 2013032 h 3181350"/>
                <a:gd name="connsiteX7107" fmla="*/ 287344 w 1581150"/>
                <a:gd name="connsiteY7107" fmla="*/ 2013984 h 3181350"/>
                <a:gd name="connsiteX7108" fmla="*/ 279534 w 1581150"/>
                <a:gd name="connsiteY7108" fmla="*/ 2005316 h 3181350"/>
                <a:gd name="connsiteX7109" fmla="*/ 272104 w 1581150"/>
                <a:gd name="connsiteY7109" fmla="*/ 2007317 h 3181350"/>
                <a:gd name="connsiteX7110" fmla="*/ 276581 w 1581150"/>
                <a:gd name="connsiteY7110" fmla="*/ 2014080 h 3181350"/>
                <a:gd name="connsiteX7111" fmla="*/ 283915 w 1581150"/>
                <a:gd name="connsiteY7111" fmla="*/ 2013413 h 3181350"/>
                <a:gd name="connsiteX7112" fmla="*/ 285058 w 1581150"/>
                <a:gd name="connsiteY7112" fmla="*/ 2021890 h 3181350"/>
                <a:gd name="connsiteX7113" fmla="*/ 280962 w 1581150"/>
                <a:gd name="connsiteY7113" fmla="*/ 2019509 h 3181350"/>
                <a:gd name="connsiteX7114" fmla="*/ 281343 w 1581150"/>
                <a:gd name="connsiteY7114" fmla="*/ 2019223 h 3181350"/>
                <a:gd name="connsiteX7115" fmla="*/ 280772 w 1581150"/>
                <a:gd name="connsiteY7115" fmla="*/ 2019128 h 3181350"/>
                <a:gd name="connsiteX7116" fmla="*/ 279534 w 1581150"/>
                <a:gd name="connsiteY7116" fmla="*/ 2015699 h 3181350"/>
                <a:gd name="connsiteX7117" fmla="*/ 277819 w 1581150"/>
                <a:gd name="connsiteY7117" fmla="*/ 2017318 h 3181350"/>
                <a:gd name="connsiteX7118" fmla="*/ 276581 w 1581150"/>
                <a:gd name="connsiteY7118" fmla="*/ 2014080 h 3181350"/>
                <a:gd name="connsiteX7119" fmla="*/ 280772 w 1581150"/>
                <a:gd name="connsiteY7119" fmla="*/ 2022081 h 3181350"/>
                <a:gd name="connsiteX7120" fmla="*/ 285249 w 1581150"/>
                <a:gd name="connsiteY7120" fmla="*/ 2025890 h 3181350"/>
                <a:gd name="connsiteX7121" fmla="*/ 287058 w 1581150"/>
                <a:gd name="connsiteY7121" fmla="*/ 2029129 h 3181350"/>
                <a:gd name="connsiteX7122" fmla="*/ 283915 w 1581150"/>
                <a:gd name="connsiteY7122" fmla="*/ 2032844 h 3181350"/>
                <a:gd name="connsiteX7123" fmla="*/ 278105 w 1581150"/>
                <a:gd name="connsiteY7123" fmla="*/ 2034463 h 3181350"/>
                <a:gd name="connsiteX7124" fmla="*/ 282677 w 1581150"/>
                <a:gd name="connsiteY7124" fmla="*/ 2035701 h 3181350"/>
                <a:gd name="connsiteX7125" fmla="*/ 271914 w 1581150"/>
                <a:gd name="connsiteY7125" fmla="*/ 2048751 h 3181350"/>
                <a:gd name="connsiteX7126" fmla="*/ 271723 w 1581150"/>
                <a:gd name="connsiteY7126" fmla="*/ 2048751 h 3181350"/>
                <a:gd name="connsiteX7127" fmla="*/ 271152 w 1581150"/>
                <a:gd name="connsiteY7127" fmla="*/ 2038940 h 3181350"/>
                <a:gd name="connsiteX7128" fmla="*/ 268770 w 1581150"/>
                <a:gd name="connsiteY7128" fmla="*/ 2033891 h 3181350"/>
                <a:gd name="connsiteX7129" fmla="*/ 268389 w 1581150"/>
                <a:gd name="connsiteY7129" fmla="*/ 2037797 h 3181350"/>
                <a:gd name="connsiteX7130" fmla="*/ 265722 w 1581150"/>
                <a:gd name="connsiteY7130" fmla="*/ 2039226 h 3181350"/>
                <a:gd name="connsiteX7131" fmla="*/ 265722 w 1581150"/>
                <a:gd name="connsiteY7131" fmla="*/ 2030653 h 3181350"/>
                <a:gd name="connsiteX7132" fmla="*/ 279915 w 1581150"/>
                <a:gd name="connsiteY7132" fmla="*/ 2028367 h 3181350"/>
                <a:gd name="connsiteX7133" fmla="*/ 274200 w 1581150"/>
                <a:gd name="connsiteY7133" fmla="*/ 2028462 h 3181350"/>
                <a:gd name="connsiteX7134" fmla="*/ 271056 w 1581150"/>
                <a:gd name="connsiteY7134" fmla="*/ 2027605 h 3181350"/>
                <a:gd name="connsiteX7135" fmla="*/ 271437 w 1581150"/>
                <a:gd name="connsiteY7135" fmla="*/ 2024176 h 3181350"/>
                <a:gd name="connsiteX7136" fmla="*/ 268104 w 1581150"/>
                <a:gd name="connsiteY7136" fmla="*/ 2025319 h 3181350"/>
                <a:gd name="connsiteX7137" fmla="*/ 267627 w 1581150"/>
                <a:gd name="connsiteY7137" fmla="*/ 2024271 h 3181350"/>
                <a:gd name="connsiteX7138" fmla="*/ 280772 w 1581150"/>
                <a:gd name="connsiteY7138" fmla="*/ 2022081 h 3181350"/>
                <a:gd name="connsiteX7139" fmla="*/ 254292 w 1581150"/>
                <a:gd name="connsiteY7139" fmla="*/ 2031320 h 3181350"/>
                <a:gd name="connsiteX7140" fmla="*/ 254292 w 1581150"/>
                <a:gd name="connsiteY7140" fmla="*/ 2031891 h 3181350"/>
                <a:gd name="connsiteX7141" fmla="*/ 253721 w 1581150"/>
                <a:gd name="connsiteY7141" fmla="*/ 2031510 h 3181350"/>
                <a:gd name="connsiteX7142" fmla="*/ 254292 w 1581150"/>
                <a:gd name="connsiteY7142" fmla="*/ 2031320 h 3181350"/>
                <a:gd name="connsiteX7143" fmla="*/ 251244 w 1581150"/>
                <a:gd name="connsiteY7143" fmla="*/ 2046750 h 3181350"/>
                <a:gd name="connsiteX7144" fmla="*/ 253149 w 1581150"/>
                <a:gd name="connsiteY7144" fmla="*/ 2039226 h 3181350"/>
                <a:gd name="connsiteX7145" fmla="*/ 252673 w 1581150"/>
                <a:gd name="connsiteY7145" fmla="*/ 2046941 h 3181350"/>
                <a:gd name="connsiteX7146" fmla="*/ 250959 w 1581150"/>
                <a:gd name="connsiteY7146" fmla="*/ 2049894 h 3181350"/>
                <a:gd name="connsiteX7147" fmla="*/ 250959 w 1581150"/>
                <a:gd name="connsiteY7147" fmla="*/ 2049894 h 3181350"/>
                <a:gd name="connsiteX7148" fmla="*/ 246291 w 1581150"/>
                <a:gd name="connsiteY7148" fmla="*/ 2048751 h 3181350"/>
                <a:gd name="connsiteX7149" fmla="*/ 240100 w 1581150"/>
                <a:gd name="connsiteY7149" fmla="*/ 2058561 h 3181350"/>
                <a:gd name="connsiteX7150" fmla="*/ 234195 w 1581150"/>
                <a:gd name="connsiteY7150" fmla="*/ 2051798 h 3181350"/>
                <a:gd name="connsiteX7151" fmla="*/ 239338 w 1581150"/>
                <a:gd name="connsiteY7151" fmla="*/ 2049322 h 3181350"/>
                <a:gd name="connsiteX7152" fmla="*/ 244291 w 1581150"/>
                <a:gd name="connsiteY7152" fmla="*/ 2050084 h 3181350"/>
                <a:gd name="connsiteX7153" fmla="*/ 246196 w 1581150"/>
                <a:gd name="connsiteY7153" fmla="*/ 2042178 h 3181350"/>
                <a:gd name="connsiteX7154" fmla="*/ 251244 w 1581150"/>
                <a:gd name="connsiteY7154" fmla="*/ 2046750 h 3181350"/>
                <a:gd name="connsiteX7155" fmla="*/ 223908 w 1581150"/>
                <a:gd name="connsiteY7155" fmla="*/ 2043131 h 3181350"/>
                <a:gd name="connsiteX7156" fmla="*/ 226575 w 1581150"/>
                <a:gd name="connsiteY7156" fmla="*/ 2044083 h 3181350"/>
                <a:gd name="connsiteX7157" fmla="*/ 222669 w 1581150"/>
                <a:gd name="connsiteY7157" fmla="*/ 2044178 h 3181350"/>
                <a:gd name="connsiteX7158" fmla="*/ 223908 w 1581150"/>
                <a:gd name="connsiteY7158" fmla="*/ 2043131 h 3181350"/>
                <a:gd name="connsiteX7159" fmla="*/ 228480 w 1581150"/>
                <a:gd name="connsiteY7159" fmla="*/ 2048179 h 3181350"/>
                <a:gd name="connsiteX7160" fmla="*/ 229908 w 1581150"/>
                <a:gd name="connsiteY7160" fmla="*/ 2046655 h 3181350"/>
                <a:gd name="connsiteX7161" fmla="*/ 230861 w 1581150"/>
                <a:gd name="connsiteY7161" fmla="*/ 2048369 h 3181350"/>
                <a:gd name="connsiteX7162" fmla="*/ 228480 w 1581150"/>
                <a:gd name="connsiteY7162" fmla="*/ 2048179 h 3181350"/>
                <a:gd name="connsiteX7163" fmla="*/ 232194 w 1581150"/>
                <a:gd name="connsiteY7163" fmla="*/ 2072373 h 3181350"/>
                <a:gd name="connsiteX7164" fmla="*/ 245625 w 1581150"/>
                <a:gd name="connsiteY7164" fmla="*/ 2073135 h 3181350"/>
                <a:gd name="connsiteX7165" fmla="*/ 245529 w 1581150"/>
                <a:gd name="connsiteY7165" fmla="*/ 2066562 h 3181350"/>
                <a:gd name="connsiteX7166" fmla="*/ 253245 w 1581150"/>
                <a:gd name="connsiteY7166" fmla="*/ 2074468 h 3181350"/>
                <a:gd name="connsiteX7167" fmla="*/ 251149 w 1581150"/>
                <a:gd name="connsiteY7167" fmla="*/ 2073611 h 3181350"/>
                <a:gd name="connsiteX7168" fmla="*/ 245815 w 1581150"/>
                <a:gd name="connsiteY7168" fmla="*/ 2077230 h 3181350"/>
                <a:gd name="connsiteX7169" fmla="*/ 244005 w 1581150"/>
                <a:gd name="connsiteY7169" fmla="*/ 2077802 h 3181350"/>
                <a:gd name="connsiteX7170" fmla="*/ 244101 w 1581150"/>
                <a:gd name="connsiteY7170" fmla="*/ 2077897 h 3181350"/>
                <a:gd name="connsiteX7171" fmla="*/ 240195 w 1581150"/>
                <a:gd name="connsiteY7171" fmla="*/ 2079611 h 3181350"/>
                <a:gd name="connsiteX7172" fmla="*/ 242481 w 1581150"/>
                <a:gd name="connsiteY7172" fmla="*/ 2075992 h 3181350"/>
                <a:gd name="connsiteX7173" fmla="*/ 230099 w 1581150"/>
                <a:gd name="connsiteY7173" fmla="*/ 2074468 h 3181350"/>
                <a:gd name="connsiteX7174" fmla="*/ 232194 w 1581150"/>
                <a:gd name="connsiteY7174" fmla="*/ 2072373 h 3181350"/>
                <a:gd name="connsiteX7175" fmla="*/ 210763 w 1581150"/>
                <a:gd name="connsiteY7175" fmla="*/ 2095804 h 3181350"/>
                <a:gd name="connsiteX7176" fmla="*/ 217050 w 1581150"/>
                <a:gd name="connsiteY7176" fmla="*/ 2085231 h 3181350"/>
                <a:gd name="connsiteX7177" fmla="*/ 216478 w 1581150"/>
                <a:gd name="connsiteY7177" fmla="*/ 2093042 h 3181350"/>
                <a:gd name="connsiteX7178" fmla="*/ 227622 w 1581150"/>
                <a:gd name="connsiteY7178" fmla="*/ 2092280 h 3181350"/>
                <a:gd name="connsiteX7179" fmla="*/ 229242 w 1581150"/>
                <a:gd name="connsiteY7179" fmla="*/ 2097042 h 3181350"/>
                <a:gd name="connsiteX7180" fmla="*/ 226575 w 1581150"/>
                <a:gd name="connsiteY7180" fmla="*/ 2101329 h 3181350"/>
                <a:gd name="connsiteX7181" fmla="*/ 216859 w 1581150"/>
                <a:gd name="connsiteY7181" fmla="*/ 2104281 h 3181350"/>
                <a:gd name="connsiteX7182" fmla="*/ 216764 w 1581150"/>
                <a:gd name="connsiteY7182" fmla="*/ 2104281 h 3181350"/>
                <a:gd name="connsiteX7183" fmla="*/ 213716 w 1581150"/>
                <a:gd name="connsiteY7183" fmla="*/ 2105424 h 3181350"/>
                <a:gd name="connsiteX7184" fmla="*/ 219812 w 1581150"/>
                <a:gd name="connsiteY7184" fmla="*/ 2097995 h 3181350"/>
                <a:gd name="connsiteX7185" fmla="*/ 205429 w 1581150"/>
                <a:gd name="connsiteY7185" fmla="*/ 2093804 h 3181350"/>
                <a:gd name="connsiteX7186" fmla="*/ 210763 w 1581150"/>
                <a:gd name="connsiteY7186" fmla="*/ 2095804 h 3181350"/>
                <a:gd name="connsiteX7187" fmla="*/ 203143 w 1581150"/>
                <a:gd name="connsiteY7187" fmla="*/ 2122188 h 3181350"/>
                <a:gd name="connsiteX7188" fmla="*/ 199524 w 1581150"/>
                <a:gd name="connsiteY7188" fmla="*/ 2124474 h 3181350"/>
                <a:gd name="connsiteX7189" fmla="*/ 199047 w 1581150"/>
                <a:gd name="connsiteY7189" fmla="*/ 2123427 h 3181350"/>
                <a:gd name="connsiteX7190" fmla="*/ 203143 w 1581150"/>
                <a:gd name="connsiteY7190" fmla="*/ 2122188 h 3181350"/>
                <a:gd name="connsiteX7191" fmla="*/ 204477 w 1581150"/>
                <a:gd name="connsiteY7191" fmla="*/ 2081136 h 3181350"/>
                <a:gd name="connsiteX7192" fmla="*/ 202000 w 1581150"/>
                <a:gd name="connsiteY7192" fmla="*/ 2088851 h 3181350"/>
                <a:gd name="connsiteX7193" fmla="*/ 199047 w 1581150"/>
                <a:gd name="connsiteY7193" fmla="*/ 2079135 h 3181350"/>
                <a:gd name="connsiteX7194" fmla="*/ 204477 w 1581150"/>
                <a:gd name="connsiteY7194" fmla="*/ 2081136 h 3181350"/>
                <a:gd name="connsiteX7195" fmla="*/ 192380 w 1581150"/>
                <a:gd name="connsiteY7195" fmla="*/ 2119617 h 3181350"/>
                <a:gd name="connsiteX7196" fmla="*/ 201619 w 1581150"/>
                <a:gd name="connsiteY7196" fmla="*/ 2118759 h 3181350"/>
                <a:gd name="connsiteX7197" fmla="*/ 192094 w 1581150"/>
                <a:gd name="connsiteY7197" fmla="*/ 2122760 h 3181350"/>
                <a:gd name="connsiteX7198" fmla="*/ 180188 w 1581150"/>
                <a:gd name="connsiteY7198" fmla="*/ 2109234 h 3181350"/>
                <a:gd name="connsiteX7199" fmla="*/ 193523 w 1581150"/>
                <a:gd name="connsiteY7199" fmla="*/ 2103900 h 3181350"/>
                <a:gd name="connsiteX7200" fmla="*/ 192380 w 1581150"/>
                <a:gd name="connsiteY7200" fmla="*/ 2119617 h 3181350"/>
                <a:gd name="connsiteX7201" fmla="*/ 156185 w 1581150"/>
                <a:gd name="connsiteY7201" fmla="*/ 2060181 h 3181350"/>
                <a:gd name="connsiteX7202" fmla="*/ 187617 w 1581150"/>
                <a:gd name="connsiteY7202" fmla="*/ 2059323 h 3181350"/>
                <a:gd name="connsiteX7203" fmla="*/ 179331 w 1581150"/>
                <a:gd name="connsiteY7203" fmla="*/ 2071325 h 3181350"/>
                <a:gd name="connsiteX7204" fmla="*/ 184093 w 1581150"/>
                <a:gd name="connsiteY7204" fmla="*/ 2081136 h 3181350"/>
                <a:gd name="connsiteX7205" fmla="*/ 197047 w 1581150"/>
                <a:gd name="connsiteY7205" fmla="*/ 2080469 h 3181350"/>
                <a:gd name="connsiteX7206" fmla="*/ 185522 w 1581150"/>
                <a:gd name="connsiteY7206" fmla="*/ 2085898 h 3181350"/>
                <a:gd name="connsiteX7207" fmla="*/ 172854 w 1581150"/>
                <a:gd name="connsiteY7207" fmla="*/ 2081802 h 3181350"/>
                <a:gd name="connsiteX7208" fmla="*/ 168186 w 1581150"/>
                <a:gd name="connsiteY7208" fmla="*/ 2070372 h 3181350"/>
                <a:gd name="connsiteX7209" fmla="*/ 179426 w 1581150"/>
                <a:gd name="connsiteY7209" fmla="*/ 2068086 h 3181350"/>
                <a:gd name="connsiteX7210" fmla="*/ 165519 w 1581150"/>
                <a:gd name="connsiteY7210" fmla="*/ 2057609 h 3181350"/>
                <a:gd name="connsiteX7211" fmla="*/ 156185 w 1581150"/>
                <a:gd name="connsiteY7211" fmla="*/ 2060181 h 3181350"/>
                <a:gd name="connsiteX7212" fmla="*/ 155613 w 1581150"/>
                <a:gd name="connsiteY7212" fmla="*/ 2118474 h 3181350"/>
                <a:gd name="connsiteX7213" fmla="*/ 164376 w 1581150"/>
                <a:gd name="connsiteY7213" fmla="*/ 2125427 h 3181350"/>
                <a:gd name="connsiteX7214" fmla="*/ 155613 w 1581150"/>
                <a:gd name="connsiteY7214" fmla="*/ 2118474 h 3181350"/>
                <a:gd name="connsiteX7215" fmla="*/ 162281 w 1581150"/>
                <a:gd name="connsiteY7215" fmla="*/ 2177338 h 3181350"/>
                <a:gd name="connsiteX7216" fmla="*/ 171330 w 1581150"/>
                <a:gd name="connsiteY7216" fmla="*/ 2179624 h 3181350"/>
                <a:gd name="connsiteX7217" fmla="*/ 162281 w 1581150"/>
                <a:gd name="connsiteY7217" fmla="*/ 2177338 h 3181350"/>
                <a:gd name="connsiteX7218" fmla="*/ 153327 w 1581150"/>
                <a:gd name="connsiteY7218" fmla="*/ 2864757 h 3181350"/>
                <a:gd name="connsiteX7219" fmla="*/ 151137 w 1581150"/>
                <a:gd name="connsiteY7219" fmla="*/ 2855232 h 3181350"/>
                <a:gd name="connsiteX7220" fmla="*/ 153327 w 1581150"/>
                <a:gd name="connsiteY7220" fmla="*/ 2864757 h 3181350"/>
                <a:gd name="connsiteX7221" fmla="*/ 151994 w 1581150"/>
                <a:gd name="connsiteY7221" fmla="*/ 2735313 h 3181350"/>
                <a:gd name="connsiteX7222" fmla="*/ 159138 w 1581150"/>
                <a:gd name="connsiteY7222" fmla="*/ 2748552 h 3181350"/>
                <a:gd name="connsiteX7223" fmla="*/ 151994 w 1581150"/>
                <a:gd name="connsiteY7223" fmla="*/ 2735313 h 3181350"/>
                <a:gd name="connsiteX7224" fmla="*/ 137516 w 1581150"/>
                <a:gd name="connsiteY7224" fmla="*/ 2848946 h 3181350"/>
                <a:gd name="connsiteX7225" fmla="*/ 147041 w 1581150"/>
                <a:gd name="connsiteY7225" fmla="*/ 2845517 h 3181350"/>
                <a:gd name="connsiteX7226" fmla="*/ 137516 w 1581150"/>
                <a:gd name="connsiteY7226" fmla="*/ 2848946 h 3181350"/>
                <a:gd name="connsiteX7227" fmla="*/ 139135 w 1581150"/>
                <a:gd name="connsiteY7227" fmla="*/ 2926003 h 3181350"/>
                <a:gd name="connsiteX7228" fmla="*/ 129991 w 1581150"/>
                <a:gd name="connsiteY7228" fmla="*/ 2914097 h 3181350"/>
                <a:gd name="connsiteX7229" fmla="*/ 139135 w 1581150"/>
                <a:gd name="connsiteY7229" fmla="*/ 2926003 h 3181350"/>
                <a:gd name="connsiteX7230" fmla="*/ 151327 w 1581150"/>
                <a:gd name="connsiteY7230" fmla="*/ 2752172 h 3181350"/>
                <a:gd name="connsiteX7231" fmla="*/ 148470 w 1581150"/>
                <a:gd name="connsiteY7231" fmla="*/ 2759506 h 3181350"/>
                <a:gd name="connsiteX7232" fmla="*/ 151327 w 1581150"/>
                <a:gd name="connsiteY7232" fmla="*/ 2752172 h 3181350"/>
                <a:gd name="connsiteX7233" fmla="*/ 141040 w 1581150"/>
                <a:gd name="connsiteY7233" fmla="*/ 2786367 h 3181350"/>
                <a:gd name="connsiteX7234" fmla="*/ 145517 w 1581150"/>
                <a:gd name="connsiteY7234" fmla="*/ 2793034 h 3181350"/>
                <a:gd name="connsiteX7235" fmla="*/ 144469 w 1581150"/>
                <a:gd name="connsiteY7235" fmla="*/ 2800559 h 3181350"/>
                <a:gd name="connsiteX7236" fmla="*/ 141040 w 1581150"/>
                <a:gd name="connsiteY7236" fmla="*/ 2786367 h 3181350"/>
                <a:gd name="connsiteX7237" fmla="*/ 135706 w 1581150"/>
                <a:gd name="connsiteY7237" fmla="*/ 2824086 h 3181350"/>
                <a:gd name="connsiteX7238" fmla="*/ 131896 w 1581150"/>
                <a:gd name="connsiteY7238" fmla="*/ 2812846 h 3181350"/>
                <a:gd name="connsiteX7239" fmla="*/ 137897 w 1581150"/>
                <a:gd name="connsiteY7239" fmla="*/ 2808941 h 3181350"/>
                <a:gd name="connsiteX7240" fmla="*/ 135706 w 1581150"/>
                <a:gd name="connsiteY7240" fmla="*/ 2824086 h 3181350"/>
                <a:gd name="connsiteX7241" fmla="*/ 142850 w 1581150"/>
                <a:gd name="connsiteY7241" fmla="*/ 2723502 h 3181350"/>
                <a:gd name="connsiteX7242" fmla="*/ 128848 w 1581150"/>
                <a:gd name="connsiteY7242" fmla="*/ 2720263 h 3181350"/>
                <a:gd name="connsiteX7243" fmla="*/ 142850 w 1581150"/>
                <a:gd name="connsiteY7243" fmla="*/ 2723502 h 3181350"/>
                <a:gd name="connsiteX7244" fmla="*/ 108655 w 1581150"/>
                <a:gd name="connsiteY7244" fmla="*/ 2748457 h 3181350"/>
                <a:gd name="connsiteX7245" fmla="*/ 100940 w 1581150"/>
                <a:gd name="connsiteY7245" fmla="*/ 2752077 h 3181350"/>
                <a:gd name="connsiteX7246" fmla="*/ 108655 w 1581150"/>
                <a:gd name="connsiteY7246" fmla="*/ 2748457 h 3181350"/>
                <a:gd name="connsiteX7247" fmla="*/ 109703 w 1581150"/>
                <a:gd name="connsiteY7247" fmla="*/ 2803988 h 3181350"/>
                <a:gd name="connsiteX7248" fmla="*/ 111036 w 1581150"/>
                <a:gd name="connsiteY7248" fmla="*/ 2807226 h 3181350"/>
                <a:gd name="connsiteX7249" fmla="*/ 105512 w 1581150"/>
                <a:gd name="connsiteY7249" fmla="*/ 2808084 h 3181350"/>
                <a:gd name="connsiteX7250" fmla="*/ 103131 w 1581150"/>
                <a:gd name="connsiteY7250" fmla="*/ 2812370 h 3181350"/>
                <a:gd name="connsiteX7251" fmla="*/ 96273 w 1581150"/>
                <a:gd name="connsiteY7251" fmla="*/ 2809988 h 3181350"/>
                <a:gd name="connsiteX7252" fmla="*/ 109703 w 1581150"/>
                <a:gd name="connsiteY7252" fmla="*/ 2803988 h 3181350"/>
                <a:gd name="connsiteX7253" fmla="*/ 95130 w 1581150"/>
                <a:gd name="connsiteY7253" fmla="*/ 2817513 h 3181350"/>
                <a:gd name="connsiteX7254" fmla="*/ 93796 w 1581150"/>
                <a:gd name="connsiteY7254" fmla="*/ 2826562 h 3181350"/>
                <a:gd name="connsiteX7255" fmla="*/ 89415 w 1581150"/>
                <a:gd name="connsiteY7255" fmla="*/ 2819895 h 3181350"/>
                <a:gd name="connsiteX7256" fmla="*/ 95130 w 1581150"/>
                <a:gd name="connsiteY7256" fmla="*/ 2817513 h 3181350"/>
                <a:gd name="connsiteX7257" fmla="*/ 91796 w 1581150"/>
                <a:gd name="connsiteY7257" fmla="*/ 2803226 h 3181350"/>
                <a:gd name="connsiteX7258" fmla="*/ 91129 w 1581150"/>
                <a:gd name="connsiteY7258" fmla="*/ 2807798 h 3181350"/>
                <a:gd name="connsiteX7259" fmla="*/ 83985 w 1581150"/>
                <a:gd name="connsiteY7259" fmla="*/ 2806941 h 3181350"/>
                <a:gd name="connsiteX7260" fmla="*/ 91796 w 1581150"/>
                <a:gd name="connsiteY7260" fmla="*/ 2803226 h 3181350"/>
                <a:gd name="connsiteX7261" fmla="*/ 88272 w 1581150"/>
                <a:gd name="connsiteY7261" fmla="*/ 2815132 h 3181350"/>
                <a:gd name="connsiteX7262" fmla="*/ 85224 w 1581150"/>
                <a:gd name="connsiteY7262" fmla="*/ 2823990 h 3181350"/>
                <a:gd name="connsiteX7263" fmla="*/ 88272 w 1581150"/>
                <a:gd name="connsiteY7263" fmla="*/ 2815132 h 3181350"/>
                <a:gd name="connsiteX7264" fmla="*/ 81223 w 1581150"/>
                <a:gd name="connsiteY7264" fmla="*/ 2826562 h 3181350"/>
                <a:gd name="connsiteX7265" fmla="*/ 84938 w 1581150"/>
                <a:gd name="connsiteY7265" fmla="*/ 2825514 h 3181350"/>
                <a:gd name="connsiteX7266" fmla="*/ 88081 w 1581150"/>
                <a:gd name="connsiteY7266" fmla="*/ 2828943 h 3181350"/>
                <a:gd name="connsiteX7267" fmla="*/ 80556 w 1581150"/>
                <a:gd name="connsiteY7267" fmla="*/ 2831039 h 3181350"/>
                <a:gd name="connsiteX7268" fmla="*/ 75889 w 1581150"/>
                <a:gd name="connsiteY7268" fmla="*/ 2825895 h 3181350"/>
                <a:gd name="connsiteX7269" fmla="*/ 81223 w 1581150"/>
                <a:gd name="connsiteY7269" fmla="*/ 2826562 h 3181350"/>
                <a:gd name="connsiteX7270" fmla="*/ 75984 w 1581150"/>
                <a:gd name="connsiteY7270" fmla="*/ 2838183 h 3181350"/>
                <a:gd name="connsiteX7271" fmla="*/ 76175 w 1581150"/>
                <a:gd name="connsiteY7271" fmla="*/ 2836659 h 3181350"/>
                <a:gd name="connsiteX7272" fmla="*/ 70555 w 1581150"/>
                <a:gd name="connsiteY7272" fmla="*/ 2825133 h 3181350"/>
                <a:gd name="connsiteX7273" fmla="*/ 80271 w 1581150"/>
                <a:gd name="connsiteY7273" fmla="*/ 2832468 h 3181350"/>
                <a:gd name="connsiteX7274" fmla="*/ 75984 w 1581150"/>
                <a:gd name="connsiteY7274" fmla="*/ 2838183 h 3181350"/>
                <a:gd name="connsiteX7275" fmla="*/ 98178 w 1581150"/>
                <a:gd name="connsiteY7275" fmla="*/ 2859423 h 3181350"/>
                <a:gd name="connsiteX7276" fmla="*/ 84938 w 1581150"/>
                <a:gd name="connsiteY7276" fmla="*/ 2863900 h 3181350"/>
                <a:gd name="connsiteX7277" fmla="*/ 87605 w 1581150"/>
                <a:gd name="connsiteY7277" fmla="*/ 2858090 h 3181350"/>
                <a:gd name="connsiteX7278" fmla="*/ 76746 w 1581150"/>
                <a:gd name="connsiteY7278" fmla="*/ 2858280 h 3181350"/>
                <a:gd name="connsiteX7279" fmla="*/ 79413 w 1581150"/>
                <a:gd name="connsiteY7279" fmla="*/ 2852470 h 3181350"/>
                <a:gd name="connsiteX7280" fmla="*/ 100654 w 1581150"/>
                <a:gd name="connsiteY7280" fmla="*/ 2855137 h 3181350"/>
                <a:gd name="connsiteX7281" fmla="*/ 98178 w 1581150"/>
                <a:gd name="connsiteY7281" fmla="*/ 2859423 h 3181350"/>
                <a:gd name="connsiteX7282" fmla="*/ 106655 w 1581150"/>
                <a:gd name="connsiteY7282" fmla="*/ 2875902 h 3181350"/>
                <a:gd name="connsiteX7283" fmla="*/ 105036 w 1581150"/>
                <a:gd name="connsiteY7283" fmla="*/ 2861900 h 3181350"/>
                <a:gd name="connsiteX7284" fmla="*/ 111036 w 1581150"/>
                <a:gd name="connsiteY7284" fmla="*/ 2870377 h 3181350"/>
                <a:gd name="connsiteX7285" fmla="*/ 106655 w 1581150"/>
                <a:gd name="connsiteY7285" fmla="*/ 2875902 h 3181350"/>
                <a:gd name="connsiteX7286" fmla="*/ 105417 w 1581150"/>
                <a:gd name="connsiteY7286" fmla="*/ 2834182 h 3181350"/>
                <a:gd name="connsiteX7287" fmla="*/ 101226 w 1581150"/>
                <a:gd name="connsiteY7287" fmla="*/ 2838278 h 3181350"/>
                <a:gd name="connsiteX7288" fmla="*/ 106560 w 1581150"/>
                <a:gd name="connsiteY7288" fmla="*/ 2838945 h 3181350"/>
                <a:gd name="connsiteX7289" fmla="*/ 101892 w 1581150"/>
                <a:gd name="connsiteY7289" fmla="*/ 2846088 h 3181350"/>
                <a:gd name="connsiteX7290" fmla="*/ 97130 w 1581150"/>
                <a:gd name="connsiteY7290" fmla="*/ 2828562 h 3181350"/>
                <a:gd name="connsiteX7291" fmla="*/ 107322 w 1581150"/>
                <a:gd name="connsiteY7291" fmla="*/ 2832944 h 3181350"/>
                <a:gd name="connsiteX7292" fmla="*/ 99130 w 1581150"/>
                <a:gd name="connsiteY7292" fmla="*/ 2827324 h 3181350"/>
                <a:gd name="connsiteX7293" fmla="*/ 120180 w 1581150"/>
                <a:gd name="connsiteY7293" fmla="*/ 2831420 h 3181350"/>
                <a:gd name="connsiteX7294" fmla="*/ 117323 w 1581150"/>
                <a:gd name="connsiteY7294" fmla="*/ 2838754 h 3181350"/>
                <a:gd name="connsiteX7295" fmla="*/ 105417 w 1581150"/>
                <a:gd name="connsiteY7295" fmla="*/ 2834182 h 3181350"/>
                <a:gd name="connsiteX7296" fmla="*/ 120085 w 1581150"/>
                <a:gd name="connsiteY7296" fmla="*/ 2845231 h 3181350"/>
                <a:gd name="connsiteX7297" fmla="*/ 119418 w 1581150"/>
                <a:gd name="connsiteY7297" fmla="*/ 2837421 h 3181350"/>
                <a:gd name="connsiteX7298" fmla="*/ 120085 w 1581150"/>
                <a:gd name="connsiteY7298" fmla="*/ 2845231 h 3181350"/>
                <a:gd name="connsiteX7299" fmla="*/ 124848 w 1581150"/>
                <a:gd name="connsiteY7299" fmla="*/ 2836563 h 3181350"/>
                <a:gd name="connsiteX7300" fmla="*/ 132753 w 1581150"/>
                <a:gd name="connsiteY7300" fmla="*/ 2831420 h 3181350"/>
                <a:gd name="connsiteX7301" fmla="*/ 135039 w 1581150"/>
                <a:gd name="connsiteY7301" fmla="*/ 2840850 h 3181350"/>
                <a:gd name="connsiteX7302" fmla="*/ 124848 w 1581150"/>
                <a:gd name="connsiteY7302" fmla="*/ 2836563 h 3181350"/>
                <a:gd name="connsiteX7303" fmla="*/ 124657 w 1581150"/>
                <a:gd name="connsiteY7303" fmla="*/ 2901143 h 3181350"/>
                <a:gd name="connsiteX7304" fmla="*/ 129229 w 1581150"/>
                <a:gd name="connsiteY7304" fmla="*/ 2893999 h 3181350"/>
                <a:gd name="connsiteX7305" fmla="*/ 124657 w 1581150"/>
                <a:gd name="connsiteY7305" fmla="*/ 2901143 h 3181350"/>
                <a:gd name="connsiteX7306" fmla="*/ 122943 w 1581150"/>
                <a:gd name="connsiteY7306" fmla="*/ 2976295 h 3181350"/>
                <a:gd name="connsiteX7307" fmla="*/ 135706 w 1581150"/>
                <a:gd name="connsiteY7307" fmla="*/ 2962484 h 3181350"/>
                <a:gd name="connsiteX7308" fmla="*/ 135801 w 1581150"/>
                <a:gd name="connsiteY7308" fmla="*/ 2987058 h 3181350"/>
                <a:gd name="connsiteX7309" fmla="*/ 122943 w 1581150"/>
                <a:gd name="connsiteY7309" fmla="*/ 2976295 h 3181350"/>
                <a:gd name="connsiteX7310" fmla="*/ 146946 w 1581150"/>
                <a:gd name="connsiteY7310" fmla="*/ 3010109 h 3181350"/>
                <a:gd name="connsiteX7311" fmla="*/ 133801 w 1581150"/>
                <a:gd name="connsiteY7311" fmla="*/ 3000774 h 3181350"/>
                <a:gd name="connsiteX7312" fmla="*/ 147803 w 1581150"/>
                <a:gd name="connsiteY7312" fmla="*/ 3004013 h 3181350"/>
                <a:gd name="connsiteX7313" fmla="*/ 146946 w 1581150"/>
                <a:gd name="connsiteY7313" fmla="*/ 3010109 h 3181350"/>
                <a:gd name="connsiteX7314" fmla="*/ 148470 w 1581150"/>
                <a:gd name="connsiteY7314" fmla="*/ 2987249 h 3181350"/>
                <a:gd name="connsiteX7315" fmla="*/ 150946 w 1581150"/>
                <a:gd name="connsiteY7315" fmla="*/ 2995250 h 3181350"/>
                <a:gd name="connsiteX7316" fmla="*/ 148470 w 1581150"/>
                <a:gd name="connsiteY7316" fmla="*/ 2987249 h 3181350"/>
                <a:gd name="connsiteX7317" fmla="*/ 151422 w 1581150"/>
                <a:gd name="connsiteY7317" fmla="*/ 3016776 h 3181350"/>
                <a:gd name="connsiteX7318" fmla="*/ 150470 w 1581150"/>
                <a:gd name="connsiteY7318" fmla="*/ 3010490 h 3181350"/>
                <a:gd name="connsiteX7319" fmla="*/ 157995 w 1581150"/>
                <a:gd name="connsiteY7319" fmla="*/ 3008299 h 3181350"/>
                <a:gd name="connsiteX7320" fmla="*/ 163995 w 1581150"/>
                <a:gd name="connsiteY7320" fmla="*/ 3016776 h 3181350"/>
                <a:gd name="connsiteX7321" fmla="*/ 151422 w 1581150"/>
                <a:gd name="connsiteY7321" fmla="*/ 3016776 h 3181350"/>
                <a:gd name="connsiteX7322" fmla="*/ 170663 w 1581150"/>
                <a:gd name="connsiteY7322" fmla="*/ 3008394 h 3181350"/>
                <a:gd name="connsiteX7323" fmla="*/ 178569 w 1581150"/>
                <a:gd name="connsiteY7323" fmla="*/ 3003251 h 3181350"/>
                <a:gd name="connsiteX7324" fmla="*/ 170663 w 1581150"/>
                <a:gd name="connsiteY7324" fmla="*/ 3008394 h 3181350"/>
                <a:gd name="connsiteX7325" fmla="*/ 271437 w 1581150"/>
                <a:gd name="connsiteY7325" fmla="*/ 2870187 h 3181350"/>
                <a:gd name="connsiteX7326" fmla="*/ 259436 w 1581150"/>
                <a:gd name="connsiteY7326" fmla="*/ 2865614 h 3181350"/>
                <a:gd name="connsiteX7327" fmla="*/ 271437 w 1581150"/>
                <a:gd name="connsiteY7327" fmla="*/ 2870187 h 3181350"/>
                <a:gd name="connsiteX7328" fmla="*/ 279248 w 1581150"/>
                <a:gd name="connsiteY7328" fmla="*/ 2840373 h 3181350"/>
                <a:gd name="connsiteX7329" fmla="*/ 287439 w 1581150"/>
                <a:gd name="connsiteY7329" fmla="*/ 2833706 h 3181350"/>
                <a:gd name="connsiteX7330" fmla="*/ 279248 w 1581150"/>
                <a:gd name="connsiteY7330" fmla="*/ 2840373 h 3181350"/>
                <a:gd name="connsiteX7331" fmla="*/ 302203 w 1581150"/>
                <a:gd name="connsiteY7331" fmla="*/ 2881712 h 3181350"/>
                <a:gd name="connsiteX7332" fmla="*/ 309537 w 1581150"/>
                <a:gd name="connsiteY7332" fmla="*/ 2881045 h 3181350"/>
                <a:gd name="connsiteX7333" fmla="*/ 310395 w 1581150"/>
                <a:gd name="connsiteY7333" fmla="*/ 2887332 h 3181350"/>
                <a:gd name="connsiteX7334" fmla="*/ 302203 w 1581150"/>
                <a:gd name="connsiteY7334" fmla="*/ 2881712 h 3181350"/>
                <a:gd name="connsiteX7335" fmla="*/ 397358 w 1581150"/>
                <a:gd name="connsiteY7335" fmla="*/ 2871996 h 3181350"/>
                <a:gd name="connsiteX7336" fmla="*/ 402692 w 1581150"/>
                <a:gd name="connsiteY7336" fmla="*/ 2872663 h 3181350"/>
                <a:gd name="connsiteX7337" fmla="*/ 403835 w 1581150"/>
                <a:gd name="connsiteY7337" fmla="*/ 2877426 h 3181350"/>
                <a:gd name="connsiteX7338" fmla="*/ 403168 w 1581150"/>
                <a:gd name="connsiteY7338" fmla="*/ 2881997 h 3181350"/>
                <a:gd name="connsiteX7339" fmla="*/ 397358 w 1581150"/>
                <a:gd name="connsiteY7339" fmla="*/ 2871996 h 3181350"/>
                <a:gd name="connsiteX7340" fmla="*/ 400311 w 1581150"/>
                <a:gd name="connsiteY7340" fmla="*/ 2913906 h 3181350"/>
                <a:gd name="connsiteX7341" fmla="*/ 407835 w 1581150"/>
                <a:gd name="connsiteY7341" fmla="*/ 2911716 h 3181350"/>
                <a:gd name="connsiteX7342" fmla="*/ 409169 w 1581150"/>
                <a:gd name="connsiteY7342" fmla="*/ 2914954 h 3181350"/>
                <a:gd name="connsiteX7343" fmla="*/ 400311 w 1581150"/>
                <a:gd name="connsiteY7343" fmla="*/ 2913906 h 3181350"/>
                <a:gd name="connsiteX7344" fmla="*/ 505371 w 1581150"/>
                <a:gd name="connsiteY7344" fmla="*/ 2897714 h 3181350"/>
                <a:gd name="connsiteX7345" fmla="*/ 509848 w 1581150"/>
                <a:gd name="connsiteY7345" fmla="*/ 2904381 h 3181350"/>
                <a:gd name="connsiteX7346" fmla="*/ 505371 w 1581150"/>
                <a:gd name="connsiteY7346" fmla="*/ 2897714 h 3181350"/>
                <a:gd name="connsiteX7347" fmla="*/ 513944 w 1581150"/>
                <a:gd name="connsiteY7347" fmla="*/ 2951054 h 3181350"/>
                <a:gd name="connsiteX7348" fmla="*/ 504228 w 1581150"/>
                <a:gd name="connsiteY7348" fmla="*/ 2943720 h 3181350"/>
                <a:gd name="connsiteX7349" fmla="*/ 515087 w 1581150"/>
                <a:gd name="connsiteY7349" fmla="*/ 2943529 h 3181350"/>
                <a:gd name="connsiteX7350" fmla="*/ 513944 w 1581150"/>
                <a:gd name="connsiteY7350" fmla="*/ 2951054 h 3181350"/>
                <a:gd name="connsiteX7351" fmla="*/ 676726 w 1581150"/>
                <a:gd name="connsiteY7351" fmla="*/ 2310498 h 3181350"/>
                <a:gd name="connsiteX7352" fmla="*/ 676917 w 1581150"/>
                <a:gd name="connsiteY7352" fmla="*/ 2305830 h 3181350"/>
                <a:gd name="connsiteX7353" fmla="*/ 678536 w 1581150"/>
                <a:gd name="connsiteY7353" fmla="*/ 2306878 h 3181350"/>
                <a:gd name="connsiteX7354" fmla="*/ 676726 w 1581150"/>
                <a:gd name="connsiteY7354" fmla="*/ 2310498 h 3181350"/>
                <a:gd name="connsiteX7355" fmla="*/ 684537 w 1581150"/>
                <a:gd name="connsiteY7355" fmla="*/ 2274303 h 3181350"/>
                <a:gd name="connsiteX7356" fmla="*/ 687299 w 1581150"/>
                <a:gd name="connsiteY7356" fmla="*/ 2287161 h 3181350"/>
                <a:gd name="connsiteX7357" fmla="*/ 678631 w 1581150"/>
                <a:gd name="connsiteY7357" fmla="*/ 2283447 h 3181350"/>
                <a:gd name="connsiteX7358" fmla="*/ 679107 w 1581150"/>
                <a:gd name="connsiteY7358" fmla="*/ 2281637 h 3181350"/>
                <a:gd name="connsiteX7359" fmla="*/ 679965 w 1581150"/>
                <a:gd name="connsiteY7359" fmla="*/ 2278398 h 3181350"/>
                <a:gd name="connsiteX7360" fmla="*/ 682727 w 1581150"/>
                <a:gd name="connsiteY7360" fmla="*/ 2265254 h 3181350"/>
                <a:gd name="connsiteX7361" fmla="*/ 683394 w 1581150"/>
                <a:gd name="connsiteY7361" fmla="*/ 2264682 h 3181350"/>
                <a:gd name="connsiteX7362" fmla="*/ 693490 w 1581150"/>
                <a:gd name="connsiteY7362" fmla="*/ 2278017 h 3181350"/>
                <a:gd name="connsiteX7363" fmla="*/ 684537 w 1581150"/>
                <a:gd name="connsiteY7363" fmla="*/ 2274303 h 3181350"/>
                <a:gd name="connsiteX7364" fmla="*/ 692347 w 1581150"/>
                <a:gd name="connsiteY7364" fmla="*/ 2293829 h 3181350"/>
                <a:gd name="connsiteX7365" fmla="*/ 701301 w 1581150"/>
                <a:gd name="connsiteY7365" fmla="*/ 2297639 h 3181350"/>
                <a:gd name="connsiteX7366" fmla="*/ 692347 w 1581150"/>
                <a:gd name="connsiteY7366" fmla="*/ 2293829 h 3181350"/>
                <a:gd name="connsiteX7367" fmla="*/ 703777 w 1581150"/>
                <a:gd name="connsiteY7367" fmla="*/ 2288400 h 3181350"/>
                <a:gd name="connsiteX7368" fmla="*/ 709778 w 1581150"/>
                <a:gd name="connsiteY7368" fmla="*/ 2282494 h 3181350"/>
                <a:gd name="connsiteX7369" fmla="*/ 703777 w 1581150"/>
                <a:gd name="connsiteY7369" fmla="*/ 2288400 h 3181350"/>
                <a:gd name="connsiteX7370" fmla="*/ 711873 w 1581150"/>
                <a:gd name="connsiteY7370" fmla="*/ 2279446 h 3181350"/>
                <a:gd name="connsiteX7371" fmla="*/ 706254 w 1581150"/>
                <a:gd name="connsiteY7371" fmla="*/ 2280589 h 3181350"/>
                <a:gd name="connsiteX7372" fmla="*/ 701682 w 1581150"/>
                <a:gd name="connsiteY7372" fmla="*/ 2267635 h 3181350"/>
                <a:gd name="connsiteX7373" fmla="*/ 689394 w 1581150"/>
                <a:gd name="connsiteY7373" fmla="*/ 2258872 h 3181350"/>
                <a:gd name="connsiteX7374" fmla="*/ 707587 w 1581150"/>
                <a:gd name="connsiteY7374" fmla="*/ 2261825 h 3181350"/>
                <a:gd name="connsiteX7375" fmla="*/ 711873 w 1581150"/>
                <a:gd name="connsiteY7375" fmla="*/ 2279446 h 3181350"/>
                <a:gd name="connsiteX7376" fmla="*/ 726351 w 1581150"/>
                <a:gd name="connsiteY7376" fmla="*/ 2208009 h 3181350"/>
                <a:gd name="connsiteX7377" fmla="*/ 727018 w 1581150"/>
                <a:gd name="connsiteY7377" fmla="*/ 2198674 h 3181350"/>
                <a:gd name="connsiteX7378" fmla="*/ 726351 w 1581150"/>
                <a:gd name="connsiteY7378" fmla="*/ 2208009 h 3181350"/>
                <a:gd name="connsiteX7379" fmla="*/ 731400 w 1581150"/>
                <a:gd name="connsiteY7379" fmla="*/ 2189435 h 3181350"/>
                <a:gd name="connsiteX7380" fmla="*/ 718731 w 1581150"/>
                <a:gd name="connsiteY7380" fmla="*/ 2186958 h 3181350"/>
                <a:gd name="connsiteX7381" fmla="*/ 719208 w 1581150"/>
                <a:gd name="connsiteY7381" fmla="*/ 2180672 h 3181350"/>
                <a:gd name="connsiteX7382" fmla="*/ 711778 w 1581150"/>
                <a:gd name="connsiteY7382" fmla="*/ 2181720 h 3181350"/>
                <a:gd name="connsiteX7383" fmla="*/ 706635 w 1581150"/>
                <a:gd name="connsiteY7383" fmla="*/ 2176576 h 3181350"/>
                <a:gd name="connsiteX7384" fmla="*/ 711016 w 1581150"/>
                <a:gd name="connsiteY7384" fmla="*/ 2167432 h 3181350"/>
                <a:gd name="connsiteX7385" fmla="*/ 717779 w 1581150"/>
                <a:gd name="connsiteY7385" fmla="*/ 2175814 h 3181350"/>
                <a:gd name="connsiteX7386" fmla="*/ 730733 w 1581150"/>
                <a:gd name="connsiteY7386" fmla="*/ 2175147 h 3181350"/>
                <a:gd name="connsiteX7387" fmla="*/ 732352 w 1581150"/>
                <a:gd name="connsiteY7387" fmla="*/ 2178481 h 3181350"/>
                <a:gd name="connsiteX7388" fmla="*/ 731400 w 1581150"/>
                <a:gd name="connsiteY7388" fmla="*/ 2189435 h 3181350"/>
                <a:gd name="connsiteX7389" fmla="*/ 726351 w 1581150"/>
                <a:gd name="connsiteY7389" fmla="*/ 2157526 h 3181350"/>
                <a:gd name="connsiteX7390" fmla="*/ 735781 w 1581150"/>
                <a:gd name="connsiteY7390" fmla="*/ 2155050 h 3181350"/>
                <a:gd name="connsiteX7391" fmla="*/ 737019 w 1581150"/>
                <a:gd name="connsiteY7391" fmla="*/ 2163051 h 3181350"/>
                <a:gd name="connsiteX7392" fmla="*/ 726351 w 1581150"/>
                <a:gd name="connsiteY7392" fmla="*/ 2157526 h 3181350"/>
                <a:gd name="connsiteX7393" fmla="*/ 766547 w 1581150"/>
                <a:gd name="connsiteY7393" fmla="*/ 2087994 h 3181350"/>
                <a:gd name="connsiteX7394" fmla="*/ 761880 w 1581150"/>
                <a:gd name="connsiteY7394" fmla="*/ 2125522 h 3181350"/>
                <a:gd name="connsiteX7395" fmla="*/ 754450 w 1581150"/>
                <a:gd name="connsiteY7395" fmla="*/ 2126570 h 3181350"/>
                <a:gd name="connsiteX7396" fmla="*/ 751116 w 1581150"/>
                <a:gd name="connsiteY7396" fmla="*/ 2146858 h 3181350"/>
                <a:gd name="connsiteX7397" fmla="*/ 744925 w 1581150"/>
                <a:gd name="connsiteY7397" fmla="*/ 2155812 h 3181350"/>
                <a:gd name="connsiteX7398" fmla="*/ 737877 w 1581150"/>
                <a:gd name="connsiteY7398" fmla="*/ 2150573 h 3181350"/>
                <a:gd name="connsiteX7399" fmla="*/ 740353 w 1581150"/>
                <a:gd name="connsiteY7399" fmla="*/ 2142858 h 3181350"/>
                <a:gd name="connsiteX7400" fmla="*/ 729114 w 1581150"/>
                <a:gd name="connsiteY7400" fmla="*/ 2145239 h 3181350"/>
                <a:gd name="connsiteX7401" fmla="*/ 729495 w 1581150"/>
                <a:gd name="connsiteY7401" fmla="*/ 2140572 h 3181350"/>
                <a:gd name="connsiteX7402" fmla="*/ 744258 w 1581150"/>
                <a:gd name="connsiteY7402" fmla="*/ 2140095 h 3181350"/>
                <a:gd name="connsiteX7403" fmla="*/ 736353 w 1581150"/>
                <a:gd name="connsiteY7403" fmla="*/ 2122188 h 3181350"/>
                <a:gd name="connsiteX7404" fmla="*/ 745306 w 1581150"/>
                <a:gd name="connsiteY7404" fmla="*/ 2125998 h 3181350"/>
                <a:gd name="connsiteX7405" fmla="*/ 749116 w 1581150"/>
                <a:gd name="connsiteY7405" fmla="*/ 2124665 h 3181350"/>
                <a:gd name="connsiteX7406" fmla="*/ 746068 w 1581150"/>
                <a:gd name="connsiteY7406" fmla="*/ 2116569 h 3181350"/>
                <a:gd name="connsiteX7407" fmla="*/ 755117 w 1581150"/>
                <a:gd name="connsiteY7407" fmla="*/ 2118759 h 3181350"/>
                <a:gd name="connsiteX7408" fmla="*/ 741401 w 1581150"/>
                <a:gd name="connsiteY7408" fmla="*/ 2105139 h 3181350"/>
                <a:gd name="connsiteX7409" fmla="*/ 740258 w 1581150"/>
                <a:gd name="connsiteY7409" fmla="*/ 2095614 h 3181350"/>
                <a:gd name="connsiteX7410" fmla="*/ 747592 w 1581150"/>
                <a:gd name="connsiteY7410" fmla="*/ 2096185 h 3181350"/>
                <a:gd name="connsiteX7411" fmla="*/ 742544 w 1581150"/>
                <a:gd name="connsiteY7411" fmla="*/ 2089518 h 3181350"/>
                <a:gd name="connsiteX7412" fmla="*/ 755403 w 1581150"/>
                <a:gd name="connsiteY7412" fmla="*/ 2090470 h 3181350"/>
                <a:gd name="connsiteX7413" fmla="*/ 757689 w 1581150"/>
                <a:gd name="connsiteY7413" fmla="*/ 2084374 h 3181350"/>
                <a:gd name="connsiteX7414" fmla="*/ 770643 w 1581150"/>
                <a:gd name="connsiteY7414" fmla="*/ 2083707 h 3181350"/>
                <a:gd name="connsiteX7415" fmla="*/ 774072 w 1581150"/>
                <a:gd name="connsiteY7415" fmla="*/ 2087136 h 3181350"/>
                <a:gd name="connsiteX7416" fmla="*/ 766547 w 1581150"/>
                <a:gd name="connsiteY7416" fmla="*/ 2087994 h 3181350"/>
                <a:gd name="connsiteX7417" fmla="*/ 773119 w 1581150"/>
                <a:gd name="connsiteY7417" fmla="*/ 2074277 h 3181350"/>
                <a:gd name="connsiteX7418" fmla="*/ 765975 w 1581150"/>
                <a:gd name="connsiteY7418" fmla="*/ 2070563 h 3181350"/>
                <a:gd name="connsiteX7419" fmla="*/ 772548 w 1581150"/>
                <a:gd name="connsiteY7419" fmla="*/ 2082088 h 3181350"/>
                <a:gd name="connsiteX7420" fmla="*/ 765118 w 1581150"/>
                <a:gd name="connsiteY7420" fmla="*/ 2083136 h 3181350"/>
                <a:gd name="connsiteX7421" fmla="*/ 763689 w 1581150"/>
                <a:gd name="connsiteY7421" fmla="*/ 2076754 h 3181350"/>
                <a:gd name="connsiteX7422" fmla="*/ 757689 w 1581150"/>
                <a:gd name="connsiteY7422" fmla="*/ 2082660 h 3181350"/>
                <a:gd name="connsiteX7423" fmla="*/ 750831 w 1581150"/>
                <a:gd name="connsiteY7423" fmla="*/ 2075802 h 3181350"/>
                <a:gd name="connsiteX7424" fmla="*/ 744639 w 1581150"/>
                <a:gd name="connsiteY7424" fmla="*/ 2084755 h 3181350"/>
                <a:gd name="connsiteX7425" fmla="*/ 743401 w 1581150"/>
                <a:gd name="connsiteY7425" fmla="*/ 2076849 h 3181350"/>
                <a:gd name="connsiteX7426" fmla="*/ 734543 w 1581150"/>
                <a:gd name="connsiteY7426" fmla="*/ 2071420 h 3181350"/>
                <a:gd name="connsiteX7427" fmla="*/ 732257 w 1581150"/>
                <a:gd name="connsiteY7427" fmla="*/ 2077516 h 3181350"/>
                <a:gd name="connsiteX7428" fmla="*/ 719779 w 1581150"/>
                <a:gd name="connsiteY7428" fmla="*/ 2071801 h 3181350"/>
                <a:gd name="connsiteX7429" fmla="*/ 723780 w 1581150"/>
                <a:gd name="connsiteY7429" fmla="*/ 2067419 h 3181350"/>
                <a:gd name="connsiteX7430" fmla="*/ 722160 w 1581150"/>
                <a:gd name="connsiteY7430" fmla="*/ 2064181 h 3181350"/>
                <a:gd name="connsiteX7431" fmla="*/ 714540 w 1581150"/>
                <a:gd name="connsiteY7431" fmla="*/ 2066753 h 3181350"/>
                <a:gd name="connsiteX7432" fmla="*/ 712254 w 1581150"/>
                <a:gd name="connsiteY7432" fmla="*/ 2072944 h 3181350"/>
                <a:gd name="connsiteX7433" fmla="*/ 711873 w 1581150"/>
                <a:gd name="connsiteY7433" fmla="*/ 2072753 h 3181350"/>
                <a:gd name="connsiteX7434" fmla="*/ 713397 w 1581150"/>
                <a:gd name="connsiteY7434" fmla="*/ 2066657 h 3181350"/>
                <a:gd name="connsiteX7435" fmla="*/ 714445 w 1581150"/>
                <a:gd name="connsiteY7435" fmla="*/ 2066753 h 3181350"/>
                <a:gd name="connsiteX7436" fmla="*/ 714159 w 1581150"/>
                <a:gd name="connsiteY7436" fmla="*/ 2063514 h 3181350"/>
                <a:gd name="connsiteX7437" fmla="*/ 715017 w 1581150"/>
                <a:gd name="connsiteY7437" fmla="*/ 2059990 h 3181350"/>
                <a:gd name="connsiteX7438" fmla="*/ 727209 w 1581150"/>
                <a:gd name="connsiteY7438" fmla="*/ 2067705 h 3181350"/>
                <a:gd name="connsiteX7439" fmla="*/ 743496 w 1581150"/>
                <a:gd name="connsiteY7439" fmla="*/ 2072087 h 3181350"/>
                <a:gd name="connsiteX7440" fmla="*/ 747306 w 1581150"/>
                <a:gd name="connsiteY7440" fmla="*/ 2070753 h 3181350"/>
                <a:gd name="connsiteX7441" fmla="*/ 744258 w 1581150"/>
                <a:gd name="connsiteY7441" fmla="*/ 2062657 h 3181350"/>
                <a:gd name="connsiteX7442" fmla="*/ 760260 w 1581150"/>
                <a:gd name="connsiteY7442" fmla="*/ 2070086 h 3181350"/>
                <a:gd name="connsiteX7443" fmla="*/ 756165 w 1581150"/>
                <a:gd name="connsiteY7443" fmla="*/ 2050846 h 3181350"/>
                <a:gd name="connsiteX7444" fmla="*/ 763689 w 1581150"/>
                <a:gd name="connsiteY7444" fmla="*/ 2048274 h 3181350"/>
                <a:gd name="connsiteX7445" fmla="*/ 761308 w 1581150"/>
                <a:gd name="connsiteY7445" fmla="*/ 2055990 h 3181350"/>
                <a:gd name="connsiteX7446" fmla="*/ 775786 w 1581150"/>
                <a:gd name="connsiteY7446" fmla="*/ 2060181 h 3181350"/>
                <a:gd name="connsiteX7447" fmla="*/ 777024 w 1581150"/>
                <a:gd name="connsiteY7447" fmla="*/ 2068182 h 3181350"/>
                <a:gd name="connsiteX7448" fmla="*/ 773119 w 1581150"/>
                <a:gd name="connsiteY7448" fmla="*/ 2074277 h 3181350"/>
                <a:gd name="connsiteX7449" fmla="*/ 769500 w 1581150"/>
                <a:gd name="connsiteY7449" fmla="*/ 2048846 h 3181350"/>
                <a:gd name="connsiteX7450" fmla="*/ 782358 w 1581150"/>
                <a:gd name="connsiteY7450" fmla="*/ 2049798 h 3181350"/>
                <a:gd name="connsiteX7451" fmla="*/ 769500 w 1581150"/>
                <a:gd name="connsiteY7451" fmla="*/ 2048846 h 3181350"/>
                <a:gd name="connsiteX7452" fmla="*/ 740448 w 1581150"/>
                <a:gd name="connsiteY7452" fmla="*/ 2615869 h 3181350"/>
                <a:gd name="connsiteX7453" fmla="*/ 747402 w 1581150"/>
                <a:gd name="connsiteY7453" fmla="*/ 2621108 h 3181350"/>
                <a:gd name="connsiteX7454" fmla="*/ 740448 w 1581150"/>
                <a:gd name="connsiteY7454" fmla="*/ 2615869 h 3181350"/>
                <a:gd name="connsiteX7455" fmla="*/ 785406 w 1581150"/>
                <a:gd name="connsiteY7455" fmla="*/ 2007412 h 3181350"/>
                <a:gd name="connsiteX7456" fmla="*/ 791407 w 1581150"/>
                <a:gd name="connsiteY7456" fmla="*/ 2001507 h 3181350"/>
                <a:gd name="connsiteX7457" fmla="*/ 790931 w 1581150"/>
                <a:gd name="connsiteY7457" fmla="*/ 2007793 h 3181350"/>
                <a:gd name="connsiteX7458" fmla="*/ 794550 w 1581150"/>
                <a:gd name="connsiteY7458" fmla="*/ 2008079 h 3181350"/>
                <a:gd name="connsiteX7459" fmla="*/ 785406 w 1581150"/>
                <a:gd name="connsiteY7459" fmla="*/ 2007412 h 3181350"/>
                <a:gd name="connsiteX7460" fmla="*/ 794265 w 1581150"/>
                <a:gd name="connsiteY7460" fmla="*/ 1987600 h 3181350"/>
                <a:gd name="connsiteX7461" fmla="*/ 789312 w 1581150"/>
                <a:gd name="connsiteY7461" fmla="*/ 1979313 h 3181350"/>
                <a:gd name="connsiteX7462" fmla="*/ 794931 w 1581150"/>
                <a:gd name="connsiteY7462" fmla="*/ 1978170 h 3181350"/>
                <a:gd name="connsiteX7463" fmla="*/ 803599 w 1581150"/>
                <a:gd name="connsiteY7463" fmla="*/ 1986648 h 3181350"/>
                <a:gd name="connsiteX7464" fmla="*/ 794265 w 1581150"/>
                <a:gd name="connsiteY7464" fmla="*/ 1987600 h 3181350"/>
                <a:gd name="connsiteX7465" fmla="*/ 758736 w 1581150"/>
                <a:gd name="connsiteY7465" fmla="*/ 2667685 h 3181350"/>
                <a:gd name="connsiteX7466" fmla="*/ 752736 w 1581150"/>
                <a:gd name="connsiteY7466" fmla="*/ 2673591 h 3181350"/>
                <a:gd name="connsiteX7467" fmla="*/ 758736 w 1581150"/>
                <a:gd name="connsiteY7467" fmla="*/ 2667685 h 3181350"/>
                <a:gd name="connsiteX7468" fmla="*/ 749497 w 1581150"/>
                <a:gd name="connsiteY7468" fmla="*/ 2693784 h 3181350"/>
                <a:gd name="connsiteX7469" fmla="*/ 760260 w 1581150"/>
                <a:gd name="connsiteY7469" fmla="*/ 2697689 h 3181350"/>
                <a:gd name="connsiteX7470" fmla="*/ 749497 w 1581150"/>
                <a:gd name="connsiteY7470" fmla="*/ 2693784 h 3181350"/>
                <a:gd name="connsiteX7471" fmla="*/ 751497 w 1581150"/>
                <a:gd name="connsiteY7471" fmla="*/ 2715977 h 3181350"/>
                <a:gd name="connsiteX7472" fmla="*/ 761213 w 1581150"/>
                <a:gd name="connsiteY7472" fmla="*/ 2708833 h 3181350"/>
                <a:gd name="connsiteX7473" fmla="*/ 762356 w 1581150"/>
                <a:gd name="connsiteY7473" fmla="*/ 2718358 h 3181350"/>
                <a:gd name="connsiteX7474" fmla="*/ 751497 w 1581150"/>
                <a:gd name="connsiteY7474" fmla="*/ 2715977 h 3181350"/>
                <a:gd name="connsiteX7475" fmla="*/ 812648 w 1581150"/>
                <a:gd name="connsiteY7475" fmla="*/ 1914829 h 3181350"/>
                <a:gd name="connsiteX7476" fmla="*/ 807885 w 1581150"/>
                <a:gd name="connsiteY7476" fmla="*/ 1905018 h 3181350"/>
                <a:gd name="connsiteX7477" fmla="*/ 813315 w 1581150"/>
                <a:gd name="connsiteY7477" fmla="*/ 1907019 h 3181350"/>
                <a:gd name="connsiteX7478" fmla="*/ 797503 w 1581150"/>
                <a:gd name="connsiteY7478" fmla="*/ 1896351 h 3181350"/>
                <a:gd name="connsiteX7479" fmla="*/ 804552 w 1581150"/>
                <a:gd name="connsiteY7479" fmla="*/ 1901589 h 3181350"/>
                <a:gd name="connsiteX7480" fmla="*/ 802075 w 1581150"/>
                <a:gd name="connsiteY7480" fmla="*/ 1909305 h 3181350"/>
                <a:gd name="connsiteX7481" fmla="*/ 796836 w 1581150"/>
                <a:gd name="connsiteY7481" fmla="*/ 1905780 h 3181350"/>
                <a:gd name="connsiteX7482" fmla="*/ 796360 w 1581150"/>
                <a:gd name="connsiteY7482" fmla="*/ 1912067 h 3181350"/>
                <a:gd name="connsiteX7483" fmla="*/ 807504 w 1581150"/>
                <a:gd name="connsiteY7483" fmla="*/ 1911305 h 3181350"/>
                <a:gd name="connsiteX7484" fmla="*/ 815982 w 1581150"/>
                <a:gd name="connsiteY7484" fmla="*/ 1921401 h 3181350"/>
                <a:gd name="connsiteX7485" fmla="*/ 806457 w 1581150"/>
                <a:gd name="connsiteY7485" fmla="*/ 1925402 h 3181350"/>
                <a:gd name="connsiteX7486" fmla="*/ 806838 w 1581150"/>
                <a:gd name="connsiteY7486" fmla="*/ 1920735 h 3181350"/>
                <a:gd name="connsiteX7487" fmla="*/ 797217 w 1581150"/>
                <a:gd name="connsiteY7487" fmla="*/ 1926354 h 3181350"/>
                <a:gd name="connsiteX7488" fmla="*/ 807409 w 1581150"/>
                <a:gd name="connsiteY7488" fmla="*/ 1938165 h 3181350"/>
                <a:gd name="connsiteX7489" fmla="*/ 796170 w 1581150"/>
                <a:gd name="connsiteY7489" fmla="*/ 1940451 h 3181350"/>
                <a:gd name="connsiteX7490" fmla="*/ 799122 w 1581150"/>
                <a:gd name="connsiteY7490" fmla="*/ 1950072 h 3181350"/>
                <a:gd name="connsiteX7491" fmla="*/ 812457 w 1581150"/>
                <a:gd name="connsiteY7491" fmla="*/ 1944737 h 3181350"/>
                <a:gd name="connsiteX7492" fmla="*/ 791026 w 1581150"/>
                <a:gd name="connsiteY7492" fmla="*/ 1960549 h 3181350"/>
                <a:gd name="connsiteX7493" fmla="*/ 794360 w 1581150"/>
                <a:gd name="connsiteY7493" fmla="*/ 1965502 h 3181350"/>
                <a:gd name="connsiteX7494" fmla="*/ 778929 w 1581150"/>
                <a:gd name="connsiteY7494" fmla="*/ 1973789 h 3181350"/>
                <a:gd name="connsiteX7495" fmla="*/ 770166 w 1581150"/>
                <a:gd name="connsiteY7495" fmla="*/ 1966836 h 3181350"/>
                <a:gd name="connsiteX7496" fmla="*/ 775215 w 1581150"/>
                <a:gd name="connsiteY7496" fmla="*/ 1948262 h 3181350"/>
                <a:gd name="connsiteX7497" fmla="*/ 779215 w 1581150"/>
                <a:gd name="connsiteY7497" fmla="*/ 1969026 h 3181350"/>
                <a:gd name="connsiteX7498" fmla="*/ 782930 w 1581150"/>
                <a:gd name="connsiteY7498" fmla="*/ 1969312 h 3181350"/>
                <a:gd name="connsiteX7499" fmla="*/ 791407 w 1581150"/>
                <a:gd name="connsiteY7499" fmla="*/ 1954167 h 3181350"/>
                <a:gd name="connsiteX7500" fmla="*/ 792360 w 1581150"/>
                <a:gd name="connsiteY7500" fmla="*/ 1941594 h 3181350"/>
                <a:gd name="connsiteX7501" fmla="*/ 784930 w 1581150"/>
                <a:gd name="connsiteY7501" fmla="*/ 1942642 h 3181350"/>
                <a:gd name="connsiteX7502" fmla="*/ 796551 w 1581150"/>
                <a:gd name="connsiteY7502" fmla="*/ 1935594 h 3181350"/>
                <a:gd name="connsiteX7503" fmla="*/ 782168 w 1581150"/>
                <a:gd name="connsiteY7503" fmla="*/ 1929783 h 3181350"/>
                <a:gd name="connsiteX7504" fmla="*/ 782739 w 1581150"/>
                <a:gd name="connsiteY7504" fmla="*/ 1921973 h 3181350"/>
                <a:gd name="connsiteX7505" fmla="*/ 781692 w 1581150"/>
                <a:gd name="connsiteY7505" fmla="*/ 1910828 h 3181350"/>
                <a:gd name="connsiteX7506" fmla="*/ 789597 w 1581150"/>
                <a:gd name="connsiteY7506" fmla="*/ 1903494 h 3181350"/>
                <a:gd name="connsiteX7507" fmla="*/ 782549 w 1581150"/>
                <a:gd name="connsiteY7507" fmla="*/ 1898256 h 3181350"/>
                <a:gd name="connsiteX7508" fmla="*/ 791979 w 1581150"/>
                <a:gd name="connsiteY7508" fmla="*/ 1895779 h 3181350"/>
                <a:gd name="connsiteX7509" fmla="*/ 787311 w 1581150"/>
                <a:gd name="connsiteY7509" fmla="*/ 1884349 h 3181350"/>
                <a:gd name="connsiteX7510" fmla="*/ 786930 w 1581150"/>
                <a:gd name="connsiteY7510" fmla="*/ 1889111 h 3181350"/>
                <a:gd name="connsiteX7511" fmla="*/ 776548 w 1581150"/>
                <a:gd name="connsiteY7511" fmla="*/ 1878920 h 3181350"/>
                <a:gd name="connsiteX7512" fmla="*/ 781787 w 1581150"/>
                <a:gd name="connsiteY7512" fmla="*/ 1883968 h 3181350"/>
                <a:gd name="connsiteX7513" fmla="*/ 777024 w 1581150"/>
                <a:gd name="connsiteY7513" fmla="*/ 1872633 h 3181350"/>
                <a:gd name="connsiteX7514" fmla="*/ 792550 w 1581150"/>
                <a:gd name="connsiteY7514" fmla="*/ 1887969 h 3181350"/>
                <a:gd name="connsiteX7515" fmla="*/ 794741 w 1581150"/>
                <a:gd name="connsiteY7515" fmla="*/ 1883397 h 3181350"/>
                <a:gd name="connsiteX7516" fmla="*/ 804837 w 1581150"/>
                <a:gd name="connsiteY7516" fmla="*/ 1896732 h 3181350"/>
                <a:gd name="connsiteX7517" fmla="*/ 817887 w 1581150"/>
                <a:gd name="connsiteY7517" fmla="*/ 1894541 h 3181350"/>
                <a:gd name="connsiteX7518" fmla="*/ 811981 w 1581150"/>
                <a:gd name="connsiteY7518" fmla="*/ 1898827 h 3181350"/>
                <a:gd name="connsiteX7519" fmla="*/ 819125 w 1581150"/>
                <a:gd name="connsiteY7519" fmla="*/ 1902447 h 3181350"/>
                <a:gd name="connsiteX7520" fmla="*/ 812648 w 1581150"/>
                <a:gd name="connsiteY7520" fmla="*/ 1914829 h 3181350"/>
                <a:gd name="connsiteX7521" fmla="*/ 766166 w 1581150"/>
                <a:gd name="connsiteY7521" fmla="*/ 2717120 h 3181350"/>
                <a:gd name="connsiteX7522" fmla="*/ 769785 w 1581150"/>
                <a:gd name="connsiteY7522" fmla="*/ 2717405 h 3181350"/>
                <a:gd name="connsiteX7523" fmla="*/ 771214 w 1581150"/>
                <a:gd name="connsiteY7523" fmla="*/ 2723787 h 3181350"/>
                <a:gd name="connsiteX7524" fmla="*/ 766166 w 1581150"/>
                <a:gd name="connsiteY7524" fmla="*/ 2717120 h 3181350"/>
                <a:gd name="connsiteX7525" fmla="*/ 776072 w 1581150"/>
                <a:gd name="connsiteY7525" fmla="*/ 2733598 h 3181350"/>
                <a:gd name="connsiteX7526" fmla="*/ 767023 w 1581150"/>
                <a:gd name="connsiteY7526" fmla="*/ 2731312 h 3181350"/>
                <a:gd name="connsiteX7527" fmla="*/ 776453 w 1581150"/>
                <a:gd name="connsiteY7527" fmla="*/ 2728836 h 3181350"/>
                <a:gd name="connsiteX7528" fmla="*/ 776072 w 1581150"/>
                <a:gd name="connsiteY7528" fmla="*/ 2733598 h 3181350"/>
                <a:gd name="connsiteX7529" fmla="*/ 775596 w 1581150"/>
                <a:gd name="connsiteY7529" fmla="*/ 2689402 h 3181350"/>
                <a:gd name="connsiteX7530" fmla="*/ 786168 w 1581150"/>
                <a:gd name="connsiteY7530" fmla="*/ 2696546 h 3181350"/>
                <a:gd name="connsiteX7531" fmla="*/ 775596 w 1581150"/>
                <a:gd name="connsiteY7531" fmla="*/ 2689402 h 3181350"/>
                <a:gd name="connsiteX7532" fmla="*/ 785692 w 1581150"/>
                <a:gd name="connsiteY7532" fmla="*/ 2727978 h 3181350"/>
                <a:gd name="connsiteX7533" fmla="*/ 796455 w 1581150"/>
                <a:gd name="connsiteY7533" fmla="*/ 2731979 h 3181350"/>
                <a:gd name="connsiteX7534" fmla="*/ 784930 w 1581150"/>
                <a:gd name="connsiteY7534" fmla="*/ 2739027 h 3181350"/>
                <a:gd name="connsiteX7535" fmla="*/ 785692 w 1581150"/>
                <a:gd name="connsiteY7535" fmla="*/ 2727978 h 3181350"/>
                <a:gd name="connsiteX7536" fmla="*/ 797884 w 1581150"/>
                <a:gd name="connsiteY7536" fmla="*/ 2787224 h 3181350"/>
                <a:gd name="connsiteX7537" fmla="*/ 803885 w 1581150"/>
                <a:gd name="connsiteY7537" fmla="*/ 2781318 h 3181350"/>
                <a:gd name="connsiteX7538" fmla="*/ 805695 w 1581150"/>
                <a:gd name="connsiteY7538" fmla="*/ 2783033 h 3181350"/>
                <a:gd name="connsiteX7539" fmla="*/ 797884 w 1581150"/>
                <a:gd name="connsiteY7539" fmla="*/ 2787224 h 3181350"/>
                <a:gd name="connsiteX7540" fmla="*/ 803313 w 1581150"/>
                <a:gd name="connsiteY7540" fmla="*/ 2763983 h 3181350"/>
                <a:gd name="connsiteX7541" fmla="*/ 811410 w 1581150"/>
                <a:gd name="connsiteY7541" fmla="*/ 2778746 h 3181350"/>
                <a:gd name="connsiteX7542" fmla="*/ 793503 w 1581150"/>
                <a:gd name="connsiteY7542" fmla="*/ 2771127 h 3181350"/>
                <a:gd name="connsiteX7543" fmla="*/ 788550 w 1581150"/>
                <a:gd name="connsiteY7543" fmla="*/ 2762840 h 3181350"/>
                <a:gd name="connsiteX7544" fmla="*/ 800265 w 1581150"/>
                <a:gd name="connsiteY7544" fmla="*/ 2754267 h 3181350"/>
                <a:gd name="connsiteX7545" fmla="*/ 816077 w 1581150"/>
                <a:gd name="connsiteY7545" fmla="*/ 2764935 h 3181350"/>
                <a:gd name="connsiteX7546" fmla="*/ 803313 w 1581150"/>
                <a:gd name="connsiteY7546" fmla="*/ 2763983 h 3181350"/>
                <a:gd name="connsiteX7547" fmla="*/ 818553 w 1581150"/>
                <a:gd name="connsiteY7547" fmla="*/ 2757220 h 3181350"/>
                <a:gd name="connsiteX7548" fmla="*/ 829793 w 1581150"/>
                <a:gd name="connsiteY7548" fmla="*/ 2754934 h 3181350"/>
                <a:gd name="connsiteX7549" fmla="*/ 825602 w 1581150"/>
                <a:gd name="connsiteY7549" fmla="*/ 2762459 h 3181350"/>
                <a:gd name="connsiteX7550" fmla="*/ 818553 w 1581150"/>
                <a:gd name="connsiteY7550" fmla="*/ 2757220 h 3181350"/>
                <a:gd name="connsiteX7551" fmla="*/ 822459 w 1581150"/>
                <a:gd name="connsiteY7551" fmla="*/ 2779604 h 3181350"/>
                <a:gd name="connsiteX7552" fmla="*/ 829031 w 1581150"/>
                <a:gd name="connsiteY7552" fmla="*/ 2791129 h 3181350"/>
                <a:gd name="connsiteX7553" fmla="*/ 822459 w 1581150"/>
                <a:gd name="connsiteY7553" fmla="*/ 2779604 h 3181350"/>
                <a:gd name="connsiteX7554" fmla="*/ 843890 w 1581150"/>
                <a:gd name="connsiteY7554" fmla="*/ 2789034 h 3181350"/>
                <a:gd name="connsiteX7555" fmla="*/ 840175 w 1581150"/>
                <a:gd name="connsiteY7555" fmla="*/ 2788748 h 3181350"/>
                <a:gd name="connsiteX7556" fmla="*/ 834365 w 1581150"/>
                <a:gd name="connsiteY7556" fmla="*/ 2767793 h 3181350"/>
                <a:gd name="connsiteX7557" fmla="*/ 851986 w 1581150"/>
                <a:gd name="connsiteY7557" fmla="*/ 2778556 h 3181350"/>
                <a:gd name="connsiteX7558" fmla="*/ 845033 w 1581150"/>
                <a:gd name="connsiteY7558" fmla="*/ 2773317 h 3181350"/>
                <a:gd name="connsiteX7559" fmla="*/ 847795 w 1581150"/>
                <a:gd name="connsiteY7559" fmla="*/ 2786176 h 3181350"/>
                <a:gd name="connsiteX7560" fmla="*/ 843890 w 1581150"/>
                <a:gd name="connsiteY7560" fmla="*/ 2789034 h 3181350"/>
                <a:gd name="connsiteX7561" fmla="*/ 847700 w 1581150"/>
                <a:gd name="connsiteY7561" fmla="*/ 2811417 h 3181350"/>
                <a:gd name="connsiteX7562" fmla="*/ 849986 w 1581150"/>
                <a:gd name="connsiteY7562" fmla="*/ 2805321 h 3181350"/>
                <a:gd name="connsiteX7563" fmla="*/ 847700 w 1581150"/>
                <a:gd name="connsiteY7563" fmla="*/ 2811417 h 3181350"/>
                <a:gd name="connsiteX7564" fmla="*/ 860178 w 1581150"/>
                <a:gd name="connsiteY7564" fmla="*/ 2742933 h 3181350"/>
                <a:gd name="connsiteX7565" fmla="*/ 870369 w 1581150"/>
                <a:gd name="connsiteY7565" fmla="*/ 2754744 h 3181350"/>
                <a:gd name="connsiteX7566" fmla="*/ 860178 w 1581150"/>
                <a:gd name="connsiteY7566" fmla="*/ 2742933 h 3181350"/>
                <a:gd name="connsiteX7567" fmla="*/ 856558 w 1581150"/>
                <a:gd name="connsiteY7567" fmla="*/ 2766364 h 3181350"/>
                <a:gd name="connsiteX7568" fmla="*/ 866274 w 1581150"/>
                <a:gd name="connsiteY7568" fmla="*/ 2759220 h 3181350"/>
                <a:gd name="connsiteX7569" fmla="*/ 864464 w 1581150"/>
                <a:gd name="connsiteY7569" fmla="*/ 2759125 h 3181350"/>
                <a:gd name="connsiteX7570" fmla="*/ 863511 w 1581150"/>
                <a:gd name="connsiteY7570" fmla="*/ 2771698 h 3181350"/>
                <a:gd name="connsiteX7571" fmla="*/ 856558 w 1581150"/>
                <a:gd name="connsiteY7571" fmla="*/ 2766364 h 3181350"/>
                <a:gd name="connsiteX7572" fmla="*/ 864845 w 1581150"/>
                <a:gd name="connsiteY7572" fmla="*/ 2830086 h 3181350"/>
                <a:gd name="connsiteX7573" fmla="*/ 859892 w 1581150"/>
                <a:gd name="connsiteY7573" fmla="*/ 2821800 h 3181350"/>
                <a:gd name="connsiteX7574" fmla="*/ 864845 w 1581150"/>
                <a:gd name="connsiteY7574" fmla="*/ 2830086 h 3181350"/>
                <a:gd name="connsiteX7575" fmla="*/ 868179 w 1581150"/>
                <a:gd name="connsiteY7575" fmla="*/ 2759316 h 3181350"/>
                <a:gd name="connsiteX7576" fmla="*/ 877132 w 1581150"/>
                <a:gd name="connsiteY7576" fmla="*/ 2763126 h 3181350"/>
                <a:gd name="connsiteX7577" fmla="*/ 868179 w 1581150"/>
                <a:gd name="connsiteY7577" fmla="*/ 2759316 h 3181350"/>
                <a:gd name="connsiteX7578" fmla="*/ 869131 w 1581150"/>
                <a:gd name="connsiteY7578" fmla="*/ 2746838 h 3181350"/>
                <a:gd name="connsiteX7579" fmla="*/ 888562 w 1581150"/>
                <a:gd name="connsiteY7579" fmla="*/ 2759316 h 3181350"/>
                <a:gd name="connsiteX7580" fmla="*/ 869131 w 1581150"/>
                <a:gd name="connsiteY7580" fmla="*/ 2746838 h 3181350"/>
                <a:gd name="connsiteX7581" fmla="*/ 886752 w 1581150"/>
                <a:gd name="connsiteY7581" fmla="*/ 2782747 h 3181350"/>
                <a:gd name="connsiteX7582" fmla="*/ 887133 w 1581150"/>
                <a:gd name="connsiteY7582" fmla="*/ 2778080 h 3181350"/>
                <a:gd name="connsiteX7583" fmla="*/ 894468 w 1581150"/>
                <a:gd name="connsiteY7583" fmla="*/ 2778651 h 3181350"/>
                <a:gd name="connsiteX7584" fmla="*/ 886752 w 1581150"/>
                <a:gd name="connsiteY7584" fmla="*/ 2782747 h 3181350"/>
                <a:gd name="connsiteX7585" fmla="*/ 907707 w 1581150"/>
                <a:gd name="connsiteY7585" fmla="*/ 2773317 h 3181350"/>
                <a:gd name="connsiteX7586" fmla="*/ 891324 w 1581150"/>
                <a:gd name="connsiteY7586" fmla="*/ 2770555 h 3181350"/>
                <a:gd name="connsiteX7587" fmla="*/ 890086 w 1581150"/>
                <a:gd name="connsiteY7587" fmla="*/ 2762554 h 3181350"/>
                <a:gd name="connsiteX7588" fmla="*/ 901326 w 1581150"/>
                <a:gd name="connsiteY7588" fmla="*/ 2760268 h 3181350"/>
                <a:gd name="connsiteX7589" fmla="*/ 900564 w 1581150"/>
                <a:gd name="connsiteY7589" fmla="*/ 2771222 h 3181350"/>
                <a:gd name="connsiteX7590" fmla="*/ 907993 w 1581150"/>
                <a:gd name="connsiteY7590" fmla="*/ 2770174 h 3181350"/>
                <a:gd name="connsiteX7591" fmla="*/ 907707 w 1581150"/>
                <a:gd name="connsiteY7591" fmla="*/ 2773317 h 3181350"/>
                <a:gd name="connsiteX7592" fmla="*/ 906279 w 1581150"/>
                <a:gd name="connsiteY7592" fmla="*/ 2768460 h 3181350"/>
                <a:gd name="connsiteX7593" fmla="*/ 905517 w 1581150"/>
                <a:gd name="connsiteY7593" fmla="*/ 2754267 h 3181350"/>
                <a:gd name="connsiteX7594" fmla="*/ 917994 w 1581150"/>
                <a:gd name="connsiteY7594" fmla="*/ 2759887 h 3181350"/>
                <a:gd name="connsiteX7595" fmla="*/ 919328 w 1581150"/>
                <a:gd name="connsiteY7595" fmla="*/ 2766269 h 3181350"/>
                <a:gd name="connsiteX7596" fmla="*/ 914946 w 1581150"/>
                <a:gd name="connsiteY7596" fmla="*/ 2775413 h 3181350"/>
                <a:gd name="connsiteX7597" fmla="*/ 906279 w 1581150"/>
                <a:gd name="connsiteY7597" fmla="*/ 2768460 h 3181350"/>
                <a:gd name="connsiteX7598" fmla="*/ 912946 w 1581150"/>
                <a:gd name="connsiteY7598" fmla="*/ 2778461 h 3181350"/>
                <a:gd name="connsiteX7599" fmla="*/ 914661 w 1581150"/>
                <a:gd name="connsiteY7599" fmla="*/ 2780175 h 3181350"/>
                <a:gd name="connsiteX7600" fmla="*/ 918375 w 1581150"/>
                <a:gd name="connsiteY7600" fmla="*/ 2780461 h 3181350"/>
                <a:gd name="connsiteX7601" fmla="*/ 915708 w 1581150"/>
                <a:gd name="connsiteY7601" fmla="*/ 2791320 h 3181350"/>
                <a:gd name="connsiteX7602" fmla="*/ 912946 w 1581150"/>
                <a:gd name="connsiteY7602" fmla="*/ 2778461 h 3181350"/>
                <a:gd name="connsiteX7603" fmla="*/ 909898 w 1581150"/>
                <a:gd name="connsiteY7603" fmla="*/ 2819133 h 3181350"/>
                <a:gd name="connsiteX7604" fmla="*/ 918852 w 1581150"/>
                <a:gd name="connsiteY7604" fmla="*/ 2822943 h 3181350"/>
                <a:gd name="connsiteX7605" fmla="*/ 909898 w 1581150"/>
                <a:gd name="connsiteY7605" fmla="*/ 2819133 h 3181350"/>
                <a:gd name="connsiteX7606" fmla="*/ 912851 w 1581150"/>
                <a:gd name="connsiteY7606" fmla="*/ 2854089 h 3181350"/>
                <a:gd name="connsiteX7607" fmla="*/ 920757 w 1581150"/>
                <a:gd name="connsiteY7607" fmla="*/ 2846755 h 3181350"/>
                <a:gd name="connsiteX7608" fmla="*/ 912851 w 1581150"/>
                <a:gd name="connsiteY7608" fmla="*/ 2854089 h 3181350"/>
                <a:gd name="connsiteX7609" fmla="*/ 933330 w 1581150"/>
                <a:gd name="connsiteY7609" fmla="*/ 2751600 h 3181350"/>
                <a:gd name="connsiteX7610" fmla="*/ 927043 w 1581150"/>
                <a:gd name="connsiteY7610" fmla="*/ 2762173 h 3181350"/>
                <a:gd name="connsiteX7611" fmla="*/ 933330 w 1581150"/>
                <a:gd name="connsiteY7611" fmla="*/ 2751600 h 3181350"/>
                <a:gd name="connsiteX7612" fmla="*/ 925710 w 1581150"/>
                <a:gd name="connsiteY7612" fmla="*/ 2804654 h 3181350"/>
                <a:gd name="connsiteX7613" fmla="*/ 936949 w 1581150"/>
                <a:gd name="connsiteY7613" fmla="*/ 2802273 h 3181350"/>
                <a:gd name="connsiteX7614" fmla="*/ 925710 w 1581150"/>
                <a:gd name="connsiteY7614" fmla="*/ 2804654 h 3181350"/>
                <a:gd name="connsiteX7615" fmla="*/ 948284 w 1581150"/>
                <a:gd name="connsiteY7615" fmla="*/ 2798368 h 3181350"/>
                <a:gd name="connsiteX7616" fmla="*/ 939616 w 1581150"/>
                <a:gd name="connsiteY7616" fmla="*/ 2791415 h 3181350"/>
                <a:gd name="connsiteX7617" fmla="*/ 948284 w 1581150"/>
                <a:gd name="connsiteY7617" fmla="*/ 2798368 h 3181350"/>
                <a:gd name="connsiteX7618" fmla="*/ 952475 w 1581150"/>
                <a:gd name="connsiteY7618" fmla="*/ 2741980 h 3181350"/>
                <a:gd name="connsiteX7619" fmla="*/ 949903 w 1581150"/>
                <a:gd name="connsiteY7619" fmla="*/ 2725978 h 3181350"/>
                <a:gd name="connsiteX7620" fmla="*/ 961809 w 1581150"/>
                <a:gd name="connsiteY7620" fmla="*/ 2739504 h 3181350"/>
                <a:gd name="connsiteX7621" fmla="*/ 952475 w 1581150"/>
                <a:gd name="connsiteY7621" fmla="*/ 2741980 h 3181350"/>
                <a:gd name="connsiteX7622" fmla="*/ 947236 w 1581150"/>
                <a:gd name="connsiteY7622" fmla="*/ 2862947 h 3181350"/>
                <a:gd name="connsiteX7623" fmla="*/ 961714 w 1581150"/>
                <a:gd name="connsiteY7623" fmla="*/ 2867138 h 3181350"/>
                <a:gd name="connsiteX7624" fmla="*/ 947236 w 1581150"/>
                <a:gd name="connsiteY7624" fmla="*/ 2862947 h 3181350"/>
                <a:gd name="connsiteX7625" fmla="*/ 964381 w 1581150"/>
                <a:gd name="connsiteY7625" fmla="*/ 2780652 h 3181350"/>
                <a:gd name="connsiteX7626" fmla="*/ 963143 w 1581150"/>
                <a:gd name="connsiteY7626" fmla="*/ 2772651 h 3181350"/>
                <a:gd name="connsiteX7627" fmla="*/ 972668 w 1581150"/>
                <a:gd name="connsiteY7627" fmla="*/ 2768650 h 3181350"/>
                <a:gd name="connsiteX7628" fmla="*/ 964381 w 1581150"/>
                <a:gd name="connsiteY7628" fmla="*/ 2780652 h 3181350"/>
                <a:gd name="connsiteX7629" fmla="*/ 962762 w 1581150"/>
                <a:gd name="connsiteY7629" fmla="*/ 2752172 h 3181350"/>
                <a:gd name="connsiteX7630" fmla="*/ 971906 w 1581150"/>
                <a:gd name="connsiteY7630" fmla="*/ 2752838 h 3181350"/>
                <a:gd name="connsiteX7631" fmla="*/ 976859 w 1581150"/>
                <a:gd name="connsiteY7631" fmla="*/ 2761030 h 3181350"/>
                <a:gd name="connsiteX7632" fmla="*/ 962762 w 1581150"/>
                <a:gd name="connsiteY7632" fmla="*/ 2752172 h 3181350"/>
                <a:gd name="connsiteX7633" fmla="*/ 995337 w 1581150"/>
                <a:gd name="connsiteY7633" fmla="*/ 2760839 h 3181350"/>
                <a:gd name="connsiteX7634" fmla="*/ 975621 w 1581150"/>
                <a:gd name="connsiteY7634" fmla="*/ 2753029 h 3181350"/>
                <a:gd name="connsiteX7635" fmla="*/ 999719 w 1581150"/>
                <a:gd name="connsiteY7635" fmla="*/ 2751696 h 3181350"/>
                <a:gd name="connsiteX7636" fmla="*/ 995337 w 1581150"/>
                <a:gd name="connsiteY7636" fmla="*/ 2760839 h 3181350"/>
                <a:gd name="connsiteX7637" fmla="*/ 1005815 w 1581150"/>
                <a:gd name="connsiteY7637" fmla="*/ 2769507 h 3181350"/>
                <a:gd name="connsiteX7638" fmla="*/ 1014864 w 1581150"/>
                <a:gd name="connsiteY7638" fmla="*/ 2771698 h 3181350"/>
                <a:gd name="connsiteX7639" fmla="*/ 1005815 w 1581150"/>
                <a:gd name="connsiteY7639" fmla="*/ 2769507 h 3181350"/>
                <a:gd name="connsiteX7640" fmla="*/ 1016483 w 1581150"/>
                <a:gd name="connsiteY7640" fmla="*/ 2749791 h 3181350"/>
                <a:gd name="connsiteX7641" fmla="*/ 1010577 w 1581150"/>
                <a:gd name="connsiteY7641" fmla="*/ 2754077 h 3181350"/>
                <a:gd name="connsiteX7642" fmla="*/ 1017150 w 1581150"/>
                <a:gd name="connsiteY7642" fmla="*/ 2740361 h 3181350"/>
                <a:gd name="connsiteX7643" fmla="*/ 1016483 w 1581150"/>
                <a:gd name="connsiteY7643" fmla="*/ 2749791 h 3181350"/>
                <a:gd name="connsiteX7644" fmla="*/ 1018674 w 1581150"/>
                <a:gd name="connsiteY7644" fmla="*/ 2719977 h 3181350"/>
                <a:gd name="connsiteX7645" fmla="*/ 1032866 w 1581150"/>
                <a:gd name="connsiteY7645" fmla="*/ 2727312 h 3181350"/>
                <a:gd name="connsiteX7646" fmla="*/ 1018674 w 1581150"/>
                <a:gd name="connsiteY7646" fmla="*/ 2719977 h 3181350"/>
                <a:gd name="connsiteX7647" fmla="*/ 1047439 w 1581150"/>
                <a:gd name="connsiteY7647" fmla="*/ 2531382 h 3181350"/>
                <a:gd name="connsiteX7648" fmla="*/ 1040676 w 1581150"/>
                <a:gd name="connsiteY7648" fmla="*/ 2523000 h 3181350"/>
                <a:gd name="connsiteX7649" fmla="*/ 1047915 w 1581150"/>
                <a:gd name="connsiteY7649" fmla="*/ 2525096 h 3181350"/>
                <a:gd name="connsiteX7650" fmla="*/ 1047439 w 1581150"/>
                <a:gd name="connsiteY7650" fmla="*/ 2531382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</a:cxnLst>
              <a:rect l="l" t="t" r="r" b="b"/>
              <a:pathLst>
                <a:path w="1581150" h="3181350">
                  <a:moveTo>
                    <a:pt x="1561599" y="1989124"/>
                  </a:moveTo>
                  <a:cubicBezTo>
                    <a:pt x="1571409" y="1965121"/>
                    <a:pt x="1564266" y="1933212"/>
                    <a:pt x="1565599" y="1910543"/>
                  </a:cubicBezTo>
                  <a:cubicBezTo>
                    <a:pt x="1568933" y="1850631"/>
                    <a:pt x="1580458" y="1785003"/>
                    <a:pt x="1573314" y="1731377"/>
                  </a:cubicBezTo>
                  <a:cubicBezTo>
                    <a:pt x="1581696" y="1713090"/>
                    <a:pt x="1579791" y="1688039"/>
                    <a:pt x="1575600" y="1674799"/>
                  </a:cubicBezTo>
                  <a:cubicBezTo>
                    <a:pt x="1576458" y="1671180"/>
                    <a:pt x="1582268" y="1672418"/>
                    <a:pt x="1581696" y="1667369"/>
                  </a:cubicBezTo>
                  <a:cubicBezTo>
                    <a:pt x="1577887" y="1645938"/>
                    <a:pt x="1581030" y="1616125"/>
                    <a:pt x="1577982" y="1592979"/>
                  </a:cubicBezTo>
                  <a:cubicBezTo>
                    <a:pt x="1577029" y="1588026"/>
                    <a:pt x="1583221" y="1590312"/>
                    <a:pt x="1582268" y="1585455"/>
                  </a:cubicBezTo>
                  <a:cubicBezTo>
                    <a:pt x="1579696" y="1583835"/>
                    <a:pt x="1576648" y="1582692"/>
                    <a:pt x="1577220" y="1578787"/>
                  </a:cubicBezTo>
                  <a:cubicBezTo>
                    <a:pt x="1587126" y="1553641"/>
                    <a:pt x="1565218" y="1508111"/>
                    <a:pt x="1574172" y="1471345"/>
                  </a:cubicBezTo>
                  <a:cubicBezTo>
                    <a:pt x="1565695" y="1458391"/>
                    <a:pt x="1572076" y="1443818"/>
                    <a:pt x="1571695" y="1430197"/>
                  </a:cubicBezTo>
                  <a:cubicBezTo>
                    <a:pt x="1571314" y="1416005"/>
                    <a:pt x="1565790" y="1398574"/>
                    <a:pt x="1567695" y="1384191"/>
                  </a:cubicBezTo>
                  <a:cubicBezTo>
                    <a:pt x="1568552" y="1377714"/>
                    <a:pt x="1573410" y="1371332"/>
                    <a:pt x="1572743" y="1365618"/>
                  </a:cubicBezTo>
                  <a:cubicBezTo>
                    <a:pt x="1572267" y="1361998"/>
                    <a:pt x="1566552" y="1357712"/>
                    <a:pt x="1566266" y="1354092"/>
                  </a:cubicBezTo>
                  <a:cubicBezTo>
                    <a:pt x="1566266" y="1354187"/>
                    <a:pt x="1570076" y="1351711"/>
                    <a:pt x="1570266" y="1349711"/>
                  </a:cubicBezTo>
                  <a:cubicBezTo>
                    <a:pt x="1571981" y="1332090"/>
                    <a:pt x="1569409" y="1305801"/>
                    <a:pt x="1569695" y="1281893"/>
                  </a:cubicBezTo>
                  <a:cubicBezTo>
                    <a:pt x="1569790" y="1272463"/>
                    <a:pt x="1571219" y="1259985"/>
                    <a:pt x="1570076" y="1251984"/>
                  </a:cubicBezTo>
                  <a:cubicBezTo>
                    <a:pt x="1569409" y="1246841"/>
                    <a:pt x="1564171" y="1242364"/>
                    <a:pt x="1563789" y="1237316"/>
                  </a:cubicBezTo>
                  <a:cubicBezTo>
                    <a:pt x="1563313" y="1231410"/>
                    <a:pt x="1565313" y="1224266"/>
                    <a:pt x="1565123" y="1218456"/>
                  </a:cubicBezTo>
                  <a:cubicBezTo>
                    <a:pt x="1564647" y="1196454"/>
                    <a:pt x="1563789" y="1180737"/>
                    <a:pt x="1563599" y="1164735"/>
                  </a:cubicBezTo>
                  <a:cubicBezTo>
                    <a:pt x="1562837" y="1111490"/>
                    <a:pt x="1570171" y="1060817"/>
                    <a:pt x="1560360" y="1008430"/>
                  </a:cubicBezTo>
                  <a:cubicBezTo>
                    <a:pt x="1559408" y="1003477"/>
                    <a:pt x="1565599" y="1005763"/>
                    <a:pt x="1564647" y="1000810"/>
                  </a:cubicBezTo>
                  <a:cubicBezTo>
                    <a:pt x="1563504" y="938707"/>
                    <a:pt x="1558551" y="885558"/>
                    <a:pt x="1556931" y="829931"/>
                  </a:cubicBezTo>
                  <a:cubicBezTo>
                    <a:pt x="1556360" y="811358"/>
                    <a:pt x="1555122" y="783545"/>
                    <a:pt x="1556074" y="766781"/>
                  </a:cubicBezTo>
                  <a:cubicBezTo>
                    <a:pt x="1559027" y="713250"/>
                    <a:pt x="1541977" y="655624"/>
                    <a:pt x="1546645" y="595807"/>
                  </a:cubicBezTo>
                  <a:cubicBezTo>
                    <a:pt x="1544073" y="594759"/>
                    <a:pt x="1542358" y="593045"/>
                    <a:pt x="1541501" y="590663"/>
                  </a:cubicBezTo>
                  <a:cubicBezTo>
                    <a:pt x="1549026" y="574090"/>
                    <a:pt x="1539405" y="545705"/>
                    <a:pt x="1539024" y="524274"/>
                  </a:cubicBezTo>
                  <a:cubicBezTo>
                    <a:pt x="1538739" y="507701"/>
                    <a:pt x="1535119" y="500747"/>
                    <a:pt x="1534262" y="489222"/>
                  </a:cubicBezTo>
                  <a:cubicBezTo>
                    <a:pt x="1528928" y="418832"/>
                    <a:pt x="1525023" y="344728"/>
                    <a:pt x="1511878" y="268337"/>
                  </a:cubicBezTo>
                  <a:cubicBezTo>
                    <a:pt x="1515783" y="266623"/>
                    <a:pt x="1521403" y="266528"/>
                    <a:pt x="1521594" y="261194"/>
                  </a:cubicBezTo>
                  <a:cubicBezTo>
                    <a:pt x="1503877" y="256431"/>
                    <a:pt x="1512831" y="232047"/>
                    <a:pt x="1504258" y="220522"/>
                  </a:cubicBezTo>
                  <a:cubicBezTo>
                    <a:pt x="1511021" y="193852"/>
                    <a:pt x="1495495" y="169754"/>
                    <a:pt x="1499115" y="141274"/>
                  </a:cubicBezTo>
                  <a:cubicBezTo>
                    <a:pt x="1472540" y="129272"/>
                    <a:pt x="1485399" y="92411"/>
                    <a:pt x="1474731" y="71646"/>
                  </a:cubicBezTo>
                  <a:cubicBezTo>
                    <a:pt x="1494543" y="50024"/>
                    <a:pt x="1450347" y="43643"/>
                    <a:pt x="1457776" y="26212"/>
                  </a:cubicBezTo>
                  <a:cubicBezTo>
                    <a:pt x="1414342" y="11829"/>
                    <a:pt x="1372432" y="66788"/>
                    <a:pt x="1335189" y="37642"/>
                  </a:cubicBezTo>
                  <a:cubicBezTo>
                    <a:pt x="1323093" y="48691"/>
                    <a:pt x="1304900" y="40976"/>
                    <a:pt x="1285088" y="41833"/>
                  </a:cubicBezTo>
                  <a:cubicBezTo>
                    <a:pt x="1254798" y="42976"/>
                    <a:pt x="1232986" y="60026"/>
                    <a:pt x="1206030" y="62788"/>
                  </a:cubicBezTo>
                  <a:cubicBezTo>
                    <a:pt x="1194124" y="76218"/>
                    <a:pt x="1168692" y="76218"/>
                    <a:pt x="1157834" y="90791"/>
                  </a:cubicBezTo>
                  <a:cubicBezTo>
                    <a:pt x="1109733" y="100793"/>
                    <a:pt x="1083348" y="132511"/>
                    <a:pt x="1039343" y="146608"/>
                  </a:cubicBezTo>
                  <a:cubicBezTo>
                    <a:pt x="1036104" y="143560"/>
                    <a:pt x="1031056" y="141845"/>
                    <a:pt x="1026960" y="139464"/>
                  </a:cubicBezTo>
                  <a:cubicBezTo>
                    <a:pt x="1013244" y="145465"/>
                    <a:pt x="1010577" y="162419"/>
                    <a:pt x="1007434" y="178993"/>
                  </a:cubicBezTo>
                  <a:cubicBezTo>
                    <a:pt x="986003" y="189185"/>
                    <a:pt x="963048" y="197757"/>
                    <a:pt x="939045" y="205472"/>
                  </a:cubicBezTo>
                  <a:cubicBezTo>
                    <a:pt x="937044" y="207473"/>
                    <a:pt x="936854" y="211187"/>
                    <a:pt x="933044" y="211378"/>
                  </a:cubicBezTo>
                  <a:cubicBezTo>
                    <a:pt x="912279" y="213188"/>
                    <a:pt x="912089" y="235476"/>
                    <a:pt x="890562" y="236619"/>
                  </a:cubicBezTo>
                  <a:cubicBezTo>
                    <a:pt x="883704" y="233762"/>
                    <a:pt x="884847" y="224999"/>
                    <a:pt x="878751" y="221570"/>
                  </a:cubicBezTo>
                  <a:cubicBezTo>
                    <a:pt x="862749" y="226523"/>
                    <a:pt x="839794" y="233285"/>
                    <a:pt x="826078" y="235000"/>
                  </a:cubicBezTo>
                  <a:cubicBezTo>
                    <a:pt x="815124" y="240524"/>
                    <a:pt x="817315" y="252526"/>
                    <a:pt x="812934" y="263956"/>
                  </a:cubicBezTo>
                  <a:cubicBezTo>
                    <a:pt x="811219" y="268337"/>
                    <a:pt x="806076" y="272052"/>
                    <a:pt x="804552" y="277481"/>
                  </a:cubicBezTo>
                  <a:cubicBezTo>
                    <a:pt x="801504" y="287959"/>
                    <a:pt x="806361" y="303485"/>
                    <a:pt x="794265" y="304723"/>
                  </a:cubicBezTo>
                  <a:cubicBezTo>
                    <a:pt x="794646" y="302723"/>
                    <a:pt x="794836" y="300627"/>
                    <a:pt x="795312" y="298722"/>
                  </a:cubicBezTo>
                  <a:cubicBezTo>
                    <a:pt x="791979" y="296817"/>
                    <a:pt x="788169" y="295198"/>
                    <a:pt x="787311" y="291578"/>
                  </a:cubicBezTo>
                  <a:cubicBezTo>
                    <a:pt x="787597" y="283101"/>
                    <a:pt x="794455" y="282053"/>
                    <a:pt x="795217" y="274052"/>
                  </a:cubicBezTo>
                  <a:cubicBezTo>
                    <a:pt x="784644" y="270433"/>
                    <a:pt x="790455" y="256145"/>
                    <a:pt x="788264" y="247001"/>
                  </a:cubicBezTo>
                  <a:cubicBezTo>
                    <a:pt x="787121" y="248716"/>
                    <a:pt x="785883" y="250240"/>
                    <a:pt x="784073" y="251097"/>
                  </a:cubicBezTo>
                  <a:cubicBezTo>
                    <a:pt x="784168" y="247097"/>
                    <a:pt x="785692" y="244715"/>
                    <a:pt x="790264" y="245763"/>
                  </a:cubicBezTo>
                  <a:cubicBezTo>
                    <a:pt x="791312" y="241477"/>
                    <a:pt x="790931" y="238048"/>
                    <a:pt x="787978" y="236238"/>
                  </a:cubicBezTo>
                  <a:cubicBezTo>
                    <a:pt x="786359" y="240239"/>
                    <a:pt x="784930" y="244525"/>
                    <a:pt x="778072" y="242715"/>
                  </a:cubicBezTo>
                  <a:cubicBezTo>
                    <a:pt x="790740" y="235667"/>
                    <a:pt x="787788" y="220331"/>
                    <a:pt x="788550" y="207092"/>
                  </a:cubicBezTo>
                  <a:cubicBezTo>
                    <a:pt x="789883" y="184898"/>
                    <a:pt x="793884" y="153847"/>
                    <a:pt x="774643" y="140798"/>
                  </a:cubicBezTo>
                  <a:cubicBezTo>
                    <a:pt x="777501" y="141750"/>
                    <a:pt x="775310" y="135083"/>
                    <a:pt x="773691" y="134511"/>
                  </a:cubicBezTo>
                  <a:cubicBezTo>
                    <a:pt x="765975" y="139464"/>
                    <a:pt x="765404" y="118223"/>
                    <a:pt x="758641" y="126510"/>
                  </a:cubicBezTo>
                  <a:cubicBezTo>
                    <a:pt x="759213" y="123843"/>
                    <a:pt x="758927" y="121748"/>
                    <a:pt x="757784" y="120224"/>
                  </a:cubicBezTo>
                  <a:cubicBezTo>
                    <a:pt x="749402" y="119271"/>
                    <a:pt x="740925" y="118319"/>
                    <a:pt x="738924" y="113270"/>
                  </a:cubicBezTo>
                  <a:cubicBezTo>
                    <a:pt x="741210" y="105746"/>
                    <a:pt x="736924" y="101745"/>
                    <a:pt x="741306" y="96602"/>
                  </a:cubicBezTo>
                  <a:cubicBezTo>
                    <a:pt x="735591" y="96602"/>
                    <a:pt x="735495" y="93077"/>
                    <a:pt x="729114" y="93554"/>
                  </a:cubicBezTo>
                  <a:cubicBezTo>
                    <a:pt x="728256" y="87743"/>
                    <a:pt x="723018" y="84791"/>
                    <a:pt x="722160" y="78885"/>
                  </a:cubicBezTo>
                  <a:cubicBezTo>
                    <a:pt x="725208" y="73456"/>
                    <a:pt x="729876" y="69932"/>
                    <a:pt x="733209" y="64883"/>
                  </a:cubicBezTo>
                  <a:cubicBezTo>
                    <a:pt x="729399" y="54977"/>
                    <a:pt x="729304" y="46310"/>
                    <a:pt x="724923" y="34594"/>
                  </a:cubicBezTo>
                  <a:cubicBezTo>
                    <a:pt x="720351" y="34213"/>
                    <a:pt x="717779" y="35927"/>
                    <a:pt x="717017" y="39737"/>
                  </a:cubicBezTo>
                  <a:cubicBezTo>
                    <a:pt x="719112" y="41547"/>
                    <a:pt x="723399" y="42023"/>
                    <a:pt x="723399" y="45167"/>
                  </a:cubicBezTo>
                  <a:cubicBezTo>
                    <a:pt x="721875" y="48215"/>
                    <a:pt x="724161" y="55358"/>
                    <a:pt x="720160" y="55549"/>
                  </a:cubicBezTo>
                  <a:cubicBezTo>
                    <a:pt x="722160" y="52596"/>
                    <a:pt x="715112" y="49072"/>
                    <a:pt x="715302" y="51834"/>
                  </a:cubicBezTo>
                  <a:cubicBezTo>
                    <a:pt x="716255" y="51929"/>
                    <a:pt x="717112" y="53358"/>
                    <a:pt x="715112" y="53358"/>
                  </a:cubicBezTo>
                  <a:cubicBezTo>
                    <a:pt x="715017" y="50215"/>
                    <a:pt x="712159" y="48881"/>
                    <a:pt x="710635" y="46691"/>
                  </a:cubicBezTo>
                  <a:cubicBezTo>
                    <a:pt x="716064" y="42309"/>
                    <a:pt x="709111" y="31165"/>
                    <a:pt x="715398" y="25736"/>
                  </a:cubicBezTo>
                  <a:cubicBezTo>
                    <a:pt x="706254" y="27260"/>
                    <a:pt x="714350" y="25069"/>
                    <a:pt x="710730" y="20497"/>
                  </a:cubicBezTo>
                  <a:cubicBezTo>
                    <a:pt x="702158" y="18020"/>
                    <a:pt x="699586" y="31451"/>
                    <a:pt x="693681" y="26117"/>
                  </a:cubicBezTo>
                  <a:cubicBezTo>
                    <a:pt x="697205" y="23069"/>
                    <a:pt x="702253" y="21640"/>
                    <a:pt x="702444" y="14877"/>
                  </a:cubicBezTo>
                  <a:cubicBezTo>
                    <a:pt x="692633" y="11258"/>
                    <a:pt x="682917" y="21354"/>
                    <a:pt x="679203" y="13544"/>
                  </a:cubicBezTo>
                  <a:cubicBezTo>
                    <a:pt x="681393" y="13067"/>
                    <a:pt x="683394" y="12496"/>
                    <a:pt x="684918" y="11162"/>
                  </a:cubicBezTo>
                  <a:cubicBezTo>
                    <a:pt x="681679" y="10115"/>
                    <a:pt x="682346" y="6400"/>
                    <a:pt x="676536" y="7067"/>
                  </a:cubicBezTo>
                  <a:cubicBezTo>
                    <a:pt x="673583" y="12877"/>
                    <a:pt x="669868" y="14877"/>
                    <a:pt x="674631" y="20687"/>
                  </a:cubicBezTo>
                  <a:cubicBezTo>
                    <a:pt x="671392" y="16973"/>
                    <a:pt x="669487" y="20878"/>
                    <a:pt x="663963" y="19354"/>
                  </a:cubicBezTo>
                  <a:cubicBezTo>
                    <a:pt x="664153" y="17830"/>
                    <a:pt x="662820" y="17354"/>
                    <a:pt x="662629" y="16115"/>
                  </a:cubicBezTo>
                  <a:cubicBezTo>
                    <a:pt x="661296" y="13067"/>
                    <a:pt x="668630" y="11734"/>
                    <a:pt x="663486" y="10019"/>
                  </a:cubicBezTo>
                  <a:cubicBezTo>
                    <a:pt x="661581" y="13353"/>
                    <a:pt x="652342" y="10115"/>
                    <a:pt x="655009" y="5924"/>
                  </a:cubicBezTo>
                  <a:cubicBezTo>
                    <a:pt x="663201" y="4781"/>
                    <a:pt x="664439" y="6686"/>
                    <a:pt x="668725" y="10686"/>
                  </a:cubicBezTo>
                  <a:cubicBezTo>
                    <a:pt x="668154" y="5924"/>
                    <a:pt x="672440" y="6590"/>
                    <a:pt x="671773" y="1828"/>
                  </a:cubicBezTo>
                  <a:cubicBezTo>
                    <a:pt x="643008" y="8019"/>
                    <a:pt x="608527" y="-9793"/>
                    <a:pt x="589668" y="8591"/>
                  </a:cubicBezTo>
                  <a:cubicBezTo>
                    <a:pt x="565950" y="5543"/>
                    <a:pt x="556902" y="18782"/>
                    <a:pt x="535947" y="18878"/>
                  </a:cubicBezTo>
                  <a:cubicBezTo>
                    <a:pt x="529565" y="36213"/>
                    <a:pt x="498704" y="26402"/>
                    <a:pt x="491084" y="42500"/>
                  </a:cubicBezTo>
                  <a:cubicBezTo>
                    <a:pt x="480130" y="41357"/>
                    <a:pt x="478320" y="50501"/>
                    <a:pt x="465176" y="46976"/>
                  </a:cubicBezTo>
                  <a:cubicBezTo>
                    <a:pt x="458223" y="55073"/>
                    <a:pt x="429933" y="62788"/>
                    <a:pt x="415265" y="56120"/>
                  </a:cubicBezTo>
                  <a:cubicBezTo>
                    <a:pt x="410788" y="59359"/>
                    <a:pt x="407550" y="63836"/>
                    <a:pt x="407550" y="72122"/>
                  </a:cubicBezTo>
                  <a:cubicBezTo>
                    <a:pt x="411836" y="73456"/>
                    <a:pt x="414408" y="75932"/>
                    <a:pt x="417456" y="78028"/>
                  </a:cubicBezTo>
                  <a:cubicBezTo>
                    <a:pt x="408121" y="78218"/>
                    <a:pt x="418027" y="93649"/>
                    <a:pt x="405835" y="96602"/>
                  </a:cubicBezTo>
                  <a:cubicBezTo>
                    <a:pt x="403930" y="94030"/>
                    <a:pt x="396882" y="92696"/>
                    <a:pt x="401358" y="89934"/>
                  </a:cubicBezTo>
                  <a:cubicBezTo>
                    <a:pt x="390119" y="90982"/>
                    <a:pt x="398691" y="97840"/>
                    <a:pt x="403835" y="97935"/>
                  </a:cubicBezTo>
                  <a:cubicBezTo>
                    <a:pt x="402787" y="101364"/>
                    <a:pt x="398596" y="100888"/>
                    <a:pt x="396501" y="98602"/>
                  </a:cubicBezTo>
                  <a:cubicBezTo>
                    <a:pt x="397929" y="111651"/>
                    <a:pt x="382404" y="110603"/>
                    <a:pt x="377070" y="120795"/>
                  </a:cubicBezTo>
                  <a:cubicBezTo>
                    <a:pt x="376974" y="114032"/>
                    <a:pt x="372212" y="121843"/>
                    <a:pt x="367545" y="124224"/>
                  </a:cubicBezTo>
                  <a:cubicBezTo>
                    <a:pt x="373069" y="123367"/>
                    <a:pt x="370212" y="127939"/>
                    <a:pt x="370212" y="130701"/>
                  </a:cubicBezTo>
                  <a:cubicBezTo>
                    <a:pt x="372879" y="133940"/>
                    <a:pt x="375927" y="129272"/>
                    <a:pt x="376879" y="134606"/>
                  </a:cubicBezTo>
                  <a:cubicBezTo>
                    <a:pt x="375927" y="141655"/>
                    <a:pt x="375641" y="149656"/>
                    <a:pt x="367640" y="148799"/>
                  </a:cubicBezTo>
                  <a:cubicBezTo>
                    <a:pt x="367640" y="146989"/>
                    <a:pt x="368497" y="144512"/>
                    <a:pt x="366497" y="144036"/>
                  </a:cubicBezTo>
                  <a:cubicBezTo>
                    <a:pt x="364973" y="147084"/>
                    <a:pt x="361544" y="147846"/>
                    <a:pt x="361639" y="152704"/>
                  </a:cubicBezTo>
                  <a:cubicBezTo>
                    <a:pt x="365735" y="152799"/>
                    <a:pt x="368211" y="153847"/>
                    <a:pt x="368307" y="156609"/>
                  </a:cubicBezTo>
                  <a:cubicBezTo>
                    <a:pt x="365449" y="156419"/>
                    <a:pt x="362211" y="155657"/>
                    <a:pt x="362592" y="158990"/>
                  </a:cubicBezTo>
                  <a:cubicBezTo>
                    <a:pt x="364687" y="160705"/>
                    <a:pt x="368307" y="160419"/>
                    <a:pt x="373164" y="160324"/>
                  </a:cubicBezTo>
                  <a:cubicBezTo>
                    <a:pt x="374212" y="157847"/>
                    <a:pt x="371069" y="156133"/>
                    <a:pt x="373831" y="155752"/>
                  </a:cubicBezTo>
                  <a:cubicBezTo>
                    <a:pt x="375069" y="161181"/>
                    <a:pt x="380784" y="156133"/>
                    <a:pt x="382213" y="159848"/>
                  </a:cubicBezTo>
                  <a:cubicBezTo>
                    <a:pt x="379165" y="161657"/>
                    <a:pt x="374879" y="162134"/>
                    <a:pt x="370878" y="163086"/>
                  </a:cubicBezTo>
                  <a:cubicBezTo>
                    <a:pt x="368688" y="167753"/>
                    <a:pt x="371640" y="168992"/>
                    <a:pt x="373355" y="171087"/>
                  </a:cubicBezTo>
                  <a:cubicBezTo>
                    <a:pt x="364687" y="168992"/>
                    <a:pt x="365449" y="177469"/>
                    <a:pt x="361258" y="180326"/>
                  </a:cubicBezTo>
                  <a:cubicBezTo>
                    <a:pt x="356115" y="179088"/>
                    <a:pt x="361068" y="171278"/>
                    <a:pt x="357448" y="169087"/>
                  </a:cubicBezTo>
                  <a:cubicBezTo>
                    <a:pt x="355353" y="170325"/>
                    <a:pt x="356115" y="174611"/>
                    <a:pt x="351447" y="172992"/>
                  </a:cubicBezTo>
                  <a:cubicBezTo>
                    <a:pt x="348971" y="168801"/>
                    <a:pt x="354210" y="167944"/>
                    <a:pt x="350781" y="165277"/>
                  </a:cubicBezTo>
                  <a:cubicBezTo>
                    <a:pt x="345828" y="172706"/>
                    <a:pt x="353829" y="176421"/>
                    <a:pt x="344875" y="181469"/>
                  </a:cubicBezTo>
                  <a:cubicBezTo>
                    <a:pt x="349161" y="180803"/>
                    <a:pt x="354972" y="181660"/>
                    <a:pt x="358877" y="184708"/>
                  </a:cubicBezTo>
                  <a:cubicBezTo>
                    <a:pt x="356686" y="188899"/>
                    <a:pt x="355924" y="189661"/>
                    <a:pt x="359544" y="192518"/>
                  </a:cubicBezTo>
                  <a:cubicBezTo>
                    <a:pt x="357162" y="195090"/>
                    <a:pt x="356400" y="199567"/>
                    <a:pt x="349828" y="197471"/>
                  </a:cubicBezTo>
                  <a:cubicBezTo>
                    <a:pt x="356686" y="192328"/>
                    <a:pt x="342970" y="193852"/>
                    <a:pt x="349352" y="188232"/>
                  </a:cubicBezTo>
                  <a:cubicBezTo>
                    <a:pt x="343827" y="186232"/>
                    <a:pt x="345161" y="191756"/>
                    <a:pt x="341637" y="191852"/>
                  </a:cubicBezTo>
                  <a:cubicBezTo>
                    <a:pt x="340113" y="187280"/>
                    <a:pt x="339065" y="183374"/>
                    <a:pt x="341541" y="179564"/>
                  </a:cubicBezTo>
                  <a:cubicBezTo>
                    <a:pt x="336207" y="179945"/>
                    <a:pt x="335636" y="183946"/>
                    <a:pt x="332683" y="178421"/>
                  </a:cubicBezTo>
                  <a:cubicBezTo>
                    <a:pt x="328968" y="180612"/>
                    <a:pt x="335064" y="184041"/>
                    <a:pt x="326682" y="182231"/>
                  </a:cubicBezTo>
                  <a:cubicBezTo>
                    <a:pt x="329826" y="186422"/>
                    <a:pt x="322777" y="189661"/>
                    <a:pt x="329159" y="190232"/>
                  </a:cubicBezTo>
                  <a:cubicBezTo>
                    <a:pt x="335445" y="190804"/>
                    <a:pt x="326111" y="184803"/>
                    <a:pt x="331540" y="185946"/>
                  </a:cubicBezTo>
                  <a:cubicBezTo>
                    <a:pt x="333350" y="186137"/>
                    <a:pt x="333826" y="184994"/>
                    <a:pt x="335255" y="184898"/>
                  </a:cubicBezTo>
                  <a:cubicBezTo>
                    <a:pt x="336303" y="188994"/>
                    <a:pt x="336874" y="193852"/>
                    <a:pt x="331921" y="195281"/>
                  </a:cubicBezTo>
                  <a:cubicBezTo>
                    <a:pt x="328397" y="195281"/>
                    <a:pt x="328683" y="192804"/>
                    <a:pt x="327063" y="191566"/>
                  </a:cubicBezTo>
                  <a:cubicBezTo>
                    <a:pt x="325825" y="195471"/>
                    <a:pt x="321348" y="193947"/>
                    <a:pt x="315538" y="196328"/>
                  </a:cubicBezTo>
                  <a:cubicBezTo>
                    <a:pt x="317062" y="192899"/>
                    <a:pt x="323063" y="185470"/>
                    <a:pt x="317253" y="184232"/>
                  </a:cubicBezTo>
                  <a:cubicBezTo>
                    <a:pt x="316776" y="186041"/>
                    <a:pt x="316205" y="187756"/>
                    <a:pt x="313347" y="186803"/>
                  </a:cubicBezTo>
                  <a:cubicBezTo>
                    <a:pt x="314205" y="197376"/>
                    <a:pt x="315824" y="200424"/>
                    <a:pt x="317348" y="208806"/>
                  </a:cubicBezTo>
                  <a:cubicBezTo>
                    <a:pt x="313538" y="210235"/>
                    <a:pt x="309918" y="206234"/>
                    <a:pt x="307823" y="212235"/>
                  </a:cubicBezTo>
                  <a:cubicBezTo>
                    <a:pt x="314300" y="214807"/>
                    <a:pt x="316110" y="211759"/>
                    <a:pt x="318015" y="216617"/>
                  </a:cubicBezTo>
                  <a:cubicBezTo>
                    <a:pt x="314014" y="218998"/>
                    <a:pt x="310204" y="217093"/>
                    <a:pt x="308775" y="218522"/>
                  </a:cubicBezTo>
                  <a:cubicBezTo>
                    <a:pt x="314776" y="222427"/>
                    <a:pt x="307061" y="226904"/>
                    <a:pt x="312395" y="231285"/>
                  </a:cubicBezTo>
                  <a:cubicBezTo>
                    <a:pt x="313443" y="228809"/>
                    <a:pt x="314586" y="231952"/>
                    <a:pt x="317729" y="231952"/>
                  </a:cubicBezTo>
                  <a:cubicBezTo>
                    <a:pt x="318015" y="228618"/>
                    <a:pt x="324015" y="222808"/>
                    <a:pt x="320967" y="221570"/>
                  </a:cubicBezTo>
                  <a:cubicBezTo>
                    <a:pt x="320205" y="223856"/>
                    <a:pt x="318015" y="221474"/>
                    <a:pt x="317634" y="219569"/>
                  </a:cubicBezTo>
                  <a:cubicBezTo>
                    <a:pt x="323253" y="216045"/>
                    <a:pt x="319634" y="215950"/>
                    <a:pt x="318967" y="210521"/>
                  </a:cubicBezTo>
                  <a:cubicBezTo>
                    <a:pt x="325444" y="212235"/>
                    <a:pt x="325254" y="211568"/>
                    <a:pt x="328968" y="216331"/>
                  </a:cubicBezTo>
                  <a:cubicBezTo>
                    <a:pt x="330302" y="221284"/>
                    <a:pt x="325730" y="219665"/>
                    <a:pt x="324587" y="221951"/>
                  </a:cubicBezTo>
                  <a:cubicBezTo>
                    <a:pt x="330397" y="222522"/>
                    <a:pt x="343065" y="214235"/>
                    <a:pt x="346018" y="223094"/>
                  </a:cubicBezTo>
                  <a:cubicBezTo>
                    <a:pt x="340398" y="217664"/>
                    <a:pt x="339541" y="228809"/>
                    <a:pt x="335922" y="231095"/>
                  </a:cubicBezTo>
                  <a:cubicBezTo>
                    <a:pt x="333731" y="229761"/>
                    <a:pt x="333064" y="227475"/>
                    <a:pt x="333255" y="224618"/>
                  </a:cubicBezTo>
                  <a:cubicBezTo>
                    <a:pt x="328206" y="223665"/>
                    <a:pt x="324206" y="223856"/>
                    <a:pt x="322206" y="226332"/>
                  </a:cubicBezTo>
                  <a:cubicBezTo>
                    <a:pt x="330683" y="231761"/>
                    <a:pt x="323634" y="227475"/>
                    <a:pt x="329540" y="237953"/>
                  </a:cubicBezTo>
                  <a:cubicBezTo>
                    <a:pt x="334017" y="238334"/>
                    <a:pt x="335541" y="235762"/>
                    <a:pt x="336398" y="240334"/>
                  </a:cubicBezTo>
                  <a:cubicBezTo>
                    <a:pt x="329064" y="241001"/>
                    <a:pt x="328873" y="237000"/>
                    <a:pt x="326397" y="234524"/>
                  </a:cubicBezTo>
                  <a:cubicBezTo>
                    <a:pt x="322396" y="239572"/>
                    <a:pt x="326111" y="239000"/>
                    <a:pt x="326873" y="243763"/>
                  </a:cubicBezTo>
                  <a:cubicBezTo>
                    <a:pt x="341827" y="240048"/>
                    <a:pt x="336969" y="262051"/>
                    <a:pt x="322872" y="258717"/>
                  </a:cubicBezTo>
                  <a:cubicBezTo>
                    <a:pt x="320872" y="250049"/>
                    <a:pt x="332778" y="256812"/>
                    <a:pt x="331445" y="249002"/>
                  </a:cubicBezTo>
                  <a:cubicBezTo>
                    <a:pt x="323825" y="246430"/>
                    <a:pt x="326397" y="255002"/>
                    <a:pt x="319920" y="253764"/>
                  </a:cubicBezTo>
                  <a:cubicBezTo>
                    <a:pt x="318015" y="257765"/>
                    <a:pt x="322968" y="257288"/>
                    <a:pt x="322587" y="260241"/>
                  </a:cubicBezTo>
                  <a:cubicBezTo>
                    <a:pt x="320205" y="259860"/>
                    <a:pt x="318586" y="260432"/>
                    <a:pt x="317062" y="261098"/>
                  </a:cubicBezTo>
                  <a:cubicBezTo>
                    <a:pt x="319824" y="256812"/>
                    <a:pt x="318300" y="256050"/>
                    <a:pt x="316586" y="251764"/>
                  </a:cubicBezTo>
                  <a:cubicBezTo>
                    <a:pt x="320967" y="250240"/>
                    <a:pt x="326873" y="250335"/>
                    <a:pt x="326778" y="243763"/>
                  </a:cubicBezTo>
                  <a:cubicBezTo>
                    <a:pt x="320967" y="244811"/>
                    <a:pt x="322777" y="240810"/>
                    <a:pt x="320110" y="239858"/>
                  </a:cubicBezTo>
                  <a:cubicBezTo>
                    <a:pt x="319443" y="242620"/>
                    <a:pt x="318205" y="244715"/>
                    <a:pt x="315729" y="245477"/>
                  </a:cubicBezTo>
                  <a:cubicBezTo>
                    <a:pt x="315443" y="243382"/>
                    <a:pt x="313633" y="242239"/>
                    <a:pt x="314776" y="239191"/>
                  </a:cubicBezTo>
                  <a:cubicBezTo>
                    <a:pt x="308204" y="235381"/>
                    <a:pt x="308966" y="241477"/>
                    <a:pt x="302394" y="237667"/>
                  </a:cubicBezTo>
                  <a:cubicBezTo>
                    <a:pt x="302489" y="241286"/>
                    <a:pt x="303251" y="244430"/>
                    <a:pt x="306585" y="245858"/>
                  </a:cubicBezTo>
                  <a:cubicBezTo>
                    <a:pt x="307251" y="243668"/>
                    <a:pt x="306775" y="240239"/>
                    <a:pt x="309252" y="240048"/>
                  </a:cubicBezTo>
                  <a:cubicBezTo>
                    <a:pt x="313062" y="240715"/>
                    <a:pt x="312490" y="244334"/>
                    <a:pt x="311728" y="248049"/>
                  </a:cubicBezTo>
                  <a:cubicBezTo>
                    <a:pt x="303727" y="246716"/>
                    <a:pt x="302870" y="255669"/>
                    <a:pt x="302298" y="263765"/>
                  </a:cubicBezTo>
                  <a:cubicBezTo>
                    <a:pt x="290011" y="264908"/>
                    <a:pt x="274962" y="284244"/>
                    <a:pt x="266675" y="273195"/>
                  </a:cubicBezTo>
                  <a:cubicBezTo>
                    <a:pt x="265437" y="277291"/>
                    <a:pt x="270294" y="284435"/>
                    <a:pt x="264770" y="286816"/>
                  </a:cubicBezTo>
                  <a:cubicBezTo>
                    <a:pt x="259150" y="286816"/>
                    <a:pt x="260674" y="282149"/>
                    <a:pt x="256578" y="281196"/>
                  </a:cubicBezTo>
                  <a:cubicBezTo>
                    <a:pt x="254864" y="290054"/>
                    <a:pt x="253721" y="287578"/>
                    <a:pt x="244863" y="287483"/>
                  </a:cubicBezTo>
                  <a:cubicBezTo>
                    <a:pt x="247911" y="293579"/>
                    <a:pt x="245339" y="295960"/>
                    <a:pt x="250006" y="301961"/>
                  </a:cubicBezTo>
                  <a:cubicBezTo>
                    <a:pt x="244767" y="300151"/>
                    <a:pt x="243339" y="302723"/>
                    <a:pt x="239148" y="302151"/>
                  </a:cubicBezTo>
                  <a:cubicBezTo>
                    <a:pt x="239338" y="299294"/>
                    <a:pt x="238671" y="297008"/>
                    <a:pt x="236481" y="295674"/>
                  </a:cubicBezTo>
                  <a:cubicBezTo>
                    <a:pt x="234290" y="300722"/>
                    <a:pt x="237528" y="302342"/>
                    <a:pt x="238671" y="305199"/>
                  </a:cubicBezTo>
                  <a:cubicBezTo>
                    <a:pt x="244196" y="306628"/>
                    <a:pt x="245910" y="303866"/>
                    <a:pt x="249720" y="303485"/>
                  </a:cubicBezTo>
                  <a:cubicBezTo>
                    <a:pt x="247434" y="309485"/>
                    <a:pt x="248673" y="308723"/>
                    <a:pt x="248006" y="315581"/>
                  </a:cubicBezTo>
                  <a:cubicBezTo>
                    <a:pt x="244958" y="315105"/>
                    <a:pt x="242386" y="315200"/>
                    <a:pt x="240672" y="316248"/>
                  </a:cubicBezTo>
                  <a:cubicBezTo>
                    <a:pt x="239148" y="320915"/>
                    <a:pt x="243053" y="321963"/>
                    <a:pt x="240957" y="327011"/>
                  </a:cubicBezTo>
                  <a:cubicBezTo>
                    <a:pt x="235623" y="322344"/>
                    <a:pt x="232575" y="330917"/>
                    <a:pt x="230575" y="324154"/>
                  </a:cubicBezTo>
                  <a:cubicBezTo>
                    <a:pt x="233242" y="318439"/>
                    <a:pt x="239148" y="316153"/>
                    <a:pt x="240100" y="308342"/>
                  </a:cubicBezTo>
                  <a:cubicBezTo>
                    <a:pt x="234385" y="308438"/>
                    <a:pt x="233337" y="303961"/>
                    <a:pt x="231051" y="308723"/>
                  </a:cubicBezTo>
                  <a:cubicBezTo>
                    <a:pt x="237528" y="315200"/>
                    <a:pt x="223050" y="316915"/>
                    <a:pt x="221622" y="324440"/>
                  </a:cubicBezTo>
                  <a:cubicBezTo>
                    <a:pt x="228765" y="325297"/>
                    <a:pt x="227813" y="330536"/>
                    <a:pt x="231623" y="330250"/>
                  </a:cubicBezTo>
                  <a:cubicBezTo>
                    <a:pt x="232004" y="334917"/>
                    <a:pt x="223622" y="338632"/>
                    <a:pt x="226575" y="340442"/>
                  </a:cubicBezTo>
                  <a:cubicBezTo>
                    <a:pt x="232575" y="329774"/>
                    <a:pt x="242196" y="339108"/>
                    <a:pt x="246006" y="330536"/>
                  </a:cubicBezTo>
                  <a:cubicBezTo>
                    <a:pt x="246577" y="332917"/>
                    <a:pt x="248101" y="334631"/>
                    <a:pt x="248673" y="337013"/>
                  </a:cubicBezTo>
                  <a:cubicBezTo>
                    <a:pt x="244291" y="341108"/>
                    <a:pt x="239529" y="334631"/>
                    <a:pt x="238767" y="343490"/>
                  </a:cubicBezTo>
                  <a:cubicBezTo>
                    <a:pt x="245529" y="346347"/>
                    <a:pt x="243148" y="339013"/>
                    <a:pt x="249816" y="341775"/>
                  </a:cubicBezTo>
                  <a:cubicBezTo>
                    <a:pt x="248863" y="347681"/>
                    <a:pt x="244196" y="349586"/>
                    <a:pt x="240957" y="353015"/>
                  </a:cubicBezTo>
                  <a:cubicBezTo>
                    <a:pt x="238862" y="351205"/>
                    <a:pt x="234671" y="350729"/>
                    <a:pt x="232575" y="348919"/>
                  </a:cubicBezTo>
                  <a:cubicBezTo>
                    <a:pt x="230861" y="355872"/>
                    <a:pt x="225336" y="364064"/>
                    <a:pt x="235719" y="364730"/>
                  </a:cubicBezTo>
                  <a:cubicBezTo>
                    <a:pt x="231718" y="366921"/>
                    <a:pt x="232385" y="363206"/>
                    <a:pt x="228384" y="365397"/>
                  </a:cubicBezTo>
                  <a:cubicBezTo>
                    <a:pt x="223812" y="374255"/>
                    <a:pt x="227337" y="378923"/>
                    <a:pt x="232861" y="384352"/>
                  </a:cubicBezTo>
                  <a:cubicBezTo>
                    <a:pt x="234861" y="381018"/>
                    <a:pt x="239529" y="381971"/>
                    <a:pt x="241910" y="383971"/>
                  </a:cubicBezTo>
                  <a:cubicBezTo>
                    <a:pt x="233814" y="386638"/>
                    <a:pt x="244577" y="393401"/>
                    <a:pt x="236385" y="397115"/>
                  </a:cubicBezTo>
                  <a:cubicBezTo>
                    <a:pt x="244482" y="402545"/>
                    <a:pt x="234195" y="408641"/>
                    <a:pt x="245529" y="409022"/>
                  </a:cubicBezTo>
                  <a:cubicBezTo>
                    <a:pt x="242291" y="410069"/>
                    <a:pt x="241243" y="413594"/>
                    <a:pt x="237624" y="414165"/>
                  </a:cubicBezTo>
                  <a:cubicBezTo>
                    <a:pt x="235147" y="411593"/>
                    <a:pt x="229623" y="411117"/>
                    <a:pt x="227622" y="408355"/>
                  </a:cubicBezTo>
                  <a:cubicBezTo>
                    <a:pt x="230194" y="402735"/>
                    <a:pt x="233242" y="404354"/>
                    <a:pt x="237338" y="403402"/>
                  </a:cubicBezTo>
                  <a:cubicBezTo>
                    <a:pt x="237243" y="399782"/>
                    <a:pt x="236481" y="396639"/>
                    <a:pt x="233147" y="395210"/>
                  </a:cubicBezTo>
                  <a:cubicBezTo>
                    <a:pt x="227146" y="400259"/>
                    <a:pt x="219621" y="403497"/>
                    <a:pt x="213240" y="408164"/>
                  </a:cubicBezTo>
                  <a:cubicBezTo>
                    <a:pt x="218097" y="409974"/>
                    <a:pt x="218097" y="406640"/>
                    <a:pt x="222288" y="407783"/>
                  </a:cubicBezTo>
                  <a:cubicBezTo>
                    <a:pt x="221812" y="410546"/>
                    <a:pt x="223146" y="411117"/>
                    <a:pt x="225622" y="409688"/>
                  </a:cubicBezTo>
                  <a:cubicBezTo>
                    <a:pt x="220288" y="415118"/>
                    <a:pt x="223336" y="415403"/>
                    <a:pt x="223908" y="421785"/>
                  </a:cubicBezTo>
                  <a:cubicBezTo>
                    <a:pt x="219907" y="422261"/>
                    <a:pt x="218859" y="416832"/>
                    <a:pt x="218383" y="422642"/>
                  </a:cubicBezTo>
                  <a:cubicBezTo>
                    <a:pt x="226956" y="432167"/>
                    <a:pt x="242862" y="420928"/>
                    <a:pt x="241624" y="436358"/>
                  </a:cubicBezTo>
                  <a:cubicBezTo>
                    <a:pt x="238100" y="437406"/>
                    <a:pt x="236385" y="431024"/>
                    <a:pt x="234480" y="435501"/>
                  </a:cubicBezTo>
                  <a:cubicBezTo>
                    <a:pt x="238767" y="437692"/>
                    <a:pt x="243815" y="439502"/>
                    <a:pt x="246006" y="443121"/>
                  </a:cubicBezTo>
                  <a:cubicBezTo>
                    <a:pt x="252864" y="444359"/>
                    <a:pt x="252292" y="437311"/>
                    <a:pt x="259245" y="438644"/>
                  </a:cubicBezTo>
                  <a:cubicBezTo>
                    <a:pt x="260960" y="440264"/>
                    <a:pt x="258960" y="444264"/>
                    <a:pt x="263913" y="443788"/>
                  </a:cubicBezTo>
                  <a:cubicBezTo>
                    <a:pt x="267723" y="440454"/>
                    <a:pt x="259912" y="439883"/>
                    <a:pt x="265246" y="434739"/>
                  </a:cubicBezTo>
                  <a:cubicBezTo>
                    <a:pt x="258102" y="432167"/>
                    <a:pt x="256483" y="432263"/>
                    <a:pt x="250863" y="434453"/>
                  </a:cubicBezTo>
                  <a:cubicBezTo>
                    <a:pt x="256102" y="422928"/>
                    <a:pt x="271914" y="426929"/>
                    <a:pt x="274485" y="420452"/>
                  </a:cubicBezTo>
                  <a:cubicBezTo>
                    <a:pt x="278486" y="423023"/>
                    <a:pt x="275152" y="423595"/>
                    <a:pt x="277343" y="425405"/>
                  </a:cubicBezTo>
                  <a:cubicBezTo>
                    <a:pt x="281629" y="423690"/>
                    <a:pt x="275628" y="421404"/>
                    <a:pt x="279819" y="421118"/>
                  </a:cubicBezTo>
                  <a:cubicBezTo>
                    <a:pt x="283153" y="421690"/>
                    <a:pt x="280296" y="426262"/>
                    <a:pt x="284487" y="426262"/>
                  </a:cubicBezTo>
                  <a:cubicBezTo>
                    <a:pt x="289725" y="420642"/>
                    <a:pt x="282772" y="419404"/>
                    <a:pt x="274771" y="418928"/>
                  </a:cubicBezTo>
                  <a:cubicBezTo>
                    <a:pt x="279343" y="415403"/>
                    <a:pt x="273247" y="410927"/>
                    <a:pt x="270104" y="413784"/>
                  </a:cubicBezTo>
                  <a:cubicBezTo>
                    <a:pt x="273914" y="414927"/>
                    <a:pt x="271152" y="422928"/>
                    <a:pt x="265722" y="419404"/>
                  </a:cubicBezTo>
                  <a:cubicBezTo>
                    <a:pt x="271247" y="415403"/>
                    <a:pt x="258198" y="400163"/>
                    <a:pt x="273628" y="401878"/>
                  </a:cubicBezTo>
                  <a:cubicBezTo>
                    <a:pt x="273628" y="404831"/>
                    <a:pt x="271152" y="405021"/>
                    <a:pt x="271056" y="407688"/>
                  </a:cubicBezTo>
                  <a:cubicBezTo>
                    <a:pt x="276962" y="409593"/>
                    <a:pt x="274200" y="401783"/>
                    <a:pt x="280581" y="404259"/>
                  </a:cubicBezTo>
                  <a:cubicBezTo>
                    <a:pt x="280867" y="405497"/>
                    <a:pt x="280200" y="407212"/>
                    <a:pt x="281915" y="407498"/>
                  </a:cubicBezTo>
                  <a:cubicBezTo>
                    <a:pt x="278867" y="397592"/>
                    <a:pt x="288392" y="392924"/>
                    <a:pt x="285153" y="384828"/>
                  </a:cubicBezTo>
                  <a:cubicBezTo>
                    <a:pt x="279153" y="384923"/>
                    <a:pt x="272580" y="390543"/>
                    <a:pt x="267056" y="385590"/>
                  </a:cubicBezTo>
                  <a:cubicBezTo>
                    <a:pt x="263151" y="388924"/>
                    <a:pt x="257626" y="395877"/>
                    <a:pt x="265341" y="397687"/>
                  </a:cubicBezTo>
                  <a:cubicBezTo>
                    <a:pt x="264579" y="401497"/>
                    <a:pt x="258960" y="399973"/>
                    <a:pt x="254292" y="399401"/>
                  </a:cubicBezTo>
                  <a:cubicBezTo>
                    <a:pt x="256578" y="397877"/>
                    <a:pt x="257055" y="394353"/>
                    <a:pt x="257340" y="390543"/>
                  </a:cubicBezTo>
                  <a:cubicBezTo>
                    <a:pt x="249911" y="390067"/>
                    <a:pt x="250768" y="387686"/>
                    <a:pt x="244958" y="389019"/>
                  </a:cubicBezTo>
                  <a:cubicBezTo>
                    <a:pt x="241624" y="381971"/>
                    <a:pt x="247434" y="377303"/>
                    <a:pt x="254007" y="376256"/>
                  </a:cubicBezTo>
                  <a:cubicBezTo>
                    <a:pt x="252768" y="363111"/>
                    <a:pt x="241529" y="367588"/>
                    <a:pt x="234099" y="376827"/>
                  </a:cubicBezTo>
                  <a:cubicBezTo>
                    <a:pt x="233814" y="373779"/>
                    <a:pt x="227432" y="374732"/>
                    <a:pt x="229623" y="370160"/>
                  </a:cubicBezTo>
                  <a:cubicBezTo>
                    <a:pt x="234671" y="372255"/>
                    <a:pt x="235242" y="375208"/>
                    <a:pt x="233433" y="369112"/>
                  </a:cubicBezTo>
                  <a:cubicBezTo>
                    <a:pt x="238862" y="370541"/>
                    <a:pt x="240957" y="368159"/>
                    <a:pt x="242958" y="365683"/>
                  </a:cubicBezTo>
                  <a:cubicBezTo>
                    <a:pt x="241053" y="364635"/>
                    <a:pt x="245339" y="358539"/>
                    <a:pt x="242672" y="354920"/>
                  </a:cubicBezTo>
                  <a:cubicBezTo>
                    <a:pt x="246958" y="353300"/>
                    <a:pt x="248768" y="359682"/>
                    <a:pt x="249816" y="355777"/>
                  </a:cubicBezTo>
                  <a:cubicBezTo>
                    <a:pt x="249530" y="353491"/>
                    <a:pt x="250292" y="350538"/>
                    <a:pt x="256388" y="347395"/>
                  </a:cubicBezTo>
                  <a:cubicBezTo>
                    <a:pt x="256578" y="349109"/>
                    <a:pt x="258007" y="349967"/>
                    <a:pt x="259531" y="350824"/>
                  </a:cubicBezTo>
                  <a:cubicBezTo>
                    <a:pt x="260103" y="348633"/>
                    <a:pt x="259722" y="345204"/>
                    <a:pt x="262198" y="345014"/>
                  </a:cubicBezTo>
                  <a:cubicBezTo>
                    <a:pt x="262484" y="347109"/>
                    <a:pt x="264294" y="348157"/>
                    <a:pt x="263151" y="351300"/>
                  </a:cubicBezTo>
                  <a:cubicBezTo>
                    <a:pt x="268580" y="350538"/>
                    <a:pt x="268770" y="350633"/>
                    <a:pt x="273819" y="352634"/>
                  </a:cubicBezTo>
                  <a:cubicBezTo>
                    <a:pt x="271152" y="345871"/>
                    <a:pt x="262579" y="346061"/>
                    <a:pt x="255816" y="339584"/>
                  </a:cubicBezTo>
                  <a:cubicBezTo>
                    <a:pt x="256102" y="338060"/>
                    <a:pt x="254673" y="337584"/>
                    <a:pt x="254483" y="336346"/>
                  </a:cubicBezTo>
                  <a:cubicBezTo>
                    <a:pt x="262674" y="333869"/>
                    <a:pt x="265246" y="335965"/>
                    <a:pt x="275914" y="337489"/>
                  </a:cubicBezTo>
                  <a:cubicBezTo>
                    <a:pt x="278105" y="329964"/>
                    <a:pt x="289821" y="333107"/>
                    <a:pt x="292011" y="325678"/>
                  </a:cubicBezTo>
                  <a:cubicBezTo>
                    <a:pt x="286296" y="322630"/>
                    <a:pt x="283915" y="323011"/>
                    <a:pt x="290868" y="320915"/>
                  </a:cubicBezTo>
                  <a:cubicBezTo>
                    <a:pt x="287154" y="315486"/>
                    <a:pt x="283153" y="318725"/>
                    <a:pt x="276771" y="319106"/>
                  </a:cubicBezTo>
                  <a:cubicBezTo>
                    <a:pt x="277152" y="317010"/>
                    <a:pt x="276390" y="315677"/>
                    <a:pt x="275628" y="314343"/>
                  </a:cubicBezTo>
                  <a:cubicBezTo>
                    <a:pt x="282391" y="315962"/>
                    <a:pt x="284677" y="312724"/>
                    <a:pt x="291726" y="314819"/>
                  </a:cubicBezTo>
                  <a:cubicBezTo>
                    <a:pt x="291726" y="311962"/>
                    <a:pt x="294202" y="311771"/>
                    <a:pt x="294393" y="309009"/>
                  </a:cubicBezTo>
                  <a:cubicBezTo>
                    <a:pt x="290011" y="308723"/>
                    <a:pt x="285820" y="308247"/>
                    <a:pt x="286011" y="304913"/>
                  </a:cubicBezTo>
                  <a:cubicBezTo>
                    <a:pt x="289154" y="304723"/>
                    <a:pt x="290202" y="307676"/>
                    <a:pt x="291345" y="305580"/>
                  </a:cubicBezTo>
                  <a:cubicBezTo>
                    <a:pt x="287820" y="301008"/>
                    <a:pt x="282867" y="297389"/>
                    <a:pt x="276676" y="294531"/>
                  </a:cubicBezTo>
                  <a:cubicBezTo>
                    <a:pt x="277248" y="292817"/>
                    <a:pt x="276962" y="290245"/>
                    <a:pt x="279057" y="290245"/>
                  </a:cubicBezTo>
                  <a:cubicBezTo>
                    <a:pt x="284201" y="294912"/>
                    <a:pt x="293916" y="296722"/>
                    <a:pt x="301632" y="296150"/>
                  </a:cubicBezTo>
                  <a:cubicBezTo>
                    <a:pt x="301632" y="289769"/>
                    <a:pt x="306108" y="288245"/>
                    <a:pt x="308680" y="284720"/>
                  </a:cubicBezTo>
                  <a:cubicBezTo>
                    <a:pt x="312014" y="286721"/>
                    <a:pt x="315919" y="288245"/>
                    <a:pt x="316681" y="291864"/>
                  </a:cubicBezTo>
                  <a:cubicBezTo>
                    <a:pt x="313157" y="291388"/>
                    <a:pt x="309537" y="291007"/>
                    <a:pt x="306013" y="290531"/>
                  </a:cubicBezTo>
                  <a:cubicBezTo>
                    <a:pt x="305346" y="296817"/>
                    <a:pt x="300393" y="298246"/>
                    <a:pt x="297250" y="301770"/>
                  </a:cubicBezTo>
                  <a:cubicBezTo>
                    <a:pt x="300203" y="305009"/>
                    <a:pt x="301632" y="302437"/>
                    <a:pt x="306108" y="302913"/>
                  </a:cubicBezTo>
                  <a:cubicBezTo>
                    <a:pt x="305727" y="305009"/>
                    <a:pt x="306489" y="306342"/>
                    <a:pt x="307251" y="307676"/>
                  </a:cubicBezTo>
                  <a:cubicBezTo>
                    <a:pt x="304394" y="307485"/>
                    <a:pt x="301155" y="306723"/>
                    <a:pt x="301536" y="310057"/>
                  </a:cubicBezTo>
                  <a:cubicBezTo>
                    <a:pt x="305632" y="312914"/>
                    <a:pt x="315157" y="310819"/>
                    <a:pt x="317253" y="313581"/>
                  </a:cubicBezTo>
                  <a:cubicBezTo>
                    <a:pt x="315919" y="317963"/>
                    <a:pt x="309061" y="316058"/>
                    <a:pt x="305727" y="318344"/>
                  </a:cubicBezTo>
                  <a:cubicBezTo>
                    <a:pt x="306680" y="325868"/>
                    <a:pt x="306870" y="332345"/>
                    <a:pt x="306204" y="339965"/>
                  </a:cubicBezTo>
                  <a:cubicBezTo>
                    <a:pt x="300203" y="341108"/>
                    <a:pt x="305537" y="334917"/>
                    <a:pt x="299536" y="336060"/>
                  </a:cubicBezTo>
                  <a:cubicBezTo>
                    <a:pt x="300108" y="339299"/>
                    <a:pt x="295917" y="345776"/>
                    <a:pt x="299822" y="346823"/>
                  </a:cubicBezTo>
                  <a:cubicBezTo>
                    <a:pt x="305918" y="341775"/>
                    <a:pt x="306870" y="344442"/>
                    <a:pt x="312204" y="348347"/>
                  </a:cubicBezTo>
                  <a:cubicBezTo>
                    <a:pt x="318300" y="342061"/>
                    <a:pt x="310966" y="335203"/>
                    <a:pt x="314586" y="331774"/>
                  </a:cubicBezTo>
                  <a:cubicBezTo>
                    <a:pt x="317253" y="334631"/>
                    <a:pt x="322110" y="336060"/>
                    <a:pt x="324301" y="339108"/>
                  </a:cubicBezTo>
                  <a:cubicBezTo>
                    <a:pt x="317634" y="339394"/>
                    <a:pt x="313252" y="347585"/>
                    <a:pt x="320967" y="349490"/>
                  </a:cubicBezTo>
                  <a:cubicBezTo>
                    <a:pt x="315919" y="349586"/>
                    <a:pt x="304299" y="353396"/>
                    <a:pt x="312585" y="357682"/>
                  </a:cubicBezTo>
                  <a:cubicBezTo>
                    <a:pt x="310299" y="350252"/>
                    <a:pt x="324587" y="353586"/>
                    <a:pt x="323444" y="357491"/>
                  </a:cubicBezTo>
                  <a:cubicBezTo>
                    <a:pt x="322777" y="360254"/>
                    <a:pt x="321539" y="362349"/>
                    <a:pt x="319062" y="363111"/>
                  </a:cubicBezTo>
                  <a:cubicBezTo>
                    <a:pt x="313157" y="361206"/>
                    <a:pt x="311347" y="363873"/>
                    <a:pt x="308013" y="364826"/>
                  </a:cubicBezTo>
                  <a:cubicBezTo>
                    <a:pt x="306299" y="360730"/>
                    <a:pt x="309633" y="360158"/>
                    <a:pt x="307156" y="358539"/>
                  </a:cubicBezTo>
                  <a:cubicBezTo>
                    <a:pt x="305918" y="361111"/>
                    <a:pt x="305346" y="357682"/>
                    <a:pt x="303822" y="356634"/>
                  </a:cubicBezTo>
                  <a:cubicBezTo>
                    <a:pt x="297441" y="368731"/>
                    <a:pt x="304680" y="371017"/>
                    <a:pt x="306108" y="378446"/>
                  </a:cubicBezTo>
                  <a:cubicBezTo>
                    <a:pt x="306108" y="374922"/>
                    <a:pt x="307347" y="372827"/>
                    <a:pt x="310490" y="372827"/>
                  </a:cubicBezTo>
                  <a:cubicBezTo>
                    <a:pt x="312585" y="374636"/>
                    <a:pt x="316872" y="375017"/>
                    <a:pt x="316872" y="378256"/>
                  </a:cubicBezTo>
                  <a:cubicBezTo>
                    <a:pt x="312490" y="383971"/>
                    <a:pt x="303918" y="378923"/>
                    <a:pt x="299441" y="386828"/>
                  </a:cubicBezTo>
                  <a:cubicBezTo>
                    <a:pt x="307823" y="388448"/>
                    <a:pt x="305442" y="393972"/>
                    <a:pt x="314967" y="391781"/>
                  </a:cubicBezTo>
                  <a:cubicBezTo>
                    <a:pt x="315443" y="387114"/>
                    <a:pt x="316967" y="383495"/>
                    <a:pt x="320015" y="381685"/>
                  </a:cubicBezTo>
                  <a:cubicBezTo>
                    <a:pt x="319824" y="391877"/>
                    <a:pt x="338493" y="389781"/>
                    <a:pt x="343065" y="396830"/>
                  </a:cubicBezTo>
                  <a:cubicBezTo>
                    <a:pt x="347161" y="395496"/>
                    <a:pt x="351638" y="394734"/>
                    <a:pt x="356115" y="393877"/>
                  </a:cubicBezTo>
                  <a:cubicBezTo>
                    <a:pt x="354210" y="398354"/>
                    <a:pt x="358496" y="398735"/>
                    <a:pt x="356591" y="403116"/>
                  </a:cubicBezTo>
                  <a:cubicBezTo>
                    <a:pt x="351828" y="398354"/>
                    <a:pt x="337922" y="402830"/>
                    <a:pt x="343161" y="409117"/>
                  </a:cubicBezTo>
                  <a:cubicBezTo>
                    <a:pt x="349352" y="411403"/>
                    <a:pt x="345637" y="402545"/>
                    <a:pt x="351066" y="403973"/>
                  </a:cubicBezTo>
                  <a:cubicBezTo>
                    <a:pt x="352305" y="405878"/>
                    <a:pt x="352781" y="408260"/>
                    <a:pt x="351733" y="411689"/>
                  </a:cubicBezTo>
                  <a:cubicBezTo>
                    <a:pt x="340303" y="409974"/>
                    <a:pt x="336779" y="413498"/>
                    <a:pt x="330683" y="407498"/>
                  </a:cubicBezTo>
                  <a:cubicBezTo>
                    <a:pt x="329349" y="411308"/>
                    <a:pt x="324777" y="411403"/>
                    <a:pt x="324015" y="415880"/>
                  </a:cubicBezTo>
                  <a:cubicBezTo>
                    <a:pt x="327444" y="414546"/>
                    <a:pt x="337065" y="411212"/>
                    <a:pt x="338208" y="417594"/>
                  </a:cubicBezTo>
                  <a:cubicBezTo>
                    <a:pt x="337446" y="419690"/>
                    <a:pt x="334969" y="419785"/>
                    <a:pt x="334017" y="421690"/>
                  </a:cubicBezTo>
                  <a:cubicBezTo>
                    <a:pt x="339351" y="424071"/>
                    <a:pt x="338684" y="419880"/>
                    <a:pt x="341541" y="419499"/>
                  </a:cubicBezTo>
                  <a:cubicBezTo>
                    <a:pt x="343256" y="423690"/>
                    <a:pt x="344780" y="424547"/>
                    <a:pt x="342018" y="428834"/>
                  </a:cubicBezTo>
                  <a:cubicBezTo>
                    <a:pt x="345351" y="429024"/>
                    <a:pt x="348018" y="428548"/>
                    <a:pt x="349542" y="426738"/>
                  </a:cubicBezTo>
                  <a:cubicBezTo>
                    <a:pt x="349447" y="420833"/>
                    <a:pt x="344875" y="417880"/>
                    <a:pt x="344399" y="412260"/>
                  </a:cubicBezTo>
                  <a:cubicBezTo>
                    <a:pt x="349352" y="411784"/>
                    <a:pt x="347542" y="415689"/>
                    <a:pt x="351066" y="416165"/>
                  </a:cubicBezTo>
                  <a:cubicBezTo>
                    <a:pt x="352876" y="411212"/>
                    <a:pt x="356972" y="411593"/>
                    <a:pt x="354305" y="405783"/>
                  </a:cubicBezTo>
                  <a:cubicBezTo>
                    <a:pt x="359829" y="406069"/>
                    <a:pt x="364592" y="405497"/>
                    <a:pt x="368878" y="404545"/>
                  </a:cubicBezTo>
                  <a:cubicBezTo>
                    <a:pt x="366211" y="409974"/>
                    <a:pt x="371926" y="409879"/>
                    <a:pt x="373164" y="412736"/>
                  </a:cubicBezTo>
                  <a:cubicBezTo>
                    <a:pt x="368688" y="415213"/>
                    <a:pt x="371259" y="412070"/>
                    <a:pt x="368021" y="410546"/>
                  </a:cubicBezTo>
                  <a:cubicBezTo>
                    <a:pt x="373069" y="416737"/>
                    <a:pt x="362592" y="434453"/>
                    <a:pt x="372117" y="432548"/>
                  </a:cubicBezTo>
                  <a:cubicBezTo>
                    <a:pt x="371736" y="434644"/>
                    <a:pt x="372498" y="435977"/>
                    <a:pt x="373260" y="437311"/>
                  </a:cubicBezTo>
                  <a:cubicBezTo>
                    <a:pt x="369735" y="437501"/>
                    <a:pt x="369450" y="441216"/>
                    <a:pt x="363925" y="439216"/>
                  </a:cubicBezTo>
                  <a:cubicBezTo>
                    <a:pt x="361258" y="444645"/>
                    <a:pt x="366973" y="444550"/>
                    <a:pt x="368211" y="447407"/>
                  </a:cubicBezTo>
                  <a:cubicBezTo>
                    <a:pt x="360591" y="447217"/>
                    <a:pt x="347923" y="455789"/>
                    <a:pt x="353829" y="459504"/>
                  </a:cubicBezTo>
                  <a:cubicBezTo>
                    <a:pt x="360401" y="449122"/>
                    <a:pt x="364687" y="457028"/>
                    <a:pt x="371545" y="449408"/>
                  </a:cubicBezTo>
                  <a:cubicBezTo>
                    <a:pt x="371926" y="455027"/>
                    <a:pt x="371259" y="455789"/>
                    <a:pt x="375355" y="460647"/>
                  </a:cubicBezTo>
                  <a:cubicBezTo>
                    <a:pt x="371355" y="459695"/>
                    <a:pt x="368688" y="460171"/>
                    <a:pt x="367830" y="462743"/>
                  </a:cubicBezTo>
                  <a:cubicBezTo>
                    <a:pt x="369164" y="463219"/>
                    <a:pt x="369735" y="464267"/>
                    <a:pt x="369164" y="465981"/>
                  </a:cubicBezTo>
                  <a:cubicBezTo>
                    <a:pt x="371640" y="470934"/>
                    <a:pt x="375260" y="462552"/>
                    <a:pt x="376212" y="466838"/>
                  </a:cubicBezTo>
                  <a:cubicBezTo>
                    <a:pt x="375736" y="468553"/>
                    <a:pt x="375927" y="471125"/>
                    <a:pt x="373831" y="471125"/>
                  </a:cubicBezTo>
                  <a:cubicBezTo>
                    <a:pt x="371926" y="469601"/>
                    <a:pt x="369354" y="468553"/>
                    <a:pt x="365163" y="468553"/>
                  </a:cubicBezTo>
                  <a:cubicBezTo>
                    <a:pt x="362687" y="479030"/>
                    <a:pt x="369259" y="482555"/>
                    <a:pt x="362115" y="489698"/>
                  </a:cubicBezTo>
                  <a:cubicBezTo>
                    <a:pt x="365449" y="491794"/>
                    <a:pt x="370497" y="489984"/>
                    <a:pt x="370116" y="496842"/>
                  </a:cubicBezTo>
                  <a:cubicBezTo>
                    <a:pt x="367830" y="496652"/>
                    <a:pt x="367354" y="498461"/>
                    <a:pt x="364592" y="497699"/>
                  </a:cubicBezTo>
                  <a:cubicBezTo>
                    <a:pt x="364211" y="492461"/>
                    <a:pt x="359544" y="489984"/>
                    <a:pt x="353257" y="488555"/>
                  </a:cubicBezTo>
                  <a:cubicBezTo>
                    <a:pt x="353067" y="490651"/>
                    <a:pt x="351924" y="491794"/>
                    <a:pt x="350781" y="492937"/>
                  </a:cubicBezTo>
                  <a:cubicBezTo>
                    <a:pt x="359829" y="492937"/>
                    <a:pt x="347637" y="498176"/>
                    <a:pt x="353448" y="499414"/>
                  </a:cubicBezTo>
                  <a:cubicBezTo>
                    <a:pt x="354495" y="495985"/>
                    <a:pt x="358686" y="496461"/>
                    <a:pt x="358782" y="500081"/>
                  </a:cubicBezTo>
                  <a:cubicBezTo>
                    <a:pt x="357162" y="506939"/>
                    <a:pt x="347542" y="512368"/>
                    <a:pt x="352590" y="517797"/>
                  </a:cubicBezTo>
                  <a:cubicBezTo>
                    <a:pt x="354495" y="514559"/>
                    <a:pt x="354781" y="509701"/>
                    <a:pt x="359258" y="509415"/>
                  </a:cubicBezTo>
                  <a:cubicBezTo>
                    <a:pt x="362306" y="509891"/>
                    <a:pt x="364782" y="509796"/>
                    <a:pt x="366497" y="508748"/>
                  </a:cubicBezTo>
                  <a:cubicBezTo>
                    <a:pt x="369259" y="514178"/>
                    <a:pt x="370402" y="518654"/>
                    <a:pt x="379832" y="516559"/>
                  </a:cubicBezTo>
                  <a:cubicBezTo>
                    <a:pt x="378594" y="525131"/>
                    <a:pt x="372783" y="525227"/>
                    <a:pt x="379641" y="530370"/>
                  </a:cubicBezTo>
                  <a:cubicBezTo>
                    <a:pt x="373641" y="527227"/>
                    <a:pt x="377832" y="535323"/>
                    <a:pt x="373641" y="534275"/>
                  </a:cubicBezTo>
                  <a:cubicBezTo>
                    <a:pt x="372117" y="528656"/>
                    <a:pt x="362306" y="533609"/>
                    <a:pt x="363639" y="528465"/>
                  </a:cubicBezTo>
                  <a:cubicBezTo>
                    <a:pt x="363163" y="528370"/>
                    <a:pt x="362782" y="528370"/>
                    <a:pt x="362401" y="528275"/>
                  </a:cubicBezTo>
                  <a:cubicBezTo>
                    <a:pt x="362877" y="527322"/>
                    <a:pt x="363544" y="526370"/>
                    <a:pt x="364878" y="525893"/>
                  </a:cubicBezTo>
                  <a:cubicBezTo>
                    <a:pt x="358782" y="527417"/>
                    <a:pt x="363830" y="520750"/>
                    <a:pt x="357734" y="522179"/>
                  </a:cubicBezTo>
                  <a:cubicBezTo>
                    <a:pt x="358877" y="525036"/>
                    <a:pt x="358020" y="527513"/>
                    <a:pt x="357639" y="530180"/>
                  </a:cubicBezTo>
                  <a:cubicBezTo>
                    <a:pt x="356781" y="530561"/>
                    <a:pt x="355924" y="530561"/>
                    <a:pt x="354495" y="528941"/>
                  </a:cubicBezTo>
                  <a:cubicBezTo>
                    <a:pt x="356210" y="534942"/>
                    <a:pt x="349257" y="531227"/>
                    <a:pt x="349828" y="536085"/>
                  </a:cubicBezTo>
                  <a:cubicBezTo>
                    <a:pt x="350685" y="536371"/>
                    <a:pt x="351352" y="536466"/>
                    <a:pt x="352019" y="536466"/>
                  </a:cubicBezTo>
                  <a:cubicBezTo>
                    <a:pt x="350495" y="539133"/>
                    <a:pt x="349447" y="541895"/>
                    <a:pt x="347256" y="538847"/>
                  </a:cubicBezTo>
                  <a:cubicBezTo>
                    <a:pt x="347066" y="534275"/>
                    <a:pt x="351733" y="534275"/>
                    <a:pt x="351638" y="529703"/>
                  </a:cubicBezTo>
                  <a:cubicBezTo>
                    <a:pt x="348018" y="529894"/>
                    <a:pt x="348209" y="527322"/>
                    <a:pt x="346399" y="526179"/>
                  </a:cubicBezTo>
                  <a:cubicBezTo>
                    <a:pt x="348876" y="531894"/>
                    <a:pt x="345351" y="539038"/>
                    <a:pt x="339732" y="541419"/>
                  </a:cubicBezTo>
                  <a:cubicBezTo>
                    <a:pt x="339541" y="532180"/>
                    <a:pt x="331254" y="532656"/>
                    <a:pt x="327444" y="532561"/>
                  </a:cubicBezTo>
                  <a:cubicBezTo>
                    <a:pt x="327540" y="531989"/>
                    <a:pt x="328016" y="531704"/>
                    <a:pt x="328397" y="531513"/>
                  </a:cubicBezTo>
                  <a:cubicBezTo>
                    <a:pt x="328492" y="531608"/>
                    <a:pt x="328683" y="531704"/>
                    <a:pt x="328778" y="531894"/>
                  </a:cubicBezTo>
                  <a:cubicBezTo>
                    <a:pt x="328873" y="531704"/>
                    <a:pt x="328778" y="531608"/>
                    <a:pt x="328873" y="531418"/>
                  </a:cubicBezTo>
                  <a:cubicBezTo>
                    <a:pt x="329921" y="531132"/>
                    <a:pt x="331445" y="531323"/>
                    <a:pt x="333064" y="531513"/>
                  </a:cubicBezTo>
                  <a:cubicBezTo>
                    <a:pt x="333255" y="524941"/>
                    <a:pt x="323920" y="525322"/>
                    <a:pt x="320872" y="521131"/>
                  </a:cubicBezTo>
                  <a:cubicBezTo>
                    <a:pt x="320110" y="527703"/>
                    <a:pt x="311728" y="526655"/>
                    <a:pt x="310776" y="532942"/>
                  </a:cubicBezTo>
                  <a:cubicBezTo>
                    <a:pt x="314776" y="532942"/>
                    <a:pt x="316491" y="534656"/>
                    <a:pt x="315919" y="538085"/>
                  </a:cubicBezTo>
                  <a:cubicBezTo>
                    <a:pt x="315062" y="541705"/>
                    <a:pt x="313538" y="544658"/>
                    <a:pt x="309823" y="545515"/>
                  </a:cubicBezTo>
                  <a:cubicBezTo>
                    <a:pt x="301346" y="546944"/>
                    <a:pt x="294964" y="544943"/>
                    <a:pt x="287535" y="543229"/>
                  </a:cubicBezTo>
                  <a:cubicBezTo>
                    <a:pt x="288487" y="540467"/>
                    <a:pt x="288392" y="537800"/>
                    <a:pt x="284772" y="537228"/>
                  </a:cubicBezTo>
                  <a:cubicBezTo>
                    <a:pt x="282391" y="537323"/>
                    <a:pt x="282486" y="540086"/>
                    <a:pt x="281820" y="542181"/>
                  </a:cubicBezTo>
                  <a:cubicBezTo>
                    <a:pt x="279724" y="541800"/>
                    <a:pt x="277438" y="541514"/>
                    <a:pt x="275057" y="541419"/>
                  </a:cubicBezTo>
                  <a:cubicBezTo>
                    <a:pt x="275057" y="542372"/>
                    <a:pt x="274962" y="543134"/>
                    <a:pt x="274676" y="543800"/>
                  </a:cubicBezTo>
                  <a:cubicBezTo>
                    <a:pt x="269723" y="543896"/>
                    <a:pt x="265722" y="545801"/>
                    <a:pt x="266389" y="539609"/>
                  </a:cubicBezTo>
                  <a:cubicBezTo>
                    <a:pt x="262484" y="541705"/>
                    <a:pt x="264198" y="539228"/>
                    <a:pt x="259341" y="538752"/>
                  </a:cubicBezTo>
                  <a:cubicBezTo>
                    <a:pt x="257626" y="545801"/>
                    <a:pt x="265627" y="546563"/>
                    <a:pt x="262484" y="554564"/>
                  </a:cubicBezTo>
                  <a:cubicBezTo>
                    <a:pt x="253149" y="540276"/>
                    <a:pt x="236195" y="559707"/>
                    <a:pt x="225527" y="548468"/>
                  </a:cubicBezTo>
                  <a:cubicBezTo>
                    <a:pt x="228480" y="548849"/>
                    <a:pt x="227146" y="544467"/>
                    <a:pt x="229718" y="544372"/>
                  </a:cubicBezTo>
                  <a:cubicBezTo>
                    <a:pt x="232385" y="543896"/>
                    <a:pt x="238576" y="547325"/>
                    <a:pt x="238767" y="543991"/>
                  </a:cubicBezTo>
                  <a:cubicBezTo>
                    <a:pt x="234861" y="543800"/>
                    <a:pt x="238767" y="538562"/>
                    <a:pt x="238100" y="536180"/>
                  </a:cubicBezTo>
                  <a:cubicBezTo>
                    <a:pt x="241434" y="535228"/>
                    <a:pt x="243815" y="533228"/>
                    <a:pt x="247625" y="532751"/>
                  </a:cubicBezTo>
                  <a:cubicBezTo>
                    <a:pt x="248196" y="536466"/>
                    <a:pt x="243815" y="543419"/>
                    <a:pt x="247625" y="545039"/>
                  </a:cubicBezTo>
                  <a:cubicBezTo>
                    <a:pt x="248673" y="541514"/>
                    <a:pt x="255531" y="544562"/>
                    <a:pt x="257150" y="541610"/>
                  </a:cubicBezTo>
                  <a:cubicBezTo>
                    <a:pt x="247149" y="535228"/>
                    <a:pt x="249530" y="512939"/>
                    <a:pt x="263436" y="510082"/>
                  </a:cubicBezTo>
                  <a:cubicBezTo>
                    <a:pt x="263055" y="518750"/>
                    <a:pt x="258102" y="518369"/>
                    <a:pt x="255531" y="527513"/>
                  </a:cubicBezTo>
                  <a:cubicBezTo>
                    <a:pt x="258674" y="527798"/>
                    <a:pt x="260960" y="528560"/>
                    <a:pt x="262389" y="529894"/>
                  </a:cubicBezTo>
                  <a:cubicBezTo>
                    <a:pt x="261055" y="520750"/>
                    <a:pt x="275819" y="521893"/>
                    <a:pt x="275247" y="528370"/>
                  </a:cubicBezTo>
                  <a:cubicBezTo>
                    <a:pt x="281629" y="525512"/>
                    <a:pt x="279438" y="514559"/>
                    <a:pt x="278010" y="508748"/>
                  </a:cubicBezTo>
                  <a:cubicBezTo>
                    <a:pt x="273438" y="509034"/>
                    <a:pt x="271818" y="521607"/>
                    <a:pt x="266294" y="514940"/>
                  </a:cubicBezTo>
                  <a:cubicBezTo>
                    <a:pt x="275533" y="512654"/>
                    <a:pt x="269818" y="505415"/>
                    <a:pt x="270390" y="498557"/>
                  </a:cubicBezTo>
                  <a:cubicBezTo>
                    <a:pt x="278200" y="497985"/>
                    <a:pt x="280200" y="496652"/>
                    <a:pt x="280772" y="494461"/>
                  </a:cubicBezTo>
                  <a:cubicBezTo>
                    <a:pt x="277533" y="494747"/>
                    <a:pt x="270866" y="487508"/>
                    <a:pt x="274390" y="495985"/>
                  </a:cubicBezTo>
                  <a:cubicBezTo>
                    <a:pt x="267246" y="495604"/>
                    <a:pt x="265246" y="491889"/>
                    <a:pt x="266865" y="485793"/>
                  </a:cubicBezTo>
                  <a:cubicBezTo>
                    <a:pt x="276867" y="484936"/>
                    <a:pt x="276105" y="490937"/>
                    <a:pt x="280962" y="493318"/>
                  </a:cubicBezTo>
                  <a:cubicBezTo>
                    <a:pt x="281153" y="490270"/>
                    <a:pt x="279915" y="485984"/>
                    <a:pt x="285630" y="480459"/>
                  </a:cubicBezTo>
                  <a:cubicBezTo>
                    <a:pt x="283248" y="479792"/>
                    <a:pt x="284106" y="476840"/>
                    <a:pt x="282772" y="475506"/>
                  </a:cubicBezTo>
                  <a:cubicBezTo>
                    <a:pt x="275247" y="473030"/>
                    <a:pt x="267342" y="479221"/>
                    <a:pt x="263055" y="474649"/>
                  </a:cubicBezTo>
                  <a:cubicBezTo>
                    <a:pt x="265246" y="469124"/>
                    <a:pt x="269247" y="475316"/>
                    <a:pt x="272390" y="472744"/>
                  </a:cubicBezTo>
                  <a:cubicBezTo>
                    <a:pt x="276771" y="464171"/>
                    <a:pt x="263055" y="467315"/>
                    <a:pt x="262579" y="465410"/>
                  </a:cubicBezTo>
                  <a:cubicBezTo>
                    <a:pt x="266961" y="457980"/>
                    <a:pt x="279343" y="457409"/>
                    <a:pt x="272485" y="446645"/>
                  </a:cubicBezTo>
                  <a:cubicBezTo>
                    <a:pt x="270104" y="446360"/>
                    <a:pt x="267818" y="446074"/>
                    <a:pt x="265437" y="445788"/>
                  </a:cubicBezTo>
                  <a:cubicBezTo>
                    <a:pt x="262103" y="447312"/>
                    <a:pt x="264103" y="454837"/>
                    <a:pt x="258864" y="454170"/>
                  </a:cubicBezTo>
                  <a:cubicBezTo>
                    <a:pt x="259245" y="449312"/>
                    <a:pt x="252959" y="448836"/>
                    <a:pt x="253054" y="444264"/>
                  </a:cubicBezTo>
                  <a:cubicBezTo>
                    <a:pt x="254578" y="445407"/>
                    <a:pt x="259055" y="448646"/>
                    <a:pt x="258579" y="443407"/>
                  </a:cubicBezTo>
                  <a:cubicBezTo>
                    <a:pt x="249816" y="441216"/>
                    <a:pt x="249244" y="448169"/>
                    <a:pt x="244863" y="450932"/>
                  </a:cubicBezTo>
                  <a:cubicBezTo>
                    <a:pt x="246291" y="454551"/>
                    <a:pt x="250768" y="469315"/>
                    <a:pt x="241815" y="472077"/>
                  </a:cubicBezTo>
                  <a:cubicBezTo>
                    <a:pt x="246291" y="472458"/>
                    <a:pt x="247815" y="469886"/>
                    <a:pt x="248673" y="474458"/>
                  </a:cubicBezTo>
                  <a:cubicBezTo>
                    <a:pt x="243624" y="475792"/>
                    <a:pt x="241434" y="480364"/>
                    <a:pt x="233623" y="478745"/>
                  </a:cubicBezTo>
                  <a:cubicBezTo>
                    <a:pt x="235909" y="475506"/>
                    <a:pt x="233718" y="470934"/>
                    <a:pt x="233337" y="467886"/>
                  </a:cubicBezTo>
                  <a:cubicBezTo>
                    <a:pt x="230766" y="472839"/>
                    <a:pt x="233433" y="463600"/>
                    <a:pt x="228289" y="465695"/>
                  </a:cubicBezTo>
                  <a:cubicBezTo>
                    <a:pt x="227622" y="467886"/>
                    <a:pt x="228099" y="471315"/>
                    <a:pt x="225622" y="471601"/>
                  </a:cubicBezTo>
                  <a:cubicBezTo>
                    <a:pt x="221717" y="467124"/>
                    <a:pt x="220383" y="468648"/>
                    <a:pt x="216573" y="471982"/>
                  </a:cubicBezTo>
                  <a:cubicBezTo>
                    <a:pt x="216097" y="469982"/>
                    <a:pt x="214764" y="468648"/>
                    <a:pt x="211716" y="468267"/>
                  </a:cubicBezTo>
                  <a:cubicBezTo>
                    <a:pt x="212478" y="472934"/>
                    <a:pt x="223622" y="477221"/>
                    <a:pt x="225432" y="473030"/>
                  </a:cubicBezTo>
                  <a:cubicBezTo>
                    <a:pt x="229432" y="476459"/>
                    <a:pt x="236862" y="485031"/>
                    <a:pt x="227241" y="485603"/>
                  </a:cubicBezTo>
                  <a:cubicBezTo>
                    <a:pt x="231337" y="486555"/>
                    <a:pt x="234671" y="488079"/>
                    <a:pt x="235433" y="491222"/>
                  </a:cubicBezTo>
                  <a:cubicBezTo>
                    <a:pt x="228480" y="491603"/>
                    <a:pt x="220955" y="491413"/>
                    <a:pt x="212192" y="489889"/>
                  </a:cubicBezTo>
                  <a:cubicBezTo>
                    <a:pt x="211049" y="492651"/>
                    <a:pt x="207810" y="493223"/>
                    <a:pt x="207525" y="497033"/>
                  </a:cubicBezTo>
                  <a:cubicBezTo>
                    <a:pt x="209430" y="498557"/>
                    <a:pt x="212001" y="499604"/>
                    <a:pt x="216192" y="499604"/>
                  </a:cubicBezTo>
                  <a:cubicBezTo>
                    <a:pt x="216859" y="497414"/>
                    <a:pt x="216383" y="493985"/>
                    <a:pt x="218859" y="493794"/>
                  </a:cubicBezTo>
                  <a:cubicBezTo>
                    <a:pt x="219717" y="495985"/>
                    <a:pt x="222193" y="497033"/>
                    <a:pt x="225527" y="497699"/>
                  </a:cubicBezTo>
                  <a:cubicBezTo>
                    <a:pt x="224670" y="492080"/>
                    <a:pt x="232861" y="496461"/>
                    <a:pt x="236576" y="495985"/>
                  </a:cubicBezTo>
                  <a:cubicBezTo>
                    <a:pt x="237243" y="489127"/>
                    <a:pt x="247720" y="493223"/>
                    <a:pt x="248673" y="486746"/>
                  </a:cubicBezTo>
                  <a:cubicBezTo>
                    <a:pt x="244005" y="486936"/>
                    <a:pt x="242196" y="487984"/>
                    <a:pt x="240005" y="484079"/>
                  </a:cubicBezTo>
                  <a:cubicBezTo>
                    <a:pt x="247339" y="481031"/>
                    <a:pt x="254007" y="477506"/>
                    <a:pt x="258102" y="470934"/>
                  </a:cubicBezTo>
                  <a:cubicBezTo>
                    <a:pt x="256864" y="475792"/>
                    <a:pt x="264484" y="475030"/>
                    <a:pt x="264103" y="479411"/>
                  </a:cubicBezTo>
                  <a:cubicBezTo>
                    <a:pt x="260769" y="479316"/>
                    <a:pt x="260484" y="477221"/>
                    <a:pt x="257245" y="477030"/>
                  </a:cubicBezTo>
                  <a:cubicBezTo>
                    <a:pt x="253721" y="487127"/>
                    <a:pt x="251530" y="492461"/>
                    <a:pt x="258864" y="491032"/>
                  </a:cubicBezTo>
                  <a:cubicBezTo>
                    <a:pt x="252768" y="495318"/>
                    <a:pt x="260198" y="499319"/>
                    <a:pt x="260674" y="503605"/>
                  </a:cubicBezTo>
                  <a:cubicBezTo>
                    <a:pt x="257436" y="508177"/>
                    <a:pt x="256197" y="506939"/>
                    <a:pt x="249625" y="505319"/>
                  </a:cubicBezTo>
                  <a:cubicBezTo>
                    <a:pt x="247149" y="508367"/>
                    <a:pt x="247911" y="515035"/>
                    <a:pt x="242767" y="515225"/>
                  </a:cubicBezTo>
                  <a:cubicBezTo>
                    <a:pt x="242196" y="513320"/>
                    <a:pt x="241338" y="511511"/>
                    <a:pt x="239910" y="510272"/>
                  </a:cubicBezTo>
                  <a:cubicBezTo>
                    <a:pt x="234099" y="514178"/>
                    <a:pt x="244767" y="515130"/>
                    <a:pt x="245910" y="518654"/>
                  </a:cubicBezTo>
                  <a:cubicBezTo>
                    <a:pt x="244482" y="525227"/>
                    <a:pt x="241243" y="529703"/>
                    <a:pt x="232004" y="527703"/>
                  </a:cubicBezTo>
                  <a:cubicBezTo>
                    <a:pt x="230194" y="533418"/>
                    <a:pt x="234099" y="535514"/>
                    <a:pt x="231813" y="541514"/>
                  </a:cubicBezTo>
                  <a:cubicBezTo>
                    <a:pt x="223336" y="539705"/>
                    <a:pt x="226289" y="550563"/>
                    <a:pt x="219621" y="550754"/>
                  </a:cubicBezTo>
                  <a:cubicBezTo>
                    <a:pt x="225241" y="556754"/>
                    <a:pt x="240195" y="551897"/>
                    <a:pt x="241338" y="562660"/>
                  </a:cubicBezTo>
                  <a:cubicBezTo>
                    <a:pt x="248292" y="561041"/>
                    <a:pt x="252864" y="567803"/>
                    <a:pt x="253530" y="565708"/>
                  </a:cubicBezTo>
                  <a:cubicBezTo>
                    <a:pt x="253911" y="562755"/>
                    <a:pt x="248958" y="563136"/>
                    <a:pt x="250863" y="559231"/>
                  </a:cubicBezTo>
                  <a:cubicBezTo>
                    <a:pt x="253340" y="559612"/>
                    <a:pt x="254864" y="559040"/>
                    <a:pt x="256388" y="558374"/>
                  </a:cubicBezTo>
                  <a:cubicBezTo>
                    <a:pt x="256102" y="560374"/>
                    <a:pt x="255816" y="562374"/>
                    <a:pt x="255531" y="564470"/>
                  </a:cubicBezTo>
                  <a:cubicBezTo>
                    <a:pt x="257531" y="564851"/>
                    <a:pt x="258960" y="564565"/>
                    <a:pt x="260293" y="564184"/>
                  </a:cubicBezTo>
                  <a:cubicBezTo>
                    <a:pt x="260579" y="575614"/>
                    <a:pt x="269056" y="588187"/>
                    <a:pt x="259912" y="595521"/>
                  </a:cubicBezTo>
                  <a:cubicBezTo>
                    <a:pt x="252768" y="592187"/>
                    <a:pt x="246577" y="588187"/>
                    <a:pt x="239529" y="584758"/>
                  </a:cubicBezTo>
                  <a:cubicBezTo>
                    <a:pt x="243243" y="582662"/>
                    <a:pt x="246577" y="579805"/>
                    <a:pt x="249435" y="582186"/>
                  </a:cubicBezTo>
                  <a:cubicBezTo>
                    <a:pt x="248387" y="576281"/>
                    <a:pt x="258102" y="576281"/>
                    <a:pt x="250768" y="573137"/>
                  </a:cubicBezTo>
                  <a:cubicBezTo>
                    <a:pt x="252387" y="578090"/>
                    <a:pt x="244482" y="581043"/>
                    <a:pt x="243053" y="576757"/>
                  </a:cubicBezTo>
                  <a:cubicBezTo>
                    <a:pt x="246196" y="572661"/>
                    <a:pt x="244672" y="575233"/>
                    <a:pt x="239719" y="574757"/>
                  </a:cubicBezTo>
                  <a:cubicBezTo>
                    <a:pt x="240100" y="569613"/>
                    <a:pt x="235528" y="562660"/>
                    <a:pt x="231242" y="558278"/>
                  </a:cubicBezTo>
                  <a:cubicBezTo>
                    <a:pt x="234576" y="564851"/>
                    <a:pt x="227908" y="561707"/>
                    <a:pt x="226479" y="566946"/>
                  </a:cubicBezTo>
                  <a:cubicBezTo>
                    <a:pt x="228861" y="569518"/>
                    <a:pt x="234385" y="569994"/>
                    <a:pt x="236481" y="572852"/>
                  </a:cubicBezTo>
                  <a:cubicBezTo>
                    <a:pt x="231528" y="576185"/>
                    <a:pt x="230575" y="574376"/>
                    <a:pt x="227813" y="570280"/>
                  </a:cubicBezTo>
                  <a:cubicBezTo>
                    <a:pt x="226765" y="575519"/>
                    <a:pt x="219240" y="573614"/>
                    <a:pt x="214573" y="574757"/>
                  </a:cubicBezTo>
                  <a:cubicBezTo>
                    <a:pt x="214764" y="573233"/>
                    <a:pt x="214954" y="571709"/>
                    <a:pt x="215240" y="570185"/>
                  </a:cubicBezTo>
                  <a:cubicBezTo>
                    <a:pt x="209811" y="568946"/>
                    <a:pt x="206286" y="572661"/>
                    <a:pt x="202857" y="568661"/>
                  </a:cubicBezTo>
                  <a:cubicBezTo>
                    <a:pt x="202667" y="571518"/>
                    <a:pt x="198381" y="576947"/>
                    <a:pt x="199524" y="579043"/>
                  </a:cubicBezTo>
                  <a:cubicBezTo>
                    <a:pt x="201333" y="575233"/>
                    <a:pt x="208287" y="577043"/>
                    <a:pt x="211049" y="574376"/>
                  </a:cubicBezTo>
                  <a:cubicBezTo>
                    <a:pt x="212954" y="575519"/>
                    <a:pt x="213049" y="581519"/>
                    <a:pt x="213811" y="583710"/>
                  </a:cubicBezTo>
                  <a:cubicBezTo>
                    <a:pt x="212763" y="583901"/>
                    <a:pt x="211430" y="583710"/>
                    <a:pt x="209334" y="582472"/>
                  </a:cubicBezTo>
                  <a:cubicBezTo>
                    <a:pt x="211811" y="586091"/>
                    <a:pt x="218955" y="594092"/>
                    <a:pt x="221526" y="592854"/>
                  </a:cubicBezTo>
                  <a:cubicBezTo>
                    <a:pt x="221336" y="587425"/>
                    <a:pt x="220479" y="586853"/>
                    <a:pt x="222479" y="580281"/>
                  </a:cubicBezTo>
                  <a:cubicBezTo>
                    <a:pt x="218383" y="580091"/>
                    <a:pt x="216954" y="582091"/>
                    <a:pt x="215335" y="583139"/>
                  </a:cubicBezTo>
                  <a:cubicBezTo>
                    <a:pt x="215716" y="578757"/>
                    <a:pt x="220764" y="579424"/>
                    <a:pt x="223336" y="577519"/>
                  </a:cubicBezTo>
                  <a:cubicBezTo>
                    <a:pt x="221145" y="582186"/>
                    <a:pt x="225432" y="582567"/>
                    <a:pt x="227813" y="584186"/>
                  </a:cubicBezTo>
                  <a:cubicBezTo>
                    <a:pt x="228099" y="582186"/>
                    <a:pt x="228384" y="580186"/>
                    <a:pt x="228670" y="578186"/>
                  </a:cubicBezTo>
                  <a:cubicBezTo>
                    <a:pt x="233052" y="578948"/>
                    <a:pt x="234480" y="576471"/>
                    <a:pt x="237909" y="576281"/>
                  </a:cubicBezTo>
                  <a:cubicBezTo>
                    <a:pt x="237147" y="578662"/>
                    <a:pt x="236481" y="581043"/>
                    <a:pt x="235433" y="583139"/>
                  </a:cubicBezTo>
                  <a:cubicBezTo>
                    <a:pt x="233623" y="582377"/>
                    <a:pt x="231813" y="581519"/>
                    <a:pt x="229813" y="580948"/>
                  </a:cubicBezTo>
                  <a:cubicBezTo>
                    <a:pt x="229527" y="586091"/>
                    <a:pt x="229908" y="588949"/>
                    <a:pt x="229432" y="591140"/>
                  </a:cubicBezTo>
                  <a:cubicBezTo>
                    <a:pt x="228861" y="590759"/>
                    <a:pt x="228194" y="590378"/>
                    <a:pt x="226860" y="590378"/>
                  </a:cubicBezTo>
                  <a:cubicBezTo>
                    <a:pt x="226289" y="592187"/>
                    <a:pt x="227241" y="593045"/>
                    <a:pt x="228194" y="593807"/>
                  </a:cubicBezTo>
                  <a:cubicBezTo>
                    <a:pt x="227527" y="594569"/>
                    <a:pt x="226575" y="595331"/>
                    <a:pt x="225241" y="596188"/>
                  </a:cubicBezTo>
                  <a:cubicBezTo>
                    <a:pt x="224860" y="596283"/>
                    <a:pt x="224860" y="596378"/>
                    <a:pt x="225051" y="596474"/>
                  </a:cubicBezTo>
                  <a:cubicBezTo>
                    <a:pt x="225432" y="598474"/>
                    <a:pt x="226670" y="598569"/>
                    <a:pt x="228099" y="598188"/>
                  </a:cubicBezTo>
                  <a:cubicBezTo>
                    <a:pt x="228670" y="598855"/>
                    <a:pt x="229146" y="599807"/>
                    <a:pt x="228861" y="601236"/>
                  </a:cubicBezTo>
                  <a:cubicBezTo>
                    <a:pt x="228861" y="601236"/>
                    <a:pt x="228861" y="601236"/>
                    <a:pt x="228765" y="601236"/>
                  </a:cubicBezTo>
                  <a:cubicBezTo>
                    <a:pt x="223527" y="598569"/>
                    <a:pt x="222955" y="600188"/>
                    <a:pt x="216478" y="599712"/>
                  </a:cubicBezTo>
                  <a:cubicBezTo>
                    <a:pt x="218097" y="606094"/>
                    <a:pt x="212001" y="603998"/>
                    <a:pt x="211620" y="608380"/>
                  </a:cubicBezTo>
                  <a:cubicBezTo>
                    <a:pt x="211239" y="610856"/>
                    <a:pt x="216383" y="609809"/>
                    <a:pt x="216478" y="612095"/>
                  </a:cubicBezTo>
                  <a:cubicBezTo>
                    <a:pt x="216383" y="612476"/>
                    <a:pt x="216097" y="612571"/>
                    <a:pt x="215907" y="612761"/>
                  </a:cubicBezTo>
                  <a:cubicBezTo>
                    <a:pt x="215621" y="612952"/>
                    <a:pt x="215240" y="613047"/>
                    <a:pt x="214954" y="613333"/>
                  </a:cubicBezTo>
                  <a:cubicBezTo>
                    <a:pt x="213430" y="613619"/>
                    <a:pt x="211144" y="613047"/>
                    <a:pt x="210668" y="614571"/>
                  </a:cubicBezTo>
                  <a:cubicBezTo>
                    <a:pt x="212382" y="615047"/>
                    <a:pt x="211906" y="616000"/>
                    <a:pt x="210858" y="616952"/>
                  </a:cubicBezTo>
                  <a:cubicBezTo>
                    <a:pt x="210096" y="617619"/>
                    <a:pt x="209334" y="618286"/>
                    <a:pt x="208477" y="618858"/>
                  </a:cubicBezTo>
                  <a:cubicBezTo>
                    <a:pt x="207620" y="615524"/>
                    <a:pt x="196761" y="616000"/>
                    <a:pt x="197333" y="619619"/>
                  </a:cubicBezTo>
                  <a:cubicBezTo>
                    <a:pt x="199047" y="623525"/>
                    <a:pt x="206096" y="616857"/>
                    <a:pt x="208191" y="622001"/>
                  </a:cubicBezTo>
                  <a:cubicBezTo>
                    <a:pt x="208191" y="626382"/>
                    <a:pt x="204953" y="627144"/>
                    <a:pt x="202476" y="624763"/>
                  </a:cubicBezTo>
                  <a:cubicBezTo>
                    <a:pt x="201048" y="630192"/>
                    <a:pt x="208668" y="629049"/>
                    <a:pt x="207239" y="634574"/>
                  </a:cubicBezTo>
                  <a:cubicBezTo>
                    <a:pt x="204667" y="636002"/>
                    <a:pt x="203334" y="638574"/>
                    <a:pt x="199524" y="638765"/>
                  </a:cubicBezTo>
                  <a:cubicBezTo>
                    <a:pt x="195523" y="647242"/>
                    <a:pt x="205429" y="652481"/>
                    <a:pt x="198381" y="654481"/>
                  </a:cubicBezTo>
                  <a:cubicBezTo>
                    <a:pt x="206477" y="657719"/>
                    <a:pt x="199619" y="662672"/>
                    <a:pt x="204762" y="667625"/>
                  </a:cubicBezTo>
                  <a:cubicBezTo>
                    <a:pt x="199428" y="667911"/>
                    <a:pt x="196190" y="670292"/>
                    <a:pt x="195047" y="674769"/>
                  </a:cubicBezTo>
                  <a:cubicBezTo>
                    <a:pt x="202095" y="678579"/>
                    <a:pt x="199238" y="688104"/>
                    <a:pt x="197142" y="697058"/>
                  </a:cubicBezTo>
                  <a:cubicBezTo>
                    <a:pt x="204000" y="697439"/>
                    <a:pt x="202476" y="695724"/>
                    <a:pt x="208096" y="697820"/>
                  </a:cubicBezTo>
                  <a:cubicBezTo>
                    <a:pt x="207048" y="702011"/>
                    <a:pt x="208858" y="704773"/>
                    <a:pt x="210858" y="707631"/>
                  </a:cubicBezTo>
                  <a:cubicBezTo>
                    <a:pt x="205715" y="708964"/>
                    <a:pt x="204762" y="714965"/>
                    <a:pt x="202762" y="719822"/>
                  </a:cubicBezTo>
                  <a:cubicBezTo>
                    <a:pt x="205905" y="719632"/>
                    <a:pt x="206953" y="722585"/>
                    <a:pt x="208096" y="720489"/>
                  </a:cubicBezTo>
                  <a:cubicBezTo>
                    <a:pt x="204762" y="719918"/>
                    <a:pt x="210001" y="714679"/>
                    <a:pt x="212478" y="714869"/>
                  </a:cubicBezTo>
                  <a:cubicBezTo>
                    <a:pt x="213525" y="716870"/>
                    <a:pt x="214097" y="719251"/>
                    <a:pt x="215526" y="721061"/>
                  </a:cubicBezTo>
                  <a:cubicBezTo>
                    <a:pt x="215526" y="721346"/>
                    <a:pt x="215526" y="721632"/>
                    <a:pt x="215526" y="722013"/>
                  </a:cubicBezTo>
                  <a:cubicBezTo>
                    <a:pt x="219717" y="724299"/>
                    <a:pt x="225051" y="725823"/>
                    <a:pt x="230004" y="727538"/>
                  </a:cubicBezTo>
                  <a:cubicBezTo>
                    <a:pt x="229432" y="728014"/>
                    <a:pt x="228861" y="728585"/>
                    <a:pt x="228480" y="729252"/>
                  </a:cubicBezTo>
                  <a:cubicBezTo>
                    <a:pt x="230194" y="729538"/>
                    <a:pt x="231718" y="729157"/>
                    <a:pt x="233147" y="728681"/>
                  </a:cubicBezTo>
                  <a:cubicBezTo>
                    <a:pt x="237909" y="730586"/>
                    <a:pt x="242005" y="732872"/>
                    <a:pt x="244005" y="736777"/>
                  </a:cubicBezTo>
                  <a:cubicBezTo>
                    <a:pt x="243910" y="736967"/>
                    <a:pt x="243720" y="737063"/>
                    <a:pt x="243624" y="737253"/>
                  </a:cubicBezTo>
                  <a:cubicBezTo>
                    <a:pt x="243624" y="737253"/>
                    <a:pt x="243624" y="737253"/>
                    <a:pt x="243624" y="737253"/>
                  </a:cubicBezTo>
                  <a:cubicBezTo>
                    <a:pt x="242005" y="737825"/>
                    <a:pt x="240576" y="738491"/>
                    <a:pt x="239148" y="738968"/>
                  </a:cubicBezTo>
                  <a:cubicBezTo>
                    <a:pt x="236671" y="737253"/>
                    <a:pt x="235052" y="734967"/>
                    <a:pt x="229337" y="735634"/>
                  </a:cubicBezTo>
                  <a:cubicBezTo>
                    <a:pt x="229813" y="736301"/>
                    <a:pt x="230289" y="736967"/>
                    <a:pt x="230956" y="737634"/>
                  </a:cubicBezTo>
                  <a:cubicBezTo>
                    <a:pt x="230575" y="743444"/>
                    <a:pt x="223336" y="741539"/>
                    <a:pt x="222479" y="746778"/>
                  </a:cubicBezTo>
                  <a:cubicBezTo>
                    <a:pt x="227146" y="746778"/>
                    <a:pt x="228099" y="742587"/>
                    <a:pt x="235242" y="745349"/>
                  </a:cubicBezTo>
                  <a:cubicBezTo>
                    <a:pt x="234766" y="743730"/>
                    <a:pt x="235338" y="742778"/>
                    <a:pt x="236195" y="742016"/>
                  </a:cubicBezTo>
                  <a:cubicBezTo>
                    <a:pt x="239624" y="743921"/>
                    <a:pt x="243529" y="744492"/>
                    <a:pt x="247339" y="741635"/>
                  </a:cubicBezTo>
                  <a:cubicBezTo>
                    <a:pt x="247339" y="744206"/>
                    <a:pt x="247911" y="746588"/>
                    <a:pt x="248863" y="748683"/>
                  </a:cubicBezTo>
                  <a:cubicBezTo>
                    <a:pt x="248006" y="748397"/>
                    <a:pt x="246958" y="748207"/>
                    <a:pt x="245625" y="748207"/>
                  </a:cubicBezTo>
                  <a:cubicBezTo>
                    <a:pt x="245910" y="752112"/>
                    <a:pt x="247149" y="755446"/>
                    <a:pt x="249625" y="757922"/>
                  </a:cubicBezTo>
                  <a:cubicBezTo>
                    <a:pt x="250387" y="756303"/>
                    <a:pt x="252673" y="756208"/>
                    <a:pt x="254673" y="755827"/>
                  </a:cubicBezTo>
                  <a:cubicBezTo>
                    <a:pt x="258864" y="759542"/>
                    <a:pt x="264389" y="762494"/>
                    <a:pt x="269913" y="765066"/>
                  </a:cubicBezTo>
                  <a:cubicBezTo>
                    <a:pt x="269056" y="766685"/>
                    <a:pt x="267342" y="768114"/>
                    <a:pt x="265532" y="769352"/>
                  </a:cubicBezTo>
                  <a:cubicBezTo>
                    <a:pt x="265532" y="768971"/>
                    <a:pt x="265627" y="768590"/>
                    <a:pt x="265627" y="768210"/>
                  </a:cubicBezTo>
                  <a:cubicBezTo>
                    <a:pt x="263151" y="768019"/>
                    <a:pt x="260674" y="767829"/>
                    <a:pt x="258293" y="767638"/>
                  </a:cubicBezTo>
                  <a:cubicBezTo>
                    <a:pt x="256293" y="770400"/>
                    <a:pt x="263436" y="773353"/>
                    <a:pt x="257817" y="773924"/>
                  </a:cubicBezTo>
                  <a:cubicBezTo>
                    <a:pt x="254388" y="772972"/>
                    <a:pt x="253530" y="770210"/>
                    <a:pt x="248863" y="770114"/>
                  </a:cubicBezTo>
                  <a:cubicBezTo>
                    <a:pt x="246291" y="776020"/>
                    <a:pt x="261246" y="776687"/>
                    <a:pt x="261341" y="775734"/>
                  </a:cubicBezTo>
                  <a:cubicBezTo>
                    <a:pt x="259531" y="774401"/>
                    <a:pt x="260388" y="774020"/>
                    <a:pt x="261912" y="773829"/>
                  </a:cubicBezTo>
                  <a:cubicBezTo>
                    <a:pt x="269342" y="776972"/>
                    <a:pt x="272390" y="781449"/>
                    <a:pt x="276486" y="784211"/>
                  </a:cubicBezTo>
                  <a:cubicBezTo>
                    <a:pt x="278962" y="784973"/>
                    <a:pt x="280391" y="784592"/>
                    <a:pt x="281439" y="783831"/>
                  </a:cubicBezTo>
                  <a:cubicBezTo>
                    <a:pt x="281820" y="784878"/>
                    <a:pt x="280677" y="786212"/>
                    <a:pt x="279438" y="788402"/>
                  </a:cubicBezTo>
                  <a:cubicBezTo>
                    <a:pt x="279438" y="788212"/>
                    <a:pt x="279534" y="788021"/>
                    <a:pt x="279534" y="787736"/>
                  </a:cubicBezTo>
                  <a:cubicBezTo>
                    <a:pt x="275152" y="787355"/>
                    <a:pt x="273628" y="789927"/>
                    <a:pt x="270675" y="786593"/>
                  </a:cubicBezTo>
                  <a:cubicBezTo>
                    <a:pt x="269818" y="789069"/>
                    <a:pt x="265151" y="794403"/>
                    <a:pt x="270961" y="797356"/>
                  </a:cubicBezTo>
                  <a:cubicBezTo>
                    <a:pt x="272771" y="795356"/>
                    <a:pt x="274295" y="792879"/>
                    <a:pt x="278676" y="793736"/>
                  </a:cubicBezTo>
                  <a:cubicBezTo>
                    <a:pt x="278867" y="792403"/>
                    <a:pt x="279057" y="791069"/>
                    <a:pt x="279248" y="789641"/>
                  </a:cubicBezTo>
                  <a:cubicBezTo>
                    <a:pt x="280296" y="789736"/>
                    <a:pt x="281343" y="789831"/>
                    <a:pt x="282391" y="789927"/>
                  </a:cubicBezTo>
                  <a:cubicBezTo>
                    <a:pt x="283534" y="789927"/>
                    <a:pt x="284582" y="789831"/>
                    <a:pt x="284296" y="788498"/>
                  </a:cubicBezTo>
                  <a:cubicBezTo>
                    <a:pt x="283153" y="787164"/>
                    <a:pt x="284487" y="785640"/>
                    <a:pt x="285534" y="783831"/>
                  </a:cubicBezTo>
                  <a:cubicBezTo>
                    <a:pt x="290678" y="785450"/>
                    <a:pt x="291059" y="781830"/>
                    <a:pt x="296298" y="783640"/>
                  </a:cubicBezTo>
                  <a:cubicBezTo>
                    <a:pt x="296488" y="783068"/>
                    <a:pt x="296488" y="782592"/>
                    <a:pt x="296583" y="782021"/>
                  </a:cubicBezTo>
                  <a:cubicBezTo>
                    <a:pt x="297441" y="781735"/>
                    <a:pt x="298298" y="781544"/>
                    <a:pt x="299631" y="781735"/>
                  </a:cubicBezTo>
                  <a:cubicBezTo>
                    <a:pt x="294297" y="788117"/>
                    <a:pt x="304584" y="787926"/>
                    <a:pt x="304203" y="794689"/>
                  </a:cubicBezTo>
                  <a:cubicBezTo>
                    <a:pt x="295631" y="793260"/>
                    <a:pt x="301441" y="795832"/>
                    <a:pt x="300108" y="800690"/>
                  </a:cubicBezTo>
                  <a:cubicBezTo>
                    <a:pt x="295536" y="800118"/>
                    <a:pt x="291249" y="799737"/>
                    <a:pt x="290678" y="803166"/>
                  </a:cubicBezTo>
                  <a:cubicBezTo>
                    <a:pt x="302108" y="808977"/>
                    <a:pt x="304489" y="792498"/>
                    <a:pt x="313728" y="790688"/>
                  </a:cubicBezTo>
                  <a:cubicBezTo>
                    <a:pt x="312300" y="795641"/>
                    <a:pt x="314395" y="798118"/>
                    <a:pt x="314776" y="801833"/>
                  </a:cubicBezTo>
                  <a:cubicBezTo>
                    <a:pt x="309537" y="802785"/>
                    <a:pt x="310204" y="799261"/>
                    <a:pt x="305727" y="799642"/>
                  </a:cubicBezTo>
                  <a:cubicBezTo>
                    <a:pt x="306680" y="805071"/>
                    <a:pt x="298107" y="801071"/>
                    <a:pt x="299631" y="807071"/>
                  </a:cubicBezTo>
                  <a:cubicBezTo>
                    <a:pt x="306013" y="806310"/>
                    <a:pt x="307632" y="809167"/>
                    <a:pt x="308490" y="812501"/>
                  </a:cubicBezTo>
                  <a:cubicBezTo>
                    <a:pt x="303727" y="811739"/>
                    <a:pt x="299346" y="811262"/>
                    <a:pt x="300774" y="816692"/>
                  </a:cubicBezTo>
                  <a:cubicBezTo>
                    <a:pt x="309061" y="813739"/>
                    <a:pt x="313728" y="816501"/>
                    <a:pt x="321444" y="811929"/>
                  </a:cubicBezTo>
                  <a:cubicBezTo>
                    <a:pt x="320205" y="807452"/>
                    <a:pt x="318396" y="804214"/>
                    <a:pt x="320301" y="800690"/>
                  </a:cubicBezTo>
                  <a:cubicBezTo>
                    <a:pt x="320586" y="800690"/>
                    <a:pt x="320777" y="800785"/>
                    <a:pt x="321063" y="800785"/>
                  </a:cubicBezTo>
                  <a:cubicBezTo>
                    <a:pt x="320872" y="800404"/>
                    <a:pt x="320967" y="800309"/>
                    <a:pt x="320872" y="800023"/>
                  </a:cubicBezTo>
                  <a:cubicBezTo>
                    <a:pt x="321348" y="799356"/>
                    <a:pt x="321634" y="798594"/>
                    <a:pt x="322491" y="797927"/>
                  </a:cubicBezTo>
                  <a:cubicBezTo>
                    <a:pt x="328111" y="801356"/>
                    <a:pt x="324015" y="803642"/>
                    <a:pt x="320110" y="805643"/>
                  </a:cubicBezTo>
                  <a:cubicBezTo>
                    <a:pt x="327159" y="809358"/>
                    <a:pt x="331445" y="815072"/>
                    <a:pt x="337541" y="819549"/>
                  </a:cubicBezTo>
                  <a:cubicBezTo>
                    <a:pt x="334112" y="826407"/>
                    <a:pt x="334398" y="830789"/>
                    <a:pt x="334588" y="836694"/>
                  </a:cubicBezTo>
                  <a:cubicBezTo>
                    <a:pt x="334302" y="837075"/>
                    <a:pt x="334017" y="837361"/>
                    <a:pt x="333826" y="837933"/>
                  </a:cubicBezTo>
                  <a:cubicBezTo>
                    <a:pt x="334207" y="837933"/>
                    <a:pt x="334302" y="837933"/>
                    <a:pt x="334588" y="837933"/>
                  </a:cubicBezTo>
                  <a:cubicBezTo>
                    <a:pt x="334588" y="840981"/>
                    <a:pt x="334493" y="844600"/>
                    <a:pt x="333826" y="848981"/>
                  </a:cubicBezTo>
                  <a:cubicBezTo>
                    <a:pt x="332397" y="850315"/>
                    <a:pt x="331254" y="852125"/>
                    <a:pt x="329445" y="855744"/>
                  </a:cubicBezTo>
                  <a:cubicBezTo>
                    <a:pt x="336493" y="856220"/>
                    <a:pt x="346399" y="858792"/>
                    <a:pt x="348018" y="864221"/>
                  </a:cubicBezTo>
                  <a:cubicBezTo>
                    <a:pt x="344685" y="864507"/>
                    <a:pt x="338017" y="861078"/>
                    <a:pt x="338684" y="865841"/>
                  </a:cubicBezTo>
                  <a:cubicBezTo>
                    <a:pt x="338303" y="866127"/>
                    <a:pt x="337922" y="866317"/>
                    <a:pt x="337636" y="866793"/>
                  </a:cubicBezTo>
                  <a:cubicBezTo>
                    <a:pt x="333731" y="864221"/>
                    <a:pt x="340303" y="863174"/>
                    <a:pt x="336207" y="862031"/>
                  </a:cubicBezTo>
                  <a:cubicBezTo>
                    <a:pt x="334112" y="865460"/>
                    <a:pt x="327540" y="864698"/>
                    <a:pt x="321253" y="864031"/>
                  </a:cubicBezTo>
                  <a:cubicBezTo>
                    <a:pt x="321348" y="865174"/>
                    <a:pt x="321825" y="866031"/>
                    <a:pt x="322301" y="866888"/>
                  </a:cubicBezTo>
                  <a:cubicBezTo>
                    <a:pt x="320777" y="868127"/>
                    <a:pt x="319920" y="870127"/>
                    <a:pt x="319634" y="872604"/>
                  </a:cubicBezTo>
                  <a:cubicBezTo>
                    <a:pt x="316014" y="874223"/>
                    <a:pt x="308966" y="870317"/>
                    <a:pt x="310109" y="866317"/>
                  </a:cubicBezTo>
                  <a:cubicBezTo>
                    <a:pt x="316205" y="864793"/>
                    <a:pt x="311157" y="871556"/>
                    <a:pt x="317253" y="870032"/>
                  </a:cubicBezTo>
                  <a:cubicBezTo>
                    <a:pt x="317919" y="865555"/>
                    <a:pt x="318110" y="861554"/>
                    <a:pt x="312300" y="861745"/>
                  </a:cubicBezTo>
                  <a:cubicBezTo>
                    <a:pt x="309728" y="865364"/>
                    <a:pt x="303918" y="865745"/>
                    <a:pt x="304203" y="872222"/>
                  </a:cubicBezTo>
                  <a:cubicBezTo>
                    <a:pt x="309442" y="873746"/>
                    <a:pt x="310776" y="878223"/>
                    <a:pt x="318491" y="878033"/>
                  </a:cubicBezTo>
                  <a:cubicBezTo>
                    <a:pt x="318491" y="877366"/>
                    <a:pt x="319253" y="876699"/>
                    <a:pt x="320110" y="876033"/>
                  </a:cubicBezTo>
                  <a:cubicBezTo>
                    <a:pt x="324587" y="875937"/>
                    <a:pt x="332778" y="880128"/>
                    <a:pt x="332207" y="874508"/>
                  </a:cubicBezTo>
                  <a:cubicBezTo>
                    <a:pt x="330969" y="873937"/>
                    <a:pt x="330397" y="872889"/>
                    <a:pt x="329921" y="871841"/>
                  </a:cubicBezTo>
                  <a:cubicBezTo>
                    <a:pt x="334779" y="872794"/>
                    <a:pt x="340589" y="872222"/>
                    <a:pt x="345256" y="871651"/>
                  </a:cubicBezTo>
                  <a:cubicBezTo>
                    <a:pt x="344494" y="871937"/>
                    <a:pt x="343827" y="872318"/>
                    <a:pt x="343256" y="872889"/>
                  </a:cubicBezTo>
                  <a:cubicBezTo>
                    <a:pt x="345447" y="873461"/>
                    <a:pt x="347161" y="873651"/>
                    <a:pt x="348685" y="873556"/>
                  </a:cubicBezTo>
                  <a:cubicBezTo>
                    <a:pt x="347161" y="876413"/>
                    <a:pt x="347352" y="878699"/>
                    <a:pt x="346399" y="881557"/>
                  </a:cubicBezTo>
                  <a:cubicBezTo>
                    <a:pt x="344685" y="881652"/>
                    <a:pt x="342970" y="881747"/>
                    <a:pt x="341637" y="882224"/>
                  </a:cubicBezTo>
                  <a:cubicBezTo>
                    <a:pt x="338589" y="881176"/>
                    <a:pt x="335350" y="880795"/>
                    <a:pt x="333064" y="880795"/>
                  </a:cubicBezTo>
                  <a:cubicBezTo>
                    <a:pt x="336112" y="881652"/>
                    <a:pt x="332493" y="882795"/>
                    <a:pt x="332683" y="885462"/>
                  </a:cubicBezTo>
                  <a:cubicBezTo>
                    <a:pt x="339065" y="884795"/>
                    <a:pt x="334588" y="892035"/>
                    <a:pt x="341541" y="890891"/>
                  </a:cubicBezTo>
                  <a:cubicBezTo>
                    <a:pt x="342018" y="888796"/>
                    <a:pt x="341541" y="885938"/>
                    <a:pt x="343256" y="885081"/>
                  </a:cubicBezTo>
                  <a:cubicBezTo>
                    <a:pt x="343446" y="885177"/>
                    <a:pt x="343637" y="885177"/>
                    <a:pt x="343827" y="885272"/>
                  </a:cubicBezTo>
                  <a:cubicBezTo>
                    <a:pt x="343637" y="886891"/>
                    <a:pt x="344208" y="888034"/>
                    <a:pt x="345066" y="888606"/>
                  </a:cubicBezTo>
                  <a:cubicBezTo>
                    <a:pt x="344304" y="888510"/>
                    <a:pt x="343542" y="888320"/>
                    <a:pt x="342875" y="888320"/>
                  </a:cubicBezTo>
                  <a:cubicBezTo>
                    <a:pt x="341351" y="891368"/>
                    <a:pt x="343161" y="892225"/>
                    <a:pt x="343637" y="893939"/>
                  </a:cubicBezTo>
                  <a:cubicBezTo>
                    <a:pt x="342875" y="894511"/>
                    <a:pt x="342018" y="895083"/>
                    <a:pt x="341160" y="895559"/>
                  </a:cubicBezTo>
                  <a:cubicBezTo>
                    <a:pt x="341637" y="895749"/>
                    <a:pt x="341922" y="895940"/>
                    <a:pt x="342399" y="896130"/>
                  </a:cubicBezTo>
                  <a:cubicBezTo>
                    <a:pt x="337350" y="896702"/>
                    <a:pt x="332969" y="894130"/>
                    <a:pt x="328778" y="898797"/>
                  </a:cubicBezTo>
                  <a:cubicBezTo>
                    <a:pt x="330969" y="899750"/>
                    <a:pt x="332112" y="900702"/>
                    <a:pt x="332397" y="901655"/>
                  </a:cubicBezTo>
                  <a:cubicBezTo>
                    <a:pt x="327921" y="904608"/>
                    <a:pt x="324396" y="908608"/>
                    <a:pt x="321444" y="913085"/>
                  </a:cubicBezTo>
                  <a:cubicBezTo>
                    <a:pt x="323444" y="912989"/>
                    <a:pt x="325349" y="912418"/>
                    <a:pt x="326873" y="912323"/>
                  </a:cubicBezTo>
                  <a:cubicBezTo>
                    <a:pt x="326873" y="912418"/>
                    <a:pt x="326873" y="912418"/>
                    <a:pt x="326873" y="912513"/>
                  </a:cubicBezTo>
                  <a:cubicBezTo>
                    <a:pt x="327254" y="912418"/>
                    <a:pt x="327444" y="912418"/>
                    <a:pt x="327730" y="912323"/>
                  </a:cubicBezTo>
                  <a:cubicBezTo>
                    <a:pt x="329159" y="912418"/>
                    <a:pt x="330111" y="913085"/>
                    <a:pt x="330588" y="915371"/>
                  </a:cubicBezTo>
                  <a:cubicBezTo>
                    <a:pt x="321920" y="916228"/>
                    <a:pt x="311157" y="911275"/>
                    <a:pt x="305156" y="910322"/>
                  </a:cubicBezTo>
                  <a:cubicBezTo>
                    <a:pt x="305537" y="907846"/>
                    <a:pt x="305251" y="904893"/>
                    <a:pt x="309156" y="905941"/>
                  </a:cubicBezTo>
                  <a:cubicBezTo>
                    <a:pt x="309252" y="901940"/>
                    <a:pt x="306204" y="900226"/>
                    <a:pt x="304203" y="897654"/>
                  </a:cubicBezTo>
                  <a:cubicBezTo>
                    <a:pt x="307251" y="909465"/>
                    <a:pt x="295726" y="916228"/>
                    <a:pt x="288487" y="910704"/>
                  </a:cubicBezTo>
                  <a:cubicBezTo>
                    <a:pt x="294869" y="910227"/>
                    <a:pt x="299155" y="898892"/>
                    <a:pt x="296964" y="895559"/>
                  </a:cubicBezTo>
                  <a:cubicBezTo>
                    <a:pt x="296774" y="898416"/>
                    <a:pt x="290106" y="885938"/>
                    <a:pt x="286201" y="891654"/>
                  </a:cubicBezTo>
                  <a:cubicBezTo>
                    <a:pt x="287630" y="892035"/>
                    <a:pt x="289821" y="891939"/>
                    <a:pt x="289725" y="893463"/>
                  </a:cubicBezTo>
                  <a:cubicBezTo>
                    <a:pt x="283439" y="900512"/>
                    <a:pt x="292773" y="901083"/>
                    <a:pt x="292392" y="907846"/>
                  </a:cubicBezTo>
                  <a:cubicBezTo>
                    <a:pt x="285439" y="906227"/>
                    <a:pt x="282772" y="910418"/>
                    <a:pt x="281058" y="911751"/>
                  </a:cubicBezTo>
                  <a:cubicBezTo>
                    <a:pt x="276676" y="905084"/>
                    <a:pt x="275343" y="914037"/>
                    <a:pt x="268294" y="909275"/>
                  </a:cubicBezTo>
                  <a:cubicBezTo>
                    <a:pt x="267056" y="914133"/>
                    <a:pt x="271818" y="915656"/>
                    <a:pt x="267627" y="918704"/>
                  </a:cubicBezTo>
                  <a:cubicBezTo>
                    <a:pt x="265818" y="916323"/>
                    <a:pt x="262865" y="916704"/>
                    <a:pt x="260103" y="917085"/>
                  </a:cubicBezTo>
                  <a:cubicBezTo>
                    <a:pt x="259150" y="915085"/>
                    <a:pt x="258198" y="913085"/>
                    <a:pt x="256959" y="911656"/>
                  </a:cubicBezTo>
                  <a:cubicBezTo>
                    <a:pt x="257245" y="911275"/>
                    <a:pt x="257340" y="910799"/>
                    <a:pt x="257245" y="910037"/>
                  </a:cubicBezTo>
                  <a:cubicBezTo>
                    <a:pt x="256102" y="909846"/>
                    <a:pt x="255150" y="909846"/>
                    <a:pt x="254388" y="909941"/>
                  </a:cubicBezTo>
                  <a:cubicBezTo>
                    <a:pt x="254102" y="909846"/>
                    <a:pt x="253816" y="909656"/>
                    <a:pt x="253530" y="909656"/>
                  </a:cubicBezTo>
                  <a:cubicBezTo>
                    <a:pt x="253626" y="909846"/>
                    <a:pt x="253626" y="909941"/>
                    <a:pt x="253721" y="910132"/>
                  </a:cubicBezTo>
                  <a:cubicBezTo>
                    <a:pt x="248768" y="911465"/>
                    <a:pt x="249149" y="918133"/>
                    <a:pt x="242196" y="913656"/>
                  </a:cubicBezTo>
                  <a:cubicBezTo>
                    <a:pt x="242672" y="911656"/>
                    <a:pt x="244482" y="911085"/>
                    <a:pt x="246006" y="910227"/>
                  </a:cubicBezTo>
                  <a:cubicBezTo>
                    <a:pt x="245625" y="910894"/>
                    <a:pt x="245815" y="911465"/>
                    <a:pt x="247720" y="912037"/>
                  </a:cubicBezTo>
                  <a:cubicBezTo>
                    <a:pt x="248482" y="909941"/>
                    <a:pt x="251816" y="910799"/>
                    <a:pt x="253435" y="909656"/>
                  </a:cubicBezTo>
                  <a:cubicBezTo>
                    <a:pt x="248292" y="902702"/>
                    <a:pt x="253626" y="889177"/>
                    <a:pt x="253149" y="886510"/>
                  </a:cubicBezTo>
                  <a:cubicBezTo>
                    <a:pt x="248863" y="893368"/>
                    <a:pt x="248673" y="883652"/>
                    <a:pt x="240767" y="884986"/>
                  </a:cubicBezTo>
                  <a:cubicBezTo>
                    <a:pt x="240576" y="886129"/>
                    <a:pt x="240481" y="887272"/>
                    <a:pt x="240291" y="888415"/>
                  </a:cubicBezTo>
                  <a:cubicBezTo>
                    <a:pt x="239338" y="887653"/>
                    <a:pt x="238290" y="886986"/>
                    <a:pt x="236862" y="886510"/>
                  </a:cubicBezTo>
                  <a:cubicBezTo>
                    <a:pt x="240100" y="886986"/>
                    <a:pt x="241243" y="885272"/>
                    <a:pt x="240862" y="882033"/>
                  </a:cubicBezTo>
                  <a:cubicBezTo>
                    <a:pt x="234099" y="884129"/>
                    <a:pt x="231718" y="891463"/>
                    <a:pt x="236195" y="895844"/>
                  </a:cubicBezTo>
                  <a:cubicBezTo>
                    <a:pt x="235719" y="896416"/>
                    <a:pt x="235052" y="896892"/>
                    <a:pt x="234576" y="897368"/>
                  </a:cubicBezTo>
                  <a:cubicBezTo>
                    <a:pt x="232385" y="895368"/>
                    <a:pt x="230289" y="893177"/>
                    <a:pt x="227622" y="889463"/>
                  </a:cubicBezTo>
                  <a:cubicBezTo>
                    <a:pt x="227146" y="890415"/>
                    <a:pt x="226194" y="890701"/>
                    <a:pt x="224860" y="890606"/>
                  </a:cubicBezTo>
                  <a:cubicBezTo>
                    <a:pt x="224003" y="890225"/>
                    <a:pt x="223241" y="889844"/>
                    <a:pt x="222479" y="889558"/>
                  </a:cubicBezTo>
                  <a:cubicBezTo>
                    <a:pt x="224098" y="885462"/>
                    <a:pt x="229051" y="874223"/>
                    <a:pt x="225813" y="876985"/>
                  </a:cubicBezTo>
                  <a:cubicBezTo>
                    <a:pt x="221717" y="878509"/>
                    <a:pt x="217716" y="884795"/>
                    <a:pt x="220383" y="888796"/>
                  </a:cubicBezTo>
                  <a:cubicBezTo>
                    <a:pt x="218955" y="888320"/>
                    <a:pt x="217526" y="888034"/>
                    <a:pt x="216573" y="888129"/>
                  </a:cubicBezTo>
                  <a:cubicBezTo>
                    <a:pt x="217621" y="892130"/>
                    <a:pt x="218478" y="891558"/>
                    <a:pt x="219526" y="897845"/>
                  </a:cubicBezTo>
                  <a:cubicBezTo>
                    <a:pt x="216097" y="897178"/>
                    <a:pt x="215335" y="899273"/>
                    <a:pt x="212001" y="898797"/>
                  </a:cubicBezTo>
                  <a:cubicBezTo>
                    <a:pt x="212287" y="895559"/>
                    <a:pt x="215145" y="891177"/>
                    <a:pt x="214097" y="888415"/>
                  </a:cubicBezTo>
                  <a:cubicBezTo>
                    <a:pt x="215145" y="887272"/>
                    <a:pt x="216192" y="886129"/>
                    <a:pt x="217335" y="885177"/>
                  </a:cubicBezTo>
                  <a:cubicBezTo>
                    <a:pt x="206667" y="889463"/>
                    <a:pt x="211525" y="877652"/>
                    <a:pt x="206286" y="874604"/>
                  </a:cubicBezTo>
                  <a:cubicBezTo>
                    <a:pt x="206096" y="875461"/>
                    <a:pt x="205810" y="876318"/>
                    <a:pt x="204286" y="875842"/>
                  </a:cubicBezTo>
                  <a:cubicBezTo>
                    <a:pt x="204096" y="877366"/>
                    <a:pt x="202572" y="877461"/>
                    <a:pt x="202095" y="878699"/>
                  </a:cubicBezTo>
                  <a:cubicBezTo>
                    <a:pt x="208191" y="880700"/>
                    <a:pt x="204096" y="889367"/>
                    <a:pt x="205239" y="894416"/>
                  </a:cubicBezTo>
                  <a:cubicBezTo>
                    <a:pt x="206477" y="894225"/>
                    <a:pt x="207525" y="893749"/>
                    <a:pt x="208477" y="893177"/>
                  </a:cubicBezTo>
                  <a:cubicBezTo>
                    <a:pt x="209620" y="901179"/>
                    <a:pt x="212954" y="911085"/>
                    <a:pt x="196571" y="907084"/>
                  </a:cubicBezTo>
                  <a:cubicBezTo>
                    <a:pt x="192761" y="909465"/>
                    <a:pt x="193047" y="915942"/>
                    <a:pt x="184950" y="914133"/>
                  </a:cubicBezTo>
                  <a:cubicBezTo>
                    <a:pt x="187903" y="918990"/>
                    <a:pt x="187046" y="919657"/>
                    <a:pt x="187903" y="923753"/>
                  </a:cubicBezTo>
                  <a:cubicBezTo>
                    <a:pt x="193904" y="921848"/>
                    <a:pt x="198476" y="918609"/>
                    <a:pt x="198095" y="910322"/>
                  </a:cubicBezTo>
                  <a:cubicBezTo>
                    <a:pt x="201524" y="910894"/>
                    <a:pt x="202286" y="908798"/>
                    <a:pt x="205524" y="909275"/>
                  </a:cubicBezTo>
                  <a:cubicBezTo>
                    <a:pt x="205524" y="911275"/>
                    <a:pt x="207810" y="911656"/>
                    <a:pt x="207048" y="914133"/>
                  </a:cubicBezTo>
                  <a:cubicBezTo>
                    <a:pt x="204953" y="917085"/>
                    <a:pt x="198762" y="916037"/>
                    <a:pt x="199143" y="921371"/>
                  </a:cubicBezTo>
                  <a:cubicBezTo>
                    <a:pt x="207810" y="926420"/>
                    <a:pt x="206763" y="931373"/>
                    <a:pt x="199809" y="937183"/>
                  </a:cubicBezTo>
                  <a:cubicBezTo>
                    <a:pt x="201048" y="937564"/>
                    <a:pt x="201524" y="938516"/>
                    <a:pt x="201333" y="939945"/>
                  </a:cubicBezTo>
                  <a:cubicBezTo>
                    <a:pt x="201048" y="939945"/>
                    <a:pt x="200762" y="939850"/>
                    <a:pt x="200381" y="939850"/>
                  </a:cubicBezTo>
                  <a:cubicBezTo>
                    <a:pt x="199238" y="943755"/>
                    <a:pt x="202095" y="945089"/>
                    <a:pt x="206763" y="945279"/>
                  </a:cubicBezTo>
                  <a:cubicBezTo>
                    <a:pt x="206953" y="943755"/>
                    <a:pt x="207144" y="942231"/>
                    <a:pt x="207429" y="940707"/>
                  </a:cubicBezTo>
                  <a:cubicBezTo>
                    <a:pt x="205810" y="940517"/>
                    <a:pt x="204191" y="940326"/>
                    <a:pt x="202572" y="940136"/>
                  </a:cubicBezTo>
                  <a:cubicBezTo>
                    <a:pt x="206191" y="939183"/>
                    <a:pt x="206572" y="934992"/>
                    <a:pt x="211049" y="934897"/>
                  </a:cubicBezTo>
                  <a:cubicBezTo>
                    <a:pt x="206858" y="929944"/>
                    <a:pt x="213811" y="927086"/>
                    <a:pt x="213716" y="924038"/>
                  </a:cubicBezTo>
                  <a:cubicBezTo>
                    <a:pt x="217145" y="924515"/>
                    <a:pt x="219717" y="925467"/>
                    <a:pt x="220860" y="927753"/>
                  </a:cubicBezTo>
                  <a:cubicBezTo>
                    <a:pt x="217716" y="927467"/>
                    <a:pt x="216097" y="928610"/>
                    <a:pt x="215145" y="930515"/>
                  </a:cubicBezTo>
                  <a:cubicBezTo>
                    <a:pt x="223622" y="929658"/>
                    <a:pt x="223241" y="935468"/>
                    <a:pt x="225527" y="939183"/>
                  </a:cubicBezTo>
                  <a:cubicBezTo>
                    <a:pt x="221336" y="937373"/>
                    <a:pt x="218002" y="937659"/>
                    <a:pt x="215526" y="940231"/>
                  </a:cubicBezTo>
                  <a:cubicBezTo>
                    <a:pt x="213525" y="939945"/>
                    <a:pt x="211525" y="939755"/>
                    <a:pt x="209525" y="939469"/>
                  </a:cubicBezTo>
                  <a:cubicBezTo>
                    <a:pt x="208477" y="943374"/>
                    <a:pt x="209239" y="946041"/>
                    <a:pt x="214002" y="946232"/>
                  </a:cubicBezTo>
                  <a:cubicBezTo>
                    <a:pt x="214192" y="944231"/>
                    <a:pt x="214859" y="942803"/>
                    <a:pt x="215716" y="941660"/>
                  </a:cubicBezTo>
                  <a:cubicBezTo>
                    <a:pt x="218193" y="941945"/>
                    <a:pt x="220574" y="942231"/>
                    <a:pt x="219621" y="944993"/>
                  </a:cubicBezTo>
                  <a:cubicBezTo>
                    <a:pt x="225813" y="946613"/>
                    <a:pt x="222384" y="938802"/>
                    <a:pt x="229146" y="940993"/>
                  </a:cubicBezTo>
                  <a:cubicBezTo>
                    <a:pt x="223622" y="945374"/>
                    <a:pt x="228480" y="950232"/>
                    <a:pt x="224384" y="954804"/>
                  </a:cubicBezTo>
                  <a:cubicBezTo>
                    <a:pt x="216288" y="944041"/>
                    <a:pt x="202000" y="948327"/>
                    <a:pt x="191904" y="944517"/>
                  </a:cubicBezTo>
                  <a:cubicBezTo>
                    <a:pt x="195999" y="946041"/>
                    <a:pt x="203048" y="953090"/>
                    <a:pt x="200381" y="954614"/>
                  </a:cubicBezTo>
                  <a:cubicBezTo>
                    <a:pt x="189522" y="955471"/>
                    <a:pt x="198666" y="947089"/>
                    <a:pt x="191713" y="947660"/>
                  </a:cubicBezTo>
                  <a:cubicBezTo>
                    <a:pt x="191523" y="948613"/>
                    <a:pt x="191332" y="949470"/>
                    <a:pt x="189713" y="949089"/>
                  </a:cubicBezTo>
                  <a:cubicBezTo>
                    <a:pt x="188570" y="949089"/>
                    <a:pt x="187522" y="949185"/>
                    <a:pt x="187808" y="950518"/>
                  </a:cubicBezTo>
                  <a:cubicBezTo>
                    <a:pt x="192666" y="951185"/>
                    <a:pt x="191237" y="953756"/>
                    <a:pt x="188284" y="955757"/>
                  </a:cubicBezTo>
                  <a:cubicBezTo>
                    <a:pt x="188094" y="953375"/>
                    <a:pt x="186665" y="950994"/>
                    <a:pt x="183998" y="950232"/>
                  </a:cubicBezTo>
                  <a:cubicBezTo>
                    <a:pt x="184093" y="949756"/>
                    <a:pt x="184379" y="949375"/>
                    <a:pt x="184188" y="948613"/>
                  </a:cubicBezTo>
                  <a:cubicBezTo>
                    <a:pt x="181045" y="947756"/>
                    <a:pt x="179331" y="950613"/>
                    <a:pt x="178664" y="948232"/>
                  </a:cubicBezTo>
                  <a:cubicBezTo>
                    <a:pt x="180950" y="944422"/>
                    <a:pt x="182664" y="939945"/>
                    <a:pt x="186760" y="937850"/>
                  </a:cubicBezTo>
                  <a:cubicBezTo>
                    <a:pt x="187332" y="939850"/>
                    <a:pt x="188856" y="941183"/>
                    <a:pt x="191999" y="941374"/>
                  </a:cubicBezTo>
                  <a:cubicBezTo>
                    <a:pt x="191618" y="937183"/>
                    <a:pt x="187522" y="935754"/>
                    <a:pt x="183236" y="934421"/>
                  </a:cubicBezTo>
                  <a:cubicBezTo>
                    <a:pt x="177330" y="938612"/>
                    <a:pt x="175997" y="947375"/>
                    <a:pt x="167424" y="948994"/>
                  </a:cubicBezTo>
                  <a:cubicBezTo>
                    <a:pt x="167234" y="945946"/>
                    <a:pt x="169806" y="945660"/>
                    <a:pt x="169710" y="942898"/>
                  </a:cubicBezTo>
                  <a:cubicBezTo>
                    <a:pt x="158280" y="940326"/>
                    <a:pt x="162662" y="948327"/>
                    <a:pt x="161900" y="948613"/>
                  </a:cubicBezTo>
                  <a:cubicBezTo>
                    <a:pt x="161043" y="947946"/>
                    <a:pt x="160185" y="947375"/>
                    <a:pt x="159328" y="946803"/>
                  </a:cubicBezTo>
                  <a:cubicBezTo>
                    <a:pt x="160662" y="942422"/>
                    <a:pt x="163710" y="939088"/>
                    <a:pt x="159138" y="937850"/>
                  </a:cubicBezTo>
                  <a:cubicBezTo>
                    <a:pt x="159328" y="940136"/>
                    <a:pt x="157614" y="941374"/>
                    <a:pt x="155518" y="942231"/>
                  </a:cubicBezTo>
                  <a:cubicBezTo>
                    <a:pt x="155328" y="941564"/>
                    <a:pt x="155137" y="940993"/>
                    <a:pt x="155137" y="940231"/>
                  </a:cubicBezTo>
                  <a:cubicBezTo>
                    <a:pt x="157995" y="933849"/>
                    <a:pt x="164567" y="939945"/>
                    <a:pt x="166567" y="934802"/>
                  </a:cubicBezTo>
                  <a:cubicBezTo>
                    <a:pt x="161900" y="931754"/>
                    <a:pt x="159519" y="935373"/>
                    <a:pt x="155804" y="930896"/>
                  </a:cubicBezTo>
                  <a:cubicBezTo>
                    <a:pt x="155042" y="936707"/>
                    <a:pt x="151899" y="937659"/>
                    <a:pt x="146279" y="934897"/>
                  </a:cubicBezTo>
                  <a:cubicBezTo>
                    <a:pt x="147231" y="938231"/>
                    <a:pt x="149517" y="940993"/>
                    <a:pt x="152089" y="943469"/>
                  </a:cubicBezTo>
                  <a:cubicBezTo>
                    <a:pt x="148660" y="944517"/>
                    <a:pt x="145707" y="945470"/>
                    <a:pt x="148470" y="948899"/>
                  </a:cubicBezTo>
                  <a:cubicBezTo>
                    <a:pt x="151994" y="940517"/>
                    <a:pt x="153804" y="952423"/>
                    <a:pt x="158852" y="951756"/>
                  </a:cubicBezTo>
                  <a:cubicBezTo>
                    <a:pt x="158661" y="950994"/>
                    <a:pt x="158661" y="950137"/>
                    <a:pt x="158757" y="949375"/>
                  </a:cubicBezTo>
                  <a:cubicBezTo>
                    <a:pt x="161233" y="951566"/>
                    <a:pt x="163233" y="953947"/>
                    <a:pt x="164281" y="956614"/>
                  </a:cubicBezTo>
                  <a:cubicBezTo>
                    <a:pt x="162567" y="956804"/>
                    <a:pt x="160852" y="957090"/>
                    <a:pt x="161328" y="959757"/>
                  </a:cubicBezTo>
                  <a:cubicBezTo>
                    <a:pt x="162567" y="959948"/>
                    <a:pt x="163805" y="960043"/>
                    <a:pt x="165043" y="960233"/>
                  </a:cubicBezTo>
                  <a:cubicBezTo>
                    <a:pt x="165043" y="961662"/>
                    <a:pt x="164853" y="963091"/>
                    <a:pt x="164281" y="964710"/>
                  </a:cubicBezTo>
                  <a:cubicBezTo>
                    <a:pt x="168567" y="964424"/>
                    <a:pt x="169520" y="962996"/>
                    <a:pt x="169520" y="960805"/>
                  </a:cubicBezTo>
                  <a:cubicBezTo>
                    <a:pt x="169710" y="960805"/>
                    <a:pt x="169996" y="960900"/>
                    <a:pt x="170187" y="960900"/>
                  </a:cubicBezTo>
                  <a:cubicBezTo>
                    <a:pt x="170282" y="958995"/>
                    <a:pt x="169806" y="957376"/>
                    <a:pt x="168948" y="956138"/>
                  </a:cubicBezTo>
                  <a:cubicBezTo>
                    <a:pt x="168758" y="954995"/>
                    <a:pt x="168758" y="953756"/>
                    <a:pt x="168948" y="952518"/>
                  </a:cubicBezTo>
                  <a:cubicBezTo>
                    <a:pt x="173520" y="956900"/>
                    <a:pt x="170568" y="950137"/>
                    <a:pt x="176378" y="951470"/>
                  </a:cubicBezTo>
                  <a:cubicBezTo>
                    <a:pt x="175711" y="954137"/>
                    <a:pt x="175997" y="956042"/>
                    <a:pt x="176759" y="957662"/>
                  </a:cubicBezTo>
                  <a:cubicBezTo>
                    <a:pt x="176473" y="957947"/>
                    <a:pt x="176187" y="958233"/>
                    <a:pt x="175902" y="958519"/>
                  </a:cubicBezTo>
                  <a:cubicBezTo>
                    <a:pt x="176473" y="958519"/>
                    <a:pt x="176759" y="958614"/>
                    <a:pt x="177235" y="958614"/>
                  </a:cubicBezTo>
                  <a:cubicBezTo>
                    <a:pt x="178283" y="960233"/>
                    <a:pt x="179616" y="961472"/>
                    <a:pt x="181045" y="962710"/>
                  </a:cubicBezTo>
                  <a:cubicBezTo>
                    <a:pt x="177711" y="963377"/>
                    <a:pt x="173806" y="957566"/>
                    <a:pt x="171901" y="962043"/>
                  </a:cubicBezTo>
                  <a:cubicBezTo>
                    <a:pt x="173139" y="962329"/>
                    <a:pt x="173425" y="963091"/>
                    <a:pt x="173235" y="963853"/>
                  </a:cubicBezTo>
                  <a:cubicBezTo>
                    <a:pt x="172758" y="963377"/>
                    <a:pt x="172377" y="962900"/>
                    <a:pt x="171711" y="962519"/>
                  </a:cubicBezTo>
                  <a:cubicBezTo>
                    <a:pt x="171996" y="963186"/>
                    <a:pt x="172282" y="964234"/>
                    <a:pt x="172663" y="965472"/>
                  </a:cubicBezTo>
                  <a:cubicBezTo>
                    <a:pt x="172282" y="965948"/>
                    <a:pt x="171901" y="966425"/>
                    <a:pt x="171520" y="966710"/>
                  </a:cubicBezTo>
                  <a:cubicBezTo>
                    <a:pt x="172092" y="966806"/>
                    <a:pt x="172568" y="966806"/>
                    <a:pt x="173044" y="966901"/>
                  </a:cubicBezTo>
                  <a:cubicBezTo>
                    <a:pt x="174092" y="970902"/>
                    <a:pt x="175616" y="975283"/>
                    <a:pt x="179331" y="972711"/>
                  </a:cubicBezTo>
                  <a:cubicBezTo>
                    <a:pt x="177330" y="971283"/>
                    <a:pt x="176568" y="969187"/>
                    <a:pt x="175616" y="967091"/>
                  </a:cubicBezTo>
                  <a:cubicBezTo>
                    <a:pt x="181617" y="966806"/>
                    <a:pt x="185903" y="963567"/>
                    <a:pt x="190189" y="964996"/>
                  </a:cubicBezTo>
                  <a:cubicBezTo>
                    <a:pt x="187808" y="967091"/>
                    <a:pt x="182760" y="966520"/>
                    <a:pt x="182379" y="970711"/>
                  </a:cubicBezTo>
                  <a:cubicBezTo>
                    <a:pt x="188094" y="971854"/>
                    <a:pt x="189713" y="968996"/>
                    <a:pt x="193618" y="968425"/>
                  </a:cubicBezTo>
                  <a:cubicBezTo>
                    <a:pt x="192570" y="961758"/>
                    <a:pt x="196476" y="960043"/>
                    <a:pt x="199905" y="957852"/>
                  </a:cubicBezTo>
                  <a:cubicBezTo>
                    <a:pt x="199619" y="958519"/>
                    <a:pt x="199428" y="959186"/>
                    <a:pt x="199143" y="959852"/>
                  </a:cubicBezTo>
                  <a:cubicBezTo>
                    <a:pt x="200762" y="960233"/>
                    <a:pt x="201810" y="960043"/>
                    <a:pt x="202762" y="959662"/>
                  </a:cubicBezTo>
                  <a:cubicBezTo>
                    <a:pt x="207525" y="964234"/>
                    <a:pt x="205620" y="973759"/>
                    <a:pt x="207525" y="980522"/>
                  </a:cubicBezTo>
                  <a:cubicBezTo>
                    <a:pt x="201429" y="981474"/>
                    <a:pt x="194666" y="978045"/>
                    <a:pt x="192380" y="985760"/>
                  </a:cubicBezTo>
                  <a:cubicBezTo>
                    <a:pt x="205429" y="984998"/>
                    <a:pt x="207048" y="978902"/>
                    <a:pt x="210763" y="987094"/>
                  </a:cubicBezTo>
                  <a:cubicBezTo>
                    <a:pt x="214668" y="982141"/>
                    <a:pt x="213716" y="982236"/>
                    <a:pt x="215240" y="976331"/>
                  </a:cubicBezTo>
                  <a:cubicBezTo>
                    <a:pt x="222288" y="978617"/>
                    <a:pt x="230004" y="962996"/>
                    <a:pt x="231909" y="976045"/>
                  </a:cubicBezTo>
                  <a:cubicBezTo>
                    <a:pt x="218669" y="972235"/>
                    <a:pt x="228861" y="981188"/>
                    <a:pt x="218669" y="979760"/>
                  </a:cubicBezTo>
                  <a:cubicBezTo>
                    <a:pt x="218669" y="983665"/>
                    <a:pt x="218383" y="987380"/>
                    <a:pt x="216192" y="988999"/>
                  </a:cubicBezTo>
                  <a:cubicBezTo>
                    <a:pt x="217621" y="989666"/>
                    <a:pt x="221050" y="990904"/>
                    <a:pt x="223431" y="992142"/>
                  </a:cubicBezTo>
                  <a:cubicBezTo>
                    <a:pt x="223431" y="993476"/>
                    <a:pt x="223717" y="994619"/>
                    <a:pt x="224098" y="995666"/>
                  </a:cubicBezTo>
                  <a:cubicBezTo>
                    <a:pt x="216669" y="993571"/>
                    <a:pt x="218669" y="992333"/>
                    <a:pt x="212573" y="988713"/>
                  </a:cubicBezTo>
                  <a:cubicBezTo>
                    <a:pt x="206858" y="988904"/>
                    <a:pt x="211620" y="999762"/>
                    <a:pt x="202953" y="994333"/>
                  </a:cubicBezTo>
                  <a:cubicBezTo>
                    <a:pt x="203905" y="999381"/>
                    <a:pt x="208763" y="997857"/>
                    <a:pt x="208001" y="1001000"/>
                  </a:cubicBezTo>
                  <a:cubicBezTo>
                    <a:pt x="209715" y="999762"/>
                    <a:pt x="211811" y="999191"/>
                    <a:pt x="214002" y="998810"/>
                  </a:cubicBezTo>
                  <a:cubicBezTo>
                    <a:pt x="212001" y="1001096"/>
                    <a:pt x="211525" y="1003763"/>
                    <a:pt x="210668" y="1005572"/>
                  </a:cubicBezTo>
                  <a:cubicBezTo>
                    <a:pt x="209049" y="1001477"/>
                    <a:pt x="202667" y="1004048"/>
                    <a:pt x="198666" y="1001858"/>
                  </a:cubicBezTo>
                  <a:cubicBezTo>
                    <a:pt x="197428" y="1007477"/>
                    <a:pt x="201333" y="1007954"/>
                    <a:pt x="205239" y="1008144"/>
                  </a:cubicBezTo>
                  <a:cubicBezTo>
                    <a:pt x="204953" y="1011954"/>
                    <a:pt x="206191" y="1014812"/>
                    <a:pt x="209334" y="1016431"/>
                  </a:cubicBezTo>
                  <a:cubicBezTo>
                    <a:pt x="209239" y="1009383"/>
                    <a:pt x="213335" y="1007001"/>
                    <a:pt x="217145" y="1004144"/>
                  </a:cubicBezTo>
                  <a:cubicBezTo>
                    <a:pt x="217431" y="1009573"/>
                    <a:pt x="226098" y="1008811"/>
                    <a:pt x="231337" y="1010621"/>
                  </a:cubicBezTo>
                  <a:cubicBezTo>
                    <a:pt x="232861" y="1009097"/>
                    <a:pt x="242672" y="1007573"/>
                    <a:pt x="237338" y="1004810"/>
                  </a:cubicBezTo>
                  <a:cubicBezTo>
                    <a:pt x="233433" y="1011478"/>
                    <a:pt x="228956" y="1004620"/>
                    <a:pt x="230099" y="1002715"/>
                  </a:cubicBezTo>
                  <a:cubicBezTo>
                    <a:pt x="229146" y="1005954"/>
                    <a:pt x="222384" y="1003382"/>
                    <a:pt x="218193" y="1003382"/>
                  </a:cubicBezTo>
                  <a:cubicBezTo>
                    <a:pt x="219050" y="1002620"/>
                    <a:pt x="219907" y="1001953"/>
                    <a:pt x="220574" y="1001000"/>
                  </a:cubicBezTo>
                  <a:cubicBezTo>
                    <a:pt x="218955" y="1000619"/>
                    <a:pt x="218383" y="999477"/>
                    <a:pt x="217526" y="998619"/>
                  </a:cubicBezTo>
                  <a:cubicBezTo>
                    <a:pt x="219812" y="998619"/>
                    <a:pt x="222193" y="998810"/>
                    <a:pt x="224574" y="999095"/>
                  </a:cubicBezTo>
                  <a:cubicBezTo>
                    <a:pt x="224479" y="999858"/>
                    <a:pt x="224574" y="1000524"/>
                    <a:pt x="224193" y="1001381"/>
                  </a:cubicBezTo>
                  <a:cubicBezTo>
                    <a:pt x="226575" y="1001762"/>
                    <a:pt x="227813" y="1000810"/>
                    <a:pt x="228956" y="999858"/>
                  </a:cubicBezTo>
                  <a:cubicBezTo>
                    <a:pt x="232956" y="1000619"/>
                    <a:pt x="236671" y="1001572"/>
                    <a:pt x="239433" y="1001762"/>
                  </a:cubicBezTo>
                  <a:cubicBezTo>
                    <a:pt x="238481" y="1001762"/>
                    <a:pt x="237719" y="1000619"/>
                    <a:pt x="239148" y="1000334"/>
                  </a:cubicBezTo>
                  <a:cubicBezTo>
                    <a:pt x="239338" y="1000334"/>
                    <a:pt x="239433" y="1000334"/>
                    <a:pt x="239624" y="1000334"/>
                  </a:cubicBezTo>
                  <a:cubicBezTo>
                    <a:pt x="240386" y="1000810"/>
                    <a:pt x="241053" y="1001286"/>
                    <a:pt x="241529" y="1001762"/>
                  </a:cubicBezTo>
                  <a:cubicBezTo>
                    <a:pt x="240481" y="1002810"/>
                    <a:pt x="238767" y="1003191"/>
                    <a:pt x="238100" y="1004715"/>
                  </a:cubicBezTo>
                  <a:cubicBezTo>
                    <a:pt x="240005" y="1004810"/>
                    <a:pt x="241529" y="1005954"/>
                    <a:pt x="242958" y="1007096"/>
                  </a:cubicBezTo>
                  <a:cubicBezTo>
                    <a:pt x="241910" y="1010335"/>
                    <a:pt x="238576" y="1013859"/>
                    <a:pt x="236385" y="1017383"/>
                  </a:cubicBezTo>
                  <a:cubicBezTo>
                    <a:pt x="238862" y="1018050"/>
                    <a:pt x="239719" y="1019860"/>
                    <a:pt x="243624" y="1019479"/>
                  </a:cubicBezTo>
                  <a:cubicBezTo>
                    <a:pt x="245244" y="1016526"/>
                    <a:pt x="246672" y="1013288"/>
                    <a:pt x="247530" y="1009954"/>
                  </a:cubicBezTo>
                  <a:cubicBezTo>
                    <a:pt x="248482" y="1009954"/>
                    <a:pt x="249339" y="1009383"/>
                    <a:pt x="250292" y="1007763"/>
                  </a:cubicBezTo>
                  <a:cubicBezTo>
                    <a:pt x="249530" y="1007573"/>
                    <a:pt x="248768" y="1007477"/>
                    <a:pt x="247911" y="1007382"/>
                  </a:cubicBezTo>
                  <a:cubicBezTo>
                    <a:pt x="248292" y="1005096"/>
                    <a:pt x="248196" y="1002810"/>
                    <a:pt x="247720" y="1000619"/>
                  </a:cubicBezTo>
                  <a:cubicBezTo>
                    <a:pt x="248958" y="999953"/>
                    <a:pt x="250482" y="999572"/>
                    <a:pt x="253149" y="1000334"/>
                  </a:cubicBezTo>
                  <a:cubicBezTo>
                    <a:pt x="253435" y="997667"/>
                    <a:pt x="254197" y="995666"/>
                    <a:pt x="255816" y="994523"/>
                  </a:cubicBezTo>
                  <a:cubicBezTo>
                    <a:pt x="250101" y="992523"/>
                    <a:pt x="248673" y="995190"/>
                    <a:pt x="246672" y="997190"/>
                  </a:cubicBezTo>
                  <a:cubicBezTo>
                    <a:pt x="246006" y="995571"/>
                    <a:pt x="245053" y="994047"/>
                    <a:pt x="243815" y="992523"/>
                  </a:cubicBezTo>
                  <a:cubicBezTo>
                    <a:pt x="245625" y="992618"/>
                    <a:pt x="246101" y="991380"/>
                    <a:pt x="247625" y="991190"/>
                  </a:cubicBezTo>
                  <a:cubicBezTo>
                    <a:pt x="250768" y="992999"/>
                    <a:pt x="253530" y="992999"/>
                    <a:pt x="256293" y="992523"/>
                  </a:cubicBezTo>
                  <a:cubicBezTo>
                    <a:pt x="258007" y="994714"/>
                    <a:pt x="260007" y="996714"/>
                    <a:pt x="260579" y="999667"/>
                  </a:cubicBezTo>
                  <a:cubicBezTo>
                    <a:pt x="258960" y="992618"/>
                    <a:pt x="267151" y="996429"/>
                    <a:pt x="267151" y="991190"/>
                  </a:cubicBezTo>
                  <a:cubicBezTo>
                    <a:pt x="266008" y="990713"/>
                    <a:pt x="264198" y="990713"/>
                    <a:pt x="262389" y="990618"/>
                  </a:cubicBezTo>
                  <a:cubicBezTo>
                    <a:pt x="263627" y="990142"/>
                    <a:pt x="264960" y="989761"/>
                    <a:pt x="266199" y="989475"/>
                  </a:cubicBezTo>
                  <a:cubicBezTo>
                    <a:pt x="264389" y="986999"/>
                    <a:pt x="273914" y="981474"/>
                    <a:pt x="278010" y="979283"/>
                  </a:cubicBezTo>
                  <a:cubicBezTo>
                    <a:pt x="273723" y="979474"/>
                    <a:pt x="276295" y="974521"/>
                    <a:pt x="272866" y="974140"/>
                  </a:cubicBezTo>
                  <a:cubicBezTo>
                    <a:pt x="272676" y="982331"/>
                    <a:pt x="253149" y="974616"/>
                    <a:pt x="259245" y="984046"/>
                  </a:cubicBezTo>
                  <a:cubicBezTo>
                    <a:pt x="259245" y="984046"/>
                    <a:pt x="259150" y="984046"/>
                    <a:pt x="259150" y="984141"/>
                  </a:cubicBezTo>
                  <a:cubicBezTo>
                    <a:pt x="255816" y="983665"/>
                    <a:pt x="255054" y="985570"/>
                    <a:pt x="251816" y="985189"/>
                  </a:cubicBezTo>
                  <a:cubicBezTo>
                    <a:pt x="252768" y="980236"/>
                    <a:pt x="255340" y="977188"/>
                    <a:pt x="258674" y="975092"/>
                  </a:cubicBezTo>
                  <a:cubicBezTo>
                    <a:pt x="258674" y="975473"/>
                    <a:pt x="258579" y="975759"/>
                    <a:pt x="258483" y="976235"/>
                  </a:cubicBezTo>
                  <a:cubicBezTo>
                    <a:pt x="262389" y="977188"/>
                    <a:pt x="264008" y="975473"/>
                    <a:pt x="264484" y="972425"/>
                  </a:cubicBezTo>
                  <a:cubicBezTo>
                    <a:pt x="269818" y="970711"/>
                    <a:pt x="275914" y="970139"/>
                    <a:pt x="280677" y="968425"/>
                  </a:cubicBezTo>
                  <a:cubicBezTo>
                    <a:pt x="281534" y="970806"/>
                    <a:pt x="277914" y="976331"/>
                    <a:pt x="281915" y="976426"/>
                  </a:cubicBezTo>
                  <a:cubicBezTo>
                    <a:pt x="286106" y="971092"/>
                    <a:pt x="288773" y="964139"/>
                    <a:pt x="295917" y="961758"/>
                  </a:cubicBezTo>
                  <a:cubicBezTo>
                    <a:pt x="297917" y="963186"/>
                    <a:pt x="300584" y="964043"/>
                    <a:pt x="304680" y="963948"/>
                  </a:cubicBezTo>
                  <a:cubicBezTo>
                    <a:pt x="304108" y="966044"/>
                    <a:pt x="303918" y="968235"/>
                    <a:pt x="304203" y="971283"/>
                  </a:cubicBezTo>
                  <a:cubicBezTo>
                    <a:pt x="301441" y="971092"/>
                    <a:pt x="299441" y="971759"/>
                    <a:pt x="298107" y="973092"/>
                  </a:cubicBezTo>
                  <a:cubicBezTo>
                    <a:pt x="291535" y="972997"/>
                    <a:pt x="289440" y="977474"/>
                    <a:pt x="287058" y="981569"/>
                  </a:cubicBezTo>
                  <a:cubicBezTo>
                    <a:pt x="292869" y="982427"/>
                    <a:pt x="295059" y="979664"/>
                    <a:pt x="296869" y="976521"/>
                  </a:cubicBezTo>
                  <a:cubicBezTo>
                    <a:pt x="304965" y="976902"/>
                    <a:pt x="300489" y="979474"/>
                    <a:pt x="302965" y="982903"/>
                  </a:cubicBezTo>
                  <a:cubicBezTo>
                    <a:pt x="300203" y="981284"/>
                    <a:pt x="297345" y="980903"/>
                    <a:pt x="296202" y="983856"/>
                  </a:cubicBezTo>
                  <a:cubicBezTo>
                    <a:pt x="298869" y="984332"/>
                    <a:pt x="302965" y="983760"/>
                    <a:pt x="303346" y="985951"/>
                  </a:cubicBezTo>
                  <a:cubicBezTo>
                    <a:pt x="303537" y="987856"/>
                    <a:pt x="302679" y="990428"/>
                    <a:pt x="304775" y="990809"/>
                  </a:cubicBezTo>
                  <a:cubicBezTo>
                    <a:pt x="305251" y="989570"/>
                    <a:pt x="306394" y="989094"/>
                    <a:pt x="308585" y="989475"/>
                  </a:cubicBezTo>
                  <a:cubicBezTo>
                    <a:pt x="308299" y="988237"/>
                    <a:pt x="307251" y="986713"/>
                    <a:pt x="305823" y="985284"/>
                  </a:cubicBezTo>
                  <a:cubicBezTo>
                    <a:pt x="311919" y="982236"/>
                    <a:pt x="308966" y="978140"/>
                    <a:pt x="307442" y="973187"/>
                  </a:cubicBezTo>
                  <a:cubicBezTo>
                    <a:pt x="311538" y="973568"/>
                    <a:pt x="312585" y="970425"/>
                    <a:pt x="313443" y="967091"/>
                  </a:cubicBezTo>
                  <a:cubicBezTo>
                    <a:pt x="314967" y="966710"/>
                    <a:pt x="317157" y="967282"/>
                    <a:pt x="319348" y="966710"/>
                  </a:cubicBezTo>
                  <a:cubicBezTo>
                    <a:pt x="319253" y="966806"/>
                    <a:pt x="319253" y="966901"/>
                    <a:pt x="319158" y="966901"/>
                  </a:cubicBezTo>
                  <a:cubicBezTo>
                    <a:pt x="319920" y="969092"/>
                    <a:pt x="325920" y="967949"/>
                    <a:pt x="325825" y="970806"/>
                  </a:cubicBezTo>
                  <a:cubicBezTo>
                    <a:pt x="323920" y="972330"/>
                    <a:pt x="323158" y="974521"/>
                    <a:pt x="323158" y="976331"/>
                  </a:cubicBezTo>
                  <a:cubicBezTo>
                    <a:pt x="322491" y="976331"/>
                    <a:pt x="321825" y="976235"/>
                    <a:pt x="321348" y="976331"/>
                  </a:cubicBezTo>
                  <a:cubicBezTo>
                    <a:pt x="319062" y="975092"/>
                    <a:pt x="321920" y="970520"/>
                    <a:pt x="318681" y="969854"/>
                  </a:cubicBezTo>
                  <a:cubicBezTo>
                    <a:pt x="314776" y="973187"/>
                    <a:pt x="309823" y="977283"/>
                    <a:pt x="315157" y="981760"/>
                  </a:cubicBezTo>
                  <a:cubicBezTo>
                    <a:pt x="312585" y="982998"/>
                    <a:pt x="308394" y="982331"/>
                    <a:pt x="307442" y="985379"/>
                  </a:cubicBezTo>
                  <a:cubicBezTo>
                    <a:pt x="317538" y="990618"/>
                    <a:pt x="297726" y="995762"/>
                    <a:pt x="307061" y="1000715"/>
                  </a:cubicBezTo>
                  <a:cubicBezTo>
                    <a:pt x="307537" y="992333"/>
                    <a:pt x="311061" y="991094"/>
                    <a:pt x="318777" y="994428"/>
                  </a:cubicBezTo>
                  <a:cubicBezTo>
                    <a:pt x="318872" y="987570"/>
                    <a:pt x="315729" y="983474"/>
                    <a:pt x="318967" y="978902"/>
                  </a:cubicBezTo>
                  <a:cubicBezTo>
                    <a:pt x="318586" y="981569"/>
                    <a:pt x="320396" y="985284"/>
                    <a:pt x="321539" y="986999"/>
                  </a:cubicBezTo>
                  <a:cubicBezTo>
                    <a:pt x="321729" y="986618"/>
                    <a:pt x="322110" y="986427"/>
                    <a:pt x="322396" y="986141"/>
                  </a:cubicBezTo>
                  <a:cubicBezTo>
                    <a:pt x="321634" y="988523"/>
                    <a:pt x="321539" y="991190"/>
                    <a:pt x="322301" y="994809"/>
                  </a:cubicBezTo>
                  <a:cubicBezTo>
                    <a:pt x="327540" y="996524"/>
                    <a:pt x="327825" y="992809"/>
                    <a:pt x="333159" y="994619"/>
                  </a:cubicBezTo>
                  <a:cubicBezTo>
                    <a:pt x="332778" y="996714"/>
                    <a:pt x="333540" y="998048"/>
                    <a:pt x="334302" y="999381"/>
                  </a:cubicBezTo>
                  <a:cubicBezTo>
                    <a:pt x="329064" y="1001762"/>
                    <a:pt x="317919" y="997476"/>
                    <a:pt x="317348" y="1005001"/>
                  </a:cubicBezTo>
                  <a:cubicBezTo>
                    <a:pt x="327635" y="1006430"/>
                    <a:pt x="315919" y="1007573"/>
                    <a:pt x="319824" y="1013002"/>
                  </a:cubicBezTo>
                  <a:cubicBezTo>
                    <a:pt x="323444" y="1015002"/>
                    <a:pt x="322682" y="1006239"/>
                    <a:pt x="327540" y="1009287"/>
                  </a:cubicBezTo>
                  <a:cubicBezTo>
                    <a:pt x="324777" y="1015574"/>
                    <a:pt x="318491" y="1017860"/>
                    <a:pt x="316300" y="1024813"/>
                  </a:cubicBezTo>
                  <a:cubicBezTo>
                    <a:pt x="314395" y="1024241"/>
                    <a:pt x="313824" y="1022813"/>
                    <a:pt x="313157" y="1021384"/>
                  </a:cubicBezTo>
                  <a:cubicBezTo>
                    <a:pt x="316300" y="1019955"/>
                    <a:pt x="320967" y="1012621"/>
                    <a:pt x="314681" y="1010811"/>
                  </a:cubicBezTo>
                  <a:cubicBezTo>
                    <a:pt x="313347" y="1017288"/>
                    <a:pt x="299822" y="1011287"/>
                    <a:pt x="304680" y="1005001"/>
                  </a:cubicBezTo>
                  <a:cubicBezTo>
                    <a:pt x="298869" y="1006144"/>
                    <a:pt x="292773" y="1006906"/>
                    <a:pt x="290964" y="1012526"/>
                  </a:cubicBezTo>
                  <a:cubicBezTo>
                    <a:pt x="292392" y="1014716"/>
                    <a:pt x="293250" y="1017479"/>
                    <a:pt x="295440" y="1019193"/>
                  </a:cubicBezTo>
                  <a:cubicBezTo>
                    <a:pt x="295726" y="1014812"/>
                    <a:pt x="296964" y="1011573"/>
                    <a:pt x="300298" y="1010621"/>
                  </a:cubicBezTo>
                  <a:cubicBezTo>
                    <a:pt x="303346" y="1011383"/>
                    <a:pt x="303918" y="1013669"/>
                    <a:pt x="302965" y="1017098"/>
                  </a:cubicBezTo>
                  <a:cubicBezTo>
                    <a:pt x="301251" y="1016907"/>
                    <a:pt x="300679" y="1018050"/>
                    <a:pt x="299155" y="1018145"/>
                  </a:cubicBezTo>
                  <a:cubicBezTo>
                    <a:pt x="298965" y="1016907"/>
                    <a:pt x="299536" y="1015097"/>
                    <a:pt x="297822" y="1014907"/>
                  </a:cubicBezTo>
                  <a:cubicBezTo>
                    <a:pt x="296393" y="1019479"/>
                    <a:pt x="300965" y="1020241"/>
                    <a:pt x="306013" y="1020527"/>
                  </a:cubicBezTo>
                  <a:cubicBezTo>
                    <a:pt x="306394" y="1016717"/>
                    <a:pt x="303251" y="1015383"/>
                    <a:pt x="308680" y="1014716"/>
                  </a:cubicBezTo>
                  <a:cubicBezTo>
                    <a:pt x="308585" y="1019765"/>
                    <a:pt x="307632" y="1024051"/>
                    <a:pt x="303632" y="1024813"/>
                  </a:cubicBezTo>
                  <a:cubicBezTo>
                    <a:pt x="307251" y="1026146"/>
                    <a:pt x="315538" y="1024432"/>
                    <a:pt x="315824" y="1027861"/>
                  </a:cubicBezTo>
                  <a:cubicBezTo>
                    <a:pt x="307823" y="1032433"/>
                    <a:pt x="302870" y="1029766"/>
                    <a:pt x="299727" y="1039767"/>
                  </a:cubicBezTo>
                  <a:cubicBezTo>
                    <a:pt x="302298" y="1040910"/>
                    <a:pt x="303918" y="1042529"/>
                    <a:pt x="306394" y="1043672"/>
                  </a:cubicBezTo>
                  <a:cubicBezTo>
                    <a:pt x="306585" y="1040339"/>
                    <a:pt x="308490" y="1039100"/>
                    <a:pt x="312395" y="1039767"/>
                  </a:cubicBezTo>
                  <a:cubicBezTo>
                    <a:pt x="309537" y="1046054"/>
                    <a:pt x="311252" y="1041577"/>
                    <a:pt x="313538" y="1044530"/>
                  </a:cubicBezTo>
                  <a:cubicBezTo>
                    <a:pt x="313062" y="1046911"/>
                    <a:pt x="308871" y="1045196"/>
                    <a:pt x="309347" y="1048625"/>
                  </a:cubicBezTo>
                  <a:cubicBezTo>
                    <a:pt x="314776" y="1049197"/>
                    <a:pt x="315824" y="1052626"/>
                    <a:pt x="319348" y="1054436"/>
                  </a:cubicBezTo>
                  <a:cubicBezTo>
                    <a:pt x="320301" y="1051388"/>
                    <a:pt x="322396" y="1049483"/>
                    <a:pt x="325349" y="1048530"/>
                  </a:cubicBezTo>
                  <a:cubicBezTo>
                    <a:pt x="325730" y="1050626"/>
                    <a:pt x="326111" y="1052626"/>
                    <a:pt x="327825" y="1053674"/>
                  </a:cubicBezTo>
                  <a:cubicBezTo>
                    <a:pt x="329349" y="1052626"/>
                    <a:pt x="329635" y="1051578"/>
                    <a:pt x="329445" y="1050721"/>
                  </a:cubicBezTo>
                  <a:cubicBezTo>
                    <a:pt x="329921" y="1051769"/>
                    <a:pt x="330492" y="1052721"/>
                    <a:pt x="330111" y="1054245"/>
                  </a:cubicBezTo>
                  <a:cubicBezTo>
                    <a:pt x="326778" y="1055293"/>
                    <a:pt x="324396" y="1057293"/>
                    <a:pt x="320586" y="1057674"/>
                  </a:cubicBezTo>
                  <a:cubicBezTo>
                    <a:pt x="316586" y="1054531"/>
                    <a:pt x="312681" y="1051292"/>
                    <a:pt x="306870" y="1052912"/>
                  </a:cubicBezTo>
                  <a:cubicBezTo>
                    <a:pt x="302584" y="1066533"/>
                    <a:pt x="292583" y="1076058"/>
                    <a:pt x="278676" y="1074057"/>
                  </a:cubicBezTo>
                  <a:cubicBezTo>
                    <a:pt x="279915" y="1071200"/>
                    <a:pt x="274962" y="1065771"/>
                    <a:pt x="274009" y="1068914"/>
                  </a:cubicBezTo>
                  <a:cubicBezTo>
                    <a:pt x="279534" y="1071390"/>
                    <a:pt x="269056" y="1070057"/>
                    <a:pt x="266770" y="1069485"/>
                  </a:cubicBezTo>
                  <a:cubicBezTo>
                    <a:pt x="268580" y="1078439"/>
                    <a:pt x="258674" y="1074534"/>
                    <a:pt x="254864" y="1077200"/>
                  </a:cubicBezTo>
                  <a:cubicBezTo>
                    <a:pt x="265627" y="1079391"/>
                    <a:pt x="268104" y="1094155"/>
                    <a:pt x="271914" y="1096250"/>
                  </a:cubicBezTo>
                  <a:cubicBezTo>
                    <a:pt x="273819" y="1091964"/>
                    <a:pt x="273914" y="1085583"/>
                    <a:pt x="278962" y="1084821"/>
                  </a:cubicBezTo>
                  <a:cubicBezTo>
                    <a:pt x="284201" y="1086344"/>
                    <a:pt x="287725" y="1089202"/>
                    <a:pt x="292488" y="1091107"/>
                  </a:cubicBezTo>
                  <a:cubicBezTo>
                    <a:pt x="292773" y="1088440"/>
                    <a:pt x="293535" y="1086440"/>
                    <a:pt x="295059" y="1085297"/>
                  </a:cubicBezTo>
                  <a:cubicBezTo>
                    <a:pt x="292488" y="1084725"/>
                    <a:pt x="288487" y="1085011"/>
                    <a:pt x="288201" y="1082915"/>
                  </a:cubicBezTo>
                  <a:cubicBezTo>
                    <a:pt x="289059" y="1078344"/>
                    <a:pt x="299631" y="1082439"/>
                    <a:pt x="300393" y="1085963"/>
                  </a:cubicBezTo>
                  <a:cubicBezTo>
                    <a:pt x="297631" y="1084916"/>
                    <a:pt x="296298" y="1093869"/>
                    <a:pt x="299346" y="1093488"/>
                  </a:cubicBezTo>
                  <a:cubicBezTo>
                    <a:pt x="301441" y="1089202"/>
                    <a:pt x="304965" y="1095108"/>
                    <a:pt x="308204" y="1094631"/>
                  </a:cubicBezTo>
                  <a:cubicBezTo>
                    <a:pt x="308299" y="1081296"/>
                    <a:pt x="316681" y="1095203"/>
                    <a:pt x="318777" y="1083677"/>
                  </a:cubicBezTo>
                  <a:cubicBezTo>
                    <a:pt x="321444" y="1084630"/>
                    <a:pt x="319634" y="1088631"/>
                    <a:pt x="325444" y="1087583"/>
                  </a:cubicBezTo>
                  <a:cubicBezTo>
                    <a:pt x="326682" y="1085583"/>
                    <a:pt x="326968" y="1083582"/>
                    <a:pt x="326873" y="1081773"/>
                  </a:cubicBezTo>
                  <a:cubicBezTo>
                    <a:pt x="327540" y="1082249"/>
                    <a:pt x="328302" y="1082725"/>
                    <a:pt x="328968" y="1083106"/>
                  </a:cubicBezTo>
                  <a:cubicBezTo>
                    <a:pt x="327921" y="1086154"/>
                    <a:pt x="327730" y="1089583"/>
                    <a:pt x="328016" y="1092726"/>
                  </a:cubicBezTo>
                  <a:cubicBezTo>
                    <a:pt x="327254" y="1094250"/>
                    <a:pt x="326682" y="1095012"/>
                    <a:pt x="328587" y="1095965"/>
                  </a:cubicBezTo>
                  <a:cubicBezTo>
                    <a:pt x="329064" y="1097870"/>
                    <a:pt x="329826" y="1099489"/>
                    <a:pt x="330778" y="1100632"/>
                  </a:cubicBezTo>
                  <a:cubicBezTo>
                    <a:pt x="333731" y="1097489"/>
                    <a:pt x="335350" y="1094631"/>
                    <a:pt x="338112" y="1099965"/>
                  </a:cubicBezTo>
                  <a:cubicBezTo>
                    <a:pt x="338493" y="1099108"/>
                    <a:pt x="338589" y="1098251"/>
                    <a:pt x="338493" y="1097489"/>
                  </a:cubicBezTo>
                  <a:cubicBezTo>
                    <a:pt x="340589" y="1098632"/>
                    <a:pt x="342494" y="1099298"/>
                    <a:pt x="343065" y="1097584"/>
                  </a:cubicBezTo>
                  <a:cubicBezTo>
                    <a:pt x="340494" y="1096060"/>
                    <a:pt x="337446" y="1094822"/>
                    <a:pt x="338017" y="1090917"/>
                  </a:cubicBezTo>
                  <a:cubicBezTo>
                    <a:pt x="337446" y="1090917"/>
                    <a:pt x="336969" y="1090821"/>
                    <a:pt x="336493" y="1090821"/>
                  </a:cubicBezTo>
                  <a:cubicBezTo>
                    <a:pt x="336779" y="1090155"/>
                    <a:pt x="337636" y="1089678"/>
                    <a:pt x="339636" y="1089392"/>
                  </a:cubicBezTo>
                  <a:cubicBezTo>
                    <a:pt x="339255" y="1091488"/>
                    <a:pt x="340017" y="1092821"/>
                    <a:pt x="340779" y="1094155"/>
                  </a:cubicBezTo>
                  <a:cubicBezTo>
                    <a:pt x="341827" y="1094060"/>
                    <a:pt x="342970" y="1093965"/>
                    <a:pt x="344113" y="1093869"/>
                  </a:cubicBezTo>
                  <a:cubicBezTo>
                    <a:pt x="344494" y="1095488"/>
                    <a:pt x="345256" y="1097013"/>
                    <a:pt x="346875" y="1097775"/>
                  </a:cubicBezTo>
                  <a:cubicBezTo>
                    <a:pt x="347447" y="1095012"/>
                    <a:pt x="350971" y="1096822"/>
                    <a:pt x="352971" y="1098441"/>
                  </a:cubicBezTo>
                  <a:cubicBezTo>
                    <a:pt x="352971" y="1098536"/>
                    <a:pt x="352876" y="1098536"/>
                    <a:pt x="352876" y="1098632"/>
                  </a:cubicBezTo>
                  <a:cubicBezTo>
                    <a:pt x="353543" y="1098822"/>
                    <a:pt x="353829" y="1099394"/>
                    <a:pt x="354114" y="1099965"/>
                  </a:cubicBezTo>
                  <a:cubicBezTo>
                    <a:pt x="350590" y="1100918"/>
                    <a:pt x="348971" y="1104823"/>
                    <a:pt x="353067" y="1105966"/>
                  </a:cubicBezTo>
                  <a:cubicBezTo>
                    <a:pt x="352590" y="1106823"/>
                    <a:pt x="352019" y="1107490"/>
                    <a:pt x="351638" y="1107681"/>
                  </a:cubicBezTo>
                  <a:cubicBezTo>
                    <a:pt x="354019" y="1108442"/>
                    <a:pt x="354686" y="1110252"/>
                    <a:pt x="358496" y="1110062"/>
                  </a:cubicBezTo>
                  <a:cubicBezTo>
                    <a:pt x="358210" y="1107109"/>
                    <a:pt x="356877" y="1103490"/>
                    <a:pt x="358782" y="1100918"/>
                  </a:cubicBezTo>
                  <a:cubicBezTo>
                    <a:pt x="360115" y="1100632"/>
                    <a:pt x="361544" y="1100442"/>
                    <a:pt x="362496" y="1099680"/>
                  </a:cubicBezTo>
                  <a:cubicBezTo>
                    <a:pt x="362782" y="1100251"/>
                    <a:pt x="362973" y="1100823"/>
                    <a:pt x="363354" y="1101394"/>
                  </a:cubicBezTo>
                  <a:cubicBezTo>
                    <a:pt x="365735" y="1099394"/>
                    <a:pt x="365830" y="1094822"/>
                    <a:pt x="371259" y="1096250"/>
                  </a:cubicBezTo>
                  <a:cubicBezTo>
                    <a:pt x="369164" y="1100156"/>
                    <a:pt x="368688" y="1102061"/>
                    <a:pt x="367926" y="1104061"/>
                  </a:cubicBezTo>
                  <a:cubicBezTo>
                    <a:pt x="365068" y="1104061"/>
                    <a:pt x="362306" y="1104728"/>
                    <a:pt x="361068" y="1106633"/>
                  </a:cubicBezTo>
                  <a:cubicBezTo>
                    <a:pt x="364497" y="1109490"/>
                    <a:pt x="364973" y="1109395"/>
                    <a:pt x="368688" y="1109109"/>
                  </a:cubicBezTo>
                  <a:cubicBezTo>
                    <a:pt x="369831" y="1110252"/>
                    <a:pt x="369450" y="1111776"/>
                    <a:pt x="372498" y="1113205"/>
                  </a:cubicBezTo>
                  <a:cubicBezTo>
                    <a:pt x="372593" y="1113205"/>
                    <a:pt x="372593" y="1113110"/>
                    <a:pt x="372688" y="1113110"/>
                  </a:cubicBezTo>
                  <a:cubicBezTo>
                    <a:pt x="374307" y="1113777"/>
                    <a:pt x="376784" y="1113872"/>
                    <a:pt x="377070" y="1115586"/>
                  </a:cubicBezTo>
                  <a:cubicBezTo>
                    <a:pt x="377165" y="1117206"/>
                    <a:pt x="368878" y="1118158"/>
                    <a:pt x="374879" y="1120158"/>
                  </a:cubicBezTo>
                  <a:cubicBezTo>
                    <a:pt x="380022" y="1116920"/>
                    <a:pt x="386785" y="1125207"/>
                    <a:pt x="392881" y="1126254"/>
                  </a:cubicBezTo>
                  <a:cubicBezTo>
                    <a:pt x="393453" y="1125588"/>
                    <a:pt x="393929" y="1124730"/>
                    <a:pt x="394310" y="1123968"/>
                  </a:cubicBezTo>
                  <a:cubicBezTo>
                    <a:pt x="398406" y="1127397"/>
                    <a:pt x="400311" y="1132065"/>
                    <a:pt x="404406" y="1135494"/>
                  </a:cubicBezTo>
                  <a:cubicBezTo>
                    <a:pt x="398501" y="1136160"/>
                    <a:pt x="394310" y="1138542"/>
                    <a:pt x="390595" y="1141399"/>
                  </a:cubicBezTo>
                  <a:cubicBezTo>
                    <a:pt x="390500" y="1141494"/>
                    <a:pt x="390214" y="1141494"/>
                    <a:pt x="390119" y="1141590"/>
                  </a:cubicBezTo>
                  <a:cubicBezTo>
                    <a:pt x="390214" y="1141590"/>
                    <a:pt x="390309" y="1141590"/>
                    <a:pt x="390405" y="1141590"/>
                  </a:cubicBezTo>
                  <a:cubicBezTo>
                    <a:pt x="386880" y="1144447"/>
                    <a:pt x="383737" y="1147781"/>
                    <a:pt x="380118" y="1150543"/>
                  </a:cubicBezTo>
                  <a:cubicBezTo>
                    <a:pt x="376879" y="1149876"/>
                    <a:pt x="376117" y="1147495"/>
                    <a:pt x="376879" y="1143971"/>
                  </a:cubicBezTo>
                  <a:cubicBezTo>
                    <a:pt x="379641" y="1143875"/>
                    <a:pt x="383642" y="1145019"/>
                    <a:pt x="384309" y="1142923"/>
                  </a:cubicBezTo>
                  <a:cubicBezTo>
                    <a:pt x="382880" y="1141018"/>
                    <a:pt x="379165" y="1139399"/>
                    <a:pt x="375450" y="1139113"/>
                  </a:cubicBezTo>
                  <a:cubicBezTo>
                    <a:pt x="375641" y="1137875"/>
                    <a:pt x="375927" y="1136541"/>
                    <a:pt x="376593" y="1135208"/>
                  </a:cubicBezTo>
                  <a:cubicBezTo>
                    <a:pt x="372974" y="1133779"/>
                    <a:pt x="372021" y="1135303"/>
                    <a:pt x="370116" y="1135684"/>
                  </a:cubicBezTo>
                  <a:cubicBezTo>
                    <a:pt x="365354" y="1129493"/>
                    <a:pt x="354210" y="1134350"/>
                    <a:pt x="347923" y="1135398"/>
                  </a:cubicBezTo>
                  <a:cubicBezTo>
                    <a:pt x="347923" y="1135494"/>
                    <a:pt x="347923" y="1135494"/>
                    <a:pt x="347923" y="1135589"/>
                  </a:cubicBezTo>
                  <a:cubicBezTo>
                    <a:pt x="346780" y="1135113"/>
                    <a:pt x="345828" y="1134446"/>
                    <a:pt x="346209" y="1132922"/>
                  </a:cubicBezTo>
                  <a:cubicBezTo>
                    <a:pt x="354972" y="1131874"/>
                    <a:pt x="340684" y="1122349"/>
                    <a:pt x="349923" y="1119492"/>
                  </a:cubicBezTo>
                  <a:cubicBezTo>
                    <a:pt x="346780" y="1119777"/>
                    <a:pt x="345732" y="1116729"/>
                    <a:pt x="344589" y="1118825"/>
                  </a:cubicBezTo>
                  <a:cubicBezTo>
                    <a:pt x="348780" y="1119396"/>
                    <a:pt x="343351" y="1122825"/>
                    <a:pt x="340589" y="1121396"/>
                  </a:cubicBezTo>
                  <a:cubicBezTo>
                    <a:pt x="340779" y="1118539"/>
                    <a:pt x="340113" y="1116158"/>
                    <a:pt x="337922" y="1114919"/>
                  </a:cubicBezTo>
                  <a:cubicBezTo>
                    <a:pt x="332016" y="1119968"/>
                    <a:pt x="330302" y="1110919"/>
                    <a:pt x="326016" y="1110348"/>
                  </a:cubicBezTo>
                  <a:cubicBezTo>
                    <a:pt x="330397" y="1118063"/>
                    <a:pt x="319348" y="1111586"/>
                    <a:pt x="319443" y="1118730"/>
                  </a:cubicBezTo>
                  <a:cubicBezTo>
                    <a:pt x="324682" y="1119873"/>
                    <a:pt x="333445" y="1118730"/>
                    <a:pt x="333159" y="1123492"/>
                  </a:cubicBezTo>
                  <a:cubicBezTo>
                    <a:pt x="333350" y="1127207"/>
                    <a:pt x="329445" y="1126350"/>
                    <a:pt x="330302" y="1130826"/>
                  </a:cubicBezTo>
                  <a:cubicBezTo>
                    <a:pt x="335731" y="1133398"/>
                    <a:pt x="332302" y="1126064"/>
                    <a:pt x="337827" y="1128636"/>
                  </a:cubicBezTo>
                  <a:cubicBezTo>
                    <a:pt x="337636" y="1130160"/>
                    <a:pt x="338970" y="1130636"/>
                    <a:pt x="339160" y="1131874"/>
                  </a:cubicBezTo>
                  <a:cubicBezTo>
                    <a:pt x="336588" y="1132446"/>
                    <a:pt x="338017" y="1137684"/>
                    <a:pt x="334779" y="1137494"/>
                  </a:cubicBezTo>
                  <a:cubicBezTo>
                    <a:pt x="332778" y="1131493"/>
                    <a:pt x="326301" y="1129207"/>
                    <a:pt x="317538" y="1132255"/>
                  </a:cubicBezTo>
                  <a:cubicBezTo>
                    <a:pt x="317729" y="1130731"/>
                    <a:pt x="318015" y="1129207"/>
                    <a:pt x="318205" y="1127683"/>
                  </a:cubicBezTo>
                  <a:cubicBezTo>
                    <a:pt x="310585" y="1126064"/>
                    <a:pt x="311728" y="1131588"/>
                    <a:pt x="305632" y="1127683"/>
                  </a:cubicBezTo>
                  <a:cubicBezTo>
                    <a:pt x="304108" y="1133684"/>
                    <a:pt x="315538" y="1131302"/>
                    <a:pt x="313157" y="1137875"/>
                  </a:cubicBezTo>
                  <a:cubicBezTo>
                    <a:pt x="306966" y="1136160"/>
                    <a:pt x="307156" y="1141685"/>
                    <a:pt x="306489" y="1146257"/>
                  </a:cubicBezTo>
                  <a:cubicBezTo>
                    <a:pt x="320015" y="1146161"/>
                    <a:pt x="328016" y="1140732"/>
                    <a:pt x="339446" y="1142637"/>
                  </a:cubicBezTo>
                  <a:cubicBezTo>
                    <a:pt x="339446" y="1144923"/>
                    <a:pt x="338017" y="1148162"/>
                    <a:pt x="340398" y="1148924"/>
                  </a:cubicBezTo>
                  <a:cubicBezTo>
                    <a:pt x="342970" y="1143780"/>
                    <a:pt x="343923" y="1146542"/>
                    <a:pt x="348114" y="1145304"/>
                  </a:cubicBezTo>
                  <a:cubicBezTo>
                    <a:pt x="347828" y="1142733"/>
                    <a:pt x="346209" y="1137303"/>
                    <a:pt x="348780" y="1138256"/>
                  </a:cubicBezTo>
                  <a:cubicBezTo>
                    <a:pt x="350685" y="1141590"/>
                    <a:pt x="356115" y="1142352"/>
                    <a:pt x="362115" y="1142637"/>
                  </a:cubicBezTo>
                  <a:cubicBezTo>
                    <a:pt x="359067" y="1144733"/>
                    <a:pt x="359544" y="1149495"/>
                    <a:pt x="365354" y="1149210"/>
                  </a:cubicBezTo>
                  <a:cubicBezTo>
                    <a:pt x="367068" y="1142542"/>
                    <a:pt x="362877" y="1140161"/>
                    <a:pt x="360782" y="1136256"/>
                  </a:cubicBezTo>
                  <a:cubicBezTo>
                    <a:pt x="362782" y="1136922"/>
                    <a:pt x="364973" y="1138256"/>
                    <a:pt x="366973" y="1138923"/>
                  </a:cubicBezTo>
                  <a:cubicBezTo>
                    <a:pt x="366973" y="1142923"/>
                    <a:pt x="370116" y="1144828"/>
                    <a:pt x="373164" y="1146923"/>
                  </a:cubicBezTo>
                  <a:cubicBezTo>
                    <a:pt x="369831" y="1146161"/>
                    <a:pt x="368973" y="1148162"/>
                    <a:pt x="365830" y="1147590"/>
                  </a:cubicBezTo>
                  <a:cubicBezTo>
                    <a:pt x="365735" y="1149019"/>
                    <a:pt x="365925" y="1150352"/>
                    <a:pt x="366306" y="1151496"/>
                  </a:cubicBezTo>
                  <a:cubicBezTo>
                    <a:pt x="364211" y="1152353"/>
                    <a:pt x="361734" y="1152924"/>
                    <a:pt x="357734" y="1151877"/>
                  </a:cubicBezTo>
                  <a:cubicBezTo>
                    <a:pt x="357162" y="1153972"/>
                    <a:pt x="357829" y="1155306"/>
                    <a:pt x="359067" y="1156353"/>
                  </a:cubicBezTo>
                  <a:cubicBezTo>
                    <a:pt x="358877" y="1166259"/>
                    <a:pt x="348114" y="1166355"/>
                    <a:pt x="337541" y="1168640"/>
                  </a:cubicBezTo>
                  <a:cubicBezTo>
                    <a:pt x="337827" y="1166640"/>
                    <a:pt x="334588" y="1166831"/>
                    <a:pt x="334398" y="1165211"/>
                  </a:cubicBezTo>
                  <a:cubicBezTo>
                    <a:pt x="342494" y="1166259"/>
                    <a:pt x="335255" y="1159877"/>
                    <a:pt x="337446" y="1156353"/>
                  </a:cubicBezTo>
                  <a:cubicBezTo>
                    <a:pt x="328111" y="1159973"/>
                    <a:pt x="332588" y="1159782"/>
                    <a:pt x="324873" y="1156353"/>
                  </a:cubicBezTo>
                  <a:cubicBezTo>
                    <a:pt x="323825" y="1161306"/>
                    <a:pt x="328492" y="1166164"/>
                    <a:pt x="332874" y="1163497"/>
                  </a:cubicBezTo>
                  <a:cubicBezTo>
                    <a:pt x="329254" y="1165402"/>
                    <a:pt x="334588" y="1169688"/>
                    <a:pt x="329826" y="1172355"/>
                  </a:cubicBezTo>
                  <a:cubicBezTo>
                    <a:pt x="333159" y="1173117"/>
                    <a:pt x="334017" y="1171117"/>
                    <a:pt x="337160" y="1171784"/>
                  </a:cubicBezTo>
                  <a:cubicBezTo>
                    <a:pt x="336207" y="1174641"/>
                    <a:pt x="339160" y="1175022"/>
                    <a:pt x="340113" y="1176737"/>
                  </a:cubicBezTo>
                  <a:cubicBezTo>
                    <a:pt x="336588" y="1176356"/>
                    <a:pt x="337255" y="1180547"/>
                    <a:pt x="332588" y="1178832"/>
                  </a:cubicBezTo>
                  <a:cubicBezTo>
                    <a:pt x="330873" y="1169879"/>
                    <a:pt x="331540" y="1178546"/>
                    <a:pt x="323730" y="1177689"/>
                  </a:cubicBezTo>
                  <a:cubicBezTo>
                    <a:pt x="325254" y="1173022"/>
                    <a:pt x="322396" y="1171212"/>
                    <a:pt x="319443" y="1169498"/>
                  </a:cubicBezTo>
                  <a:cubicBezTo>
                    <a:pt x="318872" y="1170641"/>
                    <a:pt x="317729" y="1171022"/>
                    <a:pt x="315633" y="1170546"/>
                  </a:cubicBezTo>
                  <a:cubicBezTo>
                    <a:pt x="312966" y="1177594"/>
                    <a:pt x="315062" y="1179118"/>
                    <a:pt x="308585" y="1181975"/>
                  </a:cubicBezTo>
                  <a:cubicBezTo>
                    <a:pt x="305823" y="1181499"/>
                    <a:pt x="307728" y="1177975"/>
                    <a:pt x="303727" y="1178261"/>
                  </a:cubicBezTo>
                  <a:cubicBezTo>
                    <a:pt x="303060" y="1180547"/>
                    <a:pt x="303537" y="1183881"/>
                    <a:pt x="301060" y="1184071"/>
                  </a:cubicBezTo>
                  <a:cubicBezTo>
                    <a:pt x="301346" y="1182071"/>
                    <a:pt x="298107" y="1182261"/>
                    <a:pt x="297917" y="1180642"/>
                  </a:cubicBezTo>
                  <a:cubicBezTo>
                    <a:pt x="303060" y="1177689"/>
                    <a:pt x="321348" y="1167021"/>
                    <a:pt x="305346" y="1166164"/>
                  </a:cubicBezTo>
                  <a:cubicBezTo>
                    <a:pt x="306775" y="1163211"/>
                    <a:pt x="311061" y="1163878"/>
                    <a:pt x="308013" y="1160354"/>
                  </a:cubicBezTo>
                  <a:cubicBezTo>
                    <a:pt x="305061" y="1159973"/>
                    <a:pt x="302108" y="1159592"/>
                    <a:pt x="299155" y="1159211"/>
                  </a:cubicBezTo>
                  <a:cubicBezTo>
                    <a:pt x="297917" y="1163116"/>
                    <a:pt x="297060" y="1167402"/>
                    <a:pt x="294107" y="1169402"/>
                  </a:cubicBezTo>
                  <a:cubicBezTo>
                    <a:pt x="290868" y="1160640"/>
                    <a:pt x="290487" y="1175689"/>
                    <a:pt x="281248" y="1170927"/>
                  </a:cubicBezTo>
                  <a:cubicBezTo>
                    <a:pt x="280867" y="1175308"/>
                    <a:pt x="282486" y="1178356"/>
                    <a:pt x="289249" y="1178070"/>
                  </a:cubicBezTo>
                  <a:cubicBezTo>
                    <a:pt x="290106" y="1175308"/>
                    <a:pt x="287725" y="1174451"/>
                    <a:pt x="288297" y="1171784"/>
                  </a:cubicBezTo>
                  <a:cubicBezTo>
                    <a:pt x="293154" y="1173689"/>
                    <a:pt x="293250" y="1170260"/>
                    <a:pt x="297345" y="1171403"/>
                  </a:cubicBezTo>
                  <a:cubicBezTo>
                    <a:pt x="298012" y="1176832"/>
                    <a:pt x="294488" y="1177499"/>
                    <a:pt x="292488" y="1180071"/>
                  </a:cubicBezTo>
                  <a:cubicBezTo>
                    <a:pt x="295917" y="1182452"/>
                    <a:pt x="301155" y="1183595"/>
                    <a:pt x="300298" y="1188738"/>
                  </a:cubicBezTo>
                  <a:cubicBezTo>
                    <a:pt x="297155" y="1185690"/>
                    <a:pt x="290964" y="1189977"/>
                    <a:pt x="288773" y="1193501"/>
                  </a:cubicBezTo>
                  <a:cubicBezTo>
                    <a:pt x="309633" y="1192644"/>
                    <a:pt x="297917" y="1206550"/>
                    <a:pt x="307442" y="1214265"/>
                  </a:cubicBezTo>
                  <a:cubicBezTo>
                    <a:pt x="302394" y="1213313"/>
                    <a:pt x="297822" y="1212836"/>
                    <a:pt x="297917" y="1217694"/>
                  </a:cubicBezTo>
                  <a:cubicBezTo>
                    <a:pt x="308871" y="1215218"/>
                    <a:pt x="295917" y="1223219"/>
                    <a:pt x="306585" y="1220361"/>
                  </a:cubicBezTo>
                  <a:cubicBezTo>
                    <a:pt x="304108" y="1227410"/>
                    <a:pt x="311442" y="1228172"/>
                    <a:pt x="309918" y="1234649"/>
                  </a:cubicBezTo>
                  <a:cubicBezTo>
                    <a:pt x="306680" y="1235125"/>
                    <a:pt x="299727" y="1231506"/>
                    <a:pt x="299060" y="1234839"/>
                  </a:cubicBezTo>
                  <a:cubicBezTo>
                    <a:pt x="302108" y="1238173"/>
                    <a:pt x="301346" y="1240459"/>
                    <a:pt x="299536" y="1244078"/>
                  </a:cubicBezTo>
                  <a:cubicBezTo>
                    <a:pt x="305823" y="1245507"/>
                    <a:pt x="310109" y="1245888"/>
                    <a:pt x="311728" y="1247127"/>
                  </a:cubicBezTo>
                  <a:cubicBezTo>
                    <a:pt x="309156" y="1248365"/>
                    <a:pt x="306013" y="1248936"/>
                    <a:pt x="304013" y="1250746"/>
                  </a:cubicBezTo>
                  <a:cubicBezTo>
                    <a:pt x="310204" y="1249317"/>
                    <a:pt x="312681" y="1252080"/>
                    <a:pt x="307156" y="1254270"/>
                  </a:cubicBezTo>
                  <a:cubicBezTo>
                    <a:pt x="315443" y="1249984"/>
                    <a:pt x="318205" y="1255699"/>
                    <a:pt x="317157" y="1260081"/>
                  </a:cubicBezTo>
                  <a:cubicBezTo>
                    <a:pt x="317919" y="1256270"/>
                    <a:pt x="324301" y="1257318"/>
                    <a:pt x="326206" y="1259699"/>
                  </a:cubicBezTo>
                  <a:cubicBezTo>
                    <a:pt x="329540" y="1253127"/>
                    <a:pt x="326682" y="1254937"/>
                    <a:pt x="323920" y="1250174"/>
                  </a:cubicBezTo>
                  <a:cubicBezTo>
                    <a:pt x="333540" y="1252746"/>
                    <a:pt x="337922" y="1249412"/>
                    <a:pt x="339351" y="1242840"/>
                  </a:cubicBezTo>
                  <a:cubicBezTo>
                    <a:pt x="339351" y="1239602"/>
                    <a:pt x="334969" y="1239126"/>
                    <a:pt x="335160" y="1235792"/>
                  </a:cubicBezTo>
                  <a:cubicBezTo>
                    <a:pt x="337160" y="1236935"/>
                    <a:pt x="340017" y="1237506"/>
                    <a:pt x="341637" y="1239030"/>
                  </a:cubicBezTo>
                  <a:cubicBezTo>
                    <a:pt x="341922" y="1241507"/>
                    <a:pt x="343637" y="1243031"/>
                    <a:pt x="342494" y="1246365"/>
                  </a:cubicBezTo>
                  <a:cubicBezTo>
                    <a:pt x="352590" y="1245984"/>
                    <a:pt x="345732" y="1249127"/>
                    <a:pt x="348876" y="1251794"/>
                  </a:cubicBezTo>
                  <a:cubicBezTo>
                    <a:pt x="348780" y="1247412"/>
                    <a:pt x="354972" y="1256366"/>
                    <a:pt x="356210" y="1251127"/>
                  </a:cubicBezTo>
                  <a:cubicBezTo>
                    <a:pt x="350971" y="1248651"/>
                    <a:pt x="351352" y="1242364"/>
                    <a:pt x="349066" y="1237887"/>
                  </a:cubicBezTo>
                  <a:cubicBezTo>
                    <a:pt x="350400" y="1237792"/>
                    <a:pt x="351257" y="1237697"/>
                    <a:pt x="351924" y="1237697"/>
                  </a:cubicBezTo>
                  <a:cubicBezTo>
                    <a:pt x="351638" y="1237887"/>
                    <a:pt x="351447" y="1238078"/>
                    <a:pt x="351066" y="1238268"/>
                  </a:cubicBezTo>
                  <a:cubicBezTo>
                    <a:pt x="352971" y="1237982"/>
                    <a:pt x="354210" y="1238268"/>
                    <a:pt x="355162" y="1238744"/>
                  </a:cubicBezTo>
                  <a:cubicBezTo>
                    <a:pt x="354019" y="1239507"/>
                    <a:pt x="352686" y="1240078"/>
                    <a:pt x="352114" y="1241507"/>
                  </a:cubicBezTo>
                  <a:cubicBezTo>
                    <a:pt x="355353" y="1241697"/>
                    <a:pt x="356019" y="1243507"/>
                    <a:pt x="354972" y="1246460"/>
                  </a:cubicBezTo>
                  <a:cubicBezTo>
                    <a:pt x="359925" y="1247412"/>
                    <a:pt x="360972" y="1240554"/>
                    <a:pt x="360115" y="1248651"/>
                  </a:cubicBezTo>
                  <a:cubicBezTo>
                    <a:pt x="366021" y="1250556"/>
                    <a:pt x="363830" y="1243412"/>
                    <a:pt x="368116" y="1243507"/>
                  </a:cubicBezTo>
                  <a:cubicBezTo>
                    <a:pt x="373355" y="1245984"/>
                    <a:pt x="366402" y="1248936"/>
                    <a:pt x="374022" y="1250365"/>
                  </a:cubicBezTo>
                  <a:cubicBezTo>
                    <a:pt x="373736" y="1254937"/>
                    <a:pt x="376308" y="1256080"/>
                    <a:pt x="369926" y="1258652"/>
                  </a:cubicBezTo>
                  <a:cubicBezTo>
                    <a:pt x="370783" y="1259033"/>
                    <a:pt x="371640" y="1259223"/>
                    <a:pt x="372498" y="1259509"/>
                  </a:cubicBezTo>
                  <a:cubicBezTo>
                    <a:pt x="369926" y="1262557"/>
                    <a:pt x="365640" y="1263890"/>
                    <a:pt x="356400" y="1262081"/>
                  </a:cubicBezTo>
                  <a:cubicBezTo>
                    <a:pt x="353448" y="1265605"/>
                    <a:pt x="362687" y="1267701"/>
                    <a:pt x="357258" y="1268367"/>
                  </a:cubicBezTo>
                  <a:cubicBezTo>
                    <a:pt x="357067" y="1265795"/>
                    <a:pt x="354114" y="1265034"/>
                    <a:pt x="351828" y="1263890"/>
                  </a:cubicBezTo>
                  <a:cubicBezTo>
                    <a:pt x="352876" y="1261605"/>
                    <a:pt x="353924" y="1259604"/>
                    <a:pt x="351447" y="1257318"/>
                  </a:cubicBezTo>
                  <a:cubicBezTo>
                    <a:pt x="346494" y="1256270"/>
                    <a:pt x="344399" y="1258176"/>
                    <a:pt x="342684" y="1260366"/>
                  </a:cubicBezTo>
                  <a:cubicBezTo>
                    <a:pt x="339351" y="1260176"/>
                    <a:pt x="336969" y="1259319"/>
                    <a:pt x="335255" y="1257985"/>
                  </a:cubicBezTo>
                  <a:cubicBezTo>
                    <a:pt x="335255" y="1267034"/>
                    <a:pt x="328968" y="1262462"/>
                    <a:pt x="321539" y="1265510"/>
                  </a:cubicBezTo>
                  <a:cubicBezTo>
                    <a:pt x="322015" y="1262938"/>
                    <a:pt x="320777" y="1261509"/>
                    <a:pt x="318681" y="1260557"/>
                  </a:cubicBezTo>
                  <a:cubicBezTo>
                    <a:pt x="319253" y="1266367"/>
                    <a:pt x="313347" y="1265034"/>
                    <a:pt x="310585" y="1267224"/>
                  </a:cubicBezTo>
                  <a:cubicBezTo>
                    <a:pt x="312490" y="1272082"/>
                    <a:pt x="310776" y="1276178"/>
                    <a:pt x="304013" y="1275606"/>
                  </a:cubicBezTo>
                  <a:cubicBezTo>
                    <a:pt x="304299" y="1272939"/>
                    <a:pt x="305061" y="1270939"/>
                    <a:pt x="306585" y="1269796"/>
                  </a:cubicBezTo>
                  <a:cubicBezTo>
                    <a:pt x="301155" y="1267224"/>
                    <a:pt x="304584" y="1274559"/>
                    <a:pt x="299060" y="1271987"/>
                  </a:cubicBezTo>
                  <a:cubicBezTo>
                    <a:pt x="299155" y="1266462"/>
                    <a:pt x="297345" y="1264367"/>
                    <a:pt x="300774" y="1259890"/>
                  </a:cubicBezTo>
                  <a:cubicBezTo>
                    <a:pt x="297631" y="1259604"/>
                    <a:pt x="295345" y="1258842"/>
                    <a:pt x="293916" y="1257509"/>
                  </a:cubicBezTo>
                  <a:cubicBezTo>
                    <a:pt x="293059" y="1264176"/>
                    <a:pt x="286868" y="1264843"/>
                    <a:pt x="284868" y="1270272"/>
                  </a:cubicBezTo>
                  <a:cubicBezTo>
                    <a:pt x="295440" y="1267129"/>
                    <a:pt x="290202" y="1279988"/>
                    <a:pt x="298203" y="1278083"/>
                  </a:cubicBezTo>
                  <a:cubicBezTo>
                    <a:pt x="294107" y="1281512"/>
                    <a:pt x="293059" y="1288179"/>
                    <a:pt x="298869" y="1285893"/>
                  </a:cubicBezTo>
                  <a:cubicBezTo>
                    <a:pt x="294774" y="1283417"/>
                    <a:pt x="301822" y="1278749"/>
                    <a:pt x="306775" y="1280750"/>
                  </a:cubicBezTo>
                  <a:cubicBezTo>
                    <a:pt x="305918" y="1283512"/>
                    <a:pt x="308299" y="1284274"/>
                    <a:pt x="307728" y="1287036"/>
                  </a:cubicBezTo>
                  <a:cubicBezTo>
                    <a:pt x="305442" y="1289989"/>
                    <a:pt x="299536" y="1293513"/>
                    <a:pt x="296488" y="1290275"/>
                  </a:cubicBezTo>
                  <a:cubicBezTo>
                    <a:pt x="299441" y="1299323"/>
                    <a:pt x="292107" y="1292085"/>
                    <a:pt x="288297" y="1296942"/>
                  </a:cubicBezTo>
                  <a:cubicBezTo>
                    <a:pt x="285439" y="1295132"/>
                    <a:pt x="285630" y="1290370"/>
                    <a:pt x="281629" y="1293037"/>
                  </a:cubicBezTo>
                  <a:cubicBezTo>
                    <a:pt x="280010" y="1298657"/>
                    <a:pt x="292773" y="1294942"/>
                    <a:pt x="287439" y="1302943"/>
                  </a:cubicBezTo>
                  <a:cubicBezTo>
                    <a:pt x="293250" y="1304181"/>
                    <a:pt x="298298" y="1304467"/>
                    <a:pt x="300298" y="1301419"/>
                  </a:cubicBezTo>
                  <a:cubicBezTo>
                    <a:pt x="302108" y="1304372"/>
                    <a:pt x="305156" y="1306467"/>
                    <a:pt x="306299" y="1309896"/>
                  </a:cubicBezTo>
                  <a:cubicBezTo>
                    <a:pt x="308775" y="1307991"/>
                    <a:pt x="312776" y="1307801"/>
                    <a:pt x="317348" y="1308182"/>
                  </a:cubicBezTo>
                  <a:cubicBezTo>
                    <a:pt x="316776" y="1312659"/>
                    <a:pt x="315824" y="1317326"/>
                    <a:pt x="321348" y="1317897"/>
                  </a:cubicBezTo>
                  <a:cubicBezTo>
                    <a:pt x="320491" y="1313992"/>
                    <a:pt x="319539" y="1308753"/>
                    <a:pt x="326206" y="1309230"/>
                  </a:cubicBezTo>
                  <a:cubicBezTo>
                    <a:pt x="331635" y="1312563"/>
                    <a:pt x="318491" y="1314278"/>
                    <a:pt x="327159" y="1315516"/>
                  </a:cubicBezTo>
                  <a:cubicBezTo>
                    <a:pt x="330492" y="1309325"/>
                    <a:pt x="339446" y="1310182"/>
                    <a:pt x="344208" y="1309991"/>
                  </a:cubicBezTo>
                  <a:cubicBezTo>
                    <a:pt x="346494" y="1305324"/>
                    <a:pt x="340017" y="1306277"/>
                    <a:pt x="339732" y="1303229"/>
                  </a:cubicBezTo>
                  <a:cubicBezTo>
                    <a:pt x="344304" y="1300371"/>
                    <a:pt x="344685" y="1302467"/>
                    <a:pt x="348971" y="1301324"/>
                  </a:cubicBezTo>
                  <a:cubicBezTo>
                    <a:pt x="349828" y="1296371"/>
                    <a:pt x="351162" y="1292180"/>
                    <a:pt x="354210" y="1289703"/>
                  </a:cubicBezTo>
                  <a:cubicBezTo>
                    <a:pt x="362877" y="1296085"/>
                    <a:pt x="357829" y="1286655"/>
                    <a:pt x="363925" y="1284750"/>
                  </a:cubicBezTo>
                  <a:cubicBezTo>
                    <a:pt x="368878" y="1287989"/>
                    <a:pt x="368402" y="1297037"/>
                    <a:pt x="365068" y="1301800"/>
                  </a:cubicBezTo>
                  <a:cubicBezTo>
                    <a:pt x="366402" y="1302276"/>
                    <a:pt x="368592" y="1302276"/>
                    <a:pt x="368402" y="1303800"/>
                  </a:cubicBezTo>
                  <a:cubicBezTo>
                    <a:pt x="359258" y="1303895"/>
                    <a:pt x="359353" y="1303419"/>
                    <a:pt x="354686" y="1299038"/>
                  </a:cubicBezTo>
                  <a:cubicBezTo>
                    <a:pt x="353162" y="1304277"/>
                    <a:pt x="347733" y="1305324"/>
                    <a:pt x="345828" y="1310277"/>
                  </a:cubicBezTo>
                  <a:cubicBezTo>
                    <a:pt x="355543" y="1310182"/>
                    <a:pt x="357162" y="1316945"/>
                    <a:pt x="361163" y="1316754"/>
                  </a:cubicBezTo>
                  <a:cubicBezTo>
                    <a:pt x="361163" y="1322660"/>
                    <a:pt x="359067" y="1326089"/>
                    <a:pt x="354305" y="1326660"/>
                  </a:cubicBezTo>
                  <a:cubicBezTo>
                    <a:pt x="345732" y="1324469"/>
                    <a:pt x="339065" y="1321040"/>
                    <a:pt x="330207" y="1319040"/>
                  </a:cubicBezTo>
                  <a:cubicBezTo>
                    <a:pt x="327063" y="1327041"/>
                    <a:pt x="339160" y="1325041"/>
                    <a:pt x="337350" y="1332185"/>
                  </a:cubicBezTo>
                  <a:cubicBezTo>
                    <a:pt x="325349" y="1327803"/>
                    <a:pt x="335826" y="1341995"/>
                    <a:pt x="323730" y="1339710"/>
                  </a:cubicBezTo>
                  <a:cubicBezTo>
                    <a:pt x="324777" y="1337233"/>
                    <a:pt x="322777" y="1331042"/>
                    <a:pt x="323634" y="1327422"/>
                  </a:cubicBezTo>
                  <a:cubicBezTo>
                    <a:pt x="318205" y="1325422"/>
                    <a:pt x="317824" y="1329137"/>
                    <a:pt x="314300" y="1329327"/>
                  </a:cubicBezTo>
                  <a:cubicBezTo>
                    <a:pt x="316395" y="1324279"/>
                    <a:pt x="313728" y="1321326"/>
                    <a:pt x="309633" y="1324089"/>
                  </a:cubicBezTo>
                  <a:cubicBezTo>
                    <a:pt x="308966" y="1321802"/>
                    <a:pt x="312871" y="1316564"/>
                    <a:pt x="308966" y="1316373"/>
                  </a:cubicBezTo>
                  <a:cubicBezTo>
                    <a:pt x="303632" y="1320469"/>
                    <a:pt x="300203" y="1328565"/>
                    <a:pt x="306585" y="1332947"/>
                  </a:cubicBezTo>
                  <a:cubicBezTo>
                    <a:pt x="299346" y="1330089"/>
                    <a:pt x="297536" y="1331709"/>
                    <a:pt x="293535" y="1335995"/>
                  </a:cubicBezTo>
                  <a:cubicBezTo>
                    <a:pt x="302203" y="1337995"/>
                    <a:pt x="299346" y="1346091"/>
                    <a:pt x="298869" y="1348949"/>
                  </a:cubicBezTo>
                  <a:cubicBezTo>
                    <a:pt x="299631" y="1341805"/>
                    <a:pt x="294393" y="1351520"/>
                    <a:pt x="288201" y="1347615"/>
                  </a:cubicBezTo>
                  <a:cubicBezTo>
                    <a:pt x="288297" y="1351235"/>
                    <a:pt x="287058" y="1353426"/>
                    <a:pt x="285344" y="1354949"/>
                  </a:cubicBezTo>
                  <a:cubicBezTo>
                    <a:pt x="290868" y="1354473"/>
                    <a:pt x="291535" y="1357331"/>
                    <a:pt x="295726" y="1357807"/>
                  </a:cubicBezTo>
                  <a:cubicBezTo>
                    <a:pt x="297060" y="1355235"/>
                    <a:pt x="297536" y="1351616"/>
                    <a:pt x="300298" y="1350663"/>
                  </a:cubicBezTo>
                  <a:cubicBezTo>
                    <a:pt x="303251" y="1351616"/>
                    <a:pt x="305156" y="1348949"/>
                    <a:pt x="305632" y="1351330"/>
                  </a:cubicBezTo>
                  <a:cubicBezTo>
                    <a:pt x="305823" y="1356855"/>
                    <a:pt x="298869" y="1354283"/>
                    <a:pt x="299060" y="1359712"/>
                  </a:cubicBezTo>
                  <a:cubicBezTo>
                    <a:pt x="300679" y="1361141"/>
                    <a:pt x="302203" y="1369332"/>
                    <a:pt x="305537" y="1365141"/>
                  </a:cubicBezTo>
                  <a:cubicBezTo>
                    <a:pt x="301822" y="1360855"/>
                    <a:pt x="308013" y="1352854"/>
                    <a:pt x="312776" y="1352187"/>
                  </a:cubicBezTo>
                  <a:cubicBezTo>
                    <a:pt x="311347" y="1359426"/>
                    <a:pt x="305823" y="1363332"/>
                    <a:pt x="308204" y="1371618"/>
                  </a:cubicBezTo>
                  <a:cubicBezTo>
                    <a:pt x="302870" y="1372666"/>
                    <a:pt x="295536" y="1370666"/>
                    <a:pt x="291630" y="1374190"/>
                  </a:cubicBezTo>
                  <a:cubicBezTo>
                    <a:pt x="292678" y="1374381"/>
                    <a:pt x="293726" y="1374666"/>
                    <a:pt x="293154" y="1375905"/>
                  </a:cubicBezTo>
                  <a:cubicBezTo>
                    <a:pt x="293154" y="1376857"/>
                    <a:pt x="293154" y="1377714"/>
                    <a:pt x="294678" y="1377619"/>
                  </a:cubicBezTo>
                  <a:cubicBezTo>
                    <a:pt x="297441" y="1375428"/>
                    <a:pt x="302870" y="1376190"/>
                    <a:pt x="305918" y="1374381"/>
                  </a:cubicBezTo>
                  <a:cubicBezTo>
                    <a:pt x="300012" y="1379334"/>
                    <a:pt x="308204" y="1377714"/>
                    <a:pt x="308775" y="1379429"/>
                  </a:cubicBezTo>
                  <a:cubicBezTo>
                    <a:pt x="305727" y="1391335"/>
                    <a:pt x="308871" y="1392573"/>
                    <a:pt x="307347" y="1402289"/>
                  </a:cubicBezTo>
                  <a:cubicBezTo>
                    <a:pt x="309347" y="1403336"/>
                    <a:pt x="311061" y="1404384"/>
                    <a:pt x="312204" y="1406003"/>
                  </a:cubicBezTo>
                  <a:cubicBezTo>
                    <a:pt x="301346" y="1404480"/>
                    <a:pt x="309823" y="1394002"/>
                    <a:pt x="300203" y="1401432"/>
                  </a:cubicBezTo>
                  <a:cubicBezTo>
                    <a:pt x="303727" y="1395050"/>
                    <a:pt x="301441" y="1392573"/>
                    <a:pt x="302584" y="1384763"/>
                  </a:cubicBezTo>
                  <a:cubicBezTo>
                    <a:pt x="296774" y="1385334"/>
                    <a:pt x="297441" y="1381715"/>
                    <a:pt x="294202" y="1380667"/>
                  </a:cubicBezTo>
                  <a:cubicBezTo>
                    <a:pt x="293154" y="1382477"/>
                    <a:pt x="291440" y="1383524"/>
                    <a:pt x="288487" y="1383048"/>
                  </a:cubicBezTo>
                  <a:cubicBezTo>
                    <a:pt x="289916" y="1390192"/>
                    <a:pt x="287630" y="1391621"/>
                    <a:pt x="280486" y="1388192"/>
                  </a:cubicBezTo>
                  <a:cubicBezTo>
                    <a:pt x="279248" y="1392097"/>
                    <a:pt x="274200" y="1391716"/>
                    <a:pt x="275438" y="1398288"/>
                  </a:cubicBezTo>
                  <a:cubicBezTo>
                    <a:pt x="277819" y="1398574"/>
                    <a:pt x="279153" y="1399527"/>
                    <a:pt x="280486" y="1400479"/>
                  </a:cubicBezTo>
                  <a:cubicBezTo>
                    <a:pt x="285915" y="1396002"/>
                    <a:pt x="289821" y="1389811"/>
                    <a:pt x="295250" y="1385430"/>
                  </a:cubicBezTo>
                  <a:cubicBezTo>
                    <a:pt x="298869" y="1387144"/>
                    <a:pt x="297155" y="1392383"/>
                    <a:pt x="299250" y="1395145"/>
                  </a:cubicBezTo>
                  <a:cubicBezTo>
                    <a:pt x="288487" y="1390573"/>
                    <a:pt x="293059" y="1409337"/>
                    <a:pt x="281820" y="1403718"/>
                  </a:cubicBezTo>
                  <a:cubicBezTo>
                    <a:pt x="285153" y="1406480"/>
                    <a:pt x="282391" y="1417052"/>
                    <a:pt x="276581" y="1415338"/>
                  </a:cubicBezTo>
                  <a:cubicBezTo>
                    <a:pt x="270866" y="1415433"/>
                    <a:pt x="276962" y="1407813"/>
                    <a:pt x="270390" y="1408385"/>
                  </a:cubicBezTo>
                  <a:cubicBezTo>
                    <a:pt x="271723" y="1413433"/>
                    <a:pt x="267151" y="1411719"/>
                    <a:pt x="266008" y="1414005"/>
                  </a:cubicBezTo>
                  <a:cubicBezTo>
                    <a:pt x="269056" y="1414481"/>
                    <a:pt x="268199" y="1424291"/>
                    <a:pt x="272485" y="1419434"/>
                  </a:cubicBezTo>
                  <a:cubicBezTo>
                    <a:pt x="271056" y="1419148"/>
                    <a:pt x="267818" y="1413814"/>
                    <a:pt x="271342" y="1414671"/>
                  </a:cubicBezTo>
                  <a:cubicBezTo>
                    <a:pt x="273723" y="1416957"/>
                    <a:pt x="276105" y="1425244"/>
                    <a:pt x="269818" y="1425244"/>
                  </a:cubicBezTo>
                  <a:cubicBezTo>
                    <a:pt x="270104" y="1423053"/>
                    <a:pt x="265913" y="1417052"/>
                    <a:pt x="263151" y="1421339"/>
                  </a:cubicBezTo>
                  <a:cubicBezTo>
                    <a:pt x="265246" y="1421815"/>
                    <a:pt x="267246" y="1422291"/>
                    <a:pt x="266294" y="1424863"/>
                  </a:cubicBezTo>
                  <a:cubicBezTo>
                    <a:pt x="262770" y="1424387"/>
                    <a:pt x="264675" y="1420482"/>
                    <a:pt x="259626" y="1420958"/>
                  </a:cubicBezTo>
                  <a:cubicBezTo>
                    <a:pt x="256388" y="1421529"/>
                    <a:pt x="258769" y="1428197"/>
                    <a:pt x="254959" y="1428102"/>
                  </a:cubicBezTo>
                  <a:cubicBezTo>
                    <a:pt x="252768" y="1424291"/>
                    <a:pt x="252197" y="1419339"/>
                    <a:pt x="250959" y="1414862"/>
                  </a:cubicBezTo>
                  <a:cubicBezTo>
                    <a:pt x="251530" y="1415148"/>
                    <a:pt x="252197" y="1415433"/>
                    <a:pt x="252864" y="1415719"/>
                  </a:cubicBezTo>
                  <a:cubicBezTo>
                    <a:pt x="252483" y="1414481"/>
                    <a:pt x="251911" y="1413433"/>
                    <a:pt x="251244" y="1412385"/>
                  </a:cubicBezTo>
                  <a:cubicBezTo>
                    <a:pt x="255054" y="1412957"/>
                    <a:pt x="253530" y="1407527"/>
                    <a:pt x="257721" y="1408480"/>
                  </a:cubicBezTo>
                  <a:cubicBezTo>
                    <a:pt x="259245" y="1409528"/>
                    <a:pt x="263341" y="1415528"/>
                    <a:pt x="264389" y="1412385"/>
                  </a:cubicBezTo>
                  <a:cubicBezTo>
                    <a:pt x="260484" y="1412195"/>
                    <a:pt x="264389" y="1406956"/>
                    <a:pt x="263722" y="1404670"/>
                  </a:cubicBezTo>
                  <a:cubicBezTo>
                    <a:pt x="261627" y="1400955"/>
                    <a:pt x="259150" y="1406003"/>
                    <a:pt x="258579" y="1402479"/>
                  </a:cubicBezTo>
                  <a:cubicBezTo>
                    <a:pt x="259150" y="1400765"/>
                    <a:pt x="261627" y="1401146"/>
                    <a:pt x="264103" y="1401622"/>
                  </a:cubicBezTo>
                  <a:cubicBezTo>
                    <a:pt x="266961" y="1394002"/>
                    <a:pt x="257912" y="1394193"/>
                    <a:pt x="256293" y="1392954"/>
                  </a:cubicBezTo>
                  <a:cubicBezTo>
                    <a:pt x="256674" y="1390478"/>
                    <a:pt x="261341" y="1392764"/>
                    <a:pt x="262008" y="1390573"/>
                  </a:cubicBezTo>
                  <a:cubicBezTo>
                    <a:pt x="260198" y="1386573"/>
                    <a:pt x="256293" y="1392669"/>
                    <a:pt x="255150" y="1388192"/>
                  </a:cubicBezTo>
                  <a:cubicBezTo>
                    <a:pt x="256197" y="1384668"/>
                    <a:pt x="263627" y="1388287"/>
                    <a:pt x="263151" y="1383048"/>
                  </a:cubicBezTo>
                  <a:cubicBezTo>
                    <a:pt x="257721" y="1380477"/>
                    <a:pt x="261055" y="1387811"/>
                    <a:pt x="255626" y="1385239"/>
                  </a:cubicBezTo>
                  <a:cubicBezTo>
                    <a:pt x="256007" y="1380953"/>
                    <a:pt x="249816" y="1378000"/>
                    <a:pt x="255340" y="1374476"/>
                  </a:cubicBezTo>
                  <a:cubicBezTo>
                    <a:pt x="248292" y="1373047"/>
                    <a:pt x="251340" y="1382858"/>
                    <a:pt x="243624" y="1380667"/>
                  </a:cubicBezTo>
                  <a:cubicBezTo>
                    <a:pt x="239433" y="1380667"/>
                    <a:pt x="242291" y="1376095"/>
                    <a:pt x="238957" y="1375523"/>
                  </a:cubicBezTo>
                  <a:cubicBezTo>
                    <a:pt x="238290" y="1378286"/>
                    <a:pt x="232766" y="1375714"/>
                    <a:pt x="231432" y="1377714"/>
                  </a:cubicBezTo>
                  <a:cubicBezTo>
                    <a:pt x="236195" y="1383524"/>
                    <a:pt x="230099" y="1382953"/>
                    <a:pt x="229432" y="1391240"/>
                  </a:cubicBezTo>
                  <a:cubicBezTo>
                    <a:pt x="224193" y="1389525"/>
                    <a:pt x="222765" y="1392002"/>
                    <a:pt x="218574" y="1391430"/>
                  </a:cubicBezTo>
                  <a:cubicBezTo>
                    <a:pt x="218955" y="1387430"/>
                    <a:pt x="220383" y="1384382"/>
                    <a:pt x="222669" y="1382382"/>
                  </a:cubicBezTo>
                  <a:cubicBezTo>
                    <a:pt x="226384" y="1384286"/>
                    <a:pt x="230099" y="1386001"/>
                    <a:pt x="231242" y="1381143"/>
                  </a:cubicBezTo>
                  <a:cubicBezTo>
                    <a:pt x="223622" y="1380762"/>
                    <a:pt x="224860" y="1375143"/>
                    <a:pt x="221241" y="1369713"/>
                  </a:cubicBezTo>
                  <a:cubicBezTo>
                    <a:pt x="221526" y="1368856"/>
                    <a:pt x="221812" y="1368094"/>
                    <a:pt x="222003" y="1367237"/>
                  </a:cubicBezTo>
                  <a:cubicBezTo>
                    <a:pt x="225527" y="1367713"/>
                    <a:pt x="223622" y="1371618"/>
                    <a:pt x="228670" y="1371142"/>
                  </a:cubicBezTo>
                  <a:cubicBezTo>
                    <a:pt x="228956" y="1367332"/>
                    <a:pt x="232099" y="1366761"/>
                    <a:pt x="233242" y="1363998"/>
                  </a:cubicBezTo>
                  <a:cubicBezTo>
                    <a:pt x="229623" y="1364094"/>
                    <a:pt x="228099" y="1362760"/>
                    <a:pt x="227432" y="1360950"/>
                  </a:cubicBezTo>
                  <a:cubicBezTo>
                    <a:pt x="228289" y="1358474"/>
                    <a:pt x="227527" y="1356759"/>
                    <a:pt x="227337" y="1355616"/>
                  </a:cubicBezTo>
                  <a:cubicBezTo>
                    <a:pt x="229623" y="1355997"/>
                    <a:pt x="231242" y="1355331"/>
                    <a:pt x="232671" y="1354759"/>
                  </a:cubicBezTo>
                  <a:cubicBezTo>
                    <a:pt x="231242" y="1358474"/>
                    <a:pt x="228861" y="1360284"/>
                    <a:pt x="235338" y="1361236"/>
                  </a:cubicBezTo>
                  <a:cubicBezTo>
                    <a:pt x="235623" y="1360665"/>
                    <a:pt x="235528" y="1360379"/>
                    <a:pt x="235719" y="1359902"/>
                  </a:cubicBezTo>
                  <a:cubicBezTo>
                    <a:pt x="239052" y="1361903"/>
                    <a:pt x="234099" y="1368951"/>
                    <a:pt x="237814" y="1365998"/>
                  </a:cubicBezTo>
                  <a:cubicBezTo>
                    <a:pt x="241434" y="1363427"/>
                    <a:pt x="236576" y="1361903"/>
                    <a:pt x="238481" y="1356569"/>
                  </a:cubicBezTo>
                  <a:cubicBezTo>
                    <a:pt x="237624" y="1356473"/>
                    <a:pt x="236766" y="1356473"/>
                    <a:pt x="236004" y="1356378"/>
                  </a:cubicBezTo>
                  <a:cubicBezTo>
                    <a:pt x="235338" y="1354187"/>
                    <a:pt x="233433" y="1352854"/>
                    <a:pt x="233337" y="1350282"/>
                  </a:cubicBezTo>
                  <a:cubicBezTo>
                    <a:pt x="236481" y="1353235"/>
                    <a:pt x="235623" y="1350377"/>
                    <a:pt x="240386" y="1351140"/>
                  </a:cubicBezTo>
                  <a:cubicBezTo>
                    <a:pt x="239243" y="1344948"/>
                    <a:pt x="247244" y="1341329"/>
                    <a:pt x="240386" y="1338852"/>
                  </a:cubicBezTo>
                  <a:cubicBezTo>
                    <a:pt x="239433" y="1345901"/>
                    <a:pt x="237433" y="1348473"/>
                    <a:pt x="232290" y="1347806"/>
                  </a:cubicBezTo>
                  <a:cubicBezTo>
                    <a:pt x="230766" y="1345139"/>
                    <a:pt x="227337" y="1345044"/>
                    <a:pt x="224003" y="1346186"/>
                  </a:cubicBezTo>
                  <a:cubicBezTo>
                    <a:pt x="228003" y="1343234"/>
                    <a:pt x="232956" y="1341805"/>
                    <a:pt x="231528" y="1337805"/>
                  </a:cubicBezTo>
                  <a:cubicBezTo>
                    <a:pt x="227051" y="1337328"/>
                    <a:pt x="223146" y="1338471"/>
                    <a:pt x="220098" y="1340090"/>
                  </a:cubicBezTo>
                  <a:cubicBezTo>
                    <a:pt x="217240" y="1337423"/>
                    <a:pt x="213525" y="1335328"/>
                    <a:pt x="208953" y="1333994"/>
                  </a:cubicBezTo>
                  <a:cubicBezTo>
                    <a:pt x="209715" y="1332756"/>
                    <a:pt x="210954" y="1331709"/>
                    <a:pt x="212668" y="1330851"/>
                  </a:cubicBezTo>
                  <a:cubicBezTo>
                    <a:pt x="209525" y="1328756"/>
                    <a:pt x="206953" y="1326279"/>
                    <a:pt x="202667" y="1325041"/>
                  </a:cubicBezTo>
                  <a:cubicBezTo>
                    <a:pt x="201429" y="1326851"/>
                    <a:pt x="200952" y="1329518"/>
                    <a:pt x="200381" y="1332090"/>
                  </a:cubicBezTo>
                  <a:cubicBezTo>
                    <a:pt x="198381" y="1331804"/>
                    <a:pt x="196380" y="1331423"/>
                    <a:pt x="194190" y="1331327"/>
                  </a:cubicBezTo>
                  <a:cubicBezTo>
                    <a:pt x="195047" y="1333994"/>
                    <a:pt x="197333" y="1335233"/>
                    <a:pt x="199047" y="1336376"/>
                  </a:cubicBezTo>
                  <a:cubicBezTo>
                    <a:pt x="198285" y="1337995"/>
                    <a:pt x="197142" y="1339233"/>
                    <a:pt x="195237" y="1339519"/>
                  </a:cubicBezTo>
                  <a:cubicBezTo>
                    <a:pt x="195428" y="1334090"/>
                    <a:pt x="190856" y="1335137"/>
                    <a:pt x="194761" y="1330185"/>
                  </a:cubicBezTo>
                  <a:cubicBezTo>
                    <a:pt x="192761" y="1329994"/>
                    <a:pt x="191618" y="1330375"/>
                    <a:pt x="190856" y="1331042"/>
                  </a:cubicBezTo>
                  <a:cubicBezTo>
                    <a:pt x="191332" y="1330280"/>
                    <a:pt x="191427" y="1329232"/>
                    <a:pt x="190761" y="1327898"/>
                  </a:cubicBezTo>
                  <a:cubicBezTo>
                    <a:pt x="189618" y="1327518"/>
                    <a:pt x="188856" y="1327613"/>
                    <a:pt x="188189" y="1327803"/>
                  </a:cubicBezTo>
                  <a:cubicBezTo>
                    <a:pt x="188189" y="1325041"/>
                    <a:pt x="192570" y="1326184"/>
                    <a:pt x="193999" y="1322374"/>
                  </a:cubicBezTo>
                  <a:cubicBezTo>
                    <a:pt x="190761" y="1319516"/>
                    <a:pt x="183998" y="1318850"/>
                    <a:pt x="182474" y="1314849"/>
                  </a:cubicBezTo>
                  <a:cubicBezTo>
                    <a:pt x="182283" y="1313420"/>
                    <a:pt x="182664" y="1312659"/>
                    <a:pt x="183331" y="1312182"/>
                  </a:cubicBezTo>
                  <a:cubicBezTo>
                    <a:pt x="183045" y="1313325"/>
                    <a:pt x="182855" y="1314944"/>
                    <a:pt x="186093" y="1316564"/>
                  </a:cubicBezTo>
                  <a:cubicBezTo>
                    <a:pt x="189332" y="1314182"/>
                    <a:pt x="187332" y="1312849"/>
                    <a:pt x="186855" y="1309801"/>
                  </a:cubicBezTo>
                  <a:cubicBezTo>
                    <a:pt x="187141" y="1309325"/>
                    <a:pt x="187332" y="1308658"/>
                    <a:pt x="187141" y="1307801"/>
                  </a:cubicBezTo>
                  <a:cubicBezTo>
                    <a:pt x="181426" y="1307801"/>
                    <a:pt x="187522" y="1300181"/>
                    <a:pt x="180950" y="1300848"/>
                  </a:cubicBezTo>
                  <a:cubicBezTo>
                    <a:pt x="181617" y="1304467"/>
                    <a:pt x="181140" y="1306944"/>
                    <a:pt x="179616" y="1308753"/>
                  </a:cubicBezTo>
                  <a:cubicBezTo>
                    <a:pt x="178664" y="1309039"/>
                    <a:pt x="177902" y="1309706"/>
                    <a:pt x="177616" y="1310658"/>
                  </a:cubicBezTo>
                  <a:cubicBezTo>
                    <a:pt x="176568" y="1311230"/>
                    <a:pt x="175425" y="1311801"/>
                    <a:pt x="173901" y="1312277"/>
                  </a:cubicBezTo>
                  <a:cubicBezTo>
                    <a:pt x="170187" y="1310373"/>
                    <a:pt x="160852" y="1304467"/>
                    <a:pt x="157995" y="1310277"/>
                  </a:cubicBezTo>
                  <a:cubicBezTo>
                    <a:pt x="163138" y="1312849"/>
                    <a:pt x="167615" y="1315897"/>
                    <a:pt x="173044" y="1318278"/>
                  </a:cubicBezTo>
                  <a:cubicBezTo>
                    <a:pt x="174854" y="1316278"/>
                    <a:pt x="175235" y="1312563"/>
                    <a:pt x="180759" y="1314659"/>
                  </a:cubicBezTo>
                  <a:cubicBezTo>
                    <a:pt x="181902" y="1321422"/>
                    <a:pt x="180950" y="1323707"/>
                    <a:pt x="186570" y="1328851"/>
                  </a:cubicBezTo>
                  <a:cubicBezTo>
                    <a:pt x="185903" y="1329518"/>
                    <a:pt x="185331" y="1330089"/>
                    <a:pt x="184379" y="1330470"/>
                  </a:cubicBezTo>
                  <a:cubicBezTo>
                    <a:pt x="183998" y="1329899"/>
                    <a:pt x="183426" y="1329327"/>
                    <a:pt x="182379" y="1328756"/>
                  </a:cubicBezTo>
                  <a:cubicBezTo>
                    <a:pt x="180474" y="1329232"/>
                    <a:pt x="177235" y="1327041"/>
                    <a:pt x="172187" y="1324374"/>
                  </a:cubicBezTo>
                  <a:cubicBezTo>
                    <a:pt x="172092" y="1329518"/>
                    <a:pt x="159519" y="1321993"/>
                    <a:pt x="157137" y="1328661"/>
                  </a:cubicBezTo>
                  <a:cubicBezTo>
                    <a:pt x="170187" y="1330375"/>
                    <a:pt x="173997" y="1341615"/>
                    <a:pt x="179331" y="1337614"/>
                  </a:cubicBezTo>
                  <a:cubicBezTo>
                    <a:pt x="179807" y="1343710"/>
                    <a:pt x="180093" y="1342377"/>
                    <a:pt x="177807" y="1348187"/>
                  </a:cubicBezTo>
                  <a:cubicBezTo>
                    <a:pt x="179616" y="1348377"/>
                    <a:pt x="181331" y="1348663"/>
                    <a:pt x="183141" y="1348853"/>
                  </a:cubicBezTo>
                  <a:cubicBezTo>
                    <a:pt x="180378" y="1342567"/>
                    <a:pt x="181140" y="1342567"/>
                    <a:pt x="186379" y="1338471"/>
                  </a:cubicBezTo>
                  <a:cubicBezTo>
                    <a:pt x="182093" y="1338281"/>
                    <a:pt x="181807" y="1337423"/>
                    <a:pt x="182474" y="1336185"/>
                  </a:cubicBezTo>
                  <a:cubicBezTo>
                    <a:pt x="183807" y="1337995"/>
                    <a:pt x="185712" y="1338852"/>
                    <a:pt x="186379" y="1337138"/>
                  </a:cubicBezTo>
                  <a:cubicBezTo>
                    <a:pt x="182188" y="1334376"/>
                    <a:pt x="187332" y="1334280"/>
                    <a:pt x="189903" y="1332185"/>
                  </a:cubicBezTo>
                  <a:cubicBezTo>
                    <a:pt x="188379" y="1335614"/>
                    <a:pt x="191427" y="1342567"/>
                    <a:pt x="185427" y="1344472"/>
                  </a:cubicBezTo>
                  <a:cubicBezTo>
                    <a:pt x="191046" y="1345520"/>
                    <a:pt x="193332" y="1342757"/>
                    <a:pt x="199809" y="1344758"/>
                  </a:cubicBezTo>
                  <a:cubicBezTo>
                    <a:pt x="199238" y="1347806"/>
                    <a:pt x="199619" y="1347806"/>
                    <a:pt x="200762" y="1347425"/>
                  </a:cubicBezTo>
                  <a:cubicBezTo>
                    <a:pt x="201429" y="1349139"/>
                    <a:pt x="203429" y="1349235"/>
                    <a:pt x="205524" y="1349139"/>
                  </a:cubicBezTo>
                  <a:cubicBezTo>
                    <a:pt x="205905" y="1350377"/>
                    <a:pt x="206191" y="1351616"/>
                    <a:pt x="206572" y="1352854"/>
                  </a:cubicBezTo>
                  <a:cubicBezTo>
                    <a:pt x="205620" y="1352759"/>
                    <a:pt x="204572" y="1352759"/>
                    <a:pt x="203619" y="1352664"/>
                  </a:cubicBezTo>
                  <a:cubicBezTo>
                    <a:pt x="205239" y="1355711"/>
                    <a:pt x="206286" y="1357426"/>
                    <a:pt x="208572" y="1358760"/>
                  </a:cubicBezTo>
                  <a:cubicBezTo>
                    <a:pt x="210382" y="1363522"/>
                    <a:pt x="212763" y="1367523"/>
                    <a:pt x="216097" y="1368285"/>
                  </a:cubicBezTo>
                  <a:cubicBezTo>
                    <a:pt x="216002" y="1368475"/>
                    <a:pt x="216002" y="1368570"/>
                    <a:pt x="216002" y="1368761"/>
                  </a:cubicBezTo>
                  <a:cubicBezTo>
                    <a:pt x="215145" y="1369904"/>
                    <a:pt x="213049" y="1369618"/>
                    <a:pt x="210763" y="1369237"/>
                  </a:cubicBezTo>
                  <a:cubicBezTo>
                    <a:pt x="215811" y="1379619"/>
                    <a:pt x="207810" y="1387049"/>
                    <a:pt x="204858" y="1397717"/>
                  </a:cubicBezTo>
                  <a:cubicBezTo>
                    <a:pt x="211144" y="1397717"/>
                    <a:pt x="210477" y="1402289"/>
                    <a:pt x="212859" y="1404861"/>
                  </a:cubicBezTo>
                  <a:cubicBezTo>
                    <a:pt x="218383" y="1401241"/>
                    <a:pt x="207525" y="1395526"/>
                    <a:pt x="216383" y="1392954"/>
                  </a:cubicBezTo>
                  <a:cubicBezTo>
                    <a:pt x="222860" y="1396193"/>
                    <a:pt x="212954" y="1400574"/>
                    <a:pt x="223050" y="1396860"/>
                  </a:cubicBezTo>
                  <a:cubicBezTo>
                    <a:pt x="221526" y="1403527"/>
                    <a:pt x="218288" y="1408385"/>
                    <a:pt x="216097" y="1414290"/>
                  </a:cubicBezTo>
                  <a:cubicBezTo>
                    <a:pt x="215049" y="1414100"/>
                    <a:pt x="213906" y="1413719"/>
                    <a:pt x="212192" y="1413147"/>
                  </a:cubicBezTo>
                  <a:cubicBezTo>
                    <a:pt x="208763" y="1414005"/>
                    <a:pt x="212192" y="1420862"/>
                    <a:pt x="214383" y="1420482"/>
                  </a:cubicBezTo>
                  <a:cubicBezTo>
                    <a:pt x="216478" y="1423911"/>
                    <a:pt x="218859" y="1419053"/>
                    <a:pt x="219431" y="1422577"/>
                  </a:cubicBezTo>
                  <a:cubicBezTo>
                    <a:pt x="217716" y="1428197"/>
                    <a:pt x="212478" y="1430007"/>
                    <a:pt x="210382" y="1435340"/>
                  </a:cubicBezTo>
                  <a:cubicBezTo>
                    <a:pt x="216383" y="1434102"/>
                    <a:pt x="219145" y="1429149"/>
                    <a:pt x="219526" y="1434960"/>
                  </a:cubicBezTo>
                  <a:cubicBezTo>
                    <a:pt x="221431" y="1432483"/>
                    <a:pt x="222003" y="1430292"/>
                    <a:pt x="222669" y="1428482"/>
                  </a:cubicBezTo>
                  <a:cubicBezTo>
                    <a:pt x="223431" y="1430673"/>
                    <a:pt x="224670" y="1432483"/>
                    <a:pt x="227337" y="1433245"/>
                  </a:cubicBezTo>
                  <a:cubicBezTo>
                    <a:pt x="228765" y="1430769"/>
                    <a:pt x="231813" y="1430007"/>
                    <a:pt x="234480" y="1428768"/>
                  </a:cubicBezTo>
                  <a:cubicBezTo>
                    <a:pt x="233718" y="1431626"/>
                    <a:pt x="233147" y="1434769"/>
                    <a:pt x="233528" y="1438198"/>
                  </a:cubicBezTo>
                  <a:cubicBezTo>
                    <a:pt x="239529" y="1441341"/>
                    <a:pt x="235338" y="1433150"/>
                    <a:pt x="239529" y="1434293"/>
                  </a:cubicBezTo>
                  <a:cubicBezTo>
                    <a:pt x="239243" y="1442961"/>
                    <a:pt x="249625" y="1435150"/>
                    <a:pt x="251054" y="1441913"/>
                  </a:cubicBezTo>
                  <a:cubicBezTo>
                    <a:pt x="253149" y="1437817"/>
                    <a:pt x="249149" y="1437627"/>
                    <a:pt x="250387" y="1434102"/>
                  </a:cubicBezTo>
                  <a:cubicBezTo>
                    <a:pt x="251054" y="1433912"/>
                    <a:pt x="251721" y="1433721"/>
                    <a:pt x="252292" y="1433626"/>
                  </a:cubicBezTo>
                  <a:cubicBezTo>
                    <a:pt x="252006" y="1434102"/>
                    <a:pt x="251435" y="1434388"/>
                    <a:pt x="251244" y="1434960"/>
                  </a:cubicBezTo>
                  <a:cubicBezTo>
                    <a:pt x="254007" y="1430387"/>
                    <a:pt x="266770" y="1435817"/>
                    <a:pt x="268199" y="1429911"/>
                  </a:cubicBezTo>
                  <a:cubicBezTo>
                    <a:pt x="267723" y="1429911"/>
                    <a:pt x="267151" y="1429911"/>
                    <a:pt x="266675" y="1429911"/>
                  </a:cubicBezTo>
                  <a:cubicBezTo>
                    <a:pt x="267532" y="1429244"/>
                    <a:pt x="268485" y="1428387"/>
                    <a:pt x="269342" y="1427244"/>
                  </a:cubicBezTo>
                  <a:cubicBezTo>
                    <a:pt x="271437" y="1427625"/>
                    <a:pt x="270866" y="1429721"/>
                    <a:pt x="272199" y="1430578"/>
                  </a:cubicBezTo>
                  <a:cubicBezTo>
                    <a:pt x="272009" y="1430959"/>
                    <a:pt x="271818" y="1431245"/>
                    <a:pt x="271723" y="1431721"/>
                  </a:cubicBezTo>
                  <a:cubicBezTo>
                    <a:pt x="274866" y="1432293"/>
                    <a:pt x="275819" y="1430673"/>
                    <a:pt x="278486" y="1430673"/>
                  </a:cubicBezTo>
                  <a:cubicBezTo>
                    <a:pt x="280486" y="1434483"/>
                    <a:pt x="284963" y="1436579"/>
                    <a:pt x="289249" y="1438865"/>
                  </a:cubicBezTo>
                  <a:cubicBezTo>
                    <a:pt x="289916" y="1436102"/>
                    <a:pt x="291154" y="1433912"/>
                    <a:pt x="293631" y="1433245"/>
                  </a:cubicBezTo>
                  <a:cubicBezTo>
                    <a:pt x="297060" y="1433912"/>
                    <a:pt x="301060" y="1441056"/>
                    <a:pt x="295917" y="1442770"/>
                  </a:cubicBezTo>
                  <a:cubicBezTo>
                    <a:pt x="292583" y="1442198"/>
                    <a:pt x="295345" y="1437627"/>
                    <a:pt x="291249" y="1437627"/>
                  </a:cubicBezTo>
                  <a:cubicBezTo>
                    <a:pt x="288582" y="1439246"/>
                    <a:pt x="288582" y="1443913"/>
                    <a:pt x="288011" y="1448009"/>
                  </a:cubicBezTo>
                  <a:cubicBezTo>
                    <a:pt x="292678" y="1449152"/>
                    <a:pt x="293440" y="1452771"/>
                    <a:pt x="294012" y="1456391"/>
                  </a:cubicBezTo>
                  <a:cubicBezTo>
                    <a:pt x="289440" y="1457724"/>
                    <a:pt x="271723" y="1461058"/>
                    <a:pt x="270771" y="1455057"/>
                  </a:cubicBezTo>
                  <a:cubicBezTo>
                    <a:pt x="267437" y="1454867"/>
                    <a:pt x="264770" y="1455343"/>
                    <a:pt x="263246" y="1457153"/>
                  </a:cubicBezTo>
                  <a:cubicBezTo>
                    <a:pt x="273247" y="1457534"/>
                    <a:pt x="273533" y="1464201"/>
                    <a:pt x="279915" y="1466964"/>
                  </a:cubicBezTo>
                  <a:cubicBezTo>
                    <a:pt x="282010" y="1465154"/>
                    <a:pt x="282391" y="1461534"/>
                    <a:pt x="286106" y="1461534"/>
                  </a:cubicBezTo>
                  <a:cubicBezTo>
                    <a:pt x="288582" y="1464582"/>
                    <a:pt x="300203" y="1466011"/>
                    <a:pt x="304489" y="1471536"/>
                  </a:cubicBezTo>
                  <a:cubicBezTo>
                    <a:pt x="302108" y="1471250"/>
                    <a:pt x="302489" y="1474012"/>
                    <a:pt x="300489" y="1474107"/>
                  </a:cubicBezTo>
                  <a:cubicBezTo>
                    <a:pt x="297536" y="1469631"/>
                    <a:pt x="291821" y="1470869"/>
                    <a:pt x="289440" y="1475822"/>
                  </a:cubicBezTo>
                  <a:cubicBezTo>
                    <a:pt x="293631" y="1478394"/>
                    <a:pt x="295821" y="1470488"/>
                    <a:pt x="296774" y="1475155"/>
                  </a:cubicBezTo>
                  <a:cubicBezTo>
                    <a:pt x="288582" y="1476869"/>
                    <a:pt x="294393" y="1484490"/>
                    <a:pt x="286392" y="1484585"/>
                  </a:cubicBezTo>
                  <a:cubicBezTo>
                    <a:pt x="291726" y="1486394"/>
                    <a:pt x="289630" y="1486109"/>
                    <a:pt x="295250" y="1485728"/>
                  </a:cubicBezTo>
                  <a:cubicBezTo>
                    <a:pt x="294869" y="1487823"/>
                    <a:pt x="295631" y="1489157"/>
                    <a:pt x="296393" y="1490490"/>
                  </a:cubicBezTo>
                  <a:cubicBezTo>
                    <a:pt x="288773" y="1489919"/>
                    <a:pt x="283820" y="1482680"/>
                    <a:pt x="278676" y="1488299"/>
                  </a:cubicBezTo>
                  <a:cubicBezTo>
                    <a:pt x="282963" y="1491728"/>
                    <a:pt x="274104" y="1495443"/>
                    <a:pt x="278676" y="1500587"/>
                  </a:cubicBezTo>
                  <a:cubicBezTo>
                    <a:pt x="280391" y="1499158"/>
                    <a:pt x="281058" y="1496586"/>
                    <a:pt x="283153" y="1495634"/>
                  </a:cubicBezTo>
                  <a:cubicBezTo>
                    <a:pt x="283820" y="1496777"/>
                    <a:pt x="284677" y="1497824"/>
                    <a:pt x="285820" y="1498682"/>
                  </a:cubicBezTo>
                  <a:cubicBezTo>
                    <a:pt x="285153" y="1502492"/>
                    <a:pt x="279629" y="1505921"/>
                    <a:pt x="284677" y="1509064"/>
                  </a:cubicBezTo>
                  <a:cubicBezTo>
                    <a:pt x="284868" y="1506302"/>
                    <a:pt x="286963" y="1505730"/>
                    <a:pt x="290392" y="1506683"/>
                  </a:cubicBezTo>
                  <a:cubicBezTo>
                    <a:pt x="291249" y="1504968"/>
                    <a:pt x="291726" y="1503635"/>
                    <a:pt x="292011" y="1502397"/>
                  </a:cubicBezTo>
                  <a:cubicBezTo>
                    <a:pt x="292107" y="1502492"/>
                    <a:pt x="292202" y="1502492"/>
                    <a:pt x="292297" y="1502587"/>
                  </a:cubicBezTo>
                  <a:cubicBezTo>
                    <a:pt x="292678" y="1501539"/>
                    <a:pt x="292583" y="1500968"/>
                    <a:pt x="292297" y="1500396"/>
                  </a:cubicBezTo>
                  <a:cubicBezTo>
                    <a:pt x="292488" y="1498586"/>
                    <a:pt x="292488" y="1496586"/>
                    <a:pt x="292488" y="1494015"/>
                  </a:cubicBezTo>
                  <a:cubicBezTo>
                    <a:pt x="292773" y="1493824"/>
                    <a:pt x="292964" y="1493634"/>
                    <a:pt x="293059" y="1493157"/>
                  </a:cubicBezTo>
                  <a:cubicBezTo>
                    <a:pt x="292869" y="1493062"/>
                    <a:pt x="292678" y="1493062"/>
                    <a:pt x="292583" y="1492967"/>
                  </a:cubicBezTo>
                  <a:cubicBezTo>
                    <a:pt x="292583" y="1492490"/>
                    <a:pt x="292583" y="1492110"/>
                    <a:pt x="292583" y="1491538"/>
                  </a:cubicBezTo>
                  <a:cubicBezTo>
                    <a:pt x="293345" y="1493824"/>
                    <a:pt x="299346" y="1492586"/>
                    <a:pt x="299250" y="1495443"/>
                  </a:cubicBezTo>
                  <a:cubicBezTo>
                    <a:pt x="300584" y="1499539"/>
                    <a:pt x="290868" y="1499730"/>
                    <a:pt x="296393" y="1502777"/>
                  </a:cubicBezTo>
                  <a:cubicBezTo>
                    <a:pt x="304203" y="1502777"/>
                    <a:pt x="305442" y="1495348"/>
                    <a:pt x="313633" y="1495634"/>
                  </a:cubicBezTo>
                  <a:cubicBezTo>
                    <a:pt x="313443" y="1496682"/>
                    <a:pt x="313919" y="1497253"/>
                    <a:pt x="314395" y="1497824"/>
                  </a:cubicBezTo>
                  <a:cubicBezTo>
                    <a:pt x="313919" y="1497824"/>
                    <a:pt x="313538" y="1497729"/>
                    <a:pt x="313062" y="1497729"/>
                  </a:cubicBezTo>
                  <a:cubicBezTo>
                    <a:pt x="312871" y="1499253"/>
                    <a:pt x="311442" y="1499634"/>
                    <a:pt x="311061" y="1500968"/>
                  </a:cubicBezTo>
                  <a:cubicBezTo>
                    <a:pt x="309347" y="1501539"/>
                    <a:pt x="307632" y="1502206"/>
                    <a:pt x="307061" y="1504016"/>
                  </a:cubicBezTo>
                  <a:cubicBezTo>
                    <a:pt x="320205" y="1503159"/>
                    <a:pt x="319824" y="1512017"/>
                    <a:pt x="325063" y="1513827"/>
                  </a:cubicBezTo>
                  <a:cubicBezTo>
                    <a:pt x="322301" y="1513827"/>
                    <a:pt x="324015" y="1517256"/>
                    <a:pt x="324777" y="1518494"/>
                  </a:cubicBezTo>
                  <a:cubicBezTo>
                    <a:pt x="321825" y="1515255"/>
                    <a:pt x="321444" y="1518970"/>
                    <a:pt x="315919" y="1517351"/>
                  </a:cubicBezTo>
                  <a:cubicBezTo>
                    <a:pt x="313824" y="1521447"/>
                    <a:pt x="317919" y="1521637"/>
                    <a:pt x="316586" y="1525161"/>
                  </a:cubicBezTo>
                  <a:cubicBezTo>
                    <a:pt x="314014" y="1524590"/>
                    <a:pt x="310014" y="1524876"/>
                    <a:pt x="309728" y="1522780"/>
                  </a:cubicBezTo>
                  <a:cubicBezTo>
                    <a:pt x="311157" y="1518970"/>
                    <a:pt x="300584" y="1512684"/>
                    <a:pt x="293535" y="1510016"/>
                  </a:cubicBezTo>
                  <a:cubicBezTo>
                    <a:pt x="290964" y="1515446"/>
                    <a:pt x="302489" y="1518684"/>
                    <a:pt x="295345" y="1522494"/>
                  </a:cubicBezTo>
                  <a:cubicBezTo>
                    <a:pt x="292583" y="1513922"/>
                    <a:pt x="293631" y="1524780"/>
                    <a:pt x="291345" y="1525066"/>
                  </a:cubicBezTo>
                  <a:cubicBezTo>
                    <a:pt x="286392" y="1525542"/>
                    <a:pt x="288201" y="1521637"/>
                    <a:pt x="284677" y="1521161"/>
                  </a:cubicBezTo>
                  <a:cubicBezTo>
                    <a:pt x="279248" y="1526209"/>
                    <a:pt x="268866" y="1525733"/>
                    <a:pt x="261912" y="1529066"/>
                  </a:cubicBezTo>
                  <a:cubicBezTo>
                    <a:pt x="264484" y="1522590"/>
                    <a:pt x="257150" y="1522590"/>
                    <a:pt x="253816" y="1520018"/>
                  </a:cubicBezTo>
                  <a:cubicBezTo>
                    <a:pt x="259150" y="1520589"/>
                    <a:pt x="269342" y="1519923"/>
                    <a:pt x="274390" y="1519923"/>
                  </a:cubicBezTo>
                  <a:cubicBezTo>
                    <a:pt x="266580" y="1512398"/>
                    <a:pt x="257436" y="1521161"/>
                    <a:pt x="248958" y="1514874"/>
                  </a:cubicBezTo>
                  <a:cubicBezTo>
                    <a:pt x="249625" y="1519065"/>
                    <a:pt x="247053" y="1520113"/>
                    <a:pt x="243815" y="1520399"/>
                  </a:cubicBezTo>
                  <a:cubicBezTo>
                    <a:pt x="242481" y="1520018"/>
                    <a:pt x="241148" y="1519637"/>
                    <a:pt x="239910" y="1519446"/>
                  </a:cubicBezTo>
                  <a:cubicBezTo>
                    <a:pt x="238576" y="1518113"/>
                    <a:pt x="237052" y="1516970"/>
                    <a:pt x="235338" y="1516017"/>
                  </a:cubicBezTo>
                  <a:cubicBezTo>
                    <a:pt x="235814" y="1514684"/>
                    <a:pt x="236862" y="1513445"/>
                    <a:pt x="238100" y="1512493"/>
                  </a:cubicBezTo>
                  <a:cubicBezTo>
                    <a:pt x="239529" y="1511160"/>
                    <a:pt x="241719" y="1510493"/>
                    <a:pt x="243910" y="1509921"/>
                  </a:cubicBezTo>
                  <a:cubicBezTo>
                    <a:pt x="244291" y="1509921"/>
                    <a:pt x="244577" y="1509921"/>
                    <a:pt x="244863" y="1509921"/>
                  </a:cubicBezTo>
                  <a:cubicBezTo>
                    <a:pt x="244767" y="1509826"/>
                    <a:pt x="244767" y="1509731"/>
                    <a:pt x="244767" y="1509636"/>
                  </a:cubicBezTo>
                  <a:cubicBezTo>
                    <a:pt x="247625" y="1508873"/>
                    <a:pt x="250387" y="1508016"/>
                    <a:pt x="251530" y="1505540"/>
                  </a:cubicBezTo>
                  <a:cubicBezTo>
                    <a:pt x="259055" y="1504968"/>
                    <a:pt x="257340" y="1511160"/>
                    <a:pt x="260103" y="1514112"/>
                  </a:cubicBezTo>
                  <a:cubicBezTo>
                    <a:pt x="261341" y="1511445"/>
                    <a:pt x="264103" y="1511064"/>
                    <a:pt x="266961" y="1511064"/>
                  </a:cubicBezTo>
                  <a:cubicBezTo>
                    <a:pt x="271342" y="1513255"/>
                    <a:pt x="278010" y="1514017"/>
                    <a:pt x="278391" y="1514112"/>
                  </a:cubicBezTo>
                  <a:cubicBezTo>
                    <a:pt x="277152" y="1512969"/>
                    <a:pt x="276105" y="1511731"/>
                    <a:pt x="274962" y="1510493"/>
                  </a:cubicBezTo>
                  <a:cubicBezTo>
                    <a:pt x="274962" y="1510493"/>
                    <a:pt x="275057" y="1510493"/>
                    <a:pt x="275057" y="1510398"/>
                  </a:cubicBezTo>
                  <a:cubicBezTo>
                    <a:pt x="274962" y="1510398"/>
                    <a:pt x="274866" y="1510302"/>
                    <a:pt x="274771" y="1510302"/>
                  </a:cubicBezTo>
                  <a:cubicBezTo>
                    <a:pt x="273057" y="1508683"/>
                    <a:pt x="270961" y="1507254"/>
                    <a:pt x="267818" y="1506587"/>
                  </a:cubicBezTo>
                  <a:cubicBezTo>
                    <a:pt x="264579" y="1503920"/>
                    <a:pt x="263151" y="1500682"/>
                    <a:pt x="261627" y="1497253"/>
                  </a:cubicBezTo>
                  <a:cubicBezTo>
                    <a:pt x="262008" y="1498015"/>
                    <a:pt x="262674" y="1498586"/>
                    <a:pt x="264389" y="1498491"/>
                  </a:cubicBezTo>
                  <a:cubicBezTo>
                    <a:pt x="264484" y="1491824"/>
                    <a:pt x="261627" y="1492205"/>
                    <a:pt x="258864" y="1491919"/>
                  </a:cubicBezTo>
                  <a:cubicBezTo>
                    <a:pt x="258293" y="1490966"/>
                    <a:pt x="257531" y="1490014"/>
                    <a:pt x="256769" y="1489061"/>
                  </a:cubicBezTo>
                  <a:cubicBezTo>
                    <a:pt x="257721" y="1488585"/>
                    <a:pt x="258007" y="1487919"/>
                    <a:pt x="258007" y="1487157"/>
                  </a:cubicBezTo>
                  <a:cubicBezTo>
                    <a:pt x="262293" y="1487347"/>
                    <a:pt x="264960" y="1486014"/>
                    <a:pt x="264294" y="1481251"/>
                  </a:cubicBezTo>
                  <a:cubicBezTo>
                    <a:pt x="262484" y="1480965"/>
                    <a:pt x="260579" y="1481441"/>
                    <a:pt x="258769" y="1482203"/>
                  </a:cubicBezTo>
                  <a:cubicBezTo>
                    <a:pt x="259055" y="1481823"/>
                    <a:pt x="259245" y="1481441"/>
                    <a:pt x="259626" y="1481061"/>
                  </a:cubicBezTo>
                  <a:cubicBezTo>
                    <a:pt x="258388" y="1480394"/>
                    <a:pt x="257531" y="1480013"/>
                    <a:pt x="256769" y="1479822"/>
                  </a:cubicBezTo>
                  <a:cubicBezTo>
                    <a:pt x="256102" y="1474679"/>
                    <a:pt x="256483" y="1472869"/>
                    <a:pt x="259722" y="1468392"/>
                  </a:cubicBezTo>
                  <a:cubicBezTo>
                    <a:pt x="256197" y="1465535"/>
                    <a:pt x="257340" y="1468392"/>
                    <a:pt x="252387" y="1467821"/>
                  </a:cubicBezTo>
                  <a:cubicBezTo>
                    <a:pt x="254102" y="1463058"/>
                    <a:pt x="247530" y="1464487"/>
                    <a:pt x="249244" y="1459724"/>
                  </a:cubicBezTo>
                  <a:cubicBezTo>
                    <a:pt x="254007" y="1458010"/>
                    <a:pt x="254483" y="1466392"/>
                    <a:pt x="256483" y="1461820"/>
                  </a:cubicBezTo>
                  <a:cubicBezTo>
                    <a:pt x="258674" y="1457153"/>
                    <a:pt x="250197" y="1449057"/>
                    <a:pt x="249339" y="1458105"/>
                  </a:cubicBezTo>
                  <a:cubicBezTo>
                    <a:pt x="248482" y="1458105"/>
                    <a:pt x="248196" y="1457915"/>
                    <a:pt x="247530" y="1457819"/>
                  </a:cubicBezTo>
                  <a:cubicBezTo>
                    <a:pt x="248196" y="1457153"/>
                    <a:pt x="248958" y="1456581"/>
                    <a:pt x="248863" y="1455152"/>
                  </a:cubicBezTo>
                  <a:cubicBezTo>
                    <a:pt x="247053" y="1454867"/>
                    <a:pt x="244958" y="1454581"/>
                    <a:pt x="244196" y="1453628"/>
                  </a:cubicBezTo>
                  <a:cubicBezTo>
                    <a:pt x="244196" y="1452962"/>
                    <a:pt x="244101" y="1452295"/>
                    <a:pt x="244196" y="1451533"/>
                  </a:cubicBezTo>
                  <a:cubicBezTo>
                    <a:pt x="246196" y="1452105"/>
                    <a:pt x="247720" y="1454581"/>
                    <a:pt x="249339" y="1452105"/>
                  </a:cubicBezTo>
                  <a:cubicBezTo>
                    <a:pt x="247149" y="1451247"/>
                    <a:pt x="245529" y="1450009"/>
                    <a:pt x="244482" y="1448485"/>
                  </a:cubicBezTo>
                  <a:cubicBezTo>
                    <a:pt x="244482" y="1448485"/>
                    <a:pt x="244482" y="1448390"/>
                    <a:pt x="244482" y="1448390"/>
                  </a:cubicBezTo>
                  <a:cubicBezTo>
                    <a:pt x="244482" y="1448390"/>
                    <a:pt x="244482" y="1448390"/>
                    <a:pt x="244386" y="1448390"/>
                  </a:cubicBezTo>
                  <a:cubicBezTo>
                    <a:pt x="243148" y="1446485"/>
                    <a:pt x="242767" y="1444008"/>
                    <a:pt x="243720" y="1440674"/>
                  </a:cubicBezTo>
                  <a:cubicBezTo>
                    <a:pt x="240672" y="1440198"/>
                    <a:pt x="238195" y="1440294"/>
                    <a:pt x="236385" y="1441341"/>
                  </a:cubicBezTo>
                  <a:cubicBezTo>
                    <a:pt x="237719" y="1444103"/>
                    <a:pt x="239148" y="1446961"/>
                    <a:pt x="240386" y="1449628"/>
                  </a:cubicBezTo>
                  <a:cubicBezTo>
                    <a:pt x="238576" y="1450581"/>
                    <a:pt x="236957" y="1451723"/>
                    <a:pt x="234861" y="1452390"/>
                  </a:cubicBezTo>
                  <a:cubicBezTo>
                    <a:pt x="238957" y="1452390"/>
                    <a:pt x="241053" y="1453819"/>
                    <a:pt x="242481" y="1455724"/>
                  </a:cubicBezTo>
                  <a:cubicBezTo>
                    <a:pt x="242767" y="1456867"/>
                    <a:pt x="242958" y="1458010"/>
                    <a:pt x="242862" y="1459058"/>
                  </a:cubicBezTo>
                  <a:cubicBezTo>
                    <a:pt x="243434" y="1459153"/>
                    <a:pt x="243910" y="1459248"/>
                    <a:pt x="244482" y="1459248"/>
                  </a:cubicBezTo>
                  <a:cubicBezTo>
                    <a:pt x="245529" y="1461248"/>
                    <a:pt x="246577" y="1463249"/>
                    <a:pt x="248768" y="1464487"/>
                  </a:cubicBezTo>
                  <a:cubicBezTo>
                    <a:pt x="244577" y="1467440"/>
                    <a:pt x="248673" y="1469535"/>
                    <a:pt x="250006" y="1472488"/>
                  </a:cubicBezTo>
                  <a:cubicBezTo>
                    <a:pt x="248673" y="1474012"/>
                    <a:pt x="247339" y="1474679"/>
                    <a:pt x="246101" y="1475155"/>
                  </a:cubicBezTo>
                  <a:cubicBezTo>
                    <a:pt x="244005" y="1472583"/>
                    <a:pt x="238862" y="1475822"/>
                    <a:pt x="233528" y="1474488"/>
                  </a:cubicBezTo>
                  <a:cubicBezTo>
                    <a:pt x="232480" y="1472678"/>
                    <a:pt x="230861" y="1471345"/>
                    <a:pt x="228099" y="1470869"/>
                  </a:cubicBezTo>
                  <a:cubicBezTo>
                    <a:pt x="226575" y="1475060"/>
                    <a:pt x="228861" y="1476584"/>
                    <a:pt x="230766" y="1478298"/>
                  </a:cubicBezTo>
                  <a:cubicBezTo>
                    <a:pt x="230766" y="1480298"/>
                    <a:pt x="231242" y="1482108"/>
                    <a:pt x="232671" y="1483156"/>
                  </a:cubicBezTo>
                  <a:cubicBezTo>
                    <a:pt x="232671" y="1483347"/>
                    <a:pt x="232671" y="1483537"/>
                    <a:pt x="232575" y="1483823"/>
                  </a:cubicBezTo>
                  <a:cubicBezTo>
                    <a:pt x="225813" y="1483061"/>
                    <a:pt x="217335" y="1475631"/>
                    <a:pt x="224098" y="1473822"/>
                  </a:cubicBezTo>
                  <a:cubicBezTo>
                    <a:pt x="219717" y="1472869"/>
                    <a:pt x="219907" y="1476393"/>
                    <a:pt x="214764" y="1474679"/>
                  </a:cubicBezTo>
                  <a:cubicBezTo>
                    <a:pt x="215430" y="1471726"/>
                    <a:pt x="212954" y="1471059"/>
                    <a:pt x="213430" y="1468297"/>
                  </a:cubicBezTo>
                  <a:cubicBezTo>
                    <a:pt x="217240" y="1469535"/>
                    <a:pt x="223050" y="1474488"/>
                    <a:pt x="224479" y="1469154"/>
                  </a:cubicBezTo>
                  <a:cubicBezTo>
                    <a:pt x="215049" y="1465059"/>
                    <a:pt x="222193" y="1459629"/>
                    <a:pt x="212573" y="1455724"/>
                  </a:cubicBezTo>
                  <a:cubicBezTo>
                    <a:pt x="213240" y="1459820"/>
                    <a:pt x="214573" y="1461439"/>
                    <a:pt x="210192" y="1463439"/>
                  </a:cubicBezTo>
                  <a:cubicBezTo>
                    <a:pt x="207620" y="1459058"/>
                    <a:pt x="204953" y="1459439"/>
                    <a:pt x="201524" y="1459248"/>
                  </a:cubicBezTo>
                  <a:cubicBezTo>
                    <a:pt x="201048" y="1459058"/>
                    <a:pt x="200667" y="1459058"/>
                    <a:pt x="200286" y="1459153"/>
                  </a:cubicBezTo>
                  <a:cubicBezTo>
                    <a:pt x="199143" y="1459058"/>
                    <a:pt x="197809" y="1458677"/>
                    <a:pt x="196380" y="1458105"/>
                  </a:cubicBezTo>
                  <a:cubicBezTo>
                    <a:pt x="196666" y="1455152"/>
                    <a:pt x="195809" y="1452962"/>
                    <a:pt x="191618" y="1452962"/>
                  </a:cubicBezTo>
                  <a:cubicBezTo>
                    <a:pt x="192380" y="1453819"/>
                    <a:pt x="192951" y="1455057"/>
                    <a:pt x="193237" y="1456391"/>
                  </a:cubicBezTo>
                  <a:cubicBezTo>
                    <a:pt x="192951" y="1456200"/>
                    <a:pt x="192666" y="1456105"/>
                    <a:pt x="192380" y="1455819"/>
                  </a:cubicBezTo>
                  <a:cubicBezTo>
                    <a:pt x="192285" y="1457724"/>
                    <a:pt x="192570" y="1459344"/>
                    <a:pt x="193142" y="1460868"/>
                  </a:cubicBezTo>
                  <a:cubicBezTo>
                    <a:pt x="192285" y="1463249"/>
                    <a:pt x="190189" y="1464392"/>
                    <a:pt x="186760" y="1461630"/>
                  </a:cubicBezTo>
                  <a:cubicBezTo>
                    <a:pt x="189522" y="1457915"/>
                    <a:pt x="185522" y="1454200"/>
                    <a:pt x="183331" y="1449533"/>
                  </a:cubicBezTo>
                  <a:cubicBezTo>
                    <a:pt x="183331" y="1449342"/>
                    <a:pt x="183236" y="1449152"/>
                    <a:pt x="183141" y="1448961"/>
                  </a:cubicBezTo>
                  <a:cubicBezTo>
                    <a:pt x="182093" y="1446580"/>
                    <a:pt x="181521" y="1444103"/>
                    <a:pt x="182569" y="1441056"/>
                  </a:cubicBezTo>
                  <a:cubicBezTo>
                    <a:pt x="177140" y="1441818"/>
                    <a:pt x="176949" y="1441722"/>
                    <a:pt x="171901" y="1439722"/>
                  </a:cubicBezTo>
                  <a:cubicBezTo>
                    <a:pt x="171901" y="1443818"/>
                    <a:pt x="167615" y="1443151"/>
                    <a:pt x="164186" y="1443341"/>
                  </a:cubicBezTo>
                  <a:cubicBezTo>
                    <a:pt x="167043" y="1454105"/>
                    <a:pt x="149803" y="1451723"/>
                    <a:pt x="154756" y="1459058"/>
                  </a:cubicBezTo>
                  <a:cubicBezTo>
                    <a:pt x="157233" y="1451152"/>
                    <a:pt x="167234" y="1459344"/>
                    <a:pt x="169329" y="1457819"/>
                  </a:cubicBezTo>
                  <a:cubicBezTo>
                    <a:pt x="165900" y="1453152"/>
                    <a:pt x="168758" y="1451533"/>
                    <a:pt x="169044" y="1447056"/>
                  </a:cubicBezTo>
                  <a:cubicBezTo>
                    <a:pt x="170091" y="1451628"/>
                    <a:pt x="174759" y="1448771"/>
                    <a:pt x="175711" y="1450961"/>
                  </a:cubicBezTo>
                  <a:cubicBezTo>
                    <a:pt x="174473" y="1450961"/>
                    <a:pt x="173901" y="1451247"/>
                    <a:pt x="173520" y="1451723"/>
                  </a:cubicBezTo>
                  <a:cubicBezTo>
                    <a:pt x="172949" y="1451914"/>
                    <a:pt x="172377" y="1452105"/>
                    <a:pt x="172282" y="1452771"/>
                  </a:cubicBezTo>
                  <a:cubicBezTo>
                    <a:pt x="172663" y="1452771"/>
                    <a:pt x="172854" y="1453057"/>
                    <a:pt x="173139" y="1453152"/>
                  </a:cubicBezTo>
                  <a:cubicBezTo>
                    <a:pt x="173520" y="1456200"/>
                    <a:pt x="177521" y="1461534"/>
                    <a:pt x="168663" y="1462391"/>
                  </a:cubicBezTo>
                  <a:cubicBezTo>
                    <a:pt x="165805" y="1466964"/>
                    <a:pt x="174187" y="1464201"/>
                    <a:pt x="171330" y="1468869"/>
                  </a:cubicBezTo>
                  <a:cubicBezTo>
                    <a:pt x="168472" y="1470297"/>
                    <a:pt x="167710" y="1474298"/>
                    <a:pt x="164948" y="1475727"/>
                  </a:cubicBezTo>
                  <a:cubicBezTo>
                    <a:pt x="161709" y="1475060"/>
                    <a:pt x="164662" y="1470488"/>
                    <a:pt x="162281" y="1469249"/>
                  </a:cubicBezTo>
                  <a:cubicBezTo>
                    <a:pt x="157328" y="1469535"/>
                    <a:pt x="153613" y="1471250"/>
                    <a:pt x="150756" y="1473917"/>
                  </a:cubicBezTo>
                  <a:cubicBezTo>
                    <a:pt x="153708" y="1474298"/>
                    <a:pt x="151137" y="1478298"/>
                    <a:pt x="153613" y="1478870"/>
                  </a:cubicBezTo>
                  <a:cubicBezTo>
                    <a:pt x="153899" y="1476869"/>
                    <a:pt x="158757" y="1477536"/>
                    <a:pt x="158947" y="1479536"/>
                  </a:cubicBezTo>
                  <a:cubicBezTo>
                    <a:pt x="157423" y="1483251"/>
                    <a:pt x="147898" y="1488109"/>
                    <a:pt x="155423" y="1491443"/>
                  </a:cubicBezTo>
                  <a:cubicBezTo>
                    <a:pt x="155613" y="1488681"/>
                    <a:pt x="157709" y="1488109"/>
                    <a:pt x="161138" y="1489061"/>
                  </a:cubicBezTo>
                  <a:cubicBezTo>
                    <a:pt x="162376" y="1486966"/>
                    <a:pt x="160185" y="1480965"/>
                    <a:pt x="163995" y="1481727"/>
                  </a:cubicBezTo>
                  <a:cubicBezTo>
                    <a:pt x="170853" y="1482299"/>
                    <a:pt x="166758" y="1490014"/>
                    <a:pt x="173520" y="1490586"/>
                  </a:cubicBezTo>
                  <a:cubicBezTo>
                    <a:pt x="175806" y="1485918"/>
                    <a:pt x="169329" y="1486871"/>
                    <a:pt x="169044" y="1483918"/>
                  </a:cubicBezTo>
                  <a:cubicBezTo>
                    <a:pt x="171711" y="1482299"/>
                    <a:pt x="173139" y="1479822"/>
                    <a:pt x="176378" y="1483251"/>
                  </a:cubicBezTo>
                  <a:cubicBezTo>
                    <a:pt x="175997" y="1477251"/>
                    <a:pt x="177140" y="1477822"/>
                    <a:pt x="175902" y="1473917"/>
                  </a:cubicBezTo>
                  <a:cubicBezTo>
                    <a:pt x="176664" y="1473631"/>
                    <a:pt x="177330" y="1473631"/>
                    <a:pt x="178092" y="1473536"/>
                  </a:cubicBezTo>
                  <a:cubicBezTo>
                    <a:pt x="187236" y="1474202"/>
                    <a:pt x="184569" y="1479156"/>
                    <a:pt x="182760" y="1484966"/>
                  </a:cubicBezTo>
                  <a:cubicBezTo>
                    <a:pt x="187522" y="1484680"/>
                    <a:pt x="188379" y="1480489"/>
                    <a:pt x="190665" y="1477632"/>
                  </a:cubicBezTo>
                  <a:cubicBezTo>
                    <a:pt x="189046" y="1476965"/>
                    <a:pt x="187046" y="1474965"/>
                    <a:pt x="184760" y="1473536"/>
                  </a:cubicBezTo>
                  <a:cubicBezTo>
                    <a:pt x="184760" y="1473440"/>
                    <a:pt x="184855" y="1473536"/>
                    <a:pt x="184950" y="1473440"/>
                  </a:cubicBezTo>
                  <a:cubicBezTo>
                    <a:pt x="182664" y="1473155"/>
                    <a:pt x="183331" y="1468964"/>
                    <a:pt x="185617" y="1468869"/>
                  </a:cubicBezTo>
                  <a:cubicBezTo>
                    <a:pt x="185522" y="1476489"/>
                    <a:pt x="186760" y="1467440"/>
                    <a:pt x="189332" y="1467821"/>
                  </a:cubicBezTo>
                  <a:cubicBezTo>
                    <a:pt x="194475" y="1469249"/>
                    <a:pt x="195428" y="1468964"/>
                    <a:pt x="197428" y="1469726"/>
                  </a:cubicBezTo>
                  <a:cubicBezTo>
                    <a:pt x="197809" y="1470393"/>
                    <a:pt x="198190" y="1471059"/>
                    <a:pt x="198381" y="1471916"/>
                  </a:cubicBezTo>
                  <a:cubicBezTo>
                    <a:pt x="196190" y="1472012"/>
                    <a:pt x="193142" y="1471250"/>
                    <a:pt x="192761" y="1473060"/>
                  </a:cubicBezTo>
                  <a:cubicBezTo>
                    <a:pt x="193809" y="1474774"/>
                    <a:pt x="194380" y="1476965"/>
                    <a:pt x="194952" y="1478965"/>
                  </a:cubicBezTo>
                  <a:cubicBezTo>
                    <a:pt x="194952" y="1479156"/>
                    <a:pt x="194856" y="1479156"/>
                    <a:pt x="194856" y="1479346"/>
                  </a:cubicBezTo>
                  <a:cubicBezTo>
                    <a:pt x="194952" y="1479346"/>
                    <a:pt x="195047" y="1479346"/>
                    <a:pt x="195142" y="1479346"/>
                  </a:cubicBezTo>
                  <a:cubicBezTo>
                    <a:pt x="195618" y="1481061"/>
                    <a:pt x="196285" y="1482680"/>
                    <a:pt x="197238" y="1483918"/>
                  </a:cubicBezTo>
                  <a:cubicBezTo>
                    <a:pt x="196380" y="1483823"/>
                    <a:pt x="195523" y="1483823"/>
                    <a:pt x="194666" y="1483727"/>
                  </a:cubicBezTo>
                  <a:cubicBezTo>
                    <a:pt x="193332" y="1483156"/>
                    <a:pt x="192380" y="1482299"/>
                    <a:pt x="190284" y="1482203"/>
                  </a:cubicBezTo>
                  <a:cubicBezTo>
                    <a:pt x="190475" y="1483537"/>
                    <a:pt x="191046" y="1484585"/>
                    <a:pt x="191618" y="1485728"/>
                  </a:cubicBezTo>
                  <a:cubicBezTo>
                    <a:pt x="188951" y="1489252"/>
                    <a:pt x="181140" y="1487157"/>
                    <a:pt x="178854" y="1491062"/>
                  </a:cubicBezTo>
                  <a:cubicBezTo>
                    <a:pt x="187522" y="1493729"/>
                    <a:pt x="185522" y="1498872"/>
                    <a:pt x="185998" y="1504206"/>
                  </a:cubicBezTo>
                  <a:cubicBezTo>
                    <a:pt x="187046" y="1504016"/>
                    <a:pt x="188284" y="1503920"/>
                    <a:pt x="189427" y="1503920"/>
                  </a:cubicBezTo>
                  <a:cubicBezTo>
                    <a:pt x="192094" y="1509921"/>
                    <a:pt x="203810" y="1502682"/>
                    <a:pt x="202953" y="1511445"/>
                  </a:cubicBezTo>
                  <a:cubicBezTo>
                    <a:pt x="199428" y="1511540"/>
                    <a:pt x="199047" y="1509350"/>
                    <a:pt x="195809" y="1509350"/>
                  </a:cubicBezTo>
                  <a:cubicBezTo>
                    <a:pt x="195904" y="1510778"/>
                    <a:pt x="195142" y="1513636"/>
                    <a:pt x="194380" y="1516398"/>
                  </a:cubicBezTo>
                  <a:cubicBezTo>
                    <a:pt x="194094" y="1516208"/>
                    <a:pt x="193713" y="1516112"/>
                    <a:pt x="193523" y="1515827"/>
                  </a:cubicBezTo>
                  <a:cubicBezTo>
                    <a:pt x="188189" y="1526019"/>
                    <a:pt x="178378" y="1530686"/>
                    <a:pt x="172092" y="1526971"/>
                  </a:cubicBezTo>
                  <a:cubicBezTo>
                    <a:pt x="174854" y="1522399"/>
                    <a:pt x="179140" y="1519637"/>
                    <a:pt x="182664" y="1516017"/>
                  </a:cubicBezTo>
                  <a:cubicBezTo>
                    <a:pt x="185427" y="1516494"/>
                    <a:pt x="183522" y="1520018"/>
                    <a:pt x="187522" y="1519732"/>
                  </a:cubicBezTo>
                  <a:cubicBezTo>
                    <a:pt x="186093" y="1514493"/>
                    <a:pt x="196666" y="1508397"/>
                    <a:pt x="190761" y="1509350"/>
                  </a:cubicBezTo>
                  <a:cubicBezTo>
                    <a:pt x="191904" y="1514112"/>
                    <a:pt x="186379" y="1511540"/>
                    <a:pt x="183236" y="1511445"/>
                  </a:cubicBezTo>
                  <a:cubicBezTo>
                    <a:pt x="178664" y="1506111"/>
                    <a:pt x="187141" y="1497158"/>
                    <a:pt x="176759" y="1493729"/>
                  </a:cubicBezTo>
                  <a:cubicBezTo>
                    <a:pt x="175997" y="1496396"/>
                    <a:pt x="177426" y="1501539"/>
                    <a:pt x="172377" y="1499348"/>
                  </a:cubicBezTo>
                  <a:cubicBezTo>
                    <a:pt x="173616" y="1502206"/>
                    <a:pt x="171901" y="1506969"/>
                    <a:pt x="174663" y="1508873"/>
                  </a:cubicBezTo>
                  <a:cubicBezTo>
                    <a:pt x="176664" y="1506492"/>
                    <a:pt x="181807" y="1505540"/>
                    <a:pt x="181712" y="1509731"/>
                  </a:cubicBezTo>
                  <a:cubicBezTo>
                    <a:pt x="175616" y="1510588"/>
                    <a:pt x="171139" y="1515255"/>
                    <a:pt x="176664" y="1519827"/>
                  </a:cubicBezTo>
                  <a:cubicBezTo>
                    <a:pt x="173901" y="1520303"/>
                    <a:pt x="171901" y="1521542"/>
                    <a:pt x="169139" y="1522018"/>
                  </a:cubicBezTo>
                  <a:cubicBezTo>
                    <a:pt x="169329" y="1519923"/>
                    <a:pt x="170472" y="1518780"/>
                    <a:pt x="171520" y="1517732"/>
                  </a:cubicBezTo>
                  <a:cubicBezTo>
                    <a:pt x="169044" y="1517351"/>
                    <a:pt x="167520" y="1517922"/>
                    <a:pt x="165996" y="1518589"/>
                  </a:cubicBezTo>
                  <a:cubicBezTo>
                    <a:pt x="165996" y="1516779"/>
                    <a:pt x="166948" y="1514303"/>
                    <a:pt x="164853" y="1513827"/>
                  </a:cubicBezTo>
                  <a:cubicBezTo>
                    <a:pt x="161995" y="1520303"/>
                    <a:pt x="166758" y="1521732"/>
                    <a:pt x="166662" y="1526399"/>
                  </a:cubicBezTo>
                  <a:cubicBezTo>
                    <a:pt x="158376" y="1523923"/>
                    <a:pt x="166567" y="1533353"/>
                    <a:pt x="162281" y="1532019"/>
                  </a:cubicBezTo>
                  <a:cubicBezTo>
                    <a:pt x="160376" y="1526399"/>
                    <a:pt x="152565" y="1524590"/>
                    <a:pt x="147612" y="1520970"/>
                  </a:cubicBezTo>
                  <a:cubicBezTo>
                    <a:pt x="147327" y="1524399"/>
                    <a:pt x="135516" y="1523637"/>
                    <a:pt x="141231" y="1527923"/>
                  </a:cubicBezTo>
                  <a:cubicBezTo>
                    <a:pt x="146946" y="1528590"/>
                    <a:pt x="153899" y="1543640"/>
                    <a:pt x="152565" y="1549355"/>
                  </a:cubicBezTo>
                  <a:cubicBezTo>
                    <a:pt x="157614" y="1548116"/>
                    <a:pt x="159995" y="1546497"/>
                    <a:pt x="160566" y="1544211"/>
                  </a:cubicBezTo>
                  <a:cubicBezTo>
                    <a:pt x="165710" y="1553927"/>
                    <a:pt x="173616" y="1560213"/>
                    <a:pt x="182950" y="1563928"/>
                  </a:cubicBezTo>
                  <a:cubicBezTo>
                    <a:pt x="179807" y="1566881"/>
                    <a:pt x="179616" y="1573072"/>
                    <a:pt x="174378" y="1573644"/>
                  </a:cubicBezTo>
                  <a:cubicBezTo>
                    <a:pt x="174568" y="1572119"/>
                    <a:pt x="173235" y="1571643"/>
                    <a:pt x="173044" y="1570405"/>
                  </a:cubicBezTo>
                  <a:cubicBezTo>
                    <a:pt x="174187" y="1569548"/>
                    <a:pt x="180855" y="1566690"/>
                    <a:pt x="175711" y="1564595"/>
                  </a:cubicBezTo>
                  <a:cubicBezTo>
                    <a:pt x="174473" y="1569834"/>
                    <a:pt x="171711" y="1558689"/>
                    <a:pt x="170377" y="1563928"/>
                  </a:cubicBezTo>
                  <a:cubicBezTo>
                    <a:pt x="175997" y="1569072"/>
                    <a:pt x="165805" y="1564404"/>
                    <a:pt x="166472" y="1566500"/>
                  </a:cubicBezTo>
                  <a:cubicBezTo>
                    <a:pt x="168567" y="1567357"/>
                    <a:pt x="169806" y="1568881"/>
                    <a:pt x="169329" y="1571453"/>
                  </a:cubicBezTo>
                  <a:cubicBezTo>
                    <a:pt x="163710" y="1571072"/>
                    <a:pt x="162662" y="1575739"/>
                    <a:pt x="156280" y="1574406"/>
                  </a:cubicBezTo>
                  <a:cubicBezTo>
                    <a:pt x="153423" y="1578977"/>
                    <a:pt x="161805" y="1576215"/>
                    <a:pt x="158947" y="1580882"/>
                  </a:cubicBezTo>
                  <a:cubicBezTo>
                    <a:pt x="154756" y="1580406"/>
                    <a:pt x="154089" y="1577644"/>
                    <a:pt x="148565" y="1578025"/>
                  </a:cubicBezTo>
                  <a:cubicBezTo>
                    <a:pt x="149136" y="1580787"/>
                    <a:pt x="148565" y="1584407"/>
                    <a:pt x="150946" y="1586026"/>
                  </a:cubicBezTo>
                  <a:cubicBezTo>
                    <a:pt x="153708" y="1583931"/>
                    <a:pt x="165710" y="1593360"/>
                    <a:pt x="165329" y="1586312"/>
                  </a:cubicBezTo>
                  <a:cubicBezTo>
                    <a:pt x="167424" y="1587264"/>
                    <a:pt x="168663" y="1588693"/>
                    <a:pt x="168186" y="1591265"/>
                  </a:cubicBezTo>
                  <a:cubicBezTo>
                    <a:pt x="173425" y="1593456"/>
                    <a:pt x="173997" y="1590407"/>
                    <a:pt x="174282" y="1586978"/>
                  </a:cubicBezTo>
                  <a:cubicBezTo>
                    <a:pt x="176759" y="1588217"/>
                    <a:pt x="179331" y="1590407"/>
                    <a:pt x="181140" y="1589360"/>
                  </a:cubicBezTo>
                  <a:cubicBezTo>
                    <a:pt x="183522" y="1591074"/>
                    <a:pt x="186760" y="1592312"/>
                    <a:pt x="187427" y="1595170"/>
                  </a:cubicBezTo>
                  <a:cubicBezTo>
                    <a:pt x="186189" y="1597742"/>
                    <a:pt x="187141" y="1602599"/>
                    <a:pt x="185998" y="1605266"/>
                  </a:cubicBezTo>
                  <a:cubicBezTo>
                    <a:pt x="184093" y="1601361"/>
                    <a:pt x="183141" y="1597265"/>
                    <a:pt x="178378" y="1593265"/>
                  </a:cubicBezTo>
                  <a:cubicBezTo>
                    <a:pt x="178188" y="1596313"/>
                    <a:pt x="180283" y="1600218"/>
                    <a:pt x="181807" y="1604600"/>
                  </a:cubicBezTo>
                  <a:cubicBezTo>
                    <a:pt x="180759" y="1604505"/>
                    <a:pt x="180093" y="1607267"/>
                    <a:pt x="175044" y="1605933"/>
                  </a:cubicBezTo>
                  <a:cubicBezTo>
                    <a:pt x="175806" y="1603838"/>
                    <a:pt x="178283" y="1603743"/>
                    <a:pt x="179235" y="1601837"/>
                  </a:cubicBezTo>
                  <a:cubicBezTo>
                    <a:pt x="170091" y="1601837"/>
                    <a:pt x="175330" y="1592408"/>
                    <a:pt x="168091" y="1591169"/>
                  </a:cubicBezTo>
                  <a:cubicBezTo>
                    <a:pt x="165615" y="1591360"/>
                    <a:pt x="164376" y="1592884"/>
                    <a:pt x="160757" y="1591836"/>
                  </a:cubicBezTo>
                  <a:cubicBezTo>
                    <a:pt x="161424" y="1597265"/>
                    <a:pt x="156566" y="1597837"/>
                    <a:pt x="159423" y="1600885"/>
                  </a:cubicBezTo>
                  <a:cubicBezTo>
                    <a:pt x="162662" y="1601647"/>
                    <a:pt x="163519" y="1599647"/>
                    <a:pt x="166758" y="1600218"/>
                  </a:cubicBezTo>
                  <a:cubicBezTo>
                    <a:pt x="168282" y="1606886"/>
                    <a:pt x="171901" y="1611553"/>
                    <a:pt x="168091" y="1615839"/>
                  </a:cubicBezTo>
                  <a:cubicBezTo>
                    <a:pt x="168377" y="1613839"/>
                    <a:pt x="165234" y="1614030"/>
                    <a:pt x="164948" y="1612315"/>
                  </a:cubicBezTo>
                  <a:cubicBezTo>
                    <a:pt x="165138" y="1610219"/>
                    <a:pt x="166281" y="1609077"/>
                    <a:pt x="167329" y="1608029"/>
                  </a:cubicBezTo>
                  <a:cubicBezTo>
                    <a:pt x="160376" y="1607838"/>
                    <a:pt x="160185" y="1608029"/>
                    <a:pt x="154280" y="1611077"/>
                  </a:cubicBezTo>
                  <a:cubicBezTo>
                    <a:pt x="154661" y="1609172"/>
                    <a:pt x="156852" y="1609267"/>
                    <a:pt x="156661" y="1606695"/>
                  </a:cubicBezTo>
                  <a:cubicBezTo>
                    <a:pt x="153232" y="1605838"/>
                    <a:pt x="152851" y="1608315"/>
                    <a:pt x="150946" y="1609077"/>
                  </a:cubicBezTo>
                  <a:cubicBezTo>
                    <a:pt x="155423" y="1616982"/>
                    <a:pt x="149803" y="1623745"/>
                    <a:pt x="151327" y="1632127"/>
                  </a:cubicBezTo>
                  <a:cubicBezTo>
                    <a:pt x="146565" y="1631556"/>
                    <a:pt x="141040" y="1630032"/>
                    <a:pt x="140278" y="1633841"/>
                  </a:cubicBezTo>
                  <a:cubicBezTo>
                    <a:pt x="155518" y="1635556"/>
                    <a:pt x="140183" y="1640699"/>
                    <a:pt x="140278" y="1646129"/>
                  </a:cubicBezTo>
                  <a:cubicBezTo>
                    <a:pt x="146279" y="1646700"/>
                    <a:pt x="154947" y="1658702"/>
                    <a:pt x="163995" y="1656797"/>
                  </a:cubicBezTo>
                  <a:cubicBezTo>
                    <a:pt x="162567" y="1657749"/>
                    <a:pt x="158566" y="1663655"/>
                    <a:pt x="164948" y="1663083"/>
                  </a:cubicBezTo>
                  <a:cubicBezTo>
                    <a:pt x="165424" y="1659559"/>
                    <a:pt x="165996" y="1656035"/>
                    <a:pt x="166472" y="1652511"/>
                  </a:cubicBezTo>
                  <a:cubicBezTo>
                    <a:pt x="158566" y="1651748"/>
                    <a:pt x="157804" y="1646224"/>
                    <a:pt x="152280" y="1650796"/>
                  </a:cubicBezTo>
                  <a:cubicBezTo>
                    <a:pt x="151041" y="1645462"/>
                    <a:pt x="153899" y="1642986"/>
                    <a:pt x="147993" y="1642605"/>
                  </a:cubicBezTo>
                  <a:cubicBezTo>
                    <a:pt x="149803" y="1635651"/>
                    <a:pt x="156280" y="1641652"/>
                    <a:pt x="161519" y="1636604"/>
                  </a:cubicBezTo>
                  <a:cubicBezTo>
                    <a:pt x="161519" y="1639747"/>
                    <a:pt x="167901" y="1638794"/>
                    <a:pt x="167996" y="1642033"/>
                  </a:cubicBezTo>
                  <a:cubicBezTo>
                    <a:pt x="167043" y="1641938"/>
                    <a:pt x="165805" y="1642986"/>
                    <a:pt x="167805" y="1643557"/>
                  </a:cubicBezTo>
                  <a:cubicBezTo>
                    <a:pt x="172282" y="1635651"/>
                    <a:pt x="163995" y="1625269"/>
                    <a:pt x="156661" y="1620602"/>
                  </a:cubicBezTo>
                  <a:cubicBezTo>
                    <a:pt x="158090" y="1618697"/>
                    <a:pt x="160852" y="1618220"/>
                    <a:pt x="164186" y="1618506"/>
                  </a:cubicBezTo>
                  <a:cubicBezTo>
                    <a:pt x="168377" y="1619935"/>
                    <a:pt x="167139" y="1624793"/>
                    <a:pt x="174187" y="1624316"/>
                  </a:cubicBezTo>
                  <a:cubicBezTo>
                    <a:pt x="176092" y="1615363"/>
                    <a:pt x="176187" y="1612220"/>
                    <a:pt x="178092" y="1609457"/>
                  </a:cubicBezTo>
                  <a:cubicBezTo>
                    <a:pt x="177807" y="1610410"/>
                    <a:pt x="180188" y="1609457"/>
                    <a:pt x="182950" y="1608981"/>
                  </a:cubicBezTo>
                  <a:cubicBezTo>
                    <a:pt x="183807" y="1613363"/>
                    <a:pt x="183522" y="1618220"/>
                    <a:pt x="179807" y="1623364"/>
                  </a:cubicBezTo>
                  <a:cubicBezTo>
                    <a:pt x="185046" y="1622888"/>
                    <a:pt x="185427" y="1624602"/>
                    <a:pt x="184760" y="1626793"/>
                  </a:cubicBezTo>
                  <a:cubicBezTo>
                    <a:pt x="177426" y="1630698"/>
                    <a:pt x="171996" y="1638794"/>
                    <a:pt x="174854" y="1644414"/>
                  </a:cubicBezTo>
                  <a:cubicBezTo>
                    <a:pt x="175425" y="1641271"/>
                    <a:pt x="179616" y="1642128"/>
                    <a:pt x="182569" y="1641557"/>
                  </a:cubicBezTo>
                  <a:cubicBezTo>
                    <a:pt x="185236" y="1643938"/>
                    <a:pt x="188665" y="1643271"/>
                    <a:pt x="183331" y="1648891"/>
                  </a:cubicBezTo>
                  <a:cubicBezTo>
                    <a:pt x="193047" y="1649558"/>
                    <a:pt x="188094" y="1635747"/>
                    <a:pt x="200667" y="1639176"/>
                  </a:cubicBezTo>
                  <a:cubicBezTo>
                    <a:pt x="200571" y="1640699"/>
                    <a:pt x="202000" y="1641176"/>
                    <a:pt x="202286" y="1642509"/>
                  </a:cubicBezTo>
                  <a:cubicBezTo>
                    <a:pt x="200571" y="1642795"/>
                    <a:pt x="195714" y="1647843"/>
                    <a:pt x="200000" y="1648605"/>
                  </a:cubicBezTo>
                  <a:cubicBezTo>
                    <a:pt x="199047" y="1642509"/>
                    <a:pt x="212192" y="1646129"/>
                    <a:pt x="209049" y="1650891"/>
                  </a:cubicBezTo>
                  <a:cubicBezTo>
                    <a:pt x="196190" y="1649272"/>
                    <a:pt x="212287" y="1669179"/>
                    <a:pt x="202000" y="1670894"/>
                  </a:cubicBezTo>
                  <a:cubicBezTo>
                    <a:pt x="198666" y="1670703"/>
                    <a:pt x="196380" y="1662416"/>
                    <a:pt x="193142" y="1667084"/>
                  </a:cubicBezTo>
                  <a:cubicBezTo>
                    <a:pt x="192094" y="1670894"/>
                    <a:pt x="199905" y="1675466"/>
                    <a:pt x="209049" y="1676132"/>
                  </a:cubicBezTo>
                  <a:cubicBezTo>
                    <a:pt x="209049" y="1672227"/>
                    <a:pt x="210477" y="1669751"/>
                    <a:pt x="213335" y="1668608"/>
                  </a:cubicBezTo>
                  <a:cubicBezTo>
                    <a:pt x="219526" y="1670227"/>
                    <a:pt x="223336" y="1673656"/>
                    <a:pt x="219907" y="1678609"/>
                  </a:cubicBezTo>
                  <a:cubicBezTo>
                    <a:pt x="223336" y="1678609"/>
                    <a:pt x="226194" y="1678037"/>
                    <a:pt x="227527" y="1675942"/>
                  </a:cubicBezTo>
                  <a:cubicBezTo>
                    <a:pt x="223336" y="1676323"/>
                    <a:pt x="223717" y="1673942"/>
                    <a:pt x="224955" y="1671751"/>
                  </a:cubicBezTo>
                  <a:cubicBezTo>
                    <a:pt x="226098" y="1673656"/>
                    <a:pt x="227718" y="1674894"/>
                    <a:pt x="229623" y="1675752"/>
                  </a:cubicBezTo>
                  <a:cubicBezTo>
                    <a:pt x="229527" y="1675847"/>
                    <a:pt x="229527" y="1676037"/>
                    <a:pt x="229337" y="1676132"/>
                  </a:cubicBezTo>
                  <a:cubicBezTo>
                    <a:pt x="232099" y="1677371"/>
                    <a:pt x="233528" y="1678133"/>
                    <a:pt x="234671" y="1678419"/>
                  </a:cubicBezTo>
                  <a:cubicBezTo>
                    <a:pt x="235909" y="1679371"/>
                    <a:pt x="236576" y="1680705"/>
                    <a:pt x="236004" y="1682990"/>
                  </a:cubicBezTo>
                  <a:cubicBezTo>
                    <a:pt x="236195" y="1680990"/>
                    <a:pt x="238005" y="1679276"/>
                    <a:pt x="239910" y="1677752"/>
                  </a:cubicBezTo>
                  <a:cubicBezTo>
                    <a:pt x="240576" y="1677561"/>
                    <a:pt x="241338" y="1677371"/>
                    <a:pt x="242196" y="1677085"/>
                  </a:cubicBezTo>
                  <a:cubicBezTo>
                    <a:pt x="238957" y="1682419"/>
                    <a:pt x="248387" y="1678514"/>
                    <a:pt x="247339" y="1682228"/>
                  </a:cubicBezTo>
                  <a:cubicBezTo>
                    <a:pt x="245434" y="1683752"/>
                    <a:pt x="240576" y="1682228"/>
                    <a:pt x="241434" y="1686515"/>
                  </a:cubicBezTo>
                  <a:cubicBezTo>
                    <a:pt x="241434" y="1688515"/>
                    <a:pt x="243624" y="1688896"/>
                    <a:pt x="242958" y="1691373"/>
                  </a:cubicBezTo>
                  <a:cubicBezTo>
                    <a:pt x="252292" y="1692801"/>
                    <a:pt x="254578" y="1687182"/>
                    <a:pt x="261722" y="1686419"/>
                  </a:cubicBezTo>
                  <a:cubicBezTo>
                    <a:pt x="261627" y="1688420"/>
                    <a:pt x="263913" y="1688706"/>
                    <a:pt x="263246" y="1691277"/>
                  </a:cubicBezTo>
                  <a:cubicBezTo>
                    <a:pt x="257436" y="1689468"/>
                    <a:pt x="257340" y="1693277"/>
                    <a:pt x="255531" y="1695373"/>
                  </a:cubicBezTo>
                  <a:cubicBezTo>
                    <a:pt x="257531" y="1697659"/>
                    <a:pt x="259722" y="1700231"/>
                    <a:pt x="261817" y="1702898"/>
                  </a:cubicBezTo>
                  <a:cubicBezTo>
                    <a:pt x="260674" y="1703374"/>
                    <a:pt x="259150" y="1703374"/>
                    <a:pt x="256674" y="1702517"/>
                  </a:cubicBezTo>
                  <a:cubicBezTo>
                    <a:pt x="257055" y="1708041"/>
                    <a:pt x="262198" y="1708422"/>
                    <a:pt x="266008" y="1709375"/>
                  </a:cubicBezTo>
                  <a:cubicBezTo>
                    <a:pt x="268104" y="1713470"/>
                    <a:pt x="269247" y="1718233"/>
                    <a:pt x="268675" y="1723757"/>
                  </a:cubicBezTo>
                  <a:cubicBezTo>
                    <a:pt x="267151" y="1722424"/>
                    <a:pt x="265818" y="1721852"/>
                    <a:pt x="264294" y="1724996"/>
                  </a:cubicBezTo>
                  <a:cubicBezTo>
                    <a:pt x="266484" y="1730044"/>
                    <a:pt x="268866" y="1734807"/>
                    <a:pt x="271152" y="1739760"/>
                  </a:cubicBezTo>
                  <a:cubicBezTo>
                    <a:pt x="266103" y="1740045"/>
                    <a:pt x="267818" y="1744141"/>
                    <a:pt x="269628" y="1747380"/>
                  </a:cubicBezTo>
                  <a:cubicBezTo>
                    <a:pt x="268104" y="1747380"/>
                    <a:pt x="266389" y="1747380"/>
                    <a:pt x="264579" y="1747475"/>
                  </a:cubicBezTo>
                  <a:cubicBezTo>
                    <a:pt x="259626" y="1744522"/>
                    <a:pt x="264103" y="1739855"/>
                    <a:pt x="264675" y="1734330"/>
                  </a:cubicBezTo>
                  <a:cubicBezTo>
                    <a:pt x="263532" y="1734044"/>
                    <a:pt x="262198" y="1733568"/>
                    <a:pt x="260769" y="1733187"/>
                  </a:cubicBezTo>
                  <a:cubicBezTo>
                    <a:pt x="251054" y="1728234"/>
                    <a:pt x="245625" y="1724901"/>
                    <a:pt x="236671" y="1719376"/>
                  </a:cubicBezTo>
                  <a:cubicBezTo>
                    <a:pt x="237909" y="1717757"/>
                    <a:pt x="239338" y="1716137"/>
                    <a:pt x="240576" y="1714423"/>
                  </a:cubicBezTo>
                  <a:cubicBezTo>
                    <a:pt x="239814" y="1713470"/>
                    <a:pt x="238671" y="1712994"/>
                    <a:pt x="237528" y="1712613"/>
                  </a:cubicBezTo>
                  <a:cubicBezTo>
                    <a:pt x="236290" y="1709756"/>
                    <a:pt x="237909" y="1707851"/>
                    <a:pt x="237052" y="1706517"/>
                  </a:cubicBezTo>
                  <a:cubicBezTo>
                    <a:pt x="241243" y="1705279"/>
                    <a:pt x="246482" y="1704803"/>
                    <a:pt x="246577" y="1710518"/>
                  </a:cubicBezTo>
                  <a:cubicBezTo>
                    <a:pt x="252006" y="1711947"/>
                    <a:pt x="252102" y="1707374"/>
                    <a:pt x="254483" y="1705374"/>
                  </a:cubicBezTo>
                  <a:cubicBezTo>
                    <a:pt x="250863" y="1699850"/>
                    <a:pt x="244577" y="1704612"/>
                    <a:pt x="240957" y="1699088"/>
                  </a:cubicBezTo>
                  <a:cubicBezTo>
                    <a:pt x="240767" y="1701850"/>
                    <a:pt x="238671" y="1702422"/>
                    <a:pt x="235242" y="1701469"/>
                  </a:cubicBezTo>
                  <a:cubicBezTo>
                    <a:pt x="235052" y="1702707"/>
                    <a:pt x="234861" y="1703945"/>
                    <a:pt x="234671" y="1705279"/>
                  </a:cubicBezTo>
                  <a:cubicBezTo>
                    <a:pt x="234099" y="1705089"/>
                    <a:pt x="233528" y="1704993"/>
                    <a:pt x="232766" y="1704898"/>
                  </a:cubicBezTo>
                  <a:cubicBezTo>
                    <a:pt x="233909" y="1706994"/>
                    <a:pt x="232956" y="1710708"/>
                    <a:pt x="234766" y="1712327"/>
                  </a:cubicBezTo>
                  <a:cubicBezTo>
                    <a:pt x="232861" y="1712423"/>
                    <a:pt x="231242" y="1713185"/>
                    <a:pt x="230289" y="1714328"/>
                  </a:cubicBezTo>
                  <a:cubicBezTo>
                    <a:pt x="230289" y="1714328"/>
                    <a:pt x="230289" y="1714232"/>
                    <a:pt x="230289" y="1714232"/>
                  </a:cubicBezTo>
                  <a:cubicBezTo>
                    <a:pt x="229908" y="1714137"/>
                    <a:pt x="229718" y="1714137"/>
                    <a:pt x="229337" y="1714137"/>
                  </a:cubicBezTo>
                  <a:cubicBezTo>
                    <a:pt x="227051" y="1710994"/>
                    <a:pt x="231242" y="1710232"/>
                    <a:pt x="231051" y="1705660"/>
                  </a:cubicBezTo>
                  <a:cubicBezTo>
                    <a:pt x="224289" y="1706136"/>
                    <a:pt x="226194" y="1710327"/>
                    <a:pt x="226003" y="1714899"/>
                  </a:cubicBezTo>
                  <a:cubicBezTo>
                    <a:pt x="225717" y="1715185"/>
                    <a:pt x="225527" y="1715376"/>
                    <a:pt x="225336" y="1715661"/>
                  </a:cubicBezTo>
                  <a:cubicBezTo>
                    <a:pt x="222193" y="1714899"/>
                    <a:pt x="221622" y="1717090"/>
                    <a:pt x="219812" y="1717852"/>
                  </a:cubicBezTo>
                  <a:cubicBezTo>
                    <a:pt x="219240" y="1716804"/>
                    <a:pt x="218478" y="1715852"/>
                    <a:pt x="218002" y="1714804"/>
                  </a:cubicBezTo>
                  <a:cubicBezTo>
                    <a:pt x="218669" y="1714042"/>
                    <a:pt x="219336" y="1713280"/>
                    <a:pt x="219431" y="1711947"/>
                  </a:cubicBezTo>
                  <a:cubicBezTo>
                    <a:pt x="218955" y="1711947"/>
                    <a:pt x="218288" y="1712042"/>
                    <a:pt x="217621" y="1712137"/>
                  </a:cubicBezTo>
                  <a:cubicBezTo>
                    <a:pt x="217621" y="1712042"/>
                    <a:pt x="217621" y="1711947"/>
                    <a:pt x="217621" y="1711756"/>
                  </a:cubicBezTo>
                  <a:cubicBezTo>
                    <a:pt x="222765" y="1710994"/>
                    <a:pt x="221050" y="1715185"/>
                    <a:pt x="224765" y="1715471"/>
                  </a:cubicBezTo>
                  <a:cubicBezTo>
                    <a:pt x="225527" y="1710994"/>
                    <a:pt x="224860" y="1707470"/>
                    <a:pt x="221812" y="1705755"/>
                  </a:cubicBezTo>
                  <a:cubicBezTo>
                    <a:pt x="221431" y="1707565"/>
                    <a:pt x="221812" y="1710232"/>
                    <a:pt x="219621" y="1710327"/>
                  </a:cubicBezTo>
                  <a:cubicBezTo>
                    <a:pt x="213621" y="1708136"/>
                    <a:pt x="215145" y="1702517"/>
                    <a:pt x="216383" y="1698421"/>
                  </a:cubicBezTo>
                  <a:cubicBezTo>
                    <a:pt x="219431" y="1698993"/>
                    <a:pt x="223431" y="1696040"/>
                    <a:pt x="225622" y="1694230"/>
                  </a:cubicBezTo>
                  <a:cubicBezTo>
                    <a:pt x="221050" y="1696040"/>
                    <a:pt x="216859" y="1691277"/>
                    <a:pt x="214859" y="1695754"/>
                  </a:cubicBezTo>
                  <a:cubicBezTo>
                    <a:pt x="211716" y="1697087"/>
                    <a:pt x="207334" y="1695849"/>
                    <a:pt x="205905" y="1695087"/>
                  </a:cubicBezTo>
                  <a:cubicBezTo>
                    <a:pt x="207144" y="1692992"/>
                    <a:pt x="213049" y="1695373"/>
                    <a:pt x="213525" y="1692515"/>
                  </a:cubicBezTo>
                  <a:cubicBezTo>
                    <a:pt x="210001" y="1692611"/>
                    <a:pt x="209620" y="1690420"/>
                    <a:pt x="206286" y="1690420"/>
                  </a:cubicBezTo>
                  <a:cubicBezTo>
                    <a:pt x="205905" y="1692325"/>
                    <a:pt x="205429" y="1694040"/>
                    <a:pt x="202381" y="1693277"/>
                  </a:cubicBezTo>
                  <a:cubicBezTo>
                    <a:pt x="199809" y="1693277"/>
                    <a:pt x="200571" y="1688610"/>
                    <a:pt x="198762" y="1691468"/>
                  </a:cubicBezTo>
                  <a:cubicBezTo>
                    <a:pt x="205905" y="1696040"/>
                    <a:pt x="202191" y="1698802"/>
                    <a:pt x="197809" y="1704041"/>
                  </a:cubicBezTo>
                  <a:cubicBezTo>
                    <a:pt x="198381" y="1704422"/>
                    <a:pt x="199047" y="1704707"/>
                    <a:pt x="199619" y="1705089"/>
                  </a:cubicBezTo>
                  <a:cubicBezTo>
                    <a:pt x="198857" y="1706898"/>
                    <a:pt x="198095" y="1708613"/>
                    <a:pt x="196285" y="1709184"/>
                  </a:cubicBezTo>
                  <a:cubicBezTo>
                    <a:pt x="189427" y="1700898"/>
                    <a:pt x="179902" y="1710518"/>
                    <a:pt x="175711" y="1702040"/>
                  </a:cubicBezTo>
                  <a:cubicBezTo>
                    <a:pt x="171996" y="1703088"/>
                    <a:pt x="171996" y="1708422"/>
                    <a:pt x="165996" y="1706994"/>
                  </a:cubicBezTo>
                  <a:cubicBezTo>
                    <a:pt x="169615" y="1701469"/>
                    <a:pt x="161805" y="1703279"/>
                    <a:pt x="161519" y="1700326"/>
                  </a:cubicBezTo>
                  <a:cubicBezTo>
                    <a:pt x="164376" y="1696897"/>
                    <a:pt x="166472" y="1703660"/>
                    <a:pt x="168853" y="1699659"/>
                  </a:cubicBezTo>
                  <a:cubicBezTo>
                    <a:pt x="158566" y="1696135"/>
                    <a:pt x="169710" y="1691658"/>
                    <a:pt x="169234" y="1684324"/>
                  </a:cubicBezTo>
                  <a:cubicBezTo>
                    <a:pt x="166091" y="1682419"/>
                    <a:pt x="162662" y="1688134"/>
                    <a:pt x="162186" y="1683467"/>
                  </a:cubicBezTo>
                  <a:cubicBezTo>
                    <a:pt x="162852" y="1678037"/>
                    <a:pt x="169901" y="1676418"/>
                    <a:pt x="171425" y="1681562"/>
                  </a:cubicBezTo>
                  <a:cubicBezTo>
                    <a:pt x="172187" y="1680895"/>
                    <a:pt x="172663" y="1680323"/>
                    <a:pt x="172949" y="1679752"/>
                  </a:cubicBezTo>
                  <a:cubicBezTo>
                    <a:pt x="171996" y="1681562"/>
                    <a:pt x="171139" y="1683467"/>
                    <a:pt x="169710" y="1684800"/>
                  </a:cubicBezTo>
                  <a:cubicBezTo>
                    <a:pt x="176283" y="1682419"/>
                    <a:pt x="178283" y="1684515"/>
                    <a:pt x="176568" y="1691563"/>
                  </a:cubicBezTo>
                  <a:cubicBezTo>
                    <a:pt x="181331" y="1693754"/>
                    <a:pt x="187617" y="1689372"/>
                    <a:pt x="187617" y="1692325"/>
                  </a:cubicBezTo>
                  <a:cubicBezTo>
                    <a:pt x="181140" y="1694135"/>
                    <a:pt x="187713" y="1697469"/>
                    <a:pt x="190761" y="1700421"/>
                  </a:cubicBezTo>
                  <a:cubicBezTo>
                    <a:pt x="197428" y="1697373"/>
                    <a:pt x="185331" y="1693087"/>
                    <a:pt x="191427" y="1690991"/>
                  </a:cubicBezTo>
                  <a:cubicBezTo>
                    <a:pt x="191332" y="1691849"/>
                    <a:pt x="192761" y="1692897"/>
                    <a:pt x="193237" y="1691087"/>
                  </a:cubicBezTo>
                  <a:cubicBezTo>
                    <a:pt x="190094" y="1681943"/>
                    <a:pt x="174949" y="1688610"/>
                    <a:pt x="181426" y="1676037"/>
                  </a:cubicBezTo>
                  <a:cubicBezTo>
                    <a:pt x="176378" y="1674894"/>
                    <a:pt x="174473" y="1676990"/>
                    <a:pt x="173044" y="1679466"/>
                  </a:cubicBezTo>
                  <a:cubicBezTo>
                    <a:pt x="174854" y="1675180"/>
                    <a:pt x="164567" y="1672989"/>
                    <a:pt x="162281" y="1669560"/>
                  </a:cubicBezTo>
                  <a:cubicBezTo>
                    <a:pt x="162471" y="1677180"/>
                    <a:pt x="156375" y="1678037"/>
                    <a:pt x="146565" y="1678419"/>
                  </a:cubicBezTo>
                  <a:cubicBezTo>
                    <a:pt x="151422" y="1678990"/>
                    <a:pt x="149708" y="1686039"/>
                    <a:pt x="147041" y="1687658"/>
                  </a:cubicBezTo>
                  <a:cubicBezTo>
                    <a:pt x="151232" y="1688801"/>
                    <a:pt x="151232" y="1685372"/>
                    <a:pt x="156090" y="1687277"/>
                  </a:cubicBezTo>
                  <a:cubicBezTo>
                    <a:pt x="155709" y="1690325"/>
                    <a:pt x="160662" y="1689848"/>
                    <a:pt x="158757" y="1693754"/>
                  </a:cubicBezTo>
                  <a:cubicBezTo>
                    <a:pt x="155804" y="1692897"/>
                    <a:pt x="151041" y="1690706"/>
                    <a:pt x="148184" y="1692420"/>
                  </a:cubicBezTo>
                  <a:cubicBezTo>
                    <a:pt x="150470" y="1697373"/>
                    <a:pt x="158090" y="1698802"/>
                    <a:pt x="161043" y="1703279"/>
                  </a:cubicBezTo>
                  <a:cubicBezTo>
                    <a:pt x="161709" y="1708136"/>
                    <a:pt x="155709" y="1705565"/>
                    <a:pt x="156375" y="1710423"/>
                  </a:cubicBezTo>
                  <a:cubicBezTo>
                    <a:pt x="166758" y="1710708"/>
                    <a:pt x="165234" y="1715661"/>
                    <a:pt x="165900" y="1719281"/>
                  </a:cubicBezTo>
                  <a:cubicBezTo>
                    <a:pt x="171901" y="1721281"/>
                    <a:pt x="173901" y="1718805"/>
                    <a:pt x="175425" y="1715852"/>
                  </a:cubicBezTo>
                  <a:cubicBezTo>
                    <a:pt x="172854" y="1715280"/>
                    <a:pt x="168853" y="1715566"/>
                    <a:pt x="168567" y="1713470"/>
                  </a:cubicBezTo>
                  <a:cubicBezTo>
                    <a:pt x="168663" y="1708327"/>
                    <a:pt x="172568" y="1707374"/>
                    <a:pt x="175140" y="1705089"/>
                  </a:cubicBezTo>
                  <a:cubicBezTo>
                    <a:pt x="177711" y="1708898"/>
                    <a:pt x="180378" y="1712518"/>
                    <a:pt x="182379" y="1716614"/>
                  </a:cubicBezTo>
                  <a:cubicBezTo>
                    <a:pt x="182188" y="1716804"/>
                    <a:pt x="181998" y="1716995"/>
                    <a:pt x="181902" y="1717185"/>
                  </a:cubicBezTo>
                  <a:cubicBezTo>
                    <a:pt x="182283" y="1717281"/>
                    <a:pt x="182474" y="1717471"/>
                    <a:pt x="182855" y="1717566"/>
                  </a:cubicBezTo>
                  <a:cubicBezTo>
                    <a:pt x="183522" y="1719090"/>
                    <a:pt x="183998" y="1720710"/>
                    <a:pt x="184379" y="1722424"/>
                  </a:cubicBezTo>
                  <a:cubicBezTo>
                    <a:pt x="183903" y="1723186"/>
                    <a:pt x="183331" y="1723853"/>
                    <a:pt x="182855" y="1724519"/>
                  </a:cubicBezTo>
                  <a:cubicBezTo>
                    <a:pt x="178664" y="1724139"/>
                    <a:pt x="174473" y="1723757"/>
                    <a:pt x="172758" y="1721662"/>
                  </a:cubicBezTo>
                  <a:cubicBezTo>
                    <a:pt x="168282" y="1725758"/>
                    <a:pt x="167520" y="1731092"/>
                    <a:pt x="161519" y="1724901"/>
                  </a:cubicBezTo>
                  <a:cubicBezTo>
                    <a:pt x="160566" y="1729091"/>
                    <a:pt x="167710" y="1729282"/>
                    <a:pt x="162186" y="1732711"/>
                  </a:cubicBezTo>
                  <a:cubicBezTo>
                    <a:pt x="164757" y="1733282"/>
                    <a:pt x="168758" y="1732997"/>
                    <a:pt x="169044" y="1735092"/>
                  </a:cubicBezTo>
                  <a:cubicBezTo>
                    <a:pt x="167329" y="1743951"/>
                    <a:pt x="169615" y="1750237"/>
                    <a:pt x="169329" y="1758143"/>
                  </a:cubicBezTo>
                  <a:cubicBezTo>
                    <a:pt x="157804" y="1755285"/>
                    <a:pt x="161709" y="1769477"/>
                    <a:pt x="151708" y="1768335"/>
                  </a:cubicBezTo>
                  <a:cubicBezTo>
                    <a:pt x="151708" y="1765382"/>
                    <a:pt x="154185" y="1765191"/>
                    <a:pt x="154375" y="1762524"/>
                  </a:cubicBezTo>
                  <a:cubicBezTo>
                    <a:pt x="147993" y="1760143"/>
                    <a:pt x="150184" y="1767191"/>
                    <a:pt x="146469" y="1767668"/>
                  </a:cubicBezTo>
                  <a:cubicBezTo>
                    <a:pt x="144279" y="1764524"/>
                    <a:pt x="141421" y="1761857"/>
                    <a:pt x="138659" y="1759000"/>
                  </a:cubicBezTo>
                  <a:cubicBezTo>
                    <a:pt x="134563" y="1764906"/>
                    <a:pt x="140469" y="1765286"/>
                    <a:pt x="142278" y="1771764"/>
                  </a:cubicBezTo>
                  <a:cubicBezTo>
                    <a:pt x="131515" y="1771382"/>
                    <a:pt x="129324" y="1780622"/>
                    <a:pt x="123990" y="1786432"/>
                  </a:cubicBezTo>
                  <a:cubicBezTo>
                    <a:pt x="132277" y="1788051"/>
                    <a:pt x="138849" y="1787765"/>
                    <a:pt x="145422" y="1787575"/>
                  </a:cubicBezTo>
                  <a:cubicBezTo>
                    <a:pt x="146088" y="1785384"/>
                    <a:pt x="145612" y="1781955"/>
                    <a:pt x="148089" y="1781765"/>
                  </a:cubicBezTo>
                  <a:cubicBezTo>
                    <a:pt x="147041" y="1789575"/>
                    <a:pt x="151994" y="1787385"/>
                    <a:pt x="156471" y="1785861"/>
                  </a:cubicBezTo>
                  <a:cubicBezTo>
                    <a:pt x="156280" y="1787385"/>
                    <a:pt x="157614" y="1787861"/>
                    <a:pt x="157804" y="1789099"/>
                  </a:cubicBezTo>
                  <a:cubicBezTo>
                    <a:pt x="155994" y="1788909"/>
                    <a:pt x="155899" y="1787575"/>
                    <a:pt x="154470" y="1787099"/>
                  </a:cubicBezTo>
                  <a:cubicBezTo>
                    <a:pt x="159519" y="1794909"/>
                    <a:pt x="158376" y="1799386"/>
                    <a:pt x="165138" y="1800719"/>
                  </a:cubicBezTo>
                  <a:cubicBezTo>
                    <a:pt x="158947" y="1800815"/>
                    <a:pt x="156090" y="1804625"/>
                    <a:pt x="156280" y="1811959"/>
                  </a:cubicBezTo>
                  <a:cubicBezTo>
                    <a:pt x="166472" y="1809387"/>
                    <a:pt x="163995" y="1815007"/>
                    <a:pt x="167805" y="1819484"/>
                  </a:cubicBezTo>
                  <a:cubicBezTo>
                    <a:pt x="167139" y="1815198"/>
                    <a:pt x="175997" y="1821579"/>
                    <a:pt x="175330" y="1817388"/>
                  </a:cubicBezTo>
                  <a:cubicBezTo>
                    <a:pt x="164567" y="1814055"/>
                    <a:pt x="184569" y="1807959"/>
                    <a:pt x="178188" y="1810054"/>
                  </a:cubicBezTo>
                  <a:cubicBezTo>
                    <a:pt x="172663" y="1808625"/>
                    <a:pt x="173520" y="1814150"/>
                    <a:pt x="167139" y="1811769"/>
                  </a:cubicBezTo>
                  <a:cubicBezTo>
                    <a:pt x="168186" y="1808340"/>
                    <a:pt x="167710" y="1805958"/>
                    <a:pt x="166472" y="1803958"/>
                  </a:cubicBezTo>
                  <a:cubicBezTo>
                    <a:pt x="176568" y="1806815"/>
                    <a:pt x="186189" y="1807006"/>
                    <a:pt x="178283" y="1815007"/>
                  </a:cubicBezTo>
                  <a:cubicBezTo>
                    <a:pt x="180569" y="1813673"/>
                    <a:pt x="183712" y="1818436"/>
                    <a:pt x="183998" y="1819960"/>
                  </a:cubicBezTo>
                  <a:cubicBezTo>
                    <a:pt x="176759" y="1821960"/>
                    <a:pt x="183998" y="1824723"/>
                    <a:pt x="186474" y="1827961"/>
                  </a:cubicBezTo>
                  <a:cubicBezTo>
                    <a:pt x="183903" y="1829199"/>
                    <a:pt x="179712" y="1828628"/>
                    <a:pt x="178759" y="1831581"/>
                  </a:cubicBezTo>
                  <a:cubicBezTo>
                    <a:pt x="181140" y="1831676"/>
                    <a:pt x="184665" y="1837486"/>
                    <a:pt x="185617" y="1833962"/>
                  </a:cubicBezTo>
                  <a:cubicBezTo>
                    <a:pt x="181236" y="1830628"/>
                    <a:pt x="189903" y="1827104"/>
                    <a:pt x="190665" y="1823770"/>
                  </a:cubicBezTo>
                  <a:cubicBezTo>
                    <a:pt x="195999" y="1828914"/>
                    <a:pt x="200476" y="1824151"/>
                    <a:pt x="201619" y="1821579"/>
                  </a:cubicBezTo>
                  <a:cubicBezTo>
                    <a:pt x="201619" y="1821960"/>
                    <a:pt x="201905" y="1822151"/>
                    <a:pt x="201810" y="1822532"/>
                  </a:cubicBezTo>
                  <a:cubicBezTo>
                    <a:pt x="202953" y="1822627"/>
                    <a:pt x="203619" y="1822532"/>
                    <a:pt x="204286" y="1822246"/>
                  </a:cubicBezTo>
                  <a:cubicBezTo>
                    <a:pt x="205143" y="1823770"/>
                    <a:pt x="204858" y="1826056"/>
                    <a:pt x="204286" y="1828532"/>
                  </a:cubicBezTo>
                  <a:cubicBezTo>
                    <a:pt x="210001" y="1830819"/>
                    <a:pt x="207715" y="1824151"/>
                    <a:pt x="208953" y="1821484"/>
                  </a:cubicBezTo>
                  <a:cubicBezTo>
                    <a:pt x="208001" y="1821294"/>
                    <a:pt x="207144" y="1821008"/>
                    <a:pt x="206477" y="1820722"/>
                  </a:cubicBezTo>
                  <a:cubicBezTo>
                    <a:pt x="207715" y="1819674"/>
                    <a:pt x="209239" y="1818912"/>
                    <a:pt x="212954" y="1820246"/>
                  </a:cubicBezTo>
                  <a:cubicBezTo>
                    <a:pt x="213906" y="1816245"/>
                    <a:pt x="210477" y="1815578"/>
                    <a:pt x="207715" y="1814245"/>
                  </a:cubicBezTo>
                  <a:cubicBezTo>
                    <a:pt x="209715" y="1813673"/>
                    <a:pt x="210858" y="1812626"/>
                    <a:pt x="210382" y="1810816"/>
                  </a:cubicBezTo>
                  <a:cubicBezTo>
                    <a:pt x="214478" y="1811864"/>
                    <a:pt x="211144" y="1817674"/>
                    <a:pt x="214668" y="1819103"/>
                  </a:cubicBezTo>
                  <a:cubicBezTo>
                    <a:pt x="216669" y="1813864"/>
                    <a:pt x="223241" y="1817960"/>
                    <a:pt x="225336" y="1820436"/>
                  </a:cubicBezTo>
                  <a:cubicBezTo>
                    <a:pt x="226384" y="1816626"/>
                    <a:pt x="229146" y="1814626"/>
                    <a:pt x="234004" y="1815007"/>
                  </a:cubicBezTo>
                  <a:cubicBezTo>
                    <a:pt x="233528" y="1816245"/>
                    <a:pt x="233814" y="1817579"/>
                    <a:pt x="235242" y="1818722"/>
                  </a:cubicBezTo>
                  <a:cubicBezTo>
                    <a:pt x="235909" y="1816340"/>
                    <a:pt x="239338" y="1817960"/>
                    <a:pt x="240767" y="1819103"/>
                  </a:cubicBezTo>
                  <a:cubicBezTo>
                    <a:pt x="241719" y="1816150"/>
                    <a:pt x="245053" y="1815483"/>
                    <a:pt x="245053" y="1811578"/>
                  </a:cubicBezTo>
                  <a:cubicBezTo>
                    <a:pt x="241815" y="1810530"/>
                    <a:pt x="238576" y="1811102"/>
                    <a:pt x="236385" y="1812435"/>
                  </a:cubicBezTo>
                  <a:cubicBezTo>
                    <a:pt x="232671" y="1810626"/>
                    <a:pt x="225717" y="1812149"/>
                    <a:pt x="225146" y="1809578"/>
                  </a:cubicBezTo>
                  <a:cubicBezTo>
                    <a:pt x="228194" y="1806530"/>
                    <a:pt x="235052" y="1807768"/>
                    <a:pt x="236862" y="1803386"/>
                  </a:cubicBezTo>
                  <a:cubicBezTo>
                    <a:pt x="229432" y="1800910"/>
                    <a:pt x="226860" y="1803863"/>
                    <a:pt x="222288" y="1804625"/>
                  </a:cubicBezTo>
                  <a:cubicBezTo>
                    <a:pt x="219907" y="1803577"/>
                    <a:pt x="218859" y="1802529"/>
                    <a:pt x="218478" y="1801672"/>
                  </a:cubicBezTo>
                  <a:cubicBezTo>
                    <a:pt x="219336" y="1801577"/>
                    <a:pt x="220383" y="1801577"/>
                    <a:pt x="221812" y="1801958"/>
                  </a:cubicBezTo>
                  <a:cubicBezTo>
                    <a:pt x="221907" y="1800434"/>
                    <a:pt x="221241" y="1799291"/>
                    <a:pt x="220383" y="1798338"/>
                  </a:cubicBezTo>
                  <a:cubicBezTo>
                    <a:pt x="222003" y="1797100"/>
                    <a:pt x="224098" y="1795766"/>
                    <a:pt x="225527" y="1794338"/>
                  </a:cubicBezTo>
                  <a:cubicBezTo>
                    <a:pt x="222765" y="1793861"/>
                    <a:pt x="224670" y="1790337"/>
                    <a:pt x="220669" y="1790623"/>
                  </a:cubicBezTo>
                  <a:cubicBezTo>
                    <a:pt x="219717" y="1793481"/>
                    <a:pt x="222669" y="1793861"/>
                    <a:pt x="223622" y="1795576"/>
                  </a:cubicBezTo>
                  <a:cubicBezTo>
                    <a:pt x="221431" y="1795481"/>
                    <a:pt x="219431" y="1795766"/>
                    <a:pt x="217716" y="1796243"/>
                  </a:cubicBezTo>
                  <a:cubicBezTo>
                    <a:pt x="214097" y="1794243"/>
                    <a:pt x="209239" y="1793099"/>
                    <a:pt x="206858" y="1791194"/>
                  </a:cubicBezTo>
                  <a:cubicBezTo>
                    <a:pt x="208477" y="1788432"/>
                    <a:pt x="211525" y="1787194"/>
                    <a:pt x="214668" y="1786146"/>
                  </a:cubicBezTo>
                  <a:cubicBezTo>
                    <a:pt x="217621" y="1787670"/>
                    <a:pt x="220955" y="1788909"/>
                    <a:pt x="222955" y="1786337"/>
                  </a:cubicBezTo>
                  <a:cubicBezTo>
                    <a:pt x="221241" y="1786146"/>
                    <a:pt x="220479" y="1785194"/>
                    <a:pt x="220002" y="1784051"/>
                  </a:cubicBezTo>
                  <a:cubicBezTo>
                    <a:pt x="221336" y="1783384"/>
                    <a:pt x="222384" y="1782432"/>
                    <a:pt x="223146" y="1781193"/>
                  </a:cubicBezTo>
                  <a:cubicBezTo>
                    <a:pt x="223336" y="1782622"/>
                    <a:pt x="223431" y="1784241"/>
                    <a:pt x="222860" y="1786337"/>
                  </a:cubicBezTo>
                  <a:cubicBezTo>
                    <a:pt x="222955" y="1786337"/>
                    <a:pt x="222955" y="1786337"/>
                    <a:pt x="222955" y="1786337"/>
                  </a:cubicBezTo>
                  <a:cubicBezTo>
                    <a:pt x="226003" y="1789194"/>
                    <a:pt x="230480" y="1786337"/>
                    <a:pt x="232956" y="1782432"/>
                  </a:cubicBezTo>
                  <a:cubicBezTo>
                    <a:pt x="236100" y="1782432"/>
                    <a:pt x="237147" y="1780145"/>
                    <a:pt x="241624" y="1781479"/>
                  </a:cubicBezTo>
                  <a:cubicBezTo>
                    <a:pt x="238767" y="1773573"/>
                    <a:pt x="255912" y="1776716"/>
                    <a:pt x="248101" y="1769382"/>
                  </a:cubicBezTo>
                  <a:cubicBezTo>
                    <a:pt x="246577" y="1772335"/>
                    <a:pt x="242862" y="1773192"/>
                    <a:pt x="238576" y="1773383"/>
                  </a:cubicBezTo>
                  <a:cubicBezTo>
                    <a:pt x="240195" y="1768715"/>
                    <a:pt x="237147" y="1767477"/>
                    <a:pt x="237433" y="1763858"/>
                  </a:cubicBezTo>
                  <a:cubicBezTo>
                    <a:pt x="239910" y="1764048"/>
                    <a:pt x="242291" y="1764239"/>
                    <a:pt x="244767" y="1764429"/>
                  </a:cubicBezTo>
                  <a:cubicBezTo>
                    <a:pt x="246291" y="1758238"/>
                    <a:pt x="231623" y="1750904"/>
                    <a:pt x="230385" y="1760238"/>
                  </a:cubicBezTo>
                  <a:cubicBezTo>
                    <a:pt x="233147" y="1765096"/>
                    <a:pt x="238957" y="1755952"/>
                    <a:pt x="241434" y="1761000"/>
                  </a:cubicBezTo>
                  <a:cubicBezTo>
                    <a:pt x="228575" y="1762048"/>
                    <a:pt x="238100" y="1773573"/>
                    <a:pt x="234385" y="1779574"/>
                  </a:cubicBezTo>
                  <a:cubicBezTo>
                    <a:pt x="234957" y="1777574"/>
                    <a:pt x="234957" y="1775478"/>
                    <a:pt x="233814" y="1773954"/>
                  </a:cubicBezTo>
                  <a:cubicBezTo>
                    <a:pt x="232099" y="1776907"/>
                    <a:pt x="229813" y="1779193"/>
                    <a:pt x="227527" y="1781574"/>
                  </a:cubicBezTo>
                  <a:cubicBezTo>
                    <a:pt x="226860" y="1779002"/>
                    <a:pt x="225432" y="1776050"/>
                    <a:pt x="224098" y="1773764"/>
                  </a:cubicBezTo>
                  <a:cubicBezTo>
                    <a:pt x="227146" y="1770906"/>
                    <a:pt x="230670" y="1767668"/>
                    <a:pt x="226289" y="1763858"/>
                  </a:cubicBezTo>
                  <a:cubicBezTo>
                    <a:pt x="219526" y="1774335"/>
                    <a:pt x="214097" y="1760048"/>
                    <a:pt x="205239" y="1759667"/>
                  </a:cubicBezTo>
                  <a:cubicBezTo>
                    <a:pt x="204858" y="1760619"/>
                    <a:pt x="204477" y="1761286"/>
                    <a:pt x="204000" y="1761953"/>
                  </a:cubicBezTo>
                  <a:cubicBezTo>
                    <a:pt x="203048" y="1760715"/>
                    <a:pt x="202095" y="1759381"/>
                    <a:pt x="201048" y="1758048"/>
                  </a:cubicBezTo>
                  <a:cubicBezTo>
                    <a:pt x="199905" y="1759286"/>
                    <a:pt x="195809" y="1762715"/>
                    <a:pt x="196666" y="1765382"/>
                  </a:cubicBezTo>
                  <a:cubicBezTo>
                    <a:pt x="193142" y="1765477"/>
                    <a:pt x="188951" y="1764620"/>
                    <a:pt x="184855" y="1764524"/>
                  </a:cubicBezTo>
                  <a:cubicBezTo>
                    <a:pt x="185522" y="1763762"/>
                    <a:pt x="185998" y="1762810"/>
                    <a:pt x="185998" y="1761667"/>
                  </a:cubicBezTo>
                  <a:cubicBezTo>
                    <a:pt x="180855" y="1759286"/>
                    <a:pt x="177616" y="1760238"/>
                    <a:pt x="176473" y="1765668"/>
                  </a:cubicBezTo>
                  <a:cubicBezTo>
                    <a:pt x="177807" y="1767001"/>
                    <a:pt x="180188" y="1767096"/>
                    <a:pt x="182379" y="1766334"/>
                  </a:cubicBezTo>
                  <a:cubicBezTo>
                    <a:pt x="181140" y="1770049"/>
                    <a:pt x="176949" y="1770430"/>
                    <a:pt x="172949" y="1771002"/>
                  </a:cubicBezTo>
                  <a:cubicBezTo>
                    <a:pt x="175616" y="1765572"/>
                    <a:pt x="169901" y="1765668"/>
                    <a:pt x="168758" y="1762715"/>
                  </a:cubicBezTo>
                  <a:cubicBezTo>
                    <a:pt x="171520" y="1758238"/>
                    <a:pt x="176949" y="1756714"/>
                    <a:pt x="179331" y="1751761"/>
                  </a:cubicBezTo>
                  <a:cubicBezTo>
                    <a:pt x="173044" y="1751952"/>
                    <a:pt x="171234" y="1749570"/>
                    <a:pt x="171044" y="1746236"/>
                  </a:cubicBezTo>
                  <a:cubicBezTo>
                    <a:pt x="175235" y="1746618"/>
                    <a:pt x="176568" y="1744236"/>
                    <a:pt x="178283" y="1742045"/>
                  </a:cubicBezTo>
                  <a:cubicBezTo>
                    <a:pt x="175806" y="1741855"/>
                    <a:pt x="176854" y="1739188"/>
                    <a:pt x="174854" y="1738616"/>
                  </a:cubicBezTo>
                  <a:cubicBezTo>
                    <a:pt x="173806" y="1739474"/>
                    <a:pt x="172377" y="1740140"/>
                    <a:pt x="171425" y="1741093"/>
                  </a:cubicBezTo>
                  <a:cubicBezTo>
                    <a:pt x="172187" y="1736521"/>
                    <a:pt x="173235" y="1731663"/>
                    <a:pt x="169996" y="1728901"/>
                  </a:cubicBezTo>
                  <a:cubicBezTo>
                    <a:pt x="175997" y="1734616"/>
                    <a:pt x="175140" y="1729091"/>
                    <a:pt x="184188" y="1730711"/>
                  </a:cubicBezTo>
                  <a:cubicBezTo>
                    <a:pt x="181712" y="1734902"/>
                    <a:pt x="187046" y="1733949"/>
                    <a:pt x="190284" y="1734426"/>
                  </a:cubicBezTo>
                  <a:cubicBezTo>
                    <a:pt x="190951" y="1734807"/>
                    <a:pt x="191618" y="1735187"/>
                    <a:pt x="192189" y="1735664"/>
                  </a:cubicBezTo>
                  <a:cubicBezTo>
                    <a:pt x="192189" y="1735949"/>
                    <a:pt x="192189" y="1736140"/>
                    <a:pt x="192189" y="1736426"/>
                  </a:cubicBezTo>
                  <a:cubicBezTo>
                    <a:pt x="192285" y="1736426"/>
                    <a:pt x="192380" y="1736426"/>
                    <a:pt x="192475" y="1736426"/>
                  </a:cubicBezTo>
                  <a:cubicBezTo>
                    <a:pt x="192570" y="1736140"/>
                    <a:pt x="192380" y="1735949"/>
                    <a:pt x="192380" y="1735759"/>
                  </a:cubicBezTo>
                  <a:cubicBezTo>
                    <a:pt x="195237" y="1737759"/>
                    <a:pt x="197619" y="1740140"/>
                    <a:pt x="198666" y="1743569"/>
                  </a:cubicBezTo>
                  <a:cubicBezTo>
                    <a:pt x="193047" y="1743379"/>
                    <a:pt x="190856" y="1737473"/>
                    <a:pt x="185903" y="1741093"/>
                  </a:cubicBezTo>
                  <a:cubicBezTo>
                    <a:pt x="186379" y="1745189"/>
                    <a:pt x="188951" y="1747761"/>
                    <a:pt x="191332" y="1750427"/>
                  </a:cubicBezTo>
                  <a:cubicBezTo>
                    <a:pt x="191808" y="1751570"/>
                    <a:pt x="191618" y="1752999"/>
                    <a:pt x="189713" y="1756047"/>
                  </a:cubicBezTo>
                  <a:cubicBezTo>
                    <a:pt x="193237" y="1756047"/>
                    <a:pt x="192951" y="1758524"/>
                    <a:pt x="194571" y="1759762"/>
                  </a:cubicBezTo>
                  <a:cubicBezTo>
                    <a:pt x="196190" y="1756905"/>
                    <a:pt x="199809" y="1756333"/>
                    <a:pt x="204096" y="1756333"/>
                  </a:cubicBezTo>
                  <a:cubicBezTo>
                    <a:pt x="204667" y="1755476"/>
                    <a:pt x="204667" y="1754999"/>
                    <a:pt x="204572" y="1754523"/>
                  </a:cubicBezTo>
                  <a:cubicBezTo>
                    <a:pt x="208953" y="1753952"/>
                    <a:pt x="212287" y="1752618"/>
                    <a:pt x="215907" y="1752047"/>
                  </a:cubicBezTo>
                  <a:cubicBezTo>
                    <a:pt x="216002" y="1752714"/>
                    <a:pt x="216288" y="1753285"/>
                    <a:pt x="217145" y="1753380"/>
                  </a:cubicBezTo>
                  <a:cubicBezTo>
                    <a:pt x="216954" y="1752904"/>
                    <a:pt x="216764" y="1752428"/>
                    <a:pt x="216669" y="1751952"/>
                  </a:cubicBezTo>
                  <a:cubicBezTo>
                    <a:pt x="220193" y="1751380"/>
                    <a:pt x="224003" y="1751570"/>
                    <a:pt x="229242" y="1753857"/>
                  </a:cubicBezTo>
                  <a:cubicBezTo>
                    <a:pt x="228670" y="1746618"/>
                    <a:pt x="222669" y="1745189"/>
                    <a:pt x="216383" y="1746332"/>
                  </a:cubicBezTo>
                  <a:cubicBezTo>
                    <a:pt x="216192" y="1744427"/>
                    <a:pt x="215526" y="1742903"/>
                    <a:pt x="213430" y="1742236"/>
                  </a:cubicBezTo>
                  <a:cubicBezTo>
                    <a:pt x="213430" y="1742045"/>
                    <a:pt x="213525" y="1741855"/>
                    <a:pt x="213430" y="1741569"/>
                  </a:cubicBezTo>
                  <a:cubicBezTo>
                    <a:pt x="207048" y="1740140"/>
                    <a:pt x="207620" y="1745665"/>
                    <a:pt x="205620" y="1748523"/>
                  </a:cubicBezTo>
                  <a:cubicBezTo>
                    <a:pt x="205905" y="1747189"/>
                    <a:pt x="205620" y="1745760"/>
                    <a:pt x="205239" y="1744617"/>
                  </a:cubicBezTo>
                  <a:cubicBezTo>
                    <a:pt x="206477" y="1743951"/>
                    <a:pt x="207525" y="1743093"/>
                    <a:pt x="207810" y="1741474"/>
                  </a:cubicBezTo>
                  <a:cubicBezTo>
                    <a:pt x="207810" y="1741474"/>
                    <a:pt x="207810" y="1741474"/>
                    <a:pt x="207906" y="1741474"/>
                  </a:cubicBezTo>
                  <a:cubicBezTo>
                    <a:pt x="209811" y="1737378"/>
                    <a:pt x="203334" y="1731854"/>
                    <a:pt x="199714" y="1735854"/>
                  </a:cubicBezTo>
                  <a:cubicBezTo>
                    <a:pt x="201429" y="1736426"/>
                    <a:pt x="202000" y="1737283"/>
                    <a:pt x="202000" y="1738331"/>
                  </a:cubicBezTo>
                  <a:cubicBezTo>
                    <a:pt x="198381" y="1736711"/>
                    <a:pt x="196190" y="1735092"/>
                    <a:pt x="201333" y="1731282"/>
                  </a:cubicBezTo>
                  <a:cubicBezTo>
                    <a:pt x="200000" y="1731377"/>
                    <a:pt x="198857" y="1731377"/>
                    <a:pt x="197809" y="1731187"/>
                  </a:cubicBezTo>
                  <a:cubicBezTo>
                    <a:pt x="201048" y="1730235"/>
                    <a:pt x="204953" y="1730330"/>
                    <a:pt x="207620" y="1731759"/>
                  </a:cubicBezTo>
                  <a:cubicBezTo>
                    <a:pt x="209620" y="1736140"/>
                    <a:pt x="214287" y="1738807"/>
                    <a:pt x="217526" y="1737093"/>
                  </a:cubicBezTo>
                  <a:cubicBezTo>
                    <a:pt x="212954" y="1736521"/>
                    <a:pt x="217431" y="1731759"/>
                    <a:pt x="218002" y="1730806"/>
                  </a:cubicBezTo>
                  <a:cubicBezTo>
                    <a:pt x="216859" y="1730235"/>
                    <a:pt x="215811" y="1729663"/>
                    <a:pt x="214764" y="1729091"/>
                  </a:cubicBezTo>
                  <a:cubicBezTo>
                    <a:pt x="214668" y="1726710"/>
                    <a:pt x="213335" y="1724329"/>
                    <a:pt x="210573" y="1723186"/>
                  </a:cubicBezTo>
                  <a:cubicBezTo>
                    <a:pt x="211525" y="1723472"/>
                    <a:pt x="212478" y="1723567"/>
                    <a:pt x="213335" y="1723757"/>
                  </a:cubicBezTo>
                  <a:cubicBezTo>
                    <a:pt x="213811" y="1724424"/>
                    <a:pt x="214192" y="1725091"/>
                    <a:pt x="214573" y="1725758"/>
                  </a:cubicBezTo>
                  <a:cubicBezTo>
                    <a:pt x="214954" y="1724996"/>
                    <a:pt x="215526" y="1724519"/>
                    <a:pt x="216192" y="1724043"/>
                  </a:cubicBezTo>
                  <a:cubicBezTo>
                    <a:pt x="217335" y="1724139"/>
                    <a:pt x="218574" y="1724139"/>
                    <a:pt x="219717" y="1724139"/>
                  </a:cubicBezTo>
                  <a:cubicBezTo>
                    <a:pt x="215716" y="1731187"/>
                    <a:pt x="225336" y="1736235"/>
                    <a:pt x="222669" y="1740522"/>
                  </a:cubicBezTo>
                  <a:cubicBezTo>
                    <a:pt x="229432" y="1740522"/>
                    <a:pt x="233147" y="1737378"/>
                    <a:pt x="239624" y="1736997"/>
                  </a:cubicBezTo>
                  <a:cubicBezTo>
                    <a:pt x="239338" y="1738998"/>
                    <a:pt x="237052" y="1738998"/>
                    <a:pt x="237338" y="1741569"/>
                  </a:cubicBezTo>
                  <a:cubicBezTo>
                    <a:pt x="242291" y="1743093"/>
                    <a:pt x="241243" y="1738712"/>
                    <a:pt x="244958" y="1738998"/>
                  </a:cubicBezTo>
                  <a:cubicBezTo>
                    <a:pt x="245339" y="1740998"/>
                    <a:pt x="246863" y="1742331"/>
                    <a:pt x="247625" y="1744046"/>
                  </a:cubicBezTo>
                  <a:cubicBezTo>
                    <a:pt x="244005" y="1744522"/>
                    <a:pt x="240767" y="1744522"/>
                    <a:pt x="236004" y="1743665"/>
                  </a:cubicBezTo>
                  <a:cubicBezTo>
                    <a:pt x="235623" y="1742903"/>
                    <a:pt x="235052" y="1742236"/>
                    <a:pt x="233718" y="1741284"/>
                  </a:cubicBezTo>
                  <a:cubicBezTo>
                    <a:pt x="232956" y="1741760"/>
                    <a:pt x="232575" y="1742331"/>
                    <a:pt x="232099" y="1742807"/>
                  </a:cubicBezTo>
                  <a:cubicBezTo>
                    <a:pt x="231718" y="1742712"/>
                    <a:pt x="231528" y="1742712"/>
                    <a:pt x="231147" y="1742617"/>
                  </a:cubicBezTo>
                  <a:cubicBezTo>
                    <a:pt x="231147" y="1743093"/>
                    <a:pt x="231242" y="1743474"/>
                    <a:pt x="231242" y="1743855"/>
                  </a:cubicBezTo>
                  <a:cubicBezTo>
                    <a:pt x="230670" y="1744903"/>
                    <a:pt x="230766" y="1745951"/>
                    <a:pt x="231623" y="1746998"/>
                  </a:cubicBezTo>
                  <a:cubicBezTo>
                    <a:pt x="232385" y="1750427"/>
                    <a:pt x="234290" y="1753094"/>
                    <a:pt x="238481" y="1754333"/>
                  </a:cubicBezTo>
                  <a:cubicBezTo>
                    <a:pt x="239433" y="1752904"/>
                    <a:pt x="240481" y="1752142"/>
                    <a:pt x="241624" y="1751475"/>
                  </a:cubicBezTo>
                  <a:cubicBezTo>
                    <a:pt x="243434" y="1753285"/>
                    <a:pt x="244482" y="1755571"/>
                    <a:pt x="247339" y="1756523"/>
                  </a:cubicBezTo>
                  <a:cubicBezTo>
                    <a:pt x="247815" y="1755381"/>
                    <a:pt x="247625" y="1753380"/>
                    <a:pt x="249435" y="1753571"/>
                  </a:cubicBezTo>
                  <a:cubicBezTo>
                    <a:pt x="258960" y="1757095"/>
                    <a:pt x="251340" y="1769001"/>
                    <a:pt x="258483" y="1771382"/>
                  </a:cubicBezTo>
                  <a:cubicBezTo>
                    <a:pt x="258293" y="1773097"/>
                    <a:pt x="258198" y="1774907"/>
                    <a:pt x="258007" y="1776716"/>
                  </a:cubicBezTo>
                  <a:cubicBezTo>
                    <a:pt x="257626" y="1777098"/>
                    <a:pt x="257245" y="1777478"/>
                    <a:pt x="256769" y="1777860"/>
                  </a:cubicBezTo>
                  <a:cubicBezTo>
                    <a:pt x="257245" y="1777955"/>
                    <a:pt x="257531" y="1777860"/>
                    <a:pt x="257912" y="1777955"/>
                  </a:cubicBezTo>
                  <a:cubicBezTo>
                    <a:pt x="257721" y="1781098"/>
                    <a:pt x="257817" y="1784336"/>
                    <a:pt x="258864" y="1787765"/>
                  </a:cubicBezTo>
                  <a:cubicBezTo>
                    <a:pt x="257150" y="1786146"/>
                    <a:pt x="254673" y="1786241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49625" y="1788051"/>
                    <a:pt x="247244" y="1790147"/>
                    <a:pt x="246768" y="1792242"/>
                  </a:cubicBezTo>
                  <a:cubicBezTo>
                    <a:pt x="245434" y="1792909"/>
                    <a:pt x="244005" y="1793481"/>
                    <a:pt x="242672" y="1794147"/>
                  </a:cubicBezTo>
                  <a:cubicBezTo>
                    <a:pt x="239338" y="1791099"/>
                    <a:pt x="233623" y="1789861"/>
                    <a:pt x="230289" y="1786908"/>
                  </a:cubicBezTo>
                  <a:cubicBezTo>
                    <a:pt x="229432" y="1790528"/>
                    <a:pt x="230099" y="1792909"/>
                    <a:pt x="231528" y="1794909"/>
                  </a:cubicBezTo>
                  <a:cubicBezTo>
                    <a:pt x="240100" y="1792814"/>
                    <a:pt x="247149" y="1800148"/>
                    <a:pt x="255054" y="1796528"/>
                  </a:cubicBezTo>
                  <a:cubicBezTo>
                    <a:pt x="258102" y="1797195"/>
                    <a:pt x="259245" y="1799005"/>
                    <a:pt x="258674" y="1801958"/>
                  </a:cubicBezTo>
                  <a:cubicBezTo>
                    <a:pt x="257340" y="1802529"/>
                    <a:pt x="255816" y="1802815"/>
                    <a:pt x="253149" y="1802815"/>
                  </a:cubicBezTo>
                  <a:cubicBezTo>
                    <a:pt x="251816" y="1808244"/>
                    <a:pt x="259341" y="1807101"/>
                    <a:pt x="257912" y="1812626"/>
                  </a:cubicBezTo>
                  <a:cubicBezTo>
                    <a:pt x="255340" y="1812054"/>
                    <a:pt x="255054" y="1809768"/>
                    <a:pt x="252673" y="1809102"/>
                  </a:cubicBezTo>
                  <a:cubicBezTo>
                    <a:pt x="250768" y="1813769"/>
                    <a:pt x="251911" y="1817102"/>
                    <a:pt x="250101" y="1818341"/>
                  </a:cubicBezTo>
                  <a:cubicBezTo>
                    <a:pt x="250006" y="1816436"/>
                    <a:pt x="247339" y="1816436"/>
                    <a:pt x="244767" y="1816340"/>
                  </a:cubicBezTo>
                  <a:cubicBezTo>
                    <a:pt x="247720" y="1824437"/>
                    <a:pt x="234385" y="1821484"/>
                    <a:pt x="229527" y="1823103"/>
                  </a:cubicBezTo>
                  <a:cubicBezTo>
                    <a:pt x="229623" y="1823389"/>
                    <a:pt x="229623" y="1823580"/>
                    <a:pt x="229718" y="1823770"/>
                  </a:cubicBezTo>
                  <a:cubicBezTo>
                    <a:pt x="227813" y="1824437"/>
                    <a:pt x="226194" y="1825389"/>
                    <a:pt x="224574" y="1826437"/>
                  </a:cubicBezTo>
                  <a:cubicBezTo>
                    <a:pt x="226670" y="1827009"/>
                    <a:pt x="225432" y="1828247"/>
                    <a:pt x="224193" y="1829485"/>
                  </a:cubicBezTo>
                  <a:cubicBezTo>
                    <a:pt x="227432" y="1830437"/>
                    <a:pt x="229432" y="1831104"/>
                    <a:pt x="231337" y="1831771"/>
                  </a:cubicBezTo>
                  <a:cubicBezTo>
                    <a:pt x="231147" y="1832438"/>
                    <a:pt x="230861" y="1833200"/>
                    <a:pt x="230575" y="1834152"/>
                  </a:cubicBezTo>
                  <a:cubicBezTo>
                    <a:pt x="233052" y="1834914"/>
                    <a:pt x="233909" y="1834057"/>
                    <a:pt x="234385" y="1832723"/>
                  </a:cubicBezTo>
                  <a:cubicBezTo>
                    <a:pt x="236004" y="1833200"/>
                    <a:pt x="237909" y="1833771"/>
                    <a:pt x="240576" y="1834438"/>
                  </a:cubicBezTo>
                  <a:cubicBezTo>
                    <a:pt x="241148" y="1835010"/>
                    <a:pt x="241529" y="1835676"/>
                    <a:pt x="241434" y="1836534"/>
                  </a:cubicBezTo>
                  <a:cubicBezTo>
                    <a:pt x="237814" y="1836819"/>
                    <a:pt x="223146" y="1835200"/>
                    <a:pt x="220002" y="1827104"/>
                  </a:cubicBezTo>
                  <a:cubicBezTo>
                    <a:pt x="220193" y="1824532"/>
                    <a:pt x="225146" y="1826627"/>
                    <a:pt x="225813" y="1824341"/>
                  </a:cubicBezTo>
                  <a:cubicBezTo>
                    <a:pt x="221050" y="1819579"/>
                    <a:pt x="219621" y="1826818"/>
                    <a:pt x="214573" y="1826627"/>
                  </a:cubicBezTo>
                  <a:cubicBezTo>
                    <a:pt x="214478" y="1832723"/>
                    <a:pt x="218669" y="1841486"/>
                    <a:pt x="209715" y="1842058"/>
                  </a:cubicBezTo>
                  <a:cubicBezTo>
                    <a:pt x="215430" y="1835581"/>
                    <a:pt x="204286" y="1838724"/>
                    <a:pt x="202953" y="1833676"/>
                  </a:cubicBezTo>
                  <a:cubicBezTo>
                    <a:pt x="200571" y="1838629"/>
                    <a:pt x="191427" y="1828532"/>
                    <a:pt x="188189" y="1834152"/>
                  </a:cubicBezTo>
                  <a:cubicBezTo>
                    <a:pt x="191713" y="1837200"/>
                    <a:pt x="193809" y="1838343"/>
                    <a:pt x="193904" y="1841201"/>
                  </a:cubicBezTo>
                  <a:cubicBezTo>
                    <a:pt x="192094" y="1840915"/>
                    <a:pt x="190475" y="1841391"/>
                    <a:pt x="189713" y="1843677"/>
                  </a:cubicBezTo>
                  <a:cubicBezTo>
                    <a:pt x="194094" y="1842630"/>
                    <a:pt x="192856" y="1845201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666" y="1848059"/>
                    <a:pt x="192951" y="1848821"/>
                    <a:pt x="194380" y="1848821"/>
                  </a:cubicBezTo>
                  <a:cubicBezTo>
                    <a:pt x="194952" y="1847106"/>
                    <a:pt x="197428" y="1847487"/>
                    <a:pt x="199905" y="1847964"/>
                  </a:cubicBezTo>
                  <a:cubicBezTo>
                    <a:pt x="200000" y="1847392"/>
                    <a:pt x="200095" y="1846725"/>
                    <a:pt x="200190" y="1846154"/>
                  </a:cubicBezTo>
                  <a:cubicBezTo>
                    <a:pt x="201238" y="1845582"/>
                    <a:pt x="201143" y="1844820"/>
                    <a:pt x="200476" y="1843963"/>
                  </a:cubicBezTo>
                  <a:cubicBezTo>
                    <a:pt x="200476" y="1843773"/>
                    <a:pt x="200571" y="1843677"/>
                    <a:pt x="200571" y="1843487"/>
                  </a:cubicBezTo>
                  <a:cubicBezTo>
                    <a:pt x="200286" y="1843391"/>
                    <a:pt x="200000" y="1843296"/>
                    <a:pt x="199714" y="1843201"/>
                  </a:cubicBezTo>
                  <a:cubicBezTo>
                    <a:pt x="198952" y="1842534"/>
                    <a:pt x="197904" y="1841868"/>
                    <a:pt x="196857" y="1841106"/>
                  </a:cubicBezTo>
                  <a:cubicBezTo>
                    <a:pt x="199143" y="1839486"/>
                    <a:pt x="203429" y="1839867"/>
                    <a:pt x="208001" y="1840344"/>
                  </a:cubicBezTo>
                  <a:cubicBezTo>
                    <a:pt x="209239" y="1843296"/>
                    <a:pt x="209906" y="1846820"/>
                    <a:pt x="212954" y="1848535"/>
                  </a:cubicBezTo>
                  <a:cubicBezTo>
                    <a:pt x="211430" y="1848059"/>
                    <a:pt x="210382" y="1848154"/>
                    <a:pt x="209620" y="1848440"/>
                  </a:cubicBezTo>
                  <a:cubicBezTo>
                    <a:pt x="207144" y="1846630"/>
                    <a:pt x="205048" y="1849487"/>
                    <a:pt x="201429" y="1849583"/>
                  </a:cubicBezTo>
                  <a:cubicBezTo>
                    <a:pt x="200952" y="1849487"/>
                    <a:pt x="200571" y="1849202"/>
                    <a:pt x="200000" y="1849107"/>
                  </a:cubicBezTo>
                  <a:cubicBezTo>
                    <a:pt x="200000" y="1849202"/>
                    <a:pt x="199905" y="1849297"/>
                    <a:pt x="199809" y="1849392"/>
                  </a:cubicBezTo>
                  <a:cubicBezTo>
                    <a:pt x="199809" y="1849392"/>
                    <a:pt x="199714" y="1849392"/>
                    <a:pt x="199714" y="1849392"/>
                  </a:cubicBezTo>
                  <a:cubicBezTo>
                    <a:pt x="199714" y="1849487"/>
                    <a:pt x="199714" y="1849487"/>
                    <a:pt x="199714" y="1849583"/>
                  </a:cubicBezTo>
                  <a:cubicBezTo>
                    <a:pt x="198476" y="1852059"/>
                    <a:pt x="195809" y="1853012"/>
                    <a:pt x="195714" y="1856727"/>
                  </a:cubicBezTo>
                  <a:cubicBezTo>
                    <a:pt x="197619" y="1856345"/>
                    <a:pt x="198381" y="1856727"/>
                    <a:pt x="198857" y="1857393"/>
                  </a:cubicBezTo>
                  <a:cubicBezTo>
                    <a:pt x="198857" y="1858727"/>
                    <a:pt x="198952" y="1859870"/>
                    <a:pt x="199143" y="1860918"/>
                  </a:cubicBezTo>
                  <a:cubicBezTo>
                    <a:pt x="199047" y="1861680"/>
                    <a:pt x="198857" y="1862537"/>
                    <a:pt x="198952" y="1863203"/>
                  </a:cubicBezTo>
                  <a:cubicBezTo>
                    <a:pt x="199143" y="1863775"/>
                    <a:pt x="199714" y="1864061"/>
                    <a:pt x="200381" y="1864251"/>
                  </a:cubicBezTo>
                  <a:cubicBezTo>
                    <a:pt x="201238" y="1865870"/>
                    <a:pt x="202381" y="1867585"/>
                    <a:pt x="204000" y="1869871"/>
                  </a:cubicBezTo>
                  <a:cubicBezTo>
                    <a:pt x="199428" y="1868252"/>
                    <a:pt x="200095" y="1872538"/>
                    <a:pt x="198000" y="1873776"/>
                  </a:cubicBezTo>
                  <a:cubicBezTo>
                    <a:pt x="201714" y="1875300"/>
                    <a:pt x="204286" y="1875491"/>
                    <a:pt x="207048" y="1875491"/>
                  </a:cubicBezTo>
                  <a:cubicBezTo>
                    <a:pt x="207048" y="1875777"/>
                    <a:pt x="207144" y="1876062"/>
                    <a:pt x="207144" y="1876443"/>
                  </a:cubicBezTo>
                  <a:cubicBezTo>
                    <a:pt x="201238" y="1878158"/>
                    <a:pt x="200952" y="1876348"/>
                    <a:pt x="194285" y="1875491"/>
                  </a:cubicBezTo>
                  <a:cubicBezTo>
                    <a:pt x="191237" y="1881206"/>
                    <a:pt x="199143" y="1878824"/>
                    <a:pt x="197428" y="1883587"/>
                  </a:cubicBezTo>
                  <a:cubicBezTo>
                    <a:pt x="189618" y="1880444"/>
                    <a:pt x="194285" y="1884254"/>
                    <a:pt x="189618" y="1889302"/>
                  </a:cubicBezTo>
                  <a:cubicBezTo>
                    <a:pt x="197714" y="1891207"/>
                    <a:pt x="198095" y="1885397"/>
                    <a:pt x="202857" y="1883968"/>
                  </a:cubicBezTo>
                  <a:cubicBezTo>
                    <a:pt x="213144" y="1895493"/>
                    <a:pt x="190475" y="1896160"/>
                    <a:pt x="185522" y="1893779"/>
                  </a:cubicBezTo>
                  <a:cubicBezTo>
                    <a:pt x="187903" y="1895493"/>
                    <a:pt x="190951" y="1896827"/>
                    <a:pt x="192570" y="1899018"/>
                  </a:cubicBezTo>
                  <a:cubicBezTo>
                    <a:pt x="190761" y="1900541"/>
                    <a:pt x="185808" y="1899018"/>
                    <a:pt x="186760" y="1903304"/>
                  </a:cubicBezTo>
                  <a:cubicBezTo>
                    <a:pt x="192475" y="1904542"/>
                    <a:pt x="191237" y="1898732"/>
                    <a:pt x="198000" y="1901018"/>
                  </a:cubicBezTo>
                  <a:cubicBezTo>
                    <a:pt x="197809" y="1903113"/>
                    <a:pt x="197714" y="1905209"/>
                    <a:pt x="197523" y="1907304"/>
                  </a:cubicBezTo>
                  <a:cubicBezTo>
                    <a:pt x="203048" y="1908923"/>
                    <a:pt x="201333" y="1903304"/>
                    <a:pt x="206953" y="1904828"/>
                  </a:cubicBezTo>
                  <a:cubicBezTo>
                    <a:pt x="206286" y="1909876"/>
                    <a:pt x="217050" y="1910638"/>
                    <a:pt x="211716" y="1914639"/>
                  </a:cubicBezTo>
                  <a:cubicBezTo>
                    <a:pt x="225908" y="1917210"/>
                    <a:pt x="224955" y="1911305"/>
                    <a:pt x="227241" y="1904732"/>
                  </a:cubicBezTo>
                  <a:cubicBezTo>
                    <a:pt x="233052" y="1904352"/>
                    <a:pt x="228099" y="1911972"/>
                    <a:pt x="232099" y="1912924"/>
                  </a:cubicBezTo>
                  <a:cubicBezTo>
                    <a:pt x="233623" y="1910162"/>
                    <a:pt x="237719" y="1911686"/>
                    <a:pt x="238862" y="1913686"/>
                  </a:cubicBezTo>
                  <a:cubicBezTo>
                    <a:pt x="238481" y="1913400"/>
                    <a:pt x="238100" y="1913115"/>
                    <a:pt x="237528" y="1912543"/>
                  </a:cubicBezTo>
                  <a:cubicBezTo>
                    <a:pt x="237814" y="1913400"/>
                    <a:pt x="238290" y="1914257"/>
                    <a:pt x="238957" y="1915210"/>
                  </a:cubicBezTo>
                  <a:cubicBezTo>
                    <a:pt x="238767" y="1915686"/>
                    <a:pt x="238386" y="1916162"/>
                    <a:pt x="237433" y="1916544"/>
                  </a:cubicBezTo>
                  <a:cubicBezTo>
                    <a:pt x="238290" y="1916448"/>
                    <a:pt x="239052" y="1916353"/>
                    <a:pt x="239814" y="1916258"/>
                  </a:cubicBezTo>
                  <a:cubicBezTo>
                    <a:pt x="242196" y="1919115"/>
                    <a:pt x="245910" y="1921782"/>
                    <a:pt x="249816" y="1922830"/>
                  </a:cubicBezTo>
                  <a:cubicBezTo>
                    <a:pt x="244958" y="1923973"/>
                    <a:pt x="242958" y="1927973"/>
                    <a:pt x="241815" y="1932736"/>
                  </a:cubicBezTo>
                  <a:cubicBezTo>
                    <a:pt x="242386" y="1932831"/>
                    <a:pt x="242767" y="1932736"/>
                    <a:pt x="243339" y="1932736"/>
                  </a:cubicBezTo>
                  <a:cubicBezTo>
                    <a:pt x="242481" y="1934165"/>
                    <a:pt x="240862" y="1934832"/>
                    <a:pt x="238195" y="1934260"/>
                  </a:cubicBezTo>
                  <a:cubicBezTo>
                    <a:pt x="239910" y="1940165"/>
                    <a:pt x="241719" y="1940547"/>
                    <a:pt x="235052" y="1943118"/>
                  </a:cubicBezTo>
                  <a:cubicBezTo>
                    <a:pt x="236195" y="1943023"/>
                    <a:pt x="236576" y="1943309"/>
                    <a:pt x="236766" y="1943785"/>
                  </a:cubicBezTo>
                  <a:cubicBezTo>
                    <a:pt x="236290" y="1943594"/>
                    <a:pt x="236100" y="1943404"/>
                    <a:pt x="235528" y="1943309"/>
                  </a:cubicBezTo>
                  <a:cubicBezTo>
                    <a:pt x="232575" y="1948548"/>
                    <a:pt x="231813" y="1949595"/>
                    <a:pt x="224193" y="1947214"/>
                  </a:cubicBezTo>
                  <a:cubicBezTo>
                    <a:pt x="224955" y="1957025"/>
                    <a:pt x="218669" y="1948928"/>
                    <a:pt x="212478" y="1955786"/>
                  </a:cubicBezTo>
                  <a:cubicBezTo>
                    <a:pt x="215526" y="1959025"/>
                    <a:pt x="219050" y="1953501"/>
                    <a:pt x="217621" y="1960930"/>
                  </a:cubicBezTo>
                  <a:cubicBezTo>
                    <a:pt x="224289" y="1963026"/>
                    <a:pt x="221622" y="1955882"/>
                    <a:pt x="225432" y="1955215"/>
                  </a:cubicBezTo>
                  <a:cubicBezTo>
                    <a:pt x="230194" y="1954739"/>
                    <a:pt x="232004" y="1953596"/>
                    <a:pt x="234480" y="1957501"/>
                  </a:cubicBezTo>
                  <a:cubicBezTo>
                    <a:pt x="234195" y="1959501"/>
                    <a:pt x="231909" y="1959501"/>
                    <a:pt x="232290" y="1962073"/>
                  </a:cubicBezTo>
                  <a:cubicBezTo>
                    <a:pt x="241053" y="1963978"/>
                    <a:pt x="244386" y="1970074"/>
                    <a:pt x="245910" y="1977218"/>
                  </a:cubicBezTo>
                  <a:cubicBezTo>
                    <a:pt x="245815" y="1978075"/>
                    <a:pt x="244577" y="1979027"/>
                    <a:pt x="243243" y="1979790"/>
                  </a:cubicBezTo>
                  <a:cubicBezTo>
                    <a:pt x="241434" y="1979790"/>
                    <a:pt x="239910" y="1980075"/>
                    <a:pt x="238767" y="1980647"/>
                  </a:cubicBezTo>
                  <a:cubicBezTo>
                    <a:pt x="238481" y="1980456"/>
                    <a:pt x="238290" y="1980170"/>
                    <a:pt x="238290" y="1979790"/>
                  </a:cubicBezTo>
                  <a:cubicBezTo>
                    <a:pt x="238576" y="1976646"/>
                    <a:pt x="243434" y="1978170"/>
                    <a:pt x="242481" y="1973789"/>
                  </a:cubicBezTo>
                  <a:cubicBezTo>
                    <a:pt x="236766" y="1974170"/>
                    <a:pt x="236195" y="1969407"/>
                    <a:pt x="239243" y="1967216"/>
                  </a:cubicBezTo>
                  <a:cubicBezTo>
                    <a:pt x="231718" y="1965311"/>
                    <a:pt x="231718" y="1970931"/>
                    <a:pt x="227813" y="1972646"/>
                  </a:cubicBezTo>
                  <a:cubicBezTo>
                    <a:pt x="227146" y="1968645"/>
                    <a:pt x="224860" y="1965978"/>
                    <a:pt x="223050" y="1962835"/>
                  </a:cubicBezTo>
                  <a:cubicBezTo>
                    <a:pt x="219526" y="1966836"/>
                    <a:pt x="212573" y="1961692"/>
                    <a:pt x="208096" y="1964835"/>
                  </a:cubicBezTo>
                  <a:cubicBezTo>
                    <a:pt x="209239" y="1965026"/>
                    <a:pt x="210192" y="1965216"/>
                    <a:pt x="209811" y="1966550"/>
                  </a:cubicBezTo>
                  <a:cubicBezTo>
                    <a:pt x="211716" y="1966645"/>
                    <a:pt x="211906" y="1967978"/>
                    <a:pt x="213430" y="1968360"/>
                  </a:cubicBezTo>
                  <a:cubicBezTo>
                    <a:pt x="213906" y="1967121"/>
                    <a:pt x="213716" y="1965311"/>
                    <a:pt x="215526" y="1965311"/>
                  </a:cubicBezTo>
                  <a:cubicBezTo>
                    <a:pt x="216573" y="1968645"/>
                    <a:pt x="220764" y="1971979"/>
                    <a:pt x="216669" y="1974836"/>
                  </a:cubicBezTo>
                  <a:cubicBezTo>
                    <a:pt x="224860" y="1971122"/>
                    <a:pt x="222193" y="1978075"/>
                    <a:pt x="229242" y="1978932"/>
                  </a:cubicBezTo>
                  <a:cubicBezTo>
                    <a:pt x="234004" y="1979123"/>
                    <a:pt x="231623" y="1972360"/>
                    <a:pt x="238767" y="1974932"/>
                  </a:cubicBezTo>
                  <a:cubicBezTo>
                    <a:pt x="233242" y="1982647"/>
                    <a:pt x="233528" y="1987314"/>
                    <a:pt x="228480" y="1989981"/>
                  </a:cubicBezTo>
                  <a:cubicBezTo>
                    <a:pt x="234195" y="1991219"/>
                    <a:pt x="235814" y="1988267"/>
                    <a:pt x="239719" y="1987600"/>
                  </a:cubicBezTo>
                  <a:cubicBezTo>
                    <a:pt x="239243" y="1989600"/>
                    <a:pt x="239719" y="1991029"/>
                    <a:pt x="240100" y="1992172"/>
                  </a:cubicBezTo>
                  <a:cubicBezTo>
                    <a:pt x="239719" y="1992362"/>
                    <a:pt x="239433" y="1992553"/>
                    <a:pt x="238862" y="1992648"/>
                  </a:cubicBezTo>
                  <a:cubicBezTo>
                    <a:pt x="239433" y="1992648"/>
                    <a:pt x="239719" y="1992648"/>
                    <a:pt x="240291" y="1992648"/>
                  </a:cubicBezTo>
                  <a:cubicBezTo>
                    <a:pt x="240767" y="1993982"/>
                    <a:pt x="240576" y="1994744"/>
                    <a:pt x="237243" y="1995315"/>
                  </a:cubicBezTo>
                  <a:cubicBezTo>
                    <a:pt x="234766" y="1989410"/>
                    <a:pt x="226289" y="1996458"/>
                    <a:pt x="226575" y="1989791"/>
                  </a:cubicBezTo>
                  <a:cubicBezTo>
                    <a:pt x="220955" y="1990648"/>
                    <a:pt x="217240" y="1989315"/>
                    <a:pt x="215430" y="1990553"/>
                  </a:cubicBezTo>
                  <a:cubicBezTo>
                    <a:pt x="218002" y="1992077"/>
                    <a:pt x="221050" y="1993315"/>
                    <a:pt x="220479" y="1997220"/>
                  </a:cubicBezTo>
                  <a:cubicBezTo>
                    <a:pt x="209906" y="1997030"/>
                    <a:pt x="205048" y="1984838"/>
                    <a:pt x="195237" y="1989029"/>
                  </a:cubicBezTo>
                  <a:cubicBezTo>
                    <a:pt x="204381" y="1993029"/>
                    <a:pt x="206286" y="1993315"/>
                    <a:pt x="211049" y="1999697"/>
                  </a:cubicBezTo>
                  <a:cubicBezTo>
                    <a:pt x="211906" y="1995601"/>
                    <a:pt x="218002" y="1998459"/>
                    <a:pt x="222288" y="1997697"/>
                  </a:cubicBezTo>
                  <a:cubicBezTo>
                    <a:pt x="222288" y="1999411"/>
                    <a:pt x="222193" y="2000649"/>
                    <a:pt x="221526" y="2001602"/>
                  </a:cubicBezTo>
                  <a:cubicBezTo>
                    <a:pt x="219145" y="2000078"/>
                    <a:pt x="215621" y="1999030"/>
                    <a:pt x="214668" y="2001507"/>
                  </a:cubicBezTo>
                  <a:cubicBezTo>
                    <a:pt x="218478" y="2002173"/>
                    <a:pt x="214668" y="2008460"/>
                    <a:pt x="217716" y="2009603"/>
                  </a:cubicBezTo>
                  <a:cubicBezTo>
                    <a:pt x="223050" y="2011984"/>
                    <a:pt x="223050" y="2009793"/>
                    <a:pt x="229718" y="2010460"/>
                  </a:cubicBezTo>
                  <a:cubicBezTo>
                    <a:pt x="231242" y="2012174"/>
                    <a:pt x="233718" y="2010651"/>
                    <a:pt x="236004" y="2009889"/>
                  </a:cubicBezTo>
                  <a:cubicBezTo>
                    <a:pt x="235814" y="2010651"/>
                    <a:pt x="235719" y="2011317"/>
                    <a:pt x="236004" y="2012079"/>
                  </a:cubicBezTo>
                  <a:cubicBezTo>
                    <a:pt x="233718" y="2012936"/>
                    <a:pt x="232004" y="2014556"/>
                    <a:pt x="231718" y="2017604"/>
                  </a:cubicBezTo>
                  <a:cubicBezTo>
                    <a:pt x="229337" y="2015794"/>
                    <a:pt x="226956" y="2014461"/>
                    <a:pt x="224670" y="2016365"/>
                  </a:cubicBezTo>
                  <a:cubicBezTo>
                    <a:pt x="230861" y="2016365"/>
                    <a:pt x="234766" y="2025700"/>
                    <a:pt x="239052" y="2022176"/>
                  </a:cubicBezTo>
                  <a:cubicBezTo>
                    <a:pt x="236671" y="2021795"/>
                    <a:pt x="234480" y="2019794"/>
                    <a:pt x="232290" y="2018080"/>
                  </a:cubicBezTo>
                  <a:cubicBezTo>
                    <a:pt x="237814" y="2020842"/>
                    <a:pt x="242862" y="2014556"/>
                    <a:pt x="243434" y="2023890"/>
                  </a:cubicBezTo>
                  <a:cubicBezTo>
                    <a:pt x="246768" y="2018747"/>
                    <a:pt x="242100" y="2015508"/>
                    <a:pt x="248482" y="2013794"/>
                  </a:cubicBezTo>
                  <a:cubicBezTo>
                    <a:pt x="250101" y="2015603"/>
                    <a:pt x="253911" y="2022843"/>
                    <a:pt x="256674" y="2019414"/>
                  </a:cubicBezTo>
                  <a:cubicBezTo>
                    <a:pt x="250006" y="2014556"/>
                    <a:pt x="261246" y="2018937"/>
                    <a:pt x="259245" y="2013603"/>
                  </a:cubicBezTo>
                  <a:cubicBezTo>
                    <a:pt x="259341" y="2014841"/>
                    <a:pt x="260103" y="2014937"/>
                    <a:pt x="261150" y="2014651"/>
                  </a:cubicBezTo>
                  <a:cubicBezTo>
                    <a:pt x="261246" y="2014937"/>
                    <a:pt x="261246" y="2015223"/>
                    <a:pt x="261341" y="2015413"/>
                  </a:cubicBezTo>
                  <a:cubicBezTo>
                    <a:pt x="260579" y="2016937"/>
                    <a:pt x="263627" y="2017509"/>
                    <a:pt x="265722" y="2019032"/>
                  </a:cubicBezTo>
                  <a:cubicBezTo>
                    <a:pt x="266103" y="2017604"/>
                    <a:pt x="265913" y="2016365"/>
                    <a:pt x="265722" y="2015223"/>
                  </a:cubicBezTo>
                  <a:cubicBezTo>
                    <a:pt x="267342" y="2014175"/>
                    <a:pt x="268199" y="2012460"/>
                    <a:pt x="268866" y="2010460"/>
                  </a:cubicBezTo>
                  <a:cubicBezTo>
                    <a:pt x="269628" y="2013032"/>
                    <a:pt x="271152" y="2017890"/>
                    <a:pt x="273247" y="2020747"/>
                  </a:cubicBezTo>
                  <a:cubicBezTo>
                    <a:pt x="269628" y="2022461"/>
                    <a:pt x="265532" y="2022843"/>
                    <a:pt x="263151" y="2019414"/>
                  </a:cubicBezTo>
                  <a:cubicBezTo>
                    <a:pt x="260484" y="2025986"/>
                    <a:pt x="258198" y="2025890"/>
                    <a:pt x="252959" y="2027034"/>
                  </a:cubicBezTo>
                  <a:cubicBezTo>
                    <a:pt x="252578" y="2026938"/>
                    <a:pt x="252483" y="2026652"/>
                    <a:pt x="252102" y="2026652"/>
                  </a:cubicBezTo>
                  <a:cubicBezTo>
                    <a:pt x="252197" y="2026843"/>
                    <a:pt x="252102" y="2027034"/>
                    <a:pt x="252197" y="2027224"/>
                  </a:cubicBezTo>
                  <a:cubicBezTo>
                    <a:pt x="251435" y="2027415"/>
                    <a:pt x="250578" y="2027605"/>
                    <a:pt x="249720" y="2027891"/>
                  </a:cubicBezTo>
                  <a:cubicBezTo>
                    <a:pt x="249435" y="2026652"/>
                    <a:pt x="249911" y="2024748"/>
                    <a:pt x="248101" y="2024557"/>
                  </a:cubicBezTo>
                  <a:cubicBezTo>
                    <a:pt x="246291" y="2028557"/>
                    <a:pt x="248673" y="2029510"/>
                    <a:pt x="251435" y="2030272"/>
                  </a:cubicBezTo>
                  <a:cubicBezTo>
                    <a:pt x="251054" y="2030748"/>
                    <a:pt x="250673" y="2031224"/>
                    <a:pt x="250197" y="2031701"/>
                  </a:cubicBezTo>
                  <a:cubicBezTo>
                    <a:pt x="249339" y="2031415"/>
                    <a:pt x="248101" y="2031415"/>
                    <a:pt x="245815" y="2032272"/>
                  </a:cubicBezTo>
                  <a:cubicBezTo>
                    <a:pt x="239433" y="2038654"/>
                    <a:pt x="239624" y="2040273"/>
                    <a:pt x="236385" y="2043321"/>
                  </a:cubicBezTo>
                  <a:cubicBezTo>
                    <a:pt x="235433" y="2043607"/>
                    <a:pt x="234385" y="2043893"/>
                    <a:pt x="233528" y="2044178"/>
                  </a:cubicBezTo>
                  <a:cubicBezTo>
                    <a:pt x="232480" y="2038844"/>
                    <a:pt x="233052" y="2037130"/>
                    <a:pt x="236576" y="2033130"/>
                  </a:cubicBezTo>
                  <a:cubicBezTo>
                    <a:pt x="230480" y="2034653"/>
                    <a:pt x="235528" y="2027986"/>
                    <a:pt x="229432" y="2029510"/>
                  </a:cubicBezTo>
                  <a:cubicBezTo>
                    <a:pt x="224193" y="2033796"/>
                    <a:pt x="229146" y="2039607"/>
                    <a:pt x="230194" y="2043798"/>
                  </a:cubicBezTo>
                  <a:cubicBezTo>
                    <a:pt x="223431" y="2042464"/>
                    <a:pt x="224479" y="2042559"/>
                    <a:pt x="218574" y="2042845"/>
                  </a:cubicBezTo>
                  <a:cubicBezTo>
                    <a:pt x="219145" y="2042369"/>
                    <a:pt x="220098" y="2041893"/>
                    <a:pt x="221336" y="2041416"/>
                  </a:cubicBezTo>
                  <a:cubicBezTo>
                    <a:pt x="215526" y="2042369"/>
                    <a:pt x="217335" y="2041035"/>
                    <a:pt x="210668" y="2040083"/>
                  </a:cubicBezTo>
                  <a:cubicBezTo>
                    <a:pt x="211335" y="2041702"/>
                    <a:pt x="211430" y="2042655"/>
                    <a:pt x="211335" y="2043226"/>
                  </a:cubicBezTo>
                  <a:cubicBezTo>
                    <a:pt x="210573" y="2041226"/>
                    <a:pt x="209049" y="2039702"/>
                    <a:pt x="208572" y="2037511"/>
                  </a:cubicBezTo>
                  <a:cubicBezTo>
                    <a:pt x="200286" y="2033606"/>
                    <a:pt x="194571" y="2035320"/>
                    <a:pt x="187046" y="2029605"/>
                  </a:cubicBezTo>
                  <a:cubicBezTo>
                    <a:pt x="188951" y="2035320"/>
                    <a:pt x="195237" y="2039987"/>
                    <a:pt x="193332" y="2044274"/>
                  </a:cubicBezTo>
                  <a:cubicBezTo>
                    <a:pt x="194094" y="2041035"/>
                    <a:pt x="198476" y="2041511"/>
                    <a:pt x="201048" y="2040083"/>
                  </a:cubicBezTo>
                  <a:cubicBezTo>
                    <a:pt x="202953" y="2042369"/>
                    <a:pt x="204477" y="2043988"/>
                    <a:pt x="208572" y="2045893"/>
                  </a:cubicBezTo>
                  <a:cubicBezTo>
                    <a:pt x="208382" y="2046274"/>
                    <a:pt x="208096" y="2046750"/>
                    <a:pt x="208001" y="2047417"/>
                  </a:cubicBezTo>
                  <a:cubicBezTo>
                    <a:pt x="212763" y="2051798"/>
                    <a:pt x="220098" y="2054751"/>
                    <a:pt x="224860" y="2055609"/>
                  </a:cubicBezTo>
                  <a:cubicBezTo>
                    <a:pt x="224384" y="2053323"/>
                    <a:pt x="221431" y="2050846"/>
                    <a:pt x="219431" y="2048465"/>
                  </a:cubicBezTo>
                  <a:cubicBezTo>
                    <a:pt x="219907" y="2047798"/>
                    <a:pt x="220288" y="2047131"/>
                    <a:pt x="220860" y="2046560"/>
                  </a:cubicBezTo>
                  <a:cubicBezTo>
                    <a:pt x="220669" y="2047893"/>
                    <a:pt x="221241" y="2048941"/>
                    <a:pt x="222193" y="2049512"/>
                  </a:cubicBezTo>
                  <a:cubicBezTo>
                    <a:pt x="221717" y="2049512"/>
                    <a:pt x="221241" y="2049417"/>
                    <a:pt x="220669" y="2049417"/>
                  </a:cubicBezTo>
                  <a:cubicBezTo>
                    <a:pt x="223527" y="2051989"/>
                    <a:pt x="227337" y="2054085"/>
                    <a:pt x="230194" y="2056847"/>
                  </a:cubicBezTo>
                  <a:cubicBezTo>
                    <a:pt x="231528" y="2062276"/>
                    <a:pt x="225051" y="2058942"/>
                    <a:pt x="223908" y="2061705"/>
                  </a:cubicBezTo>
                  <a:cubicBezTo>
                    <a:pt x="229623" y="2063800"/>
                    <a:pt x="224955" y="2065324"/>
                    <a:pt x="223050" y="2067801"/>
                  </a:cubicBezTo>
                  <a:cubicBezTo>
                    <a:pt x="226194" y="2069324"/>
                    <a:pt x="230194" y="2069134"/>
                    <a:pt x="234099" y="2068182"/>
                  </a:cubicBezTo>
                  <a:cubicBezTo>
                    <a:pt x="234004" y="2068562"/>
                    <a:pt x="234099" y="2068944"/>
                    <a:pt x="233909" y="2069420"/>
                  </a:cubicBezTo>
                  <a:cubicBezTo>
                    <a:pt x="233718" y="2070182"/>
                    <a:pt x="233242" y="2070658"/>
                    <a:pt x="232766" y="2071134"/>
                  </a:cubicBezTo>
                  <a:cubicBezTo>
                    <a:pt x="230861" y="2070372"/>
                    <a:pt x="228765" y="2070563"/>
                    <a:pt x="226765" y="2071134"/>
                  </a:cubicBezTo>
                  <a:cubicBezTo>
                    <a:pt x="226670" y="2070944"/>
                    <a:pt x="226575" y="2070658"/>
                    <a:pt x="226479" y="2070468"/>
                  </a:cubicBezTo>
                  <a:cubicBezTo>
                    <a:pt x="226289" y="2070848"/>
                    <a:pt x="226003" y="2071134"/>
                    <a:pt x="225813" y="2071420"/>
                  </a:cubicBezTo>
                  <a:cubicBezTo>
                    <a:pt x="223336" y="2072468"/>
                    <a:pt x="221336" y="2074373"/>
                    <a:pt x="220288" y="2076754"/>
                  </a:cubicBezTo>
                  <a:cubicBezTo>
                    <a:pt x="219526" y="2077516"/>
                    <a:pt x="218859" y="2078278"/>
                    <a:pt x="218383" y="2079326"/>
                  </a:cubicBezTo>
                  <a:cubicBezTo>
                    <a:pt x="214192" y="2078278"/>
                    <a:pt x="213906" y="2071991"/>
                    <a:pt x="209430" y="2075516"/>
                  </a:cubicBezTo>
                  <a:cubicBezTo>
                    <a:pt x="205715" y="2083231"/>
                    <a:pt x="217145" y="2079802"/>
                    <a:pt x="216097" y="2085517"/>
                  </a:cubicBezTo>
                  <a:cubicBezTo>
                    <a:pt x="207239" y="2084565"/>
                    <a:pt x="207715" y="2076754"/>
                    <a:pt x="202191" y="2073420"/>
                  </a:cubicBezTo>
                  <a:cubicBezTo>
                    <a:pt x="205143" y="2079040"/>
                    <a:pt x="200667" y="2080183"/>
                    <a:pt x="194285" y="2080755"/>
                  </a:cubicBezTo>
                  <a:cubicBezTo>
                    <a:pt x="196476" y="2075611"/>
                    <a:pt x="192094" y="2075420"/>
                    <a:pt x="187332" y="2075516"/>
                  </a:cubicBezTo>
                  <a:cubicBezTo>
                    <a:pt x="192951" y="2071515"/>
                    <a:pt x="184855" y="2071039"/>
                    <a:pt x="184284" y="2067419"/>
                  </a:cubicBezTo>
                  <a:cubicBezTo>
                    <a:pt x="188856" y="2063895"/>
                    <a:pt x="187522" y="2069991"/>
                    <a:pt x="193332" y="2069706"/>
                  </a:cubicBezTo>
                  <a:cubicBezTo>
                    <a:pt x="198285" y="2066181"/>
                    <a:pt x="189713" y="2066086"/>
                    <a:pt x="192189" y="2060181"/>
                  </a:cubicBezTo>
                  <a:cubicBezTo>
                    <a:pt x="193999" y="2060276"/>
                    <a:pt x="194475" y="2059037"/>
                    <a:pt x="195999" y="2058942"/>
                  </a:cubicBezTo>
                  <a:cubicBezTo>
                    <a:pt x="196857" y="2065229"/>
                    <a:pt x="208287" y="2063705"/>
                    <a:pt x="210001" y="2069420"/>
                  </a:cubicBezTo>
                  <a:cubicBezTo>
                    <a:pt x="215716" y="2070658"/>
                    <a:pt x="217431" y="2066562"/>
                    <a:pt x="221050" y="2070182"/>
                  </a:cubicBezTo>
                  <a:cubicBezTo>
                    <a:pt x="221241" y="2068086"/>
                    <a:pt x="221336" y="2065991"/>
                    <a:pt x="221526" y="2063895"/>
                  </a:cubicBezTo>
                  <a:cubicBezTo>
                    <a:pt x="214954" y="2065895"/>
                    <a:pt x="207525" y="2061990"/>
                    <a:pt x="209430" y="2053513"/>
                  </a:cubicBezTo>
                  <a:cubicBezTo>
                    <a:pt x="201238" y="2056847"/>
                    <a:pt x="207334" y="2050370"/>
                    <a:pt x="200476" y="2049703"/>
                  </a:cubicBezTo>
                  <a:cubicBezTo>
                    <a:pt x="198476" y="2052465"/>
                    <a:pt x="205620" y="2055323"/>
                    <a:pt x="200000" y="2055990"/>
                  </a:cubicBezTo>
                  <a:cubicBezTo>
                    <a:pt x="193999" y="2054561"/>
                    <a:pt x="194094" y="2050941"/>
                    <a:pt x="187332" y="2053418"/>
                  </a:cubicBezTo>
                  <a:cubicBezTo>
                    <a:pt x="189237" y="2048465"/>
                    <a:pt x="182760" y="2049798"/>
                    <a:pt x="182283" y="2046750"/>
                  </a:cubicBezTo>
                  <a:cubicBezTo>
                    <a:pt x="184474" y="2046750"/>
                    <a:pt x="187522" y="2047417"/>
                    <a:pt x="187903" y="2045607"/>
                  </a:cubicBezTo>
                  <a:cubicBezTo>
                    <a:pt x="186474" y="2045131"/>
                    <a:pt x="185808" y="2044083"/>
                    <a:pt x="186284" y="2042369"/>
                  </a:cubicBezTo>
                  <a:cubicBezTo>
                    <a:pt x="177807" y="2042369"/>
                    <a:pt x="175044" y="2051227"/>
                    <a:pt x="174282" y="2054085"/>
                  </a:cubicBezTo>
                  <a:cubicBezTo>
                    <a:pt x="169615" y="2051227"/>
                    <a:pt x="165138" y="2054085"/>
                    <a:pt x="159900" y="2049894"/>
                  </a:cubicBezTo>
                  <a:cubicBezTo>
                    <a:pt x="162090" y="2058657"/>
                    <a:pt x="137230" y="2068182"/>
                    <a:pt x="152184" y="2079231"/>
                  </a:cubicBezTo>
                  <a:cubicBezTo>
                    <a:pt x="144755" y="2107520"/>
                    <a:pt x="158471" y="2141048"/>
                    <a:pt x="147422" y="2168766"/>
                  </a:cubicBezTo>
                  <a:cubicBezTo>
                    <a:pt x="148374" y="2171052"/>
                    <a:pt x="154470" y="2169528"/>
                    <a:pt x="154470" y="2172480"/>
                  </a:cubicBezTo>
                  <a:cubicBezTo>
                    <a:pt x="141802" y="2202675"/>
                    <a:pt x="163614" y="2235345"/>
                    <a:pt x="154375" y="2273350"/>
                  </a:cubicBezTo>
                  <a:cubicBezTo>
                    <a:pt x="154375" y="2275827"/>
                    <a:pt x="158947" y="2274874"/>
                    <a:pt x="157709" y="2278303"/>
                  </a:cubicBezTo>
                  <a:cubicBezTo>
                    <a:pt x="152851" y="2289162"/>
                    <a:pt x="154661" y="2305640"/>
                    <a:pt x="158757" y="2314689"/>
                  </a:cubicBezTo>
                  <a:cubicBezTo>
                    <a:pt x="156756" y="2316689"/>
                    <a:pt x="153613" y="2317451"/>
                    <a:pt x="151041" y="2318880"/>
                  </a:cubicBezTo>
                  <a:cubicBezTo>
                    <a:pt x="151327" y="2323642"/>
                    <a:pt x="151613" y="2328405"/>
                    <a:pt x="151899" y="2333167"/>
                  </a:cubicBezTo>
                  <a:cubicBezTo>
                    <a:pt x="151137" y="2332881"/>
                    <a:pt x="150375" y="2332691"/>
                    <a:pt x="149327" y="2332596"/>
                  </a:cubicBezTo>
                  <a:cubicBezTo>
                    <a:pt x="148374" y="2335644"/>
                    <a:pt x="144183" y="2334977"/>
                    <a:pt x="143136" y="2338025"/>
                  </a:cubicBezTo>
                  <a:cubicBezTo>
                    <a:pt x="148660" y="2340025"/>
                    <a:pt x="147422" y="2334596"/>
                    <a:pt x="150851" y="2334405"/>
                  </a:cubicBezTo>
                  <a:cubicBezTo>
                    <a:pt x="150756" y="2335263"/>
                    <a:pt x="151232" y="2336596"/>
                    <a:pt x="152089" y="2337739"/>
                  </a:cubicBezTo>
                  <a:cubicBezTo>
                    <a:pt x="152184" y="2339454"/>
                    <a:pt x="152280" y="2341168"/>
                    <a:pt x="152375" y="2342978"/>
                  </a:cubicBezTo>
                  <a:cubicBezTo>
                    <a:pt x="147803" y="2343549"/>
                    <a:pt x="142183" y="2343264"/>
                    <a:pt x="141135" y="2339358"/>
                  </a:cubicBezTo>
                  <a:cubicBezTo>
                    <a:pt x="140659" y="2342406"/>
                    <a:pt x="140278" y="2345454"/>
                    <a:pt x="139897" y="2348407"/>
                  </a:cubicBezTo>
                  <a:cubicBezTo>
                    <a:pt x="142659" y="2345550"/>
                    <a:pt x="148565" y="2346121"/>
                    <a:pt x="152470" y="2344502"/>
                  </a:cubicBezTo>
                  <a:cubicBezTo>
                    <a:pt x="152756" y="2350788"/>
                    <a:pt x="153042" y="2356980"/>
                    <a:pt x="153137" y="2363171"/>
                  </a:cubicBezTo>
                  <a:cubicBezTo>
                    <a:pt x="152756" y="2363361"/>
                    <a:pt x="152470" y="2363647"/>
                    <a:pt x="152089" y="2363742"/>
                  </a:cubicBezTo>
                  <a:cubicBezTo>
                    <a:pt x="152565" y="2363838"/>
                    <a:pt x="152851" y="2364028"/>
                    <a:pt x="153137" y="2364314"/>
                  </a:cubicBezTo>
                  <a:cubicBezTo>
                    <a:pt x="153327" y="2371077"/>
                    <a:pt x="153518" y="2377744"/>
                    <a:pt x="153613" y="2384412"/>
                  </a:cubicBezTo>
                  <a:cubicBezTo>
                    <a:pt x="147422" y="2382602"/>
                    <a:pt x="140088" y="2380125"/>
                    <a:pt x="139707" y="2386793"/>
                  </a:cubicBezTo>
                  <a:cubicBezTo>
                    <a:pt x="145993" y="2385269"/>
                    <a:pt x="147231" y="2388888"/>
                    <a:pt x="150756" y="2385078"/>
                  </a:cubicBezTo>
                  <a:cubicBezTo>
                    <a:pt x="152184" y="2386221"/>
                    <a:pt x="153042" y="2387364"/>
                    <a:pt x="153708" y="2388603"/>
                  </a:cubicBezTo>
                  <a:cubicBezTo>
                    <a:pt x="153804" y="2394508"/>
                    <a:pt x="153899" y="2400318"/>
                    <a:pt x="153994" y="2406129"/>
                  </a:cubicBezTo>
                  <a:cubicBezTo>
                    <a:pt x="151708" y="2405176"/>
                    <a:pt x="149517" y="2403366"/>
                    <a:pt x="148374" y="2401747"/>
                  </a:cubicBezTo>
                  <a:cubicBezTo>
                    <a:pt x="146469" y="2404319"/>
                    <a:pt x="138087" y="2405843"/>
                    <a:pt x="145517" y="2409081"/>
                  </a:cubicBezTo>
                  <a:cubicBezTo>
                    <a:pt x="145993" y="2406700"/>
                    <a:pt x="145993" y="2403843"/>
                    <a:pt x="149708" y="2404986"/>
                  </a:cubicBezTo>
                  <a:cubicBezTo>
                    <a:pt x="149327" y="2408605"/>
                    <a:pt x="151708" y="2410320"/>
                    <a:pt x="154089" y="2412129"/>
                  </a:cubicBezTo>
                  <a:cubicBezTo>
                    <a:pt x="154185" y="2423083"/>
                    <a:pt x="154375" y="2433846"/>
                    <a:pt x="154566" y="2444514"/>
                  </a:cubicBezTo>
                  <a:cubicBezTo>
                    <a:pt x="154089" y="2444324"/>
                    <a:pt x="153613" y="2444133"/>
                    <a:pt x="153232" y="2443847"/>
                  </a:cubicBezTo>
                  <a:cubicBezTo>
                    <a:pt x="153518" y="2444991"/>
                    <a:pt x="154089" y="2446038"/>
                    <a:pt x="154661" y="2446991"/>
                  </a:cubicBezTo>
                  <a:cubicBezTo>
                    <a:pt x="154851" y="2455087"/>
                    <a:pt x="154947" y="2463088"/>
                    <a:pt x="155232" y="2470994"/>
                  </a:cubicBezTo>
                  <a:cubicBezTo>
                    <a:pt x="154756" y="2471184"/>
                    <a:pt x="154089" y="2471375"/>
                    <a:pt x="152946" y="2471470"/>
                  </a:cubicBezTo>
                  <a:cubicBezTo>
                    <a:pt x="149708" y="2470422"/>
                    <a:pt x="148946" y="2467660"/>
                    <a:pt x="144469" y="2467374"/>
                  </a:cubicBezTo>
                  <a:cubicBezTo>
                    <a:pt x="146088" y="2473756"/>
                    <a:pt x="139992" y="2471661"/>
                    <a:pt x="139611" y="2475947"/>
                  </a:cubicBezTo>
                  <a:cubicBezTo>
                    <a:pt x="143898" y="2474518"/>
                    <a:pt x="147993" y="2472994"/>
                    <a:pt x="155232" y="2474804"/>
                  </a:cubicBezTo>
                  <a:cubicBezTo>
                    <a:pt x="155232" y="2476233"/>
                    <a:pt x="155328" y="2477566"/>
                    <a:pt x="155423" y="2478995"/>
                  </a:cubicBezTo>
                  <a:cubicBezTo>
                    <a:pt x="155328" y="2479662"/>
                    <a:pt x="155232" y="2480328"/>
                    <a:pt x="155137" y="2480995"/>
                  </a:cubicBezTo>
                  <a:cubicBezTo>
                    <a:pt x="155328" y="2481090"/>
                    <a:pt x="155328" y="2480995"/>
                    <a:pt x="155518" y="2481090"/>
                  </a:cubicBezTo>
                  <a:cubicBezTo>
                    <a:pt x="155709" y="2486615"/>
                    <a:pt x="155899" y="2492044"/>
                    <a:pt x="156185" y="2497378"/>
                  </a:cubicBezTo>
                  <a:cubicBezTo>
                    <a:pt x="151422" y="2536430"/>
                    <a:pt x="147612" y="2594438"/>
                    <a:pt x="151327" y="2637396"/>
                  </a:cubicBezTo>
                  <a:cubicBezTo>
                    <a:pt x="152184" y="2647016"/>
                    <a:pt x="155137" y="2649588"/>
                    <a:pt x="157328" y="2656731"/>
                  </a:cubicBezTo>
                  <a:cubicBezTo>
                    <a:pt x="158090" y="2659113"/>
                    <a:pt x="158661" y="2662065"/>
                    <a:pt x="159328" y="2665113"/>
                  </a:cubicBezTo>
                  <a:cubicBezTo>
                    <a:pt x="158757" y="2665304"/>
                    <a:pt x="158185" y="2665494"/>
                    <a:pt x="157614" y="2665780"/>
                  </a:cubicBezTo>
                  <a:cubicBezTo>
                    <a:pt x="158185" y="2667590"/>
                    <a:pt x="159328" y="2669209"/>
                    <a:pt x="160281" y="2670733"/>
                  </a:cubicBezTo>
                  <a:cubicBezTo>
                    <a:pt x="161043" y="2675686"/>
                    <a:pt x="161614" y="2680925"/>
                    <a:pt x="162186" y="2685783"/>
                  </a:cubicBezTo>
                  <a:cubicBezTo>
                    <a:pt x="161138" y="2685687"/>
                    <a:pt x="159900" y="2685306"/>
                    <a:pt x="158566" y="2684354"/>
                  </a:cubicBezTo>
                  <a:cubicBezTo>
                    <a:pt x="158566" y="2687211"/>
                    <a:pt x="161709" y="2694927"/>
                    <a:pt x="156852" y="2696451"/>
                  </a:cubicBezTo>
                  <a:cubicBezTo>
                    <a:pt x="154470" y="2692164"/>
                    <a:pt x="160090" y="2688164"/>
                    <a:pt x="151041" y="2686545"/>
                  </a:cubicBezTo>
                  <a:cubicBezTo>
                    <a:pt x="147231" y="2690831"/>
                    <a:pt x="148851" y="2695688"/>
                    <a:pt x="149327" y="2698641"/>
                  </a:cubicBezTo>
                  <a:cubicBezTo>
                    <a:pt x="146946" y="2698355"/>
                    <a:pt x="144660" y="2698070"/>
                    <a:pt x="142278" y="2697784"/>
                  </a:cubicBezTo>
                  <a:cubicBezTo>
                    <a:pt x="138564" y="2705309"/>
                    <a:pt x="145422" y="2705785"/>
                    <a:pt x="145898" y="2710547"/>
                  </a:cubicBezTo>
                  <a:cubicBezTo>
                    <a:pt x="142945" y="2708833"/>
                    <a:pt x="141993" y="2705785"/>
                    <a:pt x="135706" y="2706166"/>
                  </a:cubicBezTo>
                  <a:cubicBezTo>
                    <a:pt x="133706" y="2710262"/>
                    <a:pt x="137611" y="2710357"/>
                    <a:pt x="136373" y="2713977"/>
                  </a:cubicBezTo>
                  <a:cubicBezTo>
                    <a:pt x="127324" y="2707690"/>
                    <a:pt x="130372" y="2717596"/>
                    <a:pt x="122181" y="2712262"/>
                  </a:cubicBezTo>
                  <a:cubicBezTo>
                    <a:pt x="122943" y="2717310"/>
                    <a:pt x="123228" y="2715596"/>
                    <a:pt x="119514" y="2718072"/>
                  </a:cubicBezTo>
                  <a:cubicBezTo>
                    <a:pt x="123705" y="2720549"/>
                    <a:pt x="125133" y="2717977"/>
                    <a:pt x="126372" y="2720454"/>
                  </a:cubicBezTo>
                  <a:cubicBezTo>
                    <a:pt x="119037" y="2722263"/>
                    <a:pt x="127610" y="2728264"/>
                    <a:pt x="124181" y="2735503"/>
                  </a:cubicBezTo>
                  <a:cubicBezTo>
                    <a:pt x="118847" y="2738361"/>
                    <a:pt x="116275" y="2740456"/>
                    <a:pt x="113513" y="2734170"/>
                  </a:cubicBezTo>
                  <a:cubicBezTo>
                    <a:pt x="110941" y="2734741"/>
                    <a:pt x="112465" y="2739980"/>
                    <a:pt x="109131" y="2739789"/>
                  </a:cubicBezTo>
                  <a:cubicBezTo>
                    <a:pt x="109893" y="2736551"/>
                    <a:pt x="108369" y="2734836"/>
                    <a:pt x="104464" y="2734551"/>
                  </a:cubicBezTo>
                  <a:cubicBezTo>
                    <a:pt x="103416" y="2740932"/>
                    <a:pt x="96273" y="2740742"/>
                    <a:pt x="93415" y="2736265"/>
                  </a:cubicBezTo>
                  <a:cubicBezTo>
                    <a:pt x="92653" y="2741789"/>
                    <a:pt x="88748" y="2743980"/>
                    <a:pt x="84843" y="2745980"/>
                  </a:cubicBezTo>
                  <a:cubicBezTo>
                    <a:pt x="83128" y="2743504"/>
                    <a:pt x="83319" y="2741885"/>
                    <a:pt x="85700" y="2739980"/>
                  </a:cubicBezTo>
                  <a:cubicBezTo>
                    <a:pt x="82366" y="2739218"/>
                    <a:pt x="81509" y="2741218"/>
                    <a:pt x="78366" y="2740646"/>
                  </a:cubicBezTo>
                  <a:cubicBezTo>
                    <a:pt x="78461" y="2744266"/>
                    <a:pt x="80937" y="2747314"/>
                    <a:pt x="77032" y="2749695"/>
                  </a:cubicBezTo>
                  <a:cubicBezTo>
                    <a:pt x="81699" y="2749886"/>
                    <a:pt x="84557" y="2751219"/>
                    <a:pt x="83509" y="2755125"/>
                  </a:cubicBezTo>
                  <a:cubicBezTo>
                    <a:pt x="77032" y="2758744"/>
                    <a:pt x="69126" y="2749886"/>
                    <a:pt x="66936" y="2757696"/>
                  </a:cubicBezTo>
                  <a:cubicBezTo>
                    <a:pt x="67888" y="2754839"/>
                    <a:pt x="64935" y="2754458"/>
                    <a:pt x="64078" y="2752743"/>
                  </a:cubicBezTo>
                  <a:cubicBezTo>
                    <a:pt x="63888" y="2747886"/>
                    <a:pt x="72365" y="2752648"/>
                    <a:pt x="73603" y="2749314"/>
                  </a:cubicBezTo>
                  <a:cubicBezTo>
                    <a:pt x="70936" y="2746076"/>
                    <a:pt x="67031" y="2751219"/>
                    <a:pt x="68936" y="2744171"/>
                  </a:cubicBezTo>
                  <a:cubicBezTo>
                    <a:pt x="65316" y="2745980"/>
                    <a:pt x="57125" y="2742742"/>
                    <a:pt x="54363" y="2745409"/>
                  </a:cubicBezTo>
                  <a:cubicBezTo>
                    <a:pt x="55315" y="2747981"/>
                    <a:pt x="63126" y="2746171"/>
                    <a:pt x="60744" y="2750838"/>
                  </a:cubicBezTo>
                  <a:cubicBezTo>
                    <a:pt x="57887" y="2752267"/>
                    <a:pt x="55791" y="2754648"/>
                    <a:pt x="51219" y="2754267"/>
                  </a:cubicBezTo>
                  <a:cubicBezTo>
                    <a:pt x="53220" y="2751314"/>
                    <a:pt x="47600" y="2746933"/>
                    <a:pt x="46362" y="2750553"/>
                  </a:cubicBezTo>
                  <a:cubicBezTo>
                    <a:pt x="50648" y="2752838"/>
                    <a:pt x="54553" y="2765126"/>
                    <a:pt x="47695" y="2766078"/>
                  </a:cubicBezTo>
                  <a:cubicBezTo>
                    <a:pt x="45981" y="2762649"/>
                    <a:pt x="41504" y="2761030"/>
                    <a:pt x="37980" y="2758744"/>
                  </a:cubicBezTo>
                  <a:cubicBezTo>
                    <a:pt x="39313" y="2766840"/>
                    <a:pt x="26931" y="2771127"/>
                    <a:pt x="13215" y="2767983"/>
                  </a:cubicBezTo>
                  <a:cubicBezTo>
                    <a:pt x="10357" y="2775318"/>
                    <a:pt x="15596" y="2777413"/>
                    <a:pt x="16548" y="2782271"/>
                  </a:cubicBezTo>
                  <a:cubicBezTo>
                    <a:pt x="-5550" y="2786747"/>
                    <a:pt x="70" y="2805893"/>
                    <a:pt x="2356" y="2818942"/>
                  </a:cubicBezTo>
                  <a:cubicBezTo>
                    <a:pt x="2928" y="2817799"/>
                    <a:pt x="2832" y="2815989"/>
                    <a:pt x="4547" y="2816180"/>
                  </a:cubicBezTo>
                  <a:cubicBezTo>
                    <a:pt x="2070" y="2824657"/>
                    <a:pt x="15691" y="2825324"/>
                    <a:pt x="7500" y="2833420"/>
                  </a:cubicBezTo>
                  <a:cubicBezTo>
                    <a:pt x="13405" y="2835325"/>
                    <a:pt x="11214" y="2828181"/>
                    <a:pt x="15405" y="2828277"/>
                  </a:cubicBezTo>
                  <a:cubicBezTo>
                    <a:pt x="18739" y="2831610"/>
                    <a:pt x="24168" y="2833611"/>
                    <a:pt x="22740" y="2839992"/>
                  </a:cubicBezTo>
                  <a:cubicBezTo>
                    <a:pt x="32455" y="2839230"/>
                    <a:pt x="29788" y="2845612"/>
                    <a:pt x="36646" y="2843231"/>
                  </a:cubicBezTo>
                  <a:cubicBezTo>
                    <a:pt x="36265" y="2845707"/>
                    <a:pt x="35884" y="2848279"/>
                    <a:pt x="35503" y="2850755"/>
                  </a:cubicBezTo>
                  <a:cubicBezTo>
                    <a:pt x="32169" y="2848565"/>
                    <a:pt x="26740" y="2852089"/>
                    <a:pt x="31598" y="2853327"/>
                  </a:cubicBezTo>
                  <a:cubicBezTo>
                    <a:pt x="32265" y="2851137"/>
                    <a:pt x="36075" y="2852470"/>
                    <a:pt x="38932" y="2852661"/>
                  </a:cubicBezTo>
                  <a:cubicBezTo>
                    <a:pt x="35598" y="2862281"/>
                    <a:pt x="43504" y="2857518"/>
                    <a:pt x="44742" y="2862567"/>
                  </a:cubicBezTo>
                  <a:cubicBezTo>
                    <a:pt x="40361" y="2866758"/>
                    <a:pt x="45123" y="2874473"/>
                    <a:pt x="49886" y="2877045"/>
                  </a:cubicBezTo>
                  <a:cubicBezTo>
                    <a:pt x="54172" y="2874187"/>
                    <a:pt x="48171" y="2868567"/>
                    <a:pt x="54934" y="2866948"/>
                  </a:cubicBezTo>
                  <a:cubicBezTo>
                    <a:pt x="54553" y="2870853"/>
                    <a:pt x="54172" y="2874759"/>
                    <a:pt x="59125" y="2875139"/>
                  </a:cubicBezTo>
                  <a:cubicBezTo>
                    <a:pt x="62268" y="2872187"/>
                    <a:pt x="66459" y="2870472"/>
                    <a:pt x="70841" y="2868948"/>
                  </a:cubicBezTo>
                  <a:cubicBezTo>
                    <a:pt x="77699" y="2873520"/>
                    <a:pt x="65983" y="2875139"/>
                    <a:pt x="73127" y="2878473"/>
                  </a:cubicBezTo>
                  <a:cubicBezTo>
                    <a:pt x="73127" y="2874378"/>
                    <a:pt x="76270" y="2873806"/>
                    <a:pt x="80842" y="2874854"/>
                  </a:cubicBezTo>
                  <a:cubicBezTo>
                    <a:pt x="75984" y="2878473"/>
                    <a:pt x="77508" y="2877997"/>
                    <a:pt x="81699" y="2881140"/>
                  </a:cubicBezTo>
                  <a:cubicBezTo>
                    <a:pt x="73032" y="2882855"/>
                    <a:pt x="85509" y="2888379"/>
                    <a:pt x="76651" y="2891237"/>
                  </a:cubicBezTo>
                  <a:cubicBezTo>
                    <a:pt x="88653" y="2893046"/>
                    <a:pt x="85795" y="2904572"/>
                    <a:pt x="95987" y="2907525"/>
                  </a:cubicBezTo>
                  <a:cubicBezTo>
                    <a:pt x="82080" y="2905334"/>
                    <a:pt x="89129" y="2913906"/>
                    <a:pt x="92653" y="2917907"/>
                  </a:cubicBezTo>
                  <a:cubicBezTo>
                    <a:pt x="88843" y="2918288"/>
                    <a:pt x="86462" y="2920383"/>
                    <a:pt x="83128" y="2921336"/>
                  </a:cubicBezTo>
                  <a:cubicBezTo>
                    <a:pt x="79318" y="2933718"/>
                    <a:pt x="87891" y="2935338"/>
                    <a:pt x="93796" y="2934957"/>
                  </a:cubicBezTo>
                  <a:cubicBezTo>
                    <a:pt x="90462" y="2937719"/>
                    <a:pt x="84366" y="2941243"/>
                    <a:pt x="90558" y="2945339"/>
                  </a:cubicBezTo>
                  <a:cubicBezTo>
                    <a:pt x="96558" y="2943148"/>
                    <a:pt x="98082" y="2947434"/>
                    <a:pt x="100464" y="2951149"/>
                  </a:cubicBezTo>
                  <a:cubicBezTo>
                    <a:pt x="100940" y="2949054"/>
                    <a:pt x="105226" y="2950101"/>
                    <a:pt x="103797" y="2953149"/>
                  </a:cubicBezTo>
                  <a:cubicBezTo>
                    <a:pt x="98082" y="2953245"/>
                    <a:pt x="97130" y="2950101"/>
                    <a:pt x="93606" y="2948863"/>
                  </a:cubicBezTo>
                  <a:cubicBezTo>
                    <a:pt x="94368" y="2960198"/>
                    <a:pt x="108084" y="2963151"/>
                    <a:pt x="119799" y="2967532"/>
                  </a:cubicBezTo>
                  <a:cubicBezTo>
                    <a:pt x="118656" y="2976962"/>
                    <a:pt x="121419" y="2981438"/>
                    <a:pt x="123609" y="2991059"/>
                  </a:cubicBezTo>
                  <a:cubicBezTo>
                    <a:pt x="127324" y="2992678"/>
                    <a:pt x="133134" y="2993154"/>
                    <a:pt x="133611" y="2996869"/>
                  </a:cubicBezTo>
                  <a:cubicBezTo>
                    <a:pt x="126562" y="2998964"/>
                    <a:pt x="119704" y="3001251"/>
                    <a:pt x="109798" y="3000012"/>
                  </a:cubicBezTo>
                  <a:cubicBezTo>
                    <a:pt x="111894" y="2998298"/>
                    <a:pt x="112275" y="2994678"/>
                    <a:pt x="114370" y="2992869"/>
                  </a:cubicBezTo>
                  <a:cubicBezTo>
                    <a:pt x="108560" y="2994202"/>
                    <a:pt x="109417" y="2991821"/>
                    <a:pt x="101988" y="2991345"/>
                  </a:cubicBezTo>
                  <a:cubicBezTo>
                    <a:pt x="102559" y="2997250"/>
                    <a:pt x="97416" y="2996679"/>
                    <a:pt x="93796" y="2998012"/>
                  </a:cubicBezTo>
                  <a:cubicBezTo>
                    <a:pt x="90653" y="2994488"/>
                    <a:pt x="95034" y="2995154"/>
                    <a:pt x="96463" y="2992202"/>
                  </a:cubicBezTo>
                  <a:cubicBezTo>
                    <a:pt x="90177" y="2992202"/>
                    <a:pt x="85414" y="2991154"/>
                    <a:pt x="88462" y="2985058"/>
                  </a:cubicBezTo>
                  <a:cubicBezTo>
                    <a:pt x="82461" y="2985915"/>
                    <a:pt x="84176" y="2988392"/>
                    <a:pt x="79604" y="2983915"/>
                  </a:cubicBezTo>
                  <a:cubicBezTo>
                    <a:pt x="78175" y="2988868"/>
                    <a:pt x="81033" y="2989439"/>
                    <a:pt x="73032" y="2992297"/>
                  </a:cubicBezTo>
                  <a:cubicBezTo>
                    <a:pt x="66364" y="2990963"/>
                    <a:pt x="65031" y="2990297"/>
                    <a:pt x="61506" y="2984772"/>
                  </a:cubicBezTo>
                  <a:cubicBezTo>
                    <a:pt x="63316" y="2989821"/>
                    <a:pt x="55791" y="2993345"/>
                    <a:pt x="59982" y="2995345"/>
                  </a:cubicBezTo>
                  <a:cubicBezTo>
                    <a:pt x="60649" y="2993154"/>
                    <a:pt x="64459" y="2994488"/>
                    <a:pt x="67317" y="2994678"/>
                  </a:cubicBezTo>
                  <a:cubicBezTo>
                    <a:pt x="68650" y="2997917"/>
                    <a:pt x="71031" y="3000488"/>
                    <a:pt x="73317" y="3003155"/>
                  </a:cubicBezTo>
                  <a:cubicBezTo>
                    <a:pt x="70555" y="3006489"/>
                    <a:pt x="59506" y="3000584"/>
                    <a:pt x="56934" y="3004203"/>
                  </a:cubicBezTo>
                  <a:cubicBezTo>
                    <a:pt x="58744" y="3004489"/>
                    <a:pt x="58077" y="3006299"/>
                    <a:pt x="54934" y="3005442"/>
                  </a:cubicBezTo>
                  <a:cubicBezTo>
                    <a:pt x="54172" y="3009537"/>
                    <a:pt x="57411" y="3008871"/>
                    <a:pt x="54077" y="3011442"/>
                  </a:cubicBezTo>
                  <a:cubicBezTo>
                    <a:pt x="61602" y="3008775"/>
                    <a:pt x="59125" y="3014967"/>
                    <a:pt x="65983" y="3016014"/>
                  </a:cubicBezTo>
                  <a:cubicBezTo>
                    <a:pt x="66459" y="3014204"/>
                    <a:pt x="67031" y="3012490"/>
                    <a:pt x="69984" y="3013443"/>
                  </a:cubicBezTo>
                  <a:cubicBezTo>
                    <a:pt x="64364" y="3018872"/>
                    <a:pt x="80080" y="3013443"/>
                    <a:pt x="84366" y="3013728"/>
                  </a:cubicBezTo>
                  <a:cubicBezTo>
                    <a:pt x="86271" y="3018586"/>
                    <a:pt x="84557" y="3022587"/>
                    <a:pt x="77699" y="3022110"/>
                  </a:cubicBezTo>
                  <a:cubicBezTo>
                    <a:pt x="78175" y="3020396"/>
                    <a:pt x="81318" y="3019062"/>
                    <a:pt x="78366" y="3017538"/>
                  </a:cubicBezTo>
                  <a:cubicBezTo>
                    <a:pt x="77699" y="3023634"/>
                    <a:pt x="73222" y="3020967"/>
                    <a:pt x="69031" y="3019443"/>
                  </a:cubicBezTo>
                  <a:cubicBezTo>
                    <a:pt x="63697" y="3024587"/>
                    <a:pt x="70079" y="3024587"/>
                    <a:pt x="63792" y="3031064"/>
                  </a:cubicBezTo>
                  <a:cubicBezTo>
                    <a:pt x="71508" y="3031064"/>
                    <a:pt x="69603" y="3037350"/>
                    <a:pt x="71317" y="3041255"/>
                  </a:cubicBezTo>
                  <a:cubicBezTo>
                    <a:pt x="68364" y="3038017"/>
                    <a:pt x="66936" y="3040494"/>
                    <a:pt x="62459" y="3040113"/>
                  </a:cubicBezTo>
                  <a:cubicBezTo>
                    <a:pt x="63126" y="3042399"/>
                    <a:pt x="59316" y="3047637"/>
                    <a:pt x="63126" y="3047828"/>
                  </a:cubicBezTo>
                  <a:cubicBezTo>
                    <a:pt x="63602" y="3046018"/>
                    <a:pt x="64173" y="3044304"/>
                    <a:pt x="67126" y="3045256"/>
                  </a:cubicBezTo>
                  <a:cubicBezTo>
                    <a:pt x="62364" y="3056781"/>
                    <a:pt x="66555" y="3063258"/>
                    <a:pt x="57982" y="3071831"/>
                  </a:cubicBezTo>
                  <a:cubicBezTo>
                    <a:pt x="64269" y="3071354"/>
                    <a:pt x="65602" y="3074212"/>
                    <a:pt x="66174" y="3077451"/>
                  </a:cubicBezTo>
                  <a:cubicBezTo>
                    <a:pt x="52362" y="3075546"/>
                    <a:pt x="66078" y="3083832"/>
                    <a:pt x="57792" y="3085642"/>
                  </a:cubicBezTo>
                  <a:cubicBezTo>
                    <a:pt x="55696" y="3082022"/>
                    <a:pt x="53220" y="3086976"/>
                    <a:pt x="52648" y="3083451"/>
                  </a:cubicBezTo>
                  <a:cubicBezTo>
                    <a:pt x="53124" y="3079451"/>
                    <a:pt x="55696" y="3074212"/>
                    <a:pt x="48457" y="3075260"/>
                  </a:cubicBezTo>
                  <a:cubicBezTo>
                    <a:pt x="50838" y="3083166"/>
                    <a:pt x="45790" y="3084118"/>
                    <a:pt x="42742" y="3089928"/>
                  </a:cubicBezTo>
                  <a:cubicBezTo>
                    <a:pt x="47981" y="3091547"/>
                    <a:pt x="48552" y="3080879"/>
                    <a:pt x="48076" y="3090595"/>
                  </a:cubicBezTo>
                  <a:cubicBezTo>
                    <a:pt x="54458" y="3092976"/>
                    <a:pt x="52267" y="3085928"/>
                    <a:pt x="55982" y="3085452"/>
                  </a:cubicBezTo>
                  <a:cubicBezTo>
                    <a:pt x="52839" y="3095072"/>
                    <a:pt x="62745" y="3085547"/>
                    <a:pt x="62649" y="3089357"/>
                  </a:cubicBezTo>
                  <a:cubicBezTo>
                    <a:pt x="61887" y="3095358"/>
                    <a:pt x="65316" y="3098596"/>
                    <a:pt x="65983" y="3103644"/>
                  </a:cubicBezTo>
                  <a:cubicBezTo>
                    <a:pt x="80271" y="3099072"/>
                    <a:pt x="73603" y="3116122"/>
                    <a:pt x="82652" y="3113360"/>
                  </a:cubicBezTo>
                  <a:cubicBezTo>
                    <a:pt x="76937" y="3111264"/>
                    <a:pt x="81604" y="3109836"/>
                    <a:pt x="83509" y="3107359"/>
                  </a:cubicBezTo>
                  <a:cubicBezTo>
                    <a:pt x="81414" y="3106883"/>
                    <a:pt x="78461" y="3106978"/>
                    <a:pt x="78366" y="3105168"/>
                  </a:cubicBezTo>
                  <a:cubicBezTo>
                    <a:pt x="84938" y="3106597"/>
                    <a:pt x="80461" y="3095834"/>
                    <a:pt x="85224" y="3095262"/>
                  </a:cubicBezTo>
                  <a:cubicBezTo>
                    <a:pt x="91224" y="3100882"/>
                    <a:pt x="100273" y="3104597"/>
                    <a:pt x="102559" y="3112788"/>
                  </a:cubicBezTo>
                  <a:cubicBezTo>
                    <a:pt x="99321" y="3111741"/>
                    <a:pt x="99987" y="3108121"/>
                    <a:pt x="94177" y="3108693"/>
                  </a:cubicBezTo>
                  <a:cubicBezTo>
                    <a:pt x="91415" y="3115741"/>
                    <a:pt x="102083" y="3118979"/>
                    <a:pt x="107512" y="3116503"/>
                  </a:cubicBezTo>
                  <a:cubicBezTo>
                    <a:pt x="109608" y="3121551"/>
                    <a:pt x="114084" y="3124980"/>
                    <a:pt x="116370" y="3129933"/>
                  </a:cubicBezTo>
                  <a:cubicBezTo>
                    <a:pt x="118942" y="3129362"/>
                    <a:pt x="117513" y="3124123"/>
                    <a:pt x="120752" y="3124313"/>
                  </a:cubicBezTo>
                  <a:cubicBezTo>
                    <a:pt x="120561" y="3132696"/>
                    <a:pt x="128562" y="3135648"/>
                    <a:pt x="140754" y="3136029"/>
                  </a:cubicBezTo>
                  <a:cubicBezTo>
                    <a:pt x="143326" y="3129076"/>
                    <a:pt x="137040" y="3131362"/>
                    <a:pt x="136278" y="3129362"/>
                  </a:cubicBezTo>
                  <a:cubicBezTo>
                    <a:pt x="148374" y="3132505"/>
                    <a:pt x="167710" y="3142792"/>
                    <a:pt x="188094" y="3145078"/>
                  </a:cubicBezTo>
                  <a:cubicBezTo>
                    <a:pt x="192094" y="3135934"/>
                    <a:pt x="194285" y="3140506"/>
                    <a:pt x="198857" y="3132600"/>
                  </a:cubicBezTo>
                  <a:cubicBezTo>
                    <a:pt x="196952" y="3136125"/>
                    <a:pt x="206096" y="3142411"/>
                    <a:pt x="197523" y="3141649"/>
                  </a:cubicBezTo>
                  <a:cubicBezTo>
                    <a:pt x="195523" y="3146983"/>
                    <a:pt x="212382" y="3138887"/>
                    <a:pt x="216764" y="3145554"/>
                  </a:cubicBezTo>
                  <a:cubicBezTo>
                    <a:pt x="219240" y="3141935"/>
                    <a:pt x="209906" y="3139363"/>
                    <a:pt x="216097" y="3137744"/>
                  </a:cubicBezTo>
                  <a:cubicBezTo>
                    <a:pt x="221145" y="3139077"/>
                    <a:pt x="219336" y="3144792"/>
                    <a:pt x="223908" y="3146412"/>
                  </a:cubicBezTo>
                  <a:cubicBezTo>
                    <a:pt x="225051" y="3144792"/>
                    <a:pt x="226289" y="3143268"/>
                    <a:pt x="228099" y="3142316"/>
                  </a:cubicBezTo>
                  <a:cubicBezTo>
                    <a:pt x="244005" y="3151079"/>
                    <a:pt x="258579" y="3157937"/>
                    <a:pt x="276581" y="3156032"/>
                  </a:cubicBezTo>
                  <a:cubicBezTo>
                    <a:pt x="277629" y="3161747"/>
                    <a:pt x="290583" y="3159746"/>
                    <a:pt x="289440" y="3166795"/>
                  </a:cubicBezTo>
                  <a:cubicBezTo>
                    <a:pt x="288773" y="3160318"/>
                    <a:pt x="296012" y="3162509"/>
                    <a:pt x="299346" y="3160413"/>
                  </a:cubicBezTo>
                  <a:cubicBezTo>
                    <a:pt x="297536" y="3167462"/>
                    <a:pt x="300584" y="3162890"/>
                    <a:pt x="306013" y="3164319"/>
                  </a:cubicBezTo>
                  <a:cubicBezTo>
                    <a:pt x="303727" y="3173082"/>
                    <a:pt x="320682" y="3169367"/>
                    <a:pt x="318491" y="3178130"/>
                  </a:cubicBezTo>
                  <a:cubicBezTo>
                    <a:pt x="326873" y="3180511"/>
                    <a:pt x="325158" y="3171558"/>
                    <a:pt x="335064" y="3175558"/>
                  </a:cubicBezTo>
                  <a:cubicBezTo>
                    <a:pt x="336303" y="3178416"/>
                    <a:pt x="333826" y="3183654"/>
                    <a:pt x="339255" y="3183750"/>
                  </a:cubicBezTo>
                  <a:cubicBezTo>
                    <a:pt x="339541" y="3180035"/>
                    <a:pt x="339922" y="3176415"/>
                    <a:pt x="343827" y="3176701"/>
                  </a:cubicBezTo>
                  <a:cubicBezTo>
                    <a:pt x="361353" y="3182797"/>
                    <a:pt x="373355" y="3169748"/>
                    <a:pt x="390976" y="3174891"/>
                  </a:cubicBezTo>
                  <a:cubicBezTo>
                    <a:pt x="402406" y="3166604"/>
                    <a:pt x="417265" y="3162033"/>
                    <a:pt x="432981" y="3158508"/>
                  </a:cubicBezTo>
                  <a:cubicBezTo>
                    <a:pt x="429457" y="3151364"/>
                    <a:pt x="431743" y="3153079"/>
                    <a:pt x="439363" y="3151650"/>
                  </a:cubicBezTo>
                  <a:cubicBezTo>
                    <a:pt x="442792" y="3126885"/>
                    <a:pt x="456222" y="3115170"/>
                    <a:pt x="466605" y="3099644"/>
                  </a:cubicBezTo>
                  <a:cubicBezTo>
                    <a:pt x="470796" y="3093357"/>
                    <a:pt x="470224" y="3085737"/>
                    <a:pt x="479178" y="3087357"/>
                  </a:cubicBezTo>
                  <a:cubicBezTo>
                    <a:pt x="477368" y="3043446"/>
                    <a:pt x="502704" y="3009442"/>
                    <a:pt x="500704" y="2974676"/>
                  </a:cubicBezTo>
                  <a:cubicBezTo>
                    <a:pt x="507753" y="2972295"/>
                    <a:pt x="509848" y="2965437"/>
                    <a:pt x="506419" y="2960007"/>
                  </a:cubicBezTo>
                  <a:cubicBezTo>
                    <a:pt x="512325" y="2955530"/>
                    <a:pt x="523945" y="2957245"/>
                    <a:pt x="529184" y="2952102"/>
                  </a:cubicBezTo>
                  <a:cubicBezTo>
                    <a:pt x="526517" y="2926765"/>
                    <a:pt x="545376" y="2908763"/>
                    <a:pt x="571761" y="2918954"/>
                  </a:cubicBezTo>
                  <a:cubicBezTo>
                    <a:pt x="572332" y="2917812"/>
                    <a:pt x="573475" y="2917335"/>
                    <a:pt x="575475" y="2917907"/>
                  </a:cubicBezTo>
                  <a:cubicBezTo>
                    <a:pt x="579952" y="2902191"/>
                    <a:pt x="606146" y="2896666"/>
                    <a:pt x="590334" y="2876663"/>
                  </a:cubicBezTo>
                  <a:cubicBezTo>
                    <a:pt x="594049" y="2867901"/>
                    <a:pt x="596621" y="2858280"/>
                    <a:pt x="599574" y="2849803"/>
                  </a:cubicBezTo>
                  <a:cubicBezTo>
                    <a:pt x="609289" y="2852946"/>
                    <a:pt x="618719" y="2856280"/>
                    <a:pt x="627196" y="2860376"/>
                  </a:cubicBezTo>
                  <a:cubicBezTo>
                    <a:pt x="623481" y="2907239"/>
                    <a:pt x="627196" y="2952863"/>
                    <a:pt x="628815" y="2988201"/>
                  </a:cubicBezTo>
                  <a:cubicBezTo>
                    <a:pt x="635673" y="2995536"/>
                    <a:pt x="635578" y="3007918"/>
                    <a:pt x="633768" y="3021634"/>
                  </a:cubicBezTo>
                  <a:cubicBezTo>
                    <a:pt x="647865" y="3036017"/>
                    <a:pt x="652628" y="3057258"/>
                    <a:pt x="667011" y="3071354"/>
                  </a:cubicBezTo>
                  <a:cubicBezTo>
                    <a:pt x="705015" y="3083451"/>
                    <a:pt x="728161" y="3106502"/>
                    <a:pt x="772738" y="3113836"/>
                  </a:cubicBezTo>
                  <a:cubicBezTo>
                    <a:pt x="770738" y="3118789"/>
                    <a:pt x="778644" y="3116503"/>
                    <a:pt x="777786" y="3120504"/>
                  </a:cubicBezTo>
                  <a:cubicBezTo>
                    <a:pt x="782263" y="3121075"/>
                    <a:pt x="786645" y="3121361"/>
                    <a:pt x="788931" y="3119742"/>
                  </a:cubicBezTo>
                  <a:cubicBezTo>
                    <a:pt x="797979" y="3127457"/>
                    <a:pt x="808266" y="3135172"/>
                    <a:pt x="824745" y="3133458"/>
                  </a:cubicBezTo>
                  <a:cubicBezTo>
                    <a:pt x="851224" y="3112788"/>
                    <a:pt x="904945" y="3120218"/>
                    <a:pt x="935901" y="3127457"/>
                  </a:cubicBezTo>
                  <a:cubicBezTo>
                    <a:pt x="969429" y="3135267"/>
                    <a:pt x="998100" y="3139554"/>
                    <a:pt x="1022769" y="3149650"/>
                  </a:cubicBezTo>
                  <a:cubicBezTo>
                    <a:pt x="1033914" y="3154222"/>
                    <a:pt x="1036676" y="3160699"/>
                    <a:pt x="1046010" y="3160794"/>
                  </a:cubicBezTo>
                  <a:cubicBezTo>
                    <a:pt x="1053249" y="3160889"/>
                    <a:pt x="1062013" y="3153079"/>
                    <a:pt x="1068966" y="3149936"/>
                  </a:cubicBezTo>
                  <a:cubicBezTo>
                    <a:pt x="1085349" y="3142316"/>
                    <a:pt x="1115448" y="3134220"/>
                    <a:pt x="1110304" y="3115170"/>
                  </a:cubicBezTo>
                  <a:cubicBezTo>
                    <a:pt x="1117162" y="3115741"/>
                    <a:pt x="1116114" y="3108597"/>
                    <a:pt x="1116781" y="3102978"/>
                  </a:cubicBezTo>
                  <a:cubicBezTo>
                    <a:pt x="1131831" y="3097548"/>
                    <a:pt x="1153929" y="3102787"/>
                    <a:pt x="1170502" y="3100596"/>
                  </a:cubicBezTo>
                  <a:cubicBezTo>
                    <a:pt x="1172121" y="3084594"/>
                    <a:pt x="1161263" y="3069830"/>
                    <a:pt x="1168312" y="3054686"/>
                  </a:cubicBezTo>
                  <a:cubicBezTo>
                    <a:pt x="1195363" y="3065830"/>
                    <a:pt x="1223080" y="3074403"/>
                    <a:pt x="1257275" y="3073926"/>
                  </a:cubicBezTo>
                  <a:cubicBezTo>
                    <a:pt x="1286707" y="3093167"/>
                    <a:pt x="1328141" y="3091547"/>
                    <a:pt x="1360145" y="3079927"/>
                  </a:cubicBezTo>
                  <a:cubicBezTo>
                    <a:pt x="1370146" y="3072974"/>
                    <a:pt x="1376623" y="3062592"/>
                    <a:pt x="1387672" y="3056686"/>
                  </a:cubicBezTo>
                  <a:cubicBezTo>
                    <a:pt x="1389768" y="3044780"/>
                    <a:pt x="1399388" y="3039160"/>
                    <a:pt x="1389577" y="3031635"/>
                  </a:cubicBezTo>
                  <a:cubicBezTo>
                    <a:pt x="1408151" y="3018300"/>
                    <a:pt x="1423486" y="2993440"/>
                    <a:pt x="1416628" y="2964294"/>
                  </a:cubicBezTo>
                  <a:cubicBezTo>
                    <a:pt x="1419390" y="2963627"/>
                    <a:pt x="1421391" y="2962293"/>
                    <a:pt x="1424248" y="2961722"/>
                  </a:cubicBezTo>
                  <a:cubicBezTo>
                    <a:pt x="1429201" y="2914097"/>
                    <a:pt x="1452538" y="2854756"/>
                    <a:pt x="1449585" y="2818561"/>
                  </a:cubicBezTo>
                  <a:cubicBezTo>
                    <a:pt x="1463872" y="2815799"/>
                    <a:pt x="1451013" y="2776365"/>
                    <a:pt x="1463110" y="2784843"/>
                  </a:cubicBezTo>
                  <a:cubicBezTo>
                    <a:pt x="1462634" y="2779223"/>
                    <a:pt x="1460824" y="2775603"/>
                    <a:pt x="1464158" y="2770746"/>
                  </a:cubicBezTo>
                  <a:cubicBezTo>
                    <a:pt x="1461015" y="2769603"/>
                    <a:pt x="1453204" y="2771888"/>
                    <a:pt x="1453299" y="2768364"/>
                  </a:cubicBezTo>
                  <a:cubicBezTo>
                    <a:pt x="1456919" y="2765507"/>
                    <a:pt x="1460062" y="2768364"/>
                    <a:pt x="1464348" y="2769221"/>
                  </a:cubicBezTo>
                  <a:cubicBezTo>
                    <a:pt x="1469587" y="2758839"/>
                    <a:pt x="1471206" y="2748743"/>
                    <a:pt x="1464825" y="2737694"/>
                  </a:cubicBezTo>
                  <a:cubicBezTo>
                    <a:pt x="1467968" y="2738075"/>
                    <a:pt x="1470540" y="2737789"/>
                    <a:pt x="1472254" y="2736646"/>
                  </a:cubicBezTo>
                  <a:cubicBezTo>
                    <a:pt x="1474445" y="2716072"/>
                    <a:pt x="1473683" y="2702356"/>
                    <a:pt x="1481493" y="2686830"/>
                  </a:cubicBezTo>
                  <a:cubicBezTo>
                    <a:pt x="1476255" y="2665589"/>
                    <a:pt x="1498353" y="2640253"/>
                    <a:pt x="1488447" y="2617964"/>
                  </a:cubicBezTo>
                  <a:cubicBezTo>
                    <a:pt x="1491018" y="2616536"/>
                    <a:pt x="1495305" y="2617012"/>
                    <a:pt x="1496162" y="2613774"/>
                  </a:cubicBezTo>
                  <a:cubicBezTo>
                    <a:pt x="1497210" y="2587866"/>
                    <a:pt x="1505973" y="2541860"/>
                    <a:pt x="1513116" y="2509379"/>
                  </a:cubicBezTo>
                  <a:cubicBezTo>
                    <a:pt x="1514164" y="2504522"/>
                    <a:pt x="1509021" y="2498235"/>
                    <a:pt x="1515974" y="2495378"/>
                  </a:cubicBezTo>
                  <a:cubicBezTo>
                    <a:pt x="1513212" y="2491949"/>
                    <a:pt x="1512735" y="2486901"/>
                    <a:pt x="1509402" y="2483853"/>
                  </a:cubicBezTo>
                  <a:cubicBezTo>
                    <a:pt x="1518736" y="2472232"/>
                    <a:pt x="1522451" y="2455087"/>
                    <a:pt x="1518260" y="2438799"/>
                  </a:cubicBezTo>
                  <a:cubicBezTo>
                    <a:pt x="1520832" y="2439085"/>
                    <a:pt x="1522356" y="2438323"/>
                    <a:pt x="1523880" y="2437656"/>
                  </a:cubicBezTo>
                  <a:cubicBezTo>
                    <a:pt x="1521879" y="2407557"/>
                    <a:pt x="1530547" y="2379459"/>
                    <a:pt x="1534071" y="2350122"/>
                  </a:cubicBezTo>
                  <a:cubicBezTo>
                    <a:pt x="1538263" y="2315070"/>
                    <a:pt x="1538263" y="2268778"/>
                    <a:pt x="1545882" y="2240679"/>
                  </a:cubicBezTo>
                  <a:cubicBezTo>
                    <a:pt x="1550169" y="2224773"/>
                    <a:pt x="1546168" y="2207913"/>
                    <a:pt x="1547692" y="2191911"/>
                  </a:cubicBezTo>
                  <a:cubicBezTo>
                    <a:pt x="1554646" y="2126284"/>
                    <a:pt x="1565885" y="2051798"/>
                    <a:pt x="1561599" y="1989124"/>
                  </a:cubicBezTo>
                  <a:close/>
                  <a:moveTo>
                    <a:pt x="322872" y="200138"/>
                  </a:moveTo>
                  <a:cubicBezTo>
                    <a:pt x="329159" y="201948"/>
                    <a:pt x="332397" y="201948"/>
                    <a:pt x="336303" y="194138"/>
                  </a:cubicBezTo>
                  <a:cubicBezTo>
                    <a:pt x="339255" y="196328"/>
                    <a:pt x="336588" y="202234"/>
                    <a:pt x="338303" y="205187"/>
                  </a:cubicBezTo>
                  <a:cubicBezTo>
                    <a:pt x="332969" y="201186"/>
                    <a:pt x="324968" y="208997"/>
                    <a:pt x="322872" y="200138"/>
                  </a:cubicBezTo>
                  <a:close/>
                  <a:moveTo>
                    <a:pt x="344018" y="216617"/>
                  </a:moveTo>
                  <a:cubicBezTo>
                    <a:pt x="339255" y="216045"/>
                    <a:pt x="333826" y="215950"/>
                    <a:pt x="331826" y="213569"/>
                  </a:cubicBezTo>
                  <a:cubicBezTo>
                    <a:pt x="333731" y="208806"/>
                    <a:pt x="342018" y="213759"/>
                    <a:pt x="338208" y="206711"/>
                  </a:cubicBezTo>
                  <a:cubicBezTo>
                    <a:pt x="345447" y="206520"/>
                    <a:pt x="344780" y="211568"/>
                    <a:pt x="344018" y="216617"/>
                  </a:cubicBezTo>
                  <a:close/>
                  <a:moveTo>
                    <a:pt x="259055" y="407593"/>
                  </a:moveTo>
                  <a:cubicBezTo>
                    <a:pt x="255912" y="412070"/>
                    <a:pt x="257912" y="412546"/>
                    <a:pt x="257531" y="418166"/>
                  </a:cubicBezTo>
                  <a:cubicBezTo>
                    <a:pt x="251435" y="418356"/>
                    <a:pt x="250768" y="405688"/>
                    <a:pt x="259055" y="407593"/>
                  </a:cubicBezTo>
                  <a:close/>
                  <a:moveTo>
                    <a:pt x="367354" y="507129"/>
                  </a:moveTo>
                  <a:cubicBezTo>
                    <a:pt x="364973" y="506843"/>
                    <a:pt x="362592" y="506558"/>
                    <a:pt x="360306" y="506272"/>
                  </a:cubicBezTo>
                  <a:cubicBezTo>
                    <a:pt x="361830" y="503224"/>
                    <a:pt x="364687" y="501890"/>
                    <a:pt x="366687" y="499414"/>
                  </a:cubicBezTo>
                  <a:cubicBezTo>
                    <a:pt x="370593" y="499604"/>
                    <a:pt x="366687" y="504843"/>
                    <a:pt x="367354" y="507129"/>
                  </a:cubicBezTo>
                  <a:close/>
                  <a:moveTo>
                    <a:pt x="253530" y="459218"/>
                  </a:moveTo>
                  <a:cubicBezTo>
                    <a:pt x="250578" y="459123"/>
                    <a:pt x="251340" y="448836"/>
                    <a:pt x="256388" y="451884"/>
                  </a:cubicBezTo>
                  <a:cubicBezTo>
                    <a:pt x="259245" y="454932"/>
                    <a:pt x="254959" y="456170"/>
                    <a:pt x="253530" y="459218"/>
                  </a:cubicBezTo>
                  <a:close/>
                  <a:moveTo>
                    <a:pt x="179235" y="951852"/>
                  </a:moveTo>
                  <a:cubicBezTo>
                    <a:pt x="180093" y="951089"/>
                    <a:pt x="181617" y="951089"/>
                    <a:pt x="182950" y="950708"/>
                  </a:cubicBezTo>
                  <a:cubicBezTo>
                    <a:pt x="182664" y="951470"/>
                    <a:pt x="182188" y="952137"/>
                    <a:pt x="181712" y="952613"/>
                  </a:cubicBezTo>
                  <a:cubicBezTo>
                    <a:pt x="180569" y="952613"/>
                    <a:pt x="179426" y="952423"/>
                    <a:pt x="179235" y="951852"/>
                  </a:cubicBezTo>
                  <a:close/>
                  <a:moveTo>
                    <a:pt x="302775" y="1072914"/>
                  </a:moveTo>
                  <a:cubicBezTo>
                    <a:pt x="301917" y="1067866"/>
                    <a:pt x="306204" y="1068628"/>
                    <a:pt x="307347" y="1065771"/>
                  </a:cubicBezTo>
                  <a:cubicBezTo>
                    <a:pt x="311252" y="1067390"/>
                    <a:pt x="307061" y="1074534"/>
                    <a:pt x="302775" y="1072914"/>
                  </a:cubicBezTo>
                  <a:close/>
                  <a:moveTo>
                    <a:pt x="223146" y="1354092"/>
                  </a:moveTo>
                  <a:cubicBezTo>
                    <a:pt x="223146" y="1354187"/>
                    <a:pt x="223146" y="1354283"/>
                    <a:pt x="223146" y="1354378"/>
                  </a:cubicBezTo>
                  <a:cubicBezTo>
                    <a:pt x="222574" y="1354664"/>
                    <a:pt x="221907" y="1354854"/>
                    <a:pt x="221050" y="1355045"/>
                  </a:cubicBezTo>
                  <a:cubicBezTo>
                    <a:pt x="221050" y="1354759"/>
                    <a:pt x="221050" y="1354664"/>
                    <a:pt x="221050" y="1354473"/>
                  </a:cubicBezTo>
                  <a:cubicBezTo>
                    <a:pt x="221717" y="1354283"/>
                    <a:pt x="222288" y="1354187"/>
                    <a:pt x="223146" y="1354092"/>
                  </a:cubicBezTo>
                  <a:close/>
                  <a:moveTo>
                    <a:pt x="219717" y="1339805"/>
                  </a:moveTo>
                  <a:cubicBezTo>
                    <a:pt x="218955" y="1340281"/>
                    <a:pt x="218383" y="1340852"/>
                    <a:pt x="217812" y="1341329"/>
                  </a:cubicBezTo>
                  <a:cubicBezTo>
                    <a:pt x="217050" y="1341043"/>
                    <a:pt x="216192" y="1340852"/>
                    <a:pt x="214954" y="1340852"/>
                  </a:cubicBezTo>
                  <a:cubicBezTo>
                    <a:pt x="213621" y="1342472"/>
                    <a:pt x="214478" y="1343901"/>
                    <a:pt x="215335" y="1345044"/>
                  </a:cubicBezTo>
                  <a:cubicBezTo>
                    <a:pt x="215335" y="1345044"/>
                    <a:pt x="215335" y="1345044"/>
                    <a:pt x="215335" y="1345044"/>
                  </a:cubicBezTo>
                  <a:cubicBezTo>
                    <a:pt x="211620" y="1342567"/>
                    <a:pt x="209430" y="1339138"/>
                    <a:pt x="209430" y="1336090"/>
                  </a:cubicBezTo>
                  <a:cubicBezTo>
                    <a:pt x="212763" y="1336376"/>
                    <a:pt x="216192" y="1338186"/>
                    <a:pt x="219717" y="1339805"/>
                  </a:cubicBezTo>
                  <a:close/>
                  <a:moveTo>
                    <a:pt x="215907" y="1359331"/>
                  </a:moveTo>
                  <a:cubicBezTo>
                    <a:pt x="216859" y="1359522"/>
                    <a:pt x="217907" y="1359807"/>
                    <a:pt x="219050" y="1359998"/>
                  </a:cubicBezTo>
                  <a:cubicBezTo>
                    <a:pt x="219431" y="1357045"/>
                    <a:pt x="217526" y="1357236"/>
                    <a:pt x="215621" y="1356950"/>
                  </a:cubicBezTo>
                  <a:cubicBezTo>
                    <a:pt x="215526" y="1355997"/>
                    <a:pt x="215335" y="1355045"/>
                    <a:pt x="215049" y="1354187"/>
                  </a:cubicBezTo>
                  <a:cubicBezTo>
                    <a:pt x="216383" y="1354569"/>
                    <a:pt x="217431" y="1354664"/>
                    <a:pt x="218574" y="1354664"/>
                  </a:cubicBezTo>
                  <a:cubicBezTo>
                    <a:pt x="222003" y="1357045"/>
                    <a:pt x="221431" y="1360093"/>
                    <a:pt x="221526" y="1364284"/>
                  </a:cubicBezTo>
                  <a:cubicBezTo>
                    <a:pt x="217335" y="1364189"/>
                    <a:pt x="216383" y="1361903"/>
                    <a:pt x="215907" y="1359331"/>
                  </a:cubicBezTo>
                  <a:close/>
                  <a:moveTo>
                    <a:pt x="213240" y="1384763"/>
                  </a:moveTo>
                  <a:cubicBezTo>
                    <a:pt x="215145" y="1381810"/>
                    <a:pt x="217240" y="1379048"/>
                    <a:pt x="219050" y="1376000"/>
                  </a:cubicBezTo>
                  <a:cubicBezTo>
                    <a:pt x="218859" y="1376857"/>
                    <a:pt x="218478" y="1377714"/>
                    <a:pt x="217621" y="1378857"/>
                  </a:cubicBezTo>
                  <a:cubicBezTo>
                    <a:pt x="218574" y="1378857"/>
                    <a:pt x="219717" y="1379238"/>
                    <a:pt x="220955" y="1379810"/>
                  </a:cubicBezTo>
                  <a:cubicBezTo>
                    <a:pt x="219621" y="1382096"/>
                    <a:pt x="221336" y="1386477"/>
                    <a:pt x="213240" y="1384763"/>
                  </a:cubicBezTo>
                  <a:close/>
                  <a:moveTo>
                    <a:pt x="255054" y="1394573"/>
                  </a:moveTo>
                  <a:cubicBezTo>
                    <a:pt x="251911" y="1395621"/>
                    <a:pt x="252578" y="1404003"/>
                    <a:pt x="250863" y="1409432"/>
                  </a:cubicBezTo>
                  <a:cubicBezTo>
                    <a:pt x="249054" y="1407242"/>
                    <a:pt x="246863" y="1405241"/>
                    <a:pt x="244577" y="1403432"/>
                  </a:cubicBezTo>
                  <a:cubicBezTo>
                    <a:pt x="245339" y="1403051"/>
                    <a:pt x="247053" y="1401336"/>
                    <a:pt x="250863" y="1398669"/>
                  </a:cubicBezTo>
                  <a:cubicBezTo>
                    <a:pt x="252673" y="1395050"/>
                    <a:pt x="244005" y="1391526"/>
                    <a:pt x="250387" y="1389430"/>
                  </a:cubicBezTo>
                  <a:cubicBezTo>
                    <a:pt x="252864" y="1390573"/>
                    <a:pt x="254388" y="1392287"/>
                    <a:pt x="255054" y="1394573"/>
                  </a:cubicBezTo>
                  <a:close/>
                  <a:moveTo>
                    <a:pt x="239433" y="1404956"/>
                  </a:moveTo>
                  <a:cubicBezTo>
                    <a:pt x="239338" y="1401717"/>
                    <a:pt x="239243" y="1398574"/>
                    <a:pt x="238957" y="1394097"/>
                  </a:cubicBezTo>
                  <a:cubicBezTo>
                    <a:pt x="241434" y="1394955"/>
                    <a:pt x="241719" y="1396288"/>
                    <a:pt x="244291" y="1394764"/>
                  </a:cubicBezTo>
                  <a:cubicBezTo>
                    <a:pt x="244291" y="1399241"/>
                    <a:pt x="244005" y="1401812"/>
                    <a:pt x="244005" y="1402956"/>
                  </a:cubicBezTo>
                  <a:cubicBezTo>
                    <a:pt x="243243" y="1402384"/>
                    <a:pt x="242577" y="1401812"/>
                    <a:pt x="241815" y="1401241"/>
                  </a:cubicBezTo>
                  <a:cubicBezTo>
                    <a:pt x="242577" y="1403908"/>
                    <a:pt x="241053" y="1404575"/>
                    <a:pt x="239433" y="1404956"/>
                  </a:cubicBezTo>
                  <a:close/>
                  <a:moveTo>
                    <a:pt x="236862" y="1383144"/>
                  </a:moveTo>
                  <a:cubicBezTo>
                    <a:pt x="237528" y="1384001"/>
                    <a:pt x="238290" y="1384477"/>
                    <a:pt x="239052" y="1384668"/>
                  </a:cubicBezTo>
                  <a:cubicBezTo>
                    <a:pt x="238100" y="1385525"/>
                    <a:pt x="237338" y="1386573"/>
                    <a:pt x="237243" y="1388192"/>
                  </a:cubicBezTo>
                  <a:cubicBezTo>
                    <a:pt x="239243" y="1386858"/>
                    <a:pt x="243624" y="1387715"/>
                    <a:pt x="246768" y="1387430"/>
                  </a:cubicBezTo>
                  <a:cubicBezTo>
                    <a:pt x="244863" y="1392192"/>
                    <a:pt x="238576" y="1386001"/>
                    <a:pt x="235528" y="1392097"/>
                  </a:cubicBezTo>
                  <a:cubicBezTo>
                    <a:pt x="230861" y="1390002"/>
                    <a:pt x="237052" y="1385811"/>
                    <a:pt x="236862" y="1383144"/>
                  </a:cubicBezTo>
                  <a:close/>
                  <a:moveTo>
                    <a:pt x="216478" y="1415719"/>
                  </a:moveTo>
                  <a:cubicBezTo>
                    <a:pt x="216288" y="1416481"/>
                    <a:pt x="216002" y="1417148"/>
                    <a:pt x="215811" y="1418005"/>
                  </a:cubicBezTo>
                  <a:cubicBezTo>
                    <a:pt x="214478" y="1417624"/>
                    <a:pt x="215145" y="1416481"/>
                    <a:pt x="216478" y="1415719"/>
                  </a:cubicBezTo>
                  <a:close/>
                  <a:moveTo>
                    <a:pt x="230670" y="1427149"/>
                  </a:moveTo>
                  <a:cubicBezTo>
                    <a:pt x="229242" y="1425911"/>
                    <a:pt x="228289" y="1424482"/>
                    <a:pt x="227432" y="1422958"/>
                  </a:cubicBezTo>
                  <a:cubicBezTo>
                    <a:pt x="228384" y="1422672"/>
                    <a:pt x="229623" y="1422386"/>
                    <a:pt x="231337" y="1422386"/>
                  </a:cubicBezTo>
                  <a:cubicBezTo>
                    <a:pt x="227622" y="1414195"/>
                    <a:pt x="236100" y="1405146"/>
                    <a:pt x="239910" y="1412671"/>
                  </a:cubicBezTo>
                  <a:cubicBezTo>
                    <a:pt x="239814" y="1411052"/>
                    <a:pt x="239624" y="1409623"/>
                    <a:pt x="239624" y="1408290"/>
                  </a:cubicBezTo>
                  <a:cubicBezTo>
                    <a:pt x="244672" y="1408385"/>
                    <a:pt x="246958" y="1410385"/>
                    <a:pt x="249530" y="1412290"/>
                  </a:cubicBezTo>
                  <a:cubicBezTo>
                    <a:pt x="248101" y="1414195"/>
                    <a:pt x="245720" y="1414862"/>
                    <a:pt x="241624" y="1412861"/>
                  </a:cubicBezTo>
                  <a:cubicBezTo>
                    <a:pt x="240386" y="1415719"/>
                    <a:pt x="238957" y="1418481"/>
                    <a:pt x="237719" y="1421339"/>
                  </a:cubicBezTo>
                  <a:cubicBezTo>
                    <a:pt x="234195" y="1422101"/>
                    <a:pt x="235052" y="1427244"/>
                    <a:pt x="230670" y="1427149"/>
                  </a:cubicBezTo>
                  <a:close/>
                  <a:moveTo>
                    <a:pt x="245720" y="1422672"/>
                  </a:moveTo>
                  <a:cubicBezTo>
                    <a:pt x="246387" y="1423339"/>
                    <a:pt x="246863" y="1424196"/>
                    <a:pt x="247339" y="1425244"/>
                  </a:cubicBezTo>
                  <a:cubicBezTo>
                    <a:pt x="246482" y="1425339"/>
                    <a:pt x="246006" y="1425720"/>
                    <a:pt x="245244" y="1425911"/>
                  </a:cubicBezTo>
                  <a:cubicBezTo>
                    <a:pt x="245625" y="1424958"/>
                    <a:pt x="245815" y="1423911"/>
                    <a:pt x="245720" y="1422672"/>
                  </a:cubicBezTo>
                  <a:close/>
                  <a:moveTo>
                    <a:pt x="245910" y="1433436"/>
                  </a:moveTo>
                  <a:cubicBezTo>
                    <a:pt x="243529" y="1432578"/>
                    <a:pt x="242958" y="1431721"/>
                    <a:pt x="243148" y="1430578"/>
                  </a:cubicBezTo>
                  <a:cubicBezTo>
                    <a:pt x="245815" y="1430197"/>
                    <a:pt x="247815" y="1429054"/>
                    <a:pt x="247434" y="1425625"/>
                  </a:cubicBezTo>
                  <a:cubicBezTo>
                    <a:pt x="248482" y="1428387"/>
                    <a:pt x="248482" y="1431816"/>
                    <a:pt x="245910" y="1433436"/>
                  </a:cubicBezTo>
                  <a:close/>
                  <a:moveTo>
                    <a:pt x="282296" y="1429149"/>
                  </a:moveTo>
                  <a:cubicBezTo>
                    <a:pt x="281534" y="1428482"/>
                    <a:pt x="280772" y="1427816"/>
                    <a:pt x="279915" y="1427340"/>
                  </a:cubicBezTo>
                  <a:cubicBezTo>
                    <a:pt x="282486" y="1423911"/>
                    <a:pt x="279438" y="1417338"/>
                    <a:pt x="284582" y="1415243"/>
                  </a:cubicBezTo>
                  <a:cubicBezTo>
                    <a:pt x="286868" y="1421529"/>
                    <a:pt x="291726" y="1419910"/>
                    <a:pt x="294107" y="1424101"/>
                  </a:cubicBezTo>
                  <a:cubicBezTo>
                    <a:pt x="288487" y="1423911"/>
                    <a:pt x="288392" y="1429816"/>
                    <a:pt x="282296" y="1429149"/>
                  </a:cubicBezTo>
                  <a:close/>
                  <a:moveTo>
                    <a:pt x="158280" y="1782527"/>
                  </a:moveTo>
                  <a:cubicBezTo>
                    <a:pt x="156566" y="1782336"/>
                    <a:pt x="154756" y="1782051"/>
                    <a:pt x="152946" y="1781860"/>
                  </a:cubicBezTo>
                  <a:cubicBezTo>
                    <a:pt x="149708" y="1776526"/>
                    <a:pt x="156566" y="1770430"/>
                    <a:pt x="161995" y="1769192"/>
                  </a:cubicBezTo>
                  <a:cubicBezTo>
                    <a:pt x="158280" y="1774716"/>
                    <a:pt x="162376" y="1778050"/>
                    <a:pt x="158280" y="1782527"/>
                  </a:cubicBezTo>
                  <a:close/>
                  <a:moveTo>
                    <a:pt x="188951" y="1806911"/>
                  </a:moveTo>
                  <a:cubicBezTo>
                    <a:pt x="188951" y="1807482"/>
                    <a:pt x="189046" y="1807959"/>
                    <a:pt x="189046" y="1808530"/>
                  </a:cubicBezTo>
                  <a:cubicBezTo>
                    <a:pt x="188379" y="1808340"/>
                    <a:pt x="187713" y="1808054"/>
                    <a:pt x="187141" y="1807577"/>
                  </a:cubicBezTo>
                  <a:cubicBezTo>
                    <a:pt x="187808" y="1807482"/>
                    <a:pt x="188379" y="1807292"/>
                    <a:pt x="188951" y="1806911"/>
                  </a:cubicBezTo>
                  <a:close/>
                  <a:moveTo>
                    <a:pt x="198000" y="1780907"/>
                  </a:moveTo>
                  <a:cubicBezTo>
                    <a:pt x="199428" y="1779860"/>
                    <a:pt x="201619" y="1779669"/>
                    <a:pt x="201143" y="1776812"/>
                  </a:cubicBezTo>
                  <a:cubicBezTo>
                    <a:pt x="201619" y="1778622"/>
                    <a:pt x="201524" y="1780527"/>
                    <a:pt x="200667" y="1781955"/>
                  </a:cubicBezTo>
                  <a:cubicBezTo>
                    <a:pt x="199619" y="1782336"/>
                    <a:pt x="198666" y="1782717"/>
                    <a:pt x="197047" y="1782527"/>
                  </a:cubicBezTo>
                  <a:cubicBezTo>
                    <a:pt x="197523" y="1782051"/>
                    <a:pt x="197809" y="1781479"/>
                    <a:pt x="198000" y="1780907"/>
                  </a:cubicBezTo>
                  <a:close/>
                  <a:moveTo>
                    <a:pt x="200286" y="1812816"/>
                  </a:moveTo>
                  <a:cubicBezTo>
                    <a:pt x="200857" y="1812435"/>
                    <a:pt x="201238" y="1812054"/>
                    <a:pt x="201714" y="1811673"/>
                  </a:cubicBezTo>
                  <a:cubicBezTo>
                    <a:pt x="201333" y="1812149"/>
                    <a:pt x="200952" y="1812816"/>
                    <a:pt x="200571" y="1813293"/>
                  </a:cubicBezTo>
                  <a:cubicBezTo>
                    <a:pt x="200571" y="1813102"/>
                    <a:pt x="200286" y="1813007"/>
                    <a:pt x="200286" y="1812816"/>
                  </a:cubicBezTo>
                  <a:close/>
                  <a:moveTo>
                    <a:pt x="207334" y="1804244"/>
                  </a:moveTo>
                  <a:cubicBezTo>
                    <a:pt x="206572" y="1803958"/>
                    <a:pt x="205905" y="1803768"/>
                    <a:pt x="205143" y="1803482"/>
                  </a:cubicBezTo>
                  <a:cubicBezTo>
                    <a:pt x="206096" y="1802815"/>
                    <a:pt x="207239" y="1802624"/>
                    <a:pt x="207429" y="1803958"/>
                  </a:cubicBezTo>
                  <a:cubicBezTo>
                    <a:pt x="207429" y="1804053"/>
                    <a:pt x="207334" y="1804148"/>
                    <a:pt x="207334" y="1804244"/>
                  </a:cubicBezTo>
                  <a:close/>
                  <a:moveTo>
                    <a:pt x="202381" y="1801958"/>
                  </a:moveTo>
                  <a:cubicBezTo>
                    <a:pt x="201810" y="1801482"/>
                    <a:pt x="201429" y="1800910"/>
                    <a:pt x="201238" y="1800148"/>
                  </a:cubicBezTo>
                  <a:cubicBezTo>
                    <a:pt x="202095" y="1800148"/>
                    <a:pt x="202857" y="1800053"/>
                    <a:pt x="203619" y="1799957"/>
                  </a:cubicBezTo>
                  <a:cubicBezTo>
                    <a:pt x="203143" y="1800719"/>
                    <a:pt x="202667" y="1801386"/>
                    <a:pt x="202381" y="1801958"/>
                  </a:cubicBezTo>
                  <a:close/>
                  <a:moveTo>
                    <a:pt x="199905" y="1793861"/>
                  </a:moveTo>
                  <a:cubicBezTo>
                    <a:pt x="200000" y="1792528"/>
                    <a:pt x="200095" y="1791194"/>
                    <a:pt x="200190" y="1789861"/>
                  </a:cubicBezTo>
                  <a:cubicBezTo>
                    <a:pt x="201619" y="1790623"/>
                    <a:pt x="203048" y="1791290"/>
                    <a:pt x="205143" y="1791480"/>
                  </a:cubicBezTo>
                  <a:cubicBezTo>
                    <a:pt x="205048" y="1793099"/>
                    <a:pt x="203524" y="1794338"/>
                    <a:pt x="199905" y="1793861"/>
                  </a:cubicBezTo>
                  <a:close/>
                  <a:moveTo>
                    <a:pt x="195809" y="1799862"/>
                  </a:moveTo>
                  <a:cubicBezTo>
                    <a:pt x="195714" y="1801386"/>
                    <a:pt x="198000" y="1801196"/>
                    <a:pt x="199333" y="1801672"/>
                  </a:cubicBezTo>
                  <a:cubicBezTo>
                    <a:pt x="199619" y="1804244"/>
                    <a:pt x="197428" y="1804244"/>
                    <a:pt x="197142" y="1806244"/>
                  </a:cubicBezTo>
                  <a:cubicBezTo>
                    <a:pt x="192094" y="1805863"/>
                    <a:pt x="193332" y="1798529"/>
                    <a:pt x="195999" y="1796719"/>
                  </a:cubicBezTo>
                  <a:cubicBezTo>
                    <a:pt x="198285" y="1797195"/>
                    <a:pt x="197619" y="1799862"/>
                    <a:pt x="195809" y="1799862"/>
                  </a:cubicBezTo>
                  <a:close/>
                  <a:moveTo>
                    <a:pt x="191808" y="1813864"/>
                  </a:moveTo>
                  <a:cubicBezTo>
                    <a:pt x="192189" y="1813578"/>
                    <a:pt x="192570" y="1813293"/>
                    <a:pt x="192951" y="1813102"/>
                  </a:cubicBezTo>
                  <a:cubicBezTo>
                    <a:pt x="194856" y="1813578"/>
                    <a:pt x="196190" y="1813293"/>
                    <a:pt x="196952" y="1812435"/>
                  </a:cubicBezTo>
                  <a:cubicBezTo>
                    <a:pt x="197428" y="1812531"/>
                    <a:pt x="197904" y="1812531"/>
                    <a:pt x="198476" y="1812721"/>
                  </a:cubicBezTo>
                  <a:cubicBezTo>
                    <a:pt x="198381" y="1813864"/>
                    <a:pt x="198762" y="1814626"/>
                    <a:pt x="199333" y="1815293"/>
                  </a:cubicBezTo>
                  <a:cubicBezTo>
                    <a:pt x="198666" y="1816626"/>
                    <a:pt x="198095" y="1818055"/>
                    <a:pt x="197904" y="1819769"/>
                  </a:cubicBezTo>
                  <a:cubicBezTo>
                    <a:pt x="193904" y="1819103"/>
                    <a:pt x="191999" y="1817007"/>
                    <a:pt x="191808" y="1813864"/>
                  </a:cubicBezTo>
                  <a:close/>
                  <a:moveTo>
                    <a:pt x="206096" y="1817769"/>
                  </a:moveTo>
                  <a:cubicBezTo>
                    <a:pt x="205810" y="1817484"/>
                    <a:pt x="205524" y="1817198"/>
                    <a:pt x="205334" y="1816912"/>
                  </a:cubicBezTo>
                  <a:cubicBezTo>
                    <a:pt x="205143" y="1816340"/>
                    <a:pt x="204858" y="1815864"/>
                    <a:pt x="204381" y="1815578"/>
                  </a:cubicBezTo>
                  <a:cubicBezTo>
                    <a:pt x="203810" y="1814816"/>
                    <a:pt x="202953" y="1814245"/>
                    <a:pt x="201143" y="1813959"/>
                  </a:cubicBezTo>
                  <a:cubicBezTo>
                    <a:pt x="201143" y="1813959"/>
                    <a:pt x="201143" y="1813864"/>
                    <a:pt x="201048" y="1813864"/>
                  </a:cubicBezTo>
                  <a:cubicBezTo>
                    <a:pt x="203429" y="1813578"/>
                    <a:pt x="205905" y="1813388"/>
                    <a:pt x="207906" y="1813007"/>
                  </a:cubicBezTo>
                  <a:cubicBezTo>
                    <a:pt x="208287" y="1815769"/>
                    <a:pt x="210001" y="1816912"/>
                    <a:pt x="206096" y="1817769"/>
                  </a:cubicBezTo>
                  <a:close/>
                  <a:moveTo>
                    <a:pt x="212287" y="1801005"/>
                  </a:moveTo>
                  <a:cubicBezTo>
                    <a:pt x="212573" y="1801101"/>
                    <a:pt x="212668" y="1801005"/>
                    <a:pt x="212859" y="1801101"/>
                  </a:cubicBezTo>
                  <a:cubicBezTo>
                    <a:pt x="212954" y="1801291"/>
                    <a:pt x="212954" y="1801482"/>
                    <a:pt x="213144" y="1801672"/>
                  </a:cubicBezTo>
                  <a:cubicBezTo>
                    <a:pt x="212859" y="1801482"/>
                    <a:pt x="212573" y="1801196"/>
                    <a:pt x="212287" y="1801005"/>
                  </a:cubicBezTo>
                  <a:close/>
                  <a:moveTo>
                    <a:pt x="212192" y="1801005"/>
                  </a:moveTo>
                  <a:cubicBezTo>
                    <a:pt x="210858" y="1800243"/>
                    <a:pt x="209906" y="1799195"/>
                    <a:pt x="209144" y="1798052"/>
                  </a:cubicBezTo>
                  <a:cubicBezTo>
                    <a:pt x="211525" y="1796719"/>
                    <a:pt x="212287" y="1796243"/>
                    <a:pt x="212192" y="1801005"/>
                  </a:cubicBezTo>
                  <a:close/>
                  <a:moveTo>
                    <a:pt x="202476" y="1775669"/>
                  </a:moveTo>
                  <a:cubicBezTo>
                    <a:pt x="204286" y="1774145"/>
                    <a:pt x="206001" y="1772526"/>
                    <a:pt x="207810" y="1771002"/>
                  </a:cubicBezTo>
                  <a:cubicBezTo>
                    <a:pt x="209334" y="1772526"/>
                    <a:pt x="210858" y="1773573"/>
                    <a:pt x="212573" y="1772716"/>
                  </a:cubicBezTo>
                  <a:cubicBezTo>
                    <a:pt x="212382" y="1774811"/>
                    <a:pt x="209239" y="1773954"/>
                    <a:pt x="208668" y="1775573"/>
                  </a:cubicBezTo>
                  <a:cubicBezTo>
                    <a:pt x="210763" y="1779574"/>
                    <a:pt x="215621" y="1774335"/>
                    <a:pt x="215811" y="1777669"/>
                  </a:cubicBezTo>
                  <a:cubicBezTo>
                    <a:pt x="215621" y="1778240"/>
                    <a:pt x="215430" y="1778622"/>
                    <a:pt x="215049" y="1778907"/>
                  </a:cubicBezTo>
                  <a:cubicBezTo>
                    <a:pt x="210096" y="1778336"/>
                    <a:pt x="207334" y="1776336"/>
                    <a:pt x="202476" y="1775669"/>
                  </a:cubicBezTo>
                  <a:close/>
                  <a:moveTo>
                    <a:pt x="223622" y="1773954"/>
                  </a:moveTo>
                  <a:cubicBezTo>
                    <a:pt x="223812" y="1775288"/>
                    <a:pt x="224098" y="1776621"/>
                    <a:pt x="224479" y="1777955"/>
                  </a:cubicBezTo>
                  <a:cubicBezTo>
                    <a:pt x="223908" y="1777669"/>
                    <a:pt x="223241" y="1777383"/>
                    <a:pt x="222955" y="1777002"/>
                  </a:cubicBezTo>
                  <a:cubicBezTo>
                    <a:pt x="223050" y="1776907"/>
                    <a:pt x="223146" y="1776716"/>
                    <a:pt x="223336" y="1776621"/>
                  </a:cubicBezTo>
                  <a:cubicBezTo>
                    <a:pt x="223241" y="1776621"/>
                    <a:pt x="223050" y="1776526"/>
                    <a:pt x="222860" y="1776431"/>
                  </a:cubicBezTo>
                  <a:cubicBezTo>
                    <a:pt x="222669" y="1775669"/>
                    <a:pt x="222955" y="1774811"/>
                    <a:pt x="223622" y="1773954"/>
                  </a:cubicBezTo>
                  <a:close/>
                  <a:moveTo>
                    <a:pt x="215811" y="1772049"/>
                  </a:moveTo>
                  <a:cubicBezTo>
                    <a:pt x="214097" y="1770620"/>
                    <a:pt x="212859" y="1769097"/>
                    <a:pt x="212478" y="1767668"/>
                  </a:cubicBezTo>
                  <a:cubicBezTo>
                    <a:pt x="214192" y="1766715"/>
                    <a:pt x="216097" y="1765763"/>
                    <a:pt x="218383" y="1765382"/>
                  </a:cubicBezTo>
                  <a:cubicBezTo>
                    <a:pt x="214859" y="1768525"/>
                    <a:pt x="214954" y="1770144"/>
                    <a:pt x="215811" y="1772049"/>
                  </a:cubicBezTo>
                  <a:close/>
                  <a:moveTo>
                    <a:pt x="201048" y="1776526"/>
                  </a:moveTo>
                  <a:cubicBezTo>
                    <a:pt x="199238" y="1776336"/>
                    <a:pt x="198762" y="1775193"/>
                    <a:pt x="198000" y="1774145"/>
                  </a:cubicBezTo>
                  <a:cubicBezTo>
                    <a:pt x="197904" y="1773383"/>
                    <a:pt x="197714" y="1772621"/>
                    <a:pt x="197619" y="1771954"/>
                  </a:cubicBezTo>
                  <a:cubicBezTo>
                    <a:pt x="199143" y="1772716"/>
                    <a:pt x="200381" y="1774526"/>
                    <a:pt x="201048" y="1776526"/>
                  </a:cubicBezTo>
                  <a:close/>
                  <a:moveTo>
                    <a:pt x="180188" y="1780622"/>
                  </a:moveTo>
                  <a:cubicBezTo>
                    <a:pt x="181712" y="1775955"/>
                    <a:pt x="178473" y="1774431"/>
                    <a:pt x="177997" y="1771097"/>
                  </a:cubicBezTo>
                  <a:cubicBezTo>
                    <a:pt x="179807" y="1771287"/>
                    <a:pt x="180283" y="1770144"/>
                    <a:pt x="181712" y="1770049"/>
                  </a:cubicBezTo>
                  <a:cubicBezTo>
                    <a:pt x="187998" y="1771859"/>
                    <a:pt x="183426" y="1780812"/>
                    <a:pt x="179997" y="1782146"/>
                  </a:cubicBezTo>
                  <a:cubicBezTo>
                    <a:pt x="181807" y="1782527"/>
                    <a:pt x="183331" y="1783289"/>
                    <a:pt x="184379" y="1784336"/>
                  </a:cubicBezTo>
                  <a:cubicBezTo>
                    <a:pt x="183807" y="1785194"/>
                    <a:pt x="183426" y="1786241"/>
                    <a:pt x="183712" y="1787956"/>
                  </a:cubicBezTo>
                  <a:cubicBezTo>
                    <a:pt x="185046" y="1787575"/>
                    <a:pt x="185903" y="1787575"/>
                    <a:pt x="186665" y="1787670"/>
                  </a:cubicBezTo>
                  <a:cubicBezTo>
                    <a:pt x="187713" y="1790718"/>
                    <a:pt x="186570" y="1794338"/>
                    <a:pt x="183331" y="1796433"/>
                  </a:cubicBezTo>
                  <a:cubicBezTo>
                    <a:pt x="186665" y="1796910"/>
                    <a:pt x="188094" y="1795290"/>
                    <a:pt x="190284" y="1794528"/>
                  </a:cubicBezTo>
                  <a:cubicBezTo>
                    <a:pt x="190380" y="1794528"/>
                    <a:pt x="190475" y="1794719"/>
                    <a:pt x="190665" y="1794719"/>
                  </a:cubicBezTo>
                  <a:cubicBezTo>
                    <a:pt x="190665" y="1794528"/>
                    <a:pt x="190856" y="1794528"/>
                    <a:pt x="190856" y="1794338"/>
                  </a:cubicBezTo>
                  <a:cubicBezTo>
                    <a:pt x="192189" y="1794052"/>
                    <a:pt x="193713" y="1793957"/>
                    <a:pt x="196095" y="1794814"/>
                  </a:cubicBezTo>
                  <a:cubicBezTo>
                    <a:pt x="196095" y="1794909"/>
                    <a:pt x="196190" y="1794909"/>
                    <a:pt x="196190" y="1795100"/>
                  </a:cubicBezTo>
                  <a:cubicBezTo>
                    <a:pt x="192094" y="1794719"/>
                    <a:pt x="190284" y="1795862"/>
                    <a:pt x="189427" y="1797576"/>
                  </a:cubicBezTo>
                  <a:cubicBezTo>
                    <a:pt x="189141" y="1797386"/>
                    <a:pt x="188951" y="1797195"/>
                    <a:pt x="188665" y="1797005"/>
                  </a:cubicBezTo>
                  <a:cubicBezTo>
                    <a:pt x="188951" y="1804720"/>
                    <a:pt x="182379" y="1797957"/>
                    <a:pt x="177235" y="1801767"/>
                  </a:cubicBezTo>
                  <a:cubicBezTo>
                    <a:pt x="172568" y="1795100"/>
                    <a:pt x="169139" y="1788623"/>
                    <a:pt x="161233" y="1787480"/>
                  </a:cubicBezTo>
                  <a:cubicBezTo>
                    <a:pt x="161233" y="1783956"/>
                    <a:pt x="166567" y="1786432"/>
                    <a:pt x="167234" y="1783574"/>
                  </a:cubicBezTo>
                  <a:cubicBezTo>
                    <a:pt x="156375" y="1781384"/>
                    <a:pt x="167139" y="1771478"/>
                    <a:pt x="167424" y="1769763"/>
                  </a:cubicBezTo>
                  <a:cubicBezTo>
                    <a:pt x="171520" y="1773097"/>
                    <a:pt x="173520" y="1783194"/>
                    <a:pt x="180188" y="1780622"/>
                  </a:cubicBezTo>
                  <a:close/>
                  <a:moveTo>
                    <a:pt x="203238" y="1748237"/>
                  </a:moveTo>
                  <a:cubicBezTo>
                    <a:pt x="203334" y="1748332"/>
                    <a:pt x="203429" y="1748332"/>
                    <a:pt x="203429" y="1748332"/>
                  </a:cubicBezTo>
                  <a:cubicBezTo>
                    <a:pt x="203334" y="1748332"/>
                    <a:pt x="203334" y="1748332"/>
                    <a:pt x="203238" y="1748332"/>
                  </a:cubicBezTo>
                  <a:cubicBezTo>
                    <a:pt x="203238" y="1748332"/>
                    <a:pt x="203238" y="1748237"/>
                    <a:pt x="203238" y="1748237"/>
                  </a:cubicBezTo>
                  <a:close/>
                  <a:moveTo>
                    <a:pt x="232766" y="1714804"/>
                  </a:moveTo>
                  <a:cubicBezTo>
                    <a:pt x="233909" y="1716328"/>
                    <a:pt x="234195" y="1718423"/>
                    <a:pt x="233718" y="1721090"/>
                  </a:cubicBezTo>
                  <a:cubicBezTo>
                    <a:pt x="232385" y="1720900"/>
                    <a:pt x="231051" y="1720710"/>
                    <a:pt x="229718" y="1720614"/>
                  </a:cubicBezTo>
                  <a:cubicBezTo>
                    <a:pt x="229527" y="1719757"/>
                    <a:pt x="229051" y="1718614"/>
                    <a:pt x="227718" y="1717090"/>
                  </a:cubicBezTo>
                  <a:cubicBezTo>
                    <a:pt x="230099" y="1717281"/>
                    <a:pt x="230099" y="1719281"/>
                    <a:pt x="233052" y="1719090"/>
                  </a:cubicBezTo>
                  <a:cubicBezTo>
                    <a:pt x="233528" y="1717090"/>
                    <a:pt x="232575" y="1716137"/>
                    <a:pt x="232004" y="1714804"/>
                  </a:cubicBezTo>
                  <a:cubicBezTo>
                    <a:pt x="232290" y="1714804"/>
                    <a:pt x="232480" y="1714804"/>
                    <a:pt x="232766" y="1714804"/>
                  </a:cubicBezTo>
                  <a:close/>
                  <a:moveTo>
                    <a:pt x="212382" y="1710041"/>
                  </a:moveTo>
                  <a:cubicBezTo>
                    <a:pt x="212478" y="1710232"/>
                    <a:pt x="212668" y="1710327"/>
                    <a:pt x="212763" y="1710518"/>
                  </a:cubicBezTo>
                  <a:cubicBezTo>
                    <a:pt x="212573" y="1710423"/>
                    <a:pt x="212382" y="1710232"/>
                    <a:pt x="212382" y="1710041"/>
                  </a:cubicBezTo>
                  <a:close/>
                  <a:moveTo>
                    <a:pt x="197619" y="1721281"/>
                  </a:moveTo>
                  <a:cubicBezTo>
                    <a:pt x="197619" y="1721186"/>
                    <a:pt x="197619" y="1721186"/>
                    <a:pt x="197619" y="1721281"/>
                  </a:cubicBezTo>
                  <a:cubicBezTo>
                    <a:pt x="197714" y="1720995"/>
                    <a:pt x="197714" y="1720900"/>
                    <a:pt x="197714" y="1720710"/>
                  </a:cubicBezTo>
                  <a:cubicBezTo>
                    <a:pt x="198476" y="1718233"/>
                    <a:pt x="200667" y="1717090"/>
                    <a:pt x="202000" y="1715185"/>
                  </a:cubicBezTo>
                  <a:cubicBezTo>
                    <a:pt x="200952" y="1714518"/>
                    <a:pt x="199619" y="1713852"/>
                    <a:pt x="198285" y="1713280"/>
                  </a:cubicBezTo>
                  <a:cubicBezTo>
                    <a:pt x="201429" y="1713280"/>
                    <a:pt x="204286" y="1712994"/>
                    <a:pt x="206191" y="1711565"/>
                  </a:cubicBezTo>
                  <a:cubicBezTo>
                    <a:pt x="201905" y="1708708"/>
                    <a:pt x="204953" y="1708422"/>
                    <a:pt x="206572" y="1706041"/>
                  </a:cubicBezTo>
                  <a:cubicBezTo>
                    <a:pt x="208096" y="1706708"/>
                    <a:pt x="209430" y="1707374"/>
                    <a:pt x="210668" y="1708327"/>
                  </a:cubicBezTo>
                  <a:cubicBezTo>
                    <a:pt x="206667" y="1709280"/>
                    <a:pt x="209049" y="1712042"/>
                    <a:pt x="212001" y="1714423"/>
                  </a:cubicBezTo>
                  <a:cubicBezTo>
                    <a:pt x="211716" y="1715852"/>
                    <a:pt x="211906" y="1717185"/>
                    <a:pt x="212478" y="1718423"/>
                  </a:cubicBezTo>
                  <a:cubicBezTo>
                    <a:pt x="208287" y="1720043"/>
                    <a:pt x="205524" y="1723472"/>
                    <a:pt x="197619" y="1721281"/>
                  </a:cubicBezTo>
                  <a:close/>
                  <a:moveTo>
                    <a:pt x="226670" y="1731187"/>
                  </a:moveTo>
                  <a:cubicBezTo>
                    <a:pt x="226765" y="1729568"/>
                    <a:pt x="225336" y="1729187"/>
                    <a:pt x="225051" y="1727948"/>
                  </a:cubicBezTo>
                  <a:cubicBezTo>
                    <a:pt x="226479" y="1725662"/>
                    <a:pt x="227908" y="1724329"/>
                    <a:pt x="228765" y="1723186"/>
                  </a:cubicBezTo>
                  <a:cubicBezTo>
                    <a:pt x="231242" y="1723662"/>
                    <a:pt x="233718" y="1724519"/>
                    <a:pt x="236481" y="1726044"/>
                  </a:cubicBezTo>
                  <a:cubicBezTo>
                    <a:pt x="235528" y="1728901"/>
                    <a:pt x="232671" y="1730901"/>
                    <a:pt x="226670" y="1731187"/>
                  </a:cubicBezTo>
                  <a:close/>
                  <a:moveTo>
                    <a:pt x="236576" y="1725758"/>
                  </a:moveTo>
                  <a:cubicBezTo>
                    <a:pt x="235909" y="1723948"/>
                    <a:pt x="236100" y="1722329"/>
                    <a:pt x="236671" y="1720805"/>
                  </a:cubicBezTo>
                  <a:cubicBezTo>
                    <a:pt x="236957" y="1722615"/>
                    <a:pt x="236957" y="1724329"/>
                    <a:pt x="236576" y="1725758"/>
                  </a:cubicBezTo>
                  <a:close/>
                  <a:moveTo>
                    <a:pt x="27788" y="2772270"/>
                  </a:moveTo>
                  <a:cubicBezTo>
                    <a:pt x="27883" y="2777127"/>
                    <a:pt x="23311" y="2776651"/>
                    <a:pt x="18263" y="2775699"/>
                  </a:cubicBezTo>
                  <a:cubicBezTo>
                    <a:pt x="18263" y="2771031"/>
                    <a:pt x="24454" y="2773222"/>
                    <a:pt x="27788" y="2772270"/>
                  </a:cubicBezTo>
                  <a:close/>
                  <a:moveTo>
                    <a:pt x="10357" y="2805512"/>
                  </a:moveTo>
                  <a:cubicBezTo>
                    <a:pt x="14929" y="2807988"/>
                    <a:pt x="18263" y="2811322"/>
                    <a:pt x="17691" y="2817228"/>
                  </a:cubicBezTo>
                  <a:cubicBezTo>
                    <a:pt x="14548" y="2813799"/>
                    <a:pt x="7309" y="2812941"/>
                    <a:pt x="10357" y="2805512"/>
                  </a:cubicBezTo>
                  <a:close/>
                  <a:moveTo>
                    <a:pt x="25978" y="2784366"/>
                  </a:moveTo>
                  <a:cubicBezTo>
                    <a:pt x="23311" y="2784938"/>
                    <a:pt x="17120" y="2781509"/>
                    <a:pt x="16929" y="2784747"/>
                  </a:cubicBezTo>
                  <a:cubicBezTo>
                    <a:pt x="12262" y="2779985"/>
                    <a:pt x="28264" y="2783509"/>
                    <a:pt x="27121" y="2776746"/>
                  </a:cubicBezTo>
                  <a:cubicBezTo>
                    <a:pt x="29312" y="2779032"/>
                    <a:pt x="27121" y="2779985"/>
                    <a:pt x="25978" y="2784366"/>
                  </a:cubicBezTo>
                  <a:close/>
                  <a:moveTo>
                    <a:pt x="55029" y="2783319"/>
                  </a:moveTo>
                  <a:cubicBezTo>
                    <a:pt x="50743" y="2781128"/>
                    <a:pt x="53505" y="2774270"/>
                    <a:pt x="45504" y="2774460"/>
                  </a:cubicBezTo>
                  <a:cubicBezTo>
                    <a:pt x="49410" y="2768174"/>
                    <a:pt x="56649" y="2777413"/>
                    <a:pt x="55029" y="2783319"/>
                  </a:cubicBezTo>
                  <a:close/>
                  <a:moveTo>
                    <a:pt x="56744" y="2783509"/>
                  </a:moveTo>
                  <a:cubicBezTo>
                    <a:pt x="57125" y="2780461"/>
                    <a:pt x="57601" y="2777508"/>
                    <a:pt x="58077" y="2774460"/>
                  </a:cubicBezTo>
                  <a:cubicBezTo>
                    <a:pt x="60554" y="2774937"/>
                    <a:pt x="63030" y="2775318"/>
                    <a:pt x="63602" y="2773603"/>
                  </a:cubicBezTo>
                  <a:cubicBezTo>
                    <a:pt x="67412" y="2776842"/>
                    <a:pt x="62364" y="2784938"/>
                    <a:pt x="56744" y="2783509"/>
                  </a:cubicBezTo>
                  <a:close/>
                  <a:moveTo>
                    <a:pt x="72079" y="3030016"/>
                  </a:moveTo>
                  <a:cubicBezTo>
                    <a:pt x="72079" y="3027349"/>
                    <a:pt x="75699" y="3026492"/>
                    <a:pt x="72746" y="3025444"/>
                  </a:cubicBezTo>
                  <a:cubicBezTo>
                    <a:pt x="73413" y="3023825"/>
                    <a:pt x="76365" y="3024872"/>
                    <a:pt x="76746" y="3022872"/>
                  </a:cubicBezTo>
                  <a:cubicBezTo>
                    <a:pt x="79032" y="3021063"/>
                    <a:pt x="76556" y="3027159"/>
                    <a:pt x="79223" y="3030873"/>
                  </a:cubicBezTo>
                  <a:cubicBezTo>
                    <a:pt x="76746" y="3030588"/>
                    <a:pt x="74365" y="3030302"/>
                    <a:pt x="72079" y="3030016"/>
                  </a:cubicBezTo>
                  <a:close/>
                  <a:moveTo>
                    <a:pt x="83223" y="3077546"/>
                  </a:moveTo>
                  <a:cubicBezTo>
                    <a:pt x="85986" y="3074879"/>
                    <a:pt x="87605" y="3070783"/>
                    <a:pt x="90081" y="3067640"/>
                  </a:cubicBezTo>
                  <a:cubicBezTo>
                    <a:pt x="93606" y="3070593"/>
                    <a:pt x="87986" y="3078022"/>
                    <a:pt x="83223" y="3077546"/>
                  </a:cubicBezTo>
                  <a:close/>
                  <a:moveTo>
                    <a:pt x="111989" y="3014967"/>
                  </a:moveTo>
                  <a:cubicBezTo>
                    <a:pt x="105131" y="3018205"/>
                    <a:pt x="108750" y="3010204"/>
                    <a:pt x="107798" y="3006775"/>
                  </a:cubicBezTo>
                  <a:cubicBezTo>
                    <a:pt x="109608" y="3006966"/>
                    <a:pt x="111322" y="3007251"/>
                    <a:pt x="113132" y="3007442"/>
                  </a:cubicBezTo>
                  <a:cubicBezTo>
                    <a:pt x="111513" y="3010299"/>
                    <a:pt x="106083" y="3013157"/>
                    <a:pt x="111989" y="3014967"/>
                  </a:cubicBezTo>
                  <a:close/>
                  <a:moveTo>
                    <a:pt x="1039438" y="2489758"/>
                  </a:moveTo>
                  <a:cubicBezTo>
                    <a:pt x="1036295" y="2487567"/>
                    <a:pt x="1028770" y="2488710"/>
                    <a:pt x="1026865" y="2485662"/>
                  </a:cubicBezTo>
                  <a:cubicBezTo>
                    <a:pt x="1031628" y="2479090"/>
                    <a:pt x="1037438" y="2481281"/>
                    <a:pt x="1045725" y="2480804"/>
                  </a:cubicBezTo>
                  <a:cubicBezTo>
                    <a:pt x="1046772" y="2486996"/>
                    <a:pt x="1037438" y="2482710"/>
                    <a:pt x="1039438" y="2489758"/>
                  </a:cubicBezTo>
                  <a:close/>
                  <a:moveTo>
                    <a:pt x="1038962" y="2445562"/>
                  </a:moveTo>
                  <a:cubicBezTo>
                    <a:pt x="1039248" y="2442419"/>
                    <a:pt x="1039438" y="2439276"/>
                    <a:pt x="1039629" y="2436132"/>
                  </a:cubicBezTo>
                  <a:cubicBezTo>
                    <a:pt x="1045725" y="2434608"/>
                    <a:pt x="1040676" y="2441276"/>
                    <a:pt x="1046772" y="2439847"/>
                  </a:cubicBezTo>
                  <a:cubicBezTo>
                    <a:pt x="1045915" y="2443467"/>
                    <a:pt x="1045058" y="2447086"/>
                    <a:pt x="1038962" y="2445562"/>
                  </a:cubicBezTo>
                  <a:close/>
                  <a:moveTo>
                    <a:pt x="1022960" y="2338787"/>
                  </a:moveTo>
                  <a:cubicBezTo>
                    <a:pt x="1016769" y="2340882"/>
                    <a:pt x="1025722" y="2347550"/>
                    <a:pt x="1020293" y="2349550"/>
                  </a:cubicBezTo>
                  <a:cubicBezTo>
                    <a:pt x="1016197" y="2348121"/>
                    <a:pt x="1020198" y="2340692"/>
                    <a:pt x="1019340" y="2336882"/>
                  </a:cubicBezTo>
                  <a:cubicBezTo>
                    <a:pt x="1022484" y="2337168"/>
                    <a:pt x="1024198" y="2336120"/>
                    <a:pt x="1025151" y="2334120"/>
                  </a:cubicBezTo>
                  <a:cubicBezTo>
                    <a:pt x="1029627" y="2333834"/>
                    <a:pt x="1028961" y="2337263"/>
                    <a:pt x="1034199" y="2336406"/>
                  </a:cubicBezTo>
                  <a:cubicBezTo>
                    <a:pt x="1033247" y="2332691"/>
                    <a:pt x="1028389" y="2331738"/>
                    <a:pt x="1027437" y="2328024"/>
                  </a:cubicBezTo>
                  <a:cubicBezTo>
                    <a:pt x="1024008" y="2328024"/>
                    <a:pt x="1025913" y="2333262"/>
                    <a:pt x="1023341" y="2334024"/>
                  </a:cubicBezTo>
                  <a:cubicBezTo>
                    <a:pt x="1021150" y="2333167"/>
                    <a:pt x="1019721" y="2331738"/>
                    <a:pt x="1020007" y="2329071"/>
                  </a:cubicBezTo>
                  <a:cubicBezTo>
                    <a:pt x="1017054" y="2330595"/>
                    <a:pt x="1015816" y="2333834"/>
                    <a:pt x="1010482" y="2333072"/>
                  </a:cubicBezTo>
                  <a:cubicBezTo>
                    <a:pt x="1010958" y="2328500"/>
                    <a:pt x="1017721" y="2330119"/>
                    <a:pt x="1016673" y="2324023"/>
                  </a:cubicBezTo>
                  <a:cubicBezTo>
                    <a:pt x="1023531" y="2328786"/>
                    <a:pt x="1028961" y="2325642"/>
                    <a:pt x="1038486" y="2328786"/>
                  </a:cubicBezTo>
                  <a:cubicBezTo>
                    <a:pt x="1035819" y="2331262"/>
                    <a:pt x="1032104" y="2334501"/>
                    <a:pt x="1039914" y="2335167"/>
                  </a:cubicBezTo>
                  <a:cubicBezTo>
                    <a:pt x="1040867" y="2339549"/>
                    <a:pt x="1036009" y="2338025"/>
                    <a:pt x="1035723" y="2341168"/>
                  </a:cubicBezTo>
                  <a:cubicBezTo>
                    <a:pt x="1030675" y="2341930"/>
                    <a:pt x="1032294" y="2337739"/>
                    <a:pt x="1028675" y="2337453"/>
                  </a:cubicBezTo>
                  <a:cubicBezTo>
                    <a:pt x="1027818" y="2340597"/>
                    <a:pt x="1030389" y="2344502"/>
                    <a:pt x="1022960" y="2338787"/>
                  </a:cubicBezTo>
                  <a:close/>
                  <a:moveTo>
                    <a:pt x="1035723" y="2314498"/>
                  </a:moveTo>
                  <a:cubicBezTo>
                    <a:pt x="1037438" y="2312212"/>
                    <a:pt x="1040581" y="2311450"/>
                    <a:pt x="1045153" y="2312022"/>
                  </a:cubicBezTo>
                  <a:cubicBezTo>
                    <a:pt x="1045439" y="2315641"/>
                    <a:pt x="1044391" y="2318022"/>
                    <a:pt x="1042772" y="2319737"/>
                  </a:cubicBezTo>
                  <a:cubicBezTo>
                    <a:pt x="1039248" y="2318784"/>
                    <a:pt x="1041724" y="2313546"/>
                    <a:pt x="1035723" y="2314498"/>
                  </a:cubicBezTo>
                  <a:close/>
                  <a:moveTo>
                    <a:pt x="1020864" y="2291257"/>
                  </a:moveTo>
                  <a:cubicBezTo>
                    <a:pt x="1021912" y="2294972"/>
                    <a:pt x="1027627" y="2299068"/>
                    <a:pt x="1018388" y="2298972"/>
                  </a:cubicBezTo>
                  <a:cubicBezTo>
                    <a:pt x="1016959" y="2290400"/>
                    <a:pt x="1019436" y="2292495"/>
                    <a:pt x="1021245" y="2284971"/>
                  </a:cubicBezTo>
                  <a:cubicBezTo>
                    <a:pt x="1013435" y="2284494"/>
                    <a:pt x="1011530" y="2289924"/>
                    <a:pt x="1006577" y="2283923"/>
                  </a:cubicBezTo>
                  <a:cubicBezTo>
                    <a:pt x="1008863" y="2280589"/>
                    <a:pt x="1015816" y="2281827"/>
                    <a:pt x="1018007" y="2278398"/>
                  </a:cubicBezTo>
                  <a:cubicBezTo>
                    <a:pt x="1020864" y="2284875"/>
                    <a:pt x="1042772" y="2293734"/>
                    <a:pt x="1027532" y="2299639"/>
                  </a:cubicBezTo>
                  <a:cubicBezTo>
                    <a:pt x="1029056" y="2298401"/>
                    <a:pt x="1029723" y="2296305"/>
                    <a:pt x="1029818" y="2293543"/>
                  </a:cubicBezTo>
                  <a:cubicBezTo>
                    <a:pt x="1027913" y="2291162"/>
                    <a:pt x="1023150" y="2289447"/>
                    <a:pt x="1020864" y="2291257"/>
                  </a:cubicBezTo>
                  <a:close/>
                  <a:moveTo>
                    <a:pt x="1014959" y="2221439"/>
                  </a:moveTo>
                  <a:cubicBezTo>
                    <a:pt x="1011435" y="2220105"/>
                    <a:pt x="1010387" y="2216867"/>
                    <a:pt x="1010101" y="2213247"/>
                  </a:cubicBezTo>
                  <a:cubicBezTo>
                    <a:pt x="1014768" y="2215248"/>
                    <a:pt x="1016483" y="2219439"/>
                    <a:pt x="1022484" y="2220486"/>
                  </a:cubicBezTo>
                  <a:cubicBezTo>
                    <a:pt x="1021531" y="2225916"/>
                    <a:pt x="1014483" y="2217057"/>
                    <a:pt x="1014959" y="2221439"/>
                  </a:cubicBezTo>
                  <a:close/>
                  <a:moveTo>
                    <a:pt x="1018388" y="2275350"/>
                  </a:moveTo>
                  <a:cubicBezTo>
                    <a:pt x="1016483" y="2278494"/>
                    <a:pt x="1012673" y="2279732"/>
                    <a:pt x="1007053" y="2279256"/>
                  </a:cubicBezTo>
                  <a:cubicBezTo>
                    <a:pt x="1006291" y="2273541"/>
                    <a:pt x="1012768" y="2274874"/>
                    <a:pt x="1018388" y="2275350"/>
                  </a:cubicBezTo>
                  <a:close/>
                  <a:moveTo>
                    <a:pt x="1030485" y="2285733"/>
                  </a:moveTo>
                  <a:cubicBezTo>
                    <a:pt x="1032294" y="2279922"/>
                    <a:pt x="1020769" y="2283923"/>
                    <a:pt x="1023722" y="2277351"/>
                  </a:cubicBezTo>
                  <a:cubicBezTo>
                    <a:pt x="1030294" y="2279732"/>
                    <a:pt x="1031818" y="2280113"/>
                    <a:pt x="1036390" y="2281446"/>
                  </a:cubicBezTo>
                  <a:cubicBezTo>
                    <a:pt x="1036390" y="2284875"/>
                    <a:pt x="1034485" y="2286304"/>
                    <a:pt x="1030485" y="2285733"/>
                  </a:cubicBezTo>
                  <a:close/>
                  <a:moveTo>
                    <a:pt x="1029532" y="2224106"/>
                  </a:moveTo>
                  <a:cubicBezTo>
                    <a:pt x="1033437" y="2227916"/>
                    <a:pt x="1028770" y="2231916"/>
                    <a:pt x="1026865" y="2234964"/>
                  </a:cubicBezTo>
                  <a:cubicBezTo>
                    <a:pt x="1023722" y="2231916"/>
                    <a:pt x="1021722" y="2223915"/>
                    <a:pt x="1029532" y="2224106"/>
                  </a:cubicBezTo>
                  <a:close/>
                  <a:moveTo>
                    <a:pt x="1042867" y="2292972"/>
                  </a:moveTo>
                  <a:cubicBezTo>
                    <a:pt x="1042962" y="2296401"/>
                    <a:pt x="1040962" y="2297829"/>
                    <a:pt x="1037057" y="2297258"/>
                  </a:cubicBezTo>
                  <a:cubicBezTo>
                    <a:pt x="1037438" y="2294496"/>
                    <a:pt x="1035057" y="2293734"/>
                    <a:pt x="1035723" y="2290781"/>
                  </a:cubicBezTo>
                  <a:cubicBezTo>
                    <a:pt x="1037247" y="2292114"/>
                    <a:pt x="1039724" y="2292781"/>
                    <a:pt x="1042867" y="2292972"/>
                  </a:cubicBezTo>
                  <a:close/>
                  <a:moveTo>
                    <a:pt x="1031437" y="2273160"/>
                  </a:moveTo>
                  <a:cubicBezTo>
                    <a:pt x="1039248" y="2275350"/>
                    <a:pt x="1044105" y="2279732"/>
                    <a:pt x="1049058" y="2283923"/>
                  </a:cubicBezTo>
                  <a:cubicBezTo>
                    <a:pt x="1045344" y="2284590"/>
                    <a:pt x="1031723" y="2279922"/>
                    <a:pt x="1031437" y="2273160"/>
                  </a:cubicBezTo>
                  <a:close/>
                  <a:moveTo>
                    <a:pt x="1040962" y="2243918"/>
                  </a:moveTo>
                  <a:cubicBezTo>
                    <a:pt x="1040867" y="2246585"/>
                    <a:pt x="1039248" y="2247823"/>
                    <a:pt x="1036962" y="2248299"/>
                  </a:cubicBezTo>
                  <a:cubicBezTo>
                    <a:pt x="1037247" y="2251062"/>
                    <a:pt x="1039819" y="2252109"/>
                    <a:pt x="1044105" y="2252014"/>
                  </a:cubicBezTo>
                  <a:cubicBezTo>
                    <a:pt x="1042581" y="2260015"/>
                    <a:pt x="1049058" y="2264682"/>
                    <a:pt x="1039248" y="2267445"/>
                  </a:cubicBezTo>
                  <a:cubicBezTo>
                    <a:pt x="1042486" y="2264206"/>
                    <a:pt x="1039533" y="2258872"/>
                    <a:pt x="1041724" y="2258205"/>
                  </a:cubicBezTo>
                  <a:cubicBezTo>
                    <a:pt x="1040105" y="2255443"/>
                    <a:pt x="1033342" y="2256491"/>
                    <a:pt x="1032961" y="2252871"/>
                  </a:cubicBezTo>
                  <a:cubicBezTo>
                    <a:pt x="1038962" y="2244108"/>
                    <a:pt x="1034580" y="2244204"/>
                    <a:pt x="1030485" y="2236869"/>
                  </a:cubicBezTo>
                  <a:cubicBezTo>
                    <a:pt x="1037438" y="2236679"/>
                    <a:pt x="1038581" y="2240775"/>
                    <a:pt x="1040962" y="2243918"/>
                  </a:cubicBezTo>
                  <a:close/>
                  <a:moveTo>
                    <a:pt x="1030675" y="2134380"/>
                  </a:moveTo>
                  <a:cubicBezTo>
                    <a:pt x="1036676" y="2133523"/>
                    <a:pt x="1036200" y="2137238"/>
                    <a:pt x="1039629" y="2138190"/>
                  </a:cubicBezTo>
                  <a:cubicBezTo>
                    <a:pt x="1038105" y="2143620"/>
                    <a:pt x="1030866" y="2138286"/>
                    <a:pt x="1030675" y="2134380"/>
                  </a:cubicBezTo>
                  <a:close/>
                  <a:moveTo>
                    <a:pt x="1039438" y="2090851"/>
                  </a:moveTo>
                  <a:cubicBezTo>
                    <a:pt x="1033628" y="2091232"/>
                    <a:pt x="1035628" y="2085707"/>
                    <a:pt x="1028675" y="2086851"/>
                  </a:cubicBezTo>
                  <a:cubicBezTo>
                    <a:pt x="1031056" y="2080659"/>
                    <a:pt x="1039724" y="2086279"/>
                    <a:pt x="1039438" y="2090851"/>
                  </a:cubicBezTo>
                  <a:close/>
                  <a:moveTo>
                    <a:pt x="1019531" y="2209247"/>
                  </a:moveTo>
                  <a:cubicBezTo>
                    <a:pt x="1020769" y="2209342"/>
                    <a:pt x="1022007" y="2209437"/>
                    <a:pt x="1023150" y="2209533"/>
                  </a:cubicBezTo>
                  <a:cubicBezTo>
                    <a:pt x="1024674" y="2204103"/>
                    <a:pt x="1014864" y="2203722"/>
                    <a:pt x="1020198" y="2199817"/>
                  </a:cubicBezTo>
                  <a:cubicBezTo>
                    <a:pt x="1030866" y="2200198"/>
                    <a:pt x="1017912" y="2208675"/>
                    <a:pt x="1030770" y="2206866"/>
                  </a:cubicBezTo>
                  <a:cubicBezTo>
                    <a:pt x="1029246" y="2210390"/>
                    <a:pt x="1024389" y="2210580"/>
                    <a:pt x="1022865" y="2214105"/>
                  </a:cubicBezTo>
                  <a:cubicBezTo>
                    <a:pt x="1018388" y="2210009"/>
                    <a:pt x="1015626" y="2204580"/>
                    <a:pt x="1008958" y="2202008"/>
                  </a:cubicBezTo>
                  <a:cubicBezTo>
                    <a:pt x="1013816" y="2197817"/>
                    <a:pt x="1018578" y="2205818"/>
                    <a:pt x="1019531" y="2209247"/>
                  </a:cubicBezTo>
                  <a:close/>
                  <a:moveTo>
                    <a:pt x="1008006" y="2216200"/>
                  </a:moveTo>
                  <a:cubicBezTo>
                    <a:pt x="1000957" y="2216962"/>
                    <a:pt x="1002672" y="2211247"/>
                    <a:pt x="997338" y="2210676"/>
                  </a:cubicBezTo>
                  <a:cubicBezTo>
                    <a:pt x="997719" y="2204865"/>
                    <a:pt x="998957" y="2199912"/>
                    <a:pt x="1005434" y="2200293"/>
                  </a:cubicBezTo>
                  <a:cubicBezTo>
                    <a:pt x="1005529" y="2203722"/>
                    <a:pt x="1003624" y="2205151"/>
                    <a:pt x="999624" y="2204580"/>
                  </a:cubicBezTo>
                  <a:cubicBezTo>
                    <a:pt x="1004862" y="2209914"/>
                    <a:pt x="1006672" y="2208580"/>
                    <a:pt x="1008006" y="2216200"/>
                  </a:cubicBezTo>
                  <a:close/>
                  <a:moveTo>
                    <a:pt x="998290" y="2272302"/>
                  </a:moveTo>
                  <a:cubicBezTo>
                    <a:pt x="992766" y="2270969"/>
                    <a:pt x="993528" y="2264873"/>
                    <a:pt x="983907" y="2266587"/>
                  </a:cubicBezTo>
                  <a:cubicBezTo>
                    <a:pt x="985050" y="2261539"/>
                    <a:pt x="993242" y="2263444"/>
                    <a:pt x="998957" y="2262968"/>
                  </a:cubicBezTo>
                  <a:cubicBezTo>
                    <a:pt x="998004" y="2264301"/>
                    <a:pt x="997147" y="2265635"/>
                    <a:pt x="995052" y="2265825"/>
                  </a:cubicBezTo>
                  <a:cubicBezTo>
                    <a:pt x="995718" y="2268302"/>
                    <a:pt x="1000767" y="2267540"/>
                    <a:pt x="998290" y="2272302"/>
                  </a:cubicBezTo>
                  <a:close/>
                  <a:moveTo>
                    <a:pt x="994480" y="2224677"/>
                  </a:moveTo>
                  <a:cubicBezTo>
                    <a:pt x="996480" y="2219439"/>
                    <a:pt x="1003910" y="2226392"/>
                    <a:pt x="1006005" y="2219248"/>
                  </a:cubicBezTo>
                  <a:cubicBezTo>
                    <a:pt x="1008672" y="2222106"/>
                    <a:pt x="1004958" y="2224868"/>
                    <a:pt x="1007053" y="2230297"/>
                  </a:cubicBezTo>
                  <a:cubicBezTo>
                    <a:pt x="1000290" y="2230297"/>
                    <a:pt x="1000576" y="2225154"/>
                    <a:pt x="994480" y="2224677"/>
                  </a:cubicBezTo>
                  <a:close/>
                  <a:moveTo>
                    <a:pt x="1005434" y="2151430"/>
                  </a:moveTo>
                  <a:cubicBezTo>
                    <a:pt x="1006291" y="2156955"/>
                    <a:pt x="998576" y="2156574"/>
                    <a:pt x="996004" y="2153907"/>
                  </a:cubicBezTo>
                  <a:cubicBezTo>
                    <a:pt x="997719" y="2150859"/>
                    <a:pt x="1002862" y="2148668"/>
                    <a:pt x="1005434" y="2151430"/>
                  </a:cubicBezTo>
                  <a:close/>
                  <a:moveTo>
                    <a:pt x="997528" y="2232869"/>
                  </a:moveTo>
                  <a:cubicBezTo>
                    <a:pt x="994766" y="2235250"/>
                    <a:pt x="985146" y="2237441"/>
                    <a:pt x="986670" y="2230488"/>
                  </a:cubicBezTo>
                  <a:cubicBezTo>
                    <a:pt x="992289" y="2229726"/>
                    <a:pt x="991908" y="2233536"/>
                    <a:pt x="997528" y="2232869"/>
                  </a:cubicBezTo>
                  <a:close/>
                  <a:moveTo>
                    <a:pt x="981431" y="2250585"/>
                  </a:moveTo>
                  <a:cubicBezTo>
                    <a:pt x="985146" y="2251347"/>
                    <a:pt x="986098" y="2254110"/>
                    <a:pt x="988384" y="2255824"/>
                  </a:cubicBezTo>
                  <a:cubicBezTo>
                    <a:pt x="987622" y="2257920"/>
                    <a:pt x="983717" y="2256777"/>
                    <a:pt x="980955" y="2256872"/>
                  </a:cubicBezTo>
                  <a:cubicBezTo>
                    <a:pt x="981526" y="2252586"/>
                    <a:pt x="978192" y="2253443"/>
                    <a:pt x="981431" y="2250585"/>
                  </a:cubicBezTo>
                  <a:close/>
                  <a:moveTo>
                    <a:pt x="977430" y="2280208"/>
                  </a:moveTo>
                  <a:cubicBezTo>
                    <a:pt x="975049" y="2278303"/>
                    <a:pt x="968477" y="2269635"/>
                    <a:pt x="978288" y="2269254"/>
                  </a:cubicBezTo>
                  <a:cubicBezTo>
                    <a:pt x="976192" y="2274779"/>
                    <a:pt x="980859" y="2277827"/>
                    <a:pt x="977430" y="2280208"/>
                  </a:cubicBezTo>
                  <a:close/>
                  <a:moveTo>
                    <a:pt x="978478" y="2240870"/>
                  </a:moveTo>
                  <a:cubicBezTo>
                    <a:pt x="978383" y="2242394"/>
                    <a:pt x="978192" y="2244013"/>
                    <a:pt x="978097" y="2245632"/>
                  </a:cubicBezTo>
                  <a:cubicBezTo>
                    <a:pt x="974192" y="2246013"/>
                    <a:pt x="973335" y="2244204"/>
                    <a:pt x="970858" y="2243537"/>
                  </a:cubicBezTo>
                  <a:cubicBezTo>
                    <a:pt x="971620" y="2240775"/>
                    <a:pt x="974382" y="2240108"/>
                    <a:pt x="978478" y="2240870"/>
                  </a:cubicBezTo>
                  <a:close/>
                  <a:moveTo>
                    <a:pt x="970191" y="2202389"/>
                  </a:moveTo>
                  <a:cubicBezTo>
                    <a:pt x="971811" y="2201627"/>
                    <a:pt x="973335" y="2200960"/>
                    <a:pt x="975811" y="2201246"/>
                  </a:cubicBezTo>
                  <a:cubicBezTo>
                    <a:pt x="975335" y="2205532"/>
                    <a:pt x="978669" y="2204580"/>
                    <a:pt x="975335" y="2207532"/>
                  </a:cubicBezTo>
                  <a:cubicBezTo>
                    <a:pt x="973906" y="2206675"/>
                    <a:pt x="972477" y="2205723"/>
                    <a:pt x="969906" y="2205532"/>
                  </a:cubicBezTo>
                  <a:cubicBezTo>
                    <a:pt x="970096" y="2204484"/>
                    <a:pt x="970191" y="2203437"/>
                    <a:pt x="970191" y="2202389"/>
                  </a:cubicBezTo>
                  <a:close/>
                  <a:moveTo>
                    <a:pt x="950284" y="2222963"/>
                  </a:moveTo>
                  <a:cubicBezTo>
                    <a:pt x="953999" y="2225630"/>
                    <a:pt x="958952" y="2227440"/>
                    <a:pt x="960666" y="2231631"/>
                  </a:cubicBezTo>
                  <a:cubicBezTo>
                    <a:pt x="959047" y="2231821"/>
                    <a:pt x="958952" y="2230869"/>
                    <a:pt x="958952" y="2229916"/>
                  </a:cubicBezTo>
                  <a:cubicBezTo>
                    <a:pt x="955428" y="2231440"/>
                    <a:pt x="957047" y="2238108"/>
                    <a:pt x="949332" y="2235536"/>
                  </a:cubicBezTo>
                  <a:cubicBezTo>
                    <a:pt x="949427" y="2226868"/>
                    <a:pt x="955332" y="2229059"/>
                    <a:pt x="950284" y="2222963"/>
                  </a:cubicBezTo>
                  <a:close/>
                  <a:moveTo>
                    <a:pt x="948570" y="2271731"/>
                  </a:moveTo>
                  <a:cubicBezTo>
                    <a:pt x="951618" y="2271921"/>
                    <a:pt x="954666" y="2272207"/>
                    <a:pt x="957714" y="2272398"/>
                  </a:cubicBezTo>
                  <a:cubicBezTo>
                    <a:pt x="960190" y="2277446"/>
                    <a:pt x="945331" y="2276398"/>
                    <a:pt x="948570" y="2271731"/>
                  </a:cubicBezTo>
                  <a:close/>
                  <a:moveTo>
                    <a:pt x="937425" y="2247347"/>
                  </a:moveTo>
                  <a:cubicBezTo>
                    <a:pt x="947331" y="2248299"/>
                    <a:pt x="938759" y="2253538"/>
                    <a:pt x="940188" y="2260110"/>
                  </a:cubicBezTo>
                  <a:cubicBezTo>
                    <a:pt x="937521" y="2260777"/>
                    <a:pt x="936187" y="2253729"/>
                    <a:pt x="934758" y="2258110"/>
                  </a:cubicBezTo>
                  <a:cubicBezTo>
                    <a:pt x="931234" y="2256681"/>
                    <a:pt x="940092" y="2253538"/>
                    <a:pt x="937425" y="2247347"/>
                  </a:cubicBezTo>
                  <a:close/>
                  <a:moveTo>
                    <a:pt x="934473" y="2237631"/>
                  </a:moveTo>
                  <a:cubicBezTo>
                    <a:pt x="934377" y="2239155"/>
                    <a:pt x="934282" y="2240775"/>
                    <a:pt x="934092" y="2242299"/>
                  </a:cubicBezTo>
                  <a:cubicBezTo>
                    <a:pt x="931520" y="2244013"/>
                    <a:pt x="931139" y="2242680"/>
                    <a:pt x="928567" y="2241918"/>
                  </a:cubicBezTo>
                  <a:cubicBezTo>
                    <a:pt x="928472" y="2242965"/>
                    <a:pt x="928377" y="2244013"/>
                    <a:pt x="928377" y="2245061"/>
                  </a:cubicBezTo>
                  <a:cubicBezTo>
                    <a:pt x="924662" y="2243346"/>
                    <a:pt x="929615" y="2236298"/>
                    <a:pt x="934473" y="2237631"/>
                  </a:cubicBezTo>
                  <a:close/>
                  <a:moveTo>
                    <a:pt x="933234" y="2278494"/>
                  </a:moveTo>
                  <a:cubicBezTo>
                    <a:pt x="928662" y="2278398"/>
                    <a:pt x="927710" y="2275636"/>
                    <a:pt x="924281" y="2274684"/>
                  </a:cubicBezTo>
                  <a:cubicBezTo>
                    <a:pt x="925138" y="2271445"/>
                    <a:pt x="935235" y="2270683"/>
                    <a:pt x="924662" y="2270016"/>
                  </a:cubicBezTo>
                  <a:cubicBezTo>
                    <a:pt x="922471" y="2265921"/>
                    <a:pt x="938568" y="2270778"/>
                    <a:pt x="933234" y="2278494"/>
                  </a:cubicBezTo>
                  <a:close/>
                  <a:moveTo>
                    <a:pt x="895706" y="2412891"/>
                  </a:moveTo>
                  <a:cubicBezTo>
                    <a:pt x="892658" y="2405652"/>
                    <a:pt x="887229" y="2409272"/>
                    <a:pt x="885514" y="2401080"/>
                  </a:cubicBezTo>
                  <a:cubicBezTo>
                    <a:pt x="891515" y="2397366"/>
                    <a:pt x="892944" y="2406033"/>
                    <a:pt x="900183" y="2402128"/>
                  </a:cubicBezTo>
                  <a:cubicBezTo>
                    <a:pt x="897420" y="2404224"/>
                    <a:pt x="898373" y="2406986"/>
                    <a:pt x="903516" y="2407081"/>
                  </a:cubicBezTo>
                  <a:cubicBezTo>
                    <a:pt x="907231" y="2406224"/>
                    <a:pt x="898944" y="2401747"/>
                    <a:pt x="902469" y="2395937"/>
                  </a:cubicBezTo>
                  <a:cubicBezTo>
                    <a:pt x="900183" y="2396508"/>
                    <a:pt x="898563" y="2397651"/>
                    <a:pt x="898468" y="2400414"/>
                  </a:cubicBezTo>
                  <a:cubicBezTo>
                    <a:pt x="895230" y="2397842"/>
                    <a:pt x="892372" y="2394984"/>
                    <a:pt x="889896" y="2391936"/>
                  </a:cubicBezTo>
                  <a:cubicBezTo>
                    <a:pt x="890753" y="2385936"/>
                    <a:pt x="898849" y="2388317"/>
                    <a:pt x="894372" y="2381268"/>
                  </a:cubicBezTo>
                  <a:cubicBezTo>
                    <a:pt x="897230" y="2379649"/>
                    <a:pt x="899135" y="2379744"/>
                    <a:pt x="901707" y="2381840"/>
                  </a:cubicBezTo>
                  <a:cubicBezTo>
                    <a:pt x="901707" y="2370029"/>
                    <a:pt x="907707" y="2362980"/>
                    <a:pt x="911422" y="2351074"/>
                  </a:cubicBezTo>
                  <a:cubicBezTo>
                    <a:pt x="915994" y="2351550"/>
                    <a:pt x="916851" y="2354408"/>
                    <a:pt x="920566" y="2351741"/>
                  </a:cubicBezTo>
                  <a:cubicBezTo>
                    <a:pt x="912756" y="2341359"/>
                    <a:pt x="929805" y="2330405"/>
                    <a:pt x="913232" y="2325928"/>
                  </a:cubicBezTo>
                  <a:cubicBezTo>
                    <a:pt x="916185" y="2324309"/>
                    <a:pt x="924281" y="2322023"/>
                    <a:pt x="924281" y="2326785"/>
                  </a:cubicBezTo>
                  <a:cubicBezTo>
                    <a:pt x="929615" y="2325357"/>
                    <a:pt x="934758" y="2312688"/>
                    <a:pt x="925424" y="2311164"/>
                  </a:cubicBezTo>
                  <a:cubicBezTo>
                    <a:pt x="925900" y="2308307"/>
                    <a:pt x="927043" y="2306021"/>
                    <a:pt x="929615" y="2305164"/>
                  </a:cubicBezTo>
                  <a:cubicBezTo>
                    <a:pt x="933520" y="2304687"/>
                    <a:pt x="932949" y="2307640"/>
                    <a:pt x="932949" y="2310117"/>
                  </a:cubicBezTo>
                  <a:cubicBezTo>
                    <a:pt x="935711" y="2309450"/>
                    <a:pt x="937711" y="2308116"/>
                    <a:pt x="940473" y="2307545"/>
                  </a:cubicBezTo>
                  <a:cubicBezTo>
                    <a:pt x="938473" y="2302592"/>
                    <a:pt x="934568" y="2306307"/>
                    <a:pt x="927805" y="2303449"/>
                  </a:cubicBezTo>
                  <a:cubicBezTo>
                    <a:pt x="932853" y="2299258"/>
                    <a:pt x="929901" y="2300877"/>
                    <a:pt x="928377" y="2295639"/>
                  </a:cubicBezTo>
                  <a:cubicBezTo>
                    <a:pt x="939711" y="2295448"/>
                    <a:pt x="934282" y="2287638"/>
                    <a:pt x="935044" y="2280399"/>
                  </a:cubicBezTo>
                  <a:cubicBezTo>
                    <a:pt x="945045" y="2282018"/>
                    <a:pt x="948379" y="2288400"/>
                    <a:pt x="954475" y="2292876"/>
                  </a:cubicBezTo>
                  <a:cubicBezTo>
                    <a:pt x="951618" y="2299353"/>
                    <a:pt x="947236" y="2290686"/>
                    <a:pt x="943712" y="2288876"/>
                  </a:cubicBezTo>
                  <a:cubicBezTo>
                    <a:pt x="938568" y="2289924"/>
                    <a:pt x="948379" y="2292210"/>
                    <a:pt x="944950" y="2296877"/>
                  </a:cubicBezTo>
                  <a:cubicBezTo>
                    <a:pt x="952570" y="2296972"/>
                    <a:pt x="951903" y="2299449"/>
                    <a:pt x="957809" y="2297829"/>
                  </a:cubicBezTo>
                  <a:cubicBezTo>
                    <a:pt x="958571" y="2301163"/>
                    <a:pt x="962667" y="2303259"/>
                    <a:pt x="959047" y="2305830"/>
                  </a:cubicBezTo>
                  <a:cubicBezTo>
                    <a:pt x="964857" y="2303163"/>
                    <a:pt x="968572" y="2291257"/>
                    <a:pt x="974668" y="2294400"/>
                  </a:cubicBezTo>
                  <a:cubicBezTo>
                    <a:pt x="974192" y="2292305"/>
                    <a:pt x="971620" y="2291733"/>
                    <a:pt x="971334" y="2289447"/>
                  </a:cubicBezTo>
                  <a:cubicBezTo>
                    <a:pt x="965810" y="2289543"/>
                    <a:pt x="964476" y="2293829"/>
                    <a:pt x="956475" y="2291543"/>
                  </a:cubicBezTo>
                  <a:cubicBezTo>
                    <a:pt x="956761" y="2287828"/>
                    <a:pt x="953618" y="2286685"/>
                    <a:pt x="955332" y="2282018"/>
                  </a:cubicBezTo>
                  <a:cubicBezTo>
                    <a:pt x="961524" y="2283732"/>
                    <a:pt x="964191" y="2281827"/>
                    <a:pt x="963143" y="2276303"/>
                  </a:cubicBezTo>
                  <a:cubicBezTo>
                    <a:pt x="969715" y="2279922"/>
                    <a:pt x="975906" y="2283732"/>
                    <a:pt x="976764" y="2291448"/>
                  </a:cubicBezTo>
                  <a:cubicBezTo>
                    <a:pt x="982669" y="2287447"/>
                    <a:pt x="996099" y="2289447"/>
                    <a:pt x="1000481" y="2294781"/>
                  </a:cubicBezTo>
                  <a:cubicBezTo>
                    <a:pt x="999719" y="2297925"/>
                    <a:pt x="992289" y="2294496"/>
                    <a:pt x="992766" y="2298877"/>
                  </a:cubicBezTo>
                  <a:cubicBezTo>
                    <a:pt x="992099" y="2301354"/>
                    <a:pt x="994290" y="2301735"/>
                    <a:pt x="994290" y="2303735"/>
                  </a:cubicBezTo>
                  <a:cubicBezTo>
                    <a:pt x="998957" y="2299925"/>
                    <a:pt x="1003719" y="2296210"/>
                    <a:pt x="1009815" y="2293829"/>
                  </a:cubicBezTo>
                  <a:cubicBezTo>
                    <a:pt x="1008196" y="2298591"/>
                    <a:pt x="1008291" y="2296782"/>
                    <a:pt x="1009244" y="2301639"/>
                  </a:cubicBezTo>
                  <a:cubicBezTo>
                    <a:pt x="1005815" y="2304306"/>
                    <a:pt x="1003719" y="2299068"/>
                    <a:pt x="1001719" y="2304211"/>
                  </a:cubicBezTo>
                  <a:cubicBezTo>
                    <a:pt x="1004100" y="2304306"/>
                    <a:pt x="1019436" y="2310879"/>
                    <a:pt x="1020293" y="2302401"/>
                  </a:cubicBezTo>
                  <a:cubicBezTo>
                    <a:pt x="1025722" y="2302878"/>
                    <a:pt x="1022103" y="2309926"/>
                    <a:pt x="1025055" y="2312212"/>
                  </a:cubicBezTo>
                  <a:cubicBezTo>
                    <a:pt x="1028294" y="2312688"/>
                    <a:pt x="1029056" y="2310593"/>
                    <a:pt x="1032485" y="2311164"/>
                  </a:cubicBezTo>
                  <a:cubicBezTo>
                    <a:pt x="1030866" y="2308878"/>
                    <a:pt x="1027818" y="2307640"/>
                    <a:pt x="1025532" y="2305926"/>
                  </a:cubicBezTo>
                  <a:cubicBezTo>
                    <a:pt x="1028961" y="2301163"/>
                    <a:pt x="1034199" y="2304592"/>
                    <a:pt x="1040295" y="2305449"/>
                  </a:cubicBezTo>
                  <a:cubicBezTo>
                    <a:pt x="1038771" y="2312879"/>
                    <a:pt x="1026865" y="2310117"/>
                    <a:pt x="1026389" y="2318689"/>
                  </a:cubicBezTo>
                  <a:cubicBezTo>
                    <a:pt x="1018483" y="2319356"/>
                    <a:pt x="1018959" y="2317927"/>
                    <a:pt x="1011625" y="2319165"/>
                  </a:cubicBezTo>
                  <a:cubicBezTo>
                    <a:pt x="1013054" y="2313641"/>
                    <a:pt x="1005434" y="2314879"/>
                    <a:pt x="1006863" y="2309355"/>
                  </a:cubicBezTo>
                  <a:cubicBezTo>
                    <a:pt x="1005148" y="2310498"/>
                    <a:pt x="1002576" y="2310783"/>
                    <a:pt x="999433" y="2310402"/>
                  </a:cubicBezTo>
                  <a:cubicBezTo>
                    <a:pt x="997814" y="2314593"/>
                    <a:pt x="1008196" y="2309926"/>
                    <a:pt x="1006577" y="2314117"/>
                  </a:cubicBezTo>
                  <a:cubicBezTo>
                    <a:pt x="1006672" y="2320594"/>
                    <a:pt x="1004005" y="2313641"/>
                    <a:pt x="999147" y="2315165"/>
                  </a:cubicBezTo>
                  <a:cubicBezTo>
                    <a:pt x="1000005" y="2318403"/>
                    <a:pt x="1004481" y="2318594"/>
                    <a:pt x="1000576" y="2321547"/>
                  </a:cubicBezTo>
                  <a:cubicBezTo>
                    <a:pt x="1003815" y="2321928"/>
                    <a:pt x="1004577" y="2319927"/>
                    <a:pt x="1008006" y="2320499"/>
                  </a:cubicBezTo>
                  <a:cubicBezTo>
                    <a:pt x="1012673" y="2329929"/>
                    <a:pt x="1003815" y="2329071"/>
                    <a:pt x="1005053" y="2336025"/>
                  </a:cubicBezTo>
                  <a:cubicBezTo>
                    <a:pt x="1001338" y="2333834"/>
                    <a:pt x="998195" y="2331167"/>
                    <a:pt x="994480" y="2328881"/>
                  </a:cubicBezTo>
                  <a:cubicBezTo>
                    <a:pt x="987527" y="2328786"/>
                    <a:pt x="983717" y="2331738"/>
                    <a:pt x="981050" y="2335834"/>
                  </a:cubicBezTo>
                  <a:cubicBezTo>
                    <a:pt x="981240" y="2337072"/>
                    <a:pt x="982764" y="2337549"/>
                    <a:pt x="982669" y="2339073"/>
                  </a:cubicBezTo>
                  <a:cubicBezTo>
                    <a:pt x="988765" y="2339549"/>
                    <a:pt x="989337" y="2334405"/>
                    <a:pt x="995814" y="2335263"/>
                  </a:cubicBezTo>
                  <a:cubicBezTo>
                    <a:pt x="996957" y="2338882"/>
                    <a:pt x="1002576" y="2339263"/>
                    <a:pt x="1002576" y="2343645"/>
                  </a:cubicBezTo>
                  <a:cubicBezTo>
                    <a:pt x="1006101" y="2343264"/>
                    <a:pt x="1006196" y="2339454"/>
                    <a:pt x="1012006" y="2341168"/>
                  </a:cubicBezTo>
                  <a:cubicBezTo>
                    <a:pt x="1012863" y="2347074"/>
                    <a:pt x="1005339" y="2344597"/>
                    <a:pt x="1002386" y="2346788"/>
                  </a:cubicBezTo>
                  <a:cubicBezTo>
                    <a:pt x="1002100" y="2349455"/>
                    <a:pt x="1003434" y="2350884"/>
                    <a:pt x="1005720" y="2351741"/>
                  </a:cubicBezTo>
                  <a:cubicBezTo>
                    <a:pt x="1005243" y="2355170"/>
                    <a:pt x="1000862" y="2354789"/>
                    <a:pt x="996290" y="2354217"/>
                  </a:cubicBezTo>
                  <a:cubicBezTo>
                    <a:pt x="996195" y="2362123"/>
                    <a:pt x="1011054" y="2359170"/>
                    <a:pt x="1006101" y="2370696"/>
                  </a:cubicBezTo>
                  <a:cubicBezTo>
                    <a:pt x="1013721" y="2372696"/>
                    <a:pt x="1008672" y="2361933"/>
                    <a:pt x="1015911" y="2363552"/>
                  </a:cubicBezTo>
                  <a:cubicBezTo>
                    <a:pt x="1019150" y="2366790"/>
                    <a:pt x="1014578" y="2366314"/>
                    <a:pt x="1015340" y="2371458"/>
                  </a:cubicBezTo>
                  <a:cubicBezTo>
                    <a:pt x="1021817" y="2370505"/>
                    <a:pt x="1022484" y="2361933"/>
                    <a:pt x="1028389" y="2369267"/>
                  </a:cubicBezTo>
                  <a:cubicBezTo>
                    <a:pt x="1029532" y="2362599"/>
                    <a:pt x="1024293" y="2362885"/>
                    <a:pt x="1019626" y="2363933"/>
                  </a:cubicBezTo>
                  <a:cubicBezTo>
                    <a:pt x="1026484" y="2359551"/>
                    <a:pt x="1019817" y="2359742"/>
                    <a:pt x="1018483" y="2354408"/>
                  </a:cubicBezTo>
                  <a:cubicBezTo>
                    <a:pt x="1025246" y="2351360"/>
                    <a:pt x="1024674" y="2358218"/>
                    <a:pt x="1033152" y="2355456"/>
                  </a:cubicBezTo>
                  <a:cubicBezTo>
                    <a:pt x="1037057" y="2363457"/>
                    <a:pt x="1032199" y="2367743"/>
                    <a:pt x="1024579" y="2372124"/>
                  </a:cubicBezTo>
                  <a:cubicBezTo>
                    <a:pt x="1027532" y="2375363"/>
                    <a:pt x="1037247" y="2373648"/>
                    <a:pt x="1036962" y="2379363"/>
                  </a:cubicBezTo>
                  <a:cubicBezTo>
                    <a:pt x="1041057" y="2378411"/>
                    <a:pt x="1037343" y="2369648"/>
                    <a:pt x="1044867" y="2372029"/>
                  </a:cubicBezTo>
                  <a:cubicBezTo>
                    <a:pt x="1047439" y="2378030"/>
                    <a:pt x="1039629" y="2379744"/>
                    <a:pt x="1049630" y="2383364"/>
                  </a:cubicBezTo>
                  <a:cubicBezTo>
                    <a:pt x="1043915" y="2385364"/>
                    <a:pt x="1048296" y="2388031"/>
                    <a:pt x="1045344" y="2390984"/>
                  </a:cubicBezTo>
                  <a:cubicBezTo>
                    <a:pt x="1038676" y="2389365"/>
                    <a:pt x="1046487" y="2386317"/>
                    <a:pt x="1042296" y="2382888"/>
                  </a:cubicBezTo>
                  <a:cubicBezTo>
                    <a:pt x="1035723" y="2385840"/>
                    <a:pt x="1034580" y="2378506"/>
                    <a:pt x="1025817" y="2381649"/>
                  </a:cubicBezTo>
                  <a:cubicBezTo>
                    <a:pt x="1026198" y="2385364"/>
                    <a:pt x="1027532" y="2388317"/>
                    <a:pt x="1028865" y="2391365"/>
                  </a:cubicBezTo>
                  <a:cubicBezTo>
                    <a:pt x="1030389" y="2387364"/>
                    <a:pt x="1039629" y="2388603"/>
                    <a:pt x="1039724" y="2393746"/>
                  </a:cubicBezTo>
                  <a:cubicBezTo>
                    <a:pt x="1036676" y="2393937"/>
                    <a:pt x="1036676" y="2392032"/>
                    <a:pt x="1034295" y="2391746"/>
                  </a:cubicBezTo>
                  <a:cubicBezTo>
                    <a:pt x="1034104" y="2394318"/>
                    <a:pt x="1033914" y="2396889"/>
                    <a:pt x="1033723" y="2399556"/>
                  </a:cubicBezTo>
                  <a:cubicBezTo>
                    <a:pt x="1038771" y="2398985"/>
                    <a:pt x="1038771" y="2393365"/>
                    <a:pt x="1045153" y="2394127"/>
                  </a:cubicBezTo>
                  <a:cubicBezTo>
                    <a:pt x="1041438" y="2400318"/>
                    <a:pt x="1038867" y="2401080"/>
                    <a:pt x="1038581" y="2407843"/>
                  </a:cubicBezTo>
                  <a:cubicBezTo>
                    <a:pt x="1044391" y="2410224"/>
                    <a:pt x="1040391" y="2402890"/>
                    <a:pt x="1046201" y="2405271"/>
                  </a:cubicBezTo>
                  <a:cubicBezTo>
                    <a:pt x="1046868" y="2408034"/>
                    <a:pt x="1042486" y="2417749"/>
                    <a:pt x="1037724" y="2420416"/>
                  </a:cubicBezTo>
                  <a:cubicBezTo>
                    <a:pt x="1041629" y="2423464"/>
                    <a:pt x="1048868" y="2424131"/>
                    <a:pt x="1046106" y="2432037"/>
                  </a:cubicBezTo>
                  <a:cubicBezTo>
                    <a:pt x="1037057" y="2430608"/>
                    <a:pt x="1042962" y="2434989"/>
                    <a:pt x="1034580" y="2437466"/>
                  </a:cubicBezTo>
                  <a:cubicBezTo>
                    <a:pt x="1029246" y="2425560"/>
                    <a:pt x="1027913" y="2417273"/>
                    <a:pt x="1014197" y="2413844"/>
                  </a:cubicBezTo>
                  <a:cubicBezTo>
                    <a:pt x="1014578" y="2418511"/>
                    <a:pt x="1020102" y="2419368"/>
                    <a:pt x="1022769" y="2422321"/>
                  </a:cubicBezTo>
                  <a:cubicBezTo>
                    <a:pt x="1024293" y="2425369"/>
                    <a:pt x="1012197" y="2422512"/>
                    <a:pt x="1018864" y="2425179"/>
                  </a:cubicBezTo>
                  <a:cubicBezTo>
                    <a:pt x="1018102" y="2428893"/>
                    <a:pt x="1010673" y="2425560"/>
                    <a:pt x="1011625" y="2423083"/>
                  </a:cubicBezTo>
                  <a:cubicBezTo>
                    <a:pt x="1001052" y="2426607"/>
                    <a:pt x="1012292" y="2433465"/>
                    <a:pt x="1010482" y="2438799"/>
                  </a:cubicBezTo>
                  <a:cubicBezTo>
                    <a:pt x="1008482" y="2440800"/>
                    <a:pt x="1005339" y="2441562"/>
                    <a:pt x="1002767" y="2442990"/>
                  </a:cubicBezTo>
                  <a:cubicBezTo>
                    <a:pt x="1002672" y="2447467"/>
                    <a:pt x="1010387" y="2446324"/>
                    <a:pt x="1009530" y="2451372"/>
                  </a:cubicBezTo>
                  <a:cubicBezTo>
                    <a:pt x="1014864" y="2452134"/>
                    <a:pt x="1016102" y="2448896"/>
                    <a:pt x="1019055" y="2447372"/>
                  </a:cubicBezTo>
                  <a:cubicBezTo>
                    <a:pt x="1026484" y="2448801"/>
                    <a:pt x="1026008" y="2456135"/>
                    <a:pt x="1034961" y="2456421"/>
                  </a:cubicBezTo>
                  <a:cubicBezTo>
                    <a:pt x="1032104" y="2458707"/>
                    <a:pt x="1032009" y="2463564"/>
                    <a:pt x="1028770" y="2465374"/>
                  </a:cubicBezTo>
                  <a:cubicBezTo>
                    <a:pt x="1025341" y="2458135"/>
                    <a:pt x="1021245" y="2460326"/>
                    <a:pt x="1018578" y="2453563"/>
                  </a:cubicBezTo>
                  <a:cubicBezTo>
                    <a:pt x="1014387" y="2455563"/>
                    <a:pt x="1010387" y="2457754"/>
                    <a:pt x="1003529" y="2457183"/>
                  </a:cubicBezTo>
                  <a:cubicBezTo>
                    <a:pt x="1011149" y="2448515"/>
                    <a:pt x="992004" y="2452325"/>
                    <a:pt x="989622" y="2446705"/>
                  </a:cubicBezTo>
                  <a:cubicBezTo>
                    <a:pt x="984193" y="2449944"/>
                    <a:pt x="988098" y="2457563"/>
                    <a:pt x="975906" y="2456706"/>
                  </a:cubicBezTo>
                  <a:cubicBezTo>
                    <a:pt x="975335" y="2461088"/>
                    <a:pt x="980764" y="2461088"/>
                    <a:pt x="982764" y="2463564"/>
                  </a:cubicBezTo>
                  <a:cubicBezTo>
                    <a:pt x="988289" y="2465088"/>
                    <a:pt x="989622" y="2462517"/>
                    <a:pt x="993909" y="2462802"/>
                  </a:cubicBezTo>
                  <a:cubicBezTo>
                    <a:pt x="988765" y="2466708"/>
                    <a:pt x="996385" y="2469660"/>
                    <a:pt x="996766" y="2474042"/>
                  </a:cubicBezTo>
                  <a:cubicBezTo>
                    <a:pt x="1002100" y="2474137"/>
                    <a:pt x="1000671" y="2460040"/>
                    <a:pt x="994099" y="2459659"/>
                  </a:cubicBezTo>
                  <a:cubicBezTo>
                    <a:pt x="998290" y="2455278"/>
                    <a:pt x="1003434" y="2462612"/>
                    <a:pt x="1004767" y="2465184"/>
                  </a:cubicBezTo>
                  <a:cubicBezTo>
                    <a:pt x="1008387" y="2463183"/>
                    <a:pt x="1007625" y="2456802"/>
                    <a:pt x="1014578" y="2458040"/>
                  </a:cubicBezTo>
                  <a:cubicBezTo>
                    <a:pt x="1014292" y="2460707"/>
                    <a:pt x="1015626" y="2462231"/>
                    <a:pt x="1017912" y="2462993"/>
                  </a:cubicBezTo>
                  <a:cubicBezTo>
                    <a:pt x="1016959" y="2465279"/>
                    <a:pt x="1015626" y="2462231"/>
                    <a:pt x="1012387" y="2462612"/>
                  </a:cubicBezTo>
                  <a:cubicBezTo>
                    <a:pt x="1012863" y="2465660"/>
                    <a:pt x="1020579" y="2471756"/>
                    <a:pt x="1010006" y="2470327"/>
                  </a:cubicBezTo>
                  <a:cubicBezTo>
                    <a:pt x="1012673" y="2474804"/>
                    <a:pt x="1013816" y="2480328"/>
                    <a:pt x="1022198" y="2480709"/>
                  </a:cubicBezTo>
                  <a:cubicBezTo>
                    <a:pt x="1021722" y="2475566"/>
                    <a:pt x="1019245" y="2471946"/>
                    <a:pt x="1019531" y="2466327"/>
                  </a:cubicBezTo>
                  <a:cubicBezTo>
                    <a:pt x="1026770" y="2468422"/>
                    <a:pt x="1028580" y="2474518"/>
                    <a:pt x="1027532" y="2482710"/>
                  </a:cubicBezTo>
                  <a:cubicBezTo>
                    <a:pt x="1018388" y="2488805"/>
                    <a:pt x="1010196" y="2478138"/>
                    <a:pt x="1005148" y="2485758"/>
                  </a:cubicBezTo>
                  <a:cubicBezTo>
                    <a:pt x="999147" y="2485567"/>
                    <a:pt x="996766" y="2478709"/>
                    <a:pt x="1000386" y="2475947"/>
                  </a:cubicBezTo>
                  <a:cubicBezTo>
                    <a:pt x="994099" y="2479566"/>
                    <a:pt x="988956" y="2472327"/>
                    <a:pt x="982288" y="2471470"/>
                  </a:cubicBezTo>
                  <a:cubicBezTo>
                    <a:pt x="990956" y="2476804"/>
                    <a:pt x="983907" y="2487758"/>
                    <a:pt x="993813" y="2489663"/>
                  </a:cubicBezTo>
                  <a:cubicBezTo>
                    <a:pt x="991908" y="2493949"/>
                    <a:pt x="988860" y="2497092"/>
                    <a:pt x="987336" y="2501760"/>
                  </a:cubicBezTo>
                  <a:cubicBezTo>
                    <a:pt x="987432" y="2505855"/>
                    <a:pt x="990670" y="2499854"/>
                    <a:pt x="994671" y="2502331"/>
                  </a:cubicBezTo>
                  <a:cubicBezTo>
                    <a:pt x="991337" y="2496330"/>
                    <a:pt x="996004" y="2495378"/>
                    <a:pt x="999147" y="2491663"/>
                  </a:cubicBezTo>
                  <a:cubicBezTo>
                    <a:pt x="1002862" y="2494425"/>
                    <a:pt x="1010387" y="2494235"/>
                    <a:pt x="1007625" y="2501760"/>
                  </a:cubicBezTo>
                  <a:cubicBezTo>
                    <a:pt x="1013054" y="2498426"/>
                    <a:pt x="1014292" y="2493759"/>
                    <a:pt x="1020769" y="2499569"/>
                  </a:cubicBezTo>
                  <a:cubicBezTo>
                    <a:pt x="1025055" y="2499474"/>
                    <a:pt x="1022388" y="2492711"/>
                    <a:pt x="1019340" y="2493187"/>
                  </a:cubicBezTo>
                  <a:cubicBezTo>
                    <a:pt x="1022293" y="2492996"/>
                    <a:pt x="1032009" y="2493378"/>
                    <a:pt x="1031628" y="2501950"/>
                  </a:cubicBezTo>
                  <a:cubicBezTo>
                    <a:pt x="1041153" y="2497759"/>
                    <a:pt x="1034961" y="2507379"/>
                    <a:pt x="1045915" y="2507760"/>
                  </a:cubicBezTo>
                  <a:cubicBezTo>
                    <a:pt x="1047249" y="2514142"/>
                    <a:pt x="1040105" y="2512046"/>
                    <a:pt x="1041438" y="2518428"/>
                  </a:cubicBezTo>
                  <a:cubicBezTo>
                    <a:pt x="1030866" y="2518428"/>
                    <a:pt x="1027627" y="2515190"/>
                    <a:pt x="1019436" y="2516809"/>
                  </a:cubicBezTo>
                  <a:cubicBezTo>
                    <a:pt x="1019436" y="2514047"/>
                    <a:pt x="1021912" y="2513666"/>
                    <a:pt x="1021722" y="2510713"/>
                  </a:cubicBezTo>
                  <a:cubicBezTo>
                    <a:pt x="1011911" y="2510237"/>
                    <a:pt x="1018197" y="2516904"/>
                    <a:pt x="1012006" y="2517857"/>
                  </a:cubicBezTo>
                  <a:cubicBezTo>
                    <a:pt x="1012482" y="2520905"/>
                    <a:pt x="1019055" y="2519571"/>
                    <a:pt x="1017054" y="2524524"/>
                  </a:cubicBezTo>
                  <a:cubicBezTo>
                    <a:pt x="1014197" y="2526525"/>
                    <a:pt x="1011149" y="2525286"/>
                    <a:pt x="1011816" y="2521000"/>
                  </a:cubicBezTo>
                  <a:cubicBezTo>
                    <a:pt x="1008482" y="2521571"/>
                    <a:pt x="1004100" y="2521286"/>
                    <a:pt x="1002386" y="2523477"/>
                  </a:cubicBezTo>
                  <a:cubicBezTo>
                    <a:pt x="1008768" y="2524905"/>
                    <a:pt x="1011149" y="2527382"/>
                    <a:pt x="1022293" y="2528049"/>
                  </a:cubicBezTo>
                  <a:cubicBezTo>
                    <a:pt x="1021722" y="2530335"/>
                    <a:pt x="1009815" y="2533478"/>
                    <a:pt x="1011339" y="2527287"/>
                  </a:cubicBezTo>
                  <a:cubicBezTo>
                    <a:pt x="1009815" y="2527477"/>
                    <a:pt x="1009339" y="2528715"/>
                    <a:pt x="1007529" y="2528620"/>
                  </a:cubicBezTo>
                  <a:cubicBezTo>
                    <a:pt x="1008387" y="2532525"/>
                    <a:pt x="1009625" y="2535954"/>
                    <a:pt x="1008482" y="2541288"/>
                  </a:cubicBezTo>
                  <a:cubicBezTo>
                    <a:pt x="1004767" y="2540145"/>
                    <a:pt x="1003910" y="2543955"/>
                    <a:pt x="1006386" y="2544241"/>
                  </a:cubicBezTo>
                  <a:cubicBezTo>
                    <a:pt x="1005910" y="2547194"/>
                    <a:pt x="1000386" y="2541955"/>
                    <a:pt x="995337" y="2543479"/>
                  </a:cubicBezTo>
                  <a:cubicBezTo>
                    <a:pt x="996576" y="2538621"/>
                    <a:pt x="993528" y="2536907"/>
                    <a:pt x="990384" y="2535192"/>
                  </a:cubicBezTo>
                  <a:cubicBezTo>
                    <a:pt x="988860" y="2535954"/>
                    <a:pt x="987241" y="2536621"/>
                    <a:pt x="984765" y="2536335"/>
                  </a:cubicBezTo>
                  <a:cubicBezTo>
                    <a:pt x="987336" y="2538336"/>
                    <a:pt x="987146" y="2542431"/>
                    <a:pt x="989718" y="2544527"/>
                  </a:cubicBezTo>
                  <a:cubicBezTo>
                    <a:pt x="986574" y="2548718"/>
                    <a:pt x="981526" y="2546813"/>
                    <a:pt x="978669" y="2543765"/>
                  </a:cubicBezTo>
                  <a:cubicBezTo>
                    <a:pt x="978288" y="2540050"/>
                    <a:pt x="979431" y="2537764"/>
                    <a:pt x="981050" y="2536050"/>
                  </a:cubicBezTo>
                  <a:cubicBezTo>
                    <a:pt x="980383" y="2534621"/>
                    <a:pt x="979621" y="2533097"/>
                    <a:pt x="977621" y="2532621"/>
                  </a:cubicBezTo>
                  <a:cubicBezTo>
                    <a:pt x="978192" y="2543003"/>
                    <a:pt x="965810" y="2533478"/>
                    <a:pt x="960285" y="2542336"/>
                  </a:cubicBezTo>
                  <a:cubicBezTo>
                    <a:pt x="962762" y="2545670"/>
                    <a:pt x="967810" y="2540431"/>
                    <a:pt x="965334" y="2549099"/>
                  </a:cubicBezTo>
                  <a:cubicBezTo>
                    <a:pt x="961428" y="2551385"/>
                    <a:pt x="962952" y="2548718"/>
                    <a:pt x="957999" y="2548527"/>
                  </a:cubicBezTo>
                  <a:cubicBezTo>
                    <a:pt x="956094" y="2553385"/>
                    <a:pt x="959142" y="2554623"/>
                    <a:pt x="961047" y="2556624"/>
                  </a:cubicBezTo>
                  <a:cubicBezTo>
                    <a:pt x="960571" y="2560624"/>
                    <a:pt x="957904" y="2562529"/>
                    <a:pt x="953237" y="2562338"/>
                  </a:cubicBezTo>
                  <a:cubicBezTo>
                    <a:pt x="951427" y="2556719"/>
                    <a:pt x="950951" y="2557004"/>
                    <a:pt x="950284" y="2552623"/>
                  </a:cubicBezTo>
                  <a:cubicBezTo>
                    <a:pt x="945807" y="2553195"/>
                    <a:pt x="941712" y="2554242"/>
                    <a:pt x="935520" y="2553099"/>
                  </a:cubicBezTo>
                  <a:cubicBezTo>
                    <a:pt x="943331" y="2558433"/>
                    <a:pt x="958476" y="2566720"/>
                    <a:pt x="963143" y="2578817"/>
                  </a:cubicBezTo>
                  <a:cubicBezTo>
                    <a:pt x="962381" y="2582055"/>
                    <a:pt x="957999" y="2581579"/>
                    <a:pt x="955428" y="2583008"/>
                  </a:cubicBezTo>
                  <a:cubicBezTo>
                    <a:pt x="960381" y="2591676"/>
                    <a:pt x="954475" y="2588723"/>
                    <a:pt x="952570" y="2597010"/>
                  </a:cubicBezTo>
                  <a:cubicBezTo>
                    <a:pt x="958952" y="2603963"/>
                    <a:pt x="965048" y="2596057"/>
                    <a:pt x="969525" y="2591961"/>
                  </a:cubicBezTo>
                  <a:cubicBezTo>
                    <a:pt x="977335" y="2594819"/>
                    <a:pt x="967334" y="2595295"/>
                    <a:pt x="968858" y="2601296"/>
                  </a:cubicBezTo>
                  <a:cubicBezTo>
                    <a:pt x="964762" y="2600629"/>
                    <a:pt x="961905" y="2601201"/>
                    <a:pt x="961333" y="2603963"/>
                  </a:cubicBezTo>
                  <a:cubicBezTo>
                    <a:pt x="956190" y="2604725"/>
                    <a:pt x="957809" y="2600534"/>
                    <a:pt x="954189" y="2600248"/>
                  </a:cubicBezTo>
                  <a:cubicBezTo>
                    <a:pt x="957999" y="2606439"/>
                    <a:pt x="950951" y="2600153"/>
                    <a:pt x="948379" y="2603010"/>
                  </a:cubicBezTo>
                  <a:cubicBezTo>
                    <a:pt x="949617" y="2608059"/>
                    <a:pt x="953618" y="2611011"/>
                    <a:pt x="954761" y="2616155"/>
                  </a:cubicBezTo>
                  <a:cubicBezTo>
                    <a:pt x="958476" y="2613488"/>
                    <a:pt x="959333" y="2616345"/>
                    <a:pt x="963905" y="2616821"/>
                  </a:cubicBezTo>
                  <a:cubicBezTo>
                    <a:pt x="962667" y="2618155"/>
                    <a:pt x="961524" y="2619488"/>
                    <a:pt x="963619" y="2619965"/>
                  </a:cubicBezTo>
                  <a:cubicBezTo>
                    <a:pt x="958476" y="2622441"/>
                    <a:pt x="944188" y="2616726"/>
                    <a:pt x="947427" y="2614059"/>
                  </a:cubicBezTo>
                  <a:cubicBezTo>
                    <a:pt x="943521" y="2612726"/>
                    <a:pt x="941331" y="2618060"/>
                    <a:pt x="941997" y="2612059"/>
                  </a:cubicBezTo>
                  <a:cubicBezTo>
                    <a:pt x="936473" y="2610440"/>
                    <a:pt x="938187" y="2616155"/>
                    <a:pt x="932568" y="2614536"/>
                  </a:cubicBezTo>
                  <a:cubicBezTo>
                    <a:pt x="934092" y="2610440"/>
                    <a:pt x="928948" y="2611202"/>
                    <a:pt x="927424" y="2609392"/>
                  </a:cubicBezTo>
                  <a:cubicBezTo>
                    <a:pt x="919995" y="2609963"/>
                    <a:pt x="917232" y="2615012"/>
                    <a:pt x="908565" y="2614345"/>
                  </a:cubicBezTo>
                  <a:cubicBezTo>
                    <a:pt x="909422" y="2618155"/>
                    <a:pt x="916375" y="2617488"/>
                    <a:pt x="913327" y="2624156"/>
                  </a:cubicBezTo>
                  <a:cubicBezTo>
                    <a:pt x="928567" y="2624442"/>
                    <a:pt x="925614" y="2635110"/>
                    <a:pt x="926757" y="2642444"/>
                  </a:cubicBezTo>
                  <a:cubicBezTo>
                    <a:pt x="924186" y="2644158"/>
                    <a:pt x="923805" y="2642825"/>
                    <a:pt x="921233" y="2642063"/>
                  </a:cubicBezTo>
                  <a:cubicBezTo>
                    <a:pt x="920566" y="2647492"/>
                    <a:pt x="924186" y="2649683"/>
                    <a:pt x="925900" y="2653397"/>
                  </a:cubicBezTo>
                  <a:cubicBezTo>
                    <a:pt x="922376" y="2657303"/>
                    <a:pt x="921995" y="2654731"/>
                    <a:pt x="916375" y="2657493"/>
                  </a:cubicBezTo>
                  <a:cubicBezTo>
                    <a:pt x="916375" y="2654636"/>
                    <a:pt x="918852" y="2654350"/>
                    <a:pt x="918661" y="2651302"/>
                  </a:cubicBezTo>
                  <a:cubicBezTo>
                    <a:pt x="912375" y="2651207"/>
                    <a:pt x="909517" y="2654636"/>
                    <a:pt x="901897" y="2653207"/>
                  </a:cubicBezTo>
                  <a:cubicBezTo>
                    <a:pt x="903040" y="2642539"/>
                    <a:pt x="894849" y="2638634"/>
                    <a:pt x="886657" y="2634729"/>
                  </a:cubicBezTo>
                  <a:cubicBezTo>
                    <a:pt x="884085" y="2636062"/>
                    <a:pt x="883895" y="2639872"/>
                    <a:pt x="880752" y="2640634"/>
                  </a:cubicBezTo>
                  <a:cubicBezTo>
                    <a:pt x="881037" y="2644349"/>
                    <a:pt x="889419" y="2642158"/>
                    <a:pt x="887610" y="2647492"/>
                  </a:cubicBezTo>
                  <a:cubicBezTo>
                    <a:pt x="893134" y="2649111"/>
                    <a:pt x="890181" y="2642253"/>
                    <a:pt x="897039" y="2645016"/>
                  </a:cubicBezTo>
                  <a:cubicBezTo>
                    <a:pt x="891420" y="2650635"/>
                    <a:pt x="901040" y="2655207"/>
                    <a:pt x="907231" y="2656827"/>
                  </a:cubicBezTo>
                  <a:cubicBezTo>
                    <a:pt x="907803" y="2660160"/>
                    <a:pt x="905707" y="2660827"/>
                    <a:pt x="904945" y="2662922"/>
                  </a:cubicBezTo>
                  <a:cubicBezTo>
                    <a:pt x="913232" y="2661303"/>
                    <a:pt x="910089" y="2671304"/>
                    <a:pt x="917232" y="2671686"/>
                  </a:cubicBezTo>
                  <a:cubicBezTo>
                    <a:pt x="915804" y="2673019"/>
                    <a:pt x="913708" y="2673781"/>
                    <a:pt x="911517" y="2674448"/>
                  </a:cubicBezTo>
                  <a:cubicBezTo>
                    <a:pt x="913041" y="2679877"/>
                    <a:pt x="910565" y="2679782"/>
                    <a:pt x="912565" y="2685592"/>
                  </a:cubicBezTo>
                  <a:cubicBezTo>
                    <a:pt x="916566" y="2686163"/>
                    <a:pt x="913803" y="2680068"/>
                    <a:pt x="914946" y="2677877"/>
                  </a:cubicBezTo>
                  <a:cubicBezTo>
                    <a:pt x="917994" y="2678067"/>
                    <a:pt x="921042" y="2678353"/>
                    <a:pt x="924090" y="2678544"/>
                  </a:cubicBezTo>
                  <a:cubicBezTo>
                    <a:pt x="924567" y="2682354"/>
                    <a:pt x="920471" y="2681687"/>
                    <a:pt x="921709" y="2686259"/>
                  </a:cubicBezTo>
                  <a:cubicBezTo>
                    <a:pt x="914089" y="2687592"/>
                    <a:pt x="910374" y="2682830"/>
                    <a:pt x="910374" y="2690164"/>
                  </a:cubicBezTo>
                  <a:cubicBezTo>
                    <a:pt x="898563" y="2690354"/>
                    <a:pt x="906469" y="2676258"/>
                    <a:pt x="894849" y="2676353"/>
                  </a:cubicBezTo>
                  <a:cubicBezTo>
                    <a:pt x="897230" y="2671590"/>
                    <a:pt x="895230" y="2672829"/>
                    <a:pt x="895515" y="2666923"/>
                  </a:cubicBezTo>
                  <a:cubicBezTo>
                    <a:pt x="897325" y="2667018"/>
                    <a:pt x="899135" y="2667209"/>
                    <a:pt x="900945" y="2667304"/>
                  </a:cubicBezTo>
                  <a:cubicBezTo>
                    <a:pt x="901992" y="2660637"/>
                    <a:pt x="896182" y="2658922"/>
                    <a:pt x="892563" y="2655684"/>
                  </a:cubicBezTo>
                  <a:cubicBezTo>
                    <a:pt x="890848" y="2656255"/>
                    <a:pt x="889229" y="2656827"/>
                    <a:pt x="888657" y="2658541"/>
                  </a:cubicBezTo>
                  <a:cubicBezTo>
                    <a:pt x="890277" y="2660827"/>
                    <a:pt x="893325" y="2662065"/>
                    <a:pt x="895611" y="2663780"/>
                  </a:cubicBezTo>
                  <a:cubicBezTo>
                    <a:pt x="893801" y="2666447"/>
                    <a:pt x="890181" y="2667399"/>
                    <a:pt x="891229" y="2672924"/>
                  </a:cubicBezTo>
                  <a:cubicBezTo>
                    <a:pt x="887705" y="2669209"/>
                    <a:pt x="885038" y="2672352"/>
                    <a:pt x="883609" y="2675496"/>
                  </a:cubicBezTo>
                  <a:cubicBezTo>
                    <a:pt x="879990" y="2674257"/>
                    <a:pt x="880371" y="2670447"/>
                    <a:pt x="876465" y="2673400"/>
                  </a:cubicBezTo>
                  <a:cubicBezTo>
                    <a:pt x="881133" y="2674924"/>
                    <a:pt x="880847" y="2680068"/>
                    <a:pt x="883133" y="2683306"/>
                  </a:cubicBezTo>
                  <a:cubicBezTo>
                    <a:pt x="882657" y="2686830"/>
                    <a:pt x="878656" y="2680925"/>
                    <a:pt x="873989" y="2682639"/>
                  </a:cubicBezTo>
                  <a:cubicBezTo>
                    <a:pt x="872274" y="2680449"/>
                    <a:pt x="872655" y="2676734"/>
                    <a:pt x="870941" y="2674543"/>
                  </a:cubicBezTo>
                  <a:cubicBezTo>
                    <a:pt x="862083" y="2678353"/>
                    <a:pt x="857225" y="2668257"/>
                    <a:pt x="853224" y="2663780"/>
                  </a:cubicBezTo>
                  <a:cubicBezTo>
                    <a:pt x="850462" y="2669019"/>
                    <a:pt x="848176" y="2666828"/>
                    <a:pt x="843699" y="2667780"/>
                  </a:cubicBezTo>
                  <a:cubicBezTo>
                    <a:pt x="843509" y="2671876"/>
                    <a:pt x="851415" y="2670066"/>
                    <a:pt x="848557" y="2676067"/>
                  </a:cubicBezTo>
                  <a:cubicBezTo>
                    <a:pt x="839794" y="2678544"/>
                    <a:pt x="838651" y="2663875"/>
                    <a:pt x="831317" y="2660637"/>
                  </a:cubicBezTo>
                  <a:cubicBezTo>
                    <a:pt x="837222" y="2661970"/>
                    <a:pt x="839985" y="2660160"/>
                    <a:pt x="844271" y="2659970"/>
                  </a:cubicBezTo>
                  <a:cubicBezTo>
                    <a:pt x="841985" y="2655207"/>
                    <a:pt x="834555" y="2654255"/>
                    <a:pt x="830174" y="2651016"/>
                  </a:cubicBezTo>
                  <a:cubicBezTo>
                    <a:pt x="832460" y="2649302"/>
                    <a:pt x="832650" y="2645587"/>
                    <a:pt x="832746" y="2641682"/>
                  </a:cubicBezTo>
                  <a:cubicBezTo>
                    <a:pt x="834365" y="2641491"/>
                    <a:pt x="834460" y="2642444"/>
                    <a:pt x="834460" y="2643396"/>
                  </a:cubicBezTo>
                  <a:cubicBezTo>
                    <a:pt x="835603" y="2643492"/>
                    <a:pt x="836841" y="2643587"/>
                    <a:pt x="838080" y="2643682"/>
                  </a:cubicBezTo>
                  <a:cubicBezTo>
                    <a:pt x="831698" y="2645492"/>
                    <a:pt x="834555" y="2651397"/>
                    <a:pt x="843128" y="2650350"/>
                  </a:cubicBezTo>
                  <a:cubicBezTo>
                    <a:pt x="834174" y="2640825"/>
                    <a:pt x="856177" y="2648063"/>
                    <a:pt x="850176" y="2653969"/>
                  </a:cubicBezTo>
                  <a:cubicBezTo>
                    <a:pt x="850462" y="2656255"/>
                    <a:pt x="855606" y="2654921"/>
                    <a:pt x="855510" y="2657588"/>
                  </a:cubicBezTo>
                  <a:cubicBezTo>
                    <a:pt x="859320" y="2657017"/>
                    <a:pt x="856463" y="2650254"/>
                    <a:pt x="861225" y="2654826"/>
                  </a:cubicBezTo>
                  <a:cubicBezTo>
                    <a:pt x="861130" y="2646635"/>
                    <a:pt x="848462" y="2639682"/>
                    <a:pt x="859035" y="2635776"/>
                  </a:cubicBezTo>
                  <a:cubicBezTo>
                    <a:pt x="859035" y="2632728"/>
                    <a:pt x="852748" y="2637110"/>
                    <a:pt x="847986" y="2635014"/>
                  </a:cubicBezTo>
                  <a:cubicBezTo>
                    <a:pt x="843223" y="2635014"/>
                    <a:pt x="850272" y="2637872"/>
                    <a:pt x="847509" y="2641301"/>
                  </a:cubicBezTo>
                  <a:cubicBezTo>
                    <a:pt x="844938" y="2643111"/>
                    <a:pt x="840556" y="2642825"/>
                    <a:pt x="838270" y="2640634"/>
                  </a:cubicBezTo>
                  <a:cubicBezTo>
                    <a:pt x="839794" y="2636062"/>
                    <a:pt x="842080" y="2642444"/>
                    <a:pt x="845604" y="2641205"/>
                  </a:cubicBezTo>
                  <a:cubicBezTo>
                    <a:pt x="839604" y="2636062"/>
                    <a:pt x="842556" y="2622632"/>
                    <a:pt x="830269" y="2624251"/>
                  </a:cubicBezTo>
                  <a:cubicBezTo>
                    <a:pt x="831603" y="2616726"/>
                    <a:pt x="839699" y="2618441"/>
                    <a:pt x="843699" y="2617393"/>
                  </a:cubicBezTo>
                  <a:cubicBezTo>
                    <a:pt x="844938" y="2613393"/>
                    <a:pt x="837889" y="2607963"/>
                    <a:pt x="834936" y="2611964"/>
                  </a:cubicBezTo>
                  <a:cubicBezTo>
                    <a:pt x="828269" y="2609297"/>
                    <a:pt x="837413" y="2604344"/>
                    <a:pt x="830079" y="2602153"/>
                  </a:cubicBezTo>
                  <a:cubicBezTo>
                    <a:pt x="830555" y="2600343"/>
                    <a:pt x="833508" y="2601105"/>
                    <a:pt x="835698" y="2601010"/>
                  </a:cubicBezTo>
                  <a:cubicBezTo>
                    <a:pt x="832746" y="2598724"/>
                    <a:pt x="832269" y="2594628"/>
                    <a:pt x="825030" y="2595486"/>
                  </a:cubicBezTo>
                  <a:cubicBezTo>
                    <a:pt x="834746" y="2594724"/>
                    <a:pt x="842842" y="2589009"/>
                    <a:pt x="853510" y="2584913"/>
                  </a:cubicBezTo>
                  <a:cubicBezTo>
                    <a:pt x="849510" y="2581293"/>
                    <a:pt x="846938" y="2585103"/>
                    <a:pt x="840842" y="2582436"/>
                  </a:cubicBezTo>
                  <a:cubicBezTo>
                    <a:pt x="846938" y="2575959"/>
                    <a:pt x="845319" y="2575578"/>
                    <a:pt x="843795" y="2566911"/>
                  </a:cubicBezTo>
                  <a:cubicBezTo>
                    <a:pt x="852177" y="2567292"/>
                    <a:pt x="848557" y="2582341"/>
                    <a:pt x="857796" y="2577388"/>
                  </a:cubicBezTo>
                  <a:cubicBezTo>
                    <a:pt x="858463" y="2571959"/>
                    <a:pt x="853796" y="2570435"/>
                    <a:pt x="853129" y="2565958"/>
                  </a:cubicBezTo>
                  <a:cubicBezTo>
                    <a:pt x="860463" y="2565005"/>
                    <a:pt x="858463" y="2570911"/>
                    <a:pt x="859892" y="2574340"/>
                  </a:cubicBezTo>
                  <a:cubicBezTo>
                    <a:pt x="864750" y="2570625"/>
                    <a:pt x="869417" y="2566911"/>
                    <a:pt x="875418" y="2564434"/>
                  </a:cubicBezTo>
                  <a:cubicBezTo>
                    <a:pt x="874656" y="2561100"/>
                    <a:pt x="866750" y="2563386"/>
                    <a:pt x="872084" y="2559481"/>
                  </a:cubicBezTo>
                  <a:cubicBezTo>
                    <a:pt x="867226" y="2559100"/>
                    <a:pt x="862273" y="2558719"/>
                    <a:pt x="857415" y="2558433"/>
                  </a:cubicBezTo>
                  <a:cubicBezTo>
                    <a:pt x="859035" y="2553004"/>
                    <a:pt x="868274" y="2560243"/>
                    <a:pt x="874179" y="2556528"/>
                  </a:cubicBezTo>
                  <a:cubicBezTo>
                    <a:pt x="878656" y="2549766"/>
                    <a:pt x="869703" y="2549861"/>
                    <a:pt x="875132" y="2543955"/>
                  </a:cubicBezTo>
                  <a:cubicBezTo>
                    <a:pt x="878847" y="2545098"/>
                    <a:pt x="878847" y="2546718"/>
                    <a:pt x="876561" y="2548813"/>
                  </a:cubicBezTo>
                  <a:cubicBezTo>
                    <a:pt x="880371" y="2546432"/>
                    <a:pt x="878942" y="2549099"/>
                    <a:pt x="883895" y="2549385"/>
                  </a:cubicBezTo>
                  <a:cubicBezTo>
                    <a:pt x="885514" y="2541764"/>
                    <a:pt x="876846" y="2541669"/>
                    <a:pt x="875608" y="2536145"/>
                  </a:cubicBezTo>
                  <a:cubicBezTo>
                    <a:pt x="870084" y="2534621"/>
                    <a:pt x="868845" y="2537288"/>
                    <a:pt x="864464" y="2536907"/>
                  </a:cubicBezTo>
                  <a:cubicBezTo>
                    <a:pt x="870465" y="2532525"/>
                    <a:pt x="854177" y="2527668"/>
                    <a:pt x="867131" y="2526048"/>
                  </a:cubicBezTo>
                  <a:cubicBezTo>
                    <a:pt x="865416" y="2523858"/>
                    <a:pt x="864464" y="2521095"/>
                    <a:pt x="862083" y="2519381"/>
                  </a:cubicBezTo>
                  <a:cubicBezTo>
                    <a:pt x="862749" y="2516619"/>
                    <a:pt x="865512" y="2516047"/>
                    <a:pt x="869607" y="2516714"/>
                  </a:cubicBezTo>
                  <a:cubicBezTo>
                    <a:pt x="867893" y="2512142"/>
                    <a:pt x="874179" y="2504331"/>
                    <a:pt x="866464" y="2510142"/>
                  </a:cubicBezTo>
                  <a:cubicBezTo>
                    <a:pt x="862940" y="2509379"/>
                    <a:pt x="864750" y="2496235"/>
                    <a:pt x="868845" y="2502426"/>
                  </a:cubicBezTo>
                  <a:cubicBezTo>
                    <a:pt x="868464" y="2498235"/>
                    <a:pt x="861606" y="2492901"/>
                    <a:pt x="871322" y="2493092"/>
                  </a:cubicBezTo>
                  <a:cubicBezTo>
                    <a:pt x="861035" y="2490044"/>
                    <a:pt x="868369" y="2481947"/>
                    <a:pt x="863321" y="2476709"/>
                  </a:cubicBezTo>
                  <a:cubicBezTo>
                    <a:pt x="865797" y="2476899"/>
                    <a:pt x="868274" y="2477090"/>
                    <a:pt x="870655" y="2477280"/>
                  </a:cubicBezTo>
                  <a:cubicBezTo>
                    <a:pt x="866464" y="2480233"/>
                    <a:pt x="870179" y="2482614"/>
                    <a:pt x="873798" y="2483853"/>
                  </a:cubicBezTo>
                  <a:cubicBezTo>
                    <a:pt x="882085" y="2484710"/>
                    <a:pt x="879037" y="2474423"/>
                    <a:pt x="889038" y="2477090"/>
                  </a:cubicBezTo>
                  <a:cubicBezTo>
                    <a:pt x="889705" y="2474613"/>
                    <a:pt x="887514" y="2474232"/>
                    <a:pt x="887514" y="2472232"/>
                  </a:cubicBezTo>
                  <a:cubicBezTo>
                    <a:pt x="882752" y="2471375"/>
                    <a:pt x="885609" y="2478233"/>
                    <a:pt x="879799" y="2476423"/>
                  </a:cubicBezTo>
                  <a:cubicBezTo>
                    <a:pt x="879704" y="2467755"/>
                    <a:pt x="874370" y="2468803"/>
                    <a:pt x="869512" y="2466231"/>
                  </a:cubicBezTo>
                  <a:cubicBezTo>
                    <a:pt x="869131" y="2462136"/>
                    <a:pt x="869226" y="2457563"/>
                    <a:pt x="866655" y="2454992"/>
                  </a:cubicBezTo>
                  <a:cubicBezTo>
                    <a:pt x="861130" y="2455944"/>
                    <a:pt x="867321" y="2460135"/>
                    <a:pt x="866083" y="2462897"/>
                  </a:cubicBezTo>
                  <a:cubicBezTo>
                    <a:pt x="862940" y="2461278"/>
                    <a:pt x="861035" y="2458707"/>
                    <a:pt x="857225" y="2457563"/>
                  </a:cubicBezTo>
                  <a:cubicBezTo>
                    <a:pt x="858082" y="2453849"/>
                    <a:pt x="863797" y="2455087"/>
                    <a:pt x="863321" y="2450134"/>
                  </a:cubicBezTo>
                  <a:cubicBezTo>
                    <a:pt x="870369" y="2455944"/>
                    <a:pt x="882657" y="2462897"/>
                    <a:pt x="892467" y="2455468"/>
                  </a:cubicBezTo>
                  <a:cubicBezTo>
                    <a:pt x="887705" y="2458516"/>
                    <a:pt x="881133" y="2449848"/>
                    <a:pt x="872465" y="2452420"/>
                  </a:cubicBezTo>
                  <a:cubicBezTo>
                    <a:pt x="872179" y="2449848"/>
                    <a:pt x="874465" y="2449848"/>
                    <a:pt x="874656" y="2447848"/>
                  </a:cubicBezTo>
                  <a:cubicBezTo>
                    <a:pt x="873798" y="2444610"/>
                    <a:pt x="866178" y="2446134"/>
                    <a:pt x="865797" y="2442419"/>
                  </a:cubicBezTo>
                  <a:cubicBezTo>
                    <a:pt x="863607" y="2442514"/>
                    <a:pt x="864083" y="2445181"/>
                    <a:pt x="863607" y="2446991"/>
                  </a:cubicBezTo>
                  <a:cubicBezTo>
                    <a:pt x="860082" y="2448229"/>
                    <a:pt x="857796" y="2441847"/>
                    <a:pt x="856272" y="2446419"/>
                  </a:cubicBezTo>
                  <a:cubicBezTo>
                    <a:pt x="852558" y="2437942"/>
                    <a:pt x="864940" y="2439466"/>
                    <a:pt x="875037" y="2441466"/>
                  </a:cubicBezTo>
                  <a:cubicBezTo>
                    <a:pt x="872560" y="2438799"/>
                    <a:pt x="871608" y="2435085"/>
                    <a:pt x="870274" y="2431656"/>
                  </a:cubicBezTo>
                  <a:cubicBezTo>
                    <a:pt x="867512" y="2433275"/>
                    <a:pt x="865512" y="2433084"/>
                    <a:pt x="862940" y="2431084"/>
                  </a:cubicBezTo>
                  <a:cubicBezTo>
                    <a:pt x="863416" y="2423750"/>
                    <a:pt x="876275" y="2428608"/>
                    <a:pt x="876561" y="2421083"/>
                  </a:cubicBezTo>
                  <a:cubicBezTo>
                    <a:pt x="883609" y="2421940"/>
                    <a:pt x="890086" y="2422131"/>
                    <a:pt x="895039" y="2420892"/>
                  </a:cubicBezTo>
                  <a:cubicBezTo>
                    <a:pt x="892372" y="2415177"/>
                    <a:pt x="887895" y="2416701"/>
                    <a:pt x="895706" y="2412891"/>
                  </a:cubicBezTo>
                  <a:close/>
                  <a:moveTo>
                    <a:pt x="1022769" y="2439657"/>
                  </a:moveTo>
                  <a:cubicBezTo>
                    <a:pt x="1020579" y="2440800"/>
                    <a:pt x="1017721" y="2441371"/>
                    <a:pt x="1013530" y="2440514"/>
                  </a:cubicBezTo>
                  <a:cubicBezTo>
                    <a:pt x="1013721" y="2438418"/>
                    <a:pt x="1013816" y="2436323"/>
                    <a:pt x="1014006" y="2434227"/>
                  </a:cubicBezTo>
                  <a:cubicBezTo>
                    <a:pt x="1016483" y="2434418"/>
                    <a:pt x="1018959" y="2434608"/>
                    <a:pt x="1021341" y="2434799"/>
                  </a:cubicBezTo>
                  <a:cubicBezTo>
                    <a:pt x="1020769" y="2431465"/>
                    <a:pt x="1022865" y="2430703"/>
                    <a:pt x="1023627" y="2428608"/>
                  </a:cubicBezTo>
                  <a:cubicBezTo>
                    <a:pt x="1026198" y="2430132"/>
                    <a:pt x="1030675" y="2430417"/>
                    <a:pt x="1028675" y="2435275"/>
                  </a:cubicBezTo>
                  <a:cubicBezTo>
                    <a:pt x="1026198" y="2435085"/>
                    <a:pt x="1023817" y="2434894"/>
                    <a:pt x="1021341" y="2434704"/>
                  </a:cubicBezTo>
                  <a:cubicBezTo>
                    <a:pt x="1022198" y="2436132"/>
                    <a:pt x="1023055" y="2437561"/>
                    <a:pt x="1022769" y="2439657"/>
                  </a:cubicBezTo>
                  <a:close/>
                  <a:moveTo>
                    <a:pt x="1042772" y="2543670"/>
                  </a:moveTo>
                  <a:cubicBezTo>
                    <a:pt x="1042200" y="2547575"/>
                    <a:pt x="1036581" y="2543670"/>
                    <a:pt x="1035438" y="2543098"/>
                  </a:cubicBezTo>
                  <a:cubicBezTo>
                    <a:pt x="1036200" y="2539955"/>
                    <a:pt x="1040676" y="2540431"/>
                    <a:pt x="1041438" y="2537193"/>
                  </a:cubicBezTo>
                  <a:cubicBezTo>
                    <a:pt x="1047820" y="2538145"/>
                    <a:pt x="1037628" y="2543955"/>
                    <a:pt x="1042772" y="2543670"/>
                  </a:cubicBezTo>
                  <a:close/>
                  <a:moveTo>
                    <a:pt x="1021531" y="2581484"/>
                  </a:moveTo>
                  <a:cubicBezTo>
                    <a:pt x="1018864" y="2578341"/>
                    <a:pt x="1014197" y="2583198"/>
                    <a:pt x="1010673" y="2579103"/>
                  </a:cubicBezTo>
                  <a:cubicBezTo>
                    <a:pt x="1010006" y="2573388"/>
                    <a:pt x="1013340" y="2571673"/>
                    <a:pt x="1015149" y="2568435"/>
                  </a:cubicBezTo>
                  <a:cubicBezTo>
                    <a:pt x="1014483" y="2566053"/>
                    <a:pt x="1012768" y="2568911"/>
                    <a:pt x="1009625" y="2568054"/>
                  </a:cubicBezTo>
                  <a:cubicBezTo>
                    <a:pt x="1009053" y="2570721"/>
                    <a:pt x="1012482" y="2572340"/>
                    <a:pt x="1009244" y="2572721"/>
                  </a:cubicBezTo>
                  <a:cubicBezTo>
                    <a:pt x="1003338" y="2572054"/>
                    <a:pt x="1002291" y="2563386"/>
                    <a:pt x="1004577" y="2561291"/>
                  </a:cubicBezTo>
                  <a:cubicBezTo>
                    <a:pt x="997623" y="2564053"/>
                    <a:pt x="996385" y="2559957"/>
                    <a:pt x="991908" y="2557195"/>
                  </a:cubicBezTo>
                  <a:cubicBezTo>
                    <a:pt x="995242" y="2553004"/>
                    <a:pt x="1000005" y="2560053"/>
                    <a:pt x="1006577" y="2558243"/>
                  </a:cubicBezTo>
                  <a:cubicBezTo>
                    <a:pt x="1011625" y="2554242"/>
                    <a:pt x="1015721" y="2549385"/>
                    <a:pt x="1022198" y="2546813"/>
                  </a:cubicBezTo>
                  <a:cubicBezTo>
                    <a:pt x="1020293" y="2551671"/>
                    <a:pt x="1015816" y="2553957"/>
                    <a:pt x="1012197" y="2557100"/>
                  </a:cubicBezTo>
                  <a:cubicBezTo>
                    <a:pt x="1016007" y="2559957"/>
                    <a:pt x="1022293" y="2566339"/>
                    <a:pt x="1018578" y="2570149"/>
                  </a:cubicBezTo>
                  <a:cubicBezTo>
                    <a:pt x="1020007" y="2573007"/>
                    <a:pt x="1025055" y="2574912"/>
                    <a:pt x="1025913" y="2570721"/>
                  </a:cubicBezTo>
                  <a:cubicBezTo>
                    <a:pt x="1032104" y="2575293"/>
                    <a:pt x="1018007" y="2573864"/>
                    <a:pt x="1021531" y="2581484"/>
                  </a:cubicBezTo>
                  <a:close/>
                  <a:moveTo>
                    <a:pt x="993909" y="2705595"/>
                  </a:moveTo>
                  <a:cubicBezTo>
                    <a:pt x="1000576" y="2699308"/>
                    <a:pt x="987813" y="2698927"/>
                    <a:pt x="992861" y="2694450"/>
                  </a:cubicBezTo>
                  <a:cubicBezTo>
                    <a:pt x="985146" y="2695212"/>
                    <a:pt x="984479" y="2690736"/>
                    <a:pt x="978383" y="2690259"/>
                  </a:cubicBezTo>
                  <a:cubicBezTo>
                    <a:pt x="986955" y="2685402"/>
                    <a:pt x="975906" y="2683878"/>
                    <a:pt x="977621" y="2676067"/>
                  </a:cubicBezTo>
                  <a:cubicBezTo>
                    <a:pt x="984193" y="2680544"/>
                    <a:pt x="984288" y="2673591"/>
                    <a:pt x="988670" y="2676829"/>
                  </a:cubicBezTo>
                  <a:cubicBezTo>
                    <a:pt x="987527" y="2671971"/>
                    <a:pt x="989051" y="2668828"/>
                    <a:pt x="987527" y="2667304"/>
                  </a:cubicBezTo>
                  <a:cubicBezTo>
                    <a:pt x="989051" y="2662732"/>
                    <a:pt x="991337" y="2669114"/>
                    <a:pt x="994861" y="2667876"/>
                  </a:cubicBezTo>
                  <a:cubicBezTo>
                    <a:pt x="995147" y="2670447"/>
                    <a:pt x="992861" y="2670447"/>
                    <a:pt x="992670" y="2672447"/>
                  </a:cubicBezTo>
                  <a:cubicBezTo>
                    <a:pt x="999433" y="2673971"/>
                    <a:pt x="1003815" y="2668923"/>
                    <a:pt x="1003434" y="2676353"/>
                  </a:cubicBezTo>
                  <a:cubicBezTo>
                    <a:pt x="998766" y="2679877"/>
                    <a:pt x="1000195" y="2673781"/>
                    <a:pt x="994385" y="2674067"/>
                  </a:cubicBezTo>
                  <a:cubicBezTo>
                    <a:pt x="993813" y="2680258"/>
                    <a:pt x="1004481" y="2683401"/>
                    <a:pt x="998862" y="2688545"/>
                  </a:cubicBezTo>
                  <a:cubicBezTo>
                    <a:pt x="993051" y="2688830"/>
                    <a:pt x="993242" y="2684735"/>
                    <a:pt x="993909" y="2680258"/>
                  </a:cubicBezTo>
                  <a:cubicBezTo>
                    <a:pt x="991718" y="2680353"/>
                    <a:pt x="992194" y="2683020"/>
                    <a:pt x="991718" y="2684830"/>
                  </a:cubicBezTo>
                  <a:cubicBezTo>
                    <a:pt x="990289" y="2684449"/>
                    <a:pt x="990003" y="2683211"/>
                    <a:pt x="988098" y="2683020"/>
                  </a:cubicBezTo>
                  <a:cubicBezTo>
                    <a:pt x="989051" y="2688735"/>
                    <a:pt x="990956" y="2693784"/>
                    <a:pt x="1000290" y="2693307"/>
                  </a:cubicBezTo>
                  <a:cubicBezTo>
                    <a:pt x="997338" y="2699879"/>
                    <a:pt x="1003910" y="2699403"/>
                    <a:pt x="1005053" y="2702928"/>
                  </a:cubicBezTo>
                  <a:cubicBezTo>
                    <a:pt x="1003910" y="2702832"/>
                    <a:pt x="998766" y="2703023"/>
                    <a:pt x="993909" y="2705595"/>
                  </a:cubicBezTo>
                  <a:close/>
                  <a:moveTo>
                    <a:pt x="994385" y="2724549"/>
                  </a:moveTo>
                  <a:cubicBezTo>
                    <a:pt x="994099" y="2720454"/>
                    <a:pt x="995528" y="2717882"/>
                    <a:pt x="1000386" y="2718644"/>
                  </a:cubicBezTo>
                  <a:cubicBezTo>
                    <a:pt x="1000576" y="2722835"/>
                    <a:pt x="999147" y="2725311"/>
                    <a:pt x="994385" y="2724549"/>
                  </a:cubicBezTo>
                  <a:close/>
                  <a:moveTo>
                    <a:pt x="992385" y="2700737"/>
                  </a:moveTo>
                  <a:cubicBezTo>
                    <a:pt x="990765" y="2702451"/>
                    <a:pt x="989622" y="2704737"/>
                    <a:pt x="990003" y="2708452"/>
                  </a:cubicBezTo>
                  <a:cubicBezTo>
                    <a:pt x="986098" y="2708833"/>
                    <a:pt x="985241" y="2707023"/>
                    <a:pt x="982764" y="2706357"/>
                  </a:cubicBezTo>
                  <a:cubicBezTo>
                    <a:pt x="983431" y="2701975"/>
                    <a:pt x="986479" y="2699879"/>
                    <a:pt x="992385" y="2700737"/>
                  </a:cubicBezTo>
                  <a:close/>
                  <a:moveTo>
                    <a:pt x="911994" y="2740551"/>
                  </a:moveTo>
                  <a:cubicBezTo>
                    <a:pt x="909993" y="2733122"/>
                    <a:pt x="915232" y="2727597"/>
                    <a:pt x="903897" y="2725788"/>
                  </a:cubicBezTo>
                  <a:cubicBezTo>
                    <a:pt x="910470" y="2721596"/>
                    <a:pt x="912660" y="2726073"/>
                    <a:pt x="922376" y="2725597"/>
                  </a:cubicBezTo>
                  <a:cubicBezTo>
                    <a:pt x="909993" y="2729121"/>
                    <a:pt x="922852" y="2738075"/>
                    <a:pt x="911994" y="2740551"/>
                  </a:cubicBezTo>
                  <a:close/>
                  <a:moveTo>
                    <a:pt x="903231" y="2735122"/>
                  </a:moveTo>
                  <a:cubicBezTo>
                    <a:pt x="897611" y="2732836"/>
                    <a:pt x="898563" y="2737218"/>
                    <a:pt x="895611" y="2737694"/>
                  </a:cubicBezTo>
                  <a:cubicBezTo>
                    <a:pt x="887038" y="2735598"/>
                    <a:pt x="889134" y="2725692"/>
                    <a:pt x="887800" y="2718168"/>
                  </a:cubicBezTo>
                  <a:cubicBezTo>
                    <a:pt x="884562" y="2717501"/>
                    <a:pt x="883990" y="2719406"/>
                    <a:pt x="885895" y="2719596"/>
                  </a:cubicBezTo>
                  <a:cubicBezTo>
                    <a:pt x="885609" y="2723311"/>
                    <a:pt x="880942" y="2718644"/>
                    <a:pt x="882466" y="2716167"/>
                  </a:cubicBezTo>
                  <a:cubicBezTo>
                    <a:pt x="879513" y="2718453"/>
                    <a:pt x="883323" y="2731121"/>
                    <a:pt x="872179" y="2729597"/>
                  </a:cubicBezTo>
                  <a:cubicBezTo>
                    <a:pt x="874465" y="2725311"/>
                    <a:pt x="874560" y="2723216"/>
                    <a:pt x="872941" y="2718644"/>
                  </a:cubicBezTo>
                  <a:cubicBezTo>
                    <a:pt x="871417" y="2719311"/>
                    <a:pt x="869798" y="2720072"/>
                    <a:pt x="867321" y="2719787"/>
                  </a:cubicBezTo>
                  <a:cubicBezTo>
                    <a:pt x="869322" y="2722263"/>
                    <a:pt x="869131" y="2723883"/>
                    <a:pt x="866845" y="2726073"/>
                  </a:cubicBezTo>
                  <a:cubicBezTo>
                    <a:pt x="861702" y="2725692"/>
                    <a:pt x="871512" y="2722073"/>
                    <a:pt x="863416" y="2722644"/>
                  </a:cubicBezTo>
                  <a:cubicBezTo>
                    <a:pt x="862464" y="2718358"/>
                    <a:pt x="867512" y="2719882"/>
                    <a:pt x="869226" y="2718358"/>
                  </a:cubicBezTo>
                  <a:cubicBezTo>
                    <a:pt x="867893" y="2715882"/>
                    <a:pt x="864845" y="2714643"/>
                    <a:pt x="860273" y="2714548"/>
                  </a:cubicBezTo>
                  <a:cubicBezTo>
                    <a:pt x="861035" y="2710929"/>
                    <a:pt x="865416" y="2711310"/>
                    <a:pt x="867702" y="2713500"/>
                  </a:cubicBezTo>
                  <a:cubicBezTo>
                    <a:pt x="865702" y="2707023"/>
                    <a:pt x="864273" y="2700261"/>
                    <a:pt x="857796" y="2697022"/>
                  </a:cubicBezTo>
                  <a:cubicBezTo>
                    <a:pt x="849033" y="2700642"/>
                    <a:pt x="850557" y="2712548"/>
                    <a:pt x="850843" y="2717025"/>
                  </a:cubicBezTo>
                  <a:cubicBezTo>
                    <a:pt x="841318" y="2713691"/>
                    <a:pt x="844652" y="2700737"/>
                    <a:pt x="829888" y="2701308"/>
                  </a:cubicBezTo>
                  <a:cubicBezTo>
                    <a:pt x="829888" y="2697498"/>
                    <a:pt x="830174" y="2693784"/>
                    <a:pt x="832460" y="2692069"/>
                  </a:cubicBezTo>
                  <a:cubicBezTo>
                    <a:pt x="836460" y="2692641"/>
                    <a:pt x="836079" y="2696355"/>
                    <a:pt x="835508" y="2700165"/>
                  </a:cubicBezTo>
                  <a:cubicBezTo>
                    <a:pt x="841794" y="2699213"/>
                    <a:pt x="835984" y="2696641"/>
                    <a:pt x="839604" y="2694164"/>
                  </a:cubicBezTo>
                  <a:cubicBezTo>
                    <a:pt x="843128" y="2694641"/>
                    <a:pt x="840461" y="2699403"/>
                    <a:pt x="844747" y="2699308"/>
                  </a:cubicBezTo>
                  <a:cubicBezTo>
                    <a:pt x="842937" y="2701499"/>
                    <a:pt x="841985" y="2698641"/>
                    <a:pt x="837222" y="2700356"/>
                  </a:cubicBezTo>
                  <a:cubicBezTo>
                    <a:pt x="836270" y="2704071"/>
                    <a:pt x="845700" y="2700070"/>
                    <a:pt x="842366" y="2705404"/>
                  </a:cubicBezTo>
                  <a:cubicBezTo>
                    <a:pt x="850272" y="2702070"/>
                    <a:pt x="853796" y="2694355"/>
                    <a:pt x="861892" y="2691117"/>
                  </a:cubicBezTo>
                  <a:cubicBezTo>
                    <a:pt x="863416" y="2684544"/>
                    <a:pt x="852177" y="2687307"/>
                    <a:pt x="855415" y="2679591"/>
                  </a:cubicBezTo>
                  <a:cubicBezTo>
                    <a:pt x="851034" y="2678639"/>
                    <a:pt x="851224" y="2682163"/>
                    <a:pt x="846081" y="2680449"/>
                  </a:cubicBezTo>
                  <a:cubicBezTo>
                    <a:pt x="846462" y="2675781"/>
                    <a:pt x="851224" y="2675496"/>
                    <a:pt x="852272" y="2671495"/>
                  </a:cubicBezTo>
                  <a:cubicBezTo>
                    <a:pt x="853701" y="2672447"/>
                    <a:pt x="855129" y="2673305"/>
                    <a:pt x="857606" y="2673495"/>
                  </a:cubicBezTo>
                  <a:cubicBezTo>
                    <a:pt x="852748" y="2679496"/>
                    <a:pt x="861606" y="2677877"/>
                    <a:pt x="864369" y="2681877"/>
                  </a:cubicBezTo>
                  <a:cubicBezTo>
                    <a:pt x="859797" y="2685973"/>
                    <a:pt x="866083" y="2691117"/>
                    <a:pt x="861511" y="2695879"/>
                  </a:cubicBezTo>
                  <a:cubicBezTo>
                    <a:pt x="863416" y="2696832"/>
                    <a:pt x="871131" y="2696165"/>
                    <a:pt x="872179" y="2701404"/>
                  </a:cubicBezTo>
                  <a:cubicBezTo>
                    <a:pt x="875894" y="2703023"/>
                    <a:pt x="880752" y="2697975"/>
                    <a:pt x="876180" y="2697022"/>
                  </a:cubicBezTo>
                  <a:cubicBezTo>
                    <a:pt x="879894" y="2692545"/>
                    <a:pt x="881418" y="2701880"/>
                    <a:pt x="881037" y="2705213"/>
                  </a:cubicBezTo>
                  <a:cubicBezTo>
                    <a:pt x="875037" y="2701975"/>
                    <a:pt x="872465" y="2706452"/>
                    <a:pt x="871322" y="2712357"/>
                  </a:cubicBezTo>
                  <a:cubicBezTo>
                    <a:pt x="871512" y="2716072"/>
                    <a:pt x="879323" y="2713881"/>
                    <a:pt x="880466" y="2713024"/>
                  </a:cubicBezTo>
                  <a:cubicBezTo>
                    <a:pt x="879418" y="2711310"/>
                    <a:pt x="876370" y="2711119"/>
                    <a:pt x="877132" y="2708071"/>
                  </a:cubicBezTo>
                  <a:cubicBezTo>
                    <a:pt x="878656" y="2711405"/>
                    <a:pt x="886562" y="2710071"/>
                    <a:pt x="885895" y="2715024"/>
                  </a:cubicBezTo>
                  <a:cubicBezTo>
                    <a:pt x="889896" y="2712738"/>
                    <a:pt x="896182" y="2707690"/>
                    <a:pt x="894944" y="2717310"/>
                  </a:cubicBezTo>
                  <a:cubicBezTo>
                    <a:pt x="898563" y="2713024"/>
                    <a:pt x="896468" y="2703213"/>
                    <a:pt x="903421" y="2702166"/>
                  </a:cubicBezTo>
                  <a:cubicBezTo>
                    <a:pt x="901516" y="2697213"/>
                    <a:pt x="897039" y="2703404"/>
                    <a:pt x="892372" y="2701308"/>
                  </a:cubicBezTo>
                  <a:cubicBezTo>
                    <a:pt x="891896" y="2698546"/>
                    <a:pt x="893991" y="2698451"/>
                    <a:pt x="896277" y="2698451"/>
                  </a:cubicBezTo>
                  <a:cubicBezTo>
                    <a:pt x="896754" y="2695688"/>
                    <a:pt x="894277" y="2695022"/>
                    <a:pt x="894944" y="2692069"/>
                  </a:cubicBezTo>
                  <a:cubicBezTo>
                    <a:pt x="901135" y="2692926"/>
                    <a:pt x="900754" y="2698641"/>
                    <a:pt x="907326" y="2699308"/>
                  </a:cubicBezTo>
                  <a:cubicBezTo>
                    <a:pt x="904469" y="2706261"/>
                    <a:pt x="901802" y="2710547"/>
                    <a:pt x="906088" y="2716548"/>
                  </a:cubicBezTo>
                  <a:cubicBezTo>
                    <a:pt x="900183" y="2718358"/>
                    <a:pt x="902278" y="2729979"/>
                    <a:pt x="892658" y="2723406"/>
                  </a:cubicBezTo>
                  <a:cubicBezTo>
                    <a:pt x="889324" y="2732455"/>
                    <a:pt x="904183" y="2727978"/>
                    <a:pt x="903231" y="2735122"/>
                  </a:cubicBezTo>
                  <a:close/>
                  <a:moveTo>
                    <a:pt x="854844" y="2715786"/>
                  </a:moveTo>
                  <a:cubicBezTo>
                    <a:pt x="856368" y="2711214"/>
                    <a:pt x="858654" y="2717596"/>
                    <a:pt x="862178" y="2716358"/>
                  </a:cubicBezTo>
                  <a:cubicBezTo>
                    <a:pt x="862178" y="2718549"/>
                    <a:pt x="862178" y="2720835"/>
                    <a:pt x="859987" y="2720930"/>
                  </a:cubicBezTo>
                  <a:cubicBezTo>
                    <a:pt x="858749" y="2720835"/>
                    <a:pt x="857511" y="2720739"/>
                    <a:pt x="856272" y="2720644"/>
                  </a:cubicBezTo>
                  <a:cubicBezTo>
                    <a:pt x="856653" y="2718453"/>
                    <a:pt x="856939" y="2716263"/>
                    <a:pt x="854844" y="2715786"/>
                  </a:cubicBezTo>
                  <a:close/>
                  <a:moveTo>
                    <a:pt x="868083" y="2735694"/>
                  </a:moveTo>
                  <a:cubicBezTo>
                    <a:pt x="867607" y="2732646"/>
                    <a:pt x="861035" y="2733884"/>
                    <a:pt x="863035" y="2729026"/>
                  </a:cubicBezTo>
                  <a:cubicBezTo>
                    <a:pt x="872846" y="2727788"/>
                    <a:pt x="867798" y="2737408"/>
                    <a:pt x="875322" y="2737884"/>
                  </a:cubicBezTo>
                  <a:cubicBezTo>
                    <a:pt x="875227" y="2739408"/>
                    <a:pt x="875037" y="2741028"/>
                    <a:pt x="874941" y="2742552"/>
                  </a:cubicBezTo>
                  <a:cubicBezTo>
                    <a:pt x="868274" y="2743980"/>
                    <a:pt x="865893" y="2733979"/>
                    <a:pt x="865702" y="2743409"/>
                  </a:cubicBezTo>
                  <a:cubicBezTo>
                    <a:pt x="862273" y="2743028"/>
                    <a:pt x="864845" y="2738170"/>
                    <a:pt x="860559" y="2738265"/>
                  </a:cubicBezTo>
                  <a:cubicBezTo>
                    <a:pt x="861892" y="2736265"/>
                    <a:pt x="864654" y="2735694"/>
                    <a:pt x="868083" y="2735694"/>
                  </a:cubicBezTo>
                  <a:close/>
                  <a:moveTo>
                    <a:pt x="847700" y="2737313"/>
                  </a:moveTo>
                  <a:cubicBezTo>
                    <a:pt x="838651" y="2738075"/>
                    <a:pt x="835603" y="2727693"/>
                    <a:pt x="828650" y="2720168"/>
                  </a:cubicBezTo>
                  <a:cubicBezTo>
                    <a:pt x="838365" y="2719501"/>
                    <a:pt x="834936" y="2728359"/>
                    <a:pt x="844652" y="2727693"/>
                  </a:cubicBezTo>
                  <a:cubicBezTo>
                    <a:pt x="838746" y="2731026"/>
                    <a:pt x="842842" y="2734455"/>
                    <a:pt x="847700" y="2737313"/>
                  </a:cubicBezTo>
                  <a:close/>
                  <a:moveTo>
                    <a:pt x="823602" y="2688259"/>
                  </a:moveTo>
                  <a:cubicBezTo>
                    <a:pt x="826554" y="2684735"/>
                    <a:pt x="827697" y="2685592"/>
                    <a:pt x="825983" y="2680544"/>
                  </a:cubicBezTo>
                  <a:cubicBezTo>
                    <a:pt x="832555" y="2679210"/>
                    <a:pt x="830650" y="2692355"/>
                    <a:pt x="823602" y="2688259"/>
                  </a:cubicBezTo>
                  <a:close/>
                  <a:moveTo>
                    <a:pt x="824078" y="2707214"/>
                  </a:moveTo>
                  <a:cubicBezTo>
                    <a:pt x="817696" y="2705499"/>
                    <a:pt x="814743" y="2700261"/>
                    <a:pt x="817506" y="2695688"/>
                  </a:cubicBezTo>
                  <a:cubicBezTo>
                    <a:pt x="821030" y="2698546"/>
                    <a:pt x="824459" y="2701499"/>
                    <a:pt x="824078" y="2707214"/>
                  </a:cubicBezTo>
                  <a:close/>
                  <a:moveTo>
                    <a:pt x="810267" y="2669971"/>
                  </a:moveTo>
                  <a:cubicBezTo>
                    <a:pt x="813886" y="2664732"/>
                    <a:pt x="812267" y="2664066"/>
                    <a:pt x="814743" y="2659303"/>
                  </a:cubicBezTo>
                  <a:cubicBezTo>
                    <a:pt x="815791" y="2666161"/>
                    <a:pt x="822173" y="2662351"/>
                    <a:pt x="829221" y="2661970"/>
                  </a:cubicBezTo>
                  <a:cubicBezTo>
                    <a:pt x="829507" y="2665685"/>
                    <a:pt x="835413" y="2665304"/>
                    <a:pt x="834174" y="2670257"/>
                  </a:cubicBezTo>
                  <a:cubicBezTo>
                    <a:pt x="824935" y="2663875"/>
                    <a:pt x="821506" y="2669971"/>
                    <a:pt x="810267" y="2669971"/>
                  </a:cubicBezTo>
                  <a:close/>
                  <a:moveTo>
                    <a:pt x="791312" y="2701594"/>
                  </a:moveTo>
                  <a:cubicBezTo>
                    <a:pt x="796741" y="2702070"/>
                    <a:pt x="797217" y="2706166"/>
                    <a:pt x="801980" y="2707119"/>
                  </a:cubicBezTo>
                  <a:cubicBezTo>
                    <a:pt x="799027" y="2710643"/>
                    <a:pt x="787692" y="2707880"/>
                    <a:pt x="791312" y="2701594"/>
                  </a:cubicBezTo>
                  <a:close/>
                  <a:moveTo>
                    <a:pt x="800837" y="2722835"/>
                  </a:moveTo>
                  <a:cubicBezTo>
                    <a:pt x="801027" y="2727026"/>
                    <a:pt x="797884" y="2727788"/>
                    <a:pt x="793122" y="2727026"/>
                  </a:cubicBezTo>
                  <a:cubicBezTo>
                    <a:pt x="792836" y="2722835"/>
                    <a:pt x="796074" y="2722073"/>
                    <a:pt x="800837" y="2722835"/>
                  </a:cubicBezTo>
                  <a:close/>
                  <a:moveTo>
                    <a:pt x="850843" y="1747380"/>
                  </a:moveTo>
                  <a:cubicBezTo>
                    <a:pt x="847033" y="1746618"/>
                    <a:pt x="847509" y="1742807"/>
                    <a:pt x="843795" y="1742141"/>
                  </a:cubicBezTo>
                  <a:cubicBezTo>
                    <a:pt x="837127" y="1745760"/>
                    <a:pt x="847890" y="1748903"/>
                    <a:pt x="850557" y="1750523"/>
                  </a:cubicBezTo>
                  <a:cubicBezTo>
                    <a:pt x="848557" y="1754999"/>
                    <a:pt x="848557" y="1755190"/>
                    <a:pt x="849891" y="1759952"/>
                  </a:cubicBezTo>
                  <a:cubicBezTo>
                    <a:pt x="840270" y="1759476"/>
                    <a:pt x="841413" y="1769477"/>
                    <a:pt x="829126" y="1766239"/>
                  </a:cubicBezTo>
                  <a:cubicBezTo>
                    <a:pt x="830364" y="1764048"/>
                    <a:pt x="832269" y="1762619"/>
                    <a:pt x="834936" y="1761953"/>
                  </a:cubicBezTo>
                  <a:cubicBezTo>
                    <a:pt x="828745" y="1756619"/>
                    <a:pt x="822840" y="1750999"/>
                    <a:pt x="811886" y="1749189"/>
                  </a:cubicBezTo>
                  <a:cubicBezTo>
                    <a:pt x="811886" y="1746332"/>
                    <a:pt x="814362" y="1746046"/>
                    <a:pt x="814172" y="1742998"/>
                  </a:cubicBezTo>
                  <a:cubicBezTo>
                    <a:pt x="825221" y="1742331"/>
                    <a:pt x="827316" y="1748141"/>
                    <a:pt x="829983" y="1753666"/>
                  </a:cubicBezTo>
                  <a:cubicBezTo>
                    <a:pt x="832460" y="1751666"/>
                    <a:pt x="839032" y="1753666"/>
                    <a:pt x="839508" y="1749665"/>
                  </a:cubicBezTo>
                  <a:cubicBezTo>
                    <a:pt x="833127" y="1746141"/>
                    <a:pt x="836079" y="1743474"/>
                    <a:pt x="831412" y="1734902"/>
                  </a:cubicBezTo>
                  <a:cubicBezTo>
                    <a:pt x="836175" y="1735664"/>
                    <a:pt x="839318" y="1734902"/>
                    <a:pt x="839127" y="1730711"/>
                  </a:cubicBezTo>
                  <a:cubicBezTo>
                    <a:pt x="842842" y="1731854"/>
                    <a:pt x="842842" y="1733473"/>
                    <a:pt x="840556" y="1735569"/>
                  </a:cubicBezTo>
                  <a:cubicBezTo>
                    <a:pt x="848176" y="1733378"/>
                    <a:pt x="855034" y="1738426"/>
                    <a:pt x="864654" y="1734235"/>
                  </a:cubicBezTo>
                  <a:cubicBezTo>
                    <a:pt x="864083" y="1742522"/>
                    <a:pt x="848843" y="1736426"/>
                    <a:pt x="850843" y="1747380"/>
                  </a:cubicBezTo>
                  <a:close/>
                  <a:moveTo>
                    <a:pt x="834651" y="1815483"/>
                  </a:moveTo>
                  <a:cubicBezTo>
                    <a:pt x="835698" y="1814340"/>
                    <a:pt x="836746" y="1813102"/>
                    <a:pt x="836841" y="1811007"/>
                  </a:cubicBezTo>
                  <a:cubicBezTo>
                    <a:pt x="828269" y="1813483"/>
                    <a:pt x="825983" y="1812245"/>
                    <a:pt x="816363" y="1814150"/>
                  </a:cubicBezTo>
                  <a:cubicBezTo>
                    <a:pt x="814077" y="1808435"/>
                    <a:pt x="805218" y="1807482"/>
                    <a:pt x="804456" y="1800719"/>
                  </a:cubicBezTo>
                  <a:cubicBezTo>
                    <a:pt x="801980" y="1801101"/>
                    <a:pt x="801408" y="1803291"/>
                    <a:pt x="798741" y="1803482"/>
                  </a:cubicBezTo>
                  <a:cubicBezTo>
                    <a:pt x="800361" y="1805768"/>
                    <a:pt x="804742" y="1805958"/>
                    <a:pt x="805695" y="1808720"/>
                  </a:cubicBezTo>
                  <a:cubicBezTo>
                    <a:pt x="803028" y="1811007"/>
                    <a:pt x="800742" y="1817293"/>
                    <a:pt x="796170" y="1812721"/>
                  </a:cubicBezTo>
                  <a:cubicBezTo>
                    <a:pt x="794455" y="1817484"/>
                    <a:pt x="802361" y="1815102"/>
                    <a:pt x="799218" y="1820817"/>
                  </a:cubicBezTo>
                  <a:cubicBezTo>
                    <a:pt x="793598" y="1821484"/>
                    <a:pt x="792645" y="1818722"/>
                    <a:pt x="788359" y="1818436"/>
                  </a:cubicBezTo>
                  <a:cubicBezTo>
                    <a:pt x="781501" y="1822151"/>
                    <a:pt x="791598" y="1825865"/>
                    <a:pt x="789312" y="1831104"/>
                  </a:cubicBezTo>
                  <a:cubicBezTo>
                    <a:pt x="790645" y="1832819"/>
                    <a:pt x="795789" y="1831009"/>
                    <a:pt x="798265" y="1834914"/>
                  </a:cubicBezTo>
                  <a:cubicBezTo>
                    <a:pt x="795408" y="1843296"/>
                    <a:pt x="783406" y="1842534"/>
                    <a:pt x="777024" y="1847582"/>
                  </a:cubicBezTo>
                  <a:cubicBezTo>
                    <a:pt x="779596" y="1855965"/>
                    <a:pt x="793026" y="1846725"/>
                    <a:pt x="796455" y="1858441"/>
                  </a:cubicBezTo>
                  <a:cubicBezTo>
                    <a:pt x="785787" y="1857489"/>
                    <a:pt x="777501" y="1860822"/>
                    <a:pt x="774834" y="1852155"/>
                  </a:cubicBezTo>
                  <a:cubicBezTo>
                    <a:pt x="768547" y="1852059"/>
                    <a:pt x="764642" y="1854345"/>
                    <a:pt x="759784" y="1855774"/>
                  </a:cubicBezTo>
                  <a:cubicBezTo>
                    <a:pt x="760737" y="1847678"/>
                    <a:pt x="770071" y="1847964"/>
                    <a:pt x="777120" y="1846059"/>
                  </a:cubicBezTo>
                  <a:cubicBezTo>
                    <a:pt x="775215" y="1843963"/>
                    <a:pt x="772071" y="1842820"/>
                    <a:pt x="774072" y="1837962"/>
                  </a:cubicBezTo>
                  <a:cubicBezTo>
                    <a:pt x="775786" y="1836915"/>
                    <a:pt x="778358" y="1836629"/>
                    <a:pt x="781501" y="1837010"/>
                  </a:cubicBezTo>
                  <a:cubicBezTo>
                    <a:pt x="783216" y="1827485"/>
                    <a:pt x="782168" y="1822818"/>
                    <a:pt x="784835" y="1816722"/>
                  </a:cubicBezTo>
                  <a:cubicBezTo>
                    <a:pt x="778358" y="1808054"/>
                    <a:pt x="773881" y="1821294"/>
                    <a:pt x="768166" y="1817007"/>
                  </a:cubicBezTo>
                  <a:cubicBezTo>
                    <a:pt x="767785" y="1813769"/>
                    <a:pt x="768928" y="1812149"/>
                    <a:pt x="772167" y="1812626"/>
                  </a:cubicBezTo>
                  <a:cubicBezTo>
                    <a:pt x="769595" y="1810530"/>
                    <a:pt x="767309" y="1808244"/>
                    <a:pt x="765309" y="1805768"/>
                  </a:cubicBezTo>
                  <a:cubicBezTo>
                    <a:pt x="760451" y="1804339"/>
                    <a:pt x="761499" y="1808720"/>
                    <a:pt x="759403" y="1810054"/>
                  </a:cubicBezTo>
                  <a:cubicBezTo>
                    <a:pt x="757403" y="1808625"/>
                    <a:pt x="754641" y="1807673"/>
                    <a:pt x="750354" y="1807863"/>
                  </a:cubicBezTo>
                  <a:cubicBezTo>
                    <a:pt x="752831" y="1802910"/>
                    <a:pt x="755117" y="1808244"/>
                    <a:pt x="757974" y="1803672"/>
                  </a:cubicBezTo>
                  <a:cubicBezTo>
                    <a:pt x="757022" y="1799957"/>
                    <a:pt x="748449" y="1801767"/>
                    <a:pt x="751212" y="1795290"/>
                  </a:cubicBezTo>
                  <a:cubicBezTo>
                    <a:pt x="759498" y="1801101"/>
                    <a:pt x="772548" y="1803386"/>
                    <a:pt x="777691" y="1811483"/>
                  </a:cubicBezTo>
                  <a:cubicBezTo>
                    <a:pt x="782358" y="1808720"/>
                    <a:pt x="786359" y="1814912"/>
                    <a:pt x="790645" y="1810911"/>
                  </a:cubicBezTo>
                  <a:cubicBezTo>
                    <a:pt x="786835" y="1808625"/>
                    <a:pt x="786645" y="1810244"/>
                    <a:pt x="781692" y="1807101"/>
                  </a:cubicBezTo>
                  <a:cubicBezTo>
                    <a:pt x="780739" y="1802148"/>
                    <a:pt x="784073" y="1801482"/>
                    <a:pt x="784263" y="1797767"/>
                  </a:cubicBezTo>
                  <a:cubicBezTo>
                    <a:pt x="791883" y="1797100"/>
                    <a:pt x="787121" y="1805577"/>
                    <a:pt x="794836" y="1804911"/>
                  </a:cubicBezTo>
                  <a:cubicBezTo>
                    <a:pt x="798741" y="1804720"/>
                    <a:pt x="793312" y="1799291"/>
                    <a:pt x="789693" y="1799767"/>
                  </a:cubicBezTo>
                  <a:cubicBezTo>
                    <a:pt x="790264" y="1795766"/>
                    <a:pt x="792836" y="1793861"/>
                    <a:pt x="797503" y="1794052"/>
                  </a:cubicBezTo>
                  <a:cubicBezTo>
                    <a:pt x="792645" y="1789670"/>
                    <a:pt x="788931" y="1784527"/>
                    <a:pt x="789597" y="1776145"/>
                  </a:cubicBezTo>
                  <a:cubicBezTo>
                    <a:pt x="796646" y="1779288"/>
                    <a:pt x="795027" y="1779193"/>
                    <a:pt x="802456" y="1777098"/>
                  </a:cubicBezTo>
                  <a:cubicBezTo>
                    <a:pt x="801599" y="1780717"/>
                    <a:pt x="802361" y="1783098"/>
                    <a:pt x="803694" y="1785098"/>
                  </a:cubicBezTo>
                  <a:cubicBezTo>
                    <a:pt x="807790" y="1781955"/>
                    <a:pt x="808933" y="1787480"/>
                    <a:pt x="814553" y="1787480"/>
                  </a:cubicBezTo>
                  <a:cubicBezTo>
                    <a:pt x="813981" y="1789385"/>
                    <a:pt x="810838" y="1788813"/>
                    <a:pt x="810933" y="1787194"/>
                  </a:cubicBezTo>
                  <a:cubicBezTo>
                    <a:pt x="809790" y="1788813"/>
                    <a:pt x="810838" y="1795481"/>
                    <a:pt x="804742" y="1796243"/>
                  </a:cubicBezTo>
                  <a:cubicBezTo>
                    <a:pt x="812267" y="1808340"/>
                    <a:pt x="827412" y="1805768"/>
                    <a:pt x="840556" y="1809959"/>
                  </a:cubicBezTo>
                  <a:cubicBezTo>
                    <a:pt x="839699" y="1812626"/>
                    <a:pt x="839508" y="1816340"/>
                    <a:pt x="834651" y="1815483"/>
                  </a:cubicBezTo>
                  <a:close/>
                  <a:moveTo>
                    <a:pt x="776739" y="2699022"/>
                  </a:moveTo>
                  <a:cubicBezTo>
                    <a:pt x="778263" y="2704452"/>
                    <a:pt x="770833" y="2701022"/>
                    <a:pt x="767404" y="2701499"/>
                  </a:cubicBezTo>
                  <a:cubicBezTo>
                    <a:pt x="767595" y="2695117"/>
                    <a:pt x="772357" y="2697594"/>
                    <a:pt x="776739" y="2699022"/>
                  </a:cubicBezTo>
                  <a:close/>
                  <a:moveTo>
                    <a:pt x="821887" y="1888731"/>
                  </a:moveTo>
                  <a:cubicBezTo>
                    <a:pt x="819411" y="1889873"/>
                    <a:pt x="811219" y="1893588"/>
                    <a:pt x="810648" y="1891112"/>
                  </a:cubicBezTo>
                  <a:cubicBezTo>
                    <a:pt x="810743" y="1885111"/>
                    <a:pt x="812172" y="1890636"/>
                    <a:pt x="816267" y="1889969"/>
                  </a:cubicBezTo>
                  <a:cubicBezTo>
                    <a:pt x="815410" y="1888635"/>
                    <a:pt x="814553" y="1887207"/>
                    <a:pt x="814743" y="1885111"/>
                  </a:cubicBezTo>
                  <a:cubicBezTo>
                    <a:pt x="807028" y="1884920"/>
                    <a:pt x="806266" y="1881873"/>
                    <a:pt x="800075" y="1884063"/>
                  </a:cubicBezTo>
                  <a:cubicBezTo>
                    <a:pt x="807123" y="1875491"/>
                    <a:pt x="792169" y="1875395"/>
                    <a:pt x="786168" y="1871966"/>
                  </a:cubicBezTo>
                  <a:cubicBezTo>
                    <a:pt x="792169" y="1868537"/>
                    <a:pt x="782358" y="1860060"/>
                    <a:pt x="792455" y="1861394"/>
                  </a:cubicBezTo>
                  <a:cubicBezTo>
                    <a:pt x="791693" y="1866347"/>
                    <a:pt x="795217" y="1868252"/>
                    <a:pt x="793407" y="1874062"/>
                  </a:cubicBezTo>
                  <a:cubicBezTo>
                    <a:pt x="794646" y="1874157"/>
                    <a:pt x="795884" y="1874252"/>
                    <a:pt x="797027" y="1874348"/>
                  </a:cubicBezTo>
                  <a:cubicBezTo>
                    <a:pt x="798075" y="1871014"/>
                    <a:pt x="799313" y="1871205"/>
                    <a:pt x="802456" y="1876348"/>
                  </a:cubicBezTo>
                  <a:cubicBezTo>
                    <a:pt x="804171" y="1875777"/>
                    <a:pt x="805790" y="1875205"/>
                    <a:pt x="806361" y="1873490"/>
                  </a:cubicBezTo>
                  <a:cubicBezTo>
                    <a:pt x="809886" y="1875300"/>
                    <a:pt x="808743" y="1880634"/>
                    <a:pt x="815029" y="1880444"/>
                  </a:cubicBezTo>
                  <a:cubicBezTo>
                    <a:pt x="813600" y="1877586"/>
                    <a:pt x="807695" y="1877872"/>
                    <a:pt x="810076" y="1872157"/>
                  </a:cubicBezTo>
                  <a:cubicBezTo>
                    <a:pt x="816648" y="1872728"/>
                    <a:pt x="818649" y="1876729"/>
                    <a:pt x="824364" y="1877967"/>
                  </a:cubicBezTo>
                  <a:cubicBezTo>
                    <a:pt x="825126" y="1881968"/>
                    <a:pt x="817410" y="1886254"/>
                    <a:pt x="821887" y="1888731"/>
                  </a:cubicBezTo>
                  <a:close/>
                  <a:moveTo>
                    <a:pt x="824173" y="1857298"/>
                  </a:moveTo>
                  <a:cubicBezTo>
                    <a:pt x="818172" y="1858251"/>
                    <a:pt x="818744" y="1854440"/>
                    <a:pt x="815220" y="1853488"/>
                  </a:cubicBezTo>
                  <a:cubicBezTo>
                    <a:pt x="819030" y="1858251"/>
                    <a:pt x="818458" y="1861489"/>
                    <a:pt x="812553" y="1864347"/>
                  </a:cubicBezTo>
                  <a:cubicBezTo>
                    <a:pt x="813600" y="1868347"/>
                    <a:pt x="818458" y="1859584"/>
                    <a:pt x="821697" y="1865013"/>
                  </a:cubicBezTo>
                  <a:cubicBezTo>
                    <a:pt x="818458" y="1872919"/>
                    <a:pt x="809028" y="1865585"/>
                    <a:pt x="802742" y="1871490"/>
                  </a:cubicBezTo>
                  <a:cubicBezTo>
                    <a:pt x="810076" y="1866156"/>
                    <a:pt x="801313" y="1863965"/>
                    <a:pt x="800170" y="1857107"/>
                  </a:cubicBezTo>
                  <a:cubicBezTo>
                    <a:pt x="806647" y="1856155"/>
                    <a:pt x="806266" y="1859965"/>
                    <a:pt x="803504" y="1862061"/>
                  </a:cubicBezTo>
                  <a:cubicBezTo>
                    <a:pt x="808552" y="1863680"/>
                    <a:pt x="808457" y="1860156"/>
                    <a:pt x="812838" y="1861108"/>
                  </a:cubicBezTo>
                  <a:cubicBezTo>
                    <a:pt x="809028" y="1857584"/>
                    <a:pt x="814839" y="1856155"/>
                    <a:pt x="811600" y="1853202"/>
                  </a:cubicBezTo>
                  <a:cubicBezTo>
                    <a:pt x="803599" y="1865680"/>
                    <a:pt x="808933" y="1842820"/>
                    <a:pt x="795789" y="1842534"/>
                  </a:cubicBezTo>
                  <a:cubicBezTo>
                    <a:pt x="801408" y="1841391"/>
                    <a:pt x="801408" y="1834724"/>
                    <a:pt x="809219" y="1835676"/>
                  </a:cubicBezTo>
                  <a:cubicBezTo>
                    <a:pt x="801027" y="1843582"/>
                    <a:pt x="813029" y="1839201"/>
                    <a:pt x="811981" y="1848535"/>
                  </a:cubicBezTo>
                  <a:cubicBezTo>
                    <a:pt x="813696" y="1847487"/>
                    <a:pt x="816267" y="1847106"/>
                    <a:pt x="819506" y="1847487"/>
                  </a:cubicBezTo>
                  <a:cubicBezTo>
                    <a:pt x="819696" y="1845392"/>
                    <a:pt x="819792" y="1843296"/>
                    <a:pt x="819982" y="1841201"/>
                  </a:cubicBezTo>
                  <a:cubicBezTo>
                    <a:pt x="832841" y="1842534"/>
                    <a:pt x="830079" y="1852059"/>
                    <a:pt x="824173" y="1857298"/>
                  </a:cubicBezTo>
                  <a:close/>
                  <a:moveTo>
                    <a:pt x="802170" y="1832057"/>
                  </a:moveTo>
                  <a:cubicBezTo>
                    <a:pt x="801980" y="1825675"/>
                    <a:pt x="813791" y="1831199"/>
                    <a:pt x="818934" y="1830152"/>
                  </a:cubicBezTo>
                  <a:cubicBezTo>
                    <a:pt x="818744" y="1832247"/>
                    <a:pt x="818649" y="1834343"/>
                    <a:pt x="818458" y="1836438"/>
                  </a:cubicBezTo>
                  <a:cubicBezTo>
                    <a:pt x="809886" y="1835105"/>
                    <a:pt x="812362" y="1828914"/>
                    <a:pt x="802170" y="1832057"/>
                  </a:cubicBezTo>
                  <a:close/>
                  <a:moveTo>
                    <a:pt x="775977" y="1910543"/>
                  </a:moveTo>
                  <a:cubicBezTo>
                    <a:pt x="786549" y="1918830"/>
                    <a:pt x="774929" y="1922354"/>
                    <a:pt x="776453" y="1929498"/>
                  </a:cubicBezTo>
                  <a:cubicBezTo>
                    <a:pt x="760260" y="1927021"/>
                    <a:pt x="776739" y="1917782"/>
                    <a:pt x="775977" y="1910543"/>
                  </a:cubicBezTo>
                  <a:close/>
                  <a:moveTo>
                    <a:pt x="776262" y="1981504"/>
                  </a:moveTo>
                  <a:cubicBezTo>
                    <a:pt x="772738" y="1977123"/>
                    <a:pt x="769214" y="1979599"/>
                    <a:pt x="765499" y="1977599"/>
                  </a:cubicBezTo>
                  <a:cubicBezTo>
                    <a:pt x="765594" y="1975980"/>
                    <a:pt x="765785" y="1974456"/>
                    <a:pt x="765880" y="1972836"/>
                  </a:cubicBezTo>
                  <a:cubicBezTo>
                    <a:pt x="768928" y="1973027"/>
                    <a:pt x="771976" y="1973312"/>
                    <a:pt x="775024" y="1973503"/>
                  </a:cubicBezTo>
                  <a:cubicBezTo>
                    <a:pt x="773214" y="1977885"/>
                    <a:pt x="777310" y="1977789"/>
                    <a:pt x="776262" y="1981504"/>
                  </a:cubicBezTo>
                  <a:close/>
                  <a:moveTo>
                    <a:pt x="787978" y="2023414"/>
                  </a:moveTo>
                  <a:cubicBezTo>
                    <a:pt x="787026" y="2025795"/>
                    <a:pt x="782073" y="2024271"/>
                    <a:pt x="783787" y="2029415"/>
                  </a:cubicBezTo>
                  <a:cubicBezTo>
                    <a:pt x="777596" y="2029510"/>
                    <a:pt x="776167" y="2026081"/>
                    <a:pt x="773119" y="2023890"/>
                  </a:cubicBezTo>
                  <a:cubicBezTo>
                    <a:pt x="770928" y="2023223"/>
                    <a:pt x="766452" y="2027986"/>
                    <a:pt x="770928" y="2028462"/>
                  </a:cubicBezTo>
                  <a:cubicBezTo>
                    <a:pt x="765880" y="2030653"/>
                    <a:pt x="765880" y="2016365"/>
                    <a:pt x="760927" y="2013508"/>
                  </a:cubicBezTo>
                  <a:cubicBezTo>
                    <a:pt x="766642" y="2014175"/>
                    <a:pt x="767404" y="2009793"/>
                    <a:pt x="773976" y="2011317"/>
                  </a:cubicBezTo>
                  <a:cubicBezTo>
                    <a:pt x="772357" y="2020652"/>
                    <a:pt x="780072" y="2012746"/>
                    <a:pt x="784835" y="2013698"/>
                  </a:cubicBezTo>
                  <a:cubicBezTo>
                    <a:pt x="783406" y="2017604"/>
                    <a:pt x="775596" y="2023986"/>
                    <a:pt x="787978" y="2023414"/>
                  </a:cubicBezTo>
                  <a:close/>
                  <a:moveTo>
                    <a:pt x="759689" y="2032272"/>
                  </a:moveTo>
                  <a:cubicBezTo>
                    <a:pt x="756069" y="2037702"/>
                    <a:pt x="744639" y="2035320"/>
                    <a:pt x="742353" y="2042083"/>
                  </a:cubicBezTo>
                  <a:cubicBezTo>
                    <a:pt x="734067" y="2040749"/>
                    <a:pt x="730257" y="2036177"/>
                    <a:pt x="724637" y="2032844"/>
                  </a:cubicBezTo>
                  <a:cubicBezTo>
                    <a:pt x="724732" y="2030177"/>
                    <a:pt x="726256" y="2028939"/>
                    <a:pt x="728637" y="2028462"/>
                  </a:cubicBezTo>
                  <a:cubicBezTo>
                    <a:pt x="726542" y="2024843"/>
                    <a:pt x="723303" y="2022081"/>
                    <a:pt x="720732" y="2018842"/>
                  </a:cubicBezTo>
                  <a:cubicBezTo>
                    <a:pt x="720636" y="2017318"/>
                    <a:pt x="720541" y="2015889"/>
                    <a:pt x="720446" y="2014461"/>
                  </a:cubicBezTo>
                  <a:cubicBezTo>
                    <a:pt x="725018" y="2017318"/>
                    <a:pt x="730923" y="2018461"/>
                    <a:pt x="736734" y="2017985"/>
                  </a:cubicBezTo>
                  <a:cubicBezTo>
                    <a:pt x="735876" y="2013222"/>
                    <a:pt x="735210" y="2008174"/>
                    <a:pt x="730257" y="2006460"/>
                  </a:cubicBezTo>
                  <a:cubicBezTo>
                    <a:pt x="736543" y="2007031"/>
                    <a:pt x="741020" y="2009889"/>
                    <a:pt x="746163" y="2015508"/>
                  </a:cubicBezTo>
                  <a:cubicBezTo>
                    <a:pt x="734162" y="2011794"/>
                    <a:pt x="755212" y="2032082"/>
                    <a:pt x="765594" y="2026367"/>
                  </a:cubicBezTo>
                  <a:cubicBezTo>
                    <a:pt x="765404" y="2028462"/>
                    <a:pt x="765309" y="2030558"/>
                    <a:pt x="765118" y="2032653"/>
                  </a:cubicBezTo>
                  <a:cubicBezTo>
                    <a:pt x="761880" y="2029224"/>
                    <a:pt x="756546" y="2031320"/>
                    <a:pt x="752259" y="2031701"/>
                  </a:cubicBezTo>
                  <a:cubicBezTo>
                    <a:pt x="753212" y="2036559"/>
                    <a:pt x="756355" y="2030558"/>
                    <a:pt x="759689" y="2032272"/>
                  </a:cubicBezTo>
                  <a:close/>
                  <a:moveTo>
                    <a:pt x="737972" y="2051227"/>
                  </a:moveTo>
                  <a:cubicBezTo>
                    <a:pt x="737496" y="2055227"/>
                    <a:pt x="731590" y="2053894"/>
                    <a:pt x="726732" y="2053513"/>
                  </a:cubicBezTo>
                  <a:cubicBezTo>
                    <a:pt x="727590" y="2049227"/>
                    <a:pt x="729685" y="2046274"/>
                    <a:pt x="732924" y="2044464"/>
                  </a:cubicBezTo>
                  <a:cubicBezTo>
                    <a:pt x="736638" y="2045226"/>
                    <a:pt x="732828" y="2051513"/>
                    <a:pt x="737972" y="2051227"/>
                  </a:cubicBezTo>
                  <a:close/>
                  <a:moveTo>
                    <a:pt x="720160" y="2092470"/>
                  </a:moveTo>
                  <a:cubicBezTo>
                    <a:pt x="724827" y="2092661"/>
                    <a:pt x="727399" y="2090756"/>
                    <a:pt x="727971" y="2086755"/>
                  </a:cubicBezTo>
                  <a:cubicBezTo>
                    <a:pt x="726828" y="2081993"/>
                    <a:pt x="723208" y="2088470"/>
                    <a:pt x="718827" y="2086089"/>
                  </a:cubicBezTo>
                  <a:cubicBezTo>
                    <a:pt x="726351" y="2074659"/>
                    <a:pt x="737115" y="2093899"/>
                    <a:pt x="739877" y="2100281"/>
                  </a:cubicBezTo>
                  <a:cubicBezTo>
                    <a:pt x="734543" y="2099709"/>
                    <a:pt x="733305" y="2096185"/>
                    <a:pt x="731209" y="2093327"/>
                  </a:cubicBezTo>
                  <a:cubicBezTo>
                    <a:pt x="727018" y="2092565"/>
                    <a:pt x="728828" y="2097709"/>
                    <a:pt x="725399" y="2097614"/>
                  </a:cubicBezTo>
                  <a:cubicBezTo>
                    <a:pt x="716541" y="2093232"/>
                    <a:pt x="713493" y="2092851"/>
                    <a:pt x="711778" y="2082469"/>
                  </a:cubicBezTo>
                  <a:cubicBezTo>
                    <a:pt x="717398" y="2081326"/>
                    <a:pt x="714731" y="2086184"/>
                    <a:pt x="714921" y="2089041"/>
                  </a:cubicBezTo>
                  <a:cubicBezTo>
                    <a:pt x="719684" y="2088851"/>
                    <a:pt x="721113" y="2086089"/>
                    <a:pt x="720160" y="2092470"/>
                  </a:cubicBezTo>
                  <a:close/>
                  <a:moveTo>
                    <a:pt x="717017" y="2134761"/>
                  </a:moveTo>
                  <a:cubicBezTo>
                    <a:pt x="717493" y="2142286"/>
                    <a:pt x="728447" y="2148573"/>
                    <a:pt x="722827" y="2155716"/>
                  </a:cubicBezTo>
                  <a:cubicBezTo>
                    <a:pt x="718160" y="2155240"/>
                    <a:pt x="721398" y="2148858"/>
                    <a:pt x="714064" y="2150287"/>
                  </a:cubicBezTo>
                  <a:cubicBezTo>
                    <a:pt x="717588" y="2144382"/>
                    <a:pt x="714064" y="2138952"/>
                    <a:pt x="717017" y="2134761"/>
                  </a:cubicBezTo>
                  <a:close/>
                  <a:moveTo>
                    <a:pt x="722446" y="2111520"/>
                  </a:moveTo>
                  <a:cubicBezTo>
                    <a:pt x="720160" y="2112092"/>
                    <a:pt x="718541" y="2113235"/>
                    <a:pt x="718446" y="2115902"/>
                  </a:cubicBezTo>
                  <a:cubicBezTo>
                    <a:pt x="715874" y="2110377"/>
                    <a:pt x="713112" y="2109806"/>
                    <a:pt x="708635" y="2110663"/>
                  </a:cubicBezTo>
                  <a:cubicBezTo>
                    <a:pt x="709683" y="2107234"/>
                    <a:pt x="710730" y="2103424"/>
                    <a:pt x="711207" y="2099614"/>
                  </a:cubicBezTo>
                  <a:cubicBezTo>
                    <a:pt x="721113" y="2106567"/>
                    <a:pt x="726732" y="2111330"/>
                    <a:pt x="740734" y="2114473"/>
                  </a:cubicBezTo>
                  <a:cubicBezTo>
                    <a:pt x="742925" y="2114378"/>
                    <a:pt x="742449" y="2111711"/>
                    <a:pt x="742925" y="2109901"/>
                  </a:cubicBezTo>
                  <a:cubicBezTo>
                    <a:pt x="747402" y="2118569"/>
                    <a:pt x="729114" y="2120950"/>
                    <a:pt x="722446" y="2111520"/>
                  </a:cubicBezTo>
                  <a:close/>
                  <a:moveTo>
                    <a:pt x="717969" y="2221629"/>
                  </a:moveTo>
                  <a:cubicBezTo>
                    <a:pt x="712826" y="2221534"/>
                    <a:pt x="714826" y="2216105"/>
                    <a:pt x="707206" y="2217629"/>
                  </a:cubicBezTo>
                  <a:cubicBezTo>
                    <a:pt x="711207" y="2215343"/>
                    <a:pt x="711397" y="2209437"/>
                    <a:pt x="718827" y="2210580"/>
                  </a:cubicBezTo>
                  <a:cubicBezTo>
                    <a:pt x="715588" y="2216295"/>
                    <a:pt x="714159" y="2216010"/>
                    <a:pt x="717969" y="2221629"/>
                  </a:cubicBezTo>
                  <a:close/>
                  <a:moveTo>
                    <a:pt x="710064" y="2203627"/>
                  </a:moveTo>
                  <a:cubicBezTo>
                    <a:pt x="707873" y="2208675"/>
                    <a:pt x="706539" y="2201627"/>
                    <a:pt x="704634" y="2201722"/>
                  </a:cubicBezTo>
                  <a:cubicBezTo>
                    <a:pt x="705587" y="2199817"/>
                    <a:pt x="707206" y="2198674"/>
                    <a:pt x="710349" y="2198960"/>
                  </a:cubicBezTo>
                  <a:cubicBezTo>
                    <a:pt x="712254" y="2192578"/>
                    <a:pt x="701777" y="2195436"/>
                    <a:pt x="703682" y="2189054"/>
                  </a:cubicBezTo>
                  <a:cubicBezTo>
                    <a:pt x="709683" y="2193245"/>
                    <a:pt x="714350" y="2189816"/>
                    <a:pt x="719779" y="2194959"/>
                  </a:cubicBezTo>
                  <a:cubicBezTo>
                    <a:pt x="720922" y="2201055"/>
                    <a:pt x="705873" y="2200008"/>
                    <a:pt x="710064" y="2203627"/>
                  </a:cubicBezTo>
                  <a:close/>
                  <a:moveTo>
                    <a:pt x="770547" y="1709946"/>
                  </a:moveTo>
                  <a:cubicBezTo>
                    <a:pt x="772738" y="1709851"/>
                    <a:pt x="772262" y="1707184"/>
                    <a:pt x="772738" y="1705374"/>
                  </a:cubicBezTo>
                  <a:cubicBezTo>
                    <a:pt x="773976" y="1705469"/>
                    <a:pt x="775215" y="1705565"/>
                    <a:pt x="776358" y="1705660"/>
                  </a:cubicBezTo>
                  <a:cubicBezTo>
                    <a:pt x="777215" y="1706994"/>
                    <a:pt x="778072" y="1708327"/>
                    <a:pt x="777882" y="1710518"/>
                  </a:cubicBezTo>
                  <a:cubicBezTo>
                    <a:pt x="772167" y="1709280"/>
                    <a:pt x="770166" y="1711851"/>
                    <a:pt x="768357" y="1714518"/>
                  </a:cubicBezTo>
                  <a:cubicBezTo>
                    <a:pt x="765785" y="1708994"/>
                    <a:pt x="764356" y="1706994"/>
                    <a:pt x="765499" y="1703279"/>
                  </a:cubicBezTo>
                  <a:cubicBezTo>
                    <a:pt x="765404" y="1702040"/>
                    <a:pt x="763499" y="1702422"/>
                    <a:pt x="761594" y="1702326"/>
                  </a:cubicBezTo>
                  <a:cubicBezTo>
                    <a:pt x="761784" y="1701469"/>
                    <a:pt x="761880" y="1700516"/>
                    <a:pt x="761975" y="1699564"/>
                  </a:cubicBezTo>
                  <a:cubicBezTo>
                    <a:pt x="764451" y="1699278"/>
                    <a:pt x="766452" y="1695849"/>
                    <a:pt x="771405" y="1697278"/>
                  </a:cubicBezTo>
                  <a:cubicBezTo>
                    <a:pt x="772643" y="1702422"/>
                    <a:pt x="768166" y="1701945"/>
                    <a:pt x="767118" y="1704803"/>
                  </a:cubicBezTo>
                  <a:cubicBezTo>
                    <a:pt x="767785" y="1706994"/>
                    <a:pt x="770262" y="1707660"/>
                    <a:pt x="770547" y="1709946"/>
                  </a:cubicBezTo>
                  <a:close/>
                  <a:moveTo>
                    <a:pt x="783216" y="1762810"/>
                  </a:moveTo>
                  <a:cubicBezTo>
                    <a:pt x="792931" y="1768620"/>
                    <a:pt x="787311" y="1772907"/>
                    <a:pt x="783882" y="1778622"/>
                  </a:cubicBezTo>
                  <a:cubicBezTo>
                    <a:pt x="772833" y="1773478"/>
                    <a:pt x="766833" y="1772716"/>
                    <a:pt x="757212" y="1765668"/>
                  </a:cubicBezTo>
                  <a:cubicBezTo>
                    <a:pt x="764642" y="1769097"/>
                    <a:pt x="776548" y="1765953"/>
                    <a:pt x="782549" y="1772240"/>
                  </a:cubicBezTo>
                  <a:cubicBezTo>
                    <a:pt x="781311" y="1767573"/>
                    <a:pt x="781311" y="1767287"/>
                    <a:pt x="783216" y="1762810"/>
                  </a:cubicBezTo>
                  <a:close/>
                  <a:moveTo>
                    <a:pt x="766833" y="1785289"/>
                  </a:moveTo>
                  <a:cubicBezTo>
                    <a:pt x="766833" y="1782432"/>
                    <a:pt x="769309" y="1782146"/>
                    <a:pt x="769119" y="1779098"/>
                  </a:cubicBezTo>
                  <a:cubicBezTo>
                    <a:pt x="778929" y="1780431"/>
                    <a:pt x="777215" y="1784241"/>
                    <a:pt x="785597" y="1780336"/>
                  </a:cubicBezTo>
                  <a:cubicBezTo>
                    <a:pt x="785502" y="1781860"/>
                    <a:pt x="785406" y="1783479"/>
                    <a:pt x="785216" y="1785003"/>
                  </a:cubicBezTo>
                  <a:cubicBezTo>
                    <a:pt x="776358" y="1782432"/>
                    <a:pt x="777691" y="1789861"/>
                    <a:pt x="770166" y="1788623"/>
                  </a:cubicBezTo>
                  <a:cubicBezTo>
                    <a:pt x="771119" y="1786051"/>
                    <a:pt x="769119" y="1785670"/>
                    <a:pt x="766833" y="1785289"/>
                  </a:cubicBezTo>
                  <a:close/>
                  <a:moveTo>
                    <a:pt x="775691" y="1765477"/>
                  </a:moveTo>
                  <a:cubicBezTo>
                    <a:pt x="771119" y="1761381"/>
                    <a:pt x="767023" y="1757000"/>
                    <a:pt x="761880" y="1753380"/>
                  </a:cubicBezTo>
                  <a:cubicBezTo>
                    <a:pt x="761784" y="1749951"/>
                    <a:pt x="763785" y="1748523"/>
                    <a:pt x="767690" y="1749094"/>
                  </a:cubicBezTo>
                  <a:cubicBezTo>
                    <a:pt x="763213" y="1746903"/>
                    <a:pt x="759784" y="1744046"/>
                    <a:pt x="755307" y="1741855"/>
                  </a:cubicBezTo>
                  <a:cubicBezTo>
                    <a:pt x="755307" y="1741665"/>
                    <a:pt x="755307" y="1741569"/>
                    <a:pt x="755307" y="1741474"/>
                  </a:cubicBezTo>
                  <a:cubicBezTo>
                    <a:pt x="755403" y="1740902"/>
                    <a:pt x="755498" y="1740236"/>
                    <a:pt x="755593" y="1739664"/>
                  </a:cubicBezTo>
                  <a:cubicBezTo>
                    <a:pt x="756927" y="1737855"/>
                    <a:pt x="761499" y="1739283"/>
                    <a:pt x="761308" y="1735949"/>
                  </a:cubicBezTo>
                  <a:cubicBezTo>
                    <a:pt x="760832" y="1734330"/>
                    <a:pt x="758546" y="1734044"/>
                    <a:pt x="756641" y="1733473"/>
                  </a:cubicBezTo>
                  <a:cubicBezTo>
                    <a:pt x="756831" y="1732140"/>
                    <a:pt x="757117" y="1730806"/>
                    <a:pt x="757308" y="1729473"/>
                  </a:cubicBezTo>
                  <a:cubicBezTo>
                    <a:pt x="760165" y="1729187"/>
                    <a:pt x="761213" y="1727186"/>
                    <a:pt x="765499" y="1728425"/>
                  </a:cubicBezTo>
                  <a:cubicBezTo>
                    <a:pt x="769023" y="1738616"/>
                    <a:pt x="775500" y="1757666"/>
                    <a:pt x="779977" y="1757857"/>
                  </a:cubicBezTo>
                  <a:cubicBezTo>
                    <a:pt x="785406" y="1760715"/>
                    <a:pt x="774929" y="1761762"/>
                    <a:pt x="775691" y="1765477"/>
                  </a:cubicBezTo>
                  <a:close/>
                  <a:moveTo>
                    <a:pt x="762832" y="1889016"/>
                  </a:moveTo>
                  <a:cubicBezTo>
                    <a:pt x="761022" y="1892922"/>
                    <a:pt x="759784" y="1897303"/>
                    <a:pt x="753021" y="1896160"/>
                  </a:cubicBezTo>
                  <a:cubicBezTo>
                    <a:pt x="752450" y="1892731"/>
                    <a:pt x="755879" y="1893398"/>
                    <a:pt x="758832" y="1893398"/>
                  </a:cubicBezTo>
                  <a:cubicBezTo>
                    <a:pt x="758736" y="1890540"/>
                    <a:pt x="752640" y="1891969"/>
                    <a:pt x="751688" y="1889683"/>
                  </a:cubicBezTo>
                  <a:cubicBezTo>
                    <a:pt x="753117" y="1884730"/>
                    <a:pt x="758832" y="1888064"/>
                    <a:pt x="762832" y="1889016"/>
                  </a:cubicBezTo>
                  <a:close/>
                  <a:moveTo>
                    <a:pt x="756641" y="1847582"/>
                  </a:moveTo>
                  <a:cubicBezTo>
                    <a:pt x="756736" y="1846535"/>
                    <a:pt x="756831" y="1845487"/>
                    <a:pt x="756831" y="1844439"/>
                  </a:cubicBezTo>
                  <a:cubicBezTo>
                    <a:pt x="761880" y="1844915"/>
                    <a:pt x="760737" y="1842058"/>
                    <a:pt x="764166" y="1845011"/>
                  </a:cubicBezTo>
                  <a:cubicBezTo>
                    <a:pt x="764070" y="1846059"/>
                    <a:pt x="763975" y="1847106"/>
                    <a:pt x="763975" y="1848154"/>
                  </a:cubicBezTo>
                  <a:cubicBezTo>
                    <a:pt x="760260" y="1850535"/>
                    <a:pt x="761784" y="1847868"/>
                    <a:pt x="756641" y="1847582"/>
                  </a:cubicBezTo>
                  <a:close/>
                  <a:moveTo>
                    <a:pt x="749021" y="1951119"/>
                  </a:moveTo>
                  <a:cubicBezTo>
                    <a:pt x="750926" y="1958453"/>
                    <a:pt x="758260" y="1953119"/>
                    <a:pt x="761403" y="1958358"/>
                  </a:cubicBezTo>
                  <a:cubicBezTo>
                    <a:pt x="758927" y="1967407"/>
                    <a:pt x="745878" y="1955596"/>
                    <a:pt x="746068" y="1966645"/>
                  </a:cubicBezTo>
                  <a:cubicBezTo>
                    <a:pt x="740067" y="1965311"/>
                    <a:pt x="743877" y="1960549"/>
                    <a:pt x="744925" y="1957120"/>
                  </a:cubicBezTo>
                  <a:cubicBezTo>
                    <a:pt x="744068" y="1955406"/>
                    <a:pt x="734162" y="1957691"/>
                    <a:pt x="730352" y="1954453"/>
                  </a:cubicBezTo>
                  <a:cubicBezTo>
                    <a:pt x="737115" y="1949405"/>
                    <a:pt x="740829" y="1957596"/>
                    <a:pt x="749021" y="1951119"/>
                  </a:cubicBezTo>
                  <a:close/>
                  <a:moveTo>
                    <a:pt x="767214" y="1905114"/>
                  </a:moveTo>
                  <a:cubicBezTo>
                    <a:pt x="774262" y="1907209"/>
                    <a:pt x="767976" y="1914353"/>
                    <a:pt x="766261" y="1917686"/>
                  </a:cubicBezTo>
                  <a:cubicBezTo>
                    <a:pt x="760832" y="1914353"/>
                    <a:pt x="768928" y="1910352"/>
                    <a:pt x="767214" y="1905114"/>
                  </a:cubicBezTo>
                  <a:close/>
                  <a:moveTo>
                    <a:pt x="766261" y="1942928"/>
                  </a:moveTo>
                  <a:cubicBezTo>
                    <a:pt x="767499" y="1947976"/>
                    <a:pt x="763023" y="1947595"/>
                    <a:pt x="761975" y="1950452"/>
                  </a:cubicBezTo>
                  <a:cubicBezTo>
                    <a:pt x="757974" y="1949024"/>
                    <a:pt x="761784" y="1941499"/>
                    <a:pt x="766261" y="1942928"/>
                  </a:cubicBezTo>
                  <a:close/>
                  <a:moveTo>
                    <a:pt x="759784" y="2005507"/>
                  </a:moveTo>
                  <a:cubicBezTo>
                    <a:pt x="761022" y="2010651"/>
                    <a:pt x="753593" y="2007222"/>
                    <a:pt x="753783" y="2011317"/>
                  </a:cubicBezTo>
                  <a:cubicBezTo>
                    <a:pt x="750354" y="2010841"/>
                    <a:pt x="752926" y="2006078"/>
                    <a:pt x="748640" y="2006174"/>
                  </a:cubicBezTo>
                  <a:cubicBezTo>
                    <a:pt x="749116" y="2002840"/>
                    <a:pt x="756546" y="2006174"/>
                    <a:pt x="759784" y="2005507"/>
                  </a:cubicBezTo>
                  <a:close/>
                  <a:moveTo>
                    <a:pt x="747878" y="1966740"/>
                  </a:moveTo>
                  <a:cubicBezTo>
                    <a:pt x="749688" y="1966836"/>
                    <a:pt x="751593" y="1967026"/>
                    <a:pt x="753402" y="1967121"/>
                  </a:cubicBezTo>
                  <a:cubicBezTo>
                    <a:pt x="752926" y="1969884"/>
                    <a:pt x="755403" y="1970550"/>
                    <a:pt x="754736" y="1973503"/>
                  </a:cubicBezTo>
                  <a:cubicBezTo>
                    <a:pt x="752640" y="1973122"/>
                    <a:pt x="751497" y="1973598"/>
                    <a:pt x="750926" y="1974836"/>
                  </a:cubicBezTo>
                  <a:cubicBezTo>
                    <a:pt x="748354" y="1973408"/>
                    <a:pt x="748735" y="1969693"/>
                    <a:pt x="747878" y="1966740"/>
                  </a:cubicBezTo>
                  <a:close/>
                  <a:moveTo>
                    <a:pt x="734448" y="1924830"/>
                  </a:moveTo>
                  <a:cubicBezTo>
                    <a:pt x="734352" y="1924830"/>
                    <a:pt x="734257" y="1924735"/>
                    <a:pt x="734257" y="1924735"/>
                  </a:cubicBezTo>
                  <a:cubicBezTo>
                    <a:pt x="734257" y="1924544"/>
                    <a:pt x="734352" y="1924259"/>
                    <a:pt x="734352" y="1924068"/>
                  </a:cubicBezTo>
                  <a:cubicBezTo>
                    <a:pt x="734352" y="1924354"/>
                    <a:pt x="734352" y="1924544"/>
                    <a:pt x="734448" y="1924830"/>
                  </a:cubicBezTo>
                  <a:close/>
                  <a:moveTo>
                    <a:pt x="737781" y="1876157"/>
                  </a:moveTo>
                  <a:cubicBezTo>
                    <a:pt x="738448" y="1876253"/>
                    <a:pt x="739115" y="1876253"/>
                    <a:pt x="739782" y="1876348"/>
                  </a:cubicBezTo>
                  <a:cubicBezTo>
                    <a:pt x="738543" y="1877396"/>
                    <a:pt x="737972" y="1879015"/>
                    <a:pt x="737686" y="1881015"/>
                  </a:cubicBezTo>
                  <a:cubicBezTo>
                    <a:pt x="737781" y="1879396"/>
                    <a:pt x="737781" y="1877682"/>
                    <a:pt x="737781" y="1876157"/>
                  </a:cubicBezTo>
                  <a:close/>
                  <a:moveTo>
                    <a:pt x="727018" y="1980456"/>
                  </a:moveTo>
                  <a:cubicBezTo>
                    <a:pt x="728542" y="1981218"/>
                    <a:pt x="730161" y="1981885"/>
                    <a:pt x="731971" y="1981409"/>
                  </a:cubicBezTo>
                  <a:cubicBezTo>
                    <a:pt x="732162" y="1984933"/>
                    <a:pt x="729114" y="1985219"/>
                    <a:pt x="725970" y="1985409"/>
                  </a:cubicBezTo>
                  <a:cubicBezTo>
                    <a:pt x="726447" y="1983790"/>
                    <a:pt x="726732" y="1982171"/>
                    <a:pt x="727018" y="1980456"/>
                  </a:cubicBezTo>
                  <a:close/>
                  <a:moveTo>
                    <a:pt x="736448" y="1906828"/>
                  </a:moveTo>
                  <a:cubicBezTo>
                    <a:pt x="736924" y="1908066"/>
                    <a:pt x="737210" y="1909400"/>
                    <a:pt x="737305" y="1910828"/>
                  </a:cubicBezTo>
                  <a:cubicBezTo>
                    <a:pt x="736829" y="1910733"/>
                    <a:pt x="736543" y="1910638"/>
                    <a:pt x="736067" y="1910543"/>
                  </a:cubicBezTo>
                  <a:cubicBezTo>
                    <a:pt x="736162" y="1909305"/>
                    <a:pt x="736257" y="1908066"/>
                    <a:pt x="736448" y="1906828"/>
                  </a:cubicBezTo>
                  <a:close/>
                  <a:moveTo>
                    <a:pt x="737210" y="1897017"/>
                  </a:moveTo>
                  <a:cubicBezTo>
                    <a:pt x="737305" y="1895589"/>
                    <a:pt x="737400" y="1894255"/>
                    <a:pt x="737496" y="1892922"/>
                  </a:cubicBezTo>
                  <a:cubicBezTo>
                    <a:pt x="738162" y="1892350"/>
                    <a:pt x="738734" y="1891588"/>
                    <a:pt x="738829" y="1890445"/>
                  </a:cubicBezTo>
                  <a:cubicBezTo>
                    <a:pt x="744544" y="1892445"/>
                    <a:pt x="741306" y="1895493"/>
                    <a:pt x="737210" y="1897017"/>
                  </a:cubicBezTo>
                  <a:close/>
                  <a:moveTo>
                    <a:pt x="743782" y="1845011"/>
                  </a:moveTo>
                  <a:cubicBezTo>
                    <a:pt x="743877" y="1845011"/>
                    <a:pt x="743877" y="1845106"/>
                    <a:pt x="743973" y="1845106"/>
                  </a:cubicBezTo>
                  <a:cubicBezTo>
                    <a:pt x="743877" y="1845106"/>
                    <a:pt x="743877" y="1845106"/>
                    <a:pt x="743782" y="1845201"/>
                  </a:cubicBezTo>
                  <a:cubicBezTo>
                    <a:pt x="743782" y="1845106"/>
                    <a:pt x="743782" y="1845106"/>
                    <a:pt x="743782" y="1845011"/>
                  </a:cubicBezTo>
                  <a:close/>
                  <a:moveTo>
                    <a:pt x="745116" y="1827866"/>
                  </a:moveTo>
                  <a:cubicBezTo>
                    <a:pt x="745116" y="1827770"/>
                    <a:pt x="745211" y="1827675"/>
                    <a:pt x="745211" y="1827580"/>
                  </a:cubicBezTo>
                  <a:cubicBezTo>
                    <a:pt x="745211" y="1827675"/>
                    <a:pt x="745211" y="1827675"/>
                    <a:pt x="745211" y="1827770"/>
                  </a:cubicBezTo>
                  <a:cubicBezTo>
                    <a:pt x="745211" y="1827866"/>
                    <a:pt x="745211" y="1827866"/>
                    <a:pt x="745116" y="1827866"/>
                  </a:cubicBezTo>
                  <a:close/>
                  <a:moveTo>
                    <a:pt x="720827" y="2007317"/>
                  </a:moveTo>
                  <a:cubicBezTo>
                    <a:pt x="724351" y="2007698"/>
                    <a:pt x="728542" y="2007602"/>
                    <a:pt x="726066" y="2012460"/>
                  </a:cubicBezTo>
                  <a:cubicBezTo>
                    <a:pt x="723684" y="2011889"/>
                    <a:pt x="721970" y="2011222"/>
                    <a:pt x="720446" y="2010460"/>
                  </a:cubicBezTo>
                  <a:cubicBezTo>
                    <a:pt x="720541" y="2009412"/>
                    <a:pt x="720636" y="2008269"/>
                    <a:pt x="720827" y="2007317"/>
                  </a:cubicBezTo>
                  <a:close/>
                  <a:moveTo>
                    <a:pt x="721779" y="2003411"/>
                  </a:moveTo>
                  <a:cubicBezTo>
                    <a:pt x="722160" y="2001983"/>
                    <a:pt x="722541" y="2000649"/>
                    <a:pt x="723018" y="1999030"/>
                  </a:cubicBezTo>
                  <a:cubicBezTo>
                    <a:pt x="726256" y="1998173"/>
                    <a:pt x="729209" y="1996744"/>
                    <a:pt x="731209" y="1993886"/>
                  </a:cubicBezTo>
                  <a:cubicBezTo>
                    <a:pt x="733876" y="1994934"/>
                    <a:pt x="735686" y="1996553"/>
                    <a:pt x="738353" y="1997601"/>
                  </a:cubicBezTo>
                  <a:cubicBezTo>
                    <a:pt x="731971" y="1995601"/>
                    <a:pt x="728256" y="2003507"/>
                    <a:pt x="721779" y="2003411"/>
                  </a:cubicBezTo>
                  <a:close/>
                  <a:moveTo>
                    <a:pt x="731876" y="1959311"/>
                  </a:moveTo>
                  <a:cubicBezTo>
                    <a:pt x="737781" y="1961406"/>
                    <a:pt x="743496" y="1963692"/>
                    <a:pt x="742068" y="1971122"/>
                  </a:cubicBezTo>
                  <a:cubicBezTo>
                    <a:pt x="737496" y="1967978"/>
                    <a:pt x="733781" y="1964264"/>
                    <a:pt x="731876" y="1959311"/>
                  </a:cubicBezTo>
                  <a:close/>
                  <a:moveTo>
                    <a:pt x="748449" y="1859584"/>
                  </a:moveTo>
                  <a:cubicBezTo>
                    <a:pt x="746068" y="1859584"/>
                    <a:pt x="744639" y="1859012"/>
                    <a:pt x="743877" y="1857869"/>
                  </a:cubicBezTo>
                  <a:cubicBezTo>
                    <a:pt x="743973" y="1856250"/>
                    <a:pt x="743973" y="1854631"/>
                    <a:pt x="743973" y="1853012"/>
                  </a:cubicBezTo>
                  <a:cubicBezTo>
                    <a:pt x="748259" y="1853107"/>
                    <a:pt x="749211" y="1855774"/>
                    <a:pt x="748449" y="1859584"/>
                  </a:cubicBezTo>
                  <a:close/>
                  <a:moveTo>
                    <a:pt x="752926" y="1758714"/>
                  </a:moveTo>
                  <a:cubicBezTo>
                    <a:pt x="753117" y="1757095"/>
                    <a:pt x="753212" y="1755571"/>
                    <a:pt x="753402" y="1753952"/>
                  </a:cubicBezTo>
                  <a:cubicBezTo>
                    <a:pt x="754831" y="1753571"/>
                    <a:pt x="756165" y="1753094"/>
                    <a:pt x="756355" y="1751380"/>
                  </a:cubicBezTo>
                  <a:cubicBezTo>
                    <a:pt x="759498" y="1752809"/>
                    <a:pt x="756736" y="1757666"/>
                    <a:pt x="752926" y="1758714"/>
                  </a:cubicBezTo>
                  <a:close/>
                  <a:moveTo>
                    <a:pt x="702348" y="2258301"/>
                  </a:moveTo>
                  <a:cubicBezTo>
                    <a:pt x="699872" y="2258110"/>
                    <a:pt x="697395" y="2257920"/>
                    <a:pt x="695014" y="2257729"/>
                  </a:cubicBezTo>
                  <a:cubicBezTo>
                    <a:pt x="694728" y="2252014"/>
                    <a:pt x="694728" y="2252014"/>
                    <a:pt x="688156" y="2250871"/>
                  </a:cubicBezTo>
                  <a:cubicBezTo>
                    <a:pt x="691680" y="2240203"/>
                    <a:pt x="702444" y="2252681"/>
                    <a:pt x="702348" y="2258301"/>
                  </a:cubicBezTo>
                  <a:close/>
                  <a:moveTo>
                    <a:pt x="703872" y="2137428"/>
                  </a:moveTo>
                  <a:cubicBezTo>
                    <a:pt x="704158" y="2133999"/>
                    <a:pt x="704444" y="2130761"/>
                    <a:pt x="704920" y="2127713"/>
                  </a:cubicBezTo>
                  <a:cubicBezTo>
                    <a:pt x="707206" y="2128951"/>
                    <a:pt x="709397" y="2132475"/>
                    <a:pt x="713588" y="2131332"/>
                  </a:cubicBezTo>
                  <a:cubicBezTo>
                    <a:pt x="711492" y="2135047"/>
                    <a:pt x="708063" y="2136952"/>
                    <a:pt x="703872" y="2137428"/>
                  </a:cubicBezTo>
                  <a:close/>
                  <a:moveTo>
                    <a:pt x="774357" y="2033415"/>
                  </a:moveTo>
                  <a:cubicBezTo>
                    <a:pt x="767690" y="2040940"/>
                    <a:pt x="785978" y="2034653"/>
                    <a:pt x="784549" y="2045226"/>
                  </a:cubicBezTo>
                  <a:cubicBezTo>
                    <a:pt x="776358" y="2048560"/>
                    <a:pt x="770643" y="2039130"/>
                    <a:pt x="764928" y="2035892"/>
                  </a:cubicBezTo>
                  <a:cubicBezTo>
                    <a:pt x="765404" y="2032463"/>
                    <a:pt x="769785" y="2032844"/>
                    <a:pt x="774357" y="2033415"/>
                  </a:cubicBezTo>
                  <a:close/>
                  <a:moveTo>
                    <a:pt x="774357" y="2008174"/>
                  </a:moveTo>
                  <a:cubicBezTo>
                    <a:pt x="771405" y="2011317"/>
                    <a:pt x="769976" y="2006745"/>
                    <a:pt x="765118" y="2009031"/>
                  </a:cubicBezTo>
                  <a:cubicBezTo>
                    <a:pt x="765594" y="2007222"/>
                    <a:pt x="764928" y="2006174"/>
                    <a:pt x="763499" y="2005793"/>
                  </a:cubicBezTo>
                  <a:cubicBezTo>
                    <a:pt x="768452" y="2005602"/>
                    <a:pt x="768166" y="2000268"/>
                    <a:pt x="773119" y="2000173"/>
                  </a:cubicBezTo>
                  <a:cubicBezTo>
                    <a:pt x="771786" y="2004173"/>
                    <a:pt x="770262" y="2005507"/>
                    <a:pt x="774357" y="2008174"/>
                  </a:cubicBezTo>
                  <a:close/>
                  <a:moveTo>
                    <a:pt x="769785" y="1995220"/>
                  </a:moveTo>
                  <a:cubicBezTo>
                    <a:pt x="765785" y="1995601"/>
                    <a:pt x="766452" y="1992744"/>
                    <a:pt x="766452" y="1990267"/>
                  </a:cubicBezTo>
                  <a:cubicBezTo>
                    <a:pt x="767499" y="1986552"/>
                    <a:pt x="757974" y="1990553"/>
                    <a:pt x="761308" y="1985123"/>
                  </a:cubicBezTo>
                  <a:cubicBezTo>
                    <a:pt x="770357" y="1986266"/>
                    <a:pt x="767118" y="1988648"/>
                    <a:pt x="767118" y="1980837"/>
                  </a:cubicBezTo>
                  <a:cubicBezTo>
                    <a:pt x="777024" y="1979504"/>
                    <a:pt x="772262" y="1988934"/>
                    <a:pt x="781406" y="1988172"/>
                  </a:cubicBezTo>
                  <a:cubicBezTo>
                    <a:pt x="778167" y="1994934"/>
                    <a:pt x="771881" y="1988648"/>
                    <a:pt x="769785" y="1995220"/>
                  </a:cubicBezTo>
                  <a:close/>
                  <a:moveTo>
                    <a:pt x="758832" y="1969217"/>
                  </a:moveTo>
                  <a:cubicBezTo>
                    <a:pt x="759784" y="1965026"/>
                    <a:pt x="763785" y="1964073"/>
                    <a:pt x="765023" y="1960263"/>
                  </a:cubicBezTo>
                  <a:cubicBezTo>
                    <a:pt x="772167" y="1962454"/>
                    <a:pt x="766547" y="1971598"/>
                    <a:pt x="758832" y="1969217"/>
                  </a:cubicBezTo>
                  <a:close/>
                  <a:moveTo>
                    <a:pt x="770643" y="1858060"/>
                  </a:moveTo>
                  <a:cubicBezTo>
                    <a:pt x="777882" y="1858727"/>
                    <a:pt x="774929" y="1866823"/>
                    <a:pt x="782930" y="1866918"/>
                  </a:cubicBezTo>
                  <a:cubicBezTo>
                    <a:pt x="780072" y="1868537"/>
                    <a:pt x="778072" y="1871109"/>
                    <a:pt x="773405" y="1870919"/>
                  </a:cubicBezTo>
                  <a:cubicBezTo>
                    <a:pt x="771119" y="1867680"/>
                    <a:pt x="772357" y="1861870"/>
                    <a:pt x="770643" y="1858060"/>
                  </a:cubicBezTo>
                  <a:close/>
                  <a:moveTo>
                    <a:pt x="767499" y="1826342"/>
                  </a:moveTo>
                  <a:cubicBezTo>
                    <a:pt x="773024" y="1827866"/>
                    <a:pt x="774262" y="1825294"/>
                    <a:pt x="778644" y="1825580"/>
                  </a:cubicBezTo>
                  <a:cubicBezTo>
                    <a:pt x="779977" y="1830342"/>
                    <a:pt x="779977" y="1830533"/>
                    <a:pt x="777977" y="1835010"/>
                  </a:cubicBezTo>
                  <a:cubicBezTo>
                    <a:pt x="775024" y="1828342"/>
                    <a:pt x="767976" y="1833581"/>
                    <a:pt x="767499" y="1826342"/>
                  </a:cubicBezTo>
                  <a:close/>
                  <a:moveTo>
                    <a:pt x="804361" y="1751761"/>
                  </a:moveTo>
                  <a:cubicBezTo>
                    <a:pt x="797313" y="1759381"/>
                    <a:pt x="810838" y="1756905"/>
                    <a:pt x="808933" y="1764715"/>
                  </a:cubicBezTo>
                  <a:cubicBezTo>
                    <a:pt x="797884" y="1766048"/>
                    <a:pt x="803790" y="1755952"/>
                    <a:pt x="796360" y="1760715"/>
                  </a:cubicBezTo>
                  <a:cubicBezTo>
                    <a:pt x="792455" y="1759857"/>
                    <a:pt x="799313" y="1756047"/>
                    <a:pt x="800456" y="1754714"/>
                  </a:cubicBezTo>
                  <a:cubicBezTo>
                    <a:pt x="800265" y="1751952"/>
                    <a:pt x="797598" y="1750904"/>
                    <a:pt x="793312" y="1750999"/>
                  </a:cubicBezTo>
                  <a:cubicBezTo>
                    <a:pt x="795217" y="1746618"/>
                    <a:pt x="791026" y="1746713"/>
                    <a:pt x="792074" y="1742998"/>
                  </a:cubicBezTo>
                  <a:cubicBezTo>
                    <a:pt x="795408" y="1742807"/>
                    <a:pt x="795693" y="1744808"/>
                    <a:pt x="793788" y="1744712"/>
                  </a:cubicBezTo>
                  <a:cubicBezTo>
                    <a:pt x="796360" y="1747761"/>
                    <a:pt x="801504" y="1748999"/>
                    <a:pt x="804361" y="1751761"/>
                  </a:cubicBezTo>
                  <a:close/>
                  <a:moveTo>
                    <a:pt x="812553" y="1766620"/>
                  </a:moveTo>
                  <a:cubicBezTo>
                    <a:pt x="812457" y="1768239"/>
                    <a:pt x="812267" y="1769763"/>
                    <a:pt x="812172" y="1771287"/>
                  </a:cubicBezTo>
                  <a:cubicBezTo>
                    <a:pt x="808266" y="1771668"/>
                    <a:pt x="807409" y="1769859"/>
                    <a:pt x="804933" y="1769192"/>
                  </a:cubicBezTo>
                  <a:cubicBezTo>
                    <a:pt x="805599" y="1766430"/>
                    <a:pt x="808362" y="1765858"/>
                    <a:pt x="812553" y="1766620"/>
                  </a:cubicBezTo>
                  <a:close/>
                  <a:moveTo>
                    <a:pt x="828555" y="1774049"/>
                  </a:moveTo>
                  <a:cubicBezTo>
                    <a:pt x="827126" y="1777288"/>
                    <a:pt x="817125" y="1774716"/>
                    <a:pt x="815696" y="1773097"/>
                  </a:cubicBezTo>
                  <a:cubicBezTo>
                    <a:pt x="815696" y="1769192"/>
                    <a:pt x="818934" y="1768430"/>
                    <a:pt x="819982" y="1765477"/>
                  </a:cubicBezTo>
                  <a:cubicBezTo>
                    <a:pt x="821411" y="1766430"/>
                    <a:pt x="822840" y="1767382"/>
                    <a:pt x="825411" y="1767477"/>
                  </a:cubicBezTo>
                  <a:cubicBezTo>
                    <a:pt x="825697" y="1770049"/>
                    <a:pt x="823506" y="1770049"/>
                    <a:pt x="823221" y="1772049"/>
                  </a:cubicBezTo>
                  <a:cubicBezTo>
                    <a:pt x="826173" y="1771954"/>
                    <a:pt x="826173" y="1773859"/>
                    <a:pt x="828555" y="1774049"/>
                  </a:cubicBezTo>
                  <a:close/>
                  <a:moveTo>
                    <a:pt x="815124" y="1755761"/>
                  </a:moveTo>
                  <a:cubicBezTo>
                    <a:pt x="821411" y="1755571"/>
                    <a:pt x="825507" y="1757000"/>
                    <a:pt x="823792" y="1762715"/>
                  </a:cubicBezTo>
                  <a:cubicBezTo>
                    <a:pt x="819601" y="1761381"/>
                    <a:pt x="815505" y="1759952"/>
                    <a:pt x="815124" y="1755761"/>
                  </a:cubicBezTo>
                  <a:close/>
                  <a:moveTo>
                    <a:pt x="810171" y="1797957"/>
                  </a:moveTo>
                  <a:cubicBezTo>
                    <a:pt x="811314" y="1795671"/>
                    <a:pt x="813219" y="1794147"/>
                    <a:pt x="814267" y="1791957"/>
                  </a:cubicBezTo>
                  <a:cubicBezTo>
                    <a:pt x="820458" y="1793195"/>
                    <a:pt x="817220" y="1800434"/>
                    <a:pt x="810171" y="1797957"/>
                  </a:cubicBezTo>
                  <a:close/>
                  <a:moveTo>
                    <a:pt x="839318" y="1803291"/>
                  </a:moveTo>
                  <a:cubicBezTo>
                    <a:pt x="830079" y="1796433"/>
                    <a:pt x="826745" y="1801291"/>
                    <a:pt x="819411" y="1798624"/>
                  </a:cubicBezTo>
                  <a:cubicBezTo>
                    <a:pt x="825126" y="1797100"/>
                    <a:pt x="825888" y="1795195"/>
                    <a:pt x="819887" y="1792337"/>
                  </a:cubicBezTo>
                  <a:cubicBezTo>
                    <a:pt x="818934" y="1790052"/>
                    <a:pt x="826269" y="1790337"/>
                    <a:pt x="827316" y="1792052"/>
                  </a:cubicBezTo>
                  <a:cubicBezTo>
                    <a:pt x="826745" y="1789099"/>
                    <a:pt x="821125" y="1780717"/>
                    <a:pt x="815029" y="1784146"/>
                  </a:cubicBezTo>
                  <a:cubicBezTo>
                    <a:pt x="817791" y="1776526"/>
                    <a:pt x="822554" y="1780050"/>
                    <a:pt x="830174" y="1778907"/>
                  </a:cubicBezTo>
                  <a:cubicBezTo>
                    <a:pt x="835222" y="1781955"/>
                    <a:pt x="829031" y="1785003"/>
                    <a:pt x="835222" y="1785575"/>
                  </a:cubicBezTo>
                  <a:cubicBezTo>
                    <a:pt x="836270" y="1791099"/>
                    <a:pt x="831984" y="1791385"/>
                    <a:pt x="832555" y="1796433"/>
                  </a:cubicBezTo>
                  <a:cubicBezTo>
                    <a:pt x="837984" y="1794528"/>
                    <a:pt x="836270" y="1785480"/>
                    <a:pt x="844366" y="1786241"/>
                  </a:cubicBezTo>
                  <a:cubicBezTo>
                    <a:pt x="842652" y="1790909"/>
                    <a:pt x="845795" y="1792147"/>
                    <a:pt x="845509" y="1795766"/>
                  </a:cubicBezTo>
                  <a:cubicBezTo>
                    <a:pt x="836270" y="1788051"/>
                    <a:pt x="842461" y="1800434"/>
                    <a:pt x="839318" y="1803291"/>
                  </a:cubicBezTo>
                  <a:close/>
                  <a:moveTo>
                    <a:pt x="837032" y="1784146"/>
                  </a:moveTo>
                  <a:cubicBezTo>
                    <a:pt x="837222" y="1782051"/>
                    <a:pt x="837318" y="1779955"/>
                    <a:pt x="837508" y="1777860"/>
                  </a:cubicBezTo>
                  <a:cubicBezTo>
                    <a:pt x="839985" y="1778050"/>
                    <a:pt x="842461" y="1778240"/>
                    <a:pt x="844842" y="1778431"/>
                  </a:cubicBezTo>
                  <a:cubicBezTo>
                    <a:pt x="844557" y="1775193"/>
                    <a:pt x="840175" y="1774907"/>
                    <a:pt x="837794" y="1773192"/>
                  </a:cubicBezTo>
                  <a:cubicBezTo>
                    <a:pt x="838556" y="1769573"/>
                    <a:pt x="845985" y="1772907"/>
                    <a:pt x="847033" y="1773859"/>
                  </a:cubicBezTo>
                  <a:cubicBezTo>
                    <a:pt x="847319" y="1780907"/>
                    <a:pt x="845128" y="1785480"/>
                    <a:pt x="837032" y="1784146"/>
                  </a:cubicBezTo>
                  <a:close/>
                  <a:moveTo>
                    <a:pt x="876656" y="1597932"/>
                  </a:moveTo>
                  <a:cubicBezTo>
                    <a:pt x="874846" y="1597837"/>
                    <a:pt x="875132" y="1599742"/>
                    <a:pt x="874560" y="1600885"/>
                  </a:cubicBezTo>
                  <a:cubicBezTo>
                    <a:pt x="871512" y="1600694"/>
                    <a:pt x="868464" y="1600409"/>
                    <a:pt x="865416" y="1600218"/>
                  </a:cubicBezTo>
                  <a:cubicBezTo>
                    <a:pt x="867798" y="1596027"/>
                    <a:pt x="875418" y="1593360"/>
                    <a:pt x="866083" y="1590789"/>
                  </a:cubicBezTo>
                  <a:cubicBezTo>
                    <a:pt x="869036" y="1588122"/>
                    <a:pt x="872274" y="1585740"/>
                    <a:pt x="875799" y="1583645"/>
                  </a:cubicBezTo>
                  <a:cubicBezTo>
                    <a:pt x="875799" y="1580597"/>
                    <a:pt x="868750" y="1585550"/>
                    <a:pt x="866750" y="1581359"/>
                  </a:cubicBezTo>
                  <a:cubicBezTo>
                    <a:pt x="866750" y="1576882"/>
                    <a:pt x="873132" y="1578787"/>
                    <a:pt x="871131" y="1572215"/>
                  </a:cubicBezTo>
                  <a:cubicBezTo>
                    <a:pt x="874275" y="1579549"/>
                    <a:pt x="877132" y="1573548"/>
                    <a:pt x="881895" y="1576120"/>
                  </a:cubicBezTo>
                  <a:cubicBezTo>
                    <a:pt x="882371" y="1578882"/>
                    <a:pt x="880275" y="1578977"/>
                    <a:pt x="877989" y="1578977"/>
                  </a:cubicBezTo>
                  <a:cubicBezTo>
                    <a:pt x="877132" y="1582597"/>
                    <a:pt x="883133" y="1581073"/>
                    <a:pt x="883133" y="1584121"/>
                  </a:cubicBezTo>
                  <a:cubicBezTo>
                    <a:pt x="894372" y="1575739"/>
                    <a:pt x="883704" y="1567262"/>
                    <a:pt x="883133" y="1558880"/>
                  </a:cubicBezTo>
                  <a:cubicBezTo>
                    <a:pt x="888943" y="1558499"/>
                    <a:pt x="886943" y="1564023"/>
                    <a:pt x="893896" y="1562785"/>
                  </a:cubicBezTo>
                  <a:cubicBezTo>
                    <a:pt x="893515" y="1573167"/>
                    <a:pt x="895325" y="1572786"/>
                    <a:pt x="896182" y="1581835"/>
                  </a:cubicBezTo>
                  <a:cubicBezTo>
                    <a:pt x="890086" y="1582311"/>
                    <a:pt x="888181" y="1582597"/>
                    <a:pt x="890277" y="1587740"/>
                  </a:cubicBezTo>
                  <a:cubicBezTo>
                    <a:pt x="885990" y="1587931"/>
                    <a:pt x="883228" y="1586978"/>
                    <a:pt x="881228" y="1585455"/>
                  </a:cubicBezTo>
                  <a:cubicBezTo>
                    <a:pt x="878656" y="1586883"/>
                    <a:pt x="877323" y="1589455"/>
                    <a:pt x="873608" y="1589645"/>
                  </a:cubicBezTo>
                  <a:cubicBezTo>
                    <a:pt x="871798" y="1594503"/>
                    <a:pt x="878370" y="1593170"/>
                    <a:pt x="876656" y="1597932"/>
                  </a:cubicBezTo>
                  <a:close/>
                  <a:moveTo>
                    <a:pt x="901135" y="1117206"/>
                  </a:moveTo>
                  <a:cubicBezTo>
                    <a:pt x="899421" y="1118253"/>
                    <a:pt x="896849" y="1118539"/>
                    <a:pt x="893706" y="1118253"/>
                  </a:cubicBezTo>
                  <a:cubicBezTo>
                    <a:pt x="893229" y="1113300"/>
                    <a:pt x="898944" y="1114443"/>
                    <a:pt x="899802" y="1110824"/>
                  </a:cubicBezTo>
                  <a:cubicBezTo>
                    <a:pt x="902469" y="1112348"/>
                    <a:pt x="899040" y="1113110"/>
                    <a:pt x="901135" y="1117206"/>
                  </a:cubicBezTo>
                  <a:close/>
                  <a:moveTo>
                    <a:pt x="895420" y="1518875"/>
                  </a:moveTo>
                  <a:cubicBezTo>
                    <a:pt x="891134" y="1518018"/>
                    <a:pt x="887610" y="1516684"/>
                    <a:pt x="886562" y="1513445"/>
                  </a:cubicBezTo>
                  <a:cubicBezTo>
                    <a:pt x="891896" y="1509064"/>
                    <a:pt x="889038" y="1505921"/>
                    <a:pt x="887610" y="1499348"/>
                  </a:cubicBezTo>
                  <a:cubicBezTo>
                    <a:pt x="893134" y="1501349"/>
                    <a:pt x="897135" y="1504206"/>
                    <a:pt x="903802" y="1505254"/>
                  </a:cubicBezTo>
                  <a:cubicBezTo>
                    <a:pt x="901802" y="1511350"/>
                    <a:pt x="890277" y="1510588"/>
                    <a:pt x="895420" y="1518875"/>
                  </a:cubicBezTo>
                  <a:close/>
                  <a:moveTo>
                    <a:pt x="882657" y="1541544"/>
                  </a:moveTo>
                  <a:cubicBezTo>
                    <a:pt x="881799" y="1544116"/>
                    <a:pt x="883895" y="1544592"/>
                    <a:pt x="886086" y="1544973"/>
                  </a:cubicBezTo>
                  <a:cubicBezTo>
                    <a:pt x="883895" y="1551355"/>
                    <a:pt x="875799" y="1541354"/>
                    <a:pt x="874751" y="1548878"/>
                  </a:cubicBezTo>
                  <a:cubicBezTo>
                    <a:pt x="867988" y="1547069"/>
                    <a:pt x="874465" y="1538687"/>
                    <a:pt x="882657" y="1541544"/>
                  </a:cubicBezTo>
                  <a:close/>
                  <a:moveTo>
                    <a:pt x="878656" y="1445056"/>
                  </a:moveTo>
                  <a:cubicBezTo>
                    <a:pt x="881799" y="1440484"/>
                    <a:pt x="886657" y="1446961"/>
                    <a:pt x="891515" y="1446009"/>
                  </a:cubicBezTo>
                  <a:cubicBezTo>
                    <a:pt x="889705" y="1451819"/>
                    <a:pt x="882561" y="1446390"/>
                    <a:pt x="878656" y="1445056"/>
                  </a:cubicBezTo>
                  <a:close/>
                  <a:moveTo>
                    <a:pt x="894753" y="1477822"/>
                  </a:moveTo>
                  <a:cubicBezTo>
                    <a:pt x="892944" y="1480013"/>
                    <a:pt x="892848" y="1483823"/>
                    <a:pt x="887038" y="1482013"/>
                  </a:cubicBezTo>
                  <a:cubicBezTo>
                    <a:pt x="883228" y="1476393"/>
                    <a:pt x="890086" y="1474107"/>
                    <a:pt x="894753" y="1477822"/>
                  </a:cubicBezTo>
                  <a:close/>
                  <a:moveTo>
                    <a:pt x="885895" y="1548116"/>
                  </a:moveTo>
                  <a:cubicBezTo>
                    <a:pt x="895134" y="1549450"/>
                    <a:pt x="887800" y="1551545"/>
                    <a:pt x="887133" y="1556022"/>
                  </a:cubicBezTo>
                  <a:cubicBezTo>
                    <a:pt x="882847" y="1555736"/>
                    <a:pt x="878561" y="1555356"/>
                    <a:pt x="874275" y="1555070"/>
                  </a:cubicBezTo>
                  <a:cubicBezTo>
                    <a:pt x="877418" y="1547831"/>
                    <a:pt x="889515" y="1557356"/>
                    <a:pt x="885895" y="1548116"/>
                  </a:cubicBezTo>
                  <a:close/>
                  <a:moveTo>
                    <a:pt x="893325" y="1496586"/>
                  </a:moveTo>
                  <a:cubicBezTo>
                    <a:pt x="893610" y="1491824"/>
                    <a:pt x="897611" y="1490776"/>
                    <a:pt x="899516" y="1487633"/>
                  </a:cubicBezTo>
                  <a:cubicBezTo>
                    <a:pt x="901516" y="1488204"/>
                    <a:pt x="900564" y="1490871"/>
                    <a:pt x="902945" y="1491062"/>
                  </a:cubicBezTo>
                  <a:cubicBezTo>
                    <a:pt x="902850" y="1496015"/>
                    <a:pt x="897897" y="1496110"/>
                    <a:pt x="893325" y="1496586"/>
                  </a:cubicBezTo>
                  <a:close/>
                  <a:moveTo>
                    <a:pt x="898754" y="1473345"/>
                  </a:moveTo>
                  <a:cubicBezTo>
                    <a:pt x="894087" y="1470869"/>
                    <a:pt x="892277" y="1466202"/>
                    <a:pt x="886467" y="1464582"/>
                  </a:cubicBezTo>
                  <a:cubicBezTo>
                    <a:pt x="890943" y="1456962"/>
                    <a:pt x="890658" y="1470297"/>
                    <a:pt x="901040" y="1467249"/>
                  </a:cubicBezTo>
                  <a:cubicBezTo>
                    <a:pt x="899516" y="1468583"/>
                    <a:pt x="898754" y="1470678"/>
                    <a:pt x="898754" y="1473345"/>
                  </a:cubicBezTo>
                  <a:close/>
                  <a:moveTo>
                    <a:pt x="885514" y="1377810"/>
                  </a:moveTo>
                  <a:cubicBezTo>
                    <a:pt x="888276" y="1380191"/>
                    <a:pt x="889610" y="1383715"/>
                    <a:pt x="896182" y="1383334"/>
                  </a:cubicBezTo>
                  <a:cubicBezTo>
                    <a:pt x="896563" y="1389716"/>
                    <a:pt x="877227" y="1382191"/>
                    <a:pt x="885514" y="1377810"/>
                  </a:cubicBezTo>
                  <a:close/>
                  <a:moveTo>
                    <a:pt x="889134" y="1403336"/>
                  </a:moveTo>
                  <a:cubicBezTo>
                    <a:pt x="888181" y="1406289"/>
                    <a:pt x="884943" y="1406956"/>
                    <a:pt x="884943" y="1410861"/>
                  </a:cubicBezTo>
                  <a:cubicBezTo>
                    <a:pt x="882561" y="1410099"/>
                    <a:pt x="882276" y="1407909"/>
                    <a:pt x="879704" y="1407337"/>
                  </a:cubicBezTo>
                  <a:cubicBezTo>
                    <a:pt x="881133" y="1404289"/>
                    <a:pt x="884847" y="1403527"/>
                    <a:pt x="889134" y="1403336"/>
                  </a:cubicBezTo>
                  <a:close/>
                  <a:moveTo>
                    <a:pt x="814172" y="2616631"/>
                  </a:moveTo>
                  <a:cubicBezTo>
                    <a:pt x="819696" y="2615964"/>
                    <a:pt x="812648" y="2613107"/>
                    <a:pt x="814648" y="2610345"/>
                  </a:cubicBezTo>
                  <a:cubicBezTo>
                    <a:pt x="818077" y="2607678"/>
                    <a:pt x="820173" y="2612916"/>
                    <a:pt x="822173" y="2607773"/>
                  </a:cubicBezTo>
                  <a:cubicBezTo>
                    <a:pt x="825792" y="2609202"/>
                    <a:pt x="829698" y="2617964"/>
                    <a:pt x="832746" y="2614821"/>
                  </a:cubicBezTo>
                  <a:cubicBezTo>
                    <a:pt x="833698" y="2618155"/>
                    <a:pt x="827507" y="2623394"/>
                    <a:pt x="828078" y="2628633"/>
                  </a:cubicBezTo>
                  <a:cubicBezTo>
                    <a:pt x="825126" y="2625299"/>
                    <a:pt x="819411" y="2616345"/>
                    <a:pt x="811981" y="2621108"/>
                  </a:cubicBezTo>
                  <a:cubicBezTo>
                    <a:pt x="808838" y="2619488"/>
                    <a:pt x="809409" y="2615107"/>
                    <a:pt x="805123" y="2614345"/>
                  </a:cubicBezTo>
                  <a:cubicBezTo>
                    <a:pt x="805028" y="2611773"/>
                    <a:pt x="817315" y="2612059"/>
                    <a:pt x="814172" y="2616631"/>
                  </a:cubicBezTo>
                  <a:close/>
                  <a:moveTo>
                    <a:pt x="973049" y="1042148"/>
                  </a:moveTo>
                  <a:cubicBezTo>
                    <a:pt x="964000" y="1040243"/>
                    <a:pt x="970763" y="1034243"/>
                    <a:pt x="973811" y="1031195"/>
                  </a:cubicBezTo>
                  <a:cubicBezTo>
                    <a:pt x="978288" y="1033004"/>
                    <a:pt x="970953" y="1037005"/>
                    <a:pt x="973049" y="1042148"/>
                  </a:cubicBezTo>
                  <a:close/>
                  <a:moveTo>
                    <a:pt x="970382" y="1054531"/>
                  </a:moveTo>
                  <a:cubicBezTo>
                    <a:pt x="964286" y="1058055"/>
                    <a:pt x="960000" y="1063294"/>
                    <a:pt x="951237" y="1064151"/>
                  </a:cubicBezTo>
                  <a:cubicBezTo>
                    <a:pt x="957237" y="1060532"/>
                    <a:pt x="960190" y="1049102"/>
                    <a:pt x="970382" y="1054531"/>
                  </a:cubicBezTo>
                  <a:close/>
                  <a:moveTo>
                    <a:pt x="952380" y="1097394"/>
                  </a:moveTo>
                  <a:cubicBezTo>
                    <a:pt x="968382" y="1096822"/>
                    <a:pt x="966000" y="1119682"/>
                    <a:pt x="954761" y="1114919"/>
                  </a:cubicBezTo>
                  <a:cubicBezTo>
                    <a:pt x="957618" y="1105966"/>
                    <a:pt x="957809" y="1104156"/>
                    <a:pt x="952380" y="1097394"/>
                  </a:cubicBezTo>
                  <a:close/>
                  <a:moveTo>
                    <a:pt x="956666" y="1089773"/>
                  </a:moveTo>
                  <a:cubicBezTo>
                    <a:pt x="961047" y="1087964"/>
                    <a:pt x="960190" y="1080915"/>
                    <a:pt x="963143" y="1077677"/>
                  </a:cubicBezTo>
                  <a:cubicBezTo>
                    <a:pt x="970001" y="1080153"/>
                    <a:pt x="962381" y="1084059"/>
                    <a:pt x="965905" y="1088916"/>
                  </a:cubicBezTo>
                  <a:cubicBezTo>
                    <a:pt x="963714" y="1090059"/>
                    <a:pt x="960857" y="1090631"/>
                    <a:pt x="956666" y="1089773"/>
                  </a:cubicBezTo>
                  <a:close/>
                  <a:moveTo>
                    <a:pt x="951808" y="1130445"/>
                  </a:moveTo>
                  <a:cubicBezTo>
                    <a:pt x="957142" y="1132160"/>
                    <a:pt x="947331" y="1132446"/>
                    <a:pt x="949522" y="1136541"/>
                  </a:cubicBezTo>
                  <a:cubicBezTo>
                    <a:pt x="948284" y="1136446"/>
                    <a:pt x="947046" y="1136351"/>
                    <a:pt x="945903" y="1136256"/>
                  </a:cubicBezTo>
                  <a:cubicBezTo>
                    <a:pt x="945045" y="1134922"/>
                    <a:pt x="944188" y="1133588"/>
                    <a:pt x="944379" y="1131398"/>
                  </a:cubicBezTo>
                  <a:cubicBezTo>
                    <a:pt x="947236" y="1131493"/>
                    <a:pt x="951237" y="1132731"/>
                    <a:pt x="951808" y="1130445"/>
                  </a:cubicBezTo>
                  <a:close/>
                  <a:moveTo>
                    <a:pt x="943426" y="1243412"/>
                  </a:moveTo>
                  <a:cubicBezTo>
                    <a:pt x="944188" y="1246936"/>
                    <a:pt x="939711" y="1245317"/>
                    <a:pt x="939426" y="1247793"/>
                  </a:cubicBezTo>
                  <a:cubicBezTo>
                    <a:pt x="935139" y="1246460"/>
                    <a:pt x="931044" y="1245031"/>
                    <a:pt x="930663" y="1240840"/>
                  </a:cubicBezTo>
                  <a:cubicBezTo>
                    <a:pt x="937711" y="1242936"/>
                    <a:pt x="938378" y="1240554"/>
                    <a:pt x="943426" y="1243412"/>
                  </a:cubicBezTo>
                  <a:close/>
                  <a:moveTo>
                    <a:pt x="947522" y="1163211"/>
                  </a:moveTo>
                  <a:cubicBezTo>
                    <a:pt x="945712" y="1168926"/>
                    <a:pt x="934282" y="1164164"/>
                    <a:pt x="936854" y="1157687"/>
                  </a:cubicBezTo>
                  <a:cubicBezTo>
                    <a:pt x="940664" y="1159401"/>
                    <a:pt x="941902" y="1162830"/>
                    <a:pt x="947522" y="1163211"/>
                  </a:cubicBezTo>
                  <a:close/>
                  <a:moveTo>
                    <a:pt x="928186" y="1275320"/>
                  </a:moveTo>
                  <a:cubicBezTo>
                    <a:pt x="929710" y="1274559"/>
                    <a:pt x="931329" y="1273892"/>
                    <a:pt x="933806" y="1274177"/>
                  </a:cubicBezTo>
                  <a:cubicBezTo>
                    <a:pt x="933520" y="1277321"/>
                    <a:pt x="933330" y="1280464"/>
                    <a:pt x="933139" y="1283607"/>
                  </a:cubicBezTo>
                  <a:cubicBezTo>
                    <a:pt x="929043" y="1280655"/>
                    <a:pt x="925424" y="1277416"/>
                    <a:pt x="924757" y="1271987"/>
                  </a:cubicBezTo>
                  <a:cubicBezTo>
                    <a:pt x="926662" y="1272463"/>
                    <a:pt x="925805" y="1275130"/>
                    <a:pt x="928186" y="1275320"/>
                  </a:cubicBezTo>
                  <a:close/>
                  <a:moveTo>
                    <a:pt x="941045" y="1251032"/>
                  </a:moveTo>
                  <a:cubicBezTo>
                    <a:pt x="940569" y="1255032"/>
                    <a:pt x="940092" y="1259033"/>
                    <a:pt x="934949" y="1258461"/>
                  </a:cubicBezTo>
                  <a:cubicBezTo>
                    <a:pt x="934949" y="1253985"/>
                    <a:pt x="935330" y="1249889"/>
                    <a:pt x="941045" y="1251032"/>
                  </a:cubicBezTo>
                  <a:close/>
                  <a:moveTo>
                    <a:pt x="936568" y="1361045"/>
                  </a:moveTo>
                  <a:cubicBezTo>
                    <a:pt x="931615" y="1360569"/>
                    <a:pt x="932758" y="1363427"/>
                    <a:pt x="929234" y="1360474"/>
                  </a:cubicBezTo>
                  <a:cubicBezTo>
                    <a:pt x="928281" y="1354378"/>
                    <a:pt x="938473" y="1355140"/>
                    <a:pt x="936568" y="1361045"/>
                  </a:cubicBezTo>
                  <a:close/>
                  <a:moveTo>
                    <a:pt x="862559" y="2511380"/>
                  </a:moveTo>
                  <a:cubicBezTo>
                    <a:pt x="856368" y="2510999"/>
                    <a:pt x="848271" y="2501569"/>
                    <a:pt x="852939" y="2491758"/>
                  </a:cubicBezTo>
                  <a:cubicBezTo>
                    <a:pt x="855320" y="2500236"/>
                    <a:pt x="858273" y="2502426"/>
                    <a:pt x="862559" y="2511380"/>
                  </a:cubicBezTo>
                  <a:close/>
                  <a:moveTo>
                    <a:pt x="858749" y="2463755"/>
                  </a:moveTo>
                  <a:cubicBezTo>
                    <a:pt x="861130" y="2466993"/>
                    <a:pt x="862464" y="2470899"/>
                    <a:pt x="863416" y="2475185"/>
                  </a:cubicBezTo>
                  <a:cubicBezTo>
                    <a:pt x="861892" y="2473851"/>
                    <a:pt x="859416" y="2473185"/>
                    <a:pt x="856177" y="2473089"/>
                  </a:cubicBezTo>
                  <a:cubicBezTo>
                    <a:pt x="856177" y="2469184"/>
                    <a:pt x="856463" y="2465469"/>
                    <a:pt x="858749" y="2463755"/>
                  </a:cubicBezTo>
                  <a:close/>
                  <a:moveTo>
                    <a:pt x="866655" y="2555862"/>
                  </a:moveTo>
                  <a:cubicBezTo>
                    <a:pt x="860940" y="2556624"/>
                    <a:pt x="863416" y="2551289"/>
                    <a:pt x="857701" y="2552052"/>
                  </a:cubicBezTo>
                  <a:cubicBezTo>
                    <a:pt x="861321" y="2545955"/>
                    <a:pt x="855606" y="2541098"/>
                    <a:pt x="864178" y="2539955"/>
                  </a:cubicBezTo>
                  <a:cubicBezTo>
                    <a:pt x="861892" y="2547289"/>
                    <a:pt x="871798" y="2550909"/>
                    <a:pt x="866655" y="2555862"/>
                  </a:cubicBezTo>
                  <a:close/>
                  <a:moveTo>
                    <a:pt x="847128" y="2544908"/>
                  </a:moveTo>
                  <a:cubicBezTo>
                    <a:pt x="843033" y="2543384"/>
                    <a:pt x="846081" y="2535002"/>
                    <a:pt x="851415" y="2537288"/>
                  </a:cubicBezTo>
                  <a:cubicBezTo>
                    <a:pt x="849129" y="2542812"/>
                    <a:pt x="860749" y="2551004"/>
                    <a:pt x="850272" y="2553004"/>
                  </a:cubicBezTo>
                  <a:cubicBezTo>
                    <a:pt x="853605" y="2550051"/>
                    <a:pt x="850081" y="2542050"/>
                    <a:pt x="847128" y="2544908"/>
                  </a:cubicBezTo>
                  <a:close/>
                  <a:moveTo>
                    <a:pt x="853605" y="2532811"/>
                  </a:moveTo>
                  <a:cubicBezTo>
                    <a:pt x="846843" y="2532335"/>
                    <a:pt x="851986" y="2523096"/>
                    <a:pt x="843128" y="2524143"/>
                  </a:cubicBezTo>
                  <a:cubicBezTo>
                    <a:pt x="846843" y="2521381"/>
                    <a:pt x="843604" y="2520143"/>
                    <a:pt x="843699" y="2516238"/>
                  </a:cubicBezTo>
                  <a:cubicBezTo>
                    <a:pt x="850938" y="2516428"/>
                    <a:pt x="850653" y="2522048"/>
                    <a:pt x="857987" y="2522048"/>
                  </a:cubicBezTo>
                  <a:cubicBezTo>
                    <a:pt x="857892" y="2527001"/>
                    <a:pt x="855320" y="2529382"/>
                    <a:pt x="853605" y="2532811"/>
                  </a:cubicBezTo>
                  <a:close/>
                  <a:moveTo>
                    <a:pt x="849224" y="2467851"/>
                  </a:moveTo>
                  <a:cubicBezTo>
                    <a:pt x="841890" y="2468232"/>
                    <a:pt x="847700" y="2459088"/>
                    <a:pt x="846462" y="2454992"/>
                  </a:cubicBezTo>
                  <a:cubicBezTo>
                    <a:pt x="847795" y="2458992"/>
                    <a:pt x="852081" y="2465184"/>
                    <a:pt x="849224" y="2467851"/>
                  </a:cubicBezTo>
                  <a:close/>
                  <a:moveTo>
                    <a:pt x="919423" y="1392954"/>
                  </a:moveTo>
                  <a:cubicBezTo>
                    <a:pt x="913708" y="1392097"/>
                    <a:pt x="923709" y="1397812"/>
                    <a:pt x="917232" y="1397526"/>
                  </a:cubicBezTo>
                  <a:cubicBezTo>
                    <a:pt x="909803" y="1398574"/>
                    <a:pt x="917137" y="1388763"/>
                    <a:pt x="910470" y="1389144"/>
                  </a:cubicBezTo>
                  <a:cubicBezTo>
                    <a:pt x="913899" y="1385334"/>
                    <a:pt x="923424" y="1389430"/>
                    <a:pt x="925043" y="1391811"/>
                  </a:cubicBezTo>
                  <a:cubicBezTo>
                    <a:pt x="924662" y="1393621"/>
                    <a:pt x="921614" y="1392859"/>
                    <a:pt x="919423" y="1392954"/>
                  </a:cubicBezTo>
                  <a:close/>
                  <a:moveTo>
                    <a:pt x="919995" y="1435531"/>
                  </a:moveTo>
                  <a:cubicBezTo>
                    <a:pt x="915899" y="1436484"/>
                    <a:pt x="915518" y="1441151"/>
                    <a:pt x="910374" y="1441056"/>
                  </a:cubicBezTo>
                  <a:cubicBezTo>
                    <a:pt x="912089" y="1436293"/>
                    <a:pt x="905517" y="1437722"/>
                    <a:pt x="907231" y="1432959"/>
                  </a:cubicBezTo>
                  <a:cubicBezTo>
                    <a:pt x="913803" y="1432293"/>
                    <a:pt x="914184" y="1435912"/>
                    <a:pt x="919995" y="1435531"/>
                  </a:cubicBezTo>
                  <a:close/>
                  <a:moveTo>
                    <a:pt x="835508" y="2553576"/>
                  </a:moveTo>
                  <a:cubicBezTo>
                    <a:pt x="830650" y="2553671"/>
                    <a:pt x="829602" y="2551004"/>
                    <a:pt x="830460" y="2546908"/>
                  </a:cubicBezTo>
                  <a:cubicBezTo>
                    <a:pt x="835317" y="2546718"/>
                    <a:pt x="836270" y="2549480"/>
                    <a:pt x="835508" y="2553576"/>
                  </a:cubicBezTo>
                  <a:close/>
                  <a:moveTo>
                    <a:pt x="819887" y="2639110"/>
                  </a:moveTo>
                  <a:cubicBezTo>
                    <a:pt x="817315" y="2637014"/>
                    <a:pt x="811791" y="2637110"/>
                    <a:pt x="813029" y="2632347"/>
                  </a:cubicBezTo>
                  <a:cubicBezTo>
                    <a:pt x="816744" y="2629680"/>
                    <a:pt x="817601" y="2632443"/>
                    <a:pt x="822173" y="2633014"/>
                  </a:cubicBezTo>
                  <a:cubicBezTo>
                    <a:pt x="822459" y="2634347"/>
                    <a:pt x="821316" y="2634443"/>
                    <a:pt x="820173" y="2634443"/>
                  </a:cubicBezTo>
                  <a:cubicBezTo>
                    <a:pt x="817506" y="2634824"/>
                    <a:pt x="820839" y="2636443"/>
                    <a:pt x="819887" y="2639110"/>
                  </a:cubicBezTo>
                  <a:close/>
                  <a:moveTo>
                    <a:pt x="808457" y="2644539"/>
                  </a:moveTo>
                  <a:cubicBezTo>
                    <a:pt x="808171" y="2648254"/>
                    <a:pt x="807885" y="2651874"/>
                    <a:pt x="807695" y="2655493"/>
                  </a:cubicBezTo>
                  <a:cubicBezTo>
                    <a:pt x="806457" y="2655398"/>
                    <a:pt x="805218" y="2655303"/>
                    <a:pt x="803980" y="2655207"/>
                  </a:cubicBezTo>
                  <a:cubicBezTo>
                    <a:pt x="804266" y="2651588"/>
                    <a:pt x="804552" y="2647873"/>
                    <a:pt x="804742" y="2644254"/>
                  </a:cubicBezTo>
                  <a:cubicBezTo>
                    <a:pt x="805980" y="2644349"/>
                    <a:pt x="807219" y="2644444"/>
                    <a:pt x="808457" y="2644539"/>
                  </a:cubicBezTo>
                  <a:close/>
                  <a:moveTo>
                    <a:pt x="805695" y="2631776"/>
                  </a:moveTo>
                  <a:cubicBezTo>
                    <a:pt x="801599" y="2629299"/>
                    <a:pt x="801980" y="2623584"/>
                    <a:pt x="797217" y="2621679"/>
                  </a:cubicBezTo>
                  <a:cubicBezTo>
                    <a:pt x="799789" y="2619393"/>
                    <a:pt x="808647" y="2625013"/>
                    <a:pt x="805695" y="2631776"/>
                  </a:cubicBezTo>
                  <a:close/>
                  <a:moveTo>
                    <a:pt x="787788" y="2674543"/>
                  </a:moveTo>
                  <a:cubicBezTo>
                    <a:pt x="793503" y="2673781"/>
                    <a:pt x="793026" y="2677686"/>
                    <a:pt x="798741" y="2676924"/>
                  </a:cubicBezTo>
                  <a:cubicBezTo>
                    <a:pt x="797408" y="2678067"/>
                    <a:pt x="795598" y="2681020"/>
                    <a:pt x="798360" y="2681687"/>
                  </a:cubicBezTo>
                  <a:cubicBezTo>
                    <a:pt x="798360" y="2685116"/>
                    <a:pt x="791788" y="2681877"/>
                    <a:pt x="789026" y="2682544"/>
                  </a:cubicBezTo>
                  <a:cubicBezTo>
                    <a:pt x="789978" y="2678829"/>
                    <a:pt x="785883" y="2678829"/>
                    <a:pt x="787788" y="2674543"/>
                  </a:cubicBezTo>
                  <a:close/>
                  <a:moveTo>
                    <a:pt x="805790" y="2704261"/>
                  </a:moveTo>
                  <a:cubicBezTo>
                    <a:pt x="809124" y="2699594"/>
                    <a:pt x="811410" y="2707976"/>
                    <a:pt x="814743" y="2708071"/>
                  </a:cubicBezTo>
                  <a:cubicBezTo>
                    <a:pt x="810648" y="2712548"/>
                    <a:pt x="809124" y="2715977"/>
                    <a:pt x="808362" y="2720168"/>
                  </a:cubicBezTo>
                  <a:cubicBezTo>
                    <a:pt x="802551" y="2720549"/>
                    <a:pt x="808266" y="2712357"/>
                    <a:pt x="801504" y="2713310"/>
                  </a:cubicBezTo>
                  <a:cubicBezTo>
                    <a:pt x="803790" y="2712262"/>
                    <a:pt x="814553" y="2705690"/>
                    <a:pt x="805790" y="2704261"/>
                  </a:cubicBezTo>
                  <a:close/>
                  <a:moveTo>
                    <a:pt x="807790" y="2728074"/>
                  </a:moveTo>
                  <a:cubicBezTo>
                    <a:pt x="809219" y="2728931"/>
                    <a:pt x="810648" y="2729883"/>
                    <a:pt x="813219" y="2729979"/>
                  </a:cubicBezTo>
                  <a:cubicBezTo>
                    <a:pt x="813600" y="2735408"/>
                    <a:pt x="811981" y="2738837"/>
                    <a:pt x="805314" y="2737313"/>
                  </a:cubicBezTo>
                  <a:cubicBezTo>
                    <a:pt x="805504" y="2733598"/>
                    <a:pt x="808743" y="2732931"/>
                    <a:pt x="807790" y="2728074"/>
                  </a:cubicBezTo>
                  <a:close/>
                  <a:moveTo>
                    <a:pt x="802742" y="2696165"/>
                  </a:moveTo>
                  <a:cubicBezTo>
                    <a:pt x="800361" y="2691593"/>
                    <a:pt x="804647" y="2689402"/>
                    <a:pt x="805504" y="2683782"/>
                  </a:cubicBezTo>
                  <a:cubicBezTo>
                    <a:pt x="811410" y="2683878"/>
                    <a:pt x="813219" y="2687021"/>
                    <a:pt x="814172" y="2690736"/>
                  </a:cubicBezTo>
                  <a:cubicBezTo>
                    <a:pt x="810267" y="2691117"/>
                    <a:pt x="809409" y="2689307"/>
                    <a:pt x="806933" y="2688640"/>
                  </a:cubicBezTo>
                  <a:cubicBezTo>
                    <a:pt x="806266" y="2691212"/>
                    <a:pt x="808457" y="2691497"/>
                    <a:pt x="808457" y="2693498"/>
                  </a:cubicBezTo>
                  <a:cubicBezTo>
                    <a:pt x="811886" y="2693498"/>
                    <a:pt x="814648" y="2692926"/>
                    <a:pt x="815982" y="2690926"/>
                  </a:cubicBezTo>
                  <a:cubicBezTo>
                    <a:pt x="819506" y="2699784"/>
                    <a:pt x="804171" y="2691974"/>
                    <a:pt x="802742" y="2696165"/>
                  </a:cubicBezTo>
                  <a:close/>
                  <a:moveTo>
                    <a:pt x="847224" y="2693117"/>
                  </a:moveTo>
                  <a:cubicBezTo>
                    <a:pt x="841223" y="2694069"/>
                    <a:pt x="843795" y="2688735"/>
                    <a:pt x="840270" y="2687878"/>
                  </a:cubicBezTo>
                  <a:cubicBezTo>
                    <a:pt x="838746" y="2687497"/>
                    <a:pt x="838461" y="2688354"/>
                    <a:pt x="838270" y="2689307"/>
                  </a:cubicBezTo>
                  <a:cubicBezTo>
                    <a:pt x="832746" y="2685306"/>
                    <a:pt x="852558" y="2684639"/>
                    <a:pt x="847224" y="2693117"/>
                  </a:cubicBezTo>
                  <a:close/>
                  <a:moveTo>
                    <a:pt x="914184" y="2710738"/>
                  </a:moveTo>
                  <a:cubicBezTo>
                    <a:pt x="914089" y="2712262"/>
                    <a:pt x="913994" y="2713881"/>
                    <a:pt x="913803" y="2715501"/>
                  </a:cubicBezTo>
                  <a:cubicBezTo>
                    <a:pt x="909136" y="2714929"/>
                    <a:pt x="906850" y="2712643"/>
                    <a:pt x="906945" y="2708643"/>
                  </a:cubicBezTo>
                  <a:cubicBezTo>
                    <a:pt x="910279" y="2708643"/>
                    <a:pt x="910755" y="2710833"/>
                    <a:pt x="914184" y="2710738"/>
                  </a:cubicBezTo>
                  <a:close/>
                  <a:moveTo>
                    <a:pt x="913422" y="2696451"/>
                  </a:moveTo>
                  <a:cubicBezTo>
                    <a:pt x="918185" y="2695593"/>
                    <a:pt x="921423" y="2703213"/>
                    <a:pt x="924376" y="2698832"/>
                  </a:cubicBezTo>
                  <a:cubicBezTo>
                    <a:pt x="927043" y="2700356"/>
                    <a:pt x="927996" y="2703118"/>
                    <a:pt x="927424" y="2706928"/>
                  </a:cubicBezTo>
                  <a:cubicBezTo>
                    <a:pt x="920376" y="2705213"/>
                    <a:pt x="915327" y="2701975"/>
                    <a:pt x="913422" y="2696451"/>
                  </a:cubicBezTo>
                  <a:close/>
                  <a:moveTo>
                    <a:pt x="924567" y="2620060"/>
                  </a:moveTo>
                  <a:cubicBezTo>
                    <a:pt x="933044" y="2618250"/>
                    <a:pt x="933711" y="2629680"/>
                    <a:pt x="937330" y="2622632"/>
                  </a:cubicBezTo>
                  <a:cubicBezTo>
                    <a:pt x="939997" y="2624251"/>
                    <a:pt x="932377" y="2629966"/>
                    <a:pt x="927615" y="2629776"/>
                  </a:cubicBezTo>
                  <a:cubicBezTo>
                    <a:pt x="929996" y="2623965"/>
                    <a:pt x="923424" y="2624918"/>
                    <a:pt x="924567" y="2620060"/>
                  </a:cubicBezTo>
                  <a:close/>
                  <a:moveTo>
                    <a:pt x="941426" y="2641777"/>
                  </a:moveTo>
                  <a:cubicBezTo>
                    <a:pt x="941712" y="2643111"/>
                    <a:pt x="940569" y="2643206"/>
                    <a:pt x="939426" y="2643206"/>
                  </a:cubicBezTo>
                  <a:cubicBezTo>
                    <a:pt x="939330" y="2644254"/>
                    <a:pt x="939235" y="2645301"/>
                    <a:pt x="939140" y="2646349"/>
                  </a:cubicBezTo>
                  <a:cubicBezTo>
                    <a:pt x="923328" y="2642634"/>
                    <a:pt x="934092" y="2629013"/>
                    <a:pt x="940759" y="2624442"/>
                  </a:cubicBezTo>
                  <a:cubicBezTo>
                    <a:pt x="941331" y="2628347"/>
                    <a:pt x="939045" y="2636443"/>
                    <a:pt x="932472" y="2636443"/>
                  </a:cubicBezTo>
                  <a:cubicBezTo>
                    <a:pt x="932091" y="2640729"/>
                    <a:pt x="936759" y="2641205"/>
                    <a:pt x="941426" y="2641777"/>
                  </a:cubicBezTo>
                  <a:close/>
                  <a:moveTo>
                    <a:pt x="932568" y="2686830"/>
                  </a:moveTo>
                  <a:cubicBezTo>
                    <a:pt x="932472" y="2688450"/>
                    <a:pt x="932282" y="2689974"/>
                    <a:pt x="932187" y="2691593"/>
                  </a:cubicBezTo>
                  <a:cubicBezTo>
                    <a:pt x="927424" y="2691688"/>
                    <a:pt x="924281" y="2690450"/>
                    <a:pt x="925233" y="2686354"/>
                  </a:cubicBezTo>
                  <a:cubicBezTo>
                    <a:pt x="927710" y="2686449"/>
                    <a:pt x="930186" y="2686640"/>
                    <a:pt x="932568" y="2686830"/>
                  </a:cubicBezTo>
                  <a:close/>
                  <a:moveTo>
                    <a:pt x="926186" y="2673781"/>
                  </a:moveTo>
                  <a:cubicBezTo>
                    <a:pt x="922185" y="2669304"/>
                    <a:pt x="915708" y="2666637"/>
                    <a:pt x="916185" y="2658827"/>
                  </a:cubicBezTo>
                  <a:cubicBezTo>
                    <a:pt x="922566" y="2661589"/>
                    <a:pt x="926662" y="2665971"/>
                    <a:pt x="926186" y="2673781"/>
                  </a:cubicBezTo>
                  <a:close/>
                  <a:moveTo>
                    <a:pt x="928281" y="2719692"/>
                  </a:moveTo>
                  <a:cubicBezTo>
                    <a:pt x="922662" y="2719882"/>
                    <a:pt x="924852" y="2714262"/>
                    <a:pt x="923424" y="2711405"/>
                  </a:cubicBezTo>
                  <a:cubicBezTo>
                    <a:pt x="928567" y="2711595"/>
                    <a:pt x="928377" y="2715596"/>
                    <a:pt x="928281" y="2719692"/>
                  </a:cubicBezTo>
                  <a:close/>
                  <a:moveTo>
                    <a:pt x="929901" y="2722930"/>
                  </a:moveTo>
                  <a:cubicBezTo>
                    <a:pt x="932472" y="2726645"/>
                    <a:pt x="930663" y="2730264"/>
                    <a:pt x="929139" y="2733884"/>
                  </a:cubicBezTo>
                  <a:cubicBezTo>
                    <a:pt x="925233" y="2732646"/>
                    <a:pt x="928091" y="2724073"/>
                    <a:pt x="929901" y="2722930"/>
                  </a:cubicBezTo>
                  <a:close/>
                  <a:moveTo>
                    <a:pt x="928853" y="2737027"/>
                  </a:moveTo>
                  <a:cubicBezTo>
                    <a:pt x="930948" y="2739885"/>
                    <a:pt x="934758" y="2741599"/>
                    <a:pt x="933615" y="2746838"/>
                  </a:cubicBezTo>
                  <a:cubicBezTo>
                    <a:pt x="932187" y="2745885"/>
                    <a:pt x="930758" y="2744933"/>
                    <a:pt x="928186" y="2744838"/>
                  </a:cubicBezTo>
                  <a:cubicBezTo>
                    <a:pt x="928472" y="2742266"/>
                    <a:pt x="928662" y="2739599"/>
                    <a:pt x="928853" y="2737027"/>
                  </a:cubicBezTo>
                  <a:close/>
                  <a:moveTo>
                    <a:pt x="932663" y="2735694"/>
                  </a:moveTo>
                  <a:cubicBezTo>
                    <a:pt x="932663" y="2731788"/>
                    <a:pt x="935901" y="2731026"/>
                    <a:pt x="936949" y="2728074"/>
                  </a:cubicBezTo>
                  <a:cubicBezTo>
                    <a:pt x="941045" y="2729693"/>
                    <a:pt x="937997" y="2737979"/>
                    <a:pt x="932663" y="2735694"/>
                  </a:cubicBezTo>
                  <a:close/>
                  <a:moveTo>
                    <a:pt x="934187" y="2690069"/>
                  </a:moveTo>
                  <a:cubicBezTo>
                    <a:pt x="941426" y="2689688"/>
                    <a:pt x="938378" y="2696832"/>
                    <a:pt x="942855" y="2698546"/>
                  </a:cubicBezTo>
                  <a:cubicBezTo>
                    <a:pt x="941616" y="2700356"/>
                    <a:pt x="932758" y="2695212"/>
                    <a:pt x="934187" y="2690069"/>
                  </a:cubicBezTo>
                  <a:close/>
                  <a:moveTo>
                    <a:pt x="973144" y="2562148"/>
                  </a:moveTo>
                  <a:cubicBezTo>
                    <a:pt x="981240" y="2553861"/>
                    <a:pt x="982764" y="2576817"/>
                    <a:pt x="968667" y="2572911"/>
                  </a:cubicBezTo>
                  <a:cubicBezTo>
                    <a:pt x="966191" y="2566434"/>
                    <a:pt x="983812" y="2565768"/>
                    <a:pt x="973144" y="2562148"/>
                  </a:cubicBezTo>
                  <a:close/>
                  <a:moveTo>
                    <a:pt x="982193" y="2564339"/>
                  </a:moveTo>
                  <a:cubicBezTo>
                    <a:pt x="987908" y="2565482"/>
                    <a:pt x="988860" y="2561958"/>
                    <a:pt x="995147" y="2563672"/>
                  </a:cubicBezTo>
                  <a:cubicBezTo>
                    <a:pt x="990480" y="2569863"/>
                    <a:pt x="986193" y="2575388"/>
                    <a:pt x="997814" y="2578055"/>
                  </a:cubicBezTo>
                  <a:cubicBezTo>
                    <a:pt x="993528" y="2579960"/>
                    <a:pt x="988003" y="2580722"/>
                    <a:pt x="984479" y="2583389"/>
                  </a:cubicBezTo>
                  <a:cubicBezTo>
                    <a:pt x="982955" y="2578531"/>
                    <a:pt x="984384" y="2577483"/>
                    <a:pt x="977621" y="2576531"/>
                  </a:cubicBezTo>
                  <a:cubicBezTo>
                    <a:pt x="978478" y="2571959"/>
                    <a:pt x="983717" y="2571483"/>
                    <a:pt x="982193" y="2564339"/>
                  </a:cubicBezTo>
                  <a:close/>
                  <a:moveTo>
                    <a:pt x="984384" y="2585008"/>
                  </a:moveTo>
                  <a:cubicBezTo>
                    <a:pt x="990575" y="2588532"/>
                    <a:pt x="984669" y="2592533"/>
                    <a:pt x="981717" y="2595867"/>
                  </a:cubicBezTo>
                  <a:cubicBezTo>
                    <a:pt x="976573" y="2592819"/>
                    <a:pt x="986384" y="2590437"/>
                    <a:pt x="984384" y="2585008"/>
                  </a:cubicBezTo>
                  <a:close/>
                  <a:moveTo>
                    <a:pt x="978859" y="2635110"/>
                  </a:moveTo>
                  <a:cubicBezTo>
                    <a:pt x="974001" y="2635205"/>
                    <a:pt x="970953" y="2633967"/>
                    <a:pt x="971906" y="2629871"/>
                  </a:cubicBezTo>
                  <a:cubicBezTo>
                    <a:pt x="976668" y="2629776"/>
                    <a:pt x="979716" y="2631014"/>
                    <a:pt x="978859" y="2635110"/>
                  </a:cubicBezTo>
                  <a:close/>
                  <a:moveTo>
                    <a:pt x="981621" y="2597486"/>
                  </a:moveTo>
                  <a:cubicBezTo>
                    <a:pt x="983717" y="2597867"/>
                    <a:pt x="984955" y="2597391"/>
                    <a:pt x="985431" y="2596152"/>
                  </a:cubicBezTo>
                  <a:cubicBezTo>
                    <a:pt x="994099" y="2599962"/>
                    <a:pt x="980859" y="2606725"/>
                    <a:pt x="981621" y="2597486"/>
                  </a:cubicBezTo>
                  <a:close/>
                  <a:moveTo>
                    <a:pt x="987813" y="2613678"/>
                  </a:moveTo>
                  <a:cubicBezTo>
                    <a:pt x="987813" y="2619774"/>
                    <a:pt x="994194" y="2626823"/>
                    <a:pt x="990194" y="2631204"/>
                  </a:cubicBezTo>
                  <a:cubicBezTo>
                    <a:pt x="980859" y="2629395"/>
                    <a:pt x="989146" y="2620346"/>
                    <a:pt x="979907" y="2621013"/>
                  </a:cubicBezTo>
                  <a:cubicBezTo>
                    <a:pt x="982860" y="2618822"/>
                    <a:pt x="981145" y="2612059"/>
                    <a:pt x="987813" y="2613678"/>
                  </a:cubicBezTo>
                  <a:close/>
                  <a:moveTo>
                    <a:pt x="1004958" y="2655969"/>
                  </a:moveTo>
                  <a:cubicBezTo>
                    <a:pt x="1010292" y="2660827"/>
                    <a:pt x="998862" y="2663208"/>
                    <a:pt x="998481" y="2668161"/>
                  </a:cubicBezTo>
                  <a:cubicBezTo>
                    <a:pt x="991337" y="2666923"/>
                    <a:pt x="996099" y="2657112"/>
                    <a:pt x="988289" y="2656350"/>
                  </a:cubicBezTo>
                  <a:cubicBezTo>
                    <a:pt x="990575" y="2648445"/>
                    <a:pt x="999528" y="2666066"/>
                    <a:pt x="1004958" y="2655969"/>
                  </a:cubicBezTo>
                  <a:close/>
                  <a:moveTo>
                    <a:pt x="1002005" y="2646254"/>
                  </a:moveTo>
                  <a:cubicBezTo>
                    <a:pt x="998195" y="2649969"/>
                    <a:pt x="995718" y="2644349"/>
                    <a:pt x="990861" y="2647016"/>
                  </a:cubicBezTo>
                  <a:cubicBezTo>
                    <a:pt x="989622" y="2641110"/>
                    <a:pt x="1000767" y="2644825"/>
                    <a:pt x="1002005" y="2646254"/>
                  </a:cubicBezTo>
                  <a:close/>
                  <a:moveTo>
                    <a:pt x="1000957" y="2635110"/>
                  </a:moveTo>
                  <a:cubicBezTo>
                    <a:pt x="1001719" y="2633395"/>
                    <a:pt x="1004481" y="2631395"/>
                    <a:pt x="1004767" y="2633871"/>
                  </a:cubicBezTo>
                  <a:cubicBezTo>
                    <a:pt x="1007053" y="2633395"/>
                    <a:pt x="1008672" y="2632157"/>
                    <a:pt x="1008768" y="2629395"/>
                  </a:cubicBezTo>
                  <a:cubicBezTo>
                    <a:pt x="1012292" y="2634729"/>
                    <a:pt x="1004386" y="2634062"/>
                    <a:pt x="1009815" y="2640539"/>
                  </a:cubicBezTo>
                  <a:cubicBezTo>
                    <a:pt x="1003053" y="2641587"/>
                    <a:pt x="1009530" y="2632824"/>
                    <a:pt x="1000957" y="2635110"/>
                  </a:cubicBezTo>
                  <a:close/>
                  <a:moveTo>
                    <a:pt x="1008577" y="2582055"/>
                  </a:moveTo>
                  <a:cubicBezTo>
                    <a:pt x="1016007" y="2581103"/>
                    <a:pt x="1013911" y="2587008"/>
                    <a:pt x="1015340" y="2590437"/>
                  </a:cubicBezTo>
                  <a:cubicBezTo>
                    <a:pt x="1010482" y="2589580"/>
                    <a:pt x="1009434" y="2585865"/>
                    <a:pt x="1008577" y="2582055"/>
                  </a:cubicBezTo>
                  <a:close/>
                  <a:moveTo>
                    <a:pt x="1007815" y="2618250"/>
                  </a:moveTo>
                  <a:cubicBezTo>
                    <a:pt x="1009720" y="2623489"/>
                    <a:pt x="1001814" y="2619012"/>
                    <a:pt x="1003719" y="2624251"/>
                  </a:cubicBezTo>
                  <a:cubicBezTo>
                    <a:pt x="1000290" y="2623775"/>
                    <a:pt x="1002957" y="2618822"/>
                    <a:pt x="1000481" y="2617679"/>
                  </a:cubicBezTo>
                  <a:cubicBezTo>
                    <a:pt x="996861" y="2618060"/>
                    <a:pt x="998576" y="2623679"/>
                    <a:pt x="992766" y="2621870"/>
                  </a:cubicBezTo>
                  <a:cubicBezTo>
                    <a:pt x="987241" y="2615869"/>
                    <a:pt x="998957" y="2616821"/>
                    <a:pt x="997433" y="2609583"/>
                  </a:cubicBezTo>
                  <a:cubicBezTo>
                    <a:pt x="999243" y="2609773"/>
                    <a:pt x="998671" y="2611583"/>
                    <a:pt x="999052" y="2612821"/>
                  </a:cubicBezTo>
                  <a:cubicBezTo>
                    <a:pt x="1000005" y="2616060"/>
                    <a:pt x="1003529" y="2617393"/>
                    <a:pt x="1007815" y="2618250"/>
                  </a:cubicBezTo>
                  <a:close/>
                  <a:moveTo>
                    <a:pt x="997433" y="2608059"/>
                  </a:moveTo>
                  <a:cubicBezTo>
                    <a:pt x="994099" y="2607963"/>
                    <a:pt x="993718" y="2605868"/>
                    <a:pt x="990194" y="2605963"/>
                  </a:cubicBezTo>
                  <a:cubicBezTo>
                    <a:pt x="992004" y="2601296"/>
                    <a:pt x="999433" y="2600153"/>
                    <a:pt x="997433" y="2608059"/>
                  </a:cubicBezTo>
                  <a:close/>
                  <a:moveTo>
                    <a:pt x="968096" y="2580722"/>
                  </a:moveTo>
                  <a:cubicBezTo>
                    <a:pt x="973144" y="2580055"/>
                    <a:pt x="971430" y="2584246"/>
                    <a:pt x="973239" y="2585865"/>
                  </a:cubicBezTo>
                  <a:cubicBezTo>
                    <a:pt x="974859" y="2585103"/>
                    <a:pt x="976287" y="2584437"/>
                    <a:pt x="978859" y="2584722"/>
                  </a:cubicBezTo>
                  <a:cubicBezTo>
                    <a:pt x="978097" y="2591580"/>
                    <a:pt x="965905" y="2585389"/>
                    <a:pt x="968096" y="2580722"/>
                  </a:cubicBezTo>
                  <a:close/>
                  <a:moveTo>
                    <a:pt x="972382" y="2647206"/>
                  </a:moveTo>
                  <a:cubicBezTo>
                    <a:pt x="973049" y="2650635"/>
                    <a:pt x="969525" y="2650064"/>
                    <a:pt x="966667" y="2649969"/>
                  </a:cubicBezTo>
                  <a:cubicBezTo>
                    <a:pt x="969525" y="2654826"/>
                    <a:pt x="976478" y="2649778"/>
                    <a:pt x="981336" y="2651112"/>
                  </a:cubicBezTo>
                  <a:cubicBezTo>
                    <a:pt x="979621" y="2655874"/>
                    <a:pt x="986193" y="2654445"/>
                    <a:pt x="984384" y="2659208"/>
                  </a:cubicBezTo>
                  <a:cubicBezTo>
                    <a:pt x="974001" y="2660446"/>
                    <a:pt x="947427" y="2653493"/>
                    <a:pt x="961714" y="2641777"/>
                  </a:cubicBezTo>
                  <a:cubicBezTo>
                    <a:pt x="961524" y="2644444"/>
                    <a:pt x="961333" y="2647016"/>
                    <a:pt x="961143" y="2649683"/>
                  </a:cubicBezTo>
                  <a:cubicBezTo>
                    <a:pt x="966477" y="2650350"/>
                    <a:pt x="967048" y="2646444"/>
                    <a:pt x="972382" y="2647206"/>
                  </a:cubicBezTo>
                  <a:close/>
                  <a:moveTo>
                    <a:pt x="965048" y="2697117"/>
                  </a:moveTo>
                  <a:cubicBezTo>
                    <a:pt x="970763" y="2696355"/>
                    <a:pt x="968286" y="2701689"/>
                    <a:pt x="974001" y="2700927"/>
                  </a:cubicBezTo>
                  <a:cubicBezTo>
                    <a:pt x="974097" y="2704356"/>
                    <a:pt x="972096" y="2705785"/>
                    <a:pt x="968096" y="2705213"/>
                  </a:cubicBezTo>
                  <a:cubicBezTo>
                    <a:pt x="969810" y="2700546"/>
                    <a:pt x="961905" y="2702832"/>
                    <a:pt x="965048" y="2697117"/>
                  </a:cubicBezTo>
                  <a:close/>
                  <a:moveTo>
                    <a:pt x="967905" y="2683116"/>
                  </a:moveTo>
                  <a:cubicBezTo>
                    <a:pt x="973049" y="2683782"/>
                    <a:pt x="975525" y="2686449"/>
                    <a:pt x="974668" y="2691497"/>
                  </a:cubicBezTo>
                  <a:cubicBezTo>
                    <a:pt x="971715" y="2689307"/>
                    <a:pt x="967715" y="2687783"/>
                    <a:pt x="967905" y="2683116"/>
                  </a:cubicBezTo>
                  <a:close/>
                  <a:moveTo>
                    <a:pt x="974954" y="2663113"/>
                  </a:moveTo>
                  <a:cubicBezTo>
                    <a:pt x="971715" y="2664351"/>
                    <a:pt x="970572" y="2667780"/>
                    <a:pt x="968858" y="2670543"/>
                  </a:cubicBezTo>
                  <a:cubicBezTo>
                    <a:pt x="964191" y="2668066"/>
                    <a:pt x="971620" y="2658255"/>
                    <a:pt x="974954" y="2663113"/>
                  </a:cubicBezTo>
                  <a:close/>
                  <a:moveTo>
                    <a:pt x="961619" y="2668542"/>
                  </a:moveTo>
                  <a:cubicBezTo>
                    <a:pt x="968477" y="2673114"/>
                    <a:pt x="960190" y="2677782"/>
                    <a:pt x="964095" y="2684449"/>
                  </a:cubicBezTo>
                  <a:cubicBezTo>
                    <a:pt x="960666" y="2683496"/>
                    <a:pt x="961143" y="2679782"/>
                    <a:pt x="955237" y="2680639"/>
                  </a:cubicBezTo>
                  <a:cubicBezTo>
                    <a:pt x="957714" y="2675781"/>
                    <a:pt x="964286" y="2673971"/>
                    <a:pt x="961619" y="2668542"/>
                  </a:cubicBezTo>
                  <a:close/>
                  <a:moveTo>
                    <a:pt x="949998" y="2626632"/>
                  </a:moveTo>
                  <a:cubicBezTo>
                    <a:pt x="956952" y="2627489"/>
                    <a:pt x="961905" y="2629776"/>
                    <a:pt x="962190" y="2635395"/>
                  </a:cubicBezTo>
                  <a:cubicBezTo>
                    <a:pt x="953999" y="2635586"/>
                    <a:pt x="952380" y="2630728"/>
                    <a:pt x="949998" y="2626632"/>
                  </a:cubicBezTo>
                  <a:close/>
                  <a:moveTo>
                    <a:pt x="953237" y="2656827"/>
                  </a:moveTo>
                  <a:cubicBezTo>
                    <a:pt x="958952" y="2661494"/>
                    <a:pt x="947617" y="2663494"/>
                    <a:pt x="946950" y="2667399"/>
                  </a:cubicBezTo>
                  <a:cubicBezTo>
                    <a:pt x="941331" y="2668542"/>
                    <a:pt x="943902" y="2663685"/>
                    <a:pt x="943712" y="2660827"/>
                  </a:cubicBezTo>
                  <a:cubicBezTo>
                    <a:pt x="949427" y="2662065"/>
                    <a:pt x="951332" y="2659494"/>
                    <a:pt x="953237" y="2656827"/>
                  </a:cubicBezTo>
                  <a:close/>
                  <a:moveTo>
                    <a:pt x="942093" y="2682830"/>
                  </a:moveTo>
                  <a:cubicBezTo>
                    <a:pt x="951141" y="2675877"/>
                    <a:pt x="954570" y="2687688"/>
                    <a:pt x="965715" y="2687688"/>
                  </a:cubicBezTo>
                  <a:cubicBezTo>
                    <a:pt x="961809" y="2693021"/>
                    <a:pt x="958476" y="2690164"/>
                    <a:pt x="952475" y="2691497"/>
                  </a:cubicBezTo>
                  <a:cubicBezTo>
                    <a:pt x="951046" y="2687116"/>
                    <a:pt x="948474" y="2683592"/>
                    <a:pt x="942093" y="2682830"/>
                  </a:cubicBezTo>
                  <a:close/>
                  <a:moveTo>
                    <a:pt x="958952" y="2704547"/>
                  </a:moveTo>
                  <a:cubicBezTo>
                    <a:pt x="960000" y="2708166"/>
                    <a:pt x="964095" y="2709595"/>
                    <a:pt x="967620" y="2711500"/>
                  </a:cubicBezTo>
                  <a:cubicBezTo>
                    <a:pt x="966858" y="2713500"/>
                    <a:pt x="964191" y="2713786"/>
                    <a:pt x="963619" y="2715882"/>
                  </a:cubicBezTo>
                  <a:cubicBezTo>
                    <a:pt x="959619" y="2712834"/>
                    <a:pt x="957523" y="2708547"/>
                    <a:pt x="949427" y="2708547"/>
                  </a:cubicBezTo>
                  <a:cubicBezTo>
                    <a:pt x="952284" y="2706928"/>
                    <a:pt x="954285" y="2704356"/>
                    <a:pt x="958952" y="2704547"/>
                  </a:cubicBezTo>
                  <a:close/>
                  <a:moveTo>
                    <a:pt x="965429" y="2741313"/>
                  </a:moveTo>
                  <a:cubicBezTo>
                    <a:pt x="968572" y="2742933"/>
                    <a:pt x="971620" y="2744742"/>
                    <a:pt x="970382" y="2749600"/>
                  </a:cubicBezTo>
                  <a:cubicBezTo>
                    <a:pt x="968096" y="2747790"/>
                    <a:pt x="963714" y="2747600"/>
                    <a:pt x="961428" y="2745790"/>
                  </a:cubicBezTo>
                  <a:cubicBezTo>
                    <a:pt x="962286" y="2743695"/>
                    <a:pt x="964857" y="2743504"/>
                    <a:pt x="965429" y="2741313"/>
                  </a:cubicBezTo>
                  <a:close/>
                  <a:moveTo>
                    <a:pt x="966858" y="2722454"/>
                  </a:moveTo>
                  <a:cubicBezTo>
                    <a:pt x="966667" y="2717310"/>
                    <a:pt x="972382" y="2714453"/>
                    <a:pt x="976383" y="2718453"/>
                  </a:cubicBezTo>
                  <a:cubicBezTo>
                    <a:pt x="973049" y="2719692"/>
                    <a:pt x="972954" y="2724073"/>
                    <a:pt x="966858" y="2722454"/>
                  </a:cubicBezTo>
                  <a:close/>
                  <a:moveTo>
                    <a:pt x="974859" y="2738837"/>
                  </a:moveTo>
                  <a:cubicBezTo>
                    <a:pt x="981336" y="2739885"/>
                    <a:pt x="979240" y="2743218"/>
                    <a:pt x="977907" y="2746933"/>
                  </a:cubicBezTo>
                  <a:cubicBezTo>
                    <a:pt x="974001" y="2746457"/>
                    <a:pt x="974287" y="2742742"/>
                    <a:pt x="974859" y="2738837"/>
                  </a:cubicBezTo>
                  <a:close/>
                  <a:moveTo>
                    <a:pt x="1001338" y="2729788"/>
                  </a:moveTo>
                  <a:cubicBezTo>
                    <a:pt x="1004386" y="2732074"/>
                    <a:pt x="1008387" y="2733598"/>
                    <a:pt x="1008101" y="2738170"/>
                  </a:cubicBezTo>
                  <a:cubicBezTo>
                    <a:pt x="999243" y="2738646"/>
                    <a:pt x="998671" y="2734074"/>
                    <a:pt x="1001338" y="2729788"/>
                  </a:cubicBezTo>
                  <a:close/>
                  <a:moveTo>
                    <a:pt x="1017245" y="2540145"/>
                  </a:moveTo>
                  <a:cubicBezTo>
                    <a:pt x="1016388" y="2543765"/>
                    <a:pt x="1014483" y="2546432"/>
                    <a:pt x="1012863" y="2549289"/>
                  </a:cubicBezTo>
                  <a:cubicBezTo>
                    <a:pt x="1006672" y="2548242"/>
                    <a:pt x="1008863" y="2536812"/>
                    <a:pt x="1017245" y="2540145"/>
                  </a:cubicBezTo>
                  <a:close/>
                  <a:moveTo>
                    <a:pt x="1024484" y="2591104"/>
                  </a:moveTo>
                  <a:cubicBezTo>
                    <a:pt x="1024103" y="2586627"/>
                    <a:pt x="1033342" y="2585103"/>
                    <a:pt x="1023150" y="2584722"/>
                  </a:cubicBezTo>
                  <a:cubicBezTo>
                    <a:pt x="1023912" y="2581579"/>
                    <a:pt x="1028389" y="2582055"/>
                    <a:pt x="1029151" y="2578817"/>
                  </a:cubicBezTo>
                  <a:cubicBezTo>
                    <a:pt x="1031151" y="2585294"/>
                    <a:pt x="1040581" y="2592533"/>
                    <a:pt x="1036962" y="2598343"/>
                  </a:cubicBezTo>
                  <a:cubicBezTo>
                    <a:pt x="1032199" y="2596438"/>
                    <a:pt x="1034771" y="2589104"/>
                    <a:pt x="1024484" y="2591104"/>
                  </a:cubicBezTo>
                  <a:close/>
                  <a:moveTo>
                    <a:pt x="1020769" y="2666542"/>
                  </a:moveTo>
                  <a:cubicBezTo>
                    <a:pt x="1018102" y="2665018"/>
                    <a:pt x="1017150" y="2662351"/>
                    <a:pt x="1017626" y="2658446"/>
                  </a:cubicBezTo>
                  <a:cubicBezTo>
                    <a:pt x="1019055" y="2659398"/>
                    <a:pt x="1020483" y="2660351"/>
                    <a:pt x="1022960" y="2660446"/>
                  </a:cubicBezTo>
                  <a:cubicBezTo>
                    <a:pt x="1023627" y="2663780"/>
                    <a:pt x="1021531" y="2664446"/>
                    <a:pt x="1020769" y="2666542"/>
                  </a:cubicBezTo>
                  <a:close/>
                  <a:moveTo>
                    <a:pt x="1032771" y="2579103"/>
                  </a:moveTo>
                  <a:cubicBezTo>
                    <a:pt x="1038581" y="2572626"/>
                    <a:pt x="1032390" y="2574530"/>
                    <a:pt x="1033818" y="2565005"/>
                  </a:cubicBezTo>
                  <a:cubicBezTo>
                    <a:pt x="1042962" y="2563482"/>
                    <a:pt x="1035342" y="2574626"/>
                    <a:pt x="1038962" y="2570149"/>
                  </a:cubicBezTo>
                  <a:cubicBezTo>
                    <a:pt x="1042010" y="2571578"/>
                    <a:pt x="1038390" y="2580722"/>
                    <a:pt x="1032771" y="2579103"/>
                  </a:cubicBezTo>
                  <a:close/>
                  <a:moveTo>
                    <a:pt x="977335" y="1009383"/>
                  </a:moveTo>
                  <a:cubicBezTo>
                    <a:pt x="976287" y="1013097"/>
                    <a:pt x="980478" y="1013002"/>
                    <a:pt x="978573" y="1017288"/>
                  </a:cubicBezTo>
                  <a:cubicBezTo>
                    <a:pt x="974001" y="1015764"/>
                    <a:pt x="971144" y="1012811"/>
                    <a:pt x="968001" y="1010240"/>
                  </a:cubicBezTo>
                  <a:cubicBezTo>
                    <a:pt x="969906" y="1008620"/>
                    <a:pt x="971525" y="1009954"/>
                    <a:pt x="977335" y="1009383"/>
                  </a:cubicBezTo>
                  <a:close/>
                  <a:moveTo>
                    <a:pt x="972858" y="994809"/>
                  </a:moveTo>
                  <a:cubicBezTo>
                    <a:pt x="973144" y="997571"/>
                    <a:pt x="970477" y="1002524"/>
                    <a:pt x="976097" y="1001286"/>
                  </a:cubicBezTo>
                  <a:cubicBezTo>
                    <a:pt x="976478" y="1003858"/>
                    <a:pt x="974192" y="1003858"/>
                    <a:pt x="973906" y="1005858"/>
                  </a:cubicBezTo>
                  <a:cubicBezTo>
                    <a:pt x="966572" y="1005858"/>
                    <a:pt x="969429" y="998238"/>
                    <a:pt x="963429" y="997190"/>
                  </a:cubicBezTo>
                  <a:cubicBezTo>
                    <a:pt x="964000" y="993857"/>
                    <a:pt x="968382" y="994238"/>
                    <a:pt x="972858" y="994809"/>
                  </a:cubicBezTo>
                  <a:close/>
                  <a:moveTo>
                    <a:pt x="958380" y="1041006"/>
                  </a:moveTo>
                  <a:cubicBezTo>
                    <a:pt x="957237" y="1046911"/>
                    <a:pt x="955332" y="1046911"/>
                    <a:pt x="961428" y="1049102"/>
                  </a:cubicBezTo>
                  <a:cubicBezTo>
                    <a:pt x="958952" y="1055769"/>
                    <a:pt x="947427" y="1048911"/>
                    <a:pt x="944760" y="1049483"/>
                  </a:cubicBezTo>
                  <a:cubicBezTo>
                    <a:pt x="948855" y="1046149"/>
                    <a:pt x="951618" y="1041577"/>
                    <a:pt x="958380" y="1041006"/>
                  </a:cubicBezTo>
                  <a:close/>
                  <a:moveTo>
                    <a:pt x="942474" y="1031957"/>
                  </a:moveTo>
                  <a:cubicBezTo>
                    <a:pt x="944379" y="1027480"/>
                    <a:pt x="946950" y="1034338"/>
                    <a:pt x="951618" y="1032623"/>
                  </a:cubicBezTo>
                  <a:cubicBezTo>
                    <a:pt x="949427" y="1036148"/>
                    <a:pt x="946093" y="1043482"/>
                    <a:pt x="940092" y="1038148"/>
                  </a:cubicBezTo>
                  <a:cubicBezTo>
                    <a:pt x="940092" y="1036052"/>
                    <a:pt x="947998" y="1033957"/>
                    <a:pt x="942474" y="1031957"/>
                  </a:cubicBezTo>
                  <a:close/>
                  <a:moveTo>
                    <a:pt x="941902" y="1065009"/>
                  </a:moveTo>
                  <a:cubicBezTo>
                    <a:pt x="943807" y="1065390"/>
                    <a:pt x="940378" y="1074534"/>
                    <a:pt x="935711" y="1073962"/>
                  </a:cubicBezTo>
                  <a:cubicBezTo>
                    <a:pt x="934568" y="1067866"/>
                    <a:pt x="940569" y="1068819"/>
                    <a:pt x="941902" y="1065009"/>
                  </a:cubicBezTo>
                  <a:close/>
                  <a:moveTo>
                    <a:pt x="933425" y="1304086"/>
                  </a:moveTo>
                  <a:cubicBezTo>
                    <a:pt x="931139" y="1310849"/>
                    <a:pt x="926186" y="1314849"/>
                    <a:pt x="917804" y="1315611"/>
                  </a:cubicBezTo>
                  <a:cubicBezTo>
                    <a:pt x="922566" y="1311325"/>
                    <a:pt x="926376" y="1306086"/>
                    <a:pt x="933425" y="1304086"/>
                  </a:cubicBezTo>
                  <a:close/>
                  <a:moveTo>
                    <a:pt x="930663" y="1042148"/>
                  </a:moveTo>
                  <a:cubicBezTo>
                    <a:pt x="939235" y="1041386"/>
                    <a:pt x="939426" y="1051197"/>
                    <a:pt x="930186" y="1048435"/>
                  </a:cubicBezTo>
                  <a:cubicBezTo>
                    <a:pt x="930377" y="1046339"/>
                    <a:pt x="930567" y="1044244"/>
                    <a:pt x="930663" y="1042148"/>
                  </a:cubicBezTo>
                  <a:close/>
                  <a:moveTo>
                    <a:pt x="907231" y="1458296"/>
                  </a:moveTo>
                  <a:cubicBezTo>
                    <a:pt x="906469" y="1460391"/>
                    <a:pt x="902564" y="1459248"/>
                    <a:pt x="899802" y="1459344"/>
                  </a:cubicBezTo>
                  <a:cubicBezTo>
                    <a:pt x="899230" y="1456295"/>
                    <a:pt x="896087" y="1455152"/>
                    <a:pt x="896658" y="1451247"/>
                  </a:cubicBezTo>
                  <a:cubicBezTo>
                    <a:pt x="903135" y="1451343"/>
                    <a:pt x="902373" y="1456867"/>
                    <a:pt x="907231" y="1458296"/>
                  </a:cubicBezTo>
                  <a:close/>
                  <a:moveTo>
                    <a:pt x="927900" y="1004144"/>
                  </a:moveTo>
                  <a:cubicBezTo>
                    <a:pt x="929139" y="1009287"/>
                    <a:pt x="925900" y="1009954"/>
                    <a:pt x="923614" y="1011764"/>
                  </a:cubicBezTo>
                  <a:cubicBezTo>
                    <a:pt x="919709" y="1006715"/>
                    <a:pt x="916947" y="1000810"/>
                    <a:pt x="907898" y="999572"/>
                  </a:cubicBezTo>
                  <a:cubicBezTo>
                    <a:pt x="913327" y="992047"/>
                    <a:pt x="920661" y="1003572"/>
                    <a:pt x="927900" y="1004144"/>
                  </a:cubicBezTo>
                  <a:close/>
                  <a:moveTo>
                    <a:pt x="904278" y="1049673"/>
                  </a:moveTo>
                  <a:cubicBezTo>
                    <a:pt x="907517" y="1050150"/>
                    <a:pt x="908279" y="1048054"/>
                    <a:pt x="911708" y="1048625"/>
                  </a:cubicBezTo>
                  <a:cubicBezTo>
                    <a:pt x="909041" y="1051673"/>
                    <a:pt x="905326" y="1053483"/>
                    <a:pt x="900278" y="1054055"/>
                  </a:cubicBezTo>
                  <a:cubicBezTo>
                    <a:pt x="901992" y="1049292"/>
                    <a:pt x="895420" y="1050721"/>
                    <a:pt x="897135" y="1045958"/>
                  </a:cubicBezTo>
                  <a:cubicBezTo>
                    <a:pt x="902278" y="1045196"/>
                    <a:pt x="900659" y="1049388"/>
                    <a:pt x="904278" y="1049673"/>
                  </a:cubicBezTo>
                  <a:close/>
                  <a:moveTo>
                    <a:pt x="900564" y="1125111"/>
                  </a:moveTo>
                  <a:cubicBezTo>
                    <a:pt x="898754" y="1127302"/>
                    <a:pt x="897420" y="1129874"/>
                    <a:pt x="892848" y="1129302"/>
                  </a:cubicBezTo>
                  <a:cubicBezTo>
                    <a:pt x="891515" y="1127778"/>
                    <a:pt x="891134" y="1125588"/>
                    <a:pt x="891515" y="1122921"/>
                  </a:cubicBezTo>
                  <a:cubicBezTo>
                    <a:pt x="893515" y="1124254"/>
                    <a:pt x="896277" y="1125207"/>
                    <a:pt x="900564" y="1125111"/>
                  </a:cubicBezTo>
                  <a:close/>
                  <a:moveTo>
                    <a:pt x="850748" y="1599170"/>
                  </a:moveTo>
                  <a:cubicBezTo>
                    <a:pt x="850938" y="1603266"/>
                    <a:pt x="849605" y="1605838"/>
                    <a:pt x="844747" y="1605076"/>
                  </a:cubicBezTo>
                  <a:cubicBezTo>
                    <a:pt x="844557" y="1600885"/>
                    <a:pt x="844652" y="1597075"/>
                    <a:pt x="850748" y="1599170"/>
                  </a:cubicBezTo>
                  <a:close/>
                  <a:moveTo>
                    <a:pt x="836175" y="1596503"/>
                  </a:moveTo>
                  <a:cubicBezTo>
                    <a:pt x="837984" y="1589360"/>
                    <a:pt x="841985" y="1584311"/>
                    <a:pt x="850081" y="1583359"/>
                  </a:cubicBezTo>
                  <a:cubicBezTo>
                    <a:pt x="849129" y="1591360"/>
                    <a:pt x="843128" y="1594408"/>
                    <a:pt x="836175" y="1596503"/>
                  </a:cubicBezTo>
                  <a:close/>
                  <a:moveTo>
                    <a:pt x="854748" y="1544211"/>
                  </a:moveTo>
                  <a:cubicBezTo>
                    <a:pt x="858273" y="1539258"/>
                    <a:pt x="853986" y="1538782"/>
                    <a:pt x="853701" y="1533067"/>
                  </a:cubicBezTo>
                  <a:cubicBezTo>
                    <a:pt x="860559" y="1534877"/>
                    <a:pt x="861987" y="1540782"/>
                    <a:pt x="863797" y="1546402"/>
                  </a:cubicBezTo>
                  <a:cubicBezTo>
                    <a:pt x="859416" y="1546783"/>
                    <a:pt x="860082" y="1543354"/>
                    <a:pt x="854748" y="1544211"/>
                  </a:cubicBezTo>
                  <a:close/>
                  <a:moveTo>
                    <a:pt x="855701" y="1605838"/>
                  </a:moveTo>
                  <a:cubicBezTo>
                    <a:pt x="857320" y="1605648"/>
                    <a:pt x="857415" y="1606600"/>
                    <a:pt x="857415" y="1607552"/>
                  </a:cubicBezTo>
                  <a:cubicBezTo>
                    <a:pt x="860749" y="1606410"/>
                    <a:pt x="860940" y="1600790"/>
                    <a:pt x="864940" y="1604886"/>
                  </a:cubicBezTo>
                  <a:cubicBezTo>
                    <a:pt x="864464" y="1608886"/>
                    <a:pt x="857606" y="1606600"/>
                    <a:pt x="857130" y="1610601"/>
                  </a:cubicBezTo>
                  <a:cubicBezTo>
                    <a:pt x="855510" y="1610791"/>
                    <a:pt x="855510" y="1609839"/>
                    <a:pt x="855415" y="1608886"/>
                  </a:cubicBezTo>
                  <a:cubicBezTo>
                    <a:pt x="855606" y="1607934"/>
                    <a:pt x="855701" y="1606886"/>
                    <a:pt x="855701" y="1605838"/>
                  </a:cubicBezTo>
                  <a:close/>
                  <a:moveTo>
                    <a:pt x="861797" y="1499063"/>
                  </a:moveTo>
                  <a:cubicBezTo>
                    <a:pt x="860463" y="1501063"/>
                    <a:pt x="857701" y="1501635"/>
                    <a:pt x="854272" y="1501635"/>
                  </a:cubicBezTo>
                  <a:cubicBezTo>
                    <a:pt x="854558" y="1499444"/>
                    <a:pt x="854939" y="1497253"/>
                    <a:pt x="852748" y="1496777"/>
                  </a:cubicBezTo>
                  <a:cubicBezTo>
                    <a:pt x="853129" y="1493824"/>
                    <a:pt x="859511" y="1498586"/>
                    <a:pt x="861797" y="1499063"/>
                  </a:cubicBezTo>
                  <a:close/>
                  <a:moveTo>
                    <a:pt x="845128" y="1575072"/>
                  </a:moveTo>
                  <a:cubicBezTo>
                    <a:pt x="845128" y="1577835"/>
                    <a:pt x="842652" y="1578215"/>
                    <a:pt x="842842" y="1581264"/>
                  </a:cubicBezTo>
                  <a:cubicBezTo>
                    <a:pt x="839985" y="1580406"/>
                    <a:pt x="841604" y="1576215"/>
                    <a:pt x="835698" y="1577549"/>
                  </a:cubicBezTo>
                  <a:cubicBezTo>
                    <a:pt x="836556" y="1570691"/>
                    <a:pt x="839127" y="1574882"/>
                    <a:pt x="845128" y="1575072"/>
                  </a:cubicBezTo>
                  <a:close/>
                  <a:moveTo>
                    <a:pt x="819506" y="1622031"/>
                  </a:moveTo>
                  <a:cubicBezTo>
                    <a:pt x="820554" y="1620887"/>
                    <a:pt x="821601" y="1619649"/>
                    <a:pt x="821697" y="1617459"/>
                  </a:cubicBezTo>
                  <a:cubicBezTo>
                    <a:pt x="827697" y="1616601"/>
                    <a:pt x="827221" y="1620316"/>
                    <a:pt x="830650" y="1621269"/>
                  </a:cubicBezTo>
                  <a:cubicBezTo>
                    <a:pt x="833317" y="1623555"/>
                    <a:pt x="825602" y="1621364"/>
                    <a:pt x="819506" y="1622031"/>
                  </a:cubicBezTo>
                  <a:close/>
                  <a:moveTo>
                    <a:pt x="829793" y="1632318"/>
                  </a:moveTo>
                  <a:cubicBezTo>
                    <a:pt x="827793" y="1630889"/>
                    <a:pt x="825030" y="1629936"/>
                    <a:pt x="820744" y="1630032"/>
                  </a:cubicBezTo>
                  <a:cubicBezTo>
                    <a:pt x="819696" y="1625650"/>
                    <a:pt x="824649" y="1627174"/>
                    <a:pt x="824935" y="1624031"/>
                  </a:cubicBezTo>
                  <a:cubicBezTo>
                    <a:pt x="826840" y="1626507"/>
                    <a:pt x="829888" y="1628222"/>
                    <a:pt x="829793" y="1632318"/>
                  </a:cubicBezTo>
                  <a:close/>
                  <a:moveTo>
                    <a:pt x="824554" y="1603552"/>
                  </a:moveTo>
                  <a:cubicBezTo>
                    <a:pt x="825411" y="1599932"/>
                    <a:pt x="827221" y="1597265"/>
                    <a:pt x="828936" y="1594408"/>
                  </a:cubicBezTo>
                  <a:cubicBezTo>
                    <a:pt x="832555" y="1597361"/>
                    <a:pt x="833412" y="1605171"/>
                    <a:pt x="824554" y="1603552"/>
                  </a:cubicBezTo>
                  <a:close/>
                  <a:moveTo>
                    <a:pt x="823221" y="1521447"/>
                  </a:moveTo>
                  <a:cubicBezTo>
                    <a:pt x="827126" y="1521065"/>
                    <a:pt x="827983" y="1522875"/>
                    <a:pt x="830460" y="1523542"/>
                  </a:cubicBezTo>
                  <a:cubicBezTo>
                    <a:pt x="831984" y="1528400"/>
                    <a:pt x="826173" y="1526019"/>
                    <a:pt x="822840" y="1526114"/>
                  </a:cubicBezTo>
                  <a:cubicBezTo>
                    <a:pt x="823030" y="1524590"/>
                    <a:pt x="823125" y="1522970"/>
                    <a:pt x="823221" y="1521447"/>
                  </a:cubicBezTo>
                  <a:close/>
                  <a:moveTo>
                    <a:pt x="824840" y="1575168"/>
                  </a:moveTo>
                  <a:cubicBezTo>
                    <a:pt x="824364" y="1576977"/>
                    <a:pt x="825030" y="1578025"/>
                    <a:pt x="826459" y="1578406"/>
                  </a:cubicBezTo>
                  <a:cubicBezTo>
                    <a:pt x="823602" y="1584502"/>
                    <a:pt x="822744" y="1577644"/>
                    <a:pt x="817220" y="1577739"/>
                  </a:cubicBezTo>
                  <a:cubicBezTo>
                    <a:pt x="817887" y="1574977"/>
                    <a:pt x="820649" y="1574406"/>
                    <a:pt x="824840" y="1575168"/>
                  </a:cubicBezTo>
                  <a:close/>
                  <a:moveTo>
                    <a:pt x="817601" y="1623459"/>
                  </a:moveTo>
                  <a:cubicBezTo>
                    <a:pt x="815982" y="1622602"/>
                    <a:pt x="814458" y="1621840"/>
                    <a:pt x="814172" y="1620030"/>
                  </a:cubicBezTo>
                  <a:cubicBezTo>
                    <a:pt x="812553" y="1620602"/>
                    <a:pt x="810838" y="1621173"/>
                    <a:pt x="810267" y="1622888"/>
                  </a:cubicBezTo>
                  <a:cubicBezTo>
                    <a:pt x="808171" y="1622411"/>
                    <a:pt x="809409" y="1621173"/>
                    <a:pt x="810362" y="1621269"/>
                  </a:cubicBezTo>
                  <a:cubicBezTo>
                    <a:pt x="809695" y="1619364"/>
                    <a:pt x="808266" y="1617935"/>
                    <a:pt x="805123" y="1617744"/>
                  </a:cubicBezTo>
                  <a:cubicBezTo>
                    <a:pt x="806647" y="1614791"/>
                    <a:pt x="810362" y="1613934"/>
                    <a:pt x="814648" y="1613744"/>
                  </a:cubicBezTo>
                  <a:cubicBezTo>
                    <a:pt x="813791" y="1618316"/>
                    <a:pt x="818363" y="1618887"/>
                    <a:pt x="817601" y="1623459"/>
                  </a:cubicBezTo>
                  <a:close/>
                  <a:moveTo>
                    <a:pt x="801980" y="1559261"/>
                  </a:moveTo>
                  <a:cubicBezTo>
                    <a:pt x="807885" y="1558880"/>
                    <a:pt x="805790" y="1564404"/>
                    <a:pt x="812838" y="1563166"/>
                  </a:cubicBezTo>
                  <a:cubicBezTo>
                    <a:pt x="813981" y="1568690"/>
                    <a:pt x="798741" y="1564785"/>
                    <a:pt x="801980" y="1559261"/>
                  </a:cubicBezTo>
                  <a:close/>
                  <a:moveTo>
                    <a:pt x="796170" y="1612410"/>
                  </a:moveTo>
                  <a:cubicBezTo>
                    <a:pt x="798646" y="1612601"/>
                    <a:pt x="801123" y="1612791"/>
                    <a:pt x="803504" y="1612982"/>
                  </a:cubicBezTo>
                  <a:cubicBezTo>
                    <a:pt x="803790" y="1617173"/>
                    <a:pt x="800551" y="1617935"/>
                    <a:pt x="795789" y="1617173"/>
                  </a:cubicBezTo>
                  <a:cubicBezTo>
                    <a:pt x="795979" y="1615553"/>
                    <a:pt x="796074" y="1614030"/>
                    <a:pt x="796170" y="1612410"/>
                  </a:cubicBezTo>
                  <a:close/>
                  <a:moveTo>
                    <a:pt x="794931" y="1654892"/>
                  </a:moveTo>
                  <a:cubicBezTo>
                    <a:pt x="784168" y="1652034"/>
                    <a:pt x="789883" y="1649367"/>
                    <a:pt x="780263" y="1653844"/>
                  </a:cubicBezTo>
                  <a:cubicBezTo>
                    <a:pt x="777501" y="1648510"/>
                    <a:pt x="789597" y="1646986"/>
                    <a:pt x="780834" y="1646034"/>
                  </a:cubicBezTo>
                  <a:cubicBezTo>
                    <a:pt x="781025" y="1642890"/>
                    <a:pt x="785978" y="1644414"/>
                    <a:pt x="784930" y="1640033"/>
                  </a:cubicBezTo>
                  <a:cubicBezTo>
                    <a:pt x="786454" y="1641366"/>
                    <a:pt x="788931" y="1642033"/>
                    <a:pt x="792169" y="1642128"/>
                  </a:cubicBezTo>
                  <a:cubicBezTo>
                    <a:pt x="790264" y="1643557"/>
                    <a:pt x="788264" y="1644986"/>
                    <a:pt x="786359" y="1646415"/>
                  </a:cubicBezTo>
                  <a:cubicBezTo>
                    <a:pt x="788264" y="1651368"/>
                    <a:pt x="792836" y="1645176"/>
                    <a:pt x="797313" y="1647177"/>
                  </a:cubicBezTo>
                  <a:cubicBezTo>
                    <a:pt x="797789" y="1651082"/>
                    <a:pt x="793788" y="1650415"/>
                    <a:pt x="794931" y="1654892"/>
                  </a:cubicBezTo>
                  <a:close/>
                  <a:moveTo>
                    <a:pt x="782454" y="1674513"/>
                  </a:moveTo>
                  <a:cubicBezTo>
                    <a:pt x="781406" y="1675656"/>
                    <a:pt x="780358" y="1676894"/>
                    <a:pt x="780263" y="1679085"/>
                  </a:cubicBezTo>
                  <a:cubicBezTo>
                    <a:pt x="772643" y="1680895"/>
                    <a:pt x="773024" y="1663750"/>
                    <a:pt x="779501" y="1664798"/>
                  </a:cubicBezTo>
                  <a:cubicBezTo>
                    <a:pt x="781025" y="1670227"/>
                    <a:pt x="772167" y="1674799"/>
                    <a:pt x="782454" y="1674513"/>
                  </a:cubicBezTo>
                  <a:close/>
                  <a:moveTo>
                    <a:pt x="792264" y="1541163"/>
                  </a:moveTo>
                  <a:cubicBezTo>
                    <a:pt x="795598" y="1541163"/>
                    <a:pt x="795979" y="1543354"/>
                    <a:pt x="799503" y="1543259"/>
                  </a:cubicBezTo>
                  <a:cubicBezTo>
                    <a:pt x="801123" y="1548974"/>
                    <a:pt x="787978" y="1546688"/>
                    <a:pt x="792264" y="1541163"/>
                  </a:cubicBezTo>
                  <a:close/>
                  <a:moveTo>
                    <a:pt x="780168" y="1630127"/>
                  </a:moveTo>
                  <a:cubicBezTo>
                    <a:pt x="786930" y="1632318"/>
                    <a:pt x="785692" y="1626602"/>
                    <a:pt x="791407" y="1627841"/>
                  </a:cubicBezTo>
                  <a:cubicBezTo>
                    <a:pt x="787883" y="1630032"/>
                    <a:pt x="785502" y="1633175"/>
                    <a:pt x="783406" y="1636699"/>
                  </a:cubicBezTo>
                  <a:cubicBezTo>
                    <a:pt x="777786" y="1637842"/>
                    <a:pt x="780358" y="1632984"/>
                    <a:pt x="780168" y="1630127"/>
                  </a:cubicBezTo>
                  <a:close/>
                  <a:moveTo>
                    <a:pt x="774167" y="1636032"/>
                  </a:moveTo>
                  <a:cubicBezTo>
                    <a:pt x="775596" y="1636985"/>
                    <a:pt x="777024" y="1637937"/>
                    <a:pt x="779596" y="1638032"/>
                  </a:cubicBezTo>
                  <a:cubicBezTo>
                    <a:pt x="780168" y="1641366"/>
                    <a:pt x="778072" y="1642128"/>
                    <a:pt x="777310" y="1644128"/>
                  </a:cubicBezTo>
                  <a:cubicBezTo>
                    <a:pt x="773310" y="1643652"/>
                    <a:pt x="773595" y="1639937"/>
                    <a:pt x="774167" y="1636032"/>
                  </a:cubicBezTo>
                  <a:close/>
                  <a:moveTo>
                    <a:pt x="771024" y="1678419"/>
                  </a:moveTo>
                  <a:cubicBezTo>
                    <a:pt x="766928" y="1690420"/>
                    <a:pt x="781406" y="1683943"/>
                    <a:pt x="779310" y="1691658"/>
                  </a:cubicBezTo>
                  <a:cubicBezTo>
                    <a:pt x="789121" y="1692992"/>
                    <a:pt x="782644" y="1678133"/>
                    <a:pt x="793026" y="1680038"/>
                  </a:cubicBezTo>
                  <a:cubicBezTo>
                    <a:pt x="789121" y="1685657"/>
                    <a:pt x="789026" y="1686419"/>
                    <a:pt x="792074" y="1692611"/>
                  </a:cubicBezTo>
                  <a:cubicBezTo>
                    <a:pt x="807695" y="1695087"/>
                    <a:pt x="809314" y="1682895"/>
                    <a:pt x="816839" y="1681848"/>
                  </a:cubicBezTo>
                  <a:cubicBezTo>
                    <a:pt x="818172" y="1676990"/>
                    <a:pt x="813315" y="1675466"/>
                    <a:pt x="817506" y="1672418"/>
                  </a:cubicBezTo>
                  <a:cubicBezTo>
                    <a:pt x="810743" y="1670703"/>
                    <a:pt x="811029" y="1676037"/>
                    <a:pt x="807885" y="1678037"/>
                  </a:cubicBezTo>
                  <a:cubicBezTo>
                    <a:pt x="799313" y="1673465"/>
                    <a:pt x="791026" y="1671941"/>
                    <a:pt x="787407" y="1679657"/>
                  </a:cubicBezTo>
                  <a:cubicBezTo>
                    <a:pt x="779120" y="1672418"/>
                    <a:pt x="794265" y="1672418"/>
                    <a:pt x="786740" y="1663845"/>
                  </a:cubicBezTo>
                  <a:cubicBezTo>
                    <a:pt x="795693" y="1665179"/>
                    <a:pt x="799503" y="1672418"/>
                    <a:pt x="806838" y="1666893"/>
                  </a:cubicBezTo>
                  <a:cubicBezTo>
                    <a:pt x="809314" y="1669370"/>
                    <a:pt x="807885" y="1672037"/>
                    <a:pt x="802837" y="1671370"/>
                  </a:cubicBezTo>
                  <a:cubicBezTo>
                    <a:pt x="803028" y="1675085"/>
                    <a:pt x="810838" y="1672894"/>
                    <a:pt x="811981" y="1672037"/>
                  </a:cubicBezTo>
                  <a:cubicBezTo>
                    <a:pt x="810648" y="1670513"/>
                    <a:pt x="810267" y="1668322"/>
                    <a:pt x="810648" y="1665655"/>
                  </a:cubicBezTo>
                  <a:cubicBezTo>
                    <a:pt x="816267" y="1666036"/>
                    <a:pt x="817506" y="1669465"/>
                    <a:pt x="821316" y="1671180"/>
                  </a:cubicBezTo>
                  <a:cubicBezTo>
                    <a:pt x="829412" y="1664131"/>
                    <a:pt x="819982" y="1662226"/>
                    <a:pt x="824459" y="1652511"/>
                  </a:cubicBezTo>
                  <a:cubicBezTo>
                    <a:pt x="816077" y="1652034"/>
                    <a:pt x="822078" y="1665845"/>
                    <a:pt x="810838" y="1662512"/>
                  </a:cubicBezTo>
                  <a:cubicBezTo>
                    <a:pt x="809790" y="1658130"/>
                    <a:pt x="814743" y="1659654"/>
                    <a:pt x="815029" y="1656511"/>
                  </a:cubicBezTo>
                  <a:cubicBezTo>
                    <a:pt x="811981" y="1650986"/>
                    <a:pt x="808362" y="1658702"/>
                    <a:pt x="803885" y="1657273"/>
                  </a:cubicBezTo>
                  <a:cubicBezTo>
                    <a:pt x="807314" y="1650129"/>
                    <a:pt x="802742" y="1651939"/>
                    <a:pt x="802932" y="1644605"/>
                  </a:cubicBezTo>
                  <a:cubicBezTo>
                    <a:pt x="809981" y="1644224"/>
                    <a:pt x="810933" y="1637937"/>
                    <a:pt x="814743" y="1634413"/>
                  </a:cubicBezTo>
                  <a:cubicBezTo>
                    <a:pt x="820744" y="1634413"/>
                    <a:pt x="823411" y="1636890"/>
                    <a:pt x="823506" y="1641366"/>
                  </a:cubicBezTo>
                  <a:cubicBezTo>
                    <a:pt x="821982" y="1640033"/>
                    <a:pt x="819411" y="1639366"/>
                    <a:pt x="816267" y="1639271"/>
                  </a:cubicBezTo>
                  <a:cubicBezTo>
                    <a:pt x="818077" y="1652130"/>
                    <a:pt x="830555" y="1639937"/>
                    <a:pt x="838080" y="1644033"/>
                  </a:cubicBezTo>
                  <a:cubicBezTo>
                    <a:pt x="840366" y="1638890"/>
                    <a:pt x="832555" y="1641176"/>
                    <a:pt x="829126" y="1640223"/>
                  </a:cubicBezTo>
                  <a:cubicBezTo>
                    <a:pt x="829221" y="1638699"/>
                    <a:pt x="829317" y="1637080"/>
                    <a:pt x="829507" y="1635556"/>
                  </a:cubicBezTo>
                  <a:cubicBezTo>
                    <a:pt x="833031" y="1632794"/>
                    <a:pt x="835603" y="1637366"/>
                    <a:pt x="838461" y="1639366"/>
                  </a:cubicBezTo>
                  <a:cubicBezTo>
                    <a:pt x="844938" y="1639271"/>
                    <a:pt x="843223" y="1635365"/>
                    <a:pt x="849605" y="1638604"/>
                  </a:cubicBezTo>
                  <a:cubicBezTo>
                    <a:pt x="848081" y="1633841"/>
                    <a:pt x="846462" y="1631460"/>
                    <a:pt x="840747" y="1633175"/>
                  </a:cubicBezTo>
                  <a:cubicBezTo>
                    <a:pt x="845890" y="1625269"/>
                    <a:pt x="848557" y="1637461"/>
                    <a:pt x="855225" y="1637366"/>
                  </a:cubicBezTo>
                  <a:cubicBezTo>
                    <a:pt x="857415" y="1637270"/>
                    <a:pt x="856939" y="1634603"/>
                    <a:pt x="857415" y="1632794"/>
                  </a:cubicBezTo>
                  <a:cubicBezTo>
                    <a:pt x="846176" y="1628984"/>
                    <a:pt x="859130" y="1624793"/>
                    <a:pt x="847128" y="1622602"/>
                  </a:cubicBezTo>
                  <a:cubicBezTo>
                    <a:pt x="843318" y="1623269"/>
                    <a:pt x="845985" y="1630508"/>
                    <a:pt x="839318" y="1628317"/>
                  </a:cubicBezTo>
                  <a:cubicBezTo>
                    <a:pt x="839985" y="1621364"/>
                    <a:pt x="836175" y="1617840"/>
                    <a:pt x="831126" y="1615077"/>
                  </a:cubicBezTo>
                  <a:cubicBezTo>
                    <a:pt x="832746" y="1613363"/>
                    <a:pt x="833793" y="1611077"/>
                    <a:pt x="833508" y="1607362"/>
                  </a:cubicBezTo>
                  <a:cubicBezTo>
                    <a:pt x="835127" y="1607172"/>
                    <a:pt x="835222" y="1608124"/>
                    <a:pt x="835222" y="1609077"/>
                  </a:cubicBezTo>
                  <a:cubicBezTo>
                    <a:pt x="836460" y="1609172"/>
                    <a:pt x="837699" y="1609267"/>
                    <a:pt x="838842" y="1609362"/>
                  </a:cubicBezTo>
                  <a:cubicBezTo>
                    <a:pt x="837603" y="1613268"/>
                    <a:pt x="835984" y="1614696"/>
                    <a:pt x="840080" y="1617363"/>
                  </a:cubicBezTo>
                  <a:cubicBezTo>
                    <a:pt x="843223" y="1616601"/>
                    <a:pt x="841509" y="1613839"/>
                    <a:pt x="838461" y="1614125"/>
                  </a:cubicBezTo>
                  <a:cubicBezTo>
                    <a:pt x="840175" y="1611934"/>
                    <a:pt x="844557" y="1612220"/>
                    <a:pt x="847890" y="1611648"/>
                  </a:cubicBezTo>
                  <a:cubicBezTo>
                    <a:pt x="846843" y="1614791"/>
                    <a:pt x="848843" y="1615839"/>
                    <a:pt x="849224" y="1618030"/>
                  </a:cubicBezTo>
                  <a:cubicBezTo>
                    <a:pt x="853605" y="1617840"/>
                    <a:pt x="853034" y="1612886"/>
                    <a:pt x="858749" y="1614030"/>
                  </a:cubicBezTo>
                  <a:cubicBezTo>
                    <a:pt x="858368" y="1618602"/>
                    <a:pt x="861130" y="1626412"/>
                    <a:pt x="869226" y="1622697"/>
                  </a:cubicBezTo>
                  <a:cubicBezTo>
                    <a:pt x="871989" y="1627365"/>
                    <a:pt x="871227" y="1626507"/>
                    <a:pt x="876180" y="1627936"/>
                  </a:cubicBezTo>
                  <a:cubicBezTo>
                    <a:pt x="876084" y="1632889"/>
                    <a:pt x="865893" y="1627841"/>
                    <a:pt x="868274" y="1635270"/>
                  </a:cubicBezTo>
                  <a:cubicBezTo>
                    <a:pt x="879228" y="1640128"/>
                    <a:pt x="877608" y="1656511"/>
                    <a:pt x="873703" y="1662416"/>
                  </a:cubicBezTo>
                  <a:cubicBezTo>
                    <a:pt x="870179" y="1661464"/>
                    <a:pt x="869322" y="1658702"/>
                    <a:pt x="864750" y="1658607"/>
                  </a:cubicBezTo>
                  <a:cubicBezTo>
                    <a:pt x="862368" y="1659083"/>
                    <a:pt x="866464" y="1667084"/>
                    <a:pt x="871512" y="1666989"/>
                  </a:cubicBezTo>
                  <a:cubicBezTo>
                    <a:pt x="868369" y="1671656"/>
                    <a:pt x="873608" y="1689086"/>
                    <a:pt x="862178" y="1693087"/>
                  </a:cubicBezTo>
                  <a:cubicBezTo>
                    <a:pt x="857987" y="1693659"/>
                    <a:pt x="859797" y="1689944"/>
                    <a:pt x="856939" y="1689563"/>
                  </a:cubicBezTo>
                  <a:cubicBezTo>
                    <a:pt x="850367" y="1689277"/>
                    <a:pt x="860463" y="1694992"/>
                    <a:pt x="854748" y="1694135"/>
                  </a:cubicBezTo>
                  <a:cubicBezTo>
                    <a:pt x="854844" y="1695944"/>
                    <a:pt x="857987" y="1695659"/>
                    <a:pt x="860082" y="1696135"/>
                  </a:cubicBezTo>
                  <a:cubicBezTo>
                    <a:pt x="855701" y="1700136"/>
                    <a:pt x="858844" y="1711661"/>
                    <a:pt x="847986" y="1709470"/>
                  </a:cubicBezTo>
                  <a:cubicBezTo>
                    <a:pt x="847795" y="1708136"/>
                    <a:pt x="848843" y="1708041"/>
                    <a:pt x="849986" y="1708041"/>
                  </a:cubicBezTo>
                  <a:cubicBezTo>
                    <a:pt x="848938" y="1706327"/>
                    <a:pt x="842366" y="1707660"/>
                    <a:pt x="843128" y="1701183"/>
                  </a:cubicBezTo>
                  <a:cubicBezTo>
                    <a:pt x="837318" y="1702517"/>
                    <a:pt x="831888" y="1698993"/>
                    <a:pt x="828078" y="1704803"/>
                  </a:cubicBezTo>
                  <a:cubicBezTo>
                    <a:pt x="828364" y="1706136"/>
                    <a:pt x="829793" y="1706517"/>
                    <a:pt x="829698" y="1708136"/>
                  </a:cubicBezTo>
                  <a:cubicBezTo>
                    <a:pt x="837222" y="1710518"/>
                    <a:pt x="837032" y="1705374"/>
                    <a:pt x="842747" y="1705946"/>
                  </a:cubicBezTo>
                  <a:cubicBezTo>
                    <a:pt x="843509" y="1714423"/>
                    <a:pt x="837889" y="1707089"/>
                    <a:pt x="835032" y="1710137"/>
                  </a:cubicBezTo>
                  <a:cubicBezTo>
                    <a:pt x="836175" y="1719186"/>
                    <a:pt x="855034" y="1715185"/>
                    <a:pt x="858082" y="1722900"/>
                  </a:cubicBezTo>
                  <a:cubicBezTo>
                    <a:pt x="856749" y="1724424"/>
                    <a:pt x="853701" y="1724234"/>
                    <a:pt x="854082" y="1727377"/>
                  </a:cubicBezTo>
                  <a:cubicBezTo>
                    <a:pt x="844080" y="1724424"/>
                    <a:pt x="833793" y="1729091"/>
                    <a:pt x="829412" y="1736521"/>
                  </a:cubicBezTo>
                  <a:cubicBezTo>
                    <a:pt x="825983" y="1728901"/>
                    <a:pt x="826269" y="1733949"/>
                    <a:pt x="820268" y="1735854"/>
                  </a:cubicBezTo>
                  <a:cubicBezTo>
                    <a:pt x="825030" y="1731568"/>
                    <a:pt x="817220" y="1727186"/>
                    <a:pt x="809886" y="1727186"/>
                  </a:cubicBezTo>
                  <a:cubicBezTo>
                    <a:pt x="810457" y="1724519"/>
                    <a:pt x="813315" y="1723853"/>
                    <a:pt x="817506" y="1724615"/>
                  </a:cubicBezTo>
                  <a:cubicBezTo>
                    <a:pt x="816458" y="1719757"/>
                    <a:pt x="819792" y="1718995"/>
                    <a:pt x="819982" y="1715376"/>
                  </a:cubicBezTo>
                  <a:cubicBezTo>
                    <a:pt x="817220" y="1717281"/>
                    <a:pt x="814839" y="1722234"/>
                    <a:pt x="810552" y="1717852"/>
                  </a:cubicBezTo>
                  <a:cubicBezTo>
                    <a:pt x="808171" y="1718043"/>
                    <a:pt x="808457" y="1720805"/>
                    <a:pt x="810267" y="1720995"/>
                  </a:cubicBezTo>
                  <a:cubicBezTo>
                    <a:pt x="803980" y="1724996"/>
                    <a:pt x="799218" y="1715280"/>
                    <a:pt x="794169" y="1713470"/>
                  </a:cubicBezTo>
                  <a:cubicBezTo>
                    <a:pt x="793693" y="1710803"/>
                    <a:pt x="795789" y="1710613"/>
                    <a:pt x="798075" y="1710613"/>
                  </a:cubicBezTo>
                  <a:cubicBezTo>
                    <a:pt x="797694" y="1708898"/>
                    <a:pt x="794455" y="1709280"/>
                    <a:pt x="794646" y="1707184"/>
                  </a:cubicBezTo>
                  <a:cubicBezTo>
                    <a:pt x="792074" y="1710327"/>
                    <a:pt x="789693" y="1713470"/>
                    <a:pt x="786645" y="1716042"/>
                  </a:cubicBezTo>
                  <a:cubicBezTo>
                    <a:pt x="791026" y="1714137"/>
                    <a:pt x="796265" y="1719376"/>
                    <a:pt x="798837" y="1726424"/>
                  </a:cubicBezTo>
                  <a:cubicBezTo>
                    <a:pt x="796836" y="1724996"/>
                    <a:pt x="794074" y="1724043"/>
                    <a:pt x="789788" y="1724234"/>
                  </a:cubicBezTo>
                  <a:cubicBezTo>
                    <a:pt x="791788" y="1727758"/>
                    <a:pt x="797313" y="1728520"/>
                    <a:pt x="794455" y="1735569"/>
                  </a:cubicBezTo>
                  <a:cubicBezTo>
                    <a:pt x="799027" y="1736140"/>
                    <a:pt x="802170" y="1735283"/>
                    <a:pt x="803885" y="1733092"/>
                  </a:cubicBezTo>
                  <a:cubicBezTo>
                    <a:pt x="803694" y="1728996"/>
                    <a:pt x="800551" y="1734997"/>
                    <a:pt x="796551" y="1732520"/>
                  </a:cubicBezTo>
                  <a:cubicBezTo>
                    <a:pt x="795312" y="1724424"/>
                    <a:pt x="805409" y="1728901"/>
                    <a:pt x="801027" y="1721852"/>
                  </a:cubicBezTo>
                  <a:cubicBezTo>
                    <a:pt x="806457" y="1724805"/>
                    <a:pt x="808266" y="1730330"/>
                    <a:pt x="815029" y="1732330"/>
                  </a:cubicBezTo>
                  <a:cubicBezTo>
                    <a:pt x="813505" y="1733568"/>
                    <a:pt x="812743" y="1735664"/>
                    <a:pt x="812743" y="1738426"/>
                  </a:cubicBezTo>
                  <a:cubicBezTo>
                    <a:pt x="809790" y="1741284"/>
                    <a:pt x="805218" y="1735092"/>
                    <a:pt x="803313" y="1740902"/>
                  </a:cubicBezTo>
                  <a:cubicBezTo>
                    <a:pt x="801599" y="1745665"/>
                    <a:pt x="809505" y="1743284"/>
                    <a:pt x="806361" y="1748999"/>
                  </a:cubicBezTo>
                  <a:cubicBezTo>
                    <a:pt x="800932" y="1744522"/>
                    <a:pt x="795789" y="1739950"/>
                    <a:pt x="784930" y="1739474"/>
                  </a:cubicBezTo>
                  <a:cubicBezTo>
                    <a:pt x="783978" y="1734044"/>
                    <a:pt x="792550" y="1738045"/>
                    <a:pt x="791026" y="1732044"/>
                  </a:cubicBezTo>
                  <a:cubicBezTo>
                    <a:pt x="789026" y="1734521"/>
                    <a:pt x="784930" y="1736235"/>
                    <a:pt x="781787" y="1732902"/>
                  </a:cubicBezTo>
                  <a:cubicBezTo>
                    <a:pt x="780549" y="1727758"/>
                    <a:pt x="787978" y="1731187"/>
                    <a:pt x="787692" y="1727091"/>
                  </a:cubicBezTo>
                  <a:cubicBezTo>
                    <a:pt x="784835" y="1723567"/>
                    <a:pt x="769023" y="1722138"/>
                    <a:pt x="763880" y="1725282"/>
                  </a:cubicBezTo>
                  <a:cubicBezTo>
                    <a:pt x="761975" y="1720043"/>
                    <a:pt x="769881" y="1724519"/>
                    <a:pt x="767976" y="1719281"/>
                  </a:cubicBezTo>
                  <a:cubicBezTo>
                    <a:pt x="774643" y="1718900"/>
                    <a:pt x="782835" y="1725091"/>
                    <a:pt x="788169" y="1720805"/>
                  </a:cubicBezTo>
                  <a:cubicBezTo>
                    <a:pt x="780930" y="1719471"/>
                    <a:pt x="783787" y="1718805"/>
                    <a:pt x="775691" y="1715185"/>
                  </a:cubicBezTo>
                  <a:cubicBezTo>
                    <a:pt x="788740" y="1708518"/>
                    <a:pt x="776358" y="1692706"/>
                    <a:pt x="766547" y="1689277"/>
                  </a:cubicBezTo>
                  <a:cubicBezTo>
                    <a:pt x="764832" y="1689372"/>
                    <a:pt x="763785" y="1690039"/>
                    <a:pt x="763118" y="1691087"/>
                  </a:cubicBezTo>
                  <a:cubicBezTo>
                    <a:pt x="763499" y="1688324"/>
                    <a:pt x="763785" y="1685657"/>
                    <a:pt x="764070" y="1682990"/>
                  </a:cubicBezTo>
                  <a:cubicBezTo>
                    <a:pt x="766071" y="1680800"/>
                    <a:pt x="768547" y="1679181"/>
                    <a:pt x="771024" y="1678419"/>
                  </a:cubicBezTo>
                  <a:close/>
                  <a:moveTo>
                    <a:pt x="796836" y="1678704"/>
                  </a:moveTo>
                  <a:cubicBezTo>
                    <a:pt x="801313" y="1678419"/>
                    <a:pt x="800551" y="1681848"/>
                    <a:pt x="805885" y="1680990"/>
                  </a:cubicBezTo>
                  <a:cubicBezTo>
                    <a:pt x="805314" y="1685943"/>
                    <a:pt x="801218" y="1687562"/>
                    <a:pt x="794455" y="1686419"/>
                  </a:cubicBezTo>
                  <a:cubicBezTo>
                    <a:pt x="793217" y="1681943"/>
                    <a:pt x="797313" y="1682514"/>
                    <a:pt x="796836" y="1678704"/>
                  </a:cubicBezTo>
                  <a:close/>
                  <a:moveTo>
                    <a:pt x="184665" y="2784080"/>
                  </a:moveTo>
                  <a:cubicBezTo>
                    <a:pt x="185617" y="2785890"/>
                    <a:pt x="191999" y="2790938"/>
                    <a:pt x="187141" y="2792082"/>
                  </a:cubicBezTo>
                  <a:cubicBezTo>
                    <a:pt x="185998" y="2791891"/>
                    <a:pt x="184760" y="2791796"/>
                    <a:pt x="183617" y="2791605"/>
                  </a:cubicBezTo>
                  <a:cubicBezTo>
                    <a:pt x="183903" y="2789034"/>
                    <a:pt x="184284" y="2786557"/>
                    <a:pt x="184665" y="2784080"/>
                  </a:cubicBezTo>
                  <a:close/>
                  <a:moveTo>
                    <a:pt x="175044" y="2813608"/>
                  </a:moveTo>
                  <a:cubicBezTo>
                    <a:pt x="171139" y="2811989"/>
                    <a:pt x="174663" y="2804083"/>
                    <a:pt x="179616" y="2806560"/>
                  </a:cubicBezTo>
                  <a:cubicBezTo>
                    <a:pt x="183617" y="2810846"/>
                    <a:pt x="177711" y="2811703"/>
                    <a:pt x="175044" y="2813608"/>
                  </a:cubicBezTo>
                  <a:close/>
                  <a:moveTo>
                    <a:pt x="173616" y="2861138"/>
                  </a:moveTo>
                  <a:cubicBezTo>
                    <a:pt x="171330" y="2862757"/>
                    <a:pt x="159233" y="2862471"/>
                    <a:pt x="163900" y="2866091"/>
                  </a:cubicBezTo>
                  <a:cubicBezTo>
                    <a:pt x="156375" y="2867520"/>
                    <a:pt x="159804" y="2857423"/>
                    <a:pt x="158757" y="2851613"/>
                  </a:cubicBezTo>
                  <a:cubicBezTo>
                    <a:pt x="162090" y="2850660"/>
                    <a:pt x="164567" y="2847517"/>
                    <a:pt x="167805" y="2851232"/>
                  </a:cubicBezTo>
                  <a:cubicBezTo>
                    <a:pt x="168282" y="2854756"/>
                    <a:pt x="164091" y="2852946"/>
                    <a:pt x="163614" y="2855328"/>
                  </a:cubicBezTo>
                  <a:cubicBezTo>
                    <a:pt x="166091" y="2855899"/>
                    <a:pt x="170758" y="2857423"/>
                    <a:pt x="173616" y="2861138"/>
                  </a:cubicBezTo>
                  <a:close/>
                  <a:moveTo>
                    <a:pt x="162376" y="2750457"/>
                  </a:moveTo>
                  <a:cubicBezTo>
                    <a:pt x="163519" y="2744076"/>
                    <a:pt x="170853" y="2747790"/>
                    <a:pt x="175235" y="2749029"/>
                  </a:cubicBezTo>
                  <a:cubicBezTo>
                    <a:pt x="172377" y="2751314"/>
                    <a:pt x="164853" y="2753029"/>
                    <a:pt x="162376" y="2750457"/>
                  </a:cubicBezTo>
                  <a:close/>
                  <a:moveTo>
                    <a:pt x="168853" y="2087898"/>
                  </a:moveTo>
                  <a:cubicBezTo>
                    <a:pt x="173901" y="2087612"/>
                    <a:pt x="183141" y="2092565"/>
                    <a:pt x="178188" y="2087041"/>
                  </a:cubicBezTo>
                  <a:cubicBezTo>
                    <a:pt x="189427" y="2083612"/>
                    <a:pt x="179045" y="2094566"/>
                    <a:pt x="172187" y="2092947"/>
                  </a:cubicBezTo>
                  <a:cubicBezTo>
                    <a:pt x="174949" y="2095518"/>
                    <a:pt x="174187" y="2102091"/>
                    <a:pt x="167996" y="2100471"/>
                  </a:cubicBezTo>
                  <a:cubicBezTo>
                    <a:pt x="167805" y="2098662"/>
                    <a:pt x="168567" y="2097709"/>
                    <a:pt x="170091" y="2097519"/>
                  </a:cubicBezTo>
                  <a:cubicBezTo>
                    <a:pt x="169710" y="2095328"/>
                    <a:pt x="165615" y="2095899"/>
                    <a:pt x="162852" y="2095423"/>
                  </a:cubicBezTo>
                  <a:cubicBezTo>
                    <a:pt x="162852" y="2090946"/>
                    <a:pt x="168567" y="2092089"/>
                    <a:pt x="168853" y="2087898"/>
                  </a:cubicBezTo>
                  <a:close/>
                  <a:moveTo>
                    <a:pt x="160947" y="2071611"/>
                  </a:moveTo>
                  <a:cubicBezTo>
                    <a:pt x="160757" y="2067515"/>
                    <a:pt x="162090" y="2064943"/>
                    <a:pt x="166948" y="2065800"/>
                  </a:cubicBezTo>
                  <a:cubicBezTo>
                    <a:pt x="167139" y="2069896"/>
                    <a:pt x="165710" y="2072373"/>
                    <a:pt x="160947" y="2071611"/>
                  </a:cubicBezTo>
                  <a:close/>
                  <a:moveTo>
                    <a:pt x="185712" y="2109711"/>
                  </a:moveTo>
                  <a:cubicBezTo>
                    <a:pt x="189046" y="2099900"/>
                    <a:pt x="178473" y="2100186"/>
                    <a:pt x="177711" y="2093423"/>
                  </a:cubicBezTo>
                  <a:cubicBezTo>
                    <a:pt x="182569" y="2093709"/>
                    <a:pt x="188475" y="2095042"/>
                    <a:pt x="188951" y="2091041"/>
                  </a:cubicBezTo>
                  <a:cubicBezTo>
                    <a:pt x="193809" y="2095899"/>
                    <a:pt x="187903" y="2094661"/>
                    <a:pt x="184950" y="2095518"/>
                  </a:cubicBezTo>
                  <a:cubicBezTo>
                    <a:pt x="188856" y="2096471"/>
                    <a:pt x="194190" y="2109234"/>
                    <a:pt x="185712" y="2109711"/>
                  </a:cubicBezTo>
                  <a:close/>
                  <a:moveTo>
                    <a:pt x="175616" y="2121522"/>
                  </a:moveTo>
                  <a:cubicBezTo>
                    <a:pt x="173044" y="2121141"/>
                    <a:pt x="170377" y="2120855"/>
                    <a:pt x="169996" y="2122665"/>
                  </a:cubicBezTo>
                  <a:cubicBezTo>
                    <a:pt x="173425" y="2128094"/>
                    <a:pt x="179616" y="2122188"/>
                    <a:pt x="183045" y="2122093"/>
                  </a:cubicBezTo>
                  <a:cubicBezTo>
                    <a:pt x="181045" y="2129808"/>
                    <a:pt x="178473" y="2126379"/>
                    <a:pt x="171425" y="2129142"/>
                  </a:cubicBezTo>
                  <a:cubicBezTo>
                    <a:pt x="172949" y="2124951"/>
                    <a:pt x="167805" y="2125808"/>
                    <a:pt x="166281" y="2123998"/>
                  </a:cubicBezTo>
                  <a:cubicBezTo>
                    <a:pt x="166472" y="2119045"/>
                    <a:pt x="175711" y="2112473"/>
                    <a:pt x="175616" y="2121522"/>
                  </a:cubicBezTo>
                  <a:close/>
                  <a:moveTo>
                    <a:pt x="183141" y="2144191"/>
                  </a:moveTo>
                  <a:cubicBezTo>
                    <a:pt x="181331" y="2148477"/>
                    <a:pt x="185427" y="2148477"/>
                    <a:pt x="184379" y="2152192"/>
                  </a:cubicBezTo>
                  <a:cubicBezTo>
                    <a:pt x="181902" y="2149049"/>
                    <a:pt x="175140" y="2149144"/>
                    <a:pt x="175806" y="2143715"/>
                  </a:cubicBezTo>
                  <a:cubicBezTo>
                    <a:pt x="179712" y="2141334"/>
                    <a:pt x="178188" y="2143905"/>
                    <a:pt x="183141" y="2144191"/>
                  </a:cubicBezTo>
                  <a:close/>
                  <a:moveTo>
                    <a:pt x="215049" y="2113235"/>
                  </a:moveTo>
                  <a:cubicBezTo>
                    <a:pt x="215621" y="2116188"/>
                    <a:pt x="216383" y="2119331"/>
                    <a:pt x="215811" y="2122093"/>
                  </a:cubicBezTo>
                  <a:cubicBezTo>
                    <a:pt x="214287" y="2121426"/>
                    <a:pt x="212382" y="2120760"/>
                    <a:pt x="209811" y="2120855"/>
                  </a:cubicBezTo>
                  <a:cubicBezTo>
                    <a:pt x="209715" y="2120474"/>
                    <a:pt x="209620" y="2120188"/>
                    <a:pt x="209525" y="2119807"/>
                  </a:cubicBezTo>
                  <a:cubicBezTo>
                    <a:pt x="212001" y="2115997"/>
                    <a:pt x="213335" y="2115426"/>
                    <a:pt x="215049" y="2113235"/>
                  </a:cubicBezTo>
                  <a:close/>
                  <a:moveTo>
                    <a:pt x="227527" y="2077897"/>
                  </a:moveTo>
                  <a:cubicBezTo>
                    <a:pt x="228765" y="2078754"/>
                    <a:pt x="229623" y="2079993"/>
                    <a:pt x="230480" y="2081326"/>
                  </a:cubicBezTo>
                  <a:cubicBezTo>
                    <a:pt x="228861" y="2081612"/>
                    <a:pt x="227527" y="2081516"/>
                    <a:pt x="226670" y="2079611"/>
                  </a:cubicBezTo>
                  <a:cubicBezTo>
                    <a:pt x="227146" y="2079040"/>
                    <a:pt x="227337" y="2078469"/>
                    <a:pt x="227527" y="2077897"/>
                  </a:cubicBezTo>
                  <a:close/>
                  <a:moveTo>
                    <a:pt x="233242" y="2077897"/>
                  </a:moveTo>
                  <a:cubicBezTo>
                    <a:pt x="235242" y="2078373"/>
                    <a:pt x="236004" y="2079802"/>
                    <a:pt x="236766" y="2081040"/>
                  </a:cubicBezTo>
                  <a:cubicBezTo>
                    <a:pt x="235909" y="2080373"/>
                    <a:pt x="234957" y="2080278"/>
                    <a:pt x="233814" y="2080469"/>
                  </a:cubicBezTo>
                  <a:cubicBezTo>
                    <a:pt x="233528" y="2079611"/>
                    <a:pt x="233337" y="2078754"/>
                    <a:pt x="233242" y="2077897"/>
                  </a:cubicBezTo>
                  <a:close/>
                  <a:moveTo>
                    <a:pt x="246101" y="2061038"/>
                  </a:moveTo>
                  <a:cubicBezTo>
                    <a:pt x="248006" y="2061228"/>
                    <a:pt x="249816" y="2061514"/>
                    <a:pt x="251721" y="2061705"/>
                  </a:cubicBezTo>
                  <a:cubicBezTo>
                    <a:pt x="252102" y="2066181"/>
                    <a:pt x="246768" y="2066562"/>
                    <a:pt x="244958" y="2064276"/>
                  </a:cubicBezTo>
                  <a:cubicBezTo>
                    <a:pt x="244767" y="2063133"/>
                    <a:pt x="245053" y="2062086"/>
                    <a:pt x="246101" y="2061038"/>
                  </a:cubicBezTo>
                  <a:close/>
                  <a:moveTo>
                    <a:pt x="265246" y="2004936"/>
                  </a:moveTo>
                  <a:cubicBezTo>
                    <a:pt x="265151" y="2002078"/>
                    <a:pt x="264770" y="2001126"/>
                    <a:pt x="264198" y="2000935"/>
                  </a:cubicBezTo>
                  <a:cubicBezTo>
                    <a:pt x="264389" y="2000459"/>
                    <a:pt x="264484" y="1999982"/>
                    <a:pt x="264579" y="1999506"/>
                  </a:cubicBezTo>
                  <a:cubicBezTo>
                    <a:pt x="266008" y="2001983"/>
                    <a:pt x="269437" y="2003697"/>
                    <a:pt x="265246" y="2004936"/>
                  </a:cubicBezTo>
                  <a:close/>
                  <a:moveTo>
                    <a:pt x="256388" y="2003888"/>
                  </a:moveTo>
                  <a:cubicBezTo>
                    <a:pt x="256388" y="2003793"/>
                    <a:pt x="256388" y="2003793"/>
                    <a:pt x="256388" y="2003697"/>
                  </a:cubicBezTo>
                  <a:cubicBezTo>
                    <a:pt x="256578" y="2003793"/>
                    <a:pt x="256674" y="2003888"/>
                    <a:pt x="256864" y="2003888"/>
                  </a:cubicBezTo>
                  <a:cubicBezTo>
                    <a:pt x="256674" y="2003888"/>
                    <a:pt x="256578" y="2003888"/>
                    <a:pt x="256388" y="2003888"/>
                  </a:cubicBezTo>
                  <a:close/>
                  <a:moveTo>
                    <a:pt x="248768" y="1986076"/>
                  </a:moveTo>
                  <a:cubicBezTo>
                    <a:pt x="250673" y="1985314"/>
                    <a:pt x="251244" y="1983314"/>
                    <a:pt x="251911" y="1981409"/>
                  </a:cubicBezTo>
                  <a:cubicBezTo>
                    <a:pt x="252102" y="1981504"/>
                    <a:pt x="252102" y="1981694"/>
                    <a:pt x="252292" y="1981790"/>
                  </a:cubicBezTo>
                  <a:cubicBezTo>
                    <a:pt x="253435" y="1980837"/>
                    <a:pt x="254102" y="1979313"/>
                    <a:pt x="254578" y="1977599"/>
                  </a:cubicBezTo>
                  <a:cubicBezTo>
                    <a:pt x="256007" y="1978456"/>
                    <a:pt x="257436" y="1979218"/>
                    <a:pt x="258483" y="1980361"/>
                  </a:cubicBezTo>
                  <a:cubicBezTo>
                    <a:pt x="256388" y="1980266"/>
                    <a:pt x="254292" y="1981599"/>
                    <a:pt x="253721" y="1984933"/>
                  </a:cubicBezTo>
                  <a:cubicBezTo>
                    <a:pt x="252673" y="1985695"/>
                    <a:pt x="251816" y="1986552"/>
                    <a:pt x="250197" y="1986743"/>
                  </a:cubicBezTo>
                  <a:cubicBezTo>
                    <a:pt x="250482" y="1988743"/>
                    <a:pt x="253721" y="1988648"/>
                    <a:pt x="253816" y="1987028"/>
                  </a:cubicBezTo>
                  <a:cubicBezTo>
                    <a:pt x="256197" y="1987790"/>
                    <a:pt x="254292" y="1989981"/>
                    <a:pt x="251435" y="1991029"/>
                  </a:cubicBezTo>
                  <a:cubicBezTo>
                    <a:pt x="250768" y="1989219"/>
                    <a:pt x="249720" y="1987695"/>
                    <a:pt x="248768" y="1986076"/>
                  </a:cubicBezTo>
                  <a:close/>
                  <a:moveTo>
                    <a:pt x="248292" y="1991505"/>
                  </a:moveTo>
                  <a:cubicBezTo>
                    <a:pt x="248101" y="1991505"/>
                    <a:pt x="247815" y="1991505"/>
                    <a:pt x="247625" y="1991410"/>
                  </a:cubicBezTo>
                  <a:cubicBezTo>
                    <a:pt x="247815" y="1991505"/>
                    <a:pt x="248101" y="1991505"/>
                    <a:pt x="248292" y="1991505"/>
                  </a:cubicBezTo>
                  <a:close/>
                  <a:moveTo>
                    <a:pt x="263055" y="1976932"/>
                  </a:moveTo>
                  <a:cubicBezTo>
                    <a:pt x="263817" y="1976932"/>
                    <a:pt x="264484" y="1976837"/>
                    <a:pt x="265056" y="1976741"/>
                  </a:cubicBezTo>
                  <a:cubicBezTo>
                    <a:pt x="265532" y="1977408"/>
                    <a:pt x="266294" y="1977980"/>
                    <a:pt x="267342" y="1978551"/>
                  </a:cubicBezTo>
                  <a:cubicBezTo>
                    <a:pt x="265341" y="1978456"/>
                    <a:pt x="264103" y="1977694"/>
                    <a:pt x="263055" y="1976932"/>
                  </a:cubicBezTo>
                  <a:close/>
                  <a:moveTo>
                    <a:pt x="237338" y="1854250"/>
                  </a:moveTo>
                  <a:cubicBezTo>
                    <a:pt x="237624" y="1855012"/>
                    <a:pt x="237909" y="1855774"/>
                    <a:pt x="237719" y="1856917"/>
                  </a:cubicBezTo>
                  <a:cubicBezTo>
                    <a:pt x="248673" y="1854917"/>
                    <a:pt x="259912" y="1862156"/>
                    <a:pt x="264960" y="1855679"/>
                  </a:cubicBezTo>
                  <a:cubicBezTo>
                    <a:pt x="265246" y="1857489"/>
                    <a:pt x="266580" y="1858727"/>
                    <a:pt x="266103" y="1861013"/>
                  </a:cubicBezTo>
                  <a:cubicBezTo>
                    <a:pt x="264960" y="1858632"/>
                    <a:pt x="264484" y="1855774"/>
                    <a:pt x="261627" y="1858251"/>
                  </a:cubicBezTo>
                  <a:cubicBezTo>
                    <a:pt x="262103" y="1859108"/>
                    <a:pt x="262293" y="1860156"/>
                    <a:pt x="262293" y="1861203"/>
                  </a:cubicBezTo>
                  <a:cubicBezTo>
                    <a:pt x="256674" y="1861489"/>
                    <a:pt x="259817" y="1871395"/>
                    <a:pt x="253721" y="1871205"/>
                  </a:cubicBezTo>
                  <a:cubicBezTo>
                    <a:pt x="254578" y="1869966"/>
                    <a:pt x="254007" y="1868442"/>
                    <a:pt x="252959" y="1867394"/>
                  </a:cubicBezTo>
                  <a:cubicBezTo>
                    <a:pt x="253149" y="1867299"/>
                    <a:pt x="253340" y="1867204"/>
                    <a:pt x="253435" y="1867109"/>
                  </a:cubicBezTo>
                  <a:cubicBezTo>
                    <a:pt x="250673" y="1865299"/>
                    <a:pt x="246196" y="1865109"/>
                    <a:pt x="250101" y="1862156"/>
                  </a:cubicBezTo>
                  <a:cubicBezTo>
                    <a:pt x="244577" y="1860632"/>
                    <a:pt x="244482" y="1864442"/>
                    <a:pt x="238957" y="1862918"/>
                  </a:cubicBezTo>
                  <a:cubicBezTo>
                    <a:pt x="236004" y="1859679"/>
                    <a:pt x="236481" y="1856917"/>
                    <a:pt x="237338" y="1854250"/>
                  </a:cubicBezTo>
                  <a:close/>
                  <a:moveTo>
                    <a:pt x="250578" y="1833866"/>
                  </a:moveTo>
                  <a:cubicBezTo>
                    <a:pt x="251435" y="1835200"/>
                    <a:pt x="251244" y="1836915"/>
                    <a:pt x="251054" y="1838629"/>
                  </a:cubicBezTo>
                  <a:cubicBezTo>
                    <a:pt x="247911" y="1838248"/>
                    <a:pt x="246006" y="1836819"/>
                    <a:pt x="246768" y="1833581"/>
                  </a:cubicBezTo>
                  <a:cubicBezTo>
                    <a:pt x="248006" y="1833676"/>
                    <a:pt x="249244" y="1833676"/>
                    <a:pt x="250578" y="1833866"/>
                  </a:cubicBezTo>
                  <a:close/>
                  <a:moveTo>
                    <a:pt x="192189" y="1624698"/>
                  </a:moveTo>
                  <a:cubicBezTo>
                    <a:pt x="192856" y="1624602"/>
                    <a:pt x="193523" y="1624507"/>
                    <a:pt x="194094" y="1624412"/>
                  </a:cubicBezTo>
                  <a:cubicBezTo>
                    <a:pt x="195523" y="1625555"/>
                    <a:pt x="196761" y="1626793"/>
                    <a:pt x="197714" y="1628317"/>
                  </a:cubicBezTo>
                  <a:cubicBezTo>
                    <a:pt x="197238" y="1628984"/>
                    <a:pt x="196666" y="1629651"/>
                    <a:pt x="195999" y="1630508"/>
                  </a:cubicBezTo>
                  <a:cubicBezTo>
                    <a:pt x="193523" y="1629555"/>
                    <a:pt x="192285" y="1627555"/>
                    <a:pt x="192189" y="1624698"/>
                  </a:cubicBezTo>
                  <a:close/>
                  <a:moveTo>
                    <a:pt x="197714" y="1590312"/>
                  </a:moveTo>
                  <a:cubicBezTo>
                    <a:pt x="197904" y="1590312"/>
                    <a:pt x="198095" y="1590217"/>
                    <a:pt x="198285" y="1590312"/>
                  </a:cubicBezTo>
                  <a:cubicBezTo>
                    <a:pt x="198190" y="1590503"/>
                    <a:pt x="198285" y="1590693"/>
                    <a:pt x="198190" y="1590979"/>
                  </a:cubicBezTo>
                  <a:cubicBezTo>
                    <a:pt x="198095" y="1590693"/>
                    <a:pt x="197904" y="1590503"/>
                    <a:pt x="197714" y="1590312"/>
                  </a:cubicBezTo>
                  <a:close/>
                  <a:moveTo>
                    <a:pt x="192094" y="1595932"/>
                  </a:moveTo>
                  <a:cubicBezTo>
                    <a:pt x="192094" y="1595551"/>
                    <a:pt x="191999" y="1595075"/>
                    <a:pt x="191904" y="1594694"/>
                  </a:cubicBezTo>
                  <a:cubicBezTo>
                    <a:pt x="194856" y="1594980"/>
                    <a:pt x="194571" y="1592122"/>
                    <a:pt x="195904" y="1590884"/>
                  </a:cubicBezTo>
                  <a:cubicBezTo>
                    <a:pt x="197333" y="1592408"/>
                    <a:pt x="193523" y="1595741"/>
                    <a:pt x="192094" y="1595932"/>
                  </a:cubicBezTo>
                  <a:close/>
                  <a:moveTo>
                    <a:pt x="200095" y="1553165"/>
                  </a:moveTo>
                  <a:cubicBezTo>
                    <a:pt x="200857" y="1552784"/>
                    <a:pt x="201714" y="1552593"/>
                    <a:pt x="203048" y="1552784"/>
                  </a:cubicBezTo>
                  <a:cubicBezTo>
                    <a:pt x="202953" y="1554403"/>
                    <a:pt x="204381" y="1554784"/>
                    <a:pt x="204667" y="1556022"/>
                  </a:cubicBezTo>
                  <a:cubicBezTo>
                    <a:pt x="204572" y="1556308"/>
                    <a:pt x="204096" y="1556689"/>
                    <a:pt x="203524" y="1556975"/>
                  </a:cubicBezTo>
                  <a:cubicBezTo>
                    <a:pt x="202476" y="1555356"/>
                    <a:pt x="201429" y="1554022"/>
                    <a:pt x="200095" y="1553165"/>
                  </a:cubicBezTo>
                  <a:close/>
                  <a:moveTo>
                    <a:pt x="191046" y="1539353"/>
                  </a:moveTo>
                  <a:cubicBezTo>
                    <a:pt x="190951" y="1539925"/>
                    <a:pt x="190761" y="1540306"/>
                    <a:pt x="190665" y="1540782"/>
                  </a:cubicBezTo>
                  <a:cubicBezTo>
                    <a:pt x="189522" y="1539544"/>
                    <a:pt x="187998" y="1538401"/>
                    <a:pt x="186855" y="1537448"/>
                  </a:cubicBezTo>
                  <a:cubicBezTo>
                    <a:pt x="190951" y="1537544"/>
                    <a:pt x="194666" y="1537925"/>
                    <a:pt x="196571" y="1539830"/>
                  </a:cubicBezTo>
                  <a:cubicBezTo>
                    <a:pt x="197142" y="1536877"/>
                    <a:pt x="194761" y="1536210"/>
                    <a:pt x="195142" y="1533448"/>
                  </a:cubicBezTo>
                  <a:cubicBezTo>
                    <a:pt x="195237" y="1533448"/>
                    <a:pt x="195237" y="1533448"/>
                    <a:pt x="195333" y="1533448"/>
                  </a:cubicBezTo>
                  <a:cubicBezTo>
                    <a:pt x="195237" y="1536782"/>
                    <a:pt x="198285" y="1538115"/>
                    <a:pt x="200000" y="1540211"/>
                  </a:cubicBezTo>
                  <a:cubicBezTo>
                    <a:pt x="197904" y="1539925"/>
                    <a:pt x="196571" y="1540497"/>
                    <a:pt x="195618" y="1541354"/>
                  </a:cubicBezTo>
                  <a:cubicBezTo>
                    <a:pt x="194571" y="1540211"/>
                    <a:pt x="193142" y="1539449"/>
                    <a:pt x="191046" y="1539353"/>
                  </a:cubicBezTo>
                  <a:close/>
                  <a:moveTo>
                    <a:pt x="220288" y="1542973"/>
                  </a:moveTo>
                  <a:cubicBezTo>
                    <a:pt x="219431" y="1542687"/>
                    <a:pt x="218478" y="1542497"/>
                    <a:pt x="217812" y="1542211"/>
                  </a:cubicBezTo>
                  <a:cubicBezTo>
                    <a:pt x="217431" y="1545259"/>
                    <a:pt x="216954" y="1548307"/>
                    <a:pt x="216478" y="1551260"/>
                  </a:cubicBezTo>
                  <a:cubicBezTo>
                    <a:pt x="212001" y="1550402"/>
                    <a:pt x="209715" y="1552022"/>
                    <a:pt x="208001" y="1554308"/>
                  </a:cubicBezTo>
                  <a:cubicBezTo>
                    <a:pt x="207048" y="1552784"/>
                    <a:pt x="206572" y="1550879"/>
                    <a:pt x="206953" y="1548307"/>
                  </a:cubicBezTo>
                  <a:cubicBezTo>
                    <a:pt x="210192" y="1548212"/>
                    <a:pt x="216002" y="1550593"/>
                    <a:pt x="214478" y="1545735"/>
                  </a:cubicBezTo>
                  <a:cubicBezTo>
                    <a:pt x="213335" y="1544307"/>
                    <a:pt x="211906" y="1544592"/>
                    <a:pt x="208858" y="1544211"/>
                  </a:cubicBezTo>
                  <a:cubicBezTo>
                    <a:pt x="211716" y="1540782"/>
                    <a:pt x="214573" y="1537734"/>
                    <a:pt x="218002" y="1536306"/>
                  </a:cubicBezTo>
                  <a:cubicBezTo>
                    <a:pt x="218764" y="1536496"/>
                    <a:pt x="219621" y="1536686"/>
                    <a:pt x="220669" y="1536782"/>
                  </a:cubicBezTo>
                  <a:cubicBezTo>
                    <a:pt x="221050" y="1536306"/>
                    <a:pt x="221241" y="1535924"/>
                    <a:pt x="221241" y="1535448"/>
                  </a:cubicBezTo>
                  <a:cubicBezTo>
                    <a:pt x="222098" y="1535353"/>
                    <a:pt x="223050" y="1535448"/>
                    <a:pt x="224003" y="1535544"/>
                  </a:cubicBezTo>
                  <a:cubicBezTo>
                    <a:pt x="224289" y="1538496"/>
                    <a:pt x="222860" y="1541735"/>
                    <a:pt x="220288" y="1542973"/>
                  </a:cubicBezTo>
                  <a:close/>
                  <a:moveTo>
                    <a:pt x="220383" y="1542973"/>
                  </a:moveTo>
                  <a:cubicBezTo>
                    <a:pt x="224289" y="1542306"/>
                    <a:pt x="227718" y="1540973"/>
                    <a:pt x="231337" y="1540877"/>
                  </a:cubicBezTo>
                  <a:cubicBezTo>
                    <a:pt x="228861" y="1543830"/>
                    <a:pt x="224289" y="1544116"/>
                    <a:pt x="220383" y="1542973"/>
                  </a:cubicBezTo>
                  <a:close/>
                  <a:moveTo>
                    <a:pt x="269056" y="1557641"/>
                  </a:moveTo>
                  <a:cubicBezTo>
                    <a:pt x="269723" y="1556594"/>
                    <a:pt x="270294" y="1555546"/>
                    <a:pt x="270961" y="1554403"/>
                  </a:cubicBezTo>
                  <a:cubicBezTo>
                    <a:pt x="272104" y="1554974"/>
                    <a:pt x="273342" y="1555546"/>
                    <a:pt x="273438" y="1556784"/>
                  </a:cubicBezTo>
                  <a:cubicBezTo>
                    <a:pt x="270866" y="1556594"/>
                    <a:pt x="270009" y="1558213"/>
                    <a:pt x="269342" y="1560023"/>
                  </a:cubicBezTo>
                  <a:cubicBezTo>
                    <a:pt x="268866" y="1559547"/>
                    <a:pt x="268104" y="1559261"/>
                    <a:pt x="267151" y="1559070"/>
                  </a:cubicBezTo>
                  <a:cubicBezTo>
                    <a:pt x="267151" y="1560880"/>
                    <a:pt x="266199" y="1561832"/>
                    <a:pt x="264579" y="1562023"/>
                  </a:cubicBezTo>
                  <a:cubicBezTo>
                    <a:pt x="263817" y="1560880"/>
                    <a:pt x="262865" y="1559927"/>
                    <a:pt x="261627" y="1559165"/>
                  </a:cubicBezTo>
                  <a:cubicBezTo>
                    <a:pt x="261627" y="1558499"/>
                    <a:pt x="261722" y="1557832"/>
                    <a:pt x="261817" y="1557165"/>
                  </a:cubicBezTo>
                  <a:cubicBezTo>
                    <a:pt x="264103" y="1557356"/>
                    <a:pt x="266580" y="1557451"/>
                    <a:pt x="269056" y="1557641"/>
                  </a:cubicBezTo>
                  <a:close/>
                  <a:moveTo>
                    <a:pt x="291249" y="1545164"/>
                  </a:moveTo>
                  <a:cubicBezTo>
                    <a:pt x="293059" y="1545354"/>
                    <a:pt x="294774" y="1545640"/>
                    <a:pt x="296583" y="1545831"/>
                  </a:cubicBezTo>
                  <a:cubicBezTo>
                    <a:pt x="296012" y="1549831"/>
                    <a:pt x="296869" y="1555451"/>
                    <a:pt x="290202" y="1552689"/>
                  </a:cubicBezTo>
                  <a:cubicBezTo>
                    <a:pt x="293916" y="1550307"/>
                    <a:pt x="290868" y="1548974"/>
                    <a:pt x="291249" y="1545164"/>
                  </a:cubicBezTo>
                  <a:close/>
                  <a:moveTo>
                    <a:pt x="296202" y="1561166"/>
                  </a:moveTo>
                  <a:cubicBezTo>
                    <a:pt x="302013" y="1564976"/>
                    <a:pt x="283629" y="1565643"/>
                    <a:pt x="291154" y="1571357"/>
                  </a:cubicBezTo>
                  <a:cubicBezTo>
                    <a:pt x="289725" y="1573262"/>
                    <a:pt x="286963" y="1573739"/>
                    <a:pt x="283629" y="1573453"/>
                  </a:cubicBezTo>
                  <a:cubicBezTo>
                    <a:pt x="283915" y="1569738"/>
                    <a:pt x="284391" y="1566119"/>
                    <a:pt x="286677" y="1564595"/>
                  </a:cubicBezTo>
                  <a:cubicBezTo>
                    <a:pt x="281153" y="1562404"/>
                    <a:pt x="282105" y="1556022"/>
                    <a:pt x="274962" y="1558499"/>
                  </a:cubicBezTo>
                  <a:cubicBezTo>
                    <a:pt x="275628" y="1552879"/>
                    <a:pt x="273628" y="1553927"/>
                    <a:pt x="276295" y="1549450"/>
                  </a:cubicBezTo>
                  <a:cubicBezTo>
                    <a:pt x="284677" y="1551831"/>
                    <a:pt x="286868" y="1567928"/>
                    <a:pt x="296202" y="1561166"/>
                  </a:cubicBezTo>
                  <a:close/>
                  <a:moveTo>
                    <a:pt x="302394" y="1580406"/>
                  </a:moveTo>
                  <a:cubicBezTo>
                    <a:pt x="301727" y="1583740"/>
                    <a:pt x="294774" y="1580120"/>
                    <a:pt x="291535" y="1580597"/>
                  </a:cubicBezTo>
                  <a:cubicBezTo>
                    <a:pt x="295631" y="1575834"/>
                    <a:pt x="295440" y="1577168"/>
                    <a:pt x="292869" y="1571548"/>
                  </a:cubicBezTo>
                  <a:cubicBezTo>
                    <a:pt x="296679" y="1569167"/>
                    <a:pt x="295917" y="1572882"/>
                    <a:pt x="301727" y="1572691"/>
                  </a:cubicBezTo>
                  <a:cubicBezTo>
                    <a:pt x="299917" y="1576025"/>
                    <a:pt x="293726" y="1578787"/>
                    <a:pt x="302394" y="1580406"/>
                  </a:cubicBezTo>
                  <a:close/>
                  <a:moveTo>
                    <a:pt x="328587" y="1485252"/>
                  </a:moveTo>
                  <a:cubicBezTo>
                    <a:pt x="329730" y="1482489"/>
                    <a:pt x="332969" y="1481918"/>
                    <a:pt x="333255" y="1478108"/>
                  </a:cubicBezTo>
                  <a:cubicBezTo>
                    <a:pt x="339446" y="1479441"/>
                    <a:pt x="335826" y="1485156"/>
                    <a:pt x="343446" y="1482489"/>
                  </a:cubicBezTo>
                  <a:cubicBezTo>
                    <a:pt x="344113" y="1487919"/>
                    <a:pt x="332207" y="1488490"/>
                    <a:pt x="336588" y="1492395"/>
                  </a:cubicBezTo>
                  <a:cubicBezTo>
                    <a:pt x="335064" y="1494872"/>
                    <a:pt x="332397" y="1492872"/>
                    <a:pt x="333255" y="1490395"/>
                  </a:cubicBezTo>
                  <a:cubicBezTo>
                    <a:pt x="323920" y="1492395"/>
                    <a:pt x="331731" y="1489443"/>
                    <a:pt x="335445" y="1487633"/>
                  </a:cubicBezTo>
                  <a:cubicBezTo>
                    <a:pt x="335255" y="1485537"/>
                    <a:pt x="331254" y="1485823"/>
                    <a:pt x="328587" y="1485252"/>
                  </a:cubicBezTo>
                  <a:close/>
                  <a:moveTo>
                    <a:pt x="330588" y="1408575"/>
                  </a:moveTo>
                  <a:cubicBezTo>
                    <a:pt x="322110" y="1407337"/>
                    <a:pt x="328683" y="1404861"/>
                    <a:pt x="328302" y="1399050"/>
                  </a:cubicBezTo>
                  <a:cubicBezTo>
                    <a:pt x="325730" y="1395240"/>
                    <a:pt x="316776" y="1395526"/>
                    <a:pt x="318967" y="1388668"/>
                  </a:cubicBezTo>
                  <a:cubicBezTo>
                    <a:pt x="323158" y="1391430"/>
                    <a:pt x="324968" y="1395812"/>
                    <a:pt x="332302" y="1396478"/>
                  </a:cubicBezTo>
                  <a:cubicBezTo>
                    <a:pt x="330873" y="1401812"/>
                    <a:pt x="328587" y="1403432"/>
                    <a:pt x="330588" y="1408575"/>
                  </a:cubicBezTo>
                  <a:close/>
                  <a:moveTo>
                    <a:pt x="330588" y="1420862"/>
                  </a:moveTo>
                  <a:cubicBezTo>
                    <a:pt x="337922" y="1425435"/>
                    <a:pt x="336969" y="1429149"/>
                    <a:pt x="343446" y="1431721"/>
                  </a:cubicBezTo>
                  <a:cubicBezTo>
                    <a:pt x="343256" y="1433245"/>
                    <a:pt x="342970" y="1434769"/>
                    <a:pt x="342780" y="1436293"/>
                  </a:cubicBezTo>
                  <a:cubicBezTo>
                    <a:pt x="341160" y="1435817"/>
                    <a:pt x="339922" y="1435150"/>
                    <a:pt x="338684" y="1434388"/>
                  </a:cubicBezTo>
                  <a:cubicBezTo>
                    <a:pt x="339732" y="1433912"/>
                    <a:pt x="340589" y="1433150"/>
                    <a:pt x="340970" y="1432102"/>
                  </a:cubicBezTo>
                  <a:cubicBezTo>
                    <a:pt x="333445" y="1432959"/>
                    <a:pt x="331159" y="1429816"/>
                    <a:pt x="328111" y="1427340"/>
                  </a:cubicBezTo>
                  <a:cubicBezTo>
                    <a:pt x="329730" y="1425720"/>
                    <a:pt x="330778" y="1423530"/>
                    <a:pt x="330588" y="1420862"/>
                  </a:cubicBezTo>
                  <a:close/>
                  <a:moveTo>
                    <a:pt x="326873" y="1374285"/>
                  </a:moveTo>
                  <a:cubicBezTo>
                    <a:pt x="326873" y="1374571"/>
                    <a:pt x="326873" y="1374761"/>
                    <a:pt x="326778" y="1375047"/>
                  </a:cubicBezTo>
                  <a:cubicBezTo>
                    <a:pt x="325158" y="1373904"/>
                    <a:pt x="323730" y="1372666"/>
                    <a:pt x="325349" y="1369427"/>
                  </a:cubicBezTo>
                  <a:cubicBezTo>
                    <a:pt x="331350" y="1369142"/>
                    <a:pt x="330302" y="1373428"/>
                    <a:pt x="332397" y="1375714"/>
                  </a:cubicBezTo>
                  <a:cubicBezTo>
                    <a:pt x="330969" y="1374952"/>
                    <a:pt x="329730" y="1373999"/>
                    <a:pt x="326873" y="1374285"/>
                  </a:cubicBezTo>
                  <a:close/>
                  <a:moveTo>
                    <a:pt x="327349" y="1368189"/>
                  </a:moveTo>
                  <a:cubicBezTo>
                    <a:pt x="327921" y="1366475"/>
                    <a:pt x="327349" y="1365427"/>
                    <a:pt x="326016" y="1364951"/>
                  </a:cubicBezTo>
                  <a:cubicBezTo>
                    <a:pt x="329254" y="1360760"/>
                    <a:pt x="332683" y="1367808"/>
                    <a:pt x="338398" y="1366475"/>
                  </a:cubicBezTo>
                  <a:cubicBezTo>
                    <a:pt x="335160" y="1371047"/>
                    <a:pt x="333921" y="1369809"/>
                    <a:pt x="327349" y="1368189"/>
                  </a:cubicBezTo>
                  <a:close/>
                  <a:moveTo>
                    <a:pt x="346113" y="1362855"/>
                  </a:moveTo>
                  <a:cubicBezTo>
                    <a:pt x="345828" y="1366665"/>
                    <a:pt x="342684" y="1367237"/>
                    <a:pt x="341541" y="1369999"/>
                  </a:cubicBezTo>
                  <a:cubicBezTo>
                    <a:pt x="337636" y="1368285"/>
                    <a:pt x="341160" y="1360379"/>
                    <a:pt x="346113" y="1362855"/>
                  </a:cubicBezTo>
                  <a:close/>
                  <a:moveTo>
                    <a:pt x="351447" y="1426577"/>
                  </a:moveTo>
                  <a:cubicBezTo>
                    <a:pt x="362211" y="1427625"/>
                    <a:pt x="355543" y="1434674"/>
                    <a:pt x="354781" y="1440865"/>
                  </a:cubicBezTo>
                  <a:cubicBezTo>
                    <a:pt x="351543" y="1440674"/>
                    <a:pt x="351257" y="1438579"/>
                    <a:pt x="347923" y="1438484"/>
                  </a:cubicBezTo>
                  <a:cubicBezTo>
                    <a:pt x="349447" y="1442008"/>
                    <a:pt x="351638" y="1445247"/>
                    <a:pt x="349733" y="1450961"/>
                  </a:cubicBezTo>
                  <a:cubicBezTo>
                    <a:pt x="337065" y="1443627"/>
                    <a:pt x="354686" y="1434293"/>
                    <a:pt x="351447" y="1426577"/>
                  </a:cubicBezTo>
                  <a:close/>
                  <a:moveTo>
                    <a:pt x="364592" y="1392573"/>
                  </a:moveTo>
                  <a:cubicBezTo>
                    <a:pt x="363639" y="1393811"/>
                    <a:pt x="362973" y="1395240"/>
                    <a:pt x="362782" y="1397240"/>
                  </a:cubicBezTo>
                  <a:cubicBezTo>
                    <a:pt x="361734" y="1397145"/>
                    <a:pt x="360687" y="1396955"/>
                    <a:pt x="359639" y="1396860"/>
                  </a:cubicBezTo>
                  <a:cubicBezTo>
                    <a:pt x="359925" y="1396574"/>
                    <a:pt x="360115" y="1396193"/>
                    <a:pt x="360306" y="1395716"/>
                  </a:cubicBezTo>
                  <a:cubicBezTo>
                    <a:pt x="356210" y="1392478"/>
                    <a:pt x="360782" y="1393049"/>
                    <a:pt x="364592" y="1392573"/>
                  </a:cubicBezTo>
                  <a:close/>
                  <a:moveTo>
                    <a:pt x="384213" y="1184547"/>
                  </a:moveTo>
                  <a:cubicBezTo>
                    <a:pt x="384594" y="1184547"/>
                    <a:pt x="384785" y="1184452"/>
                    <a:pt x="385166" y="1184452"/>
                  </a:cubicBezTo>
                  <a:cubicBezTo>
                    <a:pt x="385166" y="1184547"/>
                    <a:pt x="385166" y="1184547"/>
                    <a:pt x="385166" y="1184738"/>
                  </a:cubicBezTo>
                  <a:cubicBezTo>
                    <a:pt x="390024" y="1184642"/>
                    <a:pt x="394405" y="1184928"/>
                    <a:pt x="392119" y="1189977"/>
                  </a:cubicBezTo>
                  <a:cubicBezTo>
                    <a:pt x="389452" y="1188452"/>
                    <a:pt x="386976" y="1187976"/>
                    <a:pt x="384594" y="1188071"/>
                  </a:cubicBezTo>
                  <a:cubicBezTo>
                    <a:pt x="384785" y="1187024"/>
                    <a:pt x="384690" y="1185976"/>
                    <a:pt x="384213" y="1184547"/>
                  </a:cubicBezTo>
                  <a:close/>
                  <a:moveTo>
                    <a:pt x="398691" y="1102442"/>
                  </a:moveTo>
                  <a:cubicBezTo>
                    <a:pt x="399453" y="1101585"/>
                    <a:pt x="400311" y="1100823"/>
                    <a:pt x="401168" y="1100061"/>
                  </a:cubicBezTo>
                  <a:cubicBezTo>
                    <a:pt x="402501" y="1101013"/>
                    <a:pt x="403930" y="1102442"/>
                    <a:pt x="406026" y="1102727"/>
                  </a:cubicBezTo>
                  <a:cubicBezTo>
                    <a:pt x="405073" y="1104537"/>
                    <a:pt x="403454" y="1105775"/>
                    <a:pt x="400311" y="1105394"/>
                  </a:cubicBezTo>
                  <a:cubicBezTo>
                    <a:pt x="400882" y="1103585"/>
                    <a:pt x="400025" y="1102823"/>
                    <a:pt x="398691" y="1102442"/>
                  </a:cubicBezTo>
                  <a:close/>
                  <a:moveTo>
                    <a:pt x="377260" y="1075296"/>
                  </a:moveTo>
                  <a:cubicBezTo>
                    <a:pt x="378117" y="1076248"/>
                    <a:pt x="378689" y="1077391"/>
                    <a:pt x="378975" y="1078725"/>
                  </a:cubicBezTo>
                  <a:cubicBezTo>
                    <a:pt x="376498" y="1079677"/>
                    <a:pt x="374688" y="1080153"/>
                    <a:pt x="374784" y="1075105"/>
                  </a:cubicBezTo>
                  <a:cubicBezTo>
                    <a:pt x="375546" y="1075105"/>
                    <a:pt x="376403" y="1075200"/>
                    <a:pt x="377260" y="1075296"/>
                  </a:cubicBezTo>
                  <a:close/>
                  <a:moveTo>
                    <a:pt x="411074" y="1082535"/>
                  </a:moveTo>
                  <a:cubicBezTo>
                    <a:pt x="408978" y="1086821"/>
                    <a:pt x="409264" y="1088821"/>
                    <a:pt x="408121" y="1090536"/>
                  </a:cubicBezTo>
                  <a:cubicBezTo>
                    <a:pt x="405835" y="1089297"/>
                    <a:pt x="404216" y="1089678"/>
                    <a:pt x="402597" y="1090155"/>
                  </a:cubicBezTo>
                  <a:cubicBezTo>
                    <a:pt x="402406" y="1088821"/>
                    <a:pt x="402120" y="1087488"/>
                    <a:pt x="403644" y="1085106"/>
                  </a:cubicBezTo>
                  <a:cubicBezTo>
                    <a:pt x="398025" y="1082820"/>
                    <a:pt x="399072" y="1087107"/>
                    <a:pt x="396405" y="1087678"/>
                  </a:cubicBezTo>
                  <a:cubicBezTo>
                    <a:pt x="393357" y="1085202"/>
                    <a:pt x="385737" y="1086344"/>
                    <a:pt x="385071" y="1080725"/>
                  </a:cubicBezTo>
                  <a:cubicBezTo>
                    <a:pt x="385928" y="1080248"/>
                    <a:pt x="386880" y="1079963"/>
                    <a:pt x="387547" y="1079201"/>
                  </a:cubicBezTo>
                  <a:cubicBezTo>
                    <a:pt x="387357" y="1078915"/>
                    <a:pt x="387071" y="1078915"/>
                    <a:pt x="386880" y="1078725"/>
                  </a:cubicBezTo>
                  <a:cubicBezTo>
                    <a:pt x="388595" y="1078915"/>
                    <a:pt x="390405" y="1079201"/>
                    <a:pt x="392119" y="1079391"/>
                  </a:cubicBezTo>
                  <a:cubicBezTo>
                    <a:pt x="392119" y="1078820"/>
                    <a:pt x="391929" y="1078439"/>
                    <a:pt x="391833" y="1077963"/>
                  </a:cubicBezTo>
                  <a:cubicBezTo>
                    <a:pt x="392595" y="1079010"/>
                    <a:pt x="392786" y="1079963"/>
                    <a:pt x="390976" y="1082630"/>
                  </a:cubicBezTo>
                  <a:cubicBezTo>
                    <a:pt x="398310" y="1079582"/>
                    <a:pt x="404025" y="1085297"/>
                    <a:pt x="411074" y="1082535"/>
                  </a:cubicBezTo>
                  <a:close/>
                  <a:moveTo>
                    <a:pt x="335826" y="1034433"/>
                  </a:moveTo>
                  <a:cubicBezTo>
                    <a:pt x="336779" y="1034529"/>
                    <a:pt x="337731" y="1034719"/>
                    <a:pt x="339065" y="1034624"/>
                  </a:cubicBezTo>
                  <a:cubicBezTo>
                    <a:pt x="338779" y="1033100"/>
                    <a:pt x="338493" y="1031576"/>
                    <a:pt x="337922" y="1030242"/>
                  </a:cubicBezTo>
                  <a:cubicBezTo>
                    <a:pt x="341065" y="1032052"/>
                    <a:pt x="339541" y="1032623"/>
                    <a:pt x="346399" y="1032147"/>
                  </a:cubicBezTo>
                  <a:cubicBezTo>
                    <a:pt x="347161" y="1038624"/>
                    <a:pt x="343446" y="1044815"/>
                    <a:pt x="336969" y="1047863"/>
                  </a:cubicBezTo>
                  <a:cubicBezTo>
                    <a:pt x="338970" y="1041863"/>
                    <a:pt x="336398" y="1038815"/>
                    <a:pt x="335826" y="1034433"/>
                  </a:cubicBezTo>
                  <a:close/>
                  <a:moveTo>
                    <a:pt x="360401" y="970044"/>
                  </a:moveTo>
                  <a:cubicBezTo>
                    <a:pt x="360306" y="970330"/>
                    <a:pt x="360115" y="970520"/>
                    <a:pt x="360020" y="970806"/>
                  </a:cubicBezTo>
                  <a:cubicBezTo>
                    <a:pt x="357353" y="970616"/>
                    <a:pt x="355257" y="971187"/>
                    <a:pt x="354781" y="973568"/>
                  </a:cubicBezTo>
                  <a:cubicBezTo>
                    <a:pt x="353162" y="973378"/>
                    <a:pt x="351257" y="972806"/>
                    <a:pt x="349066" y="972425"/>
                  </a:cubicBezTo>
                  <a:cubicBezTo>
                    <a:pt x="350209" y="971283"/>
                    <a:pt x="351066" y="969949"/>
                    <a:pt x="351352" y="968520"/>
                  </a:cubicBezTo>
                  <a:cubicBezTo>
                    <a:pt x="353924" y="969282"/>
                    <a:pt x="357067" y="970520"/>
                    <a:pt x="360401" y="970044"/>
                  </a:cubicBezTo>
                  <a:close/>
                  <a:moveTo>
                    <a:pt x="327159" y="950232"/>
                  </a:moveTo>
                  <a:cubicBezTo>
                    <a:pt x="328016" y="949470"/>
                    <a:pt x="328873" y="948899"/>
                    <a:pt x="329730" y="948518"/>
                  </a:cubicBezTo>
                  <a:cubicBezTo>
                    <a:pt x="330207" y="951185"/>
                    <a:pt x="328968" y="950899"/>
                    <a:pt x="327159" y="950232"/>
                  </a:cubicBezTo>
                  <a:close/>
                  <a:moveTo>
                    <a:pt x="328016" y="946803"/>
                  </a:moveTo>
                  <a:cubicBezTo>
                    <a:pt x="323063" y="942803"/>
                    <a:pt x="323539" y="943279"/>
                    <a:pt x="320015" y="939660"/>
                  </a:cubicBezTo>
                  <a:cubicBezTo>
                    <a:pt x="320015" y="938897"/>
                    <a:pt x="320586" y="938516"/>
                    <a:pt x="320967" y="938135"/>
                  </a:cubicBezTo>
                  <a:cubicBezTo>
                    <a:pt x="323920" y="939469"/>
                    <a:pt x="326873" y="940231"/>
                    <a:pt x="329540" y="937850"/>
                  </a:cubicBezTo>
                  <a:cubicBezTo>
                    <a:pt x="328587" y="936326"/>
                    <a:pt x="327730" y="934611"/>
                    <a:pt x="326778" y="932992"/>
                  </a:cubicBezTo>
                  <a:cubicBezTo>
                    <a:pt x="328302" y="930325"/>
                    <a:pt x="330302" y="933183"/>
                    <a:pt x="332207" y="934230"/>
                  </a:cubicBezTo>
                  <a:cubicBezTo>
                    <a:pt x="330873" y="936421"/>
                    <a:pt x="330397" y="938612"/>
                    <a:pt x="332207" y="940802"/>
                  </a:cubicBezTo>
                  <a:cubicBezTo>
                    <a:pt x="330969" y="942803"/>
                    <a:pt x="329349" y="944708"/>
                    <a:pt x="328016" y="946803"/>
                  </a:cubicBezTo>
                  <a:close/>
                  <a:moveTo>
                    <a:pt x="355734" y="904131"/>
                  </a:moveTo>
                  <a:cubicBezTo>
                    <a:pt x="356115" y="903464"/>
                    <a:pt x="356781" y="903083"/>
                    <a:pt x="357543" y="902988"/>
                  </a:cubicBezTo>
                  <a:cubicBezTo>
                    <a:pt x="357448" y="904036"/>
                    <a:pt x="357448" y="904988"/>
                    <a:pt x="357543" y="905941"/>
                  </a:cubicBezTo>
                  <a:cubicBezTo>
                    <a:pt x="356686" y="906131"/>
                    <a:pt x="356019" y="906512"/>
                    <a:pt x="355353" y="906893"/>
                  </a:cubicBezTo>
                  <a:cubicBezTo>
                    <a:pt x="354495" y="906036"/>
                    <a:pt x="353733" y="905179"/>
                    <a:pt x="352400" y="904703"/>
                  </a:cubicBezTo>
                  <a:cubicBezTo>
                    <a:pt x="349923" y="909846"/>
                    <a:pt x="353257" y="911465"/>
                    <a:pt x="349923" y="913942"/>
                  </a:cubicBezTo>
                  <a:cubicBezTo>
                    <a:pt x="343351" y="907179"/>
                    <a:pt x="351066" y="904893"/>
                    <a:pt x="354019" y="898797"/>
                  </a:cubicBezTo>
                  <a:cubicBezTo>
                    <a:pt x="354781" y="900512"/>
                    <a:pt x="355448" y="902131"/>
                    <a:pt x="355734" y="904131"/>
                  </a:cubicBezTo>
                  <a:close/>
                  <a:moveTo>
                    <a:pt x="271914" y="551420"/>
                  </a:moveTo>
                  <a:cubicBezTo>
                    <a:pt x="272485" y="551992"/>
                    <a:pt x="273057" y="552659"/>
                    <a:pt x="273152" y="553516"/>
                  </a:cubicBezTo>
                  <a:cubicBezTo>
                    <a:pt x="271818" y="554468"/>
                    <a:pt x="270104" y="555040"/>
                    <a:pt x="268294" y="555611"/>
                  </a:cubicBezTo>
                  <a:cubicBezTo>
                    <a:pt x="269342" y="553992"/>
                    <a:pt x="270390" y="552468"/>
                    <a:pt x="271914" y="551420"/>
                  </a:cubicBezTo>
                  <a:close/>
                  <a:moveTo>
                    <a:pt x="351162" y="571994"/>
                  </a:moveTo>
                  <a:cubicBezTo>
                    <a:pt x="351257" y="571804"/>
                    <a:pt x="351543" y="571613"/>
                    <a:pt x="351638" y="571518"/>
                  </a:cubicBezTo>
                  <a:cubicBezTo>
                    <a:pt x="351543" y="571709"/>
                    <a:pt x="351543" y="571804"/>
                    <a:pt x="351447" y="571994"/>
                  </a:cubicBezTo>
                  <a:cubicBezTo>
                    <a:pt x="351352" y="571899"/>
                    <a:pt x="351257" y="571994"/>
                    <a:pt x="351162" y="571994"/>
                  </a:cubicBezTo>
                  <a:close/>
                  <a:moveTo>
                    <a:pt x="373545" y="566756"/>
                  </a:moveTo>
                  <a:cubicBezTo>
                    <a:pt x="377832" y="567899"/>
                    <a:pt x="382975" y="568565"/>
                    <a:pt x="383356" y="572280"/>
                  </a:cubicBezTo>
                  <a:cubicBezTo>
                    <a:pt x="381546" y="572280"/>
                    <a:pt x="380213" y="571994"/>
                    <a:pt x="378879" y="571613"/>
                  </a:cubicBezTo>
                  <a:cubicBezTo>
                    <a:pt x="378879" y="571328"/>
                    <a:pt x="378879" y="571137"/>
                    <a:pt x="378975" y="570851"/>
                  </a:cubicBezTo>
                  <a:cubicBezTo>
                    <a:pt x="377832" y="569137"/>
                    <a:pt x="375736" y="567994"/>
                    <a:pt x="373545" y="566756"/>
                  </a:cubicBezTo>
                  <a:close/>
                  <a:moveTo>
                    <a:pt x="387261" y="569613"/>
                  </a:moveTo>
                  <a:cubicBezTo>
                    <a:pt x="380689" y="567518"/>
                    <a:pt x="387261" y="560755"/>
                    <a:pt x="392119" y="560945"/>
                  </a:cubicBezTo>
                  <a:cubicBezTo>
                    <a:pt x="392310" y="565898"/>
                    <a:pt x="386214" y="563708"/>
                    <a:pt x="387261" y="569613"/>
                  </a:cubicBezTo>
                  <a:close/>
                  <a:moveTo>
                    <a:pt x="391452" y="594759"/>
                  </a:moveTo>
                  <a:cubicBezTo>
                    <a:pt x="394024" y="595235"/>
                    <a:pt x="397548" y="595045"/>
                    <a:pt x="397834" y="597045"/>
                  </a:cubicBezTo>
                  <a:cubicBezTo>
                    <a:pt x="396215" y="597617"/>
                    <a:pt x="396120" y="598379"/>
                    <a:pt x="396310" y="599141"/>
                  </a:cubicBezTo>
                  <a:cubicBezTo>
                    <a:pt x="389928" y="599998"/>
                    <a:pt x="388595" y="602474"/>
                    <a:pt x="383451" y="601808"/>
                  </a:cubicBezTo>
                  <a:cubicBezTo>
                    <a:pt x="383261" y="601617"/>
                    <a:pt x="383070" y="601522"/>
                    <a:pt x="382880" y="601331"/>
                  </a:cubicBezTo>
                  <a:cubicBezTo>
                    <a:pt x="382880" y="601522"/>
                    <a:pt x="382689" y="601617"/>
                    <a:pt x="382689" y="601712"/>
                  </a:cubicBezTo>
                  <a:cubicBezTo>
                    <a:pt x="381546" y="601522"/>
                    <a:pt x="380308" y="601236"/>
                    <a:pt x="378689" y="600760"/>
                  </a:cubicBezTo>
                  <a:cubicBezTo>
                    <a:pt x="380022" y="598855"/>
                    <a:pt x="379260" y="596950"/>
                    <a:pt x="378498" y="595331"/>
                  </a:cubicBezTo>
                  <a:cubicBezTo>
                    <a:pt x="379927" y="596474"/>
                    <a:pt x="380975" y="597617"/>
                    <a:pt x="382023" y="595045"/>
                  </a:cubicBezTo>
                  <a:cubicBezTo>
                    <a:pt x="379737" y="594664"/>
                    <a:pt x="379546" y="592949"/>
                    <a:pt x="378879" y="591521"/>
                  </a:cubicBezTo>
                  <a:cubicBezTo>
                    <a:pt x="379070" y="591425"/>
                    <a:pt x="379165" y="591330"/>
                    <a:pt x="379356" y="591330"/>
                  </a:cubicBezTo>
                  <a:cubicBezTo>
                    <a:pt x="382404" y="593140"/>
                    <a:pt x="388404" y="599426"/>
                    <a:pt x="391452" y="594759"/>
                  </a:cubicBezTo>
                  <a:close/>
                  <a:moveTo>
                    <a:pt x="409550" y="578376"/>
                  </a:moveTo>
                  <a:cubicBezTo>
                    <a:pt x="409264" y="580186"/>
                    <a:pt x="408026" y="582281"/>
                    <a:pt x="407454" y="584091"/>
                  </a:cubicBezTo>
                  <a:cubicBezTo>
                    <a:pt x="409264" y="583234"/>
                    <a:pt x="410502" y="582948"/>
                    <a:pt x="411455" y="582758"/>
                  </a:cubicBezTo>
                  <a:cubicBezTo>
                    <a:pt x="411169" y="583520"/>
                    <a:pt x="410788" y="584282"/>
                    <a:pt x="410312" y="584853"/>
                  </a:cubicBezTo>
                  <a:cubicBezTo>
                    <a:pt x="407931" y="584567"/>
                    <a:pt x="405645" y="584282"/>
                    <a:pt x="403263" y="583996"/>
                  </a:cubicBezTo>
                  <a:cubicBezTo>
                    <a:pt x="403549" y="582567"/>
                    <a:pt x="405645" y="583139"/>
                    <a:pt x="406978" y="582948"/>
                  </a:cubicBezTo>
                  <a:cubicBezTo>
                    <a:pt x="406502" y="581996"/>
                    <a:pt x="408026" y="580281"/>
                    <a:pt x="409550" y="578376"/>
                  </a:cubicBezTo>
                  <a:close/>
                  <a:moveTo>
                    <a:pt x="421075" y="573995"/>
                  </a:moveTo>
                  <a:cubicBezTo>
                    <a:pt x="422599" y="573614"/>
                    <a:pt x="423933" y="573042"/>
                    <a:pt x="425076" y="572375"/>
                  </a:cubicBezTo>
                  <a:cubicBezTo>
                    <a:pt x="424599" y="576947"/>
                    <a:pt x="422218" y="581043"/>
                    <a:pt x="420885" y="586187"/>
                  </a:cubicBezTo>
                  <a:cubicBezTo>
                    <a:pt x="417360" y="587234"/>
                    <a:pt x="415646" y="580948"/>
                    <a:pt x="413741" y="585329"/>
                  </a:cubicBezTo>
                  <a:cubicBezTo>
                    <a:pt x="412026" y="584567"/>
                    <a:pt x="412979" y="583424"/>
                    <a:pt x="414122" y="582186"/>
                  </a:cubicBezTo>
                  <a:cubicBezTo>
                    <a:pt x="414884" y="581900"/>
                    <a:pt x="415646" y="581424"/>
                    <a:pt x="416789" y="580091"/>
                  </a:cubicBezTo>
                  <a:cubicBezTo>
                    <a:pt x="416408" y="580186"/>
                    <a:pt x="416122" y="580091"/>
                    <a:pt x="415836" y="580186"/>
                  </a:cubicBezTo>
                  <a:cubicBezTo>
                    <a:pt x="416694" y="578948"/>
                    <a:pt x="416884" y="577614"/>
                    <a:pt x="415074" y="576281"/>
                  </a:cubicBezTo>
                  <a:cubicBezTo>
                    <a:pt x="414217" y="576566"/>
                    <a:pt x="413646" y="577233"/>
                    <a:pt x="413169" y="577900"/>
                  </a:cubicBezTo>
                  <a:cubicBezTo>
                    <a:pt x="413169" y="576090"/>
                    <a:pt x="414027" y="573518"/>
                    <a:pt x="413741" y="571899"/>
                  </a:cubicBezTo>
                  <a:cubicBezTo>
                    <a:pt x="412979" y="571804"/>
                    <a:pt x="412407" y="571709"/>
                    <a:pt x="411741" y="571709"/>
                  </a:cubicBezTo>
                  <a:cubicBezTo>
                    <a:pt x="411550" y="570947"/>
                    <a:pt x="411264" y="570185"/>
                    <a:pt x="410598" y="569518"/>
                  </a:cubicBezTo>
                  <a:cubicBezTo>
                    <a:pt x="413931" y="566851"/>
                    <a:pt x="417360" y="564184"/>
                    <a:pt x="423837" y="565041"/>
                  </a:cubicBezTo>
                  <a:cubicBezTo>
                    <a:pt x="424314" y="566184"/>
                    <a:pt x="424599" y="567137"/>
                    <a:pt x="424790" y="568184"/>
                  </a:cubicBezTo>
                  <a:cubicBezTo>
                    <a:pt x="420694" y="567613"/>
                    <a:pt x="416598" y="566470"/>
                    <a:pt x="413836" y="570375"/>
                  </a:cubicBezTo>
                  <a:cubicBezTo>
                    <a:pt x="418694" y="568756"/>
                    <a:pt x="426695" y="568946"/>
                    <a:pt x="421075" y="573995"/>
                  </a:cubicBezTo>
                  <a:close/>
                  <a:moveTo>
                    <a:pt x="428695" y="596283"/>
                  </a:moveTo>
                  <a:cubicBezTo>
                    <a:pt x="428695" y="596378"/>
                    <a:pt x="428695" y="596474"/>
                    <a:pt x="428695" y="596569"/>
                  </a:cubicBezTo>
                  <a:cubicBezTo>
                    <a:pt x="428695" y="596474"/>
                    <a:pt x="428600" y="596378"/>
                    <a:pt x="428600" y="596378"/>
                  </a:cubicBezTo>
                  <a:cubicBezTo>
                    <a:pt x="428600" y="596283"/>
                    <a:pt x="428600" y="596283"/>
                    <a:pt x="428695" y="596283"/>
                  </a:cubicBezTo>
                  <a:close/>
                  <a:moveTo>
                    <a:pt x="435744" y="603046"/>
                  </a:moveTo>
                  <a:cubicBezTo>
                    <a:pt x="435839" y="601712"/>
                    <a:pt x="436315" y="600284"/>
                    <a:pt x="437649" y="598950"/>
                  </a:cubicBezTo>
                  <a:cubicBezTo>
                    <a:pt x="437934" y="600474"/>
                    <a:pt x="437553" y="601808"/>
                    <a:pt x="435744" y="603046"/>
                  </a:cubicBezTo>
                  <a:close/>
                  <a:moveTo>
                    <a:pt x="449650" y="612761"/>
                  </a:moveTo>
                  <a:cubicBezTo>
                    <a:pt x="445745" y="608570"/>
                    <a:pt x="446126" y="614762"/>
                    <a:pt x="447459" y="615524"/>
                  </a:cubicBezTo>
                  <a:cubicBezTo>
                    <a:pt x="448983" y="612190"/>
                    <a:pt x="457651" y="617619"/>
                    <a:pt x="452317" y="619238"/>
                  </a:cubicBezTo>
                  <a:cubicBezTo>
                    <a:pt x="452793" y="619143"/>
                    <a:pt x="453174" y="619143"/>
                    <a:pt x="453555" y="619048"/>
                  </a:cubicBezTo>
                  <a:cubicBezTo>
                    <a:pt x="451746" y="621048"/>
                    <a:pt x="448983" y="622858"/>
                    <a:pt x="445078" y="624668"/>
                  </a:cubicBezTo>
                  <a:cubicBezTo>
                    <a:pt x="444602" y="622763"/>
                    <a:pt x="444507" y="621239"/>
                    <a:pt x="444602" y="619810"/>
                  </a:cubicBezTo>
                  <a:cubicBezTo>
                    <a:pt x="444888" y="619334"/>
                    <a:pt x="445173" y="618953"/>
                    <a:pt x="445364" y="618381"/>
                  </a:cubicBezTo>
                  <a:cubicBezTo>
                    <a:pt x="445173" y="618381"/>
                    <a:pt x="445078" y="618381"/>
                    <a:pt x="444888" y="618381"/>
                  </a:cubicBezTo>
                  <a:cubicBezTo>
                    <a:pt x="445459" y="615524"/>
                    <a:pt x="446602" y="613523"/>
                    <a:pt x="446126" y="612095"/>
                  </a:cubicBezTo>
                  <a:cubicBezTo>
                    <a:pt x="445173" y="612571"/>
                    <a:pt x="443364" y="611999"/>
                    <a:pt x="441554" y="611047"/>
                  </a:cubicBezTo>
                  <a:cubicBezTo>
                    <a:pt x="443745" y="608094"/>
                    <a:pt x="446316" y="605522"/>
                    <a:pt x="447745" y="601712"/>
                  </a:cubicBezTo>
                  <a:cubicBezTo>
                    <a:pt x="448888" y="601808"/>
                    <a:pt x="450126" y="601998"/>
                    <a:pt x="451269" y="602189"/>
                  </a:cubicBezTo>
                  <a:cubicBezTo>
                    <a:pt x="448698" y="606189"/>
                    <a:pt x="448412" y="608189"/>
                    <a:pt x="449650" y="612761"/>
                  </a:cubicBezTo>
                  <a:close/>
                  <a:moveTo>
                    <a:pt x="502038" y="737729"/>
                  </a:moveTo>
                  <a:cubicBezTo>
                    <a:pt x="500990" y="741158"/>
                    <a:pt x="501466" y="743540"/>
                    <a:pt x="502704" y="745540"/>
                  </a:cubicBezTo>
                  <a:cubicBezTo>
                    <a:pt x="509943" y="747159"/>
                    <a:pt x="510134" y="740968"/>
                    <a:pt x="515944" y="741063"/>
                  </a:cubicBezTo>
                  <a:cubicBezTo>
                    <a:pt x="511753" y="747921"/>
                    <a:pt x="514611" y="751160"/>
                    <a:pt x="517373" y="756589"/>
                  </a:cubicBezTo>
                  <a:cubicBezTo>
                    <a:pt x="509943" y="756494"/>
                    <a:pt x="507181" y="761637"/>
                    <a:pt x="503466" y="765638"/>
                  </a:cubicBezTo>
                  <a:cubicBezTo>
                    <a:pt x="500418" y="765352"/>
                    <a:pt x="498037" y="764590"/>
                    <a:pt x="496608" y="763256"/>
                  </a:cubicBezTo>
                  <a:cubicBezTo>
                    <a:pt x="496513" y="763352"/>
                    <a:pt x="496513" y="763447"/>
                    <a:pt x="496418" y="763542"/>
                  </a:cubicBezTo>
                  <a:cubicBezTo>
                    <a:pt x="494227" y="757160"/>
                    <a:pt x="491941" y="750874"/>
                    <a:pt x="489655" y="744683"/>
                  </a:cubicBezTo>
                  <a:cubicBezTo>
                    <a:pt x="490417" y="742397"/>
                    <a:pt x="490608" y="740206"/>
                    <a:pt x="490798" y="738110"/>
                  </a:cubicBezTo>
                  <a:cubicBezTo>
                    <a:pt x="491846" y="738396"/>
                    <a:pt x="492894" y="738682"/>
                    <a:pt x="492798" y="739730"/>
                  </a:cubicBezTo>
                  <a:cubicBezTo>
                    <a:pt x="498037" y="741444"/>
                    <a:pt x="495656" y="734681"/>
                    <a:pt x="502038" y="737729"/>
                  </a:cubicBezTo>
                  <a:close/>
                  <a:moveTo>
                    <a:pt x="494227" y="729062"/>
                  </a:moveTo>
                  <a:cubicBezTo>
                    <a:pt x="494418" y="726299"/>
                    <a:pt x="496894" y="726109"/>
                    <a:pt x="496894" y="723252"/>
                  </a:cubicBezTo>
                  <a:cubicBezTo>
                    <a:pt x="504133" y="720965"/>
                    <a:pt x="502704" y="731062"/>
                    <a:pt x="505276" y="727347"/>
                  </a:cubicBezTo>
                  <a:cubicBezTo>
                    <a:pt x="507276" y="727823"/>
                    <a:pt x="506324" y="730300"/>
                    <a:pt x="506419" y="732110"/>
                  </a:cubicBezTo>
                  <a:cubicBezTo>
                    <a:pt x="502038" y="733062"/>
                    <a:pt x="498418" y="733062"/>
                    <a:pt x="494227" y="729062"/>
                  </a:cubicBezTo>
                  <a:close/>
                  <a:moveTo>
                    <a:pt x="536994" y="682008"/>
                  </a:moveTo>
                  <a:cubicBezTo>
                    <a:pt x="536518" y="687533"/>
                    <a:pt x="528803" y="688199"/>
                    <a:pt x="537471" y="691343"/>
                  </a:cubicBezTo>
                  <a:cubicBezTo>
                    <a:pt x="535089" y="694581"/>
                    <a:pt x="531279" y="696200"/>
                    <a:pt x="525945" y="696105"/>
                  </a:cubicBezTo>
                  <a:cubicBezTo>
                    <a:pt x="526898" y="690485"/>
                    <a:pt x="518706" y="690771"/>
                    <a:pt x="512420" y="689819"/>
                  </a:cubicBezTo>
                  <a:cubicBezTo>
                    <a:pt x="512991" y="687152"/>
                    <a:pt x="510705" y="686390"/>
                    <a:pt x="511563" y="683532"/>
                  </a:cubicBezTo>
                  <a:cubicBezTo>
                    <a:pt x="521754" y="693248"/>
                    <a:pt x="527850" y="680675"/>
                    <a:pt x="536994" y="682008"/>
                  </a:cubicBezTo>
                  <a:close/>
                  <a:moveTo>
                    <a:pt x="525374" y="649814"/>
                  </a:moveTo>
                  <a:cubicBezTo>
                    <a:pt x="528136" y="646480"/>
                    <a:pt x="532041" y="644385"/>
                    <a:pt x="538614" y="645337"/>
                  </a:cubicBezTo>
                  <a:cubicBezTo>
                    <a:pt x="537661" y="650481"/>
                    <a:pt x="528327" y="652195"/>
                    <a:pt x="525374" y="649814"/>
                  </a:cubicBezTo>
                  <a:close/>
                  <a:moveTo>
                    <a:pt x="186284" y="2127046"/>
                  </a:moveTo>
                  <a:cubicBezTo>
                    <a:pt x="192285" y="2127618"/>
                    <a:pt x="189713" y="2134476"/>
                    <a:pt x="191046" y="2138476"/>
                  </a:cubicBezTo>
                  <a:cubicBezTo>
                    <a:pt x="186093" y="2138000"/>
                    <a:pt x="185903" y="2126475"/>
                    <a:pt x="186284" y="2127046"/>
                  </a:cubicBezTo>
                  <a:close/>
                  <a:moveTo>
                    <a:pt x="241148" y="2123522"/>
                  </a:moveTo>
                  <a:cubicBezTo>
                    <a:pt x="241434" y="2123617"/>
                    <a:pt x="241624" y="2123522"/>
                    <a:pt x="241815" y="2123617"/>
                  </a:cubicBezTo>
                  <a:cubicBezTo>
                    <a:pt x="241624" y="2123808"/>
                    <a:pt x="241529" y="2124093"/>
                    <a:pt x="241338" y="2124189"/>
                  </a:cubicBezTo>
                  <a:cubicBezTo>
                    <a:pt x="241243" y="2123903"/>
                    <a:pt x="241243" y="2123712"/>
                    <a:pt x="241148" y="2123522"/>
                  </a:cubicBezTo>
                  <a:close/>
                  <a:moveTo>
                    <a:pt x="254197" y="2081993"/>
                  </a:moveTo>
                  <a:cubicBezTo>
                    <a:pt x="254483" y="2081707"/>
                    <a:pt x="254673" y="2081612"/>
                    <a:pt x="254864" y="2081326"/>
                  </a:cubicBezTo>
                  <a:cubicBezTo>
                    <a:pt x="255721" y="2082088"/>
                    <a:pt x="256388" y="2083040"/>
                    <a:pt x="257721" y="2083422"/>
                  </a:cubicBezTo>
                  <a:cubicBezTo>
                    <a:pt x="257340" y="2082278"/>
                    <a:pt x="257055" y="2081136"/>
                    <a:pt x="256769" y="2079897"/>
                  </a:cubicBezTo>
                  <a:cubicBezTo>
                    <a:pt x="260388" y="2077992"/>
                    <a:pt x="264389" y="2079897"/>
                    <a:pt x="270485" y="2080850"/>
                  </a:cubicBezTo>
                  <a:cubicBezTo>
                    <a:pt x="269913" y="2081516"/>
                    <a:pt x="268675" y="2082088"/>
                    <a:pt x="267246" y="2082564"/>
                  </a:cubicBezTo>
                  <a:cubicBezTo>
                    <a:pt x="267151" y="2082469"/>
                    <a:pt x="267056" y="2082469"/>
                    <a:pt x="266961" y="2082374"/>
                  </a:cubicBezTo>
                  <a:cubicBezTo>
                    <a:pt x="266865" y="2082469"/>
                    <a:pt x="266675" y="2082660"/>
                    <a:pt x="266580" y="2082850"/>
                  </a:cubicBezTo>
                  <a:cubicBezTo>
                    <a:pt x="263055" y="2084279"/>
                    <a:pt x="259245" y="2085612"/>
                    <a:pt x="262008" y="2087994"/>
                  </a:cubicBezTo>
                  <a:cubicBezTo>
                    <a:pt x="261722" y="2088470"/>
                    <a:pt x="261436" y="2088946"/>
                    <a:pt x="261246" y="2089422"/>
                  </a:cubicBezTo>
                  <a:cubicBezTo>
                    <a:pt x="259341" y="2088946"/>
                    <a:pt x="258388" y="2087136"/>
                    <a:pt x="253435" y="2089232"/>
                  </a:cubicBezTo>
                  <a:cubicBezTo>
                    <a:pt x="253435" y="2089232"/>
                    <a:pt x="253340" y="2089232"/>
                    <a:pt x="253340" y="2089136"/>
                  </a:cubicBezTo>
                  <a:cubicBezTo>
                    <a:pt x="255816" y="2087327"/>
                    <a:pt x="260103" y="2083993"/>
                    <a:pt x="254197" y="2081993"/>
                  </a:cubicBezTo>
                  <a:close/>
                  <a:moveTo>
                    <a:pt x="266865" y="2066181"/>
                  </a:moveTo>
                  <a:cubicBezTo>
                    <a:pt x="267627" y="2065800"/>
                    <a:pt x="268485" y="2065229"/>
                    <a:pt x="269247" y="2064562"/>
                  </a:cubicBezTo>
                  <a:cubicBezTo>
                    <a:pt x="269151" y="2065229"/>
                    <a:pt x="269151" y="2065991"/>
                    <a:pt x="269056" y="2066943"/>
                  </a:cubicBezTo>
                  <a:cubicBezTo>
                    <a:pt x="268199" y="2066562"/>
                    <a:pt x="267532" y="2066467"/>
                    <a:pt x="266865" y="2066181"/>
                  </a:cubicBezTo>
                  <a:close/>
                  <a:moveTo>
                    <a:pt x="303537" y="2014270"/>
                  </a:moveTo>
                  <a:cubicBezTo>
                    <a:pt x="303537" y="2014365"/>
                    <a:pt x="303441" y="2014365"/>
                    <a:pt x="303441" y="2014461"/>
                  </a:cubicBezTo>
                  <a:cubicBezTo>
                    <a:pt x="301917" y="2014080"/>
                    <a:pt x="300203" y="2013794"/>
                    <a:pt x="297917" y="2013889"/>
                  </a:cubicBezTo>
                  <a:cubicBezTo>
                    <a:pt x="297631" y="2015794"/>
                    <a:pt x="297441" y="2017604"/>
                    <a:pt x="297726" y="2019128"/>
                  </a:cubicBezTo>
                  <a:cubicBezTo>
                    <a:pt x="295917" y="2018080"/>
                    <a:pt x="294393" y="2016937"/>
                    <a:pt x="292392" y="2016080"/>
                  </a:cubicBezTo>
                  <a:cubicBezTo>
                    <a:pt x="293250" y="2012174"/>
                    <a:pt x="298869" y="2013794"/>
                    <a:pt x="303537" y="2014270"/>
                  </a:cubicBezTo>
                  <a:close/>
                  <a:moveTo>
                    <a:pt x="291535" y="1975598"/>
                  </a:moveTo>
                  <a:cubicBezTo>
                    <a:pt x="291726" y="1975503"/>
                    <a:pt x="291916" y="1975408"/>
                    <a:pt x="292107" y="1975313"/>
                  </a:cubicBezTo>
                  <a:cubicBezTo>
                    <a:pt x="292107" y="1975694"/>
                    <a:pt x="292107" y="1975980"/>
                    <a:pt x="292107" y="1976361"/>
                  </a:cubicBezTo>
                  <a:cubicBezTo>
                    <a:pt x="291726" y="1976265"/>
                    <a:pt x="291535" y="1976075"/>
                    <a:pt x="291535" y="1975598"/>
                  </a:cubicBezTo>
                  <a:close/>
                  <a:moveTo>
                    <a:pt x="262293" y="1915782"/>
                  </a:moveTo>
                  <a:cubicBezTo>
                    <a:pt x="262960" y="1910828"/>
                    <a:pt x="262865" y="1905590"/>
                    <a:pt x="262484" y="1901113"/>
                  </a:cubicBezTo>
                  <a:cubicBezTo>
                    <a:pt x="262674" y="1900923"/>
                    <a:pt x="262865" y="1900637"/>
                    <a:pt x="262960" y="1900351"/>
                  </a:cubicBezTo>
                  <a:cubicBezTo>
                    <a:pt x="263532" y="1901113"/>
                    <a:pt x="264389" y="1901399"/>
                    <a:pt x="265437" y="1901399"/>
                  </a:cubicBezTo>
                  <a:cubicBezTo>
                    <a:pt x="267056" y="1903209"/>
                    <a:pt x="270009" y="1904256"/>
                    <a:pt x="272199" y="1905780"/>
                  </a:cubicBezTo>
                  <a:cubicBezTo>
                    <a:pt x="266580" y="1906637"/>
                    <a:pt x="266865" y="1910543"/>
                    <a:pt x="267532" y="1914829"/>
                  </a:cubicBezTo>
                  <a:cubicBezTo>
                    <a:pt x="264865" y="1917210"/>
                    <a:pt x="263436" y="1920830"/>
                    <a:pt x="263817" y="1926259"/>
                  </a:cubicBezTo>
                  <a:cubicBezTo>
                    <a:pt x="263817" y="1926259"/>
                    <a:pt x="263913" y="1926259"/>
                    <a:pt x="263913" y="1926259"/>
                  </a:cubicBezTo>
                  <a:cubicBezTo>
                    <a:pt x="263817" y="1926259"/>
                    <a:pt x="263817" y="1926354"/>
                    <a:pt x="263817" y="1926354"/>
                  </a:cubicBezTo>
                  <a:cubicBezTo>
                    <a:pt x="261817" y="1922259"/>
                    <a:pt x="260388" y="1919877"/>
                    <a:pt x="263532" y="1915496"/>
                  </a:cubicBezTo>
                  <a:cubicBezTo>
                    <a:pt x="263055" y="1915686"/>
                    <a:pt x="262770" y="1915686"/>
                    <a:pt x="262293" y="1915782"/>
                  </a:cubicBezTo>
                  <a:close/>
                  <a:moveTo>
                    <a:pt x="266770" y="1813007"/>
                  </a:moveTo>
                  <a:cubicBezTo>
                    <a:pt x="267818" y="1814055"/>
                    <a:pt x="268961" y="1814816"/>
                    <a:pt x="270199" y="1815483"/>
                  </a:cubicBezTo>
                  <a:cubicBezTo>
                    <a:pt x="268866" y="1816245"/>
                    <a:pt x="267437" y="1817102"/>
                    <a:pt x="266199" y="1817960"/>
                  </a:cubicBezTo>
                  <a:cubicBezTo>
                    <a:pt x="267151" y="1816722"/>
                    <a:pt x="267723" y="1815102"/>
                    <a:pt x="266770" y="1813007"/>
                  </a:cubicBezTo>
                  <a:close/>
                  <a:moveTo>
                    <a:pt x="290297" y="1746713"/>
                  </a:moveTo>
                  <a:cubicBezTo>
                    <a:pt x="289059" y="1746427"/>
                    <a:pt x="288106" y="1745951"/>
                    <a:pt x="287249" y="1745474"/>
                  </a:cubicBezTo>
                  <a:cubicBezTo>
                    <a:pt x="288297" y="1744236"/>
                    <a:pt x="289630" y="1743284"/>
                    <a:pt x="291726" y="1743760"/>
                  </a:cubicBezTo>
                  <a:cubicBezTo>
                    <a:pt x="291630" y="1745189"/>
                    <a:pt x="290964" y="1745856"/>
                    <a:pt x="290297" y="1746713"/>
                  </a:cubicBezTo>
                  <a:close/>
                  <a:moveTo>
                    <a:pt x="286868" y="1745856"/>
                  </a:moveTo>
                  <a:cubicBezTo>
                    <a:pt x="287439" y="1747380"/>
                    <a:pt x="288201" y="1748427"/>
                    <a:pt x="289154" y="1749285"/>
                  </a:cubicBezTo>
                  <a:cubicBezTo>
                    <a:pt x="289154" y="1749380"/>
                    <a:pt x="289059" y="1749475"/>
                    <a:pt x="289059" y="1749570"/>
                  </a:cubicBezTo>
                  <a:cubicBezTo>
                    <a:pt x="289154" y="1749570"/>
                    <a:pt x="289249" y="1749570"/>
                    <a:pt x="289344" y="1749570"/>
                  </a:cubicBezTo>
                  <a:cubicBezTo>
                    <a:pt x="292583" y="1752047"/>
                    <a:pt x="297536" y="1751380"/>
                    <a:pt x="303727" y="1752237"/>
                  </a:cubicBezTo>
                  <a:cubicBezTo>
                    <a:pt x="303537" y="1752428"/>
                    <a:pt x="303441" y="1752618"/>
                    <a:pt x="303060" y="1752904"/>
                  </a:cubicBezTo>
                  <a:cubicBezTo>
                    <a:pt x="304394" y="1752904"/>
                    <a:pt x="305251" y="1752809"/>
                    <a:pt x="305918" y="1752618"/>
                  </a:cubicBezTo>
                  <a:cubicBezTo>
                    <a:pt x="306680" y="1752809"/>
                    <a:pt x="307347" y="1752904"/>
                    <a:pt x="308109" y="1753094"/>
                  </a:cubicBezTo>
                  <a:cubicBezTo>
                    <a:pt x="308204" y="1752047"/>
                    <a:pt x="308871" y="1751475"/>
                    <a:pt x="309633" y="1751094"/>
                  </a:cubicBezTo>
                  <a:cubicBezTo>
                    <a:pt x="309918" y="1753285"/>
                    <a:pt x="309918" y="1755952"/>
                    <a:pt x="309347" y="1759857"/>
                  </a:cubicBezTo>
                  <a:cubicBezTo>
                    <a:pt x="304203" y="1756523"/>
                    <a:pt x="301917" y="1754809"/>
                    <a:pt x="303441" y="1761572"/>
                  </a:cubicBezTo>
                  <a:cubicBezTo>
                    <a:pt x="302870" y="1761381"/>
                    <a:pt x="302298" y="1761191"/>
                    <a:pt x="301727" y="1761095"/>
                  </a:cubicBezTo>
                  <a:cubicBezTo>
                    <a:pt x="300298" y="1760524"/>
                    <a:pt x="298774" y="1759952"/>
                    <a:pt x="298679" y="1758524"/>
                  </a:cubicBezTo>
                  <a:cubicBezTo>
                    <a:pt x="296964" y="1758238"/>
                    <a:pt x="296583" y="1759286"/>
                    <a:pt x="296393" y="1760715"/>
                  </a:cubicBezTo>
                  <a:cubicBezTo>
                    <a:pt x="295726" y="1760810"/>
                    <a:pt x="294869" y="1761000"/>
                    <a:pt x="294107" y="1761095"/>
                  </a:cubicBezTo>
                  <a:cubicBezTo>
                    <a:pt x="294297" y="1759952"/>
                    <a:pt x="294107" y="1758714"/>
                    <a:pt x="293535" y="1756333"/>
                  </a:cubicBezTo>
                  <a:cubicBezTo>
                    <a:pt x="292392" y="1756714"/>
                    <a:pt x="291535" y="1756809"/>
                    <a:pt x="290678" y="1757000"/>
                  </a:cubicBezTo>
                  <a:cubicBezTo>
                    <a:pt x="288582" y="1753857"/>
                    <a:pt x="285439" y="1751570"/>
                    <a:pt x="282963" y="1748713"/>
                  </a:cubicBezTo>
                  <a:cubicBezTo>
                    <a:pt x="284677" y="1749094"/>
                    <a:pt x="285630" y="1747475"/>
                    <a:pt x="286868" y="1745856"/>
                  </a:cubicBezTo>
                  <a:close/>
                  <a:moveTo>
                    <a:pt x="300108" y="1735473"/>
                  </a:moveTo>
                  <a:cubicBezTo>
                    <a:pt x="297250" y="1734997"/>
                    <a:pt x="296107" y="1736331"/>
                    <a:pt x="294774" y="1737569"/>
                  </a:cubicBezTo>
                  <a:cubicBezTo>
                    <a:pt x="294012" y="1737093"/>
                    <a:pt x="293250" y="1736616"/>
                    <a:pt x="292678" y="1736045"/>
                  </a:cubicBezTo>
                  <a:cubicBezTo>
                    <a:pt x="293821" y="1734711"/>
                    <a:pt x="294107" y="1733664"/>
                    <a:pt x="294107" y="1732711"/>
                  </a:cubicBezTo>
                  <a:cubicBezTo>
                    <a:pt x="294774" y="1732235"/>
                    <a:pt x="294964" y="1732044"/>
                    <a:pt x="294107" y="1732520"/>
                  </a:cubicBezTo>
                  <a:cubicBezTo>
                    <a:pt x="294012" y="1731759"/>
                    <a:pt x="293631" y="1731092"/>
                    <a:pt x="293059" y="1730520"/>
                  </a:cubicBezTo>
                  <a:cubicBezTo>
                    <a:pt x="295726" y="1730044"/>
                    <a:pt x="302013" y="1731092"/>
                    <a:pt x="297726" y="1725948"/>
                  </a:cubicBezTo>
                  <a:cubicBezTo>
                    <a:pt x="300108" y="1727568"/>
                    <a:pt x="302965" y="1728901"/>
                    <a:pt x="302203" y="1732711"/>
                  </a:cubicBezTo>
                  <a:cubicBezTo>
                    <a:pt x="306489" y="1734330"/>
                    <a:pt x="308109" y="1731282"/>
                    <a:pt x="309347" y="1731092"/>
                  </a:cubicBezTo>
                  <a:cubicBezTo>
                    <a:pt x="310204" y="1733473"/>
                    <a:pt x="310966" y="1736045"/>
                    <a:pt x="312776" y="1737569"/>
                  </a:cubicBezTo>
                  <a:cubicBezTo>
                    <a:pt x="313062" y="1731282"/>
                    <a:pt x="314967" y="1730520"/>
                    <a:pt x="316681" y="1728330"/>
                  </a:cubicBezTo>
                  <a:cubicBezTo>
                    <a:pt x="316872" y="1728330"/>
                    <a:pt x="317062" y="1728330"/>
                    <a:pt x="317253" y="1728425"/>
                  </a:cubicBezTo>
                  <a:cubicBezTo>
                    <a:pt x="315062" y="1733473"/>
                    <a:pt x="319062" y="1734521"/>
                    <a:pt x="317538" y="1739188"/>
                  </a:cubicBezTo>
                  <a:cubicBezTo>
                    <a:pt x="310680" y="1736616"/>
                    <a:pt x="307442" y="1738140"/>
                    <a:pt x="304584" y="1740045"/>
                  </a:cubicBezTo>
                  <a:cubicBezTo>
                    <a:pt x="302394" y="1739855"/>
                    <a:pt x="300298" y="1739664"/>
                    <a:pt x="298584" y="1739188"/>
                  </a:cubicBezTo>
                  <a:cubicBezTo>
                    <a:pt x="298774" y="1738426"/>
                    <a:pt x="299155" y="1737759"/>
                    <a:pt x="300108" y="1735473"/>
                  </a:cubicBezTo>
                  <a:close/>
                  <a:moveTo>
                    <a:pt x="281153" y="1642128"/>
                  </a:moveTo>
                  <a:cubicBezTo>
                    <a:pt x="281724" y="1642033"/>
                    <a:pt x="282296" y="1642223"/>
                    <a:pt x="282772" y="1642700"/>
                  </a:cubicBezTo>
                  <a:cubicBezTo>
                    <a:pt x="282201" y="1642700"/>
                    <a:pt x="281820" y="1642890"/>
                    <a:pt x="281343" y="1642986"/>
                  </a:cubicBezTo>
                  <a:cubicBezTo>
                    <a:pt x="281343" y="1642700"/>
                    <a:pt x="281248" y="1642509"/>
                    <a:pt x="281153" y="1642128"/>
                  </a:cubicBezTo>
                  <a:close/>
                  <a:moveTo>
                    <a:pt x="288963" y="1649558"/>
                  </a:moveTo>
                  <a:cubicBezTo>
                    <a:pt x="291726" y="1649082"/>
                    <a:pt x="293726" y="1647843"/>
                    <a:pt x="296488" y="1647367"/>
                  </a:cubicBezTo>
                  <a:cubicBezTo>
                    <a:pt x="296202" y="1641557"/>
                    <a:pt x="290868" y="1639080"/>
                    <a:pt x="291345" y="1632889"/>
                  </a:cubicBezTo>
                  <a:cubicBezTo>
                    <a:pt x="293154" y="1633080"/>
                    <a:pt x="294869" y="1633270"/>
                    <a:pt x="296679" y="1633556"/>
                  </a:cubicBezTo>
                  <a:cubicBezTo>
                    <a:pt x="296488" y="1636318"/>
                    <a:pt x="294012" y="1636509"/>
                    <a:pt x="294012" y="1639366"/>
                  </a:cubicBezTo>
                  <a:cubicBezTo>
                    <a:pt x="295821" y="1638509"/>
                    <a:pt x="297060" y="1636985"/>
                    <a:pt x="298203" y="1635270"/>
                  </a:cubicBezTo>
                  <a:cubicBezTo>
                    <a:pt x="302775" y="1638223"/>
                    <a:pt x="298203" y="1647177"/>
                    <a:pt x="309252" y="1645843"/>
                  </a:cubicBezTo>
                  <a:cubicBezTo>
                    <a:pt x="307823" y="1648891"/>
                    <a:pt x="306013" y="1648701"/>
                    <a:pt x="303727" y="1646700"/>
                  </a:cubicBezTo>
                  <a:cubicBezTo>
                    <a:pt x="305061" y="1650415"/>
                    <a:pt x="304965" y="1654987"/>
                    <a:pt x="311442" y="1655368"/>
                  </a:cubicBezTo>
                  <a:cubicBezTo>
                    <a:pt x="308966" y="1666227"/>
                    <a:pt x="296202" y="1652796"/>
                    <a:pt x="292869" y="1659273"/>
                  </a:cubicBezTo>
                  <a:cubicBezTo>
                    <a:pt x="291916" y="1658987"/>
                    <a:pt x="291345" y="1658416"/>
                    <a:pt x="290868" y="1657844"/>
                  </a:cubicBezTo>
                  <a:cubicBezTo>
                    <a:pt x="290868" y="1657559"/>
                    <a:pt x="291059" y="1657368"/>
                    <a:pt x="291059" y="1657082"/>
                  </a:cubicBezTo>
                  <a:cubicBezTo>
                    <a:pt x="290773" y="1657082"/>
                    <a:pt x="290583" y="1657082"/>
                    <a:pt x="290392" y="1657082"/>
                  </a:cubicBezTo>
                  <a:cubicBezTo>
                    <a:pt x="289344" y="1654892"/>
                    <a:pt x="289535" y="1651939"/>
                    <a:pt x="288963" y="1649558"/>
                  </a:cubicBezTo>
                  <a:close/>
                  <a:moveTo>
                    <a:pt x="271152" y="1603552"/>
                  </a:moveTo>
                  <a:cubicBezTo>
                    <a:pt x="270485" y="1603552"/>
                    <a:pt x="269818" y="1603457"/>
                    <a:pt x="269151" y="1603457"/>
                  </a:cubicBezTo>
                  <a:cubicBezTo>
                    <a:pt x="269532" y="1601171"/>
                    <a:pt x="267151" y="1600314"/>
                    <a:pt x="270390" y="1597361"/>
                  </a:cubicBezTo>
                  <a:cubicBezTo>
                    <a:pt x="271342" y="1597265"/>
                    <a:pt x="272295" y="1597265"/>
                    <a:pt x="273438" y="1597456"/>
                  </a:cubicBezTo>
                  <a:cubicBezTo>
                    <a:pt x="273723" y="1598790"/>
                    <a:pt x="272676" y="1598885"/>
                    <a:pt x="271533" y="1598885"/>
                  </a:cubicBezTo>
                  <a:cubicBezTo>
                    <a:pt x="268770" y="1599361"/>
                    <a:pt x="272104" y="1600885"/>
                    <a:pt x="271152" y="1603552"/>
                  </a:cubicBezTo>
                  <a:close/>
                  <a:moveTo>
                    <a:pt x="241148" y="1594884"/>
                  </a:moveTo>
                  <a:cubicBezTo>
                    <a:pt x="236290" y="1595837"/>
                    <a:pt x="238671" y="1592408"/>
                    <a:pt x="234290" y="1590407"/>
                  </a:cubicBezTo>
                  <a:cubicBezTo>
                    <a:pt x="233433" y="1591646"/>
                    <a:pt x="232385" y="1592789"/>
                    <a:pt x="231242" y="1593646"/>
                  </a:cubicBezTo>
                  <a:cubicBezTo>
                    <a:pt x="231337" y="1592217"/>
                    <a:pt x="231718" y="1590884"/>
                    <a:pt x="232099" y="1589550"/>
                  </a:cubicBezTo>
                  <a:cubicBezTo>
                    <a:pt x="233147" y="1588979"/>
                    <a:pt x="233528" y="1588217"/>
                    <a:pt x="232575" y="1587550"/>
                  </a:cubicBezTo>
                  <a:cubicBezTo>
                    <a:pt x="233909" y="1584026"/>
                    <a:pt x="236004" y="1581168"/>
                    <a:pt x="238671" y="1579073"/>
                  </a:cubicBezTo>
                  <a:cubicBezTo>
                    <a:pt x="241910" y="1582787"/>
                    <a:pt x="247911" y="1584597"/>
                    <a:pt x="248863" y="1588026"/>
                  </a:cubicBezTo>
                  <a:cubicBezTo>
                    <a:pt x="245244" y="1589645"/>
                    <a:pt x="241624" y="1592503"/>
                    <a:pt x="238576" y="1593265"/>
                  </a:cubicBezTo>
                  <a:cubicBezTo>
                    <a:pt x="239719" y="1593646"/>
                    <a:pt x="240481" y="1594218"/>
                    <a:pt x="241148" y="1594884"/>
                  </a:cubicBezTo>
                  <a:close/>
                  <a:moveTo>
                    <a:pt x="252959" y="1574501"/>
                  </a:moveTo>
                  <a:cubicBezTo>
                    <a:pt x="254864" y="1573929"/>
                    <a:pt x="256769" y="1573929"/>
                    <a:pt x="258198" y="1574882"/>
                  </a:cubicBezTo>
                  <a:cubicBezTo>
                    <a:pt x="257055" y="1581168"/>
                    <a:pt x="247530" y="1578120"/>
                    <a:pt x="242958" y="1580692"/>
                  </a:cubicBezTo>
                  <a:cubicBezTo>
                    <a:pt x="244767" y="1578977"/>
                    <a:pt x="247720" y="1576691"/>
                    <a:pt x="250768" y="1575358"/>
                  </a:cubicBezTo>
                  <a:cubicBezTo>
                    <a:pt x="251530" y="1575358"/>
                    <a:pt x="252197" y="1575263"/>
                    <a:pt x="253054" y="1575358"/>
                  </a:cubicBezTo>
                  <a:cubicBezTo>
                    <a:pt x="253054" y="1575072"/>
                    <a:pt x="252959" y="1574882"/>
                    <a:pt x="252959" y="1574501"/>
                  </a:cubicBezTo>
                  <a:close/>
                  <a:moveTo>
                    <a:pt x="334588" y="1532115"/>
                  </a:moveTo>
                  <a:cubicBezTo>
                    <a:pt x="329921" y="1530210"/>
                    <a:pt x="336303" y="1526114"/>
                    <a:pt x="340589" y="1528209"/>
                  </a:cubicBezTo>
                  <a:cubicBezTo>
                    <a:pt x="340017" y="1529924"/>
                    <a:pt x="340589" y="1530972"/>
                    <a:pt x="341922" y="1531448"/>
                  </a:cubicBezTo>
                  <a:cubicBezTo>
                    <a:pt x="341732" y="1534210"/>
                    <a:pt x="339255" y="1534401"/>
                    <a:pt x="339255" y="1537258"/>
                  </a:cubicBezTo>
                  <a:cubicBezTo>
                    <a:pt x="330302" y="1538401"/>
                    <a:pt x="338398" y="1527923"/>
                    <a:pt x="334588" y="1532115"/>
                  </a:cubicBezTo>
                  <a:close/>
                  <a:moveTo>
                    <a:pt x="341160" y="1586788"/>
                  </a:moveTo>
                  <a:cubicBezTo>
                    <a:pt x="337922" y="1592408"/>
                    <a:pt x="340970" y="1594694"/>
                    <a:pt x="337636" y="1598694"/>
                  </a:cubicBezTo>
                  <a:cubicBezTo>
                    <a:pt x="329921" y="1596218"/>
                    <a:pt x="333921" y="1586598"/>
                    <a:pt x="341160" y="1586788"/>
                  </a:cubicBezTo>
                  <a:close/>
                  <a:moveTo>
                    <a:pt x="350304" y="1598694"/>
                  </a:moveTo>
                  <a:cubicBezTo>
                    <a:pt x="350400" y="1602314"/>
                    <a:pt x="349161" y="1604505"/>
                    <a:pt x="347447" y="1606028"/>
                  </a:cubicBezTo>
                  <a:cubicBezTo>
                    <a:pt x="345637" y="1601742"/>
                    <a:pt x="341160" y="1601361"/>
                    <a:pt x="341732" y="1608410"/>
                  </a:cubicBezTo>
                  <a:cubicBezTo>
                    <a:pt x="337446" y="1603457"/>
                    <a:pt x="328397" y="1603457"/>
                    <a:pt x="332683" y="1596503"/>
                  </a:cubicBezTo>
                  <a:cubicBezTo>
                    <a:pt x="337541" y="1603457"/>
                    <a:pt x="343542" y="1600980"/>
                    <a:pt x="350304" y="1598694"/>
                  </a:cubicBezTo>
                  <a:close/>
                  <a:moveTo>
                    <a:pt x="352114" y="1485061"/>
                  </a:moveTo>
                  <a:cubicBezTo>
                    <a:pt x="356496" y="1484680"/>
                    <a:pt x="355353" y="1487728"/>
                    <a:pt x="355638" y="1489919"/>
                  </a:cubicBezTo>
                  <a:cubicBezTo>
                    <a:pt x="354876" y="1489823"/>
                    <a:pt x="354210" y="1489728"/>
                    <a:pt x="353352" y="1489728"/>
                  </a:cubicBezTo>
                  <a:cubicBezTo>
                    <a:pt x="352781" y="1492205"/>
                    <a:pt x="353829" y="1493634"/>
                    <a:pt x="355734" y="1494300"/>
                  </a:cubicBezTo>
                  <a:cubicBezTo>
                    <a:pt x="354400" y="1494586"/>
                    <a:pt x="352781" y="1494491"/>
                    <a:pt x="350781" y="1494015"/>
                  </a:cubicBezTo>
                  <a:cubicBezTo>
                    <a:pt x="354495" y="1491824"/>
                    <a:pt x="349923" y="1490109"/>
                    <a:pt x="352114" y="1485061"/>
                  </a:cubicBezTo>
                  <a:close/>
                  <a:moveTo>
                    <a:pt x="374974" y="1400289"/>
                  </a:moveTo>
                  <a:cubicBezTo>
                    <a:pt x="372117" y="1403527"/>
                    <a:pt x="369640" y="1407147"/>
                    <a:pt x="363258" y="1406480"/>
                  </a:cubicBezTo>
                  <a:cubicBezTo>
                    <a:pt x="363068" y="1401622"/>
                    <a:pt x="367259" y="1401527"/>
                    <a:pt x="366592" y="1396098"/>
                  </a:cubicBezTo>
                  <a:cubicBezTo>
                    <a:pt x="372212" y="1395716"/>
                    <a:pt x="369354" y="1400669"/>
                    <a:pt x="374974" y="1400289"/>
                  </a:cubicBezTo>
                  <a:close/>
                  <a:moveTo>
                    <a:pt x="363830" y="1190262"/>
                  </a:moveTo>
                  <a:cubicBezTo>
                    <a:pt x="364116" y="1190548"/>
                    <a:pt x="364306" y="1190834"/>
                    <a:pt x="364497" y="1191024"/>
                  </a:cubicBezTo>
                  <a:cubicBezTo>
                    <a:pt x="364116" y="1191024"/>
                    <a:pt x="363830" y="1191119"/>
                    <a:pt x="363449" y="1191119"/>
                  </a:cubicBezTo>
                  <a:cubicBezTo>
                    <a:pt x="363544" y="1190834"/>
                    <a:pt x="363639" y="1190548"/>
                    <a:pt x="363830" y="1190262"/>
                  </a:cubicBezTo>
                  <a:close/>
                  <a:moveTo>
                    <a:pt x="368307" y="1207121"/>
                  </a:moveTo>
                  <a:cubicBezTo>
                    <a:pt x="367926" y="1206836"/>
                    <a:pt x="367735" y="1206264"/>
                    <a:pt x="367640" y="1205598"/>
                  </a:cubicBezTo>
                  <a:cubicBezTo>
                    <a:pt x="368211" y="1205693"/>
                    <a:pt x="368783" y="1205883"/>
                    <a:pt x="369259" y="1206074"/>
                  </a:cubicBezTo>
                  <a:cubicBezTo>
                    <a:pt x="368878" y="1206360"/>
                    <a:pt x="368497" y="1206645"/>
                    <a:pt x="368307" y="1207121"/>
                  </a:cubicBezTo>
                  <a:close/>
                  <a:moveTo>
                    <a:pt x="378308" y="1218742"/>
                  </a:moveTo>
                  <a:cubicBezTo>
                    <a:pt x="378498" y="1218552"/>
                    <a:pt x="378689" y="1218456"/>
                    <a:pt x="378975" y="1218266"/>
                  </a:cubicBezTo>
                  <a:cubicBezTo>
                    <a:pt x="378784" y="1218456"/>
                    <a:pt x="378594" y="1218647"/>
                    <a:pt x="378308" y="1218742"/>
                  </a:cubicBezTo>
                  <a:close/>
                  <a:moveTo>
                    <a:pt x="369164" y="1199597"/>
                  </a:moveTo>
                  <a:cubicBezTo>
                    <a:pt x="369450" y="1198835"/>
                    <a:pt x="369735" y="1198168"/>
                    <a:pt x="370116" y="1197501"/>
                  </a:cubicBezTo>
                  <a:cubicBezTo>
                    <a:pt x="370497" y="1197120"/>
                    <a:pt x="370688" y="1196644"/>
                    <a:pt x="371355" y="1196263"/>
                  </a:cubicBezTo>
                  <a:cubicBezTo>
                    <a:pt x="370688" y="1199502"/>
                    <a:pt x="371259" y="1201788"/>
                    <a:pt x="373926" y="1202550"/>
                  </a:cubicBezTo>
                  <a:cubicBezTo>
                    <a:pt x="373736" y="1203692"/>
                    <a:pt x="373736" y="1204931"/>
                    <a:pt x="373926" y="1206264"/>
                  </a:cubicBezTo>
                  <a:cubicBezTo>
                    <a:pt x="373641" y="1206169"/>
                    <a:pt x="373355" y="1206169"/>
                    <a:pt x="373069" y="1206074"/>
                  </a:cubicBezTo>
                  <a:cubicBezTo>
                    <a:pt x="370783" y="1203788"/>
                    <a:pt x="369164" y="1201597"/>
                    <a:pt x="369164" y="1199597"/>
                  </a:cubicBezTo>
                  <a:close/>
                  <a:moveTo>
                    <a:pt x="390595" y="1177594"/>
                  </a:moveTo>
                  <a:cubicBezTo>
                    <a:pt x="390786" y="1177594"/>
                    <a:pt x="390786" y="1177499"/>
                    <a:pt x="390976" y="1177404"/>
                  </a:cubicBezTo>
                  <a:cubicBezTo>
                    <a:pt x="390881" y="1177594"/>
                    <a:pt x="390786" y="1177594"/>
                    <a:pt x="390595" y="1177594"/>
                  </a:cubicBezTo>
                  <a:cubicBezTo>
                    <a:pt x="390690" y="1177689"/>
                    <a:pt x="390595" y="1177594"/>
                    <a:pt x="390595" y="1177594"/>
                  </a:cubicBezTo>
                  <a:close/>
                  <a:moveTo>
                    <a:pt x="405073" y="1115205"/>
                  </a:moveTo>
                  <a:cubicBezTo>
                    <a:pt x="405549" y="1115110"/>
                    <a:pt x="405835" y="1114919"/>
                    <a:pt x="406216" y="1114824"/>
                  </a:cubicBezTo>
                  <a:cubicBezTo>
                    <a:pt x="406026" y="1114919"/>
                    <a:pt x="405930" y="1115110"/>
                    <a:pt x="405740" y="1115300"/>
                  </a:cubicBezTo>
                  <a:cubicBezTo>
                    <a:pt x="405454" y="1115300"/>
                    <a:pt x="405264" y="1115300"/>
                    <a:pt x="405073" y="1115205"/>
                  </a:cubicBezTo>
                  <a:close/>
                  <a:moveTo>
                    <a:pt x="409074" y="1113300"/>
                  </a:moveTo>
                  <a:cubicBezTo>
                    <a:pt x="410788" y="1111776"/>
                    <a:pt x="411074" y="1109586"/>
                    <a:pt x="409359" y="1106061"/>
                  </a:cubicBezTo>
                  <a:cubicBezTo>
                    <a:pt x="412693" y="1106823"/>
                    <a:pt x="412884" y="1109967"/>
                    <a:pt x="412884" y="1113110"/>
                  </a:cubicBezTo>
                  <a:cubicBezTo>
                    <a:pt x="411931" y="1113300"/>
                    <a:pt x="410598" y="1113015"/>
                    <a:pt x="409074" y="1113300"/>
                  </a:cubicBezTo>
                  <a:close/>
                  <a:moveTo>
                    <a:pt x="375450" y="1038243"/>
                  </a:moveTo>
                  <a:cubicBezTo>
                    <a:pt x="374974" y="1036719"/>
                    <a:pt x="376308" y="1035957"/>
                    <a:pt x="378022" y="1035767"/>
                  </a:cubicBezTo>
                  <a:cubicBezTo>
                    <a:pt x="377546" y="1037005"/>
                    <a:pt x="376689" y="1037767"/>
                    <a:pt x="375450" y="1038243"/>
                  </a:cubicBezTo>
                  <a:close/>
                  <a:moveTo>
                    <a:pt x="363258" y="1031671"/>
                  </a:moveTo>
                  <a:cubicBezTo>
                    <a:pt x="360020" y="1033385"/>
                    <a:pt x="356305" y="1030242"/>
                    <a:pt x="355543" y="1035195"/>
                  </a:cubicBezTo>
                  <a:cubicBezTo>
                    <a:pt x="354210" y="1030052"/>
                    <a:pt x="355924" y="1023479"/>
                    <a:pt x="357258" y="1019669"/>
                  </a:cubicBezTo>
                  <a:cubicBezTo>
                    <a:pt x="361258" y="1020431"/>
                    <a:pt x="358401" y="1025670"/>
                    <a:pt x="360877" y="1027480"/>
                  </a:cubicBezTo>
                  <a:cubicBezTo>
                    <a:pt x="360496" y="1027766"/>
                    <a:pt x="360115" y="1027956"/>
                    <a:pt x="359829" y="1028242"/>
                  </a:cubicBezTo>
                  <a:cubicBezTo>
                    <a:pt x="362020" y="1028623"/>
                    <a:pt x="364116" y="1029099"/>
                    <a:pt x="363258" y="1031671"/>
                  </a:cubicBezTo>
                  <a:close/>
                  <a:moveTo>
                    <a:pt x="349352" y="1047387"/>
                  </a:moveTo>
                  <a:cubicBezTo>
                    <a:pt x="351066" y="1048816"/>
                    <a:pt x="350876" y="1050721"/>
                    <a:pt x="349638" y="1052721"/>
                  </a:cubicBezTo>
                  <a:cubicBezTo>
                    <a:pt x="349828" y="1050816"/>
                    <a:pt x="349638" y="1049102"/>
                    <a:pt x="349352" y="1047387"/>
                  </a:cubicBezTo>
                  <a:close/>
                  <a:moveTo>
                    <a:pt x="338017" y="964996"/>
                  </a:moveTo>
                  <a:cubicBezTo>
                    <a:pt x="339541" y="965377"/>
                    <a:pt x="340208" y="964806"/>
                    <a:pt x="340684" y="964043"/>
                  </a:cubicBezTo>
                  <a:cubicBezTo>
                    <a:pt x="340970" y="964710"/>
                    <a:pt x="340970" y="965663"/>
                    <a:pt x="340303" y="966996"/>
                  </a:cubicBezTo>
                  <a:cubicBezTo>
                    <a:pt x="339827" y="967187"/>
                    <a:pt x="339446" y="967091"/>
                    <a:pt x="338970" y="967187"/>
                  </a:cubicBezTo>
                  <a:cubicBezTo>
                    <a:pt x="338493" y="966520"/>
                    <a:pt x="338112" y="965948"/>
                    <a:pt x="338017" y="964996"/>
                  </a:cubicBezTo>
                  <a:close/>
                  <a:moveTo>
                    <a:pt x="346113" y="969854"/>
                  </a:moveTo>
                  <a:cubicBezTo>
                    <a:pt x="346590" y="968711"/>
                    <a:pt x="347352" y="968235"/>
                    <a:pt x="348304" y="968139"/>
                  </a:cubicBezTo>
                  <a:cubicBezTo>
                    <a:pt x="347733" y="968901"/>
                    <a:pt x="346971" y="969473"/>
                    <a:pt x="346113" y="969854"/>
                  </a:cubicBezTo>
                  <a:close/>
                  <a:moveTo>
                    <a:pt x="339446" y="975664"/>
                  </a:moveTo>
                  <a:cubicBezTo>
                    <a:pt x="344208" y="976997"/>
                    <a:pt x="352495" y="974711"/>
                    <a:pt x="352495" y="978807"/>
                  </a:cubicBezTo>
                  <a:cubicBezTo>
                    <a:pt x="342399" y="978045"/>
                    <a:pt x="349638" y="981855"/>
                    <a:pt x="350400" y="986618"/>
                  </a:cubicBezTo>
                  <a:cubicBezTo>
                    <a:pt x="347447" y="987856"/>
                    <a:pt x="344589" y="989189"/>
                    <a:pt x="341732" y="989952"/>
                  </a:cubicBezTo>
                  <a:cubicBezTo>
                    <a:pt x="337255" y="985094"/>
                    <a:pt x="339446" y="981379"/>
                    <a:pt x="339446" y="975664"/>
                  </a:cubicBezTo>
                  <a:close/>
                  <a:moveTo>
                    <a:pt x="513753" y="794498"/>
                  </a:moveTo>
                  <a:cubicBezTo>
                    <a:pt x="511277" y="795451"/>
                    <a:pt x="508991" y="796689"/>
                    <a:pt x="506705" y="797927"/>
                  </a:cubicBezTo>
                  <a:cubicBezTo>
                    <a:pt x="504705" y="790022"/>
                    <a:pt x="502514" y="782211"/>
                    <a:pt x="500037" y="774401"/>
                  </a:cubicBezTo>
                  <a:cubicBezTo>
                    <a:pt x="501942" y="773448"/>
                    <a:pt x="504228" y="772877"/>
                    <a:pt x="507657" y="773639"/>
                  </a:cubicBezTo>
                  <a:cubicBezTo>
                    <a:pt x="508515" y="778115"/>
                    <a:pt x="504609" y="777258"/>
                    <a:pt x="504800" y="780973"/>
                  </a:cubicBezTo>
                  <a:cubicBezTo>
                    <a:pt x="513753" y="781735"/>
                    <a:pt x="515754" y="786879"/>
                    <a:pt x="513753" y="794498"/>
                  </a:cubicBezTo>
                  <a:close/>
                  <a:moveTo>
                    <a:pt x="513944" y="849553"/>
                  </a:moveTo>
                  <a:cubicBezTo>
                    <a:pt x="513753" y="849267"/>
                    <a:pt x="513468" y="849077"/>
                    <a:pt x="513277" y="848791"/>
                  </a:cubicBezTo>
                  <a:cubicBezTo>
                    <a:pt x="513372" y="845648"/>
                    <a:pt x="513182" y="842409"/>
                    <a:pt x="512991" y="839171"/>
                  </a:cubicBezTo>
                  <a:cubicBezTo>
                    <a:pt x="513468" y="838599"/>
                    <a:pt x="514039" y="838028"/>
                    <a:pt x="514706" y="837742"/>
                  </a:cubicBezTo>
                  <a:cubicBezTo>
                    <a:pt x="516039" y="838218"/>
                    <a:pt x="518230" y="838218"/>
                    <a:pt x="518040" y="839647"/>
                  </a:cubicBezTo>
                  <a:cubicBezTo>
                    <a:pt x="514039" y="842600"/>
                    <a:pt x="513372" y="846029"/>
                    <a:pt x="513944" y="849553"/>
                  </a:cubicBezTo>
                  <a:close/>
                  <a:moveTo>
                    <a:pt x="183903" y="2658255"/>
                  </a:moveTo>
                  <a:cubicBezTo>
                    <a:pt x="184760" y="2656446"/>
                    <a:pt x="186474" y="2655207"/>
                    <a:pt x="189618" y="2655493"/>
                  </a:cubicBezTo>
                  <a:cubicBezTo>
                    <a:pt x="190761" y="2656636"/>
                    <a:pt x="191237" y="2658065"/>
                    <a:pt x="191142" y="2659494"/>
                  </a:cubicBezTo>
                  <a:cubicBezTo>
                    <a:pt x="191142" y="2659494"/>
                    <a:pt x="191142" y="2659589"/>
                    <a:pt x="191142" y="2659589"/>
                  </a:cubicBezTo>
                  <a:cubicBezTo>
                    <a:pt x="191046" y="2661018"/>
                    <a:pt x="190284" y="2662446"/>
                    <a:pt x="189046" y="2663304"/>
                  </a:cubicBezTo>
                  <a:cubicBezTo>
                    <a:pt x="184760" y="2663494"/>
                    <a:pt x="187332" y="2658732"/>
                    <a:pt x="183903" y="2658255"/>
                  </a:cubicBezTo>
                  <a:close/>
                  <a:moveTo>
                    <a:pt x="219907" y="2126665"/>
                  </a:moveTo>
                  <a:cubicBezTo>
                    <a:pt x="220669" y="2126189"/>
                    <a:pt x="221622" y="2125903"/>
                    <a:pt x="222765" y="2125903"/>
                  </a:cubicBezTo>
                  <a:cubicBezTo>
                    <a:pt x="223050" y="2126760"/>
                    <a:pt x="222669" y="2127999"/>
                    <a:pt x="222288" y="2129237"/>
                  </a:cubicBezTo>
                  <a:cubicBezTo>
                    <a:pt x="221241" y="2128475"/>
                    <a:pt x="220383" y="2127713"/>
                    <a:pt x="219907" y="2126665"/>
                  </a:cubicBezTo>
                  <a:close/>
                  <a:moveTo>
                    <a:pt x="253149" y="2140381"/>
                  </a:moveTo>
                  <a:cubicBezTo>
                    <a:pt x="253149" y="2140381"/>
                    <a:pt x="253054" y="2140286"/>
                    <a:pt x="253149" y="2140381"/>
                  </a:cubicBezTo>
                  <a:cubicBezTo>
                    <a:pt x="251721" y="2137905"/>
                    <a:pt x="248101" y="2137047"/>
                    <a:pt x="246672" y="2134761"/>
                  </a:cubicBezTo>
                  <a:cubicBezTo>
                    <a:pt x="248768" y="2135142"/>
                    <a:pt x="249911" y="2134476"/>
                    <a:pt x="251244" y="2133999"/>
                  </a:cubicBezTo>
                  <a:cubicBezTo>
                    <a:pt x="253245" y="2135142"/>
                    <a:pt x="254864" y="2136666"/>
                    <a:pt x="253149" y="2140381"/>
                  </a:cubicBezTo>
                  <a:close/>
                  <a:moveTo>
                    <a:pt x="259245" y="2110377"/>
                  </a:moveTo>
                  <a:cubicBezTo>
                    <a:pt x="261436" y="2109711"/>
                    <a:pt x="263341" y="2110377"/>
                    <a:pt x="265056" y="2111711"/>
                  </a:cubicBezTo>
                  <a:cubicBezTo>
                    <a:pt x="263151" y="2111616"/>
                    <a:pt x="261627" y="2111520"/>
                    <a:pt x="260579" y="2111520"/>
                  </a:cubicBezTo>
                  <a:cubicBezTo>
                    <a:pt x="260674" y="2110854"/>
                    <a:pt x="260484" y="2110377"/>
                    <a:pt x="259245" y="2110377"/>
                  </a:cubicBezTo>
                  <a:close/>
                  <a:moveTo>
                    <a:pt x="284391" y="1960073"/>
                  </a:moveTo>
                  <a:cubicBezTo>
                    <a:pt x="284677" y="1960359"/>
                    <a:pt x="284963" y="1960644"/>
                    <a:pt x="285153" y="1960835"/>
                  </a:cubicBezTo>
                  <a:cubicBezTo>
                    <a:pt x="284772" y="1961025"/>
                    <a:pt x="284582" y="1961025"/>
                    <a:pt x="284106" y="1961216"/>
                  </a:cubicBezTo>
                  <a:cubicBezTo>
                    <a:pt x="284201" y="1960740"/>
                    <a:pt x="284296" y="1960454"/>
                    <a:pt x="284391" y="1960073"/>
                  </a:cubicBezTo>
                  <a:close/>
                  <a:moveTo>
                    <a:pt x="282582" y="1773097"/>
                  </a:moveTo>
                  <a:cubicBezTo>
                    <a:pt x="285058" y="1773287"/>
                    <a:pt x="286582" y="1773192"/>
                    <a:pt x="287630" y="1772907"/>
                  </a:cubicBezTo>
                  <a:cubicBezTo>
                    <a:pt x="287535" y="1773669"/>
                    <a:pt x="287439" y="1774335"/>
                    <a:pt x="287154" y="1775383"/>
                  </a:cubicBezTo>
                  <a:cubicBezTo>
                    <a:pt x="286677" y="1774811"/>
                    <a:pt x="284677" y="1773859"/>
                    <a:pt x="282582" y="1773192"/>
                  </a:cubicBezTo>
                  <a:cubicBezTo>
                    <a:pt x="282582" y="1773192"/>
                    <a:pt x="282582" y="1773192"/>
                    <a:pt x="282582" y="1773097"/>
                  </a:cubicBezTo>
                  <a:close/>
                  <a:moveTo>
                    <a:pt x="305156" y="1776145"/>
                  </a:moveTo>
                  <a:cubicBezTo>
                    <a:pt x="311157" y="1775002"/>
                    <a:pt x="305823" y="1781193"/>
                    <a:pt x="311823" y="1780050"/>
                  </a:cubicBezTo>
                  <a:cubicBezTo>
                    <a:pt x="311061" y="1780812"/>
                    <a:pt x="310109" y="1781384"/>
                    <a:pt x="309156" y="1782051"/>
                  </a:cubicBezTo>
                  <a:cubicBezTo>
                    <a:pt x="307442" y="1781765"/>
                    <a:pt x="306204" y="1780907"/>
                    <a:pt x="305156" y="1779765"/>
                  </a:cubicBezTo>
                  <a:cubicBezTo>
                    <a:pt x="305442" y="1778717"/>
                    <a:pt x="305537" y="1777574"/>
                    <a:pt x="305156" y="1776145"/>
                  </a:cubicBezTo>
                  <a:close/>
                  <a:moveTo>
                    <a:pt x="305537" y="1744332"/>
                  </a:moveTo>
                  <a:cubicBezTo>
                    <a:pt x="305727" y="1744236"/>
                    <a:pt x="305823" y="1744046"/>
                    <a:pt x="306108" y="1743951"/>
                  </a:cubicBezTo>
                  <a:cubicBezTo>
                    <a:pt x="307061" y="1744903"/>
                    <a:pt x="307728" y="1745856"/>
                    <a:pt x="308299" y="1746808"/>
                  </a:cubicBezTo>
                  <a:cubicBezTo>
                    <a:pt x="306108" y="1746522"/>
                    <a:pt x="305346" y="1745665"/>
                    <a:pt x="305537" y="1744332"/>
                  </a:cubicBezTo>
                  <a:close/>
                  <a:moveTo>
                    <a:pt x="316967" y="1756047"/>
                  </a:moveTo>
                  <a:cubicBezTo>
                    <a:pt x="320301" y="1757095"/>
                    <a:pt x="324492" y="1757571"/>
                    <a:pt x="323444" y="1761477"/>
                  </a:cubicBezTo>
                  <a:cubicBezTo>
                    <a:pt x="318205" y="1759762"/>
                    <a:pt x="317824" y="1763477"/>
                    <a:pt x="312585" y="1761667"/>
                  </a:cubicBezTo>
                  <a:cubicBezTo>
                    <a:pt x="312585" y="1763477"/>
                    <a:pt x="315633" y="1763286"/>
                    <a:pt x="317634" y="1763858"/>
                  </a:cubicBezTo>
                  <a:cubicBezTo>
                    <a:pt x="314871" y="1769573"/>
                    <a:pt x="312300" y="1762810"/>
                    <a:pt x="307061" y="1762524"/>
                  </a:cubicBezTo>
                  <a:cubicBezTo>
                    <a:pt x="309728" y="1759572"/>
                    <a:pt x="313062" y="1757476"/>
                    <a:pt x="316967" y="1756047"/>
                  </a:cubicBezTo>
                  <a:close/>
                  <a:moveTo>
                    <a:pt x="294297" y="1713280"/>
                  </a:moveTo>
                  <a:cubicBezTo>
                    <a:pt x="294583" y="1711470"/>
                    <a:pt x="295536" y="1710327"/>
                    <a:pt x="296679" y="1709470"/>
                  </a:cubicBezTo>
                  <a:cubicBezTo>
                    <a:pt x="298869" y="1708708"/>
                    <a:pt x="301060" y="1708232"/>
                    <a:pt x="303441" y="1708232"/>
                  </a:cubicBezTo>
                  <a:cubicBezTo>
                    <a:pt x="303727" y="1708232"/>
                    <a:pt x="303918" y="1708327"/>
                    <a:pt x="304203" y="1708327"/>
                  </a:cubicBezTo>
                  <a:cubicBezTo>
                    <a:pt x="304680" y="1708327"/>
                    <a:pt x="305156" y="1708422"/>
                    <a:pt x="305632" y="1708518"/>
                  </a:cubicBezTo>
                  <a:cubicBezTo>
                    <a:pt x="304203" y="1713470"/>
                    <a:pt x="300584" y="1709756"/>
                    <a:pt x="302775" y="1715852"/>
                  </a:cubicBezTo>
                  <a:cubicBezTo>
                    <a:pt x="298584" y="1715947"/>
                    <a:pt x="299441" y="1712613"/>
                    <a:pt x="294297" y="1713280"/>
                  </a:cubicBezTo>
                  <a:close/>
                  <a:moveTo>
                    <a:pt x="305632" y="1671561"/>
                  </a:moveTo>
                  <a:cubicBezTo>
                    <a:pt x="315919" y="1672037"/>
                    <a:pt x="304775" y="1678514"/>
                    <a:pt x="309633" y="1681276"/>
                  </a:cubicBezTo>
                  <a:cubicBezTo>
                    <a:pt x="306585" y="1684419"/>
                    <a:pt x="298107" y="1679752"/>
                    <a:pt x="299631" y="1675466"/>
                  </a:cubicBezTo>
                  <a:cubicBezTo>
                    <a:pt x="303822" y="1673275"/>
                    <a:pt x="307823" y="1679371"/>
                    <a:pt x="305632" y="1671561"/>
                  </a:cubicBezTo>
                  <a:close/>
                  <a:moveTo>
                    <a:pt x="362973" y="1497253"/>
                  </a:moveTo>
                  <a:cubicBezTo>
                    <a:pt x="363830" y="1497729"/>
                    <a:pt x="364116" y="1498110"/>
                    <a:pt x="364116" y="1498491"/>
                  </a:cubicBezTo>
                  <a:cubicBezTo>
                    <a:pt x="364020" y="1498491"/>
                    <a:pt x="363830" y="1498491"/>
                    <a:pt x="363735" y="1498491"/>
                  </a:cubicBezTo>
                  <a:cubicBezTo>
                    <a:pt x="363925" y="1498491"/>
                    <a:pt x="363925" y="1498491"/>
                    <a:pt x="364116" y="1498491"/>
                  </a:cubicBezTo>
                  <a:cubicBezTo>
                    <a:pt x="364211" y="1499444"/>
                    <a:pt x="362687" y="1500491"/>
                    <a:pt x="362306" y="1501730"/>
                  </a:cubicBezTo>
                  <a:cubicBezTo>
                    <a:pt x="362115" y="1502968"/>
                    <a:pt x="363735" y="1503159"/>
                    <a:pt x="365068" y="1503444"/>
                  </a:cubicBezTo>
                  <a:cubicBezTo>
                    <a:pt x="365068" y="1503920"/>
                    <a:pt x="365163" y="1504397"/>
                    <a:pt x="365449" y="1504587"/>
                  </a:cubicBezTo>
                  <a:cubicBezTo>
                    <a:pt x="364401" y="1509255"/>
                    <a:pt x="360496" y="1503349"/>
                    <a:pt x="358591" y="1502682"/>
                  </a:cubicBezTo>
                  <a:cubicBezTo>
                    <a:pt x="357829" y="1498491"/>
                    <a:pt x="362496" y="1500206"/>
                    <a:pt x="362973" y="1497253"/>
                  </a:cubicBezTo>
                  <a:close/>
                  <a:moveTo>
                    <a:pt x="382785" y="1006715"/>
                  </a:moveTo>
                  <a:cubicBezTo>
                    <a:pt x="382689" y="1004715"/>
                    <a:pt x="382308" y="1002810"/>
                    <a:pt x="383928" y="1001667"/>
                  </a:cubicBezTo>
                  <a:cubicBezTo>
                    <a:pt x="385928" y="1002143"/>
                    <a:pt x="386690" y="1003667"/>
                    <a:pt x="387357" y="1005096"/>
                  </a:cubicBezTo>
                  <a:cubicBezTo>
                    <a:pt x="387261" y="1005858"/>
                    <a:pt x="386976" y="1006525"/>
                    <a:pt x="386595" y="1007096"/>
                  </a:cubicBezTo>
                  <a:cubicBezTo>
                    <a:pt x="385356" y="1006811"/>
                    <a:pt x="384023" y="1006715"/>
                    <a:pt x="382785" y="1006715"/>
                  </a:cubicBezTo>
                  <a:close/>
                  <a:moveTo>
                    <a:pt x="183331" y="2615679"/>
                  </a:moveTo>
                  <a:cubicBezTo>
                    <a:pt x="188475" y="2607868"/>
                    <a:pt x="193237" y="2619584"/>
                    <a:pt x="197619" y="2621489"/>
                  </a:cubicBezTo>
                  <a:cubicBezTo>
                    <a:pt x="192856" y="2625394"/>
                    <a:pt x="191237" y="2614345"/>
                    <a:pt x="183331" y="2615679"/>
                  </a:cubicBezTo>
                  <a:close/>
                  <a:moveTo>
                    <a:pt x="310204" y="1967502"/>
                  </a:moveTo>
                  <a:cubicBezTo>
                    <a:pt x="311633" y="1968360"/>
                    <a:pt x="312585" y="1969502"/>
                    <a:pt x="313347" y="1970836"/>
                  </a:cubicBezTo>
                  <a:cubicBezTo>
                    <a:pt x="312300" y="1970741"/>
                    <a:pt x="311347" y="1970741"/>
                    <a:pt x="310585" y="1971027"/>
                  </a:cubicBezTo>
                  <a:cubicBezTo>
                    <a:pt x="310395" y="1969884"/>
                    <a:pt x="310299" y="1968740"/>
                    <a:pt x="310204" y="1967502"/>
                  </a:cubicBezTo>
                  <a:close/>
                  <a:moveTo>
                    <a:pt x="289725" y="1959692"/>
                  </a:moveTo>
                  <a:cubicBezTo>
                    <a:pt x="291345" y="1957596"/>
                    <a:pt x="293345" y="1955024"/>
                    <a:pt x="297726" y="1955596"/>
                  </a:cubicBezTo>
                  <a:cubicBezTo>
                    <a:pt x="297917" y="1956168"/>
                    <a:pt x="298012" y="1956548"/>
                    <a:pt x="298012" y="1957025"/>
                  </a:cubicBezTo>
                  <a:cubicBezTo>
                    <a:pt x="296679" y="1960073"/>
                    <a:pt x="295250" y="1961597"/>
                    <a:pt x="295250" y="1963407"/>
                  </a:cubicBezTo>
                  <a:cubicBezTo>
                    <a:pt x="294964" y="1963597"/>
                    <a:pt x="294869" y="1963787"/>
                    <a:pt x="294583" y="1963978"/>
                  </a:cubicBezTo>
                  <a:cubicBezTo>
                    <a:pt x="292869" y="1960930"/>
                    <a:pt x="291535" y="1959787"/>
                    <a:pt x="289725" y="1959692"/>
                  </a:cubicBezTo>
                  <a:close/>
                  <a:moveTo>
                    <a:pt x="284582" y="1885968"/>
                  </a:moveTo>
                  <a:cubicBezTo>
                    <a:pt x="284868" y="1886254"/>
                    <a:pt x="285153" y="1886444"/>
                    <a:pt x="285249" y="1886826"/>
                  </a:cubicBezTo>
                  <a:cubicBezTo>
                    <a:pt x="285153" y="1887587"/>
                    <a:pt x="284868" y="1888064"/>
                    <a:pt x="284677" y="1888445"/>
                  </a:cubicBezTo>
                  <a:cubicBezTo>
                    <a:pt x="284010" y="1887778"/>
                    <a:pt x="284106" y="1887016"/>
                    <a:pt x="284582" y="1885968"/>
                  </a:cubicBezTo>
                  <a:close/>
                  <a:moveTo>
                    <a:pt x="300965" y="1780241"/>
                  </a:moveTo>
                  <a:cubicBezTo>
                    <a:pt x="299346" y="1781955"/>
                    <a:pt x="297917" y="1783956"/>
                    <a:pt x="294678" y="1783956"/>
                  </a:cubicBezTo>
                  <a:cubicBezTo>
                    <a:pt x="294869" y="1781765"/>
                    <a:pt x="295250" y="1779765"/>
                    <a:pt x="296298" y="1778431"/>
                  </a:cubicBezTo>
                  <a:cubicBezTo>
                    <a:pt x="297726" y="1779098"/>
                    <a:pt x="298584" y="1780145"/>
                    <a:pt x="300965" y="1780241"/>
                  </a:cubicBezTo>
                  <a:close/>
                  <a:moveTo>
                    <a:pt x="311538" y="1769192"/>
                  </a:moveTo>
                  <a:cubicBezTo>
                    <a:pt x="322682" y="1768906"/>
                    <a:pt x="308871" y="1774145"/>
                    <a:pt x="315824" y="1777383"/>
                  </a:cubicBezTo>
                  <a:cubicBezTo>
                    <a:pt x="312300" y="1781765"/>
                    <a:pt x="310680" y="1773573"/>
                    <a:pt x="307442" y="1773192"/>
                  </a:cubicBezTo>
                  <a:cubicBezTo>
                    <a:pt x="308871" y="1771287"/>
                    <a:pt x="311633" y="1770811"/>
                    <a:pt x="314967" y="1771097"/>
                  </a:cubicBezTo>
                  <a:cubicBezTo>
                    <a:pt x="315062" y="1769668"/>
                    <a:pt x="312871" y="1769763"/>
                    <a:pt x="311538" y="1769192"/>
                  </a:cubicBezTo>
                  <a:close/>
                  <a:moveTo>
                    <a:pt x="324111" y="1718519"/>
                  </a:moveTo>
                  <a:cubicBezTo>
                    <a:pt x="325349" y="1724996"/>
                    <a:pt x="327825" y="1730711"/>
                    <a:pt x="332588" y="1734902"/>
                  </a:cubicBezTo>
                  <a:cubicBezTo>
                    <a:pt x="324587" y="1733759"/>
                    <a:pt x="323634" y="1727853"/>
                    <a:pt x="319729" y="1724043"/>
                  </a:cubicBezTo>
                  <a:cubicBezTo>
                    <a:pt x="318300" y="1718900"/>
                    <a:pt x="325635" y="1723662"/>
                    <a:pt x="324111" y="1718519"/>
                  </a:cubicBezTo>
                  <a:close/>
                  <a:moveTo>
                    <a:pt x="388309" y="1335423"/>
                  </a:moveTo>
                  <a:cubicBezTo>
                    <a:pt x="388404" y="1337233"/>
                    <a:pt x="388309" y="1338948"/>
                    <a:pt x="387738" y="1340376"/>
                  </a:cubicBezTo>
                  <a:cubicBezTo>
                    <a:pt x="386214" y="1338376"/>
                    <a:pt x="387357" y="1337233"/>
                    <a:pt x="388309" y="1335423"/>
                  </a:cubicBezTo>
                  <a:close/>
                  <a:moveTo>
                    <a:pt x="405835" y="1031671"/>
                  </a:moveTo>
                  <a:cubicBezTo>
                    <a:pt x="406692" y="1031481"/>
                    <a:pt x="407645" y="1031290"/>
                    <a:pt x="407931" y="1030528"/>
                  </a:cubicBezTo>
                  <a:cubicBezTo>
                    <a:pt x="407931" y="1030337"/>
                    <a:pt x="407835" y="1030337"/>
                    <a:pt x="407835" y="1030147"/>
                  </a:cubicBezTo>
                  <a:cubicBezTo>
                    <a:pt x="411074" y="1030433"/>
                    <a:pt x="412979" y="1031671"/>
                    <a:pt x="412788" y="1034529"/>
                  </a:cubicBezTo>
                  <a:cubicBezTo>
                    <a:pt x="412407" y="1034147"/>
                    <a:pt x="411931" y="1033862"/>
                    <a:pt x="411074" y="1033862"/>
                  </a:cubicBezTo>
                  <a:cubicBezTo>
                    <a:pt x="410693" y="1034243"/>
                    <a:pt x="410407" y="1034624"/>
                    <a:pt x="410026" y="1035005"/>
                  </a:cubicBezTo>
                  <a:cubicBezTo>
                    <a:pt x="407550" y="1034814"/>
                    <a:pt x="406026" y="1033766"/>
                    <a:pt x="405835" y="1031671"/>
                  </a:cubicBezTo>
                  <a:close/>
                  <a:moveTo>
                    <a:pt x="394500" y="1001286"/>
                  </a:moveTo>
                  <a:cubicBezTo>
                    <a:pt x="394977" y="1000143"/>
                    <a:pt x="393548" y="998524"/>
                    <a:pt x="392310" y="997286"/>
                  </a:cubicBezTo>
                  <a:cubicBezTo>
                    <a:pt x="392214" y="996810"/>
                    <a:pt x="392119" y="996333"/>
                    <a:pt x="392024" y="995857"/>
                  </a:cubicBezTo>
                  <a:cubicBezTo>
                    <a:pt x="392595" y="995571"/>
                    <a:pt x="392976" y="995095"/>
                    <a:pt x="393262" y="994428"/>
                  </a:cubicBezTo>
                  <a:cubicBezTo>
                    <a:pt x="394596" y="994523"/>
                    <a:pt x="395929" y="994619"/>
                    <a:pt x="397263" y="994714"/>
                  </a:cubicBezTo>
                  <a:cubicBezTo>
                    <a:pt x="398215" y="999667"/>
                    <a:pt x="398310" y="997857"/>
                    <a:pt x="396691" y="1002524"/>
                  </a:cubicBezTo>
                  <a:cubicBezTo>
                    <a:pt x="395834" y="1002334"/>
                    <a:pt x="395072" y="1001858"/>
                    <a:pt x="394500" y="1001286"/>
                  </a:cubicBezTo>
                  <a:close/>
                  <a:moveTo>
                    <a:pt x="215716" y="2163051"/>
                  </a:moveTo>
                  <a:cubicBezTo>
                    <a:pt x="215716" y="2162670"/>
                    <a:pt x="215716" y="2162289"/>
                    <a:pt x="215811" y="2161812"/>
                  </a:cubicBezTo>
                  <a:cubicBezTo>
                    <a:pt x="219336" y="2162289"/>
                    <a:pt x="217431" y="2166194"/>
                    <a:pt x="222479" y="2165718"/>
                  </a:cubicBezTo>
                  <a:cubicBezTo>
                    <a:pt x="222384" y="2166670"/>
                    <a:pt x="222193" y="2167623"/>
                    <a:pt x="222098" y="2168575"/>
                  </a:cubicBezTo>
                  <a:cubicBezTo>
                    <a:pt x="221050" y="2168194"/>
                    <a:pt x="219907" y="2168099"/>
                    <a:pt x="218288" y="2168766"/>
                  </a:cubicBezTo>
                  <a:cubicBezTo>
                    <a:pt x="218764" y="2168956"/>
                    <a:pt x="219050" y="2169147"/>
                    <a:pt x="219336" y="2169432"/>
                  </a:cubicBezTo>
                  <a:cubicBezTo>
                    <a:pt x="217621" y="2168670"/>
                    <a:pt x="216573" y="2167623"/>
                    <a:pt x="216097" y="2166099"/>
                  </a:cubicBezTo>
                  <a:cubicBezTo>
                    <a:pt x="216097" y="2165146"/>
                    <a:pt x="216002" y="2164098"/>
                    <a:pt x="215716" y="2163051"/>
                  </a:cubicBezTo>
                  <a:close/>
                  <a:moveTo>
                    <a:pt x="299250" y="2056847"/>
                  </a:moveTo>
                  <a:cubicBezTo>
                    <a:pt x="298869" y="2050560"/>
                    <a:pt x="302203" y="2048369"/>
                    <a:pt x="309156" y="2050370"/>
                  </a:cubicBezTo>
                  <a:cubicBezTo>
                    <a:pt x="309156" y="2052846"/>
                    <a:pt x="307918" y="2053894"/>
                    <a:pt x="306394" y="2054656"/>
                  </a:cubicBezTo>
                  <a:cubicBezTo>
                    <a:pt x="306204" y="2054370"/>
                    <a:pt x="306204" y="2054085"/>
                    <a:pt x="306013" y="2053894"/>
                  </a:cubicBezTo>
                  <a:cubicBezTo>
                    <a:pt x="305823" y="2054465"/>
                    <a:pt x="305442" y="2054751"/>
                    <a:pt x="305251" y="2055227"/>
                  </a:cubicBezTo>
                  <a:cubicBezTo>
                    <a:pt x="303346" y="2055894"/>
                    <a:pt x="301060" y="2056085"/>
                    <a:pt x="299250" y="2056847"/>
                  </a:cubicBezTo>
                  <a:close/>
                  <a:moveTo>
                    <a:pt x="285630" y="1899875"/>
                  </a:moveTo>
                  <a:cubicBezTo>
                    <a:pt x="285630" y="1900351"/>
                    <a:pt x="285439" y="1900637"/>
                    <a:pt x="285249" y="1901113"/>
                  </a:cubicBezTo>
                  <a:cubicBezTo>
                    <a:pt x="282391" y="1901018"/>
                    <a:pt x="282391" y="1900637"/>
                    <a:pt x="283058" y="1899875"/>
                  </a:cubicBezTo>
                  <a:cubicBezTo>
                    <a:pt x="283820" y="1899780"/>
                    <a:pt x="284582" y="1899875"/>
                    <a:pt x="285630" y="1899875"/>
                  </a:cubicBezTo>
                  <a:close/>
                  <a:moveTo>
                    <a:pt x="283058" y="1845201"/>
                  </a:moveTo>
                  <a:cubicBezTo>
                    <a:pt x="283439" y="1843582"/>
                    <a:pt x="284106" y="1842344"/>
                    <a:pt x="285439" y="1841868"/>
                  </a:cubicBezTo>
                  <a:cubicBezTo>
                    <a:pt x="285153" y="1842534"/>
                    <a:pt x="285344" y="1843201"/>
                    <a:pt x="286487" y="1844439"/>
                  </a:cubicBezTo>
                  <a:cubicBezTo>
                    <a:pt x="287249" y="1844153"/>
                    <a:pt x="287725" y="1843868"/>
                    <a:pt x="288297" y="1843677"/>
                  </a:cubicBezTo>
                  <a:cubicBezTo>
                    <a:pt x="288392" y="1845392"/>
                    <a:pt x="290202" y="1847868"/>
                    <a:pt x="291154" y="1848249"/>
                  </a:cubicBezTo>
                  <a:cubicBezTo>
                    <a:pt x="290106" y="1848916"/>
                    <a:pt x="289154" y="1849773"/>
                    <a:pt x="288201" y="1850631"/>
                  </a:cubicBezTo>
                  <a:cubicBezTo>
                    <a:pt x="285630" y="1849678"/>
                    <a:pt x="284010" y="1847678"/>
                    <a:pt x="283058" y="1845201"/>
                  </a:cubicBezTo>
                  <a:close/>
                  <a:moveTo>
                    <a:pt x="290392" y="1842820"/>
                  </a:moveTo>
                  <a:cubicBezTo>
                    <a:pt x="291249" y="1842534"/>
                    <a:pt x="292107" y="1842344"/>
                    <a:pt x="292773" y="1842248"/>
                  </a:cubicBezTo>
                  <a:cubicBezTo>
                    <a:pt x="299822" y="1843011"/>
                    <a:pt x="292964" y="1847106"/>
                    <a:pt x="295155" y="1850821"/>
                  </a:cubicBezTo>
                  <a:cubicBezTo>
                    <a:pt x="294583" y="1850916"/>
                    <a:pt x="294012" y="1851011"/>
                    <a:pt x="293535" y="1851107"/>
                  </a:cubicBezTo>
                  <a:cubicBezTo>
                    <a:pt x="292107" y="1848630"/>
                    <a:pt x="290297" y="1845868"/>
                    <a:pt x="290392" y="1842820"/>
                  </a:cubicBezTo>
                  <a:close/>
                  <a:moveTo>
                    <a:pt x="314681" y="1835772"/>
                  </a:moveTo>
                  <a:cubicBezTo>
                    <a:pt x="316681" y="1831676"/>
                    <a:pt x="312681" y="1831581"/>
                    <a:pt x="313919" y="1827961"/>
                  </a:cubicBezTo>
                  <a:cubicBezTo>
                    <a:pt x="318872" y="1830819"/>
                    <a:pt x="320110" y="1827485"/>
                    <a:pt x="324301" y="1830819"/>
                  </a:cubicBezTo>
                  <a:cubicBezTo>
                    <a:pt x="324111" y="1832343"/>
                    <a:pt x="323825" y="1833866"/>
                    <a:pt x="323634" y="1835390"/>
                  </a:cubicBezTo>
                  <a:cubicBezTo>
                    <a:pt x="318872" y="1833486"/>
                    <a:pt x="318777" y="1836915"/>
                    <a:pt x="314681" y="1835772"/>
                  </a:cubicBezTo>
                  <a:close/>
                  <a:moveTo>
                    <a:pt x="292011" y="1794433"/>
                  </a:moveTo>
                  <a:cubicBezTo>
                    <a:pt x="291821" y="1796338"/>
                    <a:pt x="291726" y="1798148"/>
                    <a:pt x="292107" y="1799672"/>
                  </a:cubicBezTo>
                  <a:cubicBezTo>
                    <a:pt x="291249" y="1800053"/>
                    <a:pt x="290297" y="1800339"/>
                    <a:pt x="289059" y="1800243"/>
                  </a:cubicBezTo>
                  <a:cubicBezTo>
                    <a:pt x="289154" y="1797862"/>
                    <a:pt x="290297" y="1795862"/>
                    <a:pt x="292011" y="1794433"/>
                  </a:cubicBezTo>
                  <a:close/>
                  <a:moveTo>
                    <a:pt x="303251" y="1870728"/>
                  </a:moveTo>
                  <a:cubicBezTo>
                    <a:pt x="303727" y="1870728"/>
                    <a:pt x="304299" y="1870728"/>
                    <a:pt x="304870" y="1870919"/>
                  </a:cubicBezTo>
                  <a:cubicBezTo>
                    <a:pt x="304680" y="1870157"/>
                    <a:pt x="304489" y="1869681"/>
                    <a:pt x="304299" y="1869014"/>
                  </a:cubicBezTo>
                  <a:cubicBezTo>
                    <a:pt x="305061" y="1867966"/>
                    <a:pt x="305918" y="1867109"/>
                    <a:pt x="306585" y="1867014"/>
                  </a:cubicBezTo>
                  <a:cubicBezTo>
                    <a:pt x="308680" y="1867014"/>
                    <a:pt x="309728" y="1867776"/>
                    <a:pt x="309918" y="1869014"/>
                  </a:cubicBezTo>
                  <a:cubicBezTo>
                    <a:pt x="309728" y="1869966"/>
                    <a:pt x="309633" y="1871014"/>
                    <a:pt x="309442" y="1872062"/>
                  </a:cubicBezTo>
                  <a:cubicBezTo>
                    <a:pt x="306966" y="1871586"/>
                    <a:pt x="304489" y="1871205"/>
                    <a:pt x="303918" y="1872919"/>
                  </a:cubicBezTo>
                  <a:cubicBezTo>
                    <a:pt x="302679" y="1873014"/>
                    <a:pt x="302775" y="1871966"/>
                    <a:pt x="303251" y="1870728"/>
                  </a:cubicBezTo>
                  <a:close/>
                  <a:moveTo>
                    <a:pt x="334779" y="1782908"/>
                  </a:moveTo>
                  <a:cubicBezTo>
                    <a:pt x="339541" y="1783003"/>
                    <a:pt x="338874" y="1786623"/>
                    <a:pt x="339160" y="1789670"/>
                  </a:cubicBezTo>
                  <a:cubicBezTo>
                    <a:pt x="336303" y="1788718"/>
                    <a:pt x="335636" y="1790432"/>
                    <a:pt x="335160" y="1792242"/>
                  </a:cubicBezTo>
                  <a:cubicBezTo>
                    <a:pt x="327540" y="1788051"/>
                    <a:pt x="338493" y="1788337"/>
                    <a:pt x="334779" y="1782908"/>
                  </a:cubicBezTo>
                  <a:close/>
                  <a:moveTo>
                    <a:pt x="367068" y="1657654"/>
                  </a:moveTo>
                  <a:cubicBezTo>
                    <a:pt x="366592" y="1658892"/>
                    <a:pt x="365068" y="1658892"/>
                    <a:pt x="364878" y="1660416"/>
                  </a:cubicBezTo>
                  <a:cubicBezTo>
                    <a:pt x="363735" y="1660321"/>
                    <a:pt x="362496" y="1660131"/>
                    <a:pt x="361353" y="1659940"/>
                  </a:cubicBezTo>
                  <a:cubicBezTo>
                    <a:pt x="363639" y="1655368"/>
                    <a:pt x="359353" y="1654892"/>
                    <a:pt x="356877" y="1653273"/>
                  </a:cubicBezTo>
                  <a:cubicBezTo>
                    <a:pt x="360496" y="1649272"/>
                    <a:pt x="365544" y="1655749"/>
                    <a:pt x="367068" y="1657654"/>
                  </a:cubicBezTo>
                  <a:close/>
                  <a:moveTo>
                    <a:pt x="373069" y="1540020"/>
                  </a:moveTo>
                  <a:cubicBezTo>
                    <a:pt x="371069" y="1542402"/>
                    <a:pt x="372021" y="1548116"/>
                    <a:pt x="366687" y="1546878"/>
                  </a:cubicBezTo>
                  <a:cubicBezTo>
                    <a:pt x="367449" y="1543068"/>
                    <a:pt x="368116" y="1539163"/>
                    <a:pt x="373069" y="1540020"/>
                  </a:cubicBezTo>
                  <a:close/>
                  <a:moveTo>
                    <a:pt x="297060" y="2577007"/>
                  </a:moveTo>
                  <a:cubicBezTo>
                    <a:pt x="297060" y="2576817"/>
                    <a:pt x="297060" y="2576626"/>
                    <a:pt x="297060" y="2576531"/>
                  </a:cubicBezTo>
                  <a:cubicBezTo>
                    <a:pt x="297060" y="2576531"/>
                    <a:pt x="297155" y="2576531"/>
                    <a:pt x="297155" y="2576531"/>
                  </a:cubicBezTo>
                  <a:cubicBezTo>
                    <a:pt x="297060" y="2576721"/>
                    <a:pt x="297155" y="2576817"/>
                    <a:pt x="297060" y="2577007"/>
                  </a:cubicBezTo>
                  <a:close/>
                  <a:moveTo>
                    <a:pt x="289440" y="2127046"/>
                  </a:moveTo>
                  <a:cubicBezTo>
                    <a:pt x="290202" y="2127808"/>
                    <a:pt x="291345" y="2128380"/>
                    <a:pt x="293154" y="2128665"/>
                  </a:cubicBezTo>
                  <a:cubicBezTo>
                    <a:pt x="292583" y="2127618"/>
                    <a:pt x="292488" y="2126570"/>
                    <a:pt x="292583" y="2125522"/>
                  </a:cubicBezTo>
                  <a:cubicBezTo>
                    <a:pt x="294583" y="2125332"/>
                    <a:pt x="296869" y="2125998"/>
                    <a:pt x="298203" y="2127522"/>
                  </a:cubicBezTo>
                  <a:cubicBezTo>
                    <a:pt x="295726" y="2128761"/>
                    <a:pt x="293726" y="2130570"/>
                    <a:pt x="290392" y="2130856"/>
                  </a:cubicBezTo>
                  <a:cubicBezTo>
                    <a:pt x="289821" y="2130761"/>
                    <a:pt x="289249" y="2130761"/>
                    <a:pt x="288678" y="2130761"/>
                  </a:cubicBezTo>
                  <a:cubicBezTo>
                    <a:pt x="288487" y="2129142"/>
                    <a:pt x="288773" y="2127903"/>
                    <a:pt x="289440" y="2127046"/>
                  </a:cubicBezTo>
                  <a:close/>
                  <a:moveTo>
                    <a:pt x="380880" y="1422482"/>
                  </a:moveTo>
                  <a:cubicBezTo>
                    <a:pt x="381261" y="1422577"/>
                    <a:pt x="381356" y="1422386"/>
                    <a:pt x="381737" y="1422386"/>
                  </a:cubicBezTo>
                  <a:cubicBezTo>
                    <a:pt x="382594" y="1423053"/>
                    <a:pt x="383451" y="1423720"/>
                    <a:pt x="384118" y="1424196"/>
                  </a:cubicBezTo>
                  <a:cubicBezTo>
                    <a:pt x="381070" y="1424863"/>
                    <a:pt x="380594" y="1426387"/>
                    <a:pt x="380784" y="1428292"/>
                  </a:cubicBezTo>
                  <a:cubicBezTo>
                    <a:pt x="380118" y="1426863"/>
                    <a:pt x="380403" y="1424768"/>
                    <a:pt x="380880" y="1422482"/>
                  </a:cubicBezTo>
                  <a:close/>
                  <a:moveTo>
                    <a:pt x="420313" y="1213694"/>
                  </a:moveTo>
                  <a:cubicBezTo>
                    <a:pt x="423456" y="1214932"/>
                    <a:pt x="424885" y="1214170"/>
                    <a:pt x="426123" y="1213313"/>
                  </a:cubicBezTo>
                  <a:cubicBezTo>
                    <a:pt x="427457" y="1213980"/>
                    <a:pt x="428695" y="1214170"/>
                    <a:pt x="431172" y="1213980"/>
                  </a:cubicBezTo>
                  <a:cubicBezTo>
                    <a:pt x="431838" y="1217504"/>
                    <a:pt x="432124" y="1221695"/>
                    <a:pt x="425933" y="1220457"/>
                  </a:cubicBezTo>
                  <a:cubicBezTo>
                    <a:pt x="428886" y="1210932"/>
                    <a:pt x="418789" y="1222647"/>
                    <a:pt x="419646" y="1214361"/>
                  </a:cubicBezTo>
                  <a:cubicBezTo>
                    <a:pt x="419932" y="1214170"/>
                    <a:pt x="420123" y="1213980"/>
                    <a:pt x="420313" y="1213694"/>
                  </a:cubicBezTo>
                  <a:close/>
                  <a:moveTo>
                    <a:pt x="414408" y="1247698"/>
                  </a:moveTo>
                  <a:cubicBezTo>
                    <a:pt x="415741" y="1247507"/>
                    <a:pt x="416884" y="1247127"/>
                    <a:pt x="416884" y="1245507"/>
                  </a:cubicBezTo>
                  <a:cubicBezTo>
                    <a:pt x="417551" y="1246745"/>
                    <a:pt x="417837" y="1248174"/>
                    <a:pt x="418408" y="1249508"/>
                  </a:cubicBezTo>
                  <a:cubicBezTo>
                    <a:pt x="416884" y="1249603"/>
                    <a:pt x="415265" y="1250174"/>
                    <a:pt x="413455" y="1251508"/>
                  </a:cubicBezTo>
                  <a:cubicBezTo>
                    <a:pt x="414979" y="1249603"/>
                    <a:pt x="414979" y="1248555"/>
                    <a:pt x="414408" y="1247698"/>
                  </a:cubicBezTo>
                  <a:close/>
                  <a:moveTo>
                    <a:pt x="439839" y="1652891"/>
                  </a:moveTo>
                  <a:cubicBezTo>
                    <a:pt x="439744" y="1655273"/>
                    <a:pt x="436410" y="1654130"/>
                    <a:pt x="433648" y="1653558"/>
                  </a:cubicBezTo>
                  <a:cubicBezTo>
                    <a:pt x="434220" y="1650986"/>
                    <a:pt x="436029" y="1650606"/>
                    <a:pt x="438220" y="1651177"/>
                  </a:cubicBezTo>
                  <a:cubicBezTo>
                    <a:pt x="437553" y="1651844"/>
                    <a:pt x="437649" y="1652511"/>
                    <a:pt x="439839" y="1652891"/>
                  </a:cubicBezTo>
                  <a:close/>
                  <a:moveTo>
                    <a:pt x="330873" y="2565291"/>
                  </a:moveTo>
                  <a:cubicBezTo>
                    <a:pt x="330492" y="2566434"/>
                    <a:pt x="330588" y="2568054"/>
                    <a:pt x="328968" y="2568054"/>
                  </a:cubicBezTo>
                  <a:cubicBezTo>
                    <a:pt x="329064" y="2567101"/>
                    <a:pt x="329254" y="2566149"/>
                    <a:pt x="329349" y="2565196"/>
                  </a:cubicBezTo>
                  <a:cubicBezTo>
                    <a:pt x="330016" y="2565101"/>
                    <a:pt x="330397" y="2565196"/>
                    <a:pt x="330873" y="2565291"/>
                  </a:cubicBezTo>
                  <a:close/>
                  <a:moveTo>
                    <a:pt x="270485" y="2556338"/>
                  </a:moveTo>
                  <a:cubicBezTo>
                    <a:pt x="274200" y="2557100"/>
                    <a:pt x="274390" y="2558814"/>
                    <a:pt x="273628" y="2561100"/>
                  </a:cubicBezTo>
                  <a:cubicBezTo>
                    <a:pt x="271914" y="2559957"/>
                    <a:pt x="270580" y="2558338"/>
                    <a:pt x="270485" y="2556338"/>
                  </a:cubicBezTo>
                  <a:close/>
                  <a:moveTo>
                    <a:pt x="371259" y="1830437"/>
                  </a:moveTo>
                  <a:cubicBezTo>
                    <a:pt x="370497" y="1833676"/>
                    <a:pt x="366306" y="1833105"/>
                    <a:pt x="361925" y="1832343"/>
                  </a:cubicBezTo>
                  <a:cubicBezTo>
                    <a:pt x="362211" y="1827866"/>
                    <a:pt x="369069" y="1827866"/>
                    <a:pt x="371259" y="1830437"/>
                  </a:cubicBezTo>
                  <a:close/>
                  <a:moveTo>
                    <a:pt x="276390" y="2532335"/>
                  </a:moveTo>
                  <a:cubicBezTo>
                    <a:pt x="275914" y="2532239"/>
                    <a:pt x="275438" y="2532144"/>
                    <a:pt x="274676" y="2532144"/>
                  </a:cubicBezTo>
                  <a:cubicBezTo>
                    <a:pt x="276009" y="2529763"/>
                    <a:pt x="277057" y="2529382"/>
                    <a:pt x="278105" y="2529858"/>
                  </a:cubicBezTo>
                  <a:cubicBezTo>
                    <a:pt x="277343" y="2530525"/>
                    <a:pt x="276676" y="2531287"/>
                    <a:pt x="276390" y="2532335"/>
                  </a:cubicBezTo>
                  <a:close/>
                  <a:moveTo>
                    <a:pt x="261055" y="2563101"/>
                  </a:moveTo>
                  <a:cubicBezTo>
                    <a:pt x="260484" y="2562815"/>
                    <a:pt x="260007" y="2562434"/>
                    <a:pt x="259531" y="2562148"/>
                  </a:cubicBezTo>
                  <a:cubicBezTo>
                    <a:pt x="259817" y="2561481"/>
                    <a:pt x="260007" y="2560624"/>
                    <a:pt x="260007" y="2559671"/>
                  </a:cubicBezTo>
                  <a:cubicBezTo>
                    <a:pt x="261531" y="2559576"/>
                    <a:pt x="261627" y="2560434"/>
                    <a:pt x="261531" y="2561386"/>
                  </a:cubicBezTo>
                  <a:cubicBezTo>
                    <a:pt x="261722" y="2560910"/>
                    <a:pt x="261817" y="2560719"/>
                    <a:pt x="262008" y="2560338"/>
                  </a:cubicBezTo>
                  <a:cubicBezTo>
                    <a:pt x="261912" y="2561196"/>
                    <a:pt x="261722" y="2562148"/>
                    <a:pt x="261055" y="2563101"/>
                  </a:cubicBezTo>
                  <a:close/>
                  <a:moveTo>
                    <a:pt x="353352" y="2145144"/>
                  </a:moveTo>
                  <a:cubicBezTo>
                    <a:pt x="353257" y="2148477"/>
                    <a:pt x="351257" y="2149811"/>
                    <a:pt x="347352" y="2149049"/>
                  </a:cubicBezTo>
                  <a:cubicBezTo>
                    <a:pt x="347828" y="2146953"/>
                    <a:pt x="348304" y="2144858"/>
                    <a:pt x="346209" y="2144286"/>
                  </a:cubicBezTo>
                  <a:cubicBezTo>
                    <a:pt x="348114" y="2139810"/>
                    <a:pt x="349828" y="2146191"/>
                    <a:pt x="353352" y="2145144"/>
                  </a:cubicBezTo>
                  <a:close/>
                  <a:moveTo>
                    <a:pt x="343637" y="2150097"/>
                  </a:moveTo>
                  <a:cubicBezTo>
                    <a:pt x="345447" y="2152097"/>
                    <a:pt x="344875" y="2155716"/>
                    <a:pt x="344113" y="2159431"/>
                  </a:cubicBezTo>
                  <a:cubicBezTo>
                    <a:pt x="340398" y="2159241"/>
                    <a:pt x="335826" y="2149049"/>
                    <a:pt x="343637" y="2150097"/>
                  </a:cubicBezTo>
                  <a:close/>
                  <a:moveTo>
                    <a:pt x="277152" y="2492330"/>
                  </a:moveTo>
                  <a:cubicBezTo>
                    <a:pt x="276295" y="2491854"/>
                    <a:pt x="275438" y="2491377"/>
                    <a:pt x="273723" y="2491472"/>
                  </a:cubicBezTo>
                  <a:cubicBezTo>
                    <a:pt x="274009" y="2490806"/>
                    <a:pt x="274581" y="2490425"/>
                    <a:pt x="275152" y="2489949"/>
                  </a:cubicBezTo>
                  <a:cubicBezTo>
                    <a:pt x="276009" y="2490044"/>
                    <a:pt x="277057" y="2489949"/>
                    <a:pt x="278962" y="2489663"/>
                  </a:cubicBezTo>
                  <a:cubicBezTo>
                    <a:pt x="278200" y="2490425"/>
                    <a:pt x="277533" y="2491282"/>
                    <a:pt x="277152" y="2492330"/>
                  </a:cubicBezTo>
                  <a:close/>
                  <a:moveTo>
                    <a:pt x="252959" y="2550528"/>
                  </a:moveTo>
                  <a:cubicBezTo>
                    <a:pt x="253245" y="2550528"/>
                    <a:pt x="253435" y="2550432"/>
                    <a:pt x="253721" y="2550432"/>
                  </a:cubicBezTo>
                  <a:cubicBezTo>
                    <a:pt x="254959" y="2551194"/>
                    <a:pt x="256102" y="2552052"/>
                    <a:pt x="257340" y="2553004"/>
                  </a:cubicBezTo>
                  <a:cubicBezTo>
                    <a:pt x="257055" y="2554909"/>
                    <a:pt x="256007" y="2555957"/>
                    <a:pt x="254388" y="2556338"/>
                  </a:cubicBezTo>
                  <a:cubicBezTo>
                    <a:pt x="253626" y="2554528"/>
                    <a:pt x="253149" y="2552623"/>
                    <a:pt x="252959" y="2550528"/>
                  </a:cubicBezTo>
                  <a:close/>
                  <a:moveTo>
                    <a:pt x="409836" y="1642986"/>
                  </a:moveTo>
                  <a:cubicBezTo>
                    <a:pt x="409836" y="1641843"/>
                    <a:pt x="409836" y="1640795"/>
                    <a:pt x="409836" y="1639747"/>
                  </a:cubicBezTo>
                  <a:cubicBezTo>
                    <a:pt x="410788" y="1639557"/>
                    <a:pt x="410693" y="1641081"/>
                    <a:pt x="409836" y="1642986"/>
                  </a:cubicBezTo>
                  <a:close/>
                  <a:moveTo>
                    <a:pt x="395739" y="1747380"/>
                  </a:moveTo>
                  <a:cubicBezTo>
                    <a:pt x="398787" y="1748141"/>
                    <a:pt x="399453" y="1750523"/>
                    <a:pt x="398406" y="1753857"/>
                  </a:cubicBezTo>
                  <a:cubicBezTo>
                    <a:pt x="396024" y="1753571"/>
                    <a:pt x="393643" y="1753285"/>
                    <a:pt x="391357" y="1752999"/>
                  </a:cubicBezTo>
                  <a:cubicBezTo>
                    <a:pt x="390595" y="1748713"/>
                    <a:pt x="395262" y="1750332"/>
                    <a:pt x="395739" y="1747380"/>
                  </a:cubicBezTo>
                  <a:close/>
                  <a:moveTo>
                    <a:pt x="296488" y="2269731"/>
                  </a:moveTo>
                  <a:cubicBezTo>
                    <a:pt x="296488" y="2270302"/>
                    <a:pt x="296679" y="2270778"/>
                    <a:pt x="296869" y="2271255"/>
                  </a:cubicBezTo>
                  <a:cubicBezTo>
                    <a:pt x="296679" y="2271636"/>
                    <a:pt x="296298" y="2272017"/>
                    <a:pt x="295440" y="2272398"/>
                  </a:cubicBezTo>
                  <a:cubicBezTo>
                    <a:pt x="295250" y="2270683"/>
                    <a:pt x="294012" y="2269731"/>
                    <a:pt x="292583" y="2268969"/>
                  </a:cubicBezTo>
                  <a:cubicBezTo>
                    <a:pt x="292297" y="2267730"/>
                    <a:pt x="292392" y="2266397"/>
                    <a:pt x="292964" y="2265349"/>
                  </a:cubicBezTo>
                  <a:cubicBezTo>
                    <a:pt x="294012" y="2265254"/>
                    <a:pt x="294678" y="2265349"/>
                    <a:pt x="295155" y="2265635"/>
                  </a:cubicBezTo>
                  <a:cubicBezTo>
                    <a:pt x="293631" y="2267635"/>
                    <a:pt x="295345" y="2268683"/>
                    <a:pt x="296488" y="2269731"/>
                  </a:cubicBezTo>
                  <a:close/>
                  <a:moveTo>
                    <a:pt x="269151" y="2546622"/>
                  </a:moveTo>
                  <a:cubicBezTo>
                    <a:pt x="269818" y="2546146"/>
                    <a:pt x="270580" y="2545670"/>
                    <a:pt x="271437" y="2545384"/>
                  </a:cubicBezTo>
                  <a:cubicBezTo>
                    <a:pt x="270866" y="2545765"/>
                    <a:pt x="270009" y="2546146"/>
                    <a:pt x="269151" y="2546622"/>
                  </a:cubicBezTo>
                  <a:close/>
                  <a:moveTo>
                    <a:pt x="405359" y="1410194"/>
                  </a:moveTo>
                  <a:cubicBezTo>
                    <a:pt x="405264" y="1411719"/>
                    <a:pt x="405168" y="1413243"/>
                    <a:pt x="404978" y="1414766"/>
                  </a:cubicBezTo>
                  <a:cubicBezTo>
                    <a:pt x="403644" y="1414766"/>
                    <a:pt x="402692" y="1414386"/>
                    <a:pt x="401835" y="1414005"/>
                  </a:cubicBezTo>
                  <a:cubicBezTo>
                    <a:pt x="402882" y="1412576"/>
                    <a:pt x="404025" y="1411337"/>
                    <a:pt x="405359" y="1410194"/>
                  </a:cubicBezTo>
                  <a:close/>
                  <a:moveTo>
                    <a:pt x="347161" y="1885968"/>
                  </a:moveTo>
                  <a:cubicBezTo>
                    <a:pt x="347447" y="1883968"/>
                    <a:pt x="347733" y="1881968"/>
                    <a:pt x="348018" y="1879968"/>
                  </a:cubicBezTo>
                  <a:cubicBezTo>
                    <a:pt x="354972" y="1879491"/>
                    <a:pt x="353733" y="1887969"/>
                    <a:pt x="347161" y="1885968"/>
                  </a:cubicBezTo>
                  <a:close/>
                  <a:moveTo>
                    <a:pt x="300298" y="2213914"/>
                  </a:moveTo>
                  <a:cubicBezTo>
                    <a:pt x="296393" y="2221058"/>
                    <a:pt x="293345" y="2218772"/>
                    <a:pt x="283344" y="2219534"/>
                  </a:cubicBezTo>
                  <a:cubicBezTo>
                    <a:pt x="286201" y="2214962"/>
                    <a:pt x="277724" y="2217629"/>
                    <a:pt x="280677" y="2213057"/>
                  </a:cubicBezTo>
                  <a:cubicBezTo>
                    <a:pt x="288201" y="2218200"/>
                    <a:pt x="293154" y="2216391"/>
                    <a:pt x="300298" y="2213914"/>
                  </a:cubicBezTo>
                  <a:close/>
                  <a:moveTo>
                    <a:pt x="276295" y="2557481"/>
                  </a:moveTo>
                  <a:cubicBezTo>
                    <a:pt x="276486" y="2557767"/>
                    <a:pt x="276676" y="2558147"/>
                    <a:pt x="276962" y="2558433"/>
                  </a:cubicBezTo>
                  <a:cubicBezTo>
                    <a:pt x="276771" y="2558433"/>
                    <a:pt x="276581" y="2558433"/>
                    <a:pt x="276390" y="2558529"/>
                  </a:cubicBezTo>
                  <a:cubicBezTo>
                    <a:pt x="276200" y="2558147"/>
                    <a:pt x="276295" y="2557862"/>
                    <a:pt x="276295" y="2557481"/>
                  </a:cubicBezTo>
                  <a:close/>
                  <a:moveTo>
                    <a:pt x="279915" y="2558147"/>
                  </a:moveTo>
                  <a:cubicBezTo>
                    <a:pt x="279343" y="2555195"/>
                    <a:pt x="278867" y="2553766"/>
                    <a:pt x="278486" y="2552623"/>
                  </a:cubicBezTo>
                  <a:cubicBezTo>
                    <a:pt x="279724" y="2551575"/>
                    <a:pt x="281153" y="2550623"/>
                    <a:pt x="281439" y="2548432"/>
                  </a:cubicBezTo>
                  <a:cubicBezTo>
                    <a:pt x="287535" y="2549194"/>
                    <a:pt x="278962" y="2553671"/>
                    <a:pt x="282201" y="2558052"/>
                  </a:cubicBezTo>
                  <a:cubicBezTo>
                    <a:pt x="281439" y="2558147"/>
                    <a:pt x="280772" y="2558243"/>
                    <a:pt x="279915" y="2558147"/>
                  </a:cubicBezTo>
                  <a:close/>
                  <a:moveTo>
                    <a:pt x="279819" y="2546622"/>
                  </a:moveTo>
                  <a:cubicBezTo>
                    <a:pt x="278867" y="2545194"/>
                    <a:pt x="278772" y="2543860"/>
                    <a:pt x="278962" y="2542622"/>
                  </a:cubicBezTo>
                  <a:cubicBezTo>
                    <a:pt x="280105" y="2541955"/>
                    <a:pt x="280486" y="2541098"/>
                    <a:pt x="279724" y="2539860"/>
                  </a:cubicBezTo>
                  <a:cubicBezTo>
                    <a:pt x="280391" y="2537954"/>
                    <a:pt x="280486" y="2537193"/>
                    <a:pt x="275628" y="2538336"/>
                  </a:cubicBezTo>
                  <a:cubicBezTo>
                    <a:pt x="275533" y="2537764"/>
                    <a:pt x="275438" y="2537097"/>
                    <a:pt x="275438" y="2536430"/>
                  </a:cubicBezTo>
                  <a:cubicBezTo>
                    <a:pt x="275914" y="2534716"/>
                    <a:pt x="277629" y="2533573"/>
                    <a:pt x="277629" y="2532906"/>
                  </a:cubicBezTo>
                  <a:cubicBezTo>
                    <a:pt x="280200" y="2533573"/>
                    <a:pt x="281915" y="2534526"/>
                    <a:pt x="283058" y="2535669"/>
                  </a:cubicBezTo>
                  <a:cubicBezTo>
                    <a:pt x="282677" y="2538336"/>
                    <a:pt x="282296" y="2541003"/>
                    <a:pt x="281915" y="2543670"/>
                  </a:cubicBezTo>
                  <a:cubicBezTo>
                    <a:pt x="282772" y="2542431"/>
                    <a:pt x="283915" y="2541860"/>
                    <a:pt x="285058" y="2541669"/>
                  </a:cubicBezTo>
                  <a:cubicBezTo>
                    <a:pt x="284963" y="2543288"/>
                    <a:pt x="284677" y="2544813"/>
                    <a:pt x="284487" y="2546051"/>
                  </a:cubicBezTo>
                  <a:cubicBezTo>
                    <a:pt x="282772" y="2546146"/>
                    <a:pt x="281058" y="2546146"/>
                    <a:pt x="279819" y="2546622"/>
                  </a:cubicBezTo>
                  <a:close/>
                  <a:moveTo>
                    <a:pt x="380022" y="1571739"/>
                  </a:moveTo>
                  <a:cubicBezTo>
                    <a:pt x="379451" y="1570595"/>
                    <a:pt x="378594" y="1569643"/>
                    <a:pt x="375736" y="1570215"/>
                  </a:cubicBezTo>
                  <a:cubicBezTo>
                    <a:pt x="377736" y="1568786"/>
                    <a:pt x="379832" y="1567071"/>
                    <a:pt x="380308" y="1565547"/>
                  </a:cubicBezTo>
                  <a:cubicBezTo>
                    <a:pt x="382689" y="1567738"/>
                    <a:pt x="382023" y="1570024"/>
                    <a:pt x="380022" y="1571739"/>
                  </a:cubicBezTo>
                  <a:close/>
                  <a:moveTo>
                    <a:pt x="287344" y="2546337"/>
                  </a:moveTo>
                  <a:cubicBezTo>
                    <a:pt x="288487" y="2545384"/>
                    <a:pt x="289535" y="2544146"/>
                    <a:pt x="290583" y="2543384"/>
                  </a:cubicBezTo>
                  <a:cubicBezTo>
                    <a:pt x="291345" y="2543955"/>
                    <a:pt x="292011" y="2544527"/>
                    <a:pt x="292583" y="2545194"/>
                  </a:cubicBezTo>
                  <a:cubicBezTo>
                    <a:pt x="291535" y="2546241"/>
                    <a:pt x="289535" y="2546337"/>
                    <a:pt x="287344" y="2546337"/>
                  </a:cubicBezTo>
                  <a:close/>
                  <a:moveTo>
                    <a:pt x="334112" y="2568530"/>
                  </a:moveTo>
                  <a:cubicBezTo>
                    <a:pt x="334112" y="2569578"/>
                    <a:pt x="333445" y="2570530"/>
                    <a:pt x="332397" y="2571102"/>
                  </a:cubicBezTo>
                  <a:cubicBezTo>
                    <a:pt x="333255" y="2570339"/>
                    <a:pt x="333921" y="2569387"/>
                    <a:pt x="334112" y="2568530"/>
                  </a:cubicBezTo>
                  <a:close/>
                  <a:moveTo>
                    <a:pt x="435363" y="1165973"/>
                  </a:moveTo>
                  <a:cubicBezTo>
                    <a:pt x="435363" y="1166069"/>
                    <a:pt x="435458" y="1166164"/>
                    <a:pt x="435458" y="1166259"/>
                  </a:cubicBezTo>
                  <a:cubicBezTo>
                    <a:pt x="434696" y="1166164"/>
                    <a:pt x="434220" y="1166355"/>
                    <a:pt x="433743" y="1166640"/>
                  </a:cubicBezTo>
                  <a:cubicBezTo>
                    <a:pt x="434220" y="1166355"/>
                    <a:pt x="434791" y="1166164"/>
                    <a:pt x="435363" y="1165973"/>
                  </a:cubicBezTo>
                  <a:close/>
                  <a:moveTo>
                    <a:pt x="375260" y="1570500"/>
                  </a:moveTo>
                  <a:cubicBezTo>
                    <a:pt x="376022" y="1571453"/>
                    <a:pt x="376879" y="1572310"/>
                    <a:pt x="377736" y="1572977"/>
                  </a:cubicBezTo>
                  <a:cubicBezTo>
                    <a:pt x="375927" y="1573739"/>
                    <a:pt x="373736" y="1574024"/>
                    <a:pt x="371926" y="1573644"/>
                  </a:cubicBezTo>
                  <a:cubicBezTo>
                    <a:pt x="371069" y="1573358"/>
                    <a:pt x="373069" y="1572119"/>
                    <a:pt x="375260" y="1570500"/>
                  </a:cubicBezTo>
                  <a:close/>
                  <a:moveTo>
                    <a:pt x="372498" y="1619840"/>
                  </a:moveTo>
                  <a:cubicBezTo>
                    <a:pt x="376974" y="1620602"/>
                    <a:pt x="374212" y="1626031"/>
                    <a:pt x="378689" y="1626793"/>
                  </a:cubicBezTo>
                  <a:cubicBezTo>
                    <a:pt x="374879" y="1628222"/>
                    <a:pt x="372593" y="1625745"/>
                    <a:pt x="367640" y="1628507"/>
                  </a:cubicBezTo>
                  <a:cubicBezTo>
                    <a:pt x="368211" y="1625840"/>
                    <a:pt x="365925" y="1625078"/>
                    <a:pt x="366687" y="1622221"/>
                  </a:cubicBezTo>
                  <a:cubicBezTo>
                    <a:pt x="370593" y="1625174"/>
                    <a:pt x="375165" y="1625555"/>
                    <a:pt x="372498" y="1619840"/>
                  </a:cubicBezTo>
                  <a:close/>
                  <a:moveTo>
                    <a:pt x="372593" y="1656797"/>
                  </a:moveTo>
                  <a:cubicBezTo>
                    <a:pt x="377070" y="1657559"/>
                    <a:pt x="374307" y="1662988"/>
                    <a:pt x="378784" y="1663750"/>
                  </a:cubicBezTo>
                  <a:cubicBezTo>
                    <a:pt x="376879" y="1667179"/>
                    <a:pt x="369354" y="1668798"/>
                    <a:pt x="365925" y="1665274"/>
                  </a:cubicBezTo>
                  <a:cubicBezTo>
                    <a:pt x="367545" y="1662798"/>
                    <a:pt x="369164" y="1665465"/>
                    <a:pt x="371259" y="1665941"/>
                  </a:cubicBezTo>
                  <a:cubicBezTo>
                    <a:pt x="373545" y="1660893"/>
                    <a:pt x="368878" y="1659083"/>
                    <a:pt x="372593" y="1656797"/>
                  </a:cubicBezTo>
                  <a:close/>
                  <a:moveTo>
                    <a:pt x="364592" y="1751190"/>
                  </a:moveTo>
                  <a:cubicBezTo>
                    <a:pt x="366306" y="1750713"/>
                    <a:pt x="367926" y="1750237"/>
                    <a:pt x="368592" y="1748618"/>
                  </a:cubicBezTo>
                  <a:cubicBezTo>
                    <a:pt x="373641" y="1752618"/>
                    <a:pt x="360401" y="1751094"/>
                    <a:pt x="363544" y="1758714"/>
                  </a:cubicBezTo>
                  <a:cubicBezTo>
                    <a:pt x="356591" y="1757666"/>
                    <a:pt x="365259" y="1752999"/>
                    <a:pt x="362115" y="1749951"/>
                  </a:cubicBezTo>
                  <a:cubicBezTo>
                    <a:pt x="362782" y="1749761"/>
                    <a:pt x="363258" y="1749570"/>
                    <a:pt x="363735" y="1749189"/>
                  </a:cubicBezTo>
                  <a:cubicBezTo>
                    <a:pt x="363068" y="1749189"/>
                    <a:pt x="362496" y="1748999"/>
                    <a:pt x="361830" y="1748808"/>
                  </a:cubicBezTo>
                  <a:cubicBezTo>
                    <a:pt x="363258" y="1747475"/>
                    <a:pt x="365354" y="1749094"/>
                    <a:pt x="364592" y="1751190"/>
                  </a:cubicBezTo>
                  <a:close/>
                  <a:moveTo>
                    <a:pt x="317919" y="2203818"/>
                  </a:moveTo>
                  <a:cubicBezTo>
                    <a:pt x="317538" y="2206294"/>
                    <a:pt x="317157" y="2208866"/>
                    <a:pt x="316872" y="2211342"/>
                  </a:cubicBezTo>
                  <a:cubicBezTo>
                    <a:pt x="315252" y="2210104"/>
                    <a:pt x="315538" y="2207628"/>
                    <a:pt x="312014" y="2207628"/>
                  </a:cubicBezTo>
                  <a:cubicBezTo>
                    <a:pt x="312109" y="2204294"/>
                    <a:pt x="314109" y="2203056"/>
                    <a:pt x="317919" y="2203818"/>
                  </a:cubicBezTo>
                  <a:close/>
                  <a:moveTo>
                    <a:pt x="246768" y="2257443"/>
                  </a:moveTo>
                  <a:cubicBezTo>
                    <a:pt x="246672" y="2257539"/>
                    <a:pt x="246577" y="2257634"/>
                    <a:pt x="246482" y="2257729"/>
                  </a:cubicBezTo>
                  <a:cubicBezTo>
                    <a:pt x="244863" y="2258110"/>
                    <a:pt x="244101" y="2257824"/>
                    <a:pt x="243720" y="2257253"/>
                  </a:cubicBezTo>
                  <a:cubicBezTo>
                    <a:pt x="244005" y="2255538"/>
                    <a:pt x="244005" y="2253538"/>
                    <a:pt x="246958" y="2254776"/>
                  </a:cubicBezTo>
                  <a:cubicBezTo>
                    <a:pt x="247053" y="2255443"/>
                    <a:pt x="247053" y="2256300"/>
                    <a:pt x="246768" y="2257443"/>
                  </a:cubicBezTo>
                  <a:close/>
                  <a:moveTo>
                    <a:pt x="220002" y="2473375"/>
                  </a:moveTo>
                  <a:cubicBezTo>
                    <a:pt x="218764" y="2473280"/>
                    <a:pt x="217716" y="2472899"/>
                    <a:pt x="216954" y="2472518"/>
                  </a:cubicBezTo>
                  <a:cubicBezTo>
                    <a:pt x="217716" y="2472422"/>
                    <a:pt x="218288" y="2472137"/>
                    <a:pt x="218574" y="2471375"/>
                  </a:cubicBezTo>
                  <a:cubicBezTo>
                    <a:pt x="220574" y="2472042"/>
                    <a:pt x="220574" y="2472708"/>
                    <a:pt x="220002" y="2473375"/>
                  </a:cubicBezTo>
                  <a:close/>
                  <a:moveTo>
                    <a:pt x="278486" y="2577007"/>
                  </a:moveTo>
                  <a:cubicBezTo>
                    <a:pt x="280010" y="2577388"/>
                    <a:pt x="281248" y="2578055"/>
                    <a:pt x="282201" y="2578817"/>
                  </a:cubicBezTo>
                  <a:cubicBezTo>
                    <a:pt x="279343" y="2579864"/>
                    <a:pt x="276771" y="2579864"/>
                    <a:pt x="274485" y="2579103"/>
                  </a:cubicBezTo>
                  <a:cubicBezTo>
                    <a:pt x="275819" y="2578436"/>
                    <a:pt x="276676" y="2577293"/>
                    <a:pt x="278486" y="2577007"/>
                  </a:cubicBezTo>
                  <a:close/>
                  <a:moveTo>
                    <a:pt x="283248" y="2579674"/>
                  </a:moveTo>
                  <a:cubicBezTo>
                    <a:pt x="283629" y="2579960"/>
                    <a:pt x="283915" y="2580246"/>
                    <a:pt x="284201" y="2580627"/>
                  </a:cubicBezTo>
                  <a:cubicBezTo>
                    <a:pt x="284106" y="2580722"/>
                    <a:pt x="284106" y="2580912"/>
                    <a:pt x="283820" y="2581008"/>
                  </a:cubicBezTo>
                  <a:cubicBezTo>
                    <a:pt x="282582" y="2580531"/>
                    <a:pt x="282772" y="2580150"/>
                    <a:pt x="283248" y="2579674"/>
                  </a:cubicBezTo>
                  <a:close/>
                  <a:moveTo>
                    <a:pt x="445650" y="1702707"/>
                  </a:moveTo>
                  <a:cubicBezTo>
                    <a:pt x="445173" y="1701945"/>
                    <a:pt x="444697" y="1701088"/>
                    <a:pt x="444792" y="1699945"/>
                  </a:cubicBezTo>
                  <a:cubicBezTo>
                    <a:pt x="447269" y="1700421"/>
                    <a:pt x="449174" y="1701278"/>
                    <a:pt x="450793" y="1702422"/>
                  </a:cubicBezTo>
                  <a:cubicBezTo>
                    <a:pt x="449174" y="1702612"/>
                    <a:pt x="447459" y="1702802"/>
                    <a:pt x="445650" y="1702707"/>
                  </a:cubicBezTo>
                  <a:close/>
                  <a:moveTo>
                    <a:pt x="437077" y="1128255"/>
                  </a:moveTo>
                  <a:cubicBezTo>
                    <a:pt x="436506" y="1129779"/>
                    <a:pt x="435458" y="1130826"/>
                    <a:pt x="433362" y="1130636"/>
                  </a:cubicBezTo>
                  <a:cubicBezTo>
                    <a:pt x="433267" y="1129969"/>
                    <a:pt x="432981" y="1129588"/>
                    <a:pt x="432791" y="1129017"/>
                  </a:cubicBezTo>
                  <a:cubicBezTo>
                    <a:pt x="433267" y="1127588"/>
                    <a:pt x="434124" y="1125969"/>
                    <a:pt x="432029" y="1125016"/>
                  </a:cubicBezTo>
                  <a:cubicBezTo>
                    <a:pt x="434029" y="1121968"/>
                    <a:pt x="436410" y="1124921"/>
                    <a:pt x="437077" y="1128255"/>
                  </a:cubicBezTo>
                  <a:close/>
                  <a:moveTo>
                    <a:pt x="422123" y="1184261"/>
                  </a:moveTo>
                  <a:cubicBezTo>
                    <a:pt x="422599" y="1181213"/>
                    <a:pt x="424218" y="1179404"/>
                    <a:pt x="427076" y="1178737"/>
                  </a:cubicBezTo>
                  <a:cubicBezTo>
                    <a:pt x="428505" y="1179118"/>
                    <a:pt x="429838" y="1179404"/>
                    <a:pt x="431648" y="1178927"/>
                  </a:cubicBezTo>
                  <a:cubicBezTo>
                    <a:pt x="431743" y="1180166"/>
                    <a:pt x="431267" y="1180928"/>
                    <a:pt x="430791" y="1181594"/>
                  </a:cubicBezTo>
                  <a:cubicBezTo>
                    <a:pt x="428790" y="1180547"/>
                    <a:pt x="427076" y="1184642"/>
                    <a:pt x="422790" y="1184547"/>
                  </a:cubicBezTo>
                  <a:cubicBezTo>
                    <a:pt x="422504" y="1184452"/>
                    <a:pt x="422313" y="1184357"/>
                    <a:pt x="422123" y="1184261"/>
                  </a:cubicBezTo>
                  <a:close/>
                  <a:moveTo>
                    <a:pt x="418313" y="1233411"/>
                  </a:moveTo>
                  <a:cubicBezTo>
                    <a:pt x="416503" y="1233601"/>
                    <a:pt x="414693" y="1233791"/>
                    <a:pt x="412884" y="1234077"/>
                  </a:cubicBezTo>
                  <a:cubicBezTo>
                    <a:pt x="414122" y="1232934"/>
                    <a:pt x="414312" y="1231696"/>
                    <a:pt x="413836" y="1230648"/>
                  </a:cubicBezTo>
                  <a:cubicBezTo>
                    <a:pt x="414408" y="1230362"/>
                    <a:pt x="414979" y="1230077"/>
                    <a:pt x="415551" y="1229886"/>
                  </a:cubicBezTo>
                  <a:cubicBezTo>
                    <a:pt x="418218" y="1231124"/>
                    <a:pt x="418694" y="1232172"/>
                    <a:pt x="418313" y="1233411"/>
                  </a:cubicBezTo>
                  <a:close/>
                  <a:moveTo>
                    <a:pt x="413931" y="1240459"/>
                  </a:moveTo>
                  <a:cubicBezTo>
                    <a:pt x="413836" y="1240935"/>
                    <a:pt x="413741" y="1241411"/>
                    <a:pt x="413741" y="1241983"/>
                  </a:cubicBezTo>
                  <a:cubicBezTo>
                    <a:pt x="411741" y="1241316"/>
                    <a:pt x="410598" y="1240269"/>
                    <a:pt x="410026" y="1239126"/>
                  </a:cubicBezTo>
                  <a:cubicBezTo>
                    <a:pt x="411169" y="1239792"/>
                    <a:pt x="412312" y="1240269"/>
                    <a:pt x="413931" y="1240459"/>
                  </a:cubicBezTo>
                  <a:close/>
                  <a:moveTo>
                    <a:pt x="349066" y="1746141"/>
                  </a:moveTo>
                  <a:cubicBezTo>
                    <a:pt x="352114" y="1746998"/>
                    <a:pt x="356686" y="1758048"/>
                    <a:pt x="349352" y="1756905"/>
                  </a:cubicBezTo>
                  <a:cubicBezTo>
                    <a:pt x="350495" y="1755761"/>
                    <a:pt x="351543" y="1754714"/>
                    <a:pt x="351733" y="1752618"/>
                  </a:cubicBezTo>
                  <a:cubicBezTo>
                    <a:pt x="348685" y="1752237"/>
                    <a:pt x="346971" y="1753190"/>
                    <a:pt x="346018" y="1754999"/>
                  </a:cubicBezTo>
                  <a:cubicBezTo>
                    <a:pt x="342970" y="1754237"/>
                    <a:pt x="342399" y="1751856"/>
                    <a:pt x="343351" y="1748523"/>
                  </a:cubicBezTo>
                  <a:cubicBezTo>
                    <a:pt x="347923" y="1749475"/>
                    <a:pt x="348685" y="1752428"/>
                    <a:pt x="349066" y="1746141"/>
                  </a:cubicBezTo>
                  <a:close/>
                  <a:moveTo>
                    <a:pt x="311728" y="1893874"/>
                  </a:moveTo>
                  <a:cubicBezTo>
                    <a:pt x="311538" y="1894160"/>
                    <a:pt x="311347" y="1894445"/>
                    <a:pt x="311157" y="1894731"/>
                  </a:cubicBezTo>
                  <a:cubicBezTo>
                    <a:pt x="311252" y="1894445"/>
                    <a:pt x="311442" y="1894160"/>
                    <a:pt x="311538" y="1893874"/>
                  </a:cubicBezTo>
                  <a:cubicBezTo>
                    <a:pt x="311728" y="1893779"/>
                    <a:pt x="311728" y="1893779"/>
                    <a:pt x="311728" y="1893874"/>
                  </a:cubicBezTo>
                  <a:close/>
                  <a:moveTo>
                    <a:pt x="305442" y="1906066"/>
                  </a:moveTo>
                  <a:cubicBezTo>
                    <a:pt x="306299" y="1905876"/>
                    <a:pt x="307061" y="1905590"/>
                    <a:pt x="308204" y="1905685"/>
                  </a:cubicBezTo>
                  <a:cubicBezTo>
                    <a:pt x="307728" y="1907781"/>
                    <a:pt x="307347" y="1909971"/>
                    <a:pt x="309347" y="1910448"/>
                  </a:cubicBezTo>
                  <a:cubicBezTo>
                    <a:pt x="308775" y="1912067"/>
                    <a:pt x="307442" y="1911114"/>
                    <a:pt x="307537" y="1910257"/>
                  </a:cubicBezTo>
                  <a:cubicBezTo>
                    <a:pt x="305823" y="1910066"/>
                    <a:pt x="305918" y="1911972"/>
                    <a:pt x="305346" y="1913019"/>
                  </a:cubicBezTo>
                  <a:cubicBezTo>
                    <a:pt x="301060" y="1911495"/>
                    <a:pt x="300679" y="1908447"/>
                    <a:pt x="303060" y="1906828"/>
                  </a:cubicBezTo>
                  <a:cubicBezTo>
                    <a:pt x="304013" y="1906637"/>
                    <a:pt x="304775" y="1906447"/>
                    <a:pt x="305442" y="1906066"/>
                  </a:cubicBezTo>
                  <a:close/>
                  <a:moveTo>
                    <a:pt x="313157" y="1921687"/>
                  </a:moveTo>
                  <a:cubicBezTo>
                    <a:pt x="320110" y="1921401"/>
                    <a:pt x="318967" y="1929783"/>
                    <a:pt x="312300" y="1927783"/>
                  </a:cubicBezTo>
                  <a:cubicBezTo>
                    <a:pt x="312585" y="1925687"/>
                    <a:pt x="312871" y="1923687"/>
                    <a:pt x="313157" y="1921687"/>
                  </a:cubicBezTo>
                  <a:close/>
                  <a:moveTo>
                    <a:pt x="308585" y="2105710"/>
                  </a:moveTo>
                  <a:cubicBezTo>
                    <a:pt x="307632" y="2101710"/>
                    <a:pt x="300965" y="2101519"/>
                    <a:pt x="302775" y="2095709"/>
                  </a:cubicBezTo>
                  <a:cubicBezTo>
                    <a:pt x="306013" y="2098281"/>
                    <a:pt x="312014" y="2103043"/>
                    <a:pt x="308585" y="2105710"/>
                  </a:cubicBezTo>
                  <a:close/>
                  <a:moveTo>
                    <a:pt x="275247" y="2212295"/>
                  </a:moveTo>
                  <a:cubicBezTo>
                    <a:pt x="272199" y="2208390"/>
                    <a:pt x="269913" y="2203913"/>
                    <a:pt x="264198" y="2201722"/>
                  </a:cubicBezTo>
                  <a:cubicBezTo>
                    <a:pt x="267532" y="2197436"/>
                    <a:pt x="271818" y="2203913"/>
                    <a:pt x="276581" y="2203246"/>
                  </a:cubicBezTo>
                  <a:cubicBezTo>
                    <a:pt x="272295" y="2205913"/>
                    <a:pt x="276867" y="2207723"/>
                    <a:pt x="275247" y="2212295"/>
                  </a:cubicBezTo>
                  <a:close/>
                  <a:moveTo>
                    <a:pt x="233528" y="2218581"/>
                  </a:moveTo>
                  <a:cubicBezTo>
                    <a:pt x="233337" y="2218200"/>
                    <a:pt x="233242" y="2217819"/>
                    <a:pt x="233147" y="2217343"/>
                  </a:cubicBezTo>
                  <a:cubicBezTo>
                    <a:pt x="237052" y="2215724"/>
                    <a:pt x="239814" y="2214009"/>
                    <a:pt x="242196" y="2212104"/>
                  </a:cubicBezTo>
                  <a:cubicBezTo>
                    <a:pt x="242291" y="2214390"/>
                    <a:pt x="235909" y="2216105"/>
                    <a:pt x="233528" y="2218581"/>
                  </a:cubicBezTo>
                  <a:close/>
                  <a:moveTo>
                    <a:pt x="240100" y="2182577"/>
                  </a:moveTo>
                  <a:cubicBezTo>
                    <a:pt x="239148" y="2180481"/>
                    <a:pt x="239148" y="2177719"/>
                    <a:pt x="236862" y="2176576"/>
                  </a:cubicBezTo>
                  <a:cubicBezTo>
                    <a:pt x="236957" y="2176195"/>
                    <a:pt x="237147" y="2175719"/>
                    <a:pt x="237243" y="2175338"/>
                  </a:cubicBezTo>
                  <a:cubicBezTo>
                    <a:pt x="239052" y="2177814"/>
                    <a:pt x="244386" y="2178005"/>
                    <a:pt x="243434" y="2182291"/>
                  </a:cubicBezTo>
                  <a:cubicBezTo>
                    <a:pt x="241815" y="2182577"/>
                    <a:pt x="240767" y="2182577"/>
                    <a:pt x="240100" y="2182577"/>
                  </a:cubicBezTo>
                  <a:close/>
                  <a:moveTo>
                    <a:pt x="227813" y="2178767"/>
                  </a:moveTo>
                  <a:cubicBezTo>
                    <a:pt x="227622" y="2178672"/>
                    <a:pt x="227527" y="2178862"/>
                    <a:pt x="227337" y="2178767"/>
                  </a:cubicBezTo>
                  <a:cubicBezTo>
                    <a:pt x="226956" y="2177624"/>
                    <a:pt x="226575" y="2176386"/>
                    <a:pt x="226194" y="2175243"/>
                  </a:cubicBezTo>
                  <a:cubicBezTo>
                    <a:pt x="226860" y="2175433"/>
                    <a:pt x="227527" y="2175624"/>
                    <a:pt x="228194" y="2175719"/>
                  </a:cubicBezTo>
                  <a:cubicBezTo>
                    <a:pt x="228099" y="2176767"/>
                    <a:pt x="228003" y="2177719"/>
                    <a:pt x="227813" y="2178767"/>
                  </a:cubicBezTo>
                  <a:close/>
                  <a:moveTo>
                    <a:pt x="218097" y="2174195"/>
                  </a:moveTo>
                  <a:cubicBezTo>
                    <a:pt x="217335" y="2174671"/>
                    <a:pt x="216573" y="2174957"/>
                    <a:pt x="215716" y="2175052"/>
                  </a:cubicBezTo>
                  <a:cubicBezTo>
                    <a:pt x="216383" y="2174671"/>
                    <a:pt x="217240" y="2174385"/>
                    <a:pt x="218097" y="2174195"/>
                  </a:cubicBezTo>
                  <a:close/>
                  <a:moveTo>
                    <a:pt x="272009" y="2639586"/>
                  </a:moveTo>
                  <a:cubicBezTo>
                    <a:pt x="272009" y="2639967"/>
                    <a:pt x="272009" y="2640253"/>
                    <a:pt x="272009" y="2640539"/>
                  </a:cubicBezTo>
                  <a:cubicBezTo>
                    <a:pt x="271628" y="2640158"/>
                    <a:pt x="271247" y="2639777"/>
                    <a:pt x="271056" y="2639396"/>
                  </a:cubicBezTo>
                  <a:cubicBezTo>
                    <a:pt x="271342" y="2639396"/>
                    <a:pt x="271628" y="2639396"/>
                    <a:pt x="272009" y="2639586"/>
                  </a:cubicBezTo>
                  <a:close/>
                  <a:moveTo>
                    <a:pt x="279057" y="2594343"/>
                  </a:moveTo>
                  <a:cubicBezTo>
                    <a:pt x="277057" y="2596533"/>
                    <a:pt x="277914" y="2598057"/>
                    <a:pt x="278200" y="2599296"/>
                  </a:cubicBezTo>
                  <a:cubicBezTo>
                    <a:pt x="276486" y="2599867"/>
                    <a:pt x="274866" y="2600629"/>
                    <a:pt x="273438" y="2601582"/>
                  </a:cubicBezTo>
                  <a:cubicBezTo>
                    <a:pt x="272295" y="2601391"/>
                    <a:pt x="271342" y="2601010"/>
                    <a:pt x="271247" y="2600058"/>
                  </a:cubicBezTo>
                  <a:cubicBezTo>
                    <a:pt x="278200" y="2594057"/>
                    <a:pt x="269151" y="2597486"/>
                    <a:pt x="270199" y="2589009"/>
                  </a:cubicBezTo>
                  <a:cubicBezTo>
                    <a:pt x="270771" y="2589294"/>
                    <a:pt x="271342" y="2589580"/>
                    <a:pt x="271818" y="2589866"/>
                  </a:cubicBezTo>
                  <a:cubicBezTo>
                    <a:pt x="271723" y="2590437"/>
                    <a:pt x="271723" y="2591104"/>
                    <a:pt x="271533" y="2591866"/>
                  </a:cubicBezTo>
                  <a:cubicBezTo>
                    <a:pt x="272676" y="2591676"/>
                    <a:pt x="273247" y="2591295"/>
                    <a:pt x="274009" y="2591009"/>
                  </a:cubicBezTo>
                  <a:cubicBezTo>
                    <a:pt x="275057" y="2591676"/>
                    <a:pt x="276105" y="2592247"/>
                    <a:pt x="277343" y="2592723"/>
                  </a:cubicBezTo>
                  <a:cubicBezTo>
                    <a:pt x="277819" y="2590628"/>
                    <a:pt x="277438" y="2589199"/>
                    <a:pt x="276771" y="2587961"/>
                  </a:cubicBezTo>
                  <a:cubicBezTo>
                    <a:pt x="277057" y="2586342"/>
                    <a:pt x="276771" y="2584341"/>
                    <a:pt x="276676" y="2581674"/>
                  </a:cubicBezTo>
                  <a:cubicBezTo>
                    <a:pt x="282296" y="2581198"/>
                    <a:pt x="279534" y="2586246"/>
                    <a:pt x="285058" y="2585770"/>
                  </a:cubicBezTo>
                  <a:cubicBezTo>
                    <a:pt x="284868" y="2588532"/>
                    <a:pt x="282391" y="2588628"/>
                    <a:pt x="282391" y="2591580"/>
                  </a:cubicBezTo>
                  <a:cubicBezTo>
                    <a:pt x="282963" y="2593009"/>
                    <a:pt x="283534" y="2594438"/>
                    <a:pt x="285439" y="2595009"/>
                  </a:cubicBezTo>
                  <a:cubicBezTo>
                    <a:pt x="289440" y="2591771"/>
                    <a:pt x="290964" y="2585675"/>
                    <a:pt x="289154" y="2581103"/>
                  </a:cubicBezTo>
                  <a:cubicBezTo>
                    <a:pt x="290106" y="2580722"/>
                    <a:pt x="291154" y="2580531"/>
                    <a:pt x="292202" y="2580341"/>
                  </a:cubicBezTo>
                  <a:cubicBezTo>
                    <a:pt x="292297" y="2580341"/>
                    <a:pt x="292297" y="2580341"/>
                    <a:pt x="292392" y="2580341"/>
                  </a:cubicBezTo>
                  <a:cubicBezTo>
                    <a:pt x="294297" y="2579960"/>
                    <a:pt x="296107" y="2579484"/>
                    <a:pt x="296774" y="2577864"/>
                  </a:cubicBezTo>
                  <a:cubicBezTo>
                    <a:pt x="296583" y="2579674"/>
                    <a:pt x="297917" y="2581103"/>
                    <a:pt x="299536" y="2582246"/>
                  </a:cubicBezTo>
                  <a:cubicBezTo>
                    <a:pt x="299727" y="2586056"/>
                    <a:pt x="300774" y="2589580"/>
                    <a:pt x="301155" y="2592914"/>
                  </a:cubicBezTo>
                  <a:cubicBezTo>
                    <a:pt x="303060" y="2590152"/>
                    <a:pt x="305251" y="2591009"/>
                    <a:pt x="307347" y="2592342"/>
                  </a:cubicBezTo>
                  <a:cubicBezTo>
                    <a:pt x="308490" y="2596724"/>
                    <a:pt x="308585" y="2601201"/>
                    <a:pt x="302013" y="2604915"/>
                  </a:cubicBezTo>
                  <a:cubicBezTo>
                    <a:pt x="299631" y="2600915"/>
                    <a:pt x="305061" y="2589294"/>
                    <a:pt x="295536" y="2587199"/>
                  </a:cubicBezTo>
                  <a:cubicBezTo>
                    <a:pt x="295345" y="2594724"/>
                    <a:pt x="288582" y="2596247"/>
                    <a:pt x="281724" y="2598248"/>
                  </a:cubicBezTo>
                  <a:cubicBezTo>
                    <a:pt x="281248" y="2596629"/>
                    <a:pt x="280581" y="2595104"/>
                    <a:pt x="279057" y="2594343"/>
                  </a:cubicBezTo>
                  <a:close/>
                  <a:moveTo>
                    <a:pt x="308299" y="2599391"/>
                  </a:moveTo>
                  <a:cubicBezTo>
                    <a:pt x="313347" y="2599772"/>
                    <a:pt x="312871" y="2603772"/>
                    <a:pt x="312490" y="2607582"/>
                  </a:cubicBezTo>
                  <a:cubicBezTo>
                    <a:pt x="307537" y="2607201"/>
                    <a:pt x="307918" y="2603296"/>
                    <a:pt x="308299" y="2599391"/>
                  </a:cubicBezTo>
                  <a:close/>
                  <a:moveTo>
                    <a:pt x="390881" y="958043"/>
                  </a:moveTo>
                  <a:cubicBezTo>
                    <a:pt x="391833" y="959186"/>
                    <a:pt x="392786" y="959471"/>
                    <a:pt x="393834" y="959567"/>
                  </a:cubicBezTo>
                  <a:cubicBezTo>
                    <a:pt x="392214" y="962615"/>
                    <a:pt x="391643" y="965186"/>
                    <a:pt x="391548" y="967568"/>
                  </a:cubicBezTo>
                  <a:cubicBezTo>
                    <a:pt x="391071" y="967568"/>
                    <a:pt x="390595" y="967472"/>
                    <a:pt x="390214" y="967472"/>
                  </a:cubicBezTo>
                  <a:cubicBezTo>
                    <a:pt x="390786" y="961662"/>
                    <a:pt x="392500" y="963186"/>
                    <a:pt x="390881" y="958043"/>
                  </a:cubicBezTo>
                  <a:close/>
                  <a:moveTo>
                    <a:pt x="400692" y="980427"/>
                  </a:moveTo>
                  <a:cubicBezTo>
                    <a:pt x="404692" y="979569"/>
                    <a:pt x="403835" y="978236"/>
                    <a:pt x="402501" y="975473"/>
                  </a:cubicBezTo>
                  <a:cubicBezTo>
                    <a:pt x="405549" y="976426"/>
                    <a:pt x="408026" y="977855"/>
                    <a:pt x="407550" y="981379"/>
                  </a:cubicBezTo>
                  <a:cubicBezTo>
                    <a:pt x="404597" y="980808"/>
                    <a:pt x="403263" y="980998"/>
                    <a:pt x="402597" y="981665"/>
                  </a:cubicBezTo>
                  <a:cubicBezTo>
                    <a:pt x="402025" y="981379"/>
                    <a:pt x="401454" y="981093"/>
                    <a:pt x="400692" y="980427"/>
                  </a:cubicBezTo>
                  <a:close/>
                  <a:moveTo>
                    <a:pt x="383070" y="995857"/>
                  </a:moveTo>
                  <a:cubicBezTo>
                    <a:pt x="382880" y="994523"/>
                    <a:pt x="382689" y="993190"/>
                    <a:pt x="382785" y="992047"/>
                  </a:cubicBezTo>
                  <a:cubicBezTo>
                    <a:pt x="384690" y="992237"/>
                    <a:pt x="385737" y="991571"/>
                    <a:pt x="386690" y="990809"/>
                  </a:cubicBezTo>
                  <a:cubicBezTo>
                    <a:pt x="385547" y="992523"/>
                    <a:pt x="384213" y="994047"/>
                    <a:pt x="383070" y="995857"/>
                  </a:cubicBezTo>
                  <a:close/>
                  <a:moveTo>
                    <a:pt x="410788" y="1237030"/>
                  </a:moveTo>
                  <a:cubicBezTo>
                    <a:pt x="410312" y="1236840"/>
                    <a:pt x="410026" y="1236840"/>
                    <a:pt x="409645" y="1236649"/>
                  </a:cubicBezTo>
                  <a:cubicBezTo>
                    <a:pt x="409645" y="1235887"/>
                    <a:pt x="409931" y="1235125"/>
                    <a:pt x="410217" y="1234363"/>
                  </a:cubicBezTo>
                  <a:cubicBezTo>
                    <a:pt x="410693" y="1235220"/>
                    <a:pt x="410883" y="1236077"/>
                    <a:pt x="410788" y="1237030"/>
                  </a:cubicBezTo>
                  <a:close/>
                  <a:moveTo>
                    <a:pt x="394977" y="1327422"/>
                  </a:moveTo>
                  <a:cubicBezTo>
                    <a:pt x="397263" y="1327898"/>
                    <a:pt x="399168" y="1329327"/>
                    <a:pt x="400596" y="1331327"/>
                  </a:cubicBezTo>
                  <a:cubicBezTo>
                    <a:pt x="398310" y="1331423"/>
                    <a:pt x="396120" y="1331327"/>
                    <a:pt x="394500" y="1330947"/>
                  </a:cubicBezTo>
                  <a:cubicBezTo>
                    <a:pt x="394024" y="1330089"/>
                    <a:pt x="393643" y="1329137"/>
                    <a:pt x="393167" y="1328184"/>
                  </a:cubicBezTo>
                  <a:cubicBezTo>
                    <a:pt x="393643" y="1327803"/>
                    <a:pt x="394310" y="1327613"/>
                    <a:pt x="394977" y="1327422"/>
                  </a:cubicBezTo>
                  <a:close/>
                  <a:moveTo>
                    <a:pt x="378213" y="1491443"/>
                  </a:moveTo>
                  <a:cubicBezTo>
                    <a:pt x="378117" y="1495443"/>
                    <a:pt x="376689" y="1497824"/>
                    <a:pt x="372021" y="1496777"/>
                  </a:cubicBezTo>
                  <a:cubicBezTo>
                    <a:pt x="372117" y="1492776"/>
                    <a:pt x="373641" y="1490395"/>
                    <a:pt x="378213" y="1491443"/>
                  </a:cubicBezTo>
                  <a:close/>
                  <a:moveTo>
                    <a:pt x="368211" y="1548593"/>
                  </a:moveTo>
                  <a:cubicBezTo>
                    <a:pt x="368307" y="1549355"/>
                    <a:pt x="368116" y="1549831"/>
                    <a:pt x="368021" y="1550307"/>
                  </a:cubicBezTo>
                  <a:cubicBezTo>
                    <a:pt x="367735" y="1550402"/>
                    <a:pt x="367545" y="1550593"/>
                    <a:pt x="367259" y="1550688"/>
                  </a:cubicBezTo>
                  <a:cubicBezTo>
                    <a:pt x="367449" y="1550593"/>
                    <a:pt x="367735" y="1550593"/>
                    <a:pt x="368021" y="1550498"/>
                  </a:cubicBezTo>
                  <a:cubicBezTo>
                    <a:pt x="367354" y="1553069"/>
                    <a:pt x="364687" y="1553451"/>
                    <a:pt x="365163" y="1557356"/>
                  </a:cubicBezTo>
                  <a:cubicBezTo>
                    <a:pt x="360782" y="1553927"/>
                    <a:pt x="359258" y="1548116"/>
                    <a:pt x="368211" y="1548593"/>
                  </a:cubicBezTo>
                  <a:close/>
                  <a:moveTo>
                    <a:pt x="363639" y="1631079"/>
                  </a:moveTo>
                  <a:cubicBezTo>
                    <a:pt x="360210" y="1636223"/>
                    <a:pt x="365640" y="1641081"/>
                    <a:pt x="356781" y="1640985"/>
                  </a:cubicBezTo>
                  <a:cubicBezTo>
                    <a:pt x="358020" y="1636509"/>
                    <a:pt x="358020" y="1630698"/>
                    <a:pt x="363639" y="1631079"/>
                  </a:cubicBezTo>
                  <a:close/>
                  <a:moveTo>
                    <a:pt x="341160" y="1712899"/>
                  </a:moveTo>
                  <a:cubicBezTo>
                    <a:pt x="341065" y="1711089"/>
                    <a:pt x="341922" y="1710232"/>
                    <a:pt x="343351" y="1710041"/>
                  </a:cubicBezTo>
                  <a:cubicBezTo>
                    <a:pt x="341256" y="1706898"/>
                    <a:pt x="337255" y="1704898"/>
                    <a:pt x="337541" y="1700136"/>
                  </a:cubicBezTo>
                  <a:cubicBezTo>
                    <a:pt x="341065" y="1700612"/>
                    <a:pt x="344589" y="1700993"/>
                    <a:pt x="348114" y="1701469"/>
                  </a:cubicBezTo>
                  <a:cubicBezTo>
                    <a:pt x="340113" y="1702802"/>
                    <a:pt x="349447" y="1713090"/>
                    <a:pt x="341160" y="1712899"/>
                  </a:cubicBezTo>
                  <a:close/>
                  <a:moveTo>
                    <a:pt x="333826" y="1815102"/>
                  </a:moveTo>
                  <a:cubicBezTo>
                    <a:pt x="329254" y="1814436"/>
                    <a:pt x="332874" y="1808340"/>
                    <a:pt x="325635" y="1809482"/>
                  </a:cubicBezTo>
                  <a:cubicBezTo>
                    <a:pt x="321158" y="1815578"/>
                    <a:pt x="316300" y="1821294"/>
                    <a:pt x="307537" y="1822627"/>
                  </a:cubicBezTo>
                  <a:cubicBezTo>
                    <a:pt x="306204" y="1817674"/>
                    <a:pt x="310871" y="1819293"/>
                    <a:pt x="311919" y="1817007"/>
                  </a:cubicBezTo>
                  <a:cubicBezTo>
                    <a:pt x="311538" y="1817007"/>
                    <a:pt x="311347" y="1816817"/>
                    <a:pt x="311157" y="1816722"/>
                  </a:cubicBezTo>
                  <a:cubicBezTo>
                    <a:pt x="313443" y="1815578"/>
                    <a:pt x="316205" y="1814912"/>
                    <a:pt x="318396" y="1813673"/>
                  </a:cubicBezTo>
                  <a:cubicBezTo>
                    <a:pt x="315824" y="1813007"/>
                    <a:pt x="316110" y="1812245"/>
                    <a:pt x="316967" y="1811292"/>
                  </a:cubicBezTo>
                  <a:cubicBezTo>
                    <a:pt x="319158" y="1811197"/>
                    <a:pt x="320872" y="1809959"/>
                    <a:pt x="320682" y="1805768"/>
                  </a:cubicBezTo>
                  <a:cubicBezTo>
                    <a:pt x="326301" y="1807768"/>
                    <a:pt x="334493" y="1806339"/>
                    <a:pt x="333826" y="1815102"/>
                  </a:cubicBezTo>
                  <a:close/>
                  <a:moveTo>
                    <a:pt x="328778" y="1762143"/>
                  </a:moveTo>
                  <a:cubicBezTo>
                    <a:pt x="328778" y="1766144"/>
                    <a:pt x="327254" y="1768620"/>
                    <a:pt x="322587" y="1767573"/>
                  </a:cubicBezTo>
                  <a:cubicBezTo>
                    <a:pt x="322682" y="1763477"/>
                    <a:pt x="324111" y="1761095"/>
                    <a:pt x="328778" y="1762143"/>
                  </a:cubicBezTo>
                  <a:close/>
                  <a:moveTo>
                    <a:pt x="302584" y="1794243"/>
                  </a:moveTo>
                  <a:cubicBezTo>
                    <a:pt x="301155" y="1794052"/>
                    <a:pt x="300012" y="1794338"/>
                    <a:pt x="299060" y="1794719"/>
                  </a:cubicBezTo>
                  <a:cubicBezTo>
                    <a:pt x="299060" y="1794338"/>
                    <a:pt x="299250" y="1793861"/>
                    <a:pt x="299536" y="1793290"/>
                  </a:cubicBezTo>
                  <a:cubicBezTo>
                    <a:pt x="300012" y="1793290"/>
                    <a:pt x="300298" y="1793099"/>
                    <a:pt x="300584" y="1793004"/>
                  </a:cubicBezTo>
                  <a:cubicBezTo>
                    <a:pt x="301251" y="1793290"/>
                    <a:pt x="301917" y="1793671"/>
                    <a:pt x="302584" y="1794243"/>
                  </a:cubicBezTo>
                  <a:close/>
                  <a:moveTo>
                    <a:pt x="280010" y="1825485"/>
                  </a:moveTo>
                  <a:cubicBezTo>
                    <a:pt x="280010" y="1825389"/>
                    <a:pt x="280010" y="1825389"/>
                    <a:pt x="280010" y="1825294"/>
                  </a:cubicBezTo>
                  <a:cubicBezTo>
                    <a:pt x="280391" y="1825389"/>
                    <a:pt x="280581" y="1825580"/>
                    <a:pt x="280962" y="1825675"/>
                  </a:cubicBezTo>
                  <a:cubicBezTo>
                    <a:pt x="280677" y="1825580"/>
                    <a:pt x="280391" y="1825580"/>
                    <a:pt x="280010" y="1825485"/>
                  </a:cubicBezTo>
                  <a:close/>
                  <a:moveTo>
                    <a:pt x="287154" y="1836534"/>
                  </a:moveTo>
                  <a:cubicBezTo>
                    <a:pt x="287439" y="1838439"/>
                    <a:pt x="286963" y="1839582"/>
                    <a:pt x="286392" y="1840439"/>
                  </a:cubicBezTo>
                  <a:cubicBezTo>
                    <a:pt x="285820" y="1839105"/>
                    <a:pt x="284296" y="1838248"/>
                    <a:pt x="282772" y="1837486"/>
                  </a:cubicBezTo>
                  <a:cubicBezTo>
                    <a:pt x="284010" y="1837010"/>
                    <a:pt x="284772" y="1835962"/>
                    <a:pt x="287154" y="1836534"/>
                  </a:cubicBezTo>
                  <a:close/>
                  <a:moveTo>
                    <a:pt x="296869" y="1871966"/>
                  </a:moveTo>
                  <a:cubicBezTo>
                    <a:pt x="302394" y="1874252"/>
                    <a:pt x="301346" y="1880920"/>
                    <a:pt x="306013" y="1883873"/>
                  </a:cubicBezTo>
                  <a:cubicBezTo>
                    <a:pt x="306013" y="1883873"/>
                    <a:pt x="306013" y="1883873"/>
                    <a:pt x="306013" y="1883873"/>
                  </a:cubicBezTo>
                  <a:cubicBezTo>
                    <a:pt x="303822" y="1882539"/>
                    <a:pt x="301536" y="1881111"/>
                    <a:pt x="298679" y="1879968"/>
                  </a:cubicBezTo>
                  <a:cubicBezTo>
                    <a:pt x="297822" y="1882635"/>
                    <a:pt x="298584" y="1884063"/>
                    <a:pt x="299727" y="1885206"/>
                  </a:cubicBezTo>
                  <a:cubicBezTo>
                    <a:pt x="299441" y="1885492"/>
                    <a:pt x="299155" y="1885778"/>
                    <a:pt x="298488" y="1886064"/>
                  </a:cubicBezTo>
                  <a:cubicBezTo>
                    <a:pt x="298488" y="1887587"/>
                    <a:pt x="300584" y="1887778"/>
                    <a:pt x="302489" y="1888064"/>
                  </a:cubicBezTo>
                  <a:cubicBezTo>
                    <a:pt x="302870" y="1888540"/>
                    <a:pt x="303156" y="1888921"/>
                    <a:pt x="303346" y="1889588"/>
                  </a:cubicBezTo>
                  <a:cubicBezTo>
                    <a:pt x="303346" y="1889683"/>
                    <a:pt x="303346" y="1889778"/>
                    <a:pt x="303346" y="1889873"/>
                  </a:cubicBezTo>
                  <a:cubicBezTo>
                    <a:pt x="300298" y="1888921"/>
                    <a:pt x="299060" y="1889873"/>
                    <a:pt x="297631" y="1890445"/>
                  </a:cubicBezTo>
                  <a:cubicBezTo>
                    <a:pt x="297250" y="1888445"/>
                    <a:pt x="296869" y="1886540"/>
                    <a:pt x="295631" y="1885206"/>
                  </a:cubicBezTo>
                  <a:cubicBezTo>
                    <a:pt x="295631" y="1884540"/>
                    <a:pt x="295440" y="1883777"/>
                    <a:pt x="294869" y="1882920"/>
                  </a:cubicBezTo>
                  <a:cubicBezTo>
                    <a:pt x="294678" y="1882825"/>
                    <a:pt x="294583" y="1882825"/>
                    <a:pt x="294393" y="1882825"/>
                  </a:cubicBezTo>
                  <a:cubicBezTo>
                    <a:pt x="297726" y="1878348"/>
                    <a:pt x="300679" y="1878729"/>
                    <a:pt x="296869" y="1871966"/>
                  </a:cubicBezTo>
                  <a:close/>
                  <a:moveTo>
                    <a:pt x="291249" y="1883397"/>
                  </a:moveTo>
                  <a:cubicBezTo>
                    <a:pt x="290964" y="1884254"/>
                    <a:pt x="290964" y="1885302"/>
                    <a:pt x="290678" y="1886159"/>
                  </a:cubicBezTo>
                  <a:cubicBezTo>
                    <a:pt x="289725" y="1886730"/>
                    <a:pt x="288297" y="1886730"/>
                    <a:pt x="287154" y="1887016"/>
                  </a:cubicBezTo>
                  <a:cubicBezTo>
                    <a:pt x="287154" y="1887016"/>
                    <a:pt x="287058" y="1887016"/>
                    <a:pt x="287058" y="1887016"/>
                  </a:cubicBezTo>
                  <a:cubicBezTo>
                    <a:pt x="286392" y="1883587"/>
                    <a:pt x="287916" y="1882444"/>
                    <a:pt x="289725" y="1881396"/>
                  </a:cubicBezTo>
                  <a:cubicBezTo>
                    <a:pt x="289916" y="1882253"/>
                    <a:pt x="290297" y="1883015"/>
                    <a:pt x="291249" y="1883397"/>
                  </a:cubicBezTo>
                  <a:close/>
                  <a:moveTo>
                    <a:pt x="280296" y="1903780"/>
                  </a:moveTo>
                  <a:cubicBezTo>
                    <a:pt x="280296" y="1904447"/>
                    <a:pt x="280200" y="1904923"/>
                    <a:pt x="280010" y="1905304"/>
                  </a:cubicBezTo>
                  <a:cubicBezTo>
                    <a:pt x="278962" y="1903590"/>
                    <a:pt x="277914" y="1901875"/>
                    <a:pt x="276581" y="1900351"/>
                  </a:cubicBezTo>
                  <a:cubicBezTo>
                    <a:pt x="278105" y="1900923"/>
                    <a:pt x="279438" y="1901780"/>
                    <a:pt x="280296" y="1903780"/>
                  </a:cubicBezTo>
                  <a:close/>
                  <a:moveTo>
                    <a:pt x="314967" y="1975598"/>
                  </a:moveTo>
                  <a:cubicBezTo>
                    <a:pt x="315062" y="1976361"/>
                    <a:pt x="315252" y="1977123"/>
                    <a:pt x="315348" y="1977885"/>
                  </a:cubicBezTo>
                  <a:cubicBezTo>
                    <a:pt x="314871" y="1977218"/>
                    <a:pt x="314871" y="1976456"/>
                    <a:pt x="314967" y="1975598"/>
                  </a:cubicBezTo>
                  <a:close/>
                  <a:moveTo>
                    <a:pt x="318586" y="2009031"/>
                  </a:moveTo>
                  <a:cubicBezTo>
                    <a:pt x="318586" y="2009127"/>
                    <a:pt x="318586" y="2009127"/>
                    <a:pt x="318586" y="2009031"/>
                  </a:cubicBezTo>
                  <a:cubicBezTo>
                    <a:pt x="318681" y="2009031"/>
                    <a:pt x="318777" y="2009031"/>
                    <a:pt x="318777" y="2008936"/>
                  </a:cubicBezTo>
                  <a:cubicBezTo>
                    <a:pt x="320777" y="2008079"/>
                    <a:pt x="323158" y="2007602"/>
                    <a:pt x="326111" y="2007793"/>
                  </a:cubicBezTo>
                  <a:cubicBezTo>
                    <a:pt x="323349" y="2011698"/>
                    <a:pt x="317729" y="2012556"/>
                    <a:pt x="312681" y="2013794"/>
                  </a:cubicBezTo>
                  <a:cubicBezTo>
                    <a:pt x="314205" y="2011889"/>
                    <a:pt x="316110" y="2010174"/>
                    <a:pt x="318586" y="2009031"/>
                  </a:cubicBezTo>
                  <a:close/>
                  <a:moveTo>
                    <a:pt x="317729" y="2028367"/>
                  </a:moveTo>
                  <a:cubicBezTo>
                    <a:pt x="316967" y="2031606"/>
                    <a:pt x="312776" y="2031034"/>
                    <a:pt x="308394" y="2030272"/>
                  </a:cubicBezTo>
                  <a:cubicBezTo>
                    <a:pt x="306108" y="2027795"/>
                    <a:pt x="307251" y="2020080"/>
                    <a:pt x="310109" y="2018175"/>
                  </a:cubicBezTo>
                  <a:cubicBezTo>
                    <a:pt x="311061" y="2019985"/>
                    <a:pt x="310109" y="2027415"/>
                    <a:pt x="317729" y="2028367"/>
                  </a:cubicBezTo>
                  <a:close/>
                  <a:moveTo>
                    <a:pt x="235528" y="2175052"/>
                  </a:moveTo>
                  <a:cubicBezTo>
                    <a:pt x="234290" y="2174576"/>
                    <a:pt x="233623" y="2173814"/>
                    <a:pt x="232956" y="2172957"/>
                  </a:cubicBezTo>
                  <a:cubicBezTo>
                    <a:pt x="234004" y="2172766"/>
                    <a:pt x="234957" y="2172480"/>
                    <a:pt x="235719" y="2172195"/>
                  </a:cubicBezTo>
                  <a:cubicBezTo>
                    <a:pt x="235528" y="2172957"/>
                    <a:pt x="235433" y="2173909"/>
                    <a:pt x="235528" y="2175052"/>
                  </a:cubicBezTo>
                  <a:close/>
                  <a:moveTo>
                    <a:pt x="228956" y="2172290"/>
                  </a:moveTo>
                  <a:cubicBezTo>
                    <a:pt x="229813" y="2170671"/>
                    <a:pt x="230766" y="2169337"/>
                    <a:pt x="232004" y="2168194"/>
                  </a:cubicBezTo>
                  <a:cubicBezTo>
                    <a:pt x="231909" y="2169623"/>
                    <a:pt x="232004" y="2171147"/>
                    <a:pt x="232575" y="2172576"/>
                  </a:cubicBezTo>
                  <a:cubicBezTo>
                    <a:pt x="232099" y="2172099"/>
                    <a:pt x="231528" y="2171623"/>
                    <a:pt x="230670" y="2171433"/>
                  </a:cubicBezTo>
                  <a:cubicBezTo>
                    <a:pt x="228956" y="2174957"/>
                    <a:pt x="233052" y="2174766"/>
                    <a:pt x="234576" y="2176100"/>
                  </a:cubicBezTo>
                  <a:cubicBezTo>
                    <a:pt x="233909" y="2176100"/>
                    <a:pt x="233337" y="2176100"/>
                    <a:pt x="232480" y="2176195"/>
                  </a:cubicBezTo>
                  <a:cubicBezTo>
                    <a:pt x="232099" y="2176767"/>
                    <a:pt x="232004" y="2177243"/>
                    <a:pt x="231909" y="2177719"/>
                  </a:cubicBezTo>
                  <a:cubicBezTo>
                    <a:pt x="230861" y="2176005"/>
                    <a:pt x="229813" y="2174385"/>
                    <a:pt x="228670" y="2172671"/>
                  </a:cubicBezTo>
                  <a:cubicBezTo>
                    <a:pt x="228670" y="2172576"/>
                    <a:pt x="228765" y="2172576"/>
                    <a:pt x="228765" y="2172480"/>
                  </a:cubicBezTo>
                  <a:cubicBezTo>
                    <a:pt x="228861" y="2172576"/>
                    <a:pt x="228956" y="2172671"/>
                    <a:pt x="229051" y="2172766"/>
                  </a:cubicBezTo>
                  <a:cubicBezTo>
                    <a:pt x="229051" y="2172576"/>
                    <a:pt x="228956" y="2172480"/>
                    <a:pt x="228956" y="2172290"/>
                  </a:cubicBezTo>
                  <a:close/>
                  <a:moveTo>
                    <a:pt x="427838" y="632859"/>
                  </a:moveTo>
                  <a:cubicBezTo>
                    <a:pt x="426981" y="636479"/>
                    <a:pt x="426123" y="640098"/>
                    <a:pt x="420027" y="638574"/>
                  </a:cubicBezTo>
                  <a:cubicBezTo>
                    <a:pt x="420504" y="636764"/>
                    <a:pt x="419837" y="635812"/>
                    <a:pt x="418408" y="635336"/>
                  </a:cubicBezTo>
                  <a:cubicBezTo>
                    <a:pt x="420123" y="633050"/>
                    <a:pt x="423361" y="632288"/>
                    <a:pt x="427838" y="632859"/>
                  </a:cubicBezTo>
                  <a:close/>
                  <a:moveTo>
                    <a:pt x="412026" y="609142"/>
                  </a:moveTo>
                  <a:cubicBezTo>
                    <a:pt x="411074" y="609142"/>
                    <a:pt x="410026" y="609237"/>
                    <a:pt x="409264" y="609428"/>
                  </a:cubicBezTo>
                  <a:cubicBezTo>
                    <a:pt x="409645" y="608856"/>
                    <a:pt x="410217" y="608380"/>
                    <a:pt x="410693" y="607999"/>
                  </a:cubicBezTo>
                  <a:cubicBezTo>
                    <a:pt x="411264" y="608094"/>
                    <a:pt x="411836" y="608189"/>
                    <a:pt x="412407" y="608189"/>
                  </a:cubicBezTo>
                  <a:cubicBezTo>
                    <a:pt x="412217" y="608570"/>
                    <a:pt x="412217" y="608761"/>
                    <a:pt x="412026" y="609142"/>
                  </a:cubicBezTo>
                  <a:close/>
                  <a:moveTo>
                    <a:pt x="371545" y="982998"/>
                  </a:moveTo>
                  <a:cubicBezTo>
                    <a:pt x="369735" y="982808"/>
                    <a:pt x="369259" y="983951"/>
                    <a:pt x="367735" y="984046"/>
                  </a:cubicBezTo>
                  <a:cubicBezTo>
                    <a:pt x="367259" y="983856"/>
                    <a:pt x="366783" y="983760"/>
                    <a:pt x="366211" y="983665"/>
                  </a:cubicBezTo>
                  <a:cubicBezTo>
                    <a:pt x="367926" y="983379"/>
                    <a:pt x="369735" y="983093"/>
                    <a:pt x="371545" y="982998"/>
                  </a:cubicBezTo>
                  <a:cubicBezTo>
                    <a:pt x="371545" y="982998"/>
                    <a:pt x="371545" y="982998"/>
                    <a:pt x="371545" y="982998"/>
                  </a:cubicBezTo>
                  <a:close/>
                  <a:moveTo>
                    <a:pt x="358020" y="1002906"/>
                  </a:moveTo>
                  <a:cubicBezTo>
                    <a:pt x="357829" y="1003382"/>
                    <a:pt x="357258" y="1003667"/>
                    <a:pt x="356877" y="1004144"/>
                  </a:cubicBezTo>
                  <a:cubicBezTo>
                    <a:pt x="357162" y="1002524"/>
                    <a:pt x="357067" y="1000810"/>
                    <a:pt x="356686" y="999381"/>
                  </a:cubicBezTo>
                  <a:cubicBezTo>
                    <a:pt x="357353" y="1000334"/>
                    <a:pt x="357829" y="1001381"/>
                    <a:pt x="358020" y="1002906"/>
                  </a:cubicBezTo>
                  <a:close/>
                  <a:moveTo>
                    <a:pt x="370878" y="991285"/>
                  </a:moveTo>
                  <a:cubicBezTo>
                    <a:pt x="369926" y="991666"/>
                    <a:pt x="369450" y="992142"/>
                    <a:pt x="369545" y="992618"/>
                  </a:cubicBezTo>
                  <a:cubicBezTo>
                    <a:pt x="367640" y="991285"/>
                    <a:pt x="364878" y="990618"/>
                    <a:pt x="362592" y="989666"/>
                  </a:cubicBezTo>
                  <a:cubicBezTo>
                    <a:pt x="364973" y="989094"/>
                    <a:pt x="367354" y="988142"/>
                    <a:pt x="369354" y="985760"/>
                  </a:cubicBezTo>
                  <a:cubicBezTo>
                    <a:pt x="368973" y="987951"/>
                    <a:pt x="370021" y="989285"/>
                    <a:pt x="371545" y="990237"/>
                  </a:cubicBezTo>
                  <a:cubicBezTo>
                    <a:pt x="371355" y="990618"/>
                    <a:pt x="371069" y="990904"/>
                    <a:pt x="370878" y="991285"/>
                  </a:cubicBezTo>
                  <a:close/>
                  <a:moveTo>
                    <a:pt x="402216" y="1020622"/>
                  </a:moveTo>
                  <a:cubicBezTo>
                    <a:pt x="402406" y="1020527"/>
                    <a:pt x="402501" y="1020431"/>
                    <a:pt x="402692" y="1020431"/>
                  </a:cubicBezTo>
                  <a:cubicBezTo>
                    <a:pt x="402692" y="1020812"/>
                    <a:pt x="402501" y="1021289"/>
                    <a:pt x="402311" y="1021670"/>
                  </a:cubicBezTo>
                  <a:cubicBezTo>
                    <a:pt x="402216" y="1021289"/>
                    <a:pt x="402216" y="1021003"/>
                    <a:pt x="402216" y="1020622"/>
                  </a:cubicBezTo>
                  <a:close/>
                  <a:moveTo>
                    <a:pt x="425266" y="1149590"/>
                  </a:moveTo>
                  <a:cubicBezTo>
                    <a:pt x="425171" y="1150352"/>
                    <a:pt x="424790" y="1150734"/>
                    <a:pt x="424504" y="1151210"/>
                  </a:cubicBezTo>
                  <a:cubicBezTo>
                    <a:pt x="423837" y="1151877"/>
                    <a:pt x="423171" y="1152448"/>
                    <a:pt x="422504" y="1153019"/>
                  </a:cubicBezTo>
                  <a:cubicBezTo>
                    <a:pt x="422028" y="1153210"/>
                    <a:pt x="421647" y="1153496"/>
                    <a:pt x="421075" y="1153591"/>
                  </a:cubicBezTo>
                  <a:cubicBezTo>
                    <a:pt x="420885" y="1152353"/>
                    <a:pt x="420408" y="1151496"/>
                    <a:pt x="419742" y="1150734"/>
                  </a:cubicBezTo>
                  <a:cubicBezTo>
                    <a:pt x="420408" y="1149400"/>
                    <a:pt x="421075" y="1148162"/>
                    <a:pt x="422218" y="1147400"/>
                  </a:cubicBezTo>
                  <a:cubicBezTo>
                    <a:pt x="423742" y="1147876"/>
                    <a:pt x="425171" y="1148352"/>
                    <a:pt x="425266" y="1149590"/>
                  </a:cubicBezTo>
                  <a:close/>
                  <a:moveTo>
                    <a:pt x="418218" y="1160259"/>
                  </a:moveTo>
                  <a:cubicBezTo>
                    <a:pt x="418218" y="1160735"/>
                    <a:pt x="418122" y="1161211"/>
                    <a:pt x="418218" y="1161878"/>
                  </a:cubicBezTo>
                  <a:cubicBezTo>
                    <a:pt x="416313" y="1161783"/>
                    <a:pt x="414408" y="1161592"/>
                    <a:pt x="412503" y="1161497"/>
                  </a:cubicBezTo>
                  <a:cubicBezTo>
                    <a:pt x="414598" y="1161402"/>
                    <a:pt x="416503" y="1160830"/>
                    <a:pt x="418218" y="1160259"/>
                  </a:cubicBezTo>
                  <a:close/>
                  <a:moveTo>
                    <a:pt x="352781" y="1618982"/>
                  </a:moveTo>
                  <a:cubicBezTo>
                    <a:pt x="354305" y="1618316"/>
                    <a:pt x="355924" y="1617744"/>
                    <a:pt x="358305" y="1618125"/>
                  </a:cubicBezTo>
                  <a:cubicBezTo>
                    <a:pt x="356019" y="1625174"/>
                    <a:pt x="347066" y="1616220"/>
                    <a:pt x="348304" y="1612220"/>
                  </a:cubicBezTo>
                  <a:cubicBezTo>
                    <a:pt x="353067" y="1612410"/>
                    <a:pt x="353829" y="1615077"/>
                    <a:pt x="352781" y="1618982"/>
                  </a:cubicBezTo>
                  <a:close/>
                  <a:moveTo>
                    <a:pt x="335541" y="1676799"/>
                  </a:moveTo>
                  <a:cubicBezTo>
                    <a:pt x="336779" y="1679181"/>
                    <a:pt x="337541" y="1681943"/>
                    <a:pt x="342018" y="1682228"/>
                  </a:cubicBezTo>
                  <a:cubicBezTo>
                    <a:pt x="337255" y="1688134"/>
                    <a:pt x="332874" y="1683657"/>
                    <a:pt x="325254" y="1686324"/>
                  </a:cubicBezTo>
                  <a:cubicBezTo>
                    <a:pt x="327063" y="1684324"/>
                    <a:pt x="328587" y="1681848"/>
                    <a:pt x="332969" y="1682610"/>
                  </a:cubicBezTo>
                  <a:cubicBezTo>
                    <a:pt x="331350" y="1676990"/>
                    <a:pt x="330492" y="1679276"/>
                    <a:pt x="330683" y="1673085"/>
                  </a:cubicBezTo>
                  <a:cubicBezTo>
                    <a:pt x="325349" y="1675847"/>
                    <a:pt x="317824" y="1671275"/>
                    <a:pt x="313157" y="1669370"/>
                  </a:cubicBezTo>
                  <a:cubicBezTo>
                    <a:pt x="315062" y="1667369"/>
                    <a:pt x="316491" y="1664893"/>
                    <a:pt x="320872" y="1665750"/>
                  </a:cubicBezTo>
                  <a:cubicBezTo>
                    <a:pt x="327540" y="1671751"/>
                    <a:pt x="337350" y="1672418"/>
                    <a:pt x="345637" y="1668798"/>
                  </a:cubicBezTo>
                  <a:cubicBezTo>
                    <a:pt x="345542" y="1675085"/>
                    <a:pt x="338779" y="1674037"/>
                    <a:pt x="335541" y="1676799"/>
                  </a:cubicBezTo>
                  <a:close/>
                  <a:moveTo>
                    <a:pt x="294583" y="1685562"/>
                  </a:moveTo>
                  <a:cubicBezTo>
                    <a:pt x="293821" y="1688801"/>
                    <a:pt x="300774" y="1686991"/>
                    <a:pt x="303251" y="1688134"/>
                  </a:cubicBezTo>
                  <a:cubicBezTo>
                    <a:pt x="303441" y="1691849"/>
                    <a:pt x="299536" y="1690991"/>
                    <a:pt x="300393" y="1695468"/>
                  </a:cubicBezTo>
                  <a:cubicBezTo>
                    <a:pt x="299346" y="1694897"/>
                    <a:pt x="298488" y="1694611"/>
                    <a:pt x="297726" y="1694325"/>
                  </a:cubicBezTo>
                  <a:cubicBezTo>
                    <a:pt x="296488" y="1690801"/>
                    <a:pt x="294774" y="1687562"/>
                    <a:pt x="292297" y="1684991"/>
                  </a:cubicBezTo>
                  <a:cubicBezTo>
                    <a:pt x="292011" y="1684515"/>
                    <a:pt x="291726" y="1684038"/>
                    <a:pt x="291345" y="1683562"/>
                  </a:cubicBezTo>
                  <a:cubicBezTo>
                    <a:pt x="291154" y="1683562"/>
                    <a:pt x="291154" y="1683657"/>
                    <a:pt x="290964" y="1683752"/>
                  </a:cubicBezTo>
                  <a:cubicBezTo>
                    <a:pt x="290583" y="1683372"/>
                    <a:pt x="290011" y="1683086"/>
                    <a:pt x="289535" y="1682800"/>
                  </a:cubicBezTo>
                  <a:cubicBezTo>
                    <a:pt x="292869" y="1682800"/>
                    <a:pt x="296202" y="1683657"/>
                    <a:pt x="297441" y="1678133"/>
                  </a:cubicBezTo>
                  <a:cubicBezTo>
                    <a:pt x="304489" y="1681086"/>
                    <a:pt x="296202" y="1682514"/>
                    <a:pt x="294583" y="1685562"/>
                  </a:cubicBezTo>
                  <a:close/>
                  <a:moveTo>
                    <a:pt x="303918" y="1784146"/>
                  </a:moveTo>
                  <a:cubicBezTo>
                    <a:pt x="302489" y="1785384"/>
                    <a:pt x="301155" y="1786718"/>
                    <a:pt x="299536" y="1787765"/>
                  </a:cubicBezTo>
                  <a:cubicBezTo>
                    <a:pt x="297917" y="1785670"/>
                    <a:pt x="300774" y="1784908"/>
                    <a:pt x="302965" y="1783003"/>
                  </a:cubicBezTo>
                  <a:cubicBezTo>
                    <a:pt x="303346" y="1783384"/>
                    <a:pt x="303537" y="1783860"/>
                    <a:pt x="303918" y="1784146"/>
                  </a:cubicBezTo>
                  <a:close/>
                  <a:moveTo>
                    <a:pt x="280200" y="1857298"/>
                  </a:moveTo>
                  <a:cubicBezTo>
                    <a:pt x="279248" y="1857869"/>
                    <a:pt x="278295" y="1858441"/>
                    <a:pt x="277152" y="1858822"/>
                  </a:cubicBezTo>
                  <a:cubicBezTo>
                    <a:pt x="278391" y="1857298"/>
                    <a:pt x="278581" y="1856060"/>
                    <a:pt x="278295" y="1854917"/>
                  </a:cubicBezTo>
                  <a:cubicBezTo>
                    <a:pt x="278581" y="1855965"/>
                    <a:pt x="279438" y="1856631"/>
                    <a:pt x="280200" y="1857298"/>
                  </a:cubicBezTo>
                  <a:close/>
                  <a:moveTo>
                    <a:pt x="279915" y="1889873"/>
                  </a:moveTo>
                  <a:cubicBezTo>
                    <a:pt x="281439" y="1892255"/>
                    <a:pt x="280486" y="1894541"/>
                    <a:pt x="280010" y="1896351"/>
                  </a:cubicBezTo>
                  <a:cubicBezTo>
                    <a:pt x="278867" y="1896541"/>
                    <a:pt x="277914" y="1896827"/>
                    <a:pt x="277152" y="1897303"/>
                  </a:cubicBezTo>
                  <a:cubicBezTo>
                    <a:pt x="277152" y="1894827"/>
                    <a:pt x="274962" y="1892731"/>
                    <a:pt x="273628" y="1890636"/>
                  </a:cubicBezTo>
                  <a:cubicBezTo>
                    <a:pt x="275343" y="1890064"/>
                    <a:pt x="277343" y="1889683"/>
                    <a:pt x="279915" y="1889873"/>
                  </a:cubicBezTo>
                  <a:close/>
                  <a:moveTo>
                    <a:pt x="286011" y="1953310"/>
                  </a:moveTo>
                  <a:cubicBezTo>
                    <a:pt x="286773" y="1951977"/>
                    <a:pt x="288297" y="1951500"/>
                    <a:pt x="290011" y="1951215"/>
                  </a:cubicBezTo>
                  <a:cubicBezTo>
                    <a:pt x="290487" y="1952548"/>
                    <a:pt x="291154" y="1953882"/>
                    <a:pt x="292583" y="1954644"/>
                  </a:cubicBezTo>
                  <a:cubicBezTo>
                    <a:pt x="291059" y="1955691"/>
                    <a:pt x="288963" y="1956453"/>
                    <a:pt x="285630" y="1956263"/>
                  </a:cubicBezTo>
                  <a:cubicBezTo>
                    <a:pt x="285534" y="1955691"/>
                    <a:pt x="285630" y="1955215"/>
                    <a:pt x="285630" y="1954739"/>
                  </a:cubicBezTo>
                  <a:cubicBezTo>
                    <a:pt x="285725" y="1954262"/>
                    <a:pt x="285915" y="1953786"/>
                    <a:pt x="286011" y="1953310"/>
                  </a:cubicBezTo>
                  <a:close/>
                  <a:moveTo>
                    <a:pt x="296774" y="1966931"/>
                  </a:moveTo>
                  <a:cubicBezTo>
                    <a:pt x="297060" y="1967312"/>
                    <a:pt x="297250" y="1967693"/>
                    <a:pt x="297726" y="1968169"/>
                  </a:cubicBezTo>
                  <a:cubicBezTo>
                    <a:pt x="295250" y="1968550"/>
                    <a:pt x="293916" y="1967978"/>
                    <a:pt x="292964" y="1967312"/>
                  </a:cubicBezTo>
                  <a:cubicBezTo>
                    <a:pt x="294202" y="1967407"/>
                    <a:pt x="295536" y="1967216"/>
                    <a:pt x="296774" y="1966931"/>
                  </a:cubicBezTo>
                  <a:close/>
                  <a:moveTo>
                    <a:pt x="315348" y="1980361"/>
                  </a:moveTo>
                  <a:cubicBezTo>
                    <a:pt x="315348" y="1980932"/>
                    <a:pt x="315348" y="1981409"/>
                    <a:pt x="315348" y="1981980"/>
                  </a:cubicBezTo>
                  <a:cubicBezTo>
                    <a:pt x="315157" y="1981599"/>
                    <a:pt x="314871" y="1981218"/>
                    <a:pt x="314681" y="1980837"/>
                  </a:cubicBezTo>
                  <a:cubicBezTo>
                    <a:pt x="314967" y="1980742"/>
                    <a:pt x="315157" y="1980552"/>
                    <a:pt x="315348" y="1980361"/>
                  </a:cubicBezTo>
                  <a:close/>
                  <a:moveTo>
                    <a:pt x="239624" y="2140381"/>
                  </a:moveTo>
                  <a:cubicBezTo>
                    <a:pt x="239243" y="2139429"/>
                    <a:pt x="239148" y="2138476"/>
                    <a:pt x="239243" y="2137619"/>
                  </a:cubicBezTo>
                  <a:cubicBezTo>
                    <a:pt x="239719" y="2138476"/>
                    <a:pt x="239910" y="2139429"/>
                    <a:pt x="239624" y="2140381"/>
                  </a:cubicBezTo>
                  <a:close/>
                  <a:moveTo>
                    <a:pt x="227051" y="2143239"/>
                  </a:moveTo>
                  <a:cubicBezTo>
                    <a:pt x="222098" y="2148858"/>
                    <a:pt x="213240" y="2144477"/>
                    <a:pt x="207239" y="2140476"/>
                  </a:cubicBezTo>
                  <a:cubicBezTo>
                    <a:pt x="213144" y="2139714"/>
                    <a:pt x="222860" y="2138857"/>
                    <a:pt x="227051" y="2143239"/>
                  </a:cubicBezTo>
                  <a:close/>
                  <a:moveTo>
                    <a:pt x="207715" y="2630823"/>
                  </a:moveTo>
                  <a:cubicBezTo>
                    <a:pt x="208763" y="2631395"/>
                    <a:pt x="209811" y="2632062"/>
                    <a:pt x="211716" y="2631966"/>
                  </a:cubicBezTo>
                  <a:cubicBezTo>
                    <a:pt x="211716" y="2635395"/>
                    <a:pt x="209811" y="2636824"/>
                    <a:pt x="205810" y="2636253"/>
                  </a:cubicBezTo>
                  <a:cubicBezTo>
                    <a:pt x="206191" y="2633490"/>
                    <a:pt x="203810" y="2632824"/>
                    <a:pt x="204477" y="2629871"/>
                  </a:cubicBezTo>
                  <a:cubicBezTo>
                    <a:pt x="206001" y="2630347"/>
                    <a:pt x="207048" y="2630728"/>
                    <a:pt x="207715" y="2630823"/>
                  </a:cubicBezTo>
                  <a:close/>
                  <a:moveTo>
                    <a:pt x="512896" y="834789"/>
                  </a:moveTo>
                  <a:cubicBezTo>
                    <a:pt x="512706" y="832598"/>
                    <a:pt x="512420" y="830312"/>
                    <a:pt x="512229" y="828027"/>
                  </a:cubicBezTo>
                  <a:cubicBezTo>
                    <a:pt x="513753" y="828979"/>
                    <a:pt x="514706" y="829741"/>
                    <a:pt x="515944" y="830122"/>
                  </a:cubicBezTo>
                  <a:cubicBezTo>
                    <a:pt x="515373" y="832313"/>
                    <a:pt x="514325" y="833837"/>
                    <a:pt x="512896" y="834789"/>
                  </a:cubicBezTo>
                  <a:close/>
                  <a:moveTo>
                    <a:pt x="514611" y="826883"/>
                  </a:moveTo>
                  <a:cubicBezTo>
                    <a:pt x="513658" y="826502"/>
                    <a:pt x="512801" y="825931"/>
                    <a:pt x="511944" y="825264"/>
                  </a:cubicBezTo>
                  <a:cubicBezTo>
                    <a:pt x="511658" y="822692"/>
                    <a:pt x="511182" y="820121"/>
                    <a:pt x="510801" y="817549"/>
                  </a:cubicBezTo>
                  <a:cubicBezTo>
                    <a:pt x="512039" y="817835"/>
                    <a:pt x="513563" y="817930"/>
                    <a:pt x="515944" y="817739"/>
                  </a:cubicBezTo>
                  <a:cubicBezTo>
                    <a:pt x="515373" y="820883"/>
                    <a:pt x="514992" y="823931"/>
                    <a:pt x="514611" y="826883"/>
                  </a:cubicBezTo>
                  <a:close/>
                  <a:moveTo>
                    <a:pt x="509658" y="760208"/>
                  </a:moveTo>
                  <a:cubicBezTo>
                    <a:pt x="512896" y="760399"/>
                    <a:pt x="513182" y="762494"/>
                    <a:pt x="516516" y="762590"/>
                  </a:cubicBezTo>
                  <a:cubicBezTo>
                    <a:pt x="515754" y="767543"/>
                    <a:pt x="515754" y="773353"/>
                    <a:pt x="509658" y="772496"/>
                  </a:cubicBezTo>
                  <a:cubicBezTo>
                    <a:pt x="514611" y="767066"/>
                    <a:pt x="508324" y="766590"/>
                    <a:pt x="509658" y="760208"/>
                  </a:cubicBezTo>
                  <a:close/>
                  <a:moveTo>
                    <a:pt x="371831" y="611333"/>
                  </a:moveTo>
                  <a:cubicBezTo>
                    <a:pt x="371259" y="611333"/>
                    <a:pt x="370783" y="611428"/>
                    <a:pt x="370497" y="611809"/>
                  </a:cubicBezTo>
                  <a:cubicBezTo>
                    <a:pt x="370212" y="611904"/>
                    <a:pt x="369831" y="611904"/>
                    <a:pt x="369545" y="611999"/>
                  </a:cubicBezTo>
                  <a:cubicBezTo>
                    <a:pt x="368592" y="611237"/>
                    <a:pt x="367926" y="610285"/>
                    <a:pt x="367545" y="609047"/>
                  </a:cubicBezTo>
                  <a:cubicBezTo>
                    <a:pt x="368497" y="607999"/>
                    <a:pt x="369545" y="607142"/>
                    <a:pt x="370593" y="606475"/>
                  </a:cubicBezTo>
                  <a:cubicBezTo>
                    <a:pt x="372307" y="607237"/>
                    <a:pt x="373069" y="608666"/>
                    <a:pt x="376117" y="608475"/>
                  </a:cubicBezTo>
                  <a:cubicBezTo>
                    <a:pt x="376212" y="608761"/>
                    <a:pt x="376212" y="608952"/>
                    <a:pt x="376308" y="609237"/>
                  </a:cubicBezTo>
                  <a:cubicBezTo>
                    <a:pt x="374974" y="610094"/>
                    <a:pt x="373450" y="610761"/>
                    <a:pt x="371831" y="611333"/>
                  </a:cubicBezTo>
                  <a:close/>
                  <a:moveTo>
                    <a:pt x="354591" y="600569"/>
                  </a:move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lose/>
                  <a:moveTo>
                    <a:pt x="346590" y="994904"/>
                  </a:moveTo>
                  <a:cubicBezTo>
                    <a:pt x="346685" y="994904"/>
                    <a:pt x="346780" y="994904"/>
                    <a:pt x="346875" y="994904"/>
                  </a:cubicBezTo>
                  <a:cubicBezTo>
                    <a:pt x="346685" y="995000"/>
                    <a:pt x="346494" y="995000"/>
                    <a:pt x="346304" y="995190"/>
                  </a:cubicBezTo>
                  <a:cubicBezTo>
                    <a:pt x="346399" y="995095"/>
                    <a:pt x="346494" y="995000"/>
                    <a:pt x="346590" y="994904"/>
                  </a:cubicBezTo>
                  <a:close/>
                  <a:moveTo>
                    <a:pt x="410121" y="1071486"/>
                  </a:moveTo>
                  <a:cubicBezTo>
                    <a:pt x="409836" y="1073676"/>
                    <a:pt x="409550" y="1075867"/>
                    <a:pt x="411550" y="1076248"/>
                  </a:cubicBezTo>
                  <a:cubicBezTo>
                    <a:pt x="411169" y="1079201"/>
                    <a:pt x="405454" y="1076915"/>
                    <a:pt x="405740" y="1080534"/>
                  </a:cubicBezTo>
                  <a:cubicBezTo>
                    <a:pt x="401930" y="1078820"/>
                    <a:pt x="404121" y="1069009"/>
                    <a:pt x="410121" y="1071486"/>
                  </a:cubicBezTo>
                  <a:close/>
                  <a:moveTo>
                    <a:pt x="415551" y="1147495"/>
                  </a:moveTo>
                  <a:cubicBezTo>
                    <a:pt x="415741" y="1148257"/>
                    <a:pt x="415551" y="1148638"/>
                    <a:pt x="415551" y="1149114"/>
                  </a:cubicBezTo>
                  <a:cubicBezTo>
                    <a:pt x="413646" y="1149305"/>
                    <a:pt x="411645" y="1150352"/>
                    <a:pt x="410407" y="1152353"/>
                  </a:cubicBezTo>
                  <a:cubicBezTo>
                    <a:pt x="410121" y="1151210"/>
                    <a:pt x="408788" y="1146923"/>
                    <a:pt x="407073" y="1147209"/>
                  </a:cubicBezTo>
                  <a:cubicBezTo>
                    <a:pt x="408693" y="1146257"/>
                    <a:pt x="413360" y="1148067"/>
                    <a:pt x="415551" y="1147495"/>
                  </a:cubicBezTo>
                  <a:close/>
                  <a:moveTo>
                    <a:pt x="408121" y="1173784"/>
                  </a:moveTo>
                  <a:cubicBezTo>
                    <a:pt x="407169" y="1173689"/>
                    <a:pt x="406502" y="1173879"/>
                    <a:pt x="405740" y="1173879"/>
                  </a:cubicBezTo>
                  <a:cubicBezTo>
                    <a:pt x="404978" y="1173689"/>
                    <a:pt x="404216" y="1173594"/>
                    <a:pt x="403930" y="1173117"/>
                  </a:cubicBezTo>
                  <a:cubicBezTo>
                    <a:pt x="403930" y="1173403"/>
                    <a:pt x="404121" y="1173594"/>
                    <a:pt x="404216" y="1173879"/>
                  </a:cubicBezTo>
                  <a:cubicBezTo>
                    <a:pt x="401930" y="1174165"/>
                    <a:pt x="399930" y="1174736"/>
                    <a:pt x="398787" y="1176261"/>
                  </a:cubicBezTo>
                  <a:cubicBezTo>
                    <a:pt x="393643" y="1173689"/>
                    <a:pt x="402406" y="1171117"/>
                    <a:pt x="401358" y="1167021"/>
                  </a:cubicBezTo>
                  <a:cubicBezTo>
                    <a:pt x="405835" y="1167498"/>
                    <a:pt x="408216" y="1169784"/>
                    <a:pt x="408121" y="1173784"/>
                  </a:cubicBezTo>
                  <a:close/>
                  <a:moveTo>
                    <a:pt x="388119" y="1192834"/>
                  </a:moveTo>
                  <a:cubicBezTo>
                    <a:pt x="388214" y="1192834"/>
                    <a:pt x="388214" y="1192834"/>
                    <a:pt x="388214" y="1192739"/>
                  </a:cubicBezTo>
                  <a:cubicBezTo>
                    <a:pt x="388214" y="1192739"/>
                    <a:pt x="388214" y="1192739"/>
                    <a:pt x="388214" y="1192834"/>
                  </a:cubicBezTo>
                  <a:cubicBezTo>
                    <a:pt x="388214" y="1192834"/>
                    <a:pt x="388214" y="1192834"/>
                    <a:pt x="388119" y="1192834"/>
                  </a:cubicBezTo>
                  <a:close/>
                  <a:moveTo>
                    <a:pt x="385071" y="1324946"/>
                  </a:moveTo>
                  <a:cubicBezTo>
                    <a:pt x="384213" y="1325612"/>
                    <a:pt x="383356" y="1326184"/>
                    <a:pt x="382023" y="1326374"/>
                  </a:cubicBezTo>
                  <a:cubicBezTo>
                    <a:pt x="381927" y="1326089"/>
                    <a:pt x="381927" y="1325803"/>
                    <a:pt x="381832" y="1325517"/>
                  </a:cubicBezTo>
                  <a:cubicBezTo>
                    <a:pt x="382880" y="1325327"/>
                    <a:pt x="383928" y="1325136"/>
                    <a:pt x="385071" y="1324946"/>
                  </a:cubicBezTo>
                  <a:close/>
                  <a:moveTo>
                    <a:pt x="378498" y="1330375"/>
                  </a:moveTo>
                  <a:cubicBezTo>
                    <a:pt x="378117" y="1330756"/>
                    <a:pt x="377736" y="1331042"/>
                    <a:pt x="377641" y="1331423"/>
                  </a:cubicBezTo>
                  <a:cubicBezTo>
                    <a:pt x="376593" y="1331042"/>
                    <a:pt x="376308" y="1330185"/>
                    <a:pt x="376308" y="1329137"/>
                  </a:cubicBezTo>
                  <a:cubicBezTo>
                    <a:pt x="376689" y="1329803"/>
                    <a:pt x="377546" y="1330089"/>
                    <a:pt x="378498" y="1330375"/>
                  </a:cubicBezTo>
                  <a:close/>
                  <a:moveTo>
                    <a:pt x="378594" y="1362284"/>
                  </a:moveTo>
                  <a:cubicBezTo>
                    <a:pt x="378022" y="1364951"/>
                    <a:pt x="377736" y="1367523"/>
                    <a:pt x="377546" y="1369999"/>
                  </a:cubicBezTo>
                  <a:cubicBezTo>
                    <a:pt x="376689" y="1370190"/>
                    <a:pt x="375927" y="1370285"/>
                    <a:pt x="375069" y="1370570"/>
                  </a:cubicBezTo>
                  <a:cubicBezTo>
                    <a:pt x="373926" y="1366570"/>
                    <a:pt x="370783" y="1362855"/>
                    <a:pt x="378594" y="1362284"/>
                  </a:cubicBezTo>
                  <a:close/>
                  <a:moveTo>
                    <a:pt x="375546" y="1358760"/>
                  </a:moveTo>
                  <a:cubicBezTo>
                    <a:pt x="371545" y="1358283"/>
                    <a:pt x="371450" y="1355331"/>
                    <a:pt x="371545" y="1352282"/>
                  </a:cubicBezTo>
                  <a:cubicBezTo>
                    <a:pt x="371926" y="1352378"/>
                    <a:pt x="372212" y="1352282"/>
                    <a:pt x="372688" y="1352473"/>
                  </a:cubicBezTo>
                  <a:cubicBezTo>
                    <a:pt x="372593" y="1351806"/>
                    <a:pt x="372688" y="1351044"/>
                    <a:pt x="372688" y="1350377"/>
                  </a:cubicBezTo>
                  <a:cubicBezTo>
                    <a:pt x="374879" y="1352378"/>
                    <a:pt x="377546" y="1354092"/>
                    <a:pt x="375546" y="1358760"/>
                  </a:cubicBezTo>
                  <a:close/>
                  <a:moveTo>
                    <a:pt x="373641" y="1447818"/>
                  </a:moveTo>
                  <a:cubicBezTo>
                    <a:pt x="373260" y="1450295"/>
                    <a:pt x="372879" y="1452866"/>
                    <a:pt x="372593" y="1455343"/>
                  </a:cubicBezTo>
                  <a:cubicBezTo>
                    <a:pt x="367164" y="1456010"/>
                    <a:pt x="366973" y="1456010"/>
                    <a:pt x="361925" y="1454010"/>
                  </a:cubicBezTo>
                  <a:cubicBezTo>
                    <a:pt x="364782" y="1450771"/>
                    <a:pt x="367259" y="1447056"/>
                    <a:pt x="373641" y="1447818"/>
                  </a:cubicBezTo>
                  <a:close/>
                  <a:moveTo>
                    <a:pt x="367926" y="1462391"/>
                  </a:moveTo>
                  <a:cubicBezTo>
                    <a:pt x="368021" y="1464868"/>
                    <a:pt x="365925" y="1464773"/>
                    <a:pt x="365544" y="1466678"/>
                  </a:cubicBezTo>
                  <a:cubicBezTo>
                    <a:pt x="362592" y="1464011"/>
                    <a:pt x="357258" y="1458772"/>
                    <a:pt x="361734" y="1455438"/>
                  </a:cubicBezTo>
                  <a:cubicBezTo>
                    <a:pt x="364020" y="1457724"/>
                    <a:pt x="363258" y="1461820"/>
                    <a:pt x="367926" y="1462391"/>
                  </a:cubicBezTo>
                  <a:close/>
                  <a:moveTo>
                    <a:pt x="332778" y="1607267"/>
                  </a:moveTo>
                  <a:cubicBezTo>
                    <a:pt x="336874" y="1608695"/>
                    <a:pt x="335731" y="1610410"/>
                    <a:pt x="334493" y="1612696"/>
                  </a:cubicBezTo>
                  <a:cubicBezTo>
                    <a:pt x="333636" y="1611362"/>
                    <a:pt x="332493" y="1610029"/>
                    <a:pt x="331350" y="1609077"/>
                  </a:cubicBezTo>
                  <a:cubicBezTo>
                    <a:pt x="331826" y="1608505"/>
                    <a:pt x="332397" y="1607934"/>
                    <a:pt x="332778" y="1607267"/>
                  </a:cubicBezTo>
                  <a:close/>
                  <a:moveTo>
                    <a:pt x="329159" y="1611934"/>
                  </a:moveTo>
                  <a:cubicBezTo>
                    <a:pt x="330111" y="1613744"/>
                    <a:pt x="331254" y="1615458"/>
                    <a:pt x="333159" y="1616601"/>
                  </a:cubicBezTo>
                  <a:cubicBezTo>
                    <a:pt x="333159" y="1617077"/>
                    <a:pt x="333064" y="1617554"/>
                    <a:pt x="333159" y="1618030"/>
                  </a:cubicBezTo>
                  <a:cubicBezTo>
                    <a:pt x="327444" y="1611077"/>
                    <a:pt x="332493" y="1618697"/>
                    <a:pt x="324301" y="1616887"/>
                  </a:cubicBezTo>
                  <a:cubicBezTo>
                    <a:pt x="323920" y="1619459"/>
                    <a:pt x="323539" y="1621935"/>
                    <a:pt x="323253" y="1624507"/>
                  </a:cubicBezTo>
                  <a:cubicBezTo>
                    <a:pt x="328492" y="1620983"/>
                    <a:pt x="342780" y="1618220"/>
                    <a:pt x="339541" y="1611077"/>
                  </a:cubicBezTo>
                  <a:cubicBezTo>
                    <a:pt x="347352" y="1613553"/>
                    <a:pt x="344589" y="1620126"/>
                    <a:pt x="348018" y="1627555"/>
                  </a:cubicBezTo>
                  <a:cubicBezTo>
                    <a:pt x="343637" y="1626793"/>
                    <a:pt x="342875" y="1623936"/>
                    <a:pt x="340684" y="1628127"/>
                  </a:cubicBezTo>
                  <a:cubicBezTo>
                    <a:pt x="339065" y="1626888"/>
                    <a:pt x="339351" y="1624412"/>
                    <a:pt x="335826" y="1624412"/>
                  </a:cubicBezTo>
                  <a:cubicBezTo>
                    <a:pt x="331921" y="1624126"/>
                    <a:pt x="334207" y="1630698"/>
                    <a:pt x="332778" y="1633270"/>
                  </a:cubicBezTo>
                  <a:cubicBezTo>
                    <a:pt x="327730" y="1628127"/>
                    <a:pt x="323539" y="1634603"/>
                    <a:pt x="316586" y="1632794"/>
                  </a:cubicBezTo>
                  <a:cubicBezTo>
                    <a:pt x="315538" y="1637652"/>
                    <a:pt x="318777" y="1639557"/>
                    <a:pt x="316586" y="1645081"/>
                  </a:cubicBezTo>
                  <a:cubicBezTo>
                    <a:pt x="322015" y="1646510"/>
                    <a:pt x="322110" y="1641938"/>
                    <a:pt x="324587" y="1639937"/>
                  </a:cubicBezTo>
                  <a:cubicBezTo>
                    <a:pt x="326778" y="1641747"/>
                    <a:pt x="327540" y="1644414"/>
                    <a:pt x="329064" y="1646700"/>
                  </a:cubicBezTo>
                  <a:cubicBezTo>
                    <a:pt x="332207" y="1646700"/>
                    <a:pt x="333445" y="1644605"/>
                    <a:pt x="333445" y="1641081"/>
                  </a:cubicBezTo>
                  <a:cubicBezTo>
                    <a:pt x="339636" y="1646034"/>
                    <a:pt x="344113" y="1643843"/>
                    <a:pt x="354495" y="1645272"/>
                  </a:cubicBezTo>
                  <a:cubicBezTo>
                    <a:pt x="354305" y="1647272"/>
                    <a:pt x="353257" y="1648319"/>
                    <a:pt x="351733" y="1648891"/>
                  </a:cubicBezTo>
                  <a:cubicBezTo>
                    <a:pt x="351447" y="1648891"/>
                    <a:pt x="351162" y="1648796"/>
                    <a:pt x="350876" y="1648796"/>
                  </a:cubicBezTo>
                  <a:cubicBezTo>
                    <a:pt x="350876" y="1648891"/>
                    <a:pt x="350876" y="1648986"/>
                    <a:pt x="350971" y="1649082"/>
                  </a:cubicBezTo>
                  <a:cubicBezTo>
                    <a:pt x="346399" y="1650224"/>
                    <a:pt x="339446" y="1648510"/>
                    <a:pt x="340398" y="1655844"/>
                  </a:cubicBezTo>
                  <a:cubicBezTo>
                    <a:pt x="334683" y="1655844"/>
                    <a:pt x="323253" y="1651558"/>
                    <a:pt x="314205" y="1649558"/>
                  </a:cubicBezTo>
                  <a:cubicBezTo>
                    <a:pt x="311157" y="1640128"/>
                    <a:pt x="316776" y="1632984"/>
                    <a:pt x="312109" y="1626222"/>
                  </a:cubicBezTo>
                  <a:cubicBezTo>
                    <a:pt x="313824" y="1623650"/>
                    <a:pt x="315348" y="1626412"/>
                    <a:pt x="317443" y="1626888"/>
                  </a:cubicBezTo>
                  <a:cubicBezTo>
                    <a:pt x="318205" y="1623650"/>
                    <a:pt x="316681" y="1621935"/>
                    <a:pt x="312776" y="1621745"/>
                  </a:cubicBezTo>
                  <a:cubicBezTo>
                    <a:pt x="318586" y="1618887"/>
                    <a:pt x="324682" y="1616315"/>
                    <a:pt x="329159" y="1611934"/>
                  </a:cubicBezTo>
                  <a:close/>
                  <a:moveTo>
                    <a:pt x="318491" y="1606981"/>
                  </a:moveTo>
                  <a:cubicBezTo>
                    <a:pt x="313347" y="1607648"/>
                    <a:pt x="314205" y="1604314"/>
                    <a:pt x="309823" y="1604409"/>
                  </a:cubicBezTo>
                  <a:cubicBezTo>
                    <a:pt x="310585" y="1601171"/>
                    <a:pt x="314776" y="1601742"/>
                    <a:pt x="319062" y="1602504"/>
                  </a:cubicBezTo>
                  <a:cubicBezTo>
                    <a:pt x="318872" y="1604028"/>
                    <a:pt x="318681" y="1605552"/>
                    <a:pt x="318491" y="1606981"/>
                  </a:cubicBezTo>
                  <a:close/>
                  <a:moveTo>
                    <a:pt x="285534" y="1609362"/>
                  </a:moveTo>
                  <a:cubicBezTo>
                    <a:pt x="286011" y="1607076"/>
                    <a:pt x="285249" y="1603457"/>
                    <a:pt x="287820" y="1603171"/>
                  </a:cubicBezTo>
                  <a:cubicBezTo>
                    <a:pt x="288011" y="1603171"/>
                    <a:pt x="288106" y="1603266"/>
                    <a:pt x="288297" y="1603266"/>
                  </a:cubicBezTo>
                  <a:cubicBezTo>
                    <a:pt x="289059" y="1605648"/>
                    <a:pt x="290202" y="1607838"/>
                    <a:pt x="291345" y="1610124"/>
                  </a:cubicBezTo>
                  <a:cubicBezTo>
                    <a:pt x="289344" y="1609553"/>
                    <a:pt x="287439" y="1609267"/>
                    <a:pt x="285534" y="1609362"/>
                  </a:cubicBezTo>
                  <a:close/>
                  <a:moveTo>
                    <a:pt x="297822" y="1612982"/>
                  </a:moveTo>
                  <a:cubicBezTo>
                    <a:pt x="297917" y="1612220"/>
                    <a:pt x="298012" y="1611458"/>
                    <a:pt x="298107" y="1610696"/>
                  </a:cubicBezTo>
                  <a:cubicBezTo>
                    <a:pt x="299155" y="1610505"/>
                    <a:pt x="299727" y="1610601"/>
                    <a:pt x="300298" y="1610696"/>
                  </a:cubicBezTo>
                  <a:cubicBezTo>
                    <a:pt x="300965" y="1611077"/>
                    <a:pt x="301632" y="1611458"/>
                    <a:pt x="302394" y="1611744"/>
                  </a:cubicBezTo>
                  <a:cubicBezTo>
                    <a:pt x="303060" y="1612696"/>
                    <a:pt x="303251" y="1614030"/>
                    <a:pt x="304680" y="1614601"/>
                  </a:cubicBezTo>
                  <a:cubicBezTo>
                    <a:pt x="304299" y="1615649"/>
                    <a:pt x="303156" y="1615744"/>
                    <a:pt x="301727" y="1615744"/>
                  </a:cubicBezTo>
                  <a:cubicBezTo>
                    <a:pt x="300489" y="1614696"/>
                    <a:pt x="299155" y="1613839"/>
                    <a:pt x="297822" y="1612982"/>
                  </a:cubicBezTo>
                  <a:close/>
                  <a:moveTo>
                    <a:pt x="284106" y="1597170"/>
                  </a:moveTo>
                  <a:cubicBezTo>
                    <a:pt x="284487" y="1596313"/>
                    <a:pt x="285344" y="1595932"/>
                    <a:pt x="287535" y="1597075"/>
                  </a:cubicBezTo>
                  <a:cubicBezTo>
                    <a:pt x="287535" y="1597170"/>
                    <a:pt x="287535" y="1597170"/>
                    <a:pt x="287535" y="1597265"/>
                  </a:cubicBezTo>
                  <a:cubicBezTo>
                    <a:pt x="286392" y="1597170"/>
                    <a:pt x="285249" y="1597170"/>
                    <a:pt x="284106" y="1597170"/>
                  </a:cubicBezTo>
                  <a:close/>
                  <a:moveTo>
                    <a:pt x="278295" y="1585169"/>
                  </a:moveTo>
                  <a:cubicBezTo>
                    <a:pt x="278200" y="1585169"/>
                    <a:pt x="278105" y="1585169"/>
                    <a:pt x="278010" y="1585169"/>
                  </a:cubicBezTo>
                  <a:cubicBezTo>
                    <a:pt x="278105" y="1584978"/>
                    <a:pt x="278200" y="1584693"/>
                    <a:pt x="278295" y="1584407"/>
                  </a:cubicBezTo>
                  <a:cubicBezTo>
                    <a:pt x="278295" y="1584693"/>
                    <a:pt x="278391" y="1584883"/>
                    <a:pt x="278295" y="1585169"/>
                  </a:cubicBezTo>
                  <a:close/>
                  <a:moveTo>
                    <a:pt x="277629" y="1577358"/>
                  </a:moveTo>
                  <a:cubicBezTo>
                    <a:pt x="277438" y="1577739"/>
                    <a:pt x="277533" y="1577835"/>
                    <a:pt x="277438" y="1578120"/>
                  </a:cubicBezTo>
                  <a:cubicBezTo>
                    <a:pt x="277248" y="1577739"/>
                    <a:pt x="277057" y="1577549"/>
                    <a:pt x="276771" y="1577168"/>
                  </a:cubicBezTo>
                  <a:cubicBezTo>
                    <a:pt x="275724" y="1578977"/>
                    <a:pt x="274581" y="1580597"/>
                    <a:pt x="272771" y="1581549"/>
                  </a:cubicBezTo>
                  <a:cubicBezTo>
                    <a:pt x="272866" y="1579930"/>
                    <a:pt x="272961" y="1578406"/>
                    <a:pt x="273152" y="1576787"/>
                  </a:cubicBezTo>
                  <a:cubicBezTo>
                    <a:pt x="274390" y="1576691"/>
                    <a:pt x="275819" y="1576787"/>
                    <a:pt x="277629" y="1577358"/>
                  </a:cubicBezTo>
                  <a:close/>
                  <a:moveTo>
                    <a:pt x="270580" y="1586216"/>
                  </a:moveTo>
                  <a:cubicBezTo>
                    <a:pt x="273628" y="1587455"/>
                    <a:pt x="271437" y="1589931"/>
                    <a:pt x="268485" y="1589169"/>
                  </a:cubicBezTo>
                  <a:cubicBezTo>
                    <a:pt x="269628" y="1590503"/>
                    <a:pt x="270009" y="1592408"/>
                    <a:pt x="269818" y="1594694"/>
                  </a:cubicBezTo>
                  <a:cubicBezTo>
                    <a:pt x="268580" y="1593074"/>
                    <a:pt x="267437" y="1591551"/>
                    <a:pt x="266484" y="1590122"/>
                  </a:cubicBezTo>
                  <a:cubicBezTo>
                    <a:pt x="266580" y="1589265"/>
                    <a:pt x="266675" y="1588407"/>
                    <a:pt x="266770" y="1587455"/>
                  </a:cubicBezTo>
                  <a:cubicBezTo>
                    <a:pt x="268961" y="1587836"/>
                    <a:pt x="270104" y="1587360"/>
                    <a:pt x="270580" y="1586216"/>
                  </a:cubicBezTo>
                  <a:close/>
                  <a:moveTo>
                    <a:pt x="259341" y="1592027"/>
                  </a:moveTo>
                  <a:cubicBezTo>
                    <a:pt x="257912" y="1591836"/>
                    <a:pt x="256578" y="1591836"/>
                    <a:pt x="255340" y="1592027"/>
                  </a:cubicBezTo>
                  <a:cubicBezTo>
                    <a:pt x="254673" y="1591646"/>
                    <a:pt x="253911" y="1590979"/>
                    <a:pt x="253340" y="1590122"/>
                  </a:cubicBezTo>
                  <a:cubicBezTo>
                    <a:pt x="254102" y="1589645"/>
                    <a:pt x="254769" y="1588979"/>
                    <a:pt x="255340" y="1588312"/>
                  </a:cubicBezTo>
                  <a:cubicBezTo>
                    <a:pt x="258388" y="1589169"/>
                    <a:pt x="260769" y="1590789"/>
                    <a:pt x="257531" y="1588407"/>
                  </a:cubicBezTo>
                  <a:cubicBezTo>
                    <a:pt x="256959" y="1588026"/>
                    <a:pt x="256483" y="1587740"/>
                    <a:pt x="255912" y="1587550"/>
                  </a:cubicBezTo>
                  <a:cubicBezTo>
                    <a:pt x="257055" y="1586121"/>
                    <a:pt x="258198" y="1584693"/>
                    <a:pt x="260484" y="1584502"/>
                  </a:cubicBezTo>
                  <a:cubicBezTo>
                    <a:pt x="263341" y="1587740"/>
                    <a:pt x="258960" y="1587074"/>
                    <a:pt x="259341" y="1592027"/>
                  </a:cubicBezTo>
                  <a:close/>
                  <a:moveTo>
                    <a:pt x="247720" y="1595551"/>
                  </a:moveTo>
                  <a:cubicBezTo>
                    <a:pt x="247720" y="1594408"/>
                    <a:pt x="248577" y="1594122"/>
                    <a:pt x="249720" y="1594027"/>
                  </a:cubicBezTo>
                  <a:cubicBezTo>
                    <a:pt x="249054" y="1594503"/>
                    <a:pt x="248387" y="1595075"/>
                    <a:pt x="247911" y="1595741"/>
                  </a:cubicBezTo>
                  <a:cubicBezTo>
                    <a:pt x="247911" y="1595646"/>
                    <a:pt x="247911" y="1595551"/>
                    <a:pt x="247720" y="1595551"/>
                  </a:cubicBezTo>
                  <a:close/>
                  <a:moveTo>
                    <a:pt x="252959" y="1598885"/>
                  </a:moveTo>
                  <a:cubicBezTo>
                    <a:pt x="254578" y="1598694"/>
                    <a:pt x="255721" y="1598599"/>
                    <a:pt x="256769" y="1598694"/>
                  </a:cubicBezTo>
                  <a:cubicBezTo>
                    <a:pt x="256578" y="1600885"/>
                    <a:pt x="256483" y="1603076"/>
                    <a:pt x="256293" y="1605171"/>
                  </a:cubicBezTo>
                  <a:cubicBezTo>
                    <a:pt x="254292" y="1603647"/>
                    <a:pt x="252578" y="1601933"/>
                    <a:pt x="252959" y="1598885"/>
                  </a:cubicBezTo>
                  <a:close/>
                  <a:moveTo>
                    <a:pt x="265437" y="1599552"/>
                  </a:moveTo>
                  <a:cubicBezTo>
                    <a:pt x="265056" y="1600980"/>
                    <a:pt x="265056" y="1602219"/>
                    <a:pt x="265341" y="1603171"/>
                  </a:cubicBezTo>
                  <a:cubicBezTo>
                    <a:pt x="264865" y="1603171"/>
                    <a:pt x="264294" y="1603076"/>
                    <a:pt x="263817" y="1603076"/>
                  </a:cubicBezTo>
                  <a:cubicBezTo>
                    <a:pt x="264103" y="1601552"/>
                    <a:pt x="264675" y="1600409"/>
                    <a:pt x="265437" y="1599552"/>
                  </a:cubicBezTo>
                  <a:close/>
                  <a:moveTo>
                    <a:pt x="288582" y="1617459"/>
                  </a:moveTo>
                  <a:cubicBezTo>
                    <a:pt x="288773" y="1617744"/>
                    <a:pt x="288773" y="1617840"/>
                    <a:pt x="288868" y="1618125"/>
                  </a:cubicBezTo>
                  <a:cubicBezTo>
                    <a:pt x="288678" y="1618125"/>
                    <a:pt x="288582" y="1618125"/>
                    <a:pt x="288487" y="1618220"/>
                  </a:cubicBezTo>
                  <a:cubicBezTo>
                    <a:pt x="288582" y="1617935"/>
                    <a:pt x="288582" y="1617744"/>
                    <a:pt x="288582" y="1617459"/>
                  </a:cubicBezTo>
                  <a:close/>
                  <a:moveTo>
                    <a:pt x="280486" y="1651558"/>
                  </a:moveTo>
                  <a:cubicBezTo>
                    <a:pt x="280581" y="1651558"/>
                    <a:pt x="280581" y="1651653"/>
                    <a:pt x="280772" y="1651653"/>
                  </a:cubicBezTo>
                  <a:cubicBezTo>
                    <a:pt x="280677" y="1651653"/>
                    <a:pt x="280581" y="1651653"/>
                    <a:pt x="280486" y="1651653"/>
                  </a:cubicBezTo>
                  <a:cubicBezTo>
                    <a:pt x="280486" y="1651653"/>
                    <a:pt x="280486" y="1651653"/>
                    <a:pt x="280486" y="1651558"/>
                  </a:cubicBezTo>
                  <a:close/>
                  <a:moveTo>
                    <a:pt x="292107" y="1665274"/>
                  </a:moveTo>
                  <a:cubicBezTo>
                    <a:pt x="288392" y="1664893"/>
                    <a:pt x="287535" y="1667751"/>
                    <a:pt x="284963" y="1668608"/>
                  </a:cubicBezTo>
                  <a:cubicBezTo>
                    <a:pt x="285344" y="1667369"/>
                    <a:pt x="286677" y="1666036"/>
                    <a:pt x="288106" y="1664226"/>
                  </a:cubicBezTo>
                  <a:cubicBezTo>
                    <a:pt x="290011" y="1664798"/>
                    <a:pt x="291535" y="1665274"/>
                    <a:pt x="292107" y="1665274"/>
                  </a:cubicBezTo>
                  <a:close/>
                  <a:moveTo>
                    <a:pt x="279819" y="1688324"/>
                  </a:moveTo>
                  <a:cubicBezTo>
                    <a:pt x="278867" y="1688134"/>
                    <a:pt x="278105" y="1688134"/>
                    <a:pt x="277533" y="1688229"/>
                  </a:cubicBezTo>
                  <a:cubicBezTo>
                    <a:pt x="278105" y="1688229"/>
                    <a:pt x="278772" y="1688229"/>
                    <a:pt x="279629" y="1688134"/>
                  </a:cubicBezTo>
                  <a:cubicBezTo>
                    <a:pt x="279629" y="1688229"/>
                    <a:pt x="279724" y="1688229"/>
                    <a:pt x="279819" y="1688324"/>
                  </a:cubicBezTo>
                  <a:close/>
                  <a:moveTo>
                    <a:pt x="270104" y="1685848"/>
                  </a:moveTo>
                  <a:cubicBezTo>
                    <a:pt x="273914" y="1687277"/>
                    <a:pt x="274295" y="1688324"/>
                    <a:pt x="277438" y="1688324"/>
                  </a:cubicBezTo>
                  <a:cubicBezTo>
                    <a:pt x="275533" y="1688610"/>
                    <a:pt x="275819" y="1690039"/>
                    <a:pt x="276295" y="1691658"/>
                  </a:cubicBezTo>
                  <a:cubicBezTo>
                    <a:pt x="273533" y="1690896"/>
                    <a:pt x="270485" y="1688610"/>
                    <a:pt x="269342" y="1686515"/>
                  </a:cubicBezTo>
                  <a:cubicBezTo>
                    <a:pt x="269532" y="1686229"/>
                    <a:pt x="269818" y="1686039"/>
                    <a:pt x="270104" y="1685848"/>
                  </a:cubicBezTo>
                  <a:close/>
                  <a:moveTo>
                    <a:pt x="286582" y="1763572"/>
                  </a:moveTo>
                  <a:cubicBezTo>
                    <a:pt x="287344" y="1764048"/>
                    <a:pt x="288011" y="1764715"/>
                    <a:pt x="288582" y="1765763"/>
                  </a:cubicBezTo>
                  <a:cubicBezTo>
                    <a:pt x="288106" y="1766239"/>
                    <a:pt x="287439" y="1766620"/>
                    <a:pt x="286868" y="1767001"/>
                  </a:cubicBezTo>
                  <a:cubicBezTo>
                    <a:pt x="286582" y="1767191"/>
                    <a:pt x="286296" y="1767382"/>
                    <a:pt x="286201" y="1767477"/>
                  </a:cubicBezTo>
                  <a:cubicBezTo>
                    <a:pt x="283534" y="1769001"/>
                    <a:pt x="280391" y="1770049"/>
                    <a:pt x="278962" y="1772907"/>
                  </a:cubicBezTo>
                  <a:cubicBezTo>
                    <a:pt x="278962" y="1772907"/>
                    <a:pt x="278867" y="1772907"/>
                    <a:pt x="278772" y="1772907"/>
                  </a:cubicBezTo>
                  <a:cubicBezTo>
                    <a:pt x="278295" y="1772621"/>
                    <a:pt x="278105" y="1772335"/>
                    <a:pt x="277819" y="1771954"/>
                  </a:cubicBezTo>
                  <a:cubicBezTo>
                    <a:pt x="278676" y="1770144"/>
                    <a:pt x="278867" y="1768906"/>
                    <a:pt x="277724" y="1765477"/>
                  </a:cubicBezTo>
                  <a:cubicBezTo>
                    <a:pt x="278295" y="1764906"/>
                    <a:pt x="278867" y="1764429"/>
                    <a:pt x="279629" y="1763953"/>
                  </a:cubicBezTo>
                  <a:cubicBezTo>
                    <a:pt x="281820" y="1764429"/>
                    <a:pt x="283344" y="1762905"/>
                    <a:pt x="286582" y="1763572"/>
                  </a:cubicBezTo>
                  <a:close/>
                  <a:moveTo>
                    <a:pt x="278581" y="1851678"/>
                  </a:moveTo>
                  <a:cubicBezTo>
                    <a:pt x="278010" y="1853012"/>
                    <a:pt x="278010" y="1853964"/>
                    <a:pt x="278200" y="1854726"/>
                  </a:cubicBezTo>
                  <a:cubicBezTo>
                    <a:pt x="277819" y="1853678"/>
                    <a:pt x="277057" y="1852631"/>
                    <a:pt x="276200" y="1851583"/>
                  </a:cubicBezTo>
                  <a:cubicBezTo>
                    <a:pt x="277057" y="1851583"/>
                    <a:pt x="277819" y="1851773"/>
                    <a:pt x="278581" y="1851678"/>
                  </a:cubicBezTo>
                  <a:close/>
                  <a:moveTo>
                    <a:pt x="276676" y="1869681"/>
                  </a:moveTo>
                  <a:cubicBezTo>
                    <a:pt x="274009" y="1868061"/>
                    <a:pt x="272295" y="1865775"/>
                    <a:pt x="272295" y="1862156"/>
                  </a:cubicBezTo>
                  <a:cubicBezTo>
                    <a:pt x="272104" y="1862251"/>
                    <a:pt x="272009" y="1862251"/>
                    <a:pt x="271818" y="1862346"/>
                  </a:cubicBezTo>
                  <a:cubicBezTo>
                    <a:pt x="272104" y="1861108"/>
                    <a:pt x="272580" y="1859774"/>
                    <a:pt x="273533" y="1858251"/>
                  </a:cubicBezTo>
                  <a:cubicBezTo>
                    <a:pt x="275724" y="1861680"/>
                    <a:pt x="275438" y="1865966"/>
                    <a:pt x="276676" y="1869681"/>
                  </a:cubicBezTo>
                  <a:close/>
                  <a:moveTo>
                    <a:pt x="285344" y="1876729"/>
                  </a:moveTo>
                  <a:cubicBezTo>
                    <a:pt x="284582" y="1878444"/>
                    <a:pt x="281629" y="1877777"/>
                    <a:pt x="281820" y="1876253"/>
                  </a:cubicBezTo>
                  <a:cubicBezTo>
                    <a:pt x="279343" y="1876539"/>
                    <a:pt x="281629" y="1878062"/>
                    <a:pt x="281248" y="1880253"/>
                  </a:cubicBezTo>
                  <a:cubicBezTo>
                    <a:pt x="280962" y="1880253"/>
                    <a:pt x="280772" y="1880253"/>
                    <a:pt x="280391" y="1880158"/>
                  </a:cubicBezTo>
                  <a:cubicBezTo>
                    <a:pt x="278105" y="1878444"/>
                    <a:pt x="276676" y="1876062"/>
                    <a:pt x="271056" y="1876443"/>
                  </a:cubicBezTo>
                  <a:cubicBezTo>
                    <a:pt x="271914" y="1874824"/>
                    <a:pt x="272295" y="1873395"/>
                    <a:pt x="272295" y="1872157"/>
                  </a:cubicBezTo>
                  <a:cubicBezTo>
                    <a:pt x="277152" y="1873300"/>
                    <a:pt x="280867" y="1875300"/>
                    <a:pt x="285344" y="1876729"/>
                  </a:cubicBezTo>
                  <a:close/>
                  <a:moveTo>
                    <a:pt x="268294" y="1933022"/>
                  </a:moveTo>
                  <a:cubicBezTo>
                    <a:pt x="268294" y="1933022"/>
                    <a:pt x="268294" y="1933117"/>
                    <a:pt x="268389" y="1933117"/>
                  </a:cubicBezTo>
                  <a:cubicBezTo>
                    <a:pt x="268389" y="1933117"/>
                    <a:pt x="268294" y="1933022"/>
                    <a:pt x="268294" y="1933022"/>
                  </a:cubicBezTo>
                  <a:cubicBezTo>
                    <a:pt x="268294" y="1933022"/>
                    <a:pt x="268294" y="1933022"/>
                    <a:pt x="268294" y="1933022"/>
                  </a:cubicBezTo>
                  <a:close/>
                  <a:moveTo>
                    <a:pt x="276009" y="1933022"/>
                  </a:moveTo>
                  <a:cubicBezTo>
                    <a:pt x="277057" y="1934069"/>
                    <a:pt x="278010" y="1935212"/>
                    <a:pt x="278772" y="1935879"/>
                  </a:cubicBezTo>
                  <a:cubicBezTo>
                    <a:pt x="278676" y="1936736"/>
                    <a:pt x="277533" y="1936736"/>
                    <a:pt x="276009" y="1936260"/>
                  </a:cubicBezTo>
                  <a:cubicBezTo>
                    <a:pt x="275724" y="1935308"/>
                    <a:pt x="275724" y="1934069"/>
                    <a:pt x="276009" y="1933022"/>
                  </a:cubicBezTo>
                  <a:close/>
                  <a:moveTo>
                    <a:pt x="287820" y="1935498"/>
                  </a:moveTo>
                  <a:cubicBezTo>
                    <a:pt x="289059" y="1937403"/>
                    <a:pt x="289535" y="1939880"/>
                    <a:pt x="288487" y="1943309"/>
                  </a:cubicBezTo>
                  <a:cubicBezTo>
                    <a:pt x="287535" y="1943594"/>
                    <a:pt x="286487" y="1943976"/>
                    <a:pt x="285534" y="1944261"/>
                  </a:cubicBezTo>
                  <a:cubicBezTo>
                    <a:pt x="283058" y="1943880"/>
                    <a:pt x="280391" y="1943309"/>
                    <a:pt x="277533" y="1941594"/>
                  </a:cubicBezTo>
                  <a:cubicBezTo>
                    <a:pt x="278010" y="1943309"/>
                    <a:pt x="278010" y="1944357"/>
                    <a:pt x="277629" y="1945214"/>
                  </a:cubicBezTo>
                  <a:cubicBezTo>
                    <a:pt x="276486" y="1945119"/>
                    <a:pt x="275247" y="1945023"/>
                    <a:pt x="273819" y="1944642"/>
                  </a:cubicBezTo>
                  <a:cubicBezTo>
                    <a:pt x="274009" y="1936451"/>
                    <a:pt x="282486" y="1937784"/>
                    <a:pt x="287820" y="1935498"/>
                  </a:cubicBezTo>
                  <a:close/>
                  <a:moveTo>
                    <a:pt x="277248" y="1958739"/>
                  </a:moveTo>
                  <a:cubicBezTo>
                    <a:pt x="277438" y="1959025"/>
                    <a:pt x="277724" y="1959311"/>
                    <a:pt x="278010" y="1959692"/>
                  </a:cubicBezTo>
                  <a:cubicBezTo>
                    <a:pt x="277724" y="1959501"/>
                    <a:pt x="277343" y="1959406"/>
                    <a:pt x="277057" y="1959311"/>
                  </a:cubicBezTo>
                  <a:cubicBezTo>
                    <a:pt x="277152" y="1959120"/>
                    <a:pt x="277152" y="1959025"/>
                    <a:pt x="277248" y="1958739"/>
                  </a:cubicBezTo>
                  <a:close/>
                  <a:moveTo>
                    <a:pt x="282963" y="1976456"/>
                  </a:moveTo>
                  <a:cubicBezTo>
                    <a:pt x="282105" y="1975884"/>
                    <a:pt x="281439" y="1975218"/>
                    <a:pt x="280486" y="1974741"/>
                  </a:cubicBezTo>
                  <a:cubicBezTo>
                    <a:pt x="280677" y="1970741"/>
                    <a:pt x="280962" y="1966836"/>
                    <a:pt x="281820" y="1963597"/>
                  </a:cubicBezTo>
                  <a:cubicBezTo>
                    <a:pt x="283629" y="1964835"/>
                    <a:pt x="285725" y="1965883"/>
                    <a:pt x="287916" y="1966550"/>
                  </a:cubicBezTo>
                  <a:cubicBezTo>
                    <a:pt x="288011" y="1966931"/>
                    <a:pt x="287820" y="1967312"/>
                    <a:pt x="286582" y="1967407"/>
                  </a:cubicBezTo>
                  <a:cubicBezTo>
                    <a:pt x="285725" y="1970550"/>
                    <a:pt x="292392" y="1968169"/>
                    <a:pt x="292392" y="1970741"/>
                  </a:cubicBezTo>
                  <a:cubicBezTo>
                    <a:pt x="292107" y="1970931"/>
                    <a:pt x="291821" y="1971122"/>
                    <a:pt x="291630" y="1971312"/>
                  </a:cubicBezTo>
                  <a:cubicBezTo>
                    <a:pt x="291726" y="1971789"/>
                    <a:pt x="291726" y="1972074"/>
                    <a:pt x="291726" y="1972455"/>
                  </a:cubicBezTo>
                  <a:cubicBezTo>
                    <a:pt x="285153" y="1970169"/>
                    <a:pt x="286582" y="1975789"/>
                    <a:pt x="282963" y="1976456"/>
                  </a:cubicBezTo>
                  <a:close/>
                  <a:moveTo>
                    <a:pt x="296774" y="1973503"/>
                  </a:moveTo>
                  <a:cubicBezTo>
                    <a:pt x="300012" y="1973694"/>
                    <a:pt x="300298" y="1975789"/>
                    <a:pt x="303632" y="1975884"/>
                  </a:cubicBezTo>
                  <a:cubicBezTo>
                    <a:pt x="302489" y="1976932"/>
                    <a:pt x="301441" y="1978075"/>
                    <a:pt x="301155" y="1980170"/>
                  </a:cubicBezTo>
                  <a:cubicBezTo>
                    <a:pt x="297631" y="1980075"/>
                    <a:pt x="296298" y="1978551"/>
                    <a:pt x="296298" y="1976170"/>
                  </a:cubicBezTo>
                  <a:cubicBezTo>
                    <a:pt x="297345" y="1975122"/>
                    <a:pt x="297155" y="1974932"/>
                    <a:pt x="296393" y="1975218"/>
                  </a:cubicBezTo>
                  <a:cubicBezTo>
                    <a:pt x="296583" y="1974741"/>
                    <a:pt x="296583" y="1974170"/>
                    <a:pt x="296774" y="1973503"/>
                  </a:cubicBezTo>
                  <a:close/>
                  <a:moveTo>
                    <a:pt x="297250" y="1989219"/>
                  </a:moveTo>
                  <a:cubicBezTo>
                    <a:pt x="299250" y="1987410"/>
                    <a:pt x="302013" y="1986457"/>
                    <a:pt x="305061" y="1985409"/>
                  </a:cubicBezTo>
                  <a:cubicBezTo>
                    <a:pt x="305537" y="1986171"/>
                    <a:pt x="306013" y="1986933"/>
                    <a:pt x="307442" y="1987124"/>
                  </a:cubicBezTo>
                  <a:cubicBezTo>
                    <a:pt x="304584" y="1989124"/>
                    <a:pt x="299917" y="1989219"/>
                    <a:pt x="300870" y="1995506"/>
                  </a:cubicBezTo>
                  <a:cubicBezTo>
                    <a:pt x="295059" y="1994553"/>
                    <a:pt x="295536" y="1991982"/>
                    <a:pt x="297250" y="1989219"/>
                  </a:cubicBezTo>
                  <a:close/>
                  <a:moveTo>
                    <a:pt x="251435" y="2119236"/>
                  </a:moveTo>
                  <a:cubicBezTo>
                    <a:pt x="252102" y="2116378"/>
                    <a:pt x="251340" y="2114473"/>
                    <a:pt x="250387" y="2112759"/>
                  </a:cubicBezTo>
                  <a:cubicBezTo>
                    <a:pt x="251721" y="2111139"/>
                    <a:pt x="252197" y="2109044"/>
                    <a:pt x="250863" y="2106186"/>
                  </a:cubicBezTo>
                  <a:cubicBezTo>
                    <a:pt x="256578" y="2106567"/>
                    <a:pt x="254388" y="2112092"/>
                    <a:pt x="256864" y="2114664"/>
                  </a:cubicBezTo>
                  <a:cubicBezTo>
                    <a:pt x="257436" y="2114664"/>
                    <a:pt x="258674" y="2113806"/>
                    <a:pt x="259626" y="2112949"/>
                  </a:cubicBezTo>
                  <a:cubicBezTo>
                    <a:pt x="260769" y="2113997"/>
                    <a:pt x="263341" y="2115807"/>
                    <a:pt x="268199" y="2118950"/>
                  </a:cubicBezTo>
                  <a:cubicBezTo>
                    <a:pt x="267818" y="2121712"/>
                    <a:pt x="268675" y="2123617"/>
                    <a:pt x="269723" y="2125427"/>
                  </a:cubicBezTo>
                  <a:cubicBezTo>
                    <a:pt x="269628" y="2125998"/>
                    <a:pt x="269628" y="2126475"/>
                    <a:pt x="269532" y="2127046"/>
                  </a:cubicBezTo>
                  <a:cubicBezTo>
                    <a:pt x="266294" y="2123712"/>
                    <a:pt x="263055" y="2120283"/>
                    <a:pt x="262198" y="2115330"/>
                  </a:cubicBezTo>
                  <a:cubicBezTo>
                    <a:pt x="254292" y="2113425"/>
                    <a:pt x="252673" y="2118759"/>
                    <a:pt x="251625" y="2123427"/>
                  </a:cubicBezTo>
                  <a:cubicBezTo>
                    <a:pt x="249530" y="2123427"/>
                    <a:pt x="249054" y="2122093"/>
                    <a:pt x="246863" y="2121141"/>
                  </a:cubicBezTo>
                  <a:cubicBezTo>
                    <a:pt x="246863" y="2119712"/>
                    <a:pt x="246196" y="2118664"/>
                    <a:pt x="244863" y="2118093"/>
                  </a:cubicBezTo>
                  <a:cubicBezTo>
                    <a:pt x="247244" y="2117616"/>
                    <a:pt x="249625" y="2117712"/>
                    <a:pt x="251435" y="2119236"/>
                  </a:cubicBezTo>
                  <a:close/>
                  <a:moveTo>
                    <a:pt x="220860" y="2119331"/>
                  </a:moveTo>
                  <a:cubicBezTo>
                    <a:pt x="220479" y="2119140"/>
                    <a:pt x="220383" y="2118950"/>
                    <a:pt x="220574" y="2118569"/>
                  </a:cubicBezTo>
                  <a:cubicBezTo>
                    <a:pt x="220669" y="2118855"/>
                    <a:pt x="220764" y="2119140"/>
                    <a:pt x="220860" y="2119331"/>
                  </a:cubicBezTo>
                  <a:close/>
                  <a:moveTo>
                    <a:pt x="221812" y="2132190"/>
                  </a:moveTo>
                  <a:cubicBezTo>
                    <a:pt x="221907" y="2132952"/>
                    <a:pt x="222288" y="2133523"/>
                    <a:pt x="223431" y="2133618"/>
                  </a:cubicBezTo>
                  <a:cubicBezTo>
                    <a:pt x="223336" y="2134380"/>
                    <a:pt x="222860" y="2134761"/>
                    <a:pt x="222288" y="2135142"/>
                  </a:cubicBezTo>
                  <a:cubicBezTo>
                    <a:pt x="221812" y="2134857"/>
                    <a:pt x="221241" y="2134666"/>
                    <a:pt x="220764" y="2134380"/>
                  </a:cubicBezTo>
                  <a:cubicBezTo>
                    <a:pt x="220574" y="2135047"/>
                    <a:pt x="220860" y="2135333"/>
                    <a:pt x="220860" y="2135809"/>
                  </a:cubicBezTo>
                  <a:cubicBezTo>
                    <a:pt x="218669" y="2136285"/>
                    <a:pt x="215621" y="2135523"/>
                    <a:pt x="214383" y="2133999"/>
                  </a:cubicBezTo>
                  <a:cubicBezTo>
                    <a:pt x="214668" y="2133618"/>
                    <a:pt x="214954" y="2133047"/>
                    <a:pt x="215240" y="2132571"/>
                  </a:cubicBezTo>
                  <a:cubicBezTo>
                    <a:pt x="217716" y="2132380"/>
                    <a:pt x="220002" y="2132285"/>
                    <a:pt x="221812" y="2132190"/>
                  </a:cubicBezTo>
                  <a:close/>
                  <a:moveTo>
                    <a:pt x="208572" y="2134285"/>
                  </a:moveTo>
                  <a:cubicBezTo>
                    <a:pt x="209334" y="2136285"/>
                    <a:pt x="209811" y="2137905"/>
                    <a:pt x="206763" y="2140191"/>
                  </a:cubicBezTo>
                  <a:cubicBezTo>
                    <a:pt x="206382" y="2140000"/>
                    <a:pt x="206001" y="2139714"/>
                    <a:pt x="205715" y="2139524"/>
                  </a:cubicBezTo>
                  <a:cubicBezTo>
                    <a:pt x="205524" y="2136952"/>
                    <a:pt x="206763" y="2135333"/>
                    <a:pt x="208572" y="2134285"/>
                  </a:cubicBezTo>
                  <a:close/>
                  <a:moveTo>
                    <a:pt x="201619" y="2150478"/>
                  </a:moveTo>
                  <a:cubicBezTo>
                    <a:pt x="201905" y="2151430"/>
                    <a:pt x="202191" y="2152573"/>
                    <a:pt x="202476" y="2153907"/>
                  </a:cubicBezTo>
                  <a:cubicBezTo>
                    <a:pt x="202000" y="2154288"/>
                    <a:pt x="201333" y="2154669"/>
                    <a:pt x="200857" y="2155050"/>
                  </a:cubicBezTo>
                  <a:cubicBezTo>
                    <a:pt x="200667" y="2155050"/>
                    <a:pt x="200381" y="2155050"/>
                    <a:pt x="200190" y="2155050"/>
                  </a:cubicBezTo>
                  <a:cubicBezTo>
                    <a:pt x="198285" y="2154097"/>
                    <a:pt x="197142" y="2152764"/>
                    <a:pt x="197619" y="2150287"/>
                  </a:cubicBezTo>
                  <a:cubicBezTo>
                    <a:pt x="199047" y="2150478"/>
                    <a:pt x="200476" y="2150668"/>
                    <a:pt x="201619" y="2150478"/>
                  </a:cubicBezTo>
                  <a:close/>
                  <a:moveTo>
                    <a:pt x="207620" y="2156193"/>
                  </a:moveTo>
                  <a:cubicBezTo>
                    <a:pt x="207239" y="2160955"/>
                    <a:pt x="206953" y="2164098"/>
                    <a:pt x="206382" y="2167242"/>
                  </a:cubicBezTo>
                  <a:cubicBezTo>
                    <a:pt x="205143" y="2168766"/>
                    <a:pt x="203238" y="2169623"/>
                    <a:pt x="199905" y="2169051"/>
                  </a:cubicBezTo>
                  <a:cubicBezTo>
                    <a:pt x="196380" y="2163527"/>
                    <a:pt x="198381" y="2160860"/>
                    <a:pt x="201810" y="2158860"/>
                  </a:cubicBezTo>
                  <a:cubicBezTo>
                    <a:pt x="203810" y="2158383"/>
                    <a:pt x="205905" y="2157717"/>
                    <a:pt x="207620" y="2156193"/>
                  </a:cubicBezTo>
                  <a:close/>
                  <a:moveTo>
                    <a:pt x="181426" y="2209152"/>
                  </a:moveTo>
                  <a:cubicBezTo>
                    <a:pt x="182569" y="2209628"/>
                    <a:pt x="183522" y="2210390"/>
                    <a:pt x="184188" y="2211152"/>
                  </a:cubicBezTo>
                  <a:cubicBezTo>
                    <a:pt x="183903" y="2212009"/>
                    <a:pt x="183522" y="2213152"/>
                    <a:pt x="182950" y="2214676"/>
                  </a:cubicBezTo>
                  <a:cubicBezTo>
                    <a:pt x="183617" y="2214867"/>
                    <a:pt x="184093" y="2214962"/>
                    <a:pt x="184569" y="2215057"/>
                  </a:cubicBezTo>
                  <a:cubicBezTo>
                    <a:pt x="184284" y="2215629"/>
                    <a:pt x="183903" y="2216200"/>
                    <a:pt x="183236" y="2216676"/>
                  </a:cubicBezTo>
                  <a:cubicBezTo>
                    <a:pt x="182950" y="2212485"/>
                    <a:pt x="176664" y="2212581"/>
                    <a:pt x="176473" y="2208294"/>
                  </a:cubicBezTo>
                  <a:cubicBezTo>
                    <a:pt x="177426" y="2208199"/>
                    <a:pt x="178378" y="2208294"/>
                    <a:pt x="179235" y="2208485"/>
                  </a:cubicBezTo>
                  <a:cubicBezTo>
                    <a:pt x="178950" y="2208866"/>
                    <a:pt x="178473" y="2209056"/>
                    <a:pt x="178188" y="2209437"/>
                  </a:cubicBezTo>
                  <a:cubicBezTo>
                    <a:pt x="179616" y="2209437"/>
                    <a:pt x="180569" y="2209247"/>
                    <a:pt x="181426" y="2209152"/>
                  </a:cubicBezTo>
                  <a:close/>
                  <a:moveTo>
                    <a:pt x="520707" y="821549"/>
                  </a:moveTo>
                  <a:cubicBezTo>
                    <a:pt x="520230" y="822788"/>
                    <a:pt x="521183" y="823073"/>
                    <a:pt x="522231" y="823264"/>
                  </a:cubicBezTo>
                  <a:cubicBezTo>
                    <a:pt x="517087" y="826788"/>
                    <a:pt x="520897" y="816692"/>
                    <a:pt x="523564" y="814215"/>
                  </a:cubicBezTo>
                  <a:cubicBezTo>
                    <a:pt x="525279" y="815454"/>
                    <a:pt x="524898" y="817930"/>
                    <a:pt x="528422" y="817930"/>
                  </a:cubicBezTo>
                  <a:cubicBezTo>
                    <a:pt x="526612" y="819930"/>
                    <a:pt x="525088" y="822311"/>
                    <a:pt x="520707" y="821549"/>
                  </a:cubicBezTo>
                  <a:close/>
                  <a:moveTo>
                    <a:pt x="490798" y="736110"/>
                  </a:moveTo>
                  <a:cubicBezTo>
                    <a:pt x="490798" y="734967"/>
                    <a:pt x="490512" y="733824"/>
                    <a:pt x="490322" y="732681"/>
                  </a:cubicBezTo>
                  <a:cubicBezTo>
                    <a:pt x="490798" y="732300"/>
                    <a:pt x="491274" y="731919"/>
                    <a:pt x="492036" y="731824"/>
                  </a:cubicBezTo>
                  <a:cubicBezTo>
                    <a:pt x="494513" y="734586"/>
                    <a:pt x="492513" y="734777"/>
                    <a:pt x="490798" y="736110"/>
                  </a:cubicBezTo>
                  <a:close/>
                  <a:moveTo>
                    <a:pt x="379641" y="585615"/>
                  </a:moveTo>
                  <a:cubicBezTo>
                    <a:pt x="379451" y="585996"/>
                    <a:pt x="379546" y="586282"/>
                    <a:pt x="379451" y="586568"/>
                  </a:cubicBezTo>
                  <a:cubicBezTo>
                    <a:pt x="376689" y="587234"/>
                    <a:pt x="376308" y="590187"/>
                    <a:pt x="372021" y="589330"/>
                  </a:cubicBezTo>
                  <a:cubicBezTo>
                    <a:pt x="372307" y="587996"/>
                    <a:pt x="372021" y="587044"/>
                    <a:pt x="371545" y="586282"/>
                  </a:cubicBezTo>
                  <a:cubicBezTo>
                    <a:pt x="374498" y="586853"/>
                    <a:pt x="377165" y="588663"/>
                    <a:pt x="379641" y="585615"/>
                  </a:cubicBezTo>
                  <a:close/>
                  <a:moveTo>
                    <a:pt x="362401" y="594950"/>
                  </a:moveTo>
                  <a:cubicBezTo>
                    <a:pt x="362306" y="595807"/>
                    <a:pt x="362020" y="596569"/>
                    <a:pt x="361734" y="597236"/>
                  </a:cubicBezTo>
                  <a:cubicBezTo>
                    <a:pt x="358305" y="593426"/>
                    <a:pt x="357734" y="596855"/>
                    <a:pt x="354781" y="597617"/>
                  </a:cubicBezTo>
                  <a:cubicBezTo>
                    <a:pt x="354686" y="596759"/>
                    <a:pt x="354210" y="595997"/>
                    <a:pt x="353162" y="595807"/>
                  </a:cubicBezTo>
                  <a:cubicBezTo>
                    <a:pt x="353067" y="592378"/>
                    <a:pt x="359639" y="595521"/>
                    <a:pt x="362401" y="594950"/>
                  </a:cubicBezTo>
                  <a:close/>
                  <a:moveTo>
                    <a:pt x="280200" y="558850"/>
                  </a:moveTo>
                  <a:cubicBezTo>
                    <a:pt x="281343" y="560088"/>
                    <a:pt x="269437" y="562660"/>
                    <a:pt x="268485" y="567422"/>
                  </a:cubicBezTo>
                  <a:cubicBezTo>
                    <a:pt x="263532" y="562374"/>
                    <a:pt x="273342" y="557802"/>
                    <a:pt x="280200" y="558850"/>
                  </a:cubicBezTo>
                  <a:close/>
                  <a:moveTo>
                    <a:pt x="314014" y="774210"/>
                  </a:moveTo>
                  <a:cubicBezTo>
                    <a:pt x="314014" y="774496"/>
                    <a:pt x="314014" y="774591"/>
                    <a:pt x="313919" y="774782"/>
                  </a:cubicBezTo>
                  <a:cubicBezTo>
                    <a:pt x="312776" y="774686"/>
                    <a:pt x="311633" y="774686"/>
                    <a:pt x="310585" y="774306"/>
                  </a:cubicBezTo>
                  <a:cubicBezTo>
                    <a:pt x="311633" y="774306"/>
                    <a:pt x="312776" y="774210"/>
                    <a:pt x="314014" y="774210"/>
                  </a:cubicBezTo>
                  <a:close/>
                  <a:moveTo>
                    <a:pt x="357639" y="894320"/>
                  </a:moveTo>
                  <a:cubicBezTo>
                    <a:pt x="357543" y="893939"/>
                    <a:pt x="357448" y="893558"/>
                    <a:pt x="357448" y="893082"/>
                  </a:cubicBezTo>
                  <a:cubicBezTo>
                    <a:pt x="357543" y="893463"/>
                    <a:pt x="357639" y="893844"/>
                    <a:pt x="357639" y="894320"/>
                  </a:cubicBezTo>
                  <a:close/>
                  <a:moveTo>
                    <a:pt x="348114" y="912323"/>
                  </a:moveTo>
                  <a:cubicBezTo>
                    <a:pt x="347161" y="916133"/>
                    <a:pt x="350400" y="916799"/>
                    <a:pt x="352114" y="918609"/>
                  </a:cubicBezTo>
                  <a:cubicBezTo>
                    <a:pt x="352400" y="919562"/>
                    <a:pt x="352686" y="920419"/>
                    <a:pt x="352971" y="921371"/>
                  </a:cubicBezTo>
                  <a:cubicBezTo>
                    <a:pt x="352971" y="921657"/>
                    <a:pt x="352971" y="921848"/>
                    <a:pt x="352876" y="922133"/>
                  </a:cubicBezTo>
                  <a:cubicBezTo>
                    <a:pt x="348780" y="923372"/>
                    <a:pt x="344780" y="920610"/>
                    <a:pt x="340970" y="917371"/>
                  </a:cubicBezTo>
                  <a:cubicBezTo>
                    <a:pt x="343065" y="917752"/>
                    <a:pt x="345161" y="917847"/>
                    <a:pt x="346685" y="916799"/>
                  </a:cubicBezTo>
                  <a:cubicBezTo>
                    <a:pt x="344875" y="916323"/>
                    <a:pt x="344304" y="915085"/>
                    <a:pt x="344208" y="913466"/>
                  </a:cubicBezTo>
                  <a:cubicBezTo>
                    <a:pt x="345256" y="913370"/>
                    <a:pt x="346494" y="913085"/>
                    <a:pt x="348114" y="912323"/>
                  </a:cubicBezTo>
                  <a:close/>
                  <a:moveTo>
                    <a:pt x="339541" y="908322"/>
                  </a:moveTo>
                  <a:cubicBezTo>
                    <a:pt x="339636" y="908322"/>
                    <a:pt x="339732" y="908322"/>
                    <a:pt x="339827" y="908322"/>
                  </a:cubicBezTo>
                  <a:cubicBezTo>
                    <a:pt x="339732" y="908322"/>
                    <a:pt x="339636" y="908322"/>
                    <a:pt x="339541" y="908322"/>
                  </a:cubicBezTo>
                  <a:close/>
                  <a:moveTo>
                    <a:pt x="332588" y="922229"/>
                  </a:moveTo>
                  <a:cubicBezTo>
                    <a:pt x="335350" y="922705"/>
                    <a:pt x="339351" y="922133"/>
                    <a:pt x="339827" y="924324"/>
                  </a:cubicBezTo>
                  <a:cubicBezTo>
                    <a:pt x="339541" y="925181"/>
                    <a:pt x="338874" y="926134"/>
                    <a:pt x="338112" y="927086"/>
                  </a:cubicBezTo>
                  <a:cubicBezTo>
                    <a:pt x="338112" y="926896"/>
                    <a:pt x="338017" y="926706"/>
                    <a:pt x="338112" y="926515"/>
                  </a:cubicBezTo>
                  <a:cubicBezTo>
                    <a:pt x="337350" y="928801"/>
                    <a:pt x="335160" y="926420"/>
                    <a:pt x="334779" y="924610"/>
                  </a:cubicBezTo>
                  <a:cubicBezTo>
                    <a:pt x="333445" y="924610"/>
                    <a:pt x="332016" y="924991"/>
                    <a:pt x="330588" y="925372"/>
                  </a:cubicBezTo>
                  <a:cubicBezTo>
                    <a:pt x="330778" y="923848"/>
                    <a:pt x="330969" y="922324"/>
                    <a:pt x="332588" y="922229"/>
                  </a:cubicBezTo>
                  <a:close/>
                  <a:moveTo>
                    <a:pt x="344685" y="934135"/>
                  </a:moveTo>
                  <a:cubicBezTo>
                    <a:pt x="343256" y="933849"/>
                    <a:pt x="341541" y="933849"/>
                    <a:pt x="340398" y="933373"/>
                  </a:cubicBezTo>
                  <a:cubicBezTo>
                    <a:pt x="339922" y="932897"/>
                    <a:pt x="339636" y="932325"/>
                    <a:pt x="339351" y="931849"/>
                  </a:cubicBezTo>
                  <a:cubicBezTo>
                    <a:pt x="340113" y="925086"/>
                    <a:pt x="344875" y="929563"/>
                    <a:pt x="350495" y="929849"/>
                  </a:cubicBezTo>
                  <a:cubicBezTo>
                    <a:pt x="351447" y="927563"/>
                    <a:pt x="352495" y="925277"/>
                    <a:pt x="353924" y="923467"/>
                  </a:cubicBezTo>
                  <a:cubicBezTo>
                    <a:pt x="354305" y="924419"/>
                    <a:pt x="354686" y="925467"/>
                    <a:pt x="355162" y="926420"/>
                  </a:cubicBezTo>
                  <a:cubicBezTo>
                    <a:pt x="353448" y="928896"/>
                    <a:pt x="352209" y="931944"/>
                    <a:pt x="352019" y="935945"/>
                  </a:cubicBezTo>
                  <a:cubicBezTo>
                    <a:pt x="350876" y="936326"/>
                    <a:pt x="350114" y="936897"/>
                    <a:pt x="349638" y="937564"/>
                  </a:cubicBezTo>
                  <a:cubicBezTo>
                    <a:pt x="348685" y="937469"/>
                    <a:pt x="347733" y="937469"/>
                    <a:pt x="346780" y="937373"/>
                  </a:cubicBezTo>
                  <a:cubicBezTo>
                    <a:pt x="345447" y="936707"/>
                    <a:pt x="344304" y="936040"/>
                    <a:pt x="343161" y="935278"/>
                  </a:cubicBezTo>
                  <a:cubicBezTo>
                    <a:pt x="344685" y="935278"/>
                    <a:pt x="345637" y="934992"/>
                    <a:pt x="344685" y="934135"/>
                  </a:cubicBezTo>
                  <a:close/>
                  <a:moveTo>
                    <a:pt x="345066" y="941755"/>
                  </a:moveTo>
                  <a:cubicBezTo>
                    <a:pt x="344970" y="942708"/>
                    <a:pt x="345066" y="943565"/>
                    <a:pt x="345447" y="944231"/>
                  </a:cubicBezTo>
                  <a:cubicBezTo>
                    <a:pt x="344970" y="943946"/>
                    <a:pt x="344399" y="943755"/>
                    <a:pt x="343923" y="943660"/>
                  </a:cubicBezTo>
                  <a:cubicBezTo>
                    <a:pt x="344399" y="942708"/>
                    <a:pt x="344685" y="942136"/>
                    <a:pt x="345066" y="941755"/>
                  </a:cubicBezTo>
                  <a:close/>
                  <a:moveTo>
                    <a:pt x="349733" y="942041"/>
                  </a:moveTo>
                  <a:cubicBezTo>
                    <a:pt x="350685" y="942708"/>
                    <a:pt x="351733" y="943374"/>
                    <a:pt x="352876" y="943850"/>
                  </a:cubicBezTo>
                  <a:cubicBezTo>
                    <a:pt x="353257" y="944517"/>
                    <a:pt x="353829" y="945089"/>
                    <a:pt x="354400" y="945470"/>
                  </a:cubicBezTo>
                  <a:cubicBezTo>
                    <a:pt x="353162" y="947565"/>
                    <a:pt x="350590" y="946613"/>
                    <a:pt x="348018" y="945374"/>
                  </a:cubicBezTo>
                  <a:cubicBezTo>
                    <a:pt x="348304" y="943946"/>
                    <a:pt x="348685" y="942612"/>
                    <a:pt x="349733" y="942041"/>
                  </a:cubicBezTo>
                  <a:close/>
                  <a:moveTo>
                    <a:pt x="344589" y="1007287"/>
                  </a:moveTo>
                  <a:cubicBezTo>
                    <a:pt x="345637" y="1007858"/>
                    <a:pt x="350876" y="1011954"/>
                    <a:pt x="351638" y="1008144"/>
                  </a:cubicBezTo>
                  <a:cubicBezTo>
                    <a:pt x="352305" y="1015193"/>
                    <a:pt x="348780" y="1016526"/>
                    <a:pt x="351066" y="1025004"/>
                  </a:cubicBezTo>
                  <a:cubicBezTo>
                    <a:pt x="347161" y="1023479"/>
                    <a:pt x="344208" y="1018527"/>
                    <a:pt x="346875" y="1016812"/>
                  </a:cubicBezTo>
                  <a:cubicBezTo>
                    <a:pt x="338684" y="1015479"/>
                    <a:pt x="347828" y="1022432"/>
                    <a:pt x="342208" y="1023956"/>
                  </a:cubicBezTo>
                  <a:cubicBezTo>
                    <a:pt x="337731" y="1023670"/>
                    <a:pt x="336969" y="1020908"/>
                    <a:pt x="335826" y="1018527"/>
                  </a:cubicBezTo>
                  <a:cubicBezTo>
                    <a:pt x="337731" y="1013669"/>
                    <a:pt x="342399" y="1011859"/>
                    <a:pt x="344589" y="1007287"/>
                  </a:cubicBezTo>
                  <a:close/>
                  <a:moveTo>
                    <a:pt x="342780" y="1057865"/>
                  </a:moveTo>
                  <a:lnTo>
                    <a:pt x="342780" y="1057865"/>
                  </a:lnTo>
                  <a:lnTo>
                    <a:pt x="342780" y="1057865"/>
                  </a:lnTo>
                  <a:lnTo>
                    <a:pt x="342780" y="1057865"/>
                  </a:lnTo>
                  <a:close/>
                  <a:moveTo>
                    <a:pt x="352781" y="1048244"/>
                  </a:moveTo>
                  <a:cubicBezTo>
                    <a:pt x="359734" y="1049864"/>
                    <a:pt x="360496" y="1040910"/>
                    <a:pt x="365830" y="1046054"/>
                  </a:cubicBezTo>
                  <a:cubicBezTo>
                    <a:pt x="360687" y="1046911"/>
                    <a:pt x="360020" y="1050911"/>
                    <a:pt x="360306" y="1055198"/>
                  </a:cubicBezTo>
                  <a:cubicBezTo>
                    <a:pt x="358210" y="1054531"/>
                    <a:pt x="355924" y="1054340"/>
                    <a:pt x="354114" y="1054531"/>
                  </a:cubicBezTo>
                  <a:cubicBezTo>
                    <a:pt x="354019" y="1052912"/>
                    <a:pt x="353829" y="1051007"/>
                    <a:pt x="352781" y="1048244"/>
                  </a:cubicBezTo>
                  <a:close/>
                  <a:moveTo>
                    <a:pt x="358496" y="1065294"/>
                  </a:moveTo>
                  <a:cubicBezTo>
                    <a:pt x="357067" y="1063294"/>
                    <a:pt x="357067" y="1059198"/>
                    <a:pt x="355448" y="1062627"/>
                  </a:cubicBezTo>
                  <a:cubicBezTo>
                    <a:pt x="354495" y="1060151"/>
                    <a:pt x="354305" y="1058436"/>
                    <a:pt x="354305" y="1056722"/>
                  </a:cubicBezTo>
                  <a:cubicBezTo>
                    <a:pt x="355829" y="1055102"/>
                    <a:pt x="358972" y="1059484"/>
                    <a:pt x="360591" y="1060056"/>
                  </a:cubicBezTo>
                  <a:cubicBezTo>
                    <a:pt x="360591" y="1059770"/>
                    <a:pt x="360687" y="1059389"/>
                    <a:pt x="360687" y="1059103"/>
                  </a:cubicBezTo>
                  <a:cubicBezTo>
                    <a:pt x="360877" y="1060532"/>
                    <a:pt x="360972" y="1061961"/>
                    <a:pt x="361068" y="1063199"/>
                  </a:cubicBezTo>
                  <a:cubicBezTo>
                    <a:pt x="360210" y="1063961"/>
                    <a:pt x="359448" y="1064723"/>
                    <a:pt x="358496" y="1065294"/>
                  </a:cubicBezTo>
                  <a:close/>
                  <a:moveTo>
                    <a:pt x="370593" y="1059675"/>
                  </a:moveTo>
                  <a:cubicBezTo>
                    <a:pt x="371355" y="1059103"/>
                    <a:pt x="372021" y="1058532"/>
                    <a:pt x="372402" y="1057579"/>
                  </a:cubicBezTo>
                  <a:cubicBezTo>
                    <a:pt x="373736" y="1057960"/>
                    <a:pt x="374403" y="1059579"/>
                    <a:pt x="374403" y="1061294"/>
                  </a:cubicBezTo>
                  <a:cubicBezTo>
                    <a:pt x="373260" y="1060722"/>
                    <a:pt x="372021" y="1060151"/>
                    <a:pt x="370593" y="1059675"/>
                  </a:cubicBezTo>
                  <a:close/>
                  <a:moveTo>
                    <a:pt x="372498" y="1065485"/>
                  </a:moveTo>
                  <a:cubicBezTo>
                    <a:pt x="371736" y="1065961"/>
                    <a:pt x="370783" y="1066056"/>
                    <a:pt x="369545" y="1065675"/>
                  </a:cubicBezTo>
                  <a:cubicBezTo>
                    <a:pt x="370878" y="1065485"/>
                    <a:pt x="371831" y="1065485"/>
                    <a:pt x="372498" y="1065485"/>
                  </a:cubicBezTo>
                  <a:close/>
                  <a:moveTo>
                    <a:pt x="359067" y="1039291"/>
                  </a:moveTo>
                  <a:cubicBezTo>
                    <a:pt x="355543" y="1041196"/>
                    <a:pt x="353162" y="1044339"/>
                    <a:pt x="349161" y="1045768"/>
                  </a:cubicBezTo>
                  <a:cubicBezTo>
                    <a:pt x="348876" y="1044054"/>
                    <a:pt x="348780" y="1042053"/>
                    <a:pt x="348971" y="1039577"/>
                  </a:cubicBezTo>
                  <a:cubicBezTo>
                    <a:pt x="350876" y="1039291"/>
                    <a:pt x="352400" y="1038719"/>
                    <a:pt x="353352" y="1037481"/>
                  </a:cubicBezTo>
                  <a:cubicBezTo>
                    <a:pt x="354114" y="1037767"/>
                    <a:pt x="355067" y="1038053"/>
                    <a:pt x="356496" y="1037958"/>
                  </a:cubicBezTo>
                  <a:cubicBezTo>
                    <a:pt x="356400" y="1037767"/>
                    <a:pt x="356400" y="1037481"/>
                    <a:pt x="356305" y="1037195"/>
                  </a:cubicBezTo>
                  <a:cubicBezTo>
                    <a:pt x="361449" y="1036433"/>
                    <a:pt x="366402" y="1035481"/>
                    <a:pt x="368783" y="1031957"/>
                  </a:cubicBezTo>
                  <a:cubicBezTo>
                    <a:pt x="360496" y="1030814"/>
                    <a:pt x="371355" y="1024718"/>
                    <a:pt x="365830" y="1022336"/>
                  </a:cubicBezTo>
                  <a:cubicBezTo>
                    <a:pt x="365354" y="1024146"/>
                    <a:pt x="364020" y="1025194"/>
                    <a:pt x="362687" y="1026146"/>
                  </a:cubicBezTo>
                  <a:cubicBezTo>
                    <a:pt x="361830" y="1022336"/>
                    <a:pt x="366021" y="1021384"/>
                    <a:pt x="367354" y="1019384"/>
                  </a:cubicBezTo>
                  <a:cubicBezTo>
                    <a:pt x="367545" y="1019384"/>
                    <a:pt x="367735" y="1019288"/>
                    <a:pt x="367926" y="1019288"/>
                  </a:cubicBezTo>
                  <a:cubicBezTo>
                    <a:pt x="368592" y="1016336"/>
                    <a:pt x="366116" y="1015669"/>
                    <a:pt x="366592" y="1012907"/>
                  </a:cubicBezTo>
                  <a:cubicBezTo>
                    <a:pt x="367735" y="1012621"/>
                    <a:pt x="368688" y="1012145"/>
                    <a:pt x="369545" y="1011668"/>
                  </a:cubicBezTo>
                  <a:cubicBezTo>
                    <a:pt x="372974" y="1011287"/>
                    <a:pt x="376593" y="1010811"/>
                    <a:pt x="380213" y="1011668"/>
                  </a:cubicBezTo>
                  <a:cubicBezTo>
                    <a:pt x="378022" y="1012811"/>
                    <a:pt x="376117" y="1014050"/>
                    <a:pt x="375450" y="1016717"/>
                  </a:cubicBezTo>
                  <a:cubicBezTo>
                    <a:pt x="373831" y="1020908"/>
                    <a:pt x="384213" y="1016240"/>
                    <a:pt x="382594" y="1020431"/>
                  </a:cubicBezTo>
                  <a:cubicBezTo>
                    <a:pt x="379832" y="1022717"/>
                    <a:pt x="372974" y="1021003"/>
                    <a:pt x="372974" y="1026051"/>
                  </a:cubicBezTo>
                  <a:cubicBezTo>
                    <a:pt x="379165" y="1026051"/>
                    <a:pt x="379641" y="1030052"/>
                    <a:pt x="383642" y="1031576"/>
                  </a:cubicBezTo>
                  <a:cubicBezTo>
                    <a:pt x="376784" y="1031195"/>
                    <a:pt x="378308" y="1033004"/>
                    <a:pt x="372593" y="1030814"/>
                  </a:cubicBezTo>
                  <a:cubicBezTo>
                    <a:pt x="372307" y="1033195"/>
                    <a:pt x="372117" y="1035481"/>
                    <a:pt x="372879" y="1037005"/>
                  </a:cubicBezTo>
                  <a:cubicBezTo>
                    <a:pt x="372879" y="1037005"/>
                    <a:pt x="372879" y="1037005"/>
                    <a:pt x="372879" y="1037005"/>
                  </a:cubicBezTo>
                  <a:cubicBezTo>
                    <a:pt x="372593" y="1040434"/>
                    <a:pt x="374307" y="1042625"/>
                    <a:pt x="377832" y="1043577"/>
                  </a:cubicBezTo>
                  <a:cubicBezTo>
                    <a:pt x="377070" y="1044815"/>
                    <a:pt x="376212" y="1045958"/>
                    <a:pt x="375069" y="1046816"/>
                  </a:cubicBezTo>
                  <a:cubicBezTo>
                    <a:pt x="372593" y="1042148"/>
                    <a:pt x="363925" y="1042053"/>
                    <a:pt x="359067" y="1039291"/>
                  </a:cubicBezTo>
                  <a:close/>
                  <a:moveTo>
                    <a:pt x="374784" y="1038529"/>
                  </a:moveTo>
                  <a:cubicBezTo>
                    <a:pt x="374593" y="1038529"/>
                    <a:pt x="374593" y="1038624"/>
                    <a:pt x="374403" y="1038719"/>
                  </a:cubicBezTo>
                  <a:cubicBezTo>
                    <a:pt x="374403" y="1038624"/>
                    <a:pt x="374307" y="1038529"/>
                    <a:pt x="374307" y="1038338"/>
                  </a:cubicBezTo>
                  <a:cubicBezTo>
                    <a:pt x="374403" y="1038434"/>
                    <a:pt x="374593" y="1038434"/>
                    <a:pt x="374784" y="1038529"/>
                  </a:cubicBezTo>
                  <a:close/>
                  <a:moveTo>
                    <a:pt x="398120" y="1034243"/>
                  </a:moveTo>
                  <a:cubicBezTo>
                    <a:pt x="394881" y="1035481"/>
                    <a:pt x="394691" y="1039862"/>
                    <a:pt x="388595" y="1038338"/>
                  </a:cubicBezTo>
                  <a:cubicBezTo>
                    <a:pt x="388119" y="1033290"/>
                    <a:pt x="392881" y="1033576"/>
                    <a:pt x="398120" y="1034243"/>
                  </a:cubicBezTo>
                  <a:close/>
                  <a:moveTo>
                    <a:pt x="386499" y="1092536"/>
                  </a:moveTo>
                  <a:cubicBezTo>
                    <a:pt x="392691" y="1093869"/>
                    <a:pt x="395643" y="1093774"/>
                    <a:pt x="396882" y="1095393"/>
                  </a:cubicBezTo>
                  <a:cubicBezTo>
                    <a:pt x="395643" y="1096060"/>
                    <a:pt x="394977" y="1097298"/>
                    <a:pt x="394405" y="1098632"/>
                  </a:cubicBezTo>
                  <a:cubicBezTo>
                    <a:pt x="393548" y="1099870"/>
                    <a:pt x="393167" y="1101489"/>
                    <a:pt x="391262" y="1101680"/>
                  </a:cubicBezTo>
                  <a:cubicBezTo>
                    <a:pt x="392119" y="1098536"/>
                    <a:pt x="389357" y="1098060"/>
                    <a:pt x="386595" y="1097489"/>
                  </a:cubicBezTo>
                  <a:cubicBezTo>
                    <a:pt x="387071" y="1095869"/>
                    <a:pt x="387166" y="1094250"/>
                    <a:pt x="386499" y="1092536"/>
                  </a:cubicBezTo>
                  <a:close/>
                  <a:moveTo>
                    <a:pt x="413646" y="1118253"/>
                  </a:moveTo>
                  <a:cubicBezTo>
                    <a:pt x="413741" y="1118444"/>
                    <a:pt x="413836" y="1118730"/>
                    <a:pt x="414027" y="1119015"/>
                  </a:cubicBezTo>
                  <a:cubicBezTo>
                    <a:pt x="412788" y="1119206"/>
                    <a:pt x="412598" y="1118634"/>
                    <a:pt x="412407" y="1117967"/>
                  </a:cubicBezTo>
                  <a:cubicBezTo>
                    <a:pt x="412884" y="1118063"/>
                    <a:pt x="413265" y="1118158"/>
                    <a:pt x="413646" y="1118253"/>
                  </a:cubicBezTo>
                  <a:close/>
                  <a:moveTo>
                    <a:pt x="390024" y="1176261"/>
                  </a:moveTo>
                  <a:cubicBezTo>
                    <a:pt x="389833" y="1176356"/>
                    <a:pt x="389643" y="1176356"/>
                    <a:pt x="389452" y="1176356"/>
                  </a:cubicBezTo>
                  <a:cubicBezTo>
                    <a:pt x="389738" y="1176261"/>
                    <a:pt x="389928" y="1176261"/>
                    <a:pt x="390024" y="1176261"/>
                  </a:cubicBezTo>
                  <a:close/>
                  <a:moveTo>
                    <a:pt x="370021" y="1189881"/>
                  </a:moveTo>
                  <a:cubicBezTo>
                    <a:pt x="368973" y="1188357"/>
                    <a:pt x="368497" y="1187405"/>
                    <a:pt x="368211" y="1186643"/>
                  </a:cubicBezTo>
                  <a:cubicBezTo>
                    <a:pt x="370878" y="1186262"/>
                    <a:pt x="374117" y="1187405"/>
                    <a:pt x="376212" y="1189405"/>
                  </a:cubicBezTo>
                  <a:cubicBezTo>
                    <a:pt x="374212" y="1189691"/>
                    <a:pt x="372212" y="1189977"/>
                    <a:pt x="370021" y="1189881"/>
                  </a:cubicBezTo>
                  <a:close/>
                  <a:moveTo>
                    <a:pt x="361925" y="1214075"/>
                  </a:moveTo>
                  <a:cubicBezTo>
                    <a:pt x="365735" y="1214932"/>
                    <a:pt x="368783" y="1218456"/>
                    <a:pt x="369545" y="1217409"/>
                  </a:cubicBezTo>
                  <a:cubicBezTo>
                    <a:pt x="370974" y="1217885"/>
                    <a:pt x="372402" y="1218361"/>
                    <a:pt x="373736" y="1218932"/>
                  </a:cubicBezTo>
                  <a:cubicBezTo>
                    <a:pt x="371640" y="1219980"/>
                    <a:pt x="369164" y="1220552"/>
                    <a:pt x="367926" y="1222552"/>
                  </a:cubicBezTo>
                  <a:cubicBezTo>
                    <a:pt x="365830" y="1219694"/>
                    <a:pt x="359829" y="1219599"/>
                    <a:pt x="361925" y="1214075"/>
                  </a:cubicBezTo>
                  <a:close/>
                  <a:moveTo>
                    <a:pt x="372593" y="1267891"/>
                  </a:moveTo>
                  <a:cubicBezTo>
                    <a:pt x="372688" y="1267891"/>
                    <a:pt x="372879" y="1267891"/>
                    <a:pt x="372974" y="1267891"/>
                  </a:cubicBezTo>
                  <a:cubicBezTo>
                    <a:pt x="372879" y="1267891"/>
                    <a:pt x="372688" y="1267891"/>
                    <a:pt x="372593" y="1267891"/>
                  </a:cubicBezTo>
                  <a:close/>
                  <a:moveTo>
                    <a:pt x="376879" y="1265700"/>
                  </a:moveTo>
                  <a:cubicBezTo>
                    <a:pt x="378498" y="1267605"/>
                    <a:pt x="382213" y="1265986"/>
                    <a:pt x="384594" y="1266081"/>
                  </a:cubicBezTo>
                  <a:cubicBezTo>
                    <a:pt x="384309" y="1266748"/>
                    <a:pt x="384023" y="1267415"/>
                    <a:pt x="383547" y="1267986"/>
                  </a:cubicBezTo>
                  <a:cubicBezTo>
                    <a:pt x="381546" y="1267510"/>
                    <a:pt x="380022" y="1268177"/>
                    <a:pt x="378498" y="1269129"/>
                  </a:cubicBezTo>
                  <a:cubicBezTo>
                    <a:pt x="377070" y="1268653"/>
                    <a:pt x="377165" y="1267034"/>
                    <a:pt x="376879" y="1265700"/>
                  </a:cubicBezTo>
                  <a:close/>
                  <a:moveTo>
                    <a:pt x="365259" y="1342091"/>
                  </a:moveTo>
                  <a:cubicBezTo>
                    <a:pt x="365735" y="1342091"/>
                    <a:pt x="366116" y="1342091"/>
                    <a:pt x="366497" y="1341995"/>
                  </a:cubicBezTo>
                  <a:cubicBezTo>
                    <a:pt x="366878" y="1342757"/>
                    <a:pt x="367068" y="1343424"/>
                    <a:pt x="367735" y="1344186"/>
                  </a:cubicBezTo>
                  <a:cubicBezTo>
                    <a:pt x="367830" y="1343424"/>
                    <a:pt x="368116" y="1342662"/>
                    <a:pt x="368307" y="1341995"/>
                  </a:cubicBezTo>
                  <a:cubicBezTo>
                    <a:pt x="371545" y="1341615"/>
                    <a:pt x="374117" y="1340376"/>
                    <a:pt x="378022" y="1340662"/>
                  </a:cubicBezTo>
                  <a:cubicBezTo>
                    <a:pt x="374212" y="1342948"/>
                    <a:pt x="369640" y="1344282"/>
                    <a:pt x="368116" y="1349044"/>
                  </a:cubicBezTo>
                  <a:cubicBezTo>
                    <a:pt x="367735" y="1349044"/>
                    <a:pt x="367259" y="1349044"/>
                    <a:pt x="366878" y="1349044"/>
                  </a:cubicBezTo>
                  <a:cubicBezTo>
                    <a:pt x="365354" y="1347425"/>
                    <a:pt x="364592" y="1345234"/>
                    <a:pt x="365259" y="1342091"/>
                  </a:cubicBezTo>
                  <a:close/>
                  <a:moveTo>
                    <a:pt x="365163" y="1368285"/>
                  </a:moveTo>
                  <a:cubicBezTo>
                    <a:pt x="369831" y="1369427"/>
                    <a:pt x="365830" y="1373428"/>
                    <a:pt x="367545" y="1375523"/>
                  </a:cubicBezTo>
                  <a:cubicBezTo>
                    <a:pt x="367449" y="1375619"/>
                    <a:pt x="367449" y="1375619"/>
                    <a:pt x="367354" y="1375714"/>
                  </a:cubicBezTo>
                  <a:cubicBezTo>
                    <a:pt x="368021" y="1378000"/>
                    <a:pt x="369545" y="1379715"/>
                    <a:pt x="371450" y="1381239"/>
                  </a:cubicBezTo>
                  <a:cubicBezTo>
                    <a:pt x="366211" y="1380191"/>
                    <a:pt x="361830" y="1377428"/>
                    <a:pt x="359544" y="1382858"/>
                  </a:cubicBezTo>
                  <a:cubicBezTo>
                    <a:pt x="358210" y="1377619"/>
                    <a:pt x="360115" y="1371809"/>
                    <a:pt x="365163" y="1368285"/>
                  </a:cubicBezTo>
                  <a:close/>
                  <a:moveTo>
                    <a:pt x="366116" y="1433816"/>
                  </a:moveTo>
                  <a:cubicBezTo>
                    <a:pt x="366021" y="1434102"/>
                    <a:pt x="365925" y="1434388"/>
                    <a:pt x="365925" y="1434769"/>
                  </a:cubicBezTo>
                  <a:cubicBezTo>
                    <a:pt x="361830" y="1432483"/>
                    <a:pt x="356781" y="1420386"/>
                    <a:pt x="360115" y="1416862"/>
                  </a:cubicBezTo>
                  <a:cubicBezTo>
                    <a:pt x="368878" y="1420958"/>
                    <a:pt x="359448" y="1430007"/>
                    <a:pt x="366116" y="1433816"/>
                  </a:cubicBezTo>
                  <a:close/>
                  <a:moveTo>
                    <a:pt x="343923" y="1479441"/>
                  </a:moveTo>
                  <a:cubicBezTo>
                    <a:pt x="350400" y="1481441"/>
                    <a:pt x="346304" y="1471536"/>
                    <a:pt x="353638" y="1474488"/>
                  </a:cubicBezTo>
                  <a:cubicBezTo>
                    <a:pt x="354305" y="1479251"/>
                    <a:pt x="351066" y="1479727"/>
                    <a:pt x="350590" y="1483347"/>
                  </a:cubicBezTo>
                  <a:cubicBezTo>
                    <a:pt x="345351" y="1483061"/>
                    <a:pt x="345637" y="1479251"/>
                    <a:pt x="340398" y="1478965"/>
                  </a:cubicBezTo>
                  <a:cubicBezTo>
                    <a:pt x="339732" y="1471250"/>
                    <a:pt x="344780" y="1467154"/>
                    <a:pt x="336398" y="1469249"/>
                  </a:cubicBezTo>
                  <a:cubicBezTo>
                    <a:pt x="344113" y="1462011"/>
                    <a:pt x="344304" y="1474012"/>
                    <a:pt x="343923" y="1479441"/>
                  </a:cubicBezTo>
                  <a:close/>
                  <a:moveTo>
                    <a:pt x="337541" y="1549450"/>
                  </a:moveTo>
                  <a:cubicBezTo>
                    <a:pt x="335064" y="1549450"/>
                    <a:pt x="335064" y="1541354"/>
                    <a:pt x="332683" y="1545735"/>
                  </a:cubicBezTo>
                  <a:cubicBezTo>
                    <a:pt x="330683" y="1545164"/>
                    <a:pt x="331921" y="1544116"/>
                    <a:pt x="332874" y="1544211"/>
                  </a:cubicBezTo>
                  <a:cubicBezTo>
                    <a:pt x="334969" y="1540115"/>
                    <a:pt x="330873" y="1540020"/>
                    <a:pt x="332207" y="1536401"/>
                  </a:cubicBezTo>
                  <a:cubicBezTo>
                    <a:pt x="336969" y="1538591"/>
                    <a:pt x="342780" y="1544973"/>
                    <a:pt x="337541" y="1549450"/>
                  </a:cubicBezTo>
                  <a:close/>
                  <a:moveTo>
                    <a:pt x="332493" y="1584216"/>
                  </a:moveTo>
                  <a:cubicBezTo>
                    <a:pt x="333159" y="1588502"/>
                    <a:pt x="328492" y="1586788"/>
                    <a:pt x="328111" y="1589836"/>
                  </a:cubicBezTo>
                  <a:cubicBezTo>
                    <a:pt x="327444" y="1589360"/>
                    <a:pt x="326682" y="1588788"/>
                    <a:pt x="325825" y="1588407"/>
                  </a:cubicBezTo>
                  <a:cubicBezTo>
                    <a:pt x="325825" y="1588026"/>
                    <a:pt x="325920" y="1587740"/>
                    <a:pt x="325825" y="1587169"/>
                  </a:cubicBezTo>
                  <a:cubicBezTo>
                    <a:pt x="324873" y="1586883"/>
                    <a:pt x="323920" y="1587074"/>
                    <a:pt x="323063" y="1587455"/>
                  </a:cubicBezTo>
                  <a:cubicBezTo>
                    <a:pt x="323349" y="1584978"/>
                    <a:pt x="325635" y="1584693"/>
                    <a:pt x="325635" y="1581835"/>
                  </a:cubicBezTo>
                  <a:cubicBezTo>
                    <a:pt x="328873" y="1581930"/>
                    <a:pt x="329159" y="1584121"/>
                    <a:pt x="332493" y="1584216"/>
                  </a:cubicBezTo>
                  <a:close/>
                  <a:moveTo>
                    <a:pt x="320967" y="1589169"/>
                  </a:moveTo>
                  <a:cubicBezTo>
                    <a:pt x="319920" y="1590598"/>
                    <a:pt x="319539" y="1592408"/>
                    <a:pt x="320301" y="1593551"/>
                  </a:cubicBezTo>
                  <a:cubicBezTo>
                    <a:pt x="320301" y="1594884"/>
                    <a:pt x="320967" y="1595741"/>
                    <a:pt x="323634" y="1595361"/>
                  </a:cubicBezTo>
                  <a:cubicBezTo>
                    <a:pt x="323539" y="1596408"/>
                    <a:pt x="323349" y="1597361"/>
                    <a:pt x="323253" y="1598409"/>
                  </a:cubicBezTo>
                  <a:cubicBezTo>
                    <a:pt x="321729" y="1597932"/>
                    <a:pt x="321539" y="1598790"/>
                    <a:pt x="321253" y="1599742"/>
                  </a:cubicBezTo>
                  <a:cubicBezTo>
                    <a:pt x="318967" y="1599170"/>
                    <a:pt x="318872" y="1593074"/>
                    <a:pt x="317729" y="1599266"/>
                  </a:cubicBezTo>
                  <a:cubicBezTo>
                    <a:pt x="314109" y="1597932"/>
                    <a:pt x="314300" y="1596408"/>
                    <a:pt x="316586" y="1594503"/>
                  </a:cubicBezTo>
                  <a:cubicBezTo>
                    <a:pt x="312585" y="1596408"/>
                    <a:pt x="309918" y="1599075"/>
                    <a:pt x="308109" y="1601742"/>
                  </a:cubicBezTo>
                  <a:cubicBezTo>
                    <a:pt x="308109" y="1601171"/>
                    <a:pt x="308109" y="1600599"/>
                    <a:pt x="308204" y="1600028"/>
                  </a:cubicBezTo>
                  <a:cubicBezTo>
                    <a:pt x="305251" y="1599456"/>
                    <a:pt x="304203" y="1600885"/>
                    <a:pt x="301822" y="1600980"/>
                  </a:cubicBezTo>
                  <a:cubicBezTo>
                    <a:pt x="303060" y="1597075"/>
                    <a:pt x="312014" y="1592503"/>
                    <a:pt x="305061" y="1586883"/>
                  </a:cubicBezTo>
                  <a:cubicBezTo>
                    <a:pt x="305442" y="1586216"/>
                    <a:pt x="307823" y="1585740"/>
                    <a:pt x="309823" y="1585264"/>
                  </a:cubicBezTo>
                  <a:cubicBezTo>
                    <a:pt x="310299" y="1586502"/>
                    <a:pt x="311252" y="1587550"/>
                    <a:pt x="312300" y="1588312"/>
                  </a:cubicBezTo>
                  <a:cubicBezTo>
                    <a:pt x="312776" y="1589931"/>
                    <a:pt x="313919" y="1589741"/>
                    <a:pt x="315348" y="1589169"/>
                  </a:cubicBezTo>
                  <a:cubicBezTo>
                    <a:pt x="316014" y="1589169"/>
                    <a:pt x="316491" y="1588979"/>
                    <a:pt x="317062" y="1588598"/>
                  </a:cubicBezTo>
                  <a:cubicBezTo>
                    <a:pt x="318300" y="1588217"/>
                    <a:pt x="319634" y="1588122"/>
                    <a:pt x="321063" y="1588979"/>
                  </a:cubicBezTo>
                  <a:cubicBezTo>
                    <a:pt x="321063" y="1588979"/>
                    <a:pt x="320967" y="1589074"/>
                    <a:pt x="320967" y="1589169"/>
                  </a:cubicBezTo>
                  <a:close/>
                  <a:moveTo>
                    <a:pt x="312490" y="1584026"/>
                  </a:moveTo>
                  <a:cubicBezTo>
                    <a:pt x="312395" y="1583740"/>
                    <a:pt x="311633" y="1583549"/>
                    <a:pt x="310585" y="1583264"/>
                  </a:cubicBezTo>
                  <a:cubicBezTo>
                    <a:pt x="310299" y="1583073"/>
                    <a:pt x="309823" y="1583073"/>
                    <a:pt x="309537" y="1582787"/>
                  </a:cubicBezTo>
                  <a:cubicBezTo>
                    <a:pt x="309537" y="1582883"/>
                    <a:pt x="309537" y="1582883"/>
                    <a:pt x="309537" y="1582978"/>
                  </a:cubicBezTo>
                  <a:cubicBezTo>
                    <a:pt x="309442" y="1582978"/>
                    <a:pt x="309347" y="1582883"/>
                    <a:pt x="309252" y="1582883"/>
                  </a:cubicBezTo>
                  <a:cubicBezTo>
                    <a:pt x="311157" y="1580882"/>
                    <a:pt x="312585" y="1578406"/>
                    <a:pt x="316967" y="1579168"/>
                  </a:cubicBezTo>
                  <a:cubicBezTo>
                    <a:pt x="317062" y="1582121"/>
                    <a:pt x="315824" y="1583549"/>
                    <a:pt x="314490" y="1584883"/>
                  </a:cubicBezTo>
                  <a:cubicBezTo>
                    <a:pt x="313728" y="1584597"/>
                    <a:pt x="313157" y="1584216"/>
                    <a:pt x="312490" y="1584026"/>
                  </a:cubicBezTo>
                  <a:close/>
                  <a:moveTo>
                    <a:pt x="266294" y="1568214"/>
                  </a:moveTo>
                  <a:cubicBezTo>
                    <a:pt x="266294" y="1567643"/>
                    <a:pt x="266103" y="1567262"/>
                    <a:pt x="266103" y="1566786"/>
                  </a:cubicBezTo>
                  <a:cubicBezTo>
                    <a:pt x="267437" y="1566881"/>
                    <a:pt x="268675" y="1566881"/>
                    <a:pt x="270104" y="1567166"/>
                  </a:cubicBezTo>
                  <a:cubicBezTo>
                    <a:pt x="270199" y="1566595"/>
                    <a:pt x="270199" y="1566023"/>
                    <a:pt x="270294" y="1565452"/>
                  </a:cubicBezTo>
                  <a:cubicBezTo>
                    <a:pt x="272104" y="1567166"/>
                    <a:pt x="271723" y="1569548"/>
                    <a:pt x="270485" y="1571739"/>
                  </a:cubicBezTo>
                  <a:cubicBezTo>
                    <a:pt x="270199" y="1571739"/>
                    <a:pt x="269913" y="1571834"/>
                    <a:pt x="269723" y="1571929"/>
                  </a:cubicBezTo>
                  <a:cubicBezTo>
                    <a:pt x="269818" y="1572119"/>
                    <a:pt x="269913" y="1572405"/>
                    <a:pt x="269913" y="1572691"/>
                  </a:cubicBezTo>
                  <a:cubicBezTo>
                    <a:pt x="269056" y="1574024"/>
                    <a:pt x="268008" y="1575168"/>
                    <a:pt x="266961" y="1576120"/>
                  </a:cubicBezTo>
                  <a:cubicBezTo>
                    <a:pt x="267818" y="1577168"/>
                    <a:pt x="268675" y="1577453"/>
                    <a:pt x="269628" y="1577453"/>
                  </a:cubicBezTo>
                  <a:cubicBezTo>
                    <a:pt x="268770" y="1580692"/>
                    <a:pt x="266961" y="1584502"/>
                    <a:pt x="264675" y="1587550"/>
                  </a:cubicBezTo>
                  <a:cubicBezTo>
                    <a:pt x="262484" y="1583645"/>
                    <a:pt x="261436" y="1579644"/>
                    <a:pt x="262008" y="1572405"/>
                  </a:cubicBezTo>
                  <a:cubicBezTo>
                    <a:pt x="258579" y="1571357"/>
                    <a:pt x="254007" y="1571072"/>
                    <a:pt x="252578" y="1568690"/>
                  </a:cubicBezTo>
                  <a:cubicBezTo>
                    <a:pt x="253721" y="1568310"/>
                    <a:pt x="254864" y="1568024"/>
                    <a:pt x="256007" y="1567738"/>
                  </a:cubicBezTo>
                  <a:cubicBezTo>
                    <a:pt x="260293" y="1568310"/>
                    <a:pt x="260674" y="1565643"/>
                    <a:pt x="266294" y="1568214"/>
                  </a:cubicBezTo>
                  <a:close/>
                  <a:moveTo>
                    <a:pt x="236957" y="1572310"/>
                  </a:moveTo>
                  <a:cubicBezTo>
                    <a:pt x="236862" y="1572786"/>
                    <a:pt x="236957" y="1573167"/>
                    <a:pt x="236957" y="1573548"/>
                  </a:cubicBezTo>
                  <a:cubicBezTo>
                    <a:pt x="236766" y="1573739"/>
                    <a:pt x="236671" y="1573929"/>
                    <a:pt x="236481" y="1574120"/>
                  </a:cubicBezTo>
                  <a:cubicBezTo>
                    <a:pt x="235623" y="1573453"/>
                    <a:pt x="234957" y="1572691"/>
                    <a:pt x="234195" y="1572024"/>
                  </a:cubicBezTo>
                  <a:cubicBezTo>
                    <a:pt x="234957" y="1572024"/>
                    <a:pt x="235909" y="1572119"/>
                    <a:pt x="236957" y="1572310"/>
                  </a:cubicBezTo>
                  <a:close/>
                  <a:moveTo>
                    <a:pt x="232385" y="1578597"/>
                  </a:moveTo>
                  <a:cubicBezTo>
                    <a:pt x="229337" y="1582692"/>
                    <a:pt x="227718" y="1585740"/>
                    <a:pt x="227622" y="1589455"/>
                  </a:cubicBezTo>
                  <a:cubicBezTo>
                    <a:pt x="227527" y="1589550"/>
                    <a:pt x="227432" y="1589550"/>
                    <a:pt x="227337" y="1589645"/>
                  </a:cubicBezTo>
                  <a:cubicBezTo>
                    <a:pt x="227432" y="1589645"/>
                    <a:pt x="227527" y="1589741"/>
                    <a:pt x="227622" y="1589741"/>
                  </a:cubicBezTo>
                  <a:cubicBezTo>
                    <a:pt x="227622" y="1590693"/>
                    <a:pt x="227718" y="1591741"/>
                    <a:pt x="227908" y="1592884"/>
                  </a:cubicBezTo>
                  <a:cubicBezTo>
                    <a:pt x="227337" y="1592027"/>
                    <a:pt x="227051" y="1591074"/>
                    <a:pt x="227241" y="1589741"/>
                  </a:cubicBezTo>
                  <a:cubicBezTo>
                    <a:pt x="224003" y="1592408"/>
                    <a:pt x="221241" y="1595456"/>
                    <a:pt x="217621" y="1597551"/>
                  </a:cubicBezTo>
                  <a:cubicBezTo>
                    <a:pt x="216764" y="1595361"/>
                    <a:pt x="214383" y="1594313"/>
                    <a:pt x="212001" y="1593265"/>
                  </a:cubicBezTo>
                  <a:cubicBezTo>
                    <a:pt x="213144" y="1591169"/>
                    <a:pt x="216383" y="1591455"/>
                    <a:pt x="216669" y="1588312"/>
                  </a:cubicBezTo>
                  <a:cubicBezTo>
                    <a:pt x="211716" y="1588693"/>
                    <a:pt x="209906" y="1586978"/>
                    <a:pt x="209049" y="1584597"/>
                  </a:cubicBezTo>
                  <a:cubicBezTo>
                    <a:pt x="218193" y="1582692"/>
                    <a:pt x="220955" y="1589550"/>
                    <a:pt x="228289" y="1584693"/>
                  </a:cubicBezTo>
                  <a:cubicBezTo>
                    <a:pt x="228670" y="1580597"/>
                    <a:pt x="223527" y="1580597"/>
                    <a:pt x="220288" y="1579168"/>
                  </a:cubicBezTo>
                  <a:cubicBezTo>
                    <a:pt x="223050" y="1577644"/>
                    <a:pt x="225051" y="1575263"/>
                    <a:pt x="227813" y="1573644"/>
                  </a:cubicBezTo>
                  <a:cubicBezTo>
                    <a:pt x="228765" y="1576120"/>
                    <a:pt x="229908" y="1578215"/>
                    <a:pt x="232385" y="1578597"/>
                  </a:cubicBezTo>
                  <a:close/>
                  <a:moveTo>
                    <a:pt x="206953" y="1542402"/>
                  </a:moveTo>
                  <a:cubicBezTo>
                    <a:pt x="206858" y="1542878"/>
                    <a:pt x="206858" y="1543259"/>
                    <a:pt x="206763" y="1543735"/>
                  </a:cubicBezTo>
                  <a:cubicBezTo>
                    <a:pt x="206286" y="1543640"/>
                    <a:pt x="206001" y="1543640"/>
                    <a:pt x="205524" y="1543449"/>
                  </a:cubicBezTo>
                  <a:cubicBezTo>
                    <a:pt x="205048" y="1544116"/>
                    <a:pt x="204762" y="1544687"/>
                    <a:pt x="204572" y="1545354"/>
                  </a:cubicBezTo>
                  <a:cubicBezTo>
                    <a:pt x="202095" y="1545545"/>
                    <a:pt x="202000" y="1546878"/>
                    <a:pt x="199428" y="1544497"/>
                  </a:cubicBezTo>
                  <a:cubicBezTo>
                    <a:pt x="198571" y="1541068"/>
                    <a:pt x="206858" y="1539163"/>
                    <a:pt x="206953" y="1542402"/>
                  </a:cubicBezTo>
                  <a:close/>
                  <a:moveTo>
                    <a:pt x="220383" y="1574882"/>
                  </a:moveTo>
                  <a:cubicBezTo>
                    <a:pt x="219907" y="1574691"/>
                    <a:pt x="219526" y="1574596"/>
                    <a:pt x="219145" y="1574501"/>
                  </a:cubicBezTo>
                  <a:cubicBezTo>
                    <a:pt x="219526" y="1574501"/>
                    <a:pt x="219812" y="1574501"/>
                    <a:pt x="220193" y="1574596"/>
                  </a:cubicBezTo>
                  <a:cubicBezTo>
                    <a:pt x="220193" y="1574691"/>
                    <a:pt x="220288" y="1574691"/>
                    <a:pt x="220383" y="1574882"/>
                  </a:cubicBezTo>
                  <a:close/>
                  <a:moveTo>
                    <a:pt x="218002" y="1574406"/>
                  </a:moveTo>
                  <a:cubicBezTo>
                    <a:pt x="218097" y="1574406"/>
                    <a:pt x="218097" y="1574406"/>
                    <a:pt x="218193" y="1574406"/>
                  </a:cubicBezTo>
                  <a:cubicBezTo>
                    <a:pt x="218097" y="1574406"/>
                    <a:pt x="218002" y="1574406"/>
                    <a:pt x="218002" y="1574406"/>
                  </a:cubicBezTo>
                  <a:cubicBezTo>
                    <a:pt x="218002" y="1574406"/>
                    <a:pt x="218002" y="1574406"/>
                    <a:pt x="218002" y="1574406"/>
                  </a:cubicBezTo>
                  <a:close/>
                  <a:moveTo>
                    <a:pt x="223241" y="1567548"/>
                  </a:moveTo>
                  <a:cubicBezTo>
                    <a:pt x="222765" y="1566881"/>
                    <a:pt x="222193" y="1566214"/>
                    <a:pt x="221717" y="1565547"/>
                  </a:cubicBezTo>
                  <a:cubicBezTo>
                    <a:pt x="222384" y="1565452"/>
                    <a:pt x="223146" y="1565357"/>
                    <a:pt x="224289" y="1565452"/>
                  </a:cubicBezTo>
                  <a:cubicBezTo>
                    <a:pt x="224384" y="1565643"/>
                    <a:pt x="224479" y="1565928"/>
                    <a:pt x="224670" y="1566119"/>
                  </a:cubicBezTo>
                  <a:cubicBezTo>
                    <a:pt x="224098" y="1566500"/>
                    <a:pt x="223812" y="1567166"/>
                    <a:pt x="223241" y="1567548"/>
                  </a:cubicBezTo>
                  <a:close/>
                  <a:moveTo>
                    <a:pt x="203238" y="1549164"/>
                  </a:moveTo>
                  <a:cubicBezTo>
                    <a:pt x="202572" y="1549926"/>
                    <a:pt x="201524" y="1550498"/>
                    <a:pt x="199428" y="1550974"/>
                  </a:cubicBezTo>
                  <a:cubicBezTo>
                    <a:pt x="198952" y="1549069"/>
                    <a:pt x="198571" y="1547069"/>
                    <a:pt x="198000" y="1545164"/>
                  </a:cubicBezTo>
                  <a:cubicBezTo>
                    <a:pt x="199714" y="1546497"/>
                    <a:pt x="201429" y="1547831"/>
                    <a:pt x="203238" y="1549164"/>
                  </a:cubicBezTo>
                  <a:close/>
                  <a:moveTo>
                    <a:pt x="210573" y="1567452"/>
                  </a:moveTo>
                  <a:cubicBezTo>
                    <a:pt x="210477" y="1567833"/>
                    <a:pt x="210287" y="1568119"/>
                    <a:pt x="210192" y="1568500"/>
                  </a:cubicBezTo>
                  <a:cubicBezTo>
                    <a:pt x="208668" y="1568500"/>
                    <a:pt x="207048" y="1568690"/>
                    <a:pt x="205429" y="1568881"/>
                  </a:cubicBezTo>
                  <a:cubicBezTo>
                    <a:pt x="206667" y="1567833"/>
                    <a:pt x="207525" y="1566500"/>
                    <a:pt x="210573" y="1567452"/>
                  </a:cubicBezTo>
                  <a:close/>
                  <a:moveTo>
                    <a:pt x="212478" y="1599266"/>
                  </a:moveTo>
                  <a:cubicBezTo>
                    <a:pt x="214764" y="1601361"/>
                    <a:pt x="215335" y="1600123"/>
                    <a:pt x="218002" y="1599647"/>
                  </a:cubicBezTo>
                  <a:cubicBezTo>
                    <a:pt x="218002" y="1599266"/>
                    <a:pt x="217907" y="1599075"/>
                    <a:pt x="217907" y="1598790"/>
                  </a:cubicBezTo>
                  <a:cubicBezTo>
                    <a:pt x="218669" y="1598599"/>
                    <a:pt x="219336" y="1598409"/>
                    <a:pt x="220002" y="1598218"/>
                  </a:cubicBezTo>
                  <a:cubicBezTo>
                    <a:pt x="220098" y="1600409"/>
                    <a:pt x="221431" y="1601742"/>
                    <a:pt x="222860" y="1602885"/>
                  </a:cubicBezTo>
                  <a:cubicBezTo>
                    <a:pt x="222384" y="1604505"/>
                    <a:pt x="221717" y="1606124"/>
                    <a:pt x="221336" y="1607648"/>
                  </a:cubicBezTo>
                  <a:cubicBezTo>
                    <a:pt x="216002" y="1607743"/>
                    <a:pt x="213144" y="1609077"/>
                    <a:pt x="210287" y="1605266"/>
                  </a:cubicBezTo>
                  <a:cubicBezTo>
                    <a:pt x="211620" y="1604123"/>
                    <a:pt x="212382" y="1601933"/>
                    <a:pt x="212478" y="1599266"/>
                  </a:cubicBezTo>
                  <a:close/>
                  <a:moveTo>
                    <a:pt x="235719" y="1605933"/>
                  </a:moveTo>
                  <a:cubicBezTo>
                    <a:pt x="234861" y="1606028"/>
                    <a:pt x="233814" y="1605933"/>
                    <a:pt x="232290" y="1605457"/>
                  </a:cubicBezTo>
                  <a:cubicBezTo>
                    <a:pt x="232290" y="1605457"/>
                    <a:pt x="232290" y="1605362"/>
                    <a:pt x="232290" y="1605362"/>
                  </a:cubicBezTo>
                  <a:cubicBezTo>
                    <a:pt x="233147" y="1605076"/>
                    <a:pt x="234004" y="1604981"/>
                    <a:pt x="235719" y="1605933"/>
                  </a:cubicBezTo>
                  <a:close/>
                  <a:moveTo>
                    <a:pt x="242005" y="1596027"/>
                  </a:moveTo>
                  <a:cubicBezTo>
                    <a:pt x="242958" y="1597551"/>
                    <a:pt x="243434" y="1599456"/>
                    <a:pt x="243624" y="1601552"/>
                  </a:cubicBezTo>
                  <a:cubicBezTo>
                    <a:pt x="238671" y="1600694"/>
                    <a:pt x="239433" y="1605552"/>
                    <a:pt x="235719" y="1605933"/>
                  </a:cubicBezTo>
                  <a:cubicBezTo>
                    <a:pt x="238100" y="1602981"/>
                    <a:pt x="240386" y="1599837"/>
                    <a:pt x="242005" y="1596027"/>
                  </a:cubicBezTo>
                  <a:close/>
                  <a:moveTo>
                    <a:pt x="257340" y="1615173"/>
                  </a:moveTo>
                  <a:cubicBezTo>
                    <a:pt x="256769" y="1612410"/>
                    <a:pt x="257531" y="1610982"/>
                    <a:pt x="258674" y="1609934"/>
                  </a:cubicBezTo>
                  <a:cubicBezTo>
                    <a:pt x="260484" y="1609934"/>
                    <a:pt x="262484" y="1610601"/>
                    <a:pt x="264960" y="1612601"/>
                  </a:cubicBezTo>
                  <a:cubicBezTo>
                    <a:pt x="263151" y="1613172"/>
                    <a:pt x="261341" y="1614220"/>
                    <a:pt x="257340" y="1615173"/>
                  </a:cubicBezTo>
                  <a:close/>
                  <a:moveTo>
                    <a:pt x="264865" y="1606505"/>
                  </a:moveTo>
                  <a:cubicBezTo>
                    <a:pt x="265056" y="1606410"/>
                    <a:pt x="265246" y="1606314"/>
                    <a:pt x="265437" y="1606219"/>
                  </a:cubicBezTo>
                  <a:cubicBezTo>
                    <a:pt x="274009" y="1608315"/>
                    <a:pt x="277438" y="1614125"/>
                    <a:pt x="286868" y="1615649"/>
                  </a:cubicBezTo>
                  <a:cubicBezTo>
                    <a:pt x="287344" y="1618411"/>
                    <a:pt x="285249" y="1618506"/>
                    <a:pt x="282963" y="1618506"/>
                  </a:cubicBezTo>
                  <a:cubicBezTo>
                    <a:pt x="282963" y="1618887"/>
                    <a:pt x="283058" y="1619173"/>
                    <a:pt x="283153" y="1619459"/>
                  </a:cubicBezTo>
                  <a:cubicBezTo>
                    <a:pt x="282201" y="1619744"/>
                    <a:pt x="281343" y="1619935"/>
                    <a:pt x="280581" y="1620126"/>
                  </a:cubicBezTo>
                  <a:cubicBezTo>
                    <a:pt x="277819" y="1618411"/>
                    <a:pt x="275533" y="1615935"/>
                    <a:pt x="275914" y="1613363"/>
                  </a:cubicBezTo>
                  <a:cubicBezTo>
                    <a:pt x="270294" y="1611839"/>
                    <a:pt x="267723" y="1611839"/>
                    <a:pt x="265722" y="1612315"/>
                  </a:cubicBezTo>
                  <a:cubicBezTo>
                    <a:pt x="267151" y="1610791"/>
                    <a:pt x="266294" y="1608695"/>
                    <a:pt x="264865" y="1606505"/>
                  </a:cubicBezTo>
                  <a:close/>
                  <a:moveTo>
                    <a:pt x="271247" y="1621173"/>
                  </a:moveTo>
                  <a:cubicBezTo>
                    <a:pt x="271152" y="1621649"/>
                    <a:pt x="271247" y="1622221"/>
                    <a:pt x="271247" y="1622793"/>
                  </a:cubicBezTo>
                  <a:cubicBezTo>
                    <a:pt x="270771" y="1622221"/>
                    <a:pt x="270199" y="1621554"/>
                    <a:pt x="269913" y="1620887"/>
                  </a:cubicBezTo>
                  <a:cubicBezTo>
                    <a:pt x="270294" y="1620887"/>
                    <a:pt x="270771" y="1621078"/>
                    <a:pt x="271247" y="1621173"/>
                  </a:cubicBezTo>
                  <a:close/>
                  <a:moveTo>
                    <a:pt x="284963" y="1627936"/>
                  </a:moveTo>
                  <a:cubicBezTo>
                    <a:pt x="285630" y="1627841"/>
                    <a:pt x="286201" y="1627650"/>
                    <a:pt x="286868" y="1627460"/>
                  </a:cubicBezTo>
                  <a:cubicBezTo>
                    <a:pt x="286868" y="1631365"/>
                    <a:pt x="284963" y="1637366"/>
                    <a:pt x="288297" y="1641747"/>
                  </a:cubicBezTo>
                  <a:cubicBezTo>
                    <a:pt x="287535" y="1642319"/>
                    <a:pt x="286392" y="1642509"/>
                    <a:pt x="285249" y="1642605"/>
                  </a:cubicBezTo>
                  <a:cubicBezTo>
                    <a:pt x="283344" y="1640890"/>
                    <a:pt x="280581" y="1639842"/>
                    <a:pt x="279724" y="1637366"/>
                  </a:cubicBezTo>
                  <a:cubicBezTo>
                    <a:pt x="282867" y="1637747"/>
                    <a:pt x="284487" y="1636509"/>
                    <a:pt x="285439" y="1634603"/>
                  </a:cubicBezTo>
                  <a:cubicBezTo>
                    <a:pt x="280772" y="1635461"/>
                    <a:pt x="281629" y="1632222"/>
                    <a:pt x="282201" y="1629365"/>
                  </a:cubicBezTo>
                  <a:cubicBezTo>
                    <a:pt x="283153" y="1628984"/>
                    <a:pt x="284106" y="1628507"/>
                    <a:pt x="284963" y="1627936"/>
                  </a:cubicBezTo>
                  <a:close/>
                  <a:moveTo>
                    <a:pt x="281915" y="1668703"/>
                  </a:moveTo>
                  <a:cubicBezTo>
                    <a:pt x="281534" y="1668608"/>
                    <a:pt x="281248" y="1668608"/>
                    <a:pt x="280867" y="1668512"/>
                  </a:cubicBezTo>
                  <a:cubicBezTo>
                    <a:pt x="280962" y="1668417"/>
                    <a:pt x="280867" y="1668322"/>
                    <a:pt x="280962" y="1668227"/>
                  </a:cubicBezTo>
                  <a:cubicBezTo>
                    <a:pt x="281248" y="1668417"/>
                    <a:pt x="281534" y="1668608"/>
                    <a:pt x="281915" y="1668703"/>
                  </a:cubicBezTo>
                  <a:close/>
                  <a:moveTo>
                    <a:pt x="275533" y="1680514"/>
                  </a:moveTo>
                  <a:cubicBezTo>
                    <a:pt x="274200" y="1680133"/>
                    <a:pt x="272866" y="1679943"/>
                    <a:pt x="271437" y="1680228"/>
                  </a:cubicBezTo>
                  <a:cubicBezTo>
                    <a:pt x="270580" y="1679276"/>
                    <a:pt x="269913" y="1677942"/>
                    <a:pt x="269247" y="1677180"/>
                  </a:cubicBezTo>
                  <a:cubicBezTo>
                    <a:pt x="269723" y="1676228"/>
                    <a:pt x="270009" y="1674990"/>
                    <a:pt x="269723" y="1673370"/>
                  </a:cubicBezTo>
                  <a:cubicBezTo>
                    <a:pt x="272580" y="1673656"/>
                    <a:pt x="275057" y="1673656"/>
                    <a:pt x="276676" y="1672608"/>
                  </a:cubicBezTo>
                  <a:cubicBezTo>
                    <a:pt x="275628" y="1674513"/>
                    <a:pt x="276581" y="1678609"/>
                    <a:pt x="275533" y="1680514"/>
                  </a:cubicBezTo>
                  <a:close/>
                  <a:moveTo>
                    <a:pt x="298679" y="1744998"/>
                  </a:moveTo>
                  <a:cubicBezTo>
                    <a:pt x="298774" y="1745665"/>
                    <a:pt x="299060" y="1746236"/>
                    <a:pt x="299441" y="1746713"/>
                  </a:cubicBezTo>
                  <a:cubicBezTo>
                    <a:pt x="297726" y="1747284"/>
                    <a:pt x="295440" y="1747475"/>
                    <a:pt x="292964" y="1747189"/>
                  </a:cubicBezTo>
                  <a:cubicBezTo>
                    <a:pt x="293726" y="1745951"/>
                    <a:pt x="294297" y="1744427"/>
                    <a:pt x="295440" y="1743569"/>
                  </a:cubicBezTo>
                  <a:cubicBezTo>
                    <a:pt x="296488" y="1743951"/>
                    <a:pt x="297631" y="1744522"/>
                    <a:pt x="298679" y="1744998"/>
                  </a:cubicBezTo>
                  <a:close/>
                  <a:moveTo>
                    <a:pt x="273914" y="1755285"/>
                  </a:moveTo>
                  <a:cubicBezTo>
                    <a:pt x="274485" y="1754809"/>
                    <a:pt x="275152" y="1754047"/>
                    <a:pt x="275533" y="1753285"/>
                  </a:cubicBezTo>
                  <a:cubicBezTo>
                    <a:pt x="278105" y="1753285"/>
                    <a:pt x="282010" y="1750713"/>
                    <a:pt x="282296" y="1752618"/>
                  </a:cubicBezTo>
                  <a:cubicBezTo>
                    <a:pt x="281439" y="1753857"/>
                    <a:pt x="280391" y="1754999"/>
                    <a:pt x="279248" y="1756333"/>
                  </a:cubicBezTo>
                  <a:cubicBezTo>
                    <a:pt x="278105" y="1755476"/>
                    <a:pt x="276581" y="1754999"/>
                    <a:pt x="273914" y="1755285"/>
                  </a:cubicBezTo>
                  <a:close/>
                  <a:moveTo>
                    <a:pt x="276676" y="1808625"/>
                  </a:moveTo>
                  <a:cubicBezTo>
                    <a:pt x="275152" y="1809102"/>
                    <a:pt x="273723" y="1809768"/>
                    <a:pt x="272485" y="1810149"/>
                  </a:cubicBezTo>
                  <a:cubicBezTo>
                    <a:pt x="271914" y="1809482"/>
                    <a:pt x="271437" y="1808816"/>
                    <a:pt x="271152" y="1808149"/>
                  </a:cubicBezTo>
                  <a:cubicBezTo>
                    <a:pt x="272961" y="1807292"/>
                    <a:pt x="275914" y="1807101"/>
                    <a:pt x="276676" y="1808625"/>
                  </a:cubicBezTo>
                  <a:close/>
                  <a:moveTo>
                    <a:pt x="249911" y="1868061"/>
                  </a:moveTo>
                  <a:cubicBezTo>
                    <a:pt x="250959" y="1868728"/>
                    <a:pt x="250387" y="1869681"/>
                    <a:pt x="249435" y="1870728"/>
                  </a:cubicBezTo>
                  <a:cubicBezTo>
                    <a:pt x="247720" y="1870443"/>
                    <a:pt x="245910" y="1870061"/>
                    <a:pt x="244101" y="1869681"/>
                  </a:cubicBezTo>
                  <a:cubicBezTo>
                    <a:pt x="246291" y="1867204"/>
                    <a:pt x="248101" y="1867776"/>
                    <a:pt x="249911" y="1868061"/>
                  </a:cubicBezTo>
                  <a:close/>
                  <a:moveTo>
                    <a:pt x="260579" y="1922449"/>
                  </a:moveTo>
                  <a:cubicBezTo>
                    <a:pt x="261436" y="1923878"/>
                    <a:pt x="262389" y="1925307"/>
                    <a:pt x="261912" y="1927593"/>
                  </a:cubicBezTo>
                  <a:cubicBezTo>
                    <a:pt x="259912" y="1927402"/>
                    <a:pt x="258388" y="1927497"/>
                    <a:pt x="257150" y="1927688"/>
                  </a:cubicBezTo>
                  <a:cubicBezTo>
                    <a:pt x="258579" y="1926259"/>
                    <a:pt x="259722" y="1924449"/>
                    <a:pt x="260579" y="1922449"/>
                  </a:cubicBezTo>
                  <a:close/>
                  <a:moveTo>
                    <a:pt x="275724" y="1962549"/>
                  </a:moveTo>
                  <a:cubicBezTo>
                    <a:pt x="277343" y="1966169"/>
                    <a:pt x="276295" y="1969884"/>
                    <a:pt x="274962" y="1972646"/>
                  </a:cubicBezTo>
                  <a:cubicBezTo>
                    <a:pt x="273342" y="1972265"/>
                    <a:pt x="271628" y="1971884"/>
                    <a:pt x="269913" y="1971693"/>
                  </a:cubicBezTo>
                  <a:cubicBezTo>
                    <a:pt x="273057" y="1967026"/>
                    <a:pt x="274390" y="1965693"/>
                    <a:pt x="275724" y="1962549"/>
                  </a:cubicBezTo>
                  <a:close/>
                  <a:moveTo>
                    <a:pt x="279057" y="1983599"/>
                  </a:moveTo>
                  <a:cubicBezTo>
                    <a:pt x="279057" y="1984457"/>
                    <a:pt x="279057" y="1985123"/>
                    <a:pt x="279153" y="1985600"/>
                  </a:cubicBezTo>
                  <a:cubicBezTo>
                    <a:pt x="278772" y="1985314"/>
                    <a:pt x="278486" y="1984838"/>
                    <a:pt x="278200" y="1984266"/>
                  </a:cubicBezTo>
                  <a:cubicBezTo>
                    <a:pt x="278486" y="1983981"/>
                    <a:pt x="278867" y="1983885"/>
                    <a:pt x="279057" y="1983599"/>
                  </a:cubicBezTo>
                  <a:close/>
                  <a:moveTo>
                    <a:pt x="286201" y="1984457"/>
                  </a:moveTo>
                  <a:cubicBezTo>
                    <a:pt x="285915" y="1985981"/>
                    <a:pt x="287344" y="1986457"/>
                    <a:pt x="287535" y="1987695"/>
                  </a:cubicBezTo>
                  <a:cubicBezTo>
                    <a:pt x="287344" y="1987695"/>
                    <a:pt x="287249" y="1987695"/>
                    <a:pt x="287058" y="1987695"/>
                  </a:cubicBezTo>
                  <a:cubicBezTo>
                    <a:pt x="285058" y="1986362"/>
                    <a:pt x="282772" y="1987124"/>
                    <a:pt x="280677" y="1986457"/>
                  </a:cubicBezTo>
                  <a:cubicBezTo>
                    <a:pt x="282010" y="1985695"/>
                    <a:pt x="284106" y="1983599"/>
                    <a:pt x="286201" y="1984457"/>
                  </a:cubicBezTo>
                  <a:close/>
                  <a:moveTo>
                    <a:pt x="288201" y="1983219"/>
                  </a:moveTo>
                  <a:cubicBezTo>
                    <a:pt x="287535" y="1981409"/>
                    <a:pt x="286677" y="1979980"/>
                    <a:pt x="285534" y="1978647"/>
                  </a:cubicBezTo>
                  <a:cubicBezTo>
                    <a:pt x="286201" y="1978456"/>
                    <a:pt x="286963" y="1978361"/>
                    <a:pt x="287725" y="1978551"/>
                  </a:cubicBezTo>
                  <a:cubicBezTo>
                    <a:pt x="288201" y="1980075"/>
                    <a:pt x="288582" y="1981314"/>
                    <a:pt x="288963" y="1982552"/>
                  </a:cubicBezTo>
                  <a:cubicBezTo>
                    <a:pt x="288582" y="1982742"/>
                    <a:pt x="288487" y="1982933"/>
                    <a:pt x="288201" y="1983219"/>
                  </a:cubicBezTo>
                  <a:close/>
                  <a:moveTo>
                    <a:pt x="293059" y="2011127"/>
                  </a:moveTo>
                  <a:cubicBezTo>
                    <a:pt x="293059" y="2011222"/>
                    <a:pt x="293154" y="2011412"/>
                    <a:pt x="293154" y="2011508"/>
                  </a:cubicBezTo>
                  <a:cubicBezTo>
                    <a:pt x="292678" y="2011508"/>
                    <a:pt x="292297" y="2011603"/>
                    <a:pt x="291916" y="2011794"/>
                  </a:cubicBezTo>
                  <a:cubicBezTo>
                    <a:pt x="292297" y="2011508"/>
                    <a:pt x="292678" y="2011317"/>
                    <a:pt x="293059" y="2011127"/>
                  </a:cubicBezTo>
                  <a:close/>
                  <a:moveTo>
                    <a:pt x="284963" y="2068944"/>
                  </a:moveTo>
                  <a:cubicBezTo>
                    <a:pt x="281534" y="2069706"/>
                    <a:pt x="278581" y="2069610"/>
                    <a:pt x="275724" y="2068944"/>
                  </a:cubicBezTo>
                  <a:cubicBezTo>
                    <a:pt x="278772" y="2068658"/>
                    <a:pt x="279819" y="2066467"/>
                    <a:pt x="279629" y="2063038"/>
                  </a:cubicBezTo>
                  <a:cubicBezTo>
                    <a:pt x="273914" y="2061133"/>
                    <a:pt x="273533" y="2064467"/>
                    <a:pt x="273628" y="2068372"/>
                  </a:cubicBezTo>
                  <a:cubicBezTo>
                    <a:pt x="272676" y="2067991"/>
                    <a:pt x="271723" y="2067705"/>
                    <a:pt x="270771" y="2067229"/>
                  </a:cubicBezTo>
                  <a:cubicBezTo>
                    <a:pt x="271437" y="2064467"/>
                    <a:pt x="272676" y="2062371"/>
                    <a:pt x="275152" y="2061609"/>
                  </a:cubicBezTo>
                  <a:cubicBezTo>
                    <a:pt x="281153" y="2063419"/>
                    <a:pt x="285725" y="2058276"/>
                    <a:pt x="284963" y="2068944"/>
                  </a:cubicBezTo>
                  <a:close/>
                  <a:moveTo>
                    <a:pt x="266389" y="2060466"/>
                  </a:moveTo>
                  <a:cubicBezTo>
                    <a:pt x="265437" y="2059895"/>
                    <a:pt x="264770" y="2059419"/>
                    <a:pt x="264198" y="2059037"/>
                  </a:cubicBezTo>
                  <a:cubicBezTo>
                    <a:pt x="264960" y="2058847"/>
                    <a:pt x="265722" y="2058752"/>
                    <a:pt x="266961" y="2059037"/>
                  </a:cubicBezTo>
                  <a:cubicBezTo>
                    <a:pt x="268389" y="2055513"/>
                    <a:pt x="264675" y="2055704"/>
                    <a:pt x="262103" y="2055037"/>
                  </a:cubicBezTo>
                  <a:cubicBezTo>
                    <a:pt x="262103" y="2054180"/>
                    <a:pt x="262198" y="2053037"/>
                    <a:pt x="262293" y="2051608"/>
                  </a:cubicBezTo>
                  <a:cubicBezTo>
                    <a:pt x="265437" y="2050846"/>
                    <a:pt x="266961" y="2052275"/>
                    <a:pt x="269247" y="2053513"/>
                  </a:cubicBezTo>
                  <a:cubicBezTo>
                    <a:pt x="268961" y="2056466"/>
                    <a:pt x="269056" y="2057990"/>
                    <a:pt x="269247" y="2059514"/>
                  </a:cubicBezTo>
                  <a:cubicBezTo>
                    <a:pt x="266961" y="2061323"/>
                    <a:pt x="265246" y="2063705"/>
                    <a:pt x="263436" y="2065991"/>
                  </a:cubicBezTo>
                  <a:cubicBezTo>
                    <a:pt x="258579" y="2066467"/>
                    <a:pt x="258674" y="2072563"/>
                    <a:pt x="253816" y="2073039"/>
                  </a:cubicBezTo>
                  <a:cubicBezTo>
                    <a:pt x="255435" y="2065895"/>
                    <a:pt x="260769" y="2063038"/>
                    <a:pt x="266389" y="2060466"/>
                  </a:cubicBezTo>
                  <a:close/>
                  <a:moveTo>
                    <a:pt x="250101" y="2087803"/>
                  </a:moveTo>
                  <a:cubicBezTo>
                    <a:pt x="249339" y="2087327"/>
                    <a:pt x="248768" y="2086755"/>
                    <a:pt x="248292" y="2085993"/>
                  </a:cubicBezTo>
                  <a:cubicBezTo>
                    <a:pt x="248387" y="2085993"/>
                    <a:pt x="248387" y="2085803"/>
                    <a:pt x="248482" y="2085803"/>
                  </a:cubicBezTo>
                  <a:cubicBezTo>
                    <a:pt x="248958" y="2086374"/>
                    <a:pt x="249530" y="2087136"/>
                    <a:pt x="250101" y="2087803"/>
                  </a:cubicBezTo>
                  <a:close/>
                  <a:moveTo>
                    <a:pt x="230480" y="2109901"/>
                  </a:moveTo>
                  <a:cubicBezTo>
                    <a:pt x="230956" y="2110758"/>
                    <a:pt x="231242" y="2111425"/>
                    <a:pt x="231528" y="2112092"/>
                  </a:cubicBezTo>
                  <a:cubicBezTo>
                    <a:pt x="231623" y="2112473"/>
                    <a:pt x="231432" y="2112663"/>
                    <a:pt x="231623" y="2113044"/>
                  </a:cubicBezTo>
                  <a:cubicBezTo>
                    <a:pt x="231718" y="2113044"/>
                    <a:pt x="231813" y="2113044"/>
                    <a:pt x="231909" y="2113044"/>
                  </a:cubicBezTo>
                  <a:cubicBezTo>
                    <a:pt x="232861" y="2115616"/>
                    <a:pt x="233147" y="2117140"/>
                    <a:pt x="236195" y="2118093"/>
                  </a:cubicBezTo>
                  <a:cubicBezTo>
                    <a:pt x="235814" y="2118759"/>
                    <a:pt x="235338" y="2119331"/>
                    <a:pt x="234766" y="2119617"/>
                  </a:cubicBezTo>
                  <a:cubicBezTo>
                    <a:pt x="236766" y="2119712"/>
                    <a:pt x="238767" y="2119236"/>
                    <a:pt x="240767" y="2118855"/>
                  </a:cubicBezTo>
                  <a:cubicBezTo>
                    <a:pt x="241148" y="2118855"/>
                    <a:pt x="241338" y="2118950"/>
                    <a:pt x="241719" y="2118950"/>
                  </a:cubicBezTo>
                  <a:cubicBezTo>
                    <a:pt x="240195" y="2121998"/>
                    <a:pt x="232956" y="2121617"/>
                    <a:pt x="227146" y="2119617"/>
                  </a:cubicBezTo>
                  <a:cubicBezTo>
                    <a:pt x="227146" y="2115997"/>
                    <a:pt x="227337" y="2112378"/>
                    <a:pt x="229813" y="2109901"/>
                  </a:cubicBezTo>
                  <a:cubicBezTo>
                    <a:pt x="230004" y="2109901"/>
                    <a:pt x="230194" y="2109806"/>
                    <a:pt x="230480" y="2109901"/>
                  </a:cubicBezTo>
                  <a:close/>
                  <a:moveTo>
                    <a:pt x="206572" y="2126951"/>
                  </a:moveTo>
                  <a:cubicBezTo>
                    <a:pt x="201429" y="2125332"/>
                    <a:pt x="201714" y="2128856"/>
                    <a:pt x="197333" y="2127808"/>
                  </a:cubicBezTo>
                  <a:cubicBezTo>
                    <a:pt x="197238" y="2126665"/>
                    <a:pt x="197428" y="2125998"/>
                    <a:pt x="197619" y="2125236"/>
                  </a:cubicBezTo>
                  <a:cubicBezTo>
                    <a:pt x="200476" y="2126665"/>
                    <a:pt x="203048" y="2124284"/>
                    <a:pt x="206763" y="2123903"/>
                  </a:cubicBezTo>
                  <a:cubicBezTo>
                    <a:pt x="206763" y="2124951"/>
                    <a:pt x="206667" y="2125998"/>
                    <a:pt x="206572" y="2126951"/>
                  </a:cubicBezTo>
                  <a:close/>
                  <a:moveTo>
                    <a:pt x="198857" y="2142858"/>
                  </a:moveTo>
                  <a:cubicBezTo>
                    <a:pt x="199238" y="2143524"/>
                    <a:pt x="199714" y="2144096"/>
                    <a:pt x="200286" y="2144572"/>
                  </a:cubicBezTo>
                  <a:cubicBezTo>
                    <a:pt x="200476" y="2143905"/>
                    <a:pt x="200571" y="2143143"/>
                    <a:pt x="200667" y="2142381"/>
                  </a:cubicBezTo>
                  <a:cubicBezTo>
                    <a:pt x="202000" y="2142286"/>
                    <a:pt x="203524" y="2142286"/>
                    <a:pt x="205524" y="2142667"/>
                  </a:cubicBezTo>
                  <a:cubicBezTo>
                    <a:pt x="202667" y="2144763"/>
                    <a:pt x="201524" y="2145906"/>
                    <a:pt x="201238" y="2147239"/>
                  </a:cubicBezTo>
                  <a:cubicBezTo>
                    <a:pt x="199143" y="2147049"/>
                    <a:pt x="197142" y="2148382"/>
                    <a:pt x="195333" y="2150287"/>
                  </a:cubicBezTo>
                  <a:cubicBezTo>
                    <a:pt x="194475" y="2147049"/>
                    <a:pt x="195428" y="2144001"/>
                    <a:pt x="198857" y="2142858"/>
                  </a:cubicBezTo>
                  <a:close/>
                  <a:moveTo>
                    <a:pt x="709206" y="31260"/>
                  </a:moveTo>
                  <a:cubicBezTo>
                    <a:pt x="707016" y="35832"/>
                    <a:pt x="704634" y="40118"/>
                    <a:pt x="698824" y="40690"/>
                  </a:cubicBezTo>
                  <a:cubicBezTo>
                    <a:pt x="702729" y="38023"/>
                    <a:pt x="700443" y="28498"/>
                    <a:pt x="709206" y="31260"/>
                  </a:cubicBezTo>
                  <a:close/>
                  <a:moveTo>
                    <a:pt x="694633" y="20211"/>
                  </a:moveTo>
                  <a:cubicBezTo>
                    <a:pt x="697205" y="22688"/>
                    <a:pt x="689013" y="27831"/>
                    <a:pt x="684537" y="28212"/>
                  </a:cubicBezTo>
                  <a:cubicBezTo>
                    <a:pt x="685013" y="26498"/>
                    <a:pt x="684537" y="25450"/>
                    <a:pt x="683203" y="24974"/>
                  </a:cubicBezTo>
                  <a:cubicBezTo>
                    <a:pt x="685489" y="24783"/>
                    <a:pt x="691585" y="24307"/>
                    <a:pt x="694633" y="20211"/>
                  </a:cubicBezTo>
                  <a:close/>
                  <a:moveTo>
                    <a:pt x="563188" y="523798"/>
                  </a:moveTo>
                  <a:cubicBezTo>
                    <a:pt x="571951" y="527322"/>
                    <a:pt x="557473" y="534180"/>
                    <a:pt x="554997" y="530465"/>
                  </a:cubicBezTo>
                  <a:cubicBezTo>
                    <a:pt x="555949" y="526274"/>
                    <a:pt x="563760" y="529608"/>
                    <a:pt x="563188" y="523798"/>
                  </a:cubicBezTo>
                  <a:close/>
                  <a:moveTo>
                    <a:pt x="551377" y="543896"/>
                  </a:moveTo>
                  <a:cubicBezTo>
                    <a:pt x="554997" y="545801"/>
                    <a:pt x="552234" y="555230"/>
                    <a:pt x="546519" y="552563"/>
                  </a:cubicBezTo>
                  <a:cubicBezTo>
                    <a:pt x="545853" y="547039"/>
                    <a:pt x="549377" y="546372"/>
                    <a:pt x="551377" y="543896"/>
                  </a:cubicBezTo>
                  <a:close/>
                  <a:moveTo>
                    <a:pt x="512229" y="540562"/>
                  </a:moveTo>
                  <a:cubicBezTo>
                    <a:pt x="515373" y="540562"/>
                    <a:pt x="520897" y="543229"/>
                    <a:pt x="519754" y="538466"/>
                  </a:cubicBezTo>
                  <a:cubicBezTo>
                    <a:pt x="524231" y="542562"/>
                    <a:pt x="527946" y="539228"/>
                    <a:pt x="529470" y="545801"/>
                  </a:cubicBezTo>
                  <a:cubicBezTo>
                    <a:pt x="531470" y="545039"/>
                    <a:pt x="531756" y="542562"/>
                    <a:pt x="535185" y="543419"/>
                  </a:cubicBezTo>
                  <a:cubicBezTo>
                    <a:pt x="535375" y="545420"/>
                    <a:pt x="538518" y="545420"/>
                    <a:pt x="538709" y="543896"/>
                  </a:cubicBezTo>
                  <a:cubicBezTo>
                    <a:pt x="541662" y="543991"/>
                    <a:pt x="540900" y="554183"/>
                    <a:pt x="535851" y="551230"/>
                  </a:cubicBezTo>
                  <a:cubicBezTo>
                    <a:pt x="535851" y="549420"/>
                    <a:pt x="536613" y="548563"/>
                    <a:pt x="538042" y="548372"/>
                  </a:cubicBezTo>
                  <a:cubicBezTo>
                    <a:pt x="537852" y="546658"/>
                    <a:pt x="534613" y="546944"/>
                    <a:pt x="534899" y="544943"/>
                  </a:cubicBezTo>
                  <a:cubicBezTo>
                    <a:pt x="531470" y="548087"/>
                    <a:pt x="525564" y="548563"/>
                    <a:pt x="521469" y="550944"/>
                  </a:cubicBezTo>
                  <a:cubicBezTo>
                    <a:pt x="518992" y="549325"/>
                    <a:pt x="522231" y="548753"/>
                    <a:pt x="520516" y="544658"/>
                  </a:cubicBezTo>
                  <a:cubicBezTo>
                    <a:pt x="515754" y="547229"/>
                    <a:pt x="516420" y="546372"/>
                    <a:pt x="509753" y="544848"/>
                  </a:cubicBezTo>
                  <a:cubicBezTo>
                    <a:pt x="510896" y="543705"/>
                    <a:pt x="511944" y="542657"/>
                    <a:pt x="512229" y="540562"/>
                  </a:cubicBezTo>
                  <a:close/>
                  <a:moveTo>
                    <a:pt x="538804" y="556088"/>
                  </a:moveTo>
                  <a:cubicBezTo>
                    <a:pt x="536328" y="561898"/>
                    <a:pt x="531565" y="558374"/>
                    <a:pt x="525945" y="557612"/>
                  </a:cubicBezTo>
                  <a:cubicBezTo>
                    <a:pt x="529374" y="551420"/>
                    <a:pt x="533184" y="552563"/>
                    <a:pt x="538804" y="556088"/>
                  </a:cubicBezTo>
                  <a:close/>
                  <a:moveTo>
                    <a:pt x="473463" y="546467"/>
                  </a:moveTo>
                  <a:cubicBezTo>
                    <a:pt x="467843" y="544658"/>
                    <a:pt x="463461" y="541991"/>
                    <a:pt x="464128" y="536085"/>
                  </a:cubicBezTo>
                  <a:cubicBezTo>
                    <a:pt x="467748" y="539324"/>
                    <a:pt x="471748" y="542086"/>
                    <a:pt x="473463" y="546467"/>
                  </a:cubicBezTo>
                  <a:close/>
                  <a:moveTo>
                    <a:pt x="460032" y="552468"/>
                  </a:moveTo>
                  <a:cubicBezTo>
                    <a:pt x="466890" y="553516"/>
                    <a:pt x="465557" y="559802"/>
                    <a:pt x="465366" y="565422"/>
                  </a:cubicBezTo>
                  <a:cubicBezTo>
                    <a:pt x="458889" y="564470"/>
                    <a:pt x="454794" y="556945"/>
                    <a:pt x="460032" y="552468"/>
                  </a:cubicBezTo>
                  <a:close/>
                  <a:moveTo>
                    <a:pt x="446126" y="561517"/>
                  </a:moveTo>
                  <a:cubicBezTo>
                    <a:pt x="445554" y="565041"/>
                    <a:pt x="448602" y="566375"/>
                    <a:pt x="446602" y="570851"/>
                  </a:cubicBezTo>
                  <a:cubicBezTo>
                    <a:pt x="443459" y="570566"/>
                    <a:pt x="441173" y="569804"/>
                    <a:pt x="439744" y="568470"/>
                  </a:cubicBezTo>
                  <a:cubicBezTo>
                    <a:pt x="439744" y="569994"/>
                    <a:pt x="439649" y="571137"/>
                    <a:pt x="439554" y="572280"/>
                  </a:cubicBezTo>
                  <a:cubicBezTo>
                    <a:pt x="439077" y="571137"/>
                    <a:pt x="438125" y="570375"/>
                    <a:pt x="436125" y="570375"/>
                  </a:cubicBezTo>
                  <a:cubicBezTo>
                    <a:pt x="430124" y="572375"/>
                    <a:pt x="433362" y="580091"/>
                    <a:pt x="440887" y="580186"/>
                  </a:cubicBezTo>
                  <a:cubicBezTo>
                    <a:pt x="440506" y="579805"/>
                    <a:pt x="440411" y="579233"/>
                    <a:pt x="440220" y="578662"/>
                  </a:cubicBezTo>
                  <a:cubicBezTo>
                    <a:pt x="440601" y="578948"/>
                    <a:pt x="440887" y="579233"/>
                    <a:pt x="441649" y="579424"/>
                  </a:cubicBezTo>
                  <a:cubicBezTo>
                    <a:pt x="440506" y="582186"/>
                    <a:pt x="434601" y="579805"/>
                    <a:pt x="435458" y="584758"/>
                  </a:cubicBezTo>
                  <a:cubicBezTo>
                    <a:pt x="439458" y="587901"/>
                    <a:pt x="448221" y="584758"/>
                    <a:pt x="450507" y="580472"/>
                  </a:cubicBezTo>
                  <a:cubicBezTo>
                    <a:pt x="457746" y="579519"/>
                    <a:pt x="459175" y="589330"/>
                    <a:pt x="464223" y="585234"/>
                  </a:cubicBezTo>
                  <a:cubicBezTo>
                    <a:pt x="462414" y="576566"/>
                    <a:pt x="466986" y="568280"/>
                    <a:pt x="469843" y="558278"/>
                  </a:cubicBezTo>
                  <a:cubicBezTo>
                    <a:pt x="476987" y="558945"/>
                    <a:pt x="466224" y="571232"/>
                    <a:pt x="473844" y="567994"/>
                  </a:cubicBezTo>
                  <a:cubicBezTo>
                    <a:pt x="476034" y="561898"/>
                    <a:pt x="482702" y="556183"/>
                    <a:pt x="488988" y="549896"/>
                  </a:cubicBezTo>
                  <a:cubicBezTo>
                    <a:pt x="483750" y="544658"/>
                    <a:pt x="480511" y="552087"/>
                    <a:pt x="477463" y="554659"/>
                  </a:cubicBezTo>
                  <a:cubicBezTo>
                    <a:pt x="475368" y="554183"/>
                    <a:pt x="472415" y="554278"/>
                    <a:pt x="472320" y="552468"/>
                  </a:cubicBezTo>
                  <a:cubicBezTo>
                    <a:pt x="474225" y="545324"/>
                    <a:pt x="479844" y="542181"/>
                    <a:pt x="488226" y="542181"/>
                  </a:cubicBezTo>
                  <a:cubicBezTo>
                    <a:pt x="487464" y="547706"/>
                    <a:pt x="492227" y="549611"/>
                    <a:pt x="493751" y="553611"/>
                  </a:cubicBezTo>
                  <a:cubicBezTo>
                    <a:pt x="477368" y="555611"/>
                    <a:pt x="491084" y="566756"/>
                    <a:pt x="483845" y="572375"/>
                  </a:cubicBezTo>
                  <a:cubicBezTo>
                    <a:pt x="486798" y="573328"/>
                    <a:pt x="488703" y="570661"/>
                    <a:pt x="489179" y="573042"/>
                  </a:cubicBezTo>
                  <a:cubicBezTo>
                    <a:pt x="485845" y="578376"/>
                    <a:pt x="483559" y="580281"/>
                    <a:pt x="485655" y="584948"/>
                  </a:cubicBezTo>
                  <a:cubicBezTo>
                    <a:pt x="496132" y="584948"/>
                    <a:pt x="491941" y="575614"/>
                    <a:pt x="502419" y="580853"/>
                  </a:cubicBezTo>
                  <a:cubicBezTo>
                    <a:pt x="502038" y="573899"/>
                    <a:pt x="496227" y="576662"/>
                    <a:pt x="492036" y="578090"/>
                  </a:cubicBezTo>
                  <a:cubicBezTo>
                    <a:pt x="493179" y="572947"/>
                    <a:pt x="498513" y="574280"/>
                    <a:pt x="493084" y="570566"/>
                  </a:cubicBezTo>
                  <a:cubicBezTo>
                    <a:pt x="496894" y="566660"/>
                    <a:pt x="503276" y="565517"/>
                    <a:pt x="502323" y="556278"/>
                  </a:cubicBezTo>
                  <a:cubicBezTo>
                    <a:pt x="511658" y="559136"/>
                    <a:pt x="511467" y="551230"/>
                    <a:pt x="517563" y="550468"/>
                  </a:cubicBezTo>
                  <a:cubicBezTo>
                    <a:pt x="512420" y="559707"/>
                    <a:pt x="502323" y="565517"/>
                    <a:pt x="501466" y="574661"/>
                  </a:cubicBezTo>
                  <a:cubicBezTo>
                    <a:pt x="508229" y="572947"/>
                    <a:pt x="513753" y="565994"/>
                    <a:pt x="521850" y="571042"/>
                  </a:cubicBezTo>
                  <a:cubicBezTo>
                    <a:pt x="526612" y="559707"/>
                    <a:pt x="543852" y="567803"/>
                    <a:pt x="546138" y="564851"/>
                  </a:cubicBezTo>
                  <a:cubicBezTo>
                    <a:pt x="544138" y="567327"/>
                    <a:pt x="541185" y="568756"/>
                    <a:pt x="539757" y="571804"/>
                  </a:cubicBezTo>
                  <a:cubicBezTo>
                    <a:pt x="544233" y="572471"/>
                    <a:pt x="543186" y="577900"/>
                    <a:pt x="540423" y="579614"/>
                  </a:cubicBezTo>
                  <a:cubicBezTo>
                    <a:pt x="547091" y="578376"/>
                    <a:pt x="546900" y="580472"/>
                    <a:pt x="553092" y="579614"/>
                  </a:cubicBezTo>
                  <a:cubicBezTo>
                    <a:pt x="552806" y="581615"/>
                    <a:pt x="552520" y="583615"/>
                    <a:pt x="552234" y="585615"/>
                  </a:cubicBezTo>
                  <a:cubicBezTo>
                    <a:pt x="546329" y="582091"/>
                    <a:pt x="546805" y="585044"/>
                    <a:pt x="546043" y="590949"/>
                  </a:cubicBezTo>
                  <a:cubicBezTo>
                    <a:pt x="540900" y="589901"/>
                    <a:pt x="540138" y="593711"/>
                    <a:pt x="534994" y="592664"/>
                  </a:cubicBezTo>
                  <a:cubicBezTo>
                    <a:pt x="533946" y="595140"/>
                    <a:pt x="537090" y="596855"/>
                    <a:pt x="534327" y="597236"/>
                  </a:cubicBezTo>
                  <a:cubicBezTo>
                    <a:pt x="531946" y="596950"/>
                    <a:pt x="533089" y="594378"/>
                    <a:pt x="531184" y="593711"/>
                  </a:cubicBezTo>
                  <a:cubicBezTo>
                    <a:pt x="530136" y="596283"/>
                    <a:pt x="533280" y="597902"/>
                    <a:pt x="530517" y="598283"/>
                  </a:cubicBezTo>
                  <a:cubicBezTo>
                    <a:pt x="529470" y="593521"/>
                    <a:pt x="519373" y="586758"/>
                    <a:pt x="516611" y="595045"/>
                  </a:cubicBezTo>
                  <a:cubicBezTo>
                    <a:pt x="523755" y="595616"/>
                    <a:pt x="523850" y="595807"/>
                    <a:pt x="521278" y="600188"/>
                  </a:cubicBezTo>
                  <a:cubicBezTo>
                    <a:pt x="538899" y="602379"/>
                    <a:pt x="535947" y="592092"/>
                    <a:pt x="544329" y="603046"/>
                  </a:cubicBezTo>
                  <a:cubicBezTo>
                    <a:pt x="537756" y="611714"/>
                    <a:pt x="538233" y="626858"/>
                    <a:pt x="550615" y="634574"/>
                  </a:cubicBezTo>
                  <a:cubicBezTo>
                    <a:pt x="552615" y="632097"/>
                    <a:pt x="554616" y="629716"/>
                    <a:pt x="560045" y="631145"/>
                  </a:cubicBezTo>
                  <a:cubicBezTo>
                    <a:pt x="558045" y="635431"/>
                    <a:pt x="547948" y="638955"/>
                    <a:pt x="545472" y="632383"/>
                  </a:cubicBezTo>
                  <a:cubicBezTo>
                    <a:pt x="541376" y="634955"/>
                    <a:pt x="540138" y="639431"/>
                    <a:pt x="538899" y="640765"/>
                  </a:cubicBezTo>
                  <a:cubicBezTo>
                    <a:pt x="527660" y="635431"/>
                    <a:pt x="504609" y="645432"/>
                    <a:pt x="506514" y="627525"/>
                  </a:cubicBezTo>
                  <a:cubicBezTo>
                    <a:pt x="516897" y="628954"/>
                    <a:pt x="522040" y="622382"/>
                    <a:pt x="532803" y="620000"/>
                  </a:cubicBezTo>
                  <a:cubicBezTo>
                    <a:pt x="533184" y="622953"/>
                    <a:pt x="529089" y="628859"/>
                    <a:pt x="535280" y="628002"/>
                  </a:cubicBezTo>
                  <a:cubicBezTo>
                    <a:pt x="537090" y="621810"/>
                    <a:pt x="533375" y="619143"/>
                    <a:pt x="533661" y="614000"/>
                  </a:cubicBezTo>
                  <a:cubicBezTo>
                    <a:pt x="524612" y="612381"/>
                    <a:pt x="526422" y="605046"/>
                    <a:pt x="524517" y="602093"/>
                  </a:cubicBezTo>
                  <a:cubicBezTo>
                    <a:pt x="524326" y="605427"/>
                    <a:pt x="522421" y="606665"/>
                    <a:pt x="518516" y="605903"/>
                  </a:cubicBezTo>
                  <a:cubicBezTo>
                    <a:pt x="518802" y="603903"/>
                    <a:pt x="515658" y="604189"/>
                    <a:pt x="515373" y="602474"/>
                  </a:cubicBezTo>
                  <a:cubicBezTo>
                    <a:pt x="515373" y="599522"/>
                    <a:pt x="517849" y="599426"/>
                    <a:pt x="518040" y="596664"/>
                  </a:cubicBezTo>
                  <a:cubicBezTo>
                    <a:pt x="511277" y="592187"/>
                    <a:pt x="508229" y="598569"/>
                    <a:pt x="502133" y="594664"/>
                  </a:cubicBezTo>
                  <a:cubicBezTo>
                    <a:pt x="507276" y="601712"/>
                    <a:pt x="505371" y="605237"/>
                    <a:pt x="510610" y="611047"/>
                  </a:cubicBezTo>
                  <a:cubicBezTo>
                    <a:pt x="505943" y="610761"/>
                    <a:pt x="502228" y="607237"/>
                    <a:pt x="495084" y="605999"/>
                  </a:cubicBezTo>
                  <a:cubicBezTo>
                    <a:pt x="497847" y="602760"/>
                    <a:pt x="495275" y="603141"/>
                    <a:pt x="497942" y="598664"/>
                  </a:cubicBezTo>
                  <a:cubicBezTo>
                    <a:pt x="493275" y="597998"/>
                    <a:pt x="494037" y="593902"/>
                    <a:pt x="491751" y="591711"/>
                  </a:cubicBezTo>
                  <a:cubicBezTo>
                    <a:pt x="486702" y="595140"/>
                    <a:pt x="494418" y="608952"/>
                    <a:pt x="485369" y="610952"/>
                  </a:cubicBezTo>
                  <a:cubicBezTo>
                    <a:pt x="489655" y="613238"/>
                    <a:pt x="495084" y="614666"/>
                    <a:pt x="496894" y="618572"/>
                  </a:cubicBezTo>
                  <a:cubicBezTo>
                    <a:pt x="493941" y="618191"/>
                    <a:pt x="495275" y="622572"/>
                    <a:pt x="492703" y="622667"/>
                  </a:cubicBezTo>
                  <a:cubicBezTo>
                    <a:pt x="490608" y="614952"/>
                    <a:pt x="491370" y="622953"/>
                    <a:pt x="488893" y="623715"/>
                  </a:cubicBezTo>
                  <a:cubicBezTo>
                    <a:pt x="481940" y="616286"/>
                    <a:pt x="486988" y="622477"/>
                    <a:pt x="479654" y="625620"/>
                  </a:cubicBezTo>
                  <a:cubicBezTo>
                    <a:pt x="481654" y="622667"/>
                    <a:pt x="476034" y="618286"/>
                    <a:pt x="474796" y="621906"/>
                  </a:cubicBezTo>
                  <a:cubicBezTo>
                    <a:pt x="476987" y="625049"/>
                    <a:pt x="477177" y="629525"/>
                    <a:pt x="476606" y="634383"/>
                  </a:cubicBezTo>
                  <a:cubicBezTo>
                    <a:pt x="483845" y="635717"/>
                    <a:pt x="479844" y="628859"/>
                    <a:pt x="482797" y="629049"/>
                  </a:cubicBezTo>
                  <a:cubicBezTo>
                    <a:pt x="489750" y="633050"/>
                    <a:pt x="492703" y="636098"/>
                    <a:pt x="497656" y="638574"/>
                  </a:cubicBezTo>
                  <a:cubicBezTo>
                    <a:pt x="495084" y="639812"/>
                    <a:pt x="490893" y="639241"/>
                    <a:pt x="489941" y="642194"/>
                  </a:cubicBezTo>
                  <a:cubicBezTo>
                    <a:pt x="494037" y="646575"/>
                    <a:pt x="500704" y="643813"/>
                    <a:pt x="502704" y="640765"/>
                  </a:cubicBezTo>
                  <a:cubicBezTo>
                    <a:pt x="497751" y="648956"/>
                    <a:pt x="508610" y="647052"/>
                    <a:pt x="506324" y="653529"/>
                  </a:cubicBezTo>
                  <a:cubicBezTo>
                    <a:pt x="510991" y="654100"/>
                    <a:pt x="516897" y="654005"/>
                    <a:pt x="516516" y="657910"/>
                  </a:cubicBezTo>
                  <a:cubicBezTo>
                    <a:pt x="509086" y="661244"/>
                    <a:pt x="517944" y="661720"/>
                    <a:pt x="513468" y="666768"/>
                  </a:cubicBezTo>
                  <a:cubicBezTo>
                    <a:pt x="519659" y="669054"/>
                    <a:pt x="515944" y="660196"/>
                    <a:pt x="521373" y="661625"/>
                  </a:cubicBezTo>
                  <a:cubicBezTo>
                    <a:pt x="520802" y="665149"/>
                    <a:pt x="523755" y="666387"/>
                    <a:pt x="521850" y="670864"/>
                  </a:cubicBezTo>
                  <a:cubicBezTo>
                    <a:pt x="516992" y="670388"/>
                    <a:pt x="518611" y="667911"/>
                    <a:pt x="514801" y="670007"/>
                  </a:cubicBezTo>
                  <a:cubicBezTo>
                    <a:pt x="515087" y="677531"/>
                    <a:pt x="508419" y="684675"/>
                    <a:pt x="503752" y="684008"/>
                  </a:cubicBezTo>
                  <a:cubicBezTo>
                    <a:pt x="505276" y="691152"/>
                    <a:pt x="505657" y="694200"/>
                    <a:pt x="500228" y="695819"/>
                  </a:cubicBezTo>
                  <a:cubicBezTo>
                    <a:pt x="503181" y="696200"/>
                    <a:pt x="506133" y="696581"/>
                    <a:pt x="509086" y="696962"/>
                  </a:cubicBezTo>
                  <a:cubicBezTo>
                    <a:pt x="506419" y="705059"/>
                    <a:pt x="517182" y="704487"/>
                    <a:pt x="517944" y="710393"/>
                  </a:cubicBezTo>
                  <a:cubicBezTo>
                    <a:pt x="505943" y="712774"/>
                    <a:pt x="500418" y="720870"/>
                    <a:pt x="488512" y="714488"/>
                  </a:cubicBezTo>
                  <a:cubicBezTo>
                    <a:pt x="489274" y="720204"/>
                    <a:pt x="490036" y="724013"/>
                    <a:pt x="488703" y="727728"/>
                  </a:cubicBezTo>
                  <a:cubicBezTo>
                    <a:pt x="484607" y="714965"/>
                    <a:pt x="473939" y="704011"/>
                    <a:pt x="476511" y="690009"/>
                  </a:cubicBezTo>
                  <a:cubicBezTo>
                    <a:pt x="478987" y="688009"/>
                    <a:pt x="485559" y="690009"/>
                    <a:pt x="486036" y="686009"/>
                  </a:cubicBezTo>
                  <a:cubicBezTo>
                    <a:pt x="481083" y="680294"/>
                    <a:pt x="481654" y="686675"/>
                    <a:pt x="476987" y="683723"/>
                  </a:cubicBezTo>
                  <a:cubicBezTo>
                    <a:pt x="479559" y="681246"/>
                    <a:pt x="482226" y="678770"/>
                    <a:pt x="481464" y="673055"/>
                  </a:cubicBezTo>
                  <a:cubicBezTo>
                    <a:pt x="477844" y="670769"/>
                    <a:pt x="476701" y="666006"/>
                    <a:pt x="476130" y="660386"/>
                  </a:cubicBezTo>
                  <a:cubicBezTo>
                    <a:pt x="476701" y="660672"/>
                    <a:pt x="477273" y="660863"/>
                    <a:pt x="478225" y="660958"/>
                  </a:cubicBezTo>
                  <a:cubicBezTo>
                    <a:pt x="478416" y="658862"/>
                    <a:pt x="479559" y="657719"/>
                    <a:pt x="480606" y="656672"/>
                  </a:cubicBezTo>
                  <a:cubicBezTo>
                    <a:pt x="478130" y="654290"/>
                    <a:pt x="477368" y="655910"/>
                    <a:pt x="475749" y="655529"/>
                  </a:cubicBezTo>
                  <a:cubicBezTo>
                    <a:pt x="475368" y="647718"/>
                    <a:pt x="475272" y="639241"/>
                    <a:pt x="472224" y="633145"/>
                  </a:cubicBezTo>
                  <a:cubicBezTo>
                    <a:pt x="472891" y="630192"/>
                    <a:pt x="472796" y="626858"/>
                    <a:pt x="470986" y="623239"/>
                  </a:cubicBezTo>
                  <a:cubicBezTo>
                    <a:pt x="470986" y="625811"/>
                    <a:pt x="469938" y="627430"/>
                    <a:pt x="468510" y="628478"/>
                  </a:cubicBezTo>
                  <a:cubicBezTo>
                    <a:pt x="468414" y="628383"/>
                    <a:pt x="468319" y="628192"/>
                    <a:pt x="468224" y="628097"/>
                  </a:cubicBezTo>
                  <a:cubicBezTo>
                    <a:pt x="467938" y="628383"/>
                    <a:pt x="467748" y="628763"/>
                    <a:pt x="467557" y="629049"/>
                  </a:cubicBezTo>
                  <a:cubicBezTo>
                    <a:pt x="464985" y="630287"/>
                    <a:pt x="461461" y="630287"/>
                    <a:pt x="457746" y="630097"/>
                  </a:cubicBezTo>
                  <a:cubicBezTo>
                    <a:pt x="457080" y="628954"/>
                    <a:pt x="456603" y="627811"/>
                    <a:pt x="457365" y="625715"/>
                  </a:cubicBezTo>
                  <a:cubicBezTo>
                    <a:pt x="464890" y="625906"/>
                    <a:pt x="465081" y="620858"/>
                    <a:pt x="462890" y="616476"/>
                  </a:cubicBezTo>
                  <a:cubicBezTo>
                    <a:pt x="462985" y="616381"/>
                    <a:pt x="462985" y="616286"/>
                    <a:pt x="463080" y="616190"/>
                  </a:cubicBezTo>
                  <a:cubicBezTo>
                    <a:pt x="462890" y="616190"/>
                    <a:pt x="462890" y="616095"/>
                    <a:pt x="462699" y="616095"/>
                  </a:cubicBezTo>
                  <a:cubicBezTo>
                    <a:pt x="460794" y="612476"/>
                    <a:pt x="457365" y="609237"/>
                    <a:pt x="454889" y="609809"/>
                  </a:cubicBezTo>
                  <a:cubicBezTo>
                    <a:pt x="455365" y="611428"/>
                    <a:pt x="455556" y="612952"/>
                    <a:pt x="455460" y="614285"/>
                  </a:cubicBezTo>
                  <a:cubicBezTo>
                    <a:pt x="452317" y="612666"/>
                    <a:pt x="450603" y="610190"/>
                    <a:pt x="450031" y="606856"/>
                  </a:cubicBezTo>
                  <a:cubicBezTo>
                    <a:pt x="454698" y="604665"/>
                    <a:pt x="455079" y="604570"/>
                    <a:pt x="458413" y="598664"/>
                  </a:cubicBezTo>
                  <a:cubicBezTo>
                    <a:pt x="463652" y="601141"/>
                    <a:pt x="466414" y="603617"/>
                    <a:pt x="470796" y="600188"/>
                  </a:cubicBezTo>
                  <a:cubicBezTo>
                    <a:pt x="474701" y="600379"/>
                    <a:pt x="470796" y="605713"/>
                    <a:pt x="471462" y="607999"/>
                  </a:cubicBezTo>
                  <a:cubicBezTo>
                    <a:pt x="476511" y="606475"/>
                    <a:pt x="480606" y="597045"/>
                    <a:pt x="486702" y="602189"/>
                  </a:cubicBezTo>
                  <a:cubicBezTo>
                    <a:pt x="486988" y="600188"/>
                    <a:pt x="487274" y="598188"/>
                    <a:pt x="487560" y="596093"/>
                  </a:cubicBezTo>
                  <a:cubicBezTo>
                    <a:pt x="484893" y="596569"/>
                    <a:pt x="478701" y="593235"/>
                    <a:pt x="478511" y="596474"/>
                  </a:cubicBezTo>
                  <a:cubicBezTo>
                    <a:pt x="482797" y="597617"/>
                    <a:pt x="477749" y="602379"/>
                    <a:pt x="474320" y="600569"/>
                  </a:cubicBezTo>
                  <a:cubicBezTo>
                    <a:pt x="475177" y="594950"/>
                    <a:pt x="472701" y="591521"/>
                    <a:pt x="468700" y="589139"/>
                  </a:cubicBezTo>
                  <a:cubicBezTo>
                    <a:pt x="466414" y="593045"/>
                    <a:pt x="463271" y="595902"/>
                    <a:pt x="456984" y="595426"/>
                  </a:cubicBezTo>
                  <a:cubicBezTo>
                    <a:pt x="457461" y="593045"/>
                    <a:pt x="461652" y="594759"/>
                    <a:pt x="461175" y="591330"/>
                  </a:cubicBezTo>
                  <a:cubicBezTo>
                    <a:pt x="449936" y="592283"/>
                    <a:pt x="447840" y="595521"/>
                    <a:pt x="440411" y="597998"/>
                  </a:cubicBezTo>
                  <a:cubicBezTo>
                    <a:pt x="439839" y="594283"/>
                    <a:pt x="438982" y="590663"/>
                    <a:pt x="434410" y="589520"/>
                  </a:cubicBezTo>
                  <a:cubicBezTo>
                    <a:pt x="434410" y="593426"/>
                    <a:pt x="436601" y="596474"/>
                    <a:pt x="437077" y="599045"/>
                  </a:cubicBezTo>
                  <a:cubicBezTo>
                    <a:pt x="432791" y="599522"/>
                    <a:pt x="433172" y="596664"/>
                    <a:pt x="431076" y="595521"/>
                  </a:cubicBezTo>
                  <a:cubicBezTo>
                    <a:pt x="432124" y="595140"/>
                    <a:pt x="432981" y="594664"/>
                    <a:pt x="433743" y="593997"/>
                  </a:cubicBezTo>
                  <a:cubicBezTo>
                    <a:pt x="428790" y="594473"/>
                    <a:pt x="436029" y="587044"/>
                    <a:pt x="431076" y="587520"/>
                  </a:cubicBezTo>
                  <a:cubicBezTo>
                    <a:pt x="428886" y="590949"/>
                    <a:pt x="426504" y="594283"/>
                    <a:pt x="422980" y="596283"/>
                  </a:cubicBezTo>
                  <a:cubicBezTo>
                    <a:pt x="421932" y="596093"/>
                    <a:pt x="421075" y="595712"/>
                    <a:pt x="420408" y="595140"/>
                  </a:cubicBezTo>
                  <a:cubicBezTo>
                    <a:pt x="422313" y="593521"/>
                    <a:pt x="424028" y="591997"/>
                    <a:pt x="425361" y="590378"/>
                  </a:cubicBezTo>
                  <a:cubicBezTo>
                    <a:pt x="427743" y="590568"/>
                    <a:pt x="429552" y="590092"/>
                    <a:pt x="428886" y="587330"/>
                  </a:cubicBezTo>
                  <a:cubicBezTo>
                    <a:pt x="428314" y="587330"/>
                    <a:pt x="427743" y="587234"/>
                    <a:pt x="427171" y="587139"/>
                  </a:cubicBezTo>
                  <a:cubicBezTo>
                    <a:pt x="427933" y="584663"/>
                    <a:pt x="427552" y="581615"/>
                    <a:pt x="425361" y="577519"/>
                  </a:cubicBezTo>
                  <a:cubicBezTo>
                    <a:pt x="431553" y="573709"/>
                    <a:pt x="437363" y="567803"/>
                    <a:pt x="433077" y="561517"/>
                  </a:cubicBezTo>
                  <a:cubicBezTo>
                    <a:pt x="437363" y="565898"/>
                    <a:pt x="440697" y="560660"/>
                    <a:pt x="446126" y="561517"/>
                  </a:cubicBezTo>
                  <a:close/>
                  <a:moveTo>
                    <a:pt x="495180" y="558374"/>
                  </a:moveTo>
                  <a:cubicBezTo>
                    <a:pt x="495084" y="562374"/>
                    <a:pt x="493560" y="564851"/>
                    <a:pt x="488988" y="563708"/>
                  </a:cubicBezTo>
                  <a:cubicBezTo>
                    <a:pt x="486702" y="561422"/>
                    <a:pt x="489179" y="556469"/>
                    <a:pt x="495180" y="558374"/>
                  </a:cubicBezTo>
                  <a:close/>
                  <a:moveTo>
                    <a:pt x="506038" y="621239"/>
                  </a:moveTo>
                  <a:cubicBezTo>
                    <a:pt x="510229" y="615810"/>
                    <a:pt x="510610" y="623810"/>
                    <a:pt x="518611" y="621334"/>
                  </a:cubicBezTo>
                  <a:cubicBezTo>
                    <a:pt x="517659" y="623239"/>
                    <a:pt x="515182" y="623334"/>
                    <a:pt x="514420" y="625430"/>
                  </a:cubicBezTo>
                  <a:cubicBezTo>
                    <a:pt x="510039" y="625144"/>
                    <a:pt x="509372" y="622382"/>
                    <a:pt x="506038" y="621239"/>
                  </a:cubicBezTo>
                  <a:close/>
                  <a:moveTo>
                    <a:pt x="518897" y="619810"/>
                  </a:moveTo>
                  <a:cubicBezTo>
                    <a:pt x="518992" y="615810"/>
                    <a:pt x="520516" y="613333"/>
                    <a:pt x="525088" y="614381"/>
                  </a:cubicBezTo>
                  <a:cubicBezTo>
                    <a:pt x="524993" y="618477"/>
                    <a:pt x="523469" y="620858"/>
                    <a:pt x="518897" y="619810"/>
                  </a:cubicBezTo>
                  <a:close/>
                  <a:moveTo>
                    <a:pt x="428695" y="531704"/>
                  </a:moveTo>
                  <a:cubicBezTo>
                    <a:pt x="424218" y="530942"/>
                    <a:pt x="422123" y="528656"/>
                    <a:pt x="422504" y="524750"/>
                  </a:cubicBezTo>
                  <a:cubicBezTo>
                    <a:pt x="426981" y="525512"/>
                    <a:pt x="429076" y="527894"/>
                    <a:pt x="428695" y="531704"/>
                  </a:cubicBezTo>
                  <a:close/>
                  <a:moveTo>
                    <a:pt x="422885" y="497128"/>
                  </a:moveTo>
                  <a:cubicBezTo>
                    <a:pt x="429457" y="498080"/>
                    <a:pt x="422218" y="503033"/>
                    <a:pt x="425552" y="503605"/>
                  </a:cubicBezTo>
                  <a:cubicBezTo>
                    <a:pt x="421647" y="508367"/>
                    <a:pt x="418027" y="498557"/>
                    <a:pt x="422885" y="497128"/>
                  </a:cubicBezTo>
                  <a:close/>
                  <a:moveTo>
                    <a:pt x="410883" y="531037"/>
                  </a:moveTo>
                  <a:cubicBezTo>
                    <a:pt x="416503" y="531037"/>
                    <a:pt x="414979" y="535704"/>
                    <a:pt x="419075" y="536657"/>
                  </a:cubicBezTo>
                  <a:cubicBezTo>
                    <a:pt x="418599" y="537800"/>
                    <a:pt x="417075" y="537895"/>
                    <a:pt x="416884" y="539419"/>
                  </a:cubicBezTo>
                  <a:cubicBezTo>
                    <a:pt x="415741" y="539324"/>
                    <a:pt x="414503" y="539133"/>
                    <a:pt x="413360" y="538943"/>
                  </a:cubicBezTo>
                  <a:cubicBezTo>
                    <a:pt x="415265" y="534561"/>
                    <a:pt x="408883" y="535514"/>
                    <a:pt x="410883" y="531037"/>
                  </a:cubicBezTo>
                  <a:close/>
                  <a:moveTo>
                    <a:pt x="404121" y="565613"/>
                  </a:moveTo>
                  <a:cubicBezTo>
                    <a:pt x="405073" y="567232"/>
                    <a:pt x="406407" y="570947"/>
                    <a:pt x="406502" y="574280"/>
                  </a:cubicBezTo>
                  <a:cubicBezTo>
                    <a:pt x="406502" y="574376"/>
                    <a:pt x="406407" y="574471"/>
                    <a:pt x="406407" y="574566"/>
                  </a:cubicBezTo>
                  <a:cubicBezTo>
                    <a:pt x="406502" y="574566"/>
                    <a:pt x="406502" y="574566"/>
                    <a:pt x="406597" y="574661"/>
                  </a:cubicBezTo>
                  <a:cubicBezTo>
                    <a:pt x="406502" y="576757"/>
                    <a:pt x="405835" y="578662"/>
                    <a:pt x="404121" y="579519"/>
                  </a:cubicBezTo>
                  <a:cubicBezTo>
                    <a:pt x="394786" y="575138"/>
                    <a:pt x="404121" y="572756"/>
                    <a:pt x="404121" y="565613"/>
                  </a:cubicBezTo>
                  <a:close/>
                  <a:moveTo>
                    <a:pt x="399930" y="581996"/>
                  </a:moveTo>
                  <a:cubicBezTo>
                    <a:pt x="395548" y="584186"/>
                    <a:pt x="394024" y="589616"/>
                    <a:pt x="391452" y="593902"/>
                  </a:cubicBezTo>
                  <a:cubicBezTo>
                    <a:pt x="388119" y="593807"/>
                    <a:pt x="385928" y="592759"/>
                    <a:pt x="384690" y="591140"/>
                  </a:cubicBezTo>
                  <a:cubicBezTo>
                    <a:pt x="385928" y="591521"/>
                    <a:pt x="386976" y="591997"/>
                    <a:pt x="387642" y="592759"/>
                  </a:cubicBezTo>
                  <a:cubicBezTo>
                    <a:pt x="390500" y="588854"/>
                    <a:pt x="393072" y="585806"/>
                    <a:pt x="391167" y="580853"/>
                  </a:cubicBezTo>
                  <a:cubicBezTo>
                    <a:pt x="393929" y="586282"/>
                    <a:pt x="399168" y="578090"/>
                    <a:pt x="399930" y="581996"/>
                  </a:cubicBezTo>
                  <a:close/>
                  <a:moveTo>
                    <a:pt x="393072" y="579614"/>
                  </a:moveTo>
                  <a:cubicBezTo>
                    <a:pt x="396691" y="577328"/>
                    <a:pt x="394024" y="574376"/>
                    <a:pt x="388404" y="574471"/>
                  </a:cubicBezTo>
                  <a:cubicBezTo>
                    <a:pt x="388595" y="573423"/>
                    <a:pt x="388690" y="572471"/>
                    <a:pt x="388785" y="571423"/>
                  </a:cubicBezTo>
                  <a:cubicBezTo>
                    <a:pt x="390214" y="571899"/>
                    <a:pt x="390500" y="571042"/>
                    <a:pt x="390786" y="570089"/>
                  </a:cubicBezTo>
                  <a:cubicBezTo>
                    <a:pt x="393453" y="571042"/>
                    <a:pt x="391643" y="575042"/>
                    <a:pt x="397453" y="573995"/>
                  </a:cubicBezTo>
                  <a:cubicBezTo>
                    <a:pt x="397834" y="577900"/>
                    <a:pt x="399644" y="580186"/>
                    <a:pt x="393072" y="579614"/>
                  </a:cubicBezTo>
                  <a:close/>
                  <a:moveTo>
                    <a:pt x="403073" y="459314"/>
                  </a:moveTo>
                  <a:cubicBezTo>
                    <a:pt x="396596" y="459123"/>
                    <a:pt x="398406" y="450455"/>
                    <a:pt x="404311" y="450265"/>
                  </a:cubicBezTo>
                  <a:cubicBezTo>
                    <a:pt x="403930" y="453218"/>
                    <a:pt x="403454" y="456266"/>
                    <a:pt x="403073" y="459314"/>
                  </a:cubicBezTo>
                  <a:close/>
                  <a:moveTo>
                    <a:pt x="405645" y="315010"/>
                  </a:moveTo>
                  <a:cubicBezTo>
                    <a:pt x="409455" y="314819"/>
                    <a:pt x="410217" y="316629"/>
                    <a:pt x="412503" y="317391"/>
                  </a:cubicBezTo>
                  <a:cubicBezTo>
                    <a:pt x="410979" y="318534"/>
                    <a:pt x="410121" y="320534"/>
                    <a:pt x="409836" y="323201"/>
                  </a:cubicBezTo>
                  <a:cubicBezTo>
                    <a:pt x="403740" y="321773"/>
                    <a:pt x="402787" y="319106"/>
                    <a:pt x="405645" y="315010"/>
                  </a:cubicBezTo>
                  <a:close/>
                  <a:moveTo>
                    <a:pt x="401073" y="397496"/>
                  </a:moveTo>
                  <a:cubicBezTo>
                    <a:pt x="401358" y="400735"/>
                    <a:pt x="399263" y="401402"/>
                    <a:pt x="398406" y="403307"/>
                  </a:cubicBezTo>
                  <a:cubicBezTo>
                    <a:pt x="396120" y="402449"/>
                    <a:pt x="396024" y="400259"/>
                    <a:pt x="393548" y="399592"/>
                  </a:cubicBezTo>
                  <a:cubicBezTo>
                    <a:pt x="394310" y="397020"/>
                    <a:pt x="397072" y="396639"/>
                    <a:pt x="401073" y="397496"/>
                  </a:cubicBezTo>
                  <a:close/>
                  <a:moveTo>
                    <a:pt x="389738" y="439216"/>
                  </a:moveTo>
                  <a:cubicBezTo>
                    <a:pt x="384118" y="435311"/>
                    <a:pt x="388976" y="427310"/>
                    <a:pt x="392976" y="428834"/>
                  </a:cubicBezTo>
                  <a:cubicBezTo>
                    <a:pt x="397739" y="432072"/>
                    <a:pt x="388214" y="433787"/>
                    <a:pt x="389738" y="439216"/>
                  </a:cubicBezTo>
                  <a:close/>
                  <a:moveTo>
                    <a:pt x="411741" y="95840"/>
                  </a:moveTo>
                  <a:cubicBezTo>
                    <a:pt x="415551" y="95649"/>
                    <a:pt x="416313" y="97459"/>
                    <a:pt x="418599" y="98221"/>
                  </a:cubicBezTo>
                  <a:cubicBezTo>
                    <a:pt x="417837" y="100793"/>
                    <a:pt x="415074" y="101269"/>
                    <a:pt x="411074" y="100316"/>
                  </a:cubicBezTo>
                  <a:cubicBezTo>
                    <a:pt x="411264" y="98792"/>
                    <a:pt x="411455" y="97364"/>
                    <a:pt x="411741" y="95840"/>
                  </a:cubicBezTo>
                  <a:close/>
                  <a:moveTo>
                    <a:pt x="391071" y="316248"/>
                  </a:moveTo>
                  <a:cubicBezTo>
                    <a:pt x="390690" y="320058"/>
                    <a:pt x="393738" y="321392"/>
                    <a:pt x="390024" y="323773"/>
                  </a:cubicBezTo>
                  <a:cubicBezTo>
                    <a:pt x="386023" y="324249"/>
                    <a:pt x="384785" y="314057"/>
                    <a:pt x="391071" y="316248"/>
                  </a:cubicBezTo>
                  <a:close/>
                  <a:moveTo>
                    <a:pt x="389357" y="340727"/>
                  </a:moveTo>
                  <a:cubicBezTo>
                    <a:pt x="387071" y="347204"/>
                    <a:pt x="381356" y="343299"/>
                    <a:pt x="375641" y="348252"/>
                  </a:cubicBezTo>
                  <a:cubicBezTo>
                    <a:pt x="373736" y="343585"/>
                    <a:pt x="381546" y="341204"/>
                    <a:pt x="376974" y="339203"/>
                  </a:cubicBezTo>
                  <a:cubicBezTo>
                    <a:pt x="378784" y="337298"/>
                    <a:pt x="383451" y="344061"/>
                    <a:pt x="389357" y="340727"/>
                  </a:cubicBezTo>
                  <a:close/>
                  <a:moveTo>
                    <a:pt x="373069" y="366350"/>
                  </a:moveTo>
                  <a:cubicBezTo>
                    <a:pt x="367259" y="362444"/>
                    <a:pt x="372783" y="360063"/>
                    <a:pt x="374593" y="355777"/>
                  </a:cubicBezTo>
                  <a:cubicBezTo>
                    <a:pt x="381832" y="358634"/>
                    <a:pt x="373545" y="361968"/>
                    <a:pt x="373069" y="366350"/>
                  </a:cubicBezTo>
                  <a:close/>
                  <a:moveTo>
                    <a:pt x="385356" y="267861"/>
                  </a:moveTo>
                  <a:cubicBezTo>
                    <a:pt x="388976" y="269385"/>
                    <a:pt x="380594" y="276815"/>
                    <a:pt x="377641" y="271481"/>
                  </a:cubicBezTo>
                  <a:cubicBezTo>
                    <a:pt x="377451" y="267290"/>
                    <a:pt x="384404" y="271004"/>
                    <a:pt x="385356" y="267861"/>
                  </a:cubicBezTo>
                  <a:close/>
                  <a:moveTo>
                    <a:pt x="380689" y="136607"/>
                  </a:moveTo>
                  <a:cubicBezTo>
                    <a:pt x="375831" y="129368"/>
                    <a:pt x="387261" y="125367"/>
                    <a:pt x="388595" y="119081"/>
                  </a:cubicBezTo>
                  <a:cubicBezTo>
                    <a:pt x="392119" y="120509"/>
                    <a:pt x="388023" y="126796"/>
                    <a:pt x="394786" y="126034"/>
                  </a:cubicBezTo>
                  <a:cubicBezTo>
                    <a:pt x="394500" y="128034"/>
                    <a:pt x="394215" y="130034"/>
                    <a:pt x="393929" y="132130"/>
                  </a:cubicBezTo>
                  <a:cubicBezTo>
                    <a:pt x="388976" y="132606"/>
                    <a:pt x="390786" y="128701"/>
                    <a:pt x="387261" y="128225"/>
                  </a:cubicBezTo>
                  <a:cubicBezTo>
                    <a:pt x="382213" y="131368"/>
                    <a:pt x="390500" y="131939"/>
                    <a:pt x="387738" y="137464"/>
                  </a:cubicBezTo>
                  <a:cubicBezTo>
                    <a:pt x="383642" y="138131"/>
                    <a:pt x="382499" y="129082"/>
                    <a:pt x="380689" y="136607"/>
                  </a:cubicBezTo>
                  <a:close/>
                  <a:moveTo>
                    <a:pt x="385642" y="177183"/>
                  </a:moveTo>
                  <a:cubicBezTo>
                    <a:pt x="385928" y="182708"/>
                    <a:pt x="379737" y="181088"/>
                    <a:pt x="374307" y="180422"/>
                  </a:cubicBezTo>
                  <a:cubicBezTo>
                    <a:pt x="376689" y="175850"/>
                    <a:pt x="380880" y="174707"/>
                    <a:pt x="385642" y="177183"/>
                  </a:cubicBezTo>
                  <a:close/>
                  <a:moveTo>
                    <a:pt x="373545" y="249478"/>
                  </a:moveTo>
                  <a:cubicBezTo>
                    <a:pt x="372212" y="250907"/>
                    <a:pt x="369259" y="250526"/>
                    <a:pt x="369354" y="253574"/>
                  </a:cubicBezTo>
                  <a:cubicBezTo>
                    <a:pt x="362687" y="249002"/>
                    <a:pt x="360687" y="255574"/>
                    <a:pt x="357639" y="259765"/>
                  </a:cubicBezTo>
                  <a:cubicBezTo>
                    <a:pt x="355257" y="257288"/>
                    <a:pt x="354781" y="253383"/>
                    <a:pt x="355638" y="248716"/>
                  </a:cubicBezTo>
                  <a:cubicBezTo>
                    <a:pt x="360020" y="249954"/>
                    <a:pt x="368307" y="246239"/>
                    <a:pt x="373545" y="249478"/>
                  </a:cubicBezTo>
                  <a:close/>
                  <a:moveTo>
                    <a:pt x="365449" y="268528"/>
                  </a:moveTo>
                  <a:cubicBezTo>
                    <a:pt x="362973" y="267385"/>
                    <a:pt x="361258" y="265766"/>
                    <a:pt x="358782" y="264623"/>
                  </a:cubicBezTo>
                  <a:cubicBezTo>
                    <a:pt x="360306" y="259574"/>
                    <a:pt x="368402" y="262813"/>
                    <a:pt x="365449" y="268528"/>
                  </a:cubicBezTo>
                  <a:close/>
                  <a:moveTo>
                    <a:pt x="353067" y="330059"/>
                  </a:moveTo>
                  <a:cubicBezTo>
                    <a:pt x="355638" y="331012"/>
                    <a:pt x="352114" y="331869"/>
                    <a:pt x="352400" y="334536"/>
                  </a:cubicBezTo>
                  <a:cubicBezTo>
                    <a:pt x="348018" y="326630"/>
                    <a:pt x="344113" y="338346"/>
                    <a:pt x="338208" y="332726"/>
                  </a:cubicBezTo>
                  <a:cubicBezTo>
                    <a:pt x="336779" y="332822"/>
                    <a:pt x="336207" y="334060"/>
                    <a:pt x="334398" y="333774"/>
                  </a:cubicBezTo>
                  <a:cubicBezTo>
                    <a:pt x="334207" y="335298"/>
                    <a:pt x="336398" y="335203"/>
                    <a:pt x="337731" y="335774"/>
                  </a:cubicBezTo>
                  <a:cubicBezTo>
                    <a:pt x="336588" y="336822"/>
                    <a:pt x="335541" y="337965"/>
                    <a:pt x="335350" y="340061"/>
                  </a:cubicBezTo>
                  <a:cubicBezTo>
                    <a:pt x="334493" y="334631"/>
                    <a:pt x="329254" y="332155"/>
                    <a:pt x="328206" y="326916"/>
                  </a:cubicBezTo>
                  <a:cubicBezTo>
                    <a:pt x="333636" y="328250"/>
                    <a:pt x="333731" y="323773"/>
                    <a:pt x="336112" y="321773"/>
                  </a:cubicBezTo>
                  <a:cubicBezTo>
                    <a:pt x="338398" y="323106"/>
                    <a:pt x="338970" y="325392"/>
                    <a:pt x="338779" y="328250"/>
                  </a:cubicBezTo>
                  <a:cubicBezTo>
                    <a:pt x="340494" y="323201"/>
                    <a:pt x="341160" y="323963"/>
                    <a:pt x="349828" y="326535"/>
                  </a:cubicBezTo>
                  <a:cubicBezTo>
                    <a:pt x="347447" y="329393"/>
                    <a:pt x="351638" y="334155"/>
                    <a:pt x="353067" y="330059"/>
                  </a:cubicBezTo>
                  <a:close/>
                  <a:moveTo>
                    <a:pt x="340970" y="300818"/>
                  </a:moveTo>
                  <a:cubicBezTo>
                    <a:pt x="349923" y="300627"/>
                    <a:pt x="342303" y="310343"/>
                    <a:pt x="347828" y="315486"/>
                  </a:cubicBezTo>
                  <a:cubicBezTo>
                    <a:pt x="337922" y="315581"/>
                    <a:pt x="344494" y="304913"/>
                    <a:pt x="340970" y="300818"/>
                  </a:cubicBezTo>
                  <a:close/>
                  <a:moveTo>
                    <a:pt x="353924" y="260908"/>
                  </a:moveTo>
                  <a:cubicBezTo>
                    <a:pt x="353829" y="267575"/>
                    <a:pt x="348018" y="263480"/>
                    <a:pt x="350876" y="269766"/>
                  </a:cubicBezTo>
                  <a:cubicBezTo>
                    <a:pt x="349542" y="268814"/>
                    <a:pt x="348209" y="267861"/>
                    <a:pt x="345732" y="267575"/>
                  </a:cubicBezTo>
                  <a:cubicBezTo>
                    <a:pt x="349542" y="266623"/>
                    <a:pt x="348304" y="259955"/>
                    <a:pt x="353924" y="260908"/>
                  </a:cubicBezTo>
                  <a:close/>
                  <a:moveTo>
                    <a:pt x="351828" y="237572"/>
                  </a:moveTo>
                  <a:cubicBezTo>
                    <a:pt x="352971" y="236429"/>
                    <a:pt x="354019" y="235381"/>
                    <a:pt x="354210" y="233285"/>
                  </a:cubicBezTo>
                  <a:cubicBezTo>
                    <a:pt x="360401" y="232904"/>
                    <a:pt x="355638" y="239667"/>
                    <a:pt x="362401" y="238905"/>
                  </a:cubicBezTo>
                  <a:cubicBezTo>
                    <a:pt x="368783" y="237286"/>
                    <a:pt x="354114" y="243001"/>
                    <a:pt x="351828" y="237572"/>
                  </a:cubicBezTo>
                  <a:close/>
                  <a:moveTo>
                    <a:pt x="349542" y="291197"/>
                  </a:moveTo>
                  <a:cubicBezTo>
                    <a:pt x="343827" y="288054"/>
                    <a:pt x="353829" y="278815"/>
                    <a:pt x="349733" y="277386"/>
                  </a:cubicBezTo>
                  <a:cubicBezTo>
                    <a:pt x="356496" y="275291"/>
                    <a:pt x="353352" y="287864"/>
                    <a:pt x="349542" y="291197"/>
                  </a:cubicBezTo>
                  <a:close/>
                  <a:moveTo>
                    <a:pt x="373736" y="184898"/>
                  </a:moveTo>
                  <a:cubicBezTo>
                    <a:pt x="370974" y="187089"/>
                    <a:pt x="368497" y="189566"/>
                    <a:pt x="364020" y="189851"/>
                  </a:cubicBezTo>
                  <a:cubicBezTo>
                    <a:pt x="364116" y="184422"/>
                    <a:pt x="371259" y="182327"/>
                    <a:pt x="373736" y="184898"/>
                  </a:cubicBezTo>
                  <a:close/>
                  <a:moveTo>
                    <a:pt x="354591" y="205663"/>
                  </a:moveTo>
                  <a:cubicBezTo>
                    <a:pt x="357543" y="208330"/>
                    <a:pt x="358115" y="212521"/>
                    <a:pt x="362401" y="214331"/>
                  </a:cubicBezTo>
                  <a:cubicBezTo>
                    <a:pt x="360972" y="216236"/>
                    <a:pt x="358210" y="216617"/>
                    <a:pt x="354876" y="216426"/>
                  </a:cubicBezTo>
                  <a:cubicBezTo>
                    <a:pt x="358591" y="213950"/>
                    <a:pt x="355638" y="212616"/>
                    <a:pt x="355924" y="208901"/>
                  </a:cubicBezTo>
                  <a:cubicBezTo>
                    <a:pt x="353352" y="210425"/>
                    <a:pt x="353067" y="209187"/>
                    <a:pt x="350590" y="208235"/>
                  </a:cubicBezTo>
                  <a:cubicBezTo>
                    <a:pt x="351257" y="206615"/>
                    <a:pt x="354305" y="207663"/>
                    <a:pt x="354591" y="205663"/>
                  </a:cubicBezTo>
                  <a:close/>
                  <a:moveTo>
                    <a:pt x="353733" y="211664"/>
                  </a:moveTo>
                  <a:cubicBezTo>
                    <a:pt x="352019" y="213188"/>
                    <a:pt x="350876" y="215378"/>
                    <a:pt x="350876" y="218998"/>
                  </a:cubicBezTo>
                  <a:cubicBezTo>
                    <a:pt x="342970" y="219474"/>
                    <a:pt x="346685" y="209187"/>
                    <a:pt x="353733" y="211664"/>
                  </a:cubicBezTo>
                  <a:close/>
                  <a:moveTo>
                    <a:pt x="336874" y="266528"/>
                  </a:moveTo>
                  <a:cubicBezTo>
                    <a:pt x="342018" y="268147"/>
                    <a:pt x="344399" y="271671"/>
                    <a:pt x="342399" y="277958"/>
                  </a:cubicBezTo>
                  <a:cubicBezTo>
                    <a:pt x="339636" y="274719"/>
                    <a:pt x="337731" y="278624"/>
                    <a:pt x="331731" y="276624"/>
                  </a:cubicBezTo>
                  <a:cubicBezTo>
                    <a:pt x="331445" y="271004"/>
                    <a:pt x="336493" y="271290"/>
                    <a:pt x="336874" y="266528"/>
                  </a:cubicBezTo>
                  <a:close/>
                  <a:moveTo>
                    <a:pt x="276105" y="288149"/>
                  </a:moveTo>
                  <a:cubicBezTo>
                    <a:pt x="272866" y="290340"/>
                    <a:pt x="273438" y="296817"/>
                    <a:pt x="266199" y="294626"/>
                  </a:cubicBezTo>
                  <a:cubicBezTo>
                    <a:pt x="265913" y="288530"/>
                    <a:pt x="271056" y="288435"/>
                    <a:pt x="276105" y="288149"/>
                  </a:cubicBezTo>
                  <a:close/>
                  <a:moveTo>
                    <a:pt x="247244" y="326154"/>
                  </a:moveTo>
                  <a:cubicBezTo>
                    <a:pt x="248768" y="323106"/>
                    <a:pt x="250863" y="320725"/>
                    <a:pt x="256769" y="322725"/>
                  </a:cubicBezTo>
                  <a:cubicBezTo>
                    <a:pt x="259912" y="317010"/>
                    <a:pt x="251340" y="318915"/>
                    <a:pt x="254578" y="313200"/>
                  </a:cubicBezTo>
                  <a:cubicBezTo>
                    <a:pt x="259436" y="315962"/>
                    <a:pt x="263246" y="319487"/>
                    <a:pt x="261722" y="326440"/>
                  </a:cubicBezTo>
                  <a:cubicBezTo>
                    <a:pt x="256197" y="325773"/>
                    <a:pt x="251625" y="330821"/>
                    <a:pt x="247244" y="326154"/>
                  </a:cubicBezTo>
                  <a:close/>
                  <a:moveTo>
                    <a:pt x="254769" y="311676"/>
                  </a:moveTo>
                  <a:cubicBezTo>
                    <a:pt x="255150" y="308628"/>
                    <a:pt x="255626" y="305675"/>
                    <a:pt x="256102" y="302627"/>
                  </a:cubicBezTo>
                  <a:cubicBezTo>
                    <a:pt x="260769" y="305104"/>
                    <a:pt x="263151" y="309009"/>
                    <a:pt x="263436" y="314343"/>
                  </a:cubicBezTo>
                  <a:cubicBezTo>
                    <a:pt x="258198" y="314915"/>
                    <a:pt x="259055" y="311581"/>
                    <a:pt x="254769" y="311676"/>
                  </a:cubicBezTo>
                  <a:close/>
                  <a:moveTo>
                    <a:pt x="263055" y="303485"/>
                  </a:moveTo>
                  <a:cubicBezTo>
                    <a:pt x="266961" y="306247"/>
                    <a:pt x="265913" y="307104"/>
                    <a:pt x="271723" y="306056"/>
                  </a:cubicBezTo>
                  <a:cubicBezTo>
                    <a:pt x="273057" y="311581"/>
                    <a:pt x="258198" y="309009"/>
                    <a:pt x="263055" y="303485"/>
                  </a:cubicBezTo>
                  <a:close/>
                  <a:moveTo>
                    <a:pt x="278486" y="322344"/>
                  </a:moveTo>
                  <a:cubicBezTo>
                    <a:pt x="272485" y="326154"/>
                    <a:pt x="281629" y="326059"/>
                    <a:pt x="278962" y="331583"/>
                  </a:cubicBezTo>
                  <a:cubicBezTo>
                    <a:pt x="271723" y="332631"/>
                    <a:pt x="276105" y="326154"/>
                    <a:pt x="268770" y="327297"/>
                  </a:cubicBezTo>
                  <a:cubicBezTo>
                    <a:pt x="269056" y="325297"/>
                    <a:pt x="269342" y="323297"/>
                    <a:pt x="269628" y="321201"/>
                  </a:cubicBezTo>
                  <a:cubicBezTo>
                    <a:pt x="272580" y="321582"/>
                    <a:pt x="275533" y="321963"/>
                    <a:pt x="278486" y="322344"/>
                  </a:cubicBezTo>
                  <a:close/>
                  <a:moveTo>
                    <a:pt x="312776" y="283482"/>
                  </a:moveTo>
                  <a:cubicBezTo>
                    <a:pt x="308966" y="278529"/>
                    <a:pt x="294393" y="282720"/>
                    <a:pt x="290487" y="288435"/>
                  </a:cubicBezTo>
                  <a:cubicBezTo>
                    <a:pt x="283248" y="286054"/>
                    <a:pt x="279915" y="283387"/>
                    <a:pt x="274581" y="286435"/>
                  </a:cubicBezTo>
                  <a:cubicBezTo>
                    <a:pt x="278010" y="279196"/>
                    <a:pt x="286868" y="277958"/>
                    <a:pt x="294202" y="275005"/>
                  </a:cubicBezTo>
                  <a:cubicBezTo>
                    <a:pt x="293821" y="277481"/>
                    <a:pt x="293440" y="280053"/>
                    <a:pt x="293154" y="282530"/>
                  </a:cubicBezTo>
                  <a:cubicBezTo>
                    <a:pt x="297250" y="279386"/>
                    <a:pt x="306204" y="274719"/>
                    <a:pt x="311728" y="278720"/>
                  </a:cubicBezTo>
                  <a:cubicBezTo>
                    <a:pt x="314490" y="277767"/>
                    <a:pt x="314967" y="274148"/>
                    <a:pt x="316395" y="271576"/>
                  </a:cubicBezTo>
                  <a:cubicBezTo>
                    <a:pt x="317919" y="272909"/>
                    <a:pt x="318681" y="274624"/>
                    <a:pt x="319253" y="276529"/>
                  </a:cubicBezTo>
                  <a:cubicBezTo>
                    <a:pt x="321539" y="276148"/>
                    <a:pt x="323158" y="275005"/>
                    <a:pt x="323444" y="272433"/>
                  </a:cubicBezTo>
                  <a:cubicBezTo>
                    <a:pt x="321825" y="269671"/>
                    <a:pt x="312395" y="269957"/>
                    <a:pt x="318967" y="265766"/>
                  </a:cubicBezTo>
                  <a:cubicBezTo>
                    <a:pt x="315824" y="265766"/>
                    <a:pt x="314586" y="267861"/>
                    <a:pt x="314586" y="271385"/>
                  </a:cubicBezTo>
                  <a:cubicBezTo>
                    <a:pt x="312204" y="269766"/>
                    <a:pt x="307918" y="269290"/>
                    <a:pt x="310109" y="264718"/>
                  </a:cubicBezTo>
                  <a:cubicBezTo>
                    <a:pt x="317062" y="264242"/>
                    <a:pt x="325444" y="265480"/>
                    <a:pt x="330207" y="262622"/>
                  </a:cubicBezTo>
                  <a:cubicBezTo>
                    <a:pt x="332588" y="264242"/>
                    <a:pt x="335541" y="265575"/>
                    <a:pt x="334683" y="269290"/>
                  </a:cubicBezTo>
                  <a:cubicBezTo>
                    <a:pt x="328587" y="268337"/>
                    <a:pt x="326016" y="271290"/>
                    <a:pt x="326301" y="277481"/>
                  </a:cubicBezTo>
                  <a:cubicBezTo>
                    <a:pt x="320872" y="276053"/>
                    <a:pt x="318205" y="277767"/>
                    <a:pt x="318396" y="282625"/>
                  </a:cubicBezTo>
                  <a:cubicBezTo>
                    <a:pt x="316872" y="281482"/>
                    <a:pt x="312300" y="278339"/>
                    <a:pt x="312776" y="283482"/>
                  </a:cubicBezTo>
                  <a:close/>
                  <a:moveTo>
                    <a:pt x="317729" y="299484"/>
                  </a:moveTo>
                  <a:cubicBezTo>
                    <a:pt x="320205" y="293388"/>
                    <a:pt x="321063" y="291388"/>
                    <a:pt x="319920" y="284339"/>
                  </a:cubicBezTo>
                  <a:cubicBezTo>
                    <a:pt x="331921" y="289483"/>
                    <a:pt x="331350" y="280720"/>
                    <a:pt x="336969" y="278815"/>
                  </a:cubicBezTo>
                  <a:cubicBezTo>
                    <a:pt x="333255" y="288721"/>
                    <a:pt x="327825" y="296722"/>
                    <a:pt x="317729" y="299484"/>
                  </a:cubicBezTo>
                  <a:close/>
                  <a:moveTo>
                    <a:pt x="322206" y="318534"/>
                  </a:moveTo>
                  <a:cubicBezTo>
                    <a:pt x="330207" y="317486"/>
                    <a:pt x="328111" y="322916"/>
                    <a:pt x="332207" y="324440"/>
                  </a:cubicBezTo>
                  <a:cubicBezTo>
                    <a:pt x="330969" y="326440"/>
                    <a:pt x="322396" y="321677"/>
                    <a:pt x="322206" y="318534"/>
                  </a:cubicBezTo>
                  <a:close/>
                  <a:moveTo>
                    <a:pt x="324206" y="380256"/>
                  </a:moveTo>
                  <a:cubicBezTo>
                    <a:pt x="325254" y="377780"/>
                    <a:pt x="323253" y="377208"/>
                    <a:pt x="321063" y="376827"/>
                  </a:cubicBezTo>
                  <a:cubicBezTo>
                    <a:pt x="324492" y="371207"/>
                    <a:pt x="330302" y="368445"/>
                    <a:pt x="333826" y="363016"/>
                  </a:cubicBezTo>
                  <a:cubicBezTo>
                    <a:pt x="335064" y="364254"/>
                    <a:pt x="338303" y="365969"/>
                    <a:pt x="339160" y="363683"/>
                  </a:cubicBezTo>
                  <a:cubicBezTo>
                    <a:pt x="345256" y="364826"/>
                    <a:pt x="334969" y="369969"/>
                    <a:pt x="340017" y="369969"/>
                  </a:cubicBezTo>
                  <a:cubicBezTo>
                    <a:pt x="339446" y="371684"/>
                    <a:pt x="336588" y="370826"/>
                    <a:pt x="334493" y="370826"/>
                  </a:cubicBezTo>
                  <a:cubicBezTo>
                    <a:pt x="331064" y="379875"/>
                    <a:pt x="343351" y="378732"/>
                    <a:pt x="341160" y="387019"/>
                  </a:cubicBezTo>
                  <a:cubicBezTo>
                    <a:pt x="333636" y="385495"/>
                    <a:pt x="333731" y="376732"/>
                    <a:pt x="324206" y="380256"/>
                  </a:cubicBezTo>
                  <a:close/>
                  <a:moveTo>
                    <a:pt x="328397" y="363873"/>
                  </a:moveTo>
                  <a:cubicBezTo>
                    <a:pt x="325063" y="361111"/>
                    <a:pt x="335922" y="359492"/>
                    <a:pt x="335255" y="353967"/>
                  </a:cubicBezTo>
                  <a:cubicBezTo>
                    <a:pt x="329730" y="351395"/>
                    <a:pt x="333159" y="358730"/>
                    <a:pt x="327730" y="356063"/>
                  </a:cubicBezTo>
                  <a:cubicBezTo>
                    <a:pt x="333636" y="352538"/>
                    <a:pt x="323063" y="346442"/>
                    <a:pt x="329730" y="342442"/>
                  </a:cubicBezTo>
                  <a:cubicBezTo>
                    <a:pt x="331731" y="343204"/>
                    <a:pt x="340970" y="346823"/>
                    <a:pt x="336779" y="343299"/>
                  </a:cubicBezTo>
                  <a:cubicBezTo>
                    <a:pt x="337827" y="341108"/>
                    <a:pt x="338970" y="344156"/>
                    <a:pt x="342113" y="343966"/>
                  </a:cubicBezTo>
                  <a:cubicBezTo>
                    <a:pt x="340684" y="347585"/>
                    <a:pt x="336684" y="348443"/>
                    <a:pt x="335445" y="352348"/>
                  </a:cubicBezTo>
                  <a:cubicBezTo>
                    <a:pt x="335255" y="353872"/>
                    <a:pt x="337446" y="353777"/>
                    <a:pt x="338779" y="354348"/>
                  </a:cubicBezTo>
                  <a:cubicBezTo>
                    <a:pt x="341541" y="351014"/>
                    <a:pt x="343542" y="346728"/>
                    <a:pt x="347352" y="344633"/>
                  </a:cubicBezTo>
                  <a:cubicBezTo>
                    <a:pt x="352400" y="346157"/>
                    <a:pt x="344304" y="346633"/>
                    <a:pt x="344970" y="348919"/>
                  </a:cubicBezTo>
                  <a:cubicBezTo>
                    <a:pt x="344589" y="352634"/>
                    <a:pt x="350781" y="349967"/>
                    <a:pt x="350495" y="348062"/>
                  </a:cubicBezTo>
                  <a:cubicBezTo>
                    <a:pt x="352876" y="350633"/>
                    <a:pt x="353352" y="354443"/>
                    <a:pt x="352495" y="359111"/>
                  </a:cubicBezTo>
                  <a:cubicBezTo>
                    <a:pt x="343732" y="348824"/>
                    <a:pt x="337160" y="359587"/>
                    <a:pt x="328397" y="363873"/>
                  </a:cubicBezTo>
                  <a:close/>
                  <a:moveTo>
                    <a:pt x="359639" y="321582"/>
                  </a:moveTo>
                  <a:cubicBezTo>
                    <a:pt x="355924" y="318058"/>
                    <a:pt x="358401" y="317201"/>
                    <a:pt x="351638" y="314438"/>
                  </a:cubicBezTo>
                  <a:cubicBezTo>
                    <a:pt x="357258" y="310533"/>
                    <a:pt x="352590" y="313105"/>
                    <a:pt x="351162" y="305104"/>
                  </a:cubicBezTo>
                  <a:cubicBezTo>
                    <a:pt x="357258" y="308819"/>
                    <a:pt x="368688" y="300913"/>
                    <a:pt x="373069" y="303199"/>
                  </a:cubicBezTo>
                  <a:cubicBezTo>
                    <a:pt x="362877" y="306914"/>
                    <a:pt x="363830" y="312914"/>
                    <a:pt x="359639" y="321582"/>
                  </a:cubicBezTo>
                  <a:close/>
                  <a:moveTo>
                    <a:pt x="367735" y="377970"/>
                  </a:moveTo>
                  <a:cubicBezTo>
                    <a:pt x="368021" y="373589"/>
                    <a:pt x="369354" y="370350"/>
                    <a:pt x="372593" y="369302"/>
                  </a:cubicBezTo>
                  <a:cubicBezTo>
                    <a:pt x="377927" y="369874"/>
                    <a:pt x="376212" y="375208"/>
                    <a:pt x="376593" y="379018"/>
                  </a:cubicBezTo>
                  <a:cubicBezTo>
                    <a:pt x="373736" y="378732"/>
                    <a:pt x="370783" y="378351"/>
                    <a:pt x="367735" y="377970"/>
                  </a:cubicBezTo>
                  <a:close/>
                  <a:moveTo>
                    <a:pt x="383356" y="395306"/>
                  </a:moveTo>
                  <a:cubicBezTo>
                    <a:pt x="380118" y="394258"/>
                    <a:pt x="372402" y="396068"/>
                    <a:pt x="374974" y="391210"/>
                  </a:cubicBezTo>
                  <a:cubicBezTo>
                    <a:pt x="376403" y="392543"/>
                    <a:pt x="378689" y="393305"/>
                    <a:pt x="381832" y="393591"/>
                  </a:cubicBezTo>
                  <a:cubicBezTo>
                    <a:pt x="380689" y="384638"/>
                    <a:pt x="388404" y="384638"/>
                    <a:pt x="385737" y="378732"/>
                  </a:cubicBezTo>
                  <a:cubicBezTo>
                    <a:pt x="399168" y="385114"/>
                    <a:pt x="384023" y="385781"/>
                    <a:pt x="383356" y="395306"/>
                  </a:cubicBezTo>
                  <a:close/>
                  <a:moveTo>
                    <a:pt x="381070" y="511987"/>
                  </a:moveTo>
                  <a:cubicBezTo>
                    <a:pt x="375165" y="506558"/>
                    <a:pt x="386023" y="503605"/>
                    <a:pt x="384975" y="497128"/>
                  </a:cubicBezTo>
                  <a:cubicBezTo>
                    <a:pt x="391929" y="499604"/>
                    <a:pt x="383356" y="504272"/>
                    <a:pt x="384785" y="510939"/>
                  </a:cubicBezTo>
                  <a:cubicBezTo>
                    <a:pt x="382880" y="510368"/>
                    <a:pt x="381642" y="510844"/>
                    <a:pt x="381070" y="511987"/>
                  </a:cubicBezTo>
                  <a:close/>
                  <a:moveTo>
                    <a:pt x="348399" y="559136"/>
                  </a:moveTo>
                  <a:cubicBezTo>
                    <a:pt x="347352" y="553992"/>
                    <a:pt x="346209" y="551230"/>
                    <a:pt x="350495" y="556183"/>
                  </a:cubicBezTo>
                  <a:cubicBezTo>
                    <a:pt x="355638" y="552563"/>
                    <a:pt x="347161" y="553706"/>
                    <a:pt x="347256" y="549706"/>
                  </a:cubicBezTo>
                  <a:cubicBezTo>
                    <a:pt x="350876" y="545991"/>
                    <a:pt x="358591" y="546372"/>
                    <a:pt x="360782" y="541229"/>
                  </a:cubicBezTo>
                  <a:cubicBezTo>
                    <a:pt x="358877" y="540181"/>
                    <a:pt x="358115" y="538276"/>
                    <a:pt x="357924" y="535990"/>
                  </a:cubicBezTo>
                  <a:cubicBezTo>
                    <a:pt x="358305" y="535895"/>
                    <a:pt x="358686" y="535799"/>
                    <a:pt x="359163" y="535799"/>
                  </a:cubicBezTo>
                  <a:cubicBezTo>
                    <a:pt x="359258" y="535990"/>
                    <a:pt x="359258" y="536180"/>
                    <a:pt x="359353" y="536371"/>
                  </a:cubicBezTo>
                  <a:cubicBezTo>
                    <a:pt x="360401" y="536466"/>
                    <a:pt x="360972" y="536180"/>
                    <a:pt x="361449" y="535704"/>
                  </a:cubicBezTo>
                  <a:cubicBezTo>
                    <a:pt x="361449" y="535704"/>
                    <a:pt x="361544" y="535704"/>
                    <a:pt x="361544" y="535704"/>
                  </a:cubicBezTo>
                  <a:cubicBezTo>
                    <a:pt x="357829" y="541324"/>
                    <a:pt x="369164" y="537228"/>
                    <a:pt x="368021" y="541133"/>
                  </a:cubicBezTo>
                  <a:cubicBezTo>
                    <a:pt x="368973" y="547420"/>
                    <a:pt x="362115" y="545039"/>
                    <a:pt x="362973" y="551325"/>
                  </a:cubicBezTo>
                  <a:cubicBezTo>
                    <a:pt x="372212" y="551706"/>
                    <a:pt x="369164" y="538371"/>
                    <a:pt x="377546" y="537800"/>
                  </a:cubicBezTo>
                  <a:cubicBezTo>
                    <a:pt x="377260" y="539800"/>
                    <a:pt x="380499" y="539609"/>
                    <a:pt x="380689" y="541229"/>
                  </a:cubicBezTo>
                  <a:cubicBezTo>
                    <a:pt x="380308" y="546086"/>
                    <a:pt x="379451" y="550373"/>
                    <a:pt x="375641" y="551420"/>
                  </a:cubicBezTo>
                  <a:cubicBezTo>
                    <a:pt x="375355" y="550182"/>
                    <a:pt x="376022" y="548372"/>
                    <a:pt x="374307" y="548182"/>
                  </a:cubicBezTo>
                  <a:cubicBezTo>
                    <a:pt x="372498" y="550849"/>
                    <a:pt x="371164" y="553992"/>
                    <a:pt x="367926" y="555135"/>
                  </a:cubicBezTo>
                  <a:cubicBezTo>
                    <a:pt x="370021" y="555516"/>
                    <a:pt x="372117" y="556088"/>
                    <a:pt x="371069" y="558564"/>
                  </a:cubicBezTo>
                  <a:cubicBezTo>
                    <a:pt x="376784" y="557897"/>
                    <a:pt x="381356" y="555992"/>
                    <a:pt x="386118" y="554278"/>
                  </a:cubicBezTo>
                  <a:cubicBezTo>
                    <a:pt x="382880" y="554849"/>
                    <a:pt x="385261" y="561517"/>
                    <a:pt x="381451" y="561422"/>
                  </a:cubicBezTo>
                  <a:cubicBezTo>
                    <a:pt x="378498" y="561326"/>
                    <a:pt x="372307" y="561803"/>
                    <a:pt x="369164" y="563993"/>
                  </a:cubicBezTo>
                  <a:cubicBezTo>
                    <a:pt x="366878" y="562184"/>
                    <a:pt x="364782" y="559707"/>
                    <a:pt x="363639" y="555802"/>
                  </a:cubicBezTo>
                  <a:cubicBezTo>
                    <a:pt x="362592" y="558755"/>
                    <a:pt x="358115" y="558278"/>
                    <a:pt x="359353" y="563422"/>
                  </a:cubicBezTo>
                  <a:cubicBezTo>
                    <a:pt x="363925" y="566470"/>
                    <a:pt x="370497" y="568184"/>
                    <a:pt x="369545" y="575233"/>
                  </a:cubicBezTo>
                  <a:cubicBezTo>
                    <a:pt x="372593" y="574280"/>
                    <a:pt x="374022" y="574376"/>
                    <a:pt x="374974" y="575138"/>
                  </a:cubicBezTo>
                  <a:cubicBezTo>
                    <a:pt x="375450" y="578852"/>
                    <a:pt x="376308" y="582281"/>
                    <a:pt x="374498" y="585329"/>
                  </a:cubicBezTo>
                  <a:cubicBezTo>
                    <a:pt x="371545" y="584853"/>
                    <a:pt x="370021" y="583329"/>
                    <a:pt x="368973" y="581615"/>
                  </a:cubicBezTo>
                  <a:cubicBezTo>
                    <a:pt x="368973" y="581615"/>
                    <a:pt x="369069" y="581615"/>
                    <a:pt x="369069" y="581615"/>
                  </a:cubicBezTo>
                  <a:cubicBezTo>
                    <a:pt x="368307" y="578852"/>
                    <a:pt x="367545" y="577138"/>
                    <a:pt x="366783" y="575804"/>
                  </a:cubicBezTo>
                  <a:cubicBezTo>
                    <a:pt x="366497" y="574947"/>
                    <a:pt x="366021" y="574090"/>
                    <a:pt x="365544" y="573423"/>
                  </a:cubicBezTo>
                  <a:cubicBezTo>
                    <a:pt x="365068" y="572185"/>
                    <a:pt x="364687" y="570851"/>
                    <a:pt x="364592" y="568661"/>
                  </a:cubicBezTo>
                  <a:cubicBezTo>
                    <a:pt x="361163" y="568946"/>
                    <a:pt x="358782" y="570185"/>
                    <a:pt x="356115" y="571232"/>
                  </a:cubicBezTo>
                  <a:cubicBezTo>
                    <a:pt x="356400" y="570566"/>
                    <a:pt x="356591" y="569899"/>
                    <a:pt x="356972" y="569423"/>
                  </a:cubicBezTo>
                  <a:cubicBezTo>
                    <a:pt x="355734" y="569232"/>
                    <a:pt x="354781" y="569327"/>
                    <a:pt x="354019" y="569613"/>
                  </a:cubicBezTo>
                  <a:cubicBezTo>
                    <a:pt x="355353" y="568280"/>
                    <a:pt x="356686" y="566946"/>
                    <a:pt x="357448" y="565041"/>
                  </a:cubicBezTo>
                  <a:cubicBezTo>
                    <a:pt x="348590" y="561803"/>
                    <a:pt x="342113" y="564470"/>
                    <a:pt x="339922" y="558088"/>
                  </a:cubicBezTo>
                  <a:cubicBezTo>
                    <a:pt x="339922" y="557802"/>
                    <a:pt x="340113" y="557421"/>
                    <a:pt x="340113" y="557135"/>
                  </a:cubicBezTo>
                  <a:cubicBezTo>
                    <a:pt x="343827" y="553992"/>
                    <a:pt x="342780" y="559517"/>
                    <a:pt x="348399" y="559136"/>
                  </a:cubicBezTo>
                  <a:close/>
                  <a:moveTo>
                    <a:pt x="345732" y="544753"/>
                  </a:moveTo>
                  <a:cubicBezTo>
                    <a:pt x="348971" y="550944"/>
                    <a:pt x="335922" y="549420"/>
                    <a:pt x="341446" y="552373"/>
                  </a:cubicBezTo>
                  <a:cubicBezTo>
                    <a:pt x="341160" y="553135"/>
                    <a:pt x="340398" y="553421"/>
                    <a:pt x="339541" y="553516"/>
                  </a:cubicBezTo>
                  <a:cubicBezTo>
                    <a:pt x="339446" y="552849"/>
                    <a:pt x="339541" y="551992"/>
                    <a:pt x="339351" y="551420"/>
                  </a:cubicBezTo>
                  <a:cubicBezTo>
                    <a:pt x="335826" y="553897"/>
                    <a:pt x="336874" y="551516"/>
                    <a:pt x="336398" y="549134"/>
                  </a:cubicBezTo>
                  <a:cubicBezTo>
                    <a:pt x="338208" y="546277"/>
                    <a:pt x="340398" y="543991"/>
                    <a:pt x="345732" y="544753"/>
                  </a:cubicBezTo>
                  <a:close/>
                  <a:moveTo>
                    <a:pt x="336493" y="545705"/>
                  </a:moveTo>
                  <a:cubicBezTo>
                    <a:pt x="330492" y="546563"/>
                    <a:pt x="330969" y="542848"/>
                    <a:pt x="327540" y="541895"/>
                  </a:cubicBezTo>
                  <a:cubicBezTo>
                    <a:pt x="329254" y="538371"/>
                    <a:pt x="339065" y="541133"/>
                    <a:pt x="336493" y="545705"/>
                  </a:cubicBezTo>
                  <a:close/>
                  <a:moveTo>
                    <a:pt x="258960" y="746492"/>
                  </a:moveTo>
                  <a:cubicBezTo>
                    <a:pt x="262008" y="746683"/>
                    <a:pt x="265056" y="746969"/>
                    <a:pt x="268104" y="747159"/>
                  </a:cubicBezTo>
                  <a:cubicBezTo>
                    <a:pt x="266675" y="752684"/>
                    <a:pt x="268770" y="753731"/>
                    <a:pt x="271723" y="753922"/>
                  </a:cubicBezTo>
                  <a:cubicBezTo>
                    <a:pt x="272009" y="754398"/>
                    <a:pt x="272295" y="754779"/>
                    <a:pt x="272485" y="755256"/>
                  </a:cubicBezTo>
                  <a:cubicBezTo>
                    <a:pt x="272485" y="754779"/>
                    <a:pt x="272580" y="754398"/>
                    <a:pt x="272676" y="754017"/>
                  </a:cubicBezTo>
                  <a:cubicBezTo>
                    <a:pt x="274581" y="754112"/>
                    <a:pt x="276771" y="753922"/>
                    <a:pt x="278581" y="754303"/>
                  </a:cubicBezTo>
                  <a:cubicBezTo>
                    <a:pt x="278581" y="754874"/>
                    <a:pt x="278867" y="755541"/>
                    <a:pt x="279629" y="756113"/>
                  </a:cubicBezTo>
                  <a:cubicBezTo>
                    <a:pt x="279534" y="755541"/>
                    <a:pt x="279534" y="755160"/>
                    <a:pt x="279629" y="754779"/>
                  </a:cubicBezTo>
                  <a:cubicBezTo>
                    <a:pt x="280772" y="755256"/>
                    <a:pt x="281724" y="756017"/>
                    <a:pt x="282105" y="757541"/>
                  </a:cubicBezTo>
                  <a:cubicBezTo>
                    <a:pt x="273342" y="756208"/>
                    <a:pt x="274390" y="756208"/>
                    <a:pt x="265627" y="756303"/>
                  </a:cubicBezTo>
                  <a:cubicBezTo>
                    <a:pt x="269342" y="748683"/>
                    <a:pt x="257912" y="752208"/>
                    <a:pt x="258960" y="746492"/>
                  </a:cubicBezTo>
                  <a:close/>
                  <a:moveTo>
                    <a:pt x="273819" y="770877"/>
                  </a:moveTo>
                  <a:cubicBezTo>
                    <a:pt x="271914" y="770019"/>
                    <a:pt x="272866" y="767447"/>
                    <a:pt x="272866" y="765352"/>
                  </a:cubicBezTo>
                  <a:cubicBezTo>
                    <a:pt x="274390" y="766019"/>
                    <a:pt x="275819" y="766781"/>
                    <a:pt x="277343" y="767447"/>
                  </a:cubicBezTo>
                  <a:cubicBezTo>
                    <a:pt x="276676" y="769162"/>
                    <a:pt x="276009" y="770877"/>
                    <a:pt x="273819" y="770877"/>
                  </a:cubicBezTo>
                  <a:close/>
                  <a:moveTo>
                    <a:pt x="286868" y="782783"/>
                  </a:moveTo>
                  <a:cubicBezTo>
                    <a:pt x="287344" y="782021"/>
                    <a:pt x="287725" y="781163"/>
                    <a:pt x="287725" y="780211"/>
                  </a:cubicBezTo>
                  <a:cubicBezTo>
                    <a:pt x="287154" y="779925"/>
                    <a:pt x="286582" y="779830"/>
                    <a:pt x="285915" y="779544"/>
                  </a:cubicBezTo>
                  <a:cubicBezTo>
                    <a:pt x="286677" y="779068"/>
                    <a:pt x="287535" y="778782"/>
                    <a:pt x="288868" y="778877"/>
                  </a:cubicBezTo>
                  <a:cubicBezTo>
                    <a:pt x="288773" y="780687"/>
                    <a:pt x="287820" y="781830"/>
                    <a:pt x="286868" y="782783"/>
                  </a:cubicBezTo>
                  <a:close/>
                  <a:moveTo>
                    <a:pt x="295726" y="772877"/>
                  </a:moveTo>
                  <a:cubicBezTo>
                    <a:pt x="302679" y="774115"/>
                    <a:pt x="304203" y="774401"/>
                    <a:pt x="308490" y="774401"/>
                  </a:cubicBezTo>
                  <a:cubicBezTo>
                    <a:pt x="309061" y="776115"/>
                    <a:pt x="310014" y="777544"/>
                    <a:pt x="311061" y="778782"/>
                  </a:cubicBezTo>
                  <a:cubicBezTo>
                    <a:pt x="302489" y="777449"/>
                    <a:pt x="296393" y="776591"/>
                    <a:pt x="295726" y="772877"/>
                  </a:cubicBezTo>
                  <a:close/>
                  <a:moveTo>
                    <a:pt x="342970" y="854887"/>
                  </a:moveTo>
                  <a:cubicBezTo>
                    <a:pt x="342970" y="854696"/>
                    <a:pt x="343065" y="854506"/>
                    <a:pt x="343065" y="854315"/>
                  </a:cubicBezTo>
                  <a:cubicBezTo>
                    <a:pt x="344970" y="854030"/>
                    <a:pt x="346875" y="853649"/>
                    <a:pt x="348495" y="853744"/>
                  </a:cubicBezTo>
                  <a:cubicBezTo>
                    <a:pt x="347161" y="854601"/>
                    <a:pt x="345351" y="854982"/>
                    <a:pt x="342970" y="854887"/>
                  </a:cubicBezTo>
                  <a:close/>
                  <a:moveTo>
                    <a:pt x="349733" y="864507"/>
                  </a:moveTo>
                  <a:cubicBezTo>
                    <a:pt x="349733" y="864793"/>
                    <a:pt x="349828" y="864888"/>
                    <a:pt x="349828" y="865174"/>
                  </a:cubicBezTo>
                  <a:cubicBezTo>
                    <a:pt x="349447" y="865079"/>
                    <a:pt x="349161" y="864983"/>
                    <a:pt x="348780" y="864793"/>
                  </a:cubicBezTo>
                  <a:cubicBezTo>
                    <a:pt x="349066" y="864698"/>
                    <a:pt x="349447" y="864602"/>
                    <a:pt x="349733" y="864507"/>
                  </a:cubicBezTo>
                  <a:close/>
                  <a:moveTo>
                    <a:pt x="349542" y="884891"/>
                  </a:moveTo>
                  <a:cubicBezTo>
                    <a:pt x="349638" y="883843"/>
                    <a:pt x="349828" y="882795"/>
                    <a:pt x="349923" y="881843"/>
                  </a:cubicBezTo>
                  <a:cubicBezTo>
                    <a:pt x="352019" y="881462"/>
                    <a:pt x="353829" y="881176"/>
                    <a:pt x="354876" y="882510"/>
                  </a:cubicBezTo>
                  <a:cubicBezTo>
                    <a:pt x="354876" y="882986"/>
                    <a:pt x="354876" y="883557"/>
                    <a:pt x="354972" y="884033"/>
                  </a:cubicBezTo>
                  <a:cubicBezTo>
                    <a:pt x="355067" y="883843"/>
                    <a:pt x="355257" y="883652"/>
                    <a:pt x="355353" y="883557"/>
                  </a:cubicBezTo>
                  <a:cubicBezTo>
                    <a:pt x="355448" y="883843"/>
                    <a:pt x="355543" y="884129"/>
                    <a:pt x="355638" y="884605"/>
                  </a:cubicBezTo>
                  <a:cubicBezTo>
                    <a:pt x="353067" y="882605"/>
                    <a:pt x="351257" y="882605"/>
                    <a:pt x="350019" y="885748"/>
                  </a:cubicBezTo>
                  <a:cubicBezTo>
                    <a:pt x="353733" y="886891"/>
                    <a:pt x="355638" y="888796"/>
                    <a:pt x="356686" y="891082"/>
                  </a:cubicBezTo>
                  <a:cubicBezTo>
                    <a:pt x="355638" y="891654"/>
                    <a:pt x="354591" y="892320"/>
                    <a:pt x="353638" y="893177"/>
                  </a:cubicBezTo>
                  <a:cubicBezTo>
                    <a:pt x="351447" y="888320"/>
                    <a:pt x="352209" y="892225"/>
                    <a:pt x="350971" y="886700"/>
                  </a:cubicBezTo>
                  <a:cubicBezTo>
                    <a:pt x="350685" y="887653"/>
                    <a:pt x="349733" y="887843"/>
                    <a:pt x="348685" y="887843"/>
                  </a:cubicBezTo>
                  <a:cubicBezTo>
                    <a:pt x="349352" y="887462"/>
                    <a:pt x="349828" y="886796"/>
                    <a:pt x="350019" y="885748"/>
                  </a:cubicBezTo>
                  <a:cubicBezTo>
                    <a:pt x="349733" y="885367"/>
                    <a:pt x="349257" y="885177"/>
                    <a:pt x="348876" y="884891"/>
                  </a:cubicBezTo>
                  <a:cubicBezTo>
                    <a:pt x="349161" y="884795"/>
                    <a:pt x="349257" y="884891"/>
                    <a:pt x="349542" y="884891"/>
                  </a:cubicBezTo>
                  <a:close/>
                  <a:moveTo>
                    <a:pt x="345161" y="896130"/>
                  </a:moveTo>
                  <a:cubicBezTo>
                    <a:pt x="350304" y="900131"/>
                    <a:pt x="343923" y="906322"/>
                    <a:pt x="337255" y="899845"/>
                  </a:cubicBezTo>
                  <a:cubicBezTo>
                    <a:pt x="340494" y="900321"/>
                    <a:pt x="342780" y="898226"/>
                    <a:pt x="345161" y="896130"/>
                  </a:cubicBezTo>
                  <a:close/>
                  <a:moveTo>
                    <a:pt x="333159" y="898226"/>
                  </a:moveTo>
                  <a:cubicBezTo>
                    <a:pt x="333921" y="898797"/>
                    <a:pt x="334683" y="899083"/>
                    <a:pt x="335350" y="899369"/>
                  </a:cubicBezTo>
                  <a:cubicBezTo>
                    <a:pt x="334969" y="899559"/>
                    <a:pt x="334683" y="899750"/>
                    <a:pt x="334398" y="899940"/>
                  </a:cubicBezTo>
                  <a:cubicBezTo>
                    <a:pt x="333921" y="899369"/>
                    <a:pt x="333445" y="898797"/>
                    <a:pt x="333159" y="898226"/>
                  </a:cubicBezTo>
                  <a:close/>
                  <a:moveTo>
                    <a:pt x="326111" y="926515"/>
                  </a:moveTo>
                  <a:cubicBezTo>
                    <a:pt x="325254" y="926610"/>
                    <a:pt x="324396" y="926515"/>
                    <a:pt x="323634" y="926324"/>
                  </a:cubicBezTo>
                  <a:cubicBezTo>
                    <a:pt x="324396" y="926324"/>
                    <a:pt x="325254" y="926420"/>
                    <a:pt x="326111" y="926515"/>
                  </a:cubicBezTo>
                  <a:close/>
                  <a:moveTo>
                    <a:pt x="321348" y="925086"/>
                  </a:moveTo>
                  <a:cubicBezTo>
                    <a:pt x="321063" y="924800"/>
                    <a:pt x="320682" y="924610"/>
                    <a:pt x="320396" y="924324"/>
                  </a:cubicBezTo>
                  <a:cubicBezTo>
                    <a:pt x="320301" y="925943"/>
                    <a:pt x="320872" y="927086"/>
                    <a:pt x="321539" y="928229"/>
                  </a:cubicBezTo>
                  <a:cubicBezTo>
                    <a:pt x="319920" y="927753"/>
                    <a:pt x="318015" y="927848"/>
                    <a:pt x="315538" y="928801"/>
                  </a:cubicBezTo>
                  <a:cubicBezTo>
                    <a:pt x="314395" y="924134"/>
                    <a:pt x="312109" y="920419"/>
                    <a:pt x="308966" y="917276"/>
                  </a:cubicBezTo>
                  <a:cubicBezTo>
                    <a:pt x="314776" y="918704"/>
                    <a:pt x="322206" y="918895"/>
                    <a:pt x="321348" y="925086"/>
                  </a:cubicBezTo>
                  <a:close/>
                  <a:moveTo>
                    <a:pt x="305442" y="915466"/>
                  </a:moveTo>
                  <a:cubicBezTo>
                    <a:pt x="304870" y="919466"/>
                    <a:pt x="299060" y="918133"/>
                    <a:pt x="294202" y="917752"/>
                  </a:cubicBezTo>
                  <a:cubicBezTo>
                    <a:pt x="295536" y="914133"/>
                    <a:pt x="301822" y="911846"/>
                    <a:pt x="305442" y="915466"/>
                  </a:cubicBezTo>
                  <a:close/>
                  <a:moveTo>
                    <a:pt x="268580" y="939564"/>
                  </a:moveTo>
                  <a:cubicBezTo>
                    <a:pt x="264008" y="945851"/>
                    <a:pt x="257531" y="946803"/>
                    <a:pt x="258293" y="954614"/>
                  </a:cubicBezTo>
                  <a:cubicBezTo>
                    <a:pt x="253435" y="954709"/>
                    <a:pt x="252387" y="951947"/>
                    <a:pt x="253245" y="947946"/>
                  </a:cubicBezTo>
                  <a:cubicBezTo>
                    <a:pt x="247720" y="946327"/>
                    <a:pt x="249435" y="952042"/>
                    <a:pt x="243815" y="950423"/>
                  </a:cubicBezTo>
                  <a:cubicBezTo>
                    <a:pt x="246196" y="945660"/>
                    <a:pt x="246101" y="945565"/>
                    <a:pt x="238671" y="945279"/>
                  </a:cubicBezTo>
                  <a:cubicBezTo>
                    <a:pt x="240005" y="941564"/>
                    <a:pt x="243434" y="939850"/>
                    <a:pt x="246577" y="938040"/>
                  </a:cubicBezTo>
                  <a:cubicBezTo>
                    <a:pt x="249720" y="937659"/>
                    <a:pt x="250006" y="939564"/>
                    <a:pt x="250006" y="941469"/>
                  </a:cubicBezTo>
                  <a:cubicBezTo>
                    <a:pt x="255531" y="939374"/>
                    <a:pt x="252673" y="935754"/>
                    <a:pt x="250673" y="932039"/>
                  </a:cubicBezTo>
                  <a:cubicBezTo>
                    <a:pt x="251149" y="928039"/>
                    <a:pt x="253816" y="926134"/>
                    <a:pt x="258483" y="926324"/>
                  </a:cubicBezTo>
                  <a:cubicBezTo>
                    <a:pt x="259150" y="929372"/>
                    <a:pt x="252387" y="932706"/>
                    <a:pt x="259912" y="932706"/>
                  </a:cubicBezTo>
                  <a:cubicBezTo>
                    <a:pt x="260579" y="936231"/>
                    <a:pt x="256197" y="934706"/>
                    <a:pt x="255912" y="937088"/>
                  </a:cubicBezTo>
                  <a:cubicBezTo>
                    <a:pt x="258007" y="941374"/>
                    <a:pt x="263817" y="940612"/>
                    <a:pt x="268580" y="939564"/>
                  </a:cubicBezTo>
                  <a:close/>
                  <a:moveTo>
                    <a:pt x="277819" y="940231"/>
                  </a:moveTo>
                  <a:cubicBezTo>
                    <a:pt x="277629" y="944993"/>
                    <a:pt x="271818" y="947851"/>
                    <a:pt x="268294" y="944231"/>
                  </a:cubicBezTo>
                  <a:cubicBezTo>
                    <a:pt x="269723" y="941279"/>
                    <a:pt x="273438" y="940421"/>
                    <a:pt x="277819" y="940231"/>
                  </a:cubicBezTo>
                  <a:close/>
                  <a:moveTo>
                    <a:pt x="250197" y="964996"/>
                  </a:moveTo>
                  <a:cubicBezTo>
                    <a:pt x="245244" y="965091"/>
                    <a:pt x="244291" y="962329"/>
                    <a:pt x="245148" y="958329"/>
                  </a:cubicBezTo>
                  <a:cubicBezTo>
                    <a:pt x="250006" y="958233"/>
                    <a:pt x="250959" y="960900"/>
                    <a:pt x="250197" y="964996"/>
                  </a:cubicBezTo>
                  <a:close/>
                  <a:moveTo>
                    <a:pt x="255531" y="911751"/>
                  </a:moveTo>
                  <a:cubicBezTo>
                    <a:pt x="255626" y="912894"/>
                    <a:pt x="255245" y="913942"/>
                    <a:pt x="254578" y="914894"/>
                  </a:cubicBezTo>
                  <a:cubicBezTo>
                    <a:pt x="254292" y="914513"/>
                    <a:pt x="254102" y="914037"/>
                    <a:pt x="254007" y="913275"/>
                  </a:cubicBezTo>
                  <a:cubicBezTo>
                    <a:pt x="254102" y="912323"/>
                    <a:pt x="254769" y="912037"/>
                    <a:pt x="255531" y="911751"/>
                  </a:cubicBezTo>
                  <a:close/>
                  <a:moveTo>
                    <a:pt x="247530" y="925372"/>
                  </a:moveTo>
                  <a:cubicBezTo>
                    <a:pt x="247720" y="932039"/>
                    <a:pt x="239529" y="926134"/>
                    <a:pt x="236385" y="926134"/>
                  </a:cubicBezTo>
                  <a:cubicBezTo>
                    <a:pt x="236862" y="922705"/>
                    <a:pt x="244196" y="926039"/>
                    <a:pt x="247530" y="925372"/>
                  </a:cubicBezTo>
                  <a:close/>
                  <a:moveTo>
                    <a:pt x="235147" y="903560"/>
                  </a:moveTo>
                  <a:cubicBezTo>
                    <a:pt x="234576" y="904131"/>
                    <a:pt x="234099" y="904417"/>
                    <a:pt x="233433" y="903655"/>
                  </a:cubicBezTo>
                  <a:cubicBezTo>
                    <a:pt x="234004" y="903560"/>
                    <a:pt x="234576" y="903560"/>
                    <a:pt x="235147" y="903560"/>
                  </a:cubicBezTo>
                  <a:close/>
                  <a:moveTo>
                    <a:pt x="241434" y="907560"/>
                  </a:moveTo>
                  <a:cubicBezTo>
                    <a:pt x="240195" y="906131"/>
                    <a:pt x="240291" y="905465"/>
                    <a:pt x="240576" y="904798"/>
                  </a:cubicBezTo>
                  <a:cubicBezTo>
                    <a:pt x="242100" y="905084"/>
                    <a:pt x="243720" y="905369"/>
                    <a:pt x="245529" y="905274"/>
                  </a:cubicBezTo>
                  <a:cubicBezTo>
                    <a:pt x="244863" y="906703"/>
                    <a:pt x="245148" y="909084"/>
                    <a:pt x="241434" y="907560"/>
                  </a:cubicBezTo>
                  <a:close/>
                  <a:moveTo>
                    <a:pt x="248482" y="907274"/>
                  </a:moveTo>
                  <a:cubicBezTo>
                    <a:pt x="248768" y="906703"/>
                    <a:pt x="249054" y="906036"/>
                    <a:pt x="248958" y="904988"/>
                  </a:cubicBezTo>
                  <a:cubicBezTo>
                    <a:pt x="248768" y="904893"/>
                    <a:pt x="248673" y="904893"/>
                    <a:pt x="248482" y="904893"/>
                  </a:cubicBezTo>
                  <a:cubicBezTo>
                    <a:pt x="248768" y="904798"/>
                    <a:pt x="248958" y="904798"/>
                    <a:pt x="249244" y="904798"/>
                  </a:cubicBezTo>
                  <a:cubicBezTo>
                    <a:pt x="249816" y="905750"/>
                    <a:pt x="249244" y="906608"/>
                    <a:pt x="248482" y="907274"/>
                  </a:cubicBezTo>
                  <a:close/>
                  <a:moveTo>
                    <a:pt x="247720" y="890701"/>
                  </a:moveTo>
                  <a:cubicBezTo>
                    <a:pt x="247434" y="891558"/>
                    <a:pt x="247339" y="892320"/>
                    <a:pt x="247149" y="893082"/>
                  </a:cubicBezTo>
                  <a:cubicBezTo>
                    <a:pt x="246101" y="892225"/>
                    <a:pt x="245244" y="891463"/>
                    <a:pt x="244482" y="890606"/>
                  </a:cubicBezTo>
                  <a:cubicBezTo>
                    <a:pt x="246006" y="889653"/>
                    <a:pt x="247244" y="888415"/>
                    <a:pt x="247720" y="890701"/>
                  </a:cubicBezTo>
                  <a:close/>
                  <a:moveTo>
                    <a:pt x="242481" y="893463"/>
                  </a:moveTo>
                  <a:cubicBezTo>
                    <a:pt x="242767" y="895559"/>
                    <a:pt x="245244" y="897845"/>
                    <a:pt x="247530" y="898226"/>
                  </a:cubicBezTo>
                  <a:cubicBezTo>
                    <a:pt x="247720" y="899273"/>
                    <a:pt x="248006" y="900321"/>
                    <a:pt x="248006" y="901464"/>
                  </a:cubicBezTo>
                  <a:cubicBezTo>
                    <a:pt x="241529" y="896892"/>
                    <a:pt x="249149" y="903369"/>
                    <a:pt x="244101" y="904036"/>
                  </a:cubicBezTo>
                  <a:cubicBezTo>
                    <a:pt x="241148" y="901274"/>
                    <a:pt x="239052" y="899464"/>
                    <a:pt x="237052" y="897749"/>
                  </a:cubicBezTo>
                  <a:cubicBezTo>
                    <a:pt x="238195" y="895749"/>
                    <a:pt x="239529" y="893749"/>
                    <a:pt x="242481" y="893463"/>
                  </a:cubicBezTo>
                  <a:close/>
                  <a:moveTo>
                    <a:pt x="212763" y="921181"/>
                  </a:moveTo>
                  <a:cubicBezTo>
                    <a:pt x="213716" y="917561"/>
                    <a:pt x="214478" y="913942"/>
                    <a:pt x="220574" y="915466"/>
                  </a:cubicBezTo>
                  <a:cubicBezTo>
                    <a:pt x="221431" y="920800"/>
                    <a:pt x="217050" y="920990"/>
                    <a:pt x="212763" y="921181"/>
                  </a:cubicBezTo>
                  <a:close/>
                  <a:moveTo>
                    <a:pt x="215240" y="913561"/>
                  </a:moveTo>
                  <a:cubicBezTo>
                    <a:pt x="216764" y="907751"/>
                    <a:pt x="218955" y="902607"/>
                    <a:pt x="227051" y="903369"/>
                  </a:cubicBezTo>
                  <a:cubicBezTo>
                    <a:pt x="219336" y="906512"/>
                    <a:pt x="222765" y="912418"/>
                    <a:pt x="215240" y="913561"/>
                  </a:cubicBezTo>
                  <a:close/>
                  <a:moveTo>
                    <a:pt x="227813" y="896130"/>
                  </a:moveTo>
                  <a:cubicBezTo>
                    <a:pt x="228003" y="897749"/>
                    <a:pt x="228194" y="899369"/>
                    <a:pt x="228289" y="901083"/>
                  </a:cubicBezTo>
                  <a:cubicBezTo>
                    <a:pt x="227908" y="901274"/>
                    <a:pt x="227527" y="901560"/>
                    <a:pt x="227146" y="901750"/>
                  </a:cubicBezTo>
                  <a:cubicBezTo>
                    <a:pt x="223622" y="898416"/>
                    <a:pt x="225527" y="897273"/>
                    <a:pt x="227813" y="896130"/>
                  </a:cubicBezTo>
                  <a:close/>
                  <a:moveTo>
                    <a:pt x="224479" y="963091"/>
                  </a:moveTo>
                  <a:cubicBezTo>
                    <a:pt x="222574" y="956709"/>
                    <a:pt x="211716" y="959948"/>
                    <a:pt x="206858" y="955090"/>
                  </a:cubicBezTo>
                  <a:cubicBezTo>
                    <a:pt x="207239" y="954423"/>
                    <a:pt x="207620" y="953852"/>
                    <a:pt x="208191" y="953375"/>
                  </a:cubicBezTo>
                  <a:cubicBezTo>
                    <a:pt x="207144" y="952994"/>
                    <a:pt x="206286" y="953090"/>
                    <a:pt x="205524" y="953090"/>
                  </a:cubicBezTo>
                  <a:cubicBezTo>
                    <a:pt x="205334" y="952804"/>
                    <a:pt x="205143" y="952518"/>
                    <a:pt x="204953" y="952137"/>
                  </a:cubicBezTo>
                  <a:cubicBezTo>
                    <a:pt x="212097" y="954137"/>
                    <a:pt x="210001" y="946994"/>
                    <a:pt x="218002" y="949946"/>
                  </a:cubicBezTo>
                  <a:cubicBezTo>
                    <a:pt x="211049" y="956233"/>
                    <a:pt x="232385" y="953756"/>
                    <a:pt x="224479" y="963091"/>
                  </a:cubicBezTo>
                  <a:close/>
                  <a:moveTo>
                    <a:pt x="226670" y="958519"/>
                  </a:moveTo>
                  <a:cubicBezTo>
                    <a:pt x="229623" y="953566"/>
                    <a:pt x="234957" y="951089"/>
                    <a:pt x="242005" y="950232"/>
                  </a:cubicBezTo>
                  <a:cubicBezTo>
                    <a:pt x="240386" y="954995"/>
                    <a:pt x="240481" y="953090"/>
                    <a:pt x="241434" y="958043"/>
                  </a:cubicBezTo>
                  <a:cubicBezTo>
                    <a:pt x="235719" y="956900"/>
                    <a:pt x="233147" y="958805"/>
                    <a:pt x="233623" y="963758"/>
                  </a:cubicBezTo>
                  <a:cubicBezTo>
                    <a:pt x="229908" y="963091"/>
                    <a:pt x="230289" y="959281"/>
                    <a:pt x="226670" y="958519"/>
                  </a:cubicBezTo>
                  <a:close/>
                  <a:moveTo>
                    <a:pt x="238481" y="991094"/>
                  </a:moveTo>
                  <a:cubicBezTo>
                    <a:pt x="237528" y="990428"/>
                    <a:pt x="236957" y="989475"/>
                    <a:pt x="237433" y="987856"/>
                  </a:cubicBezTo>
                  <a:cubicBezTo>
                    <a:pt x="236766" y="987761"/>
                    <a:pt x="236100" y="987665"/>
                    <a:pt x="235433" y="987570"/>
                  </a:cubicBezTo>
                  <a:cubicBezTo>
                    <a:pt x="236862" y="986713"/>
                    <a:pt x="238576" y="986141"/>
                    <a:pt x="241148" y="986427"/>
                  </a:cubicBezTo>
                  <a:cubicBezTo>
                    <a:pt x="240291" y="988046"/>
                    <a:pt x="239529" y="989666"/>
                    <a:pt x="238481" y="991094"/>
                  </a:cubicBezTo>
                  <a:close/>
                  <a:moveTo>
                    <a:pt x="238005" y="979855"/>
                  </a:moveTo>
                  <a:cubicBezTo>
                    <a:pt x="241148" y="974235"/>
                    <a:pt x="242672" y="974426"/>
                    <a:pt x="238767" y="968901"/>
                  </a:cubicBezTo>
                  <a:cubicBezTo>
                    <a:pt x="246101" y="971854"/>
                    <a:pt x="256483" y="966234"/>
                    <a:pt x="260007" y="956328"/>
                  </a:cubicBezTo>
                  <a:cubicBezTo>
                    <a:pt x="267723" y="959186"/>
                    <a:pt x="256864" y="966425"/>
                    <a:pt x="268485" y="966425"/>
                  </a:cubicBezTo>
                  <a:cubicBezTo>
                    <a:pt x="259341" y="967758"/>
                    <a:pt x="245910" y="972521"/>
                    <a:pt x="238005" y="979855"/>
                  </a:cubicBezTo>
                  <a:close/>
                  <a:moveTo>
                    <a:pt x="283248" y="965853"/>
                  </a:moveTo>
                  <a:cubicBezTo>
                    <a:pt x="281629" y="964043"/>
                    <a:pt x="276486" y="964901"/>
                    <a:pt x="278105" y="960710"/>
                  </a:cubicBezTo>
                  <a:cubicBezTo>
                    <a:pt x="275533" y="960995"/>
                    <a:pt x="276295" y="964520"/>
                    <a:pt x="275819" y="966806"/>
                  </a:cubicBezTo>
                  <a:cubicBezTo>
                    <a:pt x="274295" y="965472"/>
                    <a:pt x="271818" y="964806"/>
                    <a:pt x="268675" y="964710"/>
                  </a:cubicBezTo>
                  <a:cubicBezTo>
                    <a:pt x="270961" y="957947"/>
                    <a:pt x="269247" y="960614"/>
                    <a:pt x="267532" y="955185"/>
                  </a:cubicBezTo>
                  <a:cubicBezTo>
                    <a:pt x="275247" y="955947"/>
                    <a:pt x="279819" y="958995"/>
                    <a:pt x="283534" y="962710"/>
                  </a:cubicBezTo>
                  <a:cubicBezTo>
                    <a:pt x="287916" y="962519"/>
                    <a:pt x="287344" y="957566"/>
                    <a:pt x="293059" y="958710"/>
                  </a:cubicBezTo>
                  <a:cubicBezTo>
                    <a:pt x="291916" y="963186"/>
                    <a:pt x="284868" y="961853"/>
                    <a:pt x="283248" y="965853"/>
                  </a:cubicBezTo>
                  <a:close/>
                  <a:moveTo>
                    <a:pt x="296107" y="941564"/>
                  </a:moveTo>
                  <a:cubicBezTo>
                    <a:pt x="294012" y="940993"/>
                    <a:pt x="291440" y="932325"/>
                    <a:pt x="290678" y="939564"/>
                  </a:cubicBezTo>
                  <a:cubicBezTo>
                    <a:pt x="286963" y="938421"/>
                    <a:pt x="286963" y="936802"/>
                    <a:pt x="289154" y="934706"/>
                  </a:cubicBezTo>
                  <a:cubicBezTo>
                    <a:pt x="286487" y="935373"/>
                    <a:pt x="279819" y="932135"/>
                    <a:pt x="279819" y="935564"/>
                  </a:cubicBezTo>
                  <a:cubicBezTo>
                    <a:pt x="271818" y="929944"/>
                    <a:pt x="280581" y="925181"/>
                    <a:pt x="269532" y="925372"/>
                  </a:cubicBezTo>
                  <a:cubicBezTo>
                    <a:pt x="270580" y="924229"/>
                    <a:pt x="271628" y="922991"/>
                    <a:pt x="271723" y="920800"/>
                  </a:cubicBezTo>
                  <a:cubicBezTo>
                    <a:pt x="280867" y="921467"/>
                    <a:pt x="280105" y="932230"/>
                    <a:pt x="289630" y="928420"/>
                  </a:cubicBezTo>
                  <a:cubicBezTo>
                    <a:pt x="289725" y="934230"/>
                    <a:pt x="301917" y="936326"/>
                    <a:pt x="296107" y="941564"/>
                  </a:cubicBezTo>
                  <a:close/>
                  <a:moveTo>
                    <a:pt x="284677" y="921848"/>
                  </a:moveTo>
                  <a:cubicBezTo>
                    <a:pt x="290202" y="913561"/>
                    <a:pt x="302489" y="923753"/>
                    <a:pt x="306204" y="929754"/>
                  </a:cubicBezTo>
                  <a:cubicBezTo>
                    <a:pt x="294774" y="929182"/>
                    <a:pt x="295917" y="918514"/>
                    <a:pt x="284677" y="921848"/>
                  </a:cubicBezTo>
                  <a:close/>
                  <a:moveTo>
                    <a:pt x="301536" y="943565"/>
                  </a:moveTo>
                  <a:cubicBezTo>
                    <a:pt x="305156" y="944708"/>
                    <a:pt x="304775" y="948613"/>
                    <a:pt x="308680" y="945660"/>
                  </a:cubicBezTo>
                  <a:cubicBezTo>
                    <a:pt x="312776" y="944612"/>
                    <a:pt x="308775" y="935564"/>
                    <a:pt x="313157" y="934897"/>
                  </a:cubicBezTo>
                  <a:cubicBezTo>
                    <a:pt x="315157" y="935087"/>
                    <a:pt x="317253" y="936231"/>
                    <a:pt x="319539" y="937278"/>
                  </a:cubicBezTo>
                  <a:cubicBezTo>
                    <a:pt x="315919" y="939755"/>
                    <a:pt x="315252" y="945374"/>
                    <a:pt x="314681" y="951185"/>
                  </a:cubicBezTo>
                  <a:cubicBezTo>
                    <a:pt x="314300" y="951089"/>
                    <a:pt x="314205" y="951089"/>
                    <a:pt x="313824" y="951089"/>
                  </a:cubicBezTo>
                  <a:cubicBezTo>
                    <a:pt x="313919" y="950518"/>
                    <a:pt x="314014" y="949851"/>
                    <a:pt x="313919" y="949089"/>
                  </a:cubicBezTo>
                  <a:cubicBezTo>
                    <a:pt x="310395" y="949185"/>
                    <a:pt x="310014" y="946994"/>
                    <a:pt x="306680" y="946994"/>
                  </a:cubicBezTo>
                  <a:cubicBezTo>
                    <a:pt x="306013" y="948422"/>
                    <a:pt x="305632" y="950137"/>
                    <a:pt x="305061" y="951566"/>
                  </a:cubicBezTo>
                  <a:cubicBezTo>
                    <a:pt x="304584" y="951470"/>
                    <a:pt x="304299" y="951566"/>
                    <a:pt x="303822" y="951375"/>
                  </a:cubicBezTo>
                  <a:cubicBezTo>
                    <a:pt x="303822" y="949565"/>
                    <a:pt x="304775" y="947089"/>
                    <a:pt x="302679" y="946613"/>
                  </a:cubicBezTo>
                  <a:cubicBezTo>
                    <a:pt x="298869" y="949375"/>
                    <a:pt x="301441" y="951089"/>
                    <a:pt x="304299" y="952899"/>
                  </a:cubicBezTo>
                  <a:cubicBezTo>
                    <a:pt x="303822" y="953566"/>
                    <a:pt x="303251" y="954233"/>
                    <a:pt x="302394" y="954518"/>
                  </a:cubicBezTo>
                  <a:cubicBezTo>
                    <a:pt x="297726" y="952423"/>
                    <a:pt x="299250" y="946708"/>
                    <a:pt x="301536" y="943565"/>
                  </a:cubicBezTo>
                  <a:close/>
                  <a:moveTo>
                    <a:pt x="320586" y="961281"/>
                  </a:moveTo>
                  <a:cubicBezTo>
                    <a:pt x="321348" y="961472"/>
                    <a:pt x="321729" y="961853"/>
                    <a:pt x="321825" y="962329"/>
                  </a:cubicBezTo>
                  <a:cubicBezTo>
                    <a:pt x="319348" y="962043"/>
                    <a:pt x="317157" y="962043"/>
                    <a:pt x="315252" y="962329"/>
                  </a:cubicBezTo>
                  <a:cubicBezTo>
                    <a:pt x="315729" y="961091"/>
                    <a:pt x="316300" y="959948"/>
                    <a:pt x="317253" y="959281"/>
                  </a:cubicBezTo>
                  <a:cubicBezTo>
                    <a:pt x="314109" y="957471"/>
                    <a:pt x="310680" y="963091"/>
                    <a:pt x="310204" y="958424"/>
                  </a:cubicBezTo>
                  <a:cubicBezTo>
                    <a:pt x="314300" y="954233"/>
                    <a:pt x="317348" y="954137"/>
                    <a:pt x="318586" y="950232"/>
                  </a:cubicBezTo>
                  <a:cubicBezTo>
                    <a:pt x="317824" y="953471"/>
                    <a:pt x="319348" y="955185"/>
                    <a:pt x="323253" y="955471"/>
                  </a:cubicBezTo>
                  <a:cubicBezTo>
                    <a:pt x="323920" y="954233"/>
                    <a:pt x="324492" y="953375"/>
                    <a:pt x="325158" y="952518"/>
                  </a:cubicBezTo>
                  <a:cubicBezTo>
                    <a:pt x="326778" y="953947"/>
                    <a:pt x="327349" y="956233"/>
                    <a:pt x="330207" y="956804"/>
                  </a:cubicBezTo>
                  <a:cubicBezTo>
                    <a:pt x="329159" y="951852"/>
                    <a:pt x="335445" y="954137"/>
                    <a:pt x="334493" y="949280"/>
                  </a:cubicBezTo>
                  <a:cubicBezTo>
                    <a:pt x="333350" y="948994"/>
                    <a:pt x="332683" y="948422"/>
                    <a:pt x="332112" y="947851"/>
                  </a:cubicBezTo>
                  <a:cubicBezTo>
                    <a:pt x="335160" y="946994"/>
                    <a:pt x="338493" y="946232"/>
                    <a:pt x="342684" y="943279"/>
                  </a:cubicBezTo>
                  <a:cubicBezTo>
                    <a:pt x="342018" y="946803"/>
                    <a:pt x="341446" y="950327"/>
                    <a:pt x="338017" y="951089"/>
                  </a:cubicBezTo>
                  <a:cubicBezTo>
                    <a:pt x="343637" y="953375"/>
                    <a:pt x="342684" y="948994"/>
                    <a:pt x="345542" y="948518"/>
                  </a:cubicBezTo>
                  <a:cubicBezTo>
                    <a:pt x="349923" y="950899"/>
                    <a:pt x="341922" y="952994"/>
                    <a:pt x="346971" y="954899"/>
                  </a:cubicBezTo>
                  <a:cubicBezTo>
                    <a:pt x="350876" y="946422"/>
                    <a:pt x="353638" y="955852"/>
                    <a:pt x="361830" y="952899"/>
                  </a:cubicBezTo>
                  <a:cubicBezTo>
                    <a:pt x="364211" y="950327"/>
                    <a:pt x="362496" y="948613"/>
                    <a:pt x="362592" y="947089"/>
                  </a:cubicBezTo>
                  <a:cubicBezTo>
                    <a:pt x="363258" y="947089"/>
                    <a:pt x="363925" y="947184"/>
                    <a:pt x="364592" y="947184"/>
                  </a:cubicBezTo>
                  <a:cubicBezTo>
                    <a:pt x="365259" y="948422"/>
                    <a:pt x="366783" y="949185"/>
                    <a:pt x="367449" y="950423"/>
                  </a:cubicBezTo>
                  <a:cubicBezTo>
                    <a:pt x="364973" y="951280"/>
                    <a:pt x="362687" y="952518"/>
                    <a:pt x="361639" y="954995"/>
                  </a:cubicBezTo>
                  <a:cubicBezTo>
                    <a:pt x="359544" y="954614"/>
                    <a:pt x="357162" y="954233"/>
                    <a:pt x="354210" y="955471"/>
                  </a:cubicBezTo>
                  <a:cubicBezTo>
                    <a:pt x="350876" y="961853"/>
                    <a:pt x="364401" y="955852"/>
                    <a:pt x="361068" y="962329"/>
                  </a:cubicBezTo>
                  <a:cubicBezTo>
                    <a:pt x="359829" y="962519"/>
                    <a:pt x="358782" y="962519"/>
                    <a:pt x="357734" y="962615"/>
                  </a:cubicBezTo>
                  <a:cubicBezTo>
                    <a:pt x="357829" y="961948"/>
                    <a:pt x="357543" y="961472"/>
                    <a:pt x="356686" y="961281"/>
                  </a:cubicBezTo>
                  <a:cubicBezTo>
                    <a:pt x="354400" y="961281"/>
                    <a:pt x="352019" y="961377"/>
                    <a:pt x="349257" y="962138"/>
                  </a:cubicBezTo>
                  <a:cubicBezTo>
                    <a:pt x="347256" y="961662"/>
                    <a:pt x="345351" y="960995"/>
                    <a:pt x="343827" y="960329"/>
                  </a:cubicBezTo>
                  <a:cubicBezTo>
                    <a:pt x="342875" y="956328"/>
                    <a:pt x="340875" y="952994"/>
                    <a:pt x="336493" y="951089"/>
                  </a:cubicBezTo>
                  <a:cubicBezTo>
                    <a:pt x="336207" y="954899"/>
                    <a:pt x="334779" y="956423"/>
                    <a:pt x="332874" y="957090"/>
                  </a:cubicBezTo>
                  <a:cubicBezTo>
                    <a:pt x="332493" y="957090"/>
                    <a:pt x="332302" y="956995"/>
                    <a:pt x="331921" y="956995"/>
                  </a:cubicBezTo>
                  <a:cubicBezTo>
                    <a:pt x="331921" y="957185"/>
                    <a:pt x="331921" y="957185"/>
                    <a:pt x="331921" y="957376"/>
                  </a:cubicBezTo>
                  <a:cubicBezTo>
                    <a:pt x="328397" y="957947"/>
                    <a:pt x="323920" y="957185"/>
                    <a:pt x="320586" y="961281"/>
                  </a:cubicBezTo>
                  <a:close/>
                  <a:moveTo>
                    <a:pt x="325254" y="981474"/>
                  </a:moveTo>
                  <a:cubicBezTo>
                    <a:pt x="324206" y="979855"/>
                    <a:pt x="322968" y="979188"/>
                    <a:pt x="324206" y="976712"/>
                  </a:cubicBezTo>
                  <a:cubicBezTo>
                    <a:pt x="324587" y="978236"/>
                    <a:pt x="325635" y="979283"/>
                    <a:pt x="327063" y="978998"/>
                  </a:cubicBezTo>
                  <a:cubicBezTo>
                    <a:pt x="326301" y="979855"/>
                    <a:pt x="325730" y="980617"/>
                    <a:pt x="325254" y="981474"/>
                  </a:cubicBezTo>
                  <a:close/>
                  <a:moveTo>
                    <a:pt x="327159" y="1015955"/>
                  </a:moveTo>
                  <a:cubicBezTo>
                    <a:pt x="328968" y="1016145"/>
                    <a:pt x="330683" y="1016431"/>
                    <a:pt x="332493" y="1016621"/>
                  </a:cubicBezTo>
                  <a:cubicBezTo>
                    <a:pt x="329730" y="1022622"/>
                    <a:pt x="331540" y="1021860"/>
                    <a:pt x="332588" y="1026432"/>
                  </a:cubicBezTo>
                  <a:cubicBezTo>
                    <a:pt x="331921" y="1026337"/>
                    <a:pt x="331350" y="1026146"/>
                    <a:pt x="330492" y="1026146"/>
                  </a:cubicBezTo>
                  <a:cubicBezTo>
                    <a:pt x="330492" y="1026527"/>
                    <a:pt x="330492" y="1026813"/>
                    <a:pt x="330492" y="1027194"/>
                  </a:cubicBezTo>
                  <a:cubicBezTo>
                    <a:pt x="328492" y="1026718"/>
                    <a:pt x="327635" y="1025575"/>
                    <a:pt x="325920" y="1025004"/>
                  </a:cubicBezTo>
                  <a:cubicBezTo>
                    <a:pt x="329730" y="1022622"/>
                    <a:pt x="327254" y="1019479"/>
                    <a:pt x="327159" y="1015955"/>
                  </a:cubicBezTo>
                  <a:close/>
                  <a:moveTo>
                    <a:pt x="317729" y="1043958"/>
                  </a:moveTo>
                  <a:cubicBezTo>
                    <a:pt x="313728" y="1043577"/>
                    <a:pt x="316014" y="1026146"/>
                    <a:pt x="323634" y="1027766"/>
                  </a:cubicBezTo>
                  <a:cubicBezTo>
                    <a:pt x="323920" y="1033385"/>
                    <a:pt x="319158" y="1035671"/>
                    <a:pt x="321253" y="1044339"/>
                  </a:cubicBezTo>
                  <a:cubicBezTo>
                    <a:pt x="323063" y="1043482"/>
                    <a:pt x="324301" y="1041958"/>
                    <a:pt x="325444" y="1040243"/>
                  </a:cubicBezTo>
                  <a:cubicBezTo>
                    <a:pt x="327159" y="1040815"/>
                    <a:pt x="326873" y="1042815"/>
                    <a:pt x="326587" y="1044720"/>
                  </a:cubicBezTo>
                  <a:cubicBezTo>
                    <a:pt x="326206" y="1044720"/>
                    <a:pt x="325825" y="1044625"/>
                    <a:pt x="325349" y="1044625"/>
                  </a:cubicBezTo>
                  <a:cubicBezTo>
                    <a:pt x="325539" y="1045292"/>
                    <a:pt x="325635" y="1045958"/>
                    <a:pt x="325730" y="1046625"/>
                  </a:cubicBezTo>
                  <a:cubicBezTo>
                    <a:pt x="319062" y="1048244"/>
                    <a:pt x="319824" y="1036624"/>
                    <a:pt x="317729" y="1043958"/>
                  </a:cubicBezTo>
                  <a:close/>
                  <a:moveTo>
                    <a:pt x="329635" y="1047006"/>
                  </a:moveTo>
                  <a:cubicBezTo>
                    <a:pt x="329730" y="1047006"/>
                    <a:pt x="329826" y="1047006"/>
                    <a:pt x="330016" y="1047006"/>
                  </a:cubicBezTo>
                  <a:cubicBezTo>
                    <a:pt x="329826" y="1047578"/>
                    <a:pt x="329826" y="1048054"/>
                    <a:pt x="329921" y="1048435"/>
                  </a:cubicBezTo>
                  <a:cubicBezTo>
                    <a:pt x="329730" y="1047959"/>
                    <a:pt x="329540" y="1047483"/>
                    <a:pt x="329635" y="1047006"/>
                  </a:cubicBezTo>
                  <a:close/>
                  <a:moveTo>
                    <a:pt x="313443" y="1061865"/>
                  </a:moveTo>
                  <a:cubicBezTo>
                    <a:pt x="317538" y="1064723"/>
                    <a:pt x="316872" y="1070723"/>
                    <a:pt x="321634" y="1073105"/>
                  </a:cubicBezTo>
                  <a:cubicBezTo>
                    <a:pt x="321920" y="1074343"/>
                    <a:pt x="322682" y="1075772"/>
                    <a:pt x="323825" y="1077200"/>
                  </a:cubicBezTo>
                  <a:cubicBezTo>
                    <a:pt x="323730" y="1077677"/>
                    <a:pt x="323730" y="1078058"/>
                    <a:pt x="323634" y="1078534"/>
                  </a:cubicBezTo>
                  <a:cubicBezTo>
                    <a:pt x="317634" y="1074724"/>
                    <a:pt x="310299" y="1071676"/>
                    <a:pt x="313443" y="1061865"/>
                  </a:cubicBezTo>
                  <a:close/>
                  <a:moveTo>
                    <a:pt x="340875" y="1083773"/>
                  </a:moveTo>
                  <a:cubicBezTo>
                    <a:pt x="341351" y="1079296"/>
                    <a:pt x="334588" y="1079582"/>
                    <a:pt x="336874" y="1074057"/>
                  </a:cubicBezTo>
                  <a:cubicBezTo>
                    <a:pt x="334207" y="1075010"/>
                    <a:pt x="332207" y="1076915"/>
                    <a:pt x="330873" y="1079201"/>
                  </a:cubicBezTo>
                  <a:cubicBezTo>
                    <a:pt x="329254" y="1077582"/>
                    <a:pt x="328111" y="1075486"/>
                    <a:pt x="326016" y="1074152"/>
                  </a:cubicBezTo>
                  <a:cubicBezTo>
                    <a:pt x="325444" y="1071867"/>
                    <a:pt x="325539" y="1070247"/>
                    <a:pt x="328397" y="1069866"/>
                  </a:cubicBezTo>
                  <a:cubicBezTo>
                    <a:pt x="327349" y="1076724"/>
                    <a:pt x="333255" y="1067771"/>
                    <a:pt x="335922" y="1067675"/>
                  </a:cubicBezTo>
                  <a:cubicBezTo>
                    <a:pt x="336207" y="1068819"/>
                    <a:pt x="336684" y="1069390"/>
                    <a:pt x="337065" y="1069676"/>
                  </a:cubicBezTo>
                  <a:cubicBezTo>
                    <a:pt x="336779" y="1069961"/>
                    <a:pt x="336588" y="1070247"/>
                    <a:pt x="336303" y="1070628"/>
                  </a:cubicBezTo>
                  <a:cubicBezTo>
                    <a:pt x="338779" y="1070819"/>
                    <a:pt x="340779" y="1071105"/>
                    <a:pt x="342494" y="1071486"/>
                  </a:cubicBezTo>
                  <a:cubicBezTo>
                    <a:pt x="342494" y="1071486"/>
                    <a:pt x="342494" y="1071486"/>
                    <a:pt x="342589" y="1071581"/>
                  </a:cubicBezTo>
                  <a:cubicBezTo>
                    <a:pt x="336398" y="1075772"/>
                    <a:pt x="346018" y="1077486"/>
                    <a:pt x="344589" y="1082630"/>
                  </a:cubicBezTo>
                  <a:cubicBezTo>
                    <a:pt x="342875" y="1082439"/>
                    <a:pt x="342399" y="1083677"/>
                    <a:pt x="340875" y="1083773"/>
                  </a:cubicBezTo>
                  <a:close/>
                  <a:moveTo>
                    <a:pt x="349257" y="1089773"/>
                  </a:moveTo>
                  <a:cubicBezTo>
                    <a:pt x="347066" y="1088821"/>
                    <a:pt x="343827" y="1091393"/>
                    <a:pt x="343827" y="1088726"/>
                  </a:cubicBezTo>
                  <a:cubicBezTo>
                    <a:pt x="347066" y="1085392"/>
                    <a:pt x="348590" y="1078534"/>
                    <a:pt x="350590" y="1073676"/>
                  </a:cubicBezTo>
                  <a:cubicBezTo>
                    <a:pt x="352686" y="1074057"/>
                    <a:pt x="355067" y="1074343"/>
                    <a:pt x="358305" y="1073962"/>
                  </a:cubicBezTo>
                  <a:cubicBezTo>
                    <a:pt x="358591" y="1072438"/>
                    <a:pt x="359258" y="1071390"/>
                    <a:pt x="360210" y="1070533"/>
                  </a:cubicBezTo>
                  <a:cubicBezTo>
                    <a:pt x="360877" y="1071105"/>
                    <a:pt x="361639" y="1071867"/>
                    <a:pt x="362401" y="1072629"/>
                  </a:cubicBezTo>
                  <a:cubicBezTo>
                    <a:pt x="358972" y="1075200"/>
                    <a:pt x="354019" y="1076058"/>
                    <a:pt x="352209" y="1080534"/>
                  </a:cubicBezTo>
                  <a:cubicBezTo>
                    <a:pt x="353638" y="1081201"/>
                    <a:pt x="354400" y="1082535"/>
                    <a:pt x="354781" y="1083963"/>
                  </a:cubicBezTo>
                  <a:cubicBezTo>
                    <a:pt x="354305" y="1084630"/>
                    <a:pt x="353829" y="1085297"/>
                    <a:pt x="353733" y="1086154"/>
                  </a:cubicBezTo>
                  <a:cubicBezTo>
                    <a:pt x="354019" y="1086440"/>
                    <a:pt x="354495" y="1086535"/>
                    <a:pt x="354781" y="1086725"/>
                  </a:cubicBezTo>
                  <a:cubicBezTo>
                    <a:pt x="354495" y="1087869"/>
                    <a:pt x="353924" y="1089011"/>
                    <a:pt x="352686" y="1089773"/>
                  </a:cubicBezTo>
                  <a:cubicBezTo>
                    <a:pt x="356019" y="1090440"/>
                    <a:pt x="357067" y="1089202"/>
                    <a:pt x="357543" y="1087583"/>
                  </a:cubicBezTo>
                  <a:cubicBezTo>
                    <a:pt x="358972" y="1087678"/>
                    <a:pt x="360401" y="1087392"/>
                    <a:pt x="361449" y="1086630"/>
                  </a:cubicBezTo>
                  <a:cubicBezTo>
                    <a:pt x="362115" y="1089297"/>
                    <a:pt x="361449" y="1092250"/>
                    <a:pt x="361925" y="1095488"/>
                  </a:cubicBezTo>
                  <a:cubicBezTo>
                    <a:pt x="358782" y="1093774"/>
                    <a:pt x="354686" y="1090155"/>
                    <a:pt x="349257" y="1089773"/>
                  </a:cubicBezTo>
                  <a:close/>
                  <a:moveTo>
                    <a:pt x="362592" y="1084916"/>
                  </a:moveTo>
                  <a:cubicBezTo>
                    <a:pt x="362782" y="1084535"/>
                    <a:pt x="363068" y="1084249"/>
                    <a:pt x="363068" y="1083677"/>
                  </a:cubicBezTo>
                  <a:cubicBezTo>
                    <a:pt x="362592" y="1083201"/>
                    <a:pt x="362020" y="1083011"/>
                    <a:pt x="361449" y="1082725"/>
                  </a:cubicBezTo>
                  <a:cubicBezTo>
                    <a:pt x="359353" y="1076058"/>
                    <a:pt x="369450" y="1073581"/>
                    <a:pt x="369450" y="1068247"/>
                  </a:cubicBezTo>
                  <a:cubicBezTo>
                    <a:pt x="376212" y="1068628"/>
                    <a:pt x="384499" y="1071295"/>
                    <a:pt x="389738" y="1073010"/>
                  </a:cubicBezTo>
                  <a:cubicBezTo>
                    <a:pt x="389452" y="1069295"/>
                    <a:pt x="390500" y="1067009"/>
                    <a:pt x="392119" y="1065294"/>
                  </a:cubicBezTo>
                  <a:cubicBezTo>
                    <a:pt x="387833" y="1064056"/>
                    <a:pt x="383928" y="1062437"/>
                    <a:pt x="377546" y="1062627"/>
                  </a:cubicBezTo>
                  <a:cubicBezTo>
                    <a:pt x="379927" y="1056912"/>
                    <a:pt x="373355" y="1057865"/>
                    <a:pt x="374593" y="1053007"/>
                  </a:cubicBezTo>
                  <a:cubicBezTo>
                    <a:pt x="383832" y="1054531"/>
                    <a:pt x="374974" y="1048244"/>
                    <a:pt x="382499" y="1045673"/>
                  </a:cubicBezTo>
                  <a:cubicBezTo>
                    <a:pt x="382404" y="1046911"/>
                    <a:pt x="383261" y="1048911"/>
                    <a:pt x="383737" y="1050911"/>
                  </a:cubicBezTo>
                  <a:cubicBezTo>
                    <a:pt x="380689" y="1051578"/>
                    <a:pt x="379165" y="1054817"/>
                    <a:pt x="380118" y="1057198"/>
                  </a:cubicBezTo>
                  <a:cubicBezTo>
                    <a:pt x="379927" y="1057388"/>
                    <a:pt x="379737" y="1057579"/>
                    <a:pt x="379737" y="1058055"/>
                  </a:cubicBezTo>
                  <a:cubicBezTo>
                    <a:pt x="379927" y="1057960"/>
                    <a:pt x="380118" y="1057960"/>
                    <a:pt x="380403" y="1057865"/>
                  </a:cubicBezTo>
                  <a:cubicBezTo>
                    <a:pt x="381070" y="1058817"/>
                    <a:pt x="382213" y="1059579"/>
                    <a:pt x="384023" y="1059770"/>
                  </a:cubicBezTo>
                  <a:cubicBezTo>
                    <a:pt x="385452" y="1059770"/>
                    <a:pt x="386214" y="1058722"/>
                    <a:pt x="386499" y="1057293"/>
                  </a:cubicBezTo>
                  <a:cubicBezTo>
                    <a:pt x="392024" y="1058532"/>
                    <a:pt x="394500" y="1064818"/>
                    <a:pt x="397453" y="1068819"/>
                  </a:cubicBezTo>
                  <a:cubicBezTo>
                    <a:pt x="394405" y="1069771"/>
                    <a:pt x="394310" y="1073581"/>
                    <a:pt x="389738" y="1073010"/>
                  </a:cubicBezTo>
                  <a:cubicBezTo>
                    <a:pt x="389738" y="1074152"/>
                    <a:pt x="390024" y="1074915"/>
                    <a:pt x="390309" y="1075581"/>
                  </a:cubicBezTo>
                  <a:cubicBezTo>
                    <a:pt x="387166" y="1073486"/>
                    <a:pt x="380403" y="1076438"/>
                    <a:pt x="377546" y="1075200"/>
                  </a:cubicBezTo>
                  <a:cubicBezTo>
                    <a:pt x="379641" y="1075391"/>
                    <a:pt x="381737" y="1075486"/>
                    <a:pt x="382213" y="1074057"/>
                  </a:cubicBezTo>
                  <a:cubicBezTo>
                    <a:pt x="374307" y="1068723"/>
                    <a:pt x="368021" y="1077296"/>
                    <a:pt x="363258" y="1080534"/>
                  </a:cubicBezTo>
                  <a:cubicBezTo>
                    <a:pt x="364401" y="1080725"/>
                    <a:pt x="365449" y="1080915"/>
                    <a:pt x="364973" y="1082249"/>
                  </a:cubicBezTo>
                  <a:cubicBezTo>
                    <a:pt x="364973" y="1083201"/>
                    <a:pt x="365068" y="1084154"/>
                    <a:pt x="366687" y="1083963"/>
                  </a:cubicBezTo>
                  <a:cubicBezTo>
                    <a:pt x="366783" y="1083868"/>
                    <a:pt x="367068" y="1083868"/>
                    <a:pt x="367164" y="1083677"/>
                  </a:cubicBezTo>
                  <a:cubicBezTo>
                    <a:pt x="366211" y="1084725"/>
                    <a:pt x="365259" y="1085773"/>
                    <a:pt x="362592" y="1084916"/>
                  </a:cubicBezTo>
                  <a:close/>
                  <a:moveTo>
                    <a:pt x="371640" y="1082915"/>
                  </a:moveTo>
                  <a:cubicBezTo>
                    <a:pt x="370593" y="1082630"/>
                    <a:pt x="369926" y="1082535"/>
                    <a:pt x="369259" y="1082630"/>
                  </a:cubicBezTo>
                  <a:cubicBezTo>
                    <a:pt x="370021" y="1082344"/>
                    <a:pt x="370783" y="1082154"/>
                    <a:pt x="371545" y="1081963"/>
                  </a:cubicBezTo>
                  <a:cubicBezTo>
                    <a:pt x="371640" y="1082344"/>
                    <a:pt x="371736" y="1082535"/>
                    <a:pt x="371640" y="1082915"/>
                  </a:cubicBezTo>
                  <a:close/>
                  <a:moveTo>
                    <a:pt x="369069" y="1088821"/>
                  </a:moveTo>
                  <a:cubicBezTo>
                    <a:pt x="371545" y="1089011"/>
                    <a:pt x="372879" y="1090059"/>
                    <a:pt x="374117" y="1091012"/>
                  </a:cubicBezTo>
                  <a:cubicBezTo>
                    <a:pt x="375736" y="1086821"/>
                    <a:pt x="374307" y="1084725"/>
                    <a:pt x="373926" y="1081773"/>
                  </a:cubicBezTo>
                  <a:cubicBezTo>
                    <a:pt x="375641" y="1081773"/>
                    <a:pt x="377451" y="1081868"/>
                    <a:pt x="379165" y="1082249"/>
                  </a:cubicBezTo>
                  <a:cubicBezTo>
                    <a:pt x="378784" y="1087392"/>
                    <a:pt x="375736" y="1093012"/>
                    <a:pt x="371831" y="1093774"/>
                  </a:cubicBezTo>
                  <a:cubicBezTo>
                    <a:pt x="369735" y="1092821"/>
                    <a:pt x="368592" y="1091393"/>
                    <a:pt x="369069" y="1088821"/>
                  </a:cubicBezTo>
                  <a:close/>
                  <a:moveTo>
                    <a:pt x="388785" y="1110824"/>
                  </a:moveTo>
                  <a:cubicBezTo>
                    <a:pt x="386785" y="1115777"/>
                    <a:pt x="394596" y="1113491"/>
                    <a:pt x="395834" y="1116063"/>
                  </a:cubicBezTo>
                  <a:cubicBezTo>
                    <a:pt x="395072" y="1116920"/>
                    <a:pt x="394405" y="1117967"/>
                    <a:pt x="394024" y="1119206"/>
                  </a:cubicBezTo>
                  <a:cubicBezTo>
                    <a:pt x="393453" y="1119587"/>
                    <a:pt x="392881" y="1119968"/>
                    <a:pt x="392310" y="1120349"/>
                  </a:cubicBezTo>
                  <a:cubicBezTo>
                    <a:pt x="387642" y="1118825"/>
                    <a:pt x="383261" y="1109395"/>
                    <a:pt x="388785" y="1110824"/>
                  </a:cubicBezTo>
                  <a:close/>
                  <a:moveTo>
                    <a:pt x="398215" y="1115586"/>
                  </a:moveTo>
                  <a:cubicBezTo>
                    <a:pt x="399072" y="1114062"/>
                    <a:pt x="400025" y="1112634"/>
                    <a:pt x="401644" y="1111871"/>
                  </a:cubicBezTo>
                  <a:cubicBezTo>
                    <a:pt x="403073" y="1114919"/>
                    <a:pt x="403359" y="1117777"/>
                    <a:pt x="403549" y="1120730"/>
                  </a:cubicBezTo>
                  <a:cubicBezTo>
                    <a:pt x="402120" y="1118920"/>
                    <a:pt x="399930" y="1117015"/>
                    <a:pt x="398215" y="1115586"/>
                  </a:cubicBezTo>
                  <a:close/>
                  <a:moveTo>
                    <a:pt x="401644" y="1125111"/>
                  </a:moveTo>
                  <a:cubicBezTo>
                    <a:pt x="402692" y="1125016"/>
                    <a:pt x="403359" y="1124825"/>
                    <a:pt x="403835" y="1124540"/>
                  </a:cubicBezTo>
                  <a:cubicBezTo>
                    <a:pt x="404025" y="1126254"/>
                    <a:pt x="404311" y="1127969"/>
                    <a:pt x="404978" y="1129779"/>
                  </a:cubicBezTo>
                  <a:cubicBezTo>
                    <a:pt x="403549" y="1128636"/>
                    <a:pt x="402406" y="1127207"/>
                    <a:pt x="401644" y="1125111"/>
                  </a:cubicBezTo>
                  <a:close/>
                  <a:moveTo>
                    <a:pt x="386976" y="1150638"/>
                  </a:moveTo>
                  <a:cubicBezTo>
                    <a:pt x="387071" y="1150829"/>
                    <a:pt x="387071" y="1150924"/>
                    <a:pt x="387166" y="1151019"/>
                  </a:cubicBezTo>
                  <a:cubicBezTo>
                    <a:pt x="388595" y="1150067"/>
                    <a:pt x="389643" y="1149400"/>
                    <a:pt x="390595" y="1148924"/>
                  </a:cubicBezTo>
                  <a:cubicBezTo>
                    <a:pt x="390881" y="1148924"/>
                    <a:pt x="391167" y="1148733"/>
                    <a:pt x="391548" y="1148829"/>
                  </a:cubicBezTo>
                  <a:cubicBezTo>
                    <a:pt x="390690" y="1151972"/>
                    <a:pt x="391548" y="1153782"/>
                    <a:pt x="394881" y="1153782"/>
                  </a:cubicBezTo>
                  <a:cubicBezTo>
                    <a:pt x="392786" y="1155210"/>
                    <a:pt x="393738" y="1156925"/>
                    <a:pt x="394310" y="1159306"/>
                  </a:cubicBezTo>
                  <a:cubicBezTo>
                    <a:pt x="392595" y="1159592"/>
                    <a:pt x="390119" y="1159020"/>
                    <a:pt x="391071" y="1162259"/>
                  </a:cubicBezTo>
                  <a:cubicBezTo>
                    <a:pt x="391738" y="1163021"/>
                    <a:pt x="392976" y="1163592"/>
                    <a:pt x="394310" y="1163973"/>
                  </a:cubicBezTo>
                  <a:cubicBezTo>
                    <a:pt x="394215" y="1164259"/>
                    <a:pt x="394215" y="1164545"/>
                    <a:pt x="394119" y="1164831"/>
                  </a:cubicBezTo>
                  <a:cubicBezTo>
                    <a:pt x="390881" y="1164164"/>
                    <a:pt x="390119" y="1161878"/>
                    <a:pt x="390881" y="1158258"/>
                  </a:cubicBezTo>
                  <a:cubicBezTo>
                    <a:pt x="390690" y="1156448"/>
                    <a:pt x="387642" y="1156734"/>
                    <a:pt x="385452" y="1156258"/>
                  </a:cubicBezTo>
                  <a:cubicBezTo>
                    <a:pt x="385642" y="1154163"/>
                    <a:pt x="386023" y="1152067"/>
                    <a:pt x="386976" y="1150638"/>
                  </a:cubicBezTo>
                  <a:close/>
                  <a:moveTo>
                    <a:pt x="380118" y="1177975"/>
                  </a:moveTo>
                  <a:cubicBezTo>
                    <a:pt x="382880" y="1179404"/>
                    <a:pt x="385166" y="1178642"/>
                    <a:pt x="386880" y="1177689"/>
                  </a:cubicBezTo>
                  <a:cubicBezTo>
                    <a:pt x="387547" y="1178261"/>
                    <a:pt x="388023" y="1178737"/>
                    <a:pt x="388119" y="1179118"/>
                  </a:cubicBezTo>
                  <a:cubicBezTo>
                    <a:pt x="387452" y="1179404"/>
                    <a:pt x="386976" y="1179690"/>
                    <a:pt x="386404" y="1180071"/>
                  </a:cubicBezTo>
                  <a:cubicBezTo>
                    <a:pt x="377927" y="1178070"/>
                    <a:pt x="379070" y="1178451"/>
                    <a:pt x="372117" y="1179880"/>
                  </a:cubicBezTo>
                  <a:cubicBezTo>
                    <a:pt x="372498" y="1177785"/>
                    <a:pt x="371736" y="1176451"/>
                    <a:pt x="370974" y="1175117"/>
                  </a:cubicBezTo>
                  <a:cubicBezTo>
                    <a:pt x="372974" y="1175594"/>
                    <a:pt x="374593" y="1178261"/>
                    <a:pt x="376308" y="1175784"/>
                  </a:cubicBezTo>
                  <a:cubicBezTo>
                    <a:pt x="374688" y="1174070"/>
                    <a:pt x="373164" y="1172355"/>
                    <a:pt x="371640" y="1170546"/>
                  </a:cubicBezTo>
                  <a:cubicBezTo>
                    <a:pt x="372021" y="1170927"/>
                    <a:pt x="374022" y="1169117"/>
                    <a:pt x="375450" y="1166736"/>
                  </a:cubicBezTo>
                  <a:cubicBezTo>
                    <a:pt x="375927" y="1167212"/>
                    <a:pt x="376498" y="1167688"/>
                    <a:pt x="377070" y="1168260"/>
                  </a:cubicBezTo>
                  <a:cubicBezTo>
                    <a:pt x="372021" y="1170355"/>
                    <a:pt x="379546" y="1175308"/>
                    <a:pt x="380118" y="1177975"/>
                  </a:cubicBezTo>
                  <a:close/>
                  <a:moveTo>
                    <a:pt x="378308" y="1152638"/>
                  </a:moveTo>
                  <a:cubicBezTo>
                    <a:pt x="378117" y="1154734"/>
                    <a:pt x="378022" y="1156830"/>
                    <a:pt x="377832" y="1158925"/>
                  </a:cubicBezTo>
                  <a:cubicBezTo>
                    <a:pt x="376784" y="1159020"/>
                    <a:pt x="375927" y="1158925"/>
                    <a:pt x="375260" y="1158830"/>
                  </a:cubicBezTo>
                  <a:lnTo>
                    <a:pt x="375260" y="1158830"/>
                  </a:lnTo>
                  <a:lnTo>
                    <a:pt x="375260" y="1158830"/>
                  </a:lnTo>
                  <a:cubicBezTo>
                    <a:pt x="373355" y="1158449"/>
                    <a:pt x="372402" y="1157401"/>
                    <a:pt x="370593" y="1156830"/>
                  </a:cubicBezTo>
                  <a:cubicBezTo>
                    <a:pt x="370307" y="1152638"/>
                    <a:pt x="373545" y="1151877"/>
                    <a:pt x="378308" y="1152638"/>
                  </a:cubicBezTo>
                  <a:close/>
                  <a:moveTo>
                    <a:pt x="374879" y="1147400"/>
                  </a:moveTo>
                  <a:cubicBezTo>
                    <a:pt x="374879" y="1147495"/>
                    <a:pt x="374974" y="1147495"/>
                    <a:pt x="374974" y="1147590"/>
                  </a:cubicBezTo>
                  <a:cubicBezTo>
                    <a:pt x="374879" y="1147590"/>
                    <a:pt x="374784" y="1147590"/>
                    <a:pt x="374784" y="1147590"/>
                  </a:cubicBezTo>
                  <a:cubicBezTo>
                    <a:pt x="374784" y="1147590"/>
                    <a:pt x="374784" y="1147495"/>
                    <a:pt x="374879" y="1147400"/>
                  </a:cubicBezTo>
                  <a:close/>
                  <a:moveTo>
                    <a:pt x="364497" y="1164259"/>
                  </a:moveTo>
                  <a:cubicBezTo>
                    <a:pt x="367449" y="1163211"/>
                    <a:pt x="369640" y="1163307"/>
                    <a:pt x="371450" y="1164069"/>
                  </a:cubicBezTo>
                  <a:cubicBezTo>
                    <a:pt x="370688" y="1165307"/>
                    <a:pt x="369926" y="1166545"/>
                    <a:pt x="368592" y="1167212"/>
                  </a:cubicBezTo>
                  <a:cubicBezTo>
                    <a:pt x="358020" y="1165783"/>
                    <a:pt x="363639" y="1160735"/>
                    <a:pt x="360306" y="1156353"/>
                  </a:cubicBezTo>
                  <a:cubicBezTo>
                    <a:pt x="364782" y="1159115"/>
                    <a:pt x="372974" y="1159115"/>
                    <a:pt x="364497" y="1164259"/>
                  </a:cubicBezTo>
                  <a:close/>
                  <a:moveTo>
                    <a:pt x="365735" y="1174546"/>
                  </a:moveTo>
                  <a:cubicBezTo>
                    <a:pt x="365925" y="1178832"/>
                    <a:pt x="358972" y="1175117"/>
                    <a:pt x="358020" y="1178165"/>
                  </a:cubicBezTo>
                  <a:cubicBezTo>
                    <a:pt x="353067" y="1178642"/>
                    <a:pt x="360306" y="1171212"/>
                    <a:pt x="355353" y="1171688"/>
                  </a:cubicBezTo>
                  <a:cubicBezTo>
                    <a:pt x="357448" y="1168355"/>
                    <a:pt x="362973" y="1173975"/>
                    <a:pt x="365735" y="1174546"/>
                  </a:cubicBezTo>
                  <a:close/>
                  <a:moveTo>
                    <a:pt x="342399" y="1187024"/>
                  </a:moveTo>
                  <a:cubicBezTo>
                    <a:pt x="337065" y="1183309"/>
                    <a:pt x="349161" y="1184357"/>
                    <a:pt x="343256" y="1180928"/>
                  </a:cubicBezTo>
                  <a:cubicBezTo>
                    <a:pt x="344780" y="1179023"/>
                    <a:pt x="347828" y="1182261"/>
                    <a:pt x="352305" y="1180547"/>
                  </a:cubicBezTo>
                  <a:cubicBezTo>
                    <a:pt x="346875" y="1184357"/>
                    <a:pt x="348114" y="1189119"/>
                    <a:pt x="351352" y="1193310"/>
                  </a:cubicBezTo>
                  <a:cubicBezTo>
                    <a:pt x="351352" y="1193310"/>
                    <a:pt x="351352" y="1193310"/>
                    <a:pt x="351257" y="1193310"/>
                  </a:cubicBezTo>
                  <a:cubicBezTo>
                    <a:pt x="350400" y="1194072"/>
                    <a:pt x="349923" y="1195025"/>
                    <a:pt x="349733" y="1196073"/>
                  </a:cubicBezTo>
                  <a:cubicBezTo>
                    <a:pt x="346304" y="1197977"/>
                    <a:pt x="342684" y="1199216"/>
                    <a:pt x="345256" y="1204359"/>
                  </a:cubicBezTo>
                  <a:cubicBezTo>
                    <a:pt x="342875" y="1204073"/>
                    <a:pt x="340494" y="1203788"/>
                    <a:pt x="338208" y="1203502"/>
                  </a:cubicBezTo>
                  <a:cubicBezTo>
                    <a:pt x="335731" y="1199216"/>
                    <a:pt x="341541" y="1199121"/>
                    <a:pt x="333350" y="1199787"/>
                  </a:cubicBezTo>
                  <a:cubicBezTo>
                    <a:pt x="335826" y="1196739"/>
                    <a:pt x="335160" y="1182928"/>
                    <a:pt x="342399" y="1187024"/>
                  </a:cubicBezTo>
                  <a:close/>
                  <a:moveTo>
                    <a:pt x="334302" y="1205979"/>
                  </a:moveTo>
                  <a:cubicBezTo>
                    <a:pt x="340017" y="1205979"/>
                    <a:pt x="337636" y="1211122"/>
                    <a:pt x="344494" y="1210265"/>
                  </a:cubicBezTo>
                  <a:cubicBezTo>
                    <a:pt x="340589" y="1214932"/>
                    <a:pt x="343542" y="1222076"/>
                    <a:pt x="338398" y="1227981"/>
                  </a:cubicBezTo>
                  <a:cubicBezTo>
                    <a:pt x="336684" y="1222076"/>
                    <a:pt x="335826" y="1217790"/>
                    <a:pt x="328397" y="1222076"/>
                  </a:cubicBezTo>
                  <a:cubicBezTo>
                    <a:pt x="332207" y="1216932"/>
                    <a:pt x="336779" y="1214170"/>
                    <a:pt x="334302" y="1205979"/>
                  </a:cubicBezTo>
                  <a:close/>
                  <a:moveTo>
                    <a:pt x="311061" y="1204645"/>
                  </a:moveTo>
                  <a:cubicBezTo>
                    <a:pt x="309347" y="1198549"/>
                    <a:pt x="319062" y="1205312"/>
                    <a:pt x="317253" y="1199216"/>
                  </a:cubicBezTo>
                  <a:cubicBezTo>
                    <a:pt x="308013" y="1202454"/>
                    <a:pt x="323158" y="1194072"/>
                    <a:pt x="314586" y="1192739"/>
                  </a:cubicBezTo>
                  <a:cubicBezTo>
                    <a:pt x="310490" y="1192834"/>
                    <a:pt x="314205" y="1201692"/>
                    <a:pt x="306585" y="1197882"/>
                  </a:cubicBezTo>
                  <a:cubicBezTo>
                    <a:pt x="310966" y="1193691"/>
                    <a:pt x="309633" y="1193406"/>
                    <a:pt x="313443" y="1187976"/>
                  </a:cubicBezTo>
                  <a:cubicBezTo>
                    <a:pt x="320777" y="1188643"/>
                    <a:pt x="320015" y="1192453"/>
                    <a:pt x="319158" y="1185595"/>
                  </a:cubicBezTo>
                  <a:cubicBezTo>
                    <a:pt x="321348" y="1184547"/>
                    <a:pt x="324206" y="1184166"/>
                    <a:pt x="328206" y="1185214"/>
                  </a:cubicBezTo>
                  <a:cubicBezTo>
                    <a:pt x="320682" y="1189024"/>
                    <a:pt x="327349" y="1188548"/>
                    <a:pt x="331159" y="1190167"/>
                  </a:cubicBezTo>
                  <a:cubicBezTo>
                    <a:pt x="331826" y="1194453"/>
                    <a:pt x="327254" y="1192834"/>
                    <a:pt x="326778" y="1195787"/>
                  </a:cubicBezTo>
                  <a:cubicBezTo>
                    <a:pt x="328111" y="1197311"/>
                    <a:pt x="332112" y="1196549"/>
                    <a:pt x="331254" y="1202454"/>
                  </a:cubicBezTo>
                  <a:cubicBezTo>
                    <a:pt x="325063" y="1200168"/>
                    <a:pt x="328492" y="1208741"/>
                    <a:pt x="324873" y="1209312"/>
                  </a:cubicBezTo>
                  <a:cubicBezTo>
                    <a:pt x="322301" y="1203407"/>
                    <a:pt x="320015" y="1205788"/>
                    <a:pt x="311061" y="1204645"/>
                  </a:cubicBezTo>
                  <a:close/>
                  <a:moveTo>
                    <a:pt x="316681" y="1240745"/>
                  </a:moveTo>
                  <a:cubicBezTo>
                    <a:pt x="312014" y="1240554"/>
                    <a:pt x="309156" y="1239221"/>
                    <a:pt x="310299" y="1235315"/>
                  </a:cubicBezTo>
                  <a:cubicBezTo>
                    <a:pt x="312681" y="1235601"/>
                    <a:pt x="315062" y="1235887"/>
                    <a:pt x="317348" y="1236173"/>
                  </a:cubicBezTo>
                  <a:cubicBezTo>
                    <a:pt x="317157" y="1237697"/>
                    <a:pt x="316872" y="1239221"/>
                    <a:pt x="316681" y="1240745"/>
                  </a:cubicBezTo>
                  <a:close/>
                  <a:moveTo>
                    <a:pt x="331540" y="1237982"/>
                  </a:moveTo>
                  <a:cubicBezTo>
                    <a:pt x="325158" y="1234744"/>
                    <a:pt x="329826" y="1235315"/>
                    <a:pt x="322682" y="1236840"/>
                  </a:cubicBezTo>
                  <a:cubicBezTo>
                    <a:pt x="322872" y="1234077"/>
                    <a:pt x="325349" y="1233887"/>
                    <a:pt x="325349" y="1231029"/>
                  </a:cubicBezTo>
                  <a:cubicBezTo>
                    <a:pt x="322872" y="1231696"/>
                    <a:pt x="321634" y="1233887"/>
                    <a:pt x="320967" y="1236649"/>
                  </a:cubicBezTo>
                  <a:cubicBezTo>
                    <a:pt x="315157" y="1237220"/>
                    <a:pt x="317919" y="1232268"/>
                    <a:pt x="314586" y="1231220"/>
                  </a:cubicBezTo>
                  <a:cubicBezTo>
                    <a:pt x="322587" y="1229219"/>
                    <a:pt x="325730" y="1226362"/>
                    <a:pt x="333159" y="1227410"/>
                  </a:cubicBezTo>
                  <a:cubicBezTo>
                    <a:pt x="328397" y="1231791"/>
                    <a:pt x="335731" y="1234458"/>
                    <a:pt x="331540" y="1237982"/>
                  </a:cubicBezTo>
                  <a:close/>
                  <a:moveTo>
                    <a:pt x="350304" y="1229791"/>
                  </a:moveTo>
                  <a:cubicBezTo>
                    <a:pt x="350304" y="1229601"/>
                    <a:pt x="350495" y="1229601"/>
                    <a:pt x="350495" y="1229410"/>
                  </a:cubicBezTo>
                  <a:cubicBezTo>
                    <a:pt x="350400" y="1229410"/>
                    <a:pt x="350304" y="1229505"/>
                    <a:pt x="350209" y="1229505"/>
                  </a:cubicBezTo>
                  <a:cubicBezTo>
                    <a:pt x="348876" y="1225695"/>
                    <a:pt x="348399" y="1219314"/>
                    <a:pt x="345161" y="1218075"/>
                  </a:cubicBezTo>
                  <a:cubicBezTo>
                    <a:pt x="349542" y="1217313"/>
                    <a:pt x="349161" y="1206550"/>
                    <a:pt x="359258" y="1207502"/>
                  </a:cubicBezTo>
                  <a:cubicBezTo>
                    <a:pt x="359258" y="1212741"/>
                    <a:pt x="357448" y="1216075"/>
                    <a:pt x="351066" y="1214170"/>
                  </a:cubicBezTo>
                  <a:cubicBezTo>
                    <a:pt x="351733" y="1219409"/>
                    <a:pt x="348209" y="1227315"/>
                    <a:pt x="353448" y="1229601"/>
                  </a:cubicBezTo>
                  <a:cubicBezTo>
                    <a:pt x="353733" y="1230267"/>
                    <a:pt x="354019" y="1230839"/>
                    <a:pt x="354305" y="1231506"/>
                  </a:cubicBezTo>
                  <a:cubicBezTo>
                    <a:pt x="352209" y="1232839"/>
                    <a:pt x="351066" y="1231886"/>
                    <a:pt x="350304" y="1229791"/>
                  </a:cubicBezTo>
                  <a:close/>
                  <a:moveTo>
                    <a:pt x="366687" y="1231601"/>
                  </a:moveTo>
                  <a:cubicBezTo>
                    <a:pt x="364687" y="1236077"/>
                    <a:pt x="371164" y="1235125"/>
                    <a:pt x="369164" y="1239602"/>
                  </a:cubicBezTo>
                  <a:cubicBezTo>
                    <a:pt x="366783" y="1239316"/>
                    <a:pt x="365163" y="1238459"/>
                    <a:pt x="363735" y="1237506"/>
                  </a:cubicBezTo>
                  <a:cubicBezTo>
                    <a:pt x="363639" y="1237125"/>
                    <a:pt x="363354" y="1236840"/>
                    <a:pt x="362877" y="1236744"/>
                  </a:cubicBezTo>
                  <a:cubicBezTo>
                    <a:pt x="362782" y="1236744"/>
                    <a:pt x="362782" y="1236744"/>
                    <a:pt x="362782" y="1236840"/>
                  </a:cubicBezTo>
                  <a:cubicBezTo>
                    <a:pt x="361163" y="1235506"/>
                    <a:pt x="359829" y="1233982"/>
                    <a:pt x="358210" y="1232553"/>
                  </a:cubicBezTo>
                  <a:cubicBezTo>
                    <a:pt x="358210" y="1232363"/>
                    <a:pt x="358210" y="1232172"/>
                    <a:pt x="358115" y="1231982"/>
                  </a:cubicBezTo>
                  <a:cubicBezTo>
                    <a:pt x="362115" y="1231601"/>
                    <a:pt x="367830" y="1228077"/>
                    <a:pt x="373355" y="1226934"/>
                  </a:cubicBezTo>
                  <a:cubicBezTo>
                    <a:pt x="373736" y="1228839"/>
                    <a:pt x="374403" y="1230553"/>
                    <a:pt x="376212" y="1231506"/>
                  </a:cubicBezTo>
                  <a:cubicBezTo>
                    <a:pt x="376974" y="1230744"/>
                    <a:pt x="378879" y="1229029"/>
                    <a:pt x="379927" y="1227219"/>
                  </a:cubicBezTo>
                  <a:cubicBezTo>
                    <a:pt x="384118" y="1225410"/>
                    <a:pt x="379165" y="1223409"/>
                    <a:pt x="382785" y="1219885"/>
                  </a:cubicBezTo>
                  <a:cubicBezTo>
                    <a:pt x="385833" y="1219980"/>
                    <a:pt x="386976" y="1223028"/>
                    <a:pt x="388119" y="1220552"/>
                  </a:cubicBezTo>
                  <a:cubicBezTo>
                    <a:pt x="389738" y="1222743"/>
                    <a:pt x="389452" y="1224171"/>
                    <a:pt x="388309" y="1225314"/>
                  </a:cubicBezTo>
                  <a:cubicBezTo>
                    <a:pt x="386309" y="1224933"/>
                    <a:pt x="384594" y="1224838"/>
                    <a:pt x="383832" y="1227410"/>
                  </a:cubicBezTo>
                  <a:cubicBezTo>
                    <a:pt x="384118" y="1227505"/>
                    <a:pt x="384309" y="1227695"/>
                    <a:pt x="384594" y="1227791"/>
                  </a:cubicBezTo>
                  <a:cubicBezTo>
                    <a:pt x="381261" y="1229505"/>
                    <a:pt x="377832" y="1231124"/>
                    <a:pt x="380594" y="1235030"/>
                  </a:cubicBezTo>
                  <a:cubicBezTo>
                    <a:pt x="372402" y="1233506"/>
                    <a:pt x="375260" y="1230172"/>
                    <a:pt x="366687" y="1231601"/>
                  </a:cubicBezTo>
                  <a:close/>
                  <a:moveTo>
                    <a:pt x="376022" y="1247127"/>
                  </a:moveTo>
                  <a:cubicBezTo>
                    <a:pt x="375831" y="1245412"/>
                    <a:pt x="375641" y="1243507"/>
                    <a:pt x="379356" y="1243888"/>
                  </a:cubicBezTo>
                  <a:cubicBezTo>
                    <a:pt x="378784" y="1245126"/>
                    <a:pt x="378403" y="1246269"/>
                    <a:pt x="377927" y="1247412"/>
                  </a:cubicBezTo>
                  <a:cubicBezTo>
                    <a:pt x="377355" y="1247222"/>
                    <a:pt x="376689" y="1247222"/>
                    <a:pt x="376022" y="1247127"/>
                  </a:cubicBezTo>
                  <a:close/>
                  <a:moveTo>
                    <a:pt x="349066" y="1261414"/>
                  </a:moveTo>
                  <a:cubicBezTo>
                    <a:pt x="348018" y="1264176"/>
                    <a:pt x="350304" y="1269129"/>
                    <a:pt x="344970" y="1270368"/>
                  </a:cubicBezTo>
                  <a:cubicBezTo>
                    <a:pt x="342018" y="1266081"/>
                    <a:pt x="346018" y="1264462"/>
                    <a:pt x="345066" y="1260557"/>
                  </a:cubicBezTo>
                  <a:cubicBezTo>
                    <a:pt x="346590" y="1260747"/>
                    <a:pt x="348114" y="1260843"/>
                    <a:pt x="349066" y="1261414"/>
                  </a:cubicBezTo>
                  <a:close/>
                  <a:moveTo>
                    <a:pt x="317919" y="1270082"/>
                  </a:moveTo>
                  <a:cubicBezTo>
                    <a:pt x="323920" y="1268939"/>
                    <a:pt x="318586" y="1275130"/>
                    <a:pt x="324587" y="1273987"/>
                  </a:cubicBezTo>
                  <a:cubicBezTo>
                    <a:pt x="324015" y="1276844"/>
                    <a:pt x="318586" y="1274273"/>
                    <a:pt x="318586" y="1277892"/>
                  </a:cubicBezTo>
                  <a:cubicBezTo>
                    <a:pt x="315157" y="1275130"/>
                    <a:pt x="320396" y="1274368"/>
                    <a:pt x="317919" y="1270082"/>
                  </a:cubicBezTo>
                  <a:close/>
                  <a:moveTo>
                    <a:pt x="320872" y="1299705"/>
                  </a:moveTo>
                  <a:cubicBezTo>
                    <a:pt x="315348" y="1299609"/>
                    <a:pt x="312395" y="1294561"/>
                    <a:pt x="310014" y="1299895"/>
                  </a:cubicBezTo>
                  <a:cubicBezTo>
                    <a:pt x="307728" y="1299133"/>
                    <a:pt x="309061" y="1295894"/>
                    <a:pt x="309061" y="1293609"/>
                  </a:cubicBezTo>
                  <a:cubicBezTo>
                    <a:pt x="313157" y="1294561"/>
                    <a:pt x="316300" y="1297799"/>
                    <a:pt x="318110" y="1293227"/>
                  </a:cubicBezTo>
                  <a:cubicBezTo>
                    <a:pt x="321253" y="1293990"/>
                    <a:pt x="321920" y="1296276"/>
                    <a:pt x="320872" y="1299705"/>
                  </a:cubicBezTo>
                  <a:close/>
                  <a:moveTo>
                    <a:pt x="317919" y="1282369"/>
                  </a:moveTo>
                  <a:cubicBezTo>
                    <a:pt x="322587" y="1280940"/>
                    <a:pt x="324682" y="1287703"/>
                    <a:pt x="326778" y="1283512"/>
                  </a:cubicBezTo>
                  <a:cubicBezTo>
                    <a:pt x="329254" y="1288084"/>
                    <a:pt x="324492" y="1290846"/>
                    <a:pt x="328587" y="1296085"/>
                  </a:cubicBezTo>
                  <a:cubicBezTo>
                    <a:pt x="324396" y="1291894"/>
                    <a:pt x="318681" y="1288846"/>
                    <a:pt x="317919" y="1282369"/>
                  </a:cubicBezTo>
                  <a:close/>
                  <a:moveTo>
                    <a:pt x="328778" y="1269986"/>
                  </a:moveTo>
                  <a:cubicBezTo>
                    <a:pt x="334017" y="1276654"/>
                    <a:pt x="334398" y="1272749"/>
                    <a:pt x="344494" y="1273415"/>
                  </a:cubicBezTo>
                  <a:cubicBezTo>
                    <a:pt x="344208" y="1275416"/>
                    <a:pt x="343923" y="1277416"/>
                    <a:pt x="343637" y="1279416"/>
                  </a:cubicBezTo>
                  <a:cubicBezTo>
                    <a:pt x="340113" y="1279702"/>
                    <a:pt x="336684" y="1273797"/>
                    <a:pt x="336303" y="1280083"/>
                  </a:cubicBezTo>
                  <a:cubicBezTo>
                    <a:pt x="331254" y="1278369"/>
                    <a:pt x="328492" y="1275130"/>
                    <a:pt x="328778" y="1269986"/>
                  </a:cubicBezTo>
                  <a:close/>
                  <a:moveTo>
                    <a:pt x="330588" y="1294752"/>
                  </a:moveTo>
                  <a:cubicBezTo>
                    <a:pt x="331635" y="1293704"/>
                    <a:pt x="332778" y="1292561"/>
                    <a:pt x="332969" y="1290465"/>
                  </a:cubicBezTo>
                  <a:cubicBezTo>
                    <a:pt x="335922" y="1290370"/>
                    <a:pt x="335826" y="1292275"/>
                    <a:pt x="338112" y="1292656"/>
                  </a:cubicBezTo>
                  <a:cubicBezTo>
                    <a:pt x="339065" y="1287798"/>
                    <a:pt x="331159" y="1285036"/>
                    <a:pt x="336112" y="1281607"/>
                  </a:cubicBezTo>
                  <a:cubicBezTo>
                    <a:pt x="342970" y="1281321"/>
                    <a:pt x="336207" y="1289798"/>
                    <a:pt x="344113" y="1288751"/>
                  </a:cubicBezTo>
                  <a:cubicBezTo>
                    <a:pt x="342208" y="1293704"/>
                    <a:pt x="337065" y="1294942"/>
                    <a:pt x="330588" y="1294752"/>
                  </a:cubicBezTo>
                  <a:close/>
                  <a:moveTo>
                    <a:pt x="346018" y="1275130"/>
                  </a:moveTo>
                  <a:cubicBezTo>
                    <a:pt x="350590" y="1275035"/>
                    <a:pt x="351733" y="1270939"/>
                    <a:pt x="354210" y="1268462"/>
                  </a:cubicBezTo>
                  <a:cubicBezTo>
                    <a:pt x="357162" y="1267986"/>
                    <a:pt x="357734" y="1269129"/>
                    <a:pt x="357543" y="1270653"/>
                  </a:cubicBezTo>
                  <a:cubicBezTo>
                    <a:pt x="357067" y="1271130"/>
                    <a:pt x="356686" y="1271701"/>
                    <a:pt x="356496" y="1272368"/>
                  </a:cubicBezTo>
                  <a:cubicBezTo>
                    <a:pt x="356877" y="1272463"/>
                    <a:pt x="356877" y="1272653"/>
                    <a:pt x="357162" y="1272749"/>
                  </a:cubicBezTo>
                  <a:cubicBezTo>
                    <a:pt x="356972" y="1273511"/>
                    <a:pt x="356877" y="1274177"/>
                    <a:pt x="356877" y="1274844"/>
                  </a:cubicBezTo>
                  <a:cubicBezTo>
                    <a:pt x="352971" y="1275511"/>
                    <a:pt x="348399" y="1277987"/>
                    <a:pt x="346018" y="1275130"/>
                  </a:cubicBezTo>
                  <a:close/>
                  <a:moveTo>
                    <a:pt x="351638" y="1286560"/>
                  </a:moveTo>
                  <a:cubicBezTo>
                    <a:pt x="351733" y="1281131"/>
                    <a:pt x="358782" y="1279035"/>
                    <a:pt x="361353" y="1281607"/>
                  </a:cubicBezTo>
                  <a:cubicBezTo>
                    <a:pt x="359448" y="1284845"/>
                    <a:pt x="356877" y="1287227"/>
                    <a:pt x="351638" y="1286560"/>
                  </a:cubicBezTo>
                  <a:close/>
                  <a:moveTo>
                    <a:pt x="369926" y="1271891"/>
                  </a:moveTo>
                  <a:cubicBezTo>
                    <a:pt x="369926" y="1271891"/>
                    <a:pt x="369926" y="1271891"/>
                    <a:pt x="369926" y="1271891"/>
                  </a:cubicBezTo>
                  <a:cubicBezTo>
                    <a:pt x="369926" y="1271891"/>
                    <a:pt x="369926" y="1271891"/>
                    <a:pt x="369926" y="1271891"/>
                  </a:cubicBezTo>
                  <a:lnTo>
                    <a:pt x="369926" y="1271891"/>
                  </a:lnTo>
                  <a:close/>
                  <a:moveTo>
                    <a:pt x="364116" y="1312754"/>
                  </a:moveTo>
                  <a:cubicBezTo>
                    <a:pt x="369545" y="1308468"/>
                    <a:pt x="367354" y="1318373"/>
                    <a:pt x="368783" y="1317897"/>
                  </a:cubicBezTo>
                  <a:cubicBezTo>
                    <a:pt x="368116" y="1319516"/>
                    <a:pt x="365068" y="1318469"/>
                    <a:pt x="364782" y="1320469"/>
                  </a:cubicBezTo>
                  <a:cubicBezTo>
                    <a:pt x="358496" y="1318755"/>
                    <a:pt x="369926" y="1313992"/>
                    <a:pt x="364116" y="1312754"/>
                  </a:cubicBezTo>
                  <a:close/>
                  <a:moveTo>
                    <a:pt x="362115" y="1389716"/>
                  </a:moveTo>
                  <a:cubicBezTo>
                    <a:pt x="361353" y="1389811"/>
                    <a:pt x="360306" y="1389811"/>
                    <a:pt x="358972" y="1389335"/>
                  </a:cubicBezTo>
                  <a:cubicBezTo>
                    <a:pt x="358877" y="1389811"/>
                    <a:pt x="358782" y="1390287"/>
                    <a:pt x="358591" y="1390764"/>
                  </a:cubicBezTo>
                  <a:cubicBezTo>
                    <a:pt x="358877" y="1389240"/>
                    <a:pt x="358877" y="1387525"/>
                    <a:pt x="357448" y="1384286"/>
                  </a:cubicBezTo>
                  <a:cubicBezTo>
                    <a:pt x="361353" y="1384477"/>
                    <a:pt x="360877" y="1387620"/>
                    <a:pt x="362115" y="1389716"/>
                  </a:cubicBezTo>
                  <a:close/>
                  <a:moveTo>
                    <a:pt x="362592" y="1398765"/>
                  </a:moveTo>
                  <a:cubicBezTo>
                    <a:pt x="361068" y="1402289"/>
                    <a:pt x="359925" y="1406289"/>
                    <a:pt x="354400" y="1405432"/>
                  </a:cubicBezTo>
                  <a:cubicBezTo>
                    <a:pt x="353733" y="1403146"/>
                    <a:pt x="357543" y="1397907"/>
                    <a:pt x="353733" y="1397717"/>
                  </a:cubicBezTo>
                  <a:cubicBezTo>
                    <a:pt x="354495" y="1394288"/>
                    <a:pt x="357924" y="1400193"/>
                    <a:pt x="362592" y="1398765"/>
                  </a:cubicBezTo>
                  <a:close/>
                  <a:moveTo>
                    <a:pt x="354495" y="1354664"/>
                  </a:moveTo>
                  <a:cubicBezTo>
                    <a:pt x="351447" y="1353902"/>
                    <a:pt x="350876" y="1351520"/>
                    <a:pt x="351828" y="1348187"/>
                  </a:cubicBezTo>
                  <a:cubicBezTo>
                    <a:pt x="353829" y="1348663"/>
                    <a:pt x="355067" y="1348282"/>
                    <a:pt x="355543" y="1347139"/>
                  </a:cubicBezTo>
                  <a:cubicBezTo>
                    <a:pt x="359639" y="1347996"/>
                    <a:pt x="355638" y="1353807"/>
                    <a:pt x="354495" y="1354664"/>
                  </a:cubicBezTo>
                  <a:close/>
                  <a:moveTo>
                    <a:pt x="354591" y="1328470"/>
                  </a:moveTo>
                  <a:cubicBezTo>
                    <a:pt x="354114" y="1330565"/>
                    <a:pt x="353733" y="1332756"/>
                    <a:pt x="355734" y="1333232"/>
                  </a:cubicBezTo>
                  <a:cubicBezTo>
                    <a:pt x="350590" y="1335995"/>
                    <a:pt x="352400" y="1326756"/>
                    <a:pt x="343542" y="1330185"/>
                  </a:cubicBezTo>
                  <a:cubicBezTo>
                    <a:pt x="342684" y="1324565"/>
                    <a:pt x="350876" y="1328946"/>
                    <a:pt x="354591" y="1328470"/>
                  </a:cubicBezTo>
                  <a:close/>
                  <a:moveTo>
                    <a:pt x="335826" y="1333899"/>
                  </a:moveTo>
                  <a:cubicBezTo>
                    <a:pt x="338970" y="1334280"/>
                    <a:pt x="345542" y="1339233"/>
                    <a:pt x="348209" y="1335423"/>
                  </a:cubicBezTo>
                  <a:cubicBezTo>
                    <a:pt x="352400" y="1338566"/>
                    <a:pt x="344399" y="1342757"/>
                    <a:pt x="338493" y="1340376"/>
                  </a:cubicBezTo>
                  <a:cubicBezTo>
                    <a:pt x="338303" y="1341424"/>
                    <a:pt x="338208" y="1342377"/>
                    <a:pt x="338017" y="1343424"/>
                  </a:cubicBezTo>
                  <a:cubicBezTo>
                    <a:pt x="335826" y="1342757"/>
                    <a:pt x="336684" y="1340186"/>
                    <a:pt x="338493" y="1340376"/>
                  </a:cubicBezTo>
                  <a:cubicBezTo>
                    <a:pt x="340303" y="1334185"/>
                    <a:pt x="332778" y="1341710"/>
                    <a:pt x="335826" y="1333899"/>
                  </a:cubicBezTo>
                  <a:close/>
                  <a:moveTo>
                    <a:pt x="323253" y="1346091"/>
                  </a:moveTo>
                  <a:cubicBezTo>
                    <a:pt x="324301" y="1342662"/>
                    <a:pt x="331159" y="1345615"/>
                    <a:pt x="332778" y="1342662"/>
                  </a:cubicBezTo>
                  <a:cubicBezTo>
                    <a:pt x="335445" y="1348091"/>
                    <a:pt x="333731" y="1354283"/>
                    <a:pt x="339255" y="1360379"/>
                  </a:cubicBezTo>
                  <a:cubicBezTo>
                    <a:pt x="334398" y="1361617"/>
                    <a:pt x="332302" y="1354759"/>
                    <a:pt x="332016" y="1361045"/>
                  </a:cubicBezTo>
                  <a:cubicBezTo>
                    <a:pt x="327540" y="1360284"/>
                    <a:pt x="325444" y="1357998"/>
                    <a:pt x="325825" y="1354092"/>
                  </a:cubicBezTo>
                  <a:cubicBezTo>
                    <a:pt x="327349" y="1353426"/>
                    <a:pt x="328873" y="1352854"/>
                    <a:pt x="331350" y="1353235"/>
                  </a:cubicBezTo>
                  <a:cubicBezTo>
                    <a:pt x="326397" y="1347234"/>
                    <a:pt x="324777" y="1359807"/>
                    <a:pt x="318110" y="1357712"/>
                  </a:cubicBezTo>
                  <a:cubicBezTo>
                    <a:pt x="318586" y="1353616"/>
                    <a:pt x="325920" y="1347996"/>
                    <a:pt x="323253" y="1346091"/>
                  </a:cubicBezTo>
                  <a:close/>
                  <a:moveTo>
                    <a:pt x="313443" y="1377238"/>
                  </a:moveTo>
                  <a:cubicBezTo>
                    <a:pt x="319443" y="1377143"/>
                    <a:pt x="323158" y="1377714"/>
                    <a:pt x="326587" y="1377810"/>
                  </a:cubicBezTo>
                  <a:cubicBezTo>
                    <a:pt x="326587" y="1378190"/>
                    <a:pt x="326492" y="1378667"/>
                    <a:pt x="326492" y="1379048"/>
                  </a:cubicBezTo>
                  <a:cubicBezTo>
                    <a:pt x="330492" y="1379810"/>
                    <a:pt x="333159" y="1379238"/>
                    <a:pt x="333921" y="1376762"/>
                  </a:cubicBezTo>
                  <a:cubicBezTo>
                    <a:pt x="334683" y="1377048"/>
                    <a:pt x="335541" y="1377238"/>
                    <a:pt x="336874" y="1377143"/>
                  </a:cubicBezTo>
                  <a:cubicBezTo>
                    <a:pt x="332112" y="1380000"/>
                    <a:pt x="328492" y="1384191"/>
                    <a:pt x="322968" y="1386191"/>
                  </a:cubicBezTo>
                  <a:cubicBezTo>
                    <a:pt x="324587" y="1385048"/>
                    <a:pt x="325349" y="1383048"/>
                    <a:pt x="325635" y="1380381"/>
                  </a:cubicBezTo>
                  <a:cubicBezTo>
                    <a:pt x="320205" y="1378381"/>
                    <a:pt x="319824" y="1382001"/>
                    <a:pt x="317919" y="1384001"/>
                  </a:cubicBezTo>
                  <a:cubicBezTo>
                    <a:pt x="315443" y="1382286"/>
                    <a:pt x="312585" y="1380953"/>
                    <a:pt x="313443" y="1377238"/>
                  </a:cubicBezTo>
                  <a:close/>
                  <a:moveTo>
                    <a:pt x="309347" y="1405908"/>
                  </a:moveTo>
                  <a:cubicBezTo>
                    <a:pt x="310585" y="1406099"/>
                    <a:pt x="311728" y="1406194"/>
                    <a:pt x="312871" y="1406385"/>
                  </a:cubicBezTo>
                  <a:cubicBezTo>
                    <a:pt x="311823" y="1409337"/>
                    <a:pt x="312585" y="1411147"/>
                    <a:pt x="315729" y="1411337"/>
                  </a:cubicBezTo>
                  <a:cubicBezTo>
                    <a:pt x="314205" y="1414386"/>
                    <a:pt x="317062" y="1422196"/>
                    <a:pt x="310871" y="1420005"/>
                  </a:cubicBezTo>
                  <a:cubicBezTo>
                    <a:pt x="314395" y="1417529"/>
                    <a:pt x="314395" y="1409718"/>
                    <a:pt x="306870" y="1410290"/>
                  </a:cubicBezTo>
                  <a:cubicBezTo>
                    <a:pt x="306775" y="1407718"/>
                    <a:pt x="308966" y="1407813"/>
                    <a:pt x="309347" y="1405908"/>
                  </a:cubicBezTo>
                  <a:close/>
                  <a:moveTo>
                    <a:pt x="306013" y="1479346"/>
                  </a:moveTo>
                  <a:cubicBezTo>
                    <a:pt x="302965" y="1476107"/>
                    <a:pt x="306013" y="1471916"/>
                    <a:pt x="312204" y="1474012"/>
                  </a:cubicBezTo>
                  <a:cubicBezTo>
                    <a:pt x="312204" y="1478012"/>
                    <a:pt x="310680" y="1480394"/>
                    <a:pt x="306013" y="1479346"/>
                  </a:cubicBezTo>
                  <a:close/>
                  <a:moveTo>
                    <a:pt x="313252" y="1441818"/>
                  </a:moveTo>
                  <a:cubicBezTo>
                    <a:pt x="320682" y="1434293"/>
                    <a:pt x="302870" y="1437341"/>
                    <a:pt x="308109" y="1427340"/>
                  </a:cubicBezTo>
                  <a:cubicBezTo>
                    <a:pt x="315729" y="1430007"/>
                    <a:pt x="315157" y="1423434"/>
                    <a:pt x="318015" y="1420862"/>
                  </a:cubicBezTo>
                  <a:cubicBezTo>
                    <a:pt x="323634" y="1422006"/>
                    <a:pt x="320777" y="1429626"/>
                    <a:pt x="316681" y="1429911"/>
                  </a:cubicBezTo>
                  <a:cubicBezTo>
                    <a:pt x="318491" y="1431340"/>
                    <a:pt x="321634" y="1431245"/>
                    <a:pt x="324396" y="1429911"/>
                  </a:cubicBezTo>
                  <a:cubicBezTo>
                    <a:pt x="324396" y="1431626"/>
                    <a:pt x="325920" y="1432959"/>
                    <a:pt x="328111" y="1433912"/>
                  </a:cubicBezTo>
                  <a:cubicBezTo>
                    <a:pt x="326873" y="1436674"/>
                    <a:pt x="327063" y="1439627"/>
                    <a:pt x="327254" y="1443437"/>
                  </a:cubicBezTo>
                  <a:cubicBezTo>
                    <a:pt x="321063" y="1442294"/>
                    <a:pt x="319158" y="1440198"/>
                    <a:pt x="313252" y="1441818"/>
                  </a:cubicBezTo>
                  <a:close/>
                  <a:moveTo>
                    <a:pt x="318872" y="1477917"/>
                  </a:moveTo>
                  <a:cubicBezTo>
                    <a:pt x="320301" y="1476012"/>
                    <a:pt x="323063" y="1475536"/>
                    <a:pt x="326397" y="1475727"/>
                  </a:cubicBezTo>
                  <a:cubicBezTo>
                    <a:pt x="327540" y="1477251"/>
                    <a:pt x="327825" y="1479346"/>
                    <a:pt x="327349" y="1482013"/>
                  </a:cubicBezTo>
                  <a:cubicBezTo>
                    <a:pt x="321444" y="1482585"/>
                    <a:pt x="320777" y="1479822"/>
                    <a:pt x="318872" y="1477917"/>
                  </a:cubicBezTo>
                  <a:close/>
                  <a:moveTo>
                    <a:pt x="318491" y="1543926"/>
                  </a:moveTo>
                  <a:cubicBezTo>
                    <a:pt x="319824" y="1542020"/>
                    <a:pt x="325349" y="1544592"/>
                    <a:pt x="326016" y="1541830"/>
                  </a:cubicBezTo>
                  <a:cubicBezTo>
                    <a:pt x="329635" y="1544687"/>
                    <a:pt x="317634" y="1550402"/>
                    <a:pt x="330016" y="1551545"/>
                  </a:cubicBezTo>
                  <a:cubicBezTo>
                    <a:pt x="328968" y="1557737"/>
                    <a:pt x="319824" y="1554879"/>
                    <a:pt x="315443" y="1552784"/>
                  </a:cubicBezTo>
                  <a:cubicBezTo>
                    <a:pt x="323920" y="1550688"/>
                    <a:pt x="316395" y="1551736"/>
                    <a:pt x="318491" y="1543926"/>
                  </a:cubicBezTo>
                  <a:close/>
                  <a:moveTo>
                    <a:pt x="316776" y="1568310"/>
                  </a:moveTo>
                  <a:cubicBezTo>
                    <a:pt x="316967" y="1569643"/>
                    <a:pt x="315919" y="1569643"/>
                    <a:pt x="314776" y="1569643"/>
                  </a:cubicBezTo>
                  <a:cubicBezTo>
                    <a:pt x="313443" y="1569834"/>
                    <a:pt x="313538" y="1570310"/>
                    <a:pt x="313824" y="1571072"/>
                  </a:cubicBezTo>
                  <a:cubicBezTo>
                    <a:pt x="312871" y="1570691"/>
                    <a:pt x="311728" y="1570405"/>
                    <a:pt x="310490" y="1570215"/>
                  </a:cubicBezTo>
                  <a:cubicBezTo>
                    <a:pt x="309918" y="1571453"/>
                    <a:pt x="309347" y="1572119"/>
                    <a:pt x="308871" y="1572501"/>
                  </a:cubicBezTo>
                  <a:cubicBezTo>
                    <a:pt x="306870" y="1571929"/>
                    <a:pt x="305251" y="1570977"/>
                    <a:pt x="305918" y="1568595"/>
                  </a:cubicBezTo>
                  <a:cubicBezTo>
                    <a:pt x="311157" y="1570310"/>
                    <a:pt x="311538" y="1566595"/>
                    <a:pt x="316776" y="1568310"/>
                  </a:cubicBezTo>
                  <a:close/>
                  <a:moveTo>
                    <a:pt x="312014" y="1550879"/>
                  </a:moveTo>
                  <a:cubicBezTo>
                    <a:pt x="309633" y="1554974"/>
                    <a:pt x="304584" y="1549545"/>
                    <a:pt x="301346" y="1549545"/>
                  </a:cubicBezTo>
                  <a:cubicBezTo>
                    <a:pt x="304680" y="1543449"/>
                    <a:pt x="307251" y="1550307"/>
                    <a:pt x="312014" y="1550879"/>
                  </a:cubicBezTo>
                  <a:close/>
                  <a:moveTo>
                    <a:pt x="266199" y="1531352"/>
                  </a:moveTo>
                  <a:cubicBezTo>
                    <a:pt x="272295" y="1525447"/>
                    <a:pt x="278867" y="1530495"/>
                    <a:pt x="285153" y="1524494"/>
                  </a:cubicBezTo>
                  <a:cubicBezTo>
                    <a:pt x="290487" y="1530972"/>
                    <a:pt x="294202" y="1538211"/>
                    <a:pt x="302870" y="1538973"/>
                  </a:cubicBezTo>
                  <a:cubicBezTo>
                    <a:pt x="296107" y="1538782"/>
                    <a:pt x="286392" y="1538306"/>
                    <a:pt x="284010" y="1532019"/>
                  </a:cubicBezTo>
                  <a:cubicBezTo>
                    <a:pt x="278772" y="1532115"/>
                    <a:pt x="269437" y="1532781"/>
                    <a:pt x="274104" y="1538496"/>
                  </a:cubicBezTo>
                  <a:cubicBezTo>
                    <a:pt x="279057" y="1539353"/>
                    <a:pt x="278867" y="1534496"/>
                    <a:pt x="283629" y="1535067"/>
                  </a:cubicBezTo>
                  <a:cubicBezTo>
                    <a:pt x="282391" y="1538591"/>
                    <a:pt x="286392" y="1538782"/>
                    <a:pt x="284296" y="1542878"/>
                  </a:cubicBezTo>
                  <a:cubicBezTo>
                    <a:pt x="289725" y="1545449"/>
                    <a:pt x="286392" y="1538115"/>
                    <a:pt x="291821" y="1540687"/>
                  </a:cubicBezTo>
                  <a:cubicBezTo>
                    <a:pt x="290678" y="1544116"/>
                    <a:pt x="289059" y="1546973"/>
                    <a:pt x="285439" y="1547640"/>
                  </a:cubicBezTo>
                  <a:cubicBezTo>
                    <a:pt x="279629" y="1546116"/>
                    <a:pt x="276009" y="1547164"/>
                    <a:pt x="272771" y="1548498"/>
                  </a:cubicBezTo>
                  <a:cubicBezTo>
                    <a:pt x="262293" y="1545164"/>
                    <a:pt x="265246" y="1560880"/>
                    <a:pt x="256293" y="1553641"/>
                  </a:cubicBezTo>
                  <a:cubicBezTo>
                    <a:pt x="254959" y="1553927"/>
                    <a:pt x="254769" y="1555165"/>
                    <a:pt x="254578" y="1556594"/>
                  </a:cubicBezTo>
                  <a:cubicBezTo>
                    <a:pt x="250673" y="1555641"/>
                    <a:pt x="246291" y="1555165"/>
                    <a:pt x="241719" y="1554498"/>
                  </a:cubicBezTo>
                  <a:cubicBezTo>
                    <a:pt x="241053" y="1554308"/>
                    <a:pt x="240481" y="1554117"/>
                    <a:pt x="239719" y="1553927"/>
                  </a:cubicBezTo>
                  <a:cubicBezTo>
                    <a:pt x="239719" y="1554022"/>
                    <a:pt x="239814" y="1554117"/>
                    <a:pt x="239814" y="1554212"/>
                  </a:cubicBezTo>
                  <a:cubicBezTo>
                    <a:pt x="239719" y="1554212"/>
                    <a:pt x="239529" y="1554212"/>
                    <a:pt x="239433" y="1554117"/>
                  </a:cubicBezTo>
                  <a:cubicBezTo>
                    <a:pt x="238862" y="1559356"/>
                    <a:pt x="237052" y="1560785"/>
                    <a:pt x="233814" y="1560499"/>
                  </a:cubicBezTo>
                  <a:cubicBezTo>
                    <a:pt x="232766" y="1560023"/>
                    <a:pt x="231528" y="1559642"/>
                    <a:pt x="230004" y="1559547"/>
                  </a:cubicBezTo>
                  <a:cubicBezTo>
                    <a:pt x="230004" y="1559547"/>
                    <a:pt x="230004" y="1559547"/>
                    <a:pt x="230004" y="1559642"/>
                  </a:cubicBezTo>
                  <a:cubicBezTo>
                    <a:pt x="229337" y="1559451"/>
                    <a:pt x="228670" y="1559165"/>
                    <a:pt x="227908" y="1558880"/>
                  </a:cubicBezTo>
                  <a:cubicBezTo>
                    <a:pt x="227527" y="1560975"/>
                    <a:pt x="226860" y="1562785"/>
                    <a:pt x="226003" y="1564404"/>
                  </a:cubicBezTo>
                  <a:cubicBezTo>
                    <a:pt x="224289" y="1562594"/>
                    <a:pt x="222669" y="1560690"/>
                    <a:pt x="220860" y="1558880"/>
                  </a:cubicBezTo>
                  <a:cubicBezTo>
                    <a:pt x="220574" y="1554689"/>
                    <a:pt x="231051" y="1561070"/>
                    <a:pt x="228480" y="1554689"/>
                  </a:cubicBezTo>
                  <a:cubicBezTo>
                    <a:pt x="225908" y="1552403"/>
                    <a:pt x="222193" y="1553927"/>
                    <a:pt x="219050" y="1555832"/>
                  </a:cubicBezTo>
                  <a:cubicBezTo>
                    <a:pt x="218383" y="1554784"/>
                    <a:pt x="217812" y="1553736"/>
                    <a:pt x="217907" y="1552974"/>
                  </a:cubicBezTo>
                  <a:cubicBezTo>
                    <a:pt x="220193" y="1552498"/>
                    <a:pt x="222384" y="1551736"/>
                    <a:pt x="224479" y="1550974"/>
                  </a:cubicBezTo>
                  <a:cubicBezTo>
                    <a:pt x="226479" y="1551736"/>
                    <a:pt x="228289" y="1551355"/>
                    <a:pt x="228765" y="1548974"/>
                  </a:cubicBezTo>
                  <a:cubicBezTo>
                    <a:pt x="232671" y="1546783"/>
                    <a:pt x="234861" y="1544021"/>
                    <a:pt x="233433" y="1540973"/>
                  </a:cubicBezTo>
                  <a:cubicBezTo>
                    <a:pt x="235052" y="1541163"/>
                    <a:pt x="236766" y="1541735"/>
                    <a:pt x="238576" y="1542782"/>
                  </a:cubicBezTo>
                  <a:cubicBezTo>
                    <a:pt x="237433" y="1538211"/>
                    <a:pt x="241434" y="1538877"/>
                    <a:pt x="240957" y="1535067"/>
                  </a:cubicBezTo>
                  <a:cubicBezTo>
                    <a:pt x="234004" y="1532210"/>
                    <a:pt x="233052" y="1543926"/>
                    <a:pt x="227908" y="1537258"/>
                  </a:cubicBezTo>
                  <a:cubicBezTo>
                    <a:pt x="228003" y="1536972"/>
                    <a:pt x="228194" y="1536877"/>
                    <a:pt x="228384" y="1536686"/>
                  </a:cubicBezTo>
                  <a:cubicBezTo>
                    <a:pt x="229242" y="1536972"/>
                    <a:pt x="230004" y="1537163"/>
                    <a:pt x="230861" y="1537639"/>
                  </a:cubicBezTo>
                  <a:cubicBezTo>
                    <a:pt x="230766" y="1536972"/>
                    <a:pt x="230766" y="1536591"/>
                    <a:pt x="230670" y="1536115"/>
                  </a:cubicBezTo>
                  <a:cubicBezTo>
                    <a:pt x="231718" y="1536401"/>
                    <a:pt x="232766" y="1537068"/>
                    <a:pt x="233433" y="1537544"/>
                  </a:cubicBezTo>
                  <a:cubicBezTo>
                    <a:pt x="232575" y="1535448"/>
                    <a:pt x="231432" y="1533924"/>
                    <a:pt x="230861" y="1532495"/>
                  </a:cubicBezTo>
                  <a:cubicBezTo>
                    <a:pt x="231147" y="1531924"/>
                    <a:pt x="231432" y="1531257"/>
                    <a:pt x="231909" y="1530019"/>
                  </a:cubicBezTo>
                  <a:cubicBezTo>
                    <a:pt x="231432" y="1529924"/>
                    <a:pt x="231147" y="1529924"/>
                    <a:pt x="230670" y="1529828"/>
                  </a:cubicBezTo>
                  <a:cubicBezTo>
                    <a:pt x="230861" y="1528876"/>
                    <a:pt x="231432" y="1527828"/>
                    <a:pt x="232385" y="1526495"/>
                  </a:cubicBezTo>
                  <a:cubicBezTo>
                    <a:pt x="227813" y="1526399"/>
                    <a:pt x="226860" y="1523637"/>
                    <a:pt x="223431" y="1522685"/>
                  </a:cubicBezTo>
                  <a:cubicBezTo>
                    <a:pt x="220764" y="1526399"/>
                    <a:pt x="230385" y="1528114"/>
                    <a:pt x="224765" y="1529066"/>
                  </a:cubicBezTo>
                  <a:cubicBezTo>
                    <a:pt x="220098" y="1529162"/>
                    <a:pt x="218193" y="1527257"/>
                    <a:pt x="216192" y="1525447"/>
                  </a:cubicBezTo>
                  <a:cubicBezTo>
                    <a:pt x="216192" y="1524876"/>
                    <a:pt x="216288" y="1524304"/>
                    <a:pt x="216573" y="1523542"/>
                  </a:cubicBezTo>
                  <a:cubicBezTo>
                    <a:pt x="221050" y="1524018"/>
                    <a:pt x="222765" y="1521542"/>
                    <a:pt x="229432" y="1522018"/>
                  </a:cubicBezTo>
                  <a:cubicBezTo>
                    <a:pt x="230385" y="1522494"/>
                    <a:pt x="231432" y="1522970"/>
                    <a:pt x="232480" y="1523352"/>
                  </a:cubicBezTo>
                  <a:cubicBezTo>
                    <a:pt x="232861" y="1523352"/>
                    <a:pt x="232956" y="1523161"/>
                    <a:pt x="233242" y="1523066"/>
                  </a:cubicBezTo>
                  <a:cubicBezTo>
                    <a:pt x="240672" y="1537258"/>
                    <a:pt x="256293" y="1521827"/>
                    <a:pt x="266199" y="1531352"/>
                  </a:cubicBezTo>
                  <a:close/>
                  <a:moveTo>
                    <a:pt x="236957" y="1519446"/>
                  </a:moveTo>
                  <a:cubicBezTo>
                    <a:pt x="237243" y="1519351"/>
                    <a:pt x="237528" y="1519351"/>
                    <a:pt x="237814" y="1519351"/>
                  </a:cubicBezTo>
                  <a:cubicBezTo>
                    <a:pt x="237624" y="1519637"/>
                    <a:pt x="237338" y="1519732"/>
                    <a:pt x="237147" y="1520113"/>
                  </a:cubicBezTo>
                  <a:cubicBezTo>
                    <a:pt x="237052" y="1519827"/>
                    <a:pt x="237052" y="1519637"/>
                    <a:pt x="236957" y="1519446"/>
                  </a:cubicBezTo>
                  <a:close/>
                  <a:moveTo>
                    <a:pt x="252578" y="1519161"/>
                  </a:moveTo>
                  <a:cubicBezTo>
                    <a:pt x="252197" y="1519446"/>
                    <a:pt x="251911" y="1519637"/>
                    <a:pt x="251530" y="1519827"/>
                  </a:cubicBezTo>
                  <a:cubicBezTo>
                    <a:pt x="251816" y="1519541"/>
                    <a:pt x="252197" y="1519351"/>
                    <a:pt x="252578" y="1519161"/>
                  </a:cubicBezTo>
                  <a:close/>
                  <a:moveTo>
                    <a:pt x="262770" y="1492395"/>
                  </a:moveTo>
                  <a:cubicBezTo>
                    <a:pt x="262674" y="1493538"/>
                    <a:pt x="262484" y="1494777"/>
                    <a:pt x="262674" y="1495729"/>
                  </a:cubicBezTo>
                  <a:cubicBezTo>
                    <a:pt x="262293" y="1494777"/>
                    <a:pt x="261817" y="1493824"/>
                    <a:pt x="261341" y="1492967"/>
                  </a:cubicBezTo>
                  <a:cubicBezTo>
                    <a:pt x="261817" y="1492776"/>
                    <a:pt x="262389" y="1492681"/>
                    <a:pt x="262770" y="1492395"/>
                  </a:cubicBezTo>
                  <a:close/>
                  <a:moveTo>
                    <a:pt x="242862" y="1482870"/>
                  </a:moveTo>
                  <a:cubicBezTo>
                    <a:pt x="244767" y="1486680"/>
                    <a:pt x="246863" y="1490205"/>
                    <a:pt x="247815" y="1494681"/>
                  </a:cubicBezTo>
                  <a:cubicBezTo>
                    <a:pt x="251530" y="1495919"/>
                    <a:pt x="260007" y="1493634"/>
                    <a:pt x="260579" y="1497253"/>
                  </a:cubicBezTo>
                  <a:cubicBezTo>
                    <a:pt x="257531" y="1497062"/>
                    <a:pt x="259245" y="1501539"/>
                    <a:pt x="256578" y="1501730"/>
                  </a:cubicBezTo>
                  <a:cubicBezTo>
                    <a:pt x="252197" y="1497158"/>
                    <a:pt x="250959" y="1503254"/>
                    <a:pt x="245434" y="1502492"/>
                  </a:cubicBezTo>
                  <a:cubicBezTo>
                    <a:pt x="244863" y="1501539"/>
                    <a:pt x="244577" y="1500682"/>
                    <a:pt x="244196" y="1499825"/>
                  </a:cubicBezTo>
                  <a:cubicBezTo>
                    <a:pt x="245720" y="1497920"/>
                    <a:pt x="246672" y="1495539"/>
                    <a:pt x="244386" y="1494967"/>
                  </a:cubicBezTo>
                  <a:cubicBezTo>
                    <a:pt x="244196" y="1495539"/>
                    <a:pt x="243720" y="1495824"/>
                    <a:pt x="243148" y="1496015"/>
                  </a:cubicBezTo>
                  <a:cubicBezTo>
                    <a:pt x="242958" y="1493729"/>
                    <a:pt x="243434" y="1491443"/>
                    <a:pt x="244577" y="1488299"/>
                  </a:cubicBezTo>
                  <a:cubicBezTo>
                    <a:pt x="243434" y="1488204"/>
                    <a:pt x="242577" y="1487823"/>
                    <a:pt x="241815" y="1487442"/>
                  </a:cubicBezTo>
                  <a:cubicBezTo>
                    <a:pt x="241815" y="1487347"/>
                    <a:pt x="241815" y="1487157"/>
                    <a:pt x="241910" y="1486966"/>
                  </a:cubicBezTo>
                  <a:cubicBezTo>
                    <a:pt x="241719" y="1487061"/>
                    <a:pt x="241529" y="1487157"/>
                    <a:pt x="241434" y="1487252"/>
                  </a:cubicBezTo>
                  <a:cubicBezTo>
                    <a:pt x="239433" y="1486204"/>
                    <a:pt x="238386" y="1484490"/>
                    <a:pt x="237719" y="1482489"/>
                  </a:cubicBezTo>
                  <a:cubicBezTo>
                    <a:pt x="239433" y="1482203"/>
                    <a:pt x="241243" y="1482299"/>
                    <a:pt x="242862" y="1482870"/>
                  </a:cubicBezTo>
                  <a:close/>
                  <a:moveTo>
                    <a:pt x="211430" y="1463535"/>
                  </a:moveTo>
                  <a:cubicBezTo>
                    <a:pt x="210192" y="1464963"/>
                    <a:pt x="206763" y="1468964"/>
                    <a:pt x="212954" y="1468392"/>
                  </a:cubicBezTo>
                  <a:cubicBezTo>
                    <a:pt x="212859" y="1470011"/>
                    <a:pt x="212763" y="1471536"/>
                    <a:pt x="212573" y="1473060"/>
                  </a:cubicBezTo>
                  <a:cubicBezTo>
                    <a:pt x="210668" y="1472964"/>
                    <a:pt x="208953" y="1472774"/>
                    <a:pt x="207048" y="1472678"/>
                  </a:cubicBezTo>
                  <a:cubicBezTo>
                    <a:pt x="208763" y="1467630"/>
                    <a:pt x="202953" y="1469059"/>
                    <a:pt x="201048" y="1465059"/>
                  </a:cubicBezTo>
                  <a:cubicBezTo>
                    <a:pt x="201333" y="1464201"/>
                    <a:pt x="201714" y="1463249"/>
                    <a:pt x="202191" y="1462391"/>
                  </a:cubicBezTo>
                  <a:cubicBezTo>
                    <a:pt x="206001" y="1461725"/>
                    <a:pt x="205334" y="1462963"/>
                    <a:pt x="211430" y="1463535"/>
                  </a:cubicBezTo>
                  <a:close/>
                  <a:moveTo>
                    <a:pt x="201048" y="1503730"/>
                  </a:moveTo>
                  <a:cubicBezTo>
                    <a:pt x="200000" y="1502682"/>
                    <a:pt x="198381" y="1502111"/>
                    <a:pt x="196380" y="1501825"/>
                  </a:cubicBezTo>
                  <a:cubicBezTo>
                    <a:pt x="197333" y="1501444"/>
                    <a:pt x="198190" y="1500777"/>
                    <a:pt x="198666" y="1499825"/>
                  </a:cubicBezTo>
                  <a:cubicBezTo>
                    <a:pt x="196666" y="1498872"/>
                    <a:pt x="194856" y="1497729"/>
                    <a:pt x="193809" y="1496205"/>
                  </a:cubicBezTo>
                  <a:cubicBezTo>
                    <a:pt x="197142" y="1493919"/>
                    <a:pt x="197238" y="1496205"/>
                    <a:pt x="199047" y="1497729"/>
                  </a:cubicBezTo>
                  <a:cubicBezTo>
                    <a:pt x="201048" y="1500015"/>
                    <a:pt x="204858" y="1500968"/>
                    <a:pt x="201048" y="1503730"/>
                  </a:cubicBezTo>
                  <a:close/>
                  <a:moveTo>
                    <a:pt x="205048" y="1496872"/>
                  </a:moveTo>
                  <a:cubicBezTo>
                    <a:pt x="208953" y="1494015"/>
                    <a:pt x="212859" y="1491348"/>
                    <a:pt x="216573" y="1488204"/>
                  </a:cubicBezTo>
                  <a:cubicBezTo>
                    <a:pt x="214383" y="1484680"/>
                    <a:pt x="208763" y="1483537"/>
                    <a:pt x="201333" y="1482870"/>
                  </a:cubicBezTo>
                  <a:cubicBezTo>
                    <a:pt x="206477" y="1481632"/>
                    <a:pt x="213621" y="1484013"/>
                    <a:pt x="210573" y="1476107"/>
                  </a:cubicBezTo>
                  <a:cubicBezTo>
                    <a:pt x="214002" y="1476774"/>
                    <a:pt x="214764" y="1474584"/>
                    <a:pt x="218002" y="1475060"/>
                  </a:cubicBezTo>
                  <a:cubicBezTo>
                    <a:pt x="219050" y="1479441"/>
                    <a:pt x="214192" y="1477917"/>
                    <a:pt x="213906" y="1481061"/>
                  </a:cubicBezTo>
                  <a:cubicBezTo>
                    <a:pt x="220479" y="1480775"/>
                    <a:pt x="225432" y="1480013"/>
                    <a:pt x="228384" y="1485252"/>
                  </a:cubicBezTo>
                  <a:cubicBezTo>
                    <a:pt x="225241" y="1487728"/>
                    <a:pt x="226956" y="1491728"/>
                    <a:pt x="229337" y="1494586"/>
                  </a:cubicBezTo>
                  <a:cubicBezTo>
                    <a:pt x="227622" y="1495443"/>
                    <a:pt x="225717" y="1496205"/>
                    <a:pt x="223908" y="1496967"/>
                  </a:cubicBezTo>
                  <a:cubicBezTo>
                    <a:pt x="222098" y="1494967"/>
                    <a:pt x="218669" y="1494205"/>
                    <a:pt x="214764" y="1493729"/>
                  </a:cubicBezTo>
                  <a:cubicBezTo>
                    <a:pt x="213716" y="1497444"/>
                    <a:pt x="217907" y="1497444"/>
                    <a:pt x="216002" y="1501730"/>
                  </a:cubicBezTo>
                  <a:cubicBezTo>
                    <a:pt x="217526" y="1502206"/>
                    <a:pt x="218669" y="1502492"/>
                    <a:pt x="219907" y="1502873"/>
                  </a:cubicBezTo>
                  <a:cubicBezTo>
                    <a:pt x="219526" y="1504016"/>
                    <a:pt x="219145" y="1505254"/>
                    <a:pt x="219240" y="1506111"/>
                  </a:cubicBezTo>
                  <a:cubicBezTo>
                    <a:pt x="217621" y="1505064"/>
                    <a:pt x="215716" y="1504206"/>
                    <a:pt x="212097" y="1504682"/>
                  </a:cubicBezTo>
                  <a:cubicBezTo>
                    <a:pt x="211525" y="1507635"/>
                    <a:pt x="213906" y="1508302"/>
                    <a:pt x="213525" y="1511064"/>
                  </a:cubicBezTo>
                  <a:cubicBezTo>
                    <a:pt x="218002" y="1511636"/>
                    <a:pt x="221145" y="1510874"/>
                    <a:pt x="222955" y="1508588"/>
                  </a:cubicBezTo>
                  <a:cubicBezTo>
                    <a:pt x="222193" y="1508207"/>
                    <a:pt x="221622" y="1507731"/>
                    <a:pt x="221050" y="1507254"/>
                  </a:cubicBezTo>
                  <a:cubicBezTo>
                    <a:pt x="221050" y="1507254"/>
                    <a:pt x="221050" y="1507254"/>
                    <a:pt x="221145" y="1507254"/>
                  </a:cubicBezTo>
                  <a:cubicBezTo>
                    <a:pt x="221050" y="1505730"/>
                    <a:pt x="221622" y="1504492"/>
                    <a:pt x="222288" y="1503444"/>
                  </a:cubicBezTo>
                  <a:cubicBezTo>
                    <a:pt x="227337" y="1504873"/>
                    <a:pt x="231051" y="1506111"/>
                    <a:pt x="235338" y="1508683"/>
                  </a:cubicBezTo>
                  <a:cubicBezTo>
                    <a:pt x="235338" y="1508778"/>
                    <a:pt x="235338" y="1508873"/>
                    <a:pt x="235242" y="1508969"/>
                  </a:cubicBezTo>
                  <a:cubicBezTo>
                    <a:pt x="232956" y="1509540"/>
                    <a:pt x="231337" y="1510969"/>
                    <a:pt x="229623" y="1512398"/>
                  </a:cubicBezTo>
                  <a:cubicBezTo>
                    <a:pt x="228099" y="1512112"/>
                    <a:pt x="226384" y="1511826"/>
                    <a:pt x="224479" y="1511731"/>
                  </a:cubicBezTo>
                  <a:cubicBezTo>
                    <a:pt x="223622" y="1512969"/>
                    <a:pt x="223241" y="1514207"/>
                    <a:pt x="223336" y="1515351"/>
                  </a:cubicBezTo>
                  <a:cubicBezTo>
                    <a:pt x="221526" y="1515541"/>
                    <a:pt x="219240" y="1515351"/>
                    <a:pt x="216383" y="1514303"/>
                  </a:cubicBezTo>
                  <a:cubicBezTo>
                    <a:pt x="216383" y="1514779"/>
                    <a:pt x="216288" y="1515255"/>
                    <a:pt x="216288" y="1515732"/>
                  </a:cubicBezTo>
                  <a:cubicBezTo>
                    <a:pt x="204477" y="1513541"/>
                    <a:pt x="209620" y="1503540"/>
                    <a:pt x="208858" y="1497920"/>
                  </a:cubicBezTo>
                  <a:cubicBezTo>
                    <a:pt x="206858" y="1498206"/>
                    <a:pt x="205810" y="1497634"/>
                    <a:pt x="205048" y="1496872"/>
                  </a:cubicBezTo>
                  <a:close/>
                  <a:moveTo>
                    <a:pt x="227813" y="1499825"/>
                  </a:moveTo>
                  <a:cubicBezTo>
                    <a:pt x="227337" y="1500587"/>
                    <a:pt x="226670" y="1501063"/>
                    <a:pt x="225241" y="1500873"/>
                  </a:cubicBezTo>
                  <a:cubicBezTo>
                    <a:pt x="225241" y="1500873"/>
                    <a:pt x="225241" y="1500873"/>
                    <a:pt x="225241" y="1500873"/>
                  </a:cubicBezTo>
                  <a:cubicBezTo>
                    <a:pt x="226098" y="1500396"/>
                    <a:pt x="226956" y="1500111"/>
                    <a:pt x="227813" y="1499825"/>
                  </a:cubicBezTo>
                  <a:close/>
                  <a:moveTo>
                    <a:pt x="206858" y="1524685"/>
                  </a:moveTo>
                  <a:cubicBezTo>
                    <a:pt x="207239" y="1527828"/>
                    <a:pt x="204477" y="1528495"/>
                    <a:pt x="203524" y="1529543"/>
                  </a:cubicBezTo>
                  <a:cubicBezTo>
                    <a:pt x="202667" y="1529733"/>
                    <a:pt x="201810" y="1529924"/>
                    <a:pt x="200952" y="1530114"/>
                  </a:cubicBezTo>
                  <a:cubicBezTo>
                    <a:pt x="200952" y="1529828"/>
                    <a:pt x="200952" y="1529448"/>
                    <a:pt x="201048" y="1529066"/>
                  </a:cubicBezTo>
                  <a:cubicBezTo>
                    <a:pt x="199524" y="1528876"/>
                    <a:pt x="197428" y="1528114"/>
                    <a:pt x="195237" y="1527638"/>
                  </a:cubicBezTo>
                  <a:cubicBezTo>
                    <a:pt x="197428" y="1525923"/>
                    <a:pt x="197238" y="1521732"/>
                    <a:pt x="200857" y="1519732"/>
                  </a:cubicBezTo>
                  <a:cubicBezTo>
                    <a:pt x="201143" y="1519732"/>
                    <a:pt x="201429" y="1519637"/>
                    <a:pt x="201714" y="1519637"/>
                  </a:cubicBezTo>
                  <a:cubicBezTo>
                    <a:pt x="198476" y="1524971"/>
                    <a:pt x="207906" y="1520970"/>
                    <a:pt x="206858" y="1524685"/>
                  </a:cubicBezTo>
                  <a:close/>
                  <a:moveTo>
                    <a:pt x="175330" y="1549260"/>
                  </a:moveTo>
                  <a:cubicBezTo>
                    <a:pt x="174949" y="1543354"/>
                    <a:pt x="174282" y="1540877"/>
                    <a:pt x="181902" y="1540877"/>
                  </a:cubicBezTo>
                  <a:cubicBezTo>
                    <a:pt x="181902" y="1544402"/>
                    <a:pt x="184188" y="1546497"/>
                    <a:pt x="187141" y="1548116"/>
                  </a:cubicBezTo>
                  <a:cubicBezTo>
                    <a:pt x="186951" y="1548688"/>
                    <a:pt x="186665" y="1549260"/>
                    <a:pt x="186570" y="1550022"/>
                  </a:cubicBezTo>
                  <a:cubicBezTo>
                    <a:pt x="192285" y="1551165"/>
                    <a:pt x="191713" y="1546116"/>
                    <a:pt x="196095" y="1546021"/>
                  </a:cubicBezTo>
                  <a:cubicBezTo>
                    <a:pt x="198762" y="1548021"/>
                    <a:pt x="198285" y="1550022"/>
                    <a:pt x="197142" y="1551927"/>
                  </a:cubicBezTo>
                  <a:cubicBezTo>
                    <a:pt x="191618" y="1550117"/>
                    <a:pt x="183903" y="1551069"/>
                    <a:pt x="175330" y="1549260"/>
                  </a:cubicBezTo>
                  <a:close/>
                  <a:moveTo>
                    <a:pt x="169234" y="1579263"/>
                  </a:moveTo>
                  <a:cubicBezTo>
                    <a:pt x="172663" y="1579549"/>
                    <a:pt x="173901" y="1581264"/>
                    <a:pt x="175902" y="1582502"/>
                  </a:cubicBezTo>
                  <a:cubicBezTo>
                    <a:pt x="175711" y="1582692"/>
                    <a:pt x="175616" y="1582978"/>
                    <a:pt x="175521" y="1583169"/>
                  </a:cubicBezTo>
                  <a:cubicBezTo>
                    <a:pt x="171615" y="1582978"/>
                    <a:pt x="169329" y="1581835"/>
                    <a:pt x="169234" y="1579263"/>
                  </a:cubicBezTo>
                  <a:close/>
                  <a:moveTo>
                    <a:pt x="178283" y="1579168"/>
                  </a:moveTo>
                  <a:cubicBezTo>
                    <a:pt x="178473" y="1577168"/>
                    <a:pt x="178283" y="1575263"/>
                    <a:pt x="177140" y="1574024"/>
                  </a:cubicBezTo>
                  <a:cubicBezTo>
                    <a:pt x="185046" y="1575168"/>
                    <a:pt x="185522" y="1568119"/>
                    <a:pt x="186189" y="1561261"/>
                  </a:cubicBezTo>
                  <a:cubicBezTo>
                    <a:pt x="189332" y="1560499"/>
                    <a:pt x="192094" y="1559356"/>
                    <a:pt x="194952" y="1558213"/>
                  </a:cubicBezTo>
                  <a:cubicBezTo>
                    <a:pt x="195047" y="1558213"/>
                    <a:pt x="195047" y="1558308"/>
                    <a:pt x="195142" y="1558403"/>
                  </a:cubicBezTo>
                  <a:cubicBezTo>
                    <a:pt x="195237" y="1558308"/>
                    <a:pt x="195333" y="1558213"/>
                    <a:pt x="195428" y="1558118"/>
                  </a:cubicBezTo>
                  <a:cubicBezTo>
                    <a:pt x="196666" y="1557641"/>
                    <a:pt x="198190" y="1557356"/>
                    <a:pt x="199428" y="1556784"/>
                  </a:cubicBezTo>
                  <a:cubicBezTo>
                    <a:pt x="199905" y="1557356"/>
                    <a:pt x="200000" y="1557927"/>
                    <a:pt x="200381" y="1558403"/>
                  </a:cubicBezTo>
                  <a:cubicBezTo>
                    <a:pt x="198476" y="1559356"/>
                    <a:pt x="197333" y="1560499"/>
                    <a:pt x="200381" y="1561928"/>
                  </a:cubicBezTo>
                  <a:cubicBezTo>
                    <a:pt x="200667" y="1561452"/>
                    <a:pt x="200952" y="1561261"/>
                    <a:pt x="201238" y="1560975"/>
                  </a:cubicBezTo>
                  <a:cubicBezTo>
                    <a:pt x="201524" y="1563833"/>
                    <a:pt x="200571" y="1566690"/>
                    <a:pt x="201238" y="1568881"/>
                  </a:cubicBezTo>
                  <a:cubicBezTo>
                    <a:pt x="197333" y="1568881"/>
                    <a:pt x="193809" y="1567738"/>
                    <a:pt x="191046" y="1562690"/>
                  </a:cubicBezTo>
                  <a:cubicBezTo>
                    <a:pt x="186474" y="1563833"/>
                    <a:pt x="183903" y="1572215"/>
                    <a:pt x="187808" y="1572596"/>
                  </a:cubicBezTo>
                  <a:cubicBezTo>
                    <a:pt x="188379" y="1575453"/>
                    <a:pt x="193047" y="1573358"/>
                    <a:pt x="192666" y="1578882"/>
                  </a:cubicBezTo>
                  <a:cubicBezTo>
                    <a:pt x="188475" y="1579073"/>
                    <a:pt x="182950" y="1577835"/>
                    <a:pt x="181521" y="1581168"/>
                  </a:cubicBezTo>
                  <a:cubicBezTo>
                    <a:pt x="181236" y="1580120"/>
                    <a:pt x="180474" y="1579168"/>
                    <a:pt x="178283" y="1579168"/>
                  </a:cubicBezTo>
                  <a:close/>
                  <a:moveTo>
                    <a:pt x="183807" y="1586312"/>
                  </a:moveTo>
                  <a:cubicBezTo>
                    <a:pt x="183807" y="1586216"/>
                    <a:pt x="183903" y="1586216"/>
                    <a:pt x="183903" y="1586026"/>
                  </a:cubicBezTo>
                  <a:cubicBezTo>
                    <a:pt x="182760" y="1585645"/>
                    <a:pt x="182379" y="1584788"/>
                    <a:pt x="182093" y="1583740"/>
                  </a:cubicBezTo>
                  <a:cubicBezTo>
                    <a:pt x="185712" y="1583740"/>
                    <a:pt x="187332" y="1581930"/>
                    <a:pt x="189999" y="1584883"/>
                  </a:cubicBezTo>
                  <a:cubicBezTo>
                    <a:pt x="191142" y="1581454"/>
                    <a:pt x="192761" y="1578597"/>
                    <a:pt x="196380" y="1578025"/>
                  </a:cubicBezTo>
                  <a:cubicBezTo>
                    <a:pt x="198381" y="1578787"/>
                    <a:pt x="200667" y="1579263"/>
                    <a:pt x="202762" y="1579644"/>
                  </a:cubicBezTo>
                  <a:cubicBezTo>
                    <a:pt x="201714" y="1580978"/>
                    <a:pt x="200381" y="1582216"/>
                    <a:pt x="198857" y="1583264"/>
                  </a:cubicBezTo>
                  <a:cubicBezTo>
                    <a:pt x="196476" y="1582692"/>
                    <a:pt x="194761" y="1582407"/>
                    <a:pt x="191904" y="1586216"/>
                  </a:cubicBezTo>
                  <a:cubicBezTo>
                    <a:pt x="189903" y="1586598"/>
                    <a:pt x="187808" y="1586598"/>
                    <a:pt x="185522" y="1586312"/>
                  </a:cubicBezTo>
                  <a:cubicBezTo>
                    <a:pt x="191046" y="1586598"/>
                    <a:pt x="190475" y="1588693"/>
                    <a:pt x="189903" y="1590789"/>
                  </a:cubicBezTo>
                  <a:cubicBezTo>
                    <a:pt x="188570" y="1588407"/>
                    <a:pt x="186189" y="1586598"/>
                    <a:pt x="183807" y="1586312"/>
                  </a:cubicBezTo>
                  <a:close/>
                  <a:moveTo>
                    <a:pt x="191904" y="1609743"/>
                  </a:moveTo>
                  <a:cubicBezTo>
                    <a:pt x="192666" y="1606981"/>
                    <a:pt x="190380" y="1606124"/>
                    <a:pt x="191046" y="1603457"/>
                  </a:cubicBezTo>
                  <a:cubicBezTo>
                    <a:pt x="192570" y="1603171"/>
                    <a:pt x="195237" y="1604123"/>
                    <a:pt x="197333" y="1604314"/>
                  </a:cubicBezTo>
                  <a:cubicBezTo>
                    <a:pt x="196190" y="1606505"/>
                    <a:pt x="198857" y="1612601"/>
                    <a:pt x="194952" y="1612029"/>
                  </a:cubicBezTo>
                  <a:cubicBezTo>
                    <a:pt x="192761" y="1610696"/>
                    <a:pt x="191332" y="1609362"/>
                    <a:pt x="190094" y="1608029"/>
                  </a:cubicBezTo>
                  <a:cubicBezTo>
                    <a:pt x="190761" y="1608505"/>
                    <a:pt x="191427" y="1608981"/>
                    <a:pt x="191904" y="1609743"/>
                  </a:cubicBezTo>
                  <a:close/>
                  <a:moveTo>
                    <a:pt x="186379" y="1636032"/>
                  </a:moveTo>
                  <a:cubicBezTo>
                    <a:pt x="186665" y="1634223"/>
                    <a:pt x="186855" y="1632413"/>
                    <a:pt x="187141" y="1630698"/>
                  </a:cubicBezTo>
                  <a:cubicBezTo>
                    <a:pt x="190761" y="1631174"/>
                    <a:pt x="193618" y="1632222"/>
                    <a:pt x="193142" y="1635747"/>
                  </a:cubicBezTo>
                  <a:cubicBezTo>
                    <a:pt x="189903" y="1636699"/>
                    <a:pt x="188094" y="1636318"/>
                    <a:pt x="186379" y="1636032"/>
                  </a:cubicBezTo>
                  <a:close/>
                  <a:moveTo>
                    <a:pt x="206001" y="1636604"/>
                  </a:moveTo>
                  <a:cubicBezTo>
                    <a:pt x="205429" y="1633556"/>
                    <a:pt x="202381" y="1632413"/>
                    <a:pt x="202953" y="1628507"/>
                  </a:cubicBezTo>
                  <a:cubicBezTo>
                    <a:pt x="207810" y="1628222"/>
                    <a:pt x="208858" y="1624221"/>
                    <a:pt x="214287" y="1624602"/>
                  </a:cubicBezTo>
                  <a:cubicBezTo>
                    <a:pt x="214859" y="1626888"/>
                    <a:pt x="216288" y="1627365"/>
                    <a:pt x="213906" y="1629365"/>
                  </a:cubicBezTo>
                  <a:cubicBezTo>
                    <a:pt x="218669" y="1630127"/>
                    <a:pt x="218859" y="1626412"/>
                    <a:pt x="219907" y="1623459"/>
                  </a:cubicBezTo>
                  <a:cubicBezTo>
                    <a:pt x="213716" y="1620602"/>
                    <a:pt x="203524" y="1620697"/>
                    <a:pt x="202095" y="1614315"/>
                  </a:cubicBezTo>
                  <a:cubicBezTo>
                    <a:pt x="204381" y="1614315"/>
                    <a:pt x="206477" y="1614125"/>
                    <a:pt x="206001" y="1611458"/>
                  </a:cubicBezTo>
                  <a:cubicBezTo>
                    <a:pt x="199714" y="1612124"/>
                    <a:pt x="204191" y="1604695"/>
                    <a:pt x="199143" y="1604409"/>
                  </a:cubicBezTo>
                  <a:cubicBezTo>
                    <a:pt x="199619" y="1604219"/>
                    <a:pt x="200095" y="1603933"/>
                    <a:pt x="200095" y="1603171"/>
                  </a:cubicBezTo>
                  <a:cubicBezTo>
                    <a:pt x="198285" y="1602790"/>
                    <a:pt x="198476" y="1600980"/>
                    <a:pt x="198857" y="1599170"/>
                  </a:cubicBezTo>
                  <a:cubicBezTo>
                    <a:pt x="202000" y="1606124"/>
                    <a:pt x="211144" y="1611458"/>
                    <a:pt x="216669" y="1616982"/>
                  </a:cubicBezTo>
                  <a:cubicBezTo>
                    <a:pt x="220669" y="1617268"/>
                    <a:pt x="222955" y="1615744"/>
                    <a:pt x="224955" y="1613839"/>
                  </a:cubicBezTo>
                  <a:cubicBezTo>
                    <a:pt x="225146" y="1613934"/>
                    <a:pt x="225241" y="1614030"/>
                    <a:pt x="225527" y="1614030"/>
                  </a:cubicBezTo>
                  <a:cubicBezTo>
                    <a:pt x="226479" y="1613363"/>
                    <a:pt x="227051" y="1612506"/>
                    <a:pt x="227432" y="1611553"/>
                  </a:cubicBezTo>
                  <a:cubicBezTo>
                    <a:pt x="228765" y="1610315"/>
                    <a:pt x="230099" y="1609267"/>
                    <a:pt x="232099" y="1608695"/>
                  </a:cubicBezTo>
                  <a:cubicBezTo>
                    <a:pt x="233718" y="1615077"/>
                    <a:pt x="237433" y="1615268"/>
                    <a:pt x="243243" y="1613839"/>
                  </a:cubicBezTo>
                  <a:cubicBezTo>
                    <a:pt x="243624" y="1614411"/>
                    <a:pt x="243815" y="1615173"/>
                    <a:pt x="243339" y="1616315"/>
                  </a:cubicBezTo>
                  <a:cubicBezTo>
                    <a:pt x="244863" y="1616125"/>
                    <a:pt x="246196" y="1615649"/>
                    <a:pt x="247434" y="1615173"/>
                  </a:cubicBezTo>
                  <a:cubicBezTo>
                    <a:pt x="248387" y="1618506"/>
                    <a:pt x="247911" y="1622793"/>
                    <a:pt x="249339" y="1625745"/>
                  </a:cubicBezTo>
                  <a:cubicBezTo>
                    <a:pt x="246482" y="1627365"/>
                    <a:pt x="241148" y="1626507"/>
                    <a:pt x="241529" y="1631460"/>
                  </a:cubicBezTo>
                  <a:cubicBezTo>
                    <a:pt x="240576" y="1630698"/>
                    <a:pt x="239433" y="1630032"/>
                    <a:pt x="237814" y="1629460"/>
                  </a:cubicBezTo>
                  <a:cubicBezTo>
                    <a:pt x="235433" y="1630412"/>
                    <a:pt x="232480" y="1630698"/>
                    <a:pt x="229908" y="1631460"/>
                  </a:cubicBezTo>
                  <a:cubicBezTo>
                    <a:pt x="227241" y="1629555"/>
                    <a:pt x="224574" y="1627841"/>
                    <a:pt x="221526" y="1626888"/>
                  </a:cubicBezTo>
                  <a:cubicBezTo>
                    <a:pt x="221145" y="1630412"/>
                    <a:pt x="223146" y="1632222"/>
                    <a:pt x="225813" y="1633651"/>
                  </a:cubicBezTo>
                  <a:cubicBezTo>
                    <a:pt x="225146" y="1634413"/>
                    <a:pt x="224574" y="1635270"/>
                    <a:pt x="224384" y="1636509"/>
                  </a:cubicBezTo>
                  <a:cubicBezTo>
                    <a:pt x="222765" y="1634318"/>
                    <a:pt x="220764" y="1632413"/>
                    <a:pt x="217621" y="1631365"/>
                  </a:cubicBezTo>
                  <a:cubicBezTo>
                    <a:pt x="214192" y="1633461"/>
                    <a:pt x="208096" y="1632984"/>
                    <a:pt x="206001" y="1636604"/>
                  </a:cubicBezTo>
                  <a:close/>
                  <a:moveTo>
                    <a:pt x="220383" y="1666036"/>
                  </a:moveTo>
                  <a:cubicBezTo>
                    <a:pt x="220383" y="1664798"/>
                    <a:pt x="220193" y="1663655"/>
                    <a:pt x="220002" y="1662512"/>
                  </a:cubicBezTo>
                  <a:cubicBezTo>
                    <a:pt x="225717" y="1663083"/>
                    <a:pt x="226860" y="1652606"/>
                    <a:pt x="221907" y="1651939"/>
                  </a:cubicBezTo>
                  <a:cubicBezTo>
                    <a:pt x="222384" y="1655654"/>
                    <a:pt x="220574" y="1656892"/>
                    <a:pt x="219431" y="1658892"/>
                  </a:cubicBezTo>
                  <a:cubicBezTo>
                    <a:pt x="218288" y="1653939"/>
                    <a:pt x="216288" y="1649653"/>
                    <a:pt x="214573" y="1645081"/>
                  </a:cubicBezTo>
                  <a:cubicBezTo>
                    <a:pt x="218574" y="1650034"/>
                    <a:pt x="226289" y="1652320"/>
                    <a:pt x="228384" y="1658702"/>
                  </a:cubicBezTo>
                  <a:cubicBezTo>
                    <a:pt x="228099" y="1655082"/>
                    <a:pt x="233814" y="1657368"/>
                    <a:pt x="234195" y="1654415"/>
                  </a:cubicBezTo>
                  <a:cubicBezTo>
                    <a:pt x="229051" y="1650034"/>
                    <a:pt x="228289" y="1642414"/>
                    <a:pt x="224574" y="1636794"/>
                  </a:cubicBezTo>
                  <a:cubicBezTo>
                    <a:pt x="226194" y="1636699"/>
                    <a:pt x="228765" y="1636318"/>
                    <a:pt x="231337" y="1636223"/>
                  </a:cubicBezTo>
                  <a:cubicBezTo>
                    <a:pt x="233147" y="1637175"/>
                    <a:pt x="234671" y="1638414"/>
                    <a:pt x="235242" y="1640319"/>
                  </a:cubicBezTo>
                  <a:cubicBezTo>
                    <a:pt x="227813" y="1644414"/>
                    <a:pt x="236290" y="1655559"/>
                    <a:pt x="243148" y="1658226"/>
                  </a:cubicBezTo>
                  <a:cubicBezTo>
                    <a:pt x="244291" y="1653749"/>
                    <a:pt x="247530" y="1651368"/>
                    <a:pt x="252864" y="1651082"/>
                  </a:cubicBezTo>
                  <a:cubicBezTo>
                    <a:pt x="252578" y="1645367"/>
                    <a:pt x="250578" y="1643366"/>
                    <a:pt x="253816" y="1638509"/>
                  </a:cubicBezTo>
                  <a:cubicBezTo>
                    <a:pt x="250292" y="1639461"/>
                    <a:pt x="247339" y="1639461"/>
                    <a:pt x="244672" y="1638985"/>
                  </a:cubicBezTo>
                  <a:cubicBezTo>
                    <a:pt x="244672" y="1636413"/>
                    <a:pt x="244386" y="1633556"/>
                    <a:pt x="241719" y="1631365"/>
                  </a:cubicBezTo>
                  <a:cubicBezTo>
                    <a:pt x="248101" y="1632794"/>
                    <a:pt x="248577" y="1631746"/>
                    <a:pt x="252197" y="1636890"/>
                  </a:cubicBezTo>
                  <a:cubicBezTo>
                    <a:pt x="252578" y="1635080"/>
                    <a:pt x="252197" y="1632413"/>
                    <a:pt x="254388" y="1632318"/>
                  </a:cubicBezTo>
                  <a:cubicBezTo>
                    <a:pt x="255435" y="1635461"/>
                    <a:pt x="265437" y="1632127"/>
                    <a:pt x="263246" y="1637747"/>
                  </a:cubicBezTo>
                  <a:cubicBezTo>
                    <a:pt x="263151" y="1637747"/>
                    <a:pt x="263151" y="1637747"/>
                    <a:pt x="263055" y="1637747"/>
                  </a:cubicBezTo>
                  <a:cubicBezTo>
                    <a:pt x="263055" y="1637461"/>
                    <a:pt x="262770" y="1637270"/>
                    <a:pt x="262103" y="1636985"/>
                  </a:cubicBezTo>
                  <a:cubicBezTo>
                    <a:pt x="262008" y="1637270"/>
                    <a:pt x="261912" y="1637366"/>
                    <a:pt x="261817" y="1637652"/>
                  </a:cubicBezTo>
                  <a:cubicBezTo>
                    <a:pt x="261341" y="1637747"/>
                    <a:pt x="261055" y="1637937"/>
                    <a:pt x="260865" y="1638223"/>
                  </a:cubicBezTo>
                  <a:cubicBezTo>
                    <a:pt x="260579" y="1638223"/>
                    <a:pt x="260484" y="1638414"/>
                    <a:pt x="260103" y="1638318"/>
                  </a:cubicBezTo>
                  <a:cubicBezTo>
                    <a:pt x="258007" y="1637842"/>
                    <a:pt x="256483" y="1635080"/>
                    <a:pt x="254769" y="1637652"/>
                  </a:cubicBezTo>
                  <a:cubicBezTo>
                    <a:pt x="259817" y="1639557"/>
                    <a:pt x="253054" y="1642414"/>
                    <a:pt x="253721" y="1645176"/>
                  </a:cubicBezTo>
                  <a:cubicBezTo>
                    <a:pt x="256102" y="1645938"/>
                    <a:pt x="256769" y="1647748"/>
                    <a:pt x="260579" y="1647557"/>
                  </a:cubicBezTo>
                  <a:cubicBezTo>
                    <a:pt x="261150" y="1646605"/>
                    <a:pt x="261817" y="1645938"/>
                    <a:pt x="262484" y="1645081"/>
                  </a:cubicBezTo>
                  <a:cubicBezTo>
                    <a:pt x="263817" y="1646986"/>
                    <a:pt x="265722" y="1648605"/>
                    <a:pt x="267913" y="1649082"/>
                  </a:cubicBezTo>
                  <a:cubicBezTo>
                    <a:pt x="265818" y="1642509"/>
                    <a:pt x="266103" y="1641843"/>
                    <a:pt x="265151" y="1636318"/>
                  </a:cubicBezTo>
                  <a:cubicBezTo>
                    <a:pt x="267532" y="1634699"/>
                    <a:pt x="271818" y="1634985"/>
                    <a:pt x="276295" y="1635556"/>
                  </a:cubicBezTo>
                  <a:cubicBezTo>
                    <a:pt x="276009" y="1638223"/>
                    <a:pt x="276295" y="1640509"/>
                    <a:pt x="277629" y="1641938"/>
                  </a:cubicBezTo>
                  <a:cubicBezTo>
                    <a:pt x="274485" y="1641557"/>
                    <a:pt x="271914" y="1641843"/>
                    <a:pt x="270199" y="1642986"/>
                  </a:cubicBezTo>
                  <a:cubicBezTo>
                    <a:pt x="273533" y="1645748"/>
                    <a:pt x="274581" y="1648415"/>
                    <a:pt x="275057" y="1651368"/>
                  </a:cubicBezTo>
                  <a:cubicBezTo>
                    <a:pt x="274962" y="1657082"/>
                    <a:pt x="273819" y="1660511"/>
                    <a:pt x="276676" y="1663940"/>
                  </a:cubicBezTo>
                  <a:cubicBezTo>
                    <a:pt x="274295" y="1663560"/>
                    <a:pt x="273438" y="1662036"/>
                    <a:pt x="270675" y="1661940"/>
                  </a:cubicBezTo>
                  <a:cubicBezTo>
                    <a:pt x="270580" y="1664417"/>
                    <a:pt x="272199" y="1665560"/>
                    <a:pt x="274390" y="1666322"/>
                  </a:cubicBezTo>
                  <a:cubicBezTo>
                    <a:pt x="270866" y="1666703"/>
                    <a:pt x="266961" y="1667465"/>
                    <a:pt x="264865" y="1668132"/>
                  </a:cubicBezTo>
                  <a:cubicBezTo>
                    <a:pt x="266484" y="1668512"/>
                    <a:pt x="266484" y="1670036"/>
                    <a:pt x="266199" y="1671751"/>
                  </a:cubicBezTo>
                  <a:cubicBezTo>
                    <a:pt x="262198" y="1669751"/>
                    <a:pt x="261436" y="1665941"/>
                    <a:pt x="259055" y="1662321"/>
                  </a:cubicBezTo>
                  <a:cubicBezTo>
                    <a:pt x="259626" y="1661464"/>
                    <a:pt x="260293" y="1660797"/>
                    <a:pt x="261150" y="1660226"/>
                  </a:cubicBezTo>
                  <a:cubicBezTo>
                    <a:pt x="262008" y="1661083"/>
                    <a:pt x="263151" y="1661559"/>
                    <a:pt x="265151" y="1661464"/>
                  </a:cubicBezTo>
                  <a:cubicBezTo>
                    <a:pt x="265341" y="1660416"/>
                    <a:pt x="265437" y="1659464"/>
                    <a:pt x="265437" y="1658607"/>
                  </a:cubicBezTo>
                  <a:cubicBezTo>
                    <a:pt x="267913" y="1658130"/>
                    <a:pt x="270104" y="1657844"/>
                    <a:pt x="270104" y="1656416"/>
                  </a:cubicBezTo>
                  <a:cubicBezTo>
                    <a:pt x="269628" y="1660321"/>
                    <a:pt x="262579" y="1652225"/>
                    <a:pt x="261436" y="1654987"/>
                  </a:cubicBezTo>
                  <a:cubicBezTo>
                    <a:pt x="260960" y="1654987"/>
                    <a:pt x="260674" y="1654797"/>
                    <a:pt x="260103" y="1654797"/>
                  </a:cubicBezTo>
                  <a:cubicBezTo>
                    <a:pt x="259817" y="1656035"/>
                    <a:pt x="259817" y="1657178"/>
                    <a:pt x="260007" y="1658130"/>
                  </a:cubicBezTo>
                  <a:cubicBezTo>
                    <a:pt x="259150" y="1658702"/>
                    <a:pt x="258102" y="1659273"/>
                    <a:pt x="257055" y="1659749"/>
                  </a:cubicBezTo>
                  <a:cubicBezTo>
                    <a:pt x="256293" y="1658987"/>
                    <a:pt x="255435" y="1658321"/>
                    <a:pt x="254483" y="1657654"/>
                  </a:cubicBezTo>
                  <a:cubicBezTo>
                    <a:pt x="255340" y="1656225"/>
                    <a:pt x="255721" y="1655463"/>
                    <a:pt x="252387" y="1654225"/>
                  </a:cubicBezTo>
                  <a:cubicBezTo>
                    <a:pt x="251911" y="1655559"/>
                    <a:pt x="251435" y="1656606"/>
                    <a:pt x="251054" y="1657559"/>
                  </a:cubicBezTo>
                  <a:cubicBezTo>
                    <a:pt x="250482" y="1657273"/>
                    <a:pt x="249720" y="1657082"/>
                    <a:pt x="248958" y="1657178"/>
                  </a:cubicBezTo>
                  <a:cubicBezTo>
                    <a:pt x="248958" y="1658416"/>
                    <a:pt x="249149" y="1659464"/>
                    <a:pt x="249625" y="1660511"/>
                  </a:cubicBezTo>
                  <a:cubicBezTo>
                    <a:pt x="248958" y="1661750"/>
                    <a:pt x="248292" y="1662798"/>
                    <a:pt x="247434" y="1664417"/>
                  </a:cubicBezTo>
                  <a:cubicBezTo>
                    <a:pt x="246863" y="1664417"/>
                    <a:pt x="246291" y="1664322"/>
                    <a:pt x="245910" y="1664226"/>
                  </a:cubicBezTo>
                  <a:cubicBezTo>
                    <a:pt x="246387" y="1663940"/>
                    <a:pt x="246768" y="1663655"/>
                    <a:pt x="246768" y="1663274"/>
                  </a:cubicBezTo>
                  <a:cubicBezTo>
                    <a:pt x="245720" y="1663178"/>
                    <a:pt x="244672" y="1663083"/>
                    <a:pt x="243720" y="1662893"/>
                  </a:cubicBezTo>
                  <a:cubicBezTo>
                    <a:pt x="242481" y="1661559"/>
                    <a:pt x="241910" y="1660131"/>
                    <a:pt x="239624" y="1661464"/>
                  </a:cubicBezTo>
                  <a:cubicBezTo>
                    <a:pt x="238481" y="1660702"/>
                    <a:pt x="237719" y="1659654"/>
                    <a:pt x="238005" y="1657940"/>
                  </a:cubicBezTo>
                  <a:cubicBezTo>
                    <a:pt x="228194" y="1656987"/>
                    <a:pt x="231242" y="1668322"/>
                    <a:pt x="220383" y="1666036"/>
                  </a:cubicBezTo>
                  <a:close/>
                  <a:moveTo>
                    <a:pt x="228194" y="1671180"/>
                  </a:moveTo>
                  <a:cubicBezTo>
                    <a:pt x="228289" y="1670036"/>
                    <a:pt x="228480" y="1668894"/>
                    <a:pt x="228289" y="1667941"/>
                  </a:cubicBezTo>
                  <a:cubicBezTo>
                    <a:pt x="228765" y="1667369"/>
                    <a:pt x="229242" y="1666893"/>
                    <a:pt x="229527" y="1666703"/>
                  </a:cubicBezTo>
                  <a:cubicBezTo>
                    <a:pt x="231337" y="1667655"/>
                    <a:pt x="232290" y="1669370"/>
                    <a:pt x="232385" y="1671180"/>
                  </a:cubicBezTo>
                  <a:cubicBezTo>
                    <a:pt x="230766" y="1670418"/>
                    <a:pt x="229146" y="1669656"/>
                    <a:pt x="228194" y="1671180"/>
                  </a:cubicBezTo>
                  <a:close/>
                  <a:moveTo>
                    <a:pt x="245625" y="1674227"/>
                  </a:moveTo>
                  <a:cubicBezTo>
                    <a:pt x="245053" y="1674323"/>
                    <a:pt x="244386" y="1674323"/>
                    <a:pt x="243720" y="1674227"/>
                  </a:cubicBezTo>
                  <a:cubicBezTo>
                    <a:pt x="244672" y="1673275"/>
                    <a:pt x="245244" y="1672323"/>
                    <a:pt x="244291" y="1671656"/>
                  </a:cubicBezTo>
                  <a:cubicBezTo>
                    <a:pt x="244101" y="1672608"/>
                    <a:pt x="243815" y="1673465"/>
                    <a:pt x="242291" y="1672989"/>
                  </a:cubicBezTo>
                  <a:cubicBezTo>
                    <a:pt x="239814" y="1672323"/>
                    <a:pt x="239624" y="1670132"/>
                    <a:pt x="237433" y="1669274"/>
                  </a:cubicBezTo>
                  <a:cubicBezTo>
                    <a:pt x="237338" y="1670418"/>
                    <a:pt x="236957" y="1671084"/>
                    <a:pt x="236671" y="1671465"/>
                  </a:cubicBezTo>
                  <a:cubicBezTo>
                    <a:pt x="233909" y="1669560"/>
                    <a:pt x="232480" y="1666798"/>
                    <a:pt x="235338" y="1663940"/>
                  </a:cubicBezTo>
                  <a:cubicBezTo>
                    <a:pt x="236957" y="1663940"/>
                    <a:pt x="238481" y="1665274"/>
                    <a:pt x="239910" y="1666512"/>
                  </a:cubicBezTo>
                  <a:cubicBezTo>
                    <a:pt x="240767" y="1668132"/>
                    <a:pt x="242100" y="1669465"/>
                    <a:pt x="244577" y="1670132"/>
                  </a:cubicBezTo>
                  <a:cubicBezTo>
                    <a:pt x="245053" y="1669751"/>
                    <a:pt x="245339" y="1669465"/>
                    <a:pt x="245815" y="1669084"/>
                  </a:cubicBezTo>
                  <a:cubicBezTo>
                    <a:pt x="245910" y="1671465"/>
                    <a:pt x="250387" y="1673656"/>
                    <a:pt x="245625" y="1674227"/>
                  </a:cubicBezTo>
                  <a:close/>
                  <a:moveTo>
                    <a:pt x="254197" y="1682705"/>
                  </a:moveTo>
                  <a:cubicBezTo>
                    <a:pt x="254292" y="1677752"/>
                    <a:pt x="259341" y="1677657"/>
                    <a:pt x="263817" y="1677085"/>
                  </a:cubicBezTo>
                  <a:cubicBezTo>
                    <a:pt x="260769" y="1679085"/>
                    <a:pt x="261055" y="1684419"/>
                    <a:pt x="254197" y="1682705"/>
                  </a:cubicBezTo>
                  <a:close/>
                  <a:moveTo>
                    <a:pt x="254673" y="1676418"/>
                  </a:moveTo>
                  <a:cubicBezTo>
                    <a:pt x="252578" y="1673275"/>
                    <a:pt x="251054" y="1669846"/>
                    <a:pt x="246863" y="1668227"/>
                  </a:cubicBezTo>
                  <a:cubicBezTo>
                    <a:pt x="248863" y="1666512"/>
                    <a:pt x="250292" y="1665274"/>
                    <a:pt x="253054" y="1665655"/>
                  </a:cubicBezTo>
                  <a:cubicBezTo>
                    <a:pt x="256959" y="1669465"/>
                    <a:pt x="262293" y="1672227"/>
                    <a:pt x="264103" y="1673942"/>
                  </a:cubicBezTo>
                  <a:cubicBezTo>
                    <a:pt x="260579" y="1674418"/>
                    <a:pt x="259245" y="1677085"/>
                    <a:pt x="254673" y="1676418"/>
                  </a:cubicBezTo>
                  <a:close/>
                  <a:moveTo>
                    <a:pt x="272866" y="1748903"/>
                  </a:moveTo>
                  <a:cubicBezTo>
                    <a:pt x="272866" y="1748903"/>
                    <a:pt x="272961" y="1748999"/>
                    <a:pt x="272961" y="1748999"/>
                  </a:cubicBezTo>
                  <a:cubicBezTo>
                    <a:pt x="271247" y="1751094"/>
                    <a:pt x="270009" y="1752618"/>
                    <a:pt x="269247" y="1753952"/>
                  </a:cubicBezTo>
                  <a:cubicBezTo>
                    <a:pt x="269151" y="1750999"/>
                    <a:pt x="270199" y="1749189"/>
                    <a:pt x="272866" y="1748903"/>
                  </a:cubicBezTo>
                  <a:close/>
                  <a:moveTo>
                    <a:pt x="256674" y="1749189"/>
                  </a:moveTo>
                  <a:cubicBezTo>
                    <a:pt x="256864" y="1748808"/>
                    <a:pt x="257055" y="1748523"/>
                    <a:pt x="257245" y="1748237"/>
                  </a:cubicBezTo>
                  <a:cubicBezTo>
                    <a:pt x="257817" y="1747951"/>
                    <a:pt x="258388" y="1747761"/>
                    <a:pt x="258864" y="1747380"/>
                  </a:cubicBezTo>
                  <a:cubicBezTo>
                    <a:pt x="258388" y="1747380"/>
                    <a:pt x="258102" y="1747284"/>
                    <a:pt x="257817" y="1747189"/>
                  </a:cubicBezTo>
                  <a:cubicBezTo>
                    <a:pt x="259245" y="1744522"/>
                    <a:pt x="260198" y="1742903"/>
                    <a:pt x="261055" y="1741093"/>
                  </a:cubicBezTo>
                  <a:cubicBezTo>
                    <a:pt x="261246" y="1743379"/>
                    <a:pt x="261436" y="1745189"/>
                    <a:pt x="261912" y="1746903"/>
                  </a:cubicBezTo>
                  <a:cubicBezTo>
                    <a:pt x="260103" y="1747189"/>
                    <a:pt x="258388" y="1747856"/>
                    <a:pt x="256674" y="1749189"/>
                  </a:cubicBezTo>
                  <a:close/>
                  <a:moveTo>
                    <a:pt x="261436" y="1761381"/>
                  </a:moveTo>
                  <a:cubicBezTo>
                    <a:pt x="261722" y="1757000"/>
                    <a:pt x="262103" y="1753380"/>
                    <a:pt x="263532" y="1750713"/>
                  </a:cubicBezTo>
                  <a:cubicBezTo>
                    <a:pt x="263532" y="1750809"/>
                    <a:pt x="263532" y="1750809"/>
                    <a:pt x="263627" y="1750904"/>
                  </a:cubicBezTo>
                  <a:cubicBezTo>
                    <a:pt x="263627" y="1750427"/>
                    <a:pt x="263722" y="1750142"/>
                    <a:pt x="263913" y="1749856"/>
                  </a:cubicBezTo>
                  <a:cubicBezTo>
                    <a:pt x="263913" y="1749761"/>
                    <a:pt x="264008" y="1749665"/>
                    <a:pt x="264008" y="1749665"/>
                  </a:cubicBezTo>
                  <a:cubicBezTo>
                    <a:pt x="271056" y="1750618"/>
                    <a:pt x="262103" y="1754714"/>
                    <a:pt x="268770" y="1754714"/>
                  </a:cubicBezTo>
                  <a:cubicBezTo>
                    <a:pt x="266865" y="1758143"/>
                    <a:pt x="268389" y="1759572"/>
                    <a:pt x="271914" y="1763572"/>
                  </a:cubicBezTo>
                  <a:cubicBezTo>
                    <a:pt x="271818" y="1763667"/>
                    <a:pt x="271628" y="1763858"/>
                    <a:pt x="271533" y="1763953"/>
                  </a:cubicBezTo>
                  <a:cubicBezTo>
                    <a:pt x="268389" y="1763001"/>
                    <a:pt x="266008" y="1761572"/>
                    <a:pt x="261436" y="1761381"/>
                  </a:cubicBezTo>
                  <a:close/>
                  <a:moveTo>
                    <a:pt x="256007" y="1793195"/>
                  </a:moveTo>
                  <a:cubicBezTo>
                    <a:pt x="252673" y="1792623"/>
                    <a:pt x="253530" y="1791194"/>
                    <a:pt x="255245" y="1789670"/>
                  </a:cubicBezTo>
                  <a:cubicBezTo>
                    <a:pt x="258198" y="1788147"/>
                    <a:pt x="261817" y="1787194"/>
                    <a:pt x="265532" y="1786337"/>
                  </a:cubicBezTo>
                  <a:cubicBezTo>
                    <a:pt x="266580" y="1786908"/>
                    <a:pt x="267913" y="1787099"/>
                    <a:pt x="269913" y="1786908"/>
                  </a:cubicBezTo>
                  <a:cubicBezTo>
                    <a:pt x="270390" y="1787670"/>
                    <a:pt x="271056" y="1788242"/>
                    <a:pt x="271628" y="1788909"/>
                  </a:cubicBezTo>
                  <a:cubicBezTo>
                    <a:pt x="271437" y="1789290"/>
                    <a:pt x="271247" y="1789670"/>
                    <a:pt x="270961" y="1789956"/>
                  </a:cubicBezTo>
                  <a:cubicBezTo>
                    <a:pt x="263246" y="1787289"/>
                    <a:pt x="260960" y="1790337"/>
                    <a:pt x="256007" y="1793195"/>
                  </a:cubicBezTo>
                  <a:close/>
                  <a:moveTo>
                    <a:pt x="249530" y="1821103"/>
                  </a:moveTo>
                  <a:cubicBezTo>
                    <a:pt x="252864" y="1821103"/>
                    <a:pt x="253245" y="1823294"/>
                    <a:pt x="256769" y="1823198"/>
                  </a:cubicBezTo>
                  <a:cubicBezTo>
                    <a:pt x="255245" y="1824437"/>
                    <a:pt x="254578" y="1826627"/>
                    <a:pt x="254483" y="1829294"/>
                  </a:cubicBezTo>
                  <a:cubicBezTo>
                    <a:pt x="250768" y="1829009"/>
                    <a:pt x="247149" y="1828723"/>
                    <a:pt x="243434" y="1828532"/>
                  </a:cubicBezTo>
                  <a:cubicBezTo>
                    <a:pt x="242100" y="1822722"/>
                    <a:pt x="252387" y="1828532"/>
                    <a:pt x="249530" y="1821103"/>
                  </a:cubicBezTo>
                  <a:close/>
                  <a:moveTo>
                    <a:pt x="244101" y="1844344"/>
                  </a:moveTo>
                  <a:cubicBezTo>
                    <a:pt x="243815" y="1841106"/>
                    <a:pt x="236004" y="1843391"/>
                    <a:pt x="237052" y="1839105"/>
                  </a:cubicBezTo>
                  <a:cubicBezTo>
                    <a:pt x="246672" y="1839391"/>
                    <a:pt x="257245" y="1848344"/>
                    <a:pt x="270009" y="1850916"/>
                  </a:cubicBezTo>
                  <a:cubicBezTo>
                    <a:pt x="269056" y="1851583"/>
                    <a:pt x="268008" y="1852250"/>
                    <a:pt x="267056" y="1852821"/>
                  </a:cubicBezTo>
                  <a:cubicBezTo>
                    <a:pt x="262484" y="1851202"/>
                    <a:pt x="259055" y="1848916"/>
                    <a:pt x="255340" y="1846820"/>
                  </a:cubicBezTo>
                  <a:cubicBezTo>
                    <a:pt x="254483" y="1849583"/>
                    <a:pt x="256864" y="1850440"/>
                    <a:pt x="256197" y="1853107"/>
                  </a:cubicBezTo>
                  <a:cubicBezTo>
                    <a:pt x="247149" y="1852345"/>
                    <a:pt x="243910" y="1856250"/>
                    <a:pt x="238100" y="1851773"/>
                  </a:cubicBezTo>
                  <a:cubicBezTo>
                    <a:pt x="238862" y="1849583"/>
                    <a:pt x="239052" y="1847487"/>
                    <a:pt x="236576" y="1845392"/>
                  </a:cubicBezTo>
                  <a:cubicBezTo>
                    <a:pt x="241624" y="1843963"/>
                    <a:pt x="244196" y="1850821"/>
                    <a:pt x="244101" y="1844344"/>
                  </a:cubicBezTo>
                  <a:close/>
                  <a:moveTo>
                    <a:pt x="235052" y="1842153"/>
                  </a:moveTo>
                  <a:cubicBezTo>
                    <a:pt x="234290" y="1845297"/>
                    <a:pt x="231623" y="1844820"/>
                    <a:pt x="229527" y="1843106"/>
                  </a:cubicBezTo>
                  <a:cubicBezTo>
                    <a:pt x="230385" y="1843487"/>
                    <a:pt x="231242" y="1843868"/>
                    <a:pt x="232385" y="1843963"/>
                  </a:cubicBezTo>
                  <a:cubicBezTo>
                    <a:pt x="233242" y="1840153"/>
                    <a:pt x="230289" y="1838819"/>
                    <a:pt x="227908" y="1837105"/>
                  </a:cubicBezTo>
                  <a:cubicBezTo>
                    <a:pt x="228003" y="1837010"/>
                    <a:pt x="228003" y="1836915"/>
                    <a:pt x="228099" y="1836915"/>
                  </a:cubicBezTo>
                  <a:cubicBezTo>
                    <a:pt x="234004" y="1835962"/>
                    <a:pt x="231623" y="1841201"/>
                    <a:pt x="235052" y="1842153"/>
                  </a:cubicBezTo>
                  <a:close/>
                  <a:moveTo>
                    <a:pt x="230480" y="1854440"/>
                  </a:moveTo>
                  <a:cubicBezTo>
                    <a:pt x="232480" y="1856917"/>
                    <a:pt x="231528" y="1861584"/>
                    <a:pt x="237338" y="1861298"/>
                  </a:cubicBezTo>
                  <a:cubicBezTo>
                    <a:pt x="237243" y="1862346"/>
                    <a:pt x="237147" y="1863394"/>
                    <a:pt x="237052" y="1864347"/>
                  </a:cubicBezTo>
                  <a:cubicBezTo>
                    <a:pt x="235528" y="1863965"/>
                    <a:pt x="235242" y="1864823"/>
                    <a:pt x="235147" y="1865775"/>
                  </a:cubicBezTo>
                  <a:cubicBezTo>
                    <a:pt x="232099" y="1855965"/>
                    <a:pt x="212859" y="1859965"/>
                    <a:pt x="216002" y="1850154"/>
                  </a:cubicBezTo>
                  <a:cubicBezTo>
                    <a:pt x="218955" y="1856250"/>
                    <a:pt x="221145" y="1853678"/>
                    <a:pt x="230480" y="1854440"/>
                  </a:cubicBezTo>
                  <a:close/>
                  <a:moveTo>
                    <a:pt x="217907" y="1872728"/>
                  </a:moveTo>
                  <a:cubicBezTo>
                    <a:pt x="217050" y="1871300"/>
                    <a:pt x="216192" y="1870157"/>
                    <a:pt x="215335" y="1869109"/>
                  </a:cubicBezTo>
                  <a:cubicBezTo>
                    <a:pt x="217526" y="1869299"/>
                    <a:pt x="217907" y="1870823"/>
                    <a:pt x="220002" y="1871014"/>
                  </a:cubicBezTo>
                  <a:cubicBezTo>
                    <a:pt x="220479" y="1869204"/>
                    <a:pt x="219812" y="1868157"/>
                    <a:pt x="218383" y="1867776"/>
                  </a:cubicBezTo>
                  <a:cubicBezTo>
                    <a:pt x="227813" y="1863489"/>
                    <a:pt x="222193" y="1872443"/>
                    <a:pt x="217907" y="1872728"/>
                  </a:cubicBezTo>
                  <a:close/>
                  <a:moveTo>
                    <a:pt x="209334" y="1848916"/>
                  </a:moveTo>
                  <a:cubicBezTo>
                    <a:pt x="208763" y="1849964"/>
                    <a:pt x="208191" y="1850916"/>
                    <a:pt x="206763" y="1851107"/>
                  </a:cubicBezTo>
                  <a:cubicBezTo>
                    <a:pt x="206572" y="1850535"/>
                    <a:pt x="206191" y="1850249"/>
                    <a:pt x="205905" y="1849773"/>
                  </a:cubicBezTo>
                  <a:cubicBezTo>
                    <a:pt x="206001" y="1848440"/>
                    <a:pt x="207715" y="1848726"/>
                    <a:pt x="209334" y="1848916"/>
                  </a:cubicBezTo>
                  <a:close/>
                  <a:moveTo>
                    <a:pt x="234195" y="1903590"/>
                  </a:moveTo>
                  <a:cubicBezTo>
                    <a:pt x="231909" y="1900446"/>
                    <a:pt x="222003" y="1893493"/>
                    <a:pt x="219812" y="1899303"/>
                  </a:cubicBezTo>
                  <a:cubicBezTo>
                    <a:pt x="225336" y="1900161"/>
                    <a:pt x="223812" y="1907971"/>
                    <a:pt x="217431" y="1907019"/>
                  </a:cubicBezTo>
                  <a:cubicBezTo>
                    <a:pt x="218193" y="1904923"/>
                    <a:pt x="220288" y="1904256"/>
                    <a:pt x="219717" y="1900923"/>
                  </a:cubicBezTo>
                  <a:cubicBezTo>
                    <a:pt x="214097" y="1897874"/>
                    <a:pt x="211811" y="1906161"/>
                    <a:pt x="210477" y="1901780"/>
                  </a:cubicBezTo>
                  <a:cubicBezTo>
                    <a:pt x="217907" y="1895779"/>
                    <a:pt x="210287" y="1895874"/>
                    <a:pt x="207620" y="1890540"/>
                  </a:cubicBezTo>
                  <a:cubicBezTo>
                    <a:pt x="214859" y="1895303"/>
                    <a:pt x="224003" y="1883397"/>
                    <a:pt x="224860" y="1882349"/>
                  </a:cubicBezTo>
                  <a:cubicBezTo>
                    <a:pt x="224955" y="1884540"/>
                    <a:pt x="208477" y="1878729"/>
                    <a:pt x="216192" y="1875395"/>
                  </a:cubicBezTo>
                  <a:cubicBezTo>
                    <a:pt x="218764" y="1875967"/>
                    <a:pt x="219145" y="1878253"/>
                    <a:pt x="221431" y="1878920"/>
                  </a:cubicBezTo>
                  <a:cubicBezTo>
                    <a:pt x="220860" y="1872157"/>
                    <a:pt x="228003" y="1873110"/>
                    <a:pt x="229527" y="1868442"/>
                  </a:cubicBezTo>
                  <a:cubicBezTo>
                    <a:pt x="235147" y="1871871"/>
                    <a:pt x="231147" y="1874157"/>
                    <a:pt x="227146" y="1876157"/>
                  </a:cubicBezTo>
                  <a:cubicBezTo>
                    <a:pt x="232671" y="1877682"/>
                    <a:pt x="232766" y="1873872"/>
                    <a:pt x="238290" y="1875395"/>
                  </a:cubicBezTo>
                  <a:cubicBezTo>
                    <a:pt x="238767" y="1877586"/>
                    <a:pt x="240672" y="1878539"/>
                    <a:pt x="239624" y="1881777"/>
                  </a:cubicBezTo>
                  <a:cubicBezTo>
                    <a:pt x="243529" y="1881206"/>
                    <a:pt x="248006" y="1881873"/>
                    <a:pt x="251911" y="1883397"/>
                  </a:cubicBezTo>
                  <a:cubicBezTo>
                    <a:pt x="251816" y="1883777"/>
                    <a:pt x="251816" y="1884159"/>
                    <a:pt x="251911" y="1884825"/>
                  </a:cubicBezTo>
                  <a:cubicBezTo>
                    <a:pt x="255531" y="1885778"/>
                    <a:pt x="256293" y="1886635"/>
                    <a:pt x="256293" y="1887969"/>
                  </a:cubicBezTo>
                  <a:cubicBezTo>
                    <a:pt x="256102" y="1887969"/>
                    <a:pt x="256007" y="1887778"/>
                    <a:pt x="255816" y="1887873"/>
                  </a:cubicBezTo>
                  <a:cubicBezTo>
                    <a:pt x="255626" y="1890445"/>
                    <a:pt x="255340" y="1892540"/>
                    <a:pt x="254959" y="1894445"/>
                  </a:cubicBezTo>
                  <a:cubicBezTo>
                    <a:pt x="252768" y="1894065"/>
                    <a:pt x="250197" y="1894160"/>
                    <a:pt x="247530" y="1894350"/>
                  </a:cubicBezTo>
                  <a:cubicBezTo>
                    <a:pt x="245529" y="1888731"/>
                    <a:pt x="237814" y="1887397"/>
                    <a:pt x="232194" y="1884540"/>
                  </a:cubicBezTo>
                  <a:cubicBezTo>
                    <a:pt x="231718" y="1885778"/>
                    <a:pt x="231909" y="1887587"/>
                    <a:pt x="230194" y="1887587"/>
                  </a:cubicBezTo>
                  <a:cubicBezTo>
                    <a:pt x="231718" y="1897303"/>
                    <a:pt x="240100" y="1892636"/>
                    <a:pt x="246196" y="1894541"/>
                  </a:cubicBezTo>
                  <a:cubicBezTo>
                    <a:pt x="241624" y="1894922"/>
                    <a:pt x="236671" y="1895207"/>
                    <a:pt x="232766" y="1893398"/>
                  </a:cubicBezTo>
                  <a:cubicBezTo>
                    <a:pt x="231623" y="1894160"/>
                    <a:pt x="227622" y="1900065"/>
                    <a:pt x="231718" y="1900923"/>
                  </a:cubicBezTo>
                  <a:cubicBezTo>
                    <a:pt x="232956" y="1899113"/>
                    <a:pt x="234290" y="1898160"/>
                    <a:pt x="235719" y="1897779"/>
                  </a:cubicBezTo>
                  <a:cubicBezTo>
                    <a:pt x="239052" y="1898922"/>
                    <a:pt x="237243" y="1902447"/>
                    <a:pt x="234195" y="1903590"/>
                  </a:cubicBezTo>
                  <a:close/>
                  <a:moveTo>
                    <a:pt x="248101" y="1910543"/>
                  </a:moveTo>
                  <a:cubicBezTo>
                    <a:pt x="247720" y="1910448"/>
                    <a:pt x="247434" y="1910448"/>
                    <a:pt x="247149" y="1910448"/>
                  </a:cubicBezTo>
                  <a:cubicBezTo>
                    <a:pt x="247625" y="1907209"/>
                    <a:pt x="244672" y="1902827"/>
                    <a:pt x="243148" y="1899113"/>
                  </a:cubicBezTo>
                  <a:cubicBezTo>
                    <a:pt x="246291" y="1900637"/>
                    <a:pt x="249625" y="1902732"/>
                    <a:pt x="252768" y="1903780"/>
                  </a:cubicBezTo>
                  <a:cubicBezTo>
                    <a:pt x="252102" y="1907399"/>
                    <a:pt x="252197" y="1910828"/>
                    <a:pt x="254197" y="1915591"/>
                  </a:cubicBezTo>
                  <a:cubicBezTo>
                    <a:pt x="252197" y="1914734"/>
                    <a:pt x="250482" y="1913019"/>
                    <a:pt x="248101" y="1910543"/>
                  </a:cubicBezTo>
                  <a:close/>
                  <a:moveTo>
                    <a:pt x="252102" y="1937118"/>
                  </a:moveTo>
                  <a:cubicBezTo>
                    <a:pt x="251625" y="1937403"/>
                    <a:pt x="250959" y="1937403"/>
                    <a:pt x="250292" y="1937498"/>
                  </a:cubicBezTo>
                  <a:cubicBezTo>
                    <a:pt x="250673" y="1937213"/>
                    <a:pt x="251244" y="1937022"/>
                    <a:pt x="252102" y="1937118"/>
                  </a:cubicBezTo>
                  <a:close/>
                  <a:moveTo>
                    <a:pt x="239433" y="1957596"/>
                  </a:moveTo>
                  <a:cubicBezTo>
                    <a:pt x="241338" y="1954453"/>
                    <a:pt x="242767" y="1950834"/>
                    <a:pt x="245625" y="1948548"/>
                  </a:cubicBezTo>
                  <a:cubicBezTo>
                    <a:pt x="245434" y="1948452"/>
                    <a:pt x="245339" y="1948262"/>
                    <a:pt x="245148" y="1948166"/>
                  </a:cubicBezTo>
                  <a:cubicBezTo>
                    <a:pt x="246101" y="1948738"/>
                    <a:pt x="247053" y="1949119"/>
                    <a:pt x="248006" y="1948928"/>
                  </a:cubicBezTo>
                  <a:cubicBezTo>
                    <a:pt x="251340" y="1942642"/>
                    <a:pt x="241624" y="1944833"/>
                    <a:pt x="244005" y="1939213"/>
                  </a:cubicBezTo>
                  <a:cubicBezTo>
                    <a:pt x="246577" y="1940451"/>
                    <a:pt x="247720" y="1940070"/>
                    <a:pt x="248577" y="1939308"/>
                  </a:cubicBezTo>
                  <a:cubicBezTo>
                    <a:pt x="250006" y="1939403"/>
                    <a:pt x="251435" y="1939403"/>
                    <a:pt x="252768" y="1939594"/>
                  </a:cubicBezTo>
                  <a:cubicBezTo>
                    <a:pt x="253721" y="1941594"/>
                    <a:pt x="260674" y="1939594"/>
                    <a:pt x="259722" y="1942737"/>
                  </a:cubicBezTo>
                  <a:cubicBezTo>
                    <a:pt x="261436" y="1946738"/>
                    <a:pt x="253626" y="1948357"/>
                    <a:pt x="258674" y="1950262"/>
                  </a:cubicBezTo>
                  <a:cubicBezTo>
                    <a:pt x="262484" y="1945690"/>
                    <a:pt x="265532" y="1952929"/>
                    <a:pt x="267056" y="1954358"/>
                  </a:cubicBezTo>
                  <a:cubicBezTo>
                    <a:pt x="267056" y="1950834"/>
                    <a:pt x="268294" y="1948738"/>
                    <a:pt x="271437" y="1948738"/>
                  </a:cubicBezTo>
                  <a:cubicBezTo>
                    <a:pt x="271056" y="1951786"/>
                    <a:pt x="276009" y="1951310"/>
                    <a:pt x="274104" y="1955215"/>
                  </a:cubicBezTo>
                  <a:cubicBezTo>
                    <a:pt x="271247" y="1955501"/>
                    <a:pt x="271914" y="1959787"/>
                    <a:pt x="266580" y="1957311"/>
                  </a:cubicBezTo>
                  <a:cubicBezTo>
                    <a:pt x="269247" y="1962644"/>
                    <a:pt x="268961" y="1965978"/>
                    <a:pt x="267246" y="1969312"/>
                  </a:cubicBezTo>
                  <a:cubicBezTo>
                    <a:pt x="266961" y="1969122"/>
                    <a:pt x="266675" y="1968931"/>
                    <a:pt x="266199" y="1968836"/>
                  </a:cubicBezTo>
                  <a:cubicBezTo>
                    <a:pt x="265341" y="1970550"/>
                    <a:pt x="264675" y="1972074"/>
                    <a:pt x="264484" y="1973503"/>
                  </a:cubicBezTo>
                  <a:cubicBezTo>
                    <a:pt x="263817" y="1974360"/>
                    <a:pt x="263151" y="1975313"/>
                    <a:pt x="262389" y="1976265"/>
                  </a:cubicBezTo>
                  <a:cubicBezTo>
                    <a:pt x="260865" y="1975027"/>
                    <a:pt x="259245" y="1973789"/>
                    <a:pt x="255150" y="1974265"/>
                  </a:cubicBezTo>
                  <a:cubicBezTo>
                    <a:pt x="255816" y="1969884"/>
                    <a:pt x="256102" y="1964931"/>
                    <a:pt x="258579" y="1962454"/>
                  </a:cubicBezTo>
                  <a:cubicBezTo>
                    <a:pt x="257626" y="1962454"/>
                    <a:pt x="256959" y="1962835"/>
                    <a:pt x="256102" y="1962930"/>
                  </a:cubicBezTo>
                  <a:cubicBezTo>
                    <a:pt x="257055" y="1961597"/>
                    <a:pt x="258102" y="1960168"/>
                    <a:pt x="259626" y="1958835"/>
                  </a:cubicBezTo>
                  <a:cubicBezTo>
                    <a:pt x="256007" y="1954929"/>
                    <a:pt x="244386" y="1963311"/>
                    <a:pt x="239433" y="1957596"/>
                  </a:cubicBezTo>
                  <a:close/>
                  <a:moveTo>
                    <a:pt x="230766" y="1995315"/>
                  </a:moveTo>
                  <a:cubicBezTo>
                    <a:pt x="230099" y="1994839"/>
                    <a:pt x="229527" y="1994172"/>
                    <a:pt x="229051" y="1993506"/>
                  </a:cubicBezTo>
                  <a:cubicBezTo>
                    <a:pt x="229813" y="1993982"/>
                    <a:pt x="230385" y="1994553"/>
                    <a:pt x="230766" y="1995315"/>
                  </a:cubicBezTo>
                  <a:close/>
                  <a:moveTo>
                    <a:pt x="224955" y="2002078"/>
                  </a:moveTo>
                  <a:cubicBezTo>
                    <a:pt x="225336" y="2001792"/>
                    <a:pt x="225717" y="2001602"/>
                    <a:pt x="226098" y="2001316"/>
                  </a:cubicBezTo>
                  <a:cubicBezTo>
                    <a:pt x="225908" y="2001697"/>
                    <a:pt x="225527" y="2001983"/>
                    <a:pt x="225051" y="2002269"/>
                  </a:cubicBezTo>
                  <a:cubicBezTo>
                    <a:pt x="225051" y="2002173"/>
                    <a:pt x="224955" y="2002078"/>
                    <a:pt x="224955" y="2002078"/>
                  </a:cubicBezTo>
                  <a:close/>
                  <a:moveTo>
                    <a:pt x="229337" y="1998649"/>
                  </a:moveTo>
                  <a:cubicBezTo>
                    <a:pt x="229908" y="1998077"/>
                    <a:pt x="230480" y="1997601"/>
                    <a:pt x="231051" y="1997125"/>
                  </a:cubicBezTo>
                  <a:cubicBezTo>
                    <a:pt x="231051" y="1997887"/>
                    <a:pt x="230956" y="1998649"/>
                    <a:pt x="230766" y="1999506"/>
                  </a:cubicBezTo>
                  <a:cubicBezTo>
                    <a:pt x="230194" y="1999125"/>
                    <a:pt x="229718" y="1998840"/>
                    <a:pt x="229337" y="1998649"/>
                  </a:cubicBezTo>
                  <a:close/>
                  <a:moveTo>
                    <a:pt x="241053" y="2009698"/>
                  </a:moveTo>
                  <a:cubicBezTo>
                    <a:pt x="241053" y="2009698"/>
                    <a:pt x="241053" y="2009603"/>
                    <a:pt x="241053" y="2009603"/>
                  </a:cubicBezTo>
                  <a:cubicBezTo>
                    <a:pt x="241148" y="2009603"/>
                    <a:pt x="241148" y="2009603"/>
                    <a:pt x="241053" y="2009698"/>
                  </a:cubicBezTo>
                  <a:cubicBezTo>
                    <a:pt x="241148" y="2009698"/>
                    <a:pt x="241053" y="2009698"/>
                    <a:pt x="241053" y="2009698"/>
                  </a:cubicBezTo>
                  <a:close/>
                  <a:moveTo>
                    <a:pt x="243339" y="2006840"/>
                  </a:moveTo>
                  <a:cubicBezTo>
                    <a:pt x="244672" y="2002935"/>
                    <a:pt x="246577" y="1997887"/>
                    <a:pt x="242386" y="2000554"/>
                  </a:cubicBezTo>
                  <a:cubicBezTo>
                    <a:pt x="244482" y="2001697"/>
                    <a:pt x="243624" y="2002078"/>
                    <a:pt x="241719" y="2001983"/>
                  </a:cubicBezTo>
                  <a:cubicBezTo>
                    <a:pt x="238957" y="2000459"/>
                    <a:pt x="234099" y="2000459"/>
                    <a:pt x="234576" y="1996553"/>
                  </a:cubicBezTo>
                  <a:cubicBezTo>
                    <a:pt x="242672" y="1998459"/>
                    <a:pt x="247815" y="1997315"/>
                    <a:pt x="251625" y="1994839"/>
                  </a:cubicBezTo>
                  <a:cubicBezTo>
                    <a:pt x="251816" y="1995125"/>
                    <a:pt x="251911" y="1995220"/>
                    <a:pt x="252102" y="1995601"/>
                  </a:cubicBezTo>
                  <a:cubicBezTo>
                    <a:pt x="252102" y="1995220"/>
                    <a:pt x="252102" y="1994934"/>
                    <a:pt x="252102" y="1994648"/>
                  </a:cubicBezTo>
                  <a:cubicBezTo>
                    <a:pt x="253340" y="1993791"/>
                    <a:pt x="254388" y="1992839"/>
                    <a:pt x="255340" y="1991886"/>
                  </a:cubicBezTo>
                  <a:cubicBezTo>
                    <a:pt x="258579" y="1994458"/>
                    <a:pt x="261436" y="1997315"/>
                    <a:pt x="263913" y="2000364"/>
                  </a:cubicBezTo>
                  <a:cubicBezTo>
                    <a:pt x="261055" y="2003507"/>
                    <a:pt x="258864" y="2001697"/>
                    <a:pt x="256483" y="2001983"/>
                  </a:cubicBezTo>
                  <a:cubicBezTo>
                    <a:pt x="256578" y="2000649"/>
                    <a:pt x="256578" y="1999506"/>
                    <a:pt x="255245" y="1999125"/>
                  </a:cubicBezTo>
                  <a:cubicBezTo>
                    <a:pt x="251435" y="2000744"/>
                    <a:pt x="246577" y="2001126"/>
                    <a:pt x="245339" y="2005602"/>
                  </a:cubicBezTo>
                  <a:cubicBezTo>
                    <a:pt x="250387" y="2006650"/>
                    <a:pt x="251816" y="2003507"/>
                    <a:pt x="254864" y="2002173"/>
                  </a:cubicBezTo>
                  <a:cubicBezTo>
                    <a:pt x="254864" y="2002364"/>
                    <a:pt x="254959" y="2002459"/>
                    <a:pt x="254959" y="2002554"/>
                  </a:cubicBezTo>
                  <a:cubicBezTo>
                    <a:pt x="254769" y="2002649"/>
                    <a:pt x="254673" y="2002649"/>
                    <a:pt x="254483" y="2002840"/>
                  </a:cubicBezTo>
                  <a:cubicBezTo>
                    <a:pt x="254673" y="2002935"/>
                    <a:pt x="254864" y="2002935"/>
                    <a:pt x="255054" y="2003126"/>
                  </a:cubicBezTo>
                  <a:cubicBezTo>
                    <a:pt x="255626" y="2004650"/>
                    <a:pt x="256674" y="2005888"/>
                    <a:pt x="255721" y="2008460"/>
                  </a:cubicBezTo>
                  <a:cubicBezTo>
                    <a:pt x="254388" y="2007793"/>
                    <a:pt x="253435" y="2007412"/>
                    <a:pt x="252578" y="2007317"/>
                  </a:cubicBezTo>
                  <a:cubicBezTo>
                    <a:pt x="251340" y="2006745"/>
                    <a:pt x="250006" y="2006269"/>
                    <a:pt x="248768" y="2005698"/>
                  </a:cubicBezTo>
                  <a:cubicBezTo>
                    <a:pt x="248482" y="2006269"/>
                    <a:pt x="248387" y="2006840"/>
                    <a:pt x="248387" y="2007317"/>
                  </a:cubicBezTo>
                  <a:cubicBezTo>
                    <a:pt x="247149" y="2007317"/>
                    <a:pt x="245720" y="2007317"/>
                    <a:pt x="243339" y="2006840"/>
                  </a:cubicBezTo>
                  <a:close/>
                  <a:moveTo>
                    <a:pt x="272104" y="2007317"/>
                  </a:moveTo>
                  <a:cubicBezTo>
                    <a:pt x="272199" y="2001887"/>
                    <a:pt x="270580" y="1997601"/>
                    <a:pt x="265056" y="1995791"/>
                  </a:cubicBezTo>
                  <a:cubicBezTo>
                    <a:pt x="265151" y="1993506"/>
                    <a:pt x="264865" y="1991505"/>
                    <a:pt x="264579" y="1990934"/>
                  </a:cubicBezTo>
                  <a:cubicBezTo>
                    <a:pt x="269342" y="1995506"/>
                    <a:pt x="273723" y="1990172"/>
                    <a:pt x="279343" y="1990457"/>
                  </a:cubicBezTo>
                  <a:cubicBezTo>
                    <a:pt x="279153" y="1993601"/>
                    <a:pt x="278867" y="1996744"/>
                    <a:pt x="278676" y="1999887"/>
                  </a:cubicBezTo>
                  <a:cubicBezTo>
                    <a:pt x="272771" y="1996553"/>
                    <a:pt x="270485" y="2004936"/>
                    <a:pt x="274581" y="2005888"/>
                  </a:cubicBezTo>
                  <a:cubicBezTo>
                    <a:pt x="276581" y="1999982"/>
                    <a:pt x="284677" y="2000173"/>
                    <a:pt x="289916" y="1997601"/>
                  </a:cubicBezTo>
                  <a:cubicBezTo>
                    <a:pt x="285344" y="1997506"/>
                    <a:pt x="281058" y="1997220"/>
                    <a:pt x="280962" y="1993791"/>
                  </a:cubicBezTo>
                  <a:cubicBezTo>
                    <a:pt x="282296" y="1993601"/>
                    <a:pt x="283725" y="1993506"/>
                    <a:pt x="284963" y="1993315"/>
                  </a:cubicBezTo>
                  <a:cubicBezTo>
                    <a:pt x="287249" y="1994553"/>
                    <a:pt x="289344" y="1996077"/>
                    <a:pt x="291440" y="1997506"/>
                  </a:cubicBezTo>
                  <a:cubicBezTo>
                    <a:pt x="288011" y="1998173"/>
                    <a:pt x="287630" y="1999982"/>
                    <a:pt x="288392" y="2002269"/>
                  </a:cubicBezTo>
                  <a:cubicBezTo>
                    <a:pt x="286963" y="2002173"/>
                    <a:pt x="285439" y="2002078"/>
                    <a:pt x="284010" y="2001983"/>
                  </a:cubicBezTo>
                  <a:cubicBezTo>
                    <a:pt x="284487" y="2005793"/>
                    <a:pt x="280391" y="2005126"/>
                    <a:pt x="281629" y="2009698"/>
                  </a:cubicBezTo>
                  <a:cubicBezTo>
                    <a:pt x="285725" y="2009793"/>
                    <a:pt x="286963" y="2011984"/>
                    <a:pt x="289630" y="2013032"/>
                  </a:cubicBezTo>
                  <a:cubicBezTo>
                    <a:pt x="288963" y="2013413"/>
                    <a:pt x="288297" y="2013889"/>
                    <a:pt x="287344" y="2013984"/>
                  </a:cubicBezTo>
                  <a:cubicBezTo>
                    <a:pt x="285915" y="2010365"/>
                    <a:pt x="276962" y="2011603"/>
                    <a:pt x="279534" y="2005316"/>
                  </a:cubicBezTo>
                  <a:cubicBezTo>
                    <a:pt x="274200" y="2002649"/>
                    <a:pt x="277533" y="2009984"/>
                    <a:pt x="272104" y="2007317"/>
                  </a:cubicBezTo>
                  <a:close/>
                  <a:moveTo>
                    <a:pt x="276581" y="2014080"/>
                  </a:moveTo>
                  <a:cubicBezTo>
                    <a:pt x="279629" y="2014556"/>
                    <a:pt x="282105" y="2014461"/>
                    <a:pt x="283915" y="2013413"/>
                  </a:cubicBezTo>
                  <a:cubicBezTo>
                    <a:pt x="285344" y="2016747"/>
                    <a:pt x="285153" y="2019509"/>
                    <a:pt x="285058" y="2021890"/>
                  </a:cubicBezTo>
                  <a:cubicBezTo>
                    <a:pt x="283439" y="2021414"/>
                    <a:pt x="282010" y="2020937"/>
                    <a:pt x="280962" y="2019509"/>
                  </a:cubicBezTo>
                  <a:cubicBezTo>
                    <a:pt x="281058" y="2019414"/>
                    <a:pt x="281153" y="2019414"/>
                    <a:pt x="281343" y="2019223"/>
                  </a:cubicBezTo>
                  <a:cubicBezTo>
                    <a:pt x="281058" y="2019223"/>
                    <a:pt x="281058" y="2019128"/>
                    <a:pt x="280772" y="2019128"/>
                  </a:cubicBezTo>
                  <a:cubicBezTo>
                    <a:pt x="280296" y="2018270"/>
                    <a:pt x="279819" y="2017223"/>
                    <a:pt x="279534" y="2015699"/>
                  </a:cubicBezTo>
                  <a:cubicBezTo>
                    <a:pt x="279057" y="2016270"/>
                    <a:pt x="278391" y="2016747"/>
                    <a:pt x="277819" y="2017318"/>
                  </a:cubicBezTo>
                  <a:cubicBezTo>
                    <a:pt x="277343" y="2016175"/>
                    <a:pt x="277343" y="2014841"/>
                    <a:pt x="276581" y="2014080"/>
                  </a:cubicBezTo>
                  <a:close/>
                  <a:moveTo>
                    <a:pt x="280772" y="2022081"/>
                  </a:moveTo>
                  <a:cubicBezTo>
                    <a:pt x="278962" y="2024652"/>
                    <a:pt x="282105" y="2025795"/>
                    <a:pt x="285249" y="2025890"/>
                  </a:cubicBezTo>
                  <a:cubicBezTo>
                    <a:pt x="285534" y="2027034"/>
                    <a:pt x="286106" y="2028081"/>
                    <a:pt x="287058" y="2029129"/>
                  </a:cubicBezTo>
                  <a:cubicBezTo>
                    <a:pt x="285534" y="2030177"/>
                    <a:pt x="284677" y="2031415"/>
                    <a:pt x="283915" y="2032844"/>
                  </a:cubicBezTo>
                  <a:cubicBezTo>
                    <a:pt x="281629" y="2032748"/>
                    <a:pt x="279343" y="2033034"/>
                    <a:pt x="278105" y="2034463"/>
                  </a:cubicBezTo>
                  <a:cubicBezTo>
                    <a:pt x="279629" y="2034939"/>
                    <a:pt x="281248" y="2035225"/>
                    <a:pt x="282677" y="2035701"/>
                  </a:cubicBezTo>
                  <a:cubicBezTo>
                    <a:pt x="280772" y="2041321"/>
                    <a:pt x="280772" y="2047512"/>
                    <a:pt x="271914" y="2048751"/>
                  </a:cubicBezTo>
                  <a:cubicBezTo>
                    <a:pt x="271818" y="2048751"/>
                    <a:pt x="271818" y="2048751"/>
                    <a:pt x="271723" y="2048751"/>
                  </a:cubicBezTo>
                  <a:cubicBezTo>
                    <a:pt x="275533" y="2045893"/>
                    <a:pt x="273057" y="2042178"/>
                    <a:pt x="271152" y="2038940"/>
                  </a:cubicBezTo>
                  <a:cubicBezTo>
                    <a:pt x="272485" y="2037130"/>
                    <a:pt x="272866" y="2035320"/>
                    <a:pt x="268770" y="2033891"/>
                  </a:cubicBezTo>
                  <a:cubicBezTo>
                    <a:pt x="268485" y="2035130"/>
                    <a:pt x="268580" y="2036559"/>
                    <a:pt x="268389" y="2037797"/>
                  </a:cubicBezTo>
                  <a:cubicBezTo>
                    <a:pt x="267627" y="2038559"/>
                    <a:pt x="266675" y="2039035"/>
                    <a:pt x="265722" y="2039226"/>
                  </a:cubicBezTo>
                  <a:cubicBezTo>
                    <a:pt x="262960" y="2037035"/>
                    <a:pt x="263532" y="2033225"/>
                    <a:pt x="265722" y="2030653"/>
                  </a:cubicBezTo>
                  <a:cubicBezTo>
                    <a:pt x="270485" y="2030748"/>
                    <a:pt x="279534" y="2036463"/>
                    <a:pt x="279915" y="2028367"/>
                  </a:cubicBezTo>
                  <a:cubicBezTo>
                    <a:pt x="277914" y="2027795"/>
                    <a:pt x="275914" y="2028177"/>
                    <a:pt x="274200" y="2028462"/>
                  </a:cubicBezTo>
                  <a:cubicBezTo>
                    <a:pt x="273247" y="2028081"/>
                    <a:pt x="272104" y="2027891"/>
                    <a:pt x="271056" y="2027605"/>
                  </a:cubicBezTo>
                  <a:cubicBezTo>
                    <a:pt x="270866" y="2026938"/>
                    <a:pt x="270961" y="2025890"/>
                    <a:pt x="271437" y="2024176"/>
                  </a:cubicBezTo>
                  <a:cubicBezTo>
                    <a:pt x="270390" y="2024271"/>
                    <a:pt x="269247" y="2024748"/>
                    <a:pt x="268104" y="2025319"/>
                  </a:cubicBezTo>
                  <a:cubicBezTo>
                    <a:pt x="267913" y="2024938"/>
                    <a:pt x="267627" y="2024748"/>
                    <a:pt x="267627" y="2024271"/>
                  </a:cubicBezTo>
                  <a:cubicBezTo>
                    <a:pt x="272866" y="2024462"/>
                    <a:pt x="275533" y="2021985"/>
                    <a:pt x="280772" y="2022081"/>
                  </a:cubicBezTo>
                  <a:close/>
                  <a:moveTo>
                    <a:pt x="254292" y="2031320"/>
                  </a:moveTo>
                  <a:cubicBezTo>
                    <a:pt x="254292" y="2031510"/>
                    <a:pt x="254292" y="2031701"/>
                    <a:pt x="254292" y="2031891"/>
                  </a:cubicBezTo>
                  <a:cubicBezTo>
                    <a:pt x="254102" y="2031796"/>
                    <a:pt x="253911" y="2031606"/>
                    <a:pt x="253721" y="2031510"/>
                  </a:cubicBezTo>
                  <a:cubicBezTo>
                    <a:pt x="253911" y="2031415"/>
                    <a:pt x="254102" y="2031320"/>
                    <a:pt x="254292" y="2031320"/>
                  </a:cubicBezTo>
                  <a:close/>
                  <a:moveTo>
                    <a:pt x="251244" y="2046750"/>
                  </a:moveTo>
                  <a:cubicBezTo>
                    <a:pt x="254673" y="2044178"/>
                    <a:pt x="247911" y="2039702"/>
                    <a:pt x="253149" y="2039226"/>
                  </a:cubicBezTo>
                  <a:cubicBezTo>
                    <a:pt x="252578" y="2041988"/>
                    <a:pt x="252102" y="2043988"/>
                    <a:pt x="252673" y="2046941"/>
                  </a:cubicBezTo>
                  <a:cubicBezTo>
                    <a:pt x="251816" y="2047607"/>
                    <a:pt x="251149" y="2048560"/>
                    <a:pt x="250959" y="2049894"/>
                  </a:cubicBezTo>
                  <a:cubicBezTo>
                    <a:pt x="250959" y="2049894"/>
                    <a:pt x="250959" y="2049894"/>
                    <a:pt x="250959" y="2049894"/>
                  </a:cubicBezTo>
                  <a:cubicBezTo>
                    <a:pt x="250006" y="2049132"/>
                    <a:pt x="248863" y="2048560"/>
                    <a:pt x="246291" y="2048751"/>
                  </a:cubicBezTo>
                  <a:cubicBezTo>
                    <a:pt x="244386" y="2052751"/>
                    <a:pt x="241624" y="2056275"/>
                    <a:pt x="240100" y="2058561"/>
                  </a:cubicBezTo>
                  <a:cubicBezTo>
                    <a:pt x="236957" y="2057132"/>
                    <a:pt x="234766" y="2055037"/>
                    <a:pt x="234195" y="2051798"/>
                  </a:cubicBezTo>
                  <a:cubicBezTo>
                    <a:pt x="237433" y="2051608"/>
                    <a:pt x="238767" y="2050560"/>
                    <a:pt x="239338" y="2049322"/>
                  </a:cubicBezTo>
                  <a:cubicBezTo>
                    <a:pt x="240862" y="2049989"/>
                    <a:pt x="242481" y="2050560"/>
                    <a:pt x="244291" y="2050084"/>
                  </a:cubicBezTo>
                  <a:cubicBezTo>
                    <a:pt x="242577" y="2044845"/>
                    <a:pt x="245529" y="2044178"/>
                    <a:pt x="246196" y="2042178"/>
                  </a:cubicBezTo>
                  <a:cubicBezTo>
                    <a:pt x="247911" y="2043702"/>
                    <a:pt x="246482" y="2047512"/>
                    <a:pt x="251244" y="2046750"/>
                  </a:cubicBezTo>
                  <a:close/>
                  <a:moveTo>
                    <a:pt x="223908" y="2043131"/>
                  </a:moveTo>
                  <a:cubicBezTo>
                    <a:pt x="224955" y="2043702"/>
                    <a:pt x="225813" y="2043893"/>
                    <a:pt x="226575" y="2044083"/>
                  </a:cubicBezTo>
                  <a:cubicBezTo>
                    <a:pt x="225336" y="2044178"/>
                    <a:pt x="224098" y="2044274"/>
                    <a:pt x="222669" y="2044178"/>
                  </a:cubicBezTo>
                  <a:cubicBezTo>
                    <a:pt x="223050" y="2043798"/>
                    <a:pt x="223431" y="2043416"/>
                    <a:pt x="223908" y="2043131"/>
                  </a:cubicBezTo>
                  <a:close/>
                  <a:moveTo>
                    <a:pt x="228480" y="2048179"/>
                  </a:moveTo>
                  <a:cubicBezTo>
                    <a:pt x="228765" y="2046941"/>
                    <a:pt x="229337" y="2046560"/>
                    <a:pt x="229908" y="2046655"/>
                  </a:cubicBezTo>
                  <a:cubicBezTo>
                    <a:pt x="230099" y="2047131"/>
                    <a:pt x="230480" y="2047703"/>
                    <a:pt x="230861" y="2048369"/>
                  </a:cubicBezTo>
                  <a:cubicBezTo>
                    <a:pt x="230099" y="2048274"/>
                    <a:pt x="229242" y="2048274"/>
                    <a:pt x="228480" y="2048179"/>
                  </a:cubicBezTo>
                  <a:close/>
                  <a:moveTo>
                    <a:pt x="232194" y="2072373"/>
                  </a:moveTo>
                  <a:cubicBezTo>
                    <a:pt x="238100" y="2074182"/>
                    <a:pt x="241529" y="2074182"/>
                    <a:pt x="245625" y="2073135"/>
                  </a:cubicBezTo>
                  <a:cubicBezTo>
                    <a:pt x="246577" y="2070468"/>
                    <a:pt x="246101" y="2068372"/>
                    <a:pt x="245529" y="2066562"/>
                  </a:cubicBezTo>
                  <a:cubicBezTo>
                    <a:pt x="248673" y="2068753"/>
                    <a:pt x="252578" y="2070563"/>
                    <a:pt x="253245" y="2074468"/>
                  </a:cubicBezTo>
                  <a:cubicBezTo>
                    <a:pt x="252578" y="2074182"/>
                    <a:pt x="252102" y="2073706"/>
                    <a:pt x="251149" y="2073611"/>
                  </a:cubicBezTo>
                  <a:cubicBezTo>
                    <a:pt x="250006" y="2075420"/>
                    <a:pt x="247911" y="2076373"/>
                    <a:pt x="245815" y="2077230"/>
                  </a:cubicBezTo>
                  <a:cubicBezTo>
                    <a:pt x="245053" y="2077135"/>
                    <a:pt x="244482" y="2077230"/>
                    <a:pt x="244005" y="2077802"/>
                  </a:cubicBezTo>
                  <a:cubicBezTo>
                    <a:pt x="244005" y="2077802"/>
                    <a:pt x="244101" y="2077897"/>
                    <a:pt x="244101" y="2077897"/>
                  </a:cubicBezTo>
                  <a:cubicBezTo>
                    <a:pt x="242767" y="2078373"/>
                    <a:pt x="241434" y="2078945"/>
                    <a:pt x="240195" y="2079611"/>
                  </a:cubicBezTo>
                  <a:cubicBezTo>
                    <a:pt x="240672" y="2078087"/>
                    <a:pt x="241434" y="2076849"/>
                    <a:pt x="242481" y="2075992"/>
                  </a:cubicBezTo>
                  <a:cubicBezTo>
                    <a:pt x="238005" y="2074182"/>
                    <a:pt x="232099" y="2079326"/>
                    <a:pt x="230099" y="2074468"/>
                  </a:cubicBezTo>
                  <a:cubicBezTo>
                    <a:pt x="230099" y="2072944"/>
                    <a:pt x="231051" y="2072563"/>
                    <a:pt x="232194" y="2072373"/>
                  </a:cubicBezTo>
                  <a:close/>
                  <a:moveTo>
                    <a:pt x="210763" y="2095804"/>
                  </a:moveTo>
                  <a:cubicBezTo>
                    <a:pt x="216192" y="2092565"/>
                    <a:pt x="213525" y="2091041"/>
                    <a:pt x="217050" y="2085231"/>
                  </a:cubicBezTo>
                  <a:cubicBezTo>
                    <a:pt x="221812" y="2088089"/>
                    <a:pt x="219431" y="2090375"/>
                    <a:pt x="216478" y="2093042"/>
                  </a:cubicBezTo>
                  <a:cubicBezTo>
                    <a:pt x="221431" y="2090565"/>
                    <a:pt x="222003" y="2094185"/>
                    <a:pt x="227622" y="2092280"/>
                  </a:cubicBezTo>
                  <a:cubicBezTo>
                    <a:pt x="225813" y="2095614"/>
                    <a:pt x="227718" y="2096185"/>
                    <a:pt x="229242" y="2097042"/>
                  </a:cubicBezTo>
                  <a:cubicBezTo>
                    <a:pt x="228003" y="2098185"/>
                    <a:pt x="227146" y="2099709"/>
                    <a:pt x="226575" y="2101329"/>
                  </a:cubicBezTo>
                  <a:cubicBezTo>
                    <a:pt x="223146" y="2102091"/>
                    <a:pt x="219907" y="2103138"/>
                    <a:pt x="216859" y="2104281"/>
                  </a:cubicBezTo>
                  <a:cubicBezTo>
                    <a:pt x="216859" y="2104281"/>
                    <a:pt x="216859" y="2104281"/>
                    <a:pt x="216764" y="2104281"/>
                  </a:cubicBezTo>
                  <a:cubicBezTo>
                    <a:pt x="215811" y="2104662"/>
                    <a:pt x="214764" y="2105043"/>
                    <a:pt x="213716" y="2105424"/>
                  </a:cubicBezTo>
                  <a:cubicBezTo>
                    <a:pt x="208001" y="2101805"/>
                    <a:pt x="220193" y="2101900"/>
                    <a:pt x="219812" y="2097995"/>
                  </a:cubicBezTo>
                  <a:cubicBezTo>
                    <a:pt x="215907" y="2094566"/>
                    <a:pt x="209334" y="2098947"/>
                    <a:pt x="205429" y="2093804"/>
                  </a:cubicBezTo>
                  <a:cubicBezTo>
                    <a:pt x="205810" y="2089994"/>
                    <a:pt x="211430" y="2093899"/>
                    <a:pt x="210763" y="2095804"/>
                  </a:cubicBezTo>
                  <a:close/>
                  <a:moveTo>
                    <a:pt x="203143" y="2122188"/>
                  </a:moveTo>
                  <a:cubicBezTo>
                    <a:pt x="202572" y="2123617"/>
                    <a:pt x="201524" y="2124570"/>
                    <a:pt x="199524" y="2124474"/>
                  </a:cubicBezTo>
                  <a:cubicBezTo>
                    <a:pt x="199524" y="2124093"/>
                    <a:pt x="199333" y="2123712"/>
                    <a:pt x="199047" y="2123427"/>
                  </a:cubicBezTo>
                  <a:cubicBezTo>
                    <a:pt x="200095" y="2122760"/>
                    <a:pt x="201429" y="2122284"/>
                    <a:pt x="203143" y="2122188"/>
                  </a:cubicBezTo>
                  <a:close/>
                  <a:moveTo>
                    <a:pt x="204477" y="2081136"/>
                  </a:moveTo>
                  <a:cubicBezTo>
                    <a:pt x="204953" y="2085041"/>
                    <a:pt x="200857" y="2084279"/>
                    <a:pt x="202000" y="2088851"/>
                  </a:cubicBezTo>
                  <a:cubicBezTo>
                    <a:pt x="199143" y="2087041"/>
                    <a:pt x="200571" y="2081993"/>
                    <a:pt x="199047" y="2079135"/>
                  </a:cubicBezTo>
                  <a:cubicBezTo>
                    <a:pt x="202095" y="2078945"/>
                    <a:pt x="202095" y="2080850"/>
                    <a:pt x="204477" y="2081136"/>
                  </a:cubicBezTo>
                  <a:close/>
                  <a:moveTo>
                    <a:pt x="192380" y="2119617"/>
                  </a:moveTo>
                  <a:cubicBezTo>
                    <a:pt x="195714" y="2118474"/>
                    <a:pt x="198095" y="2115045"/>
                    <a:pt x="201619" y="2118759"/>
                  </a:cubicBezTo>
                  <a:cubicBezTo>
                    <a:pt x="199809" y="2125236"/>
                    <a:pt x="193428" y="2116664"/>
                    <a:pt x="192094" y="2122760"/>
                  </a:cubicBezTo>
                  <a:cubicBezTo>
                    <a:pt x="186570" y="2116378"/>
                    <a:pt x="184569" y="2116473"/>
                    <a:pt x="180188" y="2109234"/>
                  </a:cubicBezTo>
                  <a:cubicBezTo>
                    <a:pt x="187236" y="2112759"/>
                    <a:pt x="193618" y="2114473"/>
                    <a:pt x="193523" y="2103900"/>
                  </a:cubicBezTo>
                  <a:cubicBezTo>
                    <a:pt x="202667" y="2108187"/>
                    <a:pt x="191046" y="2112759"/>
                    <a:pt x="192380" y="2119617"/>
                  </a:cubicBezTo>
                  <a:close/>
                  <a:moveTo>
                    <a:pt x="156185" y="2060181"/>
                  </a:moveTo>
                  <a:cubicBezTo>
                    <a:pt x="164472" y="2052941"/>
                    <a:pt x="177140" y="2054847"/>
                    <a:pt x="187617" y="2059323"/>
                  </a:cubicBezTo>
                  <a:cubicBezTo>
                    <a:pt x="179140" y="2063990"/>
                    <a:pt x="188475" y="2071325"/>
                    <a:pt x="179331" y="2071325"/>
                  </a:cubicBezTo>
                  <a:cubicBezTo>
                    <a:pt x="185236" y="2074087"/>
                    <a:pt x="182950" y="2077421"/>
                    <a:pt x="184093" y="2081136"/>
                  </a:cubicBezTo>
                  <a:cubicBezTo>
                    <a:pt x="187808" y="2079326"/>
                    <a:pt x="191427" y="2082850"/>
                    <a:pt x="197047" y="2080469"/>
                  </a:cubicBezTo>
                  <a:cubicBezTo>
                    <a:pt x="197238" y="2086279"/>
                    <a:pt x="189999" y="2084755"/>
                    <a:pt x="185522" y="2085898"/>
                  </a:cubicBezTo>
                  <a:cubicBezTo>
                    <a:pt x="186189" y="2078183"/>
                    <a:pt x="178473" y="2082278"/>
                    <a:pt x="172854" y="2081802"/>
                  </a:cubicBezTo>
                  <a:cubicBezTo>
                    <a:pt x="173616" y="2076754"/>
                    <a:pt x="177521" y="2071039"/>
                    <a:pt x="168186" y="2070372"/>
                  </a:cubicBezTo>
                  <a:cubicBezTo>
                    <a:pt x="167996" y="2065324"/>
                    <a:pt x="176664" y="2065324"/>
                    <a:pt x="179426" y="2068086"/>
                  </a:cubicBezTo>
                  <a:cubicBezTo>
                    <a:pt x="175521" y="2061514"/>
                    <a:pt x="160090" y="2064276"/>
                    <a:pt x="165519" y="2057609"/>
                  </a:cubicBezTo>
                  <a:cubicBezTo>
                    <a:pt x="162090" y="2058180"/>
                    <a:pt x="160757" y="2060752"/>
                    <a:pt x="156185" y="2060181"/>
                  </a:cubicBezTo>
                  <a:close/>
                  <a:moveTo>
                    <a:pt x="155613" y="2118474"/>
                  </a:moveTo>
                  <a:cubicBezTo>
                    <a:pt x="161614" y="2118569"/>
                    <a:pt x="164281" y="2121045"/>
                    <a:pt x="164376" y="2125427"/>
                  </a:cubicBezTo>
                  <a:cubicBezTo>
                    <a:pt x="159900" y="2124189"/>
                    <a:pt x="154947" y="2123427"/>
                    <a:pt x="155613" y="2118474"/>
                  </a:cubicBezTo>
                  <a:close/>
                  <a:moveTo>
                    <a:pt x="162281" y="2177338"/>
                  </a:moveTo>
                  <a:cubicBezTo>
                    <a:pt x="167520" y="2176481"/>
                    <a:pt x="166853" y="2179910"/>
                    <a:pt x="171330" y="2179624"/>
                  </a:cubicBezTo>
                  <a:cubicBezTo>
                    <a:pt x="173044" y="2185149"/>
                    <a:pt x="157614" y="2183244"/>
                    <a:pt x="162281" y="2177338"/>
                  </a:cubicBezTo>
                  <a:close/>
                  <a:moveTo>
                    <a:pt x="153327" y="2864757"/>
                  </a:moveTo>
                  <a:cubicBezTo>
                    <a:pt x="147612" y="2864471"/>
                    <a:pt x="147803" y="2857328"/>
                    <a:pt x="151137" y="2855232"/>
                  </a:cubicBezTo>
                  <a:cubicBezTo>
                    <a:pt x="153327" y="2857423"/>
                    <a:pt x="153708" y="2860852"/>
                    <a:pt x="153327" y="2864757"/>
                  </a:cubicBezTo>
                  <a:close/>
                  <a:moveTo>
                    <a:pt x="151994" y="2735313"/>
                  </a:moveTo>
                  <a:cubicBezTo>
                    <a:pt x="157518" y="2739885"/>
                    <a:pt x="150946" y="2744838"/>
                    <a:pt x="159138" y="2748552"/>
                  </a:cubicBezTo>
                  <a:cubicBezTo>
                    <a:pt x="154661" y="2750838"/>
                    <a:pt x="148851" y="2742456"/>
                    <a:pt x="151994" y="2735313"/>
                  </a:cubicBezTo>
                  <a:close/>
                  <a:moveTo>
                    <a:pt x="137516" y="2848946"/>
                  </a:moveTo>
                  <a:cubicBezTo>
                    <a:pt x="140945" y="2848088"/>
                    <a:pt x="142945" y="2845707"/>
                    <a:pt x="147041" y="2845517"/>
                  </a:cubicBezTo>
                  <a:cubicBezTo>
                    <a:pt x="146946" y="2850470"/>
                    <a:pt x="141135" y="2852946"/>
                    <a:pt x="137516" y="2848946"/>
                  </a:cubicBezTo>
                  <a:close/>
                  <a:moveTo>
                    <a:pt x="139135" y="2926003"/>
                  </a:moveTo>
                  <a:cubicBezTo>
                    <a:pt x="133515" y="2923717"/>
                    <a:pt x="129229" y="2920479"/>
                    <a:pt x="129991" y="2914097"/>
                  </a:cubicBezTo>
                  <a:cubicBezTo>
                    <a:pt x="133039" y="2918193"/>
                    <a:pt x="136754" y="2921621"/>
                    <a:pt x="139135" y="2926003"/>
                  </a:cubicBezTo>
                  <a:close/>
                  <a:moveTo>
                    <a:pt x="151327" y="2752172"/>
                  </a:moveTo>
                  <a:cubicBezTo>
                    <a:pt x="151422" y="2755791"/>
                    <a:pt x="150184" y="2757982"/>
                    <a:pt x="148470" y="2759506"/>
                  </a:cubicBezTo>
                  <a:cubicBezTo>
                    <a:pt x="143231" y="2758744"/>
                    <a:pt x="145041" y="2749981"/>
                    <a:pt x="151327" y="2752172"/>
                  </a:cubicBezTo>
                  <a:close/>
                  <a:moveTo>
                    <a:pt x="141040" y="2786367"/>
                  </a:moveTo>
                  <a:cubicBezTo>
                    <a:pt x="146565" y="2785224"/>
                    <a:pt x="141707" y="2797606"/>
                    <a:pt x="145517" y="2793034"/>
                  </a:cubicBezTo>
                  <a:cubicBezTo>
                    <a:pt x="150565" y="2794939"/>
                    <a:pt x="142659" y="2796558"/>
                    <a:pt x="144469" y="2800559"/>
                  </a:cubicBezTo>
                  <a:cubicBezTo>
                    <a:pt x="138659" y="2798844"/>
                    <a:pt x="139802" y="2792653"/>
                    <a:pt x="141040" y="2786367"/>
                  </a:cubicBezTo>
                  <a:close/>
                  <a:moveTo>
                    <a:pt x="135706" y="2824086"/>
                  </a:moveTo>
                  <a:cubicBezTo>
                    <a:pt x="135611" y="2819990"/>
                    <a:pt x="133706" y="2818561"/>
                    <a:pt x="131896" y="2812846"/>
                  </a:cubicBezTo>
                  <a:cubicBezTo>
                    <a:pt x="135801" y="2813608"/>
                    <a:pt x="137706" y="2812275"/>
                    <a:pt x="137897" y="2808941"/>
                  </a:cubicBezTo>
                  <a:cubicBezTo>
                    <a:pt x="144469" y="2814084"/>
                    <a:pt x="140278" y="2820180"/>
                    <a:pt x="135706" y="2824086"/>
                  </a:cubicBezTo>
                  <a:close/>
                  <a:moveTo>
                    <a:pt x="142850" y="2723502"/>
                  </a:moveTo>
                  <a:cubicBezTo>
                    <a:pt x="141231" y="2728550"/>
                    <a:pt x="127991" y="2725026"/>
                    <a:pt x="128848" y="2720263"/>
                  </a:cubicBezTo>
                  <a:cubicBezTo>
                    <a:pt x="135706" y="2719882"/>
                    <a:pt x="137040" y="2723121"/>
                    <a:pt x="142850" y="2723502"/>
                  </a:cubicBezTo>
                  <a:close/>
                  <a:moveTo>
                    <a:pt x="108655" y="2748457"/>
                  </a:moveTo>
                  <a:cubicBezTo>
                    <a:pt x="107988" y="2752553"/>
                    <a:pt x="103607" y="2755220"/>
                    <a:pt x="100940" y="2752077"/>
                  </a:cubicBezTo>
                  <a:cubicBezTo>
                    <a:pt x="100940" y="2748076"/>
                    <a:pt x="104083" y="2747409"/>
                    <a:pt x="108655" y="2748457"/>
                  </a:cubicBezTo>
                  <a:close/>
                  <a:moveTo>
                    <a:pt x="109703" y="2803988"/>
                  </a:moveTo>
                  <a:cubicBezTo>
                    <a:pt x="109131" y="2805702"/>
                    <a:pt x="109703" y="2806750"/>
                    <a:pt x="111036" y="2807226"/>
                  </a:cubicBezTo>
                  <a:cubicBezTo>
                    <a:pt x="110465" y="2808941"/>
                    <a:pt x="107607" y="2808084"/>
                    <a:pt x="105512" y="2808084"/>
                  </a:cubicBezTo>
                  <a:cubicBezTo>
                    <a:pt x="101416" y="2808464"/>
                    <a:pt x="107322" y="2810751"/>
                    <a:pt x="103131" y="2812370"/>
                  </a:cubicBezTo>
                  <a:cubicBezTo>
                    <a:pt x="101702" y="2810941"/>
                    <a:pt x="99321" y="2810274"/>
                    <a:pt x="96273" y="2809988"/>
                  </a:cubicBezTo>
                  <a:cubicBezTo>
                    <a:pt x="98463" y="2805417"/>
                    <a:pt x="101321" y="2801607"/>
                    <a:pt x="109703" y="2803988"/>
                  </a:cubicBezTo>
                  <a:close/>
                  <a:moveTo>
                    <a:pt x="95130" y="2817513"/>
                  </a:moveTo>
                  <a:cubicBezTo>
                    <a:pt x="102083" y="2820942"/>
                    <a:pt x="87700" y="2823990"/>
                    <a:pt x="93796" y="2826562"/>
                  </a:cubicBezTo>
                  <a:cubicBezTo>
                    <a:pt x="97320" y="2830372"/>
                    <a:pt x="85319" y="2825038"/>
                    <a:pt x="89415" y="2819895"/>
                  </a:cubicBezTo>
                  <a:cubicBezTo>
                    <a:pt x="92463" y="2820371"/>
                    <a:pt x="94177" y="2819323"/>
                    <a:pt x="95130" y="2817513"/>
                  </a:cubicBezTo>
                  <a:close/>
                  <a:moveTo>
                    <a:pt x="91796" y="2803226"/>
                  </a:moveTo>
                  <a:cubicBezTo>
                    <a:pt x="91605" y="2804750"/>
                    <a:pt x="91320" y="2806274"/>
                    <a:pt x="91129" y="2807798"/>
                  </a:cubicBezTo>
                  <a:cubicBezTo>
                    <a:pt x="88748" y="2807512"/>
                    <a:pt x="86367" y="2807226"/>
                    <a:pt x="83985" y="2806941"/>
                  </a:cubicBezTo>
                  <a:cubicBezTo>
                    <a:pt x="83033" y="2801607"/>
                    <a:pt x="87224" y="2802273"/>
                    <a:pt x="91796" y="2803226"/>
                  </a:cubicBezTo>
                  <a:close/>
                  <a:moveTo>
                    <a:pt x="88272" y="2815132"/>
                  </a:moveTo>
                  <a:cubicBezTo>
                    <a:pt x="87986" y="2818847"/>
                    <a:pt x="87510" y="2822466"/>
                    <a:pt x="85224" y="2823990"/>
                  </a:cubicBezTo>
                  <a:cubicBezTo>
                    <a:pt x="80556" y="2823990"/>
                    <a:pt x="80461" y="2811322"/>
                    <a:pt x="88272" y="2815132"/>
                  </a:cubicBezTo>
                  <a:close/>
                  <a:moveTo>
                    <a:pt x="81223" y="2826562"/>
                  </a:moveTo>
                  <a:cubicBezTo>
                    <a:pt x="83223" y="2827038"/>
                    <a:pt x="84462" y="2826657"/>
                    <a:pt x="84938" y="2825514"/>
                  </a:cubicBezTo>
                  <a:cubicBezTo>
                    <a:pt x="86843" y="2826086"/>
                    <a:pt x="85700" y="2828658"/>
                    <a:pt x="88081" y="2828943"/>
                  </a:cubicBezTo>
                  <a:cubicBezTo>
                    <a:pt x="87224" y="2831515"/>
                    <a:pt x="84557" y="2831991"/>
                    <a:pt x="80556" y="2831039"/>
                  </a:cubicBezTo>
                  <a:cubicBezTo>
                    <a:pt x="82366" y="2827134"/>
                    <a:pt x="77318" y="2827705"/>
                    <a:pt x="75889" y="2825895"/>
                  </a:cubicBezTo>
                  <a:cubicBezTo>
                    <a:pt x="75794" y="2823228"/>
                    <a:pt x="83604" y="2821419"/>
                    <a:pt x="81223" y="2826562"/>
                  </a:cubicBezTo>
                  <a:close/>
                  <a:moveTo>
                    <a:pt x="75984" y="2838183"/>
                  </a:moveTo>
                  <a:cubicBezTo>
                    <a:pt x="73984" y="2837611"/>
                    <a:pt x="75222" y="2836563"/>
                    <a:pt x="76175" y="2836659"/>
                  </a:cubicBezTo>
                  <a:cubicBezTo>
                    <a:pt x="73222" y="2830658"/>
                    <a:pt x="71412" y="2832563"/>
                    <a:pt x="70555" y="2825133"/>
                  </a:cubicBezTo>
                  <a:cubicBezTo>
                    <a:pt x="78270" y="2824657"/>
                    <a:pt x="74460" y="2831705"/>
                    <a:pt x="80271" y="2832468"/>
                  </a:cubicBezTo>
                  <a:cubicBezTo>
                    <a:pt x="81128" y="2836944"/>
                    <a:pt x="76461" y="2835230"/>
                    <a:pt x="75984" y="2838183"/>
                  </a:cubicBezTo>
                  <a:close/>
                  <a:moveTo>
                    <a:pt x="98178" y="2859423"/>
                  </a:moveTo>
                  <a:cubicBezTo>
                    <a:pt x="93891" y="2861138"/>
                    <a:pt x="93129" y="2866567"/>
                    <a:pt x="84938" y="2863900"/>
                  </a:cubicBezTo>
                  <a:cubicBezTo>
                    <a:pt x="86557" y="2862757"/>
                    <a:pt x="87319" y="2860757"/>
                    <a:pt x="87605" y="2858090"/>
                  </a:cubicBezTo>
                  <a:cubicBezTo>
                    <a:pt x="83414" y="2857518"/>
                    <a:pt x="82080" y="2860090"/>
                    <a:pt x="76746" y="2858280"/>
                  </a:cubicBezTo>
                  <a:cubicBezTo>
                    <a:pt x="76937" y="2855518"/>
                    <a:pt x="79413" y="2855328"/>
                    <a:pt x="79413" y="2852470"/>
                  </a:cubicBezTo>
                  <a:cubicBezTo>
                    <a:pt x="88843" y="2854185"/>
                    <a:pt x="92558" y="2851041"/>
                    <a:pt x="100654" y="2855137"/>
                  </a:cubicBezTo>
                  <a:cubicBezTo>
                    <a:pt x="102083" y="2859614"/>
                    <a:pt x="89700" y="2855613"/>
                    <a:pt x="98178" y="2859423"/>
                  </a:cubicBezTo>
                  <a:close/>
                  <a:moveTo>
                    <a:pt x="106655" y="2875902"/>
                  </a:moveTo>
                  <a:cubicBezTo>
                    <a:pt x="100559" y="2872854"/>
                    <a:pt x="107893" y="2868091"/>
                    <a:pt x="105036" y="2861900"/>
                  </a:cubicBezTo>
                  <a:cubicBezTo>
                    <a:pt x="109893" y="2862852"/>
                    <a:pt x="104464" y="2870472"/>
                    <a:pt x="111036" y="2870377"/>
                  </a:cubicBezTo>
                  <a:cubicBezTo>
                    <a:pt x="112370" y="2875235"/>
                    <a:pt x="107798" y="2873616"/>
                    <a:pt x="106655" y="2875902"/>
                  </a:cubicBezTo>
                  <a:close/>
                  <a:moveTo>
                    <a:pt x="105417" y="2834182"/>
                  </a:moveTo>
                  <a:cubicBezTo>
                    <a:pt x="103131" y="2834563"/>
                    <a:pt x="101511" y="2835706"/>
                    <a:pt x="101226" y="2838278"/>
                  </a:cubicBezTo>
                  <a:cubicBezTo>
                    <a:pt x="101702" y="2840659"/>
                    <a:pt x="103607" y="2837992"/>
                    <a:pt x="106560" y="2838945"/>
                  </a:cubicBezTo>
                  <a:cubicBezTo>
                    <a:pt x="107417" y="2843993"/>
                    <a:pt x="104178" y="2844469"/>
                    <a:pt x="101892" y="2846088"/>
                  </a:cubicBezTo>
                  <a:cubicBezTo>
                    <a:pt x="97701" y="2832753"/>
                    <a:pt x="89034" y="2840850"/>
                    <a:pt x="97130" y="2828562"/>
                  </a:cubicBezTo>
                  <a:cubicBezTo>
                    <a:pt x="102845" y="2828562"/>
                    <a:pt x="100464" y="2833706"/>
                    <a:pt x="107322" y="2832944"/>
                  </a:cubicBezTo>
                  <a:cubicBezTo>
                    <a:pt x="109798" y="2827705"/>
                    <a:pt x="99892" y="2830467"/>
                    <a:pt x="99130" y="2827324"/>
                  </a:cubicBezTo>
                  <a:cubicBezTo>
                    <a:pt x="106464" y="2825324"/>
                    <a:pt x="111894" y="2828753"/>
                    <a:pt x="120180" y="2831420"/>
                  </a:cubicBezTo>
                  <a:cubicBezTo>
                    <a:pt x="120276" y="2835039"/>
                    <a:pt x="119037" y="2837230"/>
                    <a:pt x="117323" y="2838754"/>
                  </a:cubicBezTo>
                  <a:cubicBezTo>
                    <a:pt x="113418" y="2831420"/>
                    <a:pt x="105988" y="2840564"/>
                    <a:pt x="105417" y="2834182"/>
                  </a:cubicBezTo>
                  <a:close/>
                  <a:moveTo>
                    <a:pt x="120085" y="2845231"/>
                  </a:moveTo>
                  <a:cubicBezTo>
                    <a:pt x="115608" y="2844469"/>
                    <a:pt x="116656" y="2839040"/>
                    <a:pt x="119418" y="2837421"/>
                  </a:cubicBezTo>
                  <a:cubicBezTo>
                    <a:pt x="122181" y="2839230"/>
                    <a:pt x="123133" y="2843326"/>
                    <a:pt x="120085" y="2845231"/>
                  </a:cubicBezTo>
                  <a:close/>
                  <a:moveTo>
                    <a:pt x="124848" y="2836563"/>
                  </a:moveTo>
                  <a:cubicBezTo>
                    <a:pt x="124371" y="2831325"/>
                    <a:pt x="128562" y="2831420"/>
                    <a:pt x="132753" y="2831420"/>
                  </a:cubicBezTo>
                  <a:cubicBezTo>
                    <a:pt x="133801" y="2834372"/>
                    <a:pt x="134944" y="2837325"/>
                    <a:pt x="135039" y="2840850"/>
                  </a:cubicBezTo>
                  <a:cubicBezTo>
                    <a:pt x="129420" y="2839230"/>
                    <a:pt x="133039" y="2833611"/>
                    <a:pt x="124848" y="2836563"/>
                  </a:cubicBezTo>
                  <a:close/>
                  <a:moveTo>
                    <a:pt x="124657" y="2901143"/>
                  </a:moveTo>
                  <a:cubicBezTo>
                    <a:pt x="125895" y="2898380"/>
                    <a:pt x="123514" y="2891713"/>
                    <a:pt x="129229" y="2893999"/>
                  </a:cubicBezTo>
                  <a:cubicBezTo>
                    <a:pt x="130944" y="2895713"/>
                    <a:pt x="129801" y="2902000"/>
                    <a:pt x="124657" y="2901143"/>
                  </a:cubicBezTo>
                  <a:close/>
                  <a:moveTo>
                    <a:pt x="122943" y="2976295"/>
                  </a:moveTo>
                  <a:cubicBezTo>
                    <a:pt x="125705" y="2968770"/>
                    <a:pt x="135611" y="2968294"/>
                    <a:pt x="135706" y="2962484"/>
                  </a:cubicBezTo>
                  <a:cubicBezTo>
                    <a:pt x="139707" y="2967532"/>
                    <a:pt x="139516" y="2978010"/>
                    <a:pt x="135801" y="2987058"/>
                  </a:cubicBezTo>
                  <a:cubicBezTo>
                    <a:pt x="127896" y="2985915"/>
                    <a:pt x="130848" y="2977533"/>
                    <a:pt x="122943" y="2976295"/>
                  </a:cubicBezTo>
                  <a:close/>
                  <a:moveTo>
                    <a:pt x="146946" y="3010109"/>
                  </a:moveTo>
                  <a:cubicBezTo>
                    <a:pt x="137802" y="3010109"/>
                    <a:pt x="135801" y="3005442"/>
                    <a:pt x="133801" y="3000774"/>
                  </a:cubicBezTo>
                  <a:cubicBezTo>
                    <a:pt x="139707" y="2995726"/>
                    <a:pt x="140183" y="3005632"/>
                    <a:pt x="147803" y="3004013"/>
                  </a:cubicBezTo>
                  <a:cubicBezTo>
                    <a:pt x="147517" y="3006013"/>
                    <a:pt x="147231" y="3008109"/>
                    <a:pt x="146946" y="3010109"/>
                  </a:cubicBezTo>
                  <a:close/>
                  <a:moveTo>
                    <a:pt x="148470" y="2987249"/>
                  </a:moveTo>
                  <a:cubicBezTo>
                    <a:pt x="150946" y="2988868"/>
                    <a:pt x="150375" y="2992392"/>
                    <a:pt x="150946" y="2995250"/>
                  </a:cubicBezTo>
                  <a:cubicBezTo>
                    <a:pt x="144660" y="2995536"/>
                    <a:pt x="145326" y="2989059"/>
                    <a:pt x="148470" y="2987249"/>
                  </a:cubicBezTo>
                  <a:close/>
                  <a:moveTo>
                    <a:pt x="151422" y="3016776"/>
                  </a:moveTo>
                  <a:cubicBezTo>
                    <a:pt x="153994" y="3015062"/>
                    <a:pt x="153137" y="3012300"/>
                    <a:pt x="150470" y="3010490"/>
                  </a:cubicBezTo>
                  <a:cubicBezTo>
                    <a:pt x="151327" y="3007918"/>
                    <a:pt x="153994" y="3007442"/>
                    <a:pt x="157995" y="3008299"/>
                  </a:cubicBezTo>
                  <a:cubicBezTo>
                    <a:pt x="151708" y="3012871"/>
                    <a:pt x="166091" y="3008585"/>
                    <a:pt x="163995" y="3016776"/>
                  </a:cubicBezTo>
                  <a:cubicBezTo>
                    <a:pt x="155899" y="3010966"/>
                    <a:pt x="161233" y="3019920"/>
                    <a:pt x="151422" y="3016776"/>
                  </a:cubicBezTo>
                  <a:close/>
                  <a:moveTo>
                    <a:pt x="170663" y="3008394"/>
                  </a:moveTo>
                  <a:cubicBezTo>
                    <a:pt x="170663" y="3003251"/>
                    <a:pt x="175711" y="3000012"/>
                    <a:pt x="178569" y="3003251"/>
                  </a:cubicBezTo>
                  <a:cubicBezTo>
                    <a:pt x="177330" y="3006489"/>
                    <a:pt x="174663" y="3008204"/>
                    <a:pt x="170663" y="3008394"/>
                  </a:cubicBezTo>
                  <a:close/>
                  <a:moveTo>
                    <a:pt x="271437" y="2870187"/>
                  </a:moveTo>
                  <a:cubicBezTo>
                    <a:pt x="263722" y="2868567"/>
                    <a:pt x="264579" y="2866567"/>
                    <a:pt x="259436" y="2865614"/>
                  </a:cubicBezTo>
                  <a:cubicBezTo>
                    <a:pt x="261817" y="2862852"/>
                    <a:pt x="274581" y="2864853"/>
                    <a:pt x="271437" y="2870187"/>
                  </a:cubicBezTo>
                  <a:close/>
                  <a:moveTo>
                    <a:pt x="279248" y="2840373"/>
                  </a:moveTo>
                  <a:cubicBezTo>
                    <a:pt x="282391" y="2838563"/>
                    <a:pt x="281820" y="2832658"/>
                    <a:pt x="287439" y="2833706"/>
                  </a:cubicBezTo>
                  <a:cubicBezTo>
                    <a:pt x="290868" y="2837706"/>
                    <a:pt x="285725" y="2842088"/>
                    <a:pt x="279248" y="2840373"/>
                  </a:cubicBezTo>
                  <a:close/>
                  <a:moveTo>
                    <a:pt x="302203" y="2881712"/>
                  </a:moveTo>
                  <a:cubicBezTo>
                    <a:pt x="304108" y="2879616"/>
                    <a:pt x="304775" y="2882474"/>
                    <a:pt x="309537" y="2881045"/>
                  </a:cubicBezTo>
                  <a:cubicBezTo>
                    <a:pt x="310680" y="2882569"/>
                    <a:pt x="310966" y="2884664"/>
                    <a:pt x="310395" y="2887332"/>
                  </a:cubicBezTo>
                  <a:cubicBezTo>
                    <a:pt x="304775" y="2887332"/>
                    <a:pt x="306394" y="2882664"/>
                    <a:pt x="302203" y="2881712"/>
                  </a:cubicBezTo>
                  <a:close/>
                  <a:moveTo>
                    <a:pt x="397358" y="2871996"/>
                  </a:moveTo>
                  <a:cubicBezTo>
                    <a:pt x="399168" y="2872187"/>
                    <a:pt x="400882" y="2872472"/>
                    <a:pt x="402692" y="2872663"/>
                  </a:cubicBezTo>
                  <a:cubicBezTo>
                    <a:pt x="401454" y="2873901"/>
                    <a:pt x="397834" y="2877711"/>
                    <a:pt x="403835" y="2877426"/>
                  </a:cubicBezTo>
                  <a:cubicBezTo>
                    <a:pt x="403644" y="2878950"/>
                    <a:pt x="403454" y="2880474"/>
                    <a:pt x="403168" y="2881997"/>
                  </a:cubicBezTo>
                  <a:cubicBezTo>
                    <a:pt x="398215" y="2880569"/>
                    <a:pt x="398882" y="2875521"/>
                    <a:pt x="397358" y="2871996"/>
                  </a:cubicBezTo>
                  <a:close/>
                  <a:moveTo>
                    <a:pt x="400311" y="2913906"/>
                  </a:moveTo>
                  <a:cubicBezTo>
                    <a:pt x="401168" y="2911335"/>
                    <a:pt x="403835" y="2910858"/>
                    <a:pt x="407835" y="2911716"/>
                  </a:cubicBezTo>
                  <a:cubicBezTo>
                    <a:pt x="407359" y="2913430"/>
                    <a:pt x="407835" y="2914478"/>
                    <a:pt x="409169" y="2914954"/>
                  </a:cubicBezTo>
                  <a:cubicBezTo>
                    <a:pt x="408216" y="2918478"/>
                    <a:pt x="401358" y="2914859"/>
                    <a:pt x="400311" y="2913906"/>
                  </a:cubicBezTo>
                  <a:close/>
                  <a:moveTo>
                    <a:pt x="505371" y="2897714"/>
                  </a:moveTo>
                  <a:cubicBezTo>
                    <a:pt x="510134" y="2898380"/>
                    <a:pt x="513372" y="2902191"/>
                    <a:pt x="509848" y="2904381"/>
                  </a:cubicBezTo>
                  <a:cubicBezTo>
                    <a:pt x="505086" y="2904286"/>
                    <a:pt x="504324" y="2901619"/>
                    <a:pt x="505371" y="2897714"/>
                  </a:cubicBezTo>
                  <a:close/>
                  <a:moveTo>
                    <a:pt x="513944" y="2951054"/>
                  </a:moveTo>
                  <a:cubicBezTo>
                    <a:pt x="507657" y="2950578"/>
                    <a:pt x="508800" y="2945244"/>
                    <a:pt x="504228" y="2943720"/>
                  </a:cubicBezTo>
                  <a:cubicBezTo>
                    <a:pt x="504895" y="2940386"/>
                    <a:pt x="511848" y="2944005"/>
                    <a:pt x="515087" y="2943529"/>
                  </a:cubicBezTo>
                  <a:cubicBezTo>
                    <a:pt x="514706" y="2946005"/>
                    <a:pt x="514325" y="2948577"/>
                    <a:pt x="513944" y="2951054"/>
                  </a:cubicBezTo>
                  <a:close/>
                  <a:moveTo>
                    <a:pt x="676726" y="2310498"/>
                  </a:moveTo>
                  <a:cubicBezTo>
                    <a:pt x="677012" y="2308878"/>
                    <a:pt x="677107" y="2307259"/>
                    <a:pt x="676917" y="2305830"/>
                  </a:cubicBezTo>
                  <a:cubicBezTo>
                    <a:pt x="677202" y="2306307"/>
                    <a:pt x="677583" y="2306783"/>
                    <a:pt x="678536" y="2306878"/>
                  </a:cubicBezTo>
                  <a:cubicBezTo>
                    <a:pt x="678631" y="2308878"/>
                    <a:pt x="677869" y="2309926"/>
                    <a:pt x="676726" y="2310498"/>
                  </a:cubicBezTo>
                  <a:close/>
                  <a:moveTo>
                    <a:pt x="684537" y="2274303"/>
                  </a:moveTo>
                  <a:cubicBezTo>
                    <a:pt x="681774" y="2281351"/>
                    <a:pt x="689109" y="2280875"/>
                    <a:pt x="687299" y="2287161"/>
                  </a:cubicBezTo>
                  <a:cubicBezTo>
                    <a:pt x="685108" y="2285447"/>
                    <a:pt x="681012" y="2285066"/>
                    <a:pt x="678631" y="2283447"/>
                  </a:cubicBezTo>
                  <a:cubicBezTo>
                    <a:pt x="678822" y="2282875"/>
                    <a:pt x="678917" y="2282208"/>
                    <a:pt x="679107" y="2281637"/>
                  </a:cubicBezTo>
                  <a:cubicBezTo>
                    <a:pt x="679584" y="2280589"/>
                    <a:pt x="679869" y="2279541"/>
                    <a:pt x="679965" y="2278398"/>
                  </a:cubicBezTo>
                  <a:cubicBezTo>
                    <a:pt x="681108" y="2274112"/>
                    <a:pt x="681965" y="2269731"/>
                    <a:pt x="682727" y="2265254"/>
                  </a:cubicBezTo>
                  <a:cubicBezTo>
                    <a:pt x="682917" y="2265063"/>
                    <a:pt x="683108" y="2264873"/>
                    <a:pt x="683394" y="2264682"/>
                  </a:cubicBezTo>
                  <a:cubicBezTo>
                    <a:pt x="686442" y="2269350"/>
                    <a:pt x="693109" y="2271350"/>
                    <a:pt x="693490" y="2278017"/>
                  </a:cubicBezTo>
                  <a:cubicBezTo>
                    <a:pt x="687585" y="2279065"/>
                    <a:pt x="687966" y="2275255"/>
                    <a:pt x="684537" y="2274303"/>
                  </a:cubicBezTo>
                  <a:close/>
                  <a:moveTo>
                    <a:pt x="692347" y="2293829"/>
                  </a:moveTo>
                  <a:cubicBezTo>
                    <a:pt x="696919" y="2293924"/>
                    <a:pt x="697872" y="2296686"/>
                    <a:pt x="701301" y="2297639"/>
                  </a:cubicBezTo>
                  <a:cubicBezTo>
                    <a:pt x="699491" y="2303354"/>
                    <a:pt x="691204" y="2298782"/>
                    <a:pt x="692347" y="2293829"/>
                  </a:cubicBezTo>
                  <a:close/>
                  <a:moveTo>
                    <a:pt x="703777" y="2288400"/>
                  </a:moveTo>
                  <a:cubicBezTo>
                    <a:pt x="703587" y="2284209"/>
                    <a:pt x="705015" y="2281637"/>
                    <a:pt x="709778" y="2282494"/>
                  </a:cubicBezTo>
                  <a:cubicBezTo>
                    <a:pt x="709968" y="2286590"/>
                    <a:pt x="708635" y="2289162"/>
                    <a:pt x="703777" y="2288400"/>
                  </a:cubicBezTo>
                  <a:close/>
                  <a:moveTo>
                    <a:pt x="711873" y="2279446"/>
                  </a:moveTo>
                  <a:cubicBezTo>
                    <a:pt x="710254" y="2278303"/>
                    <a:pt x="705396" y="2275350"/>
                    <a:pt x="706254" y="2280589"/>
                  </a:cubicBezTo>
                  <a:cubicBezTo>
                    <a:pt x="697395" y="2276874"/>
                    <a:pt x="702539" y="2271731"/>
                    <a:pt x="701682" y="2267635"/>
                  </a:cubicBezTo>
                  <a:cubicBezTo>
                    <a:pt x="698062" y="2264301"/>
                    <a:pt x="690061" y="2264301"/>
                    <a:pt x="689394" y="2258872"/>
                  </a:cubicBezTo>
                  <a:cubicBezTo>
                    <a:pt x="698538" y="2257824"/>
                    <a:pt x="701110" y="2267540"/>
                    <a:pt x="707587" y="2261825"/>
                  </a:cubicBezTo>
                  <a:cubicBezTo>
                    <a:pt x="715207" y="2264587"/>
                    <a:pt x="716922" y="2275541"/>
                    <a:pt x="711873" y="2279446"/>
                  </a:cubicBezTo>
                  <a:close/>
                  <a:moveTo>
                    <a:pt x="726351" y="2208009"/>
                  </a:moveTo>
                  <a:cubicBezTo>
                    <a:pt x="718065" y="2208771"/>
                    <a:pt x="721398" y="2198198"/>
                    <a:pt x="727018" y="2198674"/>
                  </a:cubicBezTo>
                  <a:cubicBezTo>
                    <a:pt x="730257" y="2201627"/>
                    <a:pt x="725304" y="2202484"/>
                    <a:pt x="726351" y="2208009"/>
                  </a:cubicBezTo>
                  <a:close/>
                  <a:moveTo>
                    <a:pt x="731400" y="2189435"/>
                  </a:moveTo>
                  <a:cubicBezTo>
                    <a:pt x="725589" y="2191245"/>
                    <a:pt x="723113" y="2189530"/>
                    <a:pt x="718731" y="2186958"/>
                  </a:cubicBezTo>
                  <a:cubicBezTo>
                    <a:pt x="718922" y="2182672"/>
                    <a:pt x="722065" y="2184006"/>
                    <a:pt x="719208" y="2180672"/>
                  </a:cubicBezTo>
                  <a:cubicBezTo>
                    <a:pt x="716255" y="2180577"/>
                    <a:pt x="712254" y="2179434"/>
                    <a:pt x="711778" y="2181720"/>
                  </a:cubicBezTo>
                  <a:cubicBezTo>
                    <a:pt x="707397" y="2182005"/>
                    <a:pt x="713302" y="2174671"/>
                    <a:pt x="706635" y="2176576"/>
                  </a:cubicBezTo>
                  <a:cubicBezTo>
                    <a:pt x="709206" y="2171242"/>
                    <a:pt x="709683" y="2171623"/>
                    <a:pt x="711016" y="2167432"/>
                  </a:cubicBezTo>
                  <a:cubicBezTo>
                    <a:pt x="717874" y="2166861"/>
                    <a:pt x="718922" y="2170575"/>
                    <a:pt x="717779" y="2175814"/>
                  </a:cubicBezTo>
                  <a:cubicBezTo>
                    <a:pt x="723684" y="2177148"/>
                    <a:pt x="726351" y="2175338"/>
                    <a:pt x="730733" y="2175147"/>
                  </a:cubicBezTo>
                  <a:cubicBezTo>
                    <a:pt x="730257" y="2176957"/>
                    <a:pt x="730923" y="2178005"/>
                    <a:pt x="732352" y="2178481"/>
                  </a:cubicBezTo>
                  <a:cubicBezTo>
                    <a:pt x="726828" y="2184006"/>
                    <a:pt x="730542" y="2182291"/>
                    <a:pt x="731400" y="2189435"/>
                  </a:cubicBezTo>
                  <a:close/>
                  <a:moveTo>
                    <a:pt x="726351" y="2157526"/>
                  </a:moveTo>
                  <a:cubicBezTo>
                    <a:pt x="726828" y="2154097"/>
                    <a:pt x="731209" y="2154478"/>
                    <a:pt x="735781" y="2155050"/>
                  </a:cubicBezTo>
                  <a:cubicBezTo>
                    <a:pt x="737210" y="2157050"/>
                    <a:pt x="737877" y="2159431"/>
                    <a:pt x="737019" y="2163051"/>
                  </a:cubicBezTo>
                  <a:cubicBezTo>
                    <a:pt x="734352" y="2160574"/>
                    <a:pt x="730161" y="2159241"/>
                    <a:pt x="726351" y="2157526"/>
                  </a:cubicBezTo>
                  <a:close/>
                  <a:moveTo>
                    <a:pt x="766547" y="2087994"/>
                  </a:moveTo>
                  <a:cubicBezTo>
                    <a:pt x="753402" y="2099519"/>
                    <a:pt x="762737" y="2113616"/>
                    <a:pt x="761880" y="2125522"/>
                  </a:cubicBezTo>
                  <a:cubicBezTo>
                    <a:pt x="761118" y="2127618"/>
                    <a:pt x="757212" y="2126475"/>
                    <a:pt x="754450" y="2126570"/>
                  </a:cubicBezTo>
                  <a:cubicBezTo>
                    <a:pt x="754831" y="2133333"/>
                    <a:pt x="748830" y="2139238"/>
                    <a:pt x="751116" y="2146858"/>
                  </a:cubicBezTo>
                  <a:cubicBezTo>
                    <a:pt x="746163" y="2147049"/>
                    <a:pt x="744258" y="2150097"/>
                    <a:pt x="744925" y="2155812"/>
                  </a:cubicBezTo>
                  <a:cubicBezTo>
                    <a:pt x="741401" y="2154954"/>
                    <a:pt x="743877" y="2149620"/>
                    <a:pt x="737877" y="2150573"/>
                  </a:cubicBezTo>
                  <a:cubicBezTo>
                    <a:pt x="736734" y="2146096"/>
                    <a:pt x="740734" y="2146668"/>
                    <a:pt x="740353" y="2142858"/>
                  </a:cubicBezTo>
                  <a:cubicBezTo>
                    <a:pt x="733590" y="2140667"/>
                    <a:pt x="734829" y="2146382"/>
                    <a:pt x="729114" y="2145239"/>
                  </a:cubicBezTo>
                  <a:cubicBezTo>
                    <a:pt x="729209" y="2143620"/>
                    <a:pt x="729304" y="2142096"/>
                    <a:pt x="729495" y="2140572"/>
                  </a:cubicBezTo>
                  <a:cubicBezTo>
                    <a:pt x="732352" y="2138381"/>
                    <a:pt x="739020" y="2139905"/>
                    <a:pt x="744258" y="2140095"/>
                  </a:cubicBezTo>
                  <a:cubicBezTo>
                    <a:pt x="736353" y="2134761"/>
                    <a:pt x="739020" y="2130951"/>
                    <a:pt x="736353" y="2122188"/>
                  </a:cubicBezTo>
                  <a:cubicBezTo>
                    <a:pt x="742353" y="2121236"/>
                    <a:pt x="741877" y="2125046"/>
                    <a:pt x="745306" y="2125998"/>
                  </a:cubicBezTo>
                  <a:cubicBezTo>
                    <a:pt x="746830" y="2125808"/>
                    <a:pt x="747211" y="2124570"/>
                    <a:pt x="749116" y="2124665"/>
                  </a:cubicBezTo>
                  <a:cubicBezTo>
                    <a:pt x="748545" y="2121617"/>
                    <a:pt x="745497" y="2120474"/>
                    <a:pt x="746068" y="2116569"/>
                  </a:cubicBezTo>
                  <a:cubicBezTo>
                    <a:pt x="748068" y="2117997"/>
                    <a:pt x="750831" y="2118950"/>
                    <a:pt x="755117" y="2118759"/>
                  </a:cubicBezTo>
                  <a:cubicBezTo>
                    <a:pt x="749497" y="2111806"/>
                    <a:pt x="752069" y="2107996"/>
                    <a:pt x="741401" y="2105139"/>
                  </a:cubicBezTo>
                  <a:cubicBezTo>
                    <a:pt x="744639" y="2101233"/>
                    <a:pt x="746259" y="2098947"/>
                    <a:pt x="740258" y="2095614"/>
                  </a:cubicBezTo>
                  <a:cubicBezTo>
                    <a:pt x="741782" y="2091041"/>
                    <a:pt x="744068" y="2097423"/>
                    <a:pt x="747592" y="2096185"/>
                  </a:cubicBezTo>
                  <a:cubicBezTo>
                    <a:pt x="749592" y="2091232"/>
                    <a:pt x="745116" y="2091041"/>
                    <a:pt x="742544" y="2089518"/>
                  </a:cubicBezTo>
                  <a:cubicBezTo>
                    <a:pt x="746259" y="2082374"/>
                    <a:pt x="749307" y="2090756"/>
                    <a:pt x="755403" y="2090470"/>
                  </a:cubicBezTo>
                  <a:cubicBezTo>
                    <a:pt x="757879" y="2090184"/>
                    <a:pt x="757212" y="2086660"/>
                    <a:pt x="757689" y="2084374"/>
                  </a:cubicBezTo>
                  <a:cubicBezTo>
                    <a:pt x="764261" y="2088089"/>
                    <a:pt x="762642" y="2082469"/>
                    <a:pt x="770643" y="2083707"/>
                  </a:cubicBezTo>
                  <a:cubicBezTo>
                    <a:pt x="769785" y="2086374"/>
                    <a:pt x="771881" y="2086755"/>
                    <a:pt x="774072" y="2087136"/>
                  </a:cubicBezTo>
                  <a:cubicBezTo>
                    <a:pt x="772548" y="2089994"/>
                    <a:pt x="767404" y="2093423"/>
                    <a:pt x="766547" y="2087994"/>
                  </a:cubicBezTo>
                  <a:close/>
                  <a:moveTo>
                    <a:pt x="773119" y="2074277"/>
                  </a:moveTo>
                  <a:cubicBezTo>
                    <a:pt x="767976" y="2075040"/>
                    <a:pt x="769595" y="2070848"/>
                    <a:pt x="765975" y="2070563"/>
                  </a:cubicBezTo>
                  <a:cubicBezTo>
                    <a:pt x="764261" y="2077326"/>
                    <a:pt x="774929" y="2074849"/>
                    <a:pt x="772548" y="2082088"/>
                  </a:cubicBezTo>
                  <a:cubicBezTo>
                    <a:pt x="767976" y="2081612"/>
                    <a:pt x="767023" y="2078659"/>
                    <a:pt x="765118" y="2083136"/>
                  </a:cubicBezTo>
                  <a:cubicBezTo>
                    <a:pt x="762642" y="2082469"/>
                    <a:pt x="763880" y="2079135"/>
                    <a:pt x="763689" y="2076754"/>
                  </a:cubicBezTo>
                  <a:cubicBezTo>
                    <a:pt x="756927" y="2073325"/>
                    <a:pt x="755498" y="2077040"/>
                    <a:pt x="757689" y="2082660"/>
                  </a:cubicBezTo>
                  <a:cubicBezTo>
                    <a:pt x="754545" y="2081040"/>
                    <a:pt x="752259" y="2078754"/>
                    <a:pt x="750831" y="2075802"/>
                  </a:cubicBezTo>
                  <a:cubicBezTo>
                    <a:pt x="745306" y="2075420"/>
                    <a:pt x="747878" y="2083040"/>
                    <a:pt x="744639" y="2084755"/>
                  </a:cubicBezTo>
                  <a:cubicBezTo>
                    <a:pt x="738924" y="2083231"/>
                    <a:pt x="742544" y="2080373"/>
                    <a:pt x="743401" y="2076849"/>
                  </a:cubicBezTo>
                  <a:cubicBezTo>
                    <a:pt x="741306" y="2074373"/>
                    <a:pt x="736638" y="2073897"/>
                    <a:pt x="734543" y="2071420"/>
                  </a:cubicBezTo>
                  <a:cubicBezTo>
                    <a:pt x="732066" y="2071706"/>
                    <a:pt x="732733" y="2075230"/>
                    <a:pt x="732257" y="2077516"/>
                  </a:cubicBezTo>
                  <a:cubicBezTo>
                    <a:pt x="728161" y="2075611"/>
                    <a:pt x="726732" y="2071706"/>
                    <a:pt x="719779" y="2071801"/>
                  </a:cubicBezTo>
                  <a:cubicBezTo>
                    <a:pt x="719017" y="2068277"/>
                    <a:pt x="723399" y="2069801"/>
                    <a:pt x="723780" y="2067419"/>
                  </a:cubicBezTo>
                  <a:cubicBezTo>
                    <a:pt x="723494" y="2066086"/>
                    <a:pt x="722065" y="2065705"/>
                    <a:pt x="722160" y="2064181"/>
                  </a:cubicBezTo>
                  <a:cubicBezTo>
                    <a:pt x="716350" y="2061800"/>
                    <a:pt x="720351" y="2069134"/>
                    <a:pt x="714540" y="2066753"/>
                  </a:cubicBezTo>
                  <a:cubicBezTo>
                    <a:pt x="715017" y="2070086"/>
                    <a:pt x="713016" y="2070848"/>
                    <a:pt x="712254" y="2072944"/>
                  </a:cubicBezTo>
                  <a:cubicBezTo>
                    <a:pt x="712064" y="2072849"/>
                    <a:pt x="712064" y="2072849"/>
                    <a:pt x="711873" y="2072753"/>
                  </a:cubicBezTo>
                  <a:cubicBezTo>
                    <a:pt x="712445" y="2070753"/>
                    <a:pt x="712921" y="2068753"/>
                    <a:pt x="713397" y="2066657"/>
                  </a:cubicBezTo>
                  <a:cubicBezTo>
                    <a:pt x="713778" y="2066657"/>
                    <a:pt x="714064" y="2066753"/>
                    <a:pt x="714445" y="2066753"/>
                  </a:cubicBezTo>
                  <a:cubicBezTo>
                    <a:pt x="714921" y="2065229"/>
                    <a:pt x="714636" y="2064276"/>
                    <a:pt x="714159" y="2063514"/>
                  </a:cubicBezTo>
                  <a:cubicBezTo>
                    <a:pt x="714445" y="2062276"/>
                    <a:pt x="714826" y="2061133"/>
                    <a:pt x="715017" y="2059990"/>
                  </a:cubicBezTo>
                  <a:cubicBezTo>
                    <a:pt x="719970" y="2062466"/>
                    <a:pt x="724637" y="2058466"/>
                    <a:pt x="727209" y="2067705"/>
                  </a:cubicBezTo>
                  <a:cubicBezTo>
                    <a:pt x="733686" y="2065419"/>
                    <a:pt x="739020" y="2068848"/>
                    <a:pt x="743496" y="2072087"/>
                  </a:cubicBezTo>
                  <a:cubicBezTo>
                    <a:pt x="745020" y="2071896"/>
                    <a:pt x="745497" y="2070658"/>
                    <a:pt x="747306" y="2070753"/>
                  </a:cubicBezTo>
                  <a:cubicBezTo>
                    <a:pt x="749021" y="2065991"/>
                    <a:pt x="742544" y="2067419"/>
                    <a:pt x="744258" y="2062657"/>
                  </a:cubicBezTo>
                  <a:cubicBezTo>
                    <a:pt x="751402" y="2063610"/>
                    <a:pt x="747878" y="2075230"/>
                    <a:pt x="760260" y="2070086"/>
                  </a:cubicBezTo>
                  <a:cubicBezTo>
                    <a:pt x="757593" y="2064657"/>
                    <a:pt x="757879" y="2057037"/>
                    <a:pt x="756165" y="2050846"/>
                  </a:cubicBezTo>
                  <a:cubicBezTo>
                    <a:pt x="761975" y="2053227"/>
                    <a:pt x="757974" y="2045893"/>
                    <a:pt x="763689" y="2048274"/>
                  </a:cubicBezTo>
                  <a:cubicBezTo>
                    <a:pt x="764928" y="2052846"/>
                    <a:pt x="760832" y="2052180"/>
                    <a:pt x="761308" y="2055990"/>
                  </a:cubicBezTo>
                  <a:cubicBezTo>
                    <a:pt x="765309" y="2049798"/>
                    <a:pt x="768738" y="2059799"/>
                    <a:pt x="775786" y="2060181"/>
                  </a:cubicBezTo>
                  <a:cubicBezTo>
                    <a:pt x="773786" y="2064657"/>
                    <a:pt x="773024" y="2065419"/>
                    <a:pt x="777024" y="2068182"/>
                  </a:cubicBezTo>
                  <a:cubicBezTo>
                    <a:pt x="778263" y="2072658"/>
                    <a:pt x="773405" y="2071230"/>
                    <a:pt x="773119" y="2074277"/>
                  </a:cubicBezTo>
                  <a:close/>
                  <a:moveTo>
                    <a:pt x="769500" y="2048846"/>
                  </a:moveTo>
                  <a:cubicBezTo>
                    <a:pt x="775119" y="2051418"/>
                    <a:pt x="775596" y="2049703"/>
                    <a:pt x="782358" y="2049798"/>
                  </a:cubicBezTo>
                  <a:cubicBezTo>
                    <a:pt x="782644" y="2055799"/>
                    <a:pt x="769404" y="2055799"/>
                    <a:pt x="769500" y="2048846"/>
                  </a:cubicBezTo>
                  <a:close/>
                  <a:moveTo>
                    <a:pt x="740448" y="2615869"/>
                  </a:moveTo>
                  <a:cubicBezTo>
                    <a:pt x="745306" y="2615774"/>
                    <a:pt x="748354" y="2617012"/>
                    <a:pt x="747402" y="2621108"/>
                  </a:cubicBezTo>
                  <a:cubicBezTo>
                    <a:pt x="742639" y="2621203"/>
                    <a:pt x="739591" y="2619965"/>
                    <a:pt x="740448" y="2615869"/>
                  </a:cubicBezTo>
                  <a:close/>
                  <a:moveTo>
                    <a:pt x="785406" y="2007412"/>
                  </a:moveTo>
                  <a:cubicBezTo>
                    <a:pt x="786454" y="2004459"/>
                    <a:pt x="786645" y="2000744"/>
                    <a:pt x="791407" y="2001507"/>
                  </a:cubicBezTo>
                  <a:cubicBezTo>
                    <a:pt x="791217" y="2003602"/>
                    <a:pt x="791121" y="2005698"/>
                    <a:pt x="790931" y="2007793"/>
                  </a:cubicBezTo>
                  <a:cubicBezTo>
                    <a:pt x="792169" y="2007888"/>
                    <a:pt x="793312" y="2007984"/>
                    <a:pt x="794550" y="2008079"/>
                  </a:cubicBezTo>
                  <a:cubicBezTo>
                    <a:pt x="792741" y="2012556"/>
                    <a:pt x="788835" y="2006745"/>
                    <a:pt x="785406" y="2007412"/>
                  </a:cubicBezTo>
                  <a:close/>
                  <a:moveTo>
                    <a:pt x="794265" y="1987600"/>
                  </a:moveTo>
                  <a:cubicBezTo>
                    <a:pt x="801408" y="1980170"/>
                    <a:pt x="787692" y="1987790"/>
                    <a:pt x="789312" y="1979313"/>
                  </a:cubicBezTo>
                  <a:cubicBezTo>
                    <a:pt x="792264" y="1979980"/>
                    <a:pt x="792550" y="1978075"/>
                    <a:pt x="794931" y="1978170"/>
                  </a:cubicBezTo>
                  <a:cubicBezTo>
                    <a:pt x="800170" y="1979218"/>
                    <a:pt x="803028" y="1982076"/>
                    <a:pt x="803599" y="1986648"/>
                  </a:cubicBezTo>
                  <a:cubicBezTo>
                    <a:pt x="799599" y="1982552"/>
                    <a:pt x="799980" y="1988743"/>
                    <a:pt x="794265" y="1987600"/>
                  </a:cubicBezTo>
                  <a:close/>
                  <a:moveTo>
                    <a:pt x="758736" y="2667685"/>
                  </a:moveTo>
                  <a:cubicBezTo>
                    <a:pt x="758927" y="2671876"/>
                    <a:pt x="758736" y="2675591"/>
                    <a:pt x="752736" y="2673591"/>
                  </a:cubicBezTo>
                  <a:cubicBezTo>
                    <a:pt x="752545" y="2669400"/>
                    <a:pt x="753974" y="2666828"/>
                    <a:pt x="758736" y="2667685"/>
                  </a:cubicBezTo>
                  <a:close/>
                  <a:moveTo>
                    <a:pt x="749497" y="2693784"/>
                  </a:moveTo>
                  <a:cubicBezTo>
                    <a:pt x="755307" y="2693498"/>
                    <a:pt x="753307" y="2698832"/>
                    <a:pt x="760260" y="2697689"/>
                  </a:cubicBezTo>
                  <a:cubicBezTo>
                    <a:pt x="759498" y="2702642"/>
                    <a:pt x="748259" y="2699022"/>
                    <a:pt x="749497" y="2693784"/>
                  </a:cubicBezTo>
                  <a:close/>
                  <a:moveTo>
                    <a:pt x="751497" y="2715977"/>
                  </a:moveTo>
                  <a:cubicBezTo>
                    <a:pt x="754260" y="2713119"/>
                    <a:pt x="754355" y="2707595"/>
                    <a:pt x="761213" y="2708833"/>
                  </a:cubicBezTo>
                  <a:cubicBezTo>
                    <a:pt x="759498" y="2713500"/>
                    <a:pt x="762642" y="2714738"/>
                    <a:pt x="762356" y="2718358"/>
                  </a:cubicBezTo>
                  <a:cubicBezTo>
                    <a:pt x="755974" y="2717405"/>
                    <a:pt x="758165" y="2713786"/>
                    <a:pt x="751497" y="2715977"/>
                  </a:cubicBezTo>
                  <a:close/>
                  <a:moveTo>
                    <a:pt x="812648" y="1914829"/>
                  </a:moveTo>
                  <a:cubicBezTo>
                    <a:pt x="807123" y="1914448"/>
                    <a:pt x="808552" y="1909019"/>
                    <a:pt x="807885" y="1905018"/>
                  </a:cubicBezTo>
                  <a:cubicBezTo>
                    <a:pt x="810838" y="1904828"/>
                    <a:pt x="810933" y="1906733"/>
                    <a:pt x="813315" y="1907019"/>
                  </a:cubicBezTo>
                  <a:cubicBezTo>
                    <a:pt x="810648" y="1898922"/>
                    <a:pt x="806171" y="1896351"/>
                    <a:pt x="797503" y="1896351"/>
                  </a:cubicBezTo>
                  <a:cubicBezTo>
                    <a:pt x="796646" y="1900446"/>
                    <a:pt x="801027" y="1900732"/>
                    <a:pt x="804552" y="1901589"/>
                  </a:cubicBezTo>
                  <a:cubicBezTo>
                    <a:pt x="805695" y="1906161"/>
                    <a:pt x="801599" y="1905494"/>
                    <a:pt x="802075" y="1909305"/>
                  </a:cubicBezTo>
                  <a:cubicBezTo>
                    <a:pt x="798360" y="1909590"/>
                    <a:pt x="796360" y="1908543"/>
                    <a:pt x="796836" y="1905780"/>
                  </a:cubicBezTo>
                  <a:cubicBezTo>
                    <a:pt x="792264" y="1905685"/>
                    <a:pt x="795884" y="1911019"/>
                    <a:pt x="796360" y="1912067"/>
                  </a:cubicBezTo>
                  <a:cubicBezTo>
                    <a:pt x="801885" y="1913591"/>
                    <a:pt x="801980" y="1909781"/>
                    <a:pt x="807504" y="1911305"/>
                  </a:cubicBezTo>
                  <a:cubicBezTo>
                    <a:pt x="806647" y="1916734"/>
                    <a:pt x="806742" y="1923306"/>
                    <a:pt x="815982" y="1921401"/>
                  </a:cubicBezTo>
                  <a:cubicBezTo>
                    <a:pt x="817887" y="1927783"/>
                    <a:pt x="811314" y="1925687"/>
                    <a:pt x="806457" y="1925402"/>
                  </a:cubicBezTo>
                  <a:cubicBezTo>
                    <a:pt x="806552" y="1923878"/>
                    <a:pt x="806742" y="1922259"/>
                    <a:pt x="806838" y="1920735"/>
                  </a:cubicBezTo>
                  <a:cubicBezTo>
                    <a:pt x="802266" y="1921306"/>
                    <a:pt x="799884" y="1923878"/>
                    <a:pt x="797217" y="1926354"/>
                  </a:cubicBezTo>
                  <a:cubicBezTo>
                    <a:pt x="806742" y="1924259"/>
                    <a:pt x="808266" y="1931117"/>
                    <a:pt x="807409" y="1938165"/>
                  </a:cubicBezTo>
                  <a:cubicBezTo>
                    <a:pt x="805885" y="1941499"/>
                    <a:pt x="798456" y="1942737"/>
                    <a:pt x="796170" y="1940451"/>
                  </a:cubicBezTo>
                  <a:cubicBezTo>
                    <a:pt x="797408" y="1943499"/>
                    <a:pt x="798741" y="1946452"/>
                    <a:pt x="799122" y="1950072"/>
                  </a:cubicBezTo>
                  <a:cubicBezTo>
                    <a:pt x="806266" y="1951024"/>
                    <a:pt x="805218" y="1943785"/>
                    <a:pt x="812457" y="1944737"/>
                  </a:cubicBezTo>
                  <a:cubicBezTo>
                    <a:pt x="806361" y="1954072"/>
                    <a:pt x="799027" y="1956072"/>
                    <a:pt x="791026" y="1960549"/>
                  </a:cubicBezTo>
                  <a:cubicBezTo>
                    <a:pt x="795312" y="1963026"/>
                    <a:pt x="791979" y="1963692"/>
                    <a:pt x="794360" y="1965502"/>
                  </a:cubicBezTo>
                  <a:cubicBezTo>
                    <a:pt x="786645" y="1965693"/>
                    <a:pt x="788740" y="1975694"/>
                    <a:pt x="778929" y="1973789"/>
                  </a:cubicBezTo>
                  <a:cubicBezTo>
                    <a:pt x="780644" y="1968074"/>
                    <a:pt x="776548" y="1966645"/>
                    <a:pt x="770166" y="1966836"/>
                  </a:cubicBezTo>
                  <a:cubicBezTo>
                    <a:pt x="777596" y="1959501"/>
                    <a:pt x="763213" y="1951024"/>
                    <a:pt x="775215" y="1948262"/>
                  </a:cubicBezTo>
                  <a:cubicBezTo>
                    <a:pt x="770547" y="1960740"/>
                    <a:pt x="786264" y="1958930"/>
                    <a:pt x="779215" y="1969026"/>
                  </a:cubicBezTo>
                  <a:cubicBezTo>
                    <a:pt x="780453" y="1969122"/>
                    <a:pt x="781692" y="1969217"/>
                    <a:pt x="782930" y="1969312"/>
                  </a:cubicBezTo>
                  <a:cubicBezTo>
                    <a:pt x="791312" y="1965407"/>
                    <a:pt x="776834" y="1954644"/>
                    <a:pt x="791407" y="1954167"/>
                  </a:cubicBezTo>
                  <a:cubicBezTo>
                    <a:pt x="792550" y="1942642"/>
                    <a:pt x="782358" y="1949500"/>
                    <a:pt x="792360" y="1941594"/>
                  </a:cubicBezTo>
                  <a:cubicBezTo>
                    <a:pt x="789026" y="1941118"/>
                    <a:pt x="788359" y="1943214"/>
                    <a:pt x="784930" y="1942642"/>
                  </a:cubicBezTo>
                  <a:cubicBezTo>
                    <a:pt x="787978" y="1939499"/>
                    <a:pt x="791217" y="1936546"/>
                    <a:pt x="796551" y="1935594"/>
                  </a:cubicBezTo>
                  <a:cubicBezTo>
                    <a:pt x="793217" y="1932545"/>
                    <a:pt x="784930" y="1933212"/>
                    <a:pt x="782168" y="1929783"/>
                  </a:cubicBezTo>
                  <a:cubicBezTo>
                    <a:pt x="782358" y="1927211"/>
                    <a:pt x="782549" y="1924544"/>
                    <a:pt x="782739" y="1921973"/>
                  </a:cubicBezTo>
                  <a:cubicBezTo>
                    <a:pt x="797884" y="1924830"/>
                    <a:pt x="790836" y="1900351"/>
                    <a:pt x="781692" y="1910828"/>
                  </a:cubicBezTo>
                  <a:cubicBezTo>
                    <a:pt x="777310" y="1908066"/>
                    <a:pt x="784549" y="1902542"/>
                    <a:pt x="789597" y="1903494"/>
                  </a:cubicBezTo>
                  <a:cubicBezTo>
                    <a:pt x="790455" y="1899398"/>
                    <a:pt x="787407" y="1898160"/>
                    <a:pt x="782549" y="1898256"/>
                  </a:cubicBezTo>
                  <a:cubicBezTo>
                    <a:pt x="784359" y="1892636"/>
                    <a:pt x="788073" y="1899398"/>
                    <a:pt x="791979" y="1895779"/>
                  </a:cubicBezTo>
                  <a:cubicBezTo>
                    <a:pt x="791502" y="1891207"/>
                    <a:pt x="785883" y="1890445"/>
                    <a:pt x="787311" y="1884349"/>
                  </a:cubicBezTo>
                  <a:cubicBezTo>
                    <a:pt x="783025" y="1884540"/>
                    <a:pt x="782739" y="1888254"/>
                    <a:pt x="786930" y="1889111"/>
                  </a:cubicBezTo>
                  <a:cubicBezTo>
                    <a:pt x="782835" y="1892064"/>
                    <a:pt x="775405" y="1884730"/>
                    <a:pt x="776548" y="1878920"/>
                  </a:cubicBezTo>
                  <a:cubicBezTo>
                    <a:pt x="780834" y="1878729"/>
                    <a:pt x="778263" y="1883587"/>
                    <a:pt x="781787" y="1883968"/>
                  </a:cubicBezTo>
                  <a:cubicBezTo>
                    <a:pt x="789597" y="1879110"/>
                    <a:pt x="775119" y="1878158"/>
                    <a:pt x="777024" y="1872633"/>
                  </a:cubicBezTo>
                  <a:cubicBezTo>
                    <a:pt x="785692" y="1875110"/>
                    <a:pt x="788931" y="1881682"/>
                    <a:pt x="792550" y="1887969"/>
                  </a:cubicBezTo>
                  <a:cubicBezTo>
                    <a:pt x="796741" y="1887397"/>
                    <a:pt x="790550" y="1885302"/>
                    <a:pt x="794741" y="1883397"/>
                  </a:cubicBezTo>
                  <a:cubicBezTo>
                    <a:pt x="798646" y="1887492"/>
                    <a:pt x="801218" y="1892540"/>
                    <a:pt x="804837" y="1896732"/>
                  </a:cubicBezTo>
                  <a:cubicBezTo>
                    <a:pt x="810457" y="1897303"/>
                    <a:pt x="810457" y="1892160"/>
                    <a:pt x="817887" y="1894541"/>
                  </a:cubicBezTo>
                  <a:cubicBezTo>
                    <a:pt x="818172" y="1898256"/>
                    <a:pt x="812457" y="1895874"/>
                    <a:pt x="811981" y="1898827"/>
                  </a:cubicBezTo>
                  <a:cubicBezTo>
                    <a:pt x="810362" y="1903018"/>
                    <a:pt x="820744" y="1898351"/>
                    <a:pt x="819125" y="1902447"/>
                  </a:cubicBezTo>
                  <a:cubicBezTo>
                    <a:pt x="827888" y="1895303"/>
                    <a:pt x="819887" y="1910924"/>
                    <a:pt x="812648" y="1914829"/>
                  </a:cubicBezTo>
                  <a:close/>
                  <a:moveTo>
                    <a:pt x="766166" y="2717120"/>
                  </a:moveTo>
                  <a:cubicBezTo>
                    <a:pt x="767404" y="2717215"/>
                    <a:pt x="768642" y="2717310"/>
                    <a:pt x="769785" y="2717405"/>
                  </a:cubicBezTo>
                  <a:cubicBezTo>
                    <a:pt x="769309" y="2720263"/>
                    <a:pt x="771786" y="2720835"/>
                    <a:pt x="771214" y="2723787"/>
                  </a:cubicBezTo>
                  <a:cubicBezTo>
                    <a:pt x="767023" y="2724263"/>
                    <a:pt x="760451" y="2719025"/>
                    <a:pt x="766166" y="2717120"/>
                  </a:cubicBezTo>
                  <a:close/>
                  <a:moveTo>
                    <a:pt x="776072" y="2733598"/>
                  </a:moveTo>
                  <a:cubicBezTo>
                    <a:pt x="770833" y="2734551"/>
                    <a:pt x="771500" y="2731026"/>
                    <a:pt x="767023" y="2731312"/>
                  </a:cubicBezTo>
                  <a:cubicBezTo>
                    <a:pt x="767595" y="2727883"/>
                    <a:pt x="771881" y="2728264"/>
                    <a:pt x="776453" y="2728836"/>
                  </a:cubicBezTo>
                  <a:cubicBezTo>
                    <a:pt x="776262" y="2730455"/>
                    <a:pt x="776167" y="2732074"/>
                    <a:pt x="776072" y="2733598"/>
                  </a:cubicBezTo>
                  <a:close/>
                  <a:moveTo>
                    <a:pt x="775596" y="2689402"/>
                  </a:moveTo>
                  <a:cubicBezTo>
                    <a:pt x="783120" y="2688735"/>
                    <a:pt x="783692" y="2693403"/>
                    <a:pt x="786168" y="2696546"/>
                  </a:cubicBezTo>
                  <a:cubicBezTo>
                    <a:pt x="785311" y="2697975"/>
                    <a:pt x="775596" y="2693403"/>
                    <a:pt x="775596" y="2689402"/>
                  </a:cubicBezTo>
                  <a:close/>
                  <a:moveTo>
                    <a:pt x="785692" y="2727978"/>
                  </a:moveTo>
                  <a:cubicBezTo>
                    <a:pt x="794741" y="2729312"/>
                    <a:pt x="785692" y="2735217"/>
                    <a:pt x="796455" y="2731979"/>
                  </a:cubicBezTo>
                  <a:cubicBezTo>
                    <a:pt x="795884" y="2737503"/>
                    <a:pt x="788740" y="2736741"/>
                    <a:pt x="784930" y="2739027"/>
                  </a:cubicBezTo>
                  <a:cubicBezTo>
                    <a:pt x="787121" y="2734741"/>
                    <a:pt x="787311" y="2732550"/>
                    <a:pt x="785692" y="2727978"/>
                  </a:cubicBezTo>
                  <a:close/>
                  <a:moveTo>
                    <a:pt x="797884" y="2787224"/>
                  </a:moveTo>
                  <a:cubicBezTo>
                    <a:pt x="797694" y="2783033"/>
                    <a:pt x="799027" y="2780461"/>
                    <a:pt x="803885" y="2781318"/>
                  </a:cubicBezTo>
                  <a:cubicBezTo>
                    <a:pt x="803504" y="2782652"/>
                    <a:pt x="804456" y="2782842"/>
                    <a:pt x="805695" y="2783033"/>
                  </a:cubicBezTo>
                  <a:cubicBezTo>
                    <a:pt x="805790" y="2787224"/>
                    <a:pt x="802647" y="2788081"/>
                    <a:pt x="797884" y="2787224"/>
                  </a:cubicBezTo>
                  <a:close/>
                  <a:moveTo>
                    <a:pt x="803313" y="2763983"/>
                  </a:moveTo>
                  <a:cubicBezTo>
                    <a:pt x="805695" y="2769126"/>
                    <a:pt x="812076" y="2771317"/>
                    <a:pt x="811410" y="2778746"/>
                  </a:cubicBezTo>
                  <a:cubicBezTo>
                    <a:pt x="803123" y="2776461"/>
                    <a:pt x="803885" y="2768174"/>
                    <a:pt x="793503" y="2771127"/>
                  </a:cubicBezTo>
                  <a:cubicBezTo>
                    <a:pt x="798551" y="2766459"/>
                    <a:pt x="795598" y="2765412"/>
                    <a:pt x="788550" y="2762840"/>
                  </a:cubicBezTo>
                  <a:cubicBezTo>
                    <a:pt x="790645" y="2758268"/>
                    <a:pt x="794550" y="2755315"/>
                    <a:pt x="800265" y="2754267"/>
                  </a:cubicBezTo>
                  <a:cubicBezTo>
                    <a:pt x="801980" y="2760363"/>
                    <a:pt x="808362" y="2763221"/>
                    <a:pt x="816077" y="2764935"/>
                  </a:cubicBezTo>
                  <a:cubicBezTo>
                    <a:pt x="812934" y="2771698"/>
                    <a:pt x="811410" y="2762173"/>
                    <a:pt x="803313" y="2763983"/>
                  </a:cubicBezTo>
                  <a:close/>
                  <a:moveTo>
                    <a:pt x="818553" y="2757220"/>
                  </a:moveTo>
                  <a:cubicBezTo>
                    <a:pt x="820935" y="2755125"/>
                    <a:pt x="825030" y="2754744"/>
                    <a:pt x="829793" y="2754934"/>
                  </a:cubicBezTo>
                  <a:cubicBezTo>
                    <a:pt x="829793" y="2758839"/>
                    <a:pt x="826554" y="2759506"/>
                    <a:pt x="825602" y="2762459"/>
                  </a:cubicBezTo>
                  <a:cubicBezTo>
                    <a:pt x="819506" y="2763411"/>
                    <a:pt x="822078" y="2758172"/>
                    <a:pt x="818553" y="2757220"/>
                  </a:cubicBezTo>
                  <a:close/>
                  <a:moveTo>
                    <a:pt x="822459" y="2779604"/>
                  </a:moveTo>
                  <a:cubicBezTo>
                    <a:pt x="828174" y="2780842"/>
                    <a:pt x="828650" y="2785986"/>
                    <a:pt x="829031" y="2791129"/>
                  </a:cubicBezTo>
                  <a:cubicBezTo>
                    <a:pt x="827316" y="2786938"/>
                    <a:pt x="820077" y="2786747"/>
                    <a:pt x="822459" y="2779604"/>
                  </a:cubicBezTo>
                  <a:close/>
                  <a:moveTo>
                    <a:pt x="843890" y="2789034"/>
                  </a:moveTo>
                  <a:cubicBezTo>
                    <a:pt x="842652" y="2788938"/>
                    <a:pt x="841509" y="2788843"/>
                    <a:pt x="840175" y="2788748"/>
                  </a:cubicBezTo>
                  <a:cubicBezTo>
                    <a:pt x="844366" y="2781604"/>
                    <a:pt x="834651" y="2776175"/>
                    <a:pt x="834365" y="2767793"/>
                  </a:cubicBezTo>
                  <a:cubicBezTo>
                    <a:pt x="841032" y="2769317"/>
                    <a:pt x="852272" y="2768650"/>
                    <a:pt x="851986" y="2778556"/>
                  </a:cubicBezTo>
                  <a:cubicBezTo>
                    <a:pt x="850843" y="2775984"/>
                    <a:pt x="843033" y="2778270"/>
                    <a:pt x="845033" y="2773317"/>
                  </a:cubicBezTo>
                  <a:cubicBezTo>
                    <a:pt x="841032" y="2775413"/>
                    <a:pt x="842366" y="2786081"/>
                    <a:pt x="847795" y="2786176"/>
                  </a:cubicBezTo>
                  <a:cubicBezTo>
                    <a:pt x="846843" y="2787510"/>
                    <a:pt x="845985" y="2788938"/>
                    <a:pt x="843890" y="2789034"/>
                  </a:cubicBezTo>
                  <a:close/>
                  <a:moveTo>
                    <a:pt x="847700" y="2811417"/>
                  </a:moveTo>
                  <a:cubicBezTo>
                    <a:pt x="841128" y="2812655"/>
                    <a:pt x="843509" y="2801416"/>
                    <a:pt x="849986" y="2805321"/>
                  </a:cubicBezTo>
                  <a:cubicBezTo>
                    <a:pt x="849700" y="2807798"/>
                    <a:pt x="850462" y="2811417"/>
                    <a:pt x="847700" y="2811417"/>
                  </a:cubicBezTo>
                  <a:close/>
                  <a:moveTo>
                    <a:pt x="860178" y="2742933"/>
                  </a:moveTo>
                  <a:cubicBezTo>
                    <a:pt x="859701" y="2750934"/>
                    <a:pt x="870084" y="2745409"/>
                    <a:pt x="870369" y="2754744"/>
                  </a:cubicBezTo>
                  <a:cubicBezTo>
                    <a:pt x="864273" y="2753315"/>
                    <a:pt x="846366" y="2745219"/>
                    <a:pt x="860178" y="2742933"/>
                  </a:cubicBezTo>
                  <a:close/>
                  <a:moveTo>
                    <a:pt x="856558" y="2766364"/>
                  </a:moveTo>
                  <a:cubicBezTo>
                    <a:pt x="858844" y="2763030"/>
                    <a:pt x="860844" y="2754363"/>
                    <a:pt x="866274" y="2759220"/>
                  </a:cubicBezTo>
                  <a:cubicBezTo>
                    <a:pt x="865797" y="2760935"/>
                    <a:pt x="864369" y="2759982"/>
                    <a:pt x="864464" y="2759125"/>
                  </a:cubicBezTo>
                  <a:cubicBezTo>
                    <a:pt x="859130" y="2761221"/>
                    <a:pt x="866559" y="2766364"/>
                    <a:pt x="863511" y="2771698"/>
                  </a:cubicBezTo>
                  <a:cubicBezTo>
                    <a:pt x="858939" y="2771603"/>
                    <a:pt x="857987" y="2768745"/>
                    <a:pt x="856558" y="2766364"/>
                  </a:cubicBezTo>
                  <a:close/>
                  <a:moveTo>
                    <a:pt x="864845" y="2830086"/>
                  </a:moveTo>
                  <a:cubicBezTo>
                    <a:pt x="863321" y="2827229"/>
                    <a:pt x="858273" y="2827038"/>
                    <a:pt x="859892" y="2821800"/>
                  </a:cubicBezTo>
                  <a:cubicBezTo>
                    <a:pt x="865702" y="2821514"/>
                    <a:pt x="865512" y="2825610"/>
                    <a:pt x="864845" y="2830086"/>
                  </a:cubicBezTo>
                  <a:close/>
                  <a:moveTo>
                    <a:pt x="868179" y="2759316"/>
                  </a:moveTo>
                  <a:cubicBezTo>
                    <a:pt x="869988" y="2753601"/>
                    <a:pt x="878275" y="2758172"/>
                    <a:pt x="877132" y="2763126"/>
                  </a:cubicBezTo>
                  <a:cubicBezTo>
                    <a:pt x="871131" y="2764078"/>
                    <a:pt x="871703" y="2760268"/>
                    <a:pt x="868179" y="2759316"/>
                  </a:cubicBezTo>
                  <a:close/>
                  <a:moveTo>
                    <a:pt x="869131" y="2746838"/>
                  </a:moveTo>
                  <a:cubicBezTo>
                    <a:pt x="874560" y="2741123"/>
                    <a:pt x="882180" y="2756077"/>
                    <a:pt x="888562" y="2759316"/>
                  </a:cubicBezTo>
                  <a:cubicBezTo>
                    <a:pt x="875132" y="2762935"/>
                    <a:pt x="879132" y="2748933"/>
                    <a:pt x="869131" y="2746838"/>
                  </a:cubicBezTo>
                  <a:close/>
                  <a:moveTo>
                    <a:pt x="886752" y="2782747"/>
                  </a:moveTo>
                  <a:cubicBezTo>
                    <a:pt x="886848" y="2781223"/>
                    <a:pt x="886943" y="2779604"/>
                    <a:pt x="887133" y="2778080"/>
                  </a:cubicBezTo>
                  <a:cubicBezTo>
                    <a:pt x="889515" y="2778270"/>
                    <a:pt x="891991" y="2778461"/>
                    <a:pt x="894468" y="2778651"/>
                  </a:cubicBezTo>
                  <a:cubicBezTo>
                    <a:pt x="894658" y="2782842"/>
                    <a:pt x="891515" y="2783604"/>
                    <a:pt x="886752" y="2782747"/>
                  </a:cubicBezTo>
                  <a:close/>
                  <a:moveTo>
                    <a:pt x="907707" y="2773317"/>
                  </a:moveTo>
                  <a:cubicBezTo>
                    <a:pt x="905136" y="2789319"/>
                    <a:pt x="899516" y="2769412"/>
                    <a:pt x="891324" y="2770555"/>
                  </a:cubicBezTo>
                  <a:cubicBezTo>
                    <a:pt x="892182" y="2766936"/>
                    <a:pt x="895801" y="2764078"/>
                    <a:pt x="890086" y="2762554"/>
                  </a:cubicBezTo>
                  <a:cubicBezTo>
                    <a:pt x="892467" y="2757506"/>
                    <a:pt x="895611" y="2762840"/>
                    <a:pt x="901326" y="2760268"/>
                  </a:cubicBezTo>
                  <a:cubicBezTo>
                    <a:pt x="900183" y="2763697"/>
                    <a:pt x="897039" y="2767983"/>
                    <a:pt x="900564" y="2771222"/>
                  </a:cubicBezTo>
                  <a:cubicBezTo>
                    <a:pt x="903135" y="2769412"/>
                    <a:pt x="904469" y="2766745"/>
                    <a:pt x="907993" y="2770174"/>
                  </a:cubicBezTo>
                  <a:cubicBezTo>
                    <a:pt x="903326" y="2770746"/>
                    <a:pt x="904850" y="2776461"/>
                    <a:pt x="907707" y="2773317"/>
                  </a:cubicBezTo>
                  <a:close/>
                  <a:moveTo>
                    <a:pt x="906279" y="2768460"/>
                  </a:moveTo>
                  <a:cubicBezTo>
                    <a:pt x="913803" y="2765697"/>
                    <a:pt x="911422" y="2758554"/>
                    <a:pt x="905517" y="2754267"/>
                  </a:cubicBezTo>
                  <a:cubicBezTo>
                    <a:pt x="909898" y="2750171"/>
                    <a:pt x="912660" y="2759792"/>
                    <a:pt x="917994" y="2759887"/>
                  </a:cubicBezTo>
                  <a:cubicBezTo>
                    <a:pt x="912756" y="2761792"/>
                    <a:pt x="913994" y="2764840"/>
                    <a:pt x="919328" y="2766269"/>
                  </a:cubicBezTo>
                  <a:cubicBezTo>
                    <a:pt x="916756" y="2767221"/>
                    <a:pt x="909422" y="2771888"/>
                    <a:pt x="914946" y="2775413"/>
                  </a:cubicBezTo>
                  <a:cubicBezTo>
                    <a:pt x="915423" y="2781223"/>
                    <a:pt x="909898" y="2769317"/>
                    <a:pt x="906279" y="2768460"/>
                  </a:cubicBezTo>
                  <a:close/>
                  <a:moveTo>
                    <a:pt x="912946" y="2778461"/>
                  </a:moveTo>
                  <a:cubicBezTo>
                    <a:pt x="914565" y="2778270"/>
                    <a:pt x="914565" y="2779223"/>
                    <a:pt x="914661" y="2780175"/>
                  </a:cubicBezTo>
                  <a:cubicBezTo>
                    <a:pt x="915899" y="2780271"/>
                    <a:pt x="917137" y="2780366"/>
                    <a:pt x="918375" y="2780461"/>
                  </a:cubicBezTo>
                  <a:cubicBezTo>
                    <a:pt x="917518" y="2784080"/>
                    <a:pt x="915042" y="2786081"/>
                    <a:pt x="915708" y="2791320"/>
                  </a:cubicBezTo>
                  <a:cubicBezTo>
                    <a:pt x="907041" y="2789414"/>
                    <a:pt x="913041" y="2784557"/>
                    <a:pt x="912946" y="2778461"/>
                  </a:cubicBezTo>
                  <a:close/>
                  <a:moveTo>
                    <a:pt x="909898" y="2819133"/>
                  </a:moveTo>
                  <a:cubicBezTo>
                    <a:pt x="915899" y="2818180"/>
                    <a:pt x="915423" y="2821990"/>
                    <a:pt x="918852" y="2822943"/>
                  </a:cubicBezTo>
                  <a:cubicBezTo>
                    <a:pt x="917137" y="2826562"/>
                    <a:pt x="907422" y="2823704"/>
                    <a:pt x="909898" y="2819133"/>
                  </a:cubicBezTo>
                  <a:close/>
                  <a:moveTo>
                    <a:pt x="912851" y="2854089"/>
                  </a:moveTo>
                  <a:cubicBezTo>
                    <a:pt x="915042" y="2851041"/>
                    <a:pt x="912470" y="2846755"/>
                    <a:pt x="920757" y="2846755"/>
                  </a:cubicBezTo>
                  <a:cubicBezTo>
                    <a:pt x="920852" y="2851994"/>
                    <a:pt x="917994" y="2854185"/>
                    <a:pt x="912851" y="2854089"/>
                  </a:cubicBezTo>
                  <a:close/>
                  <a:moveTo>
                    <a:pt x="933330" y="2751600"/>
                  </a:moveTo>
                  <a:cubicBezTo>
                    <a:pt x="937235" y="2754458"/>
                    <a:pt x="931139" y="2761602"/>
                    <a:pt x="927043" y="2762173"/>
                  </a:cubicBezTo>
                  <a:cubicBezTo>
                    <a:pt x="925233" y="2754744"/>
                    <a:pt x="930948" y="2754744"/>
                    <a:pt x="933330" y="2751600"/>
                  </a:cubicBezTo>
                  <a:close/>
                  <a:moveTo>
                    <a:pt x="925710" y="2804654"/>
                  </a:moveTo>
                  <a:cubicBezTo>
                    <a:pt x="926186" y="2800654"/>
                    <a:pt x="932091" y="2801988"/>
                    <a:pt x="936949" y="2802273"/>
                  </a:cubicBezTo>
                  <a:cubicBezTo>
                    <a:pt x="938283" y="2808084"/>
                    <a:pt x="929520" y="2803893"/>
                    <a:pt x="925710" y="2804654"/>
                  </a:cubicBezTo>
                  <a:close/>
                  <a:moveTo>
                    <a:pt x="948284" y="2798368"/>
                  </a:moveTo>
                  <a:cubicBezTo>
                    <a:pt x="943045" y="2797796"/>
                    <a:pt x="945617" y="2791415"/>
                    <a:pt x="939616" y="2791415"/>
                  </a:cubicBezTo>
                  <a:cubicBezTo>
                    <a:pt x="943236" y="2787319"/>
                    <a:pt x="954761" y="2794749"/>
                    <a:pt x="948284" y="2798368"/>
                  </a:cubicBezTo>
                  <a:close/>
                  <a:moveTo>
                    <a:pt x="952475" y="2741980"/>
                  </a:moveTo>
                  <a:cubicBezTo>
                    <a:pt x="958666" y="2735122"/>
                    <a:pt x="939521" y="2731693"/>
                    <a:pt x="949903" y="2725978"/>
                  </a:cubicBezTo>
                  <a:cubicBezTo>
                    <a:pt x="950189" y="2729217"/>
                    <a:pt x="953046" y="2738170"/>
                    <a:pt x="961809" y="2739504"/>
                  </a:cubicBezTo>
                  <a:cubicBezTo>
                    <a:pt x="961333" y="2742837"/>
                    <a:pt x="957047" y="2742552"/>
                    <a:pt x="952475" y="2741980"/>
                  </a:cubicBezTo>
                  <a:close/>
                  <a:moveTo>
                    <a:pt x="947236" y="2862947"/>
                  </a:moveTo>
                  <a:cubicBezTo>
                    <a:pt x="951713" y="2858852"/>
                    <a:pt x="957333" y="2866281"/>
                    <a:pt x="961714" y="2867138"/>
                  </a:cubicBezTo>
                  <a:cubicBezTo>
                    <a:pt x="957142" y="2871329"/>
                    <a:pt x="952380" y="2863233"/>
                    <a:pt x="947236" y="2862947"/>
                  </a:cubicBezTo>
                  <a:close/>
                  <a:moveTo>
                    <a:pt x="964381" y="2780652"/>
                  </a:moveTo>
                  <a:cubicBezTo>
                    <a:pt x="963810" y="2775603"/>
                    <a:pt x="969144" y="2774555"/>
                    <a:pt x="963143" y="2772651"/>
                  </a:cubicBezTo>
                  <a:cubicBezTo>
                    <a:pt x="964667" y="2769698"/>
                    <a:pt x="968382" y="2768841"/>
                    <a:pt x="972668" y="2768650"/>
                  </a:cubicBezTo>
                  <a:cubicBezTo>
                    <a:pt x="969906" y="2772555"/>
                    <a:pt x="973144" y="2782652"/>
                    <a:pt x="964381" y="2780652"/>
                  </a:cubicBezTo>
                  <a:close/>
                  <a:moveTo>
                    <a:pt x="962762" y="2752172"/>
                  </a:moveTo>
                  <a:cubicBezTo>
                    <a:pt x="965810" y="2752362"/>
                    <a:pt x="968858" y="2752648"/>
                    <a:pt x="971906" y="2752838"/>
                  </a:cubicBezTo>
                  <a:cubicBezTo>
                    <a:pt x="971715" y="2756934"/>
                    <a:pt x="969525" y="2762554"/>
                    <a:pt x="976859" y="2761030"/>
                  </a:cubicBezTo>
                  <a:cubicBezTo>
                    <a:pt x="973811" y="2767888"/>
                    <a:pt x="963048" y="2757029"/>
                    <a:pt x="962762" y="2752172"/>
                  </a:cubicBezTo>
                  <a:close/>
                  <a:moveTo>
                    <a:pt x="995337" y="2760839"/>
                  </a:moveTo>
                  <a:cubicBezTo>
                    <a:pt x="987717" y="2759030"/>
                    <a:pt x="975906" y="2760268"/>
                    <a:pt x="975621" y="2753029"/>
                  </a:cubicBezTo>
                  <a:cubicBezTo>
                    <a:pt x="986860" y="2752172"/>
                    <a:pt x="989241" y="2756744"/>
                    <a:pt x="999719" y="2751696"/>
                  </a:cubicBezTo>
                  <a:cubicBezTo>
                    <a:pt x="997909" y="2754363"/>
                    <a:pt x="994290" y="2755315"/>
                    <a:pt x="995337" y="2760839"/>
                  </a:cubicBezTo>
                  <a:close/>
                  <a:moveTo>
                    <a:pt x="1005815" y="2769507"/>
                  </a:moveTo>
                  <a:cubicBezTo>
                    <a:pt x="1010101" y="2769317"/>
                    <a:pt x="1012863" y="2770269"/>
                    <a:pt x="1014864" y="2771698"/>
                  </a:cubicBezTo>
                  <a:cubicBezTo>
                    <a:pt x="1014387" y="2776461"/>
                    <a:pt x="1003624" y="2775127"/>
                    <a:pt x="1005815" y="2769507"/>
                  </a:cubicBezTo>
                  <a:close/>
                  <a:moveTo>
                    <a:pt x="1016483" y="2749791"/>
                  </a:moveTo>
                  <a:cubicBezTo>
                    <a:pt x="1012482" y="2749219"/>
                    <a:pt x="1010577" y="2750648"/>
                    <a:pt x="1010577" y="2754077"/>
                  </a:cubicBezTo>
                  <a:cubicBezTo>
                    <a:pt x="1011054" y="2751029"/>
                    <a:pt x="1010196" y="2739980"/>
                    <a:pt x="1017150" y="2740361"/>
                  </a:cubicBezTo>
                  <a:cubicBezTo>
                    <a:pt x="1016959" y="2743599"/>
                    <a:pt x="1016673" y="2746647"/>
                    <a:pt x="1016483" y="2749791"/>
                  </a:cubicBezTo>
                  <a:close/>
                  <a:moveTo>
                    <a:pt x="1018674" y="2719977"/>
                  </a:moveTo>
                  <a:cubicBezTo>
                    <a:pt x="1026389" y="2720263"/>
                    <a:pt x="1023817" y="2728074"/>
                    <a:pt x="1032866" y="2727312"/>
                  </a:cubicBezTo>
                  <a:cubicBezTo>
                    <a:pt x="1029818" y="2733312"/>
                    <a:pt x="1018769" y="2725407"/>
                    <a:pt x="1018674" y="2719977"/>
                  </a:cubicBezTo>
                  <a:close/>
                  <a:moveTo>
                    <a:pt x="1047439" y="2531382"/>
                  </a:moveTo>
                  <a:cubicBezTo>
                    <a:pt x="1043724" y="2535383"/>
                    <a:pt x="1041915" y="2525667"/>
                    <a:pt x="1040676" y="2523000"/>
                  </a:cubicBezTo>
                  <a:cubicBezTo>
                    <a:pt x="1044582" y="2522619"/>
                    <a:pt x="1045439" y="2524429"/>
                    <a:pt x="1047915" y="2525096"/>
                  </a:cubicBezTo>
                  <a:cubicBezTo>
                    <a:pt x="1049344" y="2528144"/>
                    <a:pt x="1042010" y="2529954"/>
                    <a:pt x="1047439" y="2531382"/>
                  </a:cubicBezTo>
                  <a:close/>
                </a:path>
              </a:pathLst>
            </a:custGeom>
            <a:solidFill>
              <a:schemeClr val="tx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18202" name="Freeform: Shape 1955">
              <a:extLst>
                <a:ext uri="{FF2B5EF4-FFF2-40B4-BE49-F238E27FC236}">
                  <a16:creationId xmlns:a16="http://schemas.microsoft.com/office/drawing/2014/main" id="{3CC2AD4E-988B-48F3-840F-E96194711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24" y="3860863"/>
              <a:ext cx="9525" cy="38100"/>
            </a:xfrm>
            <a:custGeom>
              <a:avLst/>
              <a:gdLst>
                <a:gd name="T0" fmla="*/ 12859 w 9525"/>
                <a:gd name="T1" fmla="*/ 24575 h 38100"/>
                <a:gd name="T2" fmla="*/ 3048 w 9525"/>
                <a:gd name="T3" fmla="*/ 8096 h 38100"/>
                <a:gd name="T4" fmla="*/ 8763 w 9525"/>
                <a:gd name="T5" fmla="*/ 5334 h 38100"/>
                <a:gd name="T6" fmla="*/ 0 w 9525"/>
                <a:gd name="T7" fmla="*/ 0 h 38100"/>
                <a:gd name="T8" fmla="*/ 4286 w 9525"/>
                <a:gd name="T9" fmla="*/ 17717 h 38100"/>
                <a:gd name="T10" fmla="*/ 6287 w 9525"/>
                <a:gd name="T11" fmla="*/ 39910 h 38100"/>
                <a:gd name="T12" fmla="*/ 5620 w 9525"/>
                <a:gd name="T13" fmla="*/ 24098 h 38100"/>
                <a:gd name="T14" fmla="*/ 12859 w 9525"/>
                <a:gd name="T15" fmla="*/ 24575 h 38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38100">
                  <a:moveTo>
                    <a:pt x="12859" y="24575"/>
                  </a:moveTo>
                  <a:cubicBezTo>
                    <a:pt x="10763" y="18193"/>
                    <a:pt x="2476" y="16383"/>
                    <a:pt x="3048" y="8096"/>
                  </a:cubicBezTo>
                  <a:cubicBezTo>
                    <a:pt x="6191" y="8382"/>
                    <a:pt x="7810" y="7239"/>
                    <a:pt x="8763" y="5334"/>
                  </a:cubicBezTo>
                  <a:cubicBezTo>
                    <a:pt x="5048" y="4096"/>
                    <a:pt x="3048" y="1619"/>
                    <a:pt x="0" y="0"/>
                  </a:cubicBezTo>
                  <a:cubicBezTo>
                    <a:pt x="1524" y="9144"/>
                    <a:pt x="381" y="16669"/>
                    <a:pt x="4286" y="17717"/>
                  </a:cubicBezTo>
                  <a:cubicBezTo>
                    <a:pt x="-381" y="27146"/>
                    <a:pt x="-953" y="34385"/>
                    <a:pt x="6287" y="39910"/>
                  </a:cubicBezTo>
                  <a:cubicBezTo>
                    <a:pt x="4858" y="33338"/>
                    <a:pt x="2572" y="30766"/>
                    <a:pt x="5620" y="24098"/>
                  </a:cubicBezTo>
                  <a:cubicBezTo>
                    <a:pt x="8096" y="26099"/>
                    <a:pt x="9906" y="26194"/>
                    <a:pt x="12859" y="24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03" name="Freeform: Shape 1956">
              <a:extLst>
                <a:ext uri="{FF2B5EF4-FFF2-40B4-BE49-F238E27FC236}">
                  <a16:creationId xmlns:a16="http://schemas.microsoft.com/office/drawing/2014/main" id="{CE5DE35D-A9D6-4F1A-BE5A-E8F5A0EC2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374" y="4383881"/>
              <a:ext cx="9525" cy="9525"/>
            </a:xfrm>
            <a:custGeom>
              <a:avLst/>
              <a:gdLst>
                <a:gd name="T0" fmla="*/ 9163050 w 9525"/>
                <a:gd name="T1" fmla="*/ 0 h 9525"/>
                <a:gd name="T2" fmla="*/ 72666225 w 9525"/>
                <a:gd name="T3" fmla="*/ 9906 h 9525"/>
                <a:gd name="T4" fmla="*/ 9163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2" y="0"/>
                  </a:moveTo>
                  <a:cubicBezTo>
                    <a:pt x="-2467" y="2953"/>
                    <a:pt x="4105" y="7525"/>
                    <a:pt x="7629" y="9906"/>
                  </a:cubicBezTo>
                  <a:cubicBezTo>
                    <a:pt x="7439" y="5048"/>
                    <a:pt x="2867" y="3429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04" name="Freeform: Shape 1957">
              <a:extLst>
                <a:ext uri="{FF2B5EF4-FFF2-40B4-BE49-F238E27FC236}">
                  <a16:creationId xmlns:a16="http://schemas.microsoft.com/office/drawing/2014/main" id="{D1659425-2B78-4ED0-A1B3-F58187314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375" y="4342638"/>
              <a:ext cx="28575" cy="9525"/>
            </a:xfrm>
            <a:custGeom>
              <a:avLst/>
              <a:gdLst>
                <a:gd name="T0" fmla="*/ 736 w 28575"/>
                <a:gd name="T1" fmla="*/ 14764 h 9525"/>
                <a:gd name="T2" fmla="*/ 13785 w 28575"/>
                <a:gd name="T3" fmla="*/ 12573 h 9525"/>
                <a:gd name="T4" fmla="*/ 19976 w 28575"/>
                <a:gd name="T5" fmla="*/ 3524 h 9525"/>
                <a:gd name="T6" fmla="*/ 28930 w 28575"/>
                <a:gd name="T7" fmla="*/ 7334 h 9525"/>
                <a:gd name="T8" fmla="*/ 14738 w 28575"/>
                <a:gd name="T9" fmla="*/ 0 h 9525"/>
                <a:gd name="T10" fmla="*/ 736 w 28575"/>
                <a:gd name="T11" fmla="*/ 14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736" y="14764"/>
                  </a:moveTo>
                  <a:cubicBezTo>
                    <a:pt x="2641" y="8096"/>
                    <a:pt x="5403" y="12763"/>
                    <a:pt x="13785" y="12573"/>
                  </a:cubicBezTo>
                  <a:cubicBezTo>
                    <a:pt x="17690" y="8287"/>
                    <a:pt x="18262" y="7048"/>
                    <a:pt x="19976" y="3524"/>
                  </a:cubicBezTo>
                  <a:cubicBezTo>
                    <a:pt x="23405" y="4477"/>
                    <a:pt x="24358" y="7239"/>
                    <a:pt x="28930" y="7334"/>
                  </a:cubicBezTo>
                  <a:cubicBezTo>
                    <a:pt x="29501" y="952"/>
                    <a:pt x="22643" y="95"/>
                    <a:pt x="14738" y="0"/>
                  </a:cubicBezTo>
                  <a:cubicBezTo>
                    <a:pt x="16738" y="9144"/>
                    <a:pt x="-4122" y="4763"/>
                    <a:pt x="736" y="14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05" name="Freeform: Shape 1958">
              <a:extLst>
                <a:ext uri="{FF2B5EF4-FFF2-40B4-BE49-F238E27FC236}">
                  <a16:creationId xmlns:a16="http://schemas.microsoft.com/office/drawing/2014/main" id="{40B929DF-28A3-47BF-92D5-5177A424F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94" y="4341686"/>
              <a:ext cx="57150" cy="38100"/>
            </a:xfrm>
            <a:custGeom>
              <a:avLst/>
              <a:gdLst>
                <a:gd name="T0" fmla="*/ 12954 w 57150"/>
                <a:gd name="T1" fmla="*/ 24860 h 38100"/>
                <a:gd name="T2" fmla="*/ 0 w 57150"/>
                <a:gd name="T3" fmla="*/ 25527 h 38100"/>
                <a:gd name="T4" fmla="*/ 11621 w 57150"/>
                <a:gd name="T5" fmla="*/ 42100 h 38100"/>
                <a:gd name="T6" fmla="*/ 8477 w 57150"/>
                <a:gd name="T7" fmla="*/ 34004 h 38100"/>
                <a:gd name="T8" fmla="*/ 38576 w 57150"/>
                <a:gd name="T9" fmla="*/ 26765 h 38100"/>
                <a:gd name="T10" fmla="*/ 35719 w 57150"/>
                <a:gd name="T11" fmla="*/ 15526 h 38100"/>
                <a:gd name="T12" fmla="*/ 60293 w 57150"/>
                <a:gd name="T13" fmla="*/ 7906 h 38100"/>
                <a:gd name="T14" fmla="*/ 41910 w 57150"/>
                <a:gd name="T15" fmla="*/ 6572 h 38100"/>
                <a:gd name="T16" fmla="*/ 38767 w 57150"/>
                <a:gd name="T17" fmla="*/ 0 h 38100"/>
                <a:gd name="T18" fmla="*/ 40005 w 57150"/>
                <a:gd name="T19" fmla="*/ 8001 h 38100"/>
                <a:gd name="T20" fmla="*/ 27623 w 57150"/>
                <a:gd name="T21" fmla="*/ 762 h 38100"/>
                <a:gd name="T22" fmla="*/ 19621 w 57150"/>
                <a:gd name="T23" fmla="*/ 9620 h 38100"/>
                <a:gd name="T24" fmla="*/ 28194 w 57150"/>
                <a:gd name="T25" fmla="*/ 18193 h 38100"/>
                <a:gd name="T26" fmla="*/ 17050 w 57150"/>
                <a:gd name="T27" fmla="*/ 18955 h 38100"/>
                <a:gd name="T28" fmla="*/ 15907 w 57150"/>
                <a:gd name="T29" fmla="*/ 9430 h 38100"/>
                <a:gd name="T30" fmla="*/ 10287 w 57150"/>
                <a:gd name="T31" fmla="*/ 10573 h 38100"/>
                <a:gd name="T32" fmla="*/ 16192 w 57150"/>
                <a:gd name="T33" fmla="*/ 6287 h 38100"/>
                <a:gd name="T34" fmla="*/ 8954 w 57150"/>
                <a:gd name="T35" fmla="*/ 4191 h 38100"/>
                <a:gd name="T36" fmla="*/ 1333 w 57150"/>
                <a:gd name="T37" fmla="*/ 8382 h 38100"/>
                <a:gd name="T38" fmla="*/ 12954 w 57150"/>
                <a:gd name="T39" fmla="*/ 2486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150" h="38100">
                  <a:moveTo>
                    <a:pt x="12954" y="24860"/>
                  </a:moveTo>
                  <a:cubicBezTo>
                    <a:pt x="10382" y="26861"/>
                    <a:pt x="4858" y="25813"/>
                    <a:pt x="0" y="25527"/>
                  </a:cubicBezTo>
                  <a:cubicBezTo>
                    <a:pt x="1524" y="32766"/>
                    <a:pt x="1429" y="41243"/>
                    <a:pt x="11621" y="42100"/>
                  </a:cubicBezTo>
                  <a:cubicBezTo>
                    <a:pt x="13335" y="37338"/>
                    <a:pt x="6763" y="38767"/>
                    <a:pt x="8477" y="34004"/>
                  </a:cubicBezTo>
                  <a:cubicBezTo>
                    <a:pt x="15812" y="25432"/>
                    <a:pt x="31147" y="21907"/>
                    <a:pt x="38576" y="26765"/>
                  </a:cubicBezTo>
                  <a:cubicBezTo>
                    <a:pt x="38862" y="20574"/>
                    <a:pt x="30956" y="21336"/>
                    <a:pt x="35719" y="15526"/>
                  </a:cubicBezTo>
                  <a:cubicBezTo>
                    <a:pt x="42767" y="16097"/>
                    <a:pt x="52673" y="8191"/>
                    <a:pt x="60293" y="7906"/>
                  </a:cubicBezTo>
                  <a:cubicBezTo>
                    <a:pt x="53816" y="1810"/>
                    <a:pt x="52578" y="8572"/>
                    <a:pt x="41910" y="6572"/>
                  </a:cubicBezTo>
                  <a:cubicBezTo>
                    <a:pt x="42672" y="3048"/>
                    <a:pt x="41910" y="667"/>
                    <a:pt x="38767" y="0"/>
                  </a:cubicBezTo>
                  <a:cubicBezTo>
                    <a:pt x="33338" y="3810"/>
                    <a:pt x="40672" y="3620"/>
                    <a:pt x="40005" y="8001"/>
                  </a:cubicBezTo>
                  <a:cubicBezTo>
                    <a:pt x="32480" y="8096"/>
                    <a:pt x="30671" y="4000"/>
                    <a:pt x="27623" y="762"/>
                  </a:cubicBezTo>
                  <a:cubicBezTo>
                    <a:pt x="19431" y="3905"/>
                    <a:pt x="33147" y="10763"/>
                    <a:pt x="19621" y="9620"/>
                  </a:cubicBezTo>
                  <a:cubicBezTo>
                    <a:pt x="18288" y="15526"/>
                    <a:pt x="25717" y="14954"/>
                    <a:pt x="28194" y="18193"/>
                  </a:cubicBezTo>
                  <a:cubicBezTo>
                    <a:pt x="24194" y="21622"/>
                    <a:pt x="21146" y="15430"/>
                    <a:pt x="17050" y="18955"/>
                  </a:cubicBezTo>
                  <a:cubicBezTo>
                    <a:pt x="19812" y="16192"/>
                    <a:pt x="15240" y="11525"/>
                    <a:pt x="15907" y="9430"/>
                  </a:cubicBezTo>
                  <a:cubicBezTo>
                    <a:pt x="16288" y="11335"/>
                    <a:pt x="10192" y="14478"/>
                    <a:pt x="10287" y="10573"/>
                  </a:cubicBezTo>
                  <a:cubicBezTo>
                    <a:pt x="10668" y="7620"/>
                    <a:pt x="16478" y="10001"/>
                    <a:pt x="16192" y="6287"/>
                  </a:cubicBezTo>
                  <a:cubicBezTo>
                    <a:pt x="12668" y="6382"/>
                    <a:pt x="12287" y="4191"/>
                    <a:pt x="8954" y="4191"/>
                  </a:cubicBezTo>
                  <a:cubicBezTo>
                    <a:pt x="10668" y="13335"/>
                    <a:pt x="3810" y="3429"/>
                    <a:pt x="1333" y="8382"/>
                  </a:cubicBezTo>
                  <a:cubicBezTo>
                    <a:pt x="9620" y="10478"/>
                    <a:pt x="3334" y="23527"/>
                    <a:pt x="12954" y="2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06" name="Freeform: Shape 1959">
              <a:extLst>
                <a:ext uri="{FF2B5EF4-FFF2-40B4-BE49-F238E27FC236}">
                  <a16:creationId xmlns:a16="http://schemas.microsoft.com/office/drawing/2014/main" id="{B45A05FB-6623-4CE8-993C-D7AE27A27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916" y="4196905"/>
              <a:ext cx="28575" cy="28575"/>
            </a:xfrm>
            <a:custGeom>
              <a:avLst/>
              <a:gdLst>
                <a:gd name="T0" fmla="*/ 3524 w 28575"/>
                <a:gd name="T1" fmla="*/ 28766 h 28575"/>
                <a:gd name="T2" fmla="*/ 15812 w 28575"/>
                <a:gd name="T3" fmla="*/ 37529 h 28575"/>
                <a:gd name="T4" fmla="*/ 21336 w 28575"/>
                <a:gd name="T5" fmla="*/ 36386 h 28575"/>
                <a:gd name="T6" fmla="*/ 14764 w 28575"/>
                <a:gd name="T7" fmla="*/ 24860 h 28575"/>
                <a:gd name="T8" fmla="*/ 31147 w 28575"/>
                <a:gd name="T9" fmla="*/ 27623 h 28575"/>
                <a:gd name="T10" fmla="*/ 35528 w 28575"/>
                <a:gd name="T11" fmla="*/ 18479 h 28575"/>
                <a:gd name="T12" fmla="*/ 26194 w 28575"/>
                <a:gd name="T13" fmla="*/ 19336 h 28575"/>
                <a:gd name="T14" fmla="*/ 24860 w 28575"/>
                <a:gd name="T15" fmla="*/ 12954 h 28575"/>
                <a:gd name="T16" fmla="*/ 20955 w 28575"/>
                <a:gd name="T17" fmla="*/ 15812 h 28575"/>
                <a:gd name="T18" fmla="*/ 21527 w 28575"/>
                <a:gd name="T19" fmla="*/ 8001 h 28575"/>
                <a:gd name="T20" fmla="*/ 10382 w 28575"/>
                <a:gd name="T21" fmla="*/ 10287 h 28575"/>
                <a:gd name="T22" fmla="*/ 0 w 28575"/>
                <a:gd name="T23" fmla="*/ 0 h 28575"/>
                <a:gd name="T24" fmla="*/ 11430 w 28575"/>
                <a:gd name="T25" fmla="*/ 19812 h 28575"/>
                <a:gd name="T26" fmla="*/ 3524 w 28575"/>
                <a:gd name="T27" fmla="*/ 28766 h 285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28575">
                  <a:moveTo>
                    <a:pt x="3524" y="28766"/>
                  </a:moveTo>
                  <a:cubicBezTo>
                    <a:pt x="9716" y="28670"/>
                    <a:pt x="11525" y="32861"/>
                    <a:pt x="15812" y="37529"/>
                  </a:cubicBezTo>
                  <a:cubicBezTo>
                    <a:pt x="16193" y="32766"/>
                    <a:pt x="27146" y="40672"/>
                    <a:pt x="21336" y="36386"/>
                  </a:cubicBezTo>
                  <a:cubicBezTo>
                    <a:pt x="18479" y="33052"/>
                    <a:pt x="12383" y="32099"/>
                    <a:pt x="14764" y="24860"/>
                  </a:cubicBezTo>
                  <a:cubicBezTo>
                    <a:pt x="22193" y="24384"/>
                    <a:pt x="25146" y="27146"/>
                    <a:pt x="31147" y="27623"/>
                  </a:cubicBezTo>
                  <a:cubicBezTo>
                    <a:pt x="29147" y="21146"/>
                    <a:pt x="35528" y="22955"/>
                    <a:pt x="35528" y="18479"/>
                  </a:cubicBezTo>
                  <a:cubicBezTo>
                    <a:pt x="31147" y="17526"/>
                    <a:pt x="31337" y="21050"/>
                    <a:pt x="26194" y="19336"/>
                  </a:cubicBezTo>
                  <a:cubicBezTo>
                    <a:pt x="26003" y="16954"/>
                    <a:pt x="27242" y="13621"/>
                    <a:pt x="24860" y="12954"/>
                  </a:cubicBezTo>
                  <a:cubicBezTo>
                    <a:pt x="24479" y="14859"/>
                    <a:pt x="24003" y="16574"/>
                    <a:pt x="20955" y="15812"/>
                  </a:cubicBezTo>
                  <a:cubicBezTo>
                    <a:pt x="21146" y="13240"/>
                    <a:pt x="21336" y="10573"/>
                    <a:pt x="21527" y="8001"/>
                  </a:cubicBezTo>
                  <a:cubicBezTo>
                    <a:pt x="14097" y="10287"/>
                    <a:pt x="10478" y="5906"/>
                    <a:pt x="10382" y="10287"/>
                  </a:cubicBezTo>
                  <a:cubicBezTo>
                    <a:pt x="8096" y="6001"/>
                    <a:pt x="5144" y="2286"/>
                    <a:pt x="0" y="0"/>
                  </a:cubicBezTo>
                  <a:cubicBezTo>
                    <a:pt x="5429" y="8096"/>
                    <a:pt x="6191" y="14288"/>
                    <a:pt x="11430" y="19812"/>
                  </a:cubicBezTo>
                  <a:cubicBezTo>
                    <a:pt x="8096" y="23717"/>
                    <a:pt x="4572" y="20574"/>
                    <a:pt x="3524" y="28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07" name="Freeform: Shape 1960">
              <a:extLst>
                <a:ext uri="{FF2B5EF4-FFF2-40B4-BE49-F238E27FC236}">
                  <a16:creationId xmlns:a16="http://schemas.microsoft.com/office/drawing/2014/main" id="{FB331F56-0622-497F-B9DC-87E8BF794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296" y="4243768"/>
              <a:ext cx="19050" cy="19050"/>
            </a:xfrm>
            <a:custGeom>
              <a:avLst/>
              <a:gdLst>
                <a:gd name="T0" fmla="*/ 0 w 19050"/>
                <a:gd name="T1" fmla="*/ 7811 h 19050"/>
                <a:gd name="T2" fmla="*/ 7144 w 19050"/>
                <a:gd name="T3" fmla="*/ 11525 h 19050"/>
                <a:gd name="T4" fmla="*/ 9334 w 19050"/>
                <a:gd name="T5" fmla="*/ 6953 h 19050"/>
                <a:gd name="T6" fmla="*/ 17621 w 19050"/>
                <a:gd name="T7" fmla="*/ 20193 h 19050"/>
                <a:gd name="T8" fmla="*/ 17526 w 19050"/>
                <a:gd name="T9" fmla="*/ 21812 h 19050"/>
                <a:gd name="T10" fmla="*/ 25146 w 19050"/>
                <a:gd name="T11" fmla="*/ 17621 h 19050"/>
                <a:gd name="T12" fmla="*/ 12954 w 19050"/>
                <a:gd name="T13" fmla="*/ 8858 h 19050"/>
                <a:gd name="T14" fmla="*/ 18669 w 19050"/>
                <a:gd name="T15" fmla="*/ 6096 h 19050"/>
                <a:gd name="T16" fmla="*/ 17145 w 19050"/>
                <a:gd name="T17" fmla="*/ 1238 h 19050"/>
                <a:gd name="T18" fmla="*/ 667 w 19050"/>
                <a:gd name="T19" fmla="*/ 0 h 19050"/>
                <a:gd name="T20" fmla="*/ 0 w 19050"/>
                <a:gd name="T21" fmla="*/ 781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19050">
                  <a:moveTo>
                    <a:pt x="0" y="7811"/>
                  </a:moveTo>
                  <a:cubicBezTo>
                    <a:pt x="3619" y="8096"/>
                    <a:pt x="2000" y="12287"/>
                    <a:pt x="7144" y="11525"/>
                  </a:cubicBezTo>
                  <a:cubicBezTo>
                    <a:pt x="11430" y="9525"/>
                    <a:pt x="5143" y="7525"/>
                    <a:pt x="9334" y="6953"/>
                  </a:cubicBezTo>
                  <a:cubicBezTo>
                    <a:pt x="10573" y="10478"/>
                    <a:pt x="11716" y="16383"/>
                    <a:pt x="17621" y="20193"/>
                  </a:cubicBezTo>
                  <a:cubicBezTo>
                    <a:pt x="16573" y="20098"/>
                    <a:pt x="15430" y="21336"/>
                    <a:pt x="17526" y="21812"/>
                  </a:cubicBezTo>
                  <a:cubicBezTo>
                    <a:pt x="18288" y="18574"/>
                    <a:pt x="25622" y="22003"/>
                    <a:pt x="25146" y="17621"/>
                  </a:cubicBezTo>
                  <a:cubicBezTo>
                    <a:pt x="20669" y="14954"/>
                    <a:pt x="15716" y="12668"/>
                    <a:pt x="12954" y="8858"/>
                  </a:cubicBezTo>
                  <a:cubicBezTo>
                    <a:pt x="15145" y="8287"/>
                    <a:pt x="17240" y="7525"/>
                    <a:pt x="18669" y="6096"/>
                  </a:cubicBezTo>
                  <a:cubicBezTo>
                    <a:pt x="8572" y="5715"/>
                    <a:pt x="24670" y="3620"/>
                    <a:pt x="17145" y="1238"/>
                  </a:cubicBezTo>
                  <a:cubicBezTo>
                    <a:pt x="13144" y="8477"/>
                    <a:pt x="6953" y="0"/>
                    <a:pt x="667" y="0"/>
                  </a:cubicBezTo>
                  <a:cubicBezTo>
                    <a:pt x="2096" y="4191"/>
                    <a:pt x="8953" y="3524"/>
                    <a:pt x="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08" name="Freeform: Shape 1961">
              <a:extLst>
                <a:ext uri="{FF2B5EF4-FFF2-40B4-BE49-F238E27FC236}">
                  <a16:creationId xmlns:a16="http://schemas.microsoft.com/office/drawing/2014/main" id="{98FA43C9-4043-47D9-A530-D02772DB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721" y="4417409"/>
              <a:ext cx="19050" cy="19050"/>
            </a:xfrm>
            <a:custGeom>
              <a:avLst/>
              <a:gdLst>
                <a:gd name="T0" fmla="*/ 9049 w 19050"/>
                <a:gd name="T1" fmla="*/ 24956 h 19050"/>
                <a:gd name="T2" fmla="*/ 13145 w 19050"/>
                <a:gd name="T3" fmla="*/ 18955 h 19050"/>
                <a:gd name="T4" fmla="*/ 13621 w 19050"/>
                <a:gd name="T5" fmla="*/ 12668 h 19050"/>
                <a:gd name="T6" fmla="*/ 27718 w 19050"/>
                <a:gd name="T7" fmla="*/ 21622 h 19050"/>
                <a:gd name="T8" fmla="*/ 22860 w 19050"/>
                <a:gd name="T9" fmla="*/ 11811 h 19050"/>
                <a:gd name="T10" fmla="*/ 12668 w 19050"/>
                <a:gd name="T11" fmla="*/ 0 h 19050"/>
                <a:gd name="T12" fmla="*/ 11906 w 19050"/>
                <a:gd name="T13" fmla="*/ 10954 h 19050"/>
                <a:gd name="T14" fmla="*/ 9906 w 19050"/>
                <a:gd name="T15" fmla="*/ 13907 h 19050"/>
                <a:gd name="T16" fmla="*/ 0 w 19050"/>
                <a:gd name="T17" fmla="*/ 22670 h 19050"/>
                <a:gd name="T18" fmla="*/ 9049 w 19050"/>
                <a:gd name="T19" fmla="*/ 24956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9049" y="24956"/>
                  </a:moveTo>
                  <a:cubicBezTo>
                    <a:pt x="10192" y="22670"/>
                    <a:pt x="12001" y="21146"/>
                    <a:pt x="13145" y="18955"/>
                  </a:cubicBezTo>
                  <a:cubicBezTo>
                    <a:pt x="6477" y="19907"/>
                    <a:pt x="10096" y="11621"/>
                    <a:pt x="13621" y="12668"/>
                  </a:cubicBezTo>
                  <a:cubicBezTo>
                    <a:pt x="16478" y="16954"/>
                    <a:pt x="19621" y="21146"/>
                    <a:pt x="27718" y="21622"/>
                  </a:cubicBezTo>
                  <a:cubicBezTo>
                    <a:pt x="29051" y="16193"/>
                    <a:pt x="26765" y="13430"/>
                    <a:pt x="22860" y="11811"/>
                  </a:cubicBezTo>
                  <a:cubicBezTo>
                    <a:pt x="17812" y="14954"/>
                    <a:pt x="10858" y="6858"/>
                    <a:pt x="12668" y="0"/>
                  </a:cubicBezTo>
                  <a:cubicBezTo>
                    <a:pt x="1048" y="476"/>
                    <a:pt x="12001" y="6287"/>
                    <a:pt x="11906" y="10954"/>
                  </a:cubicBezTo>
                  <a:cubicBezTo>
                    <a:pt x="10478" y="11240"/>
                    <a:pt x="9716" y="12097"/>
                    <a:pt x="9906" y="13907"/>
                  </a:cubicBezTo>
                  <a:cubicBezTo>
                    <a:pt x="1429" y="9811"/>
                    <a:pt x="7715" y="21812"/>
                    <a:pt x="0" y="22670"/>
                  </a:cubicBezTo>
                  <a:cubicBezTo>
                    <a:pt x="5239" y="21812"/>
                    <a:pt x="4572" y="25337"/>
                    <a:pt x="9049" y="24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09" name="Freeform: Shape 1962">
              <a:extLst>
                <a:ext uri="{FF2B5EF4-FFF2-40B4-BE49-F238E27FC236}">
                  <a16:creationId xmlns:a16="http://schemas.microsoft.com/office/drawing/2014/main" id="{FDB1DEF6-B981-4747-91F1-3FB28A07A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459" y="4439878"/>
              <a:ext cx="9525" cy="9525"/>
            </a:xfrm>
            <a:custGeom>
              <a:avLst/>
              <a:gdLst>
                <a:gd name="T0" fmla="*/ 8858250 w 9525"/>
                <a:gd name="T1" fmla="*/ 12801600 h 9525"/>
                <a:gd name="T2" fmla="*/ 3419475 w 9525"/>
                <a:gd name="T3" fmla="*/ 87201375 h 9525"/>
                <a:gd name="T4" fmla="*/ 78714600 w 9525"/>
                <a:gd name="T5" fmla="*/ 18240375 h 9525"/>
                <a:gd name="T6" fmla="*/ 8858250 w 9525"/>
                <a:gd name="T7" fmla="*/ 12801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0" y="1344"/>
                  </a:moveTo>
                  <a:cubicBezTo>
                    <a:pt x="6264" y="3059"/>
                    <a:pt x="-1737" y="5059"/>
                    <a:pt x="359" y="9155"/>
                  </a:cubicBezTo>
                  <a:cubicBezTo>
                    <a:pt x="5502" y="9250"/>
                    <a:pt x="8360" y="7059"/>
                    <a:pt x="8264" y="1915"/>
                  </a:cubicBezTo>
                  <a:cubicBezTo>
                    <a:pt x="3883" y="3725"/>
                    <a:pt x="1692" y="-2656"/>
                    <a:pt x="930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0" name="Freeform: Shape 1963">
              <a:extLst>
                <a:ext uri="{FF2B5EF4-FFF2-40B4-BE49-F238E27FC236}">
                  <a16:creationId xmlns:a16="http://schemas.microsoft.com/office/drawing/2014/main" id="{AA59D882-4C02-4800-963E-AADD54BF8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481" y="4468638"/>
              <a:ext cx="9525" cy="9525"/>
            </a:xfrm>
            <a:custGeom>
              <a:avLst/>
              <a:gdLst>
                <a:gd name="T0" fmla="*/ 6762 w 9525"/>
                <a:gd name="T1" fmla="*/ 13351 h 9525"/>
                <a:gd name="T2" fmla="*/ 16192 w 9525"/>
                <a:gd name="T3" fmla="*/ 10874 h 9525"/>
                <a:gd name="T4" fmla="*/ 12953 w 9525"/>
                <a:gd name="T5" fmla="*/ 4302 h 9525"/>
                <a:gd name="T6" fmla="*/ 380 w 9525"/>
                <a:gd name="T7" fmla="*/ 206 h 9525"/>
                <a:gd name="T8" fmla="*/ 6762 w 9525"/>
                <a:gd name="T9" fmla="*/ 1335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2" y="13351"/>
                  </a:moveTo>
                  <a:cubicBezTo>
                    <a:pt x="12286" y="12208"/>
                    <a:pt x="13811" y="11541"/>
                    <a:pt x="16192" y="10874"/>
                  </a:cubicBezTo>
                  <a:cubicBezTo>
                    <a:pt x="11239" y="9064"/>
                    <a:pt x="20192" y="5350"/>
                    <a:pt x="12953" y="4302"/>
                  </a:cubicBezTo>
                  <a:cubicBezTo>
                    <a:pt x="9524" y="12874"/>
                    <a:pt x="7905" y="-1889"/>
                    <a:pt x="380" y="206"/>
                  </a:cubicBezTo>
                  <a:cubicBezTo>
                    <a:pt x="-2382" y="8112"/>
                    <a:pt x="10953" y="4302"/>
                    <a:pt x="6762" y="13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1" name="Freeform: Shape 1964">
              <a:extLst>
                <a:ext uri="{FF2B5EF4-FFF2-40B4-BE49-F238E27FC236}">
                  <a16:creationId xmlns:a16="http://schemas.microsoft.com/office/drawing/2014/main" id="{5312DE79-5ED9-4051-A0A3-10B63F308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508" y="4357688"/>
              <a:ext cx="9525" cy="9525"/>
            </a:xfrm>
            <a:custGeom>
              <a:avLst/>
              <a:gdLst>
                <a:gd name="T0" fmla="*/ 67 w 9525"/>
                <a:gd name="T1" fmla="*/ 0 h 9525"/>
                <a:gd name="T2" fmla="*/ 13974 w 9525"/>
                <a:gd name="T3" fmla="*/ 12097 h 9525"/>
                <a:gd name="T4" fmla="*/ 16260 w 9525"/>
                <a:gd name="T5" fmla="*/ 6001 h 9525"/>
                <a:gd name="T6" fmla="*/ 5211 w 9525"/>
                <a:gd name="T7" fmla="*/ 6763 h 9525"/>
                <a:gd name="T8" fmla="*/ 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" y="0"/>
                  </a:moveTo>
                  <a:cubicBezTo>
                    <a:pt x="-885" y="8096"/>
                    <a:pt x="8544" y="8572"/>
                    <a:pt x="13974" y="12097"/>
                  </a:cubicBezTo>
                  <a:cubicBezTo>
                    <a:pt x="14736" y="10001"/>
                    <a:pt x="16831" y="9239"/>
                    <a:pt x="16260" y="6001"/>
                  </a:cubicBezTo>
                  <a:cubicBezTo>
                    <a:pt x="11783" y="5429"/>
                    <a:pt x="7497" y="5144"/>
                    <a:pt x="5211" y="6763"/>
                  </a:cubicBezTo>
                  <a:cubicBezTo>
                    <a:pt x="7306" y="2477"/>
                    <a:pt x="7687" y="19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2" name="Freeform: Shape 1965">
              <a:extLst>
                <a:ext uri="{FF2B5EF4-FFF2-40B4-BE49-F238E27FC236}">
                  <a16:creationId xmlns:a16="http://schemas.microsoft.com/office/drawing/2014/main" id="{5910B8B8-1DC2-43E6-9809-1C40E6DB8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051" y="4292251"/>
              <a:ext cx="9525" cy="9525"/>
            </a:xfrm>
            <a:custGeom>
              <a:avLst/>
              <a:gdLst>
                <a:gd name="T0" fmla="*/ 34480500 w 9525"/>
                <a:gd name="T1" fmla="*/ 58969275 h 9525"/>
                <a:gd name="T2" fmla="*/ 0 w 9525"/>
                <a:gd name="T3" fmla="*/ 41729025 h 9525"/>
                <a:gd name="T4" fmla="*/ 86191725 w 9525"/>
                <a:gd name="T5" fmla="*/ 62598300 h 9525"/>
                <a:gd name="T6" fmla="*/ 55340250 w 9525"/>
                <a:gd name="T7" fmla="*/ 0 h 9525"/>
                <a:gd name="T8" fmla="*/ 34480500 w 9525"/>
                <a:gd name="T9" fmla="*/ 589692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620" y="6191"/>
                  </a:moveTo>
                  <a:cubicBezTo>
                    <a:pt x="3334" y="4477"/>
                    <a:pt x="857" y="2191"/>
                    <a:pt x="0" y="4381"/>
                  </a:cubicBezTo>
                  <a:cubicBezTo>
                    <a:pt x="4191" y="6953"/>
                    <a:pt x="3143" y="7906"/>
                    <a:pt x="9049" y="6572"/>
                  </a:cubicBezTo>
                  <a:cubicBezTo>
                    <a:pt x="9811" y="3048"/>
                    <a:pt x="9049" y="667"/>
                    <a:pt x="5810" y="0"/>
                  </a:cubicBezTo>
                  <a:cubicBezTo>
                    <a:pt x="5429" y="2381"/>
                    <a:pt x="6096" y="5905"/>
                    <a:pt x="3620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3" name="Freeform: Shape 1966">
              <a:extLst>
                <a:ext uri="{FF2B5EF4-FFF2-40B4-BE49-F238E27FC236}">
                  <a16:creationId xmlns:a16="http://schemas.microsoft.com/office/drawing/2014/main" id="{15CC4FF0-D7B1-4CBF-88BE-592EB06D3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097" y="444998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78933675 w 9525"/>
                <a:gd name="T3" fmla="*/ 1324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5429"/>
                    <a:pt x="5620" y="8668"/>
                    <a:pt x="8287" y="13240"/>
                  </a:cubicBezTo>
                  <a:cubicBezTo>
                    <a:pt x="12097" y="8954"/>
                    <a:pt x="4096" y="31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4" name="Freeform: Shape 1967">
              <a:extLst>
                <a:ext uri="{FF2B5EF4-FFF2-40B4-BE49-F238E27FC236}">
                  <a16:creationId xmlns:a16="http://schemas.microsoft.com/office/drawing/2014/main" id="{B37BF4B6-C85A-475A-8563-99D297AAE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572" y="4348860"/>
              <a:ext cx="9525" cy="9525"/>
            </a:xfrm>
            <a:custGeom>
              <a:avLst/>
              <a:gdLst>
                <a:gd name="T0" fmla="*/ 14669 w 9525"/>
                <a:gd name="T1" fmla="*/ 36899850 h 9525"/>
                <a:gd name="T2" fmla="*/ 0 w 9525"/>
                <a:gd name="T3" fmla="*/ 26927175 h 9525"/>
                <a:gd name="T4" fmla="*/ 14669 w 9525"/>
                <a:gd name="T5" fmla="*/ 36899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669" y="3874"/>
                  </a:moveTo>
                  <a:cubicBezTo>
                    <a:pt x="9525" y="3303"/>
                    <a:pt x="3048" y="-3841"/>
                    <a:pt x="0" y="2827"/>
                  </a:cubicBezTo>
                  <a:cubicBezTo>
                    <a:pt x="6763" y="-1650"/>
                    <a:pt x="9430" y="8351"/>
                    <a:pt x="14669" y="3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5" name="Freeform: Shape 1968">
              <a:extLst>
                <a:ext uri="{FF2B5EF4-FFF2-40B4-BE49-F238E27FC236}">
                  <a16:creationId xmlns:a16="http://schemas.microsoft.com/office/drawing/2014/main" id="{90074B94-DE40-4DC1-A695-004B42242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094" y="4489794"/>
              <a:ext cx="9525" cy="19050"/>
            </a:xfrm>
            <a:custGeom>
              <a:avLst/>
              <a:gdLst>
                <a:gd name="T0" fmla="*/ 10096 w 9525"/>
                <a:gd name="T1" fmla="*/ 5 h 19050"/>
                <a:gd name="T2" fmla="*/ 6096 w 9525"/>
                <a:gd name="T3" fmla="*/ 4482 h 19050"/>
                <a:gd name="T4" fmla="*/ 12763 w 9525"/>
                <a:gd name="T5" fmla="*/ 14388 h 19050"/>
                <a:gd name="T6" fmla="*/ 8953 w 9525"/>
                <a:gd name="T7" fmla="*/ 15626 h 19050"/>
                <a:gd name="T8" fmla="*/ 0 w 9525"/>
                <a:gd name="T9" fmla="*/ 11816 h 19050"/>
                <a:gd name="T10" fmla="*/ 6572 w 9525"/>
                <a:gd name="T11" fmla="*/ 23341 h 19050"/>
                <a:gd name="T12" fmla="*/ 16669 w 9525"/>
                <a:gd name="T13" fmla="*/ 11435 h 19050"/>
                <a:gd name="T14" fmla="*/ 10096 w 9525"/>
                <a:gd name="T15" fmla="*/ 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0096" y="5"/>
                  </a:moveTo>
                  <a:cubicBezTo>
                    <a:pt x="10287" y="2196"/>
                    <a:pt x="571" y="2481"/>
                    <a:pt x="6096" y="4482"/>
                  </a:cubicBezTo>
                  <a:cubicBezTo>
                    <a:pt x="8382" y="1910"/>
                    <a:pt x="10573" y="11911"/>
                    <a:pt x="12763" y="14388"/>
                  </a:cubicBezTo>
                  <a:cubicBezTo>
                    <a:pt x="10954" y="14197"/>
                    <a:pt x="10477" y="15435"/>
                    <a:pt x="8953" y="15626"/>
                  </a:cubicBezTo>
                  <a:cubicBezTo>
                    <a:pt x="6953" y="14483"/>
                    <a:pt x="2381" y="7815"/>
                    <a:pt x="0" y="11816"/>
                  </a:cubicBezTo>
                  <a:cubicBezTo>
                    <a:pt x="1333" y="18388"/>
                    <a:pt x="8477" y="13149"/>
                    <a:pt x="6572" y="23341"/>
                  </a:cubicBezTo>
                  <a:cubicBezTo>
                    <a:pt x="13430" y="22865"/>
                    <a:pt x="14668" y="16769"/>
                    <a:pt x="16669" y="11435"/>
                  </a:cubicBezTo>
                  <a:cubicBezTo>
                    <a:pt x="8382" y="12197"/>
                    <a:pt x="17907" y="-281"/>
                    <a:pt x="1009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6" name="Freeform: Shape 1969">
              <a:extLst>
                <a:ext uri="{FF2B5EF4-FFF2-40B4-BE49-F238E27FC236}">
                  <a16:creationId xmlns:a16="http://schemas.microsoft.com/office/drawing/2014/main" id="{80D60C01-8DBB-478B-B48B-850C894DB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379" y="4429528"/>
              <a:ext cx="9525" cy="9525"/>
            </a:xfrm>
            <a:custGeom>
              <a:avLst/>
              <a:gdLst>
                <a:gd name="T0" fmla="*/ 17716 w 9525"/>
                <a:gd name="T1" fmla="*/ 14361 h 9525"/>
                <a:gd name="T2" fmla="*/ 18764 w 9525"/>
                <a:gd name="T3" fmla="*/ 264 h 9525"/>
                <a:gd name="T4" fmla="*/ 5714 w 9525"/>
                <a:gd name="T5" fmla="*/ 836 h 9525"/>
                <a:gd name="T6" fmla="*/ 952 w 9525"/>
                <a:gd name="T7" fmla="*/ 16266 h 9525"/>
                <a:gd name="T8" fmla="*/ 10763 w 9525"/>
                <a:gd name="T9" fmla="*/ 7503 h 9525"/>
                <a:gd name="T10" fmla="*/ 17716 w 9525"/>
                <a:gd name="T11" fmla="*/ 143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7716" y="14361"/>
                  </a:moveTo>
                  <a:cubicBezTo>
                    <a:pt x="18954" y="10265"/>
                    <a:pt x="13430" y="3788"/>
                    <a:pt x="18764" y="264"/>
                  </a:cubicBezTo>
                  <a:cubicBezTo>
                    <a:pt x="12953" y="-974"/>
                    <a:pt x="12001" y="2645"/>
                    <a:pt x="5714" y="836"/>
                  </a:cubicBezTo>
                  <a:cubicBezTo>
                    <a:pt x="11715" y="9789"/>
                    <a:pt x="-3906" y="9694"/>
                    <a:pt x="952" y="16266"/>
                  </a:cubicBezTo>
                  <a:cubicBezTo>
                    <a:pt x="3238" y="12361"/>
                    <a:pt x="6095" y="9122"/>
                    <a:pt x="10763" y="7503"/>
                  </a:cubicBezTo>
                  <a:cubicBezTo>
                    <a:pt x="8667" y="12265"/>
                    <a:pt x="17144" y="16647"/>
                    <a:pt x="17716" y="14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7" name="Freeform: Shape 1970">
              <a:extLst>
                <a:ext uri="{FF2B5EF4-FFF2-40B4-BE49-F238E27FC236}">
                  <a16:creationId xmlns:a16="http://schemas.microsoft.com/office/drawing/2014/main" id="{C7C47280-D534-4977-A96C-9A4C04383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73" y="3511391"/>
              <a:ext cx="38100" cy="28575"/>
            </a:xfrm>
            <a:custGeom>
              <a:avLst/>
              <a:gdLst>
                <a:gd name="T0" fmla="*/ 5235 w 38100"/>
                <a:gd name="T1" fmla="*/ 32385 h 28575"/>
                <a:gd name="T2" fmla="*/ 29429 w 38100"/>
                <a:gd name="T3" fmla="*/ 29432 h 28575"/>
                <a:gd name="T4" fmla="*/ 24857 w 38100"/>
                <a:gd name="T5" fmla="*/ 16478 h 28575"/>
                <a:gd name="T6" fmla="*/ 30858 w 38100"/>
                <a:gd name="T7" fmla="*/ 10668 h 28575"/>
                <a:gd name="T8" fmla="*/ 41811 w 38100"/>
                <a:gd name="T9" fmla="*/ 11430 h 28575"/>
                <a:gd name="T10" fmla="*/ 37144 w 38100"/>
                <a:gd name="T11" fmla="*/ 0 h 28575"/>
                <a:gd name="T12" fmla="*/ 23714 w 38100"/>
                <a:gd name="T13" fmla="*/ 6953 h 28575"/>
                <a:gd name="T14" fmla="*/ 29048 w 38100"/>
                <a:gd name="T15" fmla="*/ 8954 h 28575"/>
                <a:gd name="T16" fmla="*/ 20094 w 38100"/>
                <a:gd name="T17" fmla="*/ 5144 h 28575"/>
                <a:gd name="T18" fmla="*/ 19332 w 38100"/>
                <a:gd name="T19" fmla="*/ 16097 h 28575"/>
                <a:gd name="T20" fmla="*/ 8950 w 38100"/>
                <a:gd name="T21" fmla="*/ 7429 h 28575"/>
                <a:gd name="T22" fmla="*/ 10189 w 38100"/>
                <a:gd name="T23" fmla="*/ 15431 h 28575"/>
                <a:gd name="T24" fmla="*/ 14189 w 38100"/>
                <a:gd name="T25" fmla="*/ 10954 h 28575"/>
                <a:gd name="T26" fmla="*/ 16951 w 38100"/>
                <a:gd name="T27" fmla="*/ 23717 h 28575"/>
                <a:gd name="T28" fmla="*/ 282 w 38100"/>
                <a:gd name="T29" fmla="*/ 24098 h 28575"/>
                <a:gd name="T30" fmla="*/ 5235 w 38100"/>
                <a:gd name="T31" fmla="*/ 32385 h 285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00" h="28575">
                  <a:moveTo>
                    <a:pt x="5235" y="32385"/>
                  </a:moveTo>
                  <a:cubicBezTo>
                    <a:pt x="9998" y="27908"/>
                    <a:pt x="22381" y="21527"/>
                    <a:pt x="29429" y="29432"/>
                  </a:cubicBezTo>
                  <a:cubicBezTo>
                    <a:pt x="29334" y="24003"/>
                    <a:pt x="26667" y="20669"/>
                    <a:pt x="24857" y="16478"/>
                  </a:cubicBezTo>
                  <a:cubicBezTo>
                    <a:pt x="32477" y="17431"/>
                    <a:pt x="32382" y="15145"/>
                    <a:pt x="30858" y="10668"/>
                  </a:cubicBezTo>
                  <a:cubicBezTo>
                    <a:pt x="37430" y="9906"/>
                    <a:pt x="37144" y="6668"/>
                    <a:pt x="41811" y="11430"/>
                  </a:cubicBezTo>
                  <a:cubicBezTo>
                    <a:pt x="45812" y="6096"/>
                    <a:pt x="43526" y="1619"/>
                    <a:pt x="37144" y="0"/>
                  </a:cubicBezTo>
                  <a:cubicBezTo>
                    <a:pt x="38002" y="7144"/>
                    <a:pt x="27429" y="14764"/>
                    <a:pt x="23714" y="6953"/>
                  </a:cubicBezTo>
                  <a:cubicBezTo>
                    <a:pt x="26286" y="7049"/>
                    <a:pt x="27714" y="8001"/>
                    <a:pt x="29048" y="8954"/>
                  </a:cubicBezTo>
                  <a:cubicBezTo>
                    <a:pt x="29810" y="2667"/>
                    <a:pt x="24667" y="4477"/>
                    <a:pt x="20094" y="5144"/>
                  </a:cubicBezTo>
                  <a:cubicBezTo>
                    <a:pt x="19142" y="11430"/>
                    <a:pt x="23047" y="12573"/>
                    <a:pt x="19332" y="16097"/>
                  </a:cubicBezTo>
                  <a:cubicBezTo>
                    <a:pt x="19999" y="10192"/>
                    <a:pt x="14475" y="8763"/>
                    <a:pt x="8950" y="7429"/>
                  </a:cubicBezTo>
                  <a:cubicBezTo>
                    <a:pt x="6283" y="9239"/>
                    <a:pt x="5521" y="14859"/>
                    <a:pt x="10189" y="15431"/>
                  </a:cubicBezTo>
                  <a:cubicBezTo>
                    <a:pt x="10284" y="12668"/>
                    <a:pt x="11903" y="11525"/>
                    <a:pt x="14189" y="10954"/>
                  </a:cubicBezTo>
                  <a:cubicBezTo>
                    <a:pt x="15999" y="14573"/>
                    <a:pt x="18380" y="17717"/>
                    <a:pt x="16951" y="23717"/>
                  </a:cubicBezTo>
                  <a:cubicBezTo>
                    <a:pt x="12284" y="24670"/>
                    <a:pt x="6950" y="25051"/>
                    <a:pt x="282" y="24098"/>
                  </a:cubicBezTo>
                  <a:cubicBezTo>
                    <a:pt x="-956" y="28956"/>
                    <a:pt x="2092" y="30671"/>
                    <a:pt x="5235" y="32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8" name="Freeform: Shape 1971">
              <a:extLst>
                <a:ext uri="{FF2B5EF4-FFF2-40B4-BE49-F238E27FC236}">
                  <a16:creationId xmlns:a16="http://schemas.microsoft.com/office/drawing/2014/main" id="{86587AEA-4ABC-4E6F-862A-9F3E550CC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56" y="3495484"/>
              <a:ext cx="9525" cy="9525"/>
            </a:xfrm>
            <a:custGeom>
              <a:avLst/>
              <a:gdLst>
                <a:gd name="T0" fmla="*/ 920 w 9525"/>
                <a:gd name="T1" fmla="*/ 74399775 h 9525"/>
                <a:gd name="T2" fmla="*/ 10636 w 9525"/>
                <a:gd name="T3" fmla="*/ 6353175 h 9525"/>
                <a:gd name="T4" fmla="*/ 1492 w 9525"/>
                <a:gd name="T5" fmla="*/ 0 h 9525"/>
                <a:gd name="T6" fmla="*/ 92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0" y="7811"/>
                  </a:moveTo>
                  <a:cubicBezTo>
                    <a:pt x="3968" y="6287"/>
                    <a:pt x="15017" y="3905"/>
                    <a:pt x="10636" y="667"/>
                  </a:cubicBezTo>
                  <a:cubicBezTo>
                    <a:pt x="8731" y="6096"/>
                    <a:pt x="4063" y="2096"/>
                    <a:pt x="1492" y="0"/>
                  </a:cubicBezTo>
                  <a:cubicBezTo>
                    <a:pt x="-2223" y="2667"/>
                    <a:pt x="2349" y="2858"/>
                    <a:pt x="92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19" name="Freeform: Shape 1972">
              <a:extLst>
                <a:ext uri="{FF2B5EF4-FFF2-40B4-BE49-F238E27FC236}">
                  <a16:creationId xmlns:a16="http://schemas.microsoft.com/office/drawing/2014/main" id="{287E4790-AE2F-4E82-9060-B1F4C9338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105" y="3841895"/>
              <a:ext cx="38100" cy="28575"/>
            </a:xfrm>
            <a:custGeom>
              <a:avLst/>
              <a:gdLst>
                <a:gd name="T0" fmla="*/ 36671 w 38100"/>
                <a:gd name="T1" fmla="*/ 21540 h 28575"/>
                <a:gd name="T2" fmla="*/ 34385 w 38100"/>
                <a:gd name="T3" fmla="*/ 27636 h 28575"/>
                <a:gd name="T4" fmla="*/ 45815 w 38100"/>
                <a:gd name="T5" fmla="*/ 22207 h 28575"/>
                <a:gd name="T6" fmla="*/ 40767 w 38100"/>
                <a:gd name="T7" fmla="*/ 15539 h 28575"/>
                <a:gd name="T8" fmla="*/ 23431 w 38100"/>
                <a:gd name="T9" fmla="*/ 14 h 28575"/>
                <a:gd name="T10" fmla="*/ 4858 w 38100"/>
                <a:gd name="T11" fmla="*/ 1823 h 28575"/>
                <a:gd name="T12" fmla="*/ 7906 w 38100"/>
                <a:gd name="T13" fmla="*/ 9919 h 28575"/>
                <a:gd name="T14" fmla="*/ 2572 w 38100"/>
                <a:gd name="T15" fmla="*/ 7919 h 28575"/>
                <a:gd name="T16" fmla="*/ 0 w 38100"/>
                <a:gd name="T17" fmla="*/ 17158 h 28575"/>
                <a:gd name="T18" fmla="*/ 7620 w 38100"/>
                <a:gd name="T19" fmla="*/ 12968 h 28575"/>
                <a:gd name="T20" fmla="*/ 14573 w 38100"/>
                <a:gd name="T21" fmla="*/ 19825 h 28575"/>
                <a:gd name="T22" fmla="*/ 9525 w 38100"/>
                <a:gd name="T23" fmla="*/ 13158 h 28575"/>
                <a:gd name="T24" fmla="*/ 18669 w 38100"/>
                <a:gd name="T25" fmla="*/ 13825 h 28575"/>
                <a:gd name="T26" fmla="*/ 19812 w 38100"/>
                <a:gd name="T27" fmla="*/ 23350 h 28575"/>
                <a:gd name="T28" fmla="*/ 28956 w 38100"/>
                <a:gd name="T29" fmla="*/ 24016 h 28575"/>
                <a:gd name="T30" fmla="*/ 24860 w 38100"/>
                <a:gd name="T31" fmla="*/ 30017 h 28575"/>
                <a:gd name="T32" fmla="*/ 16002 w 38100"/>
                <a:gd name="T33" fmla="*/ 24588 h 28575"/>
                <a:gd name="T34" fmla="*/ 22669 w 38100"/>
                <a:gd name="T35" fmla="*/ 34494 h 28575"/>
                <a:gd name="T36" fmla="*/ 36671 w 38100"/>
                <a:gd name="T37" fmla="*/ 21540 h 285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100" h="28575">
                  <a:moveTo>
                    <a:pt x="36671" y="21540"/>
                  </a:moveTo>
                  <a:cubicBezTo>
                    <a:pt x="36862" y="24493"/>
                    <a:pt x="34385" y="24874"/>
                    <a:pt x="34385" y="27636"/>
                  </a:cubicBezTo>
                  <a:cubicBezTo>
                    <a:pt x="41910" y="29446"/>
                    <a:pt x="41624" y="23636"/>
                    <a:pt x="45815" y="22207"/>
                  </a:cubicBezTo>
                  <a:cubicBezTo>
                    <a:pt x="39052" y="24588"/>
                    <a:pt x="40291" y="21635"/>
                    <a:pt x="40767" y="15539"/>
                  </a:cubicBezTo>
                  <a:cubicBezTo>
                    <a:pt x="27146" y="13063"/>
                    <a:pt x="30289" y="5443"/>
                    <a:pt x="23431" y="14"/>
                  </a:cubicBezTo>
                  <a:cubicBezTo>
                    <a:pt x="15621" y="5348"/>
                    <a:pt x="7525" y="-3606"/>
                    <a:pt x="4858" y="1823"/>
                  </a:cubicBezTo>
                  <a:cubicBezTo>
                    <a:pt x="7429" y="3347"/>
                    <a:pt x="7144" y="7062"/>
                    <a:pt x="7906" y="9919"/>
                  </a:cubicBezTo>
                  <a:cubicBezTo>
                    <a:pt x="5525" y="9634"/>
                    <a:pt x="5525" y="7729"/>
                    <a:pt x="2572" y="7919"/>
                  </a:cubicBezTo>
                  <a:cubicBezTo>
                    <a:pt x="3524" y="12777"/>
                    <a:pt x="286" y="13539"/>
                    <a:pt x="0" y="17158"/>
                  </a:cubicBezTo>
                  <a:cubicBezTo>
                    <a:pt x="6953" y="20207"/>
                    <a:pt x="4096" y="13349"/>
                    <a:pt x="7620" y="12968"/>
                  </a:cubicBezTo>
                  <a:cubicBezTo>
                    <a:pt x="9620" y="15444"/>
                    <a:pt x="8668" y="20111"/>
                    <a:pt x="14573" y="19825"/>
                  </a:cubicBezTo>
                  <a:cubicBezTo>
                    <a:pt x="16573" y="14873"/>
                    <a:pt x="8668" y="17254"/>
                    <a:pt x="9525" y="13158"/>
                  </a:cubicBezTo>
                  <a:cubicBezTo>
                    <a:pt x="10668" y="12301"/>
                    <a:pt x="18574" y="10110"/>
                    <a:pt x="18669" y="13825"/>
                  </a:cubicBezTo>
                  <a:cubicBezTo>
                    <a:pt x="12763" y="18016"/>
                    <a:pt x="22193" y="17540"/>
                    <a:pt x="19812" y="23350"/>
                  </a:cubicBezTo>
                  <a:cubicBezTo>
                    <a:pt x="24193" y="25731"/>
                    <a:pt x="27813" y="19349"/>
                    <a:pt x="28956" y="24016"/>
                  </a:cubicBezTo>
                  <a:cubicBezTo>
                    <a:pt x="26384" y="24778"/>
                    <a:pt x="28194" y="30017"/>
                    <a:pt x="24860" y="30017"/>
                  </a:cubicBezTo>
                  <a:cubicBezTo>
                    <a:pt x="22765" y="27541"/>
                    <a:pt x="18002" y="27065"/>
                    <a:pt x="16002" y="24588"/>
                  </a:cubicBezTo>
                  <a:cubicBezTo>
                    <a:pt x="12668" y="32018"/>
                    <a:pt x="24193" y="28493"/>
                    <a:pt x="22669" y="34494"/>
                  </a:cubicBezTo>
                  <a:cubicBezTo>
                    <a:pt x="33147" y="35923"/>
                    <a:pt x="29908" y="23731"/>
                    <a:pt x="36671" y="215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0" name="Freeform: Shape 1973">
              <a:extLst>
                <a:ext uri="{FF2B5EF4-FFF2-40B4-BE49-F238E27FC236}">
                  <a16:creationId xmlns:a16="http://schemas.microsoft.com/office/drawing/2014/main" id="{4EA951AD-5CA6-437E-9717-EFD90063B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2329417"/>
              <a:ext cx="19050" cy="28575"/>
            </a:xfrm>
            <a:custGeom>
              <a:avLst/>
              <a:gdLst>
                <a:gd name="T0" fmla="*/ 24479 w 19050"/>
                <a:gd name="T1" fmla="*/ 19258 h 28575"/>
                <a:gd name="T2" fmla="*/ 18860 w 19050"/>
                <a:gd name="T3" fmla="*/ 20401 h 28575"/>
                <a:gd name="T4" fmla="*/ 14383 w 19050"/>
                <a:gd name="T5" fmla="*/ 5827 h 28575"/>
                <a:gd name="T6" fmla="*/ 20383 w 19050"/>
                <a:gd name="T7" fmla="*/ 17 h 28575"/>
                <a:gd name="T8" fmla="*/ 10763 w 19050"/>
                <a:gd name="T9" fmla="*/ 5542 h 28575"/>
                <a:gd name="T10" fmla="*/ 17526 w 19050"/>
                <a:gd name="T11" fmla="*/ 13924 h 28575"/>
                <a:gd name="T12" fmla="*/ 0 w 19050"/>
                <a:gd name="T13" fmla="*/ 26782 h 28575"/>
                <a:gd name="T14" fmla="*/ 8668 w 19050"/>
                <a:gd name="T15" fmla="*/ 24211 h 28575"/>
                <a:gd name="T16" fmla="*/ 8477 w 19050"/>
                <a:gd name="T17" fmla="*/ 24973 h 28575"/>
                <a:gd name="T18" fmla="*/ 16954 w 19050"/>
                <a:gd name="T19" fmla="*/ 29068 h 28575"/>
                <a:gd name="T20" fmla="*/ 16193 w 19050"/>
                <a:gd name="T21" fmla="*/ 24401 h 28575"/>
                <a:gd name="T22" fmla="*/ 24479 w 19050"/>
                <a:gd name="T23" fmla="*/ 19258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28575">
                  <a:moveTo>
                    <a:pt x="24479" y="19258"/>
                  </a:moveTo>
                  <a:cubicBezTo>
                    <a:pt x="24003" y="21067"/>
                    <a:pt x="21431" y="20782"/>
                    <a:pt x="18860" y="20401"/>
                  </a:cubicBezTo>
                  <a:cubicBezTo>
                    <a:pt x="22860" y="16305"/>
                    <a:pt x="19907" y="7542"/>
                    <a:pt x="14383" y="5827"/>
                  </a:cubicBezTo>
                  <a:cubicBezTo>
                    <a:pt x="19145" y="6685"/>
                    <a:pt x="20479" y="4113"/>
                    <a:pt x="20383" y="17"/>
                  </a:cubicBezTo>
                  <a:cubicBezTo>
                    <a:pt x="14954" y="-269"/>
                    <a:pt x="13335" y="3065"/>
                    <a:pt x="10763" y="5542"/>
                  </a:cubicBezTo>
                  <a:cubicBezTo>
                    <a:pt x="14669" y="7066"/>
                    <a:pt x="14954" y="11447"/>
                    <a:pt x="17526" y="13924"/>
                  </a:cubicBezTo>
                  <a:cubicBezTo>
                    <a:pt x="10097" y="16686"/>
                    <a:pt x="5525" y="22210"/>
                    <a:pt x="0" y="26782"/>
                  </a:cubicBezTo>
                  <a:cubicBezTo>
                    <a:pt x="2381" y="24973"/>
                    <a:pt x="5525" y="24401"/>
                    <a:pt x="8668" y="24211"/>
                  </a:cubicBezTo>
                  <a:cubicBezTo>
                    <a:pt x="8573" y="24496"/>
                    <a:pt x="8573" y="24687"/>
                    <a:pt x="8477" y="24973"/>
                  </a:cubicBezTo>
                  <a:cubicBezTo>
                    <a:pt x="14097" y="24496"/>
                    <a:pt x="11240" y="29545"/>
                    <a:pt x="16954" y="29068"/>
                  </a:cubicBezTo>
                  <a:cubicBezTo>
                    <a:pt x="16954" y="27354"/>
                    <a:pt x="16478" y="25925"/>
                    <a:pt x="16193" y="24401"/>
                  </a:cubicBezTo>
                  <a:cubicBezTo>
                    <a:pt x="21717" y="24973"/>
                    <a:pt x="25908" y="24973"/>
                    <a:pt x="24479" y="192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1" name="Freeform: Shape 1974">
              <a:extLst>
                <a:ext uri="{FF2B5EF4-FFF2-40B4-BE49-F238E27FC236}">
                  <a16:creationId xmlns:a16="http://schemas.microsoft.com/office/drawing/2014/main" id="{99EA8D72-1AB3-49F5-BEB9-BD7CD0141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8" y="3131534"/>
              <a:ext cx="38100" cy="38100"/>
            </a:xfrm>
            <a:custGeom>
              <a:avLst/>
              <a:gdLst>
                <a:gd name="T0" fmla="*/ 20361 w 38100"/>
                <a:gd name="T1" fmla="*/ 36004 h 38100"/>
                <a:gd name="T2" fmla="*/ 26076 w 38100"/>
                <a:gd name="T3" fmla="*/ 33147 h 38100"/>
                <a:gd name="T4" fmla="*/ 40078 w 38100"/>
                <a:gd name="T5" fmla="*/ 27432 h 38100"/>
                <a:gd name="T6" fmla="*/ 23695 w 38100"/>
                <a:gd name="T7" fmla="*/ 24670 h 38100"/>
                <a:gd name="T8" fmla="*/ 22647 w 38100"/>
                <a:gd name="T9" fmla="*/ 30194 h 38100"/>
                <a:gd name="T10" fmla="*/ 19694 w 38100"/>
                <a:gd name="T11" fmla="*/ 31433 h 38100"/>
                <a:gd name="T12" fmla="*/ 19027 w 38100"/>
                <a:gd name="T13" fmla="*/ 23622 h 38100"/>
                <a:gd name="T14" fmla="*/ 27219 w 38100"/>
                <a:gd name="T15" fmla="*/ 16954 h 38100"/>
                <a:gd name="T16" fmla="*/ 34077 w 38100"/>
                <a:gd name="T17" fmla="*/ 19336 h 38100"/>
                <a:gd name="T18" fmla="*/ 34744 w 38100"/>
                <a:gd name="T19" fmla="*/ 27146 h 38100"/>
                <a:gd name="T20" fmla="*/ 42935 w 38100"/>
                <a:gd name="T21" fmla="*/ 20479 h 38100"/>
                <a:gd name="T22" fmla="*/ 43983 w 38100"/>
                <a:gd name="T23" fmla="*/ 12954 h 38100"/>
                <a:gd name="T24" fmla="*/ 34934 w 38100"/>
                <a:gd name="T25" fmla="*/ 13335 h 38100"/>
                <a:gd name="T26" fmla="*/ 44459 w 38100"/>
                <a:gd name="T27" fmla="*/ 9906 h 38100"/>
                <a:gd name="T28" fmla="*/ 39792 w 38100"/>
                <a:gd name="T29" fmla="*/ 4763 h 38100"/>
                <a:gd name="T30" fmla="*/ 38649 w 38100"/>
                <a:gd name="T31" fmla="*/ 0 h 38100"/>
                <a:gd name="T32" fmla="*/ 37315 w 38100"/>
                <a:gd name="T33" fmla="*/ 9049 h 38100"/>
                <a:gd name="T34" fmla="*/ 33601 w 38100"/>
                <a:gd name="T35" fmla="*/ 10096 h 38100"/>
                <a:gd name="T36" fmla="*/ 28933 w 38100"/>
                <a:gd name="T37" fmla="*/ 4953 h 38100"/>
                <a:gd name="T38" fmla="*/ 19408 w 38100"/>
                <a:gd name="T39" fmla="*/ 20669 h 38100"/>
                <a:gd name="T40" fmla="*/ 12169 w 38100"/>
                <a:gd name="T41" fmla="*/ 21336 h 38100"/>
                <a:gd name="T42" fmla="*/ 16551 w 38100"/>
                <a:gd name="T43" fmla="*/ 28099 h 38100"/>
                <a:gd name="T44" fmla="*/ 3692 w 38100"/>
                <a:gd name="T45" fmla="*/ 29527 h 38100"/>
                <a:gd name="T46" fmla="*/ 73 w 38100"/>
                <a:gd name="T47" fmla="*/ 16764 h 38100"/>
                <a:gd name="T48" fmla="*/ 2835 w 38100"/>
                <a:gd name="T49" fmla="*/ 35528 h 38100"/>
                <a:gd name="T50" fmla="*/ 8550 w 38100"/>
                <a:gd name="T51" fmla="*/ 33147 h 38100"/>
                <a:gd name="T52" fmla="*/ 11217 w 38100"/>
                <a:gd name="T53" fmla="*/ 39624 h 38100"/>
                <a:gd name="T54" fmla="*/ 19313 w 38100"/>
                <a:gd name="T55" fmla="*/ 36100 h 38100"/>
                <a:gd name="T56" fmla="*/ 19027 w 38100"/>
                <a:gd name="T57" fmla="*/ 36957 h 38100"/>
                <a:gd name="T58" fmla="*/ 20361 w 38100"/>
                <a:gd name="T59" fmla="*/ 36004 h 38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8100" h="38100">
                  <a:moveTo>
                    <a:pt x="20361" y="36004"/>
                  </a:moveTo>
                  <a:cubicBezTo>
                    <a:pt x="22456" y="35909"/>
                    <a:pt x="24457" y="35338"/>
                    <a:pt x="26076" y="33147"/>
                  </a:cubicBezTo>
                  <a:cubicBezTo>
                    <a:pt x="29886" y="31718"/>
                    <a:pt x="34648" y="30194"/>
                    <a:pt x="40078" y="27432"/>
                  </a:cubicBezTo>
                  <a:cubicBezTo>
                    <a:pt x="33601" y="29813"/>
                    <a:pt x="31600" y="24955"/>
                    <a:pt x="23695" y="24670"/>
                  </a:cubicBezTo>
                  <a:cubicBezTo>
                    <a:pt x="24076" y="27337"/>
                    <a:pt x="23504" y="28861"/>
                    <a:pt x="22647" y="30194"/>
                  </a:cubicBezTo>
                  <a:cubicBezTo>
                    <a:pt x="21885" y="30861"/>
                    <a:pt x="21218" y="31623"/>
                    <a:pt x="19694" y="31433"/>
                  </a:cubicBezTo>
                  <a:cubicBezTo>
                    <a:pt x="21790" y="27337"/>
                    <a:pt x="17789" y="27242"/>
                    <a:pt x="19027" y="23622"/>
                  </a:cubicBezTo>
                  <a:cubicBezTo>
                    <a:pt x="23980" y="23908"/>
                    <a:pt x="23885" y="18479"/>
                    <a:pt x="27219" y="16954"/>
                  </a:cubicBezTo>
                  <a:cubicBezTo>
                    <a:pt x="31410" y="19431"/>
                    <a:pt x="32839" y="16859"/>
                    <a:pt x="34077" y="19336"/>
                  </a:cubicBezTo>
                  <a:cubicBezTo>
                    <a:pt x="32172" y="20383"/>
                    <a:pt x="31219" y="24384"/>
                    <a:pt x="34744" y="27146"/>
                  </a:cubicBezTo>
                  <a:cubicBezTo>
                    <a:pt x="37506" y="24193"/>
                    <a:pt x="34839" y="14668"/>
                    <a:pt x="42935" y="20479"/>
                  </a:cubicBezTo>
                  <a:cubicBezTo>
                    <a:pt x="44650" y="15811"/>
                    <a:pt x="40268" y="15335"/>
                    <a:pt x="43983" y="12954"/>
                  </a:cubicBezTo>
                  <a:cubicBezTo>
                    <a:pt x="38744" y="9811"/>
                    <a:pt x="35887" y="17717"/>
                    <a:pt x="34934" y="13335"/>
                  </a:cubicBezTo>
                  <a:cubicBezTo>
                    <a:pt x="36553" y="10573"/>
                    <a:pt x="40268" y="9906"/>
                    <a:pt x="44459" y="9906"/>
                  </a:cubicBezTo>
                  <a:cubicBezTo>
                    <a:pt x="46269" y="3524"/>
                    <a:pt x="39982" y="7429"/>
                    <a:pt x="39792" y="4763"/>
                  </a:cubicBezTo>
                  <a:cubicBezTo>
                    <a:pt x="39792" y="2953"/>
                    <a:pt x="40744" y="476"/>
                    <a:pt x="38649" y="0"/>
                  </a:cubicBezTo>
                  <a:cubicBezTo>
                    <a:pt x="34744" y="2381"/>
                    <a:pt x="37315" y="5429"/>
                    <a:pt x="37315" y="9049"/>
                  </a:cubicBezTo>
                  <a:cubicBezTo>
                    <a:pt x="35601" y="8858"/>
                    <a:pt x="35029" y="10001"/>
                    <a:pt x="33601" y="10096"/>
                  </a:cubicBezTo>
                  <a:cubicBezTo>
                    <a:pt x="35410" y="6191"/>
                    <a:pt x="30362" y="6763"/>
                    <a:pt x="28933" y="4953"/>
                  </a:cubicBezTo>
                  <a:cubicBezTo>
                    <a:pt x="25981" y="13716"/>
                    <a:pt x="20266" y="12573"/>
                    <a:pt x="19408" y="20669"/>
                  </a:cubicBezTo>
                  <a:cubicBezTo>
                    <a:pt x="17313" y="18383"/>
                    <a:pt x="13122" y="17812"/>
                    <a:pt x="12169" y="21336"/>
                  </a:cubicBezTo>
                  <a:cubicBezTo>
                    <a:pt x="14360" y="23050"/>
                    <a:pt x="15122" y="25813"/>
                    <a:pt x="16551" y="28099"/>
                  </a:cubicBezTo>
                  <a:cubicBezTo>
                    <a:pt x="9979" y="30004"/>
                    <a:pt x="9693" y="28575"/>
                    <a:pt x="3692" y="29527"/>
                  </a:cubicBezTo>
                  <a:cubicBezTo>
                    <a:pt x="5026" y="27908"/>
                    <a:pt x="7502" y="16859"/>
                    <a:pt x="73" y="16764"/>
                  </a:cubicBezTo>
                  <a:cubicBezTo>
                    <a:pt x="-689" y="26575"/>
                    <a:pt x="4835" y="30004"/>
                    <a:pt x="2835" y="35528"/>
                  </a:cubicBezTo>
                  <a:cubicBezTo>
                    <a:pt x="6264" y="36385"/>
                    <a:pt x="6645" y="33909"/>
                    <a:pt x="8550" y="33147"/>
                  </a:cubicBezTo>
                  <a:cubicBezTo>
                    <a:pt x="10836" y="34385"/>
                    <a:pt x="7978" y="39052"/>
                    <a:pt x="11217" y="39624"/>
                  </a:cubicBezTo>
                  <a:cubicBezTo>
                    <a:pt x="13312" y="35909"/>
                    <a:pt x="16265" y="36100"/>
                    <a:pt x="19313" y="36100"/>
                  </a:cubicBezTo>
                  <a:cubicBezTo>
                    <a:pt x="19218" y="36385"/>
                    <a:pt x="19027" y="36576"/>
                    <a:pt x="19027" y="36957"/>
                  </a:cubicBezTo>
                  <a:cubicBezTo>
                    <a:pt x="19408" y="36576"/>
                    <a:pt x="19980" y="36290"/>
                    <a:pt x="20361" y="360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2" name="Freeform: Shape 1975">
              <a:extLst>
                <a:ext uri="{FF2B5EF4-FFF2-40B4-BE49-F238E27FC236}">
                  <a16:creationId xmlns:a16="http://schemas.microsoft.com/office/drawing/2014/main" id="{9F61CCFD-3CE5-47BA-9F85-5F6AAE8B1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216" y="2638116"/>
              <a:ext cx="9525" cy="9525"/>
            </a:xfrm>
            <a:custGeom>
              <a:avLst/>
              <a:gdLst>
                <a:gd name="T0" fmla="*/ 137 w 9525"/>
                <a:gd name="T1" fmla="*/ 30165675 h 9525"/>
                <a:gd name="T2" fmla="*/ 12900 w 9525"/>
                <a:gd name="T3" fmla="*/ 53749575 h 9525"/>
                <a:gd name="T4" fmla="*/ 11376 w 9525"/>
                <a:gd name="T5" fmla="*/ 7477125 h 9525"/>
                <a:gd name="T6" fmla="*/ 137 w 9525"/>
                <a:gd name="T7" fmla="*/ 3016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" y="3167"/>
                  </a:moveTo>
                  <a:cubicBezTo>
                    <a:pt x="7376" y="976"/>
                    <a:pt x="11281" y="8691"/>
                    <a:pt x="12900" y="5643"/>
                  </a:cubicBezTo>
                  <a:cubicBezTo>
                    <a:pt x="10805" y="5262"/>
                    <a:pt x="11090" y="2976"/>
                    <a:pt x="11376" y="785"/>
                  </a:cubicBezTo>
                  <a:cubicBezTo>
                    <a:pt x="7566" y="1452"/>
                    <a:pt x="-1197" y="-2644"/>
                    <a:pt x="137" y="3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3" name="Freeform: Shape 1976">
              <a:extLst>
                <a:ext uri="{FF2B5EF4-FFF2-40B4-BE49-F238E27FC236}">
                  <a16:creationId xmlns:a16="http://schemas.microsoft.com/office/drawing/2014/main" id="{3B61B3E3-5DD5-4EE0-9721-527AB117A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158" y="3093149"/>
              <a:ext cx="9525" cy="9525"/>
            </a:xfrm>
            <a:custGeom>
              <a:avLst/>
              <a:gdLst>
                <a:gd name="T0" fmla="*/ 23583900 w 9525"/>
                <a:gd name="T1" fmla="*/ 0 h 9525"/>
                <a:gd name="T2" fmla="*/ 0 w 9525"/>
                <a:gd name="T3" fmla="*/ 88906350 h 9525"/>
                <a:gd name="T4" fmla="*/ 2358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0"/>
                  </a:moveTo>
                  <a:cubicBezTo>
                    <a:pt x="-1238" y="3905"/>
                    <a:pt x="6858" y="5620"/>
                    <a:pt x="0" y="9334"/>
                  </a:cubicBezTo>
                  <a:cubicBezTo>
                    <a:pt x="7811" y="9620"/>
                    <a:pt x="6572" y="1429"/>
                    <a:pt x="2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4" name="Freeform: Shape 1977">
              <a:extLst>
                <a:ext uri="{FF2B5EF4-FFF2-40B4-BE49-F238E27FC236}">
                  <a16:creationId xmlns:a16="http://schemas.microsoft.com/office/drawing/2014/main" id="{BE770657-BE19-46AE-9765-63011B9A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37" y="3836314"/>
              <a:ext cx="9525" cy="9525"/>
            </a:xfrm>
            <a:custGeom>
              <a:avLst/>
              <a:gdLst>
                <a:gd name="T0" fmla="*/ 0 w 9525"/>
                <a:gd name="T1" fmla="*/ 9744075 h 9525"/>
                <a:gd name="T2" fmla="*/ 12478 w 9525"/>
                <a:gd name="T3" fmla="*/ 64179450 h 9525"/>
                <a:gd name="T4" fmla="*/ 0 w 9525"/>
                <a:gd name="T5" fmla="*/ 9744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23"/>
                  </a:moveTo>
                  <a:cubicBezTo>
                    <a:pt x="5525" y="1404"/>
                    <a:pt x="5525" y="4452"/>
                    <a:pt x="12478" y="6738"/>
                  </a:cubicBezTo>
                  <a:cubicBezTo>
                    <a:pt x="13811" y="1689"/>
                    <a:pt x="2667" y="-1835"/>
                    <a:pt x="0" y="10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5" name="Freeform: Shape 1978">
              <a:extLst>
                <a:ext uri="{FF2B5EF4-FFF2-40B4-BE49-F238E27FC236}">
                  <a16:creationId xmlns:a16="http://schemas.microsoft.com/office/drawing/2014/main" id="{ACCC0778-4672-4E4D-9839-2CE9D8496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729" y="3863150"/>
              <a:ext cx="9525" cy="9525"/>
            </a:xfrm>
            <a:custGeom>
              <a:avLst/>
              <a:gdLst>
                <a:gd name="T0" fmla="*/ 850 w 9525"/>
                <a:gd name="T1" fmla="*/ 11906 h 9525"/>
                <a:gd name="T2" fmla="*/ 10851 w 9525"/>
                <a:gd name="T3" fmla="*/ 0 h 9525"/>
                <a:gd name="T4" fmla="*/ 850 w 9525"/>
                <a:gd name="T5" fmla="*/ 1190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0" y="11906"/>
                  </a:moveTo>
                  <a:cubicBezTo>
                    <a:pt x="9899" y="13906"/>
                    <a:pt x="15137" y="5810"/>
                    <a:pt x="10851" y="0"/>
                  </a:cubicBezTo>
                  <a:cubicBezTo>
                    <a:pt x="564" y="95"/>
                    <a:pt x="-1436" y="6477"/>
                    <a:pt x="85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6" name="Freeform: Shape 1979">
              <a:extLst>
                <a:ext uri="{FF2B5EF4-FFF2-40B4-BE49-F238E27FC236}">
                  <a16:creationId xmlns:a16="http://schemas.microsoft.com/office/drawing/2014/main" id="{9B830C5D-7603-4480-B37C-53F36C4E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591" y="2626880"/>
              <a:ext cx="9525" cy="9525"/>
            </a:xfrm>
            <a:custGeom>
              <a:avLst/>
              <a:gdLst>
                <a:gd name="T0" fmla="*/ 20869275 w 9525"/>
                <a:gd name="T1" fmla="*/ 180975 h 9525"/>
                <a:gd name="T2" fmla="*/ 0 w 9525"/>
                <a:gd name="T3" fmla="*/ 43729275 h 9525"/>
                <a:gd name="T4" fmla="*/ 68951475 w 9525"/>
                <a:gd name="T5" fmla="*/ 63693675 h 9525"/>
                <a:gd name="T6" fmla="*/ 35385375 w 9525"/>
                <a:gd name="T7" fmla="*/ 46453425 h 9525"/>
                <a:gd name="T8" fmla="*/ 20869275 w 9525"/>
                <a:gd name="T9" fmla="*/ 18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191" y="19"/>
                  </a:moveTo>
                  <a:cubicBezTo>
                    <a:pt x="2096" y="2210"/>
                    <a:pt x="1048" y="3353"/>
                    <a:pt x="0" y="4591"/>
                  </a:cubicBezTo>
                  <a:cubicBezTo>
                    <a:pt x="4000" y="5544"/>
                    <a:pt x="4000" y="13069"/>
                    <a:pt x="7239" y="6687"/>
                  </a:cubicBezTo>
                  <a:cubicBezTo>
                    <a:pt x="5810" y="6211"/>
                    <a:pt x="3619" y="6401"/>
                    <a:pt x="3715" y="4877"/>
                  </a:cubicBezTo>
                  <a:cubicBezTo>
                    <a:pt x="8192" y="4972"/>
                    <a:pt x="4477" y="-362"/>
                    <a:pt x="219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7" name="Freeform: Shape 1980">
              <a:extLst>
                <a:ext uri="{FF2B5EF4-FFF2-40B4-BE49-F238E27FC236}">
                  <a16:creationId xmlns:a16="http://schemas.microsoft.com/office/drawing/2014/main" id="{9F45166A-D547-4957-8701-534AD018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253" y="2924575"/>
              <a:ext cx="9525" cy="9525"/>
            </a:xfrm>
            <a:custGeom>
              <a:avLst/>
              <a:gdLst>
                <a:gd name="T0" fmla="*/ 0 w 9525"/>
                <a:gd name="T1" fmla="*/ 5696 h 9525"/>
                <a:gd name="T2" fmla="*/ 4858 w 9525"/>
                <a:gd name="T3" fmla="*/ 15507 h 9525"/>
                <a:gd name="T4" fmla="*/ 9144 w 9525"/>
                <a:gd name="T5" fmla="*/ 7982 h 9525"/>
                <a:gd name="T6" fmla="*/ 9716 w 9525"/>
                <a:gd name="T7" fmla="*/ 76 h 9525"/>
                <a:gd name="T8" fmla="*/ 0 w 9525"/>
                <a:gd name="T9" fmla="*/ 569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696"/>
                  </a:moveTo>
                  <a:cubicBezTo>
                    <a:pt x="667" y="9696"/>
                    <a:pt x="2953" y="12363"/>
                    <a:pt x="4858" y="15507"/>
                  </a:cubicBezTo>
                  <a:cubicBezTo>
                    <a:pt x="5906" y="12554"/>
                    <a:pt x="9049" y="11887"/>
                    <a:pt x="9144" y="7982"/>
                  </a:cubicBezTo>
                  <a:cubicBezTo>
                    <a:pt x="0" y="6648"/>
                    <a:pt x="10096" y="3124"/>
                    <a:pt x="9716" y="76"/>
                  </a:cubicBezTo>
                  <a:cubicBezTo>
                    <a:pt x="3715" y="-781"/>
                    <a:pt x="5334" y="5886"/>
                    <a:pt x="0" y="56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8" name="Freeform: Shape 1981">
              <a:extLst>
                <a:ext uri="{FF2B5EF4-FFF2-40B4-BE49-F238E27FC236}">
                  <a16:creationId xmlns:a16="http://schemas.microsoft.com/office/drawing/2014/main" id="{B5611B03-4B03-45B3-A302-6DF87A5B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35" y="3754210"/>
              <a:ext cx="9525" cy="9525"/>
            </a:xfrm>
            <a:custGeom>
              <a:avLst/>
              <a:gdLst>
                <a:gd name="T0" fmla="*/ 1991 w 9525"/>
                <a:gd name="T1" fmla="*/ 13213 h 9525"/>
                <a:gd name="T2" fmla="*/ 10944 w 9525"/>
                <a:gd name="T3" fmla="*/ 17023 h 9525"/>
                <a:gd name="T4" fmla="*/ 11421 w 9525"/>
                <a:gd name="T5" fmla="*/ 10737 h 9525"/>
                <a:gd name="T6" fmla="*/ 1134 w 9525"/>
                <a:gd name="T7" fmla="*/ 545 h 9525"/>
                <a:gd name="T8" fmla="*/ 1991 w 9525"/>
                <a:gd name="T9" fmla="*/ 1321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91" y="13213"/>
                  </a:moveTo>
                  <a:cubicBezTo>
                    <a:pt x="5325" y="8546"/>
                    <a:pt x="7515" y="16833"/>
                    <a:pt x="10944" y="17023"/>
                  </a:cubicBezTo>
                  <a:cubicBezTo>
                    <a:pt x="11135" y="14928"/>
                    <a:pt x="11230" y="12832"/>
                    <a:pt x="11421" y="10737"/>
                  </a:cubicBezTo>
                  <a:cubicBezTo>
                    <a:pt x="-867" y="11784"/>
                    <a:pt x="6944" y="-2979"/>
                    <a:pt x="1134" y="545"/>
                  </a:cubicBezTo>
                  <a:cubicBezTo>
                    <a:pt x="4563" y="354"/>
                    <a:pt x="-3534" y="11308"/>
                    <a:pt x="1991" y="13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29" name="Freeform: Shape 1982">
              <a:extLst>
                <a:ext uri="{FF2B5EF4-FFF2-40B4-BE49-F238E27FC236}">
                  <a16:creationId xmlns:a16="http://schemas.microsoft.com/office/drawing/2014/main" id="{7818778A-7004-4A91-A52D-BE65BB59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630" y="3233659"/>
              <a:ext cx="9525" cy="9525"/>
            </a:xfrm>
            <a:custGeom>
              <a:avLst/>
              <a:gdLst>
                <a:gd name="T0" fmla="*/ 0 w 9525"/>
                <a:gd name="T1" fmla="*/ 174 h 9525"/>
                <a:gd name="T2" fmla="*/ 12097 w 9525"/>
                <a:gd name="T3" fmla="*/ 10556 h 9525"/>
                <a:gd name="T4" fmla="*/ 0 w 9525"/>
                <a:gd name="T5" fmla="*/ 17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74"/>
                  </a:moveTo>
                  <a:cubicBezTo>
                    <a:pt x="5143" y="2841"/>
                    <a:pt x="2762" y="10937"/>
                    <a:pt x="12097" y="10556"/>
                  </a:cubicBezTo>
                  <a:cubicBezTo>
                    <a:pt x="10096" y="6461"/>
                    <a:pt x="2667" y="-1255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0" name="Freeform: Shape 1983">
              <a:extLst>
                <a:ext uri="{FF2B5EF4-FFF2-40B4-BE49-F238E27FC236}">
                  <a16:creationId xmlns:a16="http://schemas.microsoft.com/office/drawing/2014/main" id="{A3DBB027-9E5F-4A09-AB8B-1A628CB67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11" y="3148692"/>
              <a:ext cx="9525" cy="9525"/>
            </a:xfrm>
            <a:custGeom>
              <a:avLst/>
              <a:gdLst>
                <a:gd name="T0" fmla="*/ 13430 w 9525"/>
                <a:gd name="T1" fmla="*/ 844 h 9525"/>
                <a:gd name="T2" fmla="*/ 13525 w 9525"/>
                <a:gd name="T3" fmla="*/ 368 h 9525"/>
                <a:gd name="T4" fmla="*/ 0 w 9525"/>
                <a:gd name="T5" fmla="*/ 6369 h 9525"/>
                <a:gd name="T6" fmla="*/ 13525 w 9525"/>
                <a:gd name="T7" fmla="*/ 9607 h 9525"/>
                <a:gd name="T8" fmla="*/ 14573 w 9525"/>
                <a:gd name="T9" fmla="*/ 11703 h 9525"/>
                <a:gd name="T10" fmla="*/ 17716 w 9525"/>
                <a:gd name="T11" fmla="*/ 7226 h 9525"/>
                <a:gd name="T12" fmla="*/ 17907 w 9525"/>
                <a:gd name="T13" fmla="*/ 7035 h 9525"/>
                <a:gd name="T14" fmla="*/ 17812 w 9525"/>
                <a:gd name="T15" fmla="*/ 7035 h 9525"/>
                <a:gd name="T16" fmla="*/ 18859 w 9525"/>
                <a:gd name="T17" fmla="*/ 2559 h 9525"/>
                <a:gd name="T18" fmla="*/ 13430 w 9525"/>
                <a:gd name="T19" fmla="*/ 844 h 9525"/>
                <a:gd name="T20" fmla="*/ 13144 w 9525"/>
                <a:gd name="T21" fmla="*/ 2654 h 9525"/>
                <a:gd name="T22" fmla="*/ 14478 w 9525"/>
                <a:gd name="T23" fmla="*/ 5130 h 9525"/>
                <a:gd name="T24" fmla="*/ 13144 w 9525"/>
                <a:gd name="T25" fmla="*/ 2654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13430" y="844"/>
                  </a:moveTo>
                  <a:cubicBezTo>
                    <a:pt x="13525" y="654"/>
                    <a:pt x="13430" y="558"/>
                    <a:pt x="13525" y="368"/>
                  </a:cubicBezTo>
                  <a:cubicBezTo>
                    <a:pt x="5715" y="-1347"/>
                    <a:pt x="3524" y="3321"/>
                    <a:pt x="0" y="6369"/>
                  </a:cubicBezTo>
                  <a:cubicBezTo>
                    <a:pt x="4858" y="6178"/>
                    <a:pt x="9525" y="9893"/>
                    <a:pt x="13525" y="9607"/>
                  </a:cubicBezTo>
                  <a:cubicBezTo>
                    <a:pt x="13621" y="10369"/>
                    <a:pt x="13906" y="11036"/>
                    <a:pt x="14573" y="11703"/>
                  </a:cubicBezTo>
                  <a:cubicBezTo>
                    <a:pt x="15335" y="9893"/>
                    <a:pt x="16669" y="8750"/>
                    <a:pt x="17716" y="7226"/>
                  </a:cubicBezTo>
                  <a:cubicBezTo>
                    <a:pt x="17716" y="7131"/>
                    <a:pt x="17812" y="7131"/>
                    <a:pt x="17907" y="7035"/>
                  </a:cubicBezTo>
                  <a:cubicBezTo>
                    <a:pt x="17907" y="7035"/>
                    <a:pt x="17907" y="7035"/>
                    <a:pt x="17812" y="7035"/>
                  </a:cubicBezTo>
                  <a:cubicBezTo>
                    <a:pt x="18574" y="5892"/>
                    <a:pt x="19050" y="4654"/>
                    <a:pt x="18859" y="2559"/>
                  </a:cubicBezTo>
                  <a:cubicBezTo>
                    <a:pt x="17335" y="2178"/>
                    <a:pt x="15335" y="1320"/>
                    <a:pt x="13430" y="844"/>
                  </a:cubicBezTo>
                  <a:close/>
                  <a:moveTo>
                    <a:pt x="13144" y="2654"/>
                  </a:moveTo>
                  <a:cubicBezTo>
                    <a:pt x="14764" y="2844"/>
                    <a:pt x="14859" y="3797"/>
                    <a:pt x="14478" y="5130"/>
                  </a:cubicBezTo>
                  <a:cubicBezTo>
                    <a:pt x="13621" y="4559"/>
                    <a:pt x="13144" y="3797"/>
                    <a:pt x="13144" y="26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1" name="Freeform: Shape 1984">
              <a:extLst>
                <a:ext uri="{FF2B5EF4-FFF2-40B4-BE49-F238E27FC236}">
                  <a16:creationId xmlns:a16="http://schemas.microsoft.com/office/drawing/2014/main" id="{CCBEB769-FBEB-42E2-A591-345E6653F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203" y="2905468"/>
              <a:ext cx="9525" cy="9525"/>
            </a:xfrm>
            <a:custGeom>
              <a:avLst/>
              <a:gdLst>
                <a:gd name="T0" fmla="*/ 0 w 9525"/>
                <a:gd name="T1" fmla="*/ 10611 h 9525"/>
                <a:gd name="T2" fmla="*/ 68046600 w 9525"/>
                <a:gd name="T3" fmla="*/ 14325 h 9525"/>
                <a:gd name="T4" fmla="*/ 59874150 w 9525"/>
                <a:gd name="T5" fmla="*/ 38 h 9525"/>
                <a:gd name="T6" fmla="*/ 0 w 9525"/>
                <a:gd name="T7" fmla="*/ 106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611"/>
                  </a:moveTo>
                  <a:cubicBezTo>
                    <a:pt x="5905" y="9182"/>
                    <a:pt x="4191" y="13373"/>
                    <a:pt x="7144" y="14325"/>
                  </a:cubicBezTo>
                  <a:cubicBezTo>
                    <a:pt x="5525" y="8134"/>
                    <a:pt x="3334" y="6801"/>
                    <a:pt x="6286" y="38"/>
                  </a:cubicBezTo>
                  <a:cubicBezTo>
                    <a:pt x="0" y="-534"/>
                    <a:pt x="476" y="5467"/>
                    <a:pt x="0" y="106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2" name="Freeform: Shape 1985">
              <a:extLst>
                <a:ext uri="{FF2B5EF4-FFF2-40B4-BE49-F238E27FC236}">
                  <a16:creationId xmlns:a16="http://schemas.microsoft.com/office/drawing/2014/main" id="{1321B43F-7BCA-4CDC-B1F6-7475CE8C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630" y="2883425"/>
              <a:ext cx="9525" cy="9525"/>
            </a:xfrm>
            <a:custGeom>
              <a:avLst/>
              <a:gdLst>
                <a:gd name="T0" fmla="*/ 381 w 9525"/>
                <a:gd name="T1" fmla="*/ 752475 h 9525"/>
                <a:gd name="T2" fmla="*/ 0 w 9525"/>
                <a:gd name="T3" fmla="*/ 46110525 h 9525"/>
                <a:gd name="T4" fmla="*/ 5715 w 9525"/>
                <a:gd name="T5" fmla="*/ 19802475 h 9525"/>
                <a:gd name="T6" fmla="*/ 10858 w 9525"/>
                <a:gd name="T7" fmla="*/ 68789550 h 9525"/>
                <a:gd name="T8" fmla="*/ 11239 w 9525"/>
                <a:gd name="T9" fmla="*/ 24336375 h 9525"/>
                <a:gd name="T10" fmla="*/ 381 w 9525"/>
                <a:gd name="T11" fmla="*/ 7524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1" y="79"/>
                  </a:moveTo>
                  <a:cubicBezTo>
                    <a:pt x="286" y="1698"/>
                    <a:pt x="95" y="3222"/>
                    <a:pt x="0" y="4841"/>
                  </a:cubicBezTo>
                  <a:cubicBezTo>
                    <a:pt x="3524" y="5603"/>
                    <a:pt x="3810" y="2936"/>
                    <a:pt x="5715" y="2079"/>
                  </a:cubicBezTo>
                  <a:cubicBezTo>
                    <a:pt x="7525" y="3698"/>
                    <a:pt x="5810" y="7889"/>
                    <a:pt x="10858" y="7222"/>
                  </a:cubicBezTo>
                  <a:cubicBezTo>
                    <a:pt x="10954" y="5603"/>
                    <a:pt x="11049" y="4079"/>
                    <a:pt x="11239" y="2555"/>
                  </a:cubicBezTo>
                  <a:cubicBezTo>
                    <a:pt x="5525" y="3222"/>
                    <a:pt x="6001" y="-588"/>
                    <a:pt x="381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3" name="Freeform: Shape 1986">
              <a:extLst>
                <a:ext uri="{FF2B5EF4-FFF2-40B4-BE49-F238E27FC236}">
                  <a16:creationId xmlns:a16="http://schemas.microsoft.com/office/drawing/2014/main" id="{F7AD8FC3-056E-4C1A-97C6-EA72E986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915" y="2810649"/>
              <a:ext cx="9525" cy="9525"/>
            </a:xfrm>
            <a:custGeom>
              <a:avLst/>
              <a:gdLst>
                <a:gd name="T0" fmla="*/ 5239 w 9525"/>
                <a:gd name="T1" fmla="*/ 50692050 h 9525"/>
                <a:gd name="T2" fmla="*/ 14764 w 9525"/>
                <a:gd name="T3" fmla="*/ 12592050 h 9525"/>
                <a:gd name="T4" fmla="*/ 0 w 9525"/>
                <a:gd name="T5" fmla="*/ 17125950 h 9525"/>
                <a:gd name="T6" fmla="*/ 3143 w 9525"/>
                <a:gd name="T7" fmla="*/ 79724250 h 9525"/>
                <a:gd name="T8" fmla="*/ 9144 w 9525"/>
                <a:gd name="T9" fmla="*/ 24384000 h 9525"/>
                <a:gd name="T10" fmla="*/ 5239 w 9525"/>
                <a:gd name="T11" fmla="*/ 50692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239" y="5322"/>
                  </a:moveTo>
                  <a:cubicBezTo>
                    <a:pt x="9906" y="5513"/>
                    <a:pt x="14669" y="5703"/>
                    <a:pt x="14764" y="1322"/>
                  </a:cubicBezTo>
                  <a:cubicBezTo>
                    <a:pt x="8477" y="274"/>
                    <a:pt x="5144" y="-1250"/>
                    <a:pt x="0" y="1798"/>
                  </a:cubicBezTo>
                  <a:cubicBezTo>
                    <a:pt x="3524" y="2179"/>
                    <a:pt x="-3620" y="7703"/>
                    <a:pt x="3143" y="8370"/>
                  </a:cubicBezTo>
                  <a:cubicBezTo>
                    <a:pt x="1905" y="4084"/>
                    <a:pt x="8382" y="-774"/>
                    <a:pt x="9144" y="2560"/>
                  </a:cubicBezTo>
                  <a:cubicBezTo>
                    <a:pt x="8954" y="4560"/>
                    <a:pt x="5810" y="3608"/>
                    <a:pt x="5239" y="5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4" name="Freeform: Shape 1987">
              <a:extLst>
                <a:ext uri="{FF2B5EF4-FFF2-40B4-BE49-F238E27FC236}">
                  <a16:creationId xmlns:a16="http://schemas.microsoft.com/office/drawing/2014/main" id="{C53CD7E7-1FBC-4D64-802A-67908C772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627" y="3131153"/>
              <a:ext cx="9525" cy="9525"/>
            </a:xfrm>
            <a:custGeom>
              <a:avLst/>
              <a:gdLst>
                <a:gd name="T0" fmla="*/ 39919275 w 9525"/>
                <a:gd name="T1" fmla="*/ 0 h 9525"/>
                <a:gd name="T2" fmla="*/ 3629025 w 9525"/>
                <a:gd name="T3" fmla="*/ 12696825 h 9525"/>
                <a:gd name="T4" fmla="*/ 0 w 9525"/>
                <a:gd name="T5" fmla="*/ 58064400 h 9525"/>
                <a:gd name="T6" fmla="*/ 71675625 w 9525"/>
                <a:gd name="T7" fmla="*/ 32661225 h 9525"/>
                <a:gd name="T8" fmla="*/ 38100000 w 9525"/>
                <a:gd name="T9" fmla="*/ 15420975 h 9525"/>
                <a:gd name="T10" fmla="*/ 399192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3715" y="1238"/>
                    <a:pt x="2572" y="1715"/>
                    <a:pt x="381" y="1333"/>
                  </a:cubicBezTo>
                  <a:cubicBezTo>
                    <a:pt x="286" y="2858"/>
                    <a:pt x="191" y="4477"/>
                    <a:pt x="0" y="6096"/>
                  </a:cubicBezTo>
                  <a:cubicBezTo>
                    <a:pt x="4191" y="6858"/>
                    <a:pt x="6953" y="6191"/>
                    <a:pt x="7525" y="3429"/>
                  </a:cubicBezTo>
                  <a:cubicBezTo>
                    <a:pt x="6191" y="2953"/>
                    <a:pt x="3905" y="3143"/>
                    <a:pt x="4000" y="1619"/>
                  </a:cubicBezTo>
                  <a:cubicBezTo>
                    <a:pt x="5143" y="1619"/>
                    <a:pt x="6287" y="476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5" name="Freeform: Shape 1988">
              <a:extLst>
                <a:ext uri="{FF2B5EF4-FFF2-40B4-BE49-F238E27FC236}">
                  <a16:creationId xmlns:a16="http://schemas.microsoft.com/office/drawing/2014/main" id="{5AFA3DB8-AB87-4897-B00D-C37851E1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580" y="2668524"/>
              <a:ext cx="9525" cy="9525"/>
            </a:xfrm>
            <a:custGeom>
              <a:avLst/>
              <a:gdLst>
                <a:gd name="T0" fmla="*/ 11335 w 9525"/>
                <a:gd name="T1" fmla="*/ 0 h 9525"/>
                <a:gd name="T2" fmla="*/ 0 w 9525"/>
                <a:gd name="T3" fmla="*/ 37195125 h 9525"/>
                <a:gd name="T4" fmla="*/ 3524 w 9525"/>
                <a:gd name="T5" fmla="*/ 54435375 h 9525"/>
                <a:gd name="T6" fmla="*/ 3429 w 9525"/>
                <a:gd name="T7" fmla="*/ 69856350 h 9525"/>
                <a:gd name="T8" fmla="*/ 1133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335" y="0"/>
                  </a:moveTo>
                  <a:cubicBezTo>
                    <a:pt x="6763" y="476"/>
                    <a:pt x="3524" y="2381"/>
                    <a:pt x="0" y="3905"/>
                  </a:cubicBezTo>
                  <a:cubicBezTo>
                    <a:pt x="1429" y="4381"/>
                    <a:pt x="3619" y="4191"/>
                    <a:pt x="3524" y="5715"/>
                  </a:cubicBezTo>
                  <a:cubicBezTo>
                    <a:pt x="2476" y="5620"/>
                    <a:pt x="1333" y="6858"/>
                    <a:pt x="3429" y="7334"/>
                  </a:cubicBezTo>
                  <a:cubicBezTo>
                    <a:pt x="4953" y="3715"/>
                    <a:pt x="13144" y="6763"/>
                    <a:pt x="11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6" name="Freeform: Shape 1989">
              <a:extLst>
                <a:ext uri="{FF2B5EF4-FFF2-40B4-BE49-F238E27FC236}">
                  <a16:creationId xmlns:a16="http://schemas.microsoft.com/office/drawing/2014/main" id="{0A6611C7-BF17-4627-9265-D9A55195C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673" y="2758849"/>
              <a:ext cx="9525" cy="9525"/>
            </a:xfrm>
            <a:custGeom>
              <a:avLst/>
              <a:gdLst>
                <a:gd name="T0" fmla="*/ 1524 w 9525"/>
                <a:gd name="T1" fmla="*/ 10069 h 9525"/>
                <a:gd name="T2" fmla="*/ 14573 w 9525"/>
                <a:gd name="T3" fmla="*/ 7878 h 9525"/>
                <a:gd name="T4" fmla="*/ 11335 w 9525"/>
                <a:gd name="T5" fmla="*/ 1306 h 9525"/>
                <a:gd name="T6" fmla="*/ 0 w 9525"/>
                <a:gd name="T7" fmla="*/ 5211 h 9525"/>
                <a:gd name="T8" fmla="*/ 10858 w 9525"/>
                <a:gd name="T9" fmla="*/ 7592 h 9525"/>
                <a:gd name="T10" fmla="*/ 1524 w 9525"/>
                <a:gd name="T11" fmla="*/ 1006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524" y="10069"/>
                  </a:moveTo>
                  <a:cubicBezTo>
                    <a:pt x="6667" y="12545"/>
                    <a:pt x="12001" y="12164"/>
                    <a:pt x="14573" y="7878"/>
                  </a:cubicBezTo>
                  <a:cubicBezTo>
                    <a:pt x="11335" y="7211"/>
                    <a:pt x="10573" y="4830"/>
                    <a:pt x="11335" y="1306"/>
                  </a:cubicBezTo>
                  <a:cubicBezTo>
                    <a:pt x="5143" y="449"/>
                    <a:pt x="286" y="-2599"/>
                    <a:pt x="0" y="5211"/>
                  </a:cubicBezTo>
                  <a:cubicBezTo>
                    <a:pt x="3143" y="6354"/>
                    <a:pt x="10954" y="4068"/>
                    <a:pt x="10858" y="7592"/>
                  </a:cubicBezTo>
                  <a:cubicBezTo>
                    <a:pt x="9620" y="10259"/>
                    <a:pt x="2191" y="6830"/>
                    <a:pt x="1524" y="100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7" name="Freeform: Shape 1990">
              <a:extLst>
                <a:ext uri="{FF2B5EF4-FFF2-40B4-BE49-F238E27FC236}">
                  <a16:creationId xmlns:a16="http://schemas.microsoft.com/office/drawing/2014/main" id="{E2360943-884C-4847-8464-2B3FB16FB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386" y="2731961"/>
              <a:ext cx="9525" cy="9525"/>
            </a:xfrm>
            <a:custGeom>
              <a:avLst/>
              <a:gdLst>
                <a:gd name="T0" fmla="*/ 10906125 w 9525"/>
                <a:gd name="T1" fmla="*/ 12287 h 9525"/>
                <a:gd name="T2" fmla="*/ 66246375 w 9525"/>
                <a:gd name="T3" fmla="*/ 8001 h 9525"/>
                <a:gd name="T4" fmla="*/ 18164175 w 9525"/>
                <a:gd name="T5" fmla="*/ 1333 h 9525"/>
                <a:gd name="T6" fmla="*/ 10906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5" y="12287"/>
                  </a:moveTo>
                  <a:cubicBezTo>
                    <a:pt x="3240" y="10953"/>
                    <a:pt x="2193" y="6572"/>
                    <a:pt x="6955" y="8001"/>
                  </a:cubicBezTo>
                  <a:cubicBezTo>
                    <a:pt x="8193" y="4476"/>
                    <a:pt x="4764" y="-3048"/>
                    <a:pt x="1907" y="1333"/>
                  </a:cubicBezTo>
                  <a:cubicBezTo>
                    <a:pt x="10860" y="3048"/>
                    <a:pt x="-4094" y="9620"/>
                    <a:pt x="114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8" name="Freeform: Shape 1991">
              <a:extLst>
                <a:ext uri="{FF2B5EF4-FFF2-40B4-BE49-F238E27FC236}">
                  <a16:creationId xmlns:a16="http://schemas.microsoft.com/office/drawing/2014/main" id="{3609CD78-E60D-41FB-972D-F194302B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384" y="2733104"/>
              <a:ext cx="28575" cy="19050"/>
            </a:xfrm>
            <a:custGeom>
              <a:avLst/>
              <a:gdLst>
                <a:gd name="T0" fmla="*/ 20002 w 28575"/>
                <a:gd name="T1" fmla="*/ 0 h 19050"/>
                <a:gd name="T2" fmla="*/ 17621 w 28575"/>
                <a:gd name="T3" fmla="*/ 7715 h 19050"/>
                <a:gd name="T4" fmla="*/ 16287 w 28575"/>
                <a:gd name="T5" fmla="*/ 1333 h 19050"/>
                <a:gd name="T6" fmla="*/ 1142 w 28575"/>
                <a:gd name="T7" fmla="*/ 6477 h 19050"/>
                <a:gd name="T8" fmla="*/ 2000 w 28575"/>
                <a:gd name="T9" fmla="*/ 19145 h 19050"/>
                <a:gd name="T10" fmla="*/ 11429 w 28575"/>
                <a:gd name="T11" fmla="*/ 16669 h 19050"/>
                <a:gd name="T12" fmla="*/ 5809 w 28575"/>
                <a:gd name="T13" fmla="*/ 17907 h 19050"/>
                <a:gd name="T14" fmla="*/ 10096 w 28575"/>
                <a:gd name="T15" fmla="*/ 10287 h 19050"/>
                <a:gd name="T16" fmla="*/ 17144 w 28575"/>
                <a:gd name="T17" fmla="*/ 15526 h 19050"/>
                <a:gd name="T18" fmla="*/ 29146 w 28575"/>
                <a:gd name="T19" fmla="*/ 2191 h 19050"/>
                <a:gd name="T20" fmla="*/ 20002 w 28575"/>
                <a:gd name="T21" fmla="*/ 0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20002" y="0"/>
                  </a:moveTo>
                  <a:cubicBezTo>
                    <a:pt x="18763" y="2191"/>
                    <a:pt x="21526" y="8287"/>
                    <a:pt x="17621" y="7715"/>
                  </a:cubicBezTo>
                  <a:cubicBezTo>
                    <a:pt x="18001" y="5048"/>
                    <a:pt x="17525" y="2857"/>
                    <a:pt x="16287" y="1333"/>
                  </a:cubicBezTo>
                  <a:cubicBezTo>
                    <a:pt x="8381" y="2476"/>
                    <a:pt x="7905" y="8287"/>
                    <a:pt x="1142" y="6477"/>
                  </a:cubicBezTo>
                  <a:cubicBezTo>
                    <a:pt x="-667" y="14192"/>
                    <a:pt x="-287" y="13049"/>
                    <a:pt x="2000" y="19145"/>
                  </a:cubicBezTo>
                  <a:cubicBezTo>
                    <a:pt x="6476" y="19717"/>
                    <a:pt x="9620" y="18955"/>
                    <a:pt x="11429" y="16669"/>
                  </a:cubicBezTo>
                  <a:cubicBezTo>
                    <a:pt x="8858" y="16478"/>
                    <a:pt x="7333" y="17145"/>
                    <a:pt x="5809" y="17907"/>
                  </a:cubicBezTo>
                  <a:cubicBezTo>
                    <a:pt x="1714" y="16383"/>
                    <a:pt x="4762" y="8001"/>
                    <a:pt x="10096" y="10287"/>
                  </a:cubicBezTo>
                  <a:cubicBezTo>
                    <a:pt x="13811" y="11049"/>
                    <a:pt x="13334" y="14764"/>
                    <a:pt x="17144" y="15526"/>
                  </a:cubicBezTo>
                  <a:cubicBezTo>
                    <a:pt x="20573" y="10477"/>
                    <a:pt x="24383" y="5905"/>
                    <a:pt x="29146" y="2191"/>
                  </a:cubicBezTo>
                  <a:cubicBezTo>
                    <a:pt x="24764" y="2381"/>
                    <a:pt x="22002" y="1429"/>
                    <a:pt x="200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39" name="Freeform: Shape 1992">
              <a:extLst>
                <a:ext uri="{FF2B5EF4-FFF2-40B4-BE49-F238E27FC236}">
                  <a16:creationId xmlns:a16="http://schemas.microsoft.com/office/drawing/2014/main" id="{AF8A34B9-8302-4F7A-AB56-2CA0699DB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012" y="4176046"/>
              <a:ext cx="19050" cy="28575"/>
            </a:xfrm>
            <a:custGeom>
              <a:avLst/>
              <a:gdLst>
                <a:gd name="T0" fmla="*/ 0 w 19050"/>
                <a:gd name="T1" fmla="*/ 13526 h 28575"/>
                <a:gd name="T2" fmla="*/ 23336 w 19050"/>
                <a:gd name="T3" fmla="*/ 23146 h 28575"/>
                <a:gd name="T4" fmla="*/ 17336 w 19050"/>
                <a:gd name="T5" fmla="*/ 29051 h 28575"/>
                <a:gd name="T6" fmla="*/ 26099 w 19050"/>
                <a:gd name="T7" fmla="*/ 10763 h 28575"/>
                <a:gd name="T8" fmla="*/ 13240 w 19050"/>
                <a:gd name="T9" fmla="*/ 9811 h 28575"/>
                <a:gd name="T10" fmla="*/ 15526 w 19050"/>
                <a:gd name="T11" fmla="*/ 3620 h 28575"/>
                <a:gd name="T12" fmla="*/ 8382 w 19050"/>
                <a:gd name="T13" fmla="*/ 0 h 28575"/>
                <a:gd name="T14" fmla="*/ 0 w 19050"/>
                <a:gd name="T15" fmla="*/ 13526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28575">
                  <a:moveTo>
                    <a:pt x="0" y="13526"/>
                  </a:moveTo>
                  <a:cubicBezTo>
                    <a:pt x="4191" y="18574"/>
                    <a:pt x="17050" y="24384"/>
                    <a:pt x="23336" y="23146"/>
                  </a:cubicBezTo>
                  <a:cubicBezTo>
                    <a:pt x="22384" y="26099"/>
                    <a:pt x="16097" y="23908"/>
                    <a:pt x="17336" y="29051"/>
                  </a:cubicBezTo>
                  <a:cubicBezTo>
                    <a:pt x="29051" y="27908"/>
                    <a:pt x="24956" y="20955"/>
                    <a:pt x="26099" y="10763"/>
                  </a:cubicBezTo>
                  <a:cubicBezTo>
                    <a:pt x="19431" y="9906"/>
                    <a:pt x="19241" y="8096"/>
                    <a:pt x="13240" y="9811"/>
                  </a:cubicBezTo>
                  <a:cubicBezTo>
                    <a:pt x="13240" y="7049"/>
                    <a:pt x="14002" y="4953"/>
                    <a:pt x="15526" y="3620"/>
                  </a:cubicBezTo>
                  <a:cubicBezTo>
                    <a:pt x="12859" y="2572"/>
                    <a:pt x="11049" y="953"/>
                    <a:pt x="8382" y="0"/>
                  </a:cubicBezTo>
                  <a:cubicBezTo>
                    <a:pt x="3905" y="6287"/>
                    <a:pt x="3429" y="6096"/>
                    <a:pt x="0" y="13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0" name="Freeform: Shape 1993">
              <a:extLst>
                <a:ext uri="{FF2B5EF4-FFF2-40B4-BE49-F238E27FC236}">
                  <a16:creationId xmlns:a16="http://schemas.microsoft.com/office/drawing/2014/main" id="{0ED4CA4F-9285-44A8-BCFE-F13A9BB89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420" y="1928336"/>
              <a:ext cx="9525" cy="9525"/>
            </a:xfrm>
            <a:custGeom>
              <a:avLst/>
              <a:gdLst>
                <a:gd name="T0" fmla="*/ 47110650 w 9525"/>
                <a:gd name="T1" fmla="*/ 15420975 h 9525"/>
                <a:gd name="T2" fmla="*/ 838200 w 9525"/>
                <a:gd name="T3" fmla="*/ 0 h 9525"/>
                <a:gd name="T4" fmla="*/ 9010650 w 9525"/>
                <a:gd name="T5" fmla="*/ 48082200 h 9525"/>
                <a:gd name="T6" fmla="*/ 47110650 w 9525"/>
                <a:gd name="T7" fmla="*/ 15420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46" y="1619"/>
                  </a:moveTo>
                  <a:cubicBezTo>
                    <a:pt x="2565" y="1715"/>
                    <a:pt x="2374" y="0"/>
                    <a:pt x="88" y="0"/>
                  </a:cubicBezTo>
                  <a:cubicBezTo>
                    <a:pt x="-388" y="2381"/>
                    <a:pt x="1231" y="2858"/>
                    <a:pt x="946" y="5048"/>
                  </a:cubicBezTo>
                  <a:cubicBezTo>
                    <a:pt x="4184" y="6096"/>
                    <a:pt x="3517" y="2667"/>
                    <a:pt x="4946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1" name="Freeform: Shape 1994">
              <a:extLst>
                <a:ext uri="{FF2B5EF4-FFF2-40B4-BE49-F238E27FC236}">
                  <a16:creationId xmlns:a16="http://schemas.microsoft.com/office/drawing/2014/main" id="{DE1798E7-BE73-4CCC-9973-66FA2D754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089" y="2082099"/>
              <a:ext cx="9525" cy="9525"/>
            </a:xfrm>
            <a:custGeom>
              <a:avLst/>
              <a:gdLst>
                <a:gd name="T0" fmla="*/ 43548300 w 9525"/>
                <a:gd name="T1" fmla="*/ 60502800 h 9525"/>
                <a:gd name="T2" fmla="*/ 0 w 9525"/>
                <a:gd name="T3" fmla="*/ 8791575 h 9525"/>
                <a:gd name="T4" fmla="*/ 43548300 w 9525"/>
                <a:gd name="T5" fmla="*/ 60502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352"/>
                  </a:moveTo>
                  <a:cubicBezTo>
                    <a:pt x="5905" y="2733"/>
                    <a:pt x="1905" y="-2030"/>
                    <a:pt x="0" y="923"/>
                  </a:cubicBezTo>
                  <a:cubicBezTo>
                    <a:pt x="2096" y="2256"/>
                    <a:pt x="1714" y="5685"/>
                    <a:pt x="4572" y="635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2" name="Freeform: Shape 1995">
              <a:extLst>
                <a:ext uri="{FF2B5EF4-FFF2-40B4-BE49-F238E27FC236}">
                  <a16:creationId xmlns:a16="http://schemas.microsoft.com/office/drawing/2014/main" id="{0166D817-D337-48E6-BE8F-F44D37BE1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610" y="2934506"/>
              <a:ext cx="9525" cy="9525"/>
            </a:xfrm>
            <a:custGeom>
              <a:avLst/>
              <a:gdLst>
                <a:gd name="T0" fmla="*/ 5419725 w 9525"/>
                <a:gd name="T1" fmla="*/ 56730900 h 9525"/>
                <a:gd name="T2" fmla="*/ 57140475 w 9525"/>
                <a:gd name="T3" fmla="*/ 1390650 h 9525"/>
                <a:gd name="T4" fmla="*/ 5419725 w 9525"/>
                <a:gd name="T5" fmla="*/ 56730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69" y="5956"/>
                  </a:moveTo>
                  <a:cubicBezTo>
                    <a:pt x="2570" y="4242"/>
                    <a:pt x="4570" y="2527"/>
                    <a:pt x="5999" y="146"/>
                  </a:cubicBezTo>
                  <a:cubicBezTo>
                    <a:pt x="2189" y="-997"/>
                    <a:pt x="-1431" y="4909"/>
                    <a:pt x="569" y="595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3" name="Freeform: Shape 1996">
              <a:extLst>
                <a:ext uri="{FF2B5EF4-FFF2-40B4-BE49-F238E27FC236}">
                  <a16:creationId xmlns:a16="http://schemas.microsoft.com/office/drawing/2014/main" id="{15387F77-5A9C-4572-9511-8BB4E6466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62" y="2971590"/>
              <a:ext cx="9525" cy="9525"/>
            </a:xfrm>
            <a:custGeom>
              <a:avLst/>
              <a:gdLst>
                <a:gd name="T0" fmla="*/ 21859875 w 9525"/>
                <a:gd name="T1" fmla="*/ 60064650 h 9525"/>
                <a:gd name="T2" fmla="*/ 38195250 w 9525"/>
                <a:gd name="T3" fmla="*/ 2000250 h 9525"/>
                <a:gd name="T4" fmla="*/ 21859875 w 9525"/>
                <a:gd name="T5" fmla="*/ 6006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95" y="6306"/>
                  </a:moveTo>
                  <a:cubicBezTo>
                    <a:pt x="1533" y="2687"/>
                    <a:pt x="4296" y="3258"/>
                    <a:pt x="4010" y="210"/>
                  </a:cubicBezTo>
                  <a:cubicBezTo>
                    <a:pt x="-467" y="-1314"/>
                    <a:pt x="-1419" y="5925"/>
                    <a:pt x="2295" y="63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4" name="Freeform: Shape 1997">
              <a:extLst>
                <a:ext uri="{FF2B5EF4-FFF2-40B4-BE49-F238E27FC236}">
                  <a16:creationId xmlns:a16="http://schemas.microsoft.com/office/drawing/2014/main" id="{58BA90B6-B1AA-4636-A915-7086B4144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901" y="2363629"/>
              <a:ext cx="9525" cy="19050"/>
            </a:xfrm>
            <a:custGeom>
              <a:avLst/>
              <a:gdLst>
                <a:gd name="T0" fmla="*/ 29937075 w 9525"/>
                <a:gd name="T1" fmla="*/ 22765 h 19050"/>
                <a:gd name="T2" fmla="*/ 0 w 9525"/>
                <a:gd name="T3" fmla="*/ 0 h 19050"/>
                <a:gd name="T4" fmla="*/ 29937075 w 9525"/>
                <a:gd name="T5" fmla="*/ 22765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43" y="22765"/>
                  </a:moveTo>
                  <a:cubicBezTo>
                    <a:pt x="3334" y="11620"/>
                    <a:pt x="5810" y="4858"/>
                    <a:pt x="0" y="0"/>
                  </a:cubicBezTo>
                  <a:cubicBezTo>
                    <a:pt x="1238" y="8763"/>
                    <a:pt x="-1429" y="15716"/>
                    <a:pt x="3143" y="227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5" name="Freeform: Shape 1998">
              <a:extLst>
                <a:ext uri="{FF2B5EF4-FFF2-40B4-BE49-F238E27FC236}">
                  <a16:creationId xmlns:a16="http://schemas.microsoft.com/office/drawing/2014/main" id="{F4B753D4-3F79-4320-A22D-0E74A01CA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4496" y="2728809"/>
              <a:ext cx="9525" cy="9525"/>
            </a:xfrm>
            <a:custGeom>
              <a:avLst/>
              <a:gdLst>
                <a:gd name="T0" fmla="*/ 10022 w 9525"/>
                <a:gd name="T1" fmla="*/ 6390 h 9525"/>
                <a:gd name="T2" fmla="*/ 8022 w 9525"/>
                <a:gd name="T3" fmla="*/ 9 h 9525"/>
                <a:gd name="T4" fmla="*/ 5069 w 9525"/>
                <a:gd name="T5" fmla="*/ 6009 h 9525"/>
                <a:gd name="T6" fmla="*/ 4117 w 9525"/>
                <a:gd name="T7" fmla="*/ 2199 h 9525"/>
                <a:gd name="T8" fmla="*/ 1736 w 9525"/>
                <a:gd name="T9" fmla="*/ 15725 h 9525"/>
                <a:gd name="T10" fmla="*/ 10022 w 9525"/>
                <a:gd name="T11" fmla="*/ 639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022" y="6390"/>
                  </a:moveTo>
                  <a:cubicBezTo>
                    <a:pt x="6498" y="6676"/>
                    <a:pt x="11546" y="-277"/>
                    <a:pt x="8022" y="9"/>
                  </a:cubicBezTo>
                  <a:cubicBezTo>
                    <a:pt x="5831" y="580"/>
                    <a:pt x="7641" y="5914"/>
                    <a:pt x="5069" y="6009"/>
                  </a:cubicBezTo>
                  <a:cubicBezTo>
                    <a:pt x="4974" y="4581"/>
                    <a:pt x="5545" y="2485"/>
                    <a:pt x="4117" y="2199"/>
                  </a:cubicBezTo>
                  <a:cubicBezTo>
                    <a:pt x="6117" y="7533"/>
                    <a:pt x="-3884" y="10772"/>
                    <a:pt x="1736" y="15725"/>
                  </a:cubicBezTo>
                  <a:cubicBezTo>
                    <a:pt x="2878" y="10677"/>
                    <a:pt x="7832" y="10105"/>
                    <a:pt x="10022" y="63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6" name="Freeform: Shape 1999">
              <a:extLst>
                <a:ext uri="{FF2B5EF4-FFF2-40B4-BE49-F238E27FC236}">
                  <a16:creationId xmlns:a16="http://schemas.microsoft.com/office/drawing/2014/main" id="{197585AD-B39B-4EB2-A1F6-BCDCAD5B1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4" y="217636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3548300 w 9525"/>
                <a:gd name="T3" fmla="*/ 508063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1" y="2953"/>
                    <a:pt x="381" y="5905"/>
                    <a:pt x="4572" y="5334"/>
                  </a:cubicBezTo>
                  <a:cubicBezTo>
                    <a:pt x="4667" y="2191"/>
                    <a:pt x="3143" y="38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7" name="Freeform: Shape 2000">
              <a:extLst>
                <a:ext uri="{FF2B5EF4-FFF2-40B4-BE49-F238E27FC236}">
                  <a16:creationId xmlns:a16="http://schemas.microsoft.com/office/drawing/2014/main" id="{80167DF9-1AF4-4CA6-8767-454E83CD5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0412" y="2181034"/>
              <a:ext cx="9525" cy="9525"/>
            </a:xfrm>
            <a:custGeom>
              <a:avLst/>
              <a:gdLst>
                <a:gd name="T0" fmla="*/ 30099000 w 9525"/>
                <a:gd name="T1" fmla="*/ 10097 h 9525"/>
                <a:gd name="T2" fmla="*/ 59131200 w 9525"/>
                <a:gd name="T3" fmla="*/ 4096 h 9525"/>
                <a:gd name="T4" fmla="*/ 14678025 w 9525"/>
                <a:gd name="T5" fmla="*/ 0 h 9525"/>
                <a:gd name="T6" fmla="*/ 30099000 w 9525"/>
                <a:gd name="T7" fmla="*/ 1009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0" y="10097"/>
                  </a:moveTo>
                  <a:cubicBezTo>
                    <a:pt x="1731" y="5239"/>
                    <a:pt x="6779" y="8001"/>
                    <a:pt x="6208" y="4096"/>
                  </a:cubicBezTo>
                  <a:cubicBezTo>
                    <a:pt x="5255" y="2191"/>
                    <a:pt x="4684" y="0"/>
                    <a:pt x="1541" y="0"/>
                  </a:cubicBezTo>
                  <a:cubicBezTo>
                    <a:pt x="-2174" y="3429"/>
                    <a:pt x="1826" y="7429"/>
                    <a:pt x="3160" y="1009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8" name="Freeform: Shape 2001">
              <a:extLst>
                <a:ext uri="{FF2B5EF4-FFF2-40B4-BE49-F238E27FC236}">
                  <a16:creationId xmlns:a16="http://schemas.microsoft.com/office/drawing/2014/main" id="{B6898938-DEDD-4378-B90C-CAC0D4A3E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6" y="2900366"/>
              <a:ext cx="9525" cy="9525"/>
            </a:xfrm>
            <a:custGeom>
              <a:avLst/>
              <a:gdLst>
                <a:gd name="T0" fmla="*/ 38004750 w 9525"/>
                <a:gd name="T1" fmla="*/ 1781175 h 9525"/>
                <a:gd name="T2" fmla="*/ 9877425 w 9525"/>
                <a:gd name="T3" fmla="*/ 58940700 h 9525"/>
                <a:gd name="T4" fmla="*/ 38004750 w 9525"/>
                <a:gd name="T5" fmla="*/ 1781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90" y="187"/>
                  </a:moveTo>
                  <a:cubicBezTo>
                    <a:pt x="-296" y="-1051"/>
                    <a:pt x="-868" y="4188"/>
                    <a:pt x="1037" y="6188"/>
                  </a:cubicBezTo>
                  <a:cubicBezTo>
                    <a:pt x="5133" y="7807"/>
                    <a:pt x="3323" y="2568"/>
                    <a:pt x="3990" y="18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49" name="Freeform: Shape 2002">
              <a:extLst>
                <a:ext uri="{FF2B5EF4-FFF2-40B4-BE49-F238E27FC236}">
                  <a16:creationId xmlns:a16="http://schemas.microsoft.com/office/drawing/2014/main" id="{084A853B-C52C-4F82-9A64-15FA9D4DE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861" y="2192670"/>
              <a:ext cx="9525" cy="9525"/>
            </a:xfrm>
            <a:custGeom>
              <a:avLst/>
              <a:gdLst>
                <a:gd name="T0" fmla="*/ 75304650 w 9525"/>
                <a:gd name="T1" fmla="*/ 1666875 h 9525"/>
                <a:gd name="T2" fmla="*/ 0 w 9525"/>
                <a:gd name="T3" fmla="*/ 43405425 h 9525"/>
                <a:gd name="T4" fmla="*/ 75304650 w 9525"/>
                <a:gd name="T5" fmla="*/ 1666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75"/>
                  </a:moveTo>
                  <a:cubicBezTo>
                    <a:pt x="3238" y="-777"/>
                    <a:pt x="2000" y="2366"/>
                    <a:pt x="0" y="4557"/>
                  </a:cubicBezTo>
                  <a:cubicBezTo>
                    <a:pt x="4667" y="5414"/>
                    <a:pt x="5905" y="2366"/>
                    <a:pt x="7906" y="17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0" name="Freeform: Shape 2003">
              <a:extLst>
                <a:ext uri="{FF2B5EF4-FFF2-40B4-BE49-F238E27FC236}">
                  <a16:creationId xmlns:a16="http://schemas.microsoft.com/office/drawing/2014/main" id="{1F34D18C-60B8-4ECC-B70A-040B231BE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091" y="2195218"/>
              <a:ext cx="9525" cy="9525"/>
            </a:xfrm>
            <a:custGeom>
              <a:avLst/>
              <a:gdLst>
                <a:gd name="T0" fmla="*/ 41814750 w 9525"/>
                <a:gd name="T1" fmla="*/ 1343 h 9525"/>
                <a:gd name="T2" fmla="*/ 30927675 w 9525"/>
                <a:gd name="T3" fmla="*/ 9 h 9525"/>
                <a:gd name="T4" fmla="*/ 29108400 w 9525"/>
                <a:gd name="T5" fmla="*/ 2486 h 9525"/>
                <a:gd name="T6" fmla="*/ 13687425 w 9525"/>
                <a:gd name="T7" fmla="*/ 7343 h 9525"/>
                <a:gd name="T8" fmla="*/ 71751825 w 9525"/>
                <a:gd name="T9" fmla="*/ 9153 h 9525"/>
                <a:gd name="T10" fmla="*/ 88077675 w 9525"/>
                <a:gd name="T11" fmla="*/ 3057 h 9525"/>
                <a:gd name="T12" fmla="*/ 41814750 w 9525"/>
                <a:gd name="T13" fmla="*/ 13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390" y="1343"/>
                  </a:moveTo>
                  <a:cubicBezTo>
                    <a:pt x="4390" y="581"/>
                    <a:pt x="4294" y="-86"/>
                    <a:pt x="3247" y="9"/>
                  </a:cubicBezTo>
                  <a:cubicBezTo>
                    <a:pt x="3151" y="771"/>
                    <a:pt x="3151" y="1628"/>
                    <a:pt x="3056" y="2486"/>
                  </a:cubicBezTo>
                  <a:cubicBezTo>
                    <a:pt x="2294" y="3248"/>
                    <a:pt x="-2278" y="5819"/>
                    <a:pt x="1437" y="7343"/>
                  </a:cubicBezTo>
                  <a:cubicBezTo>
                    <a:pt x="2104" y="3914"/>
                    <a:pt x="4676" y="14392"/>
                    <a:pt x="7533" y="9153"/>
                  </a:cubicBezTo>
                  <a:cubicBezTo>
                    <a:pt x="4199" y="7724"/>
                    <a:pt x="9152" y="4867"/>
                    <a:pt x="9247" y="3057"/>
                  </a:cubicBezTo>
                  <a:cubicBezTo>
                    <a:pt x="7438" y="2581"/>
                    <a:pt x="4676" y="3057"/>
                    <a:pt x="4390" y="13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1" name="Freeform: Shape 2004">
              <a:extLst>
                <a:ext uri="{FF2B5EF4-FFF2-40B4-BE49-F238E27FC236}">
                  <a16:creationId xmlns:a16="http://schemas.microsoft.com/office/drawing/2014/main" id="{3FD39E6B-773E-45C4-A137-2657F5C3A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540" y="2146268"/>
              <a:ext cx="9525" cy="9525"/>
            </a:xfrm>
            <a:custGeom>
              <a:avLst/>
              <a:gdLst>
                <a:gd name="T0" fmla="*/ 10782300 w 9525"/>
                <a:gd name="T1" fmla="*/ 14383 h 9525"/>
                <a:gd name="T2" fmla="*/ 81553050 w 9525"/>
                <a:gd name="T3" fmla="*/ 0 h 9525"/>
                <a:gd name="T4" fmla="*/ 10782300 w 9525"/>
                <a:gd name="T5" fmla="*/ 14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32" y="14383"/>
                  </a:moveTo>
                  <a:cubicBezTo>
                    <a:pt x="5037" y="12097"/>
                    <a:pt x="9990" y="3905"/>
                    <a:pt x="8562" y="0"/>
                  </a:cubicBezTo>
                  <a:cubicBezTo>
                    <a:pt x="5513" y="5524"/>
                    <a:pt x="-3059" y="8572"/>
                    <a:pt x="1132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2" name="Freeform: Shape 2005">
              <a:extLst>
                <a:ext uri="{FF2B5EF4-FFF2-40B4-BE49-F238E27FC236}">
                  <a16:creationId xmlns:a16="http://schemas.microsoft.com/office/drawing/2014/main" id="{ED446D26-81BF-414E-9486-F2543659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6995" y="3056382"/>
              <a:ext cx="9525" cy="9525"/>
            </a:xfrm>
            <a:custGeom>
              <a:avLst/>
              <a:gdLst>
                <a:gd name="T0" fmla="*/ 19050 w 9525"/>
                <a:gd name="T1" fmla="*/ 32661225 h 9525"/>
                <a:gd name="T2" fmla="*/ 21793200 w 9525"/>
                <a:gd name="T3" fmla="*/ 58064400 h 9525"/>
                <a:gd name="T4" fmla="*/ 45377100 w 9525"/>
                <a:gd name="T5" fmla="*/ 59874150 h 9525"/>
                <a:gd name="T6" fmla="*/ 38119050 w 9525"/>
                <a:gd name="T7" fmla="*/ 0 h 9525"/>
                <a:gd name="T8" fmla="*/ 19050 w 9525"/>
                <a:gd name="T9" fmla="*/ 326612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" y="3429"/>
                  </a:moveTo>
                  <a:cubicBezTo>
                    <a:pt x="1621" y="3524"/>
                    <a:pt x="954" y="5715"/>
                    <a:pt x="2288" y="6096"/>
                  </a:cubicBezTo>
                  <a:cubicBezTo>
                    <a:pt x="2669" y="4667"/>
                    <a:pt x="3716" y="5429"/>
                    <a:pt x="4764" y="6286"/>
                  </a:cubicBezTo>
                  <a:cubicBezTo>
                    <a:pt x="4193" y="4477"/>
                    <a:pt x="6764" y="0"/>
                    <a:pt x="4002" y="0"/>
                  </a:cubicBezTo>
                  <a:cubicBezTo>
                    <a:pt x="3716" y="2381"/>
                    <a:pt x="-94" y="572"/>
                    <a:pt x="2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3" name="Freeform: Shape 2006">
              <a:extLst>
                <a:ext uri="{FF2B5EF4-FFF2-40B4-BE49-F238E27FC236}">
                  <a16:creationId xmlns:a16="http://schemas.microsoft.com/office/drawing/2014/main" id="{620980CB-B991-4C1A-8587-37F9C9E8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254" y="2136837"/>
              <a:ext cx="9525" cy="9525"/>
            </a:xfrm>
            <a:custGeom>
              <a:avLst/>
              <a:gdLst>
                <a:gd name="T0" fmla="*/ 371475 w 9525"/>
                <a:gd name="T1" fmla="*/ 19050 h 9525"/>
                <a:gd name="T2" fmla="*/ 31213425 w 9525"/>
                <a:gd name="T3" fmla="*/ 61712475 h 9525"/>
                <a:gd name="T4" fmla="*/ 371475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" y="2"/>
                  </a:moveTo>
                  <a:cubicBezTo>
                    <a:pt x="-57" y="3145"/>
                    <a:pt x="-247" y="6383"/>
                    <a:pt x="3277" y="6479"/>
                  </a:cubicBezTo>
                  <a:cubicBezTo>
                    <a:pt x="2324" y="4288"/>
                    <a:pt x="3848" y="-94"/>
                    <a:pt x="39" y="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4" name="Freeform: Shape 2007">
              <a:extLst>
                <a:ext uri="{FF2B5EF4-FFF2-40B4-BE49-F238E27FC236}">
                  <a16:creationId xmlns:a16="http://schemas.microsoft.com/office/drawing/2014/main" id="{4F507849-3EA6-4989-89EF-9439F28A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186" y="3348219"/>
              <a:ext cx="9525" cy="9525"/>
            </a:xfrm>
            <a:custGeom>
              <a:avLst/>
              <a:gdLst>
                <a:gd name="T0" fmla="*/ 14516100 w 9525"/>
                <a:gd name="T1" fmla="*/ 85725 h 9525"/>
                <a:gd name="T2" fmla="*/ 0 w 9525"/>
                <a:gd name="T3" fmla="*/ 34556700 h 9525"/>
                <a:gd name="T4" fmla="*/ 46272450 w 9525"/>
                <a:gd name="T5" fmla="*/ 50892075 h 9525"/>
                <a:gd name="T6" fmla="*/ 14516100 w 9525"/>
                <a:gd name="T7" fmla="*/ 8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9"/>
                  </a:moveTo>
                  <a:cubicBezTo>
                    <a:pt x="1429" y="1723"/>
                    <a:pt x="667" y="2676"/>
                    <a:pt x="0" y="3628"/>
                  </a:cubicBezTo>
                  <a:cubicBezTo>
                    <a:pt x="2381" y="3533"/>
                    <a:pt x="2667" y="5248"/>
                    <a:pt x="4858" y="5343"/>
                  </a:cubicBezTo>
                  <a:cubicBezTo>
                    <a:pt x="4477" y="2771"/>
                    <a:pt x="4763" y="-182"/>
                    <a:pt x="1524" y="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5" name="Freeform: Shape 2008">
              <a:extLst>
                <a:ext uri="{FF2B5EF4-FFF2-40B4-BE49-F238E27FC236}">
                  <a16:creationId xmlns:a16="http://schemas.microsoft.com/office/drawing/2014/main" id="{3FDE37D7-7F54-4298-9B3C-0C31C3F22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579" y="2177415"/>
              <a:ext cx="9525" cy="9525"/>
            </a:xfrm>
            <a:custGeom>
              <a:avLst/>
              <a:gdLst>
                <a:gd name="T0" fmla="*/ 0 w 9525"/>
                <a:gd name="T1" fmla="*/ 80743425 h 9525"/>
                <a:gd name="T2" fmla="*/ 29937075 w 9525"/>
                <a:gd name="T3" fmla="*/ 0 h 9525"/>
                <a:gd name="T4" fmla="*/ 0 w 9525"/>
                <a:gd name="T5" fmla="*/ 807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3334" y="9144"/>
                    <a:pt x="5620" y="1715"/>
                    <a:pt x="3143" y="0"/>
                  </a:cubicBezTo>
                  <a:cubicBezTo>
                    <a:pt x="2762" y="3429"/>
                    <a:pt x="572" y="4953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6" name="Freeform: Shape 2009">
              <a:extLst>
                <a:ext uri="{FF2B5EF4-FFF2-40B4-BE49-F238E27FC236}">
                  <a16:creationId xmlns:a16="http://schemas.microsoft.com/office/drawing/2014/main" id="{2BD43B33-B7E6-4A27-AF02-75718E28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508" y="2183986"/>
              <a:ext cx="9525" cy="9525"/>
            </a:xfrm>
            <a:custGeom>
              <a:avLst/>
              <a:gdLst>
                <a:gd name="T0" fmla="*/ 26536650 w 9525"/>
                <a:gd name="T1" fmla="*/ 9525 h 9525"/>
                <a:gd name="T2" fmla="*/ 10210800 w 9525"/>
                <a:gd name="T3" fmla="*/ 58073925 h 9525"/>
                <a:gd name="T4" fmla="*/ 2653665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86" y="1"/>
                  </a:moveTo>
                  <a:cubicBezTo>
                    <a:pt x="2691" y="3525"/>
                    <a:pt x="-2072" y="2477"/>
                    <a:pt x="1072" y="6097"/>
                  </a:cubicBezTo>
                  <a:cubicBezTo>
                    <a:pt x="4596" y="8288"/>
                    <a:pt x="4786" y="-94"/>
                    <a:pt x="2786" y="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7" name="Freeform: Shape 2010">
              <a:extLst>
                <a:ext uri="{FF2B5EF4-FFF2-40B4-BE49-F238E27FC236}">
                  <a16:creationId xmlns:a16="http://schemas.microsoft.com/office/drawing/2014/main" id="{47A788B2-F9D2-4A62-AE1C-D6C5B00B0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820" y="3431000"/>
              <a:ext cx="9525" cy="9525"/>
            </a:xfrm>
            <a:custGeom>
              <a:avLst/>
              <a:gdLst>
                <a:gd name="T0" fmla="*/ 21183600 w 9525"/>
                <a:gd name="T1" fmla="*/ 82562700 h 9525"/>
                <a:gd name="T2" fmla="*/ 27536775 w 9525"/>
                <a:gd name="T3" fmla="*/ 0 h 9525"/>
                <a:gd name="T4" fmla="*/ 2118360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4" y="8668"/>
                  </a:moveTo>
                  <a:cubicBezTo>
                    <a:pt x="3558" y="6001"/>
                    <a:pt x="3938" y="2095"/>
                    <a:pt x="2891" y="0"/>
                  </a:cubicBezTo>
                  <a:cubicBezTo>
                    <a:pt x="1462" y="2095"/>
                    <a:pt x="-2443" y="7144"/>
                    <a:pt x="2224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8" name="Freeform: Shape 2011">
              <a:extLst>
                <a:ext uri="{FF2B5EF4-FFF2-40B4-BE49-F238E27FC236}">
                  <a16:creationId xmlns:a16="http://schemas.microsoft.com/office/drawing/2014/main" id="{7751A503-CAA0-4925-A377-052AFF259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413" y="2942368"/>
              <a:ext cx="9525" cy="9525"/>
            </a:xfrm>
            <a:custGeom>
              <a:avLst/>
              <a:gdLst>
                <a:gd name="T0" fmla="*/ 39614475 w 9525"/>
                <a:gd name="T1" fmla="*/ 1809750 h 9525"/>
                <a:gd name="T2" fmla="*/ 16030575 w 9525"/>
                <a:gd name="T3" fmla="*/ 0 h 9525"/>
                <a:gd name="T4" fmla="*/ 609600 w 9525"/>
                <a:gd name="T5" fmla="*/ 46272450 h 9525"/>
                <a:gd name="T6" fmla="*/ 39614475 w 9525"/>
                <a:gd name="T7" fmla="*/ 1809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59" y="190"/>
                  </a:moveTo>
                  <a:cubicBezTo>
                    <a:pt x="3779" y="1619"/>
                    <a:pt x="2731" y="857"/>
                    <a:pt x="1683" y="0"/>
                  </a:cubicBezTo>
                  <a:cubicBezTo>
                    <a:pt x="1112" y="1619"/>
                    <a:pt x="-317" y="2191"/>
                    <a:pt x="64" y="4858"/>
                  </a:cubicBezTo>
                  <a:cubicBezTo>
                    <a:pt x="2159" y="4858"/>
                    <a:pt x="7112" y="1619"/>
                    <a:pt x="4159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59" name="Freeform: Shape 2012">
              <a:extLst>
                <a:ext uri="{FF2B5EF4-FFF2-40B4-BE49-F238E27FC236}">
                  <a16:creationId xmlns:a16="http://schemas.microsoft.com/office/drawing/2014/main" id="{F1BF8F27-C7A1-4B98-AD95-A7470ABEB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7780" y="2219097"/>
              <a:ext cx="9525" cy="9525"/>
            </a:xfrm>
            <a:custGeom>
              <a:avLst/>
              <a:gdLst>
                <a:gd name="T0" fmla="*/ 62503050 w 9525"/>
                <a:gd name="T1" fmla="*/ 10325 h 9525"/>
                <a:gd name="T2" fmla="*/ 57969150 w 9525"/>
                <a:gd name="T3" fmla="*/ 228 h 9525"/>
                <a:gd name="T4" fmla="*/ 35280600 w 9525"/>
                <a:gd name="T5" fmla="*/ 13849 h 9525"/>
                <a:gd name="T6" fmla="*/ 28936950 w 9525"/>
                <a:gd name="T7" fmla="*/ 6324 h 9525"/>
                <a:gd name="T8" fmla="*/ 62503050 w 9525"/>
                <a:gd name="T9" fmla="*/ 10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562" y="10325"/>
                  </a:moveTo>
                  <a:cubicBezTo>
                    <a:pt x="7229" y="4991"/>
                    <a:pt x="2847" y="4895"/>
                    <a:pt x="6086" y="228"/>
                  </a:cubicBezTo>
                  <a:cubicBezTo>
                    <a:pt x="-3058" y="-1867"/>
                    <a:pt x="-201" y="11087"/>
                    <a:pt x="3704" y="13849"/>
                  </a:cubicBezTo>
                  <a:cubicBezTo>
                    <a:pt x="6086" y="9848"/>
                    <a:pt x="-1153" y="8134"/>
                    <a:pt x="3038" y="6324"/>
                  </a:cubicBezTo>
                  <a:cubicBezTo>
                    <a:pt x="6181" y="6038"/>
                    <a:pt x="1990" y="11849"/>
                    <a:pt x="6562" y="103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0" name="Freeform: Shape 2013">
              <a:extLst>
                <a:ext uri="{FF2B5EF4-FFF2-40B4-BE49-F238E27FC236}">
                  <a16:creationId xmlns:a16="http://schemas.microsoft.com/office/drawing/2014/main" id="{30C5E9C2-444E-4B94-9B00-2219D0DB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464" y="2205990"/>
              <a:ext cx="9525" cy="9525"/>
            </a:xfrm>
            <a:custGeom>
              <a:avLst/>
              <a:gdLst>
                <a:gd name="T0" fmla="*/ 31061025 w 9525"/>
                <a:gd name="T1" fmla="*/ 60788550 h 9525"/>
                <a:gd name="T2" fmla="*/ 12001500 w 9525"/>
                <a:gd name="T3" fmla="*/ 0 h 9525"/>
                <a:gd name="T4" fmla="*/ 310610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61" y="6382"/>
                  </a:moveTo>
                  <a:cubicBezTo>
                    <a:pt x="3737" y="3334"/>
                    <a:pt x="4023" y="381"/>
                    <a:pt x="1260" y="0"/>
                  </a:cubicBezTo>
                  <a:cubicBezTo>
                    <a:pt x="-1502" y="2286"/>
                    <a:pt x="784" y="5334"/>
                    <a:pt x="3261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1" name="Freeform: Shape 2014">
              <a:extLst>
                <a:ext uri="{FF2B5EF4-FFF2-40B4-BE49-F238E27FC236}">
                  <a16:creationId xmlns:a16="http://schemas.microsoft.com/office/drawing/2014/main" id="{385CF2D6-CDDC-46E3-937F-A4AF31030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423" y="3255836"/>
              <a:ext cx="9525" cy="9525"/>
            </a:xfrm>
            <a:custGeom>
              <a:avLst/>
              <a:gdLst>
                <a:gd name="T0" fmla="*/ 9582150 w 9525"/>
                <a:gd name="T1" fmla="*/ 0 h 9525"/>
                <a:gd name="T2" fmla="*/ 28632150 w 9525"/>
                <a:gd name="T3" fmla="*/ 60788550 h 9525"/>
                <a:gd name="T4" fmla="*/ 9582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06" y="0"/>
                  </a:moveTo>
                  <a:cubicBezTo>
                    <a:pt x="53" y="2857"/>
                    <a:pt x="-1375" y="5620"/>
                    <a:pt x="3006" y="6382"/>
                  </a:cubicBezTo>
                  <a:cubicBezTo>
                    <a:pt x="3483" y="3334"/>
                    <a:pt x="3768" y="381"/>
                    <a:pt x="10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2" name="Freeform: Shape 2015">
              <a:extLst>
                <a:ext uri="{FF2B5EF4-FFF2-40B4-BE49-F238E27FC236}">
                  <a16:creationId xmlns:a16="http://schemas.microsoft.com/office/drawing/2014/main" id="{09D7B1ED-24CF-4C5E-8658-6CEAF066F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0249" y="2228374"/>
              <a:ext cx="9525" cy="9525"/>
            </a:xfrm>
            <a:custGeom>
              <a:avLst/>
              <a:gdLst>
                <a:gd name="T0" fmla="*/ 0 w 9525"/>
                <a:gd name="T1" fmla="*/ 58064400 h 9525"/>
                <a:gd name="T2" fmla="*/ 6001 w 9525"/>
                <a:gd name="T3" fmla="*/ 86191725 h 9525"/>
                <a:gd name="T4" fmla="*/ 11525 w 9525"/>
                <a:gd name="T5" fmla="*/ 19050000 h 9525"/>
                <a:gd name="T6" fmla="*/ 2953 w 9525"/>
                <a:gd name="T7" fmla="*/ 0 h 9525"/>
                <a:gd name="T8" fmla="*/ 0 w 9525"/>
                <a:gd name="T9" fmla="*/ 5806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3905" y="5429"/>
                    <a:pt x="2096" y="9716"/>
                    <a:pt x="6001" y="9049"/>
                  </a:cubicBezTo>
                  <a:cubicBezTo>
                    <a:pt x="4763" y="3143"/>
                    <a:pt x="9239" y="3715"/>
                    <a:pt x="11525" y="2000"/>
                  </a:cubicBezTo>
                  <a:cubicBezTo>
                    <a:pt x="10096" y="191"/>
                    <a:pt x="6191" y="381"/>
                    <a:pt x="2953" y="0"/>
                  </a:cubicBezTo>
                  <a:cubicBezTo>
                    <a:pt x="5048" y="4953"/>
                    <a:pt x="1524" y="2667"/>
                    <a:pt x="0" y="6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3" name="Freeform: Shape 2016">
              <a:extLst>
                <a:ext uri="{FF2B5EF4-FFF2-40B4-BE49-F238E27FC236}">
                  <a16:creationId xmlns:a16="http://schemas.microsoft.com/office/drawing/2014/main" id="{8CD1F721-D473-4BEF-8B30-017E85CC0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42" y="2193798"/>
              <a:ext cx="9525" cy="9525"/>
            </a:xfrm>
            <a:custGeom>
              <a:avLst/>
              <a:gdLst>
                <a:gd name="T0" fmla="*/ 15859125 w 9525"/>
                <a:gd name="T1" fmla="*/ 11049 h 9525"/>
                <a:gd name="T2" fmla="*/ 36728400 w 9525"/>
                <a:gd name="T3" fmla="*/ 0 h 9525"/>
                <a:gd name="T4" fmla="*/ 15859125 w 9525"/>
                <a:gd name="T5" fmla="*/ 110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5" y="11049"/>
                  </a:moveTo>
                  <a:cubicBezTo>
                    <a:pt x="427" y="6191"/>
                    <a:pt x="9095" y="952"/>
                    <a:pt x="3856" y="0"/>
                  </a:cubicBezTo>
                  <a:cubicBezTo>
                    <a:pt x="2332" y="3620"/>
                    <a:pt x="-2526" y="8287"/>
                    <a:pt x="1665" y="11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4" name="Freeform: Shape 2017">
              <a:extLst>
                <a:ext uri="{FF2B5EF4-FFF2-40B4-BE49-F238E27FC236}">
                  <a16:creationId xmlns:a16="http://schemas.microsoft.com/office/drawing/2014/main" id="{006CB862-D005-4250-8554-E1689242D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6309" y="3278886"/>
              <a:ext cx="9525" cy="9525"/>
            </a:xfrm>
            <a:custGeom>
              <a:avLst/>
              <a:gdLst>
                <a:gd name="T0" fmla="*/ 37433250 w 9525"/>
                <a:gd name="T1" fmla="*/ 48987075 h 9525"/>
                <a:gd name="T2" fmla="*/ 17478375 w 9525"/>
                <a:gd name="T3" fmla="*/ 0 h 9525"/>
                <a:gd name="T4" fmla="*/ 12944475 w 9525"/>
                <a:gd name="T5" fmla="*/ 59874150 h 9525"/>
                <a:gd name="T6" fmla="*/ 37433250 w 9525"/>
                <a:gd name="T7" fmla="*/ 4898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30" y="5143"/>
                  </a:moveTo>
                  <a:cubicBezTo>
                    <a:pt x="3930" y="2762"/>
                    <a:pt x="3454" y="952"/>
                    <a:pt x="1835" y="0"/>
                  </a:cubicBezTo>
                  <a:cubicBezTo>
                    <a:pt x="1073" y="667"/>
                    <a:pt x="-1594" y="5620"/>
                    <a:pt x="1359" y="6286"/>
                  </a:cubicBezTo>
                  <a:cubicBezTo>
                    <a:pt x="1644" y="5239"/>
                    <a:pt x="2502" y="4763"/>
                    <a:pt x="3930" y="5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5" name="Freeform: Shape 2018">
              <a:extLst>
                <a:ext uri="{FF2B5EF4-FFF2-40B4-BE49-F238E27FC236}">
                  <a16:creationId xmlns:a16="http://schemas.microsoft.com/office/drawing/2014/main" id="{21FE1627-2BCA-4DB7-8C25-10697FAF9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719" y="2317709"/>
              <a:ext cx="9525" cy="9525"/>
            </a:xfrm>
            <a:custGeom>
              <a:avLst/>
              <a:gdLst>
                <a:gd name="T0" fmla="*/ 47625 w 9525"/>
                <a:gd name="T1" fmla="*/ 990600 h 9525"/>
                <a:gd name="T2" fmla="*/ 58112025 w 9525"/>
                <a:gd name="T3" fmla="*/ 17325975 h 9525"/>
                <a:gd name="T4" fmla="*/ 47625 w 9525"/>
                <a:gd name="T5" fmla="*/ 99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" y="104"/>
                  </a:moveTo>
                  <a:cubicBezTo>
                    <a:pt x="-185" y="4962"/>
                    <a:pt x="4673" y="4676"/>
                    <a:pt x="6101" y="1819"/>
                  </a:cubicBezTo>
                  <a:cubicBezTo>
                    <a:pt x="3053" y="2200"/>
                    <a:pt x="3625" y="-562"/>
                    <a:pt x="5" y="10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6" name="Freeform: Shape 2019">
              <a:extLst>
                <a:ext uri="{FF2B5EF4-FFF2-40B4-BE49-F238E27FC236}">
                  <a16:creationId xmlns:a16="http://schemas.microsoft.com/office/drawing/2014/main" id="{6A12AA70-A77A-49DF-A893-024F6636F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8821" y="2254758"/>
              <a:ext cx="9525" cy="9525"/>
            </a:xfrm>
            <a:custGeom>
              <a:avLst/>
              <a:gdLst>
                <a:gd name="T0" fmla="*/ 4763 w 9525"/>
                <a:gd name="T1" fmla="*/ 0 h 9525"/>
                <a:gd name="T2" fmla="*/ 0 w 9525"/>
                <a:gd name="T3" fmla="*/ 12097 h 9525"/>
                <a:gd name="T4" fmla="*/ 7048 w 9525"/>
                <a:gd name="T5" fmla="*/ 17717 h 9525"/>
                <a:gd name="T6" fmla="*/ 8668 w 9525"/>
                <a:gd name="T7" fmla="*/ 12859 h 9525"/>
                <a:gd name="T8" fmla="*/ 10001 w 9525"/>
                <a:gd name="T9" fmla="*/ 11716 h 9525"/>
                <a:gd name="T10" fmla="*/ 4001 w 9525"/>
                <a:gd name="T11" fmla="*/ 8668 h 9525"/>
                <a:gd name="T12" fmla="*/ 7715 w 9525"/>
                <a:gd name="T13" fmla="*/ 8953 h 9525"/>
                <a:gd name="T14" fmla="*/ 4763 w 952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763" y="0"/>
                  </a:moveTo>
                  <a:cubicBezTo>
                    <a:pt x="4572" y="5715"/>
                    <a:pt x="2000" y="8477"/>
                    <a:pt x="0" y="12097"/>
                  </a:cubicBezTo>
                  <a:cubicBezTo>
                    <a:pt x="4858" y="12859"/>
                    <a:pt x="3905" y="14002"/>
                    <a:pt x="7048" y="17717"/>
                  </a:cubicBezTo>
                  <a:cubicBezTo>
                    <a:pt x="7429" y="15811"/>
                    <a:pt x="6953" y="13049"/>
                    <a:pt x="8668" y="12859"/>
                  </a:cubicBezTo>
                  <a:cubicBezTo>
                    <a:pt x="8668" y="14192"/>
                    <a:pt x="10192" y="14002"/>
                    <a:pt x="10001" y="11716"/>
                  </a:cubicBezTo>
                  <a:cubicBezTo>
                    <a:pt x="6953" y="11620"/>
                    <a:pt x="4001" y="11430"/>
                    <a:pt x="4001" y="8668"/>
                  </a:cubicBezTo>
                  <a:cubicBezTo>
                    <a:pt x="5239" y="8763"/>
                    <a:pt x="6477" y="8858"/>
                    <a:pt x="7715" y="8953"/>
                  </a:cubicBezTo>
                  <a:cubicBezTo>
                    <a:pt x="8096" y="4763"/>
                    <a:pt x="6572" y="2286"/>
                    <a:pt x="4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7" name="Freeform: Shape 2020">
              <a:extLst>
                <a:ext uri="{FF2B5EF4-FFF2-40B4-BE49-F238E27FC236}">
                  <a16:creationId xmlns:a16="http://schemas.microsoft.com/office/drawing/2014/main" id="{541F73A1-CF41-4687-95B8-F4C6EEE10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116" y="2222468"/>
              <a:ext cx="9525" cy="9525"/>
            </a:xfrm>
            <a:custGeom>
              <a:avLst/>
              <a:gdLst>
                <a:gd name="T0" fmla="*/ 47539275 w 9525"/>
                <a:gd name="T1" fmla="*/ 3629025 h 9525"/>
                <a:gd name="T2" fmla="*/ 361950 w 9525"/>
                <a:gd name="T3" fmla="*/ 0 h 9525"/>
                <a:gd name="T4" fmla="*/ 47539275 w 9525"/>
                <a:gd name="T5" fmla="*/ 3629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91" y="381"/>
                  </a:moveTo>
                  <a:cubicBezTo>
                    <a:pt x="3372" y="286"/>
                    <a:pt x="1658" y="95"/>
                    <a:pt x="38" y="0"/>
                  </a:cubicBezTo>
                  <a:cubicBezTo>
                    <a:pt x="-438" y="6286"/>
                    <a:pt x="3658" y="4953"/>
                    <a:pt x="4991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8" name="Freeform: Shape 2021">
              <a:extLst>
                <a:ext uri="{FF2B5EF4-FFF2-40B4-BE49-F238E27FC236}">
                  <a16:creationId xmlns:a16="http://schemas.microsoft.com/office/drawing/2014/main" id="{CF01881C-66A7-4532-A219-4EA962E9E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90" y="2203820"/>
              <a:ext cx="9525" cy="9525"/>
            </a:xfrm>
            <a:custGeom>
              <a:avLst/>
              <a:gdLst>
                <a:gd name="T0" fmla="*/ 25069800 w 9525"/>
                <a:gd name="T1" fmla="*/ 73294875 h 9525"/>
                <a:gd name="T2" fmla="*/ 30518100 w 9525"/>
                <a:gd name="T3" fmla="*/ 2524125 h 9525"/>
                <a:gd name="T4" fmla="*/ 25069800 w 9525"/>
                <a:gd name="T5" fmla="*/ 7329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32" y="7695"/>
                  </a:moveTo>
                  <a:cubicBezTo>
                    <a:pt x="1870" y="3980"/>
                    <a:pt x="1870" y="3790"/>
                    <a:pt x="3204" y="265"/>
                  </a:cubicBezTo>
                  <a:cubicBezTo>
                    <a:pt x="-511" y="-1830"/>
                    <a:pt x="-1368" y="9219"/>
                    <a:pt x="2632" y="76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69" name="Freeform: Shape 2022">
              <a:extLst>
                <a:ext uri="{FF2B5EF4-FFF2-40B4-BE49-F238E27FC236}">
                  <a16:creationId xmlns:a16="http://schemas.microsoft.com/office/drawing/2014/main" id="{D3D2A272-2283-486E-953C-42FA60195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322" y="3002177"/>
              <a:ext cx="9525" cy="9525"/>
            </a:xfrm>
            <a:custGeom>
              <a:avLst/>
              <a:gdLst>
                <a:gd name="T0" fmla="*/ 61864875 w 9525"/>
                <a:gd name="T1" fmla="*/ 2790825 h 9525"/>
                <a:gd name="T2" fmla="*/ 171450 w 9525"/>
                <a:gd name="T3" fmla="*/ 32737425 h 9525"/>
                <a:gd name="T4" fmla="*/ 61864875 w 9525"/>
                <a:gd name="T5" fmla="*/ 2790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95" y="293"/>
                  </a:moveTo>
                  <a:cubicBezTo>
                    <a:pt x="2970" y="-278"/>
                    <a:pt x="-268" y="-373"/>
                    <a:pt x="18" y="3437"/>
                  </a:cubicBezTo>
                  <a:cubicBezTo>
                    <a:pt x="2208" y="2579"/>
                    <a:pt x="6590" y="4103"/>
                    <a:pt x="6495" y="2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0" name="Freeform: Shape 2023">
              <a:extLst>
                <a:ext uri="{FF2B5EF4-FFF2-40B4-BE49-F238E27FC236}">
                  <a16:creationId xmlns:a16="http://schemas.microsoft.com/office/drawing/2014/main" id="{C7A7DDBB-DD02-4C1E-A413-041437150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625" y="3010725"/>
              <a:ext cx="9525" cy="9525"/>
            </a:xfrm>
            <a:custGeom>
              <a:avLst/>
              <a:gdLst>
                <a:gd name="T0" fmla="*/ 0 w 9525"/>
                <a:gd name="T1" fmla="*/ 60188475 h 9525"/>
                <a:gd name="T2" fmla="*/ 4533900 w 9525"/>
                <a:gd name="T3" fmla="*/ 314325 h 9525"/>
                <a:gd name="T4" fmla="*/ 0 w 9525"/>
                <a:gd name="T5" fmla="*/ 60188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19"/>
                  </a:moveTo>
                  <a:cubicBezTo>
                    <a:pt x="3810" y="6605"/>
                    <a:pt x="5715" y="-539"/>
                    <a:pt x="476" y="33"/>
                  </a:cubicBezTo>
                  <a:cubicBezTo>
                    <a:pt x="286" y="2128"/>
                    <a:pt x="95" y="4224"/>
                    <a:pt x="0" y="63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1" name="Freeform: Shape 2024">
              <a:extLst>
                <a:ext uri="{FF2B5EF4-FFF2-40B4-BE49-F238E27FC236}">
                  <a16:creationId xmlns:a16="http://schemas.microsoft.com/office/drawing/2014/main" id="{9BFDA20D-8CAE-4DEC-A449-CB1CEDB8E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816" y="3018473"/>
              <a:ext cx="9525" cy="9525"/>
            </a:xfrm>
            <a:custGeom>
              <a:avLst/>
              <a:gdLst>
                <a:gd name="T0" fmla="*/ 72580500 w 9525"/>
                <a:gd name="T1" fmla="*/ 9144 h 9525"/>
                <a:gd name="T2" fmla="*/ 31756350 w 9525"/>
                <a:gd name="T3" fmla="*/ 0 h 9525"/>
                <a:gd name="T4" fmla="*/ 7258050 w 9525"/>
                <a:gd name="T5" fmla="*/ 1048 h 9525"/>
                <a:gd name="T6" fmla="*/ 0 w 9525"/>
                <a:gd name="T7" fmla="*/ 9811 h 9525"/>
                <a:gd name="T8" fmla="*/ 72580500 w 9525"/>
                <a:gd name="T9" fmla="*/ 9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0" y="9144"/>
                  </a:moveTo>
                  <a:cubicBezTo>
                    <a:pt x="8477" y="4096"/>
                    <a:pt x="4667" y="3143"/>
                    <a:pt x="3334" y="0"/>
                  </a:cubicBezTo>
                  <a:cubicBezTo>
                    <a:pt x="2953" y="952"/>
                    <a:pt x="2191" y="1333"/>
                    <a:pt x="762" y="1048"/>
                  </a:cubicBezTo>
                  <a:cubicBezTo>
                    <a:pt x="1429" y="7048"/>
                    <a:pt x="3048" y="4572"/>
                    <a:pt x="0" y="9811"/>
                  </a:cubicBezTo>
                  <a:cubicBezTo>
                    <a:pt x="3143" y="10192"/>
                    <a:pt x="6096" y="10477"/>
                    <a:pt x="7620" y="9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2" name="Freeform: Shape 2025">
              <a:extLst>
                <a:ext uri="{FF2B5EF4-FFF2-40B4-BE49-F238E27FC236}">
                  <a16:creationId xmlns:a16="http://schemas.microsoft.com/office/drawing/2014/main" id="{C3C2A433-FAA4-460B-B5F3-1CEF70AD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647" y="2792158"/>
              <a:ext cx="9525" cy="9525"/>
            </a:xfrm>
            <a:custGeom>
              <a:avLst/>
              <a:gdLst>
                <a:gd name="T0" fmla="*/ 30213300 w 9525"/>
                <a:gd name="T1" fmla="*/ 12668 h 9525"/>
                <a:gd name="T2" fmla="*/ 16602075 w 9525"/>
                <a:gd name="T3" fmla="*/ 0 h 9525"/>
                <a:gd name="T4" fmla="*/ 3021330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72" y="12668"/>
                  </a:moveTo>
                  <a:cubicBezTo>
                    <a:pt x="5077" y="8954"/>
                    <a:pt x="2695" y="4477"/>
                    <a:pt x="1743" y="0"/>
                  </a:cubicBezTo>
                  <a:cubicBezTo>
                    <a:pt x="1076" y="2667"/>
                    <a:pt x="-2543" y="10573"/>
                    <a:pt x="3172" y="12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3" name="Freeform: Shape 2026">
              <a:extLst>
                <a:ext uri="{FF2B5EF4-FFF2-40B4-BE49-F238E27FC236}">
                  <a16:creationId xmlns:a16="http://schemas.microsoft.com/office/drawing/2014/main" id="{BE1D098D-EAD0-47DB-A4D1-07DDA2090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4244" y="3121724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47177325 w 9525"/>
                <a:gd name="T5" fmla="*/ 4990147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191"/>
                    <a:pt x="1048" y="3905"/>
                    <a:pt x="0" y="4858"/>
                  </a:cubicBezTo>
                  <a:cubicBezTo>
                    <a:pt x="1619" y="4953"/>
                    <a:pt x="3334" y="5143"/>
                    <a:pt x="4953" y="5239"/>
                  </a:cubicBezTo>
                  <a:cubicBezTo>
                    <a:pt x="5429" y="2191"/>
                    <a:pt x="3334" y="1238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4" name="Freeform: Shape 2027">
              <a:extLst>
                <a:ext uri="{FF2B5EF4-FFF2-40B4-BE49-F238E27FC236}">
                  <a16:creationId xmlns:a16="http://schemas.microsoft.com/office/drawing/2014/main" id="{08251EE4-A291-417F-9D52-8EECC3ACA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196" y="3128435"/>
              <a:ext cx="9525" cy="9525"/>
            </a:xfrm>
            <a:custGeom>
              <a:avLst/>
              <a:gdLst>
                <a:gd name="T0" fmla="*/ 7239 w 9525"/>
                <a:gd name="T1" fmla="*/ 5099 h 9525"/>
                <a:gd name="T2" fmla="*/ 10573 w 9525"/>
                <a:gd name="T3" fmla="*/ 10338 h 9525"/>
                <a:gd name="T4" fmla="*/ 7620 w 9525"/>
                <a:gd name="T5" fmla="*/ 147 h 9525"/>
                <a:gd name="T6" fmla="*/ 0 w 9525"/>
                <a:gd name="T7" fmla="*/ 2052 h 9525"/>
                <a:gd name="T8" fmla="*/ 2191 w 9525"/>
                <a:gd name="T9" fmla="*/ 5957 h 9525"/>
                <a:gd name="T10" fmla="*/ 7239 w 9525"/>
                <a:gd name="T11" fmla="*/ 509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239" y="5099"/>
                  </a:moveTo>
                  <a:cubicBezTo>
                    <a:pt x="6667" y="8338"/>
                    <a:pt x="7239" y="10433"/>
                    <a:pt x="10573" y="10338"/>
                  </a:cubicBezTo>
                  <a:cubicBezTo>
                    <a:pt x="10668" y="6052"/>
                    <a:pt x="4000" y="3766"/>
                    <a:pt x="7620" y="147"/>
                  </a:cubicBezTo>
                  <a:cubicBezTo>
                    <a:pt x="4096" y="1956"/>
                    <a:pt x="1905" y="-2330"/>
                    <a:pt x="0" y="2052"/>
                  </a:cubicBezTo>
                  <a:cubicBezTo>
                    <a:pt x="6096" y="1861"/>
                    <a:pt x="4667" y="3480"/>
                    <a:pt x="2191" y="5957"/>
                  </a:cubicBezTo>
                  <a:cubicBezTo>
                    <a:pt x="4286" y="6147"/>
                    <a:pt x="6001" y="5957"/>
                    <a:pt x="7239" y="509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5" name="Freeform: Shape 2028">
              <a:extLst>
                <a:ext uri="{FF2B5EF4-FFF2-40B4-BE49-F238E27FC236}">
                  <a16:creationId xmlns:a16="http://schemas.microsoft.com/office/drawing/2014/main" id="{274BB5E5-C40C-40A1-8C31-5AC8260D6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6911" y="3104388"/>
              <a:ext cx="9525" cy="9525"/>
            </a:xfrm>
            <a:custGeom>
              <a:avLst/>
              <a:gdLst>
                <a:gd name="T0" fmla="*/ 0 w 9525"/>
                <a:gd name="T1" fmla="*/ 34480500 h 9525"/>
                <a:gd name="T2" fmla="*/ 45367575 w 9525"/>
                <a:gd name="T3" fmla="*/ 61693425 h 9525"/>
                <a:gd name="T4" fmla="*/ 26308050 w 9525"/>
                <a:gd name="T5" fmla="*/ 0 h 9525"/>
                <a:gd name="T6" fmla="*/ 0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620"/>
                  </a:moveTo>
                  <a:cubicBezTo>
                    <a:pt x="2476" y="3810"/>
                    <a:pt x="1333" y="7144"/>
                    <a:pt x="4763" y="6477"/>
                  </a:cubicBezTo>
                  <a:cubicBezTo>
                    <a:pt x="5239" y="3429"/>
                    <a:pt x="4572" y="1238"/>
                    <a:pt x="2762" y="0"/>
                  </a:cubicBezTo>
                  <a:cubicBezTo>
                    <a:pt x="3048" y="2572"/>
                    <a:pt x="953" y="2476"/>
                    <a:pt x="0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6" name="Freeform: Shape 2029">
              <a:extLst>
                <a:ext uri="{FF2B5EF4-FFF2-40B4-BE49-F238E27FC236}">
                  <a16:creationId xmlns:a16="http://schemas.microsoft.com/office/drawing/2014/main" id="{2A1CC151-1DC4-4C66-BB61-F40CE50EE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303" y="2735255"/>
              <a:ext cx="9525" cy="9525"/>
            </a:xfrm>
            <a:custGeom>
              <a:avLst/>
              <a:gdLst>
                <a:gd name="T0" fmla="*/ 70237350 w 9525"/>
                <a:gd name="T1" fmla="*/ 29413200 h 9525"/>
                <a:gd name="T2" fmla="*/ 1285875 w 9525"/>
                <a:gd name="T3" fmla="*/ 381000 h 9525"/>
                <a:gd name="T4" fmla="*/ 8543925 w 9525"/>
                <a:gd name="T5" fmla="*/ 60255150 h 9525"/>
                <a:gd name="T6" fmla="*/ 70237350 w 9525"/>
                <a:gd name="T7" fmla="*/ 29413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3088"/>
                  </a:moveTo>
                  <a:cubicBezTo>
                    <a:pt x="4802" y="2135"/>
                    <a:pt x="4041" y="-341"/>
                    <a:pt x="135" y="40"/>
                  </a:cubicBezTo>
                  <a:cubicBezTo>
                    <a:pt x="-627" y="2992"/>
                    <a:pt x="2135" y="2897"/>
                    <a:pt x="897" y="6326"/>
                  </a:cubicBezTo>
                  <a:cubicBezTo>
                    <a:pt x="4707" y="7183"/>
                    <a:pt x="6041" y="5183"/>
                    <a:pt x="7374" y="30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7" name="Freeform: Shape 2030">
              <a:extLst>
                <a:ext uri="{FF2B5EF4-FFF2-40B4-BE49-F238E27FC236}">
                  <a16:creationId xmlns:a16="http://schemas.microsoft.com/office/drawing/2014/main" id="{B30A6090-F7F4-409C-94A4-2EEBCF79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482" y="313829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0788550 w 9525"/>
                <a:gd name="T3" fmla="*/ 14288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571" y="5715"/>
                    <a:pt x="-476" y="11716"/>
                    <a:pt x="6382" y="14288"/>
                  </a:cubicBezTo>
                  <a:cubicBezTo>
                    <a:pt x="4477" y="6763"/>
                    <a:pt x="5715" y="3048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8" name="Freeform: Shape 2031">
              <a:extLst>
                <a:ext uri="{FF2B5EF4-FFF2-40B4-BE49-F238E27FC236}">
                  <a16:creationId xmlns:a16="http://schemas.microsoft.com/office/drawing/2014/main" id="{30DA7E1C-49F7-4054-AE91-2ED8C888A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981" y="2785300"/>
              <a:ext cx="9525" cy="9525"/>
            </a:xfrm>
            <a:custGeom>
              <a:avLst/>
              <a:gdLst>
                <a:gd name="T0" fmla="*/ 723900 w 9525"/>
                <a:gd name="T1" fmla="*/ 0 h 9525"/>
                <a:gd name="T2" fmla="*/ 30670500 w 9525"/>
                <a:gd name="T3" fmla="*/ 73485375 h 9525"/>
                <a:gd name="T4" fmla="*/ 72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6" y="0"/>
                  </a:moveTo>
                  <a:cubicBezTo>
                    <a:pt x="-305" y="3810"/>
                    <a:pt x="743" y="6382"/>
                    <a:pt x="3220" y="7715"/>
                  </a:cubicBezTo>
                  <a:cubicBezTo>
                    <a:pt x="2839" y="4572"/>
                    <a:pt x="3886" y="191"/>
                    <a:pt x="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79" name="Freeform: Shape 2032">
              <a:extLst>
                <a:ext uri="{FF2B5EF4-FFF2-40B4-BE49-F238E27FC236}">
                  <a16:creationId xmlns:a16="http://schemas.microsoft.com/office/drawing/2014/main" id="{42085EF7-DC25-42CD-B56D-B1513526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1286" y="2638673"/>
              <a:ext cx="9525" cy="9525"/>
            </a:xfrm>
            <a:custGeom>
              <a:avLst/>
              <a:gdLst>
                <a:gd name="T0" fmla="*/ 69961125 w 9525"/>
                <a:gd name="T1" fmla="*/ 17602200 h 9525"/>
                <a:gd name="T2" fmla="*/ 11896725 w 9525"/>
                <a:gd name="T3" fmla="*/ 1266825 h 9525"/>
                <a:gd name="T4" fmla="*/ 9172575 w 9525"/>
                <a:gd name="T5" fmla="*/ 36652200 h 9525"/>
                <a:gd name="T6" fmla="*/ 69961125 w 9525"/>
                <a:gd name="T7" fmla="*/ 1760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45" y="1848"/>
                  </a:moveTo>
                  <a:cubicBezTo>
                    <a:pt x="4297" y="2134"/>
                    <a:pt x="4774" y="-629"/>
                    <a:pt x="1249" y="133"/>
                  </a:cubicBezTo>
                  <a:cubicBezTo>
                    <a:pt x="963" y="1562"/>
                    <a:pt x="-1227" y="2800"/>
                    <a:pt x="963" y="3848"/>
                  </a:cubicBezTo>
                  <a:cubicBezTo>
                    <a:pt x="1059" y="1562"/>
                    <a:pt x="6964" y="6706"/>
                    <a:pt x="7345" y="18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0" name="Freeform: Shape 2033">
              <a:extLst>
                <a:ext uri="{FF2B5EF4-FFF2-40B4-BE49-F238E27FC236}">
                  <a16:creationId xmlns:a16="http://schemas.microsoft.com/office/drawing/2014/main" id="{D8633A84-42C6-4ECB-ABF4-EF1BB22EB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682" y="2288572"/>
              <a:ext cx="9525" cy="9525"/>
            </a:xfrm>
            <a:custGeom>
              <a:avLst/>
              <a:gdLst>
                <a:gd name="T0" fmla="*/ 48082200 w 9525"/>
                <a:gd name="T1" fmla="*/ 48996600 h 9525"/>
                <a:gd name="T2" fmla="*/ 28127325 w 9525"/>
                <a:gd name="T3" fmla="*/ 0 h 9525"/>
                <a:gd name="T4" fmla="*/ 0 w 9525"/>
                <a:gd name="T5" fmla="*/ 57159525 h 9525"/>
                <a:gd name="T6" fmla="*/ 48082200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5144"/>
                  </a:moveTo>
                  <a:cubicBezTo>
                    <a:pt x="5048" y="2857"/>
                    <a:pt x="4572" y="952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2096" y="6191"/>
                    <a:pt x="3810" y="6001"/>
                    <a:pt x="5048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1" name="Freeform: Shape 2034">
              <a:extLst>
                <a:ext uri="{FF2B5EF4-FFF2-40B4-BE49-F238E27FC236}">
                  <a16:creationId xmlns:a16="http://schemas.microsoft.com/office/drawing/2014/main" id="{AB0EBAFD-0F4A-40A5-9E89-16E158E7C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348" y="2320861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34480500 w 9525"/>
                <a:gd name="T5" fmla="*/ 6169342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096"/>
                    <a:pt x="1048" y="3810"/>
                    <a:pt x="0" y="4858"/>
                  </a:cubicBezTo>
                  <a:cubicBezTo>
                    <a:pt x="1714" y="4953"/>
                    <a:pt x="2667" y="5715"/>
                    <a:pt x="3620" y="6477"/>
                  </a:cubicBezTo>
                  <a:cubicBezTo>
                    <a:pt x="5715" y="4858"/>
                    <a:pt x="5334" y="0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2" name="Freeform: Shape 2035">
              <a:extLst>
                <a:ext uri="{FF2B5EF4-FFF2-40B4-BE49-F238E27FC236}">
                  <a16:creationId xmlns:a16="http://schemas.microsoft.com/office/drawing/2014/main" id="{2187D850-E351-416E-BFBB-0D191EDC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869" y="2297597"/>
              <a:ext cx="9525" cy="9525"/>
            </a:xfrm>
            <a:custGeom>
              <a:avLst/>
              <a:gdLst>
                <a:gd name="T0" fmla="*/ 13639800 w 9525"/>
                <a:gd name="T1" fmla="*/ 67360800 h 9525"/>
                <a:gd name="T2" fmla="*/ 6381750 w 9525"/>
                <a:gd name="T3" fmla="*/ 7486650 h 9525"/>
                <a:gd name="T4" fmla="*/ 13639800 w 9525"/>
                <a:gd name="T5" fmla="*/ 67360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32" y="7072"/>
                  </a:moveTo>
                  <a:cubicBezTo>
                    <a:pt x="3147" y="3929"/>
                    <a:pt x="5719" y="-2167"/>
                    <a:pt x="670" y="786"/>
                  </a:cubicBezTo>
                  <a:cubicBezTo>
                    <a:pt x="3909" y="405"/>
                    <a:pt x="-2759" y="6215"/>
                    <a:pt x="1432" y="70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3" name="Freeform: Shape 2036">
              <a:extLst>
                <a:ext uri="{FF2B5EF4-FFF2-40B4-BE49-F238E27FC236}">
                  <a16:creationId xmlns:a16="http://schemas.microsoft.com/office/drawing/2014/main" id="{3BAE2ECB-ED79-47B5-9444-C07C39818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161" y="3709511"/>
              <a:ext cx="9525" cy="28575"/>
            </a:xfrm>
            <a:custGeom>
              <a:avLst/>
              <a:gdLst>
                <a:gd name="T0" fmla="*/ 21612225 w 9525"/>
                <a:gd name="T1" fmla="*/ 10096 h 28575"/>
                <a:gd name="T2" fmla="*/ 5276850 w 9525"/>
                <a:gd name="T3" fmla="*/ 0 h 28575"/>
                <a:gd name="T4" fmla="*/ 38852475 w 9525"/>
                <a:gd name="T5" fmla="*/ 34100 h 28575"/>
                <a:gd name="T6" fmla="*/ 21612225 w 9525"/>
                <a:gd name="T7" fmla="*/ 10096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2269" y="10096"/>
                  </a:moveTo>
                  <a:cubicBezTo>
                    <a:pt x="1983" y="6572"/>
                    <a:pt x="6079" y="857"/>
                    <a:pt x="554" y="0"/>
                  </a:cubicBezTo>
                  <a:cubicBezTo>
                    <a:pt x="-1160" y="12002"/>
                    <a:pt x="1411" y="22860"/>
                    <a:pt x="4079" y="34100"/>
                  </a:cubicBezTo>
                  <a:cubicBezTo>
                    <a:pt x="5983" y="25717"/>
                    <a:pt x="2840" y="17145"/>
                    <a:pt x="2269" y="10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4" name="Freeform: Shape 2037">
              <a:extLst>
                <a:ext uri="{FF2B5EF4-FFF2-40B4-BE49-F238E27FC236}">
                  <a16:creationId xmlns:a16="http://schemas.microsoft.com/office/drawing/2014/main" id="{1973C048-E876-4225-BB0A-B44CA3133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390" y="2905688"/>
              <a:ext cx="9525" cy="9525"/>
            </a:xfrm>
            <a:custGeom>
              <a:avLst/>
              <a:gdLst>
                <a:gd name="T0" fmla="*/ 0 w 9525"/>
                <a:gd name="T1" fmla="*/ 54511575 h 9525"/>
                <a:gd name="T2" fmla="*/ 9982200 w 9525"/>
                <a:gd name="T3" fmla="*/ 79009875 h 9525"/>
                <a:gd name="T4" fmla="*/ 0 w 9525"/>
                <a:gd name="T5" fmla="*/ 54511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23"/>
                  </a:moveTo>
                  <a:cubicBezTo>
                    <a:pt x="953" y="6104"/>
                    <a:pt x="1334" y="6866"/>
                    <a:pt x="1048" y="8295"/>
                  </a:cubicBezTo>
                  <a:cubicBezTo>
                    <a:pt x="5334" y="6676"/>
                    <a:pt x="2000" y="-7802"/>
                    <a:pt x="0" y="572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5" name="Freeform: Shape 2038">
              <a:extLst>
                <a:ext uri="{FF2B5EF4-FFF2-40B4-BE49-F238E27FC236}">
                  <a16:creationId xmlns:a16="http://schemas.microsoft.com/office/drawing/2014/main" id="{4798B627-66C8-4B8A-A2DC-C822453C4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307" y="2640616"/>
              <a:ext cx="9525" cy="9525"/>
            </a:xfrm>
            <a:custGeom>
              <a:avLst/>
              <a:gdLst>
                <a:gd name="T0" fmla="*/ 17154525 w 9525"/>
                <a:gd name="T1" fmla="*/ 82562700 h 9525"/>
                <a:gd name="T2" fmla="*/ 30765750 w 9525"/>
                <a:gd name="T3" fmla="*/ 59874150 h 9525"/>
                <a:gd name="T4" fmla="*/ 52539900 w 9525"/>
                <a:gd name="T5" fmla="*/ 85277325 h 9525"/>
                <a:gd name="T6" fmla="*/ 35299650 w 9525"/>
                <a:gd name="T7" fmla="*/ 0 h 9525"/>
                <a:gd name="T8" fmla="*/ 171545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1" y="8668"/>
                  </a:moveTo>
                  <a:cubicBezTo>
                    <a:pt x="2182" y="7715"/>
                    <a:pt x="2086" y="6286"/>
                    <a:pt x="3230" y="6286"/>
                  </a:cubicBezTo>
                  <a:cubicBezTo>
                    <a:pt x="3325" y="7715"/>
                    <a:pt x="4468" y="8382"/>
                    <a:pt x="5516" y="8953"/>
                  </a:cubicBezTo>
                  <a:cubicBezTo>
                    <a:pt x="5992" y="5048"/>
                    <a:pt x="6182" y="1429"/>
                    <a:pt x="3706" y="0"/>
                  </a:cubicBezTo>
                  <a:cubicBezTo>
                    <a:pt x="3420" y="3715"/>
                    <a:pt x="-3057" y="6953"/>
                    <a:pt x="180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6" name="Freeform: Shape 2039">
              <a:extLst>
                <a:ext uri="{FF2B5EF4-FFF2-40B4-BE49-F238E27FC236}">
                  <a16:creationId xmlns:a16="http://schemas.microsoft.com/office/drawing/2014/main" id="{AE69CECE-A43B-41E2-8025-23BE9E7C9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408" y="3080901"/>
              <a:ext cx="9525" cy="9525"/>
            </a:xfrm>
            <a:custGeom>
              <a:avLst/>
              <a:gdLst>
                <a:gd name="T0" fmla="*/ 38366700 w 9525"/>
                <a:gd name="T1" fmla="*/ 84000975 h 9525"/>
                <a:gd name="T2" fmla="*/ 45634275 w 9525"/>
                <a:gd name="T3" fmla="*/ 1438275 h 9525"/>
                <a:gd name="T4" fmla="*/ 38366700 w 9525"/>
                <a:gd name="T5" fmla="*/ 84000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8" y="8819"/>
                  </a:moveTo>
                  <a:cubicBezTo>
                    <a:pt x="3743" y="3771"/>
                    <a:pt x="3648" y="5009"/>
                    <a:pt x="4791" y="151"/>
                  </a:cubicBezTo>
                  <a:cubicBezTo>
                    <a:pt x="-2544" y="-1278"/>
                    <a:pt x="-353" y="7866"/>
                    <a:pt x="4028" y="88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7" name="Freeform: Shape 2040">
              <a:extLst>
                <a:ext uri="{FF2B5EF4-FFF2-40B4-BE49-F238E27FC236}">
                  <a16:creationId xmlns:a16="http://schemas.microsoft.com/office/drawing/2014/main" id="{EE64EF8D-42C7-44AC-B0FD-CCE2DEB1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770" y="4753928"/>
              <a:ext cx="9525" cy="9525"/>
            </a:xfrm>
            <a:custGeom>
              <a:avLst/>
              <a:gdLst>
                <a:gd name="T0" fmla="*/ 752475 w 9525"/>
                <a:gd name="T1" fmla="*/ 0 h 9525"/>
                <a:gd name="T2" fmla="*/ 67884675 w 9525"/>
                <a:gd name="T3" fmla="*/ 53530500 h 9525"/>
                <a:gd name="T4" fmla="*/ 7524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" y="0"/>
                  </a:moveTo>
                  <a:cubicBezTo>
                    <a:pt x="-683" y="4572"/>
                    <a:pt x="4270" y="4096"/>
                    <a:pt x="7127" y="5620"/>
                  </a:cubicBezTo>
                  <a:cubicBezTo>
                    <a:pt x="7603" y="-762"/>
                    <a:pt x="2174" y="4572"/>
                    <a:pt x="7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8" name="Freeform: Shape 2041">
              <a:extLst>
                <a:ext uri="{FF2B5EF4-FFF2-40B4-BE49-F238E27FC236}">
                  <a16:creationId xmlns:a16="http://schemas.microsoft.com/office/drawing/2014/main" id="{AF86007C-3934-4B8E-AF21-483B8665B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42" y="2336482"/>
              <a:ext cx="9525" cy="9525"/>
            </a:xfrm>
            <a:custGeom>
              <a:avLst/>
              <a:gdLst>
                <a:gd name="T0" fmla="*/ 19050 w 9525"/>
                <a:gd name="T1" fmla="*/ 68951475 h 9525"/>
                <a:gd name="T2" fmla="*/ 48101250 w 9525"/>
                <a:gd name="T3" fmla="*/ 60788550 h 9525"/>
                <a:gd name="T4" fmla="*/ 29051250 w 9525"/>
                <a:gd name="T5" fmla="*/ 0 h 9525"/>
                <a:gd name="T6" fmla="*/ 19050 w 9525"/>
                <a:gd name="T7" fmla="*/ 6895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7239"/>
                  </a:moveTo>
                  <a:cubicBezTo>
                    <a:pt x="2383" y="7715"/>
                    <a:pt x="2860" y="6096"/>
                    <a:pt x="5050" y="6382"/>
                  </a:cubicBezTo>
                  <a:cubicBezTo>
                    <a:pt x="5431" y="3334"/>
                    <a:pt x="5812" y="381"/>
                    <a:pt x="3050" y="0"/>
                  </a:cubicBezTo>
                  <a:cubicBezTo>
                    <a:pt x="3050" y="3715"/>
                    <a:pt x="-93" y="3620"/>
                    <a:pt x="2" y="7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89" name="Freeform: Shape 2042">
              <a:extLst>
                <a:ext uri="{FF2B5EF4-FFF2-40B4-BE49-F238E27FC236}">
                  <a16:creationId xmlns:a16="http://schemas.microsoft.com/office/drawing/2014/main" id="{25C4DCDD-8435-41B0-9291-AF2147F74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753" y="477783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05" y="2286"/>
                    <a:pt x="-1524" y="9049"/>
                    <a:pt x="3048" y="9049"/>
                  </a:cubicBezTo>
                  <a:cubicBezTo>
                    <a:pt x="952" y="4763"/>
                    <a:pt x="6953" y="476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0" name="Freeform: Shape 2043">
              <a:extLst>
                <a:ext uri="{FF2B5EF4-FFF2-40B4-BE49-F238E27FC236}">
                  <a16:creationId xmlns:a16="http://schemas.microsoft.com/office/drawing/2014/main" id="{E098B31D-9517-44AF-9FC9-1B0889C5A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871" y="2614231"/>
              <a:ext cx="9525" cy="9525"/>
            </a:xfrm>
            <a:custGeom>
              <a:avLst/>
              <a:gdLst>
                <a:gd name="T0" fmla="*/ 0 w 9525"/>
                <a:gd name="T1" fmla="*/ 42643425 h 9525"/>
                <a:gd name="T2" fmla="*/ 62598300 w 9525"/>
                <a:gd name="T3" fmla="*/ 0 h 9525"/>
                <a:gd name="T4" fmla="*/ 0 w 9525"/>
                <a:gd name="T5" fmla="*/ 426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477"/>
                  </a:moveTo>
                  <a:cubicBezTo>
                    <a:pt x="4572" y="5810"/>
                    <a:pt x="4477" y="1619"/>
                    <a:pt x="6572" y="0"/>
                  </a:cubicBezTo>
                  <a:cubicBezTo>
                    <a:pt x="3524" y="476"/>
                    <a:pt x="95" y="571"/>
                    <a:pt x="0" y="4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1" name="Freeform: Shape 2044">
              <a:extLst>
                <a:ext uri="{FF2B5EF4-FFF2-40B4-BE49-F238E27FC236}">
                  <a16:creationId xmlns:a16="http://schemas.microsoft.com/office/drawing/2014/main" id="{DC655C29-8D7B-4837-9D40-303D5883F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826" y="2581965"/>
              <a:ext cx="9525" cy="9525"/>
            </a:xfrm>
            <a:custGeom>
              <a:avLst/>
              <a:gdLst>
                <a:gd name="T0" fmla="*/ 10410825 w 9525"/>
                <a:gd name="T1" fmla="*/ 56035575 h 9525"/>
                <a:gd name="T2" fmla="*/ 61217175 w 9525"/>
                <a:gd name="T3" fmla="*/ 12487275 h 9525"/>
                <a:gd name="T4" fmla="*/ 10410825 w 9525"/>
                <a:gd name="T5" fmla="*/ 5603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93" y="5883"/>
                  </a:moveTo>
                  <a:cubicBezTo>
                    <a:pt x="1378" y="2549"/>
                    <a:pt x="4808" y="3025"/>
                    <a:pt x="6427" y="1311"/>
                  </a:cubicBezTo>
                  <a:cubicBezTo>
                    <a:pt x="4141" y="-2594"/>
                    <a:pt x="-2622" y="3216"/>
                    <a:pt x="1093" y="5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2" name="Freeform: Shape 2045">
              <a:extLst>
                <a:ext uri="{FF2B5EF4-FFF2-40B4-BE49-F238E27FC236}">
                  <a16:creationId xmlns:a16="http://schemas.microsoft.com/office/drawing/2014/main" id="{11C2204D-589A-45FB-ABD8-CE0EFE223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014" y="2530697"/>
              <a:ext cx="9525" cy="9525"/>
            </a:xfrm>
            <a:custGeom>
              <a:avLst/>
              <a:gdLst>
                <a:gd name="T0" fmla="*/ 48996600 w 9525"/>
                <a:gd name="T1" fmla="*/ 39014400 h 9525"/>
                <a:gd name="T2" fmla="*/ 4533900 w 9525"/>
                <a:gd name="T3" fmla="*/ 0 h 9525"/>
                <a:gd name="T4" fmla="*/ 0 w 9525"/>
                <a:gd name="T5" fmla="*/ 58969275 h 9525"/>
                <a:gd name="T6" fmla="*/ 48996600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4" y="4096"/>
                  </a:moveTo>
                  <a:cubicBezTo>
                    <a:pt x="2667" y="3524"/>
                    <a:pt x="2953" y="571"/>
                    <a:pt x="476" y="0"/>
                  </a:cubicBezTo>
                  <a:cubicBezTo>
                    <a:pt x="1048" y="3905"/>
                    <a:pt x="1143" y="2476"/>
                    <a:pt x="0" y="6191"/>
                  </a:cubicBezTo>
                  <a:cubicBezTo>
                    <a:pt x="2762" y="6763"/>
                    <a:pt x="4667" y="6286"/>
                    <a:pt x="5144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3" name="Freeform: Shape 2046">
              <a:extLst>
                <a:ext uri="{FF2B5EF4-FFF2-40B4-BE49-F238E27FC236}">
                  <a16:creationId xmlns:a16="http://schemas.microsoft.com/office/drawing/2014/main" id="{5C73AE9B-E4DE-44FE-8D4A-63F69C40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586" y="2603211"/>
              <a:ext cx="9525" cy="9525"/>
            </a:xfrm>
            <a:custGeom>
              <a:avLst/>
              <a:gdLst>
                <a:gd name="T0" fmla="*/ 0 w 9525"/>
                <a:gd name="T1" fmla="*/ 68675250 h 9525"/>
                <a:gd name="T2" fmla="*/ 41729025 w 9525"/>
                <a:gd name="T3" fmla="*/ 628650 h 9525"/>
                <a:gd name="T4" fmla="*/ 0 w 9525"/>
                <a:gd name="T5" fmla="*/ 6867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210"/>
                  </a:moveTo>
                  <a:cubicBezTo>
                    <a:pt x="3810" y="7591"/>
                    <a:pt x="3429" y="3114"/>
                    <a:pt x="4381" y="66"/>
                  </a:cubicBezTo>
                  <a:cubicBezTo>
                    <a:pt x="190" y="-695"/>
                    <a:pt x="1810" y="5305"/>
                    <a:pt x="0" y="72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4" name="Freeform: Shape 2047">
              <a:extLst>
                <a:ext uri="{FF2B5EF4-FFF2-40B4-BE49-F238E27FC236}">
                  <a16:creationId xmlns:a16="http://schemas.microsoft.com/office/drawing/2014/main" id="{5E886066-DE93-49EB-9B44-993629468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684" y="2346640"/>
              <a:ext cx="9525" cy="9525"/>
            </a:xfrm>
            <a:custGeom>
              <a:avLst/>
              <a:gdLst>
                <a:gd name="T0" fmla="*/ 0 w 9525"/>
                <a:gd name="T1" fmla="*/ 30270450 h 9525"/>
                <a:gd name="T2" fmla="*/ 34480500 w 9525"/>
                <a:gd name="T3" fmla="*/ 44786550 h 9525"/>
                <a:gd name="T4" fmla="*/ 84372450 w 9525"/>
                <a:gd name="T5" fmla="*/ 13030200 h 9525"/>
                <a:gd name="T6" fmla="*/ 0 w 9525"/>
                <a:gd name="T7" fmla="*/ 30270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78"/>
                  </a:moveTo>
                  <a:cubicBezTo>
                    <a:pt x="2857" y="2987"/>
                    <a:pt x="6477" y="987"/>
                    <a:pt x="3620" y="4702"/>
                  </a:cubicBezTo>
                  <a:cubicBezTo>
                    <a:pt x="6763" y="5178"/>
                    <a:pt x="7620" y="3083"/>
                    <a:pt x="8858" y="1368"/>
                  </a:cubicBezTo>
                  <a:cubicBezTo>
                    <a:pt x="6953" y="-727"/>
                    <a:pt x="381" y="-632"/>
                    <a:pt x="0" y="31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5" name="Freeform: Shape 2048">
              <a:extLst>
                <a:ext uri="{FF2B5EF4-FFF2-40B4-BE49-F238E27FC236}">
                  <a16:creationId xmlns:a16="http://schemas.microsoft.com/office/drawing/2014/main" id="{BBF539E4-749F-4D7F-B096-4F486FA30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9565" y="4741164"/>
              <a:ext cx="9525" cy="9525"/>
            </a:xfrm>
            <a:custGeom>
              <a:avLst/>
              <a:gdLst>
                <a:gd name="T0" fmla="*/ 0 w 9525"/>
                <a:gd name="T1" fmla="*/ 17240250 h 9525"/>
                <a:gd name="T2" fmla="*/ 8162925 w 9525"/>
                <a:gd name="T3" fmla="*/ 65322450 h 9525"/>
                <a:gd name="T4" fmla="*/ 85286850 w 9525"/>
                <a:gd name="T5" fmla="*/ 0 h 9525"/>
                <a:gd name="T6" fmla="*/ 0 w 9525"/>
                <a:gd name="T7" fmla="*/ 172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10"/>
                  </a:moveTo>
                  <a:cubicBezTo>
                    <a:pt x="1810" y="2191"/>
                    <a:pt x="857" y="4858"/>
                    <a:pt x="857" y="6858"/>
                  </a:cubicBezTo>
                  <a:cubicBezTo>
                    <a:pt x="4191" y="5334"/>
                    <a:pt x="9620" y="6287"/>
                    <a:pt x="8954" y="0"/>
                  </a:cubicBezTo>
                  <a:cubicBezTo>
                    <a:pt x="6572" y="1333"/>
                    <a:pt x="1619" y="-381"/>
                    <a:pt x="0" y="1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6" name="Freeform: Shape 2049">
              <a:extLst>
                <a:ext uri="{FF2B5EF4-FFF2-40B4-BE49-F238E27FC236}">
                  <a16:creationId xmlns:a16="http://schemas.microsoft.com/office/drawing/2014/main" id="{0CBA07BC-EFB8-4F03-9F2F-F5E0E1C03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540" y="2484216"/>
              <a:ext cx="9525" cy="9525"/>
            </a:xfrm>
            <a:custGeom>
              <a:avLst/>
              <a:gdLst>
                <a:gd name="T0" fmla="*/ 43548300 w 9525"/>
                <a:gd name="T1" fmla="*/ 52616100 h 9525"/>
                <a:gd name="T2" fmla="*/ 0 w 9525"/>
                <a:gd name="T3" fmla="*/ 895350 h 9525"/>
                <a:gd name="T4" fmla="*/ 43548300 w 9525"/>
                <a:gd name="T5" fmla="*/ 5261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5524"/>
                  </a:moveTo>
                  <a:cubicBezTo>
                    <a:pt x="2096" y="4476"/>
                    <a:pt x="4763" y="-763"/>
                    <a:pt x="0" y="94"/>
                  </a:cubicBezTo>
                  <a:cubicBezTo>
                    <a:pt x="95" y="2571"/>
                    <a:pt x="2477" y="8667"/>
                    <a:pt x="4572" y="5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7" name="Freeform: Shape 2050">
              <a:extLst>
                <a:ext uri="{FF2B5EF4-FFF2-40B4-BE49-F238E27FC236}">
                  <a16:creationId xmlns:a16="http://schemas.microsoft.com/office/drawing/2014/main" id="{5D4C18DF-B3DB-4FB1-8D92-8E902D00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049" y="2394014"/>
              <a:ext cx="9525" cy="19050"/>
            </a:xfrm>
            <a:custGeom>
              <a:avLst/>
              <a:gdLst>
                <a:gd name="T0" fmla="*/ 30089475 w 9525"/>
                <a:gd name="T1" fmla="*/ 19907 h 19050"/>
                <a:gd name="T2" fmla="*/ 16478250 w 9525"/>
                <a:gd name="T3" fmla="*/ 7239 h 19050"/>
                <a:gd name="T4" fmla="*/ 56397525 w 9525"/>
                <a:gd name="T5" fmla="*/ 1333 h 19050"/>
                <a:gd name="T6" fmla="*/ 45510450 w 9525"/>
                <a:gd name="T7" fmla="*/ 0 h 19050"/>
                <a:gd name="T8" fmla="*/ 30089475 w 9525"/>
                <a:gd name="T9" fmla="*/ 19907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159" y="19907"/>
                  </a:moveTo>
                  <a:cubicBezTo>
                    <a:pt x="4683" y="13906"/>
                    <a:pt x="2683" y="11049"/>
                    <a:pt x="1730" y="7239"/>
                  </a:cubicBezTo>
                  <a:cubicBezTo>
                    <a:pt x="3444" y="10573"/>
                    <a:pt x="8207" y="2286"/>
                    <a:pt x="5921" y="1333"/>
                  </a:cubicBezTo>
                  <a:cubicBezTo>
                    <a:pt x="3826" y="4572"/>
                    <a:pt x="3064" y="3715"/>
                    <a:pt x="4778" y="0"/>
                  </a:cubicBezTo>
                  <a:cubicBezTo>
                    <a:pt x="-1032" y="2667"/>
                    <a:pt x="-1508" y="17812"/>
                    <a:pt x="3159" y="19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8" name="Freeform: Shape 2051">
              <a:extLst>
                <a:ext uri="{FF2B5EF4-FFF2-40B4-BE49-F238E27FC236}">
                  <a16:creationId xmlns:a16="http://schemas.microsoft.com/office/drawing/2014/main" id="{C2293A98-0843-415D-82C8-687253B61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538" y="2890834"/>
              <a:ext cx="9525" cy="9525"/>
            </a:xfrm>
            <a:custGeom>
              <a:avLst/>
              <a:gdLst>
                <a:gd name="T0" fmla="*/ 9525 w 9525"/>
                <a:gd name="T1" fmla="*/ 39947850 h 9525"/>
                <a:gd name="T2" fmla="*/ 26317575 w 9525"/>
                <a:gd name="T3" fmla="*/ 6381750 h 9525"/>
                <a:gd name="T4" fmla="*/ 9525 w 9525"/>
                <a:gd name="T5" fmla="*/ 3994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" y="4194"/>
                  </a:moveTo>
                  <a:cubicBezTo>
                    <a:pt x="5240" y="9528"/>
                    <a:pt x="8764" y="-2950"/>
                    <a:pt x="2763" y="670"/>
                  </a:cubicBezTo>
                  <a:cubicBezTo>
                    <a:pt x="6478" y="2194"/>
                    <a:pt x="-94" y="2480"/>
                    <a:pt x="1" y="4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299" name="Freeform: Shape 2052">
              <a:extLst>
                <a:ext uri="{FF2B5EF4-FFF2-40B4-BE49-F238E27FC236}">
                  <a16:creationId xmlns:a16="http://schemas.microsoft.com/office/drawing/2014/main" id="{D99D5C54-565F-4E94-9E23-1B248E61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462" y="4672965"/>
              <a:ext cx="9525" cy="9525"/>
            </a:xfrm>
            <a:custGeom>
              <a:avLst/>
              <a:gdLst>
                <a:gd name="T0" fmla="*/ 47282100 w 9525"/>
                <a:gd name="T1" fmla="*/ 37195125 h 9525"/>
                <a:gd name="T2" fmla="*/ 26412825 w 9525"/>
                <a:gd name="T3" fmla="*/ 0 h 9525"/>
                <a:gd name="T4" fmla="*/ 10086975 w 9525"/>
                <a:gd name="T5" fmla="*/ 58064400 h 9525"/>
                <a:gd name="T6" fmla="*/ 47282100 w 9525"/>
                <a:gd name="T7" fmla="*/ 3719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64" y="3905"/>
                  </a:moveTo>
                  <a:cubicBezTo>
                    <a:pt x="2964" y="3715"/>
                    <a:pt x="4583" y="381"/>
                    <a:pt x="2773" y="0"/>
                  </a:cubicBezTo>
                  <a:cubicBezTo>
                    <a:pt x="582" y="1048"/>
                    <a:pt x="-1227" y="3620"/>
                    <a:pt x="1059" y="6096"/>
                  </a:cubicBezTo>
                  <a:cubicBezTo>
                    <a:pt x="3154" y="6287"/>
                    <a:pt x="4297" y="5334"/>
                    <a:pt x="4964" y="39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0" name="Freeform: Shape 2053">
              <a:extLst>
                <a:ext uri="{FF2B5EF4-FFF2-40B4-BE49-F238E27FC236}">
                  <a16:creationId xmlns:a16="http://schemas.microsoft.com/office/drawing/2014/main" id="{F294F4F2-F973-494F-B524-3F7A6432C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026" y="3144869"/>
              <a:ext cx="9525" cy="9525"/>
            </a:xfrm>
            <a:custGeom>
              <a:avLst/>
              <a:gdLst>
                <a:gd name="T0" fmla="*/ 21659850 w 9525"/>
                <a:gd name="T1" fmla="*/ 0 h 9525"/>
                <a:gd name="T2" fmla="*/ 28917900 w 9525"/>
                <a:gd name="T3" fmla="*/ 59883675 h 9525"/>
                <a:gd name="T4" fmla="*/ 21659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74" y="0"/>
                  </a:moveTo>
                  <a:cubicBezTo>
                    <a:pt x="-12" y="1810"/>
                    <a:pt x="-1727" y="5429"/>
                    <a:pt x="3036" y="6287"/>
                  </a:cubicBezTo>
                  <a:cubicBezTo>
                    <a:pt x="2464" y="4477"/>
                    <a:pt x="4941" y="0"/>
                    <a:pt x="227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1" name="Freeform: Shape 2054">
              <a:extLst>
                <a:ext uri="{FF2B5EF4-FFF2-40B4-BE49-F238E27FC236}">
                  <a16:creationId xmlns:a16="http://schemas.microsoft.com/office/drawing/2014/main" id="{2A7B2BCF-81DA-4766-86DC-04002AB8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388" y="3797999"/>
              <a:ext cx="9525" cy="9525"/>
            </a:xfrm>
            <a:custGeom>
              <a:avLst/>
              <a:gdLst>
                <a:gd name="T0" fmla="*/ 46739175 w 9525"/>
                <a:gd name="T1" fmla="*/ 39014400 h 9525"/>
                <a:gd name="T2" fmla="*/ 2286000 w 9525"/>
                <a:gd name="T3" fmla="*/ 0 h 9525"/>
                <a:gd name="T4" fmla="*/ 20421600 w 9525"/>
                <a:gd name="T5" fmla="*/ 72580500 h 9525"/>
                <a:gd name="T6" fmla="*/ 4673917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07" y="4096"/>
                  </a:moveTo>
                  <a:cubicBezTo>
                    <a:pt x="2430" y="3524"/>
                    <a:pt x="1764" y="1333"/>
                    <a:pt x="240" y="0"/>
                  </a:cubicBezTo>
                  <a:cubicBezTo>
                    <a:pt x="-332" y="3524"/>
                    <a:pt x="49" y="6382"/>
                    <a:pt x="2144" y="7620"/>
                  </a:cubicBezTo>
                  <a:cubicBezTo>
                    <a:pt x="2621" y="5905"/>
                    <a:pt x="4335" y="5715"/>
                    <a:pt x="490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2" name="Freeform: Shape 2055">
              <a:extLst>
                <a:ext uri="{FF2B5EF4-FFF2-40B4-BE49-F238E27FC236}">
                  <a16:creationId xmlns:a16="http://schemas.microsoft.com/office/drawing/2014/main" id="{4E16B03B-2DF6-4530-98A3-08D25F93C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961" y="3793934"/>
              <a:ext cx="9525" cy="9525"/>
            </a:xfrm>
            <a:custGeom>
              <a:avLst/>
              <a:gdLst>
                <a:gd name="T0" fmla="*/ 0 w 9525"/>
                <a:gd name="T1" fmla="*/ 27822525 h 9525"/>
                <a:gd name="T2" fmla="*/ 72580500 w 9525"/>
                <a:gd name="T3" fmla="*/ 9677400 h 9525"/>
                <a:gd name="T4" fmla="*/ 0 w 9525"/>
                <a:gd name="T5" fmla="*/ 27822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921"/>
                  </a:moveTo>
                  <a:cubicBezTo>
                    <a:pt x="3905" y="826"/>
                    <a:pt x="6001" y="5112"/>
                    <a:pt x="7620" y="1016"/>
                  </a:cubicBezTo>
                  <a:cubicBezTo>
                    <a:pt x="5048" y="64"/>
                    <a:pt x="953" y="-1365"/>
                    <a:pt x="0" y="29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3" name="Freeform: Shape 2056">
              <a:extLst>
                <a:ext uri="{FF2B5EF4-FFF2-40B4-BE49-F238E27FC236}">
                  <a16:creationId xmlns:a16="http://schemas.microsoft.com/office/drawing/2014/main" id="{81CA66EB-F305-4AE4-8501-EAE0A0418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90" y="2431351"/>
              <a:ext cx="9525" cy="9525"/>
            </a:xfrm>
            <a:custGeom>
              <a:avLst/>
              <a:gdLst>
                <a:gd name="T0" fmla="*/ 20688300 w 9525"/>
                <a:gd name="T1" fmla="*/ 69856350 h 9525"/>
                <a:gd name="T2" fmla="*/ 58788300 w 9525"/>
                <a:gd name="T3" fmla="*/ 37195125 h 9525"/>
                <a:gd name="T4" fmla="*/ 37928550 w 9525"/>
                <a:gd name="T5" fmla="*/ 0 h 9525"/>
                <a:gd name="T6" fmla="*/ 2068830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72" y="7334"/>
                  </a:moveTo>
                  <a:cubicBezTo>
                    <a:pt x="552" y="2762"/>
                    <a:pt x="6458" y="6953"/>
                    <a:pt x="6172" y="3905"/>
                  </a:cubicBezTo>
                  <a:cubicBezTo>
                    <a:pt x="4077" y="3715"/>
                    <a:pt x="5791" y="476"/>
                    <a:pt x="3982" y="0"/>
                  </a:cubicBezTo>
                  <a:cubicBezTo>
                    <a:pt x="2648" y="2191"/>
                    <a:pt x="-3067" y="5144"/>
                    <a:pt x="2172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4" name="Freeform: Shape 2057">
              <a:extLst>
                <a:ext uri="{FF2B5EF4-FFF2-40B4-BE49-F238E27FC236}">
                  <a16:creationId xmlns:a16="http://schemas.microsoft.com/office/drawing/2014/main" id="{5A60BF5E-CC8B-4415-A2F0-F8587BD64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1390" y="3841336"/>
              <a:ext cx="9525" cy="9525"/>
            </a:xfrm>
            <a:custGeom>
              <a:avLst/>
              <a:gdLst>
                <a:gd name="T0" fmla="*/ 51711225 w 9525"/>
                <a:gd name="T1" fmla="*/ 9812 h 9525"/>
                <a:gd name="T2" fmla="*/ 22679025 w 9525"/>
                <a:gd name="T3" fmla="*/ 858 h 9525"/>
                <a:gd name="T4" fmla="*/ 0 w 9525"/>
                <a:gd name="T5" fmla="*/ 14384 h 9525"/>
                <a:gd name="T6" fmla="*/ 51711225 w 9525"/>
                <a:gd name="T7" fmla="*/ 981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29" y="9812"/>
                  </a:moveTo>
                  <a:cubicBezTo>
                    <a:pt x="1714" y="14193"/>
                    <a:pt x="10001" y="-4095"/>
                    <a:pt x="2381" y="858"/>
                  </a:cubicBezTo>
                  <a:cubicBezTo>
                    <a:pt x="5239" y="4287"/>
                    <a:pt x="381" y="10288"/>
                    <a:pt x="0" y="14384"/>
                  </a:cubicBezTo>
                  <a:cubicBezTo>
                    <a:pt x="1809" y="13527"/>
                    <a:pt x="8667" y="12003"/>
                    <a:pt x="5429" y="981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5" name="Freeform: Shape 2058">
              <a:extLst>
                <a:ext uri="{FF2B5EF4-FFF2-40B4-BE49-F238E27FC236}">
                  <a16:creationId xmlns:a16="http://schemas.microsoft.com/office/drawing/2014/main" id="{D8E7D391-246A-4DAF-9F63-9EC52187B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771" y="3857339"/>
              <a:ext cx="9525" cy="9525"/>
            </a:xfrm>
            <a:custGeom>
              <a:avLst/>
              <a:gdLst>
                <a:gd name="T0" fmla="*/ 5438775 w 9525"/>
                <a:gd name="T1" fmla="*/ 0 h 9525"/>
                <a:gd name="T2" fmla="*/ 0 w 9525"/>
                <a:gd name="T3" fmla="*/ 70761225 h 9525"/>
                <a:gd name="T4" fmla="*/ 54387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1" y="0"/>
                  </a:moveTo>
                  <a:cubicBezTo>
                    <a:pt x="381" y="2476"/>
                    <a:pt x="190" y="4953"/>
                    <a:pt x="0" y="7429"/>
                  </a:cubicBezTo>
                  <a:cubicBezTo>
                    <a:pt x="5429" y="8954"/>
                    <a:pt x="4477" y="286"/>
                    <a:pt x="57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6" name="Freeform: Shape 2059">
              <a:extLst>
                <a:ext uri="{FF2B5EF4-FFF2-40B4-BE49-F238E27FC236}">
                  <a16:creationId xmlns:a16="http://schemas.microsoft.com/office/drawing/2014/main" id="{59FFDE4A-2443-45EC-AB3D-717455A1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690" y="3878961"/>
              <a:ext cx="9525" cy="9525"/>
            </a:xfrm>
            <a:custGeom>
              <a:avLst/>
              <a:gdLst>
                <a:gd name="T0" fmla="*/ 26631900 w 9525"/>
                <a:gd name="T1" fmla="*/ 72580500 h 9525"/>
                <a:gd name="T2" fmla="*/ 8486775 w 9525"/>
                <a:gd name="T3" fmla="*/ 0 h 9525"/>
                <a:gd name="T4" fmla="*/ 26631900 w 9525"/>
                <a:gd name="T5" fmla="*/ 7258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96" y="7620"/>
                  </a:moveTo>
                  <a:cubicBezTo>
                    <a:pt x="3368" y="4096"/>
                    <a:pt x="2987" y="1333"/>
                    <a:pt x="891" y="0"/>
                  </a:cubicBezTo>
                  <a:cubicBezTo>
                    <a:pt x="-157" y="857"/>
                    <a:pt x="-1014" y="7429"/>
                    <a:pt x="2796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7" name="Freeform: Shape 2060">
              <a:extLst>
                <a:ext uri="{FF2B5EF4-FFF2-40B4-BE49-F238E27FC236}">
                  <a16:creationId xmlns:a16="http://schemas.microsoft.com/office/drawing/2014/main" id="{25E695F8-D406-4EEB-B687-26F0B11A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3385" y="4535805"/>
              <a:ext cx="9525" cy="9525"/>
            </a:xfrm>
            <a:custGeom>
              <a:avLst/>
              <a:gdLst>
                <a:gd name="T0" fmla="*/ 33566100 w 9525"/>
                <a:gd name="T1" fmla="*/ 86191725 h 9525"/>
                <a:gd name="T2" fmla="*/ 39919275 w 9525"/>
                <a:gd name="T3" fmla="*/ 2724150 h 9525"/>
                <a:gd name="T4" fmla="*/ 4533900 w 9525"/>
                <a:gd name="T5" fmla="*/ 0 h 9525"/>
                <a:gd name="T6" fmla="*/ 0 w 9525"/>
                <a:gd name="T7" fmla="*/ 58969275 h 9525"/>
                <a:gd name="T8" fmla="*/ 33566100 w 9525"/>
                <a:gd name="T9" fmla="*/ 861917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24" y="9049"/>
                  </a:moveTo>
                  <a:cubicBezTo>
                    <a:pt x="3810" y="6096"/>
                    <a:pt x="4001" y="3238"/>
                    <a:pt x="4191" y="286"/>
                  </a:cubicBezTo>
                  <a:cubicBezTo>
                    <a:pt x="2953" y="190"/>
                    <a:pt x="1714" y="95"/>
                    <a:pt x="476" y="0"/>
                  </a:cubicBezTo>
                  <a:cubicBezTo>
                    <a:pt x="-571" y="3905"/>
                    <a:pt x="2477" y="4000"/>
                    <a:pt x="0" y="6191"/>
                  </a:cubicBezTo>
                  <a:cubicBezTo>
                    <a:pt x="2477" y="6096"/>
                    <a:pt x="2381" y="8096"/>
                    <a:pt x="3524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8" name="Freeform: Shape 2061">
              <a:extLst>
                <a:ext uri="{FF2B5EF4-FFF2-40B4-BE49-F238E27FC236}">
                  <a16:creationId xmlns:a16="http://schemas.microsoft.com/office/drawing/2014/main" id="{D985A49B-0C7E-48F4-A8A6-7332397AE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4918" y="3734812"/>
              <a:ext cx="9525" cy="9525"/>
            </a:xfrm>
            <a:custGeom>
              <a:avLst/>
              <a:gdLst>
                <a:gd name="T0" fmla="*/ 10573 w 9525"/>
                <a:gd name="T1" fmla="*/ 89249250 h 9525"/>
                <a:gd name="T2" fmla="*/ 3810 w 9525"/>
                <a:gd name="T3" fmla="*/ 333375 h 9525"/>
                <a:gd name="T4" fmla="*/ 0 w 9525"/>
                <a:gd name="T5" fmla="*/ 9410700 h 9525"/>
                <a:gd name="T6" fmla="*/ 1905 w 9525"/>
                <a:gd name="T7" fmla="*/ 81991200 h 9525"/>
                <a:gd name="T8" fmla="*/ 10573 w 9525"/>
                <a:gd name="T9" fmla="*/ 89249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573" y="9370"/>
                  </a:moveTo>
                  <a:cubicBezTo>
                    <a:pt x="11335" y="3750"/>
                    <a:pt x="2286" y="6417"/>
                    <a:pt x="3810" y="35"/>
                  </a:cubicBezTo>
                  <a:cubicBezTo>
                    <a:pt x="2286" y="131"/>
                    <a:pt x="286" y="-441"/>
                    <a:pt x="0" y="988"/>
                  </a:cubicBezTo>
                  <a:cubicBezTo>
                    <a:pt x="3143" y="1369"/>
                    <a:pt x="2191" y="5369"/>
                    <a:pt x="1905" y="8608"/>
                  </a:cubicBezTo>
                  <a:cubicBezTo>
                    <a:pt x="5715" y="9370"/>
                    <a:pt x="8096" y="6322"/>
                    <a:pt x="10573" y="9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09" name="Freeform: Shape 2062">
              <a:extLst>
                <a:ext uri="{FF2B5EF4-FFF2-40B4-BE49-F238E27FC236}">
                  <a16:creationId xmlns:a16="http://schemas.microsoft.com/office/drawing/2014/main" id="{8A908BBC-653E-456B-A89B-5869546EE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728" y="3714845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9883675 h 9525"/>
                <a:gd name="T4" fmla="*/ 34480500 w 9525"/>
                <a:gd name="T5" fmla="*/ 74399775 h 9525"/>
                <a:gd name="T6" fmla="*/ 45339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95" y="4191"/>
                    <a:pt x="0" y="6287"/>
                  </a:cubicBezTo>
                  <a:cubicBezTo>
                    <a:pt x="1714" y="6382"/>
                    <a:pt x="2667" y="7049"/>
                    <a:pt x="3620" y="7811"/>
                  </a:cubicBezTo>
                  <a:cubicBezTo>
                    <a:pt x="2857" y="4953"/>
                    <a:pt x="3429" y="1048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0" name="Freeform: Shape 2063">
              <a:extLst>
                <a:ext uri="{FF2B5EF4-FFF2-40B4-BE49-F238E27FC236}">
                  <a16:creationId xmlns:a16="http://schemas.microsoft.com/office/drawing/2014/main" id="{AB66F827-7721-4E29-ACBD-2DDB4503E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682" y="359721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2858"/>
                    <a:pt x="-381" y="8096"/>
                    <a:pt x="3048" y="9049"/>
                  </a:cubicBezTo>
                  <a:cubicBezTo>
                    <a:pt x="1048" y="5715"/>
                    <a:pt x="6572" y="762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1" name="Freeform: Shape 2064">
              <a:extLst>
                <a:ext uri="{FF2B5EF4-FFF2-40B4-BE49-F238E27FC236}">
                  <a16:creationId xmlns:a16="http://schemas.microsoft.com/office/drawing/2014/main" id="{4F74A4E1-8DB0-4B11-89D3-1A3E917C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722" y="3707386"/>
              <a:ext cx="9525" cy="9525"/>
            </a:xfrm>
            <a:custGeom>
              <a:avLst/>
              <a:gdLst>
                <a:gd name="T0" fmla="*/ 49063275 w 9525"/>
                <a:gd name="T1" fmla="*/ 12982575 h 9525"/>
                <a:gd name="T2" fmla="*/ 38176200 w 9525"/>
                <a:gd name="T3" fmla="*/ 285750 h 9525"/>
                <a:gd name="T4" fmla="*/ 66675 w 9525"/>
                <a:gd name="T5" fmla="*/ 32946975 h 9525"/>
                <a:gd name="T6" fmla="*/ 47244000 w 9525"/>
                <a:gd name="T7" fmla="*/ 36576000 h 9525"/>
                <a:gd name="T8" fmla="*/ 49063275 w 9525"/>
                <a:gd name="T9" fmla="*/ 129825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1" y="1363"/>
                  </a:moveTo>
                  <a:cubicBezTo>
                    <a:pt x="5151" y="601"/>
                    <a:pt x="5056" y="-161"/>
                    <a:pt x="4008" y="30"/>
                  </a:cubicBezTo>
                  <a:cubicBezTo>
                    <a:pt x="3436" y="2125"/>
                    <a:pt x="-183" y="-1875"/>
                    <a:pt x="7" y="3459"/>
                  </a:cubicBezTo>
                  <a:cubicBezTo>
                    <a:pt x="1626" y="3554"/>
                    <a:pt x="3341" y="3744"/>
                    <a:pt x="4960" y="3840"/>
                  </a:cubicBezTo>
                  <a:cubicBezTo>
                    <a:pt x="5056" y="3078"/>
                    <a:pt x="5151" y="2220"/>
                    <a:pt x="5151" y="13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2" name="Freeform: Shape 2065">
              <a:extLst>
                <a:ext uri="{FF2B5EF4-FFF2-40B4-BE49-F238E27FC236}">
                  <a16:creationId xmlns:a16="http://schemas.microsoft.com/office/drawing/2014/main" id="{62071417-E077-4C06-838C-F99FEAC19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739" y="4066222"/>
              <a:ext cx="9525" cy="9525"/>
            </a:xfrm>
            <a:custGeom>
              <a:avLst/>
              <a:gdLst>
                <a:gd name="T0" fmla="*/ 71094600 w 9525"/>
                <a:gd name="T1" fmla="*/ 38109525 h 9525"/>
                <a:gd name="T2" fmla="*/ 38442900 w 9525"/>
                <a:gd name="T3" fmla="*/ 0 h 9525"/>
                <a:gd name="T4" fmla="*/ 23917275 w 9525"/>
                <a:gd name="T5" fmla="*/ 34480500 h 9525"/>
                <a:gd name="T6" fmla="*/ 13944600 w 9525"/>
                <a:gd name="T7" fmla="*/ 9982200 h 9525"/>
                <a:gd name="T8" fmla="*/ 71094600 w 9525"/>
                <a:gd name="T9" fmla="*/ 381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64" y="4001"/>
                  </a:moveTo>
                  <a:cubicBezTo>
                    <a:pt x="4512" y="4096"/>
                    <a:pt x="6321" y="286"/>
                    <a:pt x="4036" y="0"/>
                  </a:cubicBezTo>
                  <a:cubicBezTo>
                    <a:pt x="3750" y="1429"/>
                    <a:pt x="3940" y="3524"/>
                    <a:pt x="2511" y="3620"/>
                  </a:cubicBezTo>
                  <a:cubicBezTo>
                    <a:pt x="2321" y="2667"/>
                    <a:pt x="2702" y="1143"/>
                    <a:pt x="1464" y="1048"/>
                  </a:cubicBezTo>
                  <a:cubicBezTo>
                    <a:pt x="-3489" y="5239"/>
                    <a:pt x="5560" y="8287"/>
                    <a:pt x="7464" y="4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3" name="Freeform: Shape 2066">
              <a:extLst>
                <a:ext uri="{FF2B5EF4-FFF2-40B4-BE49-F238E27FC236}">
                  <a16:creationId xmlns:a16="http://schemas.microsoft.com/office/drawing/2014/main" id="{F238970B-056E-4E21-972D-58DBF028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822" y="4055124"/>
              <a:ext cx="9525" cy="9525"/>
            </a:xfrm>
            <a:custGeom>
              <a:avLst/>
              <a:gdLst>
                <a:gd name="T0" fmla="*/ 42643425 w 9525"/>
                <a:gd name="T1" fmla="*/ 71237475 h 9525"/>
                <a:gd name="T2" fmla="*/ 0 w 9525"/>
                <a:gd name="T3" fmla="*/ 7724775 h 9525"/>
                <a:gd name="T4" fmla="*/ 42643425 w 9525"/>
                <a:gd name="T5" fmla="*/ 71237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7479"/>
                  </a:moveTo>
                  <a:cubicBezTo>
                    <a:pt x="4191" y="4907"/>
                    <a:pt x="2667" y="-2428"/>
                    <a:pt x="0" y="811"/>
                  </a:cubicBezTo>
                  <a:cubicBezTo>
                    <a:pt x="2762" y="1954"/>
                    <a:pt x="-190" y="7955"/>
                    <a:pt x="4477" y="7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4" name="Freeform: Shape 2067">
              <a:extLst>
                <a:ext uri="{FF2B5EF4-FFF2-40B4-BE49-F238E27FC236}">
                  <a16:creationId xmlns:a16="http://schemas.microsoft.com/office/drawing/2014/main" id="{DD038671-03AF-438B-8CE2-FEE9D30B4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671" y="3821430"/>
              <a:ext cx="9525" cy="9525"/>
            </a:xfrm>
            <a:custGeom>
              <a:avLst/>
              <a:gdLst>
                <a:gd name="T0" fmla="*/ 10563225 w 9525"/>
                <a:gd name="T1" fmla="*/ 0 h 9525"/>
                <a:gd name="T2" fmla="*/ 51387375 w 9525"/>
                <a:gd name="T3" fmla="*/ 87096600 h 9525"/>
                <a:gd name="T4" fmla="*/ 10563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09" y="0"/>
                  </a:moveTo>
                  <a:cubicBezTo>
                    <a:pt x="-1653" y="2953"/>
                    <a:pt x="1109" y="8573"/>
                    <a:pt x="5395" y="9144"/>
                  </a:cubicBezTo>
                  <a:cubicBezTo>
                    <a:pt x="3871" y="4477"/>
                    <a:pt x="7586" y="1333"/>
                    <a:pt x="110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5" name="Freeform: Shape 2068">
              <a:extLst>
                <a:ext uri="{FF2B5EF4-FFF2-40B4-BE49-F238E27FC236}">
                  <a16:creationId xmlns:a16="http://schemas.microsoft.com/office/drawing/2014/main" id="{47E90626-AF70-4D98-928A-F8D4E9156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8488" y="3867531"/>
              <a:ext cx="9525" cy="9525"/>
            </a:xfrm>
            <a:custGeom>
              <a:avLst/>
              <a:gdLst>
                <a:gd name="T0" fmla="*/ 48596550 w 9525"/>
                <a:gd name="T1" fmla="*/ 86191725 h 9525"/>
                <a:gd name="T2" fmla="*/ 64017525 w 9525"/>
                <a:gd name="T3" fmla="*/ 39919275 h 9525"/>
                <a:gd name="T4" fmla="*/ 7762875 w 9525"/>
                <a:gd name="T5" fmla="*/ 0 h 9525"/>
                <a:gd name="T6" fmla="*/ 48596550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02" y="9049"/>
                  </a:moveTo>
                  <a:cubicBezTo>
                    <a:pt x="5197" y="6858"/>
                    <a:pt x="5673" y="5239"/>
                    <a:pt x="6721" y="4191"/>
                  </a:cubicBezTo>
                  <a:cubicBezTo>
                    <a:pt x="2720" y="4477"/>
                    <a:pt x="3673" y="572"/>
                    <a:pt x="815" y="0"/>
                  </a:cubicBezTo>
                  <a:cubicBezTo>
                    <a:pt x="-614" y="4667"/>
                    <a:pt x="-709" y="8096"/>
                    <a:pt x="5102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6" name="Freeform: Shape 2069">
              <a:extLst>
                <a:ext uri="{FF2B5EF4-FFF2-40B4-BE49-F238E27FC236}">
                  <a16:creationId xmlns:a16="http://schemas.microsoft.com/office/drawing/2014/main" id="{D56E8EEB-24D8-4782-B571-698634895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1779" y="3906774"/>
              <a:ext cx="9525" cy="9525"/>
            </a:xfrm>
            <a:custGeom>
              <a:avLst/>
              <a:gdLst>
                <a:gd name="T0" fmla="*/ 4381 w 9525"/>
                <a:gd name="T1" fmla="*/ 0 h 9525"/>
                <a:gd name="T2" fmla="*/ 571 w 9525"/>
                <a:gd name="T3" fmla="*/ 952 h 9525"/>
                <a:gd name="T4" fmla="*/ 0 w 9525"/>
                <a:gd name="T5" fmla="*/ 8382 h 9525"/>
                <a:gd name="T6" fmla="*/ 9525 w 9525"/>
                <a:gd name="T7" fmla="*/ 14192 h 9525"/>
                <a:gd name="T8" fmla="*/ 9335 w 9525"/>
                <a:gd name="T9" fmla="*/ 1714 h 9525"/>
                <a:gd name="T10" fmla="*/ 4381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4191" y="4763"/>
                    <a:pt x="3334" y="381"/>
                    <a:pt x="571" y="952"/>
                  </a:cubicBezTo>
                  <a:cubicBezTo>
                    <a:pt x="3334" y="5334"/>
                    <a:pt x="4191" y="4286"/>
                    <a:pt x="0" y="8382"/>
                  </a:cubicBezTo>
                  <a:cubicBezTo>
                    <a:pt x="5334" y="10668"/>
                    <a:pt x="5524" y="10382"/>
                    <a:pt x="9525" y="14192"/>
                  </a:cubicBezTo>
                  <a:cubicBezTo>
                    <a:pt x="12192" y="11335"/>
                    <a:pt x="6953" y="7810"/>
                    <a:pt x="9335" y="1714"/>
                  </a:cubicBezTo>
                  <a:cubicBezTo>
                    <a:pt x="7048" y="1619"/>
                    <a:pt x="5429" y="1143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7" name="Freeform: Shape 2070">
              <a:extLst>
                <a:ext uri="{FF2B5EF4-FFF2-40B4-BE49-F238E27FC236}">
                  <a16:creationId xmlns:a16="http://schemas.microsoft.com/office/drawing/2014/main" id="{F7E719E6-BDC4-46E3-8109-89013AAA1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251" y="4480067"/>
              <a:ext cx="9525" cy="9525"/>
            </a:xfrm>
            <a:custGeom>
              <a:avLst/>
              <a:gdLst>
                <a:gd name="T0" fmla="*/ 0 w 9525"/>
                <a:gd name="T1" fmla="*/ 16 h 9525"/>
                <a:gd name="T2" fmla="*/ 27212925 w 9525"/>
                <a:gd name="T3" fmla="*/ 10303 h 9525"/>
                <a:gd name="T4" fmla="*/ 0 w 9525"/>
                <a:gd name="T5" fmla="*/ 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"/>
                  </a:moveTo>
                  <a:cubicBezTo>
                    <a:pt x="1524" y="4588"/>
                    <a:pt x="-1905" y="7541"/>
                    <a:pt x="2857" y="10303"/>
                  </a:cubicBezTo>
                  <a:cubicBezTo>
                    <a:pt x="2857" y="6017"/>
                    <a:pt x="5429" y="-365"/>
                    <a:pt x="0" y="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8" name="Freeform: Shape 2071">
              <a:extLst>
                <a:ext uri="{FF2B5EF4-FFF2-40B4-BE49-F238E27FC236}">
                  <a16:creationId xmlns:a16="http://schemas.microsoft.com/office/drawing/2014/main" id="{AADC0C87-F10F-4225-A069-BA17CA126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845" y="4024169"/>
              <a:ext cx="9525" cy="9525"/>
            </a:xfrm>
            <a:custGeom>
              <a:avLst/>
              <a:gdLst>
                <a:gd name="T0" fmla="*/ 49272825 w 9525"/>
                <a:gd name="T1" fmla="*/ 49453800 h 9525"/>
                <a:gd name="T2" fmla="*/ 29308425 w 9525"/>
                <a:gd name="T3" fmla="*/ 457200 h 9525"/>
                <a:gd name="T4" fmla="*/ 1190625 w 9525"/>
                <a:gd name="T5" fmla="*/ 57616725 h 9525"/>
                <a:gd name="T6" fmla="*/ 49272825 w 9525"/>
                <a:gd name="T7" fmla="*/ 49453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73" y="5192"/>
                  </a:moveTo>
                  <a:cubicBezTo>
                    <a:pt x="1744" y="5859"/>
                    <a:pt x="6506" y="-619"/>
                    <a:pt x="3077" y="48"/>
                  </a:cubicBezTo>
                  <a:cubicBezTo>
                    <a:pt x="2315" y="2429"/>
                    <a:pt x="-637" y="2048"/>
                    <a:pt x="125" y="6049"/>
                  </a:cubicBezTo>
                  <a:cubicBezTo>
                    <a:pt x="1934" y="5954"/>
                    <a:pt x="4601" y="6811"/>
                    <a:pt x="5173" y="519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19" name="Freeform: Shape 2072">
              <a:extLst>
                <a:ext uri="{FF2B5EF4-FFF2-40B4-BE49-F238E27FC236}">
                  <a16:creationId xmlns:a16="http://schemas.microsoft.com/office/drawing/2014/main" id="{2A561B2A-4891-4466-9AB9-3A169069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499" y="3956590"/>
              <a:ext cx="9525" cy="9525"/>
            </a:xfrm>
            <a:custGeom>
              <a:avLst/>
              <a:gdLst>
                <a:gd name="T0" fmla="*/ 63474600 w 9525"/>
                <a:gd name="T1" fmla="*/ 85286850 h 9525"/>
                <a:gd name="T2" fmla="*/ 67103625 w 9525"/>
                <a:gd name="T3" fmla="*/ 38100000 h 9525"/>
                <a:gd name="T4" fmla="*/ 34442400 w 9525"/>
                <a:gd name="T5" fmla="*/ 0 h 9525"/>
                <a:gd name="T6" fmla="*/ 63474600 w 9525"/>
                <a:gd name="T7" fmla="*/ 85286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4" y="8954"/>
                  </a:moveTo>
                  <a:cubicBezTo>
                    <a:pt x="6759" y="7334"/>
                    <a:pt x="6950" y="5620"/>
                    <a:pt x="7045" y="4000"/>
                  </a:cubicBezTo>
                  <a:cubicBezTo>
                    <a:pt x="3044" y="5048"/>
                    <a:pt x="2949" y="4953"/>
                    <a:pt x="3616" y="0"/>
                  </a:cubicBezTo>
                  <a:cubicBezTo>
                    <a:pt x="-4575" y="381"/>
                    <a:pt x="3235" y="7906"/>
                    <a:pt x="6664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0" name="Freeform: Shape 2073">
              <a:extLst>
                <a:ext uri="{FF2B5EF4-FFF2-40B4-BE49-F238E27FC236}">
                  <a16:creationId xmlns:a16="http://schemas.microsoft.com/office/drawing/2014/main" id="{7864A142-994A-4D14-8C33-4A4A25B52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448" y="3941921"/>
              <a:ext cx="9525" cy="9525"/>
            </a:xfrm>
            <a:custGeom>
              <a:avLst/>
              <a:gdLst>
                <a:gd name="T0" fmla="*/ 69856350 w 9525"/>
                <a:gd name="T1" fmla="*/ 35385375 h 9525"/>
                <a:gd name="T2" fmla="*/ 72580500 w 9525"/>
                <a:gd name="T3" fmla="*/ 0 h 9525"/>
                <a:gd name="T4" fmla="*/ 0 w 9525"/>
                <a:gd name="T5" fmla="*/ 18145125 h 9525"/>
                <a:gd name="T6" fmla="*/ 6985635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34" y="3715"/>
                  </a:moveTo>
                  <a:cubicBezTo>
                    <a:pt x="2953" y="2953"/>
                    <a:pt x="12764" y="1619"/>
                    <a:pt x="7620" y="0"/>
                  </a:cubicBezTo>
                  <a:cubicBezTo>
                    <a:pt x="5239" y="3238"/>
                    <a:pt x="1810" y="-2667"/>
                    <a:pt x="0" y="1905"/>
                  </a:cubicBezTo>
                  <a:cubicBezTo>
                    <a:pt x="1238" y="2857"/>
                    <a:pt x="5334" y="7144"/>
                    <a:pt x="7334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1" name="Freeform: Shape 2074">
              <a:extLst>
                <a:ext uri="{FF2B5EF4-FFF2-40B4-BE49-F238E27FC236}">
                  <a16:creationId xmlns:a16="http://schemas.microsoft.com/office/drawing/2014/main" id="{FA9C1FD7-925A-4C62-9A50-FAF01375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067" y="3977830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17240250 w 9525"/>
                <a:gd name="T3" fmla="*/ 0 h 9525"/>
                <a:gd name="T4" fmla="*/ 0 w 9525"/>
                <a:gd name="T5" fmla="*/ 69856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3620" y="7811"/>
                    <a:pt x="5715" y="476"/>
                    <a:pt x="1810" y="0"/>
                  </a:cubicBezTo>
                  <a:cubicBezTo>
                    <a:pt x="2381" y="3905"/>
                    <a:pt x="190" y="4477"/>
                    <a:pt x="0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2" name="Freeform: Shape 2075">
              <a:extLst>
                <a:ext uri="{FF2B5EF4-FFF2-40B4-BE49-F238E27FC236}">
                  <a16:creationId xmlns:a16="http://schemas.microsoft.com/office/drawing/2014/main" id="{A37551CD-84D5-4C1F-809D-982B1C56D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931" y="3925633"/>
              <a:ext cx="9525" cy="9525"/>
            </a:xfrm>
            <a:custGeom>
              <a:avLst/>
              <a:gdLst>
                <a:gd name="T0" fmla="*/ 23974425 w 9525"/>
                <a:gd name="T1" fmla="*/ 11335 h 9525"/>
                <a:gd name="T2" fmla="*/ 20345400 w 9525"/>
                <a:gd name="T3" fmla="*/ 0 h 9525"/>
                <a:gd name="T4" fmla="*/ 23974425 w 9525"/>
                <a:gd name="T5" fmla="*/ 113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517" y="11335"/>
                  </a:moveTo>
                  <a:cubicBezTo>
                    <a:pt x="327" y="8287"/>
                    <a:pt x="5565" y="3524"/>
                    <a:pt x="2136" y="0"/>
                  </a:cubicBezTo>
                  <a:cubicBezTo>
                    <a:pt x="3279" y="4096"/>
                    <a:pt x="-3483" y="10096"/>
                    <a:pt x="2517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3" name="Freeform: Shape 2076">
              <a:extLst>
                <a:ext uri="{FF2B5EF4-FFF2-40B4-BE49-F238E27FC236}">
                  <a16:creationId xmlns:a16="http://schemas.microsoft.com/office/drawing/2014/main" id="{05E6351E-70AA-4D52-9440-F0C8FD9FE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3115" y="4028599"/>
              <a:ext cx="9525" cy="9525"/>
            </a:xfrm>
            <a:custGeom>
              <a:avLst/>
              <a:gdLst>
                <a:gd name="T0" fmla="*/ 0 w 9525"/>
                <a:gd name="T1" fmla="*/ 8477 h 9525"/>
                <a:gd name="T2" fmla="*/ 15621 w 9525"/>
                <a:gd name="T3" fmla="*/ 16002 h 9525"/>
                <a:gd name="T4" fmla="*/ 17145 w 9525"/>
                <a:gd name="T5" fmla="*/ 12383 h 9525"/>
                <a:gd name="T6" fmla="*/ 7429 w 9525"/>
                <a:gd name="T7" fmla="*/ 9144 h 9525"/>
                <a:gd name="T8" fmla="*/ 3143 w 9525"/>
                <a:gd name="T9" fmla="*/ 0 h 9525"/>
                <a:gd name="T10" fmla="*/ 0 w 9525"/>
                <a:gd name="T11" fmla="*/ 847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5715" y="10573"/>
                    <a:pt x="10763" y="13145"/>
                    <a:pt x="15621" y="16002"/>
                  </a:cubicBezTo>
                  <a:cubicBezTo>
                    <a:pt x="15716" y="14288"/>
                    <a:pt x="16478" y="13335"/>
                    <a:pt x="17145" y="12383"/>
                  </a:cubicBezTo>
                  <a:cubicBezTo>
                    <a:pt x="14573" y="11240"/>
                    <a:pt x="9620" y="10001"/>
                    <a:pt x="7429" y="9144"/>
                  </a:cubicBezTo>
                  <a:cubicBezTo>
                    <a:pt x="10859" y="5620"/>
                    <a:pt x="7334" y="667"/>
                    <a:pt x="3143" y="0"/>
                  </a:cubicBezTo>
                  <a:cubicBezTo>
                    <a:pt x="953" y="2572"/>
                    <a:pt x="6953" y="7525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4" name="Freeform: Shape 2077">
              <a:extLst>
                <a:ext uri="{FF2B5EF4-FFF2-40B4-BE49-F238E27FC236}">
                  <a16:creationId xmlns:a16="http://schemas.microsoft.com/office/drawing/2014/main" id="{883A3E52-C167-45C3-BBEC-737E424C3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067" y="3978201"/>
              <a:ext cx="9525" cy="9525"/>
            </a:xfrm>
            <a:custGeom>
              <a:avLst/>
              <a:gdLst>
                <a:gd name="T0" fmla="*/ 8210550 w 9525"/>
                <a:gd name="T1" fmla="*/ 95250 h 9525"/>
                <a:gd name="T2" fmla="*/ 37242750 w 9525"/>
                <a:gd name="T3" fmla="*/ 86286975 h 9525"/>
                <a:gd name="T4" fmla="*/ 40871775 w 9525"/>
                <a:gd name="T5" fmla="*/ 39109650 h 9525"/>
                <a:gd name="T6" fmla="*/ 8210550 w 9525"/>
                <a:gd name="T7" fmla="*/ 95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2" y="10"/>
                  </a:moveTo>
                  <a:cubicBezTo>
                    <a:pt x="-376" y="1344"/>
                    <a:pt x="-948" y="9154"/>
                    <a:pt x="3910" y="9059"/>
                  </a:cubicBezTo>
                  <a:cubicBezTo>
                    <a:pt x="4291" y="5630"/>
                    <a:pt x="2005" y="6392"/>
                    <a:pt x="4291" y="4106"/>
                  </a:cubicBezTo>
                  <a:cubicBezTo>
                    <a:pt x="-281" y="5535"/>
                    <a:pt x="3910" y="-276"/>
                    <a:pt x="862" y="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5" name="Freeform: Shape 2078">
              <a:extLst>
                <a:ext uri="{FF2B5EF4-FFF2-40B4-BE49-F238E27FC236}">
                  <a16:creationId xmlns:a16="http://schemas.microsoft.com/office/drawing/2014/main" id="{DB532B64-14CE-4284-B030-F988F849C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975" y="4087555"/>
              <a:ext cx="9525" cy="9525"/>
            </a:xfrm>
            <a:custGeom>
              <a:avLst/>
              <a:gdLst>
                <a:gd name="T0" fmla="*/ 68951475 w 9525"/>
                <a:gd name="T1" fmla="*/ 40862250 h 9525"/>
                <a:gd name="T2" fmla="*/ 0 w 9525"/>
                <a:gd name="T3" fmla="*/ 11830050 h 9525"/>
                <a:gd name="T4" fmla="*/ 68951475 w 9525"/>
                <a:gd name="T5" fmla="*/ 40862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39" y="4290"/>
                  </a:moveTo>
                  <a:cubicBezTo>
                    <a:pt x="9144" y="289"/>
                    <a:pt x="1334" y="-1330"/>
                    <a:pt x="0" y="1242"/>
                  </a:cubicBezTo>
                  <a:cubicBezTo>
                    <a:pt x="3620" y="1242"/>
                    <a:pt x="3524" y="4385"/>
                    <a:pt x="7239" y="42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6" name="Freeform: Shape 2079">
              <a:extLst>
                <a:ext uri="{FF2B5EF4-FFF2-40B4-BE49-F238E27FC236}">
                  <a16:creationId xmlns:a16="http://schemas.microsoft.com/office/drawing/2014/main" id="{D4A34AA4-F065-4DA3-BBE2-00794E4A1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453" y="4120752"/>
              <a:ext cx="9525" cy="9525"/>
            </a:xfrm>
            <a:custGeom>
              <a:avLst/>
              <a:gdLst>
                <a:gd name="T0" fmla="*/ 44453175 w 9525"/>
                <a:gd name="T1" fmla="*/ 63969900 h 9525"/>
                <a:gd name="T2" fmla="*/ 0 w 9525"/>
                <a:gd name="T3" fmla="*/ 24955500 h 9525"/>
                <a:gd name="T4" fmla="*/ 44453175 w 9525"/>
                <a:gd name="T5" fmla="*/ 6396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6716"/>
                  </a:moveTo>
                  <a:cubicBezTo>
                    <a:pt x="10096" y="3763"/>
                    <a:pt x="1143" y="-4047"/>
                    <a:pt x="0" y="2620"/>
                  </a:cubicBezTo>
                  <a:cubicBezTo>
                    <a:pt x="4000" y="1763"/>
                    <a:pt x="1333" y="6811"/>
                    <a:pt x="4667" y="6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7" name="Freeform: Shape 2080">
              <a:extLst>
                <a:ext uri="{FF2B5EF4-FFF2-40B4-BE49-F238E27FC236}">
                  <a16:creationId xmlns:a16="http://schemas.microsoft.com/office/drawing/2014/main" id="{4A4449B7-2EB5-4DAC-99EC-1770A9A4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8453" y="4058548"/>
              <a:ext cx="9525" cy="9525"/>
            </a:xfrm>
            <a:custGeom>
              <a:avLst/>
              <a:gdLst>
                <a:gd name="T0" fmla="*/ 36290250 w 9525"/>
                <a:gd name="T1" fmla="*/ 52225575 h 9525"/>
                <a:gd name="T2" fmla="*/ 4543425 w 9525"/>
                <a:gd name="T3" fmla="*/ 2333625 h 9525"/>
                <a:gd name="T4" fmla="*/ 36290250 w 9525"/>
                <a:gd name="T5" fmla="*/ 5222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10" y="5483"/>
                  </a:moveTo>
                  <a:cubicBezTo>
                    <a:pt x="477" y="5579"/>
                    <a:pt x="5525" y="-1375"/>
                    <a:pt x="477" y="245"/>
                  </a:cubicBezTo>
                  <a:cubicBezTo>
                    <a:pt x="-1143" y="3578"/>
                    <a:pt x="1715" y="9008"/>
                    <a:pt x="3810" y="54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8" name="Freeform: Shape 2081">
              <a:extLst>
                <a:ext uri="{FF2B5EF4-FFF2-40B4-BE49-F238E27FC236}">
                  <a16:creationId xmlns:a16="http://schemas.microsoft.com/office/drawing/2014/main" id="{14A5623E-91D7-47AC-AD10-ADE921AED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786" y="4353714"/>
              <a:ext cx="9525" cy="9525"/>
            </a:xfrm>
            <a:custGeom>
              <a:avLst/>
              <a:gdLst>
                <a:gd name="T0" fmla="*/ 8858 w 9525"/>
                <a:gd name="T1" fmla="*/ 1593 h 9525"/>
                <a:gd name="T2" fmla="*/ 8572 w 9525"/>
                <a:gd name="T3" fmla="*/ 5308 h 9525"/>
                <a:gd name="T4" fmla="*/ 5239 w 9525"/>
                <a:gd name="T5" fmla="*/ 69 h 9525"/>
                <a:gd name="T6" fmla="*/ 0 w 9525"/>
                <a:gd name="T7" fmla="*/ 3402 h 9525"/>
                <a:gd name="T8" fmla="*/ 9715 w 9525"/>
                <a:gd name="T9" fmla="*/ 6736 h 9525"/>
                <a:gd name="T10" fmla="*/ 10763 w 9525"/>
                <a:gd name="T11" fmla="*/ 9308 h 9525"/>
                <a:gd name="T12" fmla="*/ 8001 w 9525"/>
                <a:gd name="T13" fmla="*/ 12832 h 9525"/>
                <a:gd name="T14" fmla="*/ 13049 w 9525"/>
                <a:gd name="T15" fmla="*/ 11975 h 9525"/>
                <a:gd name="T16" fmla="*/ 13145 w 9525"/>
                <a:gd name="T17" fmla="*/ 10737 h 9525"/>
                <a:gd name="T18" fmla="*/ 15716 w 9525"/>
                <a:gd name="T19" fmla="*/ 9689 h 9525"/>
                <a:gd name="T20" fmla="*/ 8858 w 9525"/>
                <a:gd name="T21" fmla="*/ 1593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8858" y="1593"/>
                  </a:moveTo>
                  <a:cubicBezTo>
                    <a:pt x="8191" y="3688"/>
                    <a:pt x="10478" y="4927"/>
                    <a:pt x="8572" y="5308"/>
                  </a:cubicBezTo>
                  <a:cubicBezTo>
                    <a:pt x="6096" y="4831"/>
                    <a:pt x="6382" y="1783"/>
                    <a:pt x="5239" y="69"/>
                  </a:cubicBezTo>
                  <a:cubicBezTo>
                    <a:pt x="2191" y="-407"/>
                    <a:pt x="1238" y="1688"/>
                    <a:pt x="0" y="3402"/>
                  </a:cubicBezTo>
                  <a:cubicBezTo>
                    <a:pt x="7048" y="-789"/>
                    <a:pt x="4191" y="13023"/>
                    <a:pt x="9715" y="6736"/>
                  </a:cubicBezTo>
                  <a:cubicBezTo>
                    <a:pt x="9620" y="7975"/>
                    <a:pt x="10573" y="8260"/>
                    <a:pt x="10763" y="9308"/>
                  </a:cubicBezTo>
                  <a:cubicBezTo>
                    <a:pt x="10382" y="11022"/>
                    <a:pt x="8572" y="11213"/>
                    <a:pt x="8001" y="12832"/>
                  </a:cubicBezTo>
                  <a:cubicBezTo>
                    <a:pt x="9906" y="12737"/>
                    <a:pt x="12573" y="13689"/>
                    <a:pt x="13049" y="11975"/>
                  </a:cubicBezTo>
                  <a:cubicBezTo>
                    <a:pt x="12382" y="11880"/>
                    <a:pt x="11716" y="10832"/>
                    <a:pt x="13145" y="10737"/>
                  </a:cubicBezTo>
                  <a:cubicBezTo>
                    <a:pt x="13335" y="12642"/>
                    <a:pt x="15145" y="11118"/>
                    <a:pt x="15716" y="9689"/>
                  </a:cubicBezTo>
                  <a:cubicBezTo>
                    <a:pt x="11335" y="8736"/>
                    <a:pt x="13621" y="2164"/>
                    <a:pt x="8858" y="15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29" name="Freeform: Shape 2082">
              <a:extLst>
                <a:ext uri="{FF2B5EF4-FFF2-40B4-BE49-F238E27FC236}">
                  <a16:creationId xmlns:a16="http://schemas.microsoft.com/office/drawing/2014/main" id="{FE9693B8-0E62-4062-83C3-6EFC9F00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1026" y="4094797"/>
              <a:ext cx="9525" cy="9525"/>
            </a:xfrm>
            <a:custGeom>
              <a:avLst/>
              <a:gdLst>
                <a:gd name="T0" fmla="*/ 9716 w 9525"/>
                <a:gd name="T1" fmla="*/ 3239 h 9525"/>
                <a:gd name="T2" fmla="*/ 4572 w 9525"/>
                <a:gd name="T3" fmla="*/ 5334 h 9525"/>
                <a:gd name="T4" fmla="*/ 4953 w 9525"/>
                <a:gd name="T5" fmla="*/ 381 h 9525"/>
                <a:gd name="T6" fmla="*/ 0 w 9525"/>
                <a:gd name="T7" fmla="*/ 0 h 9525"/>
                <a:gd name="T8" fmla="*/ 5429 w 9525"/>
                <a:gd name="T9" fmla="*/ 10478 h 9525"/>
                <a:gd name="T10" fmla="*/ 11621 w 9525"/>
                <a:gd name="T11" fmla="*/ 10954 h 9525"/>
                <a:gd name="T12" fmla="*/ 9716 w 9525"/>
                <a:gd name="T13" fmla="*/ 32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716" y="3239"/>
                  </a:moveTo>
                  <a:cubicBezTo>
                    <a:pt x="10668" y="7049"/>
                    <a:pt x="6763" y="5239"/>
                    <a:pt x="4572" y="5334"/>
                  </a:cubicBezTo>
                  <a:cubicBezTo>
                    <a:pt x="6191" y="3620"/>
                    <a:pt x="6287" y="2286"/>
                    <a:pt x="4953" y="381"/>
                  </a:cubicBezTo>
                  <a:cubicBezTo>
                    <a:pt x="3334" y="286"/>
                    <a:pt x="1619" y="95"/>
                    <a:pt x="0" y="0"/>
                  </a:cubicBezTo>
                  <a:cubicBezTo>
                    <a:pt x="1905" y="3429"/>
                    <a:pt x="2096" y="8287"/>
                    <a:pt x="5429" y="10478"/>
                  </a:cubicBezTo>
                  <a:cubicBezTo>
                    <a:pt x="8001" y="5429"/>
                    <a:pt x="8858" y="7906"/>
                    <a:pt x="11621" y="10954"/>
                  </a:cubicBezTo>
                  <a:cubicBezTo>
                    <a:pt x="12192" y="7334"/>
                    <a:pt x="11811" y="4572"/>
                    <a:pt x="9716" y="3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0" name="Freeform: Shape 2083">
              <a:extLst>
                <a:ext uri="{FF2B5EF4-FFF2-40B4-BE49-F238E27FC236}">
                  <a16:creationId xmlns:a16="http://schemas.microsoft.com/office/drawing/2014/main" id="{4F39057E-A3AC-4F62-803E-82F999FB2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69" y="4077859"/>
              <a:ext cx="9525" cy="9525"/>
            </a:xfrm>
            <a:custGeom>
              <a:avLst/>
              <a:gdLst>
                <a:gd name="T0" fmla="*/ 0 w 9525"/>
                <a:gd name="T1" fmla="*/ 18907125 h 9525"/>
                <a:gd name="T2" fmla="*/ 45367575 w 9525"/>
                <a:gd name="T3" fmla="*/ 47024925 h 9525"/>
                <a:gd name="T4" fmla="*/ 59874150 w 9525"/>
                <a:gd name="T5" fmla="*/ 12553950 h 9525"/>
                <a:gd name="T6" fmla="*/ 0 w 9525"/>
                <a:gd name="T7" fmla="*/ 18907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985"/>
                  </a:moveTo>
                  <a:cubicBezTo>
                    <a:pt x="4191" y="746"/>
                    <a:pt x="667" y="6080"/>
                    <a:pt x="4763" y="4937"/>
                  </a:cubicBezTo>
                  <a:cubicBezTo>
                    <a:pt x="4858" y="3223"/>
                    <a:pt x="5524" y="2270"/>
                    <a:pt x="6286" y="1318"/>
                  </a:cubicBezTo>
                  <a:cubicBezTo>
                    <a:pt x="4667" y="-873"/>
                    <a:pt x="1333" y="-111"/>
                    <a:pt x="0" y="19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1" name="Freeform: Shape 2084">
              <a:extLst>
                <a:ext uri="{FF2B5EF4-FFF2-40B4-BE49-F238E27FC236}">
                  <a16:creationId xmlns:a16="http://schemas.microsoft.com/office/drawing/2014/main" id="{9A9E63B5-61CC-4E94-8470-26D151F26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7979" y="4052125"/>
              <a:ext cx="9525" cy="9525"/>
            </a:xfrm>
            <a:custGeom>
              <a:avLst/>
              <a:gdLst>
                <a:gd name="T0" fmla="*/ 7715 w 9525"/>
                <a:gd name="T1" fmla="*/ 0 h 9525"/>
                <a:gd name="T2" fmla="*/ 0 w 9525"/>
                <a:gd name="T3" fmla="*/ 29937075 h 9525"/>
                <a:gd name="T4" fmla="*/ 3715 w 9525"/>
                <a:gd name="T5" fmla="*/ 32661225 h 9525"/>
                <a:gd name="T6" fmla="*/ 77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6572" y="4572"/>
                    <a:pt x="2191" y="-1429"/>
                    <a:pt x="0" y="3143"/>
                  </a:cubicBezTo>
                  <a:cubicBezTo>
                    <a:pt x="3334" y="11430"/>
                    <a:pt x="-476" y="4953"/>
                    <a:pt x="3715" y="3429"/>
                  </a:cubicBezTo>
                  <a:cubicBezTo>
                    <a:pt x="8001" y="1905"/>
                    <a:pt x="12002" y="3524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2" name="Freeform: Shape 2085">
              <a:extLst>
                <a:ext uri="{FF2B5EF4-FFF2-40B4-BE49-F238E27FC236}">
                  <a16:creationId xmlns:a16="http://schemas.microsoft.com/office/drawing/2014/main" id="{72E18359-EB30-4B24-AD18-BC24DC1AA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265" y="4128421"/>
              <a:ext cx="9525" cy="9525"/>
            </a:xfrm>
            <a:custGeom>
              <a:avLst/>
              <a:gdLst>
                <a:gd name="T0" fmla="*/ 2724150 w 9525"/>
                <a:gd name="T1" fmla="*/ 3429 h 9525"/>
                <a:gd name="T2" fmla="*/ 68046600 w 9525"/>
                <a:gd name="T3" fmla="*/ 11525 h 9525"/>
                <a:gd name="T4" fmla="*/ 40824150 w 9525"/>
                <a:gd name="T5" fmla="*/ 0 h 9525"/>
                <a:gd name="T6" fmla="*/ 48996600 w 9525"/>
                <a:gd name="T7" fmla="*/ 5048 h 9525"/>
                <a:gd name="T8" fmla="*/ 2724150 w 9525"/>
                <a:gd name="T9" fmla="*/ 3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86" y="3429"/>
                  </a:moveTo>
                  <a:cubicBezTo>
                    <a:pt x="-857" y="9049"/>
                    <a:pt x="1429" y="11716"/>
                    <a:pt x="7144" y="11525"/>
                  </a:cubicBezTo>
                  <a:cubicBezTo>
                    <a:pt x="4667" y="9049"/>
                    <a:pt x="9335" y="381"/>
                    <a:pt x="4286" y="0"/>
                  </a:cubicBezTo>
                  <a:cubicBezTo>
                    <a:pt x="571" y="762"/>
                    <a:pt x="7049" y="2096"/>
                    <a:pt x="5144" y="5048"/>
                  </a:cubicBezTo>
                  <a:cubicBezTo>
                    <a:pt x="2762" y="5144"/>
                    <a:pt x="2477" y="3429"/>
                    <a:pt x="286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3" name="Freeform: Shape 2086">
              <a:extLst>
                <a:ext uri="{FF2B5EF4-FFF2-40B4-BE49-F238E27FC236}">
                  <a16:creationId xmlns:a16="http://schemas.microsoft.com/office/drawing/2014/main" id="{02E2A166-16CA-4632-BC29-48782C243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871" y="4231767"/>
              <a:ext cx="9525" cy="9525"/>
            </a:xfrm>
            <a:custGeom>
              <a:avLst/>
              <a:gdLst>
                <a:gd name="T0" fmla="*/ 45481875 w 9525"/>
                <a:gd name="T1" fmla="*/ 0 h 9525"/>
                <a:gd name="T2" fmla="*/ 123825 w 9525"/>
                <a:gd name="T3" fmla="*/ 12097 h 9525"/>
                <a:gd name="T4" fmla="*/ 45481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75" y="0"/>
                  </a:moveTo>
                  <a:cubicBezTo>
                    <a:pt x="4394" y="5429"/>
                    <a:pt x="-273" y="5905"/>
                    <a:pt x="13" y="12097"/>
                  </a:cubicBezTo>
                  <a:cubicBezTo>
                    <a:pt x="4870" y="12478"/>
                    <a:pt x="5442" y="3810"/>
                    <a:pt x="477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4" name="Freeform: Shape 2087">
              <a:extLst>
                <a:ext uri="{FF2B5EF4-FFF2-40B4-BE49-F238E27FC236}">
                  <a16:creationId xmlns:a16="http://schemas.microsoft.com/office/drawing/2014/main" id="{8A3ADF12-09EF-41BE-8261-9FE3206C2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29" y="4375846"/>
              <a:ext cx="9525" cy="9525"/>
            </a:xfrm>
            <a:custGeom>
              <a:avLst/>
              <a:gdLst>
                <a:gd name="T0" fmla="*/ 46367700 w 9525"/>
                <a:gd name="T1" fmla="*/ 52044600 h 9525"/>
                <a:gd name="T2" fmla="*/ 2828925 w 9525"/>
                <a:gd name="T3" fmla="*/ 1238250 h 9525"/>
                <a:gd name="T4" fmla="*/ 46367700 w 9525"/>
                <a:gd name="T5" fmla="*/ 52044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5464"/>
                  </a:moveTo>
                  <a:cubicBezTo>
                    <a:pt x="3440" y="4702"/>
                    <a:pt x="6869" y="-918"/>
                    <a:pt x="297" y="130"/>
                  </a:cubicBezTo>
                  <a:cubicBezTo>
                    <a:pt x="-1132" y="3654"/>
                    <a:pt x="2964" y="8416"/>
                    <a:pt x="4868" y="54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5" name="Freeform: Shape 2088">
              <a:extLst>
                <a:ext uri="{FF2B5EF4-FFF2-40B4-BE49-F238E27FC236}">
                  <a16:creationId xmlns:a16="http://schemas.microsoft.com/office/drawing/2014/main" id="{76DFA9D6-1B65-4763-8EA8-3FC1AB483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934" y="4050792"/>
              <a:ext cx="9525" cy="9525"/>
            </a:xfrm>
            <a:custGeom>
              <a:avLst/>
              <a:gdLst>
                <a:gd name="T0" fmla="*/ 4667 w 9525"/>
                <a:gd name="T1" fmla="*/ 81648300 h 9525"/>
                <a:gd name="T2" fmla="*/ 12097 w 9525"/>
                <a:gd name="T3" fmla="*/ 87096600 h 9525"/>
                <a:gd name="T4" fmla="*/ 13716 w 9525"/>
                <a:gd name="T5" fmla="*/ 40824150 h 9525"/>
                <a:gd name="T6" fmla="*/ 6572 w 9525"/>
                <a:gd name="T7" fmla="*/ 0 h 9525"/>
                <a:gd name="T8" fmla="*/ 286 w 9525"/>
                <a:gd name="T9" fmla="*/ 7258050 h 9525"/>
                <a:gd name="T10" fmla="*/ 0 w 9525"/>
                <a:gd name="T11" fmla="*/ 42643425 h 9525"/>
                <a:gd name="T12" fmla="*/ 4667 w 9525"/>
                <a:gd name="T13" fmla="*/ 816483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667" y="8572"/>
                  </a:moveTo>
                  <a:cubicBezTo>
                    <a:pt x="5620" y="1619"/>
                    <a:pt x="10096" y="7334"/>
                    <a:pt x="12097" y="9144"/>
                  </a:cubicBezTo>
                  <a:cubicBezTo>
                    <a:pt x="12192" y="6953"/>
                    <a:pt x="12668" y="5334"/>
                    <a:pt x="13716" y="4286"/>
                  </a:cubicBezTo>
                  <a:cubicBezTo>
                    <a:pt x="10478" y="3429"/>
                    <a:pt x="9620" y="2953"/>
                    <a:pt x="6572" y="0"/>
                  </a:cubicBezTo>
                  <a:cubicBezTo>
                    <a:pt x="6287" y="7525"/>
                    <a:pt x="4858" y="-476"/>
                    <a:pt x="286" y="762"/>
                  </a:cubicBezTo>
                  <a:cubicBezTo>
                    <a:pt x="190" y="2000"/>
                    <a:pt x="95" y="3238"/>
                    <a:pt x="0" y="4477"/>
                  </a:cubicBezTo>
                  <a:cubicBezTo>
                    <a:pt x="5048" y="2858"/>
                    <a:pt x="2381" y="7906"/>
                    <a:pt x="4667" y="8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6" name="Freeform: Shape 2089">
              <a:extLst>
                <a:ext uri="{FF2B5EF4-FFF2-40B4-BE49-F238E27FC236}">
                  <a16:creationId xmlns:a16="http://schemas.microsoft.com/office/drawing/2014/main" id="{29A00241-6020-48CC-A6AF-AD3076071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69" y="4385637"/>
              <a:ext cx="9525" cy="9525"/>
            </a:xfrm>
            <a:custGeom>
              <a:avLst/>
              <a:gdLst>
                <a:gd name="T0" fmla="*/ 5172075 w 9525"/>
                <a:gd name="T1" fmla="*/ 15030450 h 9525"/>
                <a:gd name="T2" fmla="*/ 12430125 w 9525"/>
                <a:gd name="T3" fmla="*/ 74904600 h 9525"/>
                <a:gd name="T4" fmla="*/ 49625250 w 9525"/>
                <a:gd name="T5" fmla="*/ 54035325 h 9525"/>
                <a:gd name="T6" fmla="*/ 16059150 w 9525"/>
                <a:gd name="T7" fmla="*/ 27727275 h 9525"/>
                <a:gd name="T8" fmla="*/ 63236475 w 9525"/>
                <a:gd name="T9" fmla="*/ 31356300 h 9525"/>
                <a:gd name="T10" fmla="*/ 5172075 w 9525"/>
                <a:gd name="T11" fmla="*/ 150304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43" y="1578"/>
                  </a:moveTo>
                  <a:cubicBezTo>
                    <a:pt x="1115" y="3387"/>
                    <a:pt x="-1457" y="7864"/>
                    <a:pt x="1305" y="7864"/>
                  </a:cubicBezTo>
                  <a:cubicBezTo>
                    <a:pt x="1496" y="5769"/>
                    <a:pt x="4829" y="7388"/>
                    <a:pt x="5210" y="5673"/>
                  </a:cubicBezTo>
                  <a:cubicBezTo>
                    <a:pt x="3020" y="5578"/>
                    <a:pt x="2067" y="4435"/>
                    <a:pt x="1686" y="2911"/>
                  </a:cubicBezTo>
                  <a:cubicBezTo>
                    <a:pt x="3305" y="3006"/>
                    <a:pt x="5020" y="3197"/>
                    <a:pt x="6639" y="3292"/>
                  </a:cubicBezTo>
                  <a:cubicBezTo>
                    <a:pt x="6639" y="-2994"/>
                    <a:pt x="4163" y="1673"/>
                    <a:pt x="543" y="15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7" name="Freeform: Shape 2090">
              <a:extLst>
                <a:ext uri="{FF2B5EF4-FFF2-40B4-BE49-F238E27FC236}">
                  <a16:creationId xmlns:a16="http://schemas.microsoft.com/office/drawing/2014/main" id="{5E4B14A9-AA63-4E15-B165-E8D6D0A3E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122" y="3967708"/>
              <a:ext cx="9525" cy="9525"/>
            </a:xfrm>
            <a:custGeom>
              <a:avLst/>
              <a:gdLst>
                <a:gd name="T0" fmla="*/ 68541900 w 9525"/>
                <a:gd name="T1" fmla="*/ 30184725 h 9525"/>
                <a:gd name="T2" fmla="*/ 30432375 w 9525"/>
                <a:gd name="T3" fmla="*/ 62845950 h 9525"/>
                <a:gd name="T4" fmla="*/ 68541900 w 9525"/>
                <a:gd name="T5" fmla="*/ 3018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196" y="3169"/>
                  </a:moveTo>
                  <a:cubicBezTo>
                    <a:pt x="-1472" y="-1593"/>
                    <a:pt x="-1662" y="-1403"/>
                    <a:pt x="3195" y="6598"/>
                  </a:cubicBezTo>
                  <a:cubicBezTo>
                    <a:pt x="3005" y="1455"/>
                    <a:pt x="6434" y="8122"/>
                    <a:pt x="7196" y="31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8" name="Freeform: Shape 2091">
              <a:extLst>
                <a:ext uri="{FF2B5EF4-FFF2-40B4-BE49-F238E27FC236}">
                  <a16:creationId xmlns:a16="http://schemas.microsoft.com/office/drawing/2014/main" id="{C793E49C-29B8-4522-9A24-41690C40D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126" y="4041362"/>
              <a:ext cx="9525" cy="9525"/>
            </a:xfrm>
            <a:custGeom>
              <a:avLst/>
              <a:gdLst>
                <a:gd name="T0" fmla="*/ 55340250 w 9525"/>
                <a:gd name="T1" fmla="*/ 74399775 h 9525"/>
                <a:gd name="T2" fmla="*/ 25403175 w 9525"/>
                <a:gd name="T3" fmla="*/ 0 h 9525"/>
                <a:gd name="T4" fmla="*/ 0 w 9525"/>
                <a:gd name="T5" fmla="*/ 21774150 h 9525"/>
                <a:gd name="T6" fmla="*/ 5534025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810" y="7811"/>
                  </a:moveTo>
                  <a:cubicBezTo>
                    <a:pt x="6858" y="3429"/>
                    <a:pt x="5239" y="1333"/>
                    <a:pt x="2667" y="0"/>
                  </a:cubicBezTo>
                  <a:cubicBezTo>
                    <a:pt x="2477" y="1619"/>
                    <a:pt x="381" y="953"/>
                    <a:pt x="0" y="2286"/>
                  </a:cubicBezTo>
                  <a:cubicBezTo>
                    <a:pt x="1810" y="4382"/>
                    <a:pt x="1429" y="8096"/>
                    <a:pt x="5810" y="78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39" name="Freeform: Shape 2092">
              <a:extLst>
                <a:ext uri="{FF2B5EF4-FFF2-40B4-BE49-F238E27FC236}">
                  <a16:creationId xmlns:a16="http://schemas.microsoft.com/office/drawing/2014/main" id="{14DC543E-58CF-4377-AAF9-303DDFCFD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505" y="4233196"/>
              <a:ext cx="9525" cy="9525"/>
            </a:xfrm>
            <a:custGeom>
              <a:avLst/>
              <a:gdLst>
                <a:gd name="T0" fmla="*/ 39919275 w 9525"/>
                <a:gd name="T1" fmla="*/ 11335 h 9525"/>
                <a:gd name="T2" fmla="*/ 60788550 w 9525"/>
                <a:gd name="T3" fmla="*/ 191 h 9525"/>
                <a:gd name="T4" fmla="*/ 37195125 w 9525"/>
                <a:gd name="T5" fmla="*/ 0 h 9525"/>
                <a:gd name="T6" fmla="*/ 24498300 w 9525"/>
                <a:gd name="T7" fmla="*/ 1143 h 9525"/>
                <a:gd name="T8" fmla="*/ 23593425 w 9525"/>
                <a:gd name="T9" fmla="*/ 2381 h 9525"/>
                <a:gd name="T10" fmla="*/ 0 w 9525"/>
                <a:gd name="T11" fmla="*/ 2191 h 9525"/>
                <a:gd name="T12" fmla="*/ 39919275 w 9525"/>
                <a:gd name="T13" fmla="*/ 11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191" y="11335"/>
                  </a:moveTo>
                  <a:cubicBezTo>
                    <a:pt x="3715" y="4572"/>
                    <a:pt x="3620" y="5810"/>
                    <a:pt x="6382" y="191"/>
                  </a:cubicBezTo>
                  <a:cubicBezTo>
                    <a:pt x="5620" y="95"/>
                    <a:pt x="4763" y="95"/>
                    <a:pt x="3905" y="0"/>
                  </a:cubicBezTo>
                  <a:cubicBezTo>
                    <a:pt x="3143" y="0"/>
                    <a:pt x="2381" y="95"/>
                    <a:pt x="2572" y="1143"/>
                  </a:cubicBezTo>
                  <a:cubicBezTo>
                    <a:pt x="3238" y="1143"/>
                    <a:pt x="3905" y="2286"/>
                    <a:pt x="2477" y="2381"/>
                  </a:cubicBezTo>
                  <a:cubicBezTo>
                    <a:pt x="2572" y="1143"/>
                    <a:pt x="381" y="667"/>
                    <a:pt x="0" y="2191"/>
                  </a:cubicBezTo>
                  <a:cubicBezTo>
                    <a:pt x="2000" y="5334"/>
                    <a:pt x="-1905" y="9906"/>
                    <a:pt x="4191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0" name="Freeform: Shape 2093">
              <a:extLst>
                <a:ext uri="{FF2B5EF4-FFF2-40B4-BE49-F238E27FC236}">
                  <a16:creationId xmlns:a16="http://schemas.microsoft.com/office/drawing/2014/main" id="{01AE1A1F-F5E3-4A7E-A2C3-2BA4A632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031" y="3992070"/>
              <a:ext cx="9525" cy="9525"/>
            </a:xfrm>
            <a:custGeom>
              <a:avLst/>
              <a:gdLst>
                <a:gd name="T0" fmla="*/ 0 w 9525"/>
                <a:gd name="T1" fmla="*/ 1000 h 9525"/>
                <a:gd name="T2" fmla="*/ 65322450 w 9525"/>
                <a:gd name="T3" fmla="*/ 9096 h 9525"/>
                <a:gd name="T4" fmla="*/ 80743425 w 9525"/>
                <a:gd name="T5" fmla="*/ 4239 h 9525"/>
                <a:gd name="T6" fmla="*/ 48082200 w 9525"/>
                <a:gd name="T7" fmla="*/ 143 h 9525"/>
                <a:gd name="T8" fmla="*/ 0 w 9525"/>
                <a:gd name="T9" fmla="*/ 10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000"/>
                  </a:moveTo>
                  <a:cubicBezTo>
                    <a:pt x="2667" y="2619"/>
                    <a:pt x="2286" y="12906"/>
                    <a:pt x="6858" y="9096"/>
                  </a:cubicBezTo>
                  <a:cubicBezTo>
                    <a:pt x="3143" y="7572"/>
                    <a:pt x="7715" y="5001"/>
                    <a:pt x="8477" y="4239"/>
                  </a:cubicBezTo>
                  <a:cubicBezTo>
                    <a:pt x="5048" y="4810"/>
                    <a:pt x="6287" y="1476"/>
                    <a:pt x="5048" y="143"/>
                  </a:cubicBezTo>
                  <a:cubicBezTo>
                    <a:pt x="3143" y="238"/>
                    <a:pt x="476" y="-619"/>
                    <a:pt x="0" y="10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1" name="Freeform: Shape 2094">
              <a:extLst>
                <a:ext uri="{FF2B5EF4-FFF2-40B4-BE49-F238E27FC236}">
                  <a16:creationId xmlns:a16="http://schemas.microsoft.com/office/drawing/2014/main" id="{617164F2-8803-4928-9748-635F3283C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9444" y="4314063"/>
              <a:ext cx="9525" cy="9525"/>
            </a:xfrm>
            <a:custGeom>
              <a:avLst/>
              <a:gdLst>
                <a:gd name="T0" fmla="*/ 84039075 w 9525"/>
                <a:gd name="T1" fmla="*/ 15621 h 9525"/>
                <a:gd name="T2" fmla="*/ 10553700 w 9525"/>
                <a:gd name="T3" fmla="*/ 2476 h 9525"/>
                <a:gd name="T4" fmla="*/ 12372975 w 9525"/>
                <a:gd name="T5" fmla="*/ 0 h 9525"/>
                <a:gd name="T6" fmla="*/ 25069800 w 9525"/>
                <a:gd name="T7" fmla="*/ 13906 h 9525"/>
                <a:gd name="T8" fmla="*/ 84039075 w 9525"/>
                <a:gd name="T9" fmla="*/ 15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823" y="15621"/>
                  </a:moveTo>
                  <a:cubicBezTo>
                    <a:pt x="7299" y="8001"/>
                    <a:pt x="4251" y="8763"/>
                    <a:pt x="1108" y="2476"/>
                  </a:cubicBezTo>
                  <a:cubicBezTo>
                    <a:pt x="2346" y="2572"/>
                    <a:pt x="2823" y="476"/>
                    <a:pt x="1299" y="0"/>
                  </a:cubicBezTo>
                  <a:cubicBezTo>
                    <a:pt x="-2797" y="4667"/>
                    <a:pt x="4251" y="7715"/>
                    <a:pt x="2632" y="13906"/>
                  </a:cubicBezTo>
                  <a:cubicBezTo>
                    <a:pt x="7109" y="11906"/>
                    <a:pt x="6347" y="19812"/>
                    <a:pt x="8823" y="15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2" name="Freeform: Shape 2095">
              <a:extLst>
                <a:ext uri="{FF2B5EF4-FFF2-40B4-BE49-F238E27FC236}">
                  <a16:creationId xmlns:a16="http://schemas.microsoft.com/office/drawing/2014/main" id="{09A78583-C4CB-4352-8CF8-5B6D23A18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80" y="4260723"/>
              <a:ext cx="9525" cy="9525"/>
            </a:xfrm>
            <a:custGeom>
              <a:avLst/>
              <a:gdLst>
                <a:gd name="T0" fmla="*/ 3638550 w 9525"/>
                <a:gd name="T1" fmla="*/ 0 h 9525"/>
                <a:gd name="T2" fmla="*/ 9991725 w 9525"/>
                <a:gd name="T3" fmla="*/ 72580500 h 9525"/>
                <a:gd name="T4" fmla="*/ 57169050 w 9525"/>
                <a:gd name="T5" fmla="*/ 64417575 h 9525"/>
                <a:gd name="T6" fmla="*/ 36385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2" y="0"/>
                  </a:moveTo>
                  <a:cubicBezTo>
                    <a:pt x="-856" y="3715"/>
                    <a:pt x="1335" y="4667"/>
                    <a:pt x="1049" y="7620"/>
                  </a:cubicBezTo>
                  <a:cubicBezTo>
                    <a:pt x="3335" y="8096"/>
                    <a:pt x="3907" y="6572"/>
                    <a:pt x="6002" y="6763"/>
                  </a:cubicBezTo>
                  <a:cubicBezTo>
                    <a:pt x="4954" y="3715"/>
                    <a:pt x="4097" y="667"/>
                    <a:pt x="38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3" name="Freeform: Shape 2096">
              <a:extLst>
                <a:ext uri="{FF2B5EF4-FFF2-40B4-BE49-F238E27FC236}">
                  <a16:creationId xmlns:a16="http://schemas.microsoft.com/office/drawing/2014/main" id="{A382E6FA-0D14-489E-BBE6-5C87E0057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982" y="4267443"/>
              <a:ext cx="9525" cy="9525"/>
            </a:xfrm>
            <a:custGeom>
              <a:avLst/>
              <a:gdLst>
                <a:gd name="T0" fmla="*/ 0 w 9525"/>
                <a:gd name="T1" fmla="*/ 400050 h 9525"/>
                <a:gd name="T2" fmla="*/ 904875 w 9525"/>
                <a:gd name="T3" fmla="*/ 3124200 h 9525"/>
                <a:gd name="T4" fmla="*/ 904875 w 9525"/>
                <a:gd name="T5" fmla="*/ 400050 h 9525"/>
                <a:gd name="T6" fmla="*/ 0 w 9525"/>
                <a:gd name="T7" fmla="*/ 400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2"/>
                  </a:moveTo>
                  <a:cubicBezTo>
                    <a:pt x="0" y="138"/>
                    <a:pt x="95" y="233"/>
                    <a:pt x="95" y="328"/>
                  </a:cubicBezTo>
                  <a:cubicBezTo>
                    <a:pt x="95" y="233"/>
                    <a:pt x="95" y="138"/>
                    <a:pt x="95" y="42"/>
                  </a:cubicBezTo>
                  <a:cubicBezTo>
                    <a:pt x="0" y="-5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4" name="Freeform: Shape 2097">
              <a:extLst>
                <a:ext uri="{FF2B5EF4-FFF2-40B4-BE49-F238E27FC236}">
                  <a16:creationId xmlns:a16="http://schemas.microsoft.com/office/drawing/2014/main" id="{6732AFEB-5218-4D2C-A11B-8CFA3646F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506" y="4267771"/>
              <a:ext cx="9525" cy="9525"/>
            </a:xfrm>
            <a:custGeom>
              <a:avLst/>
              <a:gdLst>
                <a:gd name="T0" fmla="*/ 59883675 w 9525"/>
                <a:gd name="T1" fmla="*/ 60788550 h 9525"/>
                <a:gd name="T2" fmla="*/ 5438775 w 9525"/>
                <a:gd name="T3" fmla="*/ 0 h 9525"/>
                <a:gd name="T4" fmla="*/ 0 w 9525"/>
                <a:gd name="T5" fmla="*/ 68046600 h 9525"/>
                <a:gd name="T6" fmla="*/ 59883675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6382"/>
                  </a:moveTo>
                  <a:cubicBezTo>
                    <a:pt x="2477" y="5810"/>
                    <a:pt x="1524" y="2953"/>
                    <a:pt x="571" y="0"/>
                  </a:cubicBezTo>
                  <a:cubicBezTo>
                    <a:pt x="381" y="2381"/>
                    <a:pt x="190" y="4763"/>
                    <a:pt x="0" y="7144"/>
                  </a:cubicBezTo>
                  <a:cubicBezTo>
                    <a:pt x="1810" y="6572"/>
                    <a:pt x="6287" y="9144"/>
                    <a:pt x="6287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5" name="Freeform: Shape 2098">
              <a:extLst>
                <a:ext uri="{FF2B5EF4-FFF2-40B4-BE49-F238E27FC236}">
                  <a16:creationId xmlns:a16="http://schemas.microsoft.com/office/drawing/2014/main" id="{9FFF6750-F2BC-42A9-A6DB-66B4F54F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601" y="4304538"/>
              <a:ext cx="9525" cy="9525"/>
            </a:xfrm>
            <a:custGeom>
              <a:avLst/>
              <a:gdLst>
                <a:gd name="T0" fmla="*/ 28127325 w 9525"/>
                <a:gd name="T1" fmla="*/ 0 h 9525"/>
                <a:gd name="T2" fmla="*/ 0 w 9525"/>
                <a:gd name="T3" fmla="*/ 6001 h 9525"/>
                <a:gd name="T4" fmla="*/ 52616100 w 9525"/>
                <a:gd name="T5" fmla="*/ 15240 h 9525"/>
                <a:gd name="T6" fmla="*/ 2812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53" y="0"/>
                  </a:moveTo>
                  <a:cubicBezTo>
                    <a:pt x="4763" y="4477"/>
                    <a:pt x="3048" y="4381"/>
                    <a:pt x="0" y="6001"/>
                  </a:cubicBezTo>
                  <a:cubicBezTo>
                    <a:pt x="2762" y="8287"/>
                    <a:pt x="3048" y="12668"/>
                    <a:pt x="5524" y="15240"/>
                  </a:cubicBezTo>
                  <a:cubicBezTo>
                    <a:pt x="4191" y="8001"/>
                    <a:pt x="8096" y="2572"/>
                    <a:pt x="295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6" name="Freeform: Shape 2099">
              <a:extLst>
                <a:ext uri="{FF2B5EF4-FFF2-40B4-BE49-F238E27FC236}">
                  <a16:creationId xmlns:a16="http://schemas.microsoft.com/office/drawing/2014/main" id="{08518596-B256-496F-8E28-E2B8C198B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413" y="4116399"/>
              <a:ext cx="9525" cy="9525"/>
            </a:xfrm>
            <a:custGeom>
              <a:avLst/>
              <a:gdLst>
                <a:gd name="T0" fmla="*/ 0 w 9525"/>
                <a:gd name="T1" fmla="*/ 19240500 h 9525"/>
                <a:gd name="T2" fmla="*/ 70761225 w 9525"/>
                <a:gd name="T3" fmla="*/ 24688800 h 9525"/>
                <a:gd name="T4" fmla="*/ 0 w 9525"/>
                <a:gd name="T5" fmla="*/ 1924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20"/>
                  </a:moveTo>
                  <a:cubicBezTo>
                    <a:pt x="2000" y="4497"/>
                    <a:pt x="4667" y="5163"/>
                    <a:pt x="7429" y="2592"/>
                  </a:cubicBezTo>
                  <a:cubicBezTo>
                    <a:pt x="3715" y="2592"/>
                    <a:pt x="1715" y="-2838"/>
                    <a:pt x="0" y="20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7" name="Freeform: Shape 2100">
              <a:extLst>
                <a:ext uri="{FF2B5EF4-FFF2-40B4-BE49-F238E27FC236}">
                  <a16:creationId xmlns:a16="http://schemas.microsoft.com/office/drawing/2014/main" id="{D0149FF5-CFE9-4E46-9FCC-5245EDF97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952" y="4396930"/>
              <a:ext cx="9525" cy="9525"/>
            </a:xfrm>
            <a:custGeom>
              <a:avLst/>
              <a:gdLst>
                <a:gd name="T0" fmla="*/ 1181100 w 9525"/>
                <a:gd name="T1" fmla="*/ 0 h 9525"/>
                <a:gd name="T2" fmla="*/ 42014775 w 9525"/>
                <a:gd name="T3" fmla="*/ 87096600 h 9525"/>
                <a:gd name="T4" fmla="*/ 1181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4" y="0"/>
                  </a:moveTo>
                  <a:cubicBezTo>
                    <a:pt x="-733" y="5048"/>
                    <a:pt x="3077" y="6001"/>
                    <a:pt x="4411" y="9144"/>
                  </a:cubicBezTo>
                  <a:cubicBezTo>
                    <a:pt x="7078" y="6191"/>
                    <a:pt x="2791" y="1905"/>
                    <a:pt x="12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8" name="Freeform: Shape 2101">
              <a:extLst>
                <a:ext uri="{FF2B5EF4-FFF2-40B4-BE49-F238E27FC236}">
                  <a16:creationId xmlns:a16="http://schemas.microsoft.com/office/drawing/2014/main" id="{355ADDC4-2FA2-45E5-87CA-62501909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795" y="4061279"/>
              <a:ext cx="9525" cy="9525"/>
            </a:xfrm>
            <a:custGeom>
              <a:avLst/>
              <a:gdLst>
                <a:gd name="T0" fmla="*/ 17621 w 9525"/>
                <a:gd name="T1" fmla="*/ 7705 h 9525"/>
                <a:gd name="T2" fmla="*/ 15716 w 9525"/>
                <a:gd name="T3" fmla="*/ 85 h 9525"/>
                <a:gd name="T4" fmla="*/ 13906 w 9525"/>
                <a:gd name="T5" fmla="*/ 7420 h 9525"/>
                <a:gd name="T6" fmla="*/ 0 w 9525"/>
                <a:gd name="T7" fmla="*/ 8753 h 9525"/>
                <a:gd name="T8" fmla="*/ 14573 w 9525"/>
                <a:gd name="T9" fmla="*/ 13706 h 9525"/>
                <a:gd name="T10" fmla="*/ 10001 w 9525"/>
                <a:gd name="T11" fmla="*/ 8372 h 9525"/>
                <a:gd name="T12" fmla="*/ 17621 w 9525"/>
                <a:gd name="T13" fmla="*/ 77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7621" y="7705"/>
                  </a:moveTo>
                  <a:cubicBezTo>
                    <a:pt x="17050" y="5039"/>
                    <a:pt x="20288" y="-772"/>
                    <a:pt x="15716" y="85"/>
                  </a:cubicBezTo>
                  <a:cubicBezTo>
                    <a:pt x="14954" y="4467"/>
                    <a:pt x="15145" y="6467"/>
                    <a:pt x="13906" y="7420"/>
                  </a:cubicBezTo>
                  <a:cubicBezTo>
                    <a:pt x="8477" y="6848"/>
                    <a:pt x="3620" y="7039"/>
                    <a:pt x="0" y="8753"/>
                  </a:cubicBezTo>
                  <a:cubicBezTo>
                    <a:pt x="3620" y="12277"/>
                    <a:pt x="12668" y="15802"/>
                    <a:pt x="14573" y="13706"/>
                  </a:cubicBezTo>
                  <a:cubicBezTo>
                    <a:pt x="13240" y="11801"/>
                    <a:pt x="9715" y="11611"/>
                    <a:pt x="10001" y="8372"/>
                  </a:cubicBezTo>
                  <a:cubicBezTo>
                    <a:pt x="13621" y="10182"/>
                    <a:pt x="14288" y="9039"/>
                    <a:pt x="17621" y="77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49" name="Freeform: Shape 2102">
              <a:extLst>
                <a:ext uri="{FF2B5EF4-FFF2-40B4-BE49-F238E27FC236}">
                  <a16:creationId xmlns:a16="http://schemas.microsoft.com/office/drawing/2014/main" id="{C70DD580-B181-4891-9E03-7B085C29D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16" y="4359587"/>
              <a:ext cx="9525" cy="9525"/>
            </a:xfrm>
            <a:custGeom>
              <a:avLst/>
              <a:gdLst>
                <a:gd name="T0" fmla="*/ 75390375 w 9525"/>
                <a:gd name="T1" fmla="*/ 8210550 h 9525"/>
                <a:gd name="T2" fmla="*/ 3714750 w 9525"/>
                <a:gd name="T3" fmla="*/ 2771775 h 9525"/>
                <a:gd name="T4" fmla="*/ 21859875 w 9525"/>
                <a:gd name="T5" fmla="*/ 75352275 h 9525"/>
                <a:gd name="T6" fmla="*/ 75390375 w 9525"/>
                <a:gd name="T7" fmla="*/ 8210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15" y="862"/>
                  </a:moveTo>
                  <a:cubicBezTo>
                    <a:pt x="4771" y="-1995"/>
                    <a:pt x="4581" y="3434"/>
                    <a:pt x="390" y="291"/>
                  </a:cubicBezTo>
                  <a:cubicBezTo>
                    <a:pt x="104" y="3529"/>
                    <a:pt x="-944" y="7530"/>
                    <a:pt x="2295" y="7911"/>
                  </a:cubicBezTo>
                  <a:cubicBezTo>
                    <a:pt x="676" y="1910"/>
                    <a:pt x="5724" y="6482"/>
                    <a:pt x="7915" y="8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0" name="Freeform: Shape 2103">
              <a:extLst>
                <a:ext uri="{FF2B5EF4-FFF2-40B4-BE49-F238E27FC236}">
                  <a16:creationId xmlns:a16="http://schemas.microsoft.com/office/drawing/2014/main" id="{AAF722B2-5C36-45F8-B9D8-D1B39E067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077887"/>
              <a:ext cx="9525" cy="9525"/>
            </a:xfrm>
            <a:custGeom>
              <a:avLst/>
              <a:gdLst>
                <a:gd name="T0" fmla="*/ 78028800 w 9525"/>
                <a:gd name="T1" fmla="*/ 8243 h 9525"/>
                <a:gd name="T2" fmla="*/ 88915875 w 9525"/>
                <a:gd name="T3" fmla="*/ 9576 h 9525"/>
                <a:gd name="T4" fmla="*/ 48082200 w 9525"/>
                <a:gd name="T5" fmla="*/ 527 h 9525"/>
                <a:gd name="T6" fmla="*/ 0 w 9525"/>
                <a:gd name="T7" fmla="*/ 146 h 9525"/>
                <a:gd name="T8" fmla="*/ 50806350 w 9525"/>
                <a:gd name="T9" fmla="*/ 11767 h 9525"/>
                <a:gd name="T10" fmla="*/ 78028800 w 9525"/>
                <a:gd name="T11" fmla="*/ 824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8243"/>
                  </a:moveTo>
                  <a:cubicBezTo>
                    <a:pt x="8192" y="9005"/>
                    <a:pt x="8287" y="9767"/>
                    <a:pt x="9335" y="9576"/>
                  </a:cubicBezTo>
                  <a:cubicBezTo>
                    <a:pt x="9335" y="5290"/>
                    <a:pt x="7429" y="2718"/>
                    <a:pt x="5048" y="527"/>
                  </a:cubicBezTo>
                  <a:cubicBezTo>
                    <a:pt x="3905" y="4147"/>
                    <a:pt x="2477" y="-901"/>
                    <a:pt x="0" y="146"/>
                  </a:cubicBezTo>
                  <a:cubicBezTo>
                    <a:pt x="1524" y="7862"/>
                    <a:pt x="5906" y="4623"/>
                    <a:pt x="5334" y="11767"/>
                  </a:cubicBezTo>
                  <a:cubicBezTo>
                    <a:pt x="6096" y="10338"/>
                    <a:pt x="6953" y="9100"/>
                    <a:pt x="8192" y="82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1" name="Freeform: Shape 2104">
              <a:extLst>
                <a:ext uri="{FF2B5EF4-FFF2-40B4-BE49-F238E27FC236}">
                  <a16:creationId xmlns:a16="http://schemas.microsoft.com/office/drawing/2014/main" id="{98299AD1-604A-4BF7-97D7-EE8D87C03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032" y="4151376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8969275 h 9525"/>
                <a:gd name="T4" fmla="*/ 453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191" y="4096"/>
                    <a:pt x="0" y="6191"/>
                  </a:cubicBezTo>
                  <a:cubicBezTo>
                    <a:pt x="5620" y="7144"/>
                    <a:pt x="3239" y="1143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2" name="Freeform: Shape 2105">
              <a:extLst>
                <a:ext uri="{FF2B5EF4-FFF2-40B4-BE49-F238E27FC236}">
                  <a16:creationId xmlns:a16="http://schemas.microsoft.com/office/drawing/2014/main" id="{786096C2-399D-43F8-8B12-C33BC952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697" y="4367972"/>
              <a:ext cx="9525" cy="9525"/>
            </a:xfrm>
            <a:custGeom>
              <a:avLst/>
              <a:gdLst>
                <a:gd name="T0" fmla="*/ 43548300 w 9525"/>
                <a:gd name="T1" fmla="*/ 51739800 h 9525"/>
                <a:gd name="T2" fmla="*/ 35385375 w 9525"/>
                <a:gd name="T3" fmla="*/ 2743200 h 9525"/>
                <a:gd name="T4" fmla="*/ 0 w 9525"/>
                <a:gd name="T5" fmla="*/ 28575 h 9525"/>
                <a:gd name="T6" fmla="*/ 29937075 w 9525"/>
                <a:gd name="T7" fmla="*/ 73513950 h 9525"/>
                <a:gd name="T8" fmla="*/ 33566100 w 9525"/>
                <a:gd name="T9" fmla="*/ 26336625 h 9525"/>
                <a:gd name="T10" fmla="*/ 43548300 w 9525"/>
                <a:gd name="T11" fmla="*/ 517398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72" y="5432"/>
                  </a:moveTo>
                  <a:cubicBezTo>
                    <a:pt x="4477" y="3527"/>
                    <a:pt x="5429" y="860"/>
                    <a:pt x="3715" y="288"/>
                  </a:cubicBezTo>
                  <a:cubicBezTo>
                    <a:pt x="3048" y="2384"/>
                    <a:pt x="2096" y="-92"/>
                    <a:pt x="0" y="3"/>
                  </a:cubicBezTo>
                  <a:cubicBezTo>
                    <a:pt x="762" y="2860"/>
                    <a:pt x="191" y="6766"/>
                    <a:pt x="3143" y="7718"/>
                  </a:cubicBezTo>
                  <a:cubicBezTo>
                    <a:pt x="4572" y="5527"/>
                    <a:pt x="-286" y="3241"/>
                    <a:pt x="3524" y="2765"/>
                  </a:cubicBezTo>
                  <a:cubicBezTo>
                    <a:pt x="3715" y="3813"/>
                    <a:pt x="3334" y="5242"/>
                    <a:pt x="4572" y="543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3" name="Freeform: Shape 2106">
              <a:extLst>
                <a:ext uri="{FF2B5EF4-FFF2-40B4-BE49-F238E27FC236}">
                  <a16:creationId xmlns:a16="http://schemas.microsoft.com/office/drawing/2014/main" id="{44C5D467-E34C-47B8-9A56-BBCD4E45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2651" y="4334018"/>
              <a:ext cx="9525" cy="9525"/>
            </a:xfrm>
            <a:custGeom>
              <a:avLst/>
              <a:gdLst>
                <a:gd name="T0" fmla="*/ 83467575 w 9525"/>
                <a:gd name="T1" fmla="*/ 35833050 h 9525"/>
                <a:gd name="T2" fmla="*/ 86191725 w 9525"/>
                <a:gd name="T3" fmla="*/ 447675 h 9525"/>
                <a:gd name="T4" fmla="*/ 72580500 w 9525"/>
                <a:gd name="T5" fmla="*/ 23126700 h 9525"/>
                <a:gd name="T6" fmla="*/ 2724150 w 9525"/>
                <a:gd name="T7" fmla="*/ 5886450 h 9525"/>
                <a:gd name="T8" fmla="*/ 0 w 9525"/>
                <a:gd name="T9" fmla="*/ 41271825 h 9525"/>
                <a:gd name="T10" fmla="*/ 83467575 w 9525"/>
                <a:gd name="T11" fmla="*/ 35833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763" y="3762"/>
                  </a:moveTo>
                  <a:cubicBezTo>
                    <a:pt x="8858" y="2523"/>
                    <a:pt x="8953" y="1285"/>
                    <a:pt x="9049" y="47"/>
                  </a:cubicBezTo>
                  <a:cubicBezTo>
                    <a:pt x="6763" y="-239"/>
                    <a:pt x="6382" y="809"/>
                    <a:pt x="7620" y="2428"/>
                  </a:cubicBezTo>
                  <a:cubicBezTo>
                    <a:pt x="3715" y="3000"/>
                    <a:pt x="3238" y="809"/>
                    <a:pt x="286" y="618"/>
                  </a:cubicBezTo>
                  <a:cubicBezTo>
                    <a:pt x="190" y="1857"/>
                    <a:pt x="95" y="3095"/>
                    <a:pt x="0" y="4333"/>
                  </a:cubicBezTo>
                  <a:cubicBezTo>
                    <a:pt x="4191" y="5667"/>
                    <a:pt x="4858" y="2905"/>
                    <a:pt x="8763" y="3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4" name="Freeform: Shape 2107">
              <a:extLst>
                <a:ext uri="{FF2B5EF4-FFF2-40B4-BE49-F238E27FC236}">
                  <a16:creationId xmlns:a16="http://schemas.microsoft.com/office/drawing/2014/main" id="{E0C8C83D-4C6A-42E1-9CD9-4B7E59B0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889" y="4318427"/>
              <a:ext cx="9525" cy="9525"/>
            </a:xfrm>
            <a:custGeom>
              <a:avLst/>
              <a:gdLst>
                <a:gd name="T0" fmla="*/ 14516100 w 9525"/>
                <a:gd name="T1" fmla="*/ 1076325 h 9525"/>
                <a:gd name="T2" fmla="*/ 0 w 9525"/>
                <a:gd name="T3" fmla="*/ 35547300 h 9525"/>
                <a:gd name="T4" fmla="*/ 57159525 w 9525"/>
                <a:gd name="T5" fmla="*/ 63674625 h 9525"/>
                <a:gd name="T6" fmla="*/ 14516100 w 9525"/>
                <a:gd name="T7" fmla="*/ 1076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13"/>
                  </a:moveTo>
                  <a:cubicBezTo>
                    <a:pt x="1429" y="1827"/>
                    <a:pt x="667" y="2780"/>
                    <a:pt x="0" y="3732"/>
                  </a:cubicBezTo>
                  <a:cubicBezTo>
                    <a:pt x="2286" y="3827"/>
                    <a:pt x="3715" y="10400"/>
                    <a:pt x="6001" y="6685"/>
                  </a:cubicBezTo>
                  <a:cubicBezTo>
                    <a:pt x="3334" y="5637"/>
                    <a:pt x="6858" y="-935"/>
                    <a:pt x="1524" y="1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5" name="Freeform: Shape 2108">
              <a:extLst>
                <a:ext uri="{FF2B5EF4-FFF2-40B4-BE49-F238E27FC236}">
                  <a16:creationId xmlns:a16="http://schemas.microsoft.com/office/drawing/2014/main" id="{5E3C0BED-D307-472C-B9EE-FCE3931BC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604" y="4305316"/>
              <a:ext cx="9525" cy="9525"/>
            </a:xfrm>
            <a:custGeom>
              <a:avLst/>
              <a:gdLst>
                <a:gd name="T0" fmla="*/ 41729025 w 9525"/>
                <a:gd name="T1" fmla="*/ 174 h 9525"/>
                <a:gd name="T2" fmla="*/ 0 w 9525"/>
                <a:gd name="T3" fmla="*/ 8556 h 9525"/>
                <a:gd name="T4" fmla="*/ 58064400 w 9525"/>
                <a:gd name="T5" fmla="*/ 10271 h 9525"/>
                <a:gd name="T6" fmla="*/ 41729025 w 9525"/>
                <a:gd name="T7" fmla="*/ 17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74"/>
                  </a:moveTo>
                  <a:cubicBezTo>
                    <a:pt x="-476" y="-1064"/>
                    <a:pt x="476" y="4556"/>
                    <a:pt x="0" y="8556"/>
                  </a:cubicBezTo>
                  <a:cubicBezTo>
                    <a:pt x="4001" y="7509"/>
                    <a:pt x="3334" y="8271"/>
                    <a:pt x="6096" y="10271"/>
                  </a:cubicBezTo>
                  <a:cubicBezTo>
                    <a:pt x="3715" y="5890"/>
                    <a:pt x="6001" y="4747"/>
                    <a:pt x="4381" y="1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6" name="Freeform: Shape 2109">
              <a:extLst>
                <a:ext uri="{FF2B5EF4-FFF2-40B4-BE49-F238E27FC236}">
                  <a16:creationId xmlns:a16="http://schemas.microsoft.com/office/drawing/2014/main" id="{2E51FA7C-BC3C-435C-A357-DC1AC30B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8748" y="4225844"/>
              <a:ext cx="9525" cy="9525"/>
            </a:xfrm>
            <a:custGeom>
              <a:avLst/>
              <a:gdLst>
                <a:gd name="T0" fmla="*/ 4533900 w 9525"/>
                <a:gd name="T1" fmla="*/ 171450 h 9525"/>
                <a:gd name="T2" fmla="*/ 0 w 9525"/>
                <a:gd name="T3" fmla="*/ 59140725 h 9525"/>
                <a:gd name="T4" fmla="*/ 35385375 w 9525"/>
                <a:gd name="T5" fmla="*/ 61864875 h 9525"/>
                <a:gd name="T6" fmla="*/ 4533900 w 9525"/>
                <a:gd name="T7" fmla="*/ 171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18"/>
                  </a:moveTo>
                  <a:cubicBezTo>
                    <a:pt x="-190" y="6304"/>
                    <a:pt x="4572" y="970"/>
                    <a:pt x="0" y="6209"/>
                  </a:cubicBezTo>
                  <a:cubicBezTo>
                    <a:pt x="1238" y="6304"/>
                    <a:pt x="2477" y="6399"/>
                    <a:pt x="3715" y="6495"/>
                  </a:cubicBezTo>
                  <a:cubicBezTo>
                    <a:pt x="4191" y="2970"/>
                    <a:pt x="4382" y="-268"/>
                    <a:pt x="476" y="1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7" name="Freeform: Shape 2110">
              <a:extLst>
                <a:ext uri="{FF2B5EF4-FFF2-40B4-BE49-F238E27FC236}">
                  <a16:creationId xmlns:a16="http://schemas.microsoft.com/office/drawing/2014/main" id="{8F39D6C1-3C52-416D-B303-A58ED80B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341950"/>
              <a:ext cx="9525" cy="9525"/>
            </a:xfrm>
            <a:custGeom>
              <a:avLst/>
              <a:gdLst>
                <a:gd name="T0" fmla="*/ 0 w 9525"/>
                <a:gd name="T1" fmla="*/ 200025 h 9525"/>
                <a:gd name="T2" fmla="*/ 16335375 w 9525"/>
                <a:gd name="T3" fmla="*/ 85477350 h 9525"/>
                <a:gd name="T4" fmla="*/ 54435375 w 9525"/>
                <a:gd name="T5" fmla="*/ 52816125 h 9525"/>
                <a:gd name="T6" fmla="*/ 57159525 w 9525"/>
                <a:gd name="T7" fmla="*/ 17440275 h 9525"/>
                <a:gd name="T8" fmla="*/ 0 w 9525"/>
                <a:gd name="T9" fmla="*/ 200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1"/>
                  </a:moveTo>
                  <a:cubicBezTo>
                    <a:pt x="2953" y="5641"/>
                    <a:pt x="-1905" y="5641"/>
                    <a:pt x="1715" y="8974"/>
                  </a:cubicBezTo>
                  <a:cubicBezTo>
                    <a:pt x="191" y="4402"/>
                    <a:pt x="6001" y="8593"/>
                    <a:pt x="5715" y="5545"/>
                  </a:cubicBezTo>
                  <a:cubicBezTo>
                    <a:pt x="3620" y="4878"/>
                    <a:pt x="6096" y="3926"/>
                    <a:pt x="6001" y="1831"/>
                  </a:cubicBezTo>
                  <a:cubicBezTo>
                    <a:pt x="2477" y="2497"/>
                    <a:pt x="3048" y="-265"/>
                    <a:pt x="0" y="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8" name="Freeform: Shape 2111">
              <a:extLst>
                <a:ext uri="{FF2B5EF4-FFF2-40B4-BE49-F238E27FC236}">
                  <a16:creationId xmlns:a16="http://schemas.microsoft.com/office/drawing/2014/main" id="{B8411854-E45C-47D0-9B17-630A46025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844" y="4228909"/>
              <a:ext cx="9525" cy="9525"/>
            </a:xfrm>
            <a:custGeom>
              <a:avLst/>
              <a:gdLst>
                <a:gd name="T0" fmla="*/ 41729025 w 9525"/>
                <a:gd name="T1" fmla="*/ 12764 h 9525"/>
                <a:gd name="T2" fmla="*/ 15420975 w 9525"/>
                <a:gd name="T3" fmla="*/ 0 h 9525"/>
                <a:gd name="T4" fmla="*/ 0 w 9525"/>
                <a:gd name="T5" fmla="*/ 4858 h 9525"/>
                <a:gd name="T6" fmla="*/ 41729025 w 9525"/>
                <a:gd name="T7" fmla="*/ 1276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2764"/>
                  </a:moveTo>
                  <a:cubicBezTo>
                    <a:pt x="8763" y="8954"/>
                    <a:pt x="6572" y="2191"/>
                    <a:pt x="1619" y="0"/>
                  </a:cubicBezTo>
                  <a:cubicBezTo>
                    <a:pt x="1714" y="2381"/>
                    <a:pt x="0" y="2667"/>
                    <a:pt x="0" y="4858"/>
                  </a:cubicBezTo>
                  <a:cubicBezTo>
                    <a:pt x="7048" y="4667"/>
                    <a:pt x="2572" y="10763"/>
                    <a:pt x="4381" y="127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59" name="Freeform: Shape 2112">
              <a:extLst>
                <a:ext uri="{FF2B5EF4-FFF2-40B4-BE49-F238E27FC236}">
                  <a16:creationId xmlns:a16="http://schemas.microsoft.com/office/drawing/2014/main" id="{23ABDE09-FB10-45FD-BF4D-6847ECF0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9024" y="4206689"/>
              <a:ext cx="9525" cy="9525"/>
            </a:xfrm>
            <a:custGeom>
              <a:avLst/>
              <a:gdLst>
                <a:gd name="T0" fmla="*/ 11896725 w 9525"/>
                <a:gd name="T1" fmla="*/ 60140850 h 9525"/>
                <a:gd name="T2" fmla="*/ 48186975 w 9525"/>
                <a:gd name="T3" fmla="*/ 51063525 h 9525"/>
                <a:gd name="T4" fmla="*/ 40024050 w 9525"/>
                <a:gd name="T5" fmla="*/ 2981325 h 9525"/>
                <a:gd name="T6" fmla="*/ 11896725 w 9525"/>
                <a:gd name="T7" fmla="*/ 60140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9" y="6314"/>
                  </a:moveTo>
                  <a:cubicBezTo>
                    <a:pt x="1630" y="4885"/>
                    <a:pt x="3345" y="5171"/>
                    <a:pt x="5059" y="5361"/>
                  </a:cubicBezTo>
                  <a:cubicBezTo>
                    <a:pt x="5535" y="3075"/>
                    <a:pt x="3916" y="2504"/>
                    <a:pt x="4202" y="313"/>
                  </a:cubicBezTo>
                  <a:cubicBezTo>
                    <a:pt x="678" y="-1497"/>
                    <a:pt x="-1513" y="5076"/>
                    <a:pt x="1249" y="63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0" name="Freeform: Shape 2113">
              <a:extLst>
                <a:ext uri="{FF2B5EF4-FFF2-40B4-BE49-F238E27FC236}">
                  <a16:creationId xmlns:a16="http://schemas.microsoft.com/office/drawing/2014/main" id="{7426C950-8DCD-4DE3-BDCE-317947B0C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179" y="4184915"/>
              <a:ext cx="9525" cy="9525"/>
            </a:xfrm>
            <a:custGeom>
              <a:avLst/>
              <a:gdLst>
                <a:gd name="T0" fmla="*/ 43548300 w 9525"/>
                <a:gd name="T1" fmla="*/ 60674250 h 9525"/>
                <a:gd name="T2" fmla="*/ 48082200 w 9525"/>
                <a:gd name="T3" fmla="*/ 1704975 h 9525"/>
                <a:gd name="T4" fmla="*/ 0 w 9525"/>
                <a:gd name="T5" fmla="*/ 9867900 h 9525"/>
                <a:gd name="T6" fmla="*/ 43548300 w 9525"/>
                <a:gd name="T7" fmla="*/ 60674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72" y="6370"/>
                  </a:moveTo>
                  <a:cubicBezTo>
                    <a:pt x="5620" y="2465"/>
                    <a:pt x="2572" y="2370"/>
                    <a:pt x="5048" y="179"/>
                  </a:cubicBezTo>
                  <a:cubicBezTo>
                    <a:pt x="3143" y="274"/>
                    <a:pt x="476" y="-678"/>
                    <a:pt x="0" y="1036"/>
                  </a:cubicBezTo>
                  <a:cubicBezTo>
                    <a:pt x="2953" y="1703"/>
                    <a:pt x="286" y="6942"/>
                    <a:pt x="4572" y="6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1" name="Freeform: Shape 2114">
              <a:extLst>
                <a:ext uri="{FF2B5EF4-FFF2-40B4-BE49-F238E27FC236}">
                  <a16:creationId xmlns:a16="http://schemas.microsoft.com/office/drawing/2014/main" id="{8F21C101-6EEE-446A-B62B-37FA8D18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273" y="4433030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53046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1810" y="5715"/>
                    <a:pt x="2953" y="7048"/>
                    <a:pt x="4763" y="7906"/>
                  </a:cubicBezTo>
                  <a:cubicBezTo>
                    <a:pt x="5334" y="3524"/>
                    <a:pt x="2286" y="2286"/>
                    <a:pt x="381" y="0"/>
                  </a:cubicBezTo>
                  <a:cubicBezTo>
                    <a:pt x="286" y="1714"/>
                    <a:pt x="95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2" name="Freeform: Shape 2115">
              <a:extLst>
                <a:ext uri="{FF2B5EF4-FFF2-40B4-BE49-F238E27FC236}">
                  <a16:creationId xmlns:a16="http://schemas.microsoft.com/office/drawing/2014/main" id="{34CD378A-A313-451A-A72A-46A561231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655" y="4374071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35385375 h 9525"/>
                <a:gd name="T4" fmla="*/ 2724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0" y="1238"/>
                    <a:pt x="95" y="2477"/>
                    <a:pt x="0" y="3715"/>
                  </a:cubicBezTo>
                  <a:cubicBezTo>
                    <a:pt x="8572" y="6287"/>
                    <a:pt x="6667" y="1143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3" name="Freeform: Shape 2116">
              <a:extLst>
                <a:ext uri="{FF2B5EF4-FFF2-40B4-BE49-F238E27FC236}">
                  <a16:creationId xmlns:a16="http://schemas.microsoft.com/office/drawing/2014/main" id="{F20DC7FC-7262-4F2F-B6C4-03AB57EA4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876" y="4250443"/>
              <a:ext cx="9525" cy="9525"/>
            </a:xfrm>
            <a:custGeom>
              <a:avLst/>
              <a:gdLst>
                <a:gd name="T0" fmla="*/ 32404050 w 9525"/>
                <a:gd name="T1" fmla="*/ 58902600 h 9525"/>
                <a:gd name="T2" fmla="*/ 23336250 w 9525"/>
                <a:gd name="T3" fmla="*/ 22612350 h 9525"/>
                <a:gd name="T4" fmla="*/ 48739425 w 9525"/>
                <a:gd name="T5" fmla="*/ 838200 h 9525"/>
                <a:gd name="T6" fmla="*/ 657225 w 9525"/>
                <a:gd name="T7" fmla="*/ 9010650 h 9525"/>
                <a:gd name="T8" fmla="*/ 32404050 w 9525"/>
                <a:gd name="T9" fmla="*/ 5890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402" y="6184"/>
                  </a:moveTo>
                  <a:cubicBezTo>
                    <a:pt x="3593" y="4470"/>
                    <a:pt x="3021" y="3422"/>
                    <a:pt x="2450" y="2374"/>
                  </a:cubicBezTo>
                  <a:cubicBezTo>
                    <a:pt x="3974" y="2374"/>
                    <a:pt x="5403" y="2279"/>
                    <a:pt x="5117" y="88"/>
                  </a:cubicBezTo>
                  <a:cubicBezTo>
                    <a:pt x="2736" y="-388"/>
                    <a:pt x="2260" y="1231"/>
                    <a:pt x="69" y="946"/>
                  </a:cubicBezTo>
                  <a:cubicBezTo>
                    <a:pt x="-407" y="3994"/>
                    <a:pt x="1688" y="4946"/>
                    <a:pt x="3402" y="61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4" name="Freeform: Shape 2117">
              <a:extLst>
                <a:ext uri="{FF2B5EF4-FFF2-40B4-BE49-F238E27FC236}">
                  <a16:creationId xmlns:a16="http://schemas.microsoft.com/office/drawing/2014/main" id="{5D9366CA-F369-4CC4-9223-6F905AFE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513" y="4405798"/>
              <a:ext cx="9525" cy="9525"/>
            </a:xfrm>
            <a:custGeom>
              <a:avLst/>
              <a:gdLst>
                <a:gd name="T0" fmla="*/ 38100 w 9525"/>
                <a:gd name="T1" fmla="*/ 24403050 h 9525"/>
                <a:gd name="T2" fmla="*/ 59016900 w 9525"/>
                <a:gd name="T3" fmla="*/ 28936950 h 9525"/>
                <a:gd name="T4" fmla="*/ 38100 w 9525"/>
                <a:gd name="T5" fmla="*/ 24403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" y="2562"/>
                  </a:moveTo>
                  <a:cubicBezTo>
                    <a:pt x="3243" y="1229"/>
                    <a:pt x="4862" y="6658"/>
                    <a:pt x="6196" y="3038"/>
                  </a:cubicBezTo>
                  <a:cubicBezTo>
                    <a:pt x="6196" y="1324"/>
                    <a:pt x="-186" y="-2581"/>
                    <a:pt x="4" y="25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5" name="Freeform: Shape 2118">
              <a:extLst>
                <a:ext uri="{FF2B5EF4-FFF2-40B4-BE49-F238E27FC236}">
                  <a16:creationId xmlns:a16="http://schemas.microsoft.com/office/drawing/2014/main" id="{FB83EE0F-A7C2-4685-941F-B523CA9E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8812" y="4334161"/>
              <a:ext cx="9525" cy="9525"/>
            </a:xfrm>
            <a:custGeom>
              <a:avLst/>
              <a:gdLst>
                <a:gd name="T0" fmla="*/ 15801975 w 9525"/>
                <a:gd name="T1" fmla="*/ 0 h 9525"/>
                <a:gd name="T2" fmla="*/ 381000 w 9525"/>
                <a:gd name="T3" fmla="*/ 46272450 h 9525"/>
                <a:gd name="T4" fmla="*/ 45739050 w 9525"/>
                <a:gd name="T5" fmla="*/ 73485375 h 9525"/>
                <a:gd name="T6" fmla="*/ 15801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9" y="0"/>
                  </a:moveTo>
                  <a:cubicBezTo>
                    <a:pt x="1087" y="1714"/>
                    <a:pt x="-246" y="2286"/>
                    <a:pt x="40" y="4858"/>
                  </a:cubicBezTo>
                  <a:cubicBezTo>
                    <a:pt x="3469" y="4286"/>
                    <a:pt x="2326" y="7525"/>
                    <a:pt x="4802" y="7715"/>
                  </a:cubicBezTo>
                  <a:cubicBezTo>
                    <a:pt x="4421" y="4667"/>
                    <a:pt x="2897" y="2572"/>
                    <a:pt x="165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6" name="Freeform: Shape 2119">
              <a:extLst>
                <a:ext uri="{FF2B5EF4-FFF2-40B4-BE49-F238E27FC236}">
                  <a16:creationId xmlns:a16="http://schemas.microsoft.com/office/drawing/2014/main" id="{8199D999-13AF-4DC3-B78F-88ED28293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658" y="4716494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982200 w 9525"/>
                <a:gd name="T3" fmla="*/ 208692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95" y="857"/>
                    <a:pt x="476" y="1524"/>
                    <a:pt x="1048" y="2191"/>
                  </a:cubicBezTo>
                  <a:cubicBezTo>
                    <a:pt x="953" y="1238"/>
                    <a:pt x="1048" y="9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7" name="Freeform: Shape 2120">
              <a:extLst>
                <a:ext uri="{FF2B5EF4-FFF2-40B4-BE49-F238E27FC236}">
                  <a16:creationId xmlns:a16="http://schemas.microsoft.com/office/drawing/2014/main" id="{C23B038D-C22E-4EF9-BC4C-767610BDB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611" y="4718685"/>
              <a:ext cx="9525" cy="9525"/>
            </a:xfrm>
            <a:custGeom>
              <a:avLst/>
              <a:gdLst>
                <a:gd name="T0" fmla="*/ 904875 w 9525"/>
                <a:gd name="T1" fmla="*/ 3629025 h 9525"/>
                <a:gd name="T2" fmla="*/ 2724150 w 9525"/>
                <a:gd name="T3" fmla="*/ 2724150 h 9525"/>
                <a:gd name="T4" fmla="*/ 0 w 9525"/>
                <a:gd name="T5" fmla="*/ 0 h 9525"/>
                <a:gd name="T6" fmla="*/ 904875 w 9525"/>
                <a:gd name="T7" fmla="*/ 362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381"/>
                  </a:moveTo>
                  <a:cubicBezTo>
                    <a:pt x="190" y="381"/>
                    <a:pt x="190" y="286"/>
                    <a:pt x="286" y="286"/>
                  </a:cubicBezTo>
                  <a:cubicBezTo>
                    <a:pt x="190" y="191"/>
                    <a:pt x="95" y="95"/>
                    <a:pt x="0" y="0"/>
                  </a:cubicBezTo>
                  <a:cubicBezTo>
                    <a:pt x="95" y="95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8" name="Freeform: Shape 2121">
              <a:extLst>
                <a:ext uri="{FF2B5EF4-FFF2-40B4-BE49-F238E27FC236}">
                  <a16:creationId xmlns:a16="http://schemas.microsoft.com/office/drawing/2014/main" id="{95FDCFAA-6991-47A9-A83D-6512ACDAD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731" y="2108644"/>
              <a:ext cx="9525" cy="9525"/>
            </a:xfrm>
            <a:custGeom>
              <a:avLst/>
              <a:gdLst>
                <a:gd name="T0" fmla="*/ 685800 w 9525"/>
                <a:gd name="T1" fmla="*/ 0 h 9525"/>
                <a:gd name="T2" fmla="*/ 685800 w 9525"/>
                <a:gd name="T3" fmla="*/ 0 h 9525"/>
                <a:gd name="T4" fmla="*/ 685800 w 9525"/>
                <a:gd name="T5" fmla="*/ 0 h 9525"/>
                <a:gd name="T6" fmla="*/ 6858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" y="0"/>
                  </a:moveTo>
                  <a:cubicBezTo>
                    <a:pt x="-24" y="0"/>
                    <a:pt x="-24" y="0"/>
                    <a:pt x="72" y="0"/>
                  </a:cubicBezTo>
                  <a:cubicBezTo>
                    <a:pt x="-24" y="0"/>
                    <a:pt x="-24" y="95"/>
                    <a:pt x="72" y="0"/>
                  </a:cubicBezTo>
                  <a:cubicBezTo>
                    <a:pt x="-24" y="95"/>
                    <a:pt x="-24" y="0"/>
                    <a:pt x="7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69" name="Freeform: Shape 2122">
              <a:extLst>
                <a:ext uri="{FF2B5EF4-FFF2-40B4-BE49-F238E27FC236}">
                  <a16:creationId xmlns:a16="http://schemas.microsoft.com/office/drawing/2014/main" id="{FEFD4CBE-C125-42C2-9194-119F5991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636" y="2460022"/>
              <a:ext cx="9525" cy="9525"/>
            </a:xfrm>
            <a:custGeom>
              <a:avLst/>
              <a:gdLst>
                <a:gd name="T0" fmla="*/ 56959500 w 9525"/>
                <a:gd name="T1" fmla="*/ 0 h 9525"/>
                <a:gd name="T2" fmla="*/ 3429000 w 9525"/>
                <a:gd name="T3" fmla="*/ 7049 h 9525"/>
                <a:gd name="T4" fmla="*/ 10687050 w 9525"/>
                <a:gd name="T5" fmla="*/ 13335 h 9525"/>
                <a:gd name="T6" fmla="*/ 76914375 w 9525"/>
                <a:gd name="T7" fmla="*/ 5144 h 9525"/>
                <a:gd name="T8" fmla="*/ 569595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980" y="0"/>
                  </a:moveTo>
                  <a:cubicBezTo>
                    <a:pt x="931" y="1524"/>
                    <a:pt x="5027" y="6668"/>
                    <a:pt x="360" y="7049"/>
                  </a:cubicBezTo>
                  <a:cubicBezTo>
                    <a:pt x="-974" y="10478"/>
                    <a:pt x="1884" y="10382"/>
                    <a:pt x="1122" y="13335"/>
                  </a:cubicBezTo>
                  <a:cubicBezTo>
                    <a:pt x="4456" y="11811"/>
                    <a:pt x="5027" y="7049"/>
                    <a:pt x="8075" y="5144"/>
                  </a:cubicBezTo>
                  <a:cubicBezTo>
                    <a:pt x="5884" y="4667"/>
                    <a:pt x="5408" y="2762"/>
                    <a:pt x="598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0" name="Freeform: Shape 2123">
              <a:extLst>
                <a:ext uri="{FF2B5EF4-FFF2-40B4-BE49-F238E27FC236}">
                  <a16:creationId xmlns:a16="http://schemas.microsoft.com/office/drawing/2014/main" id="{A890B7D3-863A-4822-AE8B-385452ABF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427" y="4528471"/>
              <a:ext cx="9525" cy="9525"/>
            </a:xfrm>
            <a:custGeom>
              <a:avLst/>
              <a:gdLst>
                <a:gd name="T0" fmla="*/ 58969275 w 9525"/>
                <a:gd name="T1" fmla="*/ 6572 h 9525"/>
                <a:gd name="T2" fmla="*/ 78933675 w 9525"/>
                <a:gd name="T3" fmla="*/ 11716 h 9525"/>
                <a:gd name="T4" fmla="*/ 28127325 w 9525"/>
                <a:gd name="T5" fmla="*/ 0 h 9525"/>
                <a:gd name="T6" fmla="*/ 0 w 9525"/>
                <a:gd name="T7" fmla="*/ 6001 h 9525"/>
                <a:gd name="T8" fmla="*/ 31756350 w 9525"/>
                <a:gd name="T9" fmla="*/ 11239 h 9525"/>
                <a:gd name="T10" fmla="*/ 58969275 w 9525"/>
                <a:gd name="T11" fmla="*/ 657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1" y="6572"/>
                  </a:moveTo>
                  <a:cubicBezTo>
                    <a:pt x="7811" y="7429"/>
                    <a:pt x="6001" y="11335"/>
                    <a:pt x="8287" y="11716"/>
                  </a:cubicBezTo>
                  <a:cubicBezTo>
                    <a:pt x="10954" y="8001"/>
                    <a:pt x="7239" y="1524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4286" y="5048"/>
                    <a:pt x="3905" y="8096"/>
                    <a:pt x="3334" y="11239"/>
                  </a:cubicBezTo>
                  <a:cubicBezTo>
                    <a:pt x="6668" y="12478"/>
                    <a:pt x="2953" y="5334"/>
                    <a:pt x="6191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1" name="Freeform: Shape 2124">
              <a:extLst>
                <a:ext uri="{FF2B5EF4-FFF2-40B4-BE49-F238E27FC236}">
                  <a16:creationId xmlns:a16="http://schemas.microsoft.com/office/drawing/2014/main" id="{649E3B80-867E-4D11-AAD4-091BE7127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144" y="1838926"/>
              <a:ext cx="1428750" cy="3076575"/>
            </a:xfrm>
            <a:custGeom>
              <a:avLst/>
              <a:gdLst>
                <a:gd name="T0" fmla="*/ 1344434 w 1428750"/>
                <a:gd name="T1" fmla="*/ 1254413 h 3076575"/>
                <a:gd name="T2" fmla="*/ 1272235 w 1428750"/>
                <a:gd name="T3" fmla="*/ 1794766 h 3076575"/>
                <a:gd name="T4" fmla="*/ 1302334 w 1428750"/>
                <a:gd name="T5" fmla="*/ 1312706 h 3076575"/>
                <a:gd name="T6" fmla="*/ 1339005 w 1428750"/>
                <a:gd name="T7" fmla="*/ 1153162 h 3076575"/>
                <a:gd name="T8" fmla="*/ 1366151 w 1428750"/>
                <a:gd name="T9" fmla="*/ 895130 h 3076575"/>
                <a:gd name="T10" fmla="*/ 1417872 w 1428750"/>
                <a:gd name="T11" fmla="*/ 625572 h 3076575"/>
                <a:gd name="T12" fmla="*/ 1352149 w 1428750"/>
                <a:gd name="T13" fmla="*/ 399163 h 3076575"/>
                <a:gd name="T14" fmla="*/ 1261471 w 1428750"/>
                <a:gd name="T15" fmla="*/ 303437 h 3076575"/>
                <a:gd name="T16" fmla="*/ 719689 w 1428750"/>
                <a:gd name="T17" fmla="*/ 33117 h 3076575"/>
                <a:gd name="T18" fmla="*/ 126472 w 1428750"/>
                <a:gd name="T19" fmla="*/ 2998535 h 3076575"/>
                <a:gd name="T20" fmla="*/ 1080115 w 1428750"/>
                <a:gd name="T21" fmla="*/ 3002822 h 3076575"/>
                <a:gd name="T22" fmla="*/ 1265948 w 1428750"/>
                <a:gd name="T23" fmla="*/ 2794891 h 3076575"/>
                <a:gd name="T24" fmla="*/ 1349197 w 1428750"/>
                <a:gd name="T25" fmla="*/ 2681544 h 3076575"/>
                <a:gd name="T26" fmla="*/ 1339291 w 1428750"/>
                <a:gd name="T27" fmla="*/ 1473392 h 3076575"/>
                <a:gd name="T28" fmla="*/ 1377772 w 1428750"/>
                <a:gd name="T29" fmla="*/ 859601 h 3076575"/>
                <a:gd name="T30" fmla="*/ 319353 w 1428750"/>
                <a:gd name="T31" fmla="*/ 2529048 h 3076575"/>
                <a:gd name="T32" fmla="*/ 443655 w 1428750"/>
                <a:gd name="T33" fmla="*/ 2479804 h 3076575"/>
                <a:gd name="T34" fmla="*/ 455752 w 1428750"/>
                <a:gd name="T35" fmla="*/ 2246823 h 3076575"/>
                <a:gd name="T36" fmla="*/ 457847 w 1428750"/>
                <a:gd name="T37" fmla="*/ 2418654 h 3076575"/>
                <a:gd name="T38" fmla="*/ 913714 w 1428750"/>
                <a:gd name="T39" fmla="*/ 749492 h 3076575"/>
                <a:gd name="T40" fmla="*/ 427081 w 1428750"/>
                <a:gd name="T41" fmla="*/ 2352074 h 3076575"/>
                <a:gd name="T42" fmla="*/ 461085 w 1428750"/>
                <a:gd name="T43" fmla="*/ 2110139 h 3076575"/>
                <a:gd name="T44" fmla="*/ 505663 w 1428750"/>
                <a:gd name="T45" fmla="*/ 1911447 h 3076575"/>
                <a:gd name="T46" fmla="*/ 539476 w 1428750"/>
                <a:gd name="T47" fmla="*/ 1538734 h 3076575"/>
                <a:gd name="T48" fmla="*/ 518521 w 1428750"/>
                <a:gd name="T49" fmla="*/ 1643604 h 3076575"/>
                <a:gd name="T50" fmla="*/ 475564 w 1428750"/>
                <a:gd name="T51" fmla="*/ 1958215 h 3076575"/>
                <a:gd name="T52" fmla="*/ 507949 w 1428750"/>
                <a:gd name="T53" fmla="*/ 1800767 h 3076575"/>
                <a:gd name="T54" fmla="*/ 465943 w 1428750"/>
                <a:gd name="T55" fmla="*/ 2125855 h 3076575"/>
                <a:gd name="T56" fmla="*/ 544429 w 1428750"/>
                <a:gd name="T57" fmla="*/ 1483489 h 3076575"/>
                <a:gd name="T58" fmla="*/ 681589 w 1428750"/>
                <a:gd name="T59" fmla="*/ 946469 h 3076575"/>
                <a:gd name="T60" fmla="*/ 434892 w 1428750"/>
                <a:gd name="T61" fmla="*/ 2600010 h 3076575"/>
                <a:gd name="T62" fmla="*/ 903427 w 1428750"/>
                <a:gd name="T63" fmla="*/ 738062 h 3076575"/>
                <a:gd name="T64" fmla="*/ 892377 w 1428750"/>
                <a:gd name="T65" fmla="*/ 889129 h 3076575"/>
                <a:gd name="T66" fmla="*/ 875328 w 1428750"/>
                <a:gd name="T67" fmla="*/ 796927 h 3076575"/>
                <a:gd name="T68" fmla="*/ 906475 w 1428750"/>
                <a:gd name="T69" fmla="*/ 591282 h 3076575"/>
                <a:gd name="T70" fmla="*/ 684828 w 1428750"/>
                <a:gd name="T71" fmla="*/ 2708880 h 3076575"/>
                <a:gd name="T72" fmla="*/ 364216 w 1428750"/>
                <a:gd name="T73" fmla="*/ 2655064 h 3076575"/>
                <a:gd name="T74" fmla="*/ 665873 w 1428750"/>
                <a:gd name="T75" fmla="*/ 2564481 h 3076575"/>
                <a:gd name="T76" fmla="*/ 1062399 w 1428750"/>
                <a:gd name="T77" fmla="*/ 134654 h 3076575"/>
                <a:gd name="T78" fmla="*/ 1239183 w 1428750"/>
                <a:gd name="T79" fmla="*/ 1133731 h 3076575"/>
                <a:gd name="T80" fmla="*/ 1331004 w 1428750"/>
                <a:gd name="T81" fmla="*/ 1019812 h 3076575"/>
                <a:gd name="T82" fmla="*/ 1304239 w 1428750"/>
                <a:gd name="T83" fmla="*/ 963710 h 3076575"/>
                <a:gd name="T84" fmla="*/ 1280331 w 1428750"/>
                <a:gd name="T85" fmla="*/ 904274 h 3076575"/>
                <a:gd name="T86" fmla="*/ 1280902 w 1428750"/>
                <a:gd name="T87" fmla="*/ 541466 h 3076575"/>
                <a:gd name="T88" fmla="*/ 1226896 w 1428750"/>
                <a:gd name="T89" fmla="*/ 1270319 h 3076575"/>
                <a:gd name="T90" fmla="*/ 1244707 w 1428750"/>
                <a:gd name="T91" fmla="*/ 1529495 h 3076575"/>
                <a:gd name="T92" fmla="*/ 1281950 w 1428750"/>
                <a:gd name="T93" fmla="*/ 1563785 h 3076575"/>
                <a:gd name="T94" fmla="*/ 1281665 w 1428750"/>
                <a:gd name="T95" fmla="*/ 1349853 h 3076575"/>
                <a:gd name="T96" fmla="*/ 1296714 w 1428750"/>
                <a:gd name="T97" fmla="*/ 1133350 h 3076575"/>
                <a:gd name="T98" fmla="*/ 1336814 w 1428750"/>
                <a:gd name="T99" fmla="*/ 977711 h 3076575"/>
                <a:gd name="T100" fmla="*/ 1296714 w 1428750"/>
                <a:gd name="T101" fmla="*/ 423833 h 3076575"/>
                <a:gd name="T102" fmla="*/ 1234420 w 1428750"/>
                <a:gd name="T103" fmla="*/ 342489 h 3076575"/>
                <a:gd name="T104" fmla="*/ 1215085 w 1428750"/>
                <a:gd name="T105" fmla="*/ 795212 h 3076575"/>
                <a:gd name="T106" fmla="*/ 1235563 w 1428750"/>
                <a:gd name="T107" fmla="*/ 931515 h 3076575"/>
                <a:gd name="T108" fmla="*/ 1227943 w 1428750"/>
                <a:gd name="T109" fmla="*/ 1147161 h 3076575"/>
                <a:gd name="T110" fmla="*/ 1191463 w 1428750"/>
                <a:gd name="T111" fmla="*/ 1028956 h 3076575"/>
                <a:gd name="T112" fmla="*/ 1154982 w 1428750"/>
                <a:gd name="T113" fmla="*/ 1478441 h 3076575"/>
                <a:gd name="T114" fmla="*/ 1199559 w 1428750"/>
                <a:gd name="T115" fmla="*/ 959042 h 3076575"/>
                <a:gd name="T116" fmla="*/ 1136789 w 1428750"/>
                <a:gd name="T117" fmla="*/ 2969675 h 3076575"/>
                <a:gd name="T118" fmla="*/ 1212799 w 1428750"/>
                <a:gd name="T119" fmla="*/ 1737140 h 3076575"/>
                <a:gd name="T120" fmla="*/ 1226515 w 1428750"/>
                <a:gd name="T121" fmla="*/ 1846010 h 3076575"/>
                <a:gd name="T122" fmla="*/ 1231944 w 1428750"/>
                <a:gd name="T123" fmla="*/ 1616267 h 3076575"/>
                <a:gd name="T124" fmla="*/ 1297000 w 1428750"/>
                <a:gd name="T125" fmla="*/ 2658493 h 30765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8750" h="3076575">
                  <a:moveTo>
                    <a:pt x="1412157" y="2473994"/>
                  </a:moveTo>
                  <a:cubicBezTo>
                    <a:pt x="1417586" y="2460278"/>
                    <a:pt x="1404632" y="2443800"/>
                    <a:pt x="1403394" y="2428179"/>
                  </a:cubicBezTo>
                  <a:cubicBezTo>
                    <a:pt x="1404632" y="2428274"/>
                    <a:pt x="1405013" y="2427321"/>
                    <a:pt x="1405966" y="2427131"/>
                  </a:cubicBezTo>
                  <a:cubicBezTo>
                    <a:pt x="1407394" y="2428655"/>
                    <a:pt x="1407966" y="2430846"/>
                    <a:pt x="1411966" y="2430179"/>
                  </a:cubicBezTo>
                  <a:cubicBezTo>
                    <a:pt x="1413395" y="2424654"/>
                    <a:pt x="1408918" y="2424369"/>
                    <a:pt x="1407680" y="2421035"/>
                  </a:cubicBezTo>
                  <a:cubicBezTo>
                    <a:pt x="1410538" y="2420749"/>
                    <a:pt x="1411871" y="2418654"/>
                    <a:pt x="1414157" y="2417796"/>
                  </a:cubicBezTo>
                  <a:cubicBezTo>
                    <a:pt x="1412633" y="2416463"/>
                    <a:pt x="1409585" y="2416272"/>
                    <a:pt x="1409490" y="2413701"/>
                  </a:cubicBezTo>
                  <a:cubicBezTo>
                    <a:pt x="1411204" y="2413796"/>
                    <a:pt x="1412157" y="2414463"/>
                    <a:pt x="1413109" y="2415225"/>
                  </a:cubicBezTo>
                  <a:cubicBezTo>
                    <a:pt x="1413681" y="2412843"/>
                    <a:pt x="1411681" y="2412558"/>
                    <a:pt x="1410919" y="2411319"/>
                  </a:cubicBezTo>
                  <a:cubicBezTo>
                    <a:pt x="1412728" y="2409891"/>
                    <a:pt x="1413681" y="2407795"/>
                    <a:pt x="1415967" y="2410462"/>
                  </a:cubicBezTo>
                  <a:cubicBezTo>
                    <a:pt x="1415015" y="2406747"/>
                    <a:pt x="1413871" y="2404842"/>
                    <a:pt x="1410061" y="2406271"/>
                  </a:cubicBezTo>
                  <a:cubicBezTo>
                    <a:pt x="1411966" y="2402175"/>
                    <a:pt x="1405680" y="2399318"/>
                    <a:pt x="1409490" y="2397413"/>
                  </a:cubicBezTo>
                  <a:cubicBezTo>
                    <a:pt x="1411490" y="2397603"/>
                    <a:pt x="1409871" y="2400937"/>
                    <a:pt x="1411681" y="2401318"/>
                  </a:cubicBezTo>
                  <a:cubicBezTo>
                    <a:pt x="1411585" y="2395794"/>
                    <a:pt x="1414538" y="2396079"/>
                    <a:pt x="1415872" y="2395413"/>
                  </a:cubicBezTo>
                  <a:cubicBezTo>
                    <a:pt x="1412633" y="2381792"/>
                    <a:pt x="1413967" y="2362551"/>
                    <a:pt x="1403394" y="2348073"/>
                  </a:cubicBezTo>
                  <a:cubicBezTo>
                    <a:pt x="1405013" y="2343787"/>
                    <a:pt x="1405775" y="2345978"/>
                    <a:pt x="1408728" y="2344739"/>
                  </a:cubicBezTo>
                  <a:cubicBezTo>
                    <a:pt x="1405203" y="2324451"/>
                    <a:pt x="1408537" y="2310354"/>
                    <a:pt x="1396441" y="2296162"/>
                  </a:cubicBezTo>
                  <a:cubicBezTo>
                    <a:pt x="1396155" y="2300829"/>
                    <a:pt x="1397584" y="2299781"/>
                    <a:pt x="1395869" y="2303592"/>
                  </a:cubicBezTo>
                  <a:cubicBezTo>
                    <a:pt x="1399774" y="2303306"/>
                    <a:pt x="1400060" y="2307116"/>
                    <a:pt x="1397965" y="2308735"/>
                  </a:cubicBezTo>
                  <a:cubicBezTo>
                    <a:pt x="1402060" y="2308735"/>
                    <a:pt x="1403870" y="2310735"/>
                    <a:pt x="1403775" y="2314260"/>
                  </a:cubicBezTo>
                  <a:cubicBezTo>
                    <a:pt x="1402251" y="2313879"/>
                    <a:pt x="1401394" y="2312069"/>
                    <a:pt x="1401203" y="2315212"/>
                  </a:cubicBezTo>
                  <a:cubicBezTo>
                    <a:pt x="1401299" y="2316736"/>
                    <a:pt x="1402537" y="2316069"/>
                    <a:pt x="1403680" y="2315402"/>
                  </a:cubicBezTo>
                  <a:cubicBezTo>
                    <a:pt x="1401013" y="2317784"/>
                    <a:pt x="1404061" y="2317879"/>
                    <a:pt x="1404537" y="2320451"/>
                  </a:cubicBezTo>
                  <a:cubicBezTo>
                    <a:pt x="1402822" y="2320356"/>
                    <a:pt x="1401870" y="2319594"/>
                    <a:pt x="1400917" y="2318927"/>
                  </a:cubicBezTo>
                  <a:cubicBezTo>
                    <a:pt x="1403013" y="2323689"/>
                    <a:pt x="1400346" y="2327309"/>
                    <a:pt x="1399774" y="2332643"/>
                  </a:cubicBezTo>
                  <a:cubicBezTo>
                    <a:pt x="1404442" y="2332643"/>
                    <a:pt x="1405013" y="2341977"/>
                    <a:pt x="1402632" y="2344168"/>
                  </a:cubicBezTo>
                  <a:cubicBezTo>
                    <a:pt x="1402918" y="2342073"/>
                    <a:pt x="1401965" y="2340930"/>
                    <a:pt x="1400441" y="2340263"/>
                  </a:cubicBezTo>
                  <a:cubicBezTo>
                    <a:pt x="1399393" y="2345692"/>
                    <a:pt x="1401679" y="2346549"/>
                    <a:pt x="1399679" y="2350169"/>
                  </a:cubicBezTo>
                  <a:cubicBezTo>
                    <a:pt x="1405013" y="2357122"/>
                    <a:pt x="1398155" y="2367504"/>
                    <a:pt x="1407966" y="2370838"/>
                  </a:cubicBezTo>
                  <a:cubicBezTo>
                    <a:pt x="1407680" y="2372267"/>
                    <a:pt x="1407871" y="2374362"/>
                    <a:pt x="1406442" y="2374458"/>
                  </a:cubicBezTo>
                  <a:cubicBezTo>
                    <a:pt x="1404632" y="2373696"/>
                    <a:pt x="1403489" y="2372362"/>
                    <a:pt x="1401679" y="2371505"/>
                  </a:cubicBezTo>
                  <a:cubicBezTo>
                    <a:pt x="1396822" y="2374553"/>
                    <a:pt x="1400060" y="2380363"/>
                    <a:pt x="1399203" y="2386364"/>
                  </a:cubicBezTo>
                  <a:cubicBezTo>
                    <a:pt x="1391107" y="2386364"/>
                    <a:pt x="1397203" y="2393603"/>
                    <a:pt x="1394631" y="2395984"/>
                  </a:cubicBezTo>
                  <a:cubicBezTo>
                    <a:pt x="1394155" y="2394365"/>
                    <a:pt x="1391869" y="2388459"/>
                    <a:pt x="1391297" y="2390745"/>
                  </a:cubicBezTo>
                  <a:cubicBezTo>
                    <a:pt x="1390535" y="2393698"/>
                    <a:pt x="1393393" y="2393603"/>
                    <a:pt x="1392059" y="2397032"/>
                  </a:cubicBezTo>
                  <a:cubicBezTo>
                    <a:pt x="1377676" y="2394841"/>
                    <a:pt x="1383487" y="2365790"/>
                    <a:pt x="1379486" y="2350931"/>
                  </a:cubicBezTo>
                  <a:cubicBezTo>
                    <a:pt x="1375676" y="2348931"/>
                    <a:pt x="1375390" y="2350359"/>
                    <a:pt x="1370818" y="2350264"/>
                  </a:cubicBezTo>
                  <a:cubicBezTo>
                    <a:pt x="1365103" y="2339215"/>
                    <a:pt x="1364056" y="2323785"/>
                    <a:pt x="1367580" y="2313688"/>
                  </a:cubicBezTo>
                  <a:cubicBezTo>
                    <a:pt x="1369009" y="2313974"/>
                    <a:pt x="1370247" y="2316164"/>
                    <a:pt x="1371295" y="2313974"/>
                  </a:cubicBezTo>
                  <a:cubicBezTo>
                    <a:pt x="1368247" y="2311878"/>
                    <a:pt x="1365580" y="2310259"/>
                    <a:pt x="1364151" y="2309592"/>
                  </a:cubicBezTo>
                  <a:cubicBezTo>
                    <a:pt x="1369009" y="2307878"/>
                    <a:pt x="1361579" y="2307306"/>
                    <a:pt x="1361960" y="2305687"/>
                  </a:cubicBezTo>
                  <a:cubicBezTo>
                    <a:pt x="1366151" y="2298829"/>
                    <a:pt x="1363675" y="2296543"/>
                    <a:pt x="1364913" y="2284637"/>
                  </a:cubicBezTo>
                  <a:cubicBezTo>
                    <a:pt x="1356340" y="2280065"/>
                    <a:pt x="1363008" y="2261681"/>
                    <a:pt x="1364722" y="2255871"/>
                  </a:cubicBezTo>
                  <a:cubicBezTo>
                    <a:pt x="1355293" y="2245298"/>
                    <a:pt x="1364627" y="2218914"/>
                    <a:pt x="1356150" y="2207580"/>
                  </a:cubicBezTo>
                  <a:cubicBezTo>
                    <a:pt x="1361865" y="2195864"/>
                    <a:pt x="1352721" y="2181576"/>
                    <a:pt x="1356626" y="2171289"/>
                  </a:cubicBezTo>
                  <a:cubicBezTo>
                    <a:pt x="1350244" y="2163288"/>
                    <a:pt x="1353578" y="2145762"/>
                    <a:pt x="1357007" y="2135094"/>
                  </a:cubicBezTo>
                  <a:cubicBezTo>
                    <a:pt x="1349578" y="2121759"/>
                    <a:pt x="1361579" y="2102043"/>
                    <a:pt x="1352054" y="2088422"/>
                  </a:cubicBezTo>
                  <a:cubicBezTo>
                    <a:pt x="1354150" y="2086802"/>
                    <a:pt x="1353674" y="2082135"/>
                    <a:pt x="1354054" y="2078611"/>
                  </a:cubicBezTo>
                  <a:cubicBezTo>
                    <a:pt x="1349673" y="2062228"/>
                    <a:pt x="1355483" y="2039273"/>
                    <a:pt x="1349292" y="2029462"/>
                  </a:cubicBezTo>
                  <a:cubicBezTo>
                    <a:pt x="1355007" y="2020889"/>
                    <a:pt x="1348625" y="2009936"/>
                    <a:pt x="1345387" y="2000316"/>
                  </a:cubicBezTo>
                  <a:cubicBezTo>
                    <a:pt x="1351768" y="1992505"/>
                    <a:pt x="1349863" y="1974026"/>
                    <a:pt x="1344149" y="1968978"/>
                  </a:cubicBezTo>
                  <a:cubicBezTo>
                    <a:pt x="1347863" y="1965073"/>
                    <a:pt x="1345577" y="1953833"/>
                    <a:pt x="1342720" y="1955072"/>
                  </a:cubicBezTo>
                  <a:cubicBezTo>
                    <a:pt x="1342720" y="1948309"/>
                    <a:pt x="1344053" y="1944880"/>
                    <a:pt x="1341291" y="1942404"/>
                  </a:cubicBezTo>
                  <a:cubicBezTo>
                    <a:pt x="1345196" y="1939832"/>
                    <a:pt x="1341862" y="1930878"/>
                    <a:pt x="1346339" y="1926497"/>
                  </a:cubicBezTo>
                  <a:cubicBezTo>
                    <a:pt x="1339481" y="1881443"/>
                    <a:pt x="1347006" y="1826484"/>
                    <a:pt x="1352721" y="1785622"/>
                  </a:cubicBezTo>
                  <a:cubicBezTo>
                    <a:pt x="1338910" y="1765238"/>
                    <a:pt x="1353674" y="1730282"/>
                    <a:pt x="1343196" y="1702278"/>
                  </a:cubicBezTo>
                  <a:cubicBezTo>
                    <a:pt x="1346244" y="1699897"/>
                    <a:pt x="1349578" y="1697992"/>
                    <a:pt x="1349101" y="1691515"/>
                  </a:cubicBezTo>
                  <a:cubicBezTo>
                    <a:pt x="1349006" y="1688943"/>
                    <a:pt x="1345958" y="1688848"/>
                    <a:pt x="1345768" y="1686276"/>
                  </a:cubicBezTo>
                  <a:cubicBezTo>
                    <a:pt x="1349101" y="1677799"/>
                    <a:pt x="1346911" y="1666369"/>
                    <a:pt x="1349387" y="1656463"/>
                  </a:cubicBezTo>
                  <a:cubicBezTo>
                    <a:pt x="1344053" y="1653891"/>
                    <a:pt x="1347101" y="1638651"/>
                    <a:pt x="1349959" y="1633984"/>
                  </a:cubicBezTo>
                  <a:cubicBezTo>
                    <a:pt x="1346244" y="1633317"/>
                    <a:pt x="1346815" y="1628936"/>
                    <a:pt x="1344244" y="1627221"/>
                  </a:cubicBezTo>
                  <a:cubicBezTo>
                    <a:pt x="1346053" y="1623888"/>
                    <a:pt x="1348435" y="1621221"/>
                    <a:pt x="1348911" y="1616363"/>
                  </a:cubicBezTo>
                  <a:cubicBezTo>
                    <a:pt x="1341196" y="1603599"/>
                    <a:pt x="1353674" y="1574929"/>
                    <a:pt x="1344625" y="1560927"/>
                  </a:cubicBezTo>
                  <a:cubicBezTo>
                    <a:pt x="1346625" y="1561213"/>
                    <a:pt x="1345387" y="1564166"/>
                    <a:pt x="1348149" y="1563689"/>
                  </a:cubicBezTo>
                  <a:cubicBezTo>
                    <a:pt x="1348530" y="1556450"/>
                    <a:pt x="1351197" y="1552831"/>
                    <a:pt x="1348244" y="1547402"/>
                  </a:cubicBezTo>
                  <a:cubicBezTo>
                    <a:pt x="1345006" y="1549878"/>
                    <a:pt x="1350530" y="1557213"/>
                    <a:pt x="1343577" y="1558260"/>
                  </a:cubicBezTo>
                  <a:cubicBezTo>
                    <a:pt x="1343482" y="1556355"/>
                    <a:pt x="1344434" y="1553688"/>
                    <a:pt x="1342720" y="1553212"/>
                  </a:cubicBezTo>
                  <a:cubicBezTo>
                    <a:pt x="1342148" y="1558355"/>
                    <a:pt x="1341862" y="1553402"/>
                    <a:pt x="1340243" y="1553021"/>
                  </a:cubicBezTo>
                  <a:cubicBezTo>
                    <a:pt x="1339481" y="1556260"/>
                    <a:pt x="1339005" y="1559784"/>
                    <a:pt x="1337100" y="1561499"/>
                  </a:cubicBezTo>
                  <a:cubicBezTo>
                    <a:pt x="1335766" y="1559498"/>
                    <a:pt x="1333766" y="1558165"/>
                    <a:pt x="1333861" y="1555022"/>
                  </a:cubicBezTo>
                  <a:cubicBezTo>
                    <a:pt x="1336433" y="1552069"/>
                    <a:pt x="1335004" y="1547021"/>
                    <a:pt x="1344339" y="1549592"/>
                  </a:cubicBezTo>
                  <a:cubicBezTo>
                    <a:pt x="1351197" y="1545592"/>
                    <a:pt x="1349863" y="1535210"/>
                    <a:pt x="1348720" y="1526161"/>
                  </a:cubicBezTo>
                  <a:cubicBezTo>
                    <a:pt x="1350911" y="1525780"/>
                    <a:pt x="1351768" y="1528256"/>
                    <a:pt x="1352435" y="1526447"/>
                  </a:cubicBezTo>
                  <a:cubicBezTo>
                    <a:pt x="1348720" y="1525304"/>
                    <a:pt x="1347958" y="1521779"/>
                    <a:pt x="1348149" y="1517398"/>
                  </a:cubicBezTo>
                  <a:cubicBezTo>
                    <a:pt x="1357388" y="1515493"/>
                    <a:pt x="1351864" y="1508730"/>
                    <a:pt x="1354340" y="1502920"/>
                  </a:cubicBezTo>
                  <a:cubicBezTo>
                    <a:pt x="1352626" y="1502729"/>
                    <a:pt x="1351578" y="1503301"/>
                    <a:pt x="1350530" y="1503872"/>
                  </a:cubicBezTo>
                  <a:cubicBezTo>
                    <a:pt x="1350530" y="1503872"/>
                    <a:pt x="1350530" y="1503872"/>
                    <a:pt x="1350530" y="1503872"/>
                  </a:cubicBezTo>
                  <a:cubicBezTo>
                    <a:pt x="1351768" y="1506254"/>
                    <a:pt x="1351387" y="1508730"/>
                    <a:pt x="1347673" y="1508635"/>
                  </a:cubicBezTo>
                  <a:cubicBezTo>
                    <a:pt x="1349673" y="1502729"/>
                    <a:pt x="1343101" y="1504063"/>
                    <a:pt x="1343386" y="1499491"/>
                  </a:cubicBezTo>
                  <a:cubicBezTo>
                    <a:pt x="1346339" y="1499110"/>
                    <a:pt x="1349197" y="1501301"/>
                    <a:pt x="1350435" y="1503682"/>
                  </a:cubicBezTo>
                  <a:cubicBezTo>
                    <a:pt x="1347768" y="1499777"/>
                    <a:pt x="1353007" y="1497776"/>
                    <a:pt x="1351102" y="1496348"/>
                  </a:cubicBezTo>
                  <a:cubicBezTo>
                    <a:pt x="1351483" y="1498443"/>
                    <a:pt x="1344149" y="1497776"/>
                    <a:pt x="1344910" y="1495871"/>
                  </a:cubicBezTo>
                  <a:cubicBezTo>
                    <a:pt x="1350244" y="1497205"/>
                    <a:pt x="1344149" y="1493300"/>
                    <a:pt x="1347577" y="1493585"/>
                  </a:cubicBezTo>
                  <a:cubicBezTo>
                    <a:pt x="1349006" y="1493871"/>
                    <a:pt x="1350244" y="1495967"/>
                    <a:pt x="1351292" y="1493871"/>
                  </a:cubicBezTo>
                  <a:cubicBezTo>
                    <a:pt x="1349292" y="1488251"/>
                    <a:pt x="1348911" y="1481203"/>
                    <a:pt x="1345196" y="1477107"/>
                  </a:cubicBezTo>
                  <a:cubicBezTo>
                    <a:pt x="1351007" y="1479203"/>
                    <a:pt x="1351578" y="1456247"/>
                    <a:pt x="1347577" y="1463582"/>
                  </a:cubicBezTo>
                  <a:cubicBezTo>
                    <a:pt x="1347673" y="1447770"/>
                    <a:pt x="1352245" y="1423672"/>
                    <a:pt x="1340434" y="1413004"/>
                  </a:cubicBezTo>
                  <a:cubicBezTo>
                    <a:pt x="1345006" y="1412528"/>
                    <a:pt x="1345006" y="1416052"/>
                    <a:pt x="1348911" y="1416147"/>
                  </a:cubicBezTo>
                  <a:cubicBezTo>
                    <a:pt x="1349006" y="1413004"/>
                    <a:pt x="1347006" y="1411575"/>
                    <a:pt x="1345672" y="1409575"/>
                  </a:cubicBezTo>
                  <a:cubicBezTo>
                    <a:pt x="1338433" y="1411289"/>
                    <a:pt x="1341386" y="1391858"/>
                    <a:pt x="1347292" y="1389668"/>
                  </a:cubicBezTo>
                  <a:cubicBezTo>
                    <a:pt x="1344339" y="1393287"/>
                    <a:pt x="1347673" y="1402241"/>
                    <a:pt x="1342243" y="1405479"/>
                  </a:cubicBezTo>
                  <a:cubicBezTo>
                    <a:pt x="1344625" y="1405765"/>
                    <a:pt x="1342720" y="1409670"/>
                    <a:pt x="1345672" y="1409480"/>
                  </a:cubicBezTo>
                  <a:cubicBezTo>
                    <a:pt x="1348530" y="1406051"/>
                    <a:pt x="1348625" y="1399383"/>
                    <a:pt x="1350625" y="1394906"/>
                  </a:cubicBezTo>
                  <a:cubicBezTo>
                    <a:pt x="1346434" y="1395002"/>
                    <a:pt x="1352435" y="1387572"/>
                    <a:pt x="1346244" y="1387001"/>
                  </a:cubicBezTo>
                  <a:cubicBezTo>
                    <a:pt x="1351673" y="1378904"/>
                    <a:pt x="1344910" y="1371475"/>
                    <a:pt x="1345863" y="1360712"/>
                  </a:cubicBezTo>
                  <a:cubicBezTo>
                    <a:pt x="1349197" y="1360997"/>
                    <a:pt x="1348911" y="1356997"/>
                    <a:pt x="1352340" y="1357473"/>
                  </a:cubicBezTo>
                  <a:cubicBezTo>
                    <a:pt x="1352911" y="1348901"/>
                    <a:pt x="1352530" y="1341090"/>
                    <a:pt x="1346434" y="1338233"/>
                  </a:cubicBezTo>
                  <a:cubicBezTo>
                    <a:pt x="1345291" y="1338995"/>
                    <a:pt x="1342053" y="1343757"/>
                    <a:pt x="1344625" y="1344329"/>
                  </a:cubicBezTo>
                  <a:cubicBezTo>
                    <a:pt x="1345006" y="1342233"/>
                    <a:pt x="1348530" y="1347091"/>
                    <a:pt x="1349292" y="1348425"/>
                  </a:cubicBezTo>
                  <a:cubicBezTo>
                    <a:pt x="1346053" y="1350520"/>
                    <a:pt x="1344815" y="1354901"/>
                    <a:pt x="1339957" y="1355187"/>
                  </a:cubicBezTo>
                  <a:cubicBezTo>
                    <a:pt x="1340148" y="1353187"/>
                    <a:pt x="1340243" y="1351092"/>
                    <a:pt x="1340434" y="1348996"/>
                  </a:cubicBezTo>
                  <a:cubicBezTo>
                    <a:pt x="1342053" y="1350901"/>
                    <a:pt x="1344339" y="1350234"/>
                    <a:pt x="1344339" y="1346805"/>
                  </a:cubicBezTo>
                  <a:cubicBezTo>
                    <a:pt x="1344529" y="1344710"/>
                    <a:pt x="1340910" y="1345853"/>
                    <a:pt x="1340815" y="1344043"/>
                  </a:cubicBezTo>
                  <a:cubicBezTo>
                    <a:pt x="1340910" y="1342805"/>
                    <a:pt x="1341005" y="1341567"/>
                    <a:pt x="1341100" y="1340328"/>
                  </a:cubicBezTo>
                  <a:cubicBezTo>
                    <a:pt x="1336338" y="1341090"/>
                    <a:pt x="1336719" y="1347948"/>
                    <a:pt x="1330528" y="1346996"/>
                  </a:cubicBezTo>
                  <a:cubicBezTo>
                    <a:pt x="1331766" y="1344614"/>
                    <a:pt x="1337195" y="1341281"/>
                    <a:pt x="1332337" y="1339662"/>
                  </a:cubicBezTo>
                  <a:cubicBezTo>
                    <a:pt x="1330337" y="1340519"/>
                    <a:pt x="1330147" y="1343471"/>
                    <a:pt x="1327099" y="1342995"/>
                  </a:cubicBezTo>
                  <a:cubicBezTo>
                    <a:pt x="1328146" y="1339185"/>
                    <a:pt x="1333195" y="1340233"/>
                    <a:pt x="1333957" y="1336042"/>
                  </a:cubicBezTo>
                  <a:cubicBezTo>
                    <a:pt x="1330147" y="1336804"/>
                    <a:pt x="1329385" y="1339566"/>
                    <a:pt x="1326432" y="1336709"/>
                  </a:cubicBezTo>
                  <a:cubicBezTo>
                    <a:pt x="1328718" y="1334899"/>
                    <a:pt x="1331194" y="1333184"/>
                    <a:pt x="1333195" y="1330994"/>
                  </a:cubicBezTo>
                  <a:cubicBezTo>
                    <a:pt x="1335671" y="1335471"/>
                    <a:pt x="1344053" y="1335661"/>
                    <a:pt x="1349292" y="1332327"/>
                  </a:cubicBezTo>
                  <a:cubicBezTo>
                    <a:pt x="1349482" y="1327946"/>
                    <a:pt x="1345006" y="1334613"/>
                    <a:pt x="1345672" y="1330803"/>
                  </a:cubicBezTo>
                  <a:cubicBezTo>
                    <a:pt x="1346053" y="1327565"/>
                    <a:pt x="1350721" y="1329375"/>
                    <a:pt x="1351102" y="1326231"/>
                  </a:cubicBezTo>
                  <a:cubicBezTo>
                    <a:pt x="1349482" y="1326803"/>
                    <a:pt x="1349863" y="1317087"/>
                    <a:pt x="1353292" y="1315182"/>
                  </a:cubicBezTo>
                  <a:cubicBezTo>
                    <a:pt x="1351578" y="1302800"/>
                    <a:pt x="1351959" y="1283654"/>
                    <a:pt x="1353102" y="1271367"/>
                  </a:cubicBezTo>
                  <a:cubicBezTo>
                    <a:pt x="1353578" y="1266319"/>
                    <a:pt x="1359293" y="1262795"/>
                    <a:pt x="1353959" y="1260128"/>
                  </a:cubicBezTo>
                  <a:cubicBezTo>
                    <a:pt x="1353292" y="1262223"/>
                    <a:pt x="1355578" y="1263462"/>
                    <a:pt x="1353674" y="1263842"/>
                  </a:cubicBezTo>
                  <a:cubicBezTo>
                    <a:pt x="1350244" y="1263271"/>
                    <a:pt x="1350435" y="1259651"/>
                    <a:pt x="1347863" y="1258413"/>
                  </a:cubicBezTo>
                  <a:cubicBezTo>
                    <a:pt x="1349197" y="1254984"/>
                    <a:pt x="1351387" y="1252508"/>
                    <a:pt x="1352435" y="1248793"/>
                  </a:cubicBezTo>
                  <a:cubicBezTo>
                    <a:pt x="1347958" y="1248507"/>
                    <a:pt x="1350435" y="1256413"/>
                    <a:pt x="1344434" y="1254413"/>
                  </a:cubicBezTo>
                  <a:cubicBezTo>
                    <a:pt x="1344244" y="1251460"/>
                    <a:pt x="1345006" y="1249650"/>
                    <a:pt x="1346149" y="1248317"/>
                  </a:cubicBezTo>
                  <a:cubicBezTo>
                    <a:pt x="1343863" y="1247841"/>
                    <a:pt x="1343291" y="1249460"/>
                    <a:pt x="1341100" y="1249174"/>
                  </a:cubicBezTo>
                  <a:cubicBezTo>
                    <a:pt x="1341005" y="1246793"/>
                    <a:pt x="1342720" y="1246602"/>
                    <a:pt x="1342720" y="1244316"/>
                  </a:cubicBezTo>
                  <a:cubicBezTo>
                    <a:pt x="1334719" y="1245173"/>
                    <a:pt x="1333290" y="1250412"/>
                    <a:pt x="1331766" y="1255937"/>
                  </a:cubicBezTo>
                  <a:cubicBezTo>
                    <a:pt x="1327194" y="1253270"/>
                    <a:pt x="1328527" y="1249936"/>
                    <a:pt x="1330147" y="1244507"/>
                  </a:cubicBezTo>
                  <a:cubicBezTo>
                    <a:pt x="1327956" y="1240221"/>
                    <a:pt x="1324622" y="1247174"/>
                    <a:pt x="1323955" y="1244030"/>
                  </a:cubicBezTo>
                  <a:cubicBezTo>
                    <a:pt x="1325575" y="1242316"/>
                    <a:pt x="1325956" y="1239077"/>
                    <a:pt x="1328242" y="1238125"/>
                  </a:cubicBezTo>
                  <a:cubicBezTo>
                    <a:pt x="1333099" y="1238887"/>
                    <a:pt x="1326527" y="1242411"/>
                    <a:pt x="1331671" y="1242221"/>
                  </a:cubicBezTo>
                  <a:cubicBezTo>
                    <a:pt x="1335385" y="1237458"/>
                    <a:pt x="1341005" y="1235172"/>
                    <a:pt x="1344625" y="1236982"/>
                  </a:cubicBezTo>
                  <a:cubicBezTo>
                    <a:pt x="1341577" y="1231838"/>
                    <a:pt x="1346530" y="1223171"/>
                    <a:pt x="1344910" y="1218218"/>
                  </a:cubicBezTo>
                  <a:cubicBezTo>
                    <a:pt x="1346530" y="1218408"/>
                    <a:pt x="1345863" y="1220504"/>
                    <a:pt x="1347196" y="1220885"/>
                  </a:cubicBezTo>
                  <a:cubicBezTo>
                    <a:pt x="1351102" y="1215551"/>
                    <a:pt x="1346244" y="1217932"/>
                    <a:pt x="1345196" y="1214503"/>
                  </a:cubicBezTo>
                  <a:cubicBezTo>
                    <a:pt x="1348625" y="1216979"/>
                    <a:pt x="1353388" y="1213550"/>
                    <a:pt x="1356055" y="1219170"/>
                  </a:cubicBezTo>
                  <a:cubicBezTo>
                    <a:pt x="1356817" y="1217265"/>
                    <a:pt x="1361389" y="1212884"/>
                    <a:pt x="1357960" y="1210598"/>
                  </a:cubicBezTo>
                  <a:cubicBezTo>
                    <a:pt x="1356531" y="1217170"/>
                    <a:pt x="1348435" y="1212788"/>
                    <a:pt x="1346815" y="1209645"/>
                  </a:cubicBezTo>
                  <a:cubicBezTo>
                    <a:pt x="1348244" y="1214598"/>
                    <a:pt x="1346244" y="1213550"/>
                    <a:pt x="1344244" y="1210693"/>
                  </a:cubicBezTo>
                  <a:cubicBezTo>
                    <a:pt x="1341196" y="1214979"/>
                    <a:pt x="1342624" y="1221647"/>
                    <a:pt x="1340338" y="1227933"/>
                  </a:cubicBezTo>
                  <a:cubicBezTo>
                    <a:pt x="1339481" y="1227838"/>
                    <a:pt x="1338719" y="1227838"/>
                    <a:pt x="1337862" y="1227743"/>
                  </a:cubicBezTo>
                  <a:cubicBezTo>
                    <a:pt x="1337576" y="1225552"/>
                    <a:pt x="1339957" y="1224695"/>
                    <a:pt x="1338148" y="1224028"/>
                  </a:cubicBezTo>
                  <a:cubicBezTo>
                    <a:pt x="1333004" y="1225838"/>
                    <a:pt x="1336528" y="1229362"/>
                    <a:pt x="1331290" y="1230981"/>
                  </a:cubicBezTo>
                  <a:cubicBezTo>
                    <a:pt x="1331861" y="1229362"/>
                    <a:pt x="1333290" y="1228791"/>
                    <a:pt x="1332909" y="1226123"/>
                  </a:cubicBezTo>
                  <a:cubicBezTo>
                    <a:pt x="1327765" y="1225457"/>
                    <a:pt x="1327670" y="1228695"/>
                    <a:pt x="1329385" y="1223361"/>
                  </a:cubicBezTo>
                  <a:cubicBezTo>
                    <a:pt x="1327765" y="1223266"/>
                    <a:pt x="1326051" y="1223075"/>
                    <a:pt x="1324432" y="1222980"/>
                  </a:cubicBezTo>
                  <a:cubicBezTo>
                    <a:pt x="1323765" y="1228791"/>
                    <a:pt x="1320812" y="1235648"/>
                    <a:pt x="1320145" y="1245173"/>
                  </a:cubicBezTo>
                  <a:cubicBezTo>
                    <a:pt x="1320812" y="1246983"/>
                    <a:pt x="1324908" y="1245745"/>
                    <a:pt x="1324908" y="1248031"/>
                  </a:cubicBezTo>
                  <a:cubicBezTo>
                    <a:pt x="1319383" y="1257461"/>
                    <a:pt x="1320812" y="1280606"/>
                    <a:pt x="1322432" y="1294132"/>
                  </a:cubicBezTo>
                  <a:cubicBezTo>
                    <a:pt x="1320241" y="1294513"/>
                    <a:pt x="1319383" y="1292037"/>
                    <a:pt x="1318717" y="1293846"/>
                  </a:cubicBezTo>
                  <a:cubicBezTo>
                    <a:pt x="1320431" y="1294704"/>
                    <a:pt x="1321574" y="1296037"/>
                    <a:pt x="1322146" y="1297847"/>
                  </a:cubicBezTo>
                  <a:cubicBezTo>
                    <a:pt x="1318907" y="1321183"/>
                    <a:pt x="1325479" y="1339852"/>
                    <a:pt x="1326908" y="1363283"/>
                  </a:cubicBezTo>
                  <a:cubicBezTo>
                    <a:pt x="1327194" y="1361759"/>
                    <a:pt x="1327480" y="1360331"/>
                    <a:pt x="1329575" y="1360997"/>
                  </a:cubicBezTo>
                  <a:cubicBezTo>
                    <a:pt x="1325289" y="1366522"/>
                    <a:pt x="1326813" y="1370237"/>
                    <a:pt x="1324527" y="1376809"/>
                  </a:cubicBezTo>
                  <a:cubicBezTo>
                    <a:pt x="1329956" y="1377571"/>
                    <a:pt x="1322527" y="1385191"/>
                    <a:pt x="1327384" y="1388334"/>
                  </a:cubicBezTo>
                  <a:cubicBezTo>
                    <a:pt x="1325003" y="1390525"/>
                    <a:pt x="1324241" y="1394621"/>
                    <a:pt x="1322812" y="1397954"/>
                  </a:cubicBezTo>
                  <a:cubicBezTo>
                    <a:pt x="1330337" y="1419481"/>
                    <a:pt x="1319765" y="1438817"/>
                    <a:pt x="1329385" y="1456057"/>
                  </a:cubicBezTo>
                  <a:cubicBezTo>
                    <a:pt x="1329480" y="1455295"/>
                    <a:pt x="1329670" y="1454628"/>
                    <a:pt x="1330718" y="1454914"/>
                  </a:cubicBezTo>
                  <a:cubicBezTo>
                    <a:pt x="1327480" y="1459105"/>
                    <a:pt x="1327765" y="1462153"/>
                    <a:pt x="1332909" y="1458819"/>
                  </a:cubicBezTo>
                  <a:cubicBezTo>
                    <a:pt x="1331290" y="1463391"/>
                    <a:pt x="1326527" y="1466344"/>
                    <a:pt x="1328146" y="1471011"/>
                  </a:cubicBezTo>
                  <a:cubicBezTo>
                    <a:pt x="1325479" y="1468344"/>
                    <a:pt x="1325003" y="1468249"/>
                    <a:pt x="1321955" y="1470535"/>
                  </a:cubicBezTo>
                  <a:cubicBezTo>
                    <a:pt x="1324622" y="1479203"/>
                    <a:pt x="1322050" y="1478631"/>
                    <a:pt x="1325575" y="1487108"/>
                  </a:cubicBezTo>
                  <a:cubicBezTo>
                    <a:pt x="1325860" y="1485584"/>
                    <a:pt x="1326146" y="1484251"/>
                    <a:pt x="1328242" y="1484822"/>
                  </a:cubicBezTo>
                  <a:cubicBezTo>
                    <a:pt x="1326908" y="1488251"/>
                    <a:pt x="1329766" y="1488156"/>
                    <a:pt x="1329003" y="1491109"/>
                  </a:cubicBezTo>
                  <a:cubicBezTo>
                    <a:pt x="1320907" y="1493681"/>
                    <a:pt x="1322432" y="1512826"/>
                    <a:pt x="1330623" y="1517588"/>
                  </a:cubicBezTo>
                  <a:cubicBezTo>
                    <a:pt x="1324813" y="1518922"/>
                    <a:pt x="1330432" y="1532352"/>
                    <a:pt x="1332052" y="1531400"/>
                  </a:cubicBezTo>
                  <a:cubicBezTo>
                    <a:pt x="1331957" y="1534924"/>
                    <a:pt x="1328051" y="1533971"/>
                    <a:pt x="1327861" y="1537305"/>
                  </a:cubicBezTo>
                  <a:cubicBezTo>
                    <a:pt x="1331766" y="1539020"/>
                    <a:pt x="1327575" y="1547592"/>
                    <a:pt x="1333290" y="1547783"/>
                  </a:cubicBezTo>
                  <a:cubicBezTo>
                    <a:pt x="1334242" y="1545211"/>
                    <a:pt x="1332433" y="1539496"/>
                    <a:pt x="1335195" y="1539210"/>
                  </a:cubicBezTo>
                  <a:cubicBezTo>
                    <a:pt x="1337576" y="1546068"/>
                    <a:pt x="1336719" y="1535305"/>
                    <a:pt x="1341577" y="1537210"/>
                  </a:cubicBezTo>
                  <a:cubicBezTo>
                    <a:pt x="1347577" y="1541687"/>
                    <a:pt x="1339957" y="1545306"/>
                    <a:pt x="1341958" y="1548450"/>
                  </a:cubicBezTo>
                  <a:cubicBezTo>
                    <a:pt x="1340053" y="1546544"/>
                    <a:pt x="1338338" y="1544639"/>
                    <a:pt x="1336147" y="1543020"/>
                  </a:cubicBezTo>
                  <a:cubicBezTo>
                    <a:pt x="1334338" y="1545783"/>
                    <a:pt x="1336528" y="1551974"/>
                    <a:pt x="1330813" y="1547592"/>
                  </a:cubicBezTo>
                  <a:cubicBezTo>
                    <a:pt x="1329099" y="1552926"/>
                    <a:pt x="1331671" y="1554641"/>
                    <a:pt x="1332528" y="1557784"/>
                  </a:cubicBezTo>
                  <a:cubicBezTo>
                    <a:pt x="1330813" y="1557308"/>
                    <a:pt x="1330623" y="1555593"/>
                    <a:pt x="1329003" y="1555022"/>
                  </a:cubicBezTo>
                  <a:cubicBezTo>
                    <a:pt x="1330242" y="1567785"/>
                    <a:pt x="1332718" y="1579025"/>
                    <a:pt x="1325003" y="1588454"/>
                  </a:cubicBezTo>
                  <a:cubicBezTo>
                    <a:pt x="1335385" y="1603218"/>
                    <a:pt x="1322717" y="1642652"/>
                    <a:pt x="1331671" y="1660273"/>
                  </a:cubicBezTo>
                  <a:cubicBezTo>
                    <a:pt x="1331099" y="1658273"/>
                    <a:pt x="1329766" y="1652367"/>
                    <a:pt x="1334719" y="1653034"/>
                  </a:cubicBezTo>
                  <a:cubicBezTo>
                    <a:pt x="1334624" y="1654272"/>
                    <a:pt x="1335576" y="1654558"/>
                    <a:pt x="1335766" y="1655606"/>
                  </a:cubicBezTo>
                  <a:cubicBezTo>
                    <a:pt x="1331004" y="1661606"/>
                    <a:pt x="1331671" y="1668083"/>
                    <a:pt x="1327670" y="1678751"/>
                  </a:cubicBezTo>
                  <a:cubicBezTo>
                    <a:pt x="1332528" y="1687514"/>
                    <a:pt x="1323955" y="1707517"/>
                    <a:pt x="1327956" y="1721328"/>
                  </a:cubicBezTo>
                  <a:cubicBezTo>
                    <a:pt x="1323098" y="1727138"/>
                    <a:pt x="1329575" y="1737997"/>
                    <a:pt x="1325860" y="1747427"/>
                  </a:cubicBezTo>
                  <a:cubicBezTo>
                    <a:pt x="1334433" y="1768096"/>
                    <a:pt x="1323479" y="1791527"/>
                    <a:pt x="1329194" y="1814006"/>
                  </a:cubicBezTo>
                  <a:cubicBezTo>
                    <a:pt x="1327956" y="1813911"/>
                    <a:pt x="1326718" y="1813816"/>
                    <a:pt x="1325479" y="1813721"/>
                  </a:cubicBezTo>
                  <a:cubicBezTo>
                    <a:pt x="1326813" y="1823341"/>
                    <a:pt x="1335004" y="1834580"/>
                    <a:pt x="1329194" y="1845344"/>
                  </a:cubicBezTo>
                  <a:cubicBezTo>
                    <a:pt x="1331766" y="1848773"/>
                    <a:pt x="1333766" y="1848201"/>
                    <a:pt x="1336338" y="1849630"/>
                  </a:cubicBezTo>
                  <a:cubicBezTo>
                    <a:pt x="1323574" y="1860488"/>
                    <a:pt x="1326718" y="1879253"/>
                    <a:pt x="1329003" y="1894112"/>
                  </a:cubicBezTo>
                  <a:cubicBezTo>
                    <a:pt x="1320431" y="1901351"/>
                    <a:pt x="1328623" y="1922210"/>
                    <a:pt x="1330718" y="1934307"/>
                  </a:cubicBezTo>
                  <a:cubicBezTo>
                    <a:pt x="1327956" y="1937831"/>
                    <a:pt x="1328527" y="1946404"/>
                    <a:pt x="1332147" y="1948214"/>
                  </a:cubicBezTo>
                  <a:cubicBezTo>
                    <a:pt x="1332147" y="1944499"/>
                    <a:pt x="1337386" y="1943832"/>
                    <a:pt x="1337195" y="1947356"/>
                  </a:cubicBezTo>
                  <a:cubicBezTo>
                    <a:pt x="1332623" y="1944118"/>
                    <a:pt x="1331194" y="1954310"/>
                    <a:pt x="1328813" y="1957929"/>
                  </a:cubicBezTo>
                  <a:cubicBezTo>
                    <a:pt x="1338624" y="1963454"/>
                    <a:pt x="1325194" y="1984028"/>
                    <a:pt x="1333576" y="1992124"/>
                  </a:cubicBezTo>
                  <a:cubicBezTo>
                    <a:pt x="1329575" y="2002983"/>
                    <a:pt x="1343386" y="2031653"/>
                    <a:pt x="1335766" y="2042321"/>
                  </a:cubicBezTo>
                  <a:cubicBezTo>
                    <a:pt x="1339957" y="2052131"/>
                    <a:pt x="1336528" y="2061656"/>
                    <a:pt x="1341005" y="2070324"/>
                  </a:cubicBezTo>
                  <a:cubicBezTo>
                    <a:pt x="1337671" y="2105091"/>
                    <a:pt x="1350721" y="2136333"/>
                    <a:pt x="1335671" y="2167479"/>
                  </a:cubicBezTo>
                  <a:cubicBezTo>
                    <a:pt x="1340719" y="2172051"/>
                    <a:pt x="1335671" y="2191959"/>
                    <a:pt x="1344910" y="2191959"/>
                  </a:cubicBezTo>
                  <a:cubicBezTo>
                    <a:pt x="1340434" y="2194244"/>
                    <a:pt x="1344149" y="2198817"/>
                    <a:pt x="1341577" y="2201674"/>
                  </a:cubicBezTo>
                  <a:cubicBezTo>
                    <a:pt x="1352340" y="2217105"/>
                    <a:pt x="1341672" y="2238917"/>
                    <a:pt x="1345768" y="2258348"/>
                  </a:cubicBezTo>
                  <a:cubicBezTo>
                    <a:pt x="1344244" y="2257967"/>
                    <a:pt x="1343386" y="2256252"/>
                    <a:pt x="1343196" y="2259396"/>
                  </a:cubicBezTo>
                  <a:cubicBezTo>
                    <a:pt x="1345577" y="2268349"/>
                    <a:pt x="1350911" y="2297972"/>
                    <a:pt x="1338052" y="2307783"/>
                  </a:cubicBezTo>
                  <a:cubicBezTo>
                    <a:pt x="1343672" y="2311688"/>
                    <a:pt x="1343577" y="2323880"/>
                    <a:pt x="1335385" y="2325118"/>
                  </a:cubicBezTo>
                  <a:cubicBezTo>
                    <a:pt x="1327003" y="2310164"/>
                    <a:pt x="1325860" y="2292543"/>
                    <a:pt x="1323098" y="2276541"/>
                  </a:cubicBezTo>
                  <a:cubicBezTo>
                    <a:pt x="1325479" y="2276541"/>
                    <a:pt x="1324336" y="2272540"/>
                    <a:pt x="1327099" y="2273112"/>
                  </a:cubicBezTo>
                  <a:cubicBezTo>
                    <a:pt x="1330623" y="2264253"/>
                    <a:pt x="1321288" y="2259586"/>
                    <a:pt x="1318812" y="2252442"/>
                  </a:cubicBezTo>
                  <a:cubicBezTo>
                    <a:pt x="1313573" y="2237488"/>
                    <a:pt x="1316812" y="2220057"/>
                    <a:pt x="1311287" y="2206722"/>
                  </a:cubicBezTo>
                  <a:cubicBezTo>
                    <a:pt x="1313573" y="2171385"/>
                    <a:pt x="1310716" y="2147477"/>
                    <a:pt x="1305191" y="2112425"/>
                  </a:cubicBezTo>
                  <a:cubicBezTo>
                    <a:pt x="1309192" y="2097185"/>
                    <a:pt x="1306239" y="2091946"/>
                    <a:pt x="1308049" y="2077658"/>
                  </a:cubicBezTo>
                  <a:cubicBezTo>
                    <a:pt x="1306620" y="2076992"/>
                    <a:pt x="1305286" y="2076039"/>
                    <a:pt x="1304524" y="2074896"/>
                  </a:cubicBezTo>
                  <a:cubicBezTo>
                    <a:pt x="1306620" y="2071563"/>
                    <a:pt x="1308525" y="2065371"/>
                    <a:pt x="1305572" y="2061180"/>
                  </a:cubicBezTo>
                  <a:cubicBezTo>
                    <a:pt x="1306810" y="2061275"/>
                    <a:pt x="1307191" y="2060323"/>
                    <a:pt x="1308144" y="2060133"/>
                  </a:cubicBezTo>
                  <a:cubicBezTo>
                    <a:pt x="1312335" y="2061275"/>
                    <a:pt x="1308334" y="2068514"/>
                    <a:pt x="1309953" y="2068991"/>
                  </a:cubicBezTo>
                  <a:cubicBezTo>
                    <a:pt x="1315002" y="2056322"/>
                    <a:pt x="1316240" y="2035558"/>
                    <a:pt x="1308811" y="2021366"/>
                  </a:cubicBezTo>
                  <a:cubicBezTo>
                    <a:pt x="1318336" y="2023461"/>
                    <a:pt x="1309001" y="2012031"/>
                    <a:pt x="1311287" y="2006602"/>
                  </a:cubicBezTo>
                  <a:cubicBezTo>
                    <a:pt x="1310525" y="2008793"/>
                    <a:pt x="1309953" y="2005935"/>
                    <a:pt x="1308906" y="2005173"/>
                  </a:cubicBezTo>
                  <a:cubicBezTo>
                    <a:pt x="1305667" y="2007840"/>
                    <a:pt x="1310525" y="2007650"/>
                    <a:pt x="1309668" y="2011460"/>
                  </a:cubicBezTo>
                  <a:cubicBezTo>
                    <a:pt x="1305382" y="2012317"/>
                    <a:pt x="1305667" y="2018508"/>
                    <a:pt x="1302619" y="2020889"/>
                  </a:cubicBezTo>
                  <a:cubicBezTo>
                    <a:pt x="1303858" y="2023652"/>
                    <a:pt x="1307763" y="2024223"/>
                    <a:pt x="1309668" y="2026509"/>
                  </a:cubicBezTo>
                  <a:cubicBezTo>
                    <a:pt x="1305763" y="2030700"/>
                    <a:pt x="1315097" y="2036987"/>
                    <a:pt x="1308334" y="2042702"/>
                  </a:cubicBezTo>
                  <a:cubicBezTo>
                    <a:pt x="1313002" y="2045178"/>
                    <a:pt x="1310335" y="2055370"/>
                    <a:pt x="1309668" y="2056608"/>
                  </a:cubicBezTo>
                  <a:cubicBezTo>
                    <a:pt x="1305953" y="2054037"/>
                    <a:pt x="1305477" y="2049179"/>
                    <a:pt x="1301286" y="2052227"/>
                  </a:cubicBezTo>
                  <a:cubicBezTo>
                    <a:pt x="1304524" y="2055179"/>
                    <a:pt x="1299571" y="2057846"/>
                    <a:pt x="1301857" y="2060990"/>
                  </a:cubicBezTo>
                  <a:cubicBezTo>
                    <a:pt x="1295285" y="2059561"/>
                    <a:pt x="1296428" y="2051750"/>
                    <a:pt x="1291570" y="2048893"/>
                  </a:cubicBezTo>
                  <a:cubicBezTo>
                    <a:pt x="1290237" y="2043178"/>
                    <a:pt x="1296619" y="2039463"/>
                    <a:pt x="1293857" y="2036606"/>
                  </a:cubicBezTo>
                  <a:cubicBezTo>
                    <a:pt x="1293190" y="2038130"/>
                    <a:pt x="1292047" y="2038987"/>
                    <a:pt x="1289951" y="2038796"/>
                  </a:cubicBezTo>
                  <a:cubicBezTo>
                    <a:pt x="1289856" y="2030129"/>
                    <a:pt x="1293380" y="2025557"/>
                    <a:pt x="1297571" y="2021937"/>
                  </a:cubicBezTo>
                  <a:cubicBezTo>
                    <a:pt x="1296714" y="2018318"/>
                    <a:pt x="1293666" y="2008507"/>
                    <a:pt x="1298809" y="2006983"/>
                  </a:cubicBezTo>
                  <a:cubicBezTo>
                    <a:pt x="1298809" y="2009364"/>
                    <a:pt x="1299286" y="2011269"/>
                    <a:pt x="1300905" y="2012222"/>
                  </a:cubicBezTo>
                  <a:cubicBezTo>
                    <a:pt x="1304620" y="2009555"/>
                    <a:pt x="1302524" y="2007745"/>
                    <a:pt x="1302905" y="2002411"/>
                  </a:cubicBezTo>
                  <a:cubicBezTo>
                    <a:pt x="1307477" y="2004602"/>
                    <a:pt x="1303667" y="1996887"/>
                    <a:pt x="1308144" y="1999077"/>
                  </a:cubicBezTo>
                  <a:cubicBezTo>
                    <a:pt x="1304048" y="2002697"/>
                    <a:pt x="1309953" y="2004316"/>
                    <a:pt x="1312621" y="2005745"/>
                  </a:cubicBezTo>
                  <a:cubicBezTo>
                    <a:pt x="1311001" y="1995648"/>
                    <a:pt x="1314811" y="1981075"/>
                    <a:pt x="1314716" y="1964597"/>
                  </a:cubicBezTo>
                  <a:cubicBezTo>
                    <a:pt x="1311763" y="1962692"/>
                    <a:pt x="1310430" y="1969169"/>
                    <a:pt x="1309668" y="1965359"/>
                  </a:cubicBezTo>
                  <a:cubicBezTo>
                    <a:pt x="1320526" y="1957739"/>
                    <a:pt x="1306429" y="1940308"/>
                    <a:pt x="1311287" y="1930497"/>
                  </a:cubicBezTo>
                  <a:cubicBezTo>
                    <a:pt x="1304143" y="1925735"/>
                    <a:pt x="1302810" y="1919734"/>
                    <a:pt x="1298809" y="1914495"/>
                  </a:cubicBezTo>
                  <a:cubicBezTo>
                    <a:pt x="1298333" y="1921925"/>
                    <a:pt x="1295476" y="1918496"/>
                    <a:pt x="1292047" y="1921448"/>
                  </a:cubicBezTo>
                  <a:cubicBezTo>
                    <a:pt x="1290808" y="1918019"/>
                    <a:pt x="1291570" y="1916686"/>
                    <a:pt x="1293952" y="1912876"/>
                  </a:cubicBezTo>
                  <a:cubicBezTo>
                    <a:pt x="1284046" y="1897350"/>
                    <a:pt x="1297666" y="1884587"/>
                    <a:pt x="1283474" y="1872014"/>
                  </a:cubicBezTo>
                  <a:cubicBezTo>
                    <a:pt x="1285189" y="1872109"/>
                    <a:pt x="1286141" y="1872871"/>
                    <a:pt x="1287094" y="1873538"/>
                  </a:cubicBezTo>
                  <a:cubicBezTo>
                    <a:pt x="1286617" y="1868966"/>
                    <a:pt x="1281665" y="1867346"/>
                    <a:pt x="1285474" y="1862108"/>
                  </a:cubicBezTo>
                  <a:cubicBezTo>
                    <a:pt x="1270425" y="1846201"/>
                    <a:pt x="1290523" y="1823150"/>
                    <a:pt x="1278616" y="1807720"/>
                  </a:cubicBezTo>
                  <a:cubicBezTo>
                    <a:pt x="1282141" y="1811816"/>
                    <a:pt x="1288332" y="1795623"/>
                    <a:pt x="1283474" y="1794385"/>
                  </a:cubicBezTo>
                  <a:cubicBezTo>
                    <a:pt x="1279093" y="1794385"/>
                    <a:pt x="1286236" y="1799243"/>
                    <a:pt x="1281855" y="1799243"/>
                  </a:cubicBezTo>
                  <a:cubicBezTo>
                    <a:pt x="1277950" y="1796576"/>
                    <a:pt x="1276997" y="1790575"/>
                    <a:pt x="1272235" y="1794766"/>
                  </a:cubicBezTo>
                  <a:cubicBezTo>
                    <a:pt x="1272330" y="1793147"/>
                    <a:pt x="1270139" y="1793433"/>
                    <a:pt x="1269949" y="1792099"/>
                  </a:cubicBezTo>
                  <a:cubicBezTo>
                    <a:pt x="1270330" y="1790289"/>
                    <a:pt x="1269853" y="1787432"/>
                    <a:pt x="1271568" y="1787241"/>
                  </a:cubicBezTo>
                  <a:cubicBezTo>
                    <a:pt x="1274044" y="1787432"/>
                    <a:pt x="1276521" y="1787622"/>
                    <a:pt x="1278997" y="1787813"/>
                  </a:cubicBezTo>
                  <a:cubicBezTo>
                    <a:pt x="1281378" y="1783431"/>
                    <a:pt x="1278712" y="1779431"/>
                    <a:pt x="1279855" y="1776668"/>
                  </a:cubicBezTo>
                  <a:cubicBezTo>
                    <a:pt x="1282998" y="1776764"/>
                    <a:pt x="1283569" y="1778954"/>
                    <a:pt x="1285855" y="1779621"/>
                  </a:cubicBezTo>
                  <a:cubicBezTo>
                    <a:pt x="1281855" y="1774763"/>
                    <a:pt x="1286617" y="1767429"/>
                    <a:pt x="1287284" y="1762191"/>
                  </a:cubicBezTo>
                  <a:cubicBezTo>
                    <a:pt x="1287284" y="1761809"/>
                    <a:pt x="1284617" y="1762095"/>
                    <a:pt x="1284903" y="1760762"/>
                  </a:cubicBezTo>
                  <a:cubicBezTo>
                    <a:pt x="1288808" y="1740473"/>
                    <a:pt x="1276330" y="1706660"/>
                    <a:pt x="1286046" y="1684562"/>
                  </a:cubicBezTo>
                  <a:cubicBezTo>
                    <a:pt x="1286522" y="1686086"/>
                    <a:pt x="1287189" y="1687514"/>
                    <a:pt x="1288237" y="1688467"/>
                  </a:cubicBezTo>
                  <a:cubicBezTo>
                    <a:pt x="1286808" y="1683609"/>
                    <a:pt x="1293857" y="1688658"/>
                    <a:pt x="1292332" y="1683800"/>
                  </a:cubicBezTo>
                  <a:cubicBezTo>
                    <a:pt x="1287570" y="1684371"/>
                    <a:pt x="1288427" y="1680180"/>
                    <a:pt x="1286522" y="1678275"/>
                  </a:cubicBezTo>
                  <a:cubicBezTo>
                    <a:pt x="1293094" y="1675037"/>
                    <a:pt x="1283093" y="1668560"/>
                    <a:pt x="1285189" y="1664369"/>
                  </a:cubicBezTo>
                  <a:cubicBezTo>
                    <a:pt x="1286713" y="1663892"/>
                    <a:pt x="1288141" y="1663226"/>
                    <a:pt x="1289094" y="1662178"/>
                  </a:cubicBezTo>
                  <a:cubicBezTo>
                    <a:pt x="1285379" y="1661035"/>
                    <a:pt x="1290523" y="1659606"/>
                    <a:pt x="1289475" y="1657225"/>
                  </a:cubicBezTo>
                  <a:cubicBezTo>
                    <a:pt x="1289665" y="1655225"/>
                    <a:pt x="1289856" y="1653129"/>
                    <a:pt x="1289951" y="1651034"/>
                  </a:cubicBezTo>
                  <a:cubicBezTo>
                    <a:pt x="1287284" y="1650653"/>
                    <a:pt x="1288999" y="1655415"/>
                    <a:pt x="1288237" y="1657130"/>
                  </a:cubicBezTo>
                  <a:cubicBezTo>
                    <a:pt x="1286236" y="1657034"/>
                    <a:pt x="1287284" y="1660559"/>
                    <a:pt x="1285474" y="1660654"/>
                  </a:cubicBezTo>
                  <a:cubicBezTo>
                    <a:pt x="1284236" y="1654939"/>
                    <a:pt x="1281283" y="1655129"/>
                    <a:pt x="1277283" y="1653701"/>
                  </a:cubicBezTo>
                  <a:cubicBezTo>
                    <a:pt x="1277283" y="1649986"/>
                    <a:pt x="1282045" y="1649700"/>
                    <a:pt x="1283665" y="1651700"/>
                  </a:cubicBezTo>
                  <a:cubicBezTo>
                    <a:pt x="1284332" y="1648748"/>
                    <a:pt x="1278712" y="1645223"/>
                    <a:pt x="1283188" y="1642938"/>
                  </a:cubicBezTo>
                  <a:cubicBezTo>
                    <a:pt x="1282712" y="1645985"/>
                    <a:pt x="1282426" y="1648938"/>
                    <a:pt x="1285189" y="1649319"/>
                  </a:cubicBezTo>
                  <a:cubicBezTo>
                    <a:pt x="1287951" y="1638366"/>
                    <a:pt x="1285189" y="1632650"/>
                    <a:pt x="1285760" y="1626840"/>
                  </a:cubicBezTo>
                  <a:cubicBezTo>
                    <a:pt x="1286999" y="1629317"/>
                    <a:pt x="1286713" y="1632936"/>
                    <a:pt x="1291570" y="1632269"/>
                  </a:cubicBezTo>
                  <a:cubicBezTo>
                    <a:pt x="1292332" y="1627317"/>
                    <a:pt x="1289951" y="1625221"/>
                    <a:pt x="1291285" y="1619792"/>
                  </a:cubicBezTo>
                  <a:cubicBezTo>
                    <a:pt x="1292713" y="1620077"/>
                    <a:pt x="1293952" y="1622173"/>
                    <a:pt x="1294999" y="1620077"/>
                  </a:cubicBezTo>
                  <a:cubicBezTo>
                    <a:pt x="1291380" y="1617029"/>
                    <a:pt x="1296809" y="1613124"/>
                    <a:pt x="1295857" y="1608838"/>
                  </a:cubicBezTo>
                  <a:cubicBezTo>
                    <a:pt x="1294428" y="1608552"/>
                    <a:pt x="1292332" y="1608743"/>
                    <a:pt x="1292237" y="1607314"/>
                  </a:cubicBezTo>
                  <a:cubicBezTo>
                    <a:pt x="1297476" y="1607885"/>
                    <a:pt x="1292332" y="1605409"/>
                    <a:pt x="1292523" y="1603599"/>
                  </a:cubicBezTo>
                  <a:cubicBezTo>
                    <a:pt x="1294142" y="1603790"/>
                    <a:pt x="1295857" y="1603885"/>
                    <a:pt x="1297476" y="1603980"/>
                  </a:cubicBezTo>
                  <a:cubicBezTo>
                    <a:pt x="1292142" y="1587883"/>
                    <a:pt x="1296809" y="1581311"/>
                    <a:pt x="1293475" y="1561118"/>
                  </a:cubicBezTo>
                  <a:cubicBezTo>
                    <a:pt x="1292999" y="1563308"/>
                    <a:pt x="1291094" y="1563785"/>
                    <a:pt x="1288332" y="1563213"/>
                  </a:cubicBezTo>
                  <a:cubicBezTo>
                    <a:pt x="1288237" y="1561308"/>
                    <a:pt x="1289094" y="1558641"/>
                    <a:pt x="1287475" y="1558165"/>
                  </a:cubicBezTo>
                  <a:cubicBezTo>
                    <a:pt x="1287475" y="1561784"/>
                    <a:pt x="1285093" y="1559117"/>
                    <a:pt x="1283379" y="1559879"/>
                  </a:cubicBezTo>
                  <a:cubicBezTo>
                    <a:pt x="1282998" y="1560546"/>
                    <a:pt x="1282617" y="1561118"/>
                    <a:pt x="1282141" y="1561499"/>
                  </a:cubicBezTo>
                  <a:cubicBezTo>
                    <a:pt x="1282426" y="1560546"/>
                    <a:pt x="1282903" y="1560070"/>
                    <a:pt x="1283379" y="1559879"/>
                  </a:cubicBezTo>
                  <a:cubicBezTo>
                    <a:pt x="1285379" y="1556069"/>
                    <a:pt x="1284808" y="1549116"/>
                    <a:pt x="1288332" y="1547021"/>
                  </a:cubicBezTo>
                  <a:cubicBezTo>
                    <a:pt x="1290903" y="1549021"/>
                    <a:pt x="1286522" y="1549878"/>
                    <a:pt x="1289284" y="1550831"/>
                  </a:cubicBezTo>
                  <a:cubicBezTo>
                    <a:pt x="1288618" y="1547402"/>
                    <a:pt x="1295095" y="1552164"/>
                    <a:pt x="1294428" y="1548735"/>
                  </a:cubicBezTo>
                  <a:cubicBezTo>
                    <a:pt x="1288237" y="1547783"/>
                    <a:pt x="1299667" y="1533209"/>
                    <a:pt x="1290903" y="1530923"/>
                  </a:cubicBezTo>
                  <a:cubicBezTo>
                    <a:pt x="1287665" y="1533591"/>
                    <a:pt x="1292523" y="1534352"/>
                    <a:pt x="1292904" y="1537305"/>
                  </a:cubicBezTo>
                  <a:cubicBezTo>
                    <a:pt x="1291190" y="1535686"/>
                    <a:pt x="1289856" y="1535591"/>
                    <a:pt x="1287951" y="1536924"/>
                  </a:cubicBezTo>
                  <a:cubicBezTo>
                    <a:pt x="1288332" y="1540448"/>
                    <a:pt x="1291570" y="1541592"/>
                    <a:pt x="1290999" y="1545973"/>
                  </a:cubicBezTo>
                  <a:cubicBezTo>
                    <a:pt x="1287760" y="1543116"/>
                    <a:pt x="1280807" y="1545021"/>
                    <a:pt x="1279474" y="1548735"/>
                  </a:cubicBezTo>
                  <a:cubicBezTo>
                    <a:pt x="1281283" y="1543401"/>
                    <a:pt x="1279759" y="1544639"/>
                    <a:pt x="1278902" y="1539877"/>
                  </a:cubicBezTo>
                  <a:cubicBezTo>
                    <a:pt x="1286046" y="1536162"/>
                    <a:pt x="1277950" y="1526447"/>
                    <a:pt x="1285474" y="1520351"/>
                  </a:cubicBezTo>
                  <a:cubicBezTo>
                    <a:pt x="1281569" y="1517588"/>
                    <a:pt x="1280140" y="1519493"/>
                    <a:pt x="1278331" y="1516064"/>
                  </a:cubicBezTo>
                  <a:cubicBezTo>
                    <a:pt x="1280712" y="1515683"/>
                    <a:pt x="1281665" y="1513683"/>
                    <a:pt x="1284712" y="1514064"/>
                  </a:cubicBezTo>
                  <a:cubicBezTo>
                    <a:pt x="1288713" y="1519493"/>
                    <a:pt x="1282522" y="1528447"/>
                    <a:pt x="1288427" y="1530638"/>
                  </a:cubicBezTo>
                  <a:cubicBezTo>
                    <a:pt x="1291190" y="1528542"/>
                    <a:pt x="1293761" y="1528256"/>
                    <a:pt x="1294904" y="1527399"/>
                  </a:cubicBezTo>
                  <a:cubicBezTo>
                    <a:pt x="1291285" y="1525875"/>
                    <a:pt x="1293475" y="1525208"/>
                    <a:pt x="1295190" y="1523684"/>
                  </a:cubicBezTo>
                  <a:cubicBezTo>
                    <a:pt x="1288237" y="1519779"/>
                    <a:pt x="1300143" y="1515588"/>
                    <a:pt x="1294047" y="1507301"/>
                  </a:cubicBezTo>
                  <a:cubicBezTo>
                    <a:pt x="1293571" y="1509206"/>
                    <a:pt x="1291285" y="1507968"/>
                    <a:pt x="1290332" y="1507016"/>
                  </a:cubicBezTo>
                  <a:cubicBezTo>
                    <a:pt x="1290427" y="1509873"/>
                    <a:pt x="1289665" y="1511683"/>
                    <a:pt x="1287475" y="1511778"/>
                  </a:cubicBezTo>
                  <a:cubicBezTo>
                    <a:pt x="1284141" y="1507206"/>
                    <a:pt x="1282998" y="1506539"/>
                    <a:pt x="1275378" y="1507016"/>
                  </a:cubicBezTo>
                  <a:cubicBezTo>
                    <a:pt x="1275187" y="1504444"/>
                    <a:pt x="1273187" y="1503492"/>
                    <a:pt x="1272044" y="1501777"/>
                  </a:cubicBezTo>
                  <a:cubicBezTo>
                    <a:pt x="1275473" y="1501301"/>
                    <a:pt x="1278045" y="1499777"/>
                    <a:pt x="1279950" y="1497396"/>
                  </a:cubicBezTo>
                  <a:cubicBezTo>
                    <a:pt x="1276902" y="1496252"/>
                    <a:pt x="1274521" y="1495776"/>
                    <a:pt x="1270044" y="1496538"/>
                  </a:cubicBezTo>
                  <a:cubicBezTo>
                    <a:pt x="1272330" y="1489871"/>
                    <a:pt x="1278807" y="1484156"/>
                    <a:pt x="1272901" y="1476726"/>
                  </a:cubicBezTo>
                  <a:cubicBezTo>
                    <a:pt x="1276426" y="1476821"/>
                    <a:pt x="1275378" y="1481584"/>
                    <a:pt x="1278997" y="1478441"/>
                  </a:cubicBezTo>
                  <a:cubicBezTo>
                    <a:pt x="1277378" y="1480917"/>
                    <a:pt x="1280521" y="1484537"/>
                    <a:pt x="1281283" y="1481108"/>
                  </a:cubicBezTo>
                  <a:cubicBezTo>
                    <a:pt x="1279950" y="1476821"/>
                    <a:pt x="1273473" y="1476917"/>
                    <a:pt x="1273282" y="1471678"/>
                  </a:cubicBezTo>
                  <a:cubicBezTo>
                    <a:pt x="1276140" y="1474154"/>
                    <a:pt x="1281950" y="1469583"/>
                    <a:pt x="1281665" y="1476155"/>
                  </a:cubicBezTo>
                  <a:cubicBezTo>
                    <a:pt x="1280331" y="1476155"/>
                    <a:pt x="1279569" y="1470535"/>
                    <a:pt x="1278045" y="1474631"/>
                  </a:cubicBezTo>
                  <a:cubicBezTo>
                    <a:pt x="1281378" y="1474535"/>
                    <a:pt x="1278616" y="1479584"/>
                    <a:pt x="1282712" y="1478726"/>
                  </a:cubicBezTo>
                  <a:cubicBezTo>
                    <a:pt x="1283665" y="1475297"/>
                    <a:pt x="1285093" y="1472440"/>
                    <a:pt x="1285951" y="1469011"/>
                  </a:cubicBezTo>
                  <a:cubicBezTo>
                    <a:pt x="1282807" y="1467773"/>
                    <a:pt x="1280902" y="1465582"/>
                    <a:pt x="1280236" y="1462248"/>
                  </a:cubicBezTo>
                  <a:cubicBezTo>
                    <a:pt x="1287094" y="1463201"/>
                    <a:pt x="1281093" y="1460819"/>
                    <a:pt x="1281855" y="1457391"/>
                  </a:cubicBezTo>
                  <a:cubicBezTo>
                    <a:pt x="1284808" y="1454057"/>
                    <a:pt x="1288999" y="1455104"/>
                    <a:pt x="1283569" y="1451294"/>
                  </a:cubicBezTo>
                  <a:cubicBezTo>
                    <a:pt x="1288618" y="1449104"/>
                    <a:pt x="1288522" y="1456914"/>
                    <a:pt x="1290903" y="1453104"/>
                  </a:cubicBezTo>
                  <a:cubicBezTo>
                    <a:pt x="1289570" y="1452914"/>
                    <a:pt x="1290046" y="1451390"/>
                    <a:pt x="1292237" y="1451961"/>
                  </a:cubicBezTo>
                  <a:cubicBezTo>
                    <a:pt x="1293475" y="1448246"/>
                    <a:pt x="1288999" y="1449294"/>
                    <a:pt x="1290237" y="1445579"/>
                  </a:cubicBezTo>
                  <a:cubicBezTo>
                    <a:pt x="1293094" y="1445389"/>
                    <a:pt x="1291380" y="1449294"/>
                    <a:pt x="1293666" y="1449580"/>
                  </a:cubicBezTo>
                  <a:cubicBezTo>
                    <a:pt x="1294428" y="1443579"/>
                    <a:pt x="1287284" y="1444246"/>
                    <a:pt x="1288332" y="1437864"/>
                  </a:cubicBezTo>
                  <a:cubicBezTo>
                    <a:pt x="1292237" y="1444055"/>
                    <a:pt x="1294618" y="1431959"/>
                    <a:pt x="1291666" y="1428149"/>
                  </a:cubicBezTo>
                  <a:cubicBezTo>
                    <a:pt x="1293190" y="1427101"/>
                    <a:pt x="1299762" y="1425196"/>
                    <a:pt x="1295952" y="1422243"/>
                  </a:cubicBezTo>
                  <a:cubicBezTo>
                    <a:pt x="1295190" y="1423672"/>
                    <a:pt x="1294428" y="1424910"/>
                    <a:pt x="1293190" y="1425767"/>
                  </a:cubicBezTo>
                  <a:cubicBezTo>
                    <a:pt x="1291475" y="1423386"/>
                    <a:pt x="1288237" y="1422243"/>
                    <a:pt x="1287475" y="1419100"/>
                  </a:cubicBezTo>
                  <a:cubicBezTo>
                    <a:pt x="1292142" y="1415766"/>
                    <a:pt x="1291666" y="1411480"/>
                    <a:pt x="1295476" y="1412242"/>
                  </a:cubicBezTo>
                  <a:cubicBezTo>
                    <a:pt x="1292809" y="1411861"/>
                    <a:pt x="1293094" y="1408908"/>
                    <a:pt x="1293475" y="1405860"/>
                  </a:cubicBezTo>
                  <a:cubicBezTo>
                    <a:pt x="1285665" y="1404622"/>
                    <a:pt x="1294237" y="1405955"/>
                    <a:pt x="1293761" y="1402146"/>
                  </a:cubicBezTo>
                  <a:cubicBezTo>
                    <a:pt x="1282998" y="1399002"/>
                    <a:pt x="1286046" y="1414623"/>
                    <a:pt x="1283760" y="1417576"/>
                  </a:cubicBezTo>
                  <a:cubicBezTo>
                    <a:pt x="1285189" y="1413671"/>
                    <a:pt x="1279855" y="1415480"/>
                    <a:pt x="1279093" y="1413480"/>
                  </a:cubicBezTo>
                  <a:cubicBezTo>
                    <a:pt x="1277759" y="1418052"/>
                    <a:pt x="1283665" y="1416528"/>
                    <a:pt x="1283569" y="1420052"/>
                  </a:cubicBezTo>
                  <a:cubicBezTo>
                    <a:pt x="1280331" y="1424148"/>
                    <a:pt x="1278712" y="1414433"/>
                    <a:pt x="1276235" y="1418243"/>
                  </a:cubicBezTo>
                  <a:cubicBezTo>
                    <a:pt x="1277664" y="1418814"/>
                    <a:pt x="1280045" y="1424053"/>
                    <a:pt x="1276997" y="1424529"/>
                  </a:cubicBezTo>
                  <a:cubicBezTo>
                    <a:pt x="1270711" y="1419100"/>
                    <a:pt x="1277092" y="1417195"/>
                    <a:pt x="1270425" y="1412718"/>
                  </a:cubicBezTo>
                  <a:cubicBezTo>
                    <a:pt x="1273568" y="1409861"/>
                    <a:pt x="1272616" y="1414814"/>
                    <a:pt x="1276521" y="1414433"/>
                  </a:cubicBezTo>
                  <a:cubicBezTo>
                    <a:pt x="1279759" y="1409861"/>
                    <a:pt x="1275473" y="1408527"/>
                    <a:pt x="1276235" y="1403193"/>
                  </a:cubicBezTo>
                  <a:cubicBezTo>
                    <a:pt x="1279474" y="1403479"/>
                    <a:pt x="1283474" y="1404431"/>
                    <a:pt x="1283855" y="1401288"/>
                  </a:cubicBezTo>
                  <a:cubicBezTo>
                    <a:pt x="1278045" y="1404146"/>
                    <a:pt x="1277854" y="1396526"/>
                    <a:pt x="1281855" y="1394906"/>
                  </a:cubicBezTo>
                  <a:cubicBezTo>
                    <a:pt x="1282141" y="1399097"/>
                    <a:pt x="1288141" y="1397764"/>
                    <a:pt x="1286999" y="1392811"/>
                  </a:cubicBezTo>
                  <a:cubicBezTo>
                    <a:pt x="1284903" y="1392144"/>
                    <a:pt x="1283665" y="1394430"/>
                    <a:pt x="1283284" y="1392525"/>
                  </a:cubicBezTo>
                  <a:cubicBezTo>
                    <a:pt x="1288046" y="1387667"/>
                    <a:pt x="1284236" y="1380524"/>
                    <a:pt x="1291666" y="1381952"/>
                  </a:cubicBezTo>
                  <a:cubicBezTo>
                    <a:pt x="1291380" y="1383381"/>
                    <a:pt x="1289570" y="1383191"/>
                    <a:pt x="1287856" y="1382905"/>
                  </a:cubicBezTo>
                  <a:cubicBezTo>
                    <a:pt x="1287189" y="1386905"/>
                    <a:pt x="1292428" y="1385953"/>
                    <a:pt x="1292332" y="1389572"/>
                  </a:cubicBezTo>
                  <a:cubicBezTo>
                    <a:pt x="1290713" y="1391287"/>
                    <a:pt x="1288522" y="1392335"/>
                    <a:pt x="1288046" y="1395478"/>
                  </a:cubicBezTo>
                  <a:cubicBezTo>
                    <a:pt x="1289380" y="1396621"/>
                    <a:pt x="1291285" y="1397383"/>
                    <a:pt x="1294142" y="1397192"/>
                  </a:cubicBezTo>
                  <a:cubicBezTo>
                    <a:pt x="1295285" y="1395002"/>
                    <a:pt x="1296619" y="1392811"/>
                    <a:pt x="1297190" y="1389954"/>
                  </a:cubicBezTo>
                  <a:cubicBezTo>
                    <a:pt x="1291666" y="1386525"/>
                    <a:pt x="1295761" y="1376428"/>
                    <a:pt x="1294904" y="1372237"/>
                  </a:cubicBezTo>
                  <a:cubicBezTo>
                    <a:pt x="1291094" y="1370522"/>
                    <a:pt x="1291761" y="1373951"/>
                    <a:pt x="1289761" y="1374333"/>
                  </a:cubicBezTo>
                  <a:cubicBezTo>
                    <a:pt x="1288046" y="1371475"/>
                    <a:pt x="1288237" y="1367189"/>
                    <a:pt x="1285474" y="1365188"/>
                  </a:cubicBezTo>
                  <a:cubicBezTo>
                    <a:pt x="1290332" y="1367951"/>
                    <a:pt x="1292332" y="1367760"/>
                    <a:pt x="1295571" y="1364808"/>
                  </a:cubicBezTo>
                  <a:cubicBezTo>
                    <a:pt x="1292428" y="1364046"/>
                    <a:pt x="1292332" y="1360617"/>
                    <a:pt x="1291094" y="1358140"/>
                  </a:cubicBezTo>
                  <a:cubicBezTo>
                    <a:pt x="1291380" y="1356711"/>
                    <a:pt x="1293190" y="1356902"/>
                    <a:pt x="1294904" y="1357188"/>
                  </a:cubicBezTo>
                  <a:cubicBezTo>
                    <a:pt x="1295952" y="1352139"/>
                    <a:pt x="1291475" y="1358140"/>
                    <a:pt x="1291475" y="1353187"/>
                  </a:cubicBezTo>
                  <a:cubicBezTo>
                    <a:pt x="1295380" y="1354997"/>
                    <a:pt x="1292713" y="1349187"/>
                    <a:pt x="1296619" y="1351092"/>
                  </a:cubicBezTo>
                  <a:cubicBezTo>
                    <a:pt x="1292142" y="1340328"/>
                    <a:pt x="1301095" y="1335089"/>
                    <a:pt x="1299857" y="1326326"/>
                  </a:cubicBezTo>
                  <a:cubicBezTo>
                    <a:pt x="1300238" y="1332708"/>
                    <a:pt x="1295285" y="1323279"/>
                    <a:pt x="1294809" y="1327184"/>
                  </a:cubicBezTo>
                  <a:cubicBezTo>
                    <a:pt x="1295857" y="1329851"/>
                    <a:pt x="1295761" y="1333756"/>
                    <a:pt x="1295476" y="1334708"/>
                  </a:cubicBezTo>
                  <a:cubicBezTo>
                    <a:pt x="1292618" y="1332137"/>
                    <a:pt x="1293380" y="1326422"/>
                    <a:pt x="1290046" y="1324231"/>
                  </a:cubicBezTo>
                  <a:cubicBezTo>
                    <a:pt x="1286903" y="1326898"/>
                    <a:pt x="1290142" y="1330041"/>
                    <a:pt x="1291951" y="1331946"/>
                  </a:cubicBezTo>
                  <a:cubicBezTo>
                    <a:pt x="1288903" y="1331089"/>
                    <a:pt x="1286999" y="1329184"/>
                    <a:pt x="1284808" y="1327565"/>
                  </a:cubicBezTo>
                  <a:cubicBezTo>
                    <a:pt x="1285665" y="1324612"/>
                    <a:pt x="1293380" y="1322707"/>
                    <a:pt x="1287951" y="1320326"/>
                  </a:cubicBezTo>
                  <a:cubicBezTo>
                    <a:pt x="1287665" y="1321850"/>
                    <a:pt x="1287284" y="1323279"/>
                    <a:pt x="1285284" y="1322612"/>
                  </a:cubicBezTo>
                  <a:cubicBezTo>
                    <a:pt x="1286236" y="1318706"/>
                    <a:pt x="1282236" y="1319088"/>
                    <a:pt x="1282045" y="1316039"/>
                  </a:cubicBezTo>
                  <a:cubicBezTo>
                    <a:pt x="1285760" y="1321850"/>
                    <a:pt x="1288332" y="1314706"/>
                    <a:pt x="1292332" y="1313087"/>
                  </a:cubicBezTo>
                  <a:cubicBezTo>
                    <a:pt x="1290999" y="1317849"/>
                    <a:pt x="1295571" y="1320040"/>
                    <a:pt x="1299000" y="1323659"/>
                  </a:cubicBezTo>
                  <a:cubicBezTo>
                    <a:pt x="1296809" y="1318230"/>
                    <a:pt x="1304239" y="1317278"/>
                    <a:pt x="1300905" y="1315087"/>
                  </a:cubicBezTo>
                  <a:cubicBezTo>
                    <a:pt x="1299095" y="1320707"/>
                    <a:pt x="1291761" y="1311182"/>
                    <a:pt x="1297571" y="1309848"/>
                  </a:cubicBezTo>
                  <a:cubicBezTo>
                    <a:pt x="1296428" y="1312515"/>
                    <a:pt x="1301762" y="1315373"/>
                    <a:pt x="1302334" y="1312706"/>
                  </a:cubicBezTo>
                  <a:cubicBezTo>
                    <a:pt x="1298333" y="1311944"/>
                    <a:pt x="1302143" y="1305657"/>
                    <a:pt x="1303096" y="1302800"/>
                  </a:cubicBezTo>
                  <a:cubicBezTo>
                    <a:pt x="1300619" y="1302990"/>
                    <a:pt x="1300810" y="1300895"/>
                    <a:pt x="1299571" y="1300038"/>
                  </a:cubicBezTo>
                  <a:cubicBezTo>
                    <a:pt x="1298143" y="1304991"/>
                    <a:pt x="1299000" y="1304324"/>
                    <a:pt x="1298809" y="1310039"/>
                  </a:cubicBezTo>
                  <a:cubicBezTo>
                    <a:pt x="1296524" y="1307753"/>
                    <a:pt x="1297190" y="1310039"/>
                    <a:pt x="1293857" y="1309658"/>
                  </a:cubicBezTo>
                  <a:cubicBezTo>
                    <a:pt x="1295285" y="1305752"/>
                    <a:pt x="1292237" y="1305562"/>
                    <a:pt x="1290523" y="1304419"/>
                  </a:cubicBezTo>
                  <a:cubicBezTo>
                    <a:pt x="1291094" y="1309563"/>
                    <a:pt x="1291475" y="1312992"/>
                    <a:pt x="1285855" y="1315277"/>
                  </a:cubicBezTo>
                  <a:cubicBezTo>
                    <a:pt x="1285284" y="1312610"/>
                    <a:pt x="1288046" y="1307276"/>
                    <a:pt x="1285284" y="1306514"/>
                  </a:cubicBezTo>
                  <a:cubicBezTo>
                    <a:pt x="1285189" y="1307276"/>
                    <a:pt x="1284998" y="1308038"/>
                    <a:pt x="1283950" y="1307658"/>
                  </a:cubicBezTo>
                  <a:cubicBezTo>
                    <a:pt x="1284046" y="1306991"/>
                    <a:pt x="1283093" y="1306133"/>
                    <a:pt x="1282712" y="1307562"/>
                  </a:cubicBezTo>
                  <a:cubicBezTo>
                    <a:pt x="1284427" y="1307943"/>
                    <a:pt x="1283950" y="1310420"/>
                    <a:pt x="1284903" y="1311467"/>
                  </a:cubicBezTo>
                  <a:cubicBezTo>
                    <a:pt x="1282236" y="1308229"/>
                    <a:pt x="1282045" y="1312610"/>
                    <a:pt x="1279759" y="1313563"/>
                  </a:cubicBezTo>
                  <a:cubicBezTo>
                    <a:pt x="1276711" y="1312706"/>
                    <a:pt x="1275568" y="1310134"/>
                    <a:pt x="1273949" y="1308134"/>
                  </a:cubicBezTo>
                  <a:cubicBezTo>
                    <a:pt x="1271377" y="1308800"/>
                    <a:pt x="1274140" y="1315563"/>
                    <a:pt x="1269758" y="1314039"/>
                  </a:cubicBezTo>
                  <a:cubicBezTo>
                    <a:pt x="1271377" y="1308896"/>
                    <a:pt x="1269949" y="1307276"/>
                    <a:pt x="1273187" y="1303085"/>
                  </a:cubicBezTo>
                  <a:cubicBezTo>
                    <a:pt x="1277188" y="1303181"/>
                    <a:pt x="1282617" y="1305086"/>
                    <a:pt x="1282236" y="1300038"/>
                  </a:cubicBezTo>
                  <a:cubicBezTo>
                    <a:pt x="1276330" y="1299466"/>
                    <a:pt x="1271663" y="1301847"/>
                    <a:pt x="1267186" y="1300038"/>
                  </a:cubicBezTo>
                  <a:cubicBezTo>
                    <a:pt x="1269282" y="1297085"/>
                    <a:pt x="1271853" y="1294704"/>
                    <a:pt x="1276330" y="1294513"/>
                  </a:cubicBezTo>
                  <a:cubicBezTo>
                    <a:pt x="1275759" y="1296227"/>
                    <a:pt x="1274711" y="1296513"/>
                    <a:pt x="1276045" y="1298228"/>
                  </a:cubicBezTo>
                  <a:cubicBezTo>
                    <a:pt x="1279759" y="1297371"/>
                    <a:pt x="1279950" y="1297466"/>
                    <a:pt x="1283474" y="1298799"/>
                  </a:cubicBezTo>
                  <a:cubicBezTo>
                    <a:pt x="1283569" y="1297085"/>
                    <a:pt x="1284236" y="1296132"/>
                    <a:pt x="1284998" y="1295180"/>
                  </a:cubicBezTo>
                  <a:cubicBezTo>
                    <a:pt x="1283474" y="1293846"/>
                    <a:pt x="1280426" y="1293656"/>
                    <a:pt x="1280331" y="1290989"/>
                  </a:cubicBezTo>
                  <a:cubicBezTo>
                    <a:pt x="1283569" y="1291179"/>
                    <a:pt x="1282522" y="1286321"/>
                    <a:pt x="1285665" y="1286417"/>
                  </a:cubicBezTo>
                  <a:cubicBezTo>
                    <a:pt x="1285760" y="1292703"/>
                    <a:pt x="1291094" y="1288417"/>
                    <a:pt x="1290046" y="1294322"/>
                  </a:cubicBezTo>
                  <a:cubicBezTo>
                    <a:pt x="1284903" y="1293465"/>
                    <a:pt x="1279855" y="1304133"/>
                    <a:pt x="1288046" y="1304133"/>
                  </a:cubicBezTo>
                  <a:cubicBezTo>
                    <a:pt x="1288713" y="1299942"/>
                    <a:pt x="1290142" y="1296608"/>
                    <a:pt x="1294904" y="1297180"/>
                  </a:cubicBezTo>
                  <a:cubicBezTo>
                    <a:pt x="1295476" y="1292417"/>
                    <a:pt x="1293952" y="1296704"/>
                    <a:pt x="1291285" y="1295656"/>
                  </a:cubicBezTo>
                  <a:cubicBezTo>
                    <a:pt x="1291570" y="1292322"/>
                    <a:pt x="1292332" y="1288608"/>
                    <a:pt x="1290808" y="1286893"/>
                  </a:cubicBezTo>
                  <a:cubicBezTo>
                    <a:pt x="1294237" y="1287083"/>
                    <a:pt x="1293094" y="1289179"/>
                    <a:pt x="1295761" y="1287274"/>
                  </a:cubicBezTo>
                  <a:cubicBezTo>
                    <a:pt x="1295857" y="1282607"/>
                    <a:pt x="1293952" y="1281464"/>
                    <a:pt x="1293857" y="1279654"/>
                  </a:cubicBezTo>
                  <a:cubicBezTo>
                    <a:pt x="1289856" y="1280797"/>
                    <a:pt x="1293761" y="1282797"/>
                    <a:pt x="1290999" y="1284417"/>
                  </a:cubicBezTo>
                  <a:cubicBezTo>
                    <a:pt x="1291570" y="1281559"/>
                    <a:pt x="1287475" y="1282702"/>
                    <a:pt x="1287570" y="1280416"/>
                  </a:cubicBezTo>
                  <a:cubicBezTo>
                    <a:pt x="1289856" y="1278892"/>
                    <a:pt x="1292047" y="1277463"/>
                    <a:pt x="1296524" y="1278606"/>
                  </a:cubicBezTo>
                  <a:cubicBezTo>
                    <a:pt x="1297666" y="1275272"/>
                    <a:pt x="1305001" y="1266700"/>
                    <a:pt x="1301286" y="1266509"/>
                  </a:cubicBezTo>
                  <a:cubicBezTo>
                    <a:pt x="1301095" y="1271463"/>
                    <a:pt x="1299381" y="1265938"/>
                    <a:pt x="1297381" y="1268700"/>
                  </a:cubicBezTo>
                  <a:cubicBezTo>
                    <a:pt x="1295857" y="1265747"/>
                    <a:pt x="1301000" y="1264319"/>
                    <a:pt x="1297762" y="1263747"/>
                  </a:cubicBezTo>
                  <a:cubicBezTo>
                    <a:pt x="1297000" y="1265938"/>
                    <a:pt x="1296428" y="1263080"/>
                    <a:pt x="1295380" y="1262318"/>
                  </a:cubicBezTo>
                  <a:cubicBezTo>
                    <a:pt x="1293094" y="1268891"/>
                    <a:pt x="1299667" y="1267938"/>
                    <a:pt x="1298238" y="1273844"/>
                  </a:cubicBezTo>
                  <a:cubicBezTo>
                    <a:pt x="1293380" y="1270415"/>
                    <a:pt x="1292428" y="1276034"/>
                    <a:pt x="1286808" y="1275463"/>
                  </a:cubicBezTo>
                  <a:cubicBezTo>
                    <a:pt x="1286236" y="1268510"/>
                    <a:pt x="1286617" y="1278701"/>
                    <a:pt x="1282998" y="1276416"/>
                  </a:cubicBezTo>
                  <a:cubicBezTo>
                    <a:pt x="1283188" y="1273177"/>
                    <a:pt x="1284236" y="1269176"/>
                    <a:pt x="1281093" y="1268796"/>
                  </a:cubicBezTo>
                  <a:cubicBezTo>
                    <a:pt x="1279378" y="1273463"/>
                    <a:pt x="1283760" y="1276796"/>
                    <a:pt x="1279188" y="1277368"/>
                  </a:cubicBezTo>
                  <a:cubicBezTo>
                    <a:pt x="1278235" y="1274701"/>
                    <a:pt x="1275664" y="1273463"/>
                    <a:pt x="1276045" y="1269653"/>
                  </a:cubicBezTo>
                  <a:cubicBezTo>
                    <a:pt x="1271758" y="1267367"/>
                    <a:pt x="1274902" y="1273844"/>
                    <a:pt x="1272044" y="1273082"/>
                  </a:cubicBezTo>
                  <a:cubicBezTo>
                    <a:pt x="1273854" y="1265843"/>
                    <a:pt x="1269663" y="1270986"/>
                    <a:pt x="1268806" y="1266509"/>
                  </a:cubicBezTo>
                  <a:cubicBezTo>
                    <a:pt x="1268806" y="1262890"/>
                    <a:pt x="1269568" y="1260223"/>
                    <a:pt x="1271853" y="1259271"/>
                  </a:cubicBezTo>
                  <a:cubicBezTo>
                    <a:pt x="1272044" y="1261271"/>
                    <a:pt x="1274521" y="1260413"/>
                    <a:pt x="1275568" y="1259556"/>
                  </a:cubicBezTo>
                  <a:cubicBezTo>
                    <a:pt x="1276140" y="1260223"/>
                    <a:pt x="1276426" y="1261080"/>
                    <a:pt x="1276616" y="1262128"/>
                  </a:cubicBezTo>
                  <a:cubicBezTo>
                    <a:pt x="1278331" y="1259175"/>
                    <a:pt x="1280331" y="1258032"/>
                    <a:pt x="1277092" y="1255937"/>
                  </a:cubicBezTo>
                  <a:cubicBezTo>
                    <a:pt x="1280331" y="1253175"/>
                    <a:pt x="1279283" y="1258032"/>
                    <a:pt x="1283188" y="1257746"/>
                  </a:cubicBezTo>
                  <a:cubicBezTo>
                    <a:pt x="1289856" y="1253746"/>
                    <a:pt x="1286903" y="1249460"/>
                    <a:pt x="1286903" y="1242983"/>
                  </a:cubicBezTo>
                  <a:cubicBezTo>
                    <a:pt x="1291475" y="1243840"/>
                    <a:pt x="1295380" y="1243840"/>
                    <a:pt x="1295857" y="1239935"/>
                  </a:cubicBezTo>
                  <a:cubicBezTo>
                    <a:pt x="1292523" y="1238792"/>
                    <a:pt x="1293190" y="1242221"/>
                    <a:pt x="1290713" y="1242030"/>
                  </a:cubicBezTo>
                  <a:cubicBezTo>
                    <a:pt x="1287665" y="1236506"/>
                    <a:pt x="1285284" y="1230410"/>
                    <a:pt x="1280712" y="1226219"/>
                  </a:cubicBezTo>
                  <a:cubicBezTo>
                    <a:pt x="1279283" y="1228409"/>
                    <a:pt x="1284046" y="1230696"/>
                    <a:pt x="1280331" y="1231172"/>
                  </a:cubicBezTo>
                  <a:cubicBezTo>
                    <a:pt x="1277569" y="1229076"/>
                    <a:pt x="1278712" y="1228029"/>
                    <a:pt x="1279569" y="1224885"/>
                  </a:cubicBezTo>
                  <a:cubicBezTo>
                    <a:pt x="1276140" y="1223647"/>
                    <a:pt x="1276235" y="1226409"/>
                    <a:pt x="1273282" y="1225647"/>
                  </a:cubicBezTo>
                  <a:cubicBezTo>
                    <a:pt x="1272806" y="1227933"/>
                    <a:pt x="1274425" y="1228505"/>
                    <a:pt x="1274140" y="1230696"/>
                  </a:cubicBezTo>
                  <a:cubicBezTo>
                    <a:pt x="1268234" y="1230219"/>
                    <a:pt x="1265758" y="1226790"/>
                    <a:pt x="1263376" y="1224885"/>
                  </a:cubicBezTo>
                  <a:cubicBezTo>
                    <a:pt x="1264996" y="1223171"/>
                    <a:pt x="1265091" y="1221837"/>
                    <a:pt x="1263757" y="1219932"/>
                  </a:cubicBezTo>
                  <a:cubicBezTo>
                    <a:pt x="1268520" y="1220885"/>
                    <a:pt x="1269282" y="1213169"/>
                    <a:pt x="1272806" y="1216884"/>
                  </a:cubicBezTo>
                  <a:cubicBezTo>
                    <a:pt x="1271949" y="1211741"/>
                    <a:pt x="1273568" y="1210407"/>
                    <a:pt x="1271282" y="1205454"/>
                  </a:cubicBezTo>
                  <a:cubicBezTo>
                    <a:pt x="1272711" y="1211074"/>
                    <a:pt x="1278616" y="1203359"/>
                    <a:pt x="1274044" y="1201930"/>
                  </a:cubicBezTo>
                  <a:cubicBezTo>
                    <a:pt x="1280998" y="1204025"/>
                    <a:pt x="1283379" y="1203930"/>
                    <a:pt x="1290999" y="1208312"/>
                  </a:cubicBezTo>
                  <a:cubicBezTo>
                    <a:pt x="1283665" y="1209074"/>
                    <a:pt x="1290618" y="1209740"/>
                    <a:pt x="1290618" y="1213265"/>
                  </a:cubicBezTo>
                  <a:cubicBezTo>
                    <a:pt x="1285665" y="1212407"/>
                    <a:pt x="1284903" y="1215170"/>
                    <a:pt x="1283284" y="1211360"/>
                  </a:cubicBezTo>
                  <a:cubicBezTo>
                    <a:pt x="1282998" y="1214789"/>
                    <a:pt x="1284903" y="1221361"/>
                    <a:pt x="1279664" y="1224885"/>
                  </a:cubicBezTo>
                  <a:cubicBezTo>
                    <a:pt x="1282998" y="1226028"/>
                    <a:pt x="1282426" y="1222599"/>
                    <a:pt x="1284808" y="1222790"/>
                  </a:cubicBezTo>
                  <a:cubicBezTo>
                    <a:pt x="1284141" y="1229552"/>
                    <a:pt x="1290903" y="1229933"/>
                    <a:pt x="1291285" y="1235839"/>
                  </a:cubicBezTo>
                  <a:cubicBezTo>
                    <a:pt x="1297381" y="1234410"/>
                    <a:pt x="1294333" y="1237077"/>
                    <a:pt x="1299857" y="1237839"/>
                  </a:cubicBezTo>
                  <a:cubicBezTo>
                    <a:pt x="1301762" y="1234887"/>
                    <a:pt x="1294333" y="1234315"/>
                    <a:pt x="1299000" y="1232791"/>
                  </a:cubicBezTo>
                  <a:cubicBezTo>
                    <a:pt x="1301000" y="1233077"/>
                    <a:pt x="1299667" y="1236029"/>
                    <a:pt x="1302524" y="1235553"/>
                  </a:cubicBezTo>
                  <a:cubicBezTo>
                    <a:pt x="1302810" y="1226981"/>
                    <a:pt x="1299286" y="1230219"/>
                    <a:pt x="1304429" y="1226885"/>
                  </a:cubicBezTo>
                  <a:cubicBezTo>
                    <a:pt x="1299667" y="1227838"/>
                    <a:pt x="1302810" y="1222123"/>
                    <a:pt x="1298524" y="1222694"/>
                  </a:cubicBezTo>
                  <a:cubicBezTo>
                    <a:pt x="1298428" y="1226219"/>
                    <a:pt x="1300428" y="1228029"/>
                    <a:pt x="1300333" y="1231553"/>
                  </a:cubicBezTo>
                  <a:cubicBezTo>
                    <a:pt x="1296428" y="1230600"/>
                    <a:pt x="1295761" y="1233458"/>
                    <a:pt x="1291570" y="1232029"/>
                  </a:cubicBezTo>
                  <a:cubicBezTo>
                    <a:pt x="1293666" y="1226409"/>
                    <a:pt x="1289284" y="1226314"/>
                    <a:pt x="1287189" y="1224218"/>
                  </a:cubicBezTo>
                  <a:cubicBezTo>
                    <a:pt x="1287284" y="1221075"/>
                    <a:pt x="1285093" y="1220123"/>
                    <a:pt x="1288808" y="1219361"/>
                  </a:cubicBezTo>
                  <a:cubicBezTo>
                    <a:pt x="1292809" y="1224695"/>
                    <a:pt x="1291380" y="1219075"/>
                    <a:pt x="1295285" y="1216122"/>
                  </a:cubicBezTo>
                  <a:cubicBezTo>
                    <a:pt x="1296524" y="1222028"/>
                    <a:pt x="1298428" y="1213455"/>
                    <a:pt x="1301381" y="1217932"/>
                  </a:cubicBezTo>
                  <a:cubicBezTo>
                    <a:pt x="1300428" y="1211265"/>
                    <a:pt x="1303667" y="1207454"/>
                    <a:pt x="1304048" y="1200596"/>
                  </a:cubicBezTo>
                  <a:cubicBezTo>
                    <a:pt x="1299476" y="1199549"/>
                    <a:pt x="1303953" y="1204978"/>
                    <a:pt x="1299762" y="1206502"/>
                  </a:cubicBezTo>
                  <a:cubicBezTo>
                    <a:pt x="1299381" y="1204216"/>
                    <a:pt x="1298428" y="1206883"/>
                    <a:pt x="1297190" y="1207550"/>
                  </a:cubicBezTo>
                  <a:cubicBezTo>
                    <a:pt x="1308811" y="1194119"/>
                    <a:pt x="1308239" y="1171069"/>
                    <a:pt x="1314907" y="1158972"/>
                  </a:cubicBezTo>
                  <a:cubicBezTo>
                    <a:pt x="1311859" y="1159258"/>
                    <a:pt x="1312335" y="1156496"/>
                    <a:pt x="1308811" y="1157258"/>
                  </a:cubicBezTo>
                  <a:cubicBezTo>
                    <a:pt x="1307001" y="1157924"/>
                    <a:pt x="1308239" y="1162020"/>
                    <a:pt x="1305953" y="1162020"/>
                  </a:cubicBezTo>
                  <a:cubicBezTo>
                    <a:pt x="1306715" y="1157924"/>
                    <a:pt x="1306715" y="1154400"/>
                    <a:pt x="1304143" y="1153162"/>
                  </a:cubicBezTo>
                  <a:cubicBezTo>
                    <a:pt x="1307477" y="1150304"/>
                    <a:pt x="1307858" y="1148114"/>
                    <a:pt x="1312049" y="1148780"/>
                  </a:cubicBezTo>
                  <a:cubicBezTo>
                    <a:pt x="1312144" y="1147066"/>
                    <a:pt x="1312811" y="1146113"/>
                    <a:pt x="1313573" y="1145161"/>
                  </a:cubicBezTo>
                  <a:cubicBezTo>
                    <a:pt x="1310906" y="1143732"/>
                    <a:pt x="1309001" y="1145256"/>
                    <a:pt x="1309001" y="1139732"/>
                  </a:cubicBezTo>
                  <a:cubicBezTo>
                    <a:pt x="1310240" y="1139827"/>
                    <a:pt x="1310335" y="1140875"/>
                    <a:pt x="1311382" y="1141161"/>
                  </a:cubicBezTo>
                  <a:cubicBezTo>
                    <a:pt x="1306715" y="1133350"/>
                    <a:pt x="1307953" y="1132302"/>
                    <a:pt x="1306239" y="1128206"/>
                  </a:cubicBezTo>
                  <a:cubicBezTo>
                    <a:pt x="1309668" y="1131445"/>
                    <a:pt x="1311001" y="1126206"/>
                    <a:pt x="1312430" y="1128683"/>
                  </a:cubicBezTo>
                  <a:cubicBezTo>
                    <a:pt x="1310525" y="1129635"/>
                    <a:pt x="1310335" y="1132588"/>
                    <a:pt x="1309477" y="1134683"/>
                  </a:cubicBezTo>
                  <a:cubicBezTo>
                    <a:pt x="1312716" y="1134302"/>
                    <a:pt x="1313954" y="1133350"/>
                    <a:pt x="1315574" y="1136398"/>
                  </a:cubicBezTo>
                  <a:cubicBezTo>
                    <a:pt x="1311192" y="1145542"/>
                    <a:pt x="1318621" y="1159544"/>
                    <a:pt x="1327670" y="1157353"/>
                  </a:cubicBezTo>
                  <a:cubicBezTo>
                    <a:pt x="1330813" y="1155924"/>
                    <a:pt x="1325670" y="1153448"/>
                    <a:pt x="1329290" y="1152495"/>
                  </a:cubicBezTo>
                  <a:cubicBezTo>
                    <a:pt x="1332909" y="1158782"/>
                    <a:pt x="1324813" y="1158305"/>
                    <a:pt x="1323670" y="1160782"/>
                  </a:cubicBezTo>
                  <a:cubicBezTo>
                    <a:pt x="1330242" y="1161734"/>
                    <a:pt x="1321193" y="1163925"/>
                    <a:pt x="1322336" y="1161925"/>
                  </a:cubicBezTo>
                  <a:cubicBezTo>
                    <a:pt x="1318240" y="1169354"/>
                    <a:pt x="1321669" y="1188881"/>
                    <a:pt x="1323193" y="1197072"/>
                  </a:cubicBezTo>
                  <a:cubicBezTo>
                    <a:pt x="1327956" y="1190024"/>
                    <a:pt x="1327575" y="1206026"/>
                    <a:pt x="1329766" y="1208883"/>
                  </a:cubicBezTo>
                  <a:cubicBezTo>
                    <a:pt x="1332337" y="1206597"/>
                    <a:pt x="1334338" y="1207169"/>
                    <a:pt x="1337290" y="1208217"/>
                  </a:cubicBezTo>
                  <a:cubicBezTo>
                    <a:pt x="1339672" y="1203454"/>
                    <a:pt x="1331957" y="1207359"/>
                    <a:pt x="1332623" y="1204025"/>
                  </a:cubicBezTo>
                  <a:cubicBezTo>
                    <a:pt x="1335290" y="1201358"/>
                    <a:pt x="1332433" y="1202597"/>
                    <a:pt x="1331671" y="1200215"/>
                  </a:cubicBezTo>
                  <a:cubicBezTo>
                    <a:pt x="1335766" y="1199834"/>
                    <a:pt x="1334242" y="1197834"/>
                    <a:pt x="1335671" y="1196786"/>
                  </a:cubicBezTo>
                  <a:cubicBezTo>
                    <a:pt x="1337290" y="1196882"/>
                    <a:pt x="1336624" y="1199072"/>
                    <a:pt x="1337957" y="1199453"/>
                  </a:cubicBezTo>
                  <a:cubicBezTo>
                    <a:pt x="1339291" y="1197358"/>
                    <a:pt x="1341291" y="1196024"/>
                    <a:pt x="1342148" y="1193548"/>
                  </a:cubicBezTo>
                  <a:cubicBezTo>
                    <a:pt x="1335290" y="1195548"/>
                    <a:pt x="1338910" y="1190024"/>
                    <a:pt x="1335290" y="1185452"/>
                  </a:cubicBezTo>
                  <a:cubicBezTo>
                    <a:pt x="1334147" y="1189167"/>
                    <a:pt x="1332718" y="1184023"/>
                    <a:pt x="1330337" y="1185071"/>
                  </a:cubicBezTo>
                  <a:cubicBezTo>
                    <a:pt x="1330909" y="1188214"/>
                    <a:pt x="1331099" y="1190309"/>
                    <a:pt x="1328432" y="1192405"/>
                  </a:cubicBezTo>
                  <a:cubicBezTo>
                    <a:pt x="1327861" y="1190595"/>
                    <a:pt x="1323670" y="1191833"/>
                    <a:pt x="1323670" y="1189452"/>
                  </a:cubicBezTo>
                  <a:cubicBezTo>
                    <a:pt x="1325956" y="1189071"/>
                    <a:pt x="1323193" y="1188119"/>
                    <a:pt x="1322622" y="1186880"/>
                  </a:cubicBezTo>
                  <a:cubicBezTo>
                    <a:pt x="1329861" y="1184213"/>
                    <a:pt x="1325479" y="1171926"/>
                    <a:pt x="1324146" y="1168211"/>
                  </a:cubicBezTo>
                  <a:cubicBezTo>
                    <a:pt x="1325860" y="1168402"/>
                    <a:pt x="1326908" y="1167830"/>
                    <a:pt x="1327956" y="1167259"/>
                  </a:cubicBezTo>
                  <a:cubicBezTo>
                    <a:pt x="1327384" y="1172402"/>
                    <a:pt x="1329861" y="1174403"/>
                    <a:pt x="1332147" y="1177641"/>
                  </a:cubicBezTo>
                  <a:cubicBezTo>
                    <a:pt x="1332433" y="1182023"/>
                    <a:pt x="1328718" y="1181737"/>
                    <a:pt x="1326622" y="1183451"/>
                  </a:cubicBezTo>
                  <a:cubicBezTo>
                    <a:pt x="1329956" y="1183737"/>
                    <a:pt x="1333290" y="1183928"/>
                    <a:pt x="1336528" y="1184213"/>
                  </a:cubicBezTo>
                  <a:cubicBezTo>
                    <a:pt x="1336338" y="1178308"/>
                    <a:pt x="1336338" y="1172307"/>
                    <a:pt x="1340338" y="1168307"/>
                  </a:cubicBezTo>
                  <a:cubicBezTo>
                    <a:pt x="1337290" y="1165259"/>
                    <a:pt x="1333861" y="1169640"/>
                    <a:pt x="1331766" y="1166306"/>
                  </a:cubicBezTo>
                  <a:cubicBezTo>
                    <a:pt x="1333099" y="1161925"/>
                    <a:pt x="1336052" y="1167164"/>
                    <a:pt x="1338243" y="1163068"/>
                  </a:cubicBezTo>
                  <a:cubicBezTo>
                    <a:pt x="1332433" y="1163640"/>
                    <a:pt x="1334338" y="1153448"/>
                    <a:pt x="1339005" y="1153162"/>
                  </a:cubicBezTo>
                  <a:cubicBezTo>
                    <a:pt x="1343101" y="1154591"/>
                    <a:pt x="1339481" y="1155543"/>
                    <a:pt x="1339767" y="1159448"/>
                  </a:cubicBezTo>
                  <a:cubicBezTo>
                    <a:pt x="1341958" y="1160877"/>
                    <a:pt x="1344244" y="1156019"/>
                    <a:pt x="1344720" y="1159829"/>
                  </a:cubicBezTo>
                  <a:cubicBezTo>
                    <a:pt x="1344720" y="1160592"/>
                    <a:pt x="1344815" y="1161353"/>
                    <a:pt x="1345863" y="1161163"/>
                  </a:cubicBezTo>
                  <a:cubicBezTo>
                    <a:pt x="1347101" y="1157353"/>
                    <a:pt x="1342624" y="1158496"/>
                    <a:pt x="1343863" y="1154781"/>
                  </a:cubicBezTo>
                  <a:cubicBezTo>
                    <a:pt x="1347196" y="1152590"/>
                    <a:pt x="1350625" y="1156972"/>
                    <a:pt x="1353959" y="1153162"/>
                  </a:cubicBezTo>
                  <a:cubicBezTo>
                    <a:pt x="1348435" y="1152876"/>
                    <a:pt x="1353578" y="1148018"/>
                    <a:pt x="1354435" y="1146971"/>
                  </a:cubicBezTo>
                  <a:cubicBezTo>
                    <a:pt x="1349006" y="1147447"/>
                    <a:pt x="1346625" y="1143161"/>
                    <a:pt x="1344434" y="1147352"/>
                  </a:cubicBezTo>
                  <a:cubicBezTo>
                    <a:pt x="1344815" y="1136207"/>
                    <a:pt x="1351768" y="1139541"/>
                    <a:pt x="1356150" y="1142018"/>
                  </a:cubicBezTo>
                  <a:cubicBezTo>
                    <a:pt x="1353292" y="1139827"/>
                    <a:pt x="1352149" y="1145923"/>
                    <a:pt x="1354626" y="1145637"/>
                  </a:cubicBezTo>
                  <a:cubicBezTo>
                    <a:pt x="1354150" y="1139636"/>
                    <a:pt x="1363008" y="1144685"/>
                    <a:pt x="1361579" y="1137446"/>
                  </a:cubicBezTo>
                  <a:cubicBezTo>
                    <a:pt x="1357293" y="1135160"/>
                    <a:pt x="1360532" y="1141637"/>
                    <a:pt x="1357578" y="1140875"/>
                  </a:cubicBezTo>
                  <a:cubicBezTo>
                    <a:pt x="1358912" y="1135541"/>
                    <a:pt x="1355007" y="1141637"/>
                    <a:pt x="1355293" y="1138208"/>
                  </a:cubicBezTo>
                  <a:cubicBezTo>
                    <a:pt x="1356340" y="1134874"/>
                    <a:pt x="1360722" y="1135541"/>
                    <a:pt x="1360817" y="1131159"/>
                  </a:cubicBezTo>
                  <a:cubicBezTo>
                    <a:pt x="1351387" y="1127063"/>
                    <a:pt x="1367294" y="1120682"/>
                    <a:pt x="1358150" y="1117157"/>
                  </a:cubicBezTo>
                  <a:cubicBezTo>
                    <a:pt x="1357769" y="1118967"/>
                    <a:pt x="1358245" y="1121825"/>
                    <a:pt x="1356531" y="1122015"/>
                  </a:cubicBezTo>
                  <a:cubicBezTo>
                    <a:pt x="1354721" y="1116205"/>
                    <a:pt x="1352340" y="1117919"/>
                    <a:pt x="1348435" y="1113824"/>
                  </a:cubicBezTo>
                  <a:cubicBezTo>
                    <a:pt x="1348340" y="1116015"/>
                    <a:pt x="1347863" y="1117729"/>
                    <a:pt x="1346815" y="1118681"/>
                  </a:cubicBezTo>
                  <a:cubicBezTo>
                    <a:pt x="1348340" y="1120015"/>
                    <a:pt x="1351292" y="1120205"/>
                    <a:pt x="1351483" y="1122777"/>
                  </a:cubicBezTo>
                  <a:cubicBezTo>
                    <a:pt x="1347863" y="1119253"/>
                    <a:pt x="1340910" y="1124015"/>
                    <a:pt x="1339005" y="1121729"/>
                  </a:cubicBezTo>
                  <a:cubicBezTo>
                    <a:pt x="1340624" y="1120015"/>
                    <a:pt x="1340719" y="1118777"/>
                    <a:pt x="1339386" y="1116776"/>
                  </a:cubicBezTo>
                  <a:cubicBezTo>
                    <a:pt x="1340815" y="1116776"/>
                    <a:pt x="1341196" y="1118777"/>
                    <a:pt x="1341862" y="1116967"/>
                  </a:cubicBezTo>
                  <a:cubicBezTo>
                    <a:pt x="1340719" y="1115633"/>
                    <a:pt x="1339576" y="1114300"/>
                    <a:pt x="1338433" y="1112967"/>
                  </a:cubicBezTo>
                  <a:cubicBezTo>
                    <a:pt x="1340148" y="1107537"/>
                    <a:pt x="1345196" y="1098393"/>
                    <a:pt x="1341196" y="1094393"/>
                  </a:cubicBezTo>
                  <a:cubicBezTo>
                    <a:pt x="1343863" y="1092583"/>
                    <a:pt x="1342720" y="1094583"/>
                    <a:pt x="1346149" y="1094774"/>
                  </a:cubicBezTo>
                  <a:cubicBezTo>
                    <a:pt x="1348530" y="1089725"/>
                    <a:pt x="1339195" y="1094488"/>
                    <a:pt x="1341577" y="1089440"/>
                  </a:cubicBezTo>
                  <a:cubicBezTo>
                    <a:pt x="1341767" y="1087440"/>
                    <a:pt x="1345101" y="1089059"/>
                    <a:pt x="1345482" y="1087249"/>
                  </a:cubicBezTo>
                  <a:cubicBezTo>
                    <a:pt x="1344529" y="1086868"/>
                    <a:pt x="1343005" y="1086963"/>
                    <a:pt x="1343101" y="1085820"/>
                  </a:cubicBezTo>
                  <a:cubicBezTo>
                    <a:pt x="1343863" y="1085820"/>
                    <a:pt x="1344625" y="1085725"/>
                    <a:pt x="1344434" y="1084677"/>
                  </a:cubicBezTo>
                  <a:cubicBezTo>
                    <a:pt x="1348244" y="1086868"/>
                    <a:pt x="1344529" y="1090106"/>
                    <a:pt x="1346339" y="1092392"/>
                  </a:cubicBezTo>
                  <a:cubicBezTo>
                    <a:pt x="1349292" y="1092297"/>
                    <a:pt x="1351673" y="1090392"/>
                    <a:pt x="1353769" y="1092964"/>
                  </a:cubicBezTo>
                  <a:cubicBezTo>
                    <a:pt x="1357102" y="1088201"/>
                    <a:pt x="1352054" y="1089725"/>
                    <a:pt x="1351864" y="1085344"/>
                  </a:cubicBezTo>
                  <a:cubicBezTo>
                    <a:pt x="1356150" y="1086582"/>
                    <a:pt x="1360532" y="1082010"/>
                    <a:pt x="1355959" y="1080677"/>
                  </a:cubicBezTo>
                  <a:cubicBezTo>
                    <a:pt x="1356150" y="1085820"/>
                    <a:pt x="1350911" y="1084772"/>
                    <a:pt x="1347958" y="1086296"/>
                  </a:cubicBezTo>
                  <a:cubicBezTo>
                    <a:pt x="1347196" y="1082677"/>
                    <a:pt x="1349959" y="1083248"/>
                    <a:pt x="1349768" y="1080200"/>
                  </a:cubicBezTo>
                  <a:cubicBezTo>
                    <a:pt x="1345101" y="1077533"/>
                    <a:pt x="1343196" y="1079819"/>
                    <a:pt x="1338910" y="1075533"/>
                  </a:cubicBezTo>
                  <a:cubicBezTo>
                    <a:pt x="1344529" y="1072485"/>
                    <a:pt x="1343482" y="1064008"/>
                    <a:pt x="1342624" y="1060865"/>
                  </a:cubicBezTo>
                  <a:cubicBezTo>
                    <a:pt x="1345672" y="1060579"/>
                    <a:pt x="1345101" y="1063341"/>
                    <a:pt x="1348720" y="1062579"/>
                  </a:cubicBezTo>
                  <a:cubicBezTo>
                    <a:pt x="1349292" y="1058960"/>
                    <a:pt x="1346244" y="1058579"/>
                    <a:pt x="1346815" y="1054959"/>
                  </a:cubicBezTo>
                  <a:cubicBezTo>
                    <a:pt x="1350625" y="1056674"/>
                    <a:pt x="1349578" y="1055340"/>
                    <a:pt x="1354340" y="1055531"/>
                  </a:cubicBezTo>
                  <a:cubicBezTo>
                    <a:pt x="1351864" y="1057531"/>
                    <a:pt x="1350149" y="1061055"/>
                    <a:pt x="1353769" y="1062960"/>
                  </a:cubicBezTo>
                  <a:cubicBezTo>
                    <a:pt x="1347768" y="1064579"/>
                    <a:pt x="1349197" y="1070961"/>
                    <a:pt x="1350244" y="1075247"/>
                  </a:cubicBezTo>
                  <a:cubicBezTo>
                    <a:pt x="1350625" y="1073723"/>
                    <a:pt x="1351673" y="1074581"/>
                    <a:pt x="1352721" y="1075438"/>
                  </a:cubicBezTo>
                  <a:cubicBezTo>
                    <a:pt x="1353197" y="1071628"/>
                    <a:pt x="1351673" y="1069342"/>
                    <a:pt x="1350911" y="1066580"/>
                  </a:cubicBezTo>
                  <a:cubicBezTo>
                    <a:pt x="1352149" y="1066675"/>
                    <a:pt x="1352435" y="1065722"/>
                    <a:pt x="1353483" y="1065532"/>
                  </a:cubicBezTo>
                  <a:cubicBezTo>
                    <a:pt x="1355102" y="1065722"/>
                    <a:pt x="1354435" y="1067818"/>
                    <a:pt x="1355769" y="1068199"/>
                  </a:cubicBezTo>
                  <a:cubicBezTo>
                    <a:pt x="1360246" y="1064103"/>
                    <a:pt x="1352149" y="1056293"/>
                    <a:pt x="1355769" y="1053149"/>
                  </a:cubicBezTo>
                  <a:cubicBezTo>
                    <a:pt x="1358150" y="1053816"/>
                    <a:pt x="1356340" y="1058007"/>
                    <a:pt x="1360436" y="1057245"/>
                  </a:cubicBezTo>
                  <a:cubicBezTo>
                    <a:pt x="1360627" y="1055150"/>
                    <a:pt x="1360817" y="1053149"/>
                    <a:pt x="1360912" y="1051054"/>
                  </a:cubicBezTo>
                  <a:cubicBezTo>
                    <a:pt x="1357960" y="1050292"/>
                    <a:pt x="1358055" y="1053054"/>
                    <a:pt x="1354626" y="1051816"/>
                  </a:cubicBezTo>
                  <a:cubicBezTo>
                    <a:pt x="1355769" y="1048482"/>
                    <a:pt x="1352340" y="1049054"/>
                    <a:pt x="1352530" y="1046672"/>
                  </a:cubicBezTo>
                  <a:cubicBezTo>
                    <a:pt x="1360817" y="1048577"/>
                    <a:pt x="1349673" y="1041434"/>
                    <a:pt x="1356721" y="1040767"/>
                  </a:cubicBezTo>
                  <a:cubicBezTo>
                    <a:pt x="1357960" y="1051244"/>
                    <a:pt x="1367770" y="1047530"/>
                    <a:pt x="1365103" y="1061436"/>
                  </a:cubicBezTo>
                  <a:cubicBezTo>
                    <a:pt x="1366818" y="1061531"/>
                    <a:pt x="1367770" y="1062198"/>
                    <a:pt x="1368723" y="1062960"/>
                  </a:cubicBezTo>
                  <a:cubicBezTo>
                    <a:pt x="1368532" y="1058007"/>
                    <a:pt x="1369009" y="1052673"/>
                    <a:pt x="1365961" y="1050197"/>
                  </a:cubicBezTo>
                  <a:cubicBezTo>
                    <a:pt x="1367390" y="1048196"/>
                    <a:pt x="1377486" y="1035909"/>
                    <a:pt x="1367390" y="1032766"/>
                  </a:cubicBezTo>
                  <a:cubicBezTo>
                    <a:pt x="1367961" y="1035814"/>
                    <a:pt x="1369390" y="1039338"/>
                    <a:pt x="1364437" y="1038767"/>
                  </a:cubicBezTo>
                  <a:cubicBezTo>
                    <a:pt x="1364627" y="1036671"/>
                    <a:pt x="1364818" y="1034576"/>
                    <a:pt x="1364913" y="1032480"/>
                  </a:cubicBezTo>
                  <a:cubicBezTo>
                    <a:pt x="1369199" y="1032956"/>
                    <a:pt x="1373581" y="1026479"/>
                    <a:pt x="1370723" y="1022955"/>
                  </a:cubicBezTo>
                  <a:cubicBezTo>
                    <a:pt x="1368628" y="1026860"/>
                    <a:pt x="1365008" y="1028861"/>
                    <a:pt x="1360150" y="1029623"/>
                  </a:cubicBezTo>
                  <a:cubicBezTo>
                    <a:pt x="1360246" y="1028384"/>
                    <a:pt x="1359293" y="1028099"/>
                    <a:pt x="1359103" y="1027051"/>
                  </a:cubicBezTo>
                  <a:cubicBezTo>
                    <a:pt x="1363389" y="1028480"/>
                    <a:pt x="1361579" y="1023146"/>
                    <a:pt x="1360722" y="1022193"/>
                  </a:cubicBezTo>
                  <a:cubicBezTo>
                    <a:pt x="1363103" y="1022765"/>
                    <a:pt x="1363294" y="1020764"/>
                    <a:pt x="1364722" y="1020002"/>
                  </a:cubicBezTo>
                  <a:cubicBezTo>
                    <a:pt x="1366437" y="1020383"/>
                    <a:pt x="1366627" y="1022193"/>
                    <a:pt x="1368247" y="1022765"/>
                  </a:cubicBezTo>
                  <a:cubicBezTo>
                    <a:pt x="1368247" y="1019145"/>
                    <a:pt x="1375581" y="1019336"/>
                    <a:pt x="1369961" y="1016669"/>
                  </a:cubicBezTo>
                  <a:cubicBezTo>
                    <a:pt x="1369485" y="1022765"/>
                    <a:pt x="1364341" y="1014859"/>
                    <a:pt x="1362341" y="1018574"/>
                  </a:cubicBezTo>
                  <a:cubicBezTo>
                    <a:pt x="1362341" y="1016288"/>
                    <a:pt x="1361865" y="1014287"/>
                    <a:pt x="1360246" y="1013430"/>
                  </a:cubicBezTo>
                  <a:cubicBezTo>
                    <a:pt x="1356245" y="1017621"/>
                    <a:pt x="1357578" y="1027241"/>
                    <a:pt x="1352435" y="1032861"/>
                  </a:cubicBezTo>
                  <a:cubicBezTo>
                    <a:pt x="1352626" y="1030004"/>
                    <a:pt x="1352911" y="1027051"/>
                    <a:pt x="1353102" y="1024098"/>
                  </a:cubicBezTo>
                  <a:cubicBezTo>
                    <a:pt x="1350149" y="1024289"/>
                    <a:pt x="1348340" y="1023527"/>
                    <a:pt x="1347006" y="1022384"/>
                  </a:cubicBezTo>
                  <a:cubicBezTo>
                    <a:pt x="1347292" y="1025146"/>
                    <a:pt x="1349292" y="1029337"/>
                    <a:pt x="1345196" y="1029718"/>
                  </a:cubicBezTo>
                  <a:cubicBezTo>
                    <a:pt x="1345768" y="1026860"/>
                    <a:pt x="1345291" y="1025051"/>
                    <a:pt x="1343101" y="1024574"/>
                  </a:cubicBezTo>
                  <a:cubicBezTo>
                    <a:pt x="1342815" y="1026098"/>
                    <a:pt x="1342529" y="1027432"/>
                    <a:pt x="1340434" y="1026860"/>
                  </a:cubicBezTo>
                  <a:cubicBezTo>
                    <a:pt x="1342243" y="1024098"/>
                    <a:pt x="1344720" y="1021907"/>
                    <a:pt x="1347292" y="1019907"/>
                  </a:cubicBezTo>
                  <a:cubicBezTo>
                    <a:pt x="1350054" y="1021336"/>
                    <a:pt x="1355102" y="1019907"/>
                    <a:pt x="1357293" y="1019526"/>
                  </a:cubicBezTo>
                  <a:cubicBezTo>
                    <a:pt x="1353864" y="1018002"/>
                    <a:pt x="1354340" y="1017431"/>
                    <a:pt x="1352530" y="1016669"/>
                  </a:cubicBezTo>
                  <a:cubicBezTo>
                    <a:pt x="1354340" y="1011525"/>
                    <a:pt x="1353769" y="1011525"/>
                    <a:pt x="1353388" y="1006667"/>
                  </a:cubicBezTo>
                  <a:cubicBezTo>
                    <a:pt x="1355293" y="1006572"/>
                    <a:pt x="1357960" y="1007525"/>
                    <a:pt x="1358436" y="1005810"/>
                  </a:cubicBezTo>
                  <a:cubicBezTo>
                    <a:pt x="1356055" y="1005524"/>
                    <a:pt x="1357960" y="1001619"/>
                    <a:pt x="1355007" y="1001810"/>
                  </a:cubicBezTo>
                  <a:cubicBezTo>
                    <a:pt x="1354626" y="1005810"/>
                    <a:pt x="1352911" y="1008382"/>
                    <a:pt x="1349387" y="1008858"/>
                  </a:cubicBezTo>
                  <a:cubicBezTo>
                    <a:pt x="1356436" y="1004477"/>
                    <a:pt x="1347577" y="999905"/>
                    <a:pt x="1355197" y="999333"/>
                  </a:cubicBezTo>
                  <a:cubicBezTo>
                    <a:pt x="1355769" y="993523"/>
                    <a:pt x="1351959" y="991332"/>
                    <a:pt x="1348530" y="988856"/>
                  </a:cubicBezTo>
                  <a:cubicBezTo>
                    <a:pt x="1345006" y="991808"/>
                    <a:pt x="1350435" y="989999"/>
                    <a:pt x="1349387" y="993904"/>
                  </a:cubicBezTo>
                  <a:cubicBezTo>
                    <a:pt x="1348149" y="993809"/>
                    <a:pt x="1346911" y="993713"/>
                    <a:pt x="1345672" y="993618"/>
                  </a:cubicBezTo>
                  <a:cubicBezTo>
                    <a:pt x="1345196" y="986665"/>
                    <a:pt x="1352245" y="988665"/>
                    <a:pt x="1352816" y="982950"/>
                  </a:cubicBezTo>
                  <a:cubicBezTo>
                    <a:pt x="1349959" y="983045"/>
                    <a:pt x="1348149" y="982283"/>
                    <a:pt x="1348053" y="980093"/>
                  </a:cubicBezTo>
                  <a:cubicBezTo>
                    <a:pt x="1351197" y="983712"/>
                    <a:pt x="1349387" y="978378"/>
                    <a:pt x="1351959" y="977902"/>
                  </a:cubicBezTo>
                  <a:cubicBezTo>
                    <a:pt x="1352435" y="979807"/>
                    <a:pt x="1353578" y="981236"/>
                    <a:pt x="1354054" y="983045"/>
                  </a:cubicBezTo>
                  <a:cubicBezTo>
                    <a:pt x="1359484" y="984188"/>
                    <a:pt x="1361198" y="976092"/>
                    <a:pt x="1365580" y="980188"/>
                  </a:cubicBezTo>
                  <a:cubicBezTo>
                    <a:pt x="1360912" y="975521"/>
                    <a:pt x="1365294" y="969139"/>
                    <a:pt x="1353959" y="969234"/>
                  </a:cubicBezTo>
                  <a:cubicBezTo>
                    <a:pt x="1353769" y="971330"/>
                    <a:pt x="1353674" y="973425"/>
                    <a:pt x="1353483" y="975425"/>
                  </a:cubicBezTo>
                  <a:cubicBezTo>
                    <a:pt x="1355864" y="975997"/>
                    <a:pt x="1356055" y="973997"/>
                    <a:pt x="1357388" y="973235"/>
                  </a:cubicBezTo>
                  <a:cubicBezTo>
                    <a:pt x="1355769" y="976378"/>
                    <a:pt x="1360722" y="979521"/>
                    <a:pt x="1356817" y="980759"/>
                  </a:cubicBezTo>
                  <a:cubicBezTo>
                    <a:pt x="1353292" y="976283"/>
                    <a:pt x="1349101" y="976568"/>
                    <a:pt x="1349959" y="972663"/>
                  </a:cubicBezTo>
                  <a:cubicBezTo>
                    <a:pt x="1349101" y="973806"/>
                    <a:pt x="1343958" y="972377"/>
                    <a:pt x="1342243" y="975806"/>
                  </a:cubicBezTo>
                  <a:cubicBezTo>
                    <a:pt x="1337576" y="971901"/>
                    <a:pt x="1341482" y="963995"/>
                    <a:pt x="1335100" y="956471"/>
                  </a:cubicBezTo>
                  <a:cubicBezTo>
                    <a:pt x="1339005" y="955899"/>
                    <a:pt x="1338624" y="958852"/>
                    <a:pt x="1342434" y="958280"/>
                  </a:cubicBezTo>
                  <a:cubicBezTo>
                    <a:pt x="1345577" y="956852"/>
                    <a:pt x="1341482" y="953518"/>
                    <a:pt x="1344053" y="953423"/>
                  </a:cubicBezTo>
                  <a:cubicBezTo>
                    <a:pt x="1347673" y="957804"/>
                    <a:pt x="1344815" y="949803"/>
                    <a:pt x="1349197" y="951327"/>
                  </a:cubicBezTo>
                  <a:cubicBezTo>
                    <a:pt x="1346339" y="956471"/>
                    <a:pt x="1345482" y="956375"/>
                    <a:pt x="1344529" y="962186"/>
                  </a:cubicBezTo>
                  <a:cubicBezTo>
                    <a:pt x="1347768" y="961138"/>
                    <a:pt x="1349768" y="966853"/>
                    <a:pt x="1346625" y="967329"/>
                  </a:cubicBezTo>
                  <a:cubicBezTo>
                    <a:pt x="1347863" y="963329"/>
                    <a:pt x="1344339" y="965234"/>
                    <a:pt x="1344149" y="967139"/>
                  </a:cubicBezTo>
                  <a:cubicBezTo>
                    <a:pt x="1346339" y="967234"/>
                    <a:pt x="1347292" y="968377"/>
                    <a:pt x="1347673" y="969901"/>
                  </a:cubicBezTo>
                  <a:cubicBezTo>
                    <a:pt x="1345672" y="969329"/>
                    <a:pt x="1344244" y="971330"/>
                    <a:pt x="1346244" y="972282"/>
                  </a:cubicBezTo>
                  <a:cubicBezTo>
                    <a:pt x="1346530" y="970853"/>
                    <a:pt x="1348340" y="971139"/>
                    <a:pt x="1350054" y="971330"/>
                  </a:cubicBezTo>
                  <a:cubicBezTo>
                    <a:pt x="1349292" y="958471"/>
                    <a:pt x="1355674" y="953708"/>
                    <a:pt x="1351007" y="943898"/>
                  </a:cubicBezTo>
                  <a:cubicBezTo>
                    <a:pt x="1354340" y="943802"/>
                    <a:pt x="1351578" y="948755"/>
                    <a:pt x="1355674" y="947993"/>
                  </a:cubicBezTo>
                  <a:cubicBezTo>
                    <a:pt x="1356817" y="943517"/>
                    <a:pt x="1355578" y="941707"/>
                    <a:pt x="1361293" y="940945"/>
                  </a:cubicBezTo>
                  <a:cubicBezTo>
                    <a:pt x="1363294" y="932277"/>
                    <a:pt x="1357293" y="927610"/>
                    <a:pt x="1353007" y="919037"/>
                  </a:cubicBezTo>
                  <a:cubicBezTo>
                    <a:pt x="1361484" y="917132"/>
                    <a:pt x="1357769" y="912179"/>
                    <a:pt x="1362627" y="908560"/>
                  </a:cubicBezTo>
                  <a:cubicBezTo>
                    <a:pt x="1362532" y="910274"/>
                    <a:pt x="1362341" y="911894"/>
                    <a:pt x="1362246" y="913513"/>
                  </a:cubicBezTo>
                  <a:cubicBezTo>
                    <a:pt x="1365484" y="912179"/>
                    <a:pt x="1366056" y="914465"/>
                    <a:pt x="1367294" y="912656"/>
                  </a:cubicBezTo>
                  <a:cubicBezTo>
                    <a:pt x="1366532" y="910655"/>
                    <a:pt x="1363484" y="910465"/>
                    <a:pt x="1363960" y="907417"/>
                  </a:cubicBezTo>
                  <a:cubicBezTo>
                    <a:pt x="1366913" y="905988"/>
                    <a:pt x="1368342" y="911036"/>
                    <a:pt x="1368913" y="907798"/>
                  </a:cubicBezTo>
                  <a:cubicBezTo>
                    <a:pt x="1367199" y="906560"/>
                    <a:pt x="1367485" y="903702"/>
                    <a:pt x="1366913" y="901416"/>
                  </a:cubicBezTo>
                  <a:cubicBezTo>
                    <a:pt x="1364722" y="899987"/>
                    <a:pt x="1362436" y="904750"/>
                    <a:pt x="1361960" y="901035"/>
                  </a:cubicBezTo>
                  <a:cubicBezTo>
                    <a:pt x="1361770" y="898082"/>
                    <a:pt x="1365675" y="899892"/>
                    <a:pt x="1365961" y="897606"/>
                  </a:cubicBezTo>
                  <a:cubicBezTo>
                    <a:pt x="1363008" y="896844"/>
                    <a:pt x="1363103" y="899702"/>
                    <a:pt x="1359674" y="898368"/>
                  </a:cubicBezTo>
                  <a:cubicBezTo>
                    <a:pt x="1363579" y="895130"/>
                    <a:pt x="1356055" y="896558"/>
                    <a:pt x="1357674" y="891986"/>
                  </a:cubicBezTo>
                  <a:cubicBezTo>
                    <a:pt x="1359293" y="892082"/>
                    <a:pt x="1359007" y="889891"/>
                    <a:pt x="1360341" y="889700"/>
                  </a:cubicBezTo>
                  <a:cubicBezTo>
                    <a:pt x="1363865" y="890177"/>
                    <a:pt x="1363389" y="893987"/>
                    <a:pt x="1366151" y="895130"/>
                  </a:cubicBezTo>
                  <a:cubicBezTo>
                    <a:pt x="1366532" y="893320"/>
                    <a:pt x="1366056" y="890462"/>
                    <a:pt x="1367770" y="890272"/>
                  </a:cubicBezTo>
                  <a:cubicBezTo>
                    <a:pt x="1370342" y="890843"/>
                    <a:pt x="1367580" y="895796"/>
                    <a:pt x="1371104" y="895511"/>
                  </a:cubicBezTo>
                  <a:cubicBezTo>
                    <a:pt x="1371676" y="893034"/>
                    <a:pt x="1373866" y="892367"/>
                    <a:pt x="1375200" y="890843"/>
                  </a:cubicBezTo>
                  <a:cubicBezTo>
                    <a:pt x="1373676" y="887224"/>
                    <a:pt x="1369961" y="892558"/>
                    <a:pt x="1369104" y="889129"/>
                  </a:cubicBezTo>
                  <a:cubicBezTo>
                    <a:pt x="1372152" y="887605"/>
                    <a:pt x="1373295" y="877889"/>
                    <a:pt x="1368437" y="881509"/>
                  </a:cubicBezTo>
                  <a:cubicBezTo>
                    <a:pt x="1372819" y="882747"/>
                    <a:pt x="1369580" y="887319"/>
                    <a:pt x="1366627" y="887605"/>
                  </a:cubicBezTo>
                  <a:cubicBezTo>
                    <a:pt x="1370628" y="882271"/>
                    <a:pt x="1362151" y="883700"/>
                    <a:pt x="1362341" y="878461"/>
                  </a:cubicBezTo>
                  <a:cubicBezTo>
                    <a:pt x="1363675" y="877318"/>
                    <a:pt x="1365008" y="876175"/>
                    <a:pt x="1366342" y="875032"/>
                  </a:cubicBezTo>
                  <a:cubicBezTo>
                    <a:pt x="1366437" y="876937"/>
                    <a:pt x="1365580" y="879604"/>
                    <a:pt x="1367199" y="880080"/>
                  </a:cubicBezTo>
                  <a:cubicBezTo>
                    <a:pt x="1366913" y="876842"/>
                    <a:pt x="1372152" y="873317"/>
                    <a:pt x="1369104" y="871412"/>
                  </a:cubicBezTo>
                  <a:cubicBezTo>
                    <a:pt x="1368628" y="877127"/>
                    <a:pt x="1364246" y="867698"/>
                    <a:pt x="1362722" y="873413"/>
                  </a:cubicBezTo>
                  <a:cubicBezTo>
                    <a:pt x="1361579" y="867888"/>
                    <a:pt x="1361960" y="868460"/>
                    <a:pt x="1361103" y="862078"/>
                  </a:cubicBezTo>
                  <a:cubicBezTo>
                    <a:pt x="1368437" y="861983"/>
                    <a:pt x="1361484" y="853505"/>
                    <a:pt x="1367008" y="851315"/>
                  </a:cubicBezTo>
                  <a:cubicBezTo>
                    <a:pt x="1367866" y="855029"/>
                    <a:pt x="1367866" y="855220"/>
                    <a:pt x="1366437" y="858744"/>
                  </a:cubicBezTo>
                  <a:cubicBezTo>
                    <a:pt x="1370342" y="860173"/>
                    <a:pt x="1369294" y="855696"/>
                    <a:pt x="1371676" y="855410"/>
                  </a:cubicBezTo>
                  <a:cubicBezTo>
                    <a:pt x="1372152" y="863697"/>
                    <a:pt x="1380724" y="857887"/>
                    <a:pt x="1383487" y="863888"/>
                  </a:cubicBezTo>
                  <a:cubicBezTo>
                    <a:pt x="1380534" y="859982"/>
                    <a:pt x="1382629" y="857601"/>
                    <a:pt x="1387773" y="856744"/>
                  </a:cubicBezTo>
                  <a:cubicBezTo>
                    <a:pt x="1387678" y="851886"/>
                    <a:pt x="1386820" y="852267"/>
                    <a:pt x="1389583" y="849410"/>
                  </a:cubicBezTo>
                  <a:cubicBezTo>
                    <a:pt x="1383582" y="846457"/>
                    <a:pt x="1382439" y="850076"/>
                    <a:pt x="1379296" y="853601"/>
                  </a:cubicBezTo>
                  <a:cubicBezTo>
                    <a:pt x="1376819" y="852458"/>
                    <a:pt x="1374533" y="849410"/>
                    <a:pt x="1377295" y="847219"/>
                  </a:cubicBezTo>
                  <a:cubicBezTo>
                    <a:pt x="1373485" y="846266"/>
                    <a:pt x="1371961" y="849791"/>
                    <a:pt x="1371199" y="845504"/>
                  </a:cubicBezTo>
                  <a:cubicBezTo>
                    <a:pt x="1371390" y="842552"/>
                    <a:pt x="1373581" y="841980"/>
                    <a:pt x="1373009" y="838170"/>
                  </a:cubicBezTo>
                  <a:cubicBezTo>
                    <a:pt x="1370818" y="838075"/>
                    <a:pt x="1369104" y="837599"/>
                    <a:pt x="1368151" y="836551"/>
                  </a:cubicBezTo>
                  <a:cubicBezTo>
                    <a:pt x="1367580" y="839027"/>
                    <a:pt x="1369675" y="839218"/>
                    <a:pt x="1370342" y="840456"/>
                  </a:cubicBezTo>
                  <a:cubicBezTo>
                    <a:pt x="1369104" y="840361"/>
                    <a:pt x="1368818" y="841409"/>
                    <a:pt x="1367770" y="841504"/>
                  </a:cubicBezTo>
                  <a:cubicBezTo>
                    <a:pt x="1366056" y="840266"/>
                    <a:pt x="1365389" y="838170"/>
                    <a:pt x="1365770" y="835122"/>
                  </a:cubicBezTo>
                  <a:cubicBezTo>
                    <a:pt x="1376819" y="830836"/>
                    <a:pt x="1369009" y="822740"/>
                    <a:pt x="1375771" y="819596"/>
                  </a:cubicBezTo>
                  <a:cubicBezTo>
                    <a:pt x="1372724" y="815215"/>
                    <a:pt x="1374152" y="810738"/>
                    <a:pt x="1373009" y="806833"/>
                  </a:cubicBezTo>
                  <a:cubicBezTo>
                    <a:pt x="1372628" y="808166"/>
                    <a:pt x="1371485" y="808643"/>
                    <a:pt x="1370342" y="809119"/>
                  </a:cubicBezTo>
                  <a:cubicBezTo>
                    <a:pt x="1370152" y="805023"/>
                    <a:pt x="1368151" y="802451"/>
                    <a:pt x="1364722" y="801118"/>
                  </a:cubicBezTo>
                  <a:cubicBezTo>
                    <a:pt x="1367008" y="805785"/>
                    <a:pt x="1369866" y="812072"/>
                    <a:pt x="1364818" y="814929"/>
                  </a:cubicBezTo>
                  <a:cubicBezTo>
                    <a:pt x="1367961" y="809881"/>
                    <a:pt x="1359103" y="807785"/>
                    <a:pt x="1364818" y="799880"/>
                  </a:cubicBezTo>
                  <a:cubicBezTo>
                    <a:pt x="1362436" y="797213"/>
                    <a:pt x="1362341" y="800261"/>
                    <a:pt x="1359674" y="800737"/>
                  </a:cubicBezTo>
                  <a:cubicBezTo>
                    <a:pt x="1358912" y="797022"/>
                    <a:pt x="1358436" y="796260"/>
                    <a:pt x="1361484" y="794641"/>
                  </a:cubicBezTo>
                  <a:cubicBezTo>
                    <a:pt x="1357769" y="795784"/>
                    <a:pt x="1356817" y="795022"/>
                    <a:pt x="1355483" y="791688"/>
                  </a:cubicBezTo>
                  <a:cubicBezTo>
                    <a:pt x="1362722" y="793879"/>
                    <a:pt x="1357293" y="791688"/>
                    <a:pt x="1361865" y="789688"/>
                  </a:cubicBezTo>
                  <a:cubicBezTo>
                    <a:pt x="1364627" y="792260"/>
                    <a:pt x="1368247" y="792926"/>
                    <a:pt x="1370533" y="790355"/>
                  </a:cubicBezTo>
                  <a:cubicBezTo>
                    <a:pt x="1368056" y="792355"/>
                    <a:pt x="1371295" y="793593"/>
                    <a:pt x="1369961" y="797784"/>
                  </a:cubicBezTo>
                  <a:cubicBezTo>
                    <a:pt x="1373390" y="797213"/>
                    <a:pt x="1374057" y="793498"/>
                    <a:pt x="1376724" y="792069"/>
                  </a:cubicBezTo>
                  <a:cubicBezTo>
                    <a:pt x="1372914" y="792260"/>
                    <a:pt x="1375009" y="787402"/>
                    <a:pt x="1372152" y="786735"/>
                  </a:cubicBezTo>
                  <a:cubicBezTo>
                    <a:pt x="1367580" y="785021"/>
                    <a:pt x="1369866" y="791212"/>
                    <a:pt x="1365675" y="789974"/>
                  </a:cubicBezTo>
                  <a:cubicBezTo>
                    <a:pt x="1364246" y="785211"/>
                    <a:pt x="1366342" y="780925"/>
                    <a:pt x="1361103" y="784640"/>
                  </a:cubicBezTo>
                  <a:cubicBezTo>
                    <a:pt x="1362532" y="780449"/>
                    <a:pt x="1365675" y="778163"/>
                    <a:pt x="1367008" y="773876"/>
                  </a:cubicBezTo>
                  <a:cubicBezTo>
                    <a:pt x="1368342" y="774257"/>
                    <a:pt x="1368818" y="775400"/>
                    <a:pt x="1369294" y="776543"/>
                  </a:cubicBezTo>
                  <a:cubicBezTo>
                    <a:pt x="1368818" y="778353"/>
                    <a:pt x="1367103" y="778448"/>
                    <a:pt x="1366532" y="780068"/>
                  </a:cubicBezTo>
                  <a:cubicBezTo>
                    <a:pt x="1371009" y="782544"/>
                    <a:pt x="1371676" y="782449"/>
                    <a:pt x="1376248" y="783401"/>
                  </a:cubicBezTo>
                  <a:cubicBezTo>
                    <a:pt x="1378153" y="780449"/>
                    <a:pt x="1371676" y="779115"/>
                    <a:pt x="1375390" y="778353"/>
                  </a:cubicBezTo>
                  <a:cubicBezTo>
                    <a:pt x="1378629" y="784925"/>
                    <a:pt x="1377486" y="771114"/>
                    <a:pt x="1382249" y="771400"/>
                  </a:cubicBezTo>
                  <a:cubicBezTo>
                    <a:pt x="1378057" y="768923"/>
                    <a:pt x="1375486" y="775019"/>
                    <a:pt x="1374724" y="772067"/>
                  </a:cubicBezTo>
                  <a:cubicBezTo>
                    <a:pt x="1375867" y="769590"/>
                    <a:pt x="1378153" y="763018"/>
                    <a:pt x="1372914" y="763113"/>
                  </a:cubicBezTo>
                  <a:cubicBezTo>
                    <a:pt x="1377581" y="760446"/>
                    <a:pt x="1373200" y="760446"/>
                    <a:pt x="1371961" y="759303"/>
                  </a:cubicBezTo>
                  <a:cubicBezTo>
                    <a:pt x="1373581" y="759398"/>
                    <a:pt x="1373295" y="757208"/>
                    <a:pt x="1374628" y="757017"/>
                  </a:cubicBezTo>
                  <a:cubicBezTo>
                    <a:pt x="1379772" y="757684"/>
                    <a:pt x="1378534" y="763685"/>
                    <a:pt x="1381391" y="766352"/>
                  </a:cubicBezTo>
                  <a:cubicBezTo>
                    <a:pt x="1382534" y="761970"/>
                    <a:pt x="1388249" y="765399"/>
                    <a:pt x="1388725" y="768161"/>
                  </a:cubicBezTo>
                  <a:cubicBezTo>
                    <a:pt x="1385582" y="767780"/>
                    <a:pt x="1385011" y="765494"/>
                    <a:pt x="1383677" y="769019"/>
                  </a:cubicBezTo>
                  <a:cubicBezTo>
                    <a:pt x="1383677" y="770924"/>
                    <a:pt x="1384820" y="774734"/>
                    <a:pt x="1386725" y="777972"/>
                  </a:cubicBezTo>
                  <a:cubicBezTo>
                    <a:pt x="1378153" y="786545"/>
                    <a:pt x="1384153" y="790069"/>
                    <a:pt x="1377486" y="799689"/>
                  </a:cubicBezTo>
                  <a:cubicBezTo>
                    <a:pt x="1381486" y="796736"/>
                    <a:pt x="1387773" y="796355"/>
                    <a:pt x="1391774" y="793307"/>
                  </a:cubicBezTo>
                  <a:cubicBezTo>
                    <a:pt x="1393583" y="795308"/>
                    <a:pt x="1394059" y="804356"/>
                    <a:pt x="1397393" y="801308"/>
                  </a:cubicBezTo>
                  <a:cubicBezTo>
                    <a:pt x="1392631" y="794736"/>
                    <a:pt x="1401679" y="785592"/>
                    <a:pt x="1400155" y="782735"/>
                  </a:cubicBezTo>
                  <a:cubicBezTo>
                    <a:pt x="1396822" y="789688"/>
                    <a:pt x="1389678" y="789974"/>
                    <a:pt x="1386725" y="794165"/>
                  </a:cubicBezTo>
                  <a:cubicBezTo>
                    <a:pt x="1386820" y="792545"/>
                    <a:pt x="1384630" y="792831"/>
                    <a:pt x="1384439" y="791402"/>
                  </a:cubicBezTo>
                  <a:cubicBezTo>
                    <a:pt x="1386916" y="788926"/>
                    <a:pt x="1387773" y="786735"/>
                    <a:pt x="1389773" y="786830"/>
                  </a:cubicBezTo>
                  <a:cubicBezTo>
                    <a:pt x="1388059" y="783306"/>
                    <a:pt x="1390345" y="782068"/>
                    <a:pt x="1387963" y="777877"/>
                  </a:cubicBezTo>
                  <a:cubicBezTo>
                    <a:pt x="1389678" y="777972"/>
                    <a:pt x="1390630" y="778734"/>
                    <a:pt x="1391583" y="779496"/>
                  </a:cubicBezTo>
                  <a:cubicBezTo>
                    <a:pt x="1388249" y="769971"/>
                    <a:pt x="1398536" y="759303"/>
                    <a:pt x="1407966" y="762065"/>
                  </a:cubicBezTo>
                  <a:cubicBezTo>
                    <a:pt x="1407966" y="759779"/>
                    <a:pt x="1407490" y="757874"/>
                    <a:pt x="1405870" y="756922"/>
                  </a:cubicBezTo>
                  <a:cubicBezTo>
                    <a:pt x="1399298" y="762351"/>
                    <a:pt x="1395583" y="755303"/>
                    <a:pt x="1389107" y="763113"/>
                  </a:cubicBezTo>
                  <a:cubicBezTo>
                    <a:pt x="1389678" y="754541"/>
                    <a:pt x="1393202" y="753398"/>
                    <a:pt x="1390345" y="748159"/>
                  </a:cubicBezTo>
                  <a:cubicBezTo>
                    <a:pt x="1392726" y="748064"/>
                    <a:pt x="1393012" y="749778"/>
                    <a:pt x="1395202" y="749778"/>
                  </a:cubicBezTo>
                  <a:cubicBezTo>
                    <a:pt x="1395678" y="743015"/>
                    <a:pt x="1395202" y="743111"/>
                    <a:pt x="1394821" y="738443"/>
                  </a:cubicBezTo>
                  <a:cubicBezTo>
                    <a:pt x="1399203" y="740063"/>
                    <a:pt x="1396345" y="733014"/>
                    <a:pt x="1400155" y="733871"/>
                  </a:cubicBezTo>
                  <a:cubicBezTo>
                    <a:pt x="1400060" y="735110"/>
                    <a:pt x="1399965" y="736348"/>
                    <a:pt x="1399870" y="737586"/>
                  </a:cubicBezTo>
                  <a:cubicBezTo>
                    <a:pt x="1403775" y="738443"/>
                    <a:pt x="1403680" y="734729"/>
                    <a:pt x="1405299" y="733014"/>
                  </a:cubicBezTo>
                  <a:cubicBezTo>
                    <a:pt x="1395965" y="732347"/>
                    <a:pt x="1400727" y="731681"/>
                    <a:pt x="1395774" y="727204"/>
                  </a:cubicBezTo>
                  <a:cubicBezTo>
                    <a:pt x="1397965" y="727585"/>
                    <a:pt x="1398822" y="726156"/>
                    <a:pt x="1398536" y="723680"/>
                  </a:cubicBezTo>
                  <a:cubicBezTo>
                    <a:pt x="1395965" y="720536"/>
                    <a:pt x="1393678" y="723680"/>
                    <a:pt x="1389868" y="723013"/>
                  </a:cubicBezTo>
                  <a:cubicBezTo>
                    <a:pt x="1393012" y="720727"/>
                    <a:pt x="1388535" y="717965"/>
                    <a:pt x="1391678" y="715679"/>
                  </a:cubicBezTo>
                  <a:cubicBezTo>
                    <a:pt x="1389583" y="714821"/>
                    <a:pt x="1384249" y="716536"/>
                    <a:pt x="1384344" y="713774"/>
                  </a:cubicBezTo>
                  <a:cubicBezTo>
                    <a:pt x="1387011" y="712726"/>
                    <a:pt x="1395298" y="712726"/>
                    <a:pt x="1399203" y="716250"/>
                  </a:cubicBezTo>
                  <a:cubicBezTo>
                    <a:pt x="1398346" y="720917"/>
                    <a:pt x="1397012" y="720917"/>
                    <a:pt x="1401203" y="722632"/>
                  </a:cubicBezTo>
                  <a:cubicBezTo>
                    <a:pt x="1402060" y="720822"/>
                    <a:pt x="1400251" y="716060"/>
                    <a:pt x="1402918" y="716536"/>
                  </a:cubicBezTo>
                  <a:cubicBezTo>
                    <a:pt x="1403965" y="720536"/>
                    <a:pt x="1402346" y="719774"/>
                    <a:pt x="1403680" y="722918"/>
                  </a:cubicBezTo>
                  <a:cubicBezTo>
                    <a:pt x="1405299" y="723013"/>
                    <a:pt x="1407013" y="723203"/>
                    <a:pt x="1408633" y="723299"/>
                  </a:cubicBezTo>
                  <a:cubicBezTo>
                    <a:pt x="1407490" y="717488"/>
                    <a:pt x="1409109" y="719393"/>
                    <a:pt x="1411776" y="716060"/>
                  </a:cubicBezTo>
                  <a:cubicBezTo>
                    <a:pt x="1410157" y="712345"/>
                    <a:pt x="1407204" y="716345"/>
                    <a:pt x="1408537" y="709583"/>
                  </a:cubicBezTo>
                  <a:cubicBezTo>
                    <a:pt x="1405299" y="710916"/>
                    <a:pt x="1404727" y="708630"/>
                    <a:pt x="1403489" y="710440"/>
                  </a:cubicBezTo>
                  <a:cubicBezTo>
                    <a:pt x="1404442" y="710821"/>
                    <a:pt x="1404823" y="711583"/>
                    <a:pt x="1404537" y="713012"/>
                  </a:cubicBezTo>
                  <a:cubicBezTo>
                    <a:pt x="1401584" y="712250"/>
                    <a:pt x="1401679" y="715107"/>
                    <a:pt x="1398250" y="713774"/>
                  </a:cubicBezTo>
                  <a:cubicBezTo>
                    <a:pt x="1398346" y="712154"/>
                    <a:pt x="1398536" y="710440"/>
                    <a:pt x="1398632" y="708821"/>
                  </a:cubicBezTo>
                  <a:cubicBezTo>
                    <a:pt x="1394726" y="708725"/>
                    <a:pt x="1394821" y="713488"/>
                    <a:pt x="1389583" y="711869"/>
                  </a:cubicBezTo>
                  <a:cubicBezTo>
                    <a:pt x="1392154" y="710345"/>
                    <a:pt x="1389868" y="703201"/>
                    <a:pt x="1393964" y="703487"/>
                  </a:cubicBezTo>
                  <a:cubicBezTo>
                    <a:pt x="1394536" y="705392"/>
                    <a:pt x="1391964" y="709773"/>
                    <a:pt x="1394726" y="709773"/>
                  </a:cubicBezTo>
                  <a:cubicBezTo>
                    <a:pt x="1396536" y="705963"/>
                    <a:pt x="1396155" y="705963"/>
                    <a:pt x="1397965" y="701296"/>
                  </a:cubicBezTo>
                  <a:cubicBezTo>
                    <a:pt x="1396536" y="701010"/>
                    <a:pt x="1394440" y="701201"/>
                    <a:pt x="1394345" y="699677"/>
                  </a:cubicBezTo>
                  <a:cubicBezTo>
                    <a:pt x="1396917" y="698057"/>
                    <a:pt x="1392631" y="694247"/>
                    <a:pt x="1397298" y="693676"/>
                  </a:cubicBezTo>
                  <a:cubicBezTo>
                    <a:pt x="1397965" y="696152"/>
                    <a:pt x="1400346" y="697295"/>
                    <a:pt x="1403203" y="697867"/>
                  </a:cubicBezTo>
                  <a:cubicBezTo>
                    <a:pt x="1404537" y="694438"/>
                    <a:pt x="1401679" y="694533"/>
                    <a:pt x="1402441" y="691580"/>
                  </a:cubicBezTo>
                  <a:cubicBezTo>
                    <a:pt x="1398250" y="691866"/>
                    <a:pt x="1396060" y="692914"/>
                    <a:pt x="1393774" y="690914"/>
                  </a:cubicBezTo>
                  <a:cubicBezTo>
                    <a:pt x="1396536" y="687008"/>
                    <a:pt x="1404346" y="691199"/>
                    <a:pt x="1410252" y="688532"/>
                  </a:cubicBezTo>
                  <a:cubicBezTo>
                    <a:pt x="1404727" y="687389"/>
                    <a:pt x="1403489" y="686151"/>
                    <a:pt x="1405870" y="680722"/>
                  </a:cubicBezTo>
                  <a:cubicBezTo>
                    <a:pt x="1403775" y="680531"/>
                    <a:pt x="1401775" y="680341"/>
                    <a:pt x="1399679" y="680246"/>
                  </a:cubicBezTo>
                  <a:cubicBezTo>
                    <a:pt x="1398536" y="677674"/>
                    <a:pt x="1396631" y="663577"/>
                    <a:pt x="1404918" y="661862"/>
                  </a:cubicBezTo>
                  <a:cubicBezTo>
                    <a:pt x="1404537" y="664910"/>
                    <a:pt x="1405108" y="667101"/>
                    <a:pt x="1406918" y="668244"/>
                  </a:cubicBezTo>
                  <a:cubicBezTo>
                    <a:pt x="1408823" y="666625"/>
                    <a:pt x="1403299" y="660529"/>
                    <a:pt x="1408918" y="658433"/>
                  </a:cubicBezTo>
                  <a:cubicBezTo>
                    <a:pt x="1408823" y="660053"/>
                    <a:pt x="1411014" y="659767"/>
                    <a:pt x="1411204" y="661100"/>
                  </a:cubicBezTo>
                  <a:cubicBezTo>
                    <a:pt x="1408728" y="662434"/>
                    <a:pt x="1408061" y="663958"/>
                    <a:pt x="1410824" y="666053"/>
                  </a:cubicBezTo>
                  <a:cubicBezTo>
                    <a:pt x="1416634" y="660148"/>
                    <a:pt x="1413681" y="649004"/>
                    <a:pt x="1418634" y="646718"/>
                  </a:cubicBezTo>
                  <a:cubicBezTo>
                    <a:pt x="1418824" y="644622"/>
                    <a:pt x="1415205" y="645670"/>
                    <a:pt x="1415110" y="643955"/>
                  </a:cubicBezTo>
                  <a:cubicBezTo>
                    <a:pt x="1415300" y="641860"/>
                    <a:pt x="1418634" y="643479"/>
                    <a:pt x="1419015" y="641765"/>
                  </a:cubicBezTo>
                  <a:cubicBezTo>
                    <a:pt x="1418348" y="639955"/>
                    <a:pt x="1414252" y="641193"/>
                    <a:pt x="1414252" y="638907"/>
                  </a:cubicBezTo>
                  <a:cubicBezTo>
                    <a:pt x="1414157" y="633287"/>
                    <a:pt x="1424349" y="632716"/>
                    <a:pt x="1420253" y="626906"/>
                  </a:cubicBezTo>
                  <a:cubicBezTo>
                    <a:pt x="1420253" y="629096"/>
                    <a:pt x="1418824" y="629668"/>
                    <a:pt x="1416348" y="629096"/>
                  </a:cubicBezTo>
                  <a:cubicBezTo>
                    <a:pt x="1419205" y="625667"/>
                    <a:pt x="1419586" y="623381"/>
                    <a:pt x="1420729" y="620714"/>
                  </a:cubicBezTo>
                  <a:cubicBezTo>
                    <a:pt x="1424063" y="621381"/>
                    <a:pt x="1422539" y="626144"/>
                    <a:pt x="1425206" y="627382"/>
                  </a:cubicBezTo>
                  <a:cubicBezTo>
                    <a:pt x="1426254" y="623572"/>
                    <a:pt x="1428635" y="621381"/>
                    <a:pt x="1431969" y="620429"/>
                  </a:cubicBezTo>
                  <a:cubicBezTo>
                    <a:pt x="1428921" y="616714"/>
                    <a:pt x="1429207" y="621667"/>
                    <a:pt x="1425682" y="621191"/>
                  </a:cubicBezTo>
                  <a:cubicBezTo>
                    <a:pt x="1425587" y="619381"/>
                    <a:pt x="1426444" y="616619"/>
                    <a:pt x="1424825" y="616142"/>
                  </a:cubicBezTo>
                  <a:cubicBezTo>
                    <a:pt x="1421301" y="621857"/>
                    <a:pt x="1419301" y="617095"/>
                    <a:pt x="1414919" y="615380"/>
                  </a:cubicBezTo>
                  <a:cubicBezTo>
                    <a:pt x="1414443" y="620048"/>
                    <a:pt x="1419967" y="619571"/>
                    <a:pt x="1417872" y="625572"/>
                  </a:cubicBezTo>
                  <a:cubicBezTo>
                    <a:pt x="1416253" y="625477"/>
                    <a:pt x="1414538" y="625286"/>
                    <a:pt x="1412919" y="625191"/>
                  </a:cubicBezTo>
                  <a:cubicBezTo>
                    <a:pt x="1413490" y="622334"/>
                    <a:pt x="1415967" y="620048"/>
                    <a:pt x="1412157" y="618905"/>
                  </a:cubicBezTo>
                  <a:cubicBezTo>
                    <a:pt x="1411776" y="619857"/>
                    <a:pt x="1411014" y="620238"/>
                    <a:pt x="1409585" y="619952"/>
                  </a:cubicBezTo>
                  <a:cubicBezTo>
                    <a:pt x="1408537" y="625858"/>
                    <a:pt x="1414443" y="625858"/>
                    <a:pt x="1415015" y="630430"/>
                  </a:cubicBezTo>
                  <a:cubicBezTo>
                    <a:pt x="1413395" y="632144"/>
                    <a:pt x="1413109" y="635383"/>
                    <a:pt x="1410824" y="636335"/>
                  </a:cubicBezTo>
                  <a:cubicBezTo>
                    <a:pt x="1410157" y="631954"/>
                    <a:pt x="1413014" y="631668"/>
                    <a:pt x="1412728" y="627763"/>
                  </a:cubicBezTo>
                  <a:cubicBezTo>
                    <a:pt x="1408252" y="625763"/>
                    <a:pt x="1405203" y="632430"/>
                    <a:pt x="1403870" y="629573"/>
                  </a:cubicBezTo>
                  <a:cubicBezTo>
                    <a:pt x="1404251" y="627858"/>
                    <a:pt x="1406061" y="627668"/>
                    <a:pt x="1406632" y="626048"/>
                  </a:cubicBezTo>
                  <a:cubicBezTo>
                    <a:pt x="1398155" y="624334"/>
                    <a:pt x="1402441" y="637383"/>
                    <a:pt x="1396822" y="639002"/>
                  </a:cubicBezTo>
                  <a:cubicBezTo>
                    <a:pt x="1397107" y="635669"/>
                    <a:pt x="1398060" y="631763"/>
                    <a:pt x="1394917" y="631382"/>
                  </a:cubicBezTo>
                  <a:cubicBezTo>
                    <a:pt x="1393964" y="633859"/>
                    <a:pt x="1392726" y="633859"/>
                    <a:pt x="1391107" y="632335"/>
                  </a:cubicBezTo>
                  <a:cubicBezTo>
                    <a:pt x="1390726" y="634145"/>
                    <a:pt x="1391202" y="637002"/>
                    <a:pt x="1389487" y="637193"/>
                  </a:cubicBezTo>
                  <a:cubicBezTo>
                    <a:pt x="1382249" y="630239"/>
                    <a:pt x="1386058" y="620714"/>
                    <a:pt x="1392250" y="618619"/>
                  </a:cubicBezTo>
                  <a:cubicBezTo>
                    <a:pt x="1389773" y="616619"/>
                    <a:pt x="1400536" y="605379"/>
                    <a:pt x="1395869" y="605189"/>
                  </a:cubicBezTo>
                  <a:cubicBezTo>
                    <a:pt x="1395583" y="606713"/>
                    <a:pt x="1395202" y="608141"/>
                    <a:pt x="1393202" y="607475"/>
                  </a:cubicBezTo>
                  <a:cubicBezTo>
                    <a:pt x="1391202" y="602712"/>
                    <a:pt x="1394631" y="598997"/>
                    <a:pt x="1396726" y="595187"/>
                  </a:cubicBezTo>
                  <a:cubicBezTo>
                    <a:pt x="1393678" y="594044"/>
                    <a:pt x="1391202" y="600236"/>
                    <a:pt x="1389202" y="595854"/>
                  </a:cubicBezTo>
                  <a:cubicBezTo>
                    <a:pt x="1388249" y="591092"/>
                    <a:pt x="1393583" y="593759"/>
                    <a:pt x="1394536" y="591282"/>
                  </a:cubicBezTo>
                  <a:cubicBezTo>
                    <a:pt x="1389773" y="590711"/>
                    <a:pt x="1386820" y="590520"/>
                    <a:pt x="1385963" y="589282"/>
                  </a:cubicBezTo>
                  <a:cubicBezTo>
                    <a:pt x="1388344" y="585281"/>
                    <a:pt x="1391869" y="582614"/>
                    <a:pt x="1395488" y="580043"/>
                  </a:cubicBezTo>
                  <a:cubicBezTo>
                    <a:pt x="1394726" y="574518"/>
                    <a:pt x="1390916" y="571565"/>
                    <a:pt x="1390345" y="565850"/>
                  </a:cubicBezTo>
                  <a:cubicBezTo>
                    <a:pt x="1393202" y="566517"/>
                    <a:pt x="1395107" y="566041"/>
                    <a:pt x="1396631" y="565088"/>
                  </a:cubicBezTo>
                  <a:cubicBezTo>
                    <a:pt x="1394917" y="560326"/>
                    <a:pt x="1397488" y="563183"/>
                    <a:pt x="1398346" y="558992"/>
                  </a:cubicBezTo>
                  <a:cubicBezTo>
                    <a:pt x="1395202" y="559659"/>
                    <a:pt x="1393107" y="559850"/>
                    <a:pt x="1391011" y="557183"/>
                  </a:cubicBezTo>
                  <a:cubicBezTo>
                    <a:pt x="1395012" y="554325"/>
                    <a:pt x="1395107" y="555373"/>
                    <a:pt x="1398822" y="552801"/>
                  </a:cubicBezTo>
                  <a:cubicBezTo>
                    <a:pt x="1398727" y="554992"/>
                    <a:pt x="1398250" y="556611"/>
                    <a:pt x="1397203" y="557659"/>
                  </a:cubicBezTo>
                  <a:cubicBezTo>
                    <a:pt x="1404727" y="559373"/>
                    <a:pt x="1405203" y="565279"/>
                    <a:pt x="1407394" y="570994"/>
                  </a:cubicBezTo>
                  <a:cubicBezTo>
                    <a:pt x="1408633" y="569279"/>
                    <a:pt x="1410728" y="568613"/>
                    <a:pt x="1413776" y="568994"/>
                  </a:cubicBezTo>
                  <a:cubicBezTo>
                    <a:pt x="1415015" y="580709"/>
                    <a:pt x="1408633" y="586710"/>
                    <a:pt x="1414348" y="592806"/>
                  </a:cubicBezTo>
                  <a:cubicBezTo>
                    <a:pt x="1414919" y="590234"/>
                    <a:pt x="1417872" y="590615"/>
                    <a:pt x="1419586" y="589472"/>
                  </a:cubicBezTo>
                  <a:cubicBezTo>
                    <a:pt x="1419967" y="584519"/>
                    <a:pt x="1417396" y="582043"/>
                    <a:pt x="1416729" y="577947"/>
                  </a:cubicBezTo>
                  <a:cubicBezTo>
                    <a:pt x="1420063" y="578233"/>
                    <a:pt x="1420729" y="584805"/>
                    <a:pt x="1422825" y="579662"/>
                  </a:cubicBezTo>
                  <a:cubicBezTo>
                    <a:pt x="1418253" y="580519"/>
                    <a:pt x="1421968" y="574232"/>
                    <a:pt x="1419586" y="573185"/>
                  </a:cubicBezTo>
                  <a:cubicBezTo>
                    <a:pt x="1416919" y="571280"/>
                    <a:pt x="1414633" y="575947"/>
                    <a:pt x="1414633" y="572804"/>
                  </a:cubicBezTo>
                  <a:cubicBezTo>
                    <a:pt x="1415872" y="569089"/>
                    <a:pt x="1412824" y="568898"/>
                    <a:pt x="1413967" y="565184"/>
                  </a:cubicBezTo>
                  <a:cubicBezTo>
                    <a:pt x="1420444" y="565850"/>
                    <a:pt x="1418634" y="559754"/>
                    <a:pt x="1418539" y="555563"/>
                  </a:cubicBezTo>
                  <a:cubicBezTo>
                    <a:pt x="1410919" y="555182"/>
                    <a:pt x="1411395" y="552801"/>
                    <a:pt x="1410442" y="547372"/>
                  </a:cubicBezTo>
                  <a:cubicBezTo>
                    <a:pt x="1409204" y="549086"/>
                    <a:pt x="1406251" y="548801"/>
                    <a:pt x="1404061" y="549372"/>
                  </a:cubicBezTo>
                  <a:cubicBezTo>
                    <a:pt x="1403584" y="547467"/>
                    <a:pt x="1402441" y="546134"/>
                    <a:pt x="1401965" y="544229"/>
                  </a:cubicBezTo>
                  <a:cubicBezTo>
                    <a:pt x="1402632" y="544991"/>
                    <a:pt x="1407585" y="547562"/>
                    <a:pt x="1408157" y="544705"/>
                  </a:cubicBezTo>
                  <a:cubicBezTo>
                    <a:pt x="1406537" y="544038"/>
                    <a:pt x="1400251" y="541562"/>
                    <a:pt x="1404823" y="539466"/>
                  </a:cubicBezTo>
                  <a:cubicBezTo>
                    <a:pt x="1406442" y="539561"/>
                    <a:pt x="1405775" y="541752"/>
                    <a:pt x="1407109" y="542133"/>
                  </a:cubicBezTo>
                  <a:cubicBezTo>
                    <a:pt x="1411490" y="539847"/>
                    <a:pt x="1402727" y="537085"/>
                    <a:pt x="1406347" y="535847"/>
                  </a:cubicBezTo>
                  <a:cubicBezTo>
                    <a:pt x="1407966" y="536037"/>
                    <a:pt x="1407299" y="538133"/>
                    <a:pt x="1408633" y="538514"/>
                  </a:cubicBezTo>
                  <a:cubicBezTo>
                    <a:pt x="1410538" y="535561"/>
                    <a:pt x="1405394" y="533084"/>
                    <a:pt x="1409109" y="532322"/>
                  </a:cubicBezTo>
                  <a:cubicBezTo>
                    <a:pt x="1414062" y="536418"/>
                    <a:pt x="1416538" y="540133"/>
                    <a:pt x="1416824" y="545467"/>
                  </a:cubicBezTo>
                  <a:cubicBezTo>
                    <a:pt x="1420158" y="540704"/>
                    <a:pt x="1421491" y="541943"/>
                    <a:pt x="1422730" y="534704"/>
                  </a:cubicBezTo>
                  <a:cubicBezTo>
                    <a:pt x="1415872" y="532989"/>
                    <a:pt x="1417015" y="521178"/>
                    <a:pt x="1414538" y="512796"/>
                  </a:cubicBezTo>
                  <a:cubicBezTo>
                    <a:pt x="1421110" y="513749"/>
                    <a:pt x="1419491" y="509081"/>
                    <a:pt x="1423492" y="509748"/>
                  </a:cubicBezTo>
                  <a:cubicBezTo>
                    <a:pt x="1420063" y="510320"/>
                    <a:pt x="1424920" y="503938"/>
                    <a:pt x="1421396" y="504605"/>
                  </a:cubicBezTo>
                  <a:cubicBezTo>
                    <a:pt x="1418634" y="510701"/>
                    <a:pt x="1413871" y="512225"/>
                    <a:pt x="1409490" y="512415"/>
                  </a:cubicBezTo>
                  <a:cubicBezTo>
                    <a:pt x="1409395" y="509081"/>
                    <a:pt x="1414443" y="511844"/>
                    <a:pt x="1413586" y="507748"/>
                  </a:cubicBezTo>
                  <a:cubicBezTo>
                    <a:pt x="1413205" y="505652"/>
                    <a:pt x="1408728" y="501271"/>
                    <a:pt x="1407680" y="503557"/>
                  </a:cubicBezTo>
                  <a:cubicBezTo>
                    <a:pt x="1411109" y="505081"/>
                    <a:pt x="1404442" y="507272"/>
                    <a:pt x="1405490" y="514606"/>
                  </a:cubicBezTo>
                  <a:cubicBezTo>
                    <a:pt x="1403203" y="512320"/>
                    <a:pt x="1403870" y="514606"/>
                    <a:pt x="1400536" y="514225"/>
                  </a:cubicBezTo>
                  <a:cubicBezTo>
                    <a:pt x="1399870" y="519368"/>
                    <a:pt x="1402156" y="521273"/>
                    <a:pt x="1398536" y="524131"/>
                  </a:cubicBezTo>
                  <a:cubicBezTo>
                    <a:pt x="1396250" y="521559"/>
                    <a:pt x="1393297" y="522512"/>
                    <a:pt x="1392535" y="521178"/>
                  </a:cubicBezTo>
                  <a:cubicBezTo>
                    <a:pt x="1391583" y="512987"/>
                    <a:pt x="1397869" y="516511"/>
                    <a:pt x="1398250" y="512891"/>
                  </a:cubicBezTo>
                  <a:cubicBezTo>
                    <a:pt x="1397679" y="510891"/>
                    <a:pt x="1393678" y="506129"/>
                    <a:pt x="1393678" y="507557"/>
                  </a:cubicBezTo>
                  <a:cubicBezTo>
                    <a:pt x="1392345" y="509748"/>
                    <a:pt x="1397107" y="512034"/>
                    <a:pt x="1393297" y="512510"/>
                  </a:cubicBezTo>
                  <a:cubicBezTo>
                    <a:pt x="1389202" y="512129"/>
                    <a:pt x="1392631" y="505367"/>
                    <a:pt x="1390249" y="503462"/>
                  </a:cubicBezTo>
                  <a:cubicBezTo>
                    <a:pt x="1391488" y="503557"/>
                    <a:pt x="1392726" y="503652"/>
                    <a:pt x="1393964" y="503747"/>
                  </a:cubicBezTo>
                  <a:cubicBezTo>
                    <a:pt x="1394631" y="496889"/>
                    <a:pt x="1386820" y="492508"/>
                    <a:pt x="1395298" y="487650"/>
                  </a:cubicBezTo>
                  <a:cubicBezTo>
                    <a:pt x="1393774" y="487364"/>
                    <a:pt x="1392345" y="486983"/>
                    <a:pt x="1393012" y="484983"/>
                  </a:cubicBezTo>
                  <a:cubicBezTo>
                    <a:pt x="1394726" y="486221"/>
                    <a:pt x="1396822" y="487174"/>
                    <a:pt x="1396345" y="490317"/>
                  </a:cubicBezTo>
                  <a:cubicBezTo>
                    <a:pt x="1396155" y="492794"/>
                    <a:pt x="1392821" y="491651"/>
                    <a:pt x="1393488" y="495080"/>
                  </a:cubicBezTo>
                  <a:cubicBezTo>
                    <a:pt x="1398346" y="496127"/>
                    <a:pt x="1392535" y="490508"/>
                    <a:pt x="1398727" y="491746"/>
                  </a:cubicBezTo>
                  <a:cubicBezTo>
                    <a:pt x="1399012" y="488412"/>
                    <a:pt x="1399298" y="485174"/>
                    <a:pt x="1399489" y="481840"/>
                  </a:cubicBezTo>
                  <a:cubicBezTo>
                    <a:pt x="1403584" y="482983"/>
                    <a:pt x="1403775" y="479554"/>
                    <a:pt x="1406061" y="478601"/>
                  </a:cubicBezTo>
                  <a:cubicBezTo>
                    <a:pt x="1400441" y="477744"/>
                    <a:pt x="1405680" y="474791"/>
                    <a:pt x="1402822" y="472124"/>
                  </a:cubicBezTo>
                  <a:cubicBezTo>
                    <a:pt x="1402727" y="474220"/>
                    <a:pt x="1401584" y="475172"/>
                    <a:pt x="1400060" y="475649"/>
                  </a:cubicBezTo>
                  <a:cubicBezTo>
                    <a:pt x="1401394" y="468410"/>
                    <a:pt x="1391392" y="472601"/>
                    <a:pt x="1398155" y="468029"/>
                  </a:cubicBezTo>
                  <a:cubicBezTo>
                    <a:pt x="1391107" y="468695"/>
                    <a:pt x="1395107" y="474220"/>
                    <a:pt x="1388725" y="476030"/>
                  </a:cubicBezTo>
                  <a:cubicBezTo>
                    <a:pt x="1391297" y="477744"/>
                    <a:pt x="1396726" y="476887"/>
                    <a:pt x="1397107" y="480411"/>
                  </a:cubicBezTo>
                  <a:cubicBezTo>
                    <a:pt x="1394821" y="483173"/>
                    <a:pt x="1391011" y="484126"/>
                    <a:pt x="1386725" y="484602"/>
                  </a:cubicBezTo>
                  <a:cubicBezTo>
                    <a:pt x="1387297" y="473839"/>
                    <a:pt x="1384820" y="489174"/>
                    <a:pt x="1380724" y="481649"/>
                  </a:cubicBezTo>
                  <a:cubicBezTo>
                    <a:pt x="1379962" y="484602"/>
                    <a:pt x="1382725" y="484507"/>
                    <a:pt x="1381486" y="487936"/>
                  </a:cubicBezTo>
                  <a:cubicBezTo>
                    <a:pt x="1376248" y="484031"/>
                    <a:pt x="1377867" y="492794"/>
                    <a:pt x="1373485" y="493556"/>
                  </a:cubicBezTo>
                  <a:cubicBezTo>
                    <a:pt x="1374247" y="493651"/>
                    <a:pt x="1374914" y="493841"/>
                    <a:pt x="1374628" y="494889"/>
                  </a:cubicBezTo>
                  <a:cubicBezTo>
                    <a:pt x="1375867" y="494984"/>
                    <a:pt x="1376057" y="496032"/>
                    <a:pt x="1377010" y="496318"/>
                  </a:cubicBezTo>
                  <a:cubicBezTo>
                    <a:pt x="1379486" y="494127"/>
                    <a:pt x="1377391" y="493175"/>
                    <a:pt x="1377486" y="490031"/>
                  </a:cubicBezTo>
                  <a:cubicBezTo>
                    <a:pt x="1379200" y="490222"/>
                    <a:pt x="1380248" y="489650"/>
                    <a:pt x="1381296" y="489079"/>
                  </a:cubicBezTo>
                  <a:cubicBezTo>
                    <a:pt x="1381010" y="494318"/>
                    <a:pt x="1375200" y="499461"/>
                    <a:pt x="1371295" y="504509"/>
                  </a:cubicBezTo>
                  <a:cubicBezTo>
                    <a:pt x="1371199" y="500318"/>
                    <a:pt x="1370437" y="490603"/>
                    <a:pt x="1365770" y="495270"/>
                  </a:cubicBezTo>
                  <a:cubicBezTo>
                    <a:pt x="1365008" y="491270"/>
                    <a:pt x="1368056" y="491555"/>
                    <a:pt x="1368723" y="489269"/>
                  </a:cubicBezTo>
                  <a:cubicBezTo>
                    <a:pt x="1367294" y="488984"/>
                    <a:pt x="1365199" y="489174"/>
                    <a:pt x="1365103" y="487745"/>
                  </a:cubicBezTo>
                  <a:cubicBezTo>
                    <a:pt x="1367103" y="486317"/>
                    <a:pt x="1373009" y="484888"/>
                    <a:pt x="1367961" y="482983"/>
                  </a:cubicBezTo>
                  <a:cubicBezTo>
                    <a:pt x="1369675" y="486221"/>
                    <a:pt x="1363484" y="486317"/>
                    <a:pt x="1364151" y="483935"/>
                  </a:cubicBezTo>
                  <a:cubicBezTo>
                    <a:pt x="1369580" y="480316"/>
                    <a:pt x="1365008" y="477839"/>
                    <a:pt x="1362341" y="474982"/>
                  </a:cubicBezTo>
                  <a:cubicBezTo>
                    <a:pt x="1366246" y="474410"/>
                    <a:pt x="1366723" y="476601"/>
                    <a:pt x="1369675" y="476792"/>
                  </a:cubicBezTo>
                  <a:cubicBezTo>
                    <a:pt x="1369675" y="474506"/>
                    <a:pt x="1371104" y="474029"/>
                    <a:pt x="1373581" y="474601"/>
                  </a:cubicBezTo>
                  <a:cubicBezTo>
                    <a:pt x="1372819" y="471648"/>
                    <a:pt x="1375676" y="466409"/>
                    <a:pt x="1376438" y="469838"/>
                  </a:cubicBezTo>
                  <a:cubicBezTo>
                    <a:pt x="1377581" y="470696"/>
                    <a:pt x="1374247" y="463266"/>
                    <a:pt x="1373485" y="459551"/>
                  </a:cubicBezTo>
                  <a:cubicBezTo>
                    <a:pt x="1373390" y="464123"/>
                    <a:pt x="1366342" y="457075"/>
                    <a:pt x="1363770" y="456313"/>
                  </a:cubicBezTo>
                  <a:cubicBezTo>
                    <a:pt x="1369009" y="457837"/>
                    <a:pt x="1367485" y="451646"/>
                    <a:pt x="1371676" y="451931"/>
                  </a:cubicBezTo>
                  <a:cubicBezTo>
                    <a:pt x="1371771" y="454313"/>
                    <a:pt x="1370057" y="454598"/>
                    <a:pt x="1370057" y="456789"/>
                  </a:cubicBezTo>
                  <a:cubicBezTo>
                    <a:pt x="1377676" y="456027"/>
                    <a:pt x="1371676" y="448026"/>
                    <a:pt x="1375962" y="446026"/>
                  </a:cubicBezTo>
                  <a:cubicBezTo>
                    <a:pt x="1372819" y="446026"/>
                    <a:pt x="1372247" y="443835"/>
                    <a:pt x="1371295" y="441930"/>
                  </a:cubicBezTo>
                  <a:cubicBezTo>
                    <a:pt x="1374152" y="440311"/>
                    <a:pt x="1375676" y="434024"/>
                    <a:pt x="1372057" y="432024"/>
                  </a:cubicBezTo>
                  <a:cubicBezTo>
                    <a:pt x="1368056" y="435929"/>
                    <a:pt x="1363294" y="438977"/>
                    <a:pt x="1361008" y="444883"/>
                  </a:cubicBezTo>
                  <a:cubicBezTo>
                    <a:pt x="1358912" y="443835"/>
                    <a:pt x="1357293" y="443264"/>
                    <a:pt x="1356055" y="444502"/>
                  </a:cubicBezTo>
                  <a:cubicBezTo>
                    <a:pt x="1362055" y="446597"/>
                    <a:pt x="1358055" y="454217"/>
                    <a:pt x="1357388" y="459647"/>
                  </a:cubicBezTo>
                  <a:cubicBezTo>
                    <a:pt x="1352435" y="459742"/>
                    <a:pt x="1355674" y="460980"/>
                    <a:pt x="1350721" y="464123"/>
                  </a:cubicBezTo>
                  <a:cubicBezTo>
                    <a:pt x="1352721" y="458313"/>
                    <a:pt x="1349101" y="446407"/>
                    <a:pt x="1356721" y="452122"/>
                  </a:cubicBezTo>
                  <a:cubicBezTo>
                    <a:pt x="1356626" y="449741"/>
                    <a:pt x="1358341" y="449455"/>
                    <a:pt x="1358341" y="447264"/>
                  </a:cubicBezTo>
                  <a:cubicBezTo>
                    <a:pt x="1356912" y="446978"/>
                    <a:pt x="1354816" y="447169"/>
                    <a:pt x="1354721" y="445740"/>
                  </a:cubicBezTo>
                  <a:cubicBezTo>
                    <a:pt x="1354816" y="440597"/>
                    <a:pt x="1356626" y="440882"/>
                    <a:pt x="1359960" y="442406"/>
                  </a:cubicBezTo>
                  <a:cubicBezTo>
                    <a:pt x="1362913" y="438692"/>
                    <a:pt x="1359484" y="428500"/>
                    <a:pt x="1355864" y="430786"/>
                  </a:cubicBezTo>
                  <a:cubicBezTo>
                    <a:pt x="1358531" y="431167"/>
                    <a:pt x="1358245" y="434120"/>
                    <a:pt x="1357865" y="437168"/>
                  </a:cubicBezTo>
                  <a:cubicBezTo>
                    <a:pt x="1356245" y="437072"/>
                    <a:pt x="1356531" y="439263"/>
                    <a:pt x="1355197" y="439454"/>
                  </a:cubicBezTo>
                  <a:cubicBezTo>
                    <a:pt x="1354435" y="436120"/>
                    <a:pt x="1349101" y="441740"/>
                    <a:pt x="1349197" y="436406"/>
                  </a:cubicBezTo>
                  <a:cubicBezTo>
                    <a:pt x="1352626" y="438311"/>
                    <a:pt x="1354816" y="437549"/>
                    <a:pt x="1355674" y="433262"/>
                  </a:cubicBezTo>
                  <a:cubicBezTo>
                    <a:pt x="1353102" y="433358"/>
                    <a:pt x="1350340" y="427928"/>
                    <a:pt x="1352340" y="428024"/>
                  </a:cubicBezTo>
                  <a:cubicBezTo>
                    <a:pt x="1353959" y="428119"/>
                    <a:pt x="1353292" y="430310"/>
                    <a:pt x="1354626" y="430691"/>
                  </a:cubicBezTo>
                  <a:cubicBezTo>
                    <a:pt x="1354912" y="427738"/>
                    <a:pt x="1352816" y="426881"/>
                    <a:pt x="1353959" y="423071"/>
                  </a:cubicBezTo>
                  <a:cubicBezTo>
                    <a:pt x="1352530" y="422785"/>
                    <a:pt x="1350435" y="423071"/>
                    <a:pt x="1350340" y="421547"/>
                  </a:cubicBezTo>
                  <a:cubicBezTo>
                    <a:pt x="1353292" y="416784"/>
                    <a:pt x="1348816" y="410974"/>
                    <a:pt x="1353864" y="409259"/>
                  </a:cubicBezTo>
                  <a:cubicBezTo>
                    <a:pt x="1353769" y="412784"/>
                    <a:pt x="1352054" y="417737"/>
                    <a:pt x="1355674" y="418213"/>
                  </a:cubicBezTo>
                  <a:cubicBezTo>
                    <a:pt x="1355864" y="415736"/>
                    <a:pt x="1359198" y="416879"/>
                    <a:pt x="1358531" y="413450"/>
                  </a:cubicBezTo>
                  <a:cubicBezTo>
                    <a:pt x="1353864" y="408497"/>
                    <a:pt x="1357674" y="403449"/>
                    <a:pt x="1352149" y="399163"/>
                  </a:cubicBezTo>
                  <a:cubicBezTo>
                    <a:pt x="1352054" y="399925"/>
                    <a:pt x="1351864" y="400592"/>
                    <a:pt x="1350816" y="400306"/>
                  </a:cubicBezTo>
                  <a:cubicBezTo>
                    <a:pt x="1350911" y="399639"/>
                    <a:pt x="1349959" y="398782"/>
                    <a:pt x="1349578" y="400211"/>
                  </a:cubicBezTo>
                  <a:cubicBezTo>
                    <a:pt x="1350530" y="401830"/>
                    <a:pt x="1355769" y="405640"/>
                    <a:pt x="1352816" y="406783"/>
                  </a:cubicBezTo>
                  <a:cubicBezTo>
                    <a:pt x="1349387" y="403068"/>
                    <a:pt x="1348720" y="401639"/>
                    <a:pt x="1345672" y="402401"/>
                  </a:cubicBezTo>
                  <a:cubicBezTo>
                    <a:pt x="1348816" y="400115"/>
                    <a:pt x="1344339" y="397353"/>
                    <a:pt x="1347482" y="395067"/>
                  </a:cubicBezTo>
                  <a:cubicBezTo>
                    <a:pt x="1345387" y="394400"/>
                    <a:pt x="1344149" y="396686"/>
                    <a:pt x="1343767" y="394781"/>
                  </a:cubicBezTo>
                  <a:cubicBezTo>
                    <a:pt x="1345958" y="394210"/>
                    <a:pt x="1344149" y="388876"/>
                    <a:pt x="1346720" y="388781"/>
                  </a:cubicBezTo>
                  <a:cubicBezTo>
                    <a:pt x="1349768" y="393067"/>
                    <a:pt x="1347292" y="384399"/>
                    <a:pt x="1351673" y="389162"/>
                  </a:cubicBezTo>
                  <a:cubicBezTo>
                    <a:pt x="1352149" y="386876"/>
                    <a:pt x="1355578" y="381161"/>
                    <a:pt x="1352435" y="379256"/>
                  </a:cubicBezTo>
                  <a:cubicBezTo>
                    <a:pt x="1348720" y="383637"/>
                    <a:pt x="1345101" y="376017"/>
                    <a:pt x="1350244" y="375350"/>
                  </a:cubicBezTo>
                  <a:cubicBezTo>
                    <a:pt x="1347958" y="373064"/>
                    <a:pt x="1348625" y="375350"/>
                    <a:pt x="1345291" y="374969"/>
                  </a:cubicBezTo>
                  <a:cubicBezTo>
                    <a:pt x="1346244" y="380113"/>
                    <a:pt x="1343482" y="380970"/>
                    <a:pt x="1340910" y="382113"/>
                  </a:cubicBezTo>
                  <a:cubicBezTo>
                    <a:pt x="1344815" y="386114"/>
                    <a:pt x="1339100" y="405926"/>
                    <a:pt x="1330718" y="400020"/>
                  </a:cubicBezTo>
                  <a:cubicBezTo>
                    <a:pt x="1330051" y="404402"/>
                    <a:pt x="1331957" y="406688"/>
                    <a:pt x="1336433" y="406783"/>
                  </a:cubicBezTo>
                  <a:cubicBezTo>
                    <a:pt x="1338148" y="403163"/>
                    <a:pt x="1335671" y="397544"/>
                    <a:pt x="1342243" y="397258"/>
                  </a:cubicBezTo>
                  <a:cubicBezTo>
                    <a:pt x="1341100" y="401735"/>
                    <a:pt x="1342529" y="403925"/>
                    <a:pt x="1344053" y="406211"/>
                  </a:cubicBezTo>
                  <a:cubicBezTo>
                    <a:pt x="1340148" y="405259"/>
                    <a:pt x="1340910" y="409736"/>
                    <a:pt x="1336433" y="408116"/>
                  </a:cubicBezTo>
                  <a:cubicBezTo>
                    <a:pt x="1331385" y="413165"/>
                    <a:pt x="1336719" y="423452"/>
                    <a:pt x="1334528" y="416784"/>
                  </a:cubicBezTo>
                  <a:cubicBezTo>
                    <a:pt x="1335766" y="416879"/>
                    <a:pt x="1336052" y="415832"/>
                    <a:pt x="1337100" y="415736"/>
                  </a:cubicBezTo>
                  <a:cubicBezTo>
                    <a:pt x="1338719" y="416689"/>
                    <a:pt x="1339195" y="418594"/>
                    <a:pt x="1339195" y="420880"/>
                  </a:cubicBezTo>
                  <a:cubicBezTo>
                    <a:pt x="1333480" y="419356"/>
                    <a:pt x="1331290" y="424023"/>
                    <a:pt x="1326622" y="421070"/>
                  </a:cubicBezTo>
                  <a:cubicBezTo>
                    <a:pt x="1328337" y="420785"/>
                    <a:pt x="1329099" y="419546"/>
                    <a:pt x="1331671" y="420308"/>
                  </a:cubicBezTo>
                  <a:cubicBezTo>
                    <a:pt x="1329385" y="416403"/>
                    <a:pt x="1329194" y="414308"/>
                    <a:pt x="1328623" y="411260"/>
                  </a:cubicBezTo>
                  <a:cubicBezTo>
                    <a:pt x="1327575" y="415832"/>
                    <a:pt x="1322812" y="410593"/>
                    <a:pt x="1321955" y="416975"/>
                  </a:cubicBezTo>
                  <a:cubicBezTo>
                    <a:pt x="1324146" y="418403"/>
                    <a:pt x="1326432" y="413641"/>
                    <a:pt x="1326908" y="417356"/>
                  </a:cubicBezTo>
                  <a:cubicBezTo>
                    <a:pt x="1325003" y="418689"/>
                    <a:pt x="1323670" y="421832"/>
                    <a:pt x="1325194" y="423452"/>
                  </a:cubicBezTo>
                  <a:cubicBezTo>
                    <a:pt x="1321479" y="422213"/>
                    <a:pt x="1321384" y="425261"/>
                    <a:pt x="1317669" y="424118"/>
                  </a:cubicBezTo>
                  <a:cubicBezTo>
                    <a:pt x="1317574" y="422213"/>
                    <a:pt x="1318526" y="419546"/>
                    <a:pt x="1316812" y="419070"/>
                  </a:cubicBezTo>
                  <a:cubicBezTo>
                    <a:pt x="1312335" y="419927"/>
                    <a:pt x="1316621" y="423737"/>
                    <a:pt x="1313764" y="425071"/>
                  </a:cubicBezTo>
                  <a:cubicBezTo>
                    <a:pt x="1311763" y="419927"/>
                    <a:pt x="1315859" y="410212"/>
                    <a:pt x="1320145" y="408116"/>
                  </a:cubicBezTo>
                  <a:cubicBezTo>
                    <a:pt x="1320241" y="409545"/>
                    <a:pt x="1319574" y="411641"/>
                    <a:pt x="1321098" y="411926"/>
                  </a:cubicBezTo>
                  <a:cubicBezTo>
                    <a:pt x="1320717" y="406307"/>
                    <a:pt x="1323955" y="408878"/>
                    <a:pt x="1324908" y="410974"/>
                  </a:cubicBezTo>
                  <a:cubicBezTo>
                    <a:pt x="1325860" y="409355"/>
                    <a:pt x="1327765" y="408878"/>
                    <a:pt x="1330051" y="408878"/>
                  </a:cubicBezTo>
                  <a:cubicBezTo>
                    <a:pt x="1329670" y="401544"/>
                    <a:pt x="1324241" y="398401"/>
                    <a:pt x="1324051" y="390876"/>
                  </a:cubicBezTo>
                  <a:cubicBezTo>
                    <a:pt x="1324146" y="395924"/>
                    <a:pt x="1320145" y="396305"/>
                    <a:pt x="1318336" y="399163"/>
                  </a:cubicBezTo>
                  <a:cubicBezTo>
                    <a:pt x="1315478" y="399258"/>
                    <a:pt x="1317193" y="395448"/>
                    <a:pt x="1314907" y="395162"/>
                  </a:cubicBezTo>
                  <a:cubicBezTo>
                    <a:pt x="1308906" y="401544"/>
                    <a:pt x="1313764" y="416498"/>
                    <a:pt x="1308906" y="423452"/>
                  </a:cubicBezTo>
                  <a:cubicBezTo>
                    <a:pt x="1309668" y="418499"/>
                    <a:pt x="1301857" y="420975"/>
                    <a:pt x="1300619" y="417737"/>
                  </a:cubicBezTo>
                  <a:cubicBezTo>
                    <a:pt x="1302429" y="415355"/>
                    <a:pt x="1307668" y="416975"/>
                    <a:pt x="1308525" y="413355"/>
                  </a:cubicBezTo>
                  <a:cubicBezTo>
                    <a:pt x="1307096" y="411069"/>
                    <a:pt x="1309858" y="406402"/>
                    <a:pt x="1305477" y="404402"/>
                  </a:cubicBezTo>
                  <a:cubicBezTo>
                    <a:pt x="1310525" y="405354"/>
                    <a:pt x="1304715" y="401163"/>
                    <a:pt x="1308334" y="399639"/>
                  </a:cubicBezTo>
                  <a:cubicBezTo>
                    <a:pt x="1302429" y="400020"/>
                    <a:pt x="1305096" y="393162"/>
                    <a:pt x="1302810" y="390400"/>
                  </a:cubicBezTo>
                  <a:cubicBezTo>
                    <a:pt x="1299000" y="392781"/>
                    <a:pt x="1305001" y="398306"/>
                    <a:pt x="1299667" y="398877"/>
                  </a:cubicBezTo>
                  <a:cubicBezTo>
                    <a:pt x="1297190" y="392210"/>
                    <a:pt x="1292237" y="398306"/>
                    <a:pt x="1288713" y="395448"/>
                  </a:cubicBezTo>
                  <a:cubicBezTo>
                    <a:pt x="1294142" y="394305"/>
                    <a:pt x="1289665" y="391733"/>
                    <a:pt x="1293285" y="385828"/>
                  </a:cubicBezTo>
                  <a:cubicBezTo>
                    <a:pt x="1294523" y="385923"/>
                    <a:pt x="1294714" y="386971"/>
                    <a:pt x="1295666" y="387257"/>
                  </a:cubicBezTo>
                  <a:cubicBezTo>
                    <a:pt x="1296333" y="384018"/>
                    <a:pt x="1293285" y="383828"/>
                    <a:pt x="1290999" y="383161"/>
                  </a:cubicBezTo>
                  <a:cubicBezTo>
                    <a:pt x="1290903" y="386685"/>
                    <a:pt x="1286046" y="385733"/>
                    <a:pt x="1289284" y="389257"/>
                  </a:cubicBezTo>
                  <a:cubicBezTo>
                    <a:pt x="1285570" y="390114"/>
                    <a:pt x="1282045" y="389638"/>
                    <a:pt x="1280617" y="388590"/>
                  </a:cubicBezTo>
                  <a:cubicBezTo>
                    <a:pt x="1283379" y="388304"/>
                    <a:pt x="1281569" y="382494"/>
                    <a:pt x="1282522" y="380018"/>
                  </a:cubicBezTo>
                  <a:cubicBezTo>
                    <a:pt x="1286522" y="379446"/>
                    <a:pt x="1287570" y="380589"/>
                    <a:pt x="1288808" y="379256"/>
                  </a:cubicBezTo>
                  <a:cubicBezTo>
                    <a:pt x="1288046" y="379256"/>
                    <a:pt x="1288618" y="372969"/>
                    <a:pt x="1289284" y="373064"/>
                  </a:cubicBezTo>
                  <a:cubicBezTo>
                    <a:pt x="1292142" y="373826"/>
                    <a:pt x="1292142" y="378875"/>
                    <a:pt x="1295285" y="376017"/>
                  </a:cubicBezTo>
                  <a:cubicBezTo>
                    <a:pt x="1290999" y="374874"/>
                    <a:pt x="1292142" y="362682"/>
                    <a:pt x="1297571" y="363730"/>
                  </a:cubicBezTo>
                  <a:cubicBezTo>
                    <a:pt x="1295761" y="363349"/>
                    <a:pt x="1296714" y="360587"/>
                    <a:pt x="1296714" y="358682"/>
                  </a:cubicBezTo>
                  <a:cubicBezTo>
                    <a:pt x="1292142" y="363920"/>
                    <a:pt x="1291190" y="354776"/>
                    <a:pt x="1286713" y="357920"/>
                  </a:cubicBezTo>
                  <a:cubicBezTo>
                    <a:pt x="1292809" y="358015"/>
                    <a:pt x="1282045" y="366111"/>
                    <a:pt x="1280236" y="361158"/>
                  </a:cubicBezTo>
                  <a:cubicBezTo>
                    <a:pt x="1282141" y="358205"/>
                    <a:pt x="1283760" y="363730"/>
                    <a:pt x="1285284" y="360301"/>
                  </a:cubicBezTo>
                  <a:cubicBezTo>
                    <a:pt x="1284427" y="357539"/>
                    <a:pt x="1277283" y="360110"/>
                    <a:pt x="1276711" y="357158"/>
                  </a:cubicBezTo>
                  <a:cubicBezTo>
                    <a:pt x="1278045" y="353252"/>
                    <a:pt x="1278045" y="354681"/>
                    <a:pt x="1275854" y="352109"/>
                  </a:cubicBezTo>
                  <a:cubicBezTo>
                    <a:pt x="1278235" y="352681"/>
                    <a:pt x="1278426" y="350585"/>
                    <a:pt x="1279759" y="349919"/>
                  </a:cubicBezTo>
                  <a:cubicBezTo>
                    <a:pt x="1279474" y="352014"/>
                    <a:pt x="1280426" y="353157"/>
                    <a:pt x="1281950" y="353919"/>
                  </a:cubicBezTo>
                  <a:cubicBezTo>
                    <a:pt x="1288237" y="345061"/>
                    <a:pt x="1287379" y="340870"/>
                    <a:pt x="1288618" y="333155"/>
                  </a:cubicBezTo>
                  <a:cubicBezTo>
                    <a:pt x="1287760" y="333059"/>
                    <a:pt x="1286999" y="332964"/>
                    <a:pt x="1286141" y="332964"/>
                  </a:cubicBezTo>
                  <a:cubicBezTo>
                    <a:pt x="1286141" y="332202"/>
                    <a:pt x="1286046" y="331440"/>
                    <a:pt x="1284998" y="331631"/>
                  </a:cubicBezTo>
                  <a:cubicBezTo>
                    <a:pt x="1285855" y="335441"/>
                    <a:pt x="1278807" y="332297"/>
                    <a:pt x="1278712" y="332393"/>
                  </a:cubicBezTo>
                  <a:cubicBezTo>
                    <a:pt x="1280521" y="331726"/>
                    <a:pt x="1279283" y="327630"/>
                    <a:pt x="1281665" y="327630"/>
                  </a:cubicBezTo>
                  <a:cubicBezTo>
                    <a:pt x="1284712" y="330107"/>
                    <a:pt x="1285855" y="327630"/>
                    <a:pt x="1288903" y="330678"/>
                  </a:cubicBezTo>
                  <a:cubicBezTo>
                    <a:pt x="1286236" y="326106"/>
                    <a:pt x="1288713" y="323439"/>
                    <a:pt x="1288903" y="315629"/>
                  </a:cubicBezTo>
                  <a:cubicBezTo>
                    <a:pt x="1285189" y="315629"/>
                    <a:pt x="1284903" y="310866"/>
                    <a:pt x="1286903" y="309247"/>
                  </a:cubicBezTo>
                  <a:cubicBezTo>
                    <a:pt x="1284522" y="308771"/>
                    <a:pt x="1284046" y="310485"/>
                    <a:pt x="1281855" y="310104"/>
                  </a:cubicBezTo>
                  <a:cubicBezTo>
                    <a:pt x="1285093" y="306294"/>
                    <a:pt x="1280045" y="293340"/>
                    <a:pt x="1280140" y="284958"/>
                  </a:cubicBezTo>
                  <a:cubicBezTo>
                    <a:pt x="1278712" y="288197"/>
                    <a:pt x="1277569" y="281910"/>
                    <a:pt x="1275378" y="282101"/>
                  </a:cubicBezTo>
                  <a:cubicBezTo>
                    <a:pt x="1275283" y="282958"/>
                    <a:pt x="1275283" y="283720"/>
                    <a:pt x="1275187" y="284577"/>
                  </a:cubicBezTo>
                  <a:cubicBezTo>
                    <a:pt x="1273949" y="284482"/>
                    <a:pt x="1273473" y="286577"/>
                    <a:pt x="1274997" y="287054"/>
                  </a:cubicBezTo>
                  <a:cubicBezTo>
                    <a:pt x="1276330" y="286577"/>
                    <a:pt x="1280617" y="290864"/>
                    <a:pt x="1280426" y="297531"/>
                  </a:cubicBezTo>
                  <a:cubicBezTo>
                    <a:pt x="1278807" y="297436"/>
                    <a:pt x="1278616" y="298960"/>
                    <a:pt x="1276616" y="298484"/>
                  </a:cubicBezTo>
                  <a:cubicBezTo>
                    <a:pt x="1277569" y="295626"/>
                    <a:pt x="1278997" y="292864"/>
                    <a:pt x="1274616" y="292102"/>
                  </a:cubicBezTo>
                  <a:cubicBezTo>
                    <a:pt x="1274711" y="295055"/>
                    <a:pt x="1276616" y="297436"/>
                    <a:pt x="1274044" y="299531"/>
                  </a:cubicBezTo>
                  <a:cubicBezTo>
                    <a:pt x="1275473" y="300293"/>
                    <a:pt x="1276807" y="301055"/>
                    <a:pt x="1277569" y="302294"/>
                  </a:cubicBezTo>
                  <a:cubicBezTo>
                    <a:pt x="1275187" y="303532"/>
                    <a:pt x="1277569" y="310485"/>
                    <a:pt x="1272140" y="308104"/>
                  </a:cubicBezTo>
                  <a:cubicBezTo>
                    <a:pt x="1276426" y="313533"/>
                    <a:pt x="1271473" y="329726"/>
                    <a:pt x="1277854" y="329821"/>
                  </a:cubicBezTo>
                  <a:cubicBezTo>
                    <a:pt x="1277569" y="331726"/>
                    <a:pt x="1274616" y="330583"/>
                    <a:pt x="1275092" y="333345"/>
                  </a:cubicBezTo>
                  <a:cubicBezTo>
                    <a:pt x="1277188" y="334298"/>
                    <a:pt x="1276807" y="337250"/>
                    <a:pt x="1278426" y="338584"/>
                  </a:cubicBezTo>
                  <a:cubicBezTo>
                    <a:pt x="1279283" y="336869"/>
                    <a:pt x="1280617" y="335726"/>
                    <a:pt x="1282522" y="335155"/>
                  </a:cubicBezTo>
                  <a:cubicBezTo>
                    <a:pt x="1280998" y="340679"/>
                    <a:pt x="1287189" y="339632"/>
                    <a:pt x="1286808" y="344299"/>
                  </a:cubicBezTo>
                  <a:cubicBezTo>
                    <a:pt x="1284522" y="346109"/>
                    <a:pt x="1281950" y="347633"/>
                    <a:pt x="1277759" y="347347"/>
                  </a:cubicBezTo>
                  <a:cubicBezTo>
                    <a:pt x="1274616" y="338774"/>
                    <a:pt x="1270139" y="331440"/>
                    <a:pt x="1269949" y="320391"/>
                  </a:cubicBezTo>
                  <a:cubicBezTo>
                    <a:pt x="1268806" y="317629"/>
                    <a:pt x="1262233" y="323153"/>
                    <a:pt x="1264043" y="316200"/>
                  </a:cubicBezTo>
                  <a:cubicBezTo>
                    <a:pt x="1261662" y="315629"/>
                    <a:pt x="1261471" y="317629"/>
                    <a:pt x="1260138" y="318391"/>
                  </a:cubicBezTo>
                  <a:cubicBezTo>
                    <a:pt x="1258804" y="316486"/>
                    <a:pt x="1255566" y="316105"/>
                    <a:pt x="1254232" y="314200"/>
                  </a:cubicBezTo>
                  <a:cubicBezTo>
                    <a:pt x="1255280" y="314009"/>
                    <a:pt x="1255757" y="313343"/>
                    <a:pt x="1255661" y="311819"/>
                  </a:cubicBezTo>
                  <a:cubicBezTo>
                    <a:pt x="1249660" y="313343"/>
                    <a:pt x="1253185" y="320486"/>
                    <a:pt x="1256042" y="323153"/>
                  </a:cubicBezTo>
                  <a:cubicBezTo>
                    <a:pt x="1253851" y="323058"/>
                    <a:pt x="1252232" y="322582"/>
                    <a:pt x="1251184" y="321534"/>
                  </a:cubicBezTo>
                  <a:cubicBezTo>
                    <a:pt x="1247660" y="324963"/>
                    <a:pt x="1253947" y="327916"/>
                    <a:pt x="1250518" y="330202"/>
                  </a:cubicBezTo>
                  <a:cubicBezTo>
                    <a:pt x="1249565" y="327535"/>
                    <a:pt x="1248422" y="325058"/>
                    <a:pt x="1247374" y="322487"/>
                  </a:cubicBezTo>
                  <a:cubicBezTo>
                    <a:pt x="1250994" y="320391"/>
                    <a:pt x="1252137" y="316581"/>
                    <a:pt x="1249470" y="312581"/>
                  </a:cubicBezTo>
                  <a:cubicBezTo>
                    <a:pt x="1244231" y="315343"/>
                    <a:pt x="1249851" y="322677"/>
                    <a:pt x="1243565" y="323344"/>
                  </a:cubicBezTo>
                  <a:cubicBezTo>
                    <a:pt x="1245946" y="321725"/>
                    <a:pt x="1242136" y="317153"/>
                    <a:pt x="1245469" y="314771"/>
                  </a:cubicBezTo>
                  <a:cubicBezTo>
                    <a:pt x="1243660" y="314390"/>
                    <a:pt x="1240802" y="314867"/>
                    <a:pt x="1240612" y="313057"/>
                  </a:cubicBezTo>
                  <a:cubicBezTo>
                    <a:pt x="1245469" y="312009"/>
                    <a:pt x="1247851" y="308009"/>
                    <a:pt x="1252423" y="306485"/>
                  </a:cubicBezTo>
                  <a:cubicBezTo>
                    <a:pt x="1250518" y="302008"/>
                    <a:pt x="1249565" y="296579"/>
                    <a:pt x="1247279" y="292292"/>
                  </a:cubicBezTo>
                  <a:cubicBezTo>
                    <a:pt x="1249660" y="291340"/>
                    <a:pt x="1251089" y="296388"/>
                    <a:pt x="1252232" y="292673"/>
                  </a:cubicBezTo>
                  <a:cubicBezTo>
                    <a:pt x="1247565" y="289530"/>
                    <a:pt x="1256614" y="289530"/>
                    <a:pt x="1251661" y="283910"/>
                  </a:cubicBezTo>
                  <a:cubicBezTo>
                    <a:pt x="1253280" y="284006"/>
                    <a:pt x="1253470" y="282386"/>
                    <a:pt x="1255471" y="282958"/>
                  </a:cubicBezTo>
                  <a:cubicBezTo>
                    <a:pt x="1255090" y="290768"/>
                    <a:pt x="1253851" y="300389"/>
                    <a:pt x="1254613" y="309152"/>
                  </a:cubicBezTo>
                  <a:cubicBezTo>
                    <a:pt x="1259662" y="307342"/>
                    <a:pt x="1255566" y="300008"/>
                    <a:pt x="1256709" y="299341"/>
                  </a:cubicBezTo>
                  <a:cubicBezTo>
                    <a:pt x="1256518" y="301436"/>
                    <a:pt x="1260138" y="300293"/>
                    <a:pt x="1260233" y="302103"/>
                  </a:cubicBezTo>
                  <a:cubicBezTo>
                    <a:pt x="1256899" y="304770"/>
                    <a:pt x="1263281" y="304389"/>
                    <a:pt x="1260900" y="309628"/>
                  </a:cubicBezTo>
                  <a:cubicBezTo>
                    <a:pt x="1257471" y="306294"/>
                    <a:pt x="1255375" y="310866"/>
                    <a:pt x="1258138" y="313152"/>
                  </a:cubicBezTo>
                  <a:cubicBezTo>
                    <a:pt x="1262043" y="309914"/>
                    <a:pt x="1264519" y="313533"/>
                    <a:pt x="1269187" y="315343"/>
                  </a:cubicBezTo>
                  <a:cubicBezTo>
                    <a:pt x="1268234" y="312866"/>
                    <a:pt x="1273282" y="311438"/>
                    <a:pt x="1269568" y="310390"/>
                  </a:cubicBezTo>
                  <a:cubicBezTo>
                    <a:pt x="1268520" y="313057"/>
                    <a:pt x="1265567" y="307723"/>
                    <a:pt x="1264900" y="306199"/>
                  </a:cubicBezTo>
                  <a:cubicBezTo>
                    <a:pt x="1266615" y="306389"/>
                    <a:pt x="1267663" y="305818"/>
                    <a:pt x="1268710" y="305246"/>
                  </a:cubicBezTo>
                  <a:cubicBezTo>
                    <a:pt x="1268806" y="307151"/>
                    <a:pt x="1267853" y="309818"/>
                    <a:pt x="1269568" y="310295"/>
                  </a:cubicBezTo>
                  <a:cubicBezTo>
                    <a:pt x="1272711" y="306199"/>
                    <a:pt x="1266805" y="300103"/>
                    <a:pt x="1271949" y="296769"/>
                  </a:cubicBezTo>
                  <a:cubicBezTo>
                    <a:pt x="1267949" y="296674"/>
                    <a:pt x="1270330" y="291149"/>
                    <a:pt x="1266139" y="291340"/>
                  </a:cubicBezTo>
                  <a:cubicBezTo>
                    <a:pt x="1267091" y="296769"/>
                    <a:pt x="1266615" y="292959"/>
                    <a:pt x="1264615" y="294959"/>
                  </a:cubicBezTo>
                  <a:cubicBezTo>
                    <a:pt x="1266996" y="297912"/>
                    <a:pt x="1263091" y="300579"/>
                    <a:pt x="1266424" y="303913"/>
                  </a:cubicBezTo>
                  <a:cubicBezTo>
                    <a:pt x="1264138" y="301627"/>
                    <a:pt x="1264805" y="303913"/>
                    <a:pt x="1261471" y="303437"/>
                  </a:cubicBezTo>
                  <a:cubicBezTo>
                    <a:pt x="1263757" y="298293"/>
                    <a:pt x="1259471" y="299150"/>
                    <a:pt x="1263376" y="294864"/>
                  </a:cubicBezTo>
                  <a:cubicBezTo>
                    <a:pt x="1262424" y="294483"/>
                    <a:pt x="1260900" y="294674"/>
                    <a:pt x="1260995" y="293435"/>
                  </a:cubicBezTo>
                  <a:cubicBezTo>
                    <a:pt x="1257852" y="290959"/>
                    <a:pt x="1258138" y="298769"/>
                    <a:pt x="1257185" y="294388"/>
                  </a:cubicBezTo>
                  <a:cubicBezTo>
                    <a:pt x="1258424" y="289244"/>
                    <a:pt x="1262995" y="293150"/>
                    <a:pt x="1264900" y="291245"/>
                  </a:cubicBezTo>
                  <a:cubicBezTo>
                    <a:pt x="1261948" y="289435"/>
                    <a:pt x="1261281" y="285815"/>
                    <a:pt x="1257947" y="284387"/>
                  </a:cubicBezTo>
                  <a:cubicBezTo>
                    <a:pt x="1259566" y="284482"/>
                    <a:pt x="1259281" y="282291"/>
                    <a:pt x="1260614" y="282101"/>
                  </a:cubicBezTo>
                  <a:cubicBezTo>
                    <a:pt x="1262233" y="282291"/>
                    <a:pt x="1262233" y="283815"/>
                    <a:pt x="1264234" y="283625"/>
                  </a:cubicBezTo>
                  <a:cubicBezTo>
                    <a:pt x="1263472" y="280767"/>
                    <a:pt x="1270330" y="280100"/>
                    <a:pt x="1265948" y="277529"/>
                  </a:cubicBezTo>
                  <a:cubicBezTo>
                    <a:pt x="1265758" y="279148"/>
                    <a:pt x="1262328" y="278767"/>
                    <a:pt x="1262233" y="277243"/>
                  </a:cubicBezTo>
                  <a:cubicBezTo>
                    <a:pt x="1262328" y="274195"/>
                    <a:pt x="1263281" y="272099"/>
                    <a:pt x="1265186" y="271242"/>
                  </a:cubicBezTo>
                  <a:cubicBezTo>
                    <a:pt x="1266424" y="272480"/>
                    <a:pt x="1265186" y="275909"/>
                    <a:pt x="1268615" y="275243"/>
                  </a:cubicBezTo>
                  <a:cubicBezTo>
                    <a:pt x="1266520" y="269528"/>
                    <a:pt x="1270901" y="268861"/>
                    <a:pt x="1269377" y="265337"/>
                  </a:cubicBezTo>
                  <a:cubicBezTo>
                    <a:pt x="1266043" y="262289"/>
                    <a:pt x="1262328" y="266861"/>
                    <a:pt x="1259471" y="264575"/>
                  </a:cubicBezTo>
                  <a:cubicBezTo>
                    <a:pt x="1261948" y="265908"/>
                    <a:pt x="1264519" y="260860"/>
                    <a:pt x="1262233" y="261050"/>
                  </a:cubicBezTo>
                  <a:cubicBezTo>
                    <a:pt x="1262233" y="264384"/>
                    <a:pt x="1253661" y="264479"/>
                    <a:pt x="1256709" y="266861"/>
                  </a:cubicBezTo>
                  <a:cubicBezTo>
                    <a:pt x="1259090" y="265622"/>
                    <a:pt x="1261090" y="267623"/>
                    <a:pt x="1262710" y="269813"/>
                  </a:cubicBezTo>
                  <a:cubicBezTo>
                    <a:pt x="1256042" y="267432"/>
                    <a:pt x="1256137" y="273052"/>
                    <a:pt x="1252423" y="274004"/>
                  </a:cubicBezTo>
                  <a:cubicBezTo>
                    <a:pt x="1251851" y="268289"/>
                    <a:pt x="1239374" y="272957"/>
                    <a:pt x="1240802" y="263051"/>
                  </a:cubicBezTo>
                  <a:cubicBezTo>
                    <a:pt x="1240231" y="269337"/>
                    <a:pt x="1235944" y="263432"/>
                    <a:pt x="1232992" y="267432"/>
                  </a:cubicBezTo>
                  <a:cubicBezTo>
                    <a:pt x="1233944" y="267813"/>
                    <a:pt x="1234325" y="268670"/>
                    <a:pt x="1234040" y="270004"/>
                  </a:cubicBezTo>
                  <a:cubicBezTo>
                    <a:pt x="1238326" y="272290"/>
                    <a:pt x="1235182" y="265813"/>
                    <a:pt x="1238040" y="266575"/>
                  </a:cubicBezTo>
                  <a:cubicBezTo>
                    <a:pt x="1236992" y="270480"/>
                    <a:pt x="1240040" y="270575"/>
                    <a:pt x="1237564" y="272766"/>
                  </a:cubicBezTo>
                  <a:cubicBezTo>
                    <a:pt x="1240231" y="274004"/>
                    <a:pt x="1244231" y="274004"/>
                    <a:pt x="1244707" y="277148"/>
                  </a:cubicBezTo>
                  <a:cubicBezTo>
                    <a:pt x="1243183" y="275338"/>
                    <a:pt x="1240993" y="276100"/>
                    <a:pt x="1239564" y="277910"/>
                  </a:cubicBezTo>
                  <a:cubicBezTo>
                    <a:pt x="1243088" y="277719"/>
                    <a:pt x="1236040" y="282291"/>
                    <a:pt x="1240421" y="282958"/>
                  </a:cubicBezTo>
                  <a:cubicBezTo>
                    <a:pt x="1243469" y="281434"/>
                    <a:pt x="1243565" y="281339"/>
                    <a:pt x="1244422" y="279529"/>
                  </a:cubicBezTo>
                  <a:cubicBezTo>
                    <a:pt x="1251375" y="280100"/>
                    <a:pt x="1247089" y="292769"/>
                    <a:pt x="1242136" y="291816"/>
                  </a:cubicBezTo>
                  <a:cubicBezTo>
                    <a:pt x="1242231" y="290578"/>
                    <a:pt x="1241278" y="290292"/>
                    <a:pt x="1241088" y="289244"/>
                  </a:cubicBezTo>
                  <a:cubicBezTo>
                    <a:pt x="1241945" y="286768"/>
                    <a:pt x="1244993" y="287149"/>
                    <a:pt x="1242707" y="284387"/>
                  </a:cubicBezTo>
                  <a:cubicBezTo>
                    <a:pt x="1240707" y="281910"/>
                    <a:pt x="1239088" y="284672"/>
                    <a:pt x="1236421" y="285149"/>
                  </a:cubicBezTo>
                  <a:cubicBezTo>
                    <a:pt x="1236040" y="278005"/>
                    <a:pt x="1228801" y="282577"/>
                    <a:pt x="1226991" y="278100"/>
                  </a:cubicBezTo>
                  <a:cubicBezTo>
                    <a:pt x="1233373" y="278767"/>
                    <a:pt x="1225372" y="270766"/>
                    <a:pt x="1231277" y="270956"/>
                  </a:cubicBezTo>
                  <a:cubicBezTo>
                    <a:pt x="1229467" y="265908"/>
                    <a:pt x="1228896" y="258098"/>
                    <a:pt x="1235087" y="256193"/>
                  </a:cubicBezTo>
                  <a:cubicBezTo>
                    <a:pt x="1236230" y="260193"/>
                    <a:pt x="1232896" y="259050"/>
                    <a:pt x="1232230" y="260955"/>
                  </a:cubicBezTo>
                  <a:cubicBezTo>
                    <a:pt x="1240993" y="263051"/>
                    <a:pt x="1238040" y="255812"/>
                    <a:pt x="1241564" y="254192"/>
                  </a:cubicBezTo>
                  <a:cubicBezTo>
                    <a:pt x="1237468" y="254954"/>
                    <a:pt x="1239278" y="250763"/>
                    <a:pt x="1236897" y="250097"/>
                  </a:cubicBezTo>
                  <a:cubicBezTo>
                    <a:pt x="1236992" y="252954"/>
                    <a:pt x="1236230" y="254764"/>
                    <a:pt x="1234040" y="254859"/>
                  </a:cubicBezTo>
                  <a:cubicBezTo>
                    <a:pt x="1235468" y="250954"/>
                    <a:pt x="1230991" y="252002"/>
                    <a:pt x="1230706" y="249620"/>
                  </a:cubicBezTo>
                  <a:cubicBezTo>
                    <a:pt x="1235754" y="252002"/>
                    <a:pt x="1231372" y="243239"/>
                    <a:pt x="1234897" y="243715"/>
                  </a:cubicBezTo>
                  <a:cubicBezTo>
                    <a:pt x="1234420" y="246382"/>
                    <a:pt x="1235563" y="247811"/>
                    <a:pt x="1238326" y="247715"/>
                  </a:cubicBezTo>
                  <a:cubicBezTo>
                    <a:pt x="1236040" y="241143"/>
                    <a:pt x="1242993" y="240191"/>
                    <a:pt x="1239374" y="233999"/>
                  </a:cubicBezTo>
                  <a:cubicBezTo>
                    <a:pt x="1238707" y="235809"/>
                    <a:pt x="1237849" y="234095"/>
                    <a:pt x="1239469" y="232761"/>
                  </a:cubicBezTo>
                  <a:cubicBezTo>
                    <a:pt x="1235563" y="229999"/>
                    <a:pt x="1230229" y="230189"/>
                    <a:pt x="1233944" y="223522"/>
                  </a:cubicBezTo>
                  <a:cubicBezTo>
                    <a:pt x="1230610" y="222093"/>
                    <a:pt x="1230420" y="230951"/>
                    <a:pt x="1227562" y="225522"/>
                  </a:cubicBezTo>
                  <a:cubicBezTo>
                    <a:pt x="1232325" y="226094"/>
                    <a:pt x="1228039" y="224570"/>
                    <a:pt x="1229086" y="221903"/>
                  </a:cubicBezTo>
                  <a:cubicBezTo>
                    <a:pt x="1226038" y="219521"/>
                    <a:pt x="1224610" y="222950"/>
                    <a:pt x="1222990" y="220188"/>
                  </a:cubicBezTo>
                  <a:cubicBezTo>
                    <a:pt x="1222895" y="217521"/>
                    <a:pt x="1219180" y="215616"/>
                    <a:pt x="1220038" y="209901"/>
                  </a:cubicBezTo>
                  <a:cubicBezTo>
                    <a:pt x="1220228" y="213806"/>
                    <a:pt x="1212799" y="215807"/>
                    <a:pt x="1212227" y="214283"/>
                  </a:cubicBezTo>
                  <a:cubicBezTo>
                    <a:pt x="1212513" y="212854"/>
                    <a:pt x="1214323" y="213044"/>
                    <a:pt x="1216037" y="213330"/>
                  </a:cubicBezTo>
                  <a:cubicBezTo>
                    <a:pt x="1215847" y="210377"/>
                    <a:pt x="1216609" y="208568"/>
                    <a:pt x="1217752" y="207234"/>
                  </a:cubicBezTo>
                  <a:cubicBezTo>
                    <a:pt x="1214513" y="207615"/>
                    <a:pt x="1212703" y="208949"/>
                    <a:pt x="1212989" y="204377"/>
                  </a:cubicBezTo>
                  <a:cubicBezTo>
                    <a:pt x="1214227" y="207520"/>
                    <a:pt x="1218990" y="203519"/>
                    <a:pt x="1215656" y="202091"/>
                  </a:cubicBezTo>
                  <a:cubicBezTo>
                    <a:pt x="1214990" y="204186"/>
                    <a:pt x="1214037" y="201710"/>
                    <a:pt x="1211941" y="201805"/>
                  </a:cubicBezTo>
                  <a:cubicBezTo>
                    <a:pt x="1211656" y="205043"/>
                    <a:pt x="1212037" y="209139"/>
                    <a:pt x="1208893" y="209044"/>
                  </a:cubicBezTo>
                  <a:cubicBezTo>
                    <a:pt x="1194987" y="180945"/>
                    <a:pt x="1234706" y="141607"/>
                    <a:pt x="1195558" y="126653"/>
                  </a:cubicBezTo>
                  <a:cubicBezTo>
                    <a:pt x="1196320" y="130748"/>
                    <a:pt x="1193368" y="130367"/>
                    <a:pt x="1191463" y="131320"/>
                  </a:cubicBezTo>
                  <a:cubicBezTo>
                    <a:pt x="1191844" y="127224"/>
                    <a:pt x="1187748" y="126748"/>
                    <a:pt x="1188415" y="122271"/>
                  </a:cubicBezTo>
                  <a:cubicBezTo>
                    <a:pt x="1178413" y="124557"/>
                    <a:pt x="1180318" y="113032"/>
                    <a:pt x="1179271" y="111508"/>
                  </a:cubicBezTo>
                  <a:cubicBezTo>
                    <a:pt x="1176223" y="106936"/>
                    <a:pt x="1164697" y="105793"/>
                    <a:pt x="1163935" y="100268"/>
                  </a:cubicBezTo>
                  <a:cubicBezTo>
                    <a:pt x="1154315" y="105507"/>
                    <a:pt x="1140599" y="124462"/>
                    <a:pt x="1120406" y="113032"/>
                  </a:cubicBezTo>
                  <a:cubicBezTo>
                    <a:pt x="1118215" y="113603"/>
                    <a:pt x="1120025" y="118937"/>
                    <a:pt x="1117358" y="119033"/>
                  </a:cubicBezTo>
                  <a:cubicBezTo>
                    <a:pt x="1113548" y="116175"/>
                    <a:pt x="1112405" y="110936"/>
                    <a:pt x="1106881" y="109412"/>
                  </a:cubicBezTo>
                  <a:cubicBezTo>
                    <a:pt x="1106976" y="112556"/>
                    <a:pt x="1111643" y="116937"/>
                    <a:pt x="1106119" y="118080"/>
                  </a:cubicBezTo>
                  <a:cubicBezTo>
                    <a:pt x="1104118" y="108841"/>
                    <a:pt x="1104118" y="111127"/>
                    <a:pt x="1095736" y="107222"/>
                  </a:cubicBezTo>
                  <a:cubicBezTo>
                    <a:pt x="1095260" y="113032"/>
                    <a:pt x="1092022" y="109317"/>
                    <a:pt x="1088116" y="109127"/>
                  </a:cubicBezTo>
                  <a:cubicBezTo>
                    <a:pt x="1088878" y="112746"/>
                    <a:pt x="1086116" y="112175"/>
                    <a:pt x="1086402" y="115223"/>
                  </a:cubicBezTo>
                  <a:cubicBezTo>
                    <a:pt x="1089545" y="118652"/>
                    <a:pt x="1095260" y="118842"/>
                    <a:pt x="1097641" y="114842"/>
                  </a:cubicBezTo>
                  <a:cubicBezTo>
                    <a:pt x="1097546" y="116556"/>
                    <a:pt x="1097356" y="118175"/>
                    <a:pt x="1097260" y="119795"/>
                  </a:cubicBezTo>
                  <a:cubicBezTo>
                    <a:pt x="1088212" y="118652"/>
                    <a:pt x="1086974" y="121890"/>
                    <a:pt x="1082687" y="114842"/>
                  </a:cubicBezTo>
                  <a:cubicBezTo>
                    <a:pt x="1084116" y="114842"/>
                    <a:pt x="1084497" y="116747"/>
                    <a:pt x="1085164" y="115032"/>
                  </a:cubicBezTo>
                  <a:cubicBezTo>
                    <a:pt x="1083735" y="110365"/>
                    <a:pt x="1079258" y="114175"/>
                    <a:pt x="1079830" y="119604"/>
                  </a:cubicBezTo>
                  <a:cubicBezTo>
                    <a:pt x="1074591" y="117509"/>
                    <a:pt x="1075639" y="122843"/>
                    <a:pt x="1073162" y="124081"/>
                  </a:cubicBezTo>
                  <a:cubicBezTo>
                    <a:pt x="1049445" y="113699"/>
                    <a:pt x="1046302" y="150846"/>
                    <a:pt x="1039825" y="165134"/>
                  </a:cubicBezTo>
                  <a:cubicBezTo>
                    <a:pt x="1044492" y="166943"/>
                    <a:pt x="1044682" y="172563"/>
                    <a:pt x="1051731" y="172373"/>
                  </a:cubicBezTo>
                  <a:cubicBezTo>
                    <a:pt x="1059160" y="189803"/>
                    <a:pt x="1044301" y="209996"/>
                    <a:pt x="1034491" y="214759"/>
                  </a:cubicBezTo>
                  <a:cubicBezTo>
                    <a:pt x="1036015" y="228284"/>
                    <a:pt x="1034776" y="238476"/>
                    <a:pt x="1026775" y="247906"/>
                  </a:cubicBezTo>
                  <a:cubicBezTo>
                    <a:pt x="1021727" y="264289"/>
                    <a:pt x="1021822" y="282482"/>
                    <a:pt x="1016393" y="298388"/>
                  </a:cubicBezTo>
                  <a:cubicBezTo>
                    <a:pt x="1013345" y="307342"/>
                    <a:pt x="1004582" y="312962"/>
                    <a:pt x="1005630" y="323820"/>
                  </a:cubicBezTo>
                  <a:cubicBezTo>
                    <a:pt x="994295" y="341441"/>
                    <a:pt x="976769" y="351538"/>
                    <a:pt x="971340" y="376112"/>
                  </a:cubicBezTo>
                  <a:cubicBezTo>
                    <a:pt x="966101" y="379065"/>
                    <a:pt x="959910" y="380875"/>
                    <a:pt x="954481" y="383447"/>
                  </a:cubicBezTo>
                  <a:cubicBezTo>
                    <a:pt x="952480" y="386114"/>
                    <a:pt x="957338" y="388400"/>
                    <a:pt x="954100" y="388400"/>
                  </a:cubicBezTo>
                  <a:cubicBezTo>
                    <a:pt x="952004" y="385923"/>
                    <a:pt x="949909" y="383447"/>
                    <a:pt x="944479" y="383828"/>
                  </a:cubicBezTo>
                  <a:cubicBezTo>
                    <a:pt x="942860" y="385542"/>
                    <a:pt x="942955" y="389257"/>
                    <a:pt x="939145" y="388400"/>
                  </a:cubicBezTo>
                  <a:cubicBezTo>
                    <a:pt x="939622" y="386018"/>
                    <a:pt x="937907" y="385542"/>
                    <a:pt x="938288" y="383351"/>
                  </a:cubicBezTo>
                  <a:cubicBezTo>
                    <a:pt x="930382" y="379160"/>
                    <a:pt x="924001" y="390305"/>
                    <a:pt x="923334" y="382113"/>
                  </a:cubicBezTo>
                  <a:cubicBezTo>
                    <a:pt x="922096" y="382399"/>
                    <a:pt x="921238" y="382589"/>
                    <a:pt x="920476" y="382780"/>
                  </a:cubicBezTo>
                  <a:cubicBezTo>
                    <a:pt x="920286" y="382208"/>
                    <a:pt x="920095" y="381637"/>
                    <a:pt x="919905" y="381065"/>
                  </a:cubicBezTo>
                  <a:cubicBezTo>
                    <a:pt x="919714" y="382018"/>
                    <a:pt x="919333" y="382685"/>
                    <a:pt x="918857" y="383161"/>
                  </a:cubicBezTo>
                  <a:cubicBezTo>
                    <a:pt x="917047" y="383542"/>
                    <a:pt x="915809" y="383732"/>
                    <a:pt x="911999" y="383637"/>
                  </a:cubicBezTo>
                  <a:cubicBezTo>
                    <a:pt x="910094" y="382685"/>
                    <a:pt x="907903" y="381446"/>
                    <a:pt x="905713" y="380208"/>
                  </a:cubicBezTo>
                  <a:cubicBezTo>
                    <a:pt x="907618" y="376208"/>
                    <a:pt x="908189" y="372779"/>
                    <a:pt x="908189" y="367540"/>
                  </a:cubicBezTo>
                  <a:cubicBezTo>
                    <a:pt x="917619" y="367635"/>
                    <a:pt x="913618" y="359920"/>
                    <a:pt x="919143" y="356872"/>
                  </a:cubicBezTo>
                  <a:cubicBezTo>
                    <a:pt x="911427" y="341537"/>
                    <a:pt x="898378" y="330773"/>
                    <a:pt x="887806" y="317915"/>
                  </a:cubicBezTo>
                  <a:cubicBezTo>
                    <a:pt x="893235" y="313343"/>
                    <a:pt x="895997" y="305532"/>
                    <a:pt x="906379" y="306580"/>
                  </a:cubicBezTo>
                  <a:cubicBezTo>
                    <a:pt x="905998" y="300674"/>
                    <a:pt x="912856" y="303151"/>
                    <a:pt x="912190" y="296864"/>
                  </a:cubicBezTo>
                  <a:cubicBezTo>
                    <a:pt x="901141" y="293150"/>
                    <a:pt x="890187" y="307247"/>
                    <a:pt x="885805" y="311438"/>
                  </a:cubicBezTo>
                  <a:cubicBezTo>
                    <a:pt x="882472" y="302389"/>
                    <a:pt x="892187" y="291816"/>
                    <a:pt x="887710" y="284958"/>
                  </a:cubicBezTo>
                  <a:cubicBezTo>
                    <a:pt x="896092" y="276767"/>
                    <a:pt x="897807" y="259812"/>
                    <a:pt x="899426" y="245239"/>
                  </a:cubicBezTo>
                  <a:cubicBezTo>
                    <a:pt x="900950" y="232094"/>
                    <a:pt x="901141" y="217521"/>
                    <a:pt x="898378" y="207139"/>
                  </a:cubicBezTo>
                  <a:cubicBezTo>
                    <a:pt x="899331" y="204091"/>
                    <a:pt x="899902" y="200757"/>
                    <a:pt x="903903" y="201233"/>
                  </a:cubicBezTo>
                  <a:cubicBezTo>
                    <a:pt x="909332" y="207044"/>
                    <a:pt x="916857" y="201424"/>
                    <a:pt x="924096" y="201424"/>
                  </a:cubicBezTo>
                  <a:cubicBezTo>
                    <a:pt x="929525" y="206567"/>
                    <a:pt x="929620" y="216378"/>
                    <a:pt x="934002" y="222379"/>
                  </a:cubicBezTo>
                  <a:cubicBezTo>
                    <a:pt x="932954" y="218093"/>
                    <a:pt x="938002" y="220664"/>
                    <a:pt x="940479" y="220283"/>
                  </a:cubicBezTo>
                  <a:cubicBezTo>
                    <a:pt x="942669" y="226284"/>
                    <a:pt x="942479" y="234285"/>
                    <a:pt x="944098" y="240762"/>
                  </a:cubicBezTo>
                  <a:cubicBezTo>
                    <a:pt x="947527" y="242477"/>
                    <a:pt x="949432" y="241429"/>
                    <a:pt x="952957" y="240095"/>
                  </a:cubicBezTo>
                  <a:cubicBezTo>
                    <a:pt x="950290" y="231428"/>
                    <a:pt x="956671" y="226665"/>
                    <a:pt x="959434" y="220283"/>
                  </a:cubicBezTo>
                  <a:cubicBezTo>
                    <a:pt x="950575" y="208187"/>
                    <a:pt x="946003" y="192470"/>
                    <a:pt x="926191" y="189994"/>
                  </a:cubicBezTo>
                  <a:cubicBezTo>
                    <a:pt x="927049" y="172087"/>
                    <a:pt x="922572" y="153323"/>
                    <a:pt x="932002" y="144845"/>
                  </a:cubicBezTo>
                  <a:cubicBezTo>
                    <a:pt x="927334" y="143702"/>
                    <a:pt x="928287" y="137035"/>
                    <a:pt x="930287" y="133320"/>
                  </a:cubicBezTo>
                  <a:cubicBezTo>
                    <a:pt x="917333" y="126176"/>
                    <a:pt x="925906" y="112079"/>
                    <a:pt x="925620" y="92458"/>
                  </a:cubicBezTo>
                  <a:cubicBezTo>
                    <a:pt x="919333" y="90934"/>
                    <a:pt x="924382" y="86552"/>
                    <a:pt x="923905" y="80933"/>
                  </a:cubicBezTo>
                  <a:cubicBezTo>
                    <a:pt x="920952" y="78837"/>
                    <a:pt x="916571" y="77789"/>
                    <a:pt x="915523" y="73979"/>
                  </a:cubicBezTo>
                  <a:cubicBezTo>
                    <a:pt x="915619" y="72360"/>
                    <a:pt x="915809" y="70646"/>
                    <a:pt x="915904" y="68931"/>
                  </a:cubicBezTo>
                  <a:cubicBezTo>
                    <a:pt x="898569" y="58739"/>
                    <a:pt x="907618" y="34641"/>
                    <a:pt x="900474" y="19687"/>
                  </a:cubicBezTo>
                  <a:cubicBezTo>
                    <a:pt x="894473" y="7304"/>
                    <a:pt x="875042" y="-1649"/>
                    <a:pt x="858850" y="256"/>
                  </a:cubicBezTo>
                  <a:cubicBezTo>
                    <a:pt x="853420" y="6257"/>
                    <a:pt x="844467" y="8162"/>
                    <a:pt x="837704" y="12638"/>
                  </a:cubicBezTo>
                  <a:cubicBezTo>
                    <a:pt x="834751" y="9971"/>
                    <a:pt x="832656" y="13305"/>
                    <a:pt x="828941" y="10733"/>
                  </a:cubicBezTo>
                  <a:cubicBezTo>
                    <a:pt x="810082" y="30450"/>
                    <a:pt x="788174" y="-18508"/>
                    <a:pt x="768362" y="8828"/>
                  </a:cubicBezTo>
                  <a:cubicBezTo>
                    <a:pt x="766743" y="8638"/>
                    <a:pt x="766743" y="7114"/>
                    <a:pt x="764647" y="7304"/>
                  </a:cubicBezTo>
                  <a:cubicBezTo>
                    <a:pt x="750074" y="16353"/>
                    <a:pt x="726833" y="15496"/>
                    <a:pt x="719689" y="33117"/>
                  </a:cubicBezTo>
                  <a:cubicBezTo>
                    <a:pt x="709307" y="39594"/>
                    <a:pt x="700830" y="28069"/>
                    <a:pt x="691019" y="27212"/>
                  </a:cubicBezTo>
                  <a:cubicBezTo>
                    <a:pt x="678827" y="26164"/>
                    <a:pt x="675112" y="36641"/>
                    <a:pt x="662444" y="37784"/>
                  </a:cubicBezTo>
                  <a:cubicBezTo>
                    <a:pt x="655110" y="51119"/>
                    <a:pt x="635584" y="50453"/>
                    <a:pt x="624249" y="59025"/>
                  </a:cubicBezTo>
                  <a:cubicBezTo>
                    <a:pt x="621486" y="65788"/>
                    <a:pt x="618248" y="72170"/>
                    <a:pt x="612914" y="75980"/>
                  </a:cubicBezTo>
                  <a:cubicBezTo>
                    <a:pt x="608818" y="76456"/>
                    <a:pt x="607104" y="74646"/>
                    <a:pt x="604151" y="74075"/>
                  </a:cubicBezTo>
                  <a:cubicBezTo>
                    <a:pt x="598627" y="77218"/>
                    <a:pt x="595293" y="82933"/>
                    <a:pt x="587101" y="82933"/>
                  </a:cubicBezTo>
                  <a:cubicBezTo>
                    <a:pt x="580434" y="100459"/>
                    <a:pt x="552240" y="105412"/>
                    <a:pt x="556145" y="126272"/>
                  </a:cubicBezTo>
                  <a:cubicBezTo>
                    <a:pt x="552811" y="125129"/>
                    <a:pt x="553478" y="128558"/>
                    <a:pt x="550906" y="128462"/>
                  </a:cubicBezTo>
                  <a:cubicBezTo>
                    <a:pt x="548620" y="124462"/>
                    <a:pt x="553764" y="121319"/>
                    <a:pt x="547668" y="120652"/>
                  </a:cubicBezTo>
                  <a:cubicBezTo>
                    <a:pt x="547953" y="127224"/>
                    <a:pt x="549477" y="133892"/>
                    <a:pt x="546049" y="143321"/>
                  </a:cubicBezTo>
                  <a:cubicBezTo>
                    <a:pt x="520045" y="159419"/>
                    <a:pt x="508139" y="193137"/>
                    <a:pt x="501091" y="229046"/>
                  </a:cubicBezTo>
                  <a:cubicBezTo>
                    <a:pt x="500614" y="228761"/>
                    <a:pt x="500138" y="228475"/>
                    <a:pt x="499662" y="228094"/>
                  </a:cubicBezTo>
                  <a:cubicBezTo>
                    <a:pt x="489565" y="221331"/>
                    <a:pt x="478802" y="218093"/>
                    <a:pt x="465848" y="212473"/>
                  </a:cubicBezTo>
                  <a:cubicBezTo>
                    <a:pt x="449656" y="205329"/>
                    <a:pt x="433273" y="199043"/>
                    <a:pt x="421557" y="185803"/>
                  </a:cubicBezTo>
                  <a:cubicBezTo>
                    <a:pt x="393077" y="170182"/>
                    <a:pt x="353072" y="153323"/>
                    <a:pt x="317544" y="158752"/>
                  </a:cubicBezTo>
                  <a:cubicBezTo>
                    <a:pt x="304209" y="167991"/>
                    <a:pt x="276777" y="156085"/>
                    <a:pt x="259822" y="148465"/>
                  </a:cubicBezTo>
                  <a:cubicBezTo>
                    <a:pt x="249345" y="150751"/>
                    <a:pt x="245821" y="163419"/>
                    <a:pt x="236867" y="168086"/>
                  </a:cubicBezTo>
                  <a:cubicBezTo>
                    <a:pt x="220579" y="172754"/>
                    <a:pt x="209340" y="185041"/>
                    <a:pt x="200958" y="201614"/>
                  </a:cubicBezTo>
                  <a:cubicBezTo>
                    <a:pt x="185146" y="210758"/>
                    <a:pt x="176002" y="234761"/>
                    <a:pt x="177241" y="256669"/>
                  </a:cubicBezTo>
                  <a:cubicBezTo>
                    <a:pt x="175717" y="256478"/>
                    <a:pt x="175240" y="257907"/>
                    <a:pt x="173335" y="257145"/>
                  </a:cubicBezTo>
                  <a:cubicBezTo>
                    <a:pt x="170097" y="277338"/>
                    <a:pt x="162572" y="292292"/>
                    <a:pt x="158191" y="307532"/>
                  </a:cubicBezTo>
                  <a:cubicBezTo>
                    <a:pt x="156571" y="313152"/>
                    <a:pt x="156571" y="319629"/>
                    <a:pt x="154761" y="324677"/>
                  </a:cubicBezTo>
                  <a:cubicBezTo>
                    <a:pt x="154095" y="326582"/>
                    <a:pt x="150761" y="327344"/>
                    <a:pt x="150094" y="328868"/>
                  </a:cubicBezTo>
                  <a:cubicBezTo>
                    <a:pt x="146189" y="338012"/>
                    <a:pt x="145046" y="348490"/>
                    <a:pt x="141808" y="357729"/>
                  </a:cubicBezTo>
                  <a:cubicBezTo>
                    <a:pt x="116376" y="430881"/>
                    <a:pt x="100088" y="521940"/>
                    <a:pt x="83896" y="590520"/>
                  </a:cubicBezTo>
                  <a:cubicBezTo>
                    <a:pt x="86563" y="599188"/>
                    <a:pt x="80467" y="610332"/>
                    <a:pt x="78085" y="619857"/>
                  </a:cubicBezTo>
                  <a:cubicBezTo>
                    <a:pt x="74942" y="632144"/>
                    <a:pt x="73990" y="647956"/>
                    <a:pt x="71703" y="658052"/>
                  </a:cubicBezTo>
                  <a:cubicBezTo>
                    <a:pt x="68370" y="673007"/>
                    <a:pt x="69989" y="688342"/>
                    <a:pt x="67798" y="703106"/>
                  </a:cubicBezTo>
                  <a:cubicBezTo>
                    <a:pt x="64560" y="725585"/>
                    <a:pt x="60178" y="751874"/>
                    <a:pt x="56844" y="777210"/>
                  </a:cubicBezTo>
                  <a:cubicBezTo>
                    <a:pt x="54749" y="792831"/>
                    <a:pt x="56368" y="809690"/>
                    <a:pt x="53701" y="824930"/>
                  </a:cubicBezTo>
                  <a:cubicBezTo>
                    <a:pt x="53701" y="825121"/>
                    <a:pt x="50939" y="825883"/>
                    <a:pt x="50749" y="826931"/>
                  </a:cubicBezTo>
                  <a:cubicBezTo>
                    <a:pt x="48653" y="835598"/>
                    <a:pt x="48939" y="844552"/>
                    <a:pt x="48082" y="853124"/>
                  </a:cubicBezTo>
                  <a:cubicBezTo>
                    <a:pt x="47415" y="860554"/>
                    <a:pt x="49606" y="863030"/>
                    <a:pt x="49034" y="867317"/>
                  </a:cubicBezTo>
                  <a:cubicBezTo>
                    <a:pt x="48082" y="874937"/>
                    <a:pt x="41890" y="881318"/>
                    <a:pt x="43414" y="889129"/>
                  </a:cubicBezTo>
                  <a:cubicBezTo>
                    <a:pt x="44938" y="890558"/>
                    <a:pt x="46939" y="891796"/>
                    <a:pt x="46081" y="894749"/>
                  </a:cubicBezTo>
                  <a:cubicBezTo>
                    <a:pt x="40652" y="903893"/>
                    <a:pt x="39318" y="921704"/>
                    <a:pt x="43414" y="933611"/>
                  </a:cubicBezTo>
                  <a:cubicBezTo>
                    <a:pt x="39509" y="931991"/>
                    <a:pt x="40938" y="935801"/>
                    <a:pt x="41414" y="937040"/>
                  </a:cubicBezTo>
                  <a:cubicBezTo>
                    <a:pt x="40176" y="936754"/>
                    <a:pt x="38938" y="936563"/>
                    <a:pt x="37699" y="936278"/>
                  </a:cubicBezTo>
                  <a:cubicBezTo>
                    <a:pt x="39509" y="955232"/>
                    <a:pt x="29793" y="980855"/>
                    <a:pt x="35318" y="999428"/>
                  </a:cubicBezTo>
                  <a:cubicBezTo>
                    <a:pt x="32556" y="998571"/>
                    <a:pt x="33223" y="1002667"/>
                    <a:pt x="30936" y="1002381"/>
                  </a:cubicBezTo>
                  <a:cubicBezTo>
                    <a:pt x="35604" y="1022288"/>
                    <a:pt x="24364" y="1047815"/>
                    <a:pt x="32651" y="1063817"/>
                  </a:cubicBezTo>
                  <a:cubicBezTo>
                    <a:pt x="31413" y="1063532"/>
                    <a:pt x="31032" y="1064484"/>
                    <a:pt x="29984" y="1064579"/>
                  </a:cubicBezTo>
                  <a:cubicBezTo>
                    <a:pt x="31699" y="1063151"/>
                    <a:pt x="31889" y="1061913"/>
                    <a:pt x="29508" y="1060674"/>
                  </a:cubicBezTo>
                  <a:cubicBezTo>
                    <a:pt x="24745" y="1068390"/>
                    <a:pt x="30841" y="1080677"/>
                    <a:pt x="24364" y="1086392"/>
                  </a:cubicBezTo>
                  <a:cubicBezTo>
                    <a:pt x="33603" y="1096965"/>
                    <a:pt x="15506" y="1115633"/>
                    <a:pt x="24841" y="1128492"/>
                  </a:cubicBezTo>
                  <a:cubicBezTo>
                    <a:pt x="20173" y="1138779"/>
                    <a:pt x="20745" y="1148876"/>
                    <a:pt x="24364" y="1156400"/>
                  </a:cubicBezTo>
                  <a:cubicBezTo>
                    <a:pt x="16459" y="1159163"/>
                    <a:pt x="25698" y="1170878"/>
                    <a:pt x="18268" y="1174212"/>
                  </a:cubicBezTo>
                  <a:cubicBezTo>
                    <a:pt x="19602" y="1181546"/>
                    <a:pt x="15887" y="1191929"/>
                    <a:pt x="22459" y="1197929"/>
                  </a:cubicBezTo>
                  <a:cubicBezTo>
                    <a:pt x="19983" y="1197453"/>
                    <a:pt x="21602" y="1194310"/>
                    <a:pt x="18078" y="1194500"/>
                  </a:cubicBezTo>
                  <a:cubicBezTo>
                    <a:pt x="20745" y="1205740"/>
                    <a:pt x="13125" y="1219646"/>
                    <a:pt x="21507" y="1228314"/>
                  </a:cubicBezTo>
                  <a:cubicBezTo>
                    <a:pt x="9124" y="1265747"/>
                    <a:pt x="11791" y="1297751"/>
                    <a:pt x="14173" y="1328613"/>
                  </a:cubicBezTo>
                  <a:cubicBezTo>
                    <a:pt x="4933" y="1334327"/>
                    <a:pt x="15887" y="1350425"/>
                    <a:pt x="9029" y="1360712"/>
                  </a:cubicBezTo>
                  <a:cubicBezTo>
                    <a:pt x="11601" y="1362141"/>
                    <a:pt x="11982" y="1365093"/>
                    <a:pt x="12744" y="1367855"/>
                  </a:cubicBezTo>
                  <a:cubicBezTo>
                    <a:pt x="8553" y="1374809"/>
                    <a:pt x="6172" y="1390525"/>
                    <a:pt x="9124" y="1398907"/>
                  </a:cubicBezTo>
                  <a:cubicBezTo>
                    <a:pt x="1600" y="1403860"/>
                    <a:pt x="13315" y="1412623"/>
                    <a:pt x="4933" y="1419767"/>
                  </a:cubicBezTo>
                  <a:cubicBezTo>
                    <a:pt x="16554" y="1430435"/>
                    <a:pt x="-3639" y="1446342"/>
                    <a:pt x="8648" y="1458629"/>
                  </a:cubicBezTo>
                  <a:cubicBezTo>
                    <a:pt x="-7164" y="1466154"/>
                    <a:pt x="8839" y="1480346"/>
                    <a:pt x="2076" y="1491680"/>
                  </a:cubicBezTo>
                  <a:cubicBezTo>
                    <a:pt x="1981" y="1494252"/>
                    <a:pt x="4933" y="1494729"/>
                    <a:pt x="4743" y="1497300"/>
                  </a:cubicBezTo>
                  <a:cubicBezTo>
                    <a:pt x="3790" y="1499491"/>
                    <a:pt x="838" y="1498824"/>
                    <a:pt x="1123" y="1502920"/>
                  </a:cubicBezTo>
                  <a:cubicBezTo>
                    <a:pt x="2838" y="1503301"/>
                    <a:pt x="3885" y="1502920"/>
                    <a:pt x="5028" y="1502444"/>
                  </a:cubicBezTo>
                  <a:cubicBezTo>
                    <a:pt x="3695" y="1505301"/>
                    <a:pt x="7600" y="1512921"/>
                    <a:pt x="1885" y="1511969"/>
                  </a:cubicBezTo>
                  <a:cubicBezTo>
                    <a:pt x="-210" y="1540925"/>
                    <a:pt x="-2973" y="1575024"/>
                    <a:pt x="8553" y="1599789"/>
                  </a:cubicBezTo>
                  <a:cubicBezTo>
                    <a:pt x="5981" y="1599122"/>
                    <a:pt x="7124" y="1604075"/>
                    <a:pt x="6076" y="1605695"/>
                  </a:cubicBezTo>
                  <a:cubicBezTo>
                    <a:pt x="4362" y="1605790"/>
                    <a:pt x="3409" y="1607028"/>
                    <a:pt x="933" y="1605980"/>
                  </a:cubicBezTo>
                  <a:cubicBezTo>
                    <a:pt x="2647" y="1612076"/>
                    <a:pt x="361" y="1615887"/>
                    <a:pt x="5886" y="1613315"/>
                  </a:cubicBezTo>
                  <a:cubicBezTo>
                    <a:pt x="4933" y="1615601"/>
                    <a:pt x="2647" y="1615887"/>
                    <a:pt x="2266" y="1618934"/>
                  </a:cubicBezTo>
                  <a:cubicBezTo>
                    <a:pt x="8267" y="1625983"/>
                    <a:pt x="2743" y="1638556"/>
                    <a:pt x="10839" y="1646081"/>
                  </a:cubicBezTo>
                  <a:cubicBezTo>
                    <a:pt x="6362" y="1671322"/>
                    <a:pt x="5505" y="1698849"/>
                    <a:pt x="14553" y="1723138"/>
                  </a:cubicBezTo>
                  <a:cubicBezTo>
                    <a:pt x="6362" y="1729520"/>
                    <a:pt x="20745" y="1746474"/>
                    <a:pt x="10934" y="1754189"/>
                  </a:cubicBezTo>
                  <a:cubicBezTo>
                    <a:pt x="19697" y="1757904"/>
                    <a:pt x="7600" y="1773335"/>
                    <a:pt x="17316" y="1773239"/>
                  </a:cubicBezTo>
                  <a:cubicBezTo>
                    <a:pt x="8458" y="1776383"/>
                    <a:pt x="14268" y="1784003"/>
                    <a:pt x="14649" y="1793051"/>
                  </a:cubicBezTo>
                  <a:cubicBezTo>
                    <a:pt x="15316" y="1809339"/>
                    <a:pt x="15220" y="1821722"/>
                    <a:pt x="12458" y="1829532"/>
                  </a:cubicBezTo>
                  <a:cubicBezTo>
                    <a:pt x="14839" y="1849058"/>
                    <a:pt x="10648" y="1886968"/>
                    <a:pt x="14458" y="1908780"/>
                  </a:cubicBezTo>
                  <a:cubicBezTo>
                    <a:pt x="10363" y="1912019"/>
                    <a:pt x="14839" y="1916400"/>
                    <a:pt x="13220" y="1921258"/>
                  </a:cubicBezTo>
                  <a:cubicBezTo>
                    <a:pt x="23888" y="1930878"/>
                    <a:pt x="10839" y="1946785"/>
                    <a:pt x="20364" y="1955738"/>
                  </a:cubicBezTo>
                  <a:cubicBezTo>
                    <a:pt x="17602" y="1966406"/>
                    <a:pt x="17983" y="1974979"/>
                    <a:pt x="21602" y="1981456"/>
                  </a:cubicBezTo>
                  <a:cubicBezTo>
                    <a:pt x="19888" y="1982599"/>
                    <a:pt x="19316" y="1985552"/>
                    <a:pt x="18935" y="1988600"/>
                  </a:cubicBezTo>
                  <a:cubicBezTo>
                    <a:pt x="21316" y="2002887"/>
                    <a:pt x="22269" y="2018222"/>
                    <a:pt x="18459" y="2029176"/>
                  </a:cubicBezTo>
                  <a:cubicBezTo>
                    <a:pt x="26460" y="2043273"/>
                    <a:pt x="19602" y="2067276"/>
                    <a:pt x="22650" y="2084707"/>
                  </a:cubicBezTo>
                  <a:cubicBezTo>
                    <a:pt x="21221" y="2102233"/>
                    <a:pt x="20364" y="2113568"/>
                    <a:pt x="27031" y="2126236"/>
                  </a:cubicBezTo>
                  <a:cubicBezTo>
                    <a:pt x="22935" y="2147381"/>
                    <a:pt x="28746" y="2161860"/>
                    <a:pt x="31984" y="2178147"/>
                  </a:cubicBezTo>
                  <a:cubicBezTo>
                    <a:pt x="31127" y="2207960"/>
                    <a:pt x="28079" y="2245394"/>
                    <a:pt x="35223" y="2276826"/>
                  </a:cubicBezTo>
                  <a:cubicBezTo>
                    <a:pt x="30651" y="2303115"/>
                    <a:pt x="40652" y="2325689"/>
                    <a:pt x="35794" y="2350740"/>
                  </a:cubicBezTo>
                  <a:cubicBezTo>
                    <a:pt x="37509" y="2356741"/>
                    <a:pt x="42938" y="2362266"/>
                    <a:pt x="43605" y="2368838"/>
                  </a:cubicBezTo>
                  <a:cubicBezTo>
                    <a:pt x="43700" y="2370171"/>
                    <a:pt x="41700" y="2370362"/>
                    <a:pt x="41605" y="2372267"/>
                  </a:cubicBezTo>
                  <a:cubicBezTo>
                    <a:pt x="40938" y="2384840"/>
                    <a:pt x="46462" y="2404080"/>
                    <a:pt x="45510" y="2416272"/>
                  </a:cubicBezTo>
                  <a:cubicBezTo>
                    <a:pt x="45415" y="2417892"/>
                    <a:pt x="43033" y="2418177"/>
                    <a:pt x="43319" y="2420939"/>
                  </a:cubicBezTo>
                  <a:cubicBezTo>
                    <a:pt x="44272" y="2429702"/>
                    <a:pt x="49320" y="2438180"/>
                    <a:pt x="49415" y="2447610"/>
                  </a:cubicBezTo>
                  <a:cubicBezTo>
                    <a:pt x="49606" y="2458182"/>
                    <a:pt x="47510" y="2468374"/>
                    <a:pt x="46748" y="2480185"/>
                  </a:cubicBezTo>
                  <a:cubicBezTo>
                    <a:pt x="48843" y="2480566"/>
                    <a:pt x="49701" y="2481709"/>
                    <a:pt x="49891" y="2483328"/>
                  </a:cubicBezTo>
                  <a:cubicBezTo>
                    <a:pt x="46272" y="2502283"/>
                    <a:pt x="47986" y="2517904"/>
                    <a:pt x="51606" y="2532001"/>
                  </a:cubicBezTo>
                  <a:cubicBezTo>
                    <a:pt x="51606" y="2544765"/>
                    <a:pt x="48653" y="2559433"/>
                    <a:pt x="55987" y="2567244"/>
                  </a:cubicBezTo>
                  <a:cubicBezTo>
                    <a:pt x="57416" y="2581531"/>
                    <a:pt x="63988" y="2592294"/>
                    <a:pt x="58750" y="2611059"/>
                  </a:cubicBezTo>
                  <a:cubicBezTo>
                    <a:pt x="61798" y="2619441"/>
                    <a:pt x="67798" y="2628394"/>
                    <a:pt x="61893" y="2639729"/>
                  </a:cubicBezTo>
                  <a:cubicBezTo>
                    <a:pt x="67036" y="2646206"/>
                    <a:pt x="61988" y="2659445"/>
                    <a:pt x="66846" y="2666113"/>
                  </a:cubicBezTo>
                  <a:cubicBezTo>
                    <a:pt x="67227" y="2694498"/>
                    <a:pt x="85705" y="2710881"/>
                    <a:pt x="80848" y="2742694"/>
                  </a:cubicBezTo>
                  <a:cubicBezTo>
                    <a:pt x="81895" y="2744123"/>
                    <a:pt x="82848" y="2745552"/>
                    <a:pt x="83800" y="2747076"/>
                  </a:cubicBezTo>
                  <a:cubicBezTo>
                    <a:pt x="82086" y="2778984"/>
                    <a:pt x="93992" y="2801844"/>
                    <a:pt x="94849" y="2831943"/>
                  </a:cubicBezTo>
                  <a:cubicBezTo>
                    <a:pt x="97135" y="2833944"/>
                    <a:pt x="98755" y="2836420"/>
                    <a:pt x="99707" y="2839277"/>
                  </a:cubicBezTo>
                  <a:cubicBezTo>
                    <a:pt x="96659" y="2848136"/>
                    <a:pt x="106089" y="2855660"/>
                    <a:pt x="107327" y="2864995"/>
                  </a:cubicBezTo>
                  <a:cubicBezTo>
                    <a:pt x="108089" y="2870329"/>
                    <a:pt x="104660" y="2876330"/>
                    <a:pt x="105136" y="2882426"/>
                  </a:cubicBezTo>
                  <a:cubicBezTo>
                    <a:pt x="105993" y="2892522"/>
                    <a:pt x="116852" y="2908524"/>
                    <a:pt x="110756" y="2917859"/>
                  </a:cubicBezTo>
                  <a:cubicBezTo>
                    <a:pt x="116090" y="2921383"/>
                    <a:pt x="110375" y="2932242"/>
                    <a:pt x="111709" y="2938433"/>
                  </a:cubicBezTo>
                  <a:cubicBezTo>
                    <a:pt x="113328" y="2939481"/>
                    <a:pt x="118376" y="2938242"/>
                    <a:pt x="117614" y="2940909"/>
                  </a:cubicBezTo>
                  <a:cubicBezTo>
                    <a:pt x="115328" y="2940147"/>
                    <a:pt x="114661" y="2941767"/>
                    <a:pt x="112471" y="2941195"/>
                  </a:cubicBezTo>
                  <a:cubicBezTo>
                    <a:pt x="111232" y="2947958"/>
                    <a:pt x="115518" y="2951101"/>
                    <a:pt x="115709" y="2957102"/>
                  </a:cubicBezTo>
                  <a:cubicBezTo>
                    <a:pt x="118471" y="2959293"/>
                    <a:pt x="120472" y="2953006"/>
                    <a:pt x="120852" y="2956816"/>
                  </a:cubicBezTo>
                  <a:cubicBezTo>
                    <a:pt x="119995" y="2957483"/>
                    <a:pt x="116852" y="2962055"/>
                    <a:pt x="119614" y="2962912"/>
                  </a:cubicBezTo>
                  <a:cubicBezTo>
                    <a:pt x="120472" y="2961578"/>
                    <a:pt x="121519" y="2960435"/>
                    <a:pt x="122758" y="2959674"/>
                  </a:cubicBezTo>
                  <a:cubicBezTo>
                    <a:pt x="123234" y="2964817"/>
                    <a:pt x="129139" y="2963960"/>
                    <a:pt x="127425" y="2968246"/>
                  </a:cubicBezTo>
                  <a:cubicBezTo>
                    <a:pt x="131235" y="2961674"/>
                    <a:pt x="133330" y="2977485"/>
                    <a:pt x="137712" y="2974152"/>
                  </a:cubicBezTo>
                  <a:cubicBezTo>
                    <a:pt x="138569" y="2971770"/>
                    <a:pt x="136474" y="2971389"/>
                    <a:pt x="135997" y="2969960"/>
                  </a:cubicBezTo>
                  <a:cubicBezTo>
                    <a:pt x="139902" y="2973009"/>
                    <a:pt x="139712" y="2970627"/>
                    <a:pt x="140665" y="2965769"/>
                  </a:cubicBezTo>
                  <a:cubicBezTo>
                    <a:pt x="148189" y="2965579"/>
                    <a:pt x="155905" y="2960054"/>
                    <a:pt x="159715" y="2959388"/>
                  </a:cubicBezTo>
                  <a:cubicBezTo>
                    <a:pt x="159048" y="2959293"/>
                    <a:pt x="158476" y="2958150"/>
                    <a:pt x="160000" y="2958150"/>
                  </a:cubicBezTo>
                  <a:cubicBezTo>
                    <a:pt x="168954" y="2961388"/>
                    <a:pt x="170097" y="2975485"/>
                    <a:pt x="161715" y="2981391"/>
                  </a:cubicBezTo>
                  <a:cubicBezTo>
                    <a:pt x="156285" y="2979104"/>
                    <a:pt x="150475" y="2990058"/>
                    <a:pt x="145332" y="2993392"/>
                  </a:cubicBezTo>
                  <a:cubicBezTo>
                    <a:pt x="141712" y="2991011"/>
                    <a:pt x="134283" y="2989868"/>
                    <a:pt x="136474" y="2986534"/>
                  </a:cubicBezTo>
                  <a:cubicBezTo>
                    <a:pt x="132568" y="2988439"/>
                    <a:pt x="133426" y="2992440"/>
                    <a:pt x="134568" y="2996345"/>
                  </a:cubicBezTo>
                  <a:cubicBezTo>
                    <a:pt x="131997" y="2997393"/>
                    <a:pt x="129044" y="2994630"/>
                    <a:pt x="126472" y="2998535"/>
                  </a:cubicBezTo>
                  <a:cubicBezTo>
                    <a:pt x="128473" y="3000345"/>
                    <a:pt x="124282" y="3005298"/>
                    <a:pt x="126949" y="3008823"/>
                  </a:cubicBezTo>
                  <a:cubicBezTo>
                    <a:pt x="127330" y="3006727"/>
                    <a:pt x="128473" y="3005870"/>
                    <a:pt x="130092" y="3005679"/>
                  </a:cubicBezTo>
                  <a:cubicBezTo>
                    <a:pt x="129997" y="3007870"/>
                    <a:pt x="124853" y="3011490"/>
                    <a:pt x="130092" y="3012061"/>
                  </a:cubicBezTo>
                  <a:cubicBezTo>
                    <a:pt x="131330" y="3009680"/>
                    <a:pt x="129806" y="3003108"/>
                    <a:pt x="133997" y="3005203"/>
                  </a:cubicBezTo>
                  <a:cubicBezTo>
                    <a:pt x="132854" y="3010537"/>
                    <a:pt x="130377" y="3011870"/>
                    <a:pt x="133235" y="3015204"/>
                  </a:cubicBezTo>
                  <a:cubicBezTo>
                    <a:pt x="129711" y="3014633"/>
                    <a:pt x="129997" y="3019871"/>
                    <a:pt x="129044" y="3023301"/>
                  </a:cubicBezTo>
                  <a:cubicBezTo>
                    <a:pt x="134283" y="3031016"/>
                    <a:pt x="142474" y="3039017"/>
                    <a:pt x="152857" y="3044636"/>
                  </a:cubicBezTo>
                  <a:cubicBezTo>
                    <a:pt x="158762" y="3047780"/>
                    <a:pt x="171049" y="3057305"/>
                    <a:pt x="178479" y="3049780"/>
                  </a:cubicBezTo>
                  <a:cubicBezTo>
                    <a:pt x="177717" y="3043398"/>
                    <a:pt x="181432" y="3034159"/>
                    <a:pt x="186575" y="3034826"/>
                  </a:cubicBezTo>
                  <a:cubicBezTo>
                    <a:pt x="187051" y="3032730"/>
                    <a:pt x="187051" y="3031016"/>
                    <a:pt x="186289" y="3029682"/>
                  </a:cubicBezTo>
                  <a:cubicBezTo>
                    <a:pt x="188671" y="3030540"/>
                    <a:pt x="189052" y="3028539"/>
                    <a:pt x="190480" y="3027968"/>
                  </a:cubicBezTo>
                  <a:cubicBezTo>
                    <a:pt x="192385" y="3029587"/>
                    <a:pt x="191528" y="3032921"/>
                    <a:pt x="195910" y="3032826"/>
                  </a:cubicBezTo>
                  <a:cubicBezTo>
                    <a:pt x="196767" y="3030825"/>
                    <a:pt x="194671" y="3029301"/>
                    <a:pt x="196672" y="3029111"/>
                  </a:cubicBezTo>
                  <a:cubicBezTo>
                    <a:pt x="201243" y="3037302"/>
                    <a:pt x="214864" y="3035874"/>
                    <a:pt x="219436" y="3042541"/>
                  </a:cubicBezTo>
                  <a:cubicBezTo>
                    <a:pt x="217531" y="3045208"/>
                    <a:pt x="222199" y="3050923"/>
                    <a:pt x="223342" y="3054828"/>
                  </a:cubicBezTo>
                  <a:cubicBezTo>
                    <a:pt x="229628" y="3052066"/>
                    <a:pt x="236105" y="3054924"/>
                    <a:pt x="238010" y="3051399"/>
                  </a:cubicBezTo>
                  <a:cubicBezTo>
                    <a:pt x="239725" y="3052352"/>
                    <a:pt x="240772" y="3053781"/>
                    <a:pt x="242392" y="3054828"/>
                  </a:cubicBezTo>
                  <a:cubicBezTo>
                    <a:pt x="245154" y="3051494"/>
                    <a:pt x="246011" y="3052733"/>
                    <a:pt x="247344" y="3049399"/>
                  </a:cubicBezTo>
                  <a:cubicBezTo>
                    <a:pt x="245725" y="3052542"/>
                    <a:pt x="249250" y="3052352"/>
                    <a:pt x="248773" y="3054733"/>
                  </a:cubicBezTo>
                  <a:cubicBezTo>
                    <a:pt x="256298" y="3055209"/>
                    <a:pt x="260489" y="3048351"/>
                    <a:pt x="267157" y="3052066"/>
                  </a:cubicBezTo>
                  <a:cubicBezTo>
                    <a:pt x="266585" y="3046446"/>
                    <a:pt x="273062" y="3049685"/>
                    <a:pt x="275443" y="3048637"/>
                  </a:cubicBezTo>
                  <a:cubicBezTo>
                    <a:pt x="279444" y="3046827"/>
                    <a:pt x="285540" y="3035397"/>
                    <a:pt x="290874" y="3041493"/>
                  </a:cubicBezTo>
                  <a:cubicBezTo>
                    <a:pt x="291922" y="3039874"/>
                    <a:pt x="290683" y="3034921"/>
                    <a:pt x="293350" y="3035683"/>
                  </a:cubicBezTo>
                  <a:cubicBezTo>
                    <a:pt x="296684" y="3041017"/>
                    <a:pt x="301161" y="3034826"/>
                    <a:pt x="304876" y="3035397"/>
                  </a:cubicBezTo>
                  <a:cubicBezTo>
                    <a:pt x="304685" y="3036921"/>
                    <a:pt x="304685" y="3038350"/>
                    <a:pt x="306781" y="3038350"/>
                  </a:cubicBezTo>
                  <a:cubicBezTo>
                    <a:pt x="310114" y="3032826"/>
                    <a:pt x="333641" y="3048637"/>
                    <a:pt x="333927" y="3029777"/>
                  </a:cubicBezTo>
                  <a:cubicBezTo>
                    <a:pt x="335927" y="3030920"/>
                    <a:pt x="339737" y="3027206"/>
                    <a:pt x="340023" y="3031016"/>
                  </a:cubicBezTo>
                  <a:cubicBezTo>
                    <a:pt x="337737" y="3029396"/>
                    <a:pt x="334594" y="3034159"/>
                    <a:pt x="336880" y="3034159"/>
                  </a:cubicBezTo>
                  <a:cubicBezTo>
                    <a:pt x="338118" y="3029968"/>
                    <a:pt x="339261" y="3039112"/>
                    <a:pt x="340499" y="3034921"/>
                  </a:cubicBezTo>
                  <a:cubicBezTo>
                    <a:pt x="340594" y="3032540"/>
                    <a:pt x="342785" y="3024920"/>
                    <a:pt x="344119" y="3022919"/>
                  </a:cubicBezTo>
                  <a:cubicBezTo>
                    <a:pt x="345738" y="3023967"/>
                    <a:pt x="345928" y="3024062"/>
                    <a:pt x="347071" y="3027301"/>
                  </a:cubicBezTo>
                  <a:cubicBezTo>
                    <a:pt x="348024" y="3018252"/>
                    <a:pt x="359263" y="3008442"/>
                    <a:pt x="373741" y="3014823"/>
                  </a:cubicBezTo>
                  <a:cubicBezTo>
                    <a:pt x="376789" y="3010537"/>
                    <a:pt x="384505" y="3006156"/>
                    <a:pt x="387934" y="3007489"/>
                  </a:cubicBezTo>
                  <a:cubicBezTo>
                    <a:pt x="386028" y="3000250"/>
                    <a:pt x="387172" y="3004632"/>
                    <a:pt x="392791" y="3002060"/>
                  </a:cubicBezTo>
                  <a:cubicBezTo>
                    <a:pt x="392886" y="3003965"/>
                    <a:pt x="395458" y="3007394"/>
                    <a:pt x="396982" y="3006727"/>
                  </a:cubicBezTo>
                  <a:cubicBezTo>
                    <a:pt x="403555" y="3003965"/>
                    <a:pt x="413651" y="3001012"/>
                    <a:pt x="414794" y="2993773"/>
                  </a:cubicBezTo>
                  <a:cubicBezTo>
                    <a:pt x="416985" y="2994059"/>
                    <a:pt x="416890" y="2996726"/>
                    <a:pt x="420223" y="2998631"/>
                  </a:cubicBezTo>
                  <a:cubicBezTo>
                    <a:pt x="422319" y="2994440"/>
                    <a:pt x="425367" y="2991582"/>
                    <a:pt x="428510" y="2988820"/>
                  </a:cubicBezTo>
                  <a:cubicBezTo>
                    <a:pt x="424700" y="2986629"/>
                    <a:pt x="432320" y="2983677"/>
                    <a:pt x="428034" y="2978533"/>
                  </a:cubicBezTo>
                  <a:cubicBezTo>
                    <a:pt x="432701" y="2977961"/>
                    <a:pt x="432415" y="2981391"/>
                    <a:pt x="435654" y="2985105"/>
                  </a:cubicBezTo>
                  <a:cubicBezTo>
                    <a:pt x="432606" y="2984343"/>
                    <a:pt x="432320" y="2982057"/>
                    <a:pt x="430510" y="2985391"/>
                  </a:cubicBezTo>
                  <a:cubicBezTo>
                    <a:pt x="434511" y="2987868"/>
                    <a:pt x="432510" y="2987868"/>
                    <a:pt x="437368" y="2989296"/>
                  </a:cubicBezTo>
                  <a:cubicBezTo>
                    <a:pt x="443274" y="2980914"/>
                    <a:pt x="453561" y="2989487"/>
                    <a:pt x="453751" y="2977295"/>
                  </a:cubicBezTo>
                  <a:cubicBezTo>
                    <a:pt x="452037" y="2973866"/>
                    <a:pt x="450227" y="2970437"/>
                    <a:pt x="449560" y="2966246"/>
                  </a:cubicBezTo>
                  <a:cubicBezTo>
                    <a:pt x="452227" y="2966055"/>
                    <a:pt x="454037" y="2964436"/>
                    <a:pt x="456418" y="2963769"/>
                  </a:cubicBezTo>
                  <a:cubicBezTo>
                    <a:pt x="456228" y="2965389"/>
                    <a:pt x="451370" y="2967484"/>
                    <a:pt x="454227" y="2968436"/>
                  </a:cubicBezTo>
                  <a:cubicBezTo>
                    <a:pt x="454227" y="2966151"/>
                    <a:pt x="460038" y="2974247"/>
                    <a:pt x="461276" y="2971103"/>
                  </a:cubicBezTo>
                  <a:cubicBezTo>
                    <a:pt x="459752" y="2969960"/>
                    <a:pt x="459561" y="2968056"/>
                    <a:pt x="459847" y="2965769"/>
                  </a:cubicBezTo>
                  <a:cubicBezTo>
                    <a:pt x="463562" y="2967579"/>
                    <a:pt x="462133" y="2967294"/>
                    <a:pt x="464991" y="2965484"/>
                  </a:cubicBezTo>
                  <a:cubicBezTo>
                    <a:pt x="466515" y="2966532"/>
                    <a:pt x="464229" y="2970246"/>
                    <a:pt x="466515" y="2970818"/>
                  </a:cubicBezTo>
                  <a:cubicBezTo>
                    <a:pt x="469372" y="2969008"/>
                    <a:pt x="467753" y="2966436"/>
                    <a:pt x="467944" y="2963484"/>
                  </a:cubicBezTo>
                  <a:cubicBezTo>
                    <a:pt x="464229" y="2960721"/>
                    <a:pt x="461657" y="2967675"/>
                    <a:pt x="460324" y="2963293"/>
                  </a:cubicBezTo>
                  <a:cubicBezTo>
                    <a:pt x="464134" y="2964245"/>
                    <a:pt x="465181" y="2961007"/>
                    <a:pt x="466419" y="2958150"/>
                  </a:cubicBezTo>
                  <a:cubicBezTo>
                    <a:pt x="464419" y="2957197"/>
                    <a:pt x="462895" y="2959388"/>
                    <a:pt x="462705" y="2957387"/>
                  </a:cubicBezTo>
                  <a:cubicBezTo>
                    <a:pt x="463752" y="2957292"/>
                    <a:pt x="464324" y="2956626"/>
                    <a:pt x="464419" y="2955197"/>
                  </a:cubicBezTo>
                  <a:cubicBezTo>
                    <a:pt x="466039" y="2955959"/>
                    <a:pt x="466419" y="2957387"/>
                    <a:pt x="469086" y="2957387"/>
                  </a:cubicBezTo>
                  <a:cubicBezTo>
                    <a:pt x="467563" y="2953196"/>
                    <a:pt x="468801" y="2953768"/>
                    <a:pt x="468134" y="2949577"/>
                  </a:cubicBezTo>
                  <a:cubicBezTo>
                    <a:pt x="472516" y="2951958"/>
                    <a:pt x="474325" y="2938052"/>
                    <a:pt x="480612" y="2938147"/>
                  </a:cubicBezTo>
                  <a:cubicBezTo>
                    <a:pt x="479374" y="2935099"/>
                    <a:pt x="477373" y="2939100"/>
                    <a:pt x="477183" y="2936147"/>
                  </a:cubicBezTo>
                  <a:cubicBezTo>
                    <a:pt x="478802" y="2934051"/>
                    <a:pt x="474325" y="2931289"/>
                    <a:pt x="478135" y="2931194"/>
                  </a:cubicBezTo>
                  <a:cubicBezTo>
                    <a:pt x="480040" y="2937766"/>
                    <a:pt x="480802" y="2934337"/>
                    <a:pt x="485946" y="2936623"/>
                  </a:cubicBezTo>
                  <a:cubicBezTo>
                    <a:pt x="492423" y="2929289"/>
                    <a:pt x="483374" y="2916144"/>
                    <a:pt x="492327" y="2911191"/>
                  </a:cubicBezTo>
                  <a:cubicBezTo>
                    <a:pt x="491851" y="2912620"/>
                    <a:pt x="489565" y="2913573"/>
                    <a:pt x="491566" y="2914906"/>
                  </a:cubicBezTo>
                  <a:cubicBezTo>
                    <a:pt x="491185" y="2911953"/>
                    <a:pt x="498043" y="2912144"/>
                    <a:pt x="494042" y="2909001"/>
                  </a:cubicBezTo>
                  <a:cubicBezTo>
                    <a:pt x="493280" y="2911953"/>
                    <a:pt x="489946" y="2908429"/>
                    <a:pt x="490613" y="2907095"/>
                  </a:cubicBezTo>
                  <a:cubicBezTo>
                    <a:pt x="491280" y="2905476"/>
                    <a:pt x="491661" y="2904428"/>
                    <a:pt x="491947" y="2903476"/>
                  </a:cubicBezTo>
                  <a:cubicBezTo>
                    <a:pt x="511187" y="2908239"/>
                    <a:pt x="510235" y="2930432"/>
                    <a:pt x="520522" y="2942910"/>
                  </a:cubicBezTo>
                  <a:cubicBezTo>
                    <a:pt x="521665" y="2938719"/>
                    <a:pt x="519760" y="2931099"/>
                    <a:pt x="522808" y="2929194"/>
                  </a:cubicBezTo>
                  <a:cubicBezTo>
                    <a:pt x="526427" y="2930336"/>
                    <a:pt x="531666" y="2930146"/>
                    <a:pt x="532618" y="2933670"/>
                  </a:cubicBezTo>
                  <a:cubicBezTo>
                    <a:pt x="531094" y="2937099"/>
                    <a:pt x="528618" y="2945958"/>
                    <a:pt x="534238" y="2946434"/>
                  </a:cubicBezTo>
                  <a:cubicBezTo>
                    <a:pt x="537571" y="2941290"/>
                    <a:pt x="532618" y="2933956"/>
                    <a:pt x="536714" y="2928908"/>
                  </a:cubicBezTo>
                  <a:cubicBezTo>
                    <a:pt x="539857" y="2928908"/>
                    <a:pt x="540524" y="2931099"/>
                    <a:pt x="541477" y="2933003"/>
                  </a:cubicBezTo>
                  <a:cubicBezTo>
                    <a:pt x="539476" y="2934718"/>
                    <a:pt x="538619" y="2941481"/>
                    <a:pt x="543477" y="2940719"/>
                  </a:cubicBezTo>
                  <a:cubicBezTo>
                    <a:pt x="545382" y="2935004"/>
                    <a:pt x="540429" y="2929289"/>
                    <a:pt x="544525" y="2925669"/>
                  </a:cubicBezTo>
                  <a:cubicBezTo>
                    <a:pt x="545953" y="2926431"/>
                    <a:pt x="547287" y="2927193"/>
                    <a:pt x="548144" y="2928432"/>
                  </a:cubicBezTo>
                  <a:cubicBezTo>
                    <a:pt x="545953" y="2941100"/>
                    <a:pt x="548335" y="2951101"/>
                    <a:pt x="549287" y="2965198"/>
                  </a:cubicBezTo>
                  <a:cubicBezTo>
                    <a:pt x="556717" y="2961007"/>
                    <a:pt x="553573" y="2944624"/>
                    <a:pt x="560050" y="2939385"/>
                  </a:cubicBezTo>
                  <a:cubicBezTo>
                    <a:pt x="564527" y="2962531"/>
                    <a:pt x="562146" y="2984724"/>
                    <a:pt x="563860" y="3009299"/>
                  </a:cubicBezTo>
                  <a:cubicBezTo>
                    <a:pt x="565575" y="3010156"/>
                    <a:pt x="570433" y="3008251"/>
                    <a:pt x="570052" y="3011013"/>
                  </a:cubicBezTo>
                  <a:cubicBezTo>
                    <a:pt x="573195" y="3017014"/>
                    <a:pt x="568813" y="3023872"/>
                    <a:pt x="572623" y="3027682"/>
                  </a:cubicBezTo>
                  <a:cubicBezTo>
                    <a:pt x="573385" y="3021300"/>
                    <a:pt x="578338" y="3019776"/>
                    <a:pt x="581101" y="3015585"/>
                  </a:cubicBezTo>
                  <a:cubicBezTo>
                    <a:pt x="583672" y="3016157"/>
                    <a:pt x="583386" y="3019110"/>
                    <a:pt x="584530" y="3020919"/>
                  </a:cubicBezTo>
                  <a:cubicBezTo>
                    <a:pt x="583768" y="3024158"/>
                    <a:pt x="580529" y="3024444"/>
                    <a:pt x="580148" y="3028158"/>
                  </a:cubicBezTo>
                  <a:cubicBezTo>
                    <a:pt x="586435" y="3029016"/>
                    <a:pt x="590911" y="3031492"/>
                    <a:pt x="592245" y="3036635"/>
                  </a:cubicBezTo>
                  <a:cubicBezTo>
                    <a:pt x="601484" y="3007775"/>
                    <a:pt x="597960" y="2954816"/>
                    <a:pt x="613295" y="2938147"/>
                  </a:cubicBezTo>
                  <a:cubicBezTo>
                    <a:pt x="615200" y="2942814"/>
                    <a:pt x="613295" y="2950720"/>
                    <a:pt x="617296" y="2953577"/>
                  </a:cubicBezTo>
                  <a:cubicBezTo>
                    <a:pt x="620725" y="2937480"/>
                    <a:pt x="624820" y="2922240"/>
                    <a:pt x="634155" y="2913001"/>
                  </a:cubicBezTo>
                  <a:cubicBezTo>
                    <a:pt x="627773" y="2897475"/>
                    <a:pt x="637108" y="2888522"/>
                    <a:pt x="635774" y="2872615"/>
                  </a:cubicBezTo>
                  <a:cubicBezTo>
                    <a:pt x="636727" y="2875282"/>
                    <a:pt x="631297" y="2877092"/>
                    <a:pt x="631869" y="2874901"/>
                  </a:cubicBezTo>
                  <a:cubicBezTo>
                    <a:pt x="631774" y="2869091"/>
                    <a:pt x="636822" y="2858613"/>
                    <a:pt x="629488" y="2855756"/>
                  </a:cubicBezTo>
                  <a:cubicBezTo>
                    <a:pt x="634345" y="2852803"/>
                    <a:pt x="631678" y="2840992"/>
                    <a:pt x="637012" y="2838611"/>
                  </a:cubicBezTo>
                  <a:cubicBezTo>
                    <a:pt x="645394" y="2839563"/>
                    <a:pt x="657110" y="2838611"/>
                    <a:pt x="657777" y="2848993"/>
                  </a:cubicBezTo>
                  <a:cubicBezTo>
                    <a:pt x="665968" y="2844326"/>
                    <a:pt x="669493" y="2836515"/>
                    <a:pt x="679208" y="2832801"/>
                  </a:cubicBezTo>
                  <a:cubicBezTo>
                    <a:pt x="685876" y="2830324"/>
                    <a:pt x="695686" y="2832419"/>
                    <a:pt x="698830" y="2824133"/>
                  </a:cubicBezTo>
                  <a:cubicBezTo>
                    <a:pt x="698163" y="2820418"/>
                    <a:pt x="693115" y="2820418"/>
                    <a:pt x="694448" y="2814989"/>
                  </a:cubicBezTo>
                  <a:cubicBezTo>
                    <a:pt x="702259" y="2818608"/>
                    <a:pt x="697686" y="2807845"/>
                    <a:pt x="702544" y="2808035"/>
                  </a:cubicBezTo>
                  <a:cubicBezTo>
                    <a:pt x="703878" y="2809560"/>
                    <a:pt x="706926" y="2809750"/>
                    <a:pt x="709974" y="2809845"/>
                  </a:cubicBezTo>
                  <a:cubicBezTo>
                    <a:pt x="723118" y="2795367"/>
                    <a:pt x="730357" y="2810131"/>
                    <a:pt x="735406" y="2823847"/>
                  </a:cubicBezTo>
                  <a:cubicBezTo>
                    <a:pt x="733215" y="2842611"/>
                    <a:pt x="731881" y="2851184"/>
                    <a:pt x="744835" y="2863185"/>
                  </a:cubicBezTo>
                  <a:cubicBezTo>
                    <a:pt x="747598" y="2865757"/>
                    <a:pt x="754932" y="2867662"/>
                    <a:pt x="758932" y="2874329"/>
                  </a:cubicBezTo>
                  <a:cubicBezTo>
                    <a:pt x="761790" y="2873663"/>
                    <a:pt x="765600" y="2876806"/>
                    <a:pt x="770267" y="2873949"/>
                  </a:cubicBezTo>
                  <a:cubicBezTo>
                    <a:pt x="774744" y="2885760"/>
                    <a:pt x="792079" y="2872806"/>
                    <a:pt x="798366" y="2882521"/>
                  </a:cubicBezTo>
                  <a:cubicBezTo>
                    <a:pt x="806748" y="2870234"/>
                    <a:pt x="836085" y="2876616"/>
                    <a:pt x="854277" y="2872044"/>
                  </a:cubicBezTo>
                  <a:cubicBezTo>
                    <a:pt x="859897" y="2885760"/>
                    <a:pt x="873137" y="2892999"/>
                    <a:pt x="872280" y="2912239"/>
                  </a:cubicBezTo>
                  <a:cubicBezTo>
                    <a:pt x="878661" y="2913192"/>
                    <a:pt x="878471" y="2922621"/>
                    <a:pt x="881424" y="2923002"/>
                  </a:cubicBezTo>
                  <a:cubicBezTo>
                    <a:pt x="877519" y="2927384"/>
                    <a:pt x="881710" y="2933003"/>
                    <a:pt x="880090" y="2939195"/>
                  </a:cubicBezTo>
                  <a:cubicBezTo>
                    <a:pt x="884472" y="2940624"/>
                    <a:pt x="888282" y="2950339"/>
                    <a:pt x="892092" y="2945195"/>
                  </a:cubicBezTo>
                  <a:cubicBezTo>
                    <a:pt x="900855" y="2953482"/>
                    <a:pt x="911332" y="2948053"/>
                    <a:pt x="917333" y="2958435"/>
                  </a:cubicBezTo>
                  <a:cubicBezTo>
                    <a:pt x="922191" y="2966912"/>
                    <a:pt x="920476" y="2981676"/>
                    <a:pt x="924572" y="2992820"/>
                  </a:cubicBezTo>
                  <a:cubicBezTo>
                    <a:pt x="928096" y="3002250"/>
                    <a:pt x="934002" y="3007394"/>
                    <a:pt x="933907" y="3016061"/>
                  </a:cubicBezTo>
                  <a:cubicBezTo>
                    <a:pt x="949718" y="3021586"/>
                    <a:pt x="934383" y="3055114"/>
                    <a:pt x="957528" y="3049209"/>
                  </a:cubicBezTo>
                  <a:cubicBezTo>
                    <a:pt x="956767" y="3052161"/>
                    <a:pt x="959529" y="3052066"/>
                    <a:pt x="958291" y="3055495"/>
                  </a:cubicBezTo>
                  <a:cubicBezTo>
                    <a:pt x="972578" y="3063115"/>
                    <a:pt x="983056" y="3075878"/>
                    <a:pt x="1000201" y="3078927"/>
                  </a:cubicBezTo>
                  <a:cubicBezTo>
                    <a:pt x="998296" y="3074164"/>
                    <a:pt x="1006773" y="3061591"/>
                    <a:pt x="1011059" y="3068544"/>
                  </a:cubicBezTo>
                  <a:cubicBezTo>
                    <a:pt x="1015155" y="3060353"/>
                    <a:pt x="1030395" y="3066639"/>
                    <a:pt x="1038777" y="3065782"/>
                  </a:cubicBezTo>
                  <a:cubicBezTo>
                    <a:pt x="1047921" y="3064829"/>
                    <a:pt x="1056589" y="3057876"/>
                    <a:pt x="1059922" y="3067496"/>
                  </a:cubicBezTo>
                  <a:cubicBezTo>
                    <a:pt x="1061827" y="3060829"/>
                    <a:pt x="1067542" y="3057019"/>
                    <a:pt x="1072019" y="3057210"/>
                  </a:cubicBezTo>
                  <a:cubicBezTo>
                    <a:pt x="1069162" y="3045589"/>
                    <a:pt x="1073734" y="3036159"/>
                    <a:pt x="1073257" y="3026063"/>
                  </a:cubicBezTo>
                  <a:cubicBezTo>
                    <a:pt x="1084211" y="3023777"/>
                    <a:pt x="1076686" y="3014061"/>
                    <a:pt x="1077449" y="3005108"/>
                  </a:cubicBezTo>
                  <a:cubicBezTo>
                    <a:pt x="1082878" y="3006441"/>
                    <a:pt x="1076686" y="3002536"/>
                    <a:pt x="1080115" y="3002822"/>
                  </a:cubicBezTo>
                  <a:cubicBezTo>
                    <a:pt x="1083068" y="3003012"/>
                    <a:pt x="1083640" y="3005298"/>
                    <a:pt x="1087450" y="3004632"/>
                  </a:cubicBezTo>
                  <a:cubicBezTo>
                    <a:pt x="1083449" y="3009870"/>
                    <a:pt x="1092117" y="3003012"/>
                    <a:pt x="1089545" y="3009775"/>
                  </a:cubicBezTo>
                  <a:cubicBezTo>
                    <a:pt x="1093069" y="3010251"/>
                    <a:pt x="1092307" y="3005775"/>
                    <a:pt x="1097260" y="3007870"/>
                  </a:cubicBezTo>
                  <a:cubicBezTo>
                    <a:pt x="1096499" y="3012347"/>
                    <a:pt x="1099070" y="3013966"/>
                    <a:pt x="1098880" y="3018062"/>
                  </a:cubicBezTo>
                  <a:cubicBezTo>
                    <a:pt x="1102785" y="3018919"/>
                    <a:pt x="1103928" y="3016633"/>
                    <a:pt x="1106595" y="3016157"/>
                  </a:cubicBezTo>
                  <a:cubicBezTo>
                    <a:pt x="1105928" y="3010918"/>
                    <a:pt x="1108690" y="3009489"/>
                    <a:pt x="1110976" y="3007775"/>
                  </a:cubicBezTo>
                  <a:cubicBezTo>
                    <a:pt x="1107071" y="3013394"/>
                    <a:pt x="1108976" y="3021395"/>
                    <a:pt x="1112119" y="3024062"/>
                  </a:cubicBezTo>
                  <a:cubicBezTo>
                    <a:pt x="1116120" y="3021300"/>
                    <a:pt x="1109071" y="3014252"/>
                    <a:pt x="1111738" y="3012823"/>
                  </a:cubicBezTo>
                  <a:cubicBezTo>
                    <a:pt x="1113167" y="3013490"/>
                    <a:pt x="1114405" y="3014347"/>
                    <a:pt x="1115263" y="3015585"/>
                  </a:cubicBezTo>
                  <a:cubicBezTo>
                    <a:pt x="1114786" y="3017204"/>
                    <a:pt x="1113262" y="3017776"/>
                    <a:pt x="1113643" y="3020443"/>
                  </a:cubicBezTo>
                  <a:cubicBezTo>
                    <a:pt x="1116406" y="3022348"/>
                    <a:pt x="1116501" y="3020062"/>
                    <a:pt x="1118406" y="3023301"/>
                  </a:cubicBezTo>
                  <a:cubicBezTo>
                    <a:pt x="1121454" y="3021300"/>
                    <a:pt x="1120597" y="3015776"/>
                    <a:pt x="1121644" y="3014823"/>
                  </a:cubicBezTo>
                  <a:cubicBezTo>
                    <a:pt x="1124026" y="3014728"/>
                    <a:pt x="1124216" y="3016443"/>
                    <a:pt x="1126502" y="3016443"/>
                  </a:cubicBezTo>
                  <a:cubicBezTo>
                    <a:pt x="1128217" y="3011966"/>
                    <a:pt x="1123645" y="3012633"/>
                    <a:pt x="1124597" y="3008823"/>
                  </a:cubicBezTo>
                  <a:cubicBezTo>
                    <a:pt x="1129265" y="3009966"/>
                    <a:pt x="1123930" y="3003679"/>
                    <a:pt x="1128788" y="3002917"/>
                  </a:cubicBezTo>
                  <a:cubicBezTo>
                    <a:pt x="1132979" y="3009108"/>
                    <a:pt x="1142504" y="3002345"/>
                    <a:pt x="1147171" y="3008156"/>
                  </a:cubicBezTo>
                  <a:cubicBezTo>
                    <a:pt x="1147267" y="3007394"/>
                    <a:pt x="1147267" y="3006536"/>
                    <a:pt x="1147362" y="3005679"/>
                  </a:cubicBezTo>
                  <a:cubicBezTo>
                    <a:pt x="1148028" y="3005775"/>
                    <a:pt x="1148886" y="3004822"/>
                    <a:pt x="1147457" y="3004441"/>
                  </a:cubicBezTo>
                  <a:cubicBezTo>
                    <a:pt x="1146124" y="3006632"/>
                    <a:pt x="1143266" y="3000345"/>
                    <a:pt x="1141647" y="2998917"/>
                  </a:cubicBezTo>
                  <a:cubicBezTo>
                    <a:pt x="1148028" y="2998345"/>
                    <a:pt x="1144409" y="2992630"/>
                    <a:pt x="1142314" y="2990249"/>
                  </a:cubicBezTo>
                  <a:cubicBezTo>
                    <a:pt x="1143933" y="2990344"/>
                    <a:pt x="1144124" y="2988820"/>
                    <a:pt x="1146124" y="2989296"/>
                  </a:cubicBezTo>
                  <a:cubicBezTo>
                    <a:pt x="1143552" y="2992154"/>
                    <a:pt x="1147743" y="2997297"/>
                    <a:pt x="1146505" y="2999298"/>
                  </a:cubicBezTo>
                  <a:cubicBezTo>
                    <a:pt x="1147743" y="2997011"/>
                    <a:pt x="1152220" y="2996440"/>
                    <a:pt x="1154029" y="2998631"/>
                  </a:cubicBezTo>
                  <a:cubicBezTo>
                    <a:pt x="1154601" y="2993392"/>
                    <a:pt x="1158030" y="2991487"/>
                    <a:pt x="1162221" y="2990535"/>
                  </a:cubicBezTo>
                  <a:cubicBezTo>
                    <a:pt x="1161745" y="2993583"/>
                    <a:pt x="1156792" y="2994630"/>
                    <a:pt x="1161745" y="2996726"/>
                  </a:cubicBezTo>
                  <a:cubicBezTo>
                    <a:pt x="1163650" y="2993487"/>
                    <a:pt x="1166888" y="2991963"/>
                    <a:pt x="1170984" y="2991201"/>
                  </a:cubicBezTo>
                  <a:cubicBezTo>
                    <a:pt x="1173175" y="2994249"/>
                    <a:pt x="1170603" y="2992535"/>
                    <a:pt x="1169460" y="2994821"/>
                  </a:cubicBezTo>
                  <a:cubicBezTo>
                    <a:pt x="1172317" y="2995487"/>
                    <a:pt x="1174222" y="2995011"/>
                    <a:pt x="1175746" y="2994059"/>
                  </a:cubicBezTo>
                  <a:cubicBezTo>
                    <a:pt x="1174413" y="2988534"/>
                    <a:pt x="1175080" y="2985296"/>
                    <a:pt x="1179080" y="2983105"/>
                  </a:cubicBezTo>
                  <a:cubicBezTo>
                    <a:pt x="1177651" y="2982724"/>
                    <a:pt x="1177842" y="2981010"/>
                    <a:pt x="1178128" y="2979200"/>
                  </a:cubicBezTo>
                  <a:cubicBezTo>
                    <a:pt x="1172603" y="2980628"/>
                    <a:pt x="1172603" y="2980914"/>
                    <a:pt x="1168222" y="2977200"/>
                  </a:cubicBezTo>
                  <a:cubicBezTo>
                    <a:pt x="1164602" y="2976247"/>
                    <a:pt x="1161649" y="2982915"/>
                    <a:pt x="1159363" y="2979009"/>
                  </a:cubicBezTo>
                  <a:cubicBezTo>
                    <a:pt x="1164126" y="2976057"/>
                    <a:pt x="1162126" y="2975199"/>
                    <a:pt x="1160030" y="2970342"/>
                  </a:cubicBezTo>
                  <a:cubicBezTo>
                    <a:pt x="1161840" y="2970246"/>
                    <a:pt x="1162316" y="2968532"/>
                    <a:pt x="1163935" y="2968151"/>
                  </a:cubicBezTo>
                  <a:cubicBezTo>
                    <a:pt x="1163650" y="2969579"/>
                    <a:pt x="1161459" y="2970818"/>
                    <a:pt x="1163650" y="2971866"/>
                  </a:cubicBezTo>
                  <a:cubicBezTo>
                    <a:pt x="1165650" y="2971103"/>
                    <a:pt x="1163840" y="2965769"/>
                    <a:pt x="1167745" y="2967198"/>
                  </a:cubicBezTo>
                  <a:cubicBezTo>
                    <a:pt x="1164031" y="2969199"/>
                    <a:pt x="1171365" y="2974818"/>
                    <a:pt x="1172317" y="2972532"/>
                  </a:cubicBezTo>
                  <a:cubicBezTo>
                    <a:pt x="1171174" y="2971199"/>
                    <a:pt x="1170032" y="2969865"/>
                    <a:pt x="1168888" y="2968532"/>
                  </a:cubicBezTo>
                  <a:cubicBezTo>
                    <a:pt x="1171651" y="2965865"/>
                    <a:pt x="1176032" y="2965103"/>
                    <a:pt x="1172032" y="2961293"/>
                  </a:cubicBezTo>
                  <a:cubicBezTo>
                    <a:pt x="1175651" y="2961483"/>
                    <a:pt x="1176890" y="2958816"/>
                    <a:pt x="1178699" y="2956816"/>
                  </a:cubicBezTo>
                  <a:cubicBezTo>
                    <a:pt x="1176603" y="2956721"/>
                    <a:pt x="1175556" y="2955578"/>
                    <a:pt x="1175175" y="2954054"/>
                  </a:cubicBezTo>
                  <a:cubicBezTo>
                    <a:pt x="1178604" y="2954149"/>
                    <a:pt x="1177461" y="2956340"/>
                    <a:pt x="1180128" y="2954435"/>
                  </a:cubicBezTo>
                  <a:cubicBezTo>
                    <a:pt x="1176890" y="2947767"/>
                    <a:pt x="1184509" y="2948625"/>
                    <a:pt x="1178509" y="2943005"/>
                  </a:cubicBezTo>
                  <a:cubicBezTo>
                    <a:pt x="1181938" y="2946910"/>
                    <a:pt x="1183081" y="2940433"/>
                    <a:pt x="1188510" y="2942528"/>
                  </a:cubicBezTo>
                  <a:cubicBezTo>
                    <a:pt x="1188605" y="2940814"/>
                    <a:pt x="1189272" y="2939861"/>
                    <a:pt x="1190034" y="2938909"/>
                  </a:cubicBezTo>
                  <a:cubicBezTo>
                    <a:pt x="1181366" y="2938242"/>
                    <a:pt x="1190701" y="2917859"/>
                    <a:pt x="1185462" y="2918526"/>
                  </a:cubicBezTo>
                  <a:cubicBezTo>
                    <a:pt x="1185748" y="2916525"/>
                    <a:pt x="1188700" y="2917859"/>
                    <a:pt x="1188224" y="2915001"/>
                  </a:cubicBezTo>
                  <a:cubicBezTo>
                    <a:pt x="1186224" y="2913668"/>
                    <a:pt x="1184890" y="2910810"/>
                    <a:pt x="1187462" y="2908715"/>
                  </a:cubicBezTo>
                  <a:cubicBezTo>
                    <a:pt x="1184700" y="2907953"/>
                    <a:pt x="1180414" y="2912049"/>
                    <a:pt x="1179937" y="2909382"/>
                  </a:cubicBezTo>
                  <a:cubicBezTo>
                    <a:pt x="1179747" y="2906905"/>
                    <a:pt x="1181842" y="2907000"/>
                    <a:pt x="1182700" y="2905857"/>
                  </a:cubicBezTo>
                  <a:cubicBezTo>
                    <a:pt x="1180509" y="2904905"/>
                    <a:pt x="1177270" y="2909096"/>
                    <a:pt x="1176508" y="2905381"/>
                  </a:cubicBezTo>
                  <a:cubicBezTo>
                    <a:pt x="1178985" y="2901381"/>
                    <a:pt x="1182033" y="2906524"/>
                    <a:pt x="1184319" y="2902238"/>
                  </a:cubicBezTo>
                  <a:cubicBezTo>
                    <a:pt x="1184319" y="2906524"/>
                    <a:pt x="1186415" y="2908905"/>
                    <a:pt x="1191272" y="2909001"/>
                  </a:cubicBezTo>
                  <a:cubicBezTo>
                    <a:pt x="1191653" y="2906715"/>
                    <a:pt x="1192415" y="2904905"/>
                    <a:pt x="1194225" y="2904238"/>
                  </a:cubicBezTo>
                  <a:cubicBezTo>
                    <a:pt x="1192225" y="2909382"/>
                    <a:pt x="1194034" y="2912144"/>
                    <a:pt x="1191844" y="2917859"/>
                  </a:cubicBezTo>
                  <a:cubicBezTo>
                    <a:pt x="1196797" y="2918716"/>
                    <a:pt x="1196797" y="2929765"/>
                    <a:pt x="1201083" y="2927384"/>
                  </a:cubicBezTo>
                  <a:cubicBezTo>
                    <a:pt x="1199368" y="2926145"/>
                    <a:pt x="1199654" y="2923288"/>
                    <a:pt x="1199083" y="2920907"/>
                  </a:cubicBezTo>
                  <a:cubicBezTo>
                    <a:pt x="1201274" y="2921193"/>
                    <a:pt x="1202988" y="2920907"/>
                    <a:pt x="1204131" y="2920145"/>
                  </a:cubicBezTo>
                  <a:cubicBezTo>
                    <a:pt x="1206131" y="2913096"/>
                    <a:pt x="1206703" y="2905191"/>
                    <a:pt x="1204607" y="2898904"/>
                  </a:cubicBezTo>
                  <a:cubicBezTo>
                    <a:pt x="1201845" y="2902333"/>
                    <a:pt x="1202893" y="2904905"/>
                    <a:pt x="1201464" y="2907381"/>
                  </a:cubicBezTo>
                  <a:cubicBezTo>
                    <a:pt x="1199083" y="2902143"/>
                    <a:pt x="1203464" y="2899666"/>
                    <a:pt x="1204988" y="2895189"/>
                  </a:cubicBezTo>
                  <a:cubicBezTo>
                    <a:pt x="1204321" y="2893379"/>
                    <a:pt x="1200226" y="2894618"/>
                    <a:pt x="1200226" y="2892332"/>
                  </a:cubicBezTo>
                  <a:cubicBezTo>
                    <a:pt x="1202893" y="2889379"/>
                    <a:pt x="1202702" y="2886902"/>
                    <a:pt x="1200988" y="2882426"/>
                  </a:cubicBezTo>
                  <a:cubicBezTo>
                    <a:pt x="1203464" y="2882997"/>
                    <a:pt x="1203178" y="2886045"/>
                    <a:pt x="1205655" y="2886521"/>
                  </a:cubicBezTo>
                  <a:cubicBezTo>
                    <a:pt x="1207846" y="2885950"/>
                    <a:pt x="1206036" y="2880616"/>
                    <a:pt x="1208608" y="2880521"/>
                  </a:cubicBezTo>
                  <a:cubicBezTo>
                    <a:pt x="1210322" y="2881378"/>
                    <a:pt x="1211465" y="2882711"/>
                    <a:pt x="1212037" y="2884521"/>
                  </a:cubicBezTo>
                  <a:cubicBezTo>
                    <a:pt x="1209846" y="2884807"/>
                    <a:pt x="1208989" y="2882426"/>
                    <a:pt x="1208322" y="2884235"/>
                  </a:cubicBezTo>
                  <a:cubicBezTo>
                    <a:pt x="1209274" y="2884617"/>
                    <a:pt x="1209655" y="2885378"/>
                    <a:pt x="1209370" y="2886807"/>
                  </a:cubicBezTo>
                  <a:cubicBezTo>
                    <a:pt x="1213561" y="2887665"/>
                    <a:pt x="1211751" y="2881473"/>
                    <a:pt x="1217180" y="2883664"/>
                  </a:cubicBezTo>
                  <a:cubicBezTo>
                    <a:pt x="1213370" y="2878330"/>
                    <a:pt x="1222133" y="2876520"/>
                    <a:pt x="1215180" y="2877187"/>
                  </a:cubicBezTo>
                  <a:cubicBezTo>
                    <a:pt x="1216609" y="2870996"/>
                    <a:pt x="1221181" y="2875949"/>
                    <a:pt x="1223848" y="2877854"/>
                  </a:cubicBezTo>
                  <a:cubicBezTo>
                    <a:pt x="1223467" y="2879092"/>
                    <a:pt x="1222419" y="2879568"/>
                    <a:pt x="1221371" y="2880044"/>
                  </a:cubicBezTo>
                  <a:cubicBezTo>
                    <a:pt x="1223848" y="2882711"/>
                    <a:pt x="1229277" y="2883378"/>
                    <a:pt x="1230801" y="2884712"/>
                  </a:cubicBezTo>
                  <a:cubicBezTo>
                    <a:pt x="1227182" y="2882807"/>
                    <a:pt x="1232515" y="2880521"/>
                    <a:pt x="1231372" y="2877282"/>
                  </a:cubicBezTo>
                  <a:cubicBezTo>
                    <a:pt x="1227372" y="2875282"/>
                    <a:pt x="1222038" y="2874329"/>
                    <a:pt x="1220704" y="2870139"/>
                  </a:cubicBezTo>
                  <a:cubicBezTo>
                    <a:pt x="1226991" y="2874425"/>
                    <a:pt x="1222990" y="2865948"/>
                    <a:pt x="1228610" y="2865757"/>
                  </a:cubicBezTo>
                  <a:cubicBezTo>
                    <a:pt x="1224133" y="2865948"/>
                    <a:pt x="1227086" y="2863376"/>
                    <a:pt x="1229944" y="2864614"/>
                  </a:cubicBezTo>
                  <a:cubicBezTo>
                    <a:pt x="1230420" y="2861566"/>
                    <a:pt x="1228324" y="2860614"/>
                    <a:pt x="1227943" y="2858232"/>
                  </a:cubicBezTo>
                  <a:cubicBezTo>
                    <a:pt x="1230325" y="2856137"/>
                    <a:pt x="1231849" y="2848993"/>
                    <a:pt x="1234516" y="2854994"/>
                  </a:cubicBezTo>
                  <a:cubicBezTo>
                    <a:pt x="1232992" y="2849279"/>
                    <a:pt x="1236135" y="2847564"/>
                    <a:pt x="1235278" y="2844993"/>
                  </a:cubicBezTo>
                  <a:cubicBezTo>
                    <a:pt x="1236992" y="2850327"/>
                    <a:pt x="1245184" y="2843373"/>
                    <a:pt x="1244803" y="2850803"/>
                  </a:cubicBezTo>
                  <a:cubicBezTo>
                    <a:pt x="1242993" y="2850708"/>
                    <a:pt x="1241278" y="2845278"/>
                    <a:pt x="1241088" y="2850517"/>
                  </a:cubicBezTo>
                  <a:cubicBezTo>
                    <a:pt x="1242231" y="2851851"/>
                    <a:pt x="1243374" y="2853279"/>
                    <a:pt x="1244517" y="2854518"/>
                  </a:cubicBezTo>
                  <a:cubicBezTo>
                    <a:pt x="1245184" y="2852232"/>
                    <a:pt x="1245374" y="2849184"/>
                    <a:pt x="1248708" y="2849850"/>
                  </a:cubicBezTo>
                  <a:cubicBezTo>
                    <a:pt x="1246993" y="2843945"/>
                    <a:pt x="1244993" y="2834706"/>
                    <a:pt x="1243945" y="2831943"/>
                  </a:cubicBezTo>
                  <a:cubicBezTo>
                    <a:pt x="1243469" y="2836325"/>
                    <a:pt x="1240040" y="2828991"/>
                    <a:pt x="1240135" y="2832896"/>
                  </a:cubicBezTo>
                  <a:cubicBezTo>
                    <a:pt x="1240707" y="2834039"/>
                    <a:pt x="1244898" y="2837849"/>
                    <a:pt x="1242231" y="2838039"/>
                  </a:cubicBezTo>
                  <a:cubicBezTo>
                    <a:pt x="1239659" y="2836801"/>
                    <a:pt x="1238040" y="2834610"/>
                    <a:pt x="1239088" y="2830324"/>
                  </a:cubicBezTo>
                  <a:cubicBezTo>
                    <a:pt x="1233277" y="2830800"/>
                    <a:pt x="1235659" y="2828610"/>
                    <a:pt x="1234325" y="2827467"/>
                  </a:cubicBezTo>
                  <a:cubicBezTo>
                    <a:pt x="1233944" y="2828991"/>
                    <a:pt x="1232896" y="2828133"/>
                    <a:pt x="1231849" y="2827276"/>
                  </a:cubicBezTo>
                  <a:cubicBezTo>
                    <a:pt x="1230515" y="2831562"/>
                    <a:pt x="1232801" y="2832705"/>
                    <a:pt x="1233753" y="2834991"/>
                  </a:cubicBezTo>
                  <a:cubicBezTo>
                    <a:pt x="1229753" y="2835277"/>
                    <a:pt x="1226896" y="2836896"/>
                    <a:pt x="1225848" y="2840516"/>
                  </a:cubicBezTo>
                  <a:cubicBezTo>
                    <a:pt x="1222514" y="2837277"/>
                    <a:pt x="1224324" y="2831372"/>
                    <a:pt x="1225753" y="2826800"/>
                  </a:cubicBezTo>
                  <a:cubicBezTo>
                    <a:pt x="1232134" y="2830229"/>
                    <a:pt x="1234040" y="2822609"/>
                    <a:pt x="1236230" y="2821370"/>
                  </a:cubicBezTo>
                  <a:cubicBezTo>
                    <a:pt x="1237183" y="2822704"/>
                    <a:pt x="1241469" y="2818132"/>
                    <a:pt x="1243565" y="2823276"/>
                  </a:cubicBezTo>
                  <a:cubicBezTo>
                    <a:pt x="1246041" y="2822133"/>
                    <a:pt x="1245755" y="2817656"/>
                    <a:pt x="1247946" y="2816132"/>
                  </a:cubicBezTo>
                  <a:cubicBezTo>
                    <a:pt x="1249946" y="2818989"/>
                    <a:pt x="1248232" y="2823276"/>
                    <a:pt x="1251184" y="2822609"/>
                  </a:cubicBezTo>
                  <a:cubicBezTo>
                    <a:pt x="1249565" y="2822514"/>
                    <a:pt x="1249851" y="2824704"/>
                    <a:pt x="1248517" y="2824895"/>
                  </a:cubicBezTo>
                  <a:cubicBezTo>
                    <a:pt x="1246612" y="2824609"/>
                    <a:pt x="1247755" y="2821656"/>
                    <a:pt x="1244993" y="2822133"/>
                  </a:cubicBezTo>
                  <a:cubicBezTo>
                    <a:pt x="1245088" y="2824514"/>
                    <a:pt x="1243374" y="2824800"/>
                    <a:pt x="1243374" y="2826990"/>
                  </a:cubicBezTo>
                  <a:cubicBezTo>
                    <a:pt x="1248613" y="2825371"/>
                    <a:pt x="1245660" y="2828610"/>
                    <a:pt x="1250518" y="2831277"/>
                  </a:cubicBezTo>
                  <a:cubicBezTo>
                    <a:pt x="1248994" y="2827276"/>
                    <a:pt x="1251089" y="2826419"/>
                    <a:pt x="1253566" y="2824037"/>
                  </a:cubicBezTo>
                  <a:cubicBezTo>
                    <a:pt x="1252613" y="2827943"/>
                    <a:pt x="1255471" y="2828610"/>
                    <a:pt x="1254137" y="2832801"/>
                  </a:cubicBezTo>
                  <a:cubicBezTo>
                    <a:pt x="1256042" y="2832801"/>
                    <a:pt x="1258709" y="2833658"/>
                    <a:pt x="1259185" y="2831943"/>
                  </a:cubicBezTo>
                  <a:cubicBezTo>
                    <a:pt x="1257566" y="2830895"/>
                    <a:pt x="1253851" y="2825847"/>
                    <a:pt x="1255947" y="2825371"/>
                  </a:cubicBezTo>
                  <a:cubicBezTo>
                    <a:pt x="1258328" y="2828038"/>
                    <a:pt x="1256899" y="2827943"/>
                    <a:pt x="1259662" y="2825657"/>
                  </a:cubicBezTo>
                  <a:cubicBezTo>
                    <a:pt x="1261948" y="2827752"/>
                    <a:pt x="1257090" y="2830705"/>
                    <a:pt x="1261662" y="2832134"/>
                  </a:cubicBezTo>
                  <a:cubicBezTo>
                    <a:pt x="1261662" y="2831372"/>
                    <a:pt x="1268044" y="2831943"/>
                    <a:pt x="1264424" y="2828610"/>
                  </a:cubicBezTo>
                  <a:cubicBezTo>
                    <a:pt x="1264043" y="2829562"/>
                    <a:pt x="1264234" y="2831086"/>
                    <a:pt x="1262995" y="2830991"/>
                  </a:cubicBezTo>
                  <a:cubicBezTo>
                    <a:pt x="1261757" y="2824323"/>
                    <a:pt x="1264138" y="2818418"/>
                    <a:pt x="1260709" y="2813274"/>
                  </a:cubicBezTo>
                  <a:cubicBezTo>
                    <a:pt x="1256518" y="2817179"/>
                    <a:pt x="1260995" y="2819846"/>
                    <a:pt x="1258614" y="2823085"/>
                  </a:cubicBezTo>
                  <a:cubicBezTo>
                    <a:pt x="1254137" y="2818323"/>
                    <a:pt x="1259566" y="2810798"/>
                    <a:pt x="1257566" y="2805464"/>
                  </a:cubicBezTo>
                  <a:cubicBezTo>
                    <a:pt x="1260709" y="2804892"/>
                    <a:pt x="1262805" y="2804702"/>
                    <a:pt x="1264900" y="2807369"/>
                  </a:cubicBezTo>
                  <a:cubicBezTo>
                    <a:pt x="1262138" y="2809655"/>
                    <a:pt x="1261567" y="2807369"/>
                    <a:pt x="1260043" y="2805750"/>
                  </a:cubicBezTo>
                  <a:cubicBezTo>
                    <a:pt x="1260233" y="2808702"/>
                    <a:pt x="1260900" y="2811179"/>
                    <a:pt x="1263281" y="2812227"/>
                  </a:cubicBezTo>
                  <a:cubicBezTo>
                    <a:pt x="1264138" y="2806226"/>
                    <a:pt x="1264424" y="2814227"/>
                    <a:pt x="1266901" y="2813751"/>
                  </a:cubicBezTo>
                  <a:cubicBezTo>
                    <a:pt x="1268615" y="2809941"/>
                    <a:pt x="1267758" y="2810512"/>
                    <a:pt x="1266139" y="2807464"/>
                  </a:cubicBezTo>
                  <a:cubicBezTo>
                    <a:pt x="1270615" y="2807178"/>
                    <a:pt x="1276235" y="2801177"/>
                    <a:pt x="1274425" y="2798129"/>
                  </a:cubicBezTo>
                  <a:cubicBezTo>
                    <a:pt x="1272997" y="2799177"/>
                    <a:pt x="1273663" y="2802702"/>
                    <a:pt x="1270425" y="2801559"/>
                  </a:cubicBezTo>
                  <a:cubicBezTo>
                    <a:pt x="1269853" y="2798510"/>
                    <a:pt x="1269187" y="2795653"/>
                    <a:pt x="1265948" y="2794891"/>
                  </a:cubicBezTo>
                  <a:cubicBezTo>
                    <a:pt x="1265853" y="2798034"/>
                    <a:pt x="1265662" y="2800987"/>
                    <a:pt x="1262995" y="2800892"/>
                  </a:cubicBezTo>
                  <a:cubicBezTo>
                    <a:pt x="1265567" y="2796796"/>
                    <a:pt x="1262995" y="2796225"/>
                    <a:pt x="1259757" y="2794319"/>
                  </a:cubicBezTo>
                  <a:cubicBezTo>
                    <a:pt x="1259376" y="2797463"/>
                    <a:pt x="1258614" y="2800225"/>
                    <a:pt x="1256709" y="2801559"/>
                  </a:cubicBezTo>
                  <a:cubicBezTo>
                    <a:pt x="1253947" y="2800511"/>
                    <a:pt x="1256328" y="2794986"/>
                    <a:pt x="1250899" y="2796129"/>
                  </a:cubicBezTo>
                  <a:cubicBezTo>
                    <a:pt x="1250613" y="2798415"/>
                    <a:pt x="1251661" y="2798892"/>
                    <a:pt x="1253280" y="2797558"/>
                  </a:cubicBezTo>
                  <a:cubicBezTo>
                    <a:pt x="1253185" y="2799273"/>
                    <a:pt x="1252994" y="2800892"/>
                    <a:pt x="1252899" y="2802511"/>
                  </a:cubicBezTo>
                  <a:cubicBezTo>
                    <a:pt x="1255852" y="2804321"/>
                    <a:pt x="1256804" y="2802225"/>
                    <a:pt x="1257757" y="2804130"/>
                  </a:cubicBezTo>
                  <a:cubicBezTo>
                    <a:pt x="1255375" y="2804416"/>
                    <a:pt x="1257185" y="2809845"/>
                    <a:pt x="1252518" y="2807464"/>
                  </a:cubicBezTo>
                  <a:cubicBezTo>
                    <a:pt x="1253947" y="2802416"/>
                    <a:pt x="1251089" y="2800987"/>
                    <a:pt x="1246803" y="2800701"/>
                  </a:cubicBezTo>
                  <a:cubicBezTo>
                    <a:pt x="1246708" y="2804321"/>
                    <a:pt x="1251375" y="2806797"/>
                    <a:pt x="1245088" y="2806797"/>
                  </a:cubicBezTo>
                  <a:cubicBezTo>
                    <a:pt x="1248994" y="2803654"/>
                    <a:pt x="1243469" y="2803273"/>
                    <a:pt x="1243088" y="2800416"/>
                  </a:cubicBezTo>
                  <a:cubicBezTo>
                    <a:pt x="1250137" y="2799653"/>
                    <a:pt x="1245565" y="2791271"/>
                    <a:pt x="1250232" y="2789748"/>
                  </a:cubicBezTo>
                  <a:cubicBezTo>
                    <a:pt x="1245374" y="2791176"/>
                    <a:pt x="1248136" y="2786128"/>
                    <a:pt x="1244231" y="2786795"/>
                  </a:cubicBezTo>
                  <a:cubicBezTo>
                    <a:pt x="1244707" y="2790128"/>
                    <a:pt x="1243374" y="2791271"/>
                    <a:pt x="1240231" y="2790224"/>
                  </a:cubicBezTo>
                  <a:cubicBezTo>
                    <a:pt x="1239564" y="2786795"/>
                    <a:pt x="1242898" y="2787843"/>
                    <a:pt x="1243088" y="2785461"/>
                  </a:cubicBezTo>
                  <a:cubicBezTo>
                    <a:pt x="1240897" y="2784604"/>
                    <a:pt x="1237945" y="2784414"/>
                    <a:pt x="1237087" y="2782413"/>
                  </a:cubicBezTo>
                  <a:cubicBezTo>
                    <a:pt x="1243088" y="2779746"/>
                    <a:pt x="1233373" y="2780413"/>
                    <a:pt x="1235182" y="2774793"/>
                  </a:cubicBezTo>
                  <a:cubicBezTo>
                    <a:pt x="1237087" y="2776032"/>
                    <a:pt x="1241659" y="2780699"/>
                    <a:pt x="1243660" y="2778032"/>
                  </a:cubicBezTo>
                  <a:cubicBezTo>
                    <a:pt x="1237945" y="2777270"/>
                    <a:pt x="1247089" y="2774793"/>
                    <a:pt x="1241564" y="2772888"/>
                  </a:cubicBezTo>
                  <a:cubicBezTo>
                    <a:pt x="1243565" y="2770317"/>
                    <a:pt x="1244422" y="2774698"/>
                    <a:pt x="1245374" y="2771936"/>
                  </a:cubicBezTo>
                  <a:cubicBezTo>
                    <a:pt x="1240993" y="2771460"/>
                    <a:pt x="1248327" y="2768031"/>
                    <a:pt x="1244422" y="2768126"/>
                  </a:cubicBezTo>
                  <a:cubicBezTo>
                    <a:pt x="1241659" y="2770793"/>
                    <a:pt x="1238611" y="2774031"/>
                    <a:pt x="1238802" y="2776412"/>
                  </a:cubicBezTo>
                  <a:cubicBezTo>
                    <a:pt x="1237659" y="2771936"/>
                    <a:pt x="1240326" y="2768602"/>
                    <a:pt x="1239659" y="2765268"/>
                  </a:cubicBezTo>
                  <a:cubicBezTo>
                    <a:pt x="1241278" y="2766221"/>
                    <a:pt x="1239469" y="2770031"/>
                    <a:pt x="1241755" y="2770412"/>
                  </a:cubicBezTo>
                  <a:cubicBezTo>
                    <a:pt x="1243088" y="2768316"/>
                    <a:pt x="1244422" y="2766316"/>
                    <a:pt x="1248232" y="2767173"/>
                  </a:cubicBezTo>
                  <a:cubicBezTo>
                    <a:pt x="1245660" y="2762601"/>
                    <a:pt x="1247089" y="2761363"/>
                    <a:pt x="1246708" y="2755743"/>
                  </a:cubicBezTo>
                  <a:cubicBezTo>
                    <a:pt x="1243183" y="2754981"/>
                    <a:pt x="1242612" y="2764411"/>
                    <a:pt x="1238992" y="2758886"/>
                  </a:cubicBezTo>
                  <a:cubicBezTo>
                    <a:pt x="1240897" y="2757839"/>
                    <a:pt x="1246993" y="2754791"/>
                    <a:pt x="1244422" y="2753076"/>
                  </a:cubicBezTo>
                  <a:cubicBezTo>
                    <a:pt x="1241183" y="2755934"/>
                    <a:pt x="1246898" y="2748885"/>
                    <a:pt x="1242231" y="2749171"/>
                  </a:cubicBezTo>
                  <a:cubicBezTo>
                    <a:pt x="1242231" y="2752314"/>
                    <a:pt x="1240040" y="2752886"/>
                    <a:pt x="1238135" y="2753838"/>
                  </a:cubicBezTo>
                  <a:cubicBezTo>
                    <a:pt x="1236707" y="2750695"/>
                    <a:pt x="1233373" y="2754791"/>
                    <a:pt x="1233277" y="2752219"/>
                  </a:cubicBezTo>
                  <a:cubicBezTo>
                    <a:pt x="1230134" y="2744027"/>
                    <a:pt x="1233468" y="2741837"/>
                    <a:pt x="1228515" y="2734312"/>
                  </a:cubicBezTo>
                  <a:cubicBezTo>
                    <a:pt x="1230134" y="2734407"/>
                    <a:pt x="1229849" y="2732217"/>
                    <a:pt x="1231182" y="2732026"/>
                  </a:cubicBezTo>
                  <a:cubicBezTo>
                    <a:pt x="1232992" y="2734312"/>
                    <a:pt x="1234611" y="2736884"/>
                    <a:pt x="1234230" y="2741075"/>
                  </a:cubicBezTo>
                  <a:cubicBezTo>
                    <a:pt x="1242231" y="2742313"/>
                    <a:pt x="1244898" y="2737265"/>
                    <a:pt x="1249756" y="2734884"/>
                  </a:cubicBezTo>
                  <a:cubicBezTo>
                    <a:pt x="1246993" y="2737169"/>
                    <a:pt x="1251565" y="2739265"/>
                    <a:pt x="1254328" y="2740218"/>
                  </a:cubicBezTo>
                  <a:cubicBezTo>
                    <a:pt x="1252327" y="2732121"/>
                    <a:pt x="1252232" y="2730788"/>
                    <a:pt x="1252232" y="2720025"/>
                  </a:cubicBezTo>
                  <a:cubicBezTo>
                    <a:pt x="1258709" y="2724120"/>
                    <a:pt x="1261281" y="2715452"/>
                    <a:pt x="1261662" y="2712024"/>
                  </a:cubicBezTo>
                  <a:cubicBezTo>
                    <a:pt x="1265662" y="2719548"/>
                    <a:pt x="1261852" y="2716881"/>
                    <a:pt x="1264424" y="2723549"/>
                  </a:cubicBezTo>
                  <a:cubicBezTo>
                    <a:pt x="1265186" y="2717453"/>
                    <a:pt x="1269663" y="2723644"/>
                    <a:pt x="1270044" y="2716500"/>
                  </a:cubicBezTo>
                  <a:cubicBezTo>
                    <a:pt x="1267949" y="2715834"/>
                    <a:pt x="1266710" y="2718119"/>
                    <a:pt x="1266329" y="2716215"/>
                  </a:cubicBezTo>
                  <a:cubicBezTo>
                    <a:pt x="1269187" y="2712690"/>
                    <a:pt x="1271092" y="2716405"/>
                    <a:pt x="1272997" y="2711738"/>
                  </a:cubicBezTo>
                  <a:cubicBezTo>
                    <a:pt x="1272806" y="2713833"/>
                    <a:pt x="1272616" y="2715929"/>
                    <a:pt x="1272520" y="2717929"/>
                  </a:cubicBezTo>
                  <a:cubicBezTo>
                    <a:pt x="1276235" y="2718215"/>
                    <a:pt x="1276997" y="2715071"/>
                    <a:pt x="1280331" y="2714786"/>
                  </a:cubicBezTo>
                  <a:cubicBezTo>
                    <a:pt x="1278235" y="2709737"/>
                    <a:pt x="1283760" y="2704403"/>
                    <a:pt x="1278902" y="2700879"/>
                  </a:cubicBezTo>
                  <a:cubicBezTo>
                    <a:pt x="1274425" y="2699736"/>
                    <a:pt x="1272235" y="2701165"/>
                    <a:pt x="1270044" y="2702689"/>
                  </a:cubicBezTo>
                  <a:cubicBezTo>
                    <a:pt x="1270234" y="2700975"/>
                    <a:pt x="1269663" y="2699927"/>
                    <a:pt x="1269091" y="2698879"/>
                  </a:cubicBezTo>
                  <a:cubicBezTo>
                    <a:pt x="1272425" y="2696402"/>
                    <a:pt x="1274140" y="2698308"/>
                    <a:pt x="1276711" y="2696974"/>
                  </a:cubicBezTo>
                  <a:cubicBezTo>
                    <a:pt x="1274425" y="2696974"/>
                    <a:pt x="1273949" y="2695450"/>
                    <a:pt x="1274521" y="2692974"/>
                  </a:cubicBezTo>
                  <a:cubicBezTo>
                    <a:pt x="1272425" y="2692783"/>
                    <a:pt x="1270425" y="2692688"/>
                    <a:pt x="1268329" y="2692497"/>
                  </a:cubicBezTo>
                  <a:cubicBezTo>
                    <a:pt x="1265948" y="2695545"/>
                    <a:pt x="1269377" y="2696974"/>
                    <a:pt x="1266615" y="2698593"/>
                  </a:cubicBezTo>
                  <a:cubicBezTo>
                    <a:pt x="1266710" y="2696974"/>
                    <a:pt x="1264519" y="2697260"/>
                    <a:pt x="1264329" y="2695926"/>
                  </a:cubicBezTo>
                  <a:cubicBezTo>
                    <a:pt x="1266805" y="2692878"/>
                    <a:pt x="1270425" y="2691354"/>
                    <a:pt x="1272520" y="2687830"/>
                  </a:cubicBezTo>
                  <a:cubicBezTo>
                    <a:pt x="1272711" y="2688783"/>
                    <a:pt x="1272330" y="2690307"/>
                    <a:pt x="1273568" y="2690402"/>
                  </a:cubicBezTo>
                  <a:cubicBezTo>
                    <a:pt x="1273378" y="2687449"/>
                    <a:pt x="1269377" y="2681734"/>
                    <a:pt x="1271853" y="2680305"/>
                  </a:cubicBezTo>
                  <a:cubicBezTo>
                    <a:pt x="1273854" y="2682020"/>
                    <a:pt x="1274807" y="2684782"/>
                    <a:pt x="1278997" y="2684592"/>
                  </a:cubicBezTo>
                  <a:cubicBezTo>
                    <a:pt x="1280521" y="2680972"/>
                    <a:pt x="1280617" y="2675638"/>
                    <a:pt x="1284808" y="2675067"/>
                  </a:cubicBezTo>
                  <a:cubicBezTo>
                    <a:pt x="1285951" y="2679067"/>
                    <a:pt x="1282617" y="2677924"/>
                    <a:pt x="1281950" y="2679829"/>
                  </a:cubicBezTo>
                  <a:cubicBezTo>
                    <a:pt x="1284141" y="2682401"/>
                    <a:pt x="1284236" y="2679258"/>
                    <a:pt x="1288237" y="2680305"/>
                  </a:cubicBezTo>
                  <a:cubicBezTo>
                    <a:pt x="1288618" y="2676114"/>
                    <a:pt x="1286427" y="2674781"/>
                    <a:pt x="1290046" y="2672971"/>
                  </a:cubicBezTo>
                  <a:cubicBezTo>
                    <a:pt x="1288522" y="2676305"/>
                    <a:pt x="1288141" y="2678115"/>
                    <a:pt x="1293380" y="2678210"/>
                  </a:cubicBezTo>
                  <a:cubicBezTo>
                    <a:pt x="1293857" y="2676019"/>
                    <a:pt x="1290427" y="2671733"/>
                    <a:pt x="1293952" y="2670780"/>
                  </a:cubicBezTo>
                  <a:cubicBezTo>
                    <a:pt x="1296524" y="2676305"/>
                    <a:pt x="1296428" y="2684115"/>
                    <a:pt x="1301381" y="2687640"/>
                  </a:cubicBezTo>
                  <a:cubicBezTo>
                    <a:pt x="1294618" y="2688592"/>
                    <a:pt x="1302524" y="2699165"/>
                    <a:pt x="1302238" y="2692688"/>
                  </a:cubicBezTo>
                  <a:cubicBezTo>
                    <a:pt x="1300428" y="2696784"/>
                    <a:pt x="1299762" y="2683829"/>
                    <a:pt x="1305096" y="2687925"/>
                  </a:cubicBezTo>
                  <a:cubicBezTo>
                    <a:pt x="1304715" y="2691069"/>
                    <a:pt x="1302429" y="2691640"/>
                    <a:pt x="1305953" y="2692974"/>
                  </a:cubicBezTo>
                  <a:cubicBezTo>
                    <a:pt x="1305096" y="2687735"/>
                    <a:pt x="1311763" y="2691259"/>
                    <a:pt x="1307763" y="2685639"/>
                  </a:cubicBezTo>
                  <a:cubicBezTo>
                    <a:pt x="1307382" y="2686592"/>
                    <a:pt x="1307572" y="2688020"/>
                    <a:pt x="1306334" y="2688020"/>
                  </a:cubicBezTo>
                  <a:cubicBezTo>
                    <a:pt x="1306429" y="2686782"/>
                    <a:pt x="1305477" y="2686401"/>
                    <a:pt x="1305286" y="2685449"/>
                  </a:cubicBezTo>
                  <a:cubicBezTo>
                    <a:pt x="1308239" y="2682115"/>
                    <a:pt x="1309573" y="2676876"/>
                    <a:pt x="1311382" y="2672114"/>
                  </a:cubicBezTo>
                  <a:cubicBezTo>
                    <a:pt x="1310906" y="2676019"/>
                    <a:pt x="1315002" y="2676019"/>
                    <a:pt x="1313192" y="2681067"/>
                  </a:cubicBezTo>
                  <a:cubicBezTo>
                    <a:pt x="1318431" y="2682401"/>
                    <a:pt x="1318145" y="2674685"/>
                    <a:pt x="1315002" y="2673733"/>
                  </a:cubicBezTo>
                  <a:cubicBezTo>
                    <a:pt x="1318145" y="2673733"/>
                    <a:pt x="1318717" y="2676019"/>
                    <a:pt x="1321003" y="2676686"/>
                  </a:cubicBezTo>
                  <a:cubicBezTo>
                    <a:pt x="1320526" y="2673257"/>
                    <a:pt x="1319002" y="2670685"/>
                    <a:pt x="1316621" y="2668780"/>
                  </a:cubicBezTo>
                  <a:cubicBezTo>
                    <a:pt x="1316335" y="2670685"/>
                    <a:pt x="1316431" y="2673161"/>
                    <a:pt x="1313859" y="2672304"/>
                  </a:cubicBezTo>
                  <a:cubicBezTo>
                    <a:pt x="1315669" y="2665446"/>
                    <a:pt x="1312144" y="2669637"/>
                    <a:pt x="1310525" y="2667066"/>
                  </a:cubicBezTo>
                  <a:cubicBezTo>
                    <a:pt x="1311001" y="2665351"/>
                    <a:pt x="1312716" y="2665160"/>
                    <a:pt x="1313287" y="2663541"/>
                  </a:cubicBezTo>
                  <a:cubicBezTo>
                    <a:pt x="1309573" y="2664303"/>
                    <a:pt x="1308906" y="2664779"/>
                    <a:pt x="1307191" y="2661827"/>
                  </a:cubicBezTo>
                  <a:cubicBezTo>
                    <a:pt x="1304810" y="2664875"/>
                    <a:pt x="1308239" y="2666303"/>
                    <a:pt x="1305477" y="2667923"/>
                  </a:cubicBezTo>
                  <a:cubicBezTo>
                    <a:pt x="1305382" y="2665351"/>
                    <a:pt x="1300905" y="2666399"/>
                    <a:pt x="1300810" y="2663732"/>
                  </a:cubicBezTo>
                  <a:cubicBezTo>
                    <a:pt x="1305572" y="2659731"/>
                    <a:pt x="1304429" y="2650016"/>
                    <a:pt x="1310811" y="2648301"/>
                  </a:cubicBezTo>
                  <a:cubicBezTo>
                    <a:pt x="1312049" y="2644586"/>
                    <a:pt x="1306620" y="2646396"/>
                    <a:pt x="1308811" y="2641919"/>
                  </a:cubicBezTo>
                  <a:cubicBezTo>
                    <a:pt x="1311382" y="2643253"/>
                    <a:pt x="1313002" y="2645349"/>
                    <a:pt x="1311954" y="2649730"/>
                  </a:cubicBezTo>
                  <a:cubicBezTo>
                    <a:pt x="1315859" y="2651159"/>
                    <a:pt x="1314811" y="2646682"/>
                    <a:pt x="1317193" y="2646396"/>
                  </a:cubicBezTo>
                  <a:cubicBezTo>
                    <a:pt x="1319383" y="2646873"/>
                    <a:pt x="1319860" y="2648777"/>
                    <a:pt x="1319288" y="2651540"/>
                  </a:cubicBezTo>
                  <a:cubicBezTo>
                    <a:pt x="1323765" y="2649825"/>
                    <a:pt x="1326813" y="2648587"/>
                    <a:pt x="1323574" y="2644396"/>
                  </a:cubicBezTo>
                  <a:cubicBezTo>
                    <a:pt x="1325765" y="2649159"/>
                    <a:pt x="1329290" y="2645825"/>
                    <a:pt x="1331194" y="2644396"/>
                  </a:cubicBezTo>
                  <a:cubicBezTo>
                    <a:pt x="1331290" y="2643920"/>
                    <a:pt x="1331480" y="2643539"/>
                    <a:pt x="1332337" y="2643825"/>
                  </a:cubicBezTo>
                  <a:cubicBezTo>
                    <a:pt x="1332147" y="2643729"/>
                    <a:pt x="1331671" y="2644015"/>
                    <a:pt x="1331194" y="2644396"/>
                  </a:cubicBezTo>
                  <a:cubicBezTo>
                    <a:pt x="1331099" y="2645634"/>
                    <a:pt x="1332528" y="2648396"/>
                    <a:pt x="1333195" y="2648968"/>
                  </a:cubicBezTo>
                  <a:cubicBezTo>
                    <a:pt x="1335576" y="2650968"/>
                    <a:pt x="1339862" y="2648492"/>
                    <a:pt x="1341672" y="2652207"/>
                  </a:cubicBezTo>
                  <a:cubicBezTo>
                    <a:pt x="1339957" y="2653731"/>
                    <a:pt x="1339672" y="2656683"/>
                    <a:pt x="1341196" y="2658398"/>
                  </a:cubicBezTo>
                  <a:cubicBezTo>
                    <a:pt x="1336528" y="2656017"/>
                    <a:pt x="1338338" y="2661446"/>
                    <a:pt x="1335957" y="2661732"/>
                  </a:cubicBezTo>
                  <a:cubicBezTo>
                    <a:pt x="1334338" y="2660874"/>
                    <a:pt x="1336147" y="2656874"/>
                    <a:pt x="1333861" y="2656588"/>
                  </a:cubicBezTo>
                  <a:cubicBezTo>
                    <a:pt x="1334433" y="2660969"/>
                    <a:pt x="1332147" y="2662875"/>
                    <a:pt x="1329861" y="2660017"/>
                  </a:cubicBezTo>
                  <a:cubicBezTo>
                    <a:pt x="1330147" y="2664399"/>
                    <a:pt x="1329480" y="2667732"/>
                    <a:pt x="1324336" y="2665827"/>
                  </a:cubicBezTo>
                  <a:cubicBezTo>
                    <a:pt x="1324908" y="2667732"/>
                    <a:pt x="1322432" y="2672114"/>
                    <a:pt x="1325099" y="2672209"/>
                  </a:cubicBezTo>
                  <a:cubicBezTo>
                    <a:pt x="1325384" y="2670685"/>
                    <a:pt x="1325670" y="2669256"/>
                    <a:pt x="1327765" y="2669923"/>
                  </a:cubicBezTo>
                  <a:cubicBezTo>
                    <a:pt x="1327956" y="2672781"/>
                    <a:pt x="1327194" y="2674685"/>
                    <a:pt x="1326051" y="2676019"/>
                  </a:cubicBezTo>
                  <a:cubicBezTo>
                    <a:pt x="1329956" y="2677829"/>
                    <a:pt x="1327289" y="2672019"/>
                    <a:pt x="1331194" y="2673924"/>
                  </a:cubicBezTo>
                  <a:cubicBezTo>
                    <a:pt x="1331099" y="2675162"/>
                    <a:pt x="1332052" y="2675543"/>
                    <a:pt x="1332242" y="2676495"/>
                  </a:cubicBezTo>
                  <a:cubicBezTo>
                    <a:pt x="1331004" y="2677734"/>
                    <a:pt x="1327575" y="2676495"/>
                    <a:pt x="1328242" y="2679924"/>
                  </a:cubicBezTo>
                  <a:cubicBezTo>
                    <a:pt x="1328337" y="2684306"/>
                    <a:pt x="1332623" y="2688497"/>
                    <a:pt x="1335385" y="2684210"/>
                  </a:cubicBezTo>
                  <a:cubicBezTo>
                    <a:pt x="1330337" y="2683068"/>
                    <a:pt x="1333195" y="2678305"/>
                    <a:pt x="1335862" y="2678019"/>
                  </a:cubicBezTo>
                  <a:cubicBezTo>
                    <a:pt x="1336433" y="2674400"/>
                    <a:pt x="1333385" y="2674019"/>
                    <a:pt x="1333957" y="2670399"/>
                  </a:cubicBezTo>
                  <a:cubicBezTo>
                    <a:pt x="1339767" y="2671447"/>
                    <a:pt x="1335862" y="2669447"/>
                    <a:pt x="1336814" y="2665637"/>
                  </a:cubicBezTo>
                  <a:cubicBezTo>
                    <a:pt x="1338528" y="2665827"/>
                    <a:pt x="1339576" y="2665256"/>
                    <a:pt x="1340624" y="2664684"/>
                  </a:cubicBezTo>
                  <a:cubicBezTo>
                    <a:pt x="1342529" y="2668018"/>
                    <a:pt x="1338338" y="2669352"/>
                    <a:pt x="1342720" y="2669828"/>
                  </a:cubicBezTo>
                  <a:cubicBezTo>
                    <a:pt x="1346720" y="2667542"/>
                    <a:pt x="1341005" y="2662398"/>
                    <a:pt x="1345958" y="2661351"/>
                  </a:cubicBezTo>
                  <a:cubicBezTo>
                    <a:pt x="1348911" y="2662970"/>
                    <a:pt x="1351673" y="2669447"/>
                    <a:pt x="1354435" y="2664494"/>
                  </a:cubicBezTo>
                  <a:cubicBezTo>
                    <a:pt x="1354531" y="2670018"/>
                    <a:pt x="1350244" y="2668209"/>
                    <a:pt x="1352435" y="2673066"/>
                  </a:cubicBezTo>
                  <a:cubicBezTo>
                    <a:pt x="1348340" y="2668970"/>
                    <a:pt x="1348435" y="2678495"/>
                    <a:pt x="1344434" y="2678686"/>
                  </a:cubicBezTo>
                  <a:cubicBezTo>
                    <a:pt x="1344625" y="2676591"/>
                    <a:pt x="1344815" y="2674590"/>
                    <a:pt x="1344910" y="2672495"/>
                  </a:cubicBezTo>
                  <a:cubicBezTo>
                    <a:pt x="1343291" y="2672400"/>
                    <a:pt x="1341577" y="2672209"/>
                    <a:pt x="1339957" y="2672114"/>
                  </a:cubicBezTo>
                  <a:cubicBezTo>
                    <a:pt x="1343577" y="2679924"/>
                    <a:pt x="1333671" y="2673638"/>
                    <a:pt x="1336814" y="2680591"/>
                  </a:cubicBezTo>
                  <a:cubicBezTo>
                    <a:pt x="1337100" y="2679162"/>
                    <a:pt x="1338910" y="2679353"/>
                    <a:pt x="1340624" y="2679639"/>
                  </a:cubicBezTo>
                  <a:cubicBezTo>
                    <a:pt x="1339862" y="2681448"/>
                    <a:pt x="1338528" y="2682591"/>
                    <a:pt x="1337767" y="2684401"/>
                  </a:cubicBezTo>
                  <a:cubicBezTo>
                    <a:pt x="1339576" y="2685163"/>
                    <a:pt x="1340719" y="2686496"/>
                    <a:pt x="1342529" y="2687259"/>
                  </a:cubicBezTo>
                  <a:cubicBezTo>
                    <a:pt x="1342815" y="2682401"/>
                    <a:pt x="1338815" y="2682115"/>
                    <a:pt x="1343196" y="2678591"/>
                  </a:cubicBezTo>
                  <a:cubicBezTo>
                    <a:pt x="1345291" y="2680782"/>
                    <a:pt x="1347482" y="2677829"/>
                    <a:pt x="1349197" y="2681544"/>
                  </a:cubicBezTo>
                  <a:cubicBezTo>
                    <a:pt x="1347101" y="2681067"/>
                    <a:pt x="1346053" y="2682686"/>
                    <a:pt x="1349101" y="2682782"/>
                  </a:cubicBezTo>
                  <a:cubicBezTo>
                    <a:pt x="1352435" y="2680115"/>
                    <a:pt x="1347482" y="2680401"/>
                    <a:pt x="1348340" y="2676495"/>
                  </a:cubicBezTo>
                  <a:cubicBezTo>
                    <a:pt x="1350435" y="2677352"/>
                    <a:pt x="1353769" y="2673257"/>
                    <a:pt x="1354531" y="2676971"/>
                  </a:cubicBezTo>
                  <a:cubicBezTo>
                    <a:pt x="1354245" y="2678877"/>
                    <a:pt x="1351292" y="2677638"/>
                    <a:pt x="1351768" y="2680496"/>
                  </a:cubicBezTo>
                  <a:cubicBezTo>
                    <a:pt x="1359674" y="2678400"/>
                    <a:pt x="1353292" y="2688497"/>
                    <a:pt x="1358626" y="2688592"/>
                  </a:cubicBezTo>
                  <a:cubicBezTo>
                    <a:pt x="1358245" y="2680115"/>
                    <a:pt x="1357483" y="2679067"/>
                    <a:pt x="1358817" y="2671066"/>
                  </a:cubicBezTo>
                  <a:cubicBezTo>
                    <a:pt x="1355864" y="2669161"/>
                    <a:pt x="1355293" y="2676591"/>
                    <a:pt x="1353769" y="2671923"/>
                  </a:cubicBezTo>
                  <a:cubicBezTo>
                    <a:pt x="1354435" y="2670399"/>
                    <a:pt x="1355578" y="2669542"/>
                    <a:pt x="1357674" y="2669733"/>
                  </a:cubicBezTo>
                  <a:cubicBezTo>
                    <a:pt x="1356721" y="2664589"/>
                    <a:pt x="1355293" y="2662494"/>
                    <a:pt x="1352054" y="2661827"/>
                  </a:cubicBezTo>
                  <a:cubicBezTo>
                    <a:pt x="1354340" y="2659065"/>
                    <a:pt x="1357198" y="2656969"/>
                    <a:pt x="1359007" y="2653635"/>
                  </a:cubicBezTo>
                  <a:cubicBezTo>
                    <a:pt x="1362436" y="2655826"/>
                    <a:pt x="1368056" y="2657350"/>
                    <a:pt x="1370152" y="2654588"/>
                  </a:cubicBezTo>
                  <a:cubicBezTo>
                    <a:pt x="1368818" y="2661636"/>
                    <a:pt x="1374152" y="2658779"/>
                    <a:pt x="1376915" y="2663922"/>
                  </a:cubicBezTo>
                  <a:cubicBezTo>
                    <a:pt x="1377200" y="2658874"/>
                    <a:pt x="1379582" y="2651254"/>
                    <a:pt x="1380629" y="2649159"/>
                  </a:cubicBezTo>
                  <a:cubicBezTo>
                    <a:pt x="1377200" y="2649349"/>
                    <a:pt x="1378819" y="2642205"/>
                    <a:pt x="1379010" y="2638967"/>
                  </a:cubicBezTo>
                  <a:cubicBezTo>
                    <a:pt x="1378438" y="2641919"/>
                    <a:pt x="1373390" y="2639348"/>
                    <a:pt x="1374152" y="2637348"/>
                  </a:cubicBezTo>
                  <a:cubicBezTo>
                    <a:pt x="1378248" y="2637633"/>
                    <a:pt x="1377676" y="2632299"/>
                    <a:pt x="1380915" y="2631633"/>
                  </a:cubicBezTo>
                  <a:cubicBezTo>
                    <a:pt x="1377676" y="2632014"/>
                    <a:pt x="1375962" y="2633347"/>
                    <a:pt x="1376152" y="2628775"/>
                  </a:cubicBezTo>
                  <a:cubicBezTo>
                    <a:pt x="1377391" y="2628870"/>
                    <a:pt x="1377772" y="2627823"/>
                    <a:pt x="1378724" y="2627727"/>
                  </a:cubicBezTo>
                  <a:cubicBezTo>
                    <a:pt x="1378915" y="2628680"/>
                    <a:pt x="1378534" y="2630204"/>
                    <a:pt x="1379772" y="2630299"/>
                  </a:cubicBezTo>
                  <a:cubicBezTo>
                    <a:pt x="1378438" y="2625441"/>
                    <a:pt x="1380439" y="2625156"/>
                    <a:pt x="1383201" y="2622012"/>
                  </a:cubicBezTo>
                  <a:cubicBezTo>
                    <a:pt x="1382344" y="2624870"/>
                    <a:pt x="1387201" y="2630013"/>
                    <a:pt x="1382629" y="2626775"/>
                  </a:cubicBezTo>
                  <a:cubicBezTo>
                    <a:pt x="1381677" y="2632490"/>
                    <a:pt x="1384820" y="2634585"/>
                    <a:pt x="1387011" y="2634681"/>
                  </a:cubicBezTo>
                  <a:cubicBezTo>
                    <a:pt x="1385392" y="2636300"/>
                    <a:pt x="1382058" y="2637157"/>
                    <a:pt x="1380724" y="2635443"/>
                  </a:cubicBezTo>
                  <a:cubicBezTo>
                    <a:pt x="1382820" y="2642301"/>
                    <a:pt x="1382534" y="2645253"/>
                    <a:pt x="1382915" y="2654397"/>
                  </a:cubicBezTo>
                  <a:cubicBezTo>
                    <a:pt x="1385296" y="2654302"/>
                    <a:pt x="1385582" y="2656017"/>
                    <a:pt x="1387773" y="2656017"/>
                  </a:cubicBezTo>
                  <a:cubicBezTo>
                    <a:pt x="1386630" y="2652397"/>
                    <a:pt x="1387963" y="2650683"/>
                    <a:pt x="1389773" y="2647444"/>
                  </a:cubicBezTo>
                  <a:cubicBezTo>
                    <a:pt x="1385582" y="2644110"/>
                    <a:pt x="1389678" y="2634776"/>
                    <a:pt x="1393297" y="2635252"/>
                  </a:cubicBezTo>
                  <a:cubicBezTo>
                    <a:pt x="1392154" y="2633919"/>
                    <a:pt x="1390916" y="2632585"/>
                    <a:pt x="1389868" y="2631252"/>
                  </a:cubicBezTo>
                  <a:cubicBezTo>
                    <a:pt x="1393869" y="2631537"/>
                    <a:pt x="1390630" y="2619536"/>
                    <a:pt x="1388535" y="2617345"/>
                  </a:cubicBezTo>
                  <a:cubicBezTo>
                    <a:pt x="1389487" y="2617154"/>
                    <a:pt x="1390059" y="2616393"/>
                    <a:pt x="1389964" y="2614964"/>
                  </a:cubicBezTo>
                  <a:cubicBezTo>
                    <a:pt x="1393393" y="2615154"/>
                    <a:pt x="1392250" y="2617250"/>
                    <a:pt x="1394917" y="2615345"/>
                  </a:cubicBezTo>
                  <a:cubicBezTo>
                    <a:pt x="1395965" y="2609058"/>
                    <a:pt x="1390726" y="2608106"/>
                    <a:pt x="1389583" y="2603629"/>
                  </a:cubicBezTo>
                  <a:cubicBezTo>
                    <a:pt x="1394536" y="2597724"/>
                    <a:pt x="1387201" y="2588008"/>
                    <a:pt x="1396155" y="2584103"/>
                  </a:cubicBezTo>
                  <a:cubicBezTo>
                    <a:pt x="1393774" y="2583055"/>
                    <a:pt x="1393107" y="2580483"/>
                    <a:pt x="1392916" y="2577531"/>
                  </a:cubicBezTo>
                  <a:cubicBezTo>
                    <a:pt x="1395869" y="2577340"/>
                    <a:pt x="1398346" y="2576673"/>
                    <a:pt x="1399489" y="2574292"/>
                  </a:cubicBezTo>
                  <a:cubicBezTo>
                    <a:pt x="1395774" y="2572768"/>
                    <a:pt x="1397965" y="2566291"/>
                    <a:pt x="1395298" y="2563910"/>
                  </a:cubicBezTo>
                  <a:cubicBezTo>
                    <a:pt x="1397679" y="2564386"/>
                    <a:pt x="1398155" y="2562767"/>
                    <a:pt x="1400346" y="2563052"/>
                  </a:cubicBezTo>
                  <a:cubicBezTo>
                    <a:pt x="1399489" y="2553432"/>
                    <a:pt x="1403203" y="2552289"/>
                    <a:pt x="1400441" y="2546765"/>
                  </a:cubicBezTo>
                  <a:cubicBezTo>
                    <a:pt x="1402060" y="2547241"/>
                    <a:pt x="1402632" y="2548765"/>
                    <a:pt x="1405299" y="2548384"/>
                  </a:cubicBezTo>
                  <a:cubicBezTo>
                    <a:pt x="1406537" y="2543621"/>
                    <a:pt x="1405680" y="2544002"/>
                    <a:pt x="1407109" y="2541050"/>
                  </a:cubicBezTo>
                  <a:cubicBezTo>
                    <a:pt x="1404727" y="2540574"/>
                    <a:pt x="1404251" y="2542193"/>
                    <a:pt x="1402060" y="2541907"/>
                  </a:cubicBezTo>
                  <a:cubicBezTo>
                    <a:pt x="1401394" y="2538859"/>
                    <a:pt x="1400060" y="2530572"/>
                    <a:pt x="1403203" y="2528191"/>
                  </a:cubicBezTo>
                  <a:cubicBezTo>
                    <a:pt x="1404442" y="2530572"/>
                    <a:pt x="1402156" y="2536859"/>
                    <a:pt x="1404632" y="2540859"/>
                  </a:cubicBezTo>
                  <a:cubicBezTo>
                    <a:pt x="1405966" y="2534192"/>
                    <a:pt x="1412919" y="2546860"/>
                    <a:pt x="1407966" y="2546098"/>
                  </a:cubicBezTo>
                  <a:cubicBezTo>
                    <a:pt x="1410252" y="2548384"/>
                    <a:pt x="1409585" y="2546098"/>
                    <a:pt x="1412919" y="2546479"/>
                  </a:cubicBezTo>
                  <a:cubicBezTo>
                    <a:pt x="1414062" y="2543431"/>
                    <a:pt x="1407871" y="2540954"/>
                    <a:pt x="1412252" y="2538954"/>
                  </a:cubicBezTo>
                  <a:cubicBezTo>
                    <a:pt x="1412824" y="2544288"/>
                    <a:pt x="1416348" y="2547051"/>
                    <a:pt x="1420158" y="2549622"/>
                  </a:cubicBezTo>
                  <a:cubicBezTo>
                    <a:pt x="1414728" y="2542288"/>
                    <a:pt x="1421777" y="2536002"/>
                    <a:pt x="1413967" y="2532858"/>
                  </a:cubicBezTo>
                  <a:cubicBezTo>
                    <a:pt x="1411014" y="2533430"/>
                    <a:pt x="1411681" y="2538383"/>
                    <a:pt x="1408537" y="2538669"/>
                  </a:cubicBezTo>
                  <a:cubicBezTo>
                    <a:pt x="1407299" y="2535716"/>
                    <a:pt x="1405394" y="2532953"/>
                    <a:pt x="1409109" y="2531239"/>
                  </a:cubicBezTo>
                  <a:cubicBezTo>
                    <a:pt x="1412919" y="2532287"/>
                    <a:pt x="1414157" y="2528762"/>
                    <a:pt x="1417586" y="2534382"/>
                  </a:cubicBezTo>
                  <a:cubicBezTo>
                    <a:pt x="1417872" y="2525619"/>
                    <a:pt x="1422730" y="2516666"/>
                    <a:pt x="1415300" y="2516666"/>
                  </a:cubicBezTo>
                  <a:cubicBezTo>
                    <a:pt x="1416157" y="2513523"/>
                    <a:pt x="1417396" y="2509522"/>
                    <a:pt x="1414824" y="2506569"/>
                  </a:cubicBezTo>
                  <a:cubicBezTo>
                    <a:pt x="1417015" y="2503140"/>
                    <a:pt x="1420444" y="2509617"/>
                    <a:pt x="1422349" y="2505902"/>
                  </a:cubicBezTo>
                  <a:cubicBezTo>
                    <a:pt x="1419872" y="2504093"/>
                    <a:pt x="1424063" y="2506665"/>
                    <a:pt x="1425016" y="2503617"/>
                  </a:cubicBezTo>
                  <a:cubicBezTo>
                    <a:pt x="1422539" y="2495806"/>
                    <a:pt x="1423015" y="2490377"/>
                    <a:pt x="1417586" y="2486757"/>
                  </a:cubicBezTo>
                  <a:cubicBezTo>
                    <a:pt x="1419110" y="2480376"/>
                    <a:pt x="1414348" y="2476280"/>
                    <a:pt x="1412157" y="2473994"/>
                  </a:cubicBezTo>
                  <a:close/>
                  <a:moveTo>
                    <a:pt x="1351292" y="1279083"/>
                  </a:moveTo>
                  <a:cubicBezTo>
                    <a:pt x="1349863" y="1281750"/>
                    <a:pt x="1345101" y="1274034"/>
                    <a:pt x="1348053" y="1272605"/>
                  </a:cubicBezTo>
                  <a:cubicBezTo>
                    <a:pt x="1352054" y="1272320"/>
                    <a:pt x="1348530" y="1278416"/>
                    <a:pt x="1351292" y="1279083"/>
                  </a:cubicBezTo>
                  <a:close/>
                  <a:moveTo>
                    <a:pt x="1341005" y="1250793"/>
                  </a:moveTo>
                  <a:cubicBezTo>
                    <a:pt x="1341482" y="1251936"/>
                    <a:pt x="1341958" y="1253079"/>
                    <a:pt x="1343291" y="1253460"/>
                  </a:cubicBezTo>
                  <a:cubicBezTo>
                    <a:pt x="1338052" y="1255651"/>
                    <a:pt x="1342243" y="1261556"/>
                    <a:pt x="1336338" y="1261652"/>
                  </a:cubicBezTo>
                  <a:cubicBezTo>
                    <a:pt x="1337195" y="1255556"/>
                    <a:pt x="1334433" y="1251365"/>
                    <a:pt x="1341005" y="1250793"/>
                  </a:cubicBezTo>
                  <a:close/>
                  <a:moveTo>
                    <a:pt x="1325956" y="1252031"/>
                  </a:moveTo>
                  <a:cubicBezTo>
                    <a:pt x="1328623" y="1254508"/>
                    <a:pt x="1326337" y="1260318"/>
                    <a:pt x="1331766" y="1257461"/>
                  </a:cubicBezTo>
                  <a:cubicBezTo>
                    <a:pt x="1332528" y="1261080"/>
                    <a:pt x="1329766" y="1260509"/>
                    <a:pt x="1330051" y="1263557"/>
                  </a:cubicBezTo>
                  <a:cubicBezTo>
                    <a:pt x="1326527" y="1263080"/>
                    <a:pt x="1329003" y="1257556"/>
                    <a:pt x="1324241" y="1258127"/>
                  </a:cubicBezTo>
                  <a:cubicBezTo>
                    <a:pt x="1327099" y="1255842"/>
                    <a:pt x="1323384" y="1254032"/>
                    <a:pt x="1325956" y="1252031"/>
                  </a:cubicBezTo>
                  <a:close/>
                  <a:moveTo>
                    <a:pt x="1323955" y="1276892"/>
                  </a:moveTo>
                  <a:cubicBezTo>
                    <a:pt x="1327765" y="1276701"/>
                    <a:pt x="1326241" y="1281178"/>
                    <a:pt x="1327194" y="1283464"/>
                  </a:cubicBezTo>
                  <a:cubicBezTo>
                    <a:pt x="1326146" y="1284035"/>
                    <a:pt x="1325099" y="1284607"/>
                    <a:pt x="1323384" y="1284417"/>
                  </a:cubicBezTo>
                  <a:cubicBezTo>
                    <a:pt x="1321193" y="1281940"/>
                    <a:pt x="1324622" y="1281273"/>
                    <a:pt x="1323955" y="1276892"/>
                  </a:cubicBezTo>
                  <a:close/>
                  <a:moveTo>
                    <a:pt x="1323670" y="1310705"/>
                  </a:moveTo>
                  <a:cubicBezTo>
                    <a:pt x="1326527" y="1310229"/>
                    <a:pt x="1325289" y="1313182"/>
                    <a:pt x="1327194" y="1313468"/>
                  </a:cubicBezTo>
                  <a:cubicBezTo>
                    <a:pt x="1329670" y="1314039"/>
                    <a:pt x="1327194" y="1309848"/>
                    <a:pt x="1326241" y="1309658"/>
                  </a:cubicBezTo>
                  <a:cubicBezTo>
                    <a:pt x="1331575" y="1309086"/>
                    <a:pt x="1329480" y="1303943"/>
                    <a:pt x="1332909" y="1303943"/>
                  </a:cubicBezTo>
                  <a:cubicBezTo>
                    <a:pt x="1331480" y="1308134"/>
                    <a:pt x="1329194" y="1311372"/>
                    <a:pt x="1328146" y="1316039"/>
                  </a:cubicBezTo>
                  <a:cubicBezTo>
                    <a:pt x="1334242" y="1315182"/>
                    <a:pt x="1328813" y="1308038"/>
                    <a:pt x="1337481" y="1309277"/>
                  </a:cubicBezTo>
                  <a:cubicBezTo>
                    <a:pt x="1333766" y="1309753"/>
                    <a:pt x="1331766" y="1298990"/>
                    <a:pt x="1337005" y="1299180"/>
                  </a:cubicBezTo>
                  <a:cubicBezTo>
                    <a:pt x="1336528" y="1298037"/>
                    <a:pt x="1336147" y="1296894"/>
                    <a:pt x="1334719" y="1296513"/>
                  </a:cubicBezTo>
                  <a:cubicBezTo>
                    <a:pt x="1332433" y="1296513"/>
                    <a:pt x="1333576" y="1300704"/>
                    <a:pt x="1331861" y="1301276"/>
                  </a:cubicBezTo>
                  <a:cubicBezTo>
                    <a:pt x="1329480" y="1294227"/>
                    <a:pt x="1323193" y="1284702"/>
                    <a:pt x="1331194" y="1278701"/>
                  </a:cubicBezTo>
                  <a:cubicBezTo>
                    <a:pt x="1329194" y="1277368"/>
                    <a:pt x="1329003" y="1274415"/>
                    <a:pt x="1326622" y="1273367"/>
                  </a:cubicBezTo>
                  <a:cubicBezTo>
                    <a:pt x="1327099" y="1271843"/>
                    <a:pt x="1329194" y="1272320"/>
                    <a:pt x="1329099" y="1273558"/>
                  </a:cubicBezTo>
                  <a:cubicBezTo>
                    <a:pt x="1330528" y="1273463"/>
                    <a:pt x="1329861" y="1272415"/>
                    <a:pt x="1329194" y="1272320"/>
                  </a:cubicBezTo>
                  <a:cubicBezTo>
                    <a:pt x="1334719" y="1268986"/>
                    <a:pt x="1329385" y="1278130"/>
                    <a:pt x="1336243" y="1277939"/>
                  </a:cubicBezTo>
                  <a:cubicBezTo>
                    <a:pt x="1334433" y="1281273"/>
                    <a:pt x="1325860" y="1283845"/>
                    <a:pt x="1329099" y="1288608"/>
                  </a:cubicBezTo>
                  <a:cubicBezTo>
                    <a:pt x="1331290" y="1287083"/>
                    <a:pt x="1331480" y="1283273"/>
                    <a:pt x="1333480" y="1281464"/>
                  </a:cubicBezTo>
                  <a:cubicBezTo>
                    <a:pt x="1336528" y="1281559"/>
                    <a:pt x="1339481" y="1281750"/>
                    <a:pt x="1340815" y="1283369"/>
                  </a:cubicBezTo>
                  <a:cubicBezTo>
                    <a:pt x="1336338" y="1279844"/>
                    <a:pt x="1337195" y="1271843"/>
                    <a:pt x="1330623" y="1270034"/>
                  </a:cubicBezTo>
                  <a:cubicBezTo>
                    <a:pt x="1329956" y="1265652"/>
                    <a:pt x="1332433" y="1264890"/>
                    <a:pt x="1333671" y="1262795"/>
                  </a:cubicBezTo>
                  <a:cubicBezTo>
                    <a:pt x="1337957" y="1263747"/>
                    <a:pt x="1343005" y="1264128"/>
                    <a:pt x="1345958" y="1266319"/>
                  </a:cubicBezTo>
                  <a:cubicBezTo>
                    <a:pt x="1348720" y="1260318"/>
                    <a:pt x="1346530" y="1261556"/>
                    <a:pt x="1353292" y="1268224"/>
                  </a:cubicBezTo>
                  <a:cubicBezTo>
                    <a:pt x="1350721" y="1269843"/>
                    <a:pt x="1347673" y="1270605"/>
                    <a:pt x="1344244" y="1271272"/>
                  </a:cubicBezTo>
                  <a:cubicBezTo>
                    <a:pt x="1345291" y="1275272"/>
                    <a:pt x="1344529" y="1274606"/>
                    <a:pt x="1342529" y="1277368"/>
                  </a:cubicBezTo>
                  <a:cubicBezTo>
                    <a:pt x="1345387" y="1283559"/>
                    <a:pt x="1350054" y="1277368"/>
                    <a:pt x="1346815" y="1286512"/>
                  </a:cubicBezTo>
                  <a:cubicBezTo>
                    <a:pt x="1349101" y="1286512"/>
                    <a:pt x="1347958" y="1282321"/>
                    <a:pt x="1349673" y="1281750"/>
                  </a:cubicBezTo>
                  <a:cubicBezTo>
                    <a:pt x="1353578" y="1285179"/>
                    <a:pt x="1347482" y="1288131"/>
                    <a:pt x="1345387" y="1288893"/>
                  </a:cubicBezTo>
                  <a:cubicBezTo>
                    <a:pt x="1343672" y="1292037"/>
                    <a:pt x="1348816" y="1294608"/>
                    <a:pt x="1343767" y="1293751"/>
                  </a:cubicBezTo>
                  <a:cubicBezTo>
                    <a:pt x="1344434" y="1295466"/>
                    <a:pt x="1346244" y="1296227"/>
                    <a:pt x="1348530" y="1296608"/>
                  </a:cubicBezTo>
                  <a:cubicBezTo>
                    <a:pt x="1348911" y="1300323"/>
                    <a:pt x="1344053" y="1303276"/>
                    <a:pt x="1350530" y="1302990"/>
                  </a:cubicBezTo>
                  <a:cubicBezTo>
                    <a:pt x="1344053" y="1304609"/>
                    <a:pt x="1346339" y="1318516"/>
                    <a:pt x="1350244" y="1321754"/>
                  </a:cubicBezTo>
                  <a:cubicBezTo>
                    <a:pt x="1350721" y="1324231"/>
                    <a:pt x="1343101" y="1324041"/>
                    <a:pt x="1347387" y="1326517"/>
                  </a:cubicBezTo>
                  <a:cubicBezTo>
                    <a:pt x="1339291" y="1329660"/>
                    <a:pt x="1345672" y="1319278"/>
                    <a:pt x="1343196" y="1316135"/>
                  </a:cubicBezTo>
                  <a:cubicBezTo>
                    <a:pt x="1337386" y="1315944"/>
                    <a:pt x="1338052" y="1320992"/>
                    <a:pt x="1335385" y="1319278"/>
                  </a:cubicBezTo>
                  <a:cubicBezTo>
                    <a:pt x="1331861" y="1320135"/>
                    <a:pt x="1338910" y="1322326"/>
                    <a:pt x="1335004" y="1324231"/>
                  </a:cubicBezTo>
                  <a:cubicBezTo>
                    <a:pt x="1332814" y="1324326"/>
                    <a:pt x="1331957" y="1321850"/>
                    <a:pt x="1331290" y="1323945"/>
                  </a:cubicBezTo>
                  <a:cubicBezTo>
                    <a:pt x="1329194" y="1323469"/>
                    <a:pt x="1328623" y="1321564"/>
                    <a:pt x="1329194" y="1318802"/>
                  </a:cubicBezTo>
                  <a:cubicBezTo>
                    <a:pt x="1327670" y="1319183"/>
                    <a:pt x="1326527" y="1320230"/>
                    <a:pt x="1326432" y="1322326"/>
                  </a:cubicBezTo>
                  <a:cubicBezTo>
                    <a:pt x="1325670" y="1318230"/>
                    <a:pt x="1322336" y="1316421"/>
                    <a:pt x="1323670" y="1310705"/>
                  </a:cubicBezTo>
                  <a:close/>
                  <a:moveTo>
                    <a:pt x="1347101" y="1485204"/>
                  </a:moveTo>
                  <a:cubicBezTo>
                    <a:pt x="1344815" y="1487489"/>
                    <a:pt x="1347101" y="1486823"/>
                    <a:pt x="1346720" y="1490156"/>
                  </a:cubicBezTo>
                  <a:cubicBezTo>
                    <a:pt x="1345101" y="1490061"/>
                    <a:pt x="1343386" y="1489871"/>
                    <a:pt x="1341767" y="1489775"/>
                  </a:cubicBezTo>
                  <a:cubicBezTo>
                    <a:pt x="1343863" y="1487013"/>
                    <a:pt x="1344529" y="1487680"/>
                    <a:pt x="1343482" y="1483679"/>
                  </a:cubicBezTo>
                  <a:cubicBezTo>
                    <a:pt x="1344434" y="1484442"/>
                    <a:pt x="1345387" y="1485108"/>
                    <a:pt x="1347101" y="1485204"/>
                  </a:cubicBezTo>
                  <a:close/>
                  <a:moveTo>
                    <a:pt x="1339291" y="1473392"/>
                  </a:moveTo>
                  <a:cubicBezTo>
                    <a:pt x="1343291" y="1470440"/>
                    <a:pt x="1340910" y="1468916"/>
                    <a:pt x="1339957" y="1464725"/>
                  </a:cubicBezTo>
                  <a:cubicBezTo>
                    <a:pt x="1344910" y="1464820"/>
                    <a:pt x="1342624" y="1470916"/>
                    <a:pt x="1346911" y="1471583"/>
                  </a:cubicBezTo>
                  <a:cubicBezTo>
                    <a:pt x="1343482" y="1476441"/>
                    <a:pt x="1343482" y="1469201"/>
                    <a:pt x="1339291" y="1473392"/>
                  </a:cubicBezTo>
                  <a:close/>
                  <a:moveTo>
                    <a:pt x="1341767" y="1458533"/>
                  </a:moveTo>
                  <a:cubicBezTo>
                    <a:pt x="1344529" y="1451675"/>
                    <a:pt x="1340243" y="1449199"/>
                    <a:pt x="1342815" y="1444913"/>
                  </a:cubicBezTo>
                  <a:cubicBezTo>
                    <a:pt x="1348530" y="1444437"/>
                    <a:pt x="1340624" y="1448151"/>
                    <a:pt x="1346339" y="1447675"/>
                  </a:cubicBezTo>
                  <a:cubicBezTo>
                    <a:pt x="1343767" y="1453009"/>
                    <a:pt x="1348149" y="1458152"/>
                    <a:pt x="1341767" y="1458533"/>
                  </a:cubicBezTo>
                  <a:close/>
                  <a:moveTo>
                    <a:pt x="1337862" y="1383096"/>
                  </a:moveTo>
                  <a:cubicBezTo>
                    <a:pt x="1336433" y="1382810"/>
                    <a:pt x="1337005" y="1380714"/>
                    <a:pt x="1336909" y="1379285"/>
                  </a:cubicBezTo>
                  <a:cubicBezTo>
                    <a:pt x="1335862" y="1379000"/>
                    <a:pt x="1335671" y="1379667"/>
                    <a:pt x="1335576" y="1380429"/>
                  </a:cubicBezTo>
                  <a:cubicBezTo>
                    <a:pt x="1333290" y="1379381"/>
                    <a:pt x="1338815" y="1376238"/>
                    <a:pt x="1340910" y="1375856"/>
                  </a:cubicBezTo>
                  <a:cubicBezTo>
                    <a:pt x="1338148" y="1379000"/>
                    <a:pt x="1339386" y="1380524"/>
                    <a:pt x="1337862" y="1383096"/>
                  </a:cubicBezTo>
                  <a:close/>
                  <a:moveTo>
                    <a:pt x="1339767" y="1359473"/>
                  </a:moveTo>
                  <a:cubicBezTo>
                    <a:pt x="1345196" y="1362045"/>
                    <a:pt x="1340910" y="1366427"/>
                    <a:pt x="1343958" y="1369856"/>
                  </a:cubicBezTo>
                  <a:cubicBezTo>
                    <a:pt x="1340053" y="1368998"/>
                    <a:pt x="1340815" y="1373475"/>
                    <a:pt x="1336338" y="1371761"/>
                  </a:cubicBezTo>
                  <a:cubicBezTo>
                    <a:pt x="1336052" y="1372808"/>
                    <a:pt x="1336719" y="1372999"/>
                    <a:pt x="1337481" y="1373094"/>
                  </a:cubicBezTo>
                  <a:cubicBezTo>
                    <a:pt x="1332147" y="1374333"/>
                    <a:pt x="1341482" y="1366617"/>
                    <a:pt x="1339767" y="1359473"/>
                  </a:cubicBezTo>
                  <a:close/>
                  <a:moveTo>
                    <a:pt x="1331861" y="1348901"/>
                  </a:moveTo>
                  <a:cubicBezTo>
                    <a:pt x="1332909" y="1349948"/>
                    <a:pt x="1334528" y="1350425"/>
                    <a:pt x="1336719" y="1350520"/>
                  </a:cubicBezTo>
                  <a:cubicBezTo>
                    <a:pt x="1337290" y="1354425"/>
                    <a:pt x="1334242" y="1354044"/>
                    <a:pt x="1334909" y="1357950"/>
                  </a:cubicBezTo>
                  <a:cubicBezTo>
                    <a:pt x="1332052" y="1356425"/>
                    <a:pt x="1331194" y="1353282"/>
                    <a:pt x="1331861" y="1348901"/>
                  </a:cubicBezTo>
                  <a:close/>
                  <a:moveTo>
                    <a:pt x="1330813" y="1392525"/>
                  </a:moveTo>
                  <a:cubicBezTo>
                    <a:pt x="1333861" y="1394144"/>
                    <a:pt x="1333099" y="1397859"/>
                    <a:pt x="1331385" y="1401288"/>
                  </a:cubicBezTo>
                  <a:cubicBezTo>
                    <a:pt x="1329003" y="1398335"/>
                    <a:pt x="1332242" y="1397002"/>
                    <a:pt x="1330813" y="1392525"/>
                  </a:cubicBezTo>
                  <a:close/>
                  <a:moveTo>
                    <a:pt x="1331385" y="1416433"/>
                  </a:moveTo>
                  <a:cubicBezTo>
                    <a:pt x="1333480" y="1417671"/>
                    <a:pt x="1335290" y="1421386"/>
                    <a:pt x="1335195" y="1415480"/>
                  </a:cubicBezTo>
                  <a:cubicBezTo>
                    <a:pt x="1337767" y="1416719"/>
                    <a:pt x="1339195" y="1419005"/>
                    <a:pt x="1343672" y="1418624"/>
                  </a:cubicBezTo>
                  <a:cubicBezTo>
                    <a:pt x="1340053" y="1423386"/>
                    <a:pt x="1333385" y="1417100"/>
                    <a:pt x="1329575" y="1422529"/>
                  </a:cubicBezTo>
                  <a:cubicBezTo>
                    <a:pt x="1327670" y="1421958"/>
                    <a:pt x="1330813" y="1420433"/>
                    <a:pt x="1328527" y="1419957"/>
                  </a:cubicBezTo>
                  <a:cubicBezTo>
                    <a:pt x="1330051" y="1418052"/>
                    <a:pt x="1333385" y="1422338"/>
                    <a:pt x="1331385" y="1416433"/>
                  </a:cubicBezTo>
                  <a:close/>
                  <a:moveTo>
                    <a:pt x="1330337" y="1428816"/>
                  </a:moveTo>
                  <a:cubicBezTo>
                    <a:pt x="1331957" y="1429387"/>
                    <a:pt x="1332147" y="1431197"/>
                    <a:pt x="1333861" y="1431578"/>
                  </a:cubicBezTo>
                  <a:cubicBezTo>
                    <a:pt x="1339100" y="1429101"/>
                    <a:pt x="1332814" y="1424434"/>
                    <a:pt x="1336052" y="1420529"/>
                  </a:cubicBezTo>
                  <a:cubicBezTo>
                    <a:pt x="1337576" y="1420910"/>
                    <a:pt x="1341862" y="1424625"/>
                    <a:pt x="1342148" y="1422243"/>
                  </a:cubicBezTo>
                  <a:cubicBezTo>
                    <a:pt x="1345006" y="1422910"/>
                    <a:pt x="1342910" y="1427768"/>
                    <a:pt x="1345387" y="1428720"/>
                  </a:cubicBezTo>
                  <a:cubicBezTo>
                    <a:pt x="1344053" y="1431959"/>
                    <a:pt x="1340434" y="1427768"/>
                    <a:pt x="1341958" y="1424720"/>
                  </a:cubicBezTo>
                  <a:cubicBezTo>
                    <a:pt x="1338910" y="1425672"/>
                    <a:pt x="1341958" y="1433768"/>
                    <a:pt x="1336433" y="1431768"/>
                  </a:cubicBezTo>
                  <a:cubicBezTo>
                    <a:pt x="1336433" y="1434150"/>
                    <a:pt x="1336909" y="1435959"/>
                    <a:pt x="1338528" y="1436912"/>
                  </a:cubicBezTo>
                  <a:cubicBezTo>
                    <a:pt x="1337100" y="1440436"/>
                    <a:pt x="1336528" y="1438150"/>
                    <a:pt x="1333480" y="1437769"/>
                  </a:cubicBezTo>
                  <a:cubicBezTo>
                    <a:pt x="1333195" y="1435673"/>
                    <a:pt x="1334624" y="1435483"/>
                    <a:pt x="1336147" y="1435483"/>
                  </a:cubicBezTo>
                  <a:cubicBezTo>
                    <a:pt x="1333957" y="1430721"/>
                    <a:pt x="1330623" y="1438817"/>
                    <a:pt x="1328718" y="1434912"/>
                  </a:cubicBezTo>
                  <a:cubicBezTo>
                    <a:pt x="1329480" y="1430721"/>
                    <a:pt x="1332147" y="1433673"/>
                    <a:pt x="1330337" y="1428816"/>
                  </a:cubicBezTo>
                  <a:close/>
                  <a:moveTo>
                    <a:pt x="1336528" y="1461867"/>
                  </a:moveTo>
                  <a:cubicBezTo>
                    <a:pt x="1334719" y="1459200"/>
                    <a:pt x="1333195" y="1452533"/>
                    <a:pt x="1334909" y="1450437"/>
                  </a:cubicBezTo>
                  <a:cubicBezTo>
                    <a:pt x="1337100" y="1452818"/>
                    <a:pt x="1337005" y="1457105"/>
                    <a:pt x="1336528" y="1461867"/>
                  </a:cubicBezTo>
                  <a:close/>
                  <a:moveTo>
                    <a:pt x="1329099" y="1445008"/>
                  </a:moveTo>
                  <a:cubicBezTo>
                    <a:pt x="1329099" y="1442722"/>
                    <a:pt x="1330813" y="1442531"/>
                    <a:pt x="1330718" y="1440150"/>
                  </a:cubicBezTo>
                  <a:cubicBezTo>
                    <a:pt x="1335290" y="1440912"/>
                    <a:pt x="1335385" y="1444722"/>
                    <a:pt x="1333861" y="1447866"/>
                  </a:cubicBezTo>
                  <a:cubicBezTo>
                    <a:pt x="1332052" y="1447104"/>
                    <a:pt x="1330909" y="1445770"/>
                    <a:pt x="1329099" y="1445008"/>
                  </a:cubicBezTo>
                  <a:close/>
                  <a:moveTo>
                    <a:pt x="1332528" y="1479012"/>
                  </a:moveTo>
                  <a:cubicBezTo>
                    <a:pt x="1335576" y="1479488"/>
                    <a:pt x="1332528" y="1483298"/>
                    <a:pt x="1332147" y="1483965"/>
                  </a:cubicBezTo>
                  <a:cubicBezTo>
                    <a:pt x="1334433" y="1483013"/>
                    <a:pt x="1336147" y="1480346"/>
                    <a:pt x="1338528" y="1483203"/>
                  </a:cubicBezTo>
                  <a:cubicBezTo>
                    <a:pt x="1338338" y="1487108"/>
                    <a:pt x="1334338" y="1486442"/>
                    <a:pt x="1335290" y="1491680"/>
                  </a:cubicBezTo>
                  <a:cubicBezTo>
                    <a:pt x="1334338" y="1490918"/>
                    <a:pt x="1333385" y="1490252"/>
                    <a:pt x="1331671" y="1490156"/>
                  </a:cubicBezTo>
                  <a:cubicBezTo>
                    <a:pt x="1334433" y="1484346"/>
                    <a:pt x="1329480" y="1484537"/>
                    <a:pt x="1332528" y="1479012"/>
                  </a:cubicBezTo>
                  <a:close/>
                  <a:moveTo>
                    <a:pt x="1331957" y="1517779"/>
                  </a:moveTo>
                  <a:cubicBezTo>
                    <a:pt x="1333195" y="1513017"/>
                    <a:pt x="1332718" y="1512731"/>
                    <a:pt x="1328813" y="1509968"/>
                  </a:cubicBezTo>
                  <a:cubicBezTo>
                    <a:pt x="1330147" y="1506444"/>
                    <a:pt x="1330813" y="1508730"/>
                    <a:pt x="1333861" y="1509111"/>
                  </a:cubicBezTo>
                  <a:cubicBezTo>
                    <a:pt x="1332623" y="1512159"/>
                    <a:pt x="1337671" y="1518160"/>
                    <a:pt x="1331957" y="1517779"/>
                  </a:cubicBezTo>
                  <a:close/>
                  <a:moveTo>
                    <a:pt x="1337862" y="1537019"/>
                  </a:moveTo>
                  <a:cubicBezTo>
                    <a:pt x="1334147" y="1536829"/>
                    <a:pt x="1331861" y="1532829"/>
                    <a:pt x="1334624" y="1530447"/>
                  </a:cubicBezTo>
                  <a:cubicBezTo>
                    <a:pt x="1336909" y="1531685"/>
                    <a:pt x="1339005" y="1532924"/>
                    <a:pt x="1341862" y="1533495"/>
                  </a:cubicBezTo>
                  <a:cubicBezTo>
                    <a:pt x="1342148" y="1536638"/>
                    <a:pt x="1336338" y="1532447"/>
                    <a:pt x="1337862" y="1537019"/>
                  </a:cubicBezTo>
                  <a:close/>
                  <a:moveTo>
                    <a:pt x="1342243" y="1529876"/>
                  </a:moveTo>
                  <a:cubicBezTo>
                    <a:pt x="1339005" y="1527685"/>
                    <a:pt x="1346339" y="1526733"/>
                    <a:pt x="1344149" y="1521303"/>
                  </a:cubicBezTo>
                  <a:cubicBezTo>
                    <a:pt x="1346815" y="1521684"/>
                    <a:pt x="1346530" y="1524637"/>
                    <a:pt x="1346149" y="1527685"/>
                  </a:cubicBezTo>
                  <a:cubicBezTo>
                    <a:pt x="1343958" y="1527209"/>
                    <a:pt x="1343482" y="1528638"/>
                    <a:pt x="1344815" y="1528828"/>
                  </a:cubicBezTo>
                  <a:cubicBezTo>
                    <a:pt x="1344244" y="1530733"/>
                    <a:pt x="1342720" y="1527590"/>
                    <a:pt x="1342243" y="1529876"/>
                  </a:cubicBezTo>
                  <a:close/>
                  <a:moveTo>
                    <a:pt x="1342529" y="1757618"/>
                  </a:moveTo>
                  <a:cubicBezTo>
                    <a:pt x="1338243" y="1758095"/>
                    <a:pt x="1338148" y="1755142"/>
                    <a:pt x="1337957" y="1752189"/>
                  </a:cubicBezTo>
                  <a:cubicBezTo>
                    <a:pt x="1341862" y="1751999"/>
                    <a:pt x="1343386" y="1753808"/>
                    <a:pt x="1342529" y="1757618"/>
                  </a:cubicBezTo>
                  <a:close/>
                  <a:moveTo>
                    <a:pt x="1341100" y="1621125"/>
                  </a:moveTo>
                  <a:cubicBezTo>
                    <a:pt x="1345387" y="1620268"/>
                    <a:pt x="1342720" y="1625126"/>
                    <a:pt x="1343101" y="1627602"/>
                  </a:cubicBezTo>
                  <a:cubicBezTo>
                    <a:pt x="1341005" y="1626935"/>
                    <a:pt x="1340719" y="1628364"/>
                    <a:pt x="1340434" y="1629888"/>
                  </a:cubicBezTo>
                  <a:cubicBezTo>
                    <a:pt x="1339481" y="1629126"/>
                    <a:pt x="1338528" y="1628459"/>
                    <a:pt x="1336814" y="1628364"/>
                  </a:cubicBezTo>
                  <a:cubicBezTo>
                    <a:pt x="1340053" y="1626650"/>
                    <a:pt x="1343101" y="1625602"/>
                    <a:pt x="1341100" y="1621125"/>
                  </a:cubicBezTo>
                  <a:close/>
                  <a:moveTo>
                    <a:pt x="1336243" y="1573119"/>
                  </a:moveTo>
                  <a:cubicBezTo>
                    <a:pt x="1341577" y="1570452"/>
                    <a:pt x="1338243" y="1579501"/>
                    <a:pt x="1336624" y="1583216"/>
                  </a:cubicBezTo>
                  <a:cubicBezTo>
                    <a:pt x="1333766" y="1579787"/>
                    <a:pt x="1338528" y="1574929"/>
                    <a:pt x="1336243" y="1573119"/>
                  </a:cubicBezTo>
                  <a:close/>
                  <a:moveTo>
                    <a:pt x="1336338" y="1618268"/>
                  </a:moveTo>
                  <a:cubicBezTo>
                    <a:pt x="1341577" y="1620649"/>
                    <a:pt x="1334814" y="1619696"/>
                    <a:pt x="1335862" y="1624459"/>
                  </a:cubicBezTo>
                  <a:cubicBezTo>
                    <a:pt x="1334147" y="1624268"/>
                    <a:pt x="1332337" y="1623983"/>
                    <a:pt x="1332052" y="1625412"/>
                  </a:cubicBezTo>
                  <a:cubicBezTo>
                    <a:pt x="1328718" y="1622840"/>
                    <a:pt x="1336338" y="1621506"/>
                    <a:pt x="1336338" y="1618268"/>
                  </a:cubicBezTo>
                  <a:close/>
                  <a:moveTo>
                    <a:pt x="1335576" y="1643223"/>
                  </a:moveTo>
                  <a:cubicBezTo>
                    <a:pt x="1332147" y="1645509"/>
                    <a:pt x="1335004" y="1638746"/>
                    <a:pt x="1331099" y="1636651"/>
                  </a:cubicBezTo>
                  <a:cubicBezTo>
                    <a:pt x="1334814" y="1637889"/>
                    <a:pt x="1334909" y="1634746"/>
                    <a:pt x="1338624" y="1635984"/>
                  </a:cubicBezTo>
                  <a:cubicBezTo>
                    <a:pt x="1338052" y="1638746"/>
                    <a:pt x="1338528" y="1640651"/>
                    <a:pt x="1340719" y="1641128"/>
                  </a:cubicBezTo>
                  <a:cubicBezTo>
                    <a:pt x="1339957" y="1645223"/>
                    <a:pt x="1332909" y="1640271"/>
                    <a:pt x="1335576" y="1643223"/>
                  </a:cubicBezTo>
                  <a:close/>
                  <a:moveTo>
                    <a:pt x="1339100" y="1831151"/>
                  </a:moveTo>
                  <a:cubicBezTo>
                    <a:pt x="1341767" y="1831151"/>
                    <a:pt x="1339291" y="1835628"/>
                    <a:pt x="1339862" y="1837438"/>
                  </a:cubicBezTo>
                  <a:cubicBezTo>
                    <a:pt x="1338433" y="1837152"/>
                    <a:pt x="1337671" y="1837533"/>
                    <a:pt x="1337290" y="1838486"/>
                  </a:cubicBezTo>
                  <a:cubicBezTo>
                    <a:pt x="1333480" y="1836104"/>
                    <a:pt x="1336338" y="1832866"/>
                    <a:pt x="1339100" y="1831151"/>
                  </a:cubicBezTo>
                  <a:close/>
                  <a:moveTo>
                    <a:pt x="1335766" y="1872204"/>
                  </a:moveTo>
                  <a:cubicBezTo>
                    <a:pt x="1336719" y="1868489"/>
                    <a:pt x="1334719" y="1863251"/>
                    <a:pt x="1337005" y="1857250"/>
                  </a:cubicBezTo>
                  <a:cubicBezTo>
                    <a:pt x="1341482" y="1860298"/>
                    <a:pt x="1334624" y="1866775"/>
                    <a:pt x="1341482" y="1863917"/>
                  </a:cubicBezTo>
                  <a:cubicBezTo>
                    <a:pt x="1341196" y="1865346"/>
                    <a:pt x="1341577" y="1866204"/>
                    <a:pt x="1342529" y="1866489"/>
                  </a:cubicBezTo>
                  <a:cubicBezTo>
                    <a:pt x="1339291" y="1866870"/>
                    <a:pt x="1337671" y="1867632"/>
                    <a:pt x="1335766" y="1872204"/>
                  </a:cubicBezTo>
                  <a:close/>
                  <a:moveTo>
                    <a:pt x="1340910" y="2025271"/>
                  </a:moveTo>
                  <a:cubicBezTo>
                    <a:pt x="1345006" y="2026033"/>
                    <a:pt x="1342243" y="2032605"/>
                    <a:pt x="1342434" y="2036701"/>
                  </a:cubicBezTo>
                  <a:cubicBezTo>
                    <a:pt x="1338528" y="2035748"/>
                    <a:pt x="1339672" y="2026795"/>
                    <a:pt x="1340910" y="2025271"/>
                  </a:cubicBezTo>
                  <a:close/>
                  <a:moveTo>
                    <a:pt x="1346244" y="2051941"/>
                  </a:moveTo>
                  <a:cubicBezTo>
                    <a:pt x="1342434" y="2052893"/>
                    <a:pt x="1344244" y="2048988"/>
                    <a:pt x="1344149" y="2046797"/>
                  </a:cubicBezTo>
                  <a:cubicBezTo>
                    <a:pt x="1341958" y="2046893"/>
                    <a:pt x="1341196" y="2048702"/>
                    <a:pt x="1341291" y="2051560"/>
                  </a:cubicBezTo>
                  <a:cubicBezTo>
                    <a:pt x="1338624" y="2051560"/>
                    <a:pt x="1341100" y="2047083"/>
                    <a:pt x="1340529" y="2045273"/>
                  </a:cubicBezTo>
                  <a:cubicBezTo>
                    <a:pt x="1344434" y="2046702"/>
                    <a:pt x="1344529" y="2043654"/>
                    <a:pt x="1345768" y="2041940"/>
                  </a:cubicBezTo>
                  <a:cubicBezTo>
                    <a:pt x="1347768" y="2043750"/>
                    <a:pt x="1345006" y="2048131"/>
                    <a:pt x="1346244" y="2051941"/>
                  </a:cubicBezTo>
                  <a:close/>
                  <a:moveTo>
                    <a:pt x="1302905" y="1999649"/>
                  </a:moveTo>
                  <a:cubicBezTo>
                    <a:pt x="1300810" y="1997458"/>
                    <a:pt x="1299952" y="1992029"/>
                    <a:pt x="1304715" y="1992314"/>
                  </a:cubicBezTo>
                  <a:cubicBezTo>
                    <a:pt x="1305382" y="1996125"/>
                    <a:pt x="1302334" y="1995743"/>
                    <a:pt x="1302905" y="1999649"/>
                  </a:cubicBezTo>
                  <a:close/>
                  <a:moveTo>
                    <a:pt x="1305763" y="1964787"/>
                  </a:moveTo>
                  <a:cubicBezTo>
                    <a:pt x="1302143" y="1960501"/>
                    <a:pt x="1297857" y="1962406"/>
                    <a:pt x="1294999" y="1958882"/>
                  </a:cubicBezTo>
                  <a:cubicBezTo>
                    <a:pt x="1294999" y="1956596"/>
                    <a:pt x="1296714" y="1956405"/>
                    <a:pt x="1296714" y="1954024"/>
                  </a:cubicBezTo>
                  <a:cubicBezTo>
                    <a:pt x="1301857" y="1961358"/>
                    <a:pt x="1301286" y="1956215"/>
                    <a:pt x="1305763" y="1964787"/>
                  </a:cubicBezTo>
                  <a:close/>
                  <a:moveTo>
                    <a:pt x="1301191" y="1943261"/>
                  </a:moveTo>
                  <a:cubicBezTo>
                    <a:pt x="1299857" y="1945356"/>
                    <a:pt x="1298524" y="1947356"/>
                    <a:pt x="1294714" y="1946499"/>
                  </a:cubicBezTo>
                  <a:cubicBezTo>
                    <a:pt x="1294809" y="1942880"/>
                    <a:pt x="1298047" y="1943070"/>
                    <a:pt x="1301191" y="1943261"/>
                  </a:cubicBezTo>
                  <a:close/>
                  <a:moveTo>
                    <a:pt x="1276140" y="1280511"/>
                  </a:moveTo>
                  <a:cubicBezTo>
                    <a:pt x="1278616" y="1280702"/>
                    <a:pt x="1277474" y="1284035"/>
                    <a:pt x="1280902" y="1283369"/>
                  </a:cubicBezTo>
                  <a:cubicBezTo>
                    <a:pt x="1279474" y="1285369"/>
                    <a:pt x="1275568" y="1284321"/>
                    <a:pt x="1273187" y="1285274"/>
                  </a:cubicBezTo>
                  <a:cubicBezTo>
                    <a:pt x="1273378" y="1282797"/>
                    <a:pt x="1276711" y="1284035"/>
                    <a:pt x="1276140" y="1280511"/>
                  </a:cubicBezTo>
                  <a:close/>
                  <a:moveTo>
                    <a:pt x="1375486" y="856934"/>
                  </a:moveTo>
                  <a:cubicBezTo>
                    <a:pt x="1376628" y="856077"/>
                    <a:pt x="1378438" y="855791"/>
                    <a:pt x="1380534" y="856077"/>
                  </a:cubicBezTo>
                  <a:cubicBezTo>
                    <a:pt x="1379962" y="857696"/>
                    <a:pt x="1378153" y="857887"/>
                    <a:pt x="1377772" y="859601"/>
                  </a:cubicBezTo>
                  <a:cubicBezTo>
                    <a:pt x="1375009" y="858077"/>
                    <a:pt x="1373581" y="855410"/>
                    <a:pt x="1373390" y="851696"/>
                  </a:cubicBezTo>
                  <a:cubicBezTo>
                    <a:pt x="1377200" y="850743"/>
                    <a:pt x="1375390" y="854744"/>
                    <a:pt x="1375486" y="856934"/>
                  </a:cubicBezTo>
                  <a:close/>
                  <a:moveTo>
                    <a:pt x="1362436" y="817120"/>
                  </a:moveTo>
                  <a:cubicBezTo>
                    <a:pt x="1365389" y="818072"/>
                    <a:pt x="1364722" y="822073"/>
                    <a:pt x="1369580" y="821406"/>
                  </a:cubicBezTo>
                  <a:cubicBezTo>
                    <a:pt x="1369675" y="824740"/>
                    <a:pt x="1362722" y="819692"/>
                    <a:pt x="1364341" y="824740"/>
                  </a:cubicBezTo>
                  <a:cubicBezTo>
                    <a:pt x="1361103" y="824359"/>
                    <a:pt x="1362151" y="820358"/>
                    <a:pt x="1362436" y="817120"/>
                  </a:cubicBezTo>
                  <a:close/>
                  <a:moveTo>
                    <a:pt x="1411585" y="658433"/>
                  </a:moveTo>
                  <a:cubicBezTo>
                    <a:pt x="1407680" y="659005"/>
                    <a:pt x="1409490" y="654814"/>
                    <a:pt x="1405585" y="655481"/>
                  </a:cubicBezTo>
                  <a:cubicBezTo>
                    <a:pt x="1407775" y="654433"/>
                    <a:pt x="1408633" y="651766"/>
                    <a:pt x="1409776" y="649575"/>
                  </a:cubicBezTo>
                  <a:cubicBezTo>
                    <a:pt x="1411585" y="651480"/>
                    <a:pt x="1411966" y="654623"/>
                    <a:pt x="1411585" y="658433"/>
                  </a:cubicBezTo>
                  <a:close/>
                  <a:moveTo>
                    <a:pt x="1403680" y="632716"/>
                  </a:moveTo>
                  <a:cubicBezTo>
                    <a:pt x="1406156" y="634049"/>
                    <a:pt x="1403584" y="639764"/>
                    <a:pt x="1406823" y="640526"/>
                  </a:cubicBezTo>
                  <a:cubicBezTo>
                    <a:pt x="1403299" y="643765"/>
                    <a:pt x="1400822" y="635573"/>
                    <a:pt x="1403680" y="632716"/>
                  </a:cubicBezTo>
                  <a:close/>
                  <a:moveTo>
                    <a:pt x="1387582" y="661481"/>
                  </a:moveTo>
                  <a:cubicBezTo>
                    <a:pt x="1384725" y="658910"/>
                    <a:pt x="1389773" y="655290"/>
                    <a:pt x="1385773" y="652528"/>
                  </a:cubicBezTo>
                  <a:cubicBezTo>
                    <a:pt x="1390630" y="648432"/>
                    <a:pt x="1391011" y="661196"/>
                    <a:pt x="1387582" y="661481"/>
                  </a:cubicBezTo>
                  <a:close/>
                  <a:moveTo>
                    <a:pt x="1386058" y="726442"/>
                  </a:moveTo>
                  <a:cubicBezTo>
                    <a:pt x="1387678" y="728728"/>
                    <a:pt x="1383868" y="734538"/>
                    <a:pt x="1390630" y="731776"/>
                  </a:cubicBezTo>
                  <a:cubicBezTo>
                    <a:pt x="1390440" y="734252"/>
                    <a:pt x="1387106" y="733109"/>
                    <a:pt x="1387773" y="736538"/>
                  </a:cubicBezTo>
                  <a:cubicBezTo>
                    <a:pt x="1387963" y="738062"/>
                    <a:pt x="1390154" y="737967"/>
                    <a:pt x="1390249" y="736729"/>
                  </a:cubicBezTo>
                  <a:cubicBezTo>
                    <a:pt x="1391678" y="737586"/>
                    <a:pt x="1389107" y="741301"/>
                    <a:pt x="1390916" y="744254"/>
                  </a:cubicBezTo>
                  <a:cubicBezTo>
                    <a:pt x="1389964" y="743492"/>
                    <a:pt x="1389011" y="742825"/>
                    <a:pt x="1387297" y="742730"/>
                  </a:cubicBezTo>
                  <a:cubicBezTo>
                    <a:pt x="1387582" y="736919"/>
                    <a:pt x="1385868" y="737110"/>
                    <a:pt x="1385487" y="733871"/>
                  </a:cubicBezTo>
                  <a:cubicBezTo>
                    <a:pt x="1383582" y="735014"/>
                    <a:pt x="1383201" y="744920"/>
                    <a:pt x="1389583" y="745492"/>
                  </a:cubicBezTo>
                  <a:cubicBezTo>
                    <a:pt x="1389202" y="748635"/>
                    <a:pt x="1387392" y="750159"/>
                    <a:pt x="1384249" y="750064"/>
                  </a:cubicBezTo>
                  <a:cubicBezTo>
                    <a:pt x="1385963" y="744825"/>
                    <a:pt x="1381963" y="744254"/>
                    <a:pt x="1379867" y="742253"/>
                  </a:cubicBezTo>
                  <a:cubicBezTo>
                    <a:pt x="1380534" y="737967"/>
                    <a:pt x="1384630" y="730728"/>
                    <a:pt x="1383487" y="728823"/>
                  </a:cubicBezTo>
                  <a:cubicBezTo>
                    <a:pt x="1383772" y="727394"/>
                    <a:pt x="1385868" y="728061"/>
                    <a:pt x="1386058" y="726442"/>
                  </a:cubicBezTo>
                  <a:close/>
                  <a:moveTo>
                    <a:pt x="1385677" y="546229"/>
                  </a:moveTo>
                  <a:cubicBezTo>
                    <a:pt x="1386344" y="537942"/>
                    <a:pt x="1386916" y="534799"/>
                    <a:pt x="1389678" y="527750"/>
                  </a:cubicBezTo>
                  <a:cubicBezTo>
                    <a:pt x="1391583" y="527941"/>
                    <a:pt x="1393488" y="531465"/>
                    <a:pt x="1389487" y="530227"/>
                  </a:cubicBezTo>
                  <a:cubicBezTo>
                    <a:pt x="1389868" y="531846"/>
                    <a:pt x="1390916" y="532894"/>
                    <a:pt x="1393012" y="532989"/>
                  </a:cubicBezTo>
                  <a:cubicBezTo>
                    <a:pt x="1387392" y="533656"/>
                    <a:pt x="1393297" y="548039"/>
                    <a:pt x="1385677" y="546229"/>
                  </a:cubicBezTo>
                  <a:close/>
                  <a:moveTo>
                    <a:pt x="1394155" y="549372"/>
                  </a:moveTo>
                  <a:cubicBezTo>
                    <a:pt x="1393869" y="547181"/>
                    <a:pt x="1395298" y="547086"/>
                    <a:pt x="1396822" y="547086"/>
                  </a:cubicBezTo>
                  <a:cubicBezTo>
                    <a:pt x="1397298" y="544419"/>
                    <a:pt x="1392440" y="546134"/>
                    <a:pt x="1390726" y="545372"/>
                  </a:cubicBezTo>
                  <a:cubicBezTo>
                    <a:pt x="1390535" y="541562"/>
                    <a:pt x="1395012" y="543086"/>
                    <a:pt x="1397298" y="542133"/>
                  </a:cubicBezTo>
                  <a:cubicBezTo>
                    <a:pt x="1396441" y="544705"/>
                    <a:pt x="1398917" y="544610"/>
                    <a:pt x="1400822" y="544895"/>
                  </a:cubicBezTo>
                  <a:cubicBezTo>
                    <a:pt x="1397965" y="545753"/>
                    <a:pt x="1397584" y="549372"/>
                    <a:pt x="1394155" y="549372"/>
                  </a:cubicBezTo>
                  <a:close/>
                  <a:moveTo>
                    <a:pt x="1403108" y="516320"/>
                  </a:moveTo>
                  <a:cubicBezTo>
                    <a:pt x="1409395" y="516987"/>
                    <a:pt x="1409490" y="514892"/>
                    <a:pt x="1413014" y="517082"/>
                  </a:cubicBezTo>
                  <a:cubicBezTo>
                    <a:pt x="1412443" y="521083"/>
                    <a:pt x="1409490" y="524893"/>
                    <a:pt x="1414824" y="525941"/>
                  </a:cubicBezTo>
                  <a:cubicBezTo>
                    <a:pt x="1413681" y="529655"/>
                    <a:pt x="1408918" y="528989"/>
                    <a:pt x="1406823" y="531560"/>
                  </a:cubicBezTo>
                  <a:cubicBezTo>
                    <a:pt x="1401965" y="527179"/>
                    <a:pt x="1411966" y="524321"/>
                    <a:pt x="1407680" y="520321"/>
                  </a:cubicBezTo>
                  <a:cubicBezTo>
                    <a:pt x="1403203" y="519559"/>
                    <a:pt x="1407109" y="528798"/>
                    <a:pt x="1400917" y="526036"/>
                  </a:cubicBezTo>
                  <a:cubicBezTo>
                    <a:pt x="1401965" y="523274"/>
                    <a:pt x="1403203" y="520607"/>
                    <a:pt x="1403108" y="516320"/>
                  </a:cubicBezTo>
                  <a:close/>
                  <a:moveTo>
                    <a:pt x="1403013" y="532608"/>
                  </a:moveTo>
                  <a:cubicBezTo>
                    <a:pt x="1402251" y="535275"/>
                    <a:pt x="1395583" y="533656"/>
                    <a:pt x="1398250" y="529751"/>
                  </a:cubicBezTo>
                  <a:cubicBezTo>
                    <a:pt x="1402251" y="528608"/>
                    <a:pt x="1401108" y="531941"/>
                    <a:pt x="1403013" y="532608"/>
                  </a:cubicBezTo>
                  <a:close/>
                  <a:moveTo>
                    <a:pt x="1385963" y="526226"/>
                  </a:moveTo>
                  <a:cubicBezTo>
                    <a:pt x="1388725" y="526322"/>
                    <a:pt x="1386916" y="520988"/>
                    <a:pt x="1387773" y="518892"/>
                  </a:cubicBezTo>
                  <a:cubicBezTo>
                    <a:pt x="1389202" y="519464"/>
                    <a:pt x="1390726" y="521369"/>
                    <a:pt x="1388821" y="521464"/>
                  </a:cubicBezTo>
                  <a:cubicBezTo>
                    <a:pt x="1394726" y="522988"/>
                    <a:pt x="1393202" y="527369"/>
                    <a:pt x="1399679" y="526131"/>
                  </a:cubicBezTo>
                  <a:cubicBezTo>
                    <a:pt x="1400346" y="529560"/>
                    <a:pt x="1397012" y="528417"/>
                    <a:pt x="1396822" y="530894"/>
                  </a:cubicBezTo>
                  <a:cubicBezTo>
                    <a:pt x="1394250" y="530322"/>
                    <a:pt x="1394631" y="527369"/>
                    <a:pt x="1393488" y="525655"/>
                  </a:cubicBezTo>
                  <a:cubicBezTo>
                    <a:pt x="1389011" y="524417"/>
                    <a:pt x="1388535" y="527941"/>
                    <a:pt x="1384630" y="527465"/>
                  </a:cubicBezTo>
                  <a:cubicBezTo>
                    <a:pt x="1384534" y="526226"/>
                    <a:pt x="1385201" y="526226"/>
                    <a:pt x="1385963" y="526226"/>
                  </a:cubicBezTo>
                  <a:close/>
                  <a:moveTo>
                    <a:pt x="1379296" y="561945"/>
                  </a:moveTo>
                  <a:cubicBezTo>
                    <a:pt x="1382058" y="560516"/>
                    <a:pt x="1386535" y="558516"/>
                    <a:pt x="1386630" y="563850"/>
                  </a:cubicBezTo>
                  <a:cubicBezTo>
                    <a:pt x="1382629" y="564231"/>
                    <a:pt x="1383010" y="561183"/>
                    <a:pt x="1380439" y="563374"/>
                  </a:cubicBezTo>
                  <a:cubicBezTo>
                    <a:pt x="1380534" y="566327"/>
                    <a:pt x="1382439" y="568708"/>
                    <a:pt x="1379867" y="570803"/>
                  </a:cubicBezTo>
                  <a:cubicBezTo>
                    <a:pt x="1378248" y="568327"/>
                    <a:pt x="1379962" y="566898"/>
                    <a:pt x="1379296" y="561945"/>
                  </a:cubicBezTo>
                  <a:close/>
                  <a:moveTo>
                    <a:pt x="1381391" y="598426"/>
                  </a:moveTo>
                  <a:cubicBezTo>
                    <a:pt x="1378915" y="600426"/>
                    <a:pt x="1382153" y="601664"/>
                    <a:pt x="1380820" y="605855"/>
                  </a:cubicBezTo>
                  <a:cubicBezTo>
                    <a:pt x="1377581" y="605189"/>
                    <a:pt x="1380248" y="599378"/>
                    <a:pt x="1377676" y="598045"/>
                  </a:cubicBezTo>
                  <a:cubicBezTo>
                    <a:pt x="1374724" y="595568"/>
                    <a:pt x="1379772" y="598140"/>
                    <a:pt x="1381391" y="598426"/>
                  </a:cubicBezTo>
                  <a:close/>
                  <a:moveTo>
                    <a:pt x="1371009" y="541276"/>
                  </a:moveTo>
                  <a:cubicBezTo>
                    <a:pt x="1373676" y="541276"/>
                    <a:pt x="1371199" y="545753"/>
                    <a:pt x="1371771" y="547562"/>
                  </a:cubicBezTo>
                  <a:cubicBezTo>
                    <a:pt x="1369961" y="546800"/>
                    <a:pt x="1368723" y="545467"/>
                    <a:pt x="1367008" y="544705"/>
                  </a:cubicBezTo>
                  <a:cubicBezTo>
                    <a:pt x="1367294" y="542324"/>
                    <a:pt x="1371104" y="544133"/>
                    <a:pt x="1371009" y="541276"/>
                  </a:cubicBezTo>
                  <a:close/>
                  <a:moveTo>
                    <a:pt x="1367485" y="507176"/>
                  </a:moveTo>
                  <a:cubicBezTo>
                    <a:pt x="1369771" y="507843"/>
                    <a:pt x="1371771" y="516892"/>
                    <a:pt x="1365675" y="514511"/>
                  </a:cubicBezTo>
                  <a:cubicBezTo>
                    <a:pt x="1365865" y="511653"/>
                    <a:pt x="1368056" y="511082"/>
                    <a:pt x="1367485" y="507176"/>
                  </a:cubicBezTo>
                  <a:close/>
                  <a:moveTo>
                    <a:pt x="1365199" y="458218"/>
                  </a:moveTo>
                  <a:cubicBezTo>
                    <a:pt x="1369390" y="460028"/>
                    <a:pt x="1368342" y="462790"/>
                    <a:pt x="1365865" y="465743"/>
                  </a:cubicBezTo>
                  <a:cubicBezTo>
                    <a:pt x="1363103" y="465362"/>
                    <a:pt x="1365770" y="460409"/>
                    <a:pt x="1365199" y="458218"/>
                  </a:cubicBezTo>
                  <a:close/>
                  <a:moveTo>
                    <a:pt x="1368532" y="463552"/>
                  </a:moveTo>
                  <a:cubicBezTo>
                    <a:pt x="1371771" y="464981"/>
                    <a:pt x="1367103" y="468029"/>
                    <a:pt x="1365675" y="468314"/>
                  </a:cubicBezTo>
                  <a:cubicBezTo>
                    <a:pt x="1365294" y="470981"/>
                    <a:pt x="1370057" y="469172"/>
                    <a:pt x="1371771" y="470029"/>
                  </a:cubicBezTo>
                  <a:cubicBezTo>
                    <a:pt x="1369771" y="474410"/>
                    <a:pt x="1367675" y="470124"/>
                    <a:pt x="1364151" y="471934"/>
                  </a:cubicBezTo>
                  <a:cubicBezTo>
                    <a:pt x="1363865" y="467076"/>
                    <a:pt x="1367675" y="466981"/>
                    <a:pt x="1368532" y="463552"/>
                  </a:cubicBezTo>
                  <a:close/>
                  <a:moveTo>
                    <a:pt x="1362246" y="449169"/>
                  </a:moveTo>
                  <a:cubicBezTo>
                    <a:pt x="1363294" y="448217"/>
                    <a:pt x="1365675" y="448693"/>
                    <a:pt x="1366151" y="446978"/>
                  </a:cubicBezTo>
                  <a:cubicBezTo>
                    <a:pt x="1368628" y="449074"/>
                    <a:pt x="1365008" y="449931"/>
                    <a:pt x="1366913" y="453265"/>
                  </a:cubicBezTo>
                  <a:cubicBezTo>
                    <a:pt x="1364056" y="449741"/>
                    <a:pt x="1361198" y="452979"/>
                    <a:pt x="1361198" y="446597"/>
                  </a:cubicBezTo>
                  <a:cubicBezTo>
                    <a:pt x="1362341" y="446788"/>
                    <a:pt x="1361960" y="448217"/>
                    <a:pt x="1362246" y="449169"/>
                  </a:cubicBezTo>
                  <a:close/>
                  <a:moveTo>
                    <a:pt x="1282522" y="305151"/>
                  </a:moveTo>
                  <a:cubicBezTo>
                    <a:pt x="1279759" y="309723"/>
                    <a:pt x="1282522" y="314676"/>
                    <a:pt x="1285284" y="317915"/>
                  </a:cubicBezTo>
                  <a:cubicBezTo>
                    <a:pt x="1278426" y="319439"/>
                    <a:pt x="1285379" y="321534"/>
                    <a:pt x="1282141" y="325154"/>
                  </a:cubicBezTo>
                  <a:cubicBezTo>
                    <a:pt x="1281093" y="324296"/>
                    <a:pt x="1280521" y="321534"/>
                    <a:pt x="1279759" y="323725"/>
                  </a:cubicBezTo>
                  <a:cubicBezTo>
                    <a:pt x="1278902" y="319248"/>
                    <a:pt x="1282045" y="311628"/>
                    <a:pt x="1278712" y="306104"/>
                  </a:cubicBezTo>
                  <a:cubicBezTo>
                    <a:pt x="1279759" y="305437"/>
                    <a:pt x="1280807" y="304961"/>
                    <a:pt x="1282522" y="305151"/>
                  </a:cubicBezTo>
                  <a:close/>
                  <a:moveTo>
                    <a:pt x="1246422" y="272195"/>
                  </a:moveTo>
                  <a:cubicBezTo>
                    <a:pt x="1251089" y="267242"/>
                    <a:pt x="1247946" y="278481"/>
                    <a:pt x="1252232" y="277624"/>
                  </a:cubicBezTo>
                  <a:cubicBezTo>
                    <a:pt x="1247851" y="283910"/>
                    <a:pt x="1245946" y="274290"/>
                    <a:pt x="1246422" y="272195"/>
                  </a:cubicBezTo>
                  <a:close/>
                  <a:moveTo>
                    <a:pt x="304685" y="2602581"/>
                  </a:moveTo>
                  <a:cubicBezTo>
                    <a:pt x="303352" y="2604677"/>
                    <a:pt x="303066" y="2600867"/>
                    <a:pt x="304971" y="2601343"/>
                  </a:cubicBezTo>
                  <a:cubicBezTo>
                    <a:pt x="305161" y="2600105"/>
                    <a:pt x="303637" y="2600105"/>
                    <a:pt x="302780" y="2599628"/>
                  </a:cubicBezTo>
                  <a:cubicBezTo>
                    <a:pt x="305923" y="2595437"/>
                    <a:pt x="305066" y="2595247"/>
                    <a:pt x="307161" y="2590294"/>
                  </a:cubicBezTo>
                  <a:cubicBezTo>
                    <a:pt x="307828" y="2592104"/>
                    <a:pt x="307638" y="2599057"/>
                    <a:pt x="304685" y="2602581"/>
                  </a:cubicBezTo>
                  <a:close/>
                  <a:moveTo>
                    <a:pt x="342309" y="2496759"/>
                  </a:moveTo>
                  <a:cubicBezTo>
                    <a:pt x="341833" y="2499235"/>
                    <a:pt x="341356" y="2501616"/>
                    <a:pt x="340880" y="2504093"/>
                  </a:cubicBezTo>
                  <a:cubicBezTo>
                    <a:pt x="339832" y="2503045"/>
                    <a:pt x="340213" y="2501045"/>
                    <a:pt x="337737" y="2500950"/>
                  </a:cubicBezTo>
                  <a:cubicBezTo>
                    <a:pt x="339832" y="2500473"/>
                    <a:pt x="338594" y="2494853"/>
                    <a:pt x="342309" y="2496759"/>
                  </a:cubicBezTo>
                  <a:close/>
                  <a:moveTo>
                    <a:pt x="331831" y="2555718"/>
                  </a:moveTo>
                  <a:cubicBezTo>
                    <a:pt x="335260" y="2558100"/>
                    <a:pt x="333736" y="2563624"/>
                    <a:pt x="334594" y="2567720"/>
                  </a:cubicBezTo>
                  <a:cubicBezTo>
                    <a:pt x="332593" y="2566862"/>
                    <a:pt x="332117" y="2568196"/>
                    <a:pt x="331641" y="2569720"/>
                  </a:cubicBezTo>
                  <a:cubicBezTo>
                    <a:pt x="331165" y="2566862"/>
                    <a:pt x="333355" y="2562291"/>
                    <a:pt x="329926" y="2559147"/>
                  </a:cubicBezTo>
                  <a:cubicBezTo>
                    <a:pt x="328307" y="2561433"/>
                    <a:pt x="328593" y="2564862"/>
                    <a:pt x="327735" y="2570196"/>
                  </a:cubicBezTo>
                  <a:cubicBezTo>
                    <a:pt x="326021" y="2569720"/>
                    <a:pt x="324307" y="2569339"/>
                    <a:pt x="323830" y="2570673"/>
                  </a:cubicBezTo>
                  <a:cubicBezTo>
                    <a:pt x="328498" y="2563148"/>
                    <a:pt x="324211" y="2556576"/>
                    <a:pt x="323354" y="2547717"/>
                  </a:cubicBezTo>
                  <a:cubicBezTo>
                    <a:pt x="323640" y="2552480"/>
                    <a:pt x="327735" y="2554670"/>
                    <a:pt x="330212" y="2558004"/>
                  </a:cubicBezTo>
                  <a:cubicBezTo>
                    <a:pt x="332117" y="2557909"/>
                    <a:pt x="329545" y="2555623"/>
                    <a:pt x="331831" y="2555718"/>
                  </a:cubicBezTo>
                  <a:close/>
                  <a:moveTo>
                    <a:pt x="321830" y="2554956"/>
                  </a:moveTo>
                  <a:cubicBezTo>
                    <a:pt x="326211" y="2558385"/>
                    <a:pt x="324116" y="2562576"/>
                    <a:pt x="321068" y="2565053"/>
                  </a:cubicBezTo>
                  <a:cubicBezTo>
                    <a:pt x="318877" y="2561148"/>
                    <a:pt x="322973" y="2559624"/>
                    <a:pt x="321830" y="2554956"/>
                  </a:cubicBezTo>
                  <a:close/>
                  <a:moveTo>
                    <a:pt x="321068" y="2526858"/>
                  </a:moveTo>
                  <a:cubicBezTo>
                    <a:pt x="324592" y="2523905"/>
                    <a:pt x="322878" y="2533335"/>
                    <a:pt x="325926" y="2534192"/>
                  </a:cubicBezTo>
                  <a:cubicBezTo>
                    <a:pt x="325164" y="2536859"/>
                    <a:pt x="323164" y="2532001"/>
                    <a:pt x="319830" y="2532953"/>
                  </a:cubicBezTo>
                  <a:cubicBezTo>
                    <a:pt x="321544" y="2531429"/>
                    <a:pt x="321735" y="2530191"/>
                    <a:pt x="319353" y="2529048"/>
                  </a:cubicBezTo>
                  <a:cubicBezTo>
                    <a:pt x="320306" y="2528096"/>
                    <a:pt x="323164" y="2527905"/>
                    <a:pt x="321068" y="2526858"/>
                  </a:cubicBezTo>
                  <a:close/>
                  <a:moveTo>
                    <a:pt x="328688" y="2584389"/>
                  </a:moveTo>
                  <a:cubicBezTo>
                    <a:pt x="328688" y="2581531"/>
                    <a:pt x="327450" y="2577626"/>
                    <a:pt x="330402" y="2575816"/>
                  </a:cubicBezTo>
                  <a:cubicBezTo>
                    <a:pt x="334689" y="2578197"/>
                    <a:pt x="331450" y="2582579"/>
                    <a:pt x="332308" y="2585151"/>
                  </a:cubicBezTo>
                  <a:cubicBezTo>
                    <a:pt x="336308" y="2586960"/>
                    <a:pt x="337927" y="2585055"/>
                    <a:pt x="339166" y="2582674"/>
                  </a:cubicBezTo>
                  <a:cubicBezTo>
                    <a:pt x="340880" y="2583627"/>
                    <a:pt x="341833" y="2585151"/>
                    <a:pt x="343547" y="2586103"/>
                  </a:cubicBezTo>
                  <a:cubicBezTo>
                    <a:pt x="340785" y="2588675"/>
                    <a:pt x="340023" y="2589246"/>
                    <a:pt x="337927" y="2595152"/>
                  </a:cubicBezTo>
                  <a:cubicBezTo>
                    <a:pt x="336308" y="2594866"/>
                    <a:pt x="334689" y="2594485"/>
                    <a:pt x="332974" y="2594199"/>
                  </a:cubicBezTo>
                  <a:cubicBezTo>
                    <a:pt x="335927" y="2584293"/>
                    <a:pt x="325259" y="2582293"/>
                    <a:pt x="321259" y="2589342"/>
                  </a:cubicBezTo>
                  <a:cubicBezTo>
                    <a:pt x="320401" y="2588484"/>
                    <a:pt x="319544" y="2587722"/>
                    <a:pt x="317830" y="2587436"/>
                  </a:cubicBezTo>
                  <a:cubicBezTo>
                    <a:pt x="321925" y="2587056"/>
                    <a:pt x="322783" y="2581912"/>
                    <a:pt x="328688" y="2584389"/>
                  </a:cubicBezTo>
                  <a:close/>
                  <a:moveTo>
                    <a:pt x="315448" y="2586865"/>
                  </a:moveTo>
                  <a:cubicBezTo>
                    <a:pt x="317639" y="2587532"/>
                    <a:pt x="319353" y="2588484"/>
                    <a:pt x="319830" y="2590294"/>
                  </a:cubicBezTo>
                  <a:cubicBezTo>
                    <a:pt x="314115" y="2593056"/>
                    <a:pt x="317258" y="2603439"/>
                    <a:pt x="314972" y="2608392"/>
                  </a:cubicBezTo>
                  <a:cubicBezTo>
                    <a:pt x="307543" y="2601438"/>
                    <a:pt x="315544" y="2592009"/>
                    <a:pt x="315448" y="2586865"/>
                  </a:cubicBezTo>
                  <a:close/>
                  <a:moveTo>
                    <a:pt x="315258" y="2645349"/>
                  </a:moveTo>
                  <a:cubicBezTo>
                    <a:pt x="319925" y="2645825"/>
                    <a:pt x="319925" y="2654874"/>
                    <a:pt x="316782" y="2657064"/>
                  </a:cubicBezTo>
                  <a:cubicBezTo>
                    <a:pt x="316020" y="2659636"/>
                    <a:pt x="320973" y="2658493"/>
                    <a:pt x="322687" y="2659541"/>
                  </a:cubicBezTo>
                  <a:cubicBezTo>
                    <a:pt x="324307" y="2658779"/>
                    <a:pt x="323164" y="2656778"/>
                    <a:pt x="326116" y="2655159"/>
                  </a:cubicBezTo>
                  <a:cubicBezTo>
                    <a:pt x="330402" y="2659827"/>
                    <a:pt x="322116" y="2665637"/>
                    <a:pt x="327069" y="2669352"/>
                  </a:cubicBezTo>
                  <a:cubicBezTo>
                    <a:pt x="320782" y="2668970"/>
                    <a:pt x="322592" y="2665923"/>
                    <a:pt x="313829" y="2665446"/>
                  </a:cubicBezTo>
                  <a:cubicBezTo>
                    <a:pt x="315734" y="2656207"/>
                    <a:pt x="315067" y="2654207"/>
                    <a:pt x="315258" y="2645349"/>
                  </a:cubicBezTo>
                  <a:close/>
                  <a:moveTo>
                    <a:pt x="329736" y="2694021"/>
                  </a:moveTo>
                  <a:cubicBezTo>
                    <a:pt x="327545" y="2693831"/>
                    <a:pt x="326974" y="2691259"/>
                    <a:pt x="326021" y="2693259"/>
                  </a:cubicBezTo>
                  <a:cubicBezTo>
                    <a:pt x="324878" y="2690497"/>
                    <a:pt x="324688" y="2687068"/>
                    <a:pt x="321163" y="2685925"/>
                  </a:cubicBezTo>
                  <a:cubicBezTo>
                    <a:pt x="321354" y="2680877"/>
                    <a:pt x="326497" y="2683353"/>
                    <a:pt x="326593" y="2678115"/>
                  </a:cubicBezTo>
                  <a:cubicBezTo>
                    <a:pt x="334403" y="2680115"/>
                    <a:pt x="331927" y="2687925"/>
                    <a:pt x="329736" y="2694021"/>
                  </a:cubicBezTo>
                  <a:close/>
                  <a:moveTo>
                    <a:pt x="339737" y="2631156"/>
                  </a:moveTo>
                  <a:cubicBezTo>
                    <a:pt x="334879" y="2631633"/>
                    <a:pt x="334403" y="2628870"/>
                    <a:pt x="331927" y="2632109"/>
                  </a:cubicBezTo>
                  <a:cubicBezTo>
                    <a:pt x="330498" y="2631633"/>
                    <a:pt x="331355" y="2629632"/>
                    <a:pt x="331450" y="2628203"/>
                  </a:cubicBezTo>
                  <a:cubicBezTo>
                    <a:pt x="321735" y="2633537"/>
                    <a:pt x="317449" y="2620584"/>
                    <a:pt x="323068" y="2612583"/>
                  </a:cubicBezTo>
                  <a:cubicBezTo>
                    <a:pt x="328117" y="2613154"/>
                    <a:pt x="322497" y="2614202"/>
                    <a:pt x="323259" y="2617726"/>
                  </a:cubicBezTo>
                  <a:cubicBezTo>
                    <a:pt x="324497" y="2616964"/>
                    <a:pt x="326211" y="2616964"/>
                    <a:pt x="328402" y="2617440"/>
                  </a:cubicBezTo>
                  <a:cubicBezTo>
                    <a:pt x="329069" y="2610392"/>
                    <a:pt x="332593" y="2608106"/>
                    <a:pt x="329831" y="2603724"/>
                  </a:cubicBezTo>
                  <a:cubicBezTo>
                    <a:pt x="331450" y="2599057"/>
                    <a:pt x="330688" y="2608963"/>
                    <a:pt x="332308" y="2604201"/>
                  </a:cubicBezTo>
                  <a:cubicBezTo>
                    <a:pt x="333069" y="2599628"/>
                    <a:pt x="331165" y="2600771"/>
                    <a:pt x="327926" y="2600771"/>
                  </a:cubicBezTo>
                  <a:cubicBezTo>
                    <a:pt x="328974" y="2599628"/>
                    <a:pt x="330974" y="2600010"/>
                    <a:pt x="331069" y="2597628"/>
                  </a:cubicBezTo>
                  <a:cubicBezTo>
                    <a:pt x="332022" y="2599057"/>
                    <a:pt x="333069" y="2600486"/>
                    <a:pt x="334022" y="2602010"/>
                  </a:cubicBezTo>
                  <a:cubicBezTo>
                    <a:pt x="335641" y="2602010"/>
                    <a:pt x="335736" y="2599819"/>
                    <a:pt x="334498" y="2599533"/>
                  </a:cubicBezTo>
                  <a:cubicBezTo>
                    <a:pt x="340880" y="2598295"/>
                    <a:pt x="333355" y="2603724"/>
                    <a:pt x="333546" y="2610773"/>
                  </a:cubicBezTo>
                  <a:cubicBezTo>
                    <a:pt x="336975" y="2605344"/>
                    <a:pt x="335832" y="2614583"/>
                    <a:pt x="338403" y="2611725"/>
                  </a:cubicBezTo>
                  <a:cubicBezTo>
                    <a:pt x="338975" y="2616297"/>
                    <a:pt x="340309" y="2615535"/>
                    <a:pt x="340785" y="2618583"/>
                  </a:cubicBezTo>
                  <a:cubicBezTo>
                    <a:pt x="338118" y="2618583"/>
                    <a:pt x="337737" y="2617059"/>
                    <a:pt x="336118" y="2616393"/>
                  </a:cubicBezTo>
                  <a:cubicBezTo>
                    <a:pt x="333165" y="2624203"/>
                    <a:pt x="340785" y="2624775"/>
                    <a:pt x="339737" y="2631156"/>
                  </a:cubicBezTo>
                  <a:close/>
                  <a:moveTo>
                    <a:pt x="340975" y="2644110"/>
                  </a:moveTo>
                  <a:cubicBezTo>
                    <a:pt x="338403" y="2642586"/>
                    <a:pt x="341356" y="2636300"/>
                    <a:pt x="344690" y="2638491"/>
                  </a:cubicBezTo>
                  <a:cubicBezTo>
                    <a:pt x="344214" y="2641539"/>
                    <a:pt x="341928" y="2641919"/>
                    <a:pt x="340975" y="2644110"/>
                  </a:cubicBezTo>
                  <a:close/>
                  <a:moveTo>
                    <a:pt x="927049" y="522797"/>
                  </a:moveTo>
                  <a:cubicBezTo>
                    <a:pt x="924286" y="519845"/>
                    <a:pt x="930001" y="523178"/>
                    <a:pt x="930668" y="524321"/>
                  </a:cubicBezTo>
                  <a:cubicBezTo>
                    <a:pt x="934002" y="518797"/>
                    <a:pt x="936193" y="511748"/>
                    <a:pt x="933526" y="504509"/>
                  </a:cubicBezTo>
                  <a:cubicBezTo>
                    <a:pt x="935431" y="507843"/>
                    <a:pt x="935526" y="505557"/>
                    <a:pt x="938288" y="507367"/>
                  </a:cubicBezTo>
                  <a:cubicBezTo>
                    <a:pt x="938098" y="511367"/>
                    <a:pt x="938288" y="515082"/>
                    <a:pt x="939907" y="517559"/>
                  </a:cubicBezTo>
                  <a:cubicBezTo>
                    <a:pt x="936478" y="519464"/>
                    <a:pt x="932859" y="521940"/>
                    <a:pt x="935431" y="527179"/>
                  </a:cubicBezTo>
                  <a:cubicBezTo>
                    <a:pt x="930573" y="528417"/>
                    <a:pt x="931049" y="529941"/>
                    <a:pt x="929620" y="536704"/>
                  </a:cubicBezTo>
                  <a:cubicBezTo>
                    <a:pt x="926001" y="536323"/>
                    <a:pt x="926286" y="532608"/>
                    <a:pt x="923810" y="531179"/>
                  </a:cubicBezTo>
                  <a:cubicBezTo>
                    <a:pt x="920572" y="531179"/>
                    <a:pt x="925334" y="533465"/>
                    <a:pt x="923429" y="536132"/>
                  </a:cubicBezTo>
                  <a:cubicBezTo>
                    <a:pt x="921715" y="534894"/>
                    <a:pt x="920286" y="533465"/>
                    <a:pt x="919143" y="531751"/>
                  </a:cubicBezTo>
                  <a:cubicBezTo>
                    <a:pt x="919238" y="530513"/>
                    <a:pt x="919333" y="529179"/>
                    <a:pt x="919333" y="527941"/>
                  </a:cubicBezTo>
                  <a:cubicBezTo>
                    <a:pt x="919524" y="528227"/>
                    <a:pt x="919714" y="528417"/>
                    <a:pt x="920286" y="528417"/>
                  </a:cubicBezTo>
                  <a:cubicBezTo>
                    <a:pt x="922096" y="528227"/>
                    <a:pt x="921048" y="524702"/>
                    <a:pt x="923048" y="524893"/>
                  </a:cubicBezTo>
                  <a:cubicBezTo>
                    <a:pt x="920572" y="524131"/>
                    <a:pt x="921715" y="520226"/>
                    <a:pt x="919238" y="519464"/>
                  </a:cubicBezTo>
                  <a:cubicBezTo>
                    <a:pt x="919143" y="519083"/>
                    <a:pt x="918952" y="518797"/>
                    <a:pt x="918762" y="519083"/>
                  </a:cubicBezTo>
                  <a:cubicBezTo>
                    <a:pt x="918762" y="519178"/>
                    <a:pt x="918667" y="519178"/>
                    <a:pt x="918571" y="519368"/>
                  </a:cubicBezTo>
                  <a:cubicBezTo>
                    <a:pt x="918190" y="519368"/>
                    <a:pt x="917714" y="519368"/>
                    <a:pt x="917238" y="519464"/>
                  </a:cubicBezTo>
                  <a:cubicBezTo>
                    <a:pt x="917809" y="517844"/>
                    <a:pt x="920476" y="518702"/>
                    <a:pt x="922286" y="518606"/>
                  </a:cubicBezTo>
                  <a:cubicBezTo>
                    <a:pt x="924953" y="522512"/>
                    <a:pt x="922762" y="530608"/>
                    <a:pt x="928763" y="531656"/>
                  </a:cubicBezTo>
                  <a:cubicBezTo>
                    <a:pt x="923715" y="530036"/>
                    <a:pt x="930287" y="525083"/>
                    <a:pt x="927049" y="522797"/>
                  </a:cubicBezTo>
                  <a:close/>
                  <a:moveTo>
                    <a:pt x="939241" y="557564"/>
                  </a:moveTo>
                  <a:cubicBezTo>
                    <a:pt x="932668" y="559373"/>
                    <a:pt x="936669" y="549182"/>
                    <a:pt x="934097" y="543371"/>
                  </a:cubicBezTo>
                  <a:cubicBezTo>
                    <a:pt x="938478" y="547181"/>
                    <a:pt x="938574" y="552801"/>
                    <a:pt x="936669" y="557278"/>
                  </a:cubicBezTo>
                  <a:cubicBezTo>
                    <a:pt x="937621" y="557468"/>
                    <a:pt x="938478" y="557468"/>
                    <a:pt x="939241" y="557564"/>
                  </a:cubicBezTo>
                  <a:close/>
                  <a:moveTo>
                    <a:pt x="607580" y="2845088"/>
                  </a:moveTo>
                  <a:cubicBezTo>
                    <a:pt x="611390" y="2844040"/>
                    <a:pt x="611771" y="2838992"/>
                    <a:pt x="617962" y="2840802"/>
                  </a:cubicBezTo>
                  <a:cubicBezTo>
                    <a:pt x="618819" y="2859470"/>
                    <a:pt x="613867" y="2875568"/>
                    <a:pt x="609199" y="2892046"/>
                  </a:cubicBezTo>
                  <a:cubicBezTo>
                    <a:pt x="602532" y="2880235"/>
                    <a:pt x="612724" y="2860423"/>
                    <a:pt x="607580" y="2845088"/>
                  </a:cubicBezTo>
                  <a:close/>
                  <a:moveTo>
                    <a:pt x="570623" y="1413194"/>
                  </a:moveTo>
                  <a:cubicBezTo>
                    <a:pt x="569671" y="1412433"/>
                    <a:pt x="568337" y="1412051"/>
                    <a:pt x="566813" y="1411671"/>
                  </a:cubicBezTo>
                  <a:cubicBezTo>
                    <a:pt x="566908" y="1411099"/>
                    <a:pt x="567099" y="1410623"/>
                    <a:pt x="567194" y="1410146"/>
                  </a:cubicBezTo>
                  <a:cubicBezTo>
                    <a:pt x="569194" y="1408908"/>
                    <a:pt x="569956" y="1407384"/>
                    <a:pt x="570433" y="1405765"/>
                  </a:cubicBezTo>
                  <a:cubicBezTo>
                    <a:pt x="571099" y="1405384"/>
                    <a:pt x="571957" y="1405098"/>
                    <a:pt x="572814" y="1404813"/>
                  </a:cubicBezTo>
                  <a:cubicBezTo>
                    <a:pt x="572909" y="1406146"/>
                    <a:pt x="573100" y="1407289"/>
                    <a:pt x="574909" y="1407098"/>
                  </a:cubicBezTo>
                  <a:cubicBezTo>
                    <a:pt x="573195" y="1408813"/>
                    <a:pt x="569290" y="1407956"/>
                    <a:pt x="570623" y="1413194"/>
                  </a:cubicBezTo>
                  <a:close/>
                  <a:moveTo>
                    <a:pt x="410698" y="2689830"/>
                  </a:moveTo>
                  <a:cubicBezTo>
                    <a:pt x="413270" y="2690878"/>
                    <a:pt x="412508" y="2696784"/>
                    <a:pt x="415366" y="2692021"/>
                  </a:cubicBezTo>
                  <a:cubicBezTo>
                    <a:pt x="418794" y="2695164"/>
                    <a:pt x="411936" y="2696307"/>
                    <a:pt x="408508" y="2694498"/>
                  </a:cubicBezTo>
                  <a:cubicBezTo>
                    <a:pt x="409746" y="2693545"/>
                    <a:pt x="410413" y="2691926"/>
                    <a:pt x="410698" y="2689830"/>
                  </a:cubicBezTo>
                  <a:close/>
                  <a:moveTo>
                    <a:pt x="421747" y="2609344"/>
                  </a:moveTo>
                  <a:cubicBezTo>
                    <a:pt x="419652" y="2609916"/>
                    <a:pt x="419176" y="2612868"/>
                    <a:pt x="416127" y="2612011"/>
                  </a:cubicBezTo>
                  <a:cubicBezTo>
                    <a:pt x="418985" y="2606296"/>
                    <a:pt x="418890" y="2602962"/>
                    <a:pt x="420890" y="2607249"/>
                  </a:cubicBezTo>
                  <a:cubicBezTo>
                    <a:pt x="423462" y="2596961"/>
                    <a:pt x="417842" y="2587913"/>
                    <a:pt x="417842" y="2578007"/>
                  </a:cubicBezTo>
                  <a:cubicBezTo>
                    <a:pt x="415366" y="2577531"/>
                    <a:pt x="412889" y="2577054"/>
                    <a:pt x="410508" y="2576483"/>
                  </a:cubicBezTo>
                  <a:cubicBezTo>
                    <a:pt x="413842" y="2572482"/>
                    <a:pt x="410032" y="2569815"/>
                    <a:pt x="407365" y="2566958"/>
                  </a:cubicBezTo>
                  <a:cubicBezTo>
                    <a:pt x="408984" y="2558957"/>
                    <a:pt x="413270" y="2546384"/>
                    <a:pt x="418890" y="2553909"/>
                  </a:cubicBezTo>
                  <a:cubicBezTo>
                    <a:pt x="413460" y="2546574"/>
                    <a:pt x="423652" y="2541145"/>
                    <a:pt x="415937" y="2536764"/>
                  </a:cubicBezTo>
                  <a:cubicBezTo>
                    <a:pt x="421366" y="2534382"/>
                    <a:pt x="416318" y="2536668"/>
                    <a:pt x="415175" y="2534096"/>
                  </a:cubicBezTo>
                  <a:cubicBezTo>
                    <a:pt x="418128" y="2531810"/>
                    <a:pt x="417556" y="2525429"/>
                    <a:pt x="413175" y="2524762"/>
                  </a:cubicBezTo>
                  <a:cubicBezTo>
                    <a:pt x="411175" y="2530763"/>
                    <a:pt x="409365" y="2529906"/>
                    <a:pt x="409555" y="2536764"/>
                  </a:cubicBezTo>
                  <a:cubicBezTo>
                    <a:pt x="407746" y="2536192"/>
                    <a:pt x="404888" y="2536287"/>
                    <a:pt x="404888" y="2534573"/>
                  </a:cubicBezTo>
                  <a:cubicBezTo>
                    <a:pt x="408508" y="2535906"/>
                    <a:pt x="410317" y="2531334"/>
                    <a:pt x="406317" y="2533620"/>
                  </a:cubicBezTo>
                  <a:cubicBezTo>
                    <a:pt x="403650" y="2530382"/>
                    <a:pt x="407460" y="2524857"/>
                    <a:pt x="408984" y="2526477"/>
                  </a:cubicBezTo>
                  <a:cubicBezTo>
                    <a:pt x="404602" y="2524667"/>
                    <a:pt x="410222" y="2522857"/>
                    <a:pt x="407746" y="2519904"/>
                  </a:cubicBezTo>
                  <a:cubicBezTo>
                    <a:pt x="409269" y="2520285"/>
                    <a:pt x="409079" y="2521809"/>
                    <a:pt x="411175" y="2521904"/>
                  </a:cubicBezTo>
                  <a:cubicBezTo>
                    <a:pt x="410508" y="2519333"/>
                    <a:pt x="407555" y="2513713"/>
                    <a:pt x="412889" y="2513332"/>
                  </a:cubicBezTo>
                  <a:cubicBezTo>
                    <a:pt x="413746" y="2515523"/>
                    <a:pt x="413080" y="2518476"/>
                    <a:pt x="416032" y="2516475"/>
                  </a:cubicBezTo>
                  <a:cubicBezTo>
                    <a:pt x="414223" y="2517999"/>
                    <a:pt x="414032" y="2519237"/>
                    <a:pt x="415080" y="2521333"/>
                  </a:cubicBezTo>
                  <a:cubicBezTo>
                    <a:pt x="417175" y="2521714"/>
                    <a:pt x="422509" y="2518952"/>
                    <a:pt x="419747" y="2517142"/>
                  </a:cubicBezTo>
                  <a:cubicBezTo>
                    <a:pt x="416223" y="2519142"/>
                    <a:pt x="421843" y="2516190"/>
                    <a:pt x="421747" y="2513713"/>
                  </a:cubicBezTo>
                  <a:cubicBezTo>
                    <a:pt x="418985" y="2511713"/>
                    <a:pt x="416985" y="2509046"/>
                    <a:pt x="415651" y="2506093"/>
                  </a:cubicBezTo>
                  <a:cubicBezTo>
                    <a:pt x="418794" y="2507141"/>
                    <a:pt x="419366" y="2509998"/>
                    <a:pt x="422224" y="2511236"/>
                  </a:cubicBezTo>
                  <a:cubicBezTo>
                    <a:pt x="424414" y="2508474"/>
                    <a:pt x="418128" y="2506474"/>
                    <a:pt x="421938" y="2506093"/>
                  </a:cubicBezTo>
                  <a:cubicBezTo>
                    <a:pt x="422795" y="2509332"/>
                    <a:pt x="427653" y="2505236"/>
                    <a:pt x="429748" y="2505141"/>
                  </a:cubicBezTo>
                  <a:cubicBezTo>
                    <a:pt x="427653" y="2503998"/>
                    <a:pt x="424795" y="2503521"/>
                    <a:pt x="424128" y="2501426"/>
                  </a:cubicBezTo>
                  <a:cubicBezTo>
                    <a:pt x="430415" y="2503235"/>
                    <a:pt x="423748" y="2495044"/>
                    <a:pt x="427843" y="2494663"/>
                  </a:cubicBezTo>
                  <a:cubicBezTo>
                    <a:pt x="427748" y="2495711"/>
                    <a:pt x="427748" y="2496759"/>
                    <a:pt x="427653" y="2497711"/>
                  </a:cubicBezTo>
                  <a:cubicBezTo>
                    <a:pt x="428034" y="2497711"/>
                    <a:pt x="428224" y="2497616"/>
                    <a:pt x="428510" y="2497616"/>
                  </a:cubicBezTo>
                  <a:cubicBezTo>
                    <a:pt x="429272" y="2502759"/>
                    <a:pt x="428796" y="2494473"/>
                    <a:pt x="434701" y="2499711"/>
                  </a:cubicBezTo>
                  <a:cubicBezTo>
                    <a:pt x="436511" y="2496377"/>
                    <a:pt x="436511" y="2496187"/>
                    <a:pt x="436130" y="2492377"/>
                  </a:cubicBezTo>
                  <a:cubicBezTo>
                    <a:pt x="434130" y="2491425"/>
                    <a:pt x="432606" y="2493615"/>
                    <a:pt x="432510" y="2491615"/>
                  </a:cubicBezTo>
                  <a:cubicBezTo>
                    <a:pt x="431749" y="2486186"/>
                    <a:pt x="442035" y="2486662"/>
                    <a:pt x="440035" y="2479042"/>
                  </a:cubicBezTo>
                  <a:cubicBezTo>
                    <a:pt x="441845" y="2479423"/>
                    <a:pt x="442893" y="2485043"/>
                    <a:pt x="443655" y="2479804"/>
                  </a:cubicBezTo>
                  <a:cubicBezTo>
                    <a:pt x="440511" y="2477709"/>
                    <a:pt x="438511" y="2478566"/>
                    <a:pt x="434892" y="2479328"/>
                  </a:cubicBezTo>
                  <a:cubicBezTo>
                    <a:pt x="434892" y="2482566"/>
                    <a:pt x="435654" y="2483900"/>
                    <a:pt x="432415" y="2485233"/>
                  </a:cubicBezTo>
                  <a:cubicBezTo>
                    <a:pt x="426415" y="2483614"/>
                    <a:pt x="424891" y="2488758"/>
                    <a:pt x="419176" y="2487710"/>
                  </a:cubicBezTo>
                  <a:cubicBezTo>
                    <a:pt x="418604" y="2482852"/>
                    <a:pt x="414985" y="2488662"/>
                    <a:pt x="411079" y="2483519"/>
                  </a:cubicBezTo>
                  <a:cubicBezTo>
                    <a:pt x="408889" y="2485328"/>
                    <a:pt x="410413" y="2491044"/>
                    <a:pt x="410127" y="2494758"/>
                  </a:cubicBezTo>
                  <a:cubicBezTo>
                    <a:pt x="404983" y="2490853"/>
                    <a:pt x="403840" y="2491806"/>
                    <a:pt x="397173" y="2489615"/>
                  </a:cubicBezTo>
                  <a:cubicBezTo>
                    <a:pt x="402031" y="2488186"/>
                    <a:pt x="402126" y="2487805"/>
                    <a:pt x="406507" y="2487615"/>
                  </a:cubicBezTo>
                  <a:cubicBezTo>
                    <a:pt x="398887" y="2485043"/>
                    <a:pt x="407650" y="2481614"/>
                    <a:pt x="409460" y="2479328"/>
                  </a:cubicBezTo>
                  <a:cubicBezTo>
                    <a:pt x="408031" y="2478852"/>
                    <a:pt x="405936" y="2478852"/>
                    <a:pt x="406031" y="2477423"/>
                  </a:cubicBezTo>
                  <a:cubicBezTo>
                    <a:pt x="407841" y="2477423"/>
                    <a:pt x="408508" y="2475803"/>
                    <a:pt x="410222" y="2475708"/>
                  </a:cubicBezTo>
                  <a:cubicBezTo>
                    <a:pt x="408603" y="2479328"/>
                    <a:pt x="414127" y="2477994"/>
                    <a:pt x="411460" y="2482281"/>
                  </a:cubicBezTo>
                  <a:cubicBezTo>
                    <a:pt x="417366" y="2481804"/>
                    <a:pt x="419080" y="2484471"/>
                    <a:pt x="424224" y="2482281"/>
                  </a:cubicBezTo>
                  <a:cubicBezTo>
                    <a:pt x="420985" y="2480852"/>
                    <a:pt x="419747" y="2475042"/>
                    <a:pt x="414889" y="2477899"/>
                  </a:cubicBezTo>
                  <a:cubicBezTo>
                    <a:pt x="415747" y="2475518"/>
                    <a:pt x="413746" y="2475137"/>
                    <a:pt x="413175" y="2473708"/>
                  </a:cubicBezTo>
                  <a:cubicBezTo>
                    <a:pt x="416413" y="2472184"/>
                    <a:pt x="417461" y="2467421"/>
                    <a:pt x="422033" y="2467802"/>
                  </a:cubicBezTo>
                  <a:cubicBezTo>
                    <a:pt x="420128" y="2473041"/>
                    <a:pt x="430796" y="2473708"/>
                    <a:pt x="433082" y="2469993"/>
                  </a:cubicBezTo>
                  <a:cubicBezTo>
                    <a:pt x="431082" y="2466755"/>
                    <a:pt x="427653" y="2468660"/>
                    <a:pt x="425462" y="2469708"/>
                  </a:cubicBezTo>
                  <a:cubicBezTo>
                    <a:pt x="423843" y="2467231"/>
                    <a:pt x="422509" y="2464659"/>
                    <a:pt x="420604" y="2462373"/>
                  </a:cubicBezTo>
                  <a:cubicBezTo>
                    <a:pt x="427748" y="2458849"/>
                    <a:pt x="430320" y="2465802"/>
                    <a:pt x="436987" y="2463135"/>
                  </a:cubicBezTo>
                  <a:cubicBezTo>
                    <a:pt x="432130" y="2461040"/>
                    <a:pt x="421843" y="2456373"/>
                    <a:pt x="420795" y="2448467"/>
                  </a:cubicBezTo>
                  <a:cubicBezTo>
                    <a:pt x="423938" y="2449419"/>
                    <a:pt x="426129" y="2449038"/>
                    <a:pt x="426415" y="2445704"/>
                  </a:cubicBezTo>
                  <a:cubicBezTo>
                    <a:pt x="423367" y="2444276"/>
                    <a:pt x="418509" y="2443037"/>
                    <a:pt x="420033" y="2445704"/>
                  </a:cubicBezTo>
                  <a:cubicBezTo>
                    <a:pt x="421366" y="2446085"/>
                    <a:pt x="422319" y="2444276"/>
                    <a:pt x="422509" y="2446181"/>
                  </a:cubicBezTo>
                  <a:cubicBezTo>
                    <a:pt x="418509" y="2448276"/>
                    <a:pt x="421461" y="2450943"/>
                    <a:pt x="417366" y="2452753"/>
                  </a:cubicBezTo>
                  <a:cubicBezTo>
                    <a:pt x="412603" y="2449610"/>
                    <a:pt x="406412" y="2447038"/>
                    <a:pt x="403459" y="2452562"/>
                  </a:cubicBezTo>
                  <a:cubicBezTo>
                    <a:pt x="401935" y="2451419"/>
                    <a:pt x="401745" y="2449419"/>
                    <a:pt x="402031" y="2447133"/>
                  </a:cubicBezTo>
                  <a:cubicBezTo>
                    <a:pt x="405841" y="2448657"/>
                    <a:pt x="406222" y="2445609"/>
                    <a:pt x="408127" y="2448371"/>
                  </a:cubicBezTo>
                  <a:cubicBezTo>
                    <a:pt x="409651" y="2442276"/>
                    <a:pt x="420795" y="2439704"/>
                    <a:pt x="418128" y="2442752"/>
                  </a:cubicBezTo>
                  <a:cubicBezTo>
                    <a:pt x="421271" y="2443800"/>
                    <a:pt x="421843" y="2440847"/>
                    <a:pt x="422795" y="2438561"/>
                  </a:cubicBezTo>
                  <a:cubicBezTo>
                    <a:pt x="420033" y="2438275"/>
                    <a:pt x="419080" y="2436751"/>
                    <a:pt x="419842" y="2434179"/>
                  </a:cubicBezTo>
                  <a:cubicBezTo>
                    <a:pt x="431177" y="2431989"/>
                    <a:pt x="424795" y="2423226"/>
                    <a:pt x="423748" y="2414558"/>
                  </a:cubicBezTo>
                  <a:cubicBezTo>
                    <a:pt x="420128" y="2414081"/>
                    <a:pt x="422128" y="2418749"/>
                    <a:pt x="416699" y="2418273"/>
                  </a:cubicBezTo>
                  <a:cubicBezTo>
                    <a:pt x="417842" y="2415415"/>
                    <a:pt x="414985" y="2415129"/>
                    <a:pt x="416699" y="2411891"/>
                  </a:cubicBezTo>
                  <a:cubicBezTo>
                    <a:pt x="420509" y="2411986"/>
                    <a:pt x="422414" y="2406271"/>
                    <a:pt x="424319" y="2412177"/>
                  </a:cubicBezTo>
                  <a:cubicBezTo>
                    <a:pt x="425557" y="2407414"/>
                    <a:pt x="426510" y="2400175"/>
                    <a:pt x="429653" y="2391602"/>
                  </a:cubicBezTo>
                  <a:cubicBezTo>
                    <a:pt x="427939" y="2391317"/>
                    <a:pt x="427081" y="2390460"/>
                    <a:pt x="426224" y="2389602"/>
                  </a:cubicBezTo>
                  <a:cubicBezTo>
                    <a:pt x="425652" y="2392460"/>
                    <a:pt x="425081" y="2395317"/>
                    <a:pt x="424510" y="2398175"/>
                  </a:cubicBezTo>
                  <a:cubicBezTo>
                    <a:pt x="422128" y="2395222"/>
                    <a:pt x="423081" y="2398175"/>
                    <a:pt x="420604" y="2398651"/>
                  </a:cubicBezTo>
                  <a:cubicBezTo>
                    <a:pt x="420319" y="2394460"/>
                    <a:pt x="418414" y="2386745"/>
                    <a:pt x="423271" y="2385221"/>
                  </a:cubicBezTo>
                  <a:cubicBezTo>
                    <a:pt x="421176" y="2390555"/>
                    <a:pt x="427367" y="2387031"/>
                    <a:pt x="430320" y="2387888"/>
                  </a:cubicBezTo>
                  <a:cubicBezTo>
                    <a:pt x="430701" y="2381411"/>
                    <a:pt x="432415" y="2371981"/>
                    <a:pt x="435749" y="2367314"/>
                  </a:cubicBezTo>
                  <a:cubicBezTo>
                    <a:pt x="438416" y="2367981"/>
                    <a:pt x="435273" y="2372648"/>
                    <a:pt x="435463" y="2374934"/>
                  </a:cubicBezTo>
                  <a:cubicBezTo>
                    <a:pt x="437749" y="2376839"/>
                    <a:pt x="440416" y="2375124"/>
                    <a:pt x="442321" y="2378839"/>
                  </a:cubicBezTo>
                  <a:cubicBezTo>
                    <a:pt x="442893" y="2376648"/>
                    <a:pt x="443941" y="2374934"/>
                    <a:pt x="445750" y="2374458"/>
                  </a:cubicBezTo>
                  <a:cubicBezTo>
                    <a:pt x="446036" y="2375981"/>
                    <a:pt x="446512" y="2377506"/>
                    <a:pt x="447465" y="2378648"/>
                  </a:cubicBezTo>
                  <a:cubicBezTo>
                    <a:pt x="447655" y="2375791"/>
                    <a:pt x="451275" y="2377982"/>
                    <a:pt x="451846" y="2375696"/>
                  </a:cubicBezTo>
                  <a:cubicBezTo>
                    <a:pt x="451560" y="2375601"/>
                    <a:pt x="451465" y="2375410"/>
                    <a:pt x="451275" y="2375219"/>
                  </a:cubicBezTo>
                  <a:cubicBezTo>
                    <a:pt x="451465" y="2375219"/>
                    <a:pt x="451560" y="2375219"/>
                    <a:pt x="451751" y="2375124"/>
                  </a:cubicBezTo>
                  <a:cubicBezTo>
                    <a:pt x="451846" y="2373600"/>
                    <a:pt x="452132" y="2371886"/>
                    <a:pt x="452037" y="2370457"/>
                  </a:cubicBezTo>
                  <a:cubicBezTo>
                    <a:pt x="456133" y="2369600"/>
                    <a:pt x="453466" y="2371695"/>
                    <a:pt x="457371" y="2372934"/>
                  </a:cubicBezTo>
                  <a:cubicBezTo>
                    <a:pt x="458323" y="2367028"/>
                    <a:pt x="459181" y="2361123"/>
                    <a:pt x="455180" y="2358456"/>
                  </a:cubicBezTo>
                  <a:cubicBezTo>
                    <a:pt x="451656" y="2361694"/>
                    <a:pt x="446227" y="2361980"/>
                    <a:pt x="444417" y="2367790"/>
                  </a:cubicBezTo>
                  <a:cubicBezTo>
                    <a:pt x="439654" y="2366933"/>
                    <a:pt x="445465" y="2361599"/>
                    <a:pt x="443178" y="2361218"/>
                  </a:cubicBezTo>
                  <a:cubicBezTo>
                    <a:pt x="442893" y="2361599"/>
                    <a:pt x="442607" y="2361885"/>
                    <a:pt x="442131" y="2362075"/>
                  </a:cubicBezTo>
                  <a:cubicBezTo>
                    <a:pt x="442607" y="2360265"/>
                    <a:pt x="443655" y="2358932"/>
                    <a:pt x="444417" y="2357789"/>
                  </a:cubicBezTo>
                  <a:cubicBezTo>
                    <a:pt x="445560" y="2357408"/>
                    <a:pt x="446703" y="2357027"/>
                    <a:pt x="447751" y="2357027"/>
                  </a:cubicBezTo>
                  <a:cubicBezTo>
                    <a:pt x="447465" y="2358265"/>
                    <a:pt x="448417" y="2358646"/>
                    <a:pt x="448513" y="2359694"/>
                  </a:cubicBezTo>
                  <a:cubicBezTo>
                    <a:pt x="447465" y="2359789"/>
                    <a:pt x="446131" y="2359218"/>
                    <a:pt x="445846" y="2360456"/>
                  </a:cubicBezTo>
                  <a:cubicBezTo>
                    <a:pt x="448417" y="2361027"/>
                    <a:pt x="454799" y="2359218"/>
                    <a:pt x="451751" y="2356551"/>
                  </a:cubicBezTo>
                  <a:cubicBezTo>
                    <a:pt x="451560" y="2357313"/>
                    <a:pt x="451465" y="2358170"/>
                    <a:pt x="451275" y="2359027"/>
                  </a:cubicBezTo>
                  <a:cubicBezTo>
                    <a:pt x="449370" y="2355598"/>
                    <a:pt x="447846" y="2352455"/>
                    <a:pt x="445846" y="2349312"/>
                  </a:cubicBezTo>
                  <a:cubicBezTo>
                    <a:pt x="447941" y="2349502"/>
                    <a:pt x="451180" y="2350835"/>
                    <a:pt x="451180" y="2348454"/>
                  </a:cubicBezTo>
                  <a:cubicBezTo>
                    <a:pt x="449656" y="2348169"/>
                    <a:pt x="448227" y="2347883"/>
                    <a:pt x="448798" y="2345692"/>
                  </a:cubicBezTo>
                  <a:cubicBezTo>
                    <a:pt x="452227" y="2346264"/>
                    <a:pt x="451370" y="2350550"/>
                    <a:pt x="453370" y="2352360"/>
                  </a:cubicBezTo>
                  <a:cubicBezTo>
                    <a:pt x="453085" y="2349312"/>
                    <a:pt x="455847" y="2349788"/>
                    <a:pt x="455085" y="2346168"/>
                  </a:cubicBezTo>
                  <a:cubicBezTo>
                    <a:pt x="449275" y="2348073"/>
                    <a:pt x="451942" y="2344835"/>
                    <a:pt x="454037" y="2342358"/>
                  </a:cubicBezTo>
                  <a:cubicBezTo>
                    <a:pt x="451656" y="2341882"/>
                    <a:pt x="451180" y="2343597"/>
                    <a:pt x="448894" y="2343216"/>
                  </a:cubicBezTo>
                  <a:cubicBezTo>
                    <a:pt x="449084" y="2336929"/>
                    <a:pt x="452513" y="2333310"/>
                    <a:pt x="447274" y="2330452"/>
                  </a:cubicBezTo>
                  <a:cubicBezTo>
                    <a:pt x="447655" y="2335119"/>
                    <a:pt x="446322" y="2337977"/>
                    <a:pt x="445179" y="2340548"/>
                  </a:cubicBezTo>
                  <a:cubicBezTo>
                    <a:pt x="443560" y="2337786"/>
                    <a:pt x="436987" y="2339691"/>
                    <a:pt x="441845" y="2335500"/>
                  </a:cubicBezTo>
                  <a:cubicBezTo>
                    <a:pt x="435749" y="2336453"/>
                    <a:pt x="434606" y="2333214"/>
                    <a:pt x="434511" y="2327690"/>
                  </a:cubicBezTo>
                  <a:cubicBezTo>
                    <a:pt x="438511" y="2327880"/>
                    <a:pt x="438416" y="2330738"/>
                    <a:pt x="442798" y="2330643"/>
                  </a:cubicBezTo>
                  <a:cubicBezTo>
                    <a:pt x="443369" y="2329404"/>
                    <a:pt x="444131" y="2327976"/>
                    <a:pt x="444607" y="2326547"/>
                  </a:cubicBezTo>
                  <a:cubicBezTo>
                    <a:pt x="444702" y="2326547"/>
                    <a:pt x="444893" y="2326547"/>
                    <a:pt x="444988" y="2326547"/>
                  </a:cubicBezTo>
                  <a:cubicBezTo>
                    <a:pt x="445941" y="2322070"/>
                    <a:pt x="446989" y="2318831"/>
                    <a:pt x="443178" y="2316260"/>
                  </a:cubicBezTo>
                  <a:cubicBezTo>
                    <a:pt x="442702" y="2317498"/>
                    <a:pt x="442798" y="2318451"/>
                    <a:pt x="442893" y="2319308"/>
                  </a:cubicBezTo>
                  <a:cubicBezTo>
                    <a:pt x="442702" y="2319213"/>
                    <a:pt x="442702" y="2319117"/>
                    <a:pt x="442512" y="2319022"/>
                  </a:cubicBezTo>
                  <a:cubicBezTo>
                    <a:pt x="441845" y="2322737"/>
                    <a:pt x="440131" y="2325023"/>
                    <a:pt x="437368" y="2325689"/>
                  </a:cubicBezTo>
                  <a:cubicBezTo>
                    <a:pt x="435940" y="2320451"/>
                    <a:pt x="441464" y="2321498"/>
                    <a:pt x="437844" y="2316831"/>
                  </a:cubicBezTo>
                  <a:cubicBezTo>
                    <a:pt x="439750" y="2317022"/>
                    <a:pt x="442321" y="2318165"/>
                    <a:pt x="442988" y="2316641"/>
                  </a:cubicBezTo>
                  <a:cubicBezTo>
                    <a:pt x="439083" y="2316831"/>
                    <a:pt x="442321" y="2312069"/>
                    <a:pt x="437368" y="2313021"/>
                  </a:cubicBezTo>
                  <a:cubicBezTo>
                    <a:pt x="434606" y="2316355"/>
                    <a:pt x="438226" y="2318736"/>
                    <a:pt x="433177" y="2314736"/>
                  </a:cubicBezTo>
                  <a:cubicBezTo>
                    <a:pt x="433082" y="2317212"/>
                    <a:pt x="431082" y="2316831"/>
                    <a:pt x="430034" y="2317974"/>
                  </a:cubicBezTo>
                  <a:cubicBezTo>
                    <a:pt x="431463" y="2319498"/>
                    <a:pt x="433368" y="2320737"/>
                    <a:pt x="434130" y="2322642"/>
                  </a:cubicBezTo>
                  <a:cubicBezTo>
                    <a:pt x="433558" y="2324261"/>
                    <a:pt x="432320" y="2325023"/>
                    <a:pt x="431082" y="2325689"/>
                  </a:cubicBezTo>
                  <a:cubicBezTo>
                    <a:pt x="431082" y="2325689"/>
                    <a:pt x="431082" y="2325689"/>
                    <a:pt x="431082" y="2325594"/>
                  </a:cubicBezTo>
                  <a:cubicBezTo>
                    <a:pt x="431082" y="2325594"/>
                    <a:pt x="430986" y="2325689"/>
                    <a:pt x="430986" y="2325785"/>
                  </a:cubicBezTo>
                  <a:cubicBezTo>
                    <a:pt x="430510" y="2326071"/>
                    <a:pt x="430034" y="2326356"/>
                    <a:pt x="429653" y="2326737"/>
                  </a:cubicBezTo>
                  <a:cubicBezTo>
                    <a:pt x="429653" y="2326737"/>
                    <a:pt x="429653" y="2326833"/>
                    <a:pt x="429653" y="2326833"/>
                  </a:cubicBezTo>
                  <a:cubicBezTo>
                    <a:pt x="429844" y="2326833"/>
                    <a:pt x="430034" y="2326928"/>
                    <a:pt x="430225" y="2327023"/>
                  </a:cubicBezTo>
                  <a:cubicBezTo>
                    <a:pt x="430129" y="2327214"/>
                    <a:pt x="430034" y="2327404"/>
                    <a:pt x="429939" y="2327690"/>
                  </a:cubicBezTo>
                  <a:cubicBezTo>
                    <a:pt x="429844" y="2327404"/>
                    <a:pt x="429748" y="2327118"/>
                    <a:pt x="429748" y="2326833"/>
                  </a:cubicBezTo>
                  <a:cubicBezTo>
                    <a:pt x="429653" y="2326833"/>
                    <a:pt x="429653" y="2326833"/>
                    <a:pt x="429653" y="2326833"/>
                  </a:cubicBezTo>
                  <a:cubicBezTo>
                    <a:pt x="429653" y="2326833"/>
                    <a:pt x="429748" y="2326833"/>
                    <a:pt x="429748" y="2326737"/>
                  </a:cubicBezTo>
                  <a:cubicBezTo>
                    <a:pt x="429367" y="2324927"/>
                    <a:pt x="429748" y="2323023"/>
                    <a:pt x="432130" y="2320927"/>
                  </a:cubicBezTo>
                  <a:cubicBezTo>
                    <a:pt x="426986" y="2321975"/>
                    <a:pt x="430225" y="2317308"/>
                    <a:pt x="427939" y="2316260"/>
                  </a:cubicBezTo>
                  <a:cubicBezTo>
                    <a:pt x="422128" y="2316736"/>
                    <a:pt x="430510" y="2322356"/>
                    <a:pt x="424033" y="2323118"/>
                  </a:cubicBezTo>
                  <a:cubicBezTo>
                    <a:pt x="423843" y="2320451"/>
                    <a:pt x="422224" y="2318641"/>
                    <a:pt x="421557" y="2316260"/>
                  </a:cubicBezTo>
                  <a:cubicBezTo>
                    <a:pt x="426224" y="2317403"/>
                    <a:pt x="425938" y="2311212"/>
                    <a:pt x="431082" y="2313021"/>
                  </a:cubicBezTo>
                  <a:cubicBezTo>
                    <a:pt x="432034" y="2308449"/>
                    <a:pt x="426510" y="2308259"/>
                    <a:pt x="429367" y="2302448"/>
                  </a:cubicBezTo>
                  <a:cubicBezTo>
                    <a:pt x="433844" y="2303973"/>
                    <a:pt x="435559" y="2301210"/>
                    <a:pt x="438607" y="2300544"/>
                  </a:cubicBezTo>
                  <a:cubicBezTo>
                    <a:pt x="439273" y="2297686"/>
                    <a:pt x="437178" y="2296543"/>
                    <a:pt x="438797" y="2292923"/>
                  </a:cubicBezTo>
                  <a:cubicBezTo>
                    <a:pt x="435559" y="2292923"/>
                    <a:pt x="433653" y="2294067"/>
                    <a:pt x="434416" y="2289494"/>
                  </a:cubicBezTo>
                  <a:cubicBezTo>
                    <a:pt x="436130" y="2289780"/>
                    <a:pt x="436987" y="2290638"/>
                    <a:pt x="437844" y="2291495"/>
                  </a:cubicBezTo>
                  <a:cubicBezTo>
                    <a:pt x="439654" y="2287494"/>
                    <a:pt x="437559" y="2286066"/>
                    <a:pt x="436892" y="2283684"/>
                  </a:cubicBezTo>
                  <a:cubicBezTo>
                    <a:pt x="443178" y="2286351"/>
                    <a:pt x="443083" y="2271111"/>
                    <a:pt x="441559" y="2266825"/>
                  </a:cubicBezTo>
                  <a:cubicBezTo>
                    <a:pt x="443750" y="2265682"/>
                    <a:pt x="446131" y="2265587"/>
                    <a:pt x="448322" y="2265396"/>
                  </a:cubicBezTo>
                  <a:cubicBezTo>
                    <a:pt x="448417" y="2269016"/>
                    <a:pt x="451656" y="2269968"/>
                    <a:pt x="455466" y="2270444"/>
                  </a:cubicBezTo>
                  <a:cubicBezTo>
                    <a:pt x="455466" y="2268730"/>
                    <a:pt x="456228" y="2267682"/>
                    <a:pt x="456990" y="2266730"/>
                  </a:cubicBezTo>
                  <a:cubicBezTo>
                    <a:pt x="455847" y="2265396"/>
                    <a:pt x="453466" y="2265110"/>
                    <a:pt x="450989" y="2265015"/>
                  </a:cubicBezTo>
                  <a:cubicBezTo>
                    <a:pt x="452418" y="2264730"/>
                    <a:pt x="453561" y="2263968"/>
                    <a:pt x="454132" y="2262634"/>
                  </a:cubicBezTo>
                  <a:cubicBezTo>
                    <a:pt x="458038" y="2261681"/>
                    <a:pt x="460228" y="2263777"/>
                    <a:pt x="462419" y="2262063"/>
                  </a:cubicBezTo>
                  <a:cubicBezTo>
                    <a:pt x="462324" y="2262063"/>
                    <a:pt x="462324" y="2261967"/>
                    <a:pt x="462228" y="2261967"/>
                  </a:cubicBezTo>
                  <a:cubicBezTo>
                    <a:pt x="467086" y="2262634"/>
                    <a:pt x="462514" y="2255395"/>
                    <a:pt x="465562" y="2255109"/>
                  </a:cubicBezTo>
                  <a:cubicBezTo>
                    <a:pt x="464038" y="2254823"/>
                    <a:pt x="462895" y="2255776"/>
                    <a:pt x="462133" y="2257014"/>
                  </a:cubicBezTo>
                  <a:cubicBezTo>
                    <a:pt x="459847" y="2256729"/>
                    <a:pt x="458704" y="2256157"/>
                    <a:pt x="457752" y="2255395"/>
                  </a:cubicBezTo>
                  <a:cubicBezTo>
                    <a:pt x="457466" y="2255109"/>
                    <a:pt x="457085" y="2254823"/>
                    <a:pt x="456799" y="2254443"/>
                  </a:cubicBezTo>
                  <a:cubicBezTo>
                    <a:pt x="460133" y="2250061"/>
                    <a:pt x="462419" y="2247680"/>
                    <a:pt x="460419" y="2242822"/>
                  </a:cubicBezTo>
                  <a:cubicBezTo>
                    <a:pt x="460800" y="2241965"/>
                    <a:pt x="461467" y="2241203"/>
                    <a:pt x="462610" y="2240631"/>
                  </a:cubicBezTo>
                  <a:cubicBezTo>
                    <a:pt x="457180" y="2239107"/>
                    <a:pt x="456037" y="2242441"/>
                    <a:pt x="455752" y="2246823"/>
                  </a:cubicBezTo>
                  <a:cubicBezTo>
                    <a:pt x="455371" y="2246727"/>
                    <a:pt x="454990" y="2246823"/>
                    <a:pt x="454513" y="2246537"/>
                  </a:cubicBezTo>
                  <a:cubicBezTo>
                    <a:pt x="454990" y="2244060"/>
                    <a:pt x="455466" y="2241679"/>
                    <a:pt x="455942" y="2239202"/>
                  </a:cubicBezTo>
                  <a:cubicBezTo>
                    <a:pt x="456894" y="2238345"/>
                    <a:pt x="458228" y="2238155"/>
                    <a:pt x="459561" y="2238250"/>
                  </a:cubicBezTo>
                  <a:cubicBezTo>
                    <a:pt x="460038" y="2238726"/>
                    <a:pt x="460705" y="2239107"/>
                    <a:pt x="461467" y="2239202"/>
                  </a:cubicBezTo>
                  <a:cubicBezTo>
                    <a:pt x="461467" y="2238917"/>
                    <a:pt x="461657" y="2238631"/>
                    <a:pt x="461752" y="2238441"/>
                  </a:cubicBezTo>
                  <a:cubicBezTo>
                    <a:pt x="464038" y="2238726"/>
                    <a:pt x="465658" y="2238822"/>
                    <a:pt x="464324" y="2235773"/>
                  </a:cubicBezTo>
                  <a:cubicBezTo>
                    <a:pt x="464038" y="2235773"/>
                    <a:pt x="463562" y="2235773"/>
                    <a:pt x="462991" y="2235583"/>
                  </a:cubicBezTo>
                  <a:cubicBezTo>
                    <a:pt x="462991" y="2235583"/>
                    <a:pt x="462991" y="2235583"/>
                    <a:pt x="462991" y="2235488"/>
                  </a:cubicBezTo>
                  <a:cubicBezTo>
                    <a:pt x="462895" y="2235488"/>
                    <a:pt x="462800" y="2235488"/>
                    <a:pt x="462705" y="2235488"/>
                  </a:cubicBezTo>
                  <a:cubicBezTo>
                    <a:pt x="461657" y="2235202"/>
                    <a:pt x="460419" y="2234535"/>
                    <a:pt x="459466" y="2233678"/>
                  </a:cubicBezTo>
                  <a:cubicBezTo>
                    <a:pt x="459085" y="2233202"/>
                    <a:pt x="458800" y="2232726"/>
                    <a:pt x="458419" y="2232249"/>
                  </a:cubicBezTo>
                  <a:cubicBezTo>
                    <a:pt x="457657" y="2230725"/>
                    <a:pt x="457752" y="2228630"/>
                    <a:pt x="459847" y="2225963"/>
                  </a:cubicBezTo>
                  <a:cubicBezTo>
                    <a:pt x="454894" y="2225487"/>
                    <a:pt x="456037" y="2228535"/>
                    <a:pt x="456514" y="2231106"/>
                  </a:cubicBezTo>
                  <a:cubicBezTo>
                    <a:pt x="455942" y="2231011"/>
                    <a:pt x="455275" y="2230916"/>
                    <a:pt x="454418" y="2231106"/>
                  </a:cubicBezTo>
                  <a:cubicBezTo>
                    <a:pt x="454418" y="2231678"/>
                    <a:pt x="454227" y="2232154"/>
                    <a:pt x="454037" y="2232630"/>
                  </a:cubicBezTo>
                  <a:cubicBezTo>
                    <a:pt x="453085" y="2230916"/>
                    <a:pt x="452513" y="2228535"/>
                    <a:pt x="451275" y="2230630"/>
                  </a:cubicBezTo>
                  <a:cubicBezTo>
                    <a:pt x="452799" y="2234345"/>
                    <a:pt x="445941" y="2243013"/>
                    <a:pt x="442988" y="2240441"/>
                  </a:cubicBezTo>
                  <a:cubicBezTo>
                    <a:pt x="443560" y="2241679"/>
                    <a:pt x="441559" y="2244632"/>
                    <a:pt x="440511" y="2246346"/>
                  </a:cubicBezTo>
                  <a:cubicBezTo>
                    <a:pt x="432987" y="2245680"/>
                    <a:pt x="434225" y="2239202"/>
                    <a:pt x="431177" y="2235583"/>
                  </a:cubicBezTo>
                  <a:cubicBezTo>
                    <a:pt x="433463" y="2236345"/>
                    <a:pt x="434130" y="2234726"/>
                    <a:pt x="436321" y="2235297"/>
                  </a:cubicBezTo>
                  <a:cubicBezTo>
                    <a:pt x="434606" y="2238250"/>
                    <a:pt x="440035" y="2244060"/>
                    <a:pt x="437749" y="2240631"/>
                  </a:cubicBezTo>
                  <a:cubicBezTo>
                    <a:pt x="433939" y="2232154"/>
                    <a:pt x="443655" y="2225296"/>
                    <a:pt x="444893" y="2217867"/>
                  </a:cubicBezTo>
                  <a:cubicBezTo>
                    <a:pt x="439845" y="2217009"/>
                    <a:pt x="438511" y="2221772"/>
                    <a:pt x="437559" y="2222724"/>
                  </a:cubicBezTo>
                  <a:cubicBezTo>
                    <a:pt x="433558" y="2215676"/>
                    <a:pt x="441464" y="2214247"/>
                    <a:pt x="443178" y="2207294"/>
                  </a:cubicBezTo>
                  <a:cubicBezTo>
                    <a:pt x="441845" y="2206818"/>
                    <a:pt x="439654" y="2206818"/>
                    <a:pt x="439750" y="2205294"/>
                  </a:cubicBezTo>
                  <a:cubicBezTo>
                    <a:pt x="441274" y="2205294"/>
                    <a:pt x="440797" y="2204055"/>
                    <a:pt x="440226" y="2202912"/>
                  </a:cubicBezTo>
                  <a:cubicBezTo>
                    <a:pt x="441559" y="2203484"/>
                    <a:pt x="442417" y="2203484"/>
                    <a:pt x="443178" y="2203293"/>
                  </a:cubicBezTo>
                  <a:cubicBezTo>
                    <a:pt x="442321" y="2204817"/>
                    <a:pt x="441845" y="2206341"/>
                    <a:pt x="444702" y="2207484"/>
                  </a:cubicBezTo>
                  <a:cubicBezTo>
                    <a:pt x="443274" y="2201769"/>
                    <a:pt x="449179" y="2204531"/>
                    <a:pt x="448989" y="2200245"/>
                  </a:cubicBezTo>
                  <a:cubicBezTo>
                    <a:pt x="448798" y="2200341"/>
                    <a:pt x="448608" y="2200245"/>
                    <a:pt x="448417" y="2200245"/>
                  </a:cubicBezTo>
                  <a:cubicBezTo>
                    <a:pt x="449179" y="2197769"/>
                    <a:pt x="448989" y="2195864"/>
                    <a:pt x="448322" y="2194340"/>
                  </a:cubicBezTo>
                  <a:cubicBezTo>
                    <a:pt x="451180" y="2194721"/>
                    <a:pt x="455085" y="2188625"/>
                    <a:pt x="457371" y="2193578"/>
                  </a:cubicBezTo>
                  <a:cubicBezTo>
                    <a:pt x="456514" y="2194149"/>
                    <a:pt x="453370" y="2198817"/>
                    <a:pt x="456133" y="2199674"/>
                  </a:cubicBezTo>
                  <a:cubicBezTo>
                    <a:pt x="456323" y="2199388"/>
                    <a:pt x="456514" y="2199102"/>
                    <a:pt x="456799" y="2198912"/>
                  </a:cubicBezTo>
                  <a:cubicBezTo>
                    <a:pt x="456799" y="2202436"/>
                    <a:pt x="456799" y="2209675"/>
                    <a:pt x="455752" y="2212152"/>
                  </a:cubicBezTo>
                  <a:cubicBezTo>
                    <a:pt x="451370" y="2212342"/>
                    <a:pt x="452227" y="2208056"/>
                    <a:pt x="449846" y="2206627"/>
                  </a:cubicBezTo>
                  <a:cubicBezTo>
                    <a:pt x="451656" y="2211199"/>
                    <a:pt x="440416" y="2207389"/>
                    <a:pt x="445750" y="2211389"/>
                  </a:cubicBezTo>
                  <a:cubicBezTo>
                    <a:pt x="449941" y="2206722"/>
                    <a:pt x="450513" y="2215104"/>
                    <a:pt x="451751" y="2216819"/>
                  </a:cubicBezTo>
                  <a:cubicBezTo>
                    <a:pt x="452132" y="2216723"/>
                    <a:pt x="452418" y="2216628"/>
                    <a:pt x="452703" y="2216533"/>
                  </a:cubicBezTo>
                  <a:cubicBezTo>
                    <a:pt x="453180" y="2219581"/>
                    <a:pt x="453942" y="2218914"/>
                    <a:pt x="455561" y="2222439"/>
                  </a:cubicBezTo>
                  <a:cubicBezTo>
                    <a:pt x="455752" y="2218533"/>
                    <a:pt x="459466" y="2219867"/>
                    <a:pt x="460419" y="2217009"/>
                  </a:cubicBezTo>
                  <a:cubicBezTo>
                    <a:pt x="458419" y="2214438"/>
                    <a:pt x="458800" y="2216819"/>
                    <a:pt x="455561" y="2216057"/>
                  </a:cubicBezTo>
                  <a:cubicBezTo>
                    <a:pt x="455561" y="2215866"/>
                    <a:pt x="455561" y="2215771"/>
                    <a:pt x="455561" y="2215581"/>
                  </a:cubicBezTo>
                  <a:cubicBezTo>
                    <a:pt x="458514" y="2214819"/>
                    <a:pt x="461276" y="2214723"/>
                    <a:pt x="464229" y="2216438"/>
                  </a:cubicBezTo>
                  <a:cubicBezTo>
                    <a:pt x="464229" y="2216533"/>
                    <a:pt x="464134" y="2216628"/>
                    <a:pt x="464134" y="2216723"/>
                  </a:cubicBezTo>
                  <a:cubicBezTo>
                    <a:pt x="457276" y="2220152"/>
                    <a:pt x="462895" y="2232821"/>
                    <a:pt x="468039" y="2235773"/>
                  </a:cubicBezTo>
                  <a:cubicBezTo>
                    <a:pt x="469944" y="2232726"/>
                    <a:pt x="464705" y="2230249"/>
                    <a:pt x="468515" y="2229487"/>
                  </a:cubicBezTo>
                  <a:cubicBezTo>
                    <a:pt x="468515" y="2231011"/>
                    <a:pt x="468706" y="2232535"/>
                    <a:pt x="470896" y="2232154"/>
                  </a:cubicBezTo>
                  <a:cubicBezTo>
                    <a:pt x="470801" y="2229868"/>
                    <a:pt x="471753" y="2227773"/>
                    <a:pt x="473087" y="2226153"/>
                  </a:cubicBezTo>
                  <a:cubicBezTo>
                    <a:pt x="473468" y="2226630"/>
                    <a:pt x="474040" y="2227010"/>
                    <a:pt x="474897" y="2227487"/>
                  </a:cubicBezTo>
                  <a:cubicBezTo>
                    <a:pt x="474706" y="2226439"/>
                    <a:pt x="474611" y="2225487"/>
                    <a:pt x="474706" y="2224629"/>
                  </a:cubicBezTo>
                  <a:cubicBezTo>
                    <a:pt x="476611" y="2223201"/>
                    <a:pt x="478897" y="2222724"/>
                    <a:pt x="480326" y="2223963"/>
                  </a:cubicBezTo>
                  <a:cubicBezTo>
                    <a:pt x="478707" y="2227106"/>
                    <a:pt x="475468" y="2228344"/>
                    <a:pt x="474706" y="2232440"/>
                  </a:cubicBezTo>
                  <a:cubicBezTo>
                    <a:pt x="475659" y="2232630"/>
                    <a:pt x="476135" y="2232821"/>
                    <a:pt x="476421" y="2233202"/>
                  </a:cubicBezTo>
                  <a:cubicBezTo>
                    <a:pt x="473659" y="2233678"/>
                    <a:pt x="474516" y="2239679"/>
                    <a:pt x="470230" y="2238155"/>
                  </a:cubicBezTo>
                  <a:cubicBezTo>
                    <a:pt x="472516" y="2235107"/>
                    <a:pt x="466229" y="2233011"/>
                    <a:pt x="469468" y="2235488"/>
                  </a:cubicBezTo>
                  <a:cubicBezTo>
                    <a:pt x="469182" y="2237107"/>
                    <a:pt x="468801" y="2238726"/>
                    <a:pt x="468515" y="2240346"/>
                  </a:cubicBezTo>
                  <a:cubicBezTo>
                    <a:pt x="470610" y="2240631"/>
                    <a:pt x="472230" y="2240346"/>
                    <a:pt x="473563" y="2239584"/>
                  </a:cubicBezTo>
                  <a:cubicBezTo>
                    <a:pt x="473373" y="2240536"/>
                    <a:pt x="473373" y="2241489"/>
                    <a:pt x="473944" y="2242631"/>
                  </a:cubicBezTo>
                  <a:cubicBezTo>
                    <a:pt x="475659" y="2242727"/>
                    <a:pt x="476707" y="2243394"/>
                    <a:pt x="477659" y="2244156"/>
                  </a:cubicBezTo>
                  <a:cubicBezTo>
                    <a:pt x="477088" y="2239584"/>
                    <a:pt x="488518" y="2241774"/>
                    <a:pt x="487756" y="2244918"/>
                  </a:cubicBezTo>
                  <a:cubicBezTo>
                    <a:pt x="482612" y="2245108"/>
                    <a:pt x="481755" y="2244632"/>
                    <a:pt x="481183" y="2248251"/>
                  </a:cubicBezTo>
                  <a:cubicBezTo>
                    <a:pt x="477183" y="2248061"/>
                    <a:pt x="477469" y="2246537"/>
                    <a:pt x="473944" y="2243965"/>
                  </a:cubicBezTo>
                  <a:cubicBezTo>
                    <a:pt x="476135" y="2248823"/>
                    <a:pt x="468896" y="2249013"/>
                    <a:pt x="471849" y="2251204"/>
                  </a:cubicBezTo>
                  <a:cubicBezTo>
                    <a:pt x="470896" y="2251776"/>
                    <a:pt x="470134" y="2252823"/>
                    <a:pt x="469563" y="2254633"/>
                  </a:cubicBezTo>
                  <a:cubicBezTo>
                    <a:pt x="470039" y="2258443"/>
                    <a:pt x="477754" y="2256919"/>
                    <a:pt x="479374" y="2255776"/>
                  </a:cubicBezTo>
                  <a:cubicBezTo>
                    <a:pt x="478231" y="2259396"/>
                    <a:pt x="478326" y="2258157"/>
                    <a:pt x="478897" y="2261872"/>
                  </a:cubicBezTo>
                  <a:cubicBezTo>
                    <a:pt x="478802" y="2261872"/>
                    <a:pt x="478802" y="2261872"/>
                    <a:pt x="478707" y="2261872"/>
                  </a:cubicBezTo>
                  <a:cubicBezTo>
                    <a:pt x="477373" y="2260729"/>
                    <a:pt x="475468" y="2260062"/>
                    <a:pt x="472706" y="2260253"/>
                  </a:cubicBezTo>
                  <a:cubicBezTo>
                    <a:pt x="472706" y="2260919"/>
                    <a:pt x="472706" y="2261396"/>
                    <a:pt x="472706" y="2262063"/>
                  </a:cubicBezTo>
                  <a:cubicBezTo>
                    <a:pt x="471753" y="2261681"/>
                    <a:pt x="470896" y="2261015"/>
                    <a:pt x="469753" y="2259681"/>
                  </a:cubicBezTo>
                  <a:cubicBezTo>
                    <a:pt x="467277" y="2264920"/>
                    <a:pt x="469372" y="2268159"/>
                    <a:pt x="472706" y="2270349"/>
                  </a:cubicBezTo>
                  <a:cubicBezTo>
                    <a:pt x="472706" y="2273112"/>
                    <a:pt x="472420" y="2275779"/>
                    <a:pt x="471277" y="2279112"/>
                  </a:cubicBezTo>
                  <a:cubicBezTo>
                    <a:pt x="477564" y="2279398"/>
                    <a:pt x="475183" y="2282732"/>
                    <a:pt x="474516" y="2286923"/>
                  </a:cubicBezTo>
                  <a:cubicBezTo>
                    <a:pt x="479564" y="2286827"/>
                    <a:pt x="477469" y="2293019"/>
                    <a:pt x="481660" y="2293781"/>
                  </a:cubicBezTo>
                  <a:cubicBezTo>
                    <a:pt x="482326" y="2291590"/>
                    <a:pt x="480040" y="2290447"/>
                    <a:pt x="481945" y="2289971"/>
                  </a:cubicBezTo>
                  <a:cubicBezTo>
                    <a:pt x="484327" y="2291019"/>
                    <a:pt x="485089" y="2293590"/>
                    <a:pt x="485279" y="2296543"/>
                  </a:cubicBezTo>
                  <a:cubicBezTo>
                    <a:pt x="482802" y="2293019"/>
                    <a:pt x="476802" y="2296924"/>
                    <a:pt x="475278" y="2294543"/>
                  </a:cubicBezTo>
                  <a:cubicBezTo>
                    <a:pt x="476421" y="2300829"/>
                    <a:pt x="472706" y="2301591"/>
                    <a:pt x="469658" y="2303020"/>
                  </a:cubicBezTo>
                  <a:cubicBezTo>
                    <a:pt x="472230" y="2303973"/>
                    <a:pt x="472230" y="2305211"/>
                    <a:pt x="470610" y="2306925"/>
                  </a:cubicBezTo>
                  <a:cubicBezTo>
                    <a:pt x="473277" y="2307592"/>
                    <a:pt x="474706" y="2308259"/>
                    <a:pt x="475849" y="2308926"/>
                  </a:cubicBezTo>
                  <a:cubicBezTo>
                    <a:pt x="475373" y="2309116"/>
                    <a:pt x="474802" y="2309211"/>
                    <a:pt x="474040" y="2308926"/>
                  </a:cubicBezTo>
                  <a:cubicBezTo>
                    <a:pt x="472516" y="2312926"/>
                    <a:pt x="472801" y="2315593"/>
                    <a:pt x="473563" y="2318069"/>
                  </a:cubicBezTo>
                  <a:cubicBezTo>
                    <a:pt x="472516" y="2319403"/>
                    <a:pt x="469372" y="2317689"/>
                    <a:pt x="468706" y="2316927"/>
                  </a:cubicBezTo>
                  <a:cubicBezTo>
                    <a:pt x="467467" y="2329119"/>
                    <a:pt x="470515" y="2333500"/>
                    <a:pt x="481469" y="2333024"/>
                  </a:cubicBezTo>
                  <a:cubicBezTo>
                    <a:pt x="480802" y="2336834"/>
                    <a:pt x="482136" y="2342930"/>
                    <a:pt x="478231" y="2342930"/>
                  </a:cubicBezTo>
                  <a:cubicBezTo>
                    <a:pt x="476421" y="2340548"/>
                    <a:pt x="470706" y="2341596"/>
                    <a:pt x="469658" y="2338548"/>
                  </a:cubicBezTo>
                  <a:cubicBezTo>
                    <a:pt x="471753" y="2343406"/>
                    <a:pt x="473754" y="2342263"/>
                    <a:pt x="470230" y="2347406"/>
                  </a:cubicBezTo>
                  <a:cubicBezTo>
                    <a:pt x="474516" y="2349693"/>
                    <a:pt x="471277" y="2343216"/>
                    <a:pt x="474325" y="2343977"/>
                  </a:cubicBezTo>
                  <a:cubicBezTo>
                    <a:pt x="476230" y="2344359"/>
                    <a:pt x="478993" y="2343787"/>
                    <a:pt x="479278" y="2345597"/>
                  </a:cubicBezTo>
                  <a:cubicBezTo>
                    <a:pt x="477373" y="2348835"/>
                    <a:pt x="474802" y="2351312"/>
                    <a:pt x="470039" y="2351217"/>
                  </a:cubicBezTo>
                  <a:cubicBezTo>
                    <a:pt x="469468" y="2349788"/>
                    <a:pt x="467944" y="2349407"/>
                    <a:pt x="466229" y="2349597"/>
                  </a:cubicBezTo>
                  <a:cubicBezTo>
                    <a:pt x="465943" y="2348740"/>
                    <a:pt x="465562" y="2348073"/>
                    <a:pt x="464991" y="2347883"/>
                  </a:cubicBezTo>
                  <a:cubicBezTo>
                    <a:pt x="464896" y="2348550"/>
                    <a:pt x="464896" y="2349026"/>
                    <a:pt x="464896" y="2349693"/>
                  </a:cubicBezTo>
                  <a:cubicBezTo>
                    <a:pt x="462610" y="2350359"/>
                    <a:pt x="460228" y="2351979"/>
                    <a:pt x="459657" y="2354360"/>
                  </a:cubicBezTo>
                  <a:cubicBezTo>
                    <a:pt x="462133" y="2353884"/>
                    <a:pt x="463657" y="2353788"/>
                    <a:pt x="464991" y="2353979"/>
                  </a:cubicBezTo>
                  <a:cubicBezTo>
                    <a:pt x="464991" y="2355503"/>
                    <a:pt x="464896" y="2357122"/>
                    <a:pt x="464134" y="2359218"/>
                  </a:cubicBezTo>
                  <a:cubicBezTo>
                    <a:pt x="466896" y="2361027"/>
                    <a:pt x="469753" y="2358170"/>
                    <a:pt x="469563" y="2356169"/>
                  </a:cubicBezTo>
                  <a:cubicBezTo>
                    <a:pt x="469658" y="2356265"/>
                    <a:pt x="469658" y="2356265"/>
                    <a:pt x="469753" y="2356265"/>
                  </a:cubicBezTo>
                  <a:cubicBezTo>
                    <a:pt x="471658" y="2353217"/>
                    <a:pt x="464134" y="2352741"/>
                    <a:pt x="468896" y="2351121"/>
                  </a:cubicBezTo>
                  <a:cubicBezTo>
                    <a:pt x="470325" y="2355408"/>
                    <a:pt x="476135" y="2355884"/>
                    <a:pt x="478421" y="2359408"/>
                  </a:cubicBezTo>
                  <a:cubicBezTo>
                    <a:pt x="472325" y="2360456"/>
                    <a:pt x="473373" y="2361599"/>
                    <a:pt x="466896" y="2361123"/>
                  </a:cubicBezTo>
                  <a:cubicBezTo>
                    <a:pt x="466229" y="2365314"/>
                    <a:pt x="472992" y="2362932"/>
                    <a:pt x="470134" y="2368933"/>
                  </a:cubicBezTo>
                  <a:cubicBezTo>
                    <a:pt x="468515" y="2368838"/>
                    <a:pt x="466801" y="2368647"/>
                    <a:pt x="465086" y="2368552"/>
                  </a:cubicBezTo>
                  <a:cubicBezTo>
                    <a:pt x="464324" y="2374743"/>
                    <a:pt x="466801" y="2378077"/>
                    <a:pt x="467848" y="2382649"/>
                  </a:cubicBezTo>
                  <a:cubicBezTo>
                    <a:pt x="464610" y="2382077"/>
                    <a:pt x="464419" y="2385030"/>
                    <a:pt x="463752" y="2387412"/>
                  </a:cubicBezTo>
                  <a:cubicBezTo>
                    <a:pt x="465181" y="2387697"/>
                    <a:pt x="467372" y="2387412"/>
                    <a:pt x="467467" y="2388935"/>
                  </a:cubicBezTo>
                  <a:cubicBezTo>
                    <a:pt x="461181" y="2390650"/>
                    <a:pt x="468420" y="2397698"/>
                    <a:pt x="466705" y="2400270"/>
                  </a:cubicBezTo>
                  <a:cubicBezTo>
                    <a:pt x="462610" y="2401413"/>
                    <a:pt x="463848" y="2400175"/>
                    <a:pt x="459181" y="2399699"/>
                  </a:cubicBezTo>
                  <a:cubicBezTo>
                    <a:pt x="459181" y="2400175"/>
                    <a:pt x="459371" y="2400461"/>
                    <a:pt x="459371" y="2400842"/>
                  </a:cubicBezTo>
                  <a:cubicBezTo>
                    <a:pt x="458704" y="2401127"/>
                    <a:pt x="457847" y="2399413"/>
                    <a:pt x="457276" y="2400937"/>
                  </a:cubicBezTo>
                  <a:cubicBezTo>
                    <a:pt x="459085" y="2402937"/>
                    <a:pt x="457561" y="2407033"/>
                    <a:pt x="460895" y="2407985"/>
                  </a:cubicBezTo>
                  <a:cubicBezTo>
                    <a:pt x="461276" y="2406557"/>
                    <a:pt x="461467" y="2405223"/>
                    <a:pt x="461467" y="2404080"/>
                  </a:cubicBezTo>
                  <a:cubicBezTo>
                    <a:pt x="464800" y="2406366"/>
                    <a:pt x="470134" y="2406462"/>
                    <a:pt x="468325" y="2413034"/>
                  </a:cubicBezTo>
                  <a:cubicBezTo>
                    <a:pt x="467753" y="2412653"/>
                    <a:pt x="466991" y="2412462"/>
                    <a:pt x="466324" y="2412177"/>
                  </a:cubicBezTo>
                  <a:cubicBezTo>
                    <a:pt x="466324" y="2409891"/>
                    <a:pt x="465658" y="2408176"/>
                    <a:pt x="463657" y="2407223"/>
                  </a:cubicBezTo>
                  <a:cubicBezTo>
                    <a:pt x="464324" y="2408176"/>
                    <a:pt x="464134" y="2409605"/>
                    <a:pt x="463848" y="2411224"/>
                  </a:cubicBezTo>
                  <a:cubicBezTo>
                    <a:pt x="462419" y="2410843"/>
                    <a:pt x="460990" y="2410462"/>
                    <a:pt x="459752" y="2409891"/>
                  </a:cubicBezTo>
                  <a:cubicBezTo>
                    <a:pt x="461371" y="2415034"/>
                    <a:pt x="454227" y="2409986"/>
                    <a:pt x="454418" y="2413319"/>
                  </a:cubicBezTo>
                  <a:cubicBezTo>
                    <a:pt x="457942" y="2413034"/>
                    <a:pt x="455275" y="2418082"/>
                    <a:pt x="457847" y="2418654"/>
                  </a:cubicBezTo>
                  <a:cubicBezTo>
                    <a:pt x="459657" y="2417987"/>
                    <a:pt x="458419" y="2413891"/>
                    <a:pt x="460705" y="2413796"/>
                  </a:cubicBezTo>
                  <a:cubicBezTo>
                    <a:pt x="461467" y="2414844"/>
                    <a:pt x="462419" y="2415606"/>
                    <a:pt x="463467" y="2416368"/>
                  </a:cubicBezTo>
                  <a:cubicBezTo>
                    <a:pt x="463752" y="2417034"/>
                    <a:pt x="464229" y="2417606"/>
                    <a:pt x="465277" y="2417796"/>
                  </a:cubicBezTo>
                  <a:cubicBezTo>
                    <a:pt x="466991" y="2419225"/>
                    <a:pt x="468229" y="2421035"/>
                    <a:pt x="467563" y="2424464"/>
                  </a:cubicBezTo>
                  <a:cubicBezTo>
                    <a:pt x="467182" y="2424369"/>
                    <a:pt x="466991" y="2424273"/>
                    <a:pt x="466801" y="2424178"/>
                  </a:cubicBezTo>
                  <a:cubicBezTo>
                    <a:pt x="466801" y="2423892"/>
                    <a:pt x="466896" y="2423606"/>
                    <a:pt x="466896" y="2423226"/>
                  </a:cubicBezTo>
                  <a:cubicBezTo>
                    <a:pt x="464800" y="2422940"/>
                    <a:pt x="463181" y="2422178"/>
                    <a:pt x="462228" y="2421035"/>
                  </a:cubicBezTo>
                  <a:cubicBezTo>
                    <a:pt x="461752" y="2421987"/>
                    <a:pt x="461848" y="2422940"/>
                    <a:pt x="462133" y="2423892"/>
                  </a:cubicBezTo>
                  <a:cubicBezTo>
                    <a:pt x="461848" y="2423988"/>
                    <a:pt x="461657" y="2423988"/>
                    <a:pt x="461276" y="2424083"/>
                  </a:cubicBezTo>
                  <a:cubicBezTo>
                    <a:pt x="460990" y="2425035"/>
                    <a:pt x="460990" y="2425702"/>
                    <a:pt x="461085" y="2426273"/>
                  </a:cubicBezTo>
                  <a:cubicBezTo>
                    <a:pt x="460419" y="2425607"/>
                    <a:pt x="459657" y="2424940"/>
                    <a:pt x="458990" y="2424273"/>
                  </a:cubicBezTo>
                  <a:cubicBezTo>
                    <a:pt x="457752" y="2431131"/>
                    <a:pt x="453466" y="2419797"/>
                    <a:pt x="451370" y="2424083"/>
                  </a:cubicBezTo>
                  <a:cubicBezTo>
                    <a:pt x="455847" y="2432751"/>
                    <a:pt x="458895" y="2429512"/>
                    <a:pt x="465562" y="2435798"/>
                  </a:cubicBezTo>
                  <a:cubicBezTo>
                    <a:pt x="465943" y="2432084"/>
                    <a:pt x="466134" y="2430464"/>
                    <a:pt x="466229" y="2428750"/>
                  </a:cubicBezTo>
                  <a:cubicBezTo>
                    <a:pt x="471277" y="2435513"/>
                    <a:pt x="462133" y="2441514"/>
                    <a:pt x="460705" y="2448086"/>
                  </a:cubicBezTo>
                  <a:cubicBezTo>
                    <a:pt x="463181" y="2449038"/>
                    <a:pt x="464324" y="2451134"/>
                    <a:pt x="464896" y="2453706"/>
                  </a:cubicBezTo>
                  <a:cubicBezTo>
                    <a:pt x="464229" y="2453229"/>
                    <a:pt x="463562" y="2452848"/>
                    <a:pt x="462133" y="2452944"/>
                  </a:cubicBezTo>
                  <a:cubicBezTo>
                    <a:pt x="461371" y="2454563"/>
                    <a:pt x="459943" y="2454944"/>
                    <a:pt x="459847" y="2457611"/>
                  </a:cubicBezTo>
                  <a:cubicBezTo>
                    <a:pt x="461943" y="2457325"/>
                    <a:pt x="463848" y="2461230"/>
                    <a:pt x="465467" y="2459516"/>
                  </a:cubicBezTo>
                  <a:cubicBezTo>
                    <a:pt x="465562" y="2462850"/>
                    <a:pt x="465658" y="2466278"/>
                    <a:pt x="466705" y="2468850"/>
                  </a:cubicBezTo>
                  <a:cubicBezTo>
                    <a:pt x="464229" y="2470374"/>
                    <a:pt x="462800" y="2472470"/>
                    <a:pt x="461943" y="2474851"/>
                  </a:cubicBezTo>
                  <a:cubicBezTo>
                    <a:pt x="461848" y="2474470"/>
                    <a:pt x="461752" y="2473994"/>
                    <a:pt x="461371" y="2473518"/>
                  </a:cubicBezTo>
                  <a:cubicBezTo>
                    <a:pt x="454227" y="2467993"/>
                    <a:pt x="445179" y="2485424"/>
                    <a:pt x="455561" y="2483233"/>
                  </a:cubicBezTo>
                  <a:cubicBezTo>
                    <a:pt x="453751" y="2481995"/>
                    <a:pt x="451751" y="2481042"/>
                    <a:pt x="452132" y="2477899"/>
                  </a:cubicBezTo>
                  <a:cubicBezTo>
                    <a:pt x="453847" y="2478090"/>
                    <a:pt x="454990" y="2477518"/>
                    <a:pt x="456037" y="2476946"/>
                  </a:cubicBezTo>
                  <a:cubicBezTo>
                    <a:pt x="456133" y="2478852"/>
                    <a:pt x="455275" y="2481519"/>
                    <a:pt x="456990" y="2481995"/>
                  </a:cubicBezTo>
                  <a:cubicBezTo>
                    <a:pt x="457276" y="2479328"/>
                    <a:pt x="460228" y="2477994"/>
                    <a:pt x="461467" y="2476375"/>
                  </a:cubicBezTo>
                  <a:cubicBezTo>
                    <a:pt x="459752" y="2482471"/>
                    <a:pt x="460419" y="2489710"/>
                    <a:pt x="454894" y="2493234"/>
                  </a:cubicBezTo>
                  <a:cubicBezTo>
                    <a:pt x="454799" y="2495425"/>
                    <a:pt x="454894" y="2497425"/>
                    <a:pt x="455180" y="2499235"/>
                  </a:cubicBezTo>
                  <a:cubicBezTo>
                    <a:pt x="453370" y="2502474"/>
                    <a:pt x="451751" y="2513046"/>
                    <a:pt x="447465" y="2507236"/>
                  </a:cubicBezTo>
                  <a:cubicBezTo>
                    <a:pt x="446417" y="2510951"/>
                    <a:pt x="446036" y="2515618"/>
                    <a:pt x="442131" y="2515046"/>
                  </a:cubicBezTo>
                  <a:cubicBezTo>
                    <a:pt x="444322" y="2520190"/>
                    <a:pt x="445179" y="2522476"/>
                    <a:pt x="440893" y="2527524"/>
                  </a:cubicBezTo>
                  <a:cubicBezTo>
                    <a:pt x="443178" y="2529334"/>
                    <a:pt x="444036" y="2532192"/>
                    <a:pt x="446036" y="2534192"/>
                  </a:cubicBezTo>
                  <a:cubicBezTo>
                    <a:pt x="446131" y="2535716"/>
                    <a:pt x="446703" y="2537144"/>
                    <a:pt x="447751" y="2539526"/>
                  </a:cubicBezTo>
                  <a:cubicBezTo>
                    <a:pt x="441369" y="2539431"/>
                    <a:pt x="441845" y="2545050"/>
                    <a:pt x="440797" y="2547908"/>
                  </a:cubicBezTo>
                  <a:cubicBezTo>
                    <a:pt x="438416" y="2548003"/>
                    <a:pt x="438130" y="2546289"/>
                    <a:pt x="435844" y="2546289"/>
                  </a:cubicBezTo>
                  <a:cubicBezTo>
                    <a:pt x="436892" y="2553337"/>
                    <a:pt x="435273" y="2551813"/>
                    <a:pt x="432606" y="2556194"/>
                  </a:cubicBezTo>
                  <a:cubicBezTo>
                    <a:pt x="432606" y="2557814"/>
                    <a:pt x="434130" y="2558004"/>
                    <a:pt x="433558" y="2560100"/>
                  </a:cubicBezTo>
                  <a:cubicBezTo>
                    <a:pt x="437844" y="2560862"/>
                    <a:pt x="435940" y="2554670"/>
                    <a:pt x="441369" y="2556861"/>
                  </a:cubicBezTo>
                  <a:cubicBezTo>
                    <a:pt x="441274" y="2558100"/>
                    <a:pt x="442321" y="2558385"/>
                    <a:pt x="442417" y="2559433"/>
                  </a:cubicBezTo>
                  <a:cubicBezTo>
                    <a:pt x="442035" y="2560576"/>
                    <a:pt x="440988" y="2561052"/>
                    <a:pt x="439845" y="2561338"/>
                  </a:cubicBezTo>
                  <a:cubicBezTo>
                    <a:pt x="439750" y="2560957"/>
                    <a:pt x="439464" y="2560576"/>
                    <a:pt x="439369" y="2560290"/>
                  </a:cubicBezTo>
                  <a:cubicBezTo>
                    <a:pt x="438797" y="2561719"/>
                    <a:pt x="437844" y="2560767"/>
                    <a:pt x="436892" y="2559814"/>
                  </a:cubicBezTo>
                  <a:cubicBezTo>
                    <a:pt x="433844" y="2561910"/>
                    <a:pt x="431368" y="2564767"/>
                    <a:pt x="428986" y="2567815"/>
                  </a:cubicBezTo>
                  <a:cubicBezTo>
                    <a:pt x="426700" y="2568006"/>
                    <a:pt x="425272" y="2570673"/>
                    <a:pt x="420223" y="2569149"/>
                  </a:cubicBezTo>
                  <a:cubicBezTo>
                    <a:pt x="419557" y="2574197"/>
                    <a:pt x="421461" y="2574578"/>
                    <a:pt x="423843" y="2574864"/>
                  </a:cubicBezTo>
                  <a:cubicBezTo>
                    <a:pt x="423843" y="2574864"/>
                    <a:pt x="423748" y="2574959"/>
                    <a:pt x="423748" y="2574959"/>
                  </a:cubicBezTo>
                  <a:cubicBezTo>
                    <a:pt x="423938" y="2574959"/>
                    <a:pt x="424224" y="2574959"/>
                    <a:pt x="424510" y="2574864"/>
                  </a:cubicBezTo>
                  <a:cubicBezTo>
                    <a:pt x="425843" y="2574959"/>
                    <a:pt x="427367" y="2575149"/>
                    <a:pt x="428605" y="2576102"/>
                  </a:cubicBezTo>
                  <a:cubicBezTo>
                    <a:pt x="428986" y="2575721"/>
                    <a:pt x="429082" y="2575435"/>
                    <a:pt x="429367" y="2575149"/>
                  </a:cubicBezTo>
                  <a:cubicBezTo>
                    <a:pt x="430225" y="2575530"/>
                    <a:pt x="430891" y="2576102"/>
                    <a:pt x="430796" y="2577626"/>
                  </a:cubicBezTo>
                  <a:cubicBezTo>
                    <a:pt x="427367" y="2576769"/>
                    <a:pt x="424414" y="2584865"/>
                    <a:pt x="425367" y="2585436"/>
                  </a:cubicBezTo>
                  <a:cubicBezTo>
                    <a:pt x="425557" y="2584674"/>
                    <a:pt x="425843" y="2584008"/>
                    <a:pt x="426891" y="2584484"/>
                  </a:cubicBezTo>
                  <a:cubicBezTo>
                    <a:pt x="426891" y="2585912"/>
                    <a:pt x="428319" y="2587818"/>
                    <a:pt x="429082" y="2586198"/>
                  </a:cubicBezTo>
                  <a:cubicBezTo>
                    <a:pt x="427748" y="2585912"/>
                    <a:pt x="428415" y="2584484"/>
                    <a:pt x="430510" y="2585246"/>
                  </a:cubicBezTo>
                  <a:cubicBezTo>
                    <a:pt x="428986" y="2580007"/>
                    <a:pt x="434035" y="2577531"/>
                    <a:pt x="438607" y="2576673"/>
                  </a:cubicBezTo>
                  <a:cubicBezTo>
                    <a:pt x="440893" y="2573054"/>
                    <a:pt x="434797" y="2574959"/>
                    <a:pt x="437083" y="2571339"/>
                  </a:cubicBezTo>
                  <a:cubicBezTo>
                    <a:pt x="438035" y="2572673"/>
                    <a:pt x="439083" y="2572292"/>
                    <a:pt x="440226" y="2571720"/>
                  </a:cubicBezTo>
                  <a:cubicBezTo>
                    <a:pt x="440226" y="2571816"/>
                    <a:pt x="440226" y="2571816"/>
                    <a:pt x="440226" y="2571911"/>
                  </a:cubicBezTo>
                  <a:cubicBezTo>
                    <a:pt x="445560" y="2572768"/>
                    <a:pt x="444798" y="2578959"/>
                    <a:pt x="449751" y="2580198"/>
                  </a:cubicBezTo>
                  <a:cubicBezTo>
                    <a:pt x="447655" y="2580198"/>
                    <a:pt x="445846" y="2580960"/>
                    <a:pt x="444322" y="2582102"/>
                  </a:cubicBezTo>
                  <a:cubicBezTo>
                    <a:pt x="444417" y="2580102"/>
                    <a:pt x="443941" y="2578007"/>
                    <a:pt x="442417" y="2576292"/>
                  </a:cubicBezTo>
                  <a:cubicBezTo>
                    <a:pt x="441559" y="2580388"/>
                    <a:pt x="441655" y="2583341"/>
                    <a:pt x="441274" y="2585722"/>
                  </a:cubicBezTo>
                  <a:cubicBezTo>
                    <a:pt x="440511" y="2586960"/>
                    <a:pt x="440035" y="2588294"/>
                    <a:pt x="439654" y="2589723"/>
                  </a:cubicBezTo>
                  <a:cubicBezTo>
                    <a:pt x="439178" y="2590389"/>
                    <a:pt x="438797" y="2591151"/>
                    <a:pt x="438035" y="2591818"/>
                  </a:cubicBezTo>
                  <a:cubicBezTo>
                    <a:pt x="433463" y="2592961"/>
                    <a:pt x="434416" y="2590961"/>
                    <a:pt x="432415" y="2588199"/>
                  </a:cubicBezTo>
                  <a:cubicBezTo>
                    <a:pt x="431082" y="2590485"/>
                    <a:pt x="428510" y="2590770"/>
                    <a:pt x="425557" y="2590675"/>
                  </a:cubicBezTo>
                  <a:cubicBezTo>
                    <a:pt x="425081" y="2598581"/>
                    <a:pt x="425652" y="2599438"/>
                    <a:pt x="424795" y="2607058"/>
                  </a:cubicBezTo>
                  <a:cubicBezTo>
                    <a:pt x="423367" y="2606868"/>
                    <a:pt x="422795" y="2608010"/>
                    <a:pt x="421271" y="2607629"/>
                  </a:cubicBezTo>
                  <a:cubicBezTo>
                    <a:pt x="421271" y="2608296"/>
                    <a:pt x="421461" y="2608773"/>
                    <a:pt x="421747" y="2609344"/>
                  </a:cubicBezTo>
                  <a:close/>
                  <a:moveTo>
                    <a:pt x="418985" y="2622774"/>
                  </a:moveTo>
                  <a:cubicBezTo>
                    <a:pt x="419366" y="2620679"/>
                    <a:pt x="419842" y="2618678"/>
                    <a:pt x="420223" y="2616583"/>
                  </a:cubicBezTo>
                  <a:cubicBezTo>
                    <a:pt x="424414" y="2615535"/>
                    <a:pt x="422414" y="2625346"/>
                    <a:pt x="418985" y="2622774"/>
                  </a:cubicBezTo>
                  <a:close/>
                  <a:moveTo>
                    <a:pt x="408698" y="2604201"/>
                  </a:moveTo>
                  <a:cubicBezTo>
                    <a:pt x="404888" y="2604486"/>
                    <a:pt x="408698" y="2608296"/>
                    <a:pt x="407460" y="2610296"/>
                  </a:cubicBezTo>
                  <a:cubicBezTo>
                    <a:pt x="406412" y="2608582"/>
                    <a:pt x="404412" y="2609249"/>
                    <a:pt x="406222" y="2610011"/>
                  </a:cubicBezTo>
                  <a:cubicBezTo>
                    <a:pt x="401173" y="2613726"/>
                    <a:pt x="403174" y="2603629"/>
                    <a:pt x="398697" y="2603439"/>
                  </a:cubicBezTo>
                  <a:cubicBezTo>
                    <a:pt x="402697" y="2601534"/>
                    <a:pt x="402031" y="2597343"/>
                    <a:pt x="402126" y="2592675"/>
                  </a:cubicBezTo>
                  <a:cubicBezTo>
                    <a:pt x="404412" y="2596295"/>
                    <a:pt x="404793" y="2591342"/>
                    <a:pt x="408508" y="2592675"/>
                  </a:cubicBezTo>
                  <a:cubicBezTo>
                    <a:pt x="404317" y="2596009"/>
                    <a:pt x="406412" y="2601915"/>
                    <a:pt x="411746" y="2602200"/>
                  </a:cubicBezTo>
                  <a:cubicBezTo>
                    <a:pt x="411460" y="2604391"/>
                    <a:pt x="409746" y="2604486"/>
                    <a:pt x="409555" y="2606868"/>
                  </a:cubicBezTo>
                  <a:cubicBezTo>
                    <a:pt x="410508" y="2607344"/>
                    <a:pt x="410794" y="2606677"/>
                    <a:pt x="410984" y="2605915"/>
                  </a:cubicBezTo>
                  <a:cubicBezTo>
                    <a:pt x="414508" y="2607915"/>
                    <a:pt x="405078" y="2609820"/>
                    <a:pt x="408698" y="2604201"/>
                  </a:cubicBezTo>
                  <a:close/>
                  <a:moveTo>
                    <a:pt x="404793" y="2528286"/>
                  </a:moveTo>
                  <a:cubicBezTo>
                    <a:pt x="404888" y="2532192"/>
                    <a:pt x="401935" y="2531429"/>
                    <a:pt x="402126" y="2535430"/>
                  </a:cubicBezTo>
                  <a:cubicBezTo>
                    <a:pt x="398697" y="2535049"/>
                    <a:pt x="401269" y="2527524"/>
                    <a:pt x="404793" y="2528286"/>
                  </a:cubicBezTo>
                  <a:close/>
                  <a:moveTo>
                    <a:pt x="413080" y="2454849"/>
                  </a:moveTo>
                  <a:cubicBezTo>
                    <a:pt x="415842" y="2455801"/>
                    <a:pt x="418699" y="2456849"/>
                    <a:pt x="416985" y="2460754"/>
                  </a:cubicBezTo>
                  <a:cubicBezTo>
                    <a:pt x="415461" y="2458944"/>
                    <a:pt x="411746" y="2458659"/>
                    <a:pt x="413080" y="2454849"/>
                  </a:cubicBezTo>
                  <a:close/>
                  <a:moveTo>
                    <a:pt x="792556" y="546324"/>
                  </a:moveTo>
                  <a:cubicBezTo>
                    <a:pt x="792556" y="547181"/>
                    <a:pt x="792460" y="548039"/>
                    <a:pt x="792365" y="548801"/>
                  </a:cubicBezTo>
                  <a:cubicBezTo>
                    <a:pt x="791984" y="548229"/>
                    <a:pt x="792079" y="547372"/>
                    <a:pt x="792556" y="546324"/>
                  </a:cubicBezTo>
                  <a:close/>
                  <a:moveTo>
                    <a:pt x="924001" y="545086"/>
                  </a:moveTo>
                  <a:cubicBezTo>
                    <a:pt x="924572" y="548991"/>
                    <a:pt x="922381" y="549563"/>
                    <a:pt x="922096" y="552420"/>
                  </a:cubicBezTo>
                  <a:cubicBezTo>
                    <a:pt x="921715" y="552230"/>
                    <a:pt x="921524" y="552134"/>
                    <a:pt x="921238" y="551944"/>
                  </a:cubicBezTo>
                  <a:cubicBezTo>
                    <a:pt x="921334" y="551087"/>
                    <a:pt x="920857" y="550325"/>
                    <a:pt x="919238" y="549658"/>
                  </a:cubicBezTo>
                  <a:cubicBezTo>
                    <a:pt x="919333" y="549086"/>
                    <a:pt x="919524" y="548420"/>
                    <a:pt x="920095" y="547277"/>
                  </a:cubicBezTo>
                  <a:cubicBezTo>
                    <a:pt x="918476" y="546896"/>
                    <a:pt x="917333" y="548991"/>
                    <a:pt x="917047" y="551277"/>
                  </a:cubicBezTo>
                  <a:cubicBezTo>
                    <a:pt x="916761" y="551468"/>
                    <a:pt x="916571" y="551658"/>
                    <a:pt x="916476" y="551944"/>
                  </a:cubicBezTo>
                  <a:cubicBezTo>
                    <a:pt x="916761" y="551944"/>
                    <a:pt x="916857" y="552039"/>
                    <a:pt x="916952" y="552230"/>
                  </a:cubicBezTo>
                  <a:cubicBezTo>
                    <a:pt x="916952" y="552611"/>
                    <a:pt x="916952" y="552992"/>
                    <a:pt x="916952" y="553373"/>
                  </a:cubicBezTo>
                  <a:cubicBezTo>
                    <a:pt x="916666" y="554420"/>
                    <a:pt x="916190" y="555849"/>
                    <a:pt x="916381" y="556897"/>
                  </a:cubicBezTo>
                  <a:cubicBezTo>
                    <a:pt x="914190" y="557087"/>
                    <a:pt x="911523" y="554039"/>
                    <a:pt x="912190" y="551563"/>
                  </a:cubicBezTo>
                  <a:cubicBezTo>
                    <a:pt x="918667" y="553658"/>
                    <a:pt x="916190" y="539847"/>
                    <a:pt x="911809" y="540228"/>
                  </a:cubicBezTo>
                  <a:cubicBezTo>
                    <a:pt x="912475" y="537942"/>
                    <a:pt x="912666" y="534894"/>
                    <a:pt x="915904" y="535561"/>
                  </a:cubicBezTo>
                  <a:cubicBezTo>
                    <a:pt x="914476" y="542705"/>
                    <a:pt x="919333" y="541943"/>
                    <a:pt x="916190" y="548134"/>
                  </a:cubicBezTo>
                  <a:cubicBezTo>
                    <a:pt x="919905" y="548420"/>
                    <a:pt x="918286" y="542419"/>
                    <a:pt x="920572" y="540990"/>
                  </a:cubicBezTo>
                  <a:cubicBezTo>
                    <a:pt x="922096" y="541466"/>
                    <a:pt x="921619" y="543562"/>
                    <a:pt x="920381" y="543467"/>
                  </a:cubicBezTo>
                  <a:cubicBezTo>
                    <a:pt x="920476" y="544991"/>
                    <a:pt x="922572" y="544800"/>
                    <a:pt x="924001" y="545086"/>
                  </a:cubicBezTo>
                  <a:close/>
                  <a:moveTo>
                    <a:pt x="921429" y="590520"/>
                  </a:moveTo>
                  <a:cubicBezTo>
                    <a:pt x="921048" y="590330"/>
                    <a:pt x="920762" y="590139"/>
                    <a:pt x="920476" y="589853"/>
                  </a:cubicBezTo>
                  <a:cubicBezTo>
                    <a:pt x="920667" y="588996"/>
                    <a:pt x="921143" y="588520"/>
                    <a:pt x="921715" y="588139"/>
                  </a:cubicBezTo>
                  <a:cubicBezTo>
                    <a:pt x="921619" y="588901"/>
                    <a:pt x="921429" y="589663"/>
                    <a:pt x="921429" y="590520"/>
                  </a:cubicBezTo>
                  <a:close/>
                  <a:moveTo>
                    <a:pt x="926096" y="618428"/>
                  </a:moveTo>
                  <a:cubicBezTo>
                    <a:pt x="922762" y="618047"/>
                    <a:pt x="923524" y="615761"/>
                    <a:pt x="924382" y="613094"/>
                  </a:cubicBezTo>
                  <a:cubicBezTo>
                    <a:pt x="924858" y="612904"/>
                    <a:pt x="925429" y="612713"/>
                    <a:pt x="926001" y="612713"/>
                  </a:cubicBezTo>
                  <a:cubicBezTo>
                    <a:pt x="926286" y="614809"/>
                    <a:pt x="926096" y="616714"/>
                    <a:pt x="926096" y="618428"/>
                  </a:cubicBezTo>
                  <a:close/>
                  <a:moveTo>
                    <a:pt x="923048" y="757684"/>
                  </a:moveTo>
                  <a:cubicBezTo>
                    <a:pt x="918095" y="756255"/>
                    <a:pt x="918762" y="757208"/>
                    <a:pt x="913142" y="756922"/>
                  </a:cubicBezTo>
                  <a:cubicBezTo>
                    <a:pt x="914571" y="753398"/>
                    <a:pt x="914571" y="753207"/>
                    <a:pt x="913714" y="749492"/>
                  </a:cubicBezTo>
                  <a:cubicBezTo>
                    <a:pt x="918286" y="750445"/>
                    <a:pt x="918571" y="752255"/>
                    <a:pt x="923524" y="751588"/>
                  </a:cubicBezTo>
                  <a:cubicBezTo>
                    <a:pt x="921048" y="753683"/>
                    <a:pt x="923143" y="754636"/>
                    <a:pt x="923048" y="757684"/>
                  </a:cubicBezTo>
                  <a:close/>
                  <a:moveTo>
                    <a:pt x="921619" y="791402"/>
                  </a:moveTo>
                  <a:cubicBezTo>
                    <a:pt x="918190" y="790069"/>
                    <a:pt x="918286" y="792926"/>
                    <a:pt x="915333" y="792164"/>
                  </a:cubicBezTo>
                  <a:cubicBezTo>
                    <a:pt x="915428" y="790926"/>
                    <a:pt x="916952" y="791307"/>
                    <a:pt x="917905" y="791117"/>
                  </a:cubicBezTo>
                  <a:cubicBezTo>
                    <a:pt x="917143" y="785973"/>
                    <a:pt x="918476" y="786068"/>
                    <a:pt x="918857" y="779877"/>
                  </a:cubicBezTo>
                  <a:cubicBezTo>
                    <a:pt x="923905" y="782639"/>
                    <a:pt x="919905" y="786830"/>
                    <a:pt x="921619" y="791402"/>
                  </a:cubicBezTo>
                  <a:close/>
                  <a:moveTo>
                    <a:pt x="572052" y="1402526"/>
                  </a:moveTo>
                  <a:cubicBezTo>
                    <a:pt x="571766" y="1402336"/>
                    <a:pt x="571576" y="1402241"/>
                    <a:pt x="571385" y="1402050"/>
                  </a:cubicBezTo>
                  <a:cubicBezTo>
                    <a:pt x="571385" y="1401955"/>
                    <a:pt x="571385" y="1401860"/>
                    <a:pt x="571480" y="1401764"/>
                  </a:cubicBezTo>
                  <a:cubicBezTo>
                    <a:pt x="571576" y="1401764"/>
                    <a:pt x="571480" y="1401860"/>
                    <a:pt x="571576" y="1401860"/>
                  </a:cubicBezTo>
                  <a:cubicBezTo>
                    <a:pt x="571671" y="1402050"/>
                    <a:pt x="571766" y="1402336"/>
                    <a:pt x="572052" y="1402526"/>
                  </a:cubicBezTo>
                  <a:close/>
                  <a:moveTo>
                    <a:pt x="465086" y="2458563"/>
                  </a:moveTo>
                  <a:cubicBezTo>
                    <a:pt x="464134" y="2457706"/>
                    <a:pt x="464324" y="2457325"/>
                    <a:pt x="464991" y="2457135"/>
                  </a:cubicBezTo>
                  <a:cubicBezTo>
                    <a:pt x="465086" y="2457516"/>
                    <a:pt x="465086" y="2458087"/>
                    <a:pt x="465086" y="2458563"/>
                  </a:cubicBezTo>
                  <a:close/>
                  <a:moveTo>
                    <a:pt x="467372" y="2385602"/>
                  </a:moveTo>
                  <a:cubicBezTo>
                    <a:pt x="471373" y="2386078"/>
                    <a:pt x="471849" y="2382554"/>
                    <a:pt x="476421" y="2383697"/>
                  </a:cubicBezTo>
                  <a:cubicBezTo>
                    <a:pt x="472516" y="2385602"/>
                    <a:pt x="471182" y="2390364"/>
                    <a:pt x="466991" y="2391888"/>
                  </a:cubicBezTo>
                  <a:cubicBezTo>
                    <a:pt x="468039" y="2387983"/>
                    <a:pt x="468039" y="2389507"/>
                    <a:pt x="467372" y="2385602"/>
                  </a:cubicBezTo>
                  <a:close/>
                  <a:moveTo>
                    <a:pt x="474135" y="2327118"/>
                  </a:moveTo>
                  <a:cubicBezTo>
                    <a:pt x="474325" y="2326356"/>
                    <a:pt x="474516" y="2325689"/>
                    <a:pt x="474706" y="2325023"/>
                  </a:cubicBezTo>
                  <a:cubicBezTo>
                    <a:pt x="474992" y="2325213"/>
                    <a:pt x="475087" y="2325404"/>
                    <a:pt x="475468" y="2325404"/>
                  </a:cubicBezTo>
                  <a:cubicBezTo>
                    <a:pt x="475278" y="2324832"/>
                    <a:pt x="475183" y="2324261"/>
                    <a:pt x="475087" y="2323689"/>
                  </a:cubicBezTo>
                  <a:cubicBezTo>
                    <a:pt x="477088" y="2318355"/>
                    <a:pt x="480231" y="2315498"/>
                    <a:pt x="477469" y="2310259"/>
                  </a:cubicBezTo>
                  <a:cubicBezTo>
                    <a:pt x="478421" y="2310735"/>
                    <a:pt x="479469" y="2310926"/>
                    <a:pt x="481564" y="2310640"/>
                  </a:cubicBezTo>
                  <a:cubicBezTo>
                    <a:pt x="480802" y="2313021"/>
                    <a:pt x="477754" y="2312640"/>
                    <a:pt x="478611" y="2316736"/>
                  </a:cubicBezTo>
                  <a:cubicBezTo>
                    <a:pt x="480040" y="2317022"/>
                    <a:pt x="482231" y="2316736"/>
                    <a:pt x="482326" y="2318260"/>
                  </a:cubicBezTo>
                  <a:cubicBezTo>
                    <a:pt x="475849" y="2320451"/>
                    <a:pt x="482993" y="2324642"/>
                    <a:pt x="482802" y="2328452"/>
                  </a:cubicBezTo>
                  <a:cubicBezTo>
                    <a:pt x="479374" y="2327118"/>
                    <a:pt x="475373" y="2328928"/>
                    <a:pt x="472801" y="2327023"/>
                  </a:cubicBezTo>
                  <a:cubicBezTo>
                    <a:pt x="473277" y="2327023"/>
                    <a:pt x="473659" y="2327118"/>
                    <a:pt x="474135" y="2327118"/>
                  </a:cubicBezTo>
                  <a:close/>
                  <a:moveTo>
                    <a:pt x="478231" y="2253395"/>
                  </a:moveTo>
                  <a:cubicBezTo>
                    <a:pt x="478135" y="2253395"/>
                    <a:pt x="478040" y="2253300"/>
                    <a:pt x="477945" y="2253300"/>
                  </a:cubicBezTo>
                  <a:cubicBezTo>
                    <a:pt x="478040" y="2253204"/>
                    <a:pt x="478135" y="2253014"/>
                    <a:pt x="478231" y="2252919"/>
                  </a:cubicBezTo>
                  <a:cubicBezTo>
                    <a:pt x="478135" y="2253109"/>
                    <a:pt x="478231" y="2253300"/>
                    <a:pt x="478231" y="2253395"/>
                  </a:cubicBezTo>
                  <a:close/>
                  <a:moveTo>
                    <a:pt x="472135" y="2251204"/>
                  </a:moveTo>
                  <a:cubicBezTo>
                    <a:pt x="472611" y="2249394"/>
                    <a:pt x="474992" y="2249394"/>
                    <a:pt x="476611" y="2250537"/>
                  </a:cubicBezTo>
                  <a:cubicBezTo>
                    <a:pt x="475183" y="2250537"/>
                    <a:pt x="473563" y="2250442"/>
                    <a:pt x="472135" y="2251204"/>
                  </a:cubicBezTo>
                  <a:close/>
                  <a:moveTo>
                    <a:pt x="477278" y="2254443"/>
                  </a:moveTo>
                  <a:cubicBezTo>
                    <a:pt x="478135" y="2254633"/>
                    <a:pt x="478802" y="2254919"/>
                    <a:pt x="479088" y="2255585"/>
                  </a:cubicBezTo>
                  <a:cubicBezTo>
                    <a:pt x="477469" y="2255395"/>
                    <a:pt x="477088" y="2255014"/>
                    <a:pt x="477278" y="2254443"/>
                  </a:cubicBezTo>
                  <a:close/>
                  <a:moveTo>
                    <a:pt x="480040" y="2267301"/>
                  </a:moveTo>
                  <a:cubicBezTo>
                    <a:pt x="479945" y="2266825"/>
                    <a:pt x="479755" y="2266254"/>
                    <a:pt x="479659" y="2265682"/>
                  </a:cubicBezTo>
                  <a:cubicBezTo>
                    <a:pt x="480040" y="2265206"/>
                    <a:pt x="480231" y="2264634"/>
                    <a:pt x="480040" y="2263587"/>
                  </a:cubicBezTo>
                  <a:cubicBezTo>
                    <a:pt x="482422" y="2265015"/>
                    <a:pt x="484231" y="2267111"/>
                    <a:pt x="485946" y="2269111"/>
                  </a:cubicBezTo>
                  <a:cubicBezTo>
                    <a:pt x="485565" y="2271397"/>
                    <a:pt x="483279" y="2267301"/>
                    <a:pt x="480040" y="2267301"/>
                  </a:cubicBezTo>
                  <a:close/>
                  <a:moveTo>
                    <a:pt x="488613" y="2249109"/>
                  </a:moveTo>
                  <a:cubicBezTo>
                    <a:pt x="490042" y="2252252"/>
                    <a:pt x="490232" y="2256443"/>
                    <a:pt x="491661" y="2259491"/>
                  </a:cubicBezTo>
                  <a:cubicBezTo>
                    <a:pt x="487565" y="2259681"/>
                    <a:pt x="485184" y="2254919"/>
                    <a:pt x="480517" y="2256157"/>
                  </a:cubicBezTo>
                  <a:cubicBezTo>
                    <a:pt x="480898" y="2250633"/>
                    <a:pt x="488422" y="2255395"/>
                    <a:pt x="487946" y="2257967"/>
                  </a:cubicBezTo>
                  <a:cubicBezTo>
                    <a:pt x="491947" y="2256157"/>
                    <a:pt x="484231" y="2251490"/>
                    <a:pt x="488613" y="2249109"/>
                  </a:cubicBezTo>
                  <a:close/>
                  <a:moveTo>
                    <a:pt x="469944" y="2227487"/>
                  </a:moveTo>
                  <a:cubicBezTo>
                    <a:pt x="468896" y="2226630"/>
                    <a:pt x="467753" y="2225772"/>
                    <a:pt x="467467" y="2227296"/>
                  </a:cubicBezTo>
                  <a:cubicBezTo>
                    <a:pt x="463943" y="2227582"/>
                    <a:pt x="466610" y="2222534"/>
                    <a:pt x="464038" y="2221962"/>
                  </a:cubicBezTo>
                  <a:cubicBezTo>
                    <a:pt x="463848" y="2219676"/>
                    <a:pt x="468896" y="2222248"/>
                    <a:pt x="467658" y="2224725"/>
                  </a:cubicBezTo>
                  <a:cubicBezTo>
                    <a:pt x="470706" y="2222724"/>
                    <a:pt x="467753" y="2221391"/>
                    <a:pt x="466229" y="2219200"/>
                  </a:cubicBezTo>
                  <a:cubicBezTo>
                    <a:pt x="467086" y="2218248"/>
                    <a:pt x="468039" y="2217200"/>
                    <a:pt x="468991" y="2216057"/>
                  </a:cubicBezTo>
                  <a:cubicBezTo>
                    <a:pt x="470610" y="2216343"/>
                    <a:pt x="472135" y="2216533"/>
                    <a:pt x="472135" y="2214914"/>
                  </a:cubicBezTo>
                  <a:cubicBezTo>
                    <a:pt x="476040" y="2217962"/>
                    <a:pt x="468325" y="2223010"/>
                    <a:pt x="475373" y="2220248"/>
                  </a:cubicBezTo>
                  <a:cubicBezTo>
                    <a:pt x="474040" y="2221581"/>
                    <a:pt x="472897" y="2222819"/>
                    <a:pt x="472420" y="2223963"/>
                  </a:cubicBezTo>
                  <a:cubicBezTo>
                    <a:pt x="471182" y="2224725"/>
                    <a:pt x="470039" y="2225487"/>
                    <a:pt x="469944" y="2227487"/>
                  </a:cubicBezTo>
                  <a:close/>
                  <a:moveTo>
                    <a:pt x="457371" y="2208818"/>
                  </a:moveTo>
                  <a:cubicBezTo>
                    <a:pt x="458419" y="2207770"/>
                    <a:pt x="458990" y="2206056"/>
                    <a:pt x="458990" y="2203865"/>
                  </a:cubicBezTo>
                  <a:cubicBezTo>
                    <a:pt x="460705" y="2205103"/>
                    <a:pt x="463181" y="2205675"/>
                    <a:pt x="464991" y="2206913"/>
                  </a:cubicBezTo>
                  <a:cubicBezTo>
                    <a:pt x="463943" y="2206913"/>
                    <a:pt x="462705" y="2206627"/>
                    <a:pt x="462324" y="2207675"/>
                  </a:cubicBezTo>
                  <a:cubicBezTo>
                    <a:pt x="463276" y="2208723"/>
                    <a:pt x="463657" y="2209675"/>
                    <a:pt x="463943" y="2210723"/>
                  </a:cubicBezTo>
                  <a:cubicBezTo>
                    <a:pt x="462610" y="2211009"/>
                    <a:pt x="461467" y="2211675"/>
                    <a:pt x="459752" y="2211580"/>
                  </a:cubicBezTo>
                  <a:cubicBezTo>
                    <a:pt x="460324" y="2209485"/>
                    <a:pt x="458895" y="2209104"/>
                    <a:pt x="457371" y="2208818"/>
                  </a:cubicBezTo>
                  <a:close/>
                  <a:moveTo>
                    <a:pt x="452037" y="2182719"/>
                  </a:moveTo>
                  <a:cubicBezTo>
                    <a:pt x="452703" y="2184243"/>
                    <a:pt x="453275" y="2185863"/>
                    <a:pt x="454132" y="2187291"/>
                  </a:cubicBezTo>
                  <a:cubicBezTo>
                    <a:pt x="453561" y="2187387"/>
                    <a:pt x="452894" y="2187672"/>
                    <a:pt x="452227" y="2187863"/>
                  </a:cubicBezTo>
                  <a:cubicBezTo>
                    <a:pt x="450608" y="2185958"/>
                    <a:pt x="449751" y="2181576"/>
                    <a:pt x="452608" y="2180243"/>
                  </a:cubicBezTo>
                  <a:cubicBezTo>
                    <a:pt x="448608" y="2180719"/>
                    <a:pt x="446703" y="2184243"/>
                    <a:pt x="442798" y="2184624"/>
                  </a:cubicBezTo>
                  <a:cubicBezTo>
                    <a:pt x="442321" y="2187101"/>
                    <a:pt x="441845" y="2189482"/>
                    <a:pt x="441369" y="2191959"/>
                  </a:cubicBezTo>
                  <a:cubicBezTo>
                    <a:pt x="443560" y="2186720"/>
                    <a:pt x="447179" y="2190816"/>
                    <a:pt x="445560" y="2196626"/>
                  </a:cubicBezTo>
                  <a:cubicBezTo>
                    <a:pt x="444322" y="2195292"/>
                    <a:pt x="442607" y="2194340"/>
                    <a:pt x="439654" y="2194149"/>
                  </a:cubicBezTo>
                  <a:cubicBezTo>
                    <a:pt x="439083" y="2196435"/>
                    <a:pt x="440607" y="2197388"/>
                    <a:pt x="441940" y="2198340"/>
                  </a:cubicBezTo>
                  <a:cubicBezTo>
                    <a:pt x="441845" y="2198435"/>
                    <a:pt x="441750" y="2198531"/>
                    <a:pt x="441655" y="2198721"/>
                  </a:cubicBezTo>
                  <a:cubicBezTo>
                    <a:pt x="442131" y="2198817"/>
                    <a:pt x="442321" y="2198912"/>
                    <a:pt x="442702" y="2199102"/>
                  </a:cubicBezTo>
                  <a:cubicBezTo>
                    <a:pt x="442988" y="2199388"/>
                    <a:pt x="443369" y="2199674"/>
                    <a:pt x="443560" y="2200055"/>
                  </a:cubicBezTo>
                  <a:cubicBezTo>
                    <a:pt x="442131" y="2202627"/>
                    <a:pt x="436511" y="2199198"/>
                    <a:pt x="437940" y="2196340"/>
                  </a:cubicBezTo>
                  <a:cubicBezTo>
                    <a:pt x="436892" y="2196340"/>
                    <a:pt x="436511" y="2197293"/>
                    <a:pt x="435273" y="2197102"/>
                  </a:cubicBezTo>
                  <a:cubicBezTo>
                    <a:pt x="434987" y="2199483"/>
                    <a:pt x="435273" y="2201388"/>
                    <a:pt x="436797" y="2202531"/>
                  </a:cubicBezTo>
                  <a:cubicBezTo>
                    <a:pt x="434320" y="2204151"/>
                    <a:pt x="429844" y="2207484"/>
                    <a:pt x="427462" y="2204531"/>
                  </a:cubicBezTo>
                  <a:cubicBezTo>
                    <a:pt x="435273" y="2200436"/>
                    <a:pt x="431368" y="2186815"/>
                    <a:pt x="435273" y="2178147"/>
                  </a:cubicBezTo>
                  <a:cubicBezTo>
                    <a:pt x="435177" y="2174337"/>
                    <a:pt x="432415" y="2178814"/>
                    <a:pt x="430415" y="2177195"/>
                  </a:cubicBezTo>
                  <a:cubicBezTo>
                    <a:pt x="430415" y="2176147"/>
                    <a:pt x="431082" y="2176147"/>
                    <a:pt x="431844" y="2176242"/>
                  </a:cubicBezTo>
                  <a:cubicBezTo>
                    <a:pt x="435844" y="2175480"/>
                    <a:pt x="430986" y="2171194"/>
                    <a:pt x="434320" y="2170432"/>
                  </a:cubicBezTo>
                  <a:cubicBezTo>
                    <a:pt x="435082" y="2171480"/>
                    <a:pt x="437178" y="2176338"/>
                    <a:pt x="438035" y="2171099"/>
                  </a:cubicBezTo>
                  <a:cubicBezTo>
                    <a:pt x="437273" y="2175480"/>
                    <a:pt x="443369" y="2178719"/>
                    <a:pt x="439750" y="2181672"/>
                  </a:cubicBezTo>
                  <a:cubicBezTo>
                    <a:pt x="442988" y="2187291"/>
                    <a:pt x="443560" y="2176719"/>
                    <a:pt x="447369" y="2181862"/>
                  </a:cubicBezTo>
                  <a:cubicBezTo>
                    <a:pt x="449275" y="2178147"/>
                    <a:pt x="443655" y="2179385"/>
                    <a:pt x="444702" y="2176242"/>
                  </a:cubicBezTo>
                  <a:cubicBezTo>
                    <a:pt x="445750" y="2178528"/>
                    <a:pt x="453751" y="2178814"/>
                    <a:pt x="457466" y="2182624"/>
                  </a:cubicBezTo>
                  <a:cubicBezTo>
                    <a:pt x="455466" y="2185863"/>
                    <a:pt x="455085" y="2183481"/>
                    <a:pt x="452037" y="2182719"/>
                  </a:cubicBezTo>
                  <a:close/>
                  <a:moveTo>
                    <a:pt x="431082" y="2300734"/>
                  </a:moveTo>
                  <a:cubicBezTo>
                    <a:pt x="425272" y="2301020"/>
                    <a:pt x="431082" y="2293590"/>
                    <a:pt x="424700" y="2294352"/>
                  </a:cubicBezTo>
                  <a:cubicBezTo>
                    <a:pt x="426605" y="2290161"/>
                    <a:pt x="427748" y="2294829"/>
                    <a:pt x="432320" y="2294543"/>
                  </a:cubicBezTo>
                  <a:cubicBezTo>
                    <a:pt x="429558" y="2296448"/>
                    <a:pt x="432606" y="2296924"/>
                    <a:pt x="431082" y="2300734"/>
                  </a:cubicBezTo>
                  <a:close/>
                  <a:moveTo>
                    <a:pt x="421557" y="2303877"/>
                  </a:moveTo>
                  <a:cubicBezTo>
                    <a:pt x="420700" y="2305592"/>
                    <a:pt x="420509" y="2303496"/>
                    <a:pt x="419080" y="2303401"/>
                  </a:cubicBezTo>
                  <a:cubicBezTo>
                    <a:pt x="418128" y="2302925"/>
                    <a:pt x="417842" y="2303687"/>
                    <a:pt x="417652" y="2304354"/>
                  </a:cubicBezTo>
                  <a:cubicBezTo>
                    <a:pt x="416318" y="2302830"/>
                    <a:pt x="422128" y="2298543"/>
                    <a:pt x="422319" y="2293781"/>
                  </a:cubicBezTo>
                  <a:cubicBezTo>
                    <a:pt x="425652" y="2294067"/>
                    <a:pt x="422319" y="2298734"/>
                    <a:pt x="426510" y="2298448"/>
                  </a:cubicBezTo>
                  <a:cubicBezTo>
                    <a:pt x="424795" y="2299401"/>
                    <a:pt x="417652" y="2300067"/>
                    <a:pt x="421557" y="2303877"/>
                  </a:cubicBezTo>
                  <a:close/>
                  <a:moveTo>
                    <a:pt x="432320" y="2328738"/>
                  </a:moveTo>
                  <a:cubicBezTo>
                    <a:pt x="434416" y="2331690"/>
                    <a:pt x="434130" y="2337977"/>
                    <a:pt x="438416" y="2340358"/>
                  </a:cubicBezTo>
                  <a:cubicBezTo>
                    <a:pt x="434892" y="2338739"/>
                    <a:pt x="433749" y="2340739"/>
                    <a:pt x="430796" y="2340168"/>
                  </a:cubicBezTo>
                  <a:cubicBezTo>
                    <a:pt x="432892" y="2337310"/>
                    <a:pt x="432606" y="2334929"/>
                    <a:pt x="431749" y="2332738"/>
                  </a:cubicBezTo>
                  <a:cubicBezTo>
                    <a:pt x="432034" y="2331309"/>
                    <a:pt x="432225" y="2329976"/>
                    <a:pt x="432320" y="2328738"/>
                  </a:cubicBezTo>
                  <a:close/>
                  <a:moveTo>
                    <a:pt x="433273" y="2359694"/>
                  </a:moveTo>
                  <a:cubicBezTo>
                    <a:pt x="435559" y="2361694"/>
                    <a:pt x="438226" y="2360742"/>
                    <a:pt x="441083" y="2359503"/>
                  </a:cubicBezTo>
                  <a:cubicBezTo>
                    <a:pt x="440607" y="2360646"/>
                    <a:pt x="440035" y="2361789"/>
                    <a:pt x="439464" y="2363218"/>
                  </a:cubicBezTo>
                  <a:cubicBezTo>
                    <a:pt x="436606" y="2363409"/>
                    <a:pt x="433368" y="2362266"/>
                    <a:pt x="433273" y="2359694"/>
                  </a:cubicBezTo>
                  <a:close/>
                  <a:moveTo>
                    <a:pt x="444226" y="2347692"/>
                  </a:moveTo>
                  <a:cubicBezTo>
                    <a:pt x="442702" y="2345692"/>
                    <a:pt x="440893" y="2343597"/>
                    <a:pt x="438226" y="2341596"/>
                  </a:cubicBezTo>
                  <a:cubicBezTo>
                    <a:pt x="440797" y="2342073"/>
                    <a:pt x="441464" y="2343882"/>
                    <a:pt x="444322" y="2344168"/>
                  </a:cubicBezTo>
                  <a:cubicBezTo>
                    <a:pt x="444036" y="2345216"/>
                    <a:pt x="443941" y="2346359"/>
                    <a:pt x="444226" y="2347692"/>
                  </a:cubicBezTo>
                  <a:close/>
                  <a:moveTo>
                    <a:pt x="436702" y="2355217"/>
                  </a:moveTo>
                  <a:cubicBezTo>
                    <a:pt x="434797" y="2359122"/>
                    <a:pt x="434320" y="2355408"/>
                    <a:pt x="430320" y="2355217"/>
                  </a:cubicBezTo>
                  <a:cubicBezTo>
                    <a:pt x="431082" y="2356265"/>
                    <a:pt x="432034" y="2363123"/>
                    <a:pt x="427843" y="2361123"/>
                  </a:cubicBezTo>
                  <a:cubicBezTo>
                    <a:pt x="431653" y="2356836"/>
                    <a:pt x="426319" y="2356931"/>
                    <a:pt x="427081" y="2352074"/>
                  </a:cubicBezTo>
                  <a:cubicBezTo>
                    <a:pt x="430606" y="2355217"/>
                    <a:pt x="432415" y="2352836"/>
                    <a:pt x="436702" y="2355217"/>
                  </a:cubicBezTo>
                  <a:close/>
                  <a:moveTo>
                    <a:pt x="428891" y="2368933"/>
                  </a:moveTo>
                  <a:cubicBezTo>
                    <a:pt x="426700" y="2372267"/>
                    <a:pt x="427748" y="2375505"/>
                    <a:pt x="425462" y="2379696"/>
                  </a:cubicBezTo>
                  <a:cubicBezTo>
                    <a:pt x="421652" y="2376172"/>
                    <a:pt x="422128" y="2379601"/>
                    <a:pt x="417652" y="2380649"/>
                  </a:cubicBezTo>
                  <a:cubicBezTo>
                    <a:pt x="417556" y="2376744"/>
                    <a:pt x="417271" y="2378077"/>
                    <a:pt x="418890" y="2374553"/>
                  </a:cubicBezTo>
                  <a:cubicBezTo>
                    <a:pt x="420890" y="2377791"/>
                    <a:pt x="423081" y="2374267"/>
                    <a:pt x="424795" y="2377029"/>
                  </a:cubicBezTo>
                  <a:cubicBezTo>
                    <a:pt x="424700" y="2374458"/>
                    <a:pt x="424510" y="2368838"/>
                    <a:pt x="428891" y="2368933"/>
                  </a:cubicBezTo>
                  <a:close/>
                  <a:moveTo>
                    <a:pt x="406888" y="2307306"/>
                  </a:moveTo>
                  <a:cubicBezTo>
                    <a:pt x="408127" y="2301782"/>
                    <a:pt x="410508" y="2310354"/>
                    <a:pt x="415461" y="2309021"/>
                  </a:cubicBezTo>
                  <a:cubicBezTo>
                    <a:pt x="409174" y="2312355"/>
                    <a:pt x="411556" y="2321403"/>
                    <a:pt x="409555" y="2325689"/>
                  </a:cubicBezTo>
                  <a:cubicBezTo>
                    <a:pt x="405841" y="2319117"/>
                    <a:pt x="412032" y="2312450"/>
                    <a:pt x="406888" y="2307306"/>
                  </a:cubicBezTo>
                  <a:close/>
                  <a:moveTo>
                    <a:pt x="408698" y="2183005"/>
                  </a:moveTo>
                  <a:cubicBezTo>
                    <a:pt x="408412" y="2185196"/>
                    <a:pt x="406698" y="2185291"/>
                    <a:pt x="406507" y="2187672"/>
                  </a:cubicBezTo>
                  <a:cubicBezTo>
                    <a:pt x="408317" y="2186625"/>
                    <a:pt x="409269" y="2187101"/>
                    <a:pt x="408698" y="2189387"/>
                  </a:cubicBezTo>
                  <a:cubicBezTo>
                    <a:pt x="407460" y="2189101"/>
                    <a:pt x="406222" y="2188910"/>
                    <a:pt x="404983" y="2188625"/>
                  </a:cubicBezTo>
                  <a:cubicBezTo>
                    <a:pt x="406031" y="2186434"/>
                    <a:pt x="404888" y="2180910"/>
                    <a:pt x="408698" y="2183005"/>
                  </a:cubicBezTo>
                  <a:close/>
                  <a:moveTo>
                    <a:pt x="614628" y="1592264"/>
                  </a:moveTo>
                  <a:cubicBezTo>
                    <a:pt x="610723" y="1591693"/>
                    <a:pt x="612914" y="1585883"/>
                    <a:pt x="612819" y="1581977"/>
                  </a:cubicBezTo>
                  <a:cubicBezTo>
                    <a:pt x="617200" y="1584359"/>
                    <a:pt x="612724" y="1587407"/>
                    <a:pt x="614628" y="1592264"/>
                  </a:cubicBezTo>
                  <a:close/>
                  <a:moveTo>
                    <a:pt x="609961" y="1656558"/>
                  </a:moveTo>
                  <a:cubicBezTo>
                    <a:pt x="610057" y="1659892"/>
                    <a:pt x="609961" y="1662940"/>
                    <a:pt x="605770" y="1661321"/>
                  </a:cubicBezTo>
                  <a:cubicBezTo>
                    <a:pt x="605770" y="1657987"/>
                    <a:pt x="606723" y="1655892"/>
                    <a:pt x="609961" y="1656558"/>
                  </a:cubicBezTo>
                  <a:close/>
                  <a:moveTo>
                    <a:pt x="547573" y="1783717"/>
                  </a:moveTo>
                  <a:cubicBezTo>
                    <a:pt x="543001" y="1784860"/>
                    <a:pt x="539667" y="1792956"/>
                    <a:pt x="535666" y="1790480"/>
                  </a:cubicBezTo>
                  <a:cubicBezTo>
                    <a:pt x="538619" y="1787337"/>
                    <a:pt x="543572" y="1784479"/>
                    <a:pt x="540334" y="1778192"/>
                  </a:cubicBezTo>
                  <a:cubicBezTo>
                    <a:pt x="544239" y="1779050"/>
                    <a:pt x="544048" y="1775240"/>
                    <a:pt x="545763" y="1773525"/>
                  </a:cubicBezTo>
                  <a:cubicBezTo>
                    <a:pt x="548049" y="1777526"/>
                    <a:pt x="544810" y="1779621"/>
                    <a:pt x="547573" y="1783717"/>
                  </a:cubicBezTo>
                  <a:close/>
                  <a:moveTo>
                    <a:pt x="545096" y="1818959"/>
                  </a:moveTo>
                  <a:cubicBezTo>
                    <a:pt x="547953" y="1820102"/>
                    <a:pt x="545763" y="1826865"/>
                    <a:pt x="542143" y="1825055"/>
                  </a:cubicBezTo>
                  <a:cubicBezTo>
                    <a:pt x="541286" y="1820960"/>
                    <a:pt x="544334" y="1821246"/>
                    <a:pt x="545096" y="1818959"/>
                  </a:cubicBezTo>
                  <a:close/>
                  <a:moveTo>
                    <a:pt x="542619" y="1817531"/>
                  </a:moveTo>
                  <a:cubicBezTo>
                    <a:pt x="541762" y="1819721"/>
                    <a:pt x="541572" y="1822769"/>
                    <a:pt x="539667" y="1823627"/>
                  </a:cubicBezTo>
                  <a:cubicBezTo>
                    <a:pt x="540715" y="1824389"/>
                    <a:pt x="543953" y="1829151"/>
                    <a:pt x="544525" y="1826484"/>
                  </a:cubicBezTo>
                  <a:cubicBezTo>
                    <a:pt x="548239" y="1827532"/>
                    <a:pt x="543191" y="1829056"/>
                    <a:pt x="544144" y="1831533"/>
                  </a:cubicBezTo>
                  <a:cubicBezTo>
                    <a:pt x="539381" y="1830580"/>
                    <a:pt x="538524" y="1826198"/>
                    <a:pt x="537190" y="1822198"/>
                  </a:cubicBezTo>
                  <a:cubicBezTo>
                    <a:pt x="532237" y="1822865"/>
                    <a:pt x="533094" y="1830199"/>
                    <a:pt x="528903" y="1831723"/>
                  </a:cubicBezTo>
                  <a:cubicBezTo>
                    <a:pt x="528618" y="1833914"/>
                    <a:pt x="530237" y="1834485"/>
                    <a:pt x="529761" y="1836867"/>
                  </a:cubicBezTo>
                  <a:cubicBezTo>
                    <a:pt x="530809" y="1836295"/>
                    <a:pt x="531856" y="1835723"/>
                    <a:pt x="533571" y="1835914"/>
                  </a:cubicBezTo>
                  <a:cubicBezTo>
                    <a:pt x="534238" y="1839819"/>
                    <a:pt x="531952" y="1840391"/>
                    <a:pt x="531761" y="1843343"/>
                  </a:cubicBezTo>
                  <a:cubicBezTo>
                    <a:pt x="533190" y="1843248"/>
                    <a:pt x="533952" y="1843820"/>
                    <a:pt x="534142" y="1844772"/>
                  </a:cubicBezTo>
                  <a:cubicBezTo>
                    <a:pt x="533380" y="1843439"/>
                    <a:pt x="538238" y="1839248"/>
                    <a:pt x="535952" y="1837343"/>
                  </a:cubicBezTo>
                  <a:cubicBezTo>
                    <a:pt x="536333" y="1834580"/>
                    <a:pt x="541381" y="1837152"/>
                    <a:pt x="543572" y="1836581"/>
                  </a:cubicBezTo>
                  <a:cubicBezTo>
                    <a:pt x="539000" y="1839343"/>
                    <a:pt x="538428" y="1844391"/>
                    <a:pt x="534428" y="1847344"/>
                  </a:cubicBezTo>
                  <a:cubicBezTo>
                    <a:pt x="532142" y="1847344"/>
                    <a:pt x="529856" y="1847344"/>
                    <a:pt x="528713" y="1849154"/>
                  </a:cubicBezTo>
                  <a:cubicBezTo>
                    <a:pt x="528999" y="1845058"/>
                    <a:pt x="526522" y="1843439"/>
                    <a:pt x="521569" y="1843820"/>
                  </a:cubicBezTo>
                  <a:cubicBezTo>
                    <a:pt x="522522" y="1838391"/>
                    <a:pt x="522427" y="1836390"/>
                    <a:pt x="525094" y="1830104"/>
                  </a:cubicBezTo>
                  <a:cubicBezTo>
                    <a:pt x="526713" y="1830199"/>
                    <a:pt x="528427" y="1830389"/>
                    <a:pt x="530142" y="1830485"/>
                  </a:cubicBezTo>
                  <a:cubicBezTo>
                    <a:pt x="531761" y="1827342"/>
                    <a:pt x="524617" y="1825151"/>
                    <a:pt x="530523" y="1825437"/>
                  </a:cubicBezTo>
                  <a:cubicBezTo>
                    <a:pt x="529285" y="1820293"/>
                    <a:pt x="527856" y="1825532"/>
                    <a:pt x="524236" y="1824960"/>
                  </a:cubicBezTo>
                  <a:cubicBezTo>
                    <a:pt x="526236" y="1822198"/>
                    <a:pt x="525951" y="1816959"/>
                    <a:pt x="531094" y="1817817"/>
                  </a:cubicBezTo>
                  <a:cubicBezTo>
                    <a:pt x="532809" y="1812387"/>
                    <a:pt x="527094" y="1813340"/>
                    <a:pt x="527951" y="1808768"/>
                  </a:cubicBezTo>
                  <a:cubicBezTo>
                    <a:pt x="534047" y="1811244"/>
                    <a:pt x="530332" y="1802386"/>
                    <a:pt x="535857" y="1804291"/>
                  </a:cubicBezTo>
                  <a:cubicBezTo>
                    <a:pt x="536714" y="1811149"/>
                    <a:pt x="531285" y="1816007"/>
                    <a:pt x="537381" y="1818388"/>
                  </a:cubicBezTo>
                  <a:cubicBezTo>
                    <a:pt x="541191" y="1817817"/>
                    <a:pt x="536428" y="1815626"/>
                    <a:pt x="537762" y="1813340"/>
                  </a:cubicBezTo>
                  <a:cubicBezTo>
                    <a:pt x="541096" y="1813340"/>
                    <a:pt x="541667" y="1815626"/>
                    <a:pt x="542619" y="1817531"/>
                  </a:cubicBezTo>
                  <a:close/>
                  <a:moveTo>
                    <a:pt x="485089" y="2175385"/>
                  </a:moveTo>
                  <a:cubicBezTo>
                    <a:pt x="485660" y="2179767"/>
                    <a:pt x="480135" y="2179767"/>
                    <a:pt x="479945" y="2176338"/>
                  </a:cubicBezTo>
                  <a:cubicBezTo>
                    <a:pt x="480326" y="2175956"/>
                    <a:pt x="480802" y="2175480"/>
                    <a:pt x="481183" y="2175099"/>
                  </a:cubicBezTo>
                  <a:cubicBezTo>
                    <a:pt x="482517" y="2175194"/>
                    <a:pt x="483755" y="2175290"/>
                    <a:pt x="485089" y="2175385"/>
                  </a:cubicBezTo>
                  <a:close/>
                  <a:moveTo>
                    <a:pt x="460895" y="2195102"/>
                  </a:moveTo>
                  <a:cubicBezTo>
                    <a:pt x="460133" y="2194054"/>
                    <a:pt x="459371" y="2192530"/>
                    <a:pt x="458228" y="2190339"/>
                  </a:cubicBezTo>
                  <a:cubicBezTo>
                    <a:pt x="461562" y="2190816"/>
                    <a:pt x="462514" y="2191673"/>
                    <a:pt x="463848" y="2192054"/>
                  </a:cubicBezTo>
                  <a:cubicBezTo>
                    <a:pt x="463086" y="2193292"/>
                    <a:pt x="462133" y="2194340"/>
                    <a:pt x="460895" y="2195102"/>
                  </a:cubicBezTo>
                  <a:close/>
                  <a:moveTo>
                    <a:pt x="455942" y="2150430"/>
                  </a:moveTo>
                  <a:cubicBezTo>
                    <a:pt x="454704" y="2145762"/>
                    <a:pt x="442702" y="2145477"/>
                    <a:pt x="450322" y="2140428"/>
                  </a:cubicBezTo>
                  <a:cubicBezTo>
                    <a:pt x="450036" y="2136618"/>
                    <a:pt x="446227" y="2140428"/>
                    <a:pt x="444226" y="2139190"/>
                  </a:cubicBezTo>
                  <a:cubicBezTo>
                    <a:pt x="445274" y="2138428"/>
                    <a:pt x="446798" y="2136237"/>
                    <a:pt x="444988" y="2135571"/>
                  </a:cubicBezTo>
                  <a:cubicBezTo>
                    <a:pt x="446417" y="2134523"/>
                    <a:pt x="447846" y="2133570"/>
                    <a:pt x="449370" y="2132618"/>
                  </a:cubicBezTo>
                  <a:cubicBezTo>
                    <a:pt x="449179" y="2130713"/>
                    <a:pt x="447751" y="2132808"/>
                    <a:pt x="445750" y="2131856"/>
                  </a:cubicBezTo>
                  <a:cubicBezTo>
                    <a:pt x="446798" y="2127569"/>
                    <a:pt x="452418" y="2130141"/>
                    <a:pt x="452323" y="2124331"/>
                  </a:cubicBezTo>
                  <a:cubicBezTo>
                    <a:pt x="452989" y="2126427"/>
                    <a:pt x="454132" y="2128331"/>
                    <a:pt x="455180" y="2130618"/>
                  </a:cubicBezTo>
                  <a:cubicBezTo>
                    <a:pt x="453180" y="2130903"/>
                    <a:pt x="451180" y="2130998"/>
                    <a:pt x="450227" y="2132427"/>
                  </a:cubicBezTo>
                  <a:cubicBezTo>
                    <a:pt x="451656" y="2133189"/>
                    <a:pt x="452989" y="2133951"/>
                    <a:pt x="453847" y="2135189"/>
                  </a:cubicBezTo>
                  <a:cubicBezTo>
                    <a:pt x="453847" y="2135475"/>
                    <a:pt x="453656" y="2135571"/>
                    <a:pt x="453561" y="2135761"/>
                  </a:cubicBezTo>
                  <a:cubicBezTo>
                    <a:pt x="453180" y="2136237"/>
                    <a:pt x="452799" y="2136904"/>
                    <a:pt x="452418" y="2137571"/>
                  </a:cubicBezTo>
                  <a:cubicBezTo>
                    <a:pt x="452418" y="2137571"/>
                    <a:pt x="452418" y="2137571"/>
                    <a:pt x="452418" y="2137571"/>
                  </a:cubicBezTo>
                  <a:cubicBezTo>
                    <a:pt x="452323" y="2137761"/>
                    <a:pt x="452227" y="2137952"/>
                    <a:pt x="452037" y="2138142"/>
                  </a:cubicBezTo>
                  <a:cubicBezTo>
                    <a:pt x="452323" y="2147667"/>
                    <a:pt x="461848" y="2145762"/>
                    <a:pt x="467467" y="2150144"/>
                  </a:cubicBezTo>
                  <a:cubicBezTo>
                    <a:pt x="466229" y="2149096"/>
                    <a:pt x="465086" y="2148906"/>
                    <a:pt x="463943" y="2149191"/>
                  </a:cubicBezTo>
                  <a:cubicBezTo>
                    <a:pt x="462991" y="2148334"/>
                    <a:pt x="461848" y="2147667"/>
                    <a:pt x="459276" y="2148144"/>
                  </a:cubicBezTo>
                  <a:cubicBezTo>
                    <a:pt x="459466" y="2149191"/>
                    <a:pt x="460038" y="2150048"/>
                    <a:pt x="460514" y="2150810"/>
                  </a:cubicBezTo>
                  <a:cubicBezTo>
                    <a:pt x="456894" y="2153668"/>
                    <a:pt x="453466" y="2158526"/>
                    <a:pt x="449846" y="2155478"/>
                  </a:cubicBezTo>
                  <a:cubicBezTo>
                    <a:pt x="450989" y="2153954"/>
                    <a:pt x="452894" y="2153763"/>
                    <a:pt x="455180" y="2153954"/>
                  </a:cubicBezTo>
                  <a:cubicBezTo>
                    <a:pt x="454037" y="2152239"/>
                    <a:pt x="455180" y="2152049"/>
                    <a:pt x="455942" y="2150430"/>
                  </a:cubicBezTo>
                  <a:close/>
                  <a:moveTo>
                    <a:pt x="424510" y="2276541"/>
                  </a:moveTo>
                  <a:cubicBezTo>
                    <a:pt x="421843" y="2273969"/>
                    <a:pt x="427843" y="2271016"/>
                    <a:pt x="428701" y="2268444"/>
                  </a:cubicBezTo>
                  <a:cubicBezTo>
                    <a:pt x="431082" y="2270730"/>
                    <a:pt x="425843" y="2274731"/>
                    <a:pt x="424510" y="2276541"/>
                  </a:cubicBezTo>
                  <a:close/>
                  <a:moveTo>
                    <a:pt x="420033" y="2292162"/>
                  </a:moveTo>
                  <a:cubicBezTo>
                    <a:pt x="417937" y="2291781"/>
                    <a:pt x="415937" y="2291304"/>
                    <a:pt x="413937" y="2290923"/>
                  </a:cubicBezTo>
                  <a:cubicBezTo>
                    <a:pt x="420604" y="2290066"/>
                    <a:pt x="413080" y="2281779"/>
                    <a:pt x="411746" y="2289209"/>
                  </a:cubicBezTo>
                  <a:cubicBezTo>
                    <a:pt x="410984" y="2286351"/>
                    <a:pt x="416413" y="2279303"/>
                    <a:pt x="421271" y="2279684"/>
                  </a:cubicBezTo>
                  <a:cubicBezTo>
                    <a:pt x="418890" y="2282351"/>
                    <a:pt x="417366" y="2283875"/>
                    <a:pt x="418318" y="2287971"/>
                  </a:cubicBezTo>
                  <a:cubicBezTo>
                    <a:pt x="421938" y="2290256"/>
                    <a:pt x="420033" y="2284256"/>
                    <a:pt x="423748" y="2286542"/>
                  </a:cubicBezTo>
                  <a:cubicBezTo>
                    <a:pt x="423843" y="2290447"/>
                    <a:pt x="419176" y="2287209"/>
                    <a:pt x="420033" y="2292162"/>
                  </a:cubicBezTo>
                  <a:close/>
                  <a:moveTo>
                    <a:pt x="412699" y="2290638"/>
                  </a:moveTo>
                  <a:cubicBezTo>
                    <a:pt x="411841" y="2291495"/>
                    <a:pt x="411079" y="2292352"/>
                    <a:pt x="410698" y="2294067"/>
                  </a:cubicBezTo>
                  <a:cubicBezTo>
                    <a:pt x="413175" y="2293971"/>
                    <a:pt x="414318" y="2292066"/>
                    <a:pt x="417271" y="2292828"/>
                  </a:cubicBezTo>
                  <a:cubicBezTo>
                    <a:pt x="416794" y="2296352"/>
                    <a:pt x="413556" y="2295781"/>
                    <a:pt x="410413" y="2295305"/>
                  </a:cubicBezTo>
                  <a:cubicBezTo>
                    <a:pt x="409269" y="2292923"/>
                    <a:pt x="407555" y="2289780"/>
                    <a:pt x="412699" y="2290638"/>
                  </a:cubicBezTo>
                  <a:close/>
                  <a:moveTo>
                    <a:pt x="420890" y="2070896"/>
                  </a:moveTo>
                  <a:cubicBezTo>
                    <a:pt x="418604" y="2069562"/>
                    <a:pt x="418223" y="2066991"/>
                    <a:pt x="418414" y="2064038"/>
                  </a:cubicBezTo>
                  <a:cubicBezTo>
                    <a:pt x="418794" y="2066609"/>
                    <a:pt x="425843" y="2064704"/>
                    <a:pt x="423843" y="2068896"/>
                  </a:cubicBezTo>
                  <a:cubicBezTo>
                    <a:pt x="422033" y="2066800"/>
                    <a:pt x="421271" y="2067276"/>
                    <a:pt x="420890" y="2070896"/>
                  </a:cubicBezTo>
                  <a:close/>
                  <a:moveTo>
                    <a:pt x="489470" y="2531239"/>
                  </a:moveTo>
                  <a:cubicBezTo>
                    <a:pt x="489375" y="2530763"/>
                    <a:pt x="489280" y="2530477"/>
                    <a:pt x="489184" y="2530001"/>
                  </a:cubicBezTo>
                  <a:cubicBezTo>
                    <a:pt x="489470" y="2530382"/>
                    <a:pt x="489660" y="2530858"/>
                    <a:pt x="489660" y="2531525"/>
                  </a:cubicBezTo>
                  <a:cubicBezTo>
                    <a:pt x="493471" y="2532668"/>
                    <a:pt x="493471" y="2529620"/>
                    <a:pt x="497281" y="2530763"/>
                  </a:cubicBezTo>
                  <a:cubicBezTo>
                    <a:pt x="491756" y="2534001"/>
                    <a:pt x="494042" y="2541526"/>
                    <a:pt x="484993" y="2542574"/>
                  </a:cubicBezTo>
                  <a:cubicBezTo>
                    <a:pt x="484993" y="2537716"/>
                    <a:pt x="484517" y="2530286"/>
                    <a:pt x="485851" y="2526191"/>
                  </a:cubicBezTo>
                  <a:cubicBezTo>
                    <a:pt x="486708" y="2528382"/>
                    <a:pt x="487565" y="2530382"/>
                    <a:pt x="489470" y="2531239"/>
                  </a:cubicBezTo>
                  <a:close/>
                  <a:moveTo>
                    <a:pt x="465467" y="2179005"/>
                  </a:moveTo>
                  <a:cubicBezTo>
                    <a:pt x="465086" y="2177195"/>
                    <a:pt x="460800" y="2177862"/>
                    <a:pt x="461085" y="2175576"/>
                  </a:cubicBezTo>
                  <a:cubicBezTo>
                    <a:pt x="461181" y="2172718"/>
                    <a:pt x="464134" y="2174052"/>
                    <a:pt x="466229" y="2174147"/>
                  </a:cubicBezTo>
                  <a:cubicBezTo>
                    <a:pt x="466134" y="2175194"/>
                    <a:pt x="466515" y="2176147"/>
                    <a:pt x="467182" y="2177004"/>
                  </a:cubicBezTo>
                  <a:cubicBezTo>
                    <a:pt x="466324" y="2182719"/>
                    <a:pt x="466610" y="2187577"/>
                    <a:pt x="469753" y="2190530"/>
                  </a:cubicBezTo>
                  <a:cubicBezTo>
                    <a:pt x="469658" y="2191482"/>
                    <a:pt x="469086" y="2192435"/>
                    <a:pt x="467372" y="2193102"/>
                  </a:cubicBezTo>
                  <a:cubicBezTo>
                    <a:pt x="467467" y="2190054"/>
                    <a:pt x="465658" y="2188720"/>
                    <a:pt x="464324" y="2186815"/>
                  </a:cubicBezTo>
                  <a:cubicBezTo>
                    <a:pt x="462610" y="2184148"/>
                    <a:pt x="461562" y="2182148"/>
                    <a:pt x="465467" y="2179005"/>
                  </a:cubicBezTo>
                  <a:close/>
                  <a:moveTo>
                    <a:pt x="459847" y="2111758"/>
                  </a:moveTo>
                  <a:cubicBezTo>
                    <a:pt x="460228" y="2111187"/>
                    <a:pt x="460609" y="2110710"/>
                    <a:pt x="461085" y="2110139"/>
                  </a:cubicBezTo>
                  <a:cubicBezTo>
                    <a:pt x="461181" y="2111091"/>
                    <a:pt x="461752" y="2112139"/>
                    <a:pt x="463086" y="2112996"/>
                  </a:cubicBezTo>
                  <a:cubicBezTo>
                    <a:pt x="463562" y="2110425"/>
                    <a:pt x="465943" y="2110425"/>
                    <a:pt x="467563" y="2111663"/>
                  </a:cubicBezTo>
                  <a:cubicBezTo>
                    <a:pt x="466801" y="2115282"/>
                    <a:pt x="461181" y="2113854"/>
                    <a:pt x="459847" y="2111758"/>
                  </a:cubicBezTo>
                  <a:close/>
                  <a:moveTo>
                    <a:pt x="460324" y="2083850"/>
                  </a:moveTo>
                  <a:cubicBezTo>
                    <a:pt x="457371" y="2083659"/>
                    <a:pt x="455656" y="2082707"/>
                    <a:pt x="454418" y="2081373"/>
                  </a:cubicBezTo>
                  <a:cubicBezTo>
                    <a:pt x="454799" y="2079278"/>
                    <a:pt x="455942" y="2078421"/>
                    <a:pt x="457657" y="2078230"/>
                  </a:cubicBezTo>
                  <a:cubicBezTo>
                    <a:pt x="453942" y="2071086"/>
                    <a:pt x="452418" y="2075277"/>
                    <a:pt x="447846" y="2069848"/>
                  </a:cubicBezTo>
                  <a:cubicBezTo>
                    <a:pt x="451751" y="2069181"/>
                    <a:pt x="455085" y="2069658"/>
                    <a:pt x="460800" y="2068610"/>
                  </a:cubicBezTo>
                  <a:cubicBezTo>
                    <a:pt x="460419" y="2067467"/>
                    <a:pt x="460133" y="2066229"/>
                    <a:pt x="458800" y="2065752"/>
                  </a:cubicBezTo>
                  <a:cubicBezTo>
                    <a:pt x="455371" y="2065085"/>
                    <a:pt x="461085" y="2069658"/>
                    <a:pt x="455847" y="2067657"/>
                  </a:cubicBezTo>
                  <a:cubicBezTo>
                    <a:pt x="454418" y="2064133"/>
                    <a:pt x="458133" y="2063657"/>
                    <a:pt x="455847" y="2061275"/>
                  </a:cubicBezTo>
                  <a:cubicBezTo>
                    <a:pt x="461276" y="2059942"/>
                    <a:pt x="467467" y="2070515"/>
                    <a:pt x="460705" y="2074992"/>
                  </a:cubicBezTo>
                  <a:cubicBezTo>
                    <a:pt x="460990" y="2077658"/>
                    <a:pt x="466801" y="2076516"/>
                    <a:pt x="464610" y="2080897"/>
                  </a:cubicBezTo>
                  <a:cubicBezTo>
                    <a:pt x="462133" y="2080230"/>
                    <a:pt x="460609" y="2081183"/>
                    <a:pt x="460324" y="2083850"/>
                  </a:cubicBezTo>
                  <a:close/>
                  <a:moveTo>
                    <a:pt x="440988" y="2104233"/>
                  </a:moveTo>
                  <a:cubicBezTo>
                    <a:pt x="438988" y="2103757"/>
                    <a:pt x="440321" y="2100900"/>
                    <a:pt x="438607" y="2100138"/>
                  </a:cubicBezTo>
                  <a:cubicBezTo>
                    <a:pt x="438607" y="2099947"/>
                    <a:pt x="438702" y="2099756"/>
                    <a:pt x="438702" y="2099566"/>
                  </a:cubicBezTo>
                  <a:cubicBezTo>
                    <a:pt x="441940" y="2098328"/>
                    <a:pt x="438892" y="2096423"/>
                    <a:pt x="439464" y="2092517"/>
                  </a:cubicBezTo>
                  <a:cubicBezTo>
                    <a:pt x="445084" y="2095280"/>
                    <a:pt x="439654" y="2099661"/>
                    <a:pt x="440988" y="2104233"/>
                  </a:cubicBezTo>
                  <a:close/>
                  <a:moveTo>
                    <a:pt x="535761" y="1913162"/>
                  </a:moveTo>
                  <a:cubicBezTo>
                    <a:pt x="533190" y="1918019"/>
                    <a:pt x="529570" y="1910971"/>
                    <a:pt x="524332" y="1913638"/>
                  </a:cubicBezTo>
                  <a:cubicBezTo>
                    <a:pt x="523760" y="1909256"/>
                    <a:pt x="529094" y="1911923"/>
                    <a:pt x="529761" y="1908971"/>
                  </a:cubicBezTo>
                  <a:cubicBezTo>
                    <a:pt x="531380" y="1910590"/>
                    <a:pt x="530523" y="1914591"/>
                    <a:pt x="535761" y="1913162"/>
                  </a:cubicBezTo>
                  <a:close/>
                  <a:moveTo>
                    <a:pt x="518426" y="1924592"/>
                  </a:moveTo>
                  <a:cubicBezTo>
                    <a:pt x="521188" y="1918591"/>
                    <a:pt x="530427" y="1920305"/>
                    <a:pt x="535000" y="1923258"/>
                  </a:cubicBezTo>
                  <a:cubicBezTo>
                    <a:pt x="528142" y="1923544"/>
                    <a:pt x="523474" y="1925068"/>
                    <a:pt x="518426" y="1924592"/>
                  </a:cubicBezTo>
                  <a:close/>
                  <a:moveTo>
                    <a:pt x="531761" y="1933164"/>
                  </a:moveTo>
                  <a:cubicBezTo>
                    <a:pt x="528808" y="1931164"/>
                    <a:pt x="529856" y="1928688"/>
                    <a:pt x="531094" y="1925544"/>
                  </a:cubicBezTo>
                  <a:cubicBezTo>
                    <a:pt x="534428" y="1925830"/>
                    <a:pt x="533571" y="1931735"/>
                    <a:pt x="531761" y="1933164"/>
                  </a:cubicBezTo>
                  <a:close/>
                  <a:moveTo>
                    <a:pt x="526141" y="1958120"/>
                  </a:moveTo>
                  <a:cubicBezTo>
                    <a:pt x="526332" y="1961072"/>
                    <a:pt x="525570" y="1962882"/>
                    <a:pt x="524427" y="1964311"/>
                  </a:cubicBezTo>
                  <a:cubicBezTo>
                    <a:pt x="522141" y="1958787"/>
                    <a:pt x="515950" y="1963073"/>
                    <a:pt x="516521" y="1968788"/>
                  </a:cubicBezTo>
                  <a:cubicBezTo>
                    <a:pt x="513854" y="1967264"/>
                    <a:pt x="516140" y="1960310"/>
                    <a:pt x="519569" y="1961454"/>
                  </a:cubicBezTo>
                  <a:cubicBezTo>
                    <a:pt x="519188" y="1956310"/>
                    <a:pt x="516426" y="1958596"/>
                    <a:pt x="512425" y="1958405"/>
                  </a:cubicBezTo>
                  <a:cubicBezTo>
                    <a:pt x="512330" y="1958310"/>
                    <a:pt x="512235" y="1958310"/>
                    <a:pt x="512235" y="1958215"/>
                  </a:cubicBezTo>
                  <a:cubicBezTo>
                    <a:pt x="512806" y="1954024"/>
                    <a:pt x="516426" y="1953167"/>
                    <a:pt x="518998" y="1951262"/>
                  </a:cubicBezTo>
                  <a:cubicBezTo>
                    <a:pt x="518998" y="1953548"/>
                    <a:pt x="517283" y="1953833"/>
                    <a:pt x="517378" y="1956215"/>
                  </a:cubicBezTo>
                  <a:cubicBezTo>
                    <a:pt x="521950" y="1956881"/>
                    <a:pt x="526141" y="1946499"/>
                    <a:pt x="527570" y="1955738"/>
                  </a:cubicBezTo>
                  <a:cubicBezTo>
                    <a:pt x="523284" y="1954405"/>
                    <a:pt x="521950" y="1956500"/>
                    <a:pt x="520998" y="1959072"/>
                  </a:cubicBezTo>
                  <a:cubicBezTo>
                    <a:pt x="521855" y="1962787"/>
                    <a:pt x="523093" y="1956215"/>
                    <a:pt x="526141" y="1958120"/>
                  </a:cubicBezTo>
                  <a:close/>
                  <a:moveTo>
                    <a:pt x="527665" y="2007554"/>
                  </a:moveTo>
                  <a:cubicBezTo>
                    <a:pt x="523093" y="2007935"/>
                    <a:pt x="520045" y="2000792"/>
                    <a:pt x="518807" y="2008221"/>
                  </a:cubicBezTo>
                  <a:cubicBezTo>
                    <a:pt x="516045" y="2007840"/>
                    <a:pt x="516331" y="2004888"/>
                    <a:pt x="516711" y="2001744"/>
                  </a:cubicBezTo>
                  <a:cubicBezTo>
                    <a:pt x="520426" y="2003840"/>
                    <a:pt x="520045" y="2004697"/>
                    <a:pt x="524236" y="2002316"/>
                  </a:cubicBezTo>
                  <a:cubicBezTo>
                    <a:pt x="523665" y="2001268"/>
                    <a:pt x="523093" y="2000220"/>
                    <a:pt x="523284" y="1998506"/>
                  </a:cubicBezTo>
                  <a:cubicBezTo>
                    <a:pt x="519569" y="1998220"/>
                    <a:pt x="515664" y="1997839"/>
                    <a:pt x="515473" y="2001744"/>
                  </a:cubicBezTo>
                  <a:cubicBezTo>
                    <a:pt x="510235" y="1994410"/>
                    <a:pt x="524617" y="1998792"/>
                    <a:pt x="519855" y="1993172"/>
                  </a:cubicBezTo>
                  <a:cubicBezTo>
                    <a:pt x="524427" y="1988504"/>
                    <a:pt x="520807" y="2000887"/>
                    <a:pt x="526999" y="1998792"/>
                  </a:cubicBezTo>
                  <a:cubicBezTo>
                    <a:pt x="525951" y="2002697"/>
                    <a:pt x="527475" y="2004602"/>
                    <a:pt x="527665" y="2007554"/>
                  </a:cubicBezTo>
                  <a:close/>
                  <a:moveTo>
                    <a:pt x="485469" y="2572959"/>
                  </a:moveTo>
                  <a:cubicBezTo>
                    <a:pt x="489851" y="2575816"/>
                    <a:pt x="492232" y="2574006"/>
                    <a:pt x="493280" y="2569720"/>
                  </a:cubicBezTo>
                  <a:cubicBezTo>
                    <a:pt x="496804" y="2569053"/>
                    <a:pt x="491947" y="2575626"/>
                    <a:pt x="495471" y="2574959"/>
                  </a:cubicBezTo>
                  <a:cubicBezTo>
                    <a:pt x="494899" y="2577531"/>
                    <a:pt x="491947" y="2577245"/>
                    <a:pt x="490137" y="2578388"/>
                  </a:cubicBezTo>
                  <a:cubicBezTo>
                    <a:pt x="490994" y="2579626"/>
                    <a:pt x="492327" y="2580483"/>
                    <a:pt x="493756" y="2581150"/>
                  </a:cubicBezTo>
                  <a:cubicBezTo>
                    <a:pt x="491851" y="2584484"/>
                    <a:pt x="487851" y="2585246"/>
                    <a:pt x="487946" y="2590866"/>
                  </a:cubicBezTo>
                  <a:cubicBezTo>
                    <a:pt x="480135" y="2586579"/>
                    <a:pt x="493661" y="2578674"/>
                    <a:pt x="485469" y="2572959"/>
                  </a:cubicBezTo>
                  <a:close/>
                  <a:moveTo>
                    <a:pt x="495566" y="2538192"/>
                  </a:moveTo>
                  <a:cubicBezTo>
                    <a:pt x="498233" y="2537811"/>
                    <a:pt x="498900" y="2539335"/>
                    <a:pt x="500519" y="2539811"/>
                  </a:cubicBezTo>
                  <a:cubicBezTo>
                    <a:pt x="498614" y="2542288"/>
                    <a:pt x="496042" y="2543812"/>
                    <a:pt x="492613" y="2544288"/>
                  </a:cubicBezTo>
                  <a:cubicBezTo>
                    <a:pt x="493090" y="2540097"/>
                    <a:pt x="498043" y="2544860"/>
                    <a:pt x="495566" y="2538192"/>
                  </a:cubicBezTo>
                  <a:close/>
                  <a:moveTo>
                    <a:pt x="479469" y="2147477"/>
                  </a:moveTo>
                  <a:cubicBezTo>
                    <a:pt x="479564" y="2147477"/>
                    <a:pt x="479564" y="2147477"/>
                    <a:pt x="479659" y="2147572"/>
                  </a:cubicBezTo>
                  <a:cubicBezTo>
                    <a:pt x="479469" y="2148239"/>
                    <a:pt x="479278" y="2148906"/>
                    <a:pt x="479374" y="2149668"/>
                  </a:cubicBezTo>
                  <a:cubicBezTo>
                    <a:pt x="479945" y="2150144"/>
                    <a:pt x="481183" y="2150715"/>
                    <a:pt x="482422" y="2151382"/>
                  </a:cubicBezTo>
                  <a:cubicBezTo>
                    <a:pt x="481945" y="2151954"/>
                    <a:pt x="481469" y="2152525"/>
                    <a:pt x="481088" y="2153001"/>
                  </a:cubicBezTo>
                  <a:cubicBezTo>
                    <a:pt x="480231" y="2152239"/>
                    <a:pt x="479469" y="2151763"/>
                    <a:pt x="478611" y="2151477"/>
                  </a:cubicBezTo>
                  <a:cubicBezTo>
                    <a:pt x="478707" y="2150048"/>
                    <a:pt x="478993" y="2148620"/>
                    <a:pt x="479469" y="2147477"/>
                  </a:cubicBezTo>
                  <a:close/>
                  <a:moveTo>
                    <a:pt x="472325" y="2177004"/>
                  </a:moveTo>
                  <a:cubicBezTo>
                    <a:pt x="472516" y="2174909"/>
                    <a:pt x="472611" y="2172813"/>
                    <a:pt x="472801" y="2170718"/>
                  </a:cubicBezTo>
                  <a:cubicBezTo>
                    <a:pt x="467848" y="2171766"/>
                    <a:pt x="465943" y="2165003"/>
                    <a:pt x="463276" y="2169098"/>
                  </a:cubicBezTo>
                  <a:cubicBezTo>
                    <a:pt x="462800" y="2168337"/>
                    <a:pt x="462610" y="2167289"/>
                    <a:pt x="463086" y="2165860"/>
                  </a:cubicBezTo>
                  <a:cubicBezTo>
                    <a:pt x="464800" y="2165003"/>
                    <a:pt x="466705" y="2164431"/>
                    <a:pt x="468515" y="2163764"/>
                  </a:cubicBezTo>
                  <a:cubicBezTo>
                    <a:pt x="468706" y="2166813"/>
                    <a:pt x="470325" y="2169098"/>
                    <a:pt x="473849" y="2168337"/>
                  </a:cubicBezTo>
                  <a:cubicBezTo>
                    <a:pt x="473563" y="2169003"/>
                    <a:pt x="473659" y="2169860"/>
                    <a:pt x="474802" y="2170718"/>
                  </a:cubicBezTo>
                  <a:cubicBezTo>
                    <a:pt x="474992" y="2170432"/>
                    <a:pt x="475278" y="2170146"/>
                    <a:pt x="475468" y="2169956"/>
                  </a:cubicBezTo>
                  <a:cubicBezTo>
                    <a:pt x="474992" y="2172909"/>
                    <a:pt x="475564" y="2177195"/>
                    <a:pt x="472325" y="2177004"/>
                  </a:cubicBezTo>
                  <a:close/>
                  <a:moveTo>
                    <a:pt x="467658" y="2171575"/>
                  </a:moveTo>
                  <a:cubicBezTo>
                    <a:pt x="467086" y="2171289"/>
                    <a:pt x="466229" y="2171099"/>
                    <a:pt x="465372" y="2170718"/>
                  </a:cubicBezTo>
                  <a:cubicBezTo>
                    <a:pt x="466229" y="2170242"/>
                    <a:pt x="467086" y="2169765"/>
                    <a:pt x="467658" y="2171575"/>
                  </a:cubicBezTo>
                  <a:close/>
                  <a:moveTo>
                    <a:pt x="473563" y="2162622"/>
                  </a:moveTo>
                  <a:cubicBezTo>
                    <a:pt x="473182" y="2162241"/>
                    <a:pt x="472897" y="2161955"/>
                    <a:pt x="472611" y="2161574"/>
                  </a:cubicBezTo>
                  <a:cubicBezTo>
                    <a:pt x="472706" y="2161479"/>
                    <a:pt x="472801" y="2161479"/>
                    <a:pt x="472897" y="2161383"/>
                  </a:cubicBezTo>
                  <a:cubicBezTo>
                    <a:pt x="473087" y="2161955"/>
                    <a:pt x="473277" y="2162241"/>
                    <a:pt x="473563" y="2162622"/>
                  </a:cubicBezTo>
                  <a:close/>
                  <a:moveTo>
                    <a:pt x="465181" y="2034129"/>
                  </a:moveTo>
                  <a:cubicBezTo>
                    <a:pt x="466229" y="2033177"/>
                    <a:pt x="468610" y="2032510"/>
                    <a:pt x="468420" y="2030700"/>
                  </a:cubicBezTo>
                  <a:cubicBezTo>
                    <a:pt x="465086" y="2028605"/>
                    <a:pt x="462705" y="2035653"/>
                    <a:pt x="461848" y="2031938"/>
                  </a:cubicBezTo>
                  <a:cubicBezTo>
                    <a:pt x="471849" y="2024890"/>
                    <a:pt x="463943" y="2028033"/>
                    <a:pt x="467467" y="2016508"/>
                  </a:cubicBezTo>
                  <a:cubicBezTo>
                    <a:pt x="471468" y="2016413"/>
                    <a:pt x="469944" y="2016127"/>
                    <a:pt x="473563" y="2017746"/>
                  </a:cubicBezTo>
                  <a:cubicBezTo>
                    <a:pt x="474040" y="2015270"/>
                    <a:pt x="474516" y="2012888"/>
                    <a:pt x="474992" y="2010412"/>
                  </a:cubicBezTo>
                  <a:cubicBezTo>
                    <a:pt x="478802" y="2009555"/>
                    <a:pt x="480707" y="2010888"/>
                    <a:pt x="480421" y="2015270"/>
                  </a:cubicBezTo>
                  <a:cubicBezTo>
                    <a:pt x="477088" y="2017175"/>
                    <a:pt x="479088" y="2014698"/>
                    <a:pt x="476992" y="2013365"/>
                  </a:cubicBezTo>
                  <a:cubicBezTo>
                    <a:pt x="475183" y="2014698"/>
                    <a:pt x="475564" y="2016413"/>
                    <a:pt x="476516" y="2017651"/>
                  </a:cubicBezTo>
                  <a:cubicBezTo>
                    <a:pt x="476421" y="2017651"/>
                    <a:pt x="476421" y="2017746"/>
                    <a:pt x="476326" y="2017746"/>
                  </a:cubicBezTo>
                  <a:cubicBezTo>
                    <a:pt x="476516" y="2018032"/>
                    <a:pt x="476897" y="2018127"/>
                    <a:pt x="477183" y="2018318"/>
                  </a:cubicBezTo>
                  <a:cubicBezTo>
                    <a:pt x="477373" y="2018508"/>
                    <a:pt x="477564" y="2018604"/>
                    <a:pt x="477850" y="2018794"/>
                  </a:cubicBezTo>
                  <a:cubicBezTo>
                    <a:pt x="477945" y="2018889"/>
                    <a:pt x="478040" y="2018889"/>
                    <a:pt x="478231" y="2018984"/>
                  </a:cubicBezTo>
                  <a:cubicBezTo>
                    <a:pt x="478231" y="2018984"/>
                    <a:pt x="478326" y="2019080"/>
                    <a:pt x="478421" y="2019080"/>
                  </a:cubicBezTo>
                  <a:cubicBezTo>
                    <a:pt x="479564" y="2019651"/>
                    <a:pt x="480802" y="2020032"/>
                    <a:pt x="481850" y="2020604"/>
                  </a:cubicBezTo>
                  <a:cubicBezTo>
                    <a:pt x="480898" y="2021556"/>
                    <a:pt x="480231" y="2022318"/>
                    <a:pt x="481660" y="2023842"/>
                  </a:cubicBezTo>
                  <a:cubicBezTo>
                    <a:pt x="480517" y="2025271"/>
                    <a:pt x="479659" y="2027271"/>
                    <a:pt x="478993" y="2029271"/>
                  </a:cubicBezTo>
                  <a:cubicBezTo>
                    <a:pt x="476992" y="2029367"/>
                    <a:pt x="475659" y="2030414"/>
                    <a:pt x="472706" y="2029081"/>
                  </a:cubicBezTo>
                  <a:cubicBezTo>
                    <a:pt x="472420" y="2029462"/>
                    <a:pt x="472135" y="2029938"/>
                    <a:pt x="471753" y="2030319"/>
                  </a:cubicBezTo>
                  <a:cubicBezTo>
                    <a:pt x="471373" y="2030129"/>
                    <a:pt x="470992" y="2029938"/>
                    <a:pt x="470420" y="2030033"/>
                  </a:cubicBezTo>
                  <a:cubicBezTo>
                    <a:pt x="470230" y="2030891"/>
                    <a:pt x="470230" y="2031558"/>
                    <a:pt x="470325" y="2032224"/>
                  </a:cubicBezTo>
                  <a:cubicBezTo>
                    <a:pt x="468801" y="2034129"/>
                    <a:pt x="467182" y="2036034"/>
                    <a:pt x="466134" y="2037939"/>
                  </a:cubicBezTo>
                  <a:cubicBezTo>
                    <a:pt x="466134" y="2036225"/>
                    <a:pt x="465943" y="2034891"/>
                    <a:pt x="465181" y="2034129"/>
                  </a:cubicBezTo>
                  <a:close/>
                  <a:moveTo>
                    <a:pt x="452989" y="2031462"/>
                  </a:moveTo>
                  <a:cubicBezTo>
                    <a:pt x="452323" y="2033177"/>
                    <a:pt x="449275" y="2031176"/>
                    <a:pt x="448798" y="2033177"/>
                  </a:cubicBezTo>
                  <a:cubicBezTo>
                    <a:pt x="448322" y="2032986"/>
                    <a:pt x="448132" y="2032510"/>
                    <a:pt x="448036" y="2032129"/>
                  </a:cubicBezTo>
                  <a:cubicBezTo>
                    <a:pt x="449560" y="2030319"/>
                    <a:pt x="452513" y="2028224"/>
                    <a:pt x="450227" y="2027271"/>
                  </a:cubicBezTo>
                  <a:cubicBezTo>
                    <a:pt x="450036" y="2027938"/>
                    <a:pt x="449656" y="2028129"/>
                    <a:pt x="449275" y="2028224"/>
                  </a:cubicBezTo>
                  <a:cubicBezTo>
                    <a:pt x="450036" y="2027843"/>
                    <a:pt x="450322" y="2027462"/>
                    <a:pt x="448798" y="2026795"/>
                  </a:cubicBezTo>
                  <a:cubicBezTo>
                    <a:pt x="448894" y="2026319"/>
                    <a:pt x="449084" y="2026128"/>
                    <a:pt x="449275" y="2025938"/>
                  </a:cubicBezTo>
                  <a:cubicBezTo>
                    <a:pt x="449941" y="2025938"/>
                    <a:pt x="450608" y="2026033"/>
                    <a:pt x="451180" y="2026033"/>
                  </a:cubicBezTo>
                  <a:cubicBezTo>
                    <a:pt x="452513" y="2026985"/>
                    <a:pt x="453847" y="2028700"/>
                    <a:pt x="454037" y="2026700"/>
                  </a:cubicBezTo>
                  <a:cubicBezTo>
                    <a:pt x="458133" y="2030033"/>
                    <a:pt x="446322" y="2028129"/>
                    <a:pt x="452989" y="2031462"/>
                  </a:cubicBezTo>
                  <a:close/>
                  <a:moveTo>
                    <a:pt x="506996" y="1907351"/>
                  </a:moveTo>
                  <a:cubicBezTo>
                    <a:pt x="508806" y="1903637"/>
                    <a:pt x="510901" y="1912114"/>
                    <a:pt x="508139" y="1913733"/>
                  </a:cubicBezTo>
                  <a:cubicBezTo>
                    <a:pt x="508234" y="1913447"/>
                    <a:pt x="508425" y="1913162"/>
                    <a:pt x="508425" y="1912781"/>
                  </a:cubicBezTo>
                  <a:cubicBezTo>
                    <a:pt x="506901" y="1912781"/>
                    <a:pt x="506329" y="1912019"/>
                    <a:pt x="505663" y="1911447"/>
                  </a:cubicBezTo>
                  <a:cubicBezTo>
                    <a:pt x="506425" y="1910495"/>
                    <a:pt x="507949" y="1910400"/>
                    <a:pt x="508139" y="1908685"/>
                  </a:cubicBezTo>
                  <a:cubicBezTo>
                    <a:pt x="508520" y="1907637"/>
                    <a:pt x="507853" y="1907447"/>
                    <a:pt x="506996" y="1907351"/>
                  </a:cubicBezTo>
                  <a:close/>
                  <a:moveTo>
                    <a:pt x="519950" y="2026033"/>
                  </a:moveTo>
                  <a:cubicBezTo>
                    <a:pt x="520236" y="2028509"/>
                    <a:pt x="519474" y="2033843"/>
                    <a:pt x="516711" y="2035939"/>
                  </a:cubicBezTo>
                  <a:cubicBezTo>
                    <a:pt x="516711" y="2038320"/>
                    <a:pt x="520902" y="2036987"/>
                    <a:pt x="521569" y="2038796"/>
                  </a:cubicBezTo>
                  <a:cubicBezTo>
                    <a:pt x="518712" y="2038701"/>
                    <a:pt x="515092" y="2037654"/>
                    <a:pt x="515569" y="2042606"/>
                  </a:cubicBezTo>
                  <a:cubicBezTo>
                    <a:pt x="514616" y="2042892"/>
                    <a:pt x="513568" y="2043083"/>
                    <a:pt x="512425" y="2043178"/>
                  </a:cubicBezTo>
                  <a:cubicBezTo>
                    <a:pt x="515283" y="2040797"/>
                    <a:pt x="513283" y="2038416"/>
                    <a:pt x="508901" y="2039177"/>
                  </a:cubicBezTo>
                  <a:cubicBezTo>
                    <a:pt x="509949" y="2036701"/>
                    <a:pt x="512902" y="2036606"/>
                    <a:pt x="514330" y="2034510"/>
                  </a:cubicBezTo>
                  <a:cubicBezTo>
                    <a:pt x="514902" y="2030796"/>
                    <a:pt x="510044" y="2029938"/>
                    <a:pt x="513664" y="2026890"/>
                  </a:cubicBezTo>
                  <a:cubicBezTo>
                    <a:pt x="509663" y="2025842"/>
                    <a:pt x="509568" y="2028986"/>
                    <a:pt x="507377" y="2026414"/>
                  </a:cubicBezTo>
                  <a:cubicBezTo>
                    <a:pt x="511377" y="2024033"/>
                    <a:pt x="512616" y="2024604"/>
                    <a:pt x="517855" y="2022128"/>
                  </a:cubicBezTo>
                  <a:cubicBezTo>
                    <a:pt x="517569" y="2023556"/>
                    <a:pt x="517950" y="2024414"/>
                    <a:pt x="518902" y="2024795"/>
                  </a:cubicBezTo>
                  <a:cubicBezTo>
                    <a:pt x="517950" y="2026890"/>
                    <a:pt x="515950" y="2025366"/>
                    <a:pt x="516521" y="2023366"/>
                  </a:cubicBezTo>
                  <a:cubicBezTo>
                    <a:pt x="512425" y="2024509"/>
                    <a:pt x="519378" y="2031462"/>
                    <a:pt x="519950" y="2026033"/>
                  </a:cubicBezTo>
                  <a:close/>
                  <a:moveTo>
                    <a:pt x="496233" y="2563624"/>
                  </a:moveTo>
                  <a:cubicBezTo>
                    <a:pt x="497852" y="2561338"/>
                    <a:pt x="498424" y="2558004"/>
                    <a:pt x="501757" y="2557719"/>
                  </a:cubicBezTo>
                  <a:cubicBezTo>
                    <a:pt x="500424" y="2560290"/>
                    <a:pt x="501186" y="2565148"/>
                    <a:pt x="496233" y="2563624"/>
                  </a:cubicBezTo>
                  <a:close/>
                  <a:moveTo>
                    <a:pt x="489660" y="2602391"/>
                  </a:moveTo>
                  <a:cubicBezTo>
                    <a:pt x="489756" y="2600771"/>
                    <a:pt x="489946" y="2599057"/>
                    <a:pt x="490042" y="2597343"/>
                  </a:cubicBezTo>
                  <a:cubicBezTo>
                    <a:pt x="491470" y="2597628"/>
                    <a:pt x="492232" y="2597247"/>
                    <a:pt x="492709" y="2596295"/>
                  </a:cubicBezTo>
                  <a:cubicBezTo>
                    <a:pt x="494518" y="2592294"/>
                    <a:pt x="493375" y="2604105"/>
                    <a:pt x="489660" y="2602391"/>
                  </a:cubicBezTo>
                  <a:close/>
                  <a:moveTo>
                    <a:pt x="491470" y="2630394"/>
                  </a:moveTo>
                  <a:cubicBezTo>
                    <a:pt x="487565" y="2628108"/>
                    <a:pt x="487660" y="2626679"/>
                    <a:pt x="484231" y="2626108"/>
                  </a:cubicBezTo>
                  <a:cubicBezTo>
                    <a:pt x="488994" y="2618107"/>
                    <a:pt x="490803" y="2623536"/>
                    <a:pt x="491470" y="2630394"/>
                  </a:cubicBezTo>
                  <a:close/>
                  <a:moveTo>
                    <a:pt x="493566" y="2636871"/>
                  </a:moveTo>
                  <a:cubicBezTo>
                    <a:pt x="493185" y="2642586"/>
                    <a:pt x="489184" y="2636585"/>
                    <a:pt x="485851" y="2637538"/>
                  </a:cubicBezTo>
                  <a:cubicBezTo>
                    <a:pt x="487375" y="2633061"/>
                    <a:pt x="489660" y="2637062"/>
                    <a:pt x="493566" y="2636871"/>
                  </a:cubicBezTo>
                  <a:close/>
                  <a:moveTo>
                    <a:pt x="504424" y="2188244"/>
                  </a:moveTo>
                  <a:cubicBezTo>
                    <a:pt x="500424" y="2187768"/>
                    <a:pt x="501376" y="2183005"/>
                    <a:pt x="501281" y="2179100"/>
                  </a:cubicBezTo>
                  <a:cubicBezTo>
                    <a:pt x="505282" y="2179576"/>
                    <a:pt x="505282" y="2183577"/>
                    <a:pt x="504424" y="2188244"/>
                  </a:cubicBezTo>
                  <a:close/>
                  <a:moveTo>
                    <a:pt x="469372" y="2064038"/>
                  </a:moveTo>
                  <a:cubicBezTo>
                    <a:pt x="474421" y="2060513"/>
                    <a:pt x="467467" y="2059085"/>
                    <a:pt x="468610" y="2054989"/>
                  </a:cubicBezTo>
                  <a:cubicBezTo>
                    <a:pt x="473468" y="2054608"/>
                    <a:pt x="469658" y="2059942"/>
                    <a:pt x="473944" y="2059847"/>
                  </a:cubicBezTo>
                  <a:cubicBezTo>
                    <a:pt x="473277" y="2054132"/>
                    <a:pt x="480993" y="2059275"/>
                    <a:pt x="477945" y="2053179"/>
                  </a:cubicBezTo>
                  <a:cubicBezTo>
                    <a:pt x="478707" y="2053941"/>
                    <a:pt x="479374" y="2054798"/>
                    <a:pt x="479755" y="2055942"/>
                  </a:cubicBezTo>
                  <a:cubicBezTo>
                    <a:pt x="479850" y="2059275"/>
                    <a:pt x="474802" y="2056608"/>
                    <a:pt x="475564" y="2060704"/>
                  </a:cubicBezTo>
                  <a:cubicBezTo>
                    <a:pt x="483088" y="2059275"/>
                    <a:pt x="473754" y="2073658"/>
                    <a:pt x="480993" y="2072515"/>
                  </a:cubicBezTo>
                  <a:cubicBezTo>
                    <a:pt x="477088" y="2074896"/>
                    <a:pt x="477659" y="2079754"/>
                    <a:pt x="478326" y="2084326"/>
                  </a:cubicBezTo>
                  <a:cubicBezTo>
                    <a:pt x="478135" y="2084517"/>
                    <a:pt x="477945" y="2084517"/>
                    <a:pt x="477754" y="2084802"/>
                  </a:cubicBezTo>
                  <a:cubicBezTo>
                    <a:pt x="478040" y="2084897"/>
                    <a:pt x="478231" y="2084993"/>
                    <a:pt x="478421" y="2085088"/>
                  </a:cubicBezTo>
                  <a:cubicBezTo>
                    <a:pt x="478611" y="2086136"/>
                    <a:pt x="478707" y="2087088"/>
                    <a:pt x="478802" y="2088041"/>
                  </a:cubicBezTo>
                  <a:cubicBezTo>
                    <a:pt x="476802" y="2087755"/>
                    <a:pt x="474611" y="2087660"/>
                    <a:pt x="473659" y="2086517"/>
                  </a:cubicBezTo>
                  <a:cubicBezTo>
                    <a:pt x="468801" y="2080611"/>
                    <a:pt x="470706" y="2072420"/>
                    <a:pt x="475183" y="2066419"/>
                  </a:cubicBezTo>
                  <a:cubicBezTo>
                    <a:pt x="473563" y="2065467"/>
                    <a:pt x="468610" y="2066609"/>
                    <a:pt x="469372" y="2064038"/>
                  </a:cubicBezTo>
                  <a:close/>
                  <a:moveTo>
                    <a:pt x="474421" y="2000125"/>
                  </a:moveTo>
                  <a:cubicBezTo>
                    <a:pt x="472325" y="2000601"/>
                    <a:pt x="474040" y="2007364"/>
                    <a:pt x="476707" y="2008221"/>
                  </a:cubicBezTo>
                  <a:cubicBezTo>
                    <a:pt x="471373" y="2010983"/>
                    <a:pt x="472992" y="2000316"/>
                    <a:pt x="470325" y="1995458"/>
                  </a:cubicBezTo>
                  <a:cubicBezTo>
                    <a:pt x="472039" y="1995172"/>
                    <a:pt x="473087" y="1994696"/>
                    <a:pt x="476897" y="1994219"/>
                  </a:cubicBezTo>
                  <a:cubicBezTo>
                    <a:pt x="471563" y="1999934"/>
                    <a:pt x="477278" y="1996887"/>
                    <a:pt x="477469" y="2002506"/>
                  </a:cubicBezTo>
                  <a:cubicBezTo>
                    <a:pt x="477469" y="2002506"/>
                    <a:pt x="477373" y="2002601"/>
                    <a:pt x="477278" y="2002601"/>
                  </a:cubicBezTo>
                  <a:cubicBezTo>
                    <a:pt x="477373" y="2002601"/>
                    <a:pt x="477373" y="2002601"/>
                    <a:pt x="477469" y="2002601"/>
                  </a:cubicBezTo>
                  <a:cubicBezTo>
                    <a:pt x="477469" y="2003173"/>
                    <a:pt x="477469" y="2003744"/>
                    <a:pt x="477373" y="2004506"/>
                  </a:cubicBezTo>
                  <a:cubicBezTo>
                    <a:pt x="472706" y="2005554"/>
                    <a:pt x="477469" y="2000316"/>
                    <a:pt x="474421" y="2000125"/>
                  </a:cubicBezTo>
                  <a:close/>
                  <a:moveTo>
                    <a:pt x="467086" y="1992314"/>
                  </a:moveTo>
                  <a:cubicBezTo>
                    <a:pt x="462514" y="1991838"/>
                    <a:pt x="464324" y="1987076"/>
                    <a:pt x="463657" y="1984028"/>
                  </a:cubicBezTo>
                  <a:cubicBezTo>
                    <a:pt x="466705" y="1984790"/>
                    <a:pt x="466991" y="1987171"/>
                    <a:pt x="468801" y="1983742"/>
                  </a:cubicBezTo>
                  <a:cubicBezTo>
                    <a:pt x="471087" y="1984313"/>
                    <a:pt x="468801" y="1987933"/>
                    <a:pt x="471753" y="1988123"/>
                  </a:cubicBezTo>
                  <a:cubicBezTo>
                    <a:pt x="471944" y="1986980"/>
                    <a:pt x="475087" y="1985742"/>
                    <a:pt x="473754" y="1984694"/>
                  </a:cubicBezTo>
                  <a:cubicBezTo>
                    <a:pt x="480326" y="1982885"/>
                    <a:pt x="473754" y="1988504"/>
                    <a:pt x="473277" y="1993553"/>
                  </a:cubicBezTo>
                  <a:cubicBezTo>
                    <a:pt x="469277" y="1993362"/>
                    <a:pt x="470420" y="1989838"/>
                    <a:pt x="469372" y="1987647"/>
                  </a:cubicBezTo>
                  <a:cubicBezTo>
                    <a:pt x="468134" y="1988504"/>
                    <a:pt x="465848" y="1987647"/>
                    <a:pt x="465181" y="1989362"/>
                  </a:cubicBezTo>
                  <a:cubicBezTo>
                    <a:pt x="464515" y="1992886"/>
                    <a:pt x="469086" y="1987171"/>
                    <a:pt x="467086" y="1992314"/>
                  </a:cubicBezTo>
                  <a:close/>
                  <a:moveTo>
                    <a:pt x="460228" y="1994791"/>
                  </a:moveTo>
                  <a:cubicBezTo>
                    <a:pt x="456799" y="1998601"/>
                    <a:pt x="457466" y="1991171"/>
                    <a:pt x="456037" y="1990124"/>
                  </a:cubicBezTo>
                  <a:cubicBezTo>
                    <a:pt x="456704" y="1988409"/>
                    <a:pt x="459752" y="1990505"/>
                    <a:pt x="460228" y="1988409"/>
                  </a:cubicBezTo>
                  <a:cubicBezTo>
                    <a:pt x="460800" y="1991171"/>
                    <a:pt x="464991" y="1991552"/>
                    <a:pt x="463848" y="1995458"/>
                  </a:cubicBezTo>
                  <a:cubicBezTo>
                    <a:pt x="462800" y="1994219"/>
                    <a:pt x="457752" y="1993172"/>
                    <a:pt x="460228" y="1994791"/>
                  </a:cubicBezTo>
                  <a:close/>
                  <a:moveTo>
                    <a:pt x="446512" y="2027081"/>
                  </a:moveTo>
                  <a:cubicBezTo>
                    <a:pt x="446512" y="2027081"/>
                    <a:pt x="446512" y="2027081"/>
                    <a:pt x="446512" y="2027081"/>
                  </a:cubicBezTo>
                  <a:cubicBezTo>
                    <a:pt x="445465" y="2027843"/>
                    <a:pt x="444893" y="2029557"/>
                    <a:pt x="445084" y="2030986"/>
                  </a:cubicBezTo>
                  <a:cubicBezTo>
                    <a:pt x="444702" y="2032129"/>
                    <a:pt x="444512" y="2033081"/>
                    <a:pt x="444893" y="2033748"/>
                  </a:cubicBezTo>
                  <a:cubicBezTo>
                    <a:pt x="440226" y="2031367"/>
                    <a:pt x="446036" y="2021842"/>
                    <a:pt x="446131" y="2021271"/>
                  </a:cubicBezTo>
                  <a:cubicBezTo>
                    <a:pt x="447179" y="2022033"/>
                    <a:pt x="447369" y="2023366"/>
                    <a:pt x="447179" y="2024700"/>
                  </a:cubicBezTo>
                  <a:cubicBezTo>
                    <a:pt x="446989" y="2025080"/>
                    <a:pt x="446798" y="2025366"/>
                    <a:pt x="446608" y="2025842"/>
                  </a:cubicBezTo>
                  <a:cubicBezTo>
                    <a:pt x="446703" y="2025842"/>
                    <a:pt x="446893" y="2025842"/>
                    <a:pt x="446989" y="2025842"/>
                  </a:cubicBezTo>
                  <a:cubicBezTo>
                    <a:pt x="446798" y="2026223"/>
                    <a:pt x="446703" y="2026604"/>
                    <a:pt x="446512" y="2027081"/>
                  </a:cubicBezTo>
                  <a:close/>
                  <a:moveTo>
                    <a:pt x="517474" y="1779431"/>
                  </a:moveTo>
                  <a:cubicBezTo>
                    <a:pt x="518617" y="1778859"/>
                    <a:pt x="520141" y="1779907"/>
                    <a:pt x="521379" y="1780955"/>
                  </a:cubicBezTo>
                  <a:cubicBezTo>
                    <a:pt x="520141" y="1781336"/>
                    <a:pt x="517759" y="1781431"/>
                    <a:pt x="517188" y="1779717"/>
                  </a:cubicBezTo>
                  <a:cubicBezTo>
                    <a:pt x="517188" y="1779717"/>
                    <a:pt x="517188" y="1779717"/>
                    <a:pt x="517188" y="1779717"/>
                  </a:cubicBezTo>
                  <a:cubicBezTo>
                    <a:pt x="517283" y="1779526"/>
                    <a:pt x="517378" y="1779431"/>
                    <a:pt x="517474" y="1779431"/>
                  </a:cubicBezTo>
                  <a:close/>
                  <a:moveTo>
                    <a:pt x="502329" y="1900113"/>
                  </a:moveTo>
                  <a:cubicBezTo>
                    <a:pt x="502900" y="1901255"/>
                    <a:pt x="503472" y="1902398"/>
                    <a:pt x="503567" y="1903256"/>
                  </a:cubicBezTo>
                  <a:cubicBezTo>
                    <a:pt x="503281" y="1901637"/>
                    <a:pt x="502329" y="1900875"/>
                    <a:pt x="501281" y="1900589"/>
                  </a:cubicBezTo>
                  <a:cubicBezTo>
                    <a:pt x="500614" y="1898969"/>
                    <a:pt x="499852" y="1897350"/>
                    <a:pt x="499281" y="1895731"/>
                  </a:cubicBezTo>
                  <a:cubicBezTo>
                    <a:pt x="499471" y="1895636"/>
                    <a:pt x="499662" y="1895445"/>
                    <a:pt x="499852" y="1895350"/>
                  </a:cubicBezTo>
                  <a:cubicBezTo>
                    <a:pt x="500710" y="1897064"/>
                    <a:pt x="501567" y="1898588"/>
                    <a:pt x="502329" y="1899922"/>
                  </a:cubicBezTo>
                  <a:cubicBezTo>
                    <a:pt x="502329" y="1900017"/>
                    <a:pt x="502234" y="1900113"/>
                    <a:pt x="502234" y="1900113"/>
                  </a:cubicBezTo>
                  <a:cubicBezTo>
                    <a:pt x="502138" y="1900113"/>
                    <a:pt x="502234" y="1900113"/>
                    <a:pt x="502329" y="1900113"/>
                  </a:cubicBezTo>
                  <a:close/>
                  <a:moveTo>
                    <a:pt x="512806" y="1984980"/>
                  </a:moveTo>
                  <a:cubicBezTo>
                    <a:pt x="510711" y="1985838"/>
                    <a:pt x="510616" y="1988790"/>
                    <a:pt x="507472" y="1988409"/>
                  </a:cubicBezTo>
                  <a:cubicBezTo>
                    <a:pt x="506806" y="1983837"/>
                    <a:pt x="510616" y="1982313"/>
                    <a:pt x="512806" y="1984980"/>
                  </a:cubicBezTo>
                  <a:close/>
                  <a:moveTo>
                    <a:pt x="510425" y="2017746"/>
                  </a:moveTo>
                  <a:cubicBezTo>
                    <a:pt x="507282" y="2016032"/>
                    <a:pt x="508330" y="2013269"/>
                    <a:pt x="509663" y="2010126"/>
                  </a:cubicBezTo>
                  <a:cubicBezTo>
                    <a:pt x="511377" y="2011936"/>
                    <a:pt x="512616" y="2015937"/>
                    <a:pt x="510425" y="2017746"/>
                  </a:cubicBezTo>
                  <a:close/>
                  <a:moveTo>
                    <a:pt x="486517" y="2103376"/>
                  </a:moveTo>
                  <a:cubicBezTo>
                    <a:pt x="487946" y="2101376"/>
                    <a:pt x="491947" y="2102423"/>
                    <a:pt x="494233" y="2101376"/>
                  </a:cubicBezTo>
                  <a:cubicBezTo>
                    <a:pt x="492518" y="2105281"/>
                    <a:pt x="493947" y="2104233"/>
                    <a:pt x="493661" y="2108901"/>
                  </a:cubicBezTo>
                  <a:cubicBezTo>
                    <a:pt x="490994" y="2109281"/>
                    <a:pt x="491375" y="2106900"/>
                    <a:pt x="491470" y="2104900"/>
                  </a:cubicBezTo>
                  <a:cubicBezTo>
                    <a:pt x="490518" y="2102995"/>
                    <a:pt x="489565" y="2105186"/>
                    <a:pt x="486517" y="2103376"/>
                  </a:cubicBezTo>
                  <a:close/>
                  <a:moveTo>
                    <a:pt x="477659" y="2093184"/>
                  </a:moveTo>
                  <a:cubicBezTo>
                    <a:pt x="477469" y="2092898"/>
                    <a:pt x="477278" y="2092613"/>
                    <a:pt x="477088" y="2092327"/>
                  </a:cubicBezTo>
                  <a:cubicBezTo>
                    <a:pt x="477088" y="2091851"/>
                    <a:pt x="476992" y="2091565"/>
                    <a:pt x="476897" y="2091470"/>
                  </a:cubicBezTo>
                  <a:cubicBezTo>
                    <a:pt x="476992" y="2091184"/>
                    <a:pt x="477278" y="2091089"/>
                    <a:pt x="477945" y="2091184"/>
                  </a:cubicBezTo>
                  <a:cubicBezTo>
                    <a:pt x="478326" y="2091184"/>
                    <a:pt x="478516" y="2091279"/>
                    <a:pt x="478802" y="2091470"/>
                  </a:cubicBezTo>
                  <a:cubicBezTo>
                    <a:pt x="478516" y="2092137"/>
                    <a:pt x="478135" y="2092803"/>
                    <a:pt x="477659" y="2093184"/>
                  </a:cubicBezTo>
                  <a:close/>
                  <a:moveTo>
                    <a:pt x="481183" y="2039558"/>
                  </a:moveTo>
                  <a:cubicBezTo>
                    <a:pt x="480421" y="2040892"/>
                    <a:pt x="479469" y="2041844"/>
                    <a:pt x="477659" y="2041559"/>
                  </a:cubicBezTo>
                  <a:cubicBezTo>
                    <a:pt x="478231" y="2040701"/>
                    <a:pt x="478516" y="2039939"/>
                    <a:pt x="478707" y="2039273"/>
                  </a:cubicBezTo>
                  <a:cubicBezTo>
                    <a:pt x="479469" y="2039463"/>
                    <a:pt x="480326" y="2039463"/>
                    <a:pt x="481183" y="2039558"/>
                  </a:cubicBezTo>
                  <a:close/>
                  <a:moveTo>
                    <a:pt x="465372" y="1975455"/>
                  </a:moveTo>
                  <a:cubicBezTo>
                    <a:pt x="463181" y="1975931"/>
                    <a:pt x="459847" y="1974788"/>
                    <a:pt x="459943" y="1970597"/>
                  </a:cubicBezTo>
                  <a:cubicBezTo>
                    <a:pt x="460990" y="1970597"/>
                    <a:pt x="460990" y="1971359"/>
                    <a:pt x="460895" y="1972121"/>
                  </a:cubicBezTo>
                  <a:cubicBezTo>
                    <a:pt x="464038" y="1969835"/>
                    <a:pt x="466039" y="1965073"/>
                    <a:pt x="470420" y="1968978"/>
                  </a:cubicBezTo>
                  <a:cubicBezTo>
                    <a:pt x="470230" y="1969740"/>
                    <a:pt x="469944" y="1970217"/>
                    <a:pt x="469563" y="1970597"/>
                  </a:cubicBezTo>
                  <a:cubicBezTo>
                    <a:pt x="469277" y="1969835"/>
                    <a:pt x="468991" y="1968978"/>
                    <a:pt x="468325" y="1967930"/>
                  </a:cubicBezTo>
                  <a:cubicBezTo>
                    <a:pt x="468229" y="1969169"/>
                    <a:pt x="468134" y="1970407"/>
                    <a:pt x="468039" y="1971645"/>
                  </a:cubicBezTo>
                  <a:cubicBezTo>
                    <a:pt x="466229" y="1972312"/>
                    <a:pt x="464134" y="1972121"/>
                    <a:pt x="465372" y="1975455"/>
                  </a:cubicBezTo>
                  <a:close/>
                  <a:moveTo>
                    <a:pt x="539476" y="1538734"/>
                  </a:moveTo>
                  <a:cubicBezTo>
                    <a:pt x="538714" y="1537019"/>
                    <a:pt x="538048" y="1535400"/>
                    <a:pt x="537381" y="1533686"/>
                  </a:cubicBezTo>
                  <a:cubicBezTo>
                    <a:pt x="537571" y="1533781"/>
                    <a:pt x="537857" y="1533781"/>
                    <a:pt x="537952" y="1533876"/>
                  </a:cubicBezTo>
                  <a:cubicBezTo>
                    <a:pt x="538048" y="1533971"/>
                    <a:pt x="538143" y="1533971"/>
                    <a:pt x="538333" y="1533971"/>
                  </a:cubicBezTo>
                  <a:cubicBezTo>
                    <a:pt x="540429" y="1535019"/>
                    <a:pt x="540143" y="1536638"/>
                    <a:pt x="539476" y="1538734"/>
                  </a:cubicBezTo>
                  <a:close/>
                  <a:moveTo>
                    <a:pt x="502329" y="1853250"/>
                  </a:moveTo>
                  <a:cubicBezTo>
                    <a:pt x="502234" y="1854583"/>
                    <a:pt x="502424" y="1855821"/>
                    <a:pt x="502996" y="1857631"/>
                  </a:cubicBezTo>
                  <a:cubicBezTo>
                    <a:pt x="502615" y="1857536"/>
                    <a:pt x="502424" y="1857631"/>
                    <a:pt x="502138" y="1857631"/>
                  </a:cubicBezTo>
                  <a:cubicBezTo>
                    <a:pt x="501567" y="1856202"/>
                    <a:pt x="500710" y="1854964"/>
                    <a:pt x="501281" y="1852773"/>
                  </a:cubicBezTo>
                  <a:cubicBezTo>
                    <a:pt x="501852" y="1852868"/>
                    <a:pt x="502138" y="1853059"/>
                    <a:pt x="502329" y="1853250"/>
                  </a:cubicBezTo>
                  <a:close/>
                  <a:moveTo>
                    <a:pt x="501281" y="1973169"/>
                  </a:moveTo>
                  <a:cubicBezTo>
                    <a:pt x="500614" y="1973074"/>
                    <a:pt x="500043" y="1972788"/>
                    <a:pt x="499567" y="1972407"/>
                  </a:cubicBezTo>
                  <a:cubicBezTo>
                    <a:pt x="499567" y="1971645"/>
                    <a:pt x="499567" y="1970979"/>
                    <a:pt x="499662" y="1970312"/>
                  </a:cubicBezTo>
                  <a:cubicBezTo>
                    <a:pt x="502138" y="1970693"/>
                    <a:pt x="500328" y="1966216"/>
                    <a:pt x="503853" y="1967835"/>
                  </a:cubicBezTo>
                  <a:cubicBezTo>
                    <a:pt x="503758" y="1969264"/>
                    <a:pt x="503662" y="1970597"/>
                    <a:pt x="503567" y="1972026"/>
                  </a:cubicBezTo>
                  <a:cubicBezTo>
                    <a:pt x="502900" y="1971931"/>
                    <a:pt x="502138" y="1972407"/>
                    <a:pt x="501281" y="1973169"/>
                  </a:cubicBezTo>
                  <a:close/>
                  <a:moveTo>
                    <a:pt x="492137" y="2007554"/>
                  </a:moveTo>
                  <a:cubicBezTo>
                    <a:pt x="497757" y="2002316"/>
                    <a:pt x="498709" y="2015841"/>
                    <a:pt x="492899" y="2015175"/>
                  </a:cubicBezTo>
                  <a:cubicBezTo>
                    <a:pt x="492327" y="2012888"/>
                    <a:pt x="494899" y="2007935"/>
                    <a:pt x="492137" y="2007554"/>
                  </a:cubicBezTo>
                  <a:close/>
                  <a:moveTo>
                    <a:pt x="498424" y="2009269"/>
                  </a:moveTo>
                  <a:cubicBezTo>
                    <a:pt x="500138" y="2009364"/>
                    <a:pt x="501757" y="2009459"/>
                    <a:pt x="503472" y="2009650"/>
                  </a:cubicBezTo>
                  <a:cubicBezTo>
                    <a:pt x="502805" y="2013936"/>
                    <a:pt x="499852" y="2015460"/>
                    <a:pt x="500138" y="2020794"/>
                  </a:cubicBezTo>
                  <a:cubicBezTo>
                    <a:pt x="499376" y="2018794"/>
                    <a:pt x="496233" y="2018604"/>
                    <a:pt x="496709" y="2015460"/>
                  </a:cubicBezTo>
                  <a:cubicBezTo>
                    <a:pt x="501186" y="2018889"/>
                    <a:pt x="497852" y="2012508"/>
                    <a:pt x="498424" y="2009269"/>
                  </a:cubicBezTo>
                  <a:close/>
                  <a:moveTo>
                    <a:pt x="499662" y="2027081"/>
                  </a:moveTo>
                  <a:cubicBezTo>
                    <a:pt x="501662" y="2027652"/>
                    <a:pt x="498424" y="2029271"/>
                    <a:pt x="500710" y="2029652"/>
                  </a:cubicBezTo>
                  <a:cubicBezTo>
                    <a:pt x="500424" y="2031558"/>
                    <a:pt x="497947" y="2030891"/>
                    <a:pt x="495757" y="2030510"/>
                  </a:cubicBezTo>
                  <a:cubicBezTo>
                    <a:pt x="496138" y="2029652"/>
                    <a:pt x="496328" y="2028891"/>
                    <a:pt x="496328" y="2028129"/>
                  </a:cubicBezTo>
                  <a:cubicBezTo>
                    <a:pt x="497757" y="2027747"/>
                    <a:pt x="498995" y="2027557"/>
                    <a:pt x="499662" y="2027081"/>
                  </a:cubicBezTo>
                  <a:close/>
                  <a:moveTo>
                    <a:pt x="497471" y="2064895"/>
                  </a:moveTo>
                  <a:cubicBezTo>
                    <a:pt x="497661" y="2064419"/>
                    <a:pt x="498043" y="2063942"/>
                    <a:pt x="498805" y="2063466"/>
                  </a:cubicBezTo>
                  <a:cubicBezTo>
                    <a:pt x="498233" y="2063371"/>
                    <a:pt x="497757" y="2063371"/>
                    <a:pt x="497185" y="2063276"/>
                  </a:cubicBezTo>
                  <a:cubicBezTo>
                    <a:pt x="497661" y="2062609"/>
                    <a:pt x="498614" y="2062418"/>
                    <a:pt x="499662" y="2062418"/>
                  </a:cubicBezTo>
                  <a:cubicBezTo>
                    <a:pt x="499662" y="2060037"/>
                    <a:pt x="499090" y="2058132"/>
                    <a:pt x="497471" y="2057180"/>
                  </a:cubicBezTo>
                  <a:cubicBezTo>
                    <a:pt x="500233" y="2054037"/>
                    <a:pt x="504901" y="2059371"/>
                    <a:pt x="503281" y="2063942"/>
                  </a:cubicBezTo>
                  <a:cubicBezTo>
                    <a:pt x="500519" y="2063371"/>
                    <a:pt x="500328" y="2065657"/>
                    <a:pt x="497471" y="2064895"/>
                  </a:cubicBezTo>
                  <a:close/>
                  <a:moveTo>
                    <a:pt x="484327" y="1944023"/>
                  </a:moveTo>
                  <a:cubicBezTo>
                    <a:pt x="484993" y="1943451"/>
                    <a:pt x="485565" y="1942975"/>
                    <a:pt x="486232" y="1942689"/>
                  </a:cubicBezTo>
                  <a:cubicBezTo>
                    <a:pt x="486708" y="1944023"/>
                    <a:pt x="487375" y="1945356"/>
                    <a:pt x="488994" y="1946499"/>
                  </a:cubicBezTo>
                  <a:cubicBezTo>
                    <a:pt x="489375" y="1945261"/>
                    <a:pt x="489375" y="1944308"/>
                    <a:pt x="489280" y="1943546"/>
                  </a:cubicBezTo>
                  <a:cubicBezTo>
                    <a:pt x="489660" y="1944118"/>
                    <a:pt x="490042" y="1944880"/>
                    <a:pt x="490327" y="1946118"/>
                  </a:cubicBezTo>
                  <a:cubicBezTo>
                    <a:pt x="490042" y="1942213"/>
                    <a:pt x="491756" y="1941260"/>
                    <a:pt x="494233" y="1941642"/>
                  </a:cubicBezTo>
                  <a:cubicBezTo>
                    <a:pt x="493185" y="1946213"/>
                    <a:pt x="489470" y="1952595"/>
                    <a:pt x="493471" y="1954500"/>
                  </a:cubicBezTo>
                  <a:cubicBezTo>
                    <a:pt x="491947" y="1956691"/>
                    <a:pt x="491470" y="1960215"/>
                    <a:pt x="487089" y="1959072"/>
                  </a:cubicBezTo>
                  <a:cubicBezTo>
                    <a:pt x="487279" y="1958882"/>
                    <a:pt x="487470" y="1958596"/>
                    <a:pt x="487851" y="1958310"/>
                  </a:cubicBezTo>
                  <a:cubicBezTo>
                    <a:pt x="487184" y="1958215"/>
                    <a:pt x="486803" y="1958501"/>
                    <a:pt x="486232" y="1958596"/>
                  </a:cubicBezTo>
                  <a:cubicBezTo>
                    <a:pt x="481088" y="1954786"/>
                    <a:pt x="488136" y="1950500"/>
                    <a:pt x="484327" y="1944023"/>
                  </a:cubicBezTo>
                  <a:close/>
                  <a:moveTo>
                    <a:pt x="471753" y="1930878"/>
                  </a:moveTo>
                  <a:cubicBezTo>
                    <a:pt x="472325" y="1928688"/>
                    <a:pt x="470801" y="1928021"/>
                    <a:pt x="471563" y="1925735"/>
                  </a:cubicBezTo>
                  <a:cubicBezTo>
                    <a:pt x="473277" y="1928497"/>
                    <a:pt x="474802" y="1925354"/>
                    <a:pt x="478897" y="1927163"/>
                  </a:cubicBezTo>
                  <a:cubicBezTo>
                    <a:pt x="479945" y="1920972"/>
                    <a:pt x="478802" y="1915257"/>
                    <a:pt x="480421" y="1910685"/>
                  </a:cubicBezTo>
                  <a:cubicBezTo>
                    <a:pt x="481183" y="1913733"/>
                    <a:pt x="482517" y="1916305"/>
                    <a:pt x="484803" y="1917924"/>
                  </a:cubicBezTo>
                  <a:cubicBezTo>
                    <a:pt x="484041" y="1921544"/>
                    <a:pt x="483565" y="1925449"/>
                    <a:pt x="483660" y="1930116"/>
                  </a:cubicBezTo>
                  <a:cubicBezTo>
                    <a:pt x="483279" y="1929926"/>
                    <a:pt x="483088" y="1929640"/>
                    <a:pt x="482707" y="1929545"/>
                  </a:cubicBezTo>
                  <a:cubicBezTo>
                    <a:pt x="482136" y="1931545"/>
                    <a:pt x="480421" y="1932402"/>
                    <a:pt x="479945" y="1934498"/>
                  </a:cubicBezTo>
                  <a:cubicBezTo>
                    <a:pt x="479659" y="1934307"/>
                    <a:pt x="479374" y="1934117"/>
                    <a:pt x="478897" y="1933545"/>
                  </a:cubicBezTo>
                  <a:cubicBezTo>
                    <a:pt x="478611" y="1935355"/>
                    <a:pt x="478421" y="1937069"/>
                    <a:pt x="476897" y="1936974"/>
                  </a:cubicBezTo>
                  <a:cubicBezTo>
                    <a:pt x="477088" y="1938879"/>
                    <a:pt x="478516" y="1936784"/>
                    <a:pt x="480612" y="1937736"/>
                  </a:cubicBezTo>
                  <a:cubicBezTo>
                    <a:pt x="478993" y="1940117"/>
                    <a:pt x="479088" y="1945071"/>
                    <a:pt x="474516" y="1942880"/>
                  </a:cubicBezTo>
                  <a:cubicBezTo>
                    <a:pt x="476611" y="1936879"/>
                    <a:pt x="473563" y="1933069"/>
                    <a:pt x="478231" y="1930878"/>
                  </a:cubicBezTo>
                  <a:cubicBezTo>
                    <a:pt x="474802" y="1929259"/>
                    <a:pt x="474611" y="1932021"/>
                    <a:pt x="471753" y="1930878"/>
                  </a:cubicBezTo>
                  <a:close/>
                  <a:moveTo>
                    <a:pt x="467563" y="1938975"/>
                  </a:moveTo>
                  <a:cubicBezTo>
                    <a:pt x="465086" y="1937069"/>
                    <a:pt x="461657" y="1932593"/>
                    <a:pt x="465562" y="1929640"/>
                  </a:cubicBezTo>
                  <a:cubicBezTo>
                    <a:pt x="466610" y="1930212"/>
                    <a:pt x="468706" y="1934974"/>
                    <a:pt x="465848" y="1934783"/>
                  </a:cubicBezTo>
                  <a:cubicBezTo>
                    <a:pt x="466419" y="1936212"/>
                    <a:pt x="468420" y="1936688"/>
                    <a:pt x="467563" y="1938975"/>
                  </a:cubicBezTo>
                  <a:close/>
                  <a:moveTo>
                    <a:pt x="493280" y="1869633"/>
                  </a:moveTo>
                  <a:cubicBezTo>
                    <a:pt x="495852" y="1870394"/>
                    <a:pt x="496519" y="1868775"/>
                    <a:pt x="497185" y="1867346"/>
                  </a:cubicBezTo>
                  <a:cubicBezTo>
                    <a:pt x="499185" y="1867632"/>
                    <a:pt x="499185" y="1866489"/>
                    <a:pt x="499185" y="1865251"/>
                  </a:cubicBezTo>
                  <a:cubicBezTo>
                    <a:pt x="499376" y="1865156"/>
                    <a:pt x="499567" y="1865156"/>
                    <a:pt x="499852" y="1865156"/>
                  </a:cubicBezTo>
                  <a:cubicBezTo>
                    <a:pt x="500805" y="1870490"/>
                    <a:pt x="500519" y="1871633"/>
                    <a:pt x="497852" y="1875157"/>
                  </a:cubicBezTo>
                  <a:cubicBezTo>
                    <a:pt x="498233" y="1875919"/>
                    <a:pt x="498233" y="1876967"/>
                    <a:pt x="498328" y="1878014"/>
                  </a:cubicBezTo>
                  <a:cubicBezTo>
                    <a:pt x="498043" y="1879824"/>
                    <a:pt x="497471" y="1881253"/>
                    <a:pt x="494328" y="1880872"/>
                  </a:cubicBezTo>
                  <a:cubicBezTo>
                    <a:pt x="496519" y="1878014"/>
                    <a:pt x="495661" y="1879253"/>
                    <a:pt x="493090" y="1879158"/>
                  </a:cubicBezTo>
                  <a:cubicBezTo>
                    <a:pt x="494328" y="1876967"/>
                    <a:pt x="496138" y="1876014"/>
                    <a:pt x="494233" y="1872395"/>
                  </a:cubicBezTo>
                  <a:cubicBezTo>
                    <a:pt x="493566" y="1872109"/>
                    <a:pt x="493185" y="1872109"/>
                    <a:pt x="492804" y="1872109"/>
                  </a:cubicBezTo>
                  <a:cubicBezTo>
                    <a:pt x="492709" y="1870109"/>
                    <a:pt x="492518" y="1868108"/>
                    <a:pt x="492804" y="1866394"/>
                  </a:cubicBezTo>
                  <a:cubicBezTo>
                    <a:pt x="493661" y="1866775"/>
                    <a:pt x="494328" y="1867537"/>
                    <a:pt x="493280" y="1869633"/>
                  </a:cubicBezTo>
                  <a:close/>
                  <a:moveTo>
                    <a:pt x="523189" y="1562451"/>
                  </a:moveTo>
                  <a:cubicBezTo>
                    <a:pt x="523284" y="1563213"/>
                    <a:pt x="523284" y="1564071"/>
                    <a:pt x="522903" y="1565404"/>
                  </a:cubicBezTo>
                  <a:cubicBezTo>
                    <a:pt x="522617" y="1565404"/>
                    <a:pt x="522522" y="1565213"/>
                    <a:pt x="522331" y="1565118"/>
                  </a:cubicBezTo>
                  <a:cubicBezTo>
                    <a:pt x="522617" y="1564261"/>
                    <a:pt x="522903" y="1563308"/>
                    <a:pt x="523189" y="1562451"/>
                  </a:cubicBezTo>
                  <a:close/>
                  <a:moveTo>
                    <a:pt x="522427" y="1646081"/>
                  </a:moveTo>
                  <a:cubicBezTo>
                    <a:pt x="523284" y="1646747"/>
                    <a:pt x="524236" y="1647224"/>
                    <a:pt x="525284" y="1647509"/>
                  </a:cubicBezTo>
                  <a:cubicBezTo>
                    <a:pt x="524046" y="1647795"/>
                    <a:pt x="522903" y="1647224"/>
                    <a:pt x="522427" y="1646081"/>
                  </a:cubicBezTo>
                  <a:close/>
                  <a:moveTo>
                    <a:pt x="516616" y="1754571"/>
                  </a:moveTo>
                  <a:cubicBezTo>
                    <a:pt x="515473" y="1755618"/>
                    <a:pt x="513759" y="1755904"/>
                    <a:pt x="511759" y="1755713"/>
                  </a:cubicBezTo>
                  <a:cubicBezTo>
                    <a:pt x="513092" y="1753142"/>
                    <a:pt x="512140" y="1752094"/>
                    <a:pt x="510520" y="1751618"/>
                  </a:cubicBezTo>
                  <a:cubicBezTo>
                    <a:pt x="510235" y="1750856"/>
                    <a:pt x="509473" y="1750475"/>
                    <a:pt x="508520" y="1750284"/>
                  </a:cubicBezTo>
                  <a:cubicBezTo>
                    <a:pt x="509758" y="1749713"/>
                    <a:pt x="511473" y="1749903"/>
                    <a:pt x="510997" y="1746665"/>
                  </a:cubicBezTo>
                  <a:cubicBezTo>
                    <a:pt x="511663" y="1747331"/>
                    <a:pt x="512140" y="1747808"/>
                    <a:pt x="512616" y="1748189"/>
                  </a:cubicBezTo>
                  <a:cubicBezTo>
                    <a:pt x="513568" y="1750379"/>
                    <a:pt x="515188" y="1752475"/>
                    <a:pt x="516616" y="1754571"/>
                  </a:cubicBezTo>
                  <a:close/>
                  <a:moveTo>
                    <a:pt x="496423" y="1931831"/>
                  </a:move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831"/>
                    <a:pt x="496423" y="1931926"/>
                    <a:pt x="496423" y="1931831"/>
                  </a:cubicBezTo>
                  <a:close/>
                  <a:moveTo>
                    <a:pt x="492994" y="1922306"/>
                  </a:moveTo>
                  <a:cubicBezTo>
                    <a:pt x="492232" y="1921734"/>
                    <a:pt x="491566" y="1921067"/>
                    <a:pt x="490899" y="1919925"/>
                  </a:cubicBezTo>
                  <a:cubicBezTo>
                    <a:pt x="490899" y="1919734"/>
                    <a:pt x="490899" y="1919543"/>
                    <a:pt x="490899" y="1919353"/>
                  </a:cubicBezTo>
                  <a:cubicBezTo>
                    <a:pt x="492423" y="1919163"/>
                    <a:pt x="492994" y="1918496"/>
                    <a:pt x="494137" y="1920115"/>
                  </a:cubicBezTo>
                  <a:cubicBezTo>
                    <a:pt x="496614" y="1914495"/>
                    <a:pt x="492137" y="1913543"/>
                    <a:pt x="491470" y="1910114"/>
                  </a:cubicBezTo>
                  <a:cubicBezTo>
                    <a:pt x="492327" y="1910209"/>
                    <a:pt x="493185" y="1910304"/>
                    <a:pt x="494042" y="1910114"/>
                  </a:cubicBezTo>
                  <a:cubicBezTo>
                    <a:pt x="494994" y="1913352"/>
                    <a:pt x="496042" y="1919258"/>
                    <a:pt x="492994" y="1922306"/>
                  </a:cubicBezTo>
                  <a:close/>
                  <a:moveTo>
                    <a:pt x="478421" y="1893635"/>
                  </a:moveTo>
                  <a:cubicBezTo>
                    <a:pt x="475849" y="1890968"/>
                    <a:pt x="484327" y="1889063"/>
                    <a:pt x="480517" y="1886873"/>
                  </a:cubicBezTo>
                  <a:cubicBezTo>
                    <a:pt x="485279" y="1884301"/>
                    <a:pt x="483946" y="1891350"/>
                    <a:pt x="480898" y="1893540"/>
                  </a:cubicBezTo>
                  <a:cubicBezTo>
                    <a:pt x="480421" y="1893254"/>
                    <a:pt x="479564" y="1893254"/>
                    <a:pt x="478421" y="1893635"/>
                  </a:cubicBezTo>
                  <a:close/>
                  <a:moveTo>
                    <a:pt x="513664" y="1657606"/>
                  </a:moveTo>
                  <a:cubicBezTo>
                    <a:pt x="514330" y="1658463"/>
                    <a:pt x="514711" y="1659511"/>
                    <a:pt x="515950" y="1659987"/>
                  </a:cubicBezTo>
                  <a:cubicBezTo>
                    <a:pt x="515950" y="1660654"/>
                    <a:pt x="516140" y="1661225"/>
                    <a:pt x="516235" y="1661892"/>
                  </a:cubicBezTo>
                  <a:cubicBezTo>
                    <a:pt x="515188" y="1662464"/>
                    <a:pt x="514044" y="1662845"/>
                    <a:pt x="512616" y="1662845"/>
                  </a:cubicBezTo>
                  <a:cubicBezTo>
                    <a:pt x="512330" y="1661797"/>
                    <a:pt x="512140" y="1660654"/>
                    <a:pt x="511473" y="1659701"/>
                  </a:cubicBezTo>
                  <a:cubicBezTo>
                    <a:pt x="512044" y="1659130"/>
                    <a:pt x="512616" y="1658368"/>
                    <a:pt x="512425" y="1656749"/>
                  </a:cubicBezTo>
                  <a:cubicBezTo>
                    <a:pt x="512806" y="1656939"/>
                    <a:pt x="512997" y="1657130"/>
                    <a:pt x="513187" y="1657416"/>
                  </a:cubicBezTo>
                  <a:cubicBezTo>
                    <a:pt x="513378" y="1657320"/>
                    <a:pt x="513473" y="1657416"/>
                    <a:pt x="513664" y="1657606"/>
                  </a:cubicBezTo>
                  <a:close/>
                  <a:moveTo>
                    <a:pt x="512235" y="1734092"/>
                  </a:moveTo>
                  <a:cubicBezTo>
                    <a:pt x="511949" y="1732758"/>
                    <a:pt x="512330" y="1731520"/>
                    <a:pt x="512902" y="1730472"/>
                  </a:cubicBezTo>
                  <a:cubicBezTo>
                    <a:pt x="512902" y="1731710"/>
                    <a:pt x="512902" y="1732854"/>
                    <a:pt x="512902" y="1734092"/>
                  </a:cubicBezTo>
                  <a:cubicBezTo>
                    <a:pt x="512711" y="1734187"/>
                    <a:pt x="512521" y="1734187"/>
                    <a:pt x="512235" y="1734092"/>
                  </a:cubicBezTo>
                  <a:close/>
                  <a:moveTo>
                    <a:pt x="515092" y="1643128"/>
                  </a:moveTo>
                  <a:cubicBezTo>
                    <a:pt x="515092" y="1639889"/>
                    <a:pt x="516616" y="1638842"/>
                    <a:pt x="518902" y="1638842"/>
                  </a:cubicBezTo>
                  <a:cubicBezTo>
                    <a:pt x="518902" y="1640271"/>
                    <a:pt x="518902" y="1641794"/>
                    <a:pt x="518521" y="1643604"/>
                  </a:cubicBezTo>
                  <a:cubicBezTo>
                    <a:pt x="517378" y="1643223"/>
                    <a:pt x="516711" y="1643223"/>
                    <a:pt x="516045" y="1643414"/>
                  </a:cubicBezTo>
                  <a:cubicBezTo>
                    <a:pt x="515759" y="1643318"/>
                    <a:pt x="515569" y="1643128"/>
                    <a:pt x="515092" y="1643128"/>
                  </a:cubicBezTo>
                  <a:close/>
                  <a:moveTo>
                    <a:pt x="517855" y="1646747"/>
                  </a:moveTo>
                  <a:cubicBezTo>
                    <a:pt x="518521" y="1646747"/>
                    <a:pt x="519093" y="1647129"/>
                    <a:pt x="519474" y="1647986"/>
                  </a:cubicBezTo>
                  <a:cubicBezTo>
                    <a:pt x="519093" y="1649129"/>
                    <a:pt x="520331" y="1650653"/>
                    <a:pt x="518235" y="1652653"/>
                  </a:cubicBezTo>
                  <a:cubicBezTo>
                    <a:pt x="514997" y="1651510"/>
                    <a:pt x="516997" y="1648938"/>
                    <a:pt x="517855" y="1646747"/>
                  </a:cubicBezTo>
                  <a:close/>
                  <a:moveTo>
                    <a:pt x="521188" y="1605409"/>
                  </a:moveTo>
                  <a:cubicBezTo>
                    <a:pt x="521760" y="1605028"/>
                    <a:pt x="522427" y="1604647"/>
                    <a:pt x="523189" y="1604361"/>
                  </a:cubicBezTo>
                  <a:cubicBezTo>
                    <a:pt x="523665" y="1605885"/>
                    <a:pt x="522617" y="1608076"/>
                    <a:pt x="521093" y="1609695"/>
                  </a:cubicBezTo>
                  <a:cubicBezTo>
                    <a:pt x="520522" y="1609124"/>
                    <a:pt x="519950" y="1608457"/>
                    <a:pt x="519760" y="1607409"/>
                  </a:cubicBezTo>
                  <a:cubicBezTo>
                    <a:pt x="520236" y="1606647"/>
                    <a:pt x="520712" y="1606076"/>
                    <a:pt x="521188" y="1605409"/>
                  </a:cubicBezTo>
                  <a:close/>
                  <a:moveTo>
                    <a:pt x="451370" y="1861917"/>
                  </a:moveTo>
                  <a:cubicBezTo>
                    <a:pt x="451370" y="1861822"/>
                    <a:pt x="451275" y="1861822"/>
                    <a:pt x="451275" y="1861727"/>
                  </a:cubicBezTo>
                  <a:cubicBezTo>
                    <a:pt x="455180" y="1857345"/>
                    <a:pt x="450132" y="1858202"/>
                    <a:pt x="450132" y="1854107"/>
                  </a:cubicBezTo>
                  <a:cubicBezTo>
                    <a:pt x="454132" y="1853630"/>
                    <a:pt x="456514" y="1862393"/>
                    <a:pt x="451370" y="1861917"/>
                  </a:cubicBezTo>
                  <a:close/>
                  <a:moveTo>
                    <a:pt x="482517" y="1867537"/>
                  </a:moveTo>
                  <a:cubicBezTo>
                    <a:pt x="483279" y="1868204"/>
                    <a:pt x="483946" y="1868871"/>
                    <a:pt x="484517" y="1869537"/>
                  </a:cubicBezTo>
                  <a:cubicBezTo>
                    <a:pt x="483850" y="1869918"/>
                    <a:pt x="483184" y="1870299"/>
                    <a:pt x="482517" y="1870680"/>
                  </a:cubicBezTo>
                  <a:cubicBezTo>
                    <a:pt x="480517" y="1869347"/>
                    <a:pt x="481278" y="1868394"/>
                    <a:pt x="482517" y="1867537"/>
                  </a:cubicBezTo>
                  <a:close/>
                  <a:moveTo>
                    <a:pt x="489184" y="1880396"/>
                  </a:moveTo>
                  <a:cubicBezTo>
                    <a:pt x="489184" y="1880586"/>
                    <a:pt x="489375" y="1880777"/>
                    <a:pt x="489375" y="1880967"/>
                  </a:cubicBezTo>
                  <a:cubicBezTo>
                    <a:pt x="488136" y="1880586"/>
                    <a:pt x="486898" y="1879634"/>
                    <a:pt x="485755" y="1878681"/>
                  </a:cubicBezTo>
                  <a:cubicBezTo>
                    <a:pt x="487660" y="1878681"/>
                    <a:pt x="488518" y="1879443"/>
                    <a:pt x="489184" y="1880396"/>
                  </a:cubicBezTo>
                  <a:close/>
                  <a:moveTo>
                    <a:pt x="491756" y="1908780"/>
                  </a:moveTo>
                  <a:cubicBezTo>
                    <a:pt x="491661" y="1908685"/>
                    <a:pt x="491661" y="1908590"/>
                    <a:pt x="491566" y="1908494"/>
                  </a:cubicBezTo>
                  <a:cubicBezTo>
                    <a:pt x="491566" y="1908399"/>
                    <a:pt x="491566" y="1908304"/>
                    <a:pt x="491566" y="1908209"/>
                  </a:cubicBezTo>
                  <a:cubicBezTo>
                    <a:pt x="491566" y="1908209"/>
                    <a:pt x="491661" y="1908209"/>
                    <a:pt x="491661" y="1908209"/>
                  </a:cubicBezTo>
                  <a:cubicBezTo>
                    <a:pt x="491661" y="1908399"/>
                    <a:pt x="491756" y="1908494"/>
                    <a:pt x="491756" y="1908780"/>
                  </a:cubicBezTo>
                  <a:close/>
                  <a:moveTo>
                    <a:pt x="488708" y="1866108"/>
                  </a:moveTo>
                  <a:cubicBezTo>
                    <a:pt x="488613" y="1865251"/>
                    <a:pt x="488899" y="1864584"/>
                    <a:pt x="489851" y="1863917"/>
                  </a:cubicBezTo>
                  <a:cubicBezTo>
                    <a:pt x="489851" y="1864489"/>
                    <a:pt x="489470" y="1865251"/>
                    <a:pt x="488708" y="1866108"/>
                  </a:cubicBezTo>
                  <a:close/>
                  <a:moveTo>
                    <a:pt x="521950" y="1621601"/>
                  </a:moveTo>
                  <a:cubicBezTo>
                    <a:pt x="522046" y="1621316"/>
                    <a:pt x="522236" y="1621125"/>
                    <a:pt x="522331" y="1620839"/>
                  </a:cubicBezTo>
                  <a:cubicBezTo>
                    <a:pt x="522427" y="1620935"/>
                    <a:pt x="522522" y="1621030"/>
                    <a:pt x="522617" y="1621125"/>
                  </a:cubicBezTo>
                  <a:cubicBezTo>
                    <a:pt x="522522" y="1621316"/>
                    <a:pt x="522427" y="1621411"/>
                    <a:pt x="522331" y="1621506"/>
                  </a:cubicBezTo>
                  <a:cubicBezTo>
                    <a:pt x="522236" y="1621506"/>
                    <a:pt x="522141" y="1621601"/>
                    <a:pt x="521950" y="1621601"/>
                  </a:cubicBezTo>
                  <a:close/>
                  <a:moveTo>
                    <a:pt x="479278" y="1873919"/>
                  </a:moveTo>
                  <a:cubicBezTo>
                    <a:pt x="481755" y="1874395"/>
                    <a:pt x="483946" y="1874967"/>
                    <a:pt x="485755" y="1875919"/>
                  </a:cubicBezTo>
                  <a:cubicBezTo>
                    <a:pt x="485565" y="1876491"/>
                    <a:pt x="485089" y="1877157"/>
                    <a:pt x="484612" y="1877824"/>
                  </a:cubicBezTo>
                  <a:cubicBezTo>
                    <a:pt x="482041" y="1875633"/>
                    <a:pt x="479945" y="1874204"/>
                    <a:pt x="478040" y="1880015"/>
                  </a:cubicBezTo>
                  <a:cubicBezTo>
                    <a:pt x="474706" y="1878300"/>
                    <a:pt x="479564" y="1876205"/>
                    <a:pt x="479278" y="1873919"/>
                  </a:cubicBezTo>
                  <a:close/>
                  <a:moveTo>
                    <a:pt x="484041" y="1905827"/>
                  </a:moveTo>
                  <a:cubicBezTo>
                    <a:pt x="484231" y="1906113"/>
                    <a:pt x="484517" y="1906304"/>
                    <a:pt x="484803" y="1906494"/>
                  </a:cubicBezTo>
                  <a:cubicBezTo>
                    <a:pt x="484708" y="1908018"/>
                    <a:pt x="483946" y="1910209"/>
                    <a:pt x="486136" y="1907733"/>
                  </a:cubicBezTo>
                  <a:cubicBezTo>
                    <a:pt x="486232" y="1907828"/>
                    <a:pt x="486422" y="1907923"/>
                    <a:pt x="486517" y="1908018"/>
                  </a:cubicBezTo>
                  <a:cubicBezTo>
                    <a:pt x="486327" y="1909256"/>
                    <a:pt x="486136" y="1910400"/>
                    <a:pt x="485946" y="1911542"/>
                  </a:cubicBezTo>
                  <a:cubicBezTo>
                    <a:pt x="484708" y="1910685"/>
                    <a:pt x="483184" y="1909923"/>
                    <a:pt x="480421" y="1910400"/>
                  </a:cubicBezTo>
                  <a:cubicBezTo>
                    <a:pt x="481088" y="1908685"/>
                    <a:pt x="482231" y="1907161"/>
                    <a:pt x="484041" y="1905827"/>
                  </a:cubicBezTo>
                  <a:close/>
                  <a:moveTo>
                    <a:pt x="495757" y="1935450"/>
                  </a:moveTo>
                  <a:cubicBezTo>
                    <a:pt x="495280" y="1936212"/>
                    <a:pt x="494518" y="1936688"/>
                    <a:pt x="493471" y="1936784"/>
                  </a:cubicBezTo>
                  <a:cubicBezTo>
                    <a:pt x="492423" y="1936593"/>
                    <a:pt x="491566" y="1936212"/>
                    <a:pt x="490708" y="1935736"/>
                  </a:cubicBezTo>
                  <a:cubicBezTo>
                    <a:pt x="492613" y="1935546"/>
                    <a:pt x="494328" y="1935450"/>
                    <a:pt x="495757" y="1935450"/>
                  </a:cubicBezTo>
                  <a:close/>
                  <a:moveTo>
                    <a:pt x="492232" y="1936688"/>
                  </a:moveTo>
                  <a:cubicBezTo>
                    <a:pt x="492137" y="1937165"/>
                    <a:pt x="492137" y="1937546"/>
                    <a:pt x="492232" y="1937831"/>
                  </a:cubicBezTo>
                  <a:cubicBezTo>
                    <a:pt x="491566" y="1937546"/>
                    <a:pt x="490899" y="1937260"/>
                    <a:pt x="490423" y="1936879"/>
                  </a:cubicBezTo>
                  <a:cubicBezTo>
                    <a:pt x="490899" y="1936593"/>
                    <a:pt x="491470" y="1936403"/>
                    <a:pt x="492232" y="1936688"/>
                  </a:cubicBezTo>
                  <a:close/>
                  <a:moveTo>
                    <a:pt x="497947" y="1920401"/>
                  </a:moveTo>
                  <a:cubicBezTo>
                    <a:pt x="497661" y="1920401"/>
                    <a:pt x="497471" y="1920401"/>
                    <a:pt x="497185" y="1920496"/>
                  </a:cubicBezTo>
                  <a:cubicBezTo>
                    <a:pt x="497471" y="1920210"/>
                    <a:pt x="497661" y="1920210"/>
                    <a:pt x="497947" y="1920020"/>
                  </a:cubicBezTo>
                  <a:cubicBezTo>
                    <a:pt x="497947" y="1920210"/>
                    <a:pt x="497947" y="1920305"/>
                    <a:pt x="497947" y="1920401"/>
                  </a:cubicBezTo>
                  <a:close/>
                  <a:moveTo>
                    <a:pt x="487375" y="1858964"/>
                  </a:moveTo>
                  <a:cubicBezTo>
                    <a:pt x="488613" y="1858679"/>
                    <a:pt x="488994" y="1857631"/>
                    <a:pt x="489089" y="1856488"/>
                  </a:cubicBezTo>
                  <a:cubicBezTo>
                    <a:pt x="489280" y="1857059"/>
                    <a:pt x="489565" y="1857536"/>
                    <a:pt x="489756" y="1858107"/>
                  </a:cubicBezTo>
                  <a:cubicBezTo>
                    <a:pt x="488994" y="1858869"/>
                    <a:pt x="488136" y="1859250"/>
                    <a:pt x="487375" y="1858964"/>
                  </a:cubicBezTo>
                  <a:close/>
                  <a:moveTo>
                    <a:pt x="528332" y="1559498"/>
                  </a:moveTo>
                  <a:cubicBezTo>
                    <a:pt x="526903" y="1559403"/>
                    <a:pt x="525379" y="1559308"/>
                    <a:pt x="523951" y="1559213"/>
                  </a:cubicBezTo>
                  <a:cubicBezTo>
                    <a:pt x="524141" y="1558260"/>
                    <a:pt x="524141" y="1557498"/>
                    <a:pt x="524141" y="1556736"/>
                  </a:cubicBezTo>
                  <a:cubicBezTo>
                    <a:pt x="525379" y="1556831"/>
                    <a:pt x="526713" y="1556641"/>
                    <a:pt x="528618" y="1555688"/>
                  </a:cubicBezTo>
                  <a:cubicBezTo>
                    <a:pt x="528523" y="1556927"/>
                    <a:pt x="528427" y="1558165"/>
                    <a:pt x="528332" y="1559498"/>
                  </a:cubicBezTo>
                  <a:close/>
                  <a:moveTo>
                    <a:pt x="484803" y="1963263"/>
                  </a:moveTo>
                  <a:cubicBezTo>
                    <a:pt x="485946" y="1963168"/>
                    <a:pt x="487089" y="1963358"/>
                    <a:pt x="488232" y="1964025"/>
                  </a:cubicBezTo>
                  <a:cubicBezTo>
                    <a:pt x="486898" y="1965549"/>
                    <a:pt x="485660" y="1966692"/>
                    <a:pt x="484231" y="1963930"/>
                  </a:cubicBezTo>
                  <a:cubicBezTo>
                    <a:pt x="484327" y="1963549"/>
                    <a:pt x="484612" y="1963454"/>
                    <a:pt x="484803" y="1963263"/>
                  </a:cubicBezTo>
                  <a:close/>
                  <a:moveTo>
                    <a:pt x="493090" y="1959453"/>
                  </a:moveTo>
                  <a:cubicBezTo>
                    <a:pt x="493756" y="1960310"/>
                    <a:pt x="495661" y="1965644"/>
                    <a:pt x="492613" y="1965740"/>
                  </a:cubicBezTo>
                  <a:cubicBezTo>
                    <a:pt x="492613" y="1965359"/>
                    <a:pt x="492518" y="1965168"/>
                    <a:pt x="492232" y="1964883"/>
                  </a:cubicBezTo>
                  <a:cubicBezTo>
                    <a:pt x="492994" y="1964406"/>
                    <a:pt x="493471" y="1963454"/>
                    <a:pt x="493471" y="1961930"/>
                  </a:cubicBezTo>
                  <a:cubicBezTo>
                    <a:pt x="491566" y="1960882"/>
                    <a:pt x="490232" y="1961930"/>
                    <a:pt x="488994" y="1963168"/>
                  </a:cubicBezTo>
                  <a:cubicBezTo>
                    <a:pt x="489184" y="1960596"/>
                    <a:pt x="490232" y="1958977"/>
                    <a:pt x="493090" y="1959453"/>
                  </a:cubicBezTo>
                  <a:close/>
                  <a:moveTo>
                    <a:pt x="490327" y="1965168"/>
                  </a:moveTo>
                  <a:cubicBezTo>
                    <a:pt x="490423" y="1965168"/>
                    <a:pt x="490423" y="1965168"/>
                    <a:pt x="490423" y="1965168"/>
                  </a:cubicBezTo>
                  <a:cubicBezTo>
                    <a:pt x="490423" y="1965263"/>
                    <a:pt x="490327" y="1965263"/>
                    <a:pt x="490327" y="1965263"/>
                  </a:cubicBezTo>
                  <a:cubicBezTo>
                    <a:pt x="490423" y="1965263"/>
                    <a:pt x="490327" y="1965168"/>
                    <a:pt x="490327" y="1965168"/>
                  </a:cubicBezTo>
                  <a:close/>
                  <a:moveTo>
                    <a:pt x="492423" y="1966406"/>
                  </a:moveTo>
                  <a:cubicBezTo>
                    <a:pt x="491470" y="1966788"/>
                    <a:pt x="490708" y="1966883"/>
                    <a:pt x="490423" y="1965740"/>
                  </a:cubicBezTo>
                  <a:cubicBezTo>
                    <a:pt x="491375" y="1965740"/>
                    <a:pt x="491947" y="1966025"/>
                    <a:pt x="492423" y="1966406"/>
                  </a:cubicBezTo>
                  <a:close/>
                  <a:moveTo>
                    <a:pt x="504710" y="1921163"/>
                  </a:moveTo>
                  <a:cubicBezTo>
                    <a:pt x="504710" y="1921163"/>
                    <a:pt x="504710" y="1921067"/>
                    <a:pt x="504710" y="1921067"/>
                  </a:cubicBezTo>
                  <a:cubicBezTo>
                    <a:pt x="504710" y="1921067"/>
                    <a:pt x="504710" y="1921067"/>
                    <a:pt x="504710" y="1921163"/>
                  </a:cubicBezTo>
                  <a:cubicBezTo>
                    <a:pt x="504710" y="1921163"/>
                    <a:pt x="504710" y="1921163"/>
                    <a:pt x="504710" y="1921163"/>
                  </a:cubicBezTo>
                  <a:close/>
                  <a:moveTo>
                    <a:pt x="493185" y="1901065"/>
                  </a:moveTo>
                  <a:cubicBezTo>
                    <a:pt x="493185" y="1900875"/>
                    <a:pt x="493185" y="1900684"/>
                    <a:pt x="493185" y="1900589"/>
                  </a:cubicBezTo>
                  <a:cubicBezTo>
                    <a:pt x="493185" y="1900303"/>
                    <a:pt x="493090" y="1900017"/>
                    <a:pt x="493185" y="1899636"/>
                  </a:cubicBezTo>
                  <a:cubicBezTo>
                    <a:pt x="495376" y="1899731"/>
                    <a:pt x="496614" y="1900493"/>
                    <a:pt x="497471" y="1901446"/>
                  </a:cubicBezTo>
                  <a:cubicBezTo>
                    <a:pt x="496804" y="1902017"/>
                    <a:pt x="496233" y="1902875"/>
                    <a:pt x="495852" y="1903922"/>
                  </a:cubicBezTo>
                  <a:cubicBezTo>
                    <a:pt x="494614" y="1903446"/>
                    <a:pt x="493471" y="1902589"/>
                    <a:pt x="493185" y="1901065"/>
                  </a:cubicBezTo>
                  <a:close/>
                  <a:moveTo>
                    <a:pt x="509282" y="1769239"/>
                  </a:moveTo>
                  <a:cubicBezTo>
                    <a:pt x="509377" y="1769620"/>
                    <a:pt x="509473" y="1770096"/>
                    <a:pt x="509282" y="1770763"/>
                  </a:cubicBezTo>
                  <a:cubicBezTo>
                    <a:pt x="508044" y="1770287"/>
                    <a:pt x="506806" y="1769810"/>
                    <a:pt x="505758" y="1769144"/>
                  </a:cubicBezTo>
                  <a:cubicBezTo>
                    <a:pt x="506615" y="1768667"/>
                    <a:pt x="507949" y="1768953"/>
                    <a:pt x="509282" y="1769239"/>
                  </a:cubicBezTo>
                  <a:close/>
                  <a:moveTo>
                    <a:pt x="539667" y="1521875"/>
                  </a:moveTo>
                  <a:cubicBezTo>
                    <a:pt x="540143" y="1521494"/>
                    <a:pt x="540619" y="1521113"/>
                    <a:pt x="541191" y="1521113"/>
                  </a:cubicBezTo>
                  <a:cubicBezTo>
                    <a:pt x="540619" y="1523304"/>
                    <a:pt x="540524" y="1524732"/>
                    <a:pt x="540429" y="1526066"/>
                  </a:cubicBezTo>
                  <a:cubicBezTo>
                    <a:pt x="539381" y="1525208"/>
                    <a:pt x="540905" y="1522637"/>
                    <a:pt x="539667" y="1521875"/>
                  </a:cubicBezTo>
                  <a:close/>
                  <a:moveTo>
                    <a:pt x="458514" y="1946118"/>
                  </a:moveTo>
                  <a:cubicBezTo>
                    <a:pt x="456990" y="1949642"/>
                    <a:pt x="456133" y="1944404"/>
                    <a:pt x="453561" y="1945166"/>
                  </a:cubicBezTo>
                  <a:cubicBezTo>
                    <a:pt x="454704" y="1942594"/>
                    <a:pt x="456609" y="1941260"/>
                    <a:pt x="459466" y="1941260"/>
                  </a:cubicBezTo>
                  <a:cubicBezTo>
                    <a:pt x="460228" y="1943737"/>
                    <a:pt x="454990" y="1944594"/>
                    <a:pt x="458514" y="1946118"/>
                  </a:cubicBezTo>
                  <a:close/>
                  <a:moveTo>
                    <a:pt x="470039" y="1964978"/>
                  </a:moveTo>
                  <a:cubicBezTo>
                    <a:pt x="468801" y="1962025"/>
                    <a:pt x="477278" y="1968788"/>
                    <a:pt x="474706" y="1973550"/>
                  </a:cubicBezTo>
                  <a:cubicBezTo>
                    <a:pt x="469468" y="1973074"/>
                    <a:pt x="472420" y="1967264"/>
                    <a:pt x="470039" y="1964978"/>
                  </a:cubicBezTo>
                  <a:close/>
                  <a:moveTo>
                    <a:pt x="469086" y="1957072"/>
                  </a:moveTo>
                  <a:cubicBezTo>
                    <a:pt x="470325" y="1952500"/>
                    <a:pt x="472039" y="1948690"/>
                    <a:pt x="476897" y="1949738"/>
                  </a:cubicBezTo>
                  <a:cubicBezTo>
                    <a:pt x="478040" y="1951452"/>
                    <a:pt x="477373" y="1954310"/>
                    <a:pt x="476611" y="1957358"/>
                  </a:cubicBezTo>
                  <a:cubicBezTo>
                    <a:pt x="478516" y="1957548"/>
                    <a:pt x="480993" y="1958691"/>
                    <a:pt x="481755" y="1957072"/>
                  </a:cubicBezTo>
                  <a:cubicBezTo>
                    <a:pt x="480898" y="1956596"/>
                    <a:pt x="479374" y="1956500"/>
                    <a:pt x="479564" y="1955358"/>
                  </a:cubicBezTo>
                  <a:cubicBezTo>
                    <a:pt x="480326" y="1953262"/>
                    <a:pt x="481945" y="1952214"/>
                    <a:pt x="482517" y="1951071"/>
                  </a:cubicBezTo>
                  <a:cubicBezTo>
                    <a:pt x="482898" y="1953738"/>
                    <a:pt x="481945" y="1957739"/>
                    <a:pt x="482993" y="1959929"/>
                  </a:cubicBezTo>
                  <a:cubicBezTo>
                    <a:pt x="482993" y="1959929"/>
                    <a:pt x="482898" y="1959929"/>
                    <a:pt x="482898" y="1960025"/>
                  </a:cubicBezTo>
                  <a:cubicBezTo>
                    <a:pt x="479374" y="1958120"/>
                    <a:pt x="478611" y="1960787"/>
                    <a:pt x="475564" y="1958215"/>
                  </a:cubicBezTo>
                  <a:cubicBezTo>
                    <a:pt x="475087" y="1960596"/>
                    <a:pt x="476802" y="1961072"/>
                    <a:pt x="476421" y="1963358"/>
                  </a:cubicBezTo>
                  <a:cubicBezTo>
                    <a:pt x="476707" y="1963454"/>
                    <a:pt x="476992" y="1963358"/>
                    <a:pt x="477278" y="1963454"/>
                  </a:cubicBezTo>
                  <a:cubicBezTo>
                    <a:pt x="477088" y="1963549"/>
                    <a:pt x="476897" y="1963644"/>
                    <a:pt x="476707" y="1963739"/>
                  </a:cubicBezTo>
                  <a:cubicBezTo>
                    <a:pt x="473373" y="1961739"/>
                    <a:pt x="473373" y="1951929"/>
                    <a:pt x="469086" y="1957072"/>
                  </a:cubicBezTo>
                  <a:close/>
                  <a:moveTo>
                    <a:pt x="480517" y="1969550"/>
                  </a:moveTo>
                  <a:cubicBezTo>
                    <a:pt x="485374" y="1973931"/>
                    <a:pt x="485851" y="1968692"/>
                    <a:pt x="487660" y="1965930"/>
                  </a:cubicBezTo>
                  <a:cubicBezTo>
                    <a:pt x="489280" y="1968883"/>
                    <a:pt x="491185" y="1969073"/>
                    <a:pt x="493471" y="1968502"/>
                  </a:cubicBezTo>
                  <a:cubicBezTo>
                    <a:pt x="493471" y="1968883"/>
                    <a:pt x="493756" y="1969169"/>
                    <a:pt x="493661" y="1969645"/>
                  </a:cubicBezTo>
                  <a:cubicBezTo>
                    <a:pt x="487660" y="1970979"/>
                    <a:pt x="488613" y="1975931"/>
                    <a:pt x="488994" y="1981932"/>
                  </a:cubicBezTo>
                  <a:cubicBezTo>
                    <a:pt x="488803" y="1982027"/>
                    <a:pt x="488613" y="1982123"/>
                    <a:pt x="488327" y="1982218"/>
                  </a:cubicBezTo>
                  <a:cubicBezTo>
                    <a:pt x="484612" y="1980599"/>
                    <a:pt x="480231" y="1979742"/>
                    <a:pt x="476135" y="1978789"/>
                  </a:cubicBezTo>
                  <a:cubicBezTo>
                    <a:pt x="476421" y="1977551"/>
                    <a:pt x="475468" y="1977170"/>
                    <a:pt x="475373" y="1976027"/>
                  </a:cubicBezTo>
                  <a:cubicBezTo>
                    <a:pt x="480135" y="1974979"/>
                    <a:pt x="478135" y="1972788"/>
                    <a:pt x="480517" y="1969550"/>
                  </a:cubicBezTo>
                  <a:close/>
                  <a:moveTo>
                    <a:pt x="485565" y="1983742"/>
                  </a:moveTo>
                  <a:cubicBezTo>
                    <a:pt x="483755" y="1984885"/>
                    <a:pt x="482326" y="1986314"/>
                    <a:pt x="481755" y="1988123"/>
                  </a:cubicBezTo>
                  <a:cubicBezTo>
                    <a:pt x="480421" y="1987076"/>
                    <a:pt x="479564" y="1985361"/>
                    <a:pt x="479088" y="1983266"/>
                  </a:cubicBezTo>
                  <a:cubicBezTo>
                    <a:pt x="479945" y="1980789"/>
                    <a:pt x="483469" y="1981646"/>
                    <a:pt x="485565" y="1983742"/>
                  </a:cubicBezTo>
                  <a:close/>
                  <a:moveTo>
                    <a:pt x="486994" y="2008412"/>
                  </a:moveTo>
                  <a:cubicBezTo>
                    <a:pt x="487089" y="2011269"/>
                    <a:pt x="489184" y="2012412"/>
                    <a:pt x="490137" y="2014508"/>
                  </a:cubicBezTo>
                  <a:cubicBezTo>
                    <a:pt x="486517" y="2013269"/>
                    <a:pt x="485755" y="2010698"/>
                    <a:pt x="486994" y="2008412"/>
                  </a:cubicBezTo>
                  <a:close/>
                  <a:moveTo>
                    <a:pt x="475564" y="2053275"/>
                  </a:moveTo>
                  <a:cubicBezTo>
                    <a:pt x="475849" y="2052989"/>
                    <a:pt x="476135" y="2052608"/>
                    <a:pt x="476326" y="2052036"/>
                  </a:cubicBezTo>
                  <a:cubicBezTo>
                    <a:pt x="476992" y="2052322"/>
                    <a:pt x="477373" y="2052798"/>
                    <a:pt x="477850" y="2053179"/>
                  </a:cubicBezTo>
                  <a:cubicBezTo>
                    <a:pt x="477278" y="2054417"/>
                    <a:pt x="476135" y="2054703"/>
                    <a:pt x="474992" y="2055084"/>
                  </a:cubicBezTo>
                  <a:cubicBezTo>
                    <a:pt x="475468" y="2054227"/>
                    <a:pt x="475564" y="2053751"/>
                    <a:pt x="475564" y="2053275"/>
                  </a:cubicBezTo>
                  <a:close/>
                  <a:moveTo>
                    <a:pt x="477278" y="2050226"/>
                  </a:moveTo>
                  <a:cubicBezTo>
                    <a:pt x="478231" y="2050226"/>
                    <a:pt x="479183" y="2049941"/>
                    <a:pt x="479945" y="2049655"/>
                  </a:cubicBezTo>
                  <a:cubicBezTo>
                    <a:pt x="482612" y="2042702"/>
                    <a:pt x="477754" y="2047274"/>
                    <a:pt x="477469" y="2042797"/>
                  </a:cubicBezTo>
                  <a:cubicBezTo>
                    <a:pt x="478326" y="2042988"/>
                    <a:pt x="478993" y="2042797"/>
                    <a:pt x="479755" y="2042797"/>
                  </a:cubicBezTo>
                  <a:cubicBezTo>
                    <a:pt x="479755" y="2046893"/>
                    <a:pt x="484708" y="2046702"/>
                    <a:pt x="484041" y="2051369"/>
                  </a:cubicBezTo>
                  <a:cubicBezTo>
                    <a:pt x="480707" y="2051274"/>
                    <a:pt x="478707" y="2050798"/>
                    <a:pt x="477278" y="2050226"/>
                  </a:cubicBezTo>
                  <a:close/>
                  <a:moveTo>
                    <a:pt x="500043" y="2108139"/>
                  </a:moveTo>
                  <a:cubicBezTo>
                    <a:pt x="490803" y="2102043"/>
                    <a:pt x="508710" y="2102043"/>
                    <a:pt x="504710" y="2097089"/>
                  </a:cubicBezTo>
                  <a:cubicBezTo>
                    <a:pt x="508806" y="2098614"/>
                    <a:pt x="507377" y="2104995"/>
                    <a:pt x="514330" y="2104043"/>
                  </a:cubicBezTo>
                  <a:cubicBezTo>
                    <a:pt x="510997" y="2111377"/>
                    <a:pt x="501376" y="2096994"/>
                    <a:pt x="500043" y="2108139"/>
                  </a:cubicBezTo>
                  <a:close/>
                  <a:moveTo>
                    <a:pt x="503853" y="2074229"/>
                  </a:moveTo>
                  <a:cubicBezTo>
                    <a:pt x="503948" y="2072991"/>
                    <a:pt x="504043" y="2071658"/>
                    <a:pt x="504139" y="2070419"/>
                  </a:cubicBezTo>
                  <a:cubicBezTo>
                    <a:pt x="506520" y="2073563"/>
                    <a:pt x="510711" y="2068419"/>
                    <a:pt x="510139" y="2074610"/>
                  </a:cubicBezTo>
                  <a:cubicBezTo>
                    <a:pt x="507853" y="2072134"/>
                    <a:pt x="506996" y="2074325"/>
                    <a:pt x="503853" y="2074229"/>
                  </a:cubicBezTo>
                  <a:close/>
                  <a:moveTo>
                    <a:pt x="517188" y="2291685"/>
                  </a:moveTo>
                  <a:cubicBezTo>
                    <a:pt x="518617" y="2294448"/>
                    <a:pt x="519474" y="2301210"/>
                    <a:pt x="517664" y="2303115"/>
                  </a:cubicBezTo>
                  <a:cubicBezTo>
                    <a:pt x="513187" y="2301972"/>
                    <a:pt x="516140" y="2294448"/>
                    <a:pt x="517188" y="2291685"/>
                  </a:cubicBezTo>
                  <a:close/>
                  <a:moveTo>
                    <a:pt x="518426" y="2274064"/>
                  </a:moveTo>
                  <a:cubicBezTo>
                    <a:pt x="519474" y="2273493"/>
                    <a:pt x="520617" y="2272921"/>
                    <a:pt x="522331" y="2273112"/>
                  </a:cubicBezTo>
                  <a:cubicBezTo>
                    <a:pt x="523284" y="2274635"/>
                    <a:pt x="523760" y="2276636"/>
                    <a:pt x="523189" y="2279493"/>
                  </a:cubicBezTo>
                  <a:cubicBezTo>
                    <a:pt x="521379" y="2277874"/>
                    <a:pt x="517569" y="2277969"/>
                    <a:pt x="518426" y="2274064"/>
                  </a:cubicBezTo>
                  <a:close/>
                  <a:moveTo>
                    <a:pt x="517569" y="2094232"/>
                  </a:moveTo>
                  <a:cubicBezTo>
                    <a:pt x="516235" y="2096327"/>
                    <a:pt x="514902" y="2098518"/>
                    <a:pt x="510997" y="2097566"/>
                  </a:cubicBezTo>
                  <a:cubicBezTo>
                    <a:pt x="510044" y="2096042"/>
                    <a:pt x="509568" y="2094042"/>
                    <a:pt x="510235" y="2091184"/>
                  </a:cubicBezTo>
                  <a:cubicBezTo>
                    <a:pt x="514807" y="2089088"/>
                    <a:pt x="514235" y="2092422"/>
                    <a:pt x="517569" y="2094232"/>
                  </a:cubicBezTo>
                  <a:close/>
                  <a:moveTo>
                    <a:pt x="502043" y="2046226"/>
                  </a:moveTo>
                  <a:cubicBezTo>
                    <a:pt x="507091" y="2048036"/>
                    <a:pt x="508710" y="2046035"/>
                    <a:pt x="510616" y="2049369"/>
                  </a:cubicBezTo>
                  <a:cubicBezTo>
                    <a:pt x="509473" y="2051465"/>
                    <a:pt x="501472" y="2049560"/>
                    <a:pt x="502043" y="2046226"/>
                  </a:cubicBezTo>
                  <a:close/>
                  <a:moveTo>
                    <a:pt x="502234" y="1882110"/>
                  </a:moveTo>
                  <a:cubicBezTo>
                    <a:pt x="503281" y="1880015"/>
                    <a:pt x="503567" y="1877919"/>
                    <a:pt x="502996" y="1875633"/>
                  </a:cubicBezTo>
                  <a:cubicBezTo>
                    <a:pt x="503758" y="1876871"/>
                    <a:pt x="504519" y="1878300"/>
                    <a:pt x="505186" y="1879538"/>
                  </a:cubicBezTo>
                  <a:cubicBezTo>
                    <a:pt x="504996" y="1880777"/>
                    <a:pt x="504805" y="1882015"/>
                    <a:pt x="504710" y="1883348"/>
                  </a:cubicBezTo>
                  <a:cubicBezTo>
                    <a:pt x="503853" y="1882777"/>
                    <a:pt x="503091" y="1882396"/>
                    <a:pt x="502234" y="1882110"/>
                  </a:cubicBezTo>
                  <a:close/>
                  <a:moveTo>
                    <a:pt x="503281" y="1849821"/>
                  </a:moveTo>
                  <a:cubicBezTo>
                    <a:pt x="501376" y="1850583"/>
                    <a:pt x="500805" y="1853250"/>
                    <a:pt x="497661" y="1852106"/>
                  </a:cubicBezTo>
                  <a:cubicBezTo>
                    <a:pt x="497947" y="1851249"/>
                    <a:pt x="497090" y="1849916"/>
                    <a:pt x="496614" y="1848773"/>
                  </a:cubicBezTo>
                  <a:cubicBezTo>
                    <a:pt x="497757" y="1849821"/>
                    <a:pt x="500328" y="1851344"/>
                    <a:pt x="502900" y="1849439"/>
                  </a:cubicBezTo>
                  <a:cubicBezTo>
                    <a:pt x="503091" y="1849439"/>
                    <a:pt x="503186" y="1849439"/>
                    <a:pt x="503281" y="1849439"/>
                  </a:cubicBezTo>
                  <a:cubicBezTo>
                    <a:pt x="503281" y="1849344"/>
                    <a:pt x="503281" y="1849249"/>
                    <a:pt x="503281" y="1849154"/>
                  </a:cubicBezTo>
                  <a:cubicBezTo>
                    <a:pt x="503377" y="1849058"/>
                    <a:pt x="503567" y="1849058"/>
                    <a:pt x="503662" y="1848868"/>
                  </a:cubicBezTo>
                  <a:cubicBezTo>
                    <a:pt x="503472" y="1849249"/>
                    <a:pt x="503472" y="1849535"/>
                    <a:pt x="503281" y="1849821"/>
                  </a:cubicBezTo>
                  <a:close/>
                  <a:moveTo>
                    <a:pt x="494518" y="1836295"/>
                  </a:moveTo>
                  <a:cubicBezTo>
                    <a:pt x="495852" y="1836104"/>
                    <a:pt x="496900" y="1835723"/>
                    <a:pt x="497757" y="1834962"/>
                  </a:cubicBezTo>
                  <a:cubicBezTo>
                    <a:pt x="496995" y="1836485"/>
                    <a:pt x="496423" y="1837914"/>
                    <a:pt x="496423" y="1839057"/>
                  </a:cubicBezTo>
                  <a:cubicBezTo>
                    <a:pt x="496709" y="1837629"/>
                    <a:pt x="494709" y="1837533"/>
                    <a:pt x="494518" y="1836295"/>
                  </a:cubicBezTo>
                  <a:close/>
                  <a:moveTo>
                    <a:pt x="497661" y="1826865"/>
                  </a:moveTo>
                  <a:cubicBezTo>
                    <a:pt x="497661" y="1826770"/>
                    <a:pt x="497661" y="1826675"/>
                    <a:pt x="497757" y="1826675"/>
                  </a:cubicBezTo>
                  <a:cubicBezTo>
                    <a:pt x="497947" y="1826675"/>
                    <a:pt x="498043" y="1826770"/>
                    <a:pt x="498233" y="1826770"/>
                  </a:cubicBezTo>
                  <a:cubicBezTo>
                    <a:pt x="497947" y="1826865"/>
                    <a:pt x="497852" y="1826770"/>
                    <a:pt x="497661" y="1826865"/>
                  </a:cubicBezTo>
                  <a:close/>
                  <a:moveTo>
                    <a:pt x="501376" y="1814864"/>
                  </a:moveTo>
                  <a:cubicBezTo>
                    <a:pt x="501186" y="1813721"/>
                    <a:pt x="501186" y="1812768"/>
                    <a:pt x="502996" y="1812483"/>
                  </a:cubicBezTo>
                  <a:cubicBezTo>
                    <a:pt x="503091" y="1812578"/>
                    <a:pt x="503091" y="1812673"/>
                    <a:pt x="503186" y="1812768"/>
                  </a:cubicBezTo>
                  <a:cubicBezTo>
                    <a:pt x="502710" y="1813530"/>
                    <a:pt x="502138" y="1814292"/>
                    <a:pt x="501376" y="1814864"/>
                  </a:cubicBezTo>
                  <a:close/>
                  <a:moveTo>
                    <a:pt x="477850" y="2095946"/>
                  </a:moveTo>
                  <a:cubicBezTo>
                    <a:pt x="477373" y="2096137"/>
                    <a:pt x="476897" y="2096232"/>
                    <a:pt x="476611" y="2095851"/>
                  </a:cubicBezTo>
                  <a:cubicBezTo>
                    <a:pt x="477088" y="2095375"/>
                    <a:pt x="477469" y="2095280"/>
                    <a:pt x="477850" y="2095946"/>
                  </a:cubicBezTo>
                  <a:close/>
                  <a:moveTo>
                    <a:pt x="487565" y="2123664"/>
                  </a:moveTo>
                  <a:cubicBezTo>
                    <a:pt x="491851" y="2124902"/>
                    <a:pt x="489565" y="2118616"/>
                    <a:pt x="494137" y="2120331"/>
                  </a:cubicBezTo>
                  <a:cubicBezTo>
                    <a:pt x="490708" y="2123569"/>
                    <a:pt x="494328" y="2126046"/>
                    <a:pt x="494709" y="2129760"/>
                  </a:cubicBezTo>
                  <a:cubicBezTo>
                    <a:pt x="493661" y="2130237"/>
                    <a:pt x="492899" y="2130808"/>
                    <a:pt x="492232" y="2130427"/>
                  </a:cubicBezTo>
                  <a:cubicBezTo>
                    <a:pt x="491566" y="2128522"/>
                    <a:pt x="492423" y="2125379"/>
                    <a:pt x="488613" y="2126236"/>
                  </a:cubicBezTo>
                  <a:cubicBezTo>
                    <a:pt x="488327" y="2127284"/>
                    <a:pt x="488994" y="2127474"/>
                    <a:pt x="489756" y="2127569"/>
                  </a:cubicBezTo>
                  <a:cubicBezTo>
                    <a:pt x="489280" y="2129570"/>
                    <a:pt x="488041" y="2128522"/>
                    <a:pt x="487470" y="2126808"/>
                  </a:cubicBezTo>
                  <a:cubicBezTo>
                    <a:pt x="487470" y="2126617"/>
                    <a:pt x="487470" y="2126427"/>
                    <a:pt x="487470" y="2126141"/>
                  </a:cubicBezTo>
                  <a:cubicBezTo>
                    <a:pt x="487375" y="2126141"/>
                    <a:pt x="487375" y="2126141"/>
                    <a:pt x="487375" y="2126141"/>
                  </a:cubicBezTo>
                  <a:cubicBezTo>
                    <a:pt x="487184" y="2125284"/>
                    <a:pt x="487184" y="2124426"/>
                    <a:pt x="487565" y="2123664"/>
                  </a:cubicBezTo>
                  <a:close/>
                  <a:moveTo>
                    <a:pt x="499471" y="2139095"/>
                  </a:moveTo>
                  <a:cubicBezTo>
                    <a:pt x="499185" y="2138047"/>
                    <a:pt x="498900" y="2137094"/>
                    <a:pt x="498519" y="2136047"/>
                  </a:cubicBezTo>
                  <a:cubicBezTo>
                    <a:pt x="501948" y="2135666"/>
                    <a:pt x="505948" y="2136428"/>
                    <a:pt x="508139" y="2137761"/>
                  </a:cubicBezTo>
                  <a:cubicBezTo>
                    <a:pt x="507663" y="2138333"/>
                    <a:pt x="507186" y="2138809"/>
                    <a:pt x="506615" y="2139095"/>
                  </a:cubicBezTo>
                  <a:cubicBezTo>
                    <a:pt x="506615" y="2139000"/>
                    <a:pt x="506615" y="2139000"/>
                    <a:pt x="506615" y="2138904"/>
                  </a:cubicBezTo>
                  <a:cubicBezTo>
                    <a:pt x="504901" y="2138619"/>
                    <a:pt x="504043" y="2137761"/>
                    <a:pt x="503186" y="2136904"/>
                  </a:cubicBezTo>
                  <a:cubicBezTo>
                    <a:pt x="502234" y="2137094"/>
                    <a:pt x="501948" y="2138238"/>
                    <a:pt x="501567" y="2139381"/>
                  </a:cubicBezTo>
                  <a:cubicBezTo>
                    <a:pt x="500900" y="2139285"/>
                    <a:pt x="500138" y="2139190"/>
                    <a:pt x="499471" y="2139095"/>
                  </a:cubicBezTo>
                  <a:close/>
                  <a:moveTo>
                    <a:pt x="519950" y="2305782"/>
                  </a:moveTo>
                  <a:cubicBezTo>
                    <a:pt x="517664" y="2308735"/>
                    <a:pt x="516331" y="2311688"/>
                    <a:pt x="517950" y="2315784"/>
                  </a:cubicBezTo>
                  <a:cubicBezTo>
                    <a:pt x="514711" y="2313879"/>
                    <a:pt x="515473" y="2308544"/>
                    <a:pt x="513664" y="2305401"/>
                  </a:cubicBezTo>
                  <a:cubicBezTo>
                    <a:pt x="516902" y="2305401"/>
                    <a:pt x="517759" y="2303210"/>
                    <a:pt x="519950" y="2305782"/>
                  </a:cubicBezTo>
                  <a:close/>
                  <a:moveTo>
                    <a:pt x="509282" y="1949738"/>
                  </a:moveTo>
                  <a:cubicBezTo>
                    <a:pt x="509568" y="1949452"/>
                    <a:pt x="509853" y="1949166"/>
                    <a:pt x="510139" y="1948785"/>
                  </a:cubicBezTo>
                  <a:cubicBezTo>
                    <a:pt x="509758" y="1948880"/>
                    <a:pt x="509473" y="1948880"/>
                    <a:pt x="509187" y="1948880"/>
                  </a:cubicBezTo>
                  <a:cubicBezTo>
                    <a:pt x="509187" y="1948214"/>
                    <a:pt x="509092" y="1947547"/>
                    <a:pt x="509187" y="1946785"/>
                  </a:cubicBezTo>
                  <a:cubicBezTo>
                    <a:pt x="512521" y="1947452"/>
                    <a:pt x="513187" y="1950404"/>
                    <a:pt x="513759" y="1953452"/>
                  </a:cubicBezTo>
                  <a:cubicBezTo>
                    <a:pt x="511282" y="1953071"/>
                    <a:pt x="509853" y="1951833"/>
                    <a:pt x="509282" y="1949738"/>
                  </a:cubicBezTo>
                  <a:close/>
                  <a:moveTo>
                    <a:pt x="506901" y="1838962"/>
                  </a:moveTo>
                  <a:cubicBezTo>
                    <a:pt x="505948" y="1839724"/>
                    <a:pt x="504996" y="1840200"/>
                    <a:pt x="503948" y="1840486"/>
                  </a:cubicBezTo>
                  <a:cubicBezTo>
                    <a:pt x="504234" y="1839724"/>
                    <a:pt x="504615" y="1838962"/>
                    <a:pt x="504996" y="1838200"/>
                  </a:cubicBezTo>
                  <a:cubicBezTo>
                    <a:pt x="505663" y="1838486"/>
                    <a:pt x="506234" y="1838771"/>
                    <a:pt x="506901" y="1838962"/>
                  </a:cubicBezTo>
                  <a:close/>
                  <a:moveTo>
                    <a:pt x="503186" y="1826960"/>
                  </a:moveTo>
                  <a:cubicBezTo>
                    <a:pt x="502424" y="1826484"/>
                    <a:pt x="501567" y="1826198"/>
                    <a:pt x="500519" y="1826198"/>
                  </a:cubicBezTo>
                  <a:cubicBezTo>
                    <a:pt x="500995" y="1825246"/>
                    <a:pt x="501567" y="1824293"/>
                    <a:pt x="502138" y="1823436"/>
                  </a:cubicBezTo>
                  <a:cubicBezTo>
                    <a:pt x="502996" y="1823817"/>
                    <a:pt x="503948" y="1824293"/>
                    <a:pt x="504996" y="1824579"/>
                  </a:cubicBezTo>
                  <a:cubicBezTo>
                    <a:pt x="504424" y="1825341"/>
                    <a:pt x="503853" y="1826198"/>
                    <a:pt x="503186" y="1826960"/>
                  </a:cubicBezTo>
                  <a:close/>
                  <a:moveTo>
                    <a:pt x="507949" y="1800767"/>
                  </a:moveTo>
                  <a:cubicBezTo>
                    <a:pt x="507949" y="1800767"/>
                    <a:pt x="507949" y="1800767"/>
                    <a:pt x="507949" y="1800767"/>
                  </a:cubicBezTo>
                  <a:cubicBezTo>
                    <a:pt x="509187" y="1801052"/>
                    <a:pt x="509377" y="1802005"/>
                    <a:pt x="509758" y="1802862"/>
                  </a:cubicBezTo>
                  <a:cubicBezTo>
                    <a:pt x="509568" y="1802958"/>
                    <a:pt x="509377" y="1803148"/>
                    <a:pt x="509282" y="1803243"/>
                  </a:cubicBezTo>
                  <a:cubicBezTo>
                    <a:pt x="508996" y="1802386"/>
                    <a:pt x="508615" y="1801624"/>
                    <a:pt x="507949" y="1800767"/>
                  </a:cubicBezTo>
                  <a:close/>
                  <a:moveTo>
                    <a:pt x="535285" y="1759619"/>
                  </a:moveTo>
                  <a:cubicBezTo>
                    <a:pt x="535190" y="1758285"/>
                    <a:pt x="535285" y="1757428"/>
                    <a:pt x="537381" y="1758095"/>
                  </a:cubicBezTo>
                  <a:cubicBezTo>
                    <a:pt x="536905" y="1758857"/>
                    <a:pt x="536143" y="1759428"/>
                    <a:pt x="535285" y="1759619"/>
                  </a:cubicBezTo>
                  <a:close/>
                  <a:moveTo>
                    <a:pt x="543572" y="1542258"/>
                  </a:moveTo>
                  <a:cubicBezTo>
                    <a:pt x="543858" y="1542258"/>
                    <a:pt x="543953" y="1542068"/>
                    <a:pt x="544239" y="1542068"/>
                  </a:cubicBezTo>
                  <a:cubicBezTo>
                    <a:pt x="543667" y="1542830"/>
                    <a:pt x="543667" y="1543496"/>
                    <a:pt x="543858" y="1544068"/>
                  </a:cubicBezTo>
                  <a:cubicBezTo>
                    <a:pt x="543763" y="1544068"/>
                    <a:pt x="543572" y="1544163"/>
                    <a:pt x="543477" y="1544163"/>
                  </a:cubicBezTo>
                  <a:cubicBezTo>
                    <a:pt x="543382" y="1543401"/>
                    <a:pt x="543477" y="1542830"/>
                    <a:pt x="543572" y="1542258"/>
                  </a:cubicBezTo>
                  <a:close/>
                  <a:moveTo>
                    <a:pt x="439464" y="1971550"/>
                  </a:moveTo>
                  <a:cubicBezTo>
                    <a:pt x="438130" y="1973741"/>
                    <a:pt x="437844" y="1969835"/>
                    <a:pt x="439750" y="1970312"/>
                  </a:cubicBezTo>
                  <a:cubicBezTo>
                    <a:pt x="439654" y="1968597"/>
                    <a:pt x="437368" y="1968407"/>
                    <a:pt x="437844" y="1966311"/>
                  </a:cubicBezTo>
                  <a:cubicBezTo>
                    <a:pt x="438416" y="1966025"/>
                    <a:pt x="438988" y="1965644"/>
                    <a:pt x="439559" y="1965263"/>
                  </a:cubicBezTo>
                  <a:cubicBezTo>
                    <a:pt x="440511" y="1965930"/>
                    <a:pt x="439940" y="1967740"/>
                    <a:pt x="441464" y="1968121"/>
                  </a:cubicBezTo>
                  <a:cubicBezTo>
                    <a:pt x="442702" y="1968312"/>
                    <a:pt x="442702" y="1966788"/>
                    <a:pt x="443178" y="1965930"/>
                  </a:cubicBezTo>
                  <a:cubicBezTo>
                    <a:pt x="446989" y="1969359"/>
                    <a:pt x="439940" y="1969359"/>
                    <a:pt x="439464" y="1971550"/>
                  </a:cubicBezTo>
                  <a:close/>
                  <a:moveTo>
                    <a:pt x="448513" y="2059942"/>
                  </a:moveTo>
                  <a:cubicBezTo>
                    <a:pt x="448989" y="2058894"/>
                    <a:pt x="448227" y="2058704"/>
                    <a:pt x="447560" y="2058513"/>
                  </a:cubicBezTo>
                  <a:cubicBezTo>
                    <a:pt x="450322" y="2056132"/>
                    <a:pt x="452703" y="2062800"/>
                    <a:pt x="450989" y="2066800"/>
                  </a:cubicBezTo>
                  <a:cubicBezTo>
                    <a:pt x="446512" y="2068133"/>
                    <a:pt x="443655" y="2068229"/>
                    <a:pt x="442893" y="2062704"/>
                  </a:cubicBezTo>
                  <a:cubicBezTo>
                    <a:pt x="451656" y="2065181"/>
                    <a:pt x="440511" y="2056894"/>
                    <a:pt x="448513" y="2059942"/>
                  </a:cubicBezTo>
                  <a:close/>
                  <a:moveTo>
                    <a:pt x="454132" y="2025366"/>
                  </a:moveTo>
                  <a:cubicBezTo>
                    <a:pt x="454037" y="2025271"/>
                    <a:pt x="454037" y="2025176"/>
                    <a:pt x="453942" y="2025080"/>
                  </a:cubicBezTo>
                  <a:cubicBezTo>
                    <a:pt x="454037" y="2025080"/>
                    <a:pt x="454037" y="2025080"/>
                    <a:pt x="454132" y="2024985"/>
                  </a:cubicBezTo>
                  <a:cubicBezTo>
                    <a:pt x="454037" y="2023652"/>
                    <a:pt x="454418" y="2022033"/>
                    <a:pt x="454132" y="2020985"/>
                  </a:cubicBezTo>
                  <a:cubicBezTo>
                    <a:pt x="455275" y="2019746"/>
                    <a:pt x="456894" y="2018508"/>
                    <a:pt x="456990" y="2016984"/>
                  </a:cubicBezTo>
                  <a:cubicBezTo>
                    <a:pt x="455371" y="2016603"/>
                    <a:pt x="454418" y="2015937"/>
                    <a:pt x="453847" y="2015270"/>
                  </a:cubicBezTo>
                  <a:cubicBezTo>
                    <a:pt x="454513" y="2014127"/>
                    <a:pt x="455371" y="2013269"/>
                    <a:pt x="455085" y="2011079"/>
                  </a:cubicBezTo>
                  <a:cubicBezTo>
                    <a:pt x="454609" y="2011174"/>
                    <a:pt x="454132" y="2011174"/>
                    <a:pt x="453656" y="2011269"/>
                  </a:cubicBezTo>
                  <a:cubicBezTo>
                    <a:pt x="454418" y="2009650"/>
                    <a:pt x="455656" y="2008221"/>
                    <a:pt x="456133" y="2007840"/>
                  </a:cubicBezTo>
                  <a:cubicBezTo>
                    <a:pt x="453085" y="2006602"/>
                    <a:pt x="456990" y="2004030"/>
                    <a:pt x="459181" y="2005935"/>
                  </a:cubicBezTo>
                  <a:cubicBezTo>
                    <a:pt x="459466" y="2009555"/>
                    <a:pt x="456799" y="2008793"/>
                    <a:pt x="456704" y="2011841"/>
                  </a:cubicBezTo>
                  <a:cubicBezTo>
                    <a:pt x="461371" y="2013650"/>
                    <a:pt x="459085" y="2004792"/>
                    <a:pt x="464038" y="2006888"/>
                  </a:cubicBezTo>
                  <a:cubicBezTo>
                    <a:pt x="462133" y="2005745"/>
                    <a:pt x="462705" y="2002792"/>
                    <a:pt x="461276" y="2001268"/>
                  </a:cubicBezTo>
                  <a:cubicBezTo>
                    <a:pt x="465372" y="1999649"/>
                    <a:pt x="462895" y="1997934"/>
                    <a:pt x="465181" y="1994410"/>
                  </a:cubicBezTo>
                  <a:cubicBezTo>
                    <a:pt x="466039" y="1995267"/>
                    <a:pt x="466896" y="1996029"/>
                    <a:pt x="468610" y="1996410"/>
                  </a:cubicBezTo>
                  <a:cubicBezTo>
                    <a:pt x="467086" y="2000792"/>
                    <a:pt x="465943" y="1999077"/>
                    <a:pt x="470515" y="1999268"/>
                  </a:cubicBezTo>
                  <a:cubicBezTo>
                    <a:pt x="467182" y="2005268"/>
                    <a:pt x="466896" y="2006602"/>
                    <a:pt x="465181" y="2013460"/>
                  </a:cubicBezTo>
                  <a:cubicBezTo>
                    <a:pt x="460419" y="2012698"/>
                    <a:pt x="464896" y="2012412"/>
                    <a:pt x="464705" y="2009555"/>
                  </a:cubicBezTo>
                  <a:cubicBezTo>
                    <a:pt x="461943" y="2011841"/>
                    <a:pt x="458895" y="2013650"/>
                    <a:pt x="456894" y="2016889"/>
                  </a:cubicBezTo>
                  <a:cubicBezTo>
                    <a:pt x="460514" y="2016698"/>
                    <a:pt x="460800" y="2018604"/>
                    <a:pt x="461276" y="2020413"/>
                  </a:cubicBezTo>
                  <a:cubicBezTo>
                    <a:pt x="460324" y="2020413"/>
                    <a:pt x="459466" y="2020508"/>
                    <a:pt x="459276" y="2021366"/>
                  </a:cubicBezTo>
                  <a:cubicBezTo>
                    <a:pt x="460800" y="2022890"/>
                    <a:pt x="461085" y="2022413"/>
                    <a:pt x="461943" y="2022033"/>
                  </a:cubicBezTo>
                  <a:cubicBezTo>
                    <a:pt x="462228" y="2022509"/>
                    <a:pt x="462610" y="2022890"/>
                    <a:pt x="463181" y="2023175"/>
                  </a:cubicBezTo>
                  <a:cubicBezTo>
                    <a:pt x="460990" y="2026414"/>
                    <a:pt x="455466" y="2024795"/>
                    <a:pt x="454132" y="2025366"/>
                  </a:cubicBezTo>
                  <a:close/>
                  <a:moveTo>
                    <a:pt x="477945" y="2116139"/>
                  </a:moveTo>
                  <a:cubicBezTo>
                    <a:pt x="476897" y="2116044"/>
                    <a:pt x="476040" y="2115568"/>
                    <a:pt x="475944" y="2116235"/>
                  </a:cubicBezTo>
                  <a:cubicBezTo>
                    <a:pt x="475849" y="2115854"/>
                    <a:pt x="475659" y="2115473"/>
                    <a:pt x="475754" y="2114997"/>
                  </a:cubicBezTo>
                  <a:cubicBezTo>
                    <a:pt x="476516" y="2115473"/>
                    <a:pt x="477183" y="2115854"/>
                    <a:pt x="477945" y="2116139"/>
                  </a:cubicBezTo>
                  <a:close/>
                  <a:moveTo>
                    <a:pt x="476897" y="2132523"/>
                  </a:moveTo>
                  <a:cubicBezTo>
                    <a:pt x="477088" y="2132332"/>
                    <a:pt x="477183" y="2132046"/>
                    <a:pt x="477469" y="2131856"/>
                  </a:cubicBezTo>
                  <a:cubicBezTo>
                    <a:pt x="476897" y="2131665"/>
                    <a:pt x="476516" y="2131665"/>
                    <a:pt x="476135" y="2131665"/>
                  </a:cubicBezTo>
                  <a:cubicBezTo>
                    <a:pt x="475278" y="2130713"/>
                    <a:pt x="474706" y="2129475"/>
                    <a:pt x="474611" y="2127855"/>
                  </a:cubicBezTo>
                  <a:cubicBezTo>
                    <a:pt x="479278" y="2130046"/>
                    <a:pt x="475278" y="2122331"/>
                    <a:pt x="479945" y="2124426"/>
                  </a:cubicBezTo>
                  <a:cubicBezTo>
                    <a:pt x="476135" y="2128427"/>
                    <a:pt x="478231" y="2128617"/>
                    <a:pt x="480326" y="2129570"/>
                  </a:cubicBezTo>
                  <a:cubicBezTo>
                    <a:pt x="480040" y="2130427"/>
                    <a:pt x="479659" y="2131284"/>
                    <a:pt x="478707" y="2132046"/>
                  </a:cubicBezTo>
                  <a:cubicBezTo>
                    <a:pt x="480135" y="2132999"/>
                    <a:pt x="480898" y="2133666"/>
                    <a:pt x="481374" y="2134332"/>
                  </a:cubicBezTo>
                  <a:cubicBezTo>
                    <a:pt x="479564" y="2134047"/>
                    <a:pt x="478040" y="2133475"/>
                    <a:pt x="476897" y="2132523"/>
                  </a:cubicBezTo>
                  <a:close/>
                  <a:moveTo>
                    <a:pt x="505282" y="2176909"/>
                  </a:moveTo>
                  <a:cubicBezTo>
                    <a:pt x="500900" y="2179005"/>
                    <a:pt x="501091" y="2170337"/>
                    <a:pt x="500233" y="2176528"/>
                  </a:cubicBezTo>
                  <a:cubicBezTo>
                    <a:pt x="497090" y="2173671"/>
                    <a:pt x="504234" y="2171194"/>
                    <a:pt x="506996" y="2170718"/>
                  </a:cubicBezTo>
                  <a:cubicBezTo>
                    <a:pt x="505853" y="2172051"/>
                    <a:pt x="505091" y="2173956"/>
                    <a:pt x="505282" y="2176909"/>
                  </a:cubicBezTo>
                  <a:close/>
                  <a:moveTo>
                    <a:pt x="500710" y="2519619"/>
                  </a:moveTo>
                  <a:cubicBezTo>
                    <a:pt x="505853" y="2521524"/>
                    <a:pt x="501186" y="2528191"/>
                    <a:pt x="496423" y="2526858"/>
                  </a:cubicBezTo>
                  <a:cubicBezTo>
                    <a:pt x="500710" y="2525334"/>
                    <a:pt x="499471" y="2522476"/>
                    <a:pt x="500710" y="2519619"/>
                  </a:cubicBezTo>
                  <a:close/>
                  <a:moveTo>
                    <a:pt x="483660" y="2650016"/>
                  </a:moveTo>
                  <a:cubicBezTo>
                    <a:pt x="480898" y="2648587"/>
                    <a:pt x="480993" y="2643444"/>
                    <a:pt x="485374" y="2643825"/>
                  </a:cubicBezTo>
                  <a:cubicBezTo>
                    <a:pt x="487946" y="2646682"/>
                    <a:pt x="484993" y="2647920"/>
                    <a:pt x="483660" y="2650016"/>
                  </a:cubicBezTo>
                  <a:close/>
                  <a:moveTo>
                    <a:pt x="499281" y="2642396"/>
                  </a:moveTo>
                  <a:cubicBezTo>
                    <a:pt x="499281" y="2642777"/>
                    <a:pt x="499376" y="2643158"/>
                    <a:pt x="499376" y="2643539"/>
                  </a:cubicBezTo>
                  <a:cubicBezTo>
                    <a:pt x="499281" y="2643920"/>
                    <a:pt x="499185" y="2644301"/>
                    <a:pt x="499281" y="2644872"/>
                  </a:cubicBezTo>
                  <a:cubicBezTo>
                    <a:pt x="497757" y="2644491"/>
                    <a:pt x="498138" y="2642586"/>
                    <a:pt x="499281" y="2642396"/>
                  </a:cubicBezTo>
                  <a:close/>
                  <a:moveTo>
                    <a:pt x="499567" y="2640110"/>
                  </a:moveTo>
                  <a:cubicBezTo>
                    <a:pt x="499376" y="2640777"/>
                    <a:pt x="499281" y="2641348"/>
                    <a:pt x="499281" y="2642015"/>
                  </a:cubicBezTo>
                  <a:cubicBezTo>
                    <a:pt x="498805" y="2640586"/>
                    <a:pt x="497852" y="2639634"/>
                    <a:pt x="495852" y="2639538"/>
                  </a:cubicBezTo>
                  <a:cubicBezTo>
                    <a:pt x="496328" y="2636967"/>
                    <a:pt x="500138" y="2638586"/>
                    <a:pt x="501567" y="2639634"/>
                  </a:cubicBezTo>
                  <a:cubicBezTo>
                    <a:pt x="500900" y="2639824"/>
                    <a:pt x="500328" y="2639824"/>
                    <a:pt x="499567" y="2640110"/>
                  </a:cubicBezTo>
                  <a:close/>
                  <a:moveTo>
                    <a:pt x="516616" y="2318165"/>
                  </a:moveTo>
                  <a:cubicBezTo>
                    <a:pt x="519474" y="2321308"/>
                    <a:pt x="514521" y="2320356"/>
                    <a:pt x="514902" y="2324356"/>
                  </a:cubicBezTo>
                  <a:cubicBezTo>
                    <a:pt x="511092" y="2323975"/>
                    <a:pt x="512044" y="2316641"/>
                    <a:pt x="516616" y="2318165"/>
                  </a:cubicBezTo>
                  <a:close/>
                  <a:moveTo>
                    <a:pt x="522141" y="1908399"/>
                  </a:moveTo>
                  <a:cubicBezTo>
                    <a:pt x="522617" y="1905827"/>
                    <a:pt x="527761" y="1908494"/>
                    <a:pt x="527475" y="1904970"/>
                  </a:cubicBezTo>
                  <a:cubicBezTo>
                    <a:pt x="531761" y="1908018"/>
                    <a:pt x="524236" y="1912400"/>
                    <a:pt x="522141" y="1908399"/>
                  </a:cubicBezTo>
                  <a:close/>
                  <a:moveTo>
                    <a:pt x="506234" y="1830104"/>
                  </a:moveTo>
                  <a:cubicBezTo>
                    <a:pt x="506139" y="1830008"/>
                    <a:pt x="506044" y="1829818"/>
                    <a:pt x="505948" y="1829723"/>
                  </a:cubicBezTo>
                  <a:cubicBezTo>
                    <a:pt x="505948" y="1829627"/>
                    <a:pt x="505948" y="1829627"/>
                    <a:pt x="505853" y="1829627"/>
                  </a:cubicBezTo>
                  <a:cubicBezTo>
                    <a:pt x="505948" y="1829532"/>
                    <a:pt x="506044" y="1829342"/>
                    <a:pt x="506139" y="1829246"/>
                  </a:cubicBezTo>
                  <a:cubicBezTo>
                    <a:pt x="506234" y="1829532"/>
                    <a:pt x="506329" y="1829723"/>
                    <a:pt x="506234" y="1830104"/>
                  </a:cubicBezTo>
                  <a:close/>
                  <a:moveTo>
                    <a:pt x="529856" y="1772001"/>
                  </a:moveTo>
                  <a:cubicBezTo>
                    <a:pt x="529951" y="1772001"/>
                    <a:pt x="530047" y="1772001"/>
                    <a:pt x="530142" y="1772001"/>
                  </a:cubicBezTo>
                  <a:cubicBezTo>
                    <a:pt x="530142" y="1773144"/>
                    <a:pt x="530523" y="1774001"/>
                    <a:pt x="530904" y="1774859"/>
                  </a:cubicBezTo>
                  <a:cubicBezTo>
                    <a:pt x="530523" y="1774668"/>
                    <a:pt x="530047" y="1774573"/>
                    <a:pt x="529285" y="1774763"/>
                  </a:cubicBezTo>
                  <a:cubicBezTo>
                    <a:pt x="529380" y="1773716"/>
                    <a:pt x="529570" y="1772858"/>
                    <a:pt x="529856" y="1772001"/>
                  </a:cubicBezTo>
                  <a:close/>
                  <a:moveTo>
                    <a:pt x="532904" y="1777050"/>
                  </a:moveTo>
                  <a:cubicBezTo>
                    <a:pt x="532904" y="1777050"/>
                    <a:pt x="532809" y="1776954"/>
                    <a:pt x="532809" y="1776954"/>
                  </a:cubicBezTo>
                  <a:cubicBezTo>
                    <a:pt x="532809" y="1776954"/>
                    <a:pt x="532809" y="1777050"/>
                    <a:pt x="532904" y="1777050"/>
                  </a:cubicBezTo>
                  <a:close/>
                  <a:moveTo>
                    <a:pt x="537381" y="1758095"/>
                  </a:moveTo>
                  <a:cubicBezTo>
                    <a:pt x="534619" y="1756952"/>
                    <a:pt x="541096" y="1754761"/>
                    <a:pt x="537476" y="1754380"/>
                  </a:cubicBezTo>
                  <a:cubicBezTo>
                    <a:pt x="536905" y="1754856"/>
                    <a:pt x="536238" y="1755142"/>
                    <a:pt x="535571" y="1755237"/>
                  </a:cubicBezTo>
                  <a:cubicBezTo>
                    <a:pt x="536143" y="1753523"/>
                    <a:pt x="536619" y="1752189"/>
                    <a:pt x="539762" y="1752570"/>
                  </a:cubicBezTo>
                  <a:cubicBezTo>
                    <a:pt x="538905" y="1754475"/>
                    <a:pt x="538428" y="1756571"/>
                    <a:pt x="537381" y="1758095"/>
                  </a:cubicBezTo>
                  <a:close/>
                  <a:moveTo>
                    <a:pt x="544715" y="1543877"/>
                  </a:moveTo>
                  <a:cubicBezTo>
                    <a:pt x="544334" y="1542354"/>
                    <a:pt x="544620" y="1540925"/>
                    <a:pt x="545001" y="1539591"/>
                  </a:cubicBezTo>
                  <a:cubicBezTo>
                    <a:pt x="545668" y="1539210"/>
                    <a:pt x="546430" y="1539020"/>
                    <a:pt x="547477" y="1539305"/>
                  </a:cubicBezTo>
                  <a:cubicBezTo>
                    <a:pt x="549382" y="1541306"/>
                    <a:pt x="547477" y="1543401"/>
                    <a:pt x="544715" y="1543877"/>
                  </a:cubicBezTo>
                  <a:close/>
                  <a:moveTo>
                    <a:pt x="441750" y="2087755"/>
                  </a:moveTo>
                  <a:cubicBezTo>
                    <a:pt x="441750" y="2085088"/>
                    <a:pt x="443178" y="2084707"/>
                    <a:pt x="443941" y="2083088"/>
                  </a:cubicBezTo>
                  <a:cubicBezTo>
                    <a:pt x="444988" y="2085183"/>
                    <a:pt x="448703" y="2085564"/>
                    <a:pt x="447846" y="2088993"/>
                  </a:cubicBezTo>
                  <a:cubicBezTo>
                    <a:pt x="445084" y="2090898"/>
                    <a:pt x="444702" y="2088517"/>
                    <a:pt x="441750" y="2087755"/>
                  </a:cubicBezTo>
                  <a:close/>
                  <a:moveTo>
                    <a:pt x="459847" y="2041844"/>
                  </a:moveTo>
                  <a:cubicBezTo>
                    <a:pt x="460705" y="2038701"/>
                    <a:pt x="461562" y="2037749"/>
                    <a:pt x="462705" y="2037272"/>
                  </a:cubicBezTo>
                  <a:cubicBezTo>
                    <a:pt x="463181" y="2038130"/>
                    <a:pt x="464134" y="2038606"/>
                    <a:pt x="465658" y="2038606"/>
                  </a:cubicBezTo>
                  <a:cubicBezTo>
                    <a:pt x="464324" y="2041178"/>
                    <a:pt x="464134" y="2043559"/>
                    <a:pt x="466610" y="2045750"/>
                  </a:cubicBezTo>
                  <a:cubicBezTo>
                    <a:pt x="463086" y="2046321"/>
                    <a:pt x="460800" y="2045273"/>
                    <a:pt x="459847" y="2041844"/>
                  </a:cubicBezTo>
                  <a:close/>
                  <a:moveTo>
                    <a:pt x="465943" y="2125760"/>
                  </a:moveTo>
                  <a:cubicBezTo>
                    <a:pt x="465848" y="2124331"/>
                    <a:pt x="465277" y="2123569"/>
                    <a:pt x="466134" y="2122617"/>
                  </a:cubicBezTo>
                  <a:cubicBezTo>
                    <a:pt x="466039" y="2123664"/>
                    <a:pt x="465943" y="2124712"/>
                    <a:pt x="465943" y="2125760"/>
                  </a:cubicBezTo>
                  <a:close/>
                  <a:moveTo>
                    <a:pt x="465943" y="2125855"/>
                  </a:moveTo>
                  <a:cubicBezTo>
                    <a:pt x="466801" y="2125950"/>
                    <a:pt x="467563" y="2125950"/>
                    <a:pt x="468420" y="2126046"/>
                  </a:cubicBezTo>
                  <a:cubicBezTo>
                    <a:pt x="468420" y="2125569"/>
                    <a:pt x="468706" y="2125284"/>
                    <a:pt x="468896" y="2124998"/>
                  </a:cubicBezTo>
                  <a:cubicBezTo>
                    <a:pt x="469563" y="2125855"/>
                    <a:pt x="469944" y="2126998"/>
                    <a:pt x="469086" y="2128808"/>
                  </a:cubicBezTo>
                  <a:cubicBezTo>
                    <a:pt x="467848" y="2128522"/>
                    <a:pt x="466610" y="2128331"/>
                    <a:pt x="465467" y="2128046"/>
                  </a:cubicBezTo>
                  <a:cubicBezTo>
                    <a:pt x="465848" y="2127189"/>
                    <a:pt x="465943" y="2126522"/>
                    <a:pt x="465943" y="2125855"/>
                  </a:cubicBezTo>
                  <a:close/>
                  <a:moveTo>
                    <a:pt x="480612" y="2143191"/>
                  </a:moveTo>
                  <a:cubicBezTo>
                    <a:pt x="479564" y="2144143"/>
                    <a:pt x="479183" y="2146048"/>
                    <a:pt x="476326" y="2144238"/>
                  </a:cubicBezTo>
                  <a:cubicBezTo>
                    <a:pt x="477564" y="2143381"/>
                    <a:pt x="477659" y="2142048"/>
                    <a:pt x="477469" y="2140619"/>
                  </a:cubicBezTo>
                  <a:cubicBezTo>
                    <a:pt x="477564" y="2140619"/>
                    <a:pt x="477564" y="2140619"/>
                    <a:pt x="477659" y="2140619"/>
                  </a:cubicBezTo>
                  <a:cubicBezTo>
                    <a:pt x="478611" y="2138523"/>
                    <a:pt x="480326" y="2137285"/>
                    <a:pt x="482136" y="2136237"/>
                  </a:cubicBezTo>
                  <a:cubicBezTo>
                    <a:pt x="482041" y="2137285"/>
                    <a:pt x="481564" y="2138333"/>
                    <a:pt x="481755" y="2139762"/>
                  </a:cubicBezTo>
                  <a:cubicBezTo>
                    <a:pt x="480517" y="2140143"/>
                    <a:pt x="479374" y="2140714"/>
                    <a:pt x="478802" y="2141857"/>
                  </a:cubicBezTo>
                  <a:cubicBezTo>
                    <a:pt x="479755" y="2142333"/>
                    <a:pt x="480326" y="2142810"/>
                    <a:pt x="480612" y="2143191"/>
                  </a:cubicBezTo>
                  <a:close/>
                  <a:moveTo>
                    <a:pt x="495185" y="2683829"/>
                  </a:moveTo>
                  <a:cubicBezTo>
                    <a:pt x="498614" y="2685353"/>
                    <a:pt x="500424" y="2685639"/>
                    <a:pt x="500519" y="2680401"/>
                  </a:cubicBezTo>
                  <a:cubicBezTo>
                    <a:pt x="502138" y="2680877"/>
                    <a:pt x="501281" y="2683639"/>
                    <a:pt x="501376" y="2685544"/>
                  </a:cubicBezTo>
                  <a:cubicBezTo>
                    <a:pt x="499185" y="2684973"/>
                    <a:pt x="494328" y="2689068"/>
                    <a:pt x="495185" y="2683829"/>
                  </a:cubicBezTo>
                  <a:close/>
                  <a:moveTo>
                    <a:pt x="510330" y="2334262"/>
                  </a:moveTo>
                  <a:cubicBezTo>
                    <a:pt x="518807" y="2337405"/>
                    <a:pt x="511092" y="2343787"/>
                    <a:pt x="512997" y="2349597"/>
                  </a:cubicBezTo>
                  <a:cubicBezTo>
                    <a:pt x="506234" y="2347692"/>
                    <a:pt x="512521" y="2340930"/>
                    <a:pt x="510330" y="2334262"/>
                  </a:cubicBezTo>
                  <a:close/>
                  <a:moveTo>
                    <a:pt x="520998" y="1976693"/>
                  </a:moveTo>
                  <a:cubicBezTo>
                    <a:pt x="523379" y="1978979"/>
                    <a:pt x="534619" y="1973455"/>
                    <a:pt x="529570" y="1981075"/>
                  </a:cubicBezTo>
                  <a:cubicBezTo>
                    <a:pt x="529094" y="1975074"/>
                    <a:pt x="520236" y="1982313"/>
                    <a:pt x="520998" y="1976693"/>
                  </a:cubicBezTo>
                  <a:close/>
                  <a:moveTo>
                    <a:pt x="532428" y="2186434"/>
                  </a:moveTo>
                  <a:cubicBezTo>
                    <a:pt x="535952" y="2185767"/>
                    <a:pt x="534714" y="2189101"/>
                    <a:pt x="537286" y="2189292"/>
                  </a:cubicBezTo>
                  <a:cubicBezTo>
                    <a:pt x="536619" y="2192721"/>
                    <a:pt x="532999" y="2196435"/>
                    <a:pt x="530618" y="2193864"/>
                  </a:cubicBezTo>
                  <a:cubicBezTo>
                    <a:pt x="530809" y="2190911"/>
                    <a:pt x="533094" y="2190339"/>
                    <a:pt x="532428" y="2186434"/>
                  </a:cubicBezTo>
                  <a:close/>
                  <a:moveTo>
                    <a:pt x="536238" y="2169003"/>
                  </a:moveTo>
                  <a:cubicBezTo>
                    <a:pt x="536809" y="2167956"/>
                    <a:pt x="537476" y="2160717"/>
                    <a:pt x="538333" y="2157764"/>
                  </a:cubicBezTo>
                  <a:cubicBezTo>
                    <a:pt x="540143" y="2159764"/>
                    <a:pt x="540619" y="2162907"/>
                    <a:pt x="540238" y="2166813"/>
                  </a:cubicBezTo>
                  <a:cubicBezTo>
                    <a:pt x="538048" y="2166527"/>
                    <a:pt x="536809" y="2167479"/>
                    <a:pt x="536238" y="2169003"/>
                  </a:cubicBezTo>
                  <a:close/>
                  <a:moveTo>
                    <a:pt x="539000" y="1903351"/>
                  </a:moveTo>
                  <a:cubicBezTo>
                    <a:pt x="536714" y="1903256"/>
                    <a:pt x="535857" y="1900970"/>
                    <a:pt x="535952" y="1898874"/>
                  </a:cubicBezTo>
                  <a:cubicBezTo>
                    <a:pt x="536333" y="1899636"/>
                    <a:pt x="536905" y="1900303"/>
                    <a:pt x="537571" y="1900875"/>
                  </a:cubicBezTo>
                  <a:cubicBezTo>
                    <a:pt x="537190" y="1899636"/>
                    <a:pt x="536714" y="1898398"/>
                    <a:pt x="536143" y="1897160"/>
                  </a:cubicBezTo>
                  <a:cubicBezTo>
                    <a:pt x="536333" y="1896588"/>
                    <a:pt x="536619" y="1896017"/>
                    <a:pt x="537000" y="1895636"/>
                  </a:cubicBezTo>
                  <a:cubicBezTo>
                    <a:pt x="536333" y="1895541"/>
                    <a:pt x="535857" y="1895731"/>
                    <a:pt x="535285" y="1895731"/>
                  </a:cubicBezTo>
                  <a:cubicBezTo>
                    <a:pt x="534523" y="1894779"/>
                    <a:pt x="533571" y="1894017"/>
                    <a:pt x="532047" y="1893540"/>
                  </a:cubicBezTo>
                  <a:cubicBezTo>
                    <a:pt x="532523" y="1892969"/>
                    <a:pt x="532999" y="1892302"/>
                    <a:pt x="533476" y="1891635"/>
                  </a:cubicBezTo>
                  <a:cubicBezTo>
                    <a:pt x="535952" y="1892492"/>
                    <a:pt x="536809" y="1894874"/>
                    <a:pt x="540619" y="1894683"/>
                  </a:cubicBezTo>
                  <a:cubicBezTo>
                    <a:pt x="540619" y="1894779"/>
                    <a:pt x="540715" y="1894874"/>
                    <a:pt x="540715" y="1894969"/>
                  </a:cubicBezTo>
                  <a:cubicBezTo>
                    <a:pt x="539000" y="1897922"/>
                    <a:pt x="537000" y="1898874"/>
                    <a:pt x="539000" y="1903351"/>
                  </a:cubicBezTo>
                  <a:close/>
                  <a:moveTo>
                    <a:pt x="542239" y="1858012"/>
                  </a:moveTo>
                  <a:cubicBezTo>
                    <a:pt x="541286" y="1857631"/>
                    <a:pt x="540429" y="1856964"/>
                    <a:pt x="539762" y="1856107"/>
                  </a:cubicBezTo>
                  <a:cubicBezTo>
                    <a:pt x="540524" y="1856393"/>
                    <a:pt x="541381" y="1856583"/>
                    <a:pt x="542239" y="1857155"/>
                  </a:cubicBezTo>
                  <a:cubicBezTo>
                    <a:pt x="542143" y="1857441"/>
                    <a:pt x="542239" y="1857726"/>
                    <a:pt x="542239" y="1858012"/>
                  </a:cubicBezTo>
                  <a:close/>
                  <a:moveTo>
                    <a:pt x="537667" y="1852106"/>
                  </a:moveTo>
                  <a:cubicBezTo>
                    <a:pt x="537286" y="1850773"/>
                    <a:pt x="537286" y="1849630"/>
                    <a:pt x="537857" y="1848868"/>
                  </a:cubicBezTo>
                  <a:cubicBezTo>
                    <a:pt x="541000" y="1849630"/>
                    <a:pt x="541858" y="1852488"/>
                    <a:pt x="542143" y="1855726"/>
                  </a:cubicBezTo>
                  <a:cubicBezTo>
                    <a:pt x="541191" y="1854012"/>
                    <a:pt x="539095" y="1853250"/>
                    <a:pt x="537667" y="1852106"/>
                  </a:cubicBezTo>
                  <a:close/>
                  <a:moveTo>
                    <a:pt x="528903" y="1864203"/>
                  </a:moveTo>
                  <a:cubicBezTo>
                    <a:pt x="529094" y="1863727"/>
                    <a:pt x="529380" y="1863251"/>
                    <a:pt x="529856" y="1863060"/>
                  </a:cubicBezTo>
                  <a:cubicBezTo>
                    <a:pt x="529570" y="1863441"/>
                    <a:pt x="529285" y="1863822"/>
                    <a:pt x="528903" y="1864203"/>
                  </a:cubicBezTo>
                  <a:close/>
                  <a:moveTo>
                    <a:pt x="526522" y="1862870"/>
                  </a:moveTo>
                  <a:cubicBezTo>
                    <a:pt x="526618" y="1863917"/>
                    <a:pt x="526903" y="1864870"/>
                    <a:pt x="527475" y="1865632"/>
                  </a:cubicBezTo>
                  <a:cubicBezTo>
                    <a:pt x="527094" y="1866013"/>
                    <a:pt x="526713" y="1866489"/>
                    <a:pt x="526427" y="1866870"/>
                  </a:cubicBezTo>
                  <a:cubicBezTo>
                    <a:pt x="524046" y="1865442"/>
                    <a:pt x="525284" y="1864203"/>
                    <a:pt x="526522" y="1862870"/>
                  </a:cubicBezTo>
                  <a:close/>
                  <a:moveTo>
                    <a:pt x="531952" y="1877443"/>
                  </a:moveTo>
                  <a:cubicBezTo>
                    <a:pt x="532142" y="1875347"/>
                    <a:pt x="532237" y="1873252"/>
                    <a:pt x="532428" y="1871156"/>
                  </a:cubicBezTo>
                  <a:cubicBezTo>
                    <a:pt x="535666" y="1871538"/>
                    <a:pt x="536714" y="1873823"/>
                    <a:pt x="538524" y="1875347"/>
                  </a:cubicBezTo>
                  <a:cubicBezTo>
                    <a:pt x="540905" y="1875347"/>
                    <a:pt x="539572" y="1871156"/>
                    <a:pt x="541381" y="1870490"/>
                  </a:cubicBezTo>
                  <a:cubicBezTo>
                    <a:pt x="542524" y="1872585"/>
                    <a:pt x="541667" y="1875919"/>
                    <a:pt x="540619" y="1880586"/>
                  </a:cubicBezTo>
                  <a:cubicBezTo>
                    <a:pt x="536714" y="1880872"/>
                    <a:pt x="534619" y="1878586"/>
                    <a:pt x="537095" y="1876586"/>
                  </a:cubicBezTo>
                  <a:cubicBezTo>
                    <a:pt x="534428" y="1875824"/>
                    <a:pt x="534523" y="1878205"/>
                    <a:pt x="534333" y="1880205"/>
                  </a:cubicBezTo>
                  <a:cubicBezTo>
                    <a:pt x="529570" y="1878681"/>
                    <a:pt x="526141" y="1881634"/>
                    <a:pt x="524236" y="1879443"/>
                  </a:cubicBezTo>
                  <a:cubicBezTo>
                    <a:pt x="526522" y="1876109"/>
                    <a:pt x="529189" y="1873347"/>
                    <a:pt x="531952" y="1877443"/>
                  </a:cubicBezTo>
                  <a:close/>
                  <a:moveTo>
                    <a:pt x="538810" y="1888111"/>
                  </a:moveTo>
                  <a:cubicBezTo>
                    <a:pt x="535285" y="1892969"/>
                    <a:pt x="533666" y="1887444"/>
                    <a:pt x="528713" y="1887349"/>
                  </a:cubicBezTo>
                  <a:cubicBezTo>
                    <a:pt x="528999" y="1887539"/>
                    <a:pt x="529094" y="1887730"/>
                    <a:pt x="529285" y="1887921"/>
                  </a:cubicBezTo>
                  <a:cubicBezTo>
                    <a:pt x="526999" y="1887254"/>
                    <a:pt x="525570" y="1884587"/>
                    <a:pt x="524998" y="1886777"/>
                  </a:cubicBezTo>
                  <a:cubicBezTo>
                    <a:pt x="526427" y="1887635"/>
                    <a:pt x="527189" y="1888873"/>
                    <a:pt x="526713" y="1890968"/>
                  </a:cubicBezTo>
                  <a:cubicBezTo>
                    <a:pt x="527570" y="1891159"/>
                    <a:pt x="528332" y="1891254"/>
                    <a:pt x="529189" y="1891445"/>
                  </a:cubicBezTo>
                  <a:cubicBezTo>
                    <a:pt x="529475" y="1890397"/>
                    <a:pt x="530237" y="1890111"/>
                    <a:pt x="530713" y="1889444"/>
                  </a:cubicBezTo>
                  <a:cubicBezTo>
                    <a:pt x="532142" y="1891445"/>
                    <a:pt x="530999" y="1892873"/>
                    <a:pt x="528142" y="1894874"/>
                  </a:cubicBezTo>
                  <a:cubicBezTo>
                    <a:pt x="529380" y="1895064"/>
                    <a:pt x="530142" y="1894779"/>
                    <a:pt x="530904" y="1894397"/>
                  </a:cubicBezTo>
                  <a:cubicBezTo>
                    <a:pt x="530618" y="1895350"/>
                    <a:pt x="530618" y="1896398"/>
                    <a:pt x="530809" y="1897350"/>
                  </a:cubicBezTo>
                  <a:cubicBezTo>
                    <a:pt x="530713" y="1897446"/>
                    <a:pt x="530523" y="1897446"/>
                    <a:pt x="530523" y="1897541"/>
                  </a:cubicBezTo>
                  <a:cubicBezTo>
                    <a:pt x="530618" y="1898017"/>
                    <a:pt x="530904" y="1898303"/>
                    <a:pt x="531190" y="1898493"/>
                  </a:cubicBezTo>
                  <a:cubicBezTo>
                    <a:pt x="531761" y="1899636"/>
                    <a:pt x="532714" y="1900113"/>
                    <a:pt x="533857" y="1898969"/>
                  </a:cubicBezTo>
                  <a:cubicBezTo>
                    <a:pt x="534428" y="1898969"/>
                    <a:pt x="535000" y="1899065"/>
                    <a:pt x="535476" y="1899160"/>
                  </a:cubicBezTo>
                  <a:cubicBezTo>
                    <a:pt x="533476" y="1900493"/>
                    <a:pt x="533571" y="1904304"/>
                    <a:pt x="530047" y="1903827"/>
                  </a:cubicBezTo>
                  <a:cubicBezTo>
                    <a:pt x="529951" y="1902684"/>
                    <a:pt x="530618" y="1902684"/>
                    <a:pt x="531380" y="1902684"/>
                  </a:cubicBezTo>
                  <a:cubicBezTo>
                    <a:pt x="530427" y="1900398"/>
                    <a:pt x="527665" y="1899636"/>
                    <a:pt x="524046" y="1899636"/>
                  </a:cubicBezTo>
                  <a:cubicBezTo>
                    <a:pt x="523665" y="1896493"/>
                    <a:pt x="522998" y="1893635"/>
                    <a:pt x="521093" y="1891826"/>
                  </a:cubicBezTo>
                  <a:cubicBezTo>
                    <a:pt x="521569" y="1892016"/>
                    <a:pt x="521950" y="1892302"/>
                    <a:pt x="522617" y="1892588"/>
                  </a:cubicBezTo>
                  <a:cubicBezTo>
                    <a:pt x="522998" y="1891159"/>
                    <a:pt x="522617" y="1890111"/>
                    <a:pt x="522141" y="1889159"/>
                  </a:cubicBezTo>
                  <a:cubicBezTo>
                    <a:pt x="522998" y="1888397"/>
                    <a:pt x="523474" y="1887254"/>
                    <a:pt x="523379" y="1885349"/>
                  </a:cubicBezTo>
                  <a:cubicBezTo>
                    <a:pt x="523665" y="1885349"/>
                    <a:pt x="523760" y="1885254"/>
                    <a:pt x="524141" y="1885158"/>
                  </a:cubicBezTo>
                  <a:cubicBezTo>
                    <a:pt x="524141" y="1883825"/>
                    <a:pt x="523855" y="1882777"/>
                    <a:pt x="523379" y="1881920"/>
                  </a:cubicBezTo>
                  <a:cubicBezTo>
                    <a:pt x="529189" y="1885063"/>
                    <a:pt x="532237" y="1884777"/>
                    <a:pt x="538810" y="1888111"/>
                  </a:cubicBezTo>
                  <a:close/>
                  <a:moveTo>
                    <a:pt x="518045" y="1877729"/>
                  </a:moveTo>
                  <a:cubicBezTo>
                    <a:pt x="518617" y="1874776"/>
                    <a:pt x="520426" y="1873157"/>
                    <a:pt x="519950" y="1868966"/>
                  </a:cubicBezTo>
                  <a:cubicBezTo>
                    <a:pt x="522522" y="1870299"/>
                    <a:pt x="524046" y="1878681"/>
                    <a:pt x="518045" y="1877729"/>
                  </a:cubicBezTo>
                  <a:close/>
                  <a:moveTo>
                    <a:pt x="520902" y="1819721"/>
                  </a:moveTo>
                  <a:cubicBezTo>
                    <a:pt x="520998" y="1816578"/>
                    <a:pt x="518807" y="1815626"/>
                    <a:pt x="521379" y="1813435"/>
                  </a:cubicBezTo>
                  <a:cubicBezTo>
                    <a:pt x="524141" y="1812863"/>
                    <a:pt x="525475" y="1821246"/>
                    <a:pt x="520902" y="1819721"/>
                  </a:cubicBezTo>
                  <a:close/>
                  <a:moveTo>
                    <a:pt x="526522" y="1794861"/>
                  </a:moveTo>
                  <a:cubicBezTo>
                    <a:pt x="527856" y="1791527"/>
                    <a:pt x="530809" y="1796480"/>
                    <a:pt x="532714" y="1796576"/>
                  </a:cubicBezTo>
                  <a:cubicBezTo>
                    <a:pt x="533094" y="1801910"/>
                    <a:pt x="527475" y="1800481"/>
                    <a:pt x="526999" y="1804958"/>
                  </a:cubicBezTo>
                  <a:cubicBezTo>
                    <a:pt x="522712" y="1802005"/>
                    <a:pt x="533190" y="1796766"/>
                    <a:pt x="526522" y="1794861"/>
                  </a:cubicBezTo>
                  <a:close/>
                  <a:moveTo>
                    <a:pt x="528237" y="1788575"/>
                  </a:moveTo>
                  <a:cubicBezTo>
                    <a:pt x="531094" y="1777335"/>
                    <a:pt x="534047" y="1784955"/>
                    <a:pt x="540143" y="1781812"/>
                  </a:cubicBezTo>
                  <a:cubicBezTo>
                    <a:pt x="537857" y="1786003"/>
                    <a:pt x="532904" y="1787146"/>
                    <a:pt x="528237" y="1788575"/>
                  </a:cubicBezTo>
                  <a:close/>
                  <a:moveTo>
                    <a:pt x="539762" y="1721519"/>
                  </a:moveTo>
                  <a:cubicBezTo>
                    <a:pt x="539857" y="1721614"/>
                    <a:pt x="539952" y="1721709"/>
                    <a:pt x="540048" y="1721804"/>
                  </a:cubicBezTo>
                  <a:cubicBezTo>
                    <a:pt x="539952" y="1721709"/>
                    <a:pt x="539857" y="1721614"/>
                    <a:pt x="539762" y="1721519"/>
                  </a:cubicBezTo>
                  <a:close/>
                  <a:moveTo>
                    <a:pt x="547192" y="1606742"/>
                  </a:moveTo>
                  <a:cubicBezTo>
                    <a:pt x="548811" y="1608743"/>
                    <a:pt x="548335" y="1613029"/>
                    <a:pt x="550811" y="1615505"/>
                  </a:cubicBezTo>
                  <a:cubicBezTo>
                    <a:pt x="551287" y="1616553"/>
                    <a:pt x="551954" y="1617506"/>
                    <a:pt x="553288" y="1618172"/>
                  </a:cubicBezTo>
                  <a:cubicBezTo>
                    <a:pt x="552621" y="1619696"/>
                    <a:pt x="551478" y="1620649"/>
                    <a:pt x="549287" y="1620458"/>
                  </a:cubicBezTo>
                  <a:cubicBezTo>
                    <a:pt x="547953" y="1615887"/>
                    <a:pt x="546811" y="1610552"/>
                    <a:pt x="547192" y="1606742"/>
                  </a:cubicBezTo>
                  <a:close/>
                  <a:moveTo>
                    <a:pt x="547763" y="1604838"/>
                  </a:moveTo>
                  <a:cubicBezTo>
                    <a:pt x="547858" y="1604552"/>
                    <a:pt x="547858" y="1604171"/>
                    <a:pt x="547953" y="1603980"/>
                  </a:cubicBezTo>
                  <a:cubicBezTo>
                    <a:pt x="548430" y="1604266"/>
                    <a:pt x="548716" y="1604552"/>
                    <a:pt x="549001" y="1604933"/>
                  </a:cubicBezTo>
                  <a:cubicBezTo>
                    <a:pt x="548620" y="1605123"/>
                    <a:pt x="548239" y="1605028"/>
                    <a:pt x="547763" y="1604838"/>
                  </a:cubicBezTo>
                  <a:close/>
                  <a:moveTo>
                    <a:pt x="544620" y="1579596"/>
                  </a:moveTo>
                  <a:cubicBezTo>
                    <a:pt x="546620" y="1578263"/>
                    <a:pt x="546430" y="1574453"/>
                    <a:pt x="550049" y="1574929"/>
                  </a:cubicBezTo>
                  <a:cubicBezTo>
                    <a:pt x="552811" y="1578167"/>
                    <a:pt x="549382" y="1581120"/>
                    <a:pt x="544620" y="1579596"/>
                  </a:cubicBezTo>
                  <a:close/>
                  <a:moveTo>
                    <a:pt x="544620" y="1483394"/>
                  </a:moveTo>
                  <a:cubicBezTo>
                    <a:pt x="544525" y="1483489"/>
                    <a:pt x="544525" y="1483489"/>
                    <a:pt x="544429" y="1483489"/>
                  </a:cubicBezTo>
                  <a:cubicBezTo>
                    <a:pt x="544429" y="1483394"/>
                    <a:pt x="544429" y="1483394"/>
                    <a:pt x="544429" y="1483298"/>
                  </a:cubicBezTo>
                  <a:cubicBezTo>
                    <a:pt x="544525" y="1483394"/>
                    <a:pt x="544525" y="1483394"/>
                    <a:pt x="544620" y="1483394"/>
                  </a:cubicBezTo>
                  <a:close/>
                  <a:moveTo>
                    <a:pt x="435940" y="2129570"/>
                  </a:moveTo>
                  <a:cubicBezTo>
                    <a:pt x="440893" y="2129379"/>
                    <a:pt x="435177" y="2127951"/>
                    <a:pt x="435654" y="2124712"/>
                  </a:cubicBezTo>
                  <a:cubicBezTo>
                    <a:pt x="438892" y="2124045"/>
                    <a:pt x="438321" y="2124807"/>
                    <a:pt x="443274" y="2124902"/>
                  </a:cubicBezTo>
                  <a:cubicBezTo>
                    <a:pt x="443464" y="2124141"/>
                    <a:pt x="443655" y="2123283"/>
                    <a:pt x="443750" y="2122426"/>
                  </a:cubicBezTo>
                  <a:cubicBezTo>
                    <a:pt x="442607" y="2122235"/>
                    <a:pt x="441274" y="2119092"/>
                    <a:pt x="440321" y="2120521"/>
                  </a:cubicBezTo>
                  <a:cubicBezTo>
                    <a:pt x="437940" y="2116711"/>
                    <a:pt x="444417" y="2120235"/>
                    <a:pt x="445655" y="2118997"/>
                  </a:cubicBezTo>
                  <a:cubicBezTo>
                    <a:pt x="445750" y="2116330"/>
                    <a:pt x="443655" y="2110996"/>
                    <a:pt x="449370" y="2113377"/>
                  </a:cubicBezTo>
                  <a:cubicBezTo>
                    <a:pt x="451275" y="2108805"/>
                    <a:pt x="445846" y="2106805"/>
                    <a:pt x="445465" y="2101090"/>
                  </a:cubicBezTo>
                  <a:cubicBezTo>
                    <a:pt x="449941" y="2098614"/>
                    <a:pt x="451846" y="2104710"/>
                    <a:pt x="454513" y="2106710"/>
                  </a:cubicBezTo>
                  <a:cubicBezTo>
                    <a:pt x="455942" y="2106710"/>
                    <a:pt x="455847" y="2104424"/>
                    <a:pt x="457466" y="2104710"/>
                  </a:cubicBezTo>
                  <a:cubicBezTo>
                    <a:pt x="451180" y="2098994"/>
                    <a:pt x="449941" y="2097756"/>
                    <a:pt x="446703" y="2094899"/>
                  </a:cubicBezTo>
                  <a:cubicBezTo>
                    <a:pt x="451656" y="2093279"/>
                    <a:pt x="448894" y="2087564"/>
                    <a:pt x="460705" y="2088898"/>
                  </a:cubicBezTo>
                  <a:cubicBezTo>
                    <a:pt x="460228" y="2089279"/>
                    <a:pt x="459943" y="2089660"/>
                    <a:pt x="459752" y="2090136"/>
                  </a:cubicBezTo>
                  <a:cubicBezTo>
                    <a:pt x="458228" y="2091755"/>
                    <a:pt x="457466" y="2094422"/>
                    <a:pt x="454513" y="2093851"/>
                  </a:cubicBezTo>
                  <a:cubicBezTo>
                    <a:pt x="454037" y="2096327"/>
                    <a:pt x="457561" y="2096042"/>
                    <a:pt x="455942" y="2099280"/>
                  </a:cubicBezTo>
                  <a:cubicBezTo>
                    <a:pt x="459085" y="2100804"/>
                    <a:pt x="458895" y="2097185"/>
                    <a:pt x="460419" y="2096327"/>
                  </a:cubicBezTo>
                  <a:cubicBezTo>
                    <a:pt x="462133" y="2097185"/>
                    <a:pt x="459657" y="2097756"/>
                    <a:pt x="459657" y="2099947"/>
                  </a:cubicBezTo>
                  <a:cubicBezTo>
                    <a:pt x="466229" y="2093565"/>
                    <a:pt x="469753" y="2104519"/>
                    <a:pt x="472135" y="2101185"/>
                  </a:cubicBezTo>
                  <a:cubicBezTo>
                    <a:pt x="473182" y="2101185"/>
                    <a:pt x="473182" y="2101947"/>
                    <a:pt x="473087" y="2102709"/>
                  </a:cubicBezTo>
                  <a:cubicBezTo>
                    <a:pt x="472611" y="2103662"/>
                    <a:pt x="473373" y="2103948"/>
                    <a:pt x="474040" y="2104138"/>
                  </a:cubicBezTo>
                  <a:cubicBezTo>
                    <a:pt x="472230" y="2104805"/>
                    <a:pt x="470515" y="2105472"/>
                    <a:pt x="468610" y="2105852"/>
                  </a:cubicBezTo>
                  <a:cubicBezTo>
                    <a:pt x="468610" y="2105757"/>
                    <a:pt x="468610" y="2105662"/>
                    <a:pt x="468610" y="2105567"/>
                  </a:cubicBezTo>
                  <a:cubicBezTo>
                    <a:pt x="467753" y="2105376"/>
                    <a:pt x="466896" y="2105376"/>
                    <a:pt x="466134" y="2105472"/>
                  </a:cubicBezTo>
                  <a:cubicBezTo>
                    <a:pt x="466324" y="2104519"/>
                    <a:pt x="466515" y="2103662"/>
                    <a:pt x="466705" y="2102709"/>
                  </a:cubicBezTo>
                  <a:cubicBezTo>
                    <a:pt x="463848" y="2102138"/>
                    <a:pt x="462705" y="2104138"/>
                    <a:pt x="459085" y="2102423"/>
                  </a:cubicBezTo>
                  <a:cubicBezTo>
                    <a:pt x="462228" y="2104995"/>
                    <a:pt x="455371" y="2107567"/>
                    <a:pt x="458800" y="2110044"/>
                  </a:cubicBezTo>
                  <a:cubicBezTo>
                    <a:pt x="457371" y="2109567"/>
                    <a:pt x="453847" y="2112901"/>
                    <a:pt x="451180" y="2109758"/>
                  </a:cubicBezTo>
                  <a:cubicBezTo>
                    <a:pt x="452608" y="2112044"/>
                    <a:pt x="452799" y="2115092"/>
                    <a:pt x="453370" y="2117854"/>
                  </a:cubicBezTo>
                  <a:cubicBezTo>
                    <a:pt x="456418" y="2114616"/>
                    <a:pt x="459847" y="2117187"/>
                    <a:pt x="462133" y="2118330"/>
                  </a:cubicBezTo>
                  <a:cubicBezTo>
                    <a:pt x="457752" y="2123188"/>
                    <a:pt x="461085" y="2121569"/>
                    <a:pt x="461657" y="2127189"/>
                  </a:cubicBezTo>
                  <a:cubicBezTo>
                    <a:pt x="459085" y="2123379"/>
                    <a:pt x="460228" y="2128998"/>
                    <a:pt x="456514" y="2127379"/>
                  </a:cubicBezTo>
                  <a:cubicBezTo>
                    <a:pt x="451560" y="2115377"/>
                    <a:pt x="440416" y="2123188"/>
                    <a:pt x="438607" y="2134047"/>
                  </a:cubicBezTo>
                  <a:cubicBezTo>
                    <a:pt x="437083" y="2133856"/>
                    <a:pt x="435844" y="2133475"/>
                    <a:pt x="435082" y="2132904"/>
                  </a:cubicBezTo>
                  <a:cubicBezTo>
                    <a:pt x="435559" y="2131951"/>
                    <a:pt x="435844" y="2130713"/>
                    <a:pt x="435940" y="2129570"/>
                  </a:cubicBezTo>
                  <a:close/>
                  <a:moveTo>
                    <a:pt x="455752" y="2134713"/>
                  </a:moveTo>
                  <a:cubicBezTo>
                    <a:pt x="455752" y="2133951"/>
                    <a:pt x="455656" y="2133094"/>
                    <a:pt x="455847" y="2132142"/>
                  </a:cubicBezTo>
                  <a:cubicBezTo>
                    <a:pt x="456418" y="2133475"/>
                    <a:pt x="456990" y="2134904"/>
                    <a:pt x="457371" y="2136714"/>
                  </a:cubicBezTo>
                  <a:cubicBezTo>
                    <a:pt x="456704" y="2135666"/>
                    <a:pt x="456228" y="2134999"/>
                    <a:pt x="455752" y="2134713"/>
                  </a:cubicBezTo>
                  <a:close/>
                  <a:moveTo>
                    <a:pt x="453751" y="2167765"/>
                  </a:moveTo>
                  <a:cubicBezTo>
                    <a:pt x="454609" y="2168622"/>
                    <a:pt x="455466" y="2169480"/>
                    <a:pt x="457180" y="2169765"/>
                  </a:cubicBezTo>
                  <a:cubicBezTo>
                    <a:pt x="456323" y="2172147"/>
                    <a:pt x="453370" y="2171480"/>
                    <a:pt x="452513" y="2173956"/>
                  </a:cubicBezTo>
                  <a:cubicBezTo>
                    <a:pt x="451180" y="2173385"/>
                    <a:pt x="452132" y="2171385"/>
                    <a:pt x="450513" y="2171004"/>
                  </a:cubicBezTo>
                  <a:cubicBezTo>
                    <a:pt x="451656" y="2169956"/>
                    <a:pt x="453656" y="2170337"/>
                    <a:pt x="453751" y="2167765"/>
                  </a:cubicBezTo>
                  <a:close/>
                  <a:moveTo>
                    <a:pt x="471277" y="2209770"/>
                  </a:moveTo>
                  <a:cubicBezTo>
                    <a:pt x="470896" y="2208913"/>
                    <a:pt x="470230" y="2208151"/>
                    <a:pt x="468801" y="2207675"/>
                  </a:cubicBezTo>
                  <a:cubicBezTo>
                    <a:pt x="468801" y="2207675"/>
                    <a:pt x="468801" y="2207770"/>
                    <a:pt x="468801" y="2207770"/>
                  </a:cubicBezTo>
                  <a:cubicBezTo>
                    <a:pt x="468610" y="2207103"/>
                    <a:pt x="468229" y="2206627"/>
                    <a:pt x="467182" y="2206818"/>
                  </a:cubicBezTo>
                  <a:cubicBezTo>
                    <a:pt x="467182" y="2206437"/>
                    <a:pt x="466991" y="2206246"/>
                    <a:pt x="466705" y="2206056"/>
                  </a:cubicBezTo>
                  <a:cubicBezTo>
                    <a:pt x="467563" y="2202055"/>
                    <a:pt x="472516" y="2206818"/>
                    <a:pt x="471277" y="2209770"/>
                  </a:cubicBezTo>
                  <a:close/>
                  <a:moveTo>
                    <a:pt x="466705" y="2208818"/>
                  </a:moveTo>
                  <a:cubicBezTo>
                    <a:pt x="466991" y="2209389"/>
                    <a:pt x="467372" y="2209961"/>
                    <a:pt x="467277" y="2210818"/>
                  </a:cubicBezTo>
                  <a:cubicBezTo>
                    <a:pt x="466991" y="2210723"/>
                    <a:pt x="466801" y="2210818"/>
                    <a:pt x="466515" y="2210723"/>
                  </a:cubicBezTo>
                  <a:cubicBezTo>
                    <a:pt x="466515" y="2210056"/>
                    <a:pt x="466610" y="2209389"/>
                    <a:pt x="466705" y="2208818"/>
                  </a:cubicBezTo>
                  <a:close/>
                  <a:moveTo>
                    <a:pt x="469277" y="2202150"/>
                  </a:moveTo>
                  <a:cubicBezTo>
                    <a:pt x="469849" y="2199293"/>
                    <a:pt x="469277" y="2197388"/>
                    <a:pt x="467086" y="2196912"/>
                  </a:cubicBezTo>
                  <a:cubicBezTo>
                    <a:pt x="470992" y="2195388"/>
                    <a:pt x="473468" y="2192054"/>
                    <a:pt x="477469" y="2190720"/>
                  </a:cubicBezTo>
                  <a:cubicBezTo>
                    <a:pt x="477659" y="2190816"/>
                    <a:pt x="477754" y="2190816"/>
                    <a:pt x="477945" y="2190911"/>
                  </a:cubicBezTo>
                  <a:cubicBezTo>
                    <a:pt x="476897" y="2191673"/>
                    <a:pt x="476230" y="2192911"/>
                    <a:pt x="475659" y="2194244"/>
                  </a:cubicBezTo>
                  <a:cubicBezTo>
                    <a:pt x="475564" y="2194054"/>
                    <a:pt x="475468" y="2193959"/>
                    <a:pt x="475373" y="2193768"/>
                  </a:cubicBezTo>
                  <a:cubicBezTo>
                    <a:pt x="475468" y="2194530"/>
                    <a:pt x="475278" y="2194911"/>
                    <a:pt x="475183" y="2195388"/>
                  </a:cubicBezTo>
                  <a:cubicBezTo>
                    <a:pt x="475087" y="2195578"/>
                    <a:pt x="474992" y="2195864"/>
                    <a:pt x="474897" y="2196054"/>
                  </a:cubicBezTo>
                  <a:cubicBezTo>
                    <a:pt x="474230" y="2197197"/>
                    <a:pt x="472992" y="2197483"/>
                    <a:pt x="472897" y="2199579"/>
                  </a:cubicBezTo>
                  <a:cubicBezTo>
                    <a:pt x="472992" y="2199579"/>
                    <a:pt x="473087" y="2199579"/>
                    <a:pt x="473182" y="2199579"/>
                  </a:cubicBezTo>
                  <a:cubicBezTo>
                    <a:pt x="472325" y="2200912"/>
                    <a:pt x="471182" y="2201960"/>
                    <a:pt x="469277" y="2202150"/>
                  </a:cubicBezTo>
                  <a:close/>
                  <a:moveTo>
                    <a:pt x="492899" y="2207675"/>
                  </a:moveTo>
                  <a:cubicBezTo>
                    <a:pt x="492709" y="2209770"/>
                    <a:pt x="492613" y="2211866"/>
                    <a:pt x="492423" y="2213961"/>
                  </a:cubicBezTo>
                  <a:cubicBezTo>
                    <a:pt x="487279" y="2214819"/>
                    <a:pt x="487946" y="2206056"/>
                    <a:pt x="492899" y="2207675"/>
                  </a:cubicBezTo>
                  <a:close/>
                  <a:moveTo>
                    <a:pt x="495947" y="2235678"/>
                  </a:moveTo>
                  <a:cubicBezTo>
                    <a:pt x="493661" y="2233773"/>
                    <a:pt x="489184" y="2233678"/>
                    <a:pt x="490042" y="2228916"/>
                  </a:cubicBezTo>
                  <a:cubicBezTo>
                    <a:pt x="493661" y="2229773"/>
                    <a:pt x="495661" y="2231964"/>
                    <a:pt x="495947" y="2235678"/>
                  </a:cubicBezTo>
                  <a:close/>
                  <a:moveTo>
                    <a:pt x="492709" y="2525334"/>
                  </a:moveTo>
                  <a:cubicBezTo>
                    <a:pt x="492327" y="2527143"/>
                    <a:pt x="488994" y="2525524"/>
                    <a:pt x="488803" y="2527524"/>
                  </a:cubicBezTo>
                  <a:cubicBezTo>
                    <a:pt x="488518" y="2526095"/>
                    <a:pt x="488327" y="2524667"/>
                    <a:pt x="488136" y="2523524"/>
                  </a:cubicBezTo>
                  <a:cubicBezTo>
                    <a:pt x="489184" y="2523238"/>
                    <a:pt x="490708" y="2523619"/>
                    <a:pt x="492709" y="2525334"/>
                  </a:cubicBezTo>
                  <a:close/>
                  <a:moveTo>
                    <a:pt x="439845" y="2713452"/>
                  </a:moveTo>
                  <a:cubicBezTo>
                    <a:pt x="439273" y="2713928"/>
                    <a:pt x="438607" y="2714214"/>
                    <a:pt x="437654" y="2714214"/>
                  </a:cubicBezTo>
                  <a:cubicBezTo>
                    <a:pt x="438416" y="2713071"/>
                    <a:pt x="438702" y="2711071"/>
                    <a:pt x="439464" y="2709452"/>
                  </a:cubicBezTo>
                  <a:cubicBezTo>
                    <a:pt x="439750" y="2710690"/>
                    <a:pt x="439845" y="2712024"/>
                    <a:pt x="439845" y="2713452"/>
                  </a:cubicBezTo>
                  <a:close/>
                  <a:moveTo>
                    <a:pt x="437273" y="2648111"/>
                  </a:moveTo>
                  <a:cubicBezTo>
                    <a:pt x="437178" y="2648016"/>
                    <a:pt x="437083" y="2648016"/>
                    <a:pt x="436892" y="2647920"/>
                  </a:cubicBezTo>
                  <a:cubicBezTo>
                    <a:pt x="436892" y="2647730"/>
                    <a:pt x="436987" y="2647635"/>
                    <a:pt x="436987" y="2647539"/>
                  </a:cubicBezTo>
                  <a:cubicBezTo>
                    <a:pt x="437178" y="2647730"/>
                    <a:pt x="437178" y="2647920"/>
                    <a:pt x="437273" y="2648111"/>
                  </a:cubicBezTo>
                  <a:close/>
                  <a:moveTo>
                    <a:pt x="540619" y="1722376"/>
                  </a:moveTo>
                  <a:cubicBezTo>
                    <a:pt x="540429" y="1722185"/>
                    <a:pt x="540238" y="1721995"/>
                    <a:pt x="540143" y="1721900"/>
                  </a:cubicBezTo>
                  <a:cubicBezTo>
                    <a:pt x="541667" y="1717804"/>
                    <a:pt x="541381" y="1717328"/>
                    <a:pt x="543858" y="1714470"/>
                  </a:cubicBezTo>
                  <a:cubicBezTo>
                    <a:pt x="546620" y="1716661"/>
                    <a:pt x="541286" y="1719614"/>
                    <a:pt x="540619" y="1722376"/>
                  </a:cubicBezTo>
                  <a:close/>
                  <a:moveTo>
                    <a:pt x="562432" y="1544163"/>
                  </a:moveTo>
                  <a:cubicBezTo>
                    <a:pt x="562622" y="1547116"/>
                    <a:pt x="566623" y="1546830"/>
                    <a:pt x="565765" y="1550735"/>
                  </a:cubicBezTo>
                  <a:cubicBezTo>
                    <a:pt x="559669" y="1548164"/>
                    <a:pt x="564718" y="1546735"/>
                    <a:pt x="554716" y="1546068"/>
                  </a:cubicBezTo>
                  <a:cubicBezTo>
                    <a:pt x="556717" y="1542639"/>
                    <a:pt x="557574" y="1545306"/>
                    <a:pt x="562432" y="1544163"/>
                  </a:cubicBezTo>
                  <a:close/>
                  <a:moveTo>
                    <a:pt x="558050" y="1533781"/>
                  </a:moveTo>
                  <a:cubicBezTo>
                    <a:pt x="557955" y="1533400"/>
                    <a:pt x="558050" y="1533019"/>
                    <a:pt x="558050" y="1532733"/>
                  </a:cubicBezTo>
                  <a:cubicBezTo>
                    <a:pt x="558145" y="1533019"/>
                    <a:pt x="558336" y="1533305"/>
                    <a:pt x="558622" y="1533400"/>
                  </a:cubicBezTo>
                  <a:cubicBezTo>
                    <a:pt x="559098" y="1532447"/>
                    <a:pt x="559669" y="1531876"/>
                    <a:pt x="560336" y="1531209"/>
                  </a:cubicBezTo>
                  <a:cubicBezTo>
                    <a:pt x="562051" y="1531304"/>
                    <a:pt x="564432" y="1532067"/>
                    <a:pt x="565765" y="1531781"/>
                  </a:cubicBezTo>
                  <a:cubicBezTo>
                    <a:pt x="566718" y="1536448"/>
                    <a:pt x="560717" y="1533209"/>
                    <a:pt x="558050" y="1533781"/>
                  </a:cubicBezTo>
                  <a:close/>
                  <a:moveTo>
                    <a:pt x="629297" y="1650367"/>
                  </a:moveTo>
                  <a:cubicBezTo>
                    <a:pt x="628726" y="1654463"/>
                    <a:pt x="628154" y="1654463"/>
                    <a:pt x="628726" y="1659130"/>
                  </a:cubicBezTo>
                  <a:cubicBezTo>
                    <a:pt x="625011" y="1660273"/>
                    <a:pt x="627297" y="1656177"/>
                    <a:pt x="625011" y="1656082"/>
                  </a:cubicBezTo>
                  <a:cubicBezTo>
                    <a:pt x="624820" y="1655796"/>
                    <a:pt x="624630" y="1655415"/>
                    <a:pt x="624439" y="1655129"/>
                  </a:cubicBezTo>
                  <a:cubicBezTo>
                    <a:pt x="625582" y="1652748"/>
                    <a:pt x="626344" y="1650081"/>
                    <a:pt x="628821" y="1649414"/>
                  </a:cubicBezTo>
                  <a:cubicBezTo>
                    <a:pt x="629011" y="1649700"/>
                    <a:pt x="629202" y="1650081"/>
                    <a:pt x="629297" y="1650367"/>
                  </a:cubicBezTo>
                  <a:close/>
                  <a:moveTo>
                    <a:pt x="636536" y="1498919"/>
                  </a:moveTo>
                  <a:cubicBezTo>
                    <a:pt x="636822" y="1496633"/>
                    <a:pt x="637108" y="1494443"/>
                    <a:pt x="638441" y="1493490"/>
                  </a:cubicBezTo>
                  <a:cubicBezTo>
                    <a:pt x="638060" y="1495300"/>
                    <a:pt x="637584" y="1497110"/>
                    <a:pt x="637108" y="1498919"/>
                  </a:cubicBezTo>
                  <a:cubicBezTo>
                    <a:pt x="636917" y="1498824"/>
                    <a:pt x="636822" y="1499015"/>
                    <a:pt x="636536" y="1498919"/>
                  </a:cubicBezTo>
                  <a:close/>
                  <a:moveTo>
                    <a:pt x="635107" y="1472059"/>
                  </a:moveTo>
                  <a:cubicBezTo>
                    <a:pt x="634726" y="1471392"/>
                    <a:pt x="634345" y="1470725"/>
                    <a:pt x="633869" y="1470154"/>
                  </a:cubicBezTo>
                  <a:cubicBezTo>
                    <a:pt x="633678" y="1469297"/>
                    <a:pt x="633678" y="1468344"/>
                    <a:pt x="633774" y="1467201"/>
                  </a:cubicBezTo>
                  <a:cubicBezTo>
                    <a:pt x="635107" y="1468725"/>
                    <a:pt x="636155" y="1470440"/>
                    <a:pt x="637012" y="1472345"/>
                  </a:cubicBezTo>
                  <a:cubicBezTo>
                    <a:pt x="636250" y="1472345"/>
                    <a:pt x="635584" y="1472250"/>
                    <a:pt x="635107" y="1472059"/>
                  </a:cubicBezTo>
                  <a:close/>
                  <a:moveTo>
                    <a:pt x="633298" y="983426"/>
                  </a:moveTo>
                  <a:cubicBezTo>
                    <a:pt x="639298" y="984760"/>
                    <a:pt x="637679" y="989427"/>
                    <a:pt x="635774" y="993332"/>
                  </a:cubicBezTo>
                  <a:cubicBezTo>
                    <a:pt x="635869" y="992761"/>
                    <a:pt x="635965" y="992094"/>
                    <a:pt x="636155" y="991523"/>
                  </a:cubicBezTo>
                  <a:cubicBezTo>
                    <a:pt x="634536" y="991142"/>
                    <a:pt x="633678" y="991904"/>
                    <a:pt x="633107" y="993047"/>
                  </a:cubicBezTo>
                  <a:cubicBezTo>
                    <a:pt x="632250" y="990570"/>
                    <a:pt x="635774" y="986665"/>
                    <a:pt x="633298" y="983426"/>
                  </a:cubicBezTo>
                  <a:close/>
                  <a:moveTo>
                    <a:pt x="679303" y="941993"/>
                  </a:moveTo>
                  <a:cubicBezTo>
                    <a:pt x="680161" y="943421"/>
                    <a:pt x="679589" y="945993"/>
                    <a:pt x="681589" y="946469"/>
                  </a:cubicBezTo>
                  <a:cubicBezTo>
                    <a:pt x="681303" y="947422"/>
                    <a:pt x="680256" y="947612"/>
                    <a:pt x="680161" y="948851"/>
                  </a:cubicBezTo>
                  <a:cubicBezTo>
                    <a:pt x="679494" y="948755"/>
                    <a:pt x="678732" y="948755"/>
                    <a:pt x="678065" y="948755"/>
                  </a:cubicBezTo>
                  <a:cubicBezTo>
                    <a:pt x="678732" y="946850"/>
                    <a:pt x="679208" y="944564"/>
                    <a:pt x="679303" y="941993"/>
                  </a:cubicBezTo>
                  <a:close/>
                  <a:moveTo>
                    <a:pt x="637489" y="1402622"/>
                  </a:moveTo>
                  <a:cubicBezTo>
                    <a:pt x="637584" y="1402908"/>
                    <a:pt x="637584" y="1403288"/>
                    <a:pt x="637584" y="1403574"/>
                  </a:cubicBezTo>
                  <a:cubicBezTo>
                    <a:pt x="637393" y="1403288"/>
                    <a:pt x="637393" y="1403003"/>
                    <a:pt x="637489" y="1402622"/>
                  </a:cubicBezTo>
                  <a:close/>
                  <a:moveTo>
                    <a:pt x="636536" y="1398717"/>
                  </a:moveTo>
                  <a:cubicBezTo>
                    <a:pt x="636060" y="1398717"/>
                    <a:pt x="635584" y="1398717"/>
                    <a:pt x="634917" y="1398812"/>
                  </a:cubicBezTo>
                  <a:cubicBezTo>
                    <a:pt x="635107" y="1398145"/>
                    <a:pt x="635679" y="1397954"/>
                    <a:pt x="636346" y="1397859"/>
                  </a:cubicBezTo>
                  <a:cubicBezTo>
                    <a:pt x="636441" y="1398145"/>
                    <a:pt x="636536" y="1398431"/>
                    <a:pt x="636536" y="1398717"/>
                  </a:cubicBezTo>
                  <a:close/>
                  <a:moveTo>
                    <a:pt x="674446" y="957328"/>
                  </a:moveTo>
                  <a:cubicBezTo>
                    <a:pt x="677113" y="953613"/>
                    <a:pt x="680351" y="959233"/>
                    <a:pt x="679113" y="962757"/>
                  </a:cubicBezTo>
                  <a:cubicBezTo>
                    <a:pt x="677684" y="962471"/>
                    <a:pt x="676827" y="962852"/>
                    <a:pt x="676541" y="963805"/>
                  </a:cubicBezTo>
                  <a:cubicBezTo>
                    <a:pt x="671207" y="963043"/>
                    <a:pt x="677779" y="958566"/>
                    <a:pt x="674446" y="957328"/>
                  </a:cubicBezTo>
                  <a:close/>
                  <a:moveTo>
                    <a:pt x="682732" y="1175641"/>
                  </a:moveTo>
                  <a:cubicBezTo>
                    <a:pt x="683780" y="1175927"/>
                    <a:pt x="684352" y="1176403"/>
                    <a:pt x="684637" y="1176879"/>
                  </a:cubicBezTo>
                  <a:cubicBezTo>
                    <a:pt x="684161" y="1178308"/>
                    <a:pt x="683209" y="1179261"/>
                    <a:pt x="681113" y="1178784"/>
                  </a:cubicBezTo>
                  <a:cubicBezTo>
                    <a:pt x="681589" y="1177355"/>
                    <a:pt x="682351" y="1176022"/>
                    <a:pt x="682732" y="1175641"/>
                  </a:cubicBezTo>
                  <a:close/>
                  <a:moveTo>
                    <a:pt x="689781" y="1274320"/>
                  </a:moveTo>
                  <a:cubicBezTo>
                    <a:pt x="690257" y="1273558"/>
                    <a:pt x="690543" y="1272605"/>
                    <a:pt x="690924" y="1271748"/>
                  </a:cubicBezTo>
                  <a:cubicBezTo>
                    <a:pt x="690828" y="1272701"/>
                    <a:pt x="690448" y="1273653"/>
                    <a:pt x="689781" y="1274320"/>
                  </a:cubicBezTo>
                  <a:cubicBezTo>
                    <a:pt x="689781" y="1274415"/>
                    <a:pt x="689781" y="1274320"/>
                    <a:pt x="689781" y="1274320"/>
                  </a:cubicBezTo>
                  <a:close/>
                  <a:moveTo>
                    <a:pt x="634631" y="1010001"/>
                  </a:moveTo>
                  <a:cubicBezTo>
                    <a:pt x="634536" y="1009715"/>
                    <a:pt x="634345" y="1009430"/>
                    <a:pt x="634155" y="1009239"/>
                  </a:cubicBezTo>
                  <a:cubicBezTo>
                    <a:pt x="634726" y="1007048"/>
                    <a:pt x="635202" y="1004762"/>
                    <a:pt x="638060" y="1005334"/>
                  </a:cubicBezTo>
                  <a:cubicBezTo>
                    <a:pt x="640060" y="1007429"/>
                    <a:pt x="637679" y="1009715"/>
                    <a:pt x="634631" y="1010001"/>
                  </a:cubicBezTo>
                  <a:close/>
                  <a:moveTo>
                    <a:pt x="637203" y="1035623"/>
                  </a:moveTo>
                  <a:cubicBezTo>
                    <a:pt x="634250" y="1036195"/>
                    <a:pt x="631011" y="1028575"/>
                    <a:pt x="636441" y="1029242"/>
                  </a:cubicBezTo>
                  <a:cubicBezTo>
                    <a:pt x="637298" y="1030766"/>
                    <a:pt x="637774" y="1032766"/>
                    <a:pt x="637203" y="1035623"/>
                  </a:cubicBezTo>
                  <a:close/>
                  <a:moveTo>
                    <a:pt x="635298" y="1078581"/>
                  </a:moveTo>
                  <a:cubicBezTo>
                    <a:pt x="633964" y="1078676"/>
                    <a:pt x="632917" y="1078391"/>
                    <a:pt x="632059" y="1078010"/>
                  </a:cubicBezTo>
                  <a:cubicBezTo>
                    <a:pt x="633107" y="1077248"/>
                    <a:pt x="633678" y="1076200"/>
                    <a:pt x="634060" y="1075057"/>
                  </a:cubicBezTo>
                  <a:cubicBezTo>
                    <a:pt x="635107" y="1075628"/>
                    <a:pt x="635679" y="1076676"/>
                    <a:pt x="635298" y="1078581"/>
                  </a:cubicBezTo>
                  <a:close/>
                  <a:moveTo>
                    <a:pt x="637108" y="1019145"/>
                  </a:moveTo>
                  <a:cubicBezTo>
                    <a:pt x="635488" y="1021431"/>
                    <a:pt x="635107" y="1024955"/>
                    <a:pt x="633964" y="1027718"/>
                  </a:cubicBezTo>
                  <a:cubicBezTo>
                    <a:pt x="630726" y="1026194"/>
                    <a:pt x="630440" y="1016764"/>
                    <a:pt x="637108" y="1019145"/>
                  </a:cubicBezTo>
                  <a:close/>
                  <a:moveTo>
                    <a:pt x="631583" y="1077819"/>
                  </a:moveTo>
                  <a:cubicBezTo>
                    <a:pt x="630726" y="1077152"/>
                    <a:pt x="630250" y="1076105"/>
                    <a:pt x="630631" y="1074390"/>
                  </a:cubicBezTo>
                  <a:cubicBezTo>
                    <a:pt x="630726" y="1074390"/>
                    <a:pt x="630726" y="1074390"/>
                    <a:pt x="630821" y="1074390"/>
                  </a:cubicBezTo>
                  <a:cubicBezTo>
                    <a:pt x="630535" y="1075914"/>
                    <a:pt x="630726" y="1077152"/>
                    <a:pt x="631583" y="1077819"/>
                  </a:cubicBezTo>
                  <a:close/>
                  <a:moveTo>
                    <a:pt x="638822" y="1257270"/>
                  </a:moveTo>
                  <a:cubicBezTo>
                    <a:pt x="639298" y="1255842"/>
                    <a:pt x="639013" y="1254984"/>
                    <a:pt x="638727" y="1254222"/>
                  </a:cubicBezTo>
                  <a:cubicBezTo>
                    <a:pt x="639203" y="1254127"/>
                    <a:pt x="639870" y="1254127"/>
                    <a:pt x="640536" y="1254127"/>
                  </a:cubicBezTo>
                  <a:cubicBezTo>
                    <a:pt x="640727" y="1254698"/>
                    <a:pt x="640918" y="1254984"/>
                    <a:pt x="641203" y="1254984"/>
                  </a:cubicBezTo>
                  <a:cubicBezTo>
                    <a:pt x="641108" y="1255842"/>
                    <a:pt x="641013" y="1256699"/>
                    <a:pt x="640727" y="1257270"/>
                  </a:cubicBezTo>
                  <a:cubicBezTo>
                    <a:pt x="640156" y="1257366"/>
                    <a:pt x="639679" y="1257270"/>
                    <a:pt x="638822" y="1257270"/>
                  </a:cubicBezTo>
                  <a:close/>
                  <a:moveTo>
                    <a:pt x="631964" y="923324"/>
                  </a:moveTo>
                  <a:cubicBezTo>
                    <a:pt x="630916" y="922752"/>
                    <a:pt x="630631" y="922085"/>
                    <a:pt x="630631" y="921323"/>
                  </a:cubicBezTo>
                  <a:cubicBezTo>
                    <a:pt x="634155" y="922085"/>
                    <a:pt x="634726" y="928943"/>
                    <a:pt x="629869" y="927515"/>
                  </a:cubicBezTo>
                  <a:cubicBezTo>
                    <a:pt x="629869" y="926753"/>
                    <a:pt x="629964" y="925991"/>
                    <a:pt x="630059" y="925324"/>
                  </a:cubicBezTo>
                  <a:cubicBezTo>
                    <a:pt x="630535" y="924562"/>
                    <a:pt x="631107" y="923895"/>
                    <a:pt x="631964" y="923324"/>
                  </a:cubicBezTo>
                  <a:close/>
                  <a:moveTo>
                    <a:pt x="611866" y="1595884"/>
                  </a:moveTo>
                  <a:cubicBezTo>
                    <a:pt x="615962" y="1596932"/>
                    <a:pt x="614438" y="1606933"/>
                    <a:pt x="613486" y="1608647"/>
                  </a:cubicBezTo>
                  <a:cubicBezTo>
                    <a:pt x="612533" y="1607885"/>
                    <a:pt x="611485" y="1607219"/>
                    <a:pt x="609771" y="1607123"/>
                  </a:cubicBezTo>
                  <a:cubicBezTo>
                    <a:pt x="612533" y="1602742"/>
                    <a:pt x="608628" y="1599218"/>
                    <a:pt x="611866" y="1595884"/>
                  </a:cubicBezTo>
                  <a:close/>
                  <a:moveTo>
                    <a:pt x="411556" y="2373124"/>
                  </a:moveTo>
                  <a:cubicBezTo>
                    <a:pt x="409555" y="2369219"/>
                    <a:pt x="410794" y="2369790"/>
                    <a:pt x="410603" y="2365314"/>
                  </a:cubicBezTo>
                  <a:cubicBezTo>
                    <a:pt x="414985" y="2364742"/>
                    <a:pt x="409651" y="2371219"/>
                    <a:pt x="413842" y="2368457"/>
                  </a:cubicBezTo>
                  <a:cubicBezTo>
                    <a:pt x="416223" y="2370076"/>
                    <a:pt x="412032" y="2375219"/>
                    <a:pt x="408889" y="2373791"/>
                  </a:cubicBezTo>
                  <a:cubicBezTo>
                    <a:pt x="409079" y="2372743"/>
                    <a:pt x="410508" y="2373219"/>
                    <a:pt x="411556" y="2373124"/>
                  </a:cubicBezTo>
                  <a:close/>
                  <a:moveTo>
                    <a:pt x="413746" y="2343025"/>
                  </a:moveTo>
                  <a:cubicBezTo>
                    <a:pt x="415842" y="2344454"/>
                    <a:pt x="417842" y="2345978"/>
                    <a:pt x="420604" y="2346930"/>
                  </a:cubicBezTo>
                  <a:cubicBezTo>
                    <a:pt x="418985" y="2353884"/>
                    <a:pt x="412699" y="2347121"/>
                    <a:pt x="413746" y="2343025"/>
                  </a:cubicBezTo>
                  <a:close/>
                  <a:moveTo>
                    <a:pt x="431082" y="2282351"/>
                  </a:moveTo>
                  <a:cubicBezTo>
                    <a:pt x="431177" y="2280065"/>
                    <a:pt x="431558" y="2277969"/>
                    <a:pt x="431653" y="2275779"/>
                  </a:cubicBezTo>
                  <a:cubicBezTo>
                    <a:pt x="432892" y="2277493"/>
                    <a:pt x="429939" y="2281970"/>
                    <a:pt x="433558" y="2282065"/>
                  </a:cubicBezTo>
                  <a:cubicBezTo>
                    <a:pt x="432606" y="2283113"/>
                    <a:pt x="431844" y="2282922"/>
                    <a:pt x="431082" y="2282351"/>
                  </a:cubicBezTo>
                  <a:close/>
                  <a:moveTo>
                    <a:pt x="428319" y="2218724"/>
                  </a:moveTo>
                  <a:cubicBezTo>
                    <a:pt x="425462" y="2217390"/>
                    <a:pt x="426510" y="2213580"/>
                    <a:pt x="426129" y="2210627"/>
                  </a:cubicBezTo>
                  <a:cubicBezTo>
                    <a:pt x="430701" y="2211675"/>
                    <a:pt x="425843" y="2216343"/>
                    <a:pt x="431749" y="2214342"/>
                  </a:cubicBezTo>
                  <a:cubicBezTo>
                    <a:pt x="432510" y="2218533"/>
                    <a:pt x="427653" y="2214438"/>
                    <a:pt x="428319" y="2218724"/>
                  </a:cubicBezTo>
                  <a:close/>
                  <a:moveTo>
                    <a:pt x="459085" y="2197197"/>
                  </a:moveTo>
                  <a:cubicBezTo>
                    <a:pt x="459181" y="2197388"/>
                    <a:pt x="459371" y="2197483"/>
                    <a:pt x="459466" y="2197578"/>
                  </a:cubicBezTo>
                  <a:cubicBezTo>
                    <a:pt x="459466" y="2198340"/>
                    <a:pt x="459466" y="2199198"/>
                    <a:pt x="459561" y="2199960"/>
                  </a:cubicBezTo>
                  <a:cubicBezTo>
                    <a:pt x="458609" y="2199769"/>
                    <a:pt x="457847" y="2199388"/>
                    <a:pt x="457276" y="2198912"/>
                  </a:cubicBezTo>
                  <a:cubicBezTo>
                    <a:pt x="457752" y="2198150"/>
                    <a:pt x="458323" y="2197673"/>
                    <a:pt x="459085" y="2197197"/>
                  </a:cubicBezTo>
                  <a:close/>
                  <a:moveTo>
                    <a:pt x="466991" y="2216247"/>
                  </a:moveTo>
                  <a:cubicBezTo>
                    <a:pt x="466705" y="2215962"/>
                    <a:pt x="466419" y="2215866"/>
                    <a:pt x="466134" y="2215771"/>
                  </a:cubicBezTo>
                  <a:cubicBezTo>
                    <a:pt x="466324" y="2215771"/>
                    <a:pt x="466515" y="2215771"/>
                    <a:pt x="466610" y="2215771"/>
                  </a:cubicBezTo>
                  <a:cubicBezTo>
                    <a:pt x="466801" y="2215962"/>
                    <a:pt x="466801" y="2216057"/>
                    <a:pt x="466991" y="2216247"/>
                  </a:cubicBezTo>
                  <a:close/>
                  <a:moveTo>
                    <a:pt x="474802" y="2212628"/>
                  </a:moveTo>
                  <a:cubicBezTo>
                    <a:pt x="474230" y="2209580"/>
                    <a:pt x="477088" y="2203579"/>
                    <a:pt x="474230" y="2202436"/>
                  </a:cubicBezTo>
                  <a:cubicBezTo>
                    <a:pt x="475373" y="2200245"/>
                    <a:pt x="477469" y="2201293"/>
                    <a:pt x="478897" y="2202722"/>
                  </a:cubicBezTo>
                  <a:cubicBezTo>
                    <a:pt x="479374" y="2204151"/>
                    <a:pt x="479374" y="2205865"/>
                    <a:pt x="479469" y="2207580"/>
                  </a:cubicBezTo>
                  <a:cubicBezTo>
                    <a:pt x="478231" y="2208246"/>
                    <a:pt x="476421" y="2208246"/>
                    <a:pt x="477373" y="2211485"/>
                  </a:cubicBezTo>
                  <a:cubicBezTo>
                    <a:pt x="479659" y="2212628"/>
                    <a:pt x="479850" y="2211199"/>
                    <a:pt x="480040" y="2209770"/>
                  </a:cubicBezTo>
                  <a:cubicBezTo>
                    <a:pt x="480898" y="2209866"/>
                    <a:pt x="481755" y="2209866"/>
                    <a:pt x="482517" y="2209675"/>
                  </a:cubicBezTo>
                  <a:cubicBezTo>
                    <a:pt x="482517" y="2211961"/>
                    <a:pt x="484708" y="2212247"/>
                    <a:pt x="486136" y="2213294"/>
                  </a:cubicBezTo>
                  <a:cubicBezTo>
                    <a:pt x="483088" y="2219581"/>
                    <a:pt x="480421" y="2211485"/>
                    <a:pt x="474802" y="2212628"/>
                  </a:cubicBezTo>
                  <a:close/>
                  <a:moveTo>
                    <a:pt x="486994" y="2219867"/>
                  </a:moveTo>
                  <a:cubicBezTo>
                    <a:pt x="489375" y="2220914"/>
                    <a:pt x="490042" y="2223486"/>
                    <a:pt x="490232" y="2226439"/>
                  </a:cubicBezTo>
                  <a:cubicBezTo>
                    <a:pt x="485089" y="2227487"/>
                    <a:pt x="484327" y="2222153"/>
                    <a:pt x="486994" y="2219867"/>
                  </a:cubicBezTo>
                  <a:close/>
                  <a:moveTo>
                    <a:pt x="487946" y="2275588"/>
                  </a:moveTo>
                  <a:cubicBezTo>
                    <a:pt x="486803" y="2277874"/>
                    <a:pt x="485565" y="2280065"/>
                    <a:pt x="484898" y="2283018"/>
                  </a:cubicBezTo>
                  <a:cubicBezTo>
                    <a:pt x="479945" y="2281303"/>
                    <a:pt x="484327" y="2275398"/>
                    <a:pt x="487946" y="2275588"/>
                  </a:cubicBezTo>
                  <a:close/>
                  <a:moveTo>
                    <a:pt x="475659" y="2306354"/>
                  </a:moveTo>
                  <a:cubicBezTo>
                    <a:pt x="475373" y="2300544"/>
                    <a:pt x="479088" y="2299305"/>
                    <a:pt x="483755" y="2299305"/>
                  </a:cubicBezTo>
                  <a:cubicBezTo>
                    <a:pt x="479850" y="2305592"/>
                    <a:pt x="480707" y="2303115"/>
                    <a:pt x="475659" y="2306354"/>
                  </a:cubicBezTo>
                  <a:close/>
                  <a:moveTo>
                    <a:pt x="468039" y="2393222"/>
                  </a:moveTo>
                  <a:cubicBezTo>
                    <a:pt x="472230" y="2391984"/>
                    <a:pt x="468706" y="2397318"/>
                    <a:pt x="472897" y="2396079"/>
                  </a:cubicBezTo>
                  <a:cubicBezTo>
                    <a:pt x="473182" y="2401032"/>
                    <a:pt x="469277" y="2401032"/>
                    <a:pt x="468515" y="2404652"/>
                  </a:cubicBezTo>
                  <a:cubicBezTo>
                    <a:pt x="466134" y="2400366"/>
                    <a:pt x="469849" y="2397984"/>
                    <a:pt x="468039" y="2393222"/>
                  </a:cubicBezTo>
                  <a:close/>
                  <a:moveTo>
                    <a:pt x="456609" y="2516475"/>
                  </a:moveTo>
                  <a:cubicBezTo>
                    <a:pt x="451846" y="2517428"/>
                    <a:pt x="452703" y="2513523"/>
                    <a:pt x="450608" y="2512284"/>
                  </a:cubicBezTo>
                  <a:cubicBezTo>
                    <a:pt x="450513" y="2514666"/>
                    <a:pt x="450132" y="2516761"/>
                    <a:pt x="449370" y="2518476"/>
                  </a:cubicBezTo>
                  <a:cubicBezTo>
                    <a:pt x="449179" y="2516190"/>
                    <a:pt x="448894" y="2513903"/>
                    <a:pt x="448703" y="2511713"/>
                  </a:cubicBezTo>
                  <a:cubicBezTo>
                    <a:pt x="451084" y="2511903"/>
                    <a:pt x="452989" y="2509522"/>
                    <a:pt x="454894" y="2508189"/>
                  </a:cubicBezTo>
                  <a:cubicBezTo>
                    <a:pt x="453466" y="2510951"/>
                    <a:pt x="454132" y="2513427"/>
                    <a:pt x="456609" y="2516475"/>
                  </a:cubicBezTo>
                  <a:close/>
                  <a:moveTo>
                    <a:pt x="448989" y="2528572"/>
                  </a:moveTo>
                  <a:cubicBezTo>
                    <a:pt x="449084" y="2528096"/>
                    <a:pt x="449084" y="2527619"/>
                    <a:pt x="449179" y="2527143"/>
                  </a:cubicBezTo>
                  <a:cubicBezTo>
                    <a:pt x="450703" y="2527143"/>
                    <a:pt x="452037" y="2527334"/>
                    <a:pt x="452037" y="2528762"/>
                  </a:cubicBezTo>
                  <a:cubicBezTo>
                    <a:pt x="451656" y="2529715"/>
                    <a:pt x="451846" y="2531239"/>
                    <a:pt x="450608" y="2531144"/>
                  </a:cubicBezTo>
                  <a:cubicBezTo>
                    <a:pt x="446036" y="2531620"/>
                    <a:pt x="449846" y="2529334"/>
                    <a:pt x="448989" y="2528572"/>
                  </a:cubicBezTo>
                  <a:close/>
                  <a:moveTo>
                    <a:pt x="446608" y="2620774"/>
                  </a:moveTo>
                  <a:cubicBezTo>
                    <a:pt x="446512" y="2622012"/>
                    <a:pt x="446417" y="2623346"/>
                    <a:pt x="446322" y="2624584"/>
                  </a:cubicBezTo>
                  <a:cubicBezTo>
                    <a:pt x="443655" y="2624965"/>
                    <a:pt x="443083" y="2623441"/>
                    <a:pt x="441369" y="2622965"/>
                  </a:cubicBezTo>
                  <a:cubicBezTo>
                    <a:pt x="441845" y="2620774"/>
                    <a:pt x="443750" y="2620202"/>
                    <a:pt x="446608" y="2620774"/>
                  </a:cubicBezTo>
                  <a:close/>
                  <a:moveTo>
                    <a:pt x="438797" y="2599057"/>
                  </a:moveTo>
                  <a:cubicBezTo>
                    <a:pt x="437844" y="2599438"/>
                    <a:pt x="437368" y="2600010"/>
                    <a:pt x="437083" y="2600867"/>
                  </a:cubicBezTo>
                  <a:cubicBezTo>
                    <a:pt x="436035" y="2600771"/>
                    <a:pt x="435273" y="2600391"/>
                    <a:pt x="434892" y="2600010"/>
                  </a:cubicBezTo>
                  <a:cubicBezTo>
                    <a:pt x="434797" y="2599343"/>
                    <a:pt x="434701" y="2598771"/>
                    <a:pt x="434511" y="2598104"/>
                  </a:cubicBezTo>
                  <a:cubicBezTo>
                    <a:pt x="434892" y="2596771"/>
                    <a:pt x="436130" y="2595247"/>
                    <a:pt x="437368" y="2594580"/>
                  </a:cubicBezTo>
                  <a:cubicBezTo>
                    <a:pt x="438988" y="2595342"/>
                    <a:pt x="438892" y="2597152"/>
                    <a:pt x="438797" y="2599057"/>
                  </a:cubicBezTo>
                  <a:close/>
                  <a:moveTo>
                    <a:pt x="432987" y="2603915"/>
                  </a:moveTo>
                  <a:cubicBezTo>
                    <a:pt x="433082" y="2602486"/>
                    <a:pt x="434035" y="2602295"/>
                    <a:pt x="435082" y="2602200"/>
                  </a:cubicBezTo>
                  <a:cubicBezTo>
                    <a:pt x="435177" y="2602200"/>
                    <a:pt x="435177" y="2602200"/>
                    <a:pt x="435273" y="2602200"/>
                  </a:cubicBezTo>
                  <a:cubicBezTo>
                    <a:pt x="435273" y="2602200"/>
                    <a:pt x="435273" y="2602200"/>
                    <a:pt x="435273" y="2602105"/>
                  </a:cubicBezTo>
                  <a:cubicBezTo>
                    <a:pt x="436035" y="2602010"/>
                    <a:pt x="436606" y="2601819"/>
                    <a:pt x="436987" y="2601248"/>
                  </a:cubicBezTo>
                  <a:cubicBezTo>
                    <a:pt x="436606" y="2604201"/>
                    <a:pt x="438988" y="2608963"/>
                    <a:pt x="437178" y="2609916"/>
                  </a:cubicBezTo>
                  <a:cubicBezTo>
                    <a:pt x="436130" y="2607725"/>
                    <a:pt x="434892" y="2606201"/>
                    <a:pt x="433558" y="2605248"/>
                  </a:cubicBezTo>
                  <a:cubicBezTo>
                    <a:pt x="433368" y="2604867"/>
                    <a:pt x="433177" y="2604391"/>
                    <a:pt x="432987" y="2603915"/>
                  </a:cubicBezTo>
                  <a:close/>
                  <a:moveTo>
                    <a:pt x="440702" y="2614011"/>
                  </a:moveTo>
                  <a:cubicBezTo>
                    <a:pt x="440416" y="2614678"/>
                    <a:pt x="440226" y="2615154"/>
                    <a:pt x="440131" y="2615631"/>
                  </a:cubicBezTo>
                  <a:cubicBezTo>
                    <a:pt x="438702" y="2614487"/>
                    <a:pt x="437559" y="2613249"/>
                    <a:pt x="436702" y="2611820"/>
                  </a:cubicBezTo>
                  <a:cubicBezTo>
                    <a:pt x="437749" y="2612583"/>
                    <a:pt x="439083" y="2613440"/>
                    <a:pt x="440702" y="2614011"/>
                  </a:cubicBezTo>
                  <a:close/>
                  <a:moveTo>
                    <a:pt x="443655" y="2643348"/>
                  </a:moveTo>
                  <a:cubicBezTo>
                    <a:pt x="440035" y="2644968"/>
                    <a:pt x="445465" y="2648682"/>
                    <a:pt x="441940" y="2649540"/>
                  </a:cubicBezTo>
                  <a:cubicBezTo>
                    <a:pt x="441464" y="2649540"/>
                    <a:pt x="441083" y="2649159"/>
                    <a:pt x="440702" y="2648682"/>
                  </a:cubicBezTo>
                  <a:cubicBezTo>
                    <a:pt x="441655" y="2648682"/>
                    <a:pt x="442607" y="2648492"/>
                    <a:pt x="442226" y="2646492"/>
                  </a:cubicBezTo>
                  <a:cubicBezTo>
                    <a:pt x="440511" y="2645349"/>
                    <a:pt x="440035" y="2646206"/>
                    <a:pt x="439559" y="2647158"/>
                  </a:cubicBezTo>
                  <a:cubicBezTo>
                    <a:pt x="438892" y="2646015"/>
                    <a:pt x="438130" y="2645063"/>
                    <a:pt x="437178" y="2645349"/>
                  </a:cubicBezTo>
                  <a:cubicBezTo>
                    <a:pt x="437178" y="2644968"/>
                    <a:pt x="437178" y="2644586"/>
                    <a:pt x="437083" y="2644301"/>
                  </a:cubicBezTo>
                  <a:cubicBezTo>
                    <a:pt x="439464" y="2644206"/>
                    <a:pt x="440607" y="2642682"/>
                    <a:pt x="443655" y="2643348"/>
                  </a:cubicBezTo>
                  <a:close/>
                  <a:moveTo>
                    <a:pt x="546049" y="2138047"/>
                  </a:moveTo>
                  <a:cubicBezTo>
                    <a:pt x="544144" y="2134809"/>
                    <a:pt x="539000" y="2129951"/>
                    <a:pt x="541858" y="2126331"/>
                  </a:cubicBezTo>
                  <a:cubicBezTo>
                    <a:pt x="545858" y="2126046"/>
                    <a:pt x="541858" y="2132618"/>
                    <a:pt x="546525" y="2131665"/>
                  </a:cubicBezTo>
                  <a:cubicBezTo>
                    <a:pt x="546334" y="2133856"/>
                    <a:pt x="546239" y="2135952"/>
                    <a:pt x="546049" y="2138047"/>
                  </a:cubicBezTo>
                  <a:close/>
                  <a:moveTo>
                    <a:pt x="539381" y="1791908"/>
                  </a:moveTo>
                  <a:cubicBezTo>
                    <a:pt x="541858" y="1786289"/>
                    <a:pt x="543572" y="1793242"/>
                    <a:pt x="548239" y="1792575"/>
                  </a:cubicBezTo>
                  <a:cubicBezTo>
                    <a:pt x="546906" y="1797242"/>
                    <a:pt x="542048" y="1792956"/>
                    <a:pt x="539381" y="1791908"/>
                  </a:cubicBezTo>
                  <a:close/>
                  <a:moveTo>
                    <a:pt x="545858" y="1738950"/>
                  </a:moveTo>
                  <a:cubicBezTo>
                    <a:pt x="544810" y="1739140"/>
                    <a:pt x="543191" y="1738854"/>
                    <a:pt x="541953" y="1738950"/>
                  </a:cubicBezTo>
                  <a:cubicBezTo>
                    <a:pt x="541858" y="1737902"/>
                    <a:pt x="542524" y="1737806"/>
                    <a:pt x="543286" y="1737806"/>
                  </a:cubicBezTo>
                  <a:cubicBezTo>
                    <a:pt x="543382" y="1736568"/>
                    <a:pt x="541762" y="1736663"/>
                    <a:pt x="540810" y="1736378"/>
                  </a:cubicBezTo>
                  <a:cubicBezTo>
                    <a:pt x="541381" y="1734758"/>
                    <a:pt x="544048" y="1735616"/>
                    <a:pt x="545953" y="1735521"/>
                  </a:cubicBezTo>
                  <a:cubicBezTo>
                    <a:pt x="545668" y="1736759"/>
                    <a:pt x="546049" y="1737425"/>
                    <a:pt x="546715" y="1737806"/>
                  </a:cubicBezTo>
                  <a:cubicBezTo>
                    <a:pt x="546430" y="1737997"/>
                    <a:pt x="546144" y="1738473"/>
                    <a:pt x="545858" y="1738950"/>
                  </a:cubicBezTo>
                  <a:close/>
                  <a:moveTo>
                    <a:pt x="571576" y="1395002"/>
                  </a:moveTo>
                  <a:cubicBezTo>
                    <a:pt x="570337" y="1393192"/>
                    <a:pt x="569099" y="1391477"/>
                    <a:pt x="568051" y="1389572"/>
                  </a:cubicBezTo>
                  <a:cubicBezTo>
                    <a:pt x="568527" y="1389477"/>
                    <a:pt x="569099" y="1389382"/>
                    <a:pt x="569575" y="1389192"/>
                  </a:cubicBezTo>
                  <a:cubicBezTo>
                    <a:pt x="570147" y="1387096"/>
                    <a:pt x="568813" y="1385763"/>
                    <a:pt x="568337" y="1384429"/>
                  </a:cubicBezTo>
                  <a:cubicBezTo>
                    <a:pt x="568527" y="1384238"/>
                    <a:pt x="568813" y="1384048"/>
                    <a:pt x="568909" y="1383762"/>
                  </a:cubicBezTo>
                  <a:cubicBezTo>
                    <a:pt x="570433" y="1387001"/>
                    <a:pt x="570052" y="1391858"/>
                    <a:pt x="571671" y="1394906"/>
                  </a:cubicBezTo>
                  <a:cubicBezTo>
                    <a:pt x="571671" y="1395002"/>
                    <a:pt x="571576" y="1395002"/>
                    <a:pt x="571576" y="1395002"/>
                  </a:cubicBezTo>
                  <a:close/>
                  <a:moveTo>
                    <a:pt x="608723" y="1691896"/>
                  </a:moveTo>
                  <a:cubicBezTo>
                    <a:pt x="608818" y="1692944"/>
                    <a:pt x="608152" y="1693039"/>
                    <a:pt x="607390" y="1693039"/>
                  </a:cubicBezTo>
                  <a:cubicBezTo>
                    <a:pt x="603199" y="1694754"/>
                    <a:pt x="608437" y="1700754"/>
                    <a:pt x="605485" y="1701802"/>
                  </a:cubicBezTo>
                  <a:cubicBezTo>
                    <a:pt x="601675" y="1701516"/>
                    <a:pt x="602627" y="1697135"/>
                    <a:pt x="602246" y="1693992"/>
                  </a:cubicBezTo>
                  <a:cubicBezTo>
                    <a:pt x="604627" y="1693610"/>
                    <a:pt x="605580" y="1691420"/>
                    <a:pt x="608723" y="1691896"/>
                  </a:cubicBezTo>
                  <a:close/>
                  <a:moveTo>
                    <a:pt x="605294" y="1704279"/>
                  </a:moveTo>
                  <a:cubicBezTo>
                    <a:pt x="609961" y="1703802"/>
                    <a:pt x="610057" y="1707231"/>
                    <a:pt x="609866" y="1710946"/>
                  </a:cubicBezTo>
                  <a:cubicBezTo>
                    <a:pt x="606342" y="1710470"/>
                    <a:pt x="604627" y="1708374"/>
                    <a:pt x="605294" y="1704279"/>
                  </a:cubicBezTo>
                  <a:close/>
                  <a:moveTo>
                    <a:pt x="606342" y="1689134"/>
                  </a:moveTo>
                  <a:cubicBezTo>
                    <a:pt x="599103" y="1685895"/>
                    <a:pt x="605485" y="1672941"/>
                    <a:pt x="606627" y="1667607"/>
                  </a:cubicBezTo>
                  <a:cubicBezTo>
                    <a:pt x="607580" y="1668369"/>
                    <a:pt x="608533" y="1669036"/>
                    <a:pt x="610342" y="1669131"/>
                  </a:cubicBezTo>
                  <a:cubicBezTo>
                    <a:pt x="610057" y="1677323"/>
                    <a:pt x="603865" y="1682180"/>
                    <a:pt x="611676" y="1685705"/>
                  </a:cubicBezTo>
                  <a:cubicBezTo>
                    <a:pt x="613295" y="1690848"/>
                    <a:pt x="606247" y="1685800"/>
                    <a:pt x="606342" y="1689134"/>
                  </a:cubicBezTo>
                  <a:close/>
                  <a:moveTo>
                    <a:pt x="610342" y="1633793"/>
                  </a:moveTo>
                  <a:cubicBezTo>
                    <a:pt x="604723" y="1628936"/>
                    <a:pt x="610533" y="1616648"/>
                    <a:pt x="616629" y="1616553"/>
                  </a:cubicBezTo>
                  <a:cubicBezTo>
                    <a:pt x="615867" y="1623792"/>
                    <a:pt x="609104" y="1628269"/>
                    <a:pt x="610342" y="1633793"/>
                  </a:cubicBezTo>
                  <a:close/>
                  <a:moveTo>
                    <a:pt x="918476" y="582138"/>
                  </a:moveTo>
                  <a:cubicBezTo>
                    <a:pt x="921048" y="586139"/>
                    <a:pt x="914190" y="590711"/>
                    <a:pt x="910189" y="591473"/>
                  </a:cubicBezTo>
                  <a:cubicBezTo>
                    <a:pt x="913523" y="583376"/>
                    <a:pt x="909808" y="586805"/>
                    <a:pt x="908475" y="581281"/>
                  </a:cubicBezTo>
                  <a:cubicBezTo>
                    <a:pt x="912380" y="580995"/>
                    <a:pt x="913904" y="582805"/>
                    <a:pt x="913047" y="586615"/>
                  </a:cubicBezTo>
                  <a:cubicBezTo>
                    <a:pt x="915904" y="586424"/>
                    <a:pt x="917714" y="584900"/>
                    <a:pt x="918476" y="582138"/>
                  </a:cubicBezTo>
                  <a:close/>
                  <a:moveTo>
                    <a:pt x="923143" y="640431"/>
                  </a:moveTo>
                  <a:cubicBezTo>
                    <a:pt x="923429" y="642431"/>
                    <a:pt x="923810" y="644432"/>
                    <a:pt x="924191" y="646146"/>
                  </a:cubicBezTo>
                  <a:cubicBezTo>
                    <a:pt x="923715" y="646337"/>
                    <a:pt x="923048" y="646337"/>
                    <a:pt x="922096" y="646337"/>
                  </a:cubicBezTo>
                  <a:cubicBezTo>
                    <a:pt x="921810" y="643574"/>
                    <a:pt x="922381" y="641860"/>
                    <a:pt x="923143" y="640431"/>
                  </a:cubicBezTo>
                  <a:close/>
                  <a:moveTo>
                    <a:pt x="923048" y="620714"/>
                  </a:moveTo>
                  <a:cubicBezTo>
                    <a:pt x="921715" y="622143"/>
                    <a:pt x="922286" y="625763"/>
                    <a:pt x="918762" y="624715"/>
                  </a:cubicBezTo>
                  <a:cubicBezTo>
                    <a:pt x="921048" y="622429"/>
                    <a:pt x="920762" y="617095"/>
                    <a:pt x="922667" y="614428"/>
                  </a:cubicBezTo>
                  <a:cubicBezTo>
                    <a:pt x="923048" y="616523"/>
                    <a:pt x="923334" y="618619"/>
                    <a:pt x="923048" y="620714"/>
                  </a:cubicBezTo>
                  <a:close/>
                  <a:moveTo>
                    <a:pt x="921429" y="638717"/>
                  </a:moveTo>
                  <a:cubicBezTo>
                    <a:pt x="919810" y="642622"/>
                    <a:pt x="914666" y="637002"/>
                    <a:pt x="915904" y="645765"/>
                  </a:cubicBezTo>
                  <a:cubicBezTo>
                    <a:pt x="911237" y="645194"/>
                    <a:pt x="911904" y="643193"/>
                    <a:pt x="909903" y="642717"/>
                  </a:cubicBezTo>
                  <a:cubicBezTo>
                    <a:pt x="906189" y="643479"/>
                    <a:pt x="912666" y="644813"/>
                    <a:pt x="910761" y="647765"/>
                  </a:cubicBezTo>
                  <a:cubicBezTo>
                    <a:pt x="905141" y="647480"/>
                    <a:pt x="906189" y="640907"/>
                    <a:pt x="905141" y="639860"/>
                  </a:cubicBezTo>
                  <a:cubicBezTo>
                    <a:pt x="905427" y="637478"/>
                    <a:pt x="909903" y="641003"/>
                    <a:pt x="909903" y="642717"/>
                  </a:cubicBezTo>
                  <a:cubicBezTo>
                    <a:pt x="912666" y="640431"/>
                    <a:pt x="917333" y="635288"/>
                    <a:pt x="921429" y="638717"/>
                  </a:cubicBezTo>
                  <a:close/>
                  <a:moveTo>
                    <a:pt x="916095" y="767209"/>
                  </a:moveTo>
                  <a:cubicBezTo>
                    <a:pt x="912190" y="765780"/>
                    <a:pt x="913237" y="770162"/>
                    <a:pt x="910856" y="770543"/>
                  </a:cubicBezTo>
                  <a:cubicBezTo>
                    <a:pt x="912094" y="772162"/>
                    <a:pt x="913142" y="773876"/>
                    <a:pt x="913904" y="775877"/>
                  </a:cubicBezTo>
                  <a:cubicBezTo>
                    <a:pt x="913237" y="775781"/>
                    <a:pt x="912475" y="775781"/>
                    <a:pt x="911809" y="775686"/>
                  </a:cubicBezTo>
                  <a:cubicBezTo>
                    <a:pt x="911713" y="776353"/>
                    <a:pt x="911427" y="776829"/>
                    <a:pt x="910761" y="776829"/>
                  </a:cubicBezTo>
                  <a:cubicBezTo>
                    <a:pt x="909523" y="773876"/>
                    <a:pt x="908189" y="771019"/>
                    <a:pt x="905998" y="768828"/>
                  </a:cubicBezTo>
                  <a:cubicBezTo>
                    <a:pt x="903998" y="768828"/>
                    <a:pt x="907808" y="776448"/>
                    <a:pt x="901807" y="774734"/>
                  </a:cubicBezTo>
                  <a:cubicBezTo>
                    <a:pt x="905998" y="775972"/>
                    <a:pt x="905522" y="781306"/>
                    <a:pt x="910189" y="779210"/>
                  </a:cubicBezTo>
                  <a:cubicBezTo>
                    <a:pt x="909999" y="781306"/>
                    <a:pt x="909808" y="783401"/>
                    <a:pt x="909713" y="785402"/>
                  </a:cubicBezTo>
                  <a:cubicBezTo>
                    <a:pt x="902284" y="778829"/>
                    <a:pt x="911523" y="789783"/>
                    <a:pt x="903236" y="788640"/>
                  </a:cubicBezTo>
                  <a:cubicBezTo>
                    <a:pt x="903141" y="789878"/>
                    <a:pt x="904665" y="789688"/>
                    <a:pt x="905617" y="790069"/>
                  </a:cubicBezTo>
                  <a:cubicBezTo>
                    <a:pt x="905903" y="793117"/>
                    <a:pt x="903141" y="792545"/>
                    <a:pt x="903903" y="796165"/>
                  </a:cubicBezTo>
                  <a:cubicBezTo>
                    <a:pt x="900760" y="795784"/>
                    <a:pt x="899236" y="793974"/>
                    <a:pt x="899331" y="790831"/>
                  </a:cubicBezTo>
                  <a:cubicBezTo>
                    <a:pt x="904189" y="788450"/>
                    <a:pt x="903046" y="782925"/>
                    <a:pt x="901236" y="777305"/>
                  </a:cubicBezTo>
                  <a:cubicBezTo>
                    <a:pt x="901426" y="777401"/>
                    <a:pt x="901522" y="777496"/>
                    <a:pt x="901712" y="777496"/>
                  </a:cubicBezTo>
                  <a:cubicBezTo>
                    <a:pt x="901902" y="775400"/>
                    <a:pt x="901998" y="773305"/>
                    <a:pt x="902188" y="771209"/>
                  </a:cubicBezTo>
                  <a:cubicBezTo>
                    <a:pt x="901141" y="771114"/>
                    <a:pt x="900093" y="771019"/>
                    <a:pt x="899140" y="771019"/>
                  </a:cubicBezTo>
                  <a:cubicBezTo>
                    <a:pt x="898950" y="770543"/>
                    <a:pt x="898759" y="769971"/>
                    <a:pt x="898664" y="769495"/>
                  </a:cubicBezTo>
                  <a:cubicBezTo>
                    <a:pt x="895426" y="768923"/>
                    <a:pt x="897235" y="774257"/>
                    <a:pt x="893425" y="772829"/>
                  </a:cubicBezTo>
                  <a:cubicBezTo>
                    <a:pt x="893235" y="775115"/>
                    <a:pt x="895426" y="781020"/>
                    <a:pt x="896759" y="778067"/>
                  </a:cubicBezTo>
                  <a:cubicBezTo>
                    <a:pt x="899617" y="783401"/>
                    <a:pt x="889234" y="777877"/>
                    <a:pt x="893711" y="785306"/>
                  </a:cubicBezTo>
                  <a:cubicBezTo>
                    <a:pt x="886663" y="780258"/>
                    <a:pt x="882567" y="766256"/>
                    <a:pt x="886948" y="760922"/>
                  </a:cubicBezTo>
                  <a:cubicBezTo>
                    <a:pt x="885329" y="757398"/>
                    <a:pt x="883043" y="754255"/>
                    <a:pt x="883996" y="750731"/>
                  </a:cubicBezTo>
                  <a:cubicBezTo>
                    <a:pt x="888663" y="749873"/>
                    <a:pt x="884567" y="756350"/>
                    <a:pt x="888568" y="756160"/>
                  </a:cubicBezTo>
                  <a:cubicBezTo>
                    <a:pt x="893140" y="751778"/>
                    <a:pt x="885710" y="747873"/>
                    <a:pt x="884472" y="744539"/>
                  </a:cubicBezTo>
                  <a:cubicBezTo>
                    <a:pt x="886758" y="740920"/>
                    <a:pt x="888663" y="747016"/>
                    <a:pt x="889139" y="748635"/>
                  </a:cubicBezTo>
                  <a:cubicBezTo>
                    <a:pt x="893806" y="746063"/>
                    <a:pt x="886948" y="742920"/>
                    <a:pt x="888758" y="737300"/>
                  </a:cubicBezTo>
                  <a:cubicBezTo>
                    <a:pt x="889711" y="737586"/>
                    <a:pt x="889901" y="738634"/>
                    <a:pt x="891139" y="738729"/>
                  </a:cubicBezTo>
                  <a:cubicBezTo>
                    <a:pt x="889234" y="729585"/>
                    <a:pt x="890092" y="727966"/>
                    <a:pt x="894568" y="725013"/>
                  </a:cubicBezTo>
                  <a:cubicBezTo>
                    <a:pt x="891330" y="720917"/>
                    <a:pt x="886377" y="718346"/>
                    <a:pt x="885805" y="711964"/>
                  </a:cubicBezTo>
                  <a:cubicBezTo>
                    <a:pt x="883138" y="711107"/>
                    <a:pt x="883805" y="714155"/>
                    <a:pt x="881900" y="714155"/>
                  </a:cubicBezTo>
                  <a:cubicBezTo>
                    <a:pt x="882186" y="716536"/>
                    <a:pt x="886663" y="715488"/>
                    <a:pt x="885234" y="719393"/>
                  </a:cubicBezTo>
                  <a:cubicBezTo>
                    <a:pt x="883710" y="718441"/>
                    <a:pt x="882472" y="717298"/>
                    <a:pt x="881043" y="716250"/>
                  </a:cubicBezTo>
                  <a:cubicBezTo>
                    <a:pt x="881424" y="714345"/>
                    <a:pt x="881710" y="712821"/>
                    <a:pt x="881805" y="711488"/>
                  </a:cubicBezTo>
                  <a:cubicBezTo>
                    <a:pt x="884472" y="709106"/>
                    <a:pt x="888377" y="708154"/>
                    <a:pt x="892473" y="707392"/>
                  </a:cubicBezTo>
                  <a:cubicBezTo>
                    <a:pt x="887425" y="711392"/>
                    <a:pt x="895044" y="715869"/>
                    <a:pt x="891616" y="718631"/>
                  </a:cubicBezTo>
                  <a:cubicBezTo>
                    <a:pt x="898569" y="720822"/>
                    <a:pt x="898569" y="725204"/>
                    <a:pt x="898093" y="731681"/>
                  </a:cubicBezTo>
                  <a:cubicBezTo>
                    <a:pt x="899712" y="731109"/>
                    <a:pt x="900664" y="729871"/>
                    <a:pt x="901426" y="728252"/>
                  </a:cubicBezTo>
                  <a:cubicBezTo>
                    <a:pt x="902665" y="731871"/>
                    <a:pt x="902474" y="735491"/>
                    <a:pt x="898283" y="739015"/>
                  </a:cubicBezTo>
                  <a:cubicBezTo>
                    <a:pt x="900664" y="739491"/>
                    <a:pt x="901141" y="737777"/>
                    <a:pt x="903427" y="738062"/>
                  </a:cubicBezTo>
                  <a:cubicBezTo>
                    <a:pt x="905522" y="744920"/>
                    <a:pt x="899617" y="746635"/>
                    <a:pt x="904951" y="752064"/>
                  </a:cubicBezTo>
                  <a:cubicBezTo>
                    <a:pt x="906379" y="751016"/>
                    <a:pt x="905713" y="747492"/>
                    <a:pt x="909046" y="748540"/>
                  </a:cubicBezTo>
                  <a:cubicBezTo>
                    <a:pt x="907903" y="746444"/>
                    <a:pt x="906570" y="743492"/>
                    <a:pt x="905808" y="740444"/>
                  </a:cubicBezTo>
                  <a:cubicBezTo>
                    <a:pt x="910380" y="738253"/>
                    <a:pt x="907713" y="737777"/>
                    <a:pt x="910475" y="733776"/>
                  </a:cubicBezTo>
                  <a:cubicBezTo>
                    <a:pt x="912094" y="733871"/>
                    <a:pt x="913809" y="734062"/>
                    <a:pt x="915428" y="734157"/>
                  </a:cubicBezTo>
                  <a:cubicBezTo>
                    <a:pt x="916190" y="737777"/>
                    <a:pt x="913428" y="737205"/>
                    <a:pt x="913714" y="740253"/>
                  </a:cubicBezTo>
                  <a:cubicBezTo>
                    <a:pt x="909903" y="738539"/>
                    <a:pt x="910475" y="739396"/>
                    <a:pt x="907332" y="741015"/>
                  </a:cubicBezTo>
                  <a:cubicBezTo>
                    <a:pt x="916095" y="747873"/>
                    <a:pt x="907236" y="759017"/>
                    <a:pt x="916095" y="767209"/>
                  </a:cubicBezTo>
                  <a:close/>
                  <a:moveTo>
                    <a:pt x="910380" y="605284"/>
                  </a:moveTo>
                  <a:cubicBezTo>
                    <a:pt x="913618" y="600426"/>
                    <a:pt x="911713" y="609380"/>
                    <a:pt x="913809" y="609284"/>
                  </a:cubicBezTo>
                  <a:cubicBezTo>
                    <a:pt x="912475" y="612809"/>
                    <a:pt x="910761" y="607379"/>
                    <a:pt x="907618" y="608808"/>
                  </a:cubicBezTo>
                  <a:cubicBezTo>
                    <a:pt x="907522" y="607094"/>
                    <a:pt x="914094" y="606808"/>
                    <a:pt x="910380" y="605284"/>
                  </a:cubicBezTo>
                  <a:close/>
                  <a:moveTo>
                    <a:pt x="910094" y="732919"/>
                  </a:moveTo>
                  <a:cubicBezTo>
                    <a:pt x="906856" y="732728"/>
                    <a:pt x="905332" y="734538"/>
                    <a:pt x="904760" y="737396"/>
                  </a:cubicBezTo>
                  <a:cubicBezTo>
                    <a:pt x="904379" y="733395"/>
                    <a:pt x="905522" y="729680"/>
                    <a:pt x="909523" y="727871"/>
                  </a:cubicBezTo>
                  <a:cubicBezTo>
                    <a:pt x="909903" y="729299"/>
                    <a:pt x="910094" y="731014"/>
                    <a:pt x="910094" y="732919"/>
                  </a:cubicBezTo>
                  <a:close/>
                  <a:moveTo>
                    <a:pt x="898759" y="718631"/>
                  </a:moveTo>
                  <a:cubicBezTo>
                    <a:pt x="898759" y="718441"/>
                    <a:pt x="898759" y="718346"/>
                    <a:pt x="898759" y="718155"/>
                  </a:cubicBezTo>
                  <a:cubicBezTo>
                    <a:pt x="899045" y="718155"/>
                    <a:pt x="899236" y="718155"/>
                    <a:pt x="899521" y="718250"/>
                  </a:cubicBezTo>
                  <a:cubicBezTo>
                    <a:pt x="899236" y="718441"/>
                    <a:pt x="899045" y="718536"/>
                    <a:pt x="898759" y="718631"/>
                  </a:cubicBezTo>
                  <a:close/>
                  <a:moveTo>
                    <a:pt x="883329" y="738253"/>
                  </a:moveTo>
                  <a:cubicBezTo>
                    <a:pt x="882091" y="738158"/>
                    <a:pt x="880852" y="738062"/>
                    <a:pt x="879614" y="737967"/>
                  </a:cubicBezTo>
                  <a:cubicBezTo>
                    <a:pt x="879519" y="741968"/>
                    <a:pt x="881995" y="743682"/>
                    <a:pt x="881328" y="748159"/>
                  </a:cubicBezTo>
                  <a:cubicBezTo>
                    <a:pt x="879043" y="748349"/>
                    <a:pt x="878852" y="746730"/>
                    <a:pt x="880186" y="746825"/>
                  </a:cubicBezTo>
                  <a:cubicBezTo>
                    <a:pt x="879995" y="745206"/>
                    <a:pt x="877804" y="745397"/>
                    <a:pt x="877709" y="746635"/>
                  </a:cubicBezTo>
                  <a:cubicBezTo>
                    <a:pt x="875614" y="745301"/>
                    <a:pt x="874661" y="741777"/>
                    <a:pt x="878090" y="741682"/>
                  </a:cubicBezTo>
                  <a:cubicBezTo>
                    <a:pt x="877138" y="738062"/>
                    <a:pt x="874661" y="743206"/>
                    <a:pt x="873232" y="740063"/>
                  </a:cubicBezTo>
                  <a:cubicBezTo>
                    <a:pt x="873137" y="736729"/>
                    <a:pt x="876090" y="737110"/>
                    <a:pt x="878471" y="736729"/>
                  </a:cubicBezTo>
                  <a:cubicBezTo>
                    <a:pt x="879709" y="732157"/>
                    <a:pt x="876757" y="731204"/>
                    <a:pt x="877995" y="726728"/>
                  </a:cubicBezTo>
                  <a:cubicBezTo>
                    <a:pt x="878281" y="726156"/>
                    <a:pt x="878757" y="725966"/>
                    <a:pt x="879424" y="725870"/>
                  </a:cubicBezTo>
                  <a:cubicBezTo>
                    <a:pt x="879805" y="726823"/>
                    <a:pt x="880567" y="727680"/>
                    <a:pt x="882186" y="728156"/>
                  </a:cubicBezTo>
                  <a:cubicBezTo>
                    <a:pt x="881614" y="727394"/>
                    <a:pt x="881424" y="726632"/>
                    <a:pt x="881424" y="725870"/>
                  </a:cubicBezTo>
                  <a:cubicBezTo>
                    <a:pt x="883234" y="725966"/>
                    <a:pt x="885043" y="725966"/>
                    <a:pt x="884567" y="723394"/>
                  </a:cubicBezTo>
                  <a:cubicBezTo>
                    <a:pt x="887520" y="725870"/>
                    <a:pt x="889234" y="729490"/>
                    <a:pt x="888663" y="735014"/>
                  </a:cubicBezTo>
                  <a:cubicBezTo>
                    <a:pt x="883996" y="733395"/>
                    <a:pt x="883996" y="731300"/>
                    <a:pt x="880090" y="733014"/>
                  </a:cubicBezTo>
                  <a:cubicBezTo>
                    <a:pt x="879424" y="736253"/>
                    <a:pt x="884758" y="734348"/>
                    <a:pt x="883329" y="738253"/>
                  </a:cubicBezTo>
                  <a:close/>
                  <a:moveTo>
                    <a:pt x="887996" y="788640"/>
                  </a:moveTo>
                  <a:cubicBezTo>
                    <a:pt x="888949" y="789402"/>
                    <a:pt x="889901" y="790164"/>
                    <a:pt x="891616" y="790164"/>
                  </a:cubicBezTo>
                  <a:cubicBezTo>
                    <a:pt x="890853" y="791117"/>
                    <a:pt x="890187" y="792069"/>
                    <a:pt x="890092" y="793784"/>
                  </a:cubicBezTo>
                  <a:cubicBezTo>
                    <a:pt x="886186" y="794069"/>
                    <a:pt x="885901" y="790355"/>
                    <a:pt x="887996" y="788640"/>
                  </a:cubicBezTo>
                  <a:close/>
                  <a:moveTo>
                    <a:pt x="892092" y="815310"/>
                  </a:moveTo>
                  <a:cubicBezTo>
                    <a:pt x="895616" y="813405"/>
                    <a:pt x="890473" y="820454"/>
                    <a:pt x="890282" y="822644"/>
                  </a:cubicBezTo>
                  <a:cubicBezTo>
                    <a:pt x="889996" y="822263"/>
                    <a:pt x="889425" y="822263"/>
                    <a:pt x="888949" y="821978"/>
                  </a:cubicBezTo>
                  <a:cubicBezTo>
                    <a:pt x="888949" y="821025"/>
                    <a:pt x="889044" y="820168"/>
                    <a:pt x="888949" y="819215"/>
                  </a:cubicBezTo>
                  <a:cubicBezTo>
                    <a:pt x="890568" y="818644"/>
                    <a:pt x="891806" y="817501"/>
                    <a:pt x="892092" y="815310"/>
                  </a:cubicBezTo>
                  <a:close/>
                  <a:moveTo>
                    <a:pt x="914761" y="779782"/>
                  </a:moveTo>
                  <a:cubicBezTo>
                    <a:pt x="914857" y="781211"/>
                    <a:pt x="914857" y="782735"/>
                    <a:pt x="914666" y="784544"/>
                  </a:cubicBezTo>
                  <a:cubicBezTo>
                    <a:pt x="913809" y="783401"/>
                    <a:pt x="913047" y="782163"/>
                    <a:pt x="912380" y="780830"/>
                  </a:cubicBezTo>
                  <a:cubicBezTo>
                    <a:pt x="912856" y="780830"/>
                    <a:pt x="913333" y="780925"/>
                    <a:pt x="913809" y="780925"/>
                  </a:cubicBezTo>
                  <a:cubicBezTo>
                    <a:pt x="913999" y="780353"/>
                    <a:pt x="914190" y="779877"/>
                    <a:pt x="914761" y="779782"/>
                  </a:cubicBezTo>
                  <a:close/>
                  <a:moveTo>
                    <a:pt x="902760" y="607189"/>
                  </a:moveTo>
                  <a:cubicBezTo>
                    <a:pt x="902474" y="609189"/>
                    <a:pt x="899331" y="608046"/>
                    <a:pt x="898093" y="608999"/>
                  </a:cubicBezTo>
                  <a:cubicBezTo>
                    <a:pt x="897997" y="606713"/>
                    <a:pt x="897807" y="604427"/>
                    <a:pt x="897711" y="602141"/>
                  </a:cubicBezTo>
                  <a:cubicBezTo>
                    <a:pt x="898474" y="602141"/>
                    <a:pt x="899426" y="602141"/>
                    <a:pt x="900760" y="601950"/>
                  </a:cubicBezTo>
                  <a:cubicBezTo>
                    <a:pt x="898569" y="603665"/>
                    <a:pt x="898759" y="607475"/>
                    <a:pt x="902760" y="607189"/>
                  </a:cubicBezTo>
                  <a:close/>
                  <a:moveTo>
                    <a:pt x="911142" y="626620"/>
                  </a:moveTo>
                  <a:cubicBezTo>
                    <a:pt x="909427" y="626620"/>
                    <a:pt x="907808" y="621286"/>
                    <a:pt x="906284" y="624905"/>
                  </a:cubicBezTo>
                  <a:cubicBezTo>
                    <a:pt x="905713" y="619667"/>
                    <a:pt x="899712" y="614047"/>
                    <a:pt x="902474" y="609570"/>
                  </a:cubicBezTo>
                  <a:cubicBezTo>
                    <a:pt x="913904" y="612047"/>
                    <a:pt x="909332" y="615666"/>
                    <a:pt x="911142" y="626620"/>
                  </a:cubicBezTo>
                  <a:close/>
                  <a:moveTo>
                    <a:pt x="902665" y="654719"/>
                  </a:moveTo>
                  <a:cubicBezTo>
                    <a:pt x="908189" y="655766"/>
                    <a:pt x="905046" y="660815"/>
                    <a:pt x="904379" y="664815"/>
                  </a:cubicBezTo>
                  <a:cubicBezTo>
                    <a:pt x="901998" y="662910"/>
                    <a:pt x="904284" y="657195"/>
                    <a:pt x="902665" y="654719"/>
                  </a:cubicBezTo>
                  <a:close/>
                  <a:moveTo>
                    <a:pt x="893902" y="685294"/>
                  </a:moveTo>
                  <a:cubicBezTo>
                    <a:pt x="894092" y="683579"/>
                    <a:pt x="894378" y="681770"/>
                    <a:pt x="892949" y="681484"/>
                  </a:cubicBezTo>
                  <a:cubicBezTo>
                    <a:pt x="893711" y="681008"/>
                    <a:pt x="894378" y="680817"/>
                    <a:pt x="894949" y="680722"/>
                  </a:cubicBezTo>
                  <a:cubicBezTo>
                    <a:pt x="895235" y="680817"/>
                    <a:pt x="895426" y="680722"/>
                    <a:pt x="895711" y="680817"/>
                  </a:cubicBezTo>
                  <a:cubicBezTo>
                    <a:pt x="895426" y="681674"/>
                    <a:pt x="895521" y="682246"/>
                    <a:pt x="895616" y="682913"/>
                  </a:cubicBezTo>
                  <a:cubicBezTo>
                    <a:pt x="895521" y="682913"/>
                    <a:pt x="895426" y="682913"/>
                    <a:pt x="895330" y="682913"/>
                  </a:cubicBezTo>
                  <a:cubicBezTo>
                    <a:pt x="894187" y="685008"/>
                    <a:pt x="895235" y="685294"/>
                    <a:pt x="896473" y="685389"/>
                  </a:cubicBezTo>
                  <a:cubicBezTo>
                    <a:pt x="897045" y="686151"/>
                    <a:pt x="897711" y="686818"/>
                    <a:pt x="898283" y="687675"/>
                  </a:cubicBezTo>
                  <a:cubicBezTo>
                    <a:pt x="896950" y="686723"/>
                    <a:pt x="895616" y="685770"/>
                    <a:pt x="893902" y="685294"/>
                  </a:cubicBezTo>
                  <a:close/>
                  <a:moveTo>
                    <a:pt x="875994" y="721394"/>
                  </a:moveTo>
                  <a:cubicBezTo>
                    <a:pt x="874852" y="723584"/>
                    <a:pt x="874756" y="720536"/>
                    <a:pt x="874947" y="718822"/>
                  </a:cubicBezTo>
                  <a:cubicBezTo>
                    <a:pt x="873899" y="719393"/>
                    <a:pt x="872851" y="719965"/>
                    <a:pt x="871137" y="719774"/>
                  </a:cubicBezTo>
                  <a:cubicBezTo>
                    <a:pt x="871423" y="718441"/>
                    <a:pt x="872470" y="717107"/>
                    <a:pt x="873232" y="715774"/>
                  </a:cubicBezTo>
                  <a:cubicBezTo>
                    <a:pt x="873899" y="716250"/>
                    <a:pt x="874756" y="716631"/>
                    <a:pt x="875614" y="716917"/>
                  </a:cubicBezTo>
                  <a:cubicBezTo>
                    <a:pt x="875518" y="718441"/>
                    <a:pt x="875518" y="720155"/>
                    <a:pt x="875994" y="721394"/>
                  </a:cubicBezTo>
                  <a:close/>
                  <a:moveTo>
                    <a:pt x="903903" y="839980"/>
                  </a:moveTo>
                  <a:cubicBezTo>
                    <a:pt x="904951" y="842742"/>
                    <a:pt x="913237" y="849886"/>
                    <a:pt x="908094" y="850362"/>
                  </a:cubicBezTo>
                  <a:cubicBezTo>
                    <a:pt x="908189" y="849505"/>
                    <a:pt x="908284" y="848648"/>
                    <a:pt x="908284" y="847886"/>
                  </a:cubicBezTo>
                  <a:cubicBezTo>
                    <a:pt x="904379" y="845981"/>
                    <a:pt x="907046" y="851886"/>
                    <a:pt x="903141" y="849981"/>
                  </a:cubicBezTo>
                  <a:cubicBezTo>
                    <a:pt x="905427" y="845981"/>
                    <a:pt x="903141" y="845219"/>
                    <a:pt x="903903" y="839980"/>
                  </a:cubicBezTo>
                  <a:close/>
                  <a:moveTo>
                    <a:pt x="911904" y="803118"/>
                  </a:moveTo>
                  <a:cubicBezTo>
                    <a:pt x="916857" y="807785"/>
                    <a:pt x="906760" y="816263"/>
                    <a:pt x="910189" y="824264"/>
                  </a:cubicBezTo>
                  <a:cubicBezTo>
                    <a:pt x="903903" y="817787"/>
                    <a:pt x="910856" y="811405"/>
                    <a:pt x="911904" y="803118"/>
                  </a:cubicBezTo>
                  <a:close/>
                  <a:moveTo>
                    <a:pt x="876661" y="804928"/>
                  </a:moveTo>
                  <a:cubicBezTo>
                    <a:pt x="876757" y="805404"/>
                    <a:pt x="876852" y="805880"/>
                    <a:pt x="877042" y="806357"/>
                  </a:cubicBezTo>
                  <a:cubicBezTo>
                    <a:pt x="876566" y="805976"/>
                    <a:pt x="875994" y="805595"/>
                    <a:pt x="875423" y="805214"/>
                  </a:cubicBezTo>
                  <a:cubicBezTo>
                    <a:pt x="876090" y="805118"/>
                    <a:pt x="876376" y="805023"/>
                    <a:pt x="876661" y="804928"/>
                  </a:cubicBezTo>
                  <a:close/>
                  <a:moveTo>
                    <a:pt x="882662" y="566231"/>
                  </a:moveTo>
                  <a:cubicBezTo>
                    <a:pt x="882852" y="568613"/>
                    <a:pt x="882567" y="570899"/>
                    <a:pt x="881614" y="572994"/>
                  </a:cubicBezTo>
                  <a:cubicBezTo>
                    <a:pt x="881900" y="570518"/>
                    <a:pt x="883329" y="566898"/>
                    <a:pt x="881043" y="566612"/>
                  </a:cubicBezTo>
                  <a:cubicBezTo>
                    <a:pt x="878947" y="564803"/>
                    <a:pt x="880757" y="565565"/>
                    <a:pt x="882662" y="566231"/>
                  </a:cubicBezTo>
                  <a:close/>
                  <a:moveTo>
                    <a:pt x="881519" y="574232"/>
                  </a:moveTo>
                  <a:cubicBezTo>
                    <a:pt x="882281" y="573947"/>
                    <a:pt x="882948" y="573851"/>
                    <a:pt x="883519" y="574137"/>
                  </a:cubicBezTo>
                  <a:cubicBezTo>
                    <a:pt x="883329" y="574613"/>
                    <a:pt x="883234" y="575090"/>
                    <a:pt x="882757" y="575566"/>
                  </a:cubicBezTo>
                  <a:cubicBezTo>
                    <a:pt x="881995" y="575471"/>
                    <a:pt x="881614" y="574899"/>
                    <a:pt x="881519" y="574232"/>
                  </a:cubicBezTo>
                  <a:close/>
                  <a:moveTo>
                    <a:pt x="878185" y="809500"/>
                  </a:moveTo>
                  <a:cubicBezTo>
                    <a:pt x="878852" y="810833"/>
                    <a:pt x="879519" y="812262"/>
                    <a:pt x="879709" y="813977"/>
                  </a:cubicBezTo>
                  <a:cubicBezTo>
                    <a:pt x="880567" y="814358"/>
                    <a:pt x="881043" y="814358"/>
                    <a:pt x="881614" y="814358"/>
                  </a:cubicBezTo>
                  <a:cubicBezTo>
                    <a:pt x="882186" y="816358"/>
                    <a:pt x="881519" y="818168"/>
                    <a:pt x="878090" y="817977"/>
                  </a:cubicBezTo>
                  <a:cubicBezTo>
                    <a:pt x="880852" y="813691"/>
                    <a:pt x="877995" y="813405"/>
                    <a:pt x="877519" y="809214"/>
                  </a:cubicBezTo>
                  <a:cubicBezTo>
                    <a:pt x="877804" y="809214"/>
                    <a:pt x="877995" y="809405"/>
                    <a:pt x="878185" y="809500"/>
                  </a:cubicBezTo>
                  <a:close/>
                  <a:moveTo>
                    <a:pt x="888282" y="872651"/>
                  </a:moveTo>
                  <a:cubicBezTo>
                    <a:pt x="888472" y="872651"/>
                    <a:pt x="888568" y="872651"/>
                    <a:pt x="888758" y="872651"/>
                  </a:cubicBezTo>
                  <a:cubicBezTo>
                    <a:pt x="887901" y="875127"/>
                    <a:pt x="890949" y="875794"/>
                    <a:pt x="891139" y="874079"/>
                  </a:cubicBezTo>
                  <a:cubicBezTo>
                    <a:pt x="895044" y="873127"/>
                    <a:pt x="883805" y="880080"/>
                    <a:pt x="891806" y="881604"/>
                  </a:cubicBezTo>
                  <a:cubicBezTo>
                    <a:pt x="890853" y="881890"/>
                    <a:pt x="890187" y="882366"/>
                    <a:pt x="889901" y="883033"/>
                  </a:cubicBezTo>
                  <a:cubicBezTo>
                    <a:pt x="889520" y="882652"/>
                    <a:pt x="889330" y="881985"/>
                    <a:pt x="889139" y="881509"/>
                  </a:cubicBezTo>
                  <a:cubicBezTo>
                    <a:pt x="889234" y="881509"/>
                    <a:pt x="889234" y="881414"/>
                    <a:pt x="889330" y="881414"/>
                  </a:cubicBezTo>
                  <a:cubicBezTo>
                    <a:pt x="889139" y="881128"/>
                    <a:pt x="888949" y="880937"/>
                    <a:pt x="888758" y="880652"/>
                  </a:cubicBezTo>
                  <a:cubicBezTo>
                    <a:pt x="887996" y="878461"/>
                    <a:pt x="888091" y="875603"/>
                    <a:pt x="888282" y="872651"/>
                  </a:cubicBezTo>
                  <a:close/>
                  <a:moveTo>
                    <a:pt x="902093" y="892463"/>
                  </a:moveTo>
                  <a:cubicBezTo>
                    <a:pt x="908475" y="890272"/>
                    <a:pt x="901807" y="899130"/>
                    <a:pt x="903808" y="902654"/>
                  </a:cubicBezTo>
                  <a:cubicBezTo>
                    <a:pt x="898283" y="900083"/>
                    <a:pt x="902379" y="892367"/>
                    <a:pt x="895807" y="893225"/>
                  </a:cubicBezTo>
                  <a:cubicBezTo>
                    <a:pt x="896092" y="887700"/>
                    <a:pt x="902188" y="892844"/>
                    <a:pt x="901902" y="895034"/>
                  </a:cubicBezTo>
                  <a:cubicBezTo>
                    <a:pt x="903522" y="894749"/>
                    <a:pt x="903427" y="892463"/>
                    <a:pt x="902093" y="892463"/>
                  </a:cubicBezTo>
                  <a:close/>
                  <a:moveTo>
                    <a:pt x="889806" y="885986"/>
                  </a:moveTo>
                  <a:cubicBezTo>
                    <a:pt x="890282" y="887319"/>
                    <a:pt x="891139" y="888557"/>
                    <a:pt x="892377" y="889129"/>
                  </a:cubicBezTo>
                  <a:cubicBezTo>
                    <a:pt x="892377" y="889129"/>
                    <a:pt x="892377" y="889129"/>
                    <a:pt x="892377" y="889129"/>
                  </a:cubicBezTo>
                  <a:cubicBezTo>
                    <a:pt x="891901" y="888748"/>
                    <a:pt x="891425" y="888462"/>
                    <a:pt x="890853" y="888081"/>
                  </a:cubicBezTo>
                  <a:cubicBezTo>
                    <a:pt x="890853" y="888843"/>
                    <a:pt x="890758" y="889415"/>
                    <a:pt x="890568" y="889700"/>
                  </a:cubicBezTo>
                  <a:cubicBezTo>
                    <a:pt x="889711" y="889224"/>
                    <a:pt x="888949" y="887795"/>
                    <a:pt x="888377" y="886367"/>
                  </a:cubicBezTo>
                  <a:cubicBezTo>
                    <a:pt x="888853" y="886367"/>
                    <a:pt x="889330" y="886176"/>
                    <a:pt x="889806" y="885986"/>
                  </a:cubicBezTo>
                  <a:close/>
                  <a:moveTo>
                    <a:pt x="896378" y="916942"/>
                  </a:moveTo>
                  <a:cubicBezTo>
                    <a:pt x="900188" y="917228"/>
                    <a:pt x="899140" y="921609"/>
                    <a:pt x="899521" y="924752"/>
                  </a:cubicBezTo>
                  <a:cubicBezTo>
                    <a:pt x="898188" y="923609"/>
                    <a:pt x="896283" y="922847"/>
                    <a:pt x="893425" y="923038"/>
                  </a:cubicBezTo>
                  <a:cubicBezTo>
                    <a:pt x="893997" y="918942"/>
                    <a:pt x="899236" y="924086"/>
                    <a:pt x="896378" y="916942"/>
                  </a:cubicBezTo>
                  <a:close/>
                  <a:moveTo>
                    <a:pt x="858945" y="1137731"/>
                  </a:moveTo>
                  <a:cubicBezTo>
                    <a:pt x="858659" y="1137922"/>
                    <a:pt x="858469" y="1138208"/>
                    <a:pt x="858373" y="1138493"/>
                  </a:cubicBezTo>
                  <a:cubicBezTo>
                    <a:pt x="858088" y="1138208"/>
                    <a:pt x="857897" y="1137922"/>
                    <a:pt x="857516" y="1137827"/>
                  </a:cubicBezTo>
                  <a:cubicBezTo>
                    <a:pt x="857802" y="1137731"/>
                    <a:pt x="858278" y="1137731"/>
                    <a:pt x="858945" y="1137731"/>
                  </a:cubicBezTo>
                  <a:close/>
                  <a:moveTo>
                    <a:pt x="874756" y="1146494"/>
                  </a:moveTo>
                  <a:cubicBezTo>
                    <a:pt x="874852" y="1143923"/>
                    <a:pt x="876090" y="1142780"/>
                    <a:pt x="877519" y="1141732"/>
                  </a:cubicBezTo>
                  <a:cubicBezTo>
                    <a:pt x="877804" y="1143637"/>
                    <a:pt x="877138" y="1145828"/>
                    <a:pt x="877709" y="1148209"/>
                  </a:cubicBezTo>
                  <a:cubicBezTo>
                    <a:pt x="876947" y="1147638"/>
                    <a:pt x="876090" y="1147161"/>
                    <a:pt x="874852" y="1146875"/>
                  </a:cubicBezTo>
                  <a:cubicBezTo>
                    <a:pt x="874852" y="1146685"/>
                    <a:pt x="874756" y="1146590"/>
                    <a:pt x="874756" y="1146494"/>
                  </a:cubicBezTo>
                  <a:close/>
                  <a:moveTo>
                    <a:pt x="891330" y="871508"/>
                  </a:moveTo>
                  <a:cubicBezTo>
                    <a:pt x="891044" y="868460"/>
                    <a:pt x="893806" y="869031"/>
                    <a:pt x="893044" y="865412"/>
                  </a:cubicBezTo>
                  <a:cubicBezTo>
                    <a:pt x="895902" y="866078"/>
                    <a:pt x="893330" y="871412"/>
                    <a:pt x="897616" y="870746"/>
                  </a:cubicBezTo>
                  <a:cubicBezTo>
                    <a:pt x="897616" y="873508"/>
                    <a:pt x="893235" y="871031"/>
                    <a:pt x="891330" y="871508"/>
                  </a:cubicBezTo>
                  <a:close/>
                  <a:moveTo>
                    <a:pt x="877519" y="902940"/>
                  </a:moveTo>
                  <a:cubicBezTo>
                    <a:pt x="874375" y="902559"/>
                    <a:pt x="874947" y="898082"/>
                    <a:pt x="876757" y="896654"/>
                  </a:cubicBezTo>
                  <a:cubicBezTo>
                    <a:pt x="879900" y="896939"/>
                    <a:pt x="879328" y="901511"/>
                    <a:pt x="877519" y="902940"/>
                  </a:cubicBezTo>
                  <a:close/>
                  <a:moveTo>
                    <a:pt x="885424" y="886557"/>
                  </a:moveTo>
                  <a:cubicBezTo>
                    <a:pt x="885329" y="886748"/>
                    <a:pt x="885139" y="887033"/>
                    <a:pt x="885043" y="887224"/>
                  </a:cubicBezTo>
                  <a:cubicBezTo>
                    <a:pt x="882757" y="884938"/>
                    <a:pt x="883424" y="887224"/>
                    <a:pt x="880090" y="886843"/>
                  </a:cubicBezTo>
                  <a:cubicBezTo>
                    <a:pt x="879519" y="882938"/>
                    <a:pt x="879424" y="884366"/>
                    <a:pt x="880567" y="880652"/>
                  </a:cubicBezTo>
                  <a:cubicBezTo>
                    <a:pt x="881424" y="880842"/>
                    <a:pt x="882186" y="880842"/>
                    <a:pt x="882852" y="880747"/>
                  </a:cubicBezTo>
                  <a:cubicBezTo>
                    <a:pt x="882662" y="882176"/>
                    <a:pt x="882567" y="883509"/>
                    <a:pt x="882281" y="885033"/>
                  </a:cubicBezTo>
                  <a:cubicBezTo>
                    <a:pt x="883519" y="885890"/>
                    <a:pt x="884567" y="886367"/>
                    <a:pt x="885424" y="886557"/>
                  </a:cubicBezTo>
                  <a:close/>
                  <a:moveTo>
                    <a:pt x="891330" y="1427006"/>
                  </a:moveTo>
                  <a:cubicBezTo>
                    <a:pt x="893711" y="1428339"/>
                    <a:pt x="893616" y="1431959"/>
                    <a:pt x="893140" y="1435864"/>
                  </a:cubicBezTo>
                  <a:cubicBezTo>
                    <a:pt x="889615" y="1435483"/>
                    <a:pt x="891330" y="1430625"/>
                    <a:pt x="891330" y="1427006"/>
                  </a:cubicBezTo>
                  <a:close/>
                  <a:moveTo>
                    <a:pt x="906665" y="883414"/>
                  </a:moveTo>
                  <a:cubicBezTo>
                    <a:pt x="905808" y="883795"/>
                    <a:pt x="905046" y="884271"/>
                    <a:pt x="905046" y="885319"/>
                  </a:cubicBezTo>
                  <a:cubicBezTo>
                    <a:pt x="905522" y="885605"/>
                    <a:pt x="905903" y="885986"/>
                    <a:pt x="906284" y="886271"/>
                  </a:cubicBezTo>
                  <a:cubicBezTo>
                    <a:pt x="906189" y="887129"/>
                    <a:pt x="906189" y="887986"/>
                    <a:pt x="906189" y="888938"/>
                  </a:cubicBezTo>
                  <a:cubicBezTo>
                    <a:pt x="903903" y="888653"/>
                    <a:pt x="903427" y="890272"/>
                    <a:pt x="901045" y="889796"/>
                  </a:cubicBezTo>
                  <a:cubicBezTo>
                    <a:pt x="903522" y="883223"/>
                    <a:pt x="906951" y="882747"/>
                    <a:pt x="904760" y="875032"/>
                  </a:cubicBezTo>
                  <a:cubicBezTo>
                    <a:pt x="903046" y="875699"/>
                    <a:pt x="902284" y="877508"/>
                    <a:pt x="901902" y="879794"/>
                  </a:cubicBezTo>
                  <a:cubicBezTo>
                    <a:pt x="899236" y="879032"/>
                    <a:pt x="901522" y="873127"/>
                    <a:pt x="902474" y="872365"/>
                  </a:cubicBezTo>
                  <a:cubicBezTo>
                    <a:pt x="907999" y="875413"/>
                    <a:pt x="907427" y="879032"/>
                    <a:pt x="906665" y="883414"/>
                  </a:cubicBezTo>
                  <a:close/>
                  <a:moveTo>
                    <a:pt x="890949" y="860840"/>
                  </a:moveTo>
                  <a:cubicBezTo>
                    <a:pt x="890473" y="861221"/>
                    <a:pt x="890187" y="861792"/>
                    <a:pt x="890187" y="862745"/>
                  </a:cubicBezTo>
                  <a:cubicBezTo>
                    <a:pt x="890377" y="862649"/>
                    <a:pt x="890568" y="862649"/>
                    <a:pt x="890758" y="862649"/>
                  </a:cubicBezTo>
                  <a:cubicBezTo>
                    <a:pt x="890758" y="863126"/>
                    <a:pt x="890663" y="863507"/>
                    <a:pt x="890663" y="863983"/>
                  </a:cubicBezTo>
                  <a:cubicBezTo>
                    <a:pt x="889044" y="863411"/>
                    <a:pt x="888853" y="861602"/>
                    <a:pt x="887139" y="861221"/>
                  </a:cubicBezTo>
                  <a:cubicBezTo>
                    <a:pt x="886948" y="861221"/>
                    <a:pt x="886948" y="861411"/>
                    <a:pt x="886853" y="861411"/>
                  </a:cubicBezTo>
                  <a:cubicBezTo>
                    <a:pt x="886472" y="860840"/>
                    <a:pt x="885996" y="860268"/>
                    <a:pt x="885329" y="859887"/>
                  </a:cubicBezTo>
                  <a:cubicBezTo>
                    <a:pt x="885139" y="860935"/>
                    <a:pt x="884948" y="861983"/>
                    <a:pt x="884853" y="863126"/>
                  </a:cubicBezTo>
                  <a:cubicBezTo>
                    <a:pt x="883234" y="862173"/>
                    <a:pt x="883329" y="859792"/>
                    <a:pt x="883710" y="857125"/>
                  </a:cubicBezTo>
                  <a:cubicBezTo>
                    <a:pt x="886663" y="857315"/>
                    <a:pt x="887234" y="859601"/>
                    <a:pt x="891044" y="858935"/>
                  </a:cubicBezTo>
                  <a:cubicBezTo>
                    <a:pt x="891044" y="859601"/>
                    <a:pt x="890949" y="860268"/>
                    <a:pt x="890949" y="860840"/>
                  </a:cubicBezTo>
                  <a:close/>
                  <a:moveTo>
                    <a:pt x="883900" y="871317"/>
                  </a:moveTo>
                  <a:cubicBezTo>
                    <a:pt x="883805" y="872365"/>
                    <a:pt x="883710" y="873508"/>
                    <a:pt x="883519" y="874651"/>
                  </a:cubicBezTo>
                  <a:cubicBezTo>
                    <a:pt x="882662" y="873317"/>
                    <a:pt x="881805" y="871508"/>
                    <a:pt x="880281" y="868174"/>
                  </a:cubicBezTo>
                  <a:cubicBezTo>
                    <a:pt x="882472" y="868364"/>
                    <a:pt x="882948" y="869984"/>
                    <a:pt x="883900" y="871317"/>
                  </a:cubicBezTo>
                  <a:close/>
                  <a:moveTo>
                    <a:pt x="876947" y="644622"/>
                  </a:moveTo>
                  <a:cubicBezTo>
                    <a:pt x="873994" y="642812"/>
                    <a:pt x="878185" y="639193"/>
                    <a:pt x="874090" y="637383"/>
                  </a:cubicBezTo>
                  <a:cubicBezTo>
                    <a:pt x="873994" y="636335"/>
                    <a:pt x="874661" y="636240"/>
                    <a:pt x="875423" y="636240"/>
                  </a:cubicBezTo>
                  <a:cubicBezTo>
                    <a:pt x="876280" y="636335"/>
                    <a:pt x="877042" y="636335"/>
                    <a:pt x="877900" y="636431"/>
                  </a:cubicBezTo>
                  <a:cubicBezTo>
                    <a:pt x="876947" y="641955"/>
                    <a:pt x="876757" y="641288"/>
                    <a:pt x="878090" y="644432"/>
                  </a:cubicBezTo>
                  <a:cubicBezTo>
                    <a:pt x="877614" y="644527"/>
                    <a:pt x="877233" y="644527"/>
                    <a:pt x="876947" y="644622"/>
                  </a:cubicBezTo>
                  <a:close/>
                  <a:moveTo>
                    <a:pt x="880281" y="604617"/>
                  </a:moveTo>
                  <a:cubicBezTo>
                    <a:pt x="881614" y="605189"/>
                    <a:pt x="882852" y="605951"/>
                    <a:pt x="883805" y="606903"/>
                  </a:cubicBezTo>
                  <a:cubicBezTo>
                    <a:pt x="884758" y="608713"/>
                    <a:pt x="885234" y="611285"/>
                    <a:pt x="884758" y="613285"/>
                  </a:cubicBezTo>
                  <a:cubicBezTo>
                    <a:pt x="879519" y="613475"/>
                    <a:pt x="884948" y="604617"/>
                    <a:pt x="879138" y="605379"/>
                  </a:cubicBezTo>
                  <a:cubicBezTo>
                    <a:pt x="879519" y="604903"/>
                    <a:pt x="879900" y="604712"/>
                    <a:pt x="880281" y="604617"/>
                  </a:cubicBezTo>
                  <a:close/>
                  <a:moveTo>
                    <a:pt x="885234" y="590711"/>
                  </a:moveTo>
                  <a:cubicBezTo>
                    <a:pt x="885424" y="590806"/>
                    <a:pt x="885519" y="590996"/>
                    <a:pt x="885615" y="591092"/>
                  </a:cubicBezTo>
                  <a:cubicBezTo>
                    <a:pt x="885805" y="593092"/>
                    <a:pt x="885996" y="595092"/>
                    <a:pt x="885901" y="597092"/>
                  </a:cubicBezTo>
                  <a:cubicBezTo>
                    <a:pt x="885519" y="596140"/>
                    <a:pt x="885234" y="594806"/>
                    <a:pt x="885234" y="590711"/>
                  </a:cubicBezTo>
                  <a:close/>
                  <a:moveTo>
                    <a:pt x="894092" y="621476"/>
                  </a:moveTo>
                  <a:cubicBezTo>
                    <a:pt x="894759" y="619000"/>
                    <a:pt x="894187" y="617571"/>
                    <a:pt x="891901" y="617571"/>
                  </a:cubicBezTo>
                  <a:cubicBezTo>
                    <a:pt x="892092" y="617476"/>
                    <a:pt x="892092" y="617285"/>
                    <a:pt x="892282" y="617190"/>
                  </a:cubicBezTo>
                  <a:cubicBezTo>
                    <a:pt x="894949" y="617000"/>
                    <a:pt x="894568" y="619571"/>
                    <a:pt x="895044" y="621286"/>
                  </a:cubicBezTo>
                  <a:cubicBezTo>
                    <a:pt x="894759" y="621381"/>
                    <a:pt x="894473" y="621476"/>
                    <a:pt x="894092" y="621476"/>
                  </a:cubicBezTo>
                  <a:close/>
                  <a:moveTo>
                    <a:pt x="834847" y="523845"/>
                  </a:moveTo>
                  <a:cubicBezTo>
                    <a:pt x="834847" y="524131"/>
                    <a:pt x="834847" y="524321"/>
                    <a:pt x="834847" y="524607"/>
                  </a:cubicBezTo>
                  <a:cubicBezTo>
                    <a:pt x="834561" y="524321"/>
                    <a:pt x="834370" y="524226"/>
                    <a:pt x="834085" y="524036"/>
                  </a:cubicBezTo>
                  <a:cubicBezTo>
                    <a:pt x="834370" y="523940"/>
                    <a:pt x="834656" y="523845"/>
                    <a:pt x="834847" y="523845"/>
                  </a:cubicBezTo>
                  <a:close/>
                  <a:moveTo>
                    <a:pt x="835513" y="526512"/>
                  </a:moveTo>
                  <a:cubicBezTo>
                    <a:pt x="836085" y="526322"/>
                    <a:pt x="836752" y="526226"/>
                    <a:pt x="837704" y="526131"/>
                  </a:cubicBezTo>
                  <a:cubicBezTo>
                    <a:pt x="837323" y="526988"/>
                    <a:pt x="836847" y="527750"/>
                    <a:pt x="836656" y="527941"/>
                  </a:cubicBezTo>
                  <a:cubicBezTo>
                    <a:pt x="836085" y="527655"/>
                    <a:pt x="835799" y="526988"/>
                    <a:pt x="835513" y="526512"/>
                  </a:cubicBezTo>
                  <a:close/>
                  <a:moveTo>
                    <a:pt x="911523" y="900654"/>
                  </a:moveTo>
                  <a:cubicBezTo>
                    <a:pt x="911237" y="902083"/>
                    <a:pt x="911618" y="902845"/>
                    <a:pt x="912571" y="903226"/>
                  </a:cubicBezTo>
                  <a:cubicBezTo>
                    <a:pt x="909046" y="906750"/>
                    <a:pt x="905141" y="896368"/>
                    <a:pt x="908284" y="894082"/>
                  </a:cubicBezTo>
                  <a:cubicBezTo>
                    <a:pt x="909999" y="898654"/>
                    <a:pt x="909523" y="899987"/>
                    <a:pt x="914285" y="897035"/>
                  </a:cubicBezTo>
                  <a:cubicBezTo>
                    <a:pt x="914476" y="899702"/>
                    <a:pt x="913714" y="901035"/>
                    <a:pt x="911523" y="900654"/>
                  </a:cubicBezTo>
                  <a:close/>
                  <a:moveTo>
                    <a:pt x="904189" y="851315"/>
                  </a:moveTo>
                  <a:cubicBezTo>
                    <a:pt x="903427" y="856458"/>
                    <a:pt x="905427" y="856268"/>
                    <a:pt x="903522" y="859982"/>
                  </a:cubicBezTo>
                  <a:cubicBezTo>
                    <a:pt x="902760" y="864554"/>
                    <a:pt x="900760" y="856077"/>
                    <a:pt x="903712" y="857506"/>
                  </a:cubicBezTo>
                  <a:cubicBezTo>
                    <a:pt x="901998" y="857220"/>
                    <a:pt x="899140" y="850267"/>
                    <a:pt x="904189" y="851315"/>
                  </a:cubicBezTo>
                  <a:close/>
                  <a:moveTo>
                    <a:pt x="896854" y="818168"/>
                  </a:moveTo>
                  <a:cubicBezTo>
                    <a:pt x="893140" y="815786"/>
                    <a:pt x="895807" y="812262"/>
                    <a:pt x="896473" y="808166"/>
                  </a:cubicBezTo>
                  <a:cubicBezTo>
                    <a:pt x="898855" y="810833"/>
                    <a:pt x="900950" y="813691"/>
                    <a:pt x="901998" y="817406"/>
                  </a:cubicBezTo>
                  <a:cubicBezTo>
                    <a:pt x="898855" y="816834"/>
                    <a:pt x="898283" y="814643"/>
                    <a:pt x="896854" y="818168"/>
                  </a:cubicBezTo>
                  <a:close/>
                  <a:moveTo>
                    <a:pt x="896473" y="854363"/>
                  </a:moveTo>
                  <a:cubicBezTo>
                    <a:pt x="895140" y="853220"/>
                    <a:pt x="893235" y="852458"/>
                    <a:pt x="890377" y="852648"/>
                  </a:cubicBezTo>
                  <a:cubicBezTo>
                    <a:pt x="890473" y="851410"/>
                    <a:pt x="890568" y="850172"/>
                    <a:pt x="890663" y="848933"/>
                  </a:cubicBezTo>
                  <a:cubicBezTo>
                    <a:pt x="892854" y="850553"/>
                    <a:pt x="896188" y="851124"/>
                    <a:pt x="896473" y="854363"/>
                  </a:cubicBezTo>
                  <a:close/>
                  <a:moveTo>
                    <a:pt x="888377" y="846266"/>
                  </a:moveTo>
                  <a:cubicBezTo>
                    <a:pt x="887425" y="845504"/>
                    <a:pt x="886472" y="844838"/>
                    <a:pt x="884758" y="844742"/>
                  </a:cubicBezTo>
                  <a:cubicBezTo>
                    <a:pt x="888091" y="843695"/>
                    <a:pt x="888853" y="839599"/>
                    <a:pt x="892663" y="839123"/>
                  </a:cubicBezTo>
                  <a:cubicBezTo>
                    <a:pt x="890758" y="840837"/>
                    <a:pt x="889711" y="843695"/>
                    <a:pt x="888377" y="846266"/>
                  </a:cubicBezTo>
                  <a:close/>
                  <a:moveTo>
                    <a:pt x="882948" y="820739"/>
                  </a:moveTo>
                  <a:cubicBezTo>
                    <a:pt x="883043" y="820454"/>
                    <a:pt x="883043" y="820168"/>
                    <a:pt x="883138" y="819882"/>
                  </a:cubicBezTo>
                  <a:cubicBezTo>
                    <a:pt x="883138" y="820168"/>
                    <a:pt x="883043" y="820454"/>
                    <a:pt x="883043" y="820739"/>
                  </a:cubicBezTo>
                  <a:cubicBezTo>
                    <a:pt x="883043" y="820835"/>
                    <a:pt x="882948" y="820739"/>
                    <a:pt x="882948" y="820739"/>
                  </a:cubicBezTo>
                  <a:close/>
                  <a:moveTo>
                    <a:pt x="883710" y="815501"/>
                  </a:moveTo>
                  <a:cubicBezTo>
                    <a:pt x="883615" y="814739"/>
                    <a:pt x="883519" y="813977"/>
                    <a:pt x="883234" y="813310"/>
                  </a:cubicBezTo>
                  <a:cubicBezTo>
                    <a:pt x="883710" y="812643"/>
                    <a:pt x="884091" y="811881"/>
                    <a:pt x="884948" y="811786"/>
                  </a:cubicBezTo>
                  <a:cubicBezTo>
                    <a:pt x="884377" y="813024"/>
                    <a:pt x="884091" y="814262"/>
                    <a:pt x="883710" y="815501"/>
                  </a:cubicBezTo>
                  <a:close/>
                  <a:moveTo>
                    <a:pt x="877042" y="804833"/>
                  </a:moveTo>
                  <a:cubicBezTo>
                    <a:pt x="877995" y="804166"/>
                    <a:pt x="876852" y="802261"/>
                    <a:pt x="877233" y="797879"/>
                  </a:cubicBezTo>
                  <a:cubicBezTo>
                    <a:pt x="875709" y="800261"/>
                    <a:pt x="874280" y="802642"/>
                    <a:pt x="872851" y="805023"/>
                  </a:cubicBezTo>
                  <a:cubicBezTo>
                    <a:pt x="871327" y="805880"/>
                    <a:pt x="872375" y="803309"/>
                    <a:pt x="872566" y="800546"/>
                  </a:cubicBezTo>
                  <a:cubicBezTo>
                    <a:pt x="874090" y="799975"/>
                    <a:pt x="874566" y="798260"/>
                    <a:pt x="875328" y="796927"/>
                  </a:cubicBezTo>
                  <a:cubicBezTo>
                    <a:pt x="878471" y="797879"/>
                    <a:pt x="880757" y="799689"/>
                    <a:pt x="881805" y="803023"/>
                  </a:cubicBezTo>
                  <a:cubicBezTo>
                    <a:pt x="881043" y="804452"/>
                    <a:pt x="879519" y="805118"/>
                    <a:pt x="877042" y="804833"/>
                  </a:cubicBezTo>
                  <a:close/>
                  <a:moveTo>
                    <a:pt x="871803" y="711107"/>
                  </a:moveTo>
                  <a:cubicBezTo>
                    <a:pt x="871803" y="711011"/>
                    <a:pt x="871803" y="711011"/>
                    <a:pt x="871803" y="711107"/>
                  </a:cubicBezTo>
                  <a:cubicBezTo>
                    <a:pt x="873804" y="710249"/>
                    <a:pt x="874756" y="710726"/>
                    <a:pt x="875233" y="711869"/>
                  </a:cubicBezTo>
                  <a:cubicBezTo>
                    <a:pt x="874375" y="711869"/>
                    <a:pt x="873232" y="711583"/>
                    <a:pt x="871803" y="711107"/>
                  </a:cubicBezTo>
                  <a:close/>
                  <a:moveTo>
                    <a:pt x="878471" y="647099"/>
                  </a:moveTo>
                  <a:cubicBezTo>
                    <a:pt x="878471" y="646908"/>
                    <a:pt x="878566" y="646813"/>
                    <a:pt x="878566" y="646622"/>
                  </a:cubicBezTo>
                  <a:cubicBezTo>
                    <a:pt x="880186" y="647384"/>
                    <a:pt x="881328" y="648527"/>
                    <a:pt x="883043" y="649289"/>
                  </a:cubicBezTo>
                  <a:cubicBezTo>
                    <a:pt x="881995" y="650337"/>
                    <a:pt x="881424" y="651956"/>
                    <a:pt x="881424" y="654147"/>
                  </a:cubicBezTo>
                  <a:cubicBezTo>
                    <a:pt x="880281" y="651956"/>
                    <a:pt x="878947" y="649861"/>
                    <a:pt x="878471" y="647099"/>
                  </a:cubicBezTo>
                  <a:close/>
                  <a:moveTo>
                    <a:pt x="879233" y="619000"/>
                  </a:moveTo>
                  <a:cubicBezTo>
                    <a:pt x="876471" y="618619"/>
                    <a:pt x="879138" y="613666"/>
                    <a:pt x="878566" y="611475"/>
                  </a:cubicBezTo>
                  <a:cubicBezTo>
                    <a:pt x="881805" y="612237"/>
                    <a:pt x="881995" y="615476"/>
                    <a:pt x="885710" y="615857"/>
                  </a:cubicBezTo>
                  <a:cubicBezTo>
                    <a:pt x="885805" y="618047"/>
                    <a:pt x="883329" y="618905"/>
                    <a:pt x="885424" y="619571"/>
                  </a:cubicBezTo>
                  <a:cubicBezTo>
                    <a:pt x="884758" y="623286"/>
                    <a:pt x="880567" y="614714"/>
                    <a:pt x="879233" y="619000"/>
                  </a:cubicBezTo>
                  <a:close/>
                  <a:moveTo>
                    <a:pt x="894664" y="643479"/>
                  </a:moveTo>
                  <a:cubicBezTo>
                    <a:pt x="893806" y="643765"/>
                    <a:pt x="892949" y="644051"/>
                    <a:pt x="892187" y="643765"/>
                  </a:cubicBezTo>
                  <a:cubicBezTo>
                    <a:pt x="891235" y="642717"/>
                    <a:pt x="891711" y="640336"/>
                    <a:pt x="889996" y="639860"/>
                  </a:cubicBezTo>
                  <a:cubicBezTo>
                    <a:pt x="890377" y="639288"/>
                    <a:pt x="891330" y="639383"/>
                    <a:pt x="892377" y="639574"/>
                  </a:cubicBezTo>
                  <a:cubicBezTo>
                    <a:pt x="892377" y="639764"/>
                    <a:pt x="892377" y="639860"/>
                    <a:pt x="892377" y="640050"/>
                  </a:cubicBezTo>
                  <a:cubicBezTo>
                    <a:pt x="893235" y="641193"/>
                    <a:pt x="894378" y="642050"/>
                    <a:pt x="894664" y="643479"/>
                  </a:cubicBezTo>
                  <a:close/>
                  <a:moveTo>
                    <a:pt x="899045" y="627668"/>
                  </a:moveTo>
                  <a:cubicBezTo>
                    <a:pt x="899331" y="628811"/>
                    <a:pt x="899617" y="629668"/>
                    <a:pt x="899140" y="630716"/>
                  </a:cubicBezTo>
                  <a:cubicBezTo>
                    <a:pt x="899045" y="629668"/>
                    <a:pt x="899045" y="628620"/>
                    <a:pt x="899045" y="627668"/>
                  </a:cubicBezTo>
                  <a:close/>
                  <a:moveTo>
                    <a:pt x="898378" y="614809"/>
                  </a:moveTo>
                  <a:cubicBezTo>
                    <a:pt x="898283" y="613475"/>
                    <a:pt x="898188" y="612047"/>
                    <a:pt x="898093" y="610713"/>
                  </a:cubicBezTo>
                  <a:cubicBezTo>
                    <a:pt x="899140" y="612237"/>
                    <a:pt x="901426" y="612713"/>
                    <a:pt x="900760" y="615857"/>
                  </a:cubicBezTo>
                  <a:cubicBezTo>
                    <a:pt x="899331" y="615952"/>
                    <a:pt x="898759" y="615476"/>
                    <a:pt x="898378" y="614809"/>
                  </a:cubicBezTo>
                  <a:close/>
                  <a:moveTo>
                    <a:pt x="855611" y="541181"/>
                  </a:moveTo>
                  <a:cubicBezTo>
                    <a:pt x="855230" y="541085"/>
                    <a:pt x="854754" y="540990"/>
                    <a:pt x="854277" y="540895"/>
                  </a:cubicBezTo>
                  <a:cubicBezTo>
                    <a:pt x="854277" y="540419"/>
                    <a:pt x="854277" y="539942"/>
                    <a:pt x="854373" y="539466"/>
                  </a:cubicBezTo>
                  <a:cubicBezTo>
                    <a:pt x="854944" y="539942"/>
                    <a:pt x="855325" y="540514"/>
                    <a:pt x="855611" y="541181"/>
                  </a:cubicBezTo>
                  <a:close/>
                  <a:moveTo>
                    <a:pt x="912952" y="789402"/>
                  </a:moveTo>
                  <a:cubicBezTo>
                    <a:pt x="912475" y="791593"/>
                    <a:pt x="913714" y="795784"/>
                    <a:pt x="910094" y="794165"/>
                  </a:cubicBezTo>
                  <a:cubicBezTo>
                    <a:pt x="910475" y="791879"/>
                    <a:pt x="908761" y="791402"/>
                    <a:pt x="909237" y="789021"/>
                  </a:cubicBezTo>
                  <a:cubicBezTo>
                    <a:pt x="910475" y="789212"/>
                    <a:pt x="911713" y="789307"/>
                    <a:pt x="912952" y="789402"/>
                  </a:cubicBezTo>
                  <a:close/>
                  <a:moveTo>
                    <a:pt x="908570" y="827883"/>
                  </a:moveTo>
                  <a:cubicBezTo>
                    <a:pt x="903046" y="829979"/>
                    <a:pt x="900664" y="823978"/>
                    <a:pt x="901807" y="818549"/>
                  </a:cubicBezTo>
                  <a:cubicBezTo>
                    <a:pt x="904665" y="821216"/>
                    <a:pt x="906665" y="824549"/>
                    <a:pt x="908570" y="827883"/>
                  </a:cubicBezTo>
                  <a:close/>
                  <a:moveTo>
                    <a:pt x="897997" y="804452"/>
                  </a:moveTo>
                  <a:cubicBezTo>
                    <a:pt x="898283" y="803499"/>
                    <a:pt x="899331" y="803309"/>
                    <a:pt x="899426" y="802070"/>
                  </a:cubicBezTo>
                  <a:cubicBezTo>
                    <a:pt x="899331" y="800642"/>
                    <a:pt x="898188" y="801308"/>
                    <a:pt x="898188" y="801975"/>
                  </a:cubicBezTo>
                  <a:cubicBezTo>
                    <a:pt x="896854" y="801308"/>
                    <a:pt x="895807" y="792926"/>
                    <a:pt x="894664" y="799213"/>
                  </a:cubicBezTo>
                  <a:cubicBezTo>
                    <a:pt x="891425" y="797498"/>
                    <a:pt x="895235" y="792736"/>
                    <a:pt x="895426" y="790545"/>
                  </a:cubicBezTo>
                  <a:cubicBezTo>
                    <a:pt x="897902" y="793403"/>
                    <a:pt x="896664" y="799499"/>
                    <a:pt x="902188" y="799880"/>
                  </a:cubicBezTo>
                  <a:cubicBezTo>
                    <a:pt x="902188" y="803118"/>
                    <a:pt x="901236" y="805118"/>
                    <a:pt x="897997" y="804452"/>
                  </a:cubicBezTo>
                  <a:close/>
                  <a:moveTo>
                    <a:pt x="896664" y="805595"/>
                  </a:moveTo>
                  <a:cubicBezTo>
                    <a:pt x="895521" y="809214"/>
                    <a:pt x="894092" y="804166"/>
                    <a:pt x="891711" y="805214"/>
                  </a:cubicBezTo>
                  <a:cubicBezTo>
                    <a:pt x="891806" y="803975"/>
                    <a:pt x="891901" y="802737"/>
                    <a:pt x="891997" y="801499"/>
                  </a:cubicBezTo>
                  <a:cubicBezTo>
                    <a:pt x="896092" y="800737"/>
                    <a:pt x="894283" y="804928"/>
                    <a:pt x="896664" y="805595"/>
                  </a:cubicBezTo>
                  <a:close/>
                  <a:moveTo>
                    <a:pt x="885234" y="806642"/>
                  </a:moveTo>
                  <a:cubicBezTo>
                    <a:pt x="885329" y="806452"/>
                    <a:pt x="885329" y="806166"/>
                    <a:pt x="885424" y="805976"/>
                  </a:cubicBezTo>
                  <a:cubicBezTo>
                    <a:pt x="885424" y="806357"/>
                    <a:pt x="885519" y="806642"/>
                    <a:pt x="885519" y="807023"/>
                  </a:cubicBezTo>
                  <a:cubicBezTo>
                    <a:pt x="885424" y="806833"/>
                    <a:pt x="885329" y="806738"/>
                    <a:pt x="885234" y="806642"/>
                  </a:cubicBezTo>
                  <a:close/>
                  <a:moveTo>
                    <a:pt x="879614" y="784259"/>
                  </a:moveTo>
                  <a:cubicBezTo>
                    <a:pt x="880948" y="781306"/>
                    <a:pt x="881328" y="777115"/>
                    <a:pt x="885234" y="777210"/>
                  </a:cubicBezTo>
                  <a:cubicBezTo>
                    <a:pt x="887710" y="780544"/>
                    <a:pt x="883900" y="784735"/>
                    <a:pt x="879614" y="784259"/>
                  </a:cubicBezTo>
                  <a:close/>
                  <a:moveTo>
                    <a:pt x="876852" y="698343"/>
                  </a:moveTo>
                  <a:cubicBezTo>
                    <a:pt x="876947" y="698153"/>
                    <a:pt x="876947" y="697962"/>
                    <a:pt x="877042" y="697772"/>
                  </a:cubicBezTo>
                  <a:cubicBezTo>
                    <a:pt x="880567" y="698915"/>
                    <a:pt x="882757" y="701010"/>
                    <a:pt x="882281" y="705582"/>
                  </a:cubicBezTo>
                  <a:cubicBezTo>
                    <a:pt x="878376" y="704915"/>
                    <a:pt x="877709" y="701582"/>
                    <a:pt x="876852" y="698343"/>
                  </a:cubicBezTo>
                  <a:close/>
                  <a:moveTo>
                    <a:pt x="881328" y="655481"/>
                  </a:moveTo>
                  <a:cubicBezTo>
                    <a:pt x="885615" y="656338"/>
                    <a:pt x="886377" y="658529"/>
                    <a:pt x="884567" y="661958"/>
                  </a:cubicBezTo>
                  <a:cubicBezTo>
                    <a:pt x="882472" y="660719"/>
                    <a:pt x="880376" y="659386"/>
                    <a:pt x="881328" y="655481"/>
                  </a:cubicBezTo>
                  <a:close/>
                  <a:moveTo>
                    <a:pt x="891139" y="688818"/>
                  </a:moveTo>
                  <a:cubicBezTo>
                    <a:pt x="893044" y="689485"/>
                    <a:pt x="891901" y="692819"/>
                    <a:pt x="895902" y="691771"/>
                  </a:cubicBezTo>
                  <a:cubicBezTo>
                    <a:pt x="895616" y="698057"/>
                    <a:pt x="889615" y="693676"/>
                    <a:pt x="891139" y="688818"/>
                  </a:cubicBezTo>
                  <a:close/>
                  <a:moveTo>
                    <a:pt x="901426" y="714631"/>
                  </a:moveTo>
                  <a:cubicBezTo>
                    <a:pt x="900950" y="713678"/>
                    <a:pt x="900569" y="712916"/>
                    <a:pt x="900474" y="712059"/>
                  </a:cubicBezTo>
                  <a:cubicBezTo>
                    <a:pt x="901141" y="711869"/>
                    <a:pt x="901712" y="711964"/>
                    <a:pt x="902188" y="712345"/>
                  </a:cubicBezTo>
                  <a:cubicBezTo>
                    <a:pt x="901902" y="713107"/>
                    <a:pt x="901617" y="713869"/>
                    <a:pt x="901426" y="714631"/>
                  </a:cubicBezTo>
                  <a:close/>
                  <a:moveTo>
                    <a:pt x="908189" y="725204"/>
                  </a:moveTo>
                  <a:cubicBezTo>
                    <a:pt x="908761" y="725775"/>
                    <a:pt x="908951" y="726537"/>
                    <a:pt x="909237" y="727299"/>
                  </a:cubicBezTo>
                  <a:cubicBezTo>
                    <a:pt x="908189" y="727109"/>
                    <a:pt x="907427" y="726728"/>
                    <a:pt x="906856" y="726156"/>
                  </a:cubicBezTo>
                  <a:cubicBezTo>
                    <a:pt x="907236" y="725966"/>
                    <a:pt x="907618" y="725680"/>
                    <a:pt x="908189" y="725204"/>
                  </a:cubicBezTo>
                  <a:close/>
                  <a:moveTo>
                    <a:pt x="906760" y="714345"/>
                  </a:moveTo>
                  <a:cubicBezTo>
                    <a:pt x="906189" y="714155"/>
                    <a:pt x="905808" y="713869"/>
                    <a:pt x="905522" y="713393"/>
                  </a:cubicBezTo>
                  <a:cubicBezTo>
                    <a:pt x="905998" y="712726"/>
                    <a:pt x="906951" y="712631"/>
                    <a:pt x="907903" y="712631"/>
                  </a:cubicBezTo>
                  <a:cubicBezTo>
                    <a:pt x="906665" y="708630"/>
                    <a:pt x="905427" y="711773"/>
                    <a:pt x="901902" y="709678"/>
                  </a:cubicBezTo>
                  <a:cubicBezTo>
                    <a:pt x="901998" y="709487"/>
                    <a:pt x="902284" y="709297"/>
                    <a:pt x="902569" y="709106"/>
                  </a:cubicBezTo>
                  <a:cubicBezTo>
                    <a:pt x="902569" y="709106"/>
                    <a:pt x="902569" y="709106"/>
                    <a:pt x="902569" y="709106"/>
                  </a:cubicBezTo>
                  <a:cubicBezTo>
                    <a:pt x="902569" y="709106"/>
                    <a:pt x="902569" y="709011"/>
                    <a:pt x="902569" y="709011"/>
                  </a:cubicBezTo>
                  <a:cubicBezTo>
                    <a:pt x="905141" y="707392"/>
                    <a:pt x="912571" y="708344"/>
                    <a:pt x="907332" y="705011"/>
                  </a:cubicBezTo>
                  <a:cubicBezTo>
                    <a:pt x="907713" y="702248"/>
                    <a:pt x="912666" y="704915"/>
                    <a:pt x="914857" y="704344"/>
                  </a:cubicBezTo>
                  <a:cubicBezTo>
                    <a:pt x="914666" y="707297"/>
                    <a:pt x="914380" y="710154"/>
                    <a:pt x="914190" y="713012"/>
                  </a:cubicBezTo>
                  <a:cubicBezTo>
                    <a:pt x="910666" y="706916"/>
                    <a:pt x="910666" y="712345"/>
                    <a:pt x="906760" y="714345"/>
                  </a:cubicBezTo>
                  <a:close/>
                  <a:moveTo>
                    <a:pt x="918476" y="721108"/>
                  </a:moveTo>
                  <a:cubicBezTo>
                    <a:pt x="916476" y="721870"/>
                    <a:pt x="916285" y="724918"/>
                    <a:pt x="913237" y="724442"/>
                  </a:cubicBezTo>
                  <a:cubicBezTo>
                    <a:pt x="916095" y="719012"/>
                    <a:pt x="919714" y="713964"/>
                    <a:pt x="918476" y="721108"/>
                  </a:cubicBezTo>
                  <a:close/>
                  <a:moveTo>
                    <a:pt x="912952" y="681770"/>
                  </a:moveTo>
                  <a:cubicBezTo>
                    <a:pt x="912761" y="683865"/>
                    <a:pt x="912571" y="685961"/>
                    <a:pt x="912475" y="687961"/>
                  </a:cubicBezTo>
                  <a:cubicBezTo>
                    <a:pt x="911523" y="685770"/>
                    <a:pt x="908284" y="683198"/>
                    <a:pt x="908665" y="688913"/>
                  </a:cubicBezTo>
                  <a:cubicBezTo>
                    <a:pt x="907236" y="687199"/>
                    <a:pt x="903903" y="685008"/>
                    <a:pt x="902760" y="687675"/>
                  </a:cubicBezTo>
                  <a:cubicBezTo>
                    <a:pt x="902569" y="686532"/>
                    <a:pt x="902474" y="685389"/>
                    <a:pt x="902284" y="684341"/>
                  </a:cubicBezTo>
                  <a:cubicBezTo>
                    <a:pt x="907522" y="680627"/>
                    <a:pt x="914761" y="676436"/>
                    <a:pt x="919238" y="681008"/>
                  </a:cubicBezTo>
                  <a:cubicBezTo>
                    <a:pt x="917619" y="682722"/>
                    <a:pt x="914285" y="683484"/>
                    <a:pt x="912952" y="681770"/>
                  </a:cubicBezTo>
                  <a:close/>
                  <a:moveTo>
                    <a:pt x="902379" y="642146"/>
                  </a:moveTo>
                  <a:cubicBezTo>
                    <a:pt x="900283" y="641765"/>
                    <a:pt x="900283" y="643860"/>
                    <a:pt x="899521" y="645003"/>
                  </a:cubicBezTo>
                  <a:cubicBezTo>
                    <a:pt x="899521" y="643955"/>
                    <a:pt x="899426" y="642812"/>
                    <a:pt x="899426" y="641765"/>
                  </a:cubicBezTo>
                  <a:cubicBezTo>
                    <a:pt x="899998" y="641860"/>
                    <a:pt x="900664" y="642050"/>
                    <a:pt x="901141" y="642050"/>
                  </a:cubicBezTo>
                  <a:cubicBezTo>
                    <a:pt x="901902" y="639955"/>
                    <a:pt x="900760" y="639479"/>
                    <a:pt x="899331" y="639288"/>
                  </a:cubicBezTo>
                  <a:cubicBezTo>
                    <a:pt x="899331" y="638526"/>
                    <a:pt x="899331" y="637764"/>
                    <a:pt x="899236" y="637002"/>
                  </a:cubicBezTo>
                  <a:cubicBezTo>
                    <a:pt x="902569" y="638050"/>
                    <a:pt x="905617" y="646241"/>
                    <a:pt x="906665" y="650147"/>
                  </a:cubicBezTo>
                  <a:cubicBezTo>
                    <a:pt x="903712" y="648813"/>
                    <a:pt x="903998" y="644622"/>
                    <a:pt x="902379" y="642146"/>
                  </a:cubicBezTo>
                  <a:close/>
                  <a:moveTo>
                    <a:pt x="904093" y="636050"/>
                  </a:moveTo>
                  <a:cubicBezTo>
                    <a:pt x="904093" y="636050"/>
                    <a:pt x="904093" y="636050"/>
                    <a:pt x="904093" y="636050"/>
                  </a:cubicBezTo>
                  <a:cubicBezTo>
                    <a:pt x="902379" y="635192"/>
                    <a:pt x="900760" y="634526"/>
                    <a:pt x="899236" y="633573"/>
                  </a:cubicBezTo>
                  <a:cubicBezTo>
                    <a:pt x="899236" y="633097"/>
                    <a:pt x="899236" y="632716"/>
                    <a:pt x="899236" y="632240"/>
                  </a:cubicBezTo>
                  <a:cubicBezTo>
                    <a:pt x="902474" y="633287"/>
                    <a:pt x="903617" y="627763"/>
                    <a:pt x="901141" y="627096"/>
                  </a:cubicBezTo>
                  <a:cubicBezTo>
                    <a:pt x="903522" y="621953"/>
                    <a:pt x="905141" y="632621"/>
                    <a:pt x="901998" y="632144"/>
                  </a:cubicBezTo>
                  <a:cubicBezTo>
                    <a:pt x="902284" y="633764"/>
                    <a:pt x="903903" y="634240"/>
                    <a:pt x="904093" y="636050"/>
                  </a:cubicBezTo>
                  <a:cubicBezTo>
                    <a:pt x="904093" y="636050"/>
                    <a:pt x="904189" y="636050"/>
                    <a:pt x="904093" y="636050"/>
                  </a:cubicBezTo>
                  <a:cubicBezTo>
                    <a:pt x="906284" y="634526"/>
                    <a:pt x="908665" y="633192"/>
                    <a:pt x="909618" y="630239"/>
                  </a:cubicBezTo>
                  <a:cubicBezTo>
                    <a:pt x="910666" y="630906"/>
                    <a:pt x="911809" y="631478"/>
                    <a:pt x="911904" y="632906"/>
                  </a:cubicBezTo>
                  <a:cubicBezTo>
                    <a:pt x="911809" y="633764"/>
                    <a:pt x="911809" y="634526"/>
                    <a:pt x="911713" y="635383"/>
                  </a:cubicBezTo>
                  <a:cubicBezTo>
                    <a:pt x="909237" y="632430"/>
                    <a:pt x="909046" y="635478"/>
                    <a:pt x="908951" y="638907"/>
                  </a:cubicBezTo>
                  <a:cubicBezTo>
                    <a:pt x="907332" y="637669"/>
                    <a:pt x="905808" y="636812"/>
                    <a:pt x="904093" y="636050"/>
                  </a:cubicBezTo>
                  <a:cubicBezTo>
                    <a:pt x="904189" y="636050"/>
                    <a:pt x="904189" y="636050"/>
                    <a:pt x="904093" y="636050"/>
                  </a:cubicBezTo>
                  <a:close/>
                  <a:moveTo>
                    <a:pt x="906475" y="591282"/>
                  </a:moveTo>
                  <a:cubicBezTo>
                    <a:pt x="905141" y="592806"/>
                    <a:pt x="904951" y="595759"/>
                    <a:pt x="902379" y="595949"/>
                  </a:cubicBezTo>
                  <a:cubicBezTo>
                    <a:pt x="900474" y="595187"/>
                    <a:pt x="902379" y="594616"/>
                    <a:pt x="903712" y="594806"/>
                  </a:cubicBezTo>
                  <a:cubicBezTo>
                    <a:pt x="903903" y="592711"/>
                    <a:pt x="903046" y="591473"/>
                    <a:pt x="901522" y="590901"/>
                  </a:cubicBezTo>
                  <a:cubicBezTo>
                    <a:pt x="899426" y="590234"/>
                    <a:pt x="899045" y="591663"/>
                    <a:pt x="898759" y="593187"/>
                  </a:cubicBezTo>
                  <a:cubicBezTo>
                    <a:pt x="897807" y="592806"/>
                    <a:pt x="897331" y="592139"/>
                    <a:pt x="896759" y="591473"/>
                  </a:cubicBezTo>
                  <a:cubicBezTo>
                    <a:pt x="896759" y="590996"/>
                    <a:pt x="896664" y="590425"/>
                    <a:pt x="896664" y="589949"/>
                  </a:cubicBezTo>
                  <a:cubicBezTo>
                    <a:pt x="899236" y="588996"/>
                    <a:pt x="903712" y="587758"/>
                    <a:pt x="906475" y="591282"/>
                  </a:cubicBezTo>
                  <a:close/>
                  <a:moveTo>
                    <a:pt x="843991" y="467267"/>
                  </a:moveTo>
                  <a:cubicBezTo>
                    <a:pt x="846277" y="467552"/>
                    <a:pt x="846372" y="469648"/>
                    <a:pt x="846181" y="472124"/>
                  </a:cubicBezTo>
                  <a:cubicBezTo>
                    <a:pt x="844276" y="472220"/>
                    <a:pt x="843514" y="471362"/>
                    <a:pt x="842943" y="470315"/>
                  </a:cubicBezTo>
                  <a:cubicBezTo>
                    <a:pt x="843324" y="469457"/>
                    <a:pt x="844086" y="468886"/>
                    <a:pt x="843991" y="467267"/>
                  </a:cubicBezTo>
                  <a:close/>
                  <a:moveTo>
                    <a:pt x="915238" y="745778"/>
                  </a:moveTo>
                  <a:cubicBezTo>
                    <a:pt x="918952" y="745016"/>
                    <a:pt x="913904" y="742539"/>
                    <a:pt x="915714" y="739586"/>
                  </a:cubicBezTo>
                  <a:cubicBezTo>
                    <a:pt x="918095" y="742158"/>
                    <a:pt x="922000" y="743492"/>
                    <a:pt x="921238" y="748826"/>
                  </a:cubicBezTo>
                  <a:cubicBezTo>
                    <a:pt x="919810" y="746921"/>
                    <a:pt x="915428" y="747587"/>
                    <a:pt x="913999" y="745778"/>
                  </a:cubicBezTo>
                  <a:cubicBezTo>
                    <a:pt x="914380" y="744349"/>
                    <a:pt x="915333" y="745111"/>
                    <a:pt x="915238" y="745778"/>
                  </a:cubicBezTo>
                  <a:close/>
                  <a:moveTo>
                    <a:pt x="916476" y="730919"/>
                  </a:moveTo>
                  <a:cubicBezTo>
                    <a:pt x="919428" y="734157"/>
                    <a:pt x="921429" y="738253"/>
                    <a:pt x="923048" y="742730"/>
                  </a:cubicBezTo>
                  <a:cubicBezTo>
                    <a:pt x="920191" y="739301"/>
                    <a:pt x="917047" y="736157"/>
                    <a:pt x="916476" y="730919"/>
                  </a:cubicBezTo>
                  <a:close/>
                  <a:moveTo>
                    <a:pt x="917714" y="731014"/>
                  </a:moveTo>
                  <a:cubicBezTo>
                    <a:pt x="918381" y="729585"/>
                    <a:pt x="919524" y="728633"/>
                    <a:pt x="921619" y="728823"/>
                  </a:cubicBezTo>
                  <a:cubicBezTo>
                    <a:pt x="922762" y="731300"/>
                    <a:pt x="922762" y="734824"/>
                    <a:pt x="923429" y="737681"/>
                  </a:cubicBezTo>
                  <a:cubicBezTo>
                    <a:pt x="920191" y="736538"/>
                    <a:pt x="921238" y="731871"/>
                    <a:pt x="917714" y="731014"/>
                  </a:cubicBezTo>
                  <a:close/>
                  <a:moveTo>
                    <a:pt x="917619" y="624620"/>
                  </a:moveTo>
                  <a:cubicBezTo>
                    <a:pt x="914380" y="627953"/>
                    <a:pt x="911809" y="612428"/>
                    <a:pt x="918476" y="613475"/>
                  </a:cubicBezTo>
                  <a:cubicBezTo>
                    <a:pt x="919143" y="617571"/>
                    <a:pt x="916095" y="624048"/>
                    <a:pt x="917619" y="624620"/>
                  </a:cubicBezTo>
                  <a:close/>
                  <a:moveTo>
                    <a:pt x="915428" y="574423"/>
                  </a:moveTo>
                  <a:cubicBezTo>
                    <a:pt x="914952" y="576518"/>
                    <a:pt x="913047" y="577090"/>
                    <a:pt x="910285" y="576518"/>
                  </a:cubicBezTo>
                  <a:cubicBezTo>
                    <a:pt x="912190" y="574804"/>
                    <a:pt x="911523" y="572613"/>
                    <a:pt x="908094" y="572613"/>
                  </a:cubicBezTo>
                  <a:cubicBezTo>
                    <a:pt x="909427" y="570518"/>
                    <a:pt x="913237" y="571375"/>
                    <a:pt x="912285" y="566708"/>
                  </a:cubicBezTo>
                  <a:cubicBezTo>
                    <a:pt x="913904" y="567279"/>
                    <a:pt x="914094" y="569089"/>
                    <a:pt x="915809" y="569470"/>
                  </a:cubicBezTo>
                  <a:cubicBezTo>
                    <a:pt x="915333" y="570899"/>
                    <a:pt x="909903" y="574137"/>
                    <a:pt x="915428" y="574423"/>
                  </a:cubicBezTo>
                  <a:close/>
                  <a:moveTo>
                    <a:pt x="912666" y="532037"/>
                  </a:moveTo>
                  <a:cubicBezTo>
                    <a:pt x="912285" y="532227"/>
                    <a:pt x="912094" y="532418"/>
                    <a:pt x="911713" y="532513"/>
                  </a:cubicBezTo>
                  <a:cubicBezTo>
                    <a:pt x="910856" y="529179"/>
                    <a:pt x="912856" y="522988"/>
                    <a:pt x="915809" y="523083"/>
                  </a:cubicBezTo>
                  <a:cubicBezTo>
                    <a:pt x="915523" y="526322"/>
                    <a:pt x="913237" y="527274"/>
                    <a:pt x="912666" y="532037"/>
                  </a:cubicBezTo>
                  <a:close/>
                  <a:moveTo>
                    <a:pt x="912571" y="532608"/>
                  </a:moveTo>
                  <a:cubicBezTo>
                    <a:pt x="912475" y="533180"/>
                    <a:pt x="912380" y="533465"/>
                    <a:pt x="912380" y="534132"/>
                  </a:cubicBezTo>
                  <a:cubicBezTo>
                    <a:pt x="911999" y="533751"/>
                    <a:pt x="911809" y="533180"/>
                    <a:pt x="911618" y="532608"/>
                  </a:cubicBezTo>
                  <a:cubicBezTo>
                    <a:pt x="911999" y="532513"/>
                    <a:pt x="912285" y="532608"/>
                    <a:pt x="912571" y="532608"/>
                  </a:cubicBezTo>
                  <a:close/>
                  <a:moveTo>
                    <a:pt x="900474" y="573280"/>
                  </a:moveTo>
                  <a:cubicBezTo>
                    <a:pt x="901617" y="577757"/>
                    <a:pt x="905046" y="574804"/>
                    <a:pt x="905046" y="578614"/>
                  </a:cubicBezTo>
                  <a:cubicBezTo>
                    <a:pt x="900283" y="577757"/>
                    <a:pt x="900188" y="577471"/>
                    <a:pt x="896664" y="574232"/>
                  </a:cubicBezTo>
                  <a:cubicBezTo>
                    <a:pt x="897140" y="569756"/>
                    <a:pt x="900569" y="577090"/>
                    <a:pt x="900474" y="573280"/>
                  </a:cubicBezTo>
                  <a:close/>
                  <a:moveTo>
                    <a:pt x="921429" y="701296"/>
                  </a:moveTo>
                  <a:cubicBezTo>
                    <a:pt x="921715" y="700343"/>
                    <a:pt x="922762" y="700153"/>
                    <a:pt x="922858" y="698915"/>
                  </a:cubicBezTo>
                  <a:cubicBezTo>
                    <a:pt x="923715" y="699010"/>
                    <a:pt x="924572" y="699010"/>
                    <a:pt x="925334" y="699105"/>
                  </a:cubicBezTo>
                  <a:cubicBezTo>
                    <a:pt x="925144" y="701201"/>
                    <a:pt x="924953" y="703296"/>
                    <a:pt x="924858" y="705296"/>
                  </a:cubicBezTo>
                  <a:cubicBezTo>
                    <a:pt x="921905" y="705487"/>
                    <a:pt x="923715" y="701582"/>
                    <a:pt x="921429" y="701296"/>
                  </a:cubicBezTo>
                  <a:close/>
                  <a:moveTo>
                    <a:pt x="922381" y="611285"/>
                  </a:moveTo>
                  <a:cubicBezTo>
                    <a:pt x="920857" y="612237"/>
                    <a:pt x="918952" y="612618"/>
                    <a:pt x="916095" y="612047"/>
                  </a:cubicBezTo>
                  <a:cubicBezTo>
                    <a:pt x="915428" y="608141"/>
                    <a:pt x="919714" y="609951"/>
                    <a:pt x="919048" y="606046"/>
                  </a:cubicBezTo>
                  <a:cubicBezTo>
                    <a:pt x="922381" y="605951"/>
                    <a:pt x="923048" y="608046"/>
                    <a:pt x="922381" y="611285"/>
                  </a:cubicBezTo>
                  <a:close/>
                  <a:moveTo>
                    <a:pt x="827989" y="448502"/>
                  </a:moveTo>
                  <a:cubicBezTo>
                    <a:pt x="828179" y="451265"/>
                    <a:pt x="825798" y="452503"/>
                    <a:pt x="823988" y="453551"/>
                  </a:cubicBezTo>
                  <a:cubicBezTo>
                    <a:pt x="823893" y="452979"/>
                    <a:pt x="823798" y="452312"/>
                    <a:pt x="823702" y="451646"/>
                  </a:cubicBezTo>
                  <a:cubicBezTo>
                    <a:pt x="829227" y="456218"/>
                    <a:pt x="823702" y="443264"/>
                    <a:pt x="824655" y="439073"/>
                  </a:cubicBezTo>
                  <a:cubicBezTo>
                    <a:pt x="824750" y="438406"/>
                    <a:pt x="825036" y="437834"/>
                    <a:pt x="825226" y="437263"/>
                  </a:cubicBezTo>
                  <a:cubicBezTo>
                    <a:pt x="824941" y="442025"/>
                    <a:pt x="825417" y="446121"/>
                    <a:pt x="827989" y="448502"/>
                  </a:cubicBezTo>
                  <a:close/>
                  <a:moveTo>
                    <a:pt x="623011" y="722251"/>
                  </a:moveTo>
                  <a:cubicBezTo>
                    <a:pt x="623106" y="720632"/>
                    <a:pt x="623296" y="719012"/>
                    <a:pt x="623487" y="717393"/>
                  </a:cubicBezTo>
                  <a:cubicBezTo>
                    <a:pt x="623773" y="718917"/>
                    <a:pt x="623677" y="720917"/>
                    <a:pt x="623011" y="722251"/>
                  </a:cubicBezTo>
                  <a:close/>
                  <a:moveTo>
                    <a:pt x="420414" y="2424559"/>
                  </a:moveTo>
                  <a:cubicBezTo>
                    <a:pt x="426415" y="2426083"/>
                    <a:pt x="423938" y="2430369"/>
                    <a:pt x="421176" y="2433608"/>
                  </a:cubicBezTo>
                  <a:cubicBezTo>
                    <a:pt x="420223" y="2432751"/>
                    <a:pt x="420033" y="2429893"/>
                    <a:pt x="418985" y="2431893"/>
                  </a:cubicBezTo>
                  <a:cubicBezTo>
                    <a:pt x="416413" y="2428941"/>
                    <a:pt x="423176" y="2429322"/>
                    <a:pt x="420414" y="2424559"/>
                  </a:cubicBezTo>
                  <a:close/>
                  <a:moveTo>
                    <a:pt x="449656" y="2368743"/>
                  </a:moveTo>
                  <a:cubicBezTo>
                    <a:pt x="449751" y="2370267"/>
                    <a:pt x="450799" y="2371029"/>
                    <a:pt x="450513" y="2372934"/>
                  </a:cubicBezTo>
                  <a:cubicBezTo>
                    <a:pt x="450036" y="2373029"/>
                    <a:pt x="449560" y="2372934"/>
                    <a:pt x="449084" y="2372743"/>
                  </a:cubicBezTo>
                  <a:cubicBezTo>
                    <a:pt x="448894" y="2371505"/>
                    <a:pt x="449179" y="2370171"/>
                    <a:pt x="449656" y="2368743"/>
                  </a:cubicBezTo>
                  <a:close/>
                  <a:moveTo>
                    <a:pt x="456037" y="2366742"/>
                  </a:moveTo>
                  <a:cubicBezTo>
                    <a:pt x="455180" y="2368647"/>
                    <a:pt x="452323" y="2367504"/>
                    <a:pt x="451656" y="2369695"/>
                  </a:cubicBezTo>
                  <a:cubicBezTo>
                    <a:pt x="451370" y="2368838"/>
                    <a:pt x="450894" y="2368171"/>
                    <a:pt x="449941" y="2367885"/>
                  </a:cubicBezTo>
                  <a:cubicBezTo>
                    <a:pt x="451275" y="2365028"/>
                    <a:pt x="453751" y="2362361"/>
                    <a:pt x="455752" y="2361599"/>
                  </a:cubicBezTo>
                  <a:cubicBezTo>
                    <a:pt x="452037" y="2364171"/>
                    <a:pt x="457657" y="2363027"/>
                    <a:pt x="456037" y="2366742"/>
                  </a:cubicBezTo>
                  <a:close/>
                  <a:moveTo>
                    <a:pt x="458990" y="2250252"/>
                  </a:moveTo>
                  <a:cubicBezTo>
                    <a:pt x="457752" y="2251109"/>
                    <a:pt x="456704" y="2252252"/>
                    <a:pt x="455752" y="2253585"/>
                  </a:cubicBezTo>
                  <a:cubicBezTo>
                    <a:pt x="455180" y="2253014"/>
                    <a:pt x="454323" y="2252347"/>
                    <a:pt x="453180" y="2251585"/>
                  </a:cubicBezTo>
                  <a:cubicBezTo>
                    <a:pt x="453275" y="2250252"/>
                    <a:pt x="452989" y="2248918"/>
                    <a:pt x="451846" y="2247489"/>
                  </a:cubicBezTo>
                  <a:cubicBezTo>
                    <a:pt x="454418" y="2245394"/>
                    <a:pt x="454132" y="2253109"/>
                    <a:pt x="458990" y="2250252"/>
                  </a:cubicBezTo>
                  <a:close/>
                  <a:moveTo>
                    <a:pt x="453085" y="2252442"/>
                  </a:moveTo>
                  <a:cubicBezTo>
                    <a:pt x="453180" y="2255776"/>
                    <a:pt x="453180" y="2256919"/>
                    <a:pt x="453180" y="2259300"/>
                  </a:cubicBezTo>
                  <a:cubicBezTo>
                    <a:pt x="452894" y="2260443"/>
                    <a:pt x="452703" y="2261681"/>
                    <a:pt x="452513" y="2263015"/>
                  </a:cubicBezTo>
                  <a:cubicBezTo>
                    <a:pt x="448989" y="2260158"/>
                    <a:pt x="452418" y="2256443"/>
                    <a:pt x="453085" y="2252442"/>
                  </a:cubicBezTo>
                  <a:close/>
                  <a:moveTo>
                    <a:pt x="449179" y="2261015"/>
                  </a:moveTo>
                  <a:cubicBezTo>
                    <a:pt x="444322" y="2261110"/>
                    <a:pt x="447655" y="2261015"/>
                    <a:pt x="443560" y="2263682"/>
                  </a:cubicBezTo>
                  <a:cubicBezTo>
                    <a:pt x="442321" y="2263587"/>
                    <a:pt x="442131" y="2257967"/>
                    <a:pt x="440131" y="2261681"/>
                  </a:cubicBezTo>
                  <a:cubicBezTo>
                    <a:pt x="439654" y="2258157"/>
                    <a:pt x="439940" y="2259967"/>
                    <a:pt x="435273" y="2260729"/>
                  </a:cubicBezTo>
                  <a:cubicBezTo>
                    <a:pt x="438892" y="2258348"/>
                    <a:pt x="438130" y="2253966"/>
                    <a:pt x="439654" y="2251394"/>
                  </a:cubicBezTo>
                  <a:cubicBezTo>
                    <a:pt x="443750" y="2252919"/>
                    <a:pt x="445465" y="2255967"/>
                    <a:pt x="449941" y="2257300"/>
                  </a:cubicBezTo>
                  <a:cubicBezTo>
                    <a:pt x="449656" y="2258634"/>
                    <a:pt x="449370" y="2259872"/>
                    <a:pt x="449179" y="2261015"/>
                  </a:cubicBezTo>
                  <a:close/>
                  <a:moveTo>
                    <a:pt x="461276" y="2260729"/>
                  </a:moveTo>
                  <a:cubicBezTo>
                    <a:pt x="461276" y="2261205"/>
                    <a:pt x="461371" y="2261681"/>
                    <a:pt x="461562" y="2262063"/>
                  </a:cubicBezTo>
                  <a:cubicBezTo>
                    <a:pt x="460895" y="2261681"/>
                    <a:pt x="460895" y="2261205"/>
                    <a:pt x="461276" y="2260729"/>
                  </a:cubicBezTo>
                  <a:close/>
                  <a:moveTo>
                    <a:pt x="467182" y="2355027"/>
                  </a:moveTo>
                  <a:cubicBezTo>
                    <a:pt x="467467" y="2355122"/>
                    <a:pt x="467753" y="2355408"/>
                    <a:pt x="468039" y="2355598"/>
                  </a:cubicBezTo>
                  <a:cubicBezTo>
                    <a:pt x="467658" y="2355693"/>
                    <a:pt x="467372" y="2355503"/>
                    <a:pt x="467182" y="2355027"/>
                  </a:cubicBezTo>
                  <a:close/>
                  <a:moveTo>
                    <a:pt x="434035" y="2681734"/>
                  </a:moveTo>
                  <a:cubicBezTo>
                    <a:pt x="432320" y="2684973"/>
                    <a:pt x="435082" y="2685258"/>
                    <a:pt x="434035" y="2688116"/>
                  </a:cubicBezTo>
                  <a:cubicBezTo>
                    <a:pt x="430034" y="2688116"/>
                    <a:pt x="432130" y="2693545"/>
                    <a:pt x="430891" y="2697641"/>
                  </a:cubicBezTo>
                  <a:cubicBezTo>
                    <a:pt x="428701" y="2687735"/>
                    <a:pt x="426796" y="2683068"/>
                    <a:pt x="428891" y="2675638"/>
                  </a:cubicBezTo>
                  <a:cubicBezTo>
                    <a:pt x="434130" y="2678305"/>
                    <a:pt x="427081" y="2683734"/>
                    <a:pt x="434035" y="2681734"/>
                  </a:cubicBezTo>
                  <a:close/>
                  <a:moveTo>
                    <a:pt x="431844" y="2705451"/>
                  </a:moveTo>
                  <a:cubicBezTo>
                    <a:pt x="430510" y="2711261"/>
                    <a:pt x="428701" y="2706499"/>
                    <a:pt x="423938" y="2706404"/>
                  </a:cubicBezTo>
                  <a:cubicBezTo>
                    <a:pt x="424795" y="2705546"/>
                    <a:pt x="425557" y="2704689"/>
                    <a:pt x="425938" y="2702975"/>
                  </a:cubicBezTo>
                  <a:cubicBezTo>
                    <a:pt x="427272" y="2706213"/>
                    <a:pt x="427939" y="2705832"/>
                    <a:pt x="431844" y="2705451"/>
                  </a:cubicBezTo>
                  <a:close/>
                  <a:moveTo>
                    <a:pt x="410984" y="2726787"/>
                  </a:moveTo>
                  <a:cubicBezTo>
                    <a:pt x="414127" y="2720025"/>
                    <a:pt x="420414" y="2734502"/>
                    <a:pt x="412413" y="2732121"/>
                  </a:cubicBezTo>
                  <a:cubicBezTo>
                    <a:pt x="415175" y="2727168"/>
                    <a:pt x="414318" y="2728692"/>
                    <a:pt x="410984" y="2726787"/>
                  </a:cubicBezTo>
                  <a:close/>
                  <a:moveTo>
                    <a:pt x="604532" y="1732092"/>
                  </a:moveTo>
                  <a:cubicBezTo>
                    <a:pt x="609009" y="1733330"/>
                    <a:pt x="604723" y="1740378"/>
                    <a:pt x="600246" y="1739426"/>
                  </a:cubicBezTo>
                  <a:cubicBezTo>
                    <a:pt x="600055" y="1735044"/>
                    <a:pt x="605866" y="1737806"/>
                    <a:pt x="604532" y="1732092"/>
                  </a:cubicBezTo>
                  <a:close/>
                  <a:moveTo>
                    <a:pt x="603389" y="1713042"/>
                  </a:moveTo>
                  <a:cubicBezTo>
                    <a:pt x="606437" y="1712756"/>
                    <a:pt x="605961" y="1715518"/>
                    <a:pt x="609580" y="1714756"/>
                  </a:cubicBezTo>
                  <a:cubicBezTo>
                    <a:pt x="609676" y="1717994"/>
                    <a:pt x="600722" y="1718471"/>
                    <a:pt x="603389" y="1713042"/>
                  </a:cubicBezTo>
                  <a:close/>
                  <a:moveTo>
                    <a:pt x="659968" y="2593152"/>
                  </a:moveTo>
                  <a:cubicBezTo>
                    <a:pt x="657491" y="2591913"/>
                    <a:pt x="659301" y="2584293"/>
                    <a:pt x="660730" y="2583055"/>
                  </a:cubicBezTo>
                  <a:cubicBezTo>
                    <a:pt x="663206" y="2584389"/>
                    <a:pt x="661396" y="2591913"/>
                    <a:pt x="659968" y="2593152"/>
                  </a:cubicBezTo>
                  <a:close/>
                  <a:moveTo>
                    <a:pt x="684637" y="2708214"/>
                  </a:moveTo>
                  <a:cubicBezTo>
                    <a:pt x="684733" y="2708404"/>
                    <a:pt x="684733" y="2708690"/>
                    <a:pt x="684828" y="2708880"/>
                  </a:cubicBezTo>
                  <a:cubicBezTo>
                    <a:pt x="684733" y="2708880"/>
                    <a:pt x="684637" y="2708880"/>
                    <a:pt x="684542" y="2708880"/>
                  </a:cubicBezTo>
                  <a:cubicBezTo>
                    <a:pt x="684542" y="2708594"/>
                    <a:pt x="684637" y="2708404"/>
                    <a:pt x="684637" y="2708214"/>
                  </a:cubicBezTo>
                  <a:close/>
                  <a:moveTo>
                    <a:pt x="693591" y="2738503"/>
                  </a:moveTo>
                  <a:cubicBezTo>
                    <a:pt x="692829" y="2737836"/>
                    <a:pt x="692448" y="2736693"/>
                    <a:pt x="692257" y="2735455"/>
                  </a:cubicBezTo>
                  <a:cubicBezTo>
                    <a:pt x="692638" y="2736503"/>
                    <a:pt x="693115" y="2737455"/>
                    <a:pt x="693591" y="2738503"/>
                  </a:cubicBezTo>
                  <a:close/>
                  <a:moveTo>
                    <a:pt x="924477" y="864173"/>
                  </a:moveTo>
                  <a:cubicBezTo>
                    <a:pt x="917619" y="857982"/>
                    <a:pt x="924001" y="849981"/>
                    <a:pt x="924477" y="864173"/>
                  </a:cubicBezTo>
                  <a:close/>
                  <a:moveTo>
                    <a:pt x="922286" y="767685"/>
                  </a:moveTo>
                  <a:cubicBezTo>
                    <a:pt x="919619" y="767399"/>
                    <a:pt x="924858" y="759779"/>
                    <a:pt x="920095" y="763685"/>
                  </a:cubicBezTo>
                  <a:cubicBezTo>
                    <a:pt x="916571" y="762732"/>
                    <a:pt x="922191" y="761875"/>
                    <a:pt x="921619" y="760065"/>
                  </a:cubicBezTo>
                  <a:cubicBezTo>
                    <a:pt x="922572" y="762256"/>
                    <a:pt x="926096" y="762446"/>
                    <a:pt x="924858" y="766542"/>
                  </a:cubicBezTo>
                  <a:cubicBezTo>
                    <a:pt x="923429" y="766256"/>
                    <a:pt x="922572" y="766733"/>
                    <a:pt x="922286" y="767685"/>
                  </a:cubicBezTo>
                  <a:close/>
                  <a:moveTo>
                    <a:pt x="924001" y="746540"/>
                  </a:moveTo>
                  <a:cubicBezTo>
                    <a:pt x="924096" y="745301"/>
                    <a:pt x="924191" y="744063"/>
                    <a:pt x="924286" y="742825"/>
                  </a:cubicBezTo>
                  <a:cubicBezTo>
                    <a:pt x="925334" y="743587"/>
                    <a:pt x="926382" y="744444"/>
                    <a:pt x="926763" y="743015"/>
                  </a:cubicBezTo>
                  <a:cubicBezTo>
                    <a:pt x="929335" y="743587"/>
                    <a:pt x="926572" y="748540"/>
                    <a:pt x="930097" y="748254"/>
                  </a:cubicBezTo>
                  <a:cubicBezTo>
                    <a:pt x="928668" y="751588"/>
                    <a:pt x="925810" y="746635"/>
                    <a:pt x="924001" y="746540"/>
                  </a:cubicBezTo>
                  <a:close/>
                  <a:moveTo>
                    <a:pt x="926477" y="669197"/>
                  </a:moveTo>
                  <a:cubicBezTo>
                    <a:pt x="923048" y="667196"/>
                    <a:pt x="928953" y="664910"/>
                    <a:pt x="931716" y="665863"/>
                  </a:cubicBezTo>
                  <a:cubicBezTo>
                    <a:pt x="928382" y="668530"/>
                    <a:pt x="933335" y="668339"/>
                    <a:pt x="932478" y="672149"/>
                  </a:cubicBezTo>
                  <a:cubicBezTo>
                    <a:pt x="930001" y="672149"/>
                    <a:pt x="927620" y="666434"/>
                    <a:pt x="926477" y="669197"/>
                  </a:cubicBezTo>
                  <a:close/>
                  <a:moveTo>
                    <a:pt x="928192" y="663101"/>
                  </a:moveTo>
                  <a:cubicBezTo>
                    <a:pt x="930192" y="659481"/>
                    <a:pt x="928001" y="658624"/>
                    <a:pt x="928953" y="653099"/>
                  </a:cubicBezTo>
                  <a:cubicBezTo>
                    <a:pt x="932287" y="653766"/>
                    <a:pt x="930763" y="658529"/>
                    <a:pt x="933430" y="659767"/>
                  </a:cubicBezTo>
                  <a:cubicBezTo>
                    <a:pt x="931430" y="660529"/>
                    <a:pt x="931335" y="663482"/>
                    <a:pt x="928192" y="663101"/>
                  </a:cubicBezTo>
                  <a:close/>
                  <a:moveTo>
                    <a:pt x="929144" y="636812"/>
                  </a:moveTo>
                  <a:cubicBezTo>
                    <a:pt x="928096" y="638621"/>
                    <a:pt x="928192" y="639764"/>
                    <a:pt x="926763" y="640526"/>
                  </a:cubicBezTo>
                  <a:cubicBezTo>
                    <a:pt x="926953" y="639002"/>
                    <a:pt x="927049" y="637478"/>
                    <a:pt x="927049" y="636050"/>
                  </a:cubicBezTo>
                  <a:cubicBezTo>
                    <a:pt x="928096" y="634907"/>
                    <a:pt x="929049" y="633668"/>
                    <a:pt x="929525" y="631763"/>
                  </a:cubicBezTo>
                  <a:cubicBezTo>
                    <a:pt x="931525" y="631859"/>
                    <a:pt x="932002" y="640812"/>
                    <a:pt x="933049" y="634526"/>
                  </a:cubicBezTo>
                  <a:cubicBezTo>
                    <a:pt x="934764" y="637955"/>
                    <a:pt x="936574" y="636812"/>
                    <a:pt x="937431" y="642336"/>
                  </a:cubicBezTo>
                  <a:cubicBezTo>
                    <a:pt x="934288" y="640907"/>
                    <a:pt x="933144" y="637669"/>
                    <a:pt x="929144" y="636812"/>
                  </a:cubicBezTo>
                  <a:close/>
                  <a:moveTo>
                    <a:pt x="930954" y="614428"/>
                  </a:moveTo>
                  <a:cubicBezTo>
                    <a:pt x="936097" y="617762"/>
                    <a:pt x="935050" y="626429"/>
                    <a:pt x="938288" y="631287"/>
                  </a:cubicBezTo>
                  <a:cubicBezTo>
                    <a:pt x="935050" y="630906"/>
                    <a:pt x="930001" y="622238"/>
                    <a:pt x="930954" y="614428"/>
                  </a:cubicBezTo>
                  <a:close/>
                  <a:moveTo>
                    <a:pt x="931335" y="624524"/>
                  </a:moveTo>
                  <a:cubicBezTo>
                    <a:pt x="927906" y="627096"/>
                    <a:pt x="935050" y="627572"/>
                    <a:pt x="930859" y="630716"/>
                  </a:cubicBezTo>
                  <a:cubicBezTo>
                    <a:pt x="926572" y="629668"/>
                    <a:pt x="926763" y="624905"/>
                    <a:pt x="925048" y="621667"/>
                  </a:cubicBezTo>
                  <a:cubicBezTo>
                    <a:pt x="925525" y="621095"/>
                    <a:pt x="925810" y="620333"/>
                    <a:pt x="926096" y="619571"/>
                  </a:cubicBezTo>
                  <a:cubicBezTo>
                    <a:pt x="926382" y="621953"/>
                    <a:pt x="927334" y="623762"/>
                    <a:pt x="931335" y="624524"/>
                  </a:cubicBezTo>
                  <a:close/>
                  <a:moveTo>
                    <a:pt x="921619" y="606236"/>
                  </a:moveTo>
                  <a:cubicBezTo>
                    <a:pt x="919810" y="603760"/>
                    <a:pt x="923143" y="602141"/>
                    <a:pt x="919619" y="599855"/>
                  </a:cubicBezTo>
                  <a:cubicBezTo>
                    <a:pt x="920381" y="598331"/>
                    <a:pt x="921619" y="598807"/>
                    <a:pt x="922000" y="599950"/>
                  </a:cubicBezTo>
                  <a:cubicBezTo>
                    <a:pt x="921715" y="601664"/>
                    <a:pt x="921619" y="603665"/>
                    <a:pt x="921524" y="605570"/>
                  </a:cubicBezTo>
                  <a:cubicBezTo>
                    <a:pt x="923905" y="606617"/>
                    <a:pt x="924763" y="603665"/>
                    <a:pt x="924667" y="600902"/>
                  </a:cubicBezTo>
                  <a:cubicBezTo>
                    <a:pt x="926858" y="600807"/>
                    <a:pt x="928573" y="601664"/>
                    <a:pt x="927906" y="605570"/>
                  </a:cubicBezTo>
                  <a:cubicBezTo>
                    <a:pt x="925239" y="602141"/>
                    <a:pt x="925429" y="607094"/>
                    <a:pt x="921619" y="606236"/>
                  </a:cubicBezTo>
                  <a:close/>
                  <a:moveTo>
                    <a:pt x="925906" y="599093"/>
                  </a:moveTo>
                  <a:cubicBezTo>
                    <a:pt x="929239" y="593282"/>
                    <a:pt x="926286" y="592616"/>
                    <a:pt x="923239" y="591473"/>
                  </a:cubicBezTo>
                  <a:cubicBezTo>
                    <a:pt x="924763" y="589758"/>
                    <a:pt x="925048" y="587091"/>
                    <a:pt x="924572" y="584424"/>
                  </a:cubicBezTo>
                  <a:cubicBezTo>
                    <a:pt x="924572" y="584234"/>
                    <a:pt x="924667" y="584138"/>
                    <a:pt x="924667" y="583948"/>
                  </a:cubicBezTo>
                  <a:cubicBezTo>
                    <a:pt x="926763" y="584138"/>
                    <a:pt x="928763" y="584234"/>
                    <a:pt x="930859" y="584424"/>
                  </a:cubicBezTo>
                  <a:cubicBezTo>
                    <a:pt x="930763" y="587567"/>
                    <a:pt x="931049" y="590425"/>
                    <a:pt x="932764" y="592044"/>
                  </a:cubicBezTo>
                  <a:cubicBezTo>
                    <a:pt x="931430" y="595568"/>
                    <a:pt x="929430" y="598140"/>
                    <a:pt x="925906" y="599093"/>
                  </a:cubicBezTo>
                  <a:close/>
                  <a:moveTo>
                    <a:pt x="925525" y="511463"/>
                  </a:moveTo>
                  <a:cubicBezTo>
                    <a:pt x="925334" y="514320"/>
                    <a:pt x="925048" y="517273"/>
                    <a:pt x="924858" y="520130"/>
                  </a:cubicBezTo>
                  <a:cubicBezTo>
                    <a:pt x="923429" y="519749"/>
                    <a:pt x="924001" y="517749"/>
                    <a:pt x="923905" y="516320"/>
                  </a:cubicBezTo>
                  <a:cubicBezTo>
                    <a:pt x="922858" y="516892"/>
                    <a:pt x="921810" y="517463"/>
                    <a:pt x="920095" y="517273"/>
                  </a:cubicBezTo>
                  <a:cubicBezTo>
                    <a:pt x="921619" y="514987"/>
                    <a:pt x="922191" y="511653"/>
                    <a:pt x="925525" y="511463"/>
                  </a:cubicBezTo>
                  <a:close/>
                  <a:moveTo>
                    <a:pt x="403650" y="2310450"/>
                  </a:moveTo>
                  <a:cubicBezTo>
                    <a:pt x="404031" y="2314260"/>
                    <a:pt x="403935" y="2314450"/>
                    <a:pt x="402221" y="2317784"/>
                  </a:cubicBezTo>
                  <a:cubicBezTo>
                    <a:pt x="400697" y="2315593"/>
                    <a:pt x="401459" y="2311878"/>
                    <a:pt x="397077" y="2311688"/>
                  </a:cubicBezTo>
                  <a:cubicBezTo>
                    <a:pt x="397363" y="2310450"/>
                    <a:pt x="397554" y="2309211"/>
                    <a:pt x="397840" y="2307973"/>
                  </a:cubicBezTo>
                  <a:cubicBezTo>
                    <a:pt x="400507" y="2307973"/>
                    <a:pt x="399840" y="2310164"/>
                    <a:pt x="399554" y="2312164"/>
                  </a:cubicBezTo>
                  <a:cubicBezTo>
                    <a:pt x="400888" y="2311688"/>
                    <a:pt x="401364" y="2309688"/>
                    <a:pt x="403650" y="2310450"/>
                  </a:cubicBezTo>
                  <a:close/>
                  <a:moveTo>
                    <a:pt x="391458" y="2320832"/>
                  </a:moveTo>
                  <a:cubicBezTo>
                    <a:pt x="393934" y="2319879"/>
                    <a:pt x="393649" y="2314545"/>
                    <a:pt x="398506" y="2317117"/>
                  </a:cubicBezTo>
                  <a:cubicBezTo>
                    <a:pt x="398506" y="2319117"/>
                    <a:pt x="396887" y="2319022"/>
                    <a:pt x="396601" y="2320546"/>
                  </a:cubicBezTo>
                  <a:cubicBezTo>
                    <a:pt x="400316" y="2321880"/>
                    <a:pt x="400126" y="2317403"/>
                    <a:pt x="404412" y="2319594"/>
                  </a:cubicBezTo>
                  <a:cubicBezTo>
                    <a:pt x="402697" y="2322356"/>
                    <a:pt x="398411" y="2321213"/>
                    <a:pt x="398030" y="2325975"/>
                  </a:cubicBezTo>
                  <a:cubicBezTo>
                    <a:pt x="390410" y="2327690"/>
                    <a:pt x="390601" y="2321213"/>
                    <a:pt x="389934" y="2315498"/>
                  </a:cubicBezTo>
                  <a:cubicBezTo>
                    <a:pt x="392029" y="2316069"/>
                    <a:pt x="392315" y="2318069"/>
                    <a:pt x="391458" y="2320832"/>
                  </a:cubicBezTo>
                  <a:close/>
                  <a:moveTo>
                    <a:pt x="392791" y="2524667"/>
                  </a:moveTo>
                  <a:cubicBezTo>
                    <a:pt x="401269" y="2526477"/>
                    <a:pt x="395458" y="2531334"/>
                    <a:pt x="397935" y="2537144"/>
                  </a:cubicBezTo>
                  <a:cubicBezTo>
                    <a:pt x="396697" y="2535525"/>
                    <a:pt x="395649" y="2535620"/>
                    <a:pt x="395268" y="2537907"/>
                  </a:cubicBezTo>
                  <a:cubicBezTo>
                    <a:pt x="393458" y="2535240"/>
                    <a:pt x="394982" y="2530286"/>
                    <a:pt x="389172" y="2530286"/>
                  </a:cubicBezTo>
                  <a:cubicBezTo>
                    <a:pt x="391458" y="2526572"/>
                    <a:pt x="391363" y="2528001"/>
                    <a:pt x="392791" y="2524667"/>
                  </a:cubicBezTo>
                  <a:close/>
                  <a:moveTo>
                    <a:pt x="391077" y="2539621"/>
                  </a:moveTo>
                  <a:cubicBezTo>
                    <a:pt x="395744" y="2540288"/>
                    <a:pt x="399744" y="2542002"/>
                    <a:pt x="400411" y="2537621"/>
                  </a:cubicBezTo>
                  <a:cubicBezTo>
                    <a:pt x="401745" y="2539145"/>
                    <a:pt x="404698" y="2539716"/>
                    <a:pt x="406031" y="2541240"/>
                  </a:cubicBezTo>
                  <a:cubicBezTo>
                    <a:pt x="403078" y="2545241"/>
                    <a:pt x="398887" y="2547432"/>
                    <a:pt x="394315" y="2549051"/>
                  </a:cubicBezTo>
                  <a:cubicBezTo>
                    <a:pt x="396030" y="2547908"/>
                    <a:pt x="396506" y="2545050"/>
                    <a:pt x="396982" y="2541907"/>
                  </a:cubicBezTo>
                  <a:cubicBezTo>
                    <a:pt x="395363" y="2542669"/>
                    <a:pt x="393363" y="2542860"/>
                    <a:pt x="390601" y="2541907"/>
                  </a:cubicBezTo>
                  <a:cubicBezTo>
                    <a:pt x="390601" y="2546860"/>
                    <a:pt x="396316" y="2542193"/>
                    <a:pt x="391839" y="2548479"/>
                  </a:cubicBezTo>
                  <a:cubicBezTo>
                    <a:pt x="386124" y="2548098"/>
                    <a:pt x="389648" y="2542193"/>
                    <a:pt x="391077" y="2539621"/>
                  </a:cubicBezTo>
                  <a:close/>
                  <a:moveTo>
                    <a:pt x="391648" y="2588008"/>
                  </a:moveTo>
                  <a:cubicBezTo>
                    <a:pt x="389648" y="2587436"/>
                    <a:pt x="393363" y="2582293"/>
                    <a:pt x="396316" y="2583817"/>
                  </a:cubicBezTo>
                  <a:cubicBezTo>
                    <a:pt x="395935" y="2585817"/>
                    <a:pt x="395553" y="2587913"/>
                    <a:pt x="395077" y="2589913"/>
                  </a:cubicBezTo>
                  <a:cubicBezTo>
                    <a:pt x="392886" y="2589913"/>
                    <a:pt x="392982" y="2588484"/>
                    <a:pt x="393077" y="2586960"/>
                  </a:cubicBezTo>
                  <a:cubicBezTo>
                    <a:pt x="392029" y="2586579"/>
                    <a:pt x="391839" y="2587246"/>
                    <a:pt x="391648" y="2588008"/>
                  </a:cubicBezTo>
                  <a:close/>
                  <a:moveTo>
                    <a:pt x="360692" y="2066514"/>
                  </a:moveTo>
                  <a:cubicBezTo>
                    <a:pt x="365359" y="2066229"/>
                    <a:pt x="361454" y="2071658"/>
                    <a:pt x="361644" y="2074325"/>
                  </a:cubicBezTo>
                  <a:cubicBezTo>
                    <a:pt x="357644" y="2071943"/>
                    <a:pt x="362121" y="2070324"/>
                    <a:pt x="360692" y="2066514"/>
                  </a:cubicBezTo>
                  <a:close/>
                  <a:moveTo>
                    <a:pt x="353834" y="2483804"/>
                  </a:moveTo>
                  <a:cubicBezTo>
                    <a:pt x="358597" y="2482757"/>
                    <a:pt x="353739" y="2488091"/>
                    <a:pt x="356787" y="2488186"/>
                  </a:cubicBezTo>
                  <a:cubicBezTo>
                    <a:pt x="356215" y="2489519"/>
                    <a:pt x="354215" y="2488567"/>
                    <a:pt x="353834" y="2490186"/>
                  </a:cubicBezTo>
                  <a:cubicBezTo>
                    <a:pt x="351167" y="2489805"/>
                    <a:pt x="354120" y="2485710"/>
                    <a:pt x="353834" y="2483804"/>
                  </a:cubicBezTo>
                  <a:close/>
                  <a:moveTo>
                    <a:pt x="354406" y="2640395"/>
                  </a:moveTo>
                  <a:cubicBezTo>
                    <a:pt x="351929" y="2636490"/>
                    <a:pt x="351072" y="2641919"/>
                    <a:pt x="352405" y="2643825"/>
                  </a:cubicBezTo>
                  <a:cubicBezTo>
                    <a:pt x="350596" y="2646682"/>
                    <a:pt x="351167" y="2639062"/>
                    <a:pt x="348214" y="2639157"/>
                  </a:cubicBezTo>
                  <a:cubicBezTo>
                    <a:pt x="350977" y="2637252"/>
                    <a:pt x="350691" y="2638681"/>
                    <a:pt x="350405" y="2634585"/>
                  </a:cubicBezTo>
                  <a:cubicBezTo>
                    <a:pt x="354406" y="2634776"/>
                    <a:pt x="355739" y="2636681"/>
                    <a:pt x="354406" y="2640395"/>
                  </a:cubicBezTo>
                  <a:close/>
                  <a:moveTo>
                    <a:pt x="351453" y="2572387"/>
                  </a:moveTo>
                  <a:cubicBezTo>
                    <a:pt x="346595" y="2574768"/>
                    <a:pt x="348691" y="2560576"/>
                    <a:pt x="348976" y="2559147"/>
                  </a:cubicBezTo>
                  <a:cubicBezTo>
                    <a:pt x="351643" y="2558385"/>
                    <a:pt x="354310" y="2557719"/>
                    <a:pt x="357073" y="2556957"/>
                  </a:cubicBezTo>
                  <a:cubicBezTo>
                    <a:pt x="355168" y="2563529"/>
                    <a:pt x="349643" y="2568577"/>
                    <a:pt x="351453" y="2572387"/>
                  </a:cubicBezTo>
                  <a:close/>
                  <a:moveTo>
                    <a:pt x="360883" y="2333786"/>
                  </a:moveTo>
                  <a:cubicBezTo>
                    <a:pt x="356501" y="2331214"/>
                    <a:pt x="361740" y="2328261"/>
                    <a:pt x="360121" y="2324737"/>
                  </a:cubicBezTo>
                  <a:cubicBezTo>
                    <a:pt x="361359" y="2325023"/>
                    <a:pt x="362597" y="2325213"/>
                    <a:pt x="363835" y="2325499"/>
                  </a:cubicBezTo>
                  <a:cubicBezTo>
                    <a:pt x="362502" y="2329785"/>
                    <a:pt x="359549" y="2329309"/>
                    <a:pt x="360883" y="2333786"/>
                  </a:cubicBezTo>
                  <a:close/>
                  <a:moveTo>
                    <a:pt x="362788" y="2317593"/>
                  </a:moveTo>
                  <a:cubicBezTo>
                    <a:pt x="363073" y="2316450"/>
                    <a:pt x="364407" y="2316927"/>
                    <a:pt x="365455" y="2316831"/>
                  </a:cubicBezTo>
                  <a:cubicBezTo>
                    <a:pt x="364978" y="2315688"/>
                    <a:pt x="364597" y="2314545"/>
                    <a:pt x="364978" y="2312926"/>
                  </a:cubicBezTo>
                  <a:cubicBezTo>
                    <a:pt x="366407" y="2311878"/>
                    <a:pt x="369646" y="2313402"/>
                    <a:pt x="369360" y="2309973"/>
                  </a:cubicBezTo>
                  <a:cubicBezTo>
                    <a:pt x="371074" y="2313307"/>
                    <a:pt x="368407" y="2317784"/>
                    <a:pt x="362788" y="2317593"/>
                  </a:cubicBezTo>
                  <a:close/>
                  <a:moveTo>
                    <a:pt x="364216" y="2655064"/>
                  </a:moveTo>
                  <a:cubicBezTo>
                    <a:pt x="365835" y="2651444"/>
                    <a:pt x="362883" y="2651064"/>
                    <a:pt x="364502" y="2647444"/>
                  </a:cubicBezTo>
                  <a:cubicBezTo>
                    <a:pt x="367264" y="2647349"/>
                    <a:pt x="366502" y="2649635"/>
                    <a:pt x="366217" y="2651635"/>
                  </a:cubicBezTo>
                  <a:cubicBezTo>
                    <a:pt x="367360" y="2651159"/>
                    <a:pt x="368502" y="2650778"/>
                    <a:pt x="370217" y="2651159"/>
                  </a:cubicBezTo>
                  <a:cubicBezTo>
                    <a:pt x="369360" y="2654207"/>
                    <a:pt x="367360" y="2655540"/>
                    <a:pt x="364216" y="2655064"/>
                  </a:cubicBezTo>
                  <a:close/>
                  <a:moveTo>
                    <a:pt x="376027" y="2729931"/>
                  </a:moveTo>
                  <a:cubicBezTo>
                    <a:pt x="373456" y="2732217"/>
                    <a:pt x="373741" y="2724406"/>
                    <a:pt x="368979" y="2727264"/>
                  </a:cubicBezTo>
                  <a:cubicBezTo>
                    <a:pt x="374122" y="2724882"/>
                    <a:pt x="370979" y="2719739"/>
                    <a:pt x="377075" y="2718691"/>
                  </a:cubicBezTo>
                  <a:cubicBezTo>
                    <a:pt x="375360" y="2722977"/>
                    <a:pt x="373360" y="2726502"/>
                    <a:pt x="376027" y="2729931"/>
                  </a:cubicBezTo>
                  <a:close/>
                  <a:moveTo>
                    <a:pt x="376694" y="2592675"/>
                  </a:moveTo>
                  <a:cubicBezTo>
                    <a:pt x="374694" y="2592294"/>
                    <a:pt x="372598" y="2591913"/>
                    <a:pt x="370598" y="2591437"/>
                  </a:cubicBezTo>
                  <a:cubicBezTo>
                    <a:pt x="371455" y="2590580"/>
                    <a:pt x="372313" y="2589627"/>
                    <a:pt x="372503" y="2588008"/>
                  </a:cubicBezTo>
                  <a:cubicBezTo>
                    <a:pt x="374503" y="2590580"/>
                    <a:pt x="374027" y="2588199"/>
                    <a:pt x="377361" y="2588960"/>
                  </a:cubicBezTo>
                  <a:cubicBezTo>
                    <a:pt x="377170" y="2590199"/>
                    <a:pt x="376885" y="2591437"/>
                    <a:pt x="376694" y="2592675"/>
                  </a:cubicBezTo>
                  <a:close/>
                  <a:moveTo>
                    <a:pt x="380790" y="2603724"/>
                  </a:moveTo>
                  <a:cubicBezTo>
                    <a:pt x="381171" y="2602105"/>
                    <a:pt x="381457" y="2600486"/>
                    <a:pt x="381742" y="2598867"/>
                  </a:cubicBezTo>
                  <a:cubicBezTo>
                    <a:pt x="386124" y="2600391"/>
                    <a:pt x="387838" y="2603724"/>
                    <a:pt x="392506" y="2602295"/>
                  </a:cubicBezTo>
                  <a:cubicBezTo>
                    <a:pt x="389362" y="2606677"/>
                    <a:pt x="387362" y="2603534"/>
                    <a:pt x="380790" y="2603724"/>
                  </a:cubicBezTo>
                  <a:close/>
                  <a:moveTo>
                    <a:pt x="394315" y="2644586"/>
                  </a:moveTo>
                  <a:cubicBezTo>
                    <a:pt x="390029" y="2635728"/>
                    <a:pt x="395458" y="2624012"/>
                    <a:pt x="400697" y="2619155"/>
                  </a:cubicBezTo>
                  <a:cubicBezTo>
                    <a:pt x="401650" y="2617440"/>
                    <a:pt x="402126" y="2619917"/>
                    <a:pt x="404317" y="2619917"/>
                  </a:cubicBezTo>
                  <a:cubicBezTo>
                    <a:pt x="402888" y="2624775"/>
                    <a:pt x="402316" y="2632204"/>
                    <a:pt x="403650" y="2636300"/>
                  </a:cubicBezTo>
                  <a:cubicBezTo>
                    <a:pt x="401554" y="2636395"/>
                    <a:pt x="393077" y="2639538"/>
                    <a:pt x="394315" y="2644586"/>
                  </a:cubicBezTo>
                  <a:close/>
                  <a:moveTo>
                    <a:pt x="401173" y="2667542"/>
                  </a:moveTo>
                  <a:cubicBezTo>
                    <a:pt x="399173" y="2662970"/>
                    <a:pt x="400221" y="2659350"/>
                    <a:pt x="401173" y="2654778"/>
                  </a:cubicBezTo>
                  <a:cubicBezTo>
                    <a:pt x="409365" y="2657921"/>
                    <a:pt x="404317" y="2648016"/>
                    <a:pt x="408889" y="2641062"/>
                  </a:cubicBezTo>
                  <a:cubicBezTo>
                    <a:pt x="409746" y="2641729"/>
                    <a:pt x="410984" y="2642110"/>
                    <a:pt x="412413" y="2642301"/>
                  </a:cubicBezTo>
                  <a:cubicBezTo>
                    <a:pt x="412413" y="2642586"/>
                    <a:pt x="412508" y="2642777"/>
                    <a:pt x="412413" y="2643062"/>
                  </a:cubicBezTo>
                  <a:cubicBezTo>
                    <a:pt x="412603" y="2642777"/>
                    <a:pt x="412699" y="2642586"/>
                    <a:pt x="412794" y="2642301"/>
                  </a:cubicBezTo>
                  <a:cubicBezTo>
                    <a:pt x="413365" y="2642396"/>
                    <a:pt x="413842" y="2642491"/>
                    <a:pt x="414508" y="2642491"/>
                  </a:cubicBezTo>
                  <a:cubicBezTo>
                    <a:pt x="414889" y="2641253"/>
                    <a:pt x="414699" y="2640395"/>
                    <a:pt x="414127" y="2639729"/>
                  </a:cubicBezTo>
                  <a:cubicBezTo>
                    <a:pt x="415270" y="2637252"/>
                    <a:pt x="414794" y="2636490"/>
                    <a:pt x="413651" y="2632871"/>
                  </a:cubicBezTo>
                  <a:cubicBezTo>
                    <a:pt x="413842" y="2632299"/>
                    <a:pt x="414032" y="2631728"/>
                    <a:pt x="414032" y="2631061"/>
                  </a:cubicBezTo>
                  <a:cubicBezTo>
                    <a:pt x="413651" y="2631061"/>
                    <a:pt x="413365" y="2630966"/>
                    <a:pt x="413080" y="2630870"/>
                  </a:cubicBezTo>
                  <a:cubicBezTo>
                    <a:pt x="412889" y="2630299"/>
                    <a:pt x="412699" y="2629727"/>
                    <a:pt x="412508" y="2629061"/>
                  </a:cubicBezTo>
                  <a:cubicBezTo>
                    <a:pt x="413556" y="2628013"/>
                    <a:pt x="415556" y="2628394"/>
                    <a:pt x="415747" y="2625918"/>
                  </a:cubicBezTo>
                  <a:cubicBezTo>
                    <a:pt x="419366" y="2630204"/>
                    <a:pt x="420033" y="2640395"/>
                    <a:pt x="426700" y="2634490"/>
                  </a:cubicBezTo>
                  <a:cubicBezTo>
                    <a:pt x="424224" y="2630775"/>
                    <a:pt x="431749" y="2622203"/>
                    <a:pt x="427939" y="2615631"/>
                  </a:cubicBezTo>
                  <a:cubicBezTo>
                    <a:pt x="431082" y="2616393"/>
                    <a:pt x="432892" y="2619536"/>
                    <a:pt x="433558" y="2622965"/>
                  </a:cubicBezTo>
                  <a:cubicBezTo>
                    <a:pt x="433463" y="2623632"/>
                    <a:pt x="433558" y="2624108"/>
                    <a:pt x="433844" y="2624394"/>
                  </a:cubicBezTo>
                  <a:cubicBezTo>
                    <a:pt x="434416" y="2628585"/>
                    <a:pt x="433558" y="2632966"/>
                    <a:pt x="431844" y="2634204"/>
                  </a:cubicBezTo>
                  <a:cubicBezTo>
                    <a:pt x="430891" y="2633061"/>
                    <a:pt x="430415" y="2631633"/>
                    <a:pt x="430129" y="2630109"/>
                  </a:cubicBezTo>
                  <a:cubicBezTo>
                    <a:pt x="428319" y="2630585"/>
                    <a:pt x="430034" y="2633442"/>
                    <a:pt x="427653" y="2636014"/>
                  </a:cubicBezTo>
                  <a:cubicBezTo>
                    <a:pt x="428319" y="2637443"/>
                    <a:pt x="429558" y="2638491"/>
                    <a:pt x="430796" y="2639634"/>
                  </a:cubicBezTo>
                  <a:cubicBezTo>
                    <a:pt x="430510" y="2640491"/>
                    <a:pt x="430129" y="2641348"/>
                    <a:pt x="429653" y="2641919"/>
                  </a:cubicBezTo>
                  <a:cubicBezTo>
                    <a:pt x="429463" y="2642110"/>
                    <a:pt x="429177" y="2642205"/>
                    <a:pt x="429082" y="2642491"/>
                  </a:cubicBezTo>
                  <a:cubicBezTo>
                    <a:pt x="428796" y="2642777"/>
                    <a:pt x="428510" y="2643062"/>
                    <a:pt x="428224" y="2643348"/>
                  </a:cubicBezTo>
                  <a:cubicBezTo>
                    <a:pt x="427272" y="2642491"/>
                    <a:pt x="426986" y="2641062"/>
                    <a:pt x="425557" y="2640586"/>
                  </a:cubicBezTo>
                  <a:cubicBezTo>
                    <a:pt x="425748" y="2642015"/>
                    <a:pt x="426129" y="2643253"/>
                    <a:pt x="426415" y="2644682"/>
                  </a:cubicBezTo>
                  <a:cubicBezTo>
                    <a:pt x="425272" y="2645349"/>
                    <a:pt x="424128" y="2646110"/>
                    <a:pt x="423081" y="2646968"/>
                  </a:cubicBezTo>
                  <a:cubicBezTo>
                    <a:pt x="424319" y="2648396"/>
                    <a:pt x="425367" y="2648396"/>
                    <a:pt x="426510" y="2648016"/>
                  </a:cubicBezTo>
                  <a:cubicBezTo>
                    <a:pt x="426510" y="2648587"/>
                    <a:pt x="426415" y="2649063"/>
                    <a:pt x="426319" y="2649730"/>
                  </a:cubicBezTo>
                  <a:cubicBezTo>
                    <a:pt x="424986" y="2649254"/>
                    <a:pt x="424033" y="2649540"/>
                    <a:pt x="423557" y="2650492"/>
                  </a:cubicBezTo>
                  <a:cubicBezTo>
                    <a:pt x="422414" y="2650206"/>
                    <a:pt x="422890" y="2648777"/>
                    <a:pt x="422795" y="2647825"/>
                  </a:cubicBezTo>
                  <a:cubicBezTo>
                    <a:pt x="418985" y="2648111"/>
                    <a:pt x="422700" y="2651921"/>
                    <a:pt x="421557" y="2653921"/>
                  </a:cubicBezTo>
                  <a:cubicBezTo>
                    <a:pt x="421081" y="2654016"/>
                    <a:pt x="420604" y="2654016"/>
                    <a:pt x="420128" y="2654111"/>
                  </a:cubicBezTo>
                  <a:cubicBezTo>
                    <a:pt x="419080" y="2651826"/>
                    <a:pt x="418223" y="2649349"/>
                    <a:pt x="416318" y="2651635"/>
                  </a:cubicBezTo>
                  <a:cubicBezTo>
                    <a:pt x="416699" y="2652111"/>
                    <a:pt x="417175" y="2653064"/>
                    <a:pt x="417556" y="2654111"/>
                  </a:cubicBezTo>
                  <a:cubicBezTo>
                    <a:pt x="416318" y="2653921"/>
                    <a:pt x="415270" y="2653159"/>
                    <a:pt x="414413" y="2651254"/>
                  </a:cubicBezTo>
                  <a:cubicBezTo>
                    <a:pt x="410603" y="2651540"/>
                    <a:pt x="415366" y="2654588"/>
                    <a:pt x="413175" y="2657350"/>
                  </a:cubicBezTo>
                  <a:cubicBezTo>
                    <a:pt x="412603" y="2656778"/>
                    <a:pt x="411841" y="2656207"/>
                    <a:pt x="410984" y="2655826"/>
                  </a:cubicBezTo>
                  <a:cubicBezTo>
                    <a:pt x="410984" y="2653350"/>
                    <a:pt x="409746" y="2650778"/>
                    <a:pt x="407460" y="2650968"/>
                  </a:cubicBezTo>
                  <a:cubicBezTo>
                    <a:pt x="408603" y="2652969"/>
                    <a:pt x="409079" y="2654207"/>
                    <a:pt x="409079" y="2655350"/>
                  </a:cubicBezTo>
                  <a:cubicBezTo>
                    <a:pt x="408508" y="2655254"/>
                    <a:pt x="408031" y="2654969"/>
                    <a:pt x="407269" y="2654969"/>
                  </a:cubicBezTo>
                  <a:cubicBezTo>
                    <a:pt x="408031" y="2656398"/>
                    <a:pt x="407460" y="2657731"/>
                    <a:pt x="407269" y="2659160"/>
                  </a:cubicBezTo>
                  <a:cubicBezTo>
                    <a:pt x="407079" y="2659445"/>
                    <a:pt x="406984" y="2659541"/>
                    <a:pt x="406793" y="2659827"/>
                  </a:cubicBezTo>
                  <a:cubicBezTo>
                    <a:pt x="406984" y="2659827"/>
                    <a:pt x="407079" y="2659827"/>
                    <a:pt x="407174" y="2659827"/>
                  </a:cubicBezTo>
                  <a:cubicBezTo>
                    <a:pt x="407174" y="2660779"/>
                    <a:pt x="407269" y="2661732"/>
                    <a:pt x="408222" y="2662779"/>
                  </a:cubicBezTo>
                  <a:cubicBezTo>
                    <a:pt x="406698" y="2665256"/>
                    <a:pt x="402031" y="2663446"/>
                    <a:pt x="401173" y="2667542"/>
                  </a:cubicBezTo>
                  <a:close/>
                  <a:moveTo>
                    <a:pt x="481088" y="2923955"/>
                  </a:moveTo>
                  <a:cubicBezTo>
                    <a:pt x="481183" y="2920716"/>
                    <a:pt x="481183" y="2918526"/>
                    <a:pt x="479088" y="2914716"/>
                  </a:cubicBezTo>
                  <a:cubicBezTo>
                    <a:pt x="481088" y="2917192"/>
                    <a:pt x="480707" y="2914906"/>
                    <a:pt x="483946" y="2915668"/>
                  </a:cubicBezTo>
                  <a:cubicBezTo>
                    <a:pt x="484327" y="2912906"/>
                    <a:pt x="478897" y="2914144"/>
                    <a:pt x="476897" y="2913001"/>
                  </a:cubicBezTo>
                  <a:cubicBezTo>
                    <a:pt x="476707" y="2910144"/>
                    <a:pt x="479564" y="2911763"/>
                    <a:pt x="480040" y="2909858"/>
                  </a:cubicBezTo>
                  <a:cubicBezTo>
                    <a:pt x="480421" y="2908810"/>
                    <a:pt x="479850" y="2908619"/>
                    <a:pt x="479088" y="2908334"/>
                  </a:cubicBezTo>
                  <a:cubicBezTo>
                    <a:pt x="482231" y="2908239"/>
                    <a:pt x="480135" y="2911858"/>
                    <a:pt x="486422" y="2909858"/>
                  </a:cubicBezTo>
                  <a:cubicBezTo>
                    <a:pt x="484612" y="2917478"/>
                    <a:pt x="484136" y="2925765"/>
                    <a:pt x="481088" y="2923955"/>
                  </a:cubicBezTo>
                  <a:close/>
                  <a:moveTo>
                    <a:pt x="556526" y="1731139"/>
                  </a:moveTo>
                  <a:cubicBezTo>
                    <a:pt x="552621" y="1731806"/>
                    <a:pt x="553002" y="1728663"/>
                    <a:pt x="549001" y="1729329"/>
                  </a:cubicBezTo>
                  <a:cubicBezTo>
                    <a:pt x="549001" y="1729234"/>
                    <a:pt x="549097" y="1729139"/>
                    <a:pt x="549192" y="1728948"/>
                  </a:cubicBezTo>
                  <a:cubicBezTo>
                    <a:pt x="550335" y="1728186"/>
                    <a:pt x="551573" y="1727615"/>
                    <a:pt x="552621" y="1726948"/>
                  </a:cubicBezTo>
                  <a:cubicBezTo>
                    <a:pt x="555002" y="1726948"/>
                    <a:pt x="557478" y="1728377"/>
                    <a:pt x="556526" y="1731139"/>
                  </a:cubicBezTo>
                  <a:close/>
                  <a:moveTo>
                    <a:pt x="572052" y="1498062"/>
                  </a:moveTo>
                  <a:cubicBezTo>
                    <a:pt x="570242" y="1497872"/>
                    <a:pt x="568432" y="1497586"/>
                    <a:pt x="568147" y="1499015"/>
                  </a:cubicBezTo>
                  <a:cubicBezTo>
                    <a:pt x="565480" y="1497967"/>
                    <a:pt x="568623" y="1492442"/>
                    <a:pt x="572338" y="1494252"/>
                  </a:cubicBezTo>
                  <a:cubicBezTo>
                    <a:pt x="572242" y="1495586"/>
                    <a:pt x="572147" y="1496824"/>
                    <a:pt x="572052" y="1498062"/>
                  </a:cubicBezTo>
                  <a:close/>
                  <a:moveTo>
                    <a:pt x="573100" y="1448818"/>
                  </a:moveTo>
                  <a:cubicBezTo>
                    <a:pt x="572242" y="1448723"/>
                    <a:pt x="571385" y="1448723"/>
                    <a:pt x="570623" y="1448627"/>
                  </a:cubicBezTo>
                  <a:cubicBezTo>
                    <a:pt x="570528" y="1446437"/>
                    <a:pt x="573004" y="1445484"/>
                    <a:pt x="570909" y="1444817"/>
                  </a:cubicBezTo>
                  <a:cubicBezTo>
                    <a:pt x="572242" y="1440436"/>
                    <a:pt x="577291" y="1448342"/>
                    <a:pt x="573100" y="1448818"/>
                  </a:cubicBezTo>
                  <a:close/>
                  <a:moveTo>
                    <a:pt x="584530" y="3006727"/>
                  </a:moveTo>
                  <a:cubicBezTo>
                    <a:pt x="581863" y="3007203"/>
                    <a:pt x="580719" y="3009585"/>
                    <a:pt x="576814" y="3008727"/>
                  </a:cubicBezTo>
                  <a:cubicBezTo>
                    <a:pt x="581577" y="3000917"/>
                    <a:pt x="580434" y="2990725"/>
                    <a:pt x="582434" y="2983867"/>
                  </a:cubicBezTo>
                  <a:cubicBezTo>
                    <a:pt x="586339" y="2984724"/>
                    <a:pt x="587482" y="2981486"/>
                    <a:pt x="589959" y="2984439"/>
                  </a:cubicBezTo>
                  <a:cubicBezTo>
                    <a:pt x="587101" y="2990630"/>
                    <a:pt x="584530" y="2997202"/>
                    <a:pt x="584530" y="3006727"/>
                  </a:cubicBezTo>
                  <a:close/>
                  <a:moveTo>
                    <a:pt x="591578" y="1893159"/>
                  </a:moveTo>
                  <a:cubicBezTo>
                    <a:pt x="590626" y="1892397"/>
                    <a:pt x="589578" y="1891730"/>
                    <a:pt x="587863" y="1891635"/>
                  </a:cubicBezTo>
                  <a:cubicBezTo>
                    <a:pt x="587959" y="1890397"/>
                    <a:pt x="588054" y="1889063"/>
                    <a:pt x="588149" y="1887825"/>
                  </a:cubicBezTo>
                  <a:cubicBezTo>
                    <a:pt x="589387" y="1887921"/>
                    <a:pt x="590626" y="1888016"/>
                    <a:pt x="591959" y="1888111"/>
                  </a:cubicBezTo>
                  <a:cubicBezTo>
                    <a:pt x="591864" y="1889825"/>
                    <a:pt x="591769" y="1891540"/>
                    <a:pt x="591578" y="1893159"/>
                  </a:cubicBezTo>
                  <a:close/>
                  <a:moveTo>
                    <a:pt x="593102" y="1855345"/>
                  </a:moveTo>
                  <a:cubicBezTo>
                    <a:pt x="587863" y="1853059"/>
                    <a:pt x="590340" y="1844867"/>
                    <a:pt x="592816" y="1841438"/>
                  </a:cubicBezTo>
                  <a:cubicBezTo>
                    <a:pt x="598150" y="1843725"/>
                    <a:pt x="592816" y="1850583"/>
                    <a:pt x="593102" y="1855345"/>
                  </a:cubicBezTo>
                  <a:close/>
                  <a:moveTo>
                    <a:pt x="600151" y="1757047"/>
                  </a:moveTo>
                  <a:cubicBezTo>
                    <a:pt x="598627" y="1752666"/>
                    <a:pt x="601294" y="1747141"/>
                    <a:pt x="607199" y="1747427"/>
                  </a:cubicBezTo>
                  <a:cubicBezTo>
                    <a:pt x="603770" y="1749427"/>
                    <a:pt x="605961" y="1757809"/>
                    <a:pt x="600151" y="1757047"/>
                  </a:cubicBezTo>
                  <a:close/>
                  <a:moveTo>
                    <a:pt x="614438" y="2907667"/>
                  </a:moveTo>
                  <a:cubicBezTo>
                    <a:pt x="609961" y="2906524"/>
                    <a:pt x="610438" y="2911191"/>
                    <a:pt x="606627" y="2910906"/>
                  </a:cubicBezTo>
                  <a:cubicBezTo>
                    <a:pt x="605008" y="2896618"/>
                    <a:pt x="618248" y="2888045"/>
                    <a:pt x="618343" y="2871282"/>
                  </a:cubicBezTo>
                  <a:cubicBezTo>
                    <a:pt x="630535" y="2882807"/>
                    <a:pt x="617772" y="2893475"/>
                    <a:pt x="614438" y="2907667"/>
                  </a:cubicBezTo>
                  <a:close/>
                  <a:moveTo>
                    <a:pt x="640822" y="2666494"/>
                  </a:moveTo>
                  <a:cubicBezTo>
                    <a:pt x="636346" y="2667637"/>
                    <a:pt x="637774" y="2657064"/>
                    <a:pt x="642537" y="2660208"/>
                  </a:cubicBezTo>
                  <a:cubicBezTo>
                    <a:pt x="641680" y="2662017"/>
                    <a:pt x="643489" y="2666875"/>
                    <a:pt x="640822" y="2666494"/>
                  </a:cubicBezTo>
                  <a:close/>
                  <a:moveTo>
                    <a:pt x="644156" y="2655350"/>
                  </a:moveTo>
                  <a:cubicBezTo>
                    <a:pt x="640822" y="2655540"/>
                    <a:pt x="640251" y="2645158"/>
                    <a:pt x="645966" y="2647920"/>
                  </a:cubicBezTo>
                  <a:cubicBezTo>
                    <a:pt x="645871" y="2650968"/>
                    <a:pt x="645680" y="2653921"/>
                    <a:pt x="644156" y="2655350"/>
                  </a:cubicBezTo>
                  <a:close/>
                  <a:moveTo>
                    <a:pt x="659206" y="2604486"/>
                  </a:moveTo>
                  <a:cubicBezTo>
                    <a:pt x="663206" y="2605058"/>
                    <a:pt x="659110" y="2613154"/>
                    <a:pt x="661396" y="2609725"/>
                  </a:cubicBezTo>
                  <a:cubicBezTo>
                    <a:pt x="663968" y="2616297"/>
                    <a:pt x="654634" y="2606677"/>
                    <a:pt x="659206" y="2604486"/>
                  </a:cubicBezTo>
                  <a:close/>
                  <a:moveTo>
                    <a:pt x="662539" y="2645253"/>
                  </a:moveTo>
                  <a:cubicBezTo>
                    <a:pt x="657205" y="2644301"/>
                    <a:pt x="659968" y="2640110"/>
                    <a:pt x="661873" y="2637633"/>
                  </a:cubicBezTo>
                  <a:cubicBezTo>
                    <a:pt x="664635" y="2637919"/>
                    <a:pt x="661968" y="2642967"/>
                    <a:pt x="662539" y="2645253"/>
                  </a:cubicBezTo>
                  <a:close/>
                  <a:moveTo>
                    <a:pt x="668445" y="2558195"/>
                  </a:moveTo>
                  <a:cubicBezTo>
                    <a:pt x="668635" y="2560576"/>
                    <a:pt x="668921" y="2562862"/>
                    <a:pt x="669111" y="2565243"/>
                  </a:cubicBezTo>
                  <a:cubicBezTo>
                    <a:pt x="668731" y="2564481"/>
                    <a:pt x="667969" y="2563815"/>
                    <a:pt x="665873" y="2564481"/>
                  </a:cubicBezTo>
                  <a:cubicBezTo>
                    <a:pt x="666444" y="2562005"/>
                    <a:pt x="667111" y="2559814"/>
                    <a:pt x="668445" y="2558195"/>
                  </a:cubicBezTo>
                  <a:close/>
                  <a:moveTo>
                    <a:pt x="666540" y="2589818"/>
                  </a:moveTo>
                  <a:cubicBezTo>
                    <a:pt x="668064" y="2589246"/>
                    <a:pt x="669588" y="2587722"/>
                    <a:pt x="671207" y="2586960"/>
                  </a:cubicBezTo>
                  <a:cubicBezTo>
                    <a:pt x="671493" y="2589151"/>
                    <a:pt x="671683" y="2591246"/>
                    <a:pt x="671969" y="2593437"/>
                  </a:cubicBezTo>
                  <a:cubicBezTo>
                    <a:pt x="671398" y="2595342"/>
                    <a:pt x="671207" y="2597247"/>
                    <a:pt x="670921" y="2598962"/>
                  </a:cubicBezTo>
                  <a:cubicBezTo>
                    <a:pt x="669397" y="2596104"/>
                    <a:pt x="668731" y="2592294"/>
                    <a:pt x="666540" y="2589818"/>
                  </a:cubicBezTo>
                  <a:close/>
                  <a:moveTo>
                    <a:pt x="683971" y="2716405"/>
                  </a:moveTo>
                  <a:cubicBezTo>
                    <a:pt x="685209" y="2716024"/>
                    <a:pt x="685876" y="2716024"/>
                    <a:pt x="686352" y="2716215"/>
                  </a:cubicBezTo>
                  <a:cubicBezTo>
                    <a:pt x="686828" y="2718310"/>
                    <a:pt x="687400" y="2720310"/>
                    <a:pt x="687971" y="2722310"/>
                  </a:cubicBezTo>
                  <a:cubicBezTo>
                    <a:pt x="686542" y="2722596"/>
                    <a:pt x="683590" y="2718882"/>
                    <a:pt x="683971" y="2716405"/>
                  </a:cubicBezTo>
                  <a:close/>
                  <a:moveTo>
                    <a:pt x="686257" y="2736884"/>
                  </a:moveTo>
                  <a:cubicBezTo>
                    <a:pt x="685399" y="2733741"/>
                    <a:pt x="687495" y="2730788"/>
                    <a:pt x="689400" y="2727644"/>
                  </a:cubicBezTo>
                  <a:cubicBezTo>
                    <a:pt x="689876" y="2729264"/>
                    <a:pt x="690448" y="2730788"/>
                    <a:pt x="691019" y="2732312"/>
                  </a:cubicBezTo>
                  <a:cubicBezTo>
                    <a:pt x="687971" y="2731931"/>
                    <a:pt x="687781" y="2735169"/>
                    <a:pt x="686257" y="2736884"/>
                  </a:cubicBezTo>
                  <a:close/>
                  <a:moveTo>
                    <a:pt x="691400" y="2771364"/>
                  </a:moveTo>
                  <a:cubicBezTo>
                    <a:pt x="688447" y="2770412"/>
                    <a:pt x="688924" y="2766411"/>
                    <a:pt x="688161" y="2763554"/>
                  </a:cubicBezTo>
                  <a:cubicBezTo>
                    <a:pt x="692734" y="2762506"/>
                    <a:pt x="687590" y="2768983"/>
                    <a:pt x="691781" y="2765078"/>
                  </a:cubicBezTo>
                  <a:cubicBezTo>
                    <a:pt x="694639" y="2765554"/>
                    <a:pt x="689971" y="2768126"/>
                    <a:pt x="691400" y="2771364"/>
                  </a:cubicBezTo>
                  <a:close/>
                  <a:moveTo>
                    <a:pt x="697210" y="2761744"/>
                  </a:moveTo>
                  <a:cubicBezTo>
                    <a:pt x="695401" y="2759744"/>
                    <a:pt x="696448" y="2755077"/>
                    <a:pt x="700163" y="2755648"/>
                  </a:cubicBezTo>
                  <a:cubicBezTo>
                    <a:pt x="700735" y="2758696"/>
                    <a:pt x="702259" y="2762220"/>
                    <a:pt x="697210" y="2761744"/>
                  </a:cubicBezTo>
                  <a:close/>
                  <a:moveTo>
                    <a:pt x="922858" y="775210"/>
                  </a:moveTo>
                  <a:cubicBezTo>
                    <a:pt x="922572" y="769971"/>
                    <a:pt x="927525" y="766447"/>
                    <a:pt x="930859" y="769590"/>
                  </a:cubicBezTo>
                  <a:cubicBezTo>
                    <a:pt x="927715" y="770924"/>
                    <a:pt x="927811" y="775972"/>
                    <a:pt x="922858" y="775210"/>
                  </a:cubicBezTo>
                  <a:close/>
                  <a:moveTo>
                    <a:pt x="931716" y="759684"/>
                  </a:moveTo>
                  <a:cubicBezTo>
                    <a:pt x="929239" y="759494"/>
                    <a:pt x="926763" y="759303"/>
                    <a:pt x="924286" y="759113"/>
                  </a:cubicBezTo>
                  <a:cubicBezTo>
                    <a:pt x="925810" y="755493"/>
                    <a:pt x="927811" y="752350"/>
                    <a:pt x="932383" y="752255"/>
                  </a:cubicBezTo>
                  <a:cubicBezTo>
                    <a:pt x="932097" y="754731"/>
                    <a:pt x="931906" y="757208"/>
                    <a:pt x="931716" y="759684"/>
                  </a:cubicBezTo>
                  <a:close/>
                  <a:moveTo>
                    <a:pt x="931716" y="712154"/>
                  </a:moveTo>
                  <a:cubicBezTo>
                    <a:pt x="931049" y="717584"/>
                    <a:pt x="933430" y="716822"/>
                    <a:pt x="933335" y="723584"/>
                  </a:cubicBezTo>
                  <a:cubicBezTo>
                    <a:pt x="930573" y="723584"/>
                    <a:pt x="929430" y="722251"/>
                    <a:pt x="929906" y="719584"/>
                  </a:cubicBezTo>
                  <a:cubicBezTo>
                    <a:pt x="927906" y="720251"/>
                    <a:pt x="929144" y="727871"/>
                    <a:pt x="931716" y="728442"/>
                  </a:cubicBezTo>
                  <a:cubicBezTo>
                    <a:pt x="935050" y="729109"/>
                    <a:pt x="928763" y="723394"/>
                    <a:pt x="934478" y="724918"/>
                  </a:cubicBezTo>
                  <a:cubicBezTo>
                    <a:pt x="933335" y="729299"/>
                    <a:pt x="931716" y="733109"/>
                    <a:pt x="933430" y="737300"/>
                  </a:cubicBezTo>
                  <a:cubicBezTo>
                    <a:pt x="923905" y="732919"/>
                    <a:pt x="927430" y="714155"/>
                    <a:pt x="933526" y="704725"/>
                  </a:cubicBezTo>
                  <a:cubicBezTo>
                    <a:pt x="930192" y="704820"/>
                    <a:pt x="929620" y="702725"/>
                    <a:pt x="930192" y="699486"/>
                  </a:cubicBezTo>
                  <a:cubicBezTo>
                    <a:pt x="931240" y="699296"/>
                    <a:pt x="931335" y="700058"/>
                    <a:pt x="931335" y="700820"/>
                  </a:cubicBezTo>
                  <a:cubicBezTo>
                    <a:pt x="933240" y="699867"/>
                    <a:pt x="933430" y="697010"/>
                    <a:pt x="934288" y="694819"/>
                  </a:cubicBezTo>
                  <a:cubicBezTo>
                    <a:pt x="938764" y="696057"/>
                    <a:pt x="935811" y="703487"/>
                    <a:pt x="933526" y="704725"/>
                  </a:cubicBezTo>
                  <a:cubicBezTo>
                    <a:pt x="934764" y="704820"/>
                    <a:pt x="936002" y="704915"/>
                    <a:pt x="937240" y="705011"/>
                  </a:cubicBezTo>
                  <a:cubicBezTo>
                    <a:pt x="935431" y="710059"/>
                    <a:pt x="939431" y="710059"/>
                    <a:pt x="939050" y="713869"/>
                  </a:cubicBezTo>
                  <a:cubicBezTo>
                    <a:pt x="936002" y="713869"/>
                    <a:pt x="933144" y="713678"/>
                    <a:pt x="931716" y="712154"/>
                  </a:cubicBezTo>
                  <a:close/>
                  <a:moveTo>
                    <a:pt x="941717" y="666625"/>
                  </a:moveTo>
                  <a:cubicBezTo>
                    <a:pt x="941050" y="668435"/>
                    <a:pt x="940193" y="665958"/>
                    <a:pt x="938002" y="666339"/>
                  </a:cubicBezTo>
                  <a:cubicBezTo>
                    <a:pt x="937240" y="669292"/>
                    <a:pt x="940098" y="669197"/>
                    <a:pt x="938764" y="672626"/>
                  </a:cubicBezTo>
                  <a:cubicBezTo>
                    <a:pt x="935716" y="667958"/>
                    <a:pt x="935811" y="663672"/>
                    <a:pt x="936097" y="658624"/>
                  </a:cubicBezTo>
                  <a:cubicBezTo>
                    <a:pt x="937050" y="659576"/>
                    <a:pt x="939336" y="660815"/>
                    <a:pt x="939812" y="658910"/>
                  </a:cubicBezTo>
                  <a:cubicBezTo>
                    <a:pt x="944194" y="660434"/>
                    <a:pt x="939622" y="664815"/>
                    <a:pt x="941717" y="666625"/>
                  </a:cubicBezTo>
                  <a:close/>
                  <a:moveTo>
                    <a:pt x="931049" y="613190"/>
                  </a:moveTo>
                  <a:cubicBezTo>
                    <a:pt x="929335" y="611475"/>
                    <a:pt x="929049" y="608713"/>
                    <a:pt x="929144" y="605474"/>
                  </a:cubicBezTo>
                  <a:cubicBezTo>
                    <a:pt x="934097" y="607475"/>
                    <a:pt x="938860" y="609570"/>
                    <a:pt x="942289" y="612809"/>
                  </a:cubicBezTo>
                  <a:cubicBezTo>
                    <a:pt x="939717" y="614999"/>
                    <a:pt x="932573" y="607189"/>
                    <a:pt x="931049" y="613190"/>
                  </a:cubicBezTo>
                  <a:close/>
                  <a:moveTo>
                    <a:pt x="938860" y="547562"/>
                  </a:moveTo>
                  <a:cubicBezTo>
                    <a:pt x="941241" y="547086"/>
                    <a:pt x="944003" y="541657"/>
                    <a:pt x="938002" y="542514"/>
                  </a:cubicBezTo>
                  <a:cubicBezTo>
                    <a:pt x="937717" y="538609"/>
                    <a:pt x="939526" y="537085"/>
                    <a:pt x="943432" y="537942"/>
                  </a:cubicBezTo>
                  <a:cubicBezTo>
                    <a:pt x="941812" y="539466"/>
                    <a:pt x="942765" y="539847"/>
                    <a:pt x="943146" y="541657"/>
                  </a:cubicBezTo>
                  <a:cubicBezTo>
                    <a:pt x="944765" y="541752"/>
                    <a:pt x="946480" y="541943"/>
                    <a:pt x="948099" y="542038"/>
                  </a:cubicBezTo>
                  <a:cubicBezTo>
                    <a:pt x="944384" y="534704"/>
                    <a:pt x="941812" y="532227"/>
                    <a:pt x="939717" y="522607"/>
                  </a:cubicBezTo>
                  <a:cubicBezTo>
                    <a:pt x="942765" y="523655"/>
                    <a:pt x="944575" y="528703"/>
                    <a:pt x="942860" y="530322"/>
                  </a:cubicBezTo>
                  <a:cubicBezTo>
                    <a:pt x="948099" y="532418"/>
                    <a:pt x="944860" y="524512"/>
                    <a:pt x="949432" y="525845"/>
                  </a:cubicBezTo>
                  <a:cubicBezTo>
                    <a:pt x="947623" y="537656"/>
                    <a:pt x="955338" y="534513"/>
                    <a:pt x="954195" y="544991"/>
                  </a:cubicBezTo>
                  <a:cubicBezTo>
                    <a:pt x="950004" y="545562"/>
                    <a:pt x="952385" y="542228"/>
                    <a:pt x="953242" y="541181"/>
                  </a:cubicBezTo>
                  <a:cubicBezTo>
                    <a:pt x="951242" y="540704"/>
                    <a:pt x="950956" y="542228"/>
                    <a:pt x="949432" y="542133"/>
                  </a:cubicBezTo>
                  <a:cubicBezTo>
                    <a:pt x="949051" y="544324"/>
                    <a:pt x="950766" y="544895"/>
                    <a:pt x="950290" y="547181"/>
                  </a:cubicBezTo>
                  <a:cubicBezTo>
                    <a:pt x="949337" y="546419"/>
                    <a:pt x="948385" y="545753"/>
                    <a:pt x="946670" y="545657"/>
                  </a:cubicBezTo>
                  <a:cubicBezTo>
                    <a:pt x="949909" y="548515"/>
                    <a:pt x="946099" y="550325"/>
                    <a:pt x="949909" y="552230"/>
                  </a:cubicBezTo>
                  <a:cubicBezTo>
                    <a:pt x="947908" y="553944"/>
                    <a:pt x="944194" y="553658"/>
                    <a:pt x="944479" y="558040"/>
                  </a:cubicBezTo>
                  <a:cubicBezTo>
                    <a:pt x="944670" y="560993"/>
                    <a:pt x="950290" y="559278"/>
                    <a:pt x="949051" y="563374"/>
                  </a:cubicBezTo>
                  <a:cubicBezTo>
                    <a:pt x="945527" y="563279"/>
                    <a:pt x="946480" y="559373"/>
                    <a:pt x="943146" y="559088"/>
                  </a:cubicBezTo>
                  <a:cubicBezTo>
                    <a:pt x="943432" y="555849"/>
                    <a:pt x="943241" y="551944"/>
                    <a:pt x="945051" y="550515"/>
                  </a:cubicBezTo>
                  <a:cubicBezTo>
                    <a:pt x="944098" y="549182"/>
                    <a:pt x="941146" y="550134"/>
                    <a:pt x="938860" y="547562"/>
                  </a:cubicBezTo>
                  <a:close/>
                  <a:moveTo>
                    <a:pt x="949337" y="603474"/>
                  </a:moveTo>
                  <a:cubicBezTo>
                    <a:pt x="946575" y="603950"/>
                    <a:pt x="947718" y="600902"/>
                    <a:pt x="945813" y="600712"/>
                  </a:cubicBezTo>
                  <a:cubicBezTo>
                    <a:pt x="946861" y="599474"/>
                    <a:pt x="950480" y="601950"/>
                    <a:pt x="951052" y="597378"/>
                  </a:cubicBezTo>
                  <a:cubicBezTo>
                    <a:pt x="952385" y="597759"/>
                    <a:pt x="951718" y="599950"/>
                    <a:pt x="953338" y="600045"/>
                  </a:cubicBezTo>
                  <a:cubicBezTo>
                    <a:pt x="953623" y="602998"/>
                    <a:pt x="947718" y="598807"/>
                    <a:pt x="949337" y="603474"/>
                  </a:cubicBezTo>
                  <a:close/>
                  <a:moveTo>
                    <a:pt x="947146" y="630811"/>
                  </a:moveTo>
                  <a:cubicBezTo>
                    <a:pt x="943813" y="630906"/>
                    <a:pt x="943241" y="628715"/>
                    <a:pt x="943813" y="625572"/>
                  </a:cubicBezTo>
                  <a:cubicBezTo>
                    <a:pt x="947051" y="625382"/>
                    <a:pt x="947718" y="627572"/>
                    <a:pt x="947146" y="630811"/>
                  </a:cubicBezTo>
                  <a:close/>
                  <a:moveTo>
                    <a:pt x="950575" y="618524"/>
                  </a:moveTo>
                  <a:cubicBezTo>
                    <a:pt x="948003" y="616047"/>
                    <a:pt x="951052" y="608808"/>
                    <a:pt x="947718" y="606998"/>
                  </a:cubicBezTo>
                  <a:cubicBezTo>
                    <a:pt x="952290" y="599664"/>
                    <a:pt x="949242" y="612523"/>
                    <a:pt x="953528" y="612523"/>
                  </a:cubicBezTo>
                  <a:cubicBezTo>
                    <a:pt x="952194" y="614047"/>
                    <a:pt x="952004" y="617000"/>
                    <a:pt x="950575" y="618524"/>
                  </a:cubicBezTo>
                  <a:close/>
                  <a:moveTo>
                    <a:pt x="955052" y="578900"/>
                  </a:moveTo>
                  <a:cubicBezTo>
                    <a:pt x="952004" y="579376"/>
                    <a:pt x="951337" y="568803"/>
                    <a:pt x="955719" y="570232"/>
                  </a:cubicBezTo>
                  <a:cubicBezTo>
                    <a:pt x="952671" y="572708"/>
                    <a:pt x="955814" y="575090"/>
                    <a:pt x="955052" y="578900"/>
                  </a:cubicBezTo>
                  <a:close/>
                  <a:moveTo>
                    <a:pt x="962672" y="530703"/>
                  </a:moveTo>
                  <a:cubicBezTo>
                    <a:pt x="958576" y="529941"/>
                    <a:pt x="961339" y="523369"/>
                    <a:pt x="961148" y="519368"/>
                  </a:cubicBezTo>
                  <a:cubicBezTo>
                    <a:pt x="964196" y="520988"/>
                    <a:pt x="963053" y="526226"/>
                    <a:pt x="962672" y="530703"/>
                  </a:cubicBezTo>
                  <a:close/>
                  <a:moveTo>
                    <a:pt x="969149" y="560040"/>
                  </a:moveTo>
                  <a:cubicBezTo>
                    <a:pt x="966387" y="560040"/>
                    <a:pt x="968959" y="555563"/>
                    <a:pt x="968387" y="553754"/>
                  </a:cubicBezTo>
                  <a:cubicBezTo>
                    <a:pt x="969340" y="554516"/>
                    <a:pt x="970292" y="555182"/>
                    <a:pt x="972007" y="555278"/>
                  </a:cubicBezTo>
                  <a:cubicBezTo>
                    <a:pt x="972673" y="558707"/>
                    <a:pt x="969340" y="557564"/>
                    <a:pt x="969149" y="560040"/>
                  </a:cubicBezTo>
                  <a:close/>
                  <a:moveTo>
                    <a:pt x="1023442" y="290387"/>
                  </a:moveTo>
                  <a:cubicBezTo>
                    <a:pt x="1018869" y="289054"/>
                    <a:pt x="1024013" y="284196"/>
                    <a:pt x="1024299" y="280386"/>
                  </a:cubicBezTo>
                  <a:cubicBezTo>
                    <a:pt x="1025251" y="282386"/>
                    <a:pt x="1025632" y="287149"/>
                    <a:pt x="1023442" y="290387"/>
                  </a:cubicBezTo>
                  <a:close/>
                  <a:moveTo>
                    <a:pt x="1026585" y="268099"/>
                  </a:moveTo>
                  <a:cubicBezTo>
                    <a:pt x="1028966" y="269909"/>
                    <a:pt x="1028871" y="273814"/>
                    <a:pt x="1029633" y="277052"/>
                  </a:cubicBezTo>
                  <a:cubicBezTo>
                    <a:pt x="1024299" y="277719"/>
                    <a:pt x="1023632" y="270956"/>
                    <a:pt x="1026585" y="268099"/>
                  </a:cubicBezTo>
                  <a:close/>
                  <a:moveTo>
                    <a:pt x="1030109" y="254669"/>
                  </a:moveTo>
                  <a:cubicBezTo>
                    <a:pt x="1031633" y="250001"/>
                    <a:pt x="1028680" y="246572"/>
                    <a:pt x="1030871" y="244763"/>
                  </a:cubicBezTo>
                  <a:cubicBezTo>
                    <a:pt x="1032871" y="246763"/>
                    <a:pt x="1036777" y="255431"/>
                    <a:pt x="1030109" y="254669"/>
                  </a:cubicBezTo>
                  <a:close/>
                  <a:moveTo>
                    <a:pt x="1040682" y="216759"/>
                  </a:moveTo>
                  <a:cubicBezTo>
                    <a:pt x="1045635" y="216378"/>
                    <a:pt x="1047921" y="227522"/>
                    <a:pt x="1041158" y="226760"/>
                  </a:cubicBezTo>
                  <a:cubicBezTo>
                    <a:pt x="1040586" y="223712"/>
                    <a:pt x="1039825" y="220950"/>
                    <a:pt x="1040682" y="216759"/>
                  </a:cubicBezTo>
                  <a:close/>
                  <a:moveTo>
                    <a:pt x="1046492" y="222188"/>
                  </a:moveTo>
                  <a:cubicBezTo>
                    <a:pt x="1050588" y="223331"/>
                    <a:pt x="1048492" y="234761"/>
                    <a:pt x="1043063" y="233142"/>
                  </a:cubicBezTo>
                  <a:cubicBezTo>
                    <a:pt x="1045159" y="230570"/>
                    <a:pt x="1046778" y="227427"/>
                    <a:pt x="1046492" y="222188"/>
                  </a:cubicBezTo>
                  <a:close/>
                  <a:moveTo>
                    <a:pt x="1048397" y="276100"/>
                  </a:moveTo>
                  <a:cubicBezTo>
                    <a:pt x="1043635" y="274195"/>
                    <a:pt x="1049826" y="268194"/>
                    <a:pt x="1044206" y="265813"/>
                  </a:cubicBezTo>
                  <a:cubicBezTo>
                    <a:pt x="1048111" y="262574"/>
                    <a:pt x="1049731" y="271147"/>
                    <a:pt x="1048397" y="276100"/>
                  </a:cubicBezTo>
                  <a:close/>
                  <a:moveTo>
                    <a:pt x="1053350" y="261527"/>
                  </a:moveTo>
                  <a:cubicBezTo>
                    <a:pt x="1050683" y="261908"/>
                    <a:pt x="1050112" y="260384"/>
                    <a:pt x="1048492" y="259907"/>
                  </a:cubicBezTo>
                  <a:cubicBezTo>
                    <a:pt x="1049826" y="257812"/>
                    <a:pt x="1053636" y="258764"/>
                    <a:pt x="1052683" y="254002"/>
                  </a:cubicBezTo>
                  <a:cubicBezTo>
                    <a:pt x="1054969" y="256574"/>
                    <a:pt x="1054493" y="258479"/>
                    <a:pt x="1053350" y="261527"/>
                  </a:cubicBezTo>
                  <a:close/>
                  <a:moveTo>
                    <a:pt x="1057541" y="225617"/>
                  </a:moveTo>
                  <a:cubicBezTo>
                    <a:pt x="1053255" y="226570"/>
                    <a:pt x="1055922" y="221617"/>
                    <a:pt x="1055541" y="219236"/>
                  </a:cubicBezTo>
                  <a:cubicBezTo>
                    <a:pt x="1059065" y="218188"/>
                    <a:pt x="1058589" y="226379"/>
                    <a:pt x="1057541" y="225617"/>
                  </a:cubicBezTo>
                  <a:close/>
                  <a:moveTo>
                    <a:pt x="1057922" y="143036"/>
                  </a:moveTo>
                  <a:cubicBezTo>
                    <a:pt x="1058589" y="139321"/>
                    <a:pt x="1058399" y="134558"/>
                    <a:pt x="1062399" y="134654"/>
                  </a:cubicBezTo>
                  <a:cubicBezTo>
                    <a:pt x="1064113" y="137130"/>
                    <a:pt x="1060875" y="141988"/>
                    <a:pt x="1057922" y="143036"/>
                  </a:cubicBezTo>
                  <a:close/>
                  <a:moveTo>
                    <a:pt x="1069066" y="143893"/>
                  </a:moveTo>
                  <a:cubicBezTo>
                    <a:pt x="1070495" y="138654"/>
                    <a:pt x="1069352" y="138845"/>
                    <a:pt x="1071162" y="134082"/>
                  </a:cubicBezTo>
                  <a:cubicBezTo>
                    <a:pt x="1072876" y="134844"/>
                    <a:pt x="1073257" y="145512"/>
                    <a:pt x="1069066" y="143893"/>
                  </a:cubicBezTo>
                  <a:close/>
                  <a:moveTo>
                    <a:pt x="1080687" y="139892"/>
                  </a:moveTo>
                  <a:cubicBezTo>
                    <a:pt x="1082782" y="140369"/>
                    <a:pt x="1084973" y="149513"/>
                    <a:pt x="1080020" y="148560"/>
                  </a:cubicBezTo>
                  <a:cubicBezTo>
                    <a:pt x="1083925" y="145703"/>
                    <a:pt x="1077353" y="142274"/>
                    <a:pt x="1080687" y="139892"/>
                  </a:cubicBezTo>
                  <a:close/>
                  <a:moveTo>
                    <a:pt x="1079353" y="155990"/>
                  </a:moveTo>
                  <a:cubicBezTo>
                    <a:pt x="1078115" y="156085"/>
                    <a:pt x="1077258" y="150465"/>
                    <a:pt x="1075734" y="154466"/>
                  </a:cubicBezTo>
                  <a:cubicBezTo>
                    <a:pt x="1073353" y="151513"/>
                    <a:pt x="1078591" y="152370"/>
                    <a:pt x="1076305" y="147036"/>
                  </a:cubicBezTo>
                  <a:cubicBezTo>
                    <a:pt x="1080306" y="147417"/>
                    <a:pt x="1079925" y="151608"/>
                    <a:pt x="1082020" y="153799"/>
                  </a:cubicBezTo>
                  <a:cubicBezTo>
                    <a:pt x="1081640" y="155132"/>
                    <a:pt x="1079544" y="154370"/>
                    <a:pt x="1079353" y="155990"/>
                  </a:cubicBezTo>
                  <a:close/>
                  <a:moveTo>
                    <a:pt x="1080592" y="203710"/>
                  </a:moveTo>
                  <a:cubicBezTo>
                    <a:pt x="1080877" y="199900"/>
                    <a:pt x="1080496" y="195423"/>
                    <a:pt x="1084973" y="196566"/>
                  </a:cubicBezTo>
                  <a:cubicBezTo>
                    <a:pt x="1083068" y="198471"/>
                    <a:pt x="1084687" y="204472"/>
                    <a:pt x="1080592" y="203710"/>
                  </a:cubicBezTo>
                  <a:close/>
                  <a:moveTo>
                    <a:pt x="1088307" y="215521"/>
                  </a:moveTo>
                  <a:cubicBezTo>
                    <a:pt x="1088593" y="213806"/>
                    <a:pt x="1088783" y="211997"/>
                    <a:pt x="1087354" y="211711"/>
                  </a:cubicBezTo>
                  <a:cubicBezTo>
                    <a:pt x="1088783" y="208187"/>
                    <a:pt x="1089355" y="210473"/>
                    <a:pt x="1092403" y="210854"/>
                  </a:cubicBezTo>
                  <a:cubicBezTo>
                    <a:pt x="1090402" y="211711"/>
                    <a:pt x="1092307" y="216950"/>
                    <a:pt x="1088307" y="215521"/>
                  </a:cubicBezTo>
                  <a:close/>
                  <a:moveTo>
                    <a:pt x="1092879" y="205901"/>
                  </a:moveTo>
                  <a:cubicBezTo>
                    <a:pt x="1091641" y="205805"/>
                    <a:pt x="1090402" y="205710"/>
                    <a:pt x="1089164" y="205615"/>
                  </a:cubicBezTo>
                  <a:cubicBezTo>
                    <a:pt x="1090307" y="201900"/>
                    <a:pt x="1090212" y="203234"/>
                    <a:pt x="1089640" y="199424"/>
                  </a:cubicBezTo>
                  <a:cubicBezTo>
                    <a:pt x="1090688" y="201614"/>
                    <a:pt x="1094117" y="201805"/>
                    <a:pt x="1092879" y="205901"/>
                  </a:cubicBezTo>
                  <a:close/>
                  <a:moveTo>
                    <a:pt x="1101070" y="120271"/>
                  </a:moveTo>
                  <a:cubicBezTo>
                    <a:pt x="1098213" y="118842"/>
                    <a:pt x="1097451" y="112175"/>
                    <a:pt x="1099451" y="110079"/>
                  </a:cubicBezTo>
                  <a:cubicBezTo>
                    <a:pt x="1105357" y="109889"/>
                    <a:pt x="1102213" y="117413"/>
                    <a:pt x="1101070" y="120271"/>
                  </a:cubicBezTo>
                  <a:close/>
                  <a:moveTo>
                    <a:pt x="1112500" y="133701"/>
                  </a:moveTo>
                  <a:cubicBezTo>
                    <a:pt x="1111262" y="131225"/>
                    <a:pt x="1107452" y="130653"/>
                    <a:pt x="1105166" y="131891"/>
                  </a:cubicBezTo>
                  <a:cubicBezTo>
                    <a:pt x="1101547" y="125795"/>
                    <a:pt x="1112119" y="133130"/>
                    <a:pt x="1110595" y="126081"/>
                  </a:cubicBezTo>
                  <a:cubicBezTo>
                    <a:pt x="1111548" y="126367"/>
                    <a:pt x="1111738" y="127415"/>
                    <a:pt x="1112977" y="127510"/>
                  </a:cubicBezTo>
                  <a:cubicBezTo>
                    <a:pt x="1114215" y="127605"/>
                    <a:pt x="1114024" y="126081"/>
                    <a:pt x="1114405" y="125129"/>
                  </a:cubicBezTo>
                  <a:cubicBezTo>
                    <a:pt x="1117834" y="124557"/>
                    <a:pt x="1113072" y="130939"/>
                    <a:pt x="1116501" y="130272"/>
                  </a:cubicBezTo>
                  <a:cubicBezTo>
                    <a:pt x="1116215" y="132653"/>
                    <a:pt x="1112310" y="130844"/>
                    <a:pt x="1112500" y="133701"/>
                  </a:cubicBezTo>
                  <a:close/>
                  <a:moveTo>
                    <a:pt x="1116406" y="1104965"/>
                  </a:moveTo>
                  <a:cubicBezTo>
                    <a:pt x="1120120" y="1105727"/>
                    <a:pt x="1121073" y="1108680"/>
                    <a:pt x="1122121" y="1111728"/>
                  </a:cubicBezTo>
                  <a:cubicBezTo>
                    <a:pt x="1119168" y="1110299"/>
                    <a:pt x="1117263" y="1108013"/>
                    <a:pt x="1116406" y="1104965"/>
                  </a:cubicBezTo>
                  <a:close/>
                  <a:moveTo>
                    <a:pt x="1241278" y="2806702"/>
                  </a:moveTo>
                  <a:cubicBezTo>
                    <a:pt x="1242707" y="2804035"/>
                    <a:pt x="1243088" y="2812036"/>
                    <a:pt x="1243183" y="2814417"/>
                  </a:cubicBezTo>
                  <a:cubicBezTo>
                    <a:pt x="1246898" y="2815656"/>
                    <a:pt x="1245088" y="2810226"/>
                    <a:pt x="1249565" y="2812417"/>
                  </a:cubicBezTo>
                  <a:cubicBezTo>
                    <a:pt x="1249565" y="2816989"/>
                    <a:pt x="1242326" y="2812989"/>
                    <a:pt x="1243945" y="2819466"/>
                  </a:cubicBezTo>
                  <a:cubicBezTo>
                    <a:pt x="1242517" y="2818608"/>
                    <a:pt x="1242898" y="2810512"/>
                    <a:pt x="1239278" y="2815370"/>
                  </a:cubicBezTo>
                  <a:cubicBezTo>
                    <a:pt x="1235754" y="2812703"/>
                    <a:pt x="1243183" y="2811750"/>
                    <a:pt x="1241278" y="2806702"/>
                  </a:cubicBezTo>
                  <a:close/>
                  <a:moveTo>
                    <a:pt x="1236802" y="2753743"/>
                  </a:moveTo>
                  <a:cubicBezTo>
                    <a:pt x="1236135" y="2754791"/>
                    <a:pt x="1235563" y="2755839"/>
                    <a:pt x="1234135" y="2756029"/>
                  </a:cubicBezTo>
                  <a:cubicBezTo>
                    <a:pt x="1233373" y="2758982"/>
                    <a:pt x="1239850" y="2755839"/>
                    <a:pt x="1237564" y="2760029"/>
                  </a:cubicBezTo>
                  <a:cubicBezTo>
                    <a:pt x="1231468" y="2761744"/>
                    <a:pt x="1231277" y="2752314"/>
                    <a:pt x="1236802" y="2753743"/>
                  </a:cubicBezTo>
                  <a:close/>
                  <a:moveTo>
                    <a:pt x="1231182" y="2808321"/>
                  </a:moveTo>
                  <a:cubicBezTo>
                    <a:pt x="1232420" y="2811560"/>
                    <a:pt x="1235849" y="2812893"/>
                    <a:pt x="1235468" y="2817465"/>
                  </a:cubicBezTo>
                  <a:cubicBezTo>
                    <a:pt x="1230801" y="2817275"/>
                    <a:pt x="1229182" y="2810607"/>
                    <a:pt x="1231182" y="2808321"/>
                  </a:cubicBezTo>
                  <a:close/>
                  <a:moveTo>
                    <a:pt x="1290142" y="2002411"/>
                  </a:moveTo>
                  <a:cubicBezTo>
                    <a:pt x="1290237" y="2006126"/>
                    <a:pt x="1294999" y="2006030"/>
                    <a:pt x="1293190" y="2011460"/>
                  </a:cubicBezTo>
                  <a:cubicBezTo>
                    <a:pt x="1290999" y="2011079"/>
                    <a:pt x="1290427" y="2012793"/>
                    <a:pt x="1288141" y="2012317"/>
                  </a:cubicBezTo>
                  <a:cubicBezTo>
                    <a:pt x="1291380" y="2007840"/>
                    <a:pt x="1289856" y="2008697"/>
                    <a:pt x="1287284" y="2007269"/>
                  </a:cubicBezTo>
                  <a:cubicBezTo>
                    <a:pt x="1286713" y="2003459"/>
                    <a:pt x="1292428" y="2000125"/>
                    <a:pt x="1289761" y="1992410"/>
                  </a:cubicBezTo>
                  <a:cubicBezTo>
                    <a:pt x="1295761" y="1992981"/>
                    <a:pt x="1294428" y="2000792"/>
                    <a:pt x="1290142" y="2002411"/>
                  </a:cubicBezTo>
                  <a:close/>
                  <a:moveTo>
                    <a:pt x="1288332" y="1932117"/>
                  </a:moveTo>
                  <a:cubicBezTo>
                    <a:pt x="1293094" y="1930688"/>
                    <a:pt x="1290046" y="1939165"/>
                    <a:pt x="1292428" y="1942499"/>
                  </a:cubicBezTo>
                  <a:cubicBezTo>
                    <a:pt x="1287284" y="1943356"/>
                    <a:pt x="1287094" y="1940117"/>
                    <a:pt x="1285284" y="1938117"/>
                  </a:cubicBezTo>
                  <a:cubicBezTo>
                    <a:pt x="1284236" y="1934402"/>
                    <a:pt x="1291666" y="1934021"/>
                    <a:pt x="1288332" y="1932117"/>
                  </a:cubicBezTo>
                  <a:close/>
                  <a:moveTo>
                    <a:pt x="1272140" y="1915829"/>
                  </a:moveTo>
                  <a:cubicBezTo>
                    <a:pt x="1276140" y="1916591"/>
                    <a:pt x="1272330" y="1922972"/>
                    <a:pt x="1271377" y="1925735"/>
                  </a:cubicBezTo>
                  <a:cubicBezTo>
                    <a:pt x="1267567" y="1923449"/>
                    <a:pt x="1269949" y="1918305"/>
                    <a:pt x="1272140" y="1915829"/>
                  </a:cubicBezTo>
                  <a:close/>
                  <a:moveTo>
                    <a:pt x="1266329" y="1771430"/>
                  </a:moveTo>
                  <a:cubicBezTo>
                    <a:pt x="1265758" y="1768763"/>
                    <a:pt x="1263472" y="1765619"/>
                    <a:pt x="1265662" y="1763905"/>
                  </a:cubicBezTo>
                  <a:cubicBezTo>
                    <a:pt x="1266520" y="1767715"/>
                    <a:pt x="1270139" y="1769334"/>
                    <a:pt x="1271187" y="1773144"/>
                  </a:cubicBezTo>
                  <a:cubicBezTo>
                    <a:pt x="1269853" y="1776668"/>
                    <a:pt x="1270520" y="1769239"/>
                    <a:pt x="1266329" y="1771430"/>
                  </a:cubicBezTo>
                  <a:close/>
                  <a:moveTo>
                    <a:pt x="1263567" y="1928878"/>
                  </a:moveTo>
                  <a:cubicBezTo>
                    <a:pt x="1262328" y="1932021"/>
                    <a:pt x="1261757" y="1925163"/>
                    <a:pt x="1261471" y="1923734"/>
                  </a:cubicBezTo>
                  <a:cubicBezTo>
                    <a:pt x="1257852" y="1932497"/>
                    <a:pt x="1259566" y="1923449"/>
                    <a:pt x="1258138" y="1918496"/>
                  </a:cubicBezTo>
                  <a:cubicBezTo>
                    <a:pt x="1262043" y="1920401"/>
                    <a:pt x="1260614" y="1920496"/>
                    <a:pt x="1264138" y="1921448"/>
                  </a:cubicBezTo>
                  <a:cubicBezTo>
                    <a:pt x="1263662" y="1926116"/>
                    <a:pt x="1262519" y="1924877"/>
                    <a:pt x="1263567" y="1928878"/>
                  </a:cubicBezTo>
                  <a:close/>
                  <a:moveTo>
                    <a:pt x="1264615" y="2009079"/>
                  </a:moveTo>
                  <a:cubicBezTo>
                    <a:pt x="1262519" y="2014317"/>
                    <a:pt x="1258042" y="2008793"/>
                    <a:pt x="1258709" y="2004792"/>
                  </a:cubicBezTo>
                  <a:cubicBezTo>
                    <a:pt x="1259757" y="2004697"/>
                    <a:pt x="1259852" y="2005364"/>
                    <a:pt x="1259852" y="2006126"/>
                  </a:cubicBezTo>
                  <a:cubicBezTo>
                    <a:pt x="1260805" y="2007650"/>
                    <a:pt x="1262615" y="2006316"/>
                    <a:pt x="1264615" y="2009079"/>
                  </a:cubicBezTo>
                  <a:close/>
                  <a:moveTo>
                    <a:pt x="1215751" y="1562166"/>
                  </a:moveTo>
                  <a:cubicBezTo>
                    <a:pt x="1216704" y="1556165"/>
                    <a:pt x="1222324" y="1562451"/>
                    <a:pt x="1220419" y="1566261"/>
                  </a:cubicBezTo>
                  <a:cubicBezTo>
                    <a:pt x="1215561" y="1567785"/>
                    <a:pt x="1220609" y="1560737"/>
                    <a:pt x="1215751" y="1562166"/>
                  </a:cubicBezTo>
                  <a:close/>
                  <a:moveTo>
                    <a:pt x="1214990" y="1509588"/>
                  </a:moveTo>
                  <a:cubicBezTo>
                    <a:pt x="1211846" y="1509492"/>
                    <a:pt x="1210989" y="1511588"/>
                    <a:pt x="1208798" y="1509111"/>
                  </a:cubicBezTo>
                  <a:cubicBezTo>
                    <a:pt x="1211275" y="1511873"/>
                    <a:pt x="1207941" y="1512635"/>
                    <a:pt x="1208227" y="1516541"/>
                  </a:cubicBezTo>
                  <a:cubicBezTo>
                    <a:pt x="1206798" y="1516255"/>
                    <a:pt x="1206036" y="1516636"/>
                    <a:pt x="1205655" y="1517588"/>
                  </a:cubicBezTo>
                  <a:cubicBezTo>
                    <a:pt x="1201750" y="1514255"/>
                    <a:pt x="1207846" y="1509206"/>
                    <a:pt x="1204226" y="1503682"/>
                  </a:cubicBezTo>
                  <a:cubicBezTo>
                    <a:pt x="1206703" y="1502539"/>
                    <a:pt x="1210227" y="1502539"/>
                    <a:pt x="1213084" y="1501872"/>
                  </a:cubicBezTo>
                  <a:cubicBezTo>
                    <a:pt x="1211941" y="1503206"/>
                    <a:pt x="1211179" y="1505111"/>
                    <a:pt x="1211370" y="1507968"/>
                  </a:cubicBezTo>
                  <a:cubicBezTo>
                    <a:pt x="1212322" y="1505873"/>
                    <a:pt x="1215275" y="1506158"/>
                    <a:pt x="1216609" y="1504634"/>
                  </a:cubicBezTo>
                  <a:cubicBezTo>
                    <a:pt x="1217275" y="1507301"/>
                    <a:pt x="1215656" y="1512635"/>
                    <a:pt x="1215466" y="1518350"/>
                  </a:cubicBezTo>
                  <a:cubicBezTo>
                    <a:pt x="1214418" y="1516922"/>
                    <a:pt x="1210894" y="1517588"/>
                    <a:pt x="1212037" y="1514350"/>
                  </a:cubicBezTo>
                  <a:cubicBezTo>
                    <a:pt x="1215561" y="1514826"/>
                    <a:pt x="1216418" y="1511112"/>
                    <a:pt x="1214990" y="1509588"/>
                  </a:cubicBezTo>
                  <a:close/>
                  <a:moveTo>
                    <a:pt x="1203655" y="1541210"/>
                  </a:moveTo>
                  <a:cubicBezTo>
                    <a:pt x="1209084" y="1537019"/>
                    <a:pt x="1204607" y="1551117"/>
                    <a:pt x="1210417" y="1550545"/>
                  </a:cubicBezTo>
                  <a:cubicBezTo>
                    <a:pt x="1209179" y="1552259"/>
                    <a:pt x="1208227" y="1554355"/>
                    <a:pt x="1205178" y="1553879"/>
                  </a:cubicBezTo>
                  <a:cubicBezTo>
                    <a:pt x="1205750" y="1548450"/>
                    <a:pt x="1207941" y="1544354"/>
                    <a:pt x="1203655" y="1541210"/>
                  </a:cubicBezTo>
                  <a:close/>
                  <a:moveTo>
                    <a:pt x="1197178" y="1559403"/>
                  </a:moveTo>
                  <a:cubicBezTo>
                    <a:pt x="1201750" y="1558546"/>
                    <a:pt x="1197273" y="1565499"/>
                    <a:pt x="1203083" y="1563689"/>
                  </a:cubicBezTo>
                  <a:cubicBezTo>
                    <a:pt x="1201369" y="1567500"/>
                    <a:pt x="1203178" y="1567023"/>
                    <a:pt x="1201369" y="1569785"/>
                  </a:cubicBezTo>
                  <a:cubicBezTo>
                    <a:pt x="1200416" y="1569023"/>
                    <a:pt x="1199464" y="1568262"/>
                    <a:pt x="1197749" y="1568166"/>
                  </a:cubicBezTo>
                  <a:cubicBezTo>
                    <a:pt x="1198797" y="1564261"/>
                    <a:pt x="1197368" y="1562356"/>
                    <a:pt x="1197178" y="1559403"/>
                  </a:cubicBezTo>
                  <a:close/>
                  <a:moveTo>
                    <a:pt x="1215847" y="1159258"/>
                  </a:moveTo>
                  <a:cubicBezTo>
                    <a:pt x="1223848" y="1162115"/>
                    <a:pt x="1214418" y="1173260"/>
                    <a:pt x="1215751" y="1175546"/>
                  </a:cubicBezTo>
                  <a:cubicBezTo>
                    <a:pt x="1210703" y="1175069"/>
                    <a:pt x="1218323" y="1164020"/>
                    <a:pt x="1215847" y="1159258"/>
                  </a:cubicBezTo>
                  <a:close/>
                  <a:moveTo>
                    <a:pt x="1223848" y="1261271"/>
                  </a:moveTo>
                  <a:cubicBezTo>
                    <a:pt x="1220133" y="1258699"/>
                    <a:pt x="1215180" y="1252698"/>
                    <a:pt x="1220895" y="1250984"/>
                  </a:cubicBezTo>
                  <a:cubicBezTo>
                    <a:pt x="1217466" y="1255270"/>
                    <a:pt x="1221943" y="1256413"/>
                    <a:pt x="1223848" y="1261271"/>
                  </a:cubicBezTo>
                  <a:close/>
                  <a:moveTo>
                    <a:pt x="1228134" y="1161544"/>
                  </a:moveTo>
                  <a:cubicBezTo>
                    <a:pt x="1227943" y="1164782"/>
                    <a:pt x="1227086" y="1162973"/>
                    <a:pt x="1225562" y="1162592"/>
                  </a:cubicBezTo>
                  <a:cubicBezTo>
                    <a:pt x="1226610" y="1163735"/>
                    <a:pt x="1226038" y="1166116"/>
                    <a:pt x="1227753" y="1166592"/>
                  </a:cubicBezTo>
                  <a:cubicBezTo>
                    <a:pt x="1225276" y="1170783"/>
                    <a:pt x="1226038" y="1162877"/>
                    <a:pt x="1221657" y="1164878"/>
                  </a:cubicBezTo>
                  <a:cubicBezTo>
                    <a:pt x="1223848" y="1163830"/>
                    <a:pt x="1224038" y="1160306"/>
                    <a:pt x="1228134" y="1161544"/>
                  </a:cubicBezTo>
                  <a:close/>
                  <a:moveTo>
                    <a:pt x="1222133" y="1158591"/>
                  </a:moveTo>
                  <a:cubicBezTo>
                    <a:pt x="1222324" y="1156877"/>
                    <a:pt x="1222419" y="1155257"/>
                    <a:pt x="1222514" y="1153638"/>
                  </a:cubicBezTo>
                  <a:cubicBezTo>
                    <a:pt x="1224800" y="1155924"/>
                    <a:pt x="1224133" y="1153638"/>
                    <a:pt x="1227467" y="1154019"/>
                  </a:cubicBezTo>
                  <a:cubicBezTo>
                    <a:pt x="1226419" y="1155067"/>
                    <a:pt x="1225943" y="1156686"/>
                    <a:pt x="1225848" y="1158877"/>
                  </a:cubicBezTo>
                  <a:cubicBezTo>
                    <a:pt x="1224610" y="1158782"/>
                    <a:pt x="1223371" y="1158686"/>
                    <a:pt x="1222133" y="1158591"/>
                  </a:cubicBezTo>
                  <a:close/>
                  <a:moveTo>
                    <a:pt x="1235278" y="1259651"/>
                  </a:moveTo>
                  <a:cubicBezTo>
                    <a:pt x="1238516" y="1261747"/>
                    <a:pt x="1240516" y="1264890"/>
                    <a:pt x="1238326" y="1268700"/>
                  </a:cubicBezTo>
                  <a:cubicBezTo>
                    <a:pt x="1234801" y="1269367"/>
                    <a:pt x="1236040" y="1266033"/>
                    <a:pt x="1233563" y="1265843"/>
                  </a:cubicBezTo>
                  <a:cubicBezTo>
                    <a:pt x="1238707" y="1263462"/>
                    <a:pt x="1235087" y="1265462"/>
                    <a:pt x="1235278" y="1259651"/>
                  </a:cubicBezTo>
                  <a:close/>
                  <a:moveTo>
                    <a:pt x="1242802" y="1120205"/>
                  </a:moveTo>
                  <a:cubicBezTo>
                    <a:pt x="1238135" y="1126206"/>
                    <a:pt x="1252423" y="1132302"/>
                    <a:pt x="1239183" y="1133731"/>
                  </a:cubicBezTo>
                  <a:cubicBezTo>
                    <a:pt x="1242707" y="1131254"/>
                    <a:pt x="1242136" y="1128111"/>
                    <a:pt x="1235849" y="1128492"/>
                  </a:cubicBezTo>
                  <a:cubicBezTo>
                    <a:pt x="1242802" y="1128111"/>
                    <a:pt x="1235182" y="1119158"/>
                    <a:pt x="1242802" y="1120205"/>
                  </a:cubicBezTo>
                  <a:close/>
                  <a:moveTo>
                    <a:pt x="1240802" y="989903"/>
                  </a:moveTo>
                  <a:cubicBezTo>
                    <a:pt x="1231658" y="986570"/>
                    <a:pt x="1244898" y="977807"/>
                    <a:pt x="1237183" y="973330"/>
                  </a:cubicBezTo>
                  <a:cubicBezTo>
                    <a:pt x="1236516" y="969901"/>
                    <a:pt x="1239850" y="971044"/>
                    <a:pt x="1240040" y="968567"/>
                  </a:cubicBezTo>
                  <a:cubicBezTo>
                    <a:pt x="1239088" y="964376"/>
                    <a:pt x="1237087" y="965710"/>
                    <a:pt x="1240516" y="962376"/>
                  </a:cubicBezTo>
                  <a:cubicBezTo>
                    <a:pt x="1246422" y="966472"/>
                    <a:pt x="1237087" y="977045"/>
                    <a:pt x="1242802" y="980093"/>
                  </a:cubicBezTo>
                  <a:cubicBezTo>
                    <a:pt x="1238230" y="982379"/>
                    <a:pt x="1238897" y="985522"/>
                    <a:pt x="1240802" y="989903"/>
                  </a:cubicBezTo>
                  <a:close/>
                  <a:moveTo>
                    <a:pt x="1242040" y="1036290"/>
                  </a:moveTo>
                  <a:cubicBezTo>
                    <a:pt x="1243945" y="1037052"/>
                    <a:pt x="1242802" y="1040291"/>
                    <a:pt x="1246803" y="1039148"/>
                  </a:cubicBezTo>
                  <a:cubicBezTo>
                    <a:pt x="1245374" y="1042862"/>
                    <a:pt x="1242326" y="1042481"/>
                    <a:pt x="1248994" y="1043053"/>
                  </a:cubicBezTo>
                  <a:cubicBezTo>
                    <a:pt x="1248232" y="1044005"/>
                    <a:pt x="1247565" y="1044958"/>
                    <a:pt x="1247470" y="1046672"/>
                  </a:cubicBezTo>
                  <a:cubicBezTo>
                    <a:pt x="1246041" y="1046768"/>
                    <a:pt x="1245279" y="1046196"/>
                    <a:pt x="1245088" y="1045244"/>
                  </a:cubicBezTo>
                  <a:cubicBezTo>
                    <a:pt x="1243850" y="1045148"/>
                    <a:pt x="1244041" y="1046672"/>
                    <a:pt x="1243660" y="1047625"/>
                  </a:cubicBezTo>
                  <a:cubicBezTo>
                    <a:pt x="1239183" y="1044672"/>
                    <a:pt x="1244231" y="1040481"/>
                    <a:pt x="1242040" y="1036290"/>
                  </a:cubicBezTo>
                  <a:close/>
                  <a:moveTo>
                    <a:pt x="1248613" y="1033052"/>
                  </a:moveTo>
                  <a:cubicBezTo>
                    <a:pt x="1244231" y="1029908"/>
                    <a:pt x="1252042" y="1030004"/>
                    <a:pt x="1250422" y="1025717"/>
                  </a:cubicBezTo>
                  <a:cubicBezTo>
                    <a:pt x="1253756" y="1025622"/>
                    <a:pt x="1253470" y="1028575"/>
                    <a:pt x="1253756" y="1030956"/>
                  </a:cubicBezTo>
                  <a:cubicBezTo>
                    <a:pt x="1252042" y="1028861"/>
                    <a:pt x="1248327" y="1029146"/>
                    <a:pt x="1248613" y="1033052"/>
                  </a:cubicBezTo>
                  <a:close/>
                  <a:moveTo>
                    <a:pt x="1252518" y="1014668"/>
                  </a:moveTo>
                  <a:cubicBezTo>
                    <a:pt x="1250803" y="1015335"/>
                    <a:pt x="1250041" y="1017050"/>
                    <a:pt x="1249660" y="1019431"/>
                  </a:cubicBezTo>
                  <a:cubicBezTo>
                    <a:pt x="1246232" y="1020098"/>
                    <a:pt x="1251089" y="1013621"/>
                    <a:pt x="1247565" y="1014287"/>
                  </a:cubicBezTo>
                  <a:cubicBezTo>
                    <a:pt x="1247946" y="1012859"/>
                    <a:pt x="1248899" y="1013716"/>
                    <a:pt x="1248803" y="1014383"/>
                  </a:cubicBezTo>
                  <a:cubicBezTo>
                    <a:pt x="1250994" y="1014668"/>
                    <a:pt x="1251565" y="1013049"/>
                    <a:pt x="1253851" y="1013525"/>
                  </a:cubicBezTo>
                  <a:cubicBezTo>
                    <a:pt x="1253566" y="1015335"/>
                    <a:pt x="1253375" y="1017050"/>
                    <a:pt x="1254804" y="1017431"/>
                  </a:cubicBezTo>
                  <a:cubicBezTo>
                    <a:pt x="1258424" y="1019621"/>
                    <a:pt x="1250232" y="1018288"/>
                    <a:pt x="1252518" y="1014668"/>
                  </a:cubicBezTo>
                  <a:close/>
                  <a:moveTo>
                    <a:pt x="1248517" y="987998"/>
                  </a:moveTo>
                  <a:cubicBezTo>
                    <a:pt x="1249756" y="988094"/>
                    <a:pt x="1249375" y="989618"/>
                    <a:pt x="1249565" y="990570"/>
                  </a:cubicBezTo>
                  <a:cubicBezTo>
                    <a:pt x="1254899" y="989618"/>
                    <a:pt x="1256709" y="988284"/>
                    <a:pt x="1258138" y="992570"/>
                  </a:cubicBezTo>
                  <a:cubicBezTo>
                    <a:pt x="1253661" y="989427"/>
                    <a:pt x="1252518" y="992761"/>
                    <a:pt x="1251470" y="997047"/>
                  </a:cubicBezTo>
                  <a:cubicBezTo>
                    <a:pt x="1248041" y="996095"/>
                    <a:pt x="1249660" y="990856"/>
                    <a:pt x="1248517" y="987998"/>
                  </a:cubicBezTo>
                  <a:close/>
                  <a:moveTo>
                    <a:pt x="1255185" y="1044863"/>
                  </a:moveTo>
                  <a:cubicBezTo>
                    <a:pt x="1258424" y="1045529"/>
                    <a:pt x="1259090" y="1048482"/>
                    <a:pt x="1259662" y="1051435"/>
                  </a:cubicBezTo>
                  <a:cubicBezTo>
                    <a:pt x="1257185" y="1051244"/>
                    <a:pt x="1258328" y="1047911"/>
                    <a:pt x="1254899" y="1048577"/>
                  </a:cubicBezTo>
                  <a:cubicBezTo>
                    <a:pt x="1254994" y="1047339"/>
                    <a:pt x="1254994" y="1046101"/>
                    <a:pt x="1255185" y="1044863"/>
                  </a:cubicBezTo>
                  <a:close/>
                  <a:moveTo>
                    <a:pt x="1250613" y="806738"/>
                  </a:moveTo>
                  <a:cubicBezTo>
                    <a:pt x="1247374" y="809976"/>
                    <a:pt x="1246612" y="801308"/>
                    <a:pt x="1248708" y="799118"/>
                  </a:cubicBezTo>
                  <a:cubicBezTo>
                    <a:pt x="1250994" y="799499"/>
                    <a:pt x="1249184" y="803309"/>
                    <a:pt x="1252137" y="803118"/>
                  </a:cubicBezTo>
                  <a:cubicBezTo>
                    <a:pt x="1252042" y="804356"/>
                    <a:pt x="1250518" y="803975"/>
                    <a:pt x="1249565" y="804166"/>
                  </a:cubicBezTo>
                  <a:cubicBezTo>
                    <a:pt x="1249279" y="805595"/>
                    <a:pt x="1249756" y="806452"/>
                    <a:pt x="1250613" y="806738"/>
                  </a:cubicBezTo>
                  <a:close/>
                  <a:moveTo>
                    <a:pt x="1261471" y="750064"/>
                  </a:moveTo>
                  <a:cubicBezTo>
                    <a:pt x="1260709" y="752636"/>
                    <a:pt x="1258042" y="756731"/>
                    <a:pt x="1262138" y="757589"/>
                  </a:cubicBezTo>
                  <a:cubicBezTo>
                    <a:pt x="1261852" y="762542"/>
                    <a:pt x="1255185" y="763780"/>
                    <a:pt x="1260043" y="767399"/>
                  </a:cubicBezTo>
                  <a:cubicBezTo>
                    <a:pt x="1258900" y="771019"/>
                    <a:pt x="1257471" y="765971"/>
                    <a:pt x="1255090" y="767018"/>
                  </a:cubicBezTo>
                  <a:cubicBezTo>
                    <a:pt x="1253566" y="773972"/>
                    <a:pt x="1258900" y="770543"/>
                    <a:pt x="1260900" y="772543"/>
                  </a:cubicBezTo>
                  <a:cubicBezTo>
                    <a:pt x="1259090" y="773972"/>
                    <a:pt x="1259662" y="778353"/>
                    <a:pt x="1257757" y="779782"/>
                  </a:cubicBezTo>
                  <a:cubicBezTo>
                    <a:pt x="1256233" y="779401"/>
                    <a:pt x="1256423" y="775877"/>
                    <a:pt x="1258042" y="776067"/>
                  </a:cubicBezTo>
                  <a:cubicBezTo>
                    <a:pt x="1257376" y="774353"/>
                    <a:pt x="1255566" y="773495"/>
                    <a:pt x="1253280" y="773210"/>
                  </a:cubicBezTo>
                  <a:cubicBezTo>
                    <a:pt x="1253566" y="771495"/>
                    <a:pt x="1253756" y="769685"/>
                    <a:pt x="1252327" y="769400"/>
                  </a:cubicBezTo>
                  <a:cubicBezTo>
                    <a:pt x="1252803" y="765399"/>
                    <a:pt x="1254423" y="762827"/>
                    <a:pt x="1257852" y="762351"/>
                  </a:cubicBezTo>
                  <a:cubicBezTo>
                    <a:pt x="1257090" y="758732"/>
                    <a:pt x="1257090" y="751112"/>
                    <a:pt x="1261471" y="750064"/>
                  </a:cubicBezTo>
                  <a:close/>
                  <a:moveTo>
                    <a:pt x="1263757" y="691485"/>
                  </a:moveTo>
                  <a:cubicBezTo>
                    <a:pt x="1264329" y="695390"/>
                    <a:pt x="1261376" y="695009"/>
                    <a:pt x="1261948" y="698819"/>
                  </a:cubicBezTo>
                  <a:cubicBezTo>
                    <a:pt x="1259662" y="698153"/>
                    <a:pt x="1257661" y="689104"/>
                    <a:pt x="1263757" y="691485"/>
                  </a:cubicBezTo>
                  <a:close/>
                  <a:moveTo>
                    <a:pt x="1254804" y="785878"/>
                  </a:moveTo>
                  <a:cubicBezTo>
                    <a:pt x="1251851" y="784925"/>
                    <a:pt x="1252423" y="780925"/>
                    <a:pt x="1251661" y="778163"/>
                  </a:cubicBezTo>
                  <a:cubicBezTo>
                    <a:pt x="1254232" y="779496"/>
                    <a:pt x="1257376" y="783592"/>
                    <a:pt x="1254804" y="785878"/>
                  </a:cubicBezTo>
                  <a:close/>
                  <a:moveTo>
                    <a:pt x="1256233" y="814739"/>
                  </a:moveTo>
                  <a:cubicBezTo>
                    <a:pt x="1256995" y="816739"/>
                    <a:pt x="1260043" y="816929"/>
                    <a:pt x="1259566" y="819977"/>
                  </a:cubicBezTo>
                  <a:cubicBezTo>
                    <a:pt x="1253185" y="822168"/>
                    <a:pt x="1258804" y="829883"/>
                    <a:pt x="1251184" y="830550"/>
                  </a:cubicBezTo>
                  <a:cubicBezTo>
                    <a:pt x="1253185" y="822549"/>
                    <a:pt x="1254423" y="821692"/>
                    <a:pt x="1256233" y="814739"/>
                  </a:cubicBezTo>
                  <a:close/>
                  <a:moveTo>
                    <a:pt x="1257757" y="812357"/>
                  </a:moveTo>
                  <a:cubicBezTo>
                    <a:pt x="1259090" y="802547"/>
                    <a:pt x="1254709" y="800356"/>
                    <a:pt x="1255566" y="793403"/>
                  </a:cubicBezTo>
                  <a:cubicBezTo>
                    <a:pt x="1260519" y="789783"/>
                    <a:pt x="1258900" y="799022"/>
                    <a:pt x="1257376" y="802261"/>
                  </a:cubicBezTo>
                  <a:cubicBezTo>
                    <a:pt x="1260614" y="802928"/>
                    <a:pt x="1258709" y="797498"/>
                    <a:pt x="1262615" y="798927"/>
                  </a:cubicBezTo>
                  <a:cubicBezTo>
                    <a:pt x="1262233" y="800356"/>
                    <a:pt x="1262710" y="801213"/>
                    <a:pt x="1263662" y="801499"/>
                  </a:cubicBezTo>
                  <a:cubicBezTo>
                    <a:pt x="1259757" y="803404"/>
                    <a:pt x="1261090" y="807785"/>
                    <a:pt x="1262805" y="812643"/>
                  </a:cubicBezTo>
                  <a:cubicBezTo>
                    <a:pt x="1265472" y="813119"/>
                    <a:pt x="1263757" y="808262"/>
                    <a:pt x="1264519" y="806547"/>
                  </a:cubicBezTo>
                  <a:cubicBezTo>
                    <a:pt x="1269282" y="805976"/>
                    <a:pt x="1270425" y="808452"/>
                    <a:pt x="1270330" y="811976"/>
                  </a:cubicBezTo>
                  <a:cubicBezTo>
                    <a:pt x="1267853" y="811405"/>
                    <a:pt x="1268139" y="808452"/>
                    <a:pt x="1265662" y="807881"/>
                  </a:cubicBezTo>
                  <a:cubicBezTo>
                    <a:pt x="1264805" y="811786"/>
                    <a:pt x="1268520" y="811691"/>
                    <a:pt x="1270234" y="813215"/>
                  </a:cubicBezTo>
                  <a:cubicBezTo>
                    <a:pt x="1269663" y="814834"/>
                    <a:pt x="1267853" y="815024"/>
                    <a:pt x="1267472" y="816739"/>
                  </a:cubicBezTo>
                  <a:cubicBezTo>
                    <a:pt x="1265662" y="816072"/>
                    <a:pt x="1268139" y="815215"/>
                    <a:pt x="1267758" y="813024"/>
                  </a:cubicBezTo>
                  <a:cubicBezTo>
                    <a:pt x="1264519" y="811881"/>
                    <a:pt x="1265186" y="815405"/>
                    <a:pt x="1263757" y="816453"/>
                  </a:cubicBezTo>
                  <a:cubicBezTo>
                    <a:pt x="1261948" y="814929"/>
                    <a:pt x="1262900" y="811024"/>
                    <a:pt x="1257757" y="812357"/>
                  </a:cubicBezTo>
                  <a:close/>
                  <a:moveTo>
                    <a:pt x="1263662" y="661481"/>
                  </a:moveTo>
                  <a:cubicBezTo>
                    <a:pt x="1267186" y="661767"/>
                    <a:pt x="1267472" y="662529"/>
                    <a:pt x="1269187" y="655671"/>
                  </a:cubicBezTo>
                  <a:cubicBezTo>
                    <a:pt x="1272330" y="657767"/>
                    <a:pt x="1268996" y="672816"/>
                    <a:pt x="1263948" y="673959"/>
                  </a:cubicBezTo>
                  <a:cubicBezTo>
                    <a:pt x="1264996" y="668530"/>
                    <a:pt x="1269377" y="664720"/>
                    <a:pt x="1263662" y="661481"/>
                  </a:cubicBezTo>
                  <a:close/>
                  <a:moveTo>
                    <a:pt x="1268234" y="681865"/>
                  </a:moveTo>
                  <a:cubicBezTo>
                    <a:pt x="1270996" y="681389"/>
                    <a:pt x="1269853" y="684437"/>
                    <a:pt x="1271758" y="684627"/>
                  </a:cubicBezTo>
                  <a:cubicBezTo>
                    <a:pt x="1277378" y="679007"/>
                    <a:pt x="1268520" y="675769"/>
                    <a:pt x="1270520" y="669482"/>
                  </a:cubicBezTo>
                  <a:cubicBezTo>
                    <a:pt x="1274616" y="668720"/>
                    <a:pt x="1271949" y="673673"/>
                    <a:pt x="1273854" y="674721"/>
                  </a:cubicBezTo>
                  <a:cubicBezTo>
                    <a:pt x="1274902" y="674150"/>
                    <a:pt x="1275949" y="673578"/>
                    <a:pt x="1277664" y="673769"/>
                  </a:cubicBezTo>
                  <a:cubicBezTo>
                    <a:pt x="1273282" y="665958"/>
                    <a:pt x="1282712" y="656243"/>
                    <a:pt x="1279569" y="650147"/>
                  </a:cubicBezTo>
                  <a:cubicBezTo>
                    <a:pt x="1281378" y="650909"/>
                    <a:pt x="1282522" y="652242"/>
                    <a:pt x="1284332" y="653004"/>
                  </a:cubicBezTo>
                  <a:cubicBezTo>
                    <a:pt x="1281474" y="656052"/>
                    <a:pt x="1280140" y="661291"/>
                    <a:pt x="1281950" y="666530"/>
                  </a:cubicBezTo>
                  <a:cubicBezTo>
                    <a:pt x="1281665" y="667958"/>
                    <a:pt x="1279569" y="667387"/>
                    <a:pt x="1278140" y="667482"/>
                  </a:cubicBezTo>
                  <a:cubicBezTo>
                    <a:pt x="1281378" y="674912"/>
                    <a:pt x="1273282" y="679579"/>
                    <a:pt x="1272806" y="687104"/>
                  </a:cubicBezTo>
                  <a:cubicBezTo>
                    <a:pt x="1270996" y="686818"/>
                    <a:pt x="1269282" y="686627"/>
                    <a:pt x="1268996" y="688056"/>
                  </a:cubicBezTo>
                  <a:cubicBezTo>
                    <a:pt x="1267853" y="687294"/>
                    <a:pt x="1267377" y="684437"/>
                    <a:pt x="1266615" y="686627"/>
                  </a:cubicBezTo>
                  <a:cubicBezTo>
                    <a:pt x="1263091" y="685294"/>
                    <a:pt x="1269663" y="685103"/>
                    <a:pt x="1268234" y="681865"/>
                  </a:cubicBezTo>
                  <a:close/>
                  <a:moveTo>
                    <a:pt x="1294333" y="437453"/>
                  </a:moveTo>
                  <a:cubicBezTo>
                    <a:pt x="1291285" y="437739"/>
                    <a:pt x="1295476" y="431834"/>
                    <a:pt x="1290903" y="433453"/>
                  </a:cubicBezTo>
                  <a:cubicBezTo>
                    <a:pt x="1293380" y="432786"/>
                    <a:pt x="1290713" y="425928"/>
                    <a:pt x="1295095" y="427547"/>
                  </a:cubicBezTo>
                  <a:cubicBezTo>
                    <a:pt x="1293571" y="432310"/>
                    <a:pt x="1297285" y="434977"/>
                    <a:pt x="1294333" y="437453"/>
                  </a:cubicBezTo>
                  <a:close/>
                  <a:moveTo>
                    <a:pt x="1305001" y="892463"/>
                  </a:moveTo>
                  <a:cubicBezTo>
                    <a:pt x="1304239" y="894844"/>
                    <a:pt x="1304143" y="897797"/>
                    <a:pt x="1300905" y="897130"/>
                  </a:cubicBezTo>
                  <a:cubicBezTo>
                    <a:pt x="1300715" y="896082"/>
                    <a:pt x="1301476" y="895987"/>
                    <a:pt x="1302238" y="895987"/>
                  </a:cubicBezTo>
                  <a:cubicBezTo>
                    <a:pt x="1302143" y="894463"/>
                    <a:pt x="1300048" y="894749"/>
                    <a:pt x="1298619" y="894463"/>
                  </a:cubicBezTo>
                  <a:cubicBezTo>
                    <a:pt x="1299762" y="890367"/>
                    <a:pt x="1301572" y="889224"/>
                    <a:pt x="1296428" y="890558"/>
                  </a:cubicBezTo>
                  <a:cubicBezTo>
                    <a:pt x="1298428" y="889224"/>
                    <a:pt x="1299762" y="887224"/>
                    <a:pt x="1302905" y="887319"/>
                  </a:cubicBezTo>
                  <a:cubicBezTo>
                    <a:pt x="1303000" y="889605"/>
                    <a:pt x="1301191" y="893415"/>
                    <a:pt x="1305001" y="892463"/>
                  </a:cubicBezTo>
                  <a:close/>
                  <a:moveTo>
                    <a:pt x="1307763" y="796355"/>
                  </a:moveTo>
                  <a:cubicBezTo>
                    <a:pt x="1306620" y="800737"/>
                    <a:pt x="1305667" y="790069"/>
                    <a:pt x="1304143" y="794831"/>
                  </a:cubicBezTo>
                  <a:cubicBezTo>
                    <a:pt x="1301191" y="794260"/>
                    <a:pt x="1305858" y="791688"/>
                    <a:pt x="1305763" y="789974"/>
                  </a:cubicBezTo>
                  <a:cubicBezTo>
                    <a:pt x="1310430" y="791307"/>
                    <a:pt x="1305572" y="794355"/>
                    <a:pt x="1307763" y="796355"/>
                  </a:cubicBezTo>
                  <a:close/>
                  <a:moveTo>
                    <a:pt x="1307096" y="851410"/>
                  </a:moveTo>
                  <a:cubicBezTo>
                    <a:pt x="1310525" y="850743"/>
                    <a:pt x="1309382" y="854077"/>
                    <a:pt x="1311859" y="854267"/>
                  </a:cubicBezTo>
                  <a:cubicBezTo>
                    <a:pt x="1311192" y="856077"/>
                    <a:pt x="1310335" y="853696"/>
                    <a:pt x="1308144" y="853982"/>
                  </a:cubicBezTo>
                  <a:cubicBezTo>
                    <a:pt x="1311192" y="857506"/>
                    <a:pt x="1309001" y="858744"/>
                    <a:pt x="1309953" y="862840"/>
                  </a:cubicBezTo>
                  <a:cubicBezTo>
                    <a:pt x="1301857" y="862364"/>
                    <a:pt x="1306144" y="874270"/>
                    <a:pt x="1303762" y="877318"/>
                  </a:cubicBezTo>
                  <a:cubicBezTo>
                    <a:pt x="1300333" y="866840"/>
                    <a:pt x="1309763" y="858363"/>
                    <a:pt x="1307096" y="851410"/>
                  </a:cubicBezTo>
                  <a:close/>
                  <a:moveTo>
                    <a:pt x="1308525" y="833979"/>
                  </a:moveTo>
                  <a:cubicBezTo>
                    <a:pt x="1309763" y="834074"/>
                    <a:pt x="1311001" y="834170"/>
                    <a:pt x="1312240" y="834265"/>
                  </a:cubicBezTo>
                  <a:cubicBezTo>
                    <a:pt x="1311478" y="840361"/>
                    <a:pt x="1311001" y="841694"/>
                    <a:pt x="1307477" y="846362"/>
                  </a:cubicBezTo>
                  <a:cubicBezTo>
                    <a:pt x="1306144" y="841409"/>
                    <a:pt x="1310716" y="840647"/>
                    <a:pt x="1308525" y="833979"/>
                  </a:cubicBezTo>
                  <a:close/>
                  <a:moveTo>
                    <a:pt x="1336814" y="1025241"/>
                  </a:moveTo>
                  <a:cubicBezTo>
                    <a:pt x="1332242" y="1026098"/>
                    <a:pt x="1335004" y="1019717"/>
                    <a:pt x="1336052" y="1018955"/>
                  </a:cubicBezTo>
                  <a:cubicBezTo>
                    <a:pt x="1333861" y="1018574"/>
                    <a:pt x="1333290" y="1020288"/>
                    <a:pt x="1331004" y="1019812"/>
                  </a:cubicBezTo>
                  <a:cubicBezTo>
                    <a:pt x="1330813" y="1016002"/>
                    <a:pt x="1335671" y="1018097"/>
                    <a:pt x="1336338" y="1015240"/>
                  </a:cubicBezTo>
                  <a:cubicBezTo>
                    <a:pt x="1339672" y="1015145"/>
                    <a:pt x="1340243" y="1017240"/>
                    <a:pt x="1339672" y="1020479"/>
                  </a:cubicBezTo>
                  <a:cubicBezTo>
                    <a:pt x="1334147" y="1019145"/>
                    <a:pt x="1336624" y="1022288"/>
                    <a:pt x="1336814" y="1025241"/>
                  </a:cubicBezTo>
                  <a:close/>
                  <a:moveTo>
                    <a:pt x="1331290" y="984760"/>
                  </a:moveTo>
                  <a:cubicBezTo>
                    <a:pt x="1338624" y="986855"/>
                    <a:pt x="1339672" y="998571"/>
                    <a:pt x="1332433" y="1001143"/>
                  </a:cubicBezTo>
                  <a:cubicBezTo>
                    <a:pt x="1335766" y="995618"/>
                    <a:pt x="1331099" y="990951"/>
                    <a:pt x="1331290" y="984760"/>
                  </a:cubicBezTo>
                  <a:close/>
                  <a:moveTo>
                    <a:pt x="1335957" y="1005143"/>
                  </a:moveTo>
                  <a:cubicBezTo>
                    <a:pt x="1335671" y="1006572"/>
                    <a:pt x="1336052" y="1007429"/>
                    <a:pt x="1337005" y="1007715"/>
                  </a:cubicBezTo>
                  <a:cubicBezTo>
                    <a:pt x="1336624" y="1009144"/>
                    <a:pt x="1335671" y="1008287"/>
                    <a:pt x="1335766" y="1007620"/>
                  </a:cubicBezTo>
                  <a:cubicBezTo>
                    <a:pt x="1330432" y="1009715"/>
                    <a:pt x="1329385" y="1009525"/>
                    <a:pt x="1324241" y="1010477"/>
                  </a:cubicBezTo>
                  <a:cubicBezTo>
                    <a:pt x="1323003" y="1010382"/>
                    <a:pt x="1323384" y="1008858"/>
                    <a:pt x="1323193" y="1007906"/>
                  </a:cubicBezTo>
                  <a:cubicBezTo>
                    <a:pt x="1323289" y="1007048"/>
                    <a:pt x="1323289" y="1006286"/>
                    <a:pt x="1323384" y="1005429"/>
                  </a:cubicBezTo>
                  <a:cubicBezTo>
                    <a:pt x="1327003" y="1008858"/>
                    <a:pt x="1332623" y="1006191"/>
                    <a:pt x="1335957" y="1005143"/>
                  </a:cubicBezTo>
                  <a:close/>
                  <a:moveTo>
                    <a:pt x="1327861" y="1074486"/>
                  </a:moveTo>
                  <a:cubicBezTo>
                    <a:pt x="1331766" y="1075724"/>
                    <a:pt x="1329099" y="1082677"/>
                    <a:pt x="1333385" y="1083725"/>
                  </a:cubicBezTo>
                  <a:cubicBezTo>
                    <a:pt x="1332528" y="1087916"/>
                    <a:pt x="1326718" y="1081248"/>
                    <a:pt x="1327099" y="1084487"/>
                  </a:cubicBezTo>
                  <a:cubicBezTo>
                    <a:pt x="1323098" y="1088011"/>
                    <a:pt x="1330813" y="1079248"/>
                    <a:pt x="1324908" y="1080581"/>
                  </a:cubicBezTo>
                  <a:cubicBezTo>
                    <a:pt x="1326432" y="1076867"/>
                    <a:pt x="1327099" y="1079153"/>
                    <a:pt x="1328623" y="1080867"/>
                  </a:cubicBezTo>
                  <a:cubicBezTo>
                    <a:pt x="1332052" y="1080010"/>
                    <a:pt x="1325384" y="1078295"/>
                    <a:pt x="1327861" y="1074486"/>
                  </a:cubicBezTo>
                  <a:close/>
                  <a:moveTo>
                    <a:pt x="1330147" y="1107251"/>
                  </a:moveTo>
                  <a:cubicBezTo>
                    <a:pt x="1326622" y="1105251"/>
                    <a:pt x="1332718" y="1103156"/>
                    <a:pt x="1331957" y="1099917"/>
                  </a:cubicBezTo>
                  <a:cubicBezTo>
                    <a:pt x="1334433" y="1100965"/>
                    <a:pt x="1331766" y="1106299"/>
                    <a:pt x="1336528" y="1105346"/>
                  </a:cubicBezTo>
                  <a:cubicBezTo>
                    <a:pt x="1333004" y="1108966"/>
                    <a:pt x="1331861" y="1100203"/>
                    <a:pt x="1330147" y="1107251"/>
                  </a:cubicBezTo>
                  <a:close/>
                  <a:moveTo>
                    <a:pt x="1331957" y="1116110"/>
                  </a:moveTo>
                  <a:cubicBezTo>
                    <a:pt x="1327480" y="1114776"/>
                    <a:pt x="1331385" y="1110966"/>
                    <a:pt x="1332528" y="1108680"/>
                  </a:cubicBezTo>
                  <a:cubicBezTo>
                    <a:pt x="1334719" y="1111538"/>
                    <a:pt x="1332433" y="1113919"/>
                    <a:pt x="1331957" y="1116110"/>
                  </a:cubicBezTo>
                  <a:close/>
                  <a:moveTo>
                    <a:pt x="1327575" y="1093250"/>
                  </a:moveTo>
                  <a:cubicBezTo>
                    <a:pt x="1329956" y="1094678"/>
                    <a:pt x="1329861" y="1098203"/>
                    <a:pt x="1329385" y="1102108"/>
                  </a:cubicBezTo>
                  <a:cubicBezTo>
                    <a:pt x="1325765" y="1101727"/>
                    <a:pt x="1327480" y="1096774"/>
                    <a:pt x="1327575" y="1093250"/>
                  </a:cubicBezTo>
                  <a:close/>
                  <a:moveTo>
                    <a:pt x="1327384" y="925610"/>
                  </a:moveTo>
                  <a:cubicBezTo>
                    <a:pt x="1325289" y="925419"/>
                    <a:pt x="1323289" y="925324"/>
                    <a:pt x="1321193" y="925133"/>
                  </a:cubicBezTo>
                  <a:cubicBezTo>
                    <a:pt x="1321288" y="923895"/>
                    <a:pt x="1321384" y="922657"/>
                    <a:pt x="1321479" y="921419"/>
                  </a:cubicBezTo>
                  <a:cubicBezTo>
                    <a:pt x="1323765" y="924467"/>
                    <a:pt x="1327956" y="919418"/>
                    <a:pt x="1327384" y="925610"/>
                  </a:cubicBezTo>
                  <a:close/>
                  <a:moveTo>
                    <a:pt x="1319860" y="863697"/>
                  </a:moveTo>
                  <a:cubicBezTo>
                    <a:pt x="1318336" y="861792"/>
                    <a:pt x="1317669" y="857315"/>
                    <a:pt x="1319193" y="856172"/>
                  </a:cubicBezTo>
                  <a:cubicBezTo>
                    <a:pt x="1322336" y="857887"/>
                    <a:pt x="1321193" y="860554"/>
                    <a:pt x="1319860" y="863697"/>
                  </a:cubicBezTo>
                  <a:close/>
                  <a:moveTo>
                    <a:pt x="1315574" y="932182"/>
                  </a:moveTo>
                  <a:cubicBezTo>
                    <a:pt x="1311287" y="935135"/>
                    <a:pt x="1315954" y="940278"/>
                    <a:pt x="1317288" y="942374"/>
                  </a:cubicBezTo>
                  <a:cubicBezTo>
                    <a:pt x="1317288" y="944564"/>
                    <a:pt x="1315574" y="944850"/>
                    <a:pt x="1315669" y="947231"/>
                  </a:cubicBezTo>
                  <a:cubicBezTo>
                    <a:pt x="1312811" y="947708"/>
                    <a:pt x="1314049" y="944755"/>
                    <a:pt x="1312144" y="944469"/>
                  </a:cubicBezTo>
                  <a:cubicBezTo>
                    <a:pt x="1311097" y="944660"/>
                    <a:pt x="1310811" y="945612"/>
                    <a:pt x="1309573" y="945517"/>
                  </a:cubicBezTo>
                  <a:cubicBezTo>
                    <a:pt x="1309573" y="947803"/>
                    <a:pt x="1313764" y="946660"/>
                    <a:pt x="1314335" y="948470"/>
                  </a:cubicBezTo>
                  <a:cubicBezTo>
                    <a:pt x="1313954" y="949803"/>
                    <a:pt x="1313097" y="949041"/>
                    <a:pt x="1313097" y="948374"/>
                  </a:cubicBezTo>
                  <a:cubicBezTo>
                    <a:pt x="1311478" y="948470"/>
                    <a:pt x="1311668" y="950756"/>
                    <a:pt x="1312907" y="950851"/>
                  </a:cubicBezTo>
                  <a:cubicBezTo>
                    <a:pt x="1311573" y="954470"/>
                    <a:pt x="1311287" y="947803"/>
                    <a:pt x="1308049" y="949232"/>
                  </a:cubicBezTo>
                  <a:cubicBezTo>
                    <a:pt x="1308334" y="946279"/>
                    <a:pt x="1308525" y="943421"/>
                    <a:pt x="1308715" y="940564"/>
                  </a:cubicBezTo>
                  <a:cubicBezTo>
                    <a:pt x="1311954" y="941707"/>
                    <a:pt x="1311287" y="938183"/>
                    <a:pt x="1312716" y="937135"/>
                  </a:cubicBezTo>
                  <a:cubicBezTo>
                    <a:pt x="1313478" y="934182"/>
                    <a:pt x="1310620" y="934277"/>
                    <a:pt x="1311954" y="930848"/>
                  </a:cubicBezTo>
                  <a:cubicBezTo>
                    <a:pt x="1308906" y="933039"/>
                    <a:pt x="1310620" y="930467"/>
                    <a:pt x="1308334" y="929324"/>
                  </a:cubicBezTo>
                  <a:cubicBezTo>
                    <a:pt x="1308049" y="926753"/>
                    <a:pt x="1317955" y="931610"/>
                    <a:pt x="1318621" y="926372"/>
                  </a:cubicBezTo>
                  <a:cubicBezTo>
                    <a:pt x="1322527" y="929134"/>
                    <a:pt x="1320145" y="932372"/>
                    <a:pt x="1317859" y="935039"/>
                  </a:cubicBezTo>
                  <a:cubicBezTo>
                    <a:pt x="1316145" y="934373"/>
                    <a:pt x="1318145" y="933896"/>
                    <a:pt x="1318050" y="932563"/>
                  </a:cubicBezTo>
                  <a:cubicBezTo>
                    <a:pt x="1317193" y="932277"/>
                    <a:pt x="1316431" y="932182"/>
                    <a:pt x="1315574" y="932182"/>
                  </a:cubicBezTo>
                  <a:close/>
                  <a:moveTo>
                    <a:pt x="1305858" y="1082772"/>
                  </a:moveTo>
                  <a:cubicBezTo>
                    <a:pt x="1304429" y="1086296"/>
                    <a:pt x="1304429" y="1086487"/>
                    <a:pt x="1305286" y="1090202"/>
                  </a:cubicBezTo>
                  <a:cubicBezTo>
                    <a:pt x="1310144" y="1089821"/>
                    <a:pt x="1310525" y="1089630"/>
                    <a:pt x="1313859" y="1092107"/>
                  </a:cubicBezTo>
                  <a:cubicBezTo>
                    <a:pt x="1311478" y="1093440"/>
                    <a:pt x="1306715" y="1090488"/>
                    <a:pt x="1303667" y="1093821"/>
                  </a:cubicBezTo>
                  <a:cubicBezTo>
                    <a:pt x="1305286" y="1087820"/>
                    <a:pt x="1300905" y="1083058"/>
                    <a:pt x="1305858" y="1082772"/>
                  </a:cubicBezTo>
                  <a:close/>
                  <a:moveTo>
                    <a:pt x="1289570" y="1082677"/>
                  </a:moveTo>
                  <a:cubicBezTo>
                    <a:pt x="1284903" y="1083153"/>
                    <a:pt x="1286808" y="1078105"/>
                    <a:pt x="1285093" y="1076105"/>
                  </a:cubicBezTo>
                  <a:cubicBezTo>
                    <a:pt x="1281855" y="1075438"/>
                    <a:pt x="1285665" y="1083153"/>
                    <a:pt x="1280998" y="1080772"/>
                  </a:cubicBezTo>
                  <a:cubicBezTo>
                    <a:pt x="1280426" y="1076962"/>
                    <a:pt x="1282617" y="1076390"/>
                    <a:pt x="1282807" y="1073438"/>
                  </a:cubicBezTo>
                  <a:cubicBezTo>
                    <a:pt x="1285189" y="1072390"/>
                    <a:pt x="1286617" y="1077533"/>
                    <a:pt x="1287760" y="1073819"/>
                  </a:cubicBezTo>
                  <a:cubicBezTo>
                    <a:pt x="1291570" y="1076676"/>
                    <a:pt x="1288141" y="1078962"/>
                    <a:pt x="1289570" y="1082677"/>
                  </a:cubicBezTo>
                  <a:close/>
                  <a:moveTo>
                    <a:pt x="1274902" y="1110299"/>
                  </a:moveTo>
                  <a:cubicBezTo>
                    <a:pt x="1274997" y="1111823"/>
                    <a:pt x="1277092" y="1111538"/>
                    <a:pt x="1278521" y="1111823"/>
                  </a:cubicBezTo>
                  <a:cubicBezTo>
                    <a:pt x="1278902" y="1116776"/>
                    <a:pt x="1275283" y="1117157"/>
                    <a:pt x="1271758" y="1117538"/>
                  </a:cubicBezTo>
                  <a:cubicBezTo>
                    <a:pt x="1275283" y="1110490"/>
                    <a:pt x="1269853" y="1103632"/>
                    <a:pt x="1269758" y="1096107"/>
                  </a:cubicBezTo>
                  <a:cubicBezTo>
                    <a:pt x="1271377" y="1101251"/>
                    <a:pt x="1276426" y="1103537"/>
                    <a:pt x="1282807" y="1104680"/>
                  </a:cubicBezTo>
                  <a:cubicBezTo>
                    <a:pt x="1284141" y="1108299"/>
                    <a:pt x="1276426" y="1110204"/>
                    <a:pt x="1277759" y="1105537"/>
                  </a:cubicBezTo>
                  <a:cubicBezTo>
                    <a:pt x="1276045" y="1106204"/>
                    <a:pt x="1275283" y="1108013"/>
                    <a:pt x="1274902" y="1110299"/>
                  </a:cubicBezTo>
                  <a:close/>
                  <a:moveTo>
                    <a:pt x="1268901" y="1122301"/>
                  </a:moveTo>
                  <a:cubicBezTo>
                    <a:pt x="1267567" y="1120301"/>
                    <a:pt x="1265567" y="1118967"/>
                    <a:pt x="1265662" y="1115729"/>
                  </a:cubicBezTo>
                  <a:cubicBezTo>
                    <a:pt x="1269377" y="1114586"/>
                    <a:pt x="1269758" y="1122111"/>
                    <a:pt x="1271663" y="1118777"/>
                  </a:cubicBezTo>
                  <a:cubicBezTo>
                    <a:pt x="1276235" y="1121253"/>
                    <a:pt x="1268806" y="1120586"/>
                    <a:pt x="1268901" y="1122301"/>
                  </a:cubicBezTo>
                  <a:close/>
                  <a:moveTo>
                    <a:pt x="1279569" y="681484"/>
                  </a:moveTo>
                  <a:cubicBezTo>
                    <a:pt x="1281569" y="678055"/>
                    <a:pt x="1283855" y="683960"/>
                    <a:pt x="1282903" y="686818"/>
                  </a:cubicBezTo>
                  <a:cubicBezTo>
                    <a:pt x="1280712" y="687104"/>
                    <a:pt x="1280617" y="685675"/>
                    <a:pt x="1280617" y="684151"/>
                  </a:cubicBezTo>
                  <a:cubicBezTo>
                    <a:pt x="1278235" y="686246"/>
                    <a:pt x="1276330" y="683960"/>
                    <a:pt x="1277188" y="680150"/>
                  </a:cubicBezTo>
                  <a:cubicBezTo>
                    <a:pt x="1278521" y="680531"/>
                    <a:pt x="1277854" y="682722"/>
                    <a:pt x="1279474" y="682817"/>
                  </a:cubicBezTo>
                  <a:cubicBezTo>
                    <a:pt x="1280902" y="682627"/>
                    <a:pt x="1280236" y="681579"/>
                    <a:pt x="1279569" y="681484"/>
                  </a:cubicBezTo>
                  <a:close/>
                  <a:moveTo>
                    <a:pt x="1289284" y="654719"/>
                  </a:moveTo>
                  <a:cubicBezTo>
                    <a:pt x="1285570" y="657767"/>
                    <a:pt x="1290523" y="657576"/>
                    <a:pt x="1290046" y="661100"/>
                  </a:cubicBezTo>
                  <a:cubicBezTo>
                    <a:pt x="1288618" y="661196"/>
                    <a:pt x="1287856" y="660624"/>
                    <a:pt x="1287665" y="659672"/>
                  </a:cubicBezTo>
                  <a:cubicBezTo>
                    <a:pt x="1286236" y="659767"/>
                    <a:pt x="1286903" y="660910"/>
                    <a:pt x="1287570" y="660910"/>
                  </a:cubicBezTo>
                  <a:cubicBezTo>
                    <a:pt x="1286999" y="663482"/>
                    <a:pt x="1283379" y="659291"/>
                    <a:pt x="1284141" y="656909"/>
                  </a:cubicBezTo>
                  <a:cubicBezTo>
                    <a:pt x="1286522" y="657005"/>
                    <a:pt x="1285951" y="653576"/>
                    <a:pt x="1289284" y="654719"/>
                  </a:cubicBezTo>
                  <a:close/>
                  <a:moveTo>
                    <a:pt x="1282522" y="567851"/>
                  </a:moveTo>
                  <a:cubicBezTo>
                    <a:pt x="1280236" y="565374"/>
                    <a:pt x="1282236" y="561850"/>
                    <a:pt x="1286617" y="563183"/>
                  </a:cubicBezTo>
                  <a:cubicBezTo>
                    <a:pt x="1285951" y="565565"/>
                    <a:pt x="1285760" y="568517"/>
                    <a:pt x="1282522" y="567851"/>
                  </a:cubicBezTo>
                  <a:close/>
                  <a:moveTo>
                    <a:pt x="1292428" y="631287"/>
                  </a:moveTo>
                  <a:cubicBezTo>
                    <a:pt x="1290903" y="632525"/>
                    <a:pt x="1288046" y="625096"/>
                    <a:pt x="1288237" y="620905"/>
                  </a:cubicBezTo>
                  <a:cubicBezTo>
                    <a:pt x="1294618" y="621381"/>
                    <a:pt x="1288046" y="627763"/>
                    <a:pt x="1292428" y="631287"/>
                  </a:cubicBezTo>
                  <a:close/>
                  <a:moveTo>
                    <a:pt x="1295476" y="840456"/>
                  </a:moveTo>
                  <a:cubicBezTo>
                    <a:pt x="1297857" y="841218"/>
                    <a:pt x="1296047" y="845409"/>
                    <a:pt x="1300143" y="844552"/>
                  </a:cubicBezTo>
                  <a:cubicBezTo>
                    <a:pt x="1295380" y="849886"/>
                    <a:pt x="1307096" y="856458"/>
                    <a:pt x="1297762" y="858173"/>
                  </a:cubicBezTo>
                  <a:cubicBezTo>
                    <a:pt x="1295190" y="856744"/>
                    <a:pt x="1301286" y="839980"/>
                    <a:pt x="1292618" y="843980"/>
                  </a:cubicBezTo>
                  <a:cubicBezTo>
                    <a:pt x="1293571" y="842742"/>
                    <a:pt x="1295666" y="842933"/>
                    <a:pt x="1295476" y="840456"/>
                  </a:cubicBezTo>
                  <a:close/>
                  <a:moveTo>
                    <a:pt x="1294999" y="830360"/>
                  </a:moveTo>
                  <a:cubicBezTo>
                    <a:pt x="1295095" y="828740"/>
                    <a:pt x="1295285" y="827026"/>
                    <a:pt x="1295380" y="825407"/>
                  </a:cubicBezTo>
                  <a:cubicBezTo>
                    <a:pt x="1297666" y="823597"/>
                    <a:pt x="1303477" y="827407"/>
                    <a:pt x="1294999" y="830360"/>
                  </a:cubicBezTo>
                  <a:close/>
                  <a:moveTo>
                    <a:pt x="1305191" y="952565"/>
                  </a:moveTo>
                  <a:cubicBezTo>
                    <a:pt x="1299952" y="950470"/>
                    <a:pt x="1303191" y="958376"/>
                    <a:pt x="1298524" y="957042"/>
                  </a:cubicBezTo>
                  <a:cubicBezTo>
                    <a:pt x="1299762" y="954185"/>
                    <a:pt x="1301095" y="948184"/>
                    <a:pt x="1296809" y="946946"/>
                  </a:cubicBezTo>
                  <a:cubicBezTo>
                    <a:pt x="1297095" y="945517"/>
                    <a:pt x="1299190" y="946088"/>
                    <a:pt x="1300619" y="945993"/>
                  </a:cubicBezTo>
                  <a:cubicBezTo>
                    <a:pt x="1300715" y="944755"/>
                    <a:pt x="1300810" y="943517"/>
                    <a:pt x="1300905" y="942278"/>
                  </a:cubicBezTo>
                  <a:cubicBezTo>
                    <a:pt x="1296428" y="942088"/>
                    <a:pt x="1294333" y="934087"/>
                    <a:pt x="1292713" y="935325"/>
                  </a:cubicBezTo>
                  <a:cubicBezTo>
                    <a:pt x="1289665" y="929134"/>
                    <a:pt x="1297095" y="935230"/>
                    <a:pt x="1299095" y="933325"/>
                  </a:cubicBezTo>
                  <a:cubicBezTo>
                    <a:pt x="1298428" y="931991"/>
                    <a:pt x="1296333" y="931801"/>
                    <a:pt x="1296904" y="929420"/>
                  </a:cubicBezTo>
                  <a:cubicBezTo>
                    <a:pt x="1298524" y="929515"/>
                    <a:pt x="1300238" y="929705"/>
                    <a:pt x="1301857" y="929801"/>
                  </a:cubicBezTo>
                  <a:cubicBezTo>
                    <a:pt x="1300619" y="935801"/>
                    <a:pt x="1299857" y="936754"/>
                    <a:pt x="1304905" y="938754"/>
                  </a:cubicBezTo>
                  <a:cubicBezTo>
                    <a:pt x="1302810" y="945517"/>
                    <a:pt x="1304620" y="946279"/>
                    <a:pt x="1305191" y="952565"/>
                  </a:cubicBezTo>
                  <a:close/>
                  <a:moveTo>
                    <a:pt x="1307382" y="878937"/>
                  </a:moveTo>
                  <a:cubicBezTo>
                    <a:pt x="1311287" y="881033"/>
                    <a:pt x="1310335" y="881985"/>
                    <a:pt x="1309287" y="886557"/>
                  </a:cubicBezTo>
                  <a:cubicBezTo>
                    <a:pt x="1307668" y="885986"/>
                    <a:pt x="1307477" y="884176"/>
                    <a:pt x="1305763" y="883795"/>
                  </a:cubicBezTo>
                  <a:cubicBezTo>
                    <a:pt x="1305858" y="882557"/>
                    <a:pt x="1307382" y="882938"/>
                    <a:pt x="1308334" y="882747"/>
                  </a:cubicBezTo>
                  <a:cubicBezTo>
                    <a:pt x="1307763" y="881699"/>
                    <a:pt x="1307191" y="880652"/>
                    <a:pt x="1307382" y="878937"/>
                  </a:cubicBezTo>
                  <a:close/>
                  <a:moveTo>
                    <a:pt x="1305858" y="958852"/>
                  </a:moveTo>
                  <a:cubicBezTo>
                    <a:pt x="1306239" y="961233"/>
                    <a:pt x="1309192" y="961424"/>
                    <a:pt x="1307858" y="965234"/>
                  </a:cubicBezTo>
                  <a:cubicBezTo>
                    <a:pt x="1306906" y="964472"/>
                    <a:pt x="1305953" y="963805"/>
                    <a:pt x="1304239" y="963710"/>
                  </a:cubicBezTo>
                  <a:cubicBezTo>
                    <a:pt x="1304048" y="961709"/>
                    <a:pt x="1305572" y="961709"/>
                    <a:pt x="1305763" y="960090"/>
                  </a:cubicBezTo>
                  <a:cubicBezTo>
                    <a:pt x="1304524" y="959995"/>
                    <a:pt x="1303286" y="959900"/>
                    <a:pt x="1302048" y="959804"/>
                  </a:cubicBezTo>
                  <a:cubicBezTo>
                    <a:pt x="1299476" y="963043"/>
                    <a:pt x="1302143" y="956471"/>
                    <a:pt x="1305858" y="958852"/>
                  </a:cubicBezTo>
                  <a:close/>
                  <a:moveTo>
                    <a:pt x="1309382" y="1024193"/>
                  </a:moveTo>
                  <a:cubicBezTo>
                    <a:pt x="1308334" y="1023336"/>
                    <a:pt x="1307287" y="1022479"/>
                    <a:pt x="1306906" y="1024003"/>
                  </a:cubicBezTo>
                  <a:cubicBezTo>
                    <a:pt x="1306429" y="1030385"/>
                    <a:pt x="1304239" y="1029813"/>
                    <a:pt x="1302048" y="1037338"/>
                  </a:cubicBezTo>
                  <a:cubicBezTo>
                    <a:pt x="1299286" y="1034290"/>
                    <a:pt x="1296714" y="1031051"/>
                    <a:pt x="1298047" y="1024479"/>
                  </a:cubicBezTo>
                  <a:cubicBezTo>
                    <a:pt x="1299762" y="1028289"/>
                    <a:pt x="1301095" y="1026194"/>
                    <a:pt x="1301953" y="1022288"/>
                  </a:cubicBezTo>
                  <a:cubicBezTo>
                    <a:pt x="1305191" y="1020860"/>
                    <a:pt x="1304524" y="1028289"/>
                    <a:pt x="1306810" y="1023908"/>
                  </a:cubicBezTo>
                  <a:cubicBezTo>
                    <a:pt x="1303191" y="1022574"/>
                    <a:pt x="1308715" y="1020955"/>
                    <a:pt x="1307287" y="1017716"/>
                  </a:cubicBezTo>
                  <a:cubicBezTo>
                    <a:pt x="1302715" y="1015526"/>
                    <a:pt x="1306620" y="1023241"/>
                    <a:pt x="1302048" y="1021050"/>
                  </a:cubicBezTo>
                  <a:cubicBezTo>
                    <a:pt x="1302334" y="1016573"/>
                    <a:pt x="1300715" y="1013716"/>
                    <a:pt x="1300428" y="1009620"/>
                  </a:cubicBezTo>
                  <a:cubicBezTo>
                    <a:pt x="1302143" y="1010858"/>
                    <a:pt x="1304239" y="1011811"/>
                    <a:pt x="1303762" y="1014859"/>
                  </a:cubicBezTo>
                  <a:cubicBezTo>
                    <a:pt x="1305096" y="1014097"/>
                    <a:pt x="1305286" y="1012097"/>
                    <a:pt x="1307668" y="1012668"/>
                  </a:cubicBezTo>
                  <a:cubicBezTo>
                    <a:pt x="1304905" y="1011430"/>
                    <a:pt x="1303000" y="1011811"/>
                    <a:pt x="1301857" y="1007144"/>
                  </a:cubicBezTo>
                  <a:cubicBezTo>
                    <a:pt x="1303191" y="1004000"/>
                    <a:pt x="1307096" y="1010001"/>
                    <a:pt x="1309382" y="1006477"/>
                  </a:cubicBezTo>
                  <a:cubicBezTo>
                    <a:pt x="1311192" y="1007239"/>
                    <a:pt x="1309382" y="1007810"/>
                    <a:pt x="1308049" y="1007620"/>
                  </a:cubicBezTo>
                  <a:cubicBezTo>
                    <a:pt x="1307572" y="1010287"/>
                    <a:pt x="1308715" y="1011620"/>
                    <a:pt x="1311478" y="1011620"/>
                  </a:cubicBezTo>
                  <a:cubicBezTo>
                    <a:pt x="1307763" y="1015621"/>
                    <a:pt x="1312907" y="1017526"/>
                    <a:pt x="1309382" y="1024193"/>
                  </a:cubicBezTo>
                  <a:close/>
                  <a:moveTo>
                    <a:pt x="1297666" y="998285"/>
                  </a:moveTo>
                  <a:cubicBezTo>
                    <a:pt x="1300238" y="999619"/>
                    <a:pt x="1305096" y="998952"/>
                    <a:pt x="1303477" y="1003810"/>
                  </a:cubicBezTo>
                  <a:cubicBezTo>
                    <a:pt x="1302715" y="1003048"/>
                    <a:pt x="1300143" y="998476"/>
                    <a:pt x="1298619" y="1002095"/>
                  </a:cubicBezTo>
                  <a:cubicBezTo>
                    <a:pt x="1297190" y="1001810"/>
                    <a:pt x="1297762" y="999714"/>
                    <a:pt x="1297666" y="998285"/>
                  </a:cubicBezTo>
                  <a:close/>
                  <a:moveTo>
                    <a:pt x="1308144" y="992856"/>
                  </a:moveTo>
                  <a:cubicBezTo>
                    <a:pt x="1304524" y="991046"/>
                    <a:pt x="1309858" y="988760"/>
                    <a:pt x="1308715" y="985427"/>
                  </a:cubicBezTo>
                  <a:cubicBezTo>
                    <a:pt x="1310906" y="985331"/>
                    <a:pt x="1311763" y="987808"/>
                    <a:pt x="1312430" y="985712"/>
                  </a:cubicBezTo>
                  <a:cubicBezTo>
                    <a:pt x="1316240" y="988951"/>
                    <a:pt x="1306525" y="987617"/>
                    <a:pt x="1308144" y="992856"/>
                  </a:cubicBezTo>
                  <a:close/>
                  <a:moveTo>
                    <a:pt x="1306715" y="980188"/>
                  </a:moveTo>
                  <a:cubicBezTo>
                    <a:pt x="1304429" y="980188"/>
                    <a:pt x="1304239" y="978473"/>
                    <a:pt x="1301857" y="978569"/>
                  </a:cubicBezTo>
                  <a:cubicBezTo>
                    <a:pt x="1302238" y="983045"/>
                    <a:pt x="1303953" y="989141"/>
                    <a:pt x="1299762" y="989713"/>
                  </a:cubicBezTo>
                  <a:cubicBezTo>
                    <a:pt x="1300524" y="993999"/>
                    <a:pt x="1302048" y="990475"/>
                    <a:pt x="1305858" y="991427"/>
                  </a:cubicBezTo>
                  <a:cubicBezTo>
                    <a:pt x="1305858" y="993713"/>
                    <a:pt x="1304143" y="993904"/>
                    <a:pt x="1304239" y="996285"/>
                  </a:cubicBezTo>
                  <a:cubicBezTo>
                    <a:pt x="1301667" y="996285"/>
                    <a:pt x="1298428" y="987998"/>
                    <a:pt x="1296904" y="994475"/>
                  </a:cubicBezTo>
                  <a:cubicBezTo>
                    <a:pt x="1292428" y="994475"/>
                    <a:pt x="1301667" y="989903"/>
                    <a:pt x="1300238" y="984760"/>
                  </a:cubicBezTo>
                  <a:cubicBezTo>
                    <a:pt x="1300048" y="982188"/>
                    <a:pt x="1297095" y="981998"/>
                    <a:pt x="1295571" y="980569"/>
                  </a:cubicBezTo>
                  <a:cubicBezTo>
                    <a:pt x="1294999" y="976664"/>
                    <a:pt x="1298047" y="977140"/>
                    <a:pt x="1297381" y="973235"/>
                  </a:cubicBezTo>
                  <a:cubicBezTo>
                    <a:pt x="1302524" y="975330"/>
                    <a:pt x="1293666" y="978569"/>
                    <a:pt x="1299190" y="982188"/>
                  </a:cubicBezTo>
                  <a:cubicBezTo>
                    <a:pt x="1301762" y="977426"/>
                    <a:pt x="1301762" y="975902"/>
                    <a:pt x="1307191" y="976568"/>
                  </a:cubicBezTo>
                  <a:cubicBezTo>
                    <a:pt x="1305858" y="974759"/>
                    <a:pt x="1306906" y="974568"/>
                    <a:pt x="1307477" y="972854"/>
                  </a:cubicBezTo>
                  <a:cubicBezTo>
                    <a:pt x="1305286" y="972473"/>
                    <a:pt x="1304715" y="974187"/>
                    <a:pt x="1302429" y="973711"/>
                  </a:cubicBezTo>
                  <a:cubicBezTo>
                    <a:pt x="1303572" y="970472"/>
                    <a:pt x="1300048" y="971139"/>
                    <a:pt x="1299000" y="969710"/>
                  </a:cubicBezTo>
                  <a:cubicBezTo>
                    <a:pt x="1298809" y="966758"/>
                    <a:pt x="1299571" y="964948"/>
                    <a:pt x="1300715" y="963614"/>
                  </a:cubicBezTo>
                  <a:cubicBezTo>
                    <a:pt x="1301953" y="969139"/>
                    <a:pt x="1307477" y="970949"/>
                    <a:pt x="1309763" y="975616"/>
                  </a:cubicBezTo>
                  <a:cubicBezTo>
                    <a:pt x="1309287" y="977902"/>
                    <a:pt x="1306049" y="976759"/>
                    <a:pt x="1306715" y="980188"/>
                  </a:cubicBezTo>
                  <a:close/>
                  <a:moveTo>
                    <a:pt x="1287379" y="1032480"/>
                  </a:moveTo>
                  <a:cubicBezTo>
                    <a:pt x="1290142" y="1029051"/>
                    <a:pt x="1291666" y="1036481"/>
                    <a:pt x="1295857" y="1035623"/>
                  </a:cubicBezTo>
                  <a:cubicBezTo>
                    <a:pt x="1295285" y="1037243"/>
                    <a:pt x="1292618" y="1036385"/>
                    <a:pt x="1290808" y="1036481"/>
                  </a:cubicBezTo>
                  <a:cubicBezTo>
                    <a:pt x="1291951" y="1033242"/>
                    <a:pt x="1288522" y="1033909"/>
                    <a:pt x="1287379" y="1032480"/>
                  </a:cubicBezTo>
                  <a:close/>
                  <a:moveTo>
                    <a:pt x="1295476" y="1010573"/>
                  </a:moveTo>
                  <a:cubicBezTo>
                    <a:pt x="1294047" y="1010668"/>
                    <a:pt x="1294714" y="1011716"/>
                    <a:pt x="1295380" y="1011811"/>
                  </a:cubicBezTo>
                  <a:cubicBezTo>
                    <a:pt x="1295095" y="1013240"/>
                    <a:pt x="1292999" y="1012668"/>
                    <a:pt x="1291570" y="1012763"/>
                  </a:cubicBezTo>
                  <a:cubicBezTo>
                    <a:pt x="1292237" y="1014097"/>
                    <a:pt x="1294333" y="1014287"/>
                    <a:pt x="1293761" y="1016669"/>
                  </a:cubicBezTo>
                  <a:cubicBezTo>
                    <a:pt x="1291285" y="1016097"/>
                    <a:pt x="1291570" y="1013144"/>
                    <a:pt x="1289094" y="1012573"/>
                  </a:cubicBezTo>
                  <a:cubicBezTo>
                    <a:pt x="1290332" y="1009811"/>
                    <a:pt x="1297285" y="1005334"/>
                    <a:pt x="1296619" y="1011906"/>
                  </a:cubicBezTo>
                  <a:cubicBezTo>
                    <a:pt x="1295476" y="1012097"/>
                    <a:pt x="1295476" y="1011335"/>
                    <a:pt x="1295476" y="1010573"/>
                  </a:cubicBezTo>
                  <a:close/>
                  <a:moveTo>
                    <a:pt x="1290808" y="1006477"/>
                  </a:moveTo>
                  <a:cubicBezTo>
                    <a:pt x="1291761" y="1002572"/>
                    <a:pt x="1287189" y="1003334"/>
                    <a:pt x="1288903" y="998857"/>
                  </a:cubicBezTo>
                  <a:cubicBezTo>
                    <a:pt x="1283379" y="999143"/>
                    <a:pt x="1286522" y="1005620"/>
                    <a:pt x="1284427" y="1007239"/>
                  </a:cubicBezTo>
                  <a:cubicBezTo>
                    <a:pt x="1279283" y="1005620"/>
                    <a:pt x="1286332" y="1000476"/>
                    <a:pt x="1281378" y="998190"/>
                  </a:cubicBezTo>
                  <a:cubicBezTo>
                    <a:pt x="1282903" y="995809"/>
                    <a:pt x="1288522" y="992951"/>
                    <a:pt x="1281855" y="991999"/>
                  </a:cubicBezTo>
                  <a:cubicBezTo>
                    <a:pt x="1283093" y="990284"/>
                    <a:pt x="1284046" y="988189"/>
                    <a:pt x="1287094" y="988665"/>
                  </a:cubicBezTo>
                  <a:cubicBezTo>
                    <a:pt x="1284903" y="997714"/>
                    <a:pt x="1292142" y="995714"/>
                    <a:pt x="1293761" y="999238"/>
                  </a:cubicBezTo>
                  <a:cubicBezTo>
                    <a:pt x="1293094" y="1001048"/>
                    <a:pt x="1292237" y="998666"/>
                    <a:pt x="1290046" y="998952"/>
                  </a:cubicBezTo>
                  <a:cubicBezTo>
                    <a:pt x="1288237" y="1005048"/>
                    <a:pt x="1297095" y="1002191"/>
                    <a:pt x="1296904" y="1007048"/>
                  </a:cubicBezTo>
                  <a:cubicBezTo>
                    <a:pt x="1294809" y="1004477"/>
                    <a:pt x="1293857" y="1006572"/>
                    <a:pt x="1290808" y="1006477"/>
                  </a:cubicBezTo>
                  <a:close/>
                  <a:moveTo>
                    <a:pt x="1276235" y="1062865"/>
                  </a:moveTo>
                  <a:cubicBezTo>
                    <a:pt x="1276330" y="1061246"/>
                    <a:pt x="1276521" y="1059531"/>
                    <a:pt x="1276616" y="1057912"/>
                  </a:cubicBezTo>
                  <a:cubicBezTo>
                    <a:pt x="1279283" y="1059531"/>
                    <a:pt x="1283379" y="1059912"/>
                    <a:pt x="1283665" y="1063436"/>
                  </a:cubicBezTo>
                  <a:cubicBezTo>
                    <a:pt x="1281665" y="1063627"/>
                    <a:pt x="1281569" y="1062103"/>
                    <a:pt x="1280045" y="1061913"/>
                  </a:cubicBezTo>
                  <a:cubicBezTo>
                    <a:pt x="1281950" y="1066294"/>
                    <a:pt x="1280140" y="1062484"/>
                    <a:pt x="1276235" y="1062865"/>
                  </a:cubicBezTo>
                  <a:close/>
                  <a:moveTo>
                    <a:pt x="1284903" y="769495"/>
                  </a:moveTo>
                  <a:cubicBezTo>
                    <a:pt x="1282236" y="767590"/>
                    <a:pt x="1284712" y="760351"/>
                    <a:pt x="1289284" y="762351"/>
                  </a:cubicBezTo>
                  <a:cubicBezTo>
                    <a:pt x="1289951" y="767209"/>
                    <a:pt x="1283665" y="763970"/>
                    <a:pt x="1284903" y="769495"/>
                  </a:cubicBezTo>
                  <a:close/>
                  <a:moveTo>
                    <a:pt x="1287665" y="782258"/>
                  </a:moveTo>
                  <a:cubicBezTo>
                    <a:pt x="1289761" y="778258"/>
                    <a:pt x="1288903" y="775877"/>
                    <a:pt x="1285951" y="772162"/>
                  </a:cubicBezTo>
                  <a:cubicBezTo>
                    <a:pt x="1289856" y="771590"/>
                    <a:pt x="1288046" y="775686"/>
                    <a:pt x="1291951" y="775115"/>
                  </a:cubicBezTo>
                  <a:cubicBezTo>
                    <a:pt x="1287284" y="776543"/>
                    <a:pt x="1293285" y="781877"/>
                    <a:pt x="1287665" y="782258"/>
                  </a:cubicBezTo>
                  <a:close/>
                  <a:moveTo>
                    <a:pt x="1289284" y="854934"/>
                  </a:moveTo>
                  <a:cubicBezTo>
                    <a:pt x="1291666" y="856934"/>
                    <a:pt x="1286903" y="859792"/>
                    <a:pt x="1293952" y="859030"/>
                  </a:cubicBezTo>
                  <a:cubicBezTo>
                    <a:pt x="1292904" y="860078"/>
                    <a:pt x="1292332" y="861697"/>
                    <a:pt x="1292332" y="863888"/>
                  </a:cubicBezTo>
                  <a:cubicBezTo>
                    <a:pt x="1291285" y="865793"/>
                    <a:pt x="1286236" y="863126"/>
                    <a:pt x="1287094" y="867221"/>
                  </a:cubicBezTo>
                  <a:cubicBezTo>
                    <a:pt x="1285760" y="866745"/>
                    <a:pt x="1286427" y="864650"/>
                    <a:pt x="1284808" y="864554"/>
                  </a:cubicBezTo>
                  <a:cubicBezTo>
                    <a:pt x="1285093" y="863126"/>
                    <a:pt x="1287189" y="863697"/>
                    <a:pt x="1288618" y="863602"/>
                  </a:cubicBezTo>
                  <a:cubicBezTo>
                    <a:pt x="1286713" y="861697"/>
                    <a:pt x="1284998" y="859792"/>
                    <a:pt x="1282807" y="858077"/>
                  </a:cubicBezTo>
                  <a:cubicBezTo>
                    <a:pt x="1284141" y="853410"/>
                    <a:pt x="1287284" y="857030"/>
                    <a:pt x="1289284" y="854934"/>
                  </a:cubicBezTo>
                  <a:close/>
                  <a:moveTo>
                    <a:pt x="1291380" y="875127"/>
                  </a:moveTo>
                  <a:cubicBezTo>
                    <a:pt x="1284617" y="879128"/>
                    <a:pt x="1289094" y="865697"/>
                    <a:pt x="1293285" y="866555"/>
                  </a:cubicBezTo>
                  <a:cubicBezTo>
                    <a:pt x="1295190" y="867317"/>
                    <a:pt x="1293285" y="867888"/>
                    <a:pt x="1291951" y="867698"/>
                  </a:cubicBezTo>
                  <a:cubicBezTo>
                    <a:pt x="1296333" y="870936"/>
                    <a:pt x="1286903" y="872079"/>
                    <a:pt x="1291380" y="875127"/>
                  </a:cubicBezTo>
                  <a:close/>
                  <a:moveTo>
                    <a:pt x="1291285" y="953994"/>
                  </a:moveTo>
                  <a:cubicBezTo>
                    <a:pt x="1294333" y="953708"/>
                    <a:pt x="1293761" y="956471"/>
                    <a:pt x="1297381" y="955709"/>
                  </a:cubicBezTo>
                  <a:cubicBezTo>
                    <a:pt x="1297190" y="960471"/>
                    <a:pt x="1291285" y="958566"/>
                    <a:pt x="1291666" y="963995"/>
                  </a:cubicBezTo>
                  <a:cubicBezTo>
                    <a:pt x="1289856" y="962662"/>
                    <a:pt x="1291761" y="957709"/>
                    <a:pt x="1291285" y="953994"/>
                  </a:cubicBezTo>
                  <a:close/>
                  <a:moveTo>
                    <a:pt x="1286617" y="949803"/>
                  </a:moveTo>
                  <a:cubicBezTo>
                    <a:pt x="1280807" y="947708"/>
                    <a:pt x="1290618" y="940278"/>
                    <a:pt x="1292237" y="942755"/>
                  </a:cubicBezTo>
                  <a:cubicBezTo>
                    <a:pt x="1290618" y="945517"/>
                    <a:pt x="1286236" y="944850"/>
                    <a:pt x="1286617" y="949803"/>
                  </a:cubicBezTo>
                  <a:close/>
                  <a:moveTo>
                    <a:pt x="1285284" y="935992"/>
                  </a:moveTo>
                  <a:cubicBezTo>
                    <a:pt x="1286046" y="929324"/>
                    <a:pt x="1285665" y="927896"/>
                    <a:pt x="1286427" y="922276"/>
                  </a:cubicBezTo>
                  <a:cubicBezTo>
                    <a:pt x="1286999" y="925895"/>
                    <a:pt x="1292809" y="935897"/>
                    <a:pt x="1285284" y="935992"/>
                  </a:cubicBezTo>
                  <a:close/>
                  <a:moveTo>
                    <a:pt x="1289284" y="916275"/>
                  </a:moveTo>
                  <a:cubicBezTo>
                    <a:pt x="1287856" y="915989"/>
                    <a:pt x="1287094" y="916370"/>
                    <a:pt x="1286713" y="917323"/>
                  </a:cubicBezTo>
                  <a:cubicBezTo>
                    <a:pt x="1285093" y="916370"/>
                    <a:pt x="1284617" y="914465"/>
                    <a:pt x="1284617" y="912179"/>
                  </a:cubicBezTo>
                  <a:cubicBezTo>
                    <a:pt x="1286808" y="912465"/>
                    <a:pt x="1287379" y="910846"/>
                    <a:pt x="1289665" y="911322"/>
                  </a:cubicBezTo>
                  <a:cubicBezTo>
                    <a:pt x="1286141" y="914275"/>
                    <a:pt x="1291856" y="915323"/>
                    <a:pt x="1291570" y="919037"/>
                  </a:cubicBezTo>
                  <a:cubicBezTo>
                    <a:pt x="1289475" y="919228"/>
                    <a:pt x="1289380" y="917799"/>
                    <a:pt x="1289284" y="916275"/>
                  </a:cubicBezTo>
                  <a:close/>
                  <a:moveTo>
                    <a:pt x="1280617" y="993142"/>
                  </a:moveTo>
                  <a:cubicBezTo>
                    <a:pt x="1278426" y="993237"/>
                    <a:pt x="1277569" y="990761"/>
                    <a:pt x="1276902" y="992856"/>
                  </a:cubicBezTo>
                  <a:cubicBezTo>
                    <a:pt x="1275473" y="992570"/>
                    <a:pt x="1276045" y="990475"/>
                    <a:pt x="1275949" y="989046"/>
                  </a:cubicBezTo>
                  <a:cubicBezTo>
                    <a:pt x="1278045" y="988951"/>
                    <a:pt x="1278997" y="991427"/>
                    <a:pt x="1279664" y="989332"/>
                  </a:cubicBezTo>
                  <a:cubicBezTo>
                    <a:pt x="1280712" y="989141"/>
                    <a:pt x="1280807" y="989903"/>
                    <a:pt x="1280807" y="990665"/>
                  </a:cubicBezTo>
                  <a:cubicBezTo>
                    <a:pt x="1280712" y="991523"/>
                    <a:pt x="1280712" y="992285"/>
                    <a:pt x="1280617" y="993142"/>
                  </a:cubicBezTo>
                  <a:close/>
                  <a:moveTo>
                    <a:pt x="1277474" y="1031623"/>
                  </a:moveTo>
                  <a:cubicBezTo>
                    <a:pt x="1279378" y="1030194"/>
                    <a:pt x="1278712" y="1025813"/>
                    <a:pt x="1280521" y="1024384"/>
                  </a:cubicBezTo>
                  <a:cubicBezTo>
                    <a:pt x="1282998" y="1026765"/>
                    <a:pt x="1283474" y="1032956"/>
                    <a:pt x="1277474" y="1031623"/>
                  </a:cubicBezTo>
                  <a:close/>
                  <a:moveTo>
                    <a:pt x="1280331" y="904274"/>
                  </a:moveTo>
                  <a:cubicBezTo>
                    <a:pt x="1281093" y="903321"/>
                    <a:pt x="1281760" y="902369"/>
                    <a:pt x="1281855" y="900654"/>
                  </a:cubicBezTo>
                  <a:cubicBezTo>
                    <a:pt x="1284046" y="903226"/>
                    <a:pt x="1284998" y="901035"/>
                    <a:pt x="1288046" y="901130"/>
                  </a:cubicBezTo>
                  <a:cubicBezTo>
                    <a:pt x="1283093" y="904845"/>
                    <a:pt x="1288999" y="906845"/>
                    <a:pt x="1285951" y="910941"/>
                  </a:cubicBezTo>
                  <a:cubicBezTo>
                    <a:pt x="1284522" y="910655"/>
                    <a:pt x="1285093" y="908560"/>
                    <a:pt x="1284998" y="907131"/>
                  </a:cubicBezTo>
                  <a:cubicBezTo>
                    <a:pt x="1285093" y="904845"/>
                    <a:pt x="1280902" y="905988"/>
                    <a:pt x="1280331" y="904274"/>
                  </a:cubicBezTo>
                  <a:close/>
                  <a:moveTo>
                    <a:pt x="1283950" y="889605"/>
                  </a:moveTo>
                  <a:cubicBezTo>
                    <a:pt x="1283855" y="893129"/>
                    <a:pt x="1280140" y="893320"/>
                    <a:pt x="1278807" y="891701"/>
                  </a:cubicBezTo>
                  <a:cubicBezTo>
                    <a:pt x="1277378" y="891796"/>
                    <a:pt x="1278045" y="892844"/>
                    <a:pt x="1278712" y="892939"/>
                  </a:cubicBezTo>
                  <a:cubicBezTo>
                    <a:pt x="1273949" y="896939"/>
                    <a:pt x="1279188" y="889319"/>
                    <a:pt x="1276521" y="889034"/>
                  </a:cubicBezTo>
                  <a:cubicBezTo>
                    <a:pt x="1276902" y="886557"/>
                    <a:pt x="1280521" y="890748"/>
                    <a:pt x="1283950" y="889605"/>
                  </a:cubicBezTo>
                  <a:close/>
                  <a:moveTo>
                    <a:pt x="1277950" y="949136"/>
                  </a:moveTo>
                  <a:cubicBezTo>
                    <a:pt x="1275378" y="951232"/>
                    <a:pt x="1277188" y="953708"/>
                    <a:pt x="1277378" y="956566"/>
                  </a:cubicBezTo>
                  <a:cubicBezTo>
                    <a:pt x="1278997" y="955328"/>
                    <a:pt x="1280045" y="955709"/>
                    <a:pt x="1279759" y="957995"/>
                  </a:cubicBezTo>
                  <a:cubicBezTo>
                    <a:pt x="1275664" y="958757"/>
                    <a:pt x="1272520" y="948946"/>
                    <a:pt x="1277950" y="949136"/>
                  </a:cubicBezTo>
                  <a:close/>
                  <a:moveTo>
                    <a:pt x="1276140" y="1017812"/>
                  </a:moveTo>
                  <a:cubicBezTo>
                    <a:pt x="1272711" y="1020193"/>
                    <a:pt x="1276616" y="1024860"/>
                    <a:pt x="1274140" y="1026479"/>
                  </a:cubicBezTo>
                  <a:cubicBezTo>
                    <a:pt x="1270330" y="1025908"/>
                    <a:pt x="1272520" y="1017621"/>
                    <a:pt x="1276140" y="1017812"/>
                  </a:cubicBezTo>
                  <a:close/>
                  <a:moveTo>
                    <a:pt x="1273187" y="1068866"/>
                  </a:moveTo>
                  <a:cubicBezTo>
                    <a:pt x="1274616" y="1069151"/>
                    <a:pt x="1274044" y="1071152"/>
                    <a:pt x="1274140" y="1072676"/>
                  </a:cubicBezTo>
                  <a:cubicBezTo>
                    <a:pt x="1276330" y="1072580"/>
                    <a:pt x="1277188" y="1070771"/>
                    <a:pt x="1276997" y="1067913"/>
                  </a:cubicBezTo>
                  <a:cubicBezTo>
                    <a:pt x="1280902" y="1071438"/>
                    <a:pt x="1276711" y="1073247"/>
                    <a:pt x="1278807" y="1076771"/>
                  </a:cubicBezTo>
                  <a:cubicBezTo>
                    <a:pt x="1277378" y="1080391"/>
                    <a:pt x="1278140" y="1072961"/>
                    <a:pt x="1273949" y="1075152"/>
                  </a:cubicBezTo>
                  <a:cubicBezTo>
                    <a:pt x="1272997" y="1073628"/>
                    <a:pt x="1272616" y="1071723"/>
                    <a:pt x="1273187" y="1068866"/>
                  </a:cubicBezTo>
                  <a:close/>
                  <a:moveTo>
                    <a:pt x="1280712" y="1053149"/>
                  </a:moveTo>
                  <a:cubicBezTo>
                    <a:pt x="1284236" y="1050101"/>
                    <a:pt x="1278807" y="1052006"/>
                    <a:pt x="1279855" y="1048101"/>
                  </a:cubicBezTo>
                  <a:cubicBezTo>
                    <a:pt x="1274902" y="1048101"/>
                    <a:pt x="1280902" y="1052483"/>
                    <a:pt x="1275854" y="1051530"/>
                  </a:cubicBezTo>
                  <a:cubicBezTo>
                    <a:pt x="1276616" y="1044482"/>
                    <a:pt x="1279378" y="1041624"/>
                    <a:pt x="1275759" y="1037814"/>
                  </a:cubicBezTo>
                  <a:cubicBezTo>
                    <a:pt x="1276616" y="1036576"/>
                    <a:pt x="1278712" y="1036766"/>
                    <a:pt x="1278521" y="1034290"/>
                  </a:cubicBezTo>
                  <a:cubicBezTo>
                    <a:pt x="1282141" y="1038005"/>
                    <a:pt x="1281283" y="1040957"/>
                    <a:pt x="1280045" y="1046958"/>
                  </a:cubicBezTo>
                  <a:cubicBezTo>
                    <a:pt x="1279474" y="1049054"/>
                    <a:pt x="1284522" y="1051721"/>
                    <a:pt x="1283760" y="1047244"/>
                  </a:cubicBezTo>
                  <a:cubicBezTo>
                    <a:pt x="1285855" y="1047625"/>
                    <a:pt x="1283665" y="1054197"/>
                    <a:pt x="1280712" y="1053149"/>
                  </a:cubicBezTo>
                  <a:close/>
                  <a:moveTo>
                    <a:pt x="1298428" y="927038"/>
                  </a:moveTo>
                  <a:cubicBezTo>
                    <a:pt x="1299667" y="923324"/>
                    <a:pt x="1297571" y="922371"/>
                    <a:pt x="1297762" y="919514"/>
                  </a:cubicBezTo>
                  <a:cubicBezTo>
                    <a:pt x="1299190" y="921038"/>
                    <a:pt x="1300238" y="920847"/>
                    <a:pt x="1300333" y="918466"/>
                  </a:cubicBezTo>
                  <a:cubicBezTo>
                    <a:pt x="1304429" y="919133"/>
                    <a:pt x="1302715" y="928086"/>
                    <a:pt x="1298428" y="927038"/>
                  </a:cubicBezTo>
                  <a:close/>
                  <a:moveTo>
                    <a:pt x="1294523" y="914180"/>
                  </a:moveTo>
                  <a:cubicBezTo>
                    <a:pt x="1295380" y="909703"/>
                    <a:pt x="1294904" y="903702"/>
                    <a:pt x="1299190" y="903321"/>
                  </a:cubicBezTo>
                  <a:cubicBezTo>
                    <a:pt x="1298428" y="907988"/>
                    <a:pt x="1299476" y="914656"/>
                    <a:pt x="1294523" y="914180"/>
                  </a:cubicBezTo>
                  <a:close/>
                  <a:moveTo>
                    <a:pt x="1291666" y="671197"/>
                  </a:moveTo>
                  <a:cubicBezTo>
                    <a:pt x="1289761" y="671006"/>
                    <a:pt x="1289665" y="661767"/>
                    <a:pt x="1293475" y="663863"/>
                  </a:cubicBezTo>
                  <a:cubicBezTo>
                    <a:pt x="1293475" y="666911"/>
                    <a:pt x="1293190" y="669863"/>
                    <a:pt x="1291666" y="671197"/>
                  </a:cubicBezTo>
                  <a:close/>
                  <a:moveTo>
                    <a:pt x="1284046" y="749397"/>
                  </a:moveTo>
                  <a:cubicBezTo>
                    <a:pt x="1287951" y="750350"/>
                    <a:pt x="1284236" y="757779"/>
                    <a:pt x="1286999" y="759684"/>
                  </a:cubicBezTo>
                  <a:cubicBezTo>
                    <a:pt x="1283379" y="763018"/>
                    <a:pt x="1282807" y="754064"/>
                    <a:pt x="1284046" y="749397"/>
                  </a:cubicBezTo>
                  <a:close/>
                  <a:moveTo>
                    <a:pt x="1284332" y="808262"/>
                  </a:moveTo>
                  <a:cubicBezTo>
                    <a:pt x="1287951" y="810071"/>
                    <a:pt x="1282617" y="812453"/>
                    <a:pt x="1283760" y="815691"/>
                  </a:cubicBezTo>
                  <a:cubicBezTo>
                    <a:pt x="1282807" y="814929"/>
                    <a:pt x="1281855" y="814262"/>
                    <a:pt x="1280140" y="814167"/>
                  </a:cubicBezTo>
                  <a:cubicBezTo>
                    <a:pt x="1281378" y="812072"/>
                    <a:pt x="1283379" y="810738"/>
                    <a:pt x="1284332" y="808262"/>
                  </a:cubicBezTo>
                  <a:close/>
                  <a:moveTo>
                    <a:pt x="1275664" y="745016"/>
                  </a:moveTo>
                  <a:cubicBezTo>
                    <a:pt x="1272044" y="742444"/>
                    <a:pt x="1275283" y="741110"/>
                    <a:pt x="1275092" y="736253"/>
                  </a:cubicBezTo>
                  <a:cubicBezTo>
                    <a:pt x="1278712" y="736538"/>
                    <a:pt x="1277474" y="743492"/>
                    <a:pt x="1275664" y="745016"/>
                  </a:cubicBezTo>
                  <a:close/>
                  <a:moveTo>
                    <a:pt x="1268234" y="728156"/>
                  </a:moveTo>
                  <a:cubicBezTo>
                    <a:pt x="1269282" y="727109"/>
                    <a:pt x="1269853" y="725489"/>
                    <a:pt x="1269853" y="723299"/>
                  </a:cubicBezTo>
                  <a:cubicBezTo>
                    <a:pt x="1271473" y="723489"/>
                    <a:pt x="1273187" y="723584"/>
                    <a:pt x="1274807" y="723680"/>
                  </a:cubicBezTo>
                  <a:cubicBezTo>
                    <a:pt x="1274140" y="726823"/>
                    <a:pt x="1270711" y="726918"/>
                    <a:pt x="1268234" y="728156"/>
                  </a:cubicBezTo>
                  <a:close/>
                  <a:moveTo>
                    <a:pt x="1278235" y="1099250"/>
                  </a:moveTo>
                  <a:cubicBezTo>
                    <a:pt x="1268329" y="1097345"/>
                    <a:pt x="1278902" y="1091630"/>
                    <a:pt x="1275759" y="1084011"/>
                  </a:cubicBezTo>
                  <a:cubicBezTo>
                    <a:pt x="1280521" y="1085249"/>
                    <a:pt x="1280236" y="1084392"/>
                    <a:pt x="1283093" y="1085915"/>
                  </a:cubicBezTo>
                  <a:cubicBezTo>
                    <a:pt x="1283284" y="1089440"/>
                    <a:pt x="1280045" y="1094393"/>
                    <a:pt x="1283950" y="1090964"/>
                  </a:cubicBezTo>
                  <a:cubicBezTo>
                    <a:pt x="1285760" y="1091630"/>
                    <a:pt x="1283284" y="1092583"/>
                    <a:pt x="1283665" y="1094678"/>
                  </a:cubicBezTo>
                  <a:cubicBezTo>
                    <a:pt x="1279664" y="1092297"/>
                    <a:pt x="1278902" y="1094678"/>
                    <a:pt x="1278235" y="1099250"/>
                  </a:cubicBezTo>
                  <a:close/>
                  <a:moveTo>
                    <a:pt x="1291951" y="1054102"/>
                  </a:moveTo>
                  <a:cubicBezTo>
                    <a:pt x="1286713" y="1052864"/>
                    <a:pt x="1287570" y="1059055"/>
                    <a:pt x="1282807" y="1058388"/>
                  </a:cubicBezTo>
                  <a:cubicBezTo>
                    <a:pt x="1284998" y="1053721"/>
                    <a:pt x="1287284" y="1049244"/>
                    <a:pt x="1293571" y="1049244"/>
                  </a:cubicBezTo>
                  <a:cubicBezTo>
                    <a:pt x="1291951" y="1053816"/>
                    <a:pt x="1295571" y="1057340"/>
                    <a:pt x="1290046" y="1061436"/>
                  </a:cubicBezTo>
                  <a:cubicBezTo>
                    <a:pt x="1284808" y="1061341"/>
                    <a:pt x="1292237" y="1056959"/>
                    <a:pt x="1291951" y="1054102"/>
                  </a:cubicBezTo>
                  <a:close/>
                  <a:moveTo>
                    <a:pt x="1293761" y="1063055"/>
                  </a:moveTo>
                  <a:cubicBezTo>
                    <a:pt x="1295857" y="1064294"/>
                    <a:pt x="1295380" y="1067818"/>
                    <a:pt x="1298333" y="1068390"/>
                  </a:cubicBezTo>
                  <a:cubicBezTo>
                    <a:pt x="1294523" y="1072009"/>
                    <a:pt x="1290523" y="1066103"/>
                    <a:pt x="1293761" y="1063055"/>
                  </a:cubicBezTo>
                  <a:close/>
                  <a:moveTo>
                    <a:pt x="1297476" y="1047053"/>
                  </a:moveTo>
                  <a:cubicBezTo>
                    <a:pt x="1297571" y="1041529"/>
                    <a:pt x="1287189" y="1044958"/>
                    <a:pt x="1288141" y="1038767"/>
                  </a:cubicBezTo>
                  <a:cubicBezTo>
                    <a:pt x="1289189" y="1038671"/>
                    <a:pt x="1289284" y="1039338"/>
                    <a:pt x="1289284" y="1040100"/>
                  </a:cubicBezTo>
                  <a:cubicBezTo>
                    <a:pt x="1293761" y="1042577"/>
                    <a:pt x="1296047" y="1035909"/>
                    <a:pt x="1303096" y="1040005"/>
                  </a:cubicBezTo>
                  <a:cubicBezTo>
                    <a:pt x="1300143" y="1042481"/>
                    <a:pt x="1303382" y="1045625"/>
                    <a:pt x="1306334" y="1046482"/>
                  </a:cubicBezTo>
                  <a:cubicBezTo>
                    <a:pt x="1304524" y="1049054"/>
                    <a:pt x="1299000" y="1045148"/>
                    <a:pt x="1299190" y="1042196"/>
                  </a:cubicBezTo>
                  <a:cubicBezTo>
                    <a:pt x="1297381" y="1042386"/>
                    <a:pt x="1297857" y="1045244"/>
                    <a:pt x="1297476" y="1047053"/>
                  </a:cubicBezTo>
                  <a:close/>
                  <a:moveTo>
                    <a:pt x="1319955" y="923800"/>
                  </a:moveTo>
                  <a:cubicBezTo>
                    <a:pt x="1315288" y="923133"/>
                    <a:pt x="1315574" y="918275"/>
                    <a:pt x="1314430" y="914561"/>
                  </a:cubicBezTo>
                  <a:cubicBezTo>
                    <a:pt x="1315669" y="914656"/>
                    <a:pt x="1315288" y="916180"/>
                    <a:pt x="1315478" y="917132"/>
                  </a:cubicBezTo>
                  <a:cubicBezTo>
                    <a:pt x="1316526" y="916561"/>
                    <a:pt x="1317574" y="915989"/>
                    <a:pt x="1319288" y="916180"/>
                  </a:cubicBezTo>
                  <a:cubicBezTo>
                    <a:pt x="1316145" y="922371"/>
                    <a:pt x="1321765" y="915894"/>
                    <a:pt x="1319955" y="923800"/>
                  </a:cubicBezTo>
                  <a:close/>
                  <a:moveTo>
                    <a:pt x="1315192" y="905798"/>
                  </a:moveTo>
                  <a:cubicBezTo>
                    <a:pt x="1315097" y="904369"/>
                    <a:pt x="1315669" y="903607"/>
                    <a:pt x="1316621" y="903416"/>
                  </a:cubicBezTo>
                  <a:cubicBezTo>
                    <a:pt x="1315574" y="900845"/>
                    <a:pt x="1310811" y="899130"/>
                    <a:pt x="1314716" y="895796"/>
                  </a:cubicBezTo>
                  <a:cubicBezTo>
                    <a:pt x="1316716" y="897987"/>
                    <a:pt x="1323098" y="905607"/>
                    <a:pt x="1315192" y="905798"/>
                  </a:cubicBezTo>
                  <a:close/>
                  <a:moveTo>
                    <a:pt x="1315192" y="751969"/>
                  </a:moveTo>
                  <a:cubicBezTo>
                    <a:pt x="1311478" y="751588"/>
                    <a:pt x="1312335" y="742825"/>
                    <a:pt x="1317002" y="744635"/>
                  </a:cubicBezTo>
                  <a:cubicBezTo>
                    <a:pt x="1316812" y="747492"/>
                    <a:pt x="1314526" y="748064"/>
                    <a:pt x="1315192" y="751969"/>
                  </a:cubicBezTo>
                  <a:close/>
                  <a:moveTo>
                    <a:pt x="1313478" y="911989"/>
                  </a:moveTo>
                  <a:cubicBezTo>
                    <a:pt x="1309192" y="911798"/>
                    <a:pt x="1306334" y="910370"/>
                    <a:pt x="1307763" y="905226"/>
                  </a:cubicBezTo>
                  <a:cubicBezTo>
                    <a:pt x="1311573" y="904274"/>
                    <a:pt x="1309763" y="908179"/>
                    <a:pt x="1309858" y="910370"/>
                  </a:cubicBezTo>
                  <a:cubicBezTo>
                    <a:pt x="1312430" y="911417"/>
                    <a:pt x="1314049" y="907226"/>
                    <a:pt x="1313478" y="911989"/>
                  </a:cubicBezTo>
                  <a:close/>
                  <a:moveTo>
                    <a:pt x="1301572" y="795879"/>
                  </a:moveTo>
                  <a:cubicBezTo>
                    <a:pt x="1297190" y="800165"/>
                    <a:pt x="1296333" y="783116"/>
                    <a:pt x="1302524" y="784735"/>
                  </a:cubicBezTo>
                  <a:cubicBezTo>
                    <a:pt x="1299190" y="787973"/>
                    <a:pt x="1299476" y="790736"/>
                    <a:pt x="1301572" y="795879"/>
                  </a:cubicBezTo>
                  <a:close/>
                  <a:moveTo>
                    <a:pt x="1295380" y="656528"/>
                  </a:moveTo>
                  <a:cubicBezTo>
                    <a:pt x="1294142" y="656433"/>
                    <a:pt x="1292904" y="656338"/>
                    <a:pt x="1291666" y="656243"/>
                  </a:cubicBezTo>
                  <a:cubicBezTo>
                    <a:pt x="1292618" y="652814"/>
                    <a:pt x="1295095" y="651194"/>
                    <a:pt x="1296047" y="647861"/>
                  </a:cubicBezTo>
                  <a:cubicBezTo>
                    <a:pt x="1297857" y="648242"/>
                    <a:pt x="1296142" y="651575"/>
                    <a:pt x="1298238" y="651766"/>
                  </a:cubicBezTo>
                  <a:cubicBezTo>
                    <a:pt x="1295857" y="654052"/>
                    <a:pt x="1293666" y="651671"/>
                    <a:pt x="1295380" y="656528"/>
                  </a:cubicBezTo>
                  <a:close/>
                  <a:moveTo>
                    <a:pt x="1296047" y="586520"/>
                  </a:moveTo>
                  <a:cubicBezTo>
                    <a:pt x="1291475" y="587377"/>
                    <a:pt x="1294714" y="581471"/>
                    <a:pt x="1294142" y="578900"/>
                  </a:cubicBezTo>
                  <a:cubicBezTo>
                    <a:pt x="1298428" y="580805"/>
                    <a:pt x="1294237" y="582995"/>
                    <a:pt x="1296047" y="586520"/>
                  </a:cubicBezTo>
                  <a:close/>
                  <a:moveTo>
                    <a:pt x="1292237" y="463552"/>
                  </a:moveTo>
                  <a:cubicBezTo>
                    <a:pt x="1294142" y="463742"/>
                    <a:pt x="1294237" y="472982"/>
                    <a:pt x="1290427" y="470886"/>
                  </a:cubicBezTo>
                  <a:cubicBezTo>
                    <a:pt x="1287856" y="468124"/>
                    <a:pt x="1292237" y="467362"/>
                    <a:pt x="1292237" y="463552"/>
                  </a:cubicBezTo>
                  <a:close/>
                  <a:moveTo>
                    <a:pt x="1290999" y="478506"/>
                  </a:moveTo>
                  <a:cubicBezTo>
                    <a:pt x="1294904" y="479078"/>
                    <a:pt x="1292047" y="486602"/>
                    <a:pt x="1287951" y="485745"/>
                  </a:cubicBezTo>
                  <a:cubicBezTo>
                    <a:pt x="1287094" y="484507"/>
                    <a:pt x="1286808" y="482792"/>
                    <a:pt x="1287094" y="480697"/>
                  </a:cubicBezTo>
                  <a:cubicBezTo>
                    <a:pt x="1288237" y="480792"/>
                    <a:pt x="1287951" y="482316"/>
                    <a:pt x="1288141" y="483269"/>
                  </a:cubicBezTo>
                  <a:cubicBezTo>
                    <a:pt x="1289856" y="482602"/>
                    <a:pt x="1290713" y="480792"/>
                    <a:pt x="1290999" y="478506"/>
                  </a:cubicBezTo>
                  <a:close/>
                  <a:moveTo>
                    <a:pt x="1289094" y="487079"/>
                  </a:moveTo>
                  <a:cubicBezTo>
                    <a:pt x="1293190" y="488793"/>
                    <a:pt x="1285570" y="487174"/>
                    <a:pt x="1287570" y="490698"/>
                  </a:cubicBezTo>
                  <a:cubicBezTo>
                    <a:pt x="1284236" y="490317"/>
                    <a:pt x="1281855" y="487364"/>
                    <a:pt x="1284236" y="485459"/>
                  </a:cubicBezTo>
                  <a:cubicBezTo>
                    <a:pt x="1285474" y="485555"/>
                    <a:pt x="1285093" y="486983"/>
                    <a:pt x="1285284" y="488031"/>
                  </a:cubicBezTo>
                  <a:cubicBezTo>
                    <a:pt x="1287189" y="488507"/>
                    <a:pt x="1287475" y="486983"/>
                    <a:pt x="1289094" y="487079"/>
                  </a:cubicBezTo>
                  <a:close/>
                  <a:moveTo>
                    <a:pt x="1283665" y="491651"/>
                  </a:moveTo>
                  <a:cubicBezTo>
                    <a:pt x="1285665" y="493841"/>
                    <a:pt x="1286903" y="496604"/>
                    <a:pt x="1288046" y="499556"/>
                  </a:cubicBezTo>
                  <a:cubicBezTo>
                    <a:pt x="1288332" y="500414"/>
                    <a:pt x="1288808" y="501271"/>
                    <a:pt x="1289094" y="502128"/>
                  </a:cubicBezTo>
                  <a:cubicBezTo>
                    <a:pt x="1287856" y="502033"/>
                    <a:pt x="1288237" y="500509"/>
                    <a:pt x="1288046" y="499556"/>
                  </a:cubicBezTo>
                  <a:cubicBezTo>
                    <a:pt x="1286808" y="499461"/>
                    <a:pt x="1286903" y="500985"/>
                    <a:pt x="1286617" y="501938"/>
                  </a:cubicBezTo>
                  <a:cubicBezTo>
                    <a:pt x="1284903" y="500604"/>
                    <a:pt x="1283950" y="492794"/>
                    <a:pt x="1282141" y="495365"/>
                  </a:cubicBezTo>
                  <a:cubicBezTo>
                    <a:pt x="1278616" y="494318"/>
                    <a:pt x="1284236" y="493460"/>
                    <a:pt x="1283665" y="491651"/>
                  </a:cubicBezTo>
                  <a:close/>
                  <a:moveTo>
                    <a:pt x="1279188" y="547562"/>
                  </a:moveTo>
                  <a:cubicBezTo>
                    <a:pt x="1278997" y="544610"/>
                    <a:pt x="1279759" y="542800"/>
                    <a:pt x="1280902" y="541466"/>
                  </a:cubicBezTo>
                  <a:cubicBezTo>
                    <a:pt x="1282712" y="543467"/>
                    <a:pt x="1284236" y="548610"/>
                    <a:pt x="1279188" y="547562"/>
                  </a:cubicBezTo>
                  <a:close/>
                  <a:moveTo>
                    <a:pt x="1283474" y="586710"/>
                  </a:moveTo>
                  <a:cubicBezTo>
                    <a:pt x="1282903" y="588329"/>
                    <a:pt x="1281093" y="588520"/>
                    <a:pt x="1280712" y="590234"/>
                  </a:cubicBezTo>
                  <a:cubicBezTo>
                    <a:pt x="1277569" y="589853"/>
                    <a:pt x="1278616" y="585853"/>
                    <a:pt x="1278807" y="582614"/>
                  </a:cubicBezTo>
                  <a:cubicBezTo>
                    <a:pt x="1282903" y="581852"/>
                    <a:pt x="1280140" y="586805"/>
                    <a:pt x="1283474" y="586710"/>
                  </a:cubicBezTo>
                  <a:close/>
                  <a:moveTo>
                    <a:pt x="1265662" y="915608"/>
                  </a:moveTo>
                  <a:cubicBezTo>
                    <a:pt x="1267091" y="915894"/>
                    <a:pt x="1266520" y="917990"/>
                    <a:pt x="1266615" y="919418"/>
                  </a:cubicBezTo>
                  <a:cubicBezTo>
                    <a:pt x="1264043" y="918561"/>
                    <a:pt x="1264138" y="921038"/>
                    <a:pt x="1263853" y="922943"/>
                  </a:cubicBezTo>
                  <a:cubicBezTo>
                    <a:pt x="1262995" y="922847"/>
                    <a:pt x="1262233" y="922847"/>
                    <a:pt x="1261376" y="922752"/>
                  </a:cubicBezTo>
                  <a:cubicBezTo>
                    <a:pt x="1261662" y="921704"/>
                    <a:pt x="1260995" y="921609"/>
                    <a:pt x="1260233" y="921419"/>
                  </a:cubicBezTo>
                  <a:cubicBezTo>
                    <a:pt x="1260614" y="917894"/>
                    <a:pt x="1266139" y="920371"/>
                    <a:pt x="1265662" y="915608"/>
                  </a:cubicBezTo>
                  <a:close/>
                  <a:moveTo>
                    <a:pt x="1260900" y="1127921"/>
                  </a:moveTo>
                  <a:cubicBezTo>
                    <a:pt x="1261471" y="1126301"/>
                    <a:pt x="1264138" y="1127159"/>
                    <a:pt x="1265948" y="1127063"/>
                  </a:cubicBezTo>
                  <a:cubicBezTo>
                    <a:pt x="1265567" y="1130683"/>
                    <a:pt x="1264900" y="1134017"/>
                    <a:pt x="1260424" y="1132874"/>
                  </a:cubicBezTo>
                  <a:cubicBezTo>
                    <a:pt x="1260519" y="1134302"/>
                    <a:pt x="1262615" y="1134112"/>
                    <a:pt x="1264043" y="1134398"/>
                  </a:cubicBezTo>
                  <a:cubicBezTo>
                    <a:pt x="1265282" y="1138493"/>
                    <a:pt x="1259947" y="1134969"/>
                    <a:pt x="1261186" y="1139160"/>
                  </a:cubicBezTo>
                  <a:cubicBezTo>
                    <a:pt x="1255090" y="1135541"/>
                    <a:pt x="1265472" y="1128111"/>
                    <a:pt x="1260900" y="1127921"/>
                  </a:cubicBezTo>
                  <a:close/>
                  <a:moveTo>
                    <a:pt x="1263376" y="1298323"/>
                  </a:moveTo>
                  <a:cubicBezTo>
                    <a:pt x="1257090" y="1299561"/>
                    <a:pt x="1265567" y="1290798"/>
                    <a:pt x="1262995" y="1287083"/>
                  </a:cubicBezTo>
                  <a:cubicBezTo>
                    <a:pt x="1269091" y="1289846"/>
                    <a:pt x="1261186" y="1296132"/>
                    <a:pt x="1263376" y="1298323"/>
                  </a:cubicBezTo>
                  <a:close/>
                  <a:moveTo>
                    <a:pt x="1264424" y="1408432"/>
                  </a:moveTo>
                  <a:cubicBezTo>
                    <a:pt x="1267377" y="1407194"/>
                    <a:pt x="1265186" y="1413099"/>
                    <a:pt x="1266234" y="1417385"/>
                  </a:cubicBezTo>
                  <a:cubicBezTo>
                    <a:pt x="1265282" y="1416623"/>
                    <a:pt x="1264329" y="1415957"/>
                    <a:pt x="1262615" y="1415862"/>
                  </a:cubicBezTo>
                  <a:cubicBezTo>
                    <a:pt x="1262615" y="1412051"/>
                    <a:pt x="1266996" y="1411289"/>
                    <a:pt x="1264424" y="1408432"/>
                  </a:cubicBezTo>
                  <a:close/>
                  <a:moveTo>
                    <a:pt x="1262233" y="1420814"/>
                  </a:moveTo>
                  <a:cubicBezTo>
                    <a:pt x="1264329" y="1421005"/>
                    <a:pt x="1265567" y="1420148"/>
                    <a:pt x="1266139" y="1418624"/>
                  </a:cubicBezTo>
                  <a:cubicBezTo>
                    <a:pt x="1268520" y="1419005"/>
                    <a:pt x="1266710" y="1422815"/>
                    <a:pt x="1269568" y="1422624"/>
                  </a:cubicBezTo>
                  <a:cubicBezTo>
                    <a:pt x="1266805" y="1423863"/>
                    <a:pt x="1266139" y="1420719"/>
                    <a:pt x="1259662" y="1421862"/>
                  </a:cubicBezTo>
                  <a:cubicBezTo>
                    <a:pt x="1260900" y="1418052"/>
                    <a:pt x="1256423" y="1419195"/>
                    <a:pt x="1257661" y="1415480"/>
                  </a:cubicBezTo>
                  <a:cubicBezTo>
                    <a:pt x="1259090" y="1415766"/>
                    <a:pt x="1259852" y="1415385"/>
                    <a:pt x="1260233" y="1414433"/>
                  </a:cubicBezTo>
                  <a:cubicBezTo>
                    <a:pt x="1263281" y="1416242"/>
                    <a:pt x="1263948" y="1417290"/>
                    <a:pt x="1262233" y="1420814"/>
                  </a:cubicBezTo>
                  <a:close/>
                  <a:moveTo>
                    <a:pt x="1258042" y="1441769"/>
                  </a:moveTo>
                  <a:cubicBezTo>
                    <a:pt x="1260233" y="1437769"/>
                    <a:pt x="1261376" y="1444151"/>
                    <a:pt x="1262805" y="1444627"/>
                  </a:cubicBezTo>
                  <a:cubicBezTo>
                    <a:pt x="1262805" y="1447389"/>
                    <a:pt x="1258328" y="1444817"/>
                    <a:pt x="1256518" y="1445389"/>
                  </a:cubicBezTo>
                  <a:cubicBezTo>
                    <a:pt x="1254518" y="1441865"/>
                    <a:pt x="1262138" y="1443389"/>
                    <a:pt x="1258042" y="1441769"/>
                  </a:cubicBezTo>
                  <a:close/>
                  <a:moveTo>
                    <a:pt x="1268806" y="1493967"/>
                  </a:moveTo>
                  <a:cubicBezTo>
                    <a:pt x="1267663" y="1497586"/>
                    <a:pt x="1266234" y="1492538"/>
                    <a:pt x="1263853" y="1493585"/>
                  </a:cubicBezTo>
                  <a:cubicBezTo>
                    <a:pt x="1264043" y="1491490"/>
                    <a:pt x="1264234" y="1489394"/>
                    <a:pt x="1264329" y="1487394"/>
                  </a:cubicBezTo>
                  <a:cubicBezTo>
                    <a:pt x="1263662" y="1485680"/>
                    <a:pt x="1260138" y="1488442"/>
                    <a:pt x="1259281" y="1488251"/>
                  </a:cubicBezTo>
                  <a:cubicBezTo>
                    <a:pt x="1257757" y="1488823"/>
                    <a:pt x="1262424" y="1473012"/>
                    <a:pt x="1258995" y="1475679"/>
                  </a:cubicBezTo>
                  <a:cubicBezTo>
                    <a:pt x="1257185" y="1475012"/>
                    <a:pt x="1259662" y="1474154"/>
                    <a:pt x="1259281" y="1471964"/>
                  </a:cubicBezTo>
                  <a:cubicBezTo>
                    <a:pt x="1271663" y="1472440"/>
                    <a:pt x="1260328" y="1488633"/>
                    <a:pt x="1268806" y="1493967"/>
                  </a:cubicBezTo>
                  <a:close/>
                  <a:moveTo>
                    <a:pt x="1248517" y="1451009"/>
                  </a:moveTo>
                  <a:cubicBezTo>
                    <a:pt x="1244231" y="1451961"/>
                    <a:pt x="1246898" y="1447008"/>
                    <a:pt x="1246517" y="1444627"/>
                  </a:cubicBezTo>
                  <a:cubicBezTo>
                    <a:pt x="1249470" y="1443579"/>
                    <a:pt x="1250899" y="1440626"/>
                    <a:pt x="1255566" y="1441579"/>
                  </a:cubicBezTo>
                  <a:cubicBezTo>
                    <a:pt x="1255375" y="1442722"/>
                    <a:pt x="1253947" y="1442436"/>
                    <a:pt x="1252994" y="1442627"/>
                  </a:cubicBezTo>
                  <a:cubicBezTo>
                    <a:pt x="1250994" y="1443579"/>
                    <a:pt x="1253185" y="1444532"/>
                    <a:pt x="1251375" y="1447484"/>
                  </a:cubicBezTo>
                  <a:cubicBezTo>
                    <a:pt x="1249756" y="1446913"/>
                    <a:pt x="1249565" y="1445103"/>
                    <a:pt x="1247851" y="1444722"/>
                  </a:cubicBezTo>
                  <a:cubicBezTo>
                    <a:pt x="1246993" y="1447580"/>
                    <a:pt x="1249851" y="1447580"/>
                    <a:pt x="1248517" y="1451009"/>
                  </a:cubicBezTo>
                  <a:close/>
                  <a:moveTo>
                    <a:pt x="1239278" y="1441484"/>
                  </a:moveTo>
                  <a:cubicBezTo>
                    <a:pt x="1241374" y="1440722"/>
                    <a:pt x="1239469" y="1435388"/>
                    <a:pt x="1243374" y="1436817"/>
                  </a:cubicBezTo>
                  <a:cubicBezTo>
                    <a:pt x="1242040" y="1441008"/>
                    <a:pt x="1246898" y="1443579"/>
                    <a:pt x="1239278" y="1441484"/>
                  </a:cubicBezTo>
                  <a:close/>
                  <a:moveTo>
                    <a:pt x="1243469" y="1405575"/>
                  </a:moveTo>
                  <a:cubicBezTo>
                    <a:pt x="1244231" y="1404622"/>
                    <a:pt x="1244898" y="1403669"/>
                    <a:pt x="1244993" y="1401955"/>
                  </a:cubicBezTo>
                  <a:cubicBezTo>
                    <a:pt x="1235849" y="1397002"/>
                    <a:pt x="1237659" y="1384905"/>
                    <a:pt x="1239659" y="1375285"/>
                  </a:cubicBezTo>
                  <a:cubicBezTo>
                    <a:pt x="1243755" y="1379857"/>
                    <a:pt x="1248994" y="1390620"/>
                    <a:pt x="1244231" y="1395668"/>
                  </a:cubicBezTo>
                  <a:cubicBezTo>
                    <a:pt x="1247470" y="1395288"/>
                    <a:pt x="1246041" y="1404527"/>
                    <a:pt x="1248136" y="1408527"/>
                  </a:cubicBezTo>
                  <a:cubicBezTo>
                    <a:pt x="1245755" y="1408146"/>
                    <a:pt x="1246898" y="1404908"/>
                    <a:pt x="1243469" y="1405575"/>
                  </a:cubicBezTo>
                  <a:close/>
                  <a:moveTo>
                    <a:pt x="1255947" y="1451580"/>
                  </a:moveTo>
                  <a:cubicBezTo>
                    <a:pt x="1257280" y="1453580"/>
                    <a:pt x="1259281" y="1454914"/>
                    <a:pt x="1259185" y="1458057"/>
                  </a:cubicBezTo>
                  <a:cubicBezTo>
                    <a:pt x="1256042" y="1457200"/>
                    <a:pt x="1254518" y="1455581"/>
                    <a:pt x="1254042" y="1460153"/>
                  </a:cubicBezTo>
                  <a:cubicBezTo>
                    <a:pt x="1250803" y="1457962"/>
                    <a:pt x="1254518" y="1452723"/>
                    <a:pt x="1255947" y="1451580"/>
                  </a:cubicBezTo>
                  <a:close/>
                  <a:moveTo>
                    <a:pt x="1255185" y="1368903"/>
                  </a:moveTo>
                  <a:cubicBezTo>
                    <a:pt x="1256233" y="1368713"/>
                    <a:pt x="1256328" y="1369475"/>
                    <a:pt x="1256328" y="1370237"/>
                  </a:cubicBezTo>
                  <a:cubicBezTo>
                    <a:pt x="1257757" y="1371189"/>
                    <a:pt x="1259471" y="1371094"/>
                    <a:pt x="1260995" y="1374333"/>
                  </a:cubicBezTo>
                  <a:cubicBezTo>
                    <a:pt x="1257947" y="1378047"/>
                    <a:pt x="1254709" y="1372142"/>
                    <a:pt x="1255185" y="1368903"/>
                  </a:cubicBezTo>
                  <a:close/>
                  <a:moveTo>
                    <a:pt x="1258328" y="1299085"/>
                  </a:moveTo>
                  <a:cubicBezTo>
                    <a:pt x="1262900" y="1302228"/>
                    <a:pt x="1260995" y="1306610"/>
                    <a:pt x="1257471" y="1308991"/>
                  </a:cubicBezTo>
                  <a:cubicBezTo>
                    <a:pt x="1254804" y="1307562"/>
                    <a:pt x="1259566" y="1303467"/>
                    <a:pt x="1258328" y="1299085"/>
                  </a:cubicBezTo>
                  <a:close/>
                  <a:moveTo>
                    <a:pt x="1260805" y="1330613"/>
                  </a:moveTo>
                  <a:cubicBezTo>
                    <a:pt x="1256328" y="1328613"/>
                    <a:pt x="1256709" y="1322517"/>
                    <a:pt x="1255566" y="1317659"/>
                  </a:cubicBezTo>
                  <a:cubicBezTo>
                    <a:pt x="1258900" y="1320612"/>
                    <a:pt x="1258995" y="1326231"/>
                    <a:pt x="1260805" y="1330613"/>
                  </a:cubicBezTo>
                  <a:close/>
                  <a:moveTo>
                    <a:pt x="1257566" y="1354139"/>
                  </a:moveTo>
                  <a:cubicBezTo>
                    <a:pt x="1257757" y="1352520"/>
                    <a:pt x="1257852" y="1350806"/>
                    <a:pt x="1257947" y="1349187"/>
                  </a:cubicBezTo>
                  <a:cubicBezTo>
                    <a:pt x="1261186" y="1349091"/>
                    <a:pt x="1263281" y="1350044"/>
                    <a:pt x="1262615" y="1353282"/>
                  </a:cubicBezTo>
                  <a:cubicBezTo>
                    <a:pt x="1260424" y="1352901"/>
                    <a:pt x="1259947" y="1354616"/>
                    <a:pt x="1257566" y="1354139"/>
                  </a:cubicBezTo>
                  <a:close/>
                  <a:moveTo>
                    <a:pt x="1263376" y="1283273"/>
                  </a:moveTo>
                  <a:cubicBezTo>
                    <a:pt x="1262233" y="1283750"/>
                    <a:pt x="1261090" y="1284226"/>
                    <a:pt x="1260709" y="1285559"/>
                  </a:cubicBezTo>
                  <a:cubicBezTo>
                    <a:pt x="1257471" y="1284131"/>
                    <a:pt x="1262328" y="1281273"/>
                    <a:pt x="1262424" y="1279463"/>
                  </a:cubicBezTo>
                  <a:cubicBezTo>
                    <a:pt x="1265282" y="1279273"/>
                    <a:pt x="1263472" y="1283178"/>
                    <a:pt x="1265853" y="1283464"/>
                  </a:cubicBezTo>
                  <a:cubicBezTo>
                    <a:pt x="1265377" y="1284988"/>
                    <a:pt x="1263281" y="1284512"/>
                    <a:pt x="1263376" y="1283273"/>
                  </a:cubicBezTo>
                  <a:close/>
                  <a:moveTo>
                    <a:pt x="1258804" y="1231648"/>
                  </a:moveTo>
                  <a:cubicBezTo>
                    <a:pt x="1257566" y="1231553"/>
                    <a:pt x="1257661" y="1233077"/>
                    <a:pt x="1257376" y="1234029"/>
                  </a:cubicBezTo>
                  <a:cubicBezTo>
                    <a:pt x="1254423" y="1236601"/>
                    <a:pt x="1258138" y="1227933"/>
                    <a:pt x="1259185" y="1226695"/>
                  </a:cubicBezTo>
                  <a:cubicBezTo>
                    <a:pt x="1260519" y="1227933"/>
                    <a:pt x="1259376" y="1229076"/>
                    <a:pt x="1259947" y="1232981"/>
                  </a:cubicBezTo>
                  <a:cubicBezTo>
                    <a:pt x="1258900" y="1233077"/>
                    <a:pt x="1258804" y="1232315"/>
                    <a:pt x="1258804" y="1231648"/>
                  </a:cubicBezTo>
                  <a:close/>
                  <a:moveTo>
                    <a:pt x="1255852" y="1282702"/>
                  </a:moveTo>
                  <a:cubicBezTo>
                    <a:pt x="1250327" y="1280797"/>
                    <a:pt x="1253280" y="1274320"/>
                    <a:pt x="1254232" y="1271272"/>
                  </a:cubicBezTo>
                  <a:cubicBezTo>
                    <a:pt x="1256709" y="1273463"/>
                    <a:pt x="1254042" y="1280035"/>
                    <a:pt x="1255852" y="1282702"/>
                  </a:cubicBezTo>
                  <a:close/>
                  <a:moveTo>
                    <a:pt x="1253566" y="1126111"/>
                  </a:moveTo>
                  <a:cubicBezTo>
                    <a:pt x="1252518" y="1125063"/>
                    <a:pt x="1250899" y="1124492"/>
                    <a:pt x="1248708" y="1124396"/>
                  </a:cubicBezTo>
                  <a:cubicBezTo>
                    <a:pt x="1248613" y="1121158"/>
                    <a:pt x="1251565" y="1121444"/>
                    <a:pt x="1253947" y="1121063"/>
                  </a:cubicBezTo>
                  <a:cubicBezTo>
                    <a:pt x="1253851" y="1122777"/>
                    <a:pt x="1253661" y="1124396"/>
                    <a:pt x="1253566" y="1126111"/>
                  </a:cubicBezTo>
                  <a:close/>
                  <a:moveTo>
                    <a:pt x="1252232" y="1142208"/>
                  </a:moveTo>
                  <a:cubicBezTo>
                    <a:pt x="1251470" y="1143161"/>
                    <a:pt x="1250803" y="1144113"/>
                    <a:pt x="1250708" y="1145828"/>
                  </a:cubicBezTo>
                  <a:cubicBezTo>
                    <a:pt x="1243755" y="1144685"/>
                    <a:pt x="1243469" y="1147352"/>
                    <a:pt x="1237849" y="1149828"/>
                  </a:cubicBezTo>
                  <a:cubicBezTo>
                    <a:pt x="1239564" y="1140779"/>
                    <a:pt x="1242612" y="1144590"/>
                    <a:pt x="1241374" y="1137541"/>
                  </a:cubicBezTo>
                  <a:cubicBezTo>
                    <a:pt x="1246898" y="1140208"/>
                    <a:pt x="1247660" y="1140684"/>
                    <a:pt x="1252232" y="1142208"/>
                  </a:cubicBezTo>
                  <a:close/>
                  <a:moveTo>
                    <a:pt x="1237849" y="1181070"/>
                  </a:moveTo>
                  <a:cubicBezTo>
                    <a:pt x="1239088" y="1181165"/>
                    <a:pt x="1240326" y="1181261"/>
                    <a:pt x="1241564" y="1181356"/>
                  </a:cubicBezTo>
                  <a:cubicBezTo>
                    <a:pt x="1241088" y="1179070"/>
                    <a:pt x="1241374" y="1176117"/>
                    <a:pt x="1239564" y="1174974"/>
                  </a:cubicBezTo>
                  <a:cubicBezTo>
                    <a:pt x="1241278" y="1171069"/>
                    <a:pt x="1242993" y="1176403"/>
                    <a:pt x="1241755" y="1178879"/>
                  </a:cubicBezTo>
                  <a:cubicBezTo>
                    <a:pt x="1245374" y="1180403"/>
                    <a:pt x="1244231" y="1176308"/>
                    <a:pt x="1244612" y="1174117"/>
                  </a:cubicBezTo>
                  <a:cubicBezTo>
                    <a:pt x="1248136" y="1179261"/>
                    <a:pt x="1243183" y="1190786"/>
                    <a:pt x="1235563" y="1193357"/>
                  </a:cubicBezTo>
                  <a:cubicBezTo>
                    <a:pt x="1238802" y="1189262"/>
                    <a:pt x="1241278" y="1186595"/>
                    <a:pt x="1237849" y="1181070"/>
                  </a:cubicBezTo>
                  <a:close/>
                  <a:moveTo>
                    <a:pt x="1236040" y="1311087"/>
                  </a:moveTo>
                  <a:cubicBezTo>
                    <a:pt x="1233563" y="1308134"/>
                    <a:pt x="1231753" y="1312896"/>
                    <a:pt x="1228324" y="1312992"/>
                  </a:cubicBezTo>
                  <a:cubicBezTo>
                    <a:pt x="1228039" y="1314039"/>
                    <a:pt x="1228705" y="1314230"/>
                    <a:pt x="1229467" y="1314325"/>
                  </a:cubicBezTo>
                  <a:cubicBezTo>
                    <a:pt x="1225086" y="1318040"/>
                    <a:pt x="1228610" y="1309563"/>
                    <a:pt x="1229944" y="1308134"/>
                  </a:cubicBezTo>
                  <a:cubicBezTo>
                    <a:pt x="1232706" y="1311944"/>
                    <a:pt x="1232039" y="1309753"/>
                    <a:pt x="1231372" y="1305752"/>
                  </a:cubicBezTo>
                  <a:cubicBezTo>
                    <a:pt x="1234611" y="1306133"/>
                    <a:pt x="1236135" y="1307943"/>
                    <a:pt x="1236040" y="1311087"/>
                  </a:cubicBezTo>
                  <a:close/>
                  <a:moveTo>
                    <a:pt x="1231182" y="1325660"/>
                  </a:moveTo>
                  <a:cubicBezTo>
                    <a:pt x="1230039" y="1329279"/>
                    <a:pt x="1228610" y="1324231"/>
                    <a:pt x="1226229" y="1325279"/>
                  </a:cubicBezTo>
                  <a:cubicBezTo>
                    <a:pt x="1228134" y="1321564"/>
                    <a:pt x="1228801" y="1316516"/>
                    <a:pt x="1233277" y="1315849"/>
                  </a:cubicBezTo>
                  <a:cubicBezTo>
                    <a:pt x="1234706" y="1320897"/>
                    <a:pt x="1228801" y="1324231"/>
                    <a:pt x="1231182" y="1325660"/>
                  </a:cubicBezTo>
                  <a:close/>
                  <a:moveTo>
                    <a:pt x="1230039" y="1400717"/>
                  </a:moveTo>
                  <a:cubicBezTo>
                    <a:pt x="1226515" y="1400621"/>
                    <a:pt x="1226705" y="1397383"/>
                    <a:pt x="1226800" y="1394240"/>
                  </a:cubicBezTo>
                  <a:cubicBezTo>
                    <a:pt x="1230325" y="1394240"/>
                    <a:pt x="1230229" y="1397478"/>
                    <a:pt x="1230039" y="1400717"/>
                  </a:cubicBezTo>
                  <a:close/>
                  <a:moveTo>
                    <a:pt x="1231563" y="1274415"/>
                  </a:moveTo>
                  <a:cubicBezTo>
                    <a:pt x="1229182" y="1273748"/>
                    <a:pt x="1230991" y="1269462"/>
                    <a:pt x="1226896" y="1270319"/>
                  </a:cubicBezTo>
                  <a:cubicBezTo>
                    <a:pt x="1228610" y="1268796"/>
                    <a:pt x="1230896" y="1268129"/>
                    <a:pt x="1227182" y="1266605"/>
                  </a:cubicBezTo>
                  <a:cubicBezTo>
                    <a:pt x="1228991" y="1264223"/>
                    <a:pt x="1233563" y="1273367"/>
                    <a:pt x="1231563" y="1274415"/>
                  </a:cubicBezTo>
                  <a:close/>
                  <a:moveTo>
                    <a:pt x="1227848" y="1196596"/>
                  </a:moveTo>
                  <a:cubicBezTo>
                    <a:pt x="1226610" y="1196501"/>
                    <a:pt x="1225372" y="1196405"/>
                    <a:pt x="1224133" y="1196310"/>
                  </a:cubicBezTo>
                  <a:cubicBezTo>
                    <a:pt x="1225467" y="1194215"/>
                    <a:pt x="1224610" y="1189643"/>
                    <a:pt x="1228420" y="1190405"/>
                  </a:cubicBezTo>
                  <a:cubicBezTo>
                    <a:pt x="1225848" y="1192500"/>
                    <a:pt x="1227943" y="1193453"/>
                    <a:pt x="1227848" y="1196596"/>
                  </a:cubicBezTo>
                  <a:close/>
                  <a:moveTo>
                    <a:pt x="1216799" y="1455962"/>
                  </a:moveTo>
                  <a:cubicBezTo>
                    <a:pt x="1217847" y="1453580"/>
                    <a:pt x="1220419" y="1452914"/>
                    <a:pt x="1223371" y="1452723"/>
                  </a:cubicBezTo>
                  <a:cubicBezTo>
                    <a:pt x="1224800" y="1447866"/>
                    <a:pt x="1222228" y="1443389"/>
                    <a:pt x="1224324" y="1441484"/>
                  </a:cubicBezTo>
                  <a:cubicBezTo>
                    <a:pt x="1232039" y="1444817"/>
                    <a:pt x="1222514" y="1453295"/>
                    <a:pt x="1223181" y="1455104"/>
                  </a:cubicBezTo>
                  <a:cubicBezTo>
                    <a:pt x="1223181" y="1457867"/>
                    <a:pt x="1218704" y="1455390"/>
                    <a:pt x="1216799" y="1455962"/>
                  </a:cubicBezTo>
                  <a:close/>
                  <a:moveTo>
                    <a:pt x="1222609" y="1477679"/>
                  </a:moveTo>
                  <a:cubicBezTo>
                    <a:pt x="1222514" y="1479298"/>
                    <a:pt x="1222324" y="1481013"/>
                    <a:pt x="1222228" y="1482632"/>
                  </a:cubicBezTo>
                  <a:cubicBezTo>
                    <a:pt x="1219942" y="1482632"/>
                    <a:pt x="1219752" y="1480917"/>
                    <a:pt x="1217371" y="1481013"/>
                  </a:cubicBezTo>
                  <a:cubicBezTo>
                    <a:pt x="1217466" y="1479774"/>
                    <a:pt x="1217561" y="1478536"/>
                    <a:pt x="1217657" y="1477298"/>
                  </a:cubicBezTo>
                  <a:cubicBezTo>
                    <a:pt x="1219276" y="1477393"/>
                    <a:pt x="1220895" y="1477488"/>
                    <a:pt x="1222609" y="1477679"/>
                  </a:cubicBezTo>
                  <a:close/>
                  <a:moveTo>
                    <a:pt x="1212989" y="1364236"/>
                  </a:moveTo>
                  <a:cubicBezTo>
                    <a:pt x="1213656" y="1360521"/>
                    <a:pt x="1219847" y="1361664"/>
                    <a:pt x="1219085" y="1366046"/>
                  </a:cubicBezTo>
                  <a:cubicBezTo>
                    <a:pt x="1216037" y="1366236"/>
                    <a:pt x="1216609" y="1363474"/>
                    <a:pt x="1212989" y="1364236"/>
                  </a:cubicBezTo>
                  <a:close/>
                  <a:moveTo>
                    <a:pt x="1211370" y="1476726"/>
                  </a:moveTo>
                  <a:cubicBezTo>
                    <a:pt x="1210799" y="1472821"/>
                    <a:pt x="1210703" y="1474250"/>
                    <a:pt x="1211846" y="1470535"/>
                  </a:cubicBezTo>
                  <a:cubicBezTo>
                    <a:pt x="1216228" y="1470440"/>
                    <a:pt x="1216513" y="1478155"/>
                    <a:pt x="1211370" y="1476726"/>
                  </a:cubicBezTo>
                  <a:close/>
                  <a:moveTo>
                    <a:pt x="1218799" y="1277177"/>
                  </a:moveTo>
                  <a:cubicBezTo>
                    <a:pt x="1215656" y="1276796"/>
                    <a:pt x="1216704" y="1272796"/>
                    <a:pt x="1216894" y="1269558"/>
                  </a:cubicBezTo>
                  <a:cubicBezTo>
                    <a:pt x="1220133" y="1269843"/>
                    <a:pt x="1219085" y="1273844"/>
                    <a:pt x="1218799" y="1277177"/>
                  </a:cubicBezTo>
                  <a:close/>
                  <a:moveTo>
                    <a:pt x="1215942" y="1235648"/>
                  </a:moveTo>
                  <a:cubicBezTo>
                    <a:pt x="1213180" y="1235267"/>
                    <a:pt x="1215847" y="1230314"/>
                    <a:pt x="1215275" y="1228124"/>
                  </a:cubicBezTo>
                  <a:cubicBezTo>
                    <a:pt x="1217942" y="1227838"/>
                    <a:pt x="1218514" y="1229267"/>
                    <a:pt x="1220133" y="1229743"/>
                  </a:cubicBezTo>
                  <a:cubicBezTo>
                    <a:pt x="1220419" y="1233648"/>
                    <a:pt x="1216513" y="1232696"/>
                    <a:pt x="1215942" y="1235648"/>
                  </a:cubicBezTo>
                  <a:close/>
                  <a:moveTo>
                    <a:pt x="1214990" y="1278130"/>
                  </a:moveTo>
                  <a:cubicBezTo>
                    <a:pt x="1215275" y="1280321"/>
                    <a:pt x="1213846" y="1280416"/>
                    <a:pt x="1212322" y="1280416"/>
                  </a:cubicBezTo>
                  <a:cubicBezTo>
                    <a:pt x="1214227" y="1281464"/>
                    <a:pt x="1211560" y="1286512"/>
                    <a:pt x="1215656" y="1285655"/>
                  </a:cubicBezTo>
                  <a:cubicBezTo>
                    <a:pt x="1214894" y="1286607"/>
                    <a:pt x="1214227" y="1287560"/>
                    <a:pt x="1214132" y="1289274"/>
                  </a:cubicBezTo>
                  <a:cubicBezTo>
                    <a:pt x="1211275" y="1289465"/>
                    <a:pt x="1209370" y="1288703"/>
                    <a:pt x="1208036" y="1287560"/>
                  </a:cubicBezTo>
                  <a:cubicBezTo>
                    <a:pt x="1213370" y="1284988"/>
                    <a:pt x="1208417" y="1278511"/>
                    <a:pt x="1214990" y="1278130"/>
                  </a:cubicBezTo>
                  <a:close/>
                  <a:moveTo>
                    <a:pt x="1215275" y="1305657"/>
                  </a:moveTo>
                  <a:cubicBezTo>
                    <a:pt x="1212703" y="1308038"/>
                    <a:pt x="1213180" y="1314039"/>
                    <a:pt x="1210608" y="1316516"/>
                  </a:cubicBezTo>
                  <a:cubicBezTo>
                    <a:pt x="1210608" y="1318802"/>
                    <a:pt x="1214799" y="1317563"/>
                    <a:pt x="1215370" y="1319373"/>
                  </a:cubicBezTo>
                  <a:cubicBezTo>
                    <a:pt x="1212322" y="1322802"/>
                    <a:pt x="1217561" y="1328041"/>
                    <a:pt x="1210989" y="1327755"/>
                  </a:cubicBezTo>
                  <a:cubicBezTo>
                    <a:pt x="1211275" y="1317944"/>
                    <a:pt x="1208893" y="1313849"/>
                    <a:pt x="1208989" y="1306324"/>
                  </a:cubicBezTo>
                  <a:cubicBezTo>
                    <a:pt x="1209941" y="1304800"/>
                    <a:pt x="1212227" y="1307276"/>
                    <a:pt x="1215275" y="1305657"/>
                  </a:cubicBezTo>
                  <a:close/>
                  <a:moveTo>
                    <a:pt x="1217942" y="1334613"/>
                  </a:moveTo>
                  <a:cubicBezTo>
                    <a:pt x="1218418" y="1335756"/>
                    <a:pt x="1218895" y="1336899"/>
                    <a:pt x="1220228" y="1337280"/>
                  </a:cubicBezTo>
                  <a:cubicBezTo>
                    <a:pt x="1219847" y="1338709"/>
                    <a:pt x="1218895" y="1337852"/>
                    <a:pt x="1218990" y="1337185"/>
                  </a:cubicBezTo>
                  <a:cubicBezTo>
                    <a:pt x="1214703" y="1342614"/>
                    <a:pt x="1211656" y="1338423"/>
                    <a:pt x="1208608" y="1341281"/>
                  </a:cubicBezTo>
                  <a:cubicBezTo>
                    <a:pt x="1206322" y="1335471"/>
                    <a:pt x="1213942" y="1337756"/>
                    <a:pt x="1217942" y="1334613"/>
                  </a:cubicBezTo>
                  <a:close/>
                  <a:moveTo>
                    <a:pt x="1211846" y="1424243"/>
                  </a:moveTo>
                  <a:cubicBezTo>
                    <a:pt x="1212989" y="1428054"/>
                    <a:pt x="1211846" y="1428530"/>
                    <a:pt x="1210036" y="1431578"/>
                  </a:cubicBezTo>
                  <a:cubicBezTo>
                    <a:pt x="1208703" y="1428244"/>
                    <a:pt x="1206036" y="1428720"/>
                    <a:pt x="1206131" y="1433768"/>
                  </a:cubicBezTo>
                  <a:cubicBezTo>
                    <a:pt x="1202797" y="1429768"/>
                    <a:pt x="1207560" y="1423767"/>
                    <a:pt x="1211846" y="1424243"/>
                  </a:cubicBezTo>
                  <a:close/>
                  <a:moveTo>
                    <a:pt x="1206226" y="1478822"/>
                  </a:moveTo>
                  <a:cubicBezTo>
                    <a:pt x="1205178" y="1482537"/>
                    <a:pt x="1202893" y="1484918"/>
                    <a:pt x="1198225" y="1484442"/>
                  </a:cubicBezTo>
                  <a:cubicBezTo>
                    <a:pt x="1198035" y="1483394"/>
                    <a:pt x="1198797" y="1483298"/>
                    <a:pt x="1199559" y="1483298"/>
                  </a:cubicBezTo>
                  <a:cubicBezTo>
                    <a:pt x="1200702" y="1482441"/>
                    <a:pt x="1200321" y="1477488"/>
                    <a:pt x="1206226" y="1478822"/>
                  </a:cubicBezTo>
                  <a:close/>
                  <a:moveTo>
                    <a:pt x="1198987" y="1490728"/>
                  </a:moveTo>
                  <a:cubicBezTo>
                    <a:pt x="1199368" y="1487585"/>
                    <a:pt x="1203940" y="1489394"/>
                    <a:pt x="1204417" y="1486156"/>
                  </a:cubicBezTo>
                  <a:cubicBezTo>
                    <a:pt x="1205750" y="1490728"/>
                    <a:pt x="1201750" y="1499300"/>
                    <a:pt x="1201750" y="1503492"/>
                  </a:cubicBezTo>
                  <a:cubicBezTo>
                    <a:pt x="1193749" y="1500348"/>
                    <a:pt x="1205178" y="1494062"/>
                    <a:pt x="1198987" y="1490728"/>
                  </a:cubicBezTo>
                  <a:close/>
                  <a:moveTo>
                    <a:pt x="1201940" y="1547306"/>
                  </a:moveTo>
                  <a:cubicBezTo>
                    <a:pt x="1202321" y="1543401"/>
                    <a:pt x="1198416" y="1540067"/>
                    <a:pt x="1201464" y="1537305"/>
                  </a:cubicBezTo>
                  <a:cubicBezTo>
                    <a:pt x="1201369" y="1539972"/>
                    <a:pt x="1205941" y="1548640"/>
                    <a:pt x="1201940" y="1547306"/>
                  </a:cubicBezTo>
                  <a:close/>
                  <a:moveTo>
                    <a:pt x="1202512" y="1524827"/>
                  </a:moveTo>
                  <a:cubicBezTo>
                    <a:pt x="1200892" y="1521779"/>
                    <a:pt x="1203369" y="1519493"/>
                    <a:pt x="1201750" y="1518541"/>
                  </a:cubicBezTo>
                  <a:cubicBezTo>
                    <a:pt x="1203083" y="1515302"/>
                    <a:pt x="1205083" y="1521017"/>
                    <a:pt x="1203845" y="1523684"/>
                  </a:cubicBezTo>
                  <a:cubicBezTo>
                    <a:pt x="1205083" y="1523780"/>
                    <a:pt x="1206322" y="1523875"/>
                    <a:pt x="1207560" y="1523970"/>
                  </a:cubicBezTo>
                  <a:cubicBezTo>
                    <a:pt x="1207084" y="1525589"/>
                    <a:pt x="1204417" y="1524732"/>
                    <a:pt x="1202512" y="1524827"/>
                  </a:cubicBezTo>
                  <a:close/>
                  <a:moveTo>
                    <a:pt x="1218990" y="1552450"/>
                  </a:moveTo>
                  <a:cubicBezTo>
                    <a:pt x="1219657" y="1546259"/>
                    <a:pt x="1225562" y="1551212"/>
                    <a:pt x="1227182" y="1544354"/>
                  </a:cubicBezTo>
                  <a:cubicBezTo>
                    <a:pt x="1229658" y="1546830"/>
                    <a:pt x="1229182" y="1551879"/>
                    <a:pt x="1228610" y="1557022"/>
                  </a:cubicBezTo>
                  <a:cubicBezTo>
                    <a:pt x="1222705" y="1556355"/>
                    <a:pt x="1227182" y="1554069"/>
                    <a:pt x="1226705" y="1549402"/>
                  </a:cubicBezTo>
                  <a:cubicBezTo>
                    <a:pt x="1222419" y="1548259"/>
                    <a:pt x="1223371" y="1553402"/>
                    <a:pt x="1218990" y="1552450"/>
                  </a:cubicBezTo>
                  <a:close/>
                  <a:moveTo>
                    <a:pt x="1229372" y="1563308"/>
                  </a:moveTo>
                  <a:cubicBezTo>
                    <a:pt x="1229753" y="1561118"/>
                    <a:pt x="1228039" y="1560546"/>
                    <a:pt x="1228515" y="1558260"/>
                  </a:cubicBezTo>
                  <a:cubicBezTo>
                    <a:pt x="1230325" y="1559022"/>
                    <a:pt x="1231468" y="1560356"/>
                    <a:pt x="1233277" y="1561118"/>
                  </a:cubicBezTo>
                  <a:cubicBezTo>
                    <a:pt x="1232420" y="1562356"/>
                    <a:pt x="1230325" y="1562166"/>
                    <a:pt x="1230515" y="1564642"/>
                  </a:cubicBezTo>
                  <a:cubicBezTo>
                    <a:pt x="1226324" y="1563308"/>
                    <a:pt x="1225086" y="1566547"/>
                    <a:pt x="1222990" y="1564071"/>
                  </a:cubicBezTo>
                  <a:cubicBezTo>
                    <a:pt x="1225181" y="1561308"/>
                    <a:pt x="1226229" y="1562356"/>
                    <a:pt x="1229372" y="1563308"/>
                  </a:cubicBezTo>
                  <a:close/>
                  <a:moveTo>
                    <a:pt x="1226229" y="1540544"/>
                  </a:moveTo>
                  <a:cubicBezTo>
                    <a:pt x="1226229" y="1531590"/>
                    <a:pt x="1227658" y="1530352"/>
                    <a:pt x="1229372" y="1517017"/>
                  </a:cubicBezTo>
                  <a:cubicBezTo>
                    <a:pt x="1224895" y="1516826"/>
                    <a:pt x="1224515" y="1521208"/>
                    <a:pt x="1219085" y="1519970"/>
                  </a:cubicBezTo>
                  <a:cubicBezTo>
                    <a:pt x="1222705" y="1516255"/>
                    <a:pt x="1218133" y="1510826"/>
                    <a:pt x="1222419" y="1509016"/>
                  </a:cubicBezTo>
                  <a:cubicBezTo>
                    <a:pt x="1216513" y="1509397"/>
                    <a:pt x="1220038" y="1502539"/>
                    <a:pt x="1224419" y="1500443"/>
                  </a:cubicBezTo>
                  <a:cubicBezTo>
                    <a:pt x="1223848" y="1502158"/>
                    <a:pt x="1226419" y="1510540"/>
                    <a:pt x="1224705" y="1513017"/>
                  </a:cubicBezTo>
                  <a:cubicBezTo>
                    <a:pt x="1225753" y="1512445"/>
                    <a:pt x="1226800" y="1511873"/>
                    <a:pt x="1228515" y="1512064"/>
                  </a:cubicBezTo>
                  <a:cubicBezTo>
                    <a:pt x="1226515" y="1507206"/>
                    <a:pt x="1230801" y="1507111"/>
                    <a:pt x="1230515" y="1502253"/>
                  </a:cubicBezTo>
                  <a:cubicBezTo>
                    <a:pt x="1229658" y="1500348"/>
                    <a:pt x="1226705" y="1500158"/>
                    <a:pt x="1224515" y="1499300"/>
                  </a:cubicBezTo>
                  <a:cubicBezTo>
                    <a:pt x="1226705" y="1493490"/>
                    <a:pt x="1222609" y="1490347"/>
                    <a:pt x="1225848" y="1483108"/>
                  </a:cubicBezTo>
                  <a:cubicBezTo>
                    <a:pt x="1226800" y="1483394"/>
                    <a:pt x="1226991" y="1484442"/>
                    <a:pt x="1228229" y="1484537"/>
                  </a:cubicBezTo>
                  <a:cubicBezTo>
                    <a:pt x="1228896" y="1482441"/>
                    <a:pt x="1227467" y="1482060"/>
                    <a:pt x="1225943" y="1481775"/>
                  </a:cubicBezTo>
                  <a:cubicBezTo>
                    <a:pt x="1227562" y="1479584"/>
                    <a:pt x="1229563" y="1477869"/>
                    <a:pt x="1231468" y="1475964"/>
                  </a:cubicBezTo>
                  <a:cubicBezTo>
                    <a:pt x="1230229" y="1465010"/>
                    <a:pt x="1233468" y="1462820"/>
                    <a:pt x="1229658" y="1452056"/>
                  </a:cubicBezTo>
                  <a:cubicBezTo>
                    <a:pt x="1234230" y="1454247"/>
                    <a:pt x="1230325" y="1446532"/>
                    <a:pt x="1234897" y="1448723"/>
                  </a:cubicBezTo>
                  <a:cubicBezTo>
                    <a:pt x="1234135" y="1445008"/>
                    <a:pt x="1230801" y="1449104"/>
                    <a:pt x="1228705" y="1448246"/>
                  </a:cubicBezTo>
                  <a:cubicBezTo>
                    <a:pt x="1232420" y="1445865"/>
                    <a:pt x="1231277" y="1441769"/>
                    <a:pt x="1230896" y="1437102"/>
                  </a:cubicBezTo>
                  <a:cubicBezTo>
                    <a:pt x="1227753" y="1438055"/>
                    <a:pt x="1229753" y="1430530"/>
                    <a:pt x="1228324" y="1423100"/>
                  </a:cubicBezTo>
                  <a:cubicBezTo>
                    <a:pt x="1227277" y="1423672"/>
                    <a:pt x="1226229" y="1424243"/>
                    <a:pt x="1224515" y="1424053"/>
                  </a:cubicBezTo>
                  <a:cubicBezTo>
                    <a:pt x="1226038" y="1422719"/>
                    <a:pt x="1226229" y="1419767"/>
                    <a:pt x="1226324" y="1416719"/>
                  </a:cubicBezTo>
                  <a:cubicBezTo>
                    <a:pt x="1228896" y="1417481"/>
                    <a:pt x="1229658" y="1416147"/>
                    <a:pt x="1231372" y="1415862"/>
                  </a:cubicBezTo>
                  <a:cubicBezTo>
                    <a:pt x="1227372" y="1410146"/>
                    <a:pt x="1235754" y="1409956"/>
                    <a:pt x="1234897" y="1403669"/>
                  </a:cubicBezTo>
                  <a:cubicBezTo>
                    <a:pt x="1239754" y="1406051"/>
                    <a:pt x="1237659" y="1414433"/>
                    <a:pt x="1242612" y="1416814"/>
                  </a:cubicBezTo>
                  <a:cubicBezTo>
                    <a:pt x="1241755" y="1429292"/>
                    <a:pt x="1232896" y="1443865"/>
                    <a:pt x="1240516" y="1457962"/>
                  </a:cubicBezTo>
                  <a:cubicBezTo>
                    <a:pt x="1240326" y="1459200"/>
                    <a:pt x="1238897" y="1458819"/>
                    <a:pt x="1237945" y="1459010"/>
                  </a:cubicBezTo>
                  <a:cubicBezTo>
                    <a:pt x="1238992" y="1459772"/>
                    <a:pt x="1240326" y="1465963"/>
                    <a:pt x="1241374" y="1463010"/>
                  </a:cubicBezTo>
                  <a:cubicBezTo>
                    <a:pt x="1244136" y="1466534"/>
                    <a:pt x="1237373" y="1463772"/>
                    <a:pt x="1236230" y="1465106"/>
                  </a:cubicBezTo>
                  <a:cubicBezTo>
                    <a:pt x="1234611" y="1468154"/>
                    <a:pt x="1243755" y="1467677"/>
                    <a:pt x="1239659" y="1469106"/>
                  </a:cubicBezTo>
                  <a:cubicBezTo>
                    <a:pt x="1240231" y="1469011"/>
                    <a:pt x="1246041" y="1472345"/>
                    <a:pt x="1248327" y="1469773"/>
                  </a:cubicBezTo>
                  <a:cubicBezTo>
                    <a:pt x="1250422" y="1473202"/>
                    <a:pt x="1247089" y="1473964"/>
                    <a:pt x="1248899" y="1478631"/>
                  </a:cubicBezTo>
                  <a:cubicBezTo>
                    <a:pt x="1247279" y="1478536"/>
                    <a:pt x="1245565" y="1478346"/>
                    <a:pt x="1243945" y="1478250"/>
                  </a:cubicBezTo>
                  <a:cubicBezTo>
                    <a:pt x="1245850" y="1482917"/>
                    <a:pt x="1240326" y="1482441"/>
                    <a:pt x="1243183" y="1488156"/>
                  </a:cubicBezTo>
                  <a:cubicBezTo>
                    <a:pt x="1240612" y="1488347"/>
                    <a:pt x="1239278" y="1487585"/>
                    <a:pt x="1239659" y="1485394"/>
                  </a:cubicBezTo>
                  <a:cubicBezTo>
                    <a:pt x="1237278" y="1485394"/>
                    <a:pt x="1238421" y="1489394"/>
                    <a:pt x="1235659" y="1488823"/>
                  </a:cubicBezTo>
                  <a:cubicBezTo>
                    <a:pt x="1240326" y="1490347"/>
                    <a:pt x="1239850" y="1499205"/>
                    <a:pt x="1238135" y="1504063"/>
                  </a:cubicBezTo>
                  <a:cubicBezTo>
                    <a:pt x="1232611" y="1500253"/>
                    <a:pt x="1236897" y="1507301"/>
                    <a:pt x="1233182" y="1503682"/>
                  </a:cubicBezTo>
                  <a:cubicBezTo>
                    <a:pt x="1231658" y="1503777"/>
                    <a:pt x="1231944" y="1505873"/>
                    <a:pt x="1231658" y="1507301"/>
                  </a:cubicBezTo>
                  <a:cubicBezTo>
                    <a:pt x="1240326" y="1510445"/>
                    <a:pt x="1235849" y="1533495"/>
                    <a:pt x="1234992" y="1542639"/>
                  </a:cubicBezTo>
                  <a:cubicBezTo>
                    <a:pt x="1230134" y="1540734"/>
                    <a:pt x="1229658" y="1542639"/>
                    <a:pt x="1226229" y="1540544"/>
                  </a:cubicBezTo>
                  <a:close/>
                  <a:moveTo>
                    <a:pt x="1244707" y="1529495"/>
                  </a:moveTo>
                  <a:cubicBezTo>
                    <a:pt x="1247946" y="1534067"/>
                    <a:pt x="1245946" y="1537877"/>
                    <a:pt x="1244898" y="1542068"/>
                  </a:cubicBezTo>
                  <a:cubicBezTo>
                    <a:pt x="1241088" y="1541401"/>
                    <a:pt x="1241374" y="1537305"/>
                    <a:pt x="1240516" y="1534162"/>
                  </a:cubicBezTo>
                  <a:cubicBezTo>
                    <a:pt x="1246993" y="1535591"/>
                    <a:pt x="1241945" y="1531019"/>
                    <a:pt x="1244707" y="1529495"/>
                  </a:cubicBezTo>
                  <a:close/>
                  <a:moveTo>
                    <a:pt x="1239564" y="1561594"/>
                  </a:moveTo>
                  <a:cubicBezTo>
                    <a:pt x="1237849" y="1566928"/>
                    <a:pt x="1243374" y="1566071"/>
                    <a:pt x="1242612" y="1570643"/>
                  </a:cubicBezTo>
                  <a:cubicBezTo>
                    <a:pt x="1240802" y="1569785"/>
                    <a:pt x="1236230" y="1561880"/>
                    <a:pt x="1235373" y="1567500"/>
                  </a:cubicBezTo>
                  <a:cubicBezTo>
                    <a:pt x="1230515" y="1565880"/>
                    <a:pt x="1236992" y="1562642"/>
                    <a:pt x="1239564" y="1561594"/>
                  </a:cubicBezTo>
                  <a:close/>
                  <a:moveTo>
                    <a:pt x="1241183" y="1573024"/>
                  </a:moveTo>
                  <a:cubicBezTo>
                    <a:pt x="1242326" y="1574834"/>
                    <a:pt x="1246136" y="1582168"/>
                    <a:pt x="1240516" y="1581692"/>
                  </a:cubicBezTo>
                  <a:cubicBezTo>
                    <a:pt x="1240707" y="1578834"/>
                    <a:pt x="1240897" y="1575881"/>
                    <a:pt x="1241183" y="1573024"/>
                  </a:cubicBezTo>
                  <a:close/>
                  <a:moveTo>
                    <a:pt x="1244612" y="1622078"/>
                  </a:moveTo>
                  <a:cubicBezTo>
                    <a:pt x="1246422" y="1622554"/>
                    <a:pt x="1244707" y="1625792"/>
                    <a:pt x="1246803" y="1625983"/>
                  </a:cubicBezTo>
                  <a:cubicBezTo>
                    <a:pt x="1245469" y="1627983"/>
                    <a:pt x="1242231" y="1628841"/>
                    <a:pt x="1240516" y="1626745"/>
                  </a:cubicBezTo>
                  <a:cubicBezTo>
                    <a:pt x="1241945" y="1625126"/>
                    <a:pt x="1244041" y="1624554"/>
                    <a:pt x="1244612" y="1622078"/>
                  </a:cubicBezTo>
                  <a:close/>
                  <a:moveTo>
                    <a:pt x="1246517" y="1661035"/>
                  </a:moveTo>
                  <a:cubicBezTo>
                    <a:pt x="1249565" y="1662845"/>
                    <a:pt x="1250232" y="1663892"/>
                    <a:pt x="1248517" y="1667417"/>
                  </a:cubicBezTo>
                  <a:cubicBezTo>
                    <a:pt x="1247279" y="1667321"/>
                    <a:pt x="1246041" y="1667226"/>
                    <a:pt x="1244803" y="1667131"/>
                  </a:cubicBezTo>
                  <a:cubicBezTo>
                    <a:pt x="1246803" y="1664369"/>
                    <a:pt x="1247565" y="1665035"/>
                    <a:pt x="1246517" y="1661035"/>
                  </a:cubicBezTo>
                  <a:close/>
                  <a:moveTo>
                    <a:pt x="1244707" y="1559498"/>
                  </a:moveTo>
                  <a:cubicBezTo>
                    <a:pt x="1247946" y="1557879"/>
                    <a:pt x="1248136" y="1552736"/>
                    <a:pt x="1252803" y="1552641"/>
                  </a:cubicBezTo>
                  <a:cubicBezTo>
                    <a:pt x="1253470" y="1556546"/>
                    <a:pt x="1248422" y="1553783"/>
                    <a:pt x="1249851" y="1558641"/>
                  </a:cubicBezTo>
                  <a:cubicBezTo>
                    <a:pt x="1254994" y="1556736"/>
                    <a:pt x="1258519" y="1552831"/>
                    <a:pt x="1257090" y="1546735"/>
                  </a:cubicBezTo>
                  <a:cubicBezTo>
                    <a:pt x="1260900" y="1545783"/>
                    <a:pt x="1259090" y="1549688"/>
                    <a:pt x="1259185" y="1551879"/>
                  </a:cubicBezTo>
                  <a:cubicBezTo>
                    <a:pt x="1263757" y="1552069"/>
                    <a:pt x="1262424" y="1550354"/>
                    <a:pt x="1262043" y="1547116"/>
                  </a:cubicBezTo>
                  <a:cubicBezTo>
                    <a:pt x="1265472" y="1548450"/>
                    <a:pt x="1265377" y="1545592"/>
                    <a:pt x="1268329" y="1546354"/>
                  </a:cubicBezTo>
                  <a:cubicBezTo>
                    <a:pt x="1261281" y="1548735"/>
                    <a:pt x="1268615" y="1553879"/>
                    <a:pt x="1264805" y="1558546"/>
                  </a:cubicBezTo>
                  <a:cubicBezTo>
                    <a:pt x="1262710" y="1557213"/>
                    <a:pt x="1260233" y="1555403"/>
                    <a:pt x="1262710" y="1553402"/>
                  </a:cubicBezTo>
                  <a:cubicBezTo>
                    <a:pt x="1260043" y="1553974"/>
                    <a:pt x="1257852" y="1554926"/>
                    <a:pt x="1258519" y="1559308"/>
                  </a:cubicBezTo>
                  <a:cubicBezTo>
                    <a:pt x="1254137" y="1559689"/>
                    <a:pt x="1250232" y="1560546"/>
                    <a:pt x="1244707" y="1559498"/>
                  </a:cubicBezTo>
                  <a:close/>
                  <a:moveTo>
                    <a:pt x="1258614" y="1589407"/>
                  </a:moveTo>
                  <a:cubicBezTo>
                    <a:pt x="1257661" y="1587121"/>
                    <a:pt x="1253661" y="1587407"/>
                    <a:pt x="1255375" y="1582930"/>
                  </a:cubicBezTo>
                  <a:cubicBezTo>
                    <a:pt x="1260043" y="1589026"/>
                    <a:pt x="1267091" y="1587883"/>
                    <a:pt x="1266805" y="1596360"/>
                  </a:cubicBezTo>
                  <a:cubicBezTo>
                    <a:pt x="1265377" y="1596075"/>
                    <a:pt x="1265948" y="1593979"/>
                    <a:pt x="1265853" y="1592550"/>
                  </a:cubicBezTo>
                  <a:cubicBezTo>
                    <a:pt x="1264234" y="1592836"/>
                    <a:pt x="1263757" y="1594646"/>
                    <a:pt x="1261948" y="1594741"/>
                  </a:cubicBezTo>
                  <a:cubicBezTo>
                    <a:pt x="1262138" y="1597408"/>
                    <a:pt x="1265377" y="1608933"/>
                    <a:pt x="1258424" y="1607028"/>
                  </a:cubicBezTo>
                  <a:cubicBezTo>
                    <a:pt x="1258233" y="1605028"/>
                    <a:pt x="1259757" y="1605028"/>
                    <a:pt x="1259947" y="1603409"/>
                  </a:cubicBezTo>
                  <a:cubicBezTo>
                    <a:pt x="1257852" y="1602742"/>
                    <a:pt x="1257566" y="1604171"/>
                    <a:pt x="1257280" y="1605695"/>
                  </a:cubicBezTo>
                  <a:cubicBezTo>
                    <a:pt x="1253566" y="1604552"/>
                    <a:pt x="1254994" y="1604647"/>
                    <a:pt x="1251089" y="1605218"/>
                  </a:cubicBezTo>
                  <a:cubicBezTo>
                    <a:pt x="1253756" y="1600646"/>
                    <a:pt x="1249851" y="1590455"/>
                    <a:pt x="1258614" y="1589407"/>
                  </a:cubicBezTo>
                  <a:close/>
                  <a:moveTo>
                    <a:pt x="1266996" y="1747713"/>
                  </a:moveTo>
                  <a:cubicBezTo>
                    <a:pt x="1267567" y="1745808"/>
                    <a:pt x="1269091" y="1748951"/>
                    <a:pt x="1269568" y="1746665"/>
                  </a:cubicBezTo>
                  <a:cubicBezTo>
                    <a:pt x="1272330" y="1747046"/>
                    <a:pt x="1269663" y="1751999"/>
                    <a:pt x="1270234" y="1754189"/>
                  </a:cubicBezTo>
                  <a:cubicBezTo>
                    <a:pt x="1265472" y="1752856"/>
                    <a:pt x="1269091" y="1749808"/>
                    <a:pt x="1266996" y="1747713"/>
                  </a:cubicBezTo>
                  <a:close/>
                  <a:moveTo>
                    <a:pt x="1260043" y="1709613"/>
                  </a:moveTo>
                  <a:cubicBezTo>
                    <a:pt x="1260424" y="1703993"/>
                    <a:pt x="1263757" y="1710470"/>
                    <a:pt x="1267567" y="1709041"/>
                  </a:cubicBezTo>
                  <a:cubicBezTo>
                    <a:pt x="1266615" y="1713042"/>
                    <a:pt x="1262805" y="1710375"/>
                    <a:pt x="1260043" y="1709613"/>
                  </a:cubicBezTo>
                  <a:close/>
                  <a:moveTo>
                    <a:pt x="1256328" y="1679323"/>
                  </a:moveTo>
                  <a:cubicBezTo>
                    <a:pt x="1258995" y="1678561"/>
                    <a:pt x="1263281" y="1684562"/>
                    <a:pt x="1265091" y="1678751"/>
                  </a:cubicBezTo>
                  <a:cubicBezTo>
                    <a:pt x="1267949" y="1678656"/>
                    <a:pt x="1266139" y="1682466"/>
                    <a:pt x="1268520" y="1682847"/>
                  </a:cubicBezTo>
                  <a:cubicBezTo>
                    <a:pt x="1264996" y="1685800"/>
                    <a:pt x="1257090" y="1682562"/>
                    <a:pt x="1256328" y="1679323"/>
                  </a:cubicBezTo>
                  <a:close/>
                  <a:moveTo>
                    <a:pt x="1257947" y="1643128"/>
                  </a:moveTo>
                  <a:cubicBezTo>
                    <a:pt x="1258042" y="1641509"/>
                    <a:pt x="1258233" y="1639794"/>
                    <a:pt x="1258328" y="1638175"/>
                  </a:cubicBezTo>
                  <a:cubicBezTo>
                    <a:pt x="1262233" y="1639032"/>
                    <a:pt x="1265377" y="1640651"/>
                    <a:pt x="1263948" y="1646176"/>
                  </a:cubicBezTo>
                  <a:cubicBezTo>
                    <a:pt x="1261281" y="1646557"/>
                    <a:pt x="1261757" y="1644176"/>
                    <a:pt x="1261757" y="1642271"/>
                  </a:cubicBezTo>
                  <a:cubicBezTo>
                    <a:pt x="1260709" y="1642842"/>
                    <a:pt x="1259662" y="1643318"/>
                    <a:pt x="1257947" y="1643128"/>
                  </a:cubicBezTo>
                  <a:close/>
                  <a:moveTo>
                    <a:pt x="1262043" y="1669798"/>
                  </a:moveTo>
                  <a:cubicBezTo>
                    <a:pt x="1264710" y="1671798"/>
                    <a:pt x="1268329" y="1672941"/>
                    <a:pt x="1267663" y="1677799"/>
                  </a:cubicBezTo>
                  <a:cubicBezTo>
                    <a:pt x="1264900" y="1675799"/>
                    <a:pt x="1260900" y="1675037"/>
                    <a:pt x="1262043" y="1669798"/>
                  </a:cubicBezTo>
                  <a:close/>
                  <a:moveTo>
                    <a:pt x="1261948" y="1686086"/>
                  </a:moveTo>
                  <a:cubicBezTo>
                    <a:pt x="1261471" y="1691896"/>
                    <a:pt x="1255280" y="1691325"/>
                    <a:pt x="1255757" y="1685609"/>
                  </a:cubicBezTo>
                  <a:cubicBezTo>
                    <a:pt x="1259662" y="1684943"/>
                    <a:pt x="1258233" y="1684847"/>
                    <a:pt x="1261948" y="1686086"/>
                  </a:cubicBezTo>
                  <a:close/>
                  <a:moveTo>
                    <a:pt x="1258614" y="1712089"/>
                  </a:moveTo>
                  <a:cubicBezTo>
                    <a:pt x="1260424" y="1712851"/>
                    <a:pt x="1261567" y="1714184"/>
                    <a:pt x="1263376" y="1714946"/>
                  </a:cubicBezTo>
                  <a:cubicBezTo>
                    <a:pt x="1259471" y="1722757"/>
                    <a:pt x="1267377" y="1725900"/>
                    <a:pt x="1263186" y="1732472"/>
                  </a:cubicBezTo>
                  <a:cubicBezTo>
                    <a:pt x="1258900" y="1732282"/>
                    <a:pt x="1261662" y="1725996"/>
                    <a:pt x="1257471" y="1725710"/>
                  </a:cubicBezTo>
                  <a:cubicBezTo>
                    <a:pt x="1262043" y="1721709"/>
                    <a:pt x="1258614" y="1717994"/>
                    <a:pt x="1258614" y="1712089"/>
                  </a:cubicBezTo>
                  <a:close/>
                  <a:moveTo>
                    <a:pt x="1262615" y="1786193"/>
                  </a:moveTo>
                  <a:cubicBezTo>
                    <a:pt x="1263567" y="1786955"/>
                    <a:pt x="1264519" y="1787622"/>
                    <a:pt x="1266234" y="1787717"/>
                  </a:cubicBezTo>
                  <a:cubicBezTo>
                    <a:pt x="1266043" y="1789813"/>
                    <a:pt x="1265853" y="1791908"/>
                    <a:pt x="1265758" y="1793909"/>
                  </a:cubicBezTo>
                  <a:cubicBezTo>
                    <a:pt x="1263281" y="1792575"/>
                    <a:pt x="1262233" y="1790004"/>
                    <a:pt x="1262615" y="1786193"/>
                  </a:cubicBezTo>
                  <a:close/>
                  <a:moveTo>
                    <a:pt x="1269091" y="1737902"/>
                  </a:moveTo>
                  <a:cubicBezTo>
                    <a:pt x="1269187" y="1736187"/>
                    <a:pt x="1269377" y="1734568"/>
                    <a:pt x="1269472" y="1732854"/>
                  </a:cubicBezTo>
                  <a:cubicBezTo>
                    <a:pt x="1270996" y="1736568"/>
                    <a:pt x="1276807" y="1736663"/>
                    <a:pt x="1276235" y="1742188"/>
                  </a:cubicBezTo>
                  <a:cubicBezTo>
                    <a:pt x="1273187" y="1741331"/>
                    <a:pt x="1272330" y="1738568"/>
                    <a:pt x="1269091" y="1737902"/>
                  </a:cubicBezTo>
                  <a:close/>
                  <a:moveTo>
                    <a:pt x="1276330" y="1725996"/>
                  </a:moveTo>
                  <a:cubicBezTo>
                    <a:pt x="1272616" y="1725805"/>
                    <a:pt x="1270330" y="1721804"/>
                    <a:pt x="1273092" y="1719423"/>
                  </a:cubicBezTo>
                  <a:cubicBezTo>
                    <a:pt x="1275854" y="1721519"/>
                    <a:pt x="1275187" y="1722185"/>
                    <a:pt x="1279188" y="1721138"/>
                  </a:cubicBezTo>
                  <a:cubicBezTo>
                    <a:pt x="1280426" y="1725329"/>
                    <a:pt x="1275092" y="1721804"/>
                    <a:pt x="1276330" y="1725996"/>
                  </a:cubicBezTo>
                  <a:close/>
                  <a:moveTo>
                    <a:pt x="1278616" y="1697421"/>
                  </a:moveTo>
                  <a:cubicBezTo>
                    <a:pt x="1277569" y="1694658"/>
                    <a:pt x="1273949" y="1694849"/>
                    <a:pt x="1272520" y="1695706"/>
                  </a:cubicBezTo>
                  <a:cubicBezTo>
                    <a:pt x="1268996" y="1693610"/>
                    <a:pt x="1278140" y="1687991"/>
                    <a:pt x="1273378" y="1684467"/>
                  </a:cubicBezTo>
                  <a:cubicBezTo>
                    <a:pt x="1279188" y="1680275"/>
                    <a:pt x="1280617" y="1694849"/>
                    <a:pt x="1278616" y="1697421"/>
                  </a:cubicBezTo>
                  <a:close/>
                  <a:moveTo>
                    <a:pt x="1277950" y="1674846"/>
                  </a:moveTo>
                  <a:cubicBezTo>
                    <a:pt x="1282045" y="1677704"/>
                    <a:pt x="1278045" y="1681418"/>
                    <a:pt x="1279664" y="1684943"/>
                  </a:cubicBezTo>
                  <a:cubicBezTo>
                    <a:pt x="1278712" y="1684276"/>
                    <a:pt x="1277759" y="1683514"/>
                    <a:pt x="1276045" y="1683419"/>
                  </a:cubicBezTo>
                  <a:cubicBezTo>
                    <a:pt x="1281188" y="1680561"/>
                    <a:pt x="1274425" y="1678561"/>
                    <a:pt x="1277950" y="1674846"/>
                  </a:cubicBezTo>
                  <a:close/>
                  <a:moveTo>
                    <a:pt x="1276330" y="1602075"/>
                  </a:moveTo>
                  <a:cubicBezTo>
                    <a:pt x="1272425" y="1602361"/>
                    <a:pt x="1272520" y="1599122"/>
                    <a:pt x="1273092" y="1595598"/>
                  </a:cubicBezTo>
                  <a:cubicBezTo>
                    <a:pt x="1276807" y="1595789"/>
                    <a:pt x="1279093" y="1599789"/>
                    <a:pt x="1276330" y="1602075"/>
                  </a:cubicBezTo>
                  <a:close/>
                  <a:moveTo>
                    <a:pt x="1280140" y="1632460"/>
                  </a:moveTo>
                  <a:cubicBezTo>
                    <a:pt x="1278807" y="1632079"/>
                    <a:pt x="1279474" y="1629888"/>
                    <a:pt x="1277854" y="1629793"/>
                  </a:cubicBezTo>
                  <a:cubicBezTo>
                    <a:pt x="1281188" y="1627793"/>
                    <a:pt x="1278902" y="1627793"/>
                    <a:pt x="1280712" y="1625030"/>
                  </a:cubicBezTo>
                  <a:cubicBezTo>
                    <a:pt x="1282141" y="1625412"/>
                    <a:pt x="1281283" y="1626364"/>
                    <a:pt x="1280617" y="1626269"/>
                  </a:cubicBezTo>
                  <a:cubicBezTo>
                    <a:pt x="1280521" y="1627507"/>
                    <a:pt x="1282045" y="1627317"/>
                    <a:pt x="1282998" y="1627697"/>
                  </a:cubicBezTo>
                  <a:cubicBezTo>
                    <a:pt x="1282236" y="1629507"/>
                    <a:pt x="1280902" y="1630650"/>
                    <a:pt x="1280140" y="1632460"/>
                  </a:cubicBezTo>
                  <a:close/>
                  <a:moveTo>
                    <a:pt x="1285284" y="1615315"/>
                  </a:moveTo>
                  <a:cubicBezTo>
                    <a:pt x="1286236" y="1612362"/>
                    <a:pt x="1286903" y="1609029"/>
                    <a:pt x="1290713" y="1609505"/>
                  </a:cubicBezTo>
                  <a:cubicBezTo>
                    <a:pt x="1290427" y="1610933"/>
                    <a:pt x="1290808" y="1611696"/>
                    <a:pt x="1291761" y="1612076"/>
                  </a:cubicBezTo>
                  <a:cubicBezTo>
                    <a:pt x="1289761" y="1613410"/>
                    <a:pt x="1288427" y="1615410"/>
                    <a:pt x="1285284" y="1615315"/>
                  </a:cubicBezTo>
                  <a:close/>
                  <a:moveTo>
                    <a:pt x="1281950" y="1610076"/>
                  </a:moveTo>
                  <a:cubicBezTo>
                    <a:pt x="1278712" y="1609409"/>
                    <a:pt x="1282522" y="1617125"/>
                    <a:pt x="1277854" y="1614743"/>
                  </a:cubicBezTo>
                  <a:cubicBezTo>
                    <a:pt x="1280617" y="1610362"/>
                    <a:pt x="1275568" y="1608076"/>
                    <a:pt x="1277664" y="1601027"/>
                  </a:cubicBezTo>
                  <a:cubicBezTo>
                    <a:pt x="1279664" y="1600837"/>
                    <a:pt x="1279664" y="1602361"/>
                    <a:pt x="1281283" y="1602551"/>
                  </a:cubicBezTo>
                  <a:cubicBezTo>
                    <a:pt x="1280902" y="1605695"/>
                    <a:pt x="1278616" y="1606266"/>
                    <a:pt x="1280807" y="1608838"/>
                  </a:cubicBezTo>
                  <a:cubicBezTo>
                    <a:pt x="1283188" y="1608076"/>
                    <a:pt x="1281950" y="1605218"/>
                    <a:pt x="1284617" y="1607885"/>
                  </a:cubicBezTo>
                  <a:cubicBezTo>
                    <a:pt x="1287570" y="1604361"/>
                    <a:pt x="1284712" y="1601980"/>
                    <a:pt x="1286713" y="1596837"/>
                  </a:cubicBezTo>
                  <a:cubicBezTo>
                    <a:pt x="1290142" y="1598170"/>
                    <a:pt x="1290046" y="1595313"/>
                    <a:pt x="1292999" y="1596075"/>
                  </a:cubicBezTo>
                  <a:cubicBezTo>
                    <a:pt x="1286332" y="1598360"/>
                    <a:pt x="1292332" y="1613600"/>
                    <a:pt x="1281950" y="1610076"/>
                  </a:cubicBezTo>
                  <a:close/>
                  <a:moveTo>
                    <a:pt x="1281950" y="1563785"/>
                  </a:moveTo>
                  <a:cubicBezTo>
                    <a:pt x="1282998" y="1565975"/>
                    <a:pt x="1285760" y="1567976"/>
                    <a:pt x="1286903" y="1564166"/>
                  </a:cubicBezTo>
                  <a:cubicBezTo>
                    <a:pt x="1289951" y="1564547"/>
                    <a:pt x="1286808" y="1568262"/>
                    <a:pt x="1285379" y="1567785"/>
                  </a:cubicBezTo>
                  <a:cubicBezTo>
                    <a:pt x="1286617" y="1568642"/>
                    <a:pt x="1289094" y="1569309"/>
                    <a:pt x="1292618" y="1570833"/>
                  </a:cubicBezTo>
                  <a:cubicBezTo>
                    <a:pt x="1291380" y="1573881"/>
                    <a:pt x="1285951" y="1572071"/>
                    <a:pt x="1283569" y="1573881"/>
                  </a:cubicBezTo>
                  <a:cubicBezTo>
                    <a:pt x="1285284" y="1577596"/>
                    <a:pt x="1287475" y="1574643"/>
                    <a:pt x="1289570" y="1576834"/>
                  </a:cubicBezTo>
                  <a:cubicBezTo>
                    <a:pt x="1291570" y="1578834"/>
                    <a:pt x="1286713" y="1583121"/>
                    <a:pt x="1292809" y="1583311"/>
                  </a:cubicBezTo>
                  <a:cubicBezTo>
                    <a:pt x="1289570" y="1585978"/>
                    <a:pt x="1278521" y="1581501"/>
                    <a:pt x="1282331" y="1588740"/>
                  </a:cubicBezTo>
                  <a:cubicBezTo>
                    <a:pt x="1279093" y="1587978"/>
                    <a:pt x="1278426" y="1585121"/>
                    <a:pt x="1277854" y="1582073"/>
                  </a:cubicBezTo>
                  <a:cubicBezTo>
                    <a:pt x="1282426" y="1582835"/>
                    <a:pt x="1284903" y="1581216"/>
                    <a:pt x="1288046" y="1580454"/>
                  </a:cubicBezTo>
                  <a:cubicBezTo>
                    <a:pt x="1287094" y="1575215"/>
                    <a:pt x="1282522" y="1579692"/>
                    <a:pt x="1278140" y="1578358"/>
                  </a:cubicBezTo>
                  <a:cubicBezTo>
                    <a:pt x="1277950" y="1574072"/>
                    <a:pt x="1279093" y="1571309"/>
                    <a:pt x="1283665" y="1572548"/>
                  </a:cubicBezTo>
                  <a:cubicBezTo>
                    <a:pt x="1284522" y="1568738"/>
                    <a:pt x="1280712" y="1567595"/>
                    <a:pt x="1280045" y="1571024"/>
                  </a:cubicBezTo>
                  <a:cubicBezTo>
                    <a:pt x="1277378" y="1571024"/>
                    <a:pt x="1279855" y="1566547"/>
                    <a:pt x="1279283" y="1564737"/>
                  </a:cubicBezTo>
                  <a:cubicBezTo>
                    <a:pt x="1280807" y="1565118"/>
                    <a:pt x="1281569" y="1564737"/>
                    <a:pt x="1281950" y="1563785"/>
                  </a:cubicBezTo>
                  <a:close/>
                  <a:moveTo>
                    <a:pt x="1280902" y="1561213"/>
                  </a:moveTo>
                  <a:cubicBezTo>
                    <a:pt x="1280236" y="1565594"/>
                    <a:pt x="1275187" y="1561784"/>
                    <a:pt x="1273378" y="1561880"/>
                  </a:cubicBezTo>
                  <a:cubicBezTo>
                    <a:pt x="1271282" y="1561880"/>
                    <a:pt x="1274235" y="1567118"/>
                    <a:pt x="1272711" y="1570547"/>
                  </a:cubicBezTo>
                  <a:cubicBezTo>
                    <a:pt x="1269758" y="1568642"/>
                    <a:pt x="1266424" y="1572833"/>
                    <a:pt x="1266520" y="1570071"/>
                  </a:cubicBezTo>
                  <a:cubicBezTo>
                    <a:pt x="1262805" y="1572738"/>
                    <a:pt x="1263281" y="1578167"/>
                    <a:pt x="1265567" y="1581216"/>
                  </a:cubicBezTo>
                  <a:cubicBezTo>
                    <a:pt x="1263376" y="1584644"/>
                    <a:pt x="1259947" y="1578167"/>
                    <a:pt x="1258042" y="1581882"/>
                  </a:cubicBezTo>
                  <a:cubicBezTo>
                    <a:pt x="1256899" y="1580834"/>
                    <a:pt x="1260614" y="1574072"/>
                    <a:pt x="1261471" y="1570929"/>
                  </a:cubicBezTo>
                  <a:cubicBezTo>
                    <a:pt x="1260424" y="1566356"/>
                    <a:pt x="1254328" y="1566166"/>
                    <a:pt x="1254804" y="1560356"/>
                  </a:cubicBezTo>
                  <a:cubicBezTo>
                    <a:pt x="1257280" y="1560546"/>
                    <a:pt x="1259757" y="1560737"/>
                    <a:pt x="1262328" y="1560927"/>
                  </a:cubicBezTo>
                  <a:cubicBezTo>
                    <a:pt x="1257852" y="1570167"/>
                    <a:pt x="1269568" y="1572833"/>
                    <a:pt x="1270711" y="1565309"/>
                  </a:cubicBezTo>
                  <a:cubicBezTo>
                    <a:pt x="1268139" y="1567404"/>
                    <a:pt x="1269568" y="1567500"/>
                    <a:pt x="1265662" y="1566166"/>
                  </a:cubicBezTo>
                  <a:cubicBezTo>
                    <a:pt x="1270711" y="1563689"/>
                    <a:pt x="1268425" y="1561022"/>
                    <a:pt x="1271473" y="1556641"/>
                  </a:cubicBezTo>
                  <a:cubicBezTo>
                    <a:pt x="1274616" y="1559784"/>
                    <a:pt x="1278426" y="1559879"/>
                    <a:pt x="1280902" y="1561213"/>
                  </a:cubicBezTo>
                  <a:close/>
                  <a:moveTo>
                    <a:pt x="1268996" y="1537686"/>
                  </a:moveTo>
                  <a:cubicBezTo>
                    <a:pt x="1275473" y="1538067"/>
                    <a:pt x="1274616" y="1542258"/>
                    <a:pt x="1273282" y="1546830"/>
                  </a:cubicBezTo>
                  <a:cubicBezTo>
                    <a:pt x="1269568" y="1545687"/>
                    <a:pt x="1268806" y="1542163"/>
                    <a:pt x="1268996" y="1537686"/>
                  </a:cubicBezTo>
                  <a:close/>
                  <a:moveTo>
                    <a:pt x="1276045" y="1528256"/>
                  </a:moveTo>
                  <a:cubicBezTo>
                    <a:pt x="1273854" y="1528542"/>
                    <a:pt x="1273759" y="1527113"/>
                    <a:pt x="1273759" y="1525589"/>
                  </a:cubicBezTo>
                  <a:cubicBezTo>
                    <a:pt x="1271187" y="1525685"/>
                    <a:pt x="1272997" y="1531019"/>
                    <a:pt x="1270806" y="1531590"/>
                  </a:cubicBezTo>
                  <a:cubicBezTo>
                    <a:pt x="1264234" y="1526923"/>
                    <a:pt x="1276616" y="1518065"/>
                    <a:pt x="1276045" y="1528256"/>
                  </a:cubicBezTo>
                  <a:close/>
                  <a:moveTo>
                    <a:pt x="1272901" y="1505492"/>
                  </a:moveTo>
                  <a:cubicBezTo>
                    <a:pt x="1272901" y="1508825"/>
                    <a:pt x="1268234" y="1510635"/>
                    <a:pt x="1272235" y="1514159"/>
                  </a:cubicBezTo>
                  <a:cubicBezTo>
                    <a:pt x="1271282" y="1515398"/>
                    <a:pt x="1269282" y="1515207"/>
                    <a:pt x="1269472" y="1517684"/>
                  </a:cubicBezTo>
                  <a:cubicBezTo>
                    <a:pt x="1266139" y="1511492"/>
                    <a:pt x="1260614" y="1518636"/>
                    <a:pt x="1254613" y="1515207"/>
                  </a:cubicBezTo>
                  <a:cubicBezTo>
                    <a:pt x="1255280" y="1509873"/>
                    <a:pt x="1257947" y="1505206"/>
                    <a:pt x="1255852" y="1500253"/>
                  </a:cubicBezTo>
                  <a:cubicBezTo>
                    <a:pt x="1257280" y="1500539"/>
                    <a:pt x="1258138" y="1500158"/>
                    <a:pt x="1258424" y="1499205"/>
                  </a:cubicBezTo>
                  <a:cubicBezTo>
                    <a:pt x="1261186" y="1499205"/>
                    <a:pt x="1258614" y="1503682"/>
                    <a:pt x="1259185" y="1505587"/>
                  </a:cubicBezTo>
                  <a:cubicBezTo>
                    <a:pt x="1263853" y="1503682"/>
                    <a:pt x="1262233" y="1501301"/>
                    <a:pt x="1262424" y="1495871"/>
                  </a:cubicBezTo>
                  <a:cubicBezTo>
                    <a:pt x="1264043" y="1495967"/>
                    <a:pt x="1265758" y="1496157"/>
                    <a:pt x="1267377" y="1496252"/>
                  </a:cubicBezTo>
                  <a:cubicBezTo>
                    <a:pt x="1267186" y="1499491"/>
                    <a:pt x="1266329" y="1497681"/>
                    <a:pt x="1264805" y="1497300"/>
                  </a:cubicBezTo>
                  <a:cubicBezTo>
                    <a:pt x="1267853" y="1499777"/>
                    <a:pt x="1268615" y="1504063"/>
                    <a:pt x="1272901" y="1505492"/>
                  </a:cubicBezTo>
                  <a:close/>
                  <a:moveTo>
                    <a:pt x="1273568" y="1481775"/>
                  </a:moveTo>
                  <a:cubicBezTo>
                    <a:pt x="1273378" y="1484251"/>
                    <a:pt x="1270044" y="1483108"/>
                    <a:pt x="1270711" y="1486537"/>
                  </a:cubicBezTo>
                  <a:cubicBezTo>
                    <a:pt x="1269472" y="1486442"/>
                    <a:pt x="1268234" y="1486346"/>
                    <a:pt x="1266996" y="1486251"/>
                  </a:cubicBezTo>
                  <a:cubicBezTo>
                    <a:pt x="1267853" y="1485204"/>
                    <a:pt x="1268615" y="1484156"/>
                    <a:pt x="1267186" y="1483775"/>
                  </a:cubicBezTo>
                  <a:cubicBezTo>
                    <a:pt x="1267567" y="1482251"/>
                    <a:pt x="1269758" y="1482727"/>
                    <a:pt x="1269663" y="1483965"/>
                  </a:cubicBezTo>
                  <a:cubicBezTo>
                    <a:pt x="1270996" y="1483203"/>
                    <a:pt x="1271092" y="1481203"/>
                    <a:pt x="1273568" y="1481775"/>
                  </a:cubicBezTo>
                  <a:close/>
                  <a:moveTo>
                    <a:pt x="1273473" y="1466725"/>
                  </a:moveTo>
                  <a:cubicBezTo>
                    <a:pt x="1273663" y="1468344"/>
                    <a:pt x="1275854" y="1468154"/>
                    <a:pt x="1275949" y="1466916"/>
                  </a:cubicBezTo>
                  <a:cubicBezTo>
                    <a:pt x="1279474" y="1468535"/>
                    <a:pt x="1274044" y="1470821"/>
                    <a:pt x="1271949" y="1470344"/>
                  </a:cubicBezTo>
                  <a:cubicBezTo>
                    <a:pt x="1275092" y="1455295"/>
                    <a:pt x="1281283" y="1453295"/>
                    <a:pt x="1267853" y="1458724"/>
                  </a:cubicBezTo>
                  <a:cubicBezTo>
                    <a:pt x="1267567" y="1461581"/>
                    <a:pt x="1267377" y="1464534"/>
                    <a:pt x="1267186" y="1467487"/>
                  </a:cubicBezTo>
                  <a:cubicBezTo>
                    <a:pt x="1266139" y="1467582"/>
                    <a:pt x="1266043" y="1466916"/>
                    <a:pt x="1266043" y="1466154"/>
                  </a:cubicBezTo>
                  <a:cubicBezTo>
                    <a:pt x="1265186" y="1466058"/>
                    <a:pt x="1264424" y="1466058"/>
                    <a:pt x="1263567" y="1465963"/>
                  </a:cubicBezTo>
                  <a:cubicBezTo>
                    <a:pt x="1264424" y="1462058"/>
                    <a:pt x="1268901" y="1460819"/>
                    <a:pt x="1261471" y="1460819"/>
                  </a:cubicBezTo>
                  <a:cubicBezTo>
                    <a:pt x="1261948" y="1458629"/>
                    <a:pt x="1263853" y="1458152"/>
                    <a:pt x="1266615" y="1458724"/>
                  </a:cubicBezTo>
                  <a:cubicBezTo>
                    <a:pt x="1268520" y="1452914"/>
                    <a:pt x="1264043" y="1452438"/>
                    <a:pt x="1263662" y="1448437"/>
                  </a:cubicBezTo>
                  <a:cubicBezTo>
                    <a:pt x="1265758" y="1448913"/>
                    <a:pt x="1267091" y="1446627"/>
                    <a:pt x="1267377" y="1448723"/>
                  </a:cubicBezTo>
                  <a:cubicBezTo>
                    <a:pt x="1270330" y="1447580"/>
                    <a:pt x="1264138" y="1444627"/>
                    <a:pt x="1265472" y="1441103"/>
                  </a:cubicBezTo>
                  <a:cubicBezTo>
                    <a:pt x="1267091" y="1441198"/>
                    <a:pt x="1268806" y="1441388"/>
                    <a:pt x="1270425" y="1441484"/>
                  </a:cubicBezTo>
                  <a:cubicBezTo>
                    <a:pt x="1270139" y="1448056"/>
                    <a:pt x="1270711" y="1447866"/>
                    <a:pt x="1269377" y="1453866"/>
                  </a:cubicBezTo>
                  <a:cubicBezTo>
                    <a:pt x="1273663" y="1453866"/>
                    <a:pt x="1276711" y="1452438"/>
                    <a:pt x="1281950" y="1453676"/>
                  </a:cubicBezTo>
                  <a:cubicBezTo>
                    <a:pt x="1277664" y="1458533"/>
                    <a:pt x="1278997" y="1462439"/>
                    <a:pt x="1273473" y="1466725"/>
                  </a:cubicBezTo>
                  <a:close/>
                  <a:moveTo>
                    <a:pt x="1291570" y="1413194"/>
                  </a:moveTo>
                  <a:cubicBezTo>
                    <a:pt x="1289475" y="1415671"/>
                    <a:pt x="1288618" y="1412051"/>
                    <a:pt x="1285284" y="1413956"/>
                  </a:cubicBezTo>
                  <a:cubicBezTo>
                    <a:pt x="1285570" y="1408337"/>
                    <a:pt x="1289951" y="1411099"/>
                    <a:pt x="1291570" y="1413194"/>
                  </a:cubicBezTo>
                  <a:close/>
                  <a:moveTo>
                    <a:pt x="1275664" y="1424434"/>
                  </a:moveTo>
                  <a:cubicBezTo>
                    <a:pt x="1274997" y="1426339"/>
                    <a:pt x="1271663" y="1425196"/>
                    <a:pt x="1272806" y="1429196"/>
                  </a:cubicBezTo>
                  <a:cubicBezTo>
                    <a:pt x="1272711" y="1431578"/>
                    <a:pt x="1277854" y="1427482"/>
                    <a:pt x="1277569" y="1432054"/>
                  </a:cubicBezTo>
                  <a:cubicBezTo>
                    <a:pt x="1279093" y="1426339"/>
                    <a:pt x="1281569" y="1430149"/>
                    <a:pt x="1283188" y="1425005"/>
                  </a:cubicBezTo>
                  <a:cubicBezTo>
                    <a:pt x="1288713" y="1428434"/>
                    <a:pt x="1281378" y="1433388"/>
                    <a:pt x="1282331" y="1434912"/>
                  </a:cubicBezTo>
                  <a:cubicBezTo>
                    <a:pt x="1275949" y="1430530"/>
                    <a:pt x="1278997" y="1442436"/>
                    <a:pt x="1276330" y="1446913"/>
                  </a:cubicBezTo>
                  <a:cubicBezTo>
                    <a:pt x="1275092" y="1446818"/>
                    <a:pt x="1273854" y="1446722"/>
                    <a:pt x="1272616" y="1446627"/>
                  </a:cubicBezTo>
                  <a:cubicBezTo>
                    <a:pt x="1271758" y="1441579"/>
                    <a:pt x="1268520" y="1434912"/>
                    <a:pt x="1274997" y="1433006"/>
                  </a:cubicBezTo>
                  <a:cubicBezTo>
                    <a:pt x="1274711" y="1431292"/>
                    <a:pt x="1271949" y="1431768"/>
                    <a:pt x="1270139" y="1431387"/>
                  </a:cubicBezTo>
                  <a:cubicBezTo>
                    <a:pt x="1273473" y="1426529"/>
                    <a:pt x="1269568" y="1423291"/>
                    <a:pt x="1270044" y="1417671"/>
                  </a:cubicBezTo>
                  <a:cubicBezTo>
                    <a:pt x="1273187" y="1418814"/>
                    <a:pt x="1272140" y="1423577"/>
                    <a:pt x="1275664" y="1424434"/>
                  </a:cubicBezTo>
                  <a:close/>
                  <a:moveTo>
                    <a:pt x="1270996" y="1405193"/>
                  </a:moveTo>
                  <a:cubicBezTo>
                    <a:pt x="1269472" y="1403479"/>
                    <a:pt x="1268806" y="1401193"/>
                    <a:pt x="1267282" y="1404908"/>
                  </a:cubicBezTo>
                  <a:cubicBezTo>
                    <a:pt x="1263948" y="1405003"/>
                    <a:pt x="1266710" y="1400050"/>
                    <a:pt x="1262615" y="1400812"/>
                  </a:cubicBezTo>
                  <a:cubicBezTo>
                    <a:pt x="1258804" y="1401288"/>
                    <a:pt x="1263567" y="1403574"/>
                    <a:pt x="1262233" y="1405765"/>
                  </a:cubicBezTo>
                  <a:cubicBezTo>
                    <a:pt x="1258138" y="1406527"/>
                    <a:pt x="1259947" y="1402336"/>
                    <a:pt x="1257566" y="1401669"/>
                  </a:cubicBezTo>
                  <a:cubicBezTo>
                    <a:pt x="1263662" y="1400050"/>
                    <a:pt x="1259281" y="1398431"/>
                    <a:pt x="1259566" y="1393097"/>
                  </a:cubicBezTo>
                  <a:cubicBezTo>
                    <a:pt x="1261757" y="1393573"/>
                    <a:pt x="1262233" y="1395383"/>
                    <a:pt x="1261662" y="1398240"/>
                  </a:cubicBezTo>
                  <a:cubicBezTo>
                    <a:pt x="1266329" y="1398145"/>
                    <a:pt x="1267853" y="1398240"/>
                    <a:pt x="1271949" y="1395288"/>
                  </a:cubicBezTo>
                  <a:cubicBezTo>
                    <a:pt x="1274235" y="1396621"/>
                    <a:pt x="1272425" y="1404050"/>
                    <a:pt x="1270996" y="1405193"/>
                  </a:cubicBezTo>
                  <a:close/>
                  <a:moveTo>
                    <a:pt x="1271187" y="1371475"/>
                  </a:moveTo>
                  <a:cubicBezTo>
                    <a:pt x="1273473" y="1375475"/>
                    <a:pt x="1268710" y="1378809"/>
                    <a:pt x="1271473" y="1382810"/>
                  </a:cubicBezTo>
                  <a:cubicBezTo>
                    <a:pt x="1274521" y="1381286"/>
                    <a:pt x="1274521" y="1379952"/>
                    <a:pt x="1276426" y="1383191"/>
                  </a:cubicBezTo>
                  <a:cubicBezTo>
                    <a:pt x="1271663" y="1383572"/>
                    <a:pt x="1265472" y="1389382"/>
                    <a:pt x="1268044" y="1393763"/>
                  </a:cubicBezTo>
                  <a:cubicBezTo>
                    <a:pt x="1266901" y="1397383"/>
                    <a:pt x="1265472" y="1392335"/>
                    <a:pt x="1263091" y="1393383"/>
                  </a:cubicBezTo>
                  <a:cubicBezTo>
                    <a:pt x="1263472" y="1384334"/>
                    <a:pt x="1262900" y="1380524"/>
                    <a:pt x="1268234" y="1376238"/>
                  </a:cubicBezTo>
                  <a:cubicBezTo>
                    <a:pt x="1266234" y="1373666"/>
                    <a:pt x="1266996" y="1368808"/>
                    <a:pt x="1263948" y="1367093"/>
                  </a:cubicBezTo>
                  <a:cubicBezTo>
                    <a:pt x="1264424" y="1365569"/>
                    <a:pt x="1266520" y="1366046"/>
                    <a:pt x="1266424" y="1367284"/>
                  </a:cubicBezTo>
                  <a:cubicBezTo>
                    <a:pt x="1268044" y="1366046"/>
                    <a:pt x="1268996" y="1363950"/>
                    <a:pt x="1272806" y="1365284"/>
                  </a:cubicBezTo>
                  <a:cubicBezTo>
                    <a:pt x="1272140" y="1367760"/>
                    <a:pt x="1272711" y="1369189"/>
                    <a:pt x="1274997" y="1369189"/>
                  </a:cubicBezTo>
                  <a:cubicBezTo>
                    <a:pt x="1275854" y="1367570"/>
                    <a:pt x="1276616" y="1364236"/>
                    <a:pt x="1277950" y="1363188"/>
                  </a:cubicBezTo>
                  <a:cubicBezTo>
                    <a:pt x="1282141" y="1362617"/>
                    <a:pt x="1279759" y="1365855"/>
                    <a:pt x="1278902" y="1366998"/>
                  </a:cubicBezTo>
                  <a:cubicBezTo>
                    <a:pt x="1278902" y="1368237"/>
                    <a:pt x="1280331" y="1368046"/>
                    <a:pt x="1281283" y="1368427"/>
                  </a:cubicBezTo>
                  <a:cubicBezTo>
                    <a:pt x="1278045" y="1369475"/>
                    <a:pt x="1275568" y="1371570"/>
                    <a:pt x="1271187" y="1371475"/>
                  </a:cubicBezTo>
                  <a:close/>
                  <a:moveTo>
                    <a:pt x="1290903" y="1375571"/>
                  </a:moveTo>
                  <a:cubicBezTo>
                    <a:pt x="1289380" y="1379952"/>
                    <a:pt x="1287189" y="1376047"/>
                    <a:pt x="1283379" y="1376238"/>
                  </a:cubicBezTo>
                  <a:cubicBezTo>
                    <a:pt x="1284617" y="1373951"/>
                    <a:pt x="1289094" y="1373285"/>
                    <a:pt x="1290903" y="1375571"/>
                  </a:cubicBezTo>
                  <a:close/>
                  <a:moveTo>
                    <a:pt x="1288713" y="1340423"/>
                  </a:moveTo>
                  <a:cubicBezTo>
                    <a:pt x="1291094" y="1342519"/>
                    <a:pt x="1289570" y="1351282"/>
                    <a:pt x="1285379" y="1350139"/>
                  </a:cubicBezTo>
                  <a:cubicBezTo>
                    <a:pt x="1282522" y="1346234"/>
                    <a:pt x="1287665" y="1343662"/>
                    <a:pt x="1288713" y="1340423"/>
                  </a:cubicBezTo>
                  <a:close/>
                  <a:moveTo>
                    <a:pt x="1284712" y="1358807"/>
                  </a:moveTo>
                  <a:cubicBezTo>
                    <a:pt x="1286046" y="1358045"/>
                    <a:pt x="1286236" y="1356044"/>
                    <a:pt x="1288618" y="1356616"/>
                  </a:cubicBezTo>
                  <a:cubicBezTo>
                    <a:pt x="1289761" y="1362521"/>
                    <a:pt x="1285855" y="1362426"/>
                    <a:pt x="1284236" y="1364998"/>
                  </a:cubicBezTo>
                  <a:cubicBezTo>
                    <a:pt x="1282522" y="1364522"/>
                    <a:pt x="1283474" y="1361855"/>
                    <a:pt x="1283379" y="1359950"/>
                  </a:cubicBezTo>
                  <a:cubicBezTo>
                    <a:pt x="1282141" y="1359854"/>
                    <a:pt x="1280902" y="1359759"/>
                    <a:pt x="1279664" y="1359664"/>
                  </a:cubicBezTo>
                  <a:cubicBezTo>
                    <a:pt x="1278902" y="1355187"/>
                    <a:pt x="1283855" y="1357854"/>
                    <a:pt x="1284712" y="1358807"/>
                  </a:cubicBezTo>
                  <a:close/>
                  <a:moveTo>
                    <a:pt x="1277092" y="1314420"/>
                  </a:moveTo>
                  <a:cubicBezTo>
                    <a:pt x="1284617" y="1317278"/>
                    <a:pt x="1272330" y="1325279"/>
                    <a:pt x="1273187" y="1316611"/>
                  </a:cubicBezTo>
                  <a:cubicBezTo>
                    <a:pt x="1275664" y="1317183"/>
                    <a:pt x="1277092" y="1316706"/>
                    <a:pt x="1277092" y="1314420"/>
                  </a:cubicBezTo>
                  <a:close/>
                  <a:moveTo>
                    <a:pt x="1273854" y="1322897"/>
                  </a:moveTo>
                  <a:cubicBezTo>
                    <a:pt x="1270901" y="1321659"/>
                    <a:pt x="1269091" y="1318325"/>
                    <a:pt x="1267567" y="1323659"/>
                  </a:cubicBezTo>
                  <a:cubicBezTo>
                    <a:pt x="1267186" y="1326326"/>
                    <a:pt x="1271949" y="1324517"/>
                    <a:pt x="1273663" y="1325374"/>
                  </a:cubicBezTo>
                  <a:cubicBezTo>
                    <a:pt x="1275187" y="1325279"/>
                    <a:pt x="1274902" y="1323183"/>
                    <a:pt x="1275187" y="1321754"/>
                  </a:cubicBezTo>
                  <a:cubicBezTo>
                    <a:pt x="1276235" y="1322612"/>
                    <a:pt x="1277283" y="1323374"/>
                    <a:pt x="1277664" y="1321945"/>
                  </a:cubicBezTo>
                  <a:cubicBezTo>
                    <a:pt x="1281283" y="1323755"/>
                    <a:pt x="1276426" y="1326612"/>
                    <a:pt x="1275949" y="1328041"/>
                  </a:cubicBezTo>
                  <a:cubicBezTo>
                    <a:pt x="1276997" y="1328327"/>
                    <a:pt x="1277188" y="1327660"/>
                    <a:pt x="1277283" y="1326898"/>
                  </a:cubicBezTo>
                  <a:cubicBezTo>
                    <a:pt x="1280902" y="1332042"/>
                    <a:pt x="1263757" y="1322231"/>
                    <a:pt x="1266710" y="1333566"/>
                  </a:cubicBezTo>
                  <a:cubicBezTo>
                    <a:pt x="1267949" y="1329565"/>
                    <a:pt x="1273092" y="1330994"/>
                    <a:pt x="1274521" y="1330422"/>
                  </a:cubicBezTo>
                  <a:cubicBezTo>
                    <a:pt x="1277378" y="1330994"/>
                    <a:pt x="1272806" y="1333661"/>
                    <a:pt x="1272901" y="1335280"/>
                  </a:cubicBezTo>
                  <a:cubicBezTo>
                    <a:pt x="1274902" y="1336613"/>
                    <a:pt x="1275283" y="1339376"/>
                    <a:pt x="1276140" y="1341852"/>
                  </a:cubicBezTo>
                  <a:cubicBezTo>
                    <a:pt x="1277759" y="1341567"/>
                    <a:pt x="1278235" y="1339852"/>
                    <a:pt x="1280045" y="1339662"/>
                  </a:cubicBezTo>
                  <a:cubicBezTo>
                    <a:pt x="1279759" y="1337185"/>
                    <a:pt x="1275283" y="1338233"/>
                    <a:pt x="1276711" y="1334423"/>
                  </a:cubicBezTo>
                  <a:cubicBezTo>
                    <a:pt x="1279759" y="1334137"/>
                    <a:pt x="1279188" y="1336899"/>
                    <a:pt x="1282807" y="1336137"/>
                  </a:cubicBezTo>
                  <a:cubicBezTo>
                    <a:pt x="1284332" y="1340709"/>
                    <a:pt x="1276807" y="1347281"/>
                    <a:pt x="1281665" y="1349853"/>
                  </a:cubicBezTo>
                  <a:cubicBezTo>
                    <a:pt x="1275854" y="1351377"/>
                    <a:pt x="1280902" y="1361664"/>
                    <a:pt x="1273092" y="1362998"/>
                  </a:cubicBezTo>
                  <a:cubicBezTo>
                    <a:pt x="1272806" y="1359950"/>
                    <a:pt x="1275568" y="1360426"/>
                    <a:pt x="1274807" y="1356902"/>
                  </a:cubicBezTo>
                  <a:cubicBezTo>
                    <a:pt x="1271663" y="1356806"/>
                    <a:pt x="1272044" y="1360902"/>
                    <a:pt x="1271758" y="1364141"/>
                  </a:cubicBezTo>
                  <a:cubicBezTo>
                    <a:pt x="1264424" y="1358521"/>
                    <a:pt x="1271187" y="1347948"/>
                    <a:pt x="1263376" y="1343471"/>
                  </a:cubicBezTo>
                  <a:cubicBezTo>
                    <a:pt x="1263948" y="1338233"/>
                    <a:pt x="1273759" y="1342329"/>
                    <a:pt x="1274521" y="1344424"/>
                  </a:cubicBezTo>
                  <a:cubicBezTo>
                    <a:pt x="1278807" y="1341090"/>
                    <a:pt x="1267472" y="1341281"/>
                    <a:pt x="1270234" y="1335280"/>
                  </a:cubicBezTo>
                  <a:cubicBezTo>
                    <a:pt x="1265853" y="1334232"/>
                    <a:pt x="1266805" y="1339471"/>
                    <a:pt x="1262424" y="1338423"/>
                  </a:cubicBezTo>
                  <a:cubicBezTo>
                    <a:pt x="1265377" y="1328898"/>
                    <a:pt x="1263662" y="1320897"/>
                    <a:pt x="1265662" y="1313658"/>
                  </a:cubicBezTo>
                  <a:cubicBezTo>
                    <a:pt x="1270615" y="1314896"/>
                    <a:pt x="1271663" y="1319468"/>
                    <a:pt x="1273854" y="1322897"/>
                  </a:cubicBezTo>
                  <a:close/>
                  <a:moveTo>
                    <a:pt x="1266901" y="1286036"/>
                  </a:moveTo>
                  <a:cubicBezTo>
                    <a:pt x="1267282" y="1282892"/>
                    <a:pt x="1267663" y="1279654"/>
                    <a:pt x="1271092" y="1280130"/>
                  </a:cubicBezTo>
                  <a:cubicBezTo>
                    <a:pt x="1272330" y="1283845"/>
                    <a:pt x="1271282" y="1285845"/>
                    <a:pt x="1266901" y="1286036"/>
                  </a:cubicBezTo>
                  <a:close/>
                  <a:moveTo>
                    <a:pt x="1270711" y="1270129"/>
                  </a:moveTo>
                  <a:cubicBezTo>
                    <a:pt x="1269758" y="1274034"/>
                    <a:pt x="1272616" y="1274701"/>
                    <a:pt x="1271282" y="1278892"/>
                  </a:cubicBezTo>
                  <a:cubicBezTo>
                    <a:pt x="1266710" y="1278225"/>
                    <a:pt x="1268139" y="1274225"/>
                    <a:pt x="1269377" y="1271177"/>
                  </a:cubicBezTo>
                  <a:cubicBezTo>
                    <a:pt x="1267186" y="1270796"/>
                    <a:pt x="1266615" y="1272510"/>
                    <a:pt x="1264329" y="1272034"/>
                  </a:cubicBezTo>
                  <a:cubicBezTo>
                    <a:pt x="1264329" y="1269748"/>
                    <a:pt x="1266043" y="1269558"/>
                    <a:pt x="1265948" y="1267176"/>
                  </a:cubicBezTo>
                  <a:cubicBezTo>
                    <a:pt x="1267853" y="1267938"/>
                    <a:pt x="1266710" y="1271177"/>
                    <a:pt x="1270711" y="1270129"/>
                  </a:cubicBezTo>
                  <a:close/>
                  <a:moveTo>
                    <a:pt x="1278807" y="1231934"/>
                  </a:moveTo>
                  <a:cubicBezTo>
                    <a:pt x="1281093" y="1232315"/>
                    <a:pt x="1281569" y="1230600"/>
                    <a:pt x="1283855" y="1231076"/>
                  </a:cubicBezTo>
                  <a:cubicBezTo>
                    <a:pt x="1283855" y="1233363"/>
                    <a:pt x="1282141" y="1233553"/>
                    <a:pt x="1282236" y="1235934"/>
                  </a:cubicBezTo>
                  <a:cubicBezTo>
                    <a:pt x="1281093" y="1234601"/>
                    <a:pt x="1277664" y="1235267"/>
                    <a:pt x="1278807" y="1231934"/>
                  </a:cubicBezTo>
                  <a:close/>
                  <a:moveTo>
                    <a:pt x="1275092" y="1246697"/>
                  </a:moveTo>
                  <a:cubicBezTo>
                    <a:pt x="1278045" y="1248793"/>
                    <a:pt x="1280140" y="1249746"/>
                    <a:pt x="1277664" y="1245650"/>
                  </a:cubicBezTo>
                  <a:cubicBezTo>
                    <a:pt x="1279378" y="1243173"/>
                    <a:pt x="1285284" y="1246888"/>
                    <a:pt x="1283474" y="1251174"/>
                  </a:cubicBezTo>
                  <a:cubicBezTo>
                    <a:pt x="1275664" y="1248793"/>
                    <a:pt x="1277664" y="1257937"/>
                    <a:pt x="1270520" y="1256413"/>
                  </a:cubicBezTo>
                  <a:cubicBezTo>
                    <a:pt x="1270615" y="1254794"/>
                    <a:pt x="1270806" y="1253079"/>
                    <a:pt x="1270901" y="1251460"/>
                  </a:cubicBezTo>
                  <a:cubicBezTo>
                    <a:pt x="1276616" y="1252793"/>
                    <a:pt x="1276140" y="1250317"/>
                    <a:pt x="1275092" y="1246697"/>
                  </a:cubicBezTo>
                  <a:close/>
                  <a:moveTo>
                    <a:pt x="1273282" y="1237744"/>
                  </a:moveTo>
                  <a:cubicBezTo>
                    <a:pt x="1271568" y="1236506"/>
                    <a:pt x="1271758" y="1233648"/>
                    <a:pt x="1271282" y="1231362"/>
                  </a:cubicBezTo>
                  <a:cubicBezTo>
                    <a:pt x="1275664" y="1230791"/>
                    <a:pt x="1275378" y="1236029"/>
                    <a:pt x="1273282" y="1237744"/>
                  </a:cubicBezTo>
                  <a:close/>
                  <a:moveTo>
                    <a:pt x="1267186" y="1236029"/>
                  </a:moveTo>
                  <a:cubicBezTo>
                    <a:pt x="1269282" y="1237363"/>
                    <a:pt x="1269663" y="1240125"/>
                    <a:pt x="1269091" y="1243650"/>
                  </a:cubicBezTo>
                  <a:cubicBezTo>
                    <a:pt x="1272044" y="1244412"/>
                    <a:pt x="1268806" y="1237934"/>
                    <a:pt x="1273092" y="1240221"/>
                  </a:cubicBezTo>
                  <a:cubicBezTo>
                    <a:pt x="1273092" y="1245650"/>
                    <a:pt x="1269568" y="1244792"/>
                    <a:pt x="1266520" y="1243459"/>
                  </a:cubicBezTo>
                  <a:cubicBezTo>
                    <a:pt x="1263281" y="1243554"/>
                    <a:pt x="1268044" y="1245745"/>
                    <a:pt x="1266139" y="1248412"/>
                  </a:cubicBezTo>
                  <a:cubicBezTo>
                    <a:pt x="1264329" y="1249555"/>
                    <a:pt x="1262233" y="1250126"/>
                    <a:pt x="1260900" y="1251746"/>
                  </a:cubicBezTo>
                  <a:cubicBezTo>
                    <a:pt x="1257185" y="1247364"/>
                    <a:pt x="1266901" y="1243745"/>
                    <a:pt x="1267186" y="1236029"/>
                  </a:cubicBezTo>
                  <a:close/>
                  <a:moveTo>
                    <a:pt x="1266139" y="1202216"/>
                  </a:moveTo>
                  <a:cubicBezTo>
                    <a:pt x="1265567" y="1204788"/>
                    <a:pt x="1261948" y="1200596"/>
                    <a:pt x="1262710" y="1198215"/>
                  </a:cubicBezTo>
                  <a:cubicBezTo>
                    <a:pt x="1266615" y="1197644"/>
                    <a:pt x="1265186" y="1197548"/>
                    <a:pt x="1268901" y="1198692"/>
                  </a:cubicBezTo>
                  <a:cubicBezTo>
                    <a:pt x="1269091" y="1200311"/>
                    <a:pt x="1261662" y="1199644"/>
                    <a:pt x="1266139" y="1202216"/>
                  </a:cubicBezTo>
                  <a:close/>
                  <a:moveTo>
                    <a:pt x="1268996" y="1182404"/>
                  </a:moveTo>
                  <a:cubicBezTo>
                    <a:pt x="1268139" y="1179546"/>
                    <a:pt x="1264138" y="1176213"/>
                    <a:pt x="1267186" y="1173545"/>
                  </a:cubicBezTo>
                  <a:cubicBezTo>
                    <a:pt x="1270806" y="1173926"/>
                    <a:pt x="1269091" y="1178879"/>
                    <a:pt x="1268996" y="1182404"/>
                  </a:cubicBezTo>
                  <a:close/>
                  <a:moveTo>
                    <a:pt x="1267949" y="1149733"/>
                  </a:moveTo>
                  <a:cubicBezTo>
                    <a:pt x="1266615" y="1150400"/>
                    <a:pt x="1266424" y="1152495"/>
                    <a:pt x="1264043" y="1151924"/>
                  </a:cubicBezTo>
                  <a:cubicBezTo>
                    <a:pt x="1265282" y="1150209"/>
                    <a:pt x="1266234" y="1148114"/>
                    <a:pt x="1269282" y="1148590"/>
                  </a:cubicBezTo>
                  <a:cubicBezTo>
                    <a:pt x="1269758" y="1149733"/>
                    <a:pt x="1270234" y="1150876"/>
                    <a:pt x="1271568" y="1151257"/>
                  </a:cubicBezTo>
                  <a:cubicBezTo>
                    <a:pt x="1271853" y="1153733"/>
                    <a:pt x="1265758" y="1152686"/>
                    <a:pt x="1267949" y="1149733"/>
                  </a:cubicBezTo>
                  <a:close/>
                  <a:moveTo>
                    <a:pt x="1272044" y="1191357"/>
                  </a:moveTo>
                  <a:cubicBezTo>
                    <a:pt x="1271187" y="1186309"/>
                    <a:pt x="1276045" y="1187928"/>
                    <a:pt x="1275187" y="1182880"/>
                  </a:cubicBezTo>
                  <a:cubicBezTo>
                    <a:pt x="1277283" y="1184213"/>
                    <a:pt x="1277569" y="1186976"/>
                    <a:pt x="1277092" y="1190500"/>
                  </a:cubicBezTo>
                  <a:cubicBezTo>
                    <a:pt x="1274902" y="1190214"/>
                    <a:pt x="1274425" y="1191833"/>
                    <a:pt x="1272044" y="1191357"/>
                  </a:cubicBezTo>
                  <a:close/>
                  <a:moveTo>
                    <a:pt x="1290523" y="1149066"/>
                  </a:moveTo>
                  <a:cubicBezTo>
                    <a:pt x="1289856" y="1151924"/>
                    <a:pt x="1290332" y="1153829"/>
                    <a:pt x="1291285" y="1155353"/>
                  </a:cubicBezTo>
                  <a:cubicBezTo>
                    <a:pt x="1291856" y="1159258"/>
                    <a:pt x="1287665" y="1157448"/>
                    <a:pt x="1288332" y="1161353"/>
                  </a:cubicBezTo>
                  <a:cubicBezTo>
                    <a:pt x="1288713" y="1167164"/>
                    <a:pt x="1292618" y="1159734"/>
                    <a:pt x="1293190" y="1162973"/>
                  </a:cubicBezTo>
                  <a:cubicBezTo>
                    <a:pt x="1292142" y="1167164"/>
                    <a:pt x="1286808" y="1166306"/>
                    <a:pt x="1283950" y="1168497"/>
                  </a:cubicBezTo>
                  <a:cubicBezTo>
                    <a:pt x="1283569" y="1170688"/>
                    <a:pt x="1285284" y="1171259"/>
                    <a:pt x="1284808" y="1173545"/>
                  </a:cubicBezTo>
                  <a:cubicBezTo>
                    <a:pt x="1281855" y="1172783"/>
                    <a:pt x="1281950" y="1175546"/>
                    <a:pt x="1278521" y="1174307"/>
                  </a:cubicBezTo>
                  <a:cubicBezTo>
                    <a:pt x="1280902" y="1172402"/>
                    <a:pt x="1282426" y="1168973"/>
                    <a:pt x="1279093" y="1166783"/>
                  </a:cubicBezTo>
                  <a:cubicBezTo>
                    <a:pt x="1280617" y="1162782"/>
                    <a:pt x="1281474" y="1168402"/>
                    <a:pt x="1282712" y="1168307"/>
                  </a:cubicBezTo>
                  <a:cubicBezTo>
                    <a:pt x="1285570" y="1168021"/>
                    <a:pt x="1283284" y="1161734"/>
                    <a:pt x="1285855" y="1161068"/>
                  </a:cubicBezTo>
                  <a:cubicBezTo>
                    <a:pt x="1284332" y="1156781"/>
                    <a:pt x="1284046" y="1165068"/>
                    <a:pt x="1280712" y="1163163"/>
                  </a:cubicBezTo>
                  <a:cubicBezTo>
                    <a:pt x="1279950" y="1156781"/>
                    <a:pt x="1277950" y="1155543"/>
                    <a:pt x="1275568" y="1148971"/>
                  </a:cubicBezTo>
                  <a:cubicBezTo>
                    <a:pt x="1278616" y="1148304"/>
                    <a:pt x="1288332" y="1147352"/>
                    <a:pt x="1284046" y="1152209"/>
                  </a:cubicBezTo>
                  <a:cubicBezTo>
                    <a:pt x="1288522" y="1154019"/>
                    <a:pt x="1286332" y="1147828"/>
                    <a:pt x="1290523" y="1149066"/>
                  </a:cubicBezTo>
                  <a:close/>
                  <a:moveTo>
                    <a:pt x="1294047" y="1166878"/>
                  </a:moveTo>
                  <a:cubicBezTo>
                    <a:pt x="1294904" y="1169259"/>
                    <a:pt x="1297000" y="1170593"/>
                    <a:pt x="1297285" y="1173355"/>
                  </a:cubicBezTo>
                  <a:cubicBezTo>
                    <a:pt x="1295476" y="1176784"/>
                    <a:pt x="1290046" y="1166878"/>
                    <a:pt x="1288522" y="1173926"/>
                  </a:cubicBezTo>
                  <a:cubicBezTo>
                    <a:pt x="1281855" y="1170021"/>
                    <a:pt x="1294428" y="1171736"/>
                    <a:pt x="1294047" y="1166878"/>
                  </a:cubicBezTo>
                  <a:close/>
                  <a:moveTo>
                    <a:pt x="1283284" y="1176022"/>
                  </a:moveTo>
                  <a:cubicBezTo>
                    <a:pt x="1283093" y="1178498"/>
                    <a:pt x="1282903" y="1180975"/>
                    <a:pt x="1282712" y="1183547"/>
                  </a:cubicBezTo>
                  <a:cubicBezTo>
                    <a:pt x="1281474" y="1183356"/>
                    <a:pt x="1281855" y="1181927"/>
                    <a:pt x="1281665" y="1180975"/>
                  </a:cubicBezTo>
                  <a:cubicBezTo>
                    <a:pt x="1280617" y="1181546"/>
                    <a:pt x="1279569" y="1182118"/>
                    <a:pt x="1277854" y="1181927"/>
                  </a:cubicBezTo>
                  <a:cubicBezTo>
                    <a:pt x="1275949" y="1181070"/>
                    <a:pt x="1277854" y="1180689"/>
                    <a:pt x="1279188" y="1180784"/>
                  </a:cubicBezTo>
                  <a:cubicBezTo>
                    <a:pt x="1282426" y="1181356"/>
                    <a:pt x="1278616" y="1173641"/>
                    <a:pt x="1283284" y="1176022"/>
                  </a:cubicBezTo>
                  <a:close/>
                  <a:moveTo>
                    <a:pt x="1281188" y="1202120"/>
                  </a:moveTo>
                  <a:cubicBezTo>
                    <a:pt x="1281378" y="1200882"/>
                    <a:pt x="1282807" y="1201263"/>
                    <a:pt x="1283760" y="1201073"/>
                  </a:cubicBezTo>
                  <a:cubicBezTo>
                    <a:pt x="1284046" y="1198977"/>
                    <a:pt x="1283093" y="1197739"/>
                    <a:pt x="1281569" y="1197167"/>
                  </a:cubicBezTo>
                  <a:cubicBezTo>
                    <a:pt x="1278616" y="1196405"/>
                    <a:pt x="1281855" y="1202882"/>
                    <a:pt x="1277569" y="1200596"/>
                  </a:cubicBezTo>
                  <a:cubicBezTo>
                    <a:pt x="1277569" y="1198596"/>
                    <a:pt x="1278521" y="1195929"/>
                    <a:pt x="1276711" y="1195548"/>
                  </a:cubicBezTo>
                  <a:cubicBezTo>
                    <a:pt x="1277092" y="1194119"/>
                    <a:pt x="1278045" y="1194977"/>
                    <a:pt x="1277950" y="1195643"/>
                  </a:cubicBezTo>
                  <a:cubicBezTo>
                    <a:pt x="1282426" y="1195453"/>
                    <a:pt x="1285284" y="1194215"/>
                    <a:pt x="1289189" y="1196501"/>
                  </a:cubicBezTo>
                  <a:cubicBezTo>
                    <a:pt x="1286999" y="1198977"/>
                    <a:pt x="1285760" y="1202501"/>
                    <a:pt x="1281188" y="1202120"/>
                  </a:cubicBezTo>
                  <a:close/>
                  <a:moveTo>
                    <a:pt x="1283379" y="1190976"/>
                  </a:moveTo>
                  <a:cubicBezTo>
                    <a:pt x="1286713" y="1187547"/>
                    <a:pt x="1289856" y="1184309"/>
                    <a:pt x="1292047" y="1176689"/>
                  </a:cubicBezTo>
                  <a:cubicBezTo>
                    <a:pt x="1296047" y="1179927"/>
                    <a:pt x="1291570" y="1183547"/>
                    <a:pt x="1294714" y="1189452"/>
                  </a:cubicBezTo>
                  <a:cubicBezTo>
                    <a:pt x="1290618" y="1182118"/>
                    <a:pt x="1288046" y="1195548"/>
                    <a:pt x="1283379" y="1190976"/>
                  </a:cubicBezTo>
                  <a:close/>
                  <a:moveTo>
                    <a:pt x="1290713" y="1192881"/>
                  </a:moveTo>
                  <a:cubicBezTo>
                    <a:pt x="1289856" y="1188309"/>
                    <a:pt x="1296238" y="1191071"/>
                    <a:pt x="1297000" y="1192119"/>
                  </a:cubicBezTo>
                  <a:cubicBezTo>
                    <a:pt x="1295380" y="1193834"/>
                    <a:pt x="1292047" y="1194596"/>
                    <a:pt x="1290713" y="1192881"/>
                  </a:cubicBezTo>
                  <a:close/>
                  <a:moveTo>
                    <a:pt x="1291666" y="1211741"/>
                  </a:moveTo>
                  <a:cubicBezTo>
                    <a:pt x="1291190" y="1209931"/>
                    <a:pt x="1296714" y="1209074"/>
                    <a:pt x="1293190" y="1208121"/>
                  </a:cubicBezTo>
                  <a:cubicBezTo>
                    <a:pt x="1297095" y="1203930"/>
                    <a:pt x="1298619" y="1214789"/>
                    <a:pt x="1291666" y="1211741"/>
                  </a:cubicBezTo>
                  <a:close/>
                  <a:moveTo>
                    <a:pt x="1298809" y="1201073"/>
                  </a:moveTo>
                  <a:cubicBezTo>
                    <a:pt x="1296524" y="1201644"/>
                    <a:pt x="1293952" y="1196977"/>
                    <a:pt x="1292618" y="1200596"/>
                  </a:cubicBezTo>
                  <a:cubicBezTo>
                    <a:pt x="1289380" y="1198025"/>
                    <a:pt x="1295761" y="1195358"/>
                    <a:pt x="1299190" y="1196120"/>
                  </a:cubicBezTo>
                  <a:cubicBezTo>
                    <a:pt x="1299000" y="1192881"/>
                    <a:pt x="1299095" y="1189262"/>
                    <a:pt x="1297381" y="1187166"/>
                  </a:cubicBezTo>
                  <a:cubicBezTo>
                    <a:pt x="1297762" y="1184499"/>
                    <a:pt x="1300715" y="1184785"/>
                    <a:pt x="1303762" y="1185166"/>
                  </a:cubicBezTo>
                  <a:cubicBezTo>
                    <a:pt x="1303953" y="1191262"/>
                    <a:pt x="1300905" y="1194500"/>
                    <a:pt x="1298809" y="1201073"/>
                  </a:cubicBezTo>
                  <a:close/>
                  <a:moveTo>
                    <a:pt x="1305667" y="1177832"/>
                  </a:moveTo>
                  <a:cubicBezTo>
                    <a:pt x="1303953" y="1177641"/>
                    <a:pt x="1302334" y="1177546"/>
                    <a:pt x="1300619" y="1177451"/>
                  </a:cubicBezTo>
                  <a:cubicBezTo>
                    <a:pt x="1301095" y="1173926"/>
                    <a:pt x="1306715" y="1176403"/>
                    <a:pt x="1306144" y="1171640"/>
                  </a:cubicBezTo>
                  <a:cubicBezTo>
                    <a:pt x="1309096" y="1172212"/>
                    <a:pt x="1306429" y="1177165"/>
                    <a:pt x="1305667" y="1177832"/>
                  </a:cubicBezTo>
                  <a:close/>
                  <a:moveTo>
                    <a:pt x="1306620" y="1166688"/>
                  </a:moveTo>
                  <a:cubicBezTo>
                    <a:pt x="1304905" y="1167164"/>
                    <a:pt x="1299667" y="1170117"/>
                    <a:pt x="1303572" y="1172688"/>
                  </a:cubicBezTo>
                  <a:cubicBezTo>
                    <a:pt x="1297476" y="1176593"/>
                    <a:pt x="1299095" y="1166783"/>
                    <a:pt x="1300428" y="1164878"/>
                  </a:cubicBezTo>
                  <a:cubicBezTo>
                    <a:pt x="1299381" y="1163354"/>
                    <a:pt x="1297666" y="1164687"/>
                    <a:pt x="1295666" y="1162020"/>
                  </a:cubicBezTo>
                  <a:cubicBezTo>
                    <a:pt x="1294904" y="1150304"/>
                    <a:pt x="1295285" y="1152114"/>
                    <a:pt x="1290903" y="1144113"/>
                  </a:cubicBezTo>
                  <a:cubicBezTo>
                    <a:pt x="1294047" y="1143446"/>
                    <a:pt x="1295571" y="1150019"/>
                    <a:pt x="1298238" y="1145923"/>
                  </a:cubicBezTo>
                  <a:cubicBezTo>
                    <a:pt x="1300810" y="1148304"/>
                    <a:pt x="1298333" y="1155162"/>
                    <a:pt x="1302429" y="1156305"/>
                  </a:cubicBezTo>
                  <a:cubicBezTo>
                    <a:pt x="1302143" y="1158686"/>
                    <a:pt x="1298238" y="1156877"/>
                    <a:pt x="1298428" y="1159734"/>
                  </a:cubicBezTo>
                  <a:cubicBezTo>
                    <a:pt x="1301095" y="1164211"/>
                    <a:pt x="1304048" y="1163925"/>
                    <a:pt x="1306620" y="1166688"/>
                  </a:cubicBezTo>
                  <a:close/>
                  <a:moveTo>
                    <a:pt x="1297095" y="1129635"/>
                  </a:moveTo>
                  <a:cubicBezTo>
                    <a:pt x="1298047" y="1128016"/>
                    <a:pt x="1299952" y="1127540"/>
                    <a:pt x="1302238" y="1127540"/>
                  </a:cubicBezTo>
                  <a:cubicBezTo>
                    <a:pt x="1302810" y="1129445"/>
                    <a:pt x="1300238" y="1133826"/>
                    <a:pt x="1303000" y="1133826"/>
                  </a:cubicBezTo>
                  <a:cubicBezTo>
                    <a:pt x="1301476" y="1136493"/>
                    <a:pt x="1298809" y="1138017"/>
                    <a:pt x="1295095" y="1138208"/>
                  </a:cubicBezTo>
                  <a:cubicBezTo>
                    <a:pt x="1294809" y="1135541"/>
                    <a:pt x="1296238" y="1134969"/>
                    <a:pt x="1296714" y="1133350"/>
                  </a:cubicBezTo>
                  <a:cubicBezTo>
                    <a:pt x="1298047" y="1133731"/>
                    <a:pt x="1297381" y="1135922"/>
                    <a:pt x="1299000" y="1136017"/>
                  </a:cubicBezTo>
                  <a:cubicBezTo>
                    <a:pt x="1301286" y="1135922"/>
                    <a:pt x="1297571" y="1131254"/>
                    <a:pt x="1297095" y="1129635"/>
                  </a:cubicBezTo>
                  <a:close/>
                  <a:moveTo>
                    <a:pt x="1305382" y="1104013"/>
                  </a:moveTo>
                  <a:cubicBezTo>
                    <a:pt x="1302810" y="1104203"/>
                    <a:pt x="1304620" y="1109538"/>
                    <a:pt x="1301286" y="1108680"/>
                  </a:cubicBezTo>
                  <a:cubicBezTo>
                    <a:pt x="1301762" y="1111347"/>
                    <a:pt x="1304048" y="1112490"/>
                    <a:pt x="1303191" y="1116395"/>
                  </a:cubicBezTo>
                  <a:cubicBezTo>
                    <a:pt x="1304524" y="1115633"/>
                    <a:pt x="1304715" y="1113633"/>
                    <a:pt x="1307096" y="1114205"/>
                  </a:cubicBezTo>
                  <a:cubicBezTo>
                    <a:pt x="1308144" y="1121348"/>
                    <a:pt x="1300905" y="1119539"/>
                    <a:pt x="1303762" y="1125158"/>
                  </a:cubicBezTo>
                  <a:cubicBezTo>
                    <a:pt x="1296333" y="1120586"/>
                    <a:pt x="1298619" y="1129349"/>
                    <a:pt x="1293285" y="1130588"/>
                  </a:cubicBezTo>
                  <a:cubicBezTo>
                    <a:pt x="1292332" y="1129540"/>
                    <a:pt x="1292809" y="1127159"/>
                    <a:pt x="1291094" y="1126682"/>
                  </a:cubicBezTo>
                  <a:cubicBezTo>
                    <a:pt x="1291190" y="1128873"/>
                    <a:pt x="1292142" y="1132493"/>
                    <a:pt x="1286713" y="1133826"/>
                  </a:cubicBezTo>
                  <a:cubicBezTo>
                    <a:pt x="1292047" y="1134588"/>
                    <a:pt x="1295761" y="1144685"/>
                    <a:pt x="1302524" y="1140113"/>
                  </a:cubicBezTo>
                  <a:cubicBezTo>
                    <a:pt x="1302048" y="1147352"/>
                    <a:pt x="1296904" y="1142875"/>
                    <a:pt x="1293380" y="1144399"/>
                  </a:cubicBezTo>
                  <a:cubicBezTo>
                    <a:pt x="1293190" y="1142399"/>
                    <a:pt x="1294714" y="1142399"/>
                    <a:pt x="1294904" y="1140779"/>
                  </a:cubicBezTo>
                  <a:cubicBezTo>
                    <a:pt x="1284998" y="1142113"/>
                    <a:pt x="1278712" y="1148209"/>
                    <a:pt x="1275187" y="1136684"/>
                  </a:cubicBezTo>
                  <a:cubicBezTo>
                    <a:pt x="1273473" y="1139636"/>
                    <a:pt x="1270330" y="1140970"/>
                    <a:pt x="1264900" y="1139636"/>
                  </a:cubicBezTo>
                  <a:cubicBezTo>
                    <a:pt x="1263186" y="1139827"/>
                    <a:pt x="1263567" y="1142684"/>
                    <a:pt x="1263281" y="1144494"/>
                  </a:cubicBezTo>
                  <a:cubicBezTo>
                    <a:pt x="1264615" y="1143732"/>
                    <a:pt x="1264805" y="1141732"/>
                    <a:pt x="1267186" y="1142303"/>
                  </a:cubicBezTo>
                  <a:cubicBezTo>
                    <a:pt x="1268425" y="1147352"/>
                    <a:pt x="1262900" y="1144494"/>
                    <a:pt x="1264138" y="1149542"/>
                  </a:cubicBezTo>
                  <a:cubicBezTo>
                    <a:pt x="1253090" y="1142875"/>
                    <a:pt x="1275187" y="1128016"/>
                    <a:pt x="1268520" y="1126111"/>
                  </a:cubicBezTo>
                  <a:cubicBezTo>
                    <a:pt x="1270711" y="1126587"/>
                    <a:pt x="1273854" y="1124492"/>
                    <a:pt x="1275283" y="1120396"/>
                  </a:cubicBezTo>
                  <a:cubicBezTo>
                    <a:pt x="1276807" y="1122111"/>
                    <a:pt x="1279759" y="1122396"/>
                    <a:pt x="1280331" y="1119539"/>
                  </a:cubicBezTo>
                  <a:cubicBezTo>
                    <a:pt x="1283379" y="1120015"/>
                    <a:pt x="1280331" y="1123730"/>
                    <a:pt x="1279950" y="1124492"/>
                  </a:cubicBezTo>
                  <a:cubicBezTo>
                    <a:pt x="1279855" y="1125730"/>
                    <a:pt x="1281378" y="1125540"/>
                    <a:pt x="1282331" y="1125920"/>
                  </a:cubicBezTo>
                  <a:cubicBezTo>
                    <a:pt x="1288522" y="1121063"/>
                    <a:pt x="1279569" y="1118205"/>
                    <a:pt x="1282426" y="1109633"/>
                  </a:cubicBezTo>
                  <a:cubicBezTo>
                    <a:pt x="1283379" y="1109918"/>
                    <a:pt x="1283569" y="1110966"/>
                    <a:pt x="1284808" y="1111061"/>
                  </a:cubicBezTo>
                  <a:cubicBezTo>
                    <a:pt x="1286046" y="1111157"/>
                    <a:pt x="1285951" y="1109633"/>
                    <a:pt x="1286236" y="1108680"/>
                  </a:cubicBezTo>
                  <a:cubicBezTo>
                    <a:pt x="1286522" y="1117538"/>
                    <a:pt x="1287189" y="1115443"/>
                    <a:pt x="1287379" y="1125063"/>
                  </a:cubicBezTo>
                  <a:cubicBezTo>
                    <a:pt x="1291951" y="1123253"/>
                    <a:pt x="1290427" y="1126111"/>
                    <a:pt x="1294714" y="1126873"/>
                  </a:cubicBezTo>
                  <a:cubicBezTo>
                    <a:pt x="1297571" y="1124396"/>
                    <a:pt x="1297571" y="1118872"/>
                    <a:pt x="1293380" y="1116967"/>
                  </a:cubicBezTo>
                  <a:cubicBezTo>
                    <a:pt x="1292523" y="1118586"/>
                    <a:pt x="1292332" y="1119253"/>
                    <a:pt x="1293094" y="1116776"/>
                  </a:cubicBezTo>
                  <a:cubicBezTo>
                    <a:pt x="1293190" y="1116872"/>
                    <a:pt x="1293285" y="1116967"/>
                    <a:pt x="1293380" y="1116967"/>
                  </a:cubicBezTo>
                  <a:cubicBezTo>
                    <a:pt x="1294333" y="1115157"/>
                    <a:pt x="1296142" y="1112014"/>
                    <a:pt x="1298524" y="1110966"/>
                  </a:cubicBezTo>
                  <a:cubicBezTo>
                    <a:pt x="1298238" y="1110014"/>
                    <a:pt x="1290903" y="1109918"/>
                    <a:pt x="1295190" y="1105727"/>
                  </a:cubicBezTo>
                  <a:cubicBezTo>
                    <a:pt x="1292618" y="1106394"/>
                    <a:pt x="1291570" y="1108775"/>
                    <a:pt x="1290903" y="1111633"/>
                  </a:cubicBezTo>
                  <a:cubicBezTo>
                    <a:pt x="1288713" y="1108966"/>
                    <a:pt x="1287665" y="1107061"/>
                    <a:pt x="1283665" y="1108585"/>
                  </a:cubicBezTo>
                  <a:cubicBezTo>
                    <a:pt x="1283665" y="1105442"/>
                    <a:pt x="1285951" y="1104870"/>
                    <a:pt x="1286617" y="1102584"/>
                  </a:cubicBezTo>
                  <a:cubicBezTo>
                    <a:pt x="1288713" y="1102679"/>
                    <a:pt x="1289761" y="1103727"/>
                    <a:pt x="1290142" y="1105346"/>
                  </a:cubicBezTo>
                  <a:cubicBezTo>
                    <a:pt x="1293094" y="1106108"/>
                    <a:pt x="1289856" y="1099631"/>
                    <a:pt x="1294142" y="1101917"/>
                  </a:cubicBezTo>
                  <a:cubicBezTo>
                    <a:pt x="1294142" y="1098488"/>
                    <a:pt x="1290808" y="1097822"/>
                    <a:pt x="1288332" y="1096393"/>
                  </a:cubicBezTo>
                  <a:cubicBezTo>
                    <a:pt x="1286999" y="1097536"/>
                    <a:pt x="1285665" y="1098679"/>
                    <a:pt x="1284332" y="1099822"/>
                  </a:cubicBezTo>
                  <a:cubicBezTo>
                    <a:pt x="1281188" y="1096488"/>
                    <a:pt x="1289951" y="1095536"/>
                    <a:pt x="1288903" y="1090202"/>
                  </a:cubicBezTo>
                  <a:cubicBezTo>
                    <a:pt x="1290237" y="1092202"/>
                    <a:pt x="1292237" y="1093536"/>
                    <a:pt x="1292142" y="1096679"/>
                  </a:cubicBezTo>
                  <a:cubicBezTo>
                    <a:pt x="1293475" y="1095631"/>
                    <a:pt x="1294904" y="1094488"/>
                    <a:pt x="1296142" y="1093250"/>
                  </a:cubicBezTo>
                  <a:cubicBezTo>
                    <a:pt x="1299667" y="1092964"/>
                    <a:pt x="1292618" y="1097631"/>
                    <a:pt x="1297000" y="1098298"/>
                  </a:cubicBezTo>
                  <a:cubicBezTo>
                    <a:pt x="1298524" y="1095726"/>
                    <a:pt x="1297000" y="1096965"/>
                    <a:pt x="1302143" y="1096202"/>
                  </a:cubicBezTo>
                  <a:cubicBezTo>
                    <a:pt x="1302810" y="1099727"/>
                    <a:pt x="1299476" y="1098488"/>
                    <a:pt x="1299286" y="1100965"/>
                  </a:cubicBezTo>
                  <a:cubicBezTo>
                    <a:pt x="1299190" y="1104013"/>
                    <a:pt x="1303382" y="1101536"/>
                    <a:pt x="1303096" y="1100013"/>
                  </a:cubicBezTo>
                  <a:cubicBezTo>
                    <a:pt x="1305477" y="1101060"/>
                    <a:pt x="1306144" y="1103632"/>
                    <a:pt x="1306334" y="1106490"/>
                  </a:cubicBezTo>
                  <a:cubicBezTo>
                    <a:pt x="1309953" y="1108680"/>
                    <a:pt x="1303477" y="1107251"/>
                    <a:pt x="1305382" y="1104013"/>
                  </a:cubicBezTo>
                  <a:close/>
                  <a:moveTo>
                    <a:pt x="1316240" y="1108585"/>
                  </a:moveTo>
                  <a:cubicBezTo>
                    <a:pt x="1311859" y="1109347"/>
                    <a:pt x="1314811" y="1118681"/>
                    <a:pt x="1308049" y="1116681"/>
                  </a:cubicBezTo>
                  <a:cubicBezTo>
                    <a:pt x="1314716" y="1111442"/>
                    <a:pt x="1306810" y="1104489"/>
                    <a:pt x="1311954" y="1099441"/>
                  </a:cubicBezTo>
                  <a:cubicBezTo>
                    <a:pt x="1314430" y="1099631"/>
                    <a:pt x="1313287" y="1102965"/>
                    <a:pt x="1316716" y="1102298"/>
                  </a:cubicBezTo>
                  <a:cubicBezTo>
                    <a:pt x="1316240" y="1103822"/>
                    <a:pt x="1314145" y="1103346"/>
                    <a:pt x="1314240" y="1102108"/>
                  </a:cubicBezTo>
                  <a:cubicBezTo>
                    <a:pt x="1310620" y="1101917"/>
                    <a:pt x="1311382" y="1109538"/>
                    <a:pt x="1316240" y="1108585"/>
                  </a:cubicBezTo>
                  <a:close/>
                  <a:moveTo>
                    <a:pt x="1318145" y="962376"/>
                  </a:moveTo>
                  <a:cubicBezTo>
                    <a:pt x="1320145" y="961995"/>
                    <a:pt x="1319574" y="958566"/>
                    <a:pt x="1323289" y="960281"/>
                  </a:cubicBezTo>
                  <a:cubicBezTo>
                    <a:pt x="1323384" y="962471"/>
                    <a:pt x="1320907" y="963329"/>
                    <a:pt x="1323003" y="963995"/>
                  </a:cubicBezTo>
                  <a:cubicBezTo>
                    <a:pt x="1322622" y="966377"/>
                    <a:pt x="1318431" y="962567"/>
                    <a:pt x="1316907" y="962281"/>
                  </a:cubicBezTo>
                  <a:cubicBezTo>
                    <a:pt x="1317288" y="960947"/>
                    <a:pt x="1318145" y="961709"/>
                    <a:pt x="1318145" y="962376"/>
                  </a:cubicBezTo>
                  <a:close/>
                  <a:moveTo>
                    <a:pt x="1334052" y="1136303"/>
                  </a:moveTo>
                  <a:cubicBezTo>
                    <a:pt x="1329861" y="1133540"/>
                    <a:pt x="1327765" y="1135731"/>
                    <a:pt x="1326337" y="1139446"/>
                  </a:cubicBezTo>
                  <a:cubicBezTo>
                    <a:pt x="1321955" y="1136588"/>
                    <a:pt x="1323098" y="1135065"/>
                    <a:pt x="1317764" y="1137541"/>
                  </a:cubicBezTo>
                  <a:cubicBezTo>
                    <a:pt x="1317955" y="1134588"/>
                    <a:pt x="1318240" y="1131731"/>
                    <a:pt x="1318431" y="1128778"/>
                  </a:cubicBezTo>
                  <a:cubicBezTo>
                    <a:pt x="1318240" y="1128397"/>
                    <a:pt x="1318240" y="1128302"/>
                    <a:pt x="1318145" y="1128111"/>
                  </a:cubicBezTo>
                  <a:cubicBezTo>
                    <a:pt x="1318717" y="1129254"/>
                    <a:pt x="1320336" y="1131826"/>
                    <a:pt x="1322050" y="1131636"/>
                  </a:cubicBezTo>
                  <a:cubicBezTo>
                    <a:pt x="1322146" y="1127730"/>
                    <a:pt x="1326432" y="1128873"/>
                    <a:pt x="1326622" y="1122015"/>
                  </a:cubicBezTo>
                  <a:cubicBezTo>
                    <a:pt x="1325860" y="1117729"/>
                    <a:pt x="1323860" y="1121634"/>
                    <a:pt x="1321860" y="1119158"/>
                  </a:cubicBezTo>
                  <a:cubicBezTo>
                    <a:pt x="1321574" y="1115157"/>
                    <a:pt x="1325479" y="1116110"/>
                    <a:pt x="1326051" y="1113252"/>
                  </a:cubicBezTo>
                  <a:cubicBezTo>
                    <a:pt x="1322146" y="1111347"/>
                    <a:pt x="1324813" y="1117253"/>
                    <a:pt x="1320907" y="1115348"/>
                  </a:cubicBezTo>
                  <a:cubicBezTo>
                    <a:pt x="1320622" y="1111442"/>
                    <a:pt x="1323479" y="1111157"/>
                    <a:pt x="1322812" y="1106680"/>
                  </a:cubicBezTo>
                  <a:cubicBezTo>
                    <a:pt x="1325670" y="1107347"/>
                    <a:pt x="1324813" y="1111252"/>
                    <a:pt x="1328718" y="1110966"/>
                  </a:cubicBezTo>
                  <a:cubicBezTo>
                    <a:pt x="1330051" y="1120015"/>
                    <a:pt x="1327289" y="1118777"/>
                    <a:pt x="1329861" y="1127349"/>
                  </a:cubicBezTo>
                  <a:cubicBezTo>
                    <a:pt x="1328623" y="1127254"/>
                    <a:pt x="1327384" y="1127159"/>
                    <a:pt x="1326146" y="1127063"/>
                  </a:cubicBezTo>
                  <a:cubicBezTo>
                    <a:pt x="1328051" y="1129730"/>
                    <a:pt x="1325860" y="1128588"/>
                    <a:pt x="1325765" y="1132017"/>
                  </a:cubicBezTo>
                  <a:cubicBezTo>
                    <a:pt x="1329194" y="1131540"/>
                    <a:pt x="1329290" y="1127063"/>
                    <a:pt x="1333576" y="1127635"/>
                  </a:cubicBezTo>
                  <a:cubicBezTo>
                    <a:pt x="1333671" y="1130492"/>
                    <a:pt x="1335100" y="1132397"/>
                    <a:pt x="1334052" y="1136303"/>
                  </a:cubicBezTo>
                  <a:close/>
                  <a:moveTo>
                    <a:pt x="1330147" y="1122301"/>
                  </a:moveTo>
                  <a:cubicBezTo>
                    <a:pt x="1330242" y="1121063"/>
                    <a:pt x="1331766" y="1121444"/>
                    <a:pt x="1332718" y="1121253"/>
                  </a:cubicBezTo>
                  <a:cubicBezTo>
                    <a:pt x="1335671" y="1122015"/>
                    <a:pt x="1332433" y="1115538"/>
                    <a:pt x="1336719" y="1117824"/>
                  </a:cubicBezTo>
                  <a:cubicBezTo>
                    <a:pt x="1337195" y="1122492"/>
                    <a:pt x="1332814" y="1125254"/>
                    <a:pt x="1330147" y="1122301"/>
                  </a:cubicBezTo>
                  <a:close/>
                  <a:moveTo>
                    <a:pt x="1343291" y="1130873"/>
                  </a:moveTo>
                  <a:cubicBezTo>
                    <a:pt x="1345577" y="1127540"/>
                    <a:pt x="1343386" y="1137636"/>
                    <a:pt x="1346530" y="1137350"/>
                  </a:cubicBezTo>
                  <a:cubicBezTo>
                    <a:pt x="1345006" y="1140684"/>
                    <a:pt x="1343386" y="1135255"/>
                    <a:pt x="1341482" y="1138208"/>
                  </a:cubicBezTo>
                  <a:cubicBezTo>
                    <a:pt x="1344339" y="1141446"/>
                    <a:pt x="1342434" y="1141542"/>
                    <a:pt x="1342053" y="1146971"/>
                  </a:cubicBezTo>
                  <a:cubicBezTo>
                    <a:pt x="1337671" y="1143923"/>
                    <a:pt x="1342529" y="1137541"/>
                    <a:pt x="1336528" y="1137731"/>
                  </a:cubicBezTo>
                  <a:cubicBezTo>
                    <a:pt x="1336624" y="1136112"/>
                    <a:pt x="1336814" y="1134398"/>
                    <a:pt x="1336909" y="1132778"/>
                  </a:cubicBezTo>
                  <a:cubicBezTo>
                    <a:pt x="1339291" y="1132397"/>
                    <a:pt x="1344244" y="1135160"/>
                    <a:pt x="1343291" y="1130873"/>
                  </a:cubicBezTo>
                  <a:close/>
                  <a:moveTo>
                    <a:pt x="1335766" y="1068961"/>
                  </a:moveTo>
                  <a:cubicBezTo>
                    <a:pt x="1333290" y="1066961"/>
                    <a:pt x="1331004" y="1069818"/>
                    <a:pt x="1329480" y="1069723"/>
                  </a:cubicBezTo>
                  <a:cubicBezTo>
                    <a:pt x="1323193" y="1065246"/>
                    <a:pt x="1328051" y="1060865"/>
                    <a:pt x="1325479" y="1056864"/>
                  </a:cubicBezTo>
                  <a:cubicBezTo>
                    <a:pt x="1328718" y="1057531"/>
                    <a:pt x="1330813" y="1056864"/>
                    <a:pt x="1330718" y="1053530"/>
                  </a:cubicBezTo>
                  <a:cubicBezTo>
                    <a:pt x="1332242" y="1057055"/>
                    <a:pt x="1329956" y="1060388"/>
                    <a:pt x="1333576" y="1063817"/>
                  </a:cubicBezTo>
                  <a:cubicBezTo>
                    <a:pt x="1334909" y="1063436"/>
                    <a:pt x="1338338" y="1059341"/>
                    <a:pt x="1333861" y="1060103"/>
                  </a:cubicBezTo>
                  <a:cubicBezTo>
                    <a:pt x="1335290" y="1056578"/>
                    <a:pt x="1335862" y="1058769"/>
                    <a:pt x="1338910" y="1059245"/>
                  </a:cubicBezTo>
                  <a:cubicBezTo>
                    <a:pt x="1337576" y="1062008"/>
                    <a:pt x="1336338" y="1065151"/>
                    <a:pt x="1335766" y="1068961"/>
                  </a:cubicBezTo>
                  <a:close/>
                  <a:moveTo>
                    <a:pt x="1336052" y="1050197"/>
                  </a:moveTo>
                  <a:cubicBezTo>
                    <a:pt x="1334719" y="1050863"/>
                    <a:pt x="1334528" y="1052959"/>
                    <a:pt x="1332147" y="1052388"/>
                  </a:cubicBezTo>
                  <a:cubicBezTo>
                    <a:pt x="1332337" y="1049435"/>
                    <a:pt x="1334624" y="1048863"/>
                    <a:pt x="1333957" y="1045053"/>
                  </a:cubicBezTo>
                  <a:cubicBezTo>
                    <a:pt x="1337005" y="1045910"/>
                    <a:pt x="1337862" y="1048673"/>
                    <a:pt x="1341100" y="1049340"/>
                  </a:cubicBezTo>
                  <a:cubicBezTo>
                    <a:pt x="1339767" y="1052864"/>
                    <a:pt x="1339100" y="1050578"/>
                    <a:pt x="1336052" y="1050197"/>
                  </a:cubicBezTo>
                  <a:close/>
                  <a:moveTo>
                    <a:pt x="1342339" y="1049435"/>
                  </a:moveTo>
                  <a:cubicBezTo>
                    <a:pt x="1343291" y="1047815"/>
                    <a:pt x="1345196" y="1047339"/>
                    <a:pt x="1347482" y="1047339"/>
                  </a:cubicBezTo>
                  <a:cubicBezTo>
                    <a:pt x="1346149" y="1050387"/>
                    <a:pt x="1345291" y="1053911"/>
                    <a:pt x="1340719" y="1053054"/>
                  </a:cubicBezTo>
                  <a:cubicBezTo>
                    <a:pt x="1340243" y="1051244"/>
                    <a:pt x="1345863" y="1050387"/>
                    <a:pt x="1342339" y="1049435"/>
                  </a:cubicBezTo>
                  <a:close/>
                  <a:moveTo>
                    <a:pt x="1341196" y="1033052"/>
                  </a:moveTo>
                  <a:cubicBezTo>
                    <a:pt x="1340148" y="1034099"/>
                    <a:pt x="1339672" y="1035719"/>
                    <a:pt x="1339576" y="1037909"/>
                  </a:cubicBezTo>
                  <a:cubicBezTo>
                    <a:pt x="1336909" y="1034957"/>
                    <a:pt x="1335195" y="1040767"/>
                    <a:pt x="1329575" y="1038290"/>
                  </a:cubicBezTo>
                  <a:cubicBezTo>
                    <a:pt x="1331385" y="1034385"/>
                    <a:pt x="1325575" y="1037052"/>
                    <a:pt x="1327480" y="1033147"/>
                  </a:cubicBezTo>
                  <a:cubicBezTo>
                    <a:pt x="1331575" y="1034290"/>
                    <a:pt x="1331385" y="1037147"/>
                    <a:pt x="1336052" y="1035147"/>
                  </a:cubicBezTo>
                  <a:cubicBezTo>
                    <a:pt x="1334814" y="1033909"/>
                    <a:pt x="1336052" y="1030575"/>
                    <a:pt x="1332623" y="1031147"/>
                  </a:cubicBezTo>
                  <a:cubicBezTo>
                    <a:pt x="1334624" y="1029813"/>
                    <a:pt x="1335957" y="1027813"/>
                    <a:pt x="1339100" y="1027908"/>
                  </a:cubicBezTo>
                  <a:cubicBezTo>
                    <a:pt x="1339195" y="1030099"/>
                    <a:pt x="1337290" y="1034004"/>
                    <a:pt x="1341196" y="1033052"/>
                  </a:cubicBezTo>
                  <a:close/>
                  <a:moveTo>
                    <a:pt x="1348530" y="1003619"/>
                  </a:moveTo>
                  <a:cubicBezTo>
                    <a:pt x="1353388" y="1000857"/>
                    <a:pt x="1342053" y="1009906"/>
                    <a:pt x="1349292" y="1009906"/>
                  </a:cubicBezTo>
                  <a:cubicBezTo>
                    <a:pt x="1346625" y="1015526"/>
                    <a:pt x="1340719" y="1008382"/>
                    <a:pt x="1339386" y="1009144"/>
                  </a:cubicBezTo>
                  <a:cubicBezTo>
                    <a:pt x="1339957" y="1005715"/>
                    <a:pt x="1347482" y="1009525"/>
                    <a:pt x="1348530" y="1003619"/>
                  </a:cubicBezTo>
                  <a:close/>
                  <a:moveTo>
                    <a:pt x="1343101" y="978188"/>
                  </a:moveTo>
                  <a:cubicBezTo>
                    <a:pt x="1342148" y="981236"/>
                    <a:pt x="1341482" y="984474"/>
                    <a:pt x="1337576" y="983998"/>
                  </a:cubicBezTo>
                  <a:cubicBezTo>
                    <a:pt x="1338052" y="980474"/>
                    <a:pt x="1343101" y="978759"/>
                    <a:pt x="1336814" y="977711"/>
                  </a:cubicBezTo>
                  <a:cubicBezTo>
                    <a:pt x="1338243" y="974092"/>
                    <a:pt x="1340815" y="978759"/>
                    <a:pt x="1343101" y="978188"/>
                  </a:cubicBezTo>
                  <a:close/>
                  <a:moveTo>
                    <a:pt x="1336814" y="978950"/>
                  </a:moveTo>
                  <a:cubicBezTo>
                    <a:pt x="1333480" y="983617"/>
                    <a:pt x="1338815" y="982950"/>
                    <a:pt x="1338624" y="987903"/>
                  </a:cubicBezTo>
                  <a:cubicBezTo>
                    <a:pt x="1334052" y="987903"/>
                    <a:pt x="1338052" y="980664"/>
                    <a:pt x="1331575" y="982379"/>
                  </a:cubicBezTo>
                  <a:cubicBezTo>
                    <a:pt x="1331385" y="978950"/>
                    <a:pt x="1334338" y="979235"/>
                    <a:pt x="1336814" y="978950"/>
                  </a:cubicBezTo>
                  <a:close/>
                  <a:moveTo>
                    <a:pt x="1341958" y="946755"/>
                  </a:moveTo>
                  <a:cubicBezTo>
                    <a:pt x="1342053" y="945136"/>
                    <a:pt x="1342243" y="943421"/>
                    <a:pt x="1342339" y="941802"/>
                  </a:cubicBezTo>
                  <a:cubicBezTo>
                    <a:pt x="1343291" y="942469"/>
                    <a:pt x="1344244" y="943231"/>
                    <a:pt x="1345958" y="943326"/>
                  </a:cubicBezTo>
                  <a:cubicBezTo>
                    <a:pt x="1346149" y="944374"/>
                    <a:pt x="1345387" y="944469"/>
                    <a:pt x="1344625" y="944469"/>
                  </a:cubicBezTo>
                  <a:cubicBezTo>
                    <a:pt x="1345006" y="946374"/>
                    <a:pt x="1346244" y="944088"/>
                    <a:pt x="1348340" y="944755"/>
                  </a:cubicBezTo>
                  <a:cubicBezTo>
                    <a:pt x="1349292" y="949136"/>
                    <a:pt x="1344339" y="946469"/>
                    <a:pt x="1341958" y="946755"/>
                  </a:cubicBezTo>
                  <a:close/>
                  <a:moveTo>
                    <a:pt x="1331480" y="935992"/>
                  </a:moveTo>
                  <a:cubicBezTo>
                    <a:pt x="1329194" y="934182"/>
                    <a:pt x="1334624" y="933611"/>
                    <a:pt x="1331957" y="929801"/>
                  </a:cubicBezTo>
                  <a:cubicBezTo>
                    <a:pt x="1333576" y="931325"/>
                    <a:pt x="1341672" y="932182"/>
                    <a:pt x="1341005" y="926753"/>
                  </a:cubicBezTo>
                  <a:cubicBezTo>
                    <a:pt x="1342339" y="931039"/>
                    <a:pt x="1348816" y="930944"/>
                    <a:pt x="1349006" y="936182"/>
                  </a:cubicBezTo>
                  <a:cubicBezTo>
                    <a:pt x="1343672" y="931134"/>
                    <a:pt x="1337290" y="931801"/>
                    <a:pt x="1331480" y="935992"/>
                  </a:cubicBezTo>
                  <a:close/>
                  <a:moveTo>
                    <a:pt x="1338624" y="554897"/>
                  </a:moveTo>
                  <a:cubicBezTo>
                    <a:pt x="1341386" y="555659"/>
                    <a:pt x="1338624" y="561088"/>
                    <a:pt x="1339195" y="563660"/>
                  </a:cubicBezTo>
                  <a:cubicBezTo>
                    <a:pt x="1336624" y="562517"/>
                    <a:pt x="1336243" y="556897"/>
                    <a:pt x="1338624" y="554897"/>
                  </a:cubicBezTo>
                  <a:close/>
                  <a:moveTo>
                    <a:pt x="1348053" y="515654"/>
                  </a:moveTo>
                  <a:cubicBezTo>
                    <a:pt x="1341958" y="511367"/>
                    <a:pt x="1347482" y="505748"/>
                    <a:pt x="1348149" y="499366"/>
                  </a:cubicBezTo>
                  <a:cubicBezTo>
                    <a:pt x="1356721" y="501842"/>
                    <a:pt x="1341767" y="510415"/>
                    <a:pt x="1349673" y="512034"/>
                  </a:cubicBezTo>
                  <a:cubicBezTo>
                    <a:pt x="1348911" y="512987"/>
                    <a:pt x="1348149" y="513939"/>
                    <a:pt x="1348053" y="515654"/>
                  </a:cubicBezTo>
                  <a:close/>
                  <a:moveTo>
                    <a:pt x="1349101" y="842266"/>
                  </a:moveTo>
                  <a:cubicBezTo>
                    <a:pt x="1354054" y="839027"/>
                    <a:pt x="1345672" y="837408"/>
                    <a:pt x="1353197" y="837599"/>
                  </a:cubicBezTo>
                  <a:cubicBezTo>
                    <a:pt x="1356245" y="839123"/>
                    <a:pt x="1351864" y="843028"/>
                    <a:pt x="1349101" y="842266"/>
                  </a:cubicBezTo>
                  <a:close/>
                  <a:moveTo>
                    <a:pt x="1353197" y="467267"/>
                  </a:moveTo>
                  <a:cubicBezTo>
                    <a:pt x="1354245" y="473553"/>
                    <a:pt x="1349863" y="475172"/>
                    <a:pt x="1350911" y="479554"/>
                  </a:cubicBezTo>
                  <a:cubicBezTo>
                    <a:pt x="1346434" y="478316"/>
                    <a:pt x="1349292" y="470791"/>
                    <a:pt x="1352816" y="470981"/>
                  </a:cubicBezTo>
                  <a:cubicBezTo>
                    <a:pt x="1352626" y="469362"/>
                    <a:pt x="1350435" y="469553"/>
                    <a:pt x="1350340" y="470791"/>
                  </a:cubicBezTo>
                  <a:cubicBezTo>
                    <a:pt x="1348149" y="470981"/>
                    <a:pt x="1350721" y="465933"/>
                    <a:pt x="1353197" y="467267"/>
                  </a:cubicBezTo>
                  <a:close/>
                  <a:moveTo>
                    <a:pt x="1352626" y="443454"/>
                  </a:moveTo>
                  <a:cubicBezTo>
                    <a:pt x="1352245" y="445169"/>
                    <a:pt x="1348911" y="443549"/>
                    <a:pt x="1348720" y="445645"/>
                  </a:cubicBezTo>
                  <a:cubicBezTo>
                    <a:pt x="1346149" y="443549"/>
                    <a:pt x="1349863" y="442597"/>
                    <a:pt x="1347958" y="439263"/>
                  </a:cubicBezTo>
                  <a:cubicBezTo>
                    <a:pt x="1352816" y="437834"/>
                    <a:pt x="1347768" y="444883"/>
                    <a:pt x="1352626" y="443454"/>
                  </a:cubicBezTo>
                  <a:close/>
                  <a:moveTo>
                    <a:pt x="1348435" y="434310"/>
                  </a:moveTo>
                  <a:cubicBezTo>
                    <a:pt x="1347863" y="437168"/>
                    <a:pt x="1344815" y="436977"/>
                    <a:pt x="1344720" y="434024"/>
                  </a:cubicBezTo>
                  <a:cubicBezTo>
                    <a:pt x="1343291" y="434120"/>
                    <a:pt x="1343482" y="436215"/>
                    <a:pt x="1343196" y="437644"/>
                  </a:cubicBezTo>
                  <a:cubicBezTo>
                    <a:pt x="1337386" y="435929"/>
                    <a:pt x="1345768" y="430214"/>
                    <a:pt x="1348435" y="434310"/>
                  </a:cubicBezTo>
                  <a:close/>
                  <a:moveTo>
                    <a:pt x="1342910" y="425166"/>
                  </a:moveTo>
                  <a:cubicBezTo>
                    <a:pt x="1345577" y="425166"/>
                    <a:pt x="1343101" y="429643"/>
                    <a:pt x="1343672" y="431548"/>
                  </a:cubicBezTo>
                  <a:cubicBezTo>
                    <a:pt x="1342053" y="429929"/>
                    <a:pt x="1340719" y="429929"/>
                    <a:pt x="1339862" y="432500"/>
                  </a:cubicBezTo>
                  <a:cubicBezTo>
                    <a:pt x="1335862" y="429452"/>
                    <a:pt x="1343767" y="429071"/>
                    <a:pt x="1342910" y="425166"/>
                  </a:cubicBezTo>
                  <a:close/>
                  <a:moveTo>
                    <a:pt x="1338719" y="446026"/>
                  </a:moveTo>
                  <a:cubicBezTo>
                    <a:pt x="1341672" y="451169"/>
                    <a:pt x="1344720" y="443454"/>
                    <a:pt x="1345958" y="449074"/>
                  </a:cubicBezTo>
                  <a:cubicBezTo>
                    <a:pt x="1344910" y="449264"/>
                    <a:pt x="1344815" y="448502"/>
                    <a:pt x="1344815" y="447740"/>
                  </a:cubicBezTo>
                  <a:cubicBezTo>
                    <a:pt x="1340815" y="450122"/>
                    <a:pt x="1342529" y="451360"/>
                    <a:pt x="1339386" y="453551"/>
                  </a:cubicBezTo>
                  <a:cubicBezTo>
                    <a:pt x="1334242" y="451169"/>
                    <a:pt x="1341577" y="450407"/>
                    <a:pt x="1338719" y="446026"/>
                  </a:cubicBezTo>
                  <a:close/>
                  <a:moveTo>
                    <a:pt x="1337957" y="454789"/>
                  </a:moveTo>
                  <a:cubicBezTo>
                    <a:pt x="1343005" y="459647"/>
                    <a:pt x="1339291" y="454408"/>
                    <a:pt x="1343101" y="452693"/>
                  </a:cubicBezTo>
                  <a:cubicBezTo>
                    <a:pt x="1349673" y="456408"/>
                    <a:pt x="1340148" y="457265"/>
                    <a:pt x="1341005" y="462504"/>
                  </a:cubicBezTo>
                  <a:cubicBezTo>
                    <a:pt x="1337957" y="462790"/>
                    <a:pt x="1338528" y="460028"/>
                    <a:pt x="1334909" y="460790"/>
                  </a:cubicBezTo>
                  <a:cubicBezTo>
                    <a:pt x="1335671" y="458408"/>
                    <a:pt x="1338719" y="458789"/>
                    <a:pt x="1337957" y="454789"/>
                  </a:cubicBezTo>
                  <a:close/>
                  <a:moveTo>
                    <a:pt x="1334147" y="872365"/>
                  </a:moveTo>
                  <a:cubicBezTo>
                    <a:pt x="1330147" y="877508"/>
                    <a:pt x="1324432" y="869603"/>
                    <a:pt x="1322527" y="876461"/>
                  </a:cubicBezTo>
                  <a:cubicBezTo>
                    <a:pt x="1319574" y="871984"/>
                    <a:pt x="1329099" y="870555"/>
                    <a:pt x="1328527" y="864364"/>
                  </a:cubicBezTo>
                  <a:cubicBezTo>
                    <a:pt x="1332147" y="866364"/>
                    <a:pt x="1327861" y="875794"/>
                    <a:pt x="1334147" y="872365"/>
                  </a:cubicBezTo>
                  <a:close/>
                  <a:moveTo>
                    <a:pt x="1327289" y="756731"/>
                  </a:moveTo>
                  <a:cubicBezTo>
                    <a:pt x="1327480" y="759684"/>
                    <a:pt x="1329290" y="762065"/>
                    <a:pt x="1326718" y="764161"/>
                  </a:cubicBezTo>
                  <a:cubicBezTo>
                    <a:pt x="1325099" y="763589"/>
                    <a:pt x="1325956" y="760922"/>
                    <a:pt x="1325860" y="759113"/>
                  </a:cubicBezTo>
                  <a:cubicBezTo>
                    <a:pt x="1324813" y="758827"/>
                    <a:pt x="1324622" y="759494"/>
                    <a:pt x="1324527" y="760256"/>
                  </a:cubicBezTo>
                  <a:cubicBezTo>
                    <a:pt x="1321479" y="759494"/>
                    <a:pt x="1324813" y="755398"/>
                    <a:pt x="1327289" y="756731"/>
                  </a:cubicBezTo>
                  <a:close/>
                  <a:moveTo>
                    <a:pt x="1324146" y="748921"/>
                  </a:moveTo>
                  <a:cubicBezTo>
                    <a:pt x="1326146" y="744349"/>
                    <a:pt x="1322908" y="742063"/>
                    <a:pt x="1328527" y="741777"/>
                  </a:cubicBezTo>
                  <a:cubicBezTo>
                    <a:pt x="1326241" y="743396"/>
                    <a:pt x="1329480" y="748540"/>
                    <a:pt x="1324146" y="748921"/>
                  </a:cubicBezTo>
                  <a:close/>
                  <a:moveTo>
                    <a:pt x="1325099" y="845314"/>
                  </a:moveTo>
                  <a:cubicBezTo>
                    <a:pt x="1324527" y="841409"/>
                    <a:pt x="1327575" y="841790"/>
                    <a:pt x="1327003" y="837980"/>
                  </a:cubicBezTo>
                  <a:cubicBezTo>
                    <a:pt x="1330337" y="837980"/>
                    <a:pt x="1328623" y="845695"/>
                    <a:pt x="1325099" y="845314"/>
                  </a:cubicBezTo>
                  <a:close/>
                  <a:moveTo>
                    <a:pt x="1331194" y="461742"/>
                  </a:moveTo>
                  <a:cubicBezTo>
                    <a:pt x="1331004" y="463838"/>
                    <a:pt x="1330813" y="465838"/>
                    <a:pt x="1330718" y="467933"/>
                  </a:cubicBezTo>
                  <a:cubicBezTo>
                    <a:pt x="1327194" y="466981"/>
                    <a:pt x="1326051" y="461647"/>
                    <a:pt x="1331194" y="461742"/>
                  </a:cubicBezTo>
                  <a:close/>
                  <a:moveTo>
                    <a:pt x="1319478" y="435739"/>
                  </a:moveTo>
                  <a:cubicBezTo>
                    <a:pt x="1320526" y="436406"/>
                    <a:pt x="1321574" y="436977"/>
                    <a:pt x="1321765" y="438406"/>
                  </a:cubicBezTo>
                  <a:cubicBezTo>
                    <a:pt x="1323670" y="439454"/>
                    <a:pt x="1324241" y="432691"/>
                    <a:pt x="1322146" y="433453"/>
                  </a:cubicBezTo>
                  <a:cubicBezTo>
                    <a:pt x="1324146" y="433167"/>
                    <a:pt x="1326908" y="430214"/>
                    <a:pt x="1329575" y="434024"/>
                  </a:cubicBezTo>
                  <a:cubicBezTo>
                    <a:pt x="1324432" y="432786"/>
                    <a:pt x="1326241" y="448312"/>
                    <a:pt x="1316145" y="445454"/>
                  </a:cubicBezTo>
                  <a:cubicBezTo>
                    <a:pt x="1316240" y="443740"/>
                    <a:pt x="1316431" y="442121"/>
                    <a:pt x="1316526" y="440406"/>
                  </a:cubicBezTo>
                  <a:cubicBezTo>
                    <a:pt x="1320622" y="444407"/>
                    <a:pt x="1320812" y="438882"/>
                    <a:pt x="1319478" y="435739"/>
                  </a:cubicBezTo>
                  <a:close/>
                  <a:moveTo>
                    <a:pt x="1324813" y="447455"/>
                  </a:moveTo>
                  <a:cubicBezTo>
                    <a:pt x="1322527" y="449360"/>
                    <a:pt x="1318621" y="449264"/>
                    <a:pt x="1317002" y="451836"/>
                  </a:cubicBezTo>
                  <a:cubicBezTo>
                    <a:pt x="1313954" y="453551"/>
                    <a:pt x="1318621" y="443549"/>
                    <a:pt x="1324813" y="447455"/>
                  </a:cubicBezTo>
                  <a:close/>
                  <a:moveTo>
                    <a:pt x="1317288" y="431834"/>
                  </a:moveTo>
                  <a:cubicBezTo>
                    <a:pt x="1319765" y="434596"/>
                    <a:pt x="1316526" y="436691"/>
                    <a:pt x="1315478" y="439168"/>
                  </a:cubicBezTo>
                  <a:cubicBezTo>
                    <a:pt x="1313954" y="438787"/>
                    <a:pt x="1314145" y="435358"/>
                    <a:pt x="1315764" y="435453"/>
                  </a:cubicBezTo>
                  <a:cubicBezTo>
                    <a:pt x="1315859" y="434215"/>
                    <a:pt x="1314335" y="434405"/>
                    <a:pt x="1313383" y="434024"/>
                  </a:cubicBezTo>
                  <a:cubicBezTo>
                    <a:pt x="1314049" y="432500"/>
                    <a:pt x="1315192" y="431548"/>
                    <a:pt x="1317288" y="431834"/>
                  </a:cubicBezTo>
                  <a:close/>
                  <a:moveTo>
                    <a:pt x="1318621" y="461933"/>
                  </a:moveTo>
                  <a:cubicBezTo>
                    <a:pt x="1318526" y="459742"/>
                    <a:pt x="1316716" y="458885"/>
                    <a:pt x="1313859" y="459075"/>
                  </a:cubicBezTo>
                  <a:cubicBezTo>
                    <a:pt x="1314716" y="457837"/>
                    <a:pt x="1316812" y="458027"/>
                    <a:pt x="1316621" y="455551"/>
                  </a:cubicBezTo>
                  <a:cubicBezTo>
                    <a:pt x="1320050" y="454979"/>
                    <a:pt x="1318812" y="458313"/>
                    <a:pt x="1320050" y="459551"/>
                  </a:cubicBezTo>
                  <a:cubicBezTo>
                    <a:pt x="1322717" y="459361"/>
                    <a:pt x="1320812" y="453646"/>
                    <a:pt x="1317955" y="454313"/>
                  </a:cubicBezTo>
                  <a:cubicBezTo>
                    <a:pt x="1320717" y="450598"/>
                    <a:pt x="1324432" y="455646"/>
                    <a:pt x="1325194" y="457456"/>
                  </a:cubicBezTo>
                  <a:cubicBezTo>
                    <a:pt x="1322241" y="460885"/>
                    <a:pt x="1322717" y="465457"/>
                    <a:pt x="1321765" y="468410"/>
                  </a:cubicBezTo>
                  <a:cubicBezTo>
                    <a:pt x="1320717" y="467362"/>
                    <a:pt x="1320050" y="466028"/>
                    <a:pt x="1319574" y="464504"/>
                  </a:cubicBezTo>
                  <a:cubicBezTo>
                    <a:pt x="1318526" y="465076"/>
                    <a:pt x="1317478" y="465647"/>
                    <a:pt x="1315764" y="465457"/>
                  </a:cubicBezTo>
                  <a:cubicBezTo>
                    <a:pt x="1316716" y="466600"/>
                    <a:pt x="1316240" y="468981"/>
                    <a:pt x="1317955" y="469362"/>
                  </a:cubicBezTo>
                  <a:cubicBezTo>
                    <a:pt x="1316716" y="471172"/>
                    <a:pt x="1316145" y="468886"/>
                    <a:pt x="1312907" y="470219"/>
                  </a:cubicBezTo>
                  <a:cubicBezTo>
                    <a:pt x="1315954" y="466790"/>
                    <a:pt x="1314621" y="465362"/>
                    <a:pt x="1318621" y="461933"/>
                  </a:cubicBezTo>
                  <a:close/>
                  <a:moveTo>
                    <a:pt x="1314049" y="471553"/>
                  </a:moveTo>
                  <a:cubicBezTo>
                    <a:pt x="1314811" y="475649"/>
                    <a:pt x="1314526" y="478220"/>
                    <a:pt x="1316907" y="483078"/>
                  </a:cubicBezTo>
                  <a:cubicBezTo>
                    <a:pt x="1315859" y="482030"/>
                    <a:pt x="1314240" y="481459"/>
                    <a:pt x="1312049" y="481459"/>
                  </a:cubicBezTo>
                  <a:cubicBezTo>
                    <a:pt x="1311478" y="476696"/>
                    <a:pt x="1314049" y="475649"/>
                    <a:pt x="1314049" y="471553"/>
                  </a:cubicBezTo>
                  <a:close/>
                  <a:moveTo>
                    <a:pt x="1305382" y="826264"/>
                  </a:moveTo>
                  <a:cubicBezTo>
                    <a:pt x="1307953" y="824740"/>
                    <a:pt x="1309382" y="821978"/>
                    <a:pt x="1310906" y="819215"/>
                  </a:cubicBezTo>
                  <a:cubicBezTo>
                    <a:pt x="1314716" y="822549"/>
                    <a:pt x="1307668" y="829598"/>
                    <a:pt x="1305382" y="826264"/>
                  </a:cubicBezTo>
                  <a:close/>
                  <a:moveTo>
                    <a:pt x="1304239" y="469553"/>
                  </a:moveTo>
                  <a:cubicBezTo>
                    <a:pt x="1307668" y="472410"/>
                    <a:pt x="1308906" y="460313"/>
                    <a:pt x="1307668" y="457361"/>
                  </a:cubicBezTo>
                  <a:cubicBezTo>
                    <a:pt x="1313764" y="459551"/>
                    <a:pt x="1308811" y="473077"/>
                    <a:pt x="1303762" y="474506"/>
                  </a:cubicBezTo>
                  <a:cubicBezTo>
                    <a:pt x="1303953" y="472886"/>
                    <a:pt x="1304143" y="471172"/>
                    <a:pt x="1304239" y="469553"/>
                  </a:cubicBezTo>
                  <a:close/>
                  <a:moveTo>
                    <a:pt x="1307668" y="488603"/>
                  </a:moveTo>
                  <a:cubicBezTo>
                    <a:pt x="1309477" y="488984"/>
                    <a:pt x="1307763" y="492317"/>
                    <a:pt x="1309858" y="492508"/>
                  </a:cubicBezTo>
                  <a:cubicBezTo>
                    <a:pt x="1309477" y="493937"/>
                    <a:pt x="1308525" y="493079"/>
                    <a:pt x="1308620" y="492413"/>
                  </a:cubicBezTo>
                  <a:cubicBezTo>
                    <a:pt x="1303572" y="490127"/>
                    <a:pt x="1308334" y="499366"/>
                    <a:pt x="1303286" y="496985"/>
                  </a:cubicBezTo>
                  <a:cubicBezTo>
                    <a:pt x="1302619" y="491651"/>
                    <a:pt x="1305096" y="490031"/>
                    <a:pt x="1307668" y="488603"/>
                  </a:cubicBezTo>
                  <a:close/>
                  <a:moveTo>
                    <a:pt x="1304620" y="604712"/>
                  </a:moveTo>
                  <a:cubicBezTo>
                    <a:pt x="1303000" y="604141"/>
                    <a:pt x="1302810" y="602331"/>
                    <a:pt x="1301095" y="601950"/>
                  </a:cubicBezTo>
                  <a:cubicBezTo>
                    <a:pt x="1302334" y="596807"/>
                    <a:pt x="1308811" y="601950"/>
                    <a:pt x="1304620" y="604712"/>
                  </a:cubicBezTo>
                  <a:close/>
                  <a:moveTo>
                    <a:pt x="1301953" y="420594"/>
                  </a:moveTo>
                  <a:cubicBezTo>
                    <a:pt x="1301572" y="423737"/>
                    <a:pt x="1301191" y="426976"/>
                    <a:pt x="1297762" y="426500"/>
                  </a:cubicBezTo>
                  <a:cubicBezTo>
                    <a:pt x="1298143" y="425071"/>
                    <a:pt x="1297666" y="424214"/>
                    <a:pt x="1296714" y="423833"/>
                  </a:cubicBezTo>
                  <a:cubicBezTo>
                    <a:pt x="1297095" y="422404"/>
                    <a:pt x="1298047" y="423261"/>
                    <a:pt x="1297952" y="423928"/>
                  </a:cubicBezTo>
                  <a:cubicBezTo>
                    <a:pt x="1300905" y="424690"/>
                    <a:pt x="1297666" y="418308"/>
                    <a:pt x="1301953" y="420594"/>
                  </a:cubicBezTo>
                  <a:close/>
                  <a:moveTo>
                    <a:pt x="1289570" y="403259"/>
                  </a:moveTo>
                  <a:cubicBezTo>
                    <a:pt x="1292904" y="401163"/>
                    <a:pt x="1294333" y="404687"/>
                    <a:pt x="1298333" y="402782"/>
                  </a:cubicBezTo>
                  <a:cubicBezTo>
                    <a:pt x="1294237" y="410688"/>
                    <a:pt x="1291856" y="408402"/>
                    <a:pt x="1296809" y="421451"/>
                  </a:cubicBezTo>
                  <a:cubicBezTo>
                    <a:pt x="1293094" y="419261"/>
                    <a:pt x="1290903" y="420023"/>
                    <a:pt x="1290332" y="424690"/>
                  </a:cubicBezTo>
                  <a:cubicBezTo>
                    <a:pt x="1291666" y="424023"/>
                    <a:pt x="1291856" y="421928"/>
                    <a:pt x="1294237" y="422499"/>
                  </a:cubicBezTo>
                  <a:cubicBezTo>
                    <a:pt x="1294428" y="427738"/>
                    <a:pt x="1287475" y="424499"/>
                    <a:pt x="1287379" y="429452"/>
                  </a:cubicBezTo>
                  <a:cubicBezTo>
                    <a:pt x="1284141" y="427166"/>
                    <a:pt x="1287094" y="425357"/>
                    <a:pt x="1281569" y="423928"/>
                  </a:cubicBezTo>
                  <a:cubicBezTo>
                    <a:pt x="1283284" y="420213"/>
                    <a:pt x="1282426" y="417832"/>
                    <a:pt x="1282522" y="411545"/>
                  </a:cubicBezTo>
                  <a:cubicBezTo>
                    <a:pt x="1284998" y="414403"/>
                    <a:pt x="1289284" y="412593"/>
                    <a:pt x="1290237" y="409640"/>
                  </a:cubicBezTo>
                  <a:cubicBezTo>
                    <a:pt x="1289570" y="407069"/>
                    <a:pt x="1287189" y="406021"/>
                    <a:pt x="1284332" y="405449"/>
                  </a:cubicBezTo>
                  <a:cubicBezTo>
                    <a:pt x="1284712" y="407450"/>
                    <a:pt x="1288141" y="406878"/>
                    <a:pt x="1286427" y="410593"/>
                  </a:cubicBezTo>
                  <a:cubicBezTo>
                    <a:pt x="1283760" y="410879"/>
                    <a:pt x="1283188" y="409450"/>
                    <a:pt x="1281569" y="408974"/>
                  </a:cubicBezTo>
                  <a:cubicBezTo>
                    <a:pt x="1278045" y="412212"/>
                    <a:pt x="1282426" y="418499"/>
                    <a:pt x="1276521" y="424880"/>
                  </a:cubicBezTo>
                  <a:cubicBezTo>
                    <a:pt x="1272901" y="422213"/>
                    <a:pt x="1278426" y="419070"/>
                    <a:pt x="1277283" y="414879"/>
                  </a:cubicBezTo>
                  <a:cubicBezTo>
                    <a:pt x="1272806" y="415736"/>
                    <a:pt x="1277950" y="420499"/>
                    <a:pt x="1273187" y="419546"/>
                  </a:cubicBezTo>
                  <a:cubicBezTo>
                    <a:pt x="1273854" y="416689"/>
                    <a:pt x="1273378" y="414784"/>
                    <a:pt x="1272425" y="413260"/>
                  </a:cubicBezTo>
                  <a:cubicBezTo>
                    <a:pt x="1272520" y="414974"/>
                    <a:pt x="1278140" y="412974"/>
                    <a:pt x="1274616" y="402116"/>
                  </a:cubicBezTo>
                  <a:cubicBezTo>
                    <a:pt x="1278807" y="409259"/>
                    <a:pt x="1280902" y="394591"/>
                    <a:pt x="1280998" y="401449"/>
                  </a:cubicBezTo>
                  <a:cubicBezTo>
                    <a:pt x="1285093" y="399830"/>
                    <a:pt x="1280045" y="393829"/>
                    <a:pt x="1282903" y="392876"/>
                  </a:cubicBezTo>
                  <a:cubicBezTo>
                    <a:pt x="1284427" y="398401"/>
                    <a:pt x="1286046" y="398401"/>
                    <a:pt x="1289570" y="403259"/>
                  </a:cubicBezTo>
                  <a:close/>
                  <a:moveTo>
                    <a:pt x="1285665" y="390495"/>
                  </a:moveTo>
                  <a:cubicBezTo>
                    <a:pt x="1284617" y="393353"/>
                    <a:pt x="1279093" y="390876"/>
                    <a:pt x="1280236" y="396305"/>
                  </a:cubicBezTo>
                  <a:cubicBezTo>
                    <a:pt x="1274711" y="393829"/>
                    <a:pt x="1280140" y="388209"/>
                    <a:pt x="1285665" y="390495"/>
                  </a:cubicBezTo>
                  <a:close/>
                  <a:moveTo>
                    <a:pt x="1282903" y="362682"/>
                  </a:moveTo>
                  <a:cubicBezTo>
                    <a:pt x="1286046" y="368016"/>
                    <a:pt x="1287951" y="371921"/>
                    <a:pt x="1284141" y="377827"/>
                  </a:cubicBezTo>
                  <a:cubicBezTo>
                    <a:pt x="1278331" y="376303"/>
                    <a:pt x="1279950" y="365349"/>
                    <a:pt x="1282903" y="362682"/>
                  </a:cubicBezTo>
                  <a:close/>
                  <a:moveTo>
                    <a:pt x="1278140" y="374874"/>
                  </a:moveTo>
                  <a:cubicBezTo>
                    <a:pt x="1277188" y="378589"/>
                    <a:pt x="1283284" y="378684"/>
                    <a:pt x="1278902" y="381161"/>
                  </a:cubicBezTo>
                  <a:cubicBezTo>
                    <a:pt x="1278616" y="382208"/>
                    <a:pt x="1279283" y="382399"/>
                    <a:pt x="1280045" y="382494"/>
                  </a:cubicBezTo>
                  <a:cubicBezTo>
                    <a:pt x="1278616" y="383256"/>
                    <a:pt x="1274902" y="379637"/>
                    <a:pt x="1270139" y="381732"/>
                  </a:cubicBezTo>
                  <a:cubicBezTo>
                    <a:pt x="1273473" y="376112"/>
                    <a:pt x="1272330" y="378398"/>
                    <a:pt x="1274521" y="373255"/>
                  </a:cubicBezTo>
                  <a:cubicBezTo>
                    <a:pt x="1276330" y="372779"/>
                    <a:pt x="1277188" y="378398"/>
                    <a:pt x="1278140" y="374874"/>
                  </a:cubicBezTo>
                  <a:close/>
                  <a:moveTo>
                    <a:pt x="1274235" y="345728"/>
                  </a:moveTo>
                  <a:cubicBezTo>
                    <a:pt x="1269853" y="346204"/>
                    <a:pt x="1270139" y="340965"/>
                    <a:pt x="1272235" y="339346"/>
                  </a:cubicBezTo>
                  <a:cubicBezTo>
                    <a:pt x="1274044" y="340584"/>
                    <a:pt x="1274711" y="342680"/>
                    <a:pt x="1274235" y="345728"/>
                  </a:cubicBezTo>
                  <a:close/>
                  <a:moveTo>
                    <a:pt x="1270996" y="339251"/>
                  </a:moveTo>
                  <a:cubicBezTo>
                    <a:pt x="1268710" y="338870"/>
                    <a:pt x="1268234" y="340584"/>
                    <a:pt x="1265948" y="340108"/>
                  </a:cubicBezTo>
                  <a:cubicBezTo>
                    <a:pt x="1266996" y="336107"/>
                    <a:pt x="1265567" y="334202"/>
                    <a:pt x="1265377" y="331345"/>
                  </a:cubicBezTo>
                  <a:cubicBezTo>
                    <a:pt x="1270425" y="331250"/>
                    <a:pt x="1271949" y="334202"/>
                    <a:pt x="1270996" y="339251"/>
                  </a:cubicBezTo>
                  <a:close/>
                  <a:moveTo>
                    <a:pt x="1266901" y="343918"/>
                  </a:moveTo>
                  <a:cubicBezTo>
                    <a:pt x="1268044" y="345251"/>
                    <a:pt x="1269187" y="346585"/>
                    <a:pt x="1270330" y="347918"/>
                  </a:cubicBezTo>
                  <a:cubicBezTo>
                    <a:pt x="1266139" y="351443"/>
                    <a:pt x="1269377" y="359253"/>
                    <a:pt x="1269091" y="362873"/>
                  </a:cubicBezTo>
                  <a:cubicBezTo>
                    <a:pt x="1268520" y="366111"/>
                    <a:pt x="1267091" y="360968"/>
                    <a:pt x="1264138" y="362492"/>
                  </a:cubicBezTo>
                  <a:cubicBezTo>
                    <a:pt x="1264424" y="359253"/>
                    <a:pt x="1264043" y="355157"/>
                    <a:pt x="1267282" y="355253"/>
                  </a:cubicBezTo>
                  <a:cubicBezTo>
                    <a:pt x="1264138" y="353919"/>
                    <a:pt x="1266901" y="347156"/>
                    <a:pt x="1265186" y="350014"/>
                  </a:cubicBezTo>
                  <a:cubicBezTo>
                    <a:pt x="1261852" y="348585"/>
                    <a:pt x="1266805" y="345728"/>
                    <a:pt x="1266901" y="343918"/>
                  </a:cubicBezTo>
                  <a:close/>
                  <a:moveTo>
                    <a:pt x="1264615" y="387542"/>
                  </a:moveTo>
                  <a:cubicBezTo>
                    <a:pt x="1259947" y="381446"/>
                    <a:pt x="1269472" y="376970"/>
                    <a:pt x="1264615" y="372493"/>
                  </a:cubicBezTo>
                  <a:cubicBezTo>
                    <a:pt x="1265758" y="369445"/>
                    <a:pt x="1267758" y="375160"/>
                    <a:pt x="1270711" y="374303"/>
                  </a:cubicBezTo>
                  <a:cubicBezTo>
                    <a:pt x="1269758" y="379446"/>
                    <a:pt x="1265853" y="381256"/>
                    <a:pt x="1265853" y="387638"/>
                  </a:cubicBezTo>
                  <a:cubicBezTo>
                    <a:pt x="1265853" y="389924"/>
                    <a:pt x="1269949" y="388781"/>
                    <a:pt x="1270615" y="390495"/>
                  </a:cubicBezTo>
                  <a:cubicBezTo>
                    <a:pt x="1272140" y="394305"/>
                    <a:pt x="1265662" y="397734"/>
                    <a:pt x="1271282" y="398020"/>
                  </a:cubicBezTo>
                  <a:cubicBezTo>
                    <a:pt x="1269949" y="409640"/>
                    <a:pt x="1267282" y="415070"/>
                    <a:pt x="1262805" y="424880"/>
                  </a:cubicBezTo>
                  <a:cubicBezTo>
                    <a:pt x="1255661" y="420689"/>
                    <a:pt x="1265091" y="408878"/>
                    <a:pt x="1261948" y="404783"/>
                  </a:cubicBezTo>
                  <a:cubicBezTo>
                    <a:pt x="1262424" y="401735"/>
                    <a:pt x="1266234" y="404783"/>
                    <a:pt x="1266901" y="405164"/>
                  </a:cubicBezTo>
                  <a:cubicBezTo>
                    <a:pt x="1262995" y="400020"/>
                    <a:pt x="1264710" y="395448"/>
                    <a:pt x="1264519" y="388685"/>
                  </a:cubicBezTo>
                  <a:cubicBezTo>
                    <a:pt x="1263472" y="389257"/>
                    <a:pt x="1262424" y="389828"/>
                    <a:pt x="1260614" y="389638"/>
                  </a:cubicBezTo>
                  <a:cubicBezTo>
                    <a:pt x="1260805" y="384780"/>
                    <a:pt x="1262519" y="390209"/>
                    <a:pt x="1264615" y="387542"/>
                  </a:cubicBezTo>
                  <a:close/>
                  <a:moveTo>
                    <a:pt x="1256614" y="378113"/>
                  </a:moveTo>
                  <a:cubicBezTo>
                    <a:pt x="1255185" y="377827"/>
                    <a:pt x="1254423" y="378208"/>
                    <a:pt x="1254042" y="379160"/>
                  </a:cubicBezTo>
                  <a:cubicBezTo>
                    <a:pt x="1251280" y="375065"/>
                    <a:pt x="1256899" y="371350"/>
                    <a:pt x="1256614" y="363158"/>
                  </a:cubicBezTo>
                  <a:cubicBezTo>
                    <a:pt x="1261281" y="364968"/>
                    <a:pt x="1255280" y="371731"/>
                    <a:pt x="1256614" y="378113"/>
                  </a:cubicBezTo>
                  <a:close/>
                  <a:moveTo>
                    <a:pt x="1255280" y="394210"/>
                  </a:moveTo>
                  <a:cubicBezTo>
                    <a:pt x="1253566" y="391733"/>
                    <a:pt x="1250327" y="395639"/>
                    <a:pt x="1247946" y="392400"/>
                  </a:cubicBezTo>
                  <a:cubicBezTo>
                    <a:pt x="1249184" y="390209"/>
                    <a:pt x="1250422" y="388019"/>
                    <a:pt x="1250994" y="385161"/>
                  </a:cubicBezTo>
                  <a:cubicBezTo>
                    <a:pt x="1256709" y="387923"/>
                    <a:pt x="1260043" y="384113"/>
                    <a:pt x="1255280" y="394210"/>
                  </a:cubicBezTo>
                  <a:close/>
                  <a:moveTo>
                    <a:pt x="1257852" y="346871"/>
                  </a:moveTo>
                  <a:cubicBezTo>
                    <a:pt x="1254137" y="341918"/>
                    <a:pt x="1255280" y="347537"/>
                    <a:pt x="1250327" y="347537"/>
                  </a:cubicBezTo>
                  <a:cubicBezTo>
                    <a:pt x="1250137" y="346490"/>
                    <a:pt x="1250899" y="346394"/>
                    <a:pt x="1251661" y="346394"/>
                  </a:cubicBezTo>
                  <a:cubicBezTo>
                    <a:pt x="1252423" y="343442"/>
                    <a:pt x="1245946" y="346680"/>
                    <a:pt x="1248232" y="342394"/>
                  </a:cubicBezTo>
                  <a:cubicBezTo>
                    <a:pt x="1255947" y="345156"/>
                    <a:pt x="1256042" y="343632"/>
                    <a:pt x="1260995" y="339632"/>
                  </a:cubicBezTo>
                  <a:cubicBezTo>
                    <a:pt x="1260328" y="342584"/>
                    <a:pt x="1259090" y="344680"/>
                    <a:pt x="1257852" y="346871"/>
                  </a:cubicBezTo>
                  <a:close/>
                  <a:moveTo>
                    <a:pt x="1256614" y="316772"/>
                  </a:moveTo>
                  <a:cubicBezTo>
                    <a:pt x="1260519" y="316486"/>
                    <a:pt x="1259662" y="320391"/>
                    <a:pt x="1262519" y="320963"/>
                  </a:cubicBezTo>
                  <a:cubicBezTo>
                    <a:pt x="1261567" y="322582"/>
                    <a:pt x="1259662" y="323058"/>
                    <a:pt x="1257376" y="323058"/>
                  </a:cubicBezTo>
                  <a:cubicBezTo>
                    <a:pt x="1258042" y="320201"/>
                    <a:pt x="1255280" y="320201"/>
                    <a:pt x="1256614" y="316772"/>
                  </a:cubicBezTo>
                  <a:close/>
                  <a:moveTo>
                    <a:pt x="1255661" y="328011"/>
                  </a:moveTo>
                  <a:cubicBezTo>
                    <a:pt x="1259281" y="328297"/>
                    <a:pt x="1258042" y="335250"/>
                    <a:pt x="1256233" y="336774"/>
                  </a:cubicBezTo>
                  <a:cubicBezTo>
                    <a:pt x="1251470" y="335155"/>
                    <a:pt x="1256328" y="332488"/>
                    <a:pt x="1255661" y="328011"/>
                  </a:cubicBezTo>
                  <a:close/>
                  <a:moveTo>
                    <a:pt x="1250422" y="331250"/>
                  </a:moveTo>
                  <a:cubicBezTo>
                    <a:pt x="1249756" y="334107"/>
                    <a:pt x="1248517" y="336298"/>
                    <a:pt x="1247279" y="338489"/>
                  </a:cubicBezTo>
                  <a:cubicBezTo>
                    <a:pt x="1248041" y="342203"/>
                    <a:pt x="1249375" y="335726"/>
                    <a:pt x="1252327" y="337631"/>
                  </a:cubicBezTo>
                  <a:cubicBezTo>
                    <a:pt x="1253947" y="342203"/>
                    <a:pt x="1248041" y="338012"/>
                    <a:pt x="1248327" y="341060"/>
                  </a:cubicBezTo>
                  <a:cubicBezTo>
                    <a:pt x="1242993" y="339632"/>
                    <a:pt x="1246232" y="332583"/>
                    <a:pt x="1250422" y="331250"/>
                  </a:cubicBezTo>
                  <a:close/>
                  <a:moveTo>
                    <a:pt x="1246993" y="357348"/>
                  </a:moveTo>
                  <a:cubicBezTo>
                    <a:pt x="1249089" y="364111"/>
                    <a:pt x="1239754" y="367349"/>
                    <a:pt x="1247374" y="368588"/>
                  </a:cubicBezTo>
                  <a:cubicBezTo>
                    <a:pt x="1244326" y="373350"/>
                    <a:pt x="1240135" y="363349"/>
                    <a:pt x="1244136" y="362111"/>
                  </a:cubicBezTo>
                  <a:cubicBezTo>
                    <a:pt x="1244136" y="359729"/>
                    <a:pt x="1239850" y="363254"/>
                    <a:pt x="1236707" y="361539"/>
                  </a:cubicBezTo>
                  <a:cubicBezTo>
                    <a:pt x="1236230" y="355919"/>
                    <a:pt x="1240516" y="356015"/>
                    <a:pt x="1241278" y="351919"/>
                  </a:cubicBezTo>
                  <a:cubicBezTo>
                    <a:pt x="1244612" y="353824"/>
                    <a:pt x="1240231" y="357729"/>
                    <a:pt x="1238326" y="357920"/>
                  </a:cubicBezTo>
                  <a:cubicBezTo>
                    <a:pt x="1240993" y="362777"/>
                    <a:pt x="1243183" y="355634"/>
                    <a:pt x="1246993" y="357348"/>
                  </a:cubicBezTo>
                  <a:close/>
                  <a:moveTo>
                    <a:pt x="1240516" y="421832"/>
                  </a:moveTo>
                  <a:cubicBezTo>
                    <a:pt x="1241755" y="417546"/>
                    <a:pt x="1244898" y="415546"/>
                    <a:pt x="1242707" y="410688"/>
                  </a:cubicBezTo>
                  <a:cubicBezTo>
                    <a:pt x="1246232" y="410783"/>
                    <a:pt x="1246041" y="414022"/>
                    <a:pt x="1245946" y="417165"/>
                  </a:cubicBezTo>
                  <a:cubicBezTo>
                    <a:pt x="1240993" y="415927"/>
                    <a:pt x="1247279" y="423356"/>
                    <a:pt x="1240516" y="421832"/>
                  </a:cubicBezTo>
                  <a:close/>
                  <a:moveTo>
                    <a:pt x="1234135" y="438882"/>
                  </a:moveTo>
                  <a:cubicBezTo>
                    <a:pt x="1231468" y="438120"/>
                    <a:pt x="1227658" y="435453"/>
                    <a:pt x="1226610" y="439454"/>
                  </a:cubicBezTo>
                  <a:cubicBezTo>
                    <a:pt x="1224895" y="434882"/>
                    <a:pt x="1225467" y="433643"/>
                    <a:pt x="1220609" y="436501"/>
                  </a:cubicBezTo>
                  <a:cubicBezTo>
                    <a:pt x="1220800" y="434405"/>
                    <a:pt x="1220990" y="432310"/>
                    <a:pt x="1221085" y="430310"/>
                  </a:cubicBezTo>
                  <a:cubicBezTo>
                    <a:pt x="1223562" y="431738"/>
                    <a:pt x="1227086" y="435263"/>
                    <a:pt x="1227372" y="429548"/>
                  </a:cubicBezTo>
                  <a:cubicBezTo>
                    <a:pt x="1229467" y="430786"/>
                    <a:pt x="1229277" y="434024"/>
                    <a:pt x="1230610" y="436025"/>
                  </a:cubicBezTo>
                  <a:cubicBezTo>
                    <a:pt x="1231849" y="433358"/>
                    <a:pt x="1234992" y="432977"/>
                    <a:pt x="1234992" y="428881"/>
                  </a:cubicBezTo>
                  <a:cubicBezTo>
                    <a:pt x="1236611" y="429833"/>
                    <a:pt x="1237087" y="431738"/>
                    <a:pt x="1237087" y="434024"/>
                  </a:cubicBezTo>
                  <a:cubicBezTo>
                    <a:pt x="1231563" y="432786"/>
                    <a:pt x="1234040" y="435929"/>
                    <a:pt x="1234135" y="438882"/>
                  </a:cubicBezTo>
                  <a:close/>
                  <a:moveTo>
                    <a:pt x="1219942" y="614047"/>
                  </a:moveTo>
                  <a:cubicBezTo>
                    <a:pt x="1223943" y="609761"/>
                    <a:pt x="1227753" y="623000"/>
                    <a:pt x="1220609" y="621667"/>
                  </a:cubicBezTo>
                  <a:cubicBezTo>
                    <a:pt x="1221371" y="619000"/>
                    <a:pt x="1217275" y="614618"/>
                    <a:pt x="1219942" y="614047"/>
                  </a:cubicBezTo>
                  <a:close/>
                  <a:moveTo>
                    <a:pt x="1223562" y="369159"/>
                  </a:moveTo>
                  <a:cubicBezTo>
                    <a:pt x="1223752" y="364016"/>
                    <a:pt x="1229277" y="367254"/>
                    <a:pt x="1226705" y="361920"/>
                  </a:cubicBezTo>
                  <a:cubicBezTo>
                    <a:pt x="1229086" y="363920"/>
                    <a:pt x="1230515" y="370683"/>
                    <a:pt x="1233182" y="374969"/>
                  </a:cubicBezTo>
                  <a:cubicBezTo>
                    <a:pt x="1231849" y="373826"/>
                    <a:pt x="1229944" y="373064"/>
                    <a:pt x="1227086" y="373255"/>
                  </a:cubicBezTo>
                  <a:cubicBezTo>
                    <a:pt x="1226515" y="376874"/>
                    <a:pt x="1229563" y="377255"/>
                    <a:pt x="1228991" y="380875"/>
                  </a:cubicBezTo>
                  <a:cubicBezTo>
                    <a:pt x="1227848" y="383066"/>
                    <a:pt x="1227753" y="380113"/>
                    <a:pt x="1227943" y="378303"/>
                  </a:cubicBezTo>
                  <a:cubicBezTo>
                    <a:pt x="1223371" y="376112"/>
                    <a:pt x="1225276" y="381542"/>
                    <a:pt x="1221562" y="380303"/>
                  </a:cubicBezTo>
                  <a:cubicBezTo>
                    <a:pt x="1224800" y="378589"/>
                    <a:pt x="1224705" y="367730"/>
                    <a:pt x="1228610" y="370874"/>
                  </a:cubicBezTo>
                  <a:cubicBezTo>
                    <a:pt x="1229182" y="365730"/>
                    <a:pt x="1225848" y="369921"/>
                    <a:pt x="1223562" y="369159"/>
                  </a:cubicBezTo>
                  <a:close/>
                  <a:moveTo>
                    <a:pt x="1227658" y="349442"/>
                  </a:moveTo>
                  <a:cubicBezTo>
                    <a:pt x="1230610" y="347918"/>
                    <a:pt x="1230610" y="342965"/>
                    <a:pt x="1234420" y="342489"/>
                  </a:cubicBezTo>
                  <a:cubicBezTo>
                    <a:pt x="1234992" y="344394"/>
                    <a:pt x="1232420" y="348776"/>
                    <a:pt x="1235182" y="348871"/>
                  </a:cubicBezTo>
                  <a:cubicBezTo>
                    <a:pt x="1234325" y="352205"/>
                    <a:pt x="1231277" y="348585"/>
                    <a:pt x="1232896" y="346109"/>
                  </a:cubicBezTo>
                  <a:cubicBezTo>
                    <a:pt x="1228324" y="348299"/>
                    <a:pt x="1231563" y="350204"/>
                    <a:pt x="1232134" y="354776"/>
                  </a:cubicBezTo>
                  <a:cubicBezTo>
                    <a:pt x="1230420" y="356205"/>
                    <a:pt x="1227467" y="356015"/>
                    <a:pt x="1225943" y="354300"/>
                  </a:cubicBezTo>
                  <a:cubicBezTo>
                    <a:pt x="1228229" y="353348"/>
                    <a:pt x="1232420" y="351347"/>
                    <a:pt x="1227658" y="349442"/>
                  </a:cubicBezTo>
                  <a:close/>
                  <a:moveTo>
                    <a:pt x="1231277" y="319724"/>
                  </a:moveTo>
                  <a:cubicBezTo>
                    <a:pt x="1228134" y="318486"/>
                    <a:pt x="1232896" y="310580"/>
                    <a:pt x="1228229" y="310676"/>
                  </a:cubicBezTo>
                  <a:cubicBezTo>
                    <a:pt x="1231563" y="308675"/>
                    <a:pt x="1232801" y="304199"/>
                    <a:pt x="1237564" y="303913"/>
                  </a:cubicBezTo>
                  <a:cubicBezTo>
                    <a:pt x="1237087" y="307532"/>
                    <a:pt x="1237564" y="312104"/>
                    <a:pt x="1235563" y="313819"/>
                  </a:cubicBezTo>
                  <a:cubicBezTo>
                    <a:pt x="1234040" y="313152"/>
                    <a:pt x="1233087" y="312009"/>
                    <a:pt x="1233373" y="309914"/>
                  </a:cubicBezTo>
                  <a:cubicBezTo>
                    <a:pt x="1230991" y="311342"/>
                    <a:pt x="1234325" y="316772"/>
                    <a:pt x="1231277" y="319724"/>
                  </a:cubicBezTo>
                  <a:close/>
                  <a:moveTo>
                    <a:pt x="1232325" y="431167"/>
                  </a:moveTo>
                  <a:cubicBezTo>
                    <a:pt x="1227658" y="431643"/>
                    <a:pt x="1230610" y="425642"/>
                    <a:pt x="1227848" y="424499"/>
                  </a:cubicBezTo>
                  <a:cubicBezTo>
                    <a:pt x="1230420" y="421356"/>
                    <a:pt x="1233087" y="427738"/>
                    <a:pt x="1232325" y="431167"/>
                  </a:cubicBezTo>
                  <a:close/>
                  <a:moveTo>
                    <a:pt x="1222800" y="394115"/>
                  </a:moveTo>
                  <a:cubicBezTo>
                    <a:pt x="1218323" y="391257"/>
                    <a:pt x="1228801" y="379446"/>
                    <a:pt x="1224705" y="385542"/>
                  </a:cubicBezTo>
                  <a:cubicBezTo>
                    <a:pt x="1226038" y="389352"/>
                    <a:pt x="1225467" y="391924"/>
                    <a:pt x="1222800" y="394115"/>
                  </a:cubicBezTo>
                  <a:close/>
                  <a:moveTo>
                    <a:pt x="1223657" y="429262"/>
                  </a:moveTo>
                  <a:cubicBezTo>
                    <a:pt x="1222705" y="428500"/>
                    <a:pt x="1221752" y="427833"/>
                    <a:pt x="1220038" y="427738"/>
                  </a:cubicBezTo>
                  <a:cubicBezTo>
                    <a:pt x="1220133" y="426023"/>
                    <a:pt x="1220324" y="424404"/>
                    <a:pt x="1220419" y="422785"/>
                  </a:cubicBezTo>
                  <a:cubicBezTo>
                    <a:pt x="1224419" y="422499"/>
                    <a:pt x="1224228" y="425738"/>
                    <a:pt x="1223657" y="429262"/>
                  </a:cubicBezTo>
                  <a:close/>
                  <a:moveTo>
                    <a:pt x="1222800" y="440406"/>
                  </a:moveTo>
                  <a:cubicBezTo>
                    <a:pt x="1225657" y="441454"/>
                    <a:pt x="1227848" y="443073"/>
                    <a:pt x="1227277" y="447074"/>
                  </a:cubicBezTo>
                  <a:cubicBezTo>
                    <a:pt x="1225276" y="445264"/>
                    <a:pt x="1222609" y="444026"/>
                    <a:pt x="1222800" y="440406"/>
                  </a:cubicBezTo>
                  <a:close/>
                  <a:moveTo>
                    <a:pt x="1226229" y="536990"/>
                  </a:moveTo>
                  <a:cubicBezTo>
                    <a:pt x="1227277" y="538037"/>
                    <a:pt x="1228896" y="538609"/>
                    <a:pt x="1231087" y="538609"/>
                  </a:cubicBezTo>
                  <a:cubicBezTo>
                    <a:pt x="1227848" y="541276"/>
                    <a:pt x="1228896" y="542514"/>
                    <a:pt x="1229086" y="547181"/>
                  </a:cubicBezTo>
                  <a:cubicBezTo>
                    <a:pt x="1225467" y="546134"/>
                    <a:pt x="1225372" y="542038"/>
                    <a:pt x="1226229" y="536990"/>
                  </a:cubicBezTo>
                  <a:close/>
                  <a:moveTo>
                    <a:pt x="1227562" y="613475"/>
                  </a:moveTo>
                  <a:cubicBezTo>
                    <a:pt x="1229182" y="614999"/>
                    <a:pt x="1230515" y="615095"/>
                    <a:pt x="1231372" y="612523"/>
                  </a:cubicBezTo>
                  <a:cubicBezTo>
                    <a:pt x="1233753" y="613666"/>
                    <a:pt x="1229467" y="618333"/>
                    <a:pt x="1227086" y="618428"/>
                  </a:cubicBezTo>
                  <a:cubicBezTo>
                    <a:pt x="1227277" y="616809"/>
                    <a:pt x="1227372" y="615095"/>
                    <a:pt x="1227562" y="613475"/>
                  </a:cubicBezTo>
                  <a:close/>
                  <a:moveTo>
                    <a:pt x="1236230" y="382685"/>
                  </a:moveTo>
                  <a:cubicBezTo>
                    <a:pt x="1233753" y="382494"/>
                    <a:pt x="1234897" y="379160"/>
                    <a:pt x="1231468" y="379827"/>
                  </a:cubicBezTo>
                  <a:cubicBezTo>
                    <a:pt x="1233849" y="378970"/>
                    <a:pt x="1235182" y="376874"/>
                    <a:pt x="1238040" y="376589"/>
                  </a:cubicBezTo>
                  <a:cubicBezTo>
                    <a:pt x="1237754" y="378303"/>
                    <a:pt x="1237564" y="380113"/>
                    <a:pt x="1238992" y="380399"/>
                  </a:cubicBezTo>
                  <a:cubicBezTo>
                    <a:pt x="1238611" y="381827"/>
                    <a:pt x="1237659" y="380970"/>
                    <a:pt x="1237754" y="380303"/>
                  </a:cubicBezTo>
                  <a:cubicBezTo>
                    <a:pt x="1236421" y="380208"/>
                    <a:pt x="1236611" y="381732"/>
                    <a:pt x="1236230" y="382685"/>
                  </a:cubicBezTo>
                  <a:close/>
                  <a:moveTo>
                    <a:pt x="1243183" y="404497"/>
                  </a:moveTo>
                  <a:cubicBezTo>
                    <a:pt x="1241183" y="402782"/>
                    <a:pt x="1238516" y="401544"/>
                    <a:pt x="1238707" y="397925"/>
                  </a:cubicBezTo>
                  <a:cubicBezTo>
                    <a:pt x="1240897" y="399544"/>
                    <a:pt x="1244612" y="399830"/>
                    <a:pt x="1243183" y="404497"/>
                  </a:cubicBezTo>
                  <a:close/>
                  <a:moveTo>
                    <a:pt x="1241755" y="391924"/>
                  </a:moveTo>
                  <a:cubicBezTo>
                    <a:pt x="1238421" y="383542"/>
                    <a:pt x="1241945" y="377255"/>
                    <a:pt x="1242231" y="370683"/>
                  </a:cubicBezTo>
                  <a:cubicBezTo>
                    <a:pt x="1245850" y="377255"/>
                    <a:pt x="1243755" y="380875"/>
                    <a:pt x="1246803" y="391067"/>
                  </a:cubicBezTo>
                  <a:cubicBezTo>
                    <a:pt x="1244803" y="391067"/>
                    <a:pt x="1242136" y="390114"/>
                    <a:pt x="1241755" y="391924"/>
                  </a:cubicBezTo>
                  <a:close/>
                  <a:moveTo>
                    <a:pt x="1241469" y="333059"/>
                  </a:moveTo>
                  <a:cubicBezTo>
                    <a:pt x="1244612" y="333440"/>
                    <a:pt x="1243565" y="337441"/>
                    <a:pt x="1243374" y="340775"/>
                  </a:cubicBezTo>
                  <a:cubicBezTo>
                    <a:pt x="1239850" y="339155"/>
                    <a:pt x="1239564" y="336679"/>
                    <a:pt x="1241469" y="333059"/>
                  </a:cubicBezTo>
                  <a:close/>
                  <a:moveTo>
                    <a:pt x="1244231" y="329535"/>
                  </a:moveTo>
                  <a:cubicBezTo>
                    <a:pt x="1238611" y="331154"/>
                    <a:pt x="1237659" y="333821"/>
                    <a:pt x="1237183" y="338965"/>
                  </a:cubicBezTo>
                  <a:cubicBezTo>
                    <a:pt x="1235468" y="337727"/>
                    <a:pt x="1233373" y="336774"/>
                    <a:pt x="1233849" y="333726"/>
                  </a:cubicBezTo>
                  <a:cubicBezTo>
                    <a:pt x="1239374" y="335060"/>
                    <a:pt x="1232230" y="330107"/>
                    <a:pt x="1237754" y="331535"/>
                  </a:cubicBezTo>
                  <a:cubicBezTo>
                    <a:pt x="1237564" y="330488"/>
                    <a:pt x="1236611" y="330202"/>
                    <a:pt x="1236707" y="328964"/>
                  </a:cubicBezTo>
                  <a:cubicBezTo>
                    <a:pt x="1235659" y="329535"/>
                    <a:pt x="1234611" y="330107"/>
                    <a:pt x="1232896" y="329916"/>
                  </a:cubicBezTo>
                  <a:cubicBezTo>
                    <a:pt x="1232992" y="326392"/>
                    <a:pt x="1236897" y="327344"/>
                    <a:pt x="1237183" y="324011"/>
                  </a:cubicBezTo>
                  <a:cubicBezTo>
                    <a:pt x="1239278" y="326106"/>
                    <a:pt x="1241183" y="328297"/>
                    <a:pt x="1244231" y="329535"/>
                  </a:cubicBezTo>
                  <a:close/>
                  <a:moveTo>
                    <a:pt x="1237659" y="287720"/>
                  </a:moveTo>
                  <a:cubicBezTo>
                    <a:pt x="1237373" y="289149"/>
                    <a:pt x="1235278" y="288578"/>
                    <a:pt x="1233849" y="288673"/>
                  </a:cubicBezTo>
                  <a:cubicBezTo>
                    <a:pt x="1233753" y="291816"/>
                    <a:pt x="1233563" y="295055"/>
                    <a:pt x="1237087" y="295150"/>
                  </a:cubicBezTo>
                  <a:cubicBezTo>
                    <a:pt x="1238802" y="294864"/>
                    <a:pt x="1238326" y="292102"/>
                    <a:pt x="1238707" y="290292"/>
                  </a:cubicBezTo>
                  <a:cubicBezTo>
                    <a:pt x="1240993" y="291530"/>
                    <a:pt x="1241659" y="296007"/>
                    <a:pt x="1239374" y="297817"/>
                  </a:cubicBezTo>
                  <a:cubicBezTo>
                    <a:pt x="1234040" y="294769"/>
                    <a:pt x="1232611" y="299055"/>
                    <a:pt x="1229372" y="297055"/>
                  </a:cubicBezTo>
                  <a:cubicBezTo>
                    <a:pt x="1232896" y="294578"/>
                    <a:pt x="1231753" y="291911"/>
                    <a:pt x="1231468" y="287244"/>
                  </a:cubicBezTo>
                  <a:cubicBezTo>
                    <a:pt x="1233182" y="285720"/>
                    <a:pt x="1236135" y="286006"/>
                    <a:pt x="1237659" y="287720"/>
                  </a:cubicBezTo>
                  <a:close/>
                  <a:moveTo>
                    <a:pt x="1231563" y="286006"/>
                  </a:moveTo>
                  <a:cubicBezTo>
                    <a:pt x="1228039" y="286768"/>
                    <a:pt x="1223848" y="291245"/>
                    <a:pt x="1221276" y="288959"/>
                  </a:cubicBezTo>
                  <a:cubicBezTo>
                    <a:pt x="1222228" y="282291"/>
                    <a:pt x="1228705" y="285244"/>
                    <a:pt x="1231563" y="286006"/>
                  </a:cubicBezTo>
                  <a:close/>
                  <a:moveTo>
                    <a:pt x="1214418" y="234571"/>
                  </a:moveTo>
                  <a:cubicBezTo>
                    <a:pt x="1215656" y="234666"/>
                    <a:pt x="1215561" y="233142"/>
                    <a:pt x="1215847" y="232190"/>
                  </a:cubicBezTo>
                  <a:cubicBezTo>
                    <a:pt x="1219180" y="232094"/>
                    <a:pt x="1219752" y="234190"/>
                    <a:pt x="1219180" y="237428"/>
                  </a:cubicBezTo>
                  <a:cubicBezTo>
                    <a:pt x="1215561" y="238190"/>
                    <a:pt x="1216132" y="235428"/>
                    <a:pt x="1213084" y="235714"/>
                  </a:cubicBezTo>
                  <a:cubicBezTo>
                    <a:pt x="1212894" y="233428"/>
                    <a:pt x="1214513" y="233237"/>
                    <a:pt x="1214418" y="234571"/>
                  </a:cubicBezTo>
                  <a:close/>
                  <a:moveTo>
                    <a:pt x="1214990" y="273433"/>
                  </a:moveTo>
                  <a:cubicBezTo>
                    <a:pt x="1215370" y="272385"/>
                    <a:pt x="1214608" y="272195"/>
                    <a:pt x="1213846" y="272099"/>
                  </a:cubicBezTo>
                  <a:cubicBezTo>
                    <a:pt x="1216037" y="271052"/>
                    <a:pt x="1217275" y="268956"/>
                    <a:pt x="1216894" y="264860"/>
                  </a:cubicBezTo>
                  <a:cubicBezTo>
                    <a:pt x="1220895" y="266480"/>
                    <a:pt x="1216228" y="269813"/>
                    <a:pt x="1221371" y="271433"/>
                  </a:cubicBezTo>
                  <a:cubicBezTo>
                    <a:pt x="1218609" y="272671"/>
                    <a:pt x="1215466" y="273528"/>
                    <a:pt x="1212418" y="274481"/>
                  </a:cubicBezTo>
                  <a:cubicBezTo>
                    <a:pt x="1212608" y="273242"/>
                    <a:pt x="1214037" y="273623"/>
                    <a:pt x="1214990" y="273433"/>
                  </a:cubicBezTo>
                  <a:close/>
                  <a:moveTo>
                    <a:pt x="1219561" y="280005"/>
                  </a:moveTo>
                  <a:cubicBezTo>
                    <a:pt x="1218228" y="282101"/>
                    <a:pt x="1214894" y="275243"/>
                    <a:pt x="1215561" y="283434"/>
                  </a:cubicBezTo>
                  <a:cubicBezTo>
                    <a:pt x="1213942" y="282482"/>
                    <a:pt x="1213465" y="280577"/>
                    <a:pt x="1213465" y="278291"/>
                  </a:cubicBezTo>
                  <a:cubicBezTo>
                    <a:pt x="1215180" y="277148"/>
                    <a:pt x="1218228" y="277529"/>
                    <a:pt x="1218704" y="274957"/>
                  </a:cubicBezTo>
                  <a:cubicBezTo>
                    <a:pt x="1222228" y="274671"/>
                    <a:pt x="1215180" y="279338"/>
                    <a:pt x="1219561" y="280005"/>
                  </a:cubicBezTo>
                  <a:close/>
                  <a:moveTo>
                    <a:pt x="1210322" y="316772"/>
                  </a:moveTo>
                  <a:cubicBezTo>
                    <a:pt x="1214990" y="316867"/>
                    <a:pt x="1213656" y="309818"/>
                    <a:pt x="1218418" y="309914"/>
                  </a:cubicBezTo>
                  <a:cubicBezTo>
                    <a:pt x="1216609" y="315248"/>
                    <a:pt x="1218418" y="318105"/>
                    <a:pt x="1216037" y="323439"/>
                  </a:cubicBezTo>
                  <a:cubicBezTo>
                    <a:pt x="1216894" y="326963"/>
                    <a:pt x="1220609" y="321629"/>
                    <a:pt x="1222133" y="325249"/>
                  </a:cubicBezTo>
                  <a:cubicBezTo>
                    <a:pt x="1219466" y="332202"/>
                    <a:pt x="1210608" y="323439"/>
                    <a:pt x="1212132" y="325725"/>
                  </a:cubicBezTo>
                  <a:cubicBezTo>
                    <a:pt x="1204607" y="328106"/>
                    <a:pt x="1216418" y="317057"/>
                    <a:pt x="1210322" y="316772"/>
                  </a:cubicBezTo>
                  <a:close/>
                  <a:moveTo>
                    <a:pt x="1207846" y="531751"/>
                  </a:moveTo>
                  <a:cubicBezTo>
                    <a:pt x="1206417" y="531846"/>
                    <a:pt x="1205655" y="531275"/>
                    <a:pt x="1205465" y="530322"/>
                  </a:cubicBezTo>
                  <a:cubicBezTo>
                    <a:pt x="1202035" y="531846"/>
                    <a:pt x="1209751" y="533465"/>
                    <a:pt x="1207369" y="537942"/>
                  </a:cubicBezTo>
                  <a:cubicBezTo>
                    <a:pt x="1204988" y="535656"/>
                    <a:pt x="1202702" y="533370"/>
                    <a:pt x="1203083" y="528798"/>
                  </a:cubicBezTo>
                  <a:cubicBezTo>
                    <a:pt x="1205274" y="529370"/>
                    <a:pt x="1209465" y="528131"/>
                    <a:pt x="1207846" y="531751"/>
                  </a:cubicBezTo>
                  <a:close/>
                  <a:moveTo>
                    <a:pt x="1203178" y="851696"/>
                  </a:moveTo>
                  <a:cubicBezTo>
                    <a:pt x="1205369" y="853315"/>
                    <a:pt x="1209084" y="853696"/>
                    <a:pt x="1207655" y="858363"/>
                  </a:cubicBezTo>
                  <a:cubicBezTo>
                    <a:pt x="1206417" y="858268"/>
                    <a:pt x="1205178" y="858173"/>
                    <a:pt x="1203940" y="858077"/>
                  </a:cubicBezTo>
                  <a:cubicBezTo>
                    <a:pt x="1205274" y="854648"/>
                    <a:pt x="1202512" y="854744"/>
                    <a:pt x="1203178" y="851696"/>
                  </a:cubicBezTo>
                  <a:close/>
                  <a:moveTo>
                    <a:pt x="1206322" y="859506"/>
                  </a:moveTo>
                  <a:cubicBezTo>
                    <a:pt x="1209370" y="860649"/>
                    <a:pt x="1203750" y="862649"/>
                    <a:pt x="1204607" y="865602"/>
                  </a:cubicBezTo>
                  <a:cubicBezTo>
                    <a:pt x="1208512" y="865316"/>
                    <a:pt x="1209274" y="856839"/>
                    <a:pt x="1213751" y="861316"/>
                  </a:cubicBezTo>
                  <a:cubicBezTo>
                    <a:pt x="1214037" y="858458"/>
                    <a:pt x="1214227" y="855506"/>
                    <a:pt x="1214418" y="852648"/>
                  </a:cubicBezTo>
                  <a:cubicBezTo>
                    <a:pt x="1209751" y="854077"/>
                    <a:pt x="1204321" y="851219"/>
                    <a:pt x="1207369" y="847124"/>
                  </a:cubicBezTo>
                  <a:cubicBezTo>
                    <a:pt x="1207941" y="849314"/>
                    <a:pt x="1210989" y="849505"/>
                    <a:pt x="1212037" y="851219"/>
                  </a:cubicBezTo>
                  <a:cubicBezTo>
                    <a:pt x="1214323" y="850267"/>
                    <a:pt x="1214608" y="847028"/>
                    <a:pt x="1216228" y="845314"/>
                  </a:cubicBezTo>
                  <a:cubicBezTo>
                    <a:pt x="1215370" y="841599"/>
                    <a:pt x="1211656" y="844552"/>
                    <a:pt x="1211465" y="842456"/>
                  </a:cubicBezTo>
                  <a:cubicBezTo>
                    <a:pt x="1214132" y="839123"/>
                    <a:pt x="1213370" y="841599"/>
                    <a:pt x="1212037" y="835027"/>
                  </a:cubicBezTo>
                  <a:cubicBezTo>
                    <a:pt x="1216799" y="840551"/>
                    <a:pt x="1214703" y="831217"/>
                    <a:pt x="1212608" y="827502"/>
                  </a:cubicBezTo>
                  <a:cubicBezTo>
                    <a:pt x="1218228" y="830360"/>
                    <a:pt x="1213180" y="818739"/>
                    <a:pt x="1214990" y="813977"/>
                  </a:cubicBezTo>
                  <a:cubicBezTo>
                    <a:pt x="1212418" y="820930"/>
                    <a:pt x="1212227" y="814167"/>
                    <a:pt x="1209465" y="819787"/>
                  </a:cubicBezTo>
                  <a:cubicBezTo>
                    <a:pt x="1209846" y="821787"/>
                    <a:pt x="1213275" y="821120"/>
                    <a:pt x="1211560" y="824930"/>
                  </a:cubicBezTo>
                  <a:cubicBezTo>
                    <a:pt x="1207369" y="827121"/>
                    <a:pt x="1210417" y="817691"/>
                    <a:pt x="1208036" y="822168"/>
                  </a:cubicBezTo>
                  <a:cubicBezTo>
                    <a:pt x="1206417" y="816072"/>
                    <a:pt x="1208227" y="815596"/>
                    <a:pt x="1207750" y="809595"/>
                  </a:cubicBezTo>
                  <a:cubicBezTo>
                    <a:pt x="1208989" y="809690"/>
                    <a:pt x="1210227" y="809786"/>
                    <a:pt x="1211465" y="809881"/>
                  </a:cubicBezTo>
                  <a:cubicBezTo>
                    <a:pt x="1210513" y="804737"/>
                    <a:pt x="1211751" y="803690"/>
                    <a:pt x="1211179" y="797403"/>
                  </a:cubicBezTo>
                  <a:cubicBezTo>
                    <a:pt x="1209084" y="796736"/>
                    <a:pt x="1208798" y="798165"/>
                    <a:pt x="1208512" y="799689"/>
                  </a:cubicBezTo>
                  <a:cubicBezTo>
                    <a:pt x="1206417" y="799213"/>
                    <a:pt x="1208608" y="792641"/>
                    <a:pt x="1211465" y="793688"/>
                  </a:cubicBezTo>
                  <a:cubicBezTo>
                    <a:pt x="1209751" y="797498"/>
                    <a:pt x="1213180" y="796832"/>
                    <a:pt x="1213561" y="798832"/>
                  </a:cubicBezTo>
                  <a:cubicBezTo>
                    <a:pt x="1214799" y="798070"/>
                    <a:pt x="1215656" y="796736"/>
                    <a:pt x="1216323" y="795308"/>
                  </a:cubicBezTo>
                  <a:cubicBezTo>
                    <a:pt x="1216228" y="793879"/>
                    <a:pt x="1215180" y="794546"/>
                    <a:pt x="1215085" y="795212"/>
                  </a:cubicBezTo>
                  <a:cubicBezTo>
                    <a:pt x="1213846" y="795879"/>
                    <a:pt x="1214703" y="787688"/>
                    <a:pt x="1218133" y="789212"/>
                  </a:cubicBezTo>
                  <a:cubicBezTo>
                    <a:pt x="1215942" y="787592"/>
                    <a:pt x="1215847" y="784259"/>
                    <a:pt x="1213656" y="782544"/>
                  </a:cubicBezTo>
                  <a:cubicBezTo>
                    <a:pt x="1210417" y="782354"/>
                    <a:pt x="1211941" y="787783"/>
                    <a:pt x="1207179" y="785783"/>
                  </a:cubicBezTo>
                  <a:cubicBezTo>
                    <a:pt x="1209751" y="782449"/>
                    <a:pt x="1211465" y="784354"/>
                    <a:pt x="1210227" y="778544"/>
                  </a:cubicBezTo>
                  <a:cubicBezTo>
                    <a:pt x="1213084" y="778067"/>
                    <a:pt x="1211846" y="781115"/>
                    <a:pt x="1213751" y="781306"/>
                  </a:cubicBezTo>
                  <a:cubicBezTo>
                    <a:pt x="1219276" y="781687"/>
                    <a:pt x="1212608" y="772543"/>
                    <a:pt x="1217847" y="776639"/>
                  </a:cubicBezTo>
                  <a:cubicBezTo>
                    <a:pt x="1217561" y="774162"/>
                    <a:pt x="1217847" y="771209"/>
                    <a:pt x="1214513" y="771305"/>
                  </a:cubicBezTo>
                  <a:cubicBezTo>
                    <a:pt x="1218609" y="757589"/>
                    <a:pt x="1220324" y="740920"/>
                    <a:pt x="1226610" y="729776"/>
                  </a:cubicBezTo>
                  <a:cubicBezTo>
                    <a:pt x="1225086" y="718536"/>
                    <a:pt x="1222800" y="707963"/>
                    <a:pt x="1229372" y="696248"/>
                  </a:cubicBezTo>
                  <a:cubicBezTo>
                    <a:pt x="1225753" y="694628"/>
                    <a:pt x="1226896" y="698819"/>
                    <a:pt x="1226515" y="701010"/>
                  </a:cubicBezTo>
                  <a:cubicBezTo>
                    <a:pt x="1219847" y="694152"/>
                    <a:pt x="1221276" y="692152"/>
                    <a:pt x="1214894" y="690056"/>
                  </a:cubicBezTo>
                  <a:cubicBezTo>
                    <a:pt x="1215370" y="685199"/>
                    <a:pt x="1218037" y="682913"/>
                    <a:pt x="1222990" y="683198"/>
                  </a:cubicBezTo>
                  <a:cubicBezTo>
                    <a:pt x="1219561" y="688342"/>
                    <a:pt x="1222324" y="693295"/>
                    <a:pt x="1224419" y="697105"/>
                  </a:cubicBezTo>
                  <a:cubicBezTo>
                    <a:pt x="1226705" y="695676"/>
                    <a:pt x="1229467" y="694914"/>
                    <a:pt x="1229849" y="691295"/>
                  </a:cubicBezTo>
                  <a:cubicBezTo>
                    <a:pt x="1228610" y="691295"/>
                    <a:pt x="1228801" y="692723"/>
                    <a:pt x="1228420" y="693676"/>
                  </a:cubicBezTo>
                  <a:cubicBezTo>
                    <a:pt x="1226515" y="689866"/>
                    <a:pt x="1227848" y="688628"/>
                    <a:pt x="1223848" y="688247"/>
                  </a:cubicBezTo>
                  <a:cubicBezTo>
                    <a:pt x="1225181" y="685675"/>
                    <a:pt x="1227943" y="684913"/>
                    <a:pt x="1228229" y="681103"/>
                  </a:cubicBezTo>
                  <a:cubicBezTo>
                    <a:pt x="1227943" y="679293"/>
                    <a:pt x="1226038" y="680817"/>
                    <a:pt x="1225657" y="682151"/>
                  </a:cubicBezTo>
                  <a:cubicBezTo>
                    <a:pt x="1224705" y="678912"/>
                    <a:pt x="1227943" y="677388"/>
                    <a:pt x="1227848" y="671006"/>
                  </a:cubicBezTo>
                  <a:cubicBezTo>
                    <a:pt x="1234420" y="674435"/>
                    <a:pt x="1234325" y="651290"/>
                    <a:pt x="1231087" y="646241"/>
                  </a:cubicBezTo>
                  <a:cubicBezTo>
                    <a:pt x="1233753" y="639955"/>
                    <a:pt x="1235182" y="635383"/>
                    <a:pt x="1233849" y="627668"/>
                  </a:cubicBezTo>
                  <a:cubicBezTo>
                    <a:pt x="1236421" y="631668"/>
                    <a:pt x="1234992" y="628715"/>
                    <a:pt x="1237659" y="626715"/>
                  </a:cubicBezTo>
                  <a:cubicBezTo>
                    <a:pt x="1236897" y="625477"/>
                    <a:pt x="1235563" y="624620"/>
                    <a:pt x="1234135" y="623953"/>
                  </a:cubicBezTo>
                  <a:cubicBezTo>
                    <a:pt x="1231277" y="628144"/>
                    <a:pt x="1234992" y="619571"/>
                    <a:pt x="1235373" y="624048"/>
                  </a:cubicBezTo>
                  <a:cubicBezTo>
                    <a:pt x="1240040" y="601760"/>
                    <a:pt x="1236135" y="584138"/>
                    <a:pt x="1241564" y="563279"/>
                  </a:cubicBezTo>
                  <a:cubicBezTo>
                    <a:pt x="1240135" y="562993"/>
                    <a:pt x="1239374" y="563374"/>
                    <a:pt x="1238992" y="564326"/>
                  </a:cubicBezTo>
                  <a:cubicBezTo>
                    <a:pt x="1240897" y="551849"/>
                    <a:pt x="1234706" y="532989"/>
                    <a:pt x="1235563" y="514034"/>
                  </a:cubicBezTo>
                  <a:cubicBezTo>
                    <a:pt x="1251661" y="505462"/>
                    <a:pt x="1252042" y="483840"/>
                    <a:pt x="1253470" y="462980"/>
                  </a:cubicBezTo>
                  <a:cubicBezTo>
                    <a:pt x="1252708" y="461742"/>
                    <a:pt x="1251375" y="460885"/>
                    <a:pt x="1249946" y="460218"/>
                  </a:cubicBezTo>
                  <a:cubicBezTo>
                    <a:pt x="1255566" y="451360"/>
                    <a:pt x="1253566" y="446407"/>
                    <a:pt x="1254804" y="430595"/>
                  </a:cubicBezTo>
                  <a:cubicBezTo>
                    <a:pt x="1257947" y="430976"/>
                    <a:pt x="1257376" y="435453"/>
                    <a:pt x="1255566" y="436882"/>
                  </a:cubicBezTo>
                  <a:cubicBezTo>
                    <a:pt x="1256518" y="437549"/>
                    <a:pt x="1260519" y="438882"/>
                    <a:pt x="1262995" y="437453"/>
                  </a:cubicBezTo>
                  <a:cubicBezTo>
                    <a:pt x="1261376" y="434977"/>
                    <a:pt x="1258519" y="433453"/>
                    <a:pt x="1258614" y="429548"/>
                  </a:cubicBezTo>
                  <a:cubicBezTo>
                    <a:pt x="1262043" y="428976"/>
                    <a:pt x="1260805" y="432310"/>
                    <a:pt x="1262043" y="433643"/>
                  </a:cubicBezTo>
                  <a:cubicBezTo>
                    <a:pt x="1264710" y="433167"/>
                    <a:pt x="1265853" y="430786"/>
                    <a:pt x="1269663" y="431738"/>
                  </a:cubicBezTo>
                  <a:cubicBezTo>
                    <a:pt x="1269091" y="427833"/>
                    <a:pt x="1268996" y="429262"/>
                    <a:pt x="1270139" y="425547"/>
                  </a:cubicBezTo>
                  <a:cubicBezTo>
                    <a:pt x="1272330" y="425547"/>
                    <a:pt x="1272616" y="427262"/>
                    <a:pt x="1274997" y="427166"/>
                  </a:cubicBezTo>
                  <a:cubicBezTo>
                    <a:pt x="1267472" y="429738"/>
                    <a:pt x="1275378" y="433834"/>
                    <a:pt x="1276616" y="438501"/>
                  </a:cubicBezTo>
                  <a:cubicBezTo>
                    <a:pt x="1280140" y="437644"/>
                    <a:pt x="1275187" y="434501"/>
                    <a:pt x="1277188" y="431072"/>
                  </a:cubicBezTo>
                  <a:cubicBezTo>
                    <a:pt x="1278997" y="433072"/>
                    <a:pt x="1279378" y="436120"/>
                    <a:pt x="1278997" y="440025"/>
                  </a:cubicBezTo>
                  <a:cubicBezTo>
                    <a:pt x="1275759" y="440120"/>
                    <a:pt x="1273663" y="439073"/>
                    <a:pt x="1274330" y="435834"/>
                  </a:cubicBezTo>
                  <a:cubicBezTo>
                    <a:pt x="1270520" y="438025"/>
                    <a:pt x="1274425" y="443359"/>
                    <a:pt x="1277474" y="443549"/>
                  </a:cubicBezTo>
                  <a:cubicBezTo>
                    <a:pt x="1273759" y="446026"/>
                    <a:pt x="1272330" y="451074"/>
                    <a:pt x="1269091" y="454122"/>
                  </a:cubicBezTo>
                  <a:cubicBezTo>
                    <a:pt x="1269187" y="456313"/>
                    <a:pt x="1270996" y="457170"/>
                    <a:pt x="1273854" y="456980"/>
                  </a:cubicBezTo>
                  <a:cubicBezTo>
                    <a:pt x="1272044" y="460313"/>
                    <a:pt x="1273949" y="468791"/>
                    <a:pt x="1273663" y="474506"/>
                  </a:cubicBezTo>
                  <a:cubicBezTo>
                    <a:pt x="1274997" y="473839"/>
                    <a:pt x="1275187" y="471743"/>
                    <a:pt x="1277569" y="472315"/>
                  </a:cubicBezTo>
                  <a:cubicBezTo>
                    <a:pt x="1272711" y="480887"/>
                    <a:pt x="1275949" y="483935"/>
                    <a:pt x="1273282" y="494508"/>
                  </a:cubicBezTo>
                  <a:cubicBezTo>
                    <a:pt x="1274711" y="494889"/>
                    <a:pt x="1275473" y="494413"/>
                    <a:pt x="1275854" y="493460"/>
                  </a:cubicBezTo>
                  <a:cubicBezTo>
                    <a:pt x="1276521" y="518225"/>
                    <a:pt x="1266424" y="536132"/>
                    <a:pt x="1276045" y="552230"/>
                  </a:cubicBezTo>
                  <a:cubicBezTo>
                    <a:pt x="1273092" y="548801"/>
                    <a:pt x="1274902" y="554135"/>
                    <a:pt x="1270996" y="553087"/>
                  </a:cubicBezTo>
                  <a:cubicBezTo>
                    <a:pt x="1275092" y="561374"/>
                    <a:pt x="1269472" y="565565"/>
                    <a:pt x="1269187" y="575471"/>
                  </a:cubicBezTo>
                  <a:cubicBezTo>
                    <a:pt x="1274140" y="570327"/>
                    <a:pt x="1268615" y="578233"/>
                    <a:pt x="1271187" y="581852"/>
                  </a:cubicBezTo>
                  <a:cubicBezTo>
                    <a:pt x="1268425" y="580900"/>
                    <a:pt x="1269187" y="584043"/>
                    <a:pt x="1267282" y="584043"/>
                  </a:cubicBezTo>
                  <a:cubicBezTo>
                    <a:pt x="1271092" y="590330"/>
                    <a:pt x="1266139" y="604427"/>
                    <a:pt x="1271568" y="608141"/>
                  </a:cubicBezTo>
                  <a:cubicBezTo>
                    <a:pt x="1271377" y="610618"/>
                    <a:pt x="1268044" y="609475"/>
                    <a:pt x="1268710" y="612904"/>
                  </a:cubicBezTo>
                  <a:cubicBezTo>
                    <a:pt x="1270234" y="617190"/>
                    <a:pt x="1270520" y="608903"/>
                    <a:pt x="1273854" y="610808"/>
                  </a:cubicBezTo>
                  <a:cubicBezTo>
                    <a:pt x="1273759" y="612428"/>
                    <a:pt x="1273568" y="614142"/>
                    <a:pt x="1273473" y="615761"/>
                  </a:cubicBezTo>
                  <a:cubicBezTo>
                    <a:pt x="1267949" y="611189"/>
                    <a:pt x="1263281" y="622905"/>
                    <a:pt x="1267567" y="626525"/>
                  </a:cubicBezTo>
                  <a:cubicBezTo>
                    <a:pt x="1265758" y="625477"/>
                    <a:pt x="1262424" y="625191"/>
                    <a:pt x="1261376" y="626048"/>
                  </a:cubicBezTo>
                  <a:cubicBezTo>
                    <a:pt x="1267567" y="634049"/>
                    <a:pt x="1263853" y="647099"/>
                    <a:pt x="1259090" y="654623"/>
                  </a:cubicBezTo>
                  <a:cubicBezTo>
                    <a:pt x="1259471" y="656528"/>
                    <a:pt x="1260709" y="654242"/>
                    <a:pt x="1262805" y="654909"/>
                  </a:cubicBezTo>
                  <a:cubicBezTo>
                    <a:pt x="1257852" y="664339"/>
                    <a:pt x="1262995" y="666720"/>
                    <a:pt x="1259852" y="675959"/>
                  </a:cubicBezTo>
                  <a:cubicBezTo>
                    <a:pt x="1262043" y="676340"/>
                    <a:pt x="1262615" y="674626"/>
                    <a:pt x="1264900" y="675102"/>
                  </a:cubicBezTo>
                  <a:cubicBezTo>
                    <a:pt x="1264615" y="677388"/>
                    <a:pt x="1266234" y="677864"/>
                    <a:pt x="1265758" y="680150"/>
                  </a:cubicBezTo>
                  <a:cubicBezTo>
                    <a:pt x="1262328" y="680817"/>
                    <a:pt x="1263472" y="677483"/>
                    <a:pt x="1260995" y="677293"/>
                  </a:cubicBezTo>
                  <a:cubicBezTo>
                    <a:pt x="1257090" y="678722"/>
                    <a:pt x="1260424" y="690533"/>
                    <a:pt x="1255852" y="694343"/>
                  </a:cubicBezTo>
                  <a:cubicBezTo>
                    <a:pt x="1255947" y="695867"/>
                    <a:pt x="1258042" y="695581"/>
                    <a:pt x="1259471" y="695962"/>
                  </a:cubicBezTo>
                  <a:cubicBezTo>
                    <a:pt x="1259852" y="705963"/>
                    <a:pt x="1254042" y="708630"/>
                    <a:pt x="1253947" y="718060"/>
                  </a:cubicBezTo>
                  <a:cubicBezTo>
                    <a:pt x="1258519" y="720251"/>
                    <a:pt x="1256614" y="714821"/>
                    <a:pt x="1260328" y="716060"/>
                  </a:cubicBezTo>
                  <a:cubicBezTo>
                    <a:pt x="1260233" y="717679"/>
                    <a:pt x="1260043" y="719393"/>
                    <a:pt x="1259947" y="721013"/>
                  </a:cubicBezTo>
                  <a:cubicBezTo>
                    <a:pt x="1258995" y="720727"/>
                    <a:pt x="1258804" y="719679"/>
                    <a:pt x="1257566" y="719584"/>
                  </a:cubicBezTo>
                  <a:cubicBezTo>
                    <a:pt x="1258138" y="735491"/>
                    <a:pt x="1249756" y="747111"/>
                    <a:pt x="1249565" y="756446"/>
                  </a:cubicBezTo>
                  <a:cubicBezTo>
                    <a:pt x="1251661" y="756922"/>
                    <a:pt x="1249565" y="763494"/>
                    <a:pt x="1246612" y="762446"/>
                  </a:cubicBezTo>
                  <a:cubicBezTo>
                    <a:pt x="1248422" y="788354"/>
                    <a:pt x="1243565" y="817215"/>
                    <a:pt x="1239850" y="845695"/>
                  </a:cubicBezTo>
                  <a:cubicBezTo>
                    <a:pt x="1243088" y="845790"/>
                    <a:pt x="1242231" y="841218"/>
                    <a:pt x="1244041" y="839789"/>
                  </a:cubicBezTo>
                  <a:cubicBezTo>
                    <a:pt x="1245469" y="840170"/>
                    <a:pt x="1244898" y="842171"/>
                    <a:pt x="1244993" y="843695"/>
                  </a:cubicBezTo>
                  <a:cubicBezTo>
                    <a:pt x="1246041" y="843123"/>
                    <a:pt x="1247089" y="842552"/>
                    <a:pt x="1248803" y="842742"/>
                  </a:cubicBezTo>
                  <a:cubicBezTo>
                    <a:pt x="1249660" y="838932"/>
                    <a:pt x="1246422" y="838551"/>
                    <a:pt x="1242898" y="838551"/>
                  </a:cubicBezTo>
                  <a:cubicBezTo>
                    <a:pt x="1246327" y="833789"/>
                    <a:pt x="1246422" y="830264"/>
                    <a:pt x="1242707" y="825978"/>
                  </a:cubicBezTo>
                  <a:cubicBezTo>
                    <a:pt x="1253375" y="830360"/>
                    <a:pt x="1248803" y="839980"/>
                    <a:pt x="1249565" y="849124"/>
                  </a:cubicBezTo>
                  <a:cubicBezTo>
                    <a:pt x="1251184" y="848933"/>
                    <a:pt x="1251470" y="845504"/>
                    <a:pt x="1249851" y="845409"/>
                  </a:cubicBezTo>
                  <a:cubicBezTo>
                    <a:pt x="1253470" y="844076"/>
                    <a:pt x="1253756" y="852934"/>
                    <a:pt x="1252803" y="855696"/>
                  </a:cubicBezTo>
                  <a:cubicBezTo>
                    <a:pt x="1255661" y="856268"/>
                    <a:pt x="1254518" y="852172"/>
                    <a:pt x="1256804" y="852267"/>
                  </a:cubicBezTo>
                  <a:cubicBezTo>
                    <a:pt x="1256042" y="847409"/>
                    <a:pt x="1249851" y="843123"/>
                    <a:pt x="1255375" y="839599"/>
                  </a:cubicBezTo>
                  <a:cubicBezTo>
                    <a:pt x="1259852" y="840361"/>
                    <a:pt x="1255757" y="848552"/>
                    <a:pt x="1260900" y="848743"/>
                  </a:cubicBezTo>
                  <a:cubicBezTo>
                    <a:pt x="1261186" y="852743"/>
                    <a:pt x="1258328" y="852934"/>
                    <a:pt x="1258995" y="857315"/>
                  </a:cubicBezTo>
                  <a:cubicBezTo>
                    <a:pt x="1250613" y="853886"/>
                    <a:pt x="1255661" y="866174"/>
                    <a:pt x="1248422" y="863983"/>
                  </a:cubicBezTo>
                  <a:cubicBezTo>
                    <a:pt x="1247851" y="865602"/>
                    <a:pt x="1245279" y="864745"/>
                    <a:pt x="1243374" y="864840"/>
                  </a:cubicBezTo>
                  <a:cubicBezTo>
                    <a:pt x="1245088" y="861506"/>
                    <a:pt x="1243850" y="857696"/>
                    <a:pt x="1240326" y="855791"/>
                  </a:cubicBezTo>
                  <a:cubicBezTo>
                    <a:pt x="1241755" y="853886"/>
                    <a:pt x="1243850" y="853220"/>
                    <a:pt x="1245374" y="854934"/>
                  </a:cubicBezTo>
                  <a:cubicBezTo>
                    <a:pt x="1243660" y="850648"/>
                    <a:pt x="1240707" y="848838"/>
                    <a:pt x="1244898" y="844933"/>
                  </a:cubicBezTo>
                  <a:cubicBezTo>
                    <a:pt x="1237183" y="845885"/>
                    <a:pt x="1236992" y="863316"/>
                    <a:pt x="1241945" y="865983"/>
                  </a:cubicBezTo>
                  <a:cubicBezTo>
                    <a:pt x="1236516" y="869888"/>
                    <a:pt x="1238516" y="874556"/>
                    <a:pt x="1236897" y="881795"/>
                  </a:cubicBezTo>
                  <a:cubicBezTo>
                    <a:pt x="1238040" y="884652"/>
                    <a:pt x="1241469" y="884938"/>
                    <a:pt x="1243088" y="882271"/>
                  </a:cubicBezTo>
                  <a:cubicBezTo>
                    <a:pt x="1242898" y="877985"/>
                    <a:pt x="1238040" y="885224"/>
                    <a:pt x="1239564" y="879509"/>
                  </a:cubicBezTo>
                  <a:cubicBezTo>
                    <a:pt x="1243183" y="878747"/>
                    <a:pt x="1242612" y="881509"/>
                    <a:pt x="1245660" y="881223"/>
                  </a:cubicBezTo>
                  <a:cubicBezTo>
                    <a:pt x="1240516" y="877223"/>
                    <a:pt x="1244898" y="873794"/>
                    <a:pt x="1246803" y="867507"/>
                  </a:cubicBezTo>
                  <a:cubicBezTo>
                    <a:pt x="1252042" y="868841"/>
                    <a:pt x="1252708" y="874079"/>
                    <a:pt x="1256042" y="877032"/>
                  </a:cubicBezTo>
                  <a:cubicBezTo>
                    <a:pt x="1253756" y="874746"/>
                    <a:pt x="1254423" y="877032"/>
                    <a:pt x="1251089" y="876651"/>
                  </a:cubicBezTo>
                  <a:cubicBezTo>
                    <a:pt x="1252137" y="873508"/>
                    <a:pt x="1250994" y="872174"/>
                    <a:pt x="1247660" y="872651"/>
                  </a:cubicBezTo>
                  <a:cubicBezTo>
                    <a:pt x="1244422" y="871984"/>
                    <a:pt x="1250613" y="877699"/>
                    <a:pt x="1244898" y="876175"/>
                  </a:cubicBezTo>
                  <a:cubicBezTo>
                    <a:pt x="1248899" y="877985"/>
                    <a:pt x="1246422" y="885319"/>
                    <a:pt x="1241755" y="884652"/>
                  </a:cubicBezTo>
                  <a:cubicBezTo>
                    <a:pt x="1241659" y="887700"/>
                    <a:pt x="1245850" y="885319"/>
                    <a:pt x="1245565" y="883700"/>
                  </a:cubicBezTo>
                  <a:cubicBezTo>
                    <a:pt x="1246517" y="887129"/>
                    <a:pt x="1249470" y="888843"/>
                    <a:pt x="1249851" y="892844"/>
                  </a:cubicBezTo>
                  <a:cubicBezTo>
                    <a:pt x="1245660" y="888653"/>
                    <a:pt x="1244041" y="896082"/>
                    <a:pt x="1244136" y="901130"/>
                  </a:cubicBezTo>
                  <a:cubicBezTo>
                    <a:pt x="1248041" y="902940"/>
                    <a:pt x="1245374" y="897130"/>
                    <a:pt x="1249279" y="899035"/>
                  </a:cubicBezTo>
                  <a:cubicBezTo>
                    <a:pt x="1248136" y="901511"/>
                    <a:pt x="1245088" y="903797"/>
                    <a:pt x="1242802" y="901035"/>
                  </a:cubicBezTo>
                  <a:cubicBezTo>
                    <a:pt x="1240040" y="901797"/>
                    <a:pt x="1240707" y="906750"/>
                    <a:pt x="1237373" y="906845"/>
                  </a:cubicBezTo>
                  <a:cubicBezTo>
                    <a:pt x="1236611" y="909798"/>
                    <a:pt x="1243088" y="906655"/>
                    <a:pt x="1240802" y="910846"/>
                  </a:cubicBezTo>
                  <a:cubicBezTo>
                    <a:pt x="1236421" y="911513"/>
                    <a:pt x="1235659" y="909036"/>
                    <a:pt x="1233563" y="907703"/>
                  </a:cubicBezTo>
                  <a:cubicBezTo>
                    <a:pt x="1235563" y="910179"/>
                    <a:pt x="1233849" y="915989"/>
                    <a:pt x="1233849" y="920180"/>
                  </a:cubicBezTo>
                  <a:cubicBezTo>
                    <a:pt x="1235182" y="915989"/>
                    <a:pt x="1240421" y="916466"/>
                    <a:pt x="1238326" y="911798"/>
                  </a:cubicBezTo>
                  <a:cubicBezTo>
                    <a:pt x="1240707" y="912084"/>
                    <a:pt x="1238897" y="915989"/>
                    <a:pt x="1241755" y="915799"/>
                  </a:cubicBezTo>
                  <a:cubicBezTo>
                    <a:pt x="1240707" y="916942"/>
                    <a:pt x="1239374" y="917513"/>
                    <a:pt x="1237849" y="917990"/>
                  </a:cubicBezTo>
                  <a:cubicBezTo>
                    <a:pt x="1237849" y="921895"/>
                    <a:pt x="1239945" y="927419"/>
                    <a:pt x="1243565" y="924752"/>
                  </a:cubicBezTo>
                  <a:cubicBezTo>
                    <a:pt x="1244326" y="922181"/>
                    <a:pt x="1241945" y="922276"/>
                    <a:pt x="1240040" y="921990"/>
                  </a:cubicBezTo>
                  <a:cubicBezTo>
                    <a:pt x="1242231" y="916751"/>
                    <a:pt x="1246041" y="922752"/>
                    <a:pt x="1245946" y="926181"/>
                  </a:cubicBezTo>
                  <a:cubicBezTo>
                    <a:pt x="1241755" y="924752"/>
                    <a:pt x="1241564" y="927705"/>
                    <a:pt x="1243183" y="929705"/>
                  </a:cubicBezTo>
                  <a:cubicBezTo>
                    <a:pt x="1242421" y="932753"/>
                    <a:pt x="1240707" y="927419"/>
                    <a:pt x="1240993" y="925705"/>
                  </a:cubicBezTo>
                  <a:cubicBezTo>
                    <a:pt x="1238135" y="926467"/>
                    <a:pt x="1240612" y="933420"/>
                    <a:pt x="1235563" y="931515"/>
                  </a:cubicBezTo>
                  <a:cubicBezTo>
                    <a:pt x="1238421" y="925324"/>
                    <a:pt x="1234230" y="926372"/>
                    <a:pt x="1236325" y="921609"/>
                  </a:cubicBezTo>
                  <a:cubicBezTo>
                    <a:pt x="1230039" y="921800"/>
                    <a:pt x="1230991" y="935992"/>
                    <a:pt x="1233658" y="938945"/>
                  </a:cubicBezTo>
                  <a:cubicBezTo>
                    <a:pt x="1229563" y="937992"/>
                    <a:pt x="1231182" y="937516"/>
                    <a:pt x="1230515" y="946184"/>
                  </a:cubicBezTo>
                  <a:cubicBezTo>
                    <a:pt x="1232420" y="946374"/>
                    <a:pt x="1236040" y="941993"/>
                    <a:pt x="1236897" y="945422"/>
                  </a:cubicBezTo>
                  <a:cubicBezTo>
                    <a:pt x="1240897" y="943040"/>
                    <a:pt x="1239850" y="936659"/>
                    <a:pt x="1241469" y="934563"/>
                  </a:cubicBezTo>
                  <a:cubicBezTo>
                    <a:pt x="1246136" y="936468"/>
                    <a:pt x="1243945" y="936944"/>
                    <a:pt x="1248613" y="938945"/>
                  </a:cubicBezTo>
                  <a:cubicBezTo>
                    <a:pt x="1246136" y="940945"/>
                    <a:pt x="1246803" y="951041"/>
                    <a:pt x="1242898" y="947231"/>
                  </a:cubicBezTo>
                  <a:cubicBezTo>
                    <a:pt x="1241659" y="950946"/>
                    <a:pt x="1247089" y="949136"/>
                    <a:pt x="1244898" y="953613"/>
                  </a:cubicBezTo>
                  <a:cubicBezTo>
                    <a:pt x="1240707" y="952756"/>
                    <a:pt x="1243565" y="950089"/>
                    <a:pt x="1238802" y="951899"/>
                  </a:cubicBezTo>
                  <a:cubicBezTo>
                    <a:pt x="1237564" y="948946"/>
                    <a:pt x="1239754" y="948279"/>
                    <a:pt x="1235468" y="946660"/>
                  </a:cubicBezTo>
                  <a:cubicBezTo>
                    <a:pt x="1232134" y="950565"/>
                    <a:pt x="1229563" y="959995"/>
                    <a:pt x="1227658" y="965996"/>
                  </a:cubicBezTo>
                  <a:cubicBezTo>
                    <a:pt x="1223943" y="959804"/>
                    <a:pt x="1230420" y="953899"/>
                    <a:pt x="1230420" y="947422"/>
                  </a:cubicBezTo>
                  <a:cubicBezTo>
                    <a:pt x="1223086" y="954947"/>
                    <a:pt x="1220990" y="978378"/>
                    <a:pt x="1225848" y="988284"/>
                  </a:cubicBezTo>
                  <a:cubicBezTo>
                    <a:pt x="1224800" y="988856"/>
                    <a:pt x="1223752" y="989427"/>
                    <a:pt x="1222038" y="989237"/>
                  </a:cubicBezTo>
                  <a:cubicBezTo>
                    <a:pt x="1223467" y="994285"/>
                    <a:pt x="1223562" y="989141"/>
                    <a:pt x="1226991" y="989618"/>
                  </a:cubicBezTo>
                  <a:cubicBezTo>
                    <a:pt x="1227467" y="990761"/>
                    <a:pt x="1227943" y="991904"/>
                    <a:pt x="1229277" y="992285"/>
                  </a:cubicBezTo>
                  <a:cubicBezTo>
                    <a:pt x="1228705" y="994856"/>
                    <a:pt x="1226134" y="990189"/>
                    <a:pt x="1224228" y="993142"/>
                  </a:cubicBezTo>
                  <a:cubicBezTo>
                    <a:pt x="1225276" y="1004953"/>
                    <a:pt x="1217180" y="1018478"/>
                    <a:pt x="1220133" y="1027813"/>
                  </a:cubicBezTo>
                  <a:cubicBezTo>
                    <a:pt x="1219847" y="1029242"/>
                    <a:pt x="1217752" y="1028670"/>
                    <a:pt x="1216323" y="1028765"/>
                  </a:cubicBezTo>
                  <a:cubicBezTo>
                    <a:pt x="1214894" y="1033433"/>
                    <a:pt x="1218609" y="1033814"/>
                    <a:pt x="1220800" y="1035433"/>
                  </a:cubicBezTo>
                  <a:cubicBezTo>
                    <a:pt x="1220419" y="1028575"/>
                    <a:pt x="1222800" y="1026289"/>
                    <a:pt x="1222228" y="1018002"/>
                  </a:cubicBezTo>
                  <a:cubicBezTo>
                    <a:pt x="1223181" y="1018288"/>
                    <a:pt x="1223371" y="1019336"/>
                    <a:pt x="1224610" y="1019431"/>
                  </a:cubicBezTo>
                  <a:cubicBezTo>
                    <a:pt x="1223657" y="1015145"/>
                    <a:pt x="1225372" y="1015145"/>
                    <a:pt x="1224038" y="1010573"/>
                  </a:cubicBezTo>
                  <a:cubicBezTo>
                    <a:pt x="1226896" y="1011144"/>
                    <a:pt x="1228801" y="1010668"/>
                    <a:pt x="1229182" y="1008477"/>
                  </a:cubicBezTo>
                  <a:cubicBezTo>
                    <a:pt x="1229182" y="1006191"/>
                    <a:pt x="1225086" y="1007334"/>
                    <a:pt x="1224419" y="1005620"/>
                  </a:cubicBezTo>
                  <a:cubicBezTo>
                    <a:pt x="1227943" y="1003143"/>
                    <a:pt x="1224133" y="997238"/>
                    <a:pt x="1226419" y="995714"/>
                  </a:cubicBezTo>
                  <a:cubicBezTo>
                    <a:pt x="1227848" y="996095"/>
                    <a:pt x="1227277" y="998095"/>
                    <a:pt x="1227372" y="999619"/>
                  </a:cubicBezTo>
                  <a:cubicBezTo>
                    <a:pt x="1227467" y="1001048"/>
                    <a:pt x="1228610" y="1000381"/>
                    <a:pt x="1228610" y="999714"/>
                  </a:cubicBezTo>
                  <a:cubicBezTo>
                    <a:pt x="1227277" y="1004286"/>
                    <a:pt x="1230706" y="1006382"/>
                    <a:pt x="1232515" y="1012573"/>
                  </a:cubicBezTo>
                  <a:cubicBezTo>
                    <a:pt x="1232230" y="1014002"/>
                    <a:pt x="1230134" y="1013430"/>
                    <a:pt x="1228705" y="1013525"/>
                  </a:cubicBezTo>
                  <a:cubicBezTo>
                    <a:pt x="1228896" y="1016478"/>
                    <a:pt x="1228134" y="1018288"/>
                    <a:pt x="1226991" y="1019621"/>
                  </a:cubicBezTo>
                  <a:cubicBezTo>
                    <a:pt x="1227182" y="1022288"/>
                    <a:pt x="1231372" y="1018669"/>
                    <a:pt x="1230991" y="1016192"/>
                  </a:cubicBezTo>
                  <a:cubicBezTo>
                    <a:pt x="1234420" y="1016764"/>
                    <a:pt x="1236135" y="1018764"/>
                    <a:pt x="1235468" y="1022860"/>
                  </a:cubicBezTo>
                  <a:cubicBezTo>
                    <a:pt x="1233182" y="1020574"/>
                    <a:pt x="1233849" y="1022860"/>
                    <a:pt x="1230515" y="1022479"/>
                  </a:cubicBezTo>
                  <a:cubicBezTo>
                    <a:pt x="1229944" y="1026003"/>
                    <a:pt x="1229849" y="1029242"/>
                    <a:pt x="1233753" y="1029051"/>
                  </a:cubicBezTo>
                  <a:cubicBezTo>
                    <a:pt x="1233563" y="1031528"/>
                    <a:pt x="1230229" y="1030385"/>
                    <a:pt x="1230896" y="1033814"/>
                  </a:cubicBezTo>
                  <a:cubicBezTo>
                    <a:pt x="1229849" y="1033147"/>
                    <a:pt x="1228705" y="1032575"/>
                    <a:pt x="1228610" y="1031147"/>
                  </a:cubicBezTo>
                  <a:cubicBezTo>
                    <a:pt x="1225276" y="1029908"/>
                    <a:pt x="1228991" y="1037052"/>
                    <a:pt x="1225753" y="1035909"/>
                  </a:cubicBezTo>
                  <a:cubicBezTo>
                    <a:pt x="1226419" y="1037624"/>
                    <a:pt x="1229563" y="1035147"/>
                    <a:pt x="1230515" y="1038767"/>
                  </a:cubicBezTo>
                  <a:cubicBezTo>
                    <a:pt x="1232420" y="1038386"/>
                    <a:pt x="1230134" y="1037147"/>
                    <a:pt x="1230801" y="1035052"/>
                  </a:cubicBezTo>
                  <a:cubicBezTo>
                    <a:pt x="1235468" y="1035147"/>
                    <a:pt x="1236611" y="1033242"/>
                    <a:pt x="1238421" y="1033147"/>
                  </a:cubicBezTo>
                  <a:cubicBezTo>
                    <a:pt x="1239945" y="1035147"/>
                    <a:pt x="1238421" y="1038576"/>
                    <a:pt x="1237849" y="1040672"/>
                  </a:cubicBezTo>
                  <a:cubicBezTo>
                    <a:pt x="1235563" y="1040291"/>
                    <a:pt x="1237468" y="1036385"/>
                    <a:pt x="1235754" y="1035528"/>
                  </a:cubicBezTo>
                  <a:cubicBezTo>
                    <a:pt x="1232134" y="1038957"/>
                    <a:pt x="1232801" y="1047434"/>
                    <a:pt x="1228324" y="1049911"/>
                  </a:cubicBezTo>
                  <a:cubicBezTo>
                    <a:pt x="1233753" y="1055150"/>
                    <a:pt x="1225848" y="1065151"/>
                    <a:pt x="1231753" y="1068961"/>
                  </a:cubicBezTo>
                  <a:cubicBezTo>
                    <a:pt x="1229753" y="1069151"/>
                    <a:pt x="1229753" y="1067627"/>
                    <a:pt x="1228134" y="1067437"/>
                  </a:cubicBezTo>
                  <a:cubicBezTo>
                    <a:pt x="1228324" y="1070009"/>
                    <a:pt x="1230325" y="1070961"/>
                    <a:pt x="1231468" y="1072676"/>
                  </a:cubicBezTo>
                  <a:cubicBezTo>
                    <a:pt x="1234230" y="1073438"/>
                    <a:pt x="1235849" y="1066199"/>
                    <a:pt x="1233277" y="1065342"/>
                  </a:cubicBezTo>
                  <a:cubicBezTo>
                    <a:pt x="1234706" y="1062008"/>
                    <a:pt x="1237087" y="1067342"/>
                    <a:pt x="1240707" y="1065913"/>
                  </a:cubicBezTo>
                  <a:cubicBezTo>
                    <a:pt x="1239850" y="1063913"/>
                    <a:pt x="1236802" y="1063722"/>
                    <a:pt x="1234706" y="1062865"/>
                  </a:cubicBezTo>
                  <a:cubicBezTo>
                    <a:pt x="1237468" y="1062008"/>
                    <a:pt x="1241469" y="1057245"/>
                    <a:pt x="1235182" y="1056674"/>
                  </a:cubicBezTo>
                  <a:cubicBezTo>
                    <a:pt x="1236802" y="1050578"/>
                    <a:pt x="1236992" y="1048101"/>
                    <a:pt x="1236421" y="1041719"/>
                  </a:cubicBezTo>
                  <a:cubicBezTo>
                    <a:pt x="1242136" y="1042958"/>
                    <a:pt x="1240231" y="1053149"/>
                    <a:pt x="1238992" y="1056959"/>
                  </a:cubicBezTo>
                  <a:cubicBezTo>
                    <a:pt x="1239183" y="1058293"/>
                    <a:pt x="1241374" y="1058007"/>
                    <a:pt x="1241278" y="1059626"/>
                  </a:cubicBezTo>
                  <a:cubicBezTo>
                    <a:pt x="1242707" y="1059531"/>
                    <a:pt x="1242517" y="1057436"/>
                    <a:pt x="1242802" y="1056007"/>
                  </a:cubicBezTo>
                  <a:cubicBezTo>
                    <a:pt x="1248899" y="1057340"/>
                    <a:pt x="1248041" y="1064675"/>
                    <a:pt x="1250518" y="1069151"/>
                  </a:cubicBezTo>
                  <a:cubicBezTo>
                    <a:pt x="1248803" y="1067532"/>
                    <a:pt x="1247470" y="1067437"/>
                    <a:pt x="1245565" y="1068770"/>
                  </a:cubicBezTo>
                  <a:cubicBezTo>
                    <a:pt x="1246422" y="1071914"/>
                    <a:pt x="1250803" y="1072009"/>
                    <a:pt x="1249946" y="1076581"/>
                  </a:cubicBezTo>
                  <a:cubicBezTo>
                    <a:pt x="1246612" y="1075819"/>
                    <a:pt x="1248708" y="1072866"/>
                    <a:pt x="1244136" y="1071056"/>
                  </a:cubicBezTo>
                  <a:cubicBezTo>
                    <a:pt x="1244803" y="1076676"/>
                    <a:pt x="1237754" y="1084963"/>
                    <a:pt x="1242612" y="1089725"/>
                  </a:cubicBezTo>
                  <a:cubicBezTo>
                    <a:pt x="1244136" y="1089249"/>
                    <a:pt x="1241659" y="1083058"/>
                    <a:pt x="1247946" y="1085153"/>
                  </a:cubicBezTo>
                  <a:cubicBezTo>
                    <a:pt x="1245660" y="1092107"/>
                    <a:pt x="1249279" y="1094964"/>
                    <a:pt x="1254423" y="1098203"/>
                  </a:cubicBezTo>
                  <a:cubicBezTo>
                    <a:pt x="1251851" y="1099346"/>
                    <a:pt x="1249279" y="1100298"/>
                    <a:pt x="1246708" y="1101346"/>
                  </a:cubicBezTo>
                  <a:cubicBezTo>
                    <a:pt x="1246803" y="1098203"/>
                    <a:pt x="1244707" y="1097250"/>
                    <a:pt x="1247184" y="1095155"/>
                  </a:cubicBezTo>
                  <a:cubicBezTo>
                    <a:pt x="1245088" y="1094964"/>
                    <a:pt x="1243850" y="1095821"/>
                    <a:pt x="1243278" y="1097345"/>
                  </a:cubicBezTo>
                  <a:cubicBezTo>
                    <a:pt x="1240040" y="1095155"/>
                    <a:pt x="1240707" y="1089535"/>
                    <a:pt x="1235182" y="1089154"/>
                  </a:cubicBezTo>
                  <a:cubicBezTo>
                    <a:pt x="1237659" y="1083915"/>
                    <a:pt x="1239945" y="1078200"/>
                    <a:pt x="1236516" y="1072961"/>
                  </a:cubicBezTo>
                  <a:cubicBezTo>
                    <a:pt x="1238611" y="1073628"/>
                    <a:pt x="1238897" y="1072199"/>
                    <a:pt x="1239183" y="1070675"/>
                  </a:cubicBezTo>
                  <a:cubicBezTo>
                    <a:pt x="1233849" y="1069913"/>
                    <a:pt x="1235849" y="1077629"/>
                    <a:pt x="1229944" y="1076200"/>
                  </a:cubicBezTo>
                  <a:cubicBezTo>
                    <a:pt x="1230706" y="1077533"/>
                    <a:pt x="1232706" y="1077724"/>
                    <a:pt x="1232134" y="1080105"/>
                  </a:cubicBezTo>
                  <a:cubicBezTo>
                    <a:pt x="1226419" y="1080963"/>
                    <a:pt x="1228229" y="1083534"/>
                    <a:pt x="1227277" y="1078486"/>
                  </a:cubicBezTo>
                  <a:cubicBezTo>
                    <a:pt x="1225753" y="1078962"/>
                    <a:pt x="1224610" y="1079915"/>
                    <a:pt x="1224515" y="1082010"/>
                  </a:cubicBezTo>
                  <a:cubicBezTo>
                    <a:pt x="1223467" y="1080963"/>
                    <a:pt x="1221847" y="1080486"/>
                    <a:pt x="1219657" y="1080391"/>
                  </a:cubicBezTo>
                  <a:cubicBezTo>
                    <a:pt x="1219752" y="1079153"/>
                    <a:pt x="1219847" y="1077915"/>
                    <a:pt x="1219942" y="1076676"/>
                  </a:cubicBezTo>
                  <a:cubicBezTo>
                    <a:pt x="1218895" y="1076390"/>
                    <a:pt x="1218704" y="1077057"/>
                    <a:pt x="1218609" y="1077819"/>
                  </a:cubicBezTo>
                  <a:cubicBezTo>
                    <a:pt x="1215370" y="1073914"/>
                    <a:pt x="1220800" y="1076676"/>
                    <a:pt x="1223752" y="1076962"/>
                  </a:cubicBezTo>
                  <a:cubicBezTo>
                    <a:pt x="1224419" y="1074867"/>
                    <a:pt x="1222990" y="1074581"/>
                    <a:pt x="1221466" y="1074295"/>
                  </a:cubicBezTo>
                  <a:cubicBezTo>
                    <a:pt x="1222800" y="1070771"/>
                    <a:pt x="1225372" y="1075343"/>
                    <a:pt x="1227658" y="1074771"/>
                  </a:cubicBezTo>
                  <a:cubicBezTo>
                    <a:pt x="1229277" y="1070294"/>
                    <a:pt x="1223467" y="1068008"/>
                    <a:pt x="1222895" y="1071914"/>
                  </a:cubicBezTo>
                  <a:cubicBezTo>
                    <a:pt x="1221562" y="1065627"/>
                    <a:pt x="1220514" y="1064103"/>
                    <a:pt x="1216418" y="1058865"/>
                  </a:cubicBezTo>
                  <a:cubicBezTo>
                    <a:pt x="1218514" y="1061436"/>
                    <a:pt x="1222324" y="1060007"/>
                    <a:pt x="1221657" y="1055531"/>
                  </a:cubicBezTo>
                  <a:cubicBezTo>
                    <a:pt x="1217657" y="1058674"/>
                    <a:pt x="1217085" y="1057245"/>
                    <a:pt x="1213751" y="1061150"/>
                  </a:cubicBezTo>
                  <a:cubicBezTo>
                    <a:pt x="1213275" y="1063817"/>
                    <a:pt x="1214418" y="1065151"/>
                    <a:pt x="1217180" y="1065151"/>
                  </a:cubicBezTo>
                  <a:cubicBezTo>
                    <a:pt x="1211941" y="1071914"/>
                    <a:pt x="1214990" y="1078486"/>
                    <a:pt x="1219276" y="1085344"/>
                  </a:cubicBezTo>
                  <a:cubicBezTo>
                    <a:pt x="1218323" y="1084582"/>
                    <a:pt x="1217371" y="1083915"/>
                    <a:pt x="1215656" y="1083820"/>
                  </a:cubicBezTo>
                  <a:cubicBezTo>
                    <a:pt x="1218418" y="1093536"/>
                    <a:pt x="1209084" y="1111252"/>
                    <a:pt x="1211560" y="1118491"/>
                  </a:cubicBezTo>
                  <a:cubicBezTo>
                    <a:pt x="1215180" y="1120682"/>
                    <a:pt x="1207179" y="1120396"/>
                    <a:pt x="1207465" y="1123158"/>
                  </a:cubicBezTo>
                  <a:cubicBezTo>
                    <a:pt x="1211084" y="1126587"/>
                    <a:pt x="1212513" y="1131921"/>
                    <a:pt x="1219180" y="1132874"/>
                  </a:cubicBezTo>
                  <a:cubicBezTo>
                    <a:pt x="1222990" y="1133540"/>
                    <a:pt x="1216323" y="1129064"/>
                    <a:pt x="1220704" y="1129254"/>
                  </a:cubicBezTo>
                  <a:cubicBezTo>
                    <a:pt x="1223371" y="1128873"/>
                    <a:pt x="1222895" y="1131254"/>
                    <a:pt x="1222895" y="1133159"/>
                  </a:cubicBezTo>
                  <a:cubicBezTo>
                    <a:pt x="1224038" y="1132302"/>
                    <a:pt x="1225753" y="1132017"/>
                    <a:pt x="1227943" y="1132302"/>
                  </a:cubicBezTo>
                  <a:cubicBezTo>
                    <a:pt x="1228801" y="1126492"/>
                    <a:pt x="1227372" y="1122301"/>
                    <a:pt x="1232801" y="1118967"/>
                  </a:cubicBezTo>
                  <a:cubicBezTo>
                    <a:pt x="1232039" y="1117634"/>
                    <a:pt x="1230039" y="1117443"/>
                    <a:pt x="1230610" y="1115062"/>
                  </a:cubicBezTo>
                  <a:cubicBezTo>
                    <a:pt x="1228229" y="1115443"/>
                    <a:pt x="1228134" y="1118396"/>
                    <a:pt x="1224228" y="1117062"/>
                  </a:cubicBezTo>
                  <a:cubicBezTo>
                    <a:pt x="1222990" y="1115062"/>
                    <a:pt x="1223086" y="1111823"/>
                    <a:pt x="1220990" y="1110585"/>
                  </a:cubicBezTo>
                  <a:cubicBezTo>
                    <a:pt x="1217466" y="1110299"/>
                    <a:pt x="1223657" y="1114205"/>
                    <a:pt x="1218323" y="1112871"/>
                  </a:cubicBezTo>
                  <a:cubicBezTo>
                    <a:pt x="1218609" y="1111442"/>
                    <a:pt x="1218228" y="1110585"/>
                    <a:pt x="1217275" y="1110299"/>
                  </a:cubicBezTo>
                  <a:cubicBezTo>
                    <a:pt x="1218704" y="1106775"/>
                    <a:pt x="1219276" y="1109061"/>
                    <a:pt x="1222324" y="1109442"/>
                  </a:cubicBezTo>
                  <a:cubicBezTo>
                    <a:pt x="1223467" y="1106108"/>
                    <a:pt x="1220038" y="1106775"/>
                    <a:pt x="1220228" y="1104203"/>
                  </a:cubicBezTo>
                  <a:cubicBezTo>
                    <a:pt x="1217657" y="1104680"/>
                    <a:pt x="1217466" y="1107728"/>
                    <a:pt x="1215180" y="1105061"/>
                  </a:cubicBezTo>
                  <a:cubicBezTo>
                    <a:pt x="1218895" y="1102394"/>
                    <a:pt x="1216704" y="1097917"/>
                    <a:pt x="1223371" y="1096965"/>
                  </a:cubicBezTo>
                  <a:cubicBezTo>
                    <a:pt x="1223371" y="1099250"/>
                    <a:pt x="1221657" y="1099441"/>
                    <a:pt x="1221752" y="1101822"/>
                  </a:cubicBezTo>
                  <a:cubicBezTo>
                    <a:pt x="1221943" y="1104489"/>
                    <a:pt x="1225181" y="1100298"/>
                    <a:pt x="1226610" y="1103442"/>
                  </a:cubicBezTo>
                  <a:cubicBezTo>
                    <a:pt x="1228610" y="1102108"/>
                    <a:pt x="1223562" y="1096774"/>
                    <a:pt x="1228515" y="1094869"/>
                  </a:cubicBezTo>
                  <a:cubicBezTo>
                    <a:pt x="1229372" y="1098774"/>
                    <a:pt x="1230134" y="1102203"/>
                    <a:pt x="1228610" y="1108680"/>
                  </a:cubicBezTo>
                  <a:cubicBezTo>
                    <a:pt x="1226515" y="1108966"/>
                    <a:pt x="1226324" y="1107537"/>
                    <a:pt x="1226324" y="1105918"/>
                  </a:cubicBezTo>
                  <a:cubicBezTo>
                    <a:pt x="1222514" y="1108013"/>
                    <a:pt x="1230134" y="1110680"/>
                    <a:pt x="1224610" y="1112014"/>
                  </a:cubicBezTo>
                  <a:cubicBezTo>
                    <a:pt x="1225943" y="1115633"/>
                    <a:pt x="1227467" y="1108299"/>
                    <a:pt x="1230991" y="1110014"/>
                  </a:cubicBezTo>
                  <a:cubicBezTo>
                    <a:pt x="1230134" y="1113062"/>
                    <a:pt x="1228515" y="1114681"/>
                    <a:pt x="1233087" y="1115157"/>
                  </a:cubicBezTo>
                  <a:cubicBezTo>
                    <a:pt x="1236040" y="1114014"/>
                    <a:pt x="1229849" y="1111061"/>
                    <a:pt x="1231182" y="1107442"/>
                  </a:cubicBezTo>
                  <a:cubicBezTo>
                    <a:pt x="1232611" y="1107728"/>
                    <a:pt x="1233373" y="1107347"/>
                    <a:pt x="1233753" y="1106394"/>
                  </a:cubicBezTo>
                  <a:cubicBezTo>
                    <a:pt x="1237278" y="1106680"/>
                    <a:pt x="1230515" y="1109538"/>
                    <a:pt x="1236040" y="1109061"/>
                  </a:cubicBezTo>
                  <a:cubicBezTo>
                    <a:pt x="1235373" y="1110109"/>
                    <a:pt x="1234801" y="1111157"/>
                    <a:pt x="1233373" y="1111347"/>
                  </a:cubicBezTo>
                  <a:cubicBezTo>
                    <a:pt x="1233563" y="1112681"/>
                    <a:pt x="1235754" y="1112395"/>
                    <a:pt x="1235659" y="1114014"/>
                  </a:cubicBezTo>
                  <a:cubicBezTo>
                    <a:pt x="1237087" y="1113919"/>
                    <a:pt x="1236897" y="1111823"/>
                    <a:pt x="1237183" y="1110395"/>
                  </a:cubicBezTo>
                  <a:cubicBezTo>
                    <a:pt x="1238230" y="1110204"/>
                    <a:pt x="1238326" y="1110966"/>
                    <a:pt x="1238326" y="1111728"/>
                  </a:cubicBezTo>
                  <a:cubicBezTo>
                    <a:pt x="1239183" y="1111823"/>
                    <a:pt x="1239945" y="1111823"/>
                    <a:pt x="1240802" y="1111919"/>
                  </a:cubicBezTo>
                  <a:cubicBezTo>
                    <a:pt x="1229372" y="1117919"/>
                    <a:pt x="1234992" y="1136779"/>
                    <a:pt x="1235563" y="1145256"/>
                  </a:cubicBezTo>
                  <a:cubicBezTo>
                    <a:pt x="1232896" y="1144494"/>
                    <a:pt x="1233087" y="1146875"/>
                    <a:pt x="1232801" y="1148780"/>
                  </a:cubicBezTo>
                  <a:cubicBezTo>
                    <a:pt x="1230515" y="1148780"/>
                    <a:pt x="1230325" y="1147066"/>
                    <a:pt x="1227943" y="1147161"/>
                  </a:cubicBezTo>
                  <a:cubicBezTo>
                    <a:pt x="1229753" y="1143065"/>
                    <a:pt x="1231563" y="1138970"/>
                    <a:pt x="1227848" y="1133350"/>
                  </a:cubicBezTo>
                  <a:cubicBezTo>
                    <a:pt x="1224419" y="1134302"/>
                    <a:pt x="1225657" y="1140779"/>
                    <a:pt x="1221085" y="1140303"/>
                  </a:cubicBezTo>
                  <a:cubicBezTo>
                    <a:pt x="1221657" y="1141351"/>
                    <a:pt x="1222228" y="1142399"/>
                    <a:pt x="1222038" y="1144113"/>
                  </a:cubicBezTo>
                  <a:cubicBezTo>
                    <a:pt x="1223371" y="1143446"/>
                    <a:pt x="1223562" y="1141351"/>
                    <a:pt x="1225943" y="1141922"/>
                  </a:cubicBezTo>
                  <a:cubicBezTo>
                    <a:pt x="1224228" y="1144399"/>
                    <a:pt x="1222133" y="1146494"/>
                    <a:pt x="1220419" y="1148971"/>
                  </a:cubicBezTo>
                  <a:cubicBezTo>
                    <a:pt x="1218418" y="1145828"/>
                    <a:pt x="1222324" y="1138303"/>
                    <a:pt x="1216418" y="1136112"/>
                  </a:cubicBezTo>
                  <a:cubicBezTo>
                    <a:pt x="1216513" y="1143732"/>
                    <a:pt x="1218228" y="1149923"/>
                    <a:pt x="1216037" y="1156115"/>
                  </a:cubicBezTo>
                  <a:cubicBezTo>
                    <a:pt x="1212037" y="1155638"/>
                    <a:pt x="1210799" y="1152876"/>
                    <a:pt x="1211656" y="1148304"/>
                  </a:cubicBezTo>
                  <a:cubicBezTo>
                    <a:pt x="1214323" y="1147923"/>
                    <a:pt x="1213846" y="1150304"/>
                    <a:pt x="1213846" y="1152209"/>
                  </a:cubicBezTo>
                  <a:cubicBezTo>
                    <a:pt x="1216418" y="1144590"/>
                    <a:pt x="1211941" y="1145828"/>
                    <a:pt x="1209846" y="1139351"/>
                  </a:cubicBezTo>
                  <a:cubicBezTo>
                    <a:pt x="1209655" y="1163068"/>
                    <a:pt x="1211656" y="1194881"/>
                    <a:pt x="1208132" y="1221837"/>
                  </a:cubicBezTo>
                  <a:cubicBezTo>
                    <a:pt x="1210227" y="1222504"/>
                    <a:pt x="1210513" y="1221075"/>
                    <a:pt x="1210799" y="1219551"/>
                  </a:cubicBezTo>
                  <a:cubicBezTo>
                    <a:pt x="1209846" y="1231934"/>
                    <a:pt x="1200511" y="1258794"/>
                    <a:pt x="1210513" y="1269558"/>
                  </a:cubicBezTo>
                  <a:cubicBezTo>
                    <a:pt x="1205655" y="1273177"/>
                    <a:pt x="1202893" y="1289560"/>
                    <a:pt x="1210989" y="1294608"/>
                  </a:cubicBezTo>
                  <a:cubicBezTo>
                    <a:pt x="1206607" y="1293560"/>
                    <a:pt x="1206417" y="1298418"/>
                    <a:pt x="1204036" y="1302800"/>
                  </a:cubicBezTo>
                  <a:cubicBezTo>
                    <a:pt x="1206512" y="1308229"/>
                    <a:pt x="1209179" y="1328803"/>
                    <a:pt x="1200607" y="1330041"/>
                  </a:cubicBezTo>
                  <a:cubicBezTo>
                    <a:pt x="1204607" y="1332422"/>
                    <a:pt x="1202607" y="1339947"/>
                    <a:pt x="1205845" y="1342995"/>
                  </a:cubicBezTo>
                  <a:cubicBezTo>
                    <a:pt x="1202702" y="1348615"/>
                    <a:pt x="1200797" y="1357759"/>
                    <a:pt x="1204131" y="1364141"/>
                  </a:cubicBezTo>
                  <a:cubicBezTo>
                    <a:pt x="1197368" y="1382429"/>
                    <a:pt x="1200607" y="1399479"/>
                    <a:pt x="1206322" y="1414338"/>
                  </a:cubicBezTo>
                  <a:cubicBezTo>
                    <a:pt x="1207084" y="1417385"/>
                    <a:pt x="1199749" y="1419671"/>
                    <a:pt x="1205845" y="1420529"/>
                  </a:cubicBezTo>
                  <a:cubicBezTo>
                    <a:pt x="1205369" y="1422148"/>
                    <a:pt x="1202702" y="1421291"/>
                    <a:pt x="1200797" y="1421386"/>
                  </a:cubicBezTo>
                  <a:cubicBezTo>
                    <a:pt x="1195273" y="1437864"/>
                    <a:pt x="1200797" y="1449008"/>
                    <a:pt x="1199845" y="1463867"/>
                  </a:cubicBezTo>
                  <a:cubicBezTo>
                    <a:pt x="1193082" y="1465010"/>
                    <a:pt x="1193653" y="1475774"/>
                    <a:pt x="1197368" y="1478631"/>
                  </a:cubicBezTo>
                  <a:cubicBezTo>
                    <a:pt x="1195368" y="1478822"/>
                    <a:pt x="1195368" y="1477298"/>
                    <a:pt x="1193749" y="1477107"/>
                  </a:cubicBezTo>
                  <a:cubicBezTo>
                    <a:pt x="1194606" y="1485299"/>
                    <a:pt x="1196511" y="1497300"/>
                    <a:pt x="1190510" y="1501872"/>
                  </a:cubicBezTo>
                  <a:cubicBezTo>
                    <a:pt x="1191272" y="1506158"/>
                    <a:pt x="1193272" y="1502253"/>
                    <a:pt x="1195273" y="1504730"/>
                  </a:cubicBezTo>
                  <a:cubicBezTo>
                    <a:pt x="1194701" y="1507492"/>
                    <a:pt x="1195177" y="1509397"/>
                    <a:pt x="1197368" y="1509873"/>
                  </a:cubicBezTo>
                  <a:cubicBezTo>
                    <a:pt x="1196701" y="1511683"/>
                    <a:pt x="1195844" y="1509206"/>
                    <a:pt x="1193653" y="1509588"/>
                  </a:cubicBezTo>
                  <a:cubicBezTo>
                    <a:pt x="1197178" y="1520446"/>
                    <a:pt x="1189462" y="1535400"/>
                    <a:pt x="1194987" y="1539687"/>
                  </a:cubicBezTo>
                  <a:cubicBezTo>
                    <a:pt x="1194606" y="1542830"/>
                    <a:pt x="1192796" y="1544354"/>
                    <a:pt x="1189653" y="1544258"/>
                  </a:cubicBezTo>
                  <a:cubicBezTo>
                    <a:pt x="1185843" y="1540067"/>
                    <a:pt x="1186128" y="1534733"/>
                    <a:pt x="1180414" y="1534733"/>
                  </a:cubicBezTo>
                  <a:cubicBezTo>
                    <a:pt x="1180890" y="1533019"/>
                    <a:pt x="1184128" y="1534638"/>
                    <a:pt x="1184319" y="1532543"/>
                  </a:cubicBezTo>
                  <a:cubicBezTo>
                    <a:pt x="1184224" y="1531114"/>
                    <a:pt x="1182128" y="1531304"/>
                    <a:pt x="1180699" y="1531019"/>
                  </a:cubicBezTo>
                  <a:cubicBezTo>
                    <a:pt x="1185462" y="1527875"/>
                    <a:pt x="1179747" y="1522351"/>
                    <a:pt x="1186510" y="1521494"/>
                  </a:cubicBezTo>
                  <a:cubicBezTo>
                    <a:pt x="1184605" y="1518160"/>
                    <a:pt x="1188796" y="1516826"/>
                    <a:pt x="1184414" y="1516350"/>
                  </a:cubicBezTo>
                  <a:cubicBezTo>
                    <a:pt x="1185748" y="1512826"/>
                    <a:pt x="1188415" y="1517398"/>
                    <a:pt x="1190605" y="1516826"/>
                  </a:cubicBezTo>
                  <a:cubicBezTo>
                    <a:pt x="1179557" y="1503110"/>
                    <a:pt x="1189177" y="1492157"/>
                    <a:pt x="1183843" y="1476250"/>
                  </a:cubicBezTo>
                  <a:cubicBezTo>
                    <a:pt x="1183271" y="1472821"/>
                    <a:pt x="1186605" y="1474059"/>
                    <a:pt x="1187843" y="1472821"/>
                  </a:cubicBezTo>
                  <a:cubicBezTo>
                    <a:pt x="1187367" y="1470154"/>
                    <a:pt x="1184605" y="1468535"/>
                    <a:pt x="1187081" y="1466534"/>
                  </a:cubicBezTo>
                  <a:cubicBezTo>
                    <a:pt x="1183081" y="1467868"/>
                    <a:pt x="1185748" y="1460153"/>
                    <a:pt x="1184128" y="1456247"/>
                  </a:cubicBezTo>
                  <a:cubicBezTo>
                    <a:pt x="1181080" y="1458724"/>
                    <a:pt x="1176318" y="1456057"/>
                    <a:pt x="1176985" y="1451961"/>
                  </a:cubicBezTo>
                  <a:cubicBezTo>
                    <a:pt x="1183366" y="1452533"/>
                    <a:pt x="1184700" y="1453866"/>
                    <a:pt x="1187653" y="1459105"/>
                  </a:cubicBezTo>
                  <a:cubicBezTo>
                    <a:pt x="1190986" y="1451961"/>
                    <a:pt x="1188224" y="1438341"/>
                    <a:pt x="1188700" y="1430435"/>
                  </a:cubicBezTo>
                  <a:cubicBezTo>
                    <a:pt x="1190510" y="1430911"/>
                    <a:pt x="1188796" y="1434150"/>
                    <a:pt x="1190891" y="1434340"/>
                  </a:cubicBezTo>
                  <a:cubicBezTo>
                    <a:pt x="1192225" y="1429673"/>
                    <a:pt x="1186795" y="1420910"/>
                    <a:pt x="1183652" y="1416242"/>
                  </a:cubicBezTo>
                  <a:cubicBezTo>
                    <a:pt x="1190129" y="1415004"/>
                    <a:pt x="1186605" y="1422243"/>
                    <a:pt x="1191939" y="1421958"/>
                  </a:cubicBezTo>
                  <a:cubicBezTo>
                    <a:pt x="1191749" y="1418624"/>
                    <a:pt x="1186033" y="1419100"/>
                    <a:pt x="1187748" y="1411575"/>
                  </a:cubicBezTo>
                  <a:cubicBezTo>
                    <a:pt x="1184795" y="1410813"/>
                    <a:pt x="1184890" y="1413575"/>
                    <a:pt x="1181461" y="1412337"/>
                  </a:cubicBezTo>
                  <a:cubicBezTo>
                    <a:pt x="1182700" y="1413956"/>
                    <a:pt x="1182319" y="1415004"/>
                    <a:pt x="1180033" y="1414718"/>
                  </a:cubicBezTo>
                  <a:cubicBezTo>
                    <a:pt x="1181938" y="1407003"/>
                    <a:pt x="1187748" y="1401098"/>
                    <a:pt x="1186700" y="1393954"/>
                  </a:cubicBezTo>
                  <a:cubicBezTo>
                    <a:pt x="1190129" y="1393287"/>
                    <a:pt x="1188986" y="1396621"/>
                    <a:pt x="1191463" y="1396812"/>
                  </a:cubicBezTo>
                  <a:cubicBezTo>
                    <a:pt x="1191844" y="1382048"/>
                    <a:pt x="1190986" y="1378619"/>
                    <a:pt x="1193653" y="1369475"/>
                  </a:cubicBezTo>
                  <a:cubicBezTo>
                    <a:pt x="1190224" y="1367951"/>
                    <a:pt x="1186319" y="1376333"/>
                    <a:pt x="1190701" y="1375475"/>
                  </a:cubicBezTo>
                  <a:cubicBezTo>
                    <a:pt x="1187557" y="1380714"/>
                    <a:pt x="1181461" y="1373475"/>
                    <a:pt x="1184986" y="1368713"/>
                  </a:cubicBezTo>
                  <a:cubicBezTo>
                    <a:pt x="1182128" y="1369951"/>
                    <a:pt x="1179652" y="1375666"/>
                    <a:pt x="1175937" y="1371761"/>
                  </a:cubicBezTo>
                  <a:cubicBezTo>
                    <a:pt x="1177937" y="1369475"/>
                    <a:pt x="1184509" y="1365665"/>
                    <a:pt x="1184033" y="1364903"/>
                  </a:cubicBezTo>
                  <a:cubicBezTo>
                    <a:pt x="1186415" y="1363664"/>
                    <a:pt x="1190129" y="1364236"/>
                    <a:pt x="1191367" y="1366713"/>
                  </a:cubicBezTo>
                  <a:cubicBezTo>
                    <a:pt x="1192606" y="1366808"/>
                    <a:pt x="1192510" y="1365284"/>
                    <a:pt x="1192796" y="1364331"/>
                  </a:cubicBezTo>
                  <a:cubicBezTo>
                    <a:pt x="1192510" y="1361474"/>
                    <a:pt x="1185938" y="1363950"/>
                    <a:pt x="1186891" y="1360140"/>
                  </a:cubicBezTo>
                  <a:cubicBezTo>
                    <a:pt x="1184509" y="1360521"/>
                    <a:pt x="1184319" y="1363474"/>
                    <a:pt x="1180509" y="1362141"/>
                  </a:cubicBezTo>
                  <a:cubicBezTo>
                    <a:pt x="1180414" y="1363760"/>
                    <a:pt x="1180223" y="1365474"/>
                    <a:pt x="1180128" y="1367093"/>
                  </a:cubicBezTo>
                  <a:cubicBezTo>
                    <a:pt x="1176508" y="1368141"/>
                    <a:pt x="1174889" y="1367951"/>
                    <a:pt x="1171460" y="1366331"/>
                  </a:cubicBezTo>
                  <a:cubicBezTo>
                    <a:pt x="1180509" y="1365665"/>
                    <a:pt x="1185462" y="1351758"/>
                    <a:pt x="1184414" y="1344900"/>
                  </a:cubicBezTo>
                  <a:cubicBezTo>
                    <a:pt x="1190034" y="1348139"/>
                    <a:pt x="1191272" y="1344805"/>
                    <a:pt x="1189939" y="1339090"/>
                  </a:cubicBezTo>
                  <a:cubicBezTo>
                    <a:pt x="1192129" y="1338804"/>
                    <a:pt x="1192225" y="1340233"/>
                    <a:pt x="1192225" y="1341757"/>
                  </a:cubicBezTo>
                  <a:cubicBezTo>
                    <a:pt x="1197654" y="1337471"/>
                    <a:pt x="1187557" y="1336518"/>
                    <a:pt x="1190605" y="1330422"/>
                  </a:cubicBezTo>
                  <a:cubicBezTo>
                    <a:pt x="1187843" y="1330327"/>
                    <a:pt x="1189653" y="1335661"/>
                    <a:pt x="1188796" y="1337756"/>
                  </a:cubicBezTo>
                  <a:cubicBezTo>
                    <a:pt x="1184890" y="1331946"/>
                    <a:pt x="1187176" y="1327755"/>
                    <a:pt x="1185176" y="1319945"/>
                  </a:cubicBezTo>
                  <a:cubicBezTo>
                    <a:pt x="1189653" y="1319183"/>
                    <a:pt x="1186986" y="1324136"/>
                    <a:pt x="1186033" y="1324993"/>
                  </a:cubicBezTo>
                  <a:cubicBezTo>
                    <a:pt x="1189272" y="1325660"/>
                    <a:pt x="1189462" y="1322612"/>
                    <a:pt x="1190224" y="1320326"/>
                  </a:cubicBezTo>
                  <a:cubicBezTo>
                    <a:pt x="1189939" y="1318897"/>
                    <a:pt x="1188319" y="1316992"/>
                    <a:pt x="1187843" y="1318897"/>
                  </a:cubicBezTo>
                  <a:cubicBezTo>
                    <a:pt x="1184414" y="1314420"/>
                    <a:pt x="1191749" y="1316421"/>
                    <a:pt x="1193082" y="1315563"/>
                  </a:cubicBezTo>
                  <a:cubicBezTo>
                    <a:pt x="1181271" y="1307753"/>
                    <a:pt x="1194987" y="1298609"/>
                    <a:pt x="1190129" y="1290322"/>
                  </a:cubicBezTo>
                  <a:cubicBezTo>
                    <a:pt x="1191367" y="1290417"/>
                    <a:pt x="1192606" y="1290513"/>
                    <a:pt x="1193844" y="1290608"/>
                  </a:cubicBezTo>
                  <a:cubicBezTo>
                    <a:pt x="1192891" y="1288703"/>
                    <a:pt x="1193272" y="1285655"/>
                    <a:pt x="1189177" y="1286417"/>
                  </a:cubicBezTo>
                  <a:cubicBezTo>
                    <a:pt x="1190034" y="1283940"/>
                    <a:pt x="1191367" y="1283940"/>
                    <a:pt x="1192987" y="1285464"/>
                  </a:cubicBezTo>
                  <a:cubicBezTo>
                    <a:pt x="1194511" y="1276606"/>
                    <a:pt x="1183747" y="1268700"/>
                    <a:pt x="1190891" y="1265271"/>
                  </a:cubicBezTo>
                  <a:cubicBezTo>
                    <a:pt x="1191558" y="1263176"/>
                    <a:pt x="1190129" y="1262890"/>
                    <a:pt x="1188605" y="1262604"/>
                  </a:cubicBezTo>
                  <a:cubicBezTo>
                    <a:pt x="1188986" y="1259461"/>
                    <a:pt x="1193463" y="1260033"/>
                    <a:pt x="1194987" y="1261842"/>
                  </a:cubicBezTo>
                  <a:cubicBezTo>
                    <a:pt x="1195368" y="1256032"/>
                    <a:pt x="1191653" y="1259175"/>
                    <a:pt x="1187748" y="1258699"/>
                  </a:cubicBezTo>
                  <a:cubicBezTo>
                    <a:pt x="1188510" y="1254317"/>
                    <a:pt x="1191463" y="1255937"/>
                    <a:pt x="1189558" y="1251365"/>
                  </a:cubicBezTo>
                  <a:cubicBezTo>
                    <a:pt x="1191558" y="1252413"/>
                    <a:pt x="1195844" y="1252698"/>
                    <a:pt x="1195177" y="1254413"/>
                  </a:cubicBezTo>
                  <a:cubicBezTo>
                    <a:pt x="1198321" y="1250031"/>
                    <a:pt x="1187557" y="1244316"/>
                    <a:pt x="1184224" y="1240983"/>
                  </a:cubicBezTo>
                  <a:cubicBezTo>
                    <a:pt x="1186415" y="1236982"/>
                    <a:pt x="1187557" y="1243364"/>
                    <a:pt x="1188986" y="1243840"/>
                  </a:cubicBezTo>
                  <a:cubicBezTo>
                    <a:pt x="1192796" y="1238030"/>
                    <a:pt x="1190129" y="1232505"/>
                    <a:pt x="1194034" y="1228029"/>
                  </a:cubicBezTo>
                  <a:cubicBezTo>
                    <a:pt x="1192415" y="1232124"/>
                    <a:pt x="1186510" y="1232029"/>
                    <a:pt x="1183938" y="1228505"/>
                  </a:cubicBezTo>
                  <a:cubicBezTo>
                    <a:pt x="1185271" y="1224028"/>
                    <a:pt x="1186605" y="1230600"/>
                    <a:pt x="1190320" y="1226504"/>
                  </a:cubicBezTo>
                  <a:cubicBezTo>
                    <a:pt x="1189653" y="1223171"/>
                    <a:pt x="1186128" y="1222313"/>
                    <a:pt x="1185938" y="1218694"/>
                  </a:cubicBezTo>
                  <a:cubicBezTo>
                    <a:pt x="1189272" y="1219075"/>
                    <a:pt x="1188605" y="1216789"/>
                    <a:pt x="1190891" y="1219075"/>
                  </a:cubicBezTo>
                  <a:cubicBezTo>
                    <a:pt x="1189939" y="1217551"/>
                    <a:pt x="1189558" y="1215646"/>
                    <a:pt x="1190129" y="1212788"/>
                  </a:cubicBezTo>
                  <a:cubicBezTo>
                    <a:pt x="1188891" y="1212693"/>
                    <a:pt x="1187653" y="1212598"/>
                    <a:pt x="1186415" y="1212503"/>
                  </a:cubicBezTo>
                  <a:cubicBezTo>
                    <a:pt x="1182128" y="1215360"/>
                    <a:pt x="1190320" y="1207836"/>
                    <a:pt x="1191367" y="1212884"/>
                  </a:cubicBezTo>
                  <a:cubicBezTo>
                    <a:pt x="1196797" y="1202501"/>
                    <a:pt x="1192796" y="1187452"/>
                    <a:pt x="1192891" y="1179165"/>
                  </a:cubicBezTo>
                  <a:cubicBezTo>
                    <a:pt x="1197559" y="1174688"/>
                    <a:pt x="1196701" y="1164973"/>
                    <a:pt x="1194320" y="1161734"/>
                  </a:cubicBezTo>
                  <a:cubicBezTo>
                    <a:pt x="1198035" y="1154876"/>
                    <a:pt x="1196225" y="1152495"/>
                    <a:pt x="1194320" y="1146685"/>
                  </a:cubicBezTo>
                  <a:cubicBezTo>
                    <a:pt x="1198511" y="1152400"/>
                    <a:pt x="1201369" y="1133540"/>
                    <a:pt x="1196701" y="1133064"/>
                  </a:cubicBezTo>
                  <a:cubicBezTo>
                    <a:pt x="1200797" y="1127254"/>
                    <a:pt x="1198702" y="1124682"/>
                    <a:pt x="1200702" y="1114586"/>
                  </a:cubicBezTo>
                  <a:cubicBezTo>
                    <a:pt x="1198511" y="1114681"/>
                    <a:pt x="1197654" y="1116491"/>
                    <a:pt x="1197844" y="1119348"/>
                  </a:cubicBezTo>
                  <a:cubicBezTo>
                    <a:pt x="1196892" y="1118586"/>
                    <a:pt x="1195940" y="1117919"/>
                    <a:pt x="1194225" y="1117824"/>
                  </a:cubicBezTo>
                  <a:cubicBezTo>
                    <a:pt x="1199083" y="1113633"/>
                    <a:pt x="1202416" y="1109823"/>
                    <a:pt x="1200511" y="1102108"/>
                  </a:cubicBezTo>
                  <a:cubicBezTo>
                    <a:pt x="1198035" y="1103251"/>
                    <a:pt x="1202702" y="1111442"/>
                    <a:pt x="1194987" y="1109156"/>
                  </a:cubicBezTo>
                  <a:cubicBezTo>
                    <a:pt x="1194892" y="1102298"/>
                    <a:pt x="1196225" y="1099060"/>
                    <a:pt x="1193844" y="1092869"/>
                  </a:cubicBezTo>
                  <a:cubicBezTo>
                    <a:pt x="1198892" y="1089821"/>
                    <a:pt x="1198511" y="1082486"/>
                    <a:pt x="1200035" y="1078391"/>
                  </a:cubicBezTo>
                  <a:cubicBezTo>
                    <a:pt x="1199749" y="1076676"/>
                    <a:pt x="1196987" y="1077152"/>
                    <a:pt x="1195177" y="1076771"/>
                  </a:cubicBezTo>
                  <a:cubicBezTo>
                    <a:pt x="1194892" y="1073247"/>
                    <a:pt x="1199940" y="1076009"/>
                    <a:pt x="1200416" y="1073438"/>
                  </a:cubicBezTo>
                  <a:cubicBezTo>
                    <a:pt x="1199464" y="1069913"/>
                    <a:pt x="1196987" y="1074962"/>
                    <a:pt x="1195558" y="1071818"/>
                  </a:cubicBezTo>
                  <a:cubicBezTo>
                    <a:pt x="1198130" y="1068580"/>
                    <a:pt x="1201274" y="1059912"/>
                    <a:pt x="1195463" y="1058007"/>
                  </a:cubicBezTo>
                  <a:cubicBezTo>
                    <a:pt x="1194130" y="1058674"/>
                    <a:pt x="1193939" y="1060769"/>
                    <a:pt x="1191463" y="1060198"/>
                  </a:cubicBezTo>
                  <a:cubicBezTo>
                    <a:pt x="1190605" y="1059055"/>
                    <a:pt x="1190320" y="1057245"/>
                    <a:pt x="1190605" y="1055150"/>
                  </a:cubicBezTo>
                  <a:cubicBezTo>
                    <a:pt x="1188796" y="1054959"/>
                    <a:pt x="1186224" y="1060103"/>
                    <a:pt x="1186891" y="1054864"/>
                  </a:cubicBezTo>
                  <a:cubicBezTo>
                    <a:pt x="1183747" y="1056578"/>
                    <a:pt x="1180890" y="1058769"/>
                    <a:pt x="1179937" y="1063055"/>
                  </a:cubicBezTo>
                  <a:cubicBezTo>
                    <a:pt x="1177366" y="1059531"/>
                    <a:pt x="1180414" y="1055054"/>
                    <a:pt x="1180699" y="1053149"/>
                  </a:cubicBezTo>
                  <a:cubicBezTo>
                    <a:pt x="1183081" y="1052768"/>
                    <a:pt x="1188034" y="1055436"/>
                    <a:pt x="1187176" y="1051149"/>
                  </a:cubicBezTo>
                  <a:cubicBezTo>
                    <a:pt x="1190320" y="1053911"/>
                    <a:pt x="1191844" y="1052673"/>
                    <a:pt x="1194415" y="1054292"/>
                  </a:cubicBezTo>
                  <a:cubicBezTo>
                    <a:pt x="1197178" y="1054292"/>
                    <a:pt x="1197368" y="1051340"/>
                    <a:pt x="1197463" y="1048292"/>
                  </a:cubicBezTo>
                  <a:cubicBezTo>
                    <a:pt x="1200321" y="1048863"/>
                    <a:pt x="1202416" y="1051149"/>
                    <a:pt x="1204893" y="1048863"/>
                  </a:cubicBezTo>
                  <a:cubicBezTo>
                    <a:pt x="1204512" y="1046577"/>
                    <a:pt x="1199464" y="1038767"/>
                    <a:pt x="1204131" y="1042481"/>
                  </a:cubicBezTo>
                  <a:cubicBezTo>
                    <a:pt x="1202988" y="1040767"/>
                    <a:pt x="1203369" y="1037719"/>
                    <a:pt x="1200797" y="1037243"/>
                  </a:cubicBezTo>
                  <a:cubicBezTo>
                    <a:pt x="1200035" y="1041338"/>
                    <a:pt x="1198607" y="1037147"/>
                    <a:pt x="1196987" y="1038195"/>
                  </a:cubicBezTo>
                  <a:cubicBezTo>
                    <a:pt x="1194701" y="1035433"/>
                    <a:pt x="1197368" y="1028575"/>
                    <a:pt x="1191463" y="1028956"/>
                  </a:cubicBezTo>
                  <a:cubicBezTo>
                    <a:pt x="1187653" y="1026956"/>
                    <a:pt x="1196416" y="1027622"/>
                    <a:pt x="1196416" y="1029337"/>
                  </a:cubicBezTo>
                  <a:cubicBezTo>
                    <a:pt x="1194130" y="1025336"/>
                    <a:pt x="1194320" y="1024479"/>
                    <a:pt x="1198321" y="1022003"/>
                  </a:cubicBezTo>
                  <a:cubicBezTo>
                    <a:pt x="1197463" y="1019050"/>
                    <a:pt x="1194987" y="1025146"/>
                    <a:pt x="1190796" y="1022669"/>
                  </a:cubicBezTo>
                  <a:cubicBezTo>
                    <a:pt x="1192796" y="1016002"/>
                    <a:pt x="1195368" y="1017431"/>
                    <a:pt x="1198035" y="1010763"/>
                  </a:cubicBezTo>
                  <a:cubicBezTo>
                    <a:pt x="1199083" y="1011430"/>
                    <a:pt x="1200226" y="1012001"/>
                    <a:pt x="1200321" y="1013430"/>
                  </a:cubicBezTo>
                  <a:cubicBezTo>
                    <a:pt x="1202321" y="1011144"/>
                    <a:pt x="1204512" y="1009334"/>
                    <a:pt x="1206988" y="1007715"/>
                  </a:cubicBezTo>
                  <a:cubicBezTo>
                    <a:pt x="1205560" y="1005143"/>
                    <a:pt x="1201654" y="1004572"/>
                    <a:pt x="1198607" y="1003334"/>
                  </a:cubicBezTo>
                  <a:cubicBezTo>
                    <a:pt x="1200892" y="998571"/>
                    <a:pt x="1200035" y="1003715"/>
                    <a:pt x="1203559" y="1003715"/>
                  </a:cubicBezTo>
                  <a:cubicBezTo>
                    <a:pt x="1205274" y="989999"/>
                    <a:pt x="1207846" y="971139"/>
                    <a:pt x="1203845" y="953708"/>
                  </a:cubicBezTo>
                  <a:cubicBezTo>
                    <a:pt x="1202607" y="953613"/>
                    <a:pt x="1202797" y="955137"/>
                    <a:pt x="1202416" y="956090"/>
                  </a:cubicBezTo>
                  <a:cubicBezTo>
                    <a:pt x="1199654" y="953518"/>
                    <a:pt x="1204893" y="949898"/>
                    <a:pt x="1207655" y="952756"/>
                  </a:cubicBezTo>
                  <a:cubicBezTo>
                    <a:pt x="1212132" y="936468"/>
                    <a:pt x="1204988" y="933420"/>
                    <a:pt x="1206322" y="922657"/>
                  </a:cubicBezTo>
                  <a:cubicBezTo>
                    <a:pt x="1204607" y="923990"/>
                    <a:pt x="1204321" y="923038"/>
                    <a:pt x="1202607" y="922371"/>
                  </a:cubicBezTo>
                  <a:cubicBezTo>
                    <a:pt x="1199273" y="921800"/>
                    <a:pt x="1205465" y="927515"/>
                    <a:pt x="1199845" y="925895"/>
                  </a:cubicBezTo>
                  <a:cubicBezTo>
                    <a:pt x="1201845" y="918561"/>
                    <a:pt x="1207750" y="918275"/>
                    <a:pt x="1204798" y="911227"/>
                  </a:cubicBezTo>
                  <a:cubicBezTo>
                    <a:pt x="1207369" y="912560"/>
                    <a:pt x="1208989" y="914656"/>
                    <a:pt x="1207941" y="919037"/>
                  </a:cubicBezTo>
                  <a:cubicBezTo>
                    <a:pt x="1210227" y="913037"/>
                    <a:pt x="1210703" y="891129"/>
                    <a:pt x="1208703" y="879032"/>
                  </a:cubicBezTo>
                  <a:cubicBezTo>
                    <a:pt x="1210703" y="878842"/>
                    <a:pt x="1210799" y="880366"/>
                    <a:pt x="1212322" y="880556"/>
                  </a:cubicBezTo>
                  <a:cubicBezTo>
                    <a:pt x="1211370" y="875222"/>
                    <a:pt x="1208512" y="871412"/>
                    <a:pt x="1207179" y="866364"/>
                  </a:cubicBezTo>
                  <a:cubicBezTo>
                    <a:pt x="1203750" y="865031"/>
                    <a:pt x="1203845" y="867888"/>
                    <a:pt x="1200892" y="867126"/>
                  </a:cubicBezTo>
                  <a:cubicBezTo>
                    <a:pt x="1201940" y="866364"/>
                    <a:pt x="1204226" y="860363"/>
                    <a:pt x="1201464" y="859697"/>
                  </a:cubicBezTo>
                  <a:cubicBezTo>
                    <a:pt x="1201940" y="855982"/>
                    <a:pt x="1205655" y="863888"/>
                    <a:pt x="1206322" y="859506"/>
                  </a:cubicBezTo>
                  <a:close/>
                  <a:moveTo>
                    <a:pt x="1228610" y="986379"/>
                  </a:moveTo>
                  <a:cubicBezTo>
                    <a:pt x="1226896" y="985903"/>
                    <a:pt x="1227848" y="983141"/>
                    <a:pt x="1227753" y="981331"/>
                  </a:cubicBezTo>
                  <a:cubicBezTo>
                    <a:pt x="1231753" y="982855"/>
                    <a:pt x="1231944" y="979902"/>
                    <a:pt x="1231849" y="976664"/>
                  </a:cubicBezTo>
                  <a:cubicBezTo>
                    <a:pt x="1234992" y="980474"/>
                    <a:pt x="1232611" y="987713"/>
                    <a:pt x="1231849" y="991713"/>
                  </a:cubicBezTo>
                  <a:cubicBezTo>
                    <a:pt x="1230039" y="991332"/>
                    <a:pt x="1231753" y="987998"/>
                    <a:pt x="1229658" y="987808"/>
                  </a:cubicBezTo>
                  <a:cubicBezTo>
                    <a:pt x="1229753" y="986570"/>
                    <a:pt x="1231277" y="986951"/>
                    <a:pt x="1232230" y="986760"/>
                  </a:cubicBezTo>
                  <a:cubicBezTo>
                    <a:pt x="1231849" y="984379"/>
                    <a:pt x="1228039" y="980188"/>
                    <a:pt x="1228610" y="986379"/>
                  </a:cubicBezTo>
                  <a:close/>
                  <a:moveTo>
                    <a:pt x="1223562" y="1094869"/>
                  </a:moveTo>
                  <a:cubicBezTo>
                    <a:pt x="1219466" y="1094869"/>
                    <a:pt x="1221276" y="1089821"/>
                    <a:pt x="1217752" y="1089344"/>
                  </a:cubicBezTo>
                  <a:cubicBezTo>
                    <a:pt x="1218704" y="1088201"/>
                    <a:pt x="1220704" y="1088297"/>
                    <a:pt x="1220514" y="1085820"/>
                  </a:cubicBezTo>
                  <a:cubicBezTo>
                    <a:pt x="1224610" y="1087344"/>
                    <a:pt x="1226038" y="1090868"/>
                    <a:pt x="1223562" y="1094869"/>
                  </a:cubicBezTo>
                  <a:close/>
                  <a:moveTo>
                    <a:pt x="1224991" y="1123730"/>
                  </a:moveTo>
                  <a:cubicBezTo>
                    <a:pt x="1223657" y="1126587"/>
                    <a:pt x="1221466" y="1120682"/>
                    <a:pt x="1221657" y="1118491"/>
                  </a:cubicBezTo>
                  <a:cubicBezTo>
                    <a:pt x="1224800" y="1118872"/>
                    <a:pt x="1228039" y="1119253"/>
                    <a:pt x="1227562" y="1122682"/>
                  </a:cubicBezTo>
                  <a:cubicBezTo>
                    <a:pt x="1226324" y="1122587"/>
                    <a:pt x="1225086" y="1122492"/>
                    <a:pt x="1223848" y="1122396"/>
                  </a:cubicBezTo>
                  <a:cubicBezTo>
                    <a:pt x="1223467" y="1123444"/>
                    <a:pt x="1224228" y="1123634"/>
                    <a:pt x="1224991" y="1123730"/>
                  </a:cubicBezTo>
                  <a:close/>
                  <a:moveTo>
                    <a:pt x="1222324" y="1126016"/>
                  </a:moveTo>
                  <a:cubicBezTo>
                    <a:pt x="1222609" y="1129540"/>
                    <a:pt x="1215656" y="1124492"/>
                    <a:pt x="1215847" y="1128016"/>
                  </a:cubicBezTo>
                  <a:cubicBezTo>
                    <a:pt x="1212608" y="1126587"/>
                    <a:pt x="1217466" y="1123825"/>
                    <a:pt x="1217657" y="1121920"/>
                  </a:cubicBezTo>
                  <a:cubicBezTo>
                    <a:pt x="1221657" y="1121158"/>
                    <a:pt x="1219942" y="1125349"/>
                    <a:pt x="1222324" y="1126016"/>
                  </a:cubicBezTo>
                  <a:close/>
                  <a:moveTo>
                    <a:pt x="1217847" y="1119443"/>
                  </a:moveTo>
                  <a:cubicBezTo>
                    <a:pt x="1216418" y="1119158"/>
                    <a:pt x="1215561" y="1119539"/>
                    <a:pt x="1215275" y="1120491"/>
                  </a:cubicBezTo>
                  <a:cubicBezTo>
                    <a:pt x="1213465" y="1120110"/>
                    <a:pt x="1215180" y="1116776"/>
                    <a:pt x="1213084" y="1116586"/>
                  </a:cubicBezTo>
                  <a:cubicBezTo>
                    <a:pt x="1213656" y="1114967"/>
                    <a:pt x="1215466" y="1114776"/>
                    <a:pt x="1215847" y="1113062"/>
                  </a:cubicBezTo>
                  <a:cubicBezTo>
                    <a:pt x="1218514" y="1113443"/>
                    <a:pt x="1218228" y="1116395"/>
                    <a:pt x="1217847" y="1119443"/>
                  </a:cubicBezTo>
                  <a:close/>
                  <a:moveTo>
                    <a:pt x="1184128" y="1550831"/>
                  </a:moveTo>
                  <a:cubicBezTo>
                    <a:pt x="1185271" y="1552164"/>
                    <a:pt x="1186415" y="1553498"/>
                    <a:pt x="1187557" y="1554831"/>
                  </a:cubicBezTo>
                  <a:cubicBezTo>
                    <a:pt x="1191463" y="1553307"/>
                    <a:pt x="1186986" y="1549307"/>
                    <a:pt x="1188224" y="1546163"/>
                  </a:cubicBezTo>
                  <a:cubicBezTo>
                    <a:pt x="1193177" y="1546735"/>
                    <a:pt x="1201845" y="1558355"/>
                    <a:pt x="1190701" y="1561404"/>
                  </a:cubicBezTo>
                  <a:cubicBezTo>
                    <a:pt x="1192129" y="1554831"/>
                    <a:pt x="1183652" y="1556641"/>
                    <a:pt x="1184128" y="1550831"/>
                  </a:cubicBezTo>
                  <a:close/>
                  <a:moveTo>
                    <a:pt x="1184605" y="1729805"/>
                  </a:moveTo>
                  <a:cubicBezTo>
                    <a:pt x="1185652" y="1727710"/>
                    <a:pt x="1186891" y="1729805"/>
                    <a:pt x="1188319" y="1730091"/>
                  </a:cubicBezTo>
                  <a:cubicBezTo>
                    <a:pt x="1188224" y="1730948"/>
                    <a:pt x="1188129" y="1731710"/>
                    <a:pt x="1188129" y="1732568"/>
                  </a:cubicBezTo>
                  <a:cubicBezTo>
                    <a:pt x="1182414" y="1731329"/>
                    <a:pt x="1189082" y="1740473"/>
                    <a:pt x="1186510" y="1737425"/>
                  </a:cubicBezTo>
                  <a:cubicBezTo>
                    <a:pt x="1184509" y="1737806"/>
                    <a:pt x="1185176" y="1741235"/>
                    <a:pt x="1181366" y="1739521"/>
                  </a:cubicBezTo>
                  <a:cubicBezTo>
                    <a:pt x="1181652" y="1738092"/>
                    <a:pt x="1181271" y="1737330"/>
                    <a:pt x="1180318" y="1736949"/>
                  </a:cubicBezTo>
                  <a:cubicBezTo>
                    <a:pt x="1180699" y="1735521"/>
                    <a:pt x="1181652" y="1736378"/>
                    <a:pt x="1181557" y="1737044"/>
                  </a:cubicBezTo>
                  <a:cubicBezTo>
                    <a:pt x="1182224" y="1735044"/>
                    <a:pt x="1187462" y="1731520"/>
                    <a:pt x="1184605" y="1729805"/>
                  </a:cubicBezTo>
                  <a:close/>
                  <a:moveTo>
                    <a:pt x="1186128" y="1788765"/>
                  </a:moveTo>
                  <a:cubicBezTo>
                    <a:pt x="1185176" y="1787813"/>
                    <a:pt x="1182890" y="1786575"/>
                    <a:pt x="1182414" y="1788479"/>
                  </a:cubicBezTo>
                  <a:cubicBezTo>
                    <a:pt x="1180890" y="1787241"/>
                    <a:pt x="1181557" y="1782288"/>
                    <a:pt x="1186605" y="1782574"/>
                  </a:cubicBezTo>
                  <a:cubicBezTo>
                    <a:pt x="1188796" y="1785050"/>
                    <a:pt x="1186510" y="1785717"/>
                    <a:pt x="1186128" y="1788765"/>
                  </a:cubicBezTo>
                  <a:close/>
                  <a:moveTo>
                    <a:pt x="1177175" y="1667893"/>
                  </a:moveTo>
                  <a:cubicBezTo>
                    <a:pt x="1180033" y="1668560"/>
                    <a:pt x="1177461" y="1673798"/>
                    <a:pt x="1181747" y="1673322"/>
                  </a:cubicBezTo>
                  <a:cubicBezTo>
                    <a:pt x="1179271" y="1674465"/>
                    <a:pt x="1177175" y="1676084"/>
                    <a:pt x="1174032" y="1676466"/>
                  </a:cubicBezTo>
                  <a:cubicBezTo>
                    <a:pt x="1175746" y="1674465"/>
                    <a:pt x="1177556" y="1672465"/>
                    <a:pt x="1177175" y="1667893"/>
                  </a:cubicBezTo>
                  <a:close/>
                  <a:moveTo>
                    <a:pt x="1181652" y="1643223"/>
                  </a:moveTo>
                  <a:cubicBezTo>
                    <a:pt x="1180318" y="1645319"/>
                    <a:pt x="1178413" y="1646652"/>
                    <a:pt x="1177461" y="1649129"/>
                  </a:cubicBezTo>
                  <a:cubicBezTo>
                    <a:pt x="1173079" y="1648176"/>
                    <a:pt x="1176890" y="1641604"/>
                    <a:pt x="1181652" y="1643223"/>
                  </a:cubicBezTo>
                  <a:close/>
                  <a:moveTo>
                    <a:pt x="1176699" y="1781717"/>
                  </a:moveTo>
                  <a:cubicBezTo>
                    <a:pt x="1181080" y="1782955"/>
                    <a:pt x="1177937" y="1787717"/>
                    <a:pt x="1176127" y="1789146"/>
                  </a:cubicBezTo>
                  <a:cubicBezTo>
                    <a:pt x="1172699" y="1787622"/>
                    <a:pt x="1176794" y="1783908"/>
                    <a:pt x="1176699" y="1781717"/>
                  </a:cubicBezTo>
                  <a:close/>
                  <a:moveTo>
                    <a:pt x="1178604" y="1680561"/>
                  </a:moveTo>
                  <a:cubicBezTo>
                    <a:pt x="1178890" y="1679133"/>
                    <a:pt x="1180985" y="1679704"/>
                    <a:pt x="1182414" y="1679609"/>
                  </a:cubicBezTo>
                  <a:cubicBezTo>
                    <a:pt x="1179937" y="1687705"/>
                    <a:pt x="1180223" y="1689229"/>
                    <a:pt x="1178604" y="1680561"/>
                  </a:cubicBezTo>
                  <a:close/>
                  <a:moveTo>
                    <a:pt x="1172222" y="1543687"/>
                  </a:moveTo>
                  <a:cubicBezTo>
                    <a:pt x="1171746" y="1543877"/>
                    <a:pt x="1171555" y="1543973"/>
                    <a:pt x="1171365" y="1544068"/>
                  </a:cubicBezTo>
                  <a:cubicBezTo>
                    <a:pt x="1172222" y="1543592"/>
                    <a:pt x="1175270" y="1541877"/>
                    <a:pt x="1174984" y="1540163"/>
                  </a:cubicBezTo>
                  <a:cubicBezTo>
                    <a:pt x="1178699" y="1541401"/>
                    <a:pt x="1177270" y="1541210"/>
                    <a:pt x="1181176" y="1540639"/>
                  </a:cubicBezTo>
                  <a:cubicBezTo>
                    <a:pt x="1180318" y="1544163"/>
                    <a:pt x="1178128" y="1546068"/>
                    <a:pt x="1174508" y="1546354"/>
                  </a:cubicBezTo>
                  <a:cubicBezTo>
                    <a:pt x="1175080" y="1544258"/>
                    <a:pt x="1173746" y="1543877"/>
                    <a:pt x="1172222" y="1543687"/>
                  </a:cubicBezTo>
                  <a:close/>
                  <a:moveTo>
                    <a:pt x="1178699" y="1540448"/>
                  </a:moveTo>
                  <a:cubicBezTo>
                    <a:pt x="1178128" y="1538448"/>
                    <a:pt x="1176223" y="1532162"/>
                    <a:pt x="1172032" y="1529876"/>
                  </a:cubicBezTo>
                  <a:cubicBezTo>
                    <a:pt x="1173365" y="1526351"/>
                    <a:pt x="1174032" y="1528638"/>
                    <a:pt x="1177080" y="1529018"/>
                  </a:cubicBezTo>
                  <a:cubicBezTo>
                    <a:pt x="1173651" y="1533971"/>
                    <a:pt x="1180318" y="1534829"/>
                    <a:pt x="1182604" y="1538258"/>
                  </a:cubicBezTo>
                  <a:cubicBezTo>
                    <a:pt x="1182224" y="1539972"/>
                    <a:pt x="1178890" y="1538353"/>
                    <a:pt x="1178699" y="1540448"/>
                  </a:cubicBezTo>
                  <a:close/>
                  <a:moveTo>
                    <a:pt x="1172984" y="1487394"/>
                  </a:moveTo>
                  <a:cubicBezTo>
                    <a:pt x="1172603" y="1484918"/>
                    <a:pt x="1180604" y="1484632"/>
                    <a:pt x="1174508" y="1483775"/>
                  </a:cubicBezTo>
                  <a:cubicBezTo>
                    <a:pt x="1175270" y="1482727"/>
                    <a:pt x="1178128" y="1482155"/>
                    <a:pt x="1175937" y="1481393"/>
                  </a:cubicBezTo>
                  <a:cubicBezTo>
                    <a:pt x="1175746" y="1480346"/>
                    <a:pt x="1176508" y="1480250"/>
                    <a:pt x="1177270" y="1480250"/>
                  </a:cubicBezTo>
                  <a:cubicBezTo>
                    <a:pt x="1178128" y="1480346"/>
                    <a:pt x="1178890" y="1480346"/>
                    <a:pt x="1179747" y="1480441"/>
                  </a:cubicBezTo>
                  <a:cubicBezTo>
                    <a:pt x="1177175" y="1482346"/>
                    <a:pt x="1180033" y="1490728"/>
                    <a:pt x="1175270" y="1490061"/>
                  </a:cubicBezTo>
                  <a:cubicBezTo>
                    <a:pt x="1176318" y="1485489"/>
                    <a:pt x="1177651" y="1487108"/>
                    <a:pt x="1172984" y="1487394"/>
                  </a:cubicBezTo>
                  <a:close/>
                  <a:moveTo>
                    <a:pt x="1168031" y="1594550"/>
                  </a:moveTo>
                  <a:cubicBezTo>
                    <a:pt x="1166602" y="1594265"/>
                    <a:pt x="1165840" y="1594646"/>
                    <a:pt x="1165459" y="1595598"/>
                  </a:cubicBezTo>
                  <a:cubicBezTo>
                    <a:pt x="1164697" y="1595122"/>
                    <a:pt x="1164888" y="1584073"/>
                    <a:pt x="1168888" y="1584549"/>
                  </a:cubicBezTo>
                  <a:cubicBezTo>
                    <a:pt x="1169841" y="1587597"/>
                    <a:pt x="1165936" y="1588931"/>
                    <a:pt x="1168031" y="1594550"/>
                  </a:cubicBezTo>
                  <a:close/>
                  <a:moveTo>
                    <a:pt x="1164221" y="1549307"/>
                  </a:moveTo>
                  <a:cubicBezTo>
                    <a:pt x="1163078" y="1543020"/>
                    <a:pt x="1167745" y="1543401"/>
                    <a:pt x="1167650" y="1538258"/>
                  </a:cubicBezTo>
                  <a:cubicBezTo>
                    <a:pt x="1170603" y="1540734"/>
                    <a:pt x="1170317" y="1549688"/>
                    <a:pt x="1164221" y="1549307"/>
                  </a:cubicBezTo>
                  <a:close/>
                  <a:moveTo>
                    <a:pt x="1162411" y="2915382"/>
                  </a:moveTo>
                  <a:cubicBezTo>
                    <a:pt x="1158030" y="2915287"/>
                    <a:pt x="1160411" y="2909382"/>
                    <a:pt x="1155363" y="2909858"/>
                  </a:cubicBezTo>
                  <a:cubicBezTo>
                    <a:pt x="1155458" y="2909001"/>
                    <a:pt x="1155458" y="2908239"/>
                    <a:pt x="1155553" y="2907381"/>
                  </a:cubicBezTo>
                  <a:cubicBezTo>
                    <a:pt x="1156601" y="2907667"/>
                    <a:pt x="1156792" y="2907000"/>
                    <a:pt x="1156887" y="2906238"/>
                  </a:cubicBezTo>
                  <a:cubicBezTo>
                    <a:pt x="1158125" y="2906334"/>
                    <a:pt x="1157744" y="2907858"/>
                    <a:pt x="1157935" y="2908810"/>
                  </a:cubicBezTo>
                  <a:cubicBezTo>
                    <a:pt x="1160125" y="2909191"/>
                    <a:pt x="1160697" y="2907477"/>
                    <a:pt x="1162983" y="2908048"/>
                  </a:cubicBezTo>
                  <a:cubicBezTo>
                    <a:pt x="1162507" y="2912620"/>
                    <a:pt x="1161364" y="2911382"/>
                    <a:pt x="1162411" y="2915382"/>
                  </a:cubicBezTo>
                  <a:close/>
                  <a:moveTo>
                    <a:pt x="1161649" y="1581596"/>
                  </a:moveTo>
                  <a:cubicBezTo>
                    <a:pt x="1156982" y="1579882"/>
                    <a:pt x="1158220" y="1569309"/>
                    <a:pt x="1162792" y="1567976"/>
                  </a:cubicBezTo>
                  <a:cubicBezTo>
                    <a:pt x="1161840" y="1574548"/>
                    <a:pt x="1161078" y="1575215"/>
                    <a:pt x="1161649" y="1581596"/>
                  </a:cubicBezTo>
                  <a:close/>
                  <a:moveTo>
                    <a:pt x="1160697" y="1623983"/>
                  </a:moveTo>
                  <a:cubicBezTo>
                    <a:pt x="1164031" y="1625412"/>
                    <a:pt x="1157935" y="1628364"/>
                    <a:pt x="1162792" y="1629126"/>
                  </a:cubicBezTo>
                  <a:cubicBezTo>
                    <a:pt x="1160887" y="1632555"/>
                    <a:pt x="1157363" y="1627697"/>
                    <a:pt x="1155458" y="1627317"/>
                  </a:cubicBezTo>
                  <a:cubicBezTo>
                    <a:pt x="1155934" y="1624840"/>
                    <a:pt x="1160125" y="1626554"/>
                    <a:pt x="1160697" y="1623983"/>
                  </a:cubicBezTo>
                  <a:close/>
                  <a:moveTo>
                    <a:pt x="1154982" y="1478441"/>
                  </a:moveTo>
                  <a:cubicBezTo>
                    <a:pt x="1155744" y="1474821"/>
                    <a:pt x="1159363" y="1474535"/>
                    <a:pt x="1160507" y="1471392"/>
                  </a:cubicBezTo>
                  <a:cubicBezTo>
                    <a:pt x="1161745" y="1472345"/>
                    <a:pt x="1161554" y="1474345"/>
                    <a:pt x="1164031" y="1474154"/>
                  </a:cubicBezTo>
                  <a:cubicBezTo>
                    <a:pt x="1160411" y="1474917"/>
                    <a:pt x="1158030" y="1477107"/>
                    <a:pt x="1154982" y="1478441"/>
                  </a:cubicBezTo>
                  <a:close/>
                  <a:moveTo>
                    <a:pt x="1160411" y="1411289"/>
                  </a:moveTo>
                  <a:cubicBezTo>
                    <a:pt x="1162602" y="1407670"/>
                    <a:pt x="1161078" y="1416814"/>
                    <a:pt x="1160983" y="1418814"/>
                  </a:cubicBezTo>
                  <a:cubicBezTo>
                    <a:pt x="1159744" y="1418719"/>
                    <a:pt x="1158506" y="1418624"/>
                    <a:pt x="1157268" y="1418529"/>
                  </a:cubicBezTo>
                  <a:cubicBezTo>
                    <a:pt x="1158506" y="1420148"/>
                    <a:pt x="1158125" y="1421196"/>
                    <a:pt x="1155839" y="1420910"/>
                  </a:cubicBezTo>
                  <a:cubicBezTo>
                    <a:pt x="1154887" y="1414814"/>
                    <a:pt x="1161840" y="1418052"/>
                    <a:pt x="1160411" y="1411289"/>
                  </a:cubicBezTo>
                  <a:close/>
                  <a:moveTo>
                    <a:pt x="1166888" y="1315468"/>
                  </a:moveTo>
                  <a:cubicBezTo>
                    <a:pt x="1173079" y="1319088"/>
                    <a:pt x="1168222" y="1320516"/>
                    <a:pt x="1172317" y="1325946"/>
                  </a:cubicBezTo>
                  <a:cubicBezTo>
                    <a:pt x="1169746" y="1328898"/>
                    <a:pt x="1168031" y="1324421"/>
                    <a:pt x="1164793" y="1326612"/>
                  </a:cubicBezTo>
                  <a:cubicBezTo>
                    <a:pt x="1167841" y="1322421"/>
                    <a:pt x="1167365" y="1320516"/>
                    <a:pt x="1166888" y="1315468"/>
                  </a:cubicBezTo>
                  <a:close/>
                  <a:moveTo>
                    <a:pt x="1182700" y="1074009"/>
                  </a:moveTo>
                  <a:cubicBezTo>
                    <a:pt x="1186415" y="1075247"/>
                    <a:pt x="1184986" y="1075057"/>
                    <a:pt x="1188891" y="1074486"/>
                  </a:cubicBezTo>
                  <a:cubicBezTo>
                    <a:pt x="1190701" y="1078010"/>
                    <a:pt x="1186415" y="1080200"/>
                    <a:pt x="1190796" y="1082105"/>
                  </a:cubicBezTo>
                  <a:cubicBezTo>
                    <a:pt x="1190701" y="1077724"/>
                    <a:pt x="1191272" y="1075724"/>
                    <a:pt x="1190129" y="1074581"/>
                  </a:cubicBezTo>
                  <a:cubicBezTo>
                    <a:pt x="1190796" y="1072771"/>
                    <a:pt x="1191749" y="1075247"/>
                    <a:pt x="1193844" y="1074867"/>
                  </a:cubicBezTo>
                  <a:cubicBezTo>
                    <a:pt x="1191749" y="1079724"/>
                    <a:pt x="1196225" y="1079057"/>
                    <a:pt x="1195749" y="1082486"/>
                  </a:cubicBezTo>
                  <a:cubicBezTo>
                    <a:pt x="1193082" y="1084392"/>
                    <a:pt x="1194130" y="1082201"/>
                    <a:pt x="1190796" y="1082105"/>
                  </a:cubicBezTo>
                  <a:cubicBezTo>
                    <a:pt x="1182985" y="1085058"/>
                    <a:pt x="1186795" y="1080200"/>
                    <a:pt x="1179747" y="1079915"/>
                  </a:cubicBezTo>
                  <a:cubicBezTo>
                    <a:pt x="1179080" y="1076105"/>
                    <a:pt x="1184128" y="1078867"/>
                    <a:pt x="1182700" y="1074009"/>
                  </a:cubicBezTo>
                  <a:close/>
                  <a:moveTo>
                    <a:pt x="1189843" y="1063341"/>
                  </a:moveTo>
                  <a:cubicBezTo>
                    <a:pt x="1190605" y="1066103"/>
                    <a:pt x="1194320" y="1066484"/>
                    <a:pt x="1194320" y="1070009"/>
                  </a:cubicBezTo>
                  <a:cubicBezTo>
                    <a:pt x="1193082" y="1069913"/>
                    <a:pt x="1191844" y="1069818"/>
                    <a:pt x="1190605" y="1069723"/>
                  </a:cubicBezTo>
                  <a:cubicBezTo>
                    <a:pt x="1191272" y="1066675"/>
                    <a:pt x="1188510" y="1066770"/>
                    <a:pt x="1189843" y="1063341"/>
                  </a:cubicBezTo>
                  <a:close/>
                  <a:moveTo>
                    <a:pt x="1187462" y="1169545"/>
                  </a:moveTo>
                  <a:cubicBezTo>
                    <a:pt x="1187367" y="1168116"/>
                    <a:pt x="1187938" y="1167354"/>
                    <a:pt x="1188891" y="1167164"/>
                  </a:cubicBezTo>
                  <a:cubicBezTo>
                    <a:pt x="1189462" y="1164973"/>
                    <a:pt x="1184033" y="1166688"/>
                    <a:pt x="1184986" y="1169354"/>
                  </a:cubicBezTo>
                  <a:cubicBezTo>
                    <a:pt x="1178985" y="1166688"/>
                    <a:pt x="1188700" y="1164687"/>
                    <a:pt x="1183081" y="1161734"/>
                  </a:cubicBezTo>
                  <a:cubicBezTo>
                    <a:pt x="1186224" y="1157258"/>
                    <a:pt x="1186128" y="1165163"/>
                    <a:pt x="1190415" y="1163640"/>
                  </a:cubicBezTo>
                  <a:cubicBezTo>
                    <a:pt x="1190986" y="1166497"/>
                    <a:pt x="1191939" y="1169450"/>
                    <a:pt x="1187462" y="1169545"/>
                  </a:cubicBezTo>
                  <a:close/>
                  <a:moveTo>
                    <a:pt x="1183652" y="1185452"/>
                  </a:moveTo>
                  <a:cubicBezTo>
                    <a:pt x="1185462" y="1184023"/>
                    <a:pt x="1185271" y="1180118"/>
                    <a:pt x="1185557" y="1176784"/>
                  </a:cubicBezTo>
                  <a:cubicBezTo>
                    <a:pt x="1189367" y="1177260"/>
                    <a:pt x="1188700" y="1187357"/>
                    <a:pt x="1183652" y="1185452"/>
                  </a:cubicBezTo>
                  <a:close/>
                  <a:moveTo>
                    <a:pt x="1187367" y="1155734"/>
                  </a:moveTo>
                  <a:cubicBezTo>
                    <a:pt x="1188319" y="1149733"/>
                    <a:pt x="1190986" y="1151828"/>
                    <a:pt x="1188034" y="1147066"/>
                  </a:cubicBezTo>
                  <a:cubicBezTo>
                    <a:pt x="1192701" y="1147733"/>
                    <a:pt x="1192415" y="1152590"/>
                    <a:pt x="1193558" y="1156305"/>
                  </a:cubicBezTo>
                  <a:cubicBezTo>
                    <a:pt x="1190510" y="1156115"/>
                    <a:pt x="1189558" y="1158305"/>
                    <a:pt x="1187367" y="1155734"/>
                  </a:cubicBezTo>
                  <a:close/>
                  <a:moveTo>
                    <a:pt x="1189653" y="1095821"/>
                  </a:moveTo>
                  <a:cubicBezTo>
                    <a:pt x="1186891" y="1097155"/>
                    <a:pt x="1185652" y="1100203"/>
                    <a:pt x="1181842" y="1100203"/>
                  </a:cubicBezTo>
                  <a:cubicBezTo>
                    <a:pt x="1181747" y="1095631"/>
                    <a:pt x="1187462" y="1093631"/>
                    <a:pt x="1189653" y="1095821"/>
                  </a:cubicBezTo>
                  <a:close/>
                  <a:moveTo>
                    <a:pt x="1187653" y="1198311"/>
                  </a:moveTo>
                  <a:cubicBezTo>
                    <a:pt x="1187272" y="1202406"/>
                    <a:pt x="1181366" y="1199930"/>
                    <a:pt x="1182033" y="1205359"/>
                  </a:cubicBezTo>
                  <a:cubicBezTo>
                    <a:pt x="1178890" y="1202406"/>
                    <a:pt x="1182985" y="1196596"/>
                    <a:pt x="1187653" y="1198311"/>
                  </a:cubicBezTo>
                  <a:close/>
                  <a:moveTo>
                    <a:pt x="1181938" y="1269176"/>
                  </a:moveTo>
                  <a:cubicBezTo>
                    <a:pt x="1181271" y="1273558"/>
                    <a:pt x="1177556" y="1265652"/>
                    <a:pt x="1176890" y="1270034"/>
                  </a:cubicBezTo>
                  <a:cubicBezTo>
                    <a:pt x="1174984" y="1268605"/>
                    <a:pt x="1174318" y="1266509"/>
                    <a:pt x="1176032" y="1264890"/>
                  </a:cubicBezTo>
                  <a:cubicBezTo>
                    <a:pt x="1180318" y="1264319"/>
                    <a:pt x="1177175" y="1270129"/>
                    <a:pt x="1181938" y="1269176"/>
                  </a:cubicBezTo>
                  <a:close/>
                  <a:moveTo>
                    <a:pt x="1179842" y="1278987"/>
                  </a:moveTo>
                  <a:cubicBezTo>
                    <a:pt x="1180985" y="1279749"/>
                    <a:pt x="1181461" y="1282607"/>
                    <a:pt x="1182224" y="1280416"/>
                  </a:cubicBezTo>
                  <a:cubicBezTo>
                    <a:pt x="1184414" y="1282130"/>
                    <a:pt x="1179366" y="1287655"/>
                    <a:pt x="1185367" y="1288131"/>
                  </a:cubicBezTo>
                  <a:cubicBezTo>
                    <a:pt x="1182033" y="1290608"/>
                    <a:pt x="1175937" y="1283273"/>
                    <a:pt x="1179842" y="1278987"/>
                  </a:cubicBezTo>
                  <a:close/>
                  <a:moveTo>
                    <a:pt x="1179080" y="1303943"/>
                  </a:moveTo>
                  <a:cubicBezTo>
                    <a:pt x="1179366" y="1306610"/>
                    <a:pt x="1177937" y="1307181"/>
                    <a:pt x="1177461" y="1308800"/>
                  </a:cubicBezTo>
                  <a:cubicBezTo>
                    <a:pt x="1174508" y="1308610"/>
                    <a:pt x="1173937" y="1306324"/>
                    <a:pt x="1170127" y="1306991"/>
                  </a:cubicBezTo>
                  <a:cubicBezTo>
                    <a:pt x="1171555" y="1305086"/>
                    <a:pt x="1173651" y="1304419"/>
                    <a:pt x="1175175" y="1306133"/>
                  </a:cubicBezTo>
                  <a:cubicBezTo>
                    <a:pt x="1176508" y="1305467"/>
                    <a:pt x="1176699" y="1303371"/>
                    <a:pt x="1179080" y="1303943"/>
                  </a:cubicBezTo>
                  <a:close/>
                  <a:moveTo>
                    <a:pt x="1178318" y="1421481"/>
                  </a:moveTo>
                  <a:cubicBezTo>
                    <a:pt x="1180509" y="1417481"/>
                    <a:pt x="1181652" y="1423863"/>
                    <a:pt x="1183081" y="1424339"/>
                  </a:cubicBezTo>
                  <a:cubicBezTo>
                    <a:pt x="1177080" y="1431387"/>
                    <a:pt x="1184605" y="1435673"/>
                    <a:pt x="1185462" y="1440817"/>
                  </a:cubicBezTo>
                  <a:cubicBezTo>
                    <a:pt x="1183652" y="1440722"/>
                    <a:pt x="1180318" y="1435292"/>
                    <a:pt x="1180509" y="1440436"/>
                  </a:cubicBezTo>
                  <a:cubicBezTo>
                    <a:pt x="1178223" y="1438150"/>
                    <a:pt x="1179080" y="1433102"/>
                    <a:pt x="1176223" y="1431387"/>
                  </a:cubicBezTo>
                  <a:cubicBezTo>
                    <a:pt x="1180128" y="1433768"/>
                    <a:pt x="1180223" y="1426148"/>
                    <a:pt x="1178318" y="1421481"/>
                  </a:cubicBezTo>
                  <a:close/>
                  <a:moveTo>
                    <a:pt x="1176508" y="1443865"/>
                  </a:moveTo>
                  <a:cubicBezTo>
                    <a:pt x="1176223" y="1444817"/>
                    <a:pt x="1175175" y="1445008"/>
                    <a:pt x="1175080" y="1446246"/>
                  </a:cubicBezTo>
                  <a:cubicBezTo>
                    <a:pt x="1174318" y="1446151"/>
                    <a:pt x="1173460" y="1446151"/>
                    <a:pt x="1172603" y="1446056"/>
                  </a:cubicBezTo>
                  <a:cubicBezTo>
                    <a:pt x="1172984" y="1443865"/>
                    <a:pt x="1171270" y="1443293"/>
                    <a:pt x="1171746" y="1441008"/>
                  </a:cubicBezTo>
                  <a:cubicBezTo>
                    <a:pt x="1172984" y="1441103"/>
                    <a:pt x="1174222" y="1441198"/>
                    <a:pt x="1175461" y="1441293"/>
                  </a:cubicBezTo>
                  <a:cubicBezTo>
                    <a:pt x="1173937" y="1442722"/>
                    <a:pt x="1174127" y="1443770"/>
                    <a:pt x="1176508" y="1443865"/>
                  </a:cubicBezTo>
                  <a:close/>
                  <a:moveTo>
                    <a:pt x="1175842" y="1390049"/>
                  </a:moveTo>
                  <a:cubicBezTo>
                    <a:pt x="1172984" y="1389477"/>
                    <a:pt x="1175556" y="1384143"/>
                    <a:pt x="1171270" y="1384715"/>
                  </a:cubicBezTo>
                  <a:cubicBezTo>
                    <a:pt x="1171841" y="1383096"/>
                    <a:pt x="1173651" y="1382905"/>
                    <a:pt x="1174032" y="1381191"/>
                  </a:cubicBezTo>
                  <a:cubicBezTo>
                    <a:pt x="1176508" y="1382524"/>
                    <a:pt x="1176413" y="1386143"/>
                    <a:pt x="1175842" y="1390049"/>
                  </a:cubicBezTo>
                  <a:close/>
                  <a:moveTo>
                    <a:pt x="1173365" y="1374809"/>
                  </a:moveTo>
                  <a:cubicBezTo>
                    <a:pt x="1171270" y="1374618"/>
                    <a:pt x="1169269" y="1374428"/>
                    <a:pt x="1167174" y="1374333"/>
                  </a:cubicBezTo>
                  <a:cubicBezTo>
                    <a:pt x="1165459" y="1378904"/>
                    <a:pt x="1171651" y="1376714"/>
                    <a:pt x="1170412" y="1380809"/>
                  </a:cubicBezTo>
                  <a:cubicBezTo>
                    <a:pt x="1169269" y="1381000"/>
                    <a:pt x="1169269" y="1380238"/>
                    <a:pt x="1169269" y="1379476"/>
                  </a:cubicBezTo>
                  <a:cubicBezTo>
                    <a:pt x="1165459" y="1379952"/>
                    <a:pt x="1170222" y="1382238"/>
                    <a:pt x="1168888" y="1384429"/>
                  </a:cubicBezTo>
                  <a:cubicBezTo>
                    <a:pt x="1162221" y="1385477"/>
                    <a:pt x="1167078" y="1376714"/>
                    <a:pt x="1164697" y="1374047"/>
                  </a:cubicBezTo>
                  <a:cubicBezTo>
                    <a:pt x="1166793" y="1374713"/>
                    <a:pt x="1167174" y="1373285"/>
                    <a:pt x="1167365" y="1371761"/>
                  </a:cubicBezTo>
                  <a:cubicBezTo>
                    <a:pt x="1168126" y="1372142"/>
                    <a:pt x="1171936" y="1375190"/>
                    <a:pt x="1172317" y="1372142"/>
                  </a:cubicBezTo>
                  <a:cubicBezTo>
                    <a:pt x="1173937" y="1373094"/>
                    <a:pt x="1174413" y="1374999"/>
                    <a:pt x="1174413" y="1377285"/>
                  </a:cubicBezTo>
                  <a:cubicBezTo>
                    <a:pt x="1173175" y="1377285"/>
                    <a:pt x="1173556" y="1375856"/>
                    <a:pt x="1173365" y="1374809"/>
                  </a:cubicBezTo>
                  <a:close/>
                  <a:moveTo>
                    <a:pt x="1168126" y="1346900"/>
                  </a:moveTo>
                  <a:cubicBezTo>
                    <a:pt x="1167841" y="1351663"/>
                    <a:pt x="1165174" y="1353377"/>
                    <a:pt x="1161268" y="1353854"/>
                  </a:cubicBezTo>
                  <a:cubicBezTo>
                    <a:pt x="1164221" y="1352330"/>
                    <a:pt x="1164316" y="1347377"/>
                    <a:pt x="1168126" y="1346900"/>
                  </a:cubicBezTo>
                  <a:close/>
                  <a:moveTo>
                    <a:pt x="1161078" y="1448913"/>
                  </a:moveTo>
                  <a:cubicBezTo>
                    <a:pt x="1164697" y="1448151"/>
                    <a:pt x="1164126" y="1450913"/>
                    <a:pt x="1167174" y="1450628"/>
                  </a:cubicBezTo>
                  <a:cubicBezTo>
                    <a:pt x="1165364" y="1453676"/>
                    <a:pt x="1167365" y="1457962"/>
                    <a:pt x="1165174" y="1460438"/>
                  </a:cubicBezTo>
                  <a:cubicBezTo>
                    <a:pt x="1162697" y="1457771"/>
                    <a:pt x="1163269" y="1454057"/>
                    <a:pt x="1161078" y="1448913"/>
                  </a:cubicBezTo>
                  <a:close/>
                  <a:moveTo>
                    <a:pt x="1164602" y="1390334"/>
                  </a:moveTo>
                  <a:cubicBezTo>
                    <a:pt x="1166793" y="1386334"/>
                    <a:pt x="1167936" y="1395573"/>
                    <a:pt x="1169650" y="1389477"/>
                  </a:cubicBezTo>
                  <a:cubicBezTo>
                    <a:pt x="1171365" y="1390716"/>
                    <a:pt x="1171079" y="1393668"/>
                    <a:pt x="1171651" y="1395859"/>
                  </a:cubicBezTo>
                  <a:cubicBezTo>
                    <a:pt x="1167269" y="1395859"/>
                    <a:pt x="1167841" y="1391382"/>
                    <a:pt x="1164602" y="1390334"/>
                  </a:cubicBezTo>
                  <a:close/>
                  <a:moveTo>
                    <a:pt x="1170984" y="1450913"/>
                  </a:moveTo>
                  <a:cubicBezTo>
                    <a:pt x="1174603" y="1452056"/>
                    <a:pt x="1179080" y="1456152"/>
                    <a:pt x="1176603" y="1458819"/>
                  </a:cubicBezTo>
                  <a:cubicBezTo>
                    <a:pt x="1175556" y="1456629"/>
                    <a:pt x="1173460" y="1455390"/>
                    <a:pt x="1169365" y="1455676"/>
                  </a:cubicBezTo>
                  <a:cubicBezTo>
                    <a:pt x="1170317" y="1454819"/>
                    <a:pt x="1170889" y="1453104"/>
                    <a:pt x="1170984" y="1450913"/>
                  </a:cubicBezTo>
                  <a:close/>
                  <a:moveTo>
                    <a:pt x="1185652" y="1393287"/>
                  </a:moveTo>
                  <a:cubicBezTo>
                    <a:pt x="1179366" y="1392621"/>
                    <a:pt x="1177651" y="1381667"/>
                    <a:pt x="1186415" y="1383381"/>
                  </a:cubicBezTo>
                  <a:cubicBezTo>
                    <a:pt x="1186605" y="1386334"/>
                    <a:pt x="1187272" y="1388906"/>
                    <a:pt x="1189653" y="1389858"/>
                  </a:cubicBezTo>
                  <a:cubicBezTo>
                    <a:pt x="1186986" y="1393573"/>
                    <a:pt x="1185462" y="1386620"/>
                    <a:pt x="1183747" y="1385667"/>
                  </a:cubicBezTo>
                  <a:cubicBezTo>
                    <a:pt x="1179366" y="1387953"/>
                    <a:pt x="1187176" y="1389572"/>
                    <a:pt x="1185652" y="1393287"/>
                  </a:cubicBezTo>
                  <a:close/>
                  <a:moveTo>
                    <a:pt x="1190701" y="913322"/>
                  </a:moveTo>
                  <a:cubicBezTo>
                    <a:pt x="1193082" y="913703"/>
                    <a:pt x="1191272" y="917513"/>
                    <a:pt x="1194130" y="917323"/>
                  </a:cubicBezTo>
                  <a:cubicBezTo>
                    <a:pt x="1193463" y="919133"/>
                    <a:pt x="1192606" y="916751"/>
                    <a:pt x="1190415" y="917037"/>
                  </a:cubicBezTo>
                  <a:cubicBezTo>
                    <a:pt x="1189462" y="920942"/>
                    <a:pt x="1196511" y="917990"/>
                    <a:pt x="1194987" y="922466"/>
                  </a:cubicBezTo>
                  <a:cubicBezTo>
                    <a:pt x="1192891" y="922276"/>
                    <a:pt x="1190796" y="922085"/>
                    <a:pt x="1188796" y="921990"/>
                  </a:cubicBezTo>
                  <a:cubicBezTo>
                    <a:pt x="1189082" y="918561"/>
                    <a:pt x="1188891" y="914751"/>
                    <a:pt x="1190701" y="913322"/>
                  </a:cubicBezTo>
                  <a:close/>
                  <a:moveTo>
                    <a:pt x="1190224" y="888176"/>
                  </a:moveTo>
                  <a:cubicBezTo>
                    <a:pt x="1192510" y="888176"/>
                    <a:pt x="1192796" y="889891"/>
                    <a:pt x="1195082" y="889796"/>
                  </a:cubicBezTo>
                  <a:cubicBezTo>
                    <a:pt x="1195653" y="893225"/>
                    <a:pt x="1192415" y="892082"/>
                    <a:pt x="1192225" y="894558"/>
                  </a:cubicBezTo>
                  <a:cubicBezTo>
                    <a:pt x="1191749" y="893034"/>
                    <a:pt x="1191177" y="891986"/>
                    <a:pt x="1190224" y="888176"/>
                  </a:cubicBezTo>
                  <a:close/>
                  <a:moveTo>
                    <a:pt x="1200702" y="897892"/>
                  </a:moveTo>
                  <a:cubicBezTo>
                    <a:pt x="1202988" y="895225"/>
                    <a:pt x="1205083" y="902559"/>
                    <a:pt x="1206417" y="904559"/>
                  </a:cubicBezTo>
                  <a:cubicBezTo>
                    <a:pt x="1204321" y="907322"/>
                    <a:pt x="1203274" y="906274"/>
                    <a:pt x="1200130" y="905321"/>
                  </a:cubicBezTo>
                  <a:cubicBezTo>
                    <a:pt x="1199083" y="901988"/>
                    <a:pt x="1204417" y="899606"/>
                    <a:pt x="1200702" y="897892"/>
                  </a:cubicBezTo>
                  <a:close/>
                  <a:moveTo>
                    <a:pt x="1200035" y="891510"/>
                  </a:moveTo>
                  <a:cubicBezTo>
                    <a:pt x="1196416" y="889700"/>
                    <a:pt x="1201178" y="885700"/>
                    <a:pt x="1202702" y="889224"/>
                  </a:cubicBezTo>
                  <a:cubicBezTo>
                    <a:pt x="1203369" y="885224"/>
                    <a:pt x="1201750" y="883128"/>
                    <a:pt x="1198225" y="882652"/>
                  </a:cubicBezTo>
                  <a:cubicBezTo>
                    <a:pt x="1202035" y="879128"/>
                    <a:pt x="1203750" y="887224"/>
                    <a:pt x="1206512" y="888367"/>
                  </a:cubicBezTo>
                  <a:cubicBezTo>
                    <a:pt x="1205560" y="890748"/>
                    <a:pt x="1200607" y="888653"/>
                    <a:pt x="1200035" y="891510"/>
                  </a:cubicBezTo>
                  <a:close/>
                  <a:moveTo>
                    <a:pt x="1199559" y="959042"/>
                  </a:moveTo>
                  <a:cubicBezTo>
                    <a:pt x="1198607" y="961995"/>
                    <a:pt x="1197463" y="965710"/>
                    <a:pt x="1196035" y="971234"/>
                  </a:cubicBezTo>
                  <a:cubicBezTo>
                    <a:pt x="1191463" y="969234"/>
                    <a:pt x="1201274" y="961614"/>
                    <a:pt x="1194320" y="961043"/>
                  </a:cubicBezTo>
                  <a:cubicBezTo>
                    <a:pt x="1194130" y="959042"/>
                    <a:pt x="1195653" y="959042"/>
                    <a:pt x="1195844" y="957423"/>
                  </a:cubicBezTo>
                  <a:cubicBezTo>
                    <a:pt x="1196892" y="958185"/>
                    <a:pt x="1197844" y="958947"/>
                    <a:pt x="1199559" y="959042"/>
                  </a:cubicBezTo>
                  <a:close/>
                  <a:moveTo>
                    <a:pt x="1198416" y="987713"/>
                  </a:moveTo>
                  <a:cubicBezTo>
                    <a:pt x="1196606" y="985427"/>
                    <a:pt x="1194987" y="982950"/>
                    <a:pt x="1195368" y="978759"/>
                  </a:cubicBezTo>
                  <a:cubicBezTo>
                    <a:pt x="1201369" y="979997"/>
                    <a:pt x="1199083" y="982188"/>
                    <a:pt x="1198416" y="987713"/>
                  </a:cubicBezTo>
                  <a:close/>
                  <a:moveTo>
                    <a:pt x="1194511" y="943612"/>
                  </a:moveTo>
                  <a:cubicBezTo>
                    <a:pt x="1192701" y="943136"/>
                    <a:pt x="1194415" y="939897"/>
                    <a:pt x="1192320" y="939707"/>
                  </a:cubicBezTo>
                  <a:cubicBezTo>
                    <a:pt x="1193272" y="938087"/>
                    <a:pt x="1195177" y="937611"/>
                    <a:pt x="1197463" y="937611"/>
                  </a:cubicBezTo>
                  <a:cubicBezTo>
                    <a:pt x="1197463" y="940754"/>
                    <a:pt x="1195273" y="941326"/>
                    <a:pt x="1194511" y="943612"/>
                  </a:cubicBezTo>
                  <a:close/>
                  <a:moveTo>
                    <a:pt x="1190034" y="1014573"/>
                  </a:moveTo>
                  <a:cubicBezTo>
                    <a:pt x="1186128" y="1016669"/>
                    <a:pt x="1192606" y="1022479"/>
                    <a:pt x="1185843" y="1020479"/>
                  </a:cubicBezTo>
                  <a:cubicBezTo>
                    <a:pt x="1186033" y="1017240"/>
                    <a:pt x="1185271" y="1012573"/>
                    <a:pt x="1190034" y="1014573"/>
                  </a:cubicBezTo>
                  <a:close/>
                  <a:moveTo>
                    <a:pt x="1181747" y="1038957"/>
                  </a:moveTo>
                  <a:cubicBezTo>
                    <a:pt x="1178604" y="1036481"/>
                    <a:pt x="1182414" y="1030766"/>
                    <a:pt x="1186128" y="1031813"/>
                  </a:cubicBezTo>
                  <a:cubicBezTo>
                    <a:pt x="1185843" y="1033242"/>
                    <a:pt x="1186224" y="1034099"/>
                    <a:pt x="1187176" y="1034385"/>
                  </a:cubicBezTo>
                  <a:cubicBezTo>
                    <a:pt x="1186224" y="1036862"/>
                    <a:pt x="1180890" y="1034195"/>
                    <a:pt x="1181747" y="1038957"/>
                  </a:cubicBezTo>
                  <a:close/>
                  <a:moveTo>
                    <a:pt x="1202321" y="1048101"/>
                  </a:moveTo>
                  <a:cubicBezTo>
                    <a:pt x="1204607" y="1050292"/>
                    <a:pt x="1194987" y="1047911"/>
                    <a:pt x="1195273" y="1042481"/>
                  </a:cubicBezTo>
                  <a:cubicBezTo>
                    <a:pt x="1196511" y="1042577"/>
                    <a:pt x="1197749" y="1042672"/>
                    <a:pt x="1198987" y="1042767"/>
                  </a:cubicBezTo>
                  <a:cubicBezTo>
                    <a:pt x="1197463" y="1048673"/>
                    <a:pt x="1201750" y="1046482"/>
                    <a:pt x="1202321" y="1048101"/>
                  </a:cubicBezTo>
                  <a:close/>
                  <a:moveTo>
                    <a:pt x="1201559" y="702725"/>
                  </a:moveTo>
                  <a:cubicBezTo>
                    <a:pt x="1199178" y="705106"/>
                    <a:pt x="1202321" y="705296"/>
                    <a:pt x="1199940" y="707582"/>
                  </a:cubicBezTo>
                  <a:cubicBezTo>
                    <a:pt x="1197082" y="707678"/>
                    <a:pt x="1198892" y="703868"/>
                    <a:pt x="1196511" y="703487"/>
                  </a:cubicBezTo>
                  <a:cubicBezTo>
                    <a:pt x="1197844" y="700058"/>
                    <a:pt x="1198416" y="702344"/>
                    <a:pt x="1201559" y="702725"/>
                  </a:cubicBezTo>
                  <a:close/>
                  <a:moveTo>
                    <a:pt x="1196987" y="821216"/>
                  </a:moveTo>
                  <a:cubicBezTo>
                    <a:pt x="1193463" y="823121"/>
                    <a:pt x="1194987" y="815501"/>
                    <a:pt x="1193368" y="819596"/>
                  </a:cubicBezTo>
                  <a:cubicBezTo>
                    <a:pt x="1191939" y="819311"/>
                    <a:pt x="1192510" y="817310"/>
                    <a:pt x="1192415" y="815786"/>
                  </a:cubicBezTo>
                  <a:cubicBezTo>
                    <a:pt x="1196606" y="815310"/>
                    <a:pt x="1196701" y="818263"/>
                    <a:pt x="1196987" y="821216"/>
                  </a:cubicBezTo>
                  <a:close/>
                  <a:moveTo>
                    <a:pt x="1188415" y="756731"/>
                  </a:moveTo>
                  <a:cubicBezTo>
                    <a:pt x="1187462" y="752445"/>
                    <a:pt x="1192415" y="755112"/>
                    <a:pt x="1194796" y="754731"/>
                  </a:cubicBezTo>
                  <a:cubicBezTo>
                    <a:pt x="1194796" y="758446"/>
                    <a:pt x="1190034" y="758732"/>
                    <a:pt x="1188415" y="756731"/>
                  </a:cubicBezTo>
                  <a:close/>
                  <a:moveTo>
                    <a:pt x="1190796" y="665577"/>
                  </a:moveTo>
                  <a:cubicBezTo>
                    <a:pt x="1193463" y="668244"/>
                    <a:pt x="1192225" y="665387"/>
                    <a:pt x="1194701" y="664625"/>
                  </a:cubicBezTo>
                  <a:cubicBezTo>
                    <a:pt x="1197273" y="661481"/>
                    <a:pt x="1193463" y="666720"/>
                    <a:pt x="1194320" y="669578"/>
                  </a:cubicBezTo>
                  <a:cubicBezTo>
                    <a:pt x="1192606" y="669482"/>
                    <a:pt x="1190986" y="669292"/>
                    <a:pt x="1189367" y="669197"/>
                  </a:cubicBezTo>
                  <a:cubicBezTo>
                    <a:pt x="1189939" y="668244"/>
                    <a:pt x="1190701" y="667196"/>
                    <a:pt x="1190796" y="665577"/>
                  </a:cubicBezTo>
                  <a:close/>
                  <a:moveTo>
                    <a:pt x="1188319" y="726632"/>
                  </a:moveTo>
                  <a:cubicBezTo>
                    <a:pt x="1192606" y="728061"/>
                    <a:pt x="1194511" y="732157"/>
                    <a:pt x="1192606" y="735776"/>
                  </a:cubicBezTo>
                  <a:cubicBezTo>
                    <a:pt x="1188129" y="735872"/>
                    <a:pt x="1194034" y="728061"/>
                    <a:pt x="1189177" y="731776"/>
                  </a:cubicBezTo>
                  <a:cubicBezTo>
                    <a:pt x="1187557" y="731204"/>
                    <a:pt x="1188415" y="728537"/>
                    <a:pt x="1188319" y="726632"/>
                  </a:cubicBezTo>
                  <a:close/>
                  <a:moveTo>
                    <a:pt x="1185557" y="869031"/>
                  </a:moveTo>
                  <a:cubicBezTo>
                    <a:pt x="1187653" y="869698"/>
                    <a:pt x="1187938" y="868269"/>
                    <a:pt x="1188224" y="866745"/>
                  </a:cubicBezTo>
                  <a:cubicBezTo>
                    <a:pt x="1191463" y="874460"/>
                    <a:pt x="1185367" y="873032"/>
                    <a:pt x="1190796" y="880747"/>
                  </a:cubicBezTo>
                  <a:cubicBezTo>
                    <a:pt x="1189367" y="880842"/>
                    <a:pt x="1188605" y="880271"/>
                    <a:pt x="1188415" y="879318"/>
                  </a:cubicBezTo>
                  <a:cubicBezTo>
                    <a:pt x="1185367" y="886843"/>
                    <a:pt x="1184414" y="875127"/>
                    <a:pt x="1182795" y="871317"/>
                  </a:cubicBezTo>
                  <a:cubicBezTo>
                    <a:pt x="1187367" y="873603"/>
                    <a:pt x="1186128" y="874746"/>
                    <a:pt x="1185557" y="869031"/>
                  </a:cubicBezTo>
                  <a:close/>
                  <a:moveTo>
                    <a:pt x="1185176" y="950375"/>
                  </a:moveTo>
                  <a:cubicBezTo>
                    <a:pt x="1177842" y="953613"/>
                    <a:pt x="1190320" y="961519"/>
                    <a:pt x="1181652" y="962567"/>
                  </a:cubicBezTo>
                  <a:cubicBezTo>
                    <a:pt x="1181842" y="958280"/>
                    <a:pt x="1179366" y="946374"/>
                    <a:pt x="1185176" y="950375"/>
                  </a:cubicBezTo>
                  <a:close/>
                  <a:moveTo>
                    <a:pt x="1185271" y="1011716"/>
                  </a:moveTo>
                  <a:cubicBezTo>
                    <a:pt x="1185748" y="1013525"/>
                    <a:pt x="1180128" y="1014383"/>
                    <a:pt x="1183747" y="1015335"/>
                  </a:cubicBezTo>
                  <a:cubicBezTo>
                    <a:pt x="1181366" y="1016764"/>
                    <a:pt x="1181557" y="1012097"/>
                    <a:pt x="1180604" y="1007525"/>
                  </a:cubicBezTo>
                  <a:cubicBezTo>
                    <a:pt x="1185462" y="1006096"/>
                    <a:pt x="1180414" y="1013144"/>
                    <a:pt x="1185271" y="1011716"/>
                  </a:cubicBezTo>
                  <a:close/>
                  <a:moveTo>
                    <a:pt x="1185557" y="1022955"/>
                  </a:moveTo>
                  <a:cubicBezTo>
                    <a:pt x="1189272" y="1029527"/>
                    <a:pt x="1180128" y="1024193"/>
                    <a:pt x="1178128" y="1022384"/>
                  </a:cubicBezTo>
                  <a:cubicBezTo>
                    <a:pt x="1180985" y="1017145"/>
                    <a:pt x="1184128" y="1027051"/>
                    <a:pt x="1185557" y="1022955"/>
                  </a:cubicBezTo>
                  <a:close/>
                  <a:moveTo>
                    <a:pt x="1183652" y="1092869"/>
                  </a:moveTo>
                  <a:cubicBezTo>
                    <a:pt x="1181461" y="1093154"/>
                    <a:pt x="1181366" y="1091726"/>
                    <a:pt x="1181366" y="1090202"/>
                  </a:cubicBezTo>
                  <a:cubicBezTo>
                    <a:pt x="1178413" y="1089440"/>
                    <a:pt x="1178509" y="1092202"/>
                    <a:pt x="1175080" y="1090964"/>
                  </a:cubicBezTo>
                  <a:cubicBezTo>
                    <a:pt x="1175746" y="1086868"/>
                    <a:pt x="1184700" y="1088582"/>
                    <a:pt x="1183652" y="1092869"/>
                  </a:cubicBezTo>
                  <a:close/>
                  <a:moveTo>
                    <a:pt x="1174032" y="1227267"/>
                  </a:moveTo>
                  <a:cubicBezTo>
                    <a:pt x="1174889" y="1227362"/>
                    <a:pt x="1175746" y="1227362"/>
                    <a:pt x="1176508" y="1227457"/>
                  </a:cubicBezTo>
                  <a:cubicBezTo>
                    <a:pt x="1176318" y="1230410"/>
                    <a:pt x="1176032" y="1233267"/>
                    <a:pt x="1175842" y="1236125"/>
                  </a:cubicBezTo>
                  <a:cubicBezTo>
                    <a:pt x="1174984" y="1236029"/>
                    <a:pt x="1174222" y="1236029"/>
                    <a:pt x="1173365" y="1235934"/>
                  </a:cubicBezTo>
                  <a:cubicBezTo>
                    <a:pt x="1173556" y="1233077"/>
                    <a:pt x="1173841" y="1230124"/>
                    <a:pt x="1174032" y="1227267"/>
                  </a:cubicBezTo>
                  <a:close/>
                  <a:moveTo>
                    <a:pt x="1176223" y="1246126"/>
                  </a:moveTo>
                  <a:cubicBezTo>
                    <a:pt x="1175080" y="1249936"/>
                    <a:pt x="1175175" y="1248507"/>
                    <a:pt x="1175746" y="1252317"/>
                  </a:cubicBezTo>
                  <a:cubicBezTo>
                    <a:pt x="1168984" y="1252413"/>
                    <a:pt x="1176032" y="1247936"/>
                    <a:pt x="1172508" y="1245840"/>
                  </a:cubicBezTo>
                  <a:cubicBezTo>
                    <a:pt x="1173270" y="1244126"/>
                    <a:pt x="1174127" y="1246507"/>
                    <a:pt x="1176223" y="1246126"/>
                  </a:cubicBezTo>
                  <a:close/>
                  <a:moveTo>
                    <a:pt x="1172413" y="1293370"/>
                  </a:moveTo>
                  <a:cubicBezTo>
                    <a:pt x="1175842" y="1292037"/>
                    <a:pt x="1173270" y="1283369"/>
                    <a:pt x="1178223" y="1283845"/>
                  </a:cubicBezTo>
                  <a:cubicBezTo>
                    <a:pt x="1176413" y="1291179"/>
                    <a:pt x="1175746" y="1293942"/>
                    <a:pt x="1178128" y="1300133"/>
                  </a:cubicBezTo>
                  <a:cubicBezTo>
                    <a:pt x="1170603" y="1299371"/>
                    <a:pt x="1177080" y="1293846"/>
                    <a:pt x="1169936" y="1293179"/>
                  </a:cubicBezTo>
                  <a:cubicBezTo>
                    <a:pt x="1171270" y="1289750"/>
                    <a:pt x="1168412" y="1289846"/>
                    <a:pt x="1169174" y="1286893"/>
                  </a:cubicBezTo>
                  <a:cubicBezTo>
                    <a:pt x="1171270" y="1288226"/>
                    <a:pt x="1173365" y="1289560"/>
                    <a:pt x="1172413" y="1293370"/>
                  </a:cubicBezTo>
                  <a:close/>
                  <a:moveTo>
                    <a:pt x="1165555" y="1255365"/>
                  </a:moveTo>
                  <a:cubicBezTo>
                    <a:pt x="1168888" y="1256413"/>
                    <a:pt x="1170127" y="1259175"/>
                    <a:pt x="1169936" y="1263176"/>
                  </a:cubicBezTo>
                  <a:cubicBezTo>
                    <a:pt x="1165269" y="1263271"/>
                    <a:pt x="1166507" y="1258318"/>
                    <a:pt x="1165555" y="1255365"/>
                  </a:cubicBezTo>
                  <a:close/>
                  <a:moveTo>
                    <a:pt x="1169174" y="885319"/>
                  </a:moveTo>
                  <a:cubicBezTo>
                    <a:pt x="1169079" y="886938"/>
                    <a:pt x="1168888" y="888557"/>
                    <a:pt x="1168793" y="890272"/>
                  </a:cubicBezTo>
                  <a:cubicBezTo>
                    <a:pt x="1164031" y="890843"/>
                    <a:pt x="1168507" y="883604"/>
                    <a:pt x="1162983" y="884843"/>
                  </a:cubicBezTo>
                  <a:cubicBezTo>
                    <a:pt x="1162507" y="879794"/>
                    <a:pt x="1167365" y="885033"/>
                    <a:pt x="1169174" y="885319"/>
                  </a:cubicBezTo>
                  <a:close/>
                  <a:moveTo>
                    <a:pt x="1161364" y="1244983"/>
                  </a:moveTo>
                  <a:cubicBezTo>
                    <a:pt x="1159268" y="1249936"/>
                    <a:pt x="1163745" y="1249174"/>
                    <a:pt x="1163269" y="1252698"/>
                  </a:cubicBezTo>
                  <a:cubicBezTo>
                    <a:pt x="1159173" y="1253937"/>
                    <a:pt x="1162697" y="1248602"/>
                    <a:pt x="1158506" y="1249841"/>
                  </a:cubicBezTo>
                  <a:cubicBezTo>
                    <a:pt x="1158887" y="1247555"/>
                    <a:pt x="1157744" y="1243459"/>
                    <a:pt x="1161364" y="1244983"/>
                  </a:cubicBezTo>
                  <a:close/>
                  <a:moveTo>
                    <a:pt x="1161268" y="1385096"/>
                  </a:moveTo>
                  <a:cubicBezTo>
                    <a:pt x="1160887" y="1388620"/>
                    <a:pt x="1161268" y="1393287"/>
                    <a:pt x="1159268" y="1394906"/>
                  </a:cubicBezTo>
                  <a:cubicBezTo>
                    <a:pt x="1156792" y="1394716"/>
                    <a:pt x="1157935" y="1391382"/>
                    <a:pt x="1154506" y="1392049"/>
                  </a:cubicBezTo>
                  <a:cubicBezTo>
                    <a:pt x="1160602" y="1392335"/>
                    <a:pt x="1154220" y="1384905"/>
                    <a:pt x="1161268" y="1385096"/>
                  </a:cubicBezTo>
                  <a:close/>
                  <a:moveTo>
                    <a:pt x="1160316" y="1536448"/>
                  </a:moveTo>
                  <a:cubicBezTo>
                    <a:pt x="1164697" y="1541210"/>
                    <a:pt x="1155553" y="1541687"/>
                    <a:pt x="1156887" y="1547402"/>
                  </a:cubicBezTo>
                  <a:cubicBezTo>
                    <a:pt x="1155649" y="1547306"/>
                    <a:pt x="1156030" y="1545783"/>
                    <a:pt x="1155839" y="1544830"/>
                  </a:cubicBezTo>
                  <a:cubicBezTo>
                    <a:pt x="1154791" y="1544544"/>
                    <a:pt x="1154601" y="1545211"/>
                    <a:pt x="1154506" y="1545973"/>
                  </a:cubicBezTo>
                  <a:cubicBezTo>
                    <a:pt x="1152315" y="1543306"/>
                    <a:pt x="1160030" y="1540734"/>
                    <a:pt x="1160316" y="1536448"/>
                  </a:cubicBezTo>
                  <a:close/>
                  <a:moveTo>
                    <a:pt x="1141742" y="1332232"/>
                  </a:moveTo>
                  <a:cubicBezTo>
                    <a:pt x="1139456" y="1329946"/>
                    <a:pt x="1140218" y="1332232"/>
                    <a:pt x="1136789" y="1331851"/>
                  </a:cubicBezTo>
                  <a:cubicBezTo>
                    <a:pt x="1140885" y="1327184"/>
                    <a:pt x="1134408" y="1323564"/>
                    <a:pt x="1132693" y="1320230"/>
                  </a:cubicBezTo>
                  <a:cubicBezTo>
                    <a:pt x="1139170" y="1323755"/>
                    <a:pt x="1140313" y="1325564"/>
                    <a:pt x="1141742" y="1332232"/>
                  </a:cubicBezTo>
                  <a:close/>
                  <a:moveTo>
                    <a:pt x="1136027" y="1619506"/>
                  </a:moveTo>
                  <a:cubicBezTo>
                    <a:pt x="1133265" y="1615410"/>
                    <a:pt x="1135075" y="1614648"/>
                    <a:pt x="1134313" y="1609314"/>
                  </a:cubicBezTo>
                  <a:cubicBezTo>
                    <a:pt x="1139266" y="1609029"/>
                    <a:pt x="1135265" y="1616363"/>
                    <a:pt x="1136027" y="1619506"/>
                  </a:cubicBezTo>
                  <a:close/>
                  <a:moveTo>
                    <a:pt x="1133170" y="1376523"/>
                  </a:moveTo>
                  <a:cubicBezTo>
                    <a:pt x="1131169" y="1376904"/>
                    <a:pt x="1131836" y="1380333"/>
                    <a:pt x="1128026" y="1378619"/>
                  </a:cubicBezTo>
                  <a:cubicBezTo>
                    <a:pt x="1129931" y="1373856"/>
                    <a:pt x="1133170" y="1373761"/>
                    <a:pt x="1131455" y="1367665"/>
                  </a:cubicBezTo>
                  <a:cubicBezTo>
                    <a:pt x="1134979" y="1368141"/>
                    <a:pt x="1133265" y="1372999"/>
                    <a:pt x="1133170" y="1376523"/>
                  </a:cubicBezTo>
                  <a:close/>
                  <a:moveTo>
                    <a:pt x="1134979" y="2990725"/>
                  </a:moveTo>
                  <a:cubicBezTo>
                    <a:pt x="1134884" y="2991582"/>
                    <a:pt x="1134884" y="2992344"/>
                    <a:pt x="1134789" y="2993202"/>
                  </a:cubicBezTo>
                  <a:cubicBezTo>
                    <a:pt x="1132408" y="2989963"/>
                    <a:pt x="1135170" y="2986629"/>
                    <a:pt x="1135456" y="2984534"/>
                  </a:cubicBezTo>
                  <a:cubicBezTo>
                    <a:pt x="1139456" y="2985486"/>
                    <a:pt x="1137551" y="2990058"/>
                    <a:pt x="1134979" y="2990725"/>
                  </a:cubicBezTo>
                  <a:close/>
                  <a:moveTo>
                    <a:pt x="1144600" y="2980343"/>
                  </a:moveTo>
                  <a:cubicBezTo>
                    <a:pt x="1141933" y="2980724"/>
                    <a:pt x="1142409" y="2978343"/>
                    <a:pt x="1142409" y="2976342"/>
                  </a:cubicBezTo>
                  <a:cubicBezTo>
                    <a:pt x="1139837" y="2976437"/>
                    <a:pt x="1139647" y="2979485"/>
                    <a:pt x="1138313" y="2981010"/>
                  </a:cubicBezTo>
                  <a:cubicBezTo>
                    <a:pt x="1136694" y="2980438"/>
                    <a:pt x="1136503" y="2978628"/>
                    <a:pt x="1134789" y="2978247"/>
                  </a:cubicBezTo>
                  <a:cubicBezTo>
                    <a:pt x="1135170" y="2976819"/>
                    <a:pt x="1136122" y="2977676"/>
                    <a:pt x="1136027" y="2978343"/>
                  </a:cubicBezTo>
                  <a:cubicBezTo>
                    <a:pt x="1137456" y="2975866"/>
                    <a:pt x="1140313" y="2975199"/>
                    <a:pt x="1142695" y="2973866"/>
                  </a:cubicBezTo>
                  <a:cubicBezTo>
                    <a:pt x="1142790" y="2970818"/>
                    <a:pt x="1138599" y="2973294"/>
                    <a:pt x="1138885" y="2974818"/>
                  </a:cubicBezTo>
                  <a:cubicBezTo>
                    <a:pt x="1137265" y="2973866"/>
                    <a:pt x="1136789" y="2971961"/>
                    <a:pt x="1136789" y="2969675"/>
                  </a:cubicBezTo>
                  <a:cubicBezTo>
                    <a:pt x="1145743" y="2971389"/>
                    <a:pt x="1142314" y="2969770"/>
                    <a:pt x="1146886" y="2969294"/>
                  </a:cubicBezTo>
                  <a:cubicBezTo>
                    <a:pt x="1150315" y="2975580"/>
                    <a:pt x="1142790" y="2974056"/>
                    <a:pt x="1144600" y="2980343"/>
                  </a:cubicBezTo>
                  <a:close/>
                  <a:moveTo>
                    <a:pt x="1143742" y="1307372"/>
                  </a:moveTo>
                  <a:cubicBezTo>
                    <a:pt x="1147457" y="1302038"/>
                    <a:pt x="1144124" y="1297561"/>
                    <a:pt x="1140980" y="1294608"/>
                  </a:cubicBezTo>
                  <a:cubicBezTo>
                    <a:pt x="1144885" y="1292608"/>
                    <a:pt x="1140123" y="1285559"/>
                    <a:pt x="1142980" y="1284797"/>
                  </a:cubicBezTo>
                  <a:cubicBezTo>
                    <a:pt x="1144885" y="1289560"/>
                    <a:pt x="1148886" y="1296799"/>
                    <a:pt x="1151362" y="1304229"/>
                  </a:cubicBezTo>
                  <a:cubicBezTo>
                    <a:pt x="1150600" y="1307181"/>
                    <a:pt x="1146600" y="1306610"/>
                    <a:pt x="1143742" y="1307372"/>
                  </a:cubicBezTo>
                  <a:close/>
                  <a:moveTo>
                    <a:pt x="1147171" y="1265081"/>
                  </a:moveTo>
                  <a:cubicBezTo>
                    <a:pt x="1152505" y="1264033"/>
                    <a:pt x="1148981" y="1270510"/>
                    <a:pt x="1151648" y="1271748"/>
                  </a:cubicBezTo>
                  <a:cubicBezTo>
                    <a:pt x="1149553" y="1274510"/>
                    <a:pt x="1146505" y="1268510"/>
                    <a:pt x="1147171" y="1265081"/>
                  </a:cubicBezTo>
                  <a:close/>
                  <a:moveTo>
                    <a:pt x="1156030" y="1805053"/>
                  </a:moveTo>
                  <a:cubicBezTo>
                    <a:pt x="1156220" y="1807910"/>
                    <a:pt x="1155458" y="1809816"/>
                    <a:pt x="1154315" y="1811149"/>
                  </a:cubicBezTo>
                  <a:cubicBezTo>
                    <a:pt x="1151648" y="1809911"/>
                    <a:pt x="1151077" y="1803910"/>
                    <a:pt x="1156030" y="1805053"/>
                  </a:cubicBezTo>
                  <a:close/>
                  <a:moveTo>
                    <a:pt x="1164507" y="2981867"/>
                  </a:moveTo>
                  <a:cubicBezTo>
                    <a:pt x="1165078" y="2984153"/>
                    <a:pt x="1160411" y="2986725"/>
                    <a:pt x="1164031" y="2988058"/>
                  </a:cubicBezTo>
                  <a:cubicBezTo>
                    <a:pt x="1163554" y="2992440"/>
                    <a:pt x="1160125" y="2985105"/>
                    <a:pt x="1160221" y="2989010"/>
                  </a:cubicBezTo>
                  <a:cubicBezTo>
                    <a:pt x="1157935" y="2987677"/>
                    <a:pt x="1161459" y="2981486"/>
                    <a:pt x="1164507" y="2981867"/>
                  </a:cubicBezTo>
                  <a:close/>
                  <a:moveTo>
                    <a:pt x="1152791" y="2957197"/>
                  </a:moveTo>
                  <a:cubicBezTo>
                    <a:pt x="1154315" y="2952816"/>
                    <a:pt x="1156506" y="2956721"/>
                    <a:pt x="1160316" y="2956530"/>
                  </a:cubicBezTo>
                  <a:cubicBezTo>
                    <a:pt x="1158792" y="2960912"/>
                    <a:pt x="1156601" y="2957007"/>
                    <a:pt x="1152791" y="2957197"/>
                  </a:cubicBezTo>
                  <a:close/>
                  <a:moveTo>
                    <a:pt x="1164221" y="2939385"/>
                  </a:moveTo>
                  <a:cubicBezTo>
                    <a:pt x="1159554" y="2937576"/>
                    <a:pt x="1158411" y="2932813"/>
                    <a:pt x="1156315" y="2928717"/>
                  </a:cubicBezTo>
                  <a:cubicBezTo>
                    <a:pt x="1160411" y="2927955"/>
                    <a:pt x="1158601" y="2932146"/>
                    <a:pt x="1160983" y="2932813"/>
                  </a:cubicBezTo>
                  <a:cubicBezTo>
                    <a:pt x="1165269" y="2931289"/>
                    <a:pt x="1158601" y="2929575"/>
                    <a:pt x="1160221" y="2926527"/>
                  </a:cubicBezTo>
                  <a:cubicBezTo>
                    <a:pt x="1164602" y="2926431"/>
                    <a:pt x="1166317" y="2935194"/>
                    <a:pt x="1162030" y="2935385"/>
                  </a:cubicBezTo>
                  <a:cubicBezTo>
                    <a:pt x="1162030" y="2938623"/>
                    <a:pt x="1164316" y="2933861"/>
                    <a:pt x="1166983" y="2935766"/>
                  </a:cubicBezTo>
                  <a:cubicBezTo>
                    <a:pt x="1166126" y="2937004"/>
                    <a:pt x="1164031" y="2936814"/>
                    <a:pt x="1164221" y="2939385"/>
                  </a:cubicBezTo>
                  <a:close/>
                  <a:moveTo>
                    <a:pt x="1163459" y="1713137"/>
                  </a:moveTo>
                  <a:cubicBezTo>
                    <a:pt x="1163935" y="1708469"/>
                    <a:pt x="1165174" y="1709708"/>
                    <a:pt x="1164031" y="1705707"/>
                  </a:cubicBezTo>
                  <a:cubicBezTo>
                    <a:pt x="1167269" y="1706850"/>
                    <a:pt x="1166602" y="1703326"/>
                    <a:pt x="1168031" y="1702278"/>
                  </a:cubicBezTo>
                  <a:cubicBezTo>
                    <a:pt x="1169460" y="1703993"/>
                    <a:pt x="1166412" y="1711898"/>
                    <a:pt x="1163459" y="1713137"/>
                  </a:cubicBezTo>
                  <a:close/>
                  <a:moveTo>
                    <a:pt x="1167745" y="1660844"/>
                  </a:moveTo>
                  <a:cubicBezTo>
                    <a:pt x="1166412" y="1660463"/>
                    <a:pt x="1167078" y="1658273"/>
                    <a:pt x="1165459" y="1658177"/>
                  </a:cubicBezTo>
                  <a:cubicBezTo>
                    <a:pt x="1164412" y="1657892"/>
                    <a:pt x="1164221" y="1658558"/>
                    <a:pt x="1164126" y="1659321"/>
                  </a:cubicBezTo>
                  <a:cubicBezTo>
                    <a:pt x="1161268" y="1655129"/>
                    <a:pt x="1171555" y="1653987"/>
                    <a:pt x="1166126" y="1649414"/>
                  </a:cubicBezTo>
                  <a:cubicBezTo>
                    <a:pt x="1170222" y="1650176"/>
                    <a:pt x="1170412" y="1657987"/>
                    <a:pt x="1167745" y="1660844"/>
                  </a:cubicBezTo>
                  <a:close/>
                  <a:moveTo>
                    <a:pt x="1164031" y="1520446"/>
                  </a:moveTo>
                  <a:cubicBezTo>
                    <a:pt x="1164126" y="1518827"/>
                    <a:pt x="1164316" y="1517112"/>
                    <a:pt x="1164412" y="1515493"/>
                  </a:cubicBezTo>
                  <a:cubicBezTo>
                    <a:pt x="1166507" y="1516160"/>
                    <a:pt x="1166793" y="1514731"/>
                    <a:pt x="1167078" y="1513207"/>
                  </a:cubicBezTo>
                  <a:cubicBezTo>
                    <a:pt x="1170222" y="1519303"/>
                    <a:pt x="1172317" y="1514445"/>
                    <a:pt x="1179366" y="1515493"/>
                  </a:cubicBezTo>
                  <a:cubicBezTo>
                    <a:pt x="1176985" y="1519684"/>
                    <a:pt x="1175365" y="1519684"/>
                    <a:pt x="1170032" y="1522256"/>
                  </a:cubicBezTo>
                  <a:cubicBezTo>
                    <a:pt x="1170222" y="1515969"/>
                    <a:pt x="1166983" y="1519779"/>
                    <a:pt x="1164031" y="1520446"/>
                  </a:cubicBezTo>
                  <a:close/>
                  <a:moveTo>
                    <a:pt x="1175461" y="1565213"/>
                  </a:moveTo>
                  <a:cubicBezTo>
                    <a:pt x="1174794" y="1566261"/>
                    <a:pt x="1174222" y="1567309"/>
                    <a:pt x="1172794" y="1567500"/>
                  </a:cubicBezTo>
                  <a:cubicBezTo>
                    <a:pt x="1172794" y="1569785"/>
                    <a:pt x="1176890" y="1568642"/>
                    <a:pt x="1177556" y="1570357"/>
                  </a:cubicBezTo>
                  <a:cubicBezTo>
                    <a:pt x="1176127" y="1574453"/>
                    <a:pt x="1175175" y="1570833"/>
                    <a:pt x="1171270" y="1571119"/>
                  </a:cubicBezTo>
                  <a:cubicBezTo>
                    <a:pt x="1171651" y="1567976"/>
                    <a:pt x="1171936" y="1564737"/>
                    <a:pt x="1175461" y="1565213"/>
                  </a:cubicBezTo>
                  <a:close/>
                  <a:moveTo>
                    <a:pt x="1171841" y="1624935"/>
                  </a:moveTo>
                  <a:cubicBezTo>
                    <a:pt x="1174603" y="1627412"/>
                    <a:pt x="1177842" y="1627793"/>
                    <a:pt x="1180604" y="1624459"/>
                  </a:cubicBezTo>
                  <a:cubicBezTo>
                    <a:pt x="1182128" y="1624840"/>
                    <a:pt x="1181652" y="1627031"/>
                    <a:pt x="1180414" y="1626935"/>
                  </a:cubicBezTo>
                  <a:cubicBezTo>
                    <a:pt x="1179271" y="1630174"/>
                    <a:pt x="1182795" y="1629507"/>
                    <a:pt x="1183843" y="1630936"/>
                  </a:cubicBezTo>
                  <a:cubicBezTo>
                    <a:pt x="1181461" y="1632746"/>
                    <a:pt x="1180795" y="1636460"/>
                    <a:pt x="1177175" y="1636651"/>
                  </a:cubicBezTo>
                  <a:cubicBezTo>
                    <a:pt x="1180033" y="1631984"/>
                    <a:pt x="1175080" y="1632650"/>
                    <a:pt x="1177937" y="1627983"/>
                  </a:cubicBezTo>
                  <a:cubicBezTo>
                    <a:pt x="1176318" y="1628364"/>
                    <a:pt x="1175270" y="1629317"/>
                    <a:pt x="1175080" y="1631508"/>
                  </a:cubicBezTo>
                  <a:cubicBezTo>
                    <a:pt x="1174032" y="1629221"/>
                    <a:pt x="1170698" y="1629031"/>
                    <a:pt x="1171841" y="1624935"/>
                  </a:cubicBezTo>
                  <a:close/>
                  <a:moveTo>
                    <a:pt x="1176603" y="1983171"/>
                  </a:moveTo>
                  <a:cubicBezTo>
                    <a:pt x="1172603" y="1983456"/>
                    <a:pt x="1176127" y="1977360"/>
                    <a:pt x="1173365" y="1976693"/>
                  </a:cubicBezTo>
                  <a:cubicBezTo>
                    <a:pt x="1174508" y="1974598"/>
                    <a:pt x="1175651" y="1976693"/>
                    <a:pt x="1177080" y="1976979"/>
                  </a:cubicBezTo>
                  <a:cubicBezTo>
                    <a:pt x="1175937" y="1980694"/>
                    <a:pt x="1176032" y="1979265"/>
                    <a:pt x="1176603" y="1983171"/>
                  </a:cubicBezTo>
                  <a:close/>
                  <a:moveTo>
                    <a:pt x="1176508" y="1799243"/>
                  </a:moveTo>
                  <a:cubicBezTo>
                    <a:pt x="1177556" y="1799147"/>
                    <a:pt x="1177651" y="1799814"/>
                    <a:pt x="1177651" y="1800576"/>
                  </a:cubicBezTo>
                  <a:cubicBezTo>
                    <a:pt x="1179080" y="1798004"/>
                    <a:pt x="1186700" y="1792766"/>
                    <a:pt x="1186415" y="1800005"/>
                  </a:cubicBezTo>
                  <a:cubicBezTo>
                    <a:pt x="1185367" y="1799338"/>
                    <a:pt x="1184319" y="1798767"/>
                    <a:pt x="1184128" y="1797338"/>
                  </a:cubicBezTo>
                  <a:cubicBezTo>
                    <a:pt x="1182414" y="1797528"/>
                    <a:pt x="1182890" y="1800386"/>
                    <a:pt x="1182509" y="1802196"/>
                  </a:cubicBezTo>
                  <a:cubicBezTo>
                    <a:pt x="1181652" y="1799052"/>
                    <a:pt x="1175842" y="1805053"/>
                    <a:pt x="1176508" y="1799243"/>
                  </a:cubicBezTo>
                  <a:close/>
                  <a:moveTo>
                    <a:pt x="1181176" y="2034891"/>
                  </a:moveTo>
                  <a:cubicBezTo>
                    <a:pt x="1179080" y="2034510"/>
                    <a:pt x="1182224" y="2028986"/>
                    <a:pt x="1185271" y="2030224"/>
                  </a:cubicBezTo>
                  <a:cubicBezTo>
                    <a:pt x="1185938" y="2028129"/>
                    <a:pt x="1184509" y="2027843"/>
                    <a:pt x="1182985" y="2027557"/>
                  </a:cubicBezTo>
                  <a:cubicBezTo>
                    <a:pt x="1182890" y="2026414"/>
                    <a:pt x="1183557" y="2026414"/>
                    <a:pt x="1184319" y="2026414"/>
                  </a:cubicBezTo>
                  <a:cubicBezTo>
                    <a:pt x="1185176" y="2026509"/>
                    <a:pt x="1185938" y="2026509"/>
                    <a:pt x="1186795" y="2026604"/>
                  </a:cubicBezTo>
                  <a:cubicBezTo>
                    <a:pt x="1186891" y="2031558"/>
                    <a:pt x="1183271" y="2032319"/>
                    <a:pt x="1181176" y="2034891"/>
                  </a:cubicBezTo>
                  <a:close/>
                  <a:moveTo>
                    <a:pt x="1185748" y="1993934"/>
                  </a:moveTo>
                  <a:cubicBezTo>
                    <a:pt x="1187367" y="1990505"/>
                    <a:pt x="1187462" y="1988885"/>
                    <a:pt x="1186415" y="1985266"/>
                  </a:cubicBezTo>
                  <a:cubicBezTo>
                    <a:pt x="1191367" y="1985266"/>
                    <a:pt x="1190605" y="1994696"/>
                    <a:pt x="1185748" y="1993934"/>
                  </a:cubicBezTo>
                  <a:close/>
                  <a:moveTo>
                    <a:pt x="1191082" y="1572643"/>
                  </a:moveTo>
                  <a:cubicBezTo>
                    <a:pt x="1188224" y="1572071"/>
                    <a:pt x="1185938" y="1569595"/>
                    <a:pt x="1184795" y="1573405"/>
                  </a:cubicBezTo>
                  <a:cubicBezTo>
                    <a:pt x="1183557" y="1575310"/>
                    <a:pt x="1186986" y="1565023"/>
                    <a:pt x="1186986" y="1562356"/>
                  </a:cubicBezTo>
                  <a:cubicBezTo>
                    <a:pt x="1189177" y="1564833"/>
                    <a:pt x="1187748" y="1564737"/>
                    <a:pt x="1191844" y="1563975"/>
                  </a:cubicBezTo>
                  <a:cubicBezTo>
                    <a:pt x="1190986" y="1565118"/>
                    <a:pt x="1188605" y="1568357"/>
                    <a:pt x="1192796" y="1567785"/>
                  </a:cubicBezTo>
                  <a:cubicBezTo>
                    <a:pt x="1191653" y="1568833"/>
                    <a:pt x="1191177" y="1570547"/>
                    <a:pt x="1191082" y="1572643"/>
                  </a:cubicBezTo>
                  <a:close/>
                  <a:moveTo>
                    <a:pt x="1191844" y="1610267"/>
                  </a:moveTo>
                  <a:cubicBezTo>
                    <a:pt x="1194701" y="1607409"/>
                    <a:pt x="1193844" y="1607790"/>
                    <a:pt x="1193653" y="1602933"/>
                  </a:cubicBezTo>
                  <a:cubicBezTo>
                    <a:pt x="1198892" y="1603123"/>
                    <a:pt x="1195844" y="1610362"/>
                    <a:pt x="1200511" y="1611029"/>
                  </a:cubicBezTo>
                  <a:cubicBezTo>
                    <a:pt x="1200988" y="1615696"/>
                    <a:pt x="1195940" y="1619220"/>
                    <a:pt x="1202321" y="1619887"/>
                  </a:cubicBezTo>
                  <a:cubicBezTo>
                    <a:pt x="1203369" y="1622268"/>
                    <a:pt x="1198225" y="1623792"/>
                    <a:pt x="1201940" y="1624840"/>
                  </a:cubicBezTo>
                  <a:cubicBezTo>
                    <a:pt x="1197559" y="1625888"/>
                    <a:pt x="1200416" y="1627793"/>
                    <a:pt x="1196701" y="1628174"/>
                  </a:cubicBezTo>
                  <a:cubicBezTo>
                    <a:pt x="1199273" y="1620554"/>
                    <a:pt x="1192415" y="1610648"/>
                    <a:pt x="1197844" y="1614458"/>
                  </a:cubicBezTo>
                  <a:cubicBezTo>
                    <a:pt x="1197654" y="1609124"/>
                    <a:pt x="1193653" y="1612553"/>
                    <a:pt x="1191844" y="1610267"/>
                  </a:cubicBezTo>
                  <a:close/>
                  <a:moveTo>
                    <a:pt x="1197654" y="1662083"/>
                  </a:moveTo>
                  <a:cubicBezTo>
                    <a:pt x="1197940" y="1660654"/>
                    <a:pt x="1200035" y="1661225"/>
                    <a:pt x="1201464" y="1661130"/>
                  </a:cubicBezTo>
                  <a:cubicBezTo>
                    <a:pt x="1200130" y="1664559"/>
                    <a:pt x="1202988" y="1664464"/>
                    <a:pt x="1202226" y="1667417"/>
                  </a:cubicBezTo>
                  <a:cubicBezTo>
                    <a:pt x="1200988" y="1667321"/>
                    <a:pt x="1199749" y="1667226"/>
                    <a:pt x="1198511" y="1667131"/>
                  </a:cubicBezTo>
                  <a:cubicBezTo>
                    <a:pt x="1200226" y="1665607"/>
                    <a:pt x="1199559" y="1663416"/>
                    <a:pt x="1197654" y="1662083"/>
                  </a:cubicBezTo>
                  <a:close/>
                  <a:moveTo>
                    <a:pt x="1196416" y="1630650"/>
                  </a:moveTo>
                  <a:cubicBezTo>
                    <a:pt x="1205178" y="1629126"/>
                    <a:pt x="1194892" y="1641223"/>
                    <a:pt x="1200702" y="1639794"/>
                  </a:cubicBezTo>
                  <a:cubicBezTo>
                    <a:pt x="1199464" y="1642461"/>
                    <a:pt x="1197844" y="1644557"/>
                    <a:pt x="1194130" y="1644271"/>
                  </a:cubicBezTo>
                  <a:cubicBezTo>
                    <a:pt x="1198511" y="1641413"/>
                    <a:pt x="1198987" y="1634937"/>
                    <a:pt x="1196416" y="1630650"/>
                  </a:cubicBezTo>
                  <a:close/>
                  <a:moveTo>
                    <a:pt x="1198035" y="1688372"/>
                  </a:moveTo>
                  <a:cubicBezTo>
                    <a:pt x="1196035" y="1691515"/>
                    <a:pt x="1193558" y="1685324"/>
                    <a:pt x="1193463" y="1682942"/>
                  </a:cubicBezTo>
                  <a:cubicBezTo>
                    <a:pt x="1194701" y="1683133"/>
                    <a:pt x="1194320" y="1684562"/>
                    <a:pt x="1194511" y="1685514"/>
                  </a:cubicBezTo>
                  <a:cubicBezTo>
                    <a:pt x="1195653" y="1685038"/>
                    <a:pt x="1196797" y="1684657"/>
                    <a:pt x="1197178" y="1683228"/>
                  </a:cubicBezTo>
                  <a:cubicBezTo>
                    <a:pt x="1201464" y="1683990"/>
                    <a:pt x="1194511" y="1688658"/>
                    <a:pt x="1198035" y="1688372"/>
                  </a:cubicBezTo>
                  <a:close/>
                  <a:moveTo>
                    <a:pt x="1201464" y="1753713"/>
                  </a:moveTo>
                  <a:cubicBezTo>
                    <a:pt x="1197082" y="1751046"/>
                    <a:pt x="1199178" y="1748951"/>
                    <a:pt x="1199749" y="1743521"/>
                  </a:cubicBezTo>
                  <a:cubicBezTo>
                    <a:pt x="1202512" y="1745522"/>
                    <a:pt x="1201845" y="1746284"/>
                    <a:pt x="1205845" y="1745236"/>
                  </a:cubicBezTo>
                  <a:cubicBezTo>
                    <a:pt x="1203559" y="1747522"/>
                    <a:pt x="1205845" y="1746855"/>
                    <a:pt x="1205465" y="1750189"/>
                  </a:cubicBezTo>
                  <a:cubicBezTo>
                    <a:pt x="1204226" y="1751522"/>
                    <a:pt x="1200892" y="1750284"/>
                    <a:pt x="1201464" y="1753713"/>
                  </a:cubicBezTo>
                  <a:close/>
                  <a:moveTo>
                    <a:pt x="1217180" y="1744950"/>
                  </a:moveTo>
                  <a:cubicBezTo>
                    <a:pt x="1219180" y="1741521"/>
                    <a:pt x="1221371" y="1747427"/>
                    <a:pt x="1220514" y="1750284"/>
                  </a:cubicBezTo>
                  <a:cubicBezTo>
                    <a:pt x="1217180" y="1749903"/>
                    <a:pt x="1217847" y="1752189"/>
                    <a:pt x="1215561" y="1749903"/>
                  </a:cubicBezTo>
                  <a:cubicBezTo>
                    <a:pt x="1215275" y="1747713"/>
                    <a:pt x="1216704" y="1747617"/>
                    <a:pt x="1218228" y="1747617"/>
                  </a:cubicBezTo>
                  <a:cubicBezTo>
                    <a:pt x="1218514" y="1746093"/>
                    <a:pt x="1218133" y="1745331"/>
                    <a:pt x="1217180" y="1744950"/>
                  </a:cubicBezTo>
                  <a:close/>
                  <a:moveTo>
                    <a:pt x="1215847" y="1761143"/>
                  </a:moveTo>
                  <a:cubicBezTo>
                    <a:pt x="1215942" y="1762857"/>
                    <a:pt x="1211275" y="1765429"/>
                    <a:pt x="1214227" y="1766000"/>
                  </a:cubicBezTo>
                  <a:cubicBezTo>
                    <a:pt x="1209465" y="1771049"/>
                    <a:pt x="1214894" y="1759142"/>
                    <a:pt x="1211941" y="1763333"/>
                  </a:cubicBezTo>
                  <a:cubicBezTo>
                    <a:pt x="1208036" y="1761619"/>
                    <a:pt x="1213465" y="1759904"/>
                    <a:pt x="1215847" y="1761143"/>
                  </a:cubicBezTo>
                  <a:close/>
                  <a:moveTo>
                    <a:pt x="1209941" y="1741902"/>
                  </a:moveTo>
                  <a:cubicBezTo>
                    <a:pt x="1211465" y="1740092"/>
                    <a:pt x="1203845" y="1734282"/>
                    <a:pt x="1206226" y="1741617"/>
                  </a:cubicBezTo>
                  <a:cubicBezTo>
                    <a:pt x="1204036" y="1741140"/>
                    <a:pt x="1203559" y="1739235"/>
                    <a:pt x="1204131" y="1736473"/>
                  </a:cubicBezTo>
                  <a:cubicBezTo>
                    <a:pt x="1208132" y="1735139"/>
                    <a:pt x="1207655" y="1737140"/>
                    <a:pt x="1212799" y="1737140"/>
                  </a:cubicBezTo>
                  <a:cubicBezTo>
                    <a:pt x="1212037" y="1738950"/>
                    <a:pt x="1210703" y="1740092"/>
                    <a:pt x="1209941" y="1741902"/>
                  </a:cubicBezTo>
                  <a:close/>
                  <a:moveTo>
                    <a:pt x="1204512" y="1716375"/>
                  </a:moveTo>
                  <a:cubicBezTo>
                    <a:pt x="1200988" y="1716280"/>
                    <a:pt x="1206131" y="1708755"/>
                    <a:pt x="1202607" y="1708755"/>
                  </a:cubicBezTo>
                  <a:cubicBezTo>
                    <a:pt x="1203274" y="1706946"/>
                    <a:pt x="1204131" y="1709422"/>
                    <a:pt x="1206322" y="1709041"/>
                  </a:cubicBezTo>
                  <a:cubicBezTo>
                    <a:pt x="1204226" y="1712660"/>
                    <a:pt x="1206988" y="1713327"/>
                    <a:pt x="1204512" y="1716375"/>
                  </a:cubicBezTo>
                  <a:close/>
                  <a:moveTo>
                    <a:pt x="1205178" y="1800291"/>
                  </a:moveTo>
                  <a:cubicBezTo>
                    <a:pt x="1207084" y="1798290"/>
                    <a:pt x="1203750" y="1792956"/>
                    <a:pt x="1210703" y="1794480"/>
                  </a:cubicBezTo>
                  <a:cubicBezTo>
                    <a:pt x="1209751" y="1797433"/>
                    <a:pt x="1209084" y="1800767"/>
                    <a:pt x="1205178" y="1800291"/>
                  </a:cubicBezTo>
                  <a:close/>
                  <a:moveTo>
                    <a:pt x="1208608" y="1804386"/>
                  </a:moveTo>
                  <a:cubicBezTo>
                    <a:pt x="1208322" y="1801338"/>
                    <a:pt x="1211084" y="1801910"/>
                    <a:pt x="1210322" y="1798290"/>
                  </a:cubicBezTo>
                  <a:cubicBezTo>
                    <a:pt x="1212894" y="1798100"/>
                    <a:pt x="1214227" y="1798862"/>
                    <a:pt x="1213846" y="1801052"/>
                  </a:cubicBezTo>
                  <a:cubicBezTo>
                    <a:pt x="1215275" y="1801338"/>
                    <a:pt x="1216037" y="1800957"/>
                    <a:pt x="1216418" y="1800005"/>
                  </a:cubicBezTo>
                  <a:cubicBezTo>
                    <a:pt x="1219657" y="1805815"/>
                    <a:pt x="1212894" y="1804100"/>
                    <a:pt x="1208608" y="1804386"/>
                  </a:cubicBezTo>
                  <a:close/>
                  <a:moveTo>
                    <a:pt x="1218895" y="1816388"/>
                  </a:moveTo>
                  <a:cubicBezTo>
                    <a:pt x="1217752" y="1816483"/>
                    <a:pt x="1217752" y="1815816"/>
                    <a:pt x="1217752" y="1815054"/>
                  </a:cubicBezTo>
                  <a:cubicBezTo>
                    <a:pt x="1215751" y="1815150"/>
                    <a:pt x="1219276" y="1821150"/>
                    <a:pt x="1213656" y="1819721"/>
                  </a:cubicBezTo>
                  <a:cubicBezTo>
                    <a:pt x="1213561" y="1815912"/>
                    <a:pt x="1215847" y="1810196"/>
                    <a:pt x="1211941" y="1809530"/>
                  </a:cubicBezTo>
                  <a:cubicBezTo>
                    <a:pt x="1213275" y="1807434"/>
                    <a:pt x="1216704" y="1807815"/>
                    <a:pt x="1217275" y="1804958"/>
                  </a:cubicBezTo>
                  <a:cubicBezTo>
                    <a:pt x="1219847" y="1809530"/>
                    <a:pt x="1215751" y="1812483"/>
                    <a:pt x="1218895" y="1816388"/>
                  </a:cubicBezTo>
                  <a:close/>
                  <a:moveTo>
                    <a:pt x="1222609" y="1832961"/>
                  </a:moveTo>
                  <a:cubicBezTo>
                    <a:pt x="1221562" y="1835819"/>
                    <a:pt x="1220419" y="1838581"/>
                    <a:pt x="1217085" y="1838771"/>
                  </a:cubicBezTo>
                  <a:cubicBezTo>
                    <a:pt x="1218133" y="1835914"/>
                    <a:pt x="1219276" y="1833152"/>
                    <a:pt x="1222609" y="1832961"/>
                  </a:cubicBezTo>
                  <a:close/>
                  <a:moveTo>
                    <a:pt x="1223752" y="1910685"/>
                  </a:moveTo>
                  <a:cubicBezTo>
                    <a:pt x="1223181" y="1913829"/>
                    <a:pt x="1221752" y="1908780"/>
                    <a:pt x="1218799" y="1910304"/>
                  </a:cubicBezTo>
                  <a:cubicBezTo>
                    <a:pt x="1219276" y="1908113"/>
                    <a:pt x="1218037" y="1904018"/>
                    <a:pt x="1221657" y="1905542"/>
                  </a:cubicBezTo>
                  <a:cubicBezTo>
                    <a:pt x="1221752" y="1906589"/>
                    <a:pt x="1221085" y="1906685"/>
                    <a:pt x="1220324" y="1906685"/>
                  </a:cubicBezTo>
                  <a:cubicBezTo>
                    <a:pt x="1221466" y="1908018"/>
                    <a:pt x="1222609" y="1909352"/>
                    <a:pt x="1223752" y="1910685"/>
                  </a:cubicBezTo>
                  <a:close/>
                  <a:moveTo>
                    <a:pt x="1220895" y="1930402"/>
                  </a:moveTo>
                  <a:cubicBezTo>
                    <a:pt x="1217942" y="1932783"/>
                    <a:pt x="1221276" y="1934021"/>
                    <a:pt x="1220324" y="1937927"/>
                  </a:cubicBezTo>
                  <a:cubicBezTo>
                    <a:pt x="1216323" y="1939355"/>
                    <a:pt x="1217180" y="1928306"/>
                    <a:pt x="1220895" y="1930402"/>
                  </a:cubicBezTo>
                  <a:close/>
                  <a:moveTo>
                    <a:pt x="1221276" y="1941737"/>
                  </a:moveTo>
                  <a:cubicBezTo>
                    <a:pt x="1219657" y="1946594"/>
                    <a:pt x="1217752" y="1951167"/>
                    <a:pt x="1215180" y="1954976"/>
                  </a:cubicBezTo>
                  <a:cubicBezTo>
                    <a:pt x="1212989" y="1950976"/>
                    <a:pt x="1216609" y="1942213"/>
                    <a:pt x="1221276" y="1941737"/>
                  </a:cubicBezTo>
                  <a:close/>
                  <a:moveTo>
                    <a:pt x="1216323" y="2033939"/>
                  </a:moveTo>
                  <a:cubicBezTo>
                    <a:pt x="1212608" y="2030414"/>
                    <a:pt x="1221276" y="2035463"/>
                    <a:pt x="1220133" y="2032986"/>
                  </a:cubicBezTo>
                  <a:cubicBezTo>
                    <a:pt x="1222800" y="2033748"/>
                    <a:pt x="1221181" y="2040416"/>
                    <a:pt x="1217275" y="2037749"/>
                  </a:cubicBezTo>
                  <a:cubicBezTo>
                    <a:pt x="1218133" y="2036606"/>
                    <a:pt x="1220514" y="2033367"/>
                    <a:pt x="1216323" y="2033939"/>
                  </a:cubicBezTo>
                  <a:close/>
                  <a:moveTo>
                    <a:pt x="1217275" y="2006507"/>
                  </a:moveTo>
                  <a:cubicBezTo>
                    <a:pt x="1215656" y="2006888"/>
                    <a:pt x="1214608" y="2007840"/>
                    <a:pt x="1214513" y="2010031"/>
                  </a:cubicBezTo>
                  <a:cubicBezTo>
                    <a:pt x="1208036" y="2008602"/>
                    <a:pt x="1219371" y="2005935"/>
                    <a:pt x="1212418" y="2004888"/>
                  </a:cubicBezTo>
                  <a:cubicBezTo>
                    <a:pt x="1212132" y="2000887"/>
                    <a:pt x="1216513" y="2002411"/>
                    <a:pt x="1215561" y="1997648"/>
                  </a:cubicBezTo>
                  <a:cubicBezTo>
                    <a:pt x="1217180" y="1998220"/>
                    <a:pt x="1217371" y="2000030"/>
                    <a:pt x="1219085" y="2000411"/>
                  </a:cubicBezTo>
                  <a:cubicBezTo>
                    <a:pt x="1218990" y="2002601"/>
                    <a:pt x="1217942" y="2003554"/>
                    <a:pt x="1216323" y="2003935"/>
                  </a:cubicBezTo>
                  <a:cubicBezTo>
                    <a:pt x="1216418" y="2006602"/>
                    <a:pt x="1221752" y="2004697"/>
                    <a:pt x="1222324" y="2006888"/>
                  </a:cubicBezTo>
                  <a:cubicBezTo>
                    <a:pt x="1221466" y="2010412"/>
                    <a:pt x="1212608" y="2011364"/>
                    <a:pt x="1217275" y="2006507"/>
                  </a:cubicBezTo>
                  <a:close/>
                  <a:moveTo>
                    <a:pt x="1214323" y="1966216"/>
                  </a:moveTo>
                  <a:cubicBezTo>
                    <a:pt x="1215847" y="1968407"/>
                    <a:pt x="1218418" y="1969645"/>
                    <a:pt x="1217466" y="1974026"/>
                  </a:cubicBezTo>
                  <a:cubicBezTo>
                    <a:pt x="1209465" y="1970788"/>
                    <a:pt x="1214608" y="1956405"/>
                    <a:pt x="1220324" y="1954214"/>
                  </a:cubicBezTo>
                  <a:cubicBezTo>
                    <a:pt x="1217085" y="1959072"/>
                    <a:pt x="1220800" y="1965263"/>
                    <a:pt x="1214323" y="1966216"/>
                  </a:cubicBezTo>
                  <a:close/>
                  <a:moveTo>
                    <a:pt x="1216037" y="1913733"/>
                  </a:moveTo>
                  <a:cubicBezTo>
                    <a:pt x="1214323" y="1913543"/>
                    <a:pt x="1212513" y="1913257"/>
                    <a:pt x="1212227" y="1914686"/>
                  </a:cubicBezTo>
                  <a:cubicBezTo>
                    <a:pt x="1210608" y="1911542"/>
                    <a:pt x="1209846" y="1908304"/>
                    <a:pt x="1215180" y="1908685"/>
                  </a:cubicBezTo>
                  <a:cubicBezTo>
                    <a:pt x="1216799" y="1909256"/>
                    <a:pt x="1215942" y="1911923"/>
                    <a:pt x="1216037" y="1913733"/>
                  </a:cubicBezTo>
                  <a:close/>
                  <a:moveTo>
                    <a:pt x="1214227" y="1858583"/>
                  </a:moveTo>
                  <a:cubicBezTo>
                    <a:pt x="1212989" y="1862298"/>
                    <a:pt x="1215085" y="1863251"/>
                    <a:pt x="1214894" y="1866108"/>
                  </a:cubicBezTo>
                  <a:cubicBezTo>
                    <a:pt x="1211275" y="1867061"/>
                    <a:pt x="1209370" y="1857536"/>
                    <a:pt x="1214227" y="1858583"/>
                  </a:cubicBezTo>
                  <a:close/>
                  <a:moveTo>
                    <a:pt x="1212513" y="2853089"/>
                  </a:moveTo>
                  <a:cubicBezTo>
                    <a:pt x="1212799" y="2851660"/>
                    <a:pt x="1212418" y="2850898"/>
                    <a:pt x="1211465" y="2850517"/>
                  </a:cubicBezTo>
                  <a:cubicBezTo>
                    <a:pt x="1217275" y="2847945"/>
                    <a:pt x="1210608" y="2843087"/>
                    <a:pt x="1209941" y="2839087"/>
                  </a:cubicBezTo>
                  <a:cubicBezTo>
                    <a:pt x="1214227" y="2840135"/>
                    <a:pt x="1213942" y="2844993"/>
                    <a:pt x="1218133" y="2846040"/>
                  </a:cubicBezTo>
                  <a:cubicBezTo>
                    <a:pt x="1215751" y="2847945"/>
                    <a:pt x="1216990" y="2853851"/>
                    <a:pt x="1212513" y="2853089"/>
                  </a:cubicBezTo>
                  <a:close/>
                  <a:moveTo>
                    <a:pt x="1223848" y="2867852"/>
                  </a:moveTo>
                  <a:cubicBezTo>
                    <a:pt x="1222228" y="2865662"/>
                    <a:pt x="1217942" y="2857470"/>
                    <a:pt x="1224705" y="2856708"/>
                  </a:cubicBezTo>
                  <a:cubicBezTo>
                    <a:pt x="1222514" y="2861185"/>
                    <a:pt x="1223276" y="2862233"/>
                    <a:pt x="1228134" y="2860709"/>
                  </a:cubicBezTo>
                  <a:cubicBezTo>
                    <a:pt x="1226229" y="2862423"/>
                    <a:pt x="1225181" y="2865281"/>
                    <a:pt x="1223848" y="2867852"/>
                  </a:cubicBezTo>
                  <a:close/>
                  <a:moveTo>
                    <a:pt x="1224324" y="2846612"/>
                  </a:moveTo>
                  <a:cubicBezTo>
                    <a:pt x="1226229" y="2846231"/>
                    <a:pt x="1223943" y="2844993"/>
                    <a:pt x="1224610" y="2842897"/>
                  </a:cubicBezTo>
                  <a:cubicBezTo>
                    <a:pt x="1228039" y="2843850"/>
                    <a:pt x="1226419" y="2849088"/>
                    <a:pt x="1227658" y="2851851"/>
                  </a:cubicBezTo>
                  <a:cubicBezTo>
                    <a:pt x="1226229" y="2852232"/>
                    <a:pt x="1224324" y="2853756"/>
                    <a:pt x="1226229" y="2854232"/>
                  </a:cubicBezTo>
                  <a:cubicBezTo>
                    <a:pt x="1222038" y="2856899"/>
                    <a:pt x="1221181" y="2854899"/>
                    <a:pt x="1217275" y="2857280"/>
                  </a:cubicBezTo>
                  <a:cubicBezTo>
                    <a:pt x="1218037" y="2853470"/>
                    <a:pt x="1221847" y="2852803"/>
                    <a:pt x="1217847" y="2849755"/>
                  </a:cubicBezTo>
                  <a:cubicBezTo>
                    <a:pt x="1219847" y="2848517"/>
                    <a:pt x="1222609" y="2853375"/>
                    <a:pt x="1220609" y="2846231"/>
                  </a:cubicBezTo>
                  <a:cubicBezTo>
                    <a:pt x="1224038" y="2846517"/>
                    <a:pt x="1223086" y="2852327"/>
                    <a:pt x="1221276" y="2853756"/>
                  </a:cubicBezTo>
                  <a:cubicBezTo>
                    <a:pt x="1223848" y="2853660"/>
                    <a:pt x="1224038" y="2850612"/>
                    <a:pt x="1225372" y="2849088"/>
                  </a:cubicBezTo>
                  <a:cubicBezTo>
                    <a:pt x="1224610" y="2847755"/>
                    <a:pt x="1222609" y="2847564"/>
                    <a:pt x="1223181" y="2845183"/>
                  </a:cubicBezTo>
                  <a:cubicBezTo>
                    <a:pt x="1224228" y="2845088"/>
                    <a:pt x="1224324" y="2845850"/>
                    <a:pt x="1224324" y="2846612"/>
                  </a:cubicBezTo>
                  <a:close/>
                  <a:moveTo>
                    <a:pt x="1225181" y="2002125"/>
                  </a:moveTo>
                  <a:cubicBezTo>
                    <a:pt x="1223657" y="2000030"/>
                    <a:pt x="1222990" y="1996982"/>
                    <a:pt x="1220704" y="1995458"/>
                  </a:cubicBezTo>
                  <a:cubicBezTo>
                    <a:pt x="1221276" y="1992314"/>
                    <a:pt x="1222705" y="1997363"/>
                    <a:pt x="1225657" y="1995839"/>
                  </a:cubicBezTo>
                  <a:cubicBezTo>
                    <a:pt x="1225467" y="1997934"/>
                    <a:pt x="1225276" y="2000030"/>
                    <a:pt x="1225181" y="2002125"/>
                  </a:cubicBezTo>
                  <a:close/>
                  <a:moveTo>
                    <a:pt x="1230610" y="1934974"/>
                  </a:moveTo>
                  <a:cubicBezTo>
                    <a:pt x="1236421" y="1936117"/>
                    <a:pt x="1228705" y="1942022"/>
                    <a:pt x="1232420" y="1943927"/>
                  </a:cubicBezTo>
                  <a:cubicBezTo>
                    <a:pt x="1231658" y="1948214"/>
                    <a:pt x="1229372" y="1939260"/>
                    <a:pt x="1228705" y="1943642"/>
                  </a:cubicBezTo>
                  <a:cubicBezTo>
                    <a:pt x="1225562" y="1941642"/>
                    <a:pt x="1230896" y="1938213"/>
                    <a:pt x="1230610" y="1934974"/>
                  </a:cubicBezTo>
                  <a:close/>
                  <a:moveTo>
                    <a:pt x="1232420" y="1912590"/>
                  </a:moveTo>
                  <a:cubicBezTo>
                    <a:pt x="1230896" y="1912971"/>
                    <a:pt x="1229753" y="1914019"/>
                    <a:pt x="1229658" y="1916114"/>
                  </a:cubicBezTo>
                  <a:cubicBezTo>
                    <a:pt x="1225372" y="1913257"/>
                    <a:pt x="1230896" y="1912019"/>
                    <a:pt x="1230325" y="1907447"/>
                  </a:cubicBezTo>
                  <a:cubicBezTo>
                    <a:pt x="1231182" y="1907542"/>
                    <a:pt x="1231944" y="1907542"/>
                    <a:pt x="1232801" y="1907637"/>
                  </a:cubicBezTo>
                  <a:cubicBezTo>
                    <a:pt x="1232515" y="1908685"/>
                    <a:pt x="1233182" y="1908875"/>
                    <a:pt x="1233944" y="1908971"/>
                  </a:cubicBezTo>
                  <a:cubicBezTo>
                    <a:pt x="1228991" y="1909352"/>
                    <a:pt x="1235087" y="1915352"/>
                    <a:pt x="1232420" y="1912590"/>
                  </a:cubicBezTo>
                  <a:close/>
                  <a:moveTo>
                    <a:pt x="1229753" y="1976217"/>
                  </a:moveTo>
                  <a:cubicBezTo>
                    <a:pt x="1228324" y="1974217"/>
                    <a:pt x="1228420" y="1969264"/>
                    <a:pt x="1231468" y="1970121"/>
                  </a:cubicBezTo>
                  <a:cubicBezTo>
                    <a:pt x="1230706" y="1969073"/>
                    <a:pt x="1229849" y="1966597"/>
                    <a:pt x="1231753" y="1966406"/>
                  </a:cubicBezTo>
                  <a:cubicBezTo>
                    <a:pt x="1231658" y="1964978"/>
                    <a:pt x="1229563" y="1965168"/>
                    <a:pt x="1228134" y="1964883"/>
                  </a:cubicBezTo>
                  <a:cubicBezTo>
                    <a:pt x="1228134" y="1962692"/>
                    <a:pt x="1229849" y="1962406"/>
                    <a:pt x="1229753" y="1960025"/>
                  </a:cubicBezTo>
                  <a:cubicBezTo>
                    <a:pt x="1234516" y="1962596"/>
                    <a:pt x="1229467" y="1968121"/>
                    <a:pt x="1234040" y="1969073"/>
                  </a:cubicBezTo>
                  <a:cubicBezTo>
                    <a:pt x="1235278" y="1974598"/>
                    <a:pt x="1230706" y="1973264"/>
                    <a:pt x="1229753" y="1976217"/>
                  </a:cubicBezTo>
                  <a:close/>
                  <a:moveTo>
                    <a:pt x="1234230" y="1936498"/>
                  </a:moveTo>
                  <a:cubicBezTo>
                    <a:pt x="1235944" y="1932688"/>
                    <a:pt x="1234135" y="1933164"/>
                    <a:pt x="1235944" y="1930402"/>
                  </a:cubicBezTo>
                  <a:cubicBezTo>
                    <a:pt x="1239754" y="1930973"/>
                    <a:pt x="1238040" y="1937355"/>
                    <a:pt x="1234230" y="1936498"/>
                  </a:cubicBezTo>
                  <a:close/>
                  <a:moveTo>
                    <a:pt x="1242707" y="1908494"/>
                  </a:moveTo>
                  <a:cubicBezTo>
                    <a:pt x="1241850" y="1908399"/>
                    <a:pt x="1241088" y="1908399"/>
                    <a:pt x="1240231" y="1908304"/>
                  </a:cubicBezTo>
                  <a:cubicBezTo>
                    <a:pt x="1242707" y="1906304"/>
                    <a:pt x="1240231" y="1904399"/>
                    <a:pt x="1238135" y="1903160"/>
                  </a:cubicBezTo>
                  <a:cubicBezTo>
                    <a:pt x="1236707" y="1903256"/>
                    <a:pt x="1236897" y="1905351"/>
                    <a:pt x="1236611" y="1906780"/>
                  </a:cubicBezTo>
                  <a:cubicBezTo>
                    <a:pt x="1233277" y="1906875"/>
                    <a:pt x="1232706" y="1904780"/>
                    <a:pt x="1233277" y="1901541"/>
                  </a:cubicBezTo>
                  <a:cubicBezTo>
                    <a:pt x="1230325" y="1904018"/>
                    <a:pt x="1230991" y="1910685"/>
                    <a:pt x="1223943" y="1908304"/>
                  </a:cubicBezTo>
                  <a:cubicBezTo>
                    <a:pt x="1227562" y="1905351"/>
                    <a:pt x="1222705" y="1904399"/>
                    <a:pt x="1223276" y="1900779"/>
                  </a:cubicBezTo>
                  <a:cubicBezTo>
                    <a:pt x="1228896" y="1902875"/>
                    <a:pt x="1226229" y="1895064"/>
                    <a:pt x="1230039" y="1895064"/>
                  </a:cubicBezTo>
                  <a:cubicBezTo>
                    <a:pt x="1229182" y="1891540"/>
                    <a:pt x="1226991" y="1898588"/>
                    <a:pt x="1225086" y="1894683"/>
                  </a:cubicBezTo>
                  <a:cubicBezTo>
                    <a:pt x="1225276" y="1892207"/>
                    <a:pt x="1228610" y="1893350"/>
                    <a:pt x="1227943" y="1889921"/>
                  </a:cubicBezTo>
                  <a:cubicBezTo>
                    <a:pt x="1223562" y="1888301"/>
                    <a:pt x="1226419" y="1896398"/>
                    <a:pt x="1222800" y="1892016"/>
                  </a:cubicBezTo>
                  <a:cubicBezTo>
                    <a:pt x="1223371" y="1893064"/>
                    <a:pt x="1223943" y="1894112"/>
                    <a:pt x="1223752" y="1895826"/>
                  </a:cubicBezTo>
                  <a:cubicBezTo>
                    <a:pt x="1219847" y="1897446"/>
                    <a:pt x="1220609" y="1888587"/>
                    <a:pt x="1224133" y="1890873"/>
                  </a:cubicBezTo>
                  <a:cubicBezTo>
                    <a:pt x="1223848" y="1889159"/>
                    <a:pt x="1221085" y="1889635"/>
                    <a:pt x="1219276" y="1889254"/>
                  </a:cubicBezTo>
                  <a:cubicBezTo>
                    <a:pt x="1222038" y="1880777"/>
                    <a:pt x="1215275" y="1880300"/>
                    <a:pt x="1214132" y="1875062"/>
                  </a:cubicBezTo>
                  <a:cubicBezTo>
                    <a:pt x="1216132" y="1875062"/>
                    <a:pt x="1215847" y="1872871"/>
                    <a:pt x="1220514" y="1873062"/>
                  </a:cubicBezTo>
                  <a:cubicBezTo>
                    <a:pt x="1222419" y="1866013"/>
                    <a:pt x="1219561" y="1863060"/>
                    <a:pt x="1219276" y="1857917"/>
                  </a:cubicBezTo>
                  <a:cubicBezTo>
                    <a:pt x="1227372" y="1857441"/>
                    <a:pt x="1220800" y="1848011"/>
                    <a:pt x="1220419" y="1844201"/>
                  </a:cubicBezTo>
                  <a:cubicBezTo>
                    <a:pt x="1224038" y="1841534"/>
                    <a:pt x="1224515" y="1851440"/>
                    <a:pt x="1225848" y="1854678"/>
                  </a:cubicBezTo>
                  <a:cubicBezTo>
                    <a:pt x="1229753" y="1853154"/>
                    <a:pt x="1225276" y="1849154"/>
                    <a:pt x="1226515" y="1846010"/>
                  </a:cubicBezTo>
                  <a:cubicBezTo>
                    <a:pt x="1228134" y="1846582"/>
                    <a:pt x="1228324" y="1848392"/>
                    <a:pt x="1230039" y="1848773"/>
                  </a:cubicBezTo>
                  <a:cubicBezTo>
                    <a:pt x="1228896" y="1844772"/>
                    <a:pt x="1229372" y="1839343"/>
                    <a:pt x="1227277" y="1836009"/>
                  </a:cubicBezTo>
                  <a:cubicBezTo>
                    <a:pt x="1233944" y="1829627"/>
                    <a:pt x="1225848" y="1820674"/>
                    <a:pt x="1222895" y="1813149"/>
                  </a:cubicBezTo>
                  <a:cubicBezTo>
                    <a:pt x="1224228" y="1811149"/>
                    <a:pt x="1226991" y="1810768"/>
                    <a:pt x="1229372" y="1809911"/>
                  </a:cubicBezTo>
                  <a:cubicBezTo>
                    <a:pt x="1230706" y="1805625"/>
                    <a:pt x="1227943" y="1804958"/>
                    <a:pt x="1228801" y="1801148"/>
                  </a:cubicBezTo>
                  <a:cubicBezTo>
                    <a:pt x="1225562" y="1799909"/>
                    <a:pt x="1226134" y="1803434"/>
                    <a:pt x="1223657" y="1803243"/>
                  </a:cubicBezTo>
                  <a:cubicBezTo>
                    <a:pt x="1225467" y="1805815"/>
                    <a:pt x="1224895" y="1813816"/>
                    <a:pt x="1220324" y="1812959"/>
                  </a:cubicBezTo>
                  <a:cubicBezTo>
                    <a:pt x="1221562" y="1807625"/>
                    <a:pt x="1223657" y="1802005"/>
                    <a:pt x="1217657" y="1798957"/>
                  </a:cubicBezTo>
                  <a:cubicBezTo>
                    <a:pt x="1218418" y="1798004"/>
                    <a:pt x="1219085" y="1797052"/>
                    <a:pt x="1219180" y="1795338"/>
                  </a:cubicBezTo>
                  <a:cubicBezTo>
                    <a:pt x="1224705" y="1794004"/>
                    <a:pt x="1221466" y="1800386"/>
                    <a:pt x="1226324" y="1799624"/>
                  </a:cubicBezTo>
                  <a:cubicBezTo>
                    <a:pt x="1229753" y="1798767"/>
                    <a:pt x="1223752" y="1796576"/>
                    <a:pt x="1224228" y="1794480"/>
                  </a:cubicBezTo>
                  <a:cubicBezTo>
                    <a:pt x="1220228" y="1793433"/>
                    <a:pt x="1218323" y="1794861"/>
                    <a:pt x="1215466" y="1795052"/>
                  </a:cubicBezTo>
                  <a:cubicBezTo>
                    <a:pt x="1216228" y="1794099"/>
                    <a:pt x="1216990" y="1793147"/>
                    <a:pt x="1216990" y="1791432"/>
                  </a:cubicBezTo>
                  <a:cubicBezTo>
                    <a:pt x="1215656" y="1792099"/>
                    <a:pt x="1215466" y="1794194"/>
                    <a:pt x="1213084" y="1793623"/>
                  </a:cubicBezTo>
                  <a:cubicBezTo>
                    <a:pt x="1212227" y="1792480"/>
                    <a:pt x="1211941" y="1790670"/>
                    <a:pt x="1212227" y="1788575"/>
                  </a:cubicBezTo>
                  <a:cubicBezTo>
                    <a:pt x="1217657" y="1788194"/>
                    <a:pt x="1218990" y="1791242"/>
                    <a:pt x="1221847" y="1793051"/>
                  </a:cubicBezTo>
                  <a:cubicBezTo>
                    <a:pt x="1222038" y="1790956"/>
                    <a:pt x="1221181" y="1789813"/>
                    <a:pt x="1219657" y="1789146"/>
                  </a:cubicBezTo>
                  <a:cubicBezTo>
                    <a:pt x="1221752" y="1786575"/>
                    <a:pt x="1222609" y="1790289"/>
                    <a:pt x="1225943" y="1788384"/>
                  </a:cubicBezTo>
                  <a:cubicBezTo>
                    <a:pt x="1226134" y="1790480"/>
                    <a:pt x="1224610" y="1790480"/>
                    <a:pt x="1224419" y="1792004"/>
                  </a:cubicBezTo>
                  <a:cubicBezTo>
                    <a:pt x="1225086" y="1793337"/>
                    <a:pt x="1227182" y="1793528"/>
                    <a:pt x="1226610" y="1795909"/>
                  </a:cubicBezTo>
                  <a:cubicBezTo>
                    <a:pt x="1229563" y="1796671"/>
                    <a:pt x="1226419" y="1790194"/>
                    <a:pt x="1230610" y="1792480"/>
                  </a:cubicBezTo>
                  <a:cubicBezTo>
                    <a:pt x="1224038" y="1785241"/>
                    <a:pt x="1228991" y="1772382"/>
                    <a:pt x="1225372" y="1764572"/>
                  </a:cubicBezTo>
                  <a:cubicBezTo>
                    <a:pt x="1220895" y="1770096"/>
                    <a:pt x="1225181" y="1775240"/>
                    <a:pt x="1224991" y="1784574"/>
                  </a:cubicBezTo>
                  <a:cubicBezTo>
                    <a:pt x="1222324" y="1784193"/>
                    <a:pt x="1222609" y="1781241"/>
                    <a:pt x="1222990" y="1778192"/>
                  </a:cubicBezTo>
                  <a:cubicBezTo>
                    <a:pt x="1221943" y="1779145"/>
                    <a:pt x="1219561" y="1778669"/>
                    <a:pt x="1219085" y="1780383"/>
                  </a:cubicBezTo>
                  <a:cubicBezTo>
                    <a:pt x="1216037" y="1779240"/>
                    <a:pt x="1221657" y="1777240"/>
                    <a:pt x="1220800" y="1774287"/>
                  </a:cubicBezTo>
                  <a:cubicBezTo>
                    <a:pt x="1219752" y="1775049"/>
                    <a:pt x="1216418" y="1779240"/>
                    <a:pt x="1217085" y="1774001"/>
                  </a:cubicBezTo>
                  <a:cubicBezTo>
                    <a:pt x="1214703" y="1774383"/>
                    <a:pt x="1213751" y="1776478"/>
                    <a:pt x="1210703" y="1776002"/>
                  </a:cubicBezTo>
                  <a:cubicBezTo>
                    <a:pt x="1210417" y="1769239"/>
                    <a:pt x="1216799" y="1770477"/>
                    <a:pt x="1216704" y="1764000"/>
                  </a:cubicBezTo>
                  <a:cubicBezTo>
                    <a:pt x="1221466" y="1770668"/>
                    <a:pt x="1219180" y="1759333"/>
                    <a:pt x="1224800" y="1757142"/>
                  </a:cubicBezTo>
                  <a:cubicBezTo>
                    <a:pt x="1224228" y="1753142"/>
                    <a:pt x="1221657" y="1755237"/>
                    <a:pt x="1218704" y="1755428"/>
                  </a:cubicBezTo>
                  <a:cubicBezTo>
                    <a:pt x="1217275" y="1750570"/>
                    <a:pt x="1224324" y="1755618"/>
                    <a:pt x="1222800" y="1750760"/>
                  </a:cubicBezTo>
                  <a:cubicBezTo>
                    <a:pt x="1223848" y="1751427"/>
                    <a:pt x="1224895" y="1751999"/>
                    <a:pt x="1225086" y="1753427"/>
                  </a:cubicBezTo>
                  <a:cubicBezTo>
                    <a:pt x="1227753" y="1753808"/>
                    <a:pt x="1226038" y="1749046"/>
                    <a:pt x="1226800" y="1747331"/>
                  </a:cubicBezTo>
                  <a:cubicBezTo>
                    <a:pt x="1230896" y="1746569"/>
                    <a:pt x="1228229" y="1751618"/>
                    <a:pt x="1231468" y="1751522"/>
                  </a:cubicBezTo>
                  <a:cubicBezTo>
                    <a:pt x="1230229" y="1744188"/>
                    <a:pt x="1224324" y="1743998"/>
                    <a:pt x="1226419" y="1736092"/>
                  </a:cubicBezTo>
                  <a:cubicBezTo>
                    <a:pt x="1221085" y="1735139"/>
                    <a:pt x="1219466" y="1736473"/>
                    <a:pt x="1221085" y="1740664"/>
                  </a:cubicBezTo>
                  <a:cubicBezTo>
                    <a:pt x="1216990" y="1741426"/>
                    <a:pt x="1219752" y="1736473"/>
                    <a:pt x="1216418" y="1736568"/>
                  </a:cubicBezTo>
                  <a:cubicBezTo>
                    <a:pt x="1212608" y="1737330"/>
                    <a:pt x="1220133" y="1737806"/>
                    <a:pt x="1217275" y="1741617"/>
                  </a:cubicBezTo>
                  <a:cubicBezTo>
                    <a:pt x="1212513" y="1736854"/>
                    <a:pt x="1214513" y="1732949"/>
                    <a:pt x="1218418" y="1727996"/>
                  </a:cubicBezTo>
                  <a:cubicBezTo>
                    <a:pt x="1220514" y="1728186"/>
                    <a:pt x="1222514" y="1728281"/>
                    <a:pt x="1224610" y="1728472"/>
                  </a:cubicBezTo>
                  <a:cubicBezTo>
                    <a:pt x="1227562" y="1728281"/>
                    <a:pt x="1223467" y="1724948"/>
                    <a:pt x="1222419" y="1724567"/>
                  </a:cubicBezTo>
                  <a:cubicBezTo>
                    <a:pt x="1223848" y="1721233"/>
                    <a:pt x="1226134" y="1726567"/>
                    <a:pt x="1229849" y="1725138"/>
                  </a:cubicBezTo>
                  <a:cubicBezTo>
                    <a:pt x="1223943" y="1720566"/>
                    <a:pt x="1234516" y="1722947"/>
                    <a:pt x="1230610" y="1715232"/>
                  </a:cubicBezTo>
                  <a:cubicBezTo>
                    <a:pt x="1227658" y="1715327"/>
                    <a:pt x="1225753" y="1716756"/>
                    <a:pt x="1221752" y="1715804"/>
                  </a:cubicBezTo>
                  <a:cubicBezTo>
                    <a:pt x="1222800" y="1709898"/>
                    <a:pt x="1217371" y="1709517"/>
                    <a:pt x="1214990" y="1706469"/>
                  </a:cubicBezTo>
                  <a:cubicBezTo>
                    <a:pt x="1212418" y="1706564"/>
                    <a:pt x="1212227" y="1709613"/>
                    <a:pt x="1210799" y="1711137"/>
                  </a:cubicBezTo>
                  <a:cubicBezTo>
                    <a:pt x="1205369" y="1708850"/>
                    <a:pt x="1216609" y="1705993"/>
                    <a:pt x="1209941" y="1706088"/>
                  </a:cubicBezTo>
                  <a:cubicBezTo>
                    <a:pt x="1211084" y="1703326"/>
                    <a:pt x="1214323" y="1703135"/>
                    <a:pt x="1215466" y="1700278"/>
                  </a:cubicBezTo>
                  <a:cubicBezTo>
                    <a:pt x="1216704" y="1696563"/>
                    <a:pt x="1212227" y="1697611"/>
                    <a:pt x="1213465" y="1693896"/>
                  </a:cubicBezTo>
                  <a:cubicBezTo>
                    <a:pt x="1207846" y="1694372"/>
                    <a:pt x="1210894" y="1700373"/>
                    <a:pt x="1207274" y="1693420"/>
                  </a:cubicBezTo>
                  <a:cubicBezTo>
                    <a:pt x="1204988" y="1694372"/>
                    <a:pt x="1204226" y="1697039"/>
                    <a:pt x="1204226" y="1700659"/>
                  </a:cubicBezTo>
                  <a:cubicBezTo>
                    <a:pt x="1207941" y="1701040"/>
                    <a:pt x="1210799" y="1697516"/>
                    <a:pt x="1212989" y="1700088"/>
                  </a:cubicBezTo>
                  <a:cubicBezTo>
                    <a:pt x="1212132" y="1703612"/>
                    <a:pt x="1208703" y="1704183"/>
                    <a:pt x="1205178" y="1704469"/>
                  </a:cubicBezTo>
                  <a:cubicBezTo>
                    <a:pt x="1205845" y="1701230"/>
                    <a:pt x="1203750" y="1700278"/>
                    <a:pt x="1200511" y="1700373"/>
                  </a:cubicBezTo>
                  <a:cubicBezTo>
                    <a:pt x="1201845" y="1696563"/>
                    <a:pt x="1205655" y="1695516"/>
                    <a:pt x="1206322" y="1690848"/>
                  </a:cubicBezTo>
                  <a:cubicBezTo>
                    <a:pt x="1208798" y="1691039"/>
                    <a:pt x="1211275" y="1691229"/>
                    <a:pt x="1213751" y="1691420"/>
                  </a:cubicBezTo>
                  <a:cubicBezTo>
                    <a:pt x="1211846" y="1688848"/>
                    <a:pt x="1205083" y="1690277"/>
                    <a:pt x="1204131" y="1686848"/>
                  </a:cubicBezTo>
                  <a:cubicBezTo>
                    <a:pt x="1205465" y="1683514"/>
                    <a:pt x="1206607" y="1690848"/>
                    <a:pt x="1209084" y="1687229"/>
                  </a:cubicBezTo>
                  <a:cubicBezTo>
                    <a:pt x="1209274" y="1684085"/>
                    <a:pt x="1203464" y="1684943"/>
                    <a:pt x="1206988" y="1682085"/>
                  </a:cubicBezTo>
                  <a:cubicBezTo>
                    <a:pt x="1208227" y="1682180"/>
                    <a:pt x="1207846" y="1683704"/>
                    <a:pt x="1208036" y="1684657"/>
                  </a:cubicBezTo>
                  <a:cubicBezTo>
                    <a:pt x="1209846" y="1684847"/>
                    <a:pt x="1211560" y="1685133"/>
                    <a:pt x="1211846" y="1683704"/>
                  </a:cubicBezTo>
                  <a:cubicBezTo>
                    <a:pt x="1213751" y="1684467"/>
                    <a:pt x="1212608" y="1687705"/>
                    <a:pt x="1216609" y="1686562"/>
                  </a:cubicBezTo>
                  <a:cubicBezTo>
                    <a:pt x="1216228" y="1687514"/>
                    <a:pt x="1215275" y="1687705"/>
                    <a:pt x="1215180" y="1688943"/>
                  </a:cubicBezTo>
                  <a:cubicBezTo>
                    <a:pt x="1217371" y="1689324"/>
                    <a:pt x="1217942" y="1687610"/>
                    <a:pt x="1220228" y="1688086"/>
                  </a:cubicBezTo>
                  <a:cubicBezTo>
                    <a:pt x="1218704" y="1692658"/>
                    <a:pt x="1223752" y="1698373"/>
                    <a:pt x="1222514" y="1705802"/>
                  </a:cubicBezTo>
                  <a:cubicBezTo>
                    <a:pt x="1227372" y="1702373"/>
                    <a:pt x="1224038" y="1687800"/>
                    <a:pt x="1223276" y="1680847"/>
                  </a:cubicBezTo>
                  <a:cubicBezTo>
                    <a:pt x="1222228" y="1681038"/>
                    <a:pt x="1221943" y="1681990"/>
                    <a:pt x="1220704" y="1681895"/>
                  </a:cubicBezTo>
                  <a:cubicBezTo>
                    <a:pt x="1220038" y="1683990"/>
                    <a:pt x="1221466" y="1684371"/>
                    <a:pt x="1222990" y="1684562"/>
                  </a:cubicBezTo>
                  <a:cubicBezTo>
                    <a:pt x="1222324" y="1685609"/>
                    <a:pt x="1221752" y="1686752"/>
                    <a:pt x="1220324" y="1686848"/>
                  </a:cubicBezTo>
                  <a:cubicBezTo>
                    <a:pt x="1219466" y="1686752"/>
                    <a:pt x="1218704" y="1686752"/>
                    <a:pt x="1217847" y="1686657"/>
                  </a:cubicBezTo>
                  <a:cubicBezTo>
                    <a:pt x="1220228" y="1682562"/>
                    <a:pt x="1217942" y="1682847"/>
                    <a:pt x="1215847" y="1680275"/>
                  </a:cubicBezTo>
                  <a:cubicBezTo>
                    <a:pt x="1223752" y="1669703"/>
                    <a:pt x="1228324" y="1654082"/>
                    <a:pt x="1222895" y="1639508"/>
                  </a:cubicBezTo>
                  <a:cubicBezTo>
                    <a:pt x="1224515" y="1639604"/>
                    <a:pt x="1226229" y="1639794"/>
                    <a:pt x="1227848" y="1639889"/>
                  </a:cubicBezTo>
                  <a:cubicBezTo>
                    <a:pt x="1226324" y="1636746"/>
                    <a:pt x="1225276" y="1634555"/>
                    <a:pt x="1228515" y="1631222"/>
                  </a:cubicBezTo>
                  <a:cubicBezTo>
                    <a:pt x="1226896" y="1627602"/>
                    <a:pt x="1220704" y="1627793"/>
                    <a:pt x="1220419" y="1623030"/>
                  </a:cubicBezTo>
                  <a:cubicBezTo>
                    <a:pt x="1216704" y="1624459"/>
                    <a:pt x="1223371" y="1632650"/>
                    <a:pt x="1215942" y="1631412"/>
                  </a:cubicBezTo>
                  <a:cubicBezTo>
                    <a:pt x="1218418" y="1626364"/>
                    <a:pt x="1216894" y="1623697"/>
                    <a:pt x="1218418" y="1616553"/>
                  </a:cubicBezTo>
                  <a:cubicBezTo>
                    <a:pt x="1217561" y="1616458"/>
                    <a:pt x="1216799" y="1616458"/>
                    <a:pt x="1215942" y="1616363"/>
                  </a:cubicBezTo>
                  <a:cubicBezTo>
                    <a:pt x="1214037" y="1617696"/>
                    <a:pt x="1213656" y="1620935"/>
                    <a:pt x="1211751" y="1622268"/>
                  </a:cubicBezTo>
                  <a:cubicBezTo>
                    <a:pt x="1217752" y="1627412"/>
                    <a:pt x="1209560" y="1635603"/>
                    <a:pt x="1215085" y="1642556"/>
                  </a:cubicBezTo>
                  <a:cubicBezTo>
                    <a:pt x="1213275" y="1640556"/>
                    <a:pt x="1210513" y="1639604"/>
                    <a:pt x="1207941" y="1638175"/>
                  </a:cubicBezTo>
                  <a:cubicBezTo>
                    <a:pt x="1207846" y="1631126"/>
                    <a:pt x="1204893" y="1632746"/>
                    <a:pt x="1203750" y="1627793"/>
                  </a:cubicBezTo>
                  <a:cubicBezTo>
                    <a:pt x="1210132" y="1620649"/>
                    <a:pt x="1204131" y="1616648"/>
                    <a:pt x="1209084" y="1608171"/>
                  </a:cubicBezTo>
                  <a:cubicBezTo>
                    <a:pt x="1205655" y="1607600"/>
                    <a:pt x="1208417" y="1606933"/>
                    <a:pt x="1208417" y="1600646"/>
                  </a:cubicBezTo>
                  <a:cubicBezTo>
                    <a:pt x="1204988" y="1600742"/>
                    <a:pt x="1200702" y="1601885"/>
                    <a:pt x="1199083" y="1607409"/>
                  </a:cubicBezTo>
                  <a:cubicBezTo>
                    <a:pt x="1195558" y="1606933"/>
                    <a:pt x="1197178" y="1602075"/>
                    <a:pt x="1197273" y="1598551"/>
                  </a:cubicBezTo>
                  <a:cubicBezTo>
                    <a:pt x="1201464" y="1604456"/>
                    <a:pt x="1198416" y="1596265"/>
                    <a:pt x="1204607" y="1600361"/>
                  </a:cubicBezTo>
                  <a:cubicBezTo>
                    <a:pt x="1205845" y="1596646"/>
                    <a:pt x="1201369" y="1597694"/>
                    <a:pt x="1202607" y="1593979"/>
                  </a:cubicBezTo>
                  <a:cubicBezTo>
                    <a:pt x="1205750" y="1590455"/>
                    <a:pt x="1210608" y="1597027"/>
                    <a:pt x="1211560" y="1592169"/>
                  </a:cubicBezTo>
                  <a:cubicBezTo>
                    <a:pt x="1210608" y="1588550"/>
                    <a:pt x="1208036" y="1593693"/>
                    <a:pt x="1206703" y="1590550"/>
                  </a:cubicBezTo>
                  <a:cubicBezTo>
                    <a:pt x="1210036" y="1587788"/>
                    <a:pt x="1210132" y="1580930"/>
                    <a:pt x="1203750" y="1580263"/>
                  </a:cubicBezTo>
                  <a:cubicBezTo>
                    <a:pt x="1207179" y="1578358"/>
                    <a:pt x="1208132" y="1579025"/>
                    <a:pt x="1205369" y="1575405"/>
                  </a:cubicBezTo>
                  <a:cubicBezTo>
                    <a:pt x="1202416" y="1575596"/>
                    <a:pt x="1199940" y="1576167"/>
                    <a:pt x="1198892" y="1578644"/>
                  </a:cubicBezTo>
                  <a:cubicBezTo>
                    <a:pt x="1195558" y="1577787"/>
                    <a:pt x="1203369" y="1571024"/>
                    <a:pt x="1195653" y="1572167"/>
                  </a:cubicBezTo>
                  <a:cubicBezTo>
                    <a:pt x="1196797" y="1567880"/>
                    <a:pt x="1200988" y="1571500"/>
                    <a:pt x="1200416" y="1575024"/>
                  </a:cubicBezTo>
                  <a:cubicBezTo>
                    <a:pt x="1202131" y="1574834"/>
                    <a:pt x="1201654" y="1571976"/>
                    <a:pt x="1202035" y="1570167"/>
                  </a:cubicBezTo>
                  <a:cubicBezTo>
                    <a:pt x="1203655" y="1570262"/>
                    <a:pt x="1205369" y="1570452"/>
                    <a:pt x="1206988" y="1570547"/>
                  </a:cubicBezTo>
                  <a:cubicBezTo>
                    <a:pt x="1205750" y="1576643"/>
                    <a:pt x="1210989" y="1571500"/>
                    <a:pt x="1210132" y="1578263"/>
                  </a:cubicBezTo>
                  <a:cubicBezTo>
                    <a:pt x="1216704" y="1576834"/>
                    <a:pt x="1214132" y="1567023"/>
                    <a:pt x="1209655" y="1568262"/>
                  </a:cubicBezTo>
                  <a:cubicBezTo>
                    <a:pt x="1210036" y="1562642"/>
                    <a:pt x="1215466" y="1568357"/>
                    <a:pt x="1217085" y="1568833"/>
                  </a:cubicBezTo>
                  <a:cubicBezTo>
                    <a:pt x="1216704" y="1570167"/>
                    <a:pt x="1215847" y="1569404"/>
                    <a:pt x="1215847" y="1568738"/>
                  </a:cubicBezTo>
                  <a:cubicBezTo>
                    <a:pt x="1215275" y="1571405"/>
                    <a:pt x="1217180" y="1575024"/>
                    <a:pt x="1215942" y="1582549"/>
                  </a:cubicBezTo>
                  <a:cubicBezTo>
                    <a:pt x="1216799" y="1583787"/>
                    <a:pt x="1218037" y="1584549"/>
                    <a:pt x="1219466" y="1585311"/>
                  </a:cubicBezTo>
                  <a:cubicBezTo>
                    <a:pt x="1224324" y="1581882"/>
                    <a:pt x="1224610" y="1577787"/>
                    <a:pt x="1226705" y="1573405"/>
                  </a:cubicBezTo>
                  <a:cubicBezTo>
                    <a:pt x="1228134" y="1573976"/>
                    <a:pt x="1229658" y="1575786"/>
                    <a:pt x="1227753" y="1575977"/>
                  </a:cubicBezTo>
                  <a:cubicBezTo>
                    <a:pt x="1227753" y="1578263"/>
                    <a:pt x="1231944" y="1577120"/>
                    <a:pt x="1232515" y="1578834"/>
                  </a:cubicBezTo>
                  <a:cubicBezTo>
                    <a:pt x="1228134" y="1583787"/>
                    <a:pt x="1228420" y="1599599"/>
                    <a:pt x="1215847" y="1598742"/>
                  </a:cubicBezTo>
                  <a:cubicBezTo>
                    <a:pt x="1215751" y="1601789"/>
                    <a:pt x="1215561" y="1604742"/>
                    <a:pt x="1212894" y="1604742"/>
                  </a:cubicBezTo>
                  <a:cubicBezTo>
                    <a:pt x="1213084" y="1605790"/>
                    <a:pt x="1214037" y="1606076"/>
                    <a:pt x="1213942" y="1607314"/>
                  </a:cubicBezTo>
                  <a:cubicBezTo>
                    <a:pt x="1218037" y="1606171"/>
                    <a:pt x="1220324" y="1603028"/>
                    <a:pt x="1222133" y="1599218"/>
                  </a:cubicBezTo>
                  <a:cubicBezTo>
                    <a:pt x="1223086" y="1599504"/>
                    <a:pt x="1223276" y="1600551"/>
                    <a:pt x="1224515" y="1600646"/>
                  </a:cubicBezTo>
                  <a:cubicBezTo>
                    <a:pt x="1224228" y="1601694"/>
                    <a:pt x="1224895" y="1601885"/>
                    <a:pt x="1225657" y="1601980"/>
                  </a:cubicBezTo>
                  <a:cubicBezTo>
                    <a:pt x="1225276" y="1603313"/>
                    <a:pt x="1223086" y="1602647"/>
                    <a:pt x="1222990" y="1604266"/>
                  </a:cubicBezTo>
                  <a:cubicBezTo>
                    <a:pt x="1225276" y="1607219"/>
                    <a:pt x="1229277" y="1607504"/>
                    <a:pt x="1231658" y="1604933"/>
                  </a:cubicBezTo>
                  <a:cubicBezTo>
                    <a:pt x="1227753" y="1602742"/>
                    <a:pt x="1229944" y="1593598"/>
                    <a:pt x="1228896" y="1592169"/>
                  </a:cubicBezTo>
                  <a:cubicBezTo>
                    <a:pt x="1229372" y="1590550"/>
                    <a:pt x="1232134" y="1591407"/>
                    <a:pt x="1233944" y="1591312"/>
                  </a:cubicBezTo>
                  <a:cubicBezTo>
                    <a:pt x="1231087" y="1597979"/>
                    <a:pt x="1238326" y="1596075"/>
                    <a:pt x="1238230" y="1600456"/>
                  </a:cubicBezTo>
                  <a:cubicBezTo>
                    <a:pt x="1234801" y="1601027"/>
                    <a:pt x="1235944" y="1597789"/>
                    <a:pt x="1233468" y="1597598"/>
                  </a:cubicBezTo>
                  <a:cubicBezTo>
                    <a:pt x="1233373" y="1604647"/>
                    <a:pt x="1229372" y="1610076"/>
                    <a:pt x="1231944" y="1616267"/>
                  </a:cubicBezTo>
                  <a:cubicBezTo>
                    <a:pt x="1229658" y="1616267"/>
                    <a:pt x="1229467" y="1614553"/>
                    <a:pt x="1227086" y="1614648"/>
                  </a:cubicBezTo>
                  <a:cubicBezTo>
                    <a:pt x="1226991" y="1618077"/>
                    <a:pt x="1229086" y="1619125"/>
                    <a:pt x="1225657" y="1617029"/>
                  </a:cubicBezTo>
                  <a:cubicBezTo>
                    <a:pt x="1225657" y="1619792"/>
                    <a:pt x="1228610" y="1619887"/>
                    <a:pt x="1231658" y="1619982"/>
                  </a:cubicBezTo>
                  <a:cubicBezTo>
                    <a:pt x="1231944" y="1623030"/>
                    <a:pt x="1229182" y="1622554"/>
                    <a:pt x="1229944" y="1626078"/>
                  </a:cubicBezTo>
                  <a:cubicBezTo>
                    <a:pt x="1233563" y="1627697"/>
                    <a:pt x="1232325" y="1623506"/>
                    <a:pt x="1232801" y="1621316"/>
                  </a:cubicBezTo>
                  <a:cubicBezTo>
                    <a:pt x="1234801" y="1621601"/>
                    <a:pt x="1234040" y="1630079"/>
                    <a:pt x="1236135" y="1626554"/>
                  </a:cubicBezTo>
                  <a:cubicBezTo>
                    <a:pt x="1238326" y="1628364"/>
                    <a:pt x="1232896" y="1630364"/>
                    <a:pt x="1235563" y="1633984"/>
                  </a:cubicBezTo>
                  <a:cubicBezTo>
                    <a:pt x="1238230" y="1629698"/>
                    <a:pt x="1238897" y="1632174"/>
                    <a:pt x="1243183" y="1632079"/>
                  </a:cubicBezTo>
                  <a:cubicBezTo>
                    <a:pt x="1242612" y="1635508"/>
                    <a:pt x="1238326" y="1634555"/>
                    <a:pt x="1236611" y="1636556"/>
                  </a:cubicBezTo>
                  <a:cubicBezTo>
                    <a:pt x="1240231" y="1639318"/>
                    <a:pt x="1239754" y="1645414"/>
                    <a:pt x="1240421" y="1650653"/>
                  </a:cubicBezTo>
                  <a:cubicBezTo>
                    <a:pt x="1238421" y="1646843"/>
                    <a:pt x="1237564" y="1647605"/>
                    <a:pt x="1234516" y="1646462"/>
                  </a:cubicBezTo>
                  <a:cubicBezTo>
                    <a:pt x="1234611" y="1645223"/>
                    <a:pt x="1236135" y="1645604"/>
                    <a:pt x="1237087" y="1645414"/>
                  </a:cubicBezTo>
                  <a:cubicBezTo>
                    <a:pt x="1236325" y="1643128"/>
                    <a:pt x="1234801" y="1645033"/>
                    <a:pt x="1233373" y="1645128"/>
                  </a:cubicBezTo>
                  <a:cubicBezTo>
                    <a:pt x="1233944" y="1649414"/>
                    <a:pt x="1236516" y="1659606"/>
                    <a:pt x="1231277" y="1656177"/>
                  </a:cubicBezTo>
                  <a:cubicBezTo>
                    <a:pt x="1231849" y="1659606"/>
                    <a:pt x="1234611" y="1661035"/>
                    <a:pt x="1236992" y="1662940"/>
                  </a:cubicBezTo>
                  <a:cubicBezTo>
                    <a:pt x="1235563" y="1671798"/>
                    <a:pt x="1232039" y="1670655"/>
                    <a:pt x="1239945" y="1673227"/>
                  </a:cubicBezTo>
                  <a:cubicBezTo>
                    <a:pt x="1242231" y="1674275"/>
                    <a:pt x="1236707" y="1677513"/>
                    <a:pt x="1234611" y="1677799"/>
                  </a:cubicBezTo>
                  <a:cubicBezTo>
                    <a:pt x="1237754" y="1685229"/>
                    <a:pt x="1236611" y="1689705"/>
                    <a:pt x="1237849" y="1699325"/>
                  </a:cubicBezTo>
                  <a:cubicBezTo>
                    <a:pt x="1234801" y="1700183"/>
                    <a:pt x="1232896" y="1702564"/>
                    <a:pt x="1231087" y="1705041"/>
                  </a:cubicBezTo>
                  <a:cubicBezTo>
                    <a:pt x="1232039" y="1706279"/>
                    <a:pt x="1234040" y="1706183"/>
                    <a:pt x="1238421" y="1706946"/>
                  </a:cubicBezTo>
                  <a:cubicBezTo>
                    <a:pt x="1235468" y="1711327"/>
                    <a:pt x="1240040" y="1713137"/>
                    <a:pt x="1240040" y="1718280"/>
                  </a:cubicBezTo>
                  <a:cubicBezTo>
                    <a:pt x="1236040" y="1718756"/>
                    <a:pt x="1236421" y="1715613"/>
                    <a:pt x="1233849" y="1717804"/>
                  </a:cubicBezTo>
                  <a:cubicBezTo>
                    <a:pt x="1236421" y="1721804"/>
                    <a:pt x="1237945" y="1724567"/>
                    <a:pt x="1234230" y="1729139"/>
                  </a:cubicBezTo>
                  <a:cubicBezTo>
                    <a:pt x="1238516" y="1729425"/>
                    <a:pt x="1239469" y="1744855"/>
                    <a:pt x="1236516" y="1746855"/>
                  </a:cubicBezTo>
                  <a:cubicBezTo>
                    <a:pt x="1238421" y="1747903"/>
                    <a:pt x="1238040" y="1750951"/>
                    <a:pt x="1241183" y="1750951"/>
                  </a:cubicBezTo>
                  <a:cubicBezTo>
                    <a:pt x="1240135" y="1753332"/>
                    <a:pt x="1237564" y="1753999"/>
                    <a:pt x="1234706" y="1754189"/>
                  </a:cubicBezTo>
                  <a:cubicBezTo>
                    <a:pt x="1234897" y="1779621"/>
                    <a:pt x="1236802" y="1791718"/>
                    <a:pt x="1238135" y="1819531"/>
                  </a:cubicBezTo>
                  <a:cubicBezTo>
                    <a:pt x="1235944" y="1819245"/>
                    <a:pt x="1235373" y="1820864"/>
                    <a:pt x="1232992" y="1820388"/>
                  </a:cubicBezTo>
                  <a:cubicBezTo>
                    <a:pt x="1235659" y="1824484"/>
                    <a:pt x="1234801" y="1825532"/>
                    <a:pt x="1237373" y="1828294"/>
                  </a:cubicBezTo>
                  <a:cubicBezTo>
                    <a:pt x="1240231" y="1828008"/>
                    <a:pt x="1237945" y="1821722"/>
                    <a:pt x="1240421" y="1821055"/>
                  </a:cubicBezTo>
                  <a:cubicBezTo>
                    <a:pt x="1241564" y="1825437"/>
                    <a:pt x="1243565" y="1833818"/>
                    <a:pt x="1235468" y="1835723"/>
                  </a:cubicBezTo>
                  <a:cubicBezTo>
                    <a:pt x="1236707" y="1841534"/>
                    <a:pt x="1242993" y="1850868"/>
                    <a:pt x="1235182" y="1854488"/>
                  </a:cubicBezTo>
                  <a:cubicBezTo>
                    <a:pt x="1244422" y="1866966"/>
                    <a:pt x="1231468" y="1896207"/>
                    <a:pt x="1244612" y="1907828"/>
                  </a:cubicBezTo>
                  <a:cubicBezTo>
                    <a:pt x="1245184" y="1908590"/>
                    <a:pt x="1243755" y="1908209"/>
                    <a:pt x="1242707" y="1908494"/>
                  </a:cubicBezTo>
                  <a:close/>
                  <a:moveTo>
                    <a:pt x="1204607" y="1637604"/>
                  </a:moveTo>
                  <a:cubicBezTo>
                    <a:pt x="1206893" y="1639508"/>
                    <a:pt x="1209370" y="1641318"/>
                    <a:pt x="1212989" y="1642080"/>
                  </a:cubicBezTo>
                  <a:cubicBezTo>
                    <a:pt x="1210799" y="1643985"/>
                    <a:pt x="1211370" y="1649319"/>
                    <a:pt x="1206322" y="1647795"/>
                  </a:cubicBezTo>
                  <a:cubicBezTo>
                    <a:pt x="1204893" y="1651700"/>
                    <a:pt x="1210227" y="1649891"/>
                    <a:pt x="1210989" y="1651891"/>
                  </a:cubicBezTo>
                  <a:cubicBezTo>
                    <a:pt x="1209846" y="1656082"/>
                    <a:pt x="1205083" y="1655892"/>
                    <a:pt x="1202893" y="1658749"/>
                  </a:cubicBezTo>
                  <a:cubicBezTo>
                    <a:pt x="1202131" y="1653034"/>
                    <a:pt x="1208703" y="1644938"/>
                    <a:pt x="1204607" y="1637604"/>
                  </a:cubicBezTo>
                  <a:close/>
                  <a:moveTo>
                    <a:pt x="1214608" y="1653415"/>
                  </a:moveTo>
                  <a:cubicBezTo>
                    <a:pt x="1212799" y="1652748"/>
                    <a:pt x="1215275" y="1651891"/>
                    <a:pt x="1214894" y="1649700"/>
                  </a:cubicBezTo>
                  <a:cubicBezTo>
                    <a:pt x="1217752" y="1650367"/>
                    <a:pt x="1220038" y="1652748"/>
                    <a:pt x="1221181" y="1648938"/>
                  </a:cubicBezTo>
                  <a:cubicBezTo>
                    <a:pt x="1222800" y="1649891"/>
                    <a:pt x="1223276" y="1651796"/>
                    <a:pt x="1223276" y="1654082"/>
                  </a:cubicBezTo>
                  <a:cubicBezTo>
                    <a:pt x="1218228" y="1650367"/>
                    <a:pt x="1222038" y="1653605"/>
                    <a:pt x="1216894" y="1654844"/>
                  </a:cubicBezTo>
                  <a:cubicBezTo>
                    <a:pt x="1218418" y="1650558"/>
                    <a:pt x="1215370" y="1650367"/>
                    <a:pt x="1214608" y="1653415"/>
                  </a:cubicBezTo>
                  <a:close/>
                  <a:moveTo>
                    <a:pt x="1214799" y="1665988"/>
                  </a:moveTo>
                  <a:cubicBezTo>
                    <a:pt x="1209179" y="1665226"/>
                    <a:pt x="1210894" y="1656082"/>
                    <a:pt x="1211846" y="1655701"/>
                  </a:cubicBezTo>
                  <a:cubicBezTo>
                    <a:pt x="1216228" y="1656272"/>
                    <a:pt x="1213561" y="1662750"/>
                    <a:pt x="1214799" y="1665988"/>
                  </a:cubicBezTo>
                  <a:close/>
                  <a:moveTo>
                    <a:pt x="1211656" y="1674465"/>
                  </a:moveTo>
                  <a:cubicBezTo>
                    <a:pt x="1211275" y="1675894"/>
                    <a:pt x="1210322" y="1675037"/>
                    <a:pt x="1210417" y="1674370"/>
                  </a:cubicBezTo>
                  <a:cubicBezTo>
                    <a:pt x="1208227" y="1674084"/>
                    <a:pt x="1207655" y="1675704"/>
                    <a:pt x="1205369" y="1675227"/>
                  </a:cubicBezTo>
                  <a:cubicBezTo>
                    <a:pt x="1204798" y="1671322"/>
                    <a:pt x="1208989" y="1673132"/>
                    <a:pt x="1208322" y="1669226"/>
                  </a:cubicBezTo>
                  <a:cubicBezTo>
                    <a:pt x="1210799" y="1669703"/>
                    <a:pt x="1209084" y="1673894"/>
                    <a:pt x="1211656" y="1674465"/>
                  </a:cubicBezTo>
                  <a:close/>
                  <a:moveTo>
                    <a:pt x="1198892" y="1584549"/>
                  </a:moveTo>
                  <a:cubicBezTo>
                    <a:pt x="1204036" y="1584073"/>
                    <a:pt x="1204321" y="1587692"/>
                    <a:pt x="1205941" y="1590169"/>
                  </a:cubicBezTo>
                  <a:cubicBezTo>
                    <a:pt x="1205083" y="1594169"/>
                    <a:pt x="1196892" y="1590074"/>
                    <a:pt x="1198892" y="1584549"/>
                  </a:cubicBezTo>
                  <a:close/>
                  <a:moveTo>
                    <a:pt x="1246041" y="1682276"/>
                  </a:moveTo>
                  <a:cubicBezTo>
                    <a:pt x="1247946" y="1679609"/>
                    <a:pt x="1250803" y="1685800"/>
                    <a:pt x="1249184" y="1689991"/>
                  </a:cubicBezTo>
                  <a:cubicBezTo>
                    <a:pt x="1243565" y="1691325"/>
                    <a:pt x="1249756" y="1682562"/>
                    <a:pt x="1246041" y="1682276"/>
                  </a:cubicBezTo>
                  <a:close/>
                  <a:moveTo>
                    <a:pt x="1247184" y="1714851"/>
                  </a:moveTo>
                  <a:cubicBezTo>
                    <a:pt x="1248899" y="1716947"/>
                    <a:pt x="1252232" y="1716185"/>
                    <a:pt x="1253470" y="1714089"/>
                  </a:cubicBezTo>
                  <a:cubicBezTo>
                    <a:pt x="1257661" y="1714946"/>
                    <a:pt x="1249756" y="1718661"/>
                    <a:pt x="1255661" y="1717994"/>
                  </a:cubicBezTo>
                  <a:cubicBezTo>
                    <a:pt x="1254137" y="1720376"/>
                    <a:pt x="1245184" y="1719328"/>
                    <a:pt x="1247184" y="1714851"/>
                  </a:cubicBezTo>
                  <a:close/>
                  <a:moveTo>
                    <a:pt x="1252042" y="1746569"/>
                  </a:moveTo>
                  <a:cubicBezTo>
                    <a:pt x="1252327" y="1740950"/>
                    <a:pt x="1250422" y="1737140"/>
                    <a:pt x="1249470" y="1732568"/>
                  </a:cubicBezTo>
                  <a:cubicBezTo>
                    <a:pt x="1249851" y="1728758"/>
                    <a:pt x="1252518" y="1733711"/>
                    <a:pt x="1253090" y="1732663"/>
                  </a:cubicBezTo>
                  <a:cubicBezTo>
                    <a:pt x="1252708" y="1735806"/>
                    <a:pt x="1252708" y="1743998"/>
                    <a:pt x="1258709" y="1742093"/>
                  </a:cubicBezTo>
                  <a:cubicBezTo>
                    <a:pt x="1256518" y="1743617"/>
                    <a:pt x="1256709" y="1747903"/>
                    <a:pt x="1252042" y="1746569"/>
                  </a:cubicBezTo>
                  <a:close/>
                  <a:moveTo>
                    <a:pt x="1261281" y="1972502"/>
                  </a:moveTo>
                  <a:cubicBezTo>
                    <a:pt x="1261662" y="1975265"/>
                    <a:pt x="1259281" y="1974788"/>
                    <a:pt x="1257376" y="1974693"/>
                  </a:cubicBezTo>
                  <a:cubicBezTo>
                    <a:pt x="1256995" y="1976884"/>
                    <a:pt x="1258709" y="1977455"/>
                    <a:pt x="1258233" y="1979742"/>
                  </a:cubicBezTo>
                  <a:cubicBezTo>
                    <a:pt x="1253185" y="1979646"/>
                    <a:pt x="1256233" y="1969359"/>
                    <a:pt x="1261281" y="1972502"/>
                  </a:cubicBezTo>
                  <a:close/>
                  <a:moveTo>
                    <a:pt x="1265567" y="2707261"/>
                  </a:moveTo>
                  <a:cubicBezTo>
                    <a:pt x="1264805" y="2709833"/>
                    <a:pt x="1266139" y="2710595"/>
                    <a:pt x="1266424" y="2712309"/>
                  </a:cubicBezTo>
                  <a:cubicBezTo>
                    <a:pt x="1265186" y="2713262"/>
                    <a:pt x="1260233" y="2707642"/>
                    <a:pt x="1256899" y="2706499"/>
                  </a:cubicBezTo>
                  <a:cubicBezTo>
                    <a:pt x="1258138" y="2704785"/>
                    <a:pt x="1259090" y="2702689"/>
                    <a:pt x="1262138" y="2703165"/>
                  </a:cubicBezTo>
                  <a:cubicBezTo>
                    <a:pt x="1260328" y="2708309"/>
                    <a:pt x="1259852" y="2707737"/>
                    <a:pt x="1265567" y="2707261"/>
                  </a:cubicBezTo>
                  <a:close/>
                  <a:moveTo>
                    <a:pt x="1262328" y="2052608"/>
                  </a:moveTo>
                  <a:cubicBezTo>
                    <a:pt x="1263376" y="2049750"/>
                    <a:pt x="1267949" y="2050988"/>
                    <a:pt x="1266710" y="2045464"/>
                  </a:cubicBezTo>
                  <a:cubicBezTo>
                    <a:pt x="1270234" y="2045654"/>
                    <a:pt x="1268520" y="2052036"/>
                    <a:pt x="1264996" y="2051560"/>
                  </a:cubicBezTo>
                  <a:cubicBezTo>
                    <a:pt x="1275092" y="2056418"/>
                    <a:pt x="1268710" y="2056513"/>
                    <a:pt x="1262328" y="2052608"/>
                  </a:cubicBezTo>
                  <a:close/>
                  <a:moveTo>
                    <a:pt x="1267853" y="1984313"/>
                  </a:moveTo>
                  <a:cubicBezTo>
                    <a:pt x="1267377" y="1986028"/>
                    <a:pt x="1264615" y="1985075"/>
                    <a:pt x="1262805" y="1985171"/>
                  </a:cubicBezTo>
                  <a:cubicBezTo>
                    <a:pt x="1263662" y="1984123"/>
                    <a:pt x="1264519" y="1983075"/>
                    <a:pt x="1262995" y="1982694"/>
                  </a:cubicBezTo>
                  <a:cubicBezTo>
                    <a:pt x="1268901" y="1983361"/>
                    <a:pt x="1266139" y="1973646"/>
                    <a:pt x="1272425" y="1974693"/>
                  </a:cubicBezTo>
                  <a:cubicBezTo>
                    <a:pt x="1270520" y="1979551"/>
                    <a:pt x="1266901" y="1981361"/>
                    <a:pt x="1267853" y="1984313"/>
                  </a:cubicBezTo>
                  <a:close/>
                  <a:moveTo>
                    <a:pt x="1274330" y="1951071"/>
                  </a:moveTo>
                  <a:cubicBezTo>
                    <a:pt x="1273568" y="1953452"/>
                    <a:pt x="1277759" y="1956691"/>
                    <a:pt x="1272711" y="1955929"/>
                  </a:cubicBezTo>
                  <a:cubicBezTo>
                    <a:pt x="1275283" y="1962596"/>
                    <a:pt x="1273378" y="1964692"/>
                    <a:pt x="1270044" y="1973264"/>
                  </a:cubicBezTo>
                  <a:cubicBezTo>
                    <a:pt x="1268234" y="1972788"/>
                    <a:pt x="1269853" y="1969550"/>
                    <a:pt x="1267853" y="1969359"/>
                  </a:cubicBezTo>
                  <a:cubicBezTo>
                    <a:pt x="1274902" y="1967359"/>
                    <a:pt x="1265948" y="1954500"/>
                    <a:pt x="1274044" y="1954881"/>
                  </a:cubicBezTo>
                  <a:cubicBezTo>
                    <a:pt x="1273949" y="1953357"/>
                    <a:pt x="1271853" y="1953643"/>
                    <a:pt x="1270425" y="1953357"/>
                  </a:cubicBezTo>
                  <a:cubicBezTo>
                    <a:pt x="1270139" y="1950976"/>
                    <a:pt x="1277092" y="1948214"/>
                    <a:pt x="1270901" y="1947166"/>
                  </a:cubicBezTo>
                  <a:cubicBezTo>
                    <a:pt x="1274044" y="1945833"/>
                    <a:pt x="1273949" y="1940784"/>
                    <a:pt x="1278807" y="1941546"/>
                  </a:cubicBezTo>
                  <a:cubicBezTo>
                    <a:pt x="1278902" y="1942975"/>
                    <a:pt x="1278331" y="1943737"/>
                    <a:pt x="1277378" y="1943927"/>
                  </a:cubicBezTo>
                  <a:cubicBezTo>
                    <a:pt x="1278045" y="1945261"/>
                    <a:pt x="1280140" y="1945451"/>
                    <a:pt x="1279569" y="1947928"/>
                  </a:cubicBezTo>
                  <a:cubicBezTo>
                    <a:pt x="1274997" y="1945451"/>
                    <a:pt x="1278902" y="1953262"/>
                    <a:pt x="1274330" y="1951071"/>
                  </a:cubicBezTo>
                  <a:close/>
                  <a:moveTo>
                    <a:pt x="1278997" y="2649635"/>
                  </a:moveTo>
                  <a:cubicBezTo>
                    <a:pt x="1280521" y="2644301"/>
                    <a:pt x="1279759" y="2644110"/>
                    <a:pt x="1280998" y="2639729"/>
                  </a:cubicBezTo>
                  <a:cubicBezTo>
                    <a:pt x="1282712" y="2640491"/>
                    <a:pt x="1283188" y="2651254"/>
                    <a:pt x="1278997" y="2649635"/>
                  </a:cubicBezTo>
                  <a:close/>
                  <a:moveTo>
                    <a:pt x="1277664" y="1925068"/>
                  </a:moveTo>
                  <a:cubicBezTo>
                    <a:pt x="1279188" y="1933069"/>
                    <a:pt x="1282426" y="1936498"/>
                    <a:pt x="1275187" y="1939832"/>
                  </a:cubicBezTo>
                  <a:cubicBezTo>
                    <a:pt x="1279664" y="1933641"/>
                    <a:pt x="1269187" y="1934498"/>
                    <a:pt x="1269853" y="1928211"/>
                  </a:cubicBezTo>
                  <a:cubicBezTo>
                    <a:pt x="1273282" y="1927640"/>
                    <a:pt x="1272044" y="1930973"/>
                    <a:pt x="1273282" y="1932212"/>
                  </a:cubicBezTo>
                  <a:cubicBezTo>
                    <a:pt x="1275759" y="1932402"/>
                    <a:pt x="1275092" y="1928973"/>
                    <a:pt x="1278426" y="1930116"/>
                  </a:cubicBezTo>
                  <a:cubicBezTo>
                    <a:pt x="1275854" y="1928497"/>
                    <a:pt x="1276045" y="1924401"/>
                    <a:pt x="1275378" y="1921067"/>
                  </a:cubicBezTo>
                  <a:cubicBezTo>
                    <a:pt x="1279664" y="1921258"/>
                    <a:pt x="1280331" y="1918305"/>
                    <a:pt x="1284141" y="1920591"/>
                  </a:cubicBezTo>
                  <a:cubicBezTo>
                    <a:pt x="1283093" y="1923163"/>
                    <a:pt x="1279664" y="1923354"/>
                    <a:pt x="1277664" y="1925068"/>
                  </a:cubicBezTo>
                  <a:close/>
                  <a:moveTo>
                    <a:pt x="1284236" y="2662494"/>
                  </a:moveTo>
                  <a:cubicBezTo>
                    <a:pt x="1284332" y="2661255"/>
                    <a:pt x="1285855" y="2661636"/>
                    <a:pt x="1286808" y="2661446"/>
                  </a:cubicBezTo>
                  <a:cubicBezTo>
                    <a:pt x="1284903" y="2658779"/>
                    <a:pt x="1286999" y="2659922"/>
                    <a:pt x="1287189" y="2656493"/>
                  </a:cubicBezTo>
                  <a:cubicBezTo>
                    <a:pt x="1289951" y="2656493"/>
                    <a:pt x="1287379" y="2660969"/>
                    <a:pt x="1287951" y="2662779"/>
                  </a:cubicBezTo>
                  <a:cubicBezTo>
                    <a:pt x="1288808" y="2662875"/>
                    <a:pt x="1289570" y="2662875"/>
                    <a:pt x="1290427" y="2662970"/>
                  </a:cubicBezTo>
                  <a:cubicBezTo>
                    <a:pt x="1289094" y="2666589"/>
                    <a:pt x="1287475" y="2661160"/>
                    <a:pt x="1284236" y="2662494"/>
                  </a:cubicBezTo>
                  <a:close/>
                  <a:moveTo>
                    <a:pt x="1303000" y="2646492"/>
                  </a:moveTo>
                  <a:cubicBezTo>
                    <a:pt x="1297762" y="2648587"/>
                    <a:pt x="1305667" y="2653731"/>
                    <a:pt x="1296142" y="2653445"/>
                  </a:cubicBezTo>
                  <a:cubicBezTo>
                    <a:pt x="1296142" y="2655731"/>
                    <a:pt x="1300238" y="2654588"/>
                    <a:pt x="1300905" y="2656302"/>
                  </a:cubicBezTo>
                  <a:cubicBezTo>
                    <a:pt x="1304334" y="2658017"/>
                    <a:pt x="1298809" y="2657541"/>
                    <a:pt x="1298428" y="2656112"/>
                  </a:cubicBezTo>
                  <a:cubicBezTo>
                    <a:pt x="1297190" y="2656112"/>
                    <a:pt x="1297285" y="2657541"/>
                    <a:pt x="1297000" y="2658493"/>
                  </a:cubicBezTo>
                  <a:cubicBezTo>
                    <a:pt x="1294714" y="2658493"/>
                    <a:pt x="1294523" y="2656778"/>
                    <a:pt x="1292142" y="2656874"/>
                  </a:cubicBezTo>
                  <a:cubicBezTo>
                    <a:pt x="1292332" y="2654397"/>
                    <a:pt x="1292523" y="2651921"/>
                    <a:pt x="1292713" y="2649444"/>
                  </a:cubicBezTo>
                  <a:cubicBezTo>
                    <a:pt x="1294618" y="2650111"/>
                    <a:pt x="1293475" y="2653445"/>
                    <a:pt x="1297476" y="2652302"/>
                  </a:cubicBezTo>
                  <a:cubicBezTo>
                    <a:pt x="1294142" y="2649063"/>
                    <a:pt x="1297095" y="2642682"/>
                    <a:pt x="1303382" y="2641539"/>
                  </a:cubicBezTo>
                  <a:cubicBezTo>
                    <a:pt x="1303000" y="2644682"/>
                    <a:pt x="1300715" y="2645253"/>
                    <a:pt x="1304239" y="2646682"/>
                  </a:cubicBezTo>
                  <a:cubicBezTo>
                    <a:pt x="1303953" y="2648016"/>
                    <a:pt x="1303000" y="2647253"/>
                    <a:pt x="1303000" y="2646492"/>
                  </a:cubicBezTo>
                  <a:close/>
                  <a:moveTo>
                    <a:pt x="1355674" y="2629537"/>
                  </a:moveTo>
                  <a:cubicBezTo>
                    <a:pt x="1360055" y="2630966"/>
                    <a:pt x="1355578" y="2632585"/>
                    <a:pt x="1356340" y="2637062"/>
                  </a:cubicBezTo>
                  <a:cubicBezTo>
                    <a:pt x="1355293" y="2636204"/>
                    <a:pt x="1354245" y="2635443"/>
                    <a:pt x="1353864" y="2636871"/>
                  </a:cubicBezTo>
                  <a:cubicBezTo>
                    <a:pt x="1350911" y="2635538"/>
                    <a:pt x="1357007" y="2633442"/>
                    <a:pt x="1355674" y="2629537"/>
                  </a:cubicBezTo>
                  <a:close/>
                  <a:moveTo>
                    <a:pt x="1347958" y="2601343"/>
                  </a:moveTo>
                  <a:cubicBezTo>
                    <a:pt x="1352816" y="2605439"/>
                    <a:pt x="1346625" y="2609058"/>
                    <a:pt x="1347101" y="2612487"/>
                  </a:cubicBezTo>
                  <a:cubicBezTo>
                    <a:pt x="1345768" y="2612106"/>
                    <a:pt x="1346434" y="2609916"/>
                    <a:pt x="1344815" y="2609820"/>
                  </a:cubicBezTo>
                  <a:cubicBezTo>
                    <a:pt x="1345006" y="2606010"/>
                    <a:pt x="1349006" y="2606677"/>
                    <a:pt x="1347958" y="2601343"/>
                  </a:cubicBezTo>
                  <a:close/>
                  <a:moveTo>
                    <a:pt x="1351578" y="2619155"/>
                  </a:moveTo>
                  <a:cubicBezTo>
                    <a:pt x="1349006" y="2621345"/>
                    <a:pt x="1352149" y="2621441"/>
                    <a:pt x="1351102" y="2625346"/>
                  </a:cubicBezTo>
                  <a:cubicBezTo>
                    <a:pt x="1353483" y="2628585"/>
                    <a:pt x="1349482" y="2623822"/>
                    <a:pt x="1348816" y="2622679"/>
                  </a:cubicBezTo>
                  <a:cubicBezTo>
                    <a:pt x="1346530" y="2623917"/>
                    <a:pt x="1351483" y="2632966"/>
                    <a:pt x="1350721" y="2630299"/>
                  </a:cubicBezTo>
                  <a:cubicBezTo>
                    <a:pt x="1355102" y="2632680"/>
                    <a:pt x="1347673" y="2631918"/>
                    <a:pt x="1349101" y="2635252"/>
                  </a:cubicBezTo>
                  <a:cubicBezTo>
                    <a:pt x="1345482" y="2630585"/>
                    <a:pt x="1344529" y="2623727"/>
                    <a:pt x="1344339" y="2616107"/>
                  </a:cubicBezTo>
                  <a:cubicBezTo>
                    <a:pt x="1349292" y="2616964"/>
                    <a:pt x="1347292" y="2617154"/>
                    <a:pt x="1351578" y="2619155"/>
                  </a:cubicBezTo>
                  <a:close/>
                  <a:moveTo>
                    <a:pt x="1340529" y="2632014"/>
                  </a:moveTo>
                  <a:cubicBezTo>
                    <a:pt x="1337671" y="2631442"/>
                    <a:pt x="1340243" y="2626489"/>
                    <a:pt x="1341005" y="2625822"/>
                  </a:cubicBezTo>
                  <a:cubicBezTo>
                    <a:pt x="1341005" y="2624584"/>
                    <a:pt x="1339576" y="2624679"/>
                    <a:pt x="1338624" y="2624394"/>
                  </a:cubicBezTo>
                  <a:cubicBezTo>
                    <a:pt x="1344053" y="2618012"/>
                    <a:pt x="1344053" y="2628680"/>
                    <a:pt x="1340529" y="2632014"/>
                  </a:cubicBezTo>
                  <a:close/>
                  <a:moveTo>
                    <a:pt x="1350340" y="2650397"/>
                  </a:moveTo>
                  <a:cubicBezTo>
                    <a:pt x="1348625" y="2654969"/>
                    <a:pt x="1354816" y="2652778"/>
                    <a:pt x="1353578" y="2656969"/>
                  </a:cubicBezTo>
                  <a:cubicBezTo>
                    <a:pt x="1345672" y="2658588"/>
                    <a:pt x="1352054" y="2647444"/>
                    <a:pt x="1345291" y="2651254"/>
                  </a:cubicBezTo>
                  <a:cubicBezTo>
                    <a:pt x="1345672" y="2648968"/>
                    <a:pt x="1346434" y="2647158"/>
                    <a:pt x="1348149" y="2646492"/>
                  </a:cubicBezTo>
                  <a:cubicBezTo>
                    <a:pt x="1347577" y="2644872"/>
                    <a:pt x="1343291" y="2647063"/>
                    <a:pt x="1344815" y="2641253"/>
                  </a:cubicBezTo>
                  <a:cubicBezTo>
                    <a:pt x="1342815" y="2640681"/>
                    <a:pt x="1342529" y="2642205"/>
                    <a:pt x="1341005" y="2642205"/>
                  </a:cubicBezTo>
                  <a:cubicBezTo>
                    <a:pt x="1343386" y="2642586"/>
                    <a:pt x="1347387" y="2650968"/>
                    <a:pt x="1341482" y="2650968"/>
                  </a:cubicBezTo>
                  <a:cubicBezTo>
                    <a:pt x="1341100" y="2646968"/>
                    <a:pt x="1344149" y="2647349"/>
                    <a:pt x="1341958" y="2644777"/>
                  </a:cubicBezTo>
                  <a:cubicBezTo>
                    <a:pt x="1339386" y="2645253"/>
                    <a:pt x="1339195" y="2648301"/>
                    <a:pt x="1336909" y="2645634"/>
                  </a:cubicBezTo>
                  <a:cubicBezTo>
                    <a:pt x="1336909" y="2644015"/>
                    <a:pt x="1342243" y="2642301"/>
                    <a:pt x="1338528" y="2640777"/>
                  </a:cubicBezTo>
                  <a:cubicBezTo>
                    <a:pt x="1338910" y="2639348"/>
                    <a:pt x="1339862" y="2640205"/>
                    <a:pt x="1339767" y="2640872"/>
                  </a:cubicBezTo>
                  <a:cubicBezTo>
                    <a:pt x="1341005" y="2640967"/>
                    <a:pt x="1340815" y="2639443"/>
                    <a:pt x="1341196" y="2638491"/>
                  </a:cubicBezTo>
                  <a:cubicBezTo>
                    <a:pt x="1344053" y="2638395"/>
                    <a:pt x="1345863" y="2639157"/>
                    <a:pt x="1345958" y="2641348"/>
                  </a:cubicBezTo>
                  <a:cubicBezTo>
                    <a:pt x="1349673" y="2640586"/>
                    <a:pt x="1343196" y="2639252"/>
                    <a:pt x="1345101" y="2636300"/>
                  </a:cubicBezTo>
                  <a:cubicBezTo>
                    <a:pt x="1352054" y="2634300"/>
                    <a:pt x="1354912" y="2644586"/>
                    <a:pt x="1355959" y="2640967"/>
                  </a:cubicBezTo>
                  <a:cubicBezTo>
                    <a:pt x="1359579" y="2643158"/>
                    <a:pt x="1354626" y="2646492"/>
                    <a:pt x="1351864" y="2645634"/>
                  </a:cubicBezTo>
                  <a:cubicBezTo>
                    <a:pt x="1352149" y="2646777"/>
                    <a:pt x="1356150" y="2650206"/>
                    <a:pt x="1356721" y="2647253"/>
                  </a:cubicBezTo>
                  <a:cubicBezTo>
                    <a:pt x="1360436" y="2652683"/>
                    <a:pt x="1353388" y="2648777"/>
                    <a:pt x="1350340" y="2650397"/>
                  </a:cubicBezTo>
                  <a:close/>
                  <a:moveTo>
                    <a:pt x="1361960" y="2645063"/>
                  </a:moveTo>
                  <a:cubicBezTo>
                    <a:pt x="1363389" y="2638871"/>
                    <a:pt x="1366913" y="2642777"/>
                    <a:pt x="1367485" y="2639252"/>
                  </a:cubicBezTo>
                  <a:cubicBezTo>
                    <a:pt x="1368247" y="2637157"/>
                    <a:pt x="1367866" y="2641824"/>
                    <a:pt x="1372247" y="2642110"/>
                  </a:cubicBezTo>
                  <a:cubicBezTo>
                    <a:pt x="1369390" y="2645634"/>
                    <a:pt x="1366723" y="2640205"/>
                    <a:pt x="1361960" y="2645063"/>
                  </a:cubicBezTo>
                  <a:close/>
                  <a:moveTo>
                    <a:pt x="1375200" y="2589818"/>
                  </a:moveTo>
                  <a:cubicBezTo>
                    <a:pt x="1373104" y="2586675"/>
                    <a:pt x="1375771" y="2586198"/>
                    <a:pt x="1375867" y="2581150"/>
                  </a:cubicBezTo>
                  <a:cubicBezTo>
                    <a:pt x="1376628" y="2583150"/>
                    <a:pt x="1379677" y="2583341"/>
                    <a:pt x="1379200" y="2586389"/>
                  </a:cubicBezTo>
                  <a:cubicBezTo>
                    <a:pt x="1375962" y="2585246"/>
                    <a:pt x="1376628" y="2588770"/>
                    <a:pt x="1375200" y="2589818"/>
                  </a:cubicBezTo>
                  <a:close/>
                  <a:moveTo>
                    <a:pt x="1391774" y="2571149"/>
                  </a:moveTo>
                  <a:cubicBezTo>
                    <a:pt x="1387297" y="2568291"/>
                    <a:pt x="1393964" y="2567720"/>
                    <a:pt x="1389868" y="2563529"/>
                  </a:cubicBezTo>
                  <a:cubicBezTo>
                    <a:pt x="1392345" y="2563719"/>
                    <a:pt x="1391202" y="2567053"/>
                    <a:pt x="1394631" y="2566386"/>
                  </a:cubicBezTo>
                  <a:cubicBezTo>
                    <a:pt x="1395869" y="2570482"/>
                    <a:pt x="1390535" y="2566958"/>
                    <a:pt x="1391774" y="2571149"/>
                  </a:cubicBezTo>
                  <a:close/>
                  <a:moveTo>
                    <a:pt x="1399965" y="2515523"/>
                  </a:moveTo>
                  <a:cubicBezTo>
                    <a:pt x="1401584" y="2510570"/>
                    <a:pt x="1398441" y="2506855"/>
                    <a:pt x="1399774" y="2501711"/>
                  </a:cubicBezTo>
                  <a:cubicBezTo>
                    <a:pt x="1402156" y="2504378"/>
                    <a:pt x="1403013" y="2508284"/>
                    <a:pt x="1402632" y="2513237"/>
                  </a:cubicBezTo>
                  <a:cubicBezTo>
                    <a:pt x="1400632" y="2512570"/>
                    <a:pt x="1400251" y="2513999"/>
                    <a:pt x="1399965" y="2515523"/>
                  </a:cubicBezTo>
                  <a:close/>
                  <a:moveTo>
                    <a:pt x="1401870" y="2491901"/>
                  </a:moveTo>
                  <a:cubicBezTo>
                    <a:pt x="1400155" y="2490662"/>
                    <a:pt x="1399393" y="2488567"/>
                    <a:pt x="1399870" y="2485519"/>
                  </a:cubicBezTo>
                  <a:cubicBezTo>
                    <a:pt x="1403775" y="2486662"/>
                    <a:pt x="1401965" y="2481137"/>
                    <a:pt x="1405013" y="2484662"/>
                  </a:cubicBezTo>
                  <a:cubicBezTo>
                    <a:pt x="1402822" y="2485614"/>
                    <a:pt x="1401584" y="2487805"/>
                    <a:pt x="1401870" y="2491901"/>
                  </a:cubicBezTo>
                  <a:close/>
                  <a:moveTo>
                    <a:pt x="1421110" y="2502188"/>
                  </a:moveTo>
                  <a:cubicBezTo>
                    <a:pt x="1418920" y="2502283"/>
                    <a:pt x="1418062" y="2499807"/>
                    <a:pt x="1417396" y="2501902"/>
                  </a:cubicBezTo>
                  <a:cubicBezTo>
                    <a:pt x="1413395" y="2505426"/>
                    <a:pt x="1421110" y="2496663"/>
                    <a:pt x="1415205" y="2497997"/>
                  </a:cubicBezTo>
                  <a:cubicBezTo>
                    <a:pt x="1415967" y="2497044"/>
                    <a:pt x="1416634" y="2496092"/>
                    <a:pt x="1416729" y="2494377"/>
                  </a:cubicBezTo>
                  <a:cubicBezTo>
                    <a:pt x="1418062" y="2497044"/>
                    <a:pt x="1421110" y="2498283"/>
                    <a:pt x="1421110" y="25021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2" name="Freeform: Shape 2125">
              <a:extLst>
                <a:ext uri="{FF2B5EF4-FFF2-40B4-BE49-F238E27FC236}">
                  <a16:creationId xmlns:a16="http://schemas.microsoft.com/office/drawing/2014/main" id="{6A5101AE-DD37-4C41-BD8A-BACC0703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617" y="2562294"/>
              <a:ext cx="9525" cy="9525"/>
            </a:xfrm>
            <a:custGeom>
              <a:avLst/>
              <a:gdLst>
                <a:gd name="T0" fmla="*/ 0 w 9525"/>
                <a:gd name="T1" fmla="*/ 15678150 h 9525"/>
                <a:gd name="T2" fmla="*/ 12706350 w 9525"/>
                <a:gd name="T3" fmla="*/ 8420100 h 9525"/>
                <a:gd name="T4" fmla="*/ 0 w 9525"/>
                <a:gd name="T5" fmla="*/ 15678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46"/>
                  </a:moveTo>
                  <a:cubicBezTo>
                    <a:pt x="381" y="1360"/>
                    <a:pt x="762" y="1074"/>
                    <a:pt x="1334" y="884"/>
                  </a:cubicBezTo>
                  <a:cubicBezTo>
                    <a:pt x="762" y="-926"/>
                    <a:pt x="95" y="408"/>
                    <a:pt x="0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3" name="Freeform: Shape 2126">
              <a:extLst>
                <a:ext uri="{FF2B5EF4-FFF2-40B4-BE49-F238E27FC236}">
                  <a16:creationId xmlns:a16="http://schemas.microsoft.com/office/drawing/2014/main" id="{8EED7C42-6A71-48E2-BD7E-1722378A2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31" y="2563940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904875 h 9525"/>
                <a:gd name="T4" fmla="*/ 1819275 w 9525"/>
                <a:gd name="T5" fmla="*/ 2724150 h 9525"/>
                <a:gd name="T6" fmla="*/ 2724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1" y="95"/>
                    <a:pt x="95" y="95"/>
                    <a:pt x="0" y="95"/>
                  </a:cubicBezTo>
                  <a:cubicBezTo>
                    <a:pt x="95" y="190"/>
                    <a:pt x="95" y="190"/>
                    <a:pt x="191" y="286"/>
                  </a:cubicBezTo>
                  <a:cubicBezTo>
                    <a:pt x="191" y="286"/>
                    <a:pt x="286" y="95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4" name="Freeform: Shape 2127">
              <a:extLst>
                <a:ext uri="{FF2B5EF4-FFF2-40B4-BE49-F238E27FC236}">
                  <a16:creationId xmlns:a16="http://schemas.microsoft.com/office/drawing/2014/main" id="{7BC3CD6F-BCD1-479F-8ABE-7E6F29518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1464" y="2108740"/>
              <a:ext cx="9525" cy="9525"/>
            </a:xfrm>
            <a:custGeom>
              <a:avLst/>
              <a:gdLst>
                <a:gd name="T0" fmla="*/ 8210550 w 9525"/>
                <a:gd name="T1" fmla="*/ 46272450 h 9525"/>
                <a:gd name="T2" fmla="*/ 58112025 w 9525"/>
                <a:gd name="T3" fmla="*/ 14516100 h 9525"/>
                <a:gd name="T4" fmla="*/ 21821775 w 9525"/>
                <a:gd name="T5" fmla="*/ 23593425 h 9525"/>
                <a:gd name="T6" fmla="*/ 10934700 w 9525"/>
                <a:gd name="T7" fmla="*/ 0 h 9525"/>
                <a:gd name="T8" fmla="*/ 8210550 w 9525"/>
                <a:gd name="T9" fmla="*/ 462724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62" y="4858"/>
                  </a:moveTo>
                  <a:cubicBezTo>
                    <a:pt x="3244" y="4477"/>
                    <a:pt x="6292" y="4858"/>
                    <a:pt x="6101" y="1524"/>
                  </a:cubicBezTo>
                  <a:cubicBezTo>
                    <a:pt x="3434" y="-1143"/>
                    <a:pt x="4672" y="1715"/>
                    <a:pt x="2291" y="2477"/>
                  </a:cubicBezTo>
                  <a:cubicBezTo>
                    <a:pt x="1910" y="1810"/>
                    <a:pt x="1529" y="953"/>
                    <a:pt x="1148" y="0"/>
                  </a:cubicBezTo>
                  <a:cubicBezTo>
                    <a:pt x="-281" y="1619"/>
                    <a:pt x="-376" y="2953"/>
                    <a:pt x="862" y="485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5" name="Freeform: Shape 2128">
              <a:extLst>
                <a:ext uri="{FF2B5EF4-FFF2-40B4-BE49-F238E27FC236}">
                  <a16:creationId xmlns:a16="http://schemas.microsoft.com/office/drawing/2014/main" id="{5C62E675-6DB3-4E5F-BD6A-AC9581B4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7444" y="2695697"/>
              <a:ext cx="9525" cy="9525"/>
            </a:xfrm>
            <a:custGeom>
              <a:avLst/>
              <a:gdLst>
                <a:gd name="T0" fmla="*/ 50149125 w 9525"/>
                <a:gd name="T1" fmla="*/ 657225 h 9525"/>
                <a:gd name="T2" fmla="*/ 247650 w 9525"/>
                <a:gd name="T3" fmla="*/ 32404050 h 9525"/>
                <a:gd name="T4" fmla="*/ 21116925 w 9525"/>
                <a:gd name="T5" fmla="*/ 69608700 h 9525"/>
                <a:gd name="T6" fmla="*/ 50149125 w 9525"/>
                <a:gd name="T7" fmla="*/ 657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65" y="69"/>
                  </a:moveTo>
                  <a:cubicBezTo>
                    <a:pt x="2217" y="-408"/>
                    <a:pt x="1265" y="1688"/>
                    <a:pt x="26" y="3402"/>
                  </a:cubicBezTo>
                  <a:cubicBezTo>
                    <a:pt x="-164" y="5498"/>
                    <a:pt x="693" y="6736"/>
                    <a:pt x="2217" y="7308"/>
                  </a:cubicBezTo>
                  <a:cubicBezTo>
                    <a:pt x="1265" y="2640"/>
                    <a:pt x="5551" y="4069"/>
                    <a:pt x="5265" y="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6" name="Freeform: Shape 2129">
              <a:extLst>
                <a:ext uri="{FF2B5EF4-FFF2-40B4-BE49-F238E27FC236}">
                  <a16:creationId xmlns:a16="http://schemas.microsoft.com/office/drawing/2014/main" id="{D95390AC-2777-47F8-8CE4-5AC918CC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097799"/>
              <a:ext cx="9525" cy="9525"/>
            </a:xfrm>
            <a:custGeom>
              <a:avLst/>
              <a:gdLst>
                <a:gd name="T0" fmla="*/ 3143 w 9525"/>
                <a:gd name="T1" fmla="*/ 10685 h 9525"/>
                <a:gd name="T2" fmla="*/ 3334 w 9525"/>
                <a:gd name="T3" fmla="*/ 8208 h 9525"/>
                <a:gd name="T4" fmla="*/ 3429 w 9525"/>
                <a:gd name="T5" fmla="*/ 6970 h 9525"/>
                <a:gd name="T6" fmla="*/ 2381 w 9525"/>
                <a:gd name="T7" fmla="*/ 4398 h 9525"/>
                <a:gd name="T8" fmla="*/ 5048 w 9525"/>
                <a:gd name="T9" fmla="*/ 2112 h 9525"/>
                <a:gd name="T10" fmla="*/ 11144 w 9525"/>
                <a:gd name="T11" fmla="*/ 3827 h 9525"/>
                <a:gd name="T12" fmla="*/ 0 w 9525"/>
                <a:gd name="T13" fmla="*/ 2969 h 9525"/>
                <a:gd name="T14" fmla="*/ 3143 w 9525"/>
                <a:gd name="T15" fmla="*/ 10685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3143" y="10685"/>
                  </a:moveTo>
                  <a:cubicBezTo>
                    <a:pt x="3239" y="9827"/>
                    <a:pt x="3239" y="8970"/>
                    <a:pt x="3334" y="8208"/>
                  </a:cubicBezTo>
                  <a:cubicBezTo>
                    <a:pt x="4001" y="8208"/>
                    <a:pt x="4858" y="7256"/>
                    <a:pt x="3429" y="6970"/>
                  </a:cubicBezTo>
                  <a:cubicBezTo>
                    <a:pt x="2858" y="8970"/>
                    <a:pt x="1619" y="6684"/>
                    <a:pt x="2381" y="4398"/>
                  </a:cubicBezTo>
                  <a:cubicBezTo>
                    <a:pt x="6953" y="5446"/>
                    <a:pt x="5334" y="6780"/>
                    <a:pt x="5048" y="2112"/>
                  </a:cubicBezTo>
                  <a:cubicBezTo>
                    <a:pt x="9049" y="1064"/>
                    <a:pt x="8382" y="1826"/>
                    <a:pt x="11144" y="3827"/>
                  </a:cubicBezTo>
                  <a:cubicBezTo>
                    <a:pt x="10573" y="-4460"/>
                    <a:pt x="4191" y="3351"/>
                    <a:pt x="0" y="2969"/>
                  </a:cubicBezTo>
                  <a:cubicBezTo>
                    <a:pt x="572" y="5922"/>
                    <a:pt x="95" y="9827"/>
                    <a:pt x="3143" y="106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7" name="Freeform: Shape 2130">
              <a:extLst>
                <a:ext uri="{FF2B5EF4-FFF2-40B4-BE49-F238E27FC236}">
                  <a16:creationId xmlns:a16="http://schemas.microsoft.com/office/drawing/2014/main" id="{8EE4B163-D4FC-44C1-BEAD-7BA389D7D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100673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0 h 9525"/>
                <a:gd name="T4" fmla="*/ 0 w 9525"/>
                <a:gd name="T5" fmla="*/ 90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8" name="Freeform: Shape 2131">
              <a:extLst>
                <a:ext uri="{FF2B5EF4-FFF2-40B4-BE49-F238E27FC236}">
                  <a16:creationId xmlns:a16="http://schemas.microsoft.com/office/drawing/2014/main" id="{DF0EE38F-A4E8-44B2-976B-FA5D9ECCC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050" y="4520946"/>
              <a:ext cx="19050" cy="19050"/>
            </a:xfrm>
            <a:custGeom>
              <a:avLst/>
              <a:gdLst>
                <a:gd name="T0" fmla="*/ 1619 w 19050"/>
                <a:gd name="T1" fmla="*/ 1524 h 19050"/>
                <a:gd name="T2" fmla="*/ 0 w 19050"/>
                <a:gd name="T3" fmla="*/ 6382 h 19050"/>
                <a:gd name="T4" fmla="*/ 3334 w 19050"/>
                <a:gd name="T5" fmla="*/ 11620 h 19050"/>
                <a:gd name="T6" fmla="*/ 10668 w 19050"/>
                <a:gd name="T7" fmla="*/ 13525 h 19050"/>
                <a:gd name="T8" fmla="*/ 17145 w 19050"/>
                <a:gd name="T9" fmla="*/ 10287 h 19050"/>
                <a:gd name="T10" fmla="*/ 22479 w 19050"/>
                <a:gd name="T11" fmla="*/ 22003 h 19050"/>
                <a:gd name="T12" fmla="*/ 26956 w 19050"/>
                <a:gd name="T13" fmla="*/ 12382 h 19050"/>
                <a:gd name="T14" fmla="*/ 22193 w 19050"/>
                <a:gd name="T15" fmla="*/ 9525 h 19050"/>
                <a:gd name="T16" fmla="*/ 22479 w 19050"/>
                <a:gd name="T17" fmla="*/ 5810 h 19050"/>
                <a:gd name="T18" fmla="*/ 19336 w 19050"/>
                <a:gd name="T19" fmla="*/ 14288 h 19050"/>
                <a:gd name="T20" fmla="*/ 15430 w 19050"/>
                <a:gd name="T21" fmla="*/ 190 h 19050"/>
                <a:gd name="T22" fmla="*/ 11049 w 19050"/>
                <a:gd name="T23" fmla="*/ 7334 h 19050"/>
                <a:gd name="T24" fmla="*/ 12859 w 19050"/>
                <a:gd name="T25" fmla="*/ 0 h 19050"/>
                <a:gd name="T26" fmla="*/ 1619 w 19050"/>
                <a:gd name="T27" fmla="*/ 1524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1619" y="1524"/>
                  </a:moveTo>
                  <a:cubicBezTo>
                    <a:pt x="1524" y="3715"/>
                    <a:pt x="1048" y="5334"/>
                    <a:pt x="0" y="6382"/>
                  </a:cubicBezTo>
                  <a:cubicBezTo>
                    <a:pt x="2667" y="7334"/>
                    <a:pt x="5620" y="9811"/>
                    <a:pt x="3334" y="11620"/>
                  </a:cubicBezTo>
                  <a:cubicBezTo>
                    <a:pt x="8192" y="11525"/>
                    <a:pt x="7906" y="10668"/>
                    <a:pt x="10668" y="13525"/>
                  </a:cubicBezTo>
                  <a:cubicBezTo>
                    <a:pt x="11049" y="9525"/>
                    <a:pt x="14478" y="15907"/>
                    <a:pt x="17145" y="10287"/>
                  </a:cubicBezTo>
                  <a:cubicBezTo>
                    <a:pt x="18383" y="14573"/>
                    <a:pt x="17812" y="20574"/>
                    <a:pt x="22479" y="22003"/>
                  </a:cubicBezTo>
                  <a:cubicBezTo>
                    <a:pt x="22765" y="16573"/>
                    <a:pt x="24860" y="17621"/>
                    <a:pt x="26956" y="12382"/>
                  </a:cubicBezTo>
                  <a:cubicBezTo>
                    <a:pt x="24670" y="12001"/>
                    <a:pt x="22860" y="11239"/>
                    <a:pt x="22193" y="9525"/>
                  </a:cubicBezTo>
                  <a:cubicBezTo>
                    <a:pt x="23813" y="9620"/>
                    <a:pt x="24098" y="6191"/>
                    <a:pt x="22479" y="5810"/>
                  </a:cubicBezTo>
                  <a:cubicBezTo>
                    <a:pt x="19336" y="8763"/>
                    <a:pt x="21431" y="12573"/>
                    <a:pt x="19336" y="14288"/>
                  </a:cubicBezTo>
                  <a:cubicBezTo>
                    <a:pt x="17717" y="9906"/>
                    <a:pt x="19336" y="2667"/>
                    <a:pt x="15430" y="190"/>
                  </a:cubicBezTo>
                  <a:cubicBezTo>
                    <a:pt x="12478" y="2572"/>
                    <a:pt x="17050" y="7239"/>
                    <a:pt x="11049" y="7334"/>
                  </a:cubicBezTo>
                  <a:cubicBezTo>
                    <a:pt x="11144" y="4286"/>
                    <a:pt x="11335" y="1333"/>
                    <a:pt x="12859" y="0"/>
                  </a:cubicBezTo>
                  <a:cubicBezTo>
                    <a:pt x="8382" y="2572"/>
                    <a:pt x="8954" y="3143"/>
                    <a:pt x="1619" y="1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79" name="Freeform: Shape 2132">
              <a:extLst>
                <a:ext uri="{FF2B5EF4-FFF2-40B4-BE49-F238E27FC236}">
                  <a16:creationId xmlns:a16="http://schemas.microsoft.com/office/drawing/2014/main" id="{C4242052-9C27-4077-B4B6-BF12A8B54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5912" y="3065994"/>
              <a:ext cx="9525" cy="9525"/>
            </a:xfrm>
            <a:custGeom>
              <a:avLst/>
              <a:gdLst>
                <a:gd name="T0" fmla="*/ 21316950 w 9525"/>
                <a:gd name="T1" fmla="*/ 11724 h 9525"/>
                <a:gd name="T2" fmla="*/ 46720125 w 9525"/>
                <a:gd name="T3" fmla="*/ 9438 h 9525"/>
                <a:gd name="T4" fmla="*/ 17678400 w 9525"/>
                <a:gd name="T5" fmla="*/ 484 h 9525"/>
                <a:gd name="T6" fmla="*/ 28565475 w 9525"/>
                <a:gd name="T7" fmla="*/ 1818 h 9525"/>
                <a:gd name="T8" fmla="*/ 4076700 w 9525"/>
                <a:gd name="T9" fmla="*/ 2866 h 9525"/>
                <a:gd name="T10" fmla="*/ 1352550 w 9525"/>
                <a:gd name="T11" fmla="*/ 6580 h 9525"/>
                <a:gd name="T12" fmla="*/ 21316950 w 9525"/>
                <a:gd name="T13" fmla="*/ 1172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238" y="11724"/>
                  </a:moveTo>
                  <a:cubicBezTo>
                    <a:pt x="2428" y="10009"/>
                    <a:pt x="4523" y="10771"/>
                    <a:pt x="4905" y="9438"/>
                  </a:cubicBezTo>
                  <a:cubicBezTo>
                    <a:pt x="4047" y="8295"/>
                    <a:pt x="6047" y="-2373"/>
                    <a:pt x="1856" y="484"/>
                  </a:cubicBezTo>
                  <a:cubicBezTo>
                    <a:pt x="2619" y="580"/>
                    <a:pt x="3285" y="770"/>
                    <a:pt x="2999" y="1818"/>
                  </a:cubicBezTo>
                  <a:cubicBezTo>
                    <a:pt x="2047" y="2008"/>
                    <a:pt x="523" y="1627"/>
                    <a:pt x="428" y="2866"/>
                  </a:cubicBezTo>
                  <a:cubicBezTo>
                    <a:pt x="6333" y="3913"/>
                    <a:pt x="-1096" y="3247"/>
                    <a:pt x="142" y="6580"/>
                  </a:cubicBezTo>
                  <a:cubicBezTo>
                    <a:pt x="6143" y="5628"/>
                    <a:pt x="-2239" y="10486"/>
                    <a:pt x="2238" y="117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0" name="Freeform: Shape 2133">
              <a:extLst>
                <a:ext uri="{FF2B5EF4-FFF2-40B4-BE49-F238E27FC236}">
                  <a16:creationId xmlns:a16="http://schemas.microsoft.com/office/drawing/2014/main" id="{ED3CF62E-4359-4D9A-A6B4-EFFF20281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009" y="2893695"/>
              <a:ext cx="9525" cy="9525"/>
            </a:xfrm>
            <a:custGeom>
              <a:avLst/>
              <a:gdLst>
                <a:gd name="T0" fmla="*/ 39014400 w 9525"/>
                <a:gd name="T1" fmla="*/ 0 h 9525"/>
                <a:gd name="T2" fmla="*/ 11791950 w 9525"/>
                <a:gd name="T3" fmla="*/ 45367575 h 9525"/>
                <a:gd name="T4" fmla="*/ 0 w 9525"/>
                <a:gd name="T5" fmla="*/ 44453175 h 9525"/>
                <a:gd name="T6" fmla="*/ 45367575 w 9525"/>
                <a:gd name="T7" fmla="*/ 72580500 h 9525"/>
                <a:gd name="T8" fmla="*/ 390144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96" y="0"/>
                  </a:moveTo>
                  <a:cubicBezTo>
                    <a:pt x="3715" y="2286"/>
                    <a:pt x="2953" y="4096"/>
                    <a:pt x="1238" y="4763"/>
                  </a:cubicBezTo>
                  <a:cubicBezTo>
                    <a:pt x="1333" y="4096"/>
                    <a:pt x="381" y="3334"/>
                    <a:pt x="0" y="4667"/>
                  </a:cubicBezTo>
                  <a:cubicBezTo>
                    <a:pt x="1809" y="5524"/>
                    <a:pt x="2953" y="6763"/>
                    <a:pt x="4763" y="7620"/>
                  </a:cubicBezTo>
                  <a:cubicBezTo>
                    <a:pt x="4953" y="3334"/>
                    <a:pt x="7429" y="2476"/>
                    <a:pt x="4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1" name="Freeform: Shape 2134">
              <a:extLst>
                <a:ext uri="{FF2B5EF4-FFF2-40B4-BE49-F238E27FC236}">
                  <a16:creationId xmlns:a16="http://schemas.microsoft.com/office/drawing/2014/main" id="{528DFCF8-94C4-41C5-A9F6-72108499F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162" y="2824353"/>
              <a:ext cx="9525" cy="9525"/>
            </a:xfrm>
            <a:custGeom>
              <a:avLst/>
              <a:gdLst>
                <a:gd name="T0" fmla="*/ 352425 w 9525"/>
                <a:gd name="T1" fmla="*/ 57159525 h 9525"/>
                <a:gd name="T2" fmla="*/ 59321700 w 9525"/>
                <a:gd name="T3" fmla="*/ 61693425 h 9525"/>
                <a:gd name="T4" fmla="*/ 52063650 w 9525"/>
                <a:gd name="T5" fmla="*/ 1819275 h 9525"/>
                <a:gd name="T6" fmla="*/ 28470225 w 9525"/>
                <a:gd name="T7" fmla="*/ 0 h 9525"/>
                <a:gd name="T8" fmla="*/ 15773400 w 9525"/>
                <a:gd name="T9" fmla="*/ 10887075 h 9525"/>
                <a:gd name="T10" fmla="*/ 25755600 w 9525"/>
                <a:gd name="T11" fmla="*/ 35385375 h 9525"/>
                <a:gd name="T12" fmla="*/ 352425 w 9525"/>
                <a:gd name="T13" fmla="*/ 5715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7" y="6001"/>
                  </a:moveTo>
                  <a:cubicBezTo>
                    <a:pt x="3656" y="6668"/>
                    <a:pt x="4513" y="8096"/>
                    <a:pt x="6228" y="6477"/>
                  </a:cubicBezTo>
                  <a:cubicBezTo>
                    <a:pt x="2418" y="5334"/>
                    <a:pt x="4895" y="3048"/>
                    <a:pt x="5466" y="191"/>
                  </a:cubicBezTo>
                  <a:cubicBezTo>
                    <a:pt x="4609" y="95"/>
                    <a:pt x="3752" y="95"/>
                    <a:pt x="2989" y="0"/>
                  </a:cubicBezTo>
                  <a:cubicBezTo>
                    <a:pt x="2228" y="0"/>
                    <a:pt x="1465" y="95"/>
                    <a:pt x="1656" y="1143"/>
                  </a:cubicBezTo>
                  <a:cubicBezTo>
                    <a:pt x="2608" y="1524"/>
                    <a:pt x="2989" y="2286"/>
                    <a:pt x="2704" y="3715"/>
                  </a:cubicBezTo>
                  <a:cubicBezTo>
                    <a:pt x="1180" y="3715"/>
                    <a:pt x="-249" y="3810"/>
                    <a:pt x="37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2" name="Freeform: Shape 2135">
              <a:extLst>
                <a:ext uri="{FF2B5EF4-FFF2-40B4-BE49-F238E27FC236}">
                  <a16:creationId xmlns:a16="http://schemas.microsoft.com/office/drawing/2014/main" id="{06FE4D08-CD42-4E35-8A26-A4F6AB15C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428" y="2401633"/>
              <a:ext cx="9525" cy="9525"/>
            </a:xfrm>
            <a:custGeom>
              <a:avLst/>
              <a:gdLst>
                <a:gd name="T0" fmla="*/ 3731 w 9525"/>
                <a:gd name="T1" fmla="*/ 286 h 9525"/>
                <a:gd name="T2" fmla="*/ 16 w 9525"/>
                <a:gd name="T3" fmla="*/ 0 h 9525"/>
                <a:gd name="T4" fmla="*/ 1540 w 9525"/>
                <a:gd name="T5" fmla="*/ 11430 h 9525"/>
                <a:gd name="T6" fmla="*/ 5541 w 9525"/>
                <a:gd name="T7" fmla="*/ 9239 h 9525"/>
                <a:gd name="T8" fmla="*/ 8780 w 9525"/>
                <a:gd name="T9" fmla="*/ 15811 h 9525"/>
                <a:gd name="T10" fmla="*/ 8970 w 9525"/>
                <a:gd name="T11" fmla="*/ 13335 h 9525"/>
                <a:gd name="T12" fmla="*/ 10113 w 9525"/>
                <a:gd name="T13" fmla="*/ 14669 h 9525"/>
                <a:gd name="T14" fmla="*/ 3160 w 9525"/>
                <a:gd name="T15" fmla="*/ 7810 h 9525"/>
                <a:gd name="T16" fmla="*/ 3731 w 9525"/>
                <a:gd name="T17" fmla="*/ 286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731" y="286"/>
                  </a:moveTo>
                  <a:cubicBezTo>
                    <a:pt x="2493" y="191"/>
                    <a:pt x="1255" y="95"/>
                    <a:pt x="16" y="0"/>
                  </a:cubicBezTo>
                  <a:cubicBezTo>
                    <a:pt x="16" y="5905"/>
                    <a:pt x="-269" y="6096"/>
                    <a:pt x="1540" y="11430"/>
                  </a:cubicBezTo>
                  <a:cubicBezTo>
                    <a:pt x="3922" y="12002"/>
                    <a:pt x="4207" y="10001"/>
                    <a:pt x="5541" y="9239"/>
                  </a:cubicBezTo>
                  <a:cubicBezTo>
                    <a:pt x="6779" y="10668"/>
                    <a:pt x="6874" y="18764"/>
                    <a:pt x="8780" y="15811"/>
                  </a:cubicBezTo>
                  <a:cubicBezTo>
                    <a:pt x="9065" y="14383"/>
                    <a:pt x="7160" y="13716"/>
                    <a:pt x="8970" y="13335"/>
                  </a:cubicBezTo>
                  <a:cubicBezTo>
                    <a:pt x="8970" y="14097"/>
                    <a:pt x="9065" y="14859"/>
                    <a:pt x="10113" y="14669"/>
                  </a:cubicBezTo>
                  <a:cubicBezTo>
                    <a:pt x="8780" y="10763"/>
                    <a:pt x="7732" y="5905"/>
                    <a:pt x="3160" y="7810"/>
                  </a:cubicBezTo>
                  <a:cubicBezTo>
                    <a:pt x="2017" y="4286"/>
                    <a:pt x="2779" y="4572"/>
                    <a:pt x="3731" y="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3" name="Freeform: Shape 2136">
              <a:extLst>
                <a:ext uri="{FF2B5EF4-FFF2-40B4-BE49-F238E27FC236}">
                  <a16:creationId xmlns:a16="http://schemas.microsoft.com/office/drawing/2014/main" id="{CF1FEA3E-1B60-489A-BDD6-246B9DC0F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39" y="2286000"/>
              <a:ext cx="28575" cy="19050"/>
            </a:xfrm>
            <a:custGeom>
              <a:avLst/>
              <a:gdLst>
                <a:gd name="T0" fmla="*/ 10287 w 28575"/>
                <a:gd name="T1" fmla="*/ 6572 h 19050"/>
                <a:gd name="T2" fmla="*/ 7429 w 28575"/>
                <a:gd name="T3" fmla="*/ 11335 h 19050"/>
                <a:gd name="T4" fmla="*/ 2381 w 28575"/>
                <a:gd name="T5" fmla="*/ 12192 h 19050"/>
                <a:gd name="T6" fmla="*/ 2857 w 28575"/>
                <a:gd name="T7" fmla="*/ 6001 h 19050"/>
                <a:gd name="T8" fmla="*/ 0 w 28575"/>
                <a:gd name="T9" fmla="*/ 10763 h 19050"/>
                <a:gd name="T10" fmla="*/ 6858 w 28575"/>
                <a:gd name="T11" fmla="*/ 18764 h 19050"/>
                <a:gd name="T12" fmla="*/ 8382 w 28575"/>
                <a:gd name="T13" fmla="*/ 15145 h 19050"/>
                <a:gd name="T14" fmla="*/ 10382 w 28575"/>
                <a:gd name="T15" fmla="*/ 21526 h 19050"/>
                <a:gd name="T16" fmla="*/ 6477 w 28575"/>
                <a:gd name="T17" fmla="*/ 23717 h 19050"/>
                <a:gd name="T18" fmla="*/ 13811 w 28575"/>
                <a:gd name="T19" fmla="*/ 25527 h 19050"/>
                <a:gd name="T20" fmla="*/ 19145 w 28575"/>
                <a:gd name="T21" fmla="*/ 20955 h 19050"/>
                <a:gd name="T22" fmla="*/ 16954 w 28575"/>
                <a:gd name="T23" fmla="*/ 17050 h 19050"/>
                <a:gd name="T24" fmla="*/ 26765 w 28575"/>
                <a:gd name="T25" fmla="*/ 19145 h 19050"/>
                <a:gd name="T26" fmla="*/ 24765 w 28575"/>
                <a:gd name="T27" fmla="*/ 12764 h 19050"/>
                <a:gd name="T28" fmla="*/ 31242 w 28575"/>
                <a:gd name="T29" fmla="*/ 9525 h 19050"/>
                <a:gd name="T30" fmla="*/ 21907 w 28575"/>
                <a:gd name="T31" fmla="*/ 1238 h 19050"/>
                <a:gd name="T32" fmla="*/ 22003 w 28575"/>
                <a:gd name="T33" fmla="*/ 0 h 19050"/>
                <a:gd name="T34" fmla="*/ 17526 w 28575"/>
                <a:gd name="T35" fmla="*/ 8382 h 19050"/>
                <a:gd name="T36" fmla="*/ 10287 w 28575"/>
                <a:gd name="T37" fmla="*/ 6572 h 19050"/>
                <a:gd name="T38" fmla="*/ 14669 w 28575"/>
                <a:gd name="T39" fmla="*/ 14383 h 19050"/>
                <a:gd name="T40" fmla="*/ 15049 w 28575"/>
                <a:gd name="T41" fmla="*/ 9430 h 19050"/>
                <a:gd name="T42" fmla="*/ 19812 w 28575"/>
                <a:gd name="T43" fmla="*/ 12287 h 19050"/>
                <a:gd name="T44" fmla="*/ 14669 w 28575"/>
                <a:gd name="T45" fmla="*/ 14383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575" h="19050">
                  <a:moveTo>
                    <a:pt x="10287" y="6572"/>
                  </a:moveTo>
                  <a:cubicBezTo>
                    <a:pt x="8477" y="7239"/>
                    <a:pt x="9715" y="11335"/>
                    <a:pt x="7429" y="11335"/>
                  </a:cubicBezTo>
                  <a:cubicBezTo>
                    <a:pt x="5048" y="10858"/>
                    <a:pt x="4572" y="12573"/>
                    <a:pt x="2381" y="12192"/>
                  </a:cubicBezTo>
                  <a:cubicBezTo>
                    <a:pt x="1810" y="9906"/>
                    <a:pt x="6382" y="7334"/>
                    <a:pt x="2857" y="6001"/>
                  </a:cubicBezTo>
                  <a:cubicBezTo>
                    <a:pt x="4001" y="10001"/>
                    <a:pt x="667" y="8858"/>
                    <a:pt x="0" y="10763"/>
                  </a:cubicBezTo>
                  <a:cubicBezTo>
                    <a:pt x="3715" y="11525"/>
                    <a:pt x="2857" y="22193"/>
                    <a:pt x="6858" y="18764"/>
                  </a:cubicBezTo>
                  <a:cubicBezTo>
                    <a:pt x="3810" y="18383"/>
                    <a:pt x="6953" y="14669"/>
                    <a:pt x="8382" y="15145"/>
                  </a:cubicBezTo>
                  <a:cubicBezTo>
                    <a:pt x="8763" y="17526"/>
                    <a:pt x="10763" y="18478"/>
                    <a:pt x="10382" y="21526"/>
                  </a:cubicBezTo>
                  <a:cubicBezTo>
                    <a:pt x="6096" y="18669"/>
                    <a:pt x="3715" y="26765"/>
                    <a:pt x="6477" y="23717"/>
                  </a:cubicBezTo>
                  <a:cubicBezTo>
                    <a:pt x="7811" y="20860"/>
                    <a:pt x="9239" y="27432"/>
                    <a:pt x="13811" y="25527"/>
                  </a:cubicBezTo>
                  <a:cubicBezTo>
                    <a:pt x="12192" y="21146"/>
                    <a:pt x="14573" y="18002"/>
                    <a:pt x="19145" y="20955"/>
                  </a:cubicBezTo>
                  <a:cubicBezTo>
                    <a:pt x="19717" y="18574"/>
                    <a:pt x="17621" y="18383"/>
                    <a:pt x="16954" y="17050"/>
                  </a:cubicBezTo>
                  <a:cubicBezTo>
                    <a:pt x="21241" y="18383"/>
                    <a:pt x="21431" y="17621"/>
                    <a:pt x="26765" y="19145"/>
                  </a:cubicBezTo>
                  <a:cubicBezTo>
                    <a:pt x="30004" y="16478"/>
                    <a:pt x="25051" y="15621"/>
                    <a:pt x="24765" y="12764"/>
                  </a:cubicBezTo>
                  <a:cubicBezTo>
                    <a:pt x="28289" y="13335"/>
                    <a:pt x="31528" y="13430"/>
                    <a:pt x="31242" y="9525"/>
                  </a:cubicBezTo>
                  <a:cubicBezTo>
                    <a:pt x="26575" y="8096"/>
                    <a:pt x="22098" y="6477"/>
                    <a:pt x="21907" y="1238"/>
                  </a:cubicBezTo>
                  <a:cubicBezTo>
                    <a:pt x="22574" y="1333"/>
                    <a:pt x="23431" y="381"/>
                    <a:pt x="22003" y="0"/>
                  </a:cubicBezTo>
                  <a:cubicBezTo>
                    <a:pt x="19240" y="7715"/>
                    <a:pt x="15716" y="952"/>
                    <a:pt x="17526" y="8382"/>
                  </a:cubicBezTo>
                  <a:cubicBezTo>
                    <a:pt x="13811" y="8953"/>
                    <a:pt x="13240" y="6763"/>
                    <a:pt x="10287" y="6572"/>
                  </a:cubicBezTo>
                  <a:close/>
                  <a:moveTo>
                    <a:pt x="14669" y="14383"/>
                  </a:moveTo>
                  <a:cubicBezTo>
                    <a:pt x="16954" y="12097"/>
                    <a:pt x="14669" y="12764"/>
                    <a:pt x="15049" y="9430"/>
                  </a:cubicBezTo>
                  <a:cubicBezTo>
                    <a:pt x="16859" y="10192"/>
                    <a:pt x="18002" y="11525"/>
                    <a:pt x="19812" y="12287"/>
                  </a:cubicBezTo>
                  <a:cubicBezTo>
                    <a:pt x="19431" y="14478"/>
                    <a:pt x="17526" y="14954"/>
                    <a:pt x="14669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4" name="Freeform: Shape 2137">
              <a:extLst>
                <a:ext uri="{FF2B5EF4-FFF2-40B4-BE49-F238E27FC236}">
                  <a16:creationId xmlns:a16="http://schemas.microsoft.com/office/drawing/2014/main" id="{B929357D-049C-4C83-AF8E-31A67A350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854" y="2610030"/>
              <a:ext cx="9525" cy="9525"/>
            </a:xfrm>
            <a:custGeom>
              <a:avLst/>
              <a:gdLst>
                <a:gd name="T0" fmla="*/ 4543425 w 9525"/>
                <a:gd name="T1" fmla="*/ 104775 h 9525"/>
                <a:gd name="T2" fmla="*/ 24507825 w 9525"/>
                <a:gd name="T3" fmla="*/ 49091850 h 9525"/>
                <a:gd name="T4" fmla="*/ 9991725 w 9525"/>
                <a:gd name="T5" fmla="*/ 83572350 h 9525"/>
                <a:gd name="T6" fmla="*/ 4543425 w 9525"/>
                <a:gd name="T7" fmla="*/ 104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7" y="11"/>
                  </a:moveTo>
                  <a:cubicBezTo>
                    <a:pt x="-1237" y="3821"/>
                    <a:pt x="2192" y="3154"/>
                    <a:pt x="2573" y="5154"/>
                  </a:cubicBezTo>
                  <a:cubicBezTo>
                    <a:pt x="2382" y="6773"/>
                    <a:pt x="858" y="6773"/>
                    <a:pt x="1049" y="8774"/>
                  </a:cubicBezTo>
                  <a:cubicBezTo>
                    <a:pt x="5906" y="9631"/>
                    <a:pt x="3811" y="-370"/>
                    <a:pt x="477" y="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5" name="Freeform: Shape 2138">
              <a:extLst>
                <a:ext uri="{FF2B5EF4-FFF2-40B4-BE49-F238E27FC236}">
                  <a16:creationId xmlns:a16="http://schemas.microsoft.com/office/drawing/2014/main" id="{71BCD002-D042-4BE5-85E4-3DCC9FEB2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761" y="2587276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43902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3524" y="4286"/>
                    <a:pt x="2286" y="7620"/>
                    <a:pt x="4763" y="7810"/>
                  </a:cubicBezTo>
                  <a:cubicBezTo>
                    <a:pt x="3524" y="5048"/>
                    <a:pt x="2857" y="1715"/>
                    <a:pt x="381" y="0"/>
                  </a:cubicBezTo>
                  <a:cubicBezTo>
                    <a:pt x="286" y="1619"/>
                    <a:pt x="190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6" name="Freeform: Shape 2139">
              <a:extLst>
                <a:ext uri="{FF2B5EF4-FFF2-40B4-BE49-F238E27FC236}">
                  <a16:creationId xmlns:a16="http://schemas.microsoft.com/office/drawing/2014/main" id="{8A1AAFCA-1870-4D01-9F39-F6AC7C4C1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046" y="2052447"/>
              <a:ext cx="9525" cy="9525"/>
            </a:xfrm>
            <a:custGeom>
              <a:avLst/>
              <a:gdLst>
                <a:gd name="T0" fmla="*/ 72513825 w 9525"/>
                <a:gd name="T1" fmla="*/ 48996600 h 9525"/>
                <a:gd name="T2" fmla="*/ 52558950 w 9525"/>
                <a:gd name="T3" fmla="*/ 0 h 9525"/>
                <a:gd name="T4" fmla="*/ 61626750 w 9525"/>
                <a:gd name="T5" fmla="*/ 36290250 h 9525"/>
                <a:gd name="T6" fmla="*/ 4476750 w 9525"/>
                <a:gd name="T7" fmla="*/ 8162925 h 9525"/>
                <a:gd name="T8" fmla="*/ 72513825 w 9525"/>
                <a:gd name="T9" fmla="*/ 4899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13" y="5144"/>
                  </a:moveTo>
                  <a:cubicBezTo>
                    <a:pt x="7613" y="2858"/>
                    <a:pt x="7137" y="953"/>
                    <a:pt x="5518" y="0"/>
                  </a:cubicBezTo>
                  <a:cubicBezTo>
                    <a:pt x="5327" y="1715"/>
                    <a:pt x="5899" y="2762"/>
                    <a:pt x="6470" y="3810"/>
                  </a:cubicBezTo>
                  <a:cubicBezTo>
                    <a:pt x="4184" y="3143"/>
                    <a:pt x="3613" y="857"/>
                    <a:pt x="470" y="857"/>
                  </a:cubicBezTo>
                  <a:cubicBezTo>
                    <a:pt x="-1721" y="6191"/>
                    <a:pt x="4280" y="4477"/>
                    <a:pt x="7613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7" name="Freeform: Shape 2140">
              <a:extLst>
                <a:ext uri="{FF2B5EF4-FFF2-40B4-BE49-F238E27FC236}">
                  <a16:creationId xmlns:a16="http://schemas.microsoft.com/office/drawing/2014/main" id="{DA10AA21-B191-439A-9A1B-19208C08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1943" y="2854738"/>
              <a:ext cx="9525" cy="9525"/>
            </a:xfrm>
            <a:custGeom>
              <a:avLst/>
              <a:gdLst>
                <a:gd name="T0" fmla="*/ 1800225 w 9525"/>
                <a:gd name="T1" fmla="*/ 2191 h 9525"/>
                <a:gd name="T2" fmla="*/ 8153400 w 9525"/>
                <a:gd name="T3" fmla="*/ 9716 h 9525"/>
                <a:gd name="T4" fmla="*/ 44443650 w 9525"/>
                <a:gd name="T5" fmla="*/ 8763 h 9525"/>
                <a:gd name="T6" fmla="*/ 38995350 w 9525"/>
                <a:gd name="T7" fmla="*/ 0 h 9525"/>
                <a:gd name="T8" fmla="*/ 1800225 w 9525"/>
                <a:gd name="T9" fmla="*/ 21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9" y="2191"/>
                  </a:moveTo>
                  <a:cubicBezTo>
                    <a:pt x="761" y="6287"/>
                    <a:pt x="-954" y="11525"/>
                    <a:pt x="856" y="9716"/>
                  </a:cubicBezTo>
                  <a:cubicBezTo>
                    <a:pt x="1141" y="8287"/>
                    <a:pt x="2951" y="8477"/>
                    <a:pt x="4666" y="8763"/>
                  </a:cubicBezTo>
                  <a:cubicBezTo>
                    <a:pt x="4094" y="6096"/>
                    <a:pt x="6856" y="762"/>
                    <a:pt x="4094" y="0"/>
                  </a:cubicBezTo>
                  <a:cubicBezTo>
                    <a:pt x="3713" y="1715"/>
                    <a:pt x="1332" y="1143"/>
                    <a:pt x="189" y="2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8" name="Freeform: Shape 2141">
              <a:extLst>
                <a:ext uri="{FF2B5EF4-FFF2-40B4-BE49-F238E27FC236}">
                  <a16:creationId xmlns:a16="http://schemas.microsoft.com/office/drawing/2014/main" id="{49421AA3-EA1E-4676-95B5-EA54989B7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091" y="2427256"/>
              <a:ext cx="9525" cy="28575"/>
            </a:xfrm>
            <a:custGeom>
              <a:avLst/>
              <a:gdLst>
                <a:gd name="T0" fmla="*/ 2381 w 9525"/>
                <a:gd name="T1" fmla="*/ 8668 h 28575"/>
                <a:gd name="T2" fmla="*/ 7334 w 9525"/>
                <a:gd name="T3" fmla="*/ 9049 h 28575"/>
                <a:gd name="T4" fmla="*/ 2191 w 9525"/>
                <a:gd name="T5" fmla="*/ 26194 h 28575"/>
                <a:gd name="T6" fmla="*/ 762 w 9525"/>
                <a:gd name="T7" fmla="*/ 28575 h 28575"/>
                <a:gd name="T8" fmla="*/ 3048 w 9525"/>
                <a:gd name="T9" fmla="*/ 31242 h 28575"/>
                <a:gd name="T10" fmla="*/ 2953 w 9525"/>
                <a:gd name="T11" fmla="*/ 32480 h 28575"/>
                <a:gd name="T12" fmla="*/ 11430 w 9525"/>
                <a:gd name="T13" fmla="*/ 5620 h 28575"/>
                <a:gd name="T14" fmla="*/ 3143 w 9525"/>
                <a:gd name="T15" fmla="*/ 0 h 28575"/>
                <a:gd name="T16" fmla="*/ 0 w 9525"/>
                <a:gd name="T17" fmla="*/ 8477 h 28575"/>
                <a:gd name="T18" fmla="*/ 2381 w 9525"/>
                <a:gd name="T19" fmla="*/ 8668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28575">
                  <a:moveTo>
                    <a:pt x="2381" y="8668"/>
                  </a:moveTo>
                  <a:cubicBezTo>
                    <a:pt x="4667" y="10954"/>
                    <a:pt x="4000" y="8668"/>
                    <a:pt x="7334" y="9049"/>
                  </a:cubicBezTo>
                  <a:cubicBezTo>
                    <a:pt x="3810" y="16288"/>
                    <a:pt x="11239" y="18859"/>
                    <a:pt x="2191" y="26194"/>
                  </a:cubicBezTo>
                  <a:cubicBezTo>
                    <a:pt x="4858" y="17526"/>
                    <a:pt x="286" y="16097"/>
                    <a:pt x="762" y="28575"/>
                  </a:cubicBezTo>
                  <a:cubicBezTo>
                    <a:pt x="2286" y="28861"/>
                    <a:pt x="3715" y="29146"/>
                    <a:pt x="3048" y="31242"/>
                  </a:cubicBezTo>
                  <a:cubicBezTo>
                    <a:pt x="2381" y="31147"/>
                    <a:pt x="1524" y="32099"/>
                    <a:pt x="2953" y="32480"/>
                  </a:cubicBezTo>
                  <a:cubicBezTo>
                    <a:pt x="11239" y="24670"/>
                    <a:pt x="7429" y="14859"/>
                    <a:pt x="11430" y="5620"/>
                  </a:cubicBezTo>
                  <a:cubicBezTo>
                    <a:pt x="8191" y="4096"/>
                    <a:pt x="6001" y="1810"/>
                    <a:pt x="3143" y="0"/>
                  </a:cubicBezTo>
                  <a:cubicBezTo>
                    <a:pt x="3238" y="5905"/>
                    <a:pt x="3905" y="6001"/>
                    <a:pt x="0" y="8477"/>
                  </a:cubicBezTo>
                  <a:cubicBezTo>
                    <a:pt x="1429" y="15240"/>
                    <a:pt x="4096" y="18288"/>
                    <a:pt x="238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89" name="Freeform: Shape 2142">
              <a:extLst>
                <a:ext uri="{FF2B5EF4-FFF2-40B4-BE49-F238E27FC236}">
                  <a16:creationId xmlns:a16="http://schemas.microsoft.com/office/drawing/2014/main" id="{AEC4B3EF-2982-4E32-AFB1-5B8F996B4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472" y="2388870"/>
              <a:ext cx="9525" cy="28575"/>
            </a:xfrm>
            <a:custGeom>
              <a:avLst/>
              <a:gdLst>
                <a:gd name="T0" fmla="*/ 34470975 w 9525"/>
                <a:gd name="T1" fmla="*/ 18574 h 28575"/>
                <a:gd name="T2" fmla="*/ 58969275 w 9525"/>
                <a:gd name="T3" fmla="*/ 33814 h 28575"/>
                <a:gd name="T4" fmla="*/ 48987075 w 9525"/>
                <a:gd name="T5" fmla="*/ 0 h 28575"/>
                <a:gd name="T6" fmla="*/ 0 w 9525"/>
                <a:gd name="T7" fmla="*/ 17050 h 28575"/>
                <a:gd name="T8" fmla="*/ 34470975 w 9525"/>
                <a:gd name="T9" fmla="*/ 18574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3619" y="18574"/>
                  </a:moveTo>
                  <a:cubicBezTo>
                    <a:pt x="-857" y="20669"/>
                    <a:pt x="1905" y="31909"/>
                    <a:pt x="6191" y="33814"/>
                  </a:cubicBezTo>
                  <a:cubicBezTo>
                    <a:pt x="3905" y="22955"/>
                    <a:pt x="7144" y="8192"/>
                    <a:pt x="5143" y="0"/>
                  </a:cubicBezTo>
                  <a:cubicBezTo>
                    <a:pt x="3048" y="6858"/>
                    <a:pt x="3905" y="10954"/>
                    <a:pt x="0" y="17050"/>
                  </a:cubicBezTo>
                  <a:cubicBezTo>
                    <a:pt x="1524" y="20003"/>
                    <a:pt x="3143" y="15716"/>
                    <a:pt x="3619" y="185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0" name="Freeform: Shape 2143">
              <a:extLst>
                <a:ext uri="{FF2B5EF4-FFF2-40B4-BE49-F238E27FC236}">
                  <a16:creationId xmlns:a16="http://schemas.microsoft.com/office/drawing/2014/main" id="{4FFAD6AF-E06B-4A68-9D33-5DFEC05A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561" y="3425190"/>
              <a:ext cx="9525" cy="9525"/>
            </a:xfrm>
            <a:custGeom>
              <a:avLst/>
              <a:gdLst>
                <a:gd name="T0" fmla="*/ 44015025 w 9525"/>
                <a:gd name="T1" fmla="*/ 0 h 9525"/>
                <a:gd name="T2" fmla="*/ 5000625 w 9525"/>
                <a:gd name="T3" fmla="*/ 4667 h 9525"/>
                <a:gd name="T4" fmla="*/ 466725 w 9525"/>
                <a:gd name="T5" fmla="*/ 10858 h 9525"/>
                <a:gd name="T6" fmla="*/ 44015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21" y="0"/>
                  </a:moveTo>
                  <a:cubicBezTo>
                    <a:pt x="8526" y="6763"/>
                    <a:pt x="3383" y="3905"/>
                    <a:pt x="525" y="4667"/>
                  </a:cubicBezTo>
                  <a:cubicBezTo>
                    <a:pt x="4145" y="6001"/>
                    <a:pt x="-522" y="8668"/>
                    <a:pt x="49" y="10858"/>
                  </a:cubicBezTo>
                  <a:cubicBezTo>
                    <a:pt x="5002" y="11621"/>
                    <a:pt x="11955" y="1333"/>
                    <a:pt x="462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1" name="Freeform: Shape 2144">
              <a:extLst>
                <a:ext uri="{FF2B5EF4-FFF2-40B4-BE49-F238E27FC236}">
                  <a16:creationId xmlns:a16="http://schemas.microsoft.com/office/drawing/2014/main" id="{84BAABEB-B590-4CE2-9493-386092E7D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367" y="3708651"/>
              <a:ext cx="9525" cy="9525"/>
            </a:xfrm>
            <a:custGeom>
              <a:avLst/>
              <a:gdLst>
                <a:gd name="T0" fmla="*/ 39966900 w 9525"/>
                <a:gd name="T1" fmla="*/ 2194 h 9525"/>
                <a:gd name="T2" fmla="*/ 35433000 w 9525"/>
                <a:gd name="T3" fmla="*/ 8385 h 9525"/>
                <a:gd name="T4" fmla="*/ 14563725 w 9525"/>
                <a:gd name="T5" fmla="*/ 4480 h 9525"/>
                <a:gd name="T6" fmla="*/ 19107150 w 9525"/>
                <a:gd name="T7" fmla="*/ 14481 h 9525"/>
                <a:gd name="T8" fmla="*/ 89868375 w 9525"/>
                <a:gd name="T9" fmla="*/ 98 h 9525"/>
                <a:gd name="T10" fmla="*/ 39966900 w 9525"/>
                <a:gd name="T11" fmla="*/ 219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6" y="2194"/>
                  </a:moveTo>
                  <a:cubicBezTo>
                    <a:pt x="3244" y="4289"/>
                    <a:pt x="7435" y="7623"/>
                    <a:pt x="3720" y="8385"/>
                  </a:cubicBezTo>
                  <a:cubicBezTo>
                    <a:pt x="1720" y="8195"/>
                    <a:pt x="3339" y="4861"/>
                    <a:pt x="1529" y="4480"/>
                  </a:cubicBezTo>
                  <a:cubicBezTo>
                    <a:pt x="863" y="8575"/>
                    <a:pt x="-1804" y="12100"/>
                    <a:pt x="2006" y="14481"/>
                  </a:cubicBezTo>
                  <a:cubicBezTo>
                    <a:pt x="3244" y="8195"/>
                    <a:pt x="9816" y="8290"/>
                    <a:pt x="9435" y="98"/>
                  </a:cubicBezTo>
                  <a:cubicBezTo>
                    <a:pt x="5435" y="-1045"/>
                    <a:pt x="8006" y="8290"/>
                    <a:pt x="4196" y="2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2" name="Freeform: Shape 2145">
              <a:extLst>
                <a:ext uri="{FF2B5EF4-FFF2-40B4-BE49-F238E27FC236}">
                  <a16:creationId xmlns:a16="http://schemas.microsoft.com/office/drawing/2014/main" id="{83C0E5D5-7568-437F-8B0A-CD035E857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392" y="3340132"/>
              <a:ext cx="9525" cy="9525"/>
            </a:xfrm>
            <a:custGeom>
              <a:avLst/>
              <a:gdLst>
                <a:gd name="T0" fmla="*/ 60198000 w 9525"/>
                <a:gd name="T1" fmla="*/ 7620 h 9525"/>
                <a:gd name="T2" fmla="*/ 14830425 w 9525"/>
                <a:gd name="T3" fmla="*/ 4763 h 9525"/>
                <a:gd name="T4" fmla="*/ 73799700 w 9525"/>
                <a:gd name="T5" fmla="*/ 5239 h 9525"/>
                <a:gd name="T6" fmla="*/ 42043350 w 9525"/>
                <a:gd name="T7" fmla="*/ 0 h 9525"/>
                <a:gd name="T8" fmla="*/ 314325 w 9525"/>
                <a:gd name="T9" fmla="*/ 7144 h 9525"/>
                <a:gd name="T10" fmla="*/ 60198000 w 9525"/>
                <a:gd name="T11" fmla="*/ 7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320" y="7620"/>
                  </a:moveTo>
                  <a:cubicBezTo>
                    <a:pt x="4319" y="5144"/>
                    <a:pt x="2319" y="8954"/>
                    <a:pt x="1557" y="4763"/>
                  </a:cubicBezTo>
                  <a:cubicBezTo>
                    <a:pt x="5557" y="4382"/>
                    <a:pt x="5177" y="7429"/>
                    <a:pt x="7748" y="5239"/>
                  </a:cubicBezTo>
                  <a:cubicBezTo>
                    <a:pt x="8224" y="2096"/>
                    <a:pt x="6129" y="1238"/>
                    <a:pt x="4414" y="0"/>
                  </a:cubicBezTo>
                  <a:cubicBezTo>
                    <a:pt x="3653" y="3143"/>
                    <a:pt x="414" y="3429"/>
                    <a:pt x="33" y="7144"/>
                  </a:cubicBezTo>
                  <a:cubicBezTo>
                    <a:pt x="-539" y="11144"/>
                    <a:pt x="6510" y="13240"/>
                    <a:pt x="6320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3" name="Freeform: Shape 2146">
              <a:extLst>
                <a:ext uri="{FF2B5EF4-FFF2-40B4-BE49-F238E27FC236}">
                  <a16:creationId xmlns:a16="http://schemas.microsoft.com/office/drawing/2014/main" id="{85A361B2-0D14-42B3-96F8-041FD1715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581" y="2241210"/>
              <a:ext cx="9525" cy="28575"/>
            </a:xfrm>
            <a:custGeom>
              <a:avLst/>
              <a:gdLst>
                <a:gd name="T0" fmla="*/ 6763 w 9525"/>
                <a:gd name="T1" fmla="*/ 28883 h 28575"/>
                <a:gd name="T2" fmla="*/ 15335 w 9525"/>
                <a:gd name="T3" fmla="*/ 15834 h 28575"/>
                <a:gd name="T4" fmla="*/ 1524 w 9525"/>
                <a:gd name="T5" fmla="*/ 975 h 28575"/>
                <a:gd name="T6" fmla="*/ 3715 w 9525"/>
                <a:gd name="T7" fmla="*/ 4880 h 28575"/>
                <a:gd name="T8" fmla="*/ 0 w 9525"/>
                <a:gd name="T9" fmla="*/ 4595 h 28575"/>
                <a:gd name="T10" fmla="*/ 858 w 9525"/>
                <a:gd name="T11" fmla="*/ 9643 h 28575"/>
                <a:gd name="T12" fmla="*/ 6382 w 9525"/>
                <a:gd name="T13" fmla="*/ 2594 h 28575"/>
                <a:gd name="T14" fmla="*/ 8477 w 9525"/>
                <a:gd name="T15" fmla="*/ 7738 h 28575"/>
                <a:gd name="T16" fmla="*/ 3524 w 9525"/>
                <a:gd name="T17" fmla="*/ 7357 h 28575"/>
                <a:gd name="T18" fmla="*/ 3715 w 9525"/>
                <a:gd name="T19" fmla="*/ 19930 h 28575"/>
                <a:gd name="T20" fmla="*/ 7334 w 9525"/>
                <a:gd name="T21" fmla="*/ 21454 h 28575"/>
                <a:gd name="T22" fmla="*/ 6763 w 9525"/>
                <a:gd name="T23" fmla="*/ 28883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763" y="28883"/>
                  </a:moveTo>
                  <a:cubicBezTo>
                    <a:pt x="10763" y="22883"/>
                    <a:pt x="11621" y="21454"/>
                    <a:pt x="15335" y="15834"/>
                  </a:cubicBezTo>
                  <a:cubicBezTo>
                    <a:pt x="9811" y="11929"/>
                    <a:pt x="9144" y="-4073"/>
                    <a:pt x="1524" y="975"/>
                  </a:cubicBezTo>
                  <a:cubicBezTo>
                    <a:pt x="3239" y="1451"/>
                    <a:pt x="2762" y="3833"/>
                    <a:pt x="3715" y="4880"/>
                  </a:cubicBezTo>
                  <a:cubicBezTo>
                    <a:pt x="1905" y="5261"/>
                    <a:pt x="1524" y="6214"/>
                    <a:pt x="0" y="4595"/>
                  </a:cubicBezTo>
                  <a:cubicBezTo>
                    <a:pt x="1334" y="7833"/>
                    <a:pt x="-952" y="8405"/>
                    <a:pt x="858" y="9643"/>
                  </a:cubicBezTo>
                  <a:cubicBezTo>
                    <a:pt x="3620" y="3642"/>
                    <a:pt x="5715" y="7452"/>
                    <a:pt x="6382" y="2594"/>
                  </a:cubicBezTo>
                  <a:cubicBezTo>
                    <a:pt x="8001" y="3547"/>
                    <a:pt x="8477" y="5452"/>
                    <a:pt x="8477" y="7738"/>
                  </a:cubicBezTo>
                  <a:cubicBezTo>
                    <a:pt x="6572" y="9071"/>
                    <a:pt x="5239" y="8976"/>
                    <a:pt x="3524" y="7357"/>
                  </a:cubicBezTo>
                  <a:cubicBezTo>
                    <a:pt x="3239" y="14215"/>
                    <a:pt x="7429" y="12500"/>
                    <a:pt x="3715" y="19930"/>
                  </a:cubicBezTo>
                  <a:cubicBezTo>
                    <a:pt x="5144" y="20216"/>
                    <a:pt x="7239" y="20025"/>
                    <a:pt x="7334" y="21454"/>
                  </a:cubicBezTo>
                  <a:cubicBezTo>
                    <a:pt x="5715" y="23264"/>
                    <a:pt x="2953" y="28407"/>
                    <a:pt x="6763" y="28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4" name="Freeform: Shape 2147">
              <a:extLst>
                <a:ext uri="{FF2B5EF4-FFF2-40B4-BE49-F238E27FC236}">
                  <a16:creationId xmlns:a16="http://schemas.microsoft.com/office/drawing/2014/main" id="{BB4B5868-713B-48D6-9766-2BC6073C2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478" y="3087814"/>
              <a:ext cx="9525" cy="9525"/>
            </a:xfrm>
            <a:custGeom>
              <a:avLst/>
              <a:gdLst>
                <a:gd name="T0" fmla="*/ 19964400 w 9525"/>
                <a:gd name="T1" fmla="*/ 0 h 9525"/>
                <a:gd name="T2" fmla="*/ 0 w 9525"/>
                <a:gd name="T3" fmla="*/ 9906 h 9525"/>
                <a:gd name="T4" fmla="*/ 47177325 w 9525"/>
                <a:gd name="T5" fmla="*/ 10287 h 9525"/>
                <a:gd name="T6" fmla="*/ 19964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096" y="0"/>
                  </a:moveTo>
                  <a:cubicBezTo>
                    <a:pt x="2476" y="4667"/>
                    <a:pt x="3524" y="7430"/>
                    <a:pt x="0" y="9906"/>
                  </a:cubicBezTo>
                  <a:cubicBezTo>
                    <a:pt x="1619" y="10001"/>
                    <a:pt x="3334" y="10192"/>
                    <a:pt x="4953" y="10287"/>
                  </a:cubicBezTo>
                  <a:cubicBezTo>
                    <a:pt x="4191" y="6668"/>
                    <a:pt x="4096" y="2572"/>
                    <a:pt x="2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5" name="Freeform: Shape 2148">
              <a:extLst>
                <a:ext uri="{FF2B5EF4-FFF2-40B4-BE49-F238E27FC236}">
                  <a16:creationId xmlns:a16="http://schemas.microsoft.com/office/drawing/2014/main" id="{2786A57E-6A52-4BD6-8C6E-86A56BD0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526" y="3309271"/>
              <a:ext cx="9525" cy="9525"/>
            </a:xfrm>
            <a:custGeom>
              <a:avLst/>
              <a:gdLst>
                <a:gd name="T0" fmla="*/ 5876925 w 9525"/>
                <a:gd name="T1" fmla="*/ 0 h 9525"/>
                <a:gd name="T2" fmla="*/ 428625 w 9525"/>
                <a:gd name="T3" fmla="*/ 7525 h 9525"/>
                <a:gd name="T4" fmla="*/ 36718875 w 9525"/>
                <a:gd name="T5" fmla="*/ 6572 h 9525"/>
                <a:gd name="T6" fmla="*/ 31280100 w 9525"/>
                <a:gd name="T7" fmla="*/ 14002 h 9525"/>
                <a:gd name="T8" fmla="*/ 78457425 w 9525"/>
                <a:gd name="T9" fmla="*/ 14383 h 9525"/>
                <a:gd name="T10" fmla="*/ 587692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7" y="0"/>
                  </a:moveTo>
                  <a:cubicBezTo>
                    <a:pt x="-50" y="3620"/>
                    <a:pt x="-50" y="8954"/>
                    <a:pt x="45" y="7525"/>
                  </a:cubicBezTo>
                  <a:cubicBezTo>
                    <a:pt x="1664" y="7620"/>
                    <a:pt x="1950" y="6096"/>
                    <a:pt x="3855" y="6572"/>
                  </a:cubicBezTo>
                  <a:cubicBezTo>
                    <a:pt x="5665" y="11430"/>
                    <a:pt x="1855" y="12097"/>
                    <a:pt x="3284" y="14002"/>
                  </a:cubicBezTo>
                  <a:cubicBezTo>
                    <a:pt x="3760" y="10954"/>
                    <a:pt x="7570" y="14002"/>
                    <a:pt x="8237" y="14383"/>
                  </a:cubicBezTo>
                  <a:cubicBezTo>
                    <a:pt x="6998" y="8477"/>
                    <a:pt x="4712" y="3429"/>
                    <a:pt x="61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6" name="Freeform: Shape 2149">
              <a:extLst>
                <a:ext uri="{FF2B5EF4-FFF2-40B4-BE49-F238E27FC236}">
                  <a16:creationId xmlns:a16="http://schemas.microsoft.com/office/drawing/2014/main" id="{F1952F26-52C7-4231-BB8F-1AA96D20D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333" y="3323368"/>
              <a:ext cx="9525" cy="9525"/>
            </a:xfrm>
            <a:custGeom>
              <a:avLst/>
              <a:gdLst>
                <a:gd name="T0" fmla="*/ 53530500 w 9525"/>
                <a:gd name="T1" fmla="*/ 0 h 9525"/>
                <a:gd name="T2" fmla="*/ 0 w 9525"/>
                <a:gd name="T3" fmla="*/ 7048 h 9525"/>
                <a:gd name="T4" fmla="*/ 18145125 w 9525"/>
                <a:gd name="T5" fmla="*/ 14668 h 9525"/>
                <a:gd name="T6" fmla="*/ 52616100 w 9525"/>
                <a:gd name="T7" fmla="*/ 16192 h 9525"/>
                <a:gd name="T8" fmla="*/ 51711225 w 9525"/>
                <a:gd name="T9" fmla="*/ 17431 h 9525"/>
                <a:gd name="T10" fmla="*/ 76209525 w 9525"/>
                <a:gd name="T11" fmla="*/ 16383 h 9525"/>
                <a:gd name="T12" fmla="*/ 535305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620" y="0"/>
                  </a:moveTo>
                  <a:cubicBezTo>
                    <a:pt x="5143" y="4000"/>
                    <a:pt x="762" y="3334"/>
                    <a:pt x="0" y="7048"/>
                  </a:cubicBezTo>
                  <a:cubicBezTo>
                    <a:pt x="6096" y="10001"/>
                    <a:pt x="-857" y="10858"/>
                    <a:pt x="1905" y="14668"/>
                  </a:cubicBezTo>
                  <a:cubicBezTo>
                    <a:pt x="1714" y="12097"/>
                    <a:pt x="5429" y="15240"/>
                    <a:pt x="5524" y="16192"/>
                  </a:cubicBezTo>
                  <a:cubicBezTo>
                    <a:pt x="3620" y="15907"/>
                    <a:pt x="4381" y="19717"/>
                    <a:pt x="5429" y="17431"/>
                  </a:cubicBezTo>
                  <a:cubicBezTo>
                    <a:pt x="5810" y="16478"/>
                    <a:pt x="6572" y="16097"/>
                    <a:pt x="8001" y="16383"/>
                  </a:cubicBezTo>
                  <a:cubicBezTo>
                    <a:pt x="5524" y="9811"/>
                    <a:pt x="13430" y="4763"/>
                    <a:pt x="562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7" name="Freeform: Shape 2150">
              <a:extLst>
                <a:ext uri="{FF2B5EF4-FFF2-40B4-BE49-F238E27FC236}">
                  <a16:creationId xmlns:a16="http://schemas.microsoft.com/office/drawing/2014/main" id="{79DD9955-59AE-4E8C-B77D-173131D0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694" y="2183416"/>
              <a:ext cx="9525" cy="9525"/>
            </a:xfrm>
            <a:custGeom>
              <a:avLst/>
              <a:gdLst>
                <a:gd name="T0" fmla="*/ 22983825 w 9525"/>
                <a:gd name="T1" fmla="*/ 60788550 h 9525"/>
                <a:gd name="T2" fmla="*/ 3933825 w 9525"/>
                <a:gd name="T3" fmla="*/ 0 h 9525"/>
                <a:gd name="T4" fmla="*/ 229838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13" y="6382"/>
                  </a:moveTo>
                  <a:cubicBezTo>
                    <a:pt x="-349" y="5239"/>
                    <a:pt x="7747" y="95"/>
                    <a:pt x="413" y="0"/>
                  </a:cubicBezTo>
                  <a:cubicBezTo>
                    <a:pt x="-635" y="2953"/>
                    <a:pt x="413" y="9811"/>
                    <a:pt x="2413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8" name="Freeform: Shape 2151">
              <a:extLst>
                <a:ext uri="{FF2B5EF4-FFF2-40B4-BE49-F238E27FC236}">
                  <a16:creationId xmlns:a16="http://schemas.microsoft.com/office/drawing/2014/main" id="{4280521C-3F77-4F61-9C4F-1B9950FBC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3260" y="3302317"/>
              <a:ext cx="9525" cy="9525"/>
            </a:xfrm>
            <a:custGeom>
              <a:avLst/>
              <a:gdLst>
                <a:gd name="T0" fmla="*/ 15668625 w 9525"/>
                <a:gd name="T1" fmla="*/ 0 h 9525"/>
                <a:gd name="T2" fmla="*/ 12944475 w 9525"/>
                <a:gd name="T3" fmla="*/ 35385375 h 9525"/>
                <a:gd name="T4" fmla="*/ 25641300 w 9525"/>
                <a:gd name="T5" fmla="*/ 24498300 h 9525"/>
                <a:gd name="T6" fmla="*/ 21107400 w 9525"/>
                <a:gd name="T7" fmla="*/ 83467575 h 9525"/>
                <a:gd name="T8" fmla="*/ 156686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645" y="0"/>
                  </a:moveTo>
                  <a:cubicBezTo>
                    <a:pt x="1931" y="2191"/>
                    <a:pt x="-451" y="3048"/>
                    <a:pt x="1359" y="3715"/>
                  </a:cubicBezTo>
                  <a:cubicBezTo>
                    <a:pt x="1454" y="2953"/>
                    <a:pt x="1645" y="2286"/>
                    <a:pt x="2692" y="2572"/>
                  </a:cubicBezTo>
                  <a:cubicBezTo>
                    <a:pt x="4502" y="6763"/>
                    <a:pt x="-3784" y="8096"/>
                    <a:pt x="2216" y="8763"/>
                  </a:cubicBezTo>
                  <a:cubicBezTo>
                    <a:pt x="3074" y="6191"/>
                    <a:pt x="5931" y="1048"/>
                    <a:pt x="164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399" name="Freeform: Shape 2152">
              <a:extLst>
                <a:ext uri="{FF2B5EF4-FFF2-40B4-BE49-F238E27FC236}">
                  <a16:creationId xmlns:a16="http://schemas.microsoft.com/office/drawing/2014/main" id="{DD990AEC-979E-4409-9002-C0CAF2376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375" y="3389947"/>
              <a:ext cx="9525" cy="9525"/>
            </a:xfrm>
            <a:custGeom>
              <a:avLst/>
              <a:gdLst>
                <a:gd name="T0" fmla="*/ 21383625 w 9525"/>
                <a:gd name="T1" fmla="*/ 82562700 h 9525"/>
                <a:gd name="T2" fmla="*/ 40433625 w 9525"/>
                <a:gd name="T3" fmla="*/ 914400 h 9525"/>
                <a:gd name="T4" fmla="*/ 1419225 w 9525"/>
                <a:gd name="T5" fmla="*/ 45367575 h 9525"/>
                <a:gd name="T6" fmla="*/ 24107775 w 9525"/>
                <a:gd name="T7" fmla="*/ 58978800 h 9525"/>
                <a:gd name="T8" fmla="*/ 213836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45" y="8668"/>
                  </a:moveTo>
                  <a:cubicBezTo>
                    <a:pt x="2912" y="5811"/>
                    <a:pt x="4626" y="4096"/>
                    <a:pt x="4245" y="96"/>
                  </a:cubicBezTo>
                  <a:cubicBezTo>
                    <a:pt x="1007" y="-571"/>
                    <a:pt x="816" y="2382"/>
                    <a:pt x="149" y="4763"/>
                  </a:cubicBezTo>
                  <a:cubicBezTo>
                    <a:pt x="1102" y="5144"/>
                    <a:pt x="2626" y="4953"/>
                    <a:pt x="2531" y="6192"/>
                  </a:cubicBezTo>
                  <a:cubicBezTo>
                    <a:pt x="530" y="6096"/>
                    <a:pt x="-1851" y="9240"/>
                    <a:pt x="2245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0" name="Freeform: Shape 2153">
              <a:extLst>
                <a:ext uri="{FF2B5EF4-FFF2-40B4-BE49-F238E27FC236}">
                  <a16:creationId xmlns:a16="http://schemas.microsoft.com/office/drawing/2014/main" id="{D710DE62-93A3-478A-BF82-498088CB1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671" y="3049238"/>
              <a:ext cx="9525" cy="9525"/>
            </a:xfrm>
            <a:custGeom>
              <a:avLst/>
              <a:gdLst>
                <a:gd name="T0" fmla="*/ 44453175 w 9525"/>
                <a:gd name="T1" fmla="*/ 4096 h 9525"/>
                <a:gd name="T2" fmla="*/ 0 w 9525"/>
                <a:gd name="T3" fmla="*/ 0 h 9525"/>
                <a:gd name="T4" fmla="*/ 4533900 w 9525"/>
                <a:gd name="T5" fmla="*/ 10001 h 9525"/>
                <a:gd name="T6" fmla="*/ 44453175 w 9525"/>
                <a:gd name="T7" fmla="*/ 409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4096"/>
                  </a:moveTo>
                  <a:cubicBezTo>
                    <a:pt x="571" y="4858"/>
                    <a:pt x="2381" y="667"/>
                    <a:pt x="0" y="0"/>
                  </a:cubicBezTo>
                  <a:cubicBezTo>
                    <a:pt x="286" y="4381"/>
                    <a:pt x="3143" y="5906"/>
                    <a:pt x="476" y="10001"/>
                  </a:cubicBezTo>
                  <a:cubicBezTo>
                    <a:pt x="4191" y="10763"/>
                    <a:pt x="3429" y="6191"/>
                    <a:pt x="466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1" name="Freeform: Shape 2154">
              <a:extLst>
                <a:ext uri="{FF2B5EF4-FFF2-40B4-BE49-F238E27FC236}">
                  <a16:creationId xmlns:a16="http://schemas.microsoft.com/office/drawing/2014/main" id="{E6E89F0A-B620-4216-993F-EC897B044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701" y="4795933"/>
              <a:ext cx="9525" cy="9525"/>
            </a:xfrm>
            <a:custGeom>
              <a:avLst/>
              <a:gdLst>
                <a:gd name="T0" fmla="*/ 17230725 w 9525"/>
                <a:gd name="T1" fmla="*/ 23583900 h 9525"/>
                <a:gd name="T2" fmla="*/ 19050000 w 9525"/>
                <a:gd name="T3" fmla="*/ 0 h 9525"/>
                <a:gd name="T4" fmla="*/ 0 w 9525"/>
                <a:gd name="T5" fmla="*/ 81648300 h 9525"/>
                <a:gd name="T6" fmla="*/ 38100000 w 9525"/>
                <a:gd name="T7" fmla="*/ 48987075 h 9525"/>
                <a:gd name="T8" fmla="*/ 17230725 w 9525"/>
                <a:gd name="T9" fmla="*/ 23583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9" y="2476"/>
                  </a:moveTo>
                  <a:cubicBezTo>
                    <a:pt x="3048" y="2572"/>
                    <a:pt x="3524" y="381"/>
                    <a:pt x="2000" y="0"/>
                  </a:cubicBezTo>
                  <a:cubicBezTo>
                    <a:pt x="0" y="4286"/>
                    <a:pt x="1714" y="4572"/>
                    <a:pt x="0" y="8572"/>
                  </a:cubicBezTo>
                  <a:cubicBezTo>
                    <a:pt x="3238" y="9715"/>
                    <a:pt x="2572" y="6191"/>
                    <a:pt x="4000" y="5143"/>
                  </a:cubicBezTo>
                  <a:cubicBezTo>
                    <a:pt x="2667" y="4763"/>
                    <a:pt x="2286" y="3620"/>
                    <a:pt x="1809" y="2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2" name="Freeform: Shape 2155">
              <a:extLst>
                <a:ext uri="{FF2B5EF4-FFF2-40B4-BE49-F238E27FC236}">
                  <a16:creationId xmlns:a16="http://schemas.microsoft.com/office/drawing/2014/main" id="{47843025-382E-4B2D-8EAB-B6E440662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588" y="4789551"/>
              <a:ext cx="19050" cy="19050"/>
            </a:xfrm>
            <a:custGeom>
              <a:avLst/>
              <a:gdLst>
                <a:gd name="T0" fmla="*/ 66 w 19050"/>
                <a:gd name="T1" fmla="*/ 6763 h 19050"/>
                <a:gd name="T2" fmla="*/ 7305 w 19050"/>
                <a:gd name="T3" fmla="*/ 9906 h 19050"/>
                <a:gd name="T4" fmla="*/ 10543 w 19050"/>
                <a:gd name="T5" fmla="*/ 16383 h 19050"/>
                <a:gd name="T6" fmla="*/ 4447 w 19050"/>
                <a:gd name="T7" fmla="*/ 14669 h 19050"/>
                <a:gd name="T8" fmla="*/ 10257 w 19050"/>
                <a:gd name="T9" fmla="*/ 20193 h 19050"/>
                <a:gd name="T10" fmla="*/ 4066 w 19050"/>
                <a:gd name="T11" fmla="*/ 19717 h 19050"/>
                <a:gd name="T12" fmla="*/ 3685 w 19050"/>
                <a:gd name="T13" fmla="*/ 24670 h 19050"/>
                <a:gd name="T14" fmla="*/ 17496 w 19050"/>
                <a:gd name="T15" fmla="*/ 24575 h 19050"/>
                <a:gd name="T16" fmla="*/ 14544 w 19050"/>
                <a:gd name="T17" fmla="*/ 14288 h 19050"/>
                <a:gd name="T18" fmla="*/ 19973 w 19050"/>
                <a:gd name="T19" fmla="*/ 8477 h 19050"/>
                <a:gd name="T20" fmla="*/ 11972 w 19050"/>
                <a:gd name="T21" fmla="*/ 14097 h 19050"/>
                <a:gd name="T22" fmla="*/ 16353 w 19050"/>
                <a:gd name="T23" fmla="*/ 6953 h 19050"/>
                <a:gd name="T24" fmla="*/ 21306 w 19050"/>
                <a:gd name="T25" fmla="*/ 7334 h 19050"/>
                <a:gd name="T26" fmla="*/ 20354 w 19050"/>
                <a:gd name="T27" fmla="*/ 3524 h 19050"/>
                <a:gd name="T28" fmla="*/ 25212 w 19050"/>
                <a:gd name="T29" fmla="*/ 5144 h 19050"/>
                <a:gd name="T30" fmla="*/ 26736 w 19050"/>
                <a:gd name="T31" fmla="*/ 1524 h 19050"/>
                <a:gd name="T32" fmla="*/ 8066 w 19050"/>
                <a:gd name="T33" fmla="*/ 0 h 19050"/>
                <a:gd name="T34" fmla="*/ 66 w 19050"/>
                <a:gd name="T35" fmla="*/ 6763 h 190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50" h="19050">
                  <a:moveTo>
                    <a:pt x="66" y="6763"/>
                  </a:moveTo>
                  <a:cubicBezTo>
                    <a:pt x="-696" y="11525"/>
                    <a:pt x="5399" y="13906"/>
                    <a:pt x="7305" y="9906"/>
                  </a:cubicBezTo>
                  <a:cubicBezTo>
                    <a:pt x="8257" y="12192"/>
                    <a:pt x="10067" y="13811"/>
                    <a:pt x="10543" y="16383"/>
                  </a:cubicBezTo>
                  <a:cubicBezTo>
                    <a:pt x="7495" y="16669"/>
                    <a:pt x="7971" y="13906"/>
                    <a:pt x="4447" y="14669"/>
                  </a:cubicBezTo>
                  <a:cubicBezTo>
                    <a:pt x="3304" y="19145"/>
                    <a:pt x="10257" y="16669"/>
                    <a:pt x="10257" y="20193"/>
                  </a:cubicBezTo>
                  <a:cubicBezTo>
                    <a:pt x="8162" y="20003"/>
                    <a:pt x="6066" y="19812"/>
                    <a:pt x="4066" y="19717"/>
                  </a:cubicBezTo>
                  <a:cubicBezTo>
                    <a:pt x="3971" y="21336"/>
                    <a:pt x="3780" y="23051"/>
                    <a:pt x="3685" y="24670"/>
                  </a:cubicBezTo>
                  <a:cubicBezTo>
                    <a:pt x="11305" y="25432"/>
                    <a:pt x="9495" y="20860"/>
                    <a:pt x="17496" y="24575"/>
                  </a:cubicBezTo>
                  <a:cubicBezTo>
                    <a:pt x="17020" y="20764"/>
                    <a:pt x="15401" y="17907"/>
                    <a:pt x="14544" y="14288"/>
                  </a:cubicBezTo>
                  <a:cubicBezTo>
                    <a:pt x="15782" y="11716"/>
                    <a:pt x="19497" y="11906"/>
                    <a:pt x="19973" y="8477"/>
                  </a:cubicBezTo>
                  <a:cubicBezTo>
                    <a:pt x="16258" y="9049"/>
                    <a:pt x="15020" y="12668"/>
                    <a:pt x="11972" y="14097"/>
                  </a:cubicBezTo>
                  <a:cubicBezTo>
                    <a:pt x="11877" y="10001"/>
                    <a:pt x="15115" y="9620"/>
                    <a:pt x="16353" y="6953"/>
                  </a:cubicBezTo>
                  <a:cubicBezTo>
                    <a:pt x="19687" y="7334"/>
                    <a:pt x="19020" y="5144"/>
                    <a:pt x="21306" y="7334"/>
                  </a:cubicBezTo>
                  <a:cubicBezTo>
                    <a:pt x="21497" y="5620"/>
                    <a:pt x="20925" y="4572"/>
                    <a:pt x="20354" y="3524"/>
                  </a:cubicBezTo>
                  <a:cubicBezTo>
                    <a:pt x="21973" y="4096"/>
                    <a:pt x="22545" y="5525"/>
                    <a:pt x="25212" y="5144"/>
                  </a:cubicBezTo>
                  <a:cubicBezTo>
                    <a:pt x="25307" y="3429"/>
                    <a:pt x="25974" y="2477"/>
                    <a:pt x="26736" y="1524"/>
                  </a:cubicBezTo>
                  <a:cubicBezTo>
                    <a:pt x="23592" y="1334"/>
                    <a:pt x="16830" y="953"/>
                    <a:pt x="8066" y="0"/>
                  </a:cubicBezTo>
                  <a:cubicBezTo>
                    <a:pt x="8733" y="6096"/>
                    <a:pt x="2923" y="12859"/>
                    <a:pt x="66" y="6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3" name="Freeform: Shape 2156">
              <a:extLst>
                <a:ext uri="{FF2B5EF4-FFF2-40B4-BE49-F238E27FC236}">
                  <a16:creationId xmlns:a16="http://schemas.microsoft.com/office/drawing/2014/main" id="{98EB3AAB-B590-425E-817E-0F4DF3BAF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803" y="4766881"/>
              <a:ext cx="9525" cy="9525"/>
            </a:xfrm>
            <a:custGeom>
              <a:avLst/>
              <a:gdLst>
                <a:gd name="T0" fmla="*/ 12658725 w 9525"/>
                <a:gd name="T1" fmla="*/ 24498300 h 9525"/>
                <a:gd name="T2" fmla="*/ 2676525 w 9525"/>
                <a:gd name="T3" fmla="*/ 0 h 9525"/>
                <a:gd name="T4" fmla="*/ 34423350 w 9525"/>
                <a:gd name="T5" fmla="*/ 49901475 h 9525"/>
                <a:gd name="T6" fmla="*/ 21726525 w 9525"/>
                <a:gd name="T7" fmla="*/ 60788550 h 9525"/>
                <a:gd name="T8" fmla="*/ 69808725 w 9525"/>
                <a:gd name="T9" fmla="*/ 52625625 h 9525"/>
                <a:gd name="T10" fmla="*/ 47129700 w 9525"/>
                <a:gd name="T11" fmla="*/ 39014400 h 9525"/>
                <a:gd name="T12" fmla="*/ 71628000 w 9525"/>
                <a:gd name="T13" fmla="*/ 29032200 h 9525"/>
                <a:gd name="T14" fmla="*/ 12658725 w 9525"/>
                <a:gd name="T15" fmla="*/ 2449830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29" y="2572"/>
                  </a:moveTo>
                  <a:cubicBezTo>
                    <a:pt x="1138" y="1619"/>
                    <a:pt x="1519" y="95"/>
                    <a:pt x="281" y="0"/>
                  </a:cubicBezTo>
                  <a:cubicBezTo>
                    <a:pt x="-1148" y="3905"/>
                    <a:pt x="3329" y="2858"/>
                    <a:pt x="3614" y="5239"/>
                  </a:cubicBezTo>
                  <a:cubicBezTo>
                    <a:pt x="2853" y="5239"/>
                    <a:pt x="2090" y="5334"/>
                    <a:pt x="2281" y="6382"/>
                  </a:cubicBezTo>
                  <a:cubicBezTo>
                    <a:pt x="4186" y="6287"/>
                    <a:pt x="6853" y="7239"/>
                    <a:pt x="7329" y="5525"/>
                  </a:cubicBezTo>
                  <a:cubicBezTo>
                    <a:pt x="6377" y="5144"/>
                    <a:pt x="4853" y="5239"/>
                    <a:pt x="4948" y="4096"/>
                  </a:cubicBezTo>
                  <a:cubicBezTo>
                    <a:pt x="5900" y="3905"/>
                    <a:pt x="7424" y="4191"/>
                    <a:pt x="7520" y="3048"/>
                  </a:cubicBezTo>
                  <a:cubicBezTo>
                    <a:pt x="5329" y="571"/>
                    <a:pt x="4376" y="2762"/>
                    <a:pt x="132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4" name="Freeform: Shape 2157">
              <a:extLst>
                <a:ext uri="{FF2B5EF4-FFF2-40B4-BE49-F238E27FC236}">
                  <a16:creationId xmlns:a16="http://schemas.microsoft.com/office/drawing/2014/main" id="{ED5BF1AA-ED07-481C-B455-022B01CC1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76" y="3591306"/>
              <a:ext cx="9525" cy="28575"/>
            </a:xfrm>
            <a:custGeom>
              <a:avLst/>
              <a:gdLst>
                <a:gd name="T0" fmla="*/ 6001 w 9525"/>
                <a:gd name="T1" fmla="*/ 28861 h 28575"/>
                <a:gd name="T2" fmla="*/ 11144 w 9525"/>
                <a:gd name="T3" fmla="*/ 26765 h 28575"/>
                <a:gd name="T4" fmla="*/ 12383 w 9525"/>
                <a:gd name="T5" fmla="*/ 26861 h 28575"/>
                <a:gd name="T6" fmla="*/ 5810 w 9525"/>
                <a:gd name="T7" fmla="*/ 0 h 28575"/>
                <a:gd name="T8" fmla="*/ 6477 w 9525"/>
                <a:gd name="T9" fmla="*/ 7525 h 28575"/>
                <a:gd name="T10" fmla="*/ 0 w 9525"/>
                <a:gd name="T11" fmla="*/ 10763 h 28575"/>
                <a:gd name="T12" fmla="*/ 5239 w 9525"/>
                <a:gd name="T13" fmla="*/ 23717 h 28575"/>
                <a:gd name="T14" fmla="*/ 5429 w 9525"/>
                <a:gd name="T15" fmla="*/ 21241 h 28575"/>
                <a:gd name="T16" fmla="*/ 1905 w 9525"/>
                <a:gd name="T17" fmla="*/ 18479 h 28575"/>
                <a:gd name="T18" fmla="*/ 5810 w 9525"/>
                <a:gd name="T19" fmla="*/ 16288 h 28575"/>
                <a:gd name="T20" fmla="*/ 9144 w 9525"/>
                <a:gd name="T21" fmla="*/ 21527 h 28575"/>
                <a:gd name="T22" fmla="*/ 6001 w 9525"/>
                <a:gd name="T23" fmla="*/ 28861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001" y="28861"/>
                  </a:moveTo>
                  <a:cubicBezTo>
                    <a:pt x="9811" y="30575"/>
                    <a:pt x="9144" y="27146"/>
                    <a:pt x="11144" y="26765"/>
                  </a:cubicBezTo>
                  <a:cubicBezTo>
                    <a:pt x="11049" y="27432"/>
                    <a:pt x="12002" y="28289"/>
                    <a:pt x="12383" y="26861"/>
                  </a:cubicBezTo>
                  <a:cubicBezTo>
                    <a:pt x="7239" y="16002"/>
                    <a:pt x="10954" y="9144"/>
                    <a:pt x="5810" y="0"/>
                  </a:cubicBezTo>
                  <a:cubicBezTo>
                    <a:pt x="4572" y="3715"/>
                    <a:pt x="7620" y="3810"/>
                    <a:pt x="6477" y="7525"/>
                  </a:cubicBezTo>
                  <a:cubicBezTo>
                    <a:pt x="4096" y="4763"/>
                    <a:pt x="190" y="7049"/>
                    <a:pt x="0" y="10763"/>
                  </a:cubicBezTo>
                  <a:cubicBezTo>
                    <a:pt x="2858" y="9620"/>
                    <a:pt x="-2096" y="26575"/>
                    <a:pt x="5239" y="23717"/>
                  </a:cubicBezTo>
                  <a:cubicBezTo>
                    <a:pt x="3715" y="23336"/>
                    <a:pt x="4572" y="22289"/>
                    <a:pt x="5429" y="21241"/>
                  </a:cubicBezTo>
                  <a:cubicBezTo>
                    <a:pt x="3238" y="21146"/>
                    <a:pt x="2286" y="20003"/>
                    <a:pt x="1905" y="18479"/>
                  </a:cubicBezTo>
                  <a:cubicBezTo>
                    <a:pt x="4286" y="19050"/>
                    <a:pt x="4477" y="16955"/>
                    <a:pt x="5810" y="16288"/>
                  </a:cubicBezTo>
                  <a:cubicBezTo>
                    <a:pt x="3620" y="22670"/>
                    <a:pt x="8477" y="20003"/>
                    <a:pt x="9144" y="21527"/>
                  </a:cubicBezTo>
                  <a:cubicBezTo>
                    <a:pt x="10001" y="29337"/>
                    <a:pt x="5620" y="22384"/>
                    <a:pt x="6001" y="28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5" name="Freeform: Shape 2158">
              <a:extLst>
                <a:ext uri="{FF2B5EF4-FFF2-40B4-BE49-F238E27FC236}">
                  <a16:creationId xmlns:a16="http://schemas.microsoft.com/office/drawing/2014/main" id="{BCEE7BAD-400C-4EF5-942E-FC5FE8387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179" y="4774496"/>
              <a:ext cx="9525" cy="9525"/>
            </a:xfrm>
            <a:custGeom>
              <a:avLst/>
              <a:gdLst>
                <a:gd name="T0" fmla="*/ 17240250 w 9525"/>
                <a:gd name="T1" fmla="*/ 47625 h 9525"/>
                <a:gd name="T2" fmla="*/ 0 w 9525"/>
                <a:gd name="T3" fmla="*/ 69913500 h 9525"/>
                <a:gd name="T4" fmla="*/ 37195125 w 9525"/>
                <a:gd name="T5" fmla="*/ 49044225 h 9525"/>
                <a:gd name="T6" fmla="*/ 48996600 w 9525"/>
                <a:gd name="T7" fmla="*/ 49949100 h 9525"/>
                <a:gd name="T8" fmla="*/ 17240250 w 9525"/>
                <a:gd name="T9" fmla="*/ 47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10" y="5"/>
                  </a:moveTo>
                  <a:cubicBezTo>
                    <a:pt x="2381" y="3911"/>
                    <a:pt x="190" y="4482"/>
                    <a:pt x="0" y="7340"/>
                  </a:cubicBezTo>
                  <a:cubicBezTo>
                    <a:pt x="2381" y="7911"/>
                    <a:pt x="2572" y="5911"/>
                    <a:pt x="3905" y="5149"/>
                  </a:cubicBezTo>
                  <a:cubicBezTo>
                    <a:pt x="3905" y="5815"/>
                    <a:pt x="4763" y="6673"/>
                    <a:pt x="5144" y="5244"/>
                  </a:cubicBezTo>
                  <a:cubicBezTo>
                    <a:pt x="2572" y="4768"/>
                    <a:pt x="5239" y="-185"/>
                    <a:pt x="1810" y="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6" name="Freeform: Shape 2159">
              <a:extLst>
                <a:ext uri="{FF2B5EF4-FFF2-40B4-BE49-F238E27FC236}">
                  <a16:creationId xmlns:a16="http://schemas.microsoft.com/office/drawing/2014/main" id="{E856BAED-A07D-4958-95F4-6C46A738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673" y="2932462"/>
              <a:ext cx="19050" cy="9525"/>
            </a:xfrm>
            <a:custGeom>
              <a:avLst/>
              <a:gdLst>
                <a:gd name="T0" fmla="*/ 18764 w 19050"/>
                <a:gd name="T1" fmla="*/ 0 h 9525"/>
                <a:gd name="T2" fmla="*/ 14478 w 19050"/>
                <a:gd name="T3" fmla="*/ 7144 h 9525"/>
                <a:gd name="T4" fmla="*/ 9906 w 19050"/>
                <a:gd name="T5" fmla="*/ 1810 h 9525"/>
                <a:gd name="T6" fmla="*/ 6001 w 19050"/>
                <a:gd name="T7" fmla="*/ 4000 h 9525"/>
                <a:gd name="T8" fmla="*/ 8096 w 19050"/>
                <a:gd name="T9" fmla="*/ 9144 h 9525"/>
                <a:gd name="T10" fmla="*/ 1905 w 19050"/>
                <a:gd name="T11" fmla="*/ 8668 h 9525"/>
                <a:gd name="T12" fmla="*/ 0 w 19050"/>
                <a:gd name="T13" fmla="*/ 17335 h 9525"/>
                <a:gd name="T14" fmla="*/ 8954 w 19050"/>
                <a:gd name="T15" fmla="*/ 14288 h 9525"/>
                <a:gd name="T16" fmla="*/ 9335 w 19050"/>
                <a:gd name="T17" fmla="*/ 9334 h 9525"/>
                <a:gd name="T18" fmla="*/ 15335 w 19050"/>
                <a:gd name="T19" fmla="*/ 12287 h 9525"/>
                <a:gd name="T20" fmla="*/ 18764 w 19050"/>
                <a:gd name="T21" fmla="*/ 0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9525">
                  <a:moveTo>
                    <a:pt x="18764" y="0"/>
                  </a:moveTo>
                  <a:cubicBezTo>
                    <a:pt x="17145" y="2286"/>
                    <a:pt x="19336" y="6286"/>
                    <a:pt x="14478" y="7144"/>
                  </a:cubicBezTo>
                  <a:cubicBezTo>
                    <a:pt x="17050" y="1333"/>
                    <a:pt x="12859" y="5429"/>
                    <a:pt x="9906" y="1810"/>
                  </a:cubicBezTo>
                  <a:cubicBezTo>
                    <a:pt x="11239" y="6953"/>
                    <a:pt x="10001" y="5144"/>
                    <a:pt x="6001" y="4000"/>
                  </a:cubicBezTo>
                  <a:cubicBezTo>
                    <a:pt x="4858" y="7334"/>
                    <a:pt x="8287" y="6667"/>
                    <a:pt x="8096" y="9144"/>
                  </a:cubicBezTo>
                  <a:cubicBezTo>
                    <a:pt x="5429" y="11049"/>
                    <a:pt x="3429" y="12287"/>
                    <a:pt x="1905" y="8668"/>
                  </a:cubicBezTo>
                  <a:cubicBezTo>
                    <a:pt x="95" y="10192"/>
                    <a:pt x="286" y="14002"/>
                    <a:pt x="0" y="17335"/>
                  </a:cubicBezTo>
                  <a:cubicBezTo>
                    <a:pt x="4381" y="14859"/>
                    <a:pt x="3143" y="14383"/>
                    <a:pt x="8954" y="14288"/>
                  </a:cubicBezTo>
                  <a:cubicBezTo>
                    <a:pt x="10287" y="12097"/>
                    <a:pt x="5524" y="9811"/>
                    <a:pt x="9335" y="9334"/>
                  </a:cubicBezTo>
                  <a:cubicBezTo>
                    <a:pt x="11621" y="10096"/>
                    <a:pt x="12192" y="12287"/>
                    <a:pt x="15335" y="12287"/>
                  </a:cubicBezTo>
                  <a:cubicBezTo>
                    <a:pt x="13430" y="7810"/>
                    <a:pt x="24955" y="4477"/>
                    <a:pt x="1876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7" name="Freeform: Shape 2160">
              <a:extLst>
                <a:ext uri="{FF2B5EF4-FFF2-40B4-BE49-F238E27FC236}">
                  <a16:creationId xmlns:a16="http://schemas.microsoft.com/office/drawing/2014/main" id="{B476DECE-7EEB-4E9D-BDE5-3445C2914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7197" y="3025616"/>
              <a:ext cx="9525" cy="9525"/>
            </a:xfrm>
            <a:custGeom>
              <a:avLst/>
              <a:gdLst>
                <a:gd name="T0" fmla="*/ 73485375 w 9525"/>
                <a:gd name="T1" fmla="*/ 0 h 9525"/>
                <a:gd name="T2" fmla="*/ 71675625 w 9525"/>
                <a:gd name="T3" fmla="*/ 23593425 h 9525"/>
                <a:gd name="T4" fmla="*/ 22679025 w 9525"/>
                <a:gd name="T5" fmla="*/ 43548300 h 9525"/>
                <a:gd name="T6" fmla="*/ 0 w 9525"/>
                <a:gd name="T7" fmla="*/ 29937075 h 9525"/>
                <a:gd name="T8" fmla="*/ 73485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7620" y="857"/>
                    <a:pt x="7620" y="1619"/>
                    <a:pt x="7525" y="2477"/>
                  </a:cubicBezTo>
                  <a:cubicBezTo>
                    <a:pt x="4858" y="-762"/>
                    <a:pt x="4667" y="3619"/>
                    <a:pt x="2381" y="4572"/>
                  </a:cubicBezTo>
                  <a:cubicBezTo>
                    <a:pt x="2191" y="3619"/>
                    <a:pt x="1429" y="3048"/>
                    <a:pt x="0" y="3143"/>
                  </a:cubicBezTo>
                  <a:cubicBezTo>
                    <a:pt x="95" y="10096"/>
                    <a:pt x="11811" y="2477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8" name="Freeform: Shape 2161">
              <a:extLst>
                <a:ext uri="{FF2B5EF4-FFF2-40B4-BE49-F238E27FC236}">
                  <a16:creationId xmlns:a16="http://schemas.microsoft.com/office/drawing/2014/main" id="{87431C2A-C0BF-4815-82BB-970673EFF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657" y="2764441"/>
              <a:ext cx="9525" cy="9525"/>
            </a:xfrm>
            <a:custGeom>
              <a:avLst/>
              <a:gdLst>
                <a:gd name="T0" fmla="*/ 5172075 w 9525"/>
                <a:gd name="T1" fmla="*/ 10573 h 9525"/>
                <a:gd name="T2" fmla="*/ 55978425 w 9525"/>
                <a:gd name="T3" fmla="*/ 6001 h 9525"/>
                <a:gd name="T4" fmla="*/ 51435000 w 9525"/>
                <a:gd name="T5" fmla="*/ 0 h 9525"/>
                <a:gd name="T6" fmla="*/ 5172075 w 9525"/>
                <a:gd name="T7" fmla="*/ 1057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3" y="10573"/>
                  </a:moveTo>
                  <a:cubicBezTo>
                    <a:pt x="3305" y="7810"/>
                    <a:pt x="-1267" y="4286"/>
                    <a:pt x="5877" y="6001"/>
                  </a:cubicBezTo>
                  <a:cubicBezTo>
                    <a:pt x="6639" y="3048"/>
                    <a:pt x="4924" y="1619"/>
                    <a:pt x="5400" y="0"/>
                  </a:cubicBezTo>
                  <a:cubicBezTo>
                    <a:pt x="2924" y="2762"/>
                    <a:pt x="-1553" y="5239"/>
                    <a:pt x="543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09" name="Freeform: Shape 2162">
              <a:extLst>
                <a:ext uri="{FF2B5EF4-FFF2-40B4-BE49-F238E27FC236}">
                  <a16:creationId xmlns:a16="http://schemas.microsoft.com/office/drawing/2014/main" id="{2C345D68-F781-48A2-B9EF-36C880DE3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6618" y="4723543"/>
              <a:ext cx="19050" cy="9525"/>
            </a:xfrm>
            <a:custGeom>
              <a:avLst/>
              <a:gdLst>
                <a:gd name="T0" fmla="*/ 23993 w 19050"/>
                <a:gd name="T1" fmla="*/ 6191 h 9525"/>
                <a:gd name="T2" fmla="*/ 20088 w 19050"/>
                <a:gd name="T3" fmla="*/ 8382 h 9525"/>
                <a:gd name="T4" fmla="*/ 20564 w 19050"/>
                <a:gd name="T5" fmla="*/ 2191 h 9525"/>
                <a:gd name="T6" fmla="*/ 9515 w 19050"/>
                <a:gd name="T7" fmla="*/ 0 h 9525"/>
                <a:gd name="T8" fmla="*/ 7706 w 19050"/>
                <a:gd name="T9" fmla="*/ 7334 h 9525"/>
                <a:gd name="T10" fmla="*/ 85 w 19050"/>
                <a:gd name="T11" fmla="*/ 9239 h 9525"/>
                <a:gd name="T12" fmla="*/ 9992 w 19050"/>
                <a:gd name="T13" fmla="*/ 10001 h 9525"/>
                <a:gd name="T14" fmla="*/ 11706 w 19050"/>
                <a:gd name="T15" fmla="*/ 3905 h 9525"/>
                <a:gd name="T16" fmla="*/ 15230 w 19050"/>
                <a:gd name="T17" fmla="*/ 6667 h 9525"/>
                <a:gd name="T18" fmla="*/ 13706 w 19050"/>
                <a:gd name="T19" fmla="*/ 10287 h 9525"/>
                <a:gd name="T20" fmla="*/ 25136 w 19050"/>
                <a:gd name="T21" fmla="*/ 8763 h 9525"/>
                <a:gd name="T22" fmla="*/ 23993 w 19050"/>
                <a:gd name="T23" fmla="*/ 6191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9525">
                  <a:moveTo>
                    <a:pt x="23993" y="6191"/>
                  </a:moveTo>
                  <a:cubicBezTo>
                    <a:pt x="21612" y="5620"/>
                    <a:pt x="21422" y="7715"/>
                    <a:pt x="20088" y="8382"/>
                  </a:cubicBezTo>
                  <a:cubicBezTo>
                    <a:pt x="20278" y="6287"/>
                    <a:pt x="20469" y="4191"/>
                    <a:pt x="20564" y="2191"/>
                  </a:cubicBezTo>
                  <a:cubicBezTo>
                    <a:pt x="16373" y="5715"/>
                    <a:pt x="14278" y="1905"/>
                    <a:pt x="9515" y="0"/>
                  </a:cubicBezTo>
                  <a:cubicBezTo>
                    <a:pt x="6182" y="1333"/>
                    <a:pt x="9896" y="7525"/>
                    <a:pt x="7706" y="7334"/>
                  </a:cubicBezTo>
                  <a:cubicBezTo>
                    <a:pt x="5039" y="7906"/>
                    <a:pt x="-772" y="4667"/>
                    <a:pt x="85" y="9239"/>
                  </a:cubicBezTo>
                  <a:cubicBezTo>
                    <a:pt x="5801" y="9525"/>
                    <a:pt x="5039" y="8572"/>
                    <a:pt x="9992" y="10001"/>
                  </a:cubicBezTo>
                  <a:cubicBezTo>
                    <a:pt x="10849" y="8287"/>
                    <a:pt x="9039" y="3524"/>
                    <a:pt x="11706" y="3905"/>
                  </a:cubicBezTo>
                  <a:cubicBezTo>
                    <a:pt x="11516" y="6001"/>
                    <a:pt x="15135" y="4858"/>
                    <a:pt x="15230" y="6667"/>
                  </a:cubicBezTo>
                  <a:cubicBezTo>
                    <a:pt x="15040" y="8287"/>
                    <a:pt x="13516" y="8287"/>
                    <a:pt x="13706" y="10287"/>
                  </a:cubicBezTo>
                  <a:cubicBezTo>
                    <a:pt x="18278" y="5048"/>
                    <a:pt x="19517" y="11049"/>
                    <a:pt x="25136" y="8763"/>
                  </a:cubicBezTo>
                  <a:cubicBezTo>
                    <a:pt x="24089" y="8477"/>
                    <a:pt x="23708" y="7620"/>
                    <a:pt x="23993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0" name="Freeform: Shape 2163">
              <a:extLst>
                <a:ext uri="{FF2B5EF4-FFF2-40B4-BE49-F238E27FC236}">
                  <a16:creationId xmlns:a16="http://schemas.microsoft.com/office/drawing/2014/main" id="{7F3DF470-DB6E-4467-9CB9-9E0AA5B6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474" y="2827592"/>
              <a:ext cx="9525" cy="19050"/>
            </a:xfrm>
            <a:custGeom>
              <a:avLst/>
              <a:gdLst>
                <a:gd name="T0" fmla="*/ 52263675 w 9525"/>
                <a:gd name="T1" fmla="*/ 0 h 19050"/>
                <a:gd name="T2" fmla="*/ 35937825 w 9525"/>
                <a:gd name="T3" fmla="*/ 21146 h 19050"/>
                <a:gd name="T4" fmla="*/ 50453925 w 9525"/>
                <a:gd name="T5" fmla="*/ 17526 h 19050"/>
                <a:gd name="T6" fmla="*/ 15973425 w 9525"/>
                <a:gd name="T7" fmla="*/ 16002 h 19050"/>
                <a:gd name="T8" fmla="*/ 52263675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5487" y="0"/>
                  </a:moveTo>
                  <a:cubicBezTo>
                    <a:pt x="153" y="8096"/>
                    <a:pt x="-2799" y="13525"/>
                    <a:pt x="3773" y="21146"/>
                  </a:cubicBezTo>
                  <a:cubicBezTo>
                    <a:pt x="3868" y="19431"/>
                    <a:pt x="4535" y="18479"/>
                    <a:pt x="5297" y="17526"/>
                  </a:cubicBezTo>
                  <a:cubicBezTo>
                    <a:pt x="3678" y="14573"/>
                    <a:pt x="2154" y="18859"/>
                    <a:pt x="1677" y="16002"/>
                  </a:cubicBezTo>
                  <a:cubicBezTo>
                    <a:pt x="4821" y="13716"/>
                    <a:pt x="7773" y="4191"/>
                    <a:pt x="548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1" name="Freeform: Shape 2164">
              <a:extLst>
                <a:ext uri="{FF2B5EF4-FFF2-40B4-BE49-F238E27FC236}">
                  <a16:creationId xmlns:a16="http://schemas.microsoft.com/office/drawing/2014/main" id="{7D37D5B7-4995-4270-9612-8E0484D0B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245" y="2994565"/>
              <a:ext cx="9525" cy="9525"/>
            </a:xfrm>
            <a:custGeom>
              <a:avLst/>
              <a:gdLst>
                <a:gd name="T0" fmla="*/ 0 w 9525"/>
                <a:gd name="T1" fmla="*/ 5525 h 9525"/>
                <a:gd name="T2" fmla="*/ 2381 w 9525"/>
                <a:gd name="T3" fmla="*/ 6953 h 9525"/>
                <a:gd name="T4" fmla="*/ 2286 w 9525"/>
                <a:gd name="T5" fmla="*/ 8192 h 9525"/>
                <a:gd name="T6" fmla="*/ 12097 w 9525"/>
                <a:gd name="T7" fmla="*/ 10192 h 9525"/>
                <a:gd name="T8" fmla="*/ 9144 w 9525"/>
                <a:gd name="T9" fmla="*/ 0 h 9525"/>
                <a:gd name="T10" fmla="*/ 6287 w 9525"/>
                <a:gd name="T11" fmla="*/ 4763 h 9525"/>
                <a:gd name="T12" fmla="*/ 0 w 9525"/>
                <a:gd name="T13" fmla="*/ 5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952" y="5906"/>
                    <a:pt x="2476" y="5810"/>
                    <a:pt x="2381" y="6953"/>
                  </a:cubicBezTo>
                  <a:cubicBezTo>
                    <a:pt x="1714" y="6858"/>
                    <a:pt x="857" y="7810"/>
                    <a:pt x="2286" y="8192"/>
                  </a:cubicBezTo>
                  <a:cubicBezTo>
                    <a:pt x="6667" y="5810"/>
                    <a:pt x="7620" y="8954"/>
                    <a:pt x="12097" y="10192"/>
                  </a:cubicBezTo>
                  <a:cubicBezTo>
                    <a:pt x="11335" y="6667"/>
                    <a:pt x="11144" y="2477"/>
                    <a:pt x="9144" y="0"/>
                  </a:cubicBezTo>
                  <a:cubicBezTo>
                    <a:pt x="7239" y="4572"/>
                    <a:pt x="4477" y="-1715"/>
                    <a:pt x="6287" y="4763"/>
                  </a:cubicBezTo>
                  <a:cubicBezTo>
                    <a:pt x="4572" y="2667"/>
                    <a:pt x="1333" y="3429"/>
                    <a:pt x="0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2" name="Freeform: Shape 2165">
              <a:extLst>
                <a:ext uri="{FF2B5EF4-FFF2-40B4-BE49-F238E27FC236}">
                  <a16:creationId xmlns:a16="http://schemas.microsoft.com/office/drawing/2014/main" id="{3B21FACC-4D84-46F4-8D2E-6B642247C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912" y="3004090"/>
              <a:ext cx="9525" cy="9525"/>
            </a:xfrm>
            <a:custGeom>
              <a:avLst/>
              <a:gdLst>
                <a:gd name="T0" fmla="*/ 12859 w 9525"/>
                <a:gd name="T1" fmla="*/ 13335 h 9525"/>
                <a:gd name="T2" fmla="*/ 2667 w 9525"/>
                <a:gd name="T3" fmla="*/ 0 h 9525"/>
                <a:gd name="T4" fmla="*/ 0 w 9525"/>
                <a:gd name="T5" fmla="*/ 17335 h 9525"/>
                <a:gd name="T6" fmla="*/ 4953 w 9525"/>
                <a:gd name="T7" fmla="*/ 17717 h 9525"/>
                <a:gd name="T8" fmla="*/ 3429 w 9525"/>
                <a:gd name="T9" fmla="*/ 5048 h 9525"/>
                <a:gd name="T10" fmla="*/ 5906 w 9525"/>
                <a:gd name="T11" fmla="*/ 5239 h 9525"/>
                <a:gd name="T12" fmla="*/ 12859 w 9525"/>
                <a:gd name="T13" fmla="*/ 13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2859" y="13335"/>
                  </a:moveTo>
                  <a:cubicBezTo>
                    <a:pt x="10097" y="8382"/>
                    <a:pt x="6382" y="4096"/>
                    <a:pt x="2667" y="0"/>
                  </a:cubicBezTo>
                  <a:cubicBezTo>
                    <a:pt x="-1905" y="4763"/>
                    <a:pt x="2762" y="11811"/>
                    <a:pt x="0" y="17335"/>
                  </a:cubicBezTo>
                  <a:cubicBezTo>
                    <a:pt x="3429" y="17526"/>
                    <a:pt x="2286" y="19621"/>
                    <a:pt x="4953" y="17717"/>
                  </a:cubicBezTo>
                  <a:cubicBezTo>
                    <a:pt x="1429" y="13525"/>
                    <a:pt x="5239" y="10287"/>
                    <a:pt x="3429" y="5048"/>
                  </a:cubicBezTo>
                  <a:cubicBezTo>
                    <a:pt x="4286" y="5144"/>
                    <a:pt x="5048" y="5144"/>
                    <a:pt x="5906" y="5239"/>
                  </a:cubicBezTo>
                  <a:cubicBezTo>
                    <a:pt x="6477" y="9716"/>
                    <a:pt x="5620" y="12764"/>
                    <a:pt x="12859" y="13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3" name="Freeform: Shape 2166">
              <a:extLst>
                <a:ext uri="{FF2B5EF4-FFF2-40B4-BE49-F238E27FC236}">
                  <a16:creationId xmlns:a16="http://schemas.microsoft.com/office/drawing/2014/main" id="{41D14765-AD81-41B4-9923-FBFCFF1ED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913" y="2908268"/>
              <a:ext cx="9525" cy="9525"/>
            </a:xfrm>
            <a:custGeom>
              <a:avLst/>
              <a:gdLst>
                <a:gd name="T0" fmla="*/ 29032200 w 9525"/>
                <a:gd name="T1" fmla="*/ 85277325 h 9525"/>
                <a:gd name="T2" fmla="*/ 0 w 9525"/>
                <a:gd name="T3" fmla="*/ 0 h 9525"/>
                <a:gd name="T4" fmla="*/ 29032200 w 9525"/>
                <a:gd name="T5" fmla="*/ 852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8953"/>
                  </a:moveTo>
                  <a:cubicBezTo>
                    <a:pt x="3429" y="4763"/>
                    <a:pt x="1809" y="2286"/>
                    <a:pt x="0" y="0"/>
                  </a:cubicBezTo>
                  <a:cubicBezTo>
                    <a:pt x="1905" y="2191"/>
                    <a:pt x="-1524" y="8953"/>
                    <a:pt x="3048" y="8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4" name="Freeform: Shape 2167">
              <a:extLst>
                <a:ext uri="{FF2B5EF4-FFF2-40B4-BE49-F238E27FC236}">
                  <a16:creationId xmlns:a16="http://schemas.microsoft.com/office/drawing/2014/main" id="{F9AE984D-BE14-4D89-BC16-2E4A72FD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78" y="2673454"/>
              <a:ext cx="9525" cy="9525"/>
            </a:xfrm>
            <a:custGeom>
              <a:avLst/>
              <a:gdLst>
                <a:gd name="T0" fmla="*/ 40728900 w 9525"/>
                <a:gd name="T1" fmla="*/ 10215 h 9525"/>
                <a:gd name="T2" fmla="*/ 82457925 w 9525"/>
                <a:gd name="T3" fmla="*/ 3071 h 9525"/>
                <a:gd name="T4" fmla="*/ 13506450 w 9525"/>
                <a:gd name="T5" fmla="*/ 23 h 9525"/>
                <a:gd name="T6" fmla="*/ 10791825 w 9525"/>
                <a:gd name="T7" fmla="*/ 3738 h 9525"/>
                <a:gd name="T8" fmla="*/ 40728900 w 9525"/>
                <a:gd name="T9" fmla="*/ 102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276" y="10215"/>
                  </a:moveTo>
                  <a:cubicBezTo>
                    <a:pt x="4562" y="6405"/>
                    <a:pt x="7324" y="5547"/>
                    <a:pt x="8657" y="3071"/>
                  </a:cubicBezTo>
                  <a:cubicBezTo>
                    <a:pt x="6086" y="2214"/>
                    <a:pt x="5324" y="-263"/>
                    <a:pt x="1418" y="23"/>
                  </a:cubicBezTo>
                  <a:cubicBezTo>
                    <a:pt x="1133" y="1642"/>
                    <a:pt x="-1439" y="6690"/>
                    <a:pt x="1133" y="3738"/>
                  </a:cubicBezTo>
                  <a:cubicBezTo>
                    <a:pt x="6657" y="-168"/>
                    <a:pt x="1990" y="8691"/>
                    <a:pt x="4276" y="102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5" name="Freeform: Shape 2168">
              <a:extLst>
                <a:ext uri="{FF2B5EF4-FFF2-40B4-BE49-F238E27FC236}">
                  <a16:creationId xmlns:a16="http://schemas.microsoft.com/office/drawing/2014/main" id="{70DB1FF8-2892-4E57-85F9-0F01CC56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939" y="3621785"/>
              <a:ext cx="9525" cy="9525"/>
            </a:xfrm>
            <a:custGeom>
              <a:avLst/>
              <a:gdLst>
                <a:gd name="T0" fmla="*/ 29165550 w 9525"/>
                <a:gd name="T1" fmla="*/ 14002 h 9525"/>
                <a:gd name="T2" fmla="*/ 18278475 w 9525"/>
                <a:gd name="T3" fmla="*/ 12669 h 9525"/>
                <a:gd name="T4" fmla="*/ 41871900 w 9525"/>
                <a:gd name="T5" fmla="*/ 12859 h 9525"/>
                <a:gd name="T6" fmla="*/ 3762375 w 9525"/>
                <a:gd name="T7" fmla="*/ 1 h 9525"/>
                <a:gd name="T8" fmla="*/ 29165550 w 9525"/>
                <a:gd name="T9" fmla="*/ 140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062" y="14002"/>
                  </a:moveTo>
                  <a:cubicBezTo>
                    <a:pt x="2300" y="13907"/>
                    <a:pt x="1633" y="13717"/>
                    <a:pt x="1919" y="12669"/>
                  </a:cubicBezTo>
                  <a:cubicBezTo>
                    <a:pt x="2776" y="12764"/>
                    <a:pt x="3538" y="12764"/>
                    <a:pt x="4396" y="12859"/>
                  </a:cubicBezTo>
                  <a:cubicBezTo>
                    <a:pt x="1919" y="9526"/>
                    <a:pt x="6872" y="-95"/>
                    <a:pt x="395" y="1"/>
                  </a:cubicBezTo>
                  <a:cubicBezTo>
                    <a:pt x="4014" y="4382"/>
                    <a:pt x="-4082" y="14193"/>
                    <a:pt x="3062" y="14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6" name="Freeform: Shape 2169">
              <a:extLst>
                <a:ext uri="{FF2B5EF4-FFF2-40B4-BE49-F238E27FC236}">
                  <a16:creationId xmlns:a16="http://schemas.microsoft.com/office/drawing/2014/main" id="{0047182A-26EF-40E4-894E-8212FF9D0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820" y="2718340"/>
              <a:ext cx="9525" cy="9525"/>
            </a:xfrm>
            <a:custGeom>
              <a:avLst/>
              <a:gdLst>
                <a:gd name="T0" fmla="*/ 85286850 w 9525"/>
                <a:gd name="T1" fmla="*/ 13144 h 9525"/>
                <a:gd name="T2" fmla="*/ 70761225 w 9525"/>
                <a:gd name="T3" fmla="*/ 476 h 9525"/>
                <a:gd name="T4" fmla="*/ 11791950 w 9525"/>
                <a:gd name="T5" fmla="*/ 0 h 9525"/>
                <a:gd name="T6" fmla="*/ 52625625 w 9525"/>
                <a:gd name="T7" fmla="*/ 9144 h 9525"/>
                <a:gd name="T8" fmla="*/ 0 w 9525"/>
                <a:gd name="T9" fmla="*/ 16192 h 9525"/>
                <a:gd name="T10" fmla="*/ 8528685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954" y="13144"/>
                  </a:moveTo>
                  <a:cubicBezTo>
                    <a:pt x="10096" y="7715"/>
                    <a:pt x="2953" y="5144"/>
                    <a:pt x="7429" y="476"/>
                  </a:cubicBezTo>
                  <a:cubicBezTo>
                    <a:pt x="5334" y="286"/>
                    <a:pt x="3334" y="191"/>
                    <a:pt x="1238" y="0"/>
                  </a:cubicBezTo>
                  <a:cubicBezTo>
                    <a:pt x="-762" y="5906"/>
                    <a:pt x="5810" y="4572"/>
                    <a:pt x="5525" y="9144"/>
                  </a:cubicBezTo>
                  <a:cubicBezTo>
                    <a:pt x="4763" y="12764"/>
                    <a:pt x="1143" y="13049"/>
                    <a:pt x="0" y="16192"/>
                  </a:cubicBezTo>
                  <a:cubicBezTo>
                    <a:pt x="4667" y="17240"/>
                    <a:pt x="4477" y="8287"/>
                    <a:pt x="8954" y="13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7" name="Freeform: Shape 2170">
              <a:extLst>
                <a:ext uri="{FF2B5EF4-FFF2-40B4-BE49-F238E27FC236}">
                  <a16:creationId xmlns:a16="http://schemas.microsoft.com/office/drawing/2014/main" id="{6CB1A25A-A10D-4295-B627-2499AC66E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343" y="2431637"/>
              <a:ext cx="28575" cy="19050"/>
            </a:xfrm>
            <a:custGeom>
              <a:avLst/>
              <a:gdLst>
                <a:gd name="T0" fmla="*/ 27912 w 28575"/>
                <a:gd name="T1" fmla="*/ 21717 h 19050"/>
                <a:gd name="T2" fmla="*/ 35818 w 28575"/>
                <a:gd name="T3" fmla="*/ 16097 h 19050"/>
                <a:gd name="T4" fmla="*/ 35246 w 28575"/>
                <a:gd name="T5" fmla="*/ 7239 h 19050"/>
                <a:gd name="T6" fmla="*/ 31627 w 28575"/>
                <a:gd name="T7" fmla="*/ 5715 h 19050"/>
                <a:gd name="T8" fmla="*/ 31817 w 28575"/>
                <a:gd name="T9" fmla="*/ 3239 h 19050"/>
                <a:gd name="T10" fmla="*/ 22483 w 28575"/>
                <a:gd name="T11" fmla="*/ 10001 h 19050"/>
                <a:gd name="T12" fmla="*/ 21626 w 28575"/>
                <a:gd name="T13" fmla="*/ 4953 h 19050"/>
                <a:gd name="T14" fmla="*/ 18673 w 28575"/>
                <a:gd name="T15" fmla="*/ 10954 h 19050"/>
                <a:gd name="T16" fmla="*/ 16292 w 28575"/>
                <a:gd name="T17" fmla="*/ 9525 h 19050"/>
                <a:gd name="T18" fmla="*/ 16196 w 28575"/>
                <a:gd name="T19" fmla="*/ 10763 h 19050"/>
                <a:gd name="T20" fmla="*/ 13244 w 28575"/>
                <a:gd name="T21" fmla="*/ 476 h 19050"/>
                <a:gd name="T22" fmla="*/ 7052 w 28575"/>
                <a:gd name="T23" fmla="*/ 0 h 19050"/>
                <a:gd name="T24" fmla="*/ 4861 w 28575"/>
                <a:gd name="T25" fmla="*/ 11049 h 19050"/>
                <a:gd name="T26" fmla="*/ 4 w 28575"/>
                <a:gd name="T27" fmla="*/ 9430 h 19050"/>
                <a:gd name="T28" fmla="*/ 8195 w 28575"/>
                <a:gd name="T29" fmla="*/ 16288 h 19050"/>
                <a:gd name="T30" fmla="*/ 9719 w 28575"/>
                <a:gd name="T31" fmla="*/ 12668 h 19050"/>
                <a:gd name="T32" fmla="*/ 9434 w 28575"/>
                <a:gd name="T33" fmla="*/ 16383 h 19050"/>
                <a:gd name="T34" fmla="*/ 19149 w 28575"/>
                <a:gd name="T35" fmla="*/ 19717 h 19050"/>
                <a:gd name="T36" fmla="*/ 15529 w 28575"/>
                <a:gd name="T37" fmla="*/ 18193 h 19050"/>
                <a:gd name="T38" fmla="*/ 15244 w 28575"/>
                <a:gd name="T39" fmla="*/ 21907 h 19050"/>
                <a:gd name="T40" fmla="*/ 15434 w 28575"/>
                <a:gd name="T41" fmla="*/ 19431 h 19050"/>
                <a:gd name="T42" fmla="*/ 25531 w 28575"/>
                <a:gd name="T43" fmla="*/ 17717 h 19050"/>
                <a:gd name="T44" fmla="*/ 27341 w 28575"/>
                <a:gd name="T45" fmla="*/ 10382 h 19050"/>
                <a:gd name="T46" fmla="*/ 30674 w 28575"/>
                <a:gd name="T47" fmla="*/ 15621 h 19050"/>
                <a:gd name="T48" fmla="*/ 27055 w 28575"/>
                <a:gd name="T49" fmla="*/ 14097 h 19050"/>
                <a:gd name="T50" fmla="*/ 27912 w 28575"/>
                <a:gd name="T51" fmla="*/ 21717 h 190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19050">
                  <a:moveTo>
                    <a:pt x="27912" y="21717"/>
                  </a:moveTo>
                  <a:cubicBezTo>
                    <a:pt x="28864" y="17812"/>
                    <a:pt x="32389" y="16954"/>
                    <a:pt x="35818" y="16097"/>
                  </a:cubicBezTo>
                  <a:cubicBezTo>
                    <a:pt x="35722" y="10192"/>
                    <a:pt x="31055" y="11620"/>
                    <a:pt x="35246" y="7239"/>
                  </a:cubicBezTo>
                  <a:cubicBezTo>
                    <a:pt x="33818" y="6953"/>
                    <a:pt x="31722" y="7239"/>
                    <a:pt x="31627" y="5715"/>
                  </a:cubicBezTo>
                  <a:cubicBezTo>
                    <a:pt x="32865" y="5810"/>
                    <a:pt x="33341" y="3619"/>
                    <a:pt x="31817" y="3239"/>
                  </a:cubicBezTo>
                  <a:cubicBezTo>
                    <a:pt x="27721" y="4381"/>
                    <a:pt x="28864" y="11525"/>
                    <a:pt x="22483" y="10001"/>
                  </a:cubicBezTo>
                  <a:cubicBezTo>
                    <a:pt x="24293" y="8477"/>
                    <a:pt x="23530" y="6286"/>
                    <a:pt x="21626" y="4953"/>
                  </a:cubicBezTo>
                  <a:cubicBezTo>
                    <a:pt x="18101" y="6953"/>
                    <a:pt x="21054" y="9144"/>
                    <a:pt x="18673" y="10954"/>
                  </a:cubicBezTo>
                  <a:cubicBezTo>
                    <a:pt x="19149" y="8953"/>
                    <a:pt x="17244" y="7429"/>
                    <a:pt x="16292" y="9525"/>
                  </a:cubicBezTo>
                  <a:cubicBezTo>
                    <a:pt x="16958" y="9620"/>
                    <a:pt x="17625" y="10668"/>
                    <a:pt x="16196" y="10763"/>
                  </a:cubicBezTo>
                  <a:cubicBezTo>
                    <a:pt x="13815" y="6858"/>
                    <a:pt x="10767" y="6096"/>
                    <a:pt x="13244" y="476"/>
                  </a:cubicBezTo>
                  <a:cubicBezTo>
                    <a:pt x="6386" y="3429"/>
                    <a:pt x="11434" y="3810"/>
                    <a:pt x="7052" y="0"/>
                  </a:cubicBezTo>
                  <a:cubicBezTo>
                    <a:pt x="5719" y="5429"/>
                    <a:pt x="9529" y="8953"/>
                    <a:pt x="4861" y="11049"/>
                  </a:cubicBezTo>
                  <a:cubicBezTo>
                    <a:pt x="7147" y="7810"/>
                    <a:pt x="-187" y="7239"/>
                    <a:pt x="4" y="9430"/>
                  </a:cubicBezTo>
                  <a:cubicBezTo>
                    <a:pt x="4766" y="10001"/>
                    <a:pt x="4480" y="14859"/>
                    <a:pt x="8195" y="16288"/>
                  </a:cubicBezTo>
                  <a:cubicBezTo>
                    <a:pt x="8481" y="14859"/>
                    <a:pt x="8291" y="12764"/>
                    <a:pt x="9719" y="12668"/>
                  </a:cubicBezTo>
                  <a:cubicBezTo>
                    <a:pt x="9624" y="13906"/>
                    <a:pt x="9529" y="15145"/>
                    <a:pt x="9434" y="16383"/>
                  </a:cubicBezTo>
                  <a:cubicBezTo>
                    <a:pt x="13625" y="14478"/>
                    <a:pt x="16387" y="15240"/>
                    <a:pt x="19149" y="19717"/>
                  </a:cubicBezTo>
                  <a:cubicBezTo>
                    <a:pt x="17435" y="19621"/>
                    <a:pt x="16482" y="18955"/>
                    <a:pt x="15529" y="18193"/>
                  </a:cubicBezTo>
                  <a:cubicBezTo>
                    <a:pt x="15244" y="19621"/>
                    <a:pt x="13053" y="20860"/>
                    <a:pt x="15244" y="21907"/>
                  </a:cubicBezTo>
                  <a:cubicBezTo>
                    <a:pt x="15339" y="21050"/>
                    <a:pt x="15339" y="20288"/>
                    <a:pt x="15434" y="19431"/>
                  </a:cubicBezTo>
                  <a:cubicBezTo>
                    <a:pt x="22006" y="24670"/>
                    <a:pt x="19816" y="12954"/>
                    <a:pt x="25531" y="17717"/>
                  </a:cubicBezTo>
                  <a:cubicBezTo>
                    <a:pt x="26388" y="15621"/>
                    <a:pt x="24578" y="10287"/>
                    <a:pt x="27341" y="10382"/>
                  </a:cubicBezTo>
                  <a:cubicBezTo>
                    <a:pt x="27626" y="12859"/>
                    <a:pt x="32103" y="11811"/>
                    <a:pt x="30674" y="15621"/>
                  </a:cubicBezTo>
                  <a:cubicBezTo>
                    <a:pt x="29150" y="15430"/>
                    <a:pt x="29055" y="13906"/>
                    <a:pt x="27055" y="14097"/>
                  </a:cubicBezTo>
                  <a:cubicBezTo>
                    <a:pt x="29531" y="17621"/>
                    <a:pt x="25531" y="19812"/>
                    <a:pt x="27912" y="2171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8" name="Freeform: Shape 2171">
              <a:extLst>
                <a:ext uri="{FF2B5EF4-FFF2-40B4-BE49-F238E27FC236}">
                  <a16:creationId xmlns:a16="http://schemas.microsoft.com/office/drawing/2014/main" id="{358E7769-7AEC-4439-9798-52B5DBDE2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975" y="2411635"/>
              <a:ext cx="9525" cy="9525"/>
            </a:xfrm>
            <a:custGeom>
              <a:avLst/>
              <a:gdLst>
                <a:gd name="T0" fmla="*/ 67960875 w 9525"/>
                <a:gd name="T1" fmla="*/ 6572 h 9525"/>
                <a:gd name="T2" fmla="*/ 87915750 w 9525"/>
                <a:gd name="T3" fmla="*/ 11716 h 9525"/>
                <a:gd name="T4" fmla="*/ 37109400 w 9525"/>
                <a:gd name="T5" fmla="*/ 0 h 9525"/>
                <a:gd name="T6" fmla="*/ 4448175 w 9525"/>
                <a:gd name="T7" fmla="*/ 10954 h 9525"/>
                <a:gd name="T8" fmla="*/ 67960875 w 9525"/>
                <a:gd name="T9" fmla="*/ 6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135" y="6572"/>
                  </a:moveTo>
                  <a:cubicBezTo>
                    <a:pt x="7135" y="8858"/>
                    <a:pt x="7611" y="10763"/>
                    <a:pt x="9230" y="11716"/>
                  </a:cubicBezTo>
                  <a:cubicBezTo>
                    <a:pt x="10850" y="4953"/>
                    <a:pt x="3610" y="5715"/>
                    <a:pt x="3896" y="0"/>
                  </a:cubicBezTo>
                  <a:cubicBezTo>
                    <a:pt x="2182" y="2858"/>
                    <a:pt x="-1247" y="8287"/>
                    <a:pt x="467" y="10954"/>
                  </a:cubicBezTo>
                  <a:cubicBezTo>
                    <a:pt x="5135" y="12383"/>
                    <a:pt x="3610" y="6572"/>
                    <a:pt x="7135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19" name="Freeform: Shape 2172">
              <a:extLst>
                <a:ext uri="{FF2B5EF4-FFF2-40B4-BE49-F238E27FC236}">
                  <a16:creationId xmlns:a16="http://schemas.microsoft.com/office/drawing/2014/main" id="{EC223C87-6E2B-47CE-B9F2-53C29A49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902" y="2302574"/>
              <a:ext cx="9525" cy="9525"/>
            </a:xfrm>
            <a:custGeom>
              <a:avLst/>
              <a:gdLst>
                <a:gd name="T0" fmla="*/ 19678650 w 9525"/>
                <a:gd name="T1" fmla="*/ 9715 h 9525"/>
                <a:gd name="T2" fmla="*/ 50530125 w 9525"/>
                <a:gd name="T3" fmla="*/ 0 h 9525"/>
                <a:gd name="T4" fmla="*/ 19678650 w 9525"/>
                <a:gd name="T5" fmla="*/ 971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66" y="9715"/>
                  </a:moveTo>
                  <a:cubicBezTo>
                    <a:pt x="-220" y="3239"/>
                    <a:pt x="9686" y="4286"/>
                    <a:pt x="5305" y="0"/>
                  </a:cubicBezTo>
                  <a:cubicBezTo>
                    <a:pt x="4733" y="3810"/>
                    <a:pt x="-3839" y="6572"/>
                    <a:pt x="2066" y="9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0" name="Freeform: Shape 2173">
              <a:extLst>
                <a:ext uri="{FF2B5EF4-FFF2-40B4-BE49-F238E27FC236}">
                  <a16:creationId xmlns:a16="http://schemas.microsoft.com/office/drawing/2014/main" id="{CACA1E0C-8C1A-419C-A2CF-6835DC3C2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028" y="3031781"/>
              <a:ext cx="9525" cy="9525"/>
            </a:xfrm>
            <a:custGeom>
              <a:avLst/>
              <a:gdLst>
                <a:gd name="T0" fmla="*/ 38366700 w 9525"/>
                <a:gd name="T1" fmla="*/ 15678150 h 9525"/>
                <a:gd name="T2" fmla="*/ 59235975 w 9525"/>
                <a:gd name="T3" fmla="*/ 52873275 h 9525"/>
                <a:gd name="T4" fmla="*/ 3895725 w 9525"/>
                <a:gd name="T5" fmla="*/ 257175 h 9525"/>
                <a:gd name="T6" fmla="*/ 36556950 w 9525"/>
                <a:gd name="T7" fmla="*/ 38357175 h 9525"/>
                <a:gd name="T8" fmla="*/ 38366700 w 9525"/>
                <a:gd name="T9" fmla="*/ 1567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28" y="1646"/>
                  </a:moveTo>
                  <a:cubicBezTo>
                    <a:pt x="4504" y="3170"/>
                    <a:pt x="5171" y="4599"/>
                    <a:pt x="6219" y="5551"/>
                  </a:cubicBezTo>
                  <a:cubicBezTo>
                    <a:pt x="8505" y="3456"/>
                    <a:pt x="5076" y="-354"/>
                    <a:pt x="409" y="27"/>
                  </a:cubicBezTo>
                  <a:cubicBezTo>
                    <a:pt x="-1211" y="3075"/>
                    <a:pt x="2409" y="7266"/>
                    <a:pt x="3838" y="4027"/>
                  </a:cubicBezTo>
                  <a:cubicBezTo>
                    <a:pt x="2504" y="4027"/>
                    <a:pt x="2409" y="1836"/>
                    <a:pt x="4028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1" name="Freeform: Shape 2174">
              <a:extLst>
                <a:ext uri="{FF2B5EF4-FFF2-40B4-BE49-F238E27FC236}">
                  <a16:creationId xmlns:a16="http://schemas.microsoft.com/office/drawing/2014/main" id="{730E08D3-5A01-4075-A75C-D68E3DF49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008" y="3059716"/>
              <a:ext cx="9525" cy="9525"/>
            </a:xfrm>
            <a:custGeom>
              <a:avLst/>
              <a:gdLst>
                <a:gd name="T0" fmla="*/ 38100000 w 9525"/>
                <a:gd name="T1" fmla="*/ 1143 h 9525"/>
                <a:gd name="T2" fmla="*/ 0 w 9525"/>
                <a:gd name="T3" fmla="*/ 4572 h 9525"/>
                <a:gd name="T4" fmla="*/ 29032200 w 9525"/>
                <a:gd name="T5" fmla="*/ 13525 h 9525"/>
                <a:gd name="T6" fmla="*/ 9982200 w 9525"/>
                <a:gd name="T7" fmla="*/ 7144 h 9525"/>
                <a:gd name="T8" fmla="*/ 82562700 w 9525"/>
                <a:gd name="T9" fmla="*/ 5239 h 9525"/>
                <a:gd name="T10" fmla="*/ 62598300 w 9525"/>
                <a:gd name="T11" fmla="*/ 0 h 9525"/>
                <a:gd name="T12" fmla="*/ 38100000 w 9525"/>
                <a:gd name="T13" fmla="*/ 11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000" y="1143"/>
                  </a:moveTo>
                  <a:cubicBezTo>
                    <a:pt x="4286" y="5048"/>
                    <a:pt x="2000" y="7049"/>
                    <a:pt x="0" y="4572"/>
                  </a:cubicBezTo>
                  <a:cubicBezTo>
                    <a:pt x="95" y="8287"/>
                    <a:pt x="95" y="12192"/>
                    <a:pt x="3048" y="13525"/>
                  </a:cubicBezTo>
                  <a:cubicBezTo>
                    <a:pt x="6287" y="10858"/>
                    <a:pt x="1429" y="10001"/>
                    <a:pt x="1048" y="7144"/>
                  </a:cubicBezTo>
                  <a:cubicBezTo>
                    <a:pt x="3238" y="9811"/>
                    <a:pt x="5048" y="4953"/>
                    <a:pt x="8668" y="5239"/>
                  </a:cubicBezTo>
                  <a:cubicBezTo>
                    <a:pt x="9239" y="2381"/>
                    <a:pt x="8763" y="476"/>
                    <a:pt x="6572" y="0"/>
                  </a:cubicBezTo>
                  <a:cubicBezTo>
                    <a:pt x="6477" y="2477"/>
                    <a:pt x="5429" y="2667"/>
                    <a:pt x="4000" y="1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2" name="Freeform: Shape 2175">
              <a:extLst>
                <a:ext uri="{FF2B5EF4-FFF2-40B4-BE49-F238E27FC236}">
                  <a16:creationId xmlns:a16="http://schemas.microsoft.com/office/drawing/2014/main" id="{93AA821A-54AB-4008-8121-24A548FE1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29" y="2321719"/>
              <a:ext cx="9525" cy="9525"/>
            </a:xfrm>
            <a:custGeom>
              <a:avLst/>
              <a:gdLst>
                <a:gd name="T0" fmla="*/ 18468975 w 9525"/>
                <a:gd name="T1" fmla="*/ 81657825 h 9525"/>
                <a:gd name="T2" fmla="*/ 37518975 w 9525"/>
                <a:gd name="T3" fmla="*/ 0 h 9525"/>
                <a:gd name="T4" fmla="*/ 18468975 w 9525"/>
                <a:gd name="T5" fmla="*/ 8165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9" y="8573"/>
                  </a:moveTo>
                  <a:cubicBezTo>
                    <a:pt x="2987" y="6953"/>
                    <a:pt x="5463" y="95"/>
                    <a:pt x="3939" y="0"/>
                  </a:cubicBezTo>
                  <a:cubicBezTo>
                    <a:pt x="1653" y="2381"/>
                    <a:pt x="-2442" y="5525"/>
                    <a:pt x="1939" y="8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3" name="Freeform: Shape 2176">
              <a:extLst>
                <a:ext uri="{FF2B5EF4-FFF2-40B4-BE49-F238E27FC236}">
                  <a16:creationId xmlns:a16="http://schemas.microsoft.com/office/drawing/2014/main" id="{BFE7BA2A-C222-4FF9-8C13-DF3071730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498" y="2506117"/>
              <a:ext cx="9525" cy="9525"/>
            </a:xfrm>
            <a:custGeom>
              <a:avLst/>
              <a:gdLst>
                <a:gd name="T0" fmla="*/ 38490525 w 9525"/>
                <a:gd name="T1" fmla="*/ 102 h 9525"/>
                <a:gd name="T2" fmla="*/ 43938825 w 9525"/>
                <a:gd name="T3" fmla="*/ 8864 h 9525"/>
                <a:gd name="T4" fmla="*/ 38490525 w 9525"/>
                <a:gd name="T5" fmla="*/ 10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41" y="102"/>
                  </a:moveTo>
                  <a:cubicBezTo>
                    <a:pt x="-3674" y="-1327"/>
                    <a:pt x="1469" y="12865"/>
                    <a:pt x="4613" y="8864"/>
                  </a:cubicBezTo>
                  <a:cubicBezTo>
                    <a:pt x="-245" y="7245"/>
                    <a:pt x="4708" y="4578"/>
                    <a:pt x="4041" y="1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4" name="Freeform: Shape 2177">
              <a:extLst>
                <a:ext uri="{FF2B5EF4-FFF2-40B4-BE49-F238E27FC236}">
                  <a16:creationId xmlns:a16="http://schemas.microsoft.com/office/drawing/2014/main" id="{D46FDF2D-D90F-4546-A495-9389EF0A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6612" y="4706779"/>
              <a:ext cx="9525" cy="19050"/>
            </a:xfrm>
            <a:custGeom>
              <a:avLst/>
              <a:gdLst>
                <a:gd name="T0" fmla="*/ 8954 w 9525"/>
                <a:gd name="T1" fmla="*/ 7906 h 19050"/>
                <a:gd name="T2" fmla="*/ 4572 w 9525"/>
                <a:gd name="T3" fmla="*/ 0 h 19050"/>
                <a:gd name="T4" fmla="*/ 0 w 9525"/>
                <a:gd name="T5" fmla="*/ 25908 h 19050"/>
                <a:gd name="T6" fmla="*/ 7429 w 9525"/>
                <a:gd name="T7" fmla="*/ 26479 h 19050"/>
                <a:gd name="T8" fmla="*/ 8001 w 9525"/>
                <a:gd name="T9" fmla="*/ 19050 h 19050"/>
                <a:gd name="T10" fmla="*/ 8954 w 9525"/>
                <a:gd name="T11" fmla="*/ 22860 h 19050"/>
                <a:gd name="T12" fmla="*/ 15907 w 9525"/>
                <a:gd name="T13" fmla="*/ 14669 h 19050"/>
                <a:gd name="T14" fmla="*/ 16478 w 9525"/>
                <a:gd name="T15" fmla="*/ 7239 h 19050"/>
                <a:gd name="T16" fmla="*/ 8954 w 9525"/>
                <a:gd name="T17" fmla="*/ 7906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8954" y="7906"/>
                  </a:moveTo>
                  <a:cubicBezTo>
                    <a:pt x="7048" y="5715"/>
                    <a:pt x="8191" y="857"/>
                    <a:pt x="4572" y="0"/>
                  </a:cubicBezTo>
                  <a:cubicBezTo>
                    <a:pt x="7525" y="6001"/>
                    <a:pt x="190" y="20193"/>
                    <a:pt x="0" y="25908"/>
                  </a:cubicBezTo>
                  <a:cubicBezTo>
                    <a:pt x="3143" y="21717"/>
                    <a:pt x="4763" y="22765"/>
                    <a:pt x="7429" y="26479"/>
                  </a:cubicBezTo>
                  <a:cubicBezTo>
                    <a:pt x="9049" y="23431"/>
                    <a:pt x="4096" y="20193"/>
                    <a:pt x="8001" y="19050"/>
                  </a:cubicBezTo>
                  <a:cubicBezTo>
                    <a:pt x="8096" y="20574"/>
                    <a:pt x="7525" y="22574"/>
                    <a:pt x="8954" y="22860"/>
                  </a:cubicBezTo>
                  <a:cubicBezTo>
                    <a:pt x="9525" y="15716"/>
                    <a:pt x="12287" y="20574"/>
                    <a:pt x="15907" y="14669"/>
                  </a:cubicBezTo>
                  <a:cubicBezTo>
                    <a:pt x="14954" y="10668"/>
                    <a:pt x="13811" y="11430"/>
                    <a:pt x="16478" y="7239"/>
                  </a:cubicBezTo>
                  <a:cubicBezTo>
                    <a:pt x="12287" y="4763"/>
                    <a:pt x="13430" y="7811"/>
                    <a:pt x="8954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5" name="Freeform: Shape 2178">
              <a:extLst>
                <a:ext uri="{FF2B5EF4-FFF2-40B4-BE49-F238E27FC236}">
                  <a16:creationId xmlns:a16="http://schemas.microsoft.com/office/drawing/2014/main" id="{B6A1AFAA-98AE-4843-A016-00FF1E4ED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171" y="4760686"/>
              <a:ext cx="9525" cy="9525"/>
            </a:xfrm>
            <a:custGeom>
              <a:avLst/>
              <a:gdLst>
                <a:gd name="T0" fmla="*/ 22355175 w 9525"/>
                <a:gd name="T1" fmla="*/ 10925175 h 9525"/>
                <a:gd name="T2" fmla="*/ 89487375 w 9525"/>
                <a:gd name="T3" fmla="*/ 63541275 h 9525"/>
                <a:gd name="T4" fmla="*/ 22355175 w 9525"/>
                <a:gd name="T5" fmla="*/ 1092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47" y="1147"/>
                  </a:moveTo>
                  <a:cubicBezTo>
                    <a:pt x="1585" y="5052"/>
                    <a:pt x="8538" y="8100"/>
                    <a:pt x="9395" y="6671"/>
                  </a:cubicBezTo>
                  <a:cubicBezTo>
                    <a:pt x="9014" y="3338"/>
                    <a:pt x="-5559" y="-2473"/>
                    <a:pt x="2347" y="114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6" name="Freeform: Shape 2179">
              <a:extLst>
                <a:ext uri="{FF2B5EF4-FFF2-40B4-BE49-F238E27FC236}">
                  <a16:creationId xmlns:a16="http://schemas.microsoft.com/office/drawing/2014/main" id="{FE429602-DD50-4F2B-B445-CBBD5DC9B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372" y="2366391"/>
              <a:ext cx="9525" cy="9525"/>
            </a:xfrm>
            <a:custGeom>
              <a:avLst/>
              <a:gdLst>
                <a:gd name="T0" fmla="*/ 3979 w 9525"/>
                <a:gd name="T1" fmla="*/ 2572 h 9525"/>
                <a:gd name="T2" fmla="*/ 2931 w 9525"/>
                <a:gd name="T3" fmla="*/ 0 h 9525"/>
                <a:gd name="T4" fmla="*/ 264 w 9525"/>
                <a:gd name="T5" fmla="*/ 2286 h 9525"/>
                <a:gd name="T6" fmla="*/ 2360 w 9525"/>
                <a:gd name="T7" fmla="*/ 7525 h 9525"/>
                <a:gd name="T8" fmla="*/ 7503 w 9525"/>
                <a:gd name="T9" fmla="*/ 5429 h 9525"/>
                <a:gd name="T10" fmla="*/ 5503 w 9525"/>
                <a:gd name="T11" fmla="*/ 14002 h 9525"/>
                <a:gd name="T12" fmla="*/ 4170 w 9525"/>
                <a:gd name="T13" fmla="*/ 15145 h 9525"/>
                <a:gd name="T14" fmla="*/ 13314 w 9525"/>
                <a:gd name="T15" fmla="*/ 9620 h 9525"/>
                <a:gd name="T16" fmla="*/ 3979 w 9525"/>
                <a:gd name="T17" fmla="*/ 25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979" y="2572"/>
                  </a:moveTo>
                  <a:cubicBezTo>
                    <a:pt x="3789" y="1619"/>
                    <a:pt x="4074" y="95"/>
                    <a:pt x="2931" y="0"/>
                  </a:cubicBezTo>
                  <a:cubicBezTo>
                    <a:pt x="2646" y="1524"/>
                    <a:pt x="2360" y="2858"/>
                    <a:pt x="264" y="2286"/>
                  </a:cubicBezTo>
                  <a:cubicBezTo>
                    <a:pt x="-974" y="5620"/>
                    <a:pt x="2550" y="5048"/>
                    <a:pt x="2360" y="7525"/>
                  </a:cubicBezTo>
                  <a:cubicBezTo>
                    <a:pt x="5694" y="8668"/>
                    <a:pt x="5027" y="5239"/>
                    <a:pt x="7503" y="5429"/>
                  </a:cubicBezTo>
                  <a:cubicBezTo>
                    <a:pt x="6170" y="10192"/>
                    <a:pt x="7503" y="11906"/>
                    <a:pt x="5503" y="14002"/>
                  </a:cubicBezTo>
                  <a:cubicBezTo>
                    <a:pt x="4741" y="14002"/>
                    <a:pt x="3979" y="14002"/>
                    <a:pt x="4170" y="15145"/>
                  </a:cubicBezTo>
                  <a:cubicBezTo>
                    <a:pt x="8170" y="14383"/>
                    <a:pt x="11313" y="12668"/>
                    <a:pt x="13314" y="9620"/>
                  </a:cubicBezTo>
                  <a:cubicBezTo>
                    <a:pt x="8075" y="9144"/>
                    <a:pt x="8551" y="3715"/>
                    <a:pt x="397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7" name="Freeform: Shape 2180">
              <a:extLst>
                <a:ext uri="{FF2B5EF4-FFF2-40B4-BE49-F238E27FC236}">
                  <a16:creationId xmlns:a16="http://schemas.microsoft.com/office/drawing/2014/main" id="{DAE02705-5687-4617-8BDA-0076F7D38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3376" y="4689538"/>
              <a:ext cx="9525" cy="9525"/>
            </a:xfrm>
            <a:custGeom>
              <a:avLst/>
              <a:gdLst>
                <a:gd name="T0" fmla="*/ 64417575 w 9525"/>
                <a:gd name="T1" fmla="*/ 0 h 9525"/>
                <a:gd name="T2" fmla="*/ 39919275 w 9525"/>
                <a:gd name="T3" fmla="*/ 9982200 h 9525"/>
                <a:gd name="T4" fmla="*/ 0 w 9525"/>
                <a:gd name="T5" fmla="*/ 54435375 h 9525"/>
                <a:gd name="T6" fmla="*/ 21774150 w 9525"/>
                <a:gd name="T7" fmla="*/ 80743425 h 9525"/>
                <a:gd name="T8" fmla="*/ 86191725 w 9525"/>
                <a:gd name="T9" fmla="*/ 26308050 h 9525"/>
                <a:gd name="T10" fmla="*/ 644175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63" y="0"/>
                  </a:moveTo>
                  <a:cubicBezTo>
                    <a:pt x="6287" y="2286"/>
                    <a:pt x="4763" y="-857"/>
                    <a:pt x="4191" y="1048"/>
                  </a:cubicBezTo>
                  <a:cubicBezTo>
                    <a:pt x="8287" y="3905"/>
                    <a:pt x="286" y="3620"/>
                    <a:pt x="0" y="5715"/>
                  </a:cubicBezTo>
                  <a:cubicBezTo>
                    <a:pt x="1619" y="5905"/>
                    <a:pt x="953" y="8001"/>
                    <a:pt x="2286" y="8477"/>
                  </a:cubicBezTo>
                  <a:cubicBezTo>
                    <a:pt x="3620" y="5429"/>
                    <a:pt x="6953" y="4858"/>
                    <a:pt x="9049" y="2762"/>
                  </a:cubicBezTo>
                  <a:cubicBezTo>
                    <a:pt x="7429" y="2572"/>
                    <a:pt x="8096" y="476"/>
                    <a:pt x="6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8" name="Freeform: Shape 2181">
              <a:extLst>
                <a:ext uri="{FF2B5EF4-FFF2-40B4-BE49-F238E27FC236}">
                  <a16:creationId xmlns:a16="http://schemas.microsoft.com/office/drawing/2014/main" id="{BA5930AA-CACE-4E77-B0F6-94BD15626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3315" y="4569904"/>
              <a:ext cx="9525" cy="9525"/>
            </a:xfrm>
            <a:custGeom>
              <a:avLst/>
              <a:gdLst>
                <a:gd name="T0" fmla="*/ 11873 w 9525"/>
                <a:gd name="T1" fmla="*/ 10763 h 9525"/>
                <a:gd name="T2" fmla="*/ 2729 w 9525"/>
                <a:gd name="T3" fmla="*/ 0 h 9525"/>
                <a:gd name="T4" fmla="*/ 157 w 9525"/>
                <a:gd name="T5" fmla="*/ 1048 h 9525"/>
                <a:gd name="T6" fmla="*/ 8159 w 9525"/>
                <a:gd name="T7" fmla="*/ 10478 h 9525"/>
                <a:gd name="T8" fmla="*/ 11873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873" y="10763"/>
                  </a:moveTo>
                  <a:cubicBezTo>
                    <a:pt x="8921" y="7048"/>
                    <a:pt x="9016" y="857"/>
                    <a:pt x="2729" y="0"/>
                  </a:cubicBezTo>
                  <a:cubicBezTo>
                    <a:pt x="2634" y="2381"/>
                    <a:pt x="1586" y="2572"/>
                    <a:pt x="157" y="1048"/>
                  </a:cubicBezTo>
                  <a:cubicBezTo>
                    <a:pt x="-1081" y="6763"/>
                    <a:pt x="5301" y="12002"/>
                    <a:pt x="8159" y="10478"/>
                  </a:cubicBezTo>
                  <a:cubicBezTo>
                    <a:pt x="5206" y="7906"/>
                    <a:pt x="10254" y="10478"/>
                    <a:pt x="11873" y="10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29" name="Freeform: Shape 2182">
              <a:extLst>
                <a:ext uri="{FF2B5EF4-FFF2-40B4-BE49-F238E27FC236}">
                  <a16:creationId xmlns:a16="http://schemas.microsoft.com/office/drawing/2014/main" id="{97CF0F7A-F93B-411C-ABC3-2CBF72F84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708" y="4682014"/>
              <a:ext cx="9525" cy="9525"/>
            </a:xfrm>
            <a:custGeom>
              <a:avLst/>
              <a:gdLst>
                <a:gd name="T0" fmla="*/ 63988950 w 9525"/>
                <a:gd name="T1" fmla="*/ 3629025 h 9525"/>
                <a:gd name="T2" fmla="*/ 16811625 w 9525"/>
                <a:gd name="T3" fmla="*/ 0 h 9525"/>
                <a:gd name="T4" fmla="*/ 13182600 w 9525"/>
                <a:gd name="T5" fmla="*/ 48082200 h 9525"/>
                <a:gd name="T6" fmla="*/ 60359925 w 9525"/>
                <a:gd name="T7" fmla="*/ 51711225 h 9525"/>
                <a:gd name="T8" fmla="*/ 63988950 w 9525"/>
                <a:gd name="T9" fmla="*/ 3629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18" y="381"/>
                  </a:moveTo>
                  <a:cubicBezTo>
                    <a:pt x="5575" y="4191"/>
                    <a:pt x="2812" y="2191"/>
                    <a:pt x="1765" y="0"/>
                  </a:cubicBezTo>
                  <a:cubicBezTo>
                    <a:pt x="2717" y="2477"/>
                    <a:pt x="-2331" y="3905"/>
                    <a:pt x="1384" y="5048"/>
                  </a:cubicBezTo>
                  <a:cubicBezTo>
                    <a:pt x="1955" y="1905"/>
                    <a:pt x="3384" y="6953"/>
                    <a:pt x="6337" y="5429"/>
                  </a:cubicBezTo>
                  <a:cubicBezTo>
                    <a:pt x="4908" y="2381"/>
                    <a:pt x="9956" y="953"/>
                    <a:pt x="6718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0" name="Freeform: Shape 2183">
              <a:extLst>
                <a:ext uri="{FF2B5EF4-FFF2-40B4-BE49-F238E27FC236}">
                  <a16:creationId xmlns:a16="http://schemas.microsoft.com/office/drawing/2014/main" id="{591F1083-E8CD-47C2-97C0-7442F24B2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344" y="4571810"/>
              <a:ext cx="19050" cy="19050"/>
            </a:xfrm>
            <a:custGeom>
              <a:avLst/>
              <a:gdLst>
                <a:gd name="T0" fmla="*/ 23466 w 19050"/>
                <a:gd name="T1" fmla="*/ 4381 h 19050"/>
                <a:gd name="T2" fmla="*/ 23180 w 19050"/>
                <a:gd name="T3" fmla="*/ 8096 h 19050"/>
                <a:gd name="T4" fmla="*/ 16322 w 19050"/>
                <a:gd name="T5" fmla="*/ 0 h 19050"/>
                <a:gd name="T6" fmla="*/ 11274 w 19050"/>
                <a:gd name="T7" fmla="*/ 857 h 19050"/>
                <a:gd name="T8" fmla="*/ 6321 w 19050"/>
                <a:gd name="T9" fmla="*/ 476 h 19050"/>
                <a:gd name="T10" fmla="*/ 4702 w 19050"/>
                <a:gd name="T11" fmla="*/ 5334 h 19050"/>
                <a:gd name="T12" fmla="*/ 9464 w 19050"/>
                <a:gd name="T13" fmla="*/ 8191 h 19050"/>
                <a:gd name="T14" fmla="*/ 1749 w 19050"/>
                <a:gd name="T15" fmla="*/ 10096 h 19050"/>
                <a:gd name="T16" fmla="*/ 1368 w 19050"/>
                <a:gd name="T17" fmla="*/ 15049 h 19050"/>
                <a:gd name="T18" fmla="*/ 3844 w 19050"/>
                <a:gd name="T19" fmla="*/ 15240 h 19050"/>
                <a:gd name="T20" fmla="*/ 12226 w 19050"/>
                <a:gd name="T21" fmla="*/ 4667 h 19050"/>
                <a:gd name="T22" fmla="*/ 16417 w 19050"/>
                <a:gd name="T23" fmla="*/ 14954 h 19050"/>
                <a:gd name="T24" fmla="*/ 15084 w 19050"/>
                <a:gd name="T25" fmla="*/ 16097 h 19050"/>
                <a:gd name="T26" fmla="*/ 22132 w 19050"/>
                <a:gd name="T27" fmla="*/ 21717 h 19050"/>
                <a:gd name="T28" fmla="*/ 18989 w 19050"/>
                <a:gd name="T29" fmla="*/ 13906 h 19050"/>
                <a:gd name="T30" fmla="*/ 25181 w 19050"/>
                <a:gd name="T31" fmla="*/ 14383 h 19050"/>
                <a:gd name="T32" fmla="*/ 23466 w 19050"/>
                <a:gd name="T33" fmla="*/ 4381 h 190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050" h="19050">
                  <a:moveTo>
                    <a:pt x="23466" y="4381"/>
                  </a:moveTo>
                  <a:cubicBezTo>
                    <a:pt x="22799" y="6477"/>
                    <a:pt x="25085" y="7715"/>
                    <a:pt x="23180" y="8096"/>
                  </a:cubicBezTo>
                  <a:cubicBezTo>
                    <a:pt x="21847" y="2476"/>
                    <a:pt x="20513" y="3619"/>
                    <a:pt x="16322" y="0"/>
                  </a:cubicBezTo>
                  <a:cubicBezTo>
                    <a:pt x="17084" y="5524"/>
                    <a:pt x="3940" y="4763"/>
                    <a:pt x="11274" y="857"/>
                  </a:cubicBezTo>
                  <a:cubicBezTo>
                    <a:pt x="9559" y="762"/>
                    <a:pt x="7940" y="571"/>
                    <a:pt x="6321" y="476"/>
                  </a:cubicBezTo>
                  <a:cubicBezTo>
                    <a:pt x="6226" y="2667"/>
                    <a:pt x="5749" y="4381"/>
                    <a:pt x="4702" y="5334"/>
                  </a:cubicBezTo>
                  <a:cubicBezTo>
                    <a:pt x="7940" y="4953"/>
                    <a:pt x="9750" y="3619"/>
                    <a:pt x="9464" y="8191"/>
                  </a:cubicBezTo>
                  <a:cubicBezTo>
                    <a:pt x="1368" y="5334"/>
                    <a:pt x="7559" y="14954"/>
                    <a:pt x="1749" y="10096"/>
                  </a:cubicBezTo>
                  <a:cubicBezTo>
                    <a:pt x="2797" y="12573"/>
                    <a:pt x="-2347" y="14002"/>
                    <a:pt x="1368" y="15049"/>
                  </a:cubicBezTo>
                  <a:cubicBezTo>
                    <a:pt x="1749" y="13525"/>
                    <a:pt x="2797" y="14383"/>
                    <a:pt x="3844" y="15240"/>
                  </a:cubicBezTo>
                  <a:cubicBezTo>
                    <a:pt x="6416" y="11430"/>
                    <a:pt x="10036" y="8954"/>
                    <a:pt x="12226" y="4667"/>
                  </a:cubicBezTo>
                  <a:cubicBezTo>
                    <a:pt x="15179" y="7810"/>
                    <a:pt x="19370" y="12954"/>
                    <a:pt x="16417" y="14954"/>
                  </a:cubicBezTo>
                  <a:cubicBezTo>
                    <a:pt x="15656" y="14954"/>
                    <a:pt x="14893" y="15049"/>
                    <a:pt x="15084" y="16097"/>
                  </a:cubicBezTo>
                  <a:cubicBezTo>
                    <a:pt x="21371" y="12573"/>
                    <a:pt x="17180" y="21050"/>
                    <a:pt x="22132" y="21717"/>
                  </a:cubicBezTo>
                  <a:cubicBezTo>
                    <a:pt x="22418" y="18002"/>
                    <a:pt x="19275" y="17240"/>
                    <a:pt x="18989" y="13906"/>
                  </a:cubicBezTo>
                  <a:cubicBezTo>
                    <a:pt x="22228" y="12478"/>
                    <a:pt x="23847" y="18002"/>
                    <a:pt x="25181" y="14383"/>
                  </a:cubicBezTo>
                  <a:cubicBezTo>
                    <a:pt x="18703" y="12097"/>
                    <a:pt x="32705" y="6858"/>
                    <a:pt x="23466" y="4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1" name="Freeform: Shape 2184">
              <a:extLst>
                <a:ext uri="{FF2B5EF4-FFF2-40B4-BE49-F238E27FC236}">
                  <a16:creationId xmlns:a16="http://schemas.microsoft.com/office/drawing/2014/main" id="{42838291-9870-404B-BE4E-EC73E717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9473" y="4681461"/>
              <a:ext cx="9525" cy="9525"/>
            </a:xfrm>
            <a:custGeom>
              <a:avLst/>
              <a:gdLst>
                <a:gd name="T0" fmla="*/ 58064400 w 9525"/>
                <a:gd name="T1" fmla="*/ 3124 h 9525"/>
                <a:gd name="T2" fmla="*/ 0 w 9525"/>
                <a:gd name="T3" fmla="*/ 1314 h 9525"/>
                <a:gd name="T4" fmla="*/ 37195125 w 9525"/>
                <a:gd name="T5" fmla="*/ 15411 h 9525"/>
                <a:gd name="T6" fmla="*/ 58064400 w 9525"/>
                <a:gd name="T7" fmla="*/ 312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096" y="3124"/>
                  </a:moveTo>
                  <a:cubicBezTo>
                    <a:pt x="4667" y="2648"/>
                    <a:pt x="1810" y="-2305"/>
                    <a:pt x="0" y="1314"/>
                  </a:cubicBezTo>
                  <a:cubicBezTo>
                    <a:pt x="953" y="3124"/>
                    <a:pt x="1905" y="11030"/>
                    <a:pt x="3905" y="15411"/>
                  </a:cubicBezTo>
                  <a:cubicBezTo>
                    <a:pt x="7715" y="11125"/>
                    <a:pt x="-1048" y="743"/>
                    <a:pt x="6096" y="31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2" name="Freeform: Shape 2185">
              <a:extLst>
                <a:ext uri="{FF2B5EF4-FFF2-40B4-BE49-F238E27FC236}">
                  <a16:creationId xmlns:a16="http://schemas.microsoft.com/office/drawing/2014/main" id="{9A4A1F8D-DC86-40D3-B715-62AFD265A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237" y="4518018"/>
              <a:ext cx="9525" cy="9525"/>
            </a:xfrm>
            <a:custGeom>
              <a:avLst/>
              <a:gdLst>
                <a:gd name="T0" fmla="*/ 0 w 9525"/>
                <a:gd name="T1" fmla="*/ 13405 h 9525"/>
                <a:gd name="T2" fmla="*/ 9715 w 9525"/>
                <a:gd name="T3" fmla="*/ 16644 h 9525"/>
                <a:gd name="T4" fmla="*/ 9620 w 9525"/>
                <a:gd name="T5" fmla="*/ 2833 h 9525"/>
                <a:gd name="T6" fmla="*/ 6096 w 9525"/>
                <a:gd name="T7" fmla="*/ 70 h 9525"/>
                <a:gd name="T8" fmla="*/ 9049 w 9525"/>
                <a:gd name="T9" fmla="*/ 10357 h 9525"/>
                <a:gd name="T10" fmla="*/ 3143 w 9525"/>
                <a:gd name="T11" fmla="*/ 6071 h 9525"/>
                <a:gd name="T12" fmla="*/ 0 w 9525"/>
                <a:gd name="T13" fmla="*/ 134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13405"/>
                  </a:moveTo>
                  <a:cubicBezTo>
                    <a:pt x="5620" y="11215"/>
                    <a:pt x="7810" y="11405"/>
                    <a:pt x="9715" y="16644"/>
                  </a:cubicBezTo>
                  <a:cubicBezTo>
                    <a:pt x="11335" y="11310"/>
                    <a:pt x="9334" y="7024"/>
                    <a:pt x="9620" y="2833"/>
                  </a:cubicBezTo>
                  <a:cubicBezTo>
                    <a:pt x="8096" y="6547"/>
                    <a:pt x="8763" y="-787"/>
                    <a:pt x="6096" y="70"/>
                  </a:cubicBezTo>
                  <a:cubicBezTo>
                    <a:pt x="4572" y="5595"/>
                    <a:pt x="8477" y="6452"/>
                    <a:pt x="9049" y="10357"/>
                  </a:cubicBezTo>
                  <a:cubicBezTo>
                    <a:pt x="1048" y="11691"/>
                    <a:pt x="7810" y="5881"/>
                    <a:pt x="3143" y="6071"/>
                  </a:cubicBezTo>
                  <a:cubicBezTo>
                    <a:pt x="4381" y="11310"/>
                    <a:pt x="0" y="9786"/>
                    <a:pt x="0" y="13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3" name="Freeform: Shape 2186">
              <a:extLst>
                <a:ext uri="{FF2B5EF4-FFF2-40B4-BE49-F238E27FC236}">
                  <a16:creationId xmlns:a16="http://schemas.microsoft.com/office/drawing/2014/main" id="{DBEC65C4-312F-4AEB-BD4C-549160BF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0488" y="4600099"/>
              <a:ext cx="9525" cy="9525"/>
            </a:xfrm>
            <a:custGeom>
              <a:avLst/>
              <a:gdLst>
                <a:gd name="T0" fmla="*/ 3048000 w 9525"/>
                <a:gd name="T1" fmla="*/ 34470975 h 9525"/>
                <a:gd name="T2" fmla="*/ 37528500 w 9525"/>
                <a:gd name="T3" fmla="*/ 48987075 h 9525"/>
                <a:gd name="T4" fmla="*/ 2143125 w 9525"/>
                <a:gd name="T5" fmla="*/ 46272450 h 9525"/>
                <a:gd name="T6" fmla="*/ 34804350 w 9525"/>
                <a:gd name="T7" fmla="*/ 84372450 h 9525"/>
                <a:gd name="T8" fmla="*/ 17573625 w 9525"/>
                <a:gd name="T9" fmla="*/ 0 h 9525"/>
                <a:gd name="T10" fmla="*/ 3048000 w 9525"/>
                <a:gd name="T11" fmla="*/ 344709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20" y="3619"/>
                  </a:moveTo>
                  <a:cubicBezTo>
                    <a:pt x="1749" y="3905"/>
                    <a:pt x="3845" y="3715"/>
                    <a:pt x="3940" y="5143"/>
                  </a:cubicBezTo>
                  <a:cubicBezTo>
                    <a:pt x="2702" y="5048"/>
                    <a:pt x="1463" y="4953"/>
                    <a:pt x="225" y="4858"/>
                  </a:cubicBezTo>
                  <a:cubicBezTo>
                    <a:pt x="-918" y="8096"/>
                    <a:pt x="2607" y="7429"/>
                    <a:pt x="3654" y="8858"/>
                  </a:cubicBezTo>
                  <a:cubicBezTo>
                    <a:pt x="6893" y="5905"/>
                    <a:pt x="3654" y="2000"/>
                    <a:pt x="1845" y="0"/>
                  </a:cubicBezTo>
                  <a:cubicBezTo>
                    <a:pt x="1845" y="1714"/>
                    <a:pt x="1083" y="2667"/>
                    <a:pt x="320" y="3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4" name="Freeform: Shape 2187">
              <a:extLst>
                <a:ext uri="{FF2B5EF4-FFF2-40B4-BE49-F238E27FC236}">
                  <a16:creationId xmlns:a16="http://schemas.microsoft.com/office/drawing/2014/main" id="{D41AF292-3E4E-4778-B5BE-85CFBB7AA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095" y="4551426"/>
              <a:ext cx="9525" cy="9525"/>
            </a:xfrm>
            <a:custGeom>
              <a:avLst/>
              <a:gdLst>
                <a:gd name="T0" fmla="*/ 17240250 w 9525"/>
                <a:gd name="T1" fmla="*/ 85286850 h 9525"/>
                <a:gd name="T2" fmla="*/ 0 w 9525"/>
                <a:gd name="T3" fmla="*/ 0 h 9525"/>
                <a:gd name="T4" fmla="*/ 17240250 w 9525"/>
                <a:gd name="T5" fmla="*/ 8528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0" y="8954"/>
                  </a:moveTo>
                  <a:cubicBezTo>
                    <a:pt x="-1810" y="6953"/>
                    <a:pt x="6382" y="762"/>
                    <a:pt x="0" y="0"/>
                  </a:cubicBezTo>
                  <a:cubicBezTo>
                    <a:pt x="1524" y="3238"/>
                    <a:pt x="-1810" y="10478"/>
                    <a:pt x="1810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5" name="Freeform: Shape 2188">
              <a:extLst>
                <a:ext uri="{FF2B5EF4-FFF2-40B4-BE49-F238E27FC236}">
                  <a16:creationId xmlns:a16="http://schemas.microsoft.com/office/drawing/2014/main" id="{CC0A211D-A9F1-49C2-A24C-7655FD31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940" y="3154489"/>
              <a:ext cx="9525" cy="9525"/>
            </a:xfrm>
            <a:custGeom>
              <a:avLst/>
              <a:gdLst>
                <a:gd name="T0" fmla="*/ 2514600 w 9525"/>
                <a:gd name="T1" fmla="*/ 3620 h 9525"/>
                <a:gd name="T2" fmla="*/ 44253150 w 9525"/>
                <a:gd name="T3" fmla="*/ 11525 h 9525"/>
                <a:gd name="T4" fmla="*/ 60579000 w 9525"/>
                <a:gd name="T5" fmla="*/ 5429 h 9525"/>
                <a:gd name="T6" fmla="*/ 17030700 w 9525"/>
                <a:gd name="T7" fmla="*/ 0 h 9525"/>
                <a:gd name="T8" fmla="*/ 48787050 w 9525"/>
                <a:gd name="T9" fmla="*/ 5239 h 9525"/>
                <a:gd name="T10" fmla="*/ 251460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4" y="3620"/>
                  </a:moveTo>
                  <a:cubicBezTo>
                    <a:pt x="-783" y="8382"/>
                    <a:pt x="1408" y="10382"/>
                    <a:pt x="4646" y="11525"/>
                  </a:cubicBezTo>
                  <a:cubicBezTo>
                    <a:pt x="5503" y="9811"/>
                    <a:pt x="3693" y="4953"/>
                    <a:pt x="6360" y="5429"/>
                  </a:cubicBezTo>
                  <a:cubicBezTo>
                    <a:pt x="6456" y="2191"/>
                    <a:pt x="4932" y="476"/>
                    <a:pt x="1788" y="0"/>
                  </a:cubicBezTo>
                  <a:cubicBezTo>
                    <a:pt x="360" y="3905"/>
                    <a:pt x="5694" y="2096"/>
                    <a:pt x="5122" y="5239"/>
                  </a:cubicBezTo>
                  <a:cubicBezTo>
                    <a:pt x="2360" y="7620"/>
                    <a:pt x="2741" y="4572"/>
                    <a:pt x="264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6" name="Freeform: Shape 2189">
              <a:extLst>
                <a:ext uri="{FF2B5EF4-FFF2-40B4-BE49-F238E27FC236}">
                  <a16:creationId xmlns:a16="http://schemas.microsoft.com/office/drawing/2014/main" id="{DB96D074-2B9D-4AE4-AA31-C1C9292D1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736" y="23900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8127325 w 9525"/>
                <a:gd name="T3" fmla="*/ 10192 h 9525"/>
                <a:gd name="T4" fmla="*/ 47177325 w 9525"/>
                <a:gd name="T5" fmla="*/ 381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4763" y="5144"/>
                    <a:pt x="-762" y="6382"/>
                    <a:pt x="2953" y="10192"/>
                  </a:cubicBezTo>
                  <a:cubicBezTo>
                    <a:pt x="6191" y="6858"/>
                    <a:pt x="2667" y="3524"/>
                    <a:pt x="4953" y="381"/>
                  </a:cubicBezTo>
                  <a:cubicBezTo>
                    <a:pt x="3238" y="286"/>
                    <a:pt x="1619" y="19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7" name="Freeform: Shape 2190">
              <a:extLst>
                <a:ext uri="{FF2B5EF4-FFF2-40B4-BE49-F238E27FC236}">
                  <a16:creationId xmlns:a16="http://schemas.microsoft.com/office/drawing/2014/main" id="{F6BFABB8-2B9D-46DC-B0C8-7D4AF8D50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698" y="3837121"/>
              <a:ext cx="9525" cy="9525"/>
            </a:xfrm>
            <a:custGeom>
              <a:avLst/>
              <a:gdLst>
                <a:gd name="T0" fmla="*/ 18383250 w 9525"/>
                <a:gd name="T1" fmla="*/ 13551 h 9525"/>
                <a:gd name="T2" fmla="*/ 64646175 w 9525"/>
                <a:gd name="T3" fmla="*/ 216 h 9525"/>
                <a:gd name="T4" fmla="*/ 18383250 w 9525"/>
                <a:gd name="T5" fmla="*/ 13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0" y="13551"/>
                  </a:moveTo>
                  <a:cubicBezTo>
                    <a:pt x="1739" y="8312"/>
                    <a:pt x="3358" y="5740"/>
                    <a:pt x="6787" y="216"/>
                  </a:cubicBezTo>
                  <a:cubicBezTo>
                    <a:pt x="-1119" y="-2070"/>
                    <a:pt x="-1214" y="14598"/>
                    <a:pt x="1930" y="1355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8" name="Freeform: Shape 2191">
              <a:extLst>
                <a:ext uri="{FF2B5EF4-FFF2-40B4-BE49-F238E27FC236}">
                  <a16:creationId xmlns:a16="http://schemas.microsoft.com/office/drawing/2014/main" id="{4186AD75-F765-4639-94A0-CD45A976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517" y="3312319"/>
              <a:ext cx="9525" cy="9525"/>
            </a:xfrm>
            <a:custGeom>
              <a:avLst/>
              <a:gdLst>
                <a:gd name="T0" fmla="*/ 14258925 w 9525"/>
                <a:gd name="T1" fmla="*/ 0 h 9525"/>
                <a:gd name="T2" fmla="*/ 30584775 w 9525"/>
                <a:gd name="T3" fmla="*/ 10192 h 9525"/>
                <a:gd name="T4" fmla="*/ 14258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0"/>
                  </a:moveTo>
                  <a:cubicBezTo>
                    <a:pt x="-885" y="2667"/>
                    <a:pt x="-504" y="13430"/>
                    <a:pt x="3211" y="10192"/>
                  </a:cubicBezTo>
                  <a:cubicBezTo>
                    <a:pt x="-1456" y="6667"/>
                    <a:pt x="4164" y="2953"/>
                    <a:pt x="149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39" name="Freeform: Shape 2192">
              <a:extLst>
                <a:ext uri="{FF2B5EF4-FFF2-40B4-BE49-F238E27FC236}">
                  <a16:creationId xmlns:a16="http://schemas.microsoft.com/office/drawing/2014/main" id="{A81BFA1B-F4A1-4809-BA49-7360CB87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535" y="2442788"/>
              <a:ext cx="9525" cy="9525"/>
            </a:xfrm>
            <a:custGeom>
              <a:avLst/>
              <a:gdLst>
                <a:gd name="T0" fmla="*/ 5553075 w 9525"/>
                <a:gd name="T1" fmla="*/ 9519 h 9525"/>
                <a:gd name="T2" fmla="*/ 27336750 w 9525"/>
                <a:gd name="T3" fmla="*/ 12186 h 9525"/>
                <a:gd name="T4" fmla="*/ 43662600 w 9525"/>
                <a:gd name="T5" fmla="*/ 6090 h 9525"/>
                <a:gd name="T6" fmla="*/ 11906250 w 9525"/>
                <a:gd name="T7" fmla="*/ 851 h 9525"/>
                <a:gd name="T8" fmla="*/ 5553075 w 9525"/>
                <a:gd name="T9" fmla="*/ 951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83" y="9519"/>
                  </a:moveTo>
                  <a:cubicBezTo>
                    <a:pt x="2679" y="5042"/>
                    <a:pt x="488" y="13234"/>
                    <a:pt x="2870" y="12186"/>
                  </a:cubicBezTo>
                  <a:cubicBezTo>
                    <a:pt x="2107" y="8567"/>
                    <a:pt x="4870" y="9138"/>
                    <a:pt x="4584" y="6090"/>
                  </a:cubicBezTo>
                  <a:cubicBezTo>
                    <a:pt x="774" y="7328"/>
                    <a:pt x="3727" y="-2959"/>
                    <a:pt x="1250" y="851"/>
                  </a:cubicBezTo>
                  <a:cubicBezTo>
                    <a:pt x="3631" y="6090"/>
                    <a:pt x="-1702" y="6376"/>
                    <a:pt x="583" y="95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0" name="Freeform: Shape 2193">
              <a:extLst>
                <a:ext uri="{FF2B5EF4-FFF2-40B4-BE49-F238E27FC236}">
                  <a16:creationId xmlns:a16="http://schemas.microsoft.com/office/drawing/2014/main" id="{C04750AD-A7B7-4AC3-A4CB-E3AFBD1F6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03" y="45740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904875 w 9525"/>
                <a:gd name="T5" fmla="*/ 0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95"/>
                    <a:pt x="0" y="95"/>
                  </a:cubicBezTo>
                  <a:cubicBezTo>
                    <a:pt x="0" y="95"/>
                    <a:pt x="95" y="0"/>
                    <a:pt x="95" y="0"/>
                  </a:cubicBezTo>
                  <a:cubicBezTo>
                    <a:pt x="95" y="0"/>
                    <a:pt x="95" y="0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1" name="Freeform: Shape 2194">
              <a:extLst>
                <a:ext uri="{FF2B5EF4-FFF2-40B4-BE49-F238E27FC236}">
                  <a16:creationId xmlns:a16="http://schemas.microsoft.com/office/drawing/2014/main" id="{3645C989-CA2E-48DC-92EE-67758C372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097" y="4526815"/>
              <a:ext cx="47625" cy="76200"/>
            </a:xfrm>
            <a:custGeom>
              <a:avLst/>
              <a:gdLst>
                <a:gd name="T0" fmla="*/ 50387 w 47625"/>
                <a:gd name="T1" fmla="*/ 5371 h 76200"/>
                <a:gd name="T2" fmla="*/ 45148 w 47625"/>
                <a:gd name="T3" fmla="*/ 8704 h 76200"/>
                <a:gd name="T4" fmla="*/ 53245 w 47625"/>
                <a:gd name="T5" fmla="*/ 1846 h 76200"/>
                <a:gd name="T6" fmla="*/ 48196 w 47625"/>
                <a:gd name="T7" fmla="*/ 2704 h 76200"/>
                <a:gd name="T8" fmla="*/ 45910 w 47625"/>
                <a:gd name="T9" fmla="*/ 37 h 76200"/>
                <a:gd name="T10" fmla="*/ 43243 w 47625"/>
                <a:gd name="T11" fmla="*/ 2323 h 76200"/>
                <a:gd name="T12" fmla="*/ 38767 w 47625"/>
                <a:gd name="T13" fmla="*/ 10705 h 76200"/>
                <a:gd name="T14" fmla="*/ 38195 w 47625"/>
                <a:gd name="T15" fmla="*/ 18230 h 76200"/>
                <a:gd name="T16" fmla="*/ 36290 w 47625"/>
                <a:gd name="T17" fmla="*/ 10514 h 76200"/>
                <a:gd name="T18" fmla="*/ 31909 w 47625"/>
                <a:gd name="T19" fmla="*/ 17658 h 76200"/>
                <a:gd name="T20" fmla="*/ 37624 w 47625"/>
                <a:gd name="T21" fmla="*/ 24421 h 76200"/>
                <a:gd name="T22" fmla="*/ 26479 w 47625"/>
                <a:gd name="T23" fmla="*/ 23468 h 76200"/>
                <a:gd name="T24" fmla="*/ 26194 w 47625"/>
                <a:gd name="T25" fmla="*/ 27183 h 76200"/>
                <a:gd name="T26" fmla="*/ 22860 w 47625"/>
                <a:gd name="T27" fmla="*/ 21849 h 76200"/>
                <a:gd name="T28" fmla="*/ 17335 w 47625"/>
                <a:gd name="T29" fmla="*/ 28897 h 76200"/>
                <a:gd name="T30" fmla="*/ 21622 w 47625"/>
                <a:gd name="T31" fmla="*/ 38041 h 76200"/>
                <a:gd name="T32" fmla="*/ 25051 w 47625"/>
                <a:gd name="T33" fmla="*/ 57091 h 76200"/>
                <a:gd name="T34" fmla="*/ 28004 w 47625"/>
                <a:gd name="T35" fmla="*/ 51091 h 76200"/>
                <a:gd name="T36" fmla="*/ 28575 w 47625"/>
                <a:gd name="T37" fmla="*/ 59854 h 76200"/>
                <a:gd name="T38" fmla="*/ 27622 w 47625"/>
                <a:gd name="T39" fmla="*/ 56044 h 76200"/>
                <a:gd name="T40" fmla="*/ 25813 w 47625"/>
                <a:gd name="T41" fmla="*/ 63378 h 76200"/>
                <a:gd name="T42" fmla="*/ 24384 w 47625"/>
                <a:gd name="T43" fmla="*/ 65759 h 76200"/>
                <a:gd name="T44" fmla="*/ 12859 w 47625"/>
                <a:gd name="T45" fmla="*/ 53567 h 76200"/>
                <a:gd name="T46" fmla="*/ 14478 w 47625"/>
                <a:gd name="T47" fmla="*/ 48709 h 76200"/>
                <a:gd name="T48" fmla="*/ 12097 w 47625"/>
                <a:gd name="T49" fmla="*/ 47376 h 76200"/>
                <a:gd name="T50" fmla="*/ 952 w 47625"/>
                <a:gd name="T51" fmla="*/ 46328 h 76200"/>
                <a:gd name="T52" fmla="*/ 0 w 47625"/>
                <a:gd name="T53" fmla="*/ 58711 h 76200"/>
                <a:gd name="T54" fmla="*/ 5048 w 47625"/>
                <a:gd name="T55" fmla="*/ 57853 h 76200"/>
                <a:gd name="T56" fmla="*/ 4953 w 47625"/>
                <a:gd name="T57" fmla="*/ 74141 h 76200"/>
                <a:gd name="T58" fmla="*/ 17050 w 47625"/>
                <a:gd name="T59" fmla="*/ 78904 h 76200"/>
                <a:gd name="T60" fmla="*/ 20860 w 47625"/>
                <a:gd name="T61" fmla="*/ 77951 h 76200"/>
                <a:gd name="T62" fmla="*/ 23813 w 47625"/>
                <a:gd name="T63" fmla="*/ 71950 h 76200"/>
                <a:gd name="T64" fmla="*/ 27146 w 47625"/>
                <a:gd name="T65" fmla="*/ 77189 h 76200"/>
                <a:gd name="T66" fmla="*/ 28194 w 47625"/>
                <a:gd name="T67" fmla="*/ 64711 h 76200"/>
                <a:gd name="T68" fmla="*/ 30385 w 47625"/>
                <a:gd name="T69" fmla="*/ 68617 h 76200"/>
                <a:gd name="T70" fmla="*/ 43339 w 47625"/>
                <a:gd name="T71" fmla="*/ 63378 h 76200"/>
                <a:gd name="T72" fmla="*/ 44577 w 47625"/>
                <a:gd name="T73" fmla="*/ 32231 h 76200"/>
                <a:gd name="T74" fmla="*/ 46958 w 47625"/>
                <a:gd name="T75" fmla="*/ 33660 h 76200"/>
                <a:gd name="T76" fmla="*/ 45529 w 47625"/>
                <a:gd name="T77" fmla="*/ 20992 h 76200"/>
                <a:gd name="T78" fmla="*/ 54007 w 47625"/>
                <a:gd name="T79" fmla="*/ 9181 h 76200"/>
                <a:gd name="T80" fmla="*/ 56579 w 47625"/>
                <a:gd name="T81" fmla="*/ 8133 h 76200"/>
                <a:gd name="T82" fmla="*/ 50387 w 47625"/>
                <a:gd name="T83" fmla="*/ 5371 h 76200"/>
                <a:gd name="T84" fmla="*/ 8572 w 47625"/>
                <a:gd name="T85" fmla="*/ 73284 h 76200"/>
                <a:gd name="T86" fmla="*/ 6572 w 47625"/>
                <a:gd name="T87" fmla="*/ 66902 h 76200"/>
                <a:gd name="T88" fmla="*/ 9334 w 47625"/>
                <a:gd name="T89" fmla="*/ 63378 h 76200"/>
                <a:gd name="T90" fmla="*/ 12287 w 47625"/>
                <a:gd name="T91" fmla="*/ 73665 h 76200"/>
                <a:gd name="T92" fmla="*/ 8572 w 47625"/>
                <a:gd name="T93" fmla="*/ 73284 h 76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7625" h="76200">
                  <a:moveTo>
                    <a:pt x="50387" y="5371"/>
                  </a:moveTo>
                  <a:cubicBezTo>
                    <a:pt x="48387" y="6133"/>
                    <a:pt x="48196" y="9181"/>
                    <a:pt x="45148" y="8704"/>
                  </a:cubicBezTo>
                  <a:cubicBezTo>
                    <a:pt x="44767" y="2894"/>
                    <a:pt x="51149" y="4799"/>
                    <a:pt x="53245" y="1846"/>
                  </a:cubicBezTo>
                  <a:cubicBezTo>
                    <a:pt x="51054" y="1561"/>
                    <a:pt x="49339" y="1846"/>
                    <a:pt x="48196" y="2704"/>
                  </a:cubicBezTo>
                  <a:cubicBezTo>
                    <a:pt x="48196" y="1180"/>
                    <a:pt x="48101" y="-249"/>
                    <a:pt x="45910" y="37"/>
                  </a:cubicBezTo>
                  <a:cubicBezTo>
                    <a:pt x="45625" y="1561"/>
                    <a:pt x="45339" y="2989"/>
                    <a:pt x="43243" y="2323"/>
                  </a:cubicBezTo>
                  <a:cubicBezTo>
                    <a:pt x="45053" y="7752"/>
                    <a:pt x="42386" y="10990"/>
                    <a:pt x="38767" y="10705"/>
                  </a:cubicBezTo>
                  <a:cubicBezTo>
                    <a:pt x="42291" y="10895"/>
                    <a:pt x="41624" y="18610"/>
                    <a:pt x="38195" y="18230"/>
                  </a:cubicBezTo>
                  <a:cubicBezTo>
                    <a:pt x="41053" y="15753"/>
                    <a:pt x="39243" y="11562"/>
                    <a:pt x="36290" y="10514"/>
                  </a:cubicBezTo>
                  <a:cubicBezTo>
                    <a:pt x="36957" y="17182"/>
                    <a:pt x="36481" y="15943"/>
                    <a:pt x="31909" y="17658"/>
                  </a:cubicBezTo>
                  <a:cubicBezTo>
                    <a:pt x="34290" y="21468"/>
                    <a:pt x="33147" y="24325"/>
                    <a:pt x="37624" y="24421"/>
                  </a:cubicBezTo>
                  <a:cubicBezTo>
                    <a:pt x="33242" y="28231"/>
                    <a:pt x="29813" y="25659"/>
                    <a:pt x="26479" y="23468"/>
                  </a:cubicBezTo>
                  <a:cubicBezTo>
                    <a:pt x="25813" y="25564"/>
                    <a:pt x="28099" y="26802"/>
                    <a:pt x="26194" y="27183"/>
                  </a:cubicBezTo>
                  <a:cubicBezTo>
                    <a:pt x="24098" y="26230"/>
                    <a:pt x="24479" y="23182"/>
                    <a:pt x="22860" y="21849"/>
                  </a:cubicBezTo>
                  <a:cubicBezTo>
                    <a:pt x="23336" y="26992"/>
                    <a:pt x="21241" y="33088"/>
                    <a:pt x="17335" y="28897"/>
                  </a:cubicBezTo>
                  <a:cubicBezTo>
                    <a:pt x="17621" y="33469"/>
                    <a:pt x="16954" y="35374"/>
                    <a:pt x="21622" y="38041"/>
                  </a:cubicBezTo>
                  <a:cubicBezTo>
                    <a:pt x="18764" y="39756"/>
                    <a:pt x="20479" y="54329"/>
                    <a:pt x="25051" y="57091"/>
                  </a:cubicBezTo>
                  <a:cubicBezTo>
                    <a:pt x="24384" y="53186"/>
                    <a:pt x="20955" y="50329"/>
                    <a:pt x="28004" y="51091"/>
                  </a:cubicBezTo>
                  <a:cubicBezTo>
                    <a:pt x="26003" y="55282"/>
                    <a:pt x="33147" y="57377"/>
                    <a:pt x="28575" y="59854"/>
                  </a:cubicBezTo>
                  <a:cubicBezTo>
                    <a:pt x="28480" y="58425"/>
                    <a:pt x="29051" y="56425"/>
                    <a:pt x="27622" y="56044"/>
                  </a:cubicBezTo>
                  <a:cubicBezTo>
                    <a:pt x="23527" y="58901"/>
                    <a:pt x="27241" y="62044"/>
                    <a:pt x="25813" y="63378"/>
                  </a:cubicBezTo>
                  <a:cubicBezTo>
                    <a:pt x="23050" y="59282"/>
                    <a:pt x="26860" y="67093"/>
                    <a:pt x="24384" y="65759"/>
                  </a:cubicBezTo>
                  <a:cubicBezTo>
                    <a:pt x="18955" y="60997"/>
                    <a:pt x="19145" y="55567"/>
                    <a:pt x="12859" y="53567"/>
                  </a:cubicBezTo>
                  <a:cubicBezTo>
                    <a:pt x="11430" y="50329"/>
                    <a:pt x="18097" y="50043"/>
                    <a:pt x="14478" y="48709"/>
                  </a:cubicBezTo>
                  <a:cubicBezTo>
                    <a:pt x="14192" y="50424"/>
                    <a:pt x="11335" y="49757"/>
                    <a:pt x="12097" y="47376"/>
                  </a:cubicBezTo>
                  <a:cubicBezTo>
                    <a:pt x="8572" y="50329"/>
                    <a:pt x="7048" y="47376"/>
                    <a:pt x="952" y="46328"/>
                  </a:cubicBezTo>
                  <a:cubicBezTo>
                    <a:pt x="-762" y="51757"/>
                    <a:pt x="2667" y="56139"/>
                    <a:pt x="0" y="58711"/>
                  </a:cubicBezTo>
                  <a:cubicBezTo>
                    <a:pt x="2286" y="59187"/>
                    <a:pt x="2857" y="57568"/>
                    <a:pt x="5048" y="57853"/>
                  </a:cubicBezTo>
                  <a:cubicBezTo>
                    <a:pt x="4858" y="64140"/>
                    <a:pt x="6667" y="67569"/>
                    <a:pt x="4953" y="74141"/>
                  </a:cubicBezTo>
                  <a:cubicBezTo>
                    <a:pt x="7334" y="78046"/>
                    <a:pt x="13621" y="74427"/>
                    <a:pt x="17050" y="78904"/>
                  </a:cubicBezTo>
                  <a:cubicBezTo>
                    <a:pt x="16478" y="74713"/>
                    <a:pt x="19812" y="77094"/>
                    <a:pt x="20860" y="77951"/>
                  </a:cubicBezTo>
                  <a:cubicBezTo>
                    <a:pt x="23050" y="77380"/>
                    <a:pt x="21241" y="72046"/>
                    <a:pt x="23813" y="71950"/>
                  </a:cubicBezTo>
                  <a:cubicBezTo>
                    <a:pt x="24098" y="74332"/>
                    <a:pt x="23813" y="77284"/>
                    <a:pt x="27146" y="77189"/>
                  </a:cubicBezTo>
                  <a:cubicBezTo>
                    <a:pt x="30766" y="72141"/>
                    <a:pt x="25717" y="67569"/>
                    <a:pt x="28194" y="64711"/>
                  </a:cubicBezTo>
                  <a:cubicBezTo>
                    <a:pt x="30289" y="64902"/>
                    <a:pt x="28575" y="68236"/>
                    <a:pt x="30385" y="68617"/>
                  </a:cubicBezTo>
                  <a:cubicBezTo>
                    <a:pt x="31337" y="62616"/>
                    <a:pt x="37338" y="59473"/>
                    <a:pt x="43339" y="63378"/>
                  </a:cubicBezTo>
                  <a:cubicBezTo>
                    <a:pt x="42196" y="51853"/>
                    <a:pt x="44577" y="45471"/>
                    <a:pt x="44577" y="32231"/>
                  </a:cubicBezTo>
                  <a:cubicBezTo>
                    <a:pt x="45815" y="32326"/>
                    <a:pt x="46006" y="33374"/>
                    <a:pt x="46958" y="33660"/>
                  </a:cubicBezTo>
                  <a:cubicBezTo>
                    <a:pt x="48006" y="25945"/>
                    <a:pt x="44863" y="26421"/>
                    <a:pt x="45529" y="20992"/>
                  </a:cubicBezTo>
                  <a:cubicBezTo>
                    <a:pt x="50673" y="19753"/>
                    <a:pt x="49625" y="11276"/>
                    <a:pt x="54007" y="9181"/>
                  </a:cubicBezTo>
                  <a:cubicBezTo>
                    <a:pt x="54197" y="11181"/>
                    <a:pt x="56007" y="9562"/>
                    <a:pt x="56579" y="8133"/>
                  </a:cubicBezTo>
                  <a:cubicBezTo>
                    <a:pt x="52483" y="8990"/>
                    <a:pt x="54292" y="4704"/>
                    <a:pt x="50387" y="5371"/>
                  </a:cubicBezTo>
                  <a:close/>
                  <a:moveTo>
                    <a:pt x="8572" y="73284"/>
                  </a:moveTo>
                  <a:cubicBezTo>
                    <a:pt x="11335" y="70998"/>
                    <a:pt x="9049" y="67950"/>
                    <a:pt x="6572" y="66902"/>
                  </a:cubicBezTo>
                  <a:cubicBezTo>
                    <a:pt x="7144" y="65283"/>
                    <a:pt x="8954" y="65092"/>
                    <a:pt x="9334" y="63378"/>
                  </a:cubicBezTo>
                  <a:cubicBezTo>
                    <a:pt x="12097" y="65188"/>
                    <a:pt x="11144" y="70236"/>
                    <a:pt x="12287" y="73665"/>
                  </a:cubicBezTo>
                  <a:cubicBezTo>
                    <a:pt x="11049" y="73474"/>
                    <a:pt x="9811" y="73379"/>
                    <a:pt x="8572" y="732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2" name="Freeform: Shape 2195">
              <a:extLst>
                <a:ext uri="{FF2B5EF4-FFF2-40B4-BE49-F238E27FC236}">
                  <a16:creationId xmlns:a16="http://schemas.microsoft.com/office/drawing/2014/main" id="{78DDAF63-397E-48CE-B8E8-B714FE36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98" y="4572953"/>
              <a:ext cx="9525" cy="9525"/>
            </a:xfrm>
            <a:custGeom>
              <a:avLst/>
              <a:gdLst>
                <a:gd name="T0" fmla="*/ 11791950 w 9525"/>
                <a:gd name="T1" fmla="*/ 0 h 9525"/>
                <a:gd name="T2" fmla="*/ 0 w 9525"/>
                <a:gd name="T3" fmla="*/ 10887075 h 9525"/>
                <a:gd name="T4" fmla="*/ 1179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0"/>
                  </a:moveTo>
                  <a:cubicBezTo>
                    <a:pt x="762" y="476"/>
                    <a:pt x="381" y="762"/>
                    <a:pt x="0" y="1143"/>
                  </a:cubicBezTo>
                  <a:cubicBezTo>
                    <a:pt x="1334" y="1238"/>
                    <a:pt x="3048" y="762"/>
                    <a:pt x="1238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3" name="Freeform: Shape 2196">
              <a:extLst>
                <a:ext uri="{FF2B5EF4-FFF2-40B4-BE49-F238E27FC236}">
                  <a16:creationId xmlns:a16="http://schemas.microsoft.com/office/drawing/2014/main" id="{4D94F0C1-933B-4AF3-BF05-147C6E9BE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134" y="4503128"/>
              <a:ext cx="9525" cy="9525"/>
            </a:xfrm>
            <a:custGeom>
              <a:avLst/>
              <a:gdLst>
                <a:gd name="T0" fmla="*/ 35052000 w 9525"/>
                <a:gd name="T1" fmla="*/ 962025 h 9525"/>
                <a:gd name="T2" fmla="*/ 42310050 w 9525"/>
                <a:gd name="T3" fmla="*/ 60845700 h 9525"/>
                <a:gd name="T4" fmla="*/ 35052000 w 9525"/>
                <a:gd name="T5" fmla="*/ 96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80" y="101"/>
                  </a:moveTo>
                  <a:cubicBezTo>
                    <a:pt x="-4226" y="-1137"/>
                    <a:pt x="2822" y="9436"/>
                    <a:pt x="4442" y="6388"/>
                  </a:cubicBezTo>
                  <a:cubicBezTo>
                    <a:pt x="3108" y="5150"/>
                    <a:pt x="4156" y="4102"/>
                    <a:pt x="3680" y="1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4" name="Freeform: Shape 2197">
              <a:extLst>
                <a:ext uri="{FF2B5EF4-FFF2-40B4-BE49-F238E27FC236}">
                  <a16:creationId xmlns:a16="http://schemas.microsoft.com/office/drawing/2014/main" id="{1C87E18F-2E4C-41ED-B4C4-E630D0AFE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679" y="3623175"/>
              <a:ext cx="9525" cy="9525"/>
            </a:xfrm>
            <a:custGeom>
              <a:avLst/>
              <a:gdLst>
                <a:gd name="T0" fmla="*/ 15420975 w 9525"/>
                <a:gd name="T1" fmla="*/ 381000 h 9525"/>
                <a:gd name="T2" fmla="*/ 0 w 9525"/>
                <a:gd name="T3" fmla="*/ 46643925 h 9525"/>
                <a:gd name="T4" fmla="*/ 71675625 w 9525"/>
                <a:gd name="T5" fmla="*/ 40300275 h 9525"/>
                <a:gd name="T6" fmla="*/ 15420975 w 9525"/>
                <a:gd name="T7" fmla="*/ 381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40"/>
                  </a:moveTo>
                  <a:cubicBezTo>
                    <a:pt x="1714" y="2421"/>
                    <a:pt x="0" y="2707"/>
                    <a:pt x="0" y="4897"/>
                  </a:cubicBezTo>
                  <a:cubicBezTo>
                    <a:pt x="4381" y="992"/>
                    <a:pt x="3334" y="7088"/>
                    <a:pt x="7525" y="4231"/>
                  </a:cubicBezTo>
                  <a:cubicBezTo>
                    <a:pt x="2857" y="5278"/>
                    <a:pt x="5905" y="-532"/>
                    <a:pt x="1619" y="4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5" name="Freeform: Shape 2198">
              <a:extLst>
                <a:ext uri="{FF2B5EF4-FFF2-40B4-BE49-F238E27FC236}">
                  <a16:creationId xmlns:a16="http://schemas.microsoft.com/office/drawing/2014/main" id="{6100FBC6-B02F-4C08-A733-6ABBBFF89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577" y="3783232"/>
              <a:ext cx="9525" cy="9525"/>
            </a:xfrm>
            <a:custGeom>
              <a:avLst/>
              <a:gdLst>
                <a:gd name="T0" fmla="*/ 26374725 w 9525"/>
                <a:gd name="T1" fmla="*/ 12766 h 9525"/>
                <a:gd name="T2" fmla="*/ 10953750 w 9525"/>
                <a:gd name="T3" fmla="*/ 2574 h 9525"/>
                <a:gd name="T4" fmla="*/ 44519850 w 9525"/>
                <a:gd name="T5" fmla="*/ 5337 h 9525"/>
                <a:gd name="T6" fmla="*/ 36356925 w 9525"/>
                <a:gd name="T7" fmla="*/ 288 h 9525"/>
                <a:gd name="T8" fmla="*/ 971550 w 9525"/>
                <a:gd name="T9" fmla="*/ 3 h 9525"/>
                <a:gd name="T10" fmla="*/ 26374725 w 9525"/>
                <a:gd name="T11" fmla="*/ 1276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769" y="12766"/>
                  </a:moveTo>
                  <a:cubicBezTo>
                    <a:pt x="4579" y="7337"/>
                    <a:pt x="1150" y="6384"/>
                    <a:pt x="1150" y="2574"/>
                  </a:cubicBezTo>
                  <a:cubicBezTo>
                    <a:pt x="3055" y="2860"/>
                    <a:pt x="1912" y="5813"/>
                    <a:pt x="4674" y="5337"/>
                  </a:cubicBezTo>
                  <a:cubicBezTo>
                    <a:pt x="4579" y="3432"/>
                    <a:pt x="5532" y="765"/>
                    <a:pt x="3817" y="288"/>
                  </a:cubicBezTo>
                  <a:cubicBezTo>
                    <a:pt x="3150" y="2384"/>
                    <a:pt x="2198" y="-93"/>
                    <a:pt x="102" y="3"/>
                  </a:cubicBezTo>
                  <a:cubicBezTo>
                    <a:pt x="-374" y="5432"/>
                    <a:pt x="864" y="9337"/>
                    <a:pt x="2769" y="1276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6" name="Freeform: Shape 2199">
              <a:extLst>
                <a:ext uri="{FF2B5EF4-FFF2-40B4-BE49-F238E27FC236}">
                  <a16:creationId xmlns:a16="http://schemas.microsoft.com/office/drawing/2014/main" id="{1D7BCBE8-D962-4E5D-BD9A-5B343A848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5288" y="3764756"/>
              <a:ext cx="9525" cy="47625"/>
            </a:xfrm>
            <a:custGeom>
              <a:avLst/>
              <a:gdLst>
                <a:gd name="T0" fmla="*/ 9440 w 9525"/>
                <a:gd name="T1" fmla="*/ 50673 h 47625"/>
                <a:gd name="T2" fmla="*/ 16774 w 9525"/>
                <a:gd name="T3" fmla="*/ 52483 h 47625"/>
                <a:gd name="T4" fmla="*/ 8774 w 9525"/>
                <a:gd name="T5" fmla="*/ 43053 h 47625"/>
                <a:gd name="T6" fmla="*/ 12203 w 9525"/>
                <a:gd name="T7" fmla="*/ 30861 h 47625"/>
                <a:gd name="T8" fmla="*/ 16013 w 9525"/>
                <a:gd name="T9" fmla="*/ 29908 h 47625"/>
                <a:gd name="T10" fmla="*/ 12583 w 9525"/>
                <a:gd name="T11" fmla="*/ 10858 h 47625"/>
                <a:gd name="T12" fmla="*/ 2201 w 9525"/>
                <a:gd name="T13" fmla="*/ 0 h 47625"/>
                <a:gd name="T14" fmla="*/ 5345 w 9525"/>
                <a:gd name="T15" fmla="*/ 7811 h 47625"/>
                <a:gd name="T16" fmla="*/ 1249 w 9525"/>
                <a:gd name="T17" fmla="*/ 12478 h 47625"/>
                <a:gd name="T18" fmla="*/ 8869 w 9525"/>
                <a:gd name="T19" fmla="*/ 10573 h 47625"/>
                <a:gd name="T20" fmla="*/ 9536 w 9525"/>
                <a:gd name="T21" fmla="*/ 18097 h 47625"/>
                <a:gd name="T22" fmla="*/ 7249 w 9525"/>
                <a:gd name="T23" fmla="*/ 15335 h 47625"/>
                <a:gd name="T24" fmla="*/ 5535 w 9525"/>
                <a:gd name="T25" fmla="*/ 21431 h 47625"/>
                <a:gd name="T26" fmla="*/ 11631 w 9525"/>
                <a:gd name="T27" fmla="*/ 23146 h 47625"/>
                <a:gd name="T28" fmla="*/ 5916 w 9525"/>
                <a:gd name="T29" fmla="*/ 47720 h 47625"/>
                <a:gd name="T30" fmla="*/ 14774 w 9525"/>
                <a:gd name="T31" fmla="*/ 45911 h 47625"/>
                <a:gd name="T32" fmla="*/ 9440 w 9525"/>
                <a:gd name="T33" fmla="*/ 50673 h 476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25" h="47625">
                  <a:moveTo>
                    <a:pt x="9440" y="50673"/>
                  </a:moveTo>
                  <a:cubicBezTo>
                    <a:pt x="13346" y="50101"/>
                    <a:pt x="12965" y="53150"/>
                    <a:pt x="16774" y="52483"/>
                  </a:cubicBezTo>
                  <a:cubicBezTo>
                    <a:pt x="17441" y="44291"/>
                    <a:pt x="12488" y="42005"/>
                    <a:pt x="8774" y="43053"/>
                  </a:cubicBezTo>
                  <a:cubicBezTo>
                    <a:pt x="11250" y="39529"/>
                    <a:pt x="16870" y="34862"/>
                    <a:pt x="12203" y="30861"/>
                  </a:cubicBezTo>
                  <a:cubicBezTo>
                    <a:pt x="13727" y="30766"/>
                    <a:pt x="15727" y="31337"/>
                    <a:pt x="16013" y="29908"/>
                  </a:cubicBezTo>
                  <a:cubicBezTo>
                    <a:pt x="12679" y="25527"/>
                    <a:pt x="12203" y="14954"/>
                    <a:pt x="12583" y="10858"/>
                  </a:cubicBezTo>
                  <a:cubicBezTo>
                    <a:pt x="6678" y="9334"/>
                    <a:pt x="5345" y="3810"/>
                    <a:pt x="2201" y="0"/>
                  </a:cubicBezTo>
                  <a:cubicBezTo>
                    <a:pt x="773" y="4763"/>
                    <a:pt x="4868" y="4667"/>
                    <a:pt x="5345" y="7811"/>
                  </a:cubicBezTo>
                  <a:cubicBezTo>
                    <a:pt x="2487" y="8572"/>
                    <a:pt x="-2276" y="7429"/>
                    <a:pt x="1249" y="12478"/>
                  </a:cubicBezTo>
                  <a:cubicBezTo>
                    <a:pt x="2678" y="10478"/>
                    <a:pt x="6678" y="11525"/>
                    <a:pt x="8869" y="10573"/>
                  </a:cubicBezTo>
                  <a:cubicBezTo>
                    <a:pt x="8964" y="12573"/>
                    <a:pt x="13155" y="16764"/>
                    <a:pt x="9536" y="18097"/>
                  </a:cubicBezTo>
                  <a:cubicBezTo>
                    <a:pt x="9536" y="16574"/>
                    <a:pt x="9440" y="15145"/>
                    <a:pt x="7249" y="15335"/>
                  </a:cubicBezTo>
                  <a:cubicBezTo>
                    <a:pt x="8964" y="20193"/>
                    <a:pt x="6392" y="17240"/>
                    <a:pt x="5535" y="21431"/>
                  </a:cubicBezTo>
                  <a:cubicBezTo>
                    <a:pt x="6869" y="24670"/>
                    <a:pt x="11726" y="20764"/>
                    <a:pt x="11631" y="23146"/>
                  </a:cubicBezTo>
                  <a:cubicBezTo>
                    <a:pt x="5249" y="28289"/>
                    <a:pt x="9916" y="37624"/>
                    <a:pt x="5916" y="47720"/>
                  </a:cubicBezTo>
                  <a:cubicBezTo>
                    <a:pt x="10774" y="49339"/>
                    <a:pt x="9916" y="44291"/>
                    <a:pt x="14774" y="45911"/>
                  </a:cubicBezTo>
                  <a:cubicBezTo>
                    <a:pt x="16679" y="51911"/>
                    <a:pt x="10202" y="47911"/>
                    <a:pt x="9440" y="506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7" name="Freeform: Shape 2200">
              <a:extLst>
                <a:ext uri="{FF2B5EF4-FFF2-40B4-BE49-F238E27FC236}">
                  <a16:creationId xmlns:a16="http://schemas.microsoft.com/office/drawing/2014/main" id="{969DB884-56B5-4E52-814A-2229328C3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587" y="3589972"/>
              <a:ext cx="9525" cy="9525"/>
            </a:xfrm>
            <a:custGeom>
              <a:avLst/>
              <a:gdLst>
                <a:gd name="T0" fmla="*/ 20869275 w 9525"/>
                <a:gd name="T1" fmla="*/ 57159525 h 9525"/>
                <a:gd name="T2" fmla="*/ 48996600 w 9525"/>
                <a:gd name="T3" fmla="*/ 0 h 9525"/>
                <a:gd name="T4" fmla="*/ 0 w 9525"/>
                <a:gd name="T5" fmla="*/ 19964400 h 9525"/>
                <a:gd name="T6" fmla="*/ 20869275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6001"/>
                  </a:moveTo>
                  <a:cubicBezTo>
                    <a:pt x="2953" y="3715"/>
                    <a:pt x="5144" y="3143"/>
                    <a:pt x="5144" y="0"/>
                  </a:cubicBezTo>
                  <a:cubicBezTo>
                    <a:pt x="2857" y="0"/>
                    <a:pt x="953" y="476"/>
                    <a:pt x="0" y="2096"/>
                  </a:cubicBezTo>
                  <a:cubicBezTo>
                    <a:pt x="4286" y="2762"/>
                    <a:pt x="-381" y="5429"/>
                    <a:pt x="2191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8" name="Freeform: Shape 2201">
              <a:extLst>
                <a:ext uri="{FF2B5EF4-FFF2-40B4-BE49-F238E27FC236}">
                  <a16:creationId xmlns:a16="http://schemas.microsoft.com/office/drawing/2014/main" id="{B8968885-CEF6-4174-9C1E-555C9022D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673" y="3760028"/>
              <a:ext cx="9525" cy="9525"/>
            </a:xfrm>
            <a:custGeom>
              <a:avLst/>
              <a:gdLst>
                <a:gd name="T0" fmla="*/ 43624500 w 9525"/>
                <a:gd name="T1" fmla="*/ 64084200 h 9525"/>
                <a:gd name="T2" fmla="*/ 56321325 w 9525"/>
                <a:gd name="T3" fmla="*/ 53197125 h 9525"/>
                <a:gd name="T4" fmla="*/ 58140600 w 9525"/>
                <a:gd name="T5" fmla="*/ 29613225 h 9525"/>
                <a:gd name="T6" fmla="*/ 36366450 w 9525"/>
                <a:gd name="T7" fmla="*/ 4210050 h 9525"/>
                <a:gd name="T8" fmla="*/ 10963275 w 9525"/>
                <a:gd name="T9" fmla="*/ 25984200 h 9525"/>
                <a:gd name="T10" fmla="*/ 43624500 w 9525"/>
                <a:gd name="T11" fmla="*/ 64084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80" y="6728"/>
                  </a:moveTo>
                  <a:cubicBezTo>
                    <a:pt x="4675" y="5966"/>
                    <a:pt x="4866" y="5299"/>
                    <a:pt x="5913" y="5585"/>
                  </a:cubicBezTo>
                  <a:cubicBezTo>
                    <a:pt x="6008" y="4728"/>
                    <a:pt x="6008" y="3966"/>
                    <a:pt x="6104" y="3109"/>
                  </a:cubicBezTo>
                  <a:cubicBezTo>
                    <a:pt x="4580" y="2823"/>
                    <a:pt x="3151" y="2537"/>
                    <a:pt x="3818" y="442"/>
                  </a:cubicBezTo>
                  <a:cubicBezTo>
                    <a:pt x="103" y="-1940"/>
                    <a:pt x="-1135" y="6252"/>
                    <a:pt x="1151" y="2728"/>
                  </a:cubicBezTo>
                  <a:cubicBezTo>
                    <a:pt x="4866" y="-35"/>
                    <a:pt x="579" y="6442"/>
                    <a:pt x="4580" y="67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49" name="Freeform: Shape 2202">
              <a:extLst>
                <a:ext uri="{FF2B5EF4-FFF2-40B4-BE49-F238E27FC236}">
                  <a16:creationId xmlns:a16="http://schemas.microsoft.com/office/drawing/2014/main" id="{FC45C3EB-8A7C-4344-908C-F9EDD109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233" y="4033075"/>
              <a:ext cx="9525" cy="9525"/>
            </a:xfrm>
            <a:custGeom>
              <a:avLst/>
              <a:gdLst>
                <a:gd name="T0" fmla="*/ 51882675 w 9525"/>
                <a:gd name="T1" fmla="*/ 11716 h 9525"/>
                <a:gd name="T2" fmla="*/ 1076325 w 9525"/>
                <a:gd name="T3" fmla="*/ 0 h 9525"/>
                <a:gd name="T4" fmla="*/ 51882675 w 9525"/>
                <a:gd name="T5" fmla="*/ 11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7" y="11716"/>
                  </a:moveTo>
                  <a:cubicBezTo>
                    <a:pt x="3732" y="4477"/>
                    <a:pt x="3542" y="7144"/>
                    <a:pt x="113" y="0"/>
                  </a:cubicBezTo>
                  <a:cubicBezTo>
                    <a:pt x="-173" y="5715"/>
                    <a:pt x="-363" y="11240"/>
                    <a:pt x="5447" y="11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0" name="Freeform: Shape 2203">
              <a:extLst>
                <a:ext uri="{FF2B5EF4-FFF2-40B4-BE49-F238E27FC236}">
                  <a16:creationId xmlns:a16="http://schemas.microsoft.com/office/drawing/2014/main" id="{A9378CCB-6DEB-48DD-B9AE-EAEAB266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02" y="4071938"/>
              <a:ext cx="9525" cy="19050"/>
            </a:xfrm>
            <a:custGeom>
              <a:avLst/>
              <a:gdLst>
                <a:gd name="T0" fmla="*/ 9855 w 9525"/>
                <a:gd name="T1" fmla="*/ 19336 h 19050"/>
                <a:gd name="T2" fmla="*/ 10331 w 9525"/>
                <a:gd name="T3" fmla="*/ 13145 h 19050"/>
                <a:gd name="T4" fmla="*/ 4901 w 9525"/>
                <a:gd name="T5" fmla="*/ 2667 h 19050"/>
                <a:gd name="T6" fmla="*/ 2520 w 9525"/>
                <a:gd name="T7" fmla="*/ 1238 h 19050"/>
                <a:gd name="T8" fmla="*/ 2615 w 9525"/>
                <a:gd name="T9" fmla="*/ 0 h 19050"/>
                <a:gd name="T10" fmla="*/ 44 w 9525"/>
                <a:gd name="T11" fmla="*/ 1048 h 19050"/>
                <a:gd name="T12" fmla="*/ 139 w 9525"/>
                <a:gd name="T13" fmla="*/ 14859 h 19050"/>
                <a:gd name="T14" fmla="*/ 9855 w 9525"/>
                <a:gd name="T15" fmla="*/ 19336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9855" y="19336"/>
                  </a:moveTo>
                  <a:cubicBezTo>
                    <a:pt x="9283" y="15430"/>
                    <a:pt x="9188" y="16859"/>
                    <a:pt x="10331" y="13145"/>
                  </a:cubicBezTo>
                  <a:cubicBezTo>
                    <a:pt x="4997" y="11335"/>
                    <a:pt x="5664" y="5620"/>
                    <a:pt x="4901" y="2667"/>
                  </a:cubicBezTo>
                  <a:cubicBezTo>
                    <a:pt x="4616" y="4382"/>
                    <a:pt x="1663" y="3715"/>
                    <a:pt x="2520" y="1238"/>
                  </a:cubicBezTo>
                  <a:cubicBezTo>
                    <a:pt x="3187" y="1333"/>
                    <a:pt x="4044" y="381"/>
                    <a:pt x="2615" y="0"/>
                  </a:cubicBezTo>
                  <a:cubicBezTo>
                    <a:pt x="2234" y="953"/>
                    <a:pt x="1473" y="1333"/>
                    <a:pt x="44" y="1048"/>
                  </a:cubicBezTo>
                  <a:cubicBezTo>
                    <a:pt x="-242" y="6096"/>
                    <a:pt x="996" y="11144"/>
                    <a:pt x="139" y="14859"/>
                  </a:cubicBezTo>
                  <a:cubicBezTo>
                    <a:pt x="6902" y="12668"/>
                    <a:pt x="7092" y="15812"/>
                    <a:pt x="9855" y="1933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1" name="Freeform: Shape 2204">
              <a:extLst>
                <a:ext uri="{FF2B5EF4-FFF2-40B4-BE49-F238E27FC236}">
                  <a16:creationId xmlns:a16="http://schemas.microsoft.com/office/drawing/2014/main" id="{20069251-D7E3-4ECD-AFD5-743D2F53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110" y="3844811"/>
              <a:ext cx="9525" cy="9525"/>
            </a:xfrm>
            <a:custGeom>
              <a:avLst/>
              <a:gdLst>
                <a:gd name="T0" fmla="*/ 49901475 w 9525"/>
                <a:gd name="T1" fmla="*/ 476250 h 9525"/>
                <a:gd name="T2" fmla="*/ 0 w 9525"/>
                <a:gd name="T3" fmla="*/ 32232600 h 9525"/>
                <a:gd name="T4" fmla="*/ 44453175 w 9525"/>
                <a:gd name="T5" fmla="*/ 72151875 h 9525"/>
                <a:gd name="T6" fmla="*/ 49901475 w 9525"/>
                <a:gd name="T7" fmla="*/ 476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39" y="50"/>
                  </a:moveTo>
                  <a:cubicBezTo>
                    <a:pt x="2191" y="-426"/>
                    <a:pt x="2000" y="2622"/>
                    <a:pt x="0" y="3384"/>
                  </a:cubicBezTo>
                  <a:cubicBezTo>
                    <a:pt x="2762" y="3098"/>
                    <a:pt x="2477" y="11099"/>
                    <a:pt x="4667" y="7575"/>
                  </a:cubicBezTo>
                  <a:cubicBezTo>
                    <a:pt x="1429" y="6051"/>
                    <a:pt x="6763" y="3765"/>
                    <a:pt x="5239" y="5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2" name="Freeform: Shape 2205">
              <a:extLst>
                <a:ext uri="{FF2B5EF4-FFF2-40B4-BE49-F238E27FC236}">
                  <a16:creationId xmlns:a16="http://schemas.microsoft.com/office/drawing/2014/main" id="{81BA0096-E293-46F8-90E1-6F9057AC6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007" y="4578096"/>
              <a:ext cx="9525" cy="9525"/>
            </a:xfrm>
            <a:custGeom>
              <a:avLst/>
              <a:gdLst>
                <a:gd name="T0" fmla="*/ 26308050 w 9525"/>
                <a:gd name="T1" fmla="*/ 0 h 9525"/>
                <a:gd name="T2" fmla="*/ 0 w 9525"/>
                <a:gd name="T3" fmla="*/ 33566100 h 9525"/>
                <a:gd name="T4" fmla="*/ 20869275 w 9525"/>
                <a:gd name="T5" fmla="*/ 70761225 h 9525"/>
                <a:gd name="T6" fmla="*/ 55340250 w 9525"/>
                <a:gd name="T7" fmla="*/ 85277325 h 9525"/>
                <a:gd name="T8" fmla="*/ 26308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762" y="0"/>
                  </a:moveTo>
                  <a:cubicBezTo>
                    <a:pt x="2953" y="2476"/>
                    <a:pt x="857" y="2286"/>
                    <a:pt x="0" y="3524"/>
                  </a:cubicBezTo>
                  <a:cubicBezTo>
                    <a:pt x="6382" y="2286"/>
                    <a:pt x="4001" y="2762"/>
                    <a:pt x="2191" y="7429"/>
                  </a:cubicBezTo>
                  <a:cubicBezTo>
                    <a:pt x="3905" y="7525"/>
                    <a:pt x="4858" y="8191"/>
                    <a:pt x="5810" y="8953"/>
                  </a:cubicBezTo>
                  <a:cubicBezTo>
                    <a:pt x="9335" y="5715"/>
                    <a:pt x="5429" y="1619"/>
                    <a:pt x="276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3" name="Freeform: Shape 2206">
              <a:extLst>
                <a:ext uri="{FF2B5EF4-FFF2-40B4-BE49-F238E27FC236}">
                  <a16:creationId xmlns:a16="http://schemas.microsoft.com/office/drawing/2014/main" id="{960A6F6E-26EF-45BE-ACCA-5713AF767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945" y="4097010"/>
              <a:ext cx="9525" cy="19050"/>
            </a:xfrm>
            <a:custGeom>
              <a:avLst/>
              <a:gdLst>
                <a:gd name="T0" fmla="*/ 5258 w 9525"/>
                <a:gd name="T1" fmla="*/ 264 h 19050"/>
                <a:gd name="T2" fmla="*/ 114 w 9525"/>
                <a:gd name="T3" fmla="*/ 2360 h 19050"/>
                <a:gd name="T4" fmla="*/ 1733 w 9525"/>
                <a:gd name="T5" fmla="*/ 12456 h 19050"/>
                <a:gd name="T6" fmla="*/ 3924 w 9525"/>
                <a:gd name="T7" fmla="*/ 16362 h 19050"/>
                <a:gd name="T8" fmla="*/ 4877 w 9525"/>
                <a:gd name="T9" fmla="*/ 20172 h 19050"/>
                <a:gd name="T10" fmla="*/ 9544 w 9525"/>
                <a:gd name="T11" fmla="*/ 24267 h 19050"/>
                <a:gd name="T12" fmla="*/ 12497 w 9525"/>
                <a:gd name="T13" fmla="*/ 18267 h 19050"/>
                <a:gd name="T14" fmla="*/ 5258 w 9525"/>
                <a:gd name="T15" fmla="*/ 26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258" y="264"/>
                  </a:moveTo>
                  <a:cubicBezTo>
                    <a:pt x="1924" y="-974"/>
                    <a:pt x="2591" y="2550"/>
                    <a:pt x="114" y="2360"/>
                  </a:cubicBezTo>
                  <a:cubicBezTo>
                    <a:pt x="-553" y="6837"/>
                    <a:pt x="1924" y="8551"/>
                    <a:pt x="1733" y="12456"/>
                  </a:cubicBezTo>
                  <a:cubicBezTo>
                    <a:pt x="5544" y="12837"/>
                    <a:pt x="8115" y="15981"/>
                    <a:pt x="3924" y="16362"/>
                  </a:cubicBezTo>
                  <a:cubicBezTo>
                    <a:pt x="5353" y="16647"/>
                    <a:pt x="5163" y="18457"/>
                    <a:pt x="4877" y="20172"/>
                  </a:cubicBezTo>
                  <a:cubicBezTo>
                    <a:pt x="8687" y="18076"/>
                    <a:pt x="10401" y="17600"/>
                    <a:pt x="9544" y="24267"/>
                  </a:cubicBezTo>
                  <a:cubicBezTo>
                    <a:pt x="13640" y="25887"/>
                    <a:pt x="11735" y="20553"/>
                    <a:pt x="12497" y="18267"/>
                  </a:cubicBezTo>
                  <a:cubicBezTo>
                    <a:pt x="5639" y="12171"/>
                    <a:pt x="12782" y="5027"/>
                    <a:pt x="5258" y="2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4" name="Freeform: Shape 2207">
              <a:extLst>
                <a:ext uri="{FF2B5EF4-FFF2-40B4-BE49-F238E27FC236}">
                  <a16:creationId xmlns:a16="http://schemas.microsoft.com/office/drawing/2014/main" id="{AE9AFC8F-D114-4077-A281-A2DF8309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515" y="3854767"/>
              <a:ext cx="9525" cy="28575"/>
            </a:xfrm>
            <a:custGeom>
              <a:avLst/>
              <a:gdLst>
                <a:gd name="T0" fmla="*/ 79152750 w 9525"/>
                <a:gd name="T1" fmla="*/ 37814 h 28575"/>
                <a:gd name="T2" fmla="*/ 38328600 w 9525"/>
                <a:gd name="T3" fmla="*/ 13621 h 28575"/>
                <a:gd name="T4" fmla="*/ 49215675 w 9525"/>
                <a:gd name="T5" fmla="*/ 0 h 28575"/>
                <a:gd name="T6" fmla="*/ 22907625 w 9525"/>
                <a:gd name="T7" fmla="*/ 18574 h 28575"/>
                <a:gd name="T8" fmla="*/ 2943225 w 9525"/>
                <a:gd name="T9" fmla="*/ 13335 h 28575"/>
                <a:gd name="T10" fmla="*/ 79152750 w 9525"/>
                <a:gd name="T11" fmla="*/ 3781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28575">
                  <a:moveTo>
                    <a:pt x="8310" y="37814"/>
                  </a:moveTo>
                  <a:cubicBezTo>
                    <a:pt x="3167" y="31052"/>
                    <a:pt x="7358" y="19621"/>
                    <a:pt x="4024" y="13621"/>
                  </a:cubicBezTo>
                  <a:cubicBezTo>
                    <a:pt x="10025" y="12668"/>
                    <a:pt x="7739" y="3048"/>
                    <a:pt x="5167" y="0"/>
                  </a:cubicBezTo>
                  <a:cubicBezTo>
                    <a:pt x="4595" y="10382"/>
                    <a:pt x="3833" y="10954"/>
                    <a:pt x="2405" y="18574"/>
                  </a:cubicBezTo>
                  <a:cubicBezTo>
                    <a:pt x="785" y="17621"/>
                    <a:pt x="2595" y="13716"/>
                    <a:pt x="309" y="13335"/>
                  </a:cubicBezTo>
                  <a:cubicBezTo>
                    <a:pt x="-1310" y="24384"/>
                    <a:pt x="3738" y="35909"/>
                    <a:pt x="8310" y="378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5" name="Freeform: Shape 2208">
              <a:extLst>
                <a:ext uri="{FF2B5EF4-FFF2-40B4-BE49-F238E27FC236}">
                  <a16:creationId xmlns:a16="http://schemas.microsoft.com/office/drawing/2014/main" id="{C9FEAB4D-FEA8-4379-8C3C-F7CC9D0F0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9301" y="3894963"/>
              <a:ext cx="9525" cy="19050"/>
            </a:xfrm>
            <a:custGeom>
              <a:avLst/>
              <a:gdLst>
                <a:gd name="T0" fmla="*/ 19050000 w 9525"/>
                <a:gd name="T1" fmla="*/ 24860 h 19050"/>
                <a:gd name="T2" fmla="*/ 38100000 w 9525"/>
                <a:gd name="T3" fmla="*/ 0 h 19050"/>
                <a:gd name="T4" fmla="*/ 45367575 w 9525"/>
                <a:gd name="T5" fmla="*/ 6287 h 19050"/>
                <a:gd name="T6" fmla="*/ 20869275 w 9525"/>
                <a:gd name="T7" fmla="*/ 7334 h 19050"/>
                <a:gd name="T8" fmla="*/ 0 w 9525"/>
                <a:gd name="T9" fmla="*/ 3429 h 19050"/>
                <a:gd name="T10" fmla="*/ 19050000 w 9525"/>
                <a:gd name="T11" fmla="*/ 2486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000" y="24860"/>
                  </a:moveTo>
                  <a:cubicBezTo>
                    <a:pt x="6477" y="16383"/>
                    <a:pt x="7334" y="5429"/>
                    <a:pt x="4000" y="0"/>
                  </a:cubicBezTo>
                  <a:cubicBezTo>
                    <a:pt x="1048" y="2381"/>
                    <a:pt x="3810" y="4000"/>
                    <a:pt x="4763" y="6287"/>
                  </a:cubicBezTo>
                  <a:cubicBezTo>
                    <a:pt x="3524" y="6191"/>
                    <a:pt x="3143" y="7144"/>
                    <a:pt x="2191" y="7334"/>
                  </a:cubicBezTo>
                  <a:cubicBezTo>
                    <a:pt x="2191" y="5429"/>
                    <a:pt x="2667" y="3048"/>
                    <a:pt x="0" y="3429"/>
                  </a:cubicBezTo>
                  <a:cubicBezTo>
                    <a:pt x="4286" y="11335"/>
                    <a:pt x="-1048" y="19526"/>
                    <a:pt x="2000" y="2486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6" name="Freeform: Shape 2209">
              <a:extLst>
                <a:ext uri="{FF2B5EF4-FFF2-40B4-BE49-F238E27FC236}">
                  <a16:creationId xmlns:a16="http://schemas.microsoft.com/office/drawing/2014/main" id="{C4D4C5A3-003D-47DA-B378-8A3BF1D75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773" y="3799237"/>
              <a:ext cx="9525" cy="9525"/>
            </a:xfrm>
            <a:custGeom>
              <a:avLst/>
              <a:gdLst>
                <a:gd name="T0" fmla="*/ 13201650 w 9525"/>
                <a:gd name="T1" fmla="*/ 2572 h 9525"/>
                <a:gd name="T2" fmla="*/ 43138725 w 9525"/>
                <a:gd name="T3" fmla="*/ 10382 h 9525"/>
                <a:gd name="T4" fmla="*/ 32251650 w 9525"/>
                <a:gd name="T5" fmla="*/ 9049 h 9525"/>
                <a:gd name="T6" fmla="*/ 50396775 w 9525"/>
                <a:gd name="T7" fmla="*/ 476 h 9525"/>
                <a:gd name="T8" fmla="*/ 13201650 w 9525"/>
                <a:gd name="T9" fmla="*/ 2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86" y="2572"/>
                  </a:moveTo>
                  <a:cubicBezTo>
                    <a:pt x="3386" y="762"/>
                    <a:pt x="-900" y="13145"/>
                    <a:pt x="4529" y="10382"/>
                  </a:cubicBezTo>
                  <a:cubicBezTo>
                    <a:pt x="3767" y="10287"/>
                    <a:pt x="3101" y="10096"/>
                    <a:pt x="3386" y="9049"/>
                  </a:cubicBezTo>
                  <a:cubicBezTo>
                    <a:pt x="4434" y="3620"/>
                    <a:pt x="4148" y="4953"/>
                    <a:pt x="5291" y="476"/>
                  </a:cubicBezTo>
                  <a:cubicBezTo>
                    <a:pt x="2815" y="-857"/>
                    <a:pt x="-2520" y="857"/>
                    <a:pt x="1386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7" name="Freeform: Shape 2210">
              <a:extLst>
                <a:ext uri="{FF2B5EF4-FFF2-40B4-BE49-F238E27FC236}">
                  <a16:creationId xmlns:a16="http://schemas.microsoft.com/office/drawing/2014/main" id="{97FF7822-4E35-423C-93CF-25A9B95BF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683" y="3807904"/>
              <a:ext cx="9525" cy="19050"/>
            </a:xfrm>
            <a:custGeom>
              <a:avLst/>
              <a:gdLst>
                <a:gd name="T0" fmla="*/ 6763 w 9525"/>
                <a:gd name="T1" fmla="*/ 24479 h 19050"/>
                <a:gd name="T2" fmla="*/ 5048 w 9525"/>
                <a:gd name="T3" fmla="*/ 14383 h 19050"/>
                <a:gd name="T4" fmla="*/ 12478 w 9525"/>
                <a:gd name="T5" fmla="*/ 0 h 19050"/>
                <a:gd name="T6" fmla="*/ 9620 w 9525"/>
                <a:gd name="T7" fmla="*/ 4763 h 19050"/>
                <a:gd name="T8" fmla="*/ 9144 w 9525"/>
                <a:gd name="T9" fmla="*/ 10954 h 19050"/>
                <a:gd name="T10" fmla="*/ 667 w 9525"/>
                <a:gd name="T11" fmla="*/ 7811 h 19050"/>
                <a:gd name="T12" fmla="*/ 0 w 9525"/>
                <a:gd name="T13" fmla="*/ 16478 h 19050"/>
                <a:gd name="T14" fmla="*/ 6763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6763" y="24479"/>
                  </a:moveTo>
                  <a:cubicBezTo>
                    <a:pt x="9525" y="19050"/>
                    <a:pt x="667" y="17336"/>
                    <a:pt x="5048" y="14383"/>
                  </a:cubicBezTo>
                  <a:cubicBezTo>
                    <a:pt x="8763" y="18574"/>
                    <a:pt x="15335" y="6001"/>
                    <a:pt x="12478" y="0"/>
                  </a:cubicBezTo>
                  <a:cubicBezTo>
                    <a:pt x="13621" y="4000"/>
                    <a:pt x="10287" y="2858"/>
                    <a:pt x="9620" y="4763"/>
                  </a:cubicBezTo>
                  <a:cubicBezTo>
                    <a:pt x="11716" y="4382"/>
                    <a:pt x="11144" y="11716"/>
                    <a:pt x="9144" y="10954"/>
                  </a:cubicBezTo>
                  <a:cubicBezTo>
                    <a:pt x="6572" y="9716"/>
                    <a:pt x="5144" y="7429"/>
                    <a:pt x="667" y="7811"/>
                  </a:cubicBezTo>
                  <a:cubicBezTo>
                    <a:pt x="2096" y="11906"/>
                    <a:pt x="571" y="12001"/>
                    <a:pt x="0" y="16478"/>
                  </a:cubicBezTo>
                  <a:cubicBezTo>
                    <a:pt x="5144" y="16574"/>
                    <a:pt x="3810" y="22384"/>
                    <a:pt x="6763" y="24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8" name="Freeform: Shape 2211">
              <a:extLst>
                <a:ext uri="{FF2B5EF4-FFF2-40B4-BE49-F238E27FC236}">
                  <a16:creationId xmlns:a16="http://schemas.microsoft.com/office/drawing/2014/main" id="{C66C95E7-F281-4C5C-B709-DA3E63463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6819" y="4506275"/>
              <a:ext cx="9525" cy="9525"/>
            </a:xfrm>
            <a:custGeom>
              <a:avLst/>
              <a:gdLst>
                <a:gd name="T0" fmla="*/ 18145125 w 9525"/>
                <a:gd name="T1" fmla="*/ 669 h 9525"/>
                <a:gd name="T2" fmla="*/ 0 w 9525"/>
                <a:gd name="T3" fmla="*/ 9242 h 9525"/>
                <a:gd name="T4" fmla="*/ 29032200 w 9525"/>
                <a:gd name="T5" fmla="*/ 18290 h 9525"/>
                <a:gd name="T6" fmla="*/ 54435375 w 9525"/>
                <a:gd name="T7" fmla="*/ 955 h 9525"/>
                <a:gd name="T8" fmla="*/ 18145125 w 9525"/>
                <a:gd name="T9" fmla="*/ 66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05" y="669"/>
                  </a:moveTo>
                  <a:cubicBezTo>
                    <a:pt x="2477" y="2574"/>
                    <a:pt x="667" y="4860"/>
                    <a:pt x="0" y="9242"/>
                  </a:cubicBezTo>
                  <a:cubicBezTo>
                    <a:pt x="6001" y="9051"/>
                    <a:pt x="-3429" y="17338"/>
                    <a:pt x="3048" y="18290"/>
                  </a:cubicBezTo>
                  <a:cubicBezTo>
                    <a:pt x="6477" y="9622"/>
                    <a:pt x="2762" y="5146"/>
                    <a:pt x="5715" y="955"/>
                  </a:cubicBezTo>
                  <a:cubicBezTo>
                    <a:pt x="3524" y="1336"/>
                    <a:pt x="2667" y="-1141"/>
                    <a:pt x="1905" y="6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59" name="Freeform: Shape 2212">
              <a:extLst>
                <a:ext uri="{FF2B5EF4-FFF2-40B4-BE49-F238E27FC236}">
                  <a16:creationId xmlns:a16="http://schemas.microsoft.com/office/drawing/2014/main" id="{B730852A-9747-40D8-AC70-E1CDD7B6C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5778" y="3914106"/>
              <a:ext cx="9525" cy="19050"/>
            </a:xfrm>
            <a:custGeom>
              <a:avLst/>
              <a:gdLst>
                <a:gd name="T0" fmla="*/ 9430 w 9525"/>
                <a:gd name="T1" fmla="*/ 4383 h 19050"/>
                <a:gd name="T2" fmla="*/ 4763 w 9525"/>
                <a:gd name="T3" fmla="*/ 192 h 19050"/>
                <a:gd name="T4" fmla="*/ 0 w 9525"/>
                <a:gd name="T5" fmla="*/ 12384 h 19050"/>
                <a:gd name="T6" fmla="*/ 8382 w 9525"/>
                <a:gd name="T7" fmla="*/ 16861 h 19050"/>
                <a:gd name="T8" fmla="*/ 6572 w 9525"/>
                <a:gd name="T9" fmla="*/ 22957 h 19050"/>
                <a:gd name="T10" fmla="*/ 8858 w 9525"/>
                <a:gd name="T11" fmla="*/ 25624 h 19050"/>
                <a:gd name="T12" fmla="*/ 12668 w 9525"/>
                <a:gd name="T13" fmla="*/ 24672 h 19050"/>
                <a:gd name="T14" fmla="*/ 13811 w 9525"/>
                <a:gd name="T15" fmla="*/ 26005 h 19050"/>
                <a:gd name="T16" fmla="*/ 9430 w 9525"/>
                <a:gd name="T17" fmla="*/ 4383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9430" y="4383"/>
                  </a:moveTo>
                  <a:cubicBezTo>
                    <a:pt x="4572" y="5812"/>
                    <a:pt x="9620" y="-1236"/>
                    <a:pt x="4763" y="192"/>
                  </a:cubicBezTo>
                  <a:cubicBezTo>
                    <a:pt x="7620" y="9241"/>
                    <a:pt x="953" y="5241"/>
                    <a:pt x="0" y="12384"/>
                  </a:cubicBezTo>
                  <a:cubicBezTo>
                    <a:pt x="7525" y="12575"/>
                    <a:pt x="2857" y="18861"/>
                    <a:pt x="8382" y="16861"/>
                  </a:cubicBezTo>
                  <a:cubicBezTo>
                    <a:pt x="8668" y="19909"/>
                    <a:pt x="5905" y="19338"/>
                    <a:pt x="6572" y="22957"/>
                  </a:cubicBezTo>
                  <a:cubicBezTo>
                    <a:pt x="8096" y="23243"/>
                    <a:pt x="9525" y="23529"/>
                    <a:pt x="8858" y="25624"/>
                  </a:cubicBezTo>
                  <a:cubicBezTo>
                    <a:pt x="10573" y="25815"/>
                    <a:pt x="11621" y="25243"/>
                    <a:pt x="12668" y="24672"/>
                  </a:cubicBezTo>
                  <a:cubicBezTo>
                    <a:pt x="12478" y="26005"/>
                    <a:pt x="12954" y="27910"/>
                    <a:pt x="13811" y="26005"/>
                  </a:cubicBezTo>
                  <a:cubicBezTo>
                    <a:pt x="15145" y="16670"/>
                    <a:pt x="5620" y="12194"/>
                    <a:pt x="9430" y="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0" name="Freeform: Shape 2213">
              <a:extLst>
                <a:ext uri="{FF2B5EF4-FFF2-40B4-BE49-F238E27FC236}">
                  <a16:creationId xmlns:a16="http://schemas.microsoft.com/office/drawing/2014/main" id="{187738D2-9171-48C0-B55D-2C91B0622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969" y="3835623"/>
              <a:ext cx="9525" cy="9525"/>
            </a:xfrm>
            <a:custGeom>
              <a:avLst/>
              <a:gdLst>
                <a:gd name="T0" fmla="*/ 3629025 w 9525"/>
                <a:gd name="T1" fmla="*/ 1809750 h 9525"/>
                <a:gd name="T2" fmla="*/ 0 w 9525"/>
                <a:gd name="T3" fmla="*/ 48977550 h 9525"/>
                <a:gd name="T4" fmla="*/ 46272450 w 9525"/>
                <a:gd name="T5" fmla="*/ 64408050 h 9525"/>
                <a:gd name="T6" fmla="*/ 48996600 w 9525"/>
                <a:gd name="T7" fmla="*/ 29022675 h 9525"/>
                <a:gd name="T8" fmla="*/ 3629025 w 9525"/>
                <a:gd name="T9" fmla="*/ 18097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81" y="190"/>
                  </a:moveTo>
                  <a:cubicBezTo>
                    <a:pt x="286" y="1904"/>
                    <a:pt x="95" y="3523"/>
                    <a:pt x="0" y="5142"/>
                  </a:cubicBezTo>
                  <a:cubicBezTo>
                    <a:pt x="2191" y="5238"/>
                    <a:pt x="3810" y="5714"/>
                    <a:pt x="4858" y="6762"/>
                  </a:cubicBezTo>
                  <a:cubicBezTo>
                    <a:pt x="4572" y="4571"/>
                    <a:pt x="6953" y="3714"/>
                    <a:pt x="5144" y="3047"/>
                  </a:cubicBezTo>
                  <a:cubicBezTo>
                    <a:pt x="1905" y="8000"/>
                    <a:pt x="4382" y="-1430"/>
                    <a:pt x="381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1" name="Freeform: Shape 2214">
              <a:extLst>
                <a:ext uri="{FF2B5EF4-FFF2-40B4-BE49-F238E27FC236}">
                  <a16:creationId xmlns:a16="http://schemas.microsoft.com/office/drawing/2014/main" id="{54AC789F-85A1-4CC8-BEAF-63AE56E29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302" y="3856101"/>
              <a:ext cx="9525" cy="9525"/>
            </a:xfrm>
            <a:custGeom>
              <a:avLst/>
              <a:gdLst>
                <a:gd name="T0" fmla="*/ 2095 w 9525"/>
                <a:gd name="T1" fmla="*/ 13525 h 9525"/>
                <a:gd name="T2" fmla="*/ 9906 w 9525"/>
                <a:gd name="T3" fmla="*/ 10382 h 9525"/>
                <a:gd name="T4" fmla="*/ 13811 w 9525"/>
                <a:gd name="T5" fmla="*/ 8192 h 9525"/>
                <a:gd name="T6" fmla="*/ 11811 w 9525"/>
                <a:gd name="T7" fmla="*/ 1810 h 9525"/>
                <a:gd name="T8" fmla="*/ 5524 w 9525"/>
                <a:gd name="T9" fmla="*/ 2572 h 9525"/>
                <a:gd name="T10" fmla="*/ 4476 w 9525"/>
                <a:gd name="T11" fmla="*/ 0 h 9525"/>
                <a:gd name="T12" fmla="*/ 0 w 9525"/>
                <a:gd name="T13" fmla="*/ 8382 h 9525"/>
                <a:gd name="T14" fmla="*/ 1048 w 9525"/>
                <a:gd name="T15" fmla="*/ 10954 h 9525"/>
                <a:gd name="T16" fmla="*/ 2095 w 9525"/>
                <a:gd name="T17" fmla="*/ 1352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2095" y="13525"/>
                  </a:moveTo>
                  <a:cubicBezTo>
                    <a:pt x="5810" y="12478"/>
                    <a:pt x="5048" y="6953"/>
                    <a:pt x="9906" y="10382"/>
                  </a:cubicBezTo>
                  <a:cubicBezTo>
                    <a:pt x="10477" y="3715"/>
                    <a:pt x="10096" y="6763"/>
                    <a:pt x="13811" y="8192"/>
                  </a:cubicBezTo>
                  <a:cubicBezTo>
                    <a:pt x="14288" y="5144"/>
                    <a:pt x="14573" y="2191"/>
                    <a:pt x="11811" y="1810"/>
                  </a:cubicBezTo>
                  <a:cubicBezTo>
                    <a:pt x="11811" y="4477"/>
                    <a:pt x="7334" y="2000"/>
                    <a:pt x="5524" y="2572"/>
                  </a:cubicBezTo>
                  <a:cubicBezTo>
                    <a:pt x="5334" y="1619"/>
                    <a:pt x="5715" y="95"/>
                    <a:pt x="4476" y="0"/>
                  </a:cubicBezTo>
                  <a:cubicBezTo>
                    <a:pt x="4858" y="4953"/>
                    <a:pt x="2381" y="6572"/>
                    <a:pt x="0" y="8382"/>
                  </a:cubicBezTo>
                  <a:cubicBezTo>
                    <a:pt x="2286" y="8858"/>
                    <a:pt x="-858" y="10382"/>
                    <a:pt x="1048" y="10954"/>
                  </a:cubicBezTo>
                  <a:cubicBezTo>
                    <a:pt x="6286" y="7525"/>
                    <a:pt x="95" y="14097"/>
                    <a:pt x="2095" y="13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2" name="Freeform: Shape 2215">
              <a:extLst>
                <a:ext uri="{FF2B5EF4-FFF2-40B4-BE49-F238E27FC236}">
                  <a16:creationId xmlns:a16="http://schemas.microsoft.com/office/drawing/2014/main" id="{AF4EC6F5-085D-40F0-875C-B02A7E738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69" y="4505706"/>
              <a:ext cx="9525" cy="9525"/>
            </a:xfrm>
            <a:custGeom>
              <a:avLst/>
              <a:gdLst>
                <a:gd name="T0" fmla="*/ 400 w 9525"/>
                <a:gd name="T1" fmla="*/ 0 h 9525"/>
                <a:gd name="T2" fmla="*/ 2495 w 9525"/>
                <a:gd name="T3" fmla="*/ 48987075 h 9525"/>
                <a:gd name="T4" fmla="*/ 7353 w 9525"/>
                <a:gd name="T5" fmla="*/ 65322450 h 9525"/>
                <a:gd name="T6" fmla="*/ 8591 w 9525"/>
                <a:gd name="T7" fmla="*/ 66227325 h 9525"/>
                <a:gd name="T8" fmla="*/ 10115 w 9525"/>
                <a:gd name="T9" fmla="*/ 31756350 h 9525"/>
                <a:gd name="T10" fmla="*/ 4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00" y="0"/>
                  </a:moveTo>
                  <a:cubicBezTo>
                    <a:pt x="-839" y="2762"/>
                    <a:pt x="1067" y="8477"/>
                    <a:pt x="2495" y="5143"/>
                  </a:cubicBezTo>
                  <a:cubicBezTo>
                    <a:pt x="114" y="571"/>
                    <a:pt x="6400" y="10763"/>
                    <a:pt x="7353" y="6858"/>
                  </a:cubicBezTo>
                  <a:cubicBezTo>
                    <a:pt x="5448" y="6191"/>
                    <a:pt x="7258" y="5334"/>
                    <a:pt x="8591" y="6953"/>
                  </a:cubicBezTo>
                  <a:cubicBezTo>
                    <a:pt x="8686" y="5239"/>
                    <a:pt x="9353" y="4286"/>
                    <a:pt x="10115" y="3334"/>
                  </a:cubicBezTo>
                  <a:cubicBezTo>
                    <a:pt x="4400" y="6287"/>
                    <a:pt x="4781" y="1048"/>
                    <a:pt x="40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3" name="Freeform: Shape 2216">
              <a:extLst>
                <a:ext uri="{FF2B5EF4-FFF2-40B4-BE49-F238E27FC236}">
                  <a16:creationId xmlns:a16="http://schemas.microsoft.com/office/drawing/2014/main" id="{817FF601-19D6-474F-8F6B-85E1D6274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589" y="393792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810 w 9525"/>
                <a:gd name="T3" fmla="*/ 8858 h 9525"/>
                <a:gd name="T4" fmla="*/ 1619 w 9525"/>
                <a:gd name="T5" fmla="*/ 11335 h 9525"/>
                <a:gd name="T6" fmla="*/ 286 w 9525"/>
                <a:gd name="T7" fmla="*/ 12478 h 9525"/>
                <a:gd name="T8" fmla="*/ 11430 w 9525"/>
                <a:gd name="T9" fmla="*/ 13430 h 9525"/>
                <a:gd name="T10" fmla="*/ 10668 w 9525"/>
                <a:gd name="T11" fmla="*/ 7144 h 9525"/>
                <a:gd name="T12" fmla="*/ 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810" y="3524"/>
                    <a:pt x="8668" y="14669"/>
                    <a:pt x="1810" y="8858"/>
                  </a:cubicBezTo>
                  <a:cubicBezTo>
                    <a:pt x="1714" y="9716"/>
                    <a:pt x="1714" y="10573"/>
                    <a:pt x="1619" y="11335"/>
                  </a:cubicBezTo>
                  <a:cubicBezTo>
                    <a:pt x="857" y="11335"/>
                    <a:pt x="95" y="11430"/>
                    <a:pt x="286" y="12478"/>
                  </a:cubicBezTo>
                  <a:cubicBezTo>
                    <a:pt x="2762" y="13240"/>
                    <a:pt x="9239" y="16288"/>
                    <a:pt x="11430" y="13430"/>
                  </a:cubicBezTo>
                  <a:cubicBezTo>
                    <a:pt x="6763" y="12954"/>
                    <a:pt x="7906" y="11240"/>
                    <a:pt x="10668" y="7144"/>
                  </a:cubicBezTo>
                  <a:cubicBezTo>
                    <a:pt x="6382" y="5429"/>
                    <a:pt x="2096" y="371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4" name="Freeform: Shape 2217">
              <a:extLst>
                <a:ext uri="{FF2B5EF4-FFF2-40B4-BE49-F238E27FC236}">
                  <a16:creationId xmlns:a16="http://schemas.microsoft.com/office/drawing/2014/main" id="{CF8CD649-B223-43BD-AAFB-CF6DE6DE7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5304" y="393306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762" y="9620"/>
                    <a:pt x="10287" y="3334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5" name="Freeform: Shape 2218">
              <a:extLst>
                <a:ext uri="{FF2B5EF4-FFF2-40B4-BE49-F238E27FC236}">
                  <a16:creationId xmlns:a16="http://schemas.microsoft.com/office/drawing/2014/main" id="{0599229C-7B17-49D8-82DA-D1A4BB4CA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446" y="3955947"/>
              <a:ext cx="9525" cy="9525"/>
            </a:xfrm>
            <a:custGeom>
              <a:avLst/>
              <a:gdLst>
                <a:gd name="T0" fmla="*/ 0 w 9525"/>
                <a:gd name="T1" fmla="*/ 3309 h 9525"/>
                <a:gd name="T2" fmla="*/ 7715 w 9525"/>
                <a:gd name="T3" fmla="*/ 16454 h 9525"/>
                <a:gd name="T4" fmla="*/ 12002 w 9525"/>
                <a:gd name="T5" fmla="*/ 9310 h 9525"/>
                <a:gd name="T6" fmla="*/ 8477 w 9525"/>
                <a:gd name="T7" fmla="*/ 6548 h 9525"/>
                <a:gd name="T8" fmla="*/ 8096 w 9525"/>
                <a:gd name="T9" fmla="*/ 11596 h 9525"/>
                <a:gd name="T10" fmla="*/ 5334 w 9525"/>
                <a:gd name="T11" fmla="*/ 71 h 9525"/>
                <a:gd name="T12" fmla="*/ 0 w 9525"/>
                <a:gd name="T13" fmla="*/ 330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3309"/>
                  </a:moveTo>
                  <a:cubicBezTo>
                    <a:pt x="3238" y="9024"/>
                    <a:pt x="3429" y="13977"/>
                    <a:pt x="7715" y="16454"/>
                  </a:cubicBezTo>
                  <a:cubicBezTo>
                    <a:pt x="7048" y="11596"/>
                    <a:pt x="11049" y="12263"/>
                    <a:pt x="12002" y="9310"/>
                  </a:cubicBezTo>
                  <a:cubicBezTo>
                    <a:pt x="9525" y="9501"/>
                    <a:pt x="9715" y="7405"/>
                    <a:pt x="8477" y="6548"/>
                  </a:cubicBezTo>
                  <a:cubicBezTo>
                    <a:pt x="7144" y="8739"/>
                    <a:pt x="11906" y="11025"/>
                    <a:pt x="8096" y="11596"/>
                  </a:cubicBezTo>
                  <a:cubicBezTo>
                    <a:pt x="6572" y="8262"/>
                    <a:pt x="4572" y="5310"/>
                    <a:pt x="5334" y="71"/>
                  </a:cubicBezTo>
                  <a:cubicBezTo>
                    <a:pt x="2096" y="-501"/>
                    <a:pt x="2000" y="2547"/>
                    <a:pt x="0" y="330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6" name="Freeform: Shape 2219">
              <a:extLst>
                <a:ext uri="{FF2B5EF4-FFF2-40B4-BE49-F238E27FC236}">
                  <a16:creationId xmlns:a16="http://schemas.microsoft.com/office/drawing/2014/main" id="{6C7E3B17-9D28-4614-A6EB-55B96B67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591" y="4029456"/>
              <a:ext cx="9525" cy="9525"/>
            </a:xfrm>
            <a:custGeom>
              <a:avLst/>
              <a:gdLst>
                <a:gd name="T0" fmla="*/ 63941325 w 9525"/>
                <a:gd name="T1" fmla="*/ 17621 h 9525"/>
                <a:gd name="T2" fmla="*/ 53959125 w 9525"/>
                <a:gd name="T3" fmla="*/ 0 h 9525"/>
                <a:gd name="T4" fmla="*/ 8601075 w 9525"/>
                <a:gd name="T5" fmla="*/ 12097 h 9525"/>
                <a:gd name="T6" fmla="*/ 24022050 w 9525"/>
                <a:gd name="T7" fmla="*/ 7239 h 9525"/>
                <a:gd name="T8" fmla="*/ 18573750 w 9525"/>
                <a:gd name="T9" fmla="*/ 14669 h 9525"/>
                <a:gd name="T10" fmla="*/ 63941325 w 9525"/>
                <a:gd name="T11" fmla="*/ 1762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13" y="17621"/>
                  </a:moveTo>
                  <a:cubicBezTo>
                    <a:pt x="7665" y="9811"/>
                    <a:pt x="6141" y="3524"/>
                    <a:pt x="5665" y="0"/>
                  </a:cubicBezTo>
                  <a:cubicBezTo>
                    <a:pt x="2617" y="4477"/>
                    <a:pt x="-1955" y="6001"/>
                    <a:pt x="903" y="12097"/>
                  </a:cubicBezTo>
                  <a:cubicBezTo>
                    <a:pt x="1284" y="10287"/>
                    <a:pt x="903" y="7430"/>
                    <a:pt x="2522" y="7239"/>
                  </a:cubicBezTo>
                  <a:cubicBezTo>
                    <a:pt x="6522" y="10192"/>
                    <a:pt x="2712" y="10858"/>
                    <a:pt x="1950" y="14669"/>
                  </a:cubicBezTo>
                  <a:cubicBezTo>
                    <a:pt x="5379" y="14097"/>
                    <a:pt x="4236" y="17431"/>
                    <a:pt x="6713" y="17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7" name="Freeform: Shape 2220">
              <a:extLst>
                <a:ext uri="{FF2B5EF4-FFF2-40B4-BE49-F238E27FC236}">
                  <a16:creationId xmlns:a16="http://schemas.microsoft.com/office/drawing/2014/main" id="{399D1AC3-3E9D-487F-88D6-142F03100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637" y="3984781"/>
              <a:ext cx="9525" cy="9525"/>
            </a:xfrm>
            <a:custGeom>
              <a:avLst/>
              <a:gdLst>
                <a:gd name="T0" fmla="*/ 46272450 w 9525"/>
                <a:gd name="T1" fmla="*/ 46301025 h 9525"/>
                <a:gd name="T2" fmla="*/ 60788550 w 9525"/>
                <a:gd name="T3" fmla="*/ 11820525 h 9525"/>
                <a:gd name="T4" fmla="*/ 70761225 w 9525"/>
                <a:gd name="T5" fmla="*/ 36318825 h 9525"/>
                <a:gd name="T6" fmla="*/ 61693425 w 9525"/>
                <a:gd name="T7" fmla="*/ 28575 h 9525"/>
                <a:gd name="T8" fmla="*/ 0 w 9525"/>
                <a:gd name="T9" fmla="*/ 30880050 h 9525"/>
                <a:gd name="T10" fmla="*/ 46272450 w 9525"/>
                <a:gd name="T11" fmla="*/ 463010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4861"/>
                  </a:moveTo>
                  <a:cubicBezTo>
                    <a:pt x="5144" y="3432"/>
                    <a:pt x="4953" y="1337"/>
                    <a:pt x="6382" y="1241"/>
                  </a:cubicBezTo>
                  <a:cubicBezTo>
                    <a:pt x="6572" y="2194"/>
                    <a:pt x="6191" y="3718"/>
                    <a:pt x="7429" y="3813"/>
                  </a:cubicBezTo>
                  <a:cubicBezTo>
                    <a:pt x="10097" y="1146"/>
                    <a:pt x="7239" y="2385"/>
                    <a:pt x="6477" y="3"/>
                  </a:cubicBezTo>
                  <a:cubicBezTo>
                    <a:pt x="3334" y="-92"/>
                    <a:pt x="1905" y="1908"/>
                    <a:pt x="0" y="3242"/>
                  </a:cubicBezTo>
                  <a:cubicBezTo>
                    <a:pt x="2286" y="5623"/>
                    <a:pt x="2477" y="2480"/>
                    <a:pt x="4858" y="4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8" name="Freeform: Shape 2221">
              <a:extLst>
                <a:ext uri="{FF2B5EF4-FFF2-40B4-BE49-F238E27FC236}">
                  <a16:creationId xmlns:a16="http://schemas.microsoft.com/office/drawing/2014/main" id="{2FC285A7-C3B7-47D8-8D27-675896B70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970" y="4023550"/>
              <a:ext cx="95250" cy="333375"/>
            </a:xfrm>
            <a:custGeom>
              <a:avLst/>
              <a:gdLst>
                <a:gd name="T0" fmla="*/ 81058 w 95250"/>
                <a:gd name="T1" fmla="*/ 318421 h 333375"/>
                <a:gd name="T2" fmla="*/ 88868 w 95250"/>
                <a:gd name="T3" fmla="*/ 300228 h 333375"/>
                <a:gd name="T4" fmla="*/ 71628 w 95250"/>
                <a:gd name="T5" fmla="*/ 296227 h 333375"/>
                <a:gd name="T6" fmla="*/ 88963 w 95250"/>
                <a:gd name="T7" fmla="*/ 282702 h 333375"/>
                <a:gd name="T8" fmla="*/ 90583 w 95250"/>
                <a:gd name="T9" fmla="*/ 277844 h 333375"/>
                <a:gd name="T10" fmla="*/ 83439 w 95250"/>
                <a:gd name="T11" fmla="*/ 257366 h 333375"/>
                <a:gd name="T12" fmla="*/ 80296 w 95250"/>
                <a:gd name="T13" fmla="*/ 234505 h 333375"/>
                <a:gd name="T14" fmla="*/ 72485 w 95250"/>
                <a:gd name="T15" fmla="*/ 223933 h 333375"/>
                <a:gd name="T16" fmla="*/ 64008 w 95250"/>
                <a:gd name="T17" fmla="*/ 190691 h 333375"/>
                <a:gd name="T18" fmla="*/ 57626 w 95250"/>
                <a:gd name="T19" fmla="*/ 161258 h 333375"/>
                <a:gd name="T20" fmla="*/ 71914 w 95250"/>
                <a:gd name="T21" fmla="*/ 154876 h 333375"/>
                <a:gd name="T22" fmla="*/ 53245 w 95250"/>
                <a:gd name="T23" fmla="*/ 122111 h 333375"/>
                <a:gd name="T24" fmla="*/ 55340 w 95250"/>
                <a:gd name="T25" fmla="*/ 127349 h 333375"/>
                <a:gd name="T26" fmla="*/ 46292 w 95250"/>
                <a:gd name="T27" fmla="*/ 100298 h 333375"/>
                <a:gd name="T28" fmla="*/ 36386 w 95250"/>
                <a:gd name="T29" fmla="*/ 68104 h 333375"/>
                <a:gd name="T30" fmla="*/ 30766 w 95250"/>
                <a:gd name="T31" fmla="*/ 28956 h 333375"/>
                <a:gd name="T32" fmla="*/ 19812 w 95250"/>
                <a:gd name="T33" fmla="*/ 24289 h 333375"/>
                <a:gd name="T34" fmla="*/ 14192 w 95250"/>
                <a:gd name="T35" fmla="*/ 0 h 333375"/>
                <a:gd name="T36" fmla="*/ 14478 w 95250"/>
                <a:gd name="T37" fmla="*/ 28670 h 333375"/>
                <a:gd name="T38" fmla="*/ 4572 w 95250"/>
                <a:gd name="T39" fmla="*/ 42863 h 333375"/>
                <a:gd name="T40" fmla="*/ 20574 w 95250"/>
                <a:gd name="T41" fmla="*/ 44101 h 333375"/>
                <a:gd name="T42" fmla="*/ 33338 w 95250"/>
                <a:gd name="T43" fmla="*/ 57626 h 333375"/>
                <a:gd name="T44" fmla="*/ 19336 w 95250"/>
                <a:gd name="T45" fmla="*/ 76486 h 333375"/>
                <a:gd name="T46" fmla="*/ 22193 w 95250"/>
                <a:gd name="T47" fmla="*/ 86773 h 333375"/>
                <a:gd name="T48" fmla="*/ 11525 w 95250"/>
                <a:gd name="T49" fmla="*/ 127254 h 333375"/>
                <a:gd name="T50" fmla="*/ 16573 w 95250"/>
                <a:gd name="T51" fmla="*/ 156496 h 333375"/>
                <a:gd name="T52" fmla="*/ 12668 w 95250"/>
                <a:gd name="T53" fmla="*/ 191167 h 333375"/>
                <a:gd name="T54" fmla="*/ 11335 w 95250"/>
                <a:gd name="T55" fmla="*/ 253651 h 333375"/>
                <a:gd name="T56" fmla="*/ 9430 w 95250"/>
                <a:gd name="T57" fmla="*/ 277273 h 333375"/>
                <a:gd name="T58" fmla="*/ 34385 w 95250"/>
                <a:gd name="T59" fmla="*/ 278035 h 333375"/>
                <a:gd name="T60" fmla="*/ 49435 w 95250"/>
                <a:gd name="T61" fmla="*/ 324231 h 333375"/>
                <a:gd name="T62" fmla="*/ 76676 w 95250"/>
                <a:gd name="T63" fmla="*/ 279368 h 333375"/>
                <a:gd name="T64" fmla="*/ 54578 w 95250"/>
                <a:gd name="T65" fmla="*/ 151162 h 333375"/>
                <a:gd name="T66" fmla="*/ 12097 w 95250"/>
                <a:gd name="T67" fmla="*/ 42672 h 333375"/>
                <a:gd name="T68" fmla="*/ 21527 w 95250"/>
                <a:gd name="T69" fmla="*/ 33433 h 333375"/>
                <a:gd name="T70" fmla="*/ 6001 w 95250"/>
                <a:gd name="T71" fmla="*/ 102203 h 333375"/>
                <a:gd name="T72" fmla="*/ 51530 w 95250"/>
                <a:gd name="T73" fmla="*/ 249746 h 333375"/>
                <a:gd name="T74" fmla="*/ 53435 w 95250"/>
                <a:gd name="T75" fmla="*/ 257461 h 333375"/>
                <a:gd name="T76" fmla="*/ 61436 w 95250"/>
                <a:gd name="T77" fmla="*/ 298133 h 333375"/>
                <a:gd name="T78" fmla="*/ 62198 w 95250"/>
                <a:gd name="T79" fmla="*/ 319468 h 333375"/>
                <a:gd name="T80" fmla="*/ 64484 w 95250"/>
                <a:gd name="T81" fmla="*/ 229648 h 333375"/>
                <a:gd name="T82" fmla="*/ 78200 w 95250"/>
                <a:gd name="T83" fmla="*/ 245745 h 333375"/>
                <a:gd name="T84" fmla="*/ 68009 w 95250"/>
                <a:gd name="T85" fmla="*/ 232315 h 333375"/>
                <a:gd name="T86" fmla="*/ 65246 w 95250"/>
                <a:gd name="T87" fmla="*/ 250888 h 333375"/>
                <a:gd name="T88" fmla="*/ 55721 w 95250"/>
                <a:gd name="T89" fmla="*/ 182594 h 333375"/>
                <a:gd name="T90" fmla="*/ 50483 w 95250"/>
                <a:gd name="T91" fmla="*/ 154591 h 333375"/>
                <a:gd name="T92" fmla="*/ 37243 w 95250"/>
                <a:gd name="T93" fmla="*/ 194786 h 333375"/>
                <a:gd name="T94" fmla="*/ 26956 w 95250"/>
                <a:gd name="T95" fmla="*/ 151448 h 333375"/>
                <a:gd name="T96" fmla="*/ 33242 w 95250"/>
                <a:gd name="T97" fmla="*/ 151924 h 333375"/>
                <a:gd name="T98" fmla="*/ 25908 w 95250"/>
                <a:gd name="T99" fmla="*/ 195263 h 333375"/>
                <a:gd name="T100" fmla="*/ 33909 w 95250"/>
                <a:gd name="T101" fmla="*/ 112109 h 333375"/>
                <a:gd name="T102" fmla="*/ 22384 w 95250"/>
                <a:gd name="T103" fmla="*/ 99727 h 333375"/>
                <a:gd name="T104" fmla="*/ 18574 w 95250"/>
                <a:gd name="T105" fmla="*/ 116967 h 333375"/>
                <a:gd name="T106" fmla="*/ 9049 w 95250"/>
                <a:gd name="T107" fmla="*/ 280130 h 333375"/>
                <a:gd name="T108" fmla="*/ 27146 w 95250"/>
                <a:gd name="T109" fmla="*/ 256603 h 333375"/>
                <a:gd name="T110" fmla="*/ 27242 w 95250"/>
                <a:gd name="T111" fmla="*/ 178975 h 333375"/>
                <a:gd name="T112" fmla="*/ 33719 w 95250"/>
                <a:gd name="T113" fmla="*/ 192024 h 333375"/>
                <a:gd name="T114" fmla="*/ 41053 w 95250"/>
                <a:gd name="T115" fmla="*/ 286512 h 333375"/>
                <a:gd name="T116" fmla="*/ 49911 w 95250"/>
                <a:gd name="T117" fmla="*/ 300895 h 333375"/>
                <a:gd name="T118" fmla="*/ 53150 w 95250"/>
                <a:gd name="T119" fmla="*/ 307276 h 3333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250" h="333375">
                  <a:moveTo>
                    <a:pt x="54007" y="327565"/>
                  </a:moveTo>
                  <a:cubicBezTo>
                    <a:pt x="55436" y="325374"/>
                    <a:pt x="50578" y="323088"/>
                    <a:pt x="54388" y="322612"/>
                  </a:cubicBezTo>
                  <a:cubicBezTo>
                    <a:pt x="55245" y="322707"/>
                    <a:pt x="56007" y="322707"/>
                    <a:pt x="56864" y="322802"/>
                  </a:cubicBezTo>
                  <a:cubicBezTo>
                    <a:pt x="56293" y="326326"/>
                    <a:pt x="56674" y="329089"/>
                    <a:pt x="58769" y="330422"/>
                  </a:cubicBezTo>
                  <a:cubicBezTo>
                    <a:pt x="61913" y="314801"/>
                    <a:pt x="80677" y="334042"/>
                    <a:pt x="80677" y="322135"/>
                  </a:cubicBezTo>
                  <a:cubicBezTo>
                    <a:pt x="80391" y="323659"/>
                    <a:pt x="80010" y="325088"/>
                    <a:pt x="78010" y="324422"/>
                  </a:cubicBezTo>
                  <a:cubicBezTo>
                    <a:pt x="78867" y="322231"/>
                    <a:pt x="79058" y="319278"/>
                    <a:pt x="81058" y="318421"/>
                  </a:cubicBezTo>
                  <a:cubicBezTo>
                    <a:pt x="83534" y="321374"/>
                    <a:pt x="84487" y="325565"/>
                    <a:pt x="86487" y="328898"/>
                  </a:cubicBezTo>
                  <a:cubicBezTo>
                    <a:pt x="85439" y="331565"/>
                    <a:pt x="81248" y="336233"/>
                    <a:pt x="85725" y="337566"/>
                  </a:cubicBezTo>
                  <a:cubicBezTo>
                    <a:pt x="84582" y="330327"/>
                    <a:pt x="91630" y="331851"/>
                    <a:pt x="89154" y="326612"/>
                  </a:cubicBezTo>
                  <a:cubicBezTo>
                    <a:pt x="91535" y="328993"/>
                    <a:pt x="91630" y="325850"/>
                    <a:pt x="94012" y="328232"/>
                  </a:cubicBezTo>
                  <a:cubicBezTo>
                    <a:pt x="92012" y="320421"/>
                    <a:pt x="97250" y="320326"/>
                    <a:pt x="99917" y="317468"/>
                  </a:cubicBezTo>
                  <a:cubicBezTo>
                    <a:pt x="98012" y="316230"/>
                    <a:pt x="94107" y="315468"/>
                    <a:pt x="91440" y="314230"/>
                  </a:cubicBezTo>
                  <a:cubicBezTo>
                    <a:pt x="92202" y="308419"/>
                    <a:pt x="88868" y="304705"/>
                    <a:pt x="88868" y="300228"/>
                  </a:cubicBezTo>
                  <a:cubicBezTo>
                    <a:pt x="86392" y="304324"/>
                    <a:pt x="87439" y="309086"/>
                    <a:pt x="89059" y="312801"/>
                  </a:cubicBezTo>
                  <a:cubicBezTo>
                    <a:pt x="78391" y="314420"/>
                    <a:pt x="84392" y="307658"/>
                    <a:pt x="78296" y="306896"/>
                  </a:cubicBezTo>
                  <a:cubicBezTo>
                    <a:pt x="77057" y="310706"/>
                    <a:pt x="81534" y="309563"/>
                    <a:pt x="80296" y="313277"/>
                  </a:cubicBezTo>
                  <a:cubicBezTo>
                    <a:pt x="77248" y="312801"/>
                    <a:pt x="75057" y="313468"/>
                    <a:pt x="73914" y="315277"/>
                  </a:cubicBezTo>
                  <a:cubicBezTo>
                    <a:pt x="76676" y="316421"/>
                    <a:pt x="77343" y="319278"/>
                    <a:pt x="78391" y="321850"/>
                  </a:cubicBezTo>
                  <a:cubicBezTo>
                    <a:pt x="67723" y="318992"/>
                    <a:pt x="74295" y="301371"/>
                    <a:pt x="64008" y="298133"/>
                  </a:cubicBezTo>
                  <a:cubicBezTo>
                    <a:pt x="65722" y="296513"/>
                    <a:pt x="69913" y="297847"/>
                    <a:pt x="71628" y="296227"/>
                  </a:cubicBezTo>
                  <a:cubicBezTo>
                    <a:pt x="73914" y="303943"/>
                    <a:pt x="82868" y="303371"/>
                    <a:pt x="85915" y="304895"/>
                  </a:cubicBezTo>
                  <a:cubicBezTo>
                    <a:pt x="85725" y="302705"/>
                    <a:pt x="80201" y="299085"/>
                    <a:pt x="84011" y="297275"/>
                  </a:cubicBezTo>
                  <a:cubicBezTo>
                    <a:pt x="83820" y="299466"/>
                    <a:pt x="84677" y="300514"/>
                    <a:pt x="86201" y="301181"/>
                  </a:cubicBezTo>
                  <a:cubicBezTo>
                    <a:pt x="87344" y="298133"/>
                    <a:pt x="87821" y="296227"/>
                    <a:pt x="85535" y="293656"/>
                  </a:cubicBezTo>
                  <a:cubicBezTo>
                    <a:pt x="85154" y="294989"/>
                    <a:pt x="83248" y="296513"/>
                    <a:pt x="82963" y="294703"/>
                  </a:cubicBezTo>
                  <a:cubicBezTo>
                    <a:pt x="85535" y="291560"/>
                    <a:pt x="84868" y="282988"/>
                    <a:pt x="91059" y="287846"/>
                  </a:cubicBezTo>
                  <a:cubicBezTo>
                    <a:pt x="92964" y="283940"/>
                    <a:pt x="87154" y="286607"/>
                    <a:pt x="88963" y="282702"/>
                  </a:cubicBezTo>
                  <a:cubicBezTo>
                    <a:pt x="95060" y="283750"/>
                    <a:pt x="90011" y="278987"/>
                    <a:pt x="93059" y="278035"/>
                  </a:cubicBezTo>
                  <a:cubicBezTo>
                    <a:pt x="94488" y="279940"/>
                    <a:pt x="98870" y="279273"/>
                    <a:pt x="100298" y="281178"/>
                  </a:cubicBezTo>
                  <a:cubicBezTo>
                    <a:pt x="99727" y="276606"/>
                    <a:pt x="95250" y="276416"/>
                    <a:pt x="91916" y="276701"/>
                  </a:cubicBezTo>
                  <a:cubicBezTo>
                    <a:pt x="92107" y="274987"/>
                    <a:pt x="91535" y="273939"/>
                    <a:pt x="90964" y="272891"/>
                  </a:cubicBezTo>
                  <a:cubicBezTo>
                    <a:pt x="94107" y="273844"/>
                    <a:pt x="95155" y="274892"/>
                    <a:pt x="97250" y="272129"/>
                  </a:cubicBezTo>
                  <a:cubicBezTo>
                    <a:pt x="94774" y="271939"/>
                    <a:pt x="95917" y="268605"/>
                    <a:pt x="92488" y="269272"/>
                  </a:cubicBezTo>
                  <a:cubicBezTo>
                    <a:pt x="88963" y="272891"/>
                    <a:pt x="91726" y="275558"/>
                    <a:pt x="90583" y="277844"/>
                  </a:cubicBezTo>
                  <a:cubicBezTo>
                    <a:pt x="88392" y="276511"/>
                    <a:pt x="86392" y="269176"/>
                    <a:pt x="84868" y="271177"/>
                  </a:cubicBezTo>
                  <a:cubicBezTo>
                    <a:pt x="85058" y="272701"/>
                    <a:pt x="89440" y="276225"/>
                    <a:pt x="85630" y="277463"/>
                  </a:cubicBezTo>
                  <a:cubicBezTo>
                    <a:pt x="84582" y="268700"/>
                    <a:pt x="77914" y="268224"/>
                    <a:pt x="75533" y="262890"/>
                  </a:cubicBezTo>
                  <a:cubicBezTo>
                    <a:pt x="77819" y="264795"/>
                    <a:pt x="82582" y="264700"/>
                    <a:pt x="85249" y="266224"/>
                  </a:cubicBezTo>
                  <a:cubicBezTo>
                    <a:pt x="84487" y="263366"/>
                    <a:pt x="91345" y="262700"/>
                    <a:pt x="86963" y="260128"/>
                  </a:cubicBezTo>
                  <a:cubicBezTo>
                    <a:pt x="86868" y="262223"/>
                    <a:pt x="85725" y="263271"/>
                    <a:pt x="84201" y="263652"/>
                  </a:cubicBezTo>
                  <a:cubicBezTo>
                    <a:pt x="83629" y="259651"/>
                    <a:pt x="84772" y="258604"/>
                    <a:pt x="83439" y="257366"/>
                  </a:cubicBezTo>
                  <a:cubicBezTo>
                    <a:pt x="78867" y="257366"/>
                    <a:pt x="72962" y="252794"/>
                    <a:pt x="69913" y="254984"/>
                  </a:cubicBezTo>
                  <a:cubicBezTo>
                    <a:pt x="73247" y="253175"/>
                    <a:pt x="74009" y="248412"/>
                    <a:pt x="74390" y="246602"/>
                  </a:cubicBezTo>
                  <a:cubicBezTo>
                    <a:pt x="74581" y="248412"/>
                    <a:pt x="76962" y="248221"/>
                    <a:pt x="77914" y="249365"/>
                  </a:cubicBezTo>
                  <a:cubicBezTo>
                    <a:pt x="76771" y="243173"/>
                    <a:pt x="86201" y="244888"/>
                    <a:pt x="83534" y="241078"/>
                  </a:cubicBezTo>
                  <a:cubicBezTo>
                    <a:pt x="85344" y="241554"/>
                    <a:pt x="85439" y="243269"/>
                    <a:pt x="87059" y="243840"/>
                  </a:cubicBezTo>
                  <a:cubicBezTo>
                    <a:pt x="85630" y="240601"/>
                    <a:pt x="93059" y="241268"/>
                    <a:pt x="88678" y="238982"/>
                  </a:cubicBezTo>
                  <a:cubicBezTo>
                    <a:pt x="86011" y="241935"/>
                    <a:pt x="83058" y="235363"/>
                    <a:pt x="80296" y="234505"/>
                  </a:cubicBezTo>
                  <a:cubicBezTo>
                    <a:pt x="80867" y="238316"/>
                    <a:pt x="81344" y="240792"/>
                    <a:pt x="79724" y="242030"/>
                  </a:cubicBezTo>
                  <a:cubicBezTo>
                    <a:pt x="76390" y="239935"/>
                    <a:pt x="77153" y="230505"/>
                    <a:pt x="84392" y="231076"/>
                  </a:cubicBezTo>
                  <a:cubicBezTo>
                    <a:pt x="84296" y="234315"/>
                    <a:pt x="84106" y="237554"/>
                    <a:pt x="87630" y="237649"/>
                  </a:cubicBezTo>
                  <a:cubicBezTo>
                    <a:pt x="87821" y="231553"/>
                    <a:pt x="83820" y="229362"/>
                    <a:pt x="85154" y="221171"/>
                  </a:cubicBezTo>
                  <a:cubicBezTo>
                    <a:pt x="80581" y="222028"/>
                    <a:pt x="84582" y="215551"/>
                    <a:pt x="80581" y="215837"/>
                  </a:cubicBezTo>
                  <a:cubicBezTo>
                    <a:pt x="76676" y="219456"/>
                    <a:pt x="82391" y="222028"/>
                    <a:pt x="83629" y="224885"/>
                  </a:cubicBezTo>
                  <a:cubicBezTo>
                    <a:pt x="78962" y="225647"/>
                    <a:pt x="79153" y="222313"/>
                    <a:pt x="72485" y="223933"/>
                  </a:cubicBezTo>
                  <a:cubicBezTo>
                    <a:pt x="71533" y="219170"/>
                    <a:pt x="69437" y="211836"/>
                    <a:pt x="73628" y="210217"/>
                  </a:cubicBezTo>
                  <a:cubicBezTo>
                    <a:pt x="76105" y="203835"/>
                    <a:pt x="64198" y="201454"/>
                    <a:pt x="67628" y="207264"/>
                  </a:cubicBezTo>
                  <a:cubicBezTo>
                    <a:pt x="70199" y="204025"/>
                    <a:pt x="67818" y="213360"/>
                    <a:pt x="65913" y="213360"/>
                  </a:cubicBezTo>
                  <a:cubicBezTo>
                    <a:pt x="63055" y="213455"/>
                    <a:pt x="61246" y="212693"/>
                    <a:pt x="61151" y="210503"/>
                  </a:cubicBezTo>
                  <a:cubicBezTo>
                    <a:pt x="65532" y="206026"/>
                    <a:pt x="62103" y="201454"/>
                    <a:pt x="63246" y="199358"/>
                  </a:cubicBezTo>
                  <a:cubicBezTo>
                    <a:pt x="63055" y="200311"/>
                    <a:pt x="58864" y="202787"/>
                    <a:pt x="59436" y="200311"/>
                  </a:cubicBezTo>
                  <a:cubicBezTo>
                    <a:pt x="64198" y="197549"/>
                    <a:pt x="59246" y="189643"/>
                    <a:pt x="64008" y="190691"/>
                  </a:cubicBezTo>
                  <a:cubicBezTo>
                    <a:pt x="62008" y="188881"/>
                    <a:pt x="62960" y="184595"/>
                    <a:pt x="59531" y="184023"/>
                  </a:cubicBezTo>
                  <a:cubicBezTo>
                    <a:pt x="59246" y="185452"/>
                    <a:pt x="59531" y="187547"/>
                    <a:pt x="58007" y="187642"/>
                  </a:cubicBezTo>
                  <a:cubicBezTo>
                    <a:pt x="55912" y="181070"/>
                    <a:pt x="55817" y="179832"/>
                    <a:pt x="54102" y="173546"/>
                  </a:cubicBezTo>
                  <a:cubicBezTo>
                    <a:pt x="49435" y="173831"/>
                    <a:pt x="50768" y="175450"/>
                    <a:pt x="51816" y="170879"/>
                  </a:cubicBezTo>
                  <a:cubicBezTo>
                    <a:pt x="48578" y="171259"/>
                    <a:pt x="47339" y="172117"/>
                    <a:pt x="45720" y="169069"/>
                  </a:cubicBezTo>
                  <a:cubicBezTo>
                    <a:pt x="51721" y="169259"/>
                    <a:pt x="44768" y="162592"/>
                    <a:pt x="50102" y="161925"/>
                  </a:cubicBezTo>
                  <a:cubicBezTo>
                    <a:pt x="52483" y="164878"/>
                    <a:pt x="55626" y="162592"/>
                    <a:pt x="57626" y="161258"/>
                  </a:cubicBezTo>
                  <a:cubicBezTo>
                    <a:pt x="56102" y="162592"/>
                    <a:pt x="55912" y="165545"/>
                    <a:pt x="55817" y="168592"/>
                  </a:cubicBezTo>
                  <a:cubicBezTo>
                    <a:pt x="60579" y="166497"/>
                    <a:pt x="61722" y="171259"/>
                    <a:pt x="65437" y="173165"/>
                  </a:cubicBezTo>
                  <a:cubicBezTo>
                    <a:pt x="64675" y="166783"/>
                    <a:pt x="69152" y="166592"/>
                    <a:pt x="71247" y="163640"/>
                  </a:cubicBezTo>
                  <a:cubicBezTo>
                    <a:pt x="70295" y="163259"/>
                    <a:pt x="69913" y="162496"/>
                    <a:pt x="70199" y="161068"/>
                  </a:cubicBezTo>
                  <a:cubicBezTo>
                    <a:pt x="64579" y="159067"/>
                    <a:pt x="67723" y="167259"/>
                    <a:pt x="64579" y="168116"/>
                  </a:cubicBezTo>
                  <a:cubicBezTo>
                    <a:pt x="62389" y="166402"/>
                    <a:pt x="64103" y="161544"/>
                    <a:pt x="62770" y="159163"/>
                  </a:cubicBezTo>
                  <a:cubicBezTo>
                    <a:pt x="65627" y="156400"/>
                    <a:pt x="65246" y="154686"/>
                    <a:pt x="71914" y="154876"/>
                  </a:cubicBezTo>
                  <a:cubicBezTo>
                    <a:pt x="68866" y="150590"/>
                    <a:pt x="68009" y="139351"/>
                    <a:pt x="61722" y="141542"/>
                  </a:cubicBezTo>
                  <a:cubicBezTo>
                    <a:pt x="60008" y="145351"/>
                    <a:pt x="63437" y="144685"/>
                    <a:pt x="63818" y="146685"/>
                  </a:cubicBezTo>
                  <a:cubicBezTo>
                    <a:pt x="61055" y="147161"/>
                    <a:pt x="55531" y="149066"/>
                    <a:pt x="55245" y="144780"/>
                  </a:cubicBezTo>
                  <a:cubicBezTo>
                    <a:pt x="56674" y="145066"/>
                    <a:pt x="57912" y="147161"/>
                    <a:pt x="58960" y="145066"/>
                  </a:cubicBezTo>
                  <a:cubicBezTo>
                    <a:pt x="55340" y="137446"/>
                    <a:pt x="51245" y="130302"/>
                    <a:pt x="50673" y="123158"/>
                  </a:cubicBezTo>
                  <a:cubicBezTo>
                    <a:pt x="52769" y="123063"/>
                    <a:pt x="50863" y="132017"/>
                    <a:pt x="54102" y="127159"/>
                  </a:cubicBezTo>
                  <a:cubicBezTo>
                    <a:pt x="52292" y="126778"/>
                    <a:pt x="53150" y="124016"/>
                    <a:pt x="53245" y="122111"/>
                  </a:cubicBezTo>
                  <a:cubicBezTo>
                    <a:pt x="50197" y="119729"/>
                    <a:pt x="48768" y="123158"/>
                    <a:pt x="47149" y="120396"/>
                  </a:cubicBezTo>
                  <a:cubicBezTo>
                    <a:pt x="47244" y="118777"/>
                    <a:pt x="49435" y="119444"/>
                    <a:pt x="49816" y="118110"/>
                  </a:cubicBezTo>
                  <a:cubicBezTo>
                    <a:pt x="45529" y="118586"/>
                    <a:pt x="45434" y="115633"/>
                    <a:pt x="45244" y="112776"/>
                  </a:cubicBezTo>
                  <a:cubicBezTo>
                    <a:pt x="46863" y="112871"/>
                    <a:pt x="47149" y="111347"/>
                    <a:pt x="49054" y="111824"/>
                  </a:cubicBezTo>
                  <a:cubicBezTo>
                    <a:pt x="49530" y="120205"/>
                    <a:pt x="55531" y="117824"/>
                    <a:pt x="58293" y="121349"/>
                  </a:cubicBezTo>
                  <a:cubicBezTo>
                    <a:pt x="55626" y="120872"/>
                    <a:pt x="54293" y="122015"/>
                    <a:pt x="54293" y="124778"/>
                  </a:cubicBezTo>
                  <a:cubicBezTo>
                    <a:pt x="55245" y="125158"/>
                    <a:pt x="55626" y="125921"/>
                    <a:pt x="55340" y="127349"/>
                  </a:cubicBezTo>
                  <a:cubicBezTo>
                    <a:pt x="61341" y="124016"/>
                    <a:pt x="57436" y="131254"/>
                    <a:pt x="59817" y="133921"/>
                  </a:cubicBezTo>
                  <a:cubicBezTo>
                    <a:pt x="69342" y="125730"/>
                    <a:pt x="58674" y="112871"/>
                    <a:pt x="59722" y="103918"/>
                  </a:cubicBezTo>
                  <a:cubicBezTo>
                    <a:pt x="60103" y="110300"/>
                    <a:pt x="54673" y="109823"/>
                    <a:pt x="58960" y="113824"/>
                  </a:cubicBezTo>
                  <a:cubicBezTo>
                    <a:pt x="54483" y="113919"/>
                    <a:pt x="54197" y="116776"/>
                    <a:pt x="50197" y="114395"/>
                  </a:cubicBezTo>
                  <a:cubicBezTo>
                    <a:pt x="50578" y="107061"/>
                    <a:pt x="41910" y="104108"/>
                    <a:pt x="39910" y="102299"/>
                  </a:cubicBezTo>
                  <a:cubicBezTo>
                    <a:pt x="42481" y="101727"/>
                    <a:pt x="41148" y="96583"/>
                    <a:pt x="44101" y="96393"/>
                  </a:cubicBezTo>
                  <a:cubicBezTo>
                    <a:pt x="44577" y="97917"/>
                    <a:pt x="45244" y="99346"/>
                    <a:pt x="46292" y="100298"/>
                  </a:cubicBezTo>
                  <a:cubicBezTo>
                    <a:pt x="49625" y="96203"/>
                    <a:pt x="44863" y="91630"/>
                    <a:pt x="44863" y="87630"/>
                  </a:cubicBezTo>
                  <a:cubicBezTo>
                    <a:pt x="43720" y="91250"/>
                    <a:pt x="39053" y="89154"/>
                    <a:pt x="38576" y="88392"/>
                  </a:cubicBezTo>
                  <a:cubicBezTo>
                    <a:pt x="37814" y="84773"/>
                    <a:pt x="40577" y="85249"/>
                    <a:pt x="40291" y="82296"/>
                  </a:cubicBezTo>
                  <a:cubicBezTo>
                    <a:pt x="34480" y="82963"/>
                    <a:pt x="35623" y="77819"/>
                    <a:pt x="34671" y="74295"/>
                  </a:cubicBezTo>
                  <a:cubicBezTo>
                    <a:pt x="35909" y="74390"/>
                    <a:pt x="36195" y="73342"/>
                    <a:pt x="37243" y="73247"/>
                  </a:cubicBezTo>
                  <a:cubicBezTo>
                    <a:pt x="36767" y="74771"/>
                    <a:pt x="40481" y="77819"/>
                    <a:pt x="40862" y="74771"/>
                  </a:cubicBezTo>
                  <a:cubicBezTo>
                    <a:pt x="38195" y="73533"/>
                    <a:pt x="38100" y="70199"/>
                    <a:pt x="36386" y="68104"/>
                  </a:cubicBezTo>
                  <a:cubicBezTo>
                    <a:pt x="41243" y="66675"/>
                    <a:pt x="38481" y="71723"/>
                    <a:pt x="42386" y="71152"/>
                  </a:cubicBezTo>
                  <a:cubicBezTo>
                    <a:pt x="39243" y="63151"/>
                    <a:pt x="39529" y="56102"/>
                    <a:pt x="36671" y="49435"/>
                  </a:cubicBezTo>
                  <a:cubicBezTo>
                    <a:pt x="37910" y="46387"/>
                    <a:pt x="43053" y="47816"/>
                    <a:pt x="43434" y="43720"/>
                  </a:cubicBezTo>
                  <a:cubicBezTo>
                    <a:pt x="38671" y="44387"/>
                    <a:pt x="36386" y="48673"/>
                    <a:pt x="30766" y="45149"/>
                  </a:cubicBezTo>
                  <a:cubicBezTo>
                    <a:pt x="33528" y="43148"/>
                    <a:pt x="33147" y="46292"/>
                    <a:pt x="35814" y="44291"/>
                  </a:cubicBezTo>
                  <a:cubicBezTo>
                    <a:pt x="35909" y="42672"/>
                    <a:pt x="36100" y="40958"/>
                    <a:pt x="36195" y="39338"/>
                  </a:cubicBezTo>
                  <a:cubicBezTo>
                    <a:pt x="29146" y="39338"/>
                    <a:pt x="37243" y="30766"/>
                    <a:pt x="30766" y="28956"/>
                  </a:cubicBezTo>
                  <a:cubicBezTo>
                    <a:pt x="34480" y="30194"/>
                    <a:pt x="33052" y="30004"/>
                    <a:pt x="36957" y="29432"/>
                  </a:cubicBezTo>
                  <a:cubicBezTo>
                    <a:pt x="33623" y="32385"/>
                    <a:pt x="37814" y="35528"/>
                    <a:pt x="40100" y="37148"/>
                  </a:cubicBezTo>
                  <a:cubicBezTo>
                    <a:pt x="37814" y="34480"/>
                    <a:pt x="38576" y="29242"/>
                    <a:pt x="37243" y="25622"/>
                  </a:cubicBezTo>
                  <a:cubicBezTo>
                    <a:pt x="34862" y="25051"/>
                    <a:pt x="34671" y="27146"/>
                    <a:pt x="33338" y="27813"/>
                  </a:cubicBezTo>
                  <a:cubicBezTo>
                    <a:pt x="30861" y="25051"/>
                    <a:pt x="34766" y="23908"/>
                    <a:pt x="32576" y="21526"/>
                  </a:cubicBezTo>
                  <a:cubicBezTo>
                    <a:pt x="27908" y="21241"/>
                    <a:pt x="28385" y="23050"/>
                    <a:pt x="26479" y="19812"/>
                  </a:cubicBezTo>
                  <a:cubicBezTo>
                    <a:pt x="24860" y="22003"/>
                    <a:pt x="24479" y="25622"/>
                    <a:pt x="19812" y="24289"/>
                  </a:cubicBezTo>
                  <a:cubicBezTo>
                    <a:pt x="19717" y="20098"/>
                    <a:pt x="18193" y="17145"/>
                    <a:pt x="15526" y="15145"/>
                  </a:cubicBezTo>
                  <a:cubicBezTo>
                    <a:pt x="18955" y="16002"/>
                    <a:pt x="17050" y="10573"/>
                    <a:pt x="19621" y="10478"/>
                  </a:cubicBezTo>
                  <a:cubicBezTo>
                    <a:pt x="20193" y="12287"/>
                    <a:pt x="17621" y="16764"/>
                    <a:pt x="20384" y="16764"/>
                  </a:cubicBezTo>
                  <a:cubicBezTo>
                    <a:pt x="22288" y="13145"/>
                    <a:pt x="21717" y="12001"/>
                    <a:pt x="19717" y="9239"/>
                  </a:cubicBezTo>
                  <a:cubicBezTo>
                    <a:pt x="22670" y="7715"/>
                    <a:pt x="24098" y="12859"/>
                    <a:pt x="24670" y="9620"/>
                  </a:cubicBezTo>
                  <a:cubicBezTo>
                    <a:pt x="22765" y="7429"/>
                    <a:pt x="23717" y="2762"/>
                    <a:pt x="21622" y="667"/>
                  </a:cubicBezTo>
                  <a:cubicBezTo>
                    <a:pt x="17907" y="1429"/>
                    <a:pt x="17717" y="1429"/>
                    <a:pt x="14192" y="0"/>
                  </a:cubicBezTo>
                  <a:cubicBezTo>
                    <a:pt x="12668" y="4382"/>
                    <a:pt x="19336" y="2667"/>
                    <a:pt x="20288" y="1715"/>
                  </a:cubicBezTo>
                  <a:cubicBezTo>
                    <a:pt x="18097" y="6287"/>
                    <a:pt x="23527" y="4382"/>
                    <a:pt x="22288" y="8096"/>
                  </a:cubicBezTo>
                  <a:cubicBezTo>
                    <a:pt x="20574" y="7906"/>
                    <a:pt x="19526" y="8477"/>
                    <a:pt x="18479" y="9049"/>
                  </a:cubicBezTo>
                  <a:cubicBezTo>
                    <a:pt x="18479" y="6667"/>
                    <a:pt x="18002" y="4858"/>
                    <a:pt x="16383" y="3905"/>
                  </a:cubicBezTo>
                  <a:cubicBezTo>
                    <a:pt x="14288" y="7525"/>
                    <a:pt x="8668" y="-1429"/>
                    <a:pt x="7620" y="4382"/>
                  </a:cubicBezTo>
                  <a:cubicBezTo>
                    <a:pt x="14288" y="7620"/>
                    <a:pt x="12763" y="17812"/>
                    <a:pt x="17431" y="22670"/>
                  </a:cubicBezTo>
                  <a:cubicBezTo>
                    <a:pt x="15526" y="22955"/>
                    <a:pt x="11621" y="27432"/>
                    <a:pt x="14478" y="28670"/>
                  </a:cubicBezTo>
                  <a:cubicBezTo>
                    <a:pt x="14478" y="28004"/>
                    <a:pt x="15621" y="27337"/>
                    <a:pt x="15716" y="28766"/>
                  </a:cubicBezTo>
                  <a:cubicBezTo>
                    <a:pt x="13906" y="31528"/>
                    <a:pt x="10478" y="31242"/>
                    <a:pt x="9525" y="28289"/>
                  </a:cubicBezTo>
                  <a:cubicBezTo>
                    <a:pt x="8192" y="32099"/>
                    <a:pt x="4381" y="33052"/>
                    <a:pt x="2667" y="36481"/>
                  </a:cubicBezTo>
                  <a:cubicBezTo>
                    <a:pt x="2096" y="32575"/>
                    <a:pt x="5048" y="33052"/>
                    <a:pt x="4477" y="29146"/>
                  </a:cubicBezTo>
                  <a:cubicBezTo>
                    <a:pt x="-571" y="27718"/>
                    <a:pt x="3238" y="36767"/>
                    <a:pt x="0" y="37529"/>
                  </a:cubicBezTo>
                  <a:cubicBezTo>
                    <a:pt x="2000" y="40291"/>
                    <a:pt x="3810" y="38957"/>
                    <a:pt x="4763" y="40386"/>
                  </a:cubicBezTo>
                  <a:cubicBezTo>
                    <a:pt x="4667" y="41243"/>
                    <a:pt x="4667" y="42005"/>
                    <a:pt x="4572" y="42863"/>
                  </a:cubicBezTo>
                  <a:cubicBezTo>
                    <a:pt x="1429" y="39624"/>
                    <a:pt x="381" y="47054"/>
                    <a:pt x="95" y="51245"/>
                  </a:cubicBezTo>
                  <a:cubicBezTo>
                    <a:pt x="2286" y="51340"/>
                    <a:pt x="3905" y="51816"/>
                    <a:pt x="4953" y="52864"/>
                  </a:cubicBezTo>
                  <a:cubicBezTo>
                    <a:pt x="5429" y="50673"/>
                    <a:pt x="4191" y="46577"/>
                    <a:pt x="7811" y="48101"/>
                  </a:cubicBezTo>
                  <a:cubicBezTo>
                    <a:pt x="5620" y="50673"/>
                    <a:pt x="7429" y="54959"/>
                    <a:pt x="10001" y="52007"/>
                  </a:cubicBezTo>
                  <a:cubicBezTo>
                    <a:pt x="7334" y="49911"/>
                    <a:pt x="12287" y="48482"/>
                    <a:pt x="13906" y="49816"/>
                  </a:cubicBezTo>
                  <a:cubicBezTo>
                    <a:pt x="16193" y="47530"/>
                    <a:pt x="13906" y="48196"/>
                    <a:pt x="14288" y="44863"/>
                  </a:cubicBezTo>
                  <a:cubicBezTo>
                    <a:pt x="17240" y="45625"/>
                    <a:pt x="17145" y="42767"/>
                    <a:pt x="20574" y="44101"/>
                  </a:cubicBezTo>
                  <a:cubicBezTo>
                    <a:pt x="17050" y="47054"/>
                    <a:pt x="23336" y="45625"/>
                    <a:pt x="21336" y="50387"/>
                  </a:cubicBezTo>
                  <a:cubicBezTo>
                    <a:pt x="16859" y="52102"/>
                    <a:pt x="13335" y="47911"/>
                    <a:pt x="11144" y="53340"/>
                  </a:cubicBezTo>
                  <a:cubicBezTo>
                    <a:pt x="14097" y="57721"/>
                    <a:pt x="18955" y="60770"/>
                    <a:pt x="24575" y="56959"/>
                  </a:cubicBezTo>
                  <a:cubicBezTo>
                    <a:pt x="25908" y="60198"/>
                    <a:pt x="20479" y="61817"/>
                    <a:pt x="24098" y="63151"/>
                  </a:cubicBezTo>
                  <a:cubicBezTo>
                    <a:pt x="24575" y="61246"/>
                    <a:pt x="26861" y="62484"/>
                    <a:pt x="27813" y="63437"/>
                  </a:cubicBezTo>
                  <a:cubicBezTo>
                    <a:pt x="29813" y="58960"/>
                    <a:pt x="23241" y="55912"/>
                    <a:pt x="26098" y="54578"/>
                  </a:cubicBezTo>
                  <a:cubicBezTo>
                    <a:pt x="28861" y="58769"/>
                    <a:pt x="27908" y="60198"/>
                    <a:pt x="33338" y="57626"/>
                  </a:cubicBezTo>
                  <a:cubicBezTo>
                    <a:pt x="33052" y="59817"/>
                    <a:pt x="33338" y="61532"/>
                    <a:pt x="34195" y="62675"/>
                  </a:cubicBezTo>
                  <a:cubicBezTo>
                    <a:pt x="32671" y="62770"/>
                    <a:pt x="30671" y="62198"/>
                    <a:pt x="30385" y="63627"/>
                  </a:cubicBezTo>
                  <a:cubicBezTo>
                    <a:pt x="34385" y="62103"/>
                    <a:pt x="33528" y="73152"/>
                    <a:pt x="29813" y="71057"/>
                  </a:cubicBezTo>
                  <a:cubicBezTo>
                    <a:pt x="33623" y="67913"/>
                    <a:pt x="28670" y="67151"/>
                    <a:pt x="26479" y="65818"/>
                  </a:cubicBezTo>
                  <a:cubicBezTo>
                    <a:pt x="26384" y="69342"/>
                    <a:pt x="28480" y="70295"/>
                    <a:pt x="25051" y="68199"/>
                  </a:cubicBezTo>
                  <a:cubicBezTo>
                    <a:pt x="24479" y="70580"/>
                    <a:pt x="26575" y="70771"/>
                    <a:pt x="27242" y="72104"/>
                  </a:cubicBezTo>
                  <a:cubicBezTo>
                    <a:pt x="21527" y="71247"/>
                    <a:pt x="23527" y="73914"/>
                    <a:pt x="19336" y="76486"/>
                  </a:cubicBezTo>
                  <a:cubicBezTo>
                    <a:pt x="20479" y="71723"/>
                    <a:pt x="14478" y="72866"/>
                    <a:pt x="13621" y="69723"/>
                  </a:cubicBezTo>
                  <a:cubicBezTo>
                    <a:pt x="19717" y="69913"/>
                    <a:pt x="22288" y="72104"/>
                    <a:pt x="24765" y="70675"/>
                  </a:cubicBezTo>
                  <a:cubicBezTo>
                    <a:pt x="18669" y="69247"/>
                    <a:pt x="29051" y="66580"/>
                    <a:pt x="24098" y="63151"/>
                  </a:cubicBezTo>
                  <a:cubicBezTo>
                    <a:pt x="20384" y="64389"/>
                    <a:pt x="17812" y="64389"/>
                    <a:pt x="12668" y="64770"/>
                  </a:cubicBezTo>
                  <a:cubicBezTo>
                    <a:pt x="13240" y="68675"/>
                    <a:pt x="11049" y="69151"/>
                    <a:pt x="10859" y="72104"/>
                  </a:cubicBezTo>
                  <a:cubicBezTo>
                    <a:pt x="17907" y="75152"/>
                    <a:pt x="19240" y="82296"/>
                    <a:pt x="26098" y="83249"/>
                  </a:cubicBezTo>
                  <a:cubicBezTo>
                    <a:pt x="24098" y="83534"/>
                    <a:pt x="24955" y="87249"/>
                    <a:pt x="22193" y="86773"/>
                  </a:cubicBezTo>
                  <a:cubicBezTo>
                    <a:pt x="15050" y="84677"/>
                    <a:pt x="14002" y="77533"/>
                    <a:pt x="8192" y="74390"/>
                  </a:cubicBezTo>
                  <a:cubicBezTo>
                    <a:pt x="8192" y="82296"/>
                    <a:pt x="13049" y="77915"/>
                    <a:pt x="9811" y="85820"/>
                  </a:cubicBezTo>
                  <a:cubicBezTo>
                    <a:pt x="15526" y="87344"/>
                    <a:pt x="9335" y="81629"/>
                    <a:pt x="12573" y="82296"/>
                  </a:cubicBezTo>
                  <a:cubicBezTo>
                    <a:pt x="14002" y="83058"/>
                    <a:pt x="15240" y="83820"/>
                    <a:pt x="16097" y="85058"/>
                  </a:cubicBezTo>
                  <a:cubicBezTo>
                    <a:pt x="11430" y="90011"/>
                    <a:pt x="10001" y="86773"/>
                    <a:pt x="6287" y="83058"/>
                  </a:cubicBezTo>
                  <a:cubicBezTo>
                    <a:pt x="8192" y="90773"/>
                    <a:pt x="4381" y="81153"/>
                    <a:pt x="1048" y="86392"/>
                  </a:cubicBezTo>
                  <a:cubicBezTo>
                    <a:pt x="8192" y="96869"/>
                    <a:pt x="1619" y="119729"/>
                    <a:pt x="11525" y="127254"/>
                  </a:cubicBezTo>
                  <a:cubicBezTo>
                    <a:pt x="3715" y="132207"/>
                    <a:pt x="15812" y="139065"/>
                    <a:pt x="12763" y="142399"/>
                  </a:cubicBezTo>
                  <a:cubicBezTo>
                    <a:pt x="11049" y="141923"/>
                    <a:pt x="10859" y="140208"/>
                    <a:pt x="9239" y="139637"/>
                  </a:cubicBezTo>
                  <a:cubicBezTo>
                    <a:pt x="12097" y="148209"/>
                    <a:pt x="10001" y="152305"/>
                    <a:pt x="12763" y="157448"/>
                  </a:cubicBezTo>
                  <a:cubicBezTo>
                    <a:pt x="14669" y="154496"/>
                    <a:pt x="10478" y="151162"/>
                    <a:pt x="13240" y="151257"/>
                  </a:cubicBezTo>
                  <a:cubicBezTo>
                    <a:pt x="15526" y="153543"/>
                    <a:pt x="14859" y="151257"/>
                    <a:pt x="18193" y="151638"/>
                  </a:cubicBezTo>
                  <a:cubicBezTo>
                    <a:pt x="17717" y="158020"/>
                    <a:pt x="24384" y="150876"/>
                    <a:pt x="20193" y="158020"/>
                  </a:cubicBezTo>
                  <a:cubicBezTo>
                    <a:pt x="20764" y="153257"/>
                    <a:pt x="19240" y="157544"/>
                    <a:pt x="16573" y="156496"/>
                  </a:cubicBezTo>
                  <a:cubicBezTo>
                    <a:pt x="18193" y="161258"/>
                    <a:pt x="15335" y="160496"/>
                    <a:pt x="12573" y="159925"/>
                  </a:cubicBezTo>
                  <a:cubicBezTo>
                    <a:pt x="12668" y="163449"/>
                    <a:pt x="17336" y="169640"/>
                    <a:pt x="11716" y="171069"/>
                  </a:cubicBezTo>
                  <a:cubicBezTo>
                    <a:pt x="13240" y="167735"/>
                    <a:pt x="10478" y="162306"/>
                    <a:pt x="8382" y="165830"/>
                  </a:cubicBezTo>
                  <a:cubicBezTo>
                    <a:pt x="13811" y="169069"/>
                    <a:pt x="3143" y="179546"/>
                    <a:pt x="11144" y="178594"/>
                  </a:cubicBezTo>
                  <a:cubicBezTo>
                    <a:pt x="8287" y="180975"/>
                    <a:pt x="10001" y="185452"/>
                    <a:pt x="11716" y="187357"/>
                  </a:cubicBezTo>
                  <a:cubicBezTo>
                    <a:pt x="11049" y="188881"/>
                    <a:pt x="10573" y="190500"/>
                    <a:pt x="10096" y="192215"/>
                  </a:cubicBezTo>
                  <a:cubicBezTo>
                    <a:pt x="10668" y="190500"/>
                    <a:pt x="12192" y="193453"/>
                    <a:pt x="12668" y="191167"/>
                  </a:cubicBezTo>
                  <a:cubicBezTo>
                    <a:pt x="14002" y="191548"/>
                    <a:pt x="13335" y="193738"/>
                    <a:pt x="14954" y="193834"/>
                  </a:cubicBezTo>
                  <a:cubicBezTo>
                    <a:pt x="14383" y="195453"/>
                    <a:pt x="12573" y="195644"/>
                    <a:pt x="12192" y="197358"/>
                  </a:cubicBezTo>
                  <a:cubicBezTo>
                    <a:pt x="7620" y="196882"/>
                    <a:pt x="12478" y="192596"/>
                    <a:pt x="10096" y="192215"/>
                  </a:cubicBezTo>
                  <a:cubicBezTo>
                    <a:pt x="5334" y="208121"/>
                    <a:pt x="5810" y="229743"/>
                    <a:pt x="8858" y="238411"/>
                  </a:cubicBezTo>
                  <a:cubicBezTo>
                    <a:pt x="6287" y="242125"/>
                    <a:pt x="2286" y="247650"/>
                    <a:pt x="6477" y="251936"/>
                  </a:cubicBezTo>
                  <a:cubicBezTo>
                    <a:pt x="7334" y="250222"/>
                    <a:pt x="5525" y="245459"/>
                    <a:pt x="8192" y="245840"/>
                  </a:cubicBezTo>
                  <a:cubicBezTo>
                    <a:pt x="7811" y="249650"/>
                    <a:pt x="10382" y="250888"/>
                    <a:pt x="11335" y="253651"/>
                  </a:cubicBezTo>
                  <a:cubicBezTo>
                    <a:pt x="8477" y="253079"/>
                    <a:pt x="9715" y="257175"/>
                    <a:pt x="7334" y="257080"/>
                  </a:cubicBezTo>
                  <a:cubicBezTo>
                    <a:pt x="7048" y="255937"/>
                    <a:pt x="4381" y="251365"/>
                    <a:pt x="3810" y="254317"/>
                  </a:cubicBezTo>
                  <a:cubicBezTo>
                    <a:pt x="6668" y="254794"/>
                    <a:pt x="4096" y="259842"/>
                    <a:pt x="3334" y="260509"/>
                  </a:cubicBezTo>
                  <a:cubicBezTo>
                    <a:pt x="4858" y="260794"/>
                    <a:pt x="6287" y="261080"/>
                    <a:pt x="5620" y="263176"/>
                  </a:cubicBezTo>
                  <a:cubicBezTo>
                    <a:pt x="3429" y="263461"/>
                    <a:pt x="2572" y="261080"/>
                    <a:pt x="1905" y="262890"/>
                  </a:cubicBezTo>
                  <a:cubicBezTo>
                    <a:pt x="7715" y="265748"/>
                    <a:pt x="953" y="269748"/>
                    <a:pt x="953" y="274034"/>
                  </a:cubicBezTo>
                  <a:cubicBezTo>
                    <a:pt x="4477" y="274510"/>
                    <a:pt x="9620" y="273653"/>
                    <a:pt x="9430" y="277273"/>
                  </a:cubicBezTo>
                  <a:cubicBezTo>
                    <a:pt x="1048" y="274130"/>
                    <a:pt x="9811" y="286798"/>
                    <a:pt x="12287" y="288798"/>
                  </a:cubicBezTo>
                  <a:cubicBezTo>
                    <a:pt x="9049" y="290132"/>
                    <a:pt x="8763" y="283559"/>
                    <a:pt x="7429" y="287179"/>
                  </a:cubicBezTo>
                  <a:cubicBezTo>
                    <a:pt x="10573" y="287750"/>
                    <a:pt x="5525" y="289179"/>
                    <a:pt x="7048" y="292132"/>
                  </a:cubicBezTo>
                  <a:cubicBezTo>
                    <a:pt x="11811" y="291179"/>
                    <a:pt x="8668" y="296894"/>
                    <a:pt x="12954" y="296323"/>
                  </a:cubicBezTo>
                  <a:cubicBezTo>
                    <a:pt x="15907" y="293465"/>
                    <a:pt x="18002" y="292036"/>
                    <a:pt x="14573" y="291465"/>
                  </a:cubicBezTo>
                  <a:cubicBezTo>
                    <a:pt x="18764" y="287465"/>
                    <a:pt x="19526" y="292513"/>
                    <a:pt x="24479" y="292227"/>
                  </a:cubicBezTo>
                  <a:cubicBezTo>
                    <a:pt x="28385" y="286893"/>
                    <a:pt x="32004" y="281654"/>
                    <a:pt x="34385" y="278035"/>
                  </a:cubicBezTo>
                  <a:cubicBezTo>
                    <a:pt x="31242" y="286131"/>
                    <a:pt x="35338" y="294132"/>
                    <a:pt x="32480" y="301657"/>
                  </a:cubicBezTo>
                  <a:cubicBezTo>
                    <a:pt x="34862" y="302228"/>
                    <a:pt x="35052" y="300133"/>
                    <a:pt x="36386" y="299466"/>
                  </a:cubicBezTo>
                  <a:cubicBezTo>
                    <a:pt x="36386" y="300228"/>
                    <a:pt x="36481" y="300895"/>
                    <a:pt x="37529" y="300800"/>
                  </a:cubicBezTo>
                  <a:cubicBezTo>
                    <a:pt x="35338" y="301847"/>
                    <a:pt x="34100" y="303943"/>
                    <a:pt x="34480" y="308039"/>
                  </a:cubicBezTo>
                  <a:cubicBezTo>
                    <a:pt x="37910" y="307372"/>
                    <a:pt x="36767" y="310706"/>
                    <a:pt x="39243" y="310896"/>
                  </a:cubicBezTo>
                  <a:cubicBezTo>
                    <a:pt x="39624" y="309943"/>
                    <a:pt x="39529" y="308419"/>
                    <a:pt x="40672" y="308515"/>
                  </a:cubicBezTo>
                  <a:cubicBezTo>
                    <a:pt x="42386" y="314706"/>
                    <a:pt x="50959" y="318802"/>
                    <a:pt x="49435" y="324231"/>
                  </a:cubicBezTo>
                  <a:cubicBezTo>
                    <a:pt x="52673" y="324041"/>
                    <a:pt x="51530" y="327374"/>
                    <a:pt x="54007" y="327565"/>
                  </a:cubicBezTo>
                  <a:close/>
                  <a:moveTo>
                    <a:pt x="88678" y="316611"/>
                  </a:moveTo>
                  <a:cubicBezTo>
                    <a:pt x="90488" y="317373"/>
                    <a:pt x="91630" y="318707"/>
                    <a:pt x="93440" y="319468"/>
                  </a:cubicBezTo>
                  <a:cubicBezTo>
                    <a:pt x="94964" y="322421"/>
                    <a:pt x="89821" y="323850"/>
                    <a:pt x="93059" y="324422"/>
                  </a:cubicBezTo>
                  <a:cubicBezTo>
                    <a:pt x="87916" y="326326"/>
                    <a:pt x="92678" y="318802"/>
                    <a:pt x="87154" y="320231"/>
                  </a:cubicBezTo>
                  <a:cubicBezTo>
                    <a:pt x="87916" y="319278"/>
                    <a:pt x="88583" y="318325"/>
                    <a:pt x="88678" y="316611"/>
                  </a:cubicBezTo>
                  <a:close/>
                  <a:moveTo>
                    <a:pt x="76676" y="279368"/>
                  </a:moveTo>
                  <a:cubicBezTo>
                    <a:pt x="79629" y="279178"/>
                    <a:pt x="81439" y="279940"/>
                    <a:pt x="82772" y="281083"/>
                  </a:cubicBezTo>
                  <a:cubicBezTo>
                    <a:pt x="82391" y="282511"/>
                    <a:pt x="81439" y="281654"/>
                    <a:pt x="81534" y="280988"/>
                  </a:cubicBezTo>
                  <a:cubicBezTo>
                    <a:pt x="79438" y="280321"/>
                    <a:pt x="79153" y="281750"/>
                    <a:pt x="78867" y="283274"/>
                  </a:cubicBezTo>
                  <a:cubicBezTo>
                    <a:pt x="76010" y="283464"/>
                    <a:pt x="74104" y="282702"/>
                    <a:pt x="72771" y="281559"/>
                  </a:cubicBezTo>
                  <a:cubicBezTo>
                    <a:pt x="73628" y="277368"/>
                    <a:pt x="77343" y="285274"/>
                    <a:pt x="76676" y="279368"/>
                  </a:cubicBezTo>
                  <a:close/>
                  <a:moveTo>
                    <a:pt x="57055" y="151352"/>
                  </a:moveTo>
                  <a:cubicBezTo>
                    <a:pt x="56197" y="151257"/>
                    <a:pt x="55436" y="151257"/>
                    <a:pt x="54578" y="151162"/>
                  </a:cubicBezTo>
                  <a:cubicBezTo>
                    <a:pt x="56102" y="148590"/>
                    <a:pt x="60484" y="153734"/>
                    <a:pt x="62198" y="149257"/>
                  </a:cubicBezTo>
                  <a:cubicBezTo>
                    <a:pt x="66294" y="155734"/>
                    <a:pt x="58198" y="159544"/>
                    <a:pt x="55150" y="158687"/>
                  </a:cubicBezTo>
                  <a:cubicBezTo>
                    <a:pt x="52292" y="157353"/>
                    <a:pt x="58293" y="155353"/>
                    <a:pt x="57055" y="151352"/>
                  </a:cubicBezTo>
                  <a:close/>
                  <a:moveTo>
                    <a:pt x="2858" y="48196"/>
                  </a:moveTo>
                  <a:cubicBezTo>
                    <a:pt x="2572" y="41243"/>
                    <a:pt x="9430" y="47911"/>
                    <a:pt x="10573" y="45053"/>
                  </a:cubicBezTo>
                  <a:cubicBezTo>
                    <a:pt x="14669" y="48673"/>
                    <a:pt x="4572" y="46958"/>
                    <a:pt x="2858" y="48196"/>
                  </a:cubicBezTo>
                  <a:close/>
                  <a:moveTo>
                    <a:pt x="12097" y="42672"/>
                  </a:moveTo>
                  <a:cubicBezTo>
                    <a:pt x="11049" y="41815"/>
                    <a:pt x="10001" y="40958"/>
                    <a:pt x="9620" y="42482"/>
                  </a:cubicBezTo>
                  <a:cubicBezTo>
                    <a:pt x="8001" y="38957"/>
                    <a:pt x="5905" y="36004"/>
                    <a:pt x="7906" y="32290"/>
                  </a:cubicBezTo>
                  <a:cubicBezTo>
                    <a:pt x="11906" y="32004"/>
                    <a:pt x="10954" y="35909"/>
                    <a:pt x="13811" y="36576"/>
                  </a:cubicBezTo>
                  <a:cubicBezTo>
                    <a:pt x="12573" y="37909"/>
                    <a:pt x="11906" y="39719"/>
                    <a:pt x="12097" y="42672"/>
                  </a:cubicBezTo>
                  <a:close/>
                  <a:moveTo>
                    <a:pt x="21527" y="33433"/>
                  </a:moveTo>
                  <a:cubicBezTo>
                    <a:pt x="20574" y="29623"/>
                    <a:pt x="16669" y="28289"/>
                    <a:pt x="16002" y="24194"/>
                  </a:cubicBezTo>
                  <a:cubicBezTo>
                    <a:pt x="19050" y="26099"/>
                    <a:pt x="24670" y="29908"/>
                    <a:pt x="21527" y="33433"/>
                  </a:cubicBezTo>
                  <a:close/>
                  <a:moveTo>
                    <a:pt x="29623" y="41529"/>
                  </a:moveTo>
                  <a:cubicBezTo>
                    <a:pt x="25908" y="39338"/>
                    <a:pt x="28765" y="34766"/>
                    <a:pt x="32671" y="34290"/>
                  </a:cubicBezTo>
                  <a:cubicBezTo>
                    <a:pt x="32956" y="36481"/>
                    <a:pt x="31528" y="36576"/>
                    <a:pt x="30004" y="36576"/>
                  </a:cubicBezTo>
                  <a:cubicBezTo>
                    <a:pt x="31337" y="38576"/>
                    <a:pt x="31242" y="39815"/>
                    <a:pt x="29623" y="41529"/>
                  </a:cubicBezTo>
                  <a:close/>
                  <a:moveTo>
                    <a:pt x="6001" y="102203"/>
                  </a:moveTo>
                  <a:cubicBezTo>
                    <a:pt x="7048" y="99822"/>
                    <a:pt x="9620" y="99155"/>
                    <a:pt x="12478" y="98965"/>
                  </a:cubicBezTo>
                  <a:cubicBezTo>
                    <a:pt x="11430" y="101727"/>
                    <a:pt x="8192" y="104966"/>
                    <a:pt x="6001" y="102203"/>
                  </a:cubicBezTo>
                  <a:close/>
                  <a:moveTo>
                    <a:pt x="16573" y="125635"/>
                  </a:moveTo>
                  <a:cubicBezTo>
                    <a:pt x="11716" y="126968"/>
                    <a:pt x="15526" y="118110"/>
                    <a:pt x="9811" y="116300"/>
                  </a:cubicBezTo>
                  <a:cubicBezTo>
                    <a:pt x="10573" y="115348"/>
                    <a:pt x="11239" y="114395"/>
                    <a:pt x="11335" y="112681"/>
                  </a:cubicBezTo>
                  <a:cubicBezTo>
                    <a:pt x="15526" y="113538"/>
                    <a:pt x="12668" y="116205"/>
                    <a:pt x="17431" y="114395"/>
                  </a:cubicBezTo>
                  <a:cubicBezTo>
                    <a:pt x="17336" y="118110"/>
                    <a:pt x="14002" y="121158"/>
                    <a:pt x="16573" y="125635"/>
                  </a:cubicBezTo>
                  <a:close/>
                  <a:moveTo>
                    <a:pt x="53435" y="257461"/>
                  </a:moveTo>
                  <a:cubicBezTo>
                    <a:pt x="52292" y="256508"/>
                    <a:pt x="54673" y="251746"/>
                    <a:pt x="51530" y="249746"/>
                  </a:cubicBezTo>
                  <a:cubicBezTo>
                    <a:pt x="49530" y="250126"/>
                    <a:pt x="50197" y="253556"/>
                    <a:pt x="46387" y="251841"/>
                  </a:cubicBezTo>
                  <a:cubicBezTo>
                    <a:pt x="46292" y="248507"/>
                    <a:pt x="51245" y="251270"/>
                    <a:pt x="50483" y="247174"/>
                  </a:cubicBezTo>
                  <a:cubicBezTo>
                    <a:pt x="51721" y="248984"/>
                    <a:pt x="62103" y="254413"/>
                    <a:pt x="55054" y="252508"/>
                  </a:cubicBezTo>
                  <a:cubicBezTo>
                    <a:pt x="54959" y="253746"/>
                    <a:pt x="54864" y="254984"/>
                    <a:pt x="54769" y="256223"/>
                  </a:cubicBezTo>
                  <a:cubicBezTo>
                    <a:pt x="58484" y="257461"/>
                    <a:pt x="57436" y="253079"/>
                    <a:pt x="61151" y="254222"/>
                  </a:cubicBezTo>
                  <a:cubicBezTo>
                    <a:pt x="58007" y="256508"/>
                    <a:pt x="62484" y="259271"/>
                    <a:pt x="59341" y="261557"/>
                  </a:cubicBezTo>
                  <a:cubicBezTo>
                    <a:pt x="55721" y="262318"/>
                    <a:pt x="55150" y="254603"/>
                    <a:pt x="53435" y="257461"/>
                  </a:cubicBezTo>
                  <a:close/>
                  <a:moveTo>
                    <a:pt x="56579" y="296513"/>
                  </a:moveTo>
                  <a:cubicBezTo>
                    <a:pt x="52769" y="301847"/>
                    <a:pt x="53530" y="287655"/>
                    <a:pt x="49339" y="293370"/>
                  </a:cubicBezTo>
                  <a:cubicBezTo>
                    <a:pt x="49244" y="287941"/>
                    <a:pt x="44101" y="284988"/>
                    <a:pt x="46577" y="280607"/>
                  </a:cubicBezTo>
                  <a:cubicBezTo>
                    <a:pt x="50292" y="289655"/>
                    <a:pt x="53245" y="284893"/>
                    <a:pt x="56579" y="296513"/>
                  </a:cubicBezTo>
                  <a:close/>
                  <a:moveTo>
                    <a:pt x="61436" y="298133"/>
                  </a:moveTo>
                  <a:cubicBezTo>
                    <a:pt x="59150" y="295370"/>
                    <a:pt x="59150" y="291465"/>
                    <a:pt x="58293" y="290417"/>
                  </a:cubicBezTo>
                  <a:cubicBezTo>
                    <a:pt x="61913" y="287084"/>
                    <a:pt x="63532" y="295847"/>
                    <a:pt x="61436" y="298133"/>
                  </a:cubicBezTo>
                  <a:close/>
                  <a:moveTo>
                    <a:pt x="68294" y="274987"/>
                  </a:moveTo>
                  <a:cubicBezTo>
                    <a:pt x="67723" y="277940"/>
                    <a:pt x="62865" y="269081"/>
                    <a:pt x="62294" y="271939"/>
                  </a:cubicBezTo>
                  <a:cubicBezTo>
                    <a:pt x="58864" y="266986"/>
                    <a:pt x="69723" y="270986"/>
                    <a:pt x="68294" y="274987"/>
                  </a:cubicBezTo>
                  <a:close/>
                  <a:moveTo>
                    <a:pt x="68771" y="314992"/>
                  </a:moveTo>
                  <a:cubicBezTo>
                    <a:pt x="70390" y="315468"/>
                    <a:pt x="69533" y="318135"/>
                    <a:pt x="69628" y="320040"/>
                  </a:cubicBezTo>
                  <a:cubicBezTo>
                    <a:pt x="68485" y="315563"/>
                    <a:pt x="63722" y="319468"/>
                    <a:pt x="68294" y="321183"/>
                  </a:cubicBezTo>
                  <a:cubicBezTo>
                    <a:pt x="66865" y="324422"/>
                    <a:pt x="64008" y="319564"/>
                    <a:pt x="62198" y="319468"/>
                  </a:cubicBezTo>
                  <a:cubicBezTo>
                    <a:pt x="62484" y="315754"/>
                    <a:pt x="68580" y="318802"/>
                    <a:pt x="68771" y="314992"/>
                  </a:cubicBezTo>
                  <a:close/>
                  <a:moveTo>
                    <a:pt x="71342" y="283940"/>
                  </a:moveTo>
                  <a:cubicBezTo>
                    <a:pt x="68771" y="282226"/>
                    <a:pt x="64484" y="282035"/>
                    <a:pt x="62960" y="279464"/>
                  </a:cubicBezTo>
                  <a:cubicBezTo>
                    <a:pt x="64389" y="277559"/>
                    <a:pt x="71247" y="280892"/>
                    <a:pt x="71342" y="283940"/>
                  </a:cubicBezTo>
                  <a:close/>
                  <a:moveTo>
                    <a:pt x="64198" y="217075"/>
                  </a:moveTo>
                  <a:cubicBezTo>
                    <a:pt x="68485" y="218408"/>
                    <a:pt x="65246" y="221551"/>
                    <a:pt x="63722" y="223361"/>
                  </a:cubicBezTo>
                  <a:cubicBezTo>
                    <a:pt x="66675" y="225838"/>
                    <a:pt x="64961" y="225076"/>
                    <a:pt x="64484" y="229648"/>
                  </a:cubicBezTo>
                  <a:cubicBezTo>
                    <a:pt x="66675" y="229553"/>
                    <a:pt x="67532" y="227743"/>
                    <a:pt x="67342" y="224885"/>
                  </a:cubicBezTo>
                  <a:cubicBezTo>
                    <a:pt x="70580" y="226314"/>
                    <a:pt x="71628" y="229743"/>
                    <a:pt x="74295" y="231648"/>
                  </a:cubicBezTo>
                  <a:cubicBezTo>
                    <a:pt x="75724" y="229267"/>
                    <a:pt x="79153" y="229171"/>
                    <a:pt x="80963" y="227171"/>
                  </a:cubicBezTo>
                  <a:cubicBezTo>
                    <a:pt x="84487" y="231838"/>
                    <a:pt x="72676" y="230124"/>
                    <a:pt x="75057" y="237934"/>
                  </a:cubicBezTo>
                  <a:cubicBezTo>
                    <a:pt x="73438" y="236982"/>
                    <a:pt x="72962" y="235077"/>
                    <a:pt x="72962" y="232791"/>
                  </a:cubicBezTo>
                  <a:cubicBezTo>
                    <a:pt x="71914" y="232982"/>
                    <a:pt x="71628" y="233934"/>
                    <a:pt x="70390" y="233839"/>
                  </a:cubicBezTo>
                  <a:cubicBezTo>
                    <a:pt x="74867" y="238601"/>
                    <a:pt x="75247" y="241173"/>
                    <a:pt x="78200" y="245745"/>
                  </a:cubicBezTo>
                  <a:cubicBezTo>
                    <a:pt x="74581" y="245745"/>
                    <a:pt x="74104" y="243078"/>
                    <a:pt x="72295" y="241554"/>
                  </a:cubicBezTo>
                  <a:cubicBezTo>
                    <a:pt x="69056" y="241554"/>
                    <a:pt x="73819" y="243840"/>
                    <a:pt x="71914" y="246507"/>
                  </a:cubicBezTo>
                  <a:cubicBezTo>
                    <a:pt x="69152" y="245745"/>
                    <a:pt x="67628" y="243935"/>
                    <a:pt x="67342" y="241078"/>
                  </a:cubicBezTo>
                  <a:cubicBezTo>
                    <a:pt x="65913" y="241173"/>
                    <a:pt x="66104" y="243269"/>
                    <a:pt x="65818" y="244697"/>
                  </a:cubicBezTo>
                  <a:cubicBezTo>
                    <a:pt x="61055" y="242888"/>
                    <a:pt x="66961" y="238601"/>
                    <a:pt x="64103" y="234505"/>
                  </a:cubicBezTo>
                  <a:cubicBezTo>
                    <a:pt x="67532" y="233934"/>
                    <a:pt x="66294" y="237268"/>
                    <a:pt x="67532" y="238601"/>
                  </a:cubicBezTo>
                  <a:cubicBezTo>
                    <a:pt x="70485" y="238506"/>
                    <a:pt x="68675" y="233172"/>
                    <a:pt x="68009" y="232315"/>
                  </a:cubicBezTo>
                  <a:cubicBezTo>
                    <a:pt x="66865" y="233172"/>
                    <a:pt x="65056" y="233458"/>
                    <a:pt x="62960" y="233172"/>
                  </a:cubicBezTo>
                  <a:cubicBezTo>
                    <a:pt x="60865" y="225742"/>
                    <a:pt x="60388" y="225171"/>
                    <a:pt x="59341" y="215360"/>
                  </a:cubicBezTo>
                  <a:cubicBezTo>
                    <a:pt x="63341" y="214694"/>
                    <a:pt x="63055" y="225552"/>
                    <a:pt x="64198" y="217075"/>
                  </a:cubicBezTo>
                  <a:close/>
                  <a:moveTo>
                    <a:pt x="67723" y="251079"/>
                  </a:moveTo>
                  <a:cubicBezTo>
                    <a:pt x="64865" y="253841"/>
                    <a:pt x="64198" y="258509"/>
                    <a:pt x="68199" y="261080"/>
                  </a:cubicBezTo>
                  <a:cubicBezTo>
                    <a:pt x="63722" y="264795"/>
                    <a:pt x="65722" y="253175"/>
                    <a:pt x="61341" y="253079"/>
                  </a:cubicBezTo>
                  <a:cubicBezTo>
                    <a:pt x="61722" y="251270"/>
                    <a:pt x="65056" y="252889"/>
                    <a:pt x="65246" y="250888"/>
                  </a:cubicBezTo>
                  <a:cubicBezTo>
                    <a:pt x="63627" y="250317"/>
                    <a:pt x="58864" y="248698"/>
                    <a:pt x="56960" y="245269"/>
                  </a:cubicBezTo>
                  <a:cubicBezTo>
                    <a:pt x="62008" y="240506"/>
                    <a:pt x="65151" y="247364"/>
                    <a:pt x="67723" y="251079"/>
                  </a:cubicBezTo>
                  <a:close/>
                  <a:moveTo>
                    <a:pt x="53054" y="247459"/>
                  </a:moveTo>
                  <a:cubicBezTo>
                    <a:pt x="53150" y="244412"/>
                    <a:pt x="53340" y="241459"/>
                    <a:pt x="54864" y="240125"/>
                  </a:cubicBezTo>
                  <a:cubicBezTo>
                    <a:pt x="56769" y="240221"/>
                    <a:pt x="56864" y="249460"/>
                    <a:pt x="53054" y="247459"/>
                  </a:cubicBezTo>
                  <a:close/>
                  <a:moveTo>
                    <a:pt x="49911" y="177070"/>
                  </a:moveTo>
                  <a:cubicBezTo>
                    <a:pt x="56007" y="177832"/>
                    <a:pt x="50006" y="181546"/>
                    <a:pt x="55721" y="182594"/>
                  </a:cubicBezTo>
                  <a:cubicBezTo>
                    <a:pt x="53721" y="187642"/>
                    <a:pt x="47815" y="182404"/>
                    <a:pt x="49911" y="177070"/>
                  </a:cubicBezTo>
                  <a:close/>
                  <a:moveTo>
                    <a:pt x="49816" y="224600"/>
                  </a:moveTo>
                  <a:cubicBezTo>
                    <a:pt x="47054" y="223457"/>
                    <a:pt x="47435" y="219646"/>
                    <a:pt x="44005" y="219170"/>
                  </a:cubicBezTo>
                  <a:cubicBezTo>
                    <a:pt x="45339" y="214694"/>
                    <a:pt x="51721" y="219551"/>
                    <a:pt x="49816" y="224600"/>
                  </a:cubicBezTo>
                  <a:close/>
                  <a:moveTo>
                    <a:pt x="50483" y="154591"/>
                  </a:moveTo>
                  <a:cubicBezTo>
                    <a:pt x="46292" y="158020"/>
                    <a:pt x="47149" y="147447"/>
                    <a:pt x="43625" y="146495"/>
                  </a:cubicBezTo>
                  <a:cubicBezTo>
                    <a:pt x="48673" y="142304"/>
                    <a:pt x="45625" y="154876"/>
                    <a:pt x="50483" y="154591"/>
                  </a:cubicBezTo>
                  <a:close/>
                  <a:moveTo>
                    <a:pt x="49625" y="258413"/>
                  </a:moveTo>
                  <a:cubicBezTo>
                    <a:pt x="49530" y="260033"/>
                    <a:pt x="49339" y="261747"/>
                    <a:pt x="49244" y="263366"/>
                  </a:cubicBezTo>
                  <a:cubicBezTo>
                    <a:pt x="48196" y="261175"/>
                    <a:pt x="44958" y="258604"/>
                    <a:pt x="45434" y="264319"/>
                  </a:cubicBezTo>
                  <a:cubicBezTo>
                    <a:pt x="43339" y="262985"/>
                    <a:pt x="43720" y="259556"/>
                    <a:pt x="40862" y="258890"/>
                  </a:cubicBezTo>
                  <a:cubicBezTo>
                    <a:pt x="43244" y="258127"/>
                    <a:pt x="45434" y="261271"/>
                    <a:pt x="49625" y="258413"/>
                  </a:cubicBezTo>
                  <a:close/>
                  <a:moveTo>
                    <a:pt x="40196" y="188786"/>
                  </a:moveTo>
                  <a:cubicBezTo>
                    <a:pt x="39243" y="195072"/>
                    <a:pt x="39148" y="190691"/>
                    <a:pt x="37243" y="194786"/>
                  </a:cubicBezTo>
                  <a:cubicBezTo>
                    <a:pt x="39814" y="197834"/>
                    <a:pt x="33814" y="192691"/>
                    <a:pt x="35147" y="189643"/>
                  </a:cubicBezTo>
                  <a:cubicBezTo>
                    <a:pt x="37910" y="189071"/>
                    <a:pt x="38862" y="193453"/>
                    <a:pt x="38957" y="188690"/>
                  </a:cubicBezTo>
                  <a:cubicBezTo>
                    <a:pt x="37338" y="187071"/>
                    <a:pt x="38957" y="188214"/>
                    <a:pt x="40196" y="188786"/>
                  </a:cubicBezTo>
                  <a:close/>
                  <a:moveTo>
                    <a:pt x="35909" y="164687"/>
                  </a:moveTo>
                  <a:cubicBezTo>
                    <a:pt x="37814" y="168878"/>
                    <a:pt x="29718" y="158877"/>
                    <a:pt x="33242" y="166973"/>
                  </a:cubicBezTo>
                  <a:cubicBezTo>
                    <a:pt x="28385" y="163449"/>
                    <a:pt x="22955" y="160306"/>
                    <a:pt x="23146" y="152400"/>
                  </a:cubicBezTo>
                  <a:cubicBezTo>
                    <a:pt x="24194" y="151829"/>
                    <a:pt x="25241" y="151257"/>
                    <a:pt x="26956" y="151448"/>
                  </a:cubicBezTo>
                  <a:cubicBezTo>
                    <a:pt x="27718" y="146018"/>
                    <a:pt x="23241" y="140684"/>
                    <a:pt x="26956" y="136398"/>
                  </a:cubicBezTo>
                  <a:cubicBezTo>
                    <a:pt x="26098" y="136303"/>
                    <a:pt x="25337" y="136303"/>
                    <a:pt x="24479" y="136208"/>
                  </a:cubicBezTo>
                  <a:cubicBezTo>
                    <a:pt x="28575" y="133350"/>
                    <a:pt x="30194" y="142018"/>
                    <a:pt x="34385" y="137065"/>
                  </a:cubicBezTo>
                  <a:cubicBezTo>
                    <a:pt x="32195" y="140684"/>
                    <a:pt x="30575" y="144113"/>
                    <a:pt x="33433" y="148209"/>
                  </a:cubicBezTo>
                  <a:cubicBezTo>
                    <a:pt x="32766" y="150019"/>
                    <a:pt x="31909" y="147542"/>
                    <a:pt x="29718" y="147923"/>
                  </a:cubicBezTo>
                  <a:cubicBezTo>
                    <a:pt x="31909" y="151924"/>
                    <a:pt x="30766" y="151543"/>
                    <a:pt x="30194" y="157925"/>
                  </a:cubicBezTo>
                  <a:cubicBezTo>
                    <a:pt x="33528" y="156591"/>
                    <a:pt x="34290" y="155734"/>
                    <a:pt x="33242" y="151924"/>
                  </a:cubicBezTo>
                  <a:cubicBezTo>
                    <a:pt x="34576" y="153067"/>
                    <a:pt x="36481" y="153829"/>
                    <a:pt x="39338" y="153638"/>
                  </a:cubicBezTo>
                  <a:cubicBezTo>
                    <a:pt x="37243" y="157925"/>
                    <a:pt x="29146" y="158305"/>
                    <a:pt x="35909" y="164687"/>
                  </a:cubicBezTo>
                  <a:close/>
                  <a:moveTo>
                    <a:pt x="29146" y="201740"/>
                  </a:moveTo>
                  <a:cubicBezTo>
                    <a:pt x="25241" y="199834"/>
                    <a:pt x="27908" y="205645"/>
                    <a:pt x="24003" y="203835"/>
                  </a:cubicBezTo>
                  <a:cubicBezTo>
                    <a:pt x="21241" y="200692"/>
                    <a:pt x="26003" y="201644"/>
                    <a:pt x="25718" y="197739"/>
                  </a:cubicBezTo>
                  <a:cubicBezTo>
                    <a:pt x="24670" y="198311"/>
                    <a:pt x="23622" y="198882"/>
                    <a:pt x="21908" y="198692"/>
                  </a:cubicBezTo>
                  <a:cubicBezTo>
                    <a:pt x="21336" y="195263"/>
                    <a:pt x="24670" y="196501"/>
                    <a:pt x="25908" y="195263"/>
                  </a:cubicBezTo>
                  <a:cubicBezTo>
                    <a:pt x="21622" y="192881"/>
                    <a:pt x="25527" y="190119"/>
                    <a:pt x="25432" y="185261"/>
                  </a:cubicBezTo>
                  <a:cubicBezTo>
                    <a:pt x="29909" y="190500"/>
                    <a:pt x="25432" y="194786"/>
                    <a:pt x="29146" y="201740"/>
                  </a:cubicBezTo>
                  <a:close/>
                  <a:moveTo>
                    <a:pt x="34100" y="109538"/>
                  </a:moveTo>
                  <a:cubicBezTo>
                    <a:pt x="35147" y="115824"/>
                    <a:pt x="39529" y="112014"/>
                    <a:pt x="39624" y="118777"/>
                  </a:cubicBezTo>
                  <a:cubicBezTo>
                    <a:pt x="35528" y="120396"/>
                    <a:pt x="35243" y="118777"/>
                    <a:pt x="30956" y="118110"/>
                  </a:cubicBezTo>
                  <a:cubicBezTo>
                    <a:pt x="31337" y="115824"/>
                    <a:pt x="35243" y="117729"/>
                    <a:pt x="36100" y="116015"/>
                  </a:cubicBezTo>
                  <a:cubicBezTo>
                    <a:pt x="35814" y="114300"/>
                    <a:pt x="34100" y="113919"/>
                    <a:pt x="33909" y="112109"/>
                  </a:cubicBezTo>
                  <a:cubicBezTo>
                    <a:pt x="32766" y="112967"/>
                    <a:pt x="31052" y="113252"/>
                    <a:pt x="28861" y="112967"/>
                  </a:cubicBezTo>
                  <a:cubicBezTo>
                    <a:pt x="30099" y="108299"/>
                    <a:pt x="32956" y="114109"/>
                    <a:pt x="34100" y="109538"/>
                  </a:cubicBezTo>
                  <a:close/>
                  <a:moveTo>
                    <a:pt x="25813" y="88773"/>
                  </a:moveTo>
                  <a:cubicBezTo>
                    <a:pt x="32576" y="93250"/>
                    <a:pt x="27718" y="101441"/>
                    <a:pt x="31813" y="106775"/>
                  </a:cubicBezTo>
                  <a:cubicBezTo>
                    <a:pt x="31528" y="107728"/>
                    <a:pt x="30480" y="107918"/>
                    <a:pt x="30385" y="109157"/>
                  </a:cubicBezTo>
                  <a:cubicBezTo>
                    <a:pt x="29337" y="108871"/>
                    <a:pt x="29146" y="109538"/>
                    <a:pt x="29051" y="110300"/>
                  </a:cubicBezTo>
                  <a:cubicBezTo>
                    <a:pt x="28575" y="107061"/>
                    <a:pt x="27242" y="102203"/>
                    <a:pt x="22384" y="99727"/>
                  </a:cubicBezTo>
                  <a:cubicBezTo>
                    <a:pt x="22384" y="94774"/>
                    <a:pt x="23146" y="90583"/>
                    <a:pt x="25813" y="88773"/>
                  </a:cubicBezTo>
                  <a:close/>
                  <a:moveTo>
                    <a:pt x="18574" y="116967"/>
                  </a:moveTo>
                  <a:cubicBezTo>
                    <a:pt x="21527" y="118682"/>
                    <a:pt x="23431" y="125063"/>
                    <a:pt x="21527" y="127254"/>
                  </a:cubicBezTo>
                  <a:cubicBezTo>
                    <a:pt x="22670" y="128492"/>
                    <a:pt x="27908" y="124587"/>
                    <a:pt x="27432" y="131445"/>
                  </a:cubicBezTo>
                  <a:cubicBezTo>
                    <a:pt x="25622" y="131254"/>
                    <a:pt x="23908" y="130969"/>
                    <a:pt x="23622" y="132398"/>
                  </a:cubicBezTo>
                  <a:cubicBezTo>
                    <a:pt x="22193" y="132017"/>
                    <a:pt x="23051" y="131064"/>
                    <a:pt x="23717" y="131159"/>
                  </a:cubicBezTo>
                  <a:cubicBezTo>
                    <a:pt x="17621" y="127921"/>
                    <a:pt x="21336" y="123349"/>
                    <a:pt x="18574" y="116967"/>
                  </a:cubicBezTo>
                  <a:close/>
                  <a:moveTo>
                    <a:pt x="16193" y="161830"/>
                  </a:moveTo>
                  <a:cubicBezTo>
                    <a:pt x="17907" y="163068"/>
                    <a:pt x="17621" y="166021"/>
                    <a:pt x="18193" y="168307"/>
                  </a:cubicBezTo>
                  <a:cubicBezTo>
                    <a:pt x="19812" y="168116"/>
                    <a:pt x="20098" y="164687"/>
                    <a:pt x="18479" y="164592"/>
                  </a:cubicBezTo>
                  <a:cubicBezTo>
                    <a:pt x="20764" y="159449"/>
                    <a:pt x="21717" y="170783"/>
                    <a:pt x="23336" y="166211"/>
                  </a:cubicBezTo>
                  <a:cubicBezTo>
                    <a:pt x="26479" y="169736"/>
                    <a:pt x="18383" y="172117"/>
                    <a:pt x="15526" y="169354"/>
                  </a:cubicBezTo>
                  <a:cubicBezTo>
                    <a:pt x="15716" y="166783"/>
                    <a:pt x="16002" y="164401"/>
                    <a:pt x="16193" y="161830"/>
                  </a:cubicBezTo>
                  <a:close/>
                  <a:moveTo>
                    <a:pt x="9049" y="280130"/>
                  </a:moveTo>
                  <a:cubicBezTo>
                    <a:pt x="8668" y="277368"/>
                    <a:pt x="16764" y="277654"/>
                    <a:pt x="13145" y="275463"/>
                  </a:cubicBezTo>
                  <a:cubicBezTo>
                    <a:pt x="13716" y="272606"/>
                    <a:pt x="16383" y="277177"/>
                    <a:pt x="18002" y="277082"/>
                  </a:cubicBezTo>
                  <a:cubicBezTo>
                    <a:pt x="15145" y="278225"/>
                    <a:pt x="13335" y="280607"/>
                    <a:pt x="9049" y="280130"/>
                  </a:cubicBezTo>
                  <a:close/>
                  <a:moveTo>
                    <a:pt x="22670" y="266224"/>
                  </a:moveTo>
                  <a:cubicBezTo>
                    <a:pt x="19907" y="266128"/>
                    <a:pt x="21717" y="271463"/>
                    <a:pt x="20764" y="273558"/>
                  </a:cubicBezTo>
                  <a:cubicBezTo>
                    <a:pt x="18383" y="271177"/>
                    <a:pt x="18288" y="274320"/>
                    <a:pt x="15907" y="271939"/>
                  </a:cubicBezTo>
                  <a:cubicBezTo>
                    <a:pt x="22384" y="266986"/>
                    <a:pt x="19526" y="258985"/>
                    <a:pt x="27146" y="256603"/>
                  </a:cubicBezTo>
                  <a:cubicBezTo>
                    <a:pt x="23908" y="259937"/>
                    <a:pt x="25908" y="261461"/>
                    <a:pt x="23908" y="265081"/>
                  </a:cubicBezTo>
                  <a:cubicBezTo>
                    <a:pt x="25908" y="265557"/>
                    <a:pt x="26194" y="264128"/>
                    <a:pt x="27718" y="264128"/>
                  </a:cubicBezTo>
                  <a:cubicBezTo>
                    <a:pt x="24670" y="266700"/>
                    <a:pt x="29718" y="269081"/>
                    <a:pt x="30671" y="274415"/>
                  </a:cubicBezTo>
                  <a:cubicBezTo>
                    <a:pt x="26670" y="274415"/>
                    <a:pt x="24479" y="270986"/>
                    <a:pt x="22670" y="266224"/>
                  </a:cubicBezTo>
                  <a:close/>
                  <a:moveTo>
                    <a:pt x="33719" y="192024"/>
                  </a:moveTo>
                  <a:cubicBezTo>
                    <a:pt x="32195" y="190691"/>
                    <a:pt x="31528" y="188404"/>
                    <a:pt x="29051" y="187833"/>
                  </a:cubicBezTo>
                  <a:cubicBezTo>
                    <a:pt x="33052" y="184213"/>
                    <a:pt x="26003" y="183642"/>
                    <a:pt x="27242" y="178975"/>
                  </a:cubicBezTo>
                  <a:cubicBezTo>
                    <a:pt x="30480" y="179642"/>
                    <a:pt x="31433" y="177641"/>
                    <a:pt x="31337" y="174308"/>
                  </a:cubicBezTo>
                  <a:cubicBezTo>
                    <a:pt x="35814" y="176784"/>
                    <a:pt x="33338" y="173736"/>
                    <a:pt x="37624" y="173546"/>
                  </a:cubicBezTo>
                  <a:cubicBezTo>
                    <a:pt x="37433" y="175641"/>
                    <a:pt x="37243" y="177737"/>
                    <a:pt x="37052" y="179737"/>
                  </a:cubicBezTo>
                  <a:cubicBezTo>
                    <a:pt x="36004" y="178689"/>
                    <a:pt x="34385" y="178213"/>
                    <a:pt x="32195" y="178117"/>
                  </a:cubicBezTo>
                  <a:cubicBezTo>
                    <a:pt x="31337" y="181928"/>
                    <a:pt x="35052" y="181832"/>
                    <a:pt x="36767" y="183547"/>
                  </a:cubicBezTo>
                  <a:cubicBezTo>
                    <a:pt x="36386" y="186595"/>
                    <a:pt x="32671" y="183451"/>
                    <a:pt x="33147" y="181928"/>
                  </a:cubicBezTo>
                  <a:cubicBezTo>
                    <a:pt x="31242" y="182690"/>
                    <a:pt x="36100" y="187262"/>
                    <a:pt x="33719" y="192024"/>
                  </a:cubicBezTo>
                  <a:close/>
                  <a:moveTo>
                    <a:pt x="34957" y="269748"/>
                  </a:moveTo>
                  <a:cubicBezTo>
                    <a:pt x="35243" y="268796"/>
                    <a:pt x="36290" y="268605"/>
                    <a:pt x="36386" y="267367"/>
                  </a:cubicBezTo>
                  <a:cubicBezTo>
                    <a:pt x="37243" y="267462"/>
                    <a:pt x="38005" y="267462"/>
                    <a:pt x="38862" y="267557"/>
                  </a:cubicBezTo>
                  <a:cubicBezTo>
                    <a:pt x="38767" y="269558"/>
                    <a:pt x="37910" y="272225"/>
                    <a:pt x="39719" y="272606"/>
                  </a:cubicBezTo>
                  <a:cubicBezTo>
                    <a:pt x="37529" y="276606"/>
                    <a:pt x="36386" y="270224"/>
                    <a:pt x="34957" y="269748"/>
                  </a:cubicBezTo>
                  <a:close/>
                  <a:moveTo>
                    <a:pt x="41910" y="291560"/>
                  </a:moveTo>
                  <a:cubicBezTo>
                    <a:pt x="40291" y="291084"/>
                    <a:pt x="41148" y="288322"/>
                    <a:pt x="41053" y="286512"/>
                  </a:cubicBezTo>
                  <a:cubicBezTo>
                    <a:pt x="39814" y="286417"/>
                    <a:pt x="38576" y="286322"/>
                    <a:pt x="37338" y="286226"/>
                  </a:cubicBezTo>
                  <a:cubicBezTo>
                    <a:pt x="38290" y="280511"/>
                    <a:pt x="44768" y="286798"/>
                    <a:pt x="41910" y="291560"/>
                  </a:cubicBezTo>
                  <a:close/>
                  <a:moveTo>
                    <a:pt x="43910" y="297942"/>
                  </a:moveTo>
                  <a:cubicBezTo>
                    <a:pt x="44863" y="298704"/>
                    <a:pt x="45815" y="299371"/>
                    <a:pt x="47530" y="299466"/>
                  </a:cubicBezTo>
                  <a:cubicBezTo>
                    <a:pt x="47530" y="301276"/>
                    <a:pt x="47435" y="302990"/>
                    <a:pt x="46006" y="303085"/>
                  </a:cubicBezTo>
                  <a:cubicBezTo>
                    <a:pt x="45911" y="305467"/>
                    <a:pt x="50006" y="304228"/>
                    <a:pt x="49435" y="307086"/>
                  </a:cubicBezTo>
                  <a:cubicBezTo>
                    <a:pt x="53150" y="306324"/>
                    <a:pt x="49054" y="303085"/>
                    <a:pt x="49911" y="300895"/>
                  </a:cubicBezTo>
                  <a:cubicBezTo>
                    <a:pt x="50863" y="301657"/>
                    <a:pt x="51816" y="302324"/>
                    <a:pt x="53530" y="302419"/>
                  </a:cubicBezTo>
                  <a:cubicBezTo>
                    <a:pt x="52864" y="305276"/>
                    <a:pt x="53340" y="307181"/>
                    <a:pt x="54293" y="308705"/>
                  </a:cubicBezTo>
                  <a:cubicBezTo>
                    <a:pt x="58007" y="309943"/>
                    <a:pt x="56960" y="305467"/>
                    <a:pt x="60674" y="306705"/>
                  </a:cubicBezTo>
                  <a:cubicBezTo>
                    <a:pt x="60865" y="308991"/>
                    <a:pt x="59341" y="309182"/>
                    <a:pt x="59341" y="307848"/>
                  </a:cubicBezTo>
                  <a:cubicBezTo>
                    <a:pt x="58007" y="308039"/>
                    <a:pt x="58293" y="310229"/>
                    <a:pt x="56674" y="310134"/>
                  </a:cubicBezTo>
                  <a:cubicBezTo>
                    <a:pt x="59817" y="311182"/>
                    <a:pt x="59817" y="311182"/>
                    <a:pt x="61246" y="315468"/>
                  </a:cubicBezTo>
                  <a:cubicBezTo>
                    <a:pt x="56007" y="319468"/>
                    <a:pt x="53435" y="311372"/>
                    <a:pt x="53150" y="307276"/>
                  </a:cubicBezTo>
                  <a:cubicBezTo>
                    <a:pt x="50483" y="308800"/>
                    <a:pt x="54007" y="311658"/>
                    <a:pt x="51340" y="314611"/>
                  </a:cubicBezTo>
                  <a:cubicBezTo>
                    <a:pt x="47720" y="310134"/>
                    <a:pt x="44196" y="305467"/>
                    <a:pt x="43910" y="2979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69" name="Freeform: Shape 2222">
              <a:extLst>
                <a:ext uri="{FF2B5EF4-FFF2-40B4-BE49-F238E27FC236}">
                  <a16:creationId xmlns:a16="http://schemas.microsoft.com/office/drawing/2014/main" id="{3D7DC206-70AD-40D6-B94D-27F65A9A0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9876" y="421614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0" name="Freeform: Shape 2223">
              <a:extLst>
                <a:ext uri="{FF2B5EF4-FFF2-40B4-BE49-F238E27FC236}">
                  <a16:creationId xmlns:a16="http://schemas.microsoft.com/office/drawing/2014/main" id="{7A28C6B5-A80A-430B-92BA-3598656A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7780" y="3995833"/>
              <a:ext cx="19050" cy="19050"/>
            </a:xfrm>
            <a:custGeom>
              <a:avLst/>
              <a:gdLst>
                <a:gd name="T0" fmla="*/ 22288 w 19050"/>
                <a:gd name="T1" fmla="*/ 18002 h 19050"/>
                <a:gd name="T2" fmla="*/ 16097 w 19050"/>
                <a:gd name="T3" fmla="*/ 17526 h 19050"/>
                <a:gd name="T4" fmla="*/ 11335 w 19050"/>
                <a:gd name="T5" fmla="*/ 14669 h 19050"/>
                <a:gd name="T6" fmla="*/ 8096 w 19050"/>
                <a:gd name="T7" fmla="*/ 8096 h 19050"/>
                <a:gd name="T8" fmla="*/ 16288 w 19050"/>
                <a:gd name="T9" fmla="*/ 0 h 19050"/>
                <a:gd name="T10" fmla="*/ 13621 w 19050"/>
                <a:gd name="T11" fmla="*/ 2286 h 19050"/>
                <a:gd name="T12" fmla="*/ 12478 w 19050"/>
                <a:gd name="T13" fmla="*/ 953 h 19050"/>
                <a:gd name="T14" fmla="*/ 3143 w 19050"/>
                <a:gd name="T15" fmla="*/ 7715 h 19050"/>
                <a:gd name="T16" fmla="*/ 6667 w 19050"/>
                <a:gd name="T17" fmla="*/ 10478 h 19050"/>
                <a:gd name="T18" fmla="*/ 0 w 19050"/>
                <a:gd name="T19" fmla="*/ 14954 h 19050"/>
                <a:gd name="T20" fmla="*/ 4572 w 19050"/>
                <a:gd name="T21" fmla="*/ 20288 h 19050"/>
                <a:gd name="T22" fmla="*/ 10668 w 19050"/>
                <a:gd name="T23" fmla="*/ 22003 h 19050"/>
                <a:gd name="T24" fmla="*/ 14669 w 19050"/>
                <a:gd name="T25" fmla="*/ 18574 h 19050"/>
                <a:gd name="T26" fmla="*/ 13049 w 19050"/>
                <a:gd name="T27" fmla="*/ 23432 h 19050"/>
                <a:gd name="T28" fmla="*/ 22288 w 19050"/>
                <a:gd name="T29" fmla="*/ 18002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22288" y="18002"/>
                  </a:moveTo>
                  <a:cubicBezTo>
                    <a:pt x="20479" y="20288"/>
                    <a:pt x="19907" y="14859"/>
                    <a:pt x="16097" y="17526"/>
                  </a:cubicBezTo>
                  <a:cubicBezTo>
                    <a:pt x="17621" y="13907"/>
                    <a:pt x="13525" y="15145"/>
                    <a:pt x="11335" y="14669"/>
                  </a:cubicBezTo>
                  <a:cubicBezTo>
                    <a:pt x="14573" y="11906"/>
                    <a:pt x="10001" y="9906"/>
                    <a:pt x="8096" y="8096"/>
                  </a:cubicBezTo>
                  <a:cubicBezTo>
                    <a:pt x="13906" y="9906"/>
                    <a:pt x="16954" y="1333"/>
                    <a:pt x="16288" y="0"/>
                  </a:cubicBezTo>
                  <a:cubicBezTo>
                    <a:pt x="15907" y="1429"/>
                    <a:pt x="14764" y="1810"/>
                    <a:pt x="13621" y="2286"/>
                  </a:cubicBezTo>
                  <a:cubicBezTo>
                    <a:pt x="13811" y="953"/>
                    <a:pt x="13335" y="-952"/>
                    <a:pt x="12478" y="953"/>
                  </a:cubicBezTo>
                  <a:cubicBezTo>
                    <a:pt x="15145" y="5429"/>
                    <a:pt x="6001" y="5334"/>
                    <a:pt x="3143" y="7715"/>
                  </a:cubicBezTo>
                  <a:cubicBezTo>
                    <a:pt x="4572" y="8477"/>
                    <a:pt x="5810" y="9239"/>
                    <a:pt x="6667" y="10478"/>
                  </a:cubicBezTo>
                  <a:cubicBezTo>
                    <a:pt x="5239" y="12954"/>
                    <a:pt x="2381" y="13621"/>
                    <a:pt x="0" y="14954"/>
                  </a:cubicBezTo>
                  <a:cubicBezTo>
                    <a:pt x="5048" y="13716"/>
                    <a:pt x="2953" y="18574"/>
                    <a:pt x="4572" y="20288"/>
                  </a:cubicBezTo>
                  <a:cubicBezTo>
                    <a:pt x="7525" y="20098"/>
                    <a:pt x="9335" y="20860"/>
                    <a:pt x="10668" y="22003"/>
                  </a:cubicBezTo>
                  <a:cubicBezTo>
                    <a:pt x="10668" y="19241"/>
                    <a:pt x="12002" y="18098"/>
                    <a:pt x="14669" y="18574"/>
                  </a:cubicBezTo>
                  <a:cubicBezTo>
                    <a:pt x="14192" y="20193"/>
                    <a:pt x="12668" y="20860"/>
                    <a:pt x="13049" y="23432"/>
                  </a:cubicBezTo>
                  <a:cubicBezTo>
                    <a:pt x="18002" y="24765"/>
                    <a:pt x="24955" y="21336"/>
                    <a:pt x="22288" y="18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1" name="Freeform: Shape 2224">
              <a:extLst>
                <a:ext uri="{FF2B5EF4-FFF2-40B4-BE49-F238E27FC236}">
                  <a16:creationId xmlns:a16="http://schemas.microsoft.com/office/drawing/2014/main" id="{BC86024A-2E30-4703-867B-75D14C5CB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483" y="3995166"/>
              <a:ext cx="9525" cy="9525"/>
            </a:xfrm>
            <a:custGeom>
              <a:avLst/>
              <a:gdLst>
                <a:gd name="T0" fmla="*/ 66817875 w 9525"/>
                <a:gd name="T1" fmla="*/ 29032200 h 9525"/>
                <a:gd name="T2" fmla="*/ 9658350 w 9525"/>
                <a:gd name="T3" fmla="*/ 0 h 9525"/>
                <a:gd name="T4" fmla="*/ 16916400 w 9525"/>
                <a:gd name="T5" fmla="*/ 59883675 h 9525"/>
                <a:gd name="T6" fmla="*/ 66817875 w 9525"/>
                <a:gd name="T7" fmla="*/ 290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15" y="3048"/>
                  </a:moveTo>
                  <a:cubicBezTo>
                    <a:pt x="4729" y="2286"/>
                    <a:pt x="4157" y="95"/>
                    <a:pt x="1014" y="0"/>
                  </a:cubicBezTo>
                  <a:cubicBezTo>
                    <a:pt x="61" y="3143"/>
                    <a:pt x="-986" y="4191"/>
                    <a:pt x="1776" y="6287"/>
                  </a:cubicBezTo>
                  <a:cubicBezTo>
                    <a:pt x="2348" y="3810"/>
                    <a:pt x="7301" y="6477"/>
                    <a:pt x="7015" y="30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2" name="Freeform: Shape 2225">
              <a:extLst>
                <a:ext uri="{FF2B5EF4-FFF2-40B4-BE49-F238E27FC236}">
                  <a16:creationId xmlns:a16="http://schemas.microsoft.com/office/drawing/2014/main" id="{3F99D51B-CB8F-4699-9198-4A6B152FF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555" y="4483798"/>
              <a:ext cx="9525" cy="9525"/>
            </a:xfrm>
            <a:custGeom>
              <a:avLst/>
              <a:gdLst>
                <a:gd name="T0" fmla="*/ 34347150 w 9525"/>
                <a:gd name="T1" fmla="*/ 0 h 9525"/>
                <a:gd name="T2" fmla="*/ 3505200 w 9525"/>
                <a:gd name="T3" fmla="*/ 8477 h 9525"/>
                <a:gd name="T4" fmla="*/ 32537400 w 9525"/>
                <a:gd name="T5" fmla="*/ 17526 h 9525"/>
                <a:gd name="T6" fmla="*/ 34347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606" y="0"/>
                  </a:moveTo>
                  <a:cubicBezTo>
                    <a:pt x="5702" y="3810"/>
                    <a:pt x="5321" y="14478"/>
                    <a:pt x="368" y="8477"/>
                  </a:cubicBezTo>
                  <a:cubicBezTo>
                    <a:pt x="-585" y="13145"/>
                    <a:pt x="273" y="16288"/>
                    <a:pt x="3416" y="17526"/>
                  </a:cubicBezTo>
                  <a:cubicBezTo>
                    <a:pt x="654" y="11716"/>
                    <a:pt x="14846" y="4286"/>
                    <a:pt x="36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3" name="Freeform: Shape 2226">
              <a:extLst>
                <a:ext uri="{FF2B5EF4-FFF2-40B4-BE49-F238E27FC236}">
                  <a16:creationId xmlns:a16="http://schemas.microsoft.com/office/drawing/2014/main" id="{C482E3D5-7751-4B3B-9C76-16FB5D83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979" y="4097941"/>
              <a:ext cx="9525" cy="9525"/>
            </a:xfrm>
            <a:custGeom>
              <a:avLst/>
              <a:gdLst>
                <a:gd name="T0" fmla="*/ 43 w 9525"/>
                <a:gd name="T1" fmla="*/ 11906 h 9525"/>
                <a:gd name="T2" fmla="*/ 15379 w 9525"/>
                <a:gd name="T3" fmla="*/ 8096 h 9525"/>
                <a:gd name="T4" fmla="*/ 8521 w 9525"/>
                <a:gd name="T5" fmla="*/ 0 h 9525"/>
                <a:gd name="T6" fmla="*/ 6520 w 9525"/>
                <a:gd name="T7" fmla="*/ 9811 h 9525"/>
                <a:gd name="T8" fmla="*/ 43 w 9525"/>
                <a:gd name="T9" fmla="*/ 11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3" y="11906"/>
                  </a:moveTo>
                  <a:cubicBezTo>
                    <a:pt x="4520" y="10001"/>
                    <a:pt x="12521" y="12097"/>
                    <a:pt x="15379" y="8096"/>
                  </a:cubicBezTo>
                  <a:cubicBezTo>
                    <a:pt x="8235" y="12097"/>
                    <a:pt x="11664" y="2572"/>
                    <a:pt x="8521" y="0"/>
                  </a:cubicBezTo>
                  <a:cubicBezTo>
                    <a:pt x="7568" y="2953"/>
                    <a:pt x="9378" y="9144"/>
                    <a:pt x="6520" y="9811"/>
                  </a:cubicBezTo>
                  <a:cubicBezTo>
                    <a:pt x="4711" y="7811"/>
                    <a:pt x="-528" y="7525"/>
                    <a:pt x="43" y="11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4" name="Freeform: Shape 2227">
              <a:extLst>
                <a:ext uri="{FF2B5EF4-FFF2-40B4-BE49-F238E27FC236}">
                  <a16:creationId xmlns:a16="http://schemas.microsoft.com/office/drawing/2014/main" id="{B217C917-2C60-454B-AE46-D1DBB0E84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054" y="3961733"/>
              <a:ext cx="9525" cy="19050"/>
            </a:xfrm>
            <a:custGeom>
              <a:avLst/>
              <a:gdLst>
                <a:gd name="T0" fmla="*/ 304 w 9525"/>
                <a:gd name="T1" fmla="*/ 5525 h 19050"/>
                <a:gd name="T2" fmla="*/ 7733 w 9525"/>
                <a:gd name="T3" fmla="*/ 22384 h 19050"/>
                <a:gd name="T4" fmla="*/ 3637 w 9525"/>
                <a:gd name="T5" fmla="*/ 27051 h 19050"/>
                <a:gd name="T6" fmla="*/ 10019 w 9525"/>
                <a:gd name="T7" fmla="*/ 25051 h 19050"/>
                <a:gd name="T8" fmla="*/ 13924 w 9525"/>
                <a:gd name="T9" fmla="*/ 7811 h 19050"/>
                <a:gd name="T10" fmla="*/ 8876 w 9525"/>
                <a:gd name="T11" fmla="*/ 8668 h 19050"/>
                <a:gd name="T12" fmla="*/ 9543 w 9525"/>
                <a:gd name="T13" fmla="*/ 0 h 19050"/>
                <a:gd name="T14" fmla="*/ 7828 w 9525"/>
                <a:gd name="T15" fmla="*/ 6096 h 19050"/>
                <a:gd name="T16" fmla="*/ 4495 w 9525"/>
                <a:gd name="T17" fmla="*/ 762 h 19050"/>
                <a:gd name="T18" fmla="*/ 304 w 9525"/>
                <a:gd name="T19" fmla="*/ 5525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19050">
                  <a:moveTo>
                    <a:pt x="304" y="5525"/>
                  </a:moveTo>
                  <a:cubicBezTo>
                    <a:pt x="-839" y="18574"/>
                    <a:pt x="1161" y="14573"/>
                    <a:pt x="7733" y="22384"/>
                  </a:cubicBezTo>
                  <a:cubicBezTo>
                    <a:pt x="6590" y="24289"/>
                    <a:pt x="3637" y="23908"/>
                    <a:pt x="3637" y="27051"/>
                  </a:cubicBezTo>
                  <a:cubicBezTo>
                    <a:pt x="6685" y="27432"/>
                    <a:pt x="9638" y="27813"/>
                    <a:pt x="10019" y="25051"/>
                  </a:cubicBezTo>
                  <a:cubicBezTo>
                    <a:pt x="9352" y="19526"/>
                    <a:pt x="13924" y="16764"/>
                    <a:pt x="13924" y="7811"/>
                  </a:cubicBezTo>
                  <a:cubicBezTo>
                    <a:pt x="11638" y="7334"/>
                    <a:pt x="11067" y="9049"/>
                    <a:pt x="8876" y="8668"/>
                  </a:cubicBezTo>
                  <a:cubicBezTo>
                    <a:pt x="10209" y="4858"/>
                    <a:pt x="12972" y="3620"/>
                    <a:pt x="9543" y="0"/>
                  </a:cubicBezTo>
                  <a:cubicBezTo>
                    <a:pt x="8686" y="1715"/>
                    <a:pt x="10495" y="6572"/>
                    <a:pt x="7828" y="6096"/>
                  </a:cubicBezTo>
                  <a:cubicBezTo>
                    <a:pt x="6685" y="4286"/>
                    <a:pt x="6114" y="2191"/>
                    <a:pt x="4495" y="762"/>
                  </a:cubicBezTo>
                  <a:cubicBezTo>
                    <a:pt x="-744" y="2858"/>
                    <a:pt x="6781" y="9239"/>
                    <a:pt x="304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5" name="Freeform: Shape 2228">
              <a:extLst>
                <a:ext uri="{FF2B5EF4-FFF2-40B4-BE49-F238E27FC236}">
                  <a16:creationId xmlns:a16="http://schemas.microsoft.com/office/drawing/2014/main" id="{DD283193-3388-45A7-BEDF-361D3445C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169" y="3987260"/>
              <a:ext cx="9525" cy="9525"/>
            </a:xfrm>
            <a:custGeom>
              <a:avLst/>
              <a:gdLst>
                <a:gd name="T0" fmla="*/ 86620350 w 9525"/>
                <a:gd name="T1" fmla="*/ 12001 h 9525"/>
                <a:gd name="T2" fmla="*/ 438150 w 9525"/>
                <a:gd name="T3" fmla="*/ 0 h 9525"/>
                <a:gd name="T4" fmla="*/ 17678400 w 9525"/>
                <a:gd name="T5" fmla="*/ 8954 h 9525"/>
                <a:gd name="T6" fmla="*/ 86620350 w 9525"/>
                <a:gd name="T7" fmla="*/ 1200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94" y="12001"/>
                  </a:moveTo>
                  <a:cubicBezTo>
                    <a:pt x="9380" y="5239"/>
                    <a:pt x="1570" y="5239"/>
                    <a:pt x="46" y="0"/>
                  </a:cubicBezTo>
                  <a:cubicBezTo>
                    <a:pt x="-431" y="3905"/>
                    <a:pt x="2998" y="4477"/>
                    <a:pt x="1856" y="8954"/>
                  </a:cubicBezTo>
                  <a:cubicBezTo>
                    <a:pt x="4713" y="9525"/>
                    <a:pt x="6808" y="10858"/>
                    <a:pt x="9094" y="12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6" name="Freeform: Shape 2229">
              <a:extLst>
                <a:ext uri="{FF2B5EF4-FFF2-40B4-BE49-F238E27FC236}">
                  <a16:creationId xmlns:a16="http://schemas.microsoft.com/office/drawing/2014/main" id="{5C72858E-5114-4B4A-84B5-5A6AC6139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969" y="4037171"/>
              <a:ext cx="9525" cy="9525"/>
            </a:xfrm>
            <a:custGeom>
              <a:avLst/>
              <a:gdLst>
                <a:gd name="T0" fmla="*/ 16402050 w 9525"/>
                <a:gd name="T1" fmla="*/ 0 h 9525"/>
                <a:gd name="T2" fmla="*/ 8229600 w 9525"/>
                <a:gd name="T3" fmla="*/ 11144 h 9525"/>
                <a:gd name="T4" fmla="*/ 43614975 w 9525"/>
                <a:gd name="T5" fmla="*/ 11430 h 9525"/>
                <a:gd name="T6" fmla="*/ 50873025 w 9525"/>
                <a:gd name="T7" fmla="*/ 2762 h 9525"/>
                <a:gd name="T8" fmla="*/ 16402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2" y="0"/>
                  </a:moveTo>
                  <a:cubicBezTo>
                    <a:pt x="3627" y="4572"/>
                    <a:pt x="-2088" y="8668"/>
                    <a:pt x="864" y="11144"/>
                  </a:cubicBezTo>
                  <a:cubicBezTo>
                    <a:pt x="1531" y="9049"/>
                    <a:pt x="2388" y="11525"/>
                    <a:pt x="4579" y="11430"/>
                  </a:cubicBezTo>
                  <a:cubicBezTo>
                    <a:pt x="6008" y="7048"/>
                    <a:pt x="2293" y="5143"/>
                    <a:pt x="5341" y="2762"/>
                  </a:cubicBezTo>
                  <a:cubicBezTo>
                    <a:pt x="2674" y="3048"/>
                    <a:pt x="2865" y="952"/>
                    <a:pt x="172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7" name="Freeform: Shape 2230">
              <a:extLst>
                <a:ext uri="{FF2B5EF4-FFF2-40B4-BE49-F238E27FC236}">
                  <a16:creationId xmlns:a16="http://schemas.microsoft.com/office/drawing/2014/main" id="{75DD8D4A-96AA-45A1-AB69-DA54683F7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501" y="3998595"/>
              <a:ext cx="9525" cy="9525"/>
            </a:xfrm>
            <a:custGeom>
              <a:avLst/>
              <a:gdLst>
                <a:gd name="T0" fmla="*/ 53530500 w 9525"/>
                <a:gd name="T1" fmla="*/ 75304650 h 9525"/>
                <a:gd name="T2" fmla="*/ 46272450 w 9525"/>
                <a:gd name="T3" fmla="*/ 15420975 h 9525"/>
                <a:gd name="T4" fmla="*/ 0 w 9525"/>
                <a:gd name="T5" fmla="*/ 0 h 9525"/>
                <a:gd name="T6" fmla="*/ 5353050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620" y="7906"/>
                  </a:moveTo>
                  <a:cubicBezTo>
                    <a:pt x="2572" y="8192"/>
                    <a:pt x="8858" y="-1619"/>
                    <a:pt x="4858" y="1619"/>
                  </a:cubicBezTo>
                  <a:cubicBezTo>
                    <a:pt x="3620" y="8001"/>
                    <a:pt x="2096" y="0"/>
                    <a:pt x="0" y="0"/>
                  </a:cubicBezTo>
                  <a:cubicBezTo>
                    <a:pt x="476" y="3143"/>
                    <a:pt x="3620" y="10001"/>
                    <a:pt x="5620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8" name="Freeform: Shape 2231">
              <a:extLst>
                <a:ext uri="{FF2B5EF4-FFF2-40B4-BE49-F238E27FC236}">
                  <a16:creationId xmlns:a16="http://schemas.microsoft.com/office/drawing/2014/main" id="{0DF86B22-FE43-4456-A996-0D13F5BB8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5788" y="4008311"/>
              <a:ext cx="9525" cy="9525"/>
            </a:xfrm>
            <a:custGeom>
              <a:avLst/>
              <a:gdLst>
                <a:gd name="T0" fmla="*/ 1619 w 9525"/>
                <a:gd name="T1" fmla="*/ 7334 h 9525"/>
                <a:gd name="T2" fmla="*/ 5048 w 9525"/>
                <a:gd name="T3" fmla="*/ 11335 h 9525"/>
                <a:gd name="T4" fmla="*/ 0 w 9525"/>
                <a:gd name="T5" fmla="*/ 12192 h 9525"/>
                <a:gd name="T6" fmla="*/ 3524 w 9525"/>
                <a:gd name="T7" fmla="*/ 14954 h 9525"/>
                <a:gd name="T8" fmla="*/ 10859 w 9525"/>
                <a:gd name="T9" fmla="*/ 16764 h 9525"/>
                <a:gd name="T10" fmla="*/ 4763 w 9525"/>
                <a:gd name="T11" fmla="*/ 0 h 9525"/>
                <a:gd name="T12" fmla="*/ 1619 w 9525"/>
                <a:gd name="T13" fmla="*/ 733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619" y="7334"/>
                  </a:moveTo>
                  <a:cubicBezTo>
                    <a:pt x="571" y="12573"/>
                    <a:pt x="4858" y="9144"/>
                    <a:pt x="5048" y="11335"/>
                  </a:cubicBezTo>
                  <a:cubicBezTo>
                    <a:pt x="3143" y="14288"/>
                    <a:pt x="1524" y="8763"/>
                    <a:pt x="0" y="12192"/>
                  </a:cubicBezTo>
                  <a:cubicBezTo>
                    <a:pt x="1905" y="12478"/>
                    <a:pt x="667" y="15430"/>
                    <a:pt x="3524" y="14954"/>
                  </a:cubicBezTo>
                  <a:cubicBezTo>
                    <a:pt x="6953" y="9715"/>
                    <a:pt x="7715" y="15430"/>
                    <a:pt x="10859" y="16764"/>
                  </a:cubicBezTo>
                  <a:cubicBezTo>
                    <a:pt x="4572" y="11716"/>
                    <a:pt x="15812" y="2857"/>
                    <a:pt x="4763" y="0"/>
                  </a:cubicBezTo>
                  <a:cubicBezTo>
                    <a:pt x="7715" y="2667"/>
                    <a:pt x="5144" y="9811"/>
                    <a:pt x="1619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79" name="Freeform: Shape 2232">
              <a:extLst>
                <a:ext uri="{FF2B5EF4-FFF2-40B4-BE49-F238E27FC236}">
                  <a16:creationId xmlns:a16="http://schemas.microsoft.com/office/drawing/2014/main" id="{117A445A-D0CF-4364-88D7-5B4970194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17" y="4035881"/>
              <a:ext cx="9525" cy="9525"/>
            </a:xfrm>
            <a:custGeom>
              <a:avLst/>
              <a:gdLst>
                <a:gd name="T0" fmla="*/ 9058275 w 9525"/>
                <a:gd name="T1" fmla="*/ 10477500 h 9525"/>
                <a:gd name="T2" fmla="*/ 65312925 w 9525"/>
                <a:gd name="T3" fmla="*/ 50396775 h 9525"/>
                <a:gd name="T4" fmla="*/ 44443650 w 9525"/>
                <a:gd name="T5" fmla="*/ 13201650 h 9525"/>
                <a:gd name="T6" fmla="*/ 9058275 w 9525"/>
                <a:gd name="T7" fmla="*/ 10477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1" y="1100"/>
                  </a:moveTo>
                  <a:cubicBezTo>
                    <a:pt x="1904" y="3386"/>
                    <a:pt x="5142" y="3672"/>
                    <a:pt x="6857" y="5291"/>
                  </a:cubicBezTo>
                  <a:cubicBezTo>
                    <a:pt x="8095" y="2815"/>
                    <a:pt x="6381" y="-2519"/>
                    <a:pt x="4666" y="1386"/>
                  </a:cubicBezTo>
                  <a:cubicBezTo>
                    <a:pt x="8476" y="5386"/>
                    <a:pt x="-3335" y="-2424"/>
                    <a:pt x="951" y="11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0" name="Freeform: Shape 2233">
              <a:extLst>
                <a:ext uri="{FF2B5EF4-FFF2-40B4-BE49-F238E27FC236}">
                  <a16:creationId xmlns:a16="http://schemas.microsoft.com/office/drawing/2014/main" id="{E8E87055-4EF3-47A2-8A6E-F10E1140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932" y="4109275"/>
              <a:ext cx="9525" cy="9525"/>
            </a:xfrm>
            <a:custGeom>
              <a:avLst/>
              <a:gdLst>
                <a:gd name="T0" fmla="*/ 13592175 w 9525"/>
                <a:gd name="T1" fmla="*/ 58969275 h 9525"/>
                <a:gd name="T2" fmla="*/ 11772900 w 9525"/>
                <a:gd name="T3" fmla="*/ 82562700 h 9525"/>
                <a:gd name="T4" fmla="*/ 48063150 w 9525"/>
                <a:gd name="T5" fmla="*/ 73485375 h 9525"/>
                <a:gd name="T6" fmla="*/ 18126075 w 9525"/>
                <a:gd name="T7" fmla="*/ 0 h 9525"/>
                <a:gd name="T8" fmla="*/ 2705100 w 9525"/>
                <a:gd name="T9" fmla="*/ 46272450 h 9525"/>
                <a:gd name="T10" fmla="*/ 1359217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27" y="6191"/>
                  </a:moveTo>
                  <a:cubicBezTo>
                    <a:pt x="1427" y="7620"/>
                    <a:pt x="-574" y="8001"/>
                    <a:pt x="1236" y="8668"/>
                  </a:cubicBezTo>
                  <a:cubicBezTo>
                    <a:pt x="1522" y="7239"/>
                    <a:pt x="3331" y="7525"/>
                    <a:pt x="5046" y="7715"/>
                  </a:cubicBezTo>
                  <a:cubicBezTo>
                    <a:pt x="4094" y="2953"/>
                    <a:pt x="4951" y="953"/>
                    <a:pt x="1903" y="0"/>
                  </a:cubicBezTo>
                  <a:cubicBezTo>
                    <a:pt x="5332" y="6572"/>
                    <a:pt x="-1431" y="2667"/>
                    <a:pt x="284" y="4858"/>
                  </a:cubicBezTo>
                  <a:cubicBezTo>
                    <a:pt x="950" y="4953"/>
                    <a:pt x="1712" y="5239"/>
                    <a:pt x="1427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1" name="Freeform: Shape 2234">
              <a:extLst>
                <a:ext uri="{FF2B5EF4-FFF2-40B4-BE49-F238E27FC236}">
                  <a16:creationId xmlns:a16="http://schemas.microsoft.com/office/drawing/2014/main" id="{B856239E-121F-4937-86D8-BD4220D2C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02" y="3979521"/>
              <a:ext cx="9525" cy="9525"/>
            </a:xfrm>
            <a:custGeom>
              <a:avLst/>
              <a:gdLst>
                <a:gd name="T0" fmla="*/ 16744950 w 9525"/>
                <a:gd name="T1" fmla="*/ 11645 h 9525"/>
                <a:gd name="T2" fmla="*/ 14020800 w 9525"/>
                <a:gd name="T3" fmla="*/ 310 h 9525"/>
                <a:gd name="T4" fmla="*/ 34890075 w 9525"/>
                <a:gd name="T5" fmla="*/ 4215 h 9525"/>
                <a:gd name="T6" fmla="*/ 409575 w 9525"/>
                <a:gd name="T7" fmla="*/ 2691 h 9525"/>
                <a:gd name="T8" fmla="*/ 16744950 w 9525"/>
                <a:gd name="T9" fmla="*/ 116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58" y="11645"/>
                  </a:moveTo>
                  <a:cubicBezTo>
                    <a:pt x="2806" y="7263"/>
                    <a:pt x="7473" y="-1785"/>
                    <a:pt x="1472" y="310"/>
                  </a:cubicBezTo>
                  <a:cubicBezTo>
                    <a:pt x="2996" y="977"/>
                    <a:pt x="3853" y="2120"/>
                    <a:pt x="3663" y="4215"/>
                  </a:cubicBezTo>
                  <a:cubicBezTo>
                    <a:pt x="2043" y="4025"/>
                    <a:pt x="2043" y="2501"/>
                    <a:pt x="43" y="2691"/>
                  </a:cubicBezTo>
                  <a:cubicBezTo>
                    <a:pt x="2520" y="6692"/>
                    <a:pt x="-2433" y="10216"/>
                    <a:pt x="1758" y="1164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2" name="Freeform: Shape 2235">
              <a:extLst>
                <a:ext uri="{FF2B5EF4-FFF2-40B4-BE49-F238E27FC236}">
                  <a16:creationId xmlns:a16="http://schemas.microsoft.com/office/drawing/2014/main" id="{1038E409-804F-4AC3-B56E-0F073B564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3109" y="4124971"/>
              <a:ext cx="19050" cy="38100"/>
            </a:xfrm>
            <a:custGeom>
              <a:avLst/>
              <a:gdLst>
                <a:gd name="T0" fmla="*/ 12299 w 19050"/>
                <a:gd name="T1" fmla="*/ 38978 h 38100"/>
                <a:gd name="T2" fmla="*/ 18395 w 19050"/>
                <a:gd name="T3" fmla="*/ 40692 h 38100"/>
                <a:gd name="T4" fmla="*/ 18871 w 19050"/>
                <a:gd name="T5" fmla="*/ 34501 h 38100"/>
                <a:gd name="T6" fmla="*/ 15728 w 19050"/>
                <a:gd name="T7" fmla="*/ 26786 h 38100"/>
                <a:gd name="T8" fmla="*/ 20491 w 19050"/>
                <a:gd name="T9" fmla="*/ 29643 h 38100"/>
                <a:gd name="T10" fmla="*/ 22110 w 19050"/>
                <a:gd name="T11" fmla="*/ 24786 h 38100"/>
                <a:gd name="T12" fmla="*/ 22776 w 19050"/>
                <a:gd name="T13" fmla="*/ 16118 h 38100"/>
                <a:gd name="T14" fmla="*/ 15061 w 19050"/>
                <a:gd name="T15" fmla="*/ 18023 h 38100"/>
                <a:gd name="T16" fmla="*/ 15157 w 19050"/>
                <a:gd name="T17" fmla="*/ 1735 h 38100"/>
                <a:gd name="T18" fmla="*/ 9061 w 19050"/>
                <a:gd name="T19" fmla="*/ 21 h 38100"/>
                <a:gd name="T20" fmla="*/ 5536 w 19050"/>
                <a:gd name="T21" fmla="*/ 12308 h 38100"/>
                <a:gd name="T22" fmla="*/ 869 w 19050"/>
                <a:gd name="T23" fmla="*/ 8117 h 38100"/>
                <a:gd name="T24" fmla="*/ 2584 w 19050"/>
                <a:gd name="T25" fmla="*/ 18213 h 38100"/>
                <a:gd name="T26" fmla="*/ 11823 w 19050"/>
                <a:gd name="T27" fmla="*/ 27738 h 38100"/>
                <a:gd name="T28" fmla="*/ 4489 w 19050"/>
                <a:gd name="T29" fmla="*/ 40883 h 38100"/>
                <a:gd name="T30" fmla="*/ 8108 w 19050"/>
                <a:gd name="T31" fmla="*/ 42407 h 38100"/>
                <a:gd name="T32" fmla="*/ 12299 w 19050"/>
                <a:gd name="T33" fmla="*/ 38978 h 38100"/>
                <a:gd name="T34" fmla="*/ 12680 w 19050"/>
                <a:gd name="T35" fmla="*/ 18976 h 38100"/>
                <a:gd name="T36" fmla="*/ 17538 w 19050"/>
                <a:gd name="T37" fmla="*/ 20595 h 38100"/>
                <a:gd name="T38" fmla="*/ 13538 w 19050"/>
                <a:gd name="T39" fmla="*/ 24024 h 38100"/>
                <a:gd name="T40" fmla="*/ 12680 w 19050"/>
                <a:gd name="T41" fmla="*/ 18976 h 38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50" h="38100">
                  <a:moveTo>
                    <a:pt x="12299" y="38978"/>
                  </a:moveTo>
                  <a:cubicBezTo>
                    <a:pt x="12013" y="42883"/>
                    <a:pt x="17157" y="41359"/>
                    <a:pt x="18395" y="40692"/>
                  </a:cubicBezTo>
                  <a:cubicBezTo>
                    <a:pt x="13538" y="38692"/>
                    <a:pt x="18967" y="38121"/>
                    <a:pt x="18871" y="34501"/>
                  </a:cubicBezTo>
                  <a:cubicBezTo>
                    <a:pt x="12775" y="34596"/>
                    <a:pt x="14776" y="27072"/>
                    <a:pt x="15728" y="26786"/>
                  </a:cubicBezTo>
                  <a:cubicBezTo>
                    <a:pt x="16395" y="28501"/>
                    <a:pt x="18205" y="29263"/>
                    <a:pt x="20491" y="29643"/>
                  </a:cubicBezTo>
                  <a:cubicBezTo>
                    <a:pt x="20586" y="27453"/>
                    <a:pt x="21062" y="25834"/>
                    <a:pt x="22110" y="24786"/>
                  </a:cubicBezTo>
                  <a:cubicBezTo>
                    <a:pt x="16490" y="24214"/>
                    <a:pt x="24682" y="20880"/>
                    <a:pt x="22776" y="16118"/>
                  </a:cubicBezTo>
                  <a:cubicBezTo>
                    <a:pt x="18014" y="14118"/>
                    <a:pt x="19919" y="20023"/>
                    <a:pt x="15061" y="18023"/>
                  </a:cubicBezTo>
                  <a:cubicBezTo>
                    <a:pt x="14871" y="11165"/>
                    <a:pt x="10584" y="6593"/>
                    <a:pt x="15157" y="1735"/>
                  </a:cubicBezTo>
                  <a:cubicBezTo>
                    <a:pt x="11537" y="2497"/>
                    <a:pt x="12109" y="-265"/>
                    <a:pt x="9061" y="21"/>
                  </a:cubicBezTo>
                  <a:cubicBezTo>
                    <a:pt x="5441" y="4212"/>
                    <a:pt x="8680" y="7926"/>
                    <a:pt x="5536" y="12308"/>
                  </a:cubicBezTo>
                  <a:cubicBezTo>
                    <a:pt x="4584" y="10403"/>
                    <a:pt x="4965" y="7450"/>
                    <a:pt x="869" y="8117"/>
                  </a:cubicBezTo>
                  <a:cubicBezTo>
                    <a:pt x="-845" y="11451"/>
                    <a:pt x="107" y="15451"/>
                    <a:pt x="2584" y="18213"/>
                  </a:cubicBezTo>
                  <a:cubicBezTo>
                    <a:pt x="14014" y="14975"/>
                    <a:pt x="5632" y="28501"/>
                    <a:pt x="11823" y="27738"/>
                  </a:cubicBezTo>
                  <a:cubicBezTo>
                    <a:pt x="8775" y="31453"/>
                    <a:pt x="9727" y="39835"/>
                    <a:pt x="4489" y="40883"/>
                  </a:cubicBezTo>
                  <a:cubicBezTo>
                    <a:pt x="5727" y="40883"/>
                    <a:pt x="6584" y="46503"/>
                    <a:pt x="8108" y="42407"/>
                  </a:cubicBezTo>
                  <a:cubicBezTo>
                    <a:pt x="5060" y="41074"/>
                    <a:pt x="12394" y="41074"/>
                    <a:pt x="12299" y="38978"/>
                  </a:cubicBezTo>
                  <a:close/>
                  <a:moveTo>
                    <a:pt x="12680" y="18976"/>
                  </a:moveTo>
                  <a:cubicBezTo>
                    <a:pt x="14204" y="15261"/>
                    <a:pt x="15919" y="20690"/>
                    <a:pt x="17538" y="20595"/>
                  </a:cubicBezTo>
                  <a:cubicBezTo>
                    <a:pt x="17252" y="22976"/>
                    <a:pt x="13347" y="21166"/>
                    <a:pt x="13538" y="24024"/>
                  </a:cubicBezTo>
                  <a:cubicBezTo>
                    <a:pt x="9156" y="23357"/>
                    <a:pt x="16966" y="19642"/>
                    <a:pt x="12680" y="189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3" name="Freeform: Shape 2236">
              <a:extLst>
                <a:ext uri="{FF2B5EF4-FFF2-40B4-BE49-F238E27FC236}">
                  <a16:creationId xmlns:a16="http://schemas.microsoft.com/office/drawing/2014/main" id="{4344E10A-337E-454C-883F-5D74FDC9E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709" y="4025551"/>
              <a:ext cx="9525" cy="19050"/>
            </a:xfrm>
            <a:custGeom>
              <a:avLst/>
              <a:gdLst>
                <a:gd name="T0" fmla="*/ 5890 w 9525"/>
                <a:gd name="T1" fmla="*/ 0 h 19050"/>
                <a:gd name="T2" fmla="*/ 746 w 9525"/>
                <a:gd name="T3" fmla="*/ 2096 h 19050"/>
                <a:gd name="T4" fmla="*/ 6271 w 9525"/>
                <a:gd name="T5" fmla="*/ 11239 h 19050"/>
                <a:gd name="T6" fmla="*/ 937 w 9525"/>
                <a:gd name="T7" fmla="*/ 15811 h 19050"/>
                <a:gd name="T8" fmla="*/ 10367 w 9525"/>
                <a:gd name="T9" fmla="*/ 22860 h 19050"/>
                <a:gd name="T10" fmla="*/ 12272 w 9525"/>
                <a:gd name="T11" fmla="*/ 15526 h 19050"/>
                <a:gd name="T12" fmla="*/ 7509 w 9525"/>
                <a:gd name="T13" fmla="*/ 12668 h 19050"/>
                <a:gd name="T14" fmla="*/ 5890 w 952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890" y="0"/>
                  </a:moveTo>
                  <a:cubicBezTo>
                    <a:pt x="6843" y="3810"/>
                    <a:pt x="2937" y="2000"/>
                    <a:pt x="746" y="2096"/>
                  </a:cubicBezTo>
                  <a:cubicBezTo>
                    <a:pt x="-1635" y="12382"/>
                    <a:pt x="2080" y="10477"/>
                    <a:pt x="6271" y="11239"/>
                  </a:cubicBezTo>
                  <a:cubicBezTo>
                    <a:pt x="5890" y="14383"/>
                    <a:pt x="1318" y="12668"/>
                    <a:pt x="937" y="15811"/>
                  </a:cubicBezTo>
                  <a:cubicBezTo>
                    <a:pt x="3509" y="18669"/>
                    <a:pt x="6557" y="21050"/>
                    <a:pt x="10367" y="22860"/>
                  </a:cubicBezTo>
                  <a:cubicBezTo>
                    <a:pt x="11891" y="19907"/>
                    <a:pt x="11034" y="20193"/>
                    <a:pt x="12272" y="15526"/>
                  </a:cubicBezTo>
                  <a:cubicBezTo>
                    <a:pt x="11605" y="13716"/>
                    <a:pt x="7509" y="14954"/>
                    <a:pt x="7509" y="12668"/>
                  </a:cubicBezTo>
                  <a:cubicBezTo>
                    <a:pt x="11034" y="9430"/>
                    <a:pt x="8652" y="1619"/>
                    <a:pt x="589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4" name="Freeform: Shape 2237">
              <a:extLst>
                <a:ext uri="{FF2B5EF4-FFF2-40B4-BE49-F238E27FC236}">
                  <a16:creationId xmlns:a16="http://schemas.microsoft.com/office/drawing/2014/main" id="{FE343970-1E5A-4DA9-BC2E-7B01BFCEB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8745" y="3994118"/>
              <a:ext cx="9525" cy="9525"/>
            </a:xfrm>
            <a:custGeom>
              <a:avLst/>
              <a:gdLst>
                <a:gd name="T0" fmla="*/ 9953625 w 9525"/>
                <a:gd name="T1" fmla="*/ 71675625 h 9525"/>
                <a:gd name="T2" fmla="*/ 23555325 w 9525"/>
                <a:gd name="T3" fmla="*/ 48987075 h 9525"/>
                <a:gd name="T4" fmla="*/ 34442400 w 9525"/>
                <a:gd name="T5" fmla="*/ 61693425 h 9525"/>
                <a:gd name="T6" fmla="*/ 3600450 w 9525"/>
                <a:gd name="T7" fmla="*/ 0 h 9525"/>
                <a:gd name="T8" fmla="*/ 9953625 w 9525"/>
                <a:gd name="T9" fmla="*/ 7167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45" y="7525"/>
                  </a:moveTo>
                  <a:cubicBezTo>
                    <a:pt x="1426" y="6572"/>
                    <a:pt x="1330" y="5048"/>
                    <a:pt x="2473" y="5143"/>
                  </a:cubicBezTo>
                  <a:cubicBezTo>
                    <a:pt x="2283" y="6477"/>
                    <a:pt x="2759" y="8382"/>
                    <a:pt x="3616" y="6477"/>
                  </a:cubicBezTo>
                  <a:cubicBezTo>
                    <a:pt x="1997" y="4763"/>
                    <a:pt x="3616" y="381"/>
                    <a:pt x="378" y="0"/>
                  </a:cubicBezTo>
                  <a:cubicBezTo>
                    <a:pt x="2569" y="3238"/>
                    <a:pt x="-1908" y="4953"/>
                    <a:pt x="1045" y="7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5" name="Freeform: Shape 2238">
              <a:extLst>
                <a:ext uri="{FF2B5EF4-FFF2-40B4-BE49-F238E27FC236}">
                  <a16:creationId xmlns:a16="http://schemas.microsoft.com/office/drawing/2014/main" id="{C51DB3A5-FC9F-44F7-A4E7-B2DC3EBA4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08" y="4200049"/>
              <a:ext cx="9525" cy="9525"/>
            </a:xfrm>
            <a:custGeom>
              <a:avLst/>
              <a:gdLst>
                <a:gd name="T0" fmla="*/ 10200 w 9525"/>
                <a:gd name="T1" fmla="*/ 1619 h 9525"/>
                <a:gd name="T2" fmla="*/ 5342 w 9525"/>
                <a:gd name="T3" fmla="*/ 0 h 9525"/>
                <a:gd name="T4" fmla="*/ 3437 w 9525"/>
                <a:gd name="T5" fmla="*/ 8573 h 9525"/>
                <a:gd name="T6" fmla="*/ 2485 w 9525"/>
                <a:gd name="T7" fmla="*/ 4763 h 9525"/>
                <a:gd name="T8" fmla="*/ 2580 w 9525"/>
                <a:gd name="T9" fmla="*/ 3524 h 9525"/>
                <a:gd name="T10" fmla="*/ 8 w 9525"/>
                <a:gd name="T11" fmla="*/ 4572 h 9525"/>
                <a:gd name="T12" fmla="*/ 389 w 9525"/>
                <a:gd name="T13" fmla="*/ 15907 h 9525"/>
                <a:gd name="T14" fmla="*/ 12962 w 9525"/>
                <a:gd name="T15" fmla="*/ 15621 h 9525"/>
                <a:gd name="T16" fmla="*/ 10200 w 9525"/>
                <a:gd name="T17" fmla="*/ 1619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200" y="1619"/>
                  </a:moveTo>
                  <a:cubicBezTo>
                    <a:pt x="7818" y="1715"/>
                    <a:pt x="7533" y="0"/>
                    <a:pt x="5342" y="0"/>
                  </a:cubicBezTo>
                  <a:cubicBezTo>
                    <a:pt x="4389" y="2572"/>
                    <a:pt x="6199" y="8287"/>
                    <a:pt x="3437" y="8573"/>
                  </a:cubicBezTo>
                  <a:cubicBezTo>
                    <a:pt x="3437" y="6953"/>
                    <a:pt x="2008" y="6667"/>
                    <a:pt x="2485" y="4763"/>
                  </a:cubicBezTo>
                  <a:cubicBezTo>
                    <a:pt x="3151" y="4858"/>
                    <a:pt x="4009" y="3905"/>
                    <a:pt x="2580" y="3524"/>
                  </a:cubicBezTo>
                  <a:cubicBezTo>
                    <a:pt x="2199" y="4477"/>
                    <a:pt x="1437" y="4858"/>
                    <a:pt x="8" y="4572"/>
                  </a:cubicBezTo>
                  <a:cubicBezTo>
                    <a:pt x="-182" y="8573"/>
                    <a:pt x="3151" y="13145"/>
                    <a:pt x="389" y="15907"/>
                  </a:cubicBezTo>
                  <a:cubicBezTo>
                    <a:pt x="6866" y="15335"/>
                    <a:pt x="8485" y="14573"/>
                    <a:pt x="12962" y="15621"/>
                  </a:cubicBezTo>
                  <a:cubicBezTo>
                    <a:pt x="9057" y="12192"/>
                    <a:pt x="5723" y="5525"/>
                    <a:pt x="10200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6" name="Freeform: Shape 2239">
              <a:extLst>
                <a:ext uri="{FF2B5EF4-FFF2-40B4-BE49-F238E27FC236}">
                  <a16:creationId xmlns:a16="http://schemas.microsoft.com/office/drawing/2014/main" id="{FF27B2D5-F22A-4586-B3EA-8E115837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46" y="4178313"/>
              <a:ext cx="9525" cy="9525"/>
            </a:xfrm>
            <a:custGeom>
              <a:avLst/>
              <a:gdLst>
                <a:gd name="T0" fmla="*/ 7429 w 9525"/>
                <a:gd name="T1" fmla="*/ 4781 h 9525"/>
                <a:gd name="T2" fmla="*/ 14764 w 9525"/>
                <a:gd name="T3" fmla="*/ 6591 h 9525"/>
                <a:gd name="T4" fmla="*/ 8954 w 9525"/>
                <a:gd name="T5" fmla="*/ 1162 h 9525"/>
                <a:gd name="T6" fmla="*/ 0 w 9525"/>
                <a:gd name="T7" fmla="*/ 2971 h 9525"/>
                <a:gd name="T8" fmla="*/ 12478 w 9525"/>
                <a:gd name="T9" fmla="*/ 18973 h 9525"/>
                <a:gd name="T10" fmla="*/ 5620 w 9525"/>
                <a:gd name="T11" fmla="*/ 10877 h 9525"/>
                <a:gd name="T12" fmla="*/ 7429 w 9525"/>
                <a:gd name="T13" fmla="*/ 478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429" y="4781"/>
                  </a:moveTo>
                  <a:cubicBezTo>
                    <a:pt x="8477" y="5924"/>
                    <a:pt x="14192" y="8877"/>
                    <a:pt x="14764" y="6591"/>
                  </a:cubicBezTo>
                  <a:cubicBezTo>
                    <a:pt x="11525" y="6591"/>
                    <a:pt x="12954" y="-3315"/>
                    <a:pt x="8954" y="1162"/>
                  </a:cubicBezTo>
                  <a:cubicBezTo>
                    <a:pt x="12763" y="4400"/>
                    <a:pt x="95" y="-267"/>
                    <a:pt x="0" y="2971"/>
                  </a:cubicBezTo>
                  <a:cubicBezTo>
                    <a:pt x="6382" y="11734"/>
                    <a:pt x="1238" y="17354"/>
                    <a:pt x="12478" y="18973"/>
                  </a:cubicBezTo>
                  <a:cubicBezTo>
                    <a:pt x="9811" y="15640"/>
                    <a:pt x="10858" y="10401"/>
                    <a:pt x="5620" y="10877"/>
                  </a:cubicBezTo>
                  <a:cubicBezTo>
                    <a:pt x="6572" y="9163"/>
                    <a:pt x="4763" y="4400"/>
                    <a:pt x="7429" y="47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7" name="Freeform: Shape 2240">
              <a:extLst>
                <a:ext uri="{FF2B5EF4-FFF2-40B4-BE49-F238E27FC236}">
                  <a16:creationId xmlns:a16="http://schemas.microsoft.com/office/drawing/2014/main" id="{3A00A6C8-65A9-4EEF-BFEB-D7DEDEA1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76" y="4217861"/>
              <a:ext cx="9525" cy="9525"/>
            </a:xfrm>
            <a:custGeom>
              <a:avLst/>
              <a:gdLst>
                <a:gd name="T0" fmla="*/ 48929925 w 9525"/>
                <a:gd name="T1" fmla="*/ 0 h 9525"/>
                <a:gd name="T2" fmla="*/ 7191375 w 9525"/>
                <a:gd name="T3" fmla="*/ 68046600 h 9525"/>
                <a:gd name="T4" fmla="*/ 67979925 w 9525"/>
                <a:gd name="T5" fmla="*/ 48987075 h 9525"/>
                <a:gd name="T6" fmla="*/ 48929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37" y="0"/>
                  </a:moveTo>
                  <a:cubicBezTo>
                    <a:pt x="4851" y="2953"/>
                    <a:pt x="-2293" y="4763"/>
                    <a:pt x="755" y="7144"/>
                  </a:cubicBezTo>
                  <a:cubicBezTo>
                    <a:pt x="1136" y="4381"/>
                    <a:pt x="4089" y="4667"/>
                    <a:pt x="7137" y="5143"/>
                  </a:cubicBezTo>
                  <a:cubicBezTo>
                    <a:pt x="6280" y="1619"/>
                    <a:pt x="5613" y="1905"/>
                    <a:pt x="513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8" name="Freeform: Shape 2241">
              <a:extLst>
                <a:ext uri="{FF2B5EF4-FFF2-40B4-BE49-F238E27FC236}">
                  <a16:creationId xmlns:a16="http://schemas.microsoft.com/office/drawing/2014/main" id="{B4298A3B-7870-4E69-A289-FDA806498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121" y="4356449"/>
              <a:ext cx="9525" cy="9525"/>
            </a:xfrm>
            <a:custGeom>
              <a:avLst/>
              <a:gdLst>
                <a:gd name="T0" fmla="*/ 46272450 w 9525"/>
                <a:gd name="T1" fmla="*/ 3620 h 9525"/>
                <a:gd name="T2" fmla="*/ 79838550 w 9525"/>
                <a:gd name="T3" fmla="*/ 6382 h 9525"/>
                <a:gd name="T4" fmla="*/ 60788550 w 9525"/>
                <a:gd name="T5" fmla="*/ 0 h 9525"/>
                <a:gd name="T6" fmla="*/ 0 w 9525"/>
                <a:gd name="T7" fmla="*/ 2000 h 9525"/>
                <a:gd name="T8" fmla="*/ 65322450 w 9525"/>
                <a:gd name="T9" fmla="*/ 10096 h 9525"/>
                <a:gd name="T10" fmla="*/ 4627245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3620"/>
                  </a:moveTo>
                  <a:cubicBezTo>
                    <a:pt x="6572" y="4001"/>
                    <a:pt x="6763" y="5810"/>
                    <a:pt x="8382" y="6382"/>
                  </a:cubicBezTo>
                  <a:cubicBezTo>
                    <a:pt x="8858" y="3334"/>
                    <a:pt x="9144" y="381"/>
                    <a:pt x="6382" y="0"/>
                  </a:cubicBezTo>
                  <a:cubicBezTo>
                    <a:pt x="5620" y="5144"/>
                    <a:pt x="1905" y="-1810"/>
                    <a:pt x="0" y="2000"/>
                  </a:cubicBezTo>
                  <a:cubicBezTo>
                    <a:pt x="3810" y="8287"/>
                    <a:pt x="-858" y="6191"/>
                    <a:pt x="6858" y="10096"/>
                  </a:cubicBezTo>
                  <a:cubicBezTo>
                    <a:pt x="9049" y="5525"/>
                    <a:pt x="3619" y="7429"/>
                    <a:pt x="4858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89" name="Freeform: Shape 2242">
              <a:extLst>
                <a:ext uri="{FF2B5EF4-FFF2-40B4-BE49-F238E27FC236}">
                  <a16:creationId xmlns:a16="http://schemas.microsoft.com/office/drawing/2014/main" id="{8F6BB5FB-0540-4414-BAC8-82C9A9503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4539" y="4373213"/>
              <a:ext cx="9525" cy="9525"/>
            </a:xfrm>
            <a:custGeom>
              <a:avLst/>
              <a:gdLst>
                <a:gd name="T0" fmla="*/ 49101375 w 9525"/>
                <a:gd name="T1" fmla="*/ 0 h 9525"/>
                <a:gd name="T2" fmla="*/ 1019175 w 9525"/>
                <a:gd name="T3" fmla="*/ 8162925 h 9525"/>
                <a:gd name="T4" fmla="*/ 9182100 w 9525"/>
                <a:gd name="T5" fmla="*/ 56245125 h 9525"/>
                <a:gd name="T6" fmla="*/ 58178700 w 9525"/>
                <a:gd name="T7" fmla="*/ 36290250 h 9525"/>
                <a:gd name="T8" fmla="*/ 49101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5" y="0"/>
                  </a:moveTo>
                  <a:cubicBezTo>
                    <a:pt x="5155" y="5144"/>
                    <a:pt x="3441" y="-381"/>
                    <a:pt x="107" y="857"/>
                  </a:cubicBezTo>
                  <a:cubicBezTo>
                    <a:pt x="-179" y="3048"/>
                    <a:pt x="107" y="4763"/>
                    <a:pt x="964" y="5905"/>
                  </a:cubicBezTo>
                  <a:cubicBezTo>
                    <a:pt x="3251" y="5905"/>
                    <a:pt x="5155" y="5429"/>
                    <a:pt x="6108" y="3810"/>
                  </a:cubicBezTo>
                  <a:cubicBezTo>
                    <a:pt x="2203" y="3905"/>
                    <a:pt x="9537" y="476"/>
                    <a:pt x="515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0" name="Freeform: Shape 2243">
              <a:extLst>
                <a:ext uri="{FF2B5EF4-FFF2-40B4-BE49-F238E27FC236}">
                  <a16:creationId xmlns:a16="http://schemas.microsoft.com/office/drawing/2014/main" id="{1BBAE183-118A-4073-8C10-3E8E00697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455" y="4363021"/>
              <a:ext cx="9525" cy="9525"/>
            </a:xfrm>
            <a:custGeom>
              <a:avLst/>
              <a:gdLst>
                <a:gd name="T0" fmla="*/ 35385375 w 9525"/>
                <a:gd name="T1" fmla="*/ 49901475 h 9525"/>
                <a:gd name="T2" fmla="*/ 3629025 w 9525"/>
                <a:gd name="T3" fmla="*/ 0 h 9525"/>
                <a:gd name="T4" fmla="*/ 0 w 9525"/>
                <a:gd name="T5" fmla="*/ 47177325 h 9525"/>
                <a:gd name="T6" fmla="*/ 48082200 w 9525"/>
                <a:gd name="T7" fmla="*/ 39014400 h 9525"/>
                <a:gd name="T8" fmla="*/ 35385375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5239"/>
                  </a:moveTo>
                  <a:cubicBezTo>
                    <a:pt x="4191" y="2096"/>
                    <a:pt x="2096" y="1143"/>
                    <a:pt x="381" y="0"/>
                  </a:cubicBezTo>
                  <a:cubicBezTo>
                    <a:pt x="286" y="1619"/>
                    <a:pt x="95" y="3334"/>
                    <a:pt x="0" y="4953"/>
                  </a:cubicBezTo>
                  <a:cubicBezTo>
                    <a:pt x="3238" y="5715"/>
                    <a:pt x="7429" y="6858"/>
                    <a:pt x="5048" y="4096"/>
                  </a:cubicBezTo>
                  <a:cubicBezTo>
                    <a:pt x="4858" y="4858"/>
                    <a:pt x="4667" y="5525"/>
                    <a:pt x="3715" y="5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1" name="Freeform: Shape 2244">
              <a:extLst>
                <a:ext uri="{FF2B5EF4-FFF2-40B4-BE49-F238E27FC236}">
                  <a16:creationId xmlns:a16="http://schemas.microsoft.com/office/drawing/2014/main" id="{2AA20FFB-E8E2-41F9-A35A-91D940074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456" y="4356279"/>
              <a:ext cx="9525" cy="38100"/>
            </a:xfrm>
            <a:custGeom>
              <a:avLst/>
              <a:gdLst>
                <a:gd name="T0" fmla="*/ 16288 w 9525"/>
                <a:gd name="T1" fmla="*/ 23315 h 38100"/>
                <a:gd name="T2" fmla="*/ 15526 w 9525"/>
                <a:gd name="T3" fmla="*/ 1980 h 38100"/>
                <a:gd name="T4" fmla="*/ 8191 w 9525"/>
                <a:gd name="T5" fmla="*/ 170 h 38100"/>
                <a:gd name="T6" fmla="*/ 6382 w 9525"/>
                <a:gd name="T7" fmla="*/ 7504 h 38100"/>
                <a:gd name="T8" fmla="*/ 14954 w 9525"/>
                <a:gd name="T9" fmla="*/ 9409 h 38100"/>
                <a:gd name="T10" fmla="*/ 12192 w 9525"/>
                <a:gd name="T11" fmla="*/ 12933 h 38100"/>
                <a:gd name="T12" fmla="*/ 5905 w 9525"/>
                <a:gd name="T13" fmla="*/ 12457 h 38100"/>
                <a:gd name="T14" fmla="*/ 11716 w 9525"/>
                <a:gd name="T15" fmla="*/ 17886 h 38100"/>
                <a:gd name="T16" fmla="*/ 10287 w 9525"/>
                <a:gd name="T17" fmla="*/ 20268 h 38100"/>
                <a:gd name="T18" fmla="*/ 12668 w 9525"/>
                <a:gd name="T19" fmla="*/ 21696 h 38100"/>
                <a:gd name="T20" fmla="*/ 6287 w 9525"/>
                <a:gd name="T21" fmla="*/ 23697 h 38100"/>
                <a:gd name="T22" fmla="*/ 6763 w 9525"/>
                <a:gd name="T23" fmla="*/ 17505 h 38100"/>
                <a:gd name="T24" fmla="*/ 0 w 9525"/>
                <a:gd name="T25" fmla="*/ 24459 h 38100"/>
                <a:gd name="T26" fmla="*/ 2000 w 9525"/>
                <a:gd name="T27" fmla="*/ 30840 h 38100"/>
                <a:gd name="T28" fmla="*/ 10096 w 9525"/>
                <a:gd name="T29" fmla="*/ 39032 h 38100"/>
                <a:gd name="T30" fmla="*/ 10478 w 9525"/>
                <a:gd name="T31" fmla="*/ 34079 h 38100"/>
                <a:gd name="T32" fmla="*/ 9049 w 9525"/>
                <a:gd name="T33" fmla="*/ 36460 h 38100"/>
                <a:gd name="T34" fmla="*/ 10096 w 9525"/>
                <a:gd name="T35" fmla="*/ 24078 h 38100"/>
                <a:gd name="T36" fmla="*/ 13621 w 9525"/>
                <a:gd name="T37" fmla="*/ 26840 h 38100"/>
                <a:gd name="T38" fmla="*/ 16288 w 9525"/>
                <a:gd name="T39" fmla="*/ 23315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525" h="38100">
                  <a:moveTo>
                    <a:pt x="16288" y="23315"/>
                  </a:moveTo>
                  <a:cubicBezTo>
                    <a:pt x="17621" y="17505"/>
                    <a:pt x="14002" y="7885"/>
                    <a:pt x="15526" y="1980"/>
                  </a:cubicBezTo>
                  <a:cubicBezTo>
                    <a:pt x="13049" y="1980"/>
                    <a:pt x="9525" y="-687"/>
                    <a:pt x="8191" y="170"/>
                  </a:cubicBezTo>
                  <a:cubicBezTo>
                    <a:pt x="11716" y="3980"/>
                    <a:pt x="8858" y="5123"/>
                    <a:pt x="6382" y="7504"/>
                  </a:cubicBezTo>
                  <a:cubicBezTo>
                    <a:pt x="8858" y="8457"/>
                    <a:pt x="14668" y="6647"/>
                    <a:pt x="14954" y="9409"/>
                  </a:cubicBezTo>
                  <a:cubicBezTo>
                    <a:pt x="10573" y="9409"/>
                    <a:pt x="14764" y="12743"/>
                    <a:pt x="12192" y="12933"/>
                  </a:cubicBezTo>
                  <a:cubicBezTo>
                    <a:pt x="8954" y="14267"/>
                    <a:pt x="7334" y="8838"/>
                    <a:pt x="5905" y="12457"/>
                  </a:cubicBezTo>
                  <a:cubicBezTo>
                    <a:pt x="7620" y="14457"/>
                    <a:pt x="10954" y="15124"/>
                    <a:pt x="11716" y="17886"/>
                  </a:cubicBezTo>
                  <a:cubicBezTo>
                    <a:pt x="11621" y="19124"/>
                    <a:pt x="10573" y="19315"/>
                    <a:pt x="10287" y="20268"/>
                  </a:cubicBezTo>
                  <a:cubicBezTo>
                    <a:pt x="11239" y="20649"/>
                    <a:pt x="12763" y="20458"/>
                    <a:pt x="12668" y="21696"/>
                  </a:cubicBezTo>
                  <a:cubicBezTo>
                    <a:pt x="8572" y="19220"/>
                    <a:pt x="8382" y="20839"/>
                    <a:pt x="6287" y="23697"/>
                  </a:cubicBezTo>
                  <a:cubicBezTo>
                    <a:pt x="4191" y="21125"/>
                    <a:pt x="6382" y="20553"/>
                    <a:pt x="6763" y="17505"/>
                  </a:cubicBezTo>
                  <a:cubicBezTo>
                    <a:pt x="2381" y="17315"/>
                    <a:pt x="4858" y="25221"/>
                    <a:pt x="0" y="24459"/>
                  </a:cubicBezTo>
                  <a:cubicBezTo>
                    <a:pt x="4858" y="24840"/>
                    <a:pt x="8191" y="37603"/>
                    <a:pt x="2000" y="30840"/>
                  </a:cubicBezTo>
                  <a:cubicBezTo>
                    <a:pt x="1905" y="35984"/>
                    <a:pt x="6477" y="37032"/>
                    <a:pt x="10096" y="39032"/>
                  </a:cubicBezTo>
                  <a:cubicBezTo>
                    <a:pt x="10478" y="38270"/>
                    <a:pt x="13525" y="34460"/>
                    <a:pt x="10478" y="34079"/>
                  </a:cubicBezTo>
                  <a:cubicBezTo>
                    <a:pt x="10096" y="35031"/>
                    <a:pt x="10192" y="36555"/>
                    <a:pt x="9049" y="36460"/>
                  </a:cubicBezTo>
                  <a:cubicBezTo>
                    <a:pt x="10382" y="29412"/>
                    <a:pt x="11716" y="30459"/>
                    <a:pt x="10096" y="24078"/>
                  </a:cubicBezTo>
                  <a:cubicBezTo>
                    <a:pt x="11811" y="24459"/>
                    <a:pt x="12001" y="26268"/>
                    <a:pt x="13621" y="26840"/>
                  </a:cubicBezTo>
                  <a:cubicBezTo>
                    <a:pt x="9715" y="19791"/>
                    <a:pt x="18859" y="26554"/>
                    <a:pt x="16288" y="233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2" name="Freeform: Shape 2245">
              <a:extLst>
                <a:ext uri="{FF2B5EF4-FFF2-40B4-BE49-F238E27FC236}">
                  <a16:creationId xmlns:a16="http://schemas.microsoft.com/office/drawing/2014/main" id="{D9F40A4B-2087-4348-8F0B-37B87EFC8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348" y="4206907"/>
              <a:ext cx="9525" cy="9525"/>
            </a:xfrm>
            <a:custGeom>
              <a:avLst/>
              <a:gdLst>
                <a:gd name="T0" fmla="*/ 35518725 w 9525"/>
                <a:gd name="T1" fmla="*/ 13611225 h 9525"/>
                <a:gd name="T2" fmla="*/ 12839700 w 9525"/>
                <a:gd name="T3" fmla="*/ 0 h 9525"/>
                <a:gd name="T4" fmla="*/ 20097750 w 9525"/>
                <a:gd name="T5" fmla="*/ 60788550 h 9525"/>
                <a:gd name="T6" fmla="*/ 35518725 w 9525"/>
                <a:gd name="T7" fmla="*/ 1361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29" y="1429"/>
                  </a:moveTo>
                  <a:cubicBezTo>
                    <a:pt x="2967" y="3620"/>
                    <a:pt x="2491" y="762"/>
                    <a:pt x="1348" y="0"/>
                  </a:cubicBezTo>
                  <a:cubicBezTo>
                    <a:pt x="681" y="2858"/>
                    <a:pt x="-1700" y="5144"/>
                    <a:pt x="2110" y="6382"/>
                  </a:cubicBezTo>
                  <a:cubicBezTo>
                    <a:pt x="2015" y="4572"/>
                    <a:pt x="6682" y="2000"/>
                    <a:pt x="3729" y="1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3" name="Freeform: Shape 2246">
              <a:extLst>
                <a:ext uri="{FF2B5EF4-FFF2-40B4-BE49-F238E27FC236}">
                  <a16:creationId xmlns:a16="http://schemas.microsoft.com/office/drawing/2014/main" id="{1AD02E34-CBB8-44F2-BD2F-EAEAD2072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2075" y="4398693"/>
              <a:ext cx="9525" cy="9525"/>
            </a:xfrm>
            <a:custGeom>
              <a:avLst/>
              <a:gdLst>
                <a:gd name="T0" fmla="*/ 40824150 w 9525"/>
                <a:gd name="T1" fmla="*/ 142 h 9525"/>
                <a:gd name="T2" fmla="*/ 0 w 9525"/>
                <a:gd name="T3" fmla="*/ 6048 h 9525"/>
                <a:gd name="T4" fmla="*/ 44453175 w 9525"/>
                <a:gd name="T5" fmla="*/ 10144 h 9525"/>
                <a:gd name="T6" fmla="*/ 40824150 w 9525"/>
                <a:gd name="T7" fmla="*/ 14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286" y="142"/>
                  </a:moveTo>
                  <a:cubicBezTo>
                    <a:pt x="476" y="-715"/>
                    <a:pt x="95" y="2428"/>
                    <a:pt x="0" y="6048"/>
                  </a:cubicBezTo>
                  <a:cubicBezTo>
                    <a:pt x="3238" y="5953"/>
                    <a:pt x="5334" y="6905"/>
                    <a:pt x="4667" y="10144"/>
                  </a:cubicBezTo>
                  <a:cubicBezTo>
                    <a:pt x="10859" y="9477"/>
                    <a:pt x="-476" y="3952"/>
                    <a:pt x="4286" y="1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4" name="Freeform: Shape 2247">
              <a:extLst>
                <a:ext uri="{FF2B5EF4-FFF2-40B4-BE49-F238E27FC236}">
                  <a16:creationId xmlns:a16="http://schemas.microsoft.com/office/drawing/2014/main" id="{F5BCB841-7B3B-4BAE-9240-E1DA283D4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485" y="4072795"/>
              <a:ext cx="9525" cy="9525"/>
            </a:xfrm>
            <a:custGeom>
              <a:avLst/>
              <a:gdLst>
                <a:gd name="T0" fmla="*/ 18811875 w 9525"/>
                <a:gd name="T1" fmla="*/ 13907 h 9525"/>
                <a:gd name="T2" fmla="*/ 86858475 w 9525"/>
                <a:gd name="T3" fmla="*/ 18193 h 9525"/>
                <a:gd name="T4" fmla="*/ 5200650 w 9525"/>
                <a:gd name="T5" fmla="*/ 0 h 9525"/>
                <a:gd name="T6" fmla="*/ 18811875 w 9525"/>
                <a:gd name="T7" fmla="*/ 1390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75" y="13907"/>
                  </a:moveTo>
                  <a:cubicBezTo>
                    <a:pt x="4832" y="10478"/>
                    <a:pt x="5023" y="18955"/>
                    <a:pt x="9119" y="18193"/>
                  </a:cubicBezTo>
                  <a:cubicBezTo>
                    <a:pt x="6928" y="11621"/>
                    <a:pt x="10452" y="2191"/>
                    <a:pt x="546" y="0"/>
                  </a:cubicBezTo>
                  <a:cubicBezTo>
                    <a:pt x="7976" y="4191"/>
                    <a:pt x="-4597" y="7811"/>
                    <a:pt x="1975" y="13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5" name="Freeform: Shape 2248">
              <a:extLst>
                <a:ext uri="{FF2B5EF4-FFF2-40B4-BE49-F238E27FC236}">
                  <a16:creationId xmlns:a16="http://schemas.microsoft.com/office/drawing/2014/main" id="{6C4EDD54-274D-48DF-9756-F494063D9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350" y="4328823"/>
              <a:ext cx="9525" cy="28575"/>
            </a:xfrm>
            <a:custGeom>
              <a:avLst/>
              <a:gdLst>
                <a:gd name="T0" fmla="*/ 11586 w 9525"/>
                <a:gd name="T1" fmla="*/ 1528 h 28575"/>
                <a:gd name="T2" fmla="*/ 11300 w 9525"/>
                <a:gd name="T3" fmla="*/ 5242 h 28575"/>
                <a:gd name="T4" fmla="*/ 7966 w 9525"/>
                <a:gd name="T5" fmla="*/ 4 h 28575"/>
                <a:gd name="T6" fmla="*/ 6347 w 9525"/>
                <a:gd name="T7" fmla="*/ 19911 h 28575"/>
                <a:gd name="T8" fmla="*/ 1299 w 9525"/>
                <a:gd name="T9" fmla="*/ 20768 h 28575"/>
                <a:gd name="T10" fmla="*/ 251 w 9525"/>
                <a:gd name="T11" fmla="*/ 18197 h 28575"/>
                <a:gd name="T12" fmla="*/ 6919 w 9525"/>
                <a:gd name="T13" fmla="*/ 28769 h 28575"/>
                <a:gd name="T14" fmla="*/ 8824 w 9525"/>
                <a:gd name="T15" fmla="*/ 21435 h 28575"/>
                <a:gd name="T16" fmla="*/ 16158 w 9525"/>
                <a:gd name="T17" fmla="*/ 23245 h 28575"/>
                <a:gd name="T18" fmla="*/ 8443 w 9525"/>
                <a:gd name="T19" fmla="*/ 10100 h 28575"/>
                <a:gd name="T20" fmla="*/ 11015 w 9525"/>
                <a:gd name="T21" fmla="*/ 9053 h 28575"/>
                <a:gd name="T22" fmla="*/ 18158 w 9525"/>
                <a:gd name="T23" fmla="*/ 13434 h 28575"/>
                <a:gd name="T24" fmla="*/ 11586 w 9525"/>
                <a:gd name="T25" fmla="*/ 1528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28575">
                  <a:moveTo>
                    <a:pt x="11586" y="1528"/>
                  </a:moveTo>
                  <a:cubicBezTo>
                    <a:pt x="10919" y="3623"/>
                    <a:pt x="13205" y="4862"/>
                    <a:pt x="11300" y="5242"/>
                  </a:cubicBezTo>
                  <a:cubicBezTo>
                    <a:pt x="6252" y="6767"/>
                    <a:pt x="11300" y="-187"/>
                    <a:pt x="7966" y="4"/>
                  </a:cubicBezTo>
                  <a:cubicBezTo>
                    <a:pt x="7776" y="8576"/>
                    <a:pt x="6919" y="12291"/>
                    <a:pt x="6347" y="19911"/>
                  </a:cubicBezTo>
                  <a:cubicBezTo>
                    <a:pt x="4061" y="19435"/>
                    <a:pt x="3490" y="21149"/>
                    <a:pt x="1299" y="20768"/>
                  </a:cubicBezTo>
                  <a:cubicBezTo>
                    <a:pt x="1108" y="19816"/>
                    <a:pt x="1490" y="18292"/>
                    <a:pt x="251" y="18197"/>
                  </a:cubicBezTo>
                  <a:cubicBezTo>
                    <a:pt x="-1273" y="24959"/>
                    <a:pt x="4537" y="25340"/>
                    <a:pt x="6919" y="28769"/>
                  </a:cubicBezTo>
                  <a:cubicBezTo>
                    <a:pt x="8252" y="25055"/>
                    <a:pt x="7585" y="22483"/>
                    <a:pt x="8824" y="21435"/>
                  </a:cubicBezTo>
                  <a:cubicBezTo>
                    <a:pt x="10252" y="25436"/>
                    <a:pt x="15110" y="20197"/>
                    <a:pt x="16158" y="23245"/>
                  </a:cubicBezTo>
                  <a:cubicBezTo>
                    <a:pt x="13967" y="18482"/>
                    <a:pt x="8824" y="16387"/>
                    <a:pt x="8443" y="10100"/>
                  </a:cubicBezTo>
                  <a:cubicBezTo>
                    <a:pt x="9681" y="10196"/>
                    <a:pt x="9967" y="9243"/>
                    <a:pt x="11015" y="9053"/>
                  </a:cubicBezTo>
                  <a:cubicBezTo>
                    <a:pt x="9300" y="13339"/>
                    <a:pt x="18063" y="14577"/>
                    <a:pt x="18158" y="13434"/>
                  </a:cubicBezTo>
                  <a:cubicBezTo>
                    <a:pt x="16349" y="9148"/>
                    <a:pt x="14729" y="4766"/>
                    <a:pt x="11586" y="15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6" name="Freeform: Shape 2249">
              <a:extLst>
                <a:ext uri="{FF2B5EF4-FFF2-40B4-BE49-F238E27FC236}">
                  <a16:creationId xmlns:a16="http://schemas.microsoft.com/office/drawing/2014/main" id="{105490E3-9EFA-462C-9539-21243CD15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217" y="4323397"/>
              <a:ext cx="9525" cy="9525"/>
            </a:xfrm>
            <a:custGeom>
              <a:avLst/>
              <a:gdLst>
                <a:gd name="T0" fmla="*/ 43586400 w 9525"/>
                <a:gd name="T1" fmla="*/ 82562700 h 9525"/>
                <a:gd name="T2" fmla="*/ 49939575 w 9525"/>
                <a:gd name="T3" fmla="*/ 0 h 9525"/>
                <a:gd name="T4" fmla="*/ 48120300 w 9525"/>
                <a:gd name="T5" fmla="*/ 23593425 h 9525"/>
                <a:gd name="T6" fmla="*/ 38100 w 9525"/>
                <a:gd name="T7" fmla="*/ 31756350 h 9525"/>
                <a:gd name="T8" fmla="*/ 43586400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576" y="8668"/>
                  </a:moveTo>
                  <a:cubicBezTo>
                    <a:pt x="6386" y="5620"/>
                    <a:pt x="6386" y="2000"/>
                    <a:pt x="5243" y="0"/>
                  </a:cubicBezTo>
                  <a:cubicBezTo>
                    <a:pt x="5148" y="857"/>
                    <a:pt x="5148" y="1619"/>
                    <a:pt x="5052" y="2477"/>
                  </a:cubicBezTo>
                  <a:cubicBezTo>
                    <a:pt x="2767" y="-190"/>
                    <a:pt x="2576" y="2858"/>
                    <a:pt x="4" y="3334"/>
                  </a:cubicBezTo>
                  <a:cubicBezTo>
                    <a:pt x="-91" y="6477"/>
                    <a:pt x="1433" y="8192"/>
                    <a:pt x="4576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7" name="Freeform: Shape 2250">
              <a:extLst>
                <a:ext uri="{FF2B5EF4-FFF2-40B4-BE49-F238E27FC236}">
                  <a16:creationId xmlns:a16="http://schemas.microsoft.com/office/drawing/2014/main" id="{2F41D76A-9340-4D10-9A2A-1BF9A6AFD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461" y="4048030"/>
              <a:ext cx="19050" cy="9525"/>
            </a:xfrm>
            <a:custGeom>
              <a:avLst/>
              <a:gdLst>
                <a:gd name="T0" fmla="*/ 7429 w 19050"/>
                <a:gd name="T1" fmla="*/ 8763 h 9525"/>
                <a:gd name="T2" fmla="*/ 0 w 19050"/>
                <a:gd name="T3" fmla="*/ 8192 h 9525"/>
                <a:gd name="T4" fmla="*/ 762 w 19050"/>
                <a:gd name="T5" fmla="*/ 14478 h 9525"/>
                <a:gd name="T6" fmla="*/ 10192 w 19050"/>
                <a:gd name="T7" fmla="*/ 6477 h 9525"/>
                <a:gd name="T8" fmla="*/ 21050 w 19050"/>
                <a:gd name="T9" fmla="*/ 11144 h 9525"/>
                <a:gd name="T10" fmla="*/ 24194 w 19050"/>
                <a:gd name="T11" fmla="*/ 3905 h 9525"/>
                <a:gd name="T12" fmla="*/ 24003 w 19050"/>
                <a:gd name="T13" fmla="*/ 6382 h 9525"/>
                <a:gd name="T14" fmla="*/ 10287 w 19050"/>
                <a:gd name="T15" fmla="*/ 5239 h 9525"/>
                <a:gd name="T16" fmla="*/ 6953 w 19050"/>
                <a:gd name="T17" fmla="*/ 0 h 9525"/>
                <a:gd name="T18" fmla="*/ 7429 w 19050"/>
                <a:gd name="T19" fmla="*/ 876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9525">
                  <a:moveTo>
                    <a:pt x="7429" y="8763"/>
                  </a:moveTo>
                  <a:cubicBezTo>
                    <a:pt x="4953" y="8572"/>
                    <a:pt x="1905" y="8763"/>
                    <a:pt x="0" y="8192"/>
                  </a:cubicBezTo>
                  <a:cubicBezTo>
                    <a:pt x="2667" y="8192"/>
                    <a:pt x="191" y="12668"/>
                    <a:pt x="762" y="14478"/>
                  </a:cubicBezTo>
                  <a:cubicBezTo>
                    <a:pt x="6287" y="14573"/>
                    <a:pt x="7049" y="9144"/>
                    <a:pt x="10192" y="6477"/>
                  </a:cubicBezTo>
                  <a:cubicBezTo>
                    <a:pt x="14097" y="7048"/>
                    <a:pt x="17717" y="13906"/>
                    <a:pt x="21050" y="11144"/>
                  </a:cubicBezTo>
                  <a:cubicBezTo>
                    <a:pt x="18288" y="11906"/>
                    <a:pt x="28099" y="7715"/>
                    <a:pt x="24194" y="3905"/>
                  </a:cubicBezTo>
                  <a:cubicBezTo>
                    <a:pt x="24098" y="4763"/>
                    <a:pt x="24098" y="5525"/>
                    <a:pt x="24003" y="6382"/>
                  </a:cubicBezTo>
                  <a:cubicBezTo>
                    <a:pt x="17717" y="6763"/>
                    <a:pt x="14097" y="4000"/>
                    <a:pt x="10287" y="5239"/>
                  </a:cubicBezTo>
                  <a:cubicBezTo>
                    <a:pt x="6953" y="2857"/>
                    <a:pt x="11144" y="381"/>
                    <a:pt x="6953" y="0"/>
                  </a:cubicBezTo>
                  <a:cubicBezTo>
                    <a:pt x="4096" y="3048"/>
                    <a:pt x="6858" y="4286"/>
                    <a:pt x="7429" y="8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8" name="Freeform: Shape 2251">
              <a:extLst>
                <a:ext uri="{FF2B5EF4-FFF2-40B4-BE49-F238E27FC236}">
                  <a16:creationId xmlns:a16="http://schemas.microsoft.com/office/drawing/2014/main" id="{E9BA666D-6D9B-4226-91EA-1120D9C3A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435" y="4283017"/>
              <a:ext cx="9525" cy="9525"/>
            </a:xfrm>
            <a:custGeom>
              <a:avLst/>
              <a:gdLst>
                <a:gd name="T0" fmla="*/ 8848725 w 9525"/>
                <a:gd name="T1" fmla="*/ 19907250 h 9525"/>
                <a:gd name="T2" fmla="*/ 33347025 w 9525"/>
                <a:gd name="T3" fmla="*/ 9925050 h 9525"/>
                <a:gd name="T4" fmla="*/ 6124575 w 9525"/>
                <a:gd name="T5" fmla="*/ 55283100 h 9525"/>
                <a:gd name="T6" fmla="*/ 41509950 w 9525"/>
                <a:gd name="T7" fmla="*/ 58007250 h 9525"/>
                <a:gd name="T8" fmla="*/ 8848725 w 9525"/>
                <a:gd name="T9" fmla="*/ 19907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29" y="2090"/>
                  </a:moveTo>
                  <a:cubicBezTo>
                    <a:pt x="1881" y="1899"/>
                    <a:pt x="3405" y="2280"/>
                    <a:pt x="3501" y="1042"/>
                  </a:cubicBezTo>
                  <a:cubicBezTo>
                    <a:pt x="167" y="-2101"/>
                    <a:pt x="-786" y="2566"/>
                    <a:pt x="643" y="5804"/>
                  </a:cubicBezTo>
                  <a:cubicBezTo>
                    <a:pt x="1881" y="5900"/>
                    <a:pt x="3119" y="5995"/>
                    <a:pt x="4358" y="6090"/>
                  </a:cubicBezTo>
                  <a:cubicBezTo>
                    <a:pt x="6644" y="1899"/>
                    <a:pt x="167" y="5043"/>
                    <a:pt x="929" y="20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499" name="Freeform: Shape 2252">
              <a:extLst>
                <a:ext uri="{FF2B5EF4-FFF2-40B4-BE49-F238E27FC236}">
                  <a16:creationId xmlns:a16="http://schemas.microsoft.com/office/drawing/2014/main" id="{84735A41-4134-4C83-9242-EF7BC2EB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0649" y="4368832"/>
              <a:ext cx="9525" cy="9525"/>
            </a:xfrm>
            <a:custGeom>
              <a:avLst/>
              <a:gdLst>
                <a:gd name="T0" fmla="*/ 60788550 w 9525"/>
                <a:gd name="T1" fmla="*/ 6572 h 9525"/>
                <a:gd name="T2" fmla="*/ 25403175 w 9525"/>
                <a:gd name="T3" fmla="*/ 6286 h 9525"/>
                <a:gd name="T4" fmla="*/ 50806350 w 9525"/>
                <a:gd name="T5" fmla="*/ 4000 h 9525"/>
                <a:gd name="T6" fmla="*/ 18145125 w 9525"/>
                <a:gd name="T7" fmla="*/ 0 h 9525"/>
                <a:gd name="T8" fmla="*/ 0 w 9525"/>
                <a:gd name="T9" fmla="*/ 7334 h 9525"/>
                <a:gd name="T10" fmla="*/ 56245125 w 9525"/>
                <a:gd name="T11" fmla="*/ 11621 h 9525"/>
                <a:gd name="T12" fmla="*/ 60788550 w 9525"/>
                <a:gd name="T13" fmla="*/ 6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382" y="6572"/>
                  </a:moveTo>
                  <a:cubicBezTo>
                    <a:pt x="6191" y="8191"/>
                    <a:pt x="2762" y="7906"/>
                    <a:pt x="2667" y="6286"/>
                  </a:cubicBezTo>
                  <a:cubicBezTo>
                    <a:pt x="2857" y="4667"/>
                    <a:pt x="4953" y="5334"/>
                    <a:pt x="5334" y="4000"/>
                  </a:cubicBezTo>
                  <a:cubicBezTo>
                    <a:pt x="2477" y="4191"/>
                    <a:pt x="4286" y="286"/>
                    <a:pt x="1905" y="0"/>
                  </a:cubicBezTo>
                  <a:cubicBezTo>
                    <a:pt x="381" y="2953"/>
                    <a:pt x="1238" y="2572"/>
                    <a:pt x="0" y="7334"/>
                  </a:cubicBezTo>
                  <a:cubicBezTo>
                    <a:pt x="3524" y="7429"/>
                    <a:pt x="2572" y="11334"/>
                    <a:pt x="5905" y="11621"/>
                  </a:cubicBezTo>
                  <a:cubicBezTo>
                    <a:pt x="5048" y="9144"/>
                    <a:pt x="10096" y="7715"/>
                    <a:pt x="6382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0" name="Freeform: Shape 2253">
              <a:extLst>
                <a:ext uri="{FF2B5EF4-FFF2-40B4-BE49-F238E27FC236}">
                  <a16:creationId xmlns:a16="http://schemas.microsoft.com/office/drawing/2014/main" id="{6D21277C-CCDF-42B7-BEDE-29C92E369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137" y="4131754"/>
              <a:ext cx="9525" cy="9525"/>
            </a:xfrm>
            <a:custGeom>
              <a:avLst/>
              <a:gdLst>
                <a:gd name="T0" fmla="*/ 69322950 w 9525"/>
                <a:gd name="T1" fmla="*/ 7620 h 9525"/>
                <a:gd name="T2" fmla="*/ 51177825 w 9525"/>
                <a:gd name="T3" fmla="*/ 0 h 9525"/>
                <a:gd name="T4" fmla="*/ 20326350 w 9525"/>
                <a:gd name="T5" fmla="*/ 8477 h 9525"/>
                <a:gd name="T6" fmla="*/ 1276350 w 9525"/>
                <a:gd name="T7" fmla="*/ 2096 h 9525"/>
                <a:gd name="T8" fmla="*/ 18516600 w 9525"/>
                <a:gd name="T9" fmla="*/ 11049 h 9525"/>
                <a:gd name="T10" fmla="*/ 42100500 w 9525"/>
                <a:gd name="T11" fmla="*/ 11240 h 9525"/>
                <a:gd name="T12" fmla="*/ 69322950 w 9525"/>
                <a:gd name="T13" fmla="*/ 762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278" y="7620"/>
                  </a:moveTo>
                  <a:cubicBezTo>
                    <a:pt x="6325" y="5334"/>
                    <a:pt x="7373" y="1429"/>
                    <a:pt x="5373" y="0"/>
                  </a:cubicBezTo>
                  <a:cubicBezTo>
                    <a:pt x="2896" y="3048"/>
                    <a:pt x="7182" y="7239"/>
                    <a:pt x="2134" y="8477"/>
                  </a:cubicBezTo>
                  <a:cubicBezTo>
                    <a:pt x="2610" y="5429"/>
                    <a:pt x="2896" y="2476"/>
                    <a:pt x="134" y="2096"/>
                  </a:cubicBezTo>
                  <a:cubicBezTo>
                    <a:pt x="-247" y="6001"/>
                    <a:pt x="134" y="9049"/>
                    <a:pt x="1944" y="11049"/>
                  </a:cubicBezTo>
                  <a:cubicBezTo>
                    <a:pt x="2325" y="9525"/>
                    <a:pt x="3372" y="10382"/>
                    <a:pt x="4420" y="11240"/>
                  </a:cubicBezTo>
                  <a:cubicBezTo>
                    <a:pt x="4801" y="9239"/>
                    <a:pt x="4706" y="6858"/>
                    <a:pt x="7278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1" name="Freeform: Shape 2254">
              <a:extLst>
                <a:ext uri="{FF2B5EF4-FFF2-40B4-BE49-F238E27FC236}">
                  <a16:creationId xmlns:a16="http://schemas.microsoft.com/office/drawing/2014/main" id="{2309267C-D9D3-4D4A-8634-FC40EBE5D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366" y="4189357"/>
              <a:ext cx="9525" cy="9525"/>
            </a:xfrm>
            <a:custGeom>
              <a:avLst/>
              <a:gdLst>
                <a:gd name="T0" fmla="*/ 12716 w 9525"/>
                <a:gd name="T1" fmla="*/ 405 h 9525"/>
                <a:gd name="T2" fmla="*/ 143 w 9525"/>
                <a:gd name="T3" fmla="*/ 690 h 9525"/>
                <a:gd name="T4" fmla="*/ 1000 w 9525"/>
                <a:gd name="T5" fmla="*/ 5739 h 9525"/>
                <a:gd name="T6" fmla="*/ 8715 w 9525"/>
                <a:gd name="T7" fmla="*/ 18883 h 9525"/>
                <a:gd name="T8" fmla="*/ 13573 w 9525"/>
                <a:gd name="T9" fmla="*/ 5453 h 9525"/>
                <a:gd name="T10" fmla="*/ 12716 w 9525"/>
                <a:gd name="T11" fmla="*/ 40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716" y="405"/>
                  </a:moveTo>
                  <a:cubicBezTo>
                    <a:pt x="5191" y="-1691"/>
                    <a:pt x="5286" y="5262"/>
                    <a:pt x="143" y="690"/>
                  </a:cubicBezTo>
                  <a:cubicBezTo>
                    <a:pt x="238" y="2596"/>
                    <a:pt x="-619" y="5262"/>
                    <a:pt x="1000" y="5739"/>
                  </a:cubicBezTo>
                  <a:cubicBezTo>
                    <a:pt x="7096" y="4500"/>
                    <a:pt x="4048" y="14406"/>
                    <a:pt x="8715" y="18883"/>
                  </a:cubicBezTo>
                  <a:cubicBezTo>
                    <a:pt x="7668" y="11358"/>
                    <a:pt x="11763" y="9834"/>
                    <a:pt x="13573" y="5453"/>
                  </a:cubicBezTo>
                  <a:cubicBezTo>
                    <a:pt x="7668" y="4215"/>
                    <a:pt x="11954" y="3738"/>
                    <a:pt x="12716" y="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2" name="Freeform: Shape 2255">
              <a:extLst>
                <a:ext uri="{FF2B5EF4-FFF2-40B4-BE49-F238E27FC236}">
                  <a16:creationId xmlns:a16="http://schemas.microsoft.com/office/drawing/2014/main" id="{4C9575C5-E8F5-4939-AC9B-84B1BCAD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793" y="4378529"/>
              <a:ext cx="9525" cy="9525"/>
            </a:xfrm>
            <a:custGeom>
              <a:avLst/>
              <a:gdLst>
                <a:gd name="T0" fmla="*/ 38100000 w 9525"/>
                <a:gd name="T1" fmla="*/ 10144125 h 9525"/>
                <a:gd name="T2" fmla="*/ 48996600 w 9525"/>
                <a:gd name="T3" fmla="*/ 22850475 h 9525"/>
                <a:gd name="T4" fmla="*/ 0 w 9525"/>
                <a:gd name="T5" fmla="*/ 42814875 h 9525"/>
                <a:gd name="T6" fmla="*/ 58969275 w 9525"/>
                <a:gd name="T7" fmla="*/ 47348775 h 9525"/>
                <a:gd name="T8" fmla="*/ 38100000 w 9525"/>
                <a:gd name="T9" fmla="*/ 101441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00" y="1065"/>
                  </a:moveTo>
                  <a:cubicBezTo>
                    <a:pt x="4763" y="1161"/>
                    <a:pt x="5429" y="1351"/>
                    <a:pt x="5144" y="2399"/>
                  </a:cubicBezTo>
                  <a:cubicBezTo>
                    <a:pt x="2762" y="2399"/>
                    <a:pt x="953" y="2875"/>
                    <a:pt x="0" y="4495"/>
                  </a:cubicBezTo>
                  <a:cubicBezTo>
                    <a:pt x="2096" y="4685"/>
                    <a:pt x="4096" y="4876"/>
                    <a:pt x="6191" y="4971"/>
                  </a:cubicBezTo>
                  <a:cubicBezTo>
                    <a:pt x="7429" y="2494"/>
                    <a:pt x="4763" y="-2078"/>
                    <a:pt x="4000" y="10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3" name="Freeform: Shape 2256">
              <a:extLst>
                <a:ext uri="{FF2B5EF4-FFF2-40B4-BE49-F238E27FC236}">
                  <a16:creationId xmlns:a16="http://schemas.microsoft.com/office/drawing/2014/main" id="{6300F67E-81C0-4A60-B398-6B941C7F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556" y="4243102"/>
              <a:ext cx="9525" cy="9525"/>
            </a:xfrm>
            <a:custGeom>
              <a:avLst/>
              <a:gdLst>
                <a:gd name="T0" fmla="*/ 70761225 w 9525"/>
                <a:gd name="T1" fmla="*/ 39014400 h 9525"/>
                <a:gd name="T2" fmla="*/ 26308050 w 9525"/>
                <a:gd name="T3" fmla="*/ 0 h 9525"/>
                <a:gd name="T4" fmla="*/ 0 w 9525"/>
                <a:gd name="T5" fmla="*/ 33566100 h 9525"/>
                <a:gd name="T6" fmla="*/ 7076122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096"/>
                  </a:moveTo>
                  <a:cubicBezTo>
                    <a:pt x="8096" y="857"/>
                    <a:pt x="5144" y="667"/>
                    <a:pt x="2762" y="0"/>
                  </a:cubicBezTo>
                  <a:cubicBezTo>
                    <a:pt x="2953" y="2476"/>
                    <a:pt x="857" y="2286"/>
                    <a:pt x="0" y="3524"/>
                  </a:cubicBezTo>
                  <a:cubicBezTo>
                    <a:pt x="4001" y="2381"/>
                    <a:pt x="2762" y="3524"/>
                    <a:pt x="7429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4" name="Freeform: Shape 2257">
              <a:extLst>
                <a:ext uri="{FF2B5EF4-FFF2-40B4-BE49-F238E27FC236}">
                  <a16:creationId xmlns:a16="http://schemas.microsoft.com/office/drawing/2014/main" id="{B9889085-EC2C-44D1-A2FF-AFF278DF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414" y="4183658"/>
              <a:ext cx="9525" cy="9525"/>
            </a:xfrm>
            <a:custGeom>
              <a:avLst/>
              <a:gdLst>
                <a:gd name="T0" fmla="*/ 73485375 w 9525"/>
                <a:gd name="T1" fmla="*/ 981075 h 9525"/>
                <a:gd name="T2" fmla="*/ 0 w 9525"/>
                <a:gd name="T3" fmla="*/ 30918150 h 9525"/>
                <a:gd name="T4" fmla="*/ 70761225 w 9525"/>
                <a:gd name="T5" fmla="*/ 36366450 h 9525"/>
                <a:gd name="T6" fmla="*/ 73485375 w 9525"/>
                <a:gd name="T7" fmla="*/ 981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03"/>
                  </a:moveTo>
                  <a:cubicBezTo>
                    <a:pt x="5905" y="2389"/>
                    <a:pt x="476" y="-3231"/>
                    <a:pt x="0" y="3246"/>
                  </a:cubicBezTo>
                  <a:cubicBezTo>
                    <a:pt x="3905" y="3056"/>
                    <a:pt x="5429" y="-850"/>
                    <a:pt x="7429" y="3818"/>
                  </a:cubicBezTo>
                  <a:cubicBezTo>
                    <a:pt x="7048" y="1627"/>
                    <a:pt x="9525" y="865"/>
                    <a:pt x="7715" y="10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5" name="Freeform: Shape 2258">
              <a:extLst>
                <a:ext uri="{FF2B5EF4-FFF2-40B4-BE49-F238E27FC236}">
                  <a16:creationId xmlns:a16="http://schemas.microsoft.com/office/drawing/2014/main" id="{E20FB817-00F7-4897-89D3-61B7BC7BE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85" y="4412456"/>
              <a:ext cx="9525" cy="9525"/>
            </a:xfrm>
            <a:custGeom>
              <a:avLst/>
              <a:gdLst>
                <a:gd name="T0" fmla="*/ 62083950 w 9525"/>
                <a:gd name="T1" fmla="*/ 476 h 9525"/>
                <a:gd name="T2" fmla="*/ 2209800 w 9525"/>
                <a:gd name="T3" fmla="*/ 0 h 9525"/>
                <a:gd name="T4" fmla="*/ 66627375 w 9525"/>
                <a:gd name="T5" fmla="*/ 9335 h 9525"/>
                <a:gd name="T6" fmla="*/ 62083950 w 9525"/>
                <a:gd name="T7" fmla="*/ 47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8" y="476"/>
                  </a:moveTo>
                  <a:cubicBezTo>
                    <a:pt x="2613" y="1048"/>
                    <a:pt x="4042" y="1143"/>
                    <a:pt x="232" y="0"/>
                  </a:cubicBezTo>
                  <a:cubicBezTo>
                    <a:pt x="-1197" y="5524"/>
                    <a:pt x="4328" y="11144"/>
                    <a:pt x="6995" y="9335"/>
                  </a:cubicBezTo>
                  <a:cubicBezTo>
                    <a:pt x="5280" y="7334"/>
                    <a:pt x="4042" y="2477"/>
                    <a:pt x="6518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6" name="Freeform: Shape 2259">
              <a:extLst>
                <a:ext uri="{FF2B5EF4-FFF2-40B4-BE49-F238E27FC236}">
                  <a16:creationId xmlns:a16="http://schemas.microsoft.com/office/drawing/2014/main" id="{07197DBF-0567-4BD7-9DD0-BCBC721E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226" y="4266247"/>
              <a:ext cx="9525" cy="9525"/>
            </a:xfrm>
            <a:custGeom>
              <a:avLst/>
              <a:gdLst>
                <a:gd name="T0" fmla="*/ 11144 w 9525"/>
                <a:gd name="T1" fmla="*/ 10573 h 9525"/>
                <a:gd name="T2" fmla="*/ 4477 w 9525"/>
                <a:gd name="T3" fmla="*/ 0 h 9525"/>
                <a:gd name="T4" fmla="*/ 0 w 9525"/>
                <a:gd name="T5" fmla="*/ 8382 h 9525"/>
                <a:gd name="T6" fmla="*/ 4763 w 9525"/>
                <a:gd name="T7" fmla="*/ 11239 h 9525"/>
                <a:gd name="T8" fmla="*/ 11144 w 9525"/>
                <a:gd name="T9" fmla="*/ 1057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10573"/>
                  </a:moveTo>
                  <a:cubicBezTo>
                    <a:pt x="6763" y="4858"/>
                    <a:pt x="5620" y="7811"/>
                    <a:pt x="4477" y="0"/>
                  </a:cubicBezTo>
                  <a:cubicBezTo>
                    <a:pt x="3524" y="3524"/>
                    <a:pt x="1048" y="5048"/>
                    <a:pt x="0" y="8382"/>
                  </a:cubicBezTo>
                  <a:cubicBezTo>
                    <a:pt x="3429" y="7715"/>
                    <a:pt x="2286" y="11049"/>
                    <a:pt x="4763" y="11239"/>
                  </a:cubicBezTo>
                  <a:cubicBezTo>
                    <a:pt x="5905" y="5048"/>
                    <a:pt x="7525" y="10097"/>
                    <a:pt x="11144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7" name="Freeform: Shape 2260">
              <a:extLst>
                <a:ext uri="{FF2B5EF4-FFF2-40B4-BE49-F238E27FC236}">
                  <a16:creationId xmlns:a16="http://schemas.microsoft.com/office/drawing/2014/main" id="{59F91F25-640F-4555-A841-EF2D75E7A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8942" y="4180667"/>
              <a:ext cx="9525" cy="9525"/>
            </a:xfrm>
            <a:custGeom>
              <a:avLst/>
              <a:gdLst>
                <a:gd name="T0" fmla="*/ 83467575 w 9525"/>
                <a:gd name="T1" fmla="*/ 19488150 h 9525"/>
                <a:gd name="T2" fmla="*/ 0 w 9525"/>
                <a:gd name="T3" fmla="*/ 13144500 h 9525"/>
                <a:gd name="T4" fmla="*/ 69856350 w 9525"/>
                <a:gd name="T5" fmla="*/ 30375225 h 9525"/>
                <a:gd name="T6" fmla="*/ 78933675 w 9525"/>
                <a:gd name="T7" fmla="*/ 66665475 h 9525"/>
                <a:gd name="T8" fmla="*/ 83467575 w 9525"/>
                <a:gd name="T9" fmla="*/ 1948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763" y="2046"/>
                  </a:moveTo>
                  <a:cubicBezTo>
                    <a:pt x="6287" y="-1954"/>
                    <a:pt x="1905" y="1094"/>
                    <a:pt x="0" y="1380"/>
                  </a:cubicBezTo>
                  <a:cubicBezTo>
                    <a:pt x="1334" y="4713"/>
                    <a:pt x="7525" y="999"/>
                    <a:pt x="7334" y="3189"/>
                  </a:cubicBezTo>
                  <a:cubicBezTo>
                    <a:pt x="4858" y="3856"/>
                    <a:pt x="5810" y="11190"/>
                    <a:pt x="8287" y="6999"/>
                  </a:cubicBezTo>
                  <a:cubicBezTo>
                    <a:pt x="4763" y="5856"/>
                    <a:pt x="9811" y="4428"/>
                    <a:pt x="8763" y="20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8" name="Freeform: Shape 2261">
              <a:extLst>
                <a:ext uri="{FF2B5EF4-FFF2-40B4-BE49-F238E27FC236}">
                  <a16:creationId xmlns:a16="http://schemas.microsoft.com/office/drawing/2014/main" id="{3190FB17-E691-4123-8A26-3026A1100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082" y="4428705"/>
              <a:ext cx="9525" cy="9525"/>
            </a:xfrm>
            <a:custGeom>
              <a:avLst/>
              <a:gdLst>
                <a:gd name="T0" fmla="*/ 61693425 w 9525"/>
                <a:gd name="T1" fmla="*/ 361950 h 9525"/>
                <a:gd name="T2" fmla="*/ 0 w 9525"/>
                <a:gd name="T3" fmla="*/ 31213425 h 9525"/>
                <a:gd name="T4" fmla="*/ 71675625 w 9525"/>
                <a:gd name="T5" fmla="*/ 24860250 h 9525"/>
                <a:gd name="T6" fmla="*/ 61693425 w 9525"/>
                <a:gd name="T7" fmla="*/ 36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477" y="38"/>
                  </a:moveTo>
                  <a:cubicBezTo>
                    <a:pt x="3334" y="-57"/>
                    <a:pt x="95" y="-247"/>
                    <a:pt x="0" y="3277"/>
                  </a:cubicBezTo>
                  <a:cubicBezTo>
                    <a:pt x="2953" y="1467"/>
                    <a:pt x="6763" y="4039"/>
                    <a:pt x="7525" y="2610"/>
                  </a:cubicBezTo>
                  <a:cubicBezTo>
                    <a:pt x="6572" y="2229"/>
                    <a:pt x="6191" y="1467"/>
                    <a:pt x="6477" y="3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09" name="Freeform: Shape 2262">
              <a:extLst>
                <a:ext uri="{FF2B5EF4-FFF2-40B4-BE49-F238E27FC236}">
                  <a16:creationId xmlns:a16="http://schemas.microsoft.com/office/drawing/2014/main" id="{3A4B98FB-24E2-4C3F-9116-F28A92FB8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323" y="4387286"/>
              <a:ext cx="9525" cy="9525"/>
            </a:xfrm>
            <a:custGeom>
              <a:avLst/>
              <a:gdLst>
                <a:gd name="T0" fmla="*/ 48091725 w 9525"/>
                <a:gd name="T1" fmla="*/ 2038350 h 9525"/>
                <a:gd name="T2" fmla="*/ 0 w 9525"/>
                <a:gd name="T3" fmla="*/ 10210800 h 9525"/>
                <a:gd name="T4" fmla="*/ 55340250 w 9525"/>
                <a:gd name="T5" fmla="*/ 62826900 h 9525"/>
                <a:gd name="T6" fmla="*/ 48091725 w 9525"/>
                <a:gd name="T7" fmla="*/ 2038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9" y="214"/>
                  </a:moveTo>
                  <a:cubicBezTo>
                    <a:pt x="3143" y="214"/>
                    <a:pt x="476" y="-643"/>
                    <a:pt x="0" y="1072"/>
                  </a:cubicBezTo>
                  <a:cubicBezTo>
                    <a:pt x="3429" y="1548"/>
                    <a:pt x="3048" y="5453"/>
                    <a:pt x="5810" y="6596"/>
                  </a:cubicBezTo>
                  <a:cubicBezTo>
                    <a:pt x="6763" y="2596"/>
                    <a:pt x="1810" y="2881"/>
                    <a:pt x="5049" y="2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0" name="Freeform: Shape 2263">
              <a:extLst>
                <a:ext uri="{FF2B5EF4-FFF2-40B4-BE49-F238E27FC236}">
                  <a16:creationId xmlns:a16="http://schemas.microsoft.com/office/drawing/2014/main" id="{F7FCEEE7-F230-40E4-8CAF-E7B7F073A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5231" y="4290346"/>
              <a:ext cx="9525" cy="9525"/>
            </a:xfrm>
            <a:custGeom>
              <a:avLst/>
              <a:gdLst>
                <a:gd name="T0" fmla="*/ 21774150 w 9525"/>
                <a:gd name="T1" fmla="*/ 2762 h 9525"/>
                <a:gd name="T2" fmla="*/ 56245125 w 9525"/>
                <a:gd name="T3" fmla="*/ 4286 h 9525"/>
                <a:gd name="T4" fmla="*/ 0 w 9525"/>
                <a:gd name="T5" fmla="*/ 0 h 9525"/>
                <a:gd name="T6" fmla="*/ 3629025 w 9525"/>
                <a:gd name="T7" fmla="*/ 11335 h 9525"/>
                <a:gd name="T8" fmla="*/ 21774150 w 9525"/>
                <a:gd name="T9" fmla="*/ 276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86" y="2762"/>
                  </a:moveTo>
                  <a:cubicBezTo>
                    <a:pt x="4000" y="2858"/>
                    <a:pt x="4953" y="3524"/>
                    <a:pt x="5905" y="4286"/>
                  </a:cubicBezTo>
                  <a:cubicBezTo>
                    <a:pt x="5810" y="-1333"/>
                    <a:pt x="3429" y="2191"/>
                    <a:pt x="0" y="0"/>
                  </a:cubicBezTo>
                  <a:cubicBezTo>
                    <a:pt x="1619" y="4477"/>
                    <a:pt x="2476" y="6001"/>
                    <a:pt x="381" y="11335"/>
                  </a:cubicBezTo>
                  <a:cubicBezTo>
                    <a:pt x="4381" y="11239"/>
                    <a:pt x="5524" y="3715"/>
                    <a:pt x="2286" y="2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1" name="Freeform: Shape 2264">
              <a:extLst>
                <a:ext uri="{FF2B5EF4-FFF2-40B4-BE49-F238E27FC236}">
                  <a16:creationId xmlns:a16="http://schemas.microsoft.com/office/drawing/2014/main" id="{C426B170-D103-4BD8-8422-FD3E51551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499" y="4370438"/>
              <a:ext cx="9525" cy="9525"/>
            </a:xfrm>
            <a:custGeom>
              <a:avLst/>
              <a:gdLst>
                <a:gd name="T0" fmla="*/ 31470600 w 9525"/>
                <a:gd name="T1" fmla="*/ 123825 h 9525"/>
                <a:gd name="T2" fmla="*/ 36909375 w 9525"/>
                <a:gd name="T3" fmla="*/ 83591400 h 9525"/>
                <a:gd name="T4" fmla="*/ 31470600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04" y="13"/>
                  </a:moveTo>
                  <a:cubicBezTo>
                    <a:pt x="-1554" y="2204"/>
                    <a:pt x="-792" y="10872"/>
                    <a:pt x="3875" y="8776"/>
                  </a:cubicBezTo>
                  <a:cubicBezTo>
                    <a:pt x="-30" y="7538"/>
                    <a:pt x="5875" y="-368"/>
                    <a:pt x="3304" y="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2" name="Freeform: Shape 2265">
              <a:extLst>
                <a:ext uri="{FF2B5EF4-FFF2-40B4-BE49-F238E27FC236}">
                  <a16:creationId xmlns:a16="http://schemas.microsoft.com/office/drawing/2014/main" id="{1FFFD4B3-06E5-4263-A99D-6B50FF18E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371" y="2874434"/>
              <a:ext cx="9525" cy="19050"/>
            </a:xfrm>
            <a:custGeom>
              <a:avLst/>
              <a:gdLst>
                <a:gd name="T0" fmla="*/ 7715 w 9525"/>
                <a:gd name="T1" fmla="*/ 17928 h 19050"/>
                <a:gd name="T2" fmla="*/ 9715 w 9525"/>
                <a:gd name="T3" fmla="*/ 9355 h 19050"/>
                <a:gd name="T4" fmla="*/ 7811 w 9525"/>
                <a:gd name="T5" fmla="*/ 1735 h 19050"/>
                <a:gd name="T6" fmla="*/ 1714 w 9525"/>
                <a:gd name="T7" fmla="*/ 21 h 19050"/>
                <a:gd name="T8" fmla="*/ 0 w 9525"/>
                <a:gd name="T9" fmla="*/ 21166 h 19050"/>
                <a:gd name="T10" fmla="*/ 7715 w 9525"/>
                <a:gd name="T11" fmla="*/ 17928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7715" y="17928"/>
                  </a:moveTo>
                  <a:cubicBezTo>
                    <a:pt x="7334" y="13832"/>
                    <a:pt x="9049" y="12213"/>
                    <a:pt x="9715" y="9355"/>
                  </a:cubicBezTo>
                  <a:cubicBezTo>
                    <a:pt x="5810" y="8879"/>
                    <a:pt x="8668" y="6403"/>
                    <a:pt x="7811" y="1735"/>
                  </a:cubicBezTo>
                  <a:cubicBezTo>
                    <a:pt x="4191" y="2497"/>
                    <a:pt x="4763" y="-265"/>
                    <a:pt x="1714" y="21"/>
                  </a:cubicBezTo>
                  <a:cubicBezTo>
                    <a:pt x="3238" y="9355"/>
                    <a:pt x="381" y="14499"/>
                    <a:pt x="0" y="21166"/>
                  </a:cubicBezTo>
                  <a:cubicBezTo>
                    <a:pt x="5620" y="22214"/>
                    <a:pt x="2191" y="13642"/>
                    <a:pt x="7715" y="179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3" name="Freeform: Shape 2266">
              <a:extLst>
                <a:ext uri="{FF2B5EF4-FFF2-40B4-BE49-F238E27FC236}">
                  <a16:creationId xmlns:a16="http://schemas.microsoft.com/office/drawing/2014/main" id="{0182B750-959C-46A6-8872-6D7BCAFE8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523" y="3101340"/>
              <a:ext cx="9525" cy="9525"/>
            </a:xfrm>
            <a:custGeom>
              <a:avLst/>
              <a:gdLst>
                <a:gd name="T0" fmla="*/ 3629025 w 9525"/>
                <a:gd name="T1" fmla="*/ 0 h 9525"/>
                <a:gd name="T2" fmla="*/ 0 w 9525"/>
                <a:gd name="T3" fmla="*/ 47177325 h 9525"/>
                <a:gd name="T4" fmla="*/ 86191725 w 9525"/>
                <a:gd name="T5" fmla="*/ 6353175 h 9525"/>
                <a:gd name="T6" fmla="*/ 36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" y="0"/>
                  </a:moveTo>
                  <a:cubicBezTo>
                    <a:pt x="286" y="1619"/>
                    <a:pt x="95" y="3334"/>
                    <a:pt x="0" y="4953"/>
                  </a:cubicBezTo>
                  <a:cubicBezTo>
                    <a:pt x="4096" y="4858"/>
                    <a:pt x="9430" y="6096"/>
                    <a:pt x="9049" y="667"/>
                  </a:cubicBezTo>
                  <a:cubicBezTo>
                    <a:pt x="3143" y="1429"/>
                    <a:pt x="5620" y="2953"/>
                    <a:pt x="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4" name="Freeform: Shape 2267">
              <a:extLst>
                <a:ext uri="{FF2B5EF4-FFF2-40B4-BE49-F238E27FC236}">
                  <a16:creationId xmlns:a16="http://schemas.microsoft.com/office/drawing/2014/main" id="{CB3A5149-4062-41A3-BB5E-2E9D16F6C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94" y="4883604"/>
              <a:ext cx="9525" cy="9525"/>
            </a:xfrm>
            <a:custGeom>
              <a:avLst/>
              <a:gdLst>
                <a:gd name="T0" fmla="*/ 0 w 9525"/>
                <a:gd name="T1" fmla="*/ 5048250 h 9525"/>
                <a:gd name="T2" fmla="*/ 48987075 w 9525"/>
                <a:gd name="T3" fmla="*/ 63112650 h 9525"/>
                <a:gd name="T4" fmla="*/ 0 w 9525"/>
                <a:gd name="T5" fmla="*/ 5048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30"/>
                  </a:moveTo>
                  <a:cubicBezTo>
                    <a:pt x="2191" y="2245"/>
                    <a:pt x="857" y="6340"/>
                    <a:pt x="5143" y="6626"/>
                  </a:cubicBezTo>
                  <a:cubicBezTo>
                    <a:pt x="4763" y="4435"/>
                    <a:pt x="2191" y="-1851"/>
                    <a:pt x="0" y="5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5" name="Freeform: Shape 2268">
              <a:extLst>
                <a:ext uri="{FF2B5EF4-FFF2-40B4-BE49-F238E27FC236}">
                  <a16:creationId xmlns:a16="http://schemas.microsoft.com/office/drawing/2014/main" id="{C205B3CC-F5EA-4874-A37E-9C17BB52E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132" y="4050030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6804660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953" y="1143"/>
                    <a:pt x="381" y="4000"/>
                    <a:pt x="0" y="7144"/>
                  </a:cubicBezTo>
                  <a:cubicBezTo>
                    <a:pt x="3524" y="9620"/>
                    <a:pt x="4572" y="381"/>
                    <a:pt x="266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6" name="Freeform: Shape 2269">
              <a:extLst>
                <a:ext uri="{FF2B5EF4-FFF2-40B4-BE49-F238E27FC236}">
                  <a16:creationId xmlns:a16="http://schemas.microsoft.com/office/drawing/2014/main" id="{9006FDB6-9BCA-4B67-9E4D-A21AAAEE8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104" y="4116610"/>
              <a:ext cx="9525" cy="9525"/>
            </a:xfrm>
            <a:custGeom>
              <a:avLst/>
              <a:gdLst>
                <a:gd name="T0" fmla="*/ 13906500 w 9525"/>
                <a:gd name="T1" fmla="*/ 60788550 h 9525"/>
                <a:gd name="T2" fmla="*/ 46567725 w 9525"/>
                <a:gd name="T3" fmla="*/ 19050000 h 9525"/>
                <a:gd name="T4" fmla="*/ 13906500 w 9525"/>
                <a:gd name="T5" fmla="*/ 0 h 9525"/>
                <a:gd name="T6" fmla="*/ 139065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60" y="6382"/>
                  </a:moveTo>
                  <a:cubicBezTo>
                    <a:pt x="1936" y="4000"/>
                    <a:pt x="5079" y="5525"/>
                    <a:pt x="4889" y="2000"/>
                  </a:cubicBezTo>
                  <a:cubicBezTo>
                    <a:pt x="3269" y="1714"/>
                    <a:pt x="2317" y="952"/>
                    <a:pt x="1460" y="0"/>
                  </a:cubicBezTo>
                  <a:cubicBezTo>
                    <a:pt x="126" y="3048"/>
                    <a:pt x="-1017" y="4000"/>
                    <a:pt x="1460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7" name="Freeform: Shape 2270">
              <a:extLst>
                <a:ext uri="{FF2B5EF4-FFF2-40B4-BE49-F238E27FC236}">
                  <a16:creationId xmlns:a16="http://schemas.microsoft.com/office/drawing/2014/main" id="{F342B4EF-B0A2-4D87-99C2-B9F639E3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4992" y="4112704"/>
              <a:ext cx="9525" cy="9525"/>
            </a:xfrm>
            <a:custGeom>
              <a:avLst/>
              <a:gdLst>
                <a:gd name="T0" fmla="*/ 41729025 w 9525"/>
                <a:gd name="T1" fmla="*/ 0 h 9525"/>
                <a:gd name="T2" fmla="*/ 0 w 9525"/>
                <a:gd name="T3" fmla="*/ 28127325 h 9525"/>
                <a:gd name="T4" fmla="*/ 63512700 w 9525"/>
                <a:gd name="T5" fmla="*/ 77114400 h 9525"/>
                <a:gd name="T6" fmla="*/ 417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3810" y="2286"/>
                    <a:pt x="190" y="0"/>
                    <a:pt x="0" y="2953"/>
                  </a:cubicBezTo>
                  <a:cubicBezTo>
                    <a:pt x="1524" y="5144"/>
                    <a:pt x="4286" y="6477"/>
                    <a:pt x="6668" y="8096"/>
                  </a:cubicBezTo>
                  <a:cubicBezTo>
                    <a:pt x="6572" y="4858"/>
                    <a:pt x="5334" y="2572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8" name="Freeform: Shape 2271">
              <a:extLst>
                <a:ext uri="{FF2B5EF4-FFF2-40B4-BE49-F238E27FC236}">
                  <a16:creationId xmlns:a16="http://schemas.microsoft.com/office/drawing/2014/main" id="{217D901A-721E-4F80-B7D1-22674D50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6646" y="4311587"/>
              <a:ext cx="9525" cy="9525"/>
            </a:xfrm>
            <a:custGeom>
              <a:avLst/>
              <a:gdLst>
                <a:gd name="T0" fmla="*/ 3257550 w 9525"/>
                <a:gd name="T1" fmla="*/ 12696825 h 9525"/>
                <a:gd name="T2" fmla="*/ 7791450 w 9525"/>
                <a:gd name="T3" fmla="*/ 49901475 h 9525"/>
                <a:gd name="T4" fmla="*/ 22307550 w 9525"/>
                <a:gd name="T5" fmla="*/ 39919275 h 9525"/>
                <a:gd name="T6" fmla="*/ 5972175 w 9525"/>
                <a:gd name="T7" fmla="*/ 60788550 h 9525"/>
                <a:gd name="T8" fmla="*/ 66760725 w 9525"/>
                <a:gd name="T9" fmla="*/ 0 h 9525"/>
                <a:gd name="T10" fmla="*/ 3257550 w 9525"/>
                <a:gd name="T11" fmla="*/ 126968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42" y="1333"/>
                  </a:moveTo>
                  <a:cubicBezTo>
                    <a:pt x="246" y="2857"/>
                    <a:pt x="-611" y="4763"/>
                    <a:pt x="818" y="5239"/>
                  </a:cubicBezTo>
                  <a:cubicBezTo>
                    <a:pt x="1008" y="4477"/>
                    <a:pt x="1294" y="3810"/>
                    <a:pt x="2342" y="4191"/>
                  </a:cubicBezTo>
                  <a:cubicBezTo>
                    <a:pt x="2056" y="5429"/>
                    <a:pt x="1104" y="5429"/>
                    <a:pt x="627" y="6382"/>
                  </a:cubicBezTo>
                  <a:cubicBezTo>
                    <a:pt x="4819" y="8382"/>
                    <a:pt x="8819" y="1810"/>
                    <a:pt x="7009" y="0"/>
                  </a:cubicBezTo>
                  <a:cubicBezTo>
                    <a:pt x="4533" y="3620"/>
                    <a:pt x="4247" y="190"/>
                    <a:pt x="342" y="133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19" name="Freeform: Shape 2272">
              <a:extLst>
                <a:ext uri="{FF2B5EF4-FFF2-40B4-BE49-F238E27FC236}">
                  <a16:creationId xmlns:a16="http://schemas.microsoft.com/office/drawing/2014/main" id="{FBF62CF8-F14C-4E86-B967-6410A42F4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799" y="4299204"/>
              <a:ext cx="9525" cy="9525"/>
            </a:xfrm>
            <a:custGeom>
              <a:avLst/>
              <a:gdLst>
                <a:gd name="T0" fmla="*/ 78933675 w 9525"/>
                <a:gd name="T1" fmla="*/ 3715 h 9525"/>
                <a:gd name="T2" fmla="*/ 25403175 w 9525"/>
                <a:gd name="T3" fmla="*/ 0 h 9525"/>
                <a:gd name="T4" fmla="*/ 0 w 9525"/>
                <a:gd name="T5" fmla="*/ 13430 h 9525"/>
                <a:gd name="T6" fmla="*/ 81648300 w 9525"/>
                <a:gd name="T7" fmla="*/ 8763 h 9525"/>
                <a:gd name="T8" fmla="*/ 78933675 w 9525"/>
                <a:gd name="T9" fmla="*/ 37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87" y="3715"/>
                  </a:moveTo>
                  <a:cubicBezTo>
                    <a:pt x="5715" y="1715"/>
                    <a:pt x="4953" y="3239"/>
                    <a:pt x="2667" y="0"/>
                  </a:cubicBezTo>
                  <a:cubicBezTo>
                    <a:pt x="2286" y="7716"/>
                    <a:pt x="286" y="7716"/>
                    <a:pt x="0" y="13430"/>
                  </a:cubicBezTo>
                  <a:cubicBezTo>
                    <a:pt x="4191" y="10383"/>
                    <a:pt x="4381" y="10668"/>
                    <a:pt x="8572" y="8763"/>
                  </a:cubicBezTo>
                  <a:cubicBezTo>
                    <a:pt x="6858" y="8192"/>
                    <a:pt x="8001" y="5620"/>
                    <a:pt x="8287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0" name="Freeform: Shape 2273">
              <a:extLst>
                <a:ext uri="{FF2B5EF4-FFF2-40B4-BE49-F238E27FC236}">
                  <a16:creationId xmlns:a16="http://schemas.microsoft.com/office/drawing/2014/main" id="{F27899A2-1F8A-4B81-A39F-C50B25D63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5" y="4415409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04875 w 9525"/>
                <a:gd name="T3" fmla="*/ 904875 h 9525"/>
                <a:gd name="T4" fmla="*/ 904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95" y="95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1" name="Freeform: Shape 2274">
              <a:extLst>
                <a:ext uri="{FF2B5EF4-FFF2-40B4-BE49-F238E27FC236}">
                  <a16:creationId xmlns:a16="http://schemas.microsoft.com/office/drawing/2014/main" id="{724B51F0-3CA3-41AD-BC73-411C9ACC7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049" y="4413695"/>
              <a:ext cx="9525" cy="9525"/>
            </a:xfrm>
            <a:custGeom>
              <a:avLst/>
              <a:gdLst>
                <a:gd name="T0" fmla="*/ 21202650 w 9525"/>
                <a:gd name="T1" fmla="*/ 16325850 h 9525"/>
                <a:gd name="T2" fmla="*/ 1238250 w 9525"/>
                <a:gd name="T3" fmla="*/ 0 h 9525"/>
                <a:gd name="T4" fmla="*/ 21202650 w 9525"/>
                <a:gd name="T5" fmla="*/ 16325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6" y="1714"/>
                  </a:moveTo>
                  <a:cubicBezTo>
                    <a:pt x="1654" y="1048"/>
                    <a:pt x="988" y="476"/>
                    <a:pt x="130" y="0"/>
                  </a:cubicBezTo>
                  <a:cubicBezTo>
                    <a:pt x="-346" y="2286"/>
                    <a:pt x="511" y="2762"/>
                    <a:pt x="2226" y="17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2" name="Freeform: Shape 2275">
              <a:extLst>
                <a:ext uri="{FF2B5EF4-FFF2-40B4-BE49-F238E27FC236}">
                  <a16:creationId xmlns:a16="http://schemas.microsoft.com/office/drawing/2014/main" id="{6ED6F90D-27B9-419B-9583-4735BD0F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844" y="4446270"/>
              <a:ext cx="9525" cy="9525"/>
            </a:xfrm>
            <a:custGeom>
              <a:avLst/>
              <a:gdLst>
                <a:gd name="T0" fmla="*/ 0 w 9525"/>
                <a:gd name="T1" fmla="*/ 4533900 h 9525"/>
                <a:gd name="T2" fmla="*/ 3629025 w 9525"/>
                <a:gd name="T3" fmla="*/ 5438775 h 9525"/>
                <a:gd name="T4" fmla="*/ 904875 w 9525"/>
                <a:gd name="T5" fmla="*/ 0 h 9525"/>
                <a:gd name="T6" fmla="*/ 0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76"/>
                  </a:moveTo>
                  <a:cubicBezTo>
                    <a:pt x="190" y="476"/>
                    <a:pt x="190" y="476"/>
                    <a:pt x="381" y="571"/>
                  </a:cubicBezTo>
                  <a:cubicBezTo>
                    <a:pt x="286" y="381"/>
                    <a:pt x="190" y="95"/>
                    <a:pt x="95" y="0"/>
                  </a:cubicBez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3" name="Freeform: Shape 2276">
              <a:extLst>
                <a:ext uri="{FF2B5EF4-FFF2-40B4-BE49-F238E27FC236}">
                  <a16:creationId xmlns:a16="http://schemas.microsoft.com/office/drawing/2014/main" id="{0F2F78F4-9378-41DF-A40E-462CFF057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735" y="4802606"/>
              <a:ext cx="9525" cy="9525"/>
            </a:xfrm>
            <a:custGeom>
              <a:avLst/>
              <a:gdLst>
                <a:gd name="T0" fmla="*/ 35604450 w 9525"/>
                <a:gd name="T1" fmla="*/ 8948 h 9525"/>
                <a:gd name="T2" fmla="*/ 2943225 w 9525"/>
                <a:gd name="T3" fmla="*/ 661 h 9525"/>
                <a:gd name="T4" fmla="*/ 29260800 w 9525"/>
                <a:gd name="T5" fmla="*/ 12662 h 9525"/>
                <a:gd name="T6" fmla="*/ 8391525 w 9525"/>
                <a:gd name="T7" fmla="*/ 10948 h 9525"/>
                <a:gd name="T8" fmla="*/ 35604450 w 9525"/>
                <a:gd name="T9" fmla="*/ 894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38" y="8948"/>
                  </a:moveTo>
                  <a:cubicBezTo>
                    <a:pt x="-453" y="8852"/>
                    <a:pt x="4595" y="-2863"/>
                    <a:pt x="309" y="661"/>
                  </a:cubicBezTo>
                  <a:cubicBezTo>
                    <a:pt x="2024" y="2661"/>
                    <a:pt x="-2929" y="14948"/>
                    <a:pt x="3072" y="12662"/>
                  </a:cubicBezTo>
                  <a:cubicBezTo>
                    <a:pt x="2214" y="12186"/>
                    <a:pt x="690" y="12186"/>
                    <a:pt x="881" y="10948"/>
                  </a:cubicBezTo>
                  <a:cubicBezTo>
                    <a:pt x="1166" y="9329"/>
                    <a:pt x="3167" y="10186"/>
                    <a:pt x="3738" y="89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4" name="Freeform: Shape 2277">
              <a:extLst>
                <a:ext uri="{FF2B5EF4-FFF2-40B4-BE49-F238E27FC236}">
                  <a16:creationId xmlns:a16="http://schemas.microsoft.com/office/drawing/2014/main" id="{03EEC20E-99B6-4FBD-86A5-50277C105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227" y="4131401"/>
              <a:ext cx="9525" cy="19050"/>
            </a:xfrm>
            <a:custGeom>
              <a:avLst/>
              <a:gdLst>
                <a:gd name="T0" fmla="*/ 4667 w 9525"/>
                <a:gd name="T1" fmla="*/ 4830 h 19050"/>
                <a:gd name="T2" fmla="*/ 6858 w 9525"/>
                <a:gd name="T3" fmla="*/ 163 h 19050"/>
                <a:gd name="T4" fmla="*/ 0 w 9525"/>
                <a:gd name="T5" fmla="*/ 9021 h 19050"/>
                <a:gd name="T6" fmla="*/ 4667 w 9525"/>
                <a:gd name="T7" fmla="*/ 11212 h 19050"/>
                <a:gd name="T8" fmla="*/ 1714 w 9525"/>
                <a:gd name="T9" fmla="*/ 19499 h 19050"/>
                <a:gd name="T10" fmla="*/ 6667 w 9525"/>
                <a:gd name="T11" fmla="*/ 20451 h 19050"/>
                <a:gd name="T12" fmla="*/ 10096 w 9525"/>
                <a:gd name="T13" fmla="*/ 9688 h 19050"/>
                <a:gd name="T14" fmla="*/ 4667 w 9525"/>
                <a:gd name="T15" fmla="*/ 483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4667" y="4830"/>
                  </a:moveTo>
                  <a:cubicBezTo>
                    <a:pt x="6858" y="3973"/>
                    <a:pt x="8096" y="2068"/>
                    <a:pt x="6858" y="163"/>
                  </a:cubicBezTo>
                  <a:cubicBezTo>
                    <a:pt x="1619" y="-1266"/>
                    <a:pt x="3048" y="7116"/>
                    <a:pt x="0" y="9021"/>
                  </a:cubicBezTo>
                  <a:cubicBezTo>
                    <a:pt x="1048" y="12355"/>
                    <a:pt x="4858" y="8545"/>
                    <a:pt x="4667" y="11212"/>
                  </a:cubicBezTo>
                  <a:cubicBezTo>
                    <a:pt x="2572" y="12450"/>
                    <a:pt x="-1429" y="17403"/>
                    <a:pt x="1714" y="19499"/>
                  </a:cubicBezTo>
                  <a:cubicBezTo>
                    <a:pt x="3715" y="11593"/>
                    <a:pt x="3524" y="20070"/>
                    <a:pt x="6667" y="20451"/>
                  </a:cubicBezTo>
                  <a:cubicBezTo>
                    <a:pt x="8953" y="15117"/>
                    <a:pt x="7810" y="13022"/>
                    <a:pt x="10096" y="9688"/>
                  </a:cubicBezTo>
                  <a:cubicBezTo>
                    <a:pt x="6763" y="7688"/>
                    <a:pt x="6858" y="5116"/>
                    <a:pt x="4667" y="48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5" name="Freeform: Shape 2278">
              <a:extLst>
                <a:ext uri="{FF2B5EF4-FFF2-40B4-BE49-F238E27FC236}">
                  <a16:creationId xmlns:a16="http://schemas.microsoft.com/office/drawing/2014/main" id="{0495156C-ACC8-4CCC-AC3C-F8CE80179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846" y="4235531"/>
              <a:ext cx="9525" cy="9525"/>
            </a:xfrm>
            <a:custGeom>
              <a:avLst/>
              <a:gdLst>
                <a:gd name="T0" fmla="*/ 11782425 w 9525"/>
                <a:gd name="T1" fmla="*/ 2237 h 9525"/>
                <a:gd name="T2" fmla="*/ 48987075 w 9525"/>
                <a:gd name="T3" fmla="*/ 1761 h 9525"/>
                <a:gd name="T4" fmla="*/ 67132200 w 9525"/>
                <a:gd name="T5" fmla="*/ 11000 h 9525"/>
                <a:gd name="T6" fmla="*/ 86182200 w 9525"/>
                <a:gd name="T7" fmla="*/ 1189 h 9525"/>
                <a:gd name="T8" fmla="*/ 11782425 w 9525"/>
                <a:gd name="T9" fmla="*/ 223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7" y="2237"/>
                  </a:moveTo>
                  <a:cubicBezTo>
                    <a:pt x="1714" y="808"/>
                    <a:pt x="3428" y="1285"/>
                    <a:pt x="5143" y="1761"/>
                  </a:cubicBezTo>
                  <a:cubicBezTo>
                    <a:pt x="4095" y="5952"/>
                    <a:pt x="6381" y="7952"/>
                    <a:pt x="7048" y="11000"/>
                  </a:cubicBezTo>
                  <a:cubicBezTo>
                    <a:pt x="7714" y="7762"/>
                    <a:pt x="8381" y="4523"/>
                    <a:pt x="9048" y="1189"/>
                  </a:cubicBezTo>
                  <a:cubicBezTo>
                    <a:pt x="4476" y="-2240"/>
                    <a:pt x="-2954" y="2904"/>
                    <a:pt x="1237" y="22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6" name="Freeform: Shape 2279">
              <a:extLst>
                <a:ext uri="{FF2B5EF4-FFF2-40B4-BE49-F238E27FC236}">
                  <a16:creationId xmlns:a16="http://schemas.microsoft.com/office/drawing/2014/main" id="{FD629098-D87A-4558-B5C7-B47AF6C6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623" y="4247864"/>
              <a:ext cx="9525" cy="9525"/>
            </a:xfrm>
            <a:custGeom>
              <a:avLst/>
              <a:gdLst>
                <a:gd name="T0" fmla="*/ 15129 w 9525"/>
                <a:gd name="T1" fmla="*/ 2667 h 9525"/>
                <a:gd name="T2" fmla="*/ 7985 w 9525"/>
                <a:gd name="T3" fmla="*/ 0 h 9525"/>
                <a:gd name="T4" fmla="*/ 650 w 9525"/>
                <a:gd name="T5" fmla="*/ 4858 h 9525"/>
                <a:gd name="T6" fmla="*/ 4079 w 9525"/>
                <a:gd name="T7" fmla="*/ 13240 h 9525"/>
                <a:gd name="T8" fmla="*/ 4841 w 9525"/>
                <a:gd name="T9" fmla="*/ 9525 h 9525"/>
                <a:gd name="T10" fmla="*/ 12938 w 9525"/>
                <a:gd name="T11" fmla="*/ 13716 h 9525"/>
                <a:gd name="T12" fmla="*/ 15129 w 9525"/>
                <a:gd name="T13" fmla="*/ 2667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129" y="2667"/>
                  </a:moveTo>
                  <a:cubicBezTo>
                    <a:pt x="12080" y="2191"/>
                    <a:pt x="9223" y="1619"/>
                    <a:pt x="7985" y="0"/>
                  </a:cubicBezTo>
                  <a:cubicBezTo>
                    <a:pt x="6842" y="3524"/>
                    <a:pt x="3698" y="4191"/>
                    <a:pt x="650" y="4858"/>
                  </a:cubicBezTo>
                  <a:cubicBezTo>
                    <a:pt x="-1540" y="9239"/>
                    <a:pt x="2365" y="14954"/>
                    <a:pt x="4079" y="13240"/>
                  </a:cubicBezTo>
                  <a:cubicBezTo>
                    <a:pt x="2460" y="12954"/>
                    <a:pt x="3222" y="9525"/>
                    <a:pt x="4841" y="9525"/>
                  </a:cubicBezTo>
                  <a:cubicBezTo>
                    <a:pt x="6080" y="11906"/>
                    <a:pt x="11699" y="11335"/>
                    <a:pt x="12938" y="13716"/>
                  </a:cubicBezTo>
                  <a:cubicBezTo>
                    <a:pt x="12080" y="9906"/>
                    <a:pt x="12938" y="5810"/>
                    <a:pt x="15129" y="266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7" name="Freeform: Shape 2280">
              <a:extLst>
                <a:ext uri="{FF2B5EF4-FFF2-40B4-BE49-F238E27FC236}">
                  <a16:creationId xmlns:a16="http://schemas.microsoft.com/office/drawing/2014/main" id="{D72ACAB5-9032-4E45-8686-70376573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926" y="4113437"/>
              <a:ext cx="28575" cy="28575"/>
            </a:xfrm>
            <a:custGeom>
              <a:avLst/>
              <a:gdLst>
                <a:gd name="T0" fmla="*/ 18923 w 28575"/>
                <a:gd name="T1" fmla="*/ 30795 h 28575"/>
                <a:gd name="T2" fmla="*/ 25495 w 28575"/>
                <a:gd name="T3" fmla="*/ 23270 h 28575"/>
                <a:gd name="T4" fmla="*/ 25209 w 28575"/>
                <a:gd name="T5" fmla="*/ 17841 h 28575"/>
                <a:gd name="T6" fmla="*/ 33591 w 28575"/>
                <a:gd name="T7" fmla="*/ 17936 h 28575"/>
                <a:gd name="T8" fmla="*/ 26066 w 28575"/>
                <a:gd name="T9" fmla="*/ 13650 h 28575"/>
                <a:gd name="T10" fmla="*/ 27686 w 28575"/>
                <a:gd name="T11" fmla="*/ 12221 h 28575"/>
                <a:gd name="T12" fmla="*/ 22066 w 28575"/>
                <a:gd name="T13" fmla="*/ 8602 h 28575"/>
                <a:gd name="T14" fmla="*/ 22733 w 28575"/>
                <a:gd name="T15" fmla="*/ 15555 h 28575"/>
                <a:gd name="T16" fmla="*/ 19875 w 28575"/>
                <a:gd name="T17" fmla="*/ 16793 h 28575"/>
                <a:gd name="T18" fmla="*/ 19875 w 28575"/>
                <a:gd name="T19" fmla="*/ 13269 h 28575"/>
                <a:gd name="T20" fmla="*/ 13589 w 28575"/>
                <a:gd name="T21" fmla="*/ 7649 h 28575"/>
                <a:gd name="T22" fmla="*/ 19589 w 28575"/>
                <a:gd name="T23" fmla="*/ 1744 h 28575"/>
                <a:gd name="T24" fmla="*/ 13398 w 28575"/>
                <a:gd name="T25" fmla="*/ 29 h 28575"/>
                <a:gd name="T26" fmla="*/ 10350 w 28575"/>
                <a:gd name="T27" fmla="*/ 7173 h 28575"/>
                <a:gd name="T28" fmla="*/ 3492 w 28575"/>
                <a:gd name="T29" fmla="*/ 6125 h 28575"/>
                <a:gd name="T30" fmla="*/ 63 w 28575"/>
                <a:gd name="T31" fmla="*/ 10507 h 28575"/>
                <a:gd name="T32" fmla="*/ 7683 w 28575"/>
                <a:gd name="T33" fmla="*/ 10697 h 28575"/>
                <a:gd name="T34" fmla="*/ 13779 w 28575"/>
                <a:gd name="T35" fmla="*/ 18222 h 28575"/>
                <a:gd name="T36" fmla="*/ 17018 w 28575"/>
                <a:gd name="T37" fmla="*/ 18127 h 28575"/>
                <a:gd name="T38" fmla="*/ 17018 w 28575"/>
                <a:gd name="T39" fmla="*/ 20413 h 28575"/>
                <a:gd name="T40" fmla="*/ 18351 w 28575"/>
                <a:gd name="T41" fmla="*/ 19270 h 28575"/>
                <a:gd name="T42" fmla="*/ 23209 w 28575"/>
                <a:gd name="T43" fmla="*/ 22127 h 28575"/>
                <a:gd name="T44" fmla="*/ 23494 w 28575"/>
                <a:gd name="T45" fmla="*/ 20508 h 28575"/>
                <a:gd name="T46" fmla="*/ 24352 w 28575"/>
                <a:gd name="T47" fmla="*/ 22889 h 28575"/>
                <a:gd name="T48" fmla="*/ 16256 w 28575"/>
                <a:gd name="T49" fmla="*/ 25080 h 28575"/>
                <a:gd name="T50" fmla="*/ 18923 w 28575"/>
                <a:gd name="T51" fmla="*/ 30795 h 285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28575">
                  <a:moveTo>
                    <a:pt x="18923" y="30795"/>
                  </a:moveTo>
                  <a:cubicBezTo>
                    <a:pt x="20542" y="27271"/>
                    <a:pt x="21875" y="23556"/>
                    <a:pt x="25495" y="23270"/>
                  </a:cubicBezTo>
                  <a:cubicBezTo>
                    <a:pt x="25590" y="21270"/>
                    <a:pt x="25304" y="19555"/>
                    <a:pt x="25209" y="17841"/>
                  </a:cubicBezTo>
                  <a:cubicBezTo>
                    <a:pt x="26924" y="17269"/>
                    <a:pt x="29591" y="18412"/>
                    <a:pt x="33591" y="17936"/>
                  </a:cubicBezTo>
                  <a:cubicBezTo>
                    <a:pt x="32924" y="13174"/>
                    <a:pt x="29210" y="14412"/>
                    <a:pt x="26066" y="13650"/>
                  </a:cubicBezTo>
                  <a:cubicBezTo>
                    <a:pt x="26447" y="13174"/>
                    <a:pt x="26828" y="12602"/>
                    <a:pt x="27686" y="12221"/>
                  </a:cubicBezTo>
                  <a:cubicBezTo>
                    <a:pt x="23685" y="12412"/>
                    <a:pt x="27019" y="7744"/>
                    <a:pt x="22066" y="8602"/>
                  </a:cubicBezTo>
                  <a:cubicBezTo>
                    <a:pt x="22923" y="11459"/>
                    <a:pt x="22828" y="13555"/>
                    <a:pt x="22733" y="15555"/>
                  </a:cubicBezTo>
                  <a:cubicBezTo>
                    <a:pt x="21970" y="16126"/>
                    <a:pt x="20923" y="16507"/>
                    <a:pt x="19875" y="16793"/>
                  </a:cubicBezTo>
                  <a:cubicBezTo>
                    <a:pt x="19208" y="16031"/>
                    <a:pt x="19494" y="14698"/>
                    <a:pt x="19875" y="13269"/>
                  </a:cubicBezTo>
                  <a:cubicBezTo>
                    <a:pt x="16351" y="12316"/>
                    <a:pt x="13398" y="11078"/>
                    <a:pt x="13589" y="7649"/>
                  </a:cubicBezTo>
                  <a:cubicBezTo>
                    <a:pt x="17208" y="7459"/>
                    <a:pt x="19303" y="5744"/>
                    <a:pt x="19589" y="1744"/>
                  </a:cubicBezTo>
                  <a:cubicBezTo>
                    <a:pt x="18161" y="601"/>
                    <a:pt x="16351" y="-161"/>
                    <a:pt x="13398" y="29"/>
                  </a:cubicBezTo>
                  <a:cubicBezTo>
                    <a:pt x="13684" y="3934"/>
                    <a:pt x="9493" y="2696"/>
                    <a:pt x="10350" y="7173"/>
                  </a:cubicBezTo>
                  <a:cubicBezTo>
                    <a:pt x="8159" y="7554"/>
                    <a:pt x="7111" y="7935"/>
                    <a:pt x="3492" y="6125"/>
                  </a:cubicBezTo>
                  <a:cubicBezTo>
                    <a:pt x="4254" y="10411"/>
                    <a:pt x="-604" y="6220"/>
                    <a:pt x="63" y="10507"/>
                  </a:cubicBezTo>
                  <a:cubicBezTo>
                    <a:pt x="2063" y="13555"/>
                    <a:pt x="5016" y="11078"/>
                    <a:pt x="7683" y="10697"/>
                  </a:cubicBezTo>
                  <a:cubicBezTo>
                    <a:pt x="8350" y="16126"/>
                    <a:pt x="17113" y="14888"/>
                    <a:pt x="13779" y="18222"/>
                  </a:cubicBezTo>
                  <a:cubicBezTo>
                    <a:pt x="14827" y="18127"/>
                    <a:pt x="15970" y="18222"/>
                    <a:pt x="17018" y="18127"/>
                  </a:cubicBezTo>
                  <a:cubicBezTo>
                    <a:pt x="16636" y="18698"/>
                    <a:pt x="16541" y="19365"/>
                    <a:pt x="17018" y="20413"/>
                  </a:cubicBezTo>
                  <a:cubicBezTo>
                    <a:pt x="17113" y="19651"/>
                    <a:pt x="17303" y="18984"/>
                    <a:pt x="18351" y="19270"/>
                  </a:cubicBezTo>
                  <a:cubicBezTo>
                    <a:pt x="21875" y="18603"/>
                    <a:pt x="20732" y="21937"/>
                    <a:pt x="23209" y="22127"/>
                  </a:cubicBezTo>
                  <a:cubicBezTo>
                    <a:pt x="23304" y="21460"/>
                    <a:pt x="23399" y="20984"/>
                    <a:pt x="23494" y="20508"/>
                  </a:cubicBezTo>
                  <a:cubicBezTo>
                    <a:pt x="23780" y="21270"/>
                    <a:pt x="23876" y="22032"/>
                    <a:pt x="24352" y="22889"/>
                  </a:cubicBezTo>
                  <a:cubicBezTo>
                    <a:pt x="22828" y="20889"/>
                    <a:pt x="18446" y="23365"/>
                    <a:pt x="16256" y="25080"/>
                  </a:cubicBezTo>
                  <a:cubicBezTo>
                    <a:pt x="18637" y="26032"/>
                    <a:pt x="16446" y="29938"/>
                    <a:pt x="18923" y="307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8" name="Freeform: Shape 2281">
              <a:extLst>
                <a:ext uri="{FF2B5EF4-FFF2-40B4-BE49-F238E27FC236}">
                  <a16:creationId xmlns:a16="http://schemas.microsoft.com/office/drawing/2014/main" id="{6164B76A-E2DD-44F7-8507-669F2911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428" y="4290698"/>
              <a:ext cx="9525" cy="9525"/>
            </a:xfrm>
            <a:custGeom>
              <a:avLst/>
              <a:gdLst>
                <a:gd name="T0" fmla="*/ 29394150 w 9525"/>
                <a:gd name="T1" fmla="*/ 6506 h 9525"/>
                <a:gd name="T2" fmla="*/ 33928050 w 9525"/>
                <a:gd name="T3" fmla="*/ 6601 h 9525"/>
                <a:gd name="T4" fmla="*/ 61140975 w 9525"/>
                <a:gd name="T5" fmla="*/ 1744 h 9525"/>
                <a:gd name="T6" fmla="*/ 2171700 w 9525"/>
                <a:gd name="T7" fmla="*/ 29 h 9525"/>
                <a:gd name="T8" fmla="*/ 9429750 w 9525"/>
                <a:gd name="T9" fmla="*/ 5839 h 9525"/>
                <a:gd name="T10" fmla="*/ 9429750 w 9525"/>
                <a:gd name="T11" fmla="*/ 5839 h 9525"/>
                <a:gd name="T12" fmla="*/ 9429750 w 9525"/>
                <a:gd name="T13" fmla="*/ 5839 h 9525"/>
                <a:gd name="T14" fmla="*/ 13963650 w 9525"/>
                <a:gd name="T15" fmla="*/ 6316 h 9525"/>
                <a:gd name="T16" fmla="*/ 2171700 w 9525"/>
                <a:gd name="T17" fmla="*/ 9554 h 9525"/>
                <a:gd name="T18" fmla="*/ 62960250 w 9525"/>
                <a:gd name="T19" fmla="*/ 9554 h 9525"/>
                <a:gd name="T20" fmla="*/ 29394150 w 9525"/>
                <a:gd name="T21" fmla="*/ 6506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3086" y="6506"/>
                  </a:moveTo>
                  <a:cubicBezTo>
                    <a:pt x="3276" y="6506"/>
                    <a:pt x="3371" y="6601"/>
                    <a:pt x="3562" y="6601"/>
                  </a:cubicBezTo>
                  <a:cubicBezTo>
                    <a:pt x="2419" y="2601"/>
                    <a:pt x="5753" y="3649"/>
                    <a:pt x="6419" y="1744"/>
                  </a:cubicBezTo>
                  <a:cubicBezTo>
                    <a:pt x="5086" y="601"/>
                    <a:pt x="3181" y="-161"/>
                    <a:pt x="228" y="29"/>
                  </a:cubicBezTo>
                  <a:cubicBezTo>
                    <a:pt x="-153" y="2506"/>
                    <a:pt x="-153" y="4696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1180" y="6030"/>
                    <a:pt x="1276" y="6220"/>
                    <a:pt x="1466" y="6316"/>
                  </a:cubicBezTo>
                  <a:cubicBezTo>
                    <a:pt x="1942" y="6983"/>
                    <a:pt x="323" y="7744"/>
                    <a:pt x="228" y="9554"/>
                  </a:cubicBezTo>
                  <a:cubicBezTo>
                    <a:pt x="1657" y="11840"/>
                    <a:pt x="5086" y="11459"/>
                    <a:pt x="6610" y="9554"/>
                  </a:cubicBezTo>
                  <a:cubicBezTo>
                    <a:pt x="4514" y="9840"/>
                    <a:pt x="3752" y="7935"/>
                    <a:pt x="3086" y="65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29" name="Freeform: Shape 2282">
              <a:extLst>
                <a:ext uri="{FF2B5EF4-FFF2-40B4-BE49-F238E27FC236}">
                  <a16:creationId xmlns:a16="http://schemas.microsoft.com/office/drawing/2014/main" id="{2D9E6B32-59FC-4110-973F-7674958C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700" y="4275963"/>
              <a:ext cx="9525" cy="9525"/>
            </a:xfrm>
            <a:custGeom>
              <a:avLst/>
              <a:gdLst>
                <a:gd name="T0" fmla="*/ 9563100 w 9525"/>
                <a:gd name="T1" fmla="*/ 7810 h 9525"/>
                <a:gd name="T2" fmla="*/ 54016275 w 9525"/>
                <a:gd name="T3" fmla="*/ 10001 h 9525"/>
                <a:gd name="T4" fmla="*/ 61274325 w 9525"/>
                <a:gd name="T5" fmla="*/ 0 h 9525"/>
                <a:gd name="T6" fmla="*/ 9563100 w 9525"/>
                <a:gd name="T7" fmla="*/ 781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4" y="7810"/>
                  </a:moveTo>
                  <a:cubicBezTo>
                    <a:pt x="3385" y="3334"/>
                    <a:pt x="4242" y="8096"/>
                    <a:pt x="5671" y="10001"/>
                  </a:cubicBezTo>
                  <a:cubicBezTo>
                    <a:pt x="9481" y="8382"/>
                    <a:pt x="8624" y="3143"/>
                    <a:pt x="6433" y="0"/>
                  </a:cubicBezTo>
                  <a:cubicBezTo>
                    <a:pt x="5385" y="2762"/>
                    <a:pt x="-2806" y="2953"/>
                    <a:pt x="100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0" name="Freeform: Shape 2283">
              <a:extLst>
                <a:ext uri="{FF2B5EF4-FFF2-40B4-BE49-F238E27FC236}">
                  <a16:creationId xmlns:a16="http://schemas.microsoft.com/office/drawing/2014/main" id="{A496FBD9-FEFD-4930-A755-6454A318A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4194" y="2103501"/>
              <a:ext cx="9525" cy="9525"/>
            </a:xfrm>
            <a:custGeom>
              <a:avLst/>
              <a:gdLst>
                <a:gd name="T0" fmla="*/ 0 w 9525"/>
                <a:gd name="T1" fmla="*/ 6286 h 9525"/>
                <a:gd name="T2" fmla="*/ 16192 w 9525"/>
                <a:gd name="T3" fmla="*/ 10001 h 9525"/>
                <a:gd name="T4" fmla="*/ 476 w 9525"/>
                <a:gd name="T5" fmla="*/ 0 h 9525"/>
                <a:gd name="T6" fmla="*/ 0 w 9525"/>
                <a:gd name="T7" fmla="*/ 62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4000" y="4667"/>
                    <a:pt x="14668" y="13906"/>
                    <a:pt x="16192" y="10001"/>
                  </a:cubicBezTo>
                  <a:cubicBezTo>
                    <a:pt x="10096" y="7430"/>
                    <a:pt x="8096" y="1238"/>
                    <a:pt x="476" y="0"/>
                  </a:cubicBezTo>
                  <a:cubicBezTo>
                    <a:pt x="286" y="2095"/>
                    <a:pt x="95" y="4191"/>
                    <a:pt x="0" y="6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1" name="Freeform: Shape 2284">
              <a:extLst>
                <a:ext uri="{FF2B5EF4-FFF2-40B4-BE49-F238E27FC236}">
                  <a16:creationId xmlns:a16="http://schemas.microsoft.com/office/drawing/2014/main" id="{05C9CEC5-BE1F-4DD3-AE16-2F8DAD889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395" y="4749620"/>
              <a:ext cx="57150" cy="47625"/>
            </a:xfrm>
            <a:custGeom>
              <a:avLst/>
              <a:gdLst>
                <a:gd name="T0" fmla="*/ 49339 w 57150"/>
                <a:gd name="T1" fmla="*/ 974 h 47625"/>
                <a:gd name="T2" fmla="*/ 0 w 57150"/>
                <a:gd name="T3" fmla="*/ 17643 h 47625"/>
                <a:gd name="T4" fmla="*/ 13526 w 57150"/>
                <a:gd name="T5" fmla="*/ 23644 h 47625"/>
                <a:gd name="T6" fmla="*/ 22955 w 57150"/>
                <a:gd name="T7" fmla="*/ 50885 h 47625"/>
                <a:gd name="T8" fmla="*/ 57912 w 57150"/>
                <a:gd name="T9" fmla="*/ 5355 h 47625"/>
                <a:gd name="T10" fmla="*/ 49339 w 57150"/>
                <a:gd name="T11" fmla="*/ 9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150" h="47625">
                  <a:moveTo>
                    <a:pt x="49339" y="974"/>
                  </a:moveTo>
                  <a:cubicBezTo>
                    <a:pt x="27242" y="-2360"/>
                    <a:pt x="9430" y="2784"/>
                    <a:pt x="0" y="17643"/>
                  </a:cubicBezTo>
                  <a:cubicBezTo>
                    <a:pt x="5334" y="18881"/>
                    <a:pt x="5144" y="24977"/>
                    <a:pt x="13526" y="23644"/>
                  </a:cubicBezTo>
                  <a:cubicBezTo>
                    <a:pt x="15430" y="35455"/>
                    <a:pt x="26194" y="37264"/>
                    <a:pt x="22955" y="50885"/>
                  </a:cubicBezTo>
                  <a:cubicBezTo>
                    <a:pt x="47054" y="55457"/>
                    <a:pt x="54483" y="29263"/>
                    <a:pt x="57912" y="5355"/>
                  </a:cubicBezTo>
                  <a:cubicBezTo>
                    <a:pt x="53530" y="-169"/>
                    <a:pt x="45911" y="7642"/>
                    <a:pt x="49339" y="9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2" name="Freeform: Shape 2285">
              <a:extLst>
                <a:ext uri="{FF2B5EF4-FFF2-40B4-BE49-F238E27FC236}">
                  <a16:creationId xmlns:a16="http://schemas.microsoft.com/office/drawing/2014/main" id="{A213EBEA-BB8E-46BD-8A2C-D4CEB6848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5458" y="4794790"/>
              <a:ext cx="9525" cy="9525"/>
            </a:xfrm>
            <a:custGeom>
              <a:avLst/>
              <a:gdLst>
                <a:gd name="T0" fmla="*/ 16611600 w 9525"/>
                <a:gd name="T1" fmla="*/ 0 h 9525"/>
                <a:gd name="T2" fmla="*/ 276225 w 9525"/>
                <a:gd name="T3" fmla="*/ 58969275 h 9525"/>
                <a:gd name="T4" fmla="*/ 166116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44" y="0"/>
                  </a:moveTo>
                  <a:cubicBezTo>
                    <a:pt x="601" y="1429"/>
                    <a:pt x="-161" y="3238"/>
                    <a:pt x="29" y="6191"/>
                  </a:cubicBezTo>
                  <a:cubicBezTo>
                    <a:pt x="3839" y="6953"/>
                    <a:pt x="5554" y="476"/>
                    <a:pt x="174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3" name="Freeform: Shape 2286">
              <a:extLst>
                <a:ext uri="{FF2B5EF4-FFF2-40B4-BE49-F238E27FC236}">
                  <a16:creationId xmlns:a16="http://schemas.microsoft.com/office/drawing/2014/main" id="{592C3A59-86B5-4552-9AFE-2851348C5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74" y="4869872"/>
              <a:ext cx="9525" cy="9525"/>
            </a:xfrm>
            <a:custGeom>
              <a:avLst/>
              <a:gdLst>
                <a:gd name="T0" fmla="*/ 15449550 w 9525"/>
                <a:gd name="T1" fmla="*/ 70 h 9525"/>
                <a:gd name="T2" fmla="*/ 19983450 w 9525"/>
                <a:gd name="T3" fmla="*/ 11500 h 9525"/>
                <a:gd name="T4" fmla="*/ 15449550 w 9525"/>
                <a:gd name="T5" fmla="*/ 7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2" y="70"/>
                  </a:moveTo>
                  <a:cubicBezTo>
                    <a:pt x="2860" y="5499"/>
                    <a:pt x="-2950" y="9785"/>
                    <a:pt x="2098" y="11500"/>
                  </a:cubicBezTo>
                  <a:cubicBezTo>
                    <a:pt x="3622" y="8166"/>
                    <a:pt x="3622" y="-883"/>
                    <a:pt x="1622" y="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4" name="Freeform: Shape 2287">
              <a:extLst>
                <a:ext uri="{FF2B5EF4-FFF2-40B4-BE49-F238E27FC236}">
                  <a16:creationId xmlns:a16="http://schemas.microsoft.com/office/drawing/2014/main" id="{69BF3A54-09DA-421C-AC94-6261E8CFE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436" y="4289224"/>
              <a:ext cx="9525" cy="9525"/>
            </a:xfrm>
            <a:custGeom>
              <a:avLst/>
              <a:gdLst>
                <a:gd name="T0" fmla="*/ 34766250 w 9525"/>
                <a:gd name="T1" fmla="*/ 84172425 h 9525"/>
                <a:gd name="T2" fmla="*/ 41109900 w 9525"/>
                <a:gd name="T3" fmla="*/ 704850 h 9525"/>
                <a:gd name="T4" fmla="*/ 34766250 w 9525"/>
                <a:gd name="T5" fmla="*/ 84172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50" y="8837"/>
                  </a:moveTo>
                  <a:cubicBezTo>
                    <a:pt x="5078" y="4455"/>
                    <a:pt x="1268" y="2550"/>
                    <a:pt x="4316" y="74"/>
                  </a:cubicBezTo>
                  <a:cubicBezTo>
                    <a:pt x="-351" y="-974"/>
                    <a:pt x="-2161" y="9503"/>
                    <a:pt x="3650" y="88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5" name="Freeform: Shape 2288">
              <a:extLst>
                <a:ext uri="{FF2B5EF4-FFF2-40B4-BE49-F238E27FC236}">
                  <a16:creationId xmlns:a16="http://schemas.microsoft.com/office/drawing/2014/main" id="{CCB222DD-C7D3-4C2C-A56C-255D18212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496" y="4222801"/>
              <a:ext cx="9525" cy="9525"/>
            </a:xfrm>
            <a:custGeom>
              <a:avLst/>
              <a:gdLst>
                <a:gd name="T0" fmla="*/ 8494 w 9525"/>
                <a:gd name="T1" fmla="*/ 16872 h 9525"/>
                <a:gd name="T2" fmla="*/ 7637 w 9525"/>
                <a:gd name="T3" fmla="*/ 11729 h 9525"/>
                <a:gd name="T4" fmla="*/ 10399 w 9525"/>
                <a:gd name="T5" fmla="*/ 9347 h 9525"/>
                <a:gd name="T6" fmla="*/ 6970 w 9525"/>
                <a:gd name="T7" fmla="*/ 9157 h 9525"/>
                <a:gd name="T8" fmla="*/ 13066 w 9525"/>
                <a:gd name="T9" fmla="*/ 4109 h 9525"/>
                <a:gd name="T10" fmla="*/ 4970 w 9525"/>
                <a:gd name="T11" fmla="*/ 13 h 9525"/>
                <a:gd name="T12" fmla="*/ 6303 w 9525"/>
                <a:gd name="T13" fmla="*/ 9062 h 9525"/>
                <a:gd name="T14" fmla="*/ 17 w 9525"/>
                <a:gd name="T15" fmla="*/ 11157 h 9525"/>
                <a:gd name="T16" fmla="*/ 8494 w 9525"/>
                <a:gd name="T17" fmla="*/ 168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8494" y="16872"/>
                  </a:moveTo>
                  <a:cubicBezTo>
                    <a:pt x="11256" y="14491"/>
                    <a:pt x="8113" y="14396"/>
                    <a:pt x="7637" y="11729"/>
                  </a:cubicBezTo>
                  <a:cubicBezTo>
                    <a:pt x="9065" y="11538"/>
                    <a:pt x="9732" y="10490"/>
                    <a:pt x="10399" y="9347"/>
                  </a:cubicBezTo>
                  <a:cubicBezTo>
                    <a:pt x="9542" y="9538"/>
                    <a:pt x="8303" y="9443"/>
                    <a:pt x="6970" y="9157"/>
                  </a:cubicBezTo>
                  <a:cubicBezTo>
                    <a:pt x="9732" y="6776"/>
                    <a:pt x="8494" y="4871"/>
                    <a:pt x="13066" y="4109"/>
                  </a:cubicBezTo>
                  <a:cubicBezTo>
                    <a:pt x="7922" y="4299"/>
                    <a:pt x="10113" y="-273"/>
                    <a:pt x="4970" y="13"/>
                  </a:cubicBezTo>
                  <a:cubicBezTo>
                    <a:pt x="3636" y="4871"/>
                    <a:pt x="8398" y="5728"/>
                    <a:pt x="6303" y="9062"/>
                  </a:cubicBezTo>
                  <a:cubicBezTo>
                    <a:pt x="3160" y="8490"/>
                    <a:pt x="-269" y="7728"/>
                    <a:pt x="17" y="11157"/>
                  </a:cubicBezTo>
                  <a:cubicBezTo>
                    <a:pt x="6208" y="7823"/>
                    <a:pt x="3922" y="15634"/>
                    <a:pt x="8494" y="168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6" name="Freeform: Shape 2289">
              <a:extLst>
                <a:ext uri="{FF2B5EF4-FFF2-40B4-BE49-F238E27FC236}">
                  <a16:creationId xmlns:a16="http://schemas.microsoft.com/office/drawing/2014/main" id="{2C1C5610-A694-41F2-B76C-E45DE7C0D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939" y="4378738"/>
              <a:ext cx="9525" cy="9525"/>
            </a:xfrm>
            <a:custGeom>
              <a:avLst/>
              <a:gdLst>
                <a:gd name="T0" fmla="*/ 0 w 9525"/>
                <a:gd name="T1" fmla="*/ 68046600 h 9525"/>
                <a:gd name="T2" fmla="*/ 48996600 w 9525"/>
                <a:gd name="T3" fmla="*/ 58969275 h 9525"/>
                <a:gd name="T4" fmla="*/ 65322450 w 9525"/>
                <a:gd name="T5" fmla="*/ 0 h 9525"/>
                <a:gd name="T6" fmla="*/ 0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144"/>
                  </a:moveTo>
                  <a:cubicBezTo>
                    <a:pt x="1905" y="7049"/>
                    <a:pt x="4572" y="7906"/>
                    <a:pt x="5144" y="6191"/>
                  </a:cubicBezTo>
                  <a:cubicBezTo>
                    <a:pt x="190" y="2286"/>
                    <a:pt x="6001" y="3810"/>
                    <a:pt x="6858" y="0"/>
                  </a:cubicBezTo>
                  <a:cubicBezTo>
                    <a:pt x="2572" y="0"/>
                    <a:pt x="95" y="2191"/>
                    <a:pt x="0" y="7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7" name="Freeform: Shape 2290">
              <a:extLst>
                <a:ext uri="{FF2B5EF4-FFF2-40B4-BE49-F238E27FC236}">
                  <a16:creationId xmlns:a16="http://schemas.microsoft.com/office/drawing/2014/main" id="{5670AAAF-D43C-4370-8552-4C95E7490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49" y="4397216"/>
              <a:ext cx="9525" cy="9525"/>
            </a:xfrm>
            <a:custGeom>
              <a:avLst/>
              <a:gdLst>
                <a:gd name="T0" fmla="*/ 1581150 w 9525"/>
                <a:gd name="T1" fmla="*/ 0 h 9525"/>
                <a:gd name="T2" fmla="*/ 32432625 w 9525"/>
                <a:gd name="T3" fmla="*/ 74399775 h 9525"/>
                <a:gd name="T4" fmla="*/ 1581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" y="0"/>
                  </a:moveTo>
                  <a:cubicBezTo>
                    <a:pt x="-120" y="3715"/>
                    <a:pt x="-500" y="7620"/>
                    <a:pt x="3405" y="7811"/>
                  </a:cubicBezTo>
                  <a:cubicBezTo>
                    <a:pt x="2929" y="4667"/>
                    <a:pt x="3976" y="286"/>
                    <a:pt x="16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8" name="Freeform: Shape 2291">
              <a:extLst>
                <a:ext uri="{FF2B5EF4-FFF2-40B4-BE49-F238E27FC236}">
                  <a16:creationId xmlns:a16="http://schemas.microsoft.com/office/drawing/2014/main" id="{38075B1B-362C-4076-A789-5444E6E59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048" y="4369403"/>
              <a:ext cx="9525" cy="9525"/>
            </a:xfrm>
            <a:custGeom>
              <a:avLst/>
              <a:gdLst>
                <a:gd name="T0" fmla="*/ 38423850 w 9525"/>
                <a:gd name="T1" fmla="*/ 74390250 h 9525"/>
                <a:gd name="T2" fmla="*/ 52939950 w 9525"/>
                <a:gd name="T3" fmla="*/ 39014400 h 9525"/>
                <a:gd name="T4" fmla="*/ 7581900 w 9525"/>
                <a:gd name="T5" fmla="*/ 0 h 9525"/>
                <a:gd name="T6" fmla="*/ 38423850 w 9525"/>
                <a:gd name="T7" fmla="*/ 7439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034" y="7810"/>
                  </a:moveTo>
                  <a:cubicBezTo>
                    <a:pt x="4129" y="6096"/>
                    <a:pt x="4796" y="5143"/>
                    <a:pt x="5558" y="4096"/>
                  </a:cubicBezTo>
                  <a:cubicBezTo>
                    <a:pt x="2986" y="3524"/>
                    <a:pt x="3368" y="476"/>
                    <a:pt x="796" y="0"/>
                  </a:cubicBezTo>
                  <a:cubicBezTo>
                    <a:pt x="-1586" y="2191"/>
                    <a:pt x="1939" y="5905"/>
                    <a:pt x="403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8539" name="Freeform: Shape 2292">
              <a:extLst>
                <a:ext uri="{FF2B5EF4-FFF2-40B4-BE49-F238E27FC236}">
                  <a16:creationId xmlns:a16="http://schemas.microsoft.com/office/drawing/2014/main" id="{F32CE860-0566-4388-A554-CAC78EFAC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4340257"/>
              <a:ext cx="19050" cy="19050"/>
            </a:xfrm>
            <a:custGeom>
              <a:avLst/>
              <a:gdLst>
                <a:gd name="T0" fmla="*/ 6572 w 19050"/>
                <a:gd name="T1" fmla="*/ 21431 h 19050"/>
                <a:gd name="T2" fmla="*/ 9430 w 19050"/>
                <a:gd name="T3" fmla="*/ 22288 h 19050"/>
                <a:gd name="T4" fmla="*/ 11430 w 19050"/>
                <a:gd name="T5" fmla="*/ 12478 h 19050"/>
                <a:gd name="T6" fmla="*/ 14859 w 19050"/>
                <a:gd name="T7" fmla="*/ 14478 h 19050"/>
                <a:gd name="T8" fmla="*/ 18002 w 19050"/>
                <a:gd name="T9" fmla="*/ 11334 h 19050"/>
                <a:gd name="T10" fmla="*/ 17716 w 19050"/>
                <a:gd name="T11" fmla="*/ 8667 h 19050"/>
                <a:gd name="T12" fmla="*/ 24289 w 19050"/>
                <a:gd name="T13" fmla="*/ 4286 h 19050"/>
                <a:gd name="T14" fmla="*/ 17526 w 19050"/>
                <a:gd name="T15" fmla="*/ 7429 h 19050"/>
                <a:gd name="T16" fmla="*/ 18955 w 19050"/>
                <a:gd name="T17" fmla="*/ 0 h 19050"/>
                <a:gd name="T18" fmla="*/ 6953 w 19050"/>
                <a:gd name="T19" fmla="*/ 14192 h 19050"/>
                <a:gd name="T20" fmla="*/ 3143 w 19050"/>
                <a:gd name="T21" fmla="*/ 16669 h 19050"/>
                <a:gd name="T22" fmla="*/ 1143 w 19050"/>
                <a:gd name="T23" fmla="*/ 8953 h 19050"/>
                <a:gd name="T24" fmla="*/ 0 w 19050"/>
                <a:gd name="T25" fmla="*/ 25241 h 19050"/>
                <a:gd name="T26" fmla="*/ 5048 w 19050"/>
                <a:gd name="T27" fmla="*/ 25622 h 19050"/>
                <a:gd name="T28" fmla="*/ 6572 w 19050"/>
                <a:gd name="T29" fmla="*/ 21431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6572" y="21431"/>
                  </a:moveTo>
                  <a:cubicBezTo>
                    <a:pt x="7239" y="21907"/>
                    <a:pt x="8001" y="22288"/>
                    <a:pt x="9430" y="22288"/>
                  </a:cubicBezTo>
                  <a:cubicBezTo>
                    <a:pt x="11430" y="18955"/>
                    <a:pt x="10668" y="17716"/>
                    <a:pt x="11430" y="12478"/>
                  </a:cubicBezTo>
                  <a:cubicBezTo>
                    <a:pt x="12954" y="12859"/>
                    <a:pt x="12763" y="14383"/>
                    <a:pt x="14859" y="14478"/>
                  </a:cubicBezTo>
                  <a:cubicBezTo>
                    <a:pt x="14573" y="8763"/>
                    <a:pt x="14383" y="12763"/>
                    <a:pt x="18002" y="11334"/>
                  </a:cubicBezTo>
                  <a:cubicBezTo>
                    <a:pt x="18002" y="10192"/>
                    <a:pt x="17812" y="9525"/>
                    <a:pt x="17716" y="8667"/>
                  </a:cubicBezTo>
                  <a:cubicBezTo>
                    <a:pt x="20955" y="8477"/>
                    <a:pt x="22288" y="6001"/>
                    <a:pt x="24289" y="4286"/>
                  </a:cubicBezTo>
                  <a:cubicBezTo>
                    <a:pt x="21907" y="1905"/>
                    <a:pt x="19526" y="5048"/>
                    <a:pt x="17526" y="7429"/>
                  </a:cubicBezTo>
                  <a:cubicBezTo>
                    <a:pt x="17050" y="4763"/>
                    <a:pt x="16764" y="3715"/>
                    <a:pt x="18955" y="0"/>
                  </a:cubicBezTo>
                  <a:cubicBezTo>
                    <a:pt x="11335" y="2286"/>
                    <a:pt x="9430" y="7144"/>
                    <a:pt x="6953" y="14192"/>
                  </a:cubicBezTo>
                  <a:cubicBezTo>
                    <a:pt x="5144" y="14383"/>
                    <a:pt x="6477" y="18192"/>
                    <a:pt x="3143" y="16669"/>
                  </a:cubicBezTo>
                  <a:cubicBezTo>
                    <a:pt x="2572" y="14002"/>
                    <a:pt x="5810" y="8096"/>
                    <a:pt x="1143" y="8953"/>
                  </a:cubicBezTo>
                  <a:cubicBezTo>
                    <a:pt x="1143" y="16954"/>
                    <a:pt x="4763" y="20764"/>
                    <a:pt x="0" y="25241"/>
                  </a:cubicBezTo>
                  <a:cubicBezTo>
                    <a:pt x="1714" y="25336"/>
                    <a:pt x="3334" y="25527"/>
                    <a:pt x="5048" y="25622"/>
                  </a:cubicBezTo>
                  <a:cubicBezTo>
                    <a:pt x="5620" y="24479"/>
                    <a:pt x="6096" y="22955"/>
                    <a:pt x="6572" y="2143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Freeform: Shape 14">
            <a:extLst>
              <a:ext uri="{FF2B5EF4-FFF2-40B4-BE49-F238E27FC236}">
                <a16:creationId xmlns:a16="http://schemas.microsoft.com/office/drawing/2014/main" id="{ED152709-6874-43D9-8040-D7C6EB55783C}"/>
              </a:ext>
            </a:extLst>
          </p:cNvPr>
          <p:cNvSpPr>
            <a:spLocks/>
          </p:cNvSpPr>
          <p:nvPr/>
        </p:nvSpPr>
        <p:spPr bwMode="auto">
          <a:xfrm rot="5400000">
            <a:off x="-1061244" y="3667919"/>
            <a:ext cx="4251325" cy="2128838"/>
          </a:xfrm>
          <a:custGeom>
            <a:avLst/>
            <a:gdLst>
              <a:gd name="T0" fmla="*/ 0 w 4251312"/>
              <a:gd name="T1" fmla="*/ 2131920 h 2128398"/>
              <a:gd name="T2" fmla="*/ 17989 w 4251312"/>
              <a:gd name="T3" fmla="*/ 2083170 h 2128398"/>
              <a:gd name="T4" fmla="*/ 2191060 w 4251312"/>
              <a:gd name="T5" fmla="*/ 141838 h 2128398"/>
              <a:gd name="T6" fmla="*/ 3207971 w 4251312"/>
              <a:gd name="T7" fmla="*/ 306 h 2128398"/>
              <a:gd name="T8" fmla="*/ 4186471 w 4251312"/>
              <a:gd name="T9" fmla="*/ 158483 h 2128398"/>
              <a:gd name="T10" fmla="*/ 4251416 w 4251312"/>
              <a:gd name="T11" fmla="*/ 181644 h 2128398"/>
              <a:gd name="T12" fmla="*/ 4251416 w 4251312"/>
              <a:gd name="T13" fmla="*/ 2131920 h 2128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251312" h="2128398">
                <a:moveTo>
                  <a:pt x="0" y="2128398"/>
                </a:moveTo>
                <a:lnTo>
                  <a:pt x="17989" y="2079729"/>
                </a:lnTo>
                <a:cubicBezTo>
                  <a:pt x="402825" y="1174418"/>
                  <a:pt x="1174065" y="441835"/>
                  <a:pt x="2191004" y="141606"/>
                </a:cubicBezTo>
                <a:cubicBezTo>
                  <a:pt x="2529984" y="41154"/>
                  <a:pt x="2872138" y="-4205"/>
                  <a:pt x="3207891" y="306"/>
                </a:cubicBezTo>
                <a:cubicBezTo>
                  <a:pt x="3543644" y="4816"/>
                  <a:pt x="3872994" y="59196"/>
                  <a:pt x="4186367" y="158219"/>
                </a:cubicBezTo>
                <a:lnTo>
                  <a:pt x="4251312" y="181342"/>
                </a:lnTo>
                <a:lnTo>
                  <a:pt x="4251312" y="2128398"/>
                </a:lnTo>
                <a:lnTo>
                  <a:pt x="0" y="2128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872CDC7-36B6-42CC-ABC3-1E1587F8DD7F}"/>
              </a:ext>
            </a:extLst>
          </p:cNvPr>
          <p:cNvSpPr>
            <a:spLocks/>
          </p:cNvSpPr>
          <p:nvPr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sp>
        <p:nvSpPr>
          <p:cNvPr id="19460" name="Slide Number Placeholder 5">
            <a:extLst>
              <a:ext uri="{FF2B5EF4-FFF2-40B4-BE49-F238E27FC236}">
                <a16:creationId xmlns:a16="http://schemas.microsoft.com/office/drawing/2014/main" id="{710496EF-3460-4E42-A869-87DDC4C0F93B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1514EA7F-262C-4E98-B266-15309BE3DFCE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7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39" name="Title 45">
            <a:extLst>
              <a:ext uri="{FF2B5EF4-FFF2-40B4-BE49-F238E27FC236}">
                <a16:creationId xmlns:a16="http://schemas.microsoft.com/office/drawing/2014/main" id="{1EEAB702-BFA7-43C4-9B09-AA7E75C7C1F6}"/>
              </a:ext>
            </a:extLst>
          </p:cNvPr>
          <p:cNvSpPr txBox="1">
            <a:spLocks/>
          </p:cNvSpPr>
          <p:nvPr/>
        </p:nvSpPr>
        <p:spPr>
          <a:xfrm>
            <a:off x="5159068" y="2039956"/>
            <a:ext cx="1873865" cy="1712308"/>
          </a:xfrm>
          <a:prstGeom prst="rect">
            <a:avLst/>
          </a:prstGeom>
          <a:blipFill dpi="0" rotWithShape="1">
            <a:blip r:embed="rId2"/>
            <a:srcRect/>
            <a:stretch>
              <a:fillRect l="8000" r="-18000"/>
            </a:stretch>
          </a:blipFill>
        </p:spPr>
        <p:txBody>
          <a:bodyPr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en-GB" sz="6600" dirty="0"/>
              <a:t>Sì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646B711-5982-4E06-A1CD-AE81E9528EB5}"/>
              </a:ext>
            </a:extLst>
          </p:cNvPr>
          <p:cNvSpPr txBox="1"/>
          <p:nvPr/>
        </p:nvSpPr>
        <p:spPr>
          <a:xfrm>
            <a:off x="4164013" y="3536950"/>
            <a:ext cx="3863975" cy="1016000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6600" b="1" dirty="0">
                <a:solidFill>
                  <a:srgbClr val="6400AA"/>
                </a:solidFill>
                <a:latin typeface="+mj-lt"/>
              </a:rPr>
              <a:t>Yes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EBFB7BE-A885-4EC3-90AE-B825B0FB8087}"/>
              </a:ext>
            </a:extLst>
          </p:cNvPr>
          <p:cNvGrpSpPr/>
          <p:nvPr/>
        </p:nvGrpSpPr>
        <p:grpSpPr>
          <a:xfrm rot="19724882">
            <a:off x="1302552" y="366071"/>
            <a:ext cx="1612532" cy="2736768"/>
            <a:chOff x="9274878" y="4333536"/>
            <a:chExt cx="806450" cy="1440202"/>
          </a:xfrm>
          <a:solidFill>
            <a:schemeClr val="accent1"/>
          </a:solidFill>
        </p:grpSpPr>
        <p:sp>
          <p:nvSpPr>
            <p:cNvPr id="47" name="Freeform 14">
              <a:extLst>
                <a:ext uri="{FF2B5EF4-FFF2-40B4-BE49-F238E27FC236}">
                  <a16:creationId xmlns:a16="http://schemas.microsoft.com/office/drawing/2014/main" id="{8BC8F95A-F9A8-41D8-AEC2-1E25E47F0C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878" y="4333536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48" name="Freeform 15">
              <a:extLst>
                <a:ext uri="{FF2B5EF4-FFF2-40B4-BE49-F238E27FC236}">
                  <a16:creationId xmlns:a16="http://schemas.microsoft.com/office/drawing/2014/main" id="{553CE909-0232-45A9-B29A-250EC53C1A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0D77908D-87C3-4667-8CBE-B9CA32ABE138}"/>
              </a:ext>
            </a:extLst>
          </p:cNvPr>
          <p:cNvGrpSpPr/>
          <p:nvPr/>
        </p:nvGrpSpPr>
        <p:grpSpPr>
          <a:xfrm rot="1936823">
            <a:off x="9264283" y="3444568"/>
            <a:ext cx="1323729" cy="2379067"/>
            <a:chOff x="9274175" y="4324350"/>
            <a:chExt cx="806450" cy="1449388"/>
          </a:xfrm>
          <a:solidFill>
            <a:schemeClr val="accent2"/>
          </a:solidFill>
        </p:grpSpPr>
        <p:sp>
          <p:nvSpPr>
            <p:cNvPr id="50" name="Freeform 14">
              <a:extLst>
                <a:ext uri="{FF2B5EF4-FFF2-40B4-BE49-F238E27FC236}">
                  <a16:creationId xmlns:a16="http://schemas.microsoft.com/office/drawing/2014/main" id="{F71A536D-08B8-4249-86CA-8A6B9D599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175" y="4324350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51" name="Freeform 15">
              <a:extLst>
                <a:ext uri="{FF2B5EF4-FFF2-40B4-BE49-F238E27FC236}">
                  <a16:creationId xmlns:a16="http://schemas.microsoft.com/office/drawing/2014/main" id="{AB81DE77-DE91-4796-8759-602C5D8A24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19467" name="Graphic 2324">
            <a:extLst>
              <a:ext uri="{FF2B5EF4-FFF2-40B4-BE49-F238E27FC236}">
                <a16:creationId xmlns:a16="http://schemas.microsoft.com/office/drawing/2014/main" id="{FD3319FD-6FF5-44AC-90AD-24277E790DE1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1182688"/>
            <a:ext cx="1435100" cy="1016000"/>
            <a:chOff x="3848100" y="1838325"/>
            <a:chExt cx="4495800" cy="3181350"/>
          </a:xfrm>
        </p:grpSpPr>
        <p:sp>
          <p:nvSpPr>
            <p:cNvPr id="19468" name="Freeform: Shape 1173">
              <a:extLst>
                <a:ext uri="{FF2B5EF4-FFF2-40B4-BE49-F238E27FC236}">
                  <a16:creationId xmlns:a16="http://schemas.microsoft.com/office/drawing/2014/main" id="{6EAB268F-0785-455C-88A4-3697B96FE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913" y="1980255"/>
              <a:ext cx="9525" cy="9525"/>
            </a:xfrm>
            <a:custGeom>
              <a:avLst/>
              <a:gdLst>
                <a:gd name="T0" fmla="*/ 77114400 w 9525"/>
                <a:gd name="T1" fmla="*/ 15354300 h 9525"/>
                <a:gd name="T2" fmla="*/ 0 w 9525"/>
                <a:gd name="T3" fmla="*/ 15354300 h 9525"/>
                <a:gd name="T4" fmla="*/ 77114400 w 9525"/>
                <a:gd name="T5" fmla="*/ 1535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96" y="1612"/>
                  </a:moveTo>
                  <a:cubicBezTo>
                    <a:pt x="6763" y="-2198"/>
                    <a:pt x="2381" y="1993"/>
                    <a:pt x="0" y="1612"/>
                  </a:cubicBezTo>
                  <a:cubicBezTo>
                    <a:pt x="2096" y="7422"/>
                    <a:pt x="4858" y="4279"/>
                    <a:pt x="8096" y="16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69" name="Freeform: Shape 1174">
              <a:extLst>
                <a:ext uri="{FF2B5EF4-FFF2-40B4-BE49-F238E27FC236}">
                  <a16:creationId xmlns:a16="http://schemas.microsoft.com/office/drawing/2014/main" id="{F2A3C1B1-F030-4E04-B109-B069F5250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49" y="2603552"/>
              <a:ext cx="9525" cy="9525"/>
            </a:xfrm>
            <a:custGeom>
              <a:avLst/>
              <a:gdLst>
                <a:gd name="T0" fmla="*/ 77247750 w 9525"/>
                <a:gd name="T1" fmla="*/ 39119175 h 9525"/>
                <a:gd name="T2" fmla="*/ 25536525 w 9525"/>
                <a:gd name="T3" fmla="*/ 104775 h 9525"/>
                <a:gd name="T4" fmla="*/ 133350 w 9525"/>
                <a:gd name="T5" fmla="*/ 12811125 h 9525"/>
                <a:gd name="T6" fmla="*/ 12839700 w 9525"/>
                <a:gd name="T7" fmla="*/ 64522350 h 9525"/>
                <a:gd name="T8" fmla="*/ 77247750 w 9525"/>
                <a:gd name="T9" fmla="*/ 39119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110" y="4107"/>
                  </a:moveTo>
                  <a:cubicBezTo>
                    <a:pt x="6967" y="2107"/>
                    <a:pt x="6110" y="-179"/>
                    <a:pt x="2681" y="11"/>
                  </a:cubicBezTo>
                  <a:cubicBezTo>
                    <a:pt x="2681" y="1345"/>
                    <a:pt x="1062" y="1059"/>
                    <a:pt x="14" y="1345"/>
                  </a:cubicBezTo>
                  <a:cubicBezTo>
                    <a:pt x="-176" y="3726"/>
                    <a:pt x="1633" y="4202"/>
                    <a:pt x="1348" y="6774"/>
                  </a:cubicBezTo>
                  <a:cubicBezTo>
                    <a:pt x="5443" y="7917"/>
                    <a:pt x="2967" y="2202"/>
                    <a:pt x="8110" y="410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0" name="Freeform: Shape 1175">
              <a:extLst>
                <a:ext uri="{FF2B5EF4-FFF2-40B4-BE49-F238E27FC236}">
                  <a16:creationId xmlns:a16="http://schemas.microsoft.com/office/drawing/2014/main" id="{7E0DC8E5-3B3C-4570-AE3D-72B71BA40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803" y="2390972"/>
              <a:ext cx="9525" cy="9525"/>
            </a:xfrm>
            <a:custGeom>
              <a:avLst/>
              <a:gdLst>
                <a:gd name="T0" fmla="*/ 274 w 9525"/>
                <a:gd name="T1" fmla="*/ 86125050 h 9525"/>
                <a:gd name="T2" fmla="*/ 12561 w 9525"/>
                <a:gd name="T3" fmla="*/ 59817000 h 9525"/>
                <a:gd name="T4" fmla="*/ 274 w 9525"/>
                <a:gd name="T5" fmla="*/ 86125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4" y="9042"/>
                  </a:moveTo>
                  <a:cubicBezTo>
                    <a:pt x="3131" y="6947"/>
                    <a:pt x="9323" y="8090"/>
                    <a:pt x="12561" y="6280"/>
                  </a:cubicBezTo>
                  <a:cubicBezTo>
                    <a:pt x="12942" y="-3245"/>
                    <a:pt x="-2203" y="-1626"/>
                    <a:pt x="274" y="90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1" name="Freeform: Shape 1176">
              <a:extLst>
                <a:ext uri="{FF2B5EF4-FFF2-40B4-BE49-F238E27FC236}">
                  <a16:creationId xmlns:a16="http://schemas.microsoft.com/office/drawing/2014/main" id="{74D6C75E-4F37-48A5-9B3B-292741238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645664"/>
              <a:ext cx="9525" cy="19050"/>
            </a:xfrm>
            <a:custGeom>
              <a:avLst/>
              <a:gdLst>
                <a:gd name="T0" fmla="*/ 4096 w 9525"/>
                <a:gd name="T1" fmla="*/ 25813 h 19050"/>
                <a:gd name="T2" fmla="*/ 6763 w 9525"/>
                <a:gd name="T3" fmla="*/ 27146 h 19050"/>
                <a:gd name="T4" fmla="*/ 6763 w 9525"/>
                <a:gd name="T5" fmla="*/ 0 h 19050"/>
                <a:gd name="T6" fmla="*/ 0 w 9525"/>
                <a:gd name="T7" fmla="*/ 20383 h 19050"/>
                <a:gd name="T8" fmla="*/ 4096 w 9525"/>
                <a:gd name="T9" fmla="*/ 25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4096" y="25813"/>
                  </a:moveTo>
                  <a:cubicBezTo>
                    <a:pt x="5715" y="25622"/>
                    <a:pt x="6572" y="26098"/>
                    <a:pt x="6763" y="27146"/>
                  </a:cubicBezTo>
                  <a:cubicBezTo>
                    <a:pt x="9620" y="20574"/>
                    <a:pt x="14573" y="6763"/>
                    <a:pt x="6763" y="0"/>
                  </a:cubicBezTo>
                  <a:cubicBezTo>
                    <a:pt x="6667" y="8382"/>
                    <a:pt x="5810" y="13240"/>
                    <a:pt x="0" y="20383"/>
                  </a:cubicBezTo>
                  <a:cubicBezTo>
                    <a:pt x="4763" y="21336"/>
                    <a:pt x="2953" y="18383"/>
                    <a:pt x="4096" y="25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2" name="Freeform: Shape 1177">
              <a:extLst>
                <a:ext uri="{FF2B5EF4-FFF2-40B4-BE49-F238E27FC236}">
                  <a16:creationId xmlns:a16="http://schemas.microsoft.com/office/drawing/2014/main" id="{5068AB91-AB63-4311-8794-691EBEC39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569" y="2635912"/>
              <a:ext cx="9525" cy="9525"/>
            </a:xfrm>
            <a:custGeom>
              <a:avLst/>
              <a:gdLst>
                <a:gd name="T0" fmla="*/ 66989325 w 9525"/>
                <a:gd name="T1" fmla="*/ 28470225 h 9525"/>
                <a:gd name="T2" fmla="*/ 2571750 w 9525"/>
                <a:gd name="T3" fmla="*/ 41167050 h 9525"/>
                <a:gd name="T4" fmla="*/ 66989325 w 9525"/>
                <a:gd name="T5" fmla="*/ 28470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3" y="2989"/>
                  </a:moveTo>
                  <a:cubicBezTo>
                    <a:pt x="8080" y="-2155"/>
                    <a:pt x="-1730" y="36"/>
                    <a:pt x="270" y="4322"/>
                  </a:cubicBezTo>
                  <a:cubicBezTo>
                    <a:pt x="4080" y="5465"/>
                    <a:pt x="3794" y="2417"/>
                    <a:pt x="7033" y="29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3" name="Freeform: Shape 1178">
              <a:extLst>
                <a:ext uri="{FF2B5EF4-FFF2-40B4-BE49-F238E27FC236}">
                  <a16:creationId xmlns:a16="http://schemas.microsoft.com/office/drawing/2014/main" id="{B0B6B985-56F5-4432-95E6-FE7512629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883229"/>
              <a:ext cx="9525" cy="9525"/>
            </a:xfrm>
            <a:custGeom>
              <a:avLst/>
              <a:gdLst>
                <a:gd name="T0" fmla="*/ 0 w 9525"/>
                <a:gd name="T1" fmla="*/ 790575 h 9525"/>
                <a:gd name="T2" fmla="*/ 78028800 w 9525"/>
                <a:gd name="T3" fmla="*/ 39804975 h 9525"/>
                <a:gd name="T4" fmla="*/ 0 w 9525"/>
                <a:gd name="T5" fmla="*/ 79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3"/>
                  </a:moveTo>
                  <a:cubicBezTo>
                    <a:pt x="2381" y="1798"/>
                    <a:pt x="3619" y="4655"/>
                    <a:pt x="8192" y="4179"/>
                  </a:cubicBezTo>
                  <a:cubicBezTo>
                    <a:pt x="8954" y="-679"/>
                    <a:pt x="4191" y="-12"/>
                    <a:pt x="0" y="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4" name="Freeform: Shape 1179">
              <a:extLst>
                <a:ext uri="{FF2B5EF4-FFF2-40B4-BE49-F238E27FC236}">
                  <a16:creationId xmlns:a16="http://schemas.microsoft.com/office/drawing/2014/main" id="{E32E2C98-C6F3-4AB4-AF75-855B4CB8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076" y="2706742"/>
              <a:ext cx="9525" cy="9525"/>
            </a:xfrm>
            <a:custGeom>
              <a:avLst/>
              <a:gdLst>
                <a:gd name="T0" fmla="*/ 64417575 w 9525"/>
                <a:gd name="T1" fmla="*/ 13392150 h 9525"/>
                <a:gd name="T2" fmla="*/ 0 w 9525"/>
                <a:gd name="T3" fmla="*/ 685800 h 9525"/>
                <a:gd name="T4" fmla="*/ 0 w 9525"/>
                <a:gd name="T5" fmla="*/ 52397025 h 9525"/>
                <a:gd name="T6" fmla="*/ 64417575 w 9525"/>
                <a:gd name="T7" fmla="*/ 52397025 h 9525"/>
                <a:gd name="T8" fmla="*/ 64417575 w 9525"/>
                <a:gd name="T9" fmla="*/ 13392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3" y="1406"/>
                  </a:moveTo>
                  <a:cubicBezTo>
                    <a:pt x="2953" y="2549"/>
                    <a:pt x="3238" y="-499"/>
                    <a:pt x="0" y="72"/>
                  </a:cubicBezTo>
                  <a:cubicBezTo>
                    <a:pt x="0" y="1882"/>
                    <a:pt x="0" y="3692"/>
                    <a:pt x="0" y="5501"/>
                  </a:cubicBezTo>
                  <a:cubicBezTo>
                    <a:pt x="2286" y="5501"/>
                    <a:pt x="4477" y="5501"/>
                    <a:pt x="6763" y="5501"/>
                  </a:cubicBezTo>
                  <a:cubicBezTo>
                    <a:pt x="6763" y="4168"/>
                    <a:pt x="6763" y="2834"/>
                    <a:pt x="6763" y="14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5" name="Freeform: Shape 1180">
              <a:extLst>
                <a:ext uri="{FF2B5EF4-FFF2-40B4-BE49-F238E27FC236}">
                  <a16:creationId xmlns:a16="http://schemas.microsoft.com/office/drawing/2014/main" id="{8453F4CF-C7C6-4418-8090-F8955F97F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880" y="2379556"/>
              <a:ext cx="9525" cy="9525"/>
            </a:xfrm>
            <a:custGeom>
              <a:avLst/>
              <a:gdLst>
                <a:gd name="T0" fmla="*/ 0 w 9525"/>
                <a:gd name="T1" fmla="*/ 75 h 9525"/>
                <a:gd name="T2" fmla="*/ 16288 w 9525"/>
                <a:gd name="T3" fmla="*/ 13601 h 9525"/>
                <a:gd name="T4" fmla="*/ 14954 w 9525"/>
                <a:gd name="T5" fmla="*/ 75 h 9525"/>
                <a:gd name="T6" fmla="*/ 0 w 9525"/>
                <a:gd name="T7" fmla="*/ 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5"/>
                  </a:moveTo>
                  <a:cubicBezTo>
                    <a:pt x="2572" y="7409"/>
                    <a:pt x="12668" y="7219"/>
                    <a:pt x="16288" y="13601"/>
                  </a:cubicBezTo>
                  <a:cubicBezTo>
                    <a:pt x="22098" y="9981"/>
                    <a:pt x="16002" y="4552"/>
                    <a:pt x="14954" y="75"/>
                  </a:cubicBezTo>
                  <a:cubicBezTo>
                    <a:pt x="9430" y="1599"/>
                    <a:pt x="7430" y="-401"/>
                    <a:pt x="0" y="7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6" name="Freeform: Shape 1181">
              <a:extLst>
                <a:ext uri="{FF2B5EF4-FFF2-40B4-BE49-F238E27FC236}">
                  <a16:creationId xmlns:a16="http://schemas.microsoft.com/office/drawing/2014/main" id="{1F6268BD-BCFB-4A97-8B84-CA7150AAC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425" y="2357867"/>
              <a:ext cx="9525" cy="9525"/>
            </a:xfrm>
            <a:custGeom>
              <a:avLst/>
              <a:gdLst>
                <a:gd name="T0" fmla="*/ 28384500 w 9525"/>
                <a:gd name="T1" fmla="*/ 64855725 h 9525"/>
                <a:gd name="T2" fmla="*/ 28384500 w 9525"/>
                <a:gd name="T3" fmla="*/ 447675 h 9525"/>
                <a:gd name="T4" fmla="*/ 28384500 w 9525"/>
                <a:gd name="T5" fmla="*/ 64855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0" y="6809"/>
                  </a:moveTo>
                  <a:cubicBezTo>
                    <a:pt x="3170" y="3476"/>
                    <a:pt x="5552" y="2618"/>
                    <a:pt x="2980" y="47"/>
                  </a:cubicBezTo>
                  <a:cubicBezTo>
                    <a:pt x="122" y="-715"/>
                    <a:pt x="-1973" y="8143"/>
                    <a:pt x="2980" y="68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7" name="Freeform: Shape 1182">
              <a:extLst>
                <a:ext uri="{FF2B5EF4-FFF2-40B4-BE49-F238E27FC236}">
                  <a16:creationId xmlns:a16="http://schemas.microsoft.com/office/drawing/2014/main" id="{7CE6DA08-C857-4250-9166-608C01934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117" y="2348389"/>
              <a:ext cx="9525" cy="9525"/>
            </a:xfrm>
            <a:custGeom>
              <a:avLst/>
              <a:gdLst>
                <a:gd name="T0" fmla="*/ 10858 w 9525"/>
                <a:gd name="T1" fmla="*/ 10858 h 9525"/>
                <a:gd name="T2" fmla="*/ 10858 w 9525"/>
                <a:gd name="T3" fmla="*/ 2667 h 9525"/>
                <a:gd name="T4" fmla="*/ 0 w 9525"/>
                <a:gd name="T5" fmla="*/ 0 h 9525"/>
                <a:gd name="T6" fmla="*/ 10858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858" y="10858"/>
                  </a:moveTo>
                  <a:cubicBezTo>
                    <a:pt x="12383" y="6572"/>
                    <a:pt x="10954" y="7810"/>
                    <a:pt x="10858" y="2667"/>
                  </a:cubicBezTo>
                  <a:cubicBezTo>
                    <a:pt x="5239" y="3810"/>
                    <a:pt x="4477" y="0"/>
                    <a:pt x="0" y="0"/>
                  </a:cubicBezTo>
                  <a:cubicBezTo>
                    <a:pt x="381" y="6858"/>
                    <a:pt x="5048" y="9525"/>
                    <a:pt x="10858" y="108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8" name="Freeform: Shape 1183">
              <a:extLst>
                <a:ext uri="{FF2B5EF4-FFF2-40B4-BE49-F238E27FC236}">
                  <a16:creationId xmlns:a16="http://schemas.microsoft.com/office/drawing/2014/main" id="{ED50107D-0A7F-429A-9D65-94B7D649E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150" y="2264109"/>
              <a:ext cx="9525" cy="9525"/>
            </a:xfrm>
            <a:custGeom>
              <a:avLst/>
              <a:gdLst>
                <a:gd name="T0" fmla="*/ 52311300 w 9525"/>
                <a:gd name="T1" fmla="*/ 39757350 h 9525"/>
                <a:gd name="T2" fmla="*/ 600075 w 9525"/>
                <a:gd name="T3" fmla="*/ 742950 h 9525"/>
                <a:gd name="T4" fmla="*/ 52311300 w 9525"/>
                <a:gd name="T5" fmla="*/ 39757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92" y="4174"/>
                  </a:moveTo>
                  <a:cubicBezTo>
                    <a:pt x="5873" y="650"/>
                    <a:pt x="3587" y="-303"/>
                    <a:pt x="63" y="78"/>
                  </a:cubicBezTo>
                  <a:cubicBezTo>
                    <a:pt x="-414" y="3698"/>
                    <a:pt x="1872" y="4650"/>
                    <a:pt x="5492" y="41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79" name="Freeform: Shape 1184">
              <a:extLst>
                <a:ext uri="{FF2B5EF4-FFF2-40B4-BE49-F238E27FC236}">
                  <a16:creationId xmlns:a16="http://schemas.microsoft.com/office/drawing/2014/main" id="{EAFCD38F-1870-46DD-94E4-C378DD7F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547" y="2241232"/>
              <a:ext cx="9525" cy="9525"/>
            </a:xfrm>
            <a:custGeom>
              <a:avLst/>
              <a:gdLst>
                <a:gd name="T0" fmla="*/ 6858 w 9525"/>
                <a:gd name="T1" fmla="*/ 64417575 h 9525"/>
                <a:gd name="T2" fmla="*/ 9525 w 9525"/>
                <a:gd name="T3" fmla="*/ 0 h 9525"/>
                <a:gd name="T4" fmla="*/ 0 w 9525"/>
                <a:gd name="T5" fmla="*/ 0 h 9525"/>
                <a:gd name="T6" fmla="*/ 6858 w 9525"/>
                <a:gd name="T7" fmla="*/ 6441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858" y="6763"/>
                  </a:moveTo>
                  <a:cubicBezTo>
                    <a:pt x="4858" y="1619"/>
                    <a:pt x="10573" y="4191"/>
                    <a:pt x="9525" y="0"/>
                  </a:cubicBezTo>
                  <a:cubicBezTo>
                    <a:pt x="4477" y="3620"/>
                    <a:pt x="6191" y="953"/>
                    <a:pt x="0" y="0"/>
                  </a:cubicBezTo>
                  <a:cubicBezTo>
                    <a:pt x="2762" y="1715"/>
                    <a:pt x="3238" y="5810"/>
                    <a:pt x="6858" y="6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0" name="Freeform: Shape 1185">
              <a:extLst>
                <a:ext uri="{FF2B5EF4-FFF2-40B4-BE49-F238E27FC236}">
                  <a16:creationId xmlns:a16="http://schemas.microsoft.com/office/drawing/2014/main" id="{1D9B5001-5490-49E8-B20A-F811E96E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641" y="3647860"/>
              <a:ext cx="9525" cy="9525"/>
            </a:xfrm>
            <a:custGeom>
              <a:avLst/>
              <a:gdLst>
                <a:gd name="T0" fmla="*/ 35899725 w 9525"/>
                <a:gd name="T1" fmla="*/ 50130075 h 9525"/>
                <a:gd name="T2" fmla="*/ 35899725 w 9525"/>
                <a:gd name="T3" fmla="*/ 2952750 h 9525"/>
                <a:gd name="T4" fmla="*/ 35899725 w 9525"/>
                <a:gd name="T5" fmla="*/ 50130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69" y="5263"/>
                  </a:moveTo>
                  <a:cubicBezTo>
                    <a:pt x="3769" y="3644"/>
                    <a:pt x="3769" y="1929"/>
                    <a:pt x="3769" y="310"/>
                  </a:cubicBezTo>
                  <a:cubicBezTo>
                    <a:pt x="-1946" y="-1690"/>
                    <a:pt x="-517" y="6692"/>
                    <a:pt x="3769" y="52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1" name="Freeform: Shape 1186">
              <a:extLst>
                <a:ext uri="{FF2B5EF4-FFF2-40B4-BE49-F238E27FC236}">
                  <a16:creationId xmlns:a16="http://schemas.microsoft.com/office/drawing/2014/main" id="{B61C3049-3167-4D27-9D7B-DA806B04B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617" y="3637026"/>
              <a:ext cx="9525" cy="9525"/>
            </a:xfrm>
            <a:custGeom>
              <a:avLst/>
              <a:gdLst>
                <a:gd name="T0" fmla="*/ 31594425 w 9525"/>
                <a:gd name="T1" fmla="*/ 70761225 h 9525"/>
                <a:gd name="T2" fmla="*/ 31594425 w 9525"/>
                <a:gd name="T3" fmla="*/ 0 h 9525"/>
                <a:gd name="T4" fmla="*/ 31594425 w 9525"/>
                <a:gd name="T5" fmla="*/ 7076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7" y="7429"/>
                  </a:moveTo>
                  <a:cubicBezTo>
                    <a:pt x="3317" y="4953"/>
                    <a:pt x="3317" y="2477"/>
                    <a:pt x="3317" y="0"/>
                  </a:cubicBezTo>
                  <a:cubicBezTo>
                    <a:pt x="-207" y="191"/>
                    <a:pt x="-1922" y="8668"/>
                    <a:pt x="3317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2" name="Freeform: Shape 1187">
              <a:extLst>
                <a:ext uri="{FF2B5EF4-FFF2-40B4-BE49-F238E27FC236}">
                  <a16:creationId xmlns:a16="http://schemas.microsoft.com/office/drawing/2014/main" id="{5CFA5003-22B9-4AD4-9608-DD815333F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909" y="3654361"/>
              <a:ext cx="9525" cy="9525"/>
            </a:xfrm>
            <a:custGeom>
              <a:avLst/>
              <a:gdLst>
                <a:gd name="T0" fmla="*/ 36976050 w 9525"/>
                <a:gd name="T1" fmla="*/ 12383 h 9525"/>
                <a:gd name="T2" fmla="*/ 48768000 w 9525"/>
                <a:gd name="T3" fmla="*/ 1 h 9525"/>
                <a:gd name="T4" fmla="*/ 36976050 w 9525"/>
                <a:gd name="T5" fmla="*/ 12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2" y="12383"/>
                  </a:moveTo>
                  <a:cubicBezTo>
                    <a:pt x="6073" y="10002"/>
                    <a:pt x="4739" y="4192"/>
                    <a:pt x="5120" y="1"/>
                  </a:cubicBezTo>
                  <a:cubicBezTo>
                    <a:pt x="-119" y="-95"/>
                    <a:pt x="-2595" y="11811"/>
                    <a:pt x="3882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3" name="Freeform: Shape 1188">
              <a:extLst>
                <a:ext uri="{FF2B5EF4-FFF2-40B4-BE49-F238E27FC236}">
                  <a16:creationId xmlns:a16="http://schemas.microsoft.com/office/drawing/2014/main" id="{B02261E4-F935-4DD6-866E-90469287E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761" y="3795384"/>
              <a:ext cx="9525" cy="9525"/>
            </a:xfrm>
            <a:custGeom>
              <a:avLst/>
              <a:gdLst>
                <a:gd name="T0" fmla="*/ 36099750 w 9525"/>
                <a:gd name="T1" fmla="*/ 49396650 h 9525"/>
                <a:gd name="T2" fmla="*/ 24307800 w 9525"/>
                <a:gd name="T3" fmla="*/ 2219325 h 9525"/>
                <a:gd name="T4" fmla="*/ 723900 w 9525"/>
                <a:gd name="T5" fmla="*/ 49396650 h 9525"/>
                <a:gd name="T6" fmla="*/ 36099750 w 9525"/>
                <a:gd name="T7" fmla="*/ 49396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90" y="5186"/>
                  </a:moveTo>
                  <a:cubicBezTo>
                    <a:pt x="3885" y="2995"/>
                    <a:pt x="3505" y="1376"/>
                    <a:pt x="2552" y="233"/>
                  </a:cubicBezTo>
                  <a:cubicBezTo>
                    <a:pt x="-1163" y="-1005"/>
                    <a:pt x="361" y="2995"/>
                    <a:pt x="76" y="5186"/>
                  </a:cubicBezTo>
                  <a:cubicBezTo>
                    <a:pt x="1314" y="5186"/>
                    <a:pt x="2552" y="5186"/>
                    <a:pt x="3790" y="518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4" name="Freeform: Shape 1189">
              <a:extLst>
                <a:ext uri="{FF2B5EF4-FFF2-40B4-BE49-F238E27FC236}">
                  <a16:creationId xmlns:a16="http://schemas.microsoft.com/office/drawing/2014/main" id="{2FC1D788-4561-4712-90FC-E94CD075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818" y="3817903"/>
              <a:ext cx="9525" cy="9525"/>
            </a:xfrm>
            <a:custGeom>
              <a:avLst/>
              <a:gdLst>
                <a:gd name="T0" fmla="*/ 59597925 w 9525"/>
                <a:gd name="T1" fmla="*/ 933450 h 9525"/>
                <a:gd name="T2" fmla="*/ 628650 w 9525"/>
                <a:gd name="T3" fmla="*/ 36318825 h 9525"/>
                <a:gd name="T4" fmla="*/ 59597925 w 9525"/>
                <a:gd name="T5" fmla="*/ 93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57" y="98"/>
                  </a:moveTo>
                  <a:cubicBezTo>
                    <a:pt x="2733" y="-187"/>
                    <a:pt x="-506" y="-92"/>
                    <a:pt x="66" y="3813"/>
                  </a:cubicBezTo>
                  <a:cubicBezTo>
                    <a:pt x="3590" y="4099"/>
                    <a:pt x="6829" y="4004"/>
                    <a:pt x="6257" y="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5" name="Freeform: Shape 1190">
              <a:extLst>
                <a:ext uri="{FF2B5EF4-FFF2-40B4-BE49-F238E27FC236}">
                  <a16:creationId xmlns:a16="http://schemas.microsoft.com/office/drawing/2014/main" id="{CBA4F064-E975-47B4-8977-93D9B4E3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858804"/>
              <a:ext cx="19050" cy="9525"/>
            </a:xfrm>
            <a:custGeom>
              <a:avLst/>
              <a:gdLst>
                <a:gd name="T0" fmla="*/ 0 w 19050"/>
                <a:gd name="T1" fmla="*/ 24155400 h 9525"/>
                <a:gd name="T2" fmla="*/ 22289 w 19050"/>
                <a:gd name="T3" fmla="*/ 47739300 h 9525"/>
                <a:gd name="T4" fmla="*/ 16097 w 19050"/>
                <a:gd name="T5" fmla="*/ 561975 h 9525"/>
                <a:gd name="T6" fmla="*/ 0 w 19050"/>
                <a:gd name="T7" fmla="*/ 24155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2536"/>
                  </a:moveTo>
                  <a:cubicBezTo>
                    <a:pt x="8001" y="-608"/>
                    <a:pt x="15621" y="7489"/>
                    <a:pt x="22289" y="5012"/>
                  </a:cubicBezTo>
                  <a:cubicBezTo>
                    <a:pt x="19431" y="4155"/>
                    <a:pt x="18002" y="1869"/>
                    <a:pt x="16097" y="59"/>
                  </a:cubicBezTo>
                  <a:cubicBezTo>
                    <a:pt x="9906" y="2631"/>
                    <a:pt x="3143" y="-2989"/>
                    <a:pt x="0" y="253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6" name="Freeform: Shape 1191">
              <a:extLst>
                <a:ext uri="{FF2B5EF4-FFF2-40B4-BE49-F238E27FC236}">
                  <a16:creationId xmlns:a16="http://schemas.microsoft.com/office/drawing/2014/main" id="{1255FA91-5B0B-4966-94A4-A88032544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69" y="4188619"/>
              <a:ext cx="9525" cy="9525"/>
            </a:xfrm>
            <a:custGeom>
              <a:avLst/>
              <a:gdLst>
                <a:gd name="T0" fmla="*/ 70761225 w 9525"/>
                <a:gd name="T1" fmla="*/ 70761225 h 9525"/>
                <a:gd name="T2" fmla="*/ 35385375 w 9525"/>
                <a:gd name="T3" fmla="*/ 0 h 9525"/>
                <a:gd name="T4" fmla="*/ 0 w 9525"/>
                <a:gd name="T5" fmla="*/ 11791950 h 9525"/>
                <a:gd name="T6" fmla="*/ 7076122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7429"/>
                  </a:moveTo>
                  <a:cubicBezTo>
                    <a:pt x="6858" y="4286"/>
                    <a:pt x="5715" y="1714"/>
                    <a:pt x="3715" y="0"/>
                  </a:cubicBezTo>
                  <a:cubicBezTo>
                    <a:pt x="3048" y="2572"/>
                    <a:pt x="1810" y="2667"/>
                    <a:pt x="0" y="1238"/>
                  </a:cubicBezTo>
                  <a:cubicBezTo>
                    <a:pt x="381" y="5429"/>
                    <a:pt x="4191" y="6191"/>
                    <a:pt x="742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7" name="Freeform: Shape 1192">
              <a:extLst>
                <a:ext uri="{FF2B5EF4-FFF2-40B4-BE49-F238E27FC236}">
                  <a16:creationId xmlns:a16="http://schemas.microsoft.com/office/drawing/2014/main" id="{55C218CF-8199-4871-981C-D35DE878F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8" y="3649408"/>
              <a:ext cx="19050" cy="38100"/>
            </a:xfrm>
            <a:custGeom>
              <a:avLst/>
              <a:gdLst>
                <a:gd name="T0" fmla="*/ 14859 w 19050"/>
                <a:gd name="T1" fmla="*/ 14859 h 38100"/>
                <a:gd name="T2" fmla="*/ 9906 w 19050"/>
                <a:gd name="T3" fmla="*/ 0 h 38100"/>
                <a:gd name="T4" fmla="*/ 0 w 19050"/>
                <a:gd name="T5" fmla="*/ 6191 h 38100"/>
                <a:gd name="T6" fmla="*/ 7429 w 19050"/>
                <a:gd name="T7" fmla="*/ 7429 h 38100"/>
                <a:gd name="T8" fmla="*/ 13621 w 19050"/>
                <a:gd name="T9" fmla="*/ 47149 h 38100"/>
                <a:gd name="T10" fmla="*/ 16097 w 19050"/>
                <a:gd name="T11" fmla="*/ 36004 h 38100"/>
                <a:gd name="T12" fmla="*/ 24765 w 19050"/>
                <a:gd name="T13" fmla="*/ 33528 h 38100"/>
                <a:gd name="T14" fmla="*/ 14859 w 19050"/>
                <a:gd name="T15" fmla="*/ 33528 h 38100"/>
                <a:gd name="T16" fmla="*/ 14859 w 19050"/>
                <a:gd name="T17" fmla="*/ 18669 h 38100"/>
                <a:gd name="T18" fmla="*/ 19812 w 19050"/>
                <a:gd name="T19" fmla="*/ 22384 h 38100"/>
                <a:gd name="T20" fmla="*/ 19812 w 19050"/>
                <a:gd name="T21" fmla="*/ 14954 h 38100"/>
                <a:gd name="T22" fmla="*/ 27242 w 19050"/>
                <a:gd name="T23" fmla="*/ 12478 h 38100"/>
                <a:gd name="T24" fmla="*/ 14859 w 19050"/>
                <a:gd name="T25" fmla="*/ 14859 h 38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38100">
                  <a:moveTo>
                    <a:pt x="14859" y="14859"/>
                  </a:moveTo>
                  <a:cubicBezTo>
                    <a:pt x="21146" y="9239"/>
                    <a:pt x="12192" y="4382"/>
                    <a:pt x="9906" y="0"/>
                  </a:cubicBezTo>
                  <a:cubicBezTo>
                    <a:pt x="6001" y="1429"/>
                    <a:pt x="3524" y="4286"/>
                    <a:pt x="0" y="6191"/>
                  </a:cubicBezTo>
                  <a:cubicBezTo>
                    <a:pt x="2667" y="8382"/>
                    <a:pt x="3620" y="8954"/>
                    <a:pt x="7429" y="7429"/>
                  </a:cubicBezTo>
                  <a:cubicBezTo>
                    <a:pt x="10382" y="19717"/>
                    <a:pt x="11811" y="33623"/>
                    <a:pt x="13621" y="47149"/>
                  </a:cubicBezTo>
                  <a:cubicBezTo>
                    <a:pt x="20574" y="46958"/>
                    <a:pt x="14478" y="41434"/>
                    <a:pt x="16097" y="36004"/>
                  </a:cubicBezTo>
                  <a:cubicBezTo>
                    <a:pt x="18955" y="35052"/>
                    <a:pt x="25717" y="38195"/>
                    <a:pt x="24765" y="33528"/>
                  </a:cubicBezTo>
                  <a:cubicBezTo>
                    <a:pt x="20003" y="32480"/>
                    <a:pt x="16859" y="35528"/>
                    <a:pt x="14859" y="33528"/>
                  </a:cubicBezTo>
                  <a:cubicBezTo>
                    <a:pt x="17717" y="28766"/>
                    <a:pt x="16954" y="23527"/>
                    <a:pt x="14859" y="18669"/>
                  </a:cubicBezTo>
                  <a:cubicBezTo>
                    <a:pt x="17336" y="19050"/>
                    <a:pt x="18193" y="21146"/>
                    <a:pt x="19812" y="22384"/>
                  </a:cubicBezTo>
                  <a:cubicBezTo>
                    <a:pt x="22098" y="20193"/>
                    <a:pt x="18764" y="19241"/>
                    <a:pt x="19812" y="14954"/>
                  </a:cubicBezTo>
                  <a:cubicBezTo>
                    <a:pt x="22384" y="14192"/>
                    <a:pt x="28384" y="16954"/>
                    <a:pt x="27242" y="12478"/>
                  </a:cubicBezTo>
                  <a:cubicBezTo>
                    <a:pt x="20765" y="10858"/>
                    <a:pt x="19336" y="14383"/>
                    <a:pt x="14859" y="148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8" name="Freeform: Shape 1193">
              <a:extLst>
                <a:ext uri="{FF2B5EF4-FFF2-40B4-BE49-F238E27FC236}">
                  <a16:creationId xmlns:a16="http://schemas.microsoft.com/office/drawing/2014/main" id="{3778D51D-FCDB-44C6-BFD5-1DA15BD35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944" y="4106696"/>
              <a:ext cx="9525" cy="9525"/>
            </a:xfrm>
            <a:custGeom>
              <a:avLst/>
              <a:gdLst>
                <a:gd name="T0" fmla="*/ 59293125 w 9525"/>
                <a:gd name="T1" fmla="*/ 3818 h 9525"/>
                <a:gd name="T2" fmla="*/ 323850 w 9525"/>
                <a:gd name="T3" fmla="*/ 103 h 9525"/>
                <a:gd name="T4" fmla="*/ 47501175 w 9525"/>
                <a:gd name="T5" fmla="*/ 16200 h 9525"/>
                <a:gd name="T6" fmla="*/ 23907750 w 9525"/>
                <a:gd name="T7" fmla="*/ 8771 h 9525"/>
                <a:gd name="T8" fmla="*/ 59293125 w 9525"/>
                <a:gd name="T9" fmla="*/ 381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25" y="3818"/>
                  </a:moveTo>
                  <a:cubicBezTo>
                    <a:pt x="1558" y="5151"/>
                    <a:pt x="4225" y="-850"/>
                    <a:pt x="34" y="103"/>
                  </a:cubicBezTo>
                  <a:cubicBezTo>
                    <a:pt x="34" y="7151"/>
                    <a:pt x="-728" y="14867"/>
                    <a:pt x="4987" y="16200"/>
                  </a:cubicBezTo>
                  <a:cubicBezTo>
                    <a:pt x="7558" y="13629"/>
                    <a:pt x="3558" y="11342"/>
                    <a:pt x="2510" y="8771"/>
                  </a:cubicBezTo>
                  <a:cubicBezTo>
                    <a:pt x="5749" y="9152"/>
                    <a:pt x="6606" y="7056"/>
                    <a:pt x="6225" y="38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89" name="Freeform: Shape 1194">
              <a:extLst>
                <a:ext uri="{FF2B5EF4-FFF2-40B4-BE49-F238E27FC236}">
                  <a16:creationId xmlns:a16="http://schemas.microsoft.com/office/drawing/2014/main" id="{FDBDC5E2-3649-4562-A37E-07F1BC50D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900" y="4329970"/>
              <a:ext cx="9525" cy="9525"/>
            </a:xfrm>
            <a:custGeom>
              <a:avLst/>
              <a:gdLst>
                <a:gd name="T0" fmla="*/ 14811375 w 9525"/>
                <a:gd name="T1" fmla="*/ 0 h 9525"/>
                <a:gd name="T2" fmla="*/ 38395275 w 9525"/>
                <a:gd name="T3" fmla="*/ 14859 h 9525"/>
                <a:gd name="T4" fmla="*/ 14811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55" y="0"/>
                  </a:moveTo>
                  <a:cubicBezTo>
                    <a:pt x="698" y="3429"/>
                    <a:pt x="-2541" y="15240"/>
                    <a:pt x="4031" y="14859"/>
                  </a:cubicBezTo>
                  <a:cubicBezTo>
                    <a:pt x="3650" y="9525"/>
                    <a:pt x="5460" y="1810"/>
                    <a:pt x="15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0" name="Freeform: Shape 1195">
              <a:extLst>
                <a:ext uri="{FF2B5EF4-FFF2-40B4-BE49-F238E27FC236}">
                  <a16:creationId xmlns:a16="http://schemas.microsoft.com/office/drawing/2014/main" id="{224EDD88-5E35-4427-81BB-46FB33F4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656" y="3503060"/>
              <a:ext cx="9525" cy="9525"/>
            </a:xfrm>
            <a:custGeom>
              <a:avLst/>
              <a:gdLst>
                <a:gd name="T0" fmla="*/ 800100 w 9525"/>
                <a:gd name="T1" fmla="*/ 47605950 h 9525"/>
                <a:gd name="T2" fmla="*/ 36185475 w 9525"/>
                <a:gd name="T3" fmla="*/ 428625 h 9525"/>
                <a:gd name="T4" fmla="*/ 80010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4" y="4998"/>
                  </a:moveTo>
                  <a:cubicBezTo>
                    <a:pt x="3323" y="5379"/>
                    <a:pt x="4085" y="3283"/>
                    <a:pt x="3799" y="45"/>
                  </a:cubicBezTo>
                  <a:cubicBezTo>
                    <a:pt x="560" y="-336"/>
                    <a:pt x="-297" y="1759"/>
                    <a:pt x="84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1" name="Freeform: Shape 1196">
              <a:extLst>
                <a:ext uri="{FF2B5EF4-FFF2-40B4-BE49-F238E27FC236}">
                  <a16:creationId xmlns:a16="http://schemas.microsoft.com/office/drawing/2014/main" id="{11CE2B87-2B5A-4C09-9E28-AB7893169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611023"/>
              <a:ext cx="19050" cy="9525"/>
            </a:xfrm>
            <a:custGeom>
              <a:avLst/>
              <a:gdLst>
                <a:gd name="T0" fmla="*/ 0 w 19050"/>
                <a:gd name="T1" fmla="*/ 13621 h 9525"/>
                <a:gd name="T2" fmla="*/ 6191 w 19050"/>
                <a:gd name="T3" fmla="*/ 17335 h 9525"/>
                <a:gd name="T4" fmla="*/ 21050 w 19050"/>
                <a:gd name="T5" fmla="*/ 9906 h 9525"/>
                <a:gd name="T6" fmla="*/ 14859 w 19050"/>
                <a:gd name="T7" fmla="*/ 4953 h 9525"/>
                <a:gd name="T8" fmla="*/ 8668 w 19050"/>
                <a:gd name="T9" fmla="*/ 8668 h 9525"/>
                <a:gd name="T10" fmla="*/ 13621 w 19050"/>
                <a:gd name="T11" fmla="*/ 0 h 9525"/>
                <a:gd name="T12" fmla="*/ 1238 w 19050"/>
                <a:gd name="T13" fmla="*/ 2476 h 9525"/>
                <a:gd name="T14" fmla="*/ 4953 w 19050"/>
                <a:gd name="T15" fmla="*/ 12383 h 9525"/>
                <a:gd name="T16" fmla="*/ 0 w 19050"/>
                <a:gd name="T17" fmla="*/ 13621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50" h="9525">
                  <a:moveTo>
                    <a:pt x="0" y="13621"/>
                  </a:moveTo>
                  <a:cubicBezTo>
                    <a:pt x="3143" y="13811"/>
                    <a:pt x="6382" y="13907"/>
                    <a:pt x="6191" y="17335"/>
                  </a:cubicBezTo>
                  <a:cubicBezTo>
                    <a:pt x="11430" y="12763"/>
                    <a:pt x="20764" y="19717"/>
                    <a:pt x="21050" y="9906"/>
                  </a:cubicBezTo>
                  <a:cubicBezTo>
                    <a:pt x="12382" y="14002"/>
                    <a:pt x="19621" y="4858"/>
                    <a:pt x="14859" y="4953"/>
                  </a:cubicBezTo>
                  <a:cubicBezTo>
                    <a:pt x="12668" y="6096"/>
                    <a:pt x="13240" y="10001"/>
                    <a:pt x="8668" y="8668"/>
                  </a:cubicBezTo>
                  <a:cubicBezTo>
                    <a:pt x="5620" y="1810"/>
                    <a:pt x="17431" y="3429"/>
                    <a:pt x="13621" y="0"/>
                  </a:cubicBezTo>
                  <a:cubicBezTo>
                    <a:pt x="11620" y="191"/>
                    <a:pt x="5048" y="667"/>
                    <a:pt x="1238" y="2476"/>
                  </a:cubicBezTo>
                  <a:cubicBezTo>
                    <a:pt x="-857" y="9144"/>
                    <a:pt x="6001" y="6858"/>
                    <a:pt x="4953" y="12383"/>
                  </a:cubicBezTo>
                  <a:cubicBezTo>
                    <a:pt x="3334" y="10763"/>
                    <a:pt x="286" y="10668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2" name="Freeform: Shape 1197">
              <a:extLst>
                <a:ext uri="{FF2B5EF4-FFF2-40B4-BE49-F238E27FC236}">
                  <a16:creationId xmlns:a16="http://schemas.microsoft.com/office/drawing/2014/main" id="{AB04E4B2-EEA8-4EC6-B3CE-70080C86D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90" y="3636194"/>
              <a:ext cx="19050" cy="9525"/>
            </a:xfrm>
            <a:custGeom>
              <a:avLst/>
              <a:gdLst>
                <a:gd name="T0" fmla="*/ 61 w 19050"/>
                <a:gd name="T1" fmla="*/ 3309 h 9525"/>
                <a:gd name="T2" fmla="*/ 11205 w 19050"/>
                <a:gd name="T3" fmla="*/ 4547 h 9525"/>
                <a:gd name="T4" fmla="*/ 13682 w 19050"/>
                <a:gd name="T5" fmla="*/ 11976 h 9525"/>
                <a:gd name="T6" fmla="*/ 24826 w 19050"/>
                <a:gd name="T7" fmla="*/ 4547 h 9525"/>
                <a:gd name="T8" fmla="*/ 14920 w 19050"/>
                <a:gd name="T9" fmla="*/ 10738 h 9525"/>
                <a:gd name="T10" fmla="*/ 14920 w 19050"/>
                <a:gd name="T11" fmla="*/ 3309 h 9525"/>
                <a:gd name="T12" fmla="*/ 5014 w 19050"/>
                <a:gd name="T13" fmla="*/ 832 h 9525"/>
                <a:gd name="T14" fmla="*/ 61 w 19050"/>
                <a:gd name="T15" fmla="*/ 330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61" y="3309"/>
                  </a:moveTo>
                  <a:cubicBezTo>
                    <a:pt x="4157" y="3309"/>
                    <a:pt x="6252" y="5404"/>
                    <a:pt x="11205" y="4547"/>
                  </a:cubicBezTo>
                  <a:cubicBezTo>
                    <a:pt x="11586" y="7404"/>
                    <a:pt x="12729" y="9690"/>
                    <a:pt x="13682" y="11976"/>
                  </a:cubicBezTo>
                  <a:cubicBezTo>
                    <a:pt x="19968" y="12072"/>
                    <a:pt x="23969" y="9881"/>
                    <a:pt x="24826" y="4547"/>
                  </a:cubicBezTo>
                  <a:cubicBezTo>
                    <a:pt x="17111" y="1499"/>
                    <a:pt x="19683" y="8643"/>
                    <a:pt x="14920" y="10738"/>
                  </a:cubicBezTo>
                  <a:cubicBezTo>
                    <a:pt x="15492" y="6833"/>
                    <a:pt x="12253" y="5880"/>
                    <a:pt x="14920" y="3309"/>
                  </a:cubicBezTo>
                  <a:cubicBezTo>
                    <a:pt x="13015" y="1785"/>
                    <a:pt x="6729" y="-1549"/>
                    <a:pt x="5014" y="832"/>
                  </a:cubicBezTo>
                  <a:cubicBezTo>
                    <a:pt x="9681" y="3213"/>
                    <a:pt x="-891" y="451"/>
                    <a:pt x="61" y="33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3" name="Freeform: Shape 1198">
              <a:extLst>
                <a:ext uri="{FF2B5EF4-FFF2-40B4-BE49-F238E27FC236}">
                  <a16:creationId xmlns:a16="http://schemas.microsoft.com/office/drawing/2014/main" id="{B660F4B8-4C65-454F-8BE7-5F0CBA49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332" y="3766849"/>
              <a:ext cx="9525" cy="9525"/>
            </a:xfrm>
            <a:custGeom>
              <a:avLst/>
              <a:gdLst>
                <a:gd name="T0" fmla="*/ 36995100 w 9525"/>
                <a:gd name="T1" fmla="*/ 2752725 h 9525"/>
                <a:gd name="T2" fmla="*/ 1619250 w 9525"/>
                <a:gd name="T3" fmla="*/ 49930050 h 9525"/>
                <a:gd name="T4" fmla="*/ 36995100 w 9525"/>
                <a:gd name="T5" fmla="*/ 275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4" y="289"/>
                  </a:moveTo>
                  <a:cubicBezTo>
                    <a:pt x="-306" y="-950"/>
                    <a:pt x="-211" y="2003"/>
                    <a:pt x="170" y="5242"/>
                  </a:cubicBezTo>
                  <a:cubicBezTo>
                    <a:pt x="3408" y="5622"/>
                    <a:pt x="3408" y="2670"/>
                    <a:pt x="3884" y="2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4" name="Freeform: Shape 1199">
              <a:extLst>
                <a:ext uri="{FF2B5EF4-FFF2-40B4-BE49-F238E27FC236}">
                  <a16:creationId xmlns:a16="http://schemas.microsoft.com/office/drawing/2014/main" id="{E8D4F58A-5944-4940-9A80-48BDE1656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548079"/>
              <a:ext cx="9525" cy="9525"/>
            </a:xfrm>
            <a:custGeom>
              <a:avLst/>
              <a:gdLst>
                <a:gd name="T0" fmla="*/ 18574 w 9525"/>
                <a:gd name="T1" fmla="*/ 44300775 h 9525"/>
                <a:gd name="T2" fmla="*/ 0 w 9525"/>
                <a:gd name="T3" fmla="*/ 20707350 h 9525"/>
                <a:gd name="T4" fmla="*/ 18574 w 9525"/>
                <a:gd name="T5" fmla="*/ 44300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574" y="4651"/>
                  </a:moveTo>
                  <a:cubicBezTo>
                    <a:pt x="10573" y="4746"/>
                    <a:pt x="7239" y="-3922"/>
                    <a:pt x="0" y="2174"/>
                  </a:cubicBezTo>
                  <a:cubicBezTo>
                    <a:pt x="7239" y="3317"/>
                    <a:pt x="11144" y="7223"/>
                    <a:pt x="18574" y="46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5" name="Freeform: Shape 1200">
              <a:extLst>
                <a:ext uri="{FF2B5EF4-FFF2-40B4-BE49-F238E27FC236}">
                  <a16:creationId xmlns:a16="http://schemas.microsoft.com/office/drawing/2014/main" id="{0D1DCEE5-CF83-483E-B010-84D17FC83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460853"/>
              <a:ext cx="9525" cy="9525"/>
            </a:xfrm>
            <a:custGeom>
              <a:avLst/>
              <a:gdLst>
                <a:gd name="T0" fmla="*/ 47177325 w 9525"/>
                <a:gd name="T1" fmla="*/ 1438275 h 9525"/>
                <a:gd name="T2" fmla="*/ 0 w 9525"/>
                <a:gd name="T3" fmla="*/ 48615600 h 9525"/>
                <a:gd name="T4" fmla="*/ 58969275 w 9525"/>
                <a:gd name="T5" fmla="*/ 84000975 h 9525"/>
                <a:gd name="T6" fmla="*/ 47177325 w 9525"/>
                <a:gd name="T7" fmla="*/ 1438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151"/>
                  </a:moveTo>
                  <a:cubicBezTo>
                    <a:pt x="857" y="-706"/>
                    <a:pt x="476" y="2246"/>
                    <a:pt x="0" y="5104"/>
                  </a:cubicBezTo>
                  <a:cubicBezTo>
                    <a:pt x="4191" y="4151"/>
                    <a:pt x="1619" y="10152"/>
                    <a:pt x="6191" y="8819"/>
                  </a:cubicBezTo>
                  <a:cubicBezTo>
                    <a:pt x="6858" y="4913"/>
                    <a:pt x="3905" y="4437"/>
                    <a:pt x="4953" y="1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6" name="Freeform: Shape 1201">
              <a:extLst>
                <a:ext uri="{FF2B5EF4-FFF2-40B4-BE49-F238E27FC236}">
                  <a16:creationId xmlns:a16="http://schemas.microsoft.com/office/drawing/2014/main" id="{ACE0EF92-E905-4F10-9C12-9C5F82DB2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145" y="4367117"/>
              <a:ext cx="9525" cy="9525"/>
            </a:xfrm>
            <a:custGeom>
              <a:avLst/>
              <a:gdLst>
                <a:gd name="T0" fmla="*/ 1571625 w 9525"/>
                <a:gd name="T1" fmla="*/ 0 h 9525"/>
                <a:gd name="T2" fmla="*/ 72342375 w 9525"/>
                <a:gd name="T3" fmla="*/ 47177325 h 9525"/>
                <a:gd name="T4" fmla="*/ 1571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263" y="4667"/>
                    <a:pt x="7023" y="10287"/>
                    <a:pt x="7595" y="4953"/>
                  </a:cubicBezTo>
                  <a:cubicBezTo>
                    <a:pt x="3213" y="5144"/>
                    <a:pt x="3499" y="762"/>
                    <a:pt x="16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7" name="Freeform: Shape 1202">
              <a:extLst>
                <a:ext uri="{FF2B5EF4-FFF2-40B4-BE49-F238E27FC236}">
                  <a16:creationId xmlns:a16="http://schemas.microsoft.com/office/drawing/2014/main" id="{52EA8CFB-5F4D-4283-9D51-1BFAAE4E9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361849"/>
              <a:ext cx="9525" cy="9525"/>
            </a:xfrm>
            <a:custGeom>
              <a:avLst/>
              <a:gdLst>
                <a:gd name="T0" fmla="*/ 11791950 w 9525"/>
                <a:gd name="T1" fmla="*/ 13621 h 9525"/>
                <a:gd name="T2" fmla="*/ 0 w 9525"/>
                <a:gd name="T3" fmla="*/ 0 h 9525"/>
                <a:gd name="T4" fmla="*/ 11791950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3621"/>
                  </a:moveTo>
                  <a:cubicBezTo>
                    <a:pt x="3048" y="8382"/>
                    <a:pt x="4477" y="2477"/>
                    <a:pt x="0" y="0"/>
                  </a:cubicBezTo>
                  <a:cubicBezTo>
                    <a:pt x="1429" y="6191"/>
                    <a:pt x="-1429" y="8954"/>
                    <a:pt x="1238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8" name="Freeform: Shape 1203">
              <a:extLst>
                <a:ext uri="{FF2B5EF4-FFF2-40B4-BE49-F238E27FC236}">
                  <a16:creationId xmlns:a16="http://schemas.microsoft.com/office/drawing/2014/main" id="{6B417DF0-9A86-4B2B-B378-153CB7F6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04" y="3395197"/>
              <a:ext cx="9525" cy="9525"/>
            </a:xfrm>
            <a:custGeom>
              <a:avLst/>
              <a:gdLst>
                <a:gd name="T0" fmla="*/ 428625 w 9525"/>
                <a:gd name="T1" fmla="*/ 36185475 h 9525"/>
                <a:gd name="T2" fmla="*/ 47605950 w 9525"/>
                <a:gd name="T3" fmla="*/ 800100 h 9525"/>
                <a:gd name="T4" fmla="*/ 428625 w 9525"/>
                <a:gd name="T5" fmla="*/ 36185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" y="3799"/>
                  </a:moveTo>
                  <a:cubicBezTo>
                    <a:pt x="3283" y="4180"/>
                    <a:pt x="5379" y="3323"/>
                    <a:pt x="4998" y="84"/>
                  </a:cubicBezTo>
                  <a:cubicBezTo>
                    <a:pt x="1759" y="-297"/>
                    <a:pt x="-336" y="560"/>
                    <a:pt x="45" y="37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499" name="Freeform: Shape 1204">
              <a:extLst>
                <a:ext uri="{FF2B5EF4-FFF2-40B4-BE49-F238E27FC236}">
                  <a16:creationId xmlns:a16="http://schemas.microsoft.com/office/drawing/2014/main" id="{2E842956-1F46-4C89-8B97-79A8B21C1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30" y="3530441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48301275 w 9525"/>
                <a:gd name="T5" fmla="*/ 58969275 h 9525"/>
                <a:gd name="T6" fmla="*/ 12925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1738" y="6191"/>
                    <a:pt x="3452" y="6191"/>
                    <a:pt x="5071" y="6191"/>
                  </a:cubicBezTo>
                  <a:cubicBezTo>
                    <a:pt x="4690" y="3239"/>
                    <a:pt x="3833" y="762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0" name="Freeform: Shape 1205">
              <a:extLst>
                <a:ext uri="{FF2B5EF4-FFF2-40B4-BE49-F238E27FC236}">
                  <a16:creationId xmlns:a16="http://schemas.microsoft.com/office/drawing/2014/main" id="{74846E42-5FB3-4585-AEFC-BA33E7D2E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64" y="4128986"/>
              <a:ext cx="9525" cy="9525"/>
            </a:xfrm>
            <a:custGeom>
              <a:avLst/>
              <a:gdLst>
                <a:gd name="T0" fmla="*/ 47977425 w 9525"/>
                <a:gd name="T1" fmla="*/ 12763500 h 9525"/>
                <a:gd name="T2" fmla="*/ 800100 w 9525"/>
                <a:gd name="T3" fmla="*/ 962025 h 9525"/>
                <a:gd name="T4" fmla="*/ 36185475 w 9525"/>
                <a:gd name="T5" fmla="*/ 48148875 h 9525"/>
                <a:gd name="T6" fmla="*/ 47977425 w 9525"/>
                <a:gd name="T7" fmla="*/ 1276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37" y="1340"/>
                  </a:moveTo>
                  <a:cubicBezTo>
                    <a:pt x="3418" y="959"/>
                    <a:pt x="2751" y="-375"/>
                    <a:pt x="84" y="101"/>
                  </a:cubicBezTo>
                  <a:cubicBezTo>
                    <a:pt x="-297" y="3340"/>
                    <a:pt x="560" y="5435"/>
                    <a:pt x="3799" y="5055"/>
                  </a:cubicBezTo>
                  <a:cubicBezTo>
                    <a:pt x="3894" y="3531"/>
                    <a:pt x="5418" y="3340"/>
                    <a:pt x="5037" y="134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1" name="Freeform: Shape 1206">
              <a:extLst>
                <a:ext uri="{FF2B5EF4-FFF2-40B4-BE49-F238E27FC236}">
                  <a16:creationId xmlns:a16="http://schemas.microsoft.com/office/drawing/2014/main" id="{BC277FD5-8F2F-4633-A9B6-BDB1FF34F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327278"/>
              <a:ext cx="9525" cy="9525"/>
            </a:xfrm>
            <a:custGeom>
              <a:avLst/>
              <a:gdLst>
                <a:gd name="T0" fmla="*/ 0 w 9525"/>
                <a:gd name="T1" fmla="*/ 21717000 h 9525"/>
                <a:gd name="T2" fmla="*/ 70761225 w 9525"/>
                <a:gd name="T3" fmla="*/ 9925050 h 9525"/>
                <a:gd name="T4" fmla="*/ 0 w 9525"/>
                <a:gd name="T5" fmla="*/ 21717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280"/>
                  </a:moveTo>
                  <a:cubicBezTo>
                    <a:pt x="952" y="3328"/>
                    <a:pt x="8572" y="5614"/>
                    <a:pt x="7429" y="1042"/>
                  </a:cubicBezTo>
                  <a:cubicBezTo>
                    <a:pt x="5048" y="566"/>
                    <a:pt x="1714" y="-1625"/>
                    <a:pt x="0" y="22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2" name="Freeform: Shape 1207">
              <a:extLst>
                <a:ext uri="{FF2B5EF4-FFF2-40B4-BE49-F238E27FC236}">
                  <a16:creationId xmlns:a16="http://schemas.microsoft.com/office/drawing/2014/main" id="{32B079FC-EA95-4902-9E14-EF3B697AB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310" y="3381661"/>
              <a:ext cx="9525" cy="9525"/>
            </a:xfrm>
            <a:custGeom>
              <a:avLst/>
              <a:gdLst>
                <a:gd name="T0" fmla="*/ 0 w 9525"/>
                <a:gd name="T1" fmla="*/ 82562700 h 9525"/>
                <a:gd name="T2" fmla="*/ 23583900 w 9525"/>
                <a:gd name="T3" fmla="*/ 0 h 9525"/>
                <a:gd name="T4" fmla="*/ 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6953" y="10192"/>
                    <a:pt x="5048" y="2000"/>
                    <a:pt x="2476" y="0"/>
                  </a:cubicBezTo>
                  <a:cubicBezTo>
                    <a:pt x="-191" y="3620"/>
                    <a:pt x="3715" y="6096"/>
                    <a:pt x="0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3" name="Freeform: Shape 1208">
              <a:extLst>
                <a:ext uri="{FF2B5EF4-FFF2-40B4-BE49-F238E27FC236}">
                  <a16:creationId xmlns:a16="http://schemas.microsoft.com/office/drawing/2014/main" id="{595FE1EE-75E8-4305-9B30-E4BCCE06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601005"/>
              <a:ext cx="9525" cy="9525"/>
            </a:xfrm>
            <a:custGeom>
              <a:avLst/>
              <a:gdLst>
                <a:gd name="T0" fmla="*/ 11791950 w 9525"/>
                <a:gd name="T1" fmla="*/ 152400 h 9525"/>
                <a:gd name="T2" fmla="*/ 0 w 9525"/>
                <a:gd name="T3" fmla="*/ 70923150 h 9525"/>
                <a:gd name="T4" fmla="*/ 11791950 w 9525"/>
                <a:gd name="T5" fmla="*/ 152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6"/>
                  </a:moveTo>
                  <a:cubicBezTo>
                    <a:pt x="2096" y="3731"/>
                    <a:pt x="0" y="4493"/>
                    <a:pt x="0" y="7446"/>
                  </a:cubicBezTo>
                  <a:cubicBezTo>
                    <a:pt x="5810" y="9827"/>
                    <a:pt x="4477" y="-460"/>
                    <a:pt x="1238" y="1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4" name="Freeform: Shape 1209">
              <a:extLst>
                <a:ext uri="{FF2B5EF4-FFF2-40B4-BE49-F238E27FC236}">
                  <a16:creationId xmlns:a16="http://schemas.microsoft.com/office/drawing/2014/main" id="{CF38F197-66C0-4151-A26D-B34138E5D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4157663"/>
              <a:ext cx="9525" cy="9525"/>
            </a:xfrm>
            <a:custGeom>
              <a:avLst/>
              <a:gdLst>
                <a:gd name="T0" fmla="*/ 9906 w 9525"/>
                <a:gd name="T1" fmla="*/ 47177325 h 9525"/>
                <a:gd name="T2" fmla="*/ 0 w 9525"/>
                <a:gd name="T3" fmla="*/ 0 h 9525"/>
                <a:gd name="T4" fmla="*/ 9906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4953"/>
                  </a:moveTo>
                  <a:cubicBezTo>
                    <a:pt x="10096" y="-191"/>
                    <a:pt x="3810" y="1238"/>
                    <a:pt x="0" y="0"/>
                  </a:cubicBezTo>
                  <a:cubicBezTo>
                    <a:pt x="95" y="4763"/>
                    <a:pt x="5334" y="4477"/>
                    <a:pt x="9906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5" name="Freeform: Shape 1210">
              <a:extLst>
                <a:ext uri="{FF2B5EF4-FFF2-40B4-BE49-F238E27FC236}">
                  <a16:creationId xmlns:a16="http://schemas.microsoft.com/office/drawing/2014/main" id="{0F413D60-2889-4452-A0D1-0FEF7FD08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9" y="3175921"/>
              <a:ext cx="9525" cy="9525"/>
            </a:xfrm>
            <a:custGeom>
              <a:avLst/>
              <a:gdLst>
                <a:gd name="T0" fmla="*/ 2562225 w 9525"/>
                <a:gd name="T1" fmla="*/ 47177325 h 9525"/>
                <a:gd name="T2" fmla="*/ 85115400 w 9525"/>
                <a:gd name="T3" fmla="*/ 47177325 h 9525"/>
                <a:gd name="T4" fmla="*/ 26146125 w 9525"/>
                <a:gd name="T5" fmla="*/ 0 h 9525"/>
                <a:gd name="T6" fmla="*/ 2562225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9" y="4953"/>
                  </a:moveTo>
                  <a:cubicBezTo>
                    <a:pt x="5412" y="5334"/>
                    <a:pt x="5127" y="3334"/>
                    <a:pt x="8936" y="4953"/>
                  </a:cubicBezTo>
                  <a:cubicBezTo>
                    <a:pt x="8460" y="1715"/>
                    <a:pt x="5698" y="762"/>
                    <a:pt x="2745" y="0"/>
                  </a:cubicBezTo>
                  <a:cubicBezTo>
                    <a:pt x="4269" y="4001"/>
                    <a:pt x="-1255" y="857"/>
                    <a:pt x="26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6" name="Freeform: Shape 1211">
              <a:extLst>
                <a:ext uri="{FF2B5EF4-FFF2-40B4-BE49-F238E27FC236}">
                  <a16:creationId xmlns:a16="http://schemas.microsoft.com/office/drawing/2014/main" id="{AF2CEA80-7203-4405-BB65-D7B5411A4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48" y="3710178"/>
              <a:ext cx="9525" cy="9525"/>
            </a:xfrm>
            <a:custGeom>
              <a:avLst/>
              <a:gdLst>
                <a:gd name="T0" fmla="*/ 82648425 w 9525"/>
                <a:gd name="T1" fmla="*/ 0 h 9525"/>
                <a:gd name="T2" fmla="*/ 95250 w 9525"/>
                <a:gd name="T3" fmla="*/ 0 h 9525"/>
                <a:gd name="T4" fmla="*/ 82648425 w 9525"/>
                <a:gd name="T5" fmla="*/ 58969275 h 9525"/>
                <a:gd name="T6" fmla="*/ 82648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77" y="0"/>
                  </a:moveTo>
                  <a:cubicBezTo>
                    <a:pt x="5820" y="0"/>
                    <a:pt x="2867" y="0"/>
                    <a:pt x="10" y="0"/>
                  </a:cubicBezTo>
                  <a:cubicBezTo>
                    <a:pt x="-276" y="5143"/>
                    <a:pt x="5915" y="4000"/>
                    <a:pt x="8677" y="6191"/>
                  </a:cubicBezTo>
                  <a:cubicBezTo>
                    <a:pt x="8677" y="4096"/>
                    <a:pt x="8677" y="2000"/>
                    <a:pt x="867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7" name="Freeform: Shape 1212">
              <a:extLst>
                <a:ext uri="{FF2B5EF4-FFF2-40B4-BE49-F238E27FC236}">
                  <a16:creationId xmlns:a16="http://schemas.microsoft.com/office/drawing/2014/main" id="{E230F07F-34E5-463D-920E-E69A71F4C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753781"/>
              <a:ext cx="9525" cy="9525"/>
            </a:xfrm>
            <a:custGeom>
              <a:avLst/>
              <a:gdLst>
                <a:gd name="T0" fmla="*/ 0 w 9525"/>
                <a:gd name="T1" fmla="*/ 44662725 h 9525"/>
                <a:gd name="T2" fmla="*/ 9906 w 9525"/>
                <a:gd name="T3" fmla="*/ 9277350 h 9525"/>
                <a:gd name="T4" fmla="*/ 0 w 9525"/>
                <a:gd name="T5" fmla="*/ 4466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689"/>
                  </a:moveTo>
                  <a:cubicBezTo>
                    <a:pt x="5048" y="5165"/>
                    <a:pt x="6286" y="1927"/>
                    <a:pt x="9906" y="974"/>
                  </a:cubicBezTo>
                  <a:cubicBezTo>
                    <a:pt x="6477" y="-1883"/>
                    <a:pt x="1905" y="2213"/>
                    <a:pt x="0" y="46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8" name="Freeform: Shape 1213">
              <a:extLst>
                <a:ext uri="{FF2B5EF4-FFF2-40B4-BE49-F238E27FC236}">
                  <a16:creationId xmlns:a16="http://schemas.microsoft.com/office/drawing/2014/main" id="{6C1945B0-438B-49C8-AA85-2D5C27C8E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55" y="3221736"/>
              <a:ext cx="9525" cy="19050"/>
            </a:xfrm>
            <a:custGeom>
              <a:avLst/>
              <a:gdLst>
                <a:gd name="T0" fmla="*/ 2402 w 9525"/>
                <a:gd name="T1" fmla="*/ 28480 h 19050"/>
                <a:gd name="T2" fmla="*/ 9831 w 9525"/>
                <a:gd name="T3" fmla="*/ 26003 h 19050"/>
                <a:gd name="T4" fmla="*/ 4878 w 9525"/>
                <a:gd name="T5" fmla="*/ 0 h 19050"/>
                <a:gd name="T6" fmla="*/ 2402 w 9525"/>
                <a:gd name="T7" fmla="*/ 21050 h 19050"/>
                <a:gd name="T8" fmla="*/ 4878 w 9525"/>
                <a:gd name="T9" fmla="*/ 17335 h 19050"/>
                <a:gd name="T10" fmla="*/ 2402 w 9525"/>
                <a:gd name="T11" fmla="*/ 2848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402" y="28480"/>
                  </a:moveTo>
                  <a:cubicBezTo>
                    <a:pt x="782" y="18955"/>
                    <a:pt x="7450" y="23050"/>
                    <a:pt x="9831" y="26003"/>
                  </a:cubicBezTo>
                  <a:cubicBezTo>
                    <a:pt x="7069" y="16764"/>
                    <a:pt x="14213" y="2667"/>
                    <a:pt x="4878" y="0"/>
                  </a:cubicBezTo>
                  <a:cubicBezTo>
                    <a:pt x="6878" y="4191"/>
                    <a:pt x="11355" y="20955"/>
                    <a:pt x="2402" y="21050"/>
                  </a:cubicBezTo>
                  <a:cubicBezTo>
                    <a:pt x="2687" y="19240"/>
                    <a:pt x="4402" y="18955"/>
                    <a:pt x="4878" y="17335"/>
                  </a:cubicBezTo>
                  <a:cubicBezTo>
                    <a:pt x="-1504" y="16954"/>
                    <a:pt x="-837" y="25813"/>
                    <a:pt x="2402" y="284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09" name="Freeform: Shape 1214">
              <a:extLst>
                <a:ext uri="{FF2B5EF4-FFF2-40B4-BE49-F238E27FC236}">
                  <a16:creationId xmlns:a16="http://schemas.microsoft.com/office/drawing/2014/main" id="{2EF69794-6FA3-4C0C-99F5-88F16AF82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6" y="3251452"/>
              <a:ext cx="9525" cy="9525"/>
            </a:xfrm>
            <a:custGeom>
              <a:avLst/>
              <a:gdLst>
                <a:gd name="T0" fmla="*/ 247650 w 9525"/>
                <a:gd name="T1" fmla="*/ 19050 h 9525"/>
                <a:gd name="T2" fmla="*/ 23841075 w 9525"/>
                <a:gd name="T3" fmla="*/ 58988325 h 9525"/>
                <a:gd name="T4" fmla="*/ 247650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" y="2"/>
                  </a:moveTo>
                  <a:cubicBezTo>
                    <a:pt x="-164" y="3050"/>
                    <a:pt x="693" y="5145"/>
                    <a:pt x="2503" y="6193"/>
                  </a:cubicBezTo>
                  <a:cubicBezTo>
                    <a:pt x="3265" y="3145"/>
                    <a:pt x="4979" y="-93"/>
                    <a:pt x="26" y="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0" name="Freeform: Shape 1215">
              <a:extLst>
                <a:ext uri="{FF2B5EF4-FFF2-40B4-BE49-F238E27FC236}">
                  <a16:creationId xmlns:a16="http://schemas.microsoft.com/office/drawing/2014/main" id="{F34793C3-BF29-4203-BE9D-8E04D140A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817814"/>
              <a:ext cx="9525" cy="9525"/>
            </a:xfrm>
            <a:custGeom>
              <a:avLst/>
              <a:gdLst>
                <a:gd name="T0" fmla="*/ 0 w 9525"/>
                <a:gd name="T1" fmla="*/ 187 h 9525"/>
                <a:gd name="T2" fmla="*/ 70761225 w 9525"/>
                <a:gd name="T3" fmla="*/ 12569 h 9525"/>
                <a:gd name="T4" fmla="*/ 70761225 w 9525"/>
                <a:gd name="T5" fmla="*/ 1425 h 9525"/>
                <a:gd name="T6" fmla="*/ 0 w 9525"/>
                <a:gd name="T7" fmla="*/ 1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7"/>
                  </a:moveTo>
                  <a:cubicBezTo>
                    <a:pt x="4286" y="2473"/>
                    <a:pt x="4667" y="8664"/>
                    <a:pt x="7429" y="12569"/>
                  </a:cubicBezTo>
                  <a:cubicBezTo>
                    <a:pt x="10382" y="9426"/>
                    <a:pt x="7429" y="5235"/>
                    <a:pt x="7429" y="1425"/>
                  </a:cubicBezTo>
                  <a:cubicBezTo>
                    <a:pt x="3619" y="2282"/>
                    <a:pt x="3810" y="-766"/>
                    <a:pt x="0" y="1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1" name="Freeform: Shape 1216">
              <a:extLst>
                <a:ext uri="{FF2B5EF4-FFF2-40B4-BE49-F238E27FC236}">
                  <a16:creationId xmlns:a16="http://schemas.microsoft.com/office/drawing/2014/main" id="{C1022596-A9E3-4346-90A2-855728292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408" y="3189341"/>
              <a:ext cx="9525" cy="9525"/>
            </a:xfrm>
            <a:custGeom>
              <a:avLst/>
              <a:gdLst>
                <a:gd name="T0" fmla="*/ 23107650 w 9525"/>
                <a:gd name="T1" fmla="*/ 72675750 h 9525"/>
                <a:gd name="T2" fmla="*/ 58483500 w 9525"/>
                <a:gd name="T3" fmla="*/ 1914525 h 9525"/>
                <a:gd name="T4" fmla="*/ 23107650 w 9525"/>
                <a:gd name="T5" fmla="*/ 72675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6" y="7630"/>
                  </a:moveTo>
                  <a:cubicBezTo>
                    <a:pt x="3569" y="5058"/>
                    <a:pt x="4331" y="2106"/>
                    <a:pt x="6140" y="201"/>
                  </a:cubicBezTo>
                  <a:cubicBezTo>
                    <a:pt x="806" y="-1323"/>
                    <a:pt x="-2527" y="6297"/>
                    <a:pt x="2426" y="76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2" name="Freeform: Shape 1217">
              <a:extLst>
                <a:ext uri="{FF2B5EF4-FFF2-40B4-BE49-F238E27FC236}">
                  <a16:creationId xmlns:a16="http://schemas.microsoft.com/office/drawing/2014/main" id="{C684A37E-8FBB-480E-ADC8-2DBE42D7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296" y="3205639"/>
              <a:ext cx="9525" cy="9525"/>
            </a:xfrm>
            <a:custGeom>
              <a:avLst/>
              <a:gdLst>
                <a:gd name="T0" fmla="*/ 30984825 w 9525"/>
                <a:gd name="T1" fmla="*/ 11144 h 9525"/>
                <a:gd name="T2" fmla="*/ 30984825 w 9525"/>
                <a:gd name="T3" fmla="*/ 0 h 9525"/>
                <a:gd name="T4" fmla="*/ 3098482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53" y="11144"/>
                  </a:moveTo>
                  <a:cubicBezTo>
                    <a:pt x="3253" y="7429"/>
                    <a:pt x="3253" y="3715"/>
                    <a:pt x="3253" y="0"/>
                  </a:cubicBezTo>
                  <a:cubicBezTo>
                    <a:pt x="-843" y="1524"/>
                    <a:pt x="-1319" y="11049"/>
                    <a:pt x="3253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3" name="Freeform: Shape 1218">
              <a:extLst>
                <a:ext uri="{FF2B5EF4-FFF2-40B4-BE49-F238E27FC236}">
                  <a16:creationId xmlns:a16="http://schemas.microsoft.com/office/drawing/2014/main" id="{79CCA586-C58C-446D-80A2-5236DE2F7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09" y="3418808"/>
              <a:ext cx="9525" cy="9525"/>
            </a:xfrm>
            <a:custGeom>
              <a:avLst/>
              <a:gdLst>
                <a:gd name="T0" fmla="*/ 2633 w 9525"/>
                <a:gd name="T1" fmla="*/ 58969275 h 9525"/>
                <a:gd name="T2" fmla="*/ 6348 w 9525"/>
                <a:gd name="T3" fmla="*/ 11791950 h 9525"/>
                <a:gd name="T4" fmla="*/ 10063 w 9525"/>
                <a:gd name="T5" fmla="*/ 47177325 h 9525"/>
                <a:gd name="T6" fmla="*/ 8825 w 9525"/>
                <a:gd name="T7" fmla="*/ 0 h 9525"/>
                <a:gd name="T8" fmla="*/ 157 w 9525"/>
                <a:gd name="T9" fmla="*/ 0 h 9525"/>
                <a:gd name="T10" fmla="*/ 2633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33" y="6191"/>
                  </a:moveTo>
                  <a:cubicBezTo>
                    <a:pt x="5205" y="5906"/>
                    <a:pt x="2919" y="762"/>
                    <a:pt x="6348" y="1238"/>
                  </a:cubicBezTo>
                  <a:cubicBezTo>
                    <a:pt x="7682" y="2381"/>
                    <a:pt x="6729" y="5810"/>
                    <a:pt x="10063" y="4953"/>
                  </a:cubicBezTo>
                  <a:cubicBezTo>
                    <a:pt x="10349" y="2572"/>
                    <a:pt x="8634" y="2191"/>
                    <a:pt x="8825" y="0"/>
                  </a:cubicBezTo>
                  <a:cubicBezTo>
                    <a:pt x="5967" y="0"/>
                    <a:pt x="3014" y="0"/>
                    <a:pt x="157" y="0"/>
                  </a:cubicBezTo>
                  <a:cubicBezTo>
                    <a:pt x="633" y="2381"/>
                    <a:pt x="-1558" y="7525"/>
                    <a:pt x="263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4" name="Freeform: Shape 1219">
              <a:extLst>
                <a:ext uri="{FF2B5EF4-FFF2-40B4-BE49-F238E27FC236}">
                  <a16:creationId xmlns:a16="http://schemas.microsoft.com/office/drawing/2014/main" id="{6311FAAF-AFED-4D87-A5F1-06915A35E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319" y="4125371"/>
              <a:ext cx="9525" cy="9525"/>
            </a:xfrm>
            <a:custGeom>
              <a:avLst/>
              <a:gdLst>
                <a:gd name="T0" fmla="*/ 9886950 w 9525"/>
                <a:gd name="T1" fmla="*/ 58988325 h 9525"/>
                <a:gd name="T2" fmla="*/ 45272325 w 9525"/>
                <a:gd name="T3" fmla="*/ 19050 h 9525"/>
                <a:gd name="T4" fmla="*/ 9886950 w 9525"/>
                <a:gd name="T5" fmla="*/ 58988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" y="6193"/>
                  </a:moveTo>
                  <a:cubicBezTo>
                    <a:pt x="4944" y="6765"/>
                    <a:pt x="5039" y="3526"/>
                    <a:pt x="4753" y="2"/>
                  </a:cubicBezTo>
                  <a:cubicBezTo>
                    <a:pt x="1038" y="-93"/>
                    <a:pt x="-1533" y="3716"/>
                    <a:pt x="1038" y="6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5" name="Freeform: Shape 1220">
              <a:extLst>
                <a:ext uri="{FF2B5EF4-FFF2-40B4-BE49-F238E27FC236}">
                  <a16:creationId xmlns:a16="http://schemas.microsoft.com/office/drawing/2014/main" id="{9DBB9509-ED76-4DED-A03D-E95CCD90F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6" y="4371999"/>
              <a:ext cx="9525" cy="9525"/>
            </a:xfrm>
            <a:custGeom>
              <a:avLst/>
              <a:gdLst>
                <a:gd name="T0" fmla="*/ 37957125 w 9525"/>
                <a:gd name="T1" fmla="*/ 59645550 h 9525"/>
                <a:gd name="T2" fmla="*/ 26165175 w 9525"/>
                <a:gd name="T3" fmla="*/ 676275 h 9525"/>
                <a:gd name="T4" fmla="*/ 37957125 w 9525"/>
                <a:gd name="T5" fmla="*/ 59645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5" y="6262"/>
                  </a:moveTo>
                  <a:cubicBezTo>
                    <a:pt x="4367" y="3405"/>
                    <a:pt x="3795" y="1500"/>
                    <a:pt x="2747" y="71"/>
                  </a:cubicBezTo>
                  <a:cubicBezTo>
                    <a:pt x="-2015" y="-881"/>
                    <a:pt x="80" y="8072"/>
                    <a:pt x="3985" y="62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6" name="Freeform: Shape 1221">
              <a:extLst>
                <a:ext uri="{FF2B5EF4-FFF2-40B4-BE49-F238E27FC236}">
                  <a16:creationId xmlns:a16="http://schemas.microsoft.com/office/drawing/2014/main" id="{84C3880D-82DE-405F-AF57-FFC0FECF8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664" y="3458528"/>
              <a:ext cx="9525" cy="9525"/>
            </a:xfrm>
            <a:custGeom>
              <a:avLst/>
              <a:gdLst>
                <a:gd name="T0" fmla="*/ 13858875 w 9525"/>
                <a:gd name="T1" fmla="*/ 0 h 9525"/>
                <a:gd name="T2" fmla="*/ 25650825 w 9525"/>
                <a:gd name="T3" fmla="*/ 9906 h 9525"/>
                <a:gd name="T4" fmla="*/ 13858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5" y="0"/>
                  </a:moveTo>
                  <a:cubicBezTo>
                    <a:pt x="-259" y="1810"/>
                    <a:pt x="-1117" y="9811"/>
                    <a:pt x="2693" y="9906"/>
                  </a:cubicBezTo>
                  <a:cubicBezTo>
                    <a:pt x="1741" y="5429"/>
                    <a:pt x="6503" y="1429"/>
                    <a:pt x="14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7" name="Freeform: Shape 1222">
              <a:extLst>
                <a:ext uri="{FF2B5EF4-FFF2-40B4-BE49-F238E27FC236}">
                  <a16:creationId xmlns:a16="http://schemas.microsoft.com/office/drawing/2014/main" id="{96700E12-40C9-4BDB-BB65-56933EDA4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75" y="3713873"/>
              <a:ext cx="9525" cy="9525"/>
            </a:xfrm>
            <a:custGeom>
              <a:avLst/>
              <a:gdLst>
                <a:gd name="T0" fmla="*/ 76 w 9525"/>
                <a:gd name="T1" fmla="*/ 23774400 h 9525"/>
                <a:gd name="T2" fmla="*/ 2553 w 9525"/>
                <a:gd name="T3" fmla="*/ 59159775 h 9525"/>
                <a:gd name="T4" fmla="*/ 9982 w 9525"/>
                <a:gd name="T5" fmla="*/ 35575875 h 9525"/>
                <a:gd name="T6" fmla="*/ 5029 w 9525"/>
                <a:gd name="T7" fmla="*/ 190500 h 9525"/>
                <a:gd name="T8" fmla="*/ 76 w 9525"/>
                <a:gd name="T9" fmla="*/ 2377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" y="2496"/>
                  </a:moveTo>
                  <a:cubicBezTo>
                    <a:pt x="2267" y="2401"/>
                    <a:pt x="3029" y="3735"/>
                    <a:pt x="2553" y="6211"/>
                  </a:cubicBezTo>
                  <a:cubicBezTo>
                    <a:pt x="7220" y="5354"/>
                    <a:pt x="9792" y="9640"/>
                    <a:pt x="9982" y="3735"/>
                  </a:cubicBezTo>
                  <a:cubicBezTo>
                    <a:pt x="5982" y="4878"/>
                    <a:pt x="8268" y="-361"/>
                    <a:pt x="5029" y="20"/>
                  </a:cubicBezTo>
                  <a:cubicBezTo>
                    <a:pt x="5887" y="3354"/>
                    <a:pt x="-781" y="-933"/>
                    <a:pt x="76" y="24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8" name="Freeform: Shape 1223">
              <a:extLst>
                <a:ext uri="{FF2B5EF4-FFF2-40B4-BE49-F238E27FC236}">
                  <a16:creationId xmlns:a16="http://schemas.microsoft.com/office/drawing/2014/main" id="{D1438C22-2F1E-4CAC-8182-DDE9D22B3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832" y="3358118"/>
              <a:ext cx="9525" cy="9525"/>
            </a:xfrm>
            <a:custGeom>
              <a:avLst/>
              <a:gdLst>
                <a:gd name="T0" fmla="*/ 914400 w 9525"/>
                <a:gd name="T1" fmla="*/ 35537775 h 9525"/>
                <a:gd name="T2" fmla="*/ 59883675 w 9525"/>
                <a:gd name="T3" fmla="*/ 11944350 h 9525"/>
                <a:gd name="T4" fmla="*/ 914400 w 9525"/>
                <a:gd name="T5" fmla="*/ 3553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" y="3731"/>
                  </a:moveTo>
                  <a:cubicBezTo>
                    <a:pt x="2572" y="6303"/>
                    <a:pt x="5429" y="3731"/>
                    <a:pt x="6287" y="1254"/>
                  </a:cubicBezTo>
                  <a:cubicBezTo>
                    <a:pt x="4382" y="-746"/>
                    <a:pt x="-762" y="-651"/>
                    <a:pt x="96" y="37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19" name="Freeform: Shape 1224">
              <a:extLst>
                <a:ext uri="{FF2B5EF4-FFF2-40B4-BE49-F238E27FC236}">
                  <a16:creationId xmlns:a16="http://schemas.microsoft.com/office/drawing/2014/main" id="{14775BAD-F573-4384-9CD4-80980485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309" y="3286129"/>
              <a:ext cx="9525" cy="9525"/>
            </a:xfrm>
            <a:custGeom>
              <a:avLst/>
              <a:gdLst>
                <a:gd name="T0" fmla="*/ 34023300 w 9525"/>
                <a:gd name="T1" fmla="*/ 48044100 h 9525"/>
                <a:gd name="T2" fmla="*/ 34023300 w 9525"/>
                <a:gd name="T3" fmla="*/ 866775 h 9525"/>
                <a:gd name="T4" fmla="*/ 34023300 w 9525"/>
                <a:gd name="T5" fmla="*/ 48044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72" y="5044"/>
                  </a:moveTo>
                  <a:cubicBezTo>
                    <a:pt x="3572" y="3425"/>
                    <a:pt x="3572" y="1710"/>
                    <a:pt x="3572" y="91"/>
                  </a:cubicBezTo>
                  <a:cubicBezTo>
                    <a:pt x="-1191" y="-861"/>
                    <a:pt x="-1191" y="5997"/>
                    <a:pt x="3572" y="50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0" name="Freeform: Shape 1225">
              <a:extLst>
                <a:ext uri="{FF2B5EF4-FFF2-40B4-BE49-F238E27FC236}">
                  <a16:creationId xmlns:a16="http://schemas.microsoft.com/office/drawing/2014/main" id="{21FDD3FE-458E-41D1-8890-1F31C268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451" y="3215268"/>
              <a:ext cx="9525" cy="9525"/>
            </a:xfrm>
            <a:custGeom>
              <a:avLst/>
              <a:gdLst>
                <a:gd name="T0" fmla="*/ 47177325 w 9525"/>
                <a:gd name="T1" fmla="*/ 61607700 h 9525"/>
                <a:gd name="T2" fmla="*/ 11791950 w 9525"/>
                <a:gd name="T3" fmla="*/ 14430375 h 9525"/>
                <a:gd name="T4" fmla="*/ 0 w 9525"/>
                <a:gd name="T5" fmla="*/ 85201125 h 9525"/>
                <a:gd name="T6" fmla="*/ 47177325 w 9525"/>
                <a:gd name="T7" fmla="*/ 61607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468"/>
                  </a:moveTo>
                  <a:cubicBezTo>
                    <a:pt x="2572" y="6659"/>
                    <a:pt x="4667" y="-3819"/>
                    <a:pt x="1238" y="1515"/>
                  </a:cubicBezTo>
                  <a:cubicBezTo>
                    <a:pt x="4858" y="3230"/>
                    <a:pt x="857" y="7611"/>
                    <a:pt x="0" y="8945"/>
                  </a:cubicBezTo>
                  <a:cubicBezTo>
                    <a:pt x="2762" y="9326"/>
                    <a:pt x="4667" y="8659"/>
                    <a:pt x="4953" y="64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1" name="Freeform: Shape 1226">
              <a:extLst>
                <a:ext uri="{FF2B5EF4-FFF2-40B4-BE49-F238E27FC236}">
                  <a16:creationId xmlns:a16="http://schemas.microsoft.com/office/drawing/2014/main" id="{83B302A7-9B03-4FB0-BBA7-1648500F7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660553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8574 h 9525"/>
                <a:gd name="T4" fmla="*/ 35385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1905" y="7334"/>
                    <a:pt x="3429" y="12859"/>
                    <a:pt x="0" y="18574"/>
                  </a:cubicBezTo>
                  <a:cubicBezTo>
                    <a:pt x="5620" y="17717"/>
                    <a:pt x="6763" y="1619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2" name="Freeform: Shape 1227">
              <a:extLst>
                <a:ext uri="{FF2B5EF4-FFF2-40B4-BE49-F238E27FC236}">
                  <a16:creationId xmlns:a16="http://schemas.microsoft.com/office/drawing/2014/main" id="{6936757E-93BD-43D6-96B3-B42C1415E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522" y="3629596"/>
              <a:ext cx="9525" cy="9525"/>
            </a:xfrm>
            <a:custGeom>
              <a:avLst/>
              <a:gdLst>
                <a:gd name="T0" fmla="*/ 738 w 9525"/>
                <a:gd name="T1" fmla="*/ 35385375 h 9525"/>
                <a:gd name="T2" fmla="*/ 10644 w 9525"/>
                <a:gd name="T3" fmla="*/ 0 h 9525"/>
                <a:gd name="T4" fmla="*/ 738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38" y="3715"/>
                  </a:moveTo>
                  <a:cubicBezTo>
                    <a:pt x="2358" y="857"/>
                    <a:pt x="10073" y="3905"/>
                    <a:pt x="10644" y="0"/>
                  </a:cubicBezTo>
                  <a:cubicBezTo>
                    <a:pt x="9025" y="571"/>
                    <a:pt x="-3072" y="-571"/>
                    <a:pt x="73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3" name="Freeform: Shape 1228">
              <a:extLst>
                <a:ext uri="{FF2B5EF4-FFF2-40B4-BE49-F238E27FC236}">
                  <a16:creationId xmlns:a16="http://schemas.microsoft.com/office/drawing/2014/main" id="{2168A234-B483-442F-867D-4EA036C4E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184" y="3581209"/>
              <a:ext cx="9525" cy="9525"/>
            </a:xfrm>
            <a:custGeom>
              <a:avLst/>
              <a:gdLst>
                <a:gd name="T0" fmla="*/ 12525375 w 9525"/>
                <a:gd name="T1" fmla="*/ 58969275 h 9525"/>
                <a:gd name="T2" fmla="*/ 47901225 w 9525"/>
                <a:gd name="T3" fmla="*/ 11791950 h 9525"/>
                <a:gd name="T4" fmla="*/ 723900 w 9525"/>
                <a:gd name="T5" fmla="*/ 0 h 9525"/>
                <a:gd name="T6" fmla="*/ 1252537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15" y="6191"/>
                  </a:moveTo>
                  <a:cubicBezTo>
                    <a:pt x="4553" y="6572"/>
                    <a:pt x="5410" y="4477"/>
                    <a:pt x="5029" y="1238"/>
                  </a:cubicBezTo>
                  <a:cubicBezTo>
                    <a:pt x="2839" y="1333"/>
                    <a:pt x="1124" y="953"/>
                    <a:pt x="76" y="0"/>
                  </a:cubicBezTo>
                  <a:cubicBezTo>
                    <a:pt x="-495" y="3048"/>
                    <a:pt x="2362" y="2667"/>
                    <a:pt x="13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4" name="Freeform: Shape 1229">
              <a:extLst>
                <a:ext uri="{FF2B5EF4-FFF2-40B4-BE49-F238E27FC236}">
                  <a16:creationId xmlns:a16="http://schemas.microsoft.com/office/drawing/2014/main" id="{E191A0D5-194D-4CB4-BAB0-2AD28B3A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583" y="3194368"/>
              <a:ext cx="9525" cy="9525"/>
            </a:xfrm>
            <a:custGeom>
              <a:avLst/>
              <a:gdLst>
                <a:gd name="T0" fmla="*/ 32308800 w 9525"/>
                <a:gd name="T1" fmla="*/ 16224 h 9525"/>
                <a:gd name="T2" fmla="*/ 32308800 w 9525"/>
                <a:gd name="T3" fmla="*/ 126 h 9525"/>
                <a:gd name="T4" fmla="*/ 32308800 w 9525"/>
                <a:gd name="T5" fmla="*/ 1622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92" y="16224"/>
                  </a:moveTo>
                  <a:cubicBezTo>
                    <a:pt x="1296" y="9842"/>
                    <a:pt x="3392" y="6032"/>
                    <a:pt x="3392" y="126"/>
                  </a:cubicBezTo>
                  <a:cubicBezTo>
                    <a:pt x="-2609" y="-1588"/>
                    <a:pt x="629" y="14700"/>
                    <a:pt x="3392" y="16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5" name="Freeform: Shape 1230">
              <a:extLst>
                <a:ext uri="{FF2B5EF4-FFF2-40B4-BE49-F238E27FC236}">
                  <a16:creationId xmlns:a16="http://schemas.microsoft.com/office/drawing/2014/main" id="{C3849281-58A7-4130-9210-CCF316083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783" y="3557549"/>
              <a:ext cx="9525" cy="9525"/>
            </a:xfrm>
            <a:custGeom>
              <a:avLst/>
              <a:gdLst>
                <a:gd name="T0" fmla="*/ 0 w 9525"/>
                <a:gd name="T1" fmla="*/ 1266825 h 9525"/>
                <a:gd name="T2" fmla="*/ 0 w 9525"/>
                <a:gd name="T3" fmla="*/ 36652200 h 9525"/>
                <a:gd name="T4" fmla="*/ 47177325 w 9525"/>
                <a:gd name="T5" fmla="*/ 13068300 h 9525"/>
                <a:gd name="T6" fmla="*/ 0 w 9525"/>
                <a:gd name="T7" fmla="*/ 126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3"/>
                  </a:moveTo>
                  <a:cubicBezTo>
                    <a:pt x="0" y="1372"/>
                    <a:pt x="0" y="2610"/>
                    <a:pt x="0" y="3848"/>
                  </a:cubicBezTo>
                  <a:cubicBezTo>
                    <a:pt x="2858" y="4229"/>
                    <a:pt x="4667" y="3562"/>
                    <a:pt x="4953" y="1372"/>
                  </a:cubicBezTo>
                  <a:cubicBezTo>
                    <a:pt x="3238" y="991"/>
                    <a:pt x="2572" y="-438"/>
                    <a:pt x="0" y="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6" name="Freeform: Shape 1231">
              <a:extLst>
                <a:ext uri="{FF2B5EF4-FFF2-40B4-BE49-F238E27FC236}">
                  <a16:creationId xmlns:a16="http://schemas.microsoft.com/office/drawing/2014/main" id="{C77479D8-88A3-454D-B9F1-9106D6D3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932" y="3013519"/>
              <a:ext cx="9525" cy="9525"/>
            </a:xfrm>
            <a:custGeom>
              <a:avLst/>
              <a:gdLst>
                <a:gd name="T0" fmla="*/ 22174200 w 9525"/>
                <a:gd name="T1" fmla="*/ 70770750 h 9525"/>
                <a:gd name="T2" fmla="*/ 22174200 w 9525"/>
                <a:gd name="T3" fmla="*/ 0 h 9525"/>
                <a:gd name="T4" fmla="*/ 22174200 w 9525"/>
                <a:gd name="T5" fmla="*/ 70770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28" y="7430"/>
                  </a:moveTo>
                  <a:cubicBezTo>
                    <a:pt x="3281" y="6572"/>
                    <a:pt x="5091" y="476"/>
                    <a:pt x="2328" y="0"/>
                  </a:cubicBezTo>
                  <a:cubicBezTo>
                    <a:pt x="2328" y="3334"/>
                    <a:pt x="-2910" y="5715"/>
                    <a:pt x="2328" y="74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7" name="Freeform: Shape 1232">
              <a:extLst>
                <a:ext uri="{FF2B5EF4-FFF2-40B4-BE49-F238E27FC236}">
                  <a16:creationId xmlns:a16="http://schemas.microsoft.com/office/drawing/2014/main" id="{69520541-FEAD-4B2E-BEDA-D918C6211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85352"/>
              <a:ext cx="9525" cy="9525"/>
            </a:xfrm>
            <a:custGeom>
              <a:avLst/>
              <a:gdLst>
                <a:gd name="T0" fmla="*/ 0 w 9525"/>
                <a:gd name="T1" fmla="*/ 23812500 h 9525"/>
                <a:gd name="T2" fmla="*/ 82562700 w 9525"/>
                <a:gd name="T3" fmla="*/ 12020550 h 9525"/>
                <a:gd name="T4" fmla="*/ 0 w 9525"/>
                <a:gd name="T5" fmla="*/ 23812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00"/>
                  </a:moveTo>
                  <a:cubicBezTo>
                    <a:pt x="1715" y="4214"/>
                    <a:pt x="8668" y="4881"/>
                    <a:pt x="8668" y="1262"/>
                  </a:cubicBezTo>
                  <a:cubicBezTo>
                    <a:pt x="6001" y="595"/>
                    <a:pt x="667" y="-1786"/>
                    <a:pt x="0" y="25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8" name="Freeform: Shape 1233">
              <a:extLst>
                <a:ext uri="{FF2B5EF4-FFF2-40B4-BE49-F238E27FC236}">
                  <a16:creationId xmlns:a16="http://schemas.microsoft.com/office/drawing/2014/main" id="{3E2155CB-5A30-40AB-ACD8-831A28B4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964" y="3567589"/>
              <a:ext cx="9525" cy="9525"/>
            </a:xfrm>
            <a:custGeom>
              <a:avLst/>
              <a:gdLst>
                <a:gd name="T0" fmla="*/ 79019400 w 9525"/>
                <a:gd name="T1" fmla="*/ 11791950 h 9525"/>
                <a:gd name="T2" fmla="*/ 8248650 w 9525"/>
                <a:gd name="T3" fmla="*/ 0 h 9525"/>
                <a:gd name="T4" fmla="*/ 8248650 w 9525"/>
                <a:gd name="T5" fmla="*/ 58969275 h 9525"/>
                <a:gd name="T6" fmla="*/ 79019400 w 9525"/>
                <a:gd name="T7" fmla="*/ 1179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96" y="1238"/>
                  </a:moveTo>
                  <a:cubicBezTo>
                    <a:pt x="4486" y="2191"/>
                    <a:pt x="3724" y="0"/>
                    <a:pt x="866" y="0"/>
                  </a:cubicBezTo>
                  <a:cubicBezTo>
                    <a:pt x="1628" y="3905"/>
                    <a:pt x="-1419" y="3810"/>
                    <a:pt x="866" y="6191"/>
                  </a:cubicBezTo>
                  <a:cubicBezTo>
                    <a:pt x="5248" y="2762"/>
                    <a:pt x="4581" y="4572"/>
                    <a:pt x="8296" y="12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29" name="Freeform: Shape 1234">
              <a:extLst>
                <a:ext uri="{FF2B5EF4-FFF2-40B4-BE49-F238E27FC236}">
                  <a16:creationId xmlns:a16="http://schemas.microsoft.com/office/drawing/2014/main" id="{E5C0D8D0-119A-46AE-B900-E0C08DAC0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0" y="3622027"/>
              <a:ext cx="9525" cy="9525"/>
            </a:xfrm>
            <a:custGeom>
              <a:avLst/>
              <a:gdLst>
                <a:gd name="T0" fmla="*/ 8172450 w 9525"/>
                <a:gd name="T1" fmla="*/ 45 h 9525"/>
                <a:gd name="T2" fmla="*/ 8172450 w 9525"/>
                <a:gd name="T3" fmla="*/ 11189 h 9525"/>
                <a:gd name="T4" fmla="*/ 55359300 w 9525"/>
                <a:gd name="T5" fmla="*/ 3760 h 9525"/>
                <a:gd name="T6" fmla="*/ 8172450 w 9525"/>
                <a:gd name="T7" fmla="*/ 4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8" y="45"/>
                  </a:moveTo>
                  <a:cubicBezTo>
                    <a:pt x="-1332" y="4141"/>
                    <a:pt x="1430" y="5570"/>
                    <a:pt x="858" y="11189"/>
                  </a:cubicBezTo>
                  <a:cubicBezTo>
                    <a:pt x="5430" y="11570"/>
                    <a:pt x="4573" y="6713"/>
                    <a:pt x="5812" y="3760"/>
                  </a:cubicBezTo>
                  <a:cubicBezTo>
                    <a:pt x="858" y="4522"/>
                    <a:pt x="7145" y="-526"/>
                    <a:pt x="858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0" name="Freeform: Shape 1235">
              <a:extLst>
                <a:ext uri="{FF2B5EF4-FFF2-40B4-BE49-F238E27FC236}">
                  <a16:creationId xmlns:a16="http://schemas.microsoft.com/office/drawing/2014/main" id="{5E6E4BBE-F255-469A-A265-6E6528E19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67983"/>
              <a:ext cx="9525" cy="9525"/>
            </a:xfrm>
            <a:custGeom>
              <a:avLst/>
              <a:gdLst>
                <a:gd name="T0" fmla="*/ 0 w 9525"/>
                <a:gd name="T1" fmla="*/ 12344400 h 9525"/>
                <a:gd name="T2" fmla="*/ 0 w 9525"/>
                <a:gd name="T3" fmla="*/ 71313675 h 9525"/>
                <a:gd name="T4" fmla="*/ 58969275 w 9525"/>
                <a:gd name="T5" fmla="*/ 59521725 h 9525"/>
                <a:gd name="T6" fmla="*/ 58969275 w 9525"/>
                <a:gd name="T7" fmla="*/ 542925 h 9525"/>
                <a:gd name="T8" fmla="*/ 0 w 9525"/>
                <a:gd name="T9" fmla="*/ 1234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96"/>
                  </a:moveTo>
                  <a:cubicBezTo>
                    <a:pt x="191" y="4344"/>
                    <a:pt x="2381" y="5106"/>
                    <a:pt x="0" y="7487"/>
                  </a:cubicBezTo>
                  <a:cubicBezTo>
                    <a:pt x="1810" y="6820"/>
                    <a:pt x="6382" y="8916"/>
                    <a:pt x="6191" y="6249"/>
                  </a:cubicBezTo>
                  <a:cubicBezTo>
                    <a:pt x="-95" y="4344"/>
                    <a:pt x="5239" y="4058"/>
                    <a:pt x="6191" y="57"/>
                  </a:cubicBezTo>
                  <a:cubicBezTo>
                    <a:pt x="3239" y="-419"/>
                    <a:pt x="3524" y="2248"/>
                    <a:pt x="0" y="12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1" name="Freeform: Shape 1236">
              <a:extLst>
                <a:ext uri="{FF2B5EF4-FFF2-40B4-BE49-F238E27FC236}">
                  <a16:creationId xmlns:a16="http://schemas.microsoft.com/office/drawing/2014/main" id="{7B8FE4C4-B1CF-4713-8D0A-8FBFD6919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639" y="3394043"/>
              <a:ext cx="9525" cy="9525"/>
            </a:xfrm>
            <a:custGeom>
              <a:avLst/>
              <a:gdLst>
                <a:gd name="T0" fmla="*/ 3715 w 9525"/>
                <a:gd name="T1" fmla="*/ 12383 h 9525"/>
                <a:gd name="T2" fmla="*/ 7429 w 9525"/>
                <a:gd name="T3" fmla="*/ 0 h 9525"/>
                <a:gd name="T4" fmla="*/ 7429 w 9525"/>
                <a:gd name="T5" fmla="*/ 7429 h 9525"/>
                <a:gd name="T6" fmla="*/ 0 w 9525"/>
                <a:gd name="T7" fmla="*/ 8668 h 9525"/>
                <a:gd name="T8" fmla="*/ 3715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12383"/>
                  </a:moveTo>
                  <a:cubicBezTo>
                    <a:pt x="5334" y="8477"/>
                    <a:pt x="15716" y="2667"/>
                    <a:pt x="7429" y="0"/>
                  </a:cubicBezTo>
                  <a:cubicBezTo>
                    <a:pt x="7429" y="2476"/>
                    <a:pt x="7429" y="4953"/>
                    <a:pt x="7429" y="7429"/>
                  </a:cubicBezTo>
                  <a:cubicBezTo>
                    <a:pt x="5239" y="8096"/>
                    <a:pt x="95" y="5905"/>
                    <a:pt x="0" y="8668"/>
                  </a:cubicBezTo>
                  <a:cubicBezTo>
                    <a:pt x="2762" y="8287"/>
                    <a:pt x="1333" y="12287"/>
                    <a:pt x="3715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2" name="Freeform: Shape 1237">
              <a:extLst>
                <a:ext uri="{FF2B5EF4-FFF2-40B4-BE49-F238E27FC236}">
                  <a16:creationId xmlns:a16="http://schemas.microsoft.com/office/drawing/2014/main" id="{EE945A1A-FA58-471E-A282-439B76BE9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16" y="3539109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47177325 h 9525"/>
                <a:gd name="T4" fmla="*/ 82562700 w 9525"/>
                <a:gd name="T5" fmla="*/ 235934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4763" y="4000"/>
                    <a:pt x="476" y="2572"/>
                    <a:pt x="0" y="4953"/>
                  </a:cubicBezTo>
                  <a:cubicBezTo>
                    <a:pt x="3810" y="5048"/>
                    <a:pt x="6858" y="4382"/>
                    <a:pt x="8668" y="2477"/>
                  </a:cubicBezTo>
                  <a:cubicBezTo>
                    <a:pt x="5239" y="3334"/>
                    <a:pt x="6191" y="0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3" name="Freeform: Shape 1238">
              <a:extLst>
                <a:ext uri="{FF2B5EF4-FFF2-40B4-BE49-F238E27FC236}">
                  <a16:creationId xmlns:a16="http://schemas.microsoft.com/office/drawing/2014/main" id="{D632460F-24FC-486C-B973-710C26681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830" y="363455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12383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6858"/>
                    <a:pt x="286" y="8572"/>
                    <a:pt x="3715" y="12383"/>
                  </a:cubicBezTo>
                  <a:cubicBezTo>
                    <a:pt x="4000" y="9620"/>
                    <a:pt x="5715" y="95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4" name="Freeform: Shape 1239">
              <a:extLst>
                <a:ext uri="{FF2B5EF4-FFF2-40B4-BE49-F238E27FC236}">
                  <a16:creationId xmlns:a16="http://schemas.microsoft.com/office/drawing/2014/main" id="{516297B0-148C-4DB7-ADBE-5C13D162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428" y="3340663"/>
              <a:ext cx="9525" cy="9525"/>
            </a:xfrm>
            <a:custGeom>
              <a:avLst/>
              <a:gdLst>
                <a:gd name="T0" fmla="*/ 39214425 w 9525"/>
                <a:gd name="T1" fmla="*/ 60264675 h 9525"/>
                <a:gd name="T2" fmla="*/ 27422475 w 9525"/>
                <a:gd name="T3" fmla="*/ 1295400 h 9525"/>
                <a:gd name="T4" fmla="*/ 39214425 w 9525"/>
                <a:gd name="T5" fmla="*/ 60264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117" y="6327"/>
                  </a:moveTo>
                  <a:cubicBezTo>
                    <a:pt x="5165" y="2803"/>
                    <a:pt x="2403" y="3088"/>
                    <a:pt x="2879" y="136"/>
                  </a:cubicBezTo>
                  <a:cubicBezTo>
                    <a:pt x="-1408" y="-1293"/>
                    <a:pt x="-836" y="9089"/>
                    <a:pt x="4117" y="63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5" name="Freeform: Shape 1240">
              <a:extLst>
                <a:ext uri="{FF2B5EF4-FFF2-40B4-BE49-F238E27FC236}">
                  <a16:creationId xmlns:a16="http://schemas.microsoft.com/office/drawing/2014/main" id="{5F068B37-0DF0-4022-BA1C-16F43897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116" y="3349466"/>
              <a:ext cx="9525" cy="9525"/>
            </a:xfrm>
            <a:custGeom>
              <a:avLst/>
              <a:gdLst>
                <a:gd name="T0" fmla="*/ 32661225 w 9525"/>
                <a:gd name="T1" fmla="*/ 0 h 9525"/>
                <a:gd name="T2" fmla="*/ 32661225 w 9525"/>
                <a:gd name="T3" fmla="*/ 12383 h 9525"/>
                <a:gd name="T4" fmla="*/ 32661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429" y="0"/>
                  </a:moveTo>
                  <a:cubicBezTo>
                    <a:pt x="-1047" y="191"/>
                    <a:pt x="-1238" y="12668"/>
                    <a:pt x="3429" y="12383"/>
                  </a:cubicBezTo>
                  <a:cubicBezTo>
                    <a:pt x="4763" y="6858"/>
                    <a:pt x="381" y="3334"/>
                    <a:pt x="342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6" name="Freeform: Shape 1241">
              <a:extLst>
                <a:ext uri="{FF2B5EF4-FFF2-40B4-BE49-F238E27FC236}">
                  <a16:creationId xmlns:a16="http://schemas.microsoft.com/office/drawing/2014/main" id="{B5B515FA-02E6-4B18-916F-0419FE9B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265" y="2888221"/>
              <a:ext cx="9525" cy="9525"/>
            </a:xfrm>
            <a:custGeom>
              <a:avLst/>
              <a:gdLst>
                <a:gd name="T0" fmla="*/ 847725 w 9525"/>
                <a:gd name="T1" fmla="*/ 47605950 h 9525"/>
                <a:gd name="T2" fmla="*/ 36233100 w 9525"/>
                <a:gd name="T3" fmla="*/ 428625 h 9525"/>
                <a:gd name="T4" fmla="*/ 847725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" y="4998"/>
                  </a:moveTo>
                  <a:cubicBezTo>
                    <a:pt x="3328" y="5379"/>
                    <a:pt x="4185" y="3283"/>
                    <a:pt x="3804" y="45"/>
                  </a:cubicBezTo>
                  <a:cubicBezTo>
                    <a:pt x="470" y="-336"/>
                    <a:pt x="-291" y="1759"/>
                    <a:pt x="89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7" name="Freeform: Shape 1242">
              <a:extLst>
                <a:ext uri="{FF2B5EF4-FFF2-40B4-BE49-F238E27FC236}">
                  <a16:creationId xmlns:a16="http://schemas.microsoft.com/office/drawing/2014/main" id="{5431A82C-FF98-4F8E-9AD0-3E94303F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847" y="3209342"/>
              <a:ext cx="9525" cy="9525"/>
            </a:xfrm>
            <a:custGeom>
              <a:avLst/>
              <a:gdLst>
                <a:gd name="T0" fmla="*/ 56988075 w 9525"/>
                <a:gd name="T1" fmla="*/ 6203 h 9525"/>
                <a:gd name="T2" fmla="*/ 45196125 w 9525"/>
                <a:gd name="T3" fmla="*/ 11 h 9525"/>
                <a:gd name="T4" fmla="*/ 9810750 w 9525"/>
                <a:gd name="T5" fmla="*/ 11156 h 9525"/>
                <a:gd name="T6" fmla="*/ 56988075 w 9525"/>
                <a:gd name="T7" fmla="*/ 620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83" y="6203"/>
                  </a:moveTo>
                  <a:cubicBezTo>
                    <a:pt x="7031" y="2678"/>
                    <a:pt x="4269" y="2964"/>
                    <a:pt x="4745" y="11"/>
                  </a:cubicBezTo>
                  <a:cubicBezTo>
                    <a:pt x="173" y="-370"/>
                    <a:pt x="-1161" y="8870"/>
                    <a:pt x="1030" y="11156"/>
                  </a:cubicBezTo>
                  <a:cubicBezTo>
                    <a:pt x="2840" y="9727"/>
                    <a:pt x="2459" y="6012"/>
                    <a:pt x="5983" y="620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8" name="Freeform: Shape 1243">
              <a:extLst>
                <a:ext uri="{FF2B5EF4-FFF2-40B4-BE49-F238E27FC236}">
                  <a16:creationId xmlns:a16="http://schemas.microsoft.com/office/drawing/2014/main" id="{B140B108-C32D-4E63-86B3-7510F99E4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79" y="3462242"/>
              <a:ext cx="9525" cy="9525"/>
            </a:xfrm>
            <a:custGeom>
              <a:avLst/>
              <a:gdLst>
                <a:gd name="T0" fmla="*/ 22078950 w 9525"/>
                <a:gd name="T1" fmla="*/ 82562700 h 9525"/>
                <a:gd name="T2" fmla="*/ 22078950 w 9525"/>
                <a:gd name="T3" fmla="*/ 0 h 9525"/>
                <a:gd name="T4" fmla="*/ 2207895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18" y="8668"/>
                  </a:moveTo>
                  <a:cubicBezTo>
                    <a:pt x="2699" y="8572"/>
                    <a:pt x="5080" y="2096"/>
                    <a:pt x="2318" y="0"/>
                  </a:cubicBezTo>
                  <a:cubicBezTo>
                    <a:pt x="3175" y="3048"/>
                    <a:pt x="-3302" y="8477"/>
                    <a:pt x="2318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39" name="Freeform: Shape 1244">
              <a:extLst>
                <a:ext uri="{FF2B5EF4-FFF2-40B4-BE49-F238E27FC236}">
                  <a16:creationId xmlns:a16="http://schemas.microsoft.com/office/drawing/2014/main" id="{422F352E-4E58-4349-8FD1-B18B7BE5F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2852278"/>
              <a:ext cx="9525" cy="9525"/>
            </a:xfrm>
            <a:custGeom>
              <a:avLst/>
              <a:gdLst>
                <a:gd name="T0" fmla="*/ 0 w 9525"/>
                <a:gd name="T1" fmla="*/ 2555 h 9525"/>
                <a:gd name="T2" fmla="*/ 47177325 w 9525"/>
                <a:gd name="T3" fmla="*/ 11222 h 9525"/>
                <a:gd name="T4" fmla="*/ 82562700 w 9525"/>
                <a:gd name="T5" fmla="*/ 9984 h 9525"/>
                <a:gd name="T6" fmla="*/ 70761225 w 9525"/>
                <a:gd name="T7" fmla="*/ 78 h 9525"/>
                <a:gd name="T8" fmla="*/ 0 w 9525"/>
                <a:gd name="T9" fmla="*/ 255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555"/>
                  </a:moveTo>
                  <a:cubicBezTo>
                    <a:pt x="5429" y="1602"/>
                    <a:pt x="4953" y="6650"/>
                    <a:pt x="4953" y="11222"/>
                  </a:cubicBezTo>
                  <a:cubicBezTo>
                    <a:pt x="6382" y="11032"/>
                    <a:pt x="8477" y="11413"/>
                    <a:pt x="8668" y="9984"/>
                  </a:cubicBezTo>
                  <a:cubicBezTo>
                    <a:pt x="5334" y="6841"/>
                    <a:pt x="7620" y="5222"/>
                    <a:pt x="7429" y="78"/>
                  </a:cubicBezTo>
                  <a:cubicBezTo>
                    <a:pt x="4191" y="78"/>
                    <a:pt x="190" y="-684"/>
                    <a:pt x="0" y="25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0" name="Freeform: Shape 1245">
              <a:extLst>
                <a:ext uri="{FF2B5EF4-FFF2-40B4-BE49-F238E27FC236}">
                  <a16:creationId xmlns:a16="http://schemas.microsoft.com/office/drawing/2014/main" id="{B921B984-5588-49AF-854A-36127B4C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067" y="3197052"/>
              <a:ext cx="9525" cy="9525"/>
            </a:xfrm>
            <a:custGeom>
              <a:avLst/>
              <a:gdLst>
                <a:gd name="T0" fmla="*/ 70761225 w 9525"/>
                <a:gd name="T1" fmla="*/ 11020425 h 9525"/>
                <a:gd name="T2" fmla="*/ 0 w 9525"/>
                <a:gd name="T3" fmla="*/ 22821900 h 9525"/>
                <a:gd name="T4" fmla="*/ 70761225 w 9525"/>
                <a:gd name="T5" fmla="*/ 11020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157"/>
                  </a:moveTo>
                  <a:cubicBezTo>
                    <a:pt x="5429" y="-938"/>
                    <a:pt x="1048" y="14"/>
                    <a:pt x="0" y="2396"/>
                  </a:cubicBezTo>
                  <a:cubicBezTo>
                    <a:pt x="4477" y="1253"/>
                    <a:pt x="6477" y="5539"/>
                    <a:pt x="7429" y="1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1" name="Freeform: Shape 1246">
              <a:extLst>
                <a:ext uri="{FF2B5EF4-FFF2-40B4-BE49-F238E27FC236}">
                  <a16:creationId xmlns:a16="http://schemas.microsoft.com/office/drawing/2014/main" id="{747C8728-C927-4A91-9DD1-9CE405CBF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27" y="3281223"/>
              <a:ext cx="9525" cy="9525"/>
            </a:xfrm>
            <a:custGeom>
              <a:avLst/>
              <a:gdLst>
                <a:gd name="T0" fmla="*/ 35909250 w 9525"/>
                <a:gd name="T1" fmla="*/ 47605950 h 9525"/>
                <a:gd name="T2" fmla="*/ 523875 w 9525"/>
                <a:gd name="T3" fmla="*/ 428625 h 9525"/>
                <a:gd name="T4" fmla="*/ 3590925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998"/>
                  </a:moveTo>
                  <a:cubicBezTo>
                    <a:pt x="4151" y="1759"/>
                    <a:pt x="3294" y="-336"/>
                    <a:pt x="55" y="45"/>
                  </a:cubicBezTo>
                  <a:cubicBezTo>
                    <a:pt x="-230" y="3283"/>
                    <a:pt x="532" y="5379"/>
                    <a:pt x="3770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2" name="Freeform: Shape 1247">
              <a:extLst>
                <a:ext uri="{FF2B5EF4-FFF2-40B4-BE49-F238E27FC236}">
                  <a16:creationId xmlns:a16="http://schemas.microsoft.com/office/drawing/2014/main" id="{58072EE1-B133-440D-A691-9521DF2EC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3390364"/>
              <a:ext cx="9525" cy="9525"/>
            </a:xfrm>
            <a:custGeom>
              <a:avLst/>
              <a:gdLst>
                <a:gd name="T0" fmla="*/ 0 w 9525"/>
                <a:gd name="T1" fmla="*/ 35042475 h 9525"/>
                <a:gd name="T2" fmla="*/ 70761225 w 9525"/>
                <a:gd name="T3" fmla="*/ 11449050 h 9525"/>
                <a:gd name="T4" fmla="*/ 0 w 9525"/>
                <a:gd name="T5" fmla="*/ 35042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679"/>
                  </a:moveTo>
                  <a:cubicBezTo>
                    <a:pt x="2572" y="2917"/>
                    <a:pt x="8668" y="5679"/>
                    <a:pt x="7429" y="1202"/>
                  </a:cubicBezTo>
                  <a:cubicBezTo>
                    <a:pt x="4858" y="-1465"/>
                    <a:pt x="762" y="726"/>
                    <a:pt x="0" y="36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3" name="Freeform: Shape 1248">
              <a:extLst>
                <a:ext uri="{FF2B5EF4-FFF2-40B4-BE49-F238E27FC236}">
                  <a16:creationId xmlns:a16="http://schemas.microsoft.com/office/drawing/2014/main" id="{DD03C2A4-4915-429D-B84B-5ECBF7FB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559" y="3086562"/>
              <a:ext cx="9525" cy="9525"/>
            </a:xfrm>
            <a:custGeom>
              <a:avLst/>
              <a:gdLst>
                <a:gd name="T0" fmla="*/ 12106275 w 9525"/>
                <a:gd name="T1" fmla="*/ 59102625 h 9525"/>
                <a:gd name="T2" fmla="*/ 47482125 w 9525"/>
                <a:gd name="T3" fmla="*/ 133350 h 9525"/>
                <a:gd name="T4" fmla="*/ 304800 w 9525"/>
                <a:gd name="T5" fmla="*/ 11925300 h 9525"/>
                <a:gd name="T6" fmla="*/ 12106275 w 9525"/>
                <a:gd name="T7" fmla="*/ 59102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1" y="6205"/>
                  </a:moveTo>
                  <a:cubicBezTo>
                    <a:pt x="5176" y="6777"/>
                    <a:pt x="5271" y="3634"/>
                    <a:pt x="4985" y="14"/>
                  </a:cubicBezTo>
                  <a:cubicBezTo>
                    <a:pt x="2794" y="-81"/>
                    <a:pt x="1080" y="300"/>
                    <a:pt x="32" y="1252"/>
                  </a:cubicBezTo>
                  <a:cubicBezTo>
                    <a:pt x="-254" y="3634"/>
                    <a:pt x="1461" y="4015"/>
                    <a:pt x="1271" y="620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4" name="Freeform: Shape 1249">
              <a:extLst>
                <a:ext uri="{FF2B5EF4-FFF2-40B4-BE49-F238E27FC236}">
                  <a16:creationId xmlns:a16="http://schemas.microsoft.com/office/drawing/2014/main" id="{D186C20D-4060-4C0C-B037-C09C9C924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210" y="3139716"/>
              <a:ext cx="9525" cy="9525"/>
            </a:xfrm>
            <a:custGeom>
              <a:avLst/>
              <a:gdLst>
                <a:gd name="T0" fmla="*/ 70761225 w 9525"/>
                <a:gd name="T1" fmla="*/ 1905000 h 9525"/>
                <a:gd name="T2" fmla="*/ 0 w 9525"/>
                <a:gd name="T3" fmla="*/ 13696950 h 9525"/>
                <a:gd name="T4" fmla="*/ 58969275 w 9525"/>
                <a:gd name="T5" fmla="*/ 37290375 h 9525"/>
                <a:gd name="T6" fmla="*/ 70761225 w 9525"/>
                <a:gd name="T7" fmla="*/ 1905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200"/>
                  </a:moveTo>
                  <a:cubicBezTo>
                    <a:pt x="5239" y="867"/>
                    <a:pt x="95" y="-1324"/>
                    <a:pt x="0" y="1438"/>
                  </a:cubicBezTo>
                  <a:cubicBezTo>
                    <a:pt x="2381" y="2010"/>
                    <a:pt x="3143" y="4105"/>
                    <a:pt x="6191" y="3915"/>
                  </a:cubicBezTo>
                  <a:cubicBezTo>
                    <a:pt x="6191" y="2391"/>
                    <a:pt x="7715" y="2200"/>
                    <a:pt x="7429" y="2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5" name="Freeform: Shape 1250">
              <a:extLst>
                <a:ext uri="{FF2B5EF4-FFF2-40B4-BE49-F238E27FC236}">
                  <a16:creationId xmlns:a16="http://schemas.microsoft.com/office/drawing/2014/main" id="{FE00B731-6F16-4929-901D-3AD8F81BF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2791537"/>
              <a:ext cx="9525" cy="9525"/>
            </a:xfrm>
            <a:custGeom>
              <a:avLst/>
              <a:gdLst>
                <a:gd name="T0" fmla="*/ 0 w 9525"/>
                <a:gd name="T1" fmla="*/ 24060150 h 9525"/>
                <a:gd name="T2" fmla="*/ 70761225 w 9525"/>
                <a:gd name="T3" fmla="*/ 47653575 h 9525"/>
                <a:gd name="T4" fmla="*/ 70761225 w 9525"/>
                <a:gd name="T5" fmla="*/ 12268200 h 9525"/>
                <a:gd name="T6" fmla="*/ 0 w 9525"/>
                <a:gd name="T7" fmla="*/ 24060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526"/>
                  </a:moveTo>
                  <a:cubicBezTo>
                    <a:pt x="2191" y="3669"/>
                    <a:pt x="3143" y="5955"/>
                    <a:pt x="7429" y="5003"/>
                  </a:cubicBezTo>
                  <a:cubicBezTo>
                    <a:pt x="7429" y="3764"/>
                    <a:pt x="7429" y="2526"/>
                    <a:pt x="7429" y="1288"/>
                  </a:cubicBezTo>
                  <a:cubicBezTo>
                    <a:pt x="5810" y="-427"/>
                    <a:pt x="0" y="-808"/>
                    <a:pt x="0" y="2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6" name="Freeform: Shape 1251">
              <a:extLst>
                <a:ext uri="{FF2B5EF4-FFF2-40B4-BE49-F238E27FC236}">
                  <a16:creationId xmlns:a16="http://schemas.microsoft.com/office/drawing/2014/main" id="{9F1FF8F4-C11E-4E60-AE9C-B6A1B25D2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007328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4953 w 9525"/>
                <a:gd name="T3" fmla="*/ 8668 h 9525"/>
                <a:gd name="T4" fmla="*/ 4953 w 9525"/>
                <a:gd name="T5" fmla="*/ 3715 h 9525"/>
                <a:gd name="T6" fmla="*/ 0 w 9525"/>
                <a:gd name="T7" fmla="*/ 3715 h 9525"/>
                <a:gd name="T8" fmla="*/ 0 w 9525"/>
                <a:gd name="T9" fmla="*/ 8668 h 9525"/>
                <a:gd name="T10" fmla="*/ 13621 w 9525"/>
                <a:gd name="T11" fmla="*/ 11144 h 9525"/>
                <a:gd name="T12" fmla="*/ 11144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10573" y="4381"/>
                    <a:pt x="9049" y="7810"/>
                    <a:pt x="4953" y="8668"/>
                  </a:cubicBezTo>
                  <a:cubicBezTo>
                    <a:pt x="4953" y="7048"/>
                    <a:pt x="4953" y="5334"/>
                    <a:pt x="4953" y="3715"/>
                  </a:cubicBezTo>
                  <a:cubicBezTo>
                    <a:pt x="3334" y="3715"/>
                    <a:pt x="1619" y="3715"/>
                    <a:pt x="0" y="3715"/>
                  </a:cubicBezTo>
                  <a:cubicBezTo>
                    <a:pt x="0" y="5334"/>
                    <a:pt x="0" y="7048"/>
                    <a:pt x="0" y="8668"/>
                  </a:cubicBezTo>
                  <a:cubicBezTo>
                    <a:pt x="3524" y="10573"/>
                    <a:pt x="9525" y="9811"/>
                    <a:pt x="13621" y="11144"/>
                  </a:cubicBezTo>
                  <a:cubicBezTo>
                    <a:pt x="15050" y="6001"/>
                    <a:pt x="14478" y="2953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7" name="Freeform: Shape 1252">
              <a:extLst>
                <a:ext uri="{FF2B5EF4-FFF2-40B4-BE49-F238E27FC236}">
                  <a16:creationId xmlns:a16="http://schemas.microsoft.com/office/drawing/2014/main" id="{93501AA1-F220-4FB7-8EF6-33284987B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3110027"/>
              <a:ext cx="9525" cy="9525"/>
            </a:xfrm>
            <a:custGeom>
              <a:avLst/>
              <a:gdLst>
                <a:gd name="T0" fmla="*/ 70761225 w 9525"/>
                <a:gd name="T1" fmla="*/ 1638300 h 9525"/>
                <a:gd name="T2" fmla="*/ 0 w 9525"/>
                <a:gd name="T3" fmla="*/ 13430250 h 9525"/>
                <a:gd name="T4" fmla="*/ 70761225 w 9525"/>
                <a:gd name="T5" fmla="*/ 163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72"/>
                  </a:moveTo>
                  <a:cubicBezTo>
                    <a:pt x="5239" y="934"/>
                    <a:pt x="95" y="-1352"/>
                    <a:pt x="0" y="1410"/>
                  </a:cubicBezTo>
                  <a:cubicBezTo>
                    <a:pt x="1524" y="3124"/>
                    <a:pt x="7334" y="3505"/>
                    <a:pt x="7429" y="1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8" name="Freeform: Shape 1253">
              <a:extLst>
                <a:ext uri="{FF2B5EF4-FFF2-40B4-BE49-F238E27FC236}">
                  <a16:creationId xmlns:a16="http://schemas.microsoft.com/office/drawing/2014/main" id="{5E5A5660-8590-4C96-91C1-0AA44D613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3070479"/>
              <a:ext cx="9525" cy="9525"/>
            </a:xfrm>
            <a:custGeom>
              <a:avLst/>
              <a:gdLst>
                <a:gd name="T0" fmla="*/ 7429 w 9525"/>
                <a:gd name="T1" fmla="*/ 47177325 h 9525"/>
                <a:gd name="T2" fmla="*/ 9906 w 9525"/>
                <a:gd name="T3" fmla="*/ 0 h 9525"/>
                <a:gd name="T4" fmla="*/ 0 w 9525"/>
                <a:gd name="T5" fmla="*/ 35385375 h 9525"/>
                <a:gd name="T6" fmla="*/ 7429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953"/>
                  </a:moveTo>
                  <a:cubicBezTo>
                    <a:pt x="6477" y="1524"/>
                    <a:pt x="9906" y="2476"/>
                    <a:pt x="9906" y="0"/>
                  </a:cubicBezTo>
                  <a:cubicBezTo>
                    <a:pt x="7144" y="1810"/>
                    <a:pt x="667" y="-191"/>
                    <a:pt x="0" y="3715"/>
                  </a:cubicBezTo>
                  <a:cubicBezTo>
                    <a:pt x="3048" y="3524"/>
                    <a:pt x="6001" y="3524"/>
                    <a:pt x="742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49" name="Freeform: Shape 1254">
              <a:extLst>
                <a:ext uri="{FF2B5EF4-FFF2-40B4-BE49-F238E27FC236}">
                  <a16:creationId xmlns:a16="http://schemas.microsoft.com/office/drawing/2014/main" id="{2A523883-6897-46EB-95E8-BF09F633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686240"/>
              <a:ext cx="9525" cy="9525"/>
            </a:xfrm>
            <a:custGeom>
              <a:avLst/>
              <a:gdLst>
                <a:gd name="T0" fmla="*/ 47177325 w 9525"/>
                <a:gd name="T1" fmla="*/ 35385375 h 9525"/>
                <a:gd name="T2" fmla="*/ 47177325 w 9525"/>
                <a:gd name="T3" fmla="*/ 11791950 h 9525"/>
                <a:gd name="T4" fmla="*/ 35385375 w 9525"/>
                <a:gd name="T5" fmla="*/ 0 h 9525"/>
                <a:gd name="T6" fmla="*/ 11791950 w 9525"/>
                <a:gd name="T7" fmla="*/ 0 h 9525"/>
                <a:gd name="T8" fmla="*/ 0 w 9525"/>
                <a:gd name="T9" fmla="*/ 11791950 h 9525"/>
                <a:gd name="T10" fmla="*/ 0 w 9525"/>
                <a:gd name="T11" fmla="*/ 35385375 h 9525"/>
                <a:gd name="T12" fmla="*/ 11791950 w 9525"/>
                <a:gd name="T13" fmla="*/ 47177325 h 9525"/>
                <a:gd name="T14" fmla="*/ 35385375 w 9525"/>
                <a:gd name="T15" fmla="*/ 47177325 h 9525"/>
                <a:gd name="T16" fmla="*/ 47177325 w 9525"/>
                <a:gd name="T17" fmla="*/ 3538537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4953" y="3715"/>
                  </a:moveTo>
                  <a:cubicBezTo>
                    <a:pt x="4953" y="2858"/>
                    <a:pt x="4953" y="2096"/>
                    <a:pt x="4953" y="1238"/>
                  </a:cubicBezTo>
                  <a:cubicBezTo>
                    <a:pt x="4191" y="1143"/>
                    <a:pt x="3524" y="1048"/>
                    <a:pt x="3715" y="0"/>
                  </a:cubicBezTo>
                  <a:cubicBezTo>
                    <a:pt x="2953" y="0"/>
                    <a:pt x="2096" y="0"/>
                    <a:pt x="1238" y="0"/>
                  </a:cubicBezTo>
                  <a:cubicBezTo>
                    <a:pt x="1143" y="762"/>
                    <a:pt x="1048" y="1524"/>
                    <a:pt x="0" y="1238"/>
                  </a:cubicBezTo>
                  <a:cubicBezTo>
                    <a:pt x="0" y="2096"/>
                    <a:pt x="0" y="2858"/>
                    <a:pt x="0" y="3715"/>
                  </a:cubicBezTo>
                  <a:cubicBezTo>
                    <a:pt x="762" y="3810"/>
                    <a:pt x="1429" y="3905"/>
                    <a:pt x="1238" y="4953"/>
                  </a:cubicBezTo>
                  <a:cubicBezTo>
                    <a:pt x="2096" y="4953"/>
                    <a:pt x="2953" y="4953"/>
                    <a:pt x="3715" y="4953"/>
                  </a:cubicBezTo>
                  <a:cubicBezTo>
                    <a:pt x="3810" y="4191"/>
                    <a:pt x="3905" y="3429"/>
                    <a:pt x="4953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0" name="Freeform: Shape 1255">
              <a:extLst>
                <a:ext uri="{FF2B5EF4-FFF2-40B4-BE49-F238E27FC236}">
                  <a16:creationId xmlns:a16="http://schemas.microsoft.com/office/drawing/2014/main" id="{981E42FD-9B59-43AF-9A2E-60D3C5CE4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732" y="2988754"/>
              <a:ext cx="9525" cy="9525"/>
            </a:xfrm>
            <a:custGeom>
              <a:avLst/>
              <a:gdLst>
                <a:gd name="T0" fmla="*/ 1238 w 9525"/>
                <a:gd name="T1" fmla="*/ 47177325 h 9525"/>
                <a:gd name="T2" fmla="*/ 12382 w 9525"/>
                <a:gd name="T3" fmla="*/ 35385375 h 9525"/>
                <a:gd name="T4" fmla="*/ 12382 w 9525"/>
                <a:gd name="T5" fmla="*/ 0 h 9525"/>
                <a:gd name="T6" fmla="*/ 0 w 9525"/>
                <a:gd name="T7" fmla="*/ 23593425 h 9525"/>
                <a:gd name="T8" fmla="*/ 1238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8" y="4953"/>
                  </a:moveTo>
                  <a:cubicBezTo>
                    <a:pt x="7906" y="5429"/>
                    <a:pt x="6382" y="1524"/>
                    <a:pt x="12382" y="3715"/>
                  </a:cubicBezTo>
                  <a:cubicBezTo>
                    <a:pt x="12382" y="2477"/>
                    <a:pt x="12382" y="1238"/>
                    <a:pt x="12382" y="0"/>
                  </a:cubicBezTo>
                  <a:cubicBezTo>
                    <a:pt x="6382" y="1715"/>
                    <a:pt x="3334" y="-1429"/>
                    <a:pt x="0" y="2477"/>
                  </a:cubicBezTo>
                  <a:cubicBezTo>
                    <a:pt x="952" y="2667"/>
                    <a:pt x="1429" y="3429"/>
                    <a:pt x="1238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1" name="Freeform: Shape 1256">
              <a:extLst>
                <a:ext uri="{FF2B5EF4-FFF2-40B4-BE49-F238E27FC236}">
                  <a16:creationId xmlns:a16="http://schemas.microsoft.com/office/drawing/2014/main" id="{D5093856-07AD-42EF-9415-B3607C770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57" y="3053144"/>
              <a:ext cx="9525" cy="9525"/>
            </a:xfrm>
            <a:custGeom>
              <a:avLst/>
              <a:gdLst>
                <a:gd name="T0" fmla="*/ 35385375 w 9525"/>
                <a:gd name="T1" fmla="*/ 58969275 h 9525"/>
                <a:gd name="T2" fmla="*/ 0 w 9525"/>
                <a:gd name="T3" fmla="*/ 0 h 9525"/>
                <a:gd name="T4" fmla="*/ 35385375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6191"/>
                  </a:moveTo>
                  <a:cubicBezTo>
                    <a:pt x="6953" y="2953"/>
                    <a:pt x="2667" y="952"/>
                    <a:pt x="0" y="0"/>
                  </a:cubicBezTo>
                  <a:cubicBezTo>
                    <a:pt x="381" y="2857"/>
                    <a:pt x="1238" y="5334"/>
                    <a:pt x="37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2" name="Freeform: Shape 1257">
              <a:extLst>
                <a:ext uri="{FF2B5EF4-FFF2-40B4-BE49-F238E27FC236}">
                  <a16:creationId xmlns:a16="http://schemas.microsoft.com/office/drawing/2014/main" id="{4FC12E99-EB9E-4478-BEEC-DBA42EE6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184178"/>
              <a:ext cx="9525" cy="9525"/>
            </a:xfrm>
            <a:custGeom>
              <a:avLst/>
              <a:gdLst>
                <a:gd name="T0" fmla="*/ 0 w 9525"/>
                <a:gd name="T1" fmla="*/ 6191 h 9525"/>
                <a:gd name="T2" fmla="*/ 16097 w 9525"/>
                <a:gd name="T3" fmla="*/ 8668 h 9525"/>
                <a:gd name="T4" fmla="*/ 0 w 9525"/>
                <a:gd name="T5" fmla="*/ 0 h 9525"/>
                <a:gd name="T6" fmla="*/ 0 w 9525"/>
                <a:gd name="T7" fmla="*/ 619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191"/>
                  </a:moveTo>
                  <a:cubicBezTo>
                    <a:pt x="3715" y="4286"/>
                    <a:pt x="14954" y="12573"/>
                    <a:pt x="16097" y="8668"/>
                  </a:cubicBezTo>
                  <a:cubicBezTo>
                    <a:pt x="10001" y="6572"/>
                    <a:pt x="7525" y="667"/>
                    <a:pt x="0" y="0"/>
                  </a:cubicBezTo>
                  <a:cubicBezTo>
                    <a:pt x="0" y="2095"/>
                    <a:pt x="0" y="4191"/>
                    <a:pt x="0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3" name="Freeform: Shape 1258">
              <a:extLst>
                <a:ext uri="{FF2B5EF4-FFF2-40B4-BE49-F238E27FC236}">
                  <a16:creationId xmlns:a16="http://schemas.microsoft.com/office/drawing/2014/main" id="{96C01AF8-B12E-4641-A25F-4B2A36728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56" y="2709767"/>
              <a:ext cx="9525" cy="9525"/>
            </a:xfrm>
            <a:custGeom>
              <a:avLst/>
              <a:gdLst>
                <a:gd name="T0" fmla="*/ 36347400 w 9525"/>
                <a:gd name="T1" fmla="*/ 0 h 9525"/>
                <a:gd name="T2" fmla="*/ 962025 w 9525"/>
                <a:gd name="T3" fmla="*/ 0 h 9525"/>
                <a:gd name="T4" fmla="*/ 24555450 w 9525"/>
                <a:gd name="T5" fmla="*/ 47177325 h 9525"/>
                <a:gd name="T6" fmla="*/ 36347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6" y="0"/>
                  </a:moveTo>
                  <a:cubicBezTo>
                    <a:pt x="2578" y="0"/>
                    <a:pt x="1339" y="0"/>
                    <a:pt x="101" y="0"/>
                  </a:cubicBezTo>
                  <a:cubicBezTo>
                    <a:pt x="-280" y="2858"/>
                    <a:pt x="387" y="4667"/>
                    <a:pt x="2578" y="4953"/>
                  </a:cubicBezTo>
                  <a:cubicBezTo>
                    <a:pt x="2864" y="3334"/>
                    <a:pt x="4292" y="2572"/>
                    <a:pt x="381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4" name="Freeform: Shape 1259">
              <a:extLst>
                <a:ext uri="{FF2B5EF4-FFF2-40B4-BE49-F238E27FC236}">
                  <a16:creationId xmlns:a16="http://schemas.microsoft.com/office/drawing/2014/main" id="{149F7D60-7BEF-4741-BC28-A2441EB6A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414" y="2492883"/>
              <a:ext cx="9525" cy="9525"/>
            </a:xfrm>
            <a:custGeom>
              <a:avLst/>
              <a:gdLst>
                <a:gd name="T0" fmla="*/ 4848225 w 9525"/>
                <a:gd name="T1" fmla="*/ 13621 h 9525"/>
                <a:gd name="T2" fmla="*/ 4848225 w 9525"/>
                <a:gd name="T3" fmla="*/ 0 h 9525"/>
                <a:gd name="T4" fmla="*/ 48482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" y="13621"/>
                  </a:moveTo>
                  <a:cubicBezTo>
                    <a:pt x="5938" y="11621"/>
                    <a:pt x="3557" y="3048"/>
                    <a:pt x="509" y="0"/>
                  </a:cubicBezTo>
                  <a:cubicBezTo>
                    <a:pt x="-1015" y="2096"/>
                    <a:pt x="1462" y="8192"/>
                    <a:pt x="509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5" name="Freeform: Shape 1260">
              <a:extLst>
                <a:ext uri="{FF2B5EF4-FFF2-40B4-BE49-F238E27FC236}">
                  <a16:creationId xmlns:a16="http://schemas.microsoft.com/office/drawing/2014/main" id="{A7A0ED54-D413-4A58-A5D3-E01BA6DFC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01" y="2510219"/>
              <a:ext cx="9525" cy="9525"/>
            </a:xfrm>
            <a:custGeom>
              <a:avLst/>
              <a:gdLst>
                <a:gd name="T0" fmla="*/ 581025 w 9525"/>
                <a:gd name="T1" fmla="*/ 82562700 h 9525"/>
                <a:gd name="T2" fmla="*/ 12372975 w 9525"/>
                <a:gd name="T3" fmla="*/ 0 h 9525"/>
                <a:gd name="T4" fmla="*/ 581025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" y="8668"/>
                  </a:moveTo>
                  <a:cubicBezTo>
                    <a:pt x="4156" y="10192"/>
                    <a:pt x="3109" y="286"/>
                    <a:pt x="1299" y="0"/>
                  </a:cubicBezTo>
                  <a:cubicBezTo>
                    <a:pt x="-416" y="1619"/>
                    <a:pt x="61" y="5334"/>
                    <a:pt x="61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6" name="Freeform: Shape 1261">
              <a:extLst>
                <a:ext uri="{FF2B5EF4-FFF2-40B4-BE49-F238E27FC236}">
                  <a16:creationId xmlns:a16="http://schemas.microsoft.com/office/drawing/2014/main" id="{168247E8-260D-4A59-AD99-2256A014F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604" y="2890742"/>
              <a:ext cx="9525" cy="9525"/>
            </a:xfrm>
            <a:custGeom>
              <a:avLst/>
              <a:gdLst>
                <a:gd name="T0" fmla="*/ 7581900 w 9525"/>
                <a:gd name="T1" fmla="*/ 0 h 9525"/>
                <a:gd name="T2" fmla="*/ 7581900 w 9525"/>
                <a:gd name="T3" fmla="*/ 3715 h 9525"/>
                <a:gd name="T4" fmla="*/ 7581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6" y="0"/>
                  </a:moveTo>
                  <a:cubicBezTo>
                    <a:pt x="320" y="1810"/>
                    <a:pt x="-728" y="2096"/>
                    <a:pt x="796" y="3715"/>
                  </a:cubicBezTo>
                  <a:cubicBezTo>
                    <a:pt x="-252" y="19241"/>
                    <a:pt x="4606" y="5715"/>
                    <a:pt x="79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7" name="Freeform: Shape 1262">
              <a:extLst>
                <a:ext uri="{FF2B5EF4-FFF2-40B4-BE49-F238E27FC236}">
                  <a16:creationId xmlns:a16="http://schemas.microsoft.com/office/drawing/2014/main" id="{3340C252-F0CF-40CE-85B0-3C2A06D97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970" y="2938523"/>
              <a:ext cx="9525" cy="9525"/>
            </a:xfrm>
            <a:custGeom>
              <a:avLst/>
              <a:gdLst>
                <a:gd name="T0" fmla="*/ 0 w 9525"/>
                <a:gd name="T1" fmla="*/ 17573625 h 9525"/>
                <a:gd name="T2" fmla="*/ 70761225 w 9525"/>
                <a:gd name="T3" fmla="*/ 76542900 h 9525"/>
                <a:gd name="T4" fmla="*/ 82562700 w 9525"/>
                <a:gd name="T5" fmla="*/ 5781675 h 9525"/>
                <a:gd name="T6" fmla="*/ 0 w 9525"/>
                <a:gd name="T7" fmla="*/ 17573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45"/>
                  </a:moveTo>
                  <a:cubicBezTo>
                    <a:pt x="5334" y="3559"/>
                    <a:pt x="5334" y="3083"/>
                    <a:pt x="7429" y="8036"/>
                  </a:cubicBezTo>
                  <a:cubicBezTo>
                    <a:pt x="9716" y="6131"/>
                    <a:pt x="5620" y="3274"/>
                    <a:pt x="8668" y="607"/>
                  </a:cubicBezTo>
                  <a:cubicBezTo>
                    <a:pt x="5715" y="-346"/>
                    <a:pt x="2667" y="-346"/>
                    <a:pt x="0" y="18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8" name="Freeform: Shape 1263">
              <a:extLst>
                <a:ext uri="{FF2B5EF4-FFF2-40B4-BE49-F238E27FC236}">
                  <a16:creationId xmlns:a16="http://schemas.microsoft.com/office/drawing/2014/main" id="{92D9D8EA-F108-4AED-8819-EEF52E6B8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255" y="2301202"/>
              <a:ext cx="9525" cy="9525"/>
            </a:xfrm>
            <a:custGeom>
              <a:avLst/>
              <a:gdLst>
                <a:gd name="T0" fmla="*/ 0 w 9525"/>
                <a:gd name="T1" fmla="*/ 18507075 h 9525"/>
                <a:gd name="T2" fmla="*/ 70761225 w 9525"/>
                <a:gd name="T3" fmla="*/ 53892450 h 9525"/>
                <a:gd name="T4" fmla="*/ 0 w 9525"/>
                <a:gd name="T5" fmla="*/ 18507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943"/>
                  </a:moveTo>
                  <a:cubicBezTo>
                    <a:pt x="4096" y="3182"/>
                    <a:pt x="4382" y="2229"/>
                    <a:pt x="7429" y="5658"/>
                  </a:cubicBezTo>
                  <a:cubicBezTo>
                    <a:pt x="12478" y="1372"/>
                    <a:pt x="95" y="-2438"/>
                    <a:pt x="0" y="19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9" name="Freeform: Shape 1264">
              <a:extLst>
                <a:ext uri="{FF2B5EF4-FFF2-40B4-BE49-F238E27FC236}">
                  <a16:creationId xmlns:a16="http://schemas.microsoft.com/office/drawing/2014/main" id="{94E0E57D-C1A8-4185-AAA3-B08967BB2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983" y="2476786"/>
              <a:ext cx="9525" cy="9525"/>
            </a:xfrm>
            <a:custGeom>
              <a:avLst/>
              <a:gdLst>
                <a:gd name="T0" fmla="*/ 25736550 w 9525"/>
                <a:gd name="T1" fmla="*/ 16097 h 9525"/>
                <a:gd name="T2" fmla="*/ 2152650 w 9525"/>
                <a:gd name="T3" fmla="*/ 0 h 9525"/>
                <a:gd name="T4" fmla="*/ 25736550 w 9525"/>
                <a:gd name="T5" fmla="*/ 16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02" y="16097"/>
                  </a:moveTo>
                  <a:cubicBezTo>
                    <a:pt x="4703" y="12192"/>
                    <a:pt x="4226" y="1810"/>
                    <a:pt x="226" y="0"/>
                  </a:cubicBezTo>
                  <a:cubicBezTo>
                    <a:pt x="-60" y="3620"/>
                    <a:pt x="-631" y="14478"/>
                    <a:pt x="2702" y="160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0" name="Freeform: Shape 1265">
              <a:extLst>
                <a:ext uri="{FF2B5EF4-FFF2-40B4-BE49-F238E27FC236}">
                  <a16:creationId xmlns:a16="http://schemas.microsoft.com/office/drawing/2014/main" id="{00FCD06A-6DCD-440A-B0C1-95891D82F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59" y="2770279"/>
              <a:ext cx="9525" cy="9525"/>
            </a:xfrm>
            <a:custGeom>
              <a:avLst/>
              <a:gdLst>
                <a:gd name="T0" fmla="*/ 11164 w 9525"/>
                <a:gd name="T1" fmla="*/ 2457450 h 9525"/>
                <a:gd name="T2" fmla="*/ 20 w 9525"/>
                <a:gd name="T3" fmla="*/ 26050875 h 9525"/>
                <a:gd name="T4" fmla="*/ 11164 w 9525"/>
                <a:gd name="T5" fmla="*/ 2457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64" y="258"/>
                  </a:moveTo>
                  <a:cubicBezTo>
                    <a:pt x="7735" y="1401"/>
                    <a:pt x="-456" y="-2314"/>
                    <a:pt x="20" y="2735"/>
                  </a:cubicBezTo>
                  <a:cubicBezTo>
                    <a:pt x="5068" y="449"/>
                    <a:pt x="9735" y="5116"/>
                    <a:pt x="11164" y="2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1" name="Freeform: Shape 1266">
              <a:extLst>
                <a:ext uri="{FF2B5EF4-FFF2-40B4-BE49-F238E27FC236}">
                  <a16:creationId xmlns:a16="http://schemas.microsoft.com/office/drawing/2014/main" id="{0D08C962-8A64-40AA-9A88-6C7983061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494" y="2464308"/>
              <a:ext cx="9525" cy="9525"/>
            </a:xfrm>
            <a:custGeom>
              <a:avLst/>
              <a:gdLst>
                <a:gd name="T0" fmla="*/ 23583900 w 9525"/>
                <a:gd name="T1" fmla="*/ 82562700 h 9525"/>
                <a:gd name="T2" fmla="*/ 23583900 w 9525"/>
                <a:gd name="T3" fmla="*/ 0 h 9525"/>
                <a:gd name="T4" fmla="*/ 0 w 9525"/>
                <a:gd name="T5" fmla="*/ 23593425 h 9525"/>
                <a:gd name="T6" fmla="*/ 23583900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476" y="8668"/>
                  </a:moveTo>
                  <a:cubicBezTo>
                    <a:pt x="2381" y="5048"/>
                    <a:pt x="7715" y="1524"/>
                    <a:pt x="2476" y="0"/>
                  </a:cubicBezTo>
                  <a:cubicBezTo>
                    <a:pt x="2476" y="1619"/>
                    <a:pt x="286" y="1143"/>
                    <a:pt x="0" y="2477"/>
                  </a:cubicBezTo>
                  <a:cubicBezTo>
                    <a:pt x="2286" y="2477"/>
                    <a:pt x="-2381" y="8763"/>
                    <a:pt x="2476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2" name="Freeform: Shape 1267">
              <a:extLst>
                <a:ext uri="{FF2B5EF4-FFF2-40B4-BE49-F238E27FC236}">
                  <a16:creationId xmlns:a16="http://schemas.microsoft.com/office/drawing/2014/main" id="{AE4A7D76-0568-402F-95D1-166837C55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111" y="2797778"/>
              <a:ext cx="9525" cy="9525"/>
            </a:xfrm>
            <a:custGeom>
              <a:avLst/>
              <a:gdLst>
                <a:gd name="T0" fmla="*/ 9906 w 9525"/>
                <a:gd name="T1" fmla="*/ 9906 h 9525"/>
                <a:gd name="T2" fmla="*/ 14859 w 9525"/>
                <a:gd name="T3" fmla="*/ 4953 h 9525"/>
                <a:gd name="T4" fmla="*/ 11144 w 9525"/>
                <a:gd name="T5" fmla="*/ 0 h 9525"/>
                <a:gd name="T6" fmla="*/ 6191 w 9525"/>
                <a:gd name="T7" fmla="*/ 3715 h 9525"/>
                <a:gd name="T8" fmla="*/ 7429 w 9525"/>
                <a:gd name="T9" fmla="*/ 7429 h 9525"/>
                <a:gd name="T10" fmla="*/ 0 w 9525"/>
                <a:gd name="T11" fmla="*/ 8668 h 9525"/>
                <a:gd name="T12" fmla="*/ 2477 w 9525"/>
                <a:gd name="T13" fmla="*/ 13621 h 9525"/>
                <a:gd name="T14" fmla="*/ 9906 w 9525"/>
                <a:gd name="T15" fmla="*/ 990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906" y="9906"/>
                  </a:moveTo>
                  <a:cubicBezTo>
                    <a:pt x="8954" y="5620"/>
                    <a:pt x="10573" y="4000"/>
                    <a:pt x="14859" y="4953"/>
                  </a:cubicBezTo>
                  <a:cubicBezTo>
                    <a:pt x="15050" y="1810"/>
                    <a:pt x="12954" y="1048"/>
                    <a:pt x="11144" y="0"/>
                  </a:cubicBezTo>
                  <a:cubicBezTo>
                    <a:pt x="11525" y="5810"/>
                    <a:pt x="6382" y="-1619"/>
                    <a:pt x="6191" y="3715"/>
                  </a:cubicBezTo>
                  <a:cubicBezTo>
                    <a:pt x="7620" y="3905"/>
                    <a:pt x="7525" y="5715"/>
                    <a:pt x="7429" y="7429"/>
                  </a:cubicBezTo>
                  <a:cubicBezTo>
                    <a:pt x="4477" y="7429"/>
                    <a:pt x="3810" y="9620"/>
                    <a:pt x="0" y="8668"/>
                  </a:cubicBezTo>
                  <a:cubicBezTo>
                    <a:pt x="191" y="10954"/>
                    <a:pt x="857" y="12763"/>
                    <a:pt x="2477" y="13621"/>
                  </a:cubicBezTo>
                  <a:cubicBezTo>
                    <a:pt x="2381" y="9811"/>
                    <a:pt x="6287" y="10001"/>
                    <a:pt x="9906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3" name="Freeform: Shape 1268">
              <a:extLst>
                <a:ext uri="{FF2B5EF4-FFF2-40B4-BE49-F238E27FC236}">
                  <a16:creationId xmlns:a16="http://schemas.microsoft.com/office/drawing/2014/main" id="{D66FC1AD-E37E-4D4E-968F-C23985A65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40" y="2909316"/>
              <a:ext cx="9525" cy="9525"/>
            </a:xfrm>
            <a:custGeom>
              <a:avLst/>
              <a:gdLst>
                <a:gd name="T0" fmla="*/ 9896475 w 9525"/>
                <a:gd name="T1" fmla="*/ 35385375 h 9525"/>
                <a:gd name="T2" fmla="*/ 68865750 w 9525"/>
                <a:gd name="T3" fmla="*/ 0 h 9525"/>
                <a:gd name="T4" fmla="*/ 989647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9" y="3715"/>
                  </a:moveTo>
                  <a:cubicBezTo>
                    <a:pt x="848" y="190"/>
                    <a:pt x="9135" y="5239"/>
                    <a:pt x="7230" y="0"/>
                  </a:cubicBezTo>
                  <a:cubicBezTo>
                    <a:pt x="4563" y="0"/>
                    <a:pt x="-2676" y="1524"/>
                    <a:pt x="1039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4" name="Freeform: Shape 1269">
              <a:extLst>
                <a:ext uri="{FF2B5EF4-FFF2-40B4-BE49-F238E27FC236}">
                  <a16:creationId xmlns:a16="http://schemas.microsoft.com/office/drawing/2014/main" id="{EF43FD63-5B4B-4672-B064-8D5AD31DB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682526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47177325 w 9525"/>
                <a:gd name="T3" fmla="*/ 0 h 9525"/>
                <a:gd name="T4" fmla="*/ 0 w 9525"/>
                <a:gd name="T5" fmla="*/ 0 h 9525"/>
                <a:gd name="T6" fmla="*/ 471773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4953" y="4096"/>
                    <a:pt x="4953" y="2000"/>
                    <a:pt x="4953" y="0"/>
                  </a:cubicBezTo>
                  <a:cubicBezTo>
                    <a:pt x="3238" y="0"/>
                    <a:pt x="1619" y="0"/>
                    <a:pt x="0" y="0"/>
                  </a:cubicBezTo>
                  <a:cubicBezTo>
                    <a:pt x="762" y="2858"/>
                    <a:pt x="1714" y="5715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5" name="Freeform: Shape 1270">
              <a:extLst>
                <a:ext uri="{FF2B5EF4-FFF2-40B4-BE49-F238E27FC236}">
                  <a16:creationId xmlns:a16="http://schemas.microsoft.com/office/drawing/2014/main" id="{0B56FD54-641C-4F45-B9B6-0ECB449F5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064" y="2402289"/>
              <a:ext cx="9525" cy="28575"/>
            </a:xfrm>
            <a:custGeom>
              <a:avLst/>
              <a:gdLst>
                <a:gd name="T0" fmla="*/ 0 w 9525"/>
                <a:gd name="T1" fmla="*/ 1345 h 28575"/>
                <a:gd name="T2" fmla="*/ 47177325 w 9525"/>
                <a:gd name="T3" fmla="*/ 28586 h 28575"/>
                <a:gd name="T4" fmla="*/ 58969275 w 9525"/>
                <a:gd name="T5" fmla="*/ 1345 h 28575"/>
                <a:gd name="T6" fmla="*/ 0 w 9525"/>
                <a:gd name="T7" fmla="*/ 1345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0" y="1345"/>
                  </a:moveTo>
                  <a:cubicBezTo>
                    <a:pt x="762" y="8203"/>
                    <a:pt x="3715" y="18680"/>
                    <a:pt x="4953" y="28586"/>
                  </a:cubicBezTo>
                  <a:cubicBezTo>
                    <a:pt x="10478" y="23443"/>
                    <a:pt x="2953" y="8774"/>
                    <a:pt x="6191" y="1345"/>
                  </a:cubicBezTo>
                  <a:cubicBezTo>
                    <a:pt x="3143" y="2964"/>
                    <a:pt x="1048" y="-2370"/>
                    <a:pt x="0" y="13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6" name="Freeform: Shape 1271">
              <a:extLst>
                <a:ext uri="{FF2B5EF4-FFF2-40B4-BE49-F238E27FC236}">
                  <a16:creationId xmlns:a16="http://schemas.microsoft.com/office/drawing/2014/main" id="{3D7A2A79-D8FB-484E-9749-78D5EA8DE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588" y="2770537"/>
              <a:ext cx="9525" cy="19050"/>
            </a:xfrm>
            <a:custGeom>
              <a:avLst/>
              <a:gdLst>
                <a:gd name="T0" fmla="*/ 1238 w 9525"/>
                <a:gd name="T1" fmla="*/ 0 h 19050"/>
                <a:gd name="T2" fmla="*/ 0 w 9525"/>
                <a:gd name="T3" fmla="*/ 24765 h 19050"/>
                <a:gd name="T4" fmla="*/ 9906 w 9525"/>
                <a:gd name="T5" fmla="*/ 23527 h 19050"/>
                <a:gd name="T6" fmla="*/ 1238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238" y="0"/>
                  </a:moveTo>
                  <a:cubicBezTo>
                    <a:pt x="476" y="6191"/>
                    <a:pt x="857" y="14002"/>
                    <a:pt x="0" y="24765"/>
                  </a:cubicBezTo>
                  <a:cubicBezTo>
                    <a:pt x="4572" y="27432"/>
                    <a:pt x="5810" y="26479"/>
                    <a:pt x="9906" y="23527"/>
                  </a:cubicBezTo>
                  <a:cubicBezTo>
                    <a:pt x="667" y="22098"/>
                    <a:pt x="8953" y="3048"/>
                    <a:pt x="123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7" name="Freeform: Shape 1272">
              <a:extLst>
                <a:ext uri="{FF2B5EF4-FFF2-40B4-BE49-F238E27FC236}">
                  <a16:creationId xmlns:a16="http://schemas.microsoft.com/office/drawing/2014/main" id="{139E9215-D5C3-488E-89E0-A3AD7784D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32" y="4566606"/>
              <a:ext cx="9525" cy="9525"/>
            </a:xfrm>
            <a:custGeom>
              <a:avLst/>
              <a:gdLst>
                <a:gd name="T0" fmla="*/ 11147 w 9525"/>
                <a:gd name="T1" fmla="*/ 12363450 h 9525"/>
                <a:gd name="T2" fmla="*/ 3 w 9525"/>
                <a:gd name="T3" fmla="*/ 571500 h 9525"/>
                <a:gd name="T4" fmla="*/ 11147 w 9525"/>
                <a:gd name="T5" fmla="*/ 1236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47" y="1298"/>
                  </a:moveTo>
                  <a:cubicBezTo>
                    <a:pt x="9051" y="-797"/>
                    <a:pt x="3813" y="346"/>
                    <a:pt x="3" y="60"/>
                  </a:cubicBezTo>
                  <a:cubicBezTo>
                    <a:pt x="-188" y="5299"/>
                    <a:pt x="9813" y="4632"/>
                    <a:pt x="11147" y="12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8" name="Freeform: Shape 1273">
              <a:extLst>
                <a:ext uri="{FF2B5EF4-FFF2-40B4-BE49-F238E27FC236}">
                  <a16:creationId xmlns:a16="http://schemas.microsoft.com/office/drawing/2014/main" id="{F3D44A67-5362-405D-8B3A-CE919D6BA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392" y="2485358"/>
              <a:ext cx="9525" cy="9525"/>
            </a:xfrm>
            <a:custGeom>
              <a:avLst/>
              <a:gdLst>
                <a:gd name="T0" fmla="*/ 61283850 w 9525"/>
                <a:gd name="T1" fmla="*/ 0 h 9525"/>
                <a:gd name="T2" fmla="*/ 2314575 w 9525"/>
                <a:gd name="T3" fmla="*/ 0 h 9525"/>
                <a:gd name="T4" fmla="*/ 61283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34" y="0"/>
                  </a:moveTo>
                  <a:cubicBezTo>
                    <a:pt x="4338" y="0"/>
                    <a:pt x="2338" y="0"/>
                    <a:pt x="243" y="0"/>
                  </a:cubicBezTo>
                  <a:cubicBezTo>
                    <a:pt x="-1662" y="3905"/>
                    <a:pt x="8339" y="3905"/>
                    <a:pt x="643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9" name="Freeform: Shape 1274">
              <a:extLst>
                <a:ext uri="{FF2B5EF4-FFF2-40B4-BE49-F238E27FC236}">
                  <a16:creationId xmlns:a16="http://schemas.microsoft.com/office/drawing/2014/main" id="{E66C8333-54F6-4C45-A294-A6B1B8116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89" y="2906840"/>
              <a:ext cx="9525" cy="9525"/>
            </a:xfrm>
            <a:custGeom>
              <a:avLst/>
              <a:gdLst>
                <a:gd name="T0" fmla="*/ 23069550 w 9525"/>
                <a:gd name="T1" fmla="*/ 58969275 h 9525"/>
                <a:gd name="T2" fmla="*/ 23069550 w 9525"/>
                <a:gd name="T3" fmla="*/ 0 h 9525"/>
                <a:gd name="T4" fmla="*/ 23069550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2" y="6191"/>
                  </a:moveTo>
                  <a:cubicBezTo>
                    <a:pt x="3851" y="4286"/>
                    <a:pt x="6804" y="952"/>
                    <a:pt x="2422" y="0"/>
                  </a:cubicBezTo>
                  <a:cubicBezTo>
                    <a:pt x="-54" y="857"/>
                    <a:pt x="-1483" y="5715"/>
                    <a:pt x="2422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0" name="Freeform: Shape 1275">
              <a:extLst>
                <a:ext uri="{FF2B5EF4-FFF2-40B4-BE49-F238E27FC236}">
                  <a16:creationId xmlns:a16="http://schemas.microsoft.com/office/drawing/2014/main" id="{84BC5ED2-8C88-4F1E-8CDF-06937A79F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314" y="4597718"/>
              <a:ext cx="9525" cy="9525"/>
            </a:xfrm>
            <a:custGeom>
              <a:avLst/>
              <a:gdLst>
                <a:gd name="T0" fmla="*/ 24374475 w 9525"/>
                <a:gd name="T1" fmla="*/ 70761225 h 9525"/>
                <a:gd name="T2" fmla="*/ 47958375 w 9525"/>
                <a:gd name="T3" fmla="*/ 47177325 h 9525"/>
                <a:gd name="T4" fmla="*/ 12573000 w 9525"/>
                <a:gd name="T5" fmla="*/ 0 h 9525"/>
                <a:gd name="T6" fmla="*/ 2437447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59" y="7429"/>
                  </a:moveTo>
                  <a:cubicBezTo>
                    <a:pt x="2559" y="5810"/>
                    <a:pt x="4654" y="6286"/>
                    <a:pt x="5035" y="4953"/>
                  </a:cubicBezTo>
                  <a:cubicBezTo>
                    <a:pt x="-1156" y="5524"/>
                    <a:pt x="4273" y="1238"/>
                    <a:pt x="1320" y="0"/>
                  </a:cubicBezTo>
                  <a:cubicBezTo>
                    <a:pt x="-394" y="1524"/>
                    <a:pt x="-870" y="7429"/>
                    <a:pt x="255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1" name="Freeform: Shape 1276">
              <a:extLst>
                <a:ext uri="{FF2B5EF4-FFF2-40B4-BE49-F238E27FC236}">
                  <a16:creationId xmlns:a16="http://schemas.microsoft.com/office/drawing/2014/main" id="{2FCBECB3-F0EA-44FE-B21A-EA173B0F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71" y="2361066"/>
              <a:ext cx="9525" cy="9525"/>
            </a:xfrm>
            <a:custGeom>
              <a:avLst/>
              <a:gdLst>
                <a:gd name="T0" fmla="*/ 47282100 w 9525"/>
                <a:gd name="T1" fmla="*/ 3543300 h 9525"/>
                <a:gd name="T2" fmla="*/ 104775 w 9525"/>
                <a:gd name="T3" fmla="*/ 3543300 h 9525"/>
                <a:gd name="T4" fmla="*/ 47282100 w 9525"/>
                <a:gd name="T5" fmla="*/ 3543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372"/>
                  </a:moveTo>
                  <a:cubicBezTo>
                    <a:pt x="4678" y="3611"/>
                    <a:pt x="2868" y="-1342"/>
                    <a:pt x="11" y="372"/>
                  </a:cubicBezTo>
                  <a:cubicBezTo>
                    <a:pt x="-370" y="5420"/>
                    <a:pt x="9536" y="3801"/>
                    <a:pt x="4964" y="3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2" name="Freeform: Shape 1277">
              <a:extLst>
                <a:ext uri="{FF2B5EF4-FFF2-40B4-BE49-F238E27FC236}">
                  <a16:creationId xmlns:a16="http://schemas.microsoft.com/office/drawing/2014/main" id="{9B0B8369-69BF-4B6C-9F08-567CBF82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205" y="4576820"/>
              <a:ext cx="9525" cy="9525"/>
            </a:xfrm>
            <a:custGeom>
              <a:avLst/>
              <a:gdLst>
                <a:gd name="T0" fmla="*/ 58969275 w 9525"/>
                <a:gd name="T1" fmla="*/ 10334625 h 9525"/>
                <a:gd name="T2" fmla="*/ 0 w 9525"/>
                <a:gd name="T3" fmla="*/ 33928050 h 9525"/>
                <a:gd name="T4" fmla="*/ 47177325 w 9525"/>
                <a:gd name="T5" fmla="*/ 45720000 h 9525"/>
                <a:gd name="T6" fmla="*/ 58969275 w 9525"/>
                <a:gd name="T7" fmla="*/ 103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085"/>
                  </a:moveTo>
                  <a:cubicBezTo>
                    <a:pt x="3715" y="-1486"/>
                    <a:pt x="857" y="990"/>
                    <a:pt x="0" y="3562"/>
                  </a:cubicBezTo>
                  <a:cubicBezTo>
                    <a:pt x="2381" y="3276"/>
                    <a:pt x="2762" y="4991"/>
                    <a:pt x="4953" y="4800"/>
                  </a:cubicBezTo>
                  <a:cubicBezTo>
                    <a:pt x="5048" y="3181"/>
                    <a:pt x="6572" y="3085"/>
                    <a:pt x="6191" y="108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3" name="Freeform: Shape 1278">
              <a:extLst>
                <a:ext uri="{FF2B5EF4-FFF2-40B4-BE49-F238E27FC236}">
                  <a16:creationId xmlns:a16="http://schemas.microsoft.com/office/drawing/2014/main" id="{C4746150-9CEC-41AA-A429-65ADA931F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795" y="4596479"/>
              <a:ext cx="9525" cy="9525"/>
            </a:xfrm>
            <a:custGeom>
              <a:avLst/>
              <a:gdLst>
                <a:gd name="T0" fmla="*/ 1638300 w 9525"/>
                <a:gd name="T1" fmla="*/ 0 h 9525"/>
                <a:gd name="T2" fmla="*/ 13430250 w 9525"/>
                <a:gd name="T3" fmla="*/ 82562700 h 9525"/>
                <a:gd name="T4" fmla="*/ 48815625 w 9525"/>
                <a:gd name="T5" fmla="*/ 70761225 h 9525"/>
                <a:gd name="T6" fmla="*/ 163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" y="0"/>
                  </a:moveTo>
                  <a:cubicBezTo>
                    <a:pt x="934" y="2572"/>
                    <a:pt x="-1352" y="8096"/>
                    <a:pt x="1410" y="8668"/>
                  </a:cubicBezTo>
                  <a:cubicBezTo>
                    <a:pt x="1600" y="7239"/>
                    <a:pt x="3410" y="7334"/>
                    <a:pt x="5125" y="7429"/>
                  </a:cubicBezTo>
                  <a:cubicBezTo>
                    <a:pt x="4363" y="4000"/>
                    <a:pt x="2648" y="1619"/>
                    <a:pt x="17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4" name="Freeform: Shape 1279">
              <a:extLst>
                <a:ext uri="{FF2B5EF4-FFF2-40B4-BE49-F238E27FC236}">
                  <a16:creationId xmlns:a16="http://schemas.microsoft.com/office/drawing/2014/main" id="{F003E418-BC9B-4DB0-97DD-129129C58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248" y="2632900"/>
              <a:ext cx="9525" cy="9525"/>
            </a:xfrm>
            <a:custGeom>
              <a:avLst/>
              <a:gdLst>
                <a:gd name="T0" fmla="*/ 18640425 w 9525"/>
                <a:gd name="T1" fmla="*/ 0 h 9525"/>
                <a:gd name="T2" fmla="*/ 30432375 w 9525"/>
                <a:gd name="T3" fmla="*/ 82562700 h 9525"/>
                <a:gd name="T4" fmla="*/ 18640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57" y="0"/>
                  </a:moveTo>
                  <a:cubicBezTo>
                    <a:pt x="52" y="2572"/>
                    <a:pt x="-1758" y="7620"/>
                    <a:pt x="3195" y="8668"/>
                  </a:cubicBezTo>
                  <a:cubicBezTo>
                    <a:pt x="528" y="5525"/>
                    <a:pt x="4338" y="1619"/>
                    <a:pt x="19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5" name="Freeform: Shape 1280">
              <a:extLst>
                <a:ext uri="{FF2B5EF4-FFF2-40B4-BE49-F238E27FC236}">
                  <a16:creationId xmlns:a16="http://schemas.microsoft.com/office/drawing/2014/main" id="{3051B327-011B-4A0A-804B-9E01808A3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673" y="4606385"/>
              <a:ext cx="9525" cy="9525"/>
            </a:xfrm>
            <a:custGeom>
              <a:avLst/>
              <a:gdLst>
                <a:gd name="T0" fmla="*/ 12325350 w 9525"/>
                <a:gd name="T1" fmla="*/ 0 h 9525"/>
                <a:gd name="T2" fmla="*/ 533400 w 9525"/>
                <a:gd name="T3" fmla="*/ 58969275 h 9525"/>
                <a:gd name="T4" fmla="*/ 123253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94" y="0"/>
                  </a:moveTo>
                  <a:cubicBezTo>
                    <a:pt x="2342" y="3524"/>
                    <a:pt x="-420" y="3239"/>
                    <a:pt x="56" y="6191"/>
                  </a:cubicBezTo>
                  <a:cubicBezTo>
                    <a:pt x="4628" y="7430"/>
                    <a:pt x="5009" y="95"/>
                    <a:pt x="129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6" name="Freeform: Shape 1281">
              <a:extLst>
                <a:ext uri="{FF2B5EF4-FFF2-40B4-BE49-F238E27FC236}">
                  <a16:creationId xmlns:a16="http://schemas.microsoft.com/office/drawing/2014/main" id="{5FD7033D-11E1-4B13-81CC-F71820B00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061" y="2620518"/>
              <a:ext cx="9525" cy="9525"/>
            </a:xfrm>
            <a:custGeom>
              <a:avLst/>
              <a:gdLst>
                <a:gd name="T0" fmla="*/ 9906 w 9525"/>
                <a:gd name="T1" fmla="*/ 11144 h 9525"/>
                <a:gd name="T2" fmla="*/ 7429 w 9525"/>
                <a:gd name="T3" fmla="*/ 0 h 9525"/>
                <a:gd name="T4" fmla="*/ 0 w 9525"/>
                <a:gd name="T5" fmla="*/ 4953 h 9525"/>
                <a:gd name="T6" fmla="*/ 9906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906" y="11144"/>
                  </a:moveTo>
                  <a:cubicBezTo>
                    <a:pt x="10668" y="5144"/>
                    <a:pt x="11430" y="3048"/>
                    <a:pt x="7429" y="0"/>
                  </a:cubicBezTo>
                  <a:cubicBezTo>
                    <a:pt x="6382" y="4858"/>
                    <a:pt x="7429" y="7239"/>
                    <a:pt x="0" y="4953"/>
                  </a:cubicBezTo>
                  <a:cubicBezTo>
                    <a:pt x="286" y="10001"/>
                    <a:pt x="4381" y="11240"/>
                    <a:pt x="9906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7" name="Freeform: Shape 1282">
              <a:extLst>
                <a:ext uri="{FF2B5EF4-FFF2-40B4-BE49-F238E27FC236}">
                  <a16:creationId xmlns:a16="http://schemas.microsoft.com/office/drawing/2014/main" id="{0C2F2267-8AF7-455A-AA2F-C1F782592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395" y="2706052"/>
              <a:ext cx="9525" cy="9525"/>
            </a:xfrm>
            <a:custGeom>
              <a:avLst/>
              <a:gdLst>
                <a:gd name="T0" fmla="*/ 8162925 w 9525"/>
                <a:gd name="T1" fmla="*/ 0 h 9525"/>
                <a:gd name="T2" fmla="*/ 8162925 w 9525"/>
                <a:gd name="T3" fmla="*/ 70761225 h 9525"/>
                <a:gd name="T4" fmla="*/ 55340250 w 9525"/>
                <a:gd name="T5" fmla="*/ 23593425 h 9525"/>
                <a:gd name="T6" fmla="*/ 8162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7" y="0"/>
                  </a:moveTo>
                  <a:cubicBezTo>
                    <a:pt x="-286" y="3620"/>
                    <a:pt x="-286" y="3810"/>
                    <a:pt x="857" y="7429"/>
                  </a:cubicBezTo>
                  <a:cubicBezTo>
                    <a:pt x="4763" y="8001"/>
                    <a:pt x="4381" y="4286"/>
                    <a:pt x="5810" y="2477"/>
                  </a:cubicBezTo>
                  <a:cubicBezTo>
                    <a:pt x="4000" y="1810"/>
                    <a:pt x="2667" y="667"/>
                    <a:pt x="8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8" name="Freeform: Shape 1283">
              <a:extLst>
                <a:ext uri="{FF2B5EF4-FFF2-40B4-BE49-F238E27FC236}">
                  <a16:creationId xmlns:a16="http://schemas.microsoft.com/office/drawing/2014/main" id="{1DC47408-3939-46EA-92A9-D81E94C93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749" y="2384989"/>
              <a:ext cx="9525" cy="9525"/>
            </a:xfrm>
            <a:custGeom>
              <a:avLst/>
              <a:gdLst>
                <a:gd name="T0" fmla="*/ 257175 w 9525"/>
                <a:gd name="T1" fmla="*/ 46948725 h 9525"/>
                <a:gd name="T2" fmla="*/ 59226450 w 9525"/>
                <a:gd name="T3" fmla="*/ 11563350 h 9525"/>
                <a:gd name="T4" fmla="*/ 257175 w 9525"/>
                <a:gd name="T5" fmla="*/ 46948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" y="4929"/>
                  </a:moveTo>
                  <a:cubicBezTo>
                    <a:pt x="3932" y="5500"/>
                    <a:pt x="5075" y="3405"/>
                    <a:pt x="6218" y="1214"/>
                  </a:cubicBezTo>
                  <a:cubicBezTo>
                    <a:pt x="3361" y="-1643"/>
                    <a:pt x="-354" y="928"/>
                    <a:pt x="27" y="49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79" name="Freeform: Shape 1284">
              <a:extLst>
                <a:ext uri="{FF2B5EF4-FFF2-40B4-BE49-F238E27FC236}">
                  <a16:creationId xmlns:a16="http://schemas.microsoft.com/office/drawing/2014/main" id="{05D9FEAC-2892-4609-A6F0-E518B85D3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252" y="2731527"/>
              <a:ext cx="9525" cy="9525"/>
            </a:xfrm>
            <a:custGeom>
              <a:avLst/>
              <a:gdLst>
                <a:gd name="T0" fmla="*/ 23583900 w 9525"/>
                <a:gd name="T1" fmla="*/ 11768 h 9525"/>
                <a:gd name="T2" fmla="*/ 0 w 9525"/>
                <a:gd name="T3" fmla="*/ 624 h 9525"/>
                <a:gd name="T4" fmla="*/ 23583900 w 9525"/>
                <a:gd name="T5" fmla="*/ 117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11768"/>
                  </a:moveTo>
                  <a:cubicBezTo>
                    <a:pt x="4382" y="10244"/>
                    <a:pt x="2953" y="-2995"/>
                    <a:pt x="0" y="624"/>
                  </a:cubicBezTo>
                  <a:cubicBezTo>
                    <a:pt x="3620" y="1481"/>
                    <a:pt x="-1143" y="10816"/>
                    <a:pt x="2476" y="117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0" name="Freeform: Shape 1285">
              <a:extLst>
                <a:ext uri="{FF2B5EF4-FFF2-40B4-BE49-F238E27FC236}">
                  <a16:creationId xmlns:a16="http://schemas.microsoft.com/office/drawing/2014/main" id="{03FD6CC3-1D9F-49E9-A144-9342F6B36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299" y="2606897"/>
              <a:ext cx="9525" cy="9525"/>
            </a:xfrm>
            <a:custGeom>
              <a:avLst/>
              <a:gdLst>
                <a:gd name="T0" fmla="*/ 58969275 w 9525"/>
                <a:gd name="T1" fmla="*/ 0 h 9525"/>
                <a:gd name="T2" fmla="*/ 0 w 9525"/>
                <a:gd name="T3" fmla="*/ 70761225 h 9525"/>
                <a:gd name="T4" fmla="*/ 35385375 w 9525"/>
                <a:gd name="T5" fmla="*/ 82562700 h 9525"/>
                <a:gd name="T6" fmla="*/ 589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0"/>
                  </a:moveTo>
                  <a:cubicBezTo>
                    <a:pt x="2000" y="381"/>
                    <a:pt x="1238" y="4191"/>
                    <a:pt x="0" y="7429"/>
                  </a:cubicBezTo>
                  <a:cubicBezTo>
                    <a:pt x="1715" y="7429"/>
                    <a:pt x="2762" y="8001"/>
                    <a:pt x="3715" y="8668"/>
                  </a:cubicBezTo>
                  <a:cubicBezTo>
                    <a:pt x="2096" y="3238"/>
                    <a:pt x="9620" y="3619"/>
                    <a:pt x="619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1" name="Freeform: Shape 1286">
              <a:extLst>
                <a:ext uri="{FF2B5EF4-FFF2-40B4-BE49-F238E27FC236}">
                  <a16:creationId xmlns:a16="http://schemas.microsoft.com/office/drawing/2014/main" id="{0F71C973-D7E0-4C62-AF78-17BB33B42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30" y="2461831"/>
              <a:ext cx="9525" cy="28575"/>
            </a:xfrm>
            <a:custGeom>
              <a:avLst/>
              <a:gdLst>
                <a:gd name="T0" fmla="*/ 5846 w 9525"/>
                <a:gd name="T1" fmla="*/ 0 h 28575"/>
                <a:gd name="T2" fmla="*/ 2131 w 9525"/>
                <a:gd name="T3" fmla="*/ 29718 h 28575"/>
                <a:gd name="T4" fmla="*/ 9561 w 9525"/>
                <a:gd name="T5" fmla="*/ 29718 h 28575"/>
                <a:gd name="T6" fmla="*/ 9561 w 9525"/>
                <a:gd name="T7" fmla="*/ 17335 h 28575"/>
                <a:gd name="T8" fmla="*/ 5846 w 9525"/>
                <a:gd name="T9" fmla="*/ 0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5846" y="0"/>
                  </a:moveTo>
                  <a:cubicBezTo>
                    <a:pt x="-8346" y="4286"/>
                    <a:pt x="8608" y="18860"/>
                    <a:pt x="2131" y="29718"/>
                  </a:cubicBezTo>
                  <a:cubicBezTo>
                    <a:pt x="5941" y="26384"/>
                    <a:pt x="6989" y="33052"/>
                    <a:pt x="9561" y="29718"/>
                  </a:cubicBezTo>
                  <a:cubicBezTo>
                    <a:pt x="5275" y="28956"/>
                    <a:pt x="9370" y="21241"/>
                    <a:pt x="9561" y="17335"/>
                  </a:cubicBezTo>
                  <a:cubicBezTo>
                    <a:pt x="2703" y="12478"/>
                    <a:pt x="6894" y="6953"/>
                    <a:pt x="584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2" name="Freeform: Shape 1287">
              <a:extLst>
                <a:ext uri="{FF2B5EF4-FFF2-40B4-BE49-F238E27FC236}">
                  <a16:creationId xmlns:a16="http://schemas.microsoft.com/office/drawing/2014/main" id="{99459670-BCEE-482D-9D88-A5EBD087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636615"/>
              <a:ext cx="9525" cy="9525"/>
            </a:xfrm>
            <a:custGeom>
              <a:avLst/>
              <a:gdLst>
                <a:gd name="T0" fmla="*/ 0 w 9525"/>
                <a:gd name="T1" fmla="*/ 2477 h 9525"/>
                <a:gd name="T2" fmla="*/ 6191 w 9525"/>
                <a:gd name="T3" fmla="*/ 12383 h 9525"/>
                <a:gd name="T4" fmla="*/ 11144 w 9525"/>
                <a:gd name="T5" fmla="*/ 8668 h 9525"/>
                <a:gd name="T6" fmla="*/ 3715 w 9525"/>
                <a:gd name="T7" fmla="*/ 0 h 9525"/>
                <a:gd name="T8" fmla="*/ 0 w 9525"/>
                <a:gd name="T9" fmla="*/ 247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77"/>
                  </a:moveTo>
                  <a:cubicBezTo>
                    <a:pt x="6572" y="1238"/>
                    <a:pt x="3905" y="9335"/>
                    <a:pt x="6191" y="12383"/>
                  </a:cubicBezTo>
                  <a:cubicBezTo>
                    <a:pt x="9430" y="12764"/>
                    <a:pt x="11525" y="11906"/>
                    <a:pt x="11144" y="8668"/>
                  </a:cubicBezTo>
                  <a:cubicBezTo>
                    <a:pt x="6001" y="8382"/>
                    <a:pt x="8096" y="953"/>
                    <a:pt x="3715" y="0"/>
                  </a:cubicBezTo>
                  <a:cubicBezTo>
                    <a:pt x="3715" y="2096"/>
                    <a:pt x="286" y="762"/>
                    <a:pt x="0" y="24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3" name="Freeform: Shape 1288">
              <a:extLst>
                <a:ext uri="{FF2B5EF4-FFF2-40B4-BE49-F238E27FC236}">
                  <a16:creationId xmlns:a16="http://schemas.microsoft.com/office/drawing/2014/main" id="{AE72DAE3-67E3-46AA-8A34-2CB913A42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434590"/>
              <a:ext cx="9525" cy="19050"/>
            </a:xfrm>
            <a:custGeom>
              <a:avLst/>
              <a:gdLst>
                <a:gd name="T0" fmla="*/ 58969275 w 9525"/>
                <a:gd name="T1" fmla="*/ 27242 h 19050"/>
                <a:gd name="T2" fmla="*/ 58969275 w 9525"/>
                <a:gd name="T3" fmla="*/ 3715 h 19050"/>
                <a:gd name="T4" fmla="*/ 11791950 w 9525"/>
                <a:gd name="T5" fmla="*/ 0 h 19050"/>
                <a:gd name="T6" fmla="*/ 0 w 9525"/>
                <a:gd name="T7" fmla="*/ 27242 h 19050"/>
                <a:gd name="T8" fmla="*/ 58969275 w 9525"/>
                <a:gd name="T9" fmla="*/ 2724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191" y="27242"/>
                  </a:moveTo>
                  <a:cubicBezTo>
                    <a:pt x="9144" y="15621"/>
                    <a:pt x="-1333" y="13335"/>
                    <a:pt x="6191" y="3715"/>
                  </a:cubicBezTo>
                  <a:cubicBezTo>
                    <a:pt x="-95" y="6286"/>
                    <a:pt x="5715" y="2286"/>
                    <a:pt x="1238" y="0"/>
                  </a:cubicBezTo>
                  <a:cubicBezTo>
                    <a:pt x="-2572" y="13621"/>
                    <a:pt x="6858" y="19336"/>
                    <a:pt x="0" y="27242"/>
                  </a:cubicBezTo>
                  <a:cubicBezTo>
                    <a:pt x="2096" y="27242"/>
                    <a:pt x="4096" y="27242"/>
                    <a:pt x="6191" y="272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4" name="Freeform: Shape 1289">
              <a:extLst>
                <a:ext uri="{FF2B5EF4-FFF2-40B4-BE49-F238E27FC236}">
                  <a16:creationId xmlns:a16="http://schemas.microsoft.com/office/drawing/2014/main" id="{D1D3FA4C-2B1A-4BA0-809D-99B4BE650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964" y="2418493"/>
              <a:ext cx="9525" cy="9525"/>
            </a:xfrm>
            <a:custGeom>
              <a:avLst/>
              <a:gdLst>
                <a:gd name="T0" fmla="*/ 47177325 w 9525"/>
                <a:gd name="T1" fmla="*/ 47177325 h 9525"/>
                <a:gd name="T2" fmla="*/ 35385375 w 9525"/>
                <a:gd name="T3" fmla="*/ 0 h 9525"/>
                <a:gd name="T4" fmla="*/ 0 w 9525"/>
                <a:gd name="T5" fmla="*/ 0 h 9525"/>
                <a:gd name="T6" fmla="*/ 0 w 9525"/>
                <a:gd name="T7" fmla="*/ 35385375 h 9525"/>
                <a:gd name="T8" fmla="*/ 35385375 w 9525"/>
                <a:gd name="T9" fmla="*/ 23583900 h 9525"/>
                <a:gd name="T10" fmla="*/ 47177325 w 9525"/>
                <a:gd name="T11" fmla="*/ 471773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4953"/>
                  </a:moveTo>
                  <a:cubicBezTo>
                    <a:pt x="5048" y="2762"/>
                    <a:pt x="4667" y="1143"/>
                    <a:pt x="3715" y="0"/>
                  </a:cubicBezTo>
                  <a:cubicBezTo>
                    <a:pt x="2476" y="0"/>
                    <a:pt x="1238" y="0"/>
                    <a:pt x="0" y="0"/>
                  </a:cubicBezTo>
                  <a:cubicBezTo>
                    <a:pt x="0" y="1238"/>
                    <a:pt x="0" y="2476"/>
                    <a:pt x="0" y="3715"/>
                  </a:cubicBezTo>
                  <a:cubicBezTo>
                    <a:pt x="1714" y="3810"/>
                    <a:pt x="2762" y="3143"/>
                    <a:pt x="3715" y="2476"/>
                  </a:cubicBezTo>
                  <a:cubicBezTo>
                    <a:pt x="4000" y="3429"/>
                    <a:pt x="3715" y="4953"/>
                    <a:pt x="4953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5" name="Freeform: Shape 1290">
              <a:extLst>
                <a:ext uri="{FF2B5EF4-FFF2-40B4-BE49-F238E27FC236}">
                  <a16:creationId xmlns:a16="http://schemas.microsoft.com/office/drawing/2014/main" id="{BA1C1B64-5841-44ED-9215-50E42637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432114"/>
              <a:ext cx="9525" cy="9525"/>
            </a:xfrm>
            <a:custGeom>
              <a:avLst/>
              <a:gdLst>
                <a:gd name="T0" fmla="*/ 70761225 w 9525"/>
                <a:gd name="T1" fmla="*/ 58969275 h 9525"/>
                <a:gd name="T2" fmla="*/ 23583900 w 9525"/>
                <a:gd name="T3" fmla="*/ 0 h 9525"/>
                <a:gd name="T4" fmla="*/ 0 w 9525"/>
                <a:gd name="T5" fmla="*/ 82562700 h 9525"/>
                <a:gd name="T6" fmla="*/ 707612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6191"/>
                  </a:moveTo>
                  <a:cubicBezTo>
                    <a:pt x="6667" y="3239"/>
                    <a:pt x="5810" y="381"/>
                    <a:pt x="2476" y="0"/>
                  </a:cubicBezTo>
                  <a:cubicBezTo>
                    <a:pt x="-2762" y="857"/>
                    <a:pt x="2381" y="7239"/>
                    <a:pt x="0" y="8668"/>
                  </a:cubicBezTo>
                  <a:cubicBezTo>
                    <a:pt x="4286" y="9620"/>
                    <a:pt x="5239" y="7334"/>
                    <a:pt x="7429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6" name="Freeform: Shape 1291">
              <a:extLst>
                <a:ext uri="{FF2B5EF4-FFF2-40B4-BE49-F238E27FC236}">
                  <a16:creationId xmlns:a16="http://schemas.microsoft.com/office/drawing/2014/main" id="{97EEBE80-4BAD-4CF4-A6A1-2037814F4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534" y="2412301"/>
              <a:ext cx="9525" cy="9525"/>
            </a:xfrm>
            <a:custGeom>
              <a:avLst/>
              <a:gdLst>
                <a:gd name="T0" fmla="*/ 0 w 9525"/>
                <a:gd name="T1" fmla="*/ 12383 h 9525"/>
                <a:gd name="T2" fmla="*/ 47177325 w 9525"/>
                <a:gd name="T3" fmla="*/ 18574 h 9525"/>
                <a:gd name="T4" fmla="*/ 11791950 w 9525"/>
                <a:gd name="T5" fmla="*/ 0 h 9525"/>
                <a:gd name="T6" fmla="*/ 35385375 w 9525"/>
                <a:gd name="T7" fmla="*/ 8668 h 9525"/>
                <a:gd name="T8" fmla="*/ 0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383"/>
                  </a:moveTo>
                  <a:cubicBezTo>
                    <a:pt x="2762" y="13335"/>
                    <a:pt x="4953" y="14859"/>
                    <a:pt x="4953" y="18574"/>
                  </a:cubicBezTo>
                  <a:cubicBezTo>
                    <a:pt x="11525" y="17526"/>
                    <a:pt x="3905" y="3620"/>
                    <a:pt x="1238" y="0"/>
                  </a:cubicBezTo>
                  <a:cubicBezTo>
                    <a:pt x="-1143" y="2477"/>
                    <a:pt x="3429" y="5048"/>
                    <a:pt x="3715" y="8668"/>
                  </a:cubicBezTo>
                  <a:cubicBezTo>
                    <a:pt x="381" y="7811"/>
                    <a:pt x="1238" y="11240"/>
                    <a:pt x="0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7" name="Freeform: Shape 1292">
              <a:extLst>
                <a:ext uri="{FF2B5EF4-FFF2-40B4-BE49-F238E27FC236}">
                  <a16:creationId xmlns:a16="http://schemas.microsoft.com/office/drawing/2014/main" id="{40571CC2-9B1D-4CEE-B9C3-909599D5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386" y="4793277"/>
              <a:ext cx="47625" cy="47625"/>
            </a:xfrm>
            <a:custGeom>
              <a:avLst/>
              <a:gdLst>
                <a:gd name="T0" fmla="*/ 47149 w 47625"/>
                <a:gd name="T1" fmla="*/ 274 h 47625"/>
                <a:gd name="T2" fmla="*/ 0 w 47625"/>
                <a:gd name="T3" fmla="*/ 20086 h 47625"/>
                <a:gd name="T4" fmla="*/ 13621 w 47625"/>
                <a:gd name="T5" fmla="*/ 25039 h 47625"/>
                <a:gd name="T6" fmla="*/ 24765 w 47625"/>
                <a:gd name="T7" fmla="*/ 51043 h 47625"/>
                <a:gd name="T8" fmla="*/ 55721 w 47625"/>
                <a:gd name="T9" fmla="*/ 3989 h 47625"/>
                <a:gd name="T10" fmla="*/ 47149 w 47625"/>
                <a:gd name="T11" fmla="*/ 2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25" h="47625">
                  <a:moveTo>
                    <a:pt x="47149" y="274"/>
                  </a:moveTo>
                  <a:cubicBezTo>
                    <a:pt x="25336" y="-1440"/>
                    <a:pt x="8191" y="4846"/>
                    <a:pt x="0" y="20086"/>
                  </a:cubicBezTo>
                  <a:cubicBezTo>
                    <a:pt x="5334" y="20944"/>
                    <a:pt x="5524" y="26944"/>
                    <a:pt x="13621" y="25039"/>
                  </a:cubicBezTo>
                  <a:cubicBezTo>
                    <a:pt x="16383" y="36469"/>
                    <a:pt x="26956" y="37422"/>
                    <a:pt x="24765" y="51043"/>
                  </a:cubicBezTo>
                  <a:cubicBezTo>
                    <a:pt x="48673" y="53805"/>
                    <a:pt x="54102" y="27706"/>
                    <a:pt x="55721" y="3989"/>
                  </a:cubicBezTo>
                  <a:cubicBezTo>
                    <a:pt x="51149" y="-1059"/>
                    <a:pt x="44196" y="7037"/>
                    <a:pt x="47149" y="2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8" name="Freeform: Shape 1293">
              <a:extLst>
                <a:ext uri="{FF2B5EF4-FFF2-40B4-BE49-F238E27FC236}">
                  <a16:creationId xmlns:a16="http://schemas.microsoft.com/office/drawing/2014/main" id="{AAFBEB57-9823-4ACF-949C-E1E63AB1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526" y="2434545"/>
              <a:ext cx="9525" cy="9525"/>
            </a:xfrm>
            <a:custGeom>
              <a:avLst/>
              <a:gdLst>
                <a:gd name="T0" fmla="*/ 35909250 w 9525"/>
                <a:gd name="T1" fmla="*/ 428625 h 9525"/>
                <a:gd name="T2" fmla="*/ 523875 w 9525"/>
                <a:gd name="T3" fmla="*/ 47605950 h 9525"/>
                <a:gd name="T4" fmla="*/ 35909250 w 9525"/>
                <a:gd name="T5" fmla="*/ 428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5"/>
                  </a:moveTo>
                  <a:cubicBezTo>
                    <a:pt x="532" y="-336"/>
                    <a:pt x="-230" y="1759"/>
                    <a:pt x="55" y="4998"/>
                  </a:cubicBezTo>
                  <a:cubicBezTo>
                    <a:pt x="4151" y="6236"/>
                    <a:pt x="4056" y="3283"/>
                    <a:pt x="3770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89" name="Freeform: Shape 1294">
              <a:extLst>
                <a:ext uri="{FF2B5EF4-FFF2-40B4-BE49-F238E27FC236}">
                  <a16:creationId xmlns:a16="http://schemas.microsoft.com/office/drawing/2014/main" id="{8ACF1933-6401-4093-9F53-EDCB8F56D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67" y="2444496"/>
              <a:ext cx="9525" cy="9525"/>
            </a:xfrm>
            <a:custGeom>
              <a:avLst/>
              <a:gdLst>
                <a:gd name="T0" fmla="*/ 13696950 w 9525"/>
                <a:gd name="T1" fmla="*/ 70761225 h 9525"/>
                <a:gd name="T2" fmla="*/ 37290375 w 9525"/>
                <a:gd name="T3" fmla="*/ 23593425 h 9525"/>
                <a:gd name="T4" fmla="*/ 1905000 w 9525"/>
                <a:gd name="T5" fmla="*/ 0 h 9525"/>
                <a:gd name="T6" fmla="*/ 13696950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38" y="7429"/>
                  </a:moveTo>
                  <a:cubicBezTo>
                    <a:pt x="581" y="4000"/>
                    <a:pt x="3915" y="4953"/>
                    <a:pt x="3915" y="2477"/>
                  </a:cubicBezTo>
                  <a:cubicBezTo>
                    <a:pt x="2200" y="2191"/>
                    <a:pt x="1819" y="476"/>
                    <a:pt x="200" y="0"/>
                  </a:cubicBezTo>
                  <a:cubicBezTo>
                    <a:pt x="867" y="2191"/>
                    <a:pt x="-1324" y="7334"/>
                    <a:pt x="143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0" name="Freeform: Shape 1295">
              <a:extLst>
                <a:ext uri="{FF2B5EF4-FFF2-40B4-BE49-F238E27FC236}">
                  <a16:creationId xmlns:a16="http://schemas.microsoft.com/office/drawing/2014/main" id="{380C76DB-2107-41B0-B313-EE68CA80E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217" y="4841843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12925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3928" y="6763"/>
                    <a:pt x="5167" y="286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1" name="Freeform: Shape 1296">
              <a:extLst>
                <a:ext uri="{FF2B5EF4-FFF2-40B4-BE49-F238E27FC236}">
                  <a16:creationId xmlns:a16="http://schemas.microsoft.com/office/drawing/2014/main" id="{7AF92B2C-738F-45A9-9E3E-AE0758606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930" y="4918638"/>
              <a:ext cx="9525" cy="9525"/>
            </a:xfrm>
            <a:custGeom>
              <a:avLst/>
              <a:gdLst>
                <a:gd name="T0" fmla="*/ 8801100 w 9525"/>
                <a:gd name="T1" fmla="*/ 72 h 9525"/>
                <a:gd name="T2" fmla="*/ 20602575 w 9525"/>
                <a:gd name="T3" fmla="*/ 11216 h 9525"/>
                <a:gd name="T4" fmla="*/ 8801100 w 9525"/>
                <a:gd name="T5" fmla="*/ 7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24" y="72"/>
                  </a:moveTo>
                  <a:cubicBezTo>
                    <a:pt x="2544" y="5311"/>
                    <a:pt x="-2790" y="9883"/>
                    <a:pt x="2163" y="11216"/>
                  </a:cubicBezTo>
                  <a:cubicBezTo>
                    <a:pt x="3496" y="7883"/>
                    <a:pt x="2829" y="-881"/>
                    <a:pt x="924" y="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2" name="Freeform: Shape 1297">
              <a:extLst>
                <a:ext uri="{FF2B5EF4-FFF2-40B4-BE49-F238E27FC236}">
                  <a16:creationId xmlns:a16="http://schemas.microsoft.com/office/drawing/2014/main" id="{7C781152-BC1E-4230-A94E-032CBD672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263" y="4691920"/>
              <a:ext cx="9525" cy="9525"/>
            </a:xfrm>
            <a:custGeom>
              <a:avLst/>
              <a:gdLst>
                <a:gd name="T0" fmla="*/ 82562700 w 9525"/>
                <a:gd name="T1" fmla="*/ 35385375 h 9525"/>
                <a:gd name="T2" fmla="*/ 70761225 w 9525"/>
                <a:gd name="T3" fmla="*/ 0 h 9525"/>
                <a:gd name="T4" fmla="*/ 0 w 9525"/>
                <a:gd name="T5" fmla="*/ 23593425 h 9525"/>
                <a:gd name="T6" fmla="*/ 8256270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3715"/>
                  </a:moveTo>
                  <a:cubicBezTo>
                    <a:pt x="7239" y="3524"/>
                    <a:pt x="7334" y="1714"/>
                    <a:pt x="7429" y="0"/>
                  </a:cubicBezTo>
                  <a:cubicBezTo>
                    <a:pt x="5239" y="1143"/>
                    <a:pt x="1238" y="381"/>
                    <a:pt x="0" y="2477"/>
                  </a:cubicBezTo>
                  <a:cubicBezTo>
                    <a:pt x="2286" y="3715"/>
                    <a:pt x="7049" y="8954"/>
                    <a:pt x="866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3" name="Freeform: Shape 1298">
              <a:extLst>
                <a:ext uri="{FF2B5EF4-FFF2-40B4-BE49-F238E27FC236}">
                  <a16:creationId xmlns:a16="http://schemas.microsoft.com/office/drawing/2014/main" id="{75021CB8-F92F-4C36-9C41-BB974E9DF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005" y="4722876"/>
              <a:ext cx="9525" cy="9525"/>
            </a:xfrm>
            <a:custGeom>
              <a:avLst/>
              <a:gdLst>
                <a:gd name="T0" fmla="*/ 1258 w 9525"/>
                <a:gd name="T1" fmla="*/ 58969275 h 9525"/>
                <a:gd name="T2" fmla="*/ 9926 w 9525"/>
                <a:gd name="T3" fmla="*/ 0 h 9525"/>
                <a:gd name="T4" fmla="*/ 2496 w 9525"/>
                <a:gd name="T5" fmla="*/ 0 h 9525"/>
                <a:gd name="T6" fmla="*/ 1258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58" y="6191"/>
                  </a:moveTo>
                  <a:cubicBezTo>
                    <a:pt x="3258" y="3238"/>
                    <a:pt x="9831" y="4858"/>
                    <a:pt x="9926" y="0"/>
                  </a:cubicBezTo>
                  <a:cubicBezTo>
                    <a:pt x="7449" y="0"/>
                    <a:pt x="4973" y="0"/>
                    <a:pt x="2496" y="0"/>
                  </a:cubicBezTo>
                  <a:cubicBezTo>
                    <a:pt x="2496" y="1905"/>
                    <a:pt x="-2171" y="5144"/>
                    <a:pt x="1258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4" name="Freeform: Shape 1299">
              <a:extLst>
                <a:ext uri="{FF2B5EF4-FFF2-40B4-BE49-F238E27FC236}">
                  <a16:creationId xmlns:a16="http://schemas.microsoft.com/office/drawing/2014/main" id="{6019C944-81C1-40B9-9BF7-F340F3C2D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870" y="4358419"/>
              <a:ext cx="9525" cy="9525"/>
            </a:xfrm>
            <a:custGeom>
              <a:avLst/>
              <a:gdLst>
                <a:gd name="T0" fmla="*/ 36852225 w 9525"/>
                <a:gd name="T1" fmla="*/ 82857975 h 9525"/>
                <a:gd name="T2" fmla="*/ 36852225 w 9525"/>
                <a:gd name="T3" fmla="*/ 295275 h 9525"/>
                <a:gd name="T4" fmla="*/ 36852225 w 9525"/>
                <a:gd name="T5" fmla="*/ 8285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69" y="8699"/>
                  </a:moveTo>
                  <a:cubicBezTo>
                    <a:pt x="4917" y="4222"/>
                    <a:pt x="1107" y="2698"/>
                    <a:pt x="3869" y="31"/>
                  </a:cubicBezTo>
                  <a:cubicBezTo>
                    <a:pt x="-703" y="-636"/>
                    <a:pt x="-1846" y="9746"/>
                    <a:pt x="3869" y="86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5" name="Freeform: Shape 1300">
              <a:extLst>
                <a:ext uri="{FF2B5EF4-FFF2-40B4-BE49-F238E27FC236}">
                  <a16:creationId xmlns:a16="http://schemas.microsoft.com/office/drawing/2014/main" id="{F9EFD6E5-7F7A-430E-ADE4-A2B782B03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1" y="4770025"/>
              <a:ext cx="9525" cy="9525"/>
            </a:xfrm>
            <a:custGeom>
              <a:avLst/>
              <a:gdLst>
                <a:gd name="T0" fmla="*/ 58978800 w 9525"/>
                <a:gd name="T1" fmla="*/ 0 h 9525"/>
                <a:gd name="T2" fmla="*/ 9525 w 9525"/>
                <a:gd name="T3" fmla="*/ 4953 h 9525"/>
                <a:gd name="T4" fmla="*/ 47186850 w 9525"/>
                <a:gd name="T5" fmla="*/ 13621 h 9525"/>
                <a:gd name="T6" fmla="*/ 70780275 w 9525"/>
                <a:gd name="T7" fmla="*/ 13621 h 9525"/>
                <a:gd name="T8" fmla="*/ 82572225 w 9525"/>
                <a:gd name="T9" fmla="*/ 11144 h 9525"/>
                <a:gd name="T10" fmla="*/ 589788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2" y="0"/>
                  </a:moveTo>
                  <a:cubicBezTo>
                    <a:pt x="1620" y="1429"/>
                    <a:pt x="4764" y="5905"/>
                    <a:pt x="1" y="4953"/>
                  </a:cubicBezTo>
                  <a:cubicBezTo>
                    <a:pt x="-94" y="9620"/>
                    <a:pt x="6002" y="8096"/>
                    <a:pt x="4954" y="13621"/>
                  </a:cubicBezTo>
                  <a:cubicBezTo>
                    <a:pt x="5811" y="13621"/>
                    <a:pt x="6573" y="13621"/>
                    <a:pt x="7431" y="13621"/>
                  </a:cubicBezTo>
                  <a:cubicBezTo>
                    <a:pt x="8383" y="13335"/>
                    <a:pt x="8859" y="12573"/>
                    <a:pt x="8669" y="11144"/>
                  </a:cubicBezTo>
                  <a:cubicBezTo>
                    <a:pt x="1620" y="9620"/>
                    <a:pt x="8002" y="2096"/>
                    <a:pt x="619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6" name="Freeform: Shape 1301">
              <a:extLst>
                <a:ext uri="{FF2B5EF4-FFF2-40B4-BE49-F238E27FC236}">
                  <a16:creationId xmlns:a16="http://schemas.microsoft.com/office/drawing/2014/main" id="{DC238FFB-4C04-4521-A440-050953C1E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2" y="4412298"/>
              <a:ext cx="9525" cy="9525"/>
            </a:xfrm>
            <a:custGeom>
              <a:avLst/>
              <a:gdLst>
                <a:gd name="T0" fmla="*/ 0 w 9525"/>
                <a:gd name="T1" fmla="*/ 54121050 h 9525"/>
                <a:gd name="T2" fmla="*/ 70761225 w 9525"/>
                <a:gd name="T3" fmla="*/ 6953250 h 9525"/>
                <a:gd name="T4" fmla="*/ 0 w 9525"/>
                <a:gd name="T5" fmla="*/ 54121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82"/>
                  </a:moveTo>
                  <a:cubicBezTo>
                    <a:pt x="4381" y="5873"/>
                    <a:pt x="5334" y="2730"/>
                    <a:pt x="7429" y="730"/>
                  </a:cubicBezTo>
                  <a:cubicBezTo>
                    <a:pt x="4381" y="-1937"/>
                    <a:pt x="1905" y="3397"/>
                    <a:pt x="0" y="56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7" name="Freeform: Shape 1302">
              <a:extLst>
                <a:ext uri="{FF2B5EF4-FFF2-40B4-BE49-F238E27FC236}">
                  <a16:creationId xmlns:a16="http://schemas.microsoft.com/office/drawing/2014/main" id="{DE606208-CC20-4281-9461-64B6DCF43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117" y="4638746"/>
              <a:ext cx="9525" cy="9525"/>
            </a:xfrm>
            <a:custGeom>
              <a:avLst/>
              <a:gdLst>
                <a:gd name="T0" fmla="*/ 0 w 9525"/>
                <a:gd name="T1" fmla="*/ 10210800 h 9525"/>
                <a:gd name="T2" fmla="*/ 9906 w 9525"/>
                <a:gd name="T3" fmla="*/ 57388125 h 9525"/>
                <a:gd name="T4" fmla="*/ 14859 w 9525"/>
                <a:gd name="T5" fmla="*/ 10210800 h 9525"/>
                <a:gd name="T6" fmla="*/ 0 w 9525"/>
                <a:gd name="T7" fmla="*/ 1021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2"/>
                  </a:moveTo>
                  <a:cubicBezTo>
                    <a:pt x="3143" y="2977"/>
                    <a:pt x="6096" y="4882"/>
                    <a:pt x="9906" y="6025"/>
                  </a:cubicBezTo>
                  <a:cubicBezTo>
                    <a:pt x="11335" y="4120"/>
                    <a:pt x="15050" y="4501"/>
                    <a:pt x="14859" y="1072"/>
                  </a:cubicBezTo>
                  <a:cubicBezTo>
                    <a:pt x="8954" y="2881"/>
                    <a:pt x="3238" y="-2072"/>
                    <a:pt x="0" y="10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8" name="Freeform: Shape 1303">
              <a:extLst>
                <a:ext uri="{FF2B5EF4-FFF2-40B4-BE49-F238E27FC236}">
                  <a16:creationId xmlns:a16="http://schemas.microsoft.com/office/drawing/2014/main" id="{A9636C48-4216-477E-A4B4-5EEDD71A2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97" y="4475466"/>
              <a:ext cx="9525" cy="9525"/>
            </a:xfrm>
            <a:custGeom>
              <a:avLst/>
              <a:gdLst>
                <a:gd name="T0" fmla="*/ 8688 w 9525"/>
                <a:gd name="T1" fmla="*/ 77552550 h 9525"/>
                <a:gd name="T2" fmla="*/ 11164 w 9525"/>
                <a:gd name="T3" fmla="*/ 6781800 h 9525"/>
                <a:gd name="T4" fmla="*/ 20 w 9525"/>
                <a:gd name="T5" fmla="*/ 18583275 h 9525"/>
                <a:gd name="T6" fmla="*/ 8688 w 9525"/>
                <a:gd name="T7" fmla="*/ 77552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88" y="8142"/>
                  </a:moveTo>
                  <a:cubicBezTo>
                    <a:pt x="11450" y="4808"/>
                    <a:pt x="10021" y="5094"/>
                    <a:pt x="11164" y="712"/>
                  </a:cubicBezTo>
                  <a:cubicBezTo>
                    <a:pt x="6592" y="-1859"/>
                    <a:pt x="6687" y="3475"/>
                    <a:pt x="20" y="1951"/>
                  </a:cubicBezTo>
                  <a:cubicBezTo>
                    <a:pt x="-361" y="10142"/>
                    <a:pt x="4782" y="5761"/>
                    <a:pt x="8688" y="81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99" name="Freeform: Shape 1304">
              <a:extLst>
                <a:ext uri="{FF2B5EF4-FFF2-40B4-BE49-F238E27FC236}">
                  <a16:creationId xmlns:a16="http://schemas.microsoft.com/office/drawing/2014/main" id="{79089E8D-B1B6-48D3-BEB5-B6DE2A6FD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557027"/>
              <a:ext cx="9525" cy="9525"/>
            </a:xfrm>
            <a:custGeom>
              <a:avLst/>
              <a:gdLst>
                <a:gd name="T0" fmla="*/ 0 w 9525"/>
                <a:gd name="T1" fmla="*/ 9248775 h 9525"/>
                <a:gd name="T2" fmla="*/ 58969275 w 9525"/>
                <a:gd name="T3" fmla="*/ 56426100 h 9525"/>
                <a:gd name="T4" fmla="*/ 0 w 9525"/>
                <a:gd name="T5" fmla="*/ 9248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71"/>
                  </a:moveTo>
                  <a:cubicBezTo>
                    <a:pt x="1524" y="2400"/>
                    <a:pt x="3334" y="9925"/>
                    <a:pt x="6191" y="5924"/>
                  </a:cubicBezTo>
                  <a:cubicBezTo>
                    <a:pt x="3810" y="5353"/>
                    <a:pt x="2667" y="-2743"/>
                    <a:pt x="0" y="9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0" name="Freeform: Shape 1305">
              <a:extLst>
                <a:ext uri="{FF2B5EF4-FFF2-40B4-BE49-F238E27FC236}">
                  <a16:creationId xmlns:a16="http://schemas.microsoft.com/office/drawing/2014/main" id="{14B1ECC8-A932-42EB-ABED-5A49AF3F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32" y="4447699"/>
              <a:ext cx="9525" cy="9525"/>
            </a:xfrm>
            <a:custGeom>
              <a:avLst/>
              <a:gdLst>
                <a:gd name="T0" fmla="*/ 59197875 w 9525"/>
                <a:gd name="T1" fmla="*/ 0 h 9525"/>
                <a:gd name="T2" fmla="*/ 228600 w 9525"/>
                <a:gd name="T3" fmla="*/ 70761225 h 9525"/>
                <a:gd name="T4" fmla="*/ 47405925 w 9525"/>
                <a:gd name="T5" fmla="*/ 58969275 h 9525"/>
                <a:gd name="T6" fmla="*/ 591978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15" y="0"/>
                  </a:moveTo>
                  <a:cubicBezTo>
                    <a:pt x="2024" y="286"/>
                    <a:pt x="-262" y="2667"/>
                    <a:pt x="24" y="7429"/>
                  </a:cubicBezTo>
                  <a:cubicBezTo>
                    <a:pt x="1834" y="7239"/>
                    <a:pt x="4596" y="7810"/>
                    <a:pt x="4977" y="6191"/>
                  </a:cubicBezTo>
                  <a:cubicBezTo>
                    <a:pt x="-71" y="2667"/>
                    <a:pt x="5739" y="3810"/>
                    <a:pt x="62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1" name="Freeform: Shape 1306">
              <a:extLst>
                <a:ext uri="{FF2B5EF4-FFF2-40B4-BE49-F238E27FC236}">
                  <a16:creationId xmlns:a16="http://schemas.microsoft.com/office/drawing/2014/main" id="{09BA71D2-09A4-4805-A2E9-D2BB7CCB7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46627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707612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-95" y="7525"/>
                    <a:pt x="3715" y="7429"/>
                  </a:cubicBezTo>
                  <a:cubicBezTo>
                    <a:pt x="3143" y="4381"/>
                    <a:pt x="3810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2" name="Freeform: Shape 1307">
              <a:extLst>
                <a:ext uri="{FF2B5EF4-FFF2-40B4-BE49-F238E27FC236}">
                  <a16:creationId xmlns:a16="http://schemas.microsoft.com/office/drawing/2014/main" id="{1E5603AA-7530-4153-ADEC-4FFFA0A0C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45574"/>
              <a:ext cx="9525" cy="9525"/>
            </a:xfrm>
            <a:custGeom>
              <a:avLst/>
              <a:gdLst>
                <a:gd name="T0" fmla="*/ 0 w 9525"/>
                <a:gd name="T1" fmla="*/ 23983950 h 9525"/>
                <a:gd name="T2" fmla="*/ 58969275 w 9525"/>
                <a:gd name="T3" fmla="*/ 35775900 h 9525"/>
                <a:gd name="T4" fmla="*/ 0 w 9525"/>
                <a:gd name="T5" fmla="*/ 23983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18"/>
                  </a:moveTo>
                  <a:cubicBezTo>
                    <a:pt x="1429" y="3566"/>
                    <a:pt x="3334" y="4137"/>
                    <a:pt x="6191" y="3756"/>
                  </a:cubicBezTo>
                  <a:cubicBezTo>
                    <a:pt x="7429" y="-816"/>
                    <a:pt x="95" y="-1197"/>
                    <a:pt x="0" y="25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3" name="Freeform: Shape 1308">
              <a:extLst>
                <a:ext uri="{FF2B5EF4-FFF2-40B4-BE49-F238E27FC236}">
                  <a16:creationId xmlns:a16="http://schemas.microsoft.com/office/drawing/2014/main" id="{9D687DFA-6A5D-4717-9857-D71AA7ACA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514" y="4536933"/>
              <a:ext cx="9525" cy="9525"/>
            </a:xfrm>
            <a:custGeom>
              <a:avLst/>
              <a:gdLst>
                <a:gd name="T0" fmla="*/ 11182350 w 9525"/>
                <a:gd name="T1" fmla="*/ 70904100 h 9525"/>
                <a:gd name="T2" fmla="*/ 70151625 w 9525"/>
                <a:gd name="T3" fmla="*/ 11934825 h 9525"/>
                <a:gd name="T4" fmla="*/ 22974300 w 9525"/>
                <a:gd name="T5" fmla="*/ 142875 h 9525"/>
                <a:gd name="T6" fmla="*/ 11182350 w 9525"/>
                <a:gd name="T7" fmla="*/ 70904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" y="7444"/>
                  </a:moveTo>
                  <a:cubicBezTo>
                    <a:pt x="5269" y="7444"/>
                    <a:pt x="7365" y="5349"/>
                    <a:pt x="7365" y="1253"/>
                  </a:cubicBezTo>
                  <a:cubicBezTo>
                    <a:pt x="4984" y="1539"/>
                    <a:pt x="4603" y="-176"/>
                    <a:pt x="2412" y="15"/>
                  </a:cubicBezTo>
                  <a:cubicBezTo>
                    <a:pt x="2698" y="3729"/>
                    <a:pt x="-2160" y="4206"/>
                    <a:pt x="1174" y="74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4" name="Freeform: Shape 1309">
              <a:extLst>
                <a:ext uri="{FF2B5EF4-FFF2-40B4-BE49-F238E27FC236}">
                  <a16:creationId xmlns:a16="http://schemas.microsoft.com/office/drawing/2014/main" id="{07F53D64-659D-4073-80B7-2D91BC555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305" y="3227927"/>
              <a:ext cx="9525" cy="9525"/>
            </a:xfrm>
            <a:custGeom>
              <a:avLst/>
              <a:gdLst>
                <a:gd name="T0" fmla="*/ 47177325 w 9525"/>
                <a:gd name="T1" fmla="*/ 0 h 9525"/>
                <a:gd name="T2" fmla="*/ 0 w 9525"/>
                <a:gd name="T3" fmla="*/ 47177325 h 9525"/>
                <a:gd name="T4" fmla="*/ 58969275 w 9525"/>
                <a:gd name="T5" fmla="*/ 47177325 h 9525"/>
                <a:gd name="T6" fmla="*/ 4717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0"/>
                  </a:moveTo>
                  <a:cubicBezTo>
                    <a:pt x="2191" y="571"/>
                    <a:pt x="571" y="2191"/>
                    <a:pt x="0" y="4953"/>
                  </a:cubicBezTo>
                  <a:cubicBezTo>
                    <a:pt x="2000" y="4953"/>
                    <a:pt x="4096" y="4953"/>
                    <a:pt x="6191" y="4953"/>
                  </a:cubicBezTo>
                  <a:cubicBezTo>
                    <a:pt x="6287" y="2762"/>
                    <a:pt x="5906" y="1143"/>
                    <a:pt x="495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5" name="Freeform: Shape 1310">
              <a:extLst>
                <a:ext uri="{FF2B5EF4-FFF2-40B4-BE49-F238E27FC236}">
                  <a16:creationId xmlns:a16="http://schemas.microsoft.com/office/drawing/2014/main" id="{E97110C6-7856-4BBB-B4F8-06762C8FD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067" y="3152299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58969275 w 9525"/>
                <a:gd name="T3" fmla="*/ 0 h 9525"/>
                <a:gd name="T4" fmla="*/ 0 w 9525"/>
                <a:gd name="T5" fmla="*/ 0 h 9525"/>
                <a:gd name="T6" fmla="*/ 23583900 w 9525"/>
                <a:gd name="T7" fmla="*/ 82562700 h 9525"/>
                <a:gd name="T8" fmla="*/ 35385375 w 9525"/>
                <a:gd name="T9" fmla="*/ 70761225 h 9525"/>
                <a:gd name="T10" fmla="*/ 4717732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-476" y="4382"/>
                    <a:pt x="5143" y="2286"/>
                    <a:pt x="6191" y="0"/>
                  </a:cubicBezTo>
                  <a:cubicBezTo>
                    <a:pt x="4096" y="0"/>
                    <a:pt x="2096" y="0"/>
                    <a:pt x="0" y="0"/>
                  </a:cubicBezTo>
                  <a:cubicBezTo>
                    <a:pt x="476" y="3238"/>
                    <a:pt x="667" y="6763"/>
                    <a:pt x="2476" y="8668"/>
                  </a:cubicBezTo>
                  <a:cubicBezTo>
                    <a:pt x="2572" y="7906"/>
                    <a:pt x="2667" y="7144"/>
                    <a:pt x="3715" y="7429"/>
                  </a:cubicBezTo>
                  <a:cubicBezTo>
                    <a:pt x="4477" y="7334"/>
                    <a:pt x="5143" y="7239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6" name="Freeform: Shape 1311">
              <a:extLst>
                <a:ext uri="{FF2B5EF4-FFF2-40B4-BE49-F238E27FC236}">
                  <a16:creationId xmlns:a16="http://schemas.microsoft.com/office/drawing/2014/main" id="{8EB05560-607F-4810-8152-E0279358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81" y="1890238"/>
              <a:ext cx="1657350" cy="3028950"/>
            </a:xfrm>
            <a:custGeom>
              <a:avLst/>
              <a:gdLst>
                <a:gd name="T0" fmla="*/ 1596866 w 1657350"/>
                <a:gd name="T1" fmla="*/ 1971578 h 3028950"/>
                <a:gd name="T2" fmla="*/ 1558481 w 1657350"/>
                <a:gd name="T3" fmla="*/ 1176336 h 3028950"/>
                <a:gd name="T4" fmla="*/ 1532477 w 1657350"/>
                <a:gd name="T5" fmla="*/ 706944 h 3028950"/>
                <a:gd name="T6" fmla="*/ 1535049 w 1657350"/>
                <a:gd name="T7" fmla="*/ 465294 h 3028950"/>
                <a:gd name="T8" fmla="*/ 729996 w 1657350"/>
                <a:gd name="T9" fmla="*/ 112012 h 3028950"/>
                <a:gd name="T10" fmla="*/ 98679 w 1657350"/>
                <a:gd name="T11" fmla="*/ 590739 h 3028950"/>
                <a:gd name="T12" fmla="*/ 39719 w 1657350"/>
                <a:gd name="T13" fmla="*/ 947259 h 3028950"/>
                <a:gd name="T14" fmla="*/ 49530 w 1657350"/>
                <a:gd name="T15" fmla="*/ 1242058 h 3028950"/>
                <a:gd name="T16" fmla="*/ 111443 w 1657350"/>
                <a:gd name="T17" fmla="*/ 1755837 h 3028950"/>
                <a:gd name="T18" fmla="*/ 178022 w 1657350"/>
                <a:gd name="T19" fmla="*/ 2153601 h 3028950"/>
                <a:gd name="T20" fmla="*/ 209645 w 1657350"/>
                <a:gd name="T21" fmla="*/ 2516789 h 3028950"/>
                <a:gd name="T22" fmla="*/ 215932 w 1657350"/>
                <a:gd name="T23" fmla="*/ 2630994 h 3028950"/>
                <a:gd name="T24" fmla="*/ 171641 w 1657350"/>
                <a:gd name="T25" fmla="*/ 2423253 h 3028950"/>
                <a:gd name="T26" fmla="*/ 84201 w 1657350"/>
                <a:gd name="T27" fmla="*/ 2123692 h 3028950"/>
                <a:gd name="T28" fmla="*/ 81058 w 1657350"/>
                <a:gd name="T29" fmla="*/ 2348958 h 3028950"/>
                <a:gd name="T30" fmla="*/ 108109 w 1657350"/>
                <a:gd name="T31" fmla="*/ 2746818 h 3028950"/>
                <a:gd name="T32" fmla="*/ 120968 w 1657350"/>
                <a:gd name="T33" fmla="*/ 2586512 h 3028950"/>
                <a:gd name="T34" fmla="*/ 588740 w 1657350"/>
                <a:gd name="T35" fmla="*/ 2835496 h 3028950"/>
                <a:gd name="T36" fmla="*/ 1227296 w 1657350"/>
                <a:gd name="T37" fmla="*/ 2627089 h 3028950"/>
                <a:gd name="T38" fmla="*/ 1379696 w 1657350"/>
                <a:gd name="T39" fmla="*/ 3008850 h 3028950"/>
                <a:gd name="T40" fmla="*/ 1658398 w 1657350"/>
                <a:gd name="T41" fmla="*/ 2544126 h 3028950"/>
                <a:gd name="T42" fmla="*/ 254984 w 1657350"/>
                <a:gd name="T43" fmla="*/ 1149189 h 3028950"/>
                <a:gd name="T44" fmla="*/ 163068 w 1657350"/>
                <a:gd name="T45" fmla="*/ 1084134 h 3028950"/>
                <a:gd name="T46" fmla="*/ 101156 w 1657350"/>
                <a:gd name="T47" fmla="*/ 1255298 h 3028950"/>
                <a:gd name="T48" fmla="*/ 104394 w 1657350"/>
                <a:gd name="T49" fmla="*/ 543685 h 3028950"/>
                <a:gd name="T50" fmla="*/ 86963 w 1657350"/>
                <a:gd name="T51" fmla="*/ 1496280 h 3028950"/>
                <a:gd name="T52" fmla="*/ 150400 w 1657350"/>
                <a:gd name="T53" fmla="*/ 1887758 h 3028950"/>
                <a:gd name="T54" fmla="*/ 246983 w 1657350"/>
                <a:gd name="T55" fmla="*/ 2415633 h 3028950"/>
                <a:gd name="T56" fmla="*/ 83820 w 1657350"/>
                <a:gd name="T57" fmla="*/ 2786537 h 3028950"/>
                <a:gd name="T58" fmla="*/ 121825 w 1657350"/>
                <a:gd name="T59" fmla="*/ 2331623 h 3028950"/>
                <a:gd name="T60" fmla="*/ 202692 w 1657350"/>
                <a:gd name="T61" fmla="*/ 2615373 h 3028950"/>
                <a:gd name="T62" fmla="*/ 247174 w 1657350"/>
                <a:gd name="T63" fmla="*/ 2801110 h 3028950"/>
                <a:gd name="T64" fmla="*/ 970026 w 1657350"/>
                <a:gd name="T65" fmla="*/ 758188 h 3028950"/>
                <a:gd name="T66" fmla="*/ 821912 w 1657350"/>
                <a:gd name="T67" fmla="*/ 388904 h 3028950"/>
                <a:gd name="T68" fmla="*/ 846487 w 1657350"/>
                <a:gd name="T69" fmla="*/ 420241 h 3028950"/>
                <a:gd name="T70" fmla="*/ 836962 w 1657350"/>
                <a:gd name="T71" fmla="*/ 661795 h 3028950"/>
                <a:gd name="T72" fmla="*/ 876109 w 1657350"/>
                <a:gd name="T73" fmla="*/ 986217 h 3028950"/>
                <a:gd name="T74" fmla="*/ 914305 w 1657350"/>
                <a:gd name="T75" fmla="*/ 452817 h 3028950"/>
                <a:gd name="T76" fmla="*/ 907637 w 1657350"/>
                <a:gd name="T77" fmla="*/ 1153285 h 3028950"/>
                <a:gd name="T78" fmla="*/ 907542 w 1657350"/>
                <a:gd name="T79" fmla="*/ 690370 h 3028950"/>
                <a:gd name="T80" fmla="*/ 845153 w 1657350"/>
                <a:gd name="T81" fmla="*/ 703896 h 3028950"/>
                <a:gd name="T82" fmla="*/ 870966 w 1657350"/>
                <a:gd name="T83" fmla="*/ 467866 h 3028950"/>
                <a:gd name="T84" fmla="*/ 869347 w 1657350"/>
                <a:gd name="T85" fmla="*/ 915351 h 3028950"/>
                <a:gd name="T86" fmla="*/ 873633 w 1657350"/>
                <a:gd name="T87" fmla="*/ 304798 h 3028950"/>
                <a:gd name="T88" fmla="*/ 646462 w 1657350"/>
                <a:gd name="T89" fmla="*/ 868583 h 3028950"/>
                <a:gd name="T90" fmla="*/ 657892 w 1657350"/>
                <a:gd name="T91" fmla="*/ 1093278 h 3028950"/>
                <a:gd name="T92" fmla="*/ 1236250 w 1657350"/>
                <a:gd name="T93" fmla="*/ 2639281 h 3028950"/>
                <a:gd name="T94" fmla="*/ 1157383 w 1657350"/>
                <a:gd name="T95" fmla="*/ 1408460 h 3028950"/>
                <a:gd name="T96" fmla="*/ 1177576 w 1657350"/>
                <a:gd name="T97" fmla="*/ 1101660 h 3028950"/>
                <a:gd name="T98" fmla="*/ 1234440 w 1657350"/>
                <a:gd name="T99" fmla="*/ 1489137 h 3028950"/>
                <a:gd name="T100" fmla="*/ 1179100 w 1657350"/>
                <a:gd name="T101" fmla="*/ 1157286 h 3028950"/>
                <a:gd name="T102" fmla="*/ 1194054 w 1657350"/>
                <a:gd name="T103" fmla="*/ 1438464 h 3028950"/>
                <a:gd name="T104" fmla="*/ 1180338 w 1657350"/>
                <a:gd name="T105" fmla="*/ 1319496 h 3028950"/>
                <a:gd name="T106" fmla="*/ 1196531 w 1657350"/>
                <a:gd name="T107" fmla="*/ 1664873 h 3028950"/>
                <a:gd name="T108" fmla="*/ 1154811 w 1657350"/>
                <a:gd name="T109" fmla="*/ 1471706 h 3028950"/>
                <a:gd name="T110" fmla="*/ 1239965 w 1657350"/>
                <a:gd name="T111" fmla="*/ 2409918 h 3028950"/>
                <a:gd name="T112" fmla="*/ 1326737 w 1657350"/>
                <a:gd name="T113" fmla="*/ 1912904 h 3028950"/>
                <a:gd name="T114" fmla="*/ 1499045 w 1657350"/>
                <a:gd name="T115" fmla="*/ 574070 h 3028950"/>
                <a:gd name="T116" fmla="*/ 1432084 w 1657350"/>
                <a:gd name="T117" fmla="*/ 614932 h 3028950"/>
                <a:gd name="T118" fmla="*/ 1470470 w 1657350"/>
                <a:gd name="T119" fmla="*/ 2639281 h 3028950"/>
                <a:gd name="T120" fmla="*/ 1480376 w 1657350"/>
                <a:gd name="T121" fmla="*/ 2593370 h 3028950"/>
                <a:gd name="T122" fmla="*/ 1574673 w 1657350"/>
                <a:gd name="T123" fmla="*/ 1916619 h 3028950"/>
                <a:gd name="T124" fmla="*/ 1554766 w 1657350"/>
                <a:gd name="T125" fmla="*/ 2458306 h 30289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57350" h="3028950">
                  <a:moveTo>
                    <a:pt x="1635347" y="2530219"/>
                  </a:moveTo>
                  <a:cubicBezTo>
                    <a:pt x="1625632" y="2515836"/>
                    <a:pt x="1625918" y="2492024"/>
                    <a:pt x="1618012" y="2473260"/>
                  </a:cubicBezTo>
                  <a:cubicBezTo>
                    <a:pt x="1621727" y="2487452"/>
                    <a:pt x="1617917" y="2500120"/>
                    <a:pt x="1610582" y="2509169"/>
                  </a:cubicBezTo>
                  <a:cubicBezTo>
                    <a:pt x="1613249" y="2513074"/>
                    <a:pt x="1616012" y="2516980"/>
                    <a:pt x="1615535" y="2524028"/>
                  </a:cubicBezTo>
                  <a:cubicBezTo>
                    <a:pt x="1596390" y="2533172"/>
                    <a:pt x="1598581" y="2503073"/>
                    <a:pt x="1579531" y="2504216"/>
                  </a:cubicBezTo>
                  <a:cubicBezTo>
                    <a:pt x="1578959" y="2501835"/>
                    <a:pt x="1576864" y="2501073"/>
                    <a:pt x="1577054" y="2498025"/>
                  </a:cubicBezTo>
                  <a:cubicBezTo>
                    <a:pt x="1579817" y="2495834"/>
                    <a:pt x="1579912" y="2490976"/>
                    <a:pt x="1584484" y="2490595"/>
                  </a:cubicBezTo>
                  <a:cubicBezTo>
                    <a:pt x="1586865" y="2491167"/>
                    <a:pt x="1587627" y="2493262"/>
                    <a:pt x="1590675" y="2493072"/>
                  </a:cubicBezTo>
                  <a:cubicBezTo>
                    <a:pt x="1591437" y="2490500"/>
                    <a:pt x="1593056" y="2488881"/>
                    <a:pt x="1595628" y="2488119"/>
                  </a:cubicBezTo>
                  <a:cubicBezTo>
                    <a:pt x="1595914" y="2481642"/>
                    <a:pt x="1589437" y="2470593"/>
                    <a:pt x="1596866" y="2468307"/>
                  </a:cubicBezTo>
                  <a:cubicBezTo>
                    <a:pt x="1586770" y="2468592"/>
                    <a:pt x="1573244" y="2446590"/>
                    <a:pt x="1583246" y="2434874"/>
                  </a:cubicBezTo>
                  <a:cubicBezTo>
                    <a:pt x="1589056" y="2434874"/>
                    <a:pt x="1591247" y="2431255"/>
                    <a:pt x="1594390" y="2428683"/>
                  </a:cubicBezTo>
                  <a:cubicBezTo>
                    <a:pt x="1607153" y="2429064"/>
                    <a:pt x="1610963" y="2430969"/>
                    <a:pt x="1616678" y="2438589"/>
                  </a:cubicBezTo>
                  <a:cubicBezTo>
                    <a:pt x="1617821" y="2432493"/>
                    <a:pt x="1610963" y="2434398"/>
                    <a:pt x="1611725" y="2428683"/>
                  </a:cubicBezTo>
                  <a:cubicBezTo>
                    <a:pt x="1618107" y="2432874"/>
                    <a:pt x="1618107" y="2425825"/>
                    <a:pt x="1622870" y="2424968"/>
                  </a:cubicBezTo>
                  <a:cubicBezTo>
                    <a:pt x="1622679" y="2428016"/>
                    <a:pt x="1623536" y="2430111"/>
                    <a:pt x="1625346" y="2431159"/>
                  </a:cubicBezTo>
                  <a:cubicBezTo>
                    <a:pt x="1628013" y="2424206"/>
                    <a:pt x="1621727" y="2424492"/>
                    <a:pt x="1622870" y="2415062"/>
                  </a:cubicBezTo>
                  <a:cubicBezTo>
                    <a:pt x="1624965" y="2415062"/>
                    <a:pt x="1626965" y="2415062"/>
                    <a:pt x="1629061" y="2415062"/>
                  </a:cubicBezTo>
                  <a:cubicBezTo>
                    <a:pt x="1630204" y="2421444"/>
                    <a:pt x="1630490" y="2423444"/>
                    <a:pt x="1627823" y="2429921"/>
                  </a:cubicBezTo>
                  <a:cubicBezTo>
                    <a:pt x="1631728" y="2430016"/>
                    <a:pt x="1631347" y="2426016"/>
                    <a:pt x="1636490" y="2427444"/>
                  </a:cubicBezTo>
                  <a:cubicBezTo>
                    <a:pt x="1634300" y="2420206"/>
                    <a:pt x="1639157" y="2420206"/>
                    <a:pt x="1642682" y="2418777"/>
                  </a:cubicBezTo>
                  <a:cubicBezTo>
                    <a:pt x="1641062" y="2416681"/>
                    <a:pt x="1635252" y="2418777"/>
                    <a:pt x="1635252" y="2415062"/>
                  </a:cubicBezTo>
                  <a:cubicBezTo>
                    <a:pt x="1636776" y="2414586"/>
                    <a:pt x="1637729" y="2413443"/>
                    <a:pt x="1637729" y="2411347"/>
                  </a:cubicBezTo>
                  <a:cubicBezTo>
                    <a:pt x="1633347" y="2409728"/>
                    <a:pt x="1634776" y="2407061"/>
                    <a:pt x="1629061" y="2408871"/>
                  </a:cubicBezTo>
                  <a:cubicBezTo>
                    <a:pt x="1629632" y="2404966"/>
                    <a:pt x="1625251" y="2406108"/>
                    <a:pt x="1626584" y="2401441"/>
                  </a:cubicBezTo>
                  <a:cubicBezTo>
                    <a:pt x="1633347" y="2400679"/>
                    <a:pt x="1626013" y="2383915"/>
                    <a:pt x="1630299" y="2377915"/>
                  </a:cubicBezTo>
                  <a:cubicBezTo>
                    <a:pt x="1626680" y="2376486"/>
                    <a:pt x="1622584" y="2375628"/>
                    <a:pt x="1617917" y="2375438"/>
                  </a:cubicBezTo>
                  <a:cubicBezTo>
                    <a:pt x="1620774" y="2361341"/>
                    <a:pt x="1606487" y="2352197"/>
                    <a:pt x="1615440" y="2340767"/>
                  </a:cubicBezTo>
                  <a:cubicBezTo>
                    <a:pt x="1617726" y="2340481"/>
                    <a:pt x="1618202" y="2342196"/>
                    <a:pt x="1620393" y="2342005"/>
                  </a:cubicBezTo>
                  <a:cubicBezTo>
                    <a:pt x="1615821" y="2336957"/>
                    <a:pt x="1614773" y="2332290"/>
                    <a:pt x="1609249" y="2337052"/>
                  </a:cubicBezTo>
                  <a:cubicBezTo>
                    <a:pt x="1607630" y="2329623"/>
                    <a:pt x="1613154" y="2329432"/>
                    <a:pt x="1615440" y="2325908"/>
                  </a:cubicBezTo>
                  <a:cubicBezTo>
                    <a:pt x="1613821" y="2324194"/>
                    <a:pt x="1609344" y="2325336"/>
                    <a:pt x="1609249" y="2322193"/>
                  </a:cubicBezTo>
                  <a:cubicBezTo>
                    <a:pt x="1609535" y="2314478"/>
                    <a:pt x="1613345" y="2316478"/>
                    <a:pt x="1616678" y="2313525"/>
                  </a:cubicBezTo>
                  <a:cubicBezTo>
                    <a:pt x="1608773" y="2316288"/>
                    <a:pt x="1609535" y="2305715"/>
                    <a:pt x="1611725" y="2302381"/>
                  </a:cubicBezTo>
                  <a:cubicBezTo>
                    <a:pt x="1607153" y="2301048"/>
                    <a:pt x="1608201" y="2305429"/>
                    <a:pt x="1604296" y="2304858"/>
                  </a:cubicBezTo>
                  <a:cubicBezTo>
                    <a:pt x="1604201" y="2300667"/>
                    <a:pt x="1605725" y="2298095"/>
                    <a:pt x="1608011" y="2296190"/>
                  </a:cubicBezTo>
                  <a:cubicBezTo>
                    <a:pt x="1605248" y="2295047"/>
                    <a:pt x="1598486" y="2295428"/>
                    <a:pt x="1599343" y="2287522"/>
                  </a:cubicBezTo>
                  <a:cubicBezTo>
                    <a:pt x="1605248" y="2286951"/>
                    <a:pt x="1604582" y="2286951"/>
                    <a:pt x="1610487" y="2287522"/>
                  </a:cubicBezTo>
                  <a:cubicBezTo>
                    <a:pt x="1612964" y="2288379"/>
                    <a:pt x="1609725" y="2294952"/>
                    <a:pt x="1614202" y="2293713"/>
                  </a:cubicBezTo>
                  <a:cubicBezTo>
                    <a:pt x="1615535" y="2286570"/>
                    <a:pt x="1609344" y="2286951"/>
                    <a:pt x="1610487" y="2280093"/>
                  </a:cubicBezTo>
                  <a:cubicBezTo>
                    <a:pt x="1605534" y="2278188"/>
                    <a:pt x="1601438" y="2276283"/>
                    <a:pt x="1601819" y="2281331"/>
                  </a:cubicBezTo>
                  <a:cubicBezTo>
                    <a:pt x="1596200" y="2275235"/>
                    <a:pt x="1593437" y="2251518"/>
                    <a:pt x="1603058" y="2246660"/>
                  </a:cubicBezTo>
                  <a:cubicBezTo>
                    <a:pt x="1600105" y="2246088"/>
                    <a:pt x="1600391" y="2248946"/>
                    <a:pt x="1596866" y="2247898"/>
                  </a:cubicBezTo>
                  <a:cubicBezTo>
                    <a:pt x="1593914" y="2226657"/>
                    <a:pt x="1597343" y="2196273"/>
                    <a:pt x="1598105" y="2178461"/>
                  </a:cubicBezTo>
                  <a:cubicBezTo>
                    <a:pt x="1602010" y="2179032"/>
                    <a:pt x="1602486" y="2176175"/>
                    <a:pt x="1606772" y="2177223"/>
                  </a:cubicBezTo>
                  <a:cubicBezTo>
                    <a:pt x="1606963" y="2170841"/>
                    <a:pt x="1600676" y="2174746"/>
                    <a:pt x="1596866" y="2174746"/>
                  </a:cubicBezTo>
                  <a:cubicBezTo>
                    <a:pt x="1595152" y="2168079"/>
                    <a:pt x="1601629" y="2169603"/>
                    <a:pt x="1600581" y="2163602"/>
                  </a:cubicBezTo>
                  <a:cubicBezTo>
                    <a:pt x="1596390" y="2143028"/>
                    <a:pt x="1602391" y="2125121"/>
                    <a:pt x="1600581" y="2104071"/>
                  </a:cubicBezTo>
                  <a:cubicBezTo>
                    <a:pt x="1603820" y="2104071"/>
                    <a:pt x="1607915" y="2104737"/>
                    <a:pt x="1608011" y="2101594"/>
                  </a:cubicBezTo>
                  <a:cubicBezTo>
                    <a:pt x="1596295" y="2100642"/>
                    <a:pt x="1601057" y="2084259"/>
                    <a:pt x="1605534" y="2080544"/>
                  </a:cubicBezTo>
                  <a:cubicBezTo>
                    <a:pt x="1599057" y="2077115"/>
                    <a:pt x="1597057" y="2070162"/>
                    <a:pt x="1601819" y="2064447"/>
                  </a:cubicBezTo>
                  <a:cubicBezTo>
                    <a:pt x="1606391" y="2064447"/>
                    <a:pt x="1607439" y="2067971"/>
                    <a:pt x="1610487" y="2069400"/>
                  </a:cubicBezTo>
                  <a:cubicBezTo>
                    <a:pt x="1613630" y="2066352"/>
                    <a:pt x="1607915" y="2066733"/>
                    <a:pt x="1609249" y="2061970"/>
                  </a:cubicBezTo>
                  <a:cubicBezTo>
                    <a:pt x="1606296" y="2061970"/>
                    <a:pt x="1605629" y="2064161"/>
                    <a:pt x="1601819" y="2063208"/>
                  </a:cubicBezTo>
                  <a:cubicBezTo>
                    <a:pt x="1600962" y="2060160"/>
                    <a:pt x="1600581" y="2058065"/>
                    <a:pt x="1603058" y="2055779"/>
                  </a:cubicBezTo>
                  <a:cubicBezTo>
                    <a:pt x="1606868" y="2054922"/>
                    <a:pt x="1607534" y="2057112"/>
                    <a:pt x="1610487" y="2057017"/>
                  </a:cubicBezTo>
                  <a:cubicBezTo>
                    <a:pt x="1610773" y="2051588"/>
                    <a:pt x="1614487" y="2043396"/>
                    <a:pt x="1605534" y="2044635"/>
                  </a:cubicBezTo>
                  <a:cubicBezTo>
                    <a:pt x="1605153" y="2049111"/>
                    <a:pt x="1609249" y="2049207"/>
                    <a:pt x="1609249" y="2053302"/>
                  </a:cubicBezTo>
                  <a:cubicBezTo>
                    <a:pt x="1607630" y="2053683"/>
                    <a:pt x="1606868" y="2055112"/>
                    <a:pt x="1604296" y="2054541"/>
                  </a:cubicBezTo>
                  <a:cubicBezTo>
                    <a:pt x="1601533" y="2053588"/>
                    <a:pt x="1601248" y="2050254"/>
                    <a:pt x="1599343" y="2048349"/>
                  </a:cubicBezTo>
                  <a:cubicBezTo>
                    <a:pt x="1606106" y="2038920"/>
                    <a:pt x="1599724" y="2029490"/>
                    <a:pt x="1598105" y="2018631"/>
                  </a:cubicBezTo>
                  <a:cubicBezTo>
                    <a:pt x="1601915" y="2019489"/>
                    <a:pt x="1602581" y="2017393"/>
                    <a:pt x="1605534" y="2017393"/>
                  </a:cubicBezTo>
                  <a:cubicBezTo>
                    <a:pt x="1606010" y="2013202"/>
                    <a:pt x="1600010" y="2015488"/>
                    <a:pt x="1601819" y="2009964"/>
                  </a:cubicBezTo>
                  <a:cubicBezTo>
                    <a:pt x="1605534" y="2007582"/>
                    <a:pt x="1607915" y="2011583"/>
                    <a:pt x="1609249" y="2007487"/>
                  </a:cubicBezTo>
                  <a:cubicBezTo>
                    <a:pt x="1598867" y="2010249"/>
                    <a:pt x="1601533" y="1998819"/>
                    <a:pt x="1604296" y="1995105"/>
                  </a:cubicBezTo>
                  <a:cubicBezTo>
                    <a:pt x="1599057" y="1991961"/>
                    <a:pt x="1601819" y="1984056"/>
                    <a:pt x="1601819" y="1976531"/>
                  </a:cubicBezTo>
                  <a:cubicBezTo>
                    <a:pt x="1590389" y="1978531"/>
                    <a:pt x="1598581" y="1995581"/>
                    <a:pt x="1595628" y="1997581"/>
                  </a:cubicBezTo>
                  <a:cubicBezTo>
                    <a:pt x="1595152" y="1993485"/>
                    <a:pt x="1591913" y="1992152"/>
                    <a:pt x="1589437" y="1990152"/>
                  </a:cubicBezTo>
                  <a:cubicBezTo>
                    <a:pt x="1592294" y="1986627"/>
                    <a:pt x="1592008" y="1983579"/>
                    <a:pt x="1589437" y="1980246"/>
                  </a:cubicBezTo>
                  <a:cubicBezTo>
                    <a:pt x="1595152" y="1981389"/>
                    <a:pt x="1595723" y="1971483"/>
                    <a:pt x="1591913" y="1970340"/>
                  </a:cubicBezTo>
                  <a:cubicBezTo>
                    <a:pt x="1594199" y="1967673"/>
                    <a:pt x="1595628" y="1964053"/>
                    <a:pt x="1599343" y="1962910"/>
                  </a:cubicBezTo>
                  <a:cubicBezTo>
                    <a:pt x="1599343" y="1964148"/>
                    <a:pt x="1600295" y="1964339"/>
                    <a:pt x="1600581" y="1965387"/>
                  </a:cubicBezTo>
                  <a:cubicBezTo>
                    <a:pt x="1600200" y="1968339"/>
                    <a:pt x="1596295" y="1967673"/>
                    <a:pt x="1596866" y="1971578"/>
                  </a:cubicBezTo>
                  <a:cubicBezTo>
                    <a:pt x="1601153" y="1972149"/>
                    <a:pt x="1603820" y="1971102"/>
                    <a:pt x="1606772" y="1970340"/>
                  </a:cubicBezTo>
                  <a:cubicBezTo>
                    <a:pt x="1602391" y="1966434"/>
                    <a:pt x="1604867" y="1955671"/>
                    <a:pt x="1599343" y="1953004"/>
                  </a:cubicBezTo>
                  <a:cubicBezTo>
                    <a:pt x="1594961" y="1953957"/>
                    <a:pt x="1597914" y="1957290"/>
                    <a:pt x="1599343" y="1959195"/>
                  </a:cubicBezTo>
                  <a:cubicBezTo>
                    <a:pt x="1597533" y="1959862"/>
                    <a:pt x="1596200" y="1961005"/>
                    <a:pt x="1594390" y="1961672"/>
                  </a:cubicBezTo>
                  <a:cubicBezTo>
                    <a:pt x="1593056" y="1956338"/>
                    <a:pt x="1590008" y="1952814"/>
                    <a:pt x="1589437" y="1946813"/>
                  </a:cubicBezTo>
                  <a:cubicBezTo>
                    <a:pt x="1591913" y="1945575"/>
                    <a:pt x="1593723" y="1943670"/>
                    <a:pt x="1595628" y="1941860"/>
                  </a:cubicBezTo>
                  <a:cubicBezTo>
                    <a:pt x="1595914" y="1936526"/>
                    <a:pt x="1591532" y="1936812"/>
                    <a:pt x="1594390" y="1931954"/>
                  </a:cubicBezTo>
                  <a:cubicBezTo>
                    <a:pt x="1592580" y="1931763"/>
                    <a:pt x="1589818" y="1932430"/>
                    <a:pt x="1589437" y="1930716"/>
                  </a:cubicBezTo>
                  <a:cubicBezTo>
                    <a:pt x="1588865" y="1923477"/>
                    <a:pt x="1596009" y="1924048"/>
                    <a:pt x="1601819" y="1923286"/>
                  </a:cubicBezTo>
                  <a:cubicBezTo>
                    <a:pt x="1601629" y="1917952"/>
                    <a:pt x="1604677" y="1908332"/>
                    <a:pt x="1599343" y="1907189"/>
                  </a:cubicBezTo>
                  <a:cubicBezTo>
                    <a:pt x="1599724" y="1910427"/>
                    <a:pt x="1598867" y="1912523"/>
                    <a:pt x="1595628" y="1912142"/>
                  </a:cubicBezTo>
                  <a:cubicBezTo>
                    <a:pt x="1595628" y="1915095"/>
                    <a:pt x="1597724" y="1915761"/>
                    <a:pt x="1596866" y="1919571"/>
                  </a:cubicBezTo>
                  <a:cubicBezTo>
                    <a:pt x="1593914" y="1918809"/>
                    <a:pt x="1587818" y="1921095"/>
                    <a:pt x="1586960" y="1918333"/>
                  </a:cubicBezTo>
                  <a:cubicBezTo>
                    <a:pt x="1592294" y="1917000"/>
                    <a:pt x="1589437" y="1910142"/>
                    <a:pt x="1589437" y="1904712"/>
                  </a:cubicBezTo>
                  <a:cubicBezTo>
                    <a:pt x="1599438" y="1901760"/>
                    <a:pt x="1593247" y="1894806"/>
                    <a:pt x="1598105" y="1889853"/>
                  </a:cubicBezTo>
                  <a:cubicBezTo>
                    <a:pt x="1594771" y="1886520"/>
                    <a:pt x="1593437" y="1891473"/>
                    <a:pt x="1590675" y="1892330"/>
                  </a:cubicBezTo>
                  <a:cubicBezTo>
                    <a:pt x="1590389" y="1890615"/>
                    <a:pt x="1588675" y="1890234"/>
                    <a:pt x="1588199" y="1888615"/>
                  </a:cubicBezTo>
                  <a:cubicBezTo>
                    <a:pt x="1591628" y="1886329"/>
                    <a:pt x="1592771" y="1881567"/>
                    <a:pt x="1596866" y="1879947"/>
                  </a:cubicBezTo>
                  <a:cubicBezTo>
                    <a:pt x="1597724" y="1876614"/>
                    <a:pt x="1594390" y="1877471"/>
                    <a:pt x="1594390" y="1874994"/>
                  </a:cubicBezTo>
                  <a:cubicBezTo>
                    <a:pt x="1598295" y="1876137"/>
                    <a:pt x="1598295" y="1873089"/>
                    <a:pt x="1599343" y="1871280"/>
                  </a:cubicBezTo>
                  <a:cubicBezTo>
                    <a:pt x="1592485" y="1869851"/>
                    <a:pt x="1595914" y="1868136"/>
                    <a:pt x="1596866" y="1862612"/>
                  </a:cubicBezTo>
                  <a:cubicBezTo>
                    <a:pt x="1592104" y="1863564"/>
                    <a:pt x="1589532" y="1859659"/>
                    <a:pt x="1589437" y="1852706"/>
                  </a:cubicBezTo>
                  <a:cubicBezTo>
                    <a:pt x="1590961" y="1849753"/>
                    <a:pt x="1599152" y="1853373"/>
                    <a:pt x="1600581" y="1850229"/>
                  </a:cubicBezTo>
                  <a:cubicBezTo>
                    <a:pt x="1592771" y="1849086"/>
                    <a:pt x="1594390" y="1846038"/>
                    <a:pt x="1589437" y="1842800"/>
                  </a:cubicBezTo>
                  <a:cubicBezTo>
                    <a:pt x="1590294" y="1825655"/>
                    <a:pt x="1584579" y="1818035"/>
                    <a:pt x="1586960" y="1801938"/>
                  </a:cubicBezTo>
                  <a:cubicBezTo>
                    <a:pt x="1591913" y="1805652"/>
                    <a:pt x="1599533" y="1806033"/>
                    <a:pt x="1601819" y="1800699"/>
                  </a:cubicBezTo>
                  <a:cubicBezTo>
                    <a:pt x="1598581" y="1802033"/>
                    <a:pt x="1594199" y="1802223"/>
                    <a:pt x="1589437" y="1801938"/>
                  </a:cubicBezTo>
                  <a:cubicBezTo>
                    <a:pt x="1581912" y="1795080"/>
                    <a:pt x="1583341" y="1789650"/>
                    <a:pt x="1583246" y="1778316"/>
                  </a:cubicBezTo>
                  <a:cubicBezTo>
                    <a:pt x="1586008" y="1777839"/>
                    <a:pt x="1587722" y="1776125"/>
                    <a:pt x="1588199" y="1773363"/>
                  </a:cubicBezTo>
                  <a:cubicBezTo>
                    <a:pt x="1584579" y="1771362"/>
                    <a:pt x="1584103" y="1770696"/>
                    <a:pt x="1585722" y="1767171"/>
                  </a:cubicBezTo>
                  <a:cubicBezTo>
                    <a:pt x="1583341" y="1766886"/>
                    <a:pt x="1582960" y="1768600"/>
                    <a:pt x="1580769" y="1768410"/>
                  </a:cubicBezTo>
                  <a:cubicBezTo>
                    <a:pt x="1583150" y="1780983"/>
                    <a:pt x="1580007" y="1786983"/>
                    <a:pt x="1577054" y="1795746"/>
                  </a:cubicBezTo>
                  <a:cubicBezTo>
                    <a:pt x="1579626" y="1796413"/>
                    <a:pt x="1581245" y="1798128"/>
                    <a:pt x="1582007" y="1800699"/>
                  </a:cubicBezTo>
                  <a:cubicBezTo>
                    <a:pt x="1577531" y="1804509"/>
                    <a:pt x="1579531" y="1814796"/>
                    <a:pt x="1569625" y="1813082"/>
                  </a:cubicBezTo>
                  <a:cubicBezTo>
                    <a:pt x="1569911" y="1796604"/>
                    <a:pt x="1572006" y="1784888"/>
                    <a:pt x="1567148" y="1773458"/>
                  </a:cubicBezTo>
                  <a:cubicBezTo>
                    <a:pt x="1569530" y="1772982"/>
                    <a:pt x="1572482" y="1772982"/>
                    <a:pt x="1572101" y="1769743"/>
                  </a:cubicBezTo>
                  <a:cubicBezTo>
                    <a:pt x="1565434" y="1771362"/>
                    <a:pt x="1569434" y="1762504"/>
                    <a:pt x="1568387" y="1758599"/>
                  </a:cubicBezTo>
                  <a:cubicBezTo>
                    <a:pt x="1571530" y="1758504"/>
                    <a:pt x="1573149" y="1756789"/>
                    <a:pt x="1573340" y="1753646"/>
                  </a:cubicBezTo>
                  <a:cubicBezTo>
                    <a:pt x="1567339" y="1751074"/>
                    <a:pt x="1569720" y="1739644"/>
                    <a:pt x="1573340" y="1735072"/>
                  </a:cubicBezTo>
                  <a:cubicBezTo>
                    <a:pt x="1568768" y="1733834"/>
                    <a:pt x="1571054" y="1725738"/>
                    <a:pt x="1565910" y="1725166"/>
                  </a:cubicBezTo>
                  <a:cubicBezTo>
                    <a:pt x="1571530" y="1723166"/>
                    <a:pt x="1580102" y="1731167"/>
                    <a:pt x="1586960" y="1725166"/>
                  </a:cubicBezTo>
                  <a:cubicBezTo>
                    <a:pt x="1586484" y="1727928"/>
                    <a:pt x="1584103" y="1731834"/>
                    <a:pt x="1588199" y="1732596"/>
                  </a:cubicBezTo>
                  <a:cubicBezTo>
                    <a:pt x="1593533" y="1728214"/>
                    <a:pt x="1585532" y="1724690"/>
                    <a:pt x="1586960" y="1720213"/>
                  </a:cubicBezTo>
                  <a:cubicBezTo>
                    <a:pt x="1581722" y="1723547"/>
                    <a:pt x="1582388" y="1717641"/>
                    <a:pt x="1578293" y="1716498"/>
                  </a:cubicBezTo>
                  <a:cubicBezTo>
                    <a:pt x="1578388" y="1721356"/>
                    <a:pt x="1583722" y="1720308"/>
                    <a:pt x="1580769" y="1725166"/>
                  </a:cubicBezTo>
                  <a:cubicBezTo>
                    <a:pt x="1573530" y="1726214"/>
                    <a:pt x="1571720" y="1721832"/>
                    <a:pt x="1568387" y="1718975"/>
                  </a:cubicBezTo>
                  <a:cubicBezTo>
                    <a:pt x="1571339" y="1711831"/>
                    <a:pt x="1568863" y="1698687"/>
                    <a:pt x="1568387" y="1689257"/>
                  </a:cubicBezTo>
                  <a:cubicBezTo>
                    <a:pt x="1571530" y="1689447"/>
                    <a:pt x="1572292" y="1687352"/>
                    <a:pt x="1573340" y="1685542"/>
                  </a:cubicBezTo>
                  <a:cubicBezTo>
                    <a:pt x="1571435" y="1685352"/>
                    <a:pt x="1568768" y="1686018"/>
                    <a:pt x="1568387" y="1684304"/>
                  </a:cubicBezTo>
                  <a:cubicBezTo>
                    <a:pt x="1569530" y="1653062"/>
                    <a:pt x="1565148" y="1607056"/>
                    <a:pt x="1565910" y="1583910"/>
                  </a:cubicBezTo>
                  <a:cubicBezTo>
                    <a:pt x="1566672" y="1584291"/>
                    <a:pt x="1570673" y="1586958"/>
                    <a:pt x="1570863" y="1583910"/>
                  </a:cubicBezTo>
                  <a:cubicBezTo>
                    <a:pt x="1570101" y="1581815"/>
                    <a:pt x="1564958" y="1584006"/>
                    <a:pt x="1564672" y="1581434"/>
                  </a:cubicBezTo>
                  <a:cubicBezTo>
                    <a:pt x="1567720" y="1544096"/>
                    <a:pt x="1566005" y="1520855"/>
                    <a:pt x="1565910" y="1485993"/>
                  </a:cubicBezTo>
                  <a:cubicBezTo>
                    <a:pt x="1567529" y="1485993"/>
                    <a:pt x="1569244" y="1485993"/>
                    <a:pt x="1570863" y="1485993"/>
                  </a:cubicBezTo>
                  <a:cubicBezTo>
                    <a:pt x="1566482" y="1476278"/>
                    <a:pt x="1572673" y="1467515"/>
                    <a:pt x="1569625" y="1461228"/>
                  </a:cubicBezTo>
                  <a:cubicBezTo>
                    <a:pt x="1565243" y="1461038"/>
                    <a:pt x="1564196" y="1458847"/>
                    <a:pt x="1562195" y="1462467"/>
                  </a:cubicBezTo>
                  <a:cubicBezTo>
                    <a:pt x="1561338" y="1457514"/>
                    <a:pt x="1566862" y="1458942"/>
                    <a:pt x="1570863" y="1458752"/>
                  </a:cubicBezTo>
                  <a:cubicBezTo>
                    <a:pt x="1571435" y="1454847"/>
                    <a:pt x="1569053" y="1453894"/>
                    <a:pt x="1568387" y="1451322"/>
                  </a:cubicBezTo>
                  <a:cubicBezTo>
                    <a:pt x="1564767" y="1451037"/>
                    <a:pt x="1563815" y="1456275"/>
                    <a:pt x="1562195" y="1451322"/>
                  </a:cubicBezTo>
                  <a:cubicBezTo>
                    <a:pt x="1567148" y="1450084"/>
                    <a:pt x="1563433" y="1440178"/>
                    <a:pt x="1567148" y="1437702"/>
                  </a:cubicBezTo>
                  <a:cubicBezTo>
                    <a:pt x="1564862" y="1437416"/>
                    <a:pt x="1564386" y="1439130"/>
                    <a:pt x="1562195" y="1438940"/>
                  </a:cubicBezTo>
                  <a:cubicBezTo>
                    <a:pt x="1564577" y="1435320"/>
                    <a:pt x="1566291" y="1435701"/>
                    <a:pt x="1564672" y="1430272"/>
                  </a:cubicBezTo>
                  <a:cubicBezTo>
                    <a:pt x="1567148" y="1431701"/>
                    <a:pt x="1573244" y="1425414"/>
                    <a:pt x="1570863" y="1421604"/>
                  </a:cubicBezTo>
                  <a:cubicBezTo>
                    <a:pt x="1568482" y="1421319"/>
                    <a:pt x="1568101" y="1423033"/>
                    <a:pt x="1565910" y="1422843"/>
                  </a:cubicBezTo>
                  <a:cubicBezTo>
                    <a:pt x="1568863" y="1402364"/>
                    <a:pt x="1559909" y="1377599"/>
                    <a:pt x="1567148" y="1360930"/>
                  </a:cubicBezTo>
                  <a:cubicBezTo>
                    <a:pt x="1563815" y="1349786"/>
                    <a:pt x="1562386" y="1335498"/>
                    <a:pt x="1568387" y="1326259"/>
                  </a:cubicBezTo>
                  <a:cubicBezTo>
                    <a:pt x="1557528" y="1323973"/>
                    <a:pt x="1567053" y="1309400"/>
                    <a:pt x="1567148" y="1302732"/>
                  </a:cubicBezTo>
                  <a:cubicBezTo>
                    <a:pt x="1556957" y="1299684"/>
                    <a:pt x="1565148" y="1282063"/>
                    <a:pt x="1559719" y="1276729"/>
                  </a:cubicBezTo>
                  <a:cubicBezTo>
                    <a:pt x="1562481" y="1272348"/>
                    <a:pt x="1562481" y="1261299"/>
                    <a:pt x="1560957" y="1249488"/>
                  </a:cubicBezTo>
                  <a:cubicBezTo>
                    <a:pt x="1559814" y="1241106"/>
                    <a:pt x="1558481" y="1233581"/>
                    <a:pt x="1557242" y="1225961"/>
                  </a:cubicBezTo>
                  <a:cubicBezTo>
                    <a:pt x="1559814" y="1227009"/>
                    <a:pt x="1564100" y="1224056"/>
                    <a:pt x="1560957" y="1223484"/>
                  </a:cubicBezTo>
                  <a:cubicBezTo>
                    <a:pt x="1553718" y="1217103"/>
                    <a:pt x="1556480" y="1189575"/>
                    <a:pt x="1553528" y="1175097"/>
                  </a:cubicBezTo>
                  <a:cubicBezTo>
                    <a:pt x="1555147" y="1175478"/>
                    <a:pt x="1555909" y="1176907"/>
                    <a:pt x="1558481" y="1176336"/>
                  </a:cubicBezTo>
                  <a:cubicBezTo>
                    <a:pt x="1557337" y="1168335"/>
                    <a:pt x="1552956" y="1170525"/>
                    <a:pt x="1551051" y="1162715"/>
                  </a:cubicBezTo>
                  <a:cubicBezTo>
                    <a:pt x="1550861" y="1157952"/>
                    <a:pt x="1555337" y="1157952"/>
                    <a:pt x="1556004" y="1154047"/>
                  </a:cubicBezTo>
                  <a:cubicBezTo>
                    <a:pt x="1554099" y="1153857"/>
                    <a:pt x="1551432" y="1154523"/>
                    <a:pt x="1551051" y="1152809"/>
                  </a:cubicBezTo>
                  <a:cubicBezTo>
                    <a:pt x="1551146" y="1138140"/>
                    <a:pt x="1547051" y="1135378"/>
                    <a:pt x="1546098" y="1123091"/>
                  </a:cubicBezTo>
                  <a:cubicBezTo>
                    <a:pt x="1542574" y="1120329"/>
                    <a:pt x="1535525" y="1121186"/>
                    <a:pt x="1537430" y="1113185"/>
                  </a:cubicBezTo>
                  <a:cubicBezTo>
                    <a:pt x="1535049" y="1112804"/>
                    <a:pt x="1534954" y="1114899"/>
                    <a:pt x="1533716" y="1115661"/>
                  </a:cubicBezTo>
                  <a:cubicBezTo>
                    <a:pt x="1533811" y="1108708"/>
                    <a:pt x="1536668" y="1112042"/>
                    <a:pt x="1542383" y="1110708"/>
                  </a:cubicBezTo>
                  <a:cubicBezTo>
                    <a:pt x="1540193" y="1106422"/>
                    <a:pt x="1543431" y="1101469"/>
                    <a:pt x="1548575" y="1104517"/>
                  </a:cubicBezTo>
                  <a:cubicBezTo>
                    <a:pt x="1549241" y="1089372"/>
                    <a:pt x="1542098" y="1082133"/>
                    <a:pt x="1538669" y="1070989"/>
                  </a:cubicBezTo>
                  <a:cubicBezTo>
                    <a:pt x="1541526" y="1071370"/>
                    <a:pt x="1540002" y="1067465"/>
                    <a:pt x="1542383" y="1067274"/>
                  </a:cubicBezTo>
                  <a:cubicBezTo>
                    <a:pt x="1544860" y="1067274"/>
                    <a:pt x="1544003" y="1070703"/>
                    <a:pt x="1547336" y="1069751"/>
                  </a:cubicBezTo>
                  <a:cubicBezTo>
                    <a:pt x="1548098" y="1064893"/>
                    <a:pt x="1545527" y="1063369"/>
                    <a:pt x="1543622" y="1061083"/>
                  </a:cubicBezTo>
                  <a:cubicBezTo>
                    <a:pt x="1543431" y="1062893"/>
                    <a:pt x="1544003" y="1065655"/>
                    <a:pt x="1542383" y="1066036"/>
                  </a:cubicBezTo>
                  <a:cubicBezTo>
                    <a:pt x="1540669" y="1061178"/>
                    <a:pt x="1530763" y="1064798"/>
                    <a:pt x="1534954" y="1057368"/>
                  </a:cubicBezTo>
                  <a:cubicBezTo>
                    <a:pt x="1538859" y="1055940"/>
                    <a:pt x="1538002" y="1059369"/>
                    <a:pt x="1539907" y="1059845"/>
                  </a:cubicBezTo>
                  <a:cubicBezTo>
                    <a:pt x="1540097" y="1055082"/>
                    <a:pt x="1540859" y="1053654"/>
                    <a:pt x="1533716" y="1047462"/>
                  </a:cubicBezTo>
                  <a:cubicBezTo>
                    <a:pt x="1534573" y="1050796"/>
                    <a:pt x="1531144" y="1049844"/>
                    <a:pt x="1530001" y="1051177"/>
                  </a:cubicBezTo>
                  <a:cubicBezTo>
                    <a:pt x="1530382" y="1046129"/>
                    <a:pt x="1528953" y="1039366"/>
                    <a:pt x="1534954" y="1040033"/>
                  </a:cubicBezTo>
                  <a:cubicBezTo>
                    <a:pt x="1533525" y="1033461"/>
                    <a:pt x="1536478" y="1026222"/>
                    <a:pt x="1531239" y="1020221"/>
                  </a:cubicBezTo>
                  <a:cubicBezTo>
                    <a:pt x="1533239" y="1018506"/>
                    <a:pt x="1535144" y="1016697"/>
                    <a:pt x="1537430" y="1015268"/>
                  </a:cubicBezTo>
                  <a:cubicBezTo>
                    <a:pt x="1537811" y="1010696"/>
                    <a:pt x="1536383" y="1004314"/>
                    <a:pt x="1538669" y="1001647"/>
                  </a:cubicBezTo>
                  <a:cubicBezTo>
                    <a:pt x="1529525" y="999456"/>
                    <a:pt x="1530763" y="984026"/>
                    <a:pt x="1534954" y="974310"/>
                  </a:cubicBezTo>
                  <a:cubicBezTo>
                    <a:pt x="1533049" y="971453"/>
                    <a:pt x="1529715" y="973072"/>
                    <a:pt x="1528762" y="971834"/>
                  </a:cubicBezTo>
                  <a:cubicBezTo>
                    <a:pt x="1530763" y="970119"/>
                    <a:pt x="1533049" y="968786"/>
                    <a:pt x="1533716" y="965643"/>
                  </a:cubicBezTo>
                  <a:cubicBezTo>
                    <a:pt x="1530096" y="961642"/>
                    <a:pt x="1532287" y="955546"/>
                    <a:pt x="1528762" y="949545"/>
                  </a:cubicBezTo>
                  <a:cubicBezTo>
                    <a:pt x="1531049" y="951355"/>
                    <a:pt x="1532954" y="952879"/>
                    <a:pt x="1534954" y="949545"/>
                  </a:cubicBezTo>
                  <a:cubicBezTo>
                    <a:pt x="1528382" y="948212"/>
                    <a:pt x="1534001" y="942306"/>
                    <a:pt x="1531239" y="937163"/>
                  </a:cubicBezTo>
                  <a:cubicBezTo>
                    <a:pt x="1528001" y="938306"/>
                    <a:pt x="1524095" y="932781"/>
                    <a:pt x="1527524" y="928495"/>
                  </a:cubicBezTo>
                  <a:cubicBezTo>
                    <a:pt x="1526762" y="931734"/>
                    <a:pt x="1528001" y="932972"/>
                    <a:pt x="1531239" y="932210"/>
                  </a:cubicBezTo>
                  <a:cubicBezTo>
                    <a:pt x="1529334" y="924114"/>
                    <a:pt x="1528096" y="918208"/>
                    <a:pt x="1532477" y="912398"/>
                  </a:cubicBezTo>
                  <a:cubicBezTo>
                    <a:pt x="1526953" y="913065"/>
                    <a:pt x="1533525" y="905826"/>
                    <a:pt x="1526286" y="903730"/>
                  </a:cubicBezTo>
                  <a:cubicBezTo>
                    <a:pt x="1529239" y="904206"/>
                    <a:pt x="1525619" y="898110"/>
                    <a:pt x="1530001" y="900015"/>
                  </a:cubicBezTo>
                  <a:cubicBezTo>
                    <a:pt x="1525524" y="895539"/>
                    <a:pt x="1525143" y="884871"/>
                    <a:pt x="1528762" y="881442"/>
                  </a:cubicBezTo>
                  <a:cubicBezTo>
                    <a:pt x="1535621" y="880013"/>
                    <a:pt x="1530096" y="890871"/>
                    <a:pt x="1533716" y="892586"/>
                  </a:cubicBezTo>
                  <a:cubicBezTo>
                    <a:pt x="1533144" y="888681"/>
                    <a:pt x="1537526" y="889824"/>
                    <a:pt x="1536192" y="885156"/>
                  </a:cubicBezTo>
                  <a:cubicBezTo>
                    <a:pt x="1532573" y="882870"/>
                    <a:pt x="1533335" y="882108"/>
                    <a:pt x="1532477" y="878965"/>
                  </a:cubicBezTo>
                  <a:cubicBezTo>
                    <a:pt x="1527524" y="879346"/>
                    <a:pt x="1523429" y="878965"/>
                    <a:pt x="1522571" y="875250"/>
                  </a:cubicBezTo>
                  <a:cubicBezTo>
                    <a:pt x="1523714" y="865249"/>
                    <a:pt x="1519809" y="842484"/>
                    <a:pt x="1515142" y="834388"/>
                  </a:cubicBezTo>
                  <a:cubicBezTo>
                    <a:pt x="1521524" y="829340"/>
                    <a:pt x="1514475" y="821339"/>
                    <a:pt x="1518857" y="815814"/>
                  </a:cubicBezTo>
                  <a:cubicBezTo>
                    <a:pt x="1513332" y="806861"/>
                    <a:pt x="1511237" y="782763"/>
                    <a:pt x="1518857" y="774952"/>
                  </a:cubicBezTo>
                  <a:cubicBezTo>
                    <a:pt x="1517428" y="774762"/>
                    <a:pt x="1517523" y="772952"/>
                    <a:pt x="1517618" y="771237"/>
                  </a:cubicBezTo>
                  <a:cubicBezTo>
                    <a:pt x="1512570" y="770571"/>
                    <a:pt x="1510570" y="765618"/>
                    <a:pt x="1507712" y="766284"/>
                  </a:cubicBezTo>
                  <a:cubicBezTo>
                    <a:pt x="1506379" y="761712"/>
                    <a:pt x="1511903" y="763903"/>
                    <a:pt x="1512665" y="761331"/>
                  </a:cubicBezTo>
                  <a:cubicBezTo>
                    <a:pt x="1510760" y="761141"/>
                    <a:pt x="1511522" y="758379"/>
                    <a:pt x="1511427" y="756378"/>
                  </a:cubicBezTo>
                  <a:cubicBezTo>
                    <a:pt x="1507617" y="755426"/>
                    <a:pt x="1509046" y="759807"/>
                    <a:pt x="1505236" y="758855"/>
                  </a:cubicBezTo>
                  <a:cubicBezTo>
                    <a:pt x="1507617" y="754854"/>
                    <a:pt x="1502855" y="747425"/>
                    <a:pt x="1508951" y="745234"/>
                  </a:cubicBezTo>
                  <a:cubicBezTo>
                    <a:pt x="1507522" y="743329"/>
                    <a:pt x="1505331" y="742186"/>
                    <a:pt x="1505236" y="739043"/>
                  </a:cubicBezTo>
                  <a:cubicBezTo>
                    <a:pt x="1507046" y="737614"/>
                    <a:pt x="1508379" y="737614"/>
                    <a:pt x="1510189" y="739043"/>
                  </a:cubicBezTo>
                  <a:cubicBezTo>
                    <a:pt x="1511808" y="729042"/>
                    <a:pt x="1506665" y="725232"/>
                    <a:pt x="1505236" y="715516"/>
                  </a:cubicBezTo>
                  <a:cubicBezTo>
                    <a:pt x="1508189" y="717516"/>
                    <a:pt x="1513142" y="717516"/>
                    <a:pt x="1516380" y="719231"/>
                  </a:cubicBezTo>
                  <a:cubicBezTo>
                    <a:pt x="1514475" y="713992"/>
                    <a:pt x="1522762" y="719040"/>
                    <a:pt x="1522571" y="715516"/>
                  </a:cubicBezTo>
                  <a:cubicBezTo>
                    <a:pt x="1521905" y="712468"/>
                    <a:pt x="1521428" y="710468"/>
                    <a:pt x="1520095" y="705610"/>
                  </a:cubicBezTo>
                  <a:cubicBezTo>
                    <a:pt x="1515428" y="708277"/>
                    <a:pt x="1517809" y="707039"/>
                    <a:pt x="1513904" y="704372"/>
                  </a:cubicBezTo>
                  <a:cubicBezTo>
                    <a:pt x="1514666" y="707610"/>
                    <a:pt x="1513427" y="708849"/>
                    <a:pt x="1510189" y="708087"/>
                  </a:cubicBezTo>
                  <a:cubicBezTo>
                    <a:pt x="1509236" y="703038"/>
                    <a:pt x="1514189" y="703800"/>
                    <a:pt x="1517618" y="703134"/>
                  </a:cubicBezTo>
                  <a:cubicBezTo>
                    <a:pt x="1517047" y="697990"/>
                    <a:pt x="1517618" y="693990"/>
                    <a:pt x="1522571" y="694466"/>
                  </a:cubicBezTo>
                  <a:cubicBezTo>
                    <a:pt x="1515808" y="688846"/>
                    <a:pt x="1517809" y="679702"/>
                    <a:pt x="1520095" y="670939"/>
                  </a:cubicBezTo>
                  <a:cubicBezTo>
                    <a:pt x="1516952" y="671606"/>
                    <a:pt x="1515713" y="672558"/>
                    <a:pt x="1513904" y="669701"/>
                  </a:cubicBezTo>
                  <a:cubicBezTo>
                    <a:pt x="1517047" y="666653"/>
                    <a:pt x="1511237" y="667034"/>
                    <a:pt x="1512665" y="662271"/>
                  </a:cubicBezTo>
                  <a:cubicBezTo>
                    <a:pt x="1519619" y="662843"/>
                    <a:pt x="1512189" y="653699"/>
                    <a:pt x="1518857" y="652365"/>
                  </a:cubicBezTo>
                  <a:cubicBezTo>
                    <a:pt x="1512951" y="649603"/>
                    <a:pt x="1514856" y="639126"/>
                    <a:pt x="1510189" y="635030"/>
                  </a:cubicBezTo>
                  <a:cubicBezTo>
                    <a:pt x="1515047" y="637030"/>
                    <a:pt x="1512761" y="631791"/>
                    <a:pt x="1515142" y="631315"/>
                  </a:cubicBezTo>
                  <a:cubicBezTo>
                    <a:pt x="1528667" y="632553"/>
                    <a:pt x="1527524" y="649698"/>
                    <a:pt x="1525048" y="659890"/>
                  </a:cubicBezTo>
                  <a:cubicBezTo>
                    <a:pt x="1525715" y="661700"/>
                    <a:pt x="1526953" y="662938"/>
                    <a:pt x="1528762" y="663605"/>
                  </a:cubicBezTo>
                  <a:cubicBezTo>
                    <a:pt x="1530382" y="661509"/>
                    <a:pt x="1531334" y="658747"/>
                    <a:pt x="1534954" y="658652"/>
                  </a:cubicBezTo>
                  <a:cubicBezTo>
                    <a:pt x="1536383" y="660081"/>
                    <a:pt x="1536383" y="663033"/>
                    <a:pt x="1536192" y="666081"/>
                  </a:cubicBezTo>
                  <a:cubicBezTo>
                    <a:pt x="1534382" y="666081"/>
                    <a:pt x="1532287" y="660843"/>
                    <a:pt x="1532477" y="666081"/>
                  </a:cubicBezTo>
                  <a:cubicBezTo>
                    <a:pt x="1533906" y="667605"/>
                    <a:pt x="1536002" y="668367"/>
                    <a:pt x="1534954" y="672273"/>
                  </a:cubicBezTo>
                  <a:cubicBezTo>
                    <a:pt x="1529810" y="672558"/>
                    <a:pt x="1530668" y="678654"/>
                    <a:pt x="1527524" y="680940"/>
                  </a:cubicBezTo>
                  <a:cubicBezTo>
                    <a:pt x="1527334" y="684846"/>
                    <a:pt x="1530763" y="685036"/>
                    <a:pt x="1530001" y="689608"/>
                  </a:cubicBezTo>
                  <a:cubicBezTo>
                    <a:pt x="1532763" y="690942"/>
                    <a:pt x="1546193" y="694561"/>
                    <a:pt x="1539907" y="704467"/>
                  </a:cubicBezTo>
                  <a:cubicBezTo>
                    <a:pt x="1538383" y="702181"/>
                    <a:pt x="1533430" y="703515"/>
                    <a:pt x="1531239" y="701991"/>
                  </a:cubicBezTo>
                  <a:cubicBezTo>
                    <a:pt x="1530953" y="704372"/>
                    <a:pt x="1532668" y="704753"/>
                    <a:pt x="1532477" y="706944"/>
                  </a:cubicBezTo>
                  <a:cubicBezTo>
                    <a:pt x="1535430" y="707420"/>
                    <a:pt x="1535240" y="704658"/>
                    <a:pt x="1538669" y="705705"/>
                  </a:cubicBezTo>
                  <a:cubicBezTo>
                    <a:pt x="1537430" y="711039"/>
                    <a:pt x="1542098" y="710468"/>
                    <a:pt x="1542383" y="714373"/>
                  </a:cubicBezTo>
                  <a:cubicBezTo>
                    <a:pt x="1541050" y="715802"/>
                    <a:pt x="1538859" y="716564"/>
                    <a:pt x="1539907" y="720564"/>
                  </a:cubicBezTo>
                  <a:cubicBezTo>
                    <a:pt x="1543050" y="720374"/>
                    <a:pt x="1543812" y="718183"/>
                    <a:pt x="1544860" y="721803"/>
                  </a:cubicBezTo>
                  <a:cubicBezTo>
                    <a:pt x="1544003" y="725136"/>
                    <a:pt x="1538002" y="723231"/>
                    <a:pt x="1538669" y="727994"/>
                  </a:cubicBezTo>
                  <a:cubicBezTo>
                    <a:pt x="1543241" y="727899"/>
                    <a:pt x="1544669" y="731042"/>
                    <a:pt x="1547336" y="732947"/>
                  </a:cubicBezTo>
                  <a:cubicBezTo>
                    <a:pt x="1551051" y="717135"/>
                    <a:pt x="1539812" y="703419"/>
                    <a:pt x="1546098" y="693228"/>
                  </a:cubicBezTo>
                  <a:cubicBezTo>
                    <a:pt x="1541145" y="687703"/>
                    <a:pt x="1540574" y="678750"/>
                    <a:pt x="1539907" y="670939"/>
                  </a:cubicBezTo>
                  <a:cubicBezTo>
                    <a:pt x="1536859" y="637125"/>
                    <a:pt x="1530096" y="593787"/>
                    <a:pt x="1523810" y="564354"/>
                  </a:cubicBezTo>
                  <a:cubicBezTo>
                    <a:pt x="1518952" y="573975"/>
                    <a:pt x="1528572" y="578261"/>
                    <a:pt x="1522571" y="587881"/>
                  </a:cubicBezTo>
                  <a:cubicBezTo>
                    <a:pt x="1528667" y="596835"/>
                    <a:pt x="1529429" y="613218"/>
                    <a:pt x="1526286" y="625124"/>
                  </a:cubicBezTo>
                  <a:cubicBezTo>
                    <a:pt x="1524191" y="620171"/>
                    <a:pt x="1527334" y="609122"/>
                    <a:pt x="1521333" y="605312"/>
                  </a:cubicBezTo>
                  <a:cubicBezTo>
                    <a:pt x="1520095" y="613408"/>
                    <a:pt x="1524857" y="622362"/>
                    <a:pt x="1522571" y="630077"/>
                  </a:cubicBezTo>
                  <a:cubicBezTo>
                    <a:pt x="1520666" y="627029"/>
                    <a:pt x="1519619" y="623124"/>
                    <a:pt x="1513904" y="623886"/>
                  </a:cubicBezTo>
                  <a:cubicBezTo>
                    <a:pt x="1510189" y="618742"/>
                    <a:pt x="1510856" y="603788"/>
                    <a:pt x="1511427" y="601597"/>
                  </a:cubicBezTo>
                  <a:cubicBezTo>
                    <a:pt x="1512856" y="601502"/>
                    <a:pt x="1513332" y="603407"/>
                    <a:pt x="1513904" y="601597"/>
                  </a:cubicBezTo>
                  <a:cubicBezTo>
                    <a:pt x="1512761" y="597311"/>
                    <a:pt x="1509903" y="602359"/>
                    <a:pt x="1507712" y="599121"/>
                  </a:cubicBezTo>
                  <a:cubicBezTo>
                    <a:pt x="1509522" y="595977"/>
                    <a:pt x="1508951" y="590358"/>
                    <a:pt x="1511427" y="587976"/>
                  </a:cubicBezTo>
                  <a:cubicBezTo>
                    <a:pt x="1505617" y="580547"/>
                    <a:pt x="1505617" y="569498"/>
                    <a:pt x="1505236" y="559497"/>
                  </a:cubicBezTo>
                  <a:cubicBezTo>
                    <a:pt x="1501235" y="561021"/>
                    <a:pt x="1504283" y="555496"/>
                    <a:pt x="1500283" y="557020"/>
                  </a:cubicBezTo>
                  <a:cubicBezTo>
                    <a:pt x="1496378" y="559592"/>
                    <a:pt x="1495520" y="559592"/>
                    <a:pt x="1491615" y="557020"/>
                  </a:cubicBezTo>
                  <a:cubicBezTo>
                    <a:pt x="1491615" y="557877"/>
                    <a:pt x="1491615" y="558639"/>
                    <a:pt x="1491615" y="559497"/>
                  </a:cubicBezTo>
                  <a:cubicBezTo>
                    <a:pt x="1491901" y="560449"/>
                    <a:pt x="1491710" y="561973"/>
                    <a:pt x="1492853" y="561973"/>
                  </a:cubicBezTo>
                  <a:cubicBezTo>
                    <a:pt x="1493996" y="558639"/>
                    <a:pt x="1497425" y="563021"/>
                    <a:pt x="1497806" y="564450"/>
                  </a:cubicBezTo>
                  <a:cubicBezTo>
                    <a:pt x="1497330" y="570260"/>
                    <a:pt x="1496282" y="570641"/>
                    <a:pt x="1500283" y="573117"/>
                  </a:cubicBezTo>
                  <a:cubicBezTo>
                    <a:pt x="1490853" y="574451"/>
                    <a:pt x="1493711" y="570355"/>
                    <a:pt x="1481709" y="571879"/>
                  </a:cubicBezTo>
                  <a:cubicBezTo>
                    <a:pt x="1479995" y="563211"/>
                    <a:pt x="1478661" y="555020"/>
                    <a:pt x="1477994" y="548352"/>
                  </a:cubicBezTo>
                  <a:cubicBezTo>
                    <a:pt x="1480376" y="549686"/>
                    <a:pt x="1484281" y="548924"/>
                    <a:pt x="1481709" y="547114"/>
                  </a:cubicBezTo>
                  <a:cubicBezTo>
                    <a:pt x="1473041" y="538923"/>
                    <a:pt x="1478090" y="522254"/>
                    <a:pt x="1470565" y="509967"/>
                  </a:cubicBezTo>
                  <a:cubicBezTo>
                    <a:pt x="1471994" y="508347"/>
                    <a:pt x="1475232" y="509490"/>
                    <a:pt x="1476756" y="511205"/>
                  </a:cubicBezTo>
                  <a:cubicBezTo>
                    <a:pt x="1479423" y="521397"/>
                    <a:pt x="1478375" y="527778"/>
                    <a:pt x="1485424" y="533493"/>
                  </a:cubicBezTo>
                  <a:cubicBezTo>
                    <a:pt x="1482376" y="533303"/>
                    <a:pt x="1480280" y="534160"/>
                    <a:pt x="1479233" y="535970"/>
                  </a:cubicBezTo>
                  <a:cubicBezTo>
                    <a:pt x="1484757" y="536922"/>
                    <a:pt x="1482566" y="543876"/>
                    <a:pt x="1484186" y="545876"/>
                  </a:cubicBezTo>
                  <a:cubicBezTo>
                    <a:pt x="1492853" y="542542"/>
                    <a:pt x="1490282" y="537018"/>
                    <a:pt x="1491615" y="529779"/>
                  </a:cubicBezTo>
                  <a:cubicBezTo>
                    <a:pt x="1489139" y="529779"/>
                    <a:pt x="1486662" y="529779"/>
                    <a:pt x="1484186" y="529779"/>
                  </a:cubicBezTo>
                  <a:cubicBezTo>
                    <a:pt x="1483614" y="524064"/>
                    <a:pt x="1481804" y="518825"/>
                    <a:pt x="1486662" y="516158"/>
                  </a:cubicBezTo>
                  <a:cubicBezTo>
                    <a:pt x="1485710" y="520920"/>
                    <a:pt x="1483424" y="528731"/>
                    <a:pt x="1491615" y="527302"/>
                  </a:cubicBezTo>
                  <a:cubicBezTo>
                    <a:pt x="1493044" y="520063"/>
                    <a:pt x="1484376" y="509586"/>
                    <a:pt x="1491615" y="503775"/>
                  </a:cubicBezTo>
                  <a:cubicBezTo>
                    <a:pt x="1489234" y="503394"/>
                    <a:pt x="1489139" y="505395"/>
                    <a:pt x="1487900" y="506252"/>
                  </a:cubicBezTo>
                  <a:cubicBezTo>
                    <a:pt x="1488948" y="502823"/>
                    <a:pt x="1486186" y="503013"/>
                    <a:pt x="1486662" y="500061"/>
                  </a:cubicBezTo>
                  <a:cubicBezTo>
                    <a:pt x="1488186" y="496251"/>
                    <a:pt x="1501426" y="487392"/>
                    <a:pt x="1505331" y="498822"/>
                  </a:cubicBezTo>
                  <a:cubicBezTo>
                    <a:pt x="1498664" y="499870"/>
                    <a:pt x="1495044" y="496155"/>
                    <a:pt x="1491710" y="500061"/>
                  </a:cubicBezTo>
                  <a:cubicBezTo>
                    <a:pt x="1500759" y="500537"/>
                    <a:pt x="1495616" y="507681"/>
                    <a:pt x="1499140" y="513681"/>
                  </a:cubicBezTo>
                  <a:cubicBezTo>
                    <a:pt x="1503236" y="511586"/>
                    <a:pt x="1505331" y="513586"/>
                    <a:pt x="1507808" y="516158"/>
                  </a:cubicBezTo>
                  <a:cubicBezTo>
                    <a:pt x="1505331" y="525302"/>
                    <a:pt x="1510570" y="523492"/>
                    <a:pt x="1512761" y="528540"/>
                  </a:cubicBezTo>
                  <a:cubicBezTo>
                    <a:pt x="1507998" y="528921"/>
                    <a:pt x="1508474" y="531874"/>
                    <a:pt x="1506569" y="537208"/>
                  </a:cubicBezTo>
                  <a:cubicBezTo>
                    <a:pt x="1515047" y="538065"/>
                    <a:pt x="1511999" y="543304"/>
                    <a:pt x="1516475" y="547114"/>
                  </a:cubicBezTo>
                  <a:cubicBezTo>
                    <a:pt x="1516666" y="545590"/>
                    <a:pt x="1516856" y="544161"/>
                    <a:pt x="1518952" y="544638"/>
                  </a:cubicBezTo>
                  <a:cubicBezTo>
                    <a:pt x="1516475" y="550353"/>
                    <a:pt x="1520095" y="546352"/>
                    <a:pt x="1521428" y="548352"/>
                  </a:cubicBezTo>
                  <a:cubicBezTo>
                    <a:pt x="1518857" y="551115"/>
                    <a:pt x="1522762" y="554353"/>
                    <a:pt x="1521428" y="559497"/>
                  </a:cubicBezTo>
                  <a:cubicBezTo>
                    <a:pt x="1528858" y="551305"/>
                    <a:pt x="1518285" y="544352"/>
                    <a:pt x="1521428" y="534732"/>
                  </a:cubicBezTo>
                  <a:cubicBezTo>
                    <a:pt x="1518095" y="533779"/>
                    <a:pt x="1518952" y="537208"/>
                    <a:pt x="1516475" y="537208"/>
                  </a:cubicBezTo>
                  <a:cubicBezTo>
                    <a:pt x="1514380" y="530255"/>
                    <a:pt x="1516094" y="519396"/>
                    <a:pt x="1511522" y="514920"/>
                  </a:cubicBezTo>
                  <a:cubicBezTo>
                    <a:pt x="1517142" y="514539"/>
                    <a:pt x="1518380" y="513681"/>
                    <a:pt x="1522667" y="516158"/>
                  </a:cubicBezTo>
                  <a:cubicBezTo>
                    <a:pt x="1509712" y="500156"/>
                    <a:pt x="1516094" y="471486"/>
                    <a:pt x="1509046" y="456627"/>
                  </a:cubicBezTo>
                  <a:cubicBezTo>
                    <a:pt x="1509427" y="459103"/>
                    <a:pt x="1507427" y="459103"/>
                    <a:pt x="1506569" y="460341"/>
                  </a:cubicBezTo>
                  <a:cubicBezTo>
                    <a:pt x="1508379" y="461389"/>
                    <a:pt x="1509236" y="463485"/>
                    <a:pt x="1509046" y="466533"/>
                  </a:cubicBezTo>
                  <a:cubicBezTo>
                    <a:pt x="1505712" y="469295"/>
                    <a:pt x="1505998" y="467866"/>
                    <a:pt x="1501616" y="469009"/>
                  </a:cubicBezTo>
                  <a:cubicBezTo>
                    <a:pt x="1501712" y="466818"/>
                    <a:pt x="1501331" y="465104"/>
                    <a:pt x="1500378" y="464056"/>
                  </a:cubicBezTo>
                  <a:cubicBezTo>
                    <a:pt x="1501616" y="464056"/>
                    <a:pt x="1502855" y="464056"/>
                    <a:pt x="1504093" y="464056"/>
                  </a:cubicBezTo>
                  <a:cubicBezTo>
                    <a:pt x="1505045" y="459770"/>
                    <a:pt x="1499045" y="462437"/>
                    <a:pt x="1500378" y="457865"/>
                  </a:cubicBezTo>
                  <a:cubicBezTo>
                    <a:pt x="1502188" y="458151"/>
                    <a:pt x="1502474" y="459865"/>
                    <a:pt x="1504093" y="460341"/>
                  </a:cubicBezTo>
                  <a:cubicBezTo>
                    <a:pt x="1504569" y="456341"/>
                    <a:pt x="1502474" y="449578"/>
                    <a:pt x="1506569" y="449197"/>
                  </a:cubicBezTo>
                  <a:cubicBezTo>
                    <a:pt x="1504950" y="450816"/>
                    <a:pt x="1504950" y="453769"/>
                    <a:pt x="1507808" y="454150"/>
                  </a:cubicBezTo>
                  <a:cubicBezTo>
                    <a:pt x="1506665" y="450150"/>
                    <a:pt x="1511903" y="452436"/>
                    <a:pt x="1511522" y="449197"/>
                  </a:cubicBezTo>
                  <a:cubicBezTo>
                    <a:pt x="1509998" y="448626"/>
                    <a:pt x="1508951" y="447578"/>
                    <a:pt x="1509046" y="445482"/>
                  </a:cubicBezTo>
                  <a:cubicBezTo>
                    <a:pt x="1515428" y="441863"/>
                    <a:pt x="1518476" y="427766"/>
                    <a:pt x="1528858" y="435576"/>
                  </a:cubicBezTo>
                  <a:cubicBezTo>
                    <a:pt x="1528858" y="437291"/>
                    <a:pt x="1529429" y="438339"/>
                    <a:pt x="1530096" y="439291"/>
                  </a:cubicBezTo>
                  <a:cubicBezTo>
                    <a:pt x="1527239" y="438910"/>
                    <a:pt x="1525429" y="439577"/>
                    <a:pt x="1525143" y="441768"/>
                  </a:cubicBezTo>
                  <a:cubicBezTo>
                    <a:pt x="1528762" y="442911"/>
                    <a:pt x="1529429" y="443387"/>
                    <a:pt x="1531334" y="440529"/>
                  </a:cubicBezTo>
                  <a:cubicBezTo>
                    <a:pt x="1531906" y="445768"/>
                    <a:pt x="1537145" y="446340"/>
                    <a:pt x="1541240" y="447959"/>
                  </a:cubicBezTo>
                  <a:cubicBezTo>
                    <a:pt x="1528762" y="448626"/>
                    <a:pt x="1543431" y="460246"/>
                    <a:pt x="1538764" y="466533"/>
                  </a:cubicBezTo>
                  <a:cubicBezTo>
                    <a:pt x="1537526" y="466628"/>
                    <a:pt x="1536287" y="461199"/>
                    <a:pt x="1535049" y="465294"/>
                  </a:cubicBezTo>
                  <a:cubicBezTo>
                    <a:pt x="1542383" y="470628"/>
                    <a:pt x="1536192" y="481963"/>
                    <a:pt x="1542479" y="487583"/>
                  </a:cubicBezTo>
                  <a:cubicBezTo>
                    <a:pt x="1539907" y="490250"/>
                    <a:pt x="1538478" y="486440"/>
                    <a:pt x="1536287" y="488821"/>
                  </a:cubicBezTo>
                  <a:cubicBezTo>
                    <a:pt x="1534668" y="492250"/>
                    <a:pt x="1542860" y="491964"/>
                    <a:pt x="1538764" y="493774"/>
                  </a:cubicBezTo>
                  <a:cubicBezTo>
                    <a:pt x="1535240" y="493965"/>
                    <a:pt x="1536287" y="489583"/>
                    <a:pt x="1531334" y="491298"/>
                  </a:cubicBezTo>
                  <a:cubicBezTo>
                    <a:pt x="1536287" y="499680"/>
                    <a:pt x="1534382" y="500156"/>
                    <a:pt x="1542479" y="503680"/>
                  </a:cubicBezTo>
                  <a:cubicBezTo>
                    <a:pt x="1541621" y="498251"/>
                    <a:pt x="1542669" y="498632"/>
                    <a:pt x="1540002" y="495012"/>
                  </a:cubicBezTo>
                  <a:cubicBezTo>
                    <a:pt x="1542193" y="492631"/>
                    <a:pt x="1547622" y="493488"/>
                    <a:pt x="1548670" y="490059"/>
                  </a:cubicBezTo>
                  <a:cubicBezTo>
                    <a:pt x="1547051" y="488821"/>
                    <a:pt x="1544955" y="488059"/>
                    <a:pt x="1543717" y="486345"/>
                  </a:cubicBezTo>
                  <a:cubicBezTo>
                    <a:pt x="1543526" y="467199"/>
                    <a:pt x="1541240" y="459008"/>
                    <a:pt x="1543717" y="441672"/>
                  </a:cubicBezTo>
                  <a:cubicBezTo>
                    <a:pt x="1540193" y="440625"/>
                    <a:pt x="1540478" y="443387"/>
                    <a:pt x="1537526" y="442911"/>
                  </a:cubicBezTo>
                  <a:cubicBezTo>
                    <a:pt x="1542002" y="437862"/>
                    <a:pt x="1534763" y="438339"/>
                    <a:pt x="1533811" y="437958"/>
                  </a:cubicBezTo>
                  <a:cubicBezTo>
                    <a:pt x="1534763" y="433862"/>
                    <a:pt x="1536764" y="431671"/>
                    <a:pt x="1538764" y="431766"/>
                  </a:cubicBezTo>
                  <a:cubicBezTo>
                    <a:pt x="1537335" y="431481"/>
                    <a:pt x="1536859" y="430433"/>
                    <a:pt x="1536287" y="429290"/>
                  </a:cubicBezTo>
                  <a:cubicBezTo>
                    <a:pt x="1540574" y="429480"/>
                    <a:pt x="1539050" y="423861"/>
                    <a:pt x="1542479" y="423099"/>
                  </a:cubicBezTo>
                  <a:cubicBezTo>
                    <a:pt x="1544383" y="427671"/>
                    <a:pt x="1539526" y="437100"/>
                    <a:pt x="1546193" y="439196"/>
                  </a:cubicBezTo>
                  <a:cubicBezTo>
                    <a:pt x="1548479" y="426051"/>
                    <a:pt x="1545908" y="420241"/>
                    <a:pt x="1541240" y="409478"/>
                  </a:cubicBezTo>
                  <a:cubicBezTo>
                    <a:pt x="1540859" y="413288"/>
                    <a:pt x="1536478" y="413002"/>
                    <a:pt x="1535049" y="415669"/>
                  </a:cubicBezTo>
                  <a:cubicBezTo>
                    <a:pt x="1529906" y="414336"/>
                    <a:pt x="1528191" y="416717"/>
                    <a:pt x="1525143" y="414431"/>
                  </a:cubicBezTo>
                  <a:cubicBezTo>
                    <a:pt x="1528667" y="407859"/>
                    <a:pt x="1529334" y="404144"/>
                    <a:pt x="1528858" y="397095"/>
                  </a:cubicBezTo>
                  <a:cubicBezTo>
                    <a:pt x="1538097" y="396619"/>
                    <a:pt x="1533620" y="389285"/>
                    <a:pt x="1538764" y="385951"/>
                  </a:cubicBezTo>
                  <a:cubicBezTo>
                    <a:pt x="1530096" y="371473"/>
                    <a:pt x="1516571" y="361853"/>
                    <a:pt x="1505331" y="350042"/>
                  </a:cubicBezTo>
                  <a:cubicBezTo>
                    <a:pt x="1510379" y="345184"/>
                    <a:pt x="1512475" y="337374"/>
                    <a:pt x="1522667" y="337659"/>
                  </a:cubicBezTo>
                  <a:cubicBezTo>
                    <a:pt x="1521905" y="331944"/>
                    <a:pt x="1528858" y="333849"/>
                    <a:pt x="1527620" y="327753"/>
                  </a:cubicBezTo>
                  <a:cubicBezTo>
                    <a:pt x="1516475" y="324896"/>
                    <a:pt x="1506855" y="339469"/>
                    <a:pt x="1502759" y="343851"/>
                  </a:cubicBezTo>
                  <a:cubicBezTo>
                    <a:pt x="1498854" y="335183"/>
                    <a:pt x="1507617" y="324229"/>
                    <a:pt x="1502759" y="317847"/>
                  </a:cubicBezTo>
                  <a:cubicBezTo>
                    <a:pt x="1510379" y="309275"/>
                    <a:pt x="1510856" y="292511"/>
                    <a:pt x="1511427" y="278128"/>
                  </a:cubicBezTo>
                  <a:cubicBezTo>
                    <a:pt x="1511999" y="265174"/>
                    <a:pt x="1511141" y="250887"/>
                    <a:pt x="1507712" y="240885"/>
                  </a:cubicBezTo>
                  <a:cubicBezTo>
                    <a:pt x="1508474" y="237837"/>
                    <a:pt x="1508760" y="234504"/>
                    <a:pt x="1512665" y="234694"/>
                  </a:cubicBezTo>
                  <a:cubicBezTo>
                    <a:pt x="1518380" y="239933"/>
                    <a:pt x="1525333" y="233932"/>
                    <a:pt x="1532477" y="233456"/>
                  </a:cubicBezTo>
                  <a:cubicBezTo>
                    <a:pt x="1538192" y="238123"/>
                    <a:pt x="1538859" y="247743"/>
                    <a:pt x="1543622" y="253268"/>
                  </a:cubicBezTo>
                  <a:cubicBezTo>
                    <a:pt x="1542288" y="249077"/>
                    <a:pt x="1547432" y="251363"/>
                    <a:pt x="1549813" y="250791"/>
                  </a:cubicBezTo>
                  <a:cubicBezTo>
                    <a:pt x="1552385" y="256506"/>
                    <a:pt x="1552766" y="264412"/>
                    <a:pt x="1554766" y="270603"/>
                  </a:cubicBezTo>
                  <a:cubicBezTo>
                    <a:pt x="1558290" y="272032"/>
                    <a:pt x="1560005" y="270794"/>
                    <a:pt x="1563433" y="269365"/>
                  </a:cubicBezTo>
                  <a:cubicBezTo>
                    <a:pt x="1560290" y="261078"/>
                    <a:pt x="1566101" y="255935"/>
                    <a:pt x="1568387" y="249553"/>
                  </a:cubicBezTo>
                  <a:cubicBezTo>
                    <a:pt x="1558862" y="238409"/>
                    <a:pt x="1553337" y="223359"/>
                    <a:pt x="1533716" y="222312"/>
                  </a:cubicBezTo>
                  <a:cubicBezTo>
                    <a:pt x="1533239" y="204690"/>
                    <a:pt x="1527620" y="186688"/>
                    <a:pt x="1536192" y="177735"/>
                  </a:cubicBezTo>
                  <a:cubicBezTo>
                    <a:pt x="1531620" y="176973"/>
                    <a:pt x="1532001" y="170305"/>
                    <a:pt x="1533716" y="166590"/>
                  </a:cubicBezTo>
                  <a:cubicBezTo>
                    <a:pt x="1520571" y="160590"/>
                    <a:pt x="1528001" y="146112"/>
                    <a:pt x="1526286" y="126871"/>
                  </a:cubicBezTo>
                  <a:cubicBezTo>
                    <a:pt x="1520000" y="125823"/>
                    <a:pt x="1524667" y="121156"/>
                    <a:pt x="1523810" y="115727"/>
                  </a:cubicBezTo>
                  <a:cubicBezTo>
                    <a:pt x="1520762" y="113822"/>
                    <a:pt x="1516380" y="113155"/>
                    <a:pt x="1515142" y="109536"/>
                  </a:cubicBezTo>
                  <a:cubicBezTo>
                    <a:pt x="1515142" y="107916"/>
                    <a:pt x="1515142" y="106202"/>
                    <a:pt x="1515142" y="104583"/>
                  </a:cubicBezTo>
                  <a:cubicBezTo>
                    <a:pt x="1497425" y="95820"/>
                    <a:pt x="1504569" y="71626"/>
                    <a:pt x="1496568" y="57434"/>
                  </a:cubicBezTo>
                  <a:cubicBezTo>
                    <a:pt x="1489901" y="45718"/>
                    <a:pt x="1470184" y="38384"/>
                    <a:pt x="1454468" y="41337"/>
                  </a:cubicBezTo>
                  <a:cubicBezTo>
                    <a:pt x="1449610" y="47623"/>
                    <a:pt x="1440942" y="50100"/>
                    <a:pt x="1434656" y="54957"/>
                  </a:cubicBezTo>
                  <a:cubicBezTo>
                    <a:pt x="1431512" y="52576"/>
                    <a:pt x="1429798" y="56005"/>
                    <a:pt x="1425988" y="53719"/>
                  </a:cubicBezTo>
                  <a:cubicBezTo>
                    <a:pt x="1408938" y="74388"/>
                    <a:pt x="1383983" y="28002"/>
                    <a:pt x="1366457" y="56196"/>
                  </a:cubicBezTo>
                  <a:cubicBezTo>
                    <a:pt x="1364837" y="56100"/>
                    <a:pt x="1364742" y="54576"/>
                    <a:pt x="1362742" y="54957"/>
                  </a:cubicBezTo>
                  <a:cubicBezTo>
                    <a:pt x="1349121" y="64863"/>
                    <a:pt x="1326261" y="65625"/>
                    <a:pt x="1320546" y="83437"/>
                  </a:cubicBezTo>
                  <a:cubicBezTo>
                    <a:pt x="1310831" y="90486"/>
                    <a:pt x="1301782" y="79818"/>
                    <a:pt x="1292066" y="79722"/>
                  </a:cubicBezTo>
                  <a:cubicBezTo>
                    <a:pt x="1280065" y="79532"/>
                    <a:pt x="1277112" y="90009"/>
                    <a:pt x="1264825" y="92105"/>
                  </a:cubicBezTo>
                  <a:cubicBezTo>
                    <a:pt x="1258633" y="105726"/>
                    <a:pt x="1239393" y="106392"/>
                    <a:pt x="1228916" y="115632"/>
                  </a:cubicBezTo>
                  <a:cubicBezTo>
                    <a:pt x="1226630" y="122490"/>
                    <a:pt x="1224058" y="128871"/>
                    <a:pt x="1219010" y="132967"/>
                  </a:cubicBezTo>
                  <a:cubicBezTo>
                    <a:pt x="1215009" y="133634"/>
                    <a:pt x="1213199" y="132110"/>
                    <a:pt x="1210342" y="131729"/>
                  </a:cubicBezTo>
                  <a:cubicBezTo>
                    <a:pt x="1205198" y="135158"/>
                    <a:pt x="1202341" y="141063"/>
                    <a:pt x="1194245" y="141635"/>
                  </a:cubicBezTo>
                  <a:cubicBezTo>
                    <a:pt x="1189006" y="159256"/>
                    <a:pt x="1161669" y="166114"/>
                    <a:pt x="1167003" y="186212"/>
                  </a:cubicBezTo>
                  <a:cubicBezTo>
                    <a:pt x="1163574" y="185355"/>
                    <a:pt x="1164527" y="188688"/>
                    <a:pt x="1162050" y="188688"/>
                  </a:cubicBezTo>
                  <a:cubicBezTo>
                    <a:pt x="1159574" y="184878"/>
                    <a:pt x="1164336" y="181545"/>
                    <a:pt x="1158335" y="181259"/>
                  </a:cubicBezTo>
                  <a:cubicBezTo>
                    <a:pt x="1159097" y="187641"/>
                    <a:pt x="1161002" y="194118"/>
                    <a:pt x="1158335" y="203547"/>
                  </a:cubicBezTo>
                  <a:cubicBezTo>
                    <a:pt x="1148620" y="210596"/>
                    <a:pt x="1141381" y="220407"/>
                    <a:pt x="1135856" y="231741"/>
                  </a:cubicBezTo>
                  <a:cubicBezTo>
                    <a:pt x="1134904" y="207643"/>
                    <a:pt x="1117283" y="190117"/>
                    <a:pt x="1118235" y="166305"/>
                  </a:cubicBezTo>
                  <a:cubicBezTo>
                    <a:pt x="1105853" y="153827"/>
                    <a:pt x="1102424" y="132300"/>
                    <a:pt x="1093756" y="116108"/>
                  </a:cubicBezTo>
                  <a:cubicBezTo>
                    <a:pt x="1094994" y="106678"/>
                    <a:pt x="1095089" y="99534"/>
                    <a:pt x="1089660" y="93057"/>
                  </a:cubicBezTo>
                  <a:cubicBezTo>
                    <a:pt x="1058799" y="101916"/>
                    <a:pt x="1031462" y="79246"/>
                    <a:pt x="1010888" y="101249"/>
                  </a:cubicBezTo>
                  <a:cubicBezTo>
                    <a:pt x="983361" y="96582"/>
                    <a:pt x="958120" y="95915"/>
                    <a:pt x="926687" y="93057"/>
                  </a:cubicBezTo>
                  <a:cubicBezTo>
                    <a:pt x="916972" y="92200"/>
                    <a:pt x="905542" y="91914"/>
                    <a:pt x="896874" y="90295"/>
                  </a:cubicBezTo>
                  <a:cubicBezTo>
                    <a:pt x="891635" y="89343"/>
                    <a:pt x="887063" y="85533"/>
                    <a:pt x="881920" y="84866"/>
                  </a:cubicBezTo>
                  <a:cubicBezTo>
                    <a:pt x="853059" y="81151"/>
                    <a:pt x="830104" y="96296"/>
                    <a:pt x="805910" y="93057"/>
                  </a:cubicBezTo>
                  <a:cubicBezTo>
                    <a:pt x="801148" y="90962"/>
                    <a:pt x="805053" y="97629"/>
                    <a:pt x="801910" y="97153"/>
                  </a:cubicBezTo>
                  <a:cubicBezTo>
                    <a:pt x="790194" y="98010"/>
                    <a:pt x="781622" y="91248"/>
                    <a:pt x="772097" y="91724"/>
                  </a:cubicBezTo>
                  <a:cubicBezTo>
                    <a:pt x="765905" y="92010"/>
                    <a:pt x="762381" y="97058"/>
                    <a:pt x="757142" y="98487"/>
                  </a:cubicBezTo>
                  <a:cubicBezTo>
                    <a:pt x="747903" y="101058"/>
                    <a:pt x="739045" y="98010"/>
                    <a:pt x="731330" y="103916"/>
                  </a:cubicBezTo>
                  <a:cubicBezTo>
                    <a:pt x="729044" y="110774"/>
                    <a:pt x="735616" y="108678"/>
                    <a:pt x="738092" y="110679"/>
                  </a:cubicBezTo>
                  <a:cubicBezTo>
                    <a:pt x="737902" y="113727"/>
                    <a:pt x="732282" y="111250"/>
                    <a:pt x="729996" y="112012"/>
                  </a:cubicBezTo>
                  <a:cubicBezTo>
                    <a:pt x="725424" y="111631"/>
                    <a:pt x="734092" y="105630"/>
                    <a:pt x="727234" y="106583"/>
                  </a:cubicBezTo>
                  <a:cubicBezTo>
                    <a:pt x="720185" y="118299"/>
                    <a:pt x="719423" y="124490"/>
                    <a:pt x="729996" y="130967"/>
                  </a:cubicBezTo>
                  <a:cubicBezTo>
                    <a:pt x="729615" y="132777"/>
                    <a:pt x="726567" y="132110"/>
                    <a:pt x="724567" y="132300"/>
                  </a:cubicBezTo>
                  <a:cubicBezTo>
                    <a:pt x="723614" y="140111"/>
                    <a:pt x="731425" y="130776"/>
                    <a:pt x="729996" y="139063"/>
                  </a:cubicBezTo>
                  <a:cubicBezTo>
                    <a:pt x="727615" y="142587"/>
                    <a:pt x="719804" y="133062"/>
                    <a:pt x="717804" y="136301"/>
                  </a:cubicBezTo>
                  <a:cubicBezTo>
                    <a:pt x="715899" y="138015"/>
                    <a:pt x="715137" y="143445"/>
                    <a:pt x="720471" y="141730"/>
                  </a:cubicBezTo>
                  <a:cubicBezTo>
                    <a:pt x="717042" y="145731"/>
                    <a:pt x="712470" y="145635"/>
                    <a:pt x="707993" y="143921"/>
                  </a:cubicBezTo>
                  <a:cubicBezTo>
                    <a:pt x="707327" y="138015"/>
                    <a:pt x="710660" y="132015"/>
                    <a:pt x="713232" y="126395"/>
                  </a:cubicBezTo>
                  <a:cubicBezTo>
                    <a:pt x="711137" y="109536"/>
                    <a:pt x="711137" y="90486"/>
                    <a:pt x="698945" y="83628"/>
                  </a:cubicBezTo>
                  <a:cubicBezTo>
                    <a:pt x="698182" y="54767"/>
                    <a:pt x="681228" y="42194"/>
                    <a:pt x="665702" y="28192"/>
                  </a:cubicBezTo>
                  <a:cubicBezTo>
                    <a:pt x="662559" y="28192"/>
                    <a:pt x="659321" y="28192"/>
                    <a:pt x="656177" y="28192"/>
                  </a:cubicBezTo>
                  <a:cubicBezTo>
                    <a:pt x="650081" y="16857"/>
                    <a:pt x="635032" y="14476"/>
                    <a:pt x="629222" y="2760"/>
                  </a:cubicBezTo>
                  <a:cubicBezTo>
                    <a:pt x="607505" y="-3336"/>
                    <a:pt x="587312" y="570"/>
                    <a:pt x="578549" y="15429"/>
                  </a:cubicBezTo>
                  <a:cubicBezTo>
                    <a:pt x="564071" y="16476"/>
                    <a:pt x="554736" y="19620"/>
                    <a:pt x="545211" y="13809"/>
                  </a:cubicBezTo>
                  <a:cubicBezTo>
                    <a:pt x="541115" y="11238"/>
                    <a:pt x="541973" y="5523"/>
                    <a:pt x="537305" y="4284"/>
                  </a:cubicBezTo>
                  <a:cubicBezTo>
                    <a:pt x="527114" y="1522"/>
                    <a:pt x="508254" y="9047"/>
                    <a:pt x="502444" y="9047"/>
                  </a:cubicBezTo>
                  <a:cubicBezTo>
                    <a:pt x="490823" y="3141"/>
                    <a:pt x="483584" y="14190"/>
                    <a:pt x="472345" y="13809"/>
                  </a:cubicBezTo>
                  <a:cubicBezTo>
                    <a:pt x="460819" y="27621"/>
                    <a:pt x="431292" y="23430"/>
                    <a:pt x="431102" y="48671"/>
                  </a:cubicBezTo>
                  <a:cubicBezTo>
                    <a:pt x="407670" y="52195"/>
                    <a:pt x="397764" y="69245"/>
                    <a:pt x="372428" y="70864"/>
                  </a:cubicBezTo>
                  <a:cubicBezTo>
                    <a:pt x="356997" y="86104"/>
                    <a:pt x="326231" y="85914"/>
                    <a:pt x="316992" y="107250"/>
                  </a:cubicBezTo>
                  <a:cubicBezTo>
                    <a:pt x="318135" y="112107"/>
                    <a:pt x="315373" y="113060"/>
                    <a:pt x="315373" y="116775"/>
                  </a:cubicBezTo>
                  <a:cubicBezTo>
                    <a:pt x="306705" y="118203"/>
                    <a:pt x="306610" y="128014"/>
                    <a:pt x="299561" y="131062"/>
                  </a:cubicBezTo>
                  <a:cubicBezTo>
                    <a:pt x="297942" y="131062"/>
                    <a:pt x="296418" y="131062"/>
                    <a:pt x="294799" y="131062"/>
                  </a:cubicBezTo>
                  <a:cubicBezTo>
                    <a:pt x="287560" y="148874"/>
                    <a:pt x="262033" y="155446"/>
                    <a:pt x="261557" y="175449"/>
                  </a:cubicBezTo>
                  <a:cubicBezTo>
                    <a:pt x="261175" y="189927"/>
                    <a:pt x="274034" y="192308"/>
                    <a:pt x="277463" y="207167"/>
                  </a:cubicBezTo>
                  <a:cubicBezTo>
                    <a:pt x="280702" y="221264"/>
                    <a:pt x="298990" y="254411"/>
                    <a:pt x="285369" y="267365"/>
                  </a:cubicBezTo>
                  <a:cubicBezTo>
                    <a:pt x="291465" y="281938"/>
                    <a:pt x="293275" y="300702"/>
                    <a:pt x="301276" y="313371"/>
                  </a:cubicBezTo>
                  <a:cubicBezTo>
                    <a:pt x="297656" y="315561"/>
                    <a:pt x="297561" y="321276"/>
                    <a:pt x="293370" y="322896"/>
                  </a:cubicBezTo>
                  <a:cubicBezTo>
                    <a:pt x="298323" y="340517"/>
                    <a:pt x="311277" y="368806"/>
                    <a:pt x="285464" y="376807"/>
                  </a:cubicBezTo>
                  <a:cubicBezTo>
                    <a:pt x="304991" y="368711"/>
                    <a:pt x="315278" y="380998"/>
                    <a:pt x="314039" y="402144"/>
                  </a:cubicBezTo>
                  <a:cubicBezTo>
                    <a:pt x="303943" y="404620"/>
                    <a:pt x="294894" y="408335"/>
                    <a:pt x="288703" y="414812"/>
                  </a:cubicBezTo>
                  <a:cubicBezTo>
                    <a:pt x="297561" y="433290"/>
                    <a:pt x="260890" y="445959"/>
                    <a:pt x="253841" y="425956"/>
                  </a:cubicBezTo>
                  <a:cubicBezTo>
                    <a:pt x="246126" y="428814"/>
                    <a:pt x="242602" y="418336"/>
                    <a:pt x="239554" y="425956"/>
                  </a:cubicBezTo>
                  <a:cubicBezTo>
                    <a:pt x="250793" y="428814"/>
                    <a:pt x="234887" y="430909"/>
                    <a:pt x="241173" y="437100"/>
                  </a:cubicBezTo>
                  <a:cubicBezTo>
                    <a:pt x="245173" y="439196"/>
                    <a:pt x="245078" y="429766"/>
                    <a:pt x="247555" y="435481"/>
                  </a:cubicBezTo>
                  <a:cubicBezTo>
                    <a:pt x="245936" y="438624"/>
                    <a:pt x="240506" y="437958"/>
                    <a:pt x="241173" y="443387"/>
                  </a:cubicBezTo>
                  <a:cubicBezTo>
                    <a:pt x="243935" y="443292"/>
                    <a:pt x="245269" y="444625"/>
                    <a:pt x="245936" y="446530"/>
                  </a:cubicBezTo>
                  <a:cubicBezTo>
                    <a:pt x="243459" y="457293"/>
                    <a:pt x="231267" y="450531"/>
                    <a:pt x="225362" y="459198"/>
                  </a:cubicBezTo>
                  <a:cubicBezTo>
                    <a:pt x="217361" y="455007"/>
                    <a:pt x="222980" y="449007"/>
                    <a:pt x="217456" y="441768"/>
                  </a:cubicBezTo>
                  <a:cubicBezTo>
                    <a:pt x="217456" y="445959"/>
                    <a:pt x="218313" y="451102"/>
                    <a:pt x="214313" y="451293"/>
                  </a:cubicBezTo>
                  <a:cubicBezTo>
                    <a:pt x="212027" y="449959"/>
                    <a:pt x="209264" y="448911"/>
                    <a:pt x="209550" y="444911"/>
                  </a:cubicBezTo>
                  <a:cubicBezTo>
                    <a:pt x="220028" y="446721"/>
                    <a:pt x="207169" y="438815"/>
                    <a:pt x="212693" y="437005"/>
                  </a:cubicBezTo>
                  <a:cubicBezTo>
                    <a:pt x="213455" y="443196"/>
                    <a:pt x="219932" y="433671"/>
                    <a:pt x="223742" y="440148"/>
                  </a:cubicBezTo>
                  <a:cubicBezTo>
                    <a:pt x="222885" y="434529"/>
                    <a:pt x="219075" y="433005"/>
                    <a:pt x="222218" y="427480"/>
                  </a:cubicBezTo>
                  <a:cubicBezTo>
                    <a:pt x="226124" y="431004"/>
                    <a:pt x="228410" y="425766"/>
                    <a:pt x="230124" y="427480"/>
                  </a:cubicBezTo>
                  <a:cubicBezTo>
                    <a:pt x="229076" y="433481"/>
                    <a:pt x="224885" y="426337"/>
                    <a:pt x="223742" y="432243"/>
                  </a:cubicBezTo>
                  <a:cubicBezTo>
                    <a:pt x="229171" y="431576"/>
                    <a:pt x="226219" y="439291"/>
                    <a:pt x="233267" y="437005"/>
                  </a:cubicBezTo>
                  <a:cubicBezTo>
                    <a:pt x="227648" y="428718"/>
                    <a:pt x="242602" y="435767"/>
                    <a:pt x="239554" y="425861"/>
                  </a:cubicBezTo>
                  <a:cubicBezTo>
                    <a:pt x="232886" y="424051"/>
                    <a:pt x="224504" y="424051"/>
                    <a:pt x="215837" y="424242"/>
                  </a:cubicBezTo>
                  <a:cubicBezTo>
                    <a:pt x="213646" y="425194"/>
                    <a:pt x="215551" y="430338"/>
                    <a:pt x="212693" y="430623"/>
                  </a:cubicBezTo>
                  <a:cubicBezTo>
                    <a:pt x="188595" y="426242"/>
                    <a:pt x="186214" y="454341"/>
                    <a:pt x="171450" y="441768"/>
                  </a:cubicBezTo>
                  <a:cubicBezTo>
                    <a:pt x="159639" y="455293"/>
                    <a:pt x="160115" y="481106"/>
                    <a:pt x="141351" y="487678"/>
                  </a:cubicBezTo>
                  <a:cubicBezTo>
                    <a:pt x="149162" y="488535"/>
                    <a:pt x="145352" y="491869"/>
                    <a:pt x="150876" y="492441"/>
                  </a:cubicBezTo>
                  <a:cubicBezTo>
                    <a:pt x="148114" y="495774"/>
                    <a:pt x="147257" y="497203"/>
                    <a:pt x="149257" y="501966"/>
                  </a:cubicBezTo>
                  <a:cubicBezTo>
                    <a:pt x="136398" y="501680"/>
                    <a:pt x="138017" y="516158"/>
                    <a:pt x="127159" y="517777"/>
                  </a:cubicBezTo>
                  <a:cubicBezTo>
                    <a:pt x="129635" y="515396"/>
                    <a:pt x="128873" y="510729"/>
                    <a:pt x="123920" y="511395"/>
                  </a:cubicBezTo>
                  <a:cubicBezTo>
                    <a:pt x="123444" y="517777"/>
                    <a:pt x="125921" y="527207"/>
                    <a:pt x="119158" y="527302"/>
                  </a:cubicBezTo>
                  <a:cubicBezTo>
                    <a:pt x="124587" y="521682"/>
                    <a:pt x="118777" y="520063"/>
                    <a:pt x="119158" y="511395"/>
                  </a:cubicBezTo>
                  <a:cubicBezTo>
                    <a:pt x="116491" y="511395"/>
                    <a:pt x="113919" y="511395"/>
                    <a:pt x="111252" y="511395"/>
                  </a:cubicBezTo>
                  <a:cubicBezTo>
                    <a:pt x="115062" y="507490"/>
                    <a:pt x="110871" y="502537"/>
                    <a:pt x="106585" y="501966"/>
                  </a:cubicBezTo>
                  <a:cubicBezTo>
                    <a:pt x="111062" y="512348"/>
                    <a:pt x="100870" y="514443"/>
                    <a:pt x="93917" y="517777"/>
                  </a:cubicBezTo>
                  <a:cubicBezTo>
                    <a:pt x="93726" y="522730"/>
                    <a:pt x="95822" y="525397"/>
                    <a:pt x="97060" y="528921"/>
                  </a:cubicBezTo>
                  <a:cubicBezTo>
                    <a:pt x="92774" y="529112"/>
                    <a:pt x="93821" y="526350"/>
                    <a:pt x="90773" y="528921"/>
                  </a:cubicBezTo>
                  <a:cubicBezTo>
                    <a:pt x="90488" y="535589"/>
                    <a:pt x="93631" y="537780"/>
                    <a:pt x="90773" y="543209"/>
                  </a:cubicBezTo>
                  <a:cubicBezTo>
                    <a:pt x="99632" y="545304"/>
                    <a:pt x="94678" y="554925"/>
                    <a:pt x="103442" y="559116"/>
                  </a:cubicBezTo>
                  <a:cubicBezTo>
                    <a:pt x="96584" y="559401"/>
                    <a:pt x="100584" y="561878"/>
                    <a:pt x="100298" y="567021"/>
                  </a:cubicBezTo>
                  <a:cubicBezTo>
                    <a:pt x="92488" y="566164"/>
                    <a:pt x="90869" y="579690"/>
                    <a:pt x="92393" y="582833"/>
                  </a:cubicBezTo>
                  <a:cubicBezTo>
                    <a:pt x="99346" y="580452"/>
                    <a:pt x="92964" y="574260"/>
                    <a:pt x="100298" y="571689"/>
                  </a:cubicBezTo>
                  <a:cubicBezTo>
                    <a:pt x="102489" y="577594"/>
                    <a:pt x="99441" y="579594"/>
                    <a:pt x="106680" y="581214"/>
                  </a:cubicBezTo>
                  <a:cubicBezTo>
                    <a:pt x="106394" y="583119"/>
                    <a:pt x="106966" y="585690"/>
                    <a:pt x="105061" y="585976"/>
                  </a:cubicBezTo>
                  <a:cubicBezTo>
                    <a:pt x="100013" y="587405"/>
                    <a:pt x="102870" y="580737"/>
                    <a:pt x="98679" y="581214"/>
                  </a:cubicBezTo>
                  <a:cubicBezTo>
                    <a:pt x="100775" y="585690"/>
                    <a:pt x="90297" y="585214"/>
                    <a:pt x="95536" y="587595"/>
                  </a:cubicBezTo>
                  <a:cubicBezTo>
                    <a:pt x="95536" y="583881"/>
                    <a:pt x="99822" y="588167"/>
                    <a:pt x="98679" y="590739"/>
                  </a:cubicBezTo>
                  <a:cubicBezTo>
                    <a:pt x="93536" y="592358"/>
                    <a:pt x="95345" y="594739"/>
                    <a:pt x="90773" y="590739"/>
                  </a:cubicBezTo>
                  <a:cubicBezTo>
                    <a:pt x="88392" y="593120"/>
                    <a:pt x="90297" y="599787"/>
                    <a:pt x="84392" y="598644"/>
                  </a:cubicBezTo>
                  <a:cubicBezTo>
                    <a:pt x="84868" y="594453"/>
                    <a:pt x="83820" y="591786"/>
                    <a:pt x="79629" y="592263"/>
                  </a:cubicBezTo>
                  <a:cubicBezTo>
                    <a:pt x="79915" y="599502"/>
                    <a:pt x="74200" y="600645"/>
                    <a:pt x="70104" y="603407"/>
                  </a:cubicBezTo>
                  <a:cubicBezTo>
                    <a:pt x="68199" y="599216"/>
                    <a:pt x="74962" y="596549"/>
                    <a:pt x="68485" y="597025"/>
                  </a:cubicBezTo>
                  <a:cubicBezTo>
                    <a:pt x="65723" y="598454"/>
                    <a:pt x="64960" y="601978"/>
                    <a:pt x="65341" y="606550"/>
                  </a:cubicBezTo>
                  <a:cubicBezTo>
                    <a:pt x="70866" y="605788"/>
                    <a:pt x="77629" y="600454"/>
                    <a:pt x="81153" y="606550"/>
                  </a:cubicBezTo>
                  <a:cubicBezTo>
                    <a:pt x="78105" y="606931"/>
                    <a:pt x="77629" y="604740"/>
                    <a:pt x="74771" y="605026"/>
                  </a:cubicBezTo>
                  <a:cubicBezTo>
                    <a:pt x="72962" y="611694"/>
                    <a:pt x="69056" y="616170"/>
                    <a:pt x="65246" y="620838"/>
                  </a:cubicBezTo>
                  <a:cubicBezTo>
                    <a:pt x="64770" y="617123"/>
                    <a:pt x="65532" y="614742"/>
                    <a:pt x="66770" y="612932"/>
                  </a:cubicBezTo>
                  <a:cubicBezTo>
                    <a:pt x="64008" y="612837"/>
                    <a:pt x="61913" y="613313"/>
                    <a:pt x="60484" y="614551"/>
                  </a:cubicBezTo>
                  <a:cubicBezTo>
                    <a:pt x="62770" y="608550"/>
                    <a:pt x="56102" y="611503"/>
                    <a:pt x="57245" y="606645"/>
                  </a:cubicBezTo>
                  <a:cubicBezTo>
                    <a:pt x="62865" y="603883"/>
                    <a:pt x="61532" y="603883"/>
                    <a:pt x="58865" y="598740"/>
                  </a:cubicBezTo>
                  <a:cubicBezTo>
                    <a:pt x="66389" y="598835"/>
                    <a:pt x="68675" y="593787"/>
                    <a:pt x="71533" y="589215"/>
                  </a:cubicBezTo>
                  <a:cubicBezTo>
                    <a:pt x="65437" y="588929"/>
                    <a:pt x="64103" y="583976"/>
                    <a:pt x="65246" y="576546"/>
                  </a:cubicBezTo>
                  <a:cubicBezTo>
                    <a:pt x="58103" y="577499"/>
                    <a:pt x="66961" y="585309"/>
                    <a:pt x="58865" y="586071"/>
                  </a:cubicBezTo>
                  <a:cubicBezTo>
                    <a:pt x="55435" y="582738"/>
                    <a:pt x="59722" y="581595"/>
                    <a:pt x="58865" y="576546"/>
                  </a:cubicBezTo>
                  <a:cubicBezTo>
                    <a:pt x="54578" y="578356"/>
                    <a:pt x="49816" y="577785"/>
                    <a:pt x="46196" y="574927"/>
                  </a:cubicBezTo>
                  <a:cubicBezTo>
                    <a:pt x="54673" y="565402"/>
                    <a:pt x="52673" y="545495"/>
                    <a:pt x="55721" y="530541"/>
                  </a:cubicBezTo>
                  <a:cubicBezTo>
                    <a:pt x="47816" y="530731"/>
                    <a:pt x="46387" y="533874"/>
                    <a:pt x="41434" y="533684"/>
                  </a:cubicBezTo>
                  <a:cubicBezTo>
                    <a:pt x="34290" y="546162"/>
                    <a:pt x="29623" y="561021"/>
                    <a:pt x="31909" y="582833"/>
                  </a:cubicBezTo>
                  <a:cubicBezTo>
                    <a:pt x="49530" y="599406"/>
                    <a:pt x="28289" y="629124"/>
                    <a:pt x="44577" y="649413"/>
                  </a:cubicBezTo>
                  <a:cubicBezTo>
                    <a:pt x="44768" y="646936"/>
                    <a:pt x="44387" y="643983"/>
                    <a:pt x="47720" y="644650"/>
                  </a:cubicBezTo>
                  <a:cubicBezTo>
                    <a:pt x="49054" y="650651"/>
                    <a:pt x="44291" y="650746"/>
                    <a:pt x="41339" y="652556"/>
                  </a:cubicBezTo>
                  <a:cubicBezTo>
                    <a:pt x="42291" y="656842"/>
                    <a:pt x="39338" y="665129"/>
                    <a:pt x="42863" y="666843"/>
                  </a:cubicBezTo>
                  <a:cubicBezTo>
                    <a:pt x="43529" y="661890"/>
                    <a:pt x="46291" y="649317"/>
                    <a:pt x="52388" y="651032"/>
                  </a:cubicBezTo>
                  <a:cubicBezTo>
                    <a:pt x="53531" y="646174"/>
                    <a:pt x="50768" y="645222"/>
                    <a:pt x="50768" y="641507"/>
                  </a:cubicBezTo>
                  <a:cubicBezTo>
                    <a:pt x="48578" y="641412"/>
                    <a:pt x="47244" y="642269"/>
                    <a:pt x="46006" y="643126"/>
                  </a:cubicBezTo>
                  <a:cubicBezTo>
                    <a:pt x="46387" y="637411"/>
                    <a:pt x="41243" y="637316"/>
                    <a:pt x="41243" y="631982"/>
                  </a:cubicBezTo>
                  <a:cubicBezTo>
                    <a:pt x="43529" y="632363"/>
                    <a:pt x="43910" y="634649"/>
                    <a:pt x="46006" y="635125"/>
                  </a:cubicBezTo>
                  <a:cubicBezTo>
                    <a:pt x="46006" y="632458"/>
                    <a:pt x="46006" y="629886"/>
                    <a:pt x="46006" y="627219"/>
                  </a:cubicBezTo>
                  <a:cubicBezTo>
                    <a:pt x="48959" y="627315"/>
                    <a:pt x="53340" y="623981"/>
                    <a:pt x="55531" y="625600"/>
                  </a:cubicBezTo>
                  <a:cubicBezTo>
                    <a:pt x="52388" y="628553"/>
                    <a:pt x="53054" y="631315"/>
                    <a:pt x="47625" y="628743"/>
                  </a:cubicBezTo>
                  <a:cubicBezTo>
                    <a:pt x="46863" y="633696"/>
                    <a:pt x="52483" y="632363"/>
                    <a:pt x="50768" y="638268"/>
                  </a:cubicBezTo>
                  <a:cubicBezTo>
                    <a:pt x="53816" y="635697"/>
                    <a:pt x="63913" y="638459"/>
                    <a:pt x="58674" y="643031"/>
                  </a:cubicBezTo>
                  <a:cubicBezTo>
                    <a:pt x="55721" y="642840"/>
                    <a:pt x="57626" y="637792"/>
                    <a:pt x="53912" y="638268"/>
                  </a:cubicBezTo>
                  <a:cubicBezTo>
                    <a:pt x="52673" y="644269"/>
                    <a:pt x="58579" y="643126"/>
                    <a:pt x="58674" y="647793"/>
                  </a:cubicBezTo>
                  <a:cubicBezTo>
                    <a:pt x="56864" y="657414"/>
                    <a:pt x="39529" y="665510"/>
                    <a:pt x="47625" y="674749"/>
                  </a:cubicBezTo>
                  <a:cubicBezTo>
                    <a:pt x="43910" y="678273"/>
                    <a:pt x="43339" y="676178"/>
                    <a:pt x="39719" y="677892"/>
                  </a:cubicBezTo>
                  <a:cubicBezTo>
                    <a:pt x="40577" y="688275"/>
                    <a:pt x="39815" y="690465"/>
                    <a:pt x="39719" y="701705"/>
                  </a:cubicBezTo>
                  <a:cubicBezTo>
                    <a:pt x="45910" y="704372"/>
                    <a:pt x="50959" y="705134"/>
                    <a:pt x="49244" y="712754"/>
                  </a:cubicBezTo>
                  <a:cubicBezTo>
                    <a:pt x="62960" y="709420"/>
                    <a:pt x="39910" y="702276"/>
                    <a:pt x="46101" y="696942"/>
                  </a:cubicBezTo>
                  <a:cubicBezTo>
                    <a:pt x="44577" y="700752"/>
                    <a:pt x="53245" y="702181"/>
                    <a:pt x="52388" y="700086"/>
                  </a:cubicBezTo>
                  <a:cubicBezTo>
                    <a:pt x="49816" y="700848"/>
                    <a:pt x="49816" y="691418"/>
                    <a:pt x="52388" y="692180"/>
                  </a:cubicBezTo>
                  <a:cubicBezTo>
                    <a:pt x="52197" y="698371"/>
                    <a:pt x="65723" y="714945"/>
                    <a:pt x="57150" y="719136"/>
                  </a:cubicBezTo>
                  <a:cubicBezTo>
                    <a:pt x="60770" y="718659"/>
                    <a:pt x="63151" y="719517"/>
                    <a:pt x="63532" y="722279"/>
                  </a:cubicBezTo>
                  <a:cubicBezTo>
                    <a:pt x="58960" y="725898"/>
                    <a:pt x="63437" y="733899"/>
                    <a:pt x="65151" y="736566"/>
                  </a:cubicBezTo>
                  <a:cubicBezTo>
                    <a:pt x="62579" y="741424"/>
                    <a:pt x="57531" y="738757"/>
                    <a:pt x="54007" y="736566"/>
                  </a:cubicBezTo>
                  <a:cubicBezTo>
                    <a:pt x="51911" y="740567"/>
                    <a:pt x="60293" y="741519"/>
                    <a:pt x="55626" y="742853"/>
                  </a:cubicBezTo>
                  <a:cubicBezTo>
                    <a:pt x="49625" y="745996"/>
                    <a:pt x="52197" y="741329"/>
                    <a:pt x="47720" y="739710"/>
                  </a:cubicBezTo>
                  <a:cubicBezTo>
                    <a:pt x="46291" y="746568"/>
                    <a:pt x="47339" y="753426"/>
                    <a:pt x="41339" y="758760"/>
                  </a:cubicBezTo>
                  <a:cubicBezTo>
                    <a:pt x="29337" y="757807"/>
                    <a:pt x="24098" y="763713"/>
                    <a:pt x="14383" y="765141"/>
                  </a:cubicBezTo>
                  <a:cubicBezTo>
                    <a:pt x="16859" y="765332"/>
                    <a:pt x="19907" y="764951"/>
                    <a:pt x="19145" y="768285"/>
                  </a:cubicBezTo>
                  <a:cubicBezTo>
                    <a:pt x="29718" y="769142"/>
                    <a:pt x="43339" y="763236"/>
                    <a:pt x="44482" y="776190"/>
                  </a:cubicBezTo>
                  <a:cubicBezTo>
                    <a:pt x="39529" y="782858"/>
                    <a:pt x="26670" y="781620"/>
                    <a:pt x="27051" y="793621"/>
                  </a:cubicBezTo>
                  <a:cubicBezTo>
                    <a:pt x="32195" y="799336"/>
                    <a:pt x="37814" y="810195"/>
                    <a:pt x="34957" y="818958"/>
                  </a:cubicBezTo>
                  <a:cubicBezTo>
                    <a:pt x="40005" y="816481"/>
                    <a:pt x="40196" y="820101"/>
                    <a:pt x="44482" y="822101"/>
                  </a:cubicBezTo>
                  <a:cubicBezTo>
                    <a:pt x="41910" y="830959"/>
                    <a:pt x="48387" y="830769"/>
                    <a:pt x="49244" y="836293"/>
                  </a:cubicBezTo>
                  <a:cubicBezTo>
                    <a:pt x="46101" y="836769"/>
                    <a:pt x="46101" y="834198"/>
                    <a:pt x="44482" y="833150"/>
                  </a:cubicBezTo>
                  <a:cubicBezTo>
                    <a:pt x="43434" y="836769"/>
                    <a:pt x="45529" y="843532"/>
                    <a:pt x="38195" y="844199"/>
                  </a:cubicBezTo>
                  <a:cubicBezTo>
                    <a:pt x="38195" y="847914"/>
                    <a:pt x="38195" y="851628"/>
                    <a:pt x="38195" y="855343"/>
                  </a:cubicBezTo>
                  <a:cubicBezTo>
                    <a:pt x="41815" y="854867"/>
                    <a:pt x="44101" y="855724"/>
                    <a:pt x="44482" y="858486"/>
                  </a:cubicBezTo>
                  <a:cubicBezTo>
                    <a:pt x="43625" y="869250"/>
                    <a:pt x="38957" y="876203"/>
                    <a:pt x="31814" y="880680"/>
                  </a:cubicBezTo>
                  <a:cubicBezTo>
                    <a:pt x="38291" y="884585"/>
                    <a:pt x="42863" y="880965"/>
                    <a:pt x="44482" y="890205"/>
                  </a:cubicBezTo>
                  <a:cubicBezTo>
                    <a:pt x="51435" y="873631"/>
                    <a:pt x="63722" y="890205"/>
                    <a:pt x="58769" y="904492"/>
                  </a:cubicBezTo>
                  <a:cubicBezTo>
                    <a:pt x="55531" y="902016"/>
                    <a:pt x="50864" y="908302"/>
                    <a:pt x="46101" y="909255"/>
                  </a:cubicBezTo>
                  <a:cubicBezTo>
                    <a:pt x="46196" y="914589"/>
                    <a:pt x="46577" y="920304"/>
                    <a:pt x="42863" y="921923"/>
                  </a:cubicBezTo>
                  <a:cubicBezTo>
                    <a:pt x="35052" y="922304"/>
                    <a:pt x="38005" y="912017"/>
                    <a:pt x="34957" y="907635"/>
                  </a:cubicBezTo>
                  <a:cubicBezTo>
                    <a:pt x="23241" y="908683"/>
                    <a:pt x="28003" y="926209"/>
                    <a:pt x="19050" y="937734"/>
                  </a:cubicBezTo>
                  <a:cubicBezTo>
                    <a:pt x="26289" y="935734"/>
                    <a:pt x="24098" y="943259"/>
                    <a:pt x="28575" y="944021"/>
                  </a:cubicBezTo>
                  <a:cubicBezTo>
                    <a:pt x="29909" y="940116"/>
                    <a:pt x="33338" y="938211"/>
                    <a:pt x="38100" y="937734"/>
                  </a:cubicBezTo>
                  <a:cubicBezTo>
                    <a:pt x="41148" y="945545"/>
                    <a:pt x="32861" y="942021"/>
                    <a:pt x="33338" y="947259"/>
                  </a:cubicBezTo>
                  <a:cubicBezTo>
                    <a:pt x="36957" y="949450"/>
                    <a:pt x="39338" y="943164"/>
                    <a:pt x="39719" y="947259"/>
                  </a:cubicBezTo>
                  <a:cubicBezTo>
                    <a:pt x="37338" y="949641"/>
                    <a:pt x="39243" y="956308"/>
                    <a:pt x="33338" y="955165"/>
                  </a:cubicBezTo>
                  <a:cubicBezTo>
                    <a:pt x="34671" y="950117"/>
                    <a:pt x="30861" y="950212"/>
                    <a:pt x="28575" y="948783"/>
                  </a:cubicBezTo>
                  <a:cubicBezTo>
                    <a:pt x="23717" y="957451"/>
                    <a:pt x="31814" y="965833"/>
                    <a:pt x="26956" y="969357"/>
                  </a:cubicBezTo>
                  <a:cubicBezTo>
                    <a:pt x="30099" y="970977"/>
                    <a:pt x="33719" y="972120"/>
                    <a:pt x="34862" y="975739"/>
                  </a:cubicBezTo>
                  <a:cubicBezTo>
                    <a:pt x="32385" y="975930"/>
                    <a:pt x="33623" y="979740"/>
                    <a:pt x="30099" y="978882"/>
                  </a:cubicBezTo>
                  <a:cubicBezTo>
                    <a:pt x="29718" y="975930"/>
                    <a:pt x="31909" y="975358"/>
                    <a:pt x="31623" y="972596"/>
                  </a:cubicBezTo>
                  <a:cubicBezTo>
                    <a:pt x="22574" y="975263"/>
                    <a:pt x="32385" y="1000028"/>
                    <a:pt x="25336" y="1004314"/>
                  </a:cubicBezTo>
                  <a:cubicBezTo>
                    <a:pt x="28670" y="1005743"/>
                    <a:pt x="35243" y="1003743"/>
                    <a:pt x="36481" y="1010696"/>
                  </a:cubicBezTo>
                  <a:cubicBezTo>
                    <a:pt x="31433" y="1010982"/>
                    <a:pt x="32480" y="1017268"/>
                    <a:pt x="30099" y="1020221"/>
                  </a:cubicBezTo>
                  <a:cubicBezTo>
                    <a:pt x="20193" y="1017744"/>
                    <a:pt x="23051" y="1027936"/>
                    <a:pt x="17431" y="1029746"/>
                  </a:cubicBezTo>
                  <a:cubicBezTo>
                    <a:pt x="14383" y="1029079"/>
                    <a:pt x="16192" y="1023650"/>
                    <a:pt x="11049" y="1024983"/>
                  </a:cubicBezTo>
                  <a:cubicBezTo>
                    <a:pt x="10668" y="1032603"/>
                    <a:pt x="2000" y="1031746"/>
                    <a:pt x="0" y="1037652"/>
                  </a:cubicBezTo>
                  <a:cubicBezTo>
                    <a:pt x="9906" y="1043843"/>
                    <a:pt x="27908" y="1041081"/>
                    <a:pt x="28575" y="1059845"/>
                  </a:cubicBezTo>
                  <a:cubicBezTo>
                    <a:pt x="32576" y="1061940"/>
                    <a:pt x="33528" y="1053558"/>
                    <a:pt x="34862" y="1058226"/>
                  </a:cubicBezTo>
                  <a:cubicBezTo>
                    <a:pt x="34576" y="1067941"/>
                    <a:pt x="44768" y="1067274"/>
                    <a:pt x="46006" y="1075656"/>
                  </a:cubicBezTo>
                  <a:cubicBezTo>
                    <a:pt x="43910" y="1075752"/>
                    <a:pt x="43815" y="1077752"/>
                    <a:pt x="41243" y="1077276"/>
                  </a:cubicBezTo>
                  <a:cubicBezTo>
                    <a:pt x="43720" y="1082705"/>
                    <a:pt x="44291" y="1090039"/>
                    <a:pt x="50768" y="1091563"/>
                  </a:cubicBezTo>
                  <a:cubicBezTo>
                    <a:pt x="49149" y="1091563"/>
                    <a:pt x="48863" y="1092897"/>
                    <a:pt x="47625" y="1093182"/>
                  </a:cubicBezTo>
                  <a:cubicBezTo>
                    <a:pt x="46006" y="1091658"/>
                    <a:pt x="44387" y="1090039"/>
                    <a:pt x="42863" y="1088420"/>
                  </a:cubicBezTo>
                  <a:cubicBezTo>
                    <a:pt x="36481" y="1088706"/>
                    <a:pt x="36862" y="1090896"/>
                    <a:pt x="30194" y="1093182"/>
                  </a:cubicBezTo>
                  <a:cubicBezTo>
                    <a:pt x="29623" y="1098516"/>
                    <a:pt x="32957" y="1099945"/>
                    <a:pt x="34957" y="1102707"/>
                  </a:cubicBezTo>
                  <a:cubicBezTo>
                    <a:pt x="34481" y="1100802"/>
                    <a:pt x="39529" y="1097278"/>
                    <a:pt x="39719" y="1101088"/>
                  </a:cubicBezTo>
                  <a:cubicBezTo>
                    <a:pt x="33338" y="1105279"/>
                    <a:pt x="35052" y="1112709"/>
                    <a:pt x="39719" y="1116900"/>
                  </a:cubicBezTo>
                  <a:cubicBezTo>
                    <a:pt x="34576" y="1117185"/>
                    <a:pt x="32099" y="1113185"/>
                    <a:pt x="31814" y="1120043"/>
                  </a:cubicBezTo>
                  <a:cubicBezTo>
                    <a:pt x="40672" y="1120995"/>
                    <a:pt x="30194" y="1132330"/>
                    <a:pt x="38195" y="1139093"/>
                  </a:cubicBezTo>
                  <a:cubicBezTo>
                    <a:pt x="35909" y="1139664"/>
                    <a:pt x="35433" y="1140998"/>
                    <a:pt x="33433" y="1139093"/>
                  </a:cubicBezTo>
                  <a:cubicBezTo>
                    <a:pt x="34766" y="1143570"/>
                    <a:pt x="31242" y="1143189"/>
                    <a:pt x="31814" y="1146999"/>
                  </a:cubicBezTo>
                  <a:cubicBezTo>
                    <a:pt x="37910" y="1148332"/>
                    <a:pt x="33719" y="1139379"/>
                    <a:pt x="39719" y="1140617"/>
                  </a:cubicBezTo>
                  <a:cubicBezTo>
                    <a:pt x="42482" y="1146237"/>
                    <a:pt x="38672" y="1144522"/>
                    <a:pt x="38195" y="1150142"/>
                  </a:cubicBezTo>
                  <a:cubicBezTo>
                    <a:pt x="43339" y="1155476"/>
                    <a:pt x="46101" y="1156238"/>
                    <a:pt x="50864" y="1159667"/>
                  </a:cubicBezTo>
                  <a:cubicBezTo>
                    <a:pt x="48482" y="1161477"/>
                    <a:pt x="46863" y="1161477"/>
                    <a:pt x="44577" y="1159667"/>
                  </a:cubicBezTo>
                  <a:cubicBezTo>
                    <a:pt x="45910" y="1164715"/>
                    <a:pt x="43148" y="1165668"/>
                    <a:pt x="41434" y="1167573"/>
                  </a:cubicBezTo>
                  <a:cubicBezTo>
                    <a:pt x="45625" y="1166525"/>
                    <a:pt x="44482" y="1170811"/>
                    <a:pt x="46196" y="1172335"/>
                  </a:cubicBezTo>
                  <a:cubicBezTo>
                    <a:pt x="39910" y="1177669"/>
                    <a:pt x="43148" y="1195671"/>
                    <a:pt x="33528" y="1192909"/>
                  </a:cubicBezTo>
                  <a:cubicBezTo>
                    <a:pt x="38767" y="1195100"/>
                    <a:pt x="40196" y="1209483"/>
                    <a:pt x="46196" y="1205577"/>
                  </a:cubicBezTo>
                  <a:cubicBezTo>
                    <a:pt x="41339" y="1201291"/>
                    <a:pt x="45625" y="1196624"/>
                    <a:pt x="46196" y="1194528"/>
                  </a:cubicBezTo>
                  <a:cubicBezTo>
                    <a:pt x="51054" y="1195767"/>
                    <a:pt x="46958" y="1201958"/>
                    <a:pt x="49340" y="1202434"/>
                  </a:cubicBezTo>
                  <a:cubicBezTo>
                    <a:pt x="53150" y="1200910"/>
                    <a:pt x="55816" y="1198243"/>
                    <a:pt x="57245" y="1194528"/>
                  </a:cubicBezTo>
                  <a:cubicBezTo>
                    <a:pt x="57245" y="1196624"/>
                    <a:pt x="60008" y="1195957"/>
                    <a:pt x="60484" y="1197672"/>
                  </a:cubicBezTo>
                  <a:cubicBezTo>
                    <a:pt x="61627" y="1204434"/>
                    <a:pt x="54102" y="1207292"/>
                    <a:pt x="52578" y="1202434"/>
                  </a:cubicBezTo>
                  <a:cubicBezTo>
                    <a:pt x="52197" y="1204244"/>
                    <a:pt x="50864" y="1204911"/>
                    <a:pt x="49435" y="1205577"/>
                  </a:cubicBezTo>
                  <a:cubicBezTo>
                    <a:pt x="47911" y="1211388"/>
                    <a:pt x="56578" y="1206911"/>
                    <a:pt x="55816" y="1211959"/>
                  </a:cubicBezTo>
                  <a:cubicBezTo>
                    <a:pt x="50292" y="1213293"/>
                    <a:pt x="49149" y="1209006"/>
                    <a:pt x="46291" y="1211959"/>
                  </a:cubicBezTo>
                  <a:cubicBezTo>
                    <a:pt x="48863" y="1214150"/>
                    <a:pt x="48387" y="1217769"/>
                    <a:pt x="52578" y="1221484"/>
                  </a:cubicBezTo>
                  <a:cubicBezTo>
                    <a:pt x="55626" y="1209864"/>
                    <a:pt x="60865" y="1209768"/>
                    <a:pt x="65246" y="1205673"/>
                  </a:cubicBezTo>
                  <a:cubicBezTo>
                    <a:pt x="67532" y="1211864"/>
                    <a:pt x="64008" y="1214245"/>
                    <a:pt x="66770" y="1219960"/>
                  </a:cubicBezTo>
                  <a:cubicBezTo>
                    <a:pt x="62579" y="1219960"/>
                    <a:pt x="57436" y="1219103"/>
                    <a:pt x="57245" y="1223103"/>
                  </a:cubicBezTo>
                  <a:cubicBezTo>
                    <a:pt x="68580" y="1221484"/>
                    <a:pt x="67151" y="1225770"/>
                    <a:pt x="71533" y="1231009"/>
                  </a:cubicBezTo>
                  <a:cubicBezTo>
                    <a:pt x="69914" y="1231009"/>
                    <a:pt x="69628" y="1232343"/>
                    <a:pt x="68390" y="1232628"/>
                  </a:cubicBezTo>
                  <a:cubicBezTo>
                    <a:pt x="64103" y="1233105"/>
                    <a:pt x="64484" y="1220817"/>
                    <a:pt x="60484" y="1226247"/>
                  </a:cubicBezTo>
                  <a:cubicBezTo>
                    <a:pt x="63818" y="1226723"/>
                    <a:pt x="58769" y="1231771"/>
                    <a:pt x="55721" y="1231009"/>
                  </a:cubicBezTo>
                  <a:cubicBezTo>
                    <a:pt x="56388" y="1227485"/>
                    <a:pt x="59341" y="1222437"/>
                    <a:pt x="54102" y="1221484"/>
                  </a:cubicBezTo>
                  <a:cubicBezTo>
                    <a:pt x="54578" y="1229390"/>
                    <a:pt x="46577" y="1224342"/>
                    <a:pt x="44577" y="1221484"/>
                  </a:cubicBezTo>
                  <a:cubicBezTo>
                    <a:pt x="40291" y="1222151"/>
                    <a:pt x="36290" y="1232914"/>
                    <a:pt x="44577" y="1232628"/>
                  </a:cubicBezTo>
                  <a:cubicBezTo>
                    <a:pt x="44863" y="1230247"/>
                    <a:pt x="44006" y="1226818"/>
                    <a:pt x="46196" y="1226247"/>
                  </a:cubicBezTo>
                  <a:cubicBezTo>
                    <a:pt x="46196" y="1228342"/>
                    <a:pt x="48959" y="1227675"/>
                    <a:pt x="49340" y="1229390"/>
                  </a:cubicBezTo>
                  <a:cubicBezTo>
                    <a:pt x="50673" y="1237581"/>
                    <a:pt x="42863" y="1236629"/>
                    <a:pt x="41434" y="1242058"/>
                  </a:cubicBezTo>
                  <a:cubicBezTo>
                    <a:pt x="50864" y="1244154"/>
                    <a:pt x="49244" y="1235105"/>
                    <a:pt x="55721" y="1234152"/>
                  </a:cubicBezTo>
                  <a:cubicBezTo>
                    <a:pt x="52102" y="1240344"/>
                    <a:pt x="55340" y="1245106"/>
                    <a:pt x="55721" y="1249964"/>
                  </a:cubicBezTo>
                  <a:cubicBezTo>
                    <a:pt x="56102" y="1247202"/>
                    <a:pt x="58484" y="1246344"/>
                    <a:pt x="62103" y="1246821"/>
                  </a:cubicBezTo>
                  <a:cubicBezTo>
                    <a:pt x="65056" y="1240915"/>
                    <a:pt x="60484" y="1237772"/>
                    <a:pt x="62103" y="1235676"/>
                  </a:cubicBezTo>
                  <a:cubicBezTo>
                    <a:pt x="68104" y="1237105"/>
                    <a:pt x="71533" y="1241010"/>
                    <a:pt x="71628" y="1248345"/>
                  </a:cubicBezTo>
                  <a:cubicBezTo>
                    <a:pt x="68390" y="1247487"/>
                    <a:pt x="68485" y="1243582"/>
                    <a:pt x="65341" y="1246821"/>
                  </a:cubicBezTo>
                  <a:cubicBezTo>
                    <a:pt x="65437" y="1249011"/>
                    <a:pt x="64579" y="1250345"/>
                    <a:pt x="63722" y="1251583"/>
                  </a:cubicBezTo>
                  <a:cubicBezTo>
                    <a:pt x="66103" y="1252345"/>
                    <a:pt x="67723" y="1253964"/>
                    <a:pt x="70104" y="1254726"/>
                  </a:cubicBezTo>
                  <a:cubicBezTo>
                    <a:pt x="68771" y="1251488"/>
                    <a:pt x="74200" y="1247583"/>
                    <a:pt x="74867" y="1251583"/>
                  </a:cubicBezTo>
                  <a:cubicBezTo>
                    <a:pt x="72295" y="1253774"/>
                    <a:pt x="69818" y="1256060"/>
                    <a:pt x="66961" y="1257965"/>
                  </a:cubicBezTo>
                  <a:cubicBezTo>
                    <a:pt x="67056" y="1255203"/>
                    <a:pt x="65723" y="1253869"/>
                    <a:pt x="63818" y="1253202"/>
                  </a:cubicBezTo>
                  <a:cubicBezTo>
                    <a:pt x="66485" y="1258155"/>
                    <a:pt x="63913" y="1263680"/>
                    <a:pt x="60674" y="1257965"/>
                  </a:cubicBezTo>
                  <a:cubicBezTo>
                    <a:pt x="59150" y="1265013"/>
                    <a:pt x="60389" y="1262156"/>
                    <a:pt x="62294" y="1267490"/>
                  </a:cubicBezTo>
                  <a:cubicBezTo>
                    <a:pt x="56960" y="1267585"/>
                    <a:pt x="53912" y="1270633"/>
                    <a:pt x="51149" y="1265871"/>
                  </a:cubicBezTo>
                  <a:cubicBezTo>
                    <a:pt x="56769" y="1262156"/>
                    <a:pt x="52673" y="1251869"/>
                    <a:pt x="48006" y="1253202"/>
                  </a:cubicBezTo>
                  <a:cubicBezTo>
                    <a:pt x="49721" y="1251583"/>
                    <a:pt x="53912" y="1244535"/>
                    <a:pt x="49530" y="1242058"/>
                  </a:cubicBezTo>
                  <a:cubicBezTo>
                    <a:pt x="49721" y="1244916"/>
                    <a:pt x="48006" y="1245773"/>
                    <a:pt x="44768" y="1245201"/>
                  </a:cubicBezTo>
                  <a:cubicBezTo>
                    <a:pt x="45625" y="1251107"/>
                    <a:pt x="47435" y="1249202"/>
                    <a:pt x="41624" y="1248345"/>
                  </a:cubicBezTo>
                  <a:cubicBezTo>
                    <a:pt x="44291" y="1257298"/>
                    <a:pt x="48387" y="1264823"/>
                    <a:pt x="52673" y="1272157"/>
                  </a:cubicBezTo>
                  <a:cubicBezTo>
                    <a:pt x="45244" y="1272538"/>
                    <a:pt x="53626" y="1279301"/>
                    <a:pt x="54293" y="1281682"/>
                  </a:cubicBezTo>
                  <a:cubicBezTo>
                    <a:pt x="51626" y="1283682"/>
                    <a:pt x="48101" y="1285016"/>
                    <a:pt x="48006" y="1289588"/>
                  </a:cubicBezTo>
                  <a:cubicBezTo>
                    <a:pt x="58484" y="1285111"/>
                    <a:pt x="51911" y="1290826"/>
                    <a:pt x="63818" y="1286445"/>
                  </a:cubicBezTo>
                  <a:cubicBezTo>
                    <a:pt x="58769" y="1275015"/>
                    <a:pt x="72200" y="1276729"/>
                    <a:pt x="76486" y="1276920"/>
                  </a:cubicBezTo>
                  <a:cubicBezTo>
                    <a:pt x="74867" y="1276920"/>
                    <a:pt x="74486" y="1274157"/>
                    <a:pt x="76486" y="1273776"/>
                  </a:cubicBezTo>
                  <a:cubicBezTo>
                    <a:pt x="76010" y="1276824"/>
                    <a:pt x="78676" y="1276920"/>
                    <a:pt x="79629" y="1278539"/>
                  </a:cubicBezTo>
                  <a:cubicBezTo>
                    <a:pt x="74009" y="1283016"/>
                    <a:pt x="69818" y="1288826"/>
                    <a:pt x="60579" y="1289683"/>
                  </a:cubicBezTo>
                  <a:cubicBezTo>
                    <a:pt x="63532" y="1295398"/>
                    <a:pt x="58865" y="1299780"/>
                    <a:pt x="55816" y="1303971"/>
                  </a:cubicBezTo>
                  <a:cubicBezTo>
                    <a:pt x="60865" y="1301780"/>
                    <a:pt x="68390" y="1303113"/>
                    <a:pt x="73247" y="1305495"/>
                  </a:cubicBezTo>
                  <a:cubicBezTo>
                    <a:pt x="64294" y="1305590"/>
                    <a:pt x="59436" y="1309686"/>
                    <a:pt x="52673" y="1311876"/>
                  </a:cubicBezTo>
                  <a:cubicBezTo>
                    <a:pt x="50578" y="1305590"/>
                    <a:pt x="58484" y="1307971"/>
                    <a:pt x="54293" y="1303971"/>
                  </a:cubicBezTo>
                  <a:cubicBezTo>
                    <a:pt x="47625" y="1302066"/>
                    <a:pt x="51435" y="1310638"/>
                    <a:pt x="48006" y="1311876"/>
                  </a:cubicBezTo>
                  <a:cubicBezTo>
                    <a:pt x="47911" y="1310924"/>
                    <a:pt x="47720" y="1309971"/>
                    <a:pt x="46387" y="1310257"/>
                  </a:cubicBezTo>
                  <a:cubicBezTo>
                    <a:pt x="43910" y="1315877"/>
                    <a:pt x="51721" y="1311210"/>
                    <a:pt x="51149" y="1315020"/>
                  </a:cubicBezTo>
                  <a:cubicBezTo>
                    <a:pt x="43815" y="1321687"/>
                    <a:pt x="52673" y="1330069"/>
                    <a:pt x="55912" y="1338832"/>
                  </a:cubicBezTo>
                  <a:cubicBezTo>
                    <a:pt x="53912" y="1338737"/>
                    <a:pt x="53721" y="1336737"/>
                    <a:pt x="51149" y="1337213"/>
                  </a:cubicBezTo>
                  <a:cubicBezTo>
                    <a:pt x="56483" y="1343880"/>
                    <a:pt x="55721" y="1347309"/>
                    <a:pt x="59055" y="1354644"/>
                  </a:cubicBezTo>
                  <a:cubicBezTo>
                    <a:pt x="58674" y="1357406"/>
                    <a:pt x="56293" y="1358263"/>
                    <a:pt x="52769" y="1357787"/>
                  </a:cubicBezTo>
                  <a:cubicBezTo>
                    <a:pt x="59912" y="1368645"/>
                    <a:pt x="57817" y="1388648"/>
                    <a:pt x="68580" y="1395792"/>
                  </a:cubicBezTo>
                  <a:cubicBezTo>
                    <a:pt x="67628" y="1401126"/>
                    <a:pt x="58484" y="1398363"/>
                    <a:pt x="59055" y="1405317"/>
                  </a:cubicBezTo>
                  <a:cubicBezTo>
                    <a:pt x="62294" y="1406745"/>
                    <a:pt x="66580" y="1407317"/>
                    <a:pt x="66961" y="1411603"/>
                  </a:cubicBezTo>
                  <a:cubicBezTo>
                    <a:pt x="62865" y="1411222"/>
                    <a:pt x="59055" y="1411032"/>
                    <a:pt x="60674" y="1416366"/>
                  </a:cubicBezTo>
                  <a:cubicBezTo>
                    <a:pt x="60008" y="1420842"/>
                    <a:pt x="66580" y="1412365"/>
                    <a:pt x="66961" y="1417985"/>
                  </a:cubicBezTo>
                  <a:cubicBezTo>
                    <a:pt x="65151" y="1426748"/>
                    <a:pt x="60008" y="1432177"/>
                    <a:pt x="59055" y="1441797"/>
                  </a:cubicBezTo>
                  <a:cubicBezTo>
                    <a:pt x="62008" y="1443321"/>
                    <a:pt x="64389" y="1437035"/>
                    <a:pt x="65437" y="1441797"/>
                  </a:cubicBezTo>
                  <a:cubicBezTo>
                    <a:pt x="66770" y="1446846"/>
                    <a:pt x="60198" y="1443988"/>
                    <a:pt x="60674" y="1448179"/>
                  </a:cubicBezTo>
                  <a:cubicBezTo>
                    <a:pt x="66770" y="1450751"/>
                    <a:pt x="62579" y="1450751"/>
                    <a:pt x="68580" y="1448179"/>
                  </a:cubicBezTo>
                  <a:cubicBezTo>
                    <a:pt x="65151" y="1455894"/>
                    <a:pt x="74867" y="1458657"/>
                    <a:pt x="70199" y="1462467"/>
                  </a:cubicBezTo>
                  <a:cubicBezTo>
                    <a:pt x="66389" y="1463133"/>
                    <a:pt x="71057" y="1455228"/>
                    <a:pt x="65437" y="1457704"/>
                  </a:cubicBezTo>
                  <a:cubicBezTo>
                    <a:pt x="68104" y="1465991"/>
                    <a:pt x="70009" y="1468658"/>
                    <a:pt x="74962" y="1471992"/>
                  </a:cubicBezTo>
                  <a:cubicBezTo>
                    <a:pt x="63056" y="1472277"/>
                    <a:pt x="72295" y="1493613"/>
                    <a:pt x="59055" y="1492566"/>
                  </a:cubicBezTo>
                  <a:cubicBezTo>
                    <a:pt x="59722" y="1497328"/>
                    <a:pt x="54864" y="1500662"/>
                    <a:pt x="60674" y="1502091"/>
                  </a:cubicBezTo>
                  <a:cubicBezTo>
                    <a:pt x="61341" y="1496376"/>
                    <a:pt x="64198" y="1492947"/>
                    <a:pt x="68580" y="1490946"/>
                  </a:cubicBezTo>
                  <a:cubicBezTo>
                    <a:pt x="68199" y="1499709"/>
                    <a:pt x="75628" y="1498185"/>
                    <a:pt x="81248" y="1497328"/>
                  </a:cubicBezTo>
                  <a:cubicBezTo>
                    <a:pt x="81534" y="1504186"/>
                    <a:pt x="84011" y="1500186"/>
                    <a:pt x="89154" y="1500471"/>
                  </a:cubicBezTo>
                  <a:cubicBezTo>
                    <a:pt x="85058" y="1504662"/>
                    <a:pt x="91631" y="1501710"/>
                    <a:pt x="90773" y="1506853"/>
                  </a:cubicBezTo>
                  <a:cubicBezTo>
                    <a:pt x="87059" y="1506377"/>
                    <a:pt x="84677" y="1507139"/>
                    <a:pt x="82868" y="1508472"/>
                  </a:cubicBezTo>
                  <a:cubicBezTo>
                    <a:pt x="83534" y="1504662"/>
                    <a:pt x="80010" y="1505043"/>
                    <a:pt x="81344" y="1500567"/>
                  </a:cubicBezTo>
                  <a:cubicBezTo>
                    <a:pt x="76390" y="1499995"/>
                    <a:pt x="70104" y="1506091"/>
                    <a:pt x="74962" y="1510092"/>
                  </a:cubicBezTo>
                  <a:cubicBezTo>
                    <a:pt x="77914" y="1511616"/>
                    <a:pt x="93250" y="1510663"/>
                    <a:pt x="97155" y="1517997"/>
                  </a:cubicBezTo>
                  <a:cubicBezTo>
                    <a:pt x="88011" y="1515997"/>
                    <a:pt x="96774" y="1523331"/>
                    <a:pt x="92393" y="1524379"/>
                  </a:cubicBezTo>
                  <a:cubicBezTo>
                    <a:pt x="89249" y="1523141"/>
                    <a:pt x="86677" y="1518855"/>
                    <a:pt x="89249" y="1516473"/>
                  </a:cubicBezTo>
                  <a:cubicBezTo>
                    <a:pt x="75248" y="1519331"/>
                    <a:pt x="84201" y="1531047"/>
                    <a:pt x="86106" y="1541810"/>
                  </a:cubicBezTo>
                  <a:cubicBezTo>
                    <a:pt x="78581" y="1541810"/>
                    <a:pt x="84963" y="1551335"/>
                    <a:pt x="80391" y="1550478"/>
                  </a:cubicBezTo>
                  <a:cubicBezTo>
                    <a:pt x="81439" y="1552097"/>
                    <a:pt x="80582" y="1555716"/>
                    <a:pt x="82963" y="1556097"/>
                  </a:cubicBezTo>
                  <a:cubicBezTo>
                    <a:pt x="88392" y="1545144"/>
                    <a:pt x="91631" y="1534761"/>
                    <a:pt x="102013" y="1532285"/>
                  </a:cubicBezTo>
                  <a:cubicBezTo>
                    <a:pt x="100489" y="1539143"/>
                    <a:pt x="103823" y="1541048"/>
                    <a:pt x="105251" y="1544953"/>
                  </a:cubicBezTo>
                  <a:cubicBezTo>
                    <a:pt x="104489" y="1546858"/>
                    <a:pt x="103537" y="1548573"/>
                    <a:pt x="102013" y="1549716"/>
                  </a:cubicBezTo>
                  <a:cubicBezTo>
                    <a:pt x="101251" y="1544667"/>
                    <a:pt x="96869" y="1543239"/>
                    <a:pt x="92488" y="1541810"/>
                  </a:cubicBezTo>
                  <a:cubicBezTo>
                    <a:pt x="91250" y="1551144"/>
                    <a:pt x="85153" y="1555621"/>
                    <a:pt x="82963" y="1564003"/>
                  </a:cubicBezTo>
                  <a:cubicBezTo>
                    <a:pt x="88487" y="1564765"/>
                    <a:pt x="88487" y="1560003"/>
                    <a:pt x="90869" y="1557621"/>
                  </a:cubicBezTo>
                  <a:cubicBezTo>
                    <a:pt x="91535" y="1566575"/>
                    <a:pt x="88392" y="1569528"/>
                    <a:pt x="87725" y="1573528"/>
                  </a:cubicBezTo>
                  <a:cubicBezTo>
                    <a:pt x="85249" y="1570194"/>
                    <a:pt x="83725" y="1565908"/>
                    <a:pt x="78200" y="1565527"/>
                  </a:cubicBezTo>
                  <a:cubicBezTo>
                    <a:pt x="78391" y="1570480"/>
                    <a:pt x="73247" y="1570004"/>
                    <a:pt x="75057" y="1576671"/>
                  </a:cubicBezTo>
                  <a:cubicBezTo>
                    <a:pt x="86773" y="1578862"/>
                    <a:pt x="76867" y="1601246"/>
                    <a:pt x="90869" y="1595721"/>
                  </a:cubicBezTo>
                  <a:cubicBezTo>
                    <a:pt x="88963" y="1594769"/>
                    <a:pt x="87630" y="1585434"/>
                    <a:pt x="89249" y="1586196"/>
                  </a:cubicBezTo>
                  <a:cubicBezTo>
                    <a:pt x="96679" y="1590673"/>
                    <a:pt x="95726" y="1600008"/>
                    <a:pt x="92393" y="1608390"/>
                  </a:cubicBezTo>
                  <a:cubicBezTo>
                    <a:pt x="98012" y="1611152"/>
                    <a:pt x="100584" y="1603056"/>
                    <a:pt x="101918" y="1606866"/>
                  </a:cubicBezTo>
                  <a:cubicBezTo>
                    <a:pt x="92488" y="1618200"/>
                    <a:pt x="86297" y="1636012"/>
                    <a:pt x="100394" y="1646490"/>
                  </a:cubicBezTo>
                  <a:cubicBezTo>
                    <a:pt x="99441" y="1650300"/>
                    <a:pt x="98108" y="1653729"/>
                    <a:pt x="98774" y="1659158"/>
                  </a:cubicBezTo>
                  <a:cubicBezTo>
                    <a:pt x="107728" y="1659063"/>
                    <a:pt x="100489" y="1665159"/>
                    <a:pt x="103537" y="1670302"/>
                  </a:cubicBezTo>
                  <a:cubicBezTo>
                    <a:pt x="107537" y="1672398"/>
                    <a:pt x="108490" y="1664016"/>
                    <a:pt x="109919" y="1668683"/>
                  </a:cubicBezTo>
                  <a:cubicBezTo>
                    <a:pt x="101632" y="1677922"/>
                    <a:pt x="106299" y="1691733"/>
                    <a:pt x="113062" y="1698782"/>
                  </a:cubicBezTo>
                  <a:cubicBezTo>
                    <a:pt x="111347" y="1697639"/>
                    <a:pt x="105823" y="1692591"/>
                    <a:pt x="103537" y="1697163"/>
                  </a:cubicBezTo>
                  <a:cubicBezTo>
                    <a:pt x="104775" y="1704211"/>
                    <a:pt x="113443" y="1710593"/>
                    <a:pt x="113062" y="1701925"/>
                  </a:cubicBezTo>
                  <a:cubicBezTo>
                    <a:pt x="116491" y="1709069"/>
                    <a:pt x="122206" y="1713927"/>
                    <a:pt x="122587" y="1724118"/>
                  </a:cubicBezTo>
                  <a:cubicBezTo>
                    <a:pt x="120491" y="1724118"/>
                    <a:pt x="118396" y="1724118"/>
                    <a:pt x="116300" y="1724118"/>
                  </a:cubicBezTo>
                  <a:cubicBezTo>
                    <a:pt x="114586" y="1731738"/>
                    <a:pt x="125825" y="1734596"/>
                    <a:pt x="119444" y="1741549"/>
                  </a:cubicBezTo>
                  <a:cubicBezTo>
                    <a:pt x="116396" y="1741359"/>
                    <a:pt x="118300" y="1736310"/>
                    <a:pt x="114681" y="1736787"/>
                  </a:cubicBezTo>
                  <a:cubicBezTo>
                    <a:pt x="114205" y="1742597"/>
                    <a:pt x="118682" y="1749360"/>
                    <a:pt x="111443" y="1755837"/>
                  </a:cubicBezTo>
                  <a:cubicBezTo>
                    <a:pt x="115348" y="1756789"/>
                    <a:pt x="110681" y="1766124"/>
                    <a:pt x="116205" y="1765362"/>
                  </a:cubicBezTo>
                  <a:cubicBezTo>
                    <a:pt x="118586" y="1762980"/>
                    <a:pt x="116681" y="1756313"/>
                    <a:pt x="122492" y="1757456"/>
                  </a:cubicBezTo>
                  <a:cubicBezTo>
                    <a:pt x="124873" y="1766219"/>
                    <a:pt x="117729" y="1765362"/>
                    <a:pt x="116205" y="1770124"/>
                  </a:cubicBezTo>
                  <a:cubicBezTo>
                    <a:pt x="120587" y="1768124"/>
                    <a:pt x="123920" y="1774791"/>
                    <a:pt x="120968" y="1774887"/>
                  </a:cubicBezTo>
                  <a:cubicBezTo>
                    <a:pt x="118015" y="1773553"/>
                    <a:pt x="112681" y="1769076"/>
                    <a:pt x="111443" y="1774887"/>
                  </a:cubicBezTo>
                  <a:cubicBezTo>
                    <a:pt x="113728" y="1775744"/>
                    <a:pt x="119634" y="1773077"/>
                    <a:pt x="119348" y="1776506"/>
                  </a:cubicBezTo>
                  <a:cubicBezTo>
                    <a:pt x="114586" y="1778506"/>
                    <a:pt x="120491" y="1782507"/>
                    <a:pt x="120968" y="1784412"/>
                  </a:cubicBezTo>
                  <a:cubicBezTo>
                    <a:pt x="118110" y="1785269"/>
                    <a:pt x="114395" y="1785174"/>
                    <a:pt x="113062" y="1787555"/>
                  </a:cubicBezTo>
                  <a:cubicBezTo>
                    <a:pt x="115634" y="1787555"/>
                    <a:pt x="113919" y="1791936"/>
                    <a:pt x="116300" y="1792317"/>
                  </a:cubicBezTo>
                  <a:cubicBezTo>
                    <a:pt x="120587" y="1788603"/>
                    <a:pt x="127825" y="1795461"/>
                    <a:pt x="128969" y="1800223"/>
                  </a:cubicBezTo>
                  <a:cubicBezTo>
                    <a:pt x="134112" y="1802223"/>
                    <a:pt x="130207" y="1795080"/>
                    <a:pt x="135350" y="1797080"/>
                  </a:cubicBezTo>
                  <a:cubicBezTo>
                    <a:pt x="135350" y="1798699"/>
                    <a:pt x="136589" y="1798985"/>
                    <a:pt x="136874" y="1800223"/>
                  </a:cubicBezTo>
                  <a:cubicBezTo>
                    <a:pt x="130683" y="1805176"/>
                    <a:pt x="119444" y="1804986"/>
                    <a:pt x="114681" y="1811367"/>
                  </a:cubicBezTo>
                  <a:cubicBezTo>
                    <a:pt x="121825" y="1813844"/>
                    <a:pt x="123063" y="1809177"/>
                    <a:pt x="128873" y="1806605"/>
                  </a:cubicBezTo>
                  <a:cubicBezTo>
                    <a:pt x="128969" y="1809748"/>
                    <a:pt x="133255" y="1808605"/>
                    <a:pt x="132017" y="1812987"/>
                  </a:cubicBezTo>
                  <a:cubicBezTo>
                    <a:pt x="121634" y="1811653"/>
                    <a:pt x="133541" y="1822893"/>
                    <a:pt x="124111" y="1822512"/>
                  </a:cubicBezTo>
                  <a:cubicBezTo>
                    <a:pt x="123063" y="1819083"/>
                    <a:pt x="128588" y="1817463"/>
                    <a:pt x="122492" y="1817749"/>
                  </a:cubicBezTo>
                  <a:cubicBezTo>
                    <a:pt x="119634" y="1821464"/>
                    <a:pt x="124587" y="1828227"/>
                    <a:pt x="119348" y="1832037"/>
                  </a:cubicBezTo>
                  <a:cubicBezTo>
                    <a:pt x="124587" y="1836037"/>
                    <a:pt x="125159" y="1824988"/>
                    <a:pt x="132017" y="1825655"/>
                  </a:cubicBezTo>
                  <a:cubicBezTo>
                    <a:pt x="131636" y="1827941"/>
                    <a:pt x="129445" y="1828322"/>
                    <a:pt x="128873" y="1830417"/>
                  </a:cubicBezTo>
                  <a:cubicBezTo>
                    <a:pt x="132017" y="1830894"/>
                    <a:pt x="132017" y="1828322"/>
                    <a:pt x="133636" y="1827274"/>
                  </a:cubicBezTo>
                  <a:cubicBezTo>
                    <a:pt x="135446" y="1829655"/>
                    <a:pt x="140208" y="1829179"/>
                    <a:pt x="139922" y="1833561"/>
                  </a:cubicBezTo>
                  <a:cubicBezTo>
                    <a:pt x="136208" y="1837466"/>
                    <a:pt x="136970" y="1831179"/>
                    <a:pt x="132017" y="1832037"/>
                  </a:cubicBezTo>
                  <a:cubicBezTo>
                    <a:pt x="130778" y="1838228"/>
                    <a:pt x="129159" y="1836704"/>
                    <a:pt x="125730" y="1838418"/>
                  </a:cubicBezTo>
                  <a:cubicBezTo>
                    <a:pt x="127540" y="1838704"/>
                    <a:pt x="127445" y="1840895"/>
                    <a:pt x="127349" y="1843181"/>
                  </a:cubicBezTo>
                  <a:cubicBezTo>
                    <a:pt x="132874" y="1840133"/>
                    <a:pt x="134207" y="1844038"/>
                    <a:pt x="138398" y="1846324"/>
                  </a:cubicBezTo>
                  <a:cubicBezTo>
                    <a:pt x="133160" y="1846800"/>
                    <a:pt x="133064" y="1854420"/>
                    <a:pt x="136779" y="1855849"/>
                  </a:cubicBezTo>
                  <a:cubicBezTo>
                    <a:pt x="134303" y="1851087"/>
                    <a:pt x="144971" y="1851658"/>
                    <a:pt x="144685" y="1854230"/>
                  </a:cubicBezTo>
                  <a:cubicBezTo>
                    <a:pt x="139732" y="1853563"/>
                    <a:pt x="138208" y="1856230"/>
                    <a:pt x="136779" y="1858992"/>
                  </a:cubicBezTo>
                  <a:cubicBezTo>
                    <a:pt x="137922" y="1862136"/>
                    <a:pt x="145637" y="1858611"/>
                    <a:pt x="146304" y="1862136"/>
                  </a:cubicBezTo>
                  <a:cubicBezTo>
                    <a:pt x="140780" y="1864422"/>
                    <a:pt x="136208" y="1857754"/>
                    <a:pt x="133636" y="1862136"/>
                  </a:cubicBezTo>
                  <a:cubicBezTo>
                    <a:pt x="137541" y="1863469"/>
                    <a:pt x="138303" y="1868041"/>
                    <a:pt x="141542" y="1870041"/>
                  </a:cubicBezTo>
                  <a:cubicBezTo>
                    <a:pt x="138494" y="1875756"/>
                    <a:pt x="131826" y="1863945"/>
                    <a:pt x="132017" y="1871565"/>
                  </a:cubicBezTo>
                  <a:cubicBezTo>
                    <a:pt x="132493" y="1874899"/>
                    <a:pt x="136303" y="1869279"/>
                    <a:pt x="136779" y="1874709"/>
                  </a:cubicBezTo>
                  <a:cubicBezTo>
                    <a:pt x="134684" y="1879947"/>
                    <a:pt x="134112" y="1886805"/>
                    <a:pt x="130493" y="1890615"/>
                  </a:cubicBezTo>
                  <a:cubicBezTo>
                    <a:pt x="134969" y="1890901"/>
                    <a:pt x="134493" y="1884329"/>
                    <a:pt x="136779" y="1890615"/>
                  </a:cubicBezTo>
                  <a:cubicBezTo>
                    <a:pt x="131255" y="1893282"/>
                    <a:pt x="131731" y="1899664"/>
                    <a:pt x="136779" y="1904903"/>
                  </a:cubicBezTo>
                  <a:cubicBezTo>
                    <a:pt x="134588" y="1907951"/>
                    <a:pt x="131064" y="1909761"/>
                    <a:pt x="130493" y="1914428"/>
                  </a:cubicBezTo>
                  <a:cubicBezTo>
                    <a:pt x="136398" y="1916142"/>
                    <a:pt x="134969" y="1910427"/>
                    <a:pt x="140018" y="1911285"/>
                  </a:cubicBezTo>
                  <a:cubicBezTo>
                    <a:pt x="140018" y="1914428"/>
                    <a:pt x="144304" y="1913285"/>
                    <a:pt x="143161" y="1917571"/>
                  </a:cubicBezTo>
                  <a:cubicBezTo>
                    <a:pt x="140113" y="1918333"/>
                    <a:pt x="136303" y="1912713"/>
                    <a:pt x="136779" y="1919190"/>
                  </a:cubicBezTo>
                  <a:cubicBezTo>
                    <a:pt x="144399" y="1917952"/>
                    <a:pt x="147257" y="1921476"/>
                    <a:pt x="149447" y="1925477"/>
                  </a:cubicBezTo>
                  <a:cubicBezTo>
                    <a:pt x="139827" y="1932525"/>
                    <a:pt x="140970" y="1941955"/>
                    <a:pt x="136779" y="1955576"/>
                  </a:cubicBezTo>
                  <a:cubicBezTo>
                    <a:pt x="142685" y="1959195"/>
                    <a:pt x="144209" y="1962148"/>
                    <a:pt x="151067" y="1961862"/>
                  </a:cubicBezTo>
                  <a:cubicBezTo>
                    <a:pt x="150781" y="1965768"/>
                    <a:pt x="153543" y="1966720"/>
                    <a:pt x="154210" y="1969768"/>
                  </a:cubicBezTo>
                  <a:cubicBezTo>
                    <a:pt x="150590" y="1966339"/>
                    <a:pt x="149066" y="1974054"/>
                    <a:pt x="146304" y="1976150"/>
                  </a:cubicBezTo>
                  <a:cubicBezTo>
                    <a:pt x="147257" y="1978912"/>
                    <a:pt x="153829" y="1976055"/>
                    <a:pt x="154210" y="1979293"/>
                  </a:cubicBezTo>
                  <a:cubicBezTo>
                    <a:pt x="152400" y="1987675"/>
                    <a:pt x="140208" y="1974054"/>
                    <a:pt x="138398" y="1982436"/>
                  </a:cubicBezTo>
                  <a:cubicBezTo>
                    <a:pt x="145637" y="1984056"/>
                    <a:pt x="141351" y="1987008"/>
                    <a:pt x="140018" y="1991961"/>
                  </a:cubicBezTo>
                  <a:cubicBezTo>
                    <a:pt x="145066" y="1993295"/>
                    <a:pt x="143256" y="1987866"/>
                    <a:pt x="146399" y="1987199"/>
                  </a:cubicBezTo>
                  <a:cubicBezTo>
                    <a:pt x="147638" y="1992723"/>
                    <a:pt x="144018" y="1993295"/>
                    <a:pt x="144780" y="1998343"/>
                  </a:cubicBezTo>
                  <a:cubicBezTo>
                    <a:pt x="150019" y="1995676"/>
                    <a:pt x="151638" y="1999296"/>
                    <a:pt x="154305" y="2003106"/>
                  </a:cubicBezTo>
                  <a:cubicBezTo>
                    <a:pt x="151924" y="2005487"/>
                    <a:pt x="148400" y="2007868"/>
                    <a:pt x="147923" y="2015774"/>
                  </a:cubicBezTo>
                  <a:cubicBezTo>
                    <a:pt x="153924" y="2018536"/>
                    <a:pt x="157829" y="2011107"/>
                    <a:pt x="159068" y="2014155"/>
                  </a:cubicBezTo>
                  <a:cubicBezTo>
                    <a:pt x="150971" y="2034252"/>
                    <a:pt x="160496" y="2042539"/>
                    <a:pt x="159068" y="2060160"/>
                  </a:cubicBezTo>
                  <a:cubicBezTo>
                    <a:pt x="161830" y="2055588"/>
                    <a:pt x="166307" y="2052636"/>
                    <a:pt x="168593" y="2047492"/>
                  </a:cubicBezTo>
                  <a:cubicBezTo>
                    <a:pt x="167259" y="2051969"/>
                    <a:pt x="170783" y="2051588"/>
                    <a:pt x="170212" y="2055398"/>
                  </a:cubicBezTo>
                  <a:cubicBezTo>
                    <a:pt x="163735" y="2057208"/>
                    <a:pt x="165735" y="2063875"/>
                    <a:pt x="163830" y="2072829"/>
                  </a:cubicBezTo>
                  <a:cubicBezTo>
                    <a:pt x="161830" y="2072733"/>
                    <a:pt x="161639" y="2070733"/>
                    <a:pt x="159068" y="2071209"/>
                  </a:cubicBezTo>
                  <a:cubicBezTo>
                    <a:pt x="163068" y="2081306"/>
                    <a:pt x="160020" y="2080925"/>
                    <a:pt x="165449" y="2087021"/>
                  </a:cubicBezTo>
                  <a:cubicBezTo>
                    <a:pt x="164687" y="2090640"/>
                    <a:pt x="156686" y="2095022"/>
                    <a:pt x="160687" y="2098070"/>
                  </a:cubicBezTo>
                  <a:cubicBezTo>
                    <a:pt x="168212" y="2091593"/>
                    <a:pt x="161354" y="2110548"/>
                    <a:pt x="166973" y="2101308"/>
                  </a:cubicBezTo>
                  <a:cubicBezTo>
                    <a:pt x="164973" y="2106452"/>
                    <a:pt x="172117" y="2102547"/>
                    <a:pt x="170117" y="2107595"/>
                  </a:cubicBezTo>
                  <a:cubicBezTo>
                    <a:pt x="166688" y="2111024"/>
                    <a:pt x="159734" y="2118644"/>
                    <a:pt x="166973" y="2123502"/>
                  </a:cubicBezTo>
                  <a:cubicBezTo>
                    <a:pt x="167164" y="2121025"/>
                    <a:pt x="166783" y="2117977"/>
                    <a:pt x="170117" y="2118739"/>
                  </a:cubicBezTo>
                  <a:cubicBezTo>
                    <a:pt x="169069" y="2125883"/>
                    <a:pt x="170688" y="2128550"/>
                    <a:pt x="165354" y="2133027"/>
                  </a:cubicBezTo>
                  <a:cubicBezTo>
                    <a:pt x="160306" y="2134360"/>
                    <a:pt x="162020" y="2128931"/>
                    <a:pt x="158972" y="2128264"/>
                  </a:cubicBezTo>
                  <a:cubicBezTo>
                    <a:pt x="155162" y="2132265"/>
                    <a:pt x="162973" y="2133598"/>
                    <a:pt x="162116" y="2139408"/>
                  </a:cubicBezTo>
                  <a:cubicBezTo>
                    <a:pt x="164878" y="2140361"/>
                    <a:pt x="171450" y="2137503"/>
                    <a:pt x="171641" y="2140932"/>
                  </a:cubicBezTo>
                  <a:cubicBezTo>
                    <a:pt x="167640" y="2141695"/>
                    <a:pt x="167164" y="2145981"/>
                    <a:pt x="165354" y="2148838"/>
                  </a:cubicBezTo>
                  <a:cubicBezTo>
                    <a:pt x="161735" y="2149315"/>
                    <a:pt x="163544" y="2144266"/>
                    <a:pt x="160592" y="2144076"/>
                  </a:cubicBezTo>
                  <a:cubicBezTo>
                    <a:pt x="159449" y="2148933"/>
                    <a:pt x="164878" y="2147124"/>
                    <a:pt x="163735" y="2152077"/>
                  </a:cubicBezTo>
                  <a:cubicBezTo>
                    <a:pt x="168497" y="2149315"/>
                    <a:pt x="174784" y="2147791"/>
                    <a:pt x="178022" y="2153601"/>
                  </a:cubicBezTo>
                  <a:cubicBezTo>
                    <a:pt x="175070" y="2157887"/>
                    <a:pt x="172593" y="2153886"/>
                    <a:pt x="170117" y="2156839"/>
                  </a:cubicBezTo>
                  <a:cubicBezTo>
                    <a:pt x="178499" y="2159030"/>
                    <a:pt x="170117" y="2168650"/>
                    <a:pt x="168497" y="2171127"/>
                  </a:cubicBezTo>
                  <a:cubicBezTo>
                    <a:pt x="178975" y="2169507"/>
                    <a:pt x="172212" y="2187224"/>
                    <a:pt x="174879" y="2190177"/>
                  </a:cubicBezTo>
                  <a:cubicBezTo>
                    <a:pt x="172593" y="2188272"/>
                    <a:pt x="172784" y="2182652"/>
                    <a:pt x="168497" y="2187033"/>
                  </a:cubicBezTo>
                  <a:cubicBezTo>
                    <a:pt x="172212" y="2190653"/>
                    <a:pt x="174212" y="2196082"/>
                    <a:pt x="176403" y="2201321"/>
                  </a:cubicBezTo>
                  <a:cubicBezTo>
                    <a:pt x="180404" y="2203416"/>
                    <a:pt x="181356" y="2195034"/>
                    <a:pt x="182785" y="2199797"/>
                  </a:cubicBezTo>
                  <a:cubicBezTo>
                    <a:pt x="182309" y="2205988"/>
                    <a:pt x="185261" y="2213227"/>
                    <a:pt x="179642" y="2220371"/>
                  </a:cubicBezTo>
                  <a:cubicBezTo>
                    <a:pt x="181642" y="2223133"/>
                    <a:pt x="184975" y="2224562"/>
                    <a:pt x="184404" y="2229896"/>
                  </a:cubicBezTo>
                  <a:cubicBezTo>
                    <a:pt x="181356" y="2230277"/>
                    <a:pt x="180880" y="2228086"/>
                    <a:pt x="178022" y="2228277"/>
                  </a:cubicBezTo>
                  <a:cubicBezTo>
                    <a:pt x="178213" y="2233611"/>
                    <a:pt x="184309" y="2237992"/>
                    <a:pt x="176403" y="2234658"/>
                  </a:cubicBezTo>
                  <a:cubicBezTo>
                    <a:pt x="176308" y="2239421"/>
                    <a:pt x="181070" y="2242659"/>
                    <a:pt x="184309" y="2239421"/>
                  </a:cubicBezTo>
                  <a:cubicBezTo>
                    <a:pt x="183356" y="2248279"/>
                    <a:pt x="189643" y="2245231"/>
                    <a:pt x="192215" y="2247327"/>
                  </a:cubicBezTo>
                  <a:cubicBezTo>
                    <a:pt x="190119" y="2247327"/>
                    <a:pt x="190786" y="2250089"/>
                    <a:pt x="189071" y="2250470"/>
                  </a:cubicBezTo>
                  <a:cubicBezTo>
                    <a:pt x="187547" y="2247803"/>
                    <a:pt x="184690" y="2246374"/>
                    <a:pt x="179546" y="2247327"/>
                  </a:cubicBezTo>
                  <a:cubicBezTo>
                    <a:pt x="183547" y="2254090"/>
                    <a:pt x="178308" y="2257899"/>
                    <a:pt x="177927" y="2264757"/>
                  </a:cubicBezTo>
                  <a:cubicBezTo>
                    <a:pt x="185071" y="2263615"/>
                    <a:pt x="181547" y="2267424"/>
                    <a:pt x="181070" y="2271044"/>
                  </a:cubicBezTo>
                  <a:cubicBezTo>
                    <a:pt x="183833" y="2271711"/>
                    <a:pt x="185166" y="2268663"/>
                    <a:pt x="185833" y="2271044"/>
                  </a:cubicBezTo>
                  <a:cubicBezTo>
                    <a:pt x="187833" y="2276187"/>
                    <a:pt x="180689" y="2272282"/>
                    <a:pt x="182690" y="2277426"/>
                  </a:cubicBezTo>
                  <a:cubicBezTo>
                    <a:pt x="185642" y="2281903"/>
                    <a:pt x="187928" y="2279712"/>
                    <a:pt x="185833" y="2286951"/>
                  </a:cubicBezTo>
                  <a:cubicBezTo>
                    <a:pt x="189452" y="2286570"/>
                    <a:pt x="191834" y="2287332"/>
                    <a:pt x="192215" y="2290094"/>
                  </a:cubicBezTo>
                  <a:cubicBezTo>
                    <a:pt x="190310" y="2290380"/>
                    <a:pt x="187738" y="2289808"/>
                    <a:pt x="187452" y="2291713"/>
                  </a:cubicBezTo>
                  <a:cubicBezTo>
                    <a:pt x="197358" y="2294952"/>
                    <a:pt x="191262" y="2317907"/>
                    <a:pt x="181070" y="2310763"/>
                  </a:cubicBezTo>
                  <a:cubicBezTo>
                    <a:pt x="179927" y="2316192"/>
                    <a:pt x="186881" y="2313335"/>
                    <a:pt x="187452" y="2317050"/>
                  </a:cubicBezTo>
                  <a:cubicBezTo>
                    <a:pt x="185166" y="2323050"/>
                    <a:pt x="188976" y="2324194"/>
                    <a:pt x="182690" y="2324955"/>
                  </a:cubicBezTo>
                  <a:cubicBezTo>
                    <a:pt x="193643" y="2332480"/>
                    <a:pt x="198787" y="2346101"/>
                    <a:pt x="196977" y="2358198"/>
                  </a:cubicBezTo>
                  <a:cubicBezTo>
                    <a:pt x="200882" y="2360198"/>
                    <a:pt x="204692" y="2354674"/>
                    <a:pt x="204883" y="2358198"/>
                  </a:cubicBezTo>
                  <a:cubicBezTo>
                    <a:pt x="198882" y="2363722"/>
                    <a:pt x="209169" y="2366580"/>
                    <a:pt x="208026" y="2372390"/>
                  </a:cubicBezTo>
                  <a:cubicBezTo>
                    <a:pt x="206121" y="2372009"/>
                    <a:pt x="201454" y="2365437"/>
                    <a:pt x="201644" y="2372390"/>
                  </a:cubicBezTo>
                  <a:cubicBezTo>
                    <a:pt x="203454" y="2376105"/>
                    <a:pt x="207740" y="2370199"/>
                    <a:pt x="209550" y="2375628"/>
                  </a:cubicBezTo>
                  <a:cubicBezTo>
                    <a:pt x="211169" y="2384106"/>
                    <a:pt x="203740" y="2383534"/>
                    <a:pt x="204788" y="2391440"/>
                  </a:cubicBezTo>
                  <a:cubicBezTo>
                    <a:pt x="207931" y="2391440"/>
                    <a:pt x="206788" y="2395822"/>
                    <a:pt x="211169" y="2394583"/>
                  </a:cubicBezTo>
                  <a:cubicBezTo>
                    <a:pt x="209550" y="2389249"/>
                    <a:pt x="216122" y="2392107"/>
                    <a:pt x="219075" y="2391440"/>
                  </a:cubicBezTo>
                  <a:cubicBezTo>
                    <a:pt x="223933" y="2388297"/>
                    <a:pt x="217932" y="2384106"/>
                    <a:pt x="225457" y="2383534"/>
                  </a:cubicBezTo>
                  <a:cubicBezTo>
                    <a:pt x="221075" y="2390488"/>
                    <a:pt x="222409" y="2394678"/>
                    <a:pt x="219075" y="2400965"/>
                  </a:cubicBezTo>
                  <a:cubicBezTo>
                    <a:pt x="212789" y="2396107"/>
                    <a:pt x="210503" y="2396965"/>
                    <a:pt x="201644" y="2394583"/>
                  </a:cubicBezTo>
                  <a:cubicBezTo>
                    <a:pt x="203645" y="2398489"/>
                    <a:pt x="196977" y="2401156"/>
                    <a:pt x="201644" y="2402489"/>
                  </a:cubicBezTo>
                  <a:cubicBezTo>
                    <a:pt x="203645" y="2396774"/>
                    <a:pt x="211455" y="2406966"/>
                    <a:pt x="214313" y="2410395"/>
                  </a:cubicBezTo>
                  <a:cubicBezTo>
                    <a:pt x="211360" y="2410776"/>
                    <a:pt x="210788" y="2408585"/>
                    <a:pt x="208026" y="2408871"/>
                  </a:cubicBezTo>
                  <a:cubicBezTo>
                    <a:pt x="206978" y="2412300"/>
                    <a:pt x="212503" y="2413919"/>
                    <a:pt x="206407" y="2413633"/>
                  </a:cubicBezTo>
                  <a:cubicBezTo>
                    <a:pt x="204502" y="2418777"/>
                    <a:pt x="211550" y="2414872"/>
                    <a:pt x="209550" y="2420015"/>
                  </a:cubicBezTo>
                  <a:cubicBezTo>
                    <a:pt x="207550" y="2419920"/>
                    <a:pt x="207359" y="2418015"/>
                    <a:pt x="204788" y="2418396"/>
                  </a:cubicBezTo>
                  <a:cubicBezTo>
                    <a:pt x="202502" y="2425444"/>
                    <a:pt x="210122" y="2422587"/>
                    <a:pt x="209550" y="2427921"/>
                  </a:cubicBezTo>
                  <a:cubicBezTo>
                    <a:pt x="208312" y="2428302"/>
                    <a:pt x="206407" y="2427921"/>
                    <a:pt x="206407" y="2429445"/>
                  </a:cubicBezTo>
                  <a:cubicBezTo>
                    <a:pt x="211836" y="2428111"/>
                    <a:pt x="214503" y="2430397"/>
                    <a:pt x="217456" y="2424682"/>
                  </a:cubicBezTo>
                  <a:cubicBezTo>
                    <a:pt x="220694" y="2425158"/>
                    <a:pt x="220599" y="2428873"/>
                    <a:pt x="222218" y="2431064"/>
                  </a:cubicBezTo>
                  <a:cubicBezTo>
                    <a:pt x="216313" y="2429826"/>
                    <a:pt x="219266" y="2440875"/>
                    <a:pt x="214313" y="2435826"/>
                  </a:cubicBezTo>
                  <a:cubicBezTo>
                    <a:pt x="215646" y="2440303"/>
                    <a:pt x="212122" y="2439922"/>
                    <a:pt x="212789" y="2443732"/>
                  </a:cubicBezTo>
                  <a:cubicBezTo>
                    <a:pt x="219266" y="2441256"/>
                    <a:pt x="224123" y="2437065"/>
                    <a:pt x="228600" y="2432588"/>
                  </a:cubicBezTo>
                  <a:cubicBezTo>
                    <a:pt x="223457" y="2434017"/>
                    <a:pt x="226314" y="2427444"/>
                    <a:pt x="223838" y="2426301"/>
                  </a:cubicBezTo>
                  <a:cubicBezTo>
                    <a:pt x="228695" y="2427444"/>
                    <a:pt x="228505" y="2423539"/>
                    <a:pt x="233363" y="2424682"/>
                  </a:cubicBezTo>
                  <a:cubicBezTo>
                    <a:pt x="236315" y="2427730"/>
                    <a:pt x="233553" y="2428683"/>
                    <a:pt x="233363" y="2432588"/>
                  </a:cubicBezTo>
                  <a:cubicBezTo>
                    <a:pt x="238316" y="2433350"/>
                    <a:pt x="237554" y="2427159"/>
                    <a:pt x="241268" y="2431064"/>
                  </a:cubicBezTo>
                  <a:cubicBezTo>
                    <a:pt x="238696" y="2440399"/>
                    <a:pt x="242697" y="2442684"/>
                    <a:pt x="247650" y="2448495"/>
                  </a:cubicBezTo>
                  <a:cubicBezTo>
                    <a:pt x="243364" y="2452686"/>
                    <a:pt x="245459" y="2453352"/>
                    <a:pt x="247650" y="2458020"/>
                  </a:cubicBezTo>
                  <a:cubicBezTo>
                    <a:pt x="245555" y="2455829"/>
                    <a:pt x="238125" y="2455257"/>
                    <a:pt x="238125" y="2459639"/>
                  </a:cubicBezTo>
                  <a:cubicBezTo>
                    <a:pt x="252317" y="2459449"/>
                    <a:pt x="237649" y="2473926"/>
                    <a:pt x="242888" y="2478689"/>
                  </a:cubicBezTo>
                  <a:cubicBezTo>
                    <a:pt x="234887" y="2480594"/>
                    <a:pt x="239459" y="2482975"/>
                    <a:pt x="242888" y="2483451"/>
                  </a:cubicBezTo>
                  <a:cubicBezTo>
                    <a:pt x="238792" y="2485738"/>
                    <a:pt x="240506" y="2493739"/>
                    <a:pt x="234982" y="2494596"/>
                  </a:cubicBezTo>
                  <a:cubicBezTo>
                    <a:pt x="234410" y="2490881"/>
                    <a:pt x="228029" y="2493072"/>
                    <a:pt x="227076" y="2489833"/>
                  </a:cubicBezTo>
                  <a:cubicBezTo>
                    <a:pt x="232505" y="2489071"/>
                    <a:pt x="232219" y="2484880"/>
                    <a:pt x="230219" y="2480308"/>
                  </a:cubicBezTo>
                  <a:cubicBezTo>
                    <a:pt x="233553" y="2483832"/>
                    <a:pt x="234887" y="2478308"/>
                    <a:pt x="239744" y="2478689"/>
                  </a:cubicBezTo>
                  <a:cubicBezTo>
                    <a:pt x="238887" y="2474879"/>
                    <a:pt x="238411" y="2470593"/>
                    <a:pt x="233458" y="2470783"/>
                  </a:cubicBezTo>
                  <a:cubicBezTo>
                    <a:pt x="228505" y="2473641"/>
                    <a:pt x="238792" y="2476117"/>
                    <a:pt x="233458" y="2478689"/>
                  </a:cubicBezTo>
                  <a:cubicBezTo>
                    <a:pt x="230505" y="2477260"/>
                    <a:pt x="224123" y="2471259"/>
                    <a:pt x="227076" y="2469164"/>
                  </a:cubicBezTo>
                  <a:cubicBezTo>
                    <a:pt x="229171" y="2469164"/>
                    <a:pt x="228505" y="2471926"/>
                    <a:pt x="230219" y="2472307"/>
                  </a:cubicBezTo>
                  <a:cubicBezTo>
                    <a:pt x="232505" y="2470116"/>
                    <a:pt x="229934" y="2464592"/>
                    <a:pt x="228695" y="2461258"/>
                  </a:cubicBezTo>
                  <a:cubicBezTo>
                    <a:pt x="223742" y="2460496"/>
                    <a:pt x="225076" y="2466116"/>
                    <a:pt x="219170" y="2464401"/>
                  </a:cubicBezTo>
                  <a:cubicBezTo>
                    <a:pt x="216980" y="2468974"/>
                    <a:pt x="223552" y="2472498"/>
                    <a:pt x="219170" y="2473926"/>
                  </a:cubicBezTo>
                  <a:cubicBezTo>
                    <a:pt x="214503" y="2472212"/>
                    <a:pt x="216122" y="2464211"/>
                    <a:pt x="209645" y="2464401"/>
                  </a:cubicBezTo>
                  <a:cubicBezTo>
                    <a:pt x="210026" y="2474307"/>
                    <a:pt x="208979" y="2476403"/>
                    <a:pt x="214408" y="2481832"/>
                  </a:cubicBezTo>
                  <a:cubicBezTo>
                    <a:pt x="210407" y="2480594"/>
                    <a:pt x="207169" y="2479546"/>
                    <a:pt x="204883" y="2483451"/>
                  </a:cubicBezTo>
                  <a:cubicBezTo>
                    <a:pt x="213932" y="2482785"/>
                    <a:pt x="211931" y="2497549"/>
                    <a:pt x="206502" y="2494596"/>
                  </a:cubicBezTo>
                  <a:cubicBezTo>
                    <a:pt x="212979" y="2501549"/>
                    <a:pt x="215170" y="2507931"/>
                    <a:pt x="209645" y="2516789"/>
                  </a:cubicBezTo>
                  <a:cubicBezTo>
                    <a:pt x="204978" y="2516122"/>
                    <a:pt x="206502" y="2509264"/>
                    <a:pt x="203359" y="2507264"/>
                  </a:cubicBezTo>
                  <a:cubicBezTo>
                    <a:pt x="201168" y="2512312"/>
                    <a:pt x="202978" y="2512598"/>
                    <a:pt x="203359" y="2518408"/>
                  </a:cubicBezTo>
                  <a:cubicBezTo>
                    <a:pt x="207455" y="2518027"/>
                    <a:pt x="210122" y="2518980"/>
                    <a:pt x="209645" y="2523171"/>
                  </a:cubicBezTo>
                  <a:cubicBezTo>
                    <a:pt x="205645" y="2522980"/>
                    <a:pt x="204692" y="2520123"/>
                    <a:pt x="203359" y="2524790"/>
                  </a:cubicBezTo>
                  <a:cubicBezTo>
                    <a:pt x="207740" y="2524123"/>
                    <a:pt x="202121" y="2533458"/>
                    <a:pt x="206502" y="2532696"/>
                  </a:cubicBezTo>
                  <a:cubicBezTo>
                    <a:pt x="206883" y="2529933"/>
                    <a:pt x="209264" y="2529076"/>
                    <a:pt x="212884" y="2529552"/>
                  </a:cubicBezTo>
                  <a:cubicBezTo>
                    <a:pt x="213455" y="2533458"/>
                    <a:pt x="202978" y="2534220"/>
                    <a:pt x="208121" y="2537458"/>
                  </a:cubicBezTo>
                  <a:cubicBezTo>
                    <a:pt x="207645" y="2535553"/>
                    <a:pt x="212693" y="2531934"/>
                    <a:pt x="212884" y="2535839"/>
                  </a:cubicBezTo>
                  <a:cubicBezTo>
                    <a:pt x="207264" y="2540792"/>
                    <a:pt x="208312" y="2542983"/>
                    <a:pt x="212884" y="2548507"/>
                  </a:cubicBezTo>
                  <a:cubicBezTo>
                    <a:pt x="205740" y="2548031"/>
                    <a:pt x="213170" y="2562414"/>
                    <a:pt x="217646" y="2567557"/>
                  </a:cubicBezTo>
                  <a:cubicBezTo>
                    <a:pt x="212503" y="2565557"/>
                    <a:pt x="216408" y="2572701"/>
                    <a:pt x="211360" y="2570700"/>
                  </a:cubicBezTo>
                  <a:cubicBezTo>
                    <a:pt x="213170" y="2573653"/>
                    <a:pt x="213265" y="2578321"/>
                    <a:pt x="219266" y="2577082"/>
                  </a:cubicBezTo>
                  <a:cubicBezTo>
                    <a:pt x="221361" y="2575082"/>
                    <a:pt x="222409" y="2572320"/>
                    <a:pt x="225647" y="2575463"/>
                  </a:cubicBezTo>
                  <a:cubicBezTo>
                    <a:pt x="227171" y="2557270"/>
                    <a:pt x="242221" y="2547650"/>
                    <a:pt x="235172" y="2532696"/>
                  </a:cubicBezTo>
                  <a:cubicBezTo>
                    <a:pt x="235077" y="2534791"/>
                    <a:pt x="230791" y="2534696"/>
                    <a:pt x="230410" y="2532696"/>
                  </a:cubicBezTo>
                  <a:cubicBezTo>
                    <a:pt x="229934" y="2528600"/>
                    <a:pt x="230981" y="2525933"/>
                    <a:pt x="235172" y="2526409"/>
                  </a:cubicBezTo>
                  <a:cubicBezTo>
                    <a:pt x="239554" y="2525742"/>
                    <a:pt x="236601" y="2532315"/>
                    <a:pt x="239935" y="2532696"/>
                  </a:cubicBezTo>
                  <a:cubicBezTo>
                    <a:pt x="243745" y="2530410"/>
                    <a:pt x="244697" y="2529838"/>
                    <a:pt x="249460" y="2534315"/>
                  </a:cubicBezTo>
                  <a:cubicBezTo>
                    <a:pt x="251365" y="2526790"/>
                    <a:pt x="252222" y="2525742"/>
                    <a:pt x="255842" y="2518408"/>
                  </a:cubicBezTo>
                  <a:cubicBezTo>
                    <a:pt x="258794" y="2524409"/>
                    <a:pt x="257366" y="2527648"/>
                    <a:pt x="258985" y="2532696"/>
                  </a:cubicBezTo>
                  <a:cubicBezTo>
                    <a:pt x="256699" y="2532315"/>
                    <a:pt x="256318" y="2530124"/>
                    <a:pt x="254222" y="2529552"/>
                  </a:cubicBezTo>
                  <a:cubicBezTo>
                    <a:pt x="254508" y="2532982"/>
                    <a:pt x="252889" y="2534601"/>
                    <a:pt x="249460" y="2534315"/>
                  </a:cubicBezTo>
                  <a:cubicBezTo>
                    <a:pt x="248317" y="2539173"/>
                    <a:pt x="248317" y="2537363"/>
                    <a:pt x="249460" y="2542221"/>
                  </a:cubicBezTo>
                  <a:cubicBezTo>
                    <a:pt x="245840" y="2541554"/>
                    <a:pt x="242792" y="2532219"/>
                    <a:pt x="238316" y="2537458"/>
                  </a:cubicBezTo>
                  <a:cubicBezTo>
                    <a:pt x="247269" y="2533553"/>
                    <a:pt x="242125" y="2549936"/>
                    <a:pt x="244697" y="2548602"/>
                  </a:cubicBezTo>
                  <a:cubicBezTo>
                    <a:pt x="244507" y="2541554"/>
                    <a:pt x="248603" y="2548698"/>
                    <a:pt x="252603" y="2546983"/>
                  </a:cubicBezTo>
                  <a:cubicBezTo>
                    <a:pt x="248412" y="2551174"/>
                    <a:pt x="255746" y="2551841"/>
                    <a:pt x="255746" y="2556508"/>
                  </a:cubicBezTo>
                  <a:cubicBezTo>
                    <a:pt x="253556" y="2556603"/>
                    <a:pt x="252222" y="2555746"/>
                    <a:pt x="250984" y="2554889"/>
                  </a:cubicBezTo>
                  <a:cubicBezTo>
                    <a:pt x="250984" y="2557556"/>
                    <a:pt x="250984" y="2560128"/>
                    <a:pt x="250984" y="2562795"/>
                  </a:cubicBezTo>
                  <a:cubicBezTo>
                    <a:pt x="255080" y="2564509"/>
                    <a:pt x="258509" y="2557937"/>
                    <a:pt x="260509" y="2562795"/>
                  </a:cubicBezTo>
                  <a:cubicBezTo>
                    <a:pt x="253841" y="2570129"/>
                    <a:pt x="242316" y="2566986"/>
                    <a:pt x="236696" y="2559651"/>
                  </a:cubicBezTo>
                  <a:cubicBezTo>
                    <a:pt x="231172" y="2562414"/>
                    <a:pt x="237172" y="2567557"/>
                    <a:pt x="233553" y="2570700"/>
                  </a:cubicBezTo>
                  <a:cubicBezTo>
                    <a:pt x="231267" y="2570319"/>
                    <a:pt x="230886" y="2568129"/>
                    <a:pt x="228791" y="2567557"/>
                  </a:cubicBezTo>
                  <a:cubicBezTo>
                    <a:pt x="231743" y="2572034"/>
                    <a:pt x="232219" y="2578892"/>
                    <a:pt x="238316" y="2580225"/>
                  </a:cubicBezTo>
                  <a:cubicBezTo>
                    <a:pt x="241649" y="2577749"/>
                    <a:pt x="237363" y="2567652"/>
                    <a:pt x="244697" y="2569081"/>
                  </a:cubicBezTo>
                  <a:cubicBezTo>
                    <a:pt x="243649" y="2578797"/>
                    <a:pt x="250317" y="2579273"/>
                    <a:pt x="249460" y="2584988"/>
                  </a:cubicBezTo>
                  <a:cubicBezTo>
                    <a:pt x="252222" y="2581845"/>
                    <a:pt x="259747" y="2587274"/>
                    <a:pt x="262128" y="2589750"/>
                  </a:cubicBezTo>
                  <a:cubicBezTo>
                    <a:pt x="258985" y="2591846"/>
                    <a:pt x="254603" y="2592799"/>
                    <a:pt x="250984" y="2594513"/>
                  </a:cubicBezTo>
                  <a:cubicBezTo>
                    <a:pt x="250698" y="2597466"/>
                    <a:pt x="252794" y="2598037"/>
                    <a:pt x="252603" y="2600895"/>
                  </a:cubicBezTo>
                  <a:cubicBezTo>
                    <a:pt x="256318" y="2600418"/>
                    <a:pt x="259175" y="2597751"/>
                    <a:pt x="262128" y="2600895"/>
                  </a:cubicBezTo>
                  <a:cubicBezTo>
                    <a:pt x="262414" y="2598514"/>
                    <a:pt x="261557" y="2594989"/>
                    <a:pt x="263652" y="2594513"/>
                  </a:cubicBezTo>
                  <a:cubicBezTo>
                    <a:pt x="267557" y="2596418"/>
                    <a:pt x="266510" y="2601371"/>
                    <a:pt x="263652" y="2604038"/>
                  </a:cubicBezTo>
                  <a:cubicBezTo>
                    <a:pt x="260509" y="2601371"/>
                    <a:pt x="261652" y="2604133"/>
                    <a:pt x="257366" y="2604038"/>
                  </a:cubicBezTo>
                  <a:cubicBezTo>
                    <a:pt x="254889" y="2609658"/>
                    <a:pt x="262795" y="2604991"/>
                    <a:pt x="262128" y="2608800"/>
                  </a:cubicBezTo>
                  <a:cubicBezTo>
                    <a:pt x="258223" y="2608991"/>
                    <a:pt x="261652" y="2614134"/>
                    <a:pt x="262128" y="2615087"/>
                  </a:cubicBezTo>
                  <a:cubicBezTo>
                    <a:pt x="257937" y="2615087"/>
                    <a:pt x="258699" y="2620135"/>
                    <a:pt x="254222" y="2619849"/>
                  </a:cubicBezTo>
                  <a:cubicBezTo>
                    <a:pt x="252984" y="2625279"/>
                    <a:pt x="255746" y="2626803"/>
                    <a:pt x="258985" y="2627755"/>
                  </a:cubicBezTo>
                  <a:cubicBezTo>
                    <a:pt x="259937" y="2624898"/>
                    <a:pt x="254318" y="2621183"/>
                    <a:pt x="258985" y="2619849"/>
                  </a:cubicBezTo>
                  <a:cubicBezTo>
                    <a:pt x="262128" y="2621469"/>
                    <a:pt x="270129" y="2626517"/>
                    <a:pt x="265271" y="2630899"/>
                  </a:cubicBezTo>
                  <a:cubicBezTo>
                    <a:pt x="262795" y="2630708"/>
                    <a:pt x="264033" y="2626898"/>
                    <a:pt x="260509" y="2627755"/>
                  </a:cubicBezTo>
                  <a:cubicBezTo>
                    <a:pt x="260509" y="2638709"/>
                    <a:pt x="256794" y="2647091"/>
                    <a:pt x="265271" y="2651568"/>
                  </a:cubicBezTo>
                  <a:cubicBezTo>
                    <a:pt x="263176" y="2651568"/>
                    <a:pt x="263843" y="2654330"/>
                    <a:pt x="262128" y="2654711"/>
                  </a:cubicBezTo>
                  <a:cubicBezTo>
                    <a:pt x="258318" y="2655378"/>
                    <a:pt x="262985" y="2647472"/>
                    <a:pt x="257366" y="2649949"/>
                  </a:cubicBezTo>
                  <a:cubicBezTo>
                    <a:pt x="257461" y="2658235"/>
                    <a:pt x="257366" y="2672904"/>
                    <a:pt x="255842" y="2673761"/>
                  </a:cubicBezTo>
                  <a:cubicBezTo>
                    <a:pt x="258604" y="2672332"/>
                    <a:pt x="258413" y="2666713"/>
                    <a:pt x="262128" y="2670618"/>
                  </a:cubicBezTo>
                  <a:cubicBezTo>
                    <a:pt x="258604" y="2677190"/>
                    <a:pt x="253746" y="2682333"/>
                    <a:pt x="247841" y="2686429"/>
                  </a:cubicBezTo>
                  <a:cubicBezTo>
                    <a:pt x="259652" y="2684143"/>
                    <a:pt x="258032" y="2695288"/>
                    <a:pt x="262128" y="2700717"/>
                  </a:cubicBezTo>
                  <a:cubicBezTo>
                    <a:pt x="258699" y="2703574"/>
                    <a:pt x="251746" y="2700431"/>
                    <a:pt x="255842" y="2707099"/>
                  </a:cubicBezTo>
                  <a:cubicBezTo>
                    <a:pt x="252794" y="2706717"/>
                    <a:pt x="252317" y="2708908"/>
                    <a:pt x="249460" y="2708718"/>
                  </a:cubicBezTo>
                  <a:cubicBezTo>
                    <a:pt x="248507" y="2702812"/>
                    <a:pt x="242221" y="2702241"/>
                    <a:pt x="241554" y="2696049"/>
                  </a:cubicBezTo>
                  <a:cubicBezTo>
                    <a:pt x="244697" y="2692144"/>
                    <a:pt x="246793" y="2686429"/>
                    <a:pt x="244697" y="2681762"/>
                  </a:cubicBezTo>
                  <a:cubicBezTo>
                    <a:pt x="249745" y="2682524"/>
                    <a:pt x="251174" y="2679762"/>
                    <a:pt x="252603" y="2676999"/>
                  </a:cubicBezTo>
                  <a:cubicBezTo>
                    <a:pt x="246793" y="2674999"/>
                    <a:pt x="256413" y="2667474"/>
                    <a:pt x="250984" y="2665950"/>
                  </a:cubicBezTo>
                  <a:cubicBezTo>
                    <a:pt x="249650" y="2664903"/>
                    <a:pt x="236411" y="2658140"/>
                    <a:pt x="236696" y="2650044"/>
                  </a:cubicBezTo>
                  <a:cubicBezTo>
                    <a:pt x="240792" y="2650234"/>
                    <a:pt x="238316" y="2656807"/>
                    <a:pt x="244602" y="2654806"/>
                  </a:cubicBezTo>
                  <a:cubicBezTo>
                    <a:pt x="244793" y="2644710"/>
                    <a:pt x="238601" y="2645281"/>
                    <a:pt x="230315" y="2646900"/>
                  </a:cubicBezTo>
                  <a:cubicBezTo>
                    <a:pt x="230791" y="2650996"/>
                    <a:pt x="230886" y="2654806"/>
                    <a:pt x="225552" y="2653282"/>
                  </a:cubicBezTo>
                  <a:cubicBezTo>
                    <a:pt x="225457" y="2648901"/>
                    <a:pt x="228219" y="2650044"/>
                    <a:pt x="225552" y="2646900"/>
                  </a:cubicBezTo>
                  <a:cubicBezTo>
                    <a:pt x="231839" y="2642233"/>
                    <a:pt x="238792" y="2644519"/>
                    <a:pt x="242983" y="2640519"/>
                  </a:cubicBezTo>
                  <a:cubicBezTo>
                    <a:pt x="239935" y="2637280"/>
                    <a:pt x="234029" y="2636804"/>
                    <a:pt x="233458" y="2630994"/>
                  </a:cubicBezTo>
                  <a:cubicBezTo>
                    <a:pt x="233363" y="2632613"/>
                    <a:pt x="231458" y="2632232"/>
                    <a:pt x="231839" y="2629470"/>
                  </a:cubicBezTo>
                  <a:cubicBezTo>
                    <a:pt x="226981" y="2628232"/>
                    <a:pt x="228791" y="2633756"/>
                    <a:pt x="223838" y="2632613"/>
                  </a:cubicBezTo>
                  <a:cubicBezTo>
                    <a:pt x="224790" y="2626136"/>
                    <a:pt x="216980" y="2627279"/>
                    <a:pt x="215932" y="2630994"/>
                  </a:cubicBezTo>
                  <a:cubicBezTo>
                    <a:pt x="216503" y="2624517"/>
                    <a:pt x="209169" y="2626136"/>
                    <a:pt x="208026" y="2621469"/>
                  </a:cubicBezTo>
                  <a:cubicBezTo>
                    <a:pt x="211169" y="2617659"/>
                    <a:pt x="214789" y="2624136"/>
                    <a:pt x="215932" y="2618325"/>
                  </a:cubicBezTo>
                  <a:cubicBezTo>
                    <a:pt x="211265" y="2617468"/>
                    <a:pt x="218408" y="2615849"/>
                    <a:pt x="217456" y="2613563"/>
                  </a:cubicBezTo>
                  <a:cubicBezTo>
                    <a:pt x="212027" y="2610801"/>
                    <a:pt x="209741" y="2596894"/>
                    <a:pt x="206407" y="2591370"/>
                  </a:cubicBezTo>
                  <a:cubicBezTo>
                    <a:pt x="201454" y="2594227"/>
                    <a:pt x="206883" y="2597561"/>
                    <a:pt x="203264" y="2600895"/>
                  </a:cubicBezTo>
                  <a:cubicBezTo>
                    <a:pt x="204692" y="2595751"/>
                    <a:pt x="198025" y="2598704"/>
                    <a:pt x="198501" y="2594513"/>
                  </a:cubicBezTo>
                  <a:cubicBezTo>
                    <a:pt x="201454" y="2593275"/>
                    <a:pt x="203359" y="2587083"/>
                    <a:pt x="198501" y="2586607"/>
                  </a:cubicBezTo>
                  <a:cubicBezTo>
                    <a:pt x="194882" y="2594418"/>
                    <a:pt x="198787" y="2600133"/>
                    <a:pt x="188976" y="2600895"/>
                  </a:cubicBezTo>
                  <a:cubicBezTo>
                    <a:pt x="200025" y="2605372"/>
                    <a:pt x="191738" y="2620802"/>
                    <a:pt x="195358" y="2626231"/>
                  </a:cubicBezTo>
                  <a:cubicBezTo>
                    <a:pt x="189452" y="2627946"/>
                    <a:pt x="192786" y="2620231"/>
                    <a:pt x="187452" y="2621469"/>
                  </a:cubicBezTo>
                  <a:cubicBezTo>
                    <a:pt x="185166" y="2623374"/>
                    <a:pt x="185071" y="2627469"/>
                    <a:pt x="182690" y="2629374"/>
                  </a:cubicBezTo>
                  <a:cubicBezTo>
                    <a:pt x="186690" y="2628613"/>
                    <a:pt x="190024" y="2636614"/>
                    <a:pt x="185833" y="2638899"/>
                  </a:cubicBezTo>
                  <a:cubicBezTo>
                    <a:pt x="177927" y="2632041"/>
                    <a:pt x="182404" y="2611753"/>
                    <a:pt x="190595" y="2607181"/>
                  </a:cubicBezTo>
                  <a:cubicBezTo>
                    <a:pt x="188214" y="2605848"/>
                    <a:pt x="188309" y="2602038"/>
                    <a:pt x="187452" y="2599275"/>
                  </a:cubicBezTo>
                  <a:cubicBezTo>
                    <a:pt x="184785" y="2600895"/>
                    <a:pt x="176784" y="2605372"/>
                    <a:pt x="173165" y="2600895"/>
                  </a:cubicBezTo>
                  <a:cubicBezTo>
                    <a:pt x="182975" y="2598609"/>
                    <a:pt x="180213" y="2595180"/>
                    <a:pt x="177927" y="2586607"/>
                  </a:cubicBezTo>
                  <a:cubicBezTo>
                    <a:pt x="182785" y="2584226"/>
                    <a:pt x="184118" y="2587083"/>
                    <a:pt x="187452" y="2584988"/>
                  </a:cubicBezTo>
                  <a:cubicBezTo>
                    <a:pt x="184880" y="2577177"/>
                    <a:pt x="186119" y="2574034"/>
                    <a:pt x="181070" y="2564319"/>
                  </a:cubicBezTo>
                  <a:cubicBezTo>
                    <a:pt x="181832" y="2566891"/>
                    <a:pt x="172403" y="2566891"/>
                    <a:pt x="173165" y="2564319"/>
                  </a:cubicBezTo>
                  <a:cubicBezTo>
                    <a:pt x="178689" y="2556032"/>
                    <a:pt x="174308" y="2559366"/>
                    <a:pt x="170021" y="2554794"/>
                  </a:cubicBezTo>
                  <a:cubicBezTo>
                    <a:pt x="172403" y="2551650"/>
                    <a:pt x="176689" y="2557556"/>
                    <a:pt x="177927" y="2551650"/>
                  </a:cubicBezTo>
                  <a:cubicBezTo>
                    <a:pt x="171831" y="2544888"/>
                    <a:pt x="171926" y="2529457"/>
                    <a:pt x="170021" y="2523075"/>
                  </a:cubicBezTo>
                  <a:cubicBezTo>
                    <a:pt x="166592" y="2525266"/>
                    <a:pt x="165164" y="2504216"/>
                    <a:pt x="173165" y="2504025"/>
                  </a:cubicBezTo>
                  <a:cubicBezTo>
                    <a:pt x="174784" y="2508216"/>
                    <a:pt x="175070" y="2513741"/>
                    <a:pt x="174784" y="2519837"/>
                  </a:cubicBezTo>
                  <a:cubicBezTo>
                    <a:pt x="176879" y="2519837"/>
                    <a:pt x="178975" y="2519837"/>
                    <a:pt x="181070" y="2519837"/>
                  </a:cubicBezTo>
                  <a:cubicBezTo>
                    <a:pt x="185452" y="2510122"/>
                    <a:pt x="175546" y="2509645"/>
                    <a:pt x="176308" y="2499263"/>
                  </a:cubicBezTo>
                  <a:cubicBezTo>
                    <a:pt x="172403" y="2497167"/>
                    <a:pt x="169736" y="2503930"/>
                    <a:pt x="168402" y="2499263"/>
                  </a:cubicBezTo>
                  <a:cubicBezTo>
                    <a:pt x="168497" y="2496786"/>
                    <a:pt x="172403" y="2498025"/>
                    <a:pt x="171545" y="2494500"/>
                  </a:cubicBezTo>
                  <a:cubicBezTo>
                    <a:pt x="169164" y="2494215"/>
                    <a:pt x="165735" y="2495072"/>
                    <a:pt x="165259" y="2492881"/>
                  </a:cubicBezTo>
                  <a:cubicBezTo>
                    <a:pt x="168593" y="2491072"/>
                    <a:pt x="171260" y="2493643"/>
                    <a:pt x="173165" y="2488119"/>
                  </a:cubicBezTo>
                  <a:cubicBezTo>
                    <a:pt x="168878" y="2487261"/>
                    <a:pt x="162973" y="2477927"/>
                    <a:pt x="170021" y="2475450"/>
                  </a:cubicBezTo>
                  <a:cubicBezTo>
                    <a:pt x="174022" y="2480784"/>
                    <a:pt x="176213" y="2481642"/>
                    <a:pt x="184309" y="2480213"/>
                  </a:cubicBezTo>
                  <a:cubicBezTo>
                    <a:pt x="182690" y="2478594"/>
                    <a:pt x="183261" y="2466592"/>
                    <a:pt x="181166" y="2470688"/>
                  </a:cubicBezTo>
                  <a:cubicBezTo>
                    <a:pt x="181451" y="2474593"/>
                    <a:pt x="180404" y="2477260"/>
                    <a:pt x="178022" y="2478594"/>
                  </a:cubicBezTo>
                  <a:cubicBezTo>
                    <a:pt x="177927" y="2465830"/>
                    <a:pt x="160973" y="2479641"/>
                    <a:pt x="160592" y="2467545"/>
                  </a:cubicBezTo>
                  <a:cubicBezTo>
                    <a:pt x="168593" y="2468592"/>
                    <a:pt x="169926" y="2462116"/>
                    <a:pt x="176403" y="2465925"/>
                  </a:cubicBezTo>
                  <a:cubicBezTo>
                    <a:pt x="174403" y="2459639"/>
                    <a:pt x="181642" y="2462687"/>
                    <a:pt x="179642" y="2456400"/>
                  </a:cubicBezTo>
                  <a:cubicBezTo>
                    <a:pt x="174022" y="2453543"/>
                    <a:pt x="174593" y="2454019"/>
                    <a:pt x="173260" y="2446875"/>
                  </a:cubicBezTo>
                  <a:cubicBezTo>
                    <a:pt x="167926" y="2450685"/>
                    <a:pt x="176403" y="2458401"/>
                    <a:pt x="173260" y="2459544"/>
                  </a:cubicBezTo>
                  <a:cubicBezTo>
                    <a:pt x="168688" y="2458782"/>
                    <a:pt x="166116" y="2456210"/>
                    <a:pt x="165354" y="2451638"/>
                  </a:cubicBezTo>
                  <a:cubicBezTo>
                    <a:pt x="165449" y="2447542"/>
                    <a:pt x="171545" y="2449352"/>
                    <a:pt x="171641" y="2445256"/>
                  </a:cubicBezTo>
                  <a:cubicBezTo>
                    <a:pt x="166021" y="2443447"/>
                    <a:pt x="159925" y="2442113"/>
                    <a:pt x="162116" y="2432588"/>
                  </a:cubicBezTo>
                  <a:cubicBezTo>
                    <a:pt x="156972" y="2428968"/>
                    <a:pt x="153924" y="2432969"/>
                    <a:pt x="147828" y="2431064"/>
                  </a:cubicBezTo>
                  <a:cubicBezTo>
                    <a:pt x="148019" y="2428492"/>
                    <a:pt x="151829" y="2429826"/>
                    <a:pt x="151067" y="2426301"/>
                  </a:cubicBezTo>
                  <a:cubicBezTo>
                    <a:pt x="143447" y="2427064"/>
                    <a:pt x="145352" y="2418205"/>
                    <a:pt x="138398" y="2418396"/>
                  </a:cubicBezTo>
                  <a:cubicBezTo>
                    <a:pt x="141161" y="2427444"/>
                    <a:pt x="135541" y="2427444"/>
                    <a:pt x="138398" y="2437446"/>
                  </a:cubicBezTo>
                  <a:cubicBezTo>
                    <a:pt x="128016" y="2436493"/>
                    <a:pt x="128873" y="2447161"/>
                    <a:pt x="120968" y="2440589"/>
                  </a:cubicBezTo>
                  <a:cubicBezTo>
                    <a:pt x="119444" y="2443827"/>
                    <a:pt x="118967" y="2448114"/>
                    <a:pt x="114586" y="2448495"/>
                  </a:cubicBezTo>
                  <a:cubicBezTo>
                    <a:pt x="113538" y="2439636"/>
                    <a:pt x="108395" y="2435636"/>
                    <a:pt x="114586" y="2429445"/>
                  </a:cubicBezTo>
                  <a:cubicBezTo>
                    <a:pt x="116491" y="2437922"/>
                    <a:pt x="119063" y="2423349"/>
                    <a:pt x="127254" y="2427921"/>
                  </a:cubicBezTo>
                  <a:cubicBezTo>
                    <a:pt x="126301" y="2431255"/>
                    <a:pt x="123253" y="2432398"/>
                    <a:pt x="124015" y="2437446"/>
                  </a:cubicBezTo>
                  <a:cubicBezTo>
                    <a:pt x="128873" y="2436112"/>
                    <a:pt x="127825" y="2432969"/>
                    <a:pt x="133541" y="2435826"/>
                  </a:cubicBezTo>
                  <a:cubicBezTo>
                    <a:pt x="129350" y="2429159"/>
                    <a:pt x="136112" y="2429159"/>
                    <a:pt x="136684" y="2423158"/>
                  </a:cubicBezTo>
                  <a:cubicBezTo>
                    <a:pt x="130112" y="2419253"/>
                    <a:pt x="133731" y="2426587"/>
                    <a:pt x="127254" y="2426301"/>
                  </a:cubicBezTo>
                  <a:cubicBezTo>
                    <a:pt x="125349" y="2417443"/>
                    <a:pt x="121063" y="2422110"/>
                    <a:pt x="114586" y="2423158"/>
                  </a:cubicBezTo>
                  <a:cubicBezTo>
                    <a:pt x="115252" y="2417729"/>
                    <a:pt x="109823" y="2418396"/>
                    <a:pt x="108204" y="2415252"/>
                  </a:cubicBezTo>
                  <a:cubicBezTo>
                    <a:pt x="109442" y="2411728"/>
                    <a:pt x="113443" y="2410966"/>
                    <a:pt x="112967" y="2405727"/>
                  </a:cubicBezTo>
                  <a:cubicBezTo>
                    <a:pt x="108490" y="2404394"/>
                    <a:pt x="108871" y="2407918"/>
                    <a:pt x="105061" y="2407347"/>
                  </a:cubicBezTo>
                  <a:cubicBezTo>
                    <a:pt x="103727" y="2404394"/>
                    <a:pt x="103061" y="2400965"/>
                    <a:pt x="100298" y="2399441"/>
                  </a:cubicBezTo>
                  <a:cubicBezTo>
                    <a:pt x="106109" y="2402584"/>
                    <a:pt x="107633" y="2396298"/>
                    <a:pt x="114586" y="2396298"/>
                  </a:cubicBezTo>
                  <a:cubicBezTo>
                    <a:pt x="113157" y="2404680"/>
                    <a:pt x="118396" y="2396583"/>
                    <a:pt x="119348" y="2402680"/>
                  </a:cubicBezTo>
                  <a:cubicBezTo>
                    <a:pt x="115062" y="2405918"/>
                    <a:pt x="119634" y="2411824"/>
                    <a:pt x="117729" y="2415348"/>
                  </a:cubicBezTo>
                  <a:cubicBezTo>
                    <a:pt x="122873" y="2414395"/>
                    <a:pt x="130683" y="2416396"/>
                    <a:pt x="136779" y="2410585"/>
                  </a:cubicBezTo>
                  <a:cubicBezTo>
                    <a:pt x="134684" y="2409538"/>
                    <a:pt x="133826" y="2407156"/>
                    <a:pt x="133636" y="2404203"/>
                  </a:cubicBezTo>
                  <a:cubicBezTo>
                    <a:pt x="134493" y="2401917"/>
                    <a:pt x="136112" y="2400298"/>
                    <a:pt x="138398" y="2399441"/>
                  </a:cubicBezTo>
                  <a:cubicBezTo>
                    <a:pt x="137732" y="2410299"/>
                    <a:pt x="144209" y="2408871"/>
                    <a:pt x="149447" y="2416872"/>
                  </a:cubicBezTo>
                  <a:cubicBezTo>
                    <a:pt x="149352" y="2414205"/>
                    <a:pt x="150686" y="2412871"/>
                    <a:pt x="152591" y="2412109"/>
                  </a:cubicBezTo>
                  <a:cubicBezTo>
                    <a:pt x="152400" y="2416396"/>
                    <a:pt x="155258" y="2415252"/>
                    <a:pt x="152591" y="2418396"/>
                  </a:cubicBezTo>
                  <a:cubicBezTo>
                    <a:pt x="158020" y="2419634"/>
                    <a:pt x="154591" y="2411919"/>
                    <a:pt x="160496" y="2413633"/>
                  </a:cubicBezTo>
                  <a:cubicBezTo>
                    <a:pt x="158972" y="2416586"/>
                    <a:pt x="165259" y="2418967"/>
                    <a:pt x="160496" y="2420015"/>
                  </a:cubicBezTo>
                  <a:cubicBezTo>
                    <a:pt x="160306" y="2418110"/>
                    <a:pt x="160020" y="2416300"/>
                    <a:pt x="157353" y="2416872"/>
                  </a:cubicBezTo>
                  <a:cubicBezTo>
                    <a:pt x="158782" y="2421920"/>
                    <a:pt x="153257" y="2420206"/>
                    <a:pt x="152591" y="2423253"/>
                  </a:cubicBezTo>
                  <a:cubicBezTo>
                    <a:pt x="158401" y="2426587"/>
                    <a:pt x="163354" y="2418491"/>
                    <a:pt x="171641" y="2423253"/>
                  </a:cubicBezTo>
                  <a:cubicBezTo>
                    <a:pt x="171641" y="2419539"/>
                    <a:pt x="168974" y="2418586"/>
                    <a:pt x="170117" y="2413728"/>
                  </a:cubicBezTo>
                  <a:cubicBezTo>
                    <a:pt x="166973" y="2413252"/>
                    <a:pt x="166973" y="2415824"/>
                    <a:pt x="165354" y="2416872"/>
                  </a:cubicBezTo>
                  <a:cubicBezTo>
                    <a:pt x="159449" y="2411252"/>
                    <a:pt x="157448" y="2402203"/>
                    <a:pt x="154210" y="2397917"/>
                  </a:cubicBezTo>
                  <a:cubicBezTo>
                    <a:pt x="159734" y="2400965"/>
                    <a:pt x="162973" y="2401536"/>
                    <a:pt x="166878" y="2396298"/>
                  </a:cubicBezTo>
                  <a:cubicBezTo>
                    <a:pt x="166783" y="2390107"/>
                    <a:pt x="160020" y="2383725"/>
                    <a:pt x="154210" y="2378867"/>
                  </a:cubicBezTo>
                  <a:cubicBezTo>
                    <a:pt x="155829" y="2377343"/>
                    <a:pt x="157353" y="2375724"/>
                    <a:pt x="158972" y="2374104"/>
                  </a:cubicBezTo>
                  <a:cubicBezTo>
                    <a:pt x="150209" y="2379343"/>
                    <a:pt x="157163" y="2369056"/>
                    <a:pt x="157353" y="2369342"/>
                  </a:cubicBezTo>
                  <a:cubicBezTo>
                    <a:pt x="156020" y="2367437"/>
                    <a:pt x="148304" y="2371628"/>
                    <a:pt x="149447" y="2364579"/>
                  </a:cubicBezTo>
                  <a:cubicBezTo>
                    <a:pt x="149828" y="2372676"/>
                    <a:pt x="143351" y="2380486"/>
                    <a:pt x="138398" y="2374104"/>
                  </a:cubicBezTo>
                  <a:cubicBezTo>
                    <a:pt x="141256" y="2380391"/>
                    <a:pt x="151924" y="2383249"/>
                    <a:pt x="155829" y="2383629"/>
                  </a:cubicBezTo>
                  <a:cubicBezTo>
                    <a:pt x="159258" y="2389630"/>
                    <a:pt x="152781" y="2388392"/>
                    <a:pt x="154305" y="2396298"/>
                  </a:cubicBezTo>
                  <a:cubicBezTo>
                    <a:pt x="152210" y="2396298"/>
                    <a:pt x="150019" y="2396298"/>
                    <a:pt x="147923" y="2396298"/>
                  </a:cubicBezTo>
                  <a:cubicBezTo>
                    <a:pt x="146590" y="2401346"/>
                    <a:pt x="149352" y="2402299"/>
                    <a:pt x="151162" y="2404203"/>
                  </a:cubicBezTo>
                  <a:cubicBezTo>
                    <a:pt x="147257" y="2403727"/>
                    <a:pt x="143447" y="2411157"/>
                    <a:pt x="140018" y="2405823"/>
                  </a:cubicBezTo>
                  <a:cubicBezTo>
                    <a:pt x="140018" y="2402680"/>
                    <a:pt x="144304" y="2403823"/>
                    <a:pt x="143161" y="2399441"/>
                  </a:cubicBezTo>
                  <a:cubicBezTo>
                    <a:pt x="136208" y="2396393"/>
                    <a:pt x="133445" y="2389059"/>
                    <a:pt x="128873" y="2383629"/>
                  </a:cubicBezTo>
                  <a:cubicBezTo>
                    <a:pt x="132969" y="2380867"/>
                    <a:pt x="130683" y="2371628"/>
                    <a:pt x="136779" y="2370961"/>
                  </a:cubicBezTo>
                  <a:cubicBezTo>
                    <a:pt x="131159" y="2370771"/>
                    <a:pt x="140113" y="2365723"/>
                    <a:pt x="135255" y="2366199"/>
                  </a:cubicBezTo>
                  <a:cubicBezTo>
                    <a:pt x="134207" y="2370580"/>
                    <a:pt x="127445" y="2359531"/>
                    <a:pt x="132017" y="2358293"/>
                  </a:cubicBezTo>
                  <a:cubicBezTo>
                    <a:pt x="135350" y="2358769"/>
                    <a:pt x="137065" y="2368961"/>
                    <a:pt x="141542" y="2363055"/>
                  </a:cubicBezTo>
                  <a:cubicBezTo>
                    <a:pt x="135731" y="2360579"/>
                    <a:pt x="145161" y="2360674"/>
                    <a:pt x="143161" y="2356674"/>
                  </a:cubicBezTo>
                  <a:cubicBezTo>
                    <a:pt x="136398" y="2350578"/>
                    <a:pt x="129921" y="2349720"/>
                    <a:pt x="128873" y="2340862"/>
                  </a:cubicBezTo>
                  <a:cubicBezTo>
                    <a:pt x="132112" y="2339719"/>
                    <a:pt x="135160" y="2335909"/>
                    <a:pt x="138398" y="2339338"/>
                  </a:cubicBezTo>
                  <a:cubicBezTo>
                    <a:pt x="136112" y="2334480"/>
                    <a:pt x="131064" y="2329337"/>
                    <a:pt x="136779" y="2325051"/>
                  </a:cubicBezTo>
                  <a:cubicBezTo>
                    <a:pt x="129731" y="2317526"/>
                    <a:pt x="128302" y="2308858"/>
                    <a:pt x="128873" y="2296476"/>
                  </a:cubicBezTo>
                  <a:cubicBezTo>
                    <a:pt x="141542" y="2296571"/>
                    <a:pt x="135446" y="2261805"/>
                    <a:pt x="132017" y="2274282"/>
                  </a:cubicBezTo>
                  <a:cubicBezTo>
                    <a:pt x="129540" y="2268949"/>
                    <a:pt x="138779" y="2267520"/>
                    <a:pt x="133636" y="2264757"/>
                  </a:cubicBezTo>
                  <a:cubicBezTo>
                    <a:pt x="132017" y="2268758"/>
                    <a:pt x="126587" y="2263519"/>
                    <a:pt x="127349" y="2259995"/>
                  </a:cubicBezTo>
                  <a:cubicBezTo>
                    <a:pt x="131350" y="2261138"/>
                    <a:pt x="129731" y="2251708"/>
                    <a:pt x="128873" y="2250470"/>
                  </a:cubicBezTo>
                  <a:cubicBezTo>
                    <a:pt x="128207" y="2252470"/>
                    <a:pt x="126873" y="2253708"/>
                    <a:pt x="124111" y="2253613"/>
                  </a:cubicBezTo>
                  <a:cubicBezTo>
                    <a:pt x="125063" y="2248089"/>
                    <a:pt x="116586" y="2248374"/>
                    <a:pt x="120968" y="2244088"/>
                  </a:cubicBezTo>
                  <a:cubicBezTo>
                    <a:pt x="125825" y="2242850"/>
                    <a:pt x="124015" y="2248374"/>
                    <a:pt x="128873" y="2247232"/>
                  </a:cubicBezTo>
                  <a:cubicBezTo>
                    <a:pt x="129064" y="2239135"/>
                    <a:pt x="135160" y="2244088"/>
                    <a:pt x="138398" y="2245612"/>
                  </a:cubicBezTo>
                  <a:cubicBezTo>
                    <a:pt x="138684" y="2241707"/>
                    <a:pt x="135922" y="2240659"/>
                    <a:pt x="135255" y="2237707"/>
                  </a:cubicBezTo>
                  <a:cubicBezTo>
                    <a:pt x="130302" y="2236945"/>
                    <a:pt x="131636" y="2242564"/>
                    <a:pt x="125730" y="2240945"/>
                  </a:cubicBezTo>
                  <a:cubicBezTo>
                    <a:pt x="127349" y="2234658"/>
                    <a:pt x="120968" y="2236182"/>
                    <a:pt x="122587" y="2229801"/>
                  </a:cubicBezTo>
                  <a:cubicBezTo>
                    <a:pt x="126301" y="2230467"/>
                    <a:pt x="126873" y="2236754"/>
                    <a:pt x="130493" y="2232944"/>
                  </a:cubicBezTo>
                  <a:cubicBezTo>
                    <a:pt x="130016" y="2225229"/>
                    <a:pt x="122396" y="2223800"/>
                    <a:pt x="128873" y="2217132"/>
                  </a:cubicBezTo>
                  <a:cubicBezTo>
                    <a:pt x="125159" y="2216180"/>
                    <a:pt x="113728" y="2204083"/>
                    <a:pt x="120968" y="2198082"/>
                  </a:cubicBezTo>
                  <a:cubicBezTo>
                    <a:pt x="128492" y="2198845"/>
                    <a:pt x="125349" y="2207988"/>
                    <a:pt x="127349" y="2210751"/>
                  </a:cubicBezTo>
                  <a:cubicBezTo>
                    <a:pt x="132683" y="2209798"/>
                    <a:pt x="127254" y="2197987"/>
                    <a:pt x="136779" y="2201226"/>
                  </a:cubicBezTo>
                  <a:cubicBezTo>
                    <a:pt x="139827" y="2190653"/>
                    <a:pt x="126873" y="2193606"/>
                    <a:pt x="132017" y="2185414"/>
                  </a:cubicBezTo>
                  <a:cubicBezTo>
                    <a:pt x="129921" y="2185414"/>
                    <a:pt x="127825" y="2185414"/>
                    <a:pt x="125730" y="2185414"/>
                  </a:cubicBezTo>
                  <a:cubicBezTo>
                    <a:pt x="124015" y="2189510"/>
                    <a:pt x="130493" y="2192939"/>
                    <a:pt x="125730" y="2194939"/>
                  </a:cubicBezTo>
                  <a:cubicBezTo>
                    <a:pt x="123253" y="2189700"/>
                    <a:pt x="116872" y="2194463"/>
                    <a:pt x="114681" y="2191796"/>
                  </a:cubicBezTo>
                  <a:cubicBezTo>
                    <a:pt x="114300" y="2187129"/>
                    <a:pt x="118300" y="2186938"/>
                    <a:pt x="117824" y="2182271"/>
                  </a:cubicBezTo>
                  <a:cubicBezTo>
                    <a:pt x="114872" y="2180747"/>
                    <a:pt x="112490" y="2187033"/>
                    <a:pt x="111443" y="2182271"/>
                  </a:cubicBezTo>
                  <a:cubicBezTo>
                    <a:pt x="111919" y="2180080"/>
                    <a:pt x="114967" y="2180461"/>
                    <a:pt x="116205" y="2179128"/>
                  </a:cubicBezTo>
                  <a:cubicBezTo>
                    <a:pt x="116967" y="2174461"/>
                    <a:pt x="108299" y="2171317"/>
                    <a:pt x="112967" y="2168079"/>
                  </a:cubicBezTo>
                  <a:cubicBezTo>
                    <a:pt x="114205" y="2176366"/>
                    <a:pt x="123444" y="2176651"/>
                    <a:pt x="125635" y="2183890"/>
                  </a:cubicBezTo>
                  <a:cubicBezTo>
                    <a:pt x="132112" y="2176461"/>
                    <a:pt x="139732" y="2172555"/>
                    <a:pt x="150971" y="2177604"/>
                  </a:cubicBezTo>
                  <a:cubicBezTo>
                    <a:pt x="149828" y="2172936"/>
                    <a:pt x="143066" y="2173794"/>
                    <a:pt x="141446" y="2169698"/>
                  </a:cubicBezTo>
                  <a:cubicBezTo>
                    <a:pt x="135446" y="2172079"/>
                    <a:pt x="131255" y="2176366"/>
                    <a:pt x="125635" y="2179223"/>
                  </a:cubicBezTo>
                  <a:cubicBezTo>
                    <a:pt x="121158" y="2171508"/>
                    <a:pt x="113157" y="2166459"/>
                    <a:pt x="111347" y="2160173"/>
                  </a:cubicBezTo>
                  <a:cubicBezTo>
                    <a:pt x="111157" y="2167603"/>
                    <a:pt x="108490" y="2159030"/>
                    <a:pt x="106680" y="2158649"/>
                  </a:cubicBezTo>
                  <a:cubicBezTo>
                    <a:pt x="105727" y="2161411"/>
                    <a:pt x="111347" y="2165221"/>
                    <a:pt x="106680" y="2166555"/>
                  </a:cubicBezTo>
                  <a:cubicBezTo>
                    <a:pt x="103537" y="2163792"/>
                    <a:pt x="103251" y="2158363"/>
                    <a:pt x="103442" y="2152362"/>
                  </a:cubicBezTo>
                  <a:cubicBezTo>
                    <a:pt x="96298" y="2154363"/>
                    <a:pt x="92678" y="2142837"/>
                    <a:pt x="98679" y="2141218"/>
                  </a:cubicBezTo>
                  <a:cubicBezTo>
                    <a:pt x="102489" y="2144266"/>
                    <a:pt x="101156" y="2152553"/>
                    <a:pt x="108204" y="2152362"/>
                  </a:cubicBezTo>
                  <a:cubicBezTo>
                    <a:pt x="111919" y="2148838"/>
                    <a:pt x="107633" y="2146171"/>
                    <a:pt x="108204" y="2141218"/>
                  </a:cubicBezTo>
                  <a:cubicBezTo>
                    <a:pt x="105156" y="2140932"/>
                    <a:pt x="104680" y="2143028"/>
                    <a:pt x="101822" y="2142837"/>
                  </a:cubicBezTo>
                  <a:cubicBezTo>
                    <a:pt x="100679" y="2137980"/>
                    <a:pt x="100679" y="2139790"/>
                    <a:pt x="101822" y="2134932"/>
                  </a:cubicBezTo>
                  <a:cubicBezTo>
                    <a:pt x="107823" y="2138932"/>
                    <a:pt x="113062" y="2130931"/>
                    <a:pt x="111347" y="2122263"/>
                  </a:cubicBezTo>
                  <a:cubicBezTo>
                    <a:pt x="107156" y="2122263"/>
                    <a:pt x="102013" y="2123121"/>
                    <a:pt x="101822" y="2119025"/>
                  </a:cubicBezTo>
                  <a:cubicBezTo>
                    <a:pt x="103442" y="2117501"/>
                    <a:pt x="105061" y="2115882"/>
                    <a:pt x="106585" y="2114262"/>
                  </a:cubicBezTo>
                  <a:cubicBezTo>
                    <a:pt x="99727" y="2112167"/>
                    <a:pt x="94488" y="2114072"/>
                    <a:pt x="95440" y="2123787"/>
                  </a:cubicBezTo>
                  <a:cubicBezTo>
                    <a:pt x="99060" y="2125883"/>
                    <a:pt x="101441" y="2119692"/>
                    <a:pt x="101727" y="2123787"/>
                  </a:cubicBezTo>
                  <a:cubicBezTo>
                    <a:pt x="101346" y="2130169"/>
                    <a:pt x="94583" y="2130265"/>
                    <a:pt x="92202" y="2134836"/>
                  </a:cubicBezTo>
                  <a:cubicBezTo>
                    <a:pt x="93631" y="2135313"/>
                    <a:pt x="99155" y="2139123"/>
                    <a:pt x="95345" y="2139599"/>
                  </a:cubicBezTo>
                  <a:cubicBezTo>
                    <a:pt x="87916" y="2139599"/>
                    <a:pt x="85725" y="2134360"/>
                    <a:pt x="84201" y="2128455"/>
                  </a:cubicBezTo>
                  <a:cubicBezTo>
                    <a:pt x="94869" y="2130169"/>
                    <a:pt x="91059" y="2117311"/>
                    <a:pt x="93726" y="2111024"/>
                  </a:cubicBezTo>
                  <a:cubicBezTo>
                    <a:pt x="85344" y="2110071"/>
                    <a:pt x="81725" y="2113786"/>
                    <a:pt x="79438" y="2118930"/>
                  </a:cubicBezTo>
                  <a:cubicBezTo>
                    <a:pt x="81725" y="2119882"/>
                    <a:pt x="83344" y="2121406"/>
                    <a:pt x="84201" y="2123692"/>
                  </a:cubicBezTo>
                  <a:cubicBezTo>
                    <a:pt x="76105" y="2128741"/>
                    <a:pt x="79534" y="2120454"/>
                    <a:pt x="71533" y="2128455"/>
                  </a:cubicBezTo>
                  <a:cubicBezTo>
                    <a:pt x="81820" y="2128741"/>
                    <a:pt x="68866" y="2135313"/>
                    <a:pt x="76295" y="2139599"/>
                  </a:cubicBezTo>
                  <a:cubicBezTo>
                    <a:pt x="72104" y="2140075"/>
                    <a:pt x="75057" y="2133503"/>
                    <a:pt x="70009" y="2134836"/>
                  </a:cubicBezTo>
                  <a:cubicBezTo>
                    <a:pt x="73057" y="2143219"/>
                    <a:pt x="81344" y="2151982"/>
                    <a:pt x="85915" y="2153886"/>
                  </a:cubicBezTo>
                  <a:cubicBezTo>
                    <a:pt x="85630" y="2158363"/>
                    <a:pt x="83153" y="2160649"/>
                    <a:pt x="78010" y="2160268"/>
                  </a:cubicBezTo>
                  <a:cubicBezTo>
                    <a:pt x="75438" y="2158078"/>
                    <a:pt x="74105" y="2154649"/>
                    <a:pt x="68485" y="2155506"/>
                  </a:cubicBezTo>
                  <a:cubicBezTo>
                    <a:pt x="68294" y="2159411"/>
                    <a:pt x="68199" y="2163126"/>
                    <a:pt x="70104" y="2165031"/>
                  </a:cubicBezTo>
                  <a:cubicBezTo>
                    <a:pt x="76105" y="2162840"/>
                    <a:pt x="80391" y="2166078"/>
                    <a:pt x="87535" y="2163411"/>
                  </a:cubicBezTo>
                  <a:cubicBezTo>
                    <a:pt x="87249" y="2173032"/>
                    <a:pt x="95345" y="2167983"/>
                    <a:pt x="101822" y="2168174"/>
                  </a:cubicBezTo>
                  <a:cubicBezTo>
                    <a:pt x="100489" y="2173317"/>
                    <a:pt x="103823" y="2181890"/>
                    <a:pt x="101822" y="2182366"/>
                  </a:cubicBezTo>
                  <a:cubicBezTo>
                    <a:pt x="98488" y="2181509"/>
                    <a:pt x="96679" y="2179032"/>
                    <a:pt x="93917" y="2177604"/>
                  </a:cubicBezTo>
                  <a:cubicBezTo>
                    <a:pt x="93631" y="2179985"/>
                    <a:pt x="94488" y="2183414"/>
                    <a:pt x="92297" y="2183890"/>
                  </a:cubicBezTo>
                  <a:cubicBezTo>
                    <a:pt x="90964" y="2181604"/>
                    <a:pt x="89916" y="2178842"/>
                    <a:pt x="86011" y="2179128"/>
                  </a:cubicBezTo>
                  <a:cubicBezTo>
                    <a:pt x="82487" y="2182652"/>
                    <a:pt x="87535" y="2185605"/>
                    <a:pt x="86011" y="2191796"/>
                  </a:cubicBezTo>
                  <a:cubicBezTo>
                    <a:pt x="88773" y="2196558"/>
                    <a:pt x="90869" y="2187415"/>
                    <a:pt x="92297" y="2191796"/>
                  </a:cubicBezTo>
                  <a:cubicBezTo>
                    <a:pt x="92774" y="2194939"/>
                    <a:pt x="90202" y="2194939"/>
                    <a:pt x="89154" y="2196558"/>
                  </a:cubicBezTo>
                  <a:cubicBezTo>
                    <a:pt x="91440" y="2199607"/>
                    <a:pt x="94012" y="2202178"/>
                    <a:pt x="97060" y="2204464"/>
                  </a:cubicBezTo>
                  <a:cubicBezTo>
                    <a:pt x="92869" y="2208560"/>
                    <a:pt x="95822" y="2201892"/>
                    <a:pt x="90773" y="2202940"/>
                  </a:cubicBezTo>
                  <a:cubicBezTo>
                    <a:pt x="90488" y="2209417"/>
                    <a:pt x="94488" y="2209322"/>
                    <a:pt x="87630" y="2207703"/>
                  </a:cubicBezTo>
                  <a:cubicBezTo>
                    <a:pt x="87630" y="2209798"/>
                    <a:pt x="87630" y="2211989"/>
                    <a:pt x="87630" y="2214084"/>
                  </a:cubicBezTo>
                  <a:cubicBezTo>
                    <a:pt x="93059" y="2213608"/>
                    <a:pt x="97917" y="2217037"/>
                    <a:pt x="103442" y="2220466"/>
                  </a:cubicBezTo>
                  <a:cubicBezTo>
                    <a:pt x="103061" y="2216847"/>
                    <a:pt x="103823" y="2214466"/>
                    <a:pt x="106680" y="2214084"/>
                  </a:cubicBezTo>
                  <a:cubicBezTo>
                    <a:pt x="108585" y="2214846"/>
                    <a:pt x="110300" y="2215799"/>
                    <a:pt x="111347" y="2217323"/>
                  </a:cubicBezTo>
                  <a:cubicBezTo>
                    <a:pt x="111252" y="2227991"/>
                    <a:pt x="108966" y="2220847"/>
                    <a:pt x="106680" y="2220466"/>
                  </a:cubicBezTo>
                  <a:cubicBezTo>
                    <a:pt x="95345" y="2218847"/>
                    <a:pt x="97250" y="2236087"/>
                    <a:pt x="89249" y="2239516"/>
                  </a:cubicBezTo>
                  <a:cubicBezTo>
                    <a:pt x="90583" y="2242374"/>
                    <a:pt x="93345" y="2243898"/>
                    <a:pt x="94012" y="2247422"/>
                  </a:cubicBezTo>
                  <a:cubicBezTo>
                    <a:pt x="90678" y="2250851"/>
                    <a:pt x="89535" y="2246660"/>
                    <a:pt x="84487" y="2247422"/>
                  </a:cubicBezTo>
                  <a:cubicBezTo>
                    <a:pt x="89154" y="2251708"/>
                    <a:pt x="96679" y="2253232"/>
                    <a:pt x="98774" y="2260090"/>
                  </a:cubicBezTo>
                  <a:cubicBezTo>
                    <a:pt x="91440" y="2261709"/>
                    <a:pt x="86106" y="2266567"/>
                    <a:pt x="82868" y="2275902"/>
                  </a:cubicBezTo>
                  <a:cubicBezTo>
                    <a:pt x="90392" y="2274378"/>
                    <a:pt x="94012" y="2269044"/>
                    <a:pt x="98774" y="2264853"/>
                  </a:cubicBezTo>
                  <a:cubicBezTo>
                    <a:pt x="100394" y="2273616"/>
                    <a:pt x="101918" y="2261138"/>
                    <a:pt x="106680" y="2263233"/>
                  </a:cubicBezTo>
                  <a:cubicBezTo>
                    <a:pt x="108585" y="2265615"/>
                    <a:pt x="112681" y="2265710"/>
                    <a:pt x="114586" y="2267996"/>
                  </a:cubicBezTo>
                  <a:cubicBezTo>
                    <a:pt x="104965" y="2270091"/>
                    <a:pt x="99250" y="2275902"/>
                    <a:pt x="98679" y="2287046"/>
                  </a:cubicBezTo>
                  <a:cubicBezTo>
                    <a:pt x="107537" y="2280759"/>
                    <a:pt x="99346" y="2295619"/>
                    <a:pt x="106585" y="2294952"/>
                  </a:cubicBezTo>
                  <a:cubicBezTo>
                    <a:pt x="106013" y="2290570"/>
                    <a:pt x="121730" y="2283426"/>
                    <a:pt x="124015" y="2290189"/>
                  </a:cubicBezTo>
                  <a:cubicBezTo>
                    <a:pt x="111633" y="2289808"/>
                    <a:pt x="119063" y="2301715"/>
                    <a:pt x="100203" y="2299714"/>
                  </a:cubicBezTo>
                  <a:cubicBezTo>
                    <a:pt x="99917" y="2305810"/>
                    <a:pt x="101537" y="2300286"/>
                    <a:pt x="104965" y="2301238"/>
                  </a:cubicBezTo>
                  <a:cubicBezTo>
                    <a:pt x="104680" y="2303620"/>
                    <a:pt x="105537" y="2307144"/>
                    <a:pt x="103346" y="2307620"/>
                  </a:cubicBezTo>
                  <a:cubicBezTo>
                    <a:pt x="100298" y="2306953"/>
                    <a:pt x="100489" y="2303048"/>
                    <a:pt x="95440" y="2304477"/>
                  </a:cubicBezTo>
                  <a:cubicBezTo>
                    <a:pt x="95060" y="2305715"/>
                    <a:pt x="94107" y="2306382"/>
                    <a:pt x="92297" y="2306096"/>
                  </a:cubicBezTo>
                  <a:cubicBezTo>
                    <a:pt x="94393" y="2314002"/>
                    <a:pt x="91440" y="2313811"/>
                    <a:pt x="93917" y="2320288"/>
                  </a:cubicBezTo>
                  <a:cubicBezTo>
                    <a:pt x="98393" y="2320574"/>
                    <a:pt x="97631" y="2314287"/>
                    <a:pt x="101822" y="2318669"/>
                  </a:cubicBezTo>
                  <a:cubicBezTo>
                    <a:pt x="102299" y="2315907"/>
                    <a:pt x="97346" y="2310763"/>
                    <a:pt x="101822" y="2309144"/>
                  </a:cubicBezTo>
                  <a:cubicBezTo>
                    <a:pt x="106299" y="2307811"/>
                    <a:pt x="105918" y="2311335"/>
                    <a:pt x="109728" y="2310763"/>
                  </a:cubicBezTo>
                  <a:cubicBezTo>
                    <a:pt x="109252" y="2308191"/>
                    <a:pt x="111824" y="2306477"/>
                    <a:pt x="112871" y="2309144"/>
                  </a:cubicBezTo>
                  <a:cubicBezTo>
                    <a:pt x="110014" y="2312859"/>
                    <a:pt x="100679" y="2316859"/>
                    <a:pt x="108109" y="2321812"/>
                  </a:cubicBezTo>
                  <a:cubicBezTo>
                    <a:pt x="109728" y="2319717"/>
                    <a:pt x="110681" y="2317050"/>
                    <a:pt x="112871" y="2315430"/>
                  </a:cubicBezTo>
                  <a:cubicBezTo>
                    <a:pt x="117062" y="2320860"/>
                    <a:pt x="107251" y="2325527"/>
                    <a:pt x="103346" y="2323336"/>
                  </a:cubicBezTo>
                  <a:cubicBezTo>
                    <a:pt x="104775" y="2333242"/>
                    <a:pt x="98679" y="2335147"/>
                    <a:pt x="100203" y="2340767"/>
                  </a:cubicBezTo>
                  <a:cubicBezTo>
                    <a:pt x="102394" y="2336290"/>
                    <a:pt x="104203" y="2345053"/>
                    <a:pt x="108109" y="2343910"/>
                  </a:cubicBezTo>
                  <a:cubicBezTo>
                    <a:pt x="108109" y="2338576"/>
                    <a:pt x="110300" y="2335528"/>
                    <a:pt x="112871" y="2332766"/>
                  </a:cubicBezTo>
                  <a:cubicBezTo>
                    <a:pt x="113728" y="2339910"/>
                    <a:pt x="105156" y="2354864"/>
                    <a:pt x="106585" y="2362865"/>
                  </a:cubicBezTo>
                  <a:cubicBezTo>
                    <a:pt x="103727" y="2360865"/>
                    <a:pt x="97346" y="2362579"/>
                    <a:pt x="95440" y="2359722"/>
                  </a:cubicBezTo>
                  <a:cubicBezTo>
                    <a:pt x="95345" y="2356388"/>
                    <a:pt x="101441" y="2351149"/>
                    <a:pt x="98584" y="2350197"/>
                  </a:cubicBezTo>
                  <a:cubicBezTo>
                    <a:pt x="97060" y="2351816"/>
                    <a:pt x="95440" y="2353435"/>
                    <a:pt x="93821" y="2354959"/>
                  </a:cubicBezTo>
                  <a:cubicBezTo>
                    <a:pt x="94298" y="2351340"/>
                    <a:pt x="89249" y="2353149"/>
                    <a:pt x="89059" y="2350197"/>
                  </a:cubicBezTo>
                  <a:cubicBezTo>
                    <a:pt x="95060" y="2347339"/>
                    <a:pt x="90011" y="2343720"/>
                    <a:pt x="89059" y="2339148"/>
                  </a:cubicBezTo>
                  <a:cubicBezTo>
                    <a:pt x="97726" y="2336957"/>
                    <a:pt x="103918" y="2327527"/>
                    <a:pt x="100203" y="2321717"/>
                  </a:cubicBezTo>
                  <a:cubicBezTo>
                    <a:pt x="94298" y="2326194"/>
                    <a:pt x="97726" y="2325336"/>
                    <a:pt x="89059" y="2323336"/>
                  </a:cubicBezTo>
                  <a:cubicBezTo>
                    <a:pt x="88297" y="2329908"/>
                    <a:pt x="95917" y="2328099"/>
                    <a:pt x="95440" y="2334385"/>
                  </a:cubicBezTo>
                  <a:cubicBezTo>
                    <a:pt x="91726" y="2333052"/>
                    <a:pt x="88583" y="2340005"/>
                    <a:pt x="87535" y="2336004"/>
                  </a:cubicBezTo>
                  <a:cubicBezTo>
                    <a:pt x="86868" y="2332195"/>
                    <a:pt x="94774" y="2336862"/>
                    <a:pt x="92297" y="2331242"/>
                  </a:cubicBezTo>
                  <a:cubicBezTo>
                    <a:pt x="88487" y="2327432"/>
                    <a:pt x="88106" y="2335052"/>
                    <a:pt x="81248" y="2332861"/>
                  </a:cubicBezTo>
                  <a:cubicBezTo>
                    <a:pt x="85439" y="2329623"/>
                    <a:pt x="85535" y="2322384"/>
                    <a:pt x="87535" y="2317050"/>
                  </a:cubicBezTo>
                  <a:cubicBezTo>
                    <a:pt x="82201" y="2317145"/>
                    <a:pt x="79153" y="2314859"/>
                    <a:pt x="76390" y="2312287"/>
                  </a:cubicBezTo>
                  <a:cubicBezTo>
                    <a:pt x="86868" y="2313621"/>
                    <a:pt x="89249" y="2301619"/>
                    <a:pt x="84296" y="2296476"/>
                  </a:cubicBezTo>
                  <a:cubicBezTo>
                    <a:pt x="79438" y="2297428"/>
                    <a:pt x="79820" y="2303620"/>
                    <a:pt x="71628" y="2301238"/>
                  </a:cubicBezTo>
                  <a:cubicBezTo>
                    <a:pt x="72581" y="2308477"/>
                    <a:pt x="73247" y="2312478"/>
                    <a:pt x="71628" y="2317145"/>
                  </a:cubicBezTo>
                  <a:cubicBezTo>
                    <a:pt x="72962" y="2311620"/>
                    <a:pt x="66389" y="2314383"/>
                    <a:pt x="66866" y="2317145"/>
                  </a:cubicBezTo>
                  <a:cubicBezTo>
                    <a:pt x="79915" y="2320193"/>
                    <a:pt x="72581" y="2330194"/>
                    <a:pt x="71628" y="2340957"/>
                  </a:cubicBezTo>
                  <a:cubicBezTo>
                    <a:pt x="75248" y="2343148"/>
                    <a:pt x="77534" y="2336862"/>
                    <a:pt x="77914" y="2340957"/>
                  </a:cubicBezTo>
                  <a:cubicBezTo>
                    <a:pt x="76962" y="2345339"/>
                    <a:pt x="74009" y="2347625"/>
                    <a:pt x="73152" y="2352102"/>
                  </a:cubicBezTo>
                  <a:cubicBezTo>
                    <a:pt x="78010" y="2353340"/>
                    <a:pt x="75057" y="2346577"/>
                    <a:pt x="81058" y="2348958"/>
                  </a:cubicBezTo>
                  <a:cubicBezTo>
                    <a:pt x="78962" y="2355245"/>
                    <a:pt x="86297" y="2352197"/>
                    <a:pt x="84201" y="2358483"/>
                  </a:cubicBezTo>
                  <a:cubicBezTo>
                    <a:pt x="80772" y="2359436"/>
                    <a:pt x="79153" y="2354007"/>
                    <a:pt x="79438" y="2360007"/>
                  </a:cubicBezTo>
                  <a:cubicBezTo>
                    <a:pt x="81248" y="2362484"/>
                    <a:pt x="84011" y="2363913"/>
                    <a:pt x="85820" y="2366389"/>
                  </a:cubicBezTo>
                  <a:cubicBezTo>
                    <a:pt x="80677" y="2366770"/>
                    <a:pt x="79153" y="2363627"/>
                    <a:pt x="73152" y="2364865"/>
                  </a:cubicBezTo>
                  <a:cubicBezTo>
                    <a:pt x="70866" y="2371819"/>
                    <a:pt x="82677" y="2364865"/>
                    <a:pt x="82677" y="2369628"/>
                  </a:cubicBezTo>
                  <a:cubicBezTo>
                    <a:pt x="81248" y="2372390"/>
                    <a:pt x="77152" y="2372580"/>
                    <a:pt x="74771" y="2374390"/>
                  </a:cubicBezTo>
                  <a:cubicBezTo>
                    <a:pt x="74295" y="2382201"/>
                    <a:pt x="84773" y="2379153"/>
                    <a:pt x="85915" y="2385439"/>
                  </a:cubicBezTo>
                  <a:cubicBezTo>
                    <a:pt x="78867" y="2387725"/>
                    <a:pt x="75152" y="2406204"/>
                    <a:pt x="63722" y="2409252"/>
                  </a:cubicBezTo>
                  <a:cubicBezTo>
                    <a:pt x="66866" y="2411919"/>
                    <a:pt x="73533" y="2411061"/>
                    <a:pt x="76390" y="2414014"/>
                  </a:cubicBezTo>
                  <a:cubicBezTo>
                    <a:pt x="75724" y="2419348"/>
                    <a:pt x="70295" y="2409823"/>
                    <a:pt x="71628" y="2417157"/>
                  </a:cubicBezTo>
                  <a:cubicBezTo>
                    <a:pt x="75628" y="2425635"/>
                    <a:pt x="80010" y="2414967"/>
                    <a:pt x="84296" y="2414014"/>
                  </a:cubicBezTo>
                  <a:cubicBezTo>
                    <a:pt x="85249" y="2422968"/>
                    <a:pt x="85725" y="2430874"/>
                    <a:pt x="85915" y="2437827"/>
                  </a:cubicBezTo>
                  <a:cubicBezTo>
                    <a:pt x="90964" y="2439160"/>
                    <a:pt x="91916" y="2436398"/>
                    <a:pt x="93821" y="2434683"/>
                  </a:cubicBezTo>
                  <a:cubicBezTo>
                    <a:pt x="98774" y="2439065"/>
                    <a:pt x="93250" y="2444494"/>
                    <a:pt x="98584" y="2447352"/>
                  </a:cubicBezTo>
                  <a:cubicBezTo>
                    <a:pt x="95631" y="2446685"/>
                    <a:pt x="89059" y="2449542"/>
                    <a:pt x="90678" y="2444208"/>
                  </a:cubicBezTo>
                  <a:cubicBezTo>
                    <a:pt x="80677" y="2444685"/>
                    <a:pt x="85153" y="2456496"/>
                    <a:pt x="87535" y="2461639"/>
                  </a:cubicBezTo>
                  <a:cubicBezTo>
                    <a:pt x="81153" y="2458210"/>
                    <a:pt x="82677" y="2476022"/>
                    <a:pt x="82772" y="2475927"/>
                  </a:cubicBezTo>
                  <a:cubicBezTo>
                    <a:pt x="78676" y="2469545"/>
                    <a:pt x="65437" y="2483451"/>
                    <a:pt x="63722" y="2480689"/>
                  </a:cubicBezTo>
                  <a:cubicBezTo>
                    <a:pt x="68866" y="2481356"/>
                    <a:pt x="70009" y="2486023"/>
                    <a:pt x="73247" y="2488595"/>
                  </a:cubicBezTo>
                  <a:cubicBezTo>
                    <a:pt x="71628" y="2488595"/>
                    <a:pt x="71342" y="2489928"/>
                    <a:pt x="70104" y="2490214"/>
                  </a:cubicBezTo>
                  <a:cubicBezTo>
                    <a:pt x="66389" y="2489738"/>
                    <a:pt x="69152" y="2482690"/>
                    <a:pt x="63722" y="2483832"/>
                  </a:cubicBezTo>
                  <a:cubicBezTo>
                    <a:pt x="68294" y="2493167"/>
                    <a:pt x="64484" y="2511360"/>
                    <a:pt x="58960" y="2523457"/>
                  </a:cubicBezTo>
                  <a:cubicBezTo>
                    <a:pt x="58865" y="2518789"/>
                    <a:pt x="58388" y="2514503"/>
                    <a:pt x="52673" y="2515551"/>
                  </a:cubicBezTo>
                  <a:cubicBezTo>
                    <a:pt x="56197" y="2539268"/>
                    <a:pt x="51340" y="2563842"/>
                    <a:pt x="58960" y="2585274"/>
                  </a:cubicBezTo>
                  <a:cubicBezTo>
                    <a:pt x="55531" y="2584988"/>
                    <a:pt x="53912" y="2586607"/>
                    <a:pt x="54197" y="2590036"/>
                  </a:cubicBezTo>
                  <a:cubicBezTo>
                    <a:pt x="59722" y="2593180"/>
                    <a:pt x="58007" y="2601847"/>
                    <a:pt x="55816" y="2610610"/>
                  </a:cubicBezTo>
                  <a:cubicBezTo>
                    <a:pt x="59817" y="2612706"/>
                    <a:pt x="60770" y="2604324"/>
                    <a:pt x="62198" y="2609086"/>
                  </a:cubicBezTo>
                  <a:cubicBezTo>
                    <a:pt x="53340" y="2618802"/>
                    <a:pt x="60770" y="2638042"/>
                    <a:pt x="60579" y="2651853"/>
                  </a:cubicBezTo>
                  <a:cubicBezTo>
                    <a:pt x="63722" y="2645853"/>
                    <a:pt x="59627" y="2660045"/>
                    <a:pt x="65341" y="2656616"/>
                  </a:cubicBezTo>
                  <a:cubicBezTo>
                    <a:pt x="71723" y="2654330"/>
                    <a:pt x="64103" y="2646329"/>
                    <a:pt x="70104" y="2645567"/>
                  </a:cubicBezTo>
                  <a:cubicBezTo>
                    <a:pt x="76867" y="2648329"/>
                    <a:pt x="71152" y="2649186"/>
                    <a:pt x="76390" y="2656616"/>
                  </a:cubicBezTo>
                  <a:cubicBezTo>
                    <a:pt x="72676" y="2660521"/>
                    <a:pt x="73438" y="2654235"/>
                    <a:pt x="68485" y="2654997"/>
                  </a:cubicBezTo>
                  <a:cubicBezTo>
                    <a:pt x="66199" y="2657664"/>
                    <a:pt x="69247" y="2662236"/>
                    <a:pt x="65341" y="2666141"/>
                  </a:cubicBezTo>
                  <a:cubicBezTo>
                    <a:pt x="61532" y="2666713"/>
                    <a:pt x="66199" y="2658902"/>
                    <a:pt x="60579" y="2661378"/>
                  </a:cubicBezTo>
                  <a:cubicBezTo>
                    <a:pt x="62484" y="2675857"/>
                    <a:pt x="65913" y="2684239"/>
                    <a:pt x="60579" y="2696240"/>
                  </a:cubicBezTo>
                  <a:cubicBezTo>
                    <a:pt x="64294" y="2697859"/>
                    <a:pt x="63913" y="2703479"/>
                    <a:pt x="68485" y="2704146"/>
                  </a:cubicBezTo>
                  <a:cubicBezTo>
                    <a:pt x="64960" y="2706432"/>
                    <a:pt x="70485" y="2708051"/>
                    <a:pt x="66866" y="2708908"/>
                  </a:cubicBezTo>
                  <a:cubicBezTo>
                    <a:pt x="63722" y="2707289"/>
                    <a:pt x="64389" y="2701860"/>
                    <a:pt x="58960" y="2702622"/>
                  </a:cubicBezTo>
                  <a:cubicBezTo>
                    <a:pt x="58674" y="2710242"/>
                    <a:pt x="68390" y="2707956"/>
                    <a:pt x="68485" y="2715290"/>
                  </a:cubicBezTo>
                  <a:cubicBezTo>
                    <a:pt x="63627" y="2716433"/>
                    <a:pt x="66580" y="2709861"/>
                    <a:pt x="60579" y="2712147"/>
                  </a:cubicBezTo>
                  <a:cubicBezTo>
                    <a:pt x="60484" y="2727958"/>
                    <a:pt x="73057" y="2746437"/>
                    <a:pt x="66866" y="2764439"/>
                  </a:cubicBezTo>
                  <a:cubicBezTo>
                    <a:pt x="68390" y="2766153"/>
                    <a:pt x="72771" y="2764915"/>
                    <a:pt x="71628" y="2769201"/>
                  </a:cubicBezTo>
                  <a:cubicBezTo>
                    <a:pt x="75343" y="2769678"/>
                    <a:pt x="77724" y="2768916"/>
                    <a:pt x="79534" y="2767582"/>
                  </a:cubicBezTo>
                  <a:cubicBezTo>
                    <a:pt x="75628" y="2771297"/>
                    <a:pt x="81915" y="2770535"/>
                    <a:pt x="81153" y="2775488"/>
                  </a:cubicBezTo>
                  <a:cubicBezTo>
                    <a:pt x="77438" y="2775012"/>
                    <a:pt x="75152" y="2772916"/>
                    <a:pt x="70009" y="2773869"/>
                  </a:cubicBezTo>
                  <a:cubicBezTo>
                    <a:pt x="72581" y="2784156"/>
                    <a:pt x="65913" y="2785680"/>
                    <a:pt x="73152" y="2791299"/>
                  </a:cubicBezTo>
                  <a:cubicBezTo>
                    <a:pt x="71247" y="2791585"/>
                    <a:pt x="68675" y="2791014"/>
                    <a:pt x="68390" y="2792919"/>
                  </a:cubicBezTo>
                  <a:cubicBezTo>
                    <a:pt x="72581" y="2792442"/>
                    <a:pt x="66961" y="2801777"/>
                    <a:pt x="73152" y="2799300"/>
                  </a:cubicBezTo>
                  <a:cubicBezTo>
                    <a:pt x="73628" y="2794443"/>
                    <a:pt x="72866" y="2788442"/>
                    <a:pt x="77914" y="2788251"/>
                  </a:cubicBezTo>
                  <a:cubicBezTo>
                    <a:pt x="78867" y="2796538"/>
                    <a:pt x="73057" y="2798157"/>
                    <a:pt x="71628" y="2804063"/>
                  </a:cubicBezTo>
                  <a:cubicBezTo>
                    <a:pt x="72676" y="2809968"/>
                    <a:pt x="76867" y="2802920"/>
                    <a:pt x="77914" y="2808825"/>
                  </a:cubicBezTo>
                  <a:cubicBezTo>
                    <a:pt x="75152" y="2808730"/>
                    <a:pt x="73057" y="2809207"/>
                    <a:pt x="71628" y="2810445"/>
                  </a:cubicBezTo>
                  <a:cubicBezTo>
                    <a:pt x="76867" y="2816731"/>
                    <a:pt x="75152" y="2826161"/>
                    <a:pt x="82677" y="2832638"/>
                  </a:cubicBezTo>
                  <a:cubicBezTo>
                    <a:pt x="82963" y="2830733"/>
                    <a:pt x="85153" y="2830924"/>
                    <a:pt x="87439" y="2831019"/>
                  </a:cubicBezTo>
                  <a:cubicBezTo>
                    <a:pt x="86868" y="2821208"/>
                    <a:pt x="90678" y="2820446"/>
                    <a:pt x="84296" y="2819874"/>
                  </a:cubicBezTo>
                  <a:cubicBezTo>
                    <a:pt x="84011" y="2816446"/>
                    <a:pt x="89916" y="2819113"/>
                    <a:pt x="92202" y="2818255"/>
                  </a:cubicBezTo>
                  <a:cubicBezTo>
                    <a:pt x="92678" y="2813493"/>
                    <a:pt x="91916" y="2807397"/>
                    <a:pt x="96964" y="2807206"/>
                  </a:cubicBezTo>
                  <a:cubicBezTo>
                    <a:pt x="94964" y="2815112"/>
                    <a:pt x="93631" y="2811492"/>
                    <a:pt x="100108" y="2815112"/>
                  </a:cubicBezTo>
                  <a:cubicBezTo>
                    <a:pt x="98870" y="2815493"/>
                    <a:pt x="96964" y="2815112"/>
                    <a:pt x="96964" y="2816636"/>
                  </a:cubicBezTo>
                  <a:cubicBezTo>
                    <a:pt x="99917" y="2816446"/>
                    <a:pt x="102299" y="2815588"/>
                    <a:pt x="103346" y="2813493"/>
                  </a:cubicBezTo>
                  <a:cubicBezTo>
                    <a:pt x="100298" y="2814255"/>
                    <a:pt x="98298" y="2806254"/>
                    <a:pt x="101727" y="2805587"/>
                  </a:cubicBezTo>
                  <a:cubicBezTo>
                    <a:pt x="107347" y="2808064"/>
                    <a:pt x="102108" y="2812350"/>
                    <a:pt x="104965" y="2818255"/>
                  </a:cubicBezTo>
                  <a:cubicBezTo>
                    <a:pt x="111347" y="2815588"/>
                    <a:pt x="105727" y="2807206"/>
                    <a:pt x="114490" y="2813493"/>
                  </a:cubicBezTo>
                  <a:cubicBezTo>
                    <a:pt x="118300" y="2805777"/>
                    <a:pt x="104775" y="2807492"/>
                    <a:pt x="111252" y="2802349"/>
                  </a:cubicBezTo>
                  <a:cubicBezTo>
                    <a:pt x="113348" y="2802349"/>
                    <a:pt x="112776" y="2805111"/>
                    <a:pt x="114490" y="2805492"/>
                  </a:cubicBezTo>
                  <a:cubicBezTo>
                    <a:pt x="114490" y="2802349"/>
                    <a:pt x="114490" y="2799110"/>
                    <a:pt x="114490" y="2795967"/>
                  </a:cubicBezTo>
                  <a:cubicBezTo>
                    <a:pt x="108013" y="2797681"/>
                    <a:pt x="109919" y="2793014"/>
                    <a:pt x="103346" y="2792824"/>
                  </a:cubicBezTo>
                  <a:cubicBezTo>
                    <a:pt x="103061" y="2789394"/>
                    <a:pt x="104680" y="2787775"/>
                    <a:pt x="108109" y="2788061"/>
                  </a:cubicBezTo>
                  <a:cubicBezTo>
                    <a:pt x="110871" y="2789490"/>
                    <a:pt x="110776" y="2793871"/>
                    <a:pt x="114490" y="2794348"/>
                  </a:cubicBezTo>
                  <a:cubicBezTo>
                    <a:pt x="112300" y="2786632"/>
                    <a:pt x="114014" y="2787204"/>
                    <a:pt x="117634" y="2786442"/>
                  </a:cubicBezTo>
                  <a:cubicBezTo>
                    <a:pt x="113252" y="2785584"/>
                    <a:pt x="113252" y="2780346"/>
                    <a:pt x="111252" y="2776917"/>
                  </a:cubicBezTo>
                  <a:cubicBezTo>
                    <a:pt x="112871" y="2776917"/>
                    <a:pt x="114490" y="2776917"/>
                    <a:pt x="116014" y="2776917"/>
                  </a:cubicBezTo>
                  <a:cubicBezTo>
                    <a:pt x="109347" y="2768249"/>
                    <a:pt x="110966" y="2755295"/>
                    <a:pt x="108109" y="2746818"/>
                  </a:cubicBezTo>
                  <a:cubicBezTo>
                    <a:pt x="109252" y="2743674"/>
                    <a:pt x="116967" y="2747199"/>
                    <a:pt x="117634" y="2743674"/>
                  </a:cubicBezTo>
                  <a:cubicBezTo>
                    <a:pt x="113252" y="2744341"/>
                    <a:pt x="116110" y="2737769"/>
                    <a:pt x="112871" y="2737293"/>
                  </a:cubicBezTo>
                  <a:cubicBezTo>
                    <a:pt x="112395" y="2739102"/>
                    <a:pt x="107918" y="2744722"/>
                    <a:pt x="106585" y="2740436"/>
                  </a:cubicBezTo>
                  <a:cubicBezTo>
                    <a:pt x="116205" y="2727482"/>
                    <a:pt x="101632" y="2726434"/>
                    <a:pt x="101822" y="2715099"/>
                  </a:cubicBezTo>
                  <a:cubicBezTo>
                    <a:pt x="95155" y="2719005"/>
                    <a:pt x="95822" y="2711290"/>
                    <a:pt x="89154" y="2715099"/>
                  </a:cubicBezTo>
                  <a:cubicBezTo>
                    <a:pt x="90107" y="2710051"/>
                    <a:pt x="86201" y="2710242"/>
                    <a:pt x="89154" y="2707194"/>
                  </a:cubicBezTo>
                  <a:cubicBezTo>
                    <a:pt x="93059" y="2708051"/>
                    <a:pt x="92488" y="2713290"/>
                    <a:pt x="98679" y="2711956"/>
                  </a:cubicBezTo>
                  <a:cubicBezTo>
                    <a:pt x="97250" y="2706908"/>
                    <a:pt x="101156" y="2707003"/>
                    <a:pt x="103442" y="2705574"/>
                  </a:cubicBezTo>
                  <a:cubicBezTo>
                    <a:pt x="105442" y="2700431"/>
                    <a:pt x="98298" y="2704336"/>
                    <a:pt x="100298" y="2699193"/>
                  </a:cubicBezTo>
                  <a:cubicBezTo>
                    <a:pt x="100870" y="2695573"/>
                    <a:pt x="106680" y="2697097"/>
                    <a:pt x="108204" y="2694430"/>
                  </a:cubicBezTo>
                  <a:cubicBezTo>
                    <a:pt x="106966" y="2694049"/>
                    <a:pt x="105061" y="2694430"/>
                    <a:pt x="105061" y="2692811"/>
                  </a:cubicBezTo>
                  <a:cubicBezTo>
                    <a:pt x="99917" y="2690811"/>
                    <a:pt x="103823" y="2697955"/>
                    <a:pt x="98679" y="2695954"/>
                  </a:cubicBezTo>
                  <a:cubicBezTo>
                    <a:pt x="94393" y="2691192"/>
                    <a:pt x="102299" y="2689001"/>
                    <a:pt x="103442" y="2684905"/>
                  </a:cubicBezTo>
                  <a:cubicBezTo>
                    <a:pt x="100870" y="2682715"/>
                    <a:pt x="97250" y="2681572"/>
                    <a:pt x="95536" y="2678524"/>
                  </a:cubicBezTo>
                  <a:cubicBezTo>
                    <a:pt x="98584" y="2676333"/>
                    <a:pt x="100394" y="2672808"/>
                    <a:pt x="105061" y="2672142"/>
                  </a:cubicBezTo>
                  <a:cubicBezTo>
                    <a:pt x="103251" y="2660235"/>
                    <a:pt x="102299" y="2647377"/>
                    <a:pt x="92393" y="2643567"/>
                  </a:cubicBezTo>
                  <a:cubicBezTo>
                    <a:pt x="95631" y="2635185"/>
                    <a:pt x="100584" y="2628517"/>
                    <a:pt x="111443" y="2627755"/>
                  </a:cubicBezTo>
                  <a:cubicBezTo>
                    <a:pt x="106013" y="2623088"/>
                    <a:pt x="101441" y="2629470"/>
                    <a:pt x="97155" y="2630899"/>
                  </a:cubicBezTo>
                  <a:cubicBezTo>
                    <a:pt x="97155" y="2629279"/>
                    <a:pt x="95917" y="2628993"/>
                    <a:pt x="95631" y="2627755"/>
                  </a:cubicBezTo>
                  <a:cubicBezTo>
                    <a:pt x="102013" y="2623278"/>
                    <a:pt x="99917" y="2617278"/>
                    <a:pt x="95631" y="2611849"/>
                  </a:cubicBezTo>
                  <a:cubicBezTo>
                    <a:pt x="103442" y="2610039"/>
                    <a:pt x="108395" y="2612325"/>
                    <a:pt x="111443" y="2611849"/>
                  </a:cubicBezTo>
                  <a:cubicBezTo>
                    <a:pt x="110585" y="2611849"/>
                    <a:pt x="109633" y="2610515"/>
                    <a:pt x="111443" y="2610229"/>
                  </a:cubicBezTo>
                  <a:cubicBezTo>
                    <a:pt x="107633" y="2605086"/>
                    <a:pt x="106109" y="2605848"/>
                    <a:pt x="109919" y="2599180"/>
                  </a:cubicBezTo>
                  <a:cubicBezTo>
                    <a:pt x="95726" y="2599657"/>
                    <a:pt x="94678" y="2586893"/>
                    <a:pt x="90869" y="2576987"/>
                  </a:cubicBezTo>
                  <a:cubicBezTo>
                    <a:pt x="90488" y="2578416"/>
                    <a:pt x="83820" y="2581178"/>
                    <a:pt x="84487" y="2578511"/>
                  </a:cubicBezTo>
                  <a:cubicBezTo>
                    <a:pt x="87059" y="2578511"/>
                    <a:pt x="85344" y="2574130"/>
                    <a:pt x="87630" y="2573749"/>
                  </a:cubicBezTo>
                  <a:cubicBezTo>
                    <a:pt x="97536" y="2571272"/>
                    <a:pt x="94393" y="2581749"/>
                    <a:pt x="100298" y="2583274"/>
                  </a:cubicBezTo>
                  <a:cubicBezTo>
                    <a:pt x="95155" y="2572796"/>
                    <a:pt x="92869" y="2561271"/>
                    <a:pt x="92393" y="2553174"/>
                  </a:cubicBezTo>
                  <a:cubicBezTo>
                    <a:pt x="92012" y="2556889"/>
                    <a:pt x="85344" y="2554127"/>
                    <a:pt x="86106" y="2551555"/>
                  </a:cubicBezTo>
                  <a:cubicBezTo>
                    <a:pt x="87916" y="2549650"/>
                    <a:pt x="90583" y="2548698"/>
                    <a:pt x="89249" y="2543649"/>
                  </a:cubicBezTo>
                  <a:cubicBezTo>
                    <a:pt x="80582" y="2547555"/>
                    <a:pt x="89725" y="2540697"/>
                    <a:pt x="82868" y="2538887"/>
                  </a:cubicBezTo>
                  <a:cubicBezTo>
                    <a:pt x="82391" y="2542602"/>
                    <a:pt x="81248" y="2545745"/>
                    <a:pt x="78105" y="2546793"/>
                  </a:cubicBezTo>
                  <a:cubicBezTo>
                    <a:pt x="78391" y="2540697"/>
                    <a:pt x="76772" y="2546221"/>
                    <a:pt x="73343" y="2545174"/>
                  </a:cubicBezTo>
                  <a:cubicBezTo>
                    <a:pt x="78010" y="2543268"/>
                    <a:pt x="75438" y="2539268"/>
                    <a:pt x="70199" y="2538887"/>
                  </a:cubicBezTo>
                  <a:cubicBezTo>
                    <a:pt x="72866" y="2544792"/>
                    <a:pt x="69247" y="2541364"/>
                    <a:pt x="68580" y="2546793"/>
                  </a:cubicBezTo>
                  <a:cubicBezTo>
                    <a:pt x="71533" y="2551079"/>
                    <a:pt x="73914" y="2547078"/>
                    <a:pt x="76486" y="2550031"/>
                  </a:cubicBezTo>
                  <a:cubicBezTo>
                    <a:pt x="72485" y="2552984"/>
                    <a:pt x="79820" y="2558223"/>
                    <a:pt x="73343" y="2559556"/>
                  </a:cubicBezTo>
                  <a:cubicBezTo>
                    <a:pt x="73343" y="2556889"/>
                    <a:pt x="73343" y="2554222"/>
                    <a:pt x="73343" y="2551650"/>
                  </a:cubicBezTo>
                  <a:cubicBezTo>
                    <a:pt x="67532" y="2548507"/>
                    <a:pt x="61246" y="2552984"/>
                    <a:pt x="57436" y="2550126"/>
                  </a:cubicBezTo>
                  <a:cubicBezTo>
                    <a:pt x="57436" y="2549079"/>
                    <a:pt x="57436" y="2548031"/>
                    <a:pt x="57436" y="2546888"/>
                  </a:cubicBezTo>
                  <a:cubicBezTo>
                    <a:pt x="60674" y="2546888"/>
                    <a:pt x="63818" y="2546888"/>
                    <a:pt x="66961" y="2546888"/>
                  </a:cubicBezTo>
                  <a:cubicBezTo>
                    <a:pt x="69056" y="2542125"/>
                    <a:pt x="68104" y="2534220"/>
                    <a:pt x="70104" y="2529457"/>
                  </a:cubicBezTo>
                  <a:cubicBezTo>
                    <a:pt x="67342" y="2529362"/>
                    <a:pt x="61627" y="2527266"/>
                    <a:pt x="65341" y="2523075"/>
                  </a:cubicBezTo>
                  <a:cubicBezTo>
                    <a:pt x="72295" y="2526695"/>
                    <a:pt x="72676" y="2536887"/>
                    <a:pt x="78010" y="2542125"/>
                  </a:cubicBezTo>
                  <a:cubicBezTo>
                    <a:pt x="76676" y="2533839"/>
                    <a:pt x="81439" y="2541364"/>
                    <a:pt x="84392" y="2537363"/>
                  </a:cubicBezTo>
                  <a:cubicBezTo>
                    <a:pt x="83344" y="2530505"/>
                    <a:pt x="77152" y="2528695"/>
                    <a:pt x="73247" y="2524695"/>
                  </a:cubicBezTo>
                  <a:cubicBezTo>
                    <a:pt x="75152" y="2519837"/>
                    <a:pt x="77248" y="2524981"/>
                    <a:pt x="79629" y="2521551"/>
                  </a:cubicBezTo>
                  <a:cubicBezTo>
                    <a:pt x="74867" y="2523171"/>
                    <a:pt x="76867" y="2518027"/>
                    <a:pt x="76486" y="2515170"/>
                  </a:cubicBezTo>
                  <a:cubicBezTo>
                    <a:pt x="72771" y="2512789"/>
                    <a:pt x="69723" y="2515741"/>
                    <a:pt x="68580" y="2513550"/>
                  </a:cubicBezTo>
                  <a:cubicBezTo>
                    <a:pt x="75819" y="2509645"/>
                    <a:pt x="71438" y="2502597"/>
                    <a:pt x="79724" y="2507169"/>
                  </a:cubicBezTo>
                  <a:cubicBezTo>
                    <a:pt x="81248" y="2504883"/>
                    <a:pt x="82868" y="2494596"/>
                    <a:pt x="81344" y="2494500"/>
                  </a:cubicBezTo>
                  <a:cubicBezTo>
                    <a:pt x="79629" y="2499739"/>
                    <a:pt x="71342" y="2494405"/>
                    <a:pt x="68675" y="2494500"/>
                  </a:cubicBezTo>
                  <a:cubicBezTo>
                    <a:pt x="71152" y="2491167"/>
                    <a:pt x="75248" y="2489452"/>
                    <a:pt x="76581" y="2484975"/>
                  </a:cubicBezTo>
                  <a:cubicBezTo>
                    <a:pt x="76581" y="2487071"/>
                    <a:pt x="79343" y="2486404"/>
                    <a:pt x="79724" y="2488119"/>
                  </a:cubicBezTo>
                  <a:cubicBezTo>
                    <a:pt x="80200" y="2490881"/>
                    <a:pt x="72295" y="2493072"/>
                    <a:pt x="76581" y="2494500"/>
                  </a:cubicBezTo>
                  <a:cubicBezTo>
                    <a:pt x="82487" y="2489357"/>
                    <a:pt x="88297" y="2491833"/>
                    <a:pt x="92488" y="2491357"/>
                  </a:cubicBezTo>
                  <a:cubicBezTo>
                    <a:pt x="89345" y="2479260"/>
                    <a:pt x="80296" y="2491072"/>
                    <a:pt x="78200" y="2480213"/>
                  </a:cubicBezTo>
                  <a:cubicBezTo>
                    <a:pt x="85725" y="2474784"/>
                    <a:pt x="92488" y="2485833"/>
                    <a:pt x="102013" y="2481737"/>
                  </a:cubicBezTo>
                  <a:cubicBezTo>
                    <a:pt x="99822" y="2489833"/>
                    <a:pt x="105537" y="2489833"/>
                    <a:pt x="108395" y="2492881"/>
                  </a:cubicBezTo>
                  <a:cubicBezTo>
                    <a:pt x="110871" y="2502692"/>
                    <a:pt x="102584" y="2501930"/>
                    <a:pt x="102013" y="2508788"/>
                  </a:cubicBezTo>
                  <a:cubicBezTo>
                    <a:pt x="102680" y="2511836"/>
                    <a:pt x="108204" y="2510026"/>
                    <a:pt x="106775" y="2515170"/>
                  </a:cubicBezTo>
                  <a:cubicBezTo>
                    <a:pt x="104680" y="2515170"/>
                    <a:pt x="105347" y="2517932"/>
                    <a:pt x="103537" y="2518313"/>
                  </a:cubicBezTo>
                  <a:cubicBezTo>
                    <a:pt x="102108" y="2515551"/>
                    <a:pt x="103632" y="2509836"/>
                    <a:pt x="98774" y="2510407"/>
                  </a:cubicBezTo>
                  <a:cubicBezTo>
                    <a:pt x="100965" y="2517360"/>
                    <a:pt x="99917" y="2519456"/>
                    <a:pt x="95631" y="2523075"/>
                  </a:cubicBezTo>
                  <a:cubicBezTo>
                    <a:pt x="103442" y="2523361"/>
                    <a:pt x="105347" y="2538697"/>
                    <a:pt x="106775" y="2527838"/>
                  </a:cubicBezTo>
                  <a:cubicBezTo>
                    <a:pt x="106013" y="2532791"/>
                    <a:pt x="111633" y="2531457"/>
                    <a:pt x="109919" y="2537363"/>
                  </a:cubicBezTo>
                  <a:cubicBezTo>
                    <a:pt x="108109" y="2536887"/>
                    <a:pt x="99441" y="2534220"/>
                    <a:pt x="103537" y="2537363"/>
                  </a:cubicBezTo>
                  <a:cubicBezTo>
                    <a:pt x="110300" y="2536791"/>
                    <a:pt x="104965" y="2544221"/>
                    <a:pt x="105156" y="2546888"/>
                  </a:cubicBezTo>
                  <a:cubicBezTo>
                    <a:pt x="107918" y="2548888"/>
                    <a:pt x="109728" y="2551841"/>
                    <a:pt x="113062" y="2553270"/>
                  </a:cubicBezTo>
                  <a:cubicBezTo>
                    <a:pt x="114395" y="2559366"/>
                    <a:pt x="109728" y="2559366"/>
                    <a:pt x="106775" y="2561175"/>
                  </a:cubicBezTo>
                  <a:cubicBezTo>
                    <a:pt x="110966" y="2565938"/>
                    <a:pt x="104965" y="2572701"/>
                    <a:pt x="106775" y="2573844"/>
                  </a:cubicBezTo>
                  <a:cubicBezTo>
                    <a:pt x="110871" y="2571463"/>
                    <a:pt x="112205" y="2576987"/>
                    <a:pt x="117824" y="2572224"/>
                  </a:cubicBezTo>
                  <a:cubicBezTo>
                    <a:pt x="123063" y="2576130"/>
                    <a:pt x="117824" y="2580607"/>
                    <a:pt x="120968" y="2586512"/>
                  </a:cubicBezTo>
                  <a:cubicBezTo>
                    <a:pt x="116491" y="2587846"/>
                    <a:pt x="116872" y="2584226"/>
                    <a:pt x="113062" y="2584893"/>
                  </a:cubicBezTo>
                  <a:cubicBezTo>
                    <a:pt x="115348" y="2590798"/>
                    <a:pt x="110014" y="2597180"/>
                    <a:pt x="119444" y="2597561"/>
                  </a:cubicBezTo>
                  <a:cubicBezTo>
                    <a:pt x="120206" y="2592417"/>
                    <a:pt x="111538" y="2594227"/>
                    <a:pt x="116300" y="2589655"/>
                  </a:cubicBezTo>
                  <a:cubicBezTo>
                    <a:pt x="119729" y="2593941"/>
                    <a:pt x="121539" y="2590132"/>
                    <a:pt x="125825" y="2592799"/>
                  </a:cubicBezTo>
                  <a:cubicBezTo>
                    <a:pt x="121158" y="2599847"/>
                    <a:pt x="132493" y="2602419"/>
                    <a:pt x="136874" y="2605467"/>
                  </a:cubicBezTo>
                  <a:cubicBezTo>
                    <a:pt x="126587" y="2606991"/>
                    <a:pt x="118205" y="2602228"/>
                    <a:pt x="116300" y="2613373"/>
                  </a:cubicBezTo>
                  <a:cubicBezTo>
                    <a:pt x="125159" y="2609277"/>
                    <a:pt x="122111" y="2615087"/>
                    <a:pt x="125825" y="2618135"/>
                  </a:cubicBezTo>
                  <a:cubicBezTo>
                    <a:pt x="130969" y="2620135"/>
                    <a:pt x="127063" y="2612991"/>
                    <a:pt x="132112" y="2614897"/>
                  </a:cubicBezTo>
                  <a:cubicBezTo>
                    <a:pt x="142970" y="2626041"/>
                    <a:pt x="130207" y="2631470"/>
                    <a:pt x="124206" y="2638709"/>
                  </a:cubicBezTo>
                  <a:cubicBezTo>
                    <a:pt x="127730" y="2639947"/>
                    <a:pt x="132874" y="2637947"/>
                    <a:pt x="135350" y="2643472"/>
                  </a:cubicBezTo>
                  <a:cubicBezTo>
                    <a:pt x="134874" y="2646805"/>
                    <a:pt x="124682" y="2648520"/>
                    <a:pt x="130588" y="2652997"/>
                  </a:cubicBezTo>
                  <a:cubicBezTo>
                    <a:pt x="130874" y="2650615"/>
                    <a:pt x="134398" y="2651568"/>
                    <a:pt x="136874" y="2651377"/>
                  </a:cubicBezTo>
                  <a:cubicBezTo>
                    <a:pt x="130874" y="2658997"/>
                    <a:pt x="140208" y="2668617"/>
                    <a:pt x="130588" y="2675190"/>
                  </a:cubicBezTo>
                  <a:cubicBezTo>
                    <a:pt x="141923" y="2678905"/>
                    <a:pt x="132969" y="2687572"/>
                    <a:pt x="136874" y="2697383"/>
                  </a:cubicBezTo>
                  <a:cubicBezTo>
                    <a:pt x="140970" y="2699098"/>
                    <a:pt x="147542" y="2698431"/>
                    <a:pt x="149543" y="2702146"/>
                  </a:cubicBezTo>
                  <a:cubicBezTo>
                    <a:pt x="143732" y="2710527"/>
                    <a:pt x="138779" y="2739579"/>
                    <a:pt x="149543" y="2738626"/>
                  </a:cubicBezTo>
                  <a:cubicBezTo>
                    <a:pt x="151543" y="2744817"/>
                    <a:pt x="148590" y="2746627"/>
                    <a:pt x="154305" y="2749771"/>
                  </a:cubicBezTo>
                  <a:cubicBezTo>
                    <a:pt x="152019" y="2750628"/>
                    <a:pt x="150400" y="2752247"/>
                    <a:pt x="149543" y="2754533"/>
                  </a:cubicBezTo>
                  <a:cubicBezTo>
                    <a:pt x="158496" y="2754342"/>
                    <a:pt x="146685" y="2762534"/>
                    <a:pt x="151162" y="2762439"/>
                  </a:cubicBezTo>
                  <a:cubicBezTo>
                    <a:pt x="151829" y="2760439"/>
                    <a:pt x="153162" y="2759200"/>
                    <a:pt x="155924" y="2759200"/>
                  </a:cubicBezTo>
                  <a:cubicBezTo>
                    <a:pt x="155924" y="2760819"/>
                    <a:pt x="157258" y="2761105"/>
                    <a:pt x="157544" y="2762439"/>
                  </a:cubicBezTo>
                  <a:cubicBezTo>
                    <a:pt x="156020" y="2765296"/>
                    <a:pt x="155543" y="2771678"/>
                    <a:pt x="151257" y="2767201"/>
                  </a:cubicBezTo>
                  <a:cubicBezTo>
                    <a:pt x="151543" y="2773869"/>
                    <a:pt x="155924" y="2777202"/>
                    <a:pt x="160782" y="2775107"/>
                  </a:cubicBezTo>
                  <a:cubicBezTo>
                    <a:pt x="156496" y="2781393"/>
                    <a:pt x="163640" y="2787394"/>
                    <a:pt x="165545" y="2792538"/>
                  </a:cubicBezTo>
                  <a:cubicBezTo>
                    <a:pt x="160687" y="2794633"/>
                    <a:pt x="157353" y="2799967"/>
                    <a:pt x="152876" y="2794157"/>
                  </a:cubicBezTo>
                  <a:cubicBezTo>
                    <a:pt x="153829" y="2799777"/>
                    <a:pt x="145352" y="2804063"/>
                    <a:pt x="152876" y="2806825"/>
                  </a:cubicBezTo>
                  <a:cubicBezTo>
                    <a:pt x="158020" y="2803682"/>
                    <a:pt x="147257" y="2803206"/>
                    <a:pt x="152876" y="2800443"/>
                  </a:cubicBezTo>
                  <a:cubicBezTo>
                    <a:pt x="159925" y="2804444"/>
                    <a:pt x="165735" y="2809873"/>
                    <a:pt x="168783" y="2817874"/>
                  </a:cubicBezTo>
                  <a:cubicBezTo>
                    <a:pt x="166688" y="2817874"/>
                    <a:pt x="164592" y="2817874"/>
                    <a:pt x="162401" y="2817874"/>
                  </a:cubicBezTo>
                  <a:cubicBezTo>
                    <a:pt x="158306" y="2829971"/>
                    <a:pt x="172022" y="2824923"/>
                    <a:pt x="175070" y="2833781"/>
                  </a:cubicBezTo>
                  <a:cubicBezTo>
                    <a:pt x="167926" y="2836734"/>
                    <a:pt x="172879" y="2827494"/>
                    <a:pt x="167164" y="2829018"/>
                  </a:cubicBezTo>
                  <a:cubicBezTo>
                    <a:pt x="162878" y="2838734"/>
                    <a:pt x="172307" y="2837496"/>
                    <a:pt x="168783" y="2846449"/>
                  </a:cubicBezTo>
                  <a:cubicBezTo>
                    <a:pt x="174593" y="2846354"/>
                    <a:pt x="176975" y="2854260"/>
                    <a:pt x="171926" y="2855974"/>
                  </a:cubicBezTo>
                  <a:cubicBezTo>
                    <a:pt x="184595" y="2865594"/>
                    <a:pt x="170688" y="2875500"/>
                    <a:pt x="173546" y="2889312"/>
                  </a:cubicBezTo>
                  <a:cubicBezTo>
                    <a:pt x="182880" y="2889502"/>
                    <a:pt x="180118" y="2901790"/>
                    <a:pt x="189452" y="2901980"/>
                  </a:cubicBezTo>
                  <a:cubicBezTo>
                    <a:pt x="189452" y="2905123"/>
                    <a:pt x="185166" y="2903980"/>
                    <a:pt x="186309" y="2908362"/>
                  </a:cubicBezTo>
                  <a:cubicBezTo>
                    <a:pt x="189929" y="2910552"/>
                    <a:pt x="192500" y="2913791"/>
                    <a:pt x="195834" y="2916267"/>
                  </a:cubicBezTo>
                  <a:cubicBezTo>
                    <a:pt x="193262" y="2925792"/>
                    <a:pt x="195358" y="2939318"/>
                    <a:pt x="203740" y="2938461"/>
                  </a:cubicBezTo>
                  <a:cubicBezTo>
                    <a:pt x="203740" y="2941604"/>
                    <a:pt x="199358" y="2940461"/>
                    <a:pt x="200501" y="2944747"/>
                  </a:cubicBezTo>
                  <a:cubicBezTo>
                    <a:pt x="203168" y="2944747"/>
                    <a:pt x="205835" y="2944747"/>
                    <a:pt x="208407" y="2944747"/>
                  </a:cubicBezTo>
                  <a:cubicBezTo>
                    <a:pt x="208883" y="2933698"/>
                    <a:pt x="213741" y="2945319"/>
                    <a:pt x="217932" y="2944747"/>
                  </a:cubicBezTo>
                  <a:cubicBezTo>
                    <a:pt x="219742" y="2938747"/>
                    <a:pt x="216408" y="2937603"/>
                    <a:pt x="221075" y="2935222"/>
                  </a:cubicBezTo>
                  <a:cubicBezTo>
                    <a:pt x="222885" y="2937603"/>
                    <a:pt x="222885" y="2939223"/>
                    <a:pt x="221075" y="2941604"/>
                  </a:cubicBezTo>
                  <a:cubicBezTo>
                    <a:pt x="225743" y="2942938"/>
                    <a:pt x="226219" y="2932174"/>
                    <a:pt x="228981" y="2936841"/>
                  </a:cubicBezTo>
                  <a:cubicBezTo>
                    <a:pt x="228124" y="2937794"/>
                    <a:pt x="222504" y="2941604"/>
                    <a:pt x="227362" y="2943223"/>
                  </a:cubicBezTo>
                  <a:cubicBezTo>
                    <a:pt x="230029" y="2941794"/>
                    <a:pt x="241364" y="2940842"/>
                    <a:pt x="235268" y="2947986"/>
                  </a:cubicBezTo>
                  <a:cubicBezTo>
                    <a:pt x="240316" y="2945605"/>
                    <a:pt x="244602" y="2942557"/>
                    <a:pt x="243173" y="2933698"/>
                  </a:cubicBezTo>
                  <a:cubicBezTo>
                    <a:pt x="247555" y="2937984"/>
                    <a:pt x="244602" y="2931412"/>
                    <a:pt x="247936" y="2930555"/>
                  </a:cubicBezTo>
                  <a:cubicBezTo>
                    <a:pt x="253270" y="2931222"/>
                    <a:pt x="250508" y="2935413"/>
                    <a:pt x="254222" y="2930555"/>
                  </a:cubicBezTo>
                  <a:cubicBezTo>
                    <a:pt x="253079" y="2934460"/>
                    <a:pt x="261175" y="2937032"/>
                    <a:pt x="255842" y="2940080"/>
                  </a:cubicBezTo>
                  <a:cubicBezTo>
                    <a:pt x="251460" y="2941223"/>
                    <a:pt x="256985" y="2932650"/>
                    <a:pt x="252698" y="2933793"/>
                  </a:cubicBezTo>
                  <a:cubicBezTo>
                    <a:pt x="251269" y="2936556"/>
                    <a:pt x="249174" y="2939890"/>
                    <a:pt x="246317" y="2936937"/>
                  </a:cubicBezTo>
                  <a:cubicBezTo>
                    <a:pt x="250412" y="2941794"/>
                    <a:pt x="253746" y="2947509"/>
                    <a:pt x="263747" y="2946462"/>
                  </a:cubicBezTo>
                  <a:cubicBezTo>
                    <a:pt x="262795" y="2942652"/>
                    <a:pt x="261461" y="2939223"/>
                    <a:pt x="262223" y="2933793"/>
                  </a:cubicBezTo>
                  <a:cubicBezTo>
                    <a:pt x="264414" y="2933889"/>
                    <a:pt x="265748" y="2933032"/>
                    <a:pt x="266986" y="2932174"/>
                  </a:cubicBezTo>
                  <a:cubicBezTo>
                    <a:pt x="264795" y="2934174"/>
                    <a:pt x="266033" y="2939699"/>
                    <a:pt x="263843" y="2941699"/>
                  </a:cubicBezTo>
                  <a:cubicBezTo>
                    <a:pt x="266795" y="2942080"/>
                    <a:pt x="272129" y="2948081"/>
                    <a:pt x="273368" y="2944842"/>
                  </a:cubicBezTo>
                  <a:cubicBezTo>
                    <a:pt x="271082" y="2943985"/>
                    <a:pt x="269462" y="2942366"/>
                    <a:pt x="268605" y="2940080"/>
                  </a:cubicBezTo>
                  <a:cubicBezTo>
                    <a:pt x="272225" y="2940556"/>
                    <a:pt x="274701" y="2939890"/>
                    <a:pt x="276511" y="2938556"/>
                  </a:cubicBezTo>
                  <a:cubicBezTo>
                    <a:pt x="270415" y="2946843"/>
                    <a:pt x="285179" y="2943985"/>
                    <a:pt x="279654" y="2952748"/>
                  </a:cubicBezTo>
                  <a:cubicBezTo>
                    <a:pt x="289369" y="2949891"/>
                    <a:pt x="289274" y="2956939"/>
                    <a:pt x="293942" y="2959130"/>
                  </a:cubicBezTo>
                  <a:cubicBezTo>
                    <a:pt x="298990" y="2960464"/>
                    <a:pt x="296132" y="2953891"/>
                    <a:pt x="300228" y="2954367"/>
                  </a:cubicBezTo>
                  <a:cubicBezTo>
                    <a:pt x="302133" y="2960368"/>
                    <a:pt x="311087" y="2971036"/>
                    <a:pt x="316040" y="2963892"/>
                  </a:cubicBezTo>
                  <a:cubicBezTo>
                    <a:pt x="316516" y="2965988"/>
                    <a:pt x="318326" y="2966941"/>
                    <a:pt x="317659" y="2970274"/>
                  </a:cubicBezTo>
                  <a:cubicBezTo>
                    <a:pt x="322993" y="2970846"/>
                    <a:pt x="320135" y="2963226"/>
                    <a:pt x="327184" y="2965512"/>
                  </a:cubicBezTo>
                  <a:cubicBezTo>
                    <a:pt x="339471" y="2970655"/>
                    <a:pt x="358902" y="2978085"/>
                    <a:pt x="366808" y="2992467"/>
                  </a:cubicBezTo>
                  <a:cubicBezTo>
                    <a:pt x="391478" y="2999516"/>
                    <a:pt x="414052" y="3008660"/>
                    <a:pt x="435007" y="3019423"/>
                  </a:cubicBezTo>
                  <a:cubicBezTo>
                    <a:pt x="466916" y="3021138"/>
                    <a:pt x="465296" y="2989419"/>
                    <a:pt x="499967" y="2993991"/>
                  </a:cubicBezTo>
                  <a:cubicBezTo>
                    <a:pt x="505111" y="2986943"/>
                    <a:pt x="514826" y="2984466"/>
                    <a:pt x="522161" y="2979704"/>
                  </a:cubicBezTo>
                  <a:cubicBezTo>
                    <a:pt x="525113" y="2978180"/>
                    <a:pt x="527495" y="2984466"/>
                    <a:pt x="528542" y="2979704"/>
                  </a:cubicBezTo>
                  <a:cubicBezTo>
                    <a:pt x="524351" y="2962083"/>
                    <a:pt x="543592" y="2941128"/>
                    <a:pt x="549116" y="2922649"/>
                  </a:cubicBezTo>
                  <a:cubicBezTo>
                    <a:pt x="559880" y="2910743"/>
                    <a:pt x="564928" y="2893026"/>
                    <a:pt x="564928" y="2870357"/>
                  </a:cubicBezTo>
                  <a:cubicBezTo>
                    <a:pt x="574453" y="2860260"/>
                    <a:pt x="564928" y="2831209"/>
                    <a:pt x="588740" y="2835496"/>
                  </a:cubicBezTo>
                  <a:cubicBezTo>
                    <a:pt x="584168" y="2820922"/>
                    <a:pt x="604552" y="2819970"/>
                    <a:pt x="612553" y="2819684"/>
                  </a:cubicBezTo>
                  <a:cubicBezTo>
                    <a:pt x="625888" y="2819208"/>
                    <a:pt x="644652" y="2823399"/>
                    <a:pt x="650557" y="2829209"/>
                  </a:cubicBezTo>
                  <a:cubicBezTo>
                    <a:pt x="656082" y="2828923"/>
                    <a:pt x="661702" y="2829304"/>
                    <a:pt x="667322" y="2829685"/>
                  </a:cubicBezTo>
                  <a:cubicBezTo>
                    <a:pt x="668941" y="2832543"/>
                    <a:pt x="669703" y="2836162"/>
                    <a:pt x="670941" y="2839401"/>
                  </a:cubicBezTo>
                  <a:cubicBezTo>
                    <a:pt x="679132" y="2843401"/>
                    <a:pt x="686276" y="2848545"/>
                    <a:pt x="695420" y="2851593"/>
                  </a:cubicBezTo>
                  <a:cubicBezTo>
                    <a:pt x="706469" y="2866261"/>
                    <a:pt x="710184" y="2884644"/>
                    <a:pt x="707612" y="2900456"/>
                  </a:cubicBezTo>
                  <a:cubicBezTo>
                    <a:pt x="706850" y="2905218"/>
                    <a:pt x="702469" y="2909695"/>
                    <a:pt x="702183" y="2914077"/>
                  </a:cubicBezTo>
                  <a:cubicBezTo>
                    <a:pt x="700945" y="2934841"/>
                    <a:pt x="721900" y="2944557"/>
                    <a:pt x="740188" y="2946652"/>
                  </a:cubicBezTo>
                  <a:cubicBezTo>
                    <a:pt x="745807" y="2947319"/>
                    <a:pt x="750284" y="2945414"/>
                    <a:pt x="755142" y="2946652"/>
                  </a:cubicBezTo>
                  <a:cubicBezTo>
                    <a:pt x="764667" y="2949129"/>
                    <a:pt x="771144" y="2956463"/>
                    <a:pt x="782288" y="2960178"/>
                  </a:cubicBezTo>
                  <a:cubicBezTo>
                    <a:pt x="801338" y="2966559"/>
                    <a:pt x="816578" y="2982561"/>
                    <a:pt x="835247" y="2980561"/>
                  </a:cubicBezTo>
                  <a:cubicBezTo>
                    <a:pt x="846011" y="2987515"/>
                    <a:pt x="851630" y="2999516"/>
                    <a:pt x="869156" y="2999611"/>
                  </a:cubicBezTo>
                  <a:cubicBezTo>
                    <a:pt x="876967" y="3002469"/>
                    <a:pt x="879348" y="3008565"/>
                    <a:pt x="886778" y="3009136"/>
                  </a:cubicBezTo>
                  <a:cubicBezTo>
                    <a:pt x="918591" y="3011613"/>
                    <a:pt x="899160" y="2967893"/>
                    <a:pt x="919353" y="2956177"/>
                  </a:cubicBezTo>
                  <a:cubicBezTo>
                    <a:pt x="964121" y="2975323"/>
                    <a:pt x="975074" y="2915029"/>
                    <a:pt x="1008983" y="2914077"/>
                  </a:cubicBezTo>
                  <a:cubicBezTo>
                    <a:pt x="1018223" y="2913791"/>
                    <a:pt x="1060133" y="2925602"/>
                    <a:pt x="1066038" y="2935794"/>
                  </a:cubicBezTo>
                  <a:cubicBezTo>
                    <a:pt x="1089184" y="2935317"/>
                    <a:pt x="1110425" y="2928936"/>
                    <a:pt x="1128522" y="2922268"/>
                  </a:cubicBezTo>
                  <a:cubicBezTo>
                    <a:pt x="1143000" y="2916934"/>
                    <a:pt x="1157383" y="2911505"/>
                    <a:pt x="1163765" y="2900551"/>
                  </a:cubicBezTo>
                  <a:cubicBezTo>
                    <a:pt x="1172051" y="2886359"/>
                    <a:pt x="1169861" y="2866833"/>
                    <a:pt x="1180052" y="2850355"/>
                  </a:cubicBezTo>
                  <a:cubicBezTo>
                    <a:pt x="1178052" y="2805111"/>
                    <a:pt x="1185767" y="2759010"/>
                    <a:pt x="1195959" y="2720624"/>
                  </a:cubicBezTo>
                  <a:cubicBezTo>
                    <a:pt x="1196531" y="2721291"/>
                    <a:pt x="1197483" y="2721576"/>
                    <a:pt x="1198817" y="2721386"/>
                  </a:cubicBezTo>
                  <a:cubicBezTo>
                    <a:pt x="1198817" y="2718909"/>
                    <a:pt x="1198817" y="2716433"/>
                    <a:pt x="1198817" y="2713957"/>
                  </a:cubicBezTo>
                  <a:cubicBezTo>
                    <a:pt x="1198436" y="2713861"/>
                    <a:pt x="1198150" y="2714052"/>
                    <a:pt x="1197769" y="2714052"/>
                  </a:cubicBezTo>
                  <a:cubicBezTo>
                    <a:pt x="1198245" y="2712432"/>
                    <a:pt x="1198626" y="2710718"/>
                    <a:pt x="1199102" y="2709194"/>
                  </a:cubicBezTo>
                  <a:cubicBezTo>
                    <a:pt x="1192435" y="2702336"/>
                    <a:pt x="1187672" y="2693478"/>
                    <a:pt x="1176052" y="2691573"/>
                  </a:cubicBezTo>
                  <a:cubicBezTo>
                    <a:pt x="1175480" y="2679857"/>
                    <a:pt x="1183577" y="2677761"/>
                    <a:pt x="1189577" y="2679381"/>
                  </a:cubicBezTo>
                  <a:cubicBezTo>
                    <a:pt x="1194626" y="2671666"/>
                    <a:pt x="1199102" y="2659474"/>
                    <a:pt x="1192340" y="2650901"/>
                  </a:cubicBezTo>
                  <a:cubicBezTo>
                    <a:pt x="1199388" y="2618421"/>
                    <a:pt x="1204341" y="2587083"/>
                    <a:pt x="1209389" y="2556223"/>
                  </a:cubicBezTo>
                  <a:cubicBezTo>
                    <a:pt x="1210056" y="2556794"/>
                    <a:pt x="1210628" y="2557366"/>
                    <a:pt x="1211199" y="2557842"/>
                  </a:cubicBezTo>
                  <a:cubicBezTo>
                    <a:pt x="1211199" y="2556127"/>
                    <a:pt x="1211771" y="2555080"/>
                    <a:pt x="1212437" y="2554127"/>
                  </a:cubicBezTo>
                  <a:cubicBezTo>
                    <a:pt x="1211199" y="2553936"/>
                    <a:pt x="1210628" y="2553174"/>
                    <a:pt x="1209961" y="2552317"/>
                  </a:cubicBezTo>
                  <a:cubicBezTo>
                    <a:pt x="1210247" y="2550412"/>
                    <a:pt x="1210532" y="2548602"/>
                    <a:pt x="1210913" y="2546698"/>
                  </a:cubicBezTo>
                  <a:cubicBezTo>
                    <a:pt x="1211390" y="2546698"/>
                    <a:pt x="1211961" y="2546698"/>
                    <a:pt x="1212437" y="2546698"/>
                  </a:cubicBezTo>
                  <a:cubicBezTo>
                    <a:pt x="1213961" y="2543649"/>
                    <a:pt x="1214247" y="2539363"/>
                    <a:pt x="1214914" y="2535553"/>
                  </a:cubicBezTo>
                  <a:cubicBezTo>
                    <a:pt x="1213485" y="2534982"/>
                    <a:pt x="1212914" y="2535363"/>
                    <a:pt x="1212628" y="2536030"/>
                  </a:cubicBezTo>
                  <a:cubicBezTo>
                    <a:pt x="1218057" y="2503454"/>
                    <a:pt x="1223867" y="2471164"/>
                    <a:pt x="1232630" y="2438113"/>
                  </a:cubicBezTo>
                  <a:cubicBezTo>
                    <a:pt x="1232821" y="2438398"/>
                    <a:pt x="1233011" y="2438779"/>
                    <a:pt x="1233487" y="2438874"/>
                  </a:cubicBezTo>
                  <a:cubicBezTo>
                    <a:pt x="1235202" y="2438113"/>
                    <a:pt x="1233678" y="2434112"/>
                    <a:pt x="1235964" y="2433922"/>
                  </a:cubicBezTo>
                  <a:cubicBezTo>
                    <a:pt x="1238536" y="2437160"/>
                    <a:pt x="1244156" y="2437255"/>
                    <a:pt x="1243394" y="2443827"/>
                  </a:cubicBezTo>
                  <a:cubicBezTo>
                    <a:pt x="1239583" y="2442970"/>
                    <a:pt x="1241012" y="2442970"/>
                    <a:pt x="1237202" y="2443827"/>
                  </a:cubicBezTo>
                  <a:cubicBezTo>
                    <a:pt x="1236440" y="2447828"/>
                    <a:pt x="1239488" y="2447638"/>
                    <a:pt x="1237202" y="2450019"/>
                  </a:cubicBezTo>
                  <a:cubicBezTo>
                    <a:pt x="1241108" y="2451448"/>
                    <a:pt x="1240250" y="2448114"/>
                    <a:pt x="1242155" y="2447542"/>
                  </a:cubicBezTo>
                  <a:cubicBezTo>
                    <a:pt x="1248537" y="2453924"/>
                    <a:pt x="1239393" y="2460687"/>
                    <a:pt x="1238441" y="2467354"/>
                  </a:cubicBezTo>
                  <a:cubicBezTo>
                    <a:pt x="1245489" y="2469355"/>
                    <a:pt x="1242917" y="2481070"/>
                    <a:pt x="1245870" y="2487166"/>
                  </a:cubicBezTo>
                  <a:cubicBezTo>
                    <a:pt x="1243489" y="2488785"/>
                    <a:pt x="1242346" y="2490976"/>
                    <a:pt x="1241584" y="2493357"/>
                  </a:cubicBezTo>
                  <a:cubicBezTo>
                    <a:pt x="1241489" y="2492976"/>
                    <a:pt x="1241298" y="2492596"/>
                    <a:pt x="1240917" y="2492119"/>
                  </a:cubicBezTo>
                  <a:cubicBezTo>
                    <a:pt x="1233583" y="2487166"/>
                    <a:pt x="1225868" y="2504883"/>
                    <a:pt x="1235964" y="2502025"/>
                  </a:cubicBezTo>
                  <a:cubicBezTo>
                    <a:pt x="1234154" y="2500977"/>
                    <a:pt x="1232059" y="2500120"/>
                    <a:pt x="1232249" y="2497072"/>
                  </a:cubicBezTo>
                  <a:cubicBezTo>
                    <a:pt x="1233964" y="2497072"/>
                    <a:pt x="1235012" y="2496501"/>
                    <a:pt x="1235964" y="2495834"/>
                  </a:cubicBezTo>
                  <a:cubicBezTo>
                    <a:pt x="1236155" y="2497644"/>
                    <a:pt x="1235488" y="2500406"/>
                    <a:pt x="1237202" y="2500787"/>
                  </a:cubicBezTo>
                  <a:cubicBezTo>
                    <a:pt x="1237298" y="2498120"/>
                    <a:pt x="1240155" y="2496596"/>
                    <a:pt x="1241203" y="2494977"/>
                  </a:cubicBezTo>
                  <a:cubicBezTo>
                    <a:pt x="1239965" y="2501073"/>
                    <a:pt x="1241108" y="2508121"/>
                    <a:pt x="1235964" y="2511931"/>
                  </a:cubicBezTo>
                  <a:cubicBezTo>
                    <a:pt x="1236059" y="2516789"/>
                    <a:pt x="1236821" y="2520980"/>
                    <a:pt x="1239679" y="2523075"/>
                  </a:cubicBezTo>
                  <a:cubicBezTo>
                    <a:pt x="1235774" y="2527457"/>
                    <a:pt x="1236059" y="2530505"/>
                    <a:pt x="1239679" y="2534220"/>
                  </a:cubicBezTo>
                  <a:cubicBezTo>
                    <a:pt x="1235012" y="2535553"/>
                    <a:pt x="1235678" y="2531648"/>
                    <a:pt x="1233487" y="2530505"/>
                  </a:cubicBezTo>
                  <a:cubicBezTo>
                    <a:pt x="1233678" y="2536125"/>
                    <a:pt x="1232630" y="2540411"/>
                    <a:pt x="1227296" y="2540411"/>
                  </a:cubicBezTo>
                  <a:cubicBezTo>
                    <a:pt x="1227011" y="2542697"/>
                    <a:pt x="1228725" y="2543173"/>
                    <a:pt x="1228535" y="2545364"/>
                  </a:cubicBezTo>
                  <a:cubicBezTo>
                    <a:pt x="1230725" y="2546126"/>
                    <a:pt x="1235774" y="2543840"/>
                    <a:pt x="1235964" y="2546602"/>
                  </a:cubicBezTo>
                  <a:cubicBezTo>
                    <a:pt x="1235678" y="2547555"/>
                    <a:pt x="1235964" y="2549079"/>
                    <a:pt x="1234726" y="2549079"/>
                  </a:cubicBezTo>
                  <a:cubicBezTo>
                    <a:pt x="1229106" y="2550031"/>
                    <a:pt x="1236631" y="2545650"/>
                    <a:pt x="1231011" y="2546602"/>
                  </a:cubicBezTo>
                  <a:cubicBezTo>
                    <a:pt x="1229582" y="2552127"/>
                    <a:pt x="1229678" y="2553174"/>
                    <a:pt x="1232249" y="2557747"/>
                  </a:cubicBezTo>
                  <a:cubicBezTo>
                    <a:pt x="1225963" y="2558032"/>
                    <a:pt x="1226915" y="2563557"/>
                    <a:pt x="1226058" y="2566414"/>
                  </a:cubicBezTo>
                  <a:cubicBezTo>
                    <a:pt x="1223677" y="2566700"/>
                    <a:pt x="1223296" y="2564985"/>
                    <a:pt x="1221105" y="2565176"/>
                  </a:cubicBezTo>
                  <a:cubicBezTo>
                    <a:pt x="1222629" y="2571939"/>
                    <a:pt x="1220915" y="2570605"/>
                    <a:pt x="1218629" y="2575082"/>
                  </a:cubicBezTo>
                  <a:cubicBezTo>
                    <a:pt x="1218724" y="2576701"/>
                    <a:pt x="1220248" y="2576797"/>
                    <a:pt x="1219867" y="2578797"/>
                  </a:cubicBezTo>
                  <a:cubicBezTo>
                    <a:pt x="1224058" y="2579273"/>
                    <a:pt x="1221772" y="2573272"/>
                    <a:pt x="1227296" y="2575082"/>
                  </a:cubicBezTo>
                  <a:cubicBezTo>
                    <a:pt x="1227296" y="2576320"/>
                    <a:pt x="1228344" y="2576511"/>
                    <a:pt x="1228535" y="2577558"/>
                  </a:cubicBezTo>
                  <a:cubicBezTo>
                    <a:pt x="1227677" y="2580797"/>
                    <a:pt x="1221677" y="2578987"/>
                    <a:pt x="1222343" y="2583750"/>
                  </a:cubicBezTo>
                  <a:cubicBezTo>
                    <a:pt x="1227011" y="2582416"/>
                    <a:pt x="1226153" y="2588703"/>
                    <a:pt x="1229773" y="2584988"/>
                  </a:cubicBezTo>
                  <a:cubicBezTo>
                    <a:pt x="1229773" y="2587465"/>
                    <a:pt x="1226439" y="2586607"/>
                    <a:pt x="1227296" y="2589941"/>
                  </a:cubicBezTo>
                  <a:cubicBezTo>
                    <a:pt x="1232630" y="2590417"/>
                    <a:pt x="1232249" y="2596513"/>
                    <a:pt x="1237202" y="2597371"/>
                  </a:cubicBezTo>
                  <a:cubicBezTo>
                    <a:pt x="1228725" y="2598037"/>
                    <a:pt x="1225582" y="2609943"/>
                    <a:pt x="1229773" y="2615944"/>
                  </a:cubicBezTo>
                  <a:cubicBezTo>
                    <a:pt x="1222343" y="2616230"/>
                    <a:pt x="1229773" y="2625469"/>
                    <a:pt x="1227296" y="2627089"/>
                  </a:cubicBezTo>
                  <a:cubicBezTo>
                    <a:pt x="1225487" y="2623850"/>
                    <a:pt x="1223296" y="2621945"/>
                    <a:pt x="1221105" y="2622135"/>
                  </a:cubicBezTo>
                  <a:cubicBezTo>
                    <a:pt x="1220915" y="2619945"/>
                    <a:pt x="1222343" y="2619278"/>
                    <a:pt x="1224820" y="2619659"/>
                  </a:cubicBezTo>
                  <a:cubicBezTo>
                    <a:pt x="1224058" y="2617468"/>
                    <a:pt x="1224153" y="2614516"/>
                    <a:pt x="1222343" y="2613468"/>
                  </a:cubicBezTo>
                  <a:cubicBezTo>
                    <a:pt x="1222058" y="2616992"/>
                    <a:pt x="1220724" y="2618135"/>
                    <a:pt x="1218629" y="2622135"/>
                  </a:cubicBezTo>
                  <a:cubicBezTo>
                    <a:pt x="1223486" y="2623850"/>
                    <a:pt x="1224058" y="2628803"/>
                    <a:pt x="1231011" y="2630803"/>
                  </a:cubicBezTo>
                  <a:cubicBezTo>
                    <a:pt x="1229678" y="2634708"/>
                    <a:pt x="1230440" y="2634042"/>
                    <a:pt x="1232249" y="2636994"/>
                  </a:cubicBezTo>
                  <a:cubicBezTo>
                    <a:pt x="1228344" y="2636423"/>
                    <a:pt x="1227392" y="2638804"/>
                    <a:pt x="1224820" y="2639471"/>
                  </a:cubicBezTo>
                  <a:cubicBezTo>
                    <a:pt x="1223867" y="2643281"/>
                    <a:pt x="1229106" y="2640995"/>
                    <a:pt x="1227296" y="2645662"/>
                  </a:cubicBezTo>
                  <a:cubicBezTo>
                    <a:pt x="1231297" y="2647186"/>
                    <a:pt x="1228249" y="2641662"/>
                    <a:pt x="1232249" y="2643186"/>
                  </a:cubicBezTo>
                  <a:cubicBezTo>
                    <a:pt x="1230058" y="2649949"/>
                    <a:pt x="1231678" y="2653187"/>
                    <a:pt x="1226058" y="2656807"/>
                  </a:cubicBezTo>
                  <a:cubicBezTo>
                    <a:pt x="1227487" y="2656997"/>
                    <a:pt x="1227392" y="2658807"/>
                    <a:pt x="1227296" y="2660521"/>
                  </a:cubicBezTo>
                  <a:cubicBezTo>
                    <a:pt x="1231583" y="2661474"/>
                    <a:pt x="1232059" y="2658616"/>
                    <a:pt x="1235964" y="2659283"/>
                  </a:cubicBezTo>
                  <a:cubicBezTo>
                    <a:pt x="1232535" y="2661093"/>
                    <a:pt x="1238155" y="2664331"/>
                    <a:pt x="1234726" y="2665474"/>
                  </a:cubicBezTo>
                  <a:cubicBezTo>
                    <a:pt x="1232535" y="2665474"/>
                    <a:pt x="1231106" y="2658521"/>
                    <a:pt x="1228535" y="2662998"/>
                  </a:cubicBezTo>
                  <a:cubicBezTo>
                    <a:pt x="1233964" y="2665379"/>
                    <a:pt x="1224344" y="2669284"/>
                    <a:pt x="1228535" y="2670427"/>
                  </a:cubicBezTo>
                  <a:cubicBezTo>
                    <a:pt x="1229963" y="2667189"/>
                    <a:pt x="1233297" y="2672047"/>
                    <a:pt x="1234726" y="2672904"/>
                  </a:cubicBezTo>
                  <a:cubicBezTo>
                    <a:pt x="1228439" y="2683857"/>
                    <a:pt x="1240441" y="2695383"/>
                    <a:pt x="1233487" y="2708908"/>
                  </a:cubicBezTo>
                  <a:cubicBezTo>
                    <a:pt x="1235774" y="2710147"/>
                    <a:pt x="1237583" y="2705193"/>
                    <a:pt x="1238441" y="2708908"/>
                  </a:cubicBezTo>
                  <a:cubicBezTo>
                    <a:pt x="1233869" y="2713004"/>
                    <a:pt x="1239298" y="2711385"/>
                    <a:pt x="1239679" y="2716338"/>
                  </a:cubicBezTo>
                  <a:cubicBezTo>
                    <a:pt x="1238155" y="2718148"/>
                    <a:pt x="1235012" y="2718243"/>
                    <a:pt x="1233487" y="2720052"/>
                  </a:cubicBezTo>
                  <a:cubicBezTo>
                    <a:pt x="1237107" y="2721767"/>
                    <a:pt x="1237298" y="2727006"/>
                    <a:pt x="1237202" y="2732435"/>
                  </a:cubicBezTo>
                  <a:cubicBezTo>
                    <a:pt x="1240727" y="2734054"/>
                    <a:pt x="1240346" y="2725863"/>
                    <a:pt x="1242155" y="2729958"/>
                  </a:cubicBezTo>
                  <a:cubicBezTo>
                    <a:pt x="1239583" y="2731959"/>
                    <a:pt x="1239298" y="2736150"/>
                    <a:pt x="1239679" y="2741103"/>
                  </a:cubicBezTo>
                  <a:cubicBezTo>
                    <a:pt x="1241584" y="2741389"/>
                    <a:pt x="1244251" y="2740626"/>
                    <a:pt x="1244632" y="2742341"/>
                  </a:cubicBezTo>
                  <a:cubicBezTo>
                    <a:pt x="1237393" y="2746913"/>
                    <a:pt x="1246442" y="2760534"/>
                    <a:pt x="1237202" y="2764630"/>
                  </a:cubicBezTo>
                  <a:cubicBezTo>
                    <a:pt x="1239012" y="2765296"/>
                    <a:pt x="1243584" y="2763201"/>
                    <a:pt x="1243394" y="2765868"/>
                  </a:cubicBezTo>
                  <a:cubicBezTo>
                    <a:pt x="1243394" y="2768344"/>
                    <a:pt x="1239965" y="2767487"/>
                    <a:pt x="1240917" y="2770821"/>
                  </a:cubicBezTo>
                  <a:cubicBezTo>
                    <a:pt x="1243108" y="2771488"/>
                    <a:pt x="1246061" y="2771488"/>
                    <a:pt x="1247108" y="2773297"/>
                  </a:cubicBezTo>
                  <a:cubicBezTo>
                    <a:pt x="1240917" y="2777869"/>
                    <a:pt x="1250537" y="2778822"/>
                    <a:pt x="1248347" y="2783203"/>
                  </a:cubicBezTo>
                  <a:cubicBezTo>
                    <a:pt x="1243012" y="2779489"/>
                    <a:pt x="1250442" y="2786347"/>
                    <a:pt x="1244632" y="2785680"/>
                  </a:cubicBezTo>
                  <a:cubicBezTo>
                    <a:pt x="1247775" y="2788918"/>
                    <a:pt x="1244727" y="2795681"/>
                    <a:pt x="1247108" y="2801777"/>
                  </a:cubicBezTo>
                  <a:cubicBezTo>
                    <a:pt x="1239107" y="2803206"/>
                    <a:pt x="1241774" y="2793871"/>
                    <a:pt x="1237202" y="2791871"/>
                  </a:cubicBezTo>
                  <a:cubicBezTo>
                    <a:pt x="1235964" y="2793490"/>
                    <a:pt x="1233869" y="2794252"/>
                    <a:pt x="1233487" y="2796824"/>
                  </a:cubicBezTo>
                  <a:cubicBezTo>
                    <a:pt x="1240631" y="2793681"/>
                    <a:pt x="1236155" y="2809873"/>
                    <a:pt x="1243394" y="2810445"/>
                  </a:cubicBezTo>
                  <a:cubicBezTo>
                    <a:pt x="1243679" y="2808064"/>
                    <a:pt x="1241965" y="2807682"/>
                    <a:pt x="1242155" y="2805492"/>
                  </a:cubicBezTo>
                  <a:cubicBezTo>
                    <a:pt x="1243870" y="2805587"/>
                    <a:pt x="1244918" y="2804920"/>
                    <a:pt x="1245870" y="2804253"/>
                  </a:cubicBezTo>
                  <a:cubicBezTo>
                    <a:pt x="1243298" y="2808825"/>
                    <a:pt x="1247680" y="2807492"/>
                    <a:pt x="1247108" y="2812921"/>
                  </a:cubicBezTo>
                  <a:cubicBezTo>
                    <a:pt x="1244918" y="2813016"/>
                    <a:pt x="1243203" y="2812635"/>
                    <a:pt x="1242155" y="2811683"/>
                  </a:cubicBezTo>
                  <a:cubicBezTo>
                    <a:pt x="1243298" y="2817112"/>
                    <a:pt x="1246156" y="2819684"/>
                    <a:pt x="1240917" y="2822827"/>
                  </a:cubicBezTo>
                  <a:cubicBezTo>
                    <a:pt x="1244727" y="2825875"/>
                    <a:pt x="1241870" y="2827875"/>
                    <a:pt x="1243394" y="2832733"/>
                  </a:cubicBezTo>
                  <a:cubicBezTo>
                    <a:pt x="1241774" y="2835781"/>
                    <a:pt x="1239679" y="2830542"/>
                    <a:pt x="1238441" y="2833972"/>
                  </a:cubicBezTo>
                  <a:cubicBezTo>
                    <a:pt x="1238822" y="2841782"/>
                    <a:pt x="1231106" y="2846735"/>
                    <a:pt x="1233487" y="2858736"/>
                  </a:cubicBezTo>
                  <a:cubicBezTo>
                    <a:pt x="1230630" y="2857022"/>
                    <a:pt x="1228820" y="2861975"/>
                    <a:pt x="1228535" y="2858736"/>
                  </a:cubicBezTo>
                  <a:cubicBezTo>
                    <a:pt x="1230440" y="2853212"/>
                    <a:pt x="1230821" y="2850069"/>
                    <a:pt x="1231011" y="2845116"/>
                  </a:cubicBezTo>
                  <a:cubicBezTo>
                    <a:pt x="1224915" y="2847021"/>
                    <a:pt x="1231868" y="2854165"/>
                    <a:pt x="1226058" y="2859975"/>
                  </a:cubicBezTo>
                  <a:cubicBezTo>
                    <a:pt x="1229201" y="2863118"/>
                    <a:pt x="1232821" y="2858070"/>
                    <a:pt x="1234726" y="2862451"/>
                  </a:cubicBezTo>
                  <a:cubicBezTo>
                    <a:pt x="1234535" y="2869214"/>
                    <a:pt x="1231487" y="2874167"/>
                    <a:pt x="1231011" y="2883501"/>
                  </a:cubicBezTo>
                  <a:cubicBezTo>
                    <a:pt x="1236440" y="2884644"/>
                    <a:pt x="1237964" y="2895027"/>
                    <a:pt x="1238441" y="2897122"/>
                  </a:cubicBezTo>
                  <a:cubicBezTo>
                    <a:pt x="1242346" y="2897217"/>
                    <a:pt x="1245870" y="2893789"/>
                    <a:pt x="1245870" y="2899599"/>
                  </a:cubicBezTo>
                  <a:cubicBezTo>
                    <a:pt x="1244060" y="2898170"/>
                    <a:pt x="1242822" y="2898265"/>
                    <a:pt x="1242155" y="2900837"/>
                  </a:cubicBezTo>
                  <a:cubicBezTo>
                    <a:pt x="1245203" y="2902456"/>
                    <a:pt x="1248156" y="2898075"/>
                    <a:pt x="1248347" y="2900837"/>
                  </a:cubicBezTo>
                  <a:cubicBezTo>
                    <a:pt x="1245965" y="2900932"/>
                    <a:pt x="1247489" y="2904933"/>
                    <a:pt x="1244632" y="2904552"/>
                  </a:cubicBezTo>
                  <a:cubicBezTo>
                    <a:pt x="1243489" y="2902361"/>
                    <a:pt x="1242346" y="2900266"/>
                    <a:pt x="1238441" y="2900837"/>
                  </a:cubicBezTo>
                  <a:cubicBezTo>
                    <a:pt x="1238822" y="2903694"/>
                    <a:pt x="1239965" y="2905981"/>
                    <a:pt x="1240917" y="2908266"/>
                  </a:cubicBezTo>
                  <a:cubicBezTo>
                    <a:pt x="1244822" y="2907695"/>
                    <a:pt x="1245299" y="2910457"/>
                    <a:pt x="1249585" y="2909505"/>
                  </a:cubicBezTo>
                  <a:cubicBezTo>
                    <a:pt x="1248632" y="2904933"/>
                    <a:pt x="1247775" y="2901599"/>
                    <a:pt x="1252061" y="2899599"/>
                  </a:cubicBezTo>
                  <a:cubicBezTo>
                    <a:pt x="1252442" y="2902551"/>
                    <a:pt x="1256443" y="2901885"/>
                    <a:pt x="1255776" y="2905790"/>
                  </a:cubicBezTo>
                  <a:cubicBezTo>
                    <a:pt x="1255300" y="2908171"/>
                    <a:pt x="1250918" y="2906742"/>
                    <a:pt x="1252061" y="2910743"/>
                  </a:cubicBezTo>
                  <a:cubicBezTo>
                    <a:pt x="1266063" y="2916267"/>
                    <a:pt x="1271207" y="2906361"/>
                    <a:pt x="1284351" y="2911981"/>
                  </a:cubicBezTo>
                  <a:cubicBezTo>
                    <a:pt x="1284256" y="2913505"/>
                    <a:pt x="1282732" y="2913696"/>
                    <a:pt x="1283113" y="2915696"/>
                  </a:cubicBezTo>
                  <a:cubicBezTo>
                    <a:pt x="1288923" y="2912172"/>
                    <a:pt x="1293495" y="2913982"/>
                    <a:pt x="1299210" y="2909505"/>
                  </a:cubicBezTo>
                  <a:cubicBezTo>
                    <a:pt x="1321308" y="2911029"/>
                    <a:pt x="1321213" y="2934556"/>
                    <a:pt x="1332643" y="2946748"/>
                  </a:cubicBezTo>
                  <a:cubicBezTo>
                    <a:pt x="1333405" y="2942557"/>
                    <a:pt x="1331024" y="2935222"/>
                    <a:pt x="1333881" y="2933127"/>
                  </a:cubicBezTo>
                  <a:cubicBezTo>
                    <a:pt x="1337501" y="2933984"/>
                    <a:pt x="1342644" y="2933508"/>
                    <a:pt x="1343787" y="2936841"/>
                  </a:cubicBezTo>
                  <a:cubicBezTo>
                    <a:pt x="1342549" y="2940271"/>
                    <a:pt x="1340739" y="2949129"/>
                    <a:pt x="1346264" y="2949224"/>
                  </a:cubicBezTo>
                  <a:cubicBezTo>
                    <a:pt x="1349121" y="2943890"/>
                    <a:pt x="1343787" y="2937127"/>
                    <a:pt x="1347502" y="2931889"/>
                  </a:cubicBezTo>
                  <a:cubicBezTo>
                    <a:pt x="1350645" y="2931698"/>
                    <a:pt x="1351407" y="2933793"/>
                    <a:pt x="1352455" y="2935603"/>
                  </a:cubicBezTo>
                  <a:cubicBezTo>
                    <a:pt x="1350550" y="2937508"/>
                    <a:pt x="1350264" y="2944081"/>
                    <a:pt x="1354931" y="2943033"/>
                  </a:cubicBezTo>
                  <a:cubicBezTo>
                    <a:pt x="1356455" y="2937318"/>
                    <a:pt x="1351121" y="2932079"/>
                    <a:pt x="1354931" y="2928174"/>
                  </a:cubicBezTo>
                  <a:cubicBezTo>
                    <a:pt x="1356360" y="2928841"/>
                    <a:pt x="1357694" y="2929507"/>
                    <a:pt x="1358646" y="2930650"/>
                  </a:cubicBezTo>
                  <a:cubicBezTo>
                    <a:pt x="1357408" y="2943128"/>
                    <a:pt x="1360456" y="2952843"/>
                    <a:pt x="1362361" y="2966655"/>
                  </a:cubicBezTo>
                  <a:cubicBezTo>
                    <a:pt x="1369314" y="2961988"/>
                    <a:pt x="1365123" y="2946176"/>
                    <a:pt x="1371029" y="2940651"/>
                  </a:cubicBezTo>
                  <a:cubicBezTo>
                    <a:pt x="1377029" y="2963035"/>
                    <a:pt x="1376362" y="2984943"/>
                    <a:pt x="1379696" y="3008850"/>
                  </a:cubicBezTo>
                  <a:cubicBezTo>
                    <a:pt x="1381506" y="3009517"/>
                    <a:pt x="1386078" y="3007422"/>
                    <a:pt x="1385887" y="3010089"/>
                  </a:cubicBezTo>
                  <a:cubicBezTo>
                    <a:pt x="1389412" y="3015804"/>
                    <a:pt x="1385602" y="3022757"/>
                    <a:pt x="1389602" y="3026186"/>
                  </a:cubicBezTo>
                  <a:cubicBezTo>
                    <a:pt x="1389888" y="3019899"/>
                    <a:pt x="1394651" y="3017994"/>
                    <a:pt x="1397032" y="3013803"/>
                  </a:cubicBezTo>
                  <a:cubicBezTo>
                    <a:pt x="1399604" y="3014184"/>
                    <a:pt x="1399508" y="3017137"/>
                    <a:pt x="1400747" y="3018757"/>
                  </a:cubicBezTo>
                  <a:cubicBezTo>
                    <a:pt x="1400270" y="3021995"/>
                    <a:pt x="1397032" y="3022471"/>
                    <a:pt x="1397032" y="3026186"/>
                  </a:cubicBezTo>
                  <a:cubicBezTo>
                    <a:pt x="1403318" y="3026567"/>
                    <a:pt x="1407795" y="3028758"/>
                    <a:pt x="1409414" y="3033616"/>
                  </a:cubicBezTo>
                  <a:cubicBezTo>
                    <a:pt x="1416463" y="3004659"/>
                    <a:pt x="1409129" y="2953034"/>
                    <a:pt x="1423035" y="2935699"/>
                  </a:cubicBezTo>
                  <a:cubicBezTo>
                    <a:pt x="1425226" y="2940080"/>
                    <a:pt x="1423892" y="2947986"/>
                    <a:pt x="1427988" y="2950557"/>
                  </a:cubicBezTo>
                  <a:cubicBezTo>
                    <a:pt x="1430179" y="2934556"/>
                    <a:pt x="1433132" y="2919411"/>
                    <a:pt x="1441609" y="2909600"/>
                  </a:cubicBezTo>
                  <a:cubicBezTo>
                    <a:pt x="1434179" y="2894836"/>
                    <a:pt x="1442847" y="2885407"/>
                    <a:pt x="1440371" y="2869976"/>
                  </a:cubicBezTo>
                  <a:cubicBezTo>
                    <a:pt x="1441514" y="2872548"/>
                    <a:pt x="1436275" y="2874643"/>
                    <a:pt x="1436656" y="2872452"/>
                  </a:cubicBezTo>
                  <a:cubicBezTo>
                    <a:pt x="1436180" y="2866738"/>
                    <a:pt x="1440275" y="2856165"/>
                    <a:pt x="1432941" y="2853879"/>
                  </a:cubicBezTo>
                  <a:cubicBezTo>
                    <a:pt x="1437513" y="2850640"/>
                    <a:pt x="1433989" y="2839210"/>
                    <a:pt x="1439132" y="2836543"/>
                  </a:cubicBezTo>
                  <a:cubicBezTo>
                    <a:pt x="1447419" y="2836924"/>
                    <a:pt x="1458849" y="2835115"/>
                    <a:pt x="1460183" y="2845211"/>
                  </a:cubicBezTo>
                  <a:cubicBezTo>
                    <a:pt x="1467898" y="2840067"/>
                    <a:pt x="1470755" y="2832162"/>
                    <a:pt x="1479995" y="2827875"/>
                  </a:cubicBezTo>
                  <a:cubicBezTo>
                    <a:pt x="1486281" y="2825018"/>
                    <a:pt x="1496092" y="2826256"/>
                    <a:pt x="1498568" y="2817969"/>
                  </a:cubicBezTo>
                  <a:cubicBezTo>
                    <a:pt x="1497616" y="2814350"/>
                    <a:pt x="1492663" y="2814826"/>
                    <a:pt x="1493615" y="2809302"/>
                  </a:cubicBezTo>
                  <a:cubicBezTo>
                    <a:pt x="1501521" y="2812255"/>
                    <a:pt x="1496282" y="2802063"/>
                    <a:pt x="1501045" y="2801872"/>
                  </a:cubicBezTo>
                  <a:cubicBezTo>
                    <a:pt x="1502474" y="2803301"/>
                    <a:pt x="1505426" y="2803301"/>
                    <a:pt x="1508474" y="2803110"/>
                  </a:cubicBezTo>
                  <a:cubicBezTo>
                    <a:pt x="1524286" y="2783013"/>
                    <a:pt x="1533525" y="2814445"/>
                    <a:pt x="1539526" y="2826637"/>
                  </a:cubicBezTo>
                  <a:cubicBezTo>
                    <a:pt x="1562576" y="2825399"/>
                    <a:pt x="1552766" y="2803587"/>
                    <a:pt x="1555623" y="2795681"/>
                  </a:cubicBezTo>
                  <a:cubicBezTo>
                    <a:pt x="1555909" y="2791681"/>
                    <a:pt x="1550765" y="2793109"/>
                    <a:pt x="1550670" y="2789490"/>
                  </a:cubicBezTo>
                  <a:cubicBezTo>
                    <a:pt x="1552289" y="2787775"/>
                    <a:pt x="1556099" y="2788251"/>
                    <a:pt x="1559338" y="2788251"/>
                  </a:cubicBezTo>
                  <a:cubicBezTo>
                    <a:pt x="1554385" y="2774631"/>
                    <a:pt x="1548575" y="2761867"/>
                    <a:pt x="1542002" y="2749866"/>
                  </a:cubicBezTo>
                  <a:cubicBezTo>
                    <a:pt x="1540669" y="2753961"/>
                    <a:pt x="1535430" y="2754057"/>
                    <a:pt x="1530858" y="2754819"/>
                  </a:cubicBezTo>
                  <a:cubicBezTo>
                    <a:pt x="1531049" y="2749199"/>
                    <a:pt x="1524572" y="2743770"/>
                    <a:pt x="1528382" y="2738722"/>
                  </a:cubicBezTo>
                  <a:cubicBezTo>
                    <a:pt x="1530763" y="2738436"/>
                    <a:pt x="1531144" y="2740150"/>
                    <a:pt x="1533335" y="2739960"/>
                  </a:cubicBezTo>
                  <a:cubicBezTo>
                    <a:pt x="1529715" y="2734816"/>
                    <a:pt x="1535240" y="2724815"/>
                    <a:pt x="1530858" y="2722624"/>
                  </a:cubicBezTo>
                  <a:cubicBezTo>
                    <a:pt x="1526286" y="2724720"/>
                    <a:pt x="1529620" y="2734626"/>
                    <a:pt x="1525905" y="2737483"/>
                  </a:cubicBezTo>
                  <a:cubicBezTo>
                    <a:pt x="1520381" y="2729292"/>
                    <a:pt x="1517904" y="2714528"/>
                    <a:pt x="1518476" y="2704050"/>
                  </a:cubicBezTo>
                  <a:cubicBezTo>
                    <a:pt x="1515618" y="2701098"/>
                    <a:pt x="1515142" y="2705956"/>
                    <a:pt x="1512284" y="2706527"/>
                  </a:cubicBezTo>
                  <a:cubicBezTo>
                    <a:pt x="1512570" y="2704336"/>
                    <a:pt x="1508760" y="2700336"/>
                    <a:pt x="1512284" y="2699098"/>
                  </a:cubicBezTo>
                  <a:cubicBezTo>
                    <a:pt x="1513999" y="2699383"/>
                    <a:pt x="1514380" y="2701193"/>
                    <a:pt x="1515999" y="2701574"/>
                  </a:cubicBezTo>
                  <a:cubicBezTo>
                    <a:pt x="1515332" y="2698716"/>
                    <a:pt x="1513523" y="2695288"/>
                    <a:pt x="1515999" y="2692906"/>
                  </a:cubicBezTo>
                  <a:cubicBezTo>
                    <a:pt x="1514380" y="2691668"/>
                    <a:pt x="1511427" y="2691763"/>
                    <a:pt x="1511046" y="2689191"/>
                  </a:cubicBezTo>
                  <a:cubicBezTo>
                    <a:pt x="1514951" y="2689763"/>
                    <a:pt x="1514570" y="2686048"/>
                    <a:pt x="1515999" y="2684239"/>
                  </a:cubicBezTo>
                  <a:cubicBezTo>
                    <a:pt x="1509522" y="2676809"/>
                    <a:pt x="1513332" y="2665093"/>
                    <a:pt x="1517237" y="2659474"/>
                  </a:cubicBezTo>
                  <a:cubicBezTo>
                    <a:pt x="1512284" y="2655282"/>
                    <a:pt x="1517618" y="2643091"/>
                    <a:pt x="1509808" y="2639661"/>
                  </a:cubicBezTo>
                  <a:cubicBezTo>
                    <a:pt x="1511903" y="2648901"/>
                    <a:pt x="1509998" y="2651853"/>
                    <a:pt x="1506093" y="2659474"/>
                  </a:cubicBezTo>
                  <a:cubicBezTo>
                    <a:pt x="1498854" y="2661664"/>
                    <a:pt x="1498568" y="2645757"/>
                    <a:pt x="1504855" y="2645853"/>
                  </a:cubicBezTo>
                  <a:cubicBezTo>
                    <a:pt x="1503712" y="2640519"/>
                    <a:pt x="1499807" y="2641757"/>
                    <a:pt x="1503617" y="2637185"/>
                  </a:cubicBezTo>
                  <a:cubicBezTo>
                    <a:pt x="1495806" y="2629279"/>
                    <a:pt x="1505045" y="2621374"/>
                    <a:pt x="1501140" y="2611182"/>
                  </a:cubicBezTo>
                  <a:cubicBezTo>
                    <a:pt x="1510379" y="2600038"/>
                    <a:pt x="1514285" y="2620135"/>
                    <a:pt x="1518476" y="2621088"/>
                  </a:cubicBezTo>
                  <a:cubicBezTo>
                    <a:pt x="1519714" y="2625279"/>
                    <a:pt x="1516475" y="2631280"/>
                    <a:pt x="1514761" y="2628517"/>
                  </a:cubicBezTo>
                  <a:cubicBezTo>
                    <a:pt x="1514761" y="2626707"/>
                    <a:pt x="1519809" y="2622993"/>
                    <a:pt x="1514761" y="2623564"/>
                  </a:cubicBezTo>
                  <a:cubicBezTo>
                    <a:pt x="1510665" y="2626517"/>
                    <a:pt x="1509712" y="2632613"/>
                    <a:pt x="1508570" y="2638423"/>
                  </a:cubicBezTo>
                  <a:cubicBezTo>
                    <a:pt x="1513237" y="2637757"/>
                    <a:pt x="1513142" y="2638328"/>
                    <a:pt x="1517237" y="2635947"/>
                  </a:cubicBezTo>
                  <a:cubicBezTo>
                    <a:pt x="1518952" y="2639471"/>
                    <a:pt x="1513904" y="2642233"/>
                    <a:pt x="1517237" y="2643376"/>
                  </a:cubicBezTo>
                  <a:cubicBezTo>
                    <a:pt x="1524572" y="2622040"/>
                    <a:pt x="1519619" y="2600323"/>
                    <a:pt x="1528382" y="2578892"/>
                  </a:cubicBezTo>
                  <a:cubicBezTo>
                    <a:pt x="1530191" y="2580321"/>
                    <a:pt x="1531430" y="2580225"/>
                    <a:pt x="1532096" y="2577654"/>
                  </a:cubicBezTo>
                  <a:cubicBezTo>
                    <a:pt x="1530287" y="2577463"/>
                    <a:pt x="1527524" y="2578130"/>
                    <a:pt x="1527143" y="2576416"/>
                  </a:cubicBezTo>
                  <a:cubicBezTo>
                    <a:pt x="1530763" y="2575844"/>
                    <a:pt x="1528096" y="2569081"/>
                    <a:pt x="1530858" y="2567748"/>
                  </a:cubicBezTo>
                  <a:cubicBezTo>
                    <a:pt x="1532573" y="2570129"/>
                    <a:pt x="1531525" y="2575368"/>
                    <a:pt x="1537049" y="2573939"/>
                  </a:cubicBezTo>
                  <a:cubicBezTo>
                    <a:pt x="1537240" y="2570891"/>
                    <a:pt x="1535049" y="2570129"/>
                    <a:pt x="1534573" y="2567748"/>
                  </a:cubicBezTo>
                  <a:cubicBezTo>
                    <a:pt x="1536192" y="2569367"/>
                    <a:pt x="1539145" y="2569367"/>
                    <a:pt x="1539526" y="2566509"/>
                  </a:cubicBezTo>
                  <a:cubicBezTo>
                    <a:pt x="1536383" y="2566414"/>
                    <a:pt x="1534763" y="2564700"/>
                    <a:pt x="1534573" y="2561557"/>
                  </a:cubicBezTo>
                  <a:cubicBezTo>
                    <a:pt x="1539526" y="2535172"/>
                    <a:pt x="1529620" y="2508598"/>
                    <a:pt x="1537049" y="2488405"/>
                  </a:cubicBezTo>
                  <a:cubicBezTo>
                    <a:pt x="1538859" y="2490309"/>
                    <a:pt x="1538669" y="2494215"/>
                    <a:pt x="1540764" y="2495834"/>
                  </a:cubicBezTo>
                  <a:cubicBezTo>
                    <a:pt x="1544765" y="2493357"/>
                    <a:pt x="1543717" y="2492976"/>
                    <a:pt x="1543241" y="2487166"/>
                  </a:cubicBezTo>
                  <a:cubicBezTo>
                    <a:pt x="1545336" y="2487166"/>
                    <a:pt x="1547336" y="2487166"/>
                    <a:pt x="1549432" y="2487166"/>
                  </a:cubicBezTo>
                  <a:cubicBezTo>
                    <a:pt x="1553337" y="2494405"/>
                    <a:pt x="1544193" y="2507835"/>
                    <a:pt x="1556861" y="2506978"/>
                  </a:cubicBezTo>
                  <a:cubicBezTo>
                    <a:pt x="1560767" y="2503073"/>
                    <a:pt x="1557719" y="2492119"/>
                    <a:pt x="1561814" y="2488405"/>
                  </a:cubicBezTo>
                  <a:cubicBezTo>
                    <a:pt x="1570863" y="2489166"/>
                    <a:pt x="1565339" y="2499549"/>
                    <a:pt x="1568006" y="2504502"/>
                  </a:cubicBezTo>
                  <a:cubicBezTo>
                    <a:pt x="1561052" y="2512884"/>
                    <a:pt x="1556004" y="2523075"/>
                    <a:pt x="1545717" y="2528028"/>
                  </a:cubicBezTo>
                  <a:cubicBezTo>
                    <a:pt x="1545431" y="2541173"/>
                    <a:pt x="1548194" y="2551079"/>
                    <a:pt x="1549432" y="2562699"/>
                  </a:cubicBezTo>
                  <a:cubicBezTo>
                    <a:pt x="1543145" y="2571939"/>
                    <a:pt x="1558004" y="2576797"/>
                    <a:pt x="1559338" y="2586226"/>
                  </a:cubicBezTo>
                  <a:cubicBezTo>
                    <a:pt x="1560957" y="2579559"/>
                    <a:pt x="1560671" y="2571082"/>
                    <a:pt x="1564291" y="2566414"/>
                  </a:cubicBezTo>
                  <a:cubicBezTo>
                    <a:pt x="1562481" y="2563652"/>
                    <a:pt x="1561243" y="2567938"/>
                    <a:pt x="1560576" y="2565176"/>
                  </a:cubicBezTo>
                  <a:cubicBezTo>
                    <a:pt x="1560671" y="2562985"/>
                    <a:pt x="1560290" y="2561271"/>
                    <a:pt x="1559338" y="2560223"/>
                  </a:cubicBezTo>
                  <a:cubicBezTo>
                    <a:pt x="1561052" y="2560699"/>
                    <a:pt x="1561433" y="2561747"/>
                    <a:pt x="1563053" y="2560223"/>
                  </a:cubicBezTo>
                  <a:cubicBezTo>
                    <a:pt x="1558481" y="2531934"/>
                    <a:pt x="1586770" y="2554603"/>
                    <a:pt x="1594009" y="2540411"/>
                  </a:cubicBezTo>
                  <a:cubicBezTo>
                    <a:pt x="1606296" y="2541268"/>
                    <a:pt x="1614107" y="2546793"/>
                    <a:pt x="1622489" y="2551555"/>
                  </a:cubicBezTo>
                  <a:cubicBezTo>
                    <a:pt x="1634681" y="2545650"/>
                    <a:pt x="1643634" y="2543364"/>
                    <a:pt x="1658398" y="2544126"/>
                  </a:cubicBezTo>
                  <a:cubicBezTo>
                    <a:pt x="1659922" y="2539840"/>
                    <a:pt x="1661732" y="2535934"/>
                    <a:pt x="1660874" y="2529267"/>
                  </a:cubicBezTo>
                  <a:cubicBezTo>
                    <a:pt x="1650873" y="2523171"/>
                    <a:pt x="1643729" y="2525457"/>
                    <a:pt x="1635347" y="2530219"/>
                  </a:cubicBezTo>
                  <a:close/>
                  <a:moveTo>
                    <a:pt x="1609344" y="2345529"/>
                  </a:moveTo>
                  <a:cubicBezTo>
                    <a:pt x="1608296" y="2348578"/>
                    <a:pt x="1609630" y="2354102"/>
                    <a:pt x="1605629" y="2354197"/>
                  </a:cubicBezTo>
                  <a:cubicBezTo>
                    <a:pt x="1606010" y="2350387"/>
                    <a:pt x="1605439" y="2345720"/>
                    <a:pt x="1609344" y="2345529"/>
                  </a:cubicBezTo>
                  <a:close/>
                  <a:moveTo>
                    <a:pt x="1611821" y="2360388"/>
                  </a:moveTo>
                  <a:cubicBezTo>
                    <a:pt x="1612297" y="2364199"/>
                    <a:pt x="1607820" y="2362960"/>
                    <a:pt x="1605629" y="2364103"/>
                  </a:cubicBezTo>
                  <a:cubicBezTo>
                    <a:pt x="1605058" y="2360198"/>
                    <a:pt x="1608296" y="2360103"/>
                    <a:pt x="1611821" y="2360388"/>
                  </a:cubicBezTo>
                  <a:close/>
                  <a:moveTo>
                    <a:pt x="1614297" y="2397536"/>
                  </a:moveTo>
                  <a:cubicBezTo>
                    <a:pt x="1609439" y="2397536"/>
                    <a:pt x="1612106" y="2393821"/>
                    <a:pt x="1614297" y="2388868"/>
                  </a:cubicBezTo>
                  <a:cubicBezTo>
                    <a:pt x="1619822" y="2387058"/>
                    <a:pt x="1618107" y="2392488"/>
                    <a:pt x="1622965" y="2391345"/>
                  </a:cubicBezTo>
                  <a:cubicBezTo>
                    <a:pt x="1623155" y="2394393"/>
                    <a:pt x="1620965" y="2395155"/>
                    <a:pt x="1620488" y="2397536"/>
                  </a:cubicBezTo>
                  <a:cubicBezTo>
                    <a:pt x="1616107" y="2393440"/>
                    <a:pt x="1615631" y="2400870"/>
                    <a:pt x="1613059" y="2402489"/>
                  </a:cubicBezTo>
                  <a:cubicBezTo>
                    <a:pt x="1613535" y="2404870"/>
                    <a:pt x="1616583" y="2404775"/>
                    <a:pt x="1615535" y="2408680"/>
                  </a:cubicBezTo>
                  <a:cubicBezTo>
                    <a:pt x="1609249" y="2407918"/>
                    <a:pt x="1609439" y="2413348"/>
                    <a:pt x="1610582" y="2421063"/>
                  </a:cubicBezTo>
                  <a:cubicBezTo>
                    <a:pt x="1608392" y="2420967"/>
                    <a:pt x="1608011" y="2422587"/>
                    <a:pt x="1605629" y="2422301"/>
                  </a:cubicBezTo>
                  <a:cubicBezTo>
                    <a:pt x="1606487" y="2414395"/>
                    <a:pt x="1607153" y="2408680"/>
                    <a:pt x="1603153" y="2402489"/>
                  </a:cubicBezTo>
                  <a:cubicBezTo>
                    <a:pt x="1605248" y="2399250"/>
                    <a:pt x="1613059" y="2401727"/>
                    <a:pt x="1614297" y="2397536"/>
                  </a:cubicBezTo>
                  <a:close/>
                  <a:moveTo>
                    <a:pt x="1593247" y="2014536"/>
                  </a:moveTo>
                  <a:cubicBezTo>
                    <a:pt x="1596200" y="2015679"/>
                    <a:pt x="1596485" y="2019489"/>
                    <a:pt x="1596962" y="2023203"/>
                  </a:cubicBezTo>
                  <a:cubicBezTo>
                    <a:pt x="1595533" y="2024632"/>
                    <a:pt x="1592580" y="2024632"/>
                    <a:pt x="1589532" y="2024442"/>
                  </a:cubicBezTo>
                  <a:cubicBezTo>
                    <a:pt x="1588675" y="2019108"/>
                    <a:pt x="1591628" y="2017488"/>
                    <a:pt x="1593247" y="2014536"/>
                  </a:cubicBezTo>
                  <a:close/>
                  <a:moveTo>
                    <a:pt x="1593247" y="1868232"/>
                  </a:moveTo>
                  <a:cubicBezTo>
                    <a:pt x="1594580" y="1871661"/>
                    <a:pt x="1595152" y="1875185"/>
                    <a:pt x="1589532" y="1874423"/>
                  </a:cubicBezTo>
                  <a:cubicBezTo>
                    <a:pt x="1587151" y="1872042"/>
                    <a:pt x="1588199" y="1866898"/>
                    <a:pt x="1593247" y="1868232"/>
                  </a:cubicBezTo>
                  <a:close/>
                  <a:moveTo>
                    <a:pt x="1536192" y="686941"/>
                  </a:moveTo>
                  <a:cubicBezTo>
                    <a:pt x="1535811" y="684941"/>
                    <a:pt x="1537335" y="684846"/>
                    <a:pt x="1537430" y="683226"/>
                  </a:cubicBezTo>
                  <a:cubicBezTo>
                    <a:pt x="1536383" y="680178"/>
                    <a:pt x="1531906" y="680464"/>
                    <a:pt x="1532477" y="675797"/>
                  </a:cubicBezTo>
                  <a:cubicBezTo>
                    <a:pt x="1534858" y="673416"/>
                    <a:pt x="1534763" y="676559"/>
                    <a:pt x="1538669" y="675797"/>
                  </a:cubicBezTo>
                  <a:cubicBezTo>
                    <a:pt x="1537526" y="679226"/>
                    <a:pt x="1541240" y="687417"/>
                    <a:pt x="1536192" y="686941"/>
                  </a:cubicBezTo>
                  <a:close/>
                  <a:moveTo>
                    <a:pt x="1530001" y="642269"/>
                  </a:moveTo>
                  <a:cubicBezTo>
                    <a:pt x="1534573" y="640935"/>
                    <a:pt x="1532382" y="646460"/>
                    <a:pt x="1534954" y="647222"/>
                  </a:cubicBezTo>
                  <a:cubicBezTo>
                    <a:pt x="1534668" y="649032"/>
                    <a:pt x="1531239" y="647698"/>
                    <a:pt x="1531239" y="649698"/>
                  </a:cubicBezTo>
                  <a:cubicBezTo>
                    <a:pt x="1529810" y="649508"/>
                    <a:pt x="1530572" y="648460"/>
                    <a:pt x="1531239" y="648460"/>
                  </a:cubicBezTo>
                  <a:cubicBezTo>
                    <a:pt x="1531239" y="647222"/>
                    <a:pt x="1529715" y="647508"/>
                    <a:pt x="1528762" y="647222"/>
                  </a:cubicBezTo>
                  <a:cubicBezTo>
                    <a:pt x="1528572" y="645031"/>
                    <a:pt x="1530287" y="644650"/>
                    <a:pt x="1530001" y="642269"/>
                  </a:cubicBezTo>
                  <a:close/>
                  <a:moveTo>
                    <a:pt x="1502759" y="430338"/>
                  </a:moveTo>
                  <a:cubicBezTo>
                    <a:pt x="1505331" y="430719"/>
                    <a:pt x="1503998" y="435005"/>
                    <a:pt x="1506474" y="435291"/>
                  </a:cubicBezTo>
                  <a:cubicBezTo>
                    <a:pt x="1506188" y="436719"/>
                    <a:pt x="1505236" y="435957"/>
                    <a:pt x="1505236" y="435291"/>
                  </a:cubicBezTo>
                  <a:cubicBezTo>
                    <a:pt x="1501426" y="437196"/>
                    <a:pt x="1506283" y="440720"/>
                    <a:pt x="1505236" y="443958"/>
                  </a:cubicBezTo>
                  <a:cubicBezTo>
                    <a:pt x="1502664" y="445006"/>
                    <a:pt x="1502759" y="437672"/>
                    <a:pt x="1501521" y="441482"/>
                  </a:cubicBezTo>
                  <a:cubicBezTo>
                    <a:pt x="1498092" y="438815"/>
                    <a:pt x="1501331" y="432338"/>
                    <a:pt x="1502759" y="430338"/>
                  </a:cubicBezTo>
                  <a:close/>
                  <a:moveTo>
                    <a:pt x="1494092" y="471200"/>
                  </a:moveTo>
                  <a:cubicBezTo>
                    <a:pt x="1493615" y="474057"/>
                    <a:pt x="1493330" y="477010"/>
                    <a:pt x="1489139" y="476153"/>
                  </a:cubicBezTo>
                  <a:cubicBezTo>
                    <a:pt x="1489520" y="473295"/>
                    <a:pt x="1489901" y="470343"/>
                    <a:pt x="1494092" y="471200"/>
                  </a:cubicBezTo>
                  <a:close/>
                  <a:moveTo>
                    <a:pt x="44196" y="694180"/>
                  </a:moveTo>
                  <a:cubicBezTo>
                    <a:pt x="44577" y="687513"/>
                    <a:pt x="41624" y="686751"/>
                    <a:pt x="44196" y="681512"/>
                  </a:cubicBezTo>
                  <a:cubicBezTo>
                    <a:pt x="45339" y="685417"/>
                    <a:pt x="53626" y="693513"/>
                    <a:pt x="44196" y="694180"/>
                  </a:cubicBezTo>
                  <a:close/>
                  <a:moveTo>
                    <a:pt x="53626" y="670463"/>
                  </a:moveTo>
                  <a:cubicBezTo>
                    <a:pt x="53626" y="668844"/>
                    <a:pt x="53626" y="667320"/>
                    <a:pt x="53626" y="665700"/>
                  </a:cubicBezTo>
                  <a:cubicBezTo>
                    <a:pt x="55721" y="665700"/>
                    <a:pt x="57912" y="665700"/>
                    <a:pt x="60008" y="665700"/>
                  </a:cubicBezTo>
                  <a:cubicBezTo>
                    <a:pt x="58674" y="667986"/>
                    <a:pt x="58769" y="671796"/>
                    <a:pt x="53626" y="670463"/>
                  </a:cubicBezTo>
                  <a:close/>
                  <a:moveTo>
                    <a:pt x="63151" y="1266442"/>
                  </a:moveTo>
                  <a:cubicBezTo>
                    <a:pt x="62198" y="1260156"/>
                    <a:pt x="66675" y="1259394"/>
                    <a:pt x="71057" y="1258536"/>
                  </a:cubicBezTo>
                  <a:cubicBezTo>
                    <a:pt x="72390" y="1259870"/>
                    <a:pt x="72009" y="1262918"/>
                    <a:pt x="74200" y="1263299"/>
                  </a:cubicBezTo>
                  <a:cubicBezTo>
                    <a:pt x="71914" y="1265585"/>
                    <a:pt x="67342" y="1265775"/>
                    <a:pt x="63151" y="1266442"/>
                  </a:cubicBezTo>
                  <a:close/>
                  <a:moveTo>
                    <a:pt x="50483" y="1320354"/>
                  </a:moveTo>
                  <a:cubicBezTo>
                    <a:pt x="49244" y="1313305"/>
                    <a:pt x="57150" y="1315305"/>
                    <a:pt x="58388" y="1310829"/>
                  </a:cubicBezTo>
                  <a:cubicBezTo>
                    <a:pt x="60103" y="1312067"/>
                    <a:pt x="57150" y="1322068"/>
                    <a:pt x="50483" y="1320354"/>
                  </a:cubicBezTo>
                  <a:close/>
                  <a:moveTo>
                    <a:pt x="63151" y="1318734"/>
                  </a:moveTo>
                  <a:cubicBezTo>
                    <a:pt x="62770" y="1314543"/>
                    <a:pt x="63722" y="1311972"/>
                    <a:pt x="67913" y="1312353"/>
                  </a:cubicBezTo>
                  <a:cubicBezTo>
                    <a:pt x="67628" y="1313686"/>
                    <a:pt x="68580" y="1313877"/>
                    <a:pt x="69533" y="1313972"/>
                  </a:cubicBezTo>
                  <a:cubicBezTo>
                    <a:pt x="70009" y="1318163"/>
                    <a:pt x="67342" y="1319211"/>
                    <a:pt x="63151" y="1318734"/>
                  </a:cubicBezTo>
                  <a:close/>
                  <a:moveTo>
                    <a:pt x="71152" y="1402745"/>
                  </a:moveTo>
                  <a:cubicBezTo>
                    <a:pt x="64675" y="1400745"/>
                    <a:pt x="70295" y="1396649"/>
                    <a:pt x="71152" y="1393220"/>
                  </a:cubicBezTo>
                  <a:cubicBezTo>
                    <a:pt x="74676" y="1393887"/>
                    <a:pt x="72390" y="1401697"/>
                    <a:pt x="71152" y="1402745"/>
                  </a:cubicBezTo>
                  <a:close/>
                  <a:moveTo>
                    <a:pt x="69533" y="1486755"/>
                  </a:moveTo>
                  <a:cubicBezTo>
                    <a:pt x="68199" y="1482279"/>
                    <a:pt x="71723" y="1482660"/>
                    <a:pt x="71152" y="1478850"/>
                  </a:cubicBezTo>
                  <a:cubicBezTo>
                    <a:pt x="74581" y="1480183"/>
                    <a:pt x="75914" y="1487613"/>
                    <a:pt x="69533" y="1486755"/>
                  </a:cubicBezTo>
                  <a:close/>
                  <a:moveTo>
                    <a:pt x="248603" y="2574130"/>
                  </a:moveTo>
                  <a:cubicBezTo>
                    <a:pt x="247841" y="2569272"/>
                    <a:pt x="252603" y="2568510"/>
                    <a:pt x="254984" y="2570986"/>
                  </a:cubicBezTo>
                  <a:cubicBezTo>
                    <a:pt x="253556" y="2573653"/>
                    <a:pt x="251460" y="2577082"/>
                    <a:pt x="248603" y="2574130"/>
                  </a:cubicBezTo>
                  <a:close/>
                  <a:moveTo>
                    <a:pt x="254984" y="1149189"/>
                  </a:moveTo>
                  <a:cubicBezTo>
                    <a:pt x="254889" y="1146522"/>
                    <a:pt x="256127" y="1145094"/>
                    <a:pt x="258128" y="1144427"/>
                  </a:cubicBezTo>
                  <a:cubicBezTo>
                    <a:pt x="256985" y="1142998"/>
                    <a:pt x="255270" y="1142046"/>
                    <a:pt x="253365" y="1141284"/>
                  </a:cubicBezTo>
                  <a:cubicBezTo>
                    <a:pt x="258509" y="1134807"/>
                    <a:pt x="263081" y="1149951"/>
                    <a:pt x="254984" y="1149189"/>
                  </a:cubicBezTo>
                  <a:close/>
                  <a:moveTo>
                    <a:pt x="248603" y="2393440"/>
                  </a:moveTo>
                  <a:cubicBezTo>
                    <a:pt x="246888" y="2395917"/>
                    <a:pt x="244031" y="2397346"/>
                    <a:pt x="242316" y="2399822"/>
                  </a:cubicBezTo>
                  <a:cubicBezTo>
                    <a:pt x="238030" y="2396774"/>
                    <a:pt x="247745" y="2387058"/>
                    <a:pt x="248603" y="2393440"/>
                  </a:cubicBezTo>
                  <a:close/>
                  <a:moveTo>
                    <a:pt x="239078" y="2366484"/>
                  </a:moveTo>
                  <a:cubicBezTo>
                    <a:pt x="240030" y="2371342"/>
                    <a:pt x="239459" y="2377629"/>
                    <a:pt x="245459" y="2377533"/>
                  </a:cubicBezTo>
                  <a:cubicBezTo>
                    <a:pt x="245745" y="2384487"/>
                    <a:pt x="232886" y="2374771"/>
                    <a:pt x="234410" y="2385439"/>
                  </a:cubicBezTo>
                  <a:cubicBezTo>
                    <a:pt x="226028" y="2382391"/>
                    <a:pt x="225838" y="2375914"/>
                    <a:pt x="229648" y="2368008"/>
                  </a:cubicBezTo>
                  <a:cubicBezTo>
                    <a:pt x="234410" y="2369151"/>
                    <a:pt x="234315" y="2365341"/>
                    <a:pt x="239078" y="2366484"/>
                  </a:cubicBezTo>
                  <a:close/>
                  <a:moveTo>
                    <a:pt x="226409" y="2333147"/>
                  </a:moveTo>
                  <a:cubicBezTo>
                    <a:pt x="225171" y="2340100"/>
                    <a:pt x="222028" y="2335814"/>
                    <a:pt x="216884" y="2339529"/>
                  </a:cubicBezTo>
                  <a:cubicBezTo>
                    <a:pt x="214884" y="2335624"/>
                    <a:pt x="221552" y="2332957"/>
                    <a:pt x="216884" y="2331623"/>
                  </a:cubicBezTo>
                  <a:cubicBezTo>
                    <a:pt x="218408" y="2327813"/>
                    <a:pt x="221647" y="2335242"/>
                    <a:pt x="226409" y="2333147"/>
                  </a:cubicBezTo>
                  <a:close/>
                  <a:moveTo>
                    <a:pt x="216884" y="2314097"/>
                  </a:moveTo>
                  <a:cubicBezTo>
                    <a:pt x="211455" y="2310763"/>
                    <a:pt x="216122" y="2300286"/>
                    <a:pt x="221647" y="2304667"/>
                  </a:cubicBezTo>
                  <a:cubicBezTo>
                    <a:pt x="222218" y="2309906"/>
                    <a:pt x="213932" y="2306382"/>
                    <a:pt x="216884" y="2314097"/>
                  </a:cubicBezTo>
                  <a:close/>
                  <a:moveTo>
                    <a:pt x="221647" y="2301524"/>
                  </a:moveTo>
                  <a:cubicBezTo>
                    <a:pt x="216980" y="2301619"/>
                    <a:pt x="216218" y="2294190"/>
                    <a:pt x="218504" y="2291999"/>
                  </a:cubicBezTo>
                  <a:cubicBezTo>
                    <a:pt x="220504" y="2292380"/>
                    <a:pt x="220123" y="2295142"/>
                    <a:pt x="218504" y="2295142"/>
                  </a:cubicBezTo>
                  <a:cubicBezTo>
                    <a:pt x="218599" y="2296761"/>
                    <a:pt x="220504" y="2296380"/>
                    <a:pt x="221647" y="2296761"/>
                  </a:cubicBezTo>
                  <a:cubicBezTo>
                    <a:pt x="221647" y="2298286"/>
                    <a:pt x="221647" y="2299905"/>
                    <a:pt x="221647" y="2301524"/>
                  </a:cubicBezTo>
                  <a:close/>
                  <a:moveTo>
                    <a:pt x="220123" y="2288761"/>
                  </a:moveTo>
                  <a:cubicBezTo>
                    <a:pt x="218789" y="2293428"/>
                    <a:pt x="216122" y="2286665"/>
                    <a:pt x="212217" y="2288761"/>
                  </a:cubicBezTo>
                  <a:cubicBezTo>
                    <a:pt x="217075" y="2283712"/>
                    <a:pt x="209550" y="2282093"/>
                    <a:pt x="210598" y="2276092"/>
                  </a:cubicBezTo>
                  <a:cubicBezTo>
                    <a:pt x="212503" y="2276759"/>
                    <a:pt x="213836" y="2278188"/>
                    <a:pt x="213741" y="2280855"/>
                  </a:cubicBezTo>
                  <a:cubicBezTo>
                    <a:pt x="214789" y="2282950"/>
                    <a:pt x="217170" y="2283807"/>
                    <a:pt x="220123" y="2284093"/>
                  </a:cubicBezTo>
                  <a:cubicBezTo>
                    <a:pt x="220504" y="2286760"/>
                    <a:pt x="217361" y="2288189"/>
                    <a:pt x="220123" y="2288761"/>
                  </a:cubicBezTo>
                  <a:close/>
                  <a:moveTo>
                    <a:pt x="216884" y="2258661"/>
                  </a:moveTo>
                  <a:cubicBezTo>
                    <a:pt x="216218" y="2261043"/>
                    <a:pt x="214884" y="2257995"/>
                    <a:pt x="212122" y="2258661"/>
                  </a:cubicBezTo>
                  <a:cubicBezTo>
                    <a:pt x="212122" y="2255518"/>
                    <a:pt x="212122" y="2252280"/>
                    <a:pt x="212122" y="2249136"/>
                  </a:cubicBezTo>
                  <a:cubicBezTo>
                    <a:pt x="223266" y="2249613"/>
                    <a:pt x="208407" y="2256757"/>
                    <a:pt x="216884" y="2258661"/>
                  </a:cubicBezTo>
                  <a:close/>
                  <a:moveTo>
                    <a:pt x="216884" y="2109691"/>
                  </a:moveTo>
                  <a:cubicBezTo>
                    <a:pt x="219266" y="2105880"/>
                    <a:pt x="218408" y="2122930"/>
                    <a:pt x="212122" y="2120835"/>
                  </a:cubicBezTo>
                  <a:cubicBezTo>
                    <a:pt x="210503" y="2113882"/>
                    <a:pt x="217551" y="2115501"/>
                    <a:pt x="216884" y="2109691"/>
                  </a:cubicBezTo>
                  <a:close/>
                  <a:moveTo>
                    <a:pt x="216884" y="2158840"/>
                  </a:moveTo>
                  <a:cubicBezTo>
                    <a:pt x="214122" y="2159792"/>
                    <a:pt x="217075" y="2166364"/>
                    <a:pt x="213741" y="2166745"/>
                  </a:cubicBezTo>
                  <a:cubicBezTo>
                    <a:pt x="210693" y="2171794"/>
                    <a:pt x="216884" y="2159601"/>
                    <a:pt x="210598" y="2160363"/>
                  </a:cubicBezTo>
                  <a:cubicBezTo>
                    <a:pt x="211074" y="2158268"/>
                    <a:pt x="214598" y="2159125"/>
                    <a:pt x="216884" y="2158840"/>
                  </a:cubicBezTo>
                  <a:close/>
                  <a:moveTo>
                    <a:pt x="205835" y="2093784"/>
                  </a:moveTo>
                  <a:cubicBezTo>
                    <a:pt x="208217" y="2097689"/>
                    <a:pt x="208883" y="2103404"/>
                    <a:pt x="208979" y="2109691"/>
                  </a:cubicBezTo>
                  <a:cubicBezTo>
                    <a:pt x="206407" y="2110167"/>
                    <a:pt x="206216" y="2108166"/>
                    <a:pt x="204216" y="2108071"/>
                  </a:cubicBezTo>
                  <a:cubicBezTo>
                    <a:pt x="207264" y="2113596"/>
                    <a:pt x="200406" y="2113405"/>
                    <a:pt x="202692" y="2122359"/>
                  </a:cubicBezTo>
                  <a:cubicBezTo>
                    <a:pt x="201359" y="2121216"/>
                    <a:pt x="198311" y="2119882"/>
                    <a:pt x="197930" y="2122359"/>
                  </a:cubicBezTo>
                  <a:cubicBezTo>
                    <a:pt x="197644" y="2119311"/>
                    <a:pt x="205740" y="2109881"/>
                    <a:pt x="201073" y="2101690"/>
                  </a:cubicBezTo>
                  <a:cubicBezTo>
                    <a:pt x="203454" y="2102547"/>
                    <a:pt x="205073" y="2104071"/>
                    <a:pt x="207455" y="2104833"/>
                  </a:cubicBezTo>
                  <a:cubicBezTo>
                    <a:pt x="207645" y="2100070"/>
                    <a:pt x="201835" y="2097784"/>
                    <a:pt x="205835" y="2093784"/>
                  </a:cubicBezTo>
                  <a:close/>
                  <a:moveTo>
                    <a:pt x="196310" y="440625"/>
                  </a:moveTo>
                  <a:cubicBezTo>
                    <a:pt x="196787" y="438529"/>
                    <a:pt x="200311" y="439291"/>
                    <a:pt x="202692" y="439005"/>
                  </a:cubicBezTo>
                  <a:cubicBezTo>
                    <a:pt x="202216" y="443863"/>
                    <a:pt x="197739" y="444625"/>
                    <a:pt x="199454" y="451674"/>
                  </a:cubicBezTo>
                  <a:cubicBezTo>
                    <a:pt x="191357" y="450816"/>
                    <a:pt x="198025" y="441291"/>
                    <a:pt x="196310" y="440625"/>
                  </a:cubicBezTo>
                  <a:close/>
                  <a:moveTo>
                    <a:pt x="190024" y="1982913"/>
                  </a:moveTo>
                  <a:cubicBezTo>
                    <a:pt x="186881" y="1980722"/>
                    <a:pt x="181356" y="1981008"/>
                    <a:pt x="182118" y="1975007"/>
                  </a:cubicBezTo>
                  <a:cubicBezTo>
                    <a:pt x="188024" y="1974245"/>
                    <a:pt x="187738" y="1979769"/>
                    <a:pt x="190024" y="1982913"/>
                  </a:cubicBezTo>
                  <a:close/>
                  <a:moveTo>
                    <a:pt x="178880" y="1120614"/>
                  </a:moveTo>
                  <a:cubicBezTo>
                    <a:pt x="174117" y="1119567"/>
                    <a:pt x="173546" y="1114328"/>
                    <a:pt x="174117" y="1107946"/>
                  </a:cubicBezTo>
                  <a:cubicBezTo>
                    <a:pt x="175355" y="1106613"/>
                    <a:pt x="178499" y="1106994"/>
                    <a:pt x="178880" y="1104803"/>
                  </a:cubicBezTo>
                  <a:cubicBezTo>
                    <a:pt x="180975" y="1107851"/>
                    <a:pt x="176213" y="1115280"/>
                    <a:pt x="178880" y="1120614"/>
                  </a:cubicBezTo>
                  <a:close/>
                  <a:moveTo>
                    <a:pt x="174117" y="1905189"/>
                  </a:moveTo>
                  <a:cubicBezTo>
                    <a:pt x="172212" y="1909094"/>
                    <a:pt x="163354" y="1910332"/>
                    <a:pt x="162973" y="1903569"/>
                  </a:cubicBezTo>
                  <a:cubicBezTo>
                    <a:pt x="166783" y="1904141"/>
                    <a:pt x="168974" y="1906141"/>
                    <a:pt x="174117" y="1905189"/>
                  </a:cubicBezTo>
                  <a:close/>
                  <a:moveTo>
                    <a:pt x="170974" y="1884615"/>
                  </a:moveTo>
                  <a:cubicBezTo>
                    <a:pt x="170974" y="1886139"/>
                    <a:pt x="170974" y="1887853"/>
                    <a:pt x="170974" y="1889377"/>
                  </a:cubicBezTo>
                  <a:cubicBezTo>
                    <a:pt x="168688" y="1889282"/>
                    <a:pt x="166497" y="1889091"/>
                    <a:pt x="166211" y="1890996"/>
                  </a:cubicBezTo>
                  <a:cubicBezTo>
                    <a:pt x="162211" y="1889282"/>
                    <a:pt x="167450" y="1883948"/>
                    <a:pt x="170974" y="1884615"/>
                  </a:cubicBezTo>
                  <a:close/>
                  <a:moveTo>
                    <a:pt x="163068" y="1084134"/>
                  </a:moveTo>
                  <a:cubicBezTo>
                    <a:pt x="171545" y="1082038"/>
                    <a:pt x="169926" y="1088991"/>
                    <a:pt x="175736" y="1085753"/>
                  </a:cubicBezTo>
                  <a:cubicBezTo>
                    <a:pt x="171926" y="1090515"/>
                    <a:pt x="172593" y="1093373"/>
                    <a:pt x="178975" y="1095278"/>
                  </a:cubicBezTo>
                  <a:cubicBezTo>
                    <a:pt x="178594" y="1103946"/>
                    <a:pt x="169640" y="1094325"/>
                    <a:pt x="172593" y="1106327"/>
                  </a:cubicBezTo>
                  <a:cubicBezTo>
                    <a:pt x="170498" y="1106327"/>
                    <a:pt x="168402" y="1106327"/>
                    <a:pt x="166307" y="1106327"/>
                  </a:cubicBezTo>
                  <a:cubicBezTo>
                    <a:pt x="166783" y="1099564"/>
                    <a:pt x="161449" y="1098516"/>
                    <a:pt x="163163" y="1090515"/>
                  </a:cubicBezTo>
                  <a:cubicBezTo>
                    <a:pt x="170783" y="1089944"/>
                    <a:pt x="160020" y="1089468"/>
                    <a:pt x="163068" y="1084134"/>
                  </a:cubicBezTo>
                  <a:close/>
                  <a:moveTo>
                    <a:pt x="158306" y="1837085"/>
                  </a:moveTo>
                  <a:cubicBezTo>
                    <a:pt x="159353" y="1838704"/>
                    <a:pt x="161925" y="1838704"/>
                    <a:pt x="161449" y="1841847"/>
                  </a:cubicBezTo>
                  <a:cubicBezTo>
                    <a:pt x="159925" y="1841847"/>
                    <a:pt x="158306" y="1841847"/>
                    <a:pt x="156686" y="1841847"/>
                  </a:cubicBezTo>
                  <a:cubicBezTo>
                    <a:pt x="158496" y="1843752"/>
                    <a:pt x="158115" y="1845086"/>
                    <a:pt x="155067" y="1844991"/>
                  </a:cubicBezTo>
                  <a:cubicBezTo>
                    <a:pt x="158306" y="1840133"/>
                    <a:pt x="153067" y="1836704"/>
                    <a:pt x="156686" y="1832322"/>
                  </a:cubicBezTo>
                  <a:cubicBezTo>
                    <a:pt x="158591" y="1831846"/>
                    <a:pt x="162211" y="1836894"/>
                    <a:pt x="158306" y="1837085"/>
                  </a:cubicBezTo>
                  <a:close/>
                  <a:moveTo>
                    <a:pt x="151924" y="1832322"/>
                  </a:moveTo>
                  <a:cubicBezTo>
                    <a:pt x="150495" y="1827655"/>
                    <a:pt x="150495" y="1827465"/>
                    <a:pt x="151924" y="1822797"/>
                  </a:cubicBezTo>
                  <a:cubicBezTo>
                    <a:pt x="157067" y="1821369"/>
                    <a:pt x="154115" y="1828036"/>
                    <a:pt x="158306" y="1827560"/>
                  </a:cubicBezTo>
                  <a:cubicBezTo>
                    <a:pt x="156877" y="1829846"/>
                    <a:pt x="155924" y="1832608"/>
                    <a:pt x="151924" y="1832322"/>
                  </a:cubicBezTo>
                  <a:close/>
                  <a:moveTo>
                    <a:pt x="153543" y="1794222"/>
                  </a:moveTo>
                  <a:cubicBezTo>
                    <a:pt x="156686" y="1797270"/>
                    <a:pt x="154305" y="1801747"/>
                    <a:pt x="153543" y="1805367"/>
                  </a:cubicBezTo>
                  <a:cubicBezTo>
                    <a:pt x="151829" y="1804033"/>
                    <a:pt x="146875" y="1793937"/>
                    <a:pt x="153543" y="1794222"/>
                  </a:cubicBezTo>
                  <a:close/>
                  <a:moveTo>
                    <a:pt x="145637" y="1401126"/>
                  </a:moveTo>
                  <a:cubicBezTo>
                    <a:pt x="151829" y="1401316"/>
                    <a:pt x="150495" y="1407984"/>
                    <a:pt x="156686" y="1404364"/>
                  </a:cubicBezTo>
                  <a:cubicBezTo>
                    <a:pt x="156305" y="1407126"/>
                    <a:pt x="154019" y="1407984"/>
                    <a:pt x="150400" y="1407507"/>
                  </a:cubicBezTo>
                  <a:cubicBezTo>
                    <a:pt x="149543" y="1406269"/>
                    <a:pt x="148685" y="1404936"/>
                    <a:pt x="148781" y="1402745"/>
                  </a:cubicBezTo>
                  <a:cubicBezTo>
                    <a:pt x="145923" y="1405317"/>
                    <a:pt x="149924" y="1407793"/>
                    <a:pt x="145637" y="1410651"/>
                  </a:cubicBezTo>
                  <a:cubicBezTo>
                    <a:pt x="142304" y="1410174"/>
                    <a:pt x="148019" y="1406364"/>
                    <a:pt x="142399" y="1405888"/>
                  </a:cubicBezTo>
                  <a:cubicBezTo>
                    <a:pt x="142970" y="1403793"/>
                    <a:pt x="145256" y="1403412"/>
                    <a:pt x="145637" y="1401126"/>
                  </a:cubicBezTo>
                  <a:close/>
                  <a:moveTo>
                    <a:pt x="147161" y="1436082"/>
                  </a:moveTo>
                  <a:cubicBezTo>
                    <a:pt x="150209" y="1439130"/>
                    <a:pt x="146114" y="1443131"/>
                    <a:pt x="140780" y="1442464"/>
                  </a:cubicBezTo>
                  <a:cubicBezTo>
                    <a:pt x="141542" y="1438845"/>
                    <a:pt x="143637" y="1436749"/>
                    <a:pt x="147161" y="1436082"/>
                  </a:cubicBezTo>
                  <a:close/>
                  <a:moveTo>
                    <a:pt x="144018" y="1753074"/>
                  </a:moveTo>
                  <a:cubicBezTo>
                    <a:pt x="142208" y="1759266"/>
                    <a:pt x="132017" y="1754408"/>
                    <a:pt x="134493" y="1746693"/>
                  </a:cubicBezTo>
                  <a:cubicBezTo>
                    <a:pt x="136970" y="1749550"/>
                    <a:pt x="136589" y="1755170"/>
                    <a:pt x="144018" y="1753074"/>
                  </a:cubicBezTo>
                  <a:close/>
                  <a:moveTo>
                    <a:pt x="132969" y="1730881"/>
                  </a:moveTo>
                  <a:cubicBezTo>
                    <a:pt x="133826" y="1728500"/>
                    <a:pt x="135255" y="1726881"/>
                    <a:pt x="136112" y="1724499"/>
                  </a:cubicBezTo>
                  <a:cubicBezTo>
                    <a:pt x="138113" y="1727262"/>
                    <a:pt x="141446" y="1728690"/>
                    <a:pt x="140875" y="1734024"/>
                  </a:cubicBezTo>
                  <a:cubicBezTo>
                    <a:pt x="135922" y="1735263"/>
                    <a:pt x="138875" y="1728595"/>
                    <a:pt x="132969" y="1730881"/>
                  </a:cubicBezTo>
                  <a:close/>
                  <a:moveTo>
                    <a:pt x="110681" y="1363121"/>
                  </a:moveTo>
                  <a:cubicBezTo>
                    <a:pt x="117348" y="1367407"/>
                    <a:pt x="110966" y="1374551"/>
                    <a:pt x="121825" y="1371027"/>
                  </a:cubicBezTo>
                  <a:cubicBezTo>
                    <a:pt x="123158" y="1376075"/>
                    <a:pt x="119348" y="1375980"/>
                    <a:pt x="118682" y="1379028"/>
                  </a:cubicBezTo>
                  <a:cubicBezTo>
                    <a:pt x="118491" y="1381885"/>
                    <a:pt x="120587" y="1382361"/>
                    <a:pt x="120301" y="1385314"/>
                  </a:cubicBezTo>
                  <a:cubicBezTo>
                    <a:pt x="122873" y="1385790"/>
                    <a:pt x="123063" y="1383790"/>
                    <a:pt x="125063" y="1383790"/>
                  </a:cubicBezTo>
                  <a:cubicBezTo>
                    <a:pt x="126206" y="1378932"/>
                    <a:pt x="122301" y="1379123"/>
                    <a:pt x="123444" y="1374265"/>
                  </a:cubicBezTo>
                  <a:cubicBezTo>
                    <a:pt x="126683" y="1375789"/>
                    <a:pt x="126873" y="1380361"/>
                    <a:pt x="126683" y="1385314"/>
                  </a:cubicBezTo>
                  <a:cubicBezTo>
                    <a:pt x="132779" y="1386743"/>
                    <a:pt x="129254" y="1378361"/>
                    <a:pt x="136112" y="1380552"/>
                  </a:cubicBezTo>
                  <a:cubicBezTo>
                    <a:pt x="132588" y="1387886"/>
                    <a:pt x="119634" y="1393220"/>
                    <a:pt x="112300" y="1391601"/>
                  </a:cubicBezTo>
                  <a:cubicBezTo>
                    <a:pt x="113728" y="1388838"/>
                    <a:pt x="117920" y="1388743"/>
                    <a:pt x="120206" y="1386838"/>
                  </a:cubicBezTo>
                  <a:cubicBezTo>
                    <a:pt x="113348" y="1379409"/>
                    <a:pt x="110681" y="1375599"/>
                    <a:pt x="110681" y="1363121"/>
                  </a:cubicBezTo>
                  <a:close/>
                  <a:moveTo>
                    <a:pt x="94869" y="1155476"/>
                  </a:moveTo>
                  <a:cubicBezTo>
                    <a:pt x="100489" y="1157857"/>
                    <a:pt x="102299" y="1163858"/>
                    <a:pt x="102775" y="1171287"/>
                  </a:cubicBezTo>
                  <a:cubicBezTo>
                    <a:pt x="95060" y="1166334"/>
                    <a:pt x="91821" y="1175288"/>
                    <a:pt x="86963" y="1166525"/>
                  </a:cubicBezTo>
                  <a:cubicBezTo>
                    <a:pt x="87249" y="1159667"/>
                    <a:pt x="96869" y="1160334"/>
                    <a:pt x="94869" y="1155476"/>
                  </a:cubicBezTo>
                  <a:close/>
                  <a:moveTo>
                    <a:pt x="101156" y="1193576"/>
                  </a:moveTo>
                  <a:cubicBezTo>
                    <a:pt x="107251" y="1192338"/>
                    <a:pt x="107251" y="1201196"/>
                    <a:pt x="101156" y="1199862"/>
                  </a:cubicBezTo>
                  <a:cubicBezTo>
                    <a:pt x="101156" y="1197767"/>
                    <a:pt x="101156" y="1195671"/>
                    <a:pt x="101156" y="1193576"/>
                  </a:cubicBezTo>
                  <a:close/>
                  <a:moveTo>
                    <a:pt x="110681" y="1207768"/>
                  </a:moveTo>
                  <a:cubicBezTo>
                    <a:pt x="113728" y="1218627"/>
                    <a:pt x="108109" y="1219579"/>
                    <a:pt x="110681" y="1229961"/>
                  </a:cubicBezTo>
                  <a:cubicBezTo>
                    <a:pt x="106585" y="1227771"/>
                    <a:pt x="106204" y="1221770"/>
                    <a:pt x="104394" y="1217293"/>
                  </a:cubicBezTo>
                  <a:cubicBezTo>
                    <a:pt x="105632" y="1218150"/>
                    <a:pt x="106966" y="1219008"/>
                    <a:pt x="109157" y="1218912"/>
                  </a:cubicBezTo>
                  <a:cubicBezTo>
                    <a:pt x="107156" y="1216055"/>
                    <a:pt x="102775" y="1207482"/>
                    <a:pt x="110681" y="1207768"/>
                  </a:cubicBezTo>
                  <a:close/>
                  <a:moveTo>
                    <a:pt x="118682" y="1312353"/>
                  </a:moveTo>
                  <a:cubicBezTo>
                    <a:pt x="115348" y="1313019"/>
                    <a:pt x="114490" y="1311305"/>
                    <a:pt x="112300" y="1310829"/>
                  </a:cubicBezTo>
                  <a:cubicBezTo>
                    <a:pt x="112776" y="1307590"/>
                    <a:pt x="116586" y="1307685"/>
                    <a:pt x="117062" y="1304447"/>
                  </a:cubicBezTo>
                  <a:cubicBezTo>
                    <a:pt x="119158" y="1305590"/>
                    <a:pt x="116300" y="1308638"/>
                    <a:pt x="118682" y="1312353"/>
                  </a:cubicBezTo>
                  <a:close/>
                  <a:moveTo>
                    <a:pt x="104394" y="1253774"/>
                  </a:moveTo>
                  <a:cubicBezTo>
                    <a:pt x="105727" y="1251393"/>
                    <a:pt x="109442" y="1251488"/>
                    <a:pt x="112300" y="1250631"/>
                  </a:cubicBezTo>
                  <a:cubicBezTo>
                    <a:pt x="113443" y="1256060"/>
                    <a:pt x="106775" y="1256250"/>
                    <a:pt x="104394" y="1253774"/>
                  </a:cubicBezTo>
                  <a:close/>
                  <a:moveTo>
                    <a:pt x="99632" y="1301304"/>
                  </a:moveTo>
                  <a:cubicBezTo>
                    <a:pt x="105156" y="1300256"/>
                    <a:pt x="105251" y="1306828"/>
                    <a:pt x="102775" y="1309209"/>
                  </a:cubicBezTo>
                  <a:cubicBezTo>
                    <a:pt x="100489" y="1307876"/>
                    <a:pt x="100489" y="1304161"/>
                    <a:pt x="99632" y="1301304"/>
                  </a:cubicBezTo>
                  <a:close/>
                  <a:moveTo>
                    <a:pt x="102775" y="1361597"/>
                  </a:moveTo>
                  <a:cubicBezTo>
                    <a:pt x="97155" y="1362454"/>
                    <a:pt x="98012" y="1356834"/>
                    <a:pt x="98012" y="1352072"/>
                  </a:cubicBezTo>
                  <a:cubicBezTo>
                    <a:pt x="102870" y="1351977"/>
                    <a:pt x="102013" y="1357596"/>
                    <a:pt x="102775" y="1361597"/>
                  </a:cubicBezTo>
                  <a:close/>
                  <a:moveTo>
                    <a:pt x="101156" y="1255298"/>
                  </a:moveTo>
                  <a:cubicBezTo>
                    <a:pt x="98870" y="1256155"/>
                    <a:pt x="97346" y="1249107"/>
                    <a:pt x="96393" y="1253679"/>
                  </a:cubicBezTo>
                  <a:cubicBezTo>
                    <a:pt x="91916" y="1253679"/>
                    <a:pt x="100203" y="1249392"/>
                    <a:pt x="93250" y="1250535"/>
                  </a:cubicBezTo>
                  <a:cubicBezTo>
                    <a:pt x="93250" y="1247392"/>
                    <a:pt x="93250" y="1244154"/>
                    <a:pt x="93250" y="1241010"/>
                  </a:cubicBezTo>
                  <a:cubicBezTo>
                    <a:pt x="95917" y="1244154"/>
                    <a:pt x="99155" y="1246725"/>
                    <a:pt x="101156" y="1250535"/>
                  </a:cubicBezTo>
                  <a:cubicBezTo>
                    <a:pt x="104108" y="1250250"/>
                    <a:pt x="102203" y="1245201"/>
                    <a:pt x="104394" y="1244154"/>
                  </a:cubicBezTo>
                  <a:cubicBezTo>
                    <a:pt x="112967" y="1248154"/>
                    <a:pt x="100108" y="1249297"/>
                    <a:pt x="101156" y="1255298"/>
                  </a:cubicBezTo>
                  <a:close/>
                  <a:moveTo>
                    <a:pt x="99632" y="1242630"/>
                  </a:moveTo>
                  <a:cubicBezTo>
                    <a:pt x="98774" y="1236153"/>
                    <a:pt x="108204" y="1234629"/>
                    <a:pt x="112300" y="1237867"/>
                  </a:cubicBezTo>
                  <a:cubicBezTo>
                    <a:pt x="108299" y="1239772"/>
                    <a:pt x="106204" y="1243487"/>
                    <a:pt x="99632" y="1242630"/>
                  </a:cubicBezTo>
                  <a:close/>
                  <a:moveTo>
                    <a:pt x="98012" y="1225199"/>
                  </a:moveTo>
                  <a:cubicBezTo>
                    <a:pt x="98393" y="1222341"/>
                    <a:pt x="96393" y="1217293"/>
                    <a:pt x="101156" y="1218817"/>
                  </a:cubicBezTo>
                  <a:cubicBezTo>
                    <a:pt x="100965" y="1221675"/>
                    <a:pt x="103156" y="1222151"/>
                    <a:pt x="102775" y="1225199"/>
                  </a:cubicBezTo>
                  <a:cubicBezTo>
                    <a:pt x="101156" y="1225199"/>
                    <a:pt x="99632" y="1225199"/>
                    <a:pt x="98012" y="1225199"/>
                  </a:cubicBezTo>
                  <a:close/>
                  <a:moveTo>
                    <a:pt x="104394" y="1206244"/>
                  </a:moveTo>
                  <a:cubicBezTo>
                    <a:pt x="101441" y="1211007"/>
                    <a:pt x="99536" y="1210721"/>
                    <a:pt x="99632" y="1215769"/>
                  </a:cubicBezTo>
                  <a:cubicBezTo>
                    <a:pt x="93917" y="1212054"/>
                    <a:pt x="98108" y="1201101"/>
                    <a:pt x="104394" y="1206244"/>
                  </a:cubicBezTo>
                  <a:close/>
                  <a:moveTo>
                    <a:pt x="98012" y="1236343"/>
                  </a:moveTo>
                  <a:cubicBezTo>
                    <a:pt x="96107" y="1234533"/>
                    <a:pt x="95155" y="1231866"/>
                    <a:pt x="90107" y="1233200"/>
                  </a:cubicBezTo>
                  <a:cubicBezTo>
                    <a:pt x="88963" y="1228914"/>
                    <a:pt x="93250" y="1230057"/>
                    <a:pt x="93250" y="1226913"/>
                  </a:cubicBezTo>
                  <a:cubicBezTo>
                    <a:pt x="96679" y="1228152"/>
                    <a:pt x="98870" y="1230723"/>
                    <a:pt x="98012" y="1236343"/>
                  </a:cubicBezTo>
                  <a:close/>
                  <a:moveTo>
                    <a:pt x="88583" y="1210911"/>
                  </a:moveTo>
                  <a:cubicBezTo>
                    <a:pt x="88201" y="1205768"/>
                    <a:pt x="90488" y="1203291"/>
                    <a:pt x="94964" y="1203006"/>
                  </a:cubicBezTo>
                  <a:cubicBezTo>
                    <a:pt x="95345" y="1208149"/>
                    <a:pt x="92964" y="1210626"/>
                    <a:pt x="88583" y="1210911"/>
                  </a:cubicBezTo>
                  <a:close/>
                  <a:moveTo>
                    <a:pt x="101156" y="1264823"/>
                  </a:moveTo>
                  <a:cubicBezTo>
                    <a:pt x="100108" y="1266918"/>
                    <a:pt x="97822" y="1267776"/>
                    <a:pt x="94869" y="1267966"/>
                  </a:cubicBezTo>
                  <a:cubicBezTo>
                    <a:pt x="92393" y="1260441"/>
                    <a:pt x="90107" y="1247678"/>
                    <a:pt x="82201" y="1250535"/>
                  </a:cubicBezTo>
                  <a:cubicBezTo>
                    <a:pt x="88297" y="1239105"/>
                    <a:pt x="94393" y="1261965"/>
                    <a:pt x="101156" y="1264823"/>
                  </a:cubicBezTo>
                  <a:close/>
                  <a:moveTo>
                    <a:pt x="91726" y="1301304"/>
                  </a:moveTo>
                  <a:cubicBezTo>
                    <a:pt x="93440" y="1295874"/>
                    <a:pt x="92202" y="1305685"/>
                    <a:pt x="96488" y="1302923"/>
                  </a:cubicBezTo>
                  <a:cubicBezTo>
                    <a:pt x="97822" y="1307400"/>
                    <a:pt x="94298" y="1307019"/>
                    <a:pt x="94964" y="1310829"/>
                  </a:cubicBezTo>
                  <a:cubicBezTo>
                    <a:pt x="88392" y="1309590"/>
                    <a:pt x="95726" y="1304256"/>
                    <a:pt x="91726" y="1301304"/>
                  </a:cubicBezTo>
                  <a:close/>
                  <a:moveTo>
                    <a:pt x="88583" y="1260060"/>
                  </a:moveTo>
                  <a:cubicBezTo>
                    <a:pt x="89535" y="1262823"/>
                    <a:pt x="86677" y="1269395"/>
                    <a:pt x="90202" y="1269585"/>
                  </a:cubicBezTo>
                  <a:cubicBezTo>
                    <a:pt x="82201" y="1268919"/>
                    <a:pt x="84677" y="1262251"/>
                    <a:pt x="79058" y="1255298"/>
                  </a:cubicBezTo>
                  <a:cubicBezTo>
                    <a:pt x="84296" y="1254822"/>
                    <a:pt x="80772" y="1263108"/>
                    <a:pt x="88583" y="1260060"/>
                  </a:cubicBezTo>
                  <a:close/>
                  <a:moveTo>
                    <a:pt x="90107" y="1450275"/>
                  </a:moveTo>
                  <a:cubicBezTo>
                    <a:pt x="90488" y="1446179"/>
                    <a:pt x="92774" y="1452465"/>
                    <a:pt x="96393" y="1450275"/>
                  </a:cubicBezTo>
                  <a:cubicBezTo>
                    <a:pt x="95250" y="1457228"/>
                    <a:pt x="100965" y="1457323"/>
                    <a:pt x="101156" y="1462943"/>
                  </a:cubicBezTo>
                  <a:cubicBezTo>
                    <a:pt x="94298" y="1466086"/>
                    <a:pt x="91154" y="1466658"/>
                    <a:pt x="83725" y="1462943"/>
                  </a:cubicBezTo>
                  <a:cubicBezTo>
                    <a:pt x="81153" y="1454466"/>
                    <a:pt x="98870" y="1455037"/>
                    <a:pt x="90107" y="1450275"/>
                  </a:cubicBezTo>
                  <a:close/>
                  <a:moveTo>
                    <a:pt x="93345" y="1399602"/>
                  </a:moveTo>
                  <a:cubicBezTo>
                    <a:pt x="93250" y="1394839"/>
                    <a:pt x="98012" y="1391505"/>
                    <a:pt x="101251" y="1394839"/>
                  </a:cubicBezTo>
                  <a:cubicBezTo>
                    <a:pt x="101441" y="1399697"/>
                    <a:pt x="95631" y="1401888"/>
                    <a:pt x="93345" y="1399602"/>
                  </a:cubicBezTo>
                  <a:close/>
                  <a:moveTo>
                    <a:pt x="102775" y="1367883"/>
                  </a:moveTo>
                  <a:cubicBezTo>
                    <a:pt x="104108" y="1372360"/>
                    <a:pt x="100584" y="1371979"/>
                    <a:pt x="101156" y="1375789"/>
                  </a:cubicBezTo>
                  <a:cubicBezTo>
                    <a:pt x="96488" y="1375694"/>
                    <a:pt x="96964" y="1366359"/>
                    <a:pt x="102775" y="1367883"/>
                  </a:cubicBezTo>
                  <a:close/>
                  <a:moveTo>
                    <a:pt x="104394" y="1320354"/>
                  </a:moveTo>
                  <a:cubicBezTo>
                    <a:pt x="106585" y="1322354"/>
                    <a:pt x="106585" y="1327783"/>
                    <a:pt x="104394" y="1329879"/>
                  </a:cubicBezTo>
                  <a:cubicBezTo>
                    <a:pt x="102013" y="1329498"/>
                    <a:pt x="98012" y="1319496"/>
                    <a:pt x="104394" y="1320354"/>
                  </a:cubicBezTo>
                  <a:close/>
                  <a:moveTo>
                    <a:pt x="106013" y="1277491"/>
                  </a:moveTo>
                  <a:cubicBezTo>
                    <a:pt x="106204" y="1274634"/>
                    <a:pt x="104013" y="1274157"/>
                    <a:pt x="104394" y="1271205"/>
                  </a:cubicBezTo>
                  <a:cubicBezTo>
                    <a:pt x="107633" y="1270538"/>
                    <a:pt x="108585" y="1272252"/>
                    <a:pt x="110681" y="1272824"/>
                  </a:cubicBezTo>
                  <a:cubicBezTo>
                    <a:pt x="110966" y="1276253"/>
                    <a:pt x="109442" y="1277777"/>
                    <a:pt x="106013" y="1277491"/>
                  </a:cubicBezTo>
                  <a:close/>
                  <a:moveTo>
                    <a:pt x="126587" y="611789"/>
                  </a:moveTo>
                  <a:cubicBezTo>
                    <a:pt x="128492" y="616551"/>
                    <a:pt x="126968" y="617218"/>
                    <a:pt x="124968" y="621314"/>
                  </a:cubicBezTo>
                  <a:cubicBezTo>
                    <a:pt x="119920" y="620933"/>
                    <a:pt x="121349" y="611027"/>
                    <a:pt x="126587" y="611789"/>
                  </a:cubicBezTo>
                  <a:close/>
                  <a:moveTo>
                    <a:pt x="136112" y="529398"/>
                  </a:moveTo>
                  <a:cubicBezTo>
                    <a:pt x="138494" y="522254"/>
                    <a:pt x="131445" y="524540"/>
                    <a:pt x="132969" y="518253"/>
                  </a:cubicBezTo>
                  <a:cubicBezTo>
                    <a:pt x="137065" y="517777"/>
                    <a:pt x="134207" y="524349"/>
                    <a:pt x="139256" y="523016"/>
                  </a:cubicBezTo>
                  <a:cubicBezTo>
                    <a:pt x="140208" y="528731"/>
                    <a:pt x="137350" y="530636"/>
                    <a:pt x="136112" y="534160"/>
                  </a:cubicBezTo>
                  <a:cubicBezTo>
                    <a:pt x="132302" y="534827"/>
                    <a:pt x="132683" y="531303"/>
                    <a:pt x="128207" y="532541"/>
                  </a:cubicBezTo>
                  <a:cubicBezTo>
                    <a:pt x="128588" y="529302"/>
                    <a:pt x="135160" y="532160"/>
                    <a:pt x="136112" y="529398"/>
                  </a:cubicBezTo>
                  <a:close/>
                  <a:moveTo>
                    <a:pt x="121825" y="548352"/>
                  </a:moveTo>
                  <a:cubicBezTo>
                    <a:pt x="124206" y="549210"/>
                    <a:pt x="125825" y="550734"/>
                    <a:pt x="128111" y="551496"/>
                  </a:cubicBezTo>
                  <a:cubicBezTo>
                    <a:pt x="126778" y="553782"/>
                    <a:pt x="125730" y="556544"/>
                    <a:pt x="121825" y="556258"/>
                  </a:cubicBezTo>
                  <a:cubicBezTo>
                    <a:pt x="124777" y="553305"/>
                    <a:pt x="120872" y="553401"/>
                    <a:pt x="121825" y="548352"/>
                  </a:cubicBezTo>
                  <a:close/>
                  <a:moveTo>
                    <a:pt x="124968" y="588072"/>
                  </a:moveTo>
                  <a:cubicBezTo>
                    <a:pt x="123349" y="588072"/>
                    <a:pt x="121825" y="588072"/>
                    <a:pt x="120206" y="588072"/>
                  </a:cubicBezTo>
                  <a:cubicBezTo>
                    <a:pt x="125444" y="583785"/>
                    <a:pt x="115824" y="578547"/>
                    <a:pt x="115443" y="576927"/>
                  </a:cubicBezTo>
                  <a:cubicBezTo>
                    <a:pt x="115824" y="578261"/>
                    <a:pt x="125730" y="577785"/>
                    <a:pt x="124968" y="588072"/>
                  </a:cubicBezTo>
                  <a:close/>
                  <a:moveTo>
                    <a:pt x="118682" y="546828"/>
                  </a:moveTo>
                  <a:cubicBezTo>
                    <a:pt x="119158" y="550543"/>
                    <a:pt x="118396" y="552924"/>
                    <a:pt x="117062" y="554734"/>
                  </a:cubicBezTo>
                  <a:cubicBezTo>
                    <a:pt x="112205" y="554448"/>
                    <a:pt x="113728" y="546162"/>
                    <a:pt x="118682" y="546828"/>
                  </a:cubicBezTo>
                  <a:close/>
                  <a:moveTo>
                    <a:pt x="110681" y="518253"/>
                  </a:moveTo>
                  <a:cubicBezTo>
                    <a:pt x="109633" y="519587"/>
                    <a:pt x="108204" y="522635"/>
                    <a:pt x="110681" y="523016"/>
                  </a:cubicBezTo>
                  <a:cubicBezTo>
                    <a:pt x="106966" y="530445"/>
                    <a:pt x="101822" y="514824"/>
                    <a:pt x="110681" y="518253"/>
                  </a:cubicBezTo>
                  <a:close/>
                  <a:moveTo>
                    <a:pt x="104394" y="543685"/>
                  </a:moveTo>
                  <a:cubicBezTo>
                    <a:pt x="104394" y="546257"/>
                    <a:pt x="104394" y="548924"/>
                    <a:pt x="104394" y="551591"/>
                  </a:cubicBezTo>
                  <a:cubicBezTo>
                    <a:pt x="100108" y="550924"/>
                    <a:pt x="96964" y="543114"/>
                    <a:pt x="104394" y="543685"/>
                  </a:cubicBezTo>
                  <a:close/>
                  <a:moveTo>
                    <a:pt x="101156" y="559497"/>
                  </a:moveTo>
                  <a:cubicBezTo>
                    <a:pt x="105156" y="562449"/>
                    <a:pt x="112586" y="568355"/>
                    <a:pt x="109061" y="573784"/>
                  </a:cubicBezTo>
                  <a:cubicBezTo>
                    <a:pt x="107156" y="568355"/>
                    <a:pt x="101441" y="566640"/>
                    <a:pt x="101156" y="559497"/>
                  </a:cubicBezTo>
                  <a:close/>
                  <a:moveTo>
                    <a:pt x="110681" y="762379"/>
                  </a:moveTo>
                  <a:cubicBezTo>
                    <a:pt x="110300" y="768285"/>
                    <a:pt x="105347" y="769713"/>
                    <a:pt x="101156" y="771904"/>
                  </a:cubicBezTo>
                  <a:cubicBezTo>
                    <a:pt x="103727" y="768094"/>
                    <a:pt x="105537" y="763522"/>
                    <a:pt x="110681" y="762379"/>
                  </a:cubicBezTo>
                  <a:close/>
                  <a:moveTo>
                    <a:pt x="86963" y="886014"/>
                  </a:moveTo>
                  <a:cubicBezTo>
                    <a:pt x="98298" y="885823"/>
                    <a:pt x="104489" y="875727"/>
                    <a:pt x="109157" y="876489"/>
                  </a:cubicBezTo>
                  <a:cubicBezTo>
                    <a:pt x="113728" y="877251"/>
                    <a:pt x="112205" y="890967"/>
                    <a:pt x="121825" y="884394"/>
                  </a:cubicBezTo>
                  <a:cubicBezTo>
                    <a:pt x="120777" y="886014"/>
                    <a:pt x="118205" y="886014"/>
                    <a:pt x="118682" y="889157"/>
                  </a:cubicBezTo>
                  <a:cubicBezTo>
                    <a:pt x="115729" y="888966"/>
                    <a:pt x="113348" y="888109"/>
                    <a:pt x="112300" y="886014"/>
                  </a:cubicBezTo>
                  <a:cubicBezTo>
                    <a:pt x="110014" y="887347"/>
                    <a:pt x="107347" y="888395"/>
                    <a:pt x="107537" y="892300"/>
                  </a:cubicBezTo>
                  <a:cubicBezTo>
                    <a:pt x="100584" y="889252"/>
                    <a:pt x="93155" y="894491"/>
                    <a:pt x="85344" y="895443"/>
                  </a:cubicBezTo>
                  <a:cubicBezTo>
                    <a:pt x="87154" y="893634"/>
                    <a:pt x="87154" y="889919"/>
                    <a:pt x="86963" y="886014"/>
                  </a:cubicBezTo>
                  <a:close/>
                  <a:moveTo>
                    <a:pt x="99632" y="1054035"/>
                  </a:moveTo>
                  <a:cubicBezTo>
                    <a:pt x="106966" y="1067560"/>
                    <a:pt x="92107" y="1071084"/>
                    <a:pt x="91726" y="1082610"/>
                  </a:cubicBezTo>
                  <a:cubicBezTo>
                    <a:pt x="87249" y="1078323"/>
                    <a:pt x="83915" y="1084134"/>
                    <a:pt x="79058" y="1084229"/>
                  </a:cubicBezTo>
                  <a:cubicBezTo>
                    <a:pt x="80105" y="1075942"/>
                    <a:pt x="82391" y="1078323"/>
                    <a:pt x="90202" y="1076323"/>
                  </a:cubicBezTo>
                  <a:cubicBezTo>
                    <a:pt x="85820" y="1070418"/>
                    <a:pt x="93059" y="1067274"/>
                    <a:pt x="90202" y="1063655"/>
                  </a:cubicBezTo>
                  <a:cubicBezTo>
                    <a:pt x="88773" y="1061274"/>
                    <a:pt x="87821" y="1064036"/>
                    <a:pt x="83820" y="1062036"/>
                  </a:cubicBezTo>
                  <a:cubicBezTo>
                    <a:pt x="83725" y="1054035"/>
                    <a:pt x="91154" y="1053463"/>
                    <a:pt x="99632" y="1054035"/>
                  </a:cubicBezTo>
                  <a:close/>
                  <a:moveTo>
                    <a:pt x="83820" y="649794"/>
                  </a:moveTo>
                  <a:cubicBezTo>
                    <a:pt x="84201" y="656366"/>
                    <a:pt x="81725" y="655985"/>
                    <a:pt x="83820" y="660938"/>
                  </a:cubicBezTo>
                  <a:cubicBezTo>
                    <a:pt x="76962" y="662748"/>
                    <a:pt x="76962" y="647984"/>
                    <a:pt x="83820" y="649794"/>
                  </a:cubicBezTo>
                  <a:close/>
                  <a:moveTo>
                    <a:pt x="75819" y="719612"/>
                  </a:moveTo>
                  <a:cubicBezTo>
                    <a:pt x="73247" y="722850"/>
                    <a:pt x="74390" y="729804"/>
                    <a:pt x="69533" y="730756"/>
                  </a:cubicBezTo>
                  <a:cubicBezTo>
                    <a:pt x="71438" y="726851"/>
                    <a:pt x="70866" y="720374"/>
                    <a:pt x="75819" y="719612"/>
                  </a:cubicBezTo>
                  <a:close/>
                  <a:moveTo>
                    <a:pt x="66294" y="881251"/>
                  </a:moveTo>
                  <a:cubicBezTo>
                    <a:pt x="72009" y="884109"/>
                    <a:pt x="63532" y="885633"/>
                    <a:pt x="64770" y="889157"/>
                  </a:cubicBezTo>
                  <a:cubicBezTo>
                    <a:pt x="67437" y="891538"/>
                    <a:pt x="72390" y="890490"/>
                    <a:pt x="74295" y="889157"/>
                  </a:cubicBezTo>
                  <a:cubicBezTo>
                    <a:pt x="81248" y="891538"/>
                    <a:pt x="63913" y="894300"/>
                    <a:pt x="74295" y="895539"/>
                  </a:cubicBezTo>
                  <a:cubicBezTo>
                    <a:pt x="73247" y="899444"/>
                    <a:pt x="66866" y="895824"/>
                    <a:pt x="66389" y="894015"/>
                  </a:cubicBezTo>
                  <a:cubicBezTo>
                    <a:pt x="63913" y="894300"/>
                    <a:pt x="68961" y="901539"/>
                    <a:pt x="61627" y="900301"/>
                  </a:cubicBezTo>
                  <a:cubicBezTo>
                    <a:pt x="62484" y="899063"/>
                    <a:pt x="63246" y="897729"/>
                    <a:pt x="63151" y="895539"/>
                  </a:cubicBezTo>
                  <a:cubicBezTo>
                    <a:pt x="63151" y="894015"/>
                    <a:pt x="61246" y="894300"/>
                    <a:pt x="60008" y="894015"/>
                  </a:cubicBezTo>
                  <a:cubicBezTo>
                    <a:pt x="60008" y="887633"/>
                    <a:pt x="64675" y="885918"/>
                    <a:pt x="66294" y="881251"/>
                  </a:cubicBezTo>
                  <a:close/>
                  <a:moveTo>
                    <a:pt x="67913" y="987455"/>
                  </a:moveTo>
                  <a:cubicBezTo>
                    <a:pt x="60293" y="989265"/>
                    <a:pt x="61246" y="982502"/>
                    <a:pt x="53626" y="984312"/>
                  </a:cubicBezTo>
                  <a:cubicBezTo>
                    <a:pt x="57341" y="977930"/>
                    <a:pt x="57626" y="983169"/>
                    <a:pt x="55245" y="974787"/>
                  </a:cubicBezTo>
                  <a:cubicBezTo>
                    <a:pt x="61722" y="974406"/>
                    <a:pt x="64484" y="977739"/>
                    <a:pt x="69533" y="974787"/>
                  </a:cubicBezTo>
                  <a:cubicBezTo>
                    <a:pt x="70961" y="977073"/>
                    <a:pt x="67723" y="984597"/>
                    <a:pt x="67913" y="987455"/>
                  </a:cubicBezTo>
                  <a:close/>
                  <a:moveTo>
                    <a:pt x="71152" y="1142808"/>
                  </a:moveTo>
                  <a:cubicBezTo>
                    <a:pt x="76010" y="1142903"/>
                    <a:pt x="76772" y="1151190"/>
                    <a:pt x="74295" y="1153857"/>
                  </a:cubicBezTo>
                  <a:cubicBezTo>
                    <a:pt x="73152" y="1150047"/>
                    <a:pt x="68580" y="1145475"/>
                    <a:pt x="71152" y="1142808"/>
                  </a:cubicBezTo>
                  <a:close/>
                  <a:moveTo>
                    <a:pt x="72676" y="1166620"/>
                  </a:moveTo>
                  <a:cubicBezTo>
                    <a:pt x="70771" y="1159953"/>
                    <a:pt x="79343" y="1163763"/>
                    <a:pt x="80582" y="1160238"/>
                  </a:cubicBezTo>
                  <a:cubicBezTo>
                    <a:pt x="81820" y="1162715"/>
                    <a:pt x="85630" y="1162620"/>
                    <a:pt x="85344" y="1166620"/>
                  </a:cubicBezTo>
                  <a:cubicBezTo>
                    <a:pt x="81153" y="1166049"/>
                    <a:pt x="80867" y="1161572"/>
                    <a:pt x="74200" y="1163477"/>
                  </a:cubicBezTo>
                  <a:cubicBezTo>
                    <a:pt x="76010" y="1165382"/>
                    <a:pt x="75628" y="1166620"/>
                    <a:pt x="72676" y="1166620"/>
                  </a:cubicBezTo>
                  <a:close/>
                  <a:moveTo>
                    <a:pt x="83820" y="1187194"/>
                  </a:moveTo>
                  <a:cubicBezTo>
                    <a:pt x="81820" y="1183384"/>
                    <a:pt x="80582" y="1178717"/>
                    <a:pt x="77438" y="1176050"/>
                  </a:cubicBezTo>
                  <a:cubicBezTo>
                    <a:pt x="78296" y="1173573"/>
                    <a:pt x="79153" y="1175955"/>
                    <a:pt x="79058" y="1177669"/>
                  </a:cubicBezTo>
                  <a:cubicBezTo>
                    <a:pt x="83058" y="1177955"/>
                    <a:pt x="84011" y="1175193"/>
                    <a:pt x="85439" y="1172907"/>
                  </a:cubicBezTo>
                  <a:cubicBezTo>
                    <a:pt x="87725" y="1174335"/>
                    <a:pt x="84963" y="1183956"/>
                    <a:pt x="83820" y="1187194"/>
                  </a:cubicBezTo>
                  <a:close/>
                  <a:moveTo>
                    <a:pt x="80582" y="1195100"/>
                  </a:moveTo>
                  <a:cubicBezTo>
                    <a:pt x="79915" y="1192052"/>
                    <a:pt x="76010" y="1192242"/>
                    <a:pt x="77438" y="1187194"/>
                  </a:cubicBezTo>
                  <a:cubicBezTo>
                    <a:pt x="83820" y="1187670"/>
                    <a:pt x="84677" y="1193671"/>
                    <a:pt x="90107" y="1195100"/>
                  </a:cubicBezTo>
                  <a:cubicBezTo>
                    <a:pt x="90869" y="1188051"/>
                    <a:pt x="87916" y="1187194"/>
                    <a:pt x="90107" y="1182432"/>
                  </a:cubicBezTo>
                  <a:cubicBezTo>
                    <a:pt x="93821" y="1182432"/>
                    <a:pt x="94774" y="1185099"/>
                    <a:pt x="99632" y="1184051"/>
                  </a:cubicBezTo>
                  <a:cubicBezTo>
                    <a:pt x="99441" y="1190718"/>
                    <a:pt x="95345" y="1193481"/>
                    <a:pt x="90107" y="1195100"/>
                  </a:cubicBezTo>
                  <a:cubicBezTo>
                    <a:pt x="90392" y="1199100"/>
                    <a:pt x="87630" y="1200053"/>
                    <a:pt x="86963" y="1203006"/>
                  </a:cubicBezTo>
                  <a:cubicBezTo>
                    <a:pt x="83534" y="1202720"/>
                    <a:pt x="83534" y="1199005"/>
                    <a:pt x="83820" y="1195100"/>
                  </a:cubicBezTo>
                  <a:cubicBezTo>
                    <a:pt x="82487" y="1195957"/>
                    <a:pt x="81248" y="1196719"/>
                    <a:pt x="79058" y="1196624"/>
                  </a:cubicBezTo>
                  <a:cubicBezTo>
                    <a:pt x="80391" y="1199481"/>
                    <a:pt x="84106" y="1201291"/>
                    <a:pt x="80677" y="1204530"/>
                  </a:cubicBezTo>
                  <a:cubicBezTo>
                    <a:pt x="78676" y="1204149"/>
                    <a:pt x="79058" y="1201386"/>
                    <a:pt x="80677" y="1201386"/>
                  </a:cubicBezTo>
                  <a:cubicBezTo>
                    <a:pt x="76010" y="1200815"/>
                    <a:pt x="73533" y="1190052"/>
                    <a:pt x="80582" y="1195100"/>
                  </a:cubicBezTo>
                  <a:close/>
                  <a:moveTo>
                    <a:pt x="82201" y="1339308"/>
                  </a:moveTo>
                  <a:cubicBezTo>
                    <a:pt x="79248" y="1342071"/>
                    <a:pt x="84106" y="1343880"/>
                    <a:pt x="80677" y="1347214"/>
                  </a:cubicBezTo>
                  <a:cubicBezTo>
                    <a:pt x="74771" y="1345785"/>
                    <a:pt x="75438" y="1339594"/>
                    <a:pt x="82201" y="1339308"/>
                  </a:cubicBezTo>
                  <a:close/>
                  <a:moveTo>
                    <a:pt x="74295" y="1491518"/>
                  </a:moveTo>
                  <a:cubicBezTo>
                    <a:pt x="73628" y="1481612"/>
                    <a:pt x="84963" y="1492947"/>
                    <a:pt x="83820" y="1483612"/>
                  </a:cubicBezTo>
                  <a:cubicBezTo>
                    <a:pt x="92583" y="1488089"/>
                    <a:pt x="78962" y="1490661"/>
                    <a:pt x="74295" y="1491518"/>
                  </a:cubicBezTo>
                  <a:close/>
                  <a:moveTo>
                    <a:pt x="86963" y="1496280"/>
                  </a:moveTo>
                  <a:cubicBezTo>
                    <a:pt x="89249" y="1491137"/>
                    <a:pt x="88487" y="1482945"/>
                    <a:pt x="88583" y="1475706"/>
                  </a:cubicBezTo>
                  <a:cubicBezTo>
                    <a:pt x="89916" y="1475421"/>
                    <a:pt x="90011" y="1476278"/>
                    <a:pt x="90202" y="1477326"/>
                  </a:cubicBezTo>
                  <a:cubicBezTo>
                    <a:pt x="91250" y="1477326"/>
                    <a:pt x="92297" y="1477326"/>
                    <a:pt x="93345" y="1477326"/>
                  </a:cubicBezTo>
                  <a:cubicBezTo>
                    <a:pt x="93917" y="1480088"/>
                    <a:pt x="92107" y="1480278"/>
                    <a:pt x="90202" y="1480469"/>
                  </a:cubicBezTo>
                  <a:cubicBezTo>
                    <a:pt x="91726" y="1482564"/>
                    <a:pt x="95536" y="1482564"/>
                    <a:pt x="96488" y="1485231"/>
                  </a:cubicBezTo>
                  <a:cubicBezTo>
                    <a:pt x="100870" y="1484850"/>
                    <a:pt x="97060" y="1476278"/>
                    <a:pt x="102870" y="1477326"/>
                  </a:cubicBezTo>
                  <a:cubicBezTo>
                    <a:pt x="101251" y="1490470"/>
                    <a:pt x="106966" y="1495518"/>
                    <a:pt x="101251" y="1504281"/>
                  </a:cubicBezTo>
                  <a:cubicBezTo>
                    <a:pt x="105632" y="1496376"/>
                    <a:pt x="95726" y="1494756"/>
                    <a:pt x="99727" y="1488470"/>
                  </a:cubicBezTo>
                  <a:cubicBezTo>
                    <a:pt x="96488" y="1485803"/>
                    <a:pt x="91821" y="1495233"/>
                    <a:pt x="86963" y="1496280"/>
                  </a:cubicBezTo>
                  <a:close/>
                  <a:moveTo>
                    <a:pt x="90107" y="1499424"/>
                  </a:moveTo>
                  <a:cubicBezTo>
                    <a:pt x="89630" y="1495804"/>
                    <a:pt x="94678" y="1497709"/>
                    <a:pt x="94869" y="1494661"/>
                  </a:cubicBezTo>
                  <a:cubicBezTo>
                    <a:pt x="99917" y="1497138"/>
                    <a:pt x="92869" y="1504186"/>
                    <a:pt x="90107" y="1499424"/>
                  </a:cubicBezTo>
                  <a:close/>
                  <a:moveTo>
                    <a:pt x="99632" y="1526379"/>
                  </a:moveTo>
                  <a:cubicBezTo>
                    <a:pt x="99917" y="1524474"/>
                    <a:pt x="99250" y="1523522"/>
                    <a:pt x="98012" y="1523141"/>
                  </a:cubicBezTo>
                  <a:cubicBezTo>
                    <a:pt x="99441" y="1519331"/>
                    <a:pt x="104394" y="1518950"/>
                    <a:pt x="109157" y="1518378"/>
                  </a:cubicBezTo>
                  <a:cubicBezTo>
                    <a:pt x="107442" y="1522569"/>
                    <a:pt x="103061" y="1523998"/>
                    <a:pt x="99632" y="1526379"/>
                  </a:cubicBezTo>
                  <a:close/>
                  <a:moveTo>
                    <a:pt x="112300" y="1605627"/>
                  </a:moveTo>
                  <a:cubicBezTo>
                    <a:pt x="107918" y="1605437"/>
                    <a:pt x="109157" y="1608294"/>
                    <a:pt x="106013" y="1605627"/>
                  </a:cubicBezTo>
                  <a:cubicBezTo>
                    <a:pt x="104680" y="1599531"/>
                    <a:pt x="113538" y="1599531"/>
                    <a:pt x="112300" y="1605627"/>
                  </a:cubicBezTo>
                  <a:close/>
                  <a:moveTo>
                    <a:pt x="104394" y="1638870"/>
                  </a:moveTo>
                  <a:cubicBezTo>
                    <a:pt x="106585" y="1633440"/>
                    <a:pt x="115157" y="1642584"/>
                    <a:pt x="110681" y="1630964"/>
                  </a:cubicBezTo>
                  <a:cubicBezTo>
                    <a:pt x="114681" y="1632774"/>
                    <a:pt x="115252" y="1638012"/>
                    <a:pt x="115443" y="1643632"/>
                  </a:cubicBezTo>
                  <a:cubicBezTo>
                    <a:pt x="109633" y="1644299"/>
                    <a:pt x="111347" y="1637250"/>
                    <a:pt x="104394" y="1638870"/>
                  </a:cubicBezTo>
                  <a:close/>
                  <a:moveTo>
                    <a:pt x="109157" y="1429701"/>
                  </a:moveTo>
                  <a:cubicBezTo>
                    <a:pt x="104013" y="1418747"/>
                    <a:pt x="108109" y="1428748"/>
                    <a:pt x="118682" y="1426557"/>
                  </a:cubicBezTo>
                  <a:cubicBezTo>
                    <a:pt x="117158" y="1429320"/>
                    <a:pt x="113728" y="1429986"/>
                    <a:pt x="109157" y="1429701"/>
                  </a:cubicBezTo>
                  <a:close/>
                  <a:moveTo>
                    <a:pt x="120206" y="1635726"/>
                  </a:moveTo>
                  <a:cubicBezTo>
                    <a:pt x="124301" y="1636107"/>
                    <a:pt x="128111" y="1636203"/>
                    <a:pt x="126587" y="1630964"/>
                  </a:cubicBezTo>
                  <a:cubicBezTo>
                    <a:pt x="129540" y="1629440"/>
                    <a:pt x="131826" y="1635726"/>
                    <a:pt x="132874" y="1630964"/>
                  </a:cubicBezTo>
                  <a:cubicBezTo>
                    <a:pt x="132874" y="1633631"/>
                    <a:pt x="124301" y="1641441"/>
                    <a:pt x="118586" y="1643632"/>
                  </a:cubicBezTo>
                  <a:cubicBezTo>
                    <a:pt x="118015" y="1639822"/>
                    <a:pt x="121539" y="1640203"/>
                    <a:pt x="120206" y="1635726"/>
                  </a:cubicBezTo>
                  <a:close/>
                  <a:moveTo>
                    <a:pt x="120206" y="1664301"/>
                  </a:moveTo>
                  <a:cubicBezTo>
                    <a:pt x="120015" y="1661444"/>
                    <a:pt x="122111" y="1660968"/>
                    <a:pt x="121730" y="1657920"/>
                  </a:cubicBezTo>
                  <a:cubicBezTo>
                    <a:pt x="126111" y="1657253"/>
                    <a:pt x="123253" y="1663825"/>
                    <a:pt x="126492" y="1664301"/>
                  </a:cubicBezTo>
                  <a:cubicBezTo>
                    <a:pt x="130397" y="1667730"/>
                    <a:pt x="123349" y="1663444"/>
                    <a:pt x="120206" y="1664301"/>
                  </a:cubicBezTo>
                  <a:close/>
                  <a:moveTo>
                    <a:pt x="123444" y="1678589"/>
                  </a:moveTo>
                  <a:cubicBezTo>
                    <a:pt x="123158" y="1673922"/>
                    <a:pt x="129921" y="1673826"/>
                    <a:pt x="131350" y="1675350"/>
                  </a:cubicBezTo>
                  <a:cubicBezTo>
                    <a:pt x="131350" y="1676970"/>
                    <a:pt x="131350" y="1678589"/>
                    <a:pt x="131350" y="1680113"/>
                  </a:cubicBezTo>
                  <a:cubicBezTo>
                    <a:pt x="129064" y="1679256"/>
                    <a:pt x="123158" y="1682018"/>
                    <a:pt x="123444" y="1678589"/>
                  </a:cubicBezTo>
                  <a:close/>
                  <a:moveTo>
                    <a:pt x="132969" y="1765743"/>
                  </a:moveTo>
                  <a:cubicBezTo>
                    <a:pt x="130588" y="1770505"/>
                    <a:pt x="125825" y="1764600"/>
                    <a:pt x="126683" y="1760980"/>
                  </a:cubicBezTo>
                  <a:cubicBezTo>
                    <a:pt x="131731" y="1762409"/>
                    <a:pt x="131636" y="1758599"/>
                    <a:pt x="132969" y="1756218"/>
                  </a:cubicBezTo>
                  <a:cubicBezTo>
                    <a:pt x="134684" y="1756599"/>
                    <a:pt x="134017" y="1759361"/>
                    <a:pt x="136112" y="1759361"/>
                  </a:cubicBezTo>
                  <a:cubicBezTo>
                    <a:pt x="135636" y="1761266"/>
                    <a:pt x="127730" y="1763361"/>
                    <a:pt x="132969" y="1765743"/>
                  </a:cubicBezTo>
                  <a:close/>
                  <a:moveTo>
                    <a:pt x="144018" y="1772029"/>
                  </a:moveTo>
                  <a:cubicBezTo>
                    <a:pt x="139351" y="1771934"/>
                    <a:pt x="140494" y="1766028"/>
                    <a:pt x="134493" y="1767267"/>
                  </a:cubicBezTo>
                  <a:cubicBezTo>
                    <a:pt x="134779" y="1766028"/>
                    <a:pt x="136017" y="1765743"/>
                    <a:pt x="136017" y="1764123"/>
                  </a:cubicBezTo>
                  <a:cubicBezTo>
                    <a:pt x="137065" y="1764123"/>
                    <a:pt x="138113" y="1764123"/>
                    <a:pt x="139160" y="1764123"/>
                  </a:cubicBezTo>
                  <a:cubicBezTo>
                    <a:pt x="138017" y="1769553"/>
                    <a:pt x="145637" y="1766124"/>
                    <a:pt x="144018" y="1772029"/>
                  </a:cubicBezTo>
                  <a:close/>
                  <a:moveTo>
                    <a:pt x="140875" y="1759361"/>
                  </a:moveTo>
                  <a:cubicBezTo>
                    <a:pt x="143161" y="1759456"/>
                    <a:pt x="145352" y="1759647"/>
                    <a:pt x="145637" y="1757742"/>
                  </a:cubicBezTo>
                  <a:cubicBezTo>
                    <a:pt x="149162" y="1757932"/>
                    <a:pt x="143542" y="1761742"/>
                    <a:pt x="145637" y="1765647"/>
                  </a:cubicBezTo>
                  <a:cubicBezTo>
                    <a:pt x="141446" y="1766219"/>
                    <a:pt x="141542" y="1762409"/>
                    <a:pt x="140875" y="1759361"/>
                  </a:cubicBezTo>
                  <a:close/>
                  <a:moveTo>
                    <a:pt x="147161" y="1868708"/>
                  </a:moveTo>
                  <a:cubicBezTo>
                    <a:pt x="146971" y="1872708"/>
                    <a:pt x="144875" y="1874899"/>
                    <a:pt x="140780" y="1875090"/>
                  </a:cubicBezTo>
                  <a:cubicBezTo>
                    <a:pt x="141065" y="1871089"/>
                    <a:pt x="143161" y="1868994"/>
                    <a:pt x="147161" y="1868708"/>
                  </a:cubicBezTo>
                  <a:close/>
                  <a:moveTo>
                    <a:pt x="142399" y="1892520"/>
                  </a:moveTo>
                  <a:cubicBezTo>
                    <a:pt x="142399" y="1890425"/>
                    <a:pt x="142399" y="1888329"/>
                    <a:pt x="142399" y="1886139"/>
                  </a:cubicBezTo>
                  <a:cubicBezTo>
                    <a:pt x="143828" y="1887091"/>
                    <a:pt x="145256" y="1888044"/>
                    <a:pt x="145637" y="1886139"/>
                  </a:cubicBezTo>
                  <a:cubicBezTo>
                    <a:pt x="149447" y="1887186"/>
                    <a:pt x="146495" y="1894235"/>
                    <a:pt x="142399" y="1892520"/>
                  </a:cubicBezTo>
                  <a:close/>
                  <a:moveTo>
                    <a:pt x="140875" y="1905189"/>
                  </a:moveTo>
                  <a:cubicBezTo>
                    <a:pt x="140589" y="1903855"/>
                    <a:pt x="141542" y="1903665"/>
                    <a:pt x="142494" y="1903569"/>
                  </a:cubicBezTo>
                  <a:cubicBezTo>
                    <a:pt x="140684" y="1901093"/>
                    <a:pt x="137350" y="1900236"/>
                    <a:pt x="137732" y="1895664"/>
                  </a:cubicBezTo>
                  <a:cubicBezTo>
                    <a:pt x="140780" y="1896330"/>
                    <a:pt x="140589" y="1900236"/>
                    <a:pt x="145637" y="1898807"/>
                  </a:cubicBezTo>
                  <a:cubicBezTo>
                    <a:pt x="144971" y="1901950"/>
                    <a:pt x="144971" y="1905665"/>
                    <a:pt x="140875" y="1905189"/>
                  </a:cubicBezTo>
                  <a:close/>
                  <a:moveTo>
                    <a:pt x="142399" y="1949575"/>
                  </a:moveTo>
                  <a:cubicBezTo>
                    <a:pt x="142113" y="1944527"/>
                    <a:pt x="145161" y="1942908"/>
                    <a:pt x="144018" y="1936907"/>
                  </a:cubicBezTo>
                  <a:cubicBezTo>
                    <a:pt x="149162" y="1941288"/>
                    <a:pt x="144304" y="1949099"/>
                    <a:pt x="150400" y="1954338"/>
                  </a:cubicBezTo>
                  <a:cubicBezTo>
                    <a:pt x="147066" y="1953385"/>
                    <a:pt x="145256" y="1951004"/>
                    <a:pt x="142399" y="1949575"/>
                  </a:cubicBezTo>
                  <a:close/>
                  <a:moveTo>
                    <a:pt x="147161" y="1909951"/>
                  </a:moveTo>
                  <a:cubicBezTo>
                    <a:pt x="142399" y="1907094"/>
                    <a:pt x="151543" y="1904998"/>
                    <a:pt x="147161" y="1903569"/>
                  </a:cubicBezTo>
                  <a:cubicBezTo>
                    <a:pt x="150400" y="1898045"/>
                    <a:pt x="155448" y="1912142"/>
                    <a:pt x="147161" y="1909951"/>
                  </a:cubicBezTo>
                  <a:close/>
                  <a:moveTo>
                    <a:pt x="150400" y="1887758"/>
                  </a:moveTo>
                  <a:cubicBezTo>
                    <a:pt x="156115" y="1886234"/>
                    <a:pt x="151733" y="1894902"/>
                    <a:pt x="156686" y="1894044"/>
                  </a:cubicBezTo>
                  <a:cubicBezTo>
                    <a:pt x="153543" y="1900807"/>
                    <a:pt x="146685" y="1894044"/>
                    <a:pt x="150400" y="1887758"/>
                  </a:cubicBezTo>
                  <a:close/>
                  <a:moveTo>
                    <a:pt x="161449" y="1867184"/>
                  </a:moveTo>
                  <a:cubicBezTo>
                    <a:pt x="164497" y="1874518"/>
                    <a:pt x="168593" y="1878423"/>
                    <a:pt x="163068" y="1884615"/>
                  </a:cubicBezTo>
                  <a:cubicBezTo>
                    <a:pt x="155924" y="1882329"/>
                    <a:pt x="155067" y="1870899"/>
                    <a:pt x="161449" y="1867184"/>
                  </a:cubicBezTo>
                  <a:close/>
                  <a:moveTo>
                    <a:pt x="169355" y="1929001"/>
                  </a:moveTo>
                  <a:cubicBezTo>
                    <a:pt x="174593" y="1924905"/>
                    <a:pt x="171069" y="1921381"/>
                    <a:pt x="162973" y="1922619"/>
                  </a:cubicBezTo>
                  <a:cubicBezTo>
                    <a:pt x="164687" y="1918619"/>
                    <a:pt x="155543" y="1916428"/>
                    <a:pt x="162973" y="1916238"/>
                  </a:cubicBezTo>
                  <a:cubicBezTo>
                    <a:pt x="162973" y="1917285"/>
                    <a:pt x="162973" y="1918333"/>
                    <a:pt x="162973" y="1919381"/>
                  </a:cubicBezTo>
                  <a:cubicBezTo>
                    <a:pt x="167450" y="1920714"/>
                    <a:pt x="167069" y="1917190"/>
                    <a:pt x="170879" y="1917762"/>
                  </a:cubicBezTo>
                  <a:cubicBezTo>
                    <a:pt x="171831" y="1921000"/>
                    <a:pt x="173927" y="1923191"/>
                    <a:pt x="177260" y="1924048"/>
                  </a:cubicBezTo>
                  <a:cubicBezTo>
                    <a:pt x="174593" y="1925763"/>
                    <a:pt x="174689" y="1930049"/>
                    <a:pt x="169355" y="1929001"/>
                  </a:cubicBezTo>
                  <a:close/>
                  <a:moveTo>
                    <a:pt x="185261" y="2028823"/>
                  </a:moveTo>
                  <a:cubicBezTo>
                    <a:pt x="184118" y="2033681"/>
                    <a:pt x="190691" y="2030728"/>
                    <a:pt x="188405" y="2036729"/>
                  </a:cubicBezTo>
                  <a:cubicBezTo>
                    <a:pt x="184404" y="2032728"/>
                    <a:pt x="182213" y="2038539"/>
                    <a:pt x="177260" y="2038253"/>
                  </a:cubicBezTo>
                  <a:cubicBezTo>
                    <a:pt x="178975" y="2032157"/>
                    <a:pt x="171641" y="2032633"/>
                    <a:pt x="175641" y="2028728"/>
                  </a:cubicBezTo>
                  <a:cubicBezTo>
                    <a:pt x="178689" y="2028918"/>
                    <a:pt x="176784" y="2033967"/>
                    <a:pt x="180404" y="2033490"/>
                  </a:cubicBezTo>
                  <a:cubicBezTo>
                    <a:pt x="185166" y="2030728"/>
                    <a:pt x="182213" y="2027680"/>
                    <a:pt x="182023" y="2022346"/>
                  </a:cubicBezTo>
                  <a:cubicBezTo>
                    <a:pt x="178784" y="2021775"/>
                    <a:pt x="174022" y="2031014"/>
                    <a:pt x="174117" y="2023870"/>
                  </a:cubicBezTo>
                  <a:cubicBezTo>
                    <a:pt x="175165" y="2023870"/>
                    <a:pt x="176213" y="2023870"/>
                    <a:pt x="177260" y="2023870"/>
                  </a:cubicBezTo>
                  <a:cubicBezTo>
                    <a:pt x="177546" y="2022537"/>
                    <a:pt x="176689" y="2022346"/>
                    <a:pt x="175641" y="2022346"/>
                  </a:cubicBezTo>
                  <a:cubicBezTo>
                    <a:pt x="181451" y="2015298"/>
                    <a:pt x="185833" y="2025299"/>
                    <a:pt x="193072" y="2020727"/>
                  </a:cubicBezTo>
                  <a:cubicBezTo>
                    <a:pt x="191834" y="2024918"/>
                    <a:pt x="191072" y="2029395"/>
                    <a:pt x="185261" y="2028823"/>
                  </a:cubicBezTo>
                  <a:close/>
                  <a:moveTo>
                    <a:pt x="194786" y="1990818"/>
                  </a:moveTo>
                  <a:cubicBezTo>
                    <a:pt x="186404" y="1992723"/>
                    <a:pt x="183547" y="2002248"/>
                    <a:pt x="185261" y="2009868"/>
                  </a:cubicBezTo>
                  <a:cubicBezTo>
                    <a:pt x="183166" y="2007773"/>
                    <a:pt x="179356" y="2007773"/>
                    <a:pt x="178975" y="2011392"/>
                  </a:cubicBezTo>
                  <a:cubicBezTo>
                    <a:pt x="179261" y="2009583"/>
                    <a:pt x="177546" y="1999867"/>
                    <a:pt x="185261" y="1998724"/>
                  </a:cubicBezTo>
                  <a:cubicBezTo>
                    <a:pt x="181928" y="1994533"/>
                    <a:pt x="175070" y="2000058"/>
                    <a:pt x="174212" y="2003487"/>
                  </a:cubicBezTo>
                  <a:cubicBezTo>
                    <a:pt x="170212" y="2001867"/>
                    <a:pt x="175450" y="1996438"/>
                    <a:pt x="178975" y="1997105"/>
                  </a:cubicBezTo>
                  <a:cubicBezTo>
                    <a:pt x="180975" y="1991961"/>
                    <a:pt x="173831" y="1995867"/>
                    <a:pt x="175736" y="1990818"/>
                  </a:cubicBezTo>
                  <a:cubicBezTo>
                    <a:pt x="178308" y="1990342"/>
                    <a:pt x="178499" y="1992247"/>
                    <a:pt x="180499" y="1992342"/>
                  </a:cubicBezTo>
                  <a:cubicBezTo>
                    <a:pt x="178308" y="1984056"/>
                    <a:pt x="170212" y="1977198"/>
                    <a:pt x="175736" y="1970149"/>
                  </a:cubicBezTo>
                  <a:cubicBezTo>
                    <a:pt x="177070" y="1970530"/>
                    <a:pt x="177356" y="1971768"/>
                    <a:pt x="178975" y="1971768"/>
                  </a:cubicBezTo>
                  <a:cubicBezTo>
                    <a:pt x="178689" y="1973102"/>
                    <a:pt x="179642" y="1973292"/>
                    <a:pt x="180499" y="1973388"/>
                  </a:cubicBezTo>
                  <a:cubicBezTo>
                    <a:pt x="173927" y="1977293"/>
                    <a:pt x="182213" y="1984627"/>
                    <a:pt x="186881" y="1982913"/>
                  </a:cubicBezTo>
                  <a:cubicBezTo>
                    <a:pt x="188024" y="1988247"/>
                    <a:pt x="183642" y="1988151"/>
                    <a:pt x="182118" y="1990818"/>
                  </a:cubicBezTo>
                  <a:cubicBezTo>
                    <a:pt x="184975" y="1994533"/>
                    <a:pt x="189167" y="1986342"/>
                    <a:pt x="194786" y="1987580"/>
                  </a:cubicBezTo>
                  <a:cubicBezTo>
                    <a:pt x="193548" y="1992438"/>
                    <a:pt x="199073" y="1990628"/>
                    <a:pt x="197930" y="1995486"/>
                  </a:cubicBezTo>
                  <a:cubicBezTo>
                    <a:pt x="194500" y="1996343"/>
                    <a:pt x="194882" y="1993295"/>
                    <a:pt x="194786" y="1990818"/>
                  </a:cubicBezTo>
                  <a:close/>
                  <a:moveTo>
                    <a:pt x="204216" y="2138170"/>
                  </a:moveTo>
                  <a:cubicBezTo>
                    <a:pt x="207645" y="2144171"/>
                    <a:pt x="201168" y="2142933"/>
                    <a:pt x="202692" y="2150838"/>
                  </a:cubicBezTo>
                  <a:cubicBezTo>
                    <a:pt x="199168" y="2148553"/>
                    <a:pt x="201454" y="2140456"/>
                    <a:pt x="197930" y="2138170"/>
                  </a:cubicBezTo>
                  <a:cubicBezTo>
                    <a:pt x="198311" y="2134170"/>
                    <a:pt x="200597" y="2140361"/>
                    <a:pt x="204216" y="2138170"/>
                  </a:cubicBezTo>
                  <a:close/>
                  <a:moveTo>
                    <a:pt x="199454" y="2222276"/>
                  </a:moveTo>
                  <a:cubicBezTo>
                    <a:pt x="195834" y="2214942"/>
                    <a:pt x="208693" y="2215799"/>
                    <a:pt x="212122" y="2220657"/>
                  </a:cubicBezTo>
                  <a:cubicBezTo>
                    <a:pt x="212598" y="2226467"/>
                    <a:pt x="211836" y="2230944"/>
                    <a:pt x="210503" y="2234944"/>
                  </a:cubicBezTo>
                  <a:cubicBezTo>
                    <a:pt x="205073" y="2234087"/>
                    <a:pt x="209550" y="2228848"/>
                    <a:pt x="210503" y="2225419"/>
                  </a:cubicBezTo>
                  <a:cubicBezTo>
                    <a:pt x="209360" y="2221800"/>
                    <a:pt x="201359" y="2215799"/>
                    <a:pt x="199454" y="2222276"/>
                  </a:cubicBezTo>
                  <a:close/>
                  <a:moveTo>
                    <a:pt x="205835" y="2361722"/>
                  </a:moveTo>
                  <a:cubicBezTo>
                    <a:pt x="204978" y="2358198"/>
                    <a:pt x="208883" y="2359436"/>
                    <a:pt x="208979" y="2356959"/>
                  </a:cubicBezTo>
                  <a:cubicBezTo>
                    <a:pt x="210693" y="2357341"/>
                    <a:pt x="210026" y="2360103"/>
                    <a:pt x="212122" y="2360103"/>
                  </a:cubicBezTo>
                  <a:cubicBezTo>
                    <a:pt x="212884" y="2362674"/>
                    <a:pt x="206216" y="2365437"/>
                    <a:pt x="205835" y="2361722"/>
                  </a:cubicBezTo>
                  <a:close/>
                  <a:moveTo>
                    <a:pt x="212217" y="2383915"/>
                  </a:moveTo>
                  <a:cubicBezTo>
                    <a:pt x="215170" y="2381058"/>
                    <a:pt x="213074" y="2375057"/>
                    <a:pt x="210598" y="2372866"/>
                  </a:cubicBezTo>
                  <a:cubicBezTo>
                    <a:pt x="218313" y="2373438"/>
                    <a:pt x="210122" y="2361722"/>
                    <a:pt x="218504" y="2363341"/>
                  </a:cubicBezTo>
                  <a:cubicBezTo>
                    <a:pt x="217456" y="2361722"/>
                    <a:pt x="214884" y="2361722"/>
                    <a:pt x="215360" y="2358579"/>
                  </a:cubicBezTo>
                  <a:cubicBezTo>
                    <a:pt x="222314" y="2359245"/>
                    <a:pt x="221837" y="2352387"/>
                    <a:pt x="223266" y="2347530"/>
                  </a:cubicBezTo>
                  <a:cubicBezTo>
                    <a:pt x="224981" y="2354292"/>
                    <a:pt x="230029" y="2349054"/>
                    <a:pt x="234410" y="2349054"/>
                  </a:cubicBezTo>
                  <a:cubicBezTo>
                    <a:pt x="238792" y="2353054"/>
                    <a:pt x="230695" y="2357912"/>
                    <a:pt x="226505" y="2358579"/>
                  </a:cubicBezTo>
                  <a:cubicBezTo>
                    <a:pt x="226314" y="2361436"/>
                    <a:pt x="228410" y="2361912"/>
                    <a:pt x="228124" y="2364961"/>
                  </a:cubicBezTo>
                  <a:cubicBezTo>
                    <a:pt x="215360" y="2358579"/>
                    <a:pt x="222123" y="2382486"/>
                    <a:pt x="212217" y="2383915"/>
                  </a:cubicBezTo>
                  <a:close/>
                  <a:moveTo>
                    <a:pt x="218504" y="2410871"/>
                  </a:moveTo>
                  <a:cubicBezTo>
                    <a:pt x="220980" y="2407442"/>
                    <a:pt x="230981" y="2403346"/>
                    <a:pt x="224885" y="2396583"/>
                  </a:cubicBezTo>
                  <a:cubicBezTo>
                    <a:pt x="227171" y="2389725"/>
                    <a:pt x="228410" y="2398203"/>
                    <a:pt x="234410" y="2396583"/>
                  </a:cubicBezTo>
                  <a:cubicBezTo>
                    <a:pt x="226505" y="2396869"/>
                    <a:pt x="235744" y="2404966"/>
                    <a:pt x="226505" y="2404489"/>
                  </a:cubicBezTo>
                  <a:cubicBezTo>
                    <a:pt x="228600" y="2408775"/>
                    <a:pt x="236030" y="2407632"/>
                    <a:pt x="236030" y="2414014"/>
                  </a:cubicBezTo>
                  <a:cubicBezTo>
                    <a:pt x="228886" y="2412395"/>
                    <a:pt x="223647" y="2410490"/>
                    <a:pt x="218504" y="2410871"/>
                  </a:cubicBezTo>
                  <a:close/>
                  <a:moveTo>
                    <a:pt x="235934" y="2425158"/>
                  </a:moveTo>
                  <a:cubicBezTo>
                    <a:pt x="235553" y="2420396"/>
                    <a:pt x="241554" y="2419539"/>
                    <a:pt x="243840" y="2422015"/>
                  </a:cubicBezTo>
                  <a:cubicBezTo>
                    <a:pt x="245459" y="2427254"/>
                    <a:pt x="238887" y="2424397"/>
                    <a:pt x="235934" y="2425158"/>
                  </a:cubicBezTo>
                  <a:close/>
                  <a:moveTo>
                    <a:pt x="239078" y="2412395"/>
                  </a:moveTo>
                  <a:cubicBezTo>
                    <a:pt x="239078" y="2409252"/>
                    <a:pt x="243459" y="2410395"/>
                    <a:pt x="242221" y="2406108"/>
                  </a:cubicBezTo>
                  <a:cubicBezTo>
                    <a:pt x="245555" y="2407537"/>
                    <a:pt x="247079" y="2410776"/>
                    <a:pt x="246983" y="2415633"/>
                  </a:cubicBezTo>
                  <a:cubicBezTo>
                    <a:pt x="240983" y="2417919"/>
                    <a:pt x="243935" y="2411252"/>
                    <a:pt x="239078" y="2412395"/>
                  </a:cubicBezTo>
                  <a:close/>
                  <a:moveTo>
                    <a:pt x="223266" y="2502787"/>
                  </a:moveTo>
                  <a:cubicBezTo>
                    <a:pt x="219551" y="2502311"/>
                    <a:pt x="221742" y="2495834"/>
                    <a:pt x="218504" y="2494882"/>
                  </a:cubicBezTo>
                  <a:cubicBezTo>
                    <a:pt x="219266" y="2492500"/>
                    <a:pt x="220504" y="2495548"/>
                    <a:pt x="223266" y="2494882"/>
                  </a:cubicBezTo>
                  <a:cubicBezTo>
                    <a:pt x="224885" y="2494786"/>
                    <a:pt x="224504" y="2492881"/>
                    <a:pt x="224885" y="2491643"/>
                  </a:cubicBezTo>
                  <a:cubicBezTo>
                    <a:pt x="231267" y="2493357"/>
                    <a:pt x="223266" y="2498120"/>
                    <a:pt x="223266" y="2502787"/>
                  </a:cubicBezTo>
                  <a:close/>
                  <a:moveTo>
                    <a:pt x="224885" y="2472688"/>
                  </a:moveTo>
                  <a:cubicBezTo>
                    <a:pt x="228695" y="2476403"/>
                    <a:pt x="224695" y="2480499"/>
                    <a:pt x="224885" y="2485357"/>
                  </a:cubicBezTo>
                  <a:cubicBezTo>
                    <a:pt x="222599" y="2486214"/>
                    <a:pt x="221075" y="2479165"/>
                    <a:pt x="220123" y="2483737"/>
                  </a:cubicBezTo>
                  <a:cubicBezTo>
                    <a:pt x="217742" y="2482404"/>
                    <a:pt x="217837" y="2478594"/>
                    <a:pt x="216980" y="2475832"/>
                  </a:cubicBezTo>
                  <a:cubicBezTo>
                    <a:pt x="219932" y="2475165"/>
                    <a:pt x="220885" y="2472402"/>
                    <a:pt x="224885" y="2472688"/>
                  </a:cubicBezTo>
                  <a:close/>
                  <a:moveTo>
                    <a:pt x="210598" y="2521837"/>
                  </a:moveTo>
                  <a:cubicBezTo>
                    <a:pt x="214503" y="2516122"/>
                    <a:pt x="214503" y="2511741"/>
                    <a:pt x="215360" y="2506026"/>
                  </a:cubicBezTo>
                  <a:cubicBezTo>
                    <a:pt x="221266" y="2508216"/>
                    <a:pt x="218027" y="2522980"/>
                    <a:pt x="210598" y="2521837"/>
                  </a:cubicBezTo>
                  <a:close/>
                  <a:moveTo>
                    <a:pt x="218504" y="2567748"/>
                  </a:moveTo>
                  <a:cubicBezTo>
                    <a:pt x="218789" y="2563842"/>
                    <a:pt x="217742" y="2561175"/>
                    <a:pt x="215360" y="2559842"/>
                  </a:cubicBezTo>
                  <a:cubicBezTo>
                    <a:pt x="216789" y="2555556"/>
                    <a:pt x="220885" y="2561461"/>
                    <a:pt x="223266" y="2561461"/>
                  </a:cubicBezTo>
                  <a:cubicBezTo>
                    <a:pt x="223742" y="2565557"/>
                    <a:pt x="222695" y="2568224"/>
                    <a:pt x="218504" y="2567748"/>
                  </a:cubicBezTo>
                  <a:close/>
                  <a:moveTo>
                    <a:pt x="216884" y="2540792"/>
                  </a:moveTo>
                  <a:cubicBezTo>
                    <a:pt x="219075" y="2537173"/>
                    <a:pt x="218599" y="2530886"/>
                    <a:pt x="224790" y="2531267"/>
                  </a:cubicBezTo>
                  <a:cubicBezTo>
                    <a:pt x="224123" y="2536410"/>
                    <a:pt x="221456" y="2539458"/>
                    <a:pt x="216884" y="2540792"/>
                  </a:cubicBezTo>
                  <a:close/>
                  <a:moveTo>
                    <a:pt x="240697" y="2515456"/>
                  </a:moveTo>
                  <a:cubicBezTo>
                    <a:pt x="238411" y="2515836"/>
                    <a:pt x="240125" y="2520123"/>
                    <a:pt x="237554" y="2520218"/>
                  </a:cubicBezTo>
                  <a:cubicBezTo>
                    <a:pt x="230315" y="2520694"/>
                    <a:pt x="235934" y="2508216"/>
                    <a:pt x="226505" y="2510693"/>
                  </a:cubicBezTo>
                  <a:cubicBezTo>
                    <a:pt x="227933" y="2504788"/>
                    <a:pt x="227267" y="2496691"/>
                    <a:pt x="231267" y="2493262"/>
                  </a:cubicBezTo>
                  <a:cubicBezTo>
                    <a:pt x="238506" y="2497739"/>
                    <a:pt x="236125" y="2496977"/>
                    <a:pt x="245555" y="2494882"/>
                  </a:cubicBezTo>
                  <a:cubicBezTo>
                    <a:pt x="245745" y="2497358"/>
                    <a:pt x="244793" y="2500882"/>
                    <a:pt x="247174" y="2501168"/>
                  </a:cubicBezTo>
                  <a:cubicBezTo>
                    <a:pt x="245840" y="2502311"/>
                    <a:pt x="238887" y="2500787"/>
                    <a:pt x="236030" y="2504407"/>
                  </a:cubicBezTo>
                  <a:cubicBezTo>
                    <a:pt x="234887" y="2509264"/>
                    <a:pt x="237649" y="2510217"/>
                    <a:pt x="237554" y="2513932"/>
                  </a:cubicBezTo>
                  <a:cubicBezTo>
                    <a:pt x="242602" y="2514693"/>
                    <a:pt x="238220" y="2506026"/>
                    <a:pt x="243935" y="2507550"/>
                  </a:cubicBezTo>
                  <a:cubicBezTo>
                    <a:pt x="242983" y="2511646"/>
                    <a:pt x="244602" y="2513265"/>
                    <a:pt x="248698" y="2512312"/>
                  </a:cubicBezTo>
                  <a:cubicBezTo>
                    <a:pt x="250793" y="2516217"/>
                    <a:pt x="244031" y="2518884"/>
                    <a:pt x="248698" y="2520218"/>
                  </a:cubicBezTo>
                  <a:cubicBezTo>
                    <a:pt x="251269" y="2524314"/>
                    <a:pt x="242221" y="2517265"/>
                    <a:pt x="240697" y="2515456"/>
                  </a:cubicBezTo>
                  <a:close/>
                  <a:moveTo>
                    <a:pt x="247079" y="2480594"/>
                  </a:moveTo>
                  <a:cubicBezTo>
                    <a:pt x="251174" y="2474879"/>
                    <a:pt x="243840" y="2473450"/>
                    <a:pt x="247079" y="2469545"/>
                  </a:cubicBezTo>
                  <a:cubicBezTo>
                    <a:pt x="248507" y="2470783"/>
                    <a:pt x="250698" y="2471259"/>
                    <a:pt x="253365" y="2471164"/>
                  </a:cubicBezTo>
                  <a:cubicBezTo>
                    <a:pt x="253556" y="2478975"/>
                    <a:pt x="259937" y="2480499"/>
                    <a:pt x="259747" y="2488595"/>
                  </a:cubicBezTo>
                  <a:cubicBezTo>
                    <a:pt x="254222" y="2483832"/>
                    <a:pt x="255270" y="2480499"/>
                    <a:pt x="247079" y="2480594"/>
                  </a:cubicBezTo>
                  <a:close/>
                  <a:moveTo>
                    <a:pt x="96488" y="2155696"/>
                  </a:moveTo>
                  <a:cubicBezTo>
                    <a:pt x="93631" y="2155887"/>
                    <a:pt x="93155" y="2153696"/>
                    <a:pt x="90202" y="2154077"/>
                  </a:cubicBezTo>
                  <a:cubicBezTo>
                    <a:pt x="89725" y="2144361"/>
                    <a:pt x="101537" y="2149410"/>
                    <a:pt x="96488" y="2155696"/>
                  </a:cubicBezTo>
                  <a:close/>
                  <a:moveTo>
                    <a:pt x="82201" y="2406108"/>
                  </a:moveTo>
                  <a:cubicBezTo>
                    <a:pt x="77152" y="2407442"/>
                    <a:pt x="77343" y="2403632"/>
                    <a:pt x="74295" y="2402965"/>
                  </a:cubicBezTo>
                  <a:cubicBezTo>
                    <a:pt x="77724" y="2400584"/>
                    <a:pt x="76867" y="2393916"/>
                    <a:pt x="82201" y="2393440"/>
                  </a:cubicBezTo>
                  <a:cubicBezTo>
                    <a:pt x="82201" y="2397631"/>
                    <a:pt x="82201" y="2401822"/>
                    <a:pt x="82201" y="2406108"/>
                  </a:cubicBezTo>
                  <a:close/>
                  <a:moveTo>
                    <a:pt x="102775" y="2726244"/>
                  </a:moveTo>
                  <a:cubicBezTo>
                    <a:pt x="103442" y="2730054"/>
                    <a:pt x="99917" y="2729673"/>
                    <a:pt x="101156" y="2734149"/>
                  </a:cubicBezTo>
                  <a:cubicBezTo>
                    <a:pt x="103442" y="2733292"/>
                    <a:pt x="105061" y="2731673"/>
                    <a:pt x="105918" y="2729387"/>
                  </a:cubicBezTo>
                  <a:cubicBezTo>
                    <a:pt x="110490" y="2732054"/>
                    <a:pt x="100489" y="2733292"/>
                    <a:pt x="102680" y="2738912"/>
                  </a:cubicBezTo>
                  <a:cubicBezTo>
                    <a:pt x="96964" y="2736531"/>
                    <a:pt x="96298" y="2727958"/>
                    <a:pt x="102775" y="2726244"/>
                  </a:cubicBezTo>
                  <a:close/>
                  <a:moveTo>
                    <a:pt x="96488" y="2746913"/>
                  </a:moveTo>
                  <a:cubicBezTo>
                    <a:pt x="99632" y="2748151"/>
                    <a:pt x="102203" y="2752438"/>
                    <a:pt x="99632" y="2754819"/>
                  </a:cubicBezTo>
                  <a:cubicBezTo>
                    <a:pt x="96393" y="2753676"/>
                    <a:pt x="93155" y="2750056"/>
                    <a:pt x="96488" y="2746913"/>
                  </a:cubicBezTo>
                  <a:close/>
                  <a:moveTo>
                    <a:pt x="93345" y="2791299"/>
                  </a:moveTo>
                  <a:cubicBezTo>
                    <a:pt x="101441" y="2790442"/>
                    <a:pt x="93345" y="2796919"/>
                    <a:pt x="99727" y="2796062"/>
                  </a:cubicBezTo>
                  <a:cubicBezTo>
                    <a:pt x="100013" y="2799491"/>
                    <a:pt x="98393" y="2801110"/>
                    <a:pt x="94964" y="2800824"/>
                  </a:cubicBezTo>
                  <a:cubicBezTo>
                    <a:pt x="96012" y="2795872"/>
                    <a:pt x="92107" y="2796062"/>
                    <a:pt x="93345" y="2791299"/>
                  </a:cubicBezTo>
                  <a:close/>
                  <a:moveTo>
                    <a:pt x="67913" y="2677190"/>
                  </a:moveTo>
                  <a:cubicBezTo>
                    <a:pt x="67818" y="2670046"/>
                    <a:pt x="73819" y="2678142"/>
                    <a:pt x="79058" y="2675571"/>
                  </a:cubicBezTo>
                  <a:cubicBezTo>
                    <a:pt x="78296" y="2682143"/>
                    <a:pt x="80963" y="2685286"/>
                    <a:pt x="85439" y="2686620"/>
                  </a:cubicBezTo>
                  <a:cubicBezTo>
                    <a:pt x="84868" y="2690716"/>
                    <a:pt x="82677" y="2696621"/>
                    <a:pt x="79058" y="2693001"/>
                  </a:cubicBezTo>
                  <a:cubicBezTo>
                    <a:pt x="79724" y="2691097"/>
                    <a:pt x="81058" y="2689763"/>
                    <a:pt x="83820" y="2689858"/>
                  </a:cubicBezTo>
                  <a:cubicBezTo>
                    <a:pt x="76200" y="2687763"/>
                    <a:pt x="74295" y="2675475"/>
                    <a:pt x="67913" y="2677190"/>
                  </a:cubicBezTo>
                  <a:close/>
                  <a:moveTo>
                    <a:pt x="74295" y="2705670"/>
                  </a:moveTo>
                  <a:cubicBezTo>
                    <a:pt x="73533" y="2702241"/>
                    <a:pt x="76581" y="2702622"/>
                    <a:pt x="79058" y="2702526"/>
                  </a:cubicBezTo>
                  <a:cubicBezTo>
                    <a:pt x="79248" y="2699669"/>
                    <a:pt x="77057" y="2699193"/>
                    <a:pt x="77438" y="2696240"/>
                  </a:cubicBezTo>
                  <a:cubicBezTo>
                    <a:pt x="86487" y="2696431"/>
                    <a:pt x="79629" y="2705956"/>
                    <a:pt x="74295" y="2705670"/>
                  </a:cubicBezTo>
                  <a:close/>
                  <a:moveTo>
                    <a:pt x="82201" y="2748437"/>
                  </a:moveTo>
                  <a:cubicBezTo>
                    <a:pt x="86392" y="2747961"/>
                    <a:pt x="83439" y="2754533"/>
                    <a:pt x="88583" y="2753199"/>
                  </a:cubicBezTo>
                  <a:cubicBezTo>
                    <a:pt x="88583" y="2754819"/>
                    <a:pt x="88583" y="2756343"/>
                    <a:pt x="88583" y="2757962"/>
                  </a:cubicBezTo>
                  <a:cubicBezTo>
                    <a:pt x="83725" y="2757391"/>
                    <a:pt x="78581" y="2752533"/>
                    <a:pt x="82201" y="2748437"/>
                  </a:cubicBezTo>
                  <a:close/>
                  <a:moveTo>
                    <a:pt x="91726" y="2784918"/>
                  </a:moveTo>
                  <a:cubicBezTo>
                    <a:pt x="87249" y="2783584"/>
                    <a:pt x="87630" y="2787108"/>
                    <a:pt x="83820" y="2786537"/>
                  </a:cubicBezTo>
                  <a:cubicBezTo>
                    <a:pt x="82106" y="2787108"/>
                    <a:pt x="92297" y="2774726"/>
                    <a:pt x="91726" y="2784918"/>
                  </a:cubicBezTo>
                  <a:close/>
                  <a:moveTo>
                    <a:pt x="90107" y="2719957"/>
                  </a:moveTo>
                  <a:cubicBezTo>
                    <a:pt x="88773" y="2722148"/>
                    <a:pt x="79629" y="2718909"/>
                    <a:pt x="80582" y="2713575"/>
                  </a:cubicBezTo>
                  <a:cubicBezTo>
                    <a:pt x="87154" y="2712432"/>
                    <a:pt x="87821" y="2717005"/>
                    <a:pt x="90107" y="2719957"/>
                  </a:cubicBezTo>
                  <a:close/>
                  <a:moveTo>
                    <a:pt x="90107" y="2700907"/>
                  </a:moveTo>
                  <a:cubicBezTo>
                    <a:pt x="85630" y="2701002"/>
                    <a:pt x="87154" y="2692716"/>
                    <a:pt x="91726" y="2693001"/>
                  </a:cubicBezTo>
                  <a:cubicBezTo>
                    <a:pt x="92202" y="2696621"/>
                    <a:pt x="91440" y="2699098"/>
                    <a:pt x="90107" y="2700907"/>
                  </a:cubicBezTo>
                  <a:close/>
                  <a:moveTo>
                    <a:pt x="96488" y="2669189"/>
                  </a:moveTo>
                  <a:cubicBezTo>
                    <a:pt x="92297" y="2669665"/>
                    <a:pt x="91345" y="2666998"/>
                    <a:pt x="91726" y="2662902"/>
                  </a:cubicBezTo>
                  <a:cubicBezTo>
                    <a:pt x="96012" y="2662998"/>
                    <a:pt x="99346" y="2666522"/>
                    <a:pt x="96488" y="2669189"/>
                  </a:cubicBezTo>
                  <a:close/>
                  <a:moveTo>
                    <a:pt x="93345" y="2596323"/>
                  </a:moveTo>
                  <a:cubicBezTo>
                    <a:pt x="94964" y="2602705"/>
                    <a:pt x="90869" y="2603371"/>
                    <a:pt x="88583" y="2605848"/>
                  </a:cubicBezTo>
                  <a:cubicBezTo>
                    <a:pt x="87059" y="2605752"/>
                    <a:pt x="87725" y="2594513"/>
                    <a:pt x="93345" y="2596323"/>
                  </a:cubicBezTo>
                  <a:close/>
                  <a:moveTo>
                    <a:pt x="88583" y="2662902"/>
                  </a:moveTo>
                  <a:cubicBezTo>
                    <a:pt x="87916" y="2665569"/>
                    <a:pt x="76581" y="2665569"/>
                    <a:pt x="75914" y="2662902"/>
                  </a:cubicBezTo>
                  <a:cubicBezTo>
                    <a:pt x="79534" y="2653854"/>
                    <a:pt x="82391" y="2662522"/>
                    <a:pt x="88583" y="2662902"/>
                  </a:cubicBezTo>
                  <a:close/>
                  <a:moveTo>
                    <a:pt x="77438" y="2628041"/>
                  </a:moveTo>
                  <a:cubicBezTo>
                    <a:pt x="72009" y="2628422"/>
                    <a:pt x="74009" y="2636232"/>
                    <a:pt x="67913" y="2635947"/>
                  </a:cubicBezTo>
                  <a:cubicBezTo>
                    <a:pt x="68675" y="2628422"/>
                    <a:pt x="66580" y="2633566"/>
                    <a:pt x="61627" y="2632803"/>
                  </a:cubicBezTo>
                  <a:cubicBezTo>
                    <a:pt x="66294" y="2627850"/>
                    <a:pt x="71152" y="2626326"/>
                    <a:pt x="77438" y="2628041"/>
                  </a:cubicBezTo>
                  <a:close/>
                  <a:moveTo>
                    <a:pt x="71152" y="2612134"/>
                  </a:moveTo>
                  <a:cubicBezTo>
                    <a:pt x="64865" y="2613182"/>
                    <a:pt x="64770" y="2607943"/>
                    <a:pt x="64865" y="2602609"/>
                  </a:cubicBezTo>
                  <a:cubicBezTo>
                    <a:pt x="67723" y="2604895"/>
                    <a:pt x="71819" y="2606133"/>
                    <a:pt x="71152" y="2612134"/>
                  </a:cubicBezTo>
                  <a:close/>
                  <a:moveTo>
                    <a:pt x="91726" y="2475832"/>
                  </a:moveTo>
                  <a:cubicBezTo>
                    <a:pt x="91345" y="2471736"/>
                    <a:pt x="92297" y="2468974"/>
                    <a:pt x="96488" y="2469545"/>
                  </a:cubicBezTo>
                  <a:cubicBezTo>
                    <a:pt x="96869" y="2473641"/>
                    <a:pt x="95917" y="2476308"/>
                    <a:pt x="91726" y="2475832"/>
                  </a:cubicBezTo>
                  <a:close/>
                  <a:moveTo>
                    <a:pt x="83820" y="2471069"/>
                  </a:moveTo>
                  <a:cubicBezTo>
                    <a:pt x="84677" y="2468783"/>
                    <a:pt x="86201" y="2467068"/>
                    <a:pt x="86963" y="2464782"/>
                  </a:cubicBezTo>
                  <a:cubicBezTo>
                    <a:pt x="93631" y="2466497"/>
                    <a:pt x="92393" y="2456115"/>
                    <a:pt x="98108" y="2461639"/>
                  </a:cubicBezTo>
                  <a:cubicBezTo>
                    <a:pt x="91916" y="2463354"/>
                    <a:pt x="91535" y="2470878"/>
                    <a:pt x="83820" y="2471069"/>
                  </a:cubicBezTo>
                  <a:close/>
                  <a:moveTo>
                    <a:pt x="121825" y="2369628"/>
                  </a:moveTo>
                  <a:cubicBezTo>
                    <a:pt x="125635" y="2371628"/>
                    <a:pt x="128302" y="2374771"/>
                    <a:pt x="128111" y="2380772"/>
                  </a:cubicBezTo>
                  <a:cubicBezTo>
                    <a:pt x="123539" y="2379534"/>
                    <a:pt x="121444" y="2375819"/>
                    <a:pt x="121825" y="2369628"/>
                  </a:cubicBezTo>
                  <a:close/>
                  <a:moveTo>
                    <a:pt x="131350" y="2290380"/>
                  </a:moveTo>
                  <a:cubicBezTo>
                    <a:pt x="130016" y="2289427"/>
                    <a:pt x="128492" y="2288475"/>
                    <a:pt x="128207" y="2290380"/>
                  </a:cubicBezTo>
                  <a:cubicBezTo>
                    <a:pt x="126492" y="2288951"/>
                    <a:pt x="127730" y="2287427"/>
                    <a:pt x="126683" y="2282474"/>
                  </a:cubicBezTo>
                  <a:cubicBezTo>
                    <a:pt x="128207" y="2282474"/>
                    <a:pt x="129826" y="2282474"/>
                    <a:pt x="131350" y="2282474"/>
                  </a:cubicBezTo>
                  <a:cubicBezTo>
                    <a:pt x="131350" y="2285141"/>
                    <a:pt x="131350" y="2287713"/>
                    <a:pt x="131350" y="2290380"/>
                  </a:cubicBezTo>
                  <a:close/>
                  <a:moveTo>
                    <a:pt x="129731" y="2266567"/>
                  </a:moveTo>
                  <a:cubicBezTo>
                    <a:pt x="128302" y="2269329"/>
                    <a:pt x="126206" y="2272663"/>
                    <a:pt x="123349" y="2269711"/>
                  </a:cubicBezTo>
                  <a:cubicBezTo>
                    <a:pt x="122682" y="2264853"/>
                    <a:pt x="127445" y="2264091"/>
                    <a:pt x="129731" y="2266567"/>
                  </a:cubicBezTo>
                  <a:close/>
                  <a:moveTo>
                    <a:pt x="121825" y="2233325"/>
                  </a:moveTo>
                  <a:cubicBezTo>
                    <a:pt x="122301" y="2235897"/>
                    <a:pt x="120301" y="2236087"/>
                    <a:pt x="120301" y="2238087"/>
                  </a:cubicBezTo>
                  <a:cubicBezTo>
                    <a:pt x="118872" y="2236849"/>
                    <a:pt x="116681" y="2236373"/>
                    <a:pt x="113919" y="2236468"/>
                  </a:cubicBezTo>
                  <a:cubicBezTo>
                    <a:pt x="114395" y="2230849"/>
                    <a:pt x="118015" y="2232373"/>
                    <a:pt x="121825" y="2233325"/>
                  </a:cubicBezTo>
                  <a:close/>
                  <a:moveTo>
                    <a:pt x="104394" y="2190558"/>
                  </a:moveTo>
                  <a:cubicBezTo>
                    <a:pt x="102965" y="2185509"/>
                    <a:pt x="109633" y="2188367"/>
                    <a:pt x="109157" y="2184176"/>
                  </a:cubicBezTo>
                  <a:cubicBezTo>
                    <a:pt x="111633" y="2187510"/>
                    <a:pt x="110585" y="2194368"/>
                    <a:pt x="115538" y="2195320"/>
                  </a:cubicBezTo>
                  <a:cubicBezTo>
                    <a:pt x="120015" y="2196844"/>
                    <a:pt x="104870" y="2194082"/>
                    <a:pt x="104394" y="2190558"/>
                  </a:cubicBezTo>
                  <a:close/>
                  <a:moveTo>
                    <a:pt x="107537" y="2207988"/>
                  </a:moveTo>
                  <a:cubicBezTo>
                    <a:pt x="107251" y="2204083"/>
                    <a:pt x="110014" y="2203131"/>
                    <a:pt x="110681" y="2200083"/>
                  </a:cubicBezTo>
                  <a:cubicBezTo>
                    <a:pt x="114395" y="2201321"/>
                    <a:pt x="112300" y="2209894"/>
                    <a:pt x="107537" y="2207988"/>
                  </a:cubicBezTo>
                  <a:close/>
                  <a:moveTo>
                    <a:pt x="107537" y="2253899"/>
                  </a:moveTo>
                  <a:cubicBezTo>
                    <a:pt x="107537" y="2248660"/>
                    <a:pt x="110204" y="2245993"/>
                    <a:pt x="115443" y="2245993"/>
                  </a:cubicBezTo>
                  <a:cubicBezTo>
                    <a:pt x="115443" y="2247612"/>
                    <a:pt x="115443" y="2249136"/>
                    <a:pt x="115443" y="2250756"/>
                  </a:cubicBezTo>
                  <a:cubicBezTo>
                    <a:pt x="109442" y="2248470"/>
                    <a:pt x="112490" y="2255137"/>
                    <a:pt x="107537" y="2253899"/>
                  </a:cubicBezTo>
                  <a:close/>
                  <a:moveTo>
                    <a:pt x="120206" y="2277711"/>
                  </a:moveTo>
                  <a:cubicBezTo>
                    <a:pt x="118110" y="2277140"/>
                    <a:pt x="117729" y="2274949"/>
                    <a:pt x="115443" y="2274568"/>
                  </a:cubicBezTo>
                  <a:cubicBezTo>
                    <a:pt x="116396" y="2272949"/>
                    <a:pt x="119063" y="2272949"/>
                    <a:pt x="118586" y="2269806"/>
                  </a:cubicBezTo>
                  <a:cubicBezTo>
                    <a:pt x="122873" y="2271901"/>
                    <a:pt x="126968" y="2274092"/>
                    <a:pt x="131255" y="2276187"/>
                  </a:cubicBezTo>
                  <a:cubicBezTo>
                    <a:pt x="132398" y="2280474"/>
                    <a:pt x="123825" y="2275045"/>
                    <a:pt x="124968" y="2279426"/>
                  </a:cubicBezTo>
                  <a:cubicBezTo>
                    <a:pt x="123158" y="2278854"/>
                    <a:pt x="120396" y="2270282"/>
                    <a:pt x="120206" y="2277711"/>
                  </a:cubicBezTo>
                  <a:close/>
                  <a:moveTo>
                    <a:pt x="121825" y="2295142"/>
                  </a:moveTo>
                  <a:cubicBezTo>
                    <a:pt x="123444" y="2295047"/>
                    <a:pt x="123063" y="2293237"/>
                    <a:pt x="123444" y="2291999"/>
                  </a:cubicBezTo>
                  <a:cubicBezTo>
                    <a:pt x="128778" y="2293428"/>
                    <a:pt x="124206" y="2294952"/>
                    <a:pt x="125063" y="2299905"/>
                  </a:cubicBezTo>
                  <a:cubicBezTo>
                    <a:pt x="121539" y="2299238"/>
                    <a:pt x="119348" y="2297142"/>
                    <a:pt x="118682" y="2293618"/>
                  </a:cubicBezTo>
                  <a:cubicBezTo>
                    <a:pt x="120491" y="2293332"/>
                    <a:pt x="121444" y="2293904"/>
                    <a:pt x="121825" y="2295142"/>
                  </a:cubicBezTo>
                  <a:close/>
                  <a:moveTo>
                    <a:pt x="115538" y="2306191"/>
                  </a:moveTo>
                  <a:cubicBezTo>
                    <a:pt x="121444" y="2304477"/>
                    <a:pt x="120872" y="2313049"/>
                    <a:pt x="123444" y="2306191"/>
                  </a:cubicBezTo>
                  <a:cubicBezTo>
                    <a:pt x="127254" y="2311335"/>
                    <a:pt x="124397" y="2322479"/>
                    <a:pt x="131350" y="2320479"/>
                  </a:cubicBezTo>
                  <a:cubicBezTo>
                    <a:pt x="130302" y="2323622"/>
                    <a:pt x="127159" y="2324765"/>
                    <a:pt x="123444" y="2325241"/>
                  </a:cubicBezTo>
                  <a:cubicBezTo>
                    <a:pt x="124777" y="2320765"/>
                    <a:pt x="121253" y="2321145"/>
                    <a:pt x="121825" y="2317336"/>
                  </a:cubicBezTo>
                  <a:cubicBezTo>
                    <a:pt x="118682" y="2319050"/>
                    <a:pt x="123825" y="2325813"/>
                    <a:pt x="121825" y="2331623"/>
                  </a:cubicBezTo>
                  <a:cubicBezTo>
                    <a:pt x="116205" y="2332004"/>
                    <a:pt x="120206" y="2322670"/>
                    <a:pt x="113919" y="2323717"/>
                  </a:cubicBezTo>
                  <a:cubicBezTo>
                    <a:pt x="118586" y="2318574"/>
                    <a:pt x="115443" y="2314287"/>
                    <a:pt x="115538" y="2306191"/>
                  </a:cubicBezTo>
                  <a:close/>
                  <a:moveTo>
                    <a:pt x="126587" y="2355340"/>
                  </a:moveTo>
                  <a:cubicBezTo>
                    <a:pt x="124015" y="2362770"/>
                    <a:pt x="110681" y="2356007"/>
                    <a:pt x="110681" y="2350578"/>
                  </a:cubicBezTo>
                  <a:cubicBezTo>
                    <a:pt x="116110" y="2354674"/>
                    <a:pt x="121063" y="2350482"/>
                    <a:pt x="126587" y="2355340"/>
                  </a:cubicBezTo>
                  <a:close/>
                  <a:moveTo>
                    <a:pt x="118682" y="2377533"/>
                  </a:moveTo>
                  <a:cubicBezTo>
                    <a:pt x="117158" y="2384391"/>
                    <a:pt x="126016" y="2386011"/>
                    <a:pt x="126683" y="2394964"/>
                  </a:cubicBezTo>
                  <a:cubicBezTo>
                    <a:pt x="119444" y="2395345"/>
                    <a:pt x="117538" y="2375057"/>
                    <a:pt x="112395" y="2383820"/>
                  </a:cubicBezTo>
                  <a:cubicBezTo>
                    <a:pt x="105537" y="2381820"/>
                    <a:pt x="113348" y="2376867"/>
                    <a:pt x="118682" y="2377533"/>
                  </a:cubicBezTo>
                  <a:close/>
                  <a:moveTo>
                    <a:pt x="115538" y="2385439"/>
                  </a:moveTo>
                  <a:cubicBezTo>
                    <a:pt x="115729" y="2389344"/>
                    <a:pt x="113062" y="2390392"/>
                    <a:pt x="112300" y="2393345"/>
                  </a:cubicBezTo>
                  <a:cubicBezTo>
                    <a:pt x="107633" y="2392202"/>
                    <a:pt x="102489" y="2391535"/>
                    <a:pt x="99632" y="2388582"/>
                  </a:cubicBezTo>
                  <a:cubicBezTo>
                    <a:pt x="105442" y="2384677"/>
                    <a:pt x="109823" y="2387916"/>
                    <a:pt x="115538" y="2385439"/>
                  </a:cubicBezTo>
                  <a:close/>
                  <a:moveTo>
                    <a:pt x="94869" y="2374390"/>
                  </a:moveTo>
                  <a:cubicBezTo>
                    <a:pt x="95822" y="2370104"/>
                    <a:pt x="99250" y="2368199"/>
                    <a:pt x="104394" y="2368008"/>
                  </a:cubicBezTo>
                  <a:cubicBezTo>
                    <a:pt x="105727" y="2371914"/>
                    <a:pt x="108109" y="2374866"/>
                    <a:pt x="107537" y="2380677"/>
                  </a:cubicBezTo>
                  <a:cubicBezTo>
                    <a:pt x="98679" y="2383249"/>
                    <a:pt x="104299" y="2371247"/>
                    <a:pt x="94869" y="2374390"/>
                  </a:cubicBezTo>
                  <a:close/>
                  <a:moveTo>
                    <a:pt x="112300" y="2548793"/>
                  </a:moveTo>
                  <a:cubicBezTo>
                    <a:pt x="112490" y="2546507"/>
                    <a:pt x="112586" y="2544316"/>
                    <a:pt x="110681" y="2544031"/>
                  </a:cubicBezTo>
                  <a:cubicBezTo>
                    <a:pt x="113728" y="2542316"/>
                    <a:pt x="116205" y="2540030"/>
                    <a:pt x="120206" y="2539268"/>
                  </a:cubicBezTo>
                  <a:cubicBezTo>
                    <a:pt x="116491" y="2541364"/>
                    <a:pt x="118682" y="2549269"/>
                    <a:pt x="112300" y="2548793"/>
                  </a:cubicBezTo>
                  <a:close/>
                  <a:moveTo>
                    <a:pt x="120206" y="2478975"/>
                  </a:moveTo>
                  <a:cubicBezTo>
                    <a:pt x="116776" y="2476593"/>
                    <a:pt x="121349" y="2475069"/>
                    <a:pt x="118586" y="2471069"/>
                  </a:cubicBezTo>
                  <a:cubicBezTo>
                    <a:pt x="130016" y="2472688"/>
                    <a:pt x="121063" y="2463830"/>
                    <a:pt x="129731" y="2463163"/>
                  </a:cubicBezTo>
                  <a:cubicBezTo>
                    <a:pt x="129731" y="2465830"/>
                    <a:pt x="129731" y="2468497"/>
                    <a:pt x="129731" y="2471069"/>
                  </a:cubicBezTo>
                  <a:cubicBezTo>
                    <a:pt x="126587" y="2473736"/>
                    <a:pt x="121825" y="2474784"/>
                    <a:pt x="120206" y="2478975"/>
                  </a:cubicBezTo>
                  <a:close/>
                  <a:moveTo>
                    <a:pt x="126587" y="2501168"/>
                  </a:moveTo>
                  <a:cubicBezTo>
                    <a:pt x="127730" y="2495453"/>
                    <a:pt x="132779" y="2492691"/>
                    <a:pt x="129731" y="2486881"/>
                  </a:cubicBezTo>
                  <a:cubicBezTo>
                    <a:pt x="137160" y="2488500"/>
                    <a:pt x="130493" y="2500597"/>
                    <a:pt x="126587" y="2501168"/>
                  </a:cubicBezTo>
                  <a:close/>
                  <a:moveTo>
                    <a:pt x="134493" y="2447257"/>
                  </a:moveTo>
                  <a:cubicBezTo>
                    <a:pt x="136398" y="2444875"/>
                    <a:pt x="135827" y="2440208"/>
                    <a:pt x="140780" y="2440875"/>
                  </a:cubicBezTo>
                  <a:cubicBezTo>
                    <a:pt x="142780" y="2451924"/>
                    <a:pt x="144494" y="2440303"/>
                    <a:pt x="147161" y="2440875"/>
                  </a:cubicBezTo>
                  <a:cubicBezTo>
                    <a:pt x="150781" y="2444304"/>
                    <a:pt x="145828" y="2446304"/>
                    <a:pt x="147161" y="2452019"/>
                  </a:cubicBezTo>
                  <a:cubicBezTo>
                    <a:pt x="140589" y="2452876"/>
                    <a:pt x="139160" y="2448495"/>
                    <a:pt x="134493" y="2447257"/>
                  </a:cubicBezTo>
                  <a:close/>
                  <a:moveTo>
                    <a:pt x="134493" y="2628041"/>
                  </a:moveTo>
                  <a:cubicBezTo>
                    <a:pt x="139541" y="2626612"/>
                    <a:pt x="137732" y="2632137"/>
                    <a:pt x="140780" y="2632803"/>
                  </a:cubicBezTo>
                  <a:cubicBezTo>
                    <a:pt x="139827" y="2636232"/>
                    <a:pt x="132493" y="2632803"/>
                    <a:pt x="134493" y="2628041"/>
                  </a:cubicBezTo>
                  <a:close/>
                  <a:moveTo>
                    <a:pt x="148781" y="2693001"/>
                  </a:moveTo>
                  <a:cubicBezTo>
                    <a:pt x="145066" y="2693001"/>
                    <a:pt x="141446" y="2693001"/>
                    <a:pt x="137732" y="2693001"/>
                  </a:cubicBezTo>
                  <a:cubicBezTo>
                    <a:pt x="137732" y="2690906"/>
                    <a:pt x="137732" y="2688810"/>
                    <a:pt x="137732" y="2686620"/>
                  </a:cubicBezTo>
                  <a:cubicBezTo>
                    <a:pt x="145447" y="2691573"/>
                    <a:pt x="141637" y="2690811"/>
                    <a:pt x="148781" y="2688239"/>
                  </a:cubicBezTo>
                  <a:cubicBezTo>
                    <a:pt x="148781" y="2689858"/>
                    <a:pt x="148781" y="2691382"/>
                    <a:pt x="148781" y="2693001"/>
                  </a:cubicBezTo>
                  <a:close/>
                  <a:moveTo>
                    <a:pt x="147161" y="2466307"/>
                  </a:moveTo>
                  <a:cubicBezTo>
                    <a:pt x="144018" y="2467354"/>
                    <a:pt x="148209" y="2475736"/>
                    <a:pt x="142399" y="2474212"/>
                  </a:cubicBezTo>
                  <a:cubicBezTo>
                    <a:pt x="142113" y="2469735"/>
                    <a:pt x="142208" y="2465544"/>
                    <a:pt x="147161" y="2466307"/>
                  </a:cubicBezTo>
                  <a:close/>
                  <a:moveTo>
                    <a:pt x="155067" y="2464782"/>
                  </a:moveTo>
                  <a:cubicBezTo>
                    <a:pt x="154877" y="2461925"/>
                    <a:pt x="157067" y="2461449"/>
                    <a:pt x="156686" y="2458401"/>
                  </a:cubicBezTo>
                  <a:cubicBezTo>
                    <a:pt x="154115" y="2457924"/>
                    <a:pt x="154019" y="2459925"/>
                    <a:pt x="151924" y="2460020"/>
                  </a:cubicBezTo>
                  <a:cubicBezTo>
                    <a:pt x="156305" y="2468116"/>
                    <a:pt x="146780" y="2454305"/>
                    <a:pt x="148781" y="2464782"/>
                  </a:cubicBezTo>
                  <a:cubicBezTo>
                    <a:pt x="147352" y="2463544"/>
                    <a:pt x="145256" y="2463068"/>
                    <a:pt x="142494" y="2463163"/>
                  </a:cubicBezTo>
                  <a:cubicBezTo>
                    <a:pt x="143828" y="2458686"/>
                    <a:pt x="140303" y="2459067"/>
                    <a:pt x="140875" y="2455257"/>
                  </a:cubicBezTo>
                  <a:cubicBezTo>
                    <a:pt x="145923" y="2453257"/>
                    <a:pt x="152400" y="2450114"/>
                    <a:pt x="153543" y="2456877"/>
                  </a:cubicBezTo>
                  <a:cubicBezTo>
                    <a:pt x="155067" y="2455543"/>
                    <a:pt x="158877" y="2448685"/>
                    <a:pt x="155067" y="2447352"/>
                  </a:cubicBezTo>
                  <a:cubicBezTo>
                    <a:pt x="156115" y="2442589"/>
                    <a:pt x="158496" y="2448876"/>
                    <a:pt x="161449" y="2447352"/>
                  </a:cubicBezTo>
                  <a:cubicBezTo>
                    <a:pt x="159449" y="2453448"/>
                    <a:pt x="162687" y="2461353"/>
                    <a:pt x="155067" y="2464782"/>
                  </a:cubicBezTo>
                  <a:close/>
                  <a:moveTo>
                    <a:pt x="240697" y="2689858"/>
                  </a:moveTo>
                  <a:cubicBezTo>
                    <a:pt x="232791" y="2691477"/>
                    <a:pt x="226600" y="2674904"/>
                    <a:pt x="235934" y="2673951"/>
                  </a:cubicBezTo>
                  <a:cubicBezTo>
                    <a:pt x="236601" y="2679857"/>
                    <a:pt x="236792" y="2684143"/>
                    <a:pt x="240697" y="2689858"/>
                  </a:cubicBezTo>
                  <a:close/>
                  <a:moveTo>
                    <a:pt x="229648" y="2656521"/>
                  </a:moveTo>
                  <a:cubicBezTo>
                    <a:pt x="235553" y="2655378"/>
                    <a:pt x="236696" y="2658997"/>
                    <a:pt x="236030" y="2664426"/>
                  </a:cubicBezTo>
                  <a:cubicBezTo>
                    <a:pt x="232791" y="2663093"/>
                    <a:pt x="228886" y="2662998"/>
                    <a:pt x="232886" y="2665950"/>
                  </a:cubicBezTo>
                  <a:cubicBezTo>
                    <a:pt x="232219" y="2668332"/>
                    <a:pt x="230886" y="2665379"/>
                    <a:pt x="228124" y="2665950"/>
                  </a:cubicBezTo>
                  <a:cubicBezTo>
                    <a:pt x="230791" y="2662712"/>
                    <a:pt x="231553" y="2661378"/>
                    <a:pt x="229648" y="2656521"/>
                  </a:cubicBezTo>
                  <a:close/>
                  <a:moveTo>
                    <a:pt x="213741" y="2640709"/>
                  </a:moveTo>
                  <a:cubicBezTo>
                    <a:pt x="219456" y="2640614"/>
                    <a:pt x="226028" y="2654616"/>
                    <a:pt x="216884" y="2654997"/>
                  </a:cubicBezTo>
                  <a:cubicBezTo>
                    <a:pt x="216218" y="2651663"/>
                    <a:pt x="218027" y="2650806"/>
                    <a:pt x="218504" y="2648615"/>
                  </a:cubicBezTo>
                  <a:cubicBezTo>
                    <a:pt x="215360" y="2648615"/>
                    <a:pt x="216503" y="2652997"/>
                    <a:pt x="212217" y="2651758"/>
                  </a:cubicBezTo>
                  <a:cubicBezTo>
                    <a:pt x="218504" y="2647567"/>
                    <a:pt x="208979" y="2646424"/>
                    <a:pt x="213741" y="2640709"/>
                  </a:cubicBezTo>
                  <a:close/>
                  <a:moveTo>
                    <a:pt x="208979" y="2637566"/>
                  </a:moveTo>
                  <a:cubicBezTo>
                    <a:pt x="208121" y="2635280"/>
                    <a:pt x="210788" y="2629374"/>
                    <a:pt x="207359" y="2629660"/>
                  </a:cubicBezTo>
                  <a:cubicBezTo>
                    <a:pt x="209455" y="2623564"/>
                    <a:pt x="216122" y="2639185"/>
                    <a:pt x="208979" y="2637566"/>
                  </a:cubicBezTo>
                  <a:close/>
                  <a:moveTo>
                    <a:pt x="197930" y="2605848"/>
                  </a:moveTo>
                  <a:cubicBezTo>
                    <a:pt x="201263" y="2607276"/>
                    <a:pt x="202787" y="2610515"/>
                    <a:pt x="202692" y="2615373"/>
                  </a:cubicBezTo>
                  <a:cubicBezTo>
                    <a:pt x="203930" y="2614516"/>
                    <a:pt x="205264" y="2613753"/>
                    <a:pt x="207455" y="2613753"/>
                  </a:cubicBezTo>
                  <a:cubicBezTo>
                    <a:pt x="204311" y="2619278"/>
                    <a:pt x="201549" y="2614230"/>
                    <a:pt x="196310" y="2613753"/>
                  </a:cubicBezTo>
                  <a:cubicBezTo>
                    <a:pt x="195644" y="2609943"/>
                    <a:pt x="199168" y="2610324"/>
                    <a:pt x="197930" y="2605848"/>
                  </a:cubicBezTo>
                  <a:close/>
                  <a:moveTo>
                    <a:pt x="193167" y="2664522"/>
                  </a:moveTo>
                  <a:cubicBezTo>
                    <a:pt x="187928" y="2663188"/>
                    <a:pt x="194786" y="2652901"/>
                    <a:pt x="197930" y="2650234"/>
                  </a:cubicBezTo>
                  <a:cubicBezTo>
                    <a:pt x="197549" y="2646900"/>
                    <a:pt x="192024" y="2648710"/>
                    <a:pt x="191643" y="2645472"/>
                  </a:cubicBezTo>
                  <a:cubicBezTo>
                    <a:pt x="188119" y="2645662"/>
                    <a:pt x="190976" y="2652234"/>
                    <a:pt x="190119" y="2654997"/>
                  </a:cubicBezTo>
                  <a:cubicBezTo>
                    <a:pt x="188500" y="2654997"/>
                    <a:pt x="186976" y="2654997"/>
                    <a:pt x="185357" y="2654997"/>
                  </a:cubicBezTo>
                  <a:cubicBezTo>
                    <a:pt x="185547" y="2649377"/>
                    <a:pt x="188405" y="2648043"/>
                    <a:pt x="183737" y="2645472"/>
                  </a:cubicBezTo>
                  <a:cubicBezTo>
                    <a:pt x="182594" y="2641185"/>
                    <a:pt x="186881" y="2642328"/>
                    <a:pt x="186881" y="2639090"/>
                  </a:cubicBezTo>
                  <a:cubicBezTo>
                    <a:pt x="193739" y="2645091"/>
                    <a:pt x="187547" y="2636709"/>
                    <a:pt x="196406" y="2640709"/>
                  </a:cubicBezTo>
                  <a:cubicBezTo>
                    <a:pt x="198787" y="2640042"/>
                    <a:pt x="195739" y="2638709"/>
                    <a:pt x="196406" y="2635947"/>
                  </a:cubicBezTo>
                  <a:cubicBezTo>
                    <a:pt x="197739" y="2631756"/>
                    <a:pt x="198406" y="2641090"/>
                    <a:pt x="201168" y="2640709"/>
                  </a:cubicBezTo>
                  <a:cubicBezTo>
                    <a:pt x="203549" y="2638233"/>
                    <a:pt x="209360" y="2635280"/>
                    <a:pt x="209074" y="2642328"/>
                  </a:cubicBezTo>
                  <a:cubicBezTo>
                    <a:pt x="203835" y="2639376"/>
                    <a:pt x="201740" y="2648615"/>
                    <a:pt x="207455" y="2647091"/>
                  </a:cubicBezTo>
                  <a:cubicBezTo>
                    <a:pt x="206978" y="2649282"/>
                    <a:pt x="203454" y="2648424"/>
                    <a:pt x="201073" y="2648710"/>
                  </a:cubicBezTo>
                  <a:cubicBezTo>
                    <a:pt x="199358" y="2649091"/>
                    <a:pt x="200025" y="2651853"/>
                    <a:pt x="197930" y="2651853"/>
                  </a:cubicBezTo>
                  <a:cubicBezTo>
                    <a:pt x="198596" y="2654901"/>
                    <a:pt x="205264" y="2651949"/>
                    <a:pt x="202692" y="2658235"/>
                  </a:cubicBezTo>
                  <a:cubicBezTo>
                    <a:pt x="198311" y="2659378"/>
                    <a:pt x="199454" y="2655092"/>
                    <a:pt x="196310" y="2655092"/>
                  </a:cubicBezTo>
                  <a:cubicBezTo>
                    <a:pt x="196310" y="2657759"/>
                    <a:pt x="196310" y="2660426"/>
                    <a:pt x="196310" y="2662998"/>
                  </a:cubicBezTo>
                  <a:cubicBezTo>
                    <a:pt x="194500" y="2662617"/>
                    <a:pt x="193453" y="2663188"/>
                    <a:pt x="193167" y="2664522"/>
                  </a:cubicBezTo>
                  <a:close/>
                  <a:moveTo>
                    <a:pt x="207455" y="2921221"/>
                  </a:moveTo>
                  <a:cubicBezTo>
                    <a:pt x="208121" y="2917696"/>
                    <a:pt x="215265" y="2920554"/>
                    <a:pt x="218504" y="2919601"/>
                  </a:cubicBezTo>
                  <a:cubicBezTo>
                    <a:pt x="218218" y="2927126"/>
                    <a:pt x="212312" y="2919030"/>
                    <a:pt x="207455" y="2921221"/>
                  </a:cubicBezTo>
                  <a:close/>
                  <a:moveTo>
                    <a:pt x="220123" y="2693001"/>
                  </a:moveTo>
                  <a:cubicBezTo>
                    <a:pt x="215646" y="2700622"/>
                    <a:pt x="218980" y="2702241"/>
                    <a:pt x="212217" y="2712051"/>
                  </a:cubicBezTo>
                  <a:cubicBezTo>
                    <a:pt x="209360" y="2712242"/>
                    <a:pt x="208883" y="2710147"/>
                    <a:pt x="205835" y="2710527"/>
                  </a:cubicBezTo>
                  <a:cubicBezTo>
                    <a:pt x="205835" y="2707860"/>
                    <a:pt x="205835" y="2705193"/>
                    <a:pt x="205835" y="2702622"/>
                  </a:cubicBezTo>
                  <a:cubicBezTo>
                    <a:pt x="208883" y="2701955"/>
                    <a:pt x="208693" y="2698145"/>
                    <a:pt x="213741" y="2699478"/>
                  </a:cubicBezTo>
                  <a:cubicBezTo>
                    <a:pt x="211646" y="2691954"/>
                    <a:pt x="208598" y="2690525"/>
                    <a:pt x="210598" y="2682048"/>
                  </a:cubicBezTo>
                  <a:cubicBezTo>
                    <a:pt x="212693" y="2682619"/>
                    <a:pt x="213074" y="2684810"/>
                    <a:pt x="215360" y="2685191"/>
                  </a:cubicBezTo>
                  <a:cubicBezTo>
                    <a:pt x="217646" y="2684810"/>
                    <a:pt x="215932" y="2680428"/>
                    <a:pt x="218504" y="2680428"/>
                  </a:cubicBezTo>
                  <a:cubicBezTo>
                    <a:pt x="217265" y="2675857"/>
                    <a:pt x="207931" y="2679476"/>
                    <a:pt x="208979" y="2672523"/>
                  </a:cubicBezTo>
                  <a:cubicBezTo>
                    <a:pt x="211550" y="2672142"/>
                    <a:pt x="211741" y="2674047"/>
                    <a:pt x="213741" y="2674142"/>
                  </a:cubicBezTo>
                  <a:cubicBezTo>
                    <a:pt x="208788" y="2665665"/>
                    <a:pt x="200216" y="2671380"/>
                    <a:pt x="194786" y="2669380"/>
                  </a:cubicBezTo>
                  <a:cubicBezTo>
                    <a:pt x="195644" y="2661950"/>
                    <a:pt x="206026" y="2664998"/>
                    <a:pt x="209074" y="2667856"/>
                  </a:cubicBezTo>
                  <a:cubicBezTo>
                    <a:pt x="213265" y="2668332"/>
                    <a:pt x="207645" y="2658902"/>
                    <a:pt x="213836" y="2661474"/>
                  </a:cubicBezTo>
                  <a:cubicBezTo>
                    <a:pt x="211550" y="2671094"/>
                    <a:pt x="219170" y="2670903"/>
                    <a:pt x="224885" y="2672523"/>
                  </a:cubicBezTo>
                  <a:cubicBezTo>
                    <a:pt x="221933" y="2678047"/>
                    <a:pt x="226314" y="2677571"/>
                    <a:pt x="229648" y="2680428"/>
                  </a:cubicBezTo>
                  <a:cubicBezTo>
                    <a:pt x="231553" y="2684524"/>
                    <a:pt x="224790" y="2687286"/>
                    <a:pt x="231267" y="2686715"/>
                  </a:cubicBezTo>
                  <a:cubicBezTo>
                    <a:pt x="230981" y="2689668"/>
                    <a:pt x="225838" y="2687667"/>
                    <a:pt x="224885" y="2689953"/>
                  </a:cubicBezTo>
                  <a:cubicBezTo>
                    <a:pt x="227933" y="2693764"/>
                    <a:pt x="233172" y="2687667"/>
                    <a:pt x="237554" y="2691477"/>
                  </a:cubicBezTo>
                  <a:cubicBezTo>
                    <a:pt x="236315" y="2692906"/>
                    <a:pt x="235839" y="2695097"/>
                    <a:pt x="236030" y="2697859"/>
                  </a:cubicBezTo>
                  <a:cubicBezTo>
                    <a:pt x="229076" y="2691097"/>
                    <a:pt x="227267" y="2697574"/>
                    <a:pt x="220123" y="2693001"/>
                  </a:cubicBezTo>
                  <a:close/>
                  <a:moveTo>
                    <a:pt x="235934" y="2770630"/>
                  </a:moveTo>
                  <a:cubicBezTo>
                    <a:pt x="232410" y="2770821"/>
                    <a:pt x="235268" y="2777298"/>
                    <a:pt x="234315" y="2780155"/>
                  </a:cubicBezTo>
                  <a:cubicBezTo>
                    <a:pt x="227933" y="2778346"/>
                    <a:pt x="237077" y="2768154"/>
                    <a:pt x="224790" y="2770630"/>
                  </a:cubicBezTo>
                  <a:cubicBezTo>
                    <a:pt x="227743" y="2764725"/>
                    <a:pt x="233553" y="2773678"/>
                    <a:pt x="239078" y="2767487"/>
                  </a:cubicBezTo>
                  <a:cubicBezTo>
                    <a:pt x="238982" y="2769773"/>
                    <a:pt x="238792" y="2771964"/>
                    <a:pt x="240697" y="2772249"/>
                  </a:cubicBezTo>
                  <a:cubicBezTo>
                    <a:pt x="239173" y="2777488"/>
                    <a:pt x="237554" y="2770440"/>
                    <a:pt x="235934" y="2770630"/>
                  </a:cubicBezTo>
                  <a:close/>
                  <a:moveTo>
                    <a:pt x="239078" y="2791299"/>
                  </a:moveTo>
                  <a:cubicBezTo>
                    <a:pt x="244031" y="2791109"/>
                    <a:pt x="244507" y="2795395"/>
                    <a:pt x="245459" y="2799205"/>
                  </a:cubicBezTo>
                  <a:cubicBezTo>
                    <a:pt x="241268" y="2798634"/>
                    <a:pt x="240125" y="2795014"/>
                    <a:pt x="239078" y="2791299"/>
                  </a:cubicBezTo>
                  <a:close/>
                  <a:moveTo>
                    <a:pt x="270796" y="2834067"/>
                  </a:moveTo>
                  <a:cubicBezTo>
                    <a:pt x="263843" y="2836257"/>
                    <a:pt x="267462" y="2827971"/>
                    <a:pt x="261271" y="2829399"/>
                  </a:cubicBezTo>
                  <a:cubicBezTo>
                    <a:pt x="262604" y="2828066"/>
                    <a:pt x="262223" y="2825018"/>
                    <a:pt x="264414" y="2824637"/>
                  </a:cubicBezTo>
                  <a:cubicBezTo>
                    <a:pt x="269081" y="2831305"/>
                    <a:pt x="268891" y="2823113"/>
                    <a:pt x="275558" y="2819874"/>
                  </a:cubicBezTo>
                  <a:cubicBezTo>
                    <a:pt x="275082" y="2825685"/>
                    <a:pt x="268605" y="2825494"/>
                    <a:pt x="270796" y="2834067"/>
                  </a:cubicBezTo>
                  <a:close/>
                  <a:moveTo>
                    <a:pt x="272415" y="2777012"/>
                  </a:moveTo>
                  <a:cubicBezTo>
                    <a:pt x="275844" y="2777107"/>
                    <a:pt x="269939" y="2787299"/>
                    <a:pt x="275558" y="2781774"/>
                  </a:cubicBezTo>
                  <a:cubicBezTo>
                    <a:pt x="279464" y="2784823"/>
                    <a:pt x="270129" y="2787871"/>
                    <a:pt x="270796" y="2792919"/>
                  </a:cubicBezTo>
                  <a:cubicBezTo>
                    <a:pt x="267557" y="2792538"/>
                    <a:pt x="267653" y="2788632"/>
                    <a:pt x="266033" y="2786632"/>
                  </a:cubicBezTo>
                  <a:cubicBezTo>
                    <a:pt x="262604" y="2786347"/>
                    <a:pt x="265271" y="2792252"/>
                    <a:pt x="264414" y="2794538"/>
                  </a:cubicBezTo>
                  <a:cubicBezTo>
                    <a:pt x="264700" y="2797491"/>
                    <a:pt x="269843" y="2795491"/>
                    <a:pt x="270796" y="2797776"/>
                  </a:cubicBezTo>
                  <a:cubicBezTo>
                    <a:pt x="271272" y="2805111"/>
                    <a:pt x="267367" y="2812826"/>
                    <a:pt x="272415" y="2815207"/>
                  </a:cubicBezTo>
                  <a:cubicBezTo>
                    <a:pt x="271558" y="2817589"/>
                    <a:pt x="270034" y="2819208"/>
                    <a:pt x="269272" y="2821589"/>
                  </a:cubicBezTo>
                  <a:cubicBezTo>
                    <a:pt x="264795" y="2818065"/>
                    <a:pt x="256413" y="2829018"/>
                    <a:pt x="256604" y="2816826"/>
                  </a:cubicBezTo>
                  <a:cubicBezTo>
                    <a:pt x="259747" y="2817398"/>
                    <a:pt x="261557" y="2816541"/>
                    <a:pt x="261366" y="2813683"/>
                  </a:cubicBezTo>
                  <a:cubicBezTo>
                    <a:pt x="256604" y="2813207"/>
                    <a:pt x="260699" y="2810540"/>
                    <a:pt x="258223" y="2805777"/>
                  </a:cubicBezTo>
                  <a:cubicBezTo>
                    <a:pt x="254413" y="2805111"/>
                    <a:pt x="259080" y="2812921"/>
                    <a:pt x="253460" y="2810540"/>
                  </a:cubicBezTo>
                  <a:cubicBezTo>
                    <a:pt x="253460" y="2808444"/>
                    <a:pt x="253460" y="2806349"/>
                    <a:pt x="253460" y="2804253"/>
                  </a:cubicBezTo>
                  <a:cubicBezTo>
                    <a:pt x="247460" y="2801872"/>
                    <a:pt x="253174" y="2811302"/>
                    <a:pt x="247174" y="2809016"/>
                  </a:cubicBezTo>
                  <a:cubicBezTo>
                    <a:pt x="245078" y="2805111"/>
                    <a:pt x="250698" y="2801301"/>
                    <a:pt x="247174" y="2801110"/>
                  </a:cubicBezTo>
                  <a:cubicBezTo>
                    <a:pt x="250412" y="2801682"/>
                    <a:pt x="249365" y="2796919"/>
                    <a:pt x="253460" y="2794728"/>
                  </a:cubicBezTo>
                  <a:cubicBezTo>
                    <a:pt x="247841" y="2792442"/>
                    <a:pt x="242411" y="2789966"/>
                    <a:pt x="243935" y="2780536"/>
                  </a:cubicBezTo>
                  <a:cubicBezTo>
                    <a:pt x="246221" y="2782251"/>
                    <a:pt x="247841" y="2782251"/>
                    <a:pt x="248698" y="2778917"/>
                  </a:cubicBezTo>
                  <a:cubicBezTo>
                    <a:pt x="248984" y="2774440"/>
                    <a:pt x="240602" y="2781203"/>
                    <a:pt x="245555" y="2777298"/>
                  </a:cubicBezTo>
                  <a:cubicBezTo>
                    <a:pt x="245555" y="2776250"/>
                    <a:pt x="245555" y="2775202"/>
                    <a:pt x="245555" y="2774155"/>
                  </a:cubicBezTo>
                  <a:cubicBezTo>
                    <a:pt x="251365" y="2777393"/>
                    <a:pt x="250317" y="2772535"/>
                    <a:pt x="251936" y="2767773"/>
                  </a:cubicBezTo>
                  <a:cubicBezTo>
                    <a:pt x="246412" y="2767011"/>
                    <a:pt x="240316" y="2751580"/>
                    <a:pt x="237649" y="2758248"/>
                  </a:cubicBezTo>
                  <a:cubicBezTo>
                    <a:pt x="231934" y="2756819"/>
                    <a:pt x="236696" y="2753581"/>
                    <a:pt x="236125" y="2748723"/>
                  </a:cubicBezTo>
                  <a:cubicBezTo>
                    <a:pt x="243840" y="2755105"/>
                    <a:pt x="245555" y="2744246"/>
                    <a:pt x="251936" y="2740817"/>
                  </a:cubicBezTo>
                  <a:cubicBezTo>
                    <a:pt x="248126" y="2739769"/>
                    <a:pt x="242507" y="2732340"/>
                    <a:pt x="239268" y="2736055"/>
                  </a:cubicBezTo>
                  <a:cubicBezTo>
                    <a:pt x="235553" y="2734435"/>
                    <a:pt x="234220" y="2730530"/>
                    <a:pt x="234506" y="2724910"/>
                  </a:cubicBezTo>
                  <a:cubicBezTo>
                    <a:pt x="236887" y="2727291"/>
                    <a:pt x="241173" y="2727768"/>
                    <a:pt x="242411" y="2731197"/>
                  </a:cubicBezTo>
                  <a:cubicBezTo>
                    <a:pt x="245173" y="2730816"/>
                    <a:pt x="246031" y="2728530"/>
                    <a:pt x="245555" y="2724910"/>
                  </a:cubicBezTo>
                  <a:cubicBezTo>
                    <a:pt x="240887" y="2722910"/>
                    <a:pt x="237458" y="2716433"/>
                    <a:pt x="229743" y="2715385"/>
                  </a:cubicBezTo>
                  <a:cubicBezTo>
                    <a:pt x="232505" y="2712147"/>
                    <a:pt x="228600" y="2712242"/>
                    <a:pt x="231362" y="2709003"/>
                  </a:cubicBezTo>
                  <a:cubicBezTo>
                    <a:pt x="238316" y="2716814"/>
                    <a:pt x="231172" y="2706717"/>
                    <a:pt x="237649" y="2705860"/>
                  </a:cubicBezTo>
                  <a:cubicBezTo>
                    <a:pt x="234410" y="2711861"/>
                    <a:pt x="241078" y="2714338"/>
                    <a:pt x="242411" y="2720148"/>
                  </a:cubicBezTo>
                  <a:cubicBezTo>
                    <a:pt x="246126" y="2714338"/>
                    <a:pt x="243649" y="2721100"/>
                    <a:pt x="250317" y="2720148"/>
                  </a:cubicBezTo>
                  <a:cubicBezTo>
                    <a:pt x="250984" y="2712718"/>
                    <a:pt x="239554" y="2717100"/>
                    <a:pt x="240792" y="2709003"/>
                  </a:cubicBezTo>
                  <a:cubicBezTo>
                    <a:pt x="245745" y="2703955"/>
                    <a:pt x="246126" y="2711671"/>
                    <a:pt x="251936" y="2710623"/>
                  </a:cubicBezTo>
                  <a:cubicBezTo>
                    <a:pt x="252222" y="2716814"/>
                    <a:pt x="257366" y="2716909"/>
                    <a:pt x="253556" y="2723291"/>
                  </a:cubicBezTo>
                  <a:cubicBezTo>
                    <a:pt x="258699" y="2724720"/>
                    <a:pt x="255746" y="2718052"/>
                    <a:pt x="259937" y="2718528"/>
                  </a:cubicBezTo>
                  <a:cubicBezTo>
                    <a:pt x="258509" y="2715671"/>
                    <a:pt x="253556" y="2716528"/>
                    <a:pt x="255175" y="2710623"/>
                  </a:cubicBezTo>
                  <a:cubicBezTo>
                    <a:pt x="258032" y="2715195"/>
                    <a:pt x="259080" y="2714242"/>
                    <a:pt x="263081" y="2715385"/>
                  </a:cubicBezTo>
                  <a:cubicBezTo>
                    <a:pt x="263081" y="2718052"/>
                    <a:pt x="257937" y="2727006"/>
                    <a:pt x="264700" y="2726530"/>
                  </a:cubicBezTo>
                  <a:cubicBezTo>
                    <a:pt x="264986" y="2729958"/>
                    <a:pt x="263366" y="2731578"/>
                    <a:pt x="259937" y="2731292"/>
                  </a:cubicBezTo>
                  <a:cubicBezTo>
                    <a:pt x="260128" y="2732530"/>
                    <a:pt x="265176" y="2736150"/>
                    <a:pt x="264700" y="2732911"/>
                  </a:cubicBezTo>
                  <a:cubicBezTo>
                    <a:pt x="268415" y="2733102"/>
                    <a:pt x="256794" y="2745675"/>
                    <a:pt x="267938" y="2744056"/>
                  </a:cubicBezTo>
                  <a:cubicBezTo>
                    <a:pt x="267843" y="2748723"/>
                    <a:pt x="263081" y="2748723"/>
                    <a:pt x="261557" y="2751961"/>
                  </a:cubicBezTo>
                  <a:cubicBezTo>
                    <a:pt x="267557" y="2754533"/>
                    <a:pt x="265938" y="2764249"/>
                    <a:pt x="267938" y="2774155"/>
                  </a:cubicBezTo>
                  <a:cubicBezTo>
                    <a:pt x="271653" y="2773678"/>
                    <a:pt x="274511" y="2771011"/>
                    <a:pt x="277463" y="2774155"/>
                  </a:cubicBezTo>
                  <a:cubicBezTo>
                    <a:pt x="275558" y="2776441"/>
                    <a:pt x="271463" y="2776536"/>
                    <a:pt x="269558" y="2778917"/>
                  </a:cubicBezTo>
                  <a:cubicBezTo>
                    <a:pt x="269748" y="2780822"/>
                    <a:pt x="272034" y="2778726"/>
                    <a:pt x="272415" y="2777012"/>
                  </a:cubicBezTo>
                  <a:close/>
                  <a:moveTo>
                    <a:pt x="294608" y="1881471"/>
                  </a:moveTo>
                  <a:cubicBezTo>
                    <a:pt x="291179" y="1881186"/>
                    <a:pt x="291179" y="1877471"/>
                    <a:pt x="291465" y="1873566"/>
                  </a:cubicBezTo>
                  <a:cubicBezTo>
                    <a:pt x="294799" y="1877090"/>
                    <a:pt x="296132" y="1871565"/>
                    <a:pt x="300990" y="1871946"/>
                  </a:cubicBezTo>
                  <a:cubicBezTo>
                    <a:pt x="297752" y="1876899"/>
                    <a:pt x="299085" y="1877090"/>
                    <a:pt x="294608" y="1881471"/>
                  </a:cubicBezTo>
                  <a:close/>
                  <a:moveTo>
                    <a:pt x="299371" y="2853117"/>
                  </a:moveTo>
                  <a:cubicBezTo>
                    <a:pt x="299561" y="2850259"/>
                    <a:pt x="297371" y="2849783"/>
                    <a:pt x="297752" y="2846735"/>
                  </a:cubicBezTo>
                  <a:cubicBezTo>
                    <a:pt x="299085" y="2846449"/>
                    <a:pt x="299276" y="2847307"/>
                    <a:pt x="299371" y="2848354"/>
                  </a:cubicBezTo>
                  <a:cubicBezTo>
                    <a:pt x="302038" y="2840258"/>
                    <a:pt x="307848" y="2854355"/>
                    <a:pt x="299371" y="2853117"/>
                  </a:cubicBezTo>
                  <a:close/>
                  <a:moveTo>
                    <a:pt x="300990" y="1887758"/>
                  </a:moveTo>
                  <a:cubicBezTo>
                    <a:pt x="305467" y="1887472"/>
                    <a:pt x="305562" y="1891663"/>
                    <a:pt x="305753" y="1895664"/>
                  </a:cubicBezTo>
                  <a:cubicBezTo>
                    <a:pt x="302895" y="1894235"/>
                    <a:pt x="300228" y="1892806"/>
                    <a:pt x="300990" y="1887758"/>
                  </a:cubicBezTo>
                  <a:close/>
                  <a:moveTo>
                    <a:pt x="396050" y="1667445"/>
                  </a:moveTo>
                  <a:cubicBezTo>
                    <a:pt x="397669" y="1670778"/>
                    <a:pt x="391287" y="1679637"/>
                    <a:pt x="391287" y="1686495"/>
                  </a:cubicBezTo>
                  <a:cubicBezTo>
                    <a:pt x="388525" y="1682018"/>
                    <a:pt x="393097" y="1671350"/>
                    <a:pt x="396050" y="1667445"/>
                  </a:cubicBezTo>
                  <a:close/>
                  <a:moveTo>
                    <a:pt x="396050" y="1700782"/>
                  </a:moveTo>
                  <a:cubicBezTo>
                    <a:pt x="395002" y="1700782"/>
                    <a:pt x="393954" y="1700782"/>
                    <a:pt x="392906" y="1700782"/>
                  </a:cubicBezTo>
                  <a:cubicBezTo>
                    <a:pt x="392906" y="1698115"/>
                    <a:pt x="392906" y="1695543"/>
                    <a:pt x="392906" y="1692876"/>
                  </a:cubicBezTo>
                  <a:cubicBezTo>
                    <a:pt x="396716" y="1691829"/>
                    <a:pt x="398812" y="1700401"/>
                    <a:pt x="396050" y="1700782"/>
                  </a:cubicBezTo>
                  <a:close/>
                  <a:moveTo>
                    <a:pt x="405575" y="2399727"/>
                  </a:moveTo>
                  <a:cubicBezTo>
                    <a:pt x="405575" y="2398107"/>
                    <a:pt x="405575" y="2396583"/>
                    <a:pt x="405575" y="2394964"/>
                  </a:cubicBezTo>
                  <a:cubicBezTo>
                    <a:pt x="407670" y="2394964"/>
                    <a:pt x="409766" y="2394964"/>
                    <a:pt x="411861" y="2394964"/>
                  </a:cubicBezTo>
                  <a:cubicBezTo>
                    <a:pt x="412337" y="2399155"/>
                    <a:pt x="409670" y="2400203"/>
                    <a:pt x="405575" y="2399727"/>
                  </a:cubicBezTo>
                  <a:close/>
                  <a:moveTo>
                    <a:pt x="432530" y="1898902"/>
                  </a:moveTo>
                  <a:cubicBezTo>
                    <a:pt x="429578" y="1896045"/>
                    <a:pt x="433864" y="1894902"/>
                    <a:pt x="432530" y="1889377"/>
                  </a:cubicBezTo>
                  <a:cubicBezTo>
                    <a:pt x="436817" y="1890711"/>
                    <a:pt x="439198" y="1898521"/>
                    <a:pt x="432530" y="1898902"/>
                  </a:cubicBezTo>
                  <a:close/>
                  <a:moveTo>
                    <a:pt x="573596" y="1012791"/>
                  </a:moveTo>
                  <a:cubicBezTo>
                    <a:pt x="573596" y="1008600"/>
                    <a:pt x="573024" y="1003743"/>
                    <a:pt x="575215" y="1001742"/>
                  </a:cubicBezTo>
                  <a:cubicBezTo>
                    <a:pt x="579025" y="1003266"/>
                    <a:pt x="574262" y="1013268"/>
                    <a:pt x="581501" y="1011267"/>
                  </a:cubicBezTo>
                  <a:cubicBezTo>
                    <a:pt x="581692" y="1018221"/>
                    <a:pt x="577596" y="1011077"/>
                    <a:pt x="573596" y="1012791"/>
                  </a:cubicBezTo>
                  <a:close/>
                  <a:moveTo>
                    <a:pt x="587788" y="1066703"/>
                  </a:moveTo>
                  <a:cubicBezTo>
                    <a:pt x="585026" y="1065274"/>
                    <a:pt x="584264" y="1061750"/>
                    <a:pt x="584645" y="1057178"/>
                  </a:cubicBezTo>
                  <a:cubicBezTo>
                    <a:pt x="586264" y="1057178"/>
                    <a:pt x="587788" y="1057178"/>
                    <a:pt x="589407" y="1057178"/>
                  </a:cubicBezTo>
                  <a:cubicBezTo>
                    <a:pt x="588359" y="1063369"/>
                    <a:pt x="589407" y="1062798"/>
                    <a:pt x="587788" y="1066703"/>
                  </a:cubicBezTo>
                  <a:close/>
                  <a:moveTo>
                    <a:pt x="956405" y="395762"/>
                  </a:moveTo>
                  <a:cubicBezTo>
                    <a:pt x="958977" y="395476"/>
                    <a:pt x="959358" y="397286"/>
                    <a:pt x="961834" y="397095"/>
                  </a:cubicBezTo>
                  <a:cubicBezTo>
                    <a:pt x="962025" y="395476"/>
                    <a:pt x="962216" y="393857"/>
                    <a:pt x="964502" y="394333"/>
                  </a:cubicBezTo>
                  <a:cubicBezTo>
                    <a:pt x="962311" y="400143"/>
                    <a:pt x="960692" y="398429"/>
                    <a:pt x="956310" y="401096"/>
                  </a:cubicBezTo>
                  <a:cubicBezTo>
                    <a:pt x="956405" y="399381"/>
                    <a:pt x="956405" y="397572"/>
                    <a:pt x="956405" y="395762"/>
                  </a:cubicBezTo>
                  <a:close/>
                  <a:moveTo>
                    <a:pt x="976789" y="763617"/>
                  </a:moveTo>
                  <a:cubicBezTo>
                    <a:pt x="977170" y="758093"/>
                    <a:pt x="973931" y="759331"/>
                    <a:pt x="970026" y="758188"/>
                  </a:cubicBezTo>
                  <a:cubicBezTo>
                    <a:pt x="972788" y="757807"/>
                    <a:pt x="972693" y="754569"/>
                    <a:pt x="975455" y="754092"/>
                  </a:cubicBezTo>
                  <a:cubicBezTo>
                    <a:pt x="975741" y="755140"/>
                    <a:pt x="976598" y="755712"/>
                    <a:pt x="978218" y="755426"/>
                  </a:cubicBezTo>
                  <a:cubicBezTo>
                    <a:pt x="975551" y="758855"/>
                    <a:pt x="980218" y="761046"/>
                    <a:pt x="976789" y="763617"/>
                  </a:cubicBezTo>
                  <a:close/>
                  <a:moveTo>
                    <a:pt x="978218" y="816576"/>
                  </a:moveTo>
                  <a:cubicBezTo>
                    <a:pt x="974789" y="817529"/>
                    <a:pt x="972407" y="810766"/>
                    <a:pt x="975455" y="809814"/>
                  </a:cubicBezTo>
                  <a:cubicBezTo>
                    <a:pt x="976027" y="812385"/>
                    <a:pt x="979361" y="812290"/>
                    <a:pt x="978218" y="816576"/>
                  </a:cubicBezTo>
                  <a:close/>
                  <a:moveTo>
                    <a:pt x="961930" y="792192"/>
                  </a:moveTo>
                  <a:cubicBezTo>
                    <a:pt x="963835" y="791811"/>
                    <a:pt x="963454" y="789240"/>
                    <a:pt x="964597" y="788097"/>
                  </a:cubicBezTo>
                  <a:cubicBezTo>
                    <a:pt x="970026" y="788097"/>
                    <a:pt x="970217" y="793335"/>
                    <a:pt x="971359" y="797622"/>
                  </a:cubicBezTo>
                  <a:cubicBezTo>
                    <a:pt x="969550" y="799336"/>
                    <a:pt x="966311" y="799336"/>
                    <a:pt x="964597" y="797622"/>
                  </a:cubicBezTo>
                  <a:cubicBezTo>
                    <a:pt x="967835" y="790478"/>
                    <a:pt x="966216" y="794193"/>
                    <a:pt x="961930" y="792192"/>
                  </a:cubicBezTo>
                  <a:close/>
                  <a:moveTo>
                    <a:pt x="972693" y="705229"/>
                  </a:moveTo>
                  <a:cubicBezTo>
                    <a:pt x="973741" y="697419"/>
                    <a:pt x="967835" y="696561"/>
                    <a:pt x="964597" y="693037"/>
                  </a:cubicBezTo>
                  <a:cubicBezTo>
                    <a:pt x="967835" y="693037"/>
                    <a:pt x="968597" y="695418"/>
                    <a:pt x="972693" y="694371"/>
                  </a:cubicBezTo>
                  <a:cubicBezTo>
                    <a:pt x="971931" y="697990"/>
                    <a:pt x="976789" y="702848"/>
                    <a:pt x="972693" y="705229"/>
                  </a:cubicBezTo>
                  <a:close/>
                  <a:moveTo>
                    <a:pt x="967359" y="535589"/>
                  </a:moveTo>
                  <a:cubicBezTo>
                    <a:pt x="966216" y="531779"/>
                    <a:pt x="969264" y="532065"/>
                    <a:pt x="968788" y="528826"/>
                  </a:cubicBezTo>
                  <a:cubicBezTo>
                    <a:pt x="972407" y="528826"/>
                    <a:pt x="976789" y="528064"/>
                    <a:pt x="976884" y="531588"/>
                  </a:cubicBezTo>
                  <a:cubicBezTo>
                    <a:pt x="970883" y="530064"/>
                    <a:pt x="970598" y="534351"/>
                    <a:pt x="967359" y="535589"/>
                  </a:cubicBezTo>
                  <a:close/>
                  <a:moveTo>
                    <a:pt x="964597" y="527397"/>
                  </a:moveTo>
                  <a:cubicBezTo>
                    <a:pt x="962692" y="524730"/>
                    <a:pt x="961073" y="521968"/>
                    <a:pt x="960501" y="517872"/>
                  </a:cubicBezTo>
                  <a:cubicBezTo>
                    <a:pt x="965645" y="519111"/>
                    <a:pt x="969359" y="521587"/>
                    <a:pt x="971359" y="526064"/>
                  </a:cubicBezTo>
                  <a:cubicBezTo>
                    <a:pt x="968216" y="525588"/>
                    <a:pt x="966216" y="526254"/>
                    <a:pt x="964597" y="527397"/>
                  </a:cubicBezTo>
                  <a:close/>
                  <a:moveTo>
                    <a:pt x="967359" y="617028"/>
                  </a:moveTo>
                  <a:cubicBezTo>
                    <a:pt x="964025" y="615789"/>
                    <a:pt x="959549" y="615789"/>
                    <a:pt x="959263" y="611598"/>
                  </a:cubicBezTo>
                  <a:cubicBezTo>
                    <a:pt x="964502" y="610836"/>
                    <a:pt x="963930" y="615885"/>
                    <a:pt x="967359" y="617028"/>
                  </a:cubicBezTo>
                  <a:close/>
                  <a:moveTo>
                    <a:pt x="963263" y="811147"/>
                  </a:moveTo>
                  <a:cubicBezTo>
                    <a:pt x="963454" y="809528"/>
                    <a:pt x="963644" y="807909"/>
                    <a:pt x="966026" y="808385"/>
                  </a:cubicBezTo>
                  <a:cubicBezTo>
                    <a:pt x="965549" y="811528"/>
                    <a:pt x="964597" y="814195"/>
                    <a:pt x="961930" y="815148"/>
                  </a:cubicBezTo>
                  <a:cubicBezTo>
                    <a:pt x="961930" y="812481"/>
                    <a:pt x="958215" y="813433"/>
                    <a:pt x="959263" y="809718"/>
                  </a:cubicBezTo>
                  <a:cubicBezTo>
                    <a:pt x="961073" y="809718"/>
                    <a:pt x="962120" y="810480"/>
                    <a:pt x="963263" y="811147"/>
                  </a:cubicBezTo>
                  <a:close/>
                  <a:moveTo>
                    <a:pt x="660749" y="1182432"/>
                  </a:moveTo>
                  <a:cubicBezTo>
                    <a:pt x="661416" y="1178050"/>
                    <a:pt x="665702" y="1182336"/>
                    <a:pt x="663893" y="1185575"/>
                  </a:cubicBezTo>
                  <a:cubicBezTo>
                    <a:pt x="665417" y="1182908"/>
                    <a:pt x="668274" y="1181479"/>
                    <a:pt x="673418" y="1182432"/>
                  </a:cubicBezTo>
                  <a:cubicBezTo>
                    <a:pt x="671227" y="1184432"/>
                    <a:pt x="670941" y="1190147"/>
                    <a:pt x="675037" y="1190337"/>
                  </a:cubicBezTo>
                  <a:cubicBezTo>
                    <a:pt x="671894" y="1197957"/>
                    <a:pt x="664464" y="1190147"/>
                    <a:pt x="659130" y="1190337"/>
                  </a:cubicBezTo>
                  <a:cubicBezTo>
                    <a:pt x="661130" y="1184051"/>
                    <a:pt x="653891" y="1187099"/>
                    <a:pt x="655987" y="1180812"/>
                  </a:cubicBezTo>
                  <a:cubicBezTo>
                    <a:pt x="661988" y="1178526"/>
                    <a:pt x="656368" y="1187861"/>
                    <a:pt x="662369" y="1185575"/>
                  </a:cubicBezTo>
                  <a:cubicBezTo>
                    <a:pt x="662559" y="1183765"/>
                    <a:pt x="661988" y="1182717"/>
                    <a:pt x="660749" y="1182432"/>
                  </a:cubicBezTo>
                  <a:close/>
                  <a:moveTo>
                    <a:pt x="663893" y="1171287"/>
                  </a:moveTo>
                  <a:cubicBezTo>
                    <a:pt x="664274" y="1167573"/>
                    <a:pt x="670846" y="1170430"/>
                    <a:pt x="671798" y="1171287"/>
                  </a:cubicBezTo>
                  <a:cubicBezTo>
                    <a:pt x="669417" y="1173192"/>
                    <a:pt x="669893" y="1177860"/>
                    <a:pt x="665417" y="1177669"/>
                  </a:cubicBezTo>
                  <a:cubicBezTo>
                    <a:pt x="665321" y="1175193"/>
                    <a:pt x="666274" y="1171668"/>
                    <a:pt x="663893" y="1171287"/>
                  </a:cubicBezTo>
                  <a:close/>
                  <a:moveTo>
                    <a:pt x="695611" y="1207768"/>
                  </a:moveTo>
                  <a:cubicBezTo>
                    <a:pt x="692658" y="1216912"/>
                    <a:pt x="683419" y="1213674"/>
                    <a:pt x="673418" y="1212531"/>
                  </a:cubicBezTo>
                  <a:cubicBezTo>
                    <a:pt x="671132" y="1218531"/>
                    <a:pt x="677799" y="1215579"/>
                    <a:pt x="676561" y="1220436"/>
                  </a:cubicBezTo>
                  <a:cubicBezTo>
                    <a:pt x="670274" y="1218912"/>
                    <a:pt x="671798" y="1225199"/>
                    <a:pt x="665512" y="1223580"/>
                  </a:cubicBezTo>
                  <a:cubicBezTo>
                    <a:pt x="666083" y="1220913"/>
                    <a:pt x="664274" y="1220627"/>
                    <a:pt x="662369" y="1220436"/>
                  </a:cubicBezTo>
                  <a:cubicBezTo>
                    <a:pt x="661130" y="1216531"/>
                    <a:pt x="668084" y="1209483"/>
                    <a:pt x="660845" y="1209292"/>
                  </a:cubicBezTo>
                  <a:cubicBezTo>
                    <a:pt x="665988" y="1199196"/>
                    <a:pt x="671132" y="1200910"/>
                    <a:pt x="678275" y="1198148"/>
                  </a:cubicBezTo>
                  <a:cubicBezTo>
                    <a:pt x="678275" y="1201863"/>
                    <a:pt x="678275" y="1205577"/>
                    <a:pt x="678275" y="1209292"/>
                  </a:cubicBezTo>
                  <a:cubicBezTo>
                    <a:pt x="684657" y="1203101"/>
                    <a:pt x="689039" y="1207101"/>
                    <a:pt x="695611" y="1207768"/>
                  </a:cubicBezTo>
                  <a:close/>
                  <a:moveTo>
                    <a:pt x="809816" y="488059"/>
                  </a:moveTo>
                  <a:cubicBezTo>
                    <a:pt x="813721" y="489774"/>
                    <a:pt x="817912" y="488250"/>
                    <a:pt x="818007" y="482630"/>
                  </a:cubicBezTo>
                  <a:cubicBezTo>
                    <a:pt x="813435" y="480820"/>
                    <a:pt x="810863" y="483392"/>
                    <a:pt x="808482" y="481296"/>
                  </a:cubicBezTo>
                  <a:cubicBezTo>
                    <a:pt x="810959" y="476153"/>
                    <a:pt x="803910" y="468723"/>
                    <a:pt x="804386" y="460913"/>
                  </a:cubicBezTo>
                  <a:cubicBezTo>
                    <a:pt x="813721" y="460437"/>
                    <a:pt x="803624" y="448721"/>
                    <a:pt x="807149" y="445959"/>
                  </a:cubicBezTo>
                  <a:cubicBezTo>
                    <a:pt x="811149" y="445578"/>
                    <a:pt x="813816" y="451388"/>
                    <a:pt x="815245" y="445959"/>
                  </a:cubicBezTo>
                  <a:cubicBezTo>
                    <a:pt x="813245" y="443006"/>
                    <a:pt x="808482" y="442815"/>
                    <a:pt x="808482" y="437862"/>
                  </a:cubicBezTo>
                  <a:cubicBezTo>
                    <a:pt x="810387" y="437481"/>
                    <a:pt x="810006" y="434910"/>
                    <a:pt x="811244" y="433767"/>
                  </a:cubicBezTo>
                  <a:cubicBezTo>
                    <a:pt x="813149" y="433005"/>
                    <a:pt x="818198" y="435386"/>
                    <a:pt x="818007" y="432433"/>
                  </a:cubicBezTo>
                  <a:cubicBezTo>
                    <a:pt x="818102" y="430052"/>
                    <a:pt x="816959" y="428909"/>
                    <a:pt x="815245" y="428337"/>
                  </a:cubicBezTo>
                  <a:cubicBezTo>
                    <a:pt x="814673" y="430052"/>
                    <a:pt x="813530" y="431100"/>
                    <a:pt x="811244" y="431100"/>
                  </a:cubicBezTo>
                  <a:cubicBezTo>
                    <a:pt x="813626" y="426337"/>
                    <a:pt x="809720" y="423575"/>
                    <a:pt x="807149" y="420241"/>
                  </a:cubicBezTo>
                  <a:cubicBezTo>
                    <a:pt x="810101" y="414145"/>
                    <a:pt x="804767" y="407287"/>
                    <a:pt x="811244" y="403953"/>
                  </a:cubicBezTo>
                  <a:cubicBezTo>
                    <a:pt x="811721" y="407192"/>
                    <a:pt x="808768" y="406906"/>
                    <a:pt x="809816" y="410716"/>
                  </a:cubicBezTo>
                  <a:cubicBezTo>
                    <a:pt x="815626" y="409002"/>
                    <a:pt x="813435" y="415193"/>
                    <a:pt x="816578" y="416145"/>
                  </a:cubicBezTo>
                  <a:cubicBezTo>
                    <a:pt x="816674" y="414431"/>
                    <a:pt x="818293" y="414240"/>
                    <a:pt x="817912" y="412050"/>
                  </a:cubicBezTo>
                  <a:cubicBezTo>
                    <a:pt x="813816" y="416241"/>
                    <a:pt x="816197" y="408049"/>
                    <a:pt x="813816" y="406620"/>
                  </a:cubicBezTo>
                  <a:cubicBezTo>
                    <a:pt x="817436" y="405858"/>
                    <a:pt x="820769" y="412240"/>
                    <a:pt x="823341" y="407954"/>
                  </a:cubicBezTo>
                  <a:cubicBezTo>
                    <a:pt x="816674" y="405858"/>
                    <a:pt x="818293" y="402810"/>
                    <a:pt x="820579" y="397095"/>
                  </a:cubicBezTo>
                  <a:cubicBezTo>
                    <a:pt x="818102" y="398905"/>
                    <a:pt x="812197" y="395381"/>
                    <a:pt x="811149" y="391666"/>
                  </a:cubicBezTo>
                  <a:cubicBezTo>
                    <a:pt x="816388" y="392428"/>
                    <a:pt x="818959" y="390523"/>
                    <a:pt x="821912" y="388904"/>
                  </a:cubicBezTo>
                  <a:cubicBezTo>
                    <a:pt x="820388" y="395381"/>
                    <a:pt x="826103" y="394619"/>
                    <a:pt x="824675" y="401096"/>
                  </a:cubicBezTo>
                  <a:cubicBezTo>
                    <a:pt x="831723" y="399096"/>
                    <a:pt x="832580" y="410335"/>
                    <a:pt x="838295" y="405192"/>
                  </a:cubicBezTo>
                  <a:cubicBezTo>
                    <a:pt x="837724" y="402525"/>
                    <a:pt x="833057" y="404144"/>
                    <a:pt x="834200" y="399762"/>
                  </a:cubicBezTo>
                  <a:cubicBezTo>
                    <a:pt x="839057" y="402144"/>
                    <a:pt x="842963" y="405573"/>
                    <a:pt x="851821" y="403858"/>
                  </a:cubicBezTo>
                  <a:cubicBezTo>
                    <a:pt x="852202" y="413764"/>
                    <a:pt x="844772" y="406335"/>
                    <a:pt x="839629" y="406525"/>
                  </a:cubicBezTo>
                  <a:cubicBezTo>
                    <a:pt x="839534" y="408335"/>
                    <a:pt x="840296" y="409478"/>
                    <a:pt x="840962" y="410621"/>
                  </a:cubicBezTo>
                  <a:cubicBezTo>
                    <a:pt x="832009" y="408716"/>
                    <a:pt x="831056" y="415479"/>
                    <a:pt x="826008" y="410621"/>
                  </a:cubicBezTo>
                  <a:cubicBezTo>
                    <a:pt x="827246" y="413002"/>
                    <a:pt x="829818" y="414050"/>
                    <a:pt x="828675" y="418812"/>
                  </a:cubicBezTo>
                  <a:cubicBezTo>
                    <a:pt x="824103" y="420051"/>
                    <a:pt x="820103" y="413955"/>
                    <a:pt x="817817" y="417479"/>
                  </a:cubicBezTo>
                  <a:cubicBezTo>
                    <a:pt x="820579" y="419670"/>
                    <a:pt x="821436" y="423765"/>
                    <a:pt x="824579" y="425575"/>
                  </a:cubicBezTo>
                  <a:cubicBezTo>
                    <a:pt x="826294" y="423765"/>
                    <a:pt x="828675" y="422908"/>
                    <a:pt x="825913" y="420146"/>
                  </a:cubicBezTo>
                  <a:cubicBezTo>
                    <a:pt x="833533" y="417574"/>
                    <a:pt x="834866" y="423099"/>
                    <a:pt x="840867" y="418812"/>
                  </a:cubicBezTo>
                  <a:cubicBezTo>
                    <a:pt x="841153" y="422718"/>
                    <a:pt x="841057" y="426242"/>
                    <a:pt x="836771" y="425575"/>
                  </a:cubicBezTo>
                  <a:cubicBezTo>
                    <a:pt x="834676" y="425480"/>
                    <a:pt x="835724" y="422146"/>
                    <a:pt x="832676" y="422908"/>
                  </a:cubicBezTo>
                  <a:cubicBezTo>
                    <a:pt x="831437" y="424337"/>
                    <a:pt x="827723" y="423289"/>
                    <a:pt x="828580" y="427004"/>
                  </a:cubicBezTo>
                  <a:cubicBezTo>
                    <a:pt x="836962" y="424908"/>
                    <a:pt x="830580" y="427004"/>
                    <a:pt x="834009" y="431100"/>
                  </a:cubicBezTo>
                  <a:cubicBezTo>
                    <a:pt x="836867" y="428052"/>
                    <a:pt x="840010" y="430814"/>
                    <a:pt x="842201" y="432433"/>
                  </a:cubicBezTo>
                  <a:cubicBezTo>
                    <a:pt x="844868" y="427194"/>
                    <a:pt x="842391" y="424718"/>
                    <a:pt x="847630" y="421575"/>
                  </a:cubicBezTo>
                  <a:cubicBezTo>
                    <a:pt x="848678" y="427766"/>
                    <a:pt x="853821" y="429861"/>
                    <a:pt x="854393" y="436529"/>
                  </a:cubicBezTo>
                  <a:cubicBezTo>
                    <a:pt x="848201" y="434052"/>
                    <a:pt x="852583" y="441958"/>
                    <a:pt x="847630" y="440625"/>
                  </a:cubicBezTo>
                  <a:cubicBezTo>
                    <a:pt x="845725" y="437481"/>
                    <a:pt x="851154" y="435481"/>
                    <a:pt x="847630" y="435195"/>
                  </a:cubicBezTo>
                  <a:cubicBezTo>
                    <a:pt x="847534" y="438720"/>
                    <a:pt x="841820" y="436624"/>
                    <a:pt x="843534" y="441958"/>
                  </a:cubicBezTo>
                  <a:cubicBezTo>
                    <a:pt x="835343" y="439577"/>
                    <a:pt x="831818" y="441387"/>
                    <a:pt x="825913" y="444625"/>
                  </a:cubicBezTo>
                  <a:cubicBezTo>
                    <a:pt x="826389" y="449864"/>
                    <a:pt x="829151" y="452817"/>
                    <a:pt x="834009" y="450054"/>
                  </a:cubicBezTo>
                  <a:cubicBezTo>
                    <a:pt x="835438" y="455103"/>
                    <a:pt x="829437" y="452721"/>
                    <a:pt x="828580" y="455484"/>
                  </a:cubicBezTo>
                  <a:cubicBezTo>
                    <a:pt x="833628" y="455579"/>
                    <a:pt x="832485" y="457008"/>
                    <a:pt x="836771" y="455484"/>
                  </a:cubicBezTo>
                  <a:cubicBezTo>
                    <a:pt x="838200" y="459484"/>
                    <a:pt x="840200" y="462913"/>
                    <a:pt x="843534" y="465009"/>
                  </a:cubicBezTo>
                  <a:cubicBezTo>
                    <a:pt x="844963" y="463770"/>
                    <a:pt x="844010" y="460056"/>
                    <a:pt x="847630" y="460913"/>
                  </a:cubicBezTo>
                  <a:cubicBezTo>
                    <a:pt x="848201" y="467771"/>
                    <a:pt x="850487" y="462532"/>
                    <a:pt x="854393" y="462246"/>
                  </a:cubicBezTo>
                  <a:cubicBezTo>
                    <a:pt x="854202" y="469009"/>
                    <a:pt x="848868" y="462818"/>
                    <a:pt x="847630" y="469009"/>
                  </a:cubicBezTo>
                  <a:cubicBezTo>
                    <a:pt x="850297" y="469962"/>
                    <a:pt x="850773" y="473105"/>
                    <a:pt x="853059" y="474438"/>
                  </a:cubicBezTo>
                  <a:cubicBezTo>
                    <a:pt x="847344" y="479487"/>
                    <a:pt x="850773" y="481392"/>
                    <a:pt x="851726" y="483963"/>
                  </a:cubicBezTo>
                  <a:cubicBezTo>
                    <a:pt x="853726" y="489583"/>
                    <a:pt x="853345" y="499489"/>
                    <a:pt x="851726" y="507014"/>
                  </a:cubicBezTo>
                  <a:cubicBezTo>
                    <a:pt x="849344" y="507776"/>
                    <a:pt x="843725" y="505395"/>
                    <a:pt x="843534" y="508347"/>
                  </a:cubicBezTo>
                  <a:cubicBezTo>
                    <a:pt x="845915" y="509586"/>
                    <a:pt x="847534" y="512634"/>
                    <a:pt x="850297" y="509681"/>
                  </a:cubicBezTo>
                  <a:cubicBezTo>
                    <a:pt x="851440" y="513491"/>
                    <a:pt x="848392" y="513205"/>
                    <a:pt x="848963" y="516444"/>
                  </a:cubicBezTo>
                  <a:cubicBezTo>
                    <a:pt x="840772" y="515586"/>
                    <a:pt x="837914" y="515491"/>
                    <a:pt x="834009" y="512348"/>
                  </a:cubicBezTo>
                  <a:cubicBezTo>
                    <a:pt x="834390" y="515015"/>
                    <a:pt x="832199" y="515015"/>
                    <a:pt x="831342" y="516444"/>
                  </a:cubicBezTo>
                  <a:cubicBezTo>
                    <a:pt x="834485" y="516063"/>
                    <a:pt x="832866" y="520349"/>
                    <a:pt x="835438" y="520539"/>
                  </a:cubicBezTo>
                  <a:cubicBezTo>
                    <a:pt x="835343" y="518158"/>
                    <a:pt x="836486" y="517110"/>
                    <a:pt x="838200" y="516444"/>
                  </a:cubicBezTo>
                  <a:cubicBezTo>
                    <a:pt x="839915" y="521682"/>
                    <a:pt x="847439" y="518063"/>
                    <a:pt x="849059" y="520539"/>
                  </a:cubicBezTo>
                  <a:cubicBezTo>
                    <a:pt x="846296" y="522730"/>
                    <a:pt x="852392" y="523397"/>
                    <a:pt x="851726" y="530064"/>
                  </a:cubicBezTo>
                  <a:cubicBezTo>
                    <a:pt x="846296" y="530160"/>
                    <a:pt x="844582" y="526350"/>
                    <a:pt x="839534" y="525969"/>
                  </a:cubicBezTo>
                  <a:cubicBezTo>
                    <a:pt x="840391" y="532065"/>
                    <a:pt x="840677" y="534827"/>
                    <a:pt x="844963" y="539589"/>
                  </a:cubicBezTo>
                  <a:cubicBezTo>
                    <a:pt x="846677" y="539494"/>
                    <a:pt x="846868" y="537780"/>
                    <a:pt x="849059" y="538256"/>
                  </a:cubicBezTo>
                  <a:cubicBezTo>
                    <a:pt x="850678" y="542542"/>
                    <a:pt x="854583" y="544542"/>
                    <a:pt x="857155" y="547781"/>
                  </a:cubicBezTo>
                  <a:cubicBezTo>
                    <a:pt x="854012" y="543876"/>
                    <a:pt x="851345" y="548162"/>
                    <a:pt x="847630" y="547781"/>
                  </a:cubicBezTo>
                  <a:cubicBezTo>
                    <a:pt x="838391" y="546828"/>
                    <a:pt x="830199" y="538256"/>
                    <a:pt x="820484" y="543685"/>
                  </a:cubicBezTo>
                  <a:cubicBezTo>
                    <a:pt x="820484" y="542828"/>
                    <a:pt x="820484" y="541875"/>
                    <a:pt x="820484" y="540923"/>
                  </a:cubicBezTo>
                  <a:cubicBezTo>
                    <a:pt x="819722" y="540828"/>
                    <a:pt x="818864" y="540732"/>
                    <a:pt x="819150" y="539589"/>
                  </a:cubicBezTo>
                  <a:cubicBezTo>
                    <a:pt x="830104" y="538446"/>
                    <a:pt x="811530" y="526159"/>
                    <a:pt x="823246" y="523302"/>
                  </a:cubicBezTo>
                  <a:cubicBezTo>
                    <a:pt x="822770" y="515110"/>
                    <a:pt x="816293" y="521301"/>
                    <a:pt x="815054" y="513777"/>
                  </a:cubicBezTo>
                  <a:cubicBezTo>
                    <a:pt x="811721" y="515396"/>
                    <a:pt x="817817" y="518920"/>
                    <a:pt x="813721" y="520539"/>
                  </a:cubicBezTo>
                  <a:cubicBezTo>
                    <a:pt x="811530" y="512919"/>
                    <a:pt x="815435" y="505490"/>
                    <a:pt x="808292" y="508347"/>
                  </a:cubicBezTo>
                  <a:cubicBezTo>
                    <a:pt x="810292" y="507204"/>
                    <a:pt x="810197" y="503966"/>
                    <a:pt x="811054" y="501585"/>
                  </a:cubicBezTo>
                  <a:cubicBezTo>
                    <a:pt x="808387" y="501013"/>
                    <a:pt x="808577" y="497679"/>
                    <a:pt x="804196" y="498822"/>
                  </a:cubicBezTo>
                  <a:cubicBezTo>
                    <a:pt x="804005" y="495393"/>
                    <a:pt x="806291" y="494536"/>
                    <a:pt x="808292" y="493393"/>
                  </a:cubicBezTo>
                  <a:cubicBezTo>
                    <a:pt x="809911" y="495393"/>
                    <a:pt x="809434" y="499489"/>
                    <a:pt x="813721" y="498822"/>
                  </a:cubicBezTo>
                  <a:cubicBezTo>
                    <a:pt x="812768" y="496060"/>
                    <a:pt x="814388" y="490536"/>
                    <a:pt x="809816" y="488059"/>
                  </a:cubicBezTo>
                  <a:close/>
                  <a:moveTo>
                    <a:pt x="828866" y="391666"/>
                  </a:moveTo>
                  <a:cubicBezTo>
                    <a:pt x="825056" y="390523"/>
                    <a:pt x="822674" y="387856"/>
                    <a:pt x="822103" y="383475"/>
                  </a:cubicBezTo>
                  <a:cubicBezTo>
                    <a:pt x="827723" y="383760"/>
                    <a:pt x="833628" y="383665"/>
                    <a:pt x="835724" y="387570"/>
                  </a:cubicBezTo>
                  <a:cubicBezTo>
                    <a:pt x="831056" y="389380"/>
                    <a:pt x="826199" y="384522"/>
                    <a:pt x="824865" y="387570"/>
                  </a:cubicBezTo>
                  <a:cubicBezTo>
                    <a:pt x="827723" y="387380"/>
                    <a:pt x="829056" y="388713"/>
                    <a:pt x="828866" y="391666"/>
                  </a:cubicBezTo>
                  <a:close/>
                  <a:moveTo>
                    <a:pt x="842391" y="380808"/>
                  </a:moveTo>
                  <a:cubicBezTo>
                    <a:pt x="845058" y="381189"/>
                    <a:pt x="845058" y="378998"/>
                    <a:pt x="846487" y="378045"/>
                  </a:cubicBezTo>
                  <a:cubicBezTo>
                    <a:pt x="846392" y="382046"/>
                    <a:pt x="850487" y="380331"/>
                    <a:pt x="853250" y="379379"/>
                  </a:cubicBezTo>
                  <a:cubicBezTo>
                    <a:pt x="853250" y="380712"/>
                    <a:pt x="853250" y="382141"/>
                    <a:pt x="853250" y="383475"/>
                  </a:cubicBezTo>
                  <a:cubicBezTo>
                    <a:pt x="851916" y="383475"/>
                    <a:pt x="850582" y="383475"/>
                    <a:pt x="849154" y="383475"/>
                  </a:cubicBezTo>
                  <a:cubicBezTo>
                    <a:pt x="848392" y="376807"/>
                    <a:pt x="848487" y="384903"/>
                    <a:pt x="846487" y="384808"/>
                  </a:cubicBezTo>
                  <a:cubicBezTo>
                    <a:pt x="846296" y="382332"/>
                    <a:pt x="842010" y="383951"/>
                    <a:pt x="842391" y="380808"/>
                  </a:cubicBezTo>
                  <a:close/>
                  <a:moveTo>
                    <a:pt x="851916" y="421575"/>
                  </a:moveTo>
                  <a:cubicBezTo>
                    <a:pt x="849344" y="421860"/>
                    <a:pt x="848963" y="420051"/>
                    <a:pt x="846487" y="420241"/>
                  </a:cubicBezTo>
                  <a:cubicBezTo>
                    <a:pt x="846487" y="419384"/>
                    <a:pt x="846487" y="418431"/>
                    <a:pt x="846487" y="417574"/>
                  </a:cubicBezTo>
                  <a:cubicBezTo>
                    <a:pt x="848201" y="417479"/>
                    <a:pt x="848392" y="415860"/>
                    <a:pt x="850582" y="416241"/>
                  </a:cubicBezTo>
                  <a:cubicBezTo>
                    <a:pt x="850487" y="418431"/>
                    <a:pt x="850868" y="420336"/>
                    <a:pt x="851916" y="421575"/>
                  </a:cubicBezTo>
                  <a:close/>
                  <a:moveTo>
                    <a:pt x="879062" y="372616"/>
                  </a:moveTo>
                  <a:cubicBezTo>
                    <a:pt x="880110" y="369378"/>
                    <a:pt x="884587" y="376902"/>
                    <a:pt x="887254" y="372616"/>
                  </a:cubicBezTo>
                  <a:cubicBezTo>
                    <a:pt x="887540" y="373664"/>
                    <a:pt x="887254" y="375283"/>
                    <a:pt x="888587" y="375378"/>
                  </a:cubicBezTo>
                  <a:cubicBezTo>
                    <a:pt x="888397" y="378807"/>
                    <a:pt x="886587" y="380617"/>
                    <a:pt x="883158" y="380808"/>
                  </a:cubicBezTo>
                  <a:cubicBezTo>
                    <a:pt x="883063" y="378426"/>
                    <a:pt x="883444" y="376617"/>
                    <a:pt x="884492" y="375378"/>
                  </a:cubicBezTo>
                  <a:cubicBezTo>
                    <a:pt x="875157" y="376140"/>
                    <a:pt x="871538" y="366901"/>
                    <a:pt x="864108" y="369949"/>
                  </a:cubicBezTo>
                  <a:cubicBezTo>
                    <a:pt x="863060" y="366234"/>
                    <a:pt x="866775" y="367187"/>
                    <a:pt x="866775" y="364520"/>
                  </a:cubicBezTo>
                  <a:cubicBezTo>
                    <a:pt x="871442" y="365282"/>
                    <a:pt x="873062" y="369092"/>
                    <a:pt x="878967" y="368616"/>
                  </a:cubicBezTo>
                  <a:cubicBezTo>
                    <a:pt x="879634" y="370902"/>
                    <a:pt x="877062" y="372045"/>
                    <a:pt x="879062" y="372616"/>
                  </a:cubicBezTo>
                  <a:close/>
                  <a:moveTo>
                    <a:pt x="903542" y="375378"/>
                  </a:moveTo>
                  <a:cubicBezTo>
                    <a:pt x="909923" y="375283"/>
                    <a:pt x="910304" y="381284"/>
                    <a:pt x="914400" y="383570"/>
                  </a:cubicBezTo>
                  <a:cubicBezTo>
                    <a:pt x="911066" y="383189"/>
                    <a:pt x="904208" y="384332"/>
                    <a:pt x="902208" y="379474"/>
                  </a:cubicBezTo>
                  <a:cubicBezTo>
                    <a:pt x="903732" y="379188"/>
                    <a:pt x="903637" y="377283"/>
                    <a:pt x="903542" y="375378"/>
                  </a:cubicBezTo>
                  <a:close/>
                  <a:moveTo>
                    <a:pt x="907542" y="386237"/>
                  </a:moveTo>
                  <a:cubicBezTo>
                    <a:pt x="907161" y="393762"/>
                    <a:pt x="913829" y="386332"/>
                    <a:pt x="914305" y="391666"/>
                  </a:cubicBezTo>
                  <a:cubicBezTo>
                    <a:pt x="911638" y="391285"/>
                    <a:pt x="911638" y="393476"/>
                    <a:pt x="910209" y="394333"/>
                  </a:cubicBezTo>
                  <a:cubicBezTo>
                    <a:pt x="908780" y="393095"/>
                    <a:pt x="909733" y="389285"/>
                    <a:pt x="906113" y="390237"/>
                  </a:cubicBezTo>
                  <a:cubicBezTo>
                    <a:pt x="903732" y="390523"/>
                    <a:pt x="903065" y="392523"/>
                    <a:pt x="903446" y="395667"/>
                  </a:cubicBezTo>
                  <a:cubicBezTo>
                    <a:pt x="908304" y="396143"/>
                    <a:pt x="910019" y="397762"/>
                    <a:pt x="914305" y="395667"/>
                  </a:cubicBezTo>
                  <a:cubicBezTo>
                    <a:pt x="912305" y="402239"/>
                    <a:pt x="905161" y="403668"/>
                    <a:pt x="906113" y="413288"/>
                  </a:cubicBezTo>
                  <a:cubicBezTo>
                    <a:pt x="909542" y="413478"/>
                    <a:pt x="910400" y="415860"/>
                    <a:pt x="911543" y="411954"/>
                  </a:cubicBezTo>
                  <a:cubicBezTo>
                    <a:pt x="910876" y="409954"/>
                    <a:pt x="909542" y="408525"/>
                    <a:pt x="908876" y="406525"/>
                  </a:cubicBezTo>
                  <a:cubicBezTo>
                    <a:pt x="912114" y="405668"/>
                    <a:pt x="911066" y="400620"/>
                    <a:pt x="917067" y="402429"/>
                  </a:cubicBezTo>
                  <a:cubicBezTo>
                    <a:pt x="915448" y="409764"/>
                    <a:pt x="914495" y="410335"/>
                    <a:pt x="911638" y="417384"/>
                  </a:cubicBezTo>
                  <a:cubicBezTo>
                    <a:pt x="913543" y="417003"/>
                    <a:pt x="913924" y="415098"/>
                    <a:pt x="915734" y="414717"/>
                  </a:cubicBezTo>
                  <a:cubicBezTo>
                    <a:pt x="912686" y="420241"/>
                    <a:pt x="918591" y="420908"/>
                    <a:pt x="915734" y="424242"/>
                  </a:cubicBezTo>
                  <a:cubicBezTo>
                    <a:pt x="911543" y="424718"/>
                    <a:pt x="910495" y="418336"/>
                    <a:pt x="904875" y="422908"/>
                  </a:cubicBezTo>
                  <a:cubicBezTo>
                    <a:pt x="905828" y="418336"/>
                    <a:pt x="902589" y="417955"/>
                    <a:pt x="899446" y="417479"/>
                  </a:cubicBezTo>
                  <a:cubicBezTo>
                    <a:pt x="898017" y="425861"/>
                    <a:pt x="905256" y="428337"/>
                    <a:pt x="896684" y="432433"/>
                  </a:cubicBezTo>
                  <a:cubicBezTo>
                    <a:pt x="899446" y="435386"/>
                    <a:pt x="903637" y="427480"/>
                    <a:pt x="906209" y="433767"/>
                  </a:cubicBezTo>
                  <a:cubicBezTo>
                    <a:pt x="908971" y="429099"/>
                    <a:pt x="906875" y="426623"/>
                    <a:pt x="908971" y="422908"/>
                  </a:cubicBezTo>
                  <a:cubicBezTo>
                    <a:pt x="918115" y="428147"/>
                    <a:pt x="908876" y="439767"/>
                    <a:pt x="919829" y="444625"/>
                  </a:cubicBezTo>
                  <a:cubicBezTo>
                    <a:pt x="915543" y="445292"/>
                    <a:pt x="915067" y="442149"/>
                    <a:pt x="910400" y="443292"/>
                  </a:cubicBezTo>
                  <a:cubicBezTo>
                    <a:pt x="910114" y="441768"/>
                    <a:pt x="910590" y="439482"/>
                    <a:pt x="909066" y="439196"/>
                  </a:cubicBezTo>
                  <a:cubicBezTo>
                    <a:pt x="908876" y="440815"/>
                    <a:pt x="909257" y="443006"/>
                    <a:pt x="907732" y="443292"/>
                  </a:cubicBezTo>
                  <a:cubicBezTo>
                    <a:pt x="907066" y="441672"/>
                    <a:pt x="906304" y="440244"/>
                    <a:pt x="905066" y="439196"/>
                  </a:cubicBezTo>
                  <a:cubicBezTo>
                    <a:pt x="901160" y="443958"/>
                    <a:pt x="899636" y="439672"/>
                    <a:pt x="895541" y="437862"/>
                  </a:cubicBezTo>
                  <a:cubicBezTo>
                    <a:pt x="895255" y="440434"/>
                    <a:pt x="897065" y="440815"/>
                    <a:pt x="896874" y="443292"/>
                  </a:cubicBezTo>
                  <a:cubicBezTo>
                    <a:pt x="893350" y="442530"/>
                    <a:pt x="892016" y="443863"/>
                    <a:pt x="892778" y="447387"/>
                  </a:cubicBezTo>
                  <a:cubicBezTo>
                    <a:pt x="885825" y="448149"/>
                    <a:pt x="885349" y="440910"/>
                    <a:pt x="879157" y="444625"/>
                  </a:cubicBezTo>
                  <a:cubicBezTo>
                    <a:pt x="880872" y="437100"/>
                    <a:pt x="870014" y="441006"/>
                    <a:pt x="871061" y="431100"/>
                  </a:cubicBezTo>
                  <a:cubicBezTo>
                    <a:pt x="874395" y="427671"/>
                    <a:pt x="873919" y="433957"/>
                    <a:pt x="879157" y="432433"/>
                  </a:cubicBezTo>
                  <a:cubicBezTo>
                    <a:pt x="877919" y="426147"/>
                    <a:pt x="883539" y="426813"/>
                    <a:pt x="885920" y="424337"/>
                  </a:cubicBezTo>
                  <a:cubicBezTo>
                    <a:pt x="881634" y="425861"/>
                    <a:pt x="882587" y="422241"/>
                    <a:pt x="880491" y="421575"/>
                  </a:cubicBezTo>
                  <a:cubicBezTo>
                    <a:pt x="879157" y="423384"/>
                    <a:pt x="876872" y="424337"/>
                    <a:pt x="875062" y="425670"/>
                  </a:cubicBezTo>
                  <a:cubicBezTo>
                    <a:pt x="872490" y="423575"/>
                    <a:pt x="877062" y="420336"/>
                    <a:pt x="873728" y="417574"/>
                  </a:cubicBezTo>
                  <a:cubicBezTo>
                    <a:pt x="876586" y="413383"/>
                    <a:pt x="884206" y="414621"/>
                    <a:pt x="887349" y="417574"/>
                  </a:cubicBezTo>
                  <a:cubicBezTo>
                    <a:pt x="886492" y="413955"/>
                    <a:pt x="885254" y="410621"/>
                    <a:pt x="883253" y="408049"/>
                  </a:cubicBezTo>
                  <a:cubicBezTo>
                    <a:pt x="879729" y="407001"/>
                    <a:pt x="875538" y="406716"/>
                    <a:pt x="873728" y="404049"/>
                  </a:cubicBezTo>
                  <a:cubicBezTo>
                    <a:pt x="877157" y="400048"/>
                    <a:pt x="874109" y="390333"/>
                    <a:pt x="871061" y="384999"/>
                  </a:cubicBezTo>
                  <a:cubicBezTo>
                    <a:pt x="869632" y="385094"/>
                    <a:pt x="867632" y="384332"/>
                    <a:pt x="869728" y="383665"/>
                  </a:cubicBezTo>
                  <a:cubicBezTo>
                    <a:pt x="875252" y="385570"/>
                    <a:pt x="874014" y="380712"/>
                    <a:pt x="877919" y="380998"/>
                  </a:cubicBezTo>
                  <a:cubicBezTo>
                    <a:pt x="882396" y="385475"/>
                    <a:pt x="885063" y="389666"/>
                    <a:pt x="888778" y="391857"/>
                  </a:cubicBezTo>
                  <a:cubicBezTo>
                    <a:pt x="883063" y="392333"/>
                    <a:pt x="882491" y="399381"/>
                    <a:pt x="879253" y="398619"/>
                  </a:cubicBezTo>
                  <a:cubicBezTo>
                    <a:pt x="880015" y="401001"/>
                    <a:pt x="879920" y="404239"/>
                    <a:pt x="882015" y="405382"/>
                  </a:cubicBezTo>
                  <a:cubicBezTo>
                    <a:pt x="888016" y="403001"/>
                    <a:pt x="899541" y="402810"/>
                    <a:pt x="899636" y="408049"/>
                  </a:cubicBezTo>
                  <a:cubicBezTo>
                    <a:pt x="901065" y="404906"/>
                    <a:pt x="905828" y="405192"/>
                    <a:pt x="906399" y="401286"/>
                  </a:cubicBezTo>
                  <a:cubicBezTo>
                    <a:pt x="906399" y="402048"/>
                    <a:pt x="907542" y="402810"/>
                    <a:pt x="907732" y="401286"/>
                  </a:cubicBezTo>
                  <a:cubicBezTo>
                    <a:pt x="901732" y="399762"/>
                    <a:pt x="899351" y="386713"/>
                    <a:pt x="907542" y="386237"/>
                  </a:cubicBezTo>
                  <a:close/>
                  <a:moveTo>
                    <a:pt x="681419" y="1252155"/>
                  </a:moveTo>
                  <a:cubicBezTo>
                    <a:pt x="685705" y="1251012"/>
                    <a:pt x="684562" y="1255298"/>
                    <a:pt x="687705" y="1255298"/>
                  </a:cubicBezTo>
                  <a:cubicBezTo>
                    <a:pt x="687515" y="1258822"/>
                    <a:pt x="681038" y="1255965"/>
                    <a:pt x="678180" y="1256917"/>
                  </a:cubicBezTo>
                  <a:cubicBezTo>
                    <a:pt x="678752" y="1254822"/>
                    <a:pt x="680942" y="1254441"/>
                    <a:pt x="681419" y="1252155"/>
                  </a:cubicBezTo>
                  <a:close/>
                  <a:moveTo>
                    <a:pt x="670274" y="1231581"/>
                  </a:moveTo>
                  <a:cubicBezTo>
                    <a:pt x="673608" y="1227294"/>
                    <a:pt x="680466" y="1232914"/>
                    <a:pt x="679799" y="1237962"/>
                  </a:cubicBezTo>
                  <a:cubicBezTo>
                    <a:pt x="677894" y="1234438"/>
                    <a:pt x="674275" y="1232819"/>
                    <a:pt x="670274" y="1231581"/>
                  </a:cubicBezTo>
                  <a:close/>
                  <a:moveTo>
                    <a:pt x="836962" y="661795"/>
                  </a:moveTo>
                  <a:cubicBezTo>
                    <a:pt x="838962" y="662081"/>
                    <a:pt x="841915" y="661319"/>
                    <a:pt x="842391" y="663129"/>
                  </a:cubicBezTo>
                  <a:cubicBezTo>
                    <a:pt x="840391" y="663891"/>
                    <a:pt x="838962" y="672177"/>
                    <a:pt x="835628" y="667224"/>
                  </a:cubicBezTo>
                  <a:cubicBezTo>
                    <a:pt x="839534" y="666081"/>
                    <a:pt x="837152" y="665224"/>
                    <a:pt x="836962" y="661795"/>
                  </a:cubicBezTo>
                  <a:close/>
                  <a:moveTo>
                    <a:pt x="824770" y="581690"/>
                  </a:moveTo>
                  <a:cubicBezTo>
                    <a:pt x="823246" y="581595"/>
                    <a:pt x="822674" y="583690"/>
                    <a:pt x="822007" y="581690"/>
                  </a:cubicBezTo>
                  <a:cubicBezTo>
                    <a:pt x="826103" y="572165"/>
                    <a:pt x="822007" y="557211"/>
                    <a:pt x="817912" y="546352"/>
                  </a:cubicBezTo>
                  <a:cubicBezTo>
                    <a:pt x="826389" y="547781"/>
                    <a:pt x="834962" y="542161"/>
                    <a:pt x="838295" y="553115"/>
                  </a:cubicBezTo>
                  <a:cubicBezTo>
                    <a:pt x="841629" y="546924"/>
                    <a:pt x="845439" y="554448"/>
                    <a:pt x="851821" y="553115"/>
                  </a:cubicBezTo>
                  <a:cubicBezTo>
                    <a:pt x="852773" y="557306"/>
                    <a:pt x="849440" y="557115"/>
                    <a:pt x="850487" y="561306"/>
                  </a:cubicBezTo>
                  <a:cubicBezTo>
                    <a:pt x="840962" y="562735"/>
                    <a:pt x="836295" y="560259"/>
                    <a:pt x="828770" y="559973"/>
                  </a:cubicBezTo>
                  <a:cubicBezTo>
                    <a:pt x="834009" y="565402"/>
                    <a:pt x="824675" y="563878"/>
                    <a:pt x="826103" y="569498"/>
                  </a:cubicBezTo>
                  <a:cubicBezTo>
                    <a:pt x="830485" y="566926"/>
                    <a:pt x="843534" y="577594"/>
                    <a:pt x="835628" y="579023"/>
                  </a:cubicBezTo>
                  <a:cubicBezTo>
                    <a:pt x="837629" y="580642"/>
                    <a:pt x="839057" y="580642"/>
                    <a:pt x="841057" y="579023"/>
                  </a:cubicBezTo>
                  <a:cubicBezTo>
                    <a:pt x="840581" y="583023"/>
                    <a:pt x="838676" y="585690"/>
                    <a:pt x="835628" y="587214"/>
                  </a:cubicBezTo>
                  <a:cubicBezTo>
                    <a:pt x="834009" y="584738"/>
                    <a:pt x="828580" y="586167"/>
                    <a:pt x="826103" y="584452"/>
                  </a:cubicBezTo>
                  <a:cubicBezTo>
                    <a:pt x="827437" y="589977"/>
                    <a:pt x="825151" y="590739"/>
                    <a:pt x="828770" y="593977"/>
                  </a:cubicBezTo>
                  <a:cubicBezTo>
                    <a:pt x="832961" y="595025"/>
                    <a:pt x="832771" y="591691"/>
                    <a:pt x="836962" y="592644"/>
                  </a:cubicBezTo>
                  <a:cubicBezTo>
                    <a:pt x="836771" y="595977"/>
                    <a:pt x="834390" y="596835"/>
                    <a:pt x="836962" y="599406"/>
                  </a:cubicBezTo>
                  <a:cubicBezTo>
                    <a:pt x="834390" y="599692"/>
                    <a:pt x="834009" y="597882"/>
                    <a:pt x="831532" y="598073"/>
                  </a:cubicBezTo>
                  <a:cubicBezTo>
                    <a:pt x="831628" y="599978"/>
                    <a:pt x="830866" y="601026"/>
                    <a:pt x="830199" y="602169"/>
                  </a:cubicBezTo>
                  <a:cubicBezTo>
                    <a:pt x="832199" y="604836"/>
                    <a:pt x="835914" y="599787"/>
                    <a:pt x="836962" y="604931"/>
                  </a:cubicBezTo>
                  <a:cubicBezTo>
                    <a:pt x="833438" y="604169"/>
                    <a:pt x="832104" y="605502"/>
                    <a:pt x="832866" y="609027"/>
                  </a:cubicBezTo>
                  <a:cubicBezTo>
                    <a:pt x="839057" y="606455"/>
                    <a:pt x="834771" y="614456"/>
                    <a:pt x="839629" y="613122"/>
                  </a:cubicBezTo>
                  <a:cubicBezTo>
                    <a:pt x="840677" y="617313"/>
                    <a:pt x="835914" y="615694"/>
                    <a:pt x="836962" y="619885"/>
                  </a:cubicBezTo>
                  <a:cubicBezTo>
                    <a:pt x="838295" y="619885"/>
                    <a:pt x="838581" y="621028"/>
                    <a:pt x="839629" y="621219"/>
                  </a:cubicBezTo>
                  <a:cubicBezTo>
                    <a:pt x="844677" y="620457"/>
                    <a:pt x="843725" y="620171"/>
                    <a:pt x="850487" y="619885"/>
                  </a:cubicBezTo>
                  <a:cubicBezTo>
                    <a:pt x="852869" y="622171"/>
                    <a:pt x="854297" y="625981"/>
                    <a:pt x="850487" y="628077"/>
                  </a:cubicBezTo>
                  <a:cubicBezTo>
                    <a:pt x="846392" y="619599"/>
                    <a:pt x="835628" y="628077"/>
                    <a:pt x="830104" y="625314"/>
                  </a:cubicBezTo>
                  <a:cubicBezTo>
                    <a:pt x="821150" y="621409"/>
                    <a:pt x="819341" y="607598"/>
                    <a:pt x="823341" y="598168"/>
                  </a:cubicBezTo>
                  <a:cubicBezTo>
                    <a:pt x="823246" y="600454"/>
                    <a:pt x="824389" y="601597"/>
                    <a:pt x="826103" y="602264"/>
                  </a:cubicBezTo>
                  <a:cubicBezTo>
                    <a:pt x="822770" y="594644"/>
                    <a:pt x="822865" y="587024"/>
                    <a:pt x="824770" y="581690"/>
                  </a:cubicBezTo>
                  <a:close/>
                  <a:moveTo>
                    <a:pt x="854678" y="585786"/>
                  </a:moveTo>
                  <a:cubicBezTo>
                    <a:pt x="847439" y="585024"/>
                    <a:pt x="842486" y="578928"/>
                    <a:pt x="849249" y="574927"/>
                  </a:cubicBezTo>
                  <a:cubicBezTo>
                    <a:pt x="847820" y="582261"/>
                    <a:pt x="847154" y="578261"/>
                    <a:pt x="853345" y="577689"/>
                  </a:cubicBezTo>
                  <a:cubicBezTo>
                    <a:pt x="856488" y="580452"/>
                    <a:pt x="851440" y="583023"/>
                    <a:pt x="854678" y="585786"/>
                  </a:cubicBezTo>
                  <a:close/>
                  <a:moveTo>
                    <a:pt x="854678" y="596644"/>
                  </a:moveTo>
                  <a:cubicBezTo>
                    <a:pt x="851916" y="597025"/>
                    <a:pt x="854393" y="602645"/>
                    <a:pt x="850582" y="602073"/>
                  </a:cubicBezTo>
                  <a:cubicBezTo>
                    <a:pt x="850868" y="599502"/>
                    <a:pt x="849059" y="599121"/>
                    <a:pt x="849249" y="596644"/>
                  </a:cubicBezTo>
                  <a:cubicBezTo>
                    <a:pt x="850011" y="596263"/>
                    <a:pt x="854488" y="593310"/>
                    <a:pt x="854678" y="596644"/>
                  </a:cubicBezTo>
                  <a:close/>
                  <a:moveTo>
                    <a:pt x="846487" y="595311"/>
                  </a:moveTo>
                  <a:cubicBezTo>
                    <a:pt x="846487" y="593501"/>
                    <a:pt x="846487" y="591691"/>
                    <a:pt x="846487" y="589881"/>
                  </a:cubicBezTo>
                  <a:cubicBezTo>
                    <a:pt x="851726" y="588738"/>
                    <a:pt x="851726" y="596358"/>
                    <a:pt x="846487" y="595311"/>
                  </a:cubicBezTo>
                  <a:close/>
                  <a:moveTo>
                    <a:pt x="853250" y="659128"/>
                  </a:moveTo>
                  <a:cubicBezTo>
                    <a:pt x="849344" y="657985"/>
                    <a:pt x="845439" y="656937"/>
                    <a:pt x="846487" y="650937"/>
                  </a:cubicBezTo>
                  <a:cubicBezTo>
                    <a:pt x="851916" y="650556"/>
                    <a:pt x="853821" y="653604"/>
                    <a:pt x="853250" y="659128"/>
                  </a:cubicBezTo>
                  <a:close/>
                  <a:moveTo>
                    <a:pt x="850582" y="667224"/>
                  </a:moveTo>
                  <a:cubicBezTo>
                    <a:pt x="850582" y="669510"/>
                    <a:pt x="850582" y="671796"/>
                    <a:pt x="850582" y="673987"/>
                  </a:cubicBezTo>
                  <a:cubicBezTo>
                    <a:pt x="848963" y="669510"/>
                    <a:pt x="844296" y="672844"/>
                    <a:pt x="841057" y="668558"/>
                  </a:cubicBezTo>
                  <a:cubicBezTo>
                    <a:pt x="843534" y="666653"/>
                    <a:pt x="845249" y="668272"/>
                    <a:pt x="850582" y="667224"/>
                  </a:cubicBezTo>
                  <a:close/>
                  <a:moveTo>
                    <a:pt x="849249" y="779905"/>
                  </a:moveTo>
                  <a:cubicBezTo>
                    <a:pt x="848773" y="779905"/>
                    <a:pt x="848582" y="779810"/>
                    <a:pt x="848106" y="779810"/>
                  </a:cubicBezTo>
                  <a:cubicBezTo>
                    <a:pt x="847916" y="778095"/>
                    <a:pt x="847630" y="776381"/>
                    <a:pt x="847439" y="774666"/>
                  </a:cubicBezTo>
                  <a:cubicBezTo>
                    <a:pt x="847916" y="774666"/>
                    <a:pt x="848392" y="774762"/>
                    <a:pt x="849249" y="774571"/>
                  </a:cubicBezTo>
                  <a:cubicBezTo>
                    <a:pt x="849249" y="776286"/>
                    <a:pt x="849249" y="778095"/>
                    <a:pt x="849249" y="779905"/>
                  </a:cubicBezTo>
                  <a:close/>
                  <a:moveTo>
                    <a:pt x="873633" y="927924"/>
                  </a:moveTo>
                  <a:cubicBezTo>
                    <a:pt x="876300" y="931162"/>
                    <a:pt x="877634" y="935639"/>
                    <a:pt x="880396" y="938782"/>
                  </a:cubicBezTo>
                  <a:cubicBezTo>
                    <a:pt x="877824" y="941544"/>
                    <a:pt x="876491" y="943545"/>
                    <a:pt x="872300" y="941449"/>
                  </a:cubicBezTo>
                  <a:cubicBezTo>
                    <a:pt x="874586" y="936877"/>
                    <a:pt x="872014" y="930305"/>
                    <a:pt x="873633" y="927924"/>
                  </a:cubicBezTo>
                  <a:close/>
                  <a:moveTo>
                    <a:pt x="883158" y="982216"/>
                  </a:moveTo>
                  <a:cubicBezTo>
                    <a:pt x="888397" y="984693"/>
                    <a:pt x="888302" y="992408"/>
                    <a:pt x="891254" y="997170"/>
                  </a:cubicBezTo>
                  <a:cubicBezTo>
                    <a:pt x="889445" y="998504"/>
                    <a:pt x="887159" y="999456"/>
                    <a:pt x="885825" y="1001266"/>
                  </a:cubicBezTo>
                  <a:cubicBezTo>
                    <a:pt x="887444" y="1003743"/>
                    <a:pt x="894683" y="1000504"/>
                    <a:pt x="892588" y="1006695"/>
                  </a:cubicBezTo>
                  <a:cubicBezTo>
                    <a:pt x="887540" y="1008124"/>
                    <a:pt x="888682" y="1003362"/>
                    <a:pt x="884396" y="1004028"/>
                  </a:cubicBezTo>
                  <a:cubicBezTo>
                    <a:pt x="884777" y="1007172"/>
                    <a:pt x="886587" y="1009077"/>
                    <a:pt x="885730" y="1013553"/>
                  </a:cubicBezTo>
                  <a:cubicBezTo>
                    <a:pt x="882491" y="1013934"/>
                    <a:pt x="880110" y="1011648"/>
                    <a:pt x="878586" y="1012887"/>
                  </a:cubicBezTo>
                  <a:cubicBezTo>
                    <a:pt x="878586" y="1012410"/>
                    <a:pt x="878491" y="1012029"/>
                    <a:pt x="878491" y="1011553"/>
                  </a:cubicBezTo>
                  <a:cubicBezTo>
                    <a:pt x="879729" y="1010696"/>
                    <a:pt x="880491" y="1009648"/>
                    <a:pt x="880205" y="1008124"/>
                  </a:cubicBezTo>
                  <a:cubicBezTo>
                    <a:pt x="879729" y="1006981"/>
                    <a:pt x="878872" y="1007076"/>
                    <a:pt x="878110" y="1007267"/>
                  </a:cubicBezTo>
                  <a:cubicBezTo>
                    <a:pt x="878015" y="1005457"/>
                    <a:pt x="877824" y="1003647"/>
                    <a:pt x="877729" y="1001838"/>
                  </a:cubicBezTo>
                  <a:cubicBezTo>
                    <a:pt x="877634" y="999933"/>
                    <a:pt x="877348" y="998028"/>
                    <a:pt x="877157" y="996123"/>
                  </a:cubicBezTo>
                  <a:cubicBezTo>
                    <a:pt x="877253" y="996027"/>
                    <a:pt x="877348" y="995932"/>
                    <a:pt x="877538" y="995837"/>
                  </a:cubicBezTo>
                  <a:cubicBezTo>
                    <a:pt x="877443" y="995551"/>
                    <a:pt x="877253" y="995361"/>
                    <a:pt x="877062" y="995170"/>
                  </a:cubicBezTo>
                  <a:cubicBezTo>
                    <a:pt x="876872" y="992598"/>
                    <a:pt x="876586" y="990122"/>
                    <a:pt x="876300" y="987550"/>
                  </a:cubicBezTo>
                  <a:cubicBezTo>
                    <a:pt x="880015" y="988026"/>
                    <a:pt x="884492" y="989741"/>
                    <a:pt x="885634" y="987645"/>
                  </a:cubicBezTo>
                  <a:cubicBezTo>
                    <a:pt x="882587" y="986693"/>
                    <a:pt x="878872" y="983550"/>
                    <a:pt x="876109" y="986312"/>
                  </a:cubicBezTo>
                  <a:cubicBezTo>
                    <a:pt x="876109" y="986312"/>
                    <a:pt x="876109" y="986217"/>
                    <a:pt x="876109" y="986217"/>
                  </a:cubicBezTo>
                  <a:cubicBezTo>
                    <a:pt x="876014" y="985550"/>
                    <a:pt x="876014" y="984788"/>
                    <a:pt x="875919" y="984121"/>
                  </a:cubicBezTo>
                  <a:cubicBezTo>
                    <a:pt x="876491" y="982311"/>
                    <a:pt x="878777" y="981168"/>
                    <a:pt x="876205" y="980883"/>
                  </a:cubicBezTo>
                  <a:cubicBezTo>
                    <a:pt x="876014" y="980978"/>
                    <a:pt x="875824" y="980978"/>
                    <a:pt x="875633" y="981073"/>
                  </a:cubicBezTo>
                  <a:cubicBezTo>
                    <a:pt x="874681" y="973358"/>
                    <a:pt x="873538" y="965547"/>
                    <a:pt x="872395" y="957737"/>
                  </a:cubicBezTo>
                  <a:cubicBezTo>
                    <a:pt x="873824" y="957642"/>
                    <a:pt x="875157" y="957546"/>
                    <a:pt x="876205" y="957832"/>
                  </a:cubicBezTo>
                  <a:cubicBezTo>
                    <a:pt x="879539" y="959642"/>
                    <a:pt x="873728" y="961928"/>
                    <a:pt x="877538" y="963261"/>
                  </a:cubicBezTo>
                  <a:cubicBezTo>
                    <a:pt x="880777" y="960690"/>
                    <a:pt x="881729" y="955641"/>
                    <a:pt x="887063" y="955070"/>
                  </a:cubicBezTo>
                  <a:cubicBezTo>
                    <a:pt x="888302" y="959451"/>
                    <a:pt x="883539" y="957832"/>
                    <a:pt x="882968" y="960499"/>
                  </a:cubicBezTo>
                  <a:cubicBezTo>
                    <a:pt x="886301" y="964404"/>
                    <a:pt x="890207" y="967738"/>
                    <a:pt x="892493" y="972691"/>
                  </a:cubicBezTo>
                  <a:cubicBezTo>
                    <a:pt x="889826" y="977168"/>
                    <a:pt x="886682" y="969357"/>
                    <a:pt x="885730" y="972691"/>
                  </a:cubicBezTo>
                  <a:cubicBezTo>
                    <a:pt x="890588" y="976215"/>
                    <a:pt x="883349" y="979073"/>
                    <a:pt x="883158" y="982216"/>
                  </a:cubicBezTo>
                  <a:close/>
                  <a:moveTo>
                    <a:pt x="888587" y="884490"/>
                  </a:moveTo>
                  <a:cubicBezTo>
                    <a:pt x="893255" y="883442"/>
                    <a:pt x="890302" y="890014"/>
                    <a:pt x="895350" y="888585"/>
                  </a:cubicBezTo>
                  <a:cubicBezTo>
                    <a:pt x="895350" y="889443"/>
                    <a:pt x="895350" y="890395"/>
                    <a:pt x="895350" y="891348"/>
                  </a:cubicBezTo>
                  <a:cubicBezTo>
                    <a:pt x="893636" y="891443"/>
                    <a:pt x="893445" y="893062"/>
                    <a:pt x="891254" y="892681"/>
                  </a:cubicBezTo>
                  <a:cubicBezTo>
                    <a:pt x="892397" y="887919"/>
                    <a:pt x="889826" y="886871"/>
                    <a:pt x="888587" y="884490"/>
                  </a:cubicBezTo>
                  <a:close/>
                  <a:moveTo>
                    <a:pt x="876395" y="781239"/>
                  </a:moveTo>
                  <a:cubicBezTo>
                    <a:pt x="869347" y="770952"/>
                    <a:pt x="878205" y="764284"/>
                    <a:pt x="883158" y="764951"/>
                  </a:cubicBezTo>
                  <a:cubicBezTo>
                    <a:pt x="879729" y="762951"/>
                    <a:pt x="875633" y="761522"/>
                    <a:pt x="873633" y="758188"/>
                  </a:cubicBezTo>
                  <a:cubicBezTo>
                    <a:pt x="879824" y="760284"/>
                    <a:pt x="876586" y="753045"/>
                    <a:pt x="879062" y="751425"/>
                  </a:cubicBezTo>
                  <a:cubicBezTo>
                    <a:pt x="874300" y="752092"/>
                    <a:pt x="869442" y="744853"/>
                    <a:pt x="874967" y="743234"/>
                  </a:cubicBezTo>
                  <a:cubicBezTo>
                    <a:pt x="876491" y="744472"/>
                    <a:pt x="875443" y="748282"/>
                    <a:pt x="879062" y="747330"/>
                  </a:cubicBezTo>
                  <a:cubicBezTo>
                    <a:pt x="880777" y="741996"/>
                    <a:pt x="875157" y="744091"/>
                    <a:pt x="874967" y="740567"/>
                  </a:cubicBezTo>
                  <a:cubicBezTo>
                    <a:pt x="880015" y="735138"/>
                    <a:pt x="882301" y="748854"/>
                    <a:pt x="887254" y="743329"/>
                  </a:cubicBezTo>
                  <a:cubicBezTo>
                    <a:pt x="884587" y="741996"/>
                    <a:pt x="881444" y="740948"/>
                    <a:pt x="880491" y="737900"/>
                  </a:cubicBezTo>
                  <a:cubicBezTo>
                    <a:pt x="883539" y="737709"/>
                    <a:pt x="883444" y="734471"/>
                    <a:pt x="883253" y="731137"/>
                  </a:cubicBezTo>
                  <a:cubicBezTo>
                    <a:pt x="878015" y="732280"/>
                    <a:pt x="877348" y="728851"/>
                    <a:pt x="875062" y="727041"/>
                  </a:cubicBezTo>
                  <a:cubicBezTo>
                    <a:pt x="884777" y="730470"/>
                    <a:pt x="891445" y="715040"/>
                    <a:pt x="883253" y="707991"/>
                  </a:cubicBezTo>
                  <a:cubicBezTo>
                    <a:pt x="888587" y="708753"/>
                    <a:pt x="890302" y="705991"/>
                    <a:pt x="892778" y="703896"/>
                  </a:cubicBezTo>
                  <a:cubicBezTo>
                    <a:pt x="891540" y="697990"/>
                    <a:pt x="896684" y="698657"/>
                    <a:pt x="891445" y="691704"/>
                  </a:cubicBezTo>
                  <a:cubicBezTo>
                    <a:pt x="895731" y="691418"/>
                    <a:pt x="901446" y="692561"/>
                    <a:pt x="903637" y="690370"/>
                  </a:cubicBezTo>
                  <a:cubicBezTo>
                    <a:pt x="902303" y="696276"/>
                    <a:pt x="896017" y="697228"/>
                    <a:pt x="895445" y="703991"/>
                  </a:cubicBezTo>
                  <a:cubicBezTo>
                    <a:pt x="898017" y="704277"/>
                    <a:pt x="898398" y="702467"/>
                    <a:pt x="900875" y="702657"/>
                  </a:cubicBezTo>
                  <a:cubicBezTo>
                    <a:pt x="902875" y="715040"/>
                    <a:pt x="897541" y="721326"/>
                    <a:pt x="903542" y="731137"/>
                  </a:cubicBezTo>
                  <a:cubicBezTo>
                    <a:pt x="899541" y="733233"/>
                    <a:pt x="897350" y="729137"/>
                    <a:pt x="896779" y="735233"/>
                  </a:cubicBezTo>
                  <a:cubicBezTo>
                    <a:pt x="899065" y="735233"/>
                    <a:pt x="901256" y="735233"/>
                    <a:pt x="903542" y="735233"/>
                  </a:cubicBezTo>
                  <a:cubicBezTo>
                    <a:pt x="900398" y="748187"/>
                    <a:pt x="904684" y="760284"/>
                    <a:pt x="900875" y="769142"/>
                  </a:cubicBezTo>
                  <a:cubicBezTo>
                    <a:pt x="903923" y="772857"/>
                    <a:pt x="904970" y="778572"/>
                    <a:pt x="906304" y="784096"/>
                  </a:cubicBezTo>
                  <a:cubicBezTo>
                    <a:pt x="902399" y="783810"/>
                    <a:pt x="898874" y="783906"/>
                    <a:pt x="899541" y="788192"/>
                  </a:cubicBezTo>
                  <a:cubicBezTo>
                    <a:pt x="894493" y="788573"/>
                    <a:pt x="891159" y="782858"/>
                    <a:pt x="894112" y="789525"/>
                  </a:cubicBezTo>
                  <a:cubicBezTo>
                    <a:pt x="887444" y="788001"/>
                    <a:pt x="879920" y="787430"/>
                    <a:pt x="879157" y="780000"/>
                  </a:cubicBezTo>
                  <a:cubicBezTo>
                    <a:pt x="877348" y="782667"/>
                    <a:pt x="877919" y="787716"/>
                    <a:pt x="876491" y="790859"/>
                  </a:cubicBezTo>
                  <a:cubicBezTo>
                    <a:pt x="878396" y="790478"/>
                    <a:pt x="878777" y="788573"/>
                    <a:pt x="880491" y="788097"/>
                  </a:cubicBezTo>
                  <a:cubicBezTo>
                    <a:pt x="880682" y="791621"/>
                    <a:pt x="881253" y="794574"/>
                    <a:pt x="883253" y="796288"/>
                  </a:cubicBezTo>
                  <a:cubicBezTo>
                    <a:pt x="883444" y="791049"/>
                    <a:pt x="888587" y="790764"/>
                    <a:pt x="894112" y="790859"/>
                  </a:cubicBezTo>
                  <a:cubicBezTo>
                    <a:pt x="895541" y="794955"/>
                    <a:pt x="891826" y="795050"/>
                    <a:pt x="895445" y="800384"/>
                  </a:cubicBezTo>
                  <a:cubicBezTo>
                    <a:pt x="890683" y="804480"/>
                    <a:pt x="886968" y="798860"/>
                    <a:pt x="885920" y="794955"/>
                  </a:cubicBezTo>
                  <a:cubicBezTo>
                    <a:pt x="878872" y="797717"/>
                    <a:pt x="889349" y="804099"/>
                    <a:pt x="883253" y="803146"/>
                  </a:cubicBezTo>
                  <a:cubicBezTo>
                    <a:pt x="887540" y="807432"/>
                    <a:pt x="890302" y="804765"/>
                    <a:pt x="896779" y="804480"/>
                  </a:cubicBezTo>
                  <a:cubicBezTo>
                    <a:pt x="896207" y="807718"/>
                    <a:pt x="899255" y="807432"/>
                    <a:pt x="898112" y="811242"/>
                  </a:cubicBezTo>
                  <a:cubicBezTo>
                    <a:pt x="892778" y="809528"/>
                    <a:pt x="893540" y="814957"/>
                    <a:pt x="895350" y="816672"/>
                  </a:cubicBezTo>
                  <a:cubicBezTo>
                    <a:pt x="891731" y="819720"/>
                    <a:pt x="888397" y="814671"/>
                    <a:pt x="885825" y="818005"/>
                  </a:cubicBezTo>
                  <a:cubicBezTo>
                    <a:pt x="889159" y="821910"/>
                    <a:pt x="896017" y="822291"/>
                    <a:pt x="899446" y="826197"/>
                  </a:cubicBezTo>
                  <a:cubicBezTo>
                    <a:pt x="895826" y="828387"/>
                    <a:pt x="897446" y="830483"/>
                    <a:pt x="899446" y="832959"/>
                  </a:cubicBezTo>
                  <a:cubicBezTo>
                    <a:pt x="891064" y="833626"/>
                    <a:pt x="889635" y="827435"/>
                    <a:pt x="883158" y="826197"/>
                  </a:cubicBezTo>
                  <a:cubicBezTo>
                    <a:pt x="884301" y="828197"/>
                    <a:pt x="884206" y="831435"/>
                    <a:pt x="888587" y="830292"/>
                  </a:cubicBezTo>
                  <a:cubicBezTo>
                    <a:pt x="889349" y="835150"/>
                    <a:pt x="884587" y="834388"/>
                    <a:pt x="880396" y="834388"/>
                  </a:cubicBezTo>
                  <a:cubicBezTo>
                    <a:pt x="884111" y="838103"/>
                    <a:pt x="878396" y="835626"/>
                    <a:pt x="877729" y="838484"/>
                  </a:cubicBezTo>
                  <a:cubicBezTo>
                    <a:pt x="877824" y="842008"/>
                    <a:pt x="883063" y="840389"/>
                    <a:pt x="883158" y="843913"/>
                  </a:cubicBezTo>
                  <a:cubicBezTo>
                    <a:pt x="879348" y="848009"/>
                    <a:pt x="882015" y="853914"/>
                    <a:pt x="872300" y="856105"/>
                  </a:cubicBezTo>
                  <a:cubicBezTo>
                    <a:pt x="872014" y="848961"/>
                    <a:pt x="866394" y="837722"/>
                    <a:pt x="873633" y="831626"/>
                  </a:cubicBezTo>
                  <a:cubicBezTo>
                    <a:pt x="865537" y="828483"/>
                    <a:pt x="878491" y="821434"/>
                    <a:pt x="869537" y="815338"/>
                  </a:cubicBezTo>
                  <a:cubicBezTo>
                    <a:pt x="871919" y="814767"/>
                    <a:pt x="873062" y="817338"/>
                    <a:pt x="873633" y="815338"/>
                  </a:cubicBezTo>
                  <a:cubicBezTo>
                    <a:pt x="867442" y="811719"/>
                    <a:pt x="866775" y="802194"/>
                    <a:pt x="874967" y="800384"/>
                  </a:cubicBezTo>
                  <a:cubicBezTo>
                    <a:pt x="869728" y="794383"/>
                    <a:pt x="874871" y="788287"/>
                    <a:pt x="876395" y="781239"/>
                  </a:cubicBezTo>
                  <a:close/>
                  <a:moveTo>
                    <a:pt x="917067" y="473105"/>
                  </a:moveTo>
                  <a:cubicBezTo>
                    <a:pt x="913448" y="473581"/>
                    <a:pt x="912495" y="475391"/>
                    <a:pt x="907542" y="477201"/>
                  </a:cubicBezTo>
                  <a:cubicBezTo>
                    <a:pt x="906780" y="473867"/>
                    <a:pt x="905828" y="470057"/>
                    <a:pt x="907542" y="465009"/>
                  </a:cubicBezTo>
                  <a:cubicBezTo>
                    <a:pt x="905732" y="465009"/>
                    <a:pt x="903923" y="465009"/>
                    <a:pt x="902113" y="465009"/>
                  </a:cubicBezTo>
                  <a:cubicBezTo>
                    <a:pt x="902399" y="461580"/>
                    <a:pt x="909161" y="457770"/>
                    <a:pt x="906209" y="455484"/>
                  </a:cubicBezTo>
                  <a:cubicBezTo>
                    <a:pt x="901827" y="453769"/>
                    <a:pt x="905161" y="459865"/>
                    <a:pt x="900779" y="458246"/>
                  </a:cubicBezTo>
                  <a:cubicBezTo>
                    <a:pt x="901351" y="453007"/>
                    <a:pt x="907447" y="453102"/>
                    <a:pt x="908876" y="448721"/>
                  </a:cubicBezTo>
                  <a:cubicBezTo>
                    <a:pt x="908304" y="452436"/>
                    <a:pt x="913924" y="449959"/>
                    <a:pt x="914305" y="452817"/>
                  </a:cubicBezTo>
                  <a:cubicBezTo>
                    <a:pt x="916591" y="456817"/>
                    <a:pt x="910304" y="469104"/>
                    <a:pt x="917067" y="473105"/>
                  </a:cubicBezTo>
                  <a:close/>
                  <a:moveTo>
                    <a:pt x="910304" y="530160"/>
                  </a:moveTo>
                  <a:cubicBezTo>
                    <a:pt x="914114" y="529017"/>
                    <a:pt x="913733" y="532065"/>
                    <a:pt x="917067" y="531493"/>
                  </a:cubicBezTo>
                  <a:cubicBezTo>
                    <a:pt x="917067" y="535589"/>
                    <a:pt x="917829" y="540447"/>
                    <a:pt x="912971" y="539685"/>
                  </a:cubicBezTo>
                  <a:cubicBezTo>
                    <a:pt x="916496" y="534065"/>
                    <a:pt x="911447" y="534541"/>
                    <a:pt x="910304" y="530160"/>
                  </a:cubicBezTo>
                  <a:close/>
                  <a:moveTo>
                    <a:pt x="915734" y="526064"/>
                  </a:moveTo>
                  <a:cubicBezTo>
                    <a:pt x="913829" y="526445"/>
                    <a:pt x="913162" y="527969"/>
                    <a:pt x="910304" y="527397"/>
                  </a:cubicBezTo>
                  <a:cubicBezTo>
                    <a:pt x="911638" y="521016"/>
                    <a:pt x="905542" y="522159"/>
                    <a:pt x="907542" y="515205"/>
                  </a:cubicBezTo>
                  <a:cubicBezTo>
                    <a:pt x="912305" y="516825"/>
                    <a:pt x="912019" y="517206"/>
                    <a:pt x="915734" y="517968"/>
                  </a:cubicBezTo>
                  <a:cubicBezTo>
                    <a:pt x="913733" y="522063"/>
                    <a:pt x="912876" y="521682"/>
                    <a:pt x="915734" y="526064"/>
                  </a:cubicBezTo>
                  <a:close/>
                  <a:moveTo>
                    <a:pt x="917067" y="501585"/>
                  </a:moveTo>
                  <a:cubicBezTo>
                    <a:pt x="908018" y="501585"/>
                    <a:pt x="915543" y="507109"/>
                    <a:pt x="912971" y="509681"/>
                  </a:cubicBezTo>
                  <a:cubicBezTo>
                    <a:pt x="907828" y="504537"/>
                    <a:pt x="902780" y="500442"/>
                    <a:pt x="907542" y="489297"/>
                  </a:cubicBezTo>
                  <a:cubicBezTo>
                    <a:pt x="907637" y="491393"/>
                    <a:pt x="907352" y="493965"/>
                    <a:pt x="910304" y="493393"/>
                  </a:cubicBezTo>
                  <a:cubicBezTo>
                    <a:pt x="912114" y="485678"/>
                    <a:pt x="904875" y="487011"/>
                    <a:pt x="904875" y="481106"/>
                  </a:cubicBezTo>
                  <a:cubicBezTo>
                    <a:pt x="906399" y="480820"/>
                    <a:pt x="906971" y="479582"/>
                    <a:pt x="907542" y="478439"/>
                  </a:cubicBezTo>
                  <a:cubicBezTo>
                    <a:pt x="911066" y="478915"/>
                    <a:pt x="914972" y="479106"/>
                    <a:pt x="917067" y="481106"/>
                  </a:cubicBezTo>
                  <a:cubicBezTo>
                    <a:pt x="908590" y="483868"/>
                    <a:pt x="919639" y="494536"/>
                    <a:pt x="917067" y="501585"/>
                  </a:cubicBezTo>
                  <a:close/>
                  <a:moveTo>
                    <a:pt x="908971" y="558639"/>
                  </a:moveTo>
                  <a:cubicBezTo>
                    <a:pt x="911257" y="555210"/>
                    <a:pt x="907447" y="553877"/>
                    <a:pt x="910304" y="551877"/>
                  </a:cubicBezTo>
                  <a:cubicBezTo>
                    <a:pt x="910019" y="554829"/>
                    <a:pt x="911352" y="556163"/>
                    <a:pt x="914400" y="555972"/>
                  </a:cubicBezTo>
                  <a:cubicBezTo>
                    <a:pt x="912590" y="551686"/>
                    <a:pt x="914114" y="551400"/>
                    <a:pt x="914400" y="546447"/>
                  </a:cubicBezTo>
                  <a:cubicBezTo>
                    <a:pt x="910590" y="547876"/>
                    <a:pt x="908590" y="547971"/>
                    <a:pt x="908971" y="542352"/>
                  </a:cubicBezTo>
                  <a:cubicBezTo>
                    <a:pt x="912209" y="542352"/>
                    <a:pt x="912971" y="544733"/>
                    <a:pt x="917162" y="543685"/>
                  </a:cubicBezTo>
                  <a:cubicBezTo>
                    <a:pt x="916877" y="546257"/>
                    <a:pt x="918686" y="546733"/>
                    <a:pt x="918496" y="549114"/>
                  </a:cubicBezTo>
                  <a:cubicBezTo>
                    <a:pt x="916877" y="549781"/>
                    <a:pt x="915448" y="550543"/>
                    <a:pt x="914400" y="551781"/>
                  </a:cubicBezTo>
                  <a:cubicBezTo>
                    <a:pt x="916019" y="553782"/>
                    <a:pt x="918305" y="555115"/>
                    <a:pt x="918496" y="558544"/>
                  </a:cubicBezTo>
                  <a:cubicBezTo>
                    <a:pt x="915162" y="560259"/>
                    <a:pt x="914305" y="557877"/>
                    <a:pt x="913067" y="559878"/>
                  </a:cubicBezTo>
                  <a:cubicBezTo>
                    <a:pt x="915067" y="561021"/>
                    <a:pt x="916019" y="563307"/>
                    <a:pt x="915829" y="566640"/>
                  </a:cubicBezTo>
                  <a:cubicBezTo>
                    <a:pt x="913448" y="565878"/>
                    <a:pt x="907828" y="568260"/>
                    <a:pt x="907637" y="565307"/>
                  </a:cubicBezTo>
                  <a:cubicBezTo>
                    <a:pt x="909161" y="565021"/>
                    <a:pt x="909733" y="563783"/>
                    <a:pt x="910400" y="562640"/>
                  </a:cubicBezTo>
                  <a:cubicBezTo>
                    <a:pt x="905351" y="565116"/>
                    <a:pt x="907732" y="557020"/>
                    <a:pt x="902208" y="554448"/>
                  </a:cubicBezTo>
                  <a:cubicBezTo>
                    <a:pt x="906399" y="553877"/>
                    <a:pt x="905732" y="558258"/>
                    <a:pt x="908971" y="558639"/>
                  </a:cubicBezTo>
                  <a:close/>
                  <a:moveTo>
                    <a:pt x="919829" y="619695"/>
                  </a:moveTo>
                  <a:cubicBezTo>
                    <a:pt x="921258" y="626076"/>
                    <a:pt x="913448" y="623314"/>
                    <a:pt x="914400" y="629220"/>
                  </a:cubicBezTo>
                  <a:cubicBezTo>
                    <a:pt x="916019" y="629410"/>
                    <a:pt x="918210" y="629029"/>
                    <a:pt x="918496" y="630553"/>
                  </a:cubicBezTo>
                  <a:cubicBezTo>
                    <a:pt x="916877" y="630744"/>
                    <a:pt x="914686" y="630363"/>
                    <a:pt x="914400" y="631887"/>
                  </a:cubicBezTo>
                  <a:cubicBezTo>
                    <a:pt x="918115" y="633125"/>
                    <a:pt x="918401" y="637887"/>
                    <a:pt x="919829" y="641412"/>
                  </a:cubicBezTo>
                  <a:cubicBezTo>
                    <a:pt x="915638" y="642459"/>
                    <a:pt x="917257" y="637697"/>
                    <a:pt x="913067" y="638745"/>
                  </a:cubicBezTo>
                  <a:cubicBezTo>
                    <a:pt x="914019" y="631887"/>
                    <a:pt x="911257" y="628839"/>
                    <a:pt x="910400" y="623790"/>
                  </a:cubicBezTo>
                  <a:cubicBezTo>
                    <a:pt x="917067" y="625981"/>
                    <a:pt x="914686" y="619123"/>
                    <a:pt x="919829" y="619695"/>
                  </a:cubicBezTo>
                  <a:close/>
                  <a:moveTo>
                    <a:pt x="911638" y="600740"/>
                  </a:moveTo>
                  <a:cubicBezTo>
                    <a:pt x="916305" y="599692"/>
                    <a:pt x="916972" y="605883"/>
                    <a:pt x="912971" y="606169"/>
                  </a:cubicBezTo>
                  <a:cubicBezTo>
                    <a:pt x="912305" y="603407"/>
                    <a:pt x="908971" y="603502"/>
                    <a:pt x="911638" y="600740"/>
                  </a:cubicBezTo>
                  <a:close/>
                  <a:moveTo>
                    <a:pt x="919829" y="656366"/>
                  </a:moveTo>
                  <a:cubicBezTo>
                    <a:pt x="919829" y="657223"/>
                    <a:pt x="919829" y="658176"/>
                    <a:pt x="919829" y="659033"/>
                  </a:cubicBezTo>
                  <a:cubicBezTo>
                    <a:pt x="919734" y="659890"/>
                    <a:pt x="919639" y="660652"/>
                    <a:pt x="918496" y="660366"/>
                  </a:cubicBezTo>
                  <a:cubicBezTo>
                    <a:pt x="912686" y="656271"/>
                    <a:pt x="920115" y="669796"/>
                    <a:pt x="913067" y="669891"/>
                  </a:cubicBezTo>
                  <a:cubicBezTo>
                    <a:pt x="916210" y="659509"/>
                    <a:pt x="908018" y="660462"/>
                    <a:pt x="907637" y="653604"/>
                  </a:cubicBezTo>
                  <a:cubicBezTo>
                    <a:pt x="912590" y="654651"/>
                    <a:pt x="913829" y="660081"/>
                    <a:pt x="919829" y="656366"/>
                  </a:cubicBezTo>
                  <a:close/>
                  <a:moveTo>
                    <a:pt x="917067" y="721517"/>
                  </a:moveTo>
                  <a:cubicBezTo>
                    <a:pt x="915067" y="716278"/>
                    <a:pt x="908304" y="717040"/>
                    <a:pt x="904875" y="710658"/>
                  </a:cubicBezTo>
                  <a:cubicBezTo>
                    <a:pt x="908209" y="708849"/>
                    <a:pt x="910495" y="714659"/>
                    <a:pt x="911638" y="710658"/>
                  </a:cubicBezTo>
                  <a:cubicBezTo>
                    <a:pt x="909638" y="708658"/>
                    <a:pt x="905542" y="708563"/>
                    <a:pt x="906209" y="703896"/>
                  </a:cubicBezTo>
                  <a:cubicBezTo>
                    <a:pt x="909923" y="704848"/>
                    <a:pt x="908971" y="701133"/>
                    <a:pt x="911638" y="701133"/>
                  </a:cubicBezTo>
                  <a:cubicBezTo>
                    <a:pt x="920210" y="705801"/>
                    <a:pt x="916019" y="714468"/>
                    <a:pt x="917067" y="721517"/>
                  </a:cubicBezTo>
                  <a:close/>
                  <a:moveTo>
                    <a:pt x="914400" y="767713"/>
                  </a:moveTo>
                  <a:cubicBezTo>
                    <a:pt x="921449" y="767808"/>
                    <a:pt x="918401" y="780000"/>
                    <a:pt x="913067" y="781334"/>
                  </a:cubicBezTo>
                  <a:cubicBezTo>
                    <a:pt x="913733" y="776095"/>
                    <a:pt x="916781" y="772380"/>
                    <a:pt x="914400" y="767713"/>
                  </a:cubicBezTo>
                  <a:close/>
                  <a:moveTo>
                    <a:pt x="917067" y="785334"/>
                  </a:moveTo>
                  <a:cubicBezTo>
                    <a:pt x="912781" y="785239"/>
                    <a:pt x="908971" y="788954"/>
                    <a:pt x="908876" y="782572"/>
                  </a:cubicBezTo>
                  <a:cubicBezTo>
                    <a:pt x="912305" y="786001"/>
                    <a:pt x="916781" y="779715"/>
                    <a:pt x="917067" y="785334"/>
                  </a:cubicBezTo>
                  <a:close/>
                  <a:moveTo>
                    <a:pt x="892683" y="842389"/>
                  </a:moveTo>
                  <a:cubicBezTo>
                    <a:pt x="891731" y="838865"/>
                    <a:pt x="887825" y="838293"/>
                    <a:pt x="887254" y="834198"/>
                  </a:cubicBezTo>
                  <a:cubicBezTo>
                    <a:pt x="888873" y="834007"/>
                    <a:pt x="891159" y="834483"/>
                    <a:pt x="891350" y="832864"/>
                  </a:cubicBezTo>
                  <a:cubicBezTo>
                    <a:pt x="894779" y="833531"/>
                    <a:pt x="896969" y="835436"/>
                    <a:pt x="899541" y="836960"/>
                  </a:cubicBezTo>
                  <a:cubicBezTo>
                    <a:pt x="894302" y="838389"/>
                    <a:pt x="893159" y="838674"/>
                    <a:pt x="892683" y="842389"/>
                  </a:cubicBezTo>
                  <a:close/>
                  <a:moveTo>
                    <a:pt x="898112" y="860010"/>
                  </a:moveTo>
                  <a:cubicBezTo>
                    <a:pt x="896112" y="860296"/>
                    <a:pt x="895826" y="862201"/>
                    <a:pt x="894017" y="862677"/>
                  </a:cubicBezTo>
                  <a:cubicBezTo>
                    <a:pt x="892969" y="861725"/>
                    <a:pt x="890969" y="855057"/>
                    <a:pt x="894017" y="854486"/>
                  </a:cubicBezTo>
                  <a:cubicBezTo>
                    <a:pt x="894398" y="857343"/>
                    <a:pt x="897731" y="857248"/>
                    <a:pt x="898112" y="860010"/>
                  </a:cubicBezTo>
                  <a:close/>
                  <a:moveTo>
                    <a:pt x="902208" y="1147856"/>
                  </a:moveTo>
                  <a:cubicBezTo>
                    <a:pt x="900113" y="1153571"/>
                    <a:pt x="909733" y="1147570"/>
                    <a:pt x="907637" y="1153285"/>
                  </a:cubicBezTo>
                  <a:cubicBezTo>
                    <a:pt x="903351" y="1151761"/>
                    <a:pt x="904589" y="1153190"/>
                    <a:pt x="899541" y="1153285"/>
                  </a:cubicBezTo>
                  <a:cubicBezTo>
                    <a:pt x="899636" y="1150713"/>
                    <a:pt x="900398" y="1148713"/>
                    <a:pt x="902208" y="1147856"/>
                  </a:cubicBezTo>
                  <a:close/>
                  <a:moveTo>
                    <a:pt x="914400" y="917065"/>
                  </a:moveTo>
                  <a:cubicBezTo>
                    <a:pt x="922115" y="915732"/>
                    <a:pt x="916972" y="928495"/>
                    <a:pt x="913067" y="922494"/>
                  </a:cubicBezTo>
                  <a:cubicBezTo>
                    <a:pt x="915067" y="922209"/>
                    <a:pt x="914305" y="919161"/>
                    <a:pt x="914400" y="917065"/>
                  </a:cubicBezTo>
                  <a:close/>
                  <a:moveTo>
                    <a:pt x="904875" y="1149189"/>
                  </a:moveTo>
                  <a:cubicBezTo>
                    <a:pt x="906494" y="1146237"/>
                    <a:pt x="907447" y="1142712"/>
                    <a:pt x="910304" y="1140998"/>
                  </a:cubicBezTo>
                  <a:cubicBezTo>
                    <a:pt x="910304" y="1142808"/>
                    <a:pt x="910304" y="1144617"/>
                    <a:pt x="910304" y="1146427"/>
                  </a:cubicBezTo>
                  <a:cubicBezTo>
                    <a:pt x="905923" y="1144808"/>
                    <a:pt x="909257" y="1150809"/>
                    <a:pt x="904875" y="1149189"/>
                  </a:cubicBezTo>
                  <a:close/>
                  <a:moveTo>
                    <a:pt x="908971" y="946878"/>
                  </a:moveTo>
                  <a:cubicBezTo>
                    <a:pt x="911828" y="943926"/>
                    <a:pt x="916400" y="946402"/>
                    <a:pt x="917162" y="949641"/>
                  </a:cubicBezTo>
                  <a:cubicBezTo>
                    <a:pt x="913448" y="949641"/>
                    <a:pt x="909066" y="950403"/>
                    <a:pt x="908971" y="946878"/>
                  </a:cubicBezTo>
                  <a:close/>
                  <a:moveTo>
                    <a:pt x="913067" y="1090801"/>
                  </a:moveTo>
                  <a:cubicBezTo>
                    <a:pt x="908876" y="1092611"/>
                    <a:pt x="905351" y="1086896"/>
                    <a:pt x="908971" y="1085372"/>
                  </a:cubicBezTo>
                  <a:cubicBezTo>
                    <a:pt x="909447" y="1088039"/>
                    <a:pt x="914209" y="1086420"/>
                    <a:pt x="913067" y="1090801"/>
                  </a:cubicBezTo>
                  <a:close/>
                  <a:moveTo>
                    <a:pt x="913067" y="986312"/>
                  </a:moveTo>
                  <a:cubicBezTo>
                    <a:pt x="917067" y="986502"/>
                    <a:pt x="918782" y="995837"/>
                    <a:pt x="913067" y="994408"/>
                  </a:cubicBezTo>
                  <a:cubicBezTo>
                    <a:pt x="914209" y="990408"/>
                    <a:pt x="914209" y="990217"/>
                    <a:pt x="913067" y="986312"/>
                  </a:cubicBezTo>
                  <a:close/>
                  <a:moveTo>
                    <a:pt x="915734" y="979454"/>
                  </a:moveTo>
                  <a:cubicBezTo>
                    <a:pt x="915924" y="981073"/>
                    <a:pt x="917829" y="980883"/>
                    <a:pt x="919734" y="980787"/>
                  </a:cubicBezTo>
                  <a:cubicBezTo>
                    <a:pt x="918210" y="985074"/>
                    <a:pt x="919163" y="984407"/>
                    <a:pt x="921068" y="987550"/>
                  </a:cubicBezTo>
                  <a:cubicBezTo>
                    <a:pt x="917543" y="987550"/>
                    <a:pt x="912019" y="982407"/>
                    <a:pt x="915734" y="979454"/>
                  </a:cubicBezTo>
                  <a:close/>
                  <a:moveTo>
                    <a:pt x="918401" y="904778"/>
                  </a:moveTo>
                  <a:cubicBezTo>
                    <a:pt x="919544" y="900396"/>
                    <a:pt x="916305" y="900587"/>
                    <a:pt x="915734" y="898015"/>
                  </a:cubicBezTo>
                  <a:cubicBezTo>
                    <a:pt x="918115" y="898110"/>
                    <a:pt x="919925" y="897729"/>
                    <a:pt x="921163" y="896682"/>
                  </a:cubicBezTo>
                  <a:cubicBezTo>
                    <a:pt x="921163" y="900301"/>
                    <a:pt x="921925" y="904683"/>
                    <a:pt x="918401" y="904778"/>
                  </a:cubicBezTo>
                  <a:close/>
                  <a:moveTo>
                    <a:pt x="915734" y="936020"/>
                  </a:moveTo>
                  <a:cubicBezTo>
                    <a:pt x="915734" y="942306"/>
                    <a:pt x="909923" y="942878"/>
                    <a:pt x="906209" y="945545"/>
                  </a:cubicBezTo>
                  <a:cubicBezTo>
                    <a:pt x="907256" y="940211"/>
                    <a:pt x="912114" y="938687"/>
                    <a:pt x="915734" y="936020"/>
                  </a:cubicBezTo>
                  <a:close/>
                  <a:moveTo>
                    <a:pt x="907542" y="1101660"/>
                  </a:moveTo>
                  <a:cubicBezTo>
                    <a:pt x="907828" y="1110423"/>
                    <a:pt x="911447" y="1099469"/>
                    <a:pt x="914305" y="1104422"/>
                  </a:cubicBezTo>
                  <a:cubicBezTo>
                    <a:pt x="912590" y="1104993"/>
                    <a:pt x="911543" y="1106136"/>
                    <a:pt x="911543" y="1108518"/>
                  </a:cubicBezTo>
                  <a:cubicBezTo>
                    <a:pt x="907256" y="1106994"/>
                    <a:pt x="907923" y="1107851"/>
                    <a:pt x="904780" y="1109851"/>
                  </a:cubicBezTo>
                  <a:cubicBezTo>
                    <a:pt x="904589" y="1108232"/>
                    <a:pt x="904399" y="1106613"/>
                    <a:pt x="902018" y="1107089"/>
                  </a:cubicBezTo>
                  <a:cubicBezTo>
                    <a:pt x="902303" y="1103660"/>
                    <a:pt x="904113" y="1101850"/>
                    <a:pt x="907542" y="1101660"/>
                  </a:cubicBezTo>
                  <a:close/>
                  <a:moveTo>
                    <a:pt x="910304" y="1135569"/>
                  </a:moveTo>
                  <a:cubicBezTo>
                    <a:pt x="910304" y="1136902"/>
                    <a:pt x="910304" y="1138331"/>
                    <a:pt x="910304" y="1139664"/>
                  </a:cubicBezTo>
                  <a:cubicBezTo>
                    <a:pt x="906780" y="1139569"/>
                    <a:pt x="903827" y="1138902"/>
                    <a:pt x="902113" y="1136997"/>
                  </a:cubicBezTo>
                  <a:cubicBezTo>
                    <a:pt x="906304" y="1137950"/>
                    <a:pt x="906113" y="1134616"/>
                    <a:pt x="910304" y="1135569"/>
                  </a:cubicBezTo>
                  <a:close/>
                  <a:moveTo>
                    <a:pt x="903542" y="1202148"/>
                  </a:moveTo>
                  <a:cubicBezTo>
                    <a:pt x="901065" y="1202910"/>
                    <a:pt x="901637" y="1206625"/>
                    <a:pt x="901065" y="1209197"/>
                  </a:cubicBezTo>
                  <a:cubicBezTo>
                    <a:pt x="900684" y="1205958"/>
                    <a:pt x="900494" y="1202720"/>
                    <a:pt x="900208" y="1199481"/>
                  </a:cubicBezTo>
                  <a:cubicBezTo>
                    <a:pt x="901446" y="1200243"/>
                    <a:pt x="902875" y="1200815"/>
                    <a:pt x="903542" y="1202148"/>
                  </a:cubicBezTo>
                  <a:close/>
                  <a:moveTo>
                    <a:pt x="922592" y="895348"/>
                  </a:moveTo>
                  <a:cubicBezTo>
                    <a:pt x="921544" y="892300"/>
                    <a:pt x="914209" y="895634"/>
                    <a:pt x="915829" y="889919"/>
                  </a:cubicBezTo>
                  <a:cubicBezTo>
                    <a:pt x="919067" y="890490"/>
                    <a:pt x="918782" y="887442"/>
                    <a:pt x="922592" y="888585"/>
                  </a:cubicBezTo>
                  <a:cubicBezTo>
                    <a:pt x="920782" y="891919"/>
                    <a:pt x="925544" y="895158"/>
                    <a:pt x="922592" y="895348"/>
                  </a:cubicBezTo>
                  <a:close/>
                  <a:moveTo>
                    <a:pt x="921163" y="885823"/>
                  </a:moveTo>
                  <a:cubicBezTo>
                    <a:pt x="912781" y="884394"/>
                    <a:pt x="919829" y="875822"/>
                    <a:pt x="908971" y="880394"/>
                  </a:cubicBezTo>
                  <a:cubicBezTo>
                    <a:pt x="908876" y="876679"/>
                    <a:pt x="911257" y="877632"/>
                    <a:pt x="908971" y="874965"/>
                  </a:cubicBezTo>
                  <a:cubicBezTo>
                    <a:pt x="912400" y="875155"/>
                    <a:pt x="913162" y="872869"/>
                    <a:pt x="914400" y="870869"/>
                  </a:cubicBezTo>
                  <a:cubicBezTo>
                    <a:pt x="906875" y="874012"/>
                    <a:pt x="909828" y="862868"/>
                    <a:pt x="914400" y="861344"/>
                  </a:cubicBezTo>
                  <a:cubicBezTo>
                    <a:pt x="914686" y="862392"/>
                    <a:pt x="915543" y="862963"/>
                    <a:pt x="917162" y="862677"/>
                  </a:cubicBezTo>
                  <a:cubicBezTo>
                    <a:pt x="918020" y="868583"/>
                    <a:pt x="913352" y="870202"/>
                    <a:pt x="919829" y="868107"/>
                  </a:cubicBezTo>
                  <a:cubicBezTo>
                    <a:pt x="917067" y="873060"/>
                    <a:pt x="921353" y="873345"/>
                    <a:pt x="923925" y="876298"/>
                  </a:cubicBezTo>
                  <a:cubicBezTo>
                    <a:pt x="921068" y="877632"/>
                    <a:pt x="920972" y="881537"/>
                    <a:pt x="921163" y="885823"/>
                  </a:cubicBezTo>
                  <a:close/>
                  <a:moveTo>
                    <a:pt x="915734" y="851914"/>
                  </a:moveTo>
                  <a:cubicBezTo>
                    <a:pt x="916305" y="854486"/>
                    <a:pt x="920972" y="852962"/>
                    <a:pt x="919734" y="857343"/>
                  </a:cubicBezTo>
                  <a:cubicBezTo>
                    <a:pt x="917924" y="857248"/>
                    <a:pt x="916781" y="858010"/>
                    <a:pt x="915734" y="858677"/>
                  </a:cubicBezTo>
                  <a:cubicBezTo>
                    <a:pt x="917543" y="855343"/>
                    <a:pt x="911733" y="853057"/>
                    <a:pt x="915734" y="851914"/>
                  </a:cubicBezTo>
                  <a:close/>
                  <a:moveTo>
                    <a:pt x="918401" y="830197"/>
                  </a:moveTo>
                  <a:cubicBezTo>
                    <a:pt x="915924" y="825625"/>
                    <a:pt x="914019" y="817338"/>
                    <a:pt x="907542" y="820672"/>
                  </a:cubicBezTo>
                  <a:cubicBezTo>
                    <a:pt x="907542" y="817910"/>
                    <a:pt x="907542" y="815243"/>
                    <a:pt x="907542" y="812481"/>
                  </a:cubicBezTo>
                  <a:cubicBezTo>
                    <a:pt x="912209" y="813052"/>
                    <a:pt x="915162" y="812004"/>
                    <a:pt x="918401" y="811147"/>
                  </a:cubicBezTo>
                  <a:cubicBezTo>
                    <a:pt x="916877" y="818577"/>
                    <a:pt x="924592" y="816767"/>
                    <a:pt x="923830" y="823339"/>
                  </a:cubicBezTo>
                  <a:cubicBezTo>
                    <a:pt x="914209" y="822768"/>
                    <a:pt x="923734" y="830292"/>
                    <a:pt x="918401" y="830197"/>
                  </a:cubicBezTo>
                  <a:close/>
                  <a:moveTo>
                    <a:pt x="921163" y="808480"/>
                  </a:moveTo>
                  <a:cubicBezTo>
                    <a:pt x="916972" y="809433"/>
                    <a:pt x="917162" y="806099"/>
                    <a:pt x="912971" y="807147"/>
                  </a:cubicBezTo>
                  <a:cubicBezTo>
                    <a:pt x="912971" y="807909"/>
                    <a:pt x="911828" y="808671"/>
                    <a:pt x="911638" y="807147"/>
                  </a:cubicBezTo>
                  <a:cubicBezTo>
                    <a:pt x="915257" y="804861"/>
                    <a:pt x="914495" y="801717"/>
                    <a:pt x="918401" y="805813"/>
                  </a:cubicBezTo>
                  <a:cubicBezTo>
                    <a:pt x="918877" y="802670"/>
                    <a:pt x="919734" y="800003"/>
                    <a:pt x="922496" y="799050"/>
                  </a:cubicBezTo>
                  <a:cubicBezTo>
                    <a:pt x="925925" y="802289"/>
                    <a:pt x="920972" y="804289"/>
                    <a:pt x="921163" y="808480"/>
                  </a:cubicBezTo>
                  <a:close/>
                  <a:moveTo>
                    <a:pt x="907542" y="690370"/>
                  </a:moveTo>
                  <a:cubicBezTo>
                    <a:pt x="912019" y="690465"/>
                    <a:pt x="917162" y="689799"/>
                    <a:pt x="917067" y="694466"/>
                  </a:cubicBezTo>
                  <a:cubicBezTo>
                    <a:pt x="912781" y="691704"/>
                    <a:pt x="908780" y="696657"/>
                    <a:pt x="907542" y="690370"/>
                  </a:cubicBezTo>
                  <a:close/>
                  <a:moveTo>
                    <a:pt x="907542" y="675416"/>
                  </a:moveTo>
                  <a:cubicBezTo>
                    <a:pt x="907828" y="673797"/>
                    <a:pt x="907352" y="671606"/>
                    <a:pt x="908876" y="671320"/>
                  </a:cubicBezTo>
                  <a:cubicBezTo>
                    <a:pt x="912400" y="675321"/>
                    <a:pt x="906590" y="677988"/>
                    <a:pt x="908876" y="679416"/>
                  </a:cubicBezTo>
                  <a:cubicBezTo>
                    <a:pt x="913162" y="678750"/>
                    <a:pt x="914209" y="681417"/>
                    <a:pt x="917067" y="682179"/>
                  </a:cubicBezTo>
                  <a:cubicBezTo>
                    <a:pt x="917067" y="684465"/>
                    <a:pt x="917067" y="686751"/>
                    <a:pt x="917067" y="688941"/>
                  </a:cubicBezTo>
                  <a:cubicBezTo>
                    <a:pt x="913067" y="689132"/>
                    <a:pt x="905637" y="687417"/>
                    <a:pt x="907542" y="683512"/>
                  </a:cubicBezTo>
                  <a:cubicBezTo>
                    <a:pt x="907542" y="685227"/>
                    <a:pt x="911352" y="685227"/>
                    <a:pt x="911638" y="683512"/>
                  </a:cubicBezTo>
                  <a:cubicBezTo>
                    <a:pt x="910019" y="682369"/>
                    <a:pt x="908018" y="681702"/>
                    <a:pt x="904875" y="682179"/>
                  </a:cubicBezTo>
                  <a:cubicBezTo>
                    <a:pt x="904970" y="679797"/>
                    <a:pt x="904589" y="677988"/>
                    <a:pt x="903542" y="676749"/>
                  </a:cubicBezTo>
                  <a:cubicBezTo>
                    <a:pt x="905161" y="676559"/>
                    <a:pt x="907352" y="676940"/>
                    <a:pt x="907542" y="675416"/>
                  </a:cubicBezTo>
                  <a:close/>
                  <a:moveTo>
                    <a:pt x="869537" y="883061"/>
                  </a:moveTo>
                  <a:cubicBezTo>
                    <a:pt x="871252" y="879537"/>
                    <a:pt x="876205" y="884299"/>
                    <a:pt x="876300" y="881727"/>
                  </a:cubicBezTo>
                  <a:cubicBezTo>
                    <a:pt x="872776" y="881537"/>
                    <a:pt x="873633" y="877155"/>
                    <a:pt x="873538" y="873536"/>
                  </a:cubicBezTo>
                  <a:cubicBezTo>
                    <a:pt x="876109" y="873250"/>
                    <a:pt x="876586" y="875060"/>
                    <a:pt x="878967" y="874869"/>
                  </a:cubicBezTo>
                  <a:cubicBezTo>
                    <a:pt x="877729" y="878394"/>
                    <a:pt x="876491" y="882870"/>
                    <a:pt x="880301" y="884394"/>
                  </a:cubicBezTo>
                  <a:cubicBezTo>
                    <a:pt x="879253" y="884680"/>
                    <a:pt x="878777" y="885537"/>
                    <a:pt x="878967" y="887061"/>
                  </a:cubicBezTo>
                  <a:cubicBezTo>
                    <a:pt x="874681" y="886966"/>
                    <a:pt x="868680" y="888490"/>
                    <a:pt x="869537" y="883061"/>
                  </a:cubicBezTo>
                  <a:close/>
                  <a:moveTo>
                    <a:pt x="874967" y="865440"/>
                  </a:moveTo>
                  <a:cubicBezTo>
                    <a:pt x="874967" y="863630"/>
                    <a:pt x="874967" y="861820"/>
                    <a:pt x="874967" y="860010"/>
                  </a:cubicBezTo>
                  <a:cubicBezTo>
                    <a:pt x="881444" y="860487"/>
                    <a:pt x="884301" y="856677"/>
                    <a:pt x="881825" y="851819"/>
                  </a:cubicBezTo>
                  <a:cubicBezTo>
                    <a:pt x="888968" y="852581"/>
                    <a:pt x="882682" y="846199"/>
                    <a:pt x="885920" y="845056"/>
                  </a:cubicBezTo>
                  <a:cubicBezTo>
                    <a:pt x="888968" y="848009"/>
                    <a:pt x="890207" y="858105"/>
                    <a:pt x="888682" y="861344"/>
                  </a:cubicBezTo>
                  <a:cubicBezTo>
                    <a:pt x="881253" y="855153"/>
                    <a:pt x="882206" y="864487"/>
                    <a:pt x="874967" y="865440"/>
                  </a:cubicBezTo>
                  <a:close/>
                  <a:moveTo>
                    <a:pt x="862775" y="1481802"/>
                  </a:moveTo>
                  <a:cubicBezTo>
                    <a:pt x="861441" y="1481802"/>
                    <a:pt x="860107" y="1481802"/>
                    <a:pt x="858869" y="1481802"/>
                  </a:cubicBezTo>
                  <a:cubicBezTo>
                    <a:pt x="859917" y="1479802"/>
                    <a:pt x="861251" y="1477992"/>
                    <a:pt x="862013" y="1475611"/>
                  </a:cubicBezTo>
                  <a:cubicBezTo>
                    <a:pt x="862394" y="1475802"/>
                    <a:pt x="862679" y="1475992"/>
                    <a:pt x="862965" y="1476183"/>
                  </a:cubicBezTo>
                  <a:cubicBezTo>
                    <a:pt x="863441" y="1478469"/>
                    <a:pt x="863346" y="1480564"/>
                    <a:pt x="862775" y="1481802"/>
                  </a:cubicBezTo>
                  <a:close/>
                  <a:moveTo>
                    <a:pt x="871538" y="950974"/>
                  </a:moveTo>
                  <a:cubicBezTo>
                    <a:pt x="871347" y="949545"/>
                    <a:pt x="871252" y="948212"/>
                    <a:pt x="871061" y="946783"/>
                  </a:cubicBezTo>
                  <a:cubicBezTo>
                    <a:pt x="872871" y="946783"/>
                    <a:pt x="874776" y="946974"/>
                    <a:pt x="876395" y="946878"/>
                  </a:cubicBezTo>
                  <a:cubicBezTo>
                    <a:pt x="876395" y="948688"/>
                    <a:pt x="876395" y="950498"/>
                    <a:pt x="876395" y="952308"/>
                  </a:cubicBezTo>
                  <a:cubicBezTo>
                    <a:pt x="874109" y="950307"/>
                    <a:pt x="872776" y="950403"/>
                    <a:pt x="871538" y="951069"/>
                  </a:cubicBezTo>
                  <a:cubicBezTo>
                    <a:pt x="871538" y="951069"/>
                    <a:pt x="871538" y="951069"/>
                    <a:pt x="871538" y="950974"/>
                  </a:cubicBezTo>
                  <a:close/>
                  <a:moveTo>
                    <a:pt x="880491" y="1030508"/>
                  </a:moveTo>
                  <a:cubicBezTo>
                    <a:pt x="881158" y="1030889"/>
                    <a:pt x="881825" y="1031270"/>
                    <a:pt x="883158" y="1031079"/>
                  </a:cubicBezTo>
                  <a:cubicBezTo>
                    <a:pt x="887635" y="1039366"/>
                    <a:pt x="882872" y="1043557"/>
                    <a:pt x="887254" y="1048701"/>
                  </a:cubicBezTo>
                  <a:cubicBezTo>
                    <a:pt x="886492" y="1052606"/>
                    <a:pt x="884396" y="1053177"/>
                    <a:pt x="883825" y="1055273"/>
                  </a:cubicBezTo>
                  <a:cubicBezTo>
                    <a:pt x="882587" y="1046891"/>
                    <a:pt x="881539" y="1038699"/>
                    <a:pt x="880491" y="1030508"/>
                  </a:cubicBezTo>
                  <a:close/>
                  <a:moveTo>
                    <a:pt x="885825" y="1028317"/>
                  </a:moveTo>
                  <a:cubicBezTo>
                    <a:pt x="883063" y="1028222"/>
                    <a:pt x="881920" y="1026698"/>
                    <a:pt x="880205" y="1027555"/>
                  </a:cubicBezTo>
                  <a:cubicBezTo>
                    <a:pt x="879729" y="1023269"/>
                    <a:pt x="879348" y="1018983"/>
                    <a:pt x="878967" y="1014792"/>
                  </a:cubicBezTo>
                  <a:cubicBezTo>
                    <a:pt x="882682" y="1014982"/>
                    <a:pt x="886397" y="1014125"/>
                    <a:pt x="890016" y="1014696"/>
                  </a:cubicBezTo>
                  <a:cubicBezTo>
                    <a:pt x="885825" y="1015458"/>
                    <a:pt x="885825" y="1020507"/>
                    <a:pt x="881920" y="1021459"/>
                  </a:cubicBezTo>
                  <a:cubicBezTo>
                    <a:pt x="886016" y="1020888"/>
                    <a:pt x="886111" y="1024507"/>
                    <a:pt x="885825" y="1028317"/>
                  </a:cubicBezTo>
                  <a:close/>
                  <a:moveTo>
                    <a:pt x="836962" y="703896"/>
                  </a:moveTo>
                  <a:cubicBezTo>
                    <a:pt x="836867" y="703896"/>
                    <a:pt x="836771" y="703896"/>
                    <a:pt x="836676" y="703896"/>
                  </a:cubicBezTo>
                  <a:cubicBezTo>
                    <a:pt x="836390" y="702467"/>
                    <a:pt x="836200" y="701038"/>
                    <a:pt x="835914" y="699609"/>
                  </a:cubicBezTo>
                  <a:cubicBezTo>
                    <a:pt x="837629" y="699609"/>
                    <a:pt x="839438" y="699609"/>
                    <a:pt x="839629" y="701229"/>
                  </a:cubicBezTo>
                  <a:cubicBezTo>
                    <a:pt x="838200" y="701514"/>
                    <a:pt x="837629" y="702657"/>
                    <a:pt x="836962" y="703896"/>
                  </a:cubicBezTo>
                  <a:close/>
                  <a:moveTo>
                    <a:pt x="884396" y="1059178"/>
                  </a:moveTo>
                  <a:cubicBezTo>
                    <a:pt x="884396" y="1059273"/>
                    <a:pt x="884492" y="1059464"/>
                    <a:pt x="884492" y="1059559"/>
                  </a:cubicBezTo>
                  <a:cubicBezTo>
                    <a:pt x="884492" y="1059559"/>
                    <a:pt x="884492" y="1059559"/>
                    <a:pt x="884396" y="1059559"/>
                  </a:cubicBezTo>
                  <a:cubicBezTo>
                    <a:pt x="884492" y="1059464"/>
                    <a:pt x="884396" y="1059369"/>
                    <a:pt x="884396" y="1059178"/>
                  </a:cubicBezTo>
                  <a:close/>
                  <a:moveTo>
                    <a:pt x="887254" y="948307"/>
                  </a:moveTo>
                  <a:cubicBezTo>
                    <a:pt x="887254" y="950117"/>
                    <a:pt x="887254" y="951927"/>
                    <a:pt x="887254" y="953736"/>
                  </a:cubicBezTo>
                  <a:cubicBezTo>
                    <a:pt x="882491" y="953070"/>
                    <a:pt x="878681" y="951450"/>
                    <a:pt x="877729" y="946974"/>
                  </a:cubicBezTo>
                  <a:cubicBezTo>
                    <a:pt x="880872" y="947355"/>
                    <a:pt x="882872" y="949069"/>
                    <a:pt x="887254" y="948307"/>
                  </a:cubicBezTo>
                  <a:close/>
                  <a:moveTo>
                    <a:pt x="883158" y="940116"/>
                  </a:moveTo>
                  <a:cubicBezTo>
                    <a:pt x="884873" y="938306"/>
                    <a:pt x="889826" y="938020"/>
                    <a:pt x="889921" y="941449"/>
                  </a:cubicBezTo>
                  <a:cubicBezTo>
                    <a:pt x="888206" y="943354"/>
                    <a:pt x="883253" y="943545"/>
                    <a:pt x="883158" y="940116"/>
                  </a:cubicBezTo>
                  <a:close/>
                  <a:moveTo>
                    <a:pt x="870014" y="927543"/>
                  </a:moveTo>
                  <a:cubicBezTo>
                    <a:pt x="870014" y="926304"/>
                    <a:pt x="869918" y="925161"/>
                    <a:pt x="869823" y="923923"/>
                  </a:cubicBezTo>
                  <a:cubicBezTo>
                    <a:pt x="871061" y="924018"/>
                    <a:pt x="872014" y="924209"/>
                    <a:pt x="872300" y="925161"/>
                  </a:cubicBezTo>
                  <a:cubicBezTo>
                    <a:pt x="871823" y="925542"/>
                    <a:pt x="870966" y="926590"/>
                    <a:pt x="870014" y="927543"/>
                  </a:cubicBezTo>
                  <a:close/>
                  <a:moveTo>
                    <a:pt x="845439" y="759331"/>
                  </a:moveTo>
                  <a:cubicBezTo>
                    <a:pt x="845344" y="758379"/>
                    <a:pt x="845153" y="757521"/>
                    <a:pt x="845058" y="756569"/>
                  </a:cubicBezTo>
                  <a:cubicBezTo>
                    <a:pt x="847916" y="757236"/>
                    <a:pt x="850487" y="757236"/>
                    <a:pt x="850582" y="758188"/>
                  </a:cubicBezTo>
                  <a:cubicBezTo>
                    <a:pt x="848487" y="758855"/>
                    <a:pt x="846868" y="759141"/>
                    <a:pt x="845439" y="759331"/>
                  </a:cubicBezTo>
                  <a:close/>
                  <a:moveTo>
                    <a:pt x="845153" y="695704"/>
                  </a:moveTo>
                  <a:cubicBezTo>
                    <a:pt x="846201" y="696657"/>
                    <a:pt x="848201" y="703324"/>
                    <a:pt x="845153" y="703896"/>
                  </a:cubicBezTo>
                  <a:cubicBezTo>
                    <a:pt x="842963" y="700657"/>
                    <a:pt x="841057" y="697895"/>
                    <a:pt x="845153" y="695704"/>
                  </a:cubicBezTo>
                  <a:close/>
                  <a:moveTo>
                    <a:pt x="838391" y="678083"/>
                  </a:moveTo>
                  <a:cubicBezTo>
                    <a:pt x="838009" y="682083"/>
                    <a:pt x="840962" y="682750"/>
                    <a:pt x="842486" y="684846"/>
                  </a:cubicBezTo>
                  <a:cubicBezTo>
                    <a:pt x="838772" y="686084"/>
                    <a:pt x="845153" y="689799"/>
                    <a:pt x="839819" y="690275"/>
                  </a:cubicBezTo>
                  <a:cubicBezTo>
                    <a:pt x="840296" y="687132"/>
                    <a:pt x="835914" y="688751"/>
                    <a:pt x="835724" y="686179"/>
                  </a:cubicBezTo>
                  <a:cubicBezTo>
                    <a:pt x="839438" y="684465"/>
                    <a:pt x="829532" y="678083"/>
                    <a:pt x="838391" y="678083"/>
                  </a:cubicBezTo>
                  <a:close/>
                  <a:moveTo>
                    <a:pt x="838391" y="690370"/>
                  </a:moveTo>
                  <a:cubicBezTo>
                    <a:pt x="838391" y="692656"/>
                    <a:pt x="838391" y="694942"/>
                    <a:pt x="838391" y="697133"/>
                  </a:cubicBezTo>
                  <a:cubicBezTo>
                    <a:pt x="836867" y="697228"/>
                    <a:pt x="836009" y="697133"/>
                    <a:pt x="835533" y="696752"/>
                  </a:cubicBezTo>
                  <a:cubicBezTo>
                    <a:pt x="835438" y="695990"/>
                    <a:pt x="835247" y="695228"/>
                    <a:pt x="835152" y="694561"/>
                  </a:cubicBezTo>
                  <a:cubicBezTo>
                    <a:pt x="835343" y="693609"/>
                    <a:pt x="835533" y="692656"/>
                    <a:pt x="834771" y="692085"/>
                  </a:cubicBezTo>
                  <a:cubicBezTo>
                    <a:pt x="834581" y="691037"/>
                    <a:pt x="834390" y="689989"/>
                    <a:pt x="834200" y="688941"/>
                  </a:cubicBezTo>
                  <a:cubicBezTo>
                    <a:pt x="834771" y="689894"/>
                    <a:pt x="835914" y="690561"/>
                    <a:pt x="838391" y="690370"/>
                  </a:cubicBezTo>
                  <a:close/>
                  <a:moveTo>
                    <a:pt x="833628" y="685893"/>
                  </a:moveTo>
                  <a:cubicBezTo>
                    <a:pt x="833533" y="685227"/>
                    <a:pt x="833438" y="684655"/>
                    <a:pt x="833342" y="683988"/>
                  </a:cubicBezTo>
                  <a:cubicBezTo>
                    <a:pt x="833628" y="683798"/>
                    <a:pt x="833914" y="683703"/>
                    <a:pt x="834295" y="683512"/>
                  </a:cubicBezTo>
                  <a:cubicBezTo>
                    <a:pt x="834009" y="684369"/>
                    <a:pt x="833819" y="685131"/>
                    <a:pt x="833628" y="685893"/>
                  </a:cubicBezTo>
                  <a:close/>
                  <a:moveTo>
                    <a:pt x="751046" y="1098421"/>
                  </a:moveTo>
                  <a:cubicBezTo>
                    <a:pt x="751427" y="1098421"/>
                    <a:pt x="751808" y="1098421"/>
                    <a:pt x="752189" y="1098421"/>
                  </a:cubicBezTo>
                  <a:cubicBezTo>
                    <a:pt x="751999" y="1100040"/>
                    <a:pt x="751808" y="1101564"/>
                    <a:pt x="751713" y="1103184"/>
                  </a:cubicBezTo>
                  <a:cubicBezTo>
                    <a:pt x="751046" y="1102041"/>
                    <a:pt x="750856" y="1100421"/>
                    <a:pt x="751046" y="1098421"/>
                  </a:cubicBezTo>
                  <a:close/>
                  <a:moveTo>
                    <a:pt x="923925" y="785334"/>
                  </a:moveTo>
                  <a:cubicBezTo>
                    <a:pt x="922115" y="785334"/>
                    <a:pt x="920306" y="785334"/>
                    <a:pt x="918496" y="785334"/>
                  </a:cubicBezTo>
                  <a:cubicBezTo>
                    <a:pt x="919639" y="786954"/>
                    <a:pt x="920306" y="788954"/>
                    <a:pt x="919829" y="792097"/>
                  </a:cubicBezTo>
                  <a:cubicBezTo>
                    <a:pt x="916400" y="792288"/>
                    <a:pt x="915543" y="790002"/>
                    <a:pt x="914400" y="788001"/>
                  </a:cubicBezTo>
                  <a:cubicBezTo>
                    <a:pt x="916305" y="787620"/>
                    <a:pt x="916686" y="785715"/>
                    <a:pt x="918496" y="785239"/>
                  </a:cubicBezTo>
                  <a:cubicBezTo>
                    <a:pt x="918115" y="781715"/>
                    <a:pt x="918972" y="779429"/>
                    <a:pt x="922592" y="779810"/>
                  </a:cubicBezTo>
                  <a:cubicBezTo>
                    <a:pt x="922973" y="781715"/>
                    <a:pt x="924497" y="782477"/>
                    <a:pt x="923925" y="785334"/>
                  </a:cubicBezTo>
                  <a:close/>
                  <a:moveTo>
                    <a:pt x="917067" y="759617"/>
                  </a:moveTo>
                  <a:cubicBezTo>
                    <a:pt x="907637" y="757236"/>
                    <a:pt x="916686" y="747330"/>
                    <a:pt x="910304" y="741996"/>
                  </a:cubicBezTo>
                  <a:cubicBezTo>
                    <a:pt x="910019" y="743043"/>
                    <a:pt x="910209" y="744663"/>
                    <a:pt x="908971" y="744663"/>
                  </a:cubicBezTo>
                  <a:cubicBezTo>
                    <a:pt x="908495" y="736185"/>
                    <a:pt x="916591" y="744377"/>
                    <a:pt x="915734" y="736566"/>
                  </a:cubicBezTo>
                  <a:cubicBezTo>
                    <a:pt x="920020" y="735328"/>
                    <a:pt x="918496" y="740091"/>
                    <a:pt x="921163" y="740662"/>
                  </a:cubicBezTo>
                  <a:cubicBezTo>
                    <a:pt x="921353" y="739043"/>
                    <a:pt x="921544" y="737424"/>
                    <a:pt x="923925" y="737995"/>
                  </a:cubicBezTo>
                  <a:cubicBezTo>
                    <a:pt x="920115" y="745139"/>
                    <a:pt x="913829" y="748377"/>
                    <a:pt x="917067" y="759617"/>
                  </a:cubicBezTo>
                  <a:close/>
                  <a:moveTo>
                    <a:pt x="919829" y="592548"/>
                  </a:moveTo>
                  <a:cubicBezTo>
                    <a:pt x="914305" y="590834"/>
                    <a:pt x="909542" y="588262"/>
                    <a:pt x="908971" y="581690"/>
                  </a:cubicBezTo>
                  <a:cubicBezTo>
                    <a:pt x="910876" y="581785"/>
                    <a:pt x="911924" y="581023"/>
                    <a:pt x="913067" y="580356"/>
                  </a:cubicBezTo>
                  <a:cubicBezTo>
                    <a:pt x="915162" y="583214"/>
                    <a:pt x="915448" y="587881"/>
                    <a:pt x="919829" y="588548"/>
                  </a:cubicBezTo>
                  <a:cubicBezTo>
                    <a:pt x="919544" y="586452"/>
                    <a:pt x="914591" y="582261"/>
                    <a:pt x="918496" y="580356"/>
                  </a:cubicBezTo>
                  <a:cubicBezTo>
                    <a:pt x="921163" y="582166"/>
                    <a:pt x="922592" y="589500"/>
                    <a:pt x="919829" y="592548"/>
                  </a:cubicBezTo>
                  <a:close/>
                  <a:moveTo>
                    <a:pt x="917067" y="559973"/>
                  </a:moveTo>
                  <a:cubicBezTo>
                    <a:pt x="921163" y="559973"/>
                    <a:pt x="920401" y="564735"/>
                    <a:pt x="921163" y="568164"/>
                  </a:cubicBezTo>
                  <a:cubicBezTo>
                    <a:pt x="917829" y="567307"/>
                    <a:pt x="915353" y="561878"/>
                    <a:pt x="917067" y="559973"/>
                  </a:cubicBezTo>
                  <a:close/>
                  <a:moveTo>
                    <a:pt x="877729" y="593882"/>
                  </a:moveTo>
                  <a:cubicBezTo>
                    <a:pt x="872585" y="590453"/>
                    <a:pt x="865823" y="588548"/>
                    <a:pt x="865537" y="580356"/>
                  </a:cubicBezTo>
                  <a:cubicBezTo>
                    <a:pt x="869632" y="578642"/>
                    <a:pt x="877634" y="580642"/>
                    <a:pt x="879062" y="576261"/>
                  </a:cubicBezTo>
                  <a:cubicBezTo>
                    <a:pt x="874395" y="573403"/>
                    <a:pt x="879729" y="571212"/>
                    <a:pt x="877729" y="569498"/>
                  </a:cubicBezTo>
                  <a:cubicBezTo>
                    <a:pt x="871919" y="570069"/>
                    <a:pt x="875919" y="574165"/>
                    <a:pt x="873633" y="576261"/>
                  </a:cubicBezTo>
                  <a:cubicBezTo>
                    <a:pt x="871347" y="576261"/>
                    <a:pt x="869156" y="576261"/>
                    <a:pt x="866870" y="576261"/>
                  </a:cubicBezTo>
                  <a:cubicBezTo>
                    <a:pt x="865727" y="570165"/>
                    <a:pt x="870014" y="569498"/>
                    <a:pt x="870966" y="565402"/>
                  </a:cubicBezTo>
                  <a:cubicBezTo>
                    <a:pt x="864680" y="561021"/>
                    <a:pt x="868299" y="552067"/>
                    <a:pt x="868204" y="543685"/>
                  </a:cubicBezTo>
                  <a:cubicBezTo>
                    <a:pt x="872300" y="546447"/>
                    <a:pt x="880967" y="548162"/>
                    <a:pt x="883158" y="542352"/>
                  </a:cubicBezTo>
                  <a:cubicBezTo>
                    <a:pt x="881825" y="542352"/>
                    <a:pt x="881539" y="541209"/>
                    <a:pt x="880396" y="541018"/>
                  </a:cubicBezTo>
                  <a:cubicBezTo>
                    <a:pt x="878396" y="541399"/>
                    <a:pt x="874681" y="546828"/>
                    <a:pt x="873633" y="543780"/>
                  </a:cubicBezTo>
                  <a:cubicBezTo>
                    <a:pt x="876491" y="543399"/>
                    <a:pt x="873919" y="537303"/>
                    <a:pt x="870966" y="538351"/>
                  </a:cubicBezTo>
                  <a:cubicBezTo>
                    <a:pt x="869918" y="533684"/>
                    <a:pt x="872490" y="532636"/>
                    <a:pt x="873633" y="530160"/>
                  </a:cubicBezTo>
                  <a:cubicBezTo>
                    <a:pt x="871633" y="529493"/>
                    <a:pt x="870204" y="528159"/>
                    <a:pt x="868204" y="527493"/>
                  </a:cubicBezTo>
                  <a:cubicBezTo>
                    <a:pt x="870395" y="523016"/>
                    <a:pt x="867918" y="522349"/>
                    <a:pt x="868204" y="516634"/>
                  </a:cubicBezTo>
                  <a:cubicBezTo>
                    <a:pt x="872490" y="518444"/>
                    <a:pt x="875157" y="520349"/>
                    <a:pt x="877729" y="515301"/>
                  </a:cubicBezTo>
                  <a:cubicBezTo>
                    <a:pt x="871633" y="517777"/>
                    <a:pt x="868775" y="509014"/>
                    <a:pt x="866870" y="503109"/>
                  </a:cubicBezTo>
                  <a:cubicBezTo>
                    <a:pt x="874395" y="504156"/>
                    <a:pt x="871252" y="501013"/>
                    <a:pt x="870966" y="496346"/>
                  </a:cubicBezTo>
                  <a:cubicBezTo>
                    <a:pt x="877443" y="494917"/>
                    <a:pt x="878396" y="501870"/>
                    <a:pt x="881825" y="496346"/>
                  </a:cubicBezTo>
                  <a:cubicBezTo>
                    <a:pt x="878777" y="494060"/>
                    <a:pt x="876967" y="490345"/>
                    <a:pt x="870966" y="490917"/>
                  </a:cubicBezTo>
                  <a:cubicBezTo>
                    <a:pt x="874014" y="485773"/>
                    <a:pt x="873919" y="483392"/>
                    <a:pt x="868204" y="481392"/>
                  </a:cubicBezTo>
                  <a:cubicBezTo>
                    <a:pt x="870680" y="478915"/>
                    <a:pt x="871633" y="482535"/>
                    <a:pt x="876395" y="481392"/>
                  </a:cubicBezTo>
                  <a:cubicBezTo>
                    <a:pt x="876014" y="478629"/>
                    <a:pt x="872681" y="478725"/>
                    <a:pt x="872300" y="475962"/>
                  </a:cubicBezTo>
                  <a:cubicBezTo>
                    <a:pt x="877824" y="476534"/>
                    <a:pt x="883349" y="471867"/>
                    <a:pt x="877729" y="469200"/>
                  </a:cubicBezTo>
                  <a:cubicBezTo>
                    <a:pt x="882491" y="465009"/>
                    <a:pt x="882015" y="473867"/>
                    <a:pt x="884492" y="470533"/>
                  </a:cubicBezTo>
                  <a:cubicBezTo>
                    <a:pt x="883158" y="468723"/>
                    <a:pt x="882301" y="466437"/>
                    <a:pt x="880396" y="465104"/>
                  </a:cubicBezTo>
                  <a:cubicBezTo>
                    <a:pt x="878300" y="465199"/>
                    <a:pt x="879348" y="468533"/>
                    <a:pt x="876395" y="467866"/>
                  </a:cubicBezTo>
                  <a:cubicBezTo>
                    <a:pt x="874586" y="464437"/>
                    <a:pt x="882682" y="464532"/>
                    <a:pt x="877729" y="462437"/>
                  </a:cubicBezTo>
                  <a:cubicBezTo>
                    <a:pt x="874967" y="463675"/>
                    <a:pt x="874967" y="467771"/>
                    <a:pt x="870966" y="467866"/>
                  </a:cubicBezTo>
                  <a:cubicBezTo>
                    <a:pt x="869252" y="461675"/>
                    <a:pt x="874681" y="462532"/>
                    <a:pt x="873633" y="457008"/>
                  </a:cubicBezTo>
                  <a:cubicBezTo>
                    <a:pt x="867823" y="456436"/>
                    <a:pt x="869728" y="454531"/>
                    <a:pt x="865537" y="454245"/>
                  </a:cubicBezTo>
                  <a:cubicBezTo>
                    <a:pt x="865251" y="451674"/>
                    <a:pt x="867061" y="451293"/>
                    <a:pt x="866870" y="448816"/>
                  </a:cubicBezTo>
                  <a:cubicBezTo>
                    <a:pt x="876776" y="448911"/>
                    <a:pt x="882777" y="442911"/>
                    <a:pt x="885825" y="452912"/>
                  </a:cubicBezTo>
                  <a:cubicBezTo>
                    <a:pt x="891159" y="454436"/>
                    <a:pt x="895255" y="448816"/>
                    <a:pt x="896684" y="454245"/>
                  </a:cubicBezTo>
                  <a:cubicBezTo>
                    <a:pt x="892112" y="453293"/>
                    <a:pt x="894493" y="457008"/>
                    <a:pt x="895350" y="458341"/>
                  </a:cubicBezTo>
                  <a:cubicBezTo>
                    <a:pt x="893731" y="460341"/>
                    <a:pt x="890207" y="460437"/>
                    <a:pt x="888587" y="462437"/>
                  </a:cubicBezTo>
                  <a:cubicBezTo>
                    <a:pt x="892207" y="462913"/>
                    <a:pt x="900875" y="457008"/>
                    <a:pt x="899446" y="461103"/>
                  </a:cubicBezTo>
                  <a:cubicBezTo>
                    <a:pt x="891445" y="460246"/>
                    <a:pt x="897255" y="467009"/>
                    <a:pt x="898112" y="469295"/>
                  </a:cubicBezTo>
                  <a:cubicBezTo>
                    <a:pt x="893826" y="471390"/>
                    <a:pt x="893921" y="478058"/>
                    <a:pt x="896779" y="484249"/>
                  </a:cubicBezTo>
                  <a:cubicBezTo>
                    <a:pt x="892016" y="486821"/>
                    <a:pt x="890207" y="483011"/>
                    <a:pt x="885920" y="481487"/>
                  </a:cubicBezTo>
                  <a:cubicBezTo>
                    <a:pt x="889254" y="484916"/>
                    <a:pt x="891254" y="489774"/>
                    <a:pt x="895445" y="492345"/>
                  </a:cubicBezTo>
                  <a:cubicBezTo>
                    <a:pt x="896112" y="496632"/>
                    <a:pt x="891826" y="495965"/>
                    <a:pt x="891350" y="499108"/>
                  </a:cubicBezTo>
                  <a:cubicBezTo>
                    <a:pt x="903065" y="515491"/>
                    <a:pt x="887540" y="529112"/>
                    <a:pt x="895445" y="553401"/>
                  </a:cubicBezTo>
                  <a:cubicBezTo>
                    <a:pt x="899827" y="555115"/>
                    <a:pt x="896493" y="549019"/>
                    <a:pt x="900875" y="550734"/>
                  </a:cubicBezTo>
                  <a:cubicBezTo>
                    <a:pt x="898207" y="555591"/>
                    <a:pt x="900875" y="558544"/>
                    <a:pt x="900875" y="564259"/>
                  </a:cubicBezTo>
                  <a:cubicBezTo>
                    <a:pt x="896017" y="563878"/>
                    <a:pt x="894302" y="566736"/>
                    <a:pt x="890016" y="567021"/>
                  </a:cubicBezTo>
                  <a:cubicBezTo>
                    <a:pt x="886397" y="565212"/>
                    <a:pt x="887825" y="558354"/>
                    <a:pt x="881920" y="558830"/>
                  </a:cubicBezTo>
                  <a:cubicBezTo>
                    <a:pt x="885349" y="561783"/>
                    <a:pt x="886206" y="567212"/>
                    <a:pt x="890016" y="569688"/>
                  </a:cubicBezTo>
                  <a:cubicBezTo>
                    <a:pt x="895064" y="571117"/>
                    <a:pt x="893921" y="566355"/>
                    <a:pt x="898207" y="566926"/>
                  </a:cubicBezTo>
                  <a:cubicBezTo>
                    <a:pt x="898589" y="572546"/>
                    <a:pt x="896398" y="572165"/>
                    <a:pt x="898207" y="576451"/>
                  </a:cubicBezTo>
                  <a:cubicBezTo>
                    <a:pt x="896588" y="576642"/>
                    <a:pt x="894302" y="576261"/>
                    <a:pt x="894112" y="577785"/>
                  </a:cubicBezTo>
                  <a:cubicBezTo>
                    <a:pt x="900684" y="589215"/>
                    <a:pt x="896684" y="604740"/>
                    <a:pt x="902208" y="618456"/>
                  </a:cubicBezTo>
                  <a:cubicBezTo>
                    <a:pt x="900779" y="617218"/>
                    <a:pt x="901732" y="613408"/>
                    <a:pt x="898112" y="614361"/>
                  </a:cubicBezTo>
                  <a:cubicBezTo>
                    <a:pt x="899827" y="619218"/>
                    <a:pt x="898017" y="619314"/>
                    <a:pt x="899446" y="623886"/>
                  </a:cubicBezTo>
                  <a:cubicBezTo>
                    <a:pt x="897446" y="624648"/>
                    <a:pt x="892397" y="622266"/>
                    <a:pt x="892683" y="625219"/>
                  </a:cubicBezTo>
                  <a:cubicBezTo>
                    <a:pt x="895826" y="625124"/>
                    <a:pt x="896684" y="627505"/>
                    <a:pt x="900875" y="626553"/>
                  </a:cubicBezTo>
                  <a:cubicBezTo>
                    <a:pt x="900875" y="628839"/>
                    <a:pt x="900875" y="631125"/>
                    <a:pt x="900875" y="633315"/>
                  </a:cubicBezTo>
                  <a:cubicBezTo>
                    <a:pt x="898303" y="633030"/>
                    <a:pt x="897922" y="634839"/>
                    <a:pt x="895445" y="634649"/>
                  </a:cubicBezTo>
                  <a:cubicBezTo>
                    <a:pt x="891064" y="632649"/>
                    <a:pt x="889445" y="627981"/>
                    <a:pt x="887254" y="623790"/>
                  </a:cubicBezTo>
                  <a:cubicBezTo>
                    <a:pt x="889254" y="622171"/>
                    <a:pt x="893350" y="622647"/>
                    <a:pt x="892683" y="618361"/>
                  </a:cubicBezTo>
                  <a:cubicBezTo>
                    <a:pt x="889064" y="616170"/>
                    <a:pt x="887540" y="615218"/>
                    <a:pt x="884492" y="618361"/>
                  </a:cubicBezTo>
                  <a:cubicBezTo>
                    <a:pt x="884873" y="615218"/>
                    <a:pt x="887444" y="612551"/>
                    <a:pt x="883158" y="611598"/>
                  </a:cubicBezTo>
                  <a:cubicBezTo>
                    <a:pt x="882682" y="614742"/>
                    <a:pt x="877729" y="613408"/>
                    <a:pt x="876395" y="615694"/>
                  </a:cubicBezTo>
                  <a:cubicBezTo>
                    <a:pt x="878777" y="620838"/>
                    <a:pt x="877157" y="625695"/>
                    <a:pt x="883158" y="631982"/>
                  </a:cubicBezTo>
                  <a:cubicBezTo>
                    <a:pt x="881063" y="632077"/>
                    <a:pt x="878491" y="631791"/>
                    <a:pt x="879062" y="634649"/>
                  </a:cubicBezTo>
                  <a:cubicBezTo>
                    <a:pt x="883444" y="630077"/>
                    <a:pt x="882206" y="637221"/>
                    <a:pt x="884492" y="638745"/>
                  </a:cubicBezTo>
                  <a:cubicBezTo>
                    <a:pt x="884873" y="636935"/>
                    <a:pt x="886397" y="636173"/>
                    <a:pt x="885825" y="633315"/>
                  </a:cubicBezTo>
                  <a:cubicBezTo>
                    <a:pt x="890778" y="635601"/>
                    <a:pt x="894969" y="638649"/>
                    <a:pt x="900779" y="640078"/>
                  </a:cubicBezTo>
                  <a:cubicBezTo>
                    <a:pt x="900875" y="646269"/>
                    <a:pt x="899636" y="653889"/>
                    <a:pt x="903446" y="656366"/>
                  </a:cubicBezTo>
                  <a:cubicBezTo>
                    <a:pt x="901446" y="657128"/>
                    <a:pt x="896398" y="654747"/>
                    <a:pt x="896684" y="657699"/>
                  </a:cubicBezTo>
                  <a:cubicBezTo>
                    <a:pt x="901541" y="663319"/>
                    <a:pt x="906018" y="677892"/>
                    <a:pt x="896684" y="676749"/>
                  </a:cubicBezTo>
                  <a:cubicBezTo>
                    <a:pt x="898970" y="678464"/>
                    <a:pt x="902018" y="679512"/>
                    <a:pt x="902113" y="683512"/>
                  </a:cubicBezTo>
                  <a:cubicBezTo>
                    <a:pt x="899541" y="689418"/>
                    <a:pt x="895350" y="690084"/>
                    <a:pt x="889826" y="690275"/>
                  </a:cubicBezTo>
                  <a:cubicBezTo>
                    <a:pt x="890683" y="686751"/>
                    <a:pt x="889254" y="685417"/>
                    <a:pt x="885730" y="686179"/>
                  </a:cubicBezTo>
                  <a:cubicBezTo>
                    <a:pt x="884206" y="681893"/>
                    <a:pt x="887921" y="682845"/>
                    <a:pt x="888492" y="680750"/>
                  </a:cubicBezTo>
                  <a:cubicBezTo>
                    <a:pt x="883158" y="679988"/>
                    <a:pt x="883730" y="685036"/>
                    <a:pt x="880301" y="686179"/>
                  </a:cubicBezTo>
                  <a:cubicBezTo>
                    <a:pt x="883825" y="686370"/>
                    <a:pt x="887349" y="686465"/>
                    <a:pt x="887063" y="690275"/>
                  </a:cubicBezTo>
                  <a:cubicBezTo>
                    <a:pt x="881444" y="692466"/>
                    <a:pt x="880872" y="687513"/>
                    <a:pt x="876205" y="691608"/>
                  </a:cubicBezTo>
                  <a:cubicBezTo>
                    <a:pt x="873538" y="689037"/>
                    <a:pt x="875824" y="686655"/>
                    <a:pt x="876205" y="683512"/>
                  </a:cubicBezTo>
                  <a:cubicBezTo>
                    <a:pt x="872585" y="683131"/>
                    <a:pt x="875157" y="688751"/>
                    <a:pt x="870776" y="687608"/>
                  </a:cubicBezTo>
                  <a:cubicBezTo>
                    <a:pt x="870490" y="683703"/>
                    <a:pt x="871061" y="680750"/>
                    <a:pt x="873443" y="679416"/>
                  </a:cubicBezTo>
                  <a:cubicBezTo>
                    <a:pt x="873633" y="681036"/>
                    <a:pt x="873252" y="683322"/>
                    <a:pt x="874776" y="683512"/>
                  </a:cubicBezTo>
                  <a:cubicBezTo>
                    <a:pt x="877157" y="678654"/>
                    <a:pt x="874300" y="674749"/>
                    <a:pt x="870776" y="669891"/>
                  </a:cubicBezTo>
                  <a:cubicBezTo>
                    <a:pt x="877824" y="671320"/>
                    <a:pt x="874395" y="663986"/>
                    <a:pt x="870776" y="664462"/>
                  </a:cubicBezTo>
                  <a:cubicBezTo>
                    <a:pt x="870490" y="661033"/>
                    <a:pt x="872871" y="660271"/>
                    <a:pt x="873443" y="657699"/>
                  </a:cubicBezTo>
                  <a:cubicBezTo>
                    <a:pt x="876014" y="656366"/>
                    <a:pt x="878015" y="661795"/>
                    <a:pt x="878872" y="657699"/>
                  </a:cubicBezTo>
                  <a:cubicBezTo>
                    <a:pt x="873062" y="657223"/>
                    <a:pt x="872585" y="651318"/>
                    <a:pt x="868013" y="649508"/>
                  </a:cubicBezTo>
                  <a:cubicBezTo>
                    <a:pt x="875062" y="637792"/>
                    <a:pt x="859441" y="629791"/>
                    <a:pt x="869347" y="619695"/>
                  </a:cubicBezTo>
                  <a:cubicBezTo>
                    <a:pt x="866013" y="618933"/>
                    <a:pt x="864394" y="616551"/>
                    <a:pt x="862584" y="614265"/>
                  </a:cubicBezTo>
                  <a:cubicBezTo>
                    <a:pt x="868490" y="609979"/>
                    <a:pt x="866204" y="595596"/>
                    <a:pt x="877729" y="593882"/>
                  </a:cubicBezTo>
                  <a:close/>
                  <a:moveTo>
                    <a:pt x="869537" y="910302"/>
                  </a:moveTo>
                  <a:cubicBezTo>
                    <a:pt x="875919" y="908874"/>
                    <a:pt x="872395" y="910112"/>
                    <a:pt x="876300" y="906207"/>
                  </a:cubicBezTo>
                  <a:cubicBezTo>
                    <a:pt x="877729" y="910779"/>
                    <a:pt x="876681" y="902397"/>
                    <a:pt x="880301" y="904873"/>
                  </a:cubicBezTo>
                  <a:cubicBezTo>
                    <a:pt x="880586" y="906873"/>
                    <a:pt x="879824" y="909921"/>
                    <a:pt x="881729" y="910302"/>
                  </a:cubicBezTo>
                  <a:cubicBezTo>
                    <a:pt x="881729" y="908493"/>
                    <a:pt x="884111" y="909064"/>
                    <a:pt x="884492" y="907540"/>
                  </a:cubicBezTo>
                  <a:cubicBezTo>
                    <a:pt x="884492" y="906207"/>
                    <a:pt x="883349" y="905921"/>
                    <a:pt x="883158" y="904778"/>
                  </a:cubicBezTo>
                  <a:cubicBezTo>
                    <a:pt x="888302" y="906778"/>
                    <a:pt x="885730" y="901063"/>
                    <a:pt x="889921" y="902111"/>
                  </a:cubicBezTo>
                  <a:cubicBezTo>
                    <a:pt x="893350" y="905635"/>
                    <a:pt x="886492" y="906683"/>
                    <a:pt x="885825" y="910302"/>
                  </a:cubicBezTo>
                  <a:cubicBezTo>
                    <a:pt x="888873" y="914493"/>
                    <a:pt x="889349" y="921256"/>
                    <a:pt x="894017" y="923828"/>
                  </a:cubicBezTo>
                  <a:cubicBezTo>
                    <a:pt x="888016" y="922875"/>
                    <a:pt x="879157" y="918494"/>
                    <a:pt x="874967" y="923828"/>
                  </a:cubicBezTo>
                  <a:cubicBezTo>
                    <a:pt x="872871" y="922399"/>
                    <a:pt x="871252" y="920589"/>
                    <a:pt x="869632" y="918684"/>
                  </a:cubicBezTo>
                  <a:cubicBezTo>
                    <a:pt x="869537" y="917541"/>
                    <a:pt x="869442" y="916494"/>
                    <a:pt x="869347" y="915351"/>
                  </a:cubicBezTo>
                  <a:cubicBezTo>
                    <a:pt x="872395" y="914493"/>
                    <a:pt x="872395" y="911160"/>
                    <a:pt x="869537" y="910302"/>
                  </a:cubicBezTo>
                  <a:close/>
                  <a:moveTo>
                    <a:pt x="836962" y="634649"/>
                  </a:moveTo>
                  <a:cubicBezTo>
                    <a:pt x="836676" y="633125"/>
                    <a:pt x="835438" y="632553"/>
                    <a:pt x="834200" y="631982"/>
                  </a:cubicBezTo>
                  <a:cubicBezTo>
                    <a:pt x="832580" y="633887"/>
                    <a:pt x="829532" y="634554"/>
                    <a:pt x="826103" y="634649"/>
                  </a:cubicBezTo>
                  <a:cubicBezTo>
                    <a:pt x="825627" y="632839"/>
                    <a:pt x="824198" y="632077"/>
                    <a:pt x="824770" y="629220"/>
                  </a:cubicBezTo>
                  <a:cubicBezTo>
                    <a:pt x="829628" y="629696"/>
                    <a:pt x="831342" y="631315"/>
                    <a:pt x="835628" y="629220"/>
                  </a:cubicBezTo>
                  <a:cubicBezTo>
                    <a:pt x="836867" y="635601"/>
                    <a:pt x="847916" y="632363"/>
                    <a:pt x="851916" y="635982"/>
                  </a:cubicBezTo>
                  <a:cubicBezTo>
                    <a:pt x="851916" y="637792"/>
                    <a:pt x="851916" y="639602"/>
                    <a:pt x="851916" y="641412"/>
                  </a:cubicBezTo>
                  <a:cubicBezTo>
                    <a:pt x="847725" y="642459"/>
                    <a:pt x="849344" y="637697"/>
                    <a:pt x="845153" y="638745"/>
                  </a:cubicBezTo>
                  <a:cubicBezTo>
                    <a:pt x="845058" y="640650"/>
                    <a:pt x="845820" y="641697"/>
                    <a:pt x="846487" y="642840"/>
                  </a:cubicBezTo>
                  <a:cubicBezTo>
                    <a:pt x="842963" y="641412"/>
                    <a:pt x="841724" y="648651"/>
                    <a:pt x="839724" y="644174"/>
                  </a:cubicBezTo>
                  <a:cubicBezTo>
                    <a:pt x="841439" y="643602"/>
                    <a:pt x="842486" y="642459"/>
                    <a:pt x="842391" y="640078"/>
                  </a:cubicBezTo>
                  <a:cubicBezTo>
                    <a:pt x="834009" y="639126"/>
                    <a:pt x="840105" y="645603"/>
                    <a:pt x="835628" y="646841"/>
                  </a:cubicBezTo>
                  <a:cubicBezTo>
                    <a:pt x="841534" y="645888"/>
                    <a:pt x="834581" y="649508"/>
                    <a:pt x="838391" y="649603"/>
                  </a:cubicBezTo>
                  <a:cubicBezTo>
                    <a:pt x="840581" y="649508"/>
                    <a:pt x="839438" y="646174"/>
                    <a:pt x="842486" y="646841"/>
                  </a:cubicBezTo>
                  <a:cubicBezTo>
                    <a:pt x="843534" y="651508"/>
                    <a:pt x="837533" y="649127"/>
                    <a:pt x="837057" y="652270"/>
                  </a:cubicBezTo>
                  <a:cubicBezTo>
                    <a:pt x="838676" y="652461"/>
                    <a:pt x="840867" y="652080"/>
                    <a:pt x="841153" y="653604"/>
                  </a:cubicBezTo>
                  <a:cubicBezTo>
                    <a:pt x="840296" y="653699"/>
                    <a:pt x="839534" y="653794"/>
                    <a:pt x="839819" y="654937"/>
                  </a:cubicBezTo>
                  <a:cubicBezTo>
                    <a:pt x="838486" y="654937"/>
                    <a:pt x="838200" y="656080"/>
                    <a:pt x="837152" y="656271"/>
                  </a:cubicBezTo>
                  <a:cubicBezTo>
                    <a:pt x="836486" y="654651"/>
                    <a:pt x="835724" y="653223"/>
                    <a:pt x="834390" y="652175"/>
                  </a:cubicBezTo>
                  <a:cubicBezTo>
                    <a:pt x="832676" y="653985"/>
                    <a:pt x="830294" y="654842"/>
                    <a:pt x="833057" y="657604"/>
                  </a:cubicBezTo>
                  <a:cubicBezTo>
                    <a:pt x="832009" y="657223"/>
                    <a:pt x="830199" y="657604"/>
                    <a:pt x="828580" y="657699"/>
                  </a:cubicBezTo>
                  <a:cubicBezTo>
                    <a:pt x="828199" y="655604"/>
                    <a:pt x="827818" y="653508"/>
                    <a:pt x="827437" y="651413"/>
                  </a:cubicBezTo>
                  <a:cubicBezTo>
                    <a:pt x="828104" y="651889"/>
                    <a:pt x="828866" y="652365"/>
                    <a:pt x="830294" y="652080"/>
                  </a:cubicBezTo>
                  <a:cubicBezTo>
                    <a:pt x="830294" y="650746"/>
                    <a:pt x="830294" y="649317"/>
                    <a:pt x="830294" y="647984"/>
                  </a:cubicBezTo>
                  <a:cubicBezTo>
                    <a:pt x="829151" y="647984"/>
                    <a:pt x="827913" y="647984"/>
                    <a:pt x="826770" y="647984"/>
                  </a:cubicBezTo>
                  <a:cubicBezTo>
                    <a:pt x="826294" y="645507"/>
                    <a:pt x="825818" y="643031"/>
                    <a:pt x="825341" y="640650"/>
                  </a:cubicBezTo>
                  <a:cubicBezTo>
                    <a:pt x="825913" y="639316"/>
                    <a:pt x="826389" y="637887"/>
                    <a:pt x="826199" y="635792"/>
                  </a:cubicBezTo>
                  <a:cubicBezTo>
                    <a:pt x="829437" y="635220"/>
                    <a:pt x="829151" y="638268"/>
                    <a:pt x="832961" y="637125"/>
                  </a:cubicBezTo>
                  <a:cubicBezTo>
                    <a:pt x="831723" y="631029"/>
                    <a:pt x="837438" y="638268"/>
                    <a:pt x="836962" y="634649"/>
                  </a:cubicBezTo>
                  <a:close/>
                  <a:moveTo>
                    <a:pt x="724948" y="204214"/>
                  </a:moveTo>
                  <a:cubicBezTo>
                    <a:pt x="724757" y="203547"/>
                    <a:pt x="724567" y="202881"/>
                    <a:pt x="724281" y="202214"/>
                  </a:cubicBezTo>
                  <a:cubicBezTo>
                    <a:pt x="724757" y="202500"/>
                    <a:pt x="725234" y="202785"/>
                    <a:pt x="725710" y="202976"/>
                  </a:cubicBezTo>
                  <a:cubicBezTo>
                    <a:pt x="725519" y="203643"/>
                    <a:pt x="725234" y="204024"/>
                    <a:pt x="724948" y="204214"/>
                  </a:cubicBezTo>
                  <a:close/>
                  <a:moveTo>
                    <a:pt x="722186" y="195546"/>
                  </a:moveTo>
                  <a:cubicBezTo>
                    <a:pt x="721995" y="194880"/>
                    <a:pt x="721805" y="194213"/>
                    <a:pt x="721519" y="193451"/>
                  </a:cubicBezTo>
                  <a:cubicBezTo>
                    <a:pt x="722471" y="192594"/>
                    <a:pt x="723233" y="191451"/>
                    <a:pt x="724281" y="190689"/>
                  </a:cubicBezTo>
                  <a:cubicBezTo>
                    <a:pt x="723519" y="192689"/>
                    <a:pt x="729520" y="194022"/>
                    <a:pt x="725615" y="194784"/>
                  </a:cubicBezTo>
                  <a:cubicBezTo>
                    <a:pt x="725615" y="193070"/>
                    <a:pt x="723995" y="194499"/>
                    <a:pt x="722186" y="195546"/>
                  </a:cubicBezTo>
                  <a:close/>
                  <a:moveTo>
                    <a:pt x="724376" y="177163"/>
                  </a:moveTo>
                  <a:cubicBezTo>
                    <a:pt x="724281" y="175068"/>
                    <a:pt x="720947" y="176115"/>
                    <a:pt x="721614" y="173067"/>
                  </a:cubicBezTo>
                  <a:cubicBezTo>
                    <a:pt x="725138" y="172401"/>
                    <a:pt x="726377" y="171258"/>
                    <a:pt x="728377" y="174401"/>
                  </a:cubicBezTo>
                  <a:cubicBezTo>
                    <a:pt x="725710" y="174020"/>
                    <a:pt x="725710" y="176306"/>
                    <a:pt x="724376" y="177163"/>
                  </a:cubicBezTo>
                  <a:close/>
                  <a:moveTo>
                    <a:pt x="722948" y="181259"/>
                  </a:moveTo>
                  <a:cubicBezTo>
                    <a:pt x="721805" y="182592"/>
                    <a:pt x="720185" y="183164"/>
                    <a:pt x="718661" y="183354"/>
                  </a:cubicBezTo>
                  <a:cubicBezTo>
                    <a:pt x="718376" y="182402"/>
                    <a:pt x="718090" y="181545"/>
                    <a:pt x="717899" y="180592"/>
                  </a:cubicBezTo>
                  <a:cubicBezTo>
                    <a:pt x="719519" y="181259"/>
                    <a:pt x="721328" y="181640"/>
                    <a:pt x="722948" y="181259"/>
                  </a:cubicBezTo>
                  <a:close/>
                  <a:moveTo>
                    <a:pt x="938784" y="490821"/>
                  </a:moveTo>
                  <a:cubicBezTo>
                    <a:pt x="933164" y="491583"/>
                    <a:pt x="933450" y="486249"/>
                    <a:pt x="932021" y="482630"/>
                  </a:cubicBezTo>
                  <a:cubicBezTo>
                    <a:pt x="936593" y="479487"/>
                    <a:pt x="942404" y="486154"/>
                    <a:pt x="938784" y="490821"/>
                  </a:cubicBezTo>
                  <a:close/>
                  <a:moveTo>
                    <a:pt x="891254" y="308894"/>
                  </a:moveTo>
                  <a:cubicBezTo>
                    <a:pt x="896017" y="309275"/>
                    <a:pt x="887825" y="313942"/>
                    <a:pt x="892588" y="314323"/>
                  </a:cubicBezTo>
                  <a:cubicBezTo>
                    <a:pt x="891635" y="310608"/>
                    <a:pt x="895255" y="311561"/>
                    <a:pt x="895255" y="308894"/>
                  </a:cubicBezTo>
                  <a:cubicBezTo>
                    <a:pt x="901256" y="311656"/>
                    <a:pt x="905256" y="313466"/>
                    <a:pt x="912876" y="311656"/>
                  </a:cubicBezTo>
                  <a:cubicBezTo>
                    <a:pt x="911257" y="316419"/>
                    <a:pt x="908495" y="321372"/>
                    <a:pt x="915638" y="322515"/>
                  </a:cubicBezTo>
                  <a:cubicBezTo>
                    <a:pt x="915638" y="321181"/>
                    <a:pt x="916686" y="320895"/>
                    <a:pt x="916972" y="319848"/>
                  </a:cubicBezTo>
                  <a:cubicBezTo>
                    <a:pt x="917353" y="316228"/>
                    <a:pt x="911733" y="318800"/>
                    <a:pt x="912876" y="314418"/>
                  </a:cubicBezTo>
                  <a:cubicBezTo>
                    <a:pt x="913924" y="314133"/>
                    <a:pt x="915543" y="314418"/>
                    <a:pt x="915638" y="313085"/>
                  </a:cubicBezTo>
                  <a:cubicBezTo>
                    <a:pt x="920401" y="314609"/>
                    <a:pt x="925259" y="316038"/>
                    <a:pt x="927830" y="319848"/>
                  </a:cubicBezTo>
                  <a:cubicBezTo>
                    <a:pt x="922020" y="321467"/>
                    <a:pt x="933355" y="327372"/>
                    <a:pt x="930593" y="334802"/>
                  </a:cubicBezTo>
                  <a:cubicBezTo>
                    <a:pt x="925449" y="330706"/>
                    <a:pt x="921353" y="332992"/>
                    <a:pt x="915638" y="325277"/>
                  </a:cubicBezTo>
                  <a:cubicBezTo>
                    <a:pt x="916019" y="328420"/>
                    <a:pt x="918496" y="331182"/>
                    <a:pt x="914305" y="332040"/>
                  </a:cubicBezTo>
                  <a:cubicBezTo>
                    <a:pt x="914114" y="328134"/>
                    <a:pt x="908685" y="329563"/>
                    <a:pt x="904780" y="329373"/>
                  </a:cubicBezTo>
                  <a:cubicBezTo>
                    <a:pt x="902208" y="320705"/>
                    <a:pt x="895445" y="314895"/>
                    <a:pt x="888492" y="314418"/>
                  </a:cubicBezTo>
                  <a:cubicBezTo>
                    <a:pt x="888587" y="312037"/>
                    <a:pt x="888206" y="310227"/>
                    <a:pt x="887159" y="308989"/>
                  </a:cubicBezTo>
                  <a:cubicBezTo>
                    <a:pt x="888587" y="308894"/>
                    <a:pt x="889921" y="308894"/>
                    <a:pt x="891254" y="308894"/>
                  </a:cubicBezTo>
                  <a:close/>
                  <a:moveTo>
                    <a:pt x="885825" y="359091"/>
                  </a:moveTo>
                  <a:cubicBezTo>
                    <a:pt x="883730" y="363567"/>
                    <a:pt x="892207" y="364234"/>
                    <a:pt x="887159" y="367282"/>
                  </a:cubicBezTo>
                  <a:cubicBezTo>
                    <a:pt x="885730" y="361472"/>
                    <a:pt x="876586" y="363282"/>
                    <a:pt x="876300" y="356424"/>
                  </a:cubicBezTo>
                  <a:cubicBezTo>
                    <a:pt x="882015" y="354995"/>
                    <a:pt x="880491" y="364329"/>
                    <a:pt x="885825" y="359091"/>
                  </a:cubicBezTo>
                  <a:close/>
                  <a:moveTo>
                    <a:pt x="847820" y="278985"/>
                  </a:moveTo>
                  <a:cubicBezTo>
                    <a:pt x="854774" y="284034"/>
                    <a:pt x="855917" y="279938"/>
                    <a:pt x="862775" y="277652"/>
                  </a:cubicBezTo>
                  <a:cubicBezTo>
                    <a:pt x="863918" y="287844"/>
                    <a:pt x="878205" y="297845"/>
                    <a:pt x="873633" y="304798"/>
                  </a:cubicBezTo>
                  <a:cubicBezTo>
                    <a:pt x="868871" y="294797"/>
                    <a:pt x="862584" y="291654"/>
                    <a:pt x="850582" y="291177"/>
                  </a:cubicBezTo>
                  <a:cubicBezTo>
                    <a:pt x="849344" y="287653"/>
                    <a:pt x="849916" y="286129"/>
                    <a:pt x="850582" y="281652"/>
                  </a:cubicBezTo>
                  <a:cubicBezTo>
                    <a:pt x="848963" y="281557"/>
                    <a:pt x="847344" y="281271"/>
                    <a:pt x="847820" y="278985"/>
                  </a:cubicBezTo>
                  <a:close/>
                  <a:moveTo>
                    <a:pt x="838391" y="330611"/>
                  </a:moveTo>
                  <a:cubicBezTo>
                    <a:pt x="844010" y="328706"/>
                    <a:pt x="848201" y="335183"/>
                    <a:pt x="845153" y="337374"/>
                  </a:cubicBezTo>
                  <a:cubicBezTo>
                    <a:pt x="845058" y="332992"/>
                    <a:pt x="837057" y="336421"/>
                    <a:pt x="838391" y="330611"/>
                  </a:cubicBezTo>
                  <a:close/>
                  <a:moveTo>
                    <a:pt x="809816" y="376712"/>
                  </a:moveTo>
                  <a:cubicBezTo>
                    <a:pt x="810673" y="374807"/>
                    <a:pt x="815054" y="376521"/>
                    <a:pt x="815245" y="374045"/>
                  </a:cubicBezTo>
                  <a:cubicBezTo>
                    <a:pt x="811435" y="368711"/>
                    <a:pt x="805625" y="372140"/>
                    <a:pt x="804386" y="363186"/>
                  </a:cubicBezTo>
                  <a:cubicBezTo>
                    <a:pt x="806958" y="363091"/>
                    <a:pt x="807244" y="364234"/>
                    <a:pt x="805720" y="365853"/>
                  </a:cubicBezTo>
                  <a:cubicBezTo>
                    <a:pt x="810006" y="364329"/>
                    <a:pt x="809054" y="367949"/>
                    <a:pt x="811244" y="368616"/>
                  </a:cubicBezTo>
                  <a:cubicBezTo>
                    <a:pt x="809530" y="362329"/>
                    <a:pt x="808292" y="363663"/>
                    <a:pt x="807149" y="356424"/>
                  </a:cubicBezTo>
                  <a:cubicBezTo>
                    <a:pt x="811244" y="360424"/>
                    <a:pt x="818959" y="355185"/>
                    <a:pt x="823436" y="360519"/>
                  </a:cubicBezTo>
                  <a:cubicBezTo>
                    <a:pt x="822674" y="358519"/>
                    <a:pt x="825056" y="353566"/>
                    <a:pt x="822103" y="353757"/>
                  </a:cubicBezTo>
                  <a:cubicBezTo>
                    <a:pt x="820388" y="355662"/>
                    <a:pt x="815721" y="354614"/>
                    <a:pt x="814007" y="356519"/>
                  </a:cubicBezTo>
                  <a:cubicBezTo>
                    <a:pt x="814959" y="352804"/>
                    <a:pt x="811340" y="353757"/>
                    <a:pt x="811340" y="351090"/>
                  </a:cubicBezTo>
                  <a:cubicBezTo>
                    <a:pt x="813911" y="350709"/>
                    <a:pt x="814007" y="352899"/>
                    <a:pt x="815340" y="353757"/>
                  </a:cubicBezTo>
                  <a:cubicBezTo>
                    <a:pt x="814578" y="347946"/>
                    <a:pt x="822674" y="351090"/>
                    <a:pt x="820769" y="344232"/>
                  </a:cubicBezTo>
                  <a:cubicBezTo>
                    <a:pt x="827532" y="344994"/>
                    <a:pt x="827437" y="344232"/>
                    <a:pt x="832961" y="345565"/>
                  </a:cubicBezTo>
                  <a:cubicBezTo>
                    <a:pt x="833342" y="342041"/>
                    <a:pt x="827723" y="344517"/>
                    <a:pt x="828866" y="340136"/>
                  </a:cubicBezTo>
                  <a:cubicBezTo>
                    <a:pt x="837438" y="340136"/>
                    <a:pt x="831152" y="340136"/>
                    <a:pt x="831628" y="334707"/>
                  </a:cubicBezTo>
                  <a:cubicBezTo>
                    <a:pt x="833533" y="334802"/>
                    <a:pt x="834581" y="334040"/>
                    <a:pt x="835724" y="333373"/>
                  </a:cubicBezTo>
                  <a:cubicBezTo>
                    <a:pt x="835914" y="340326"/>
                    <a:pt x="845249" y="341088"/>
                    <a:pt x="847916" y="341565"/>
                  </a:cubicBezTo>
                  <a:cubicBezTo>
                    <a:pt x="843915" y="342708"/>
                    <a:pt x="851059" y="343565"/>
                    <a:pt x="849249" y="346994"/>
                  </a:cubicBezTo>
                  <a:cubicBezTo>
                    <a:pt x="844868" y="348042"/>
                    <a:pt x="848011" y="356614"/>
                    <a:pt x="842486" y="356519"/>
                  </a:cubicBezTo>
                  <a:cubicBezTo>
                    <a:pt x="846201" y="357376"/>
                    <a:pt x="849154" y="363091"/>
                    <a:pt x="853345" y="359281"/>
                  </a:cubicBezTo>
                  <a:cubicBezTo>
                    <a:pt x="853631" y="364520"/>
                    <a:pt x="844963" y="360805"/>
                    <a:pt x="843820" y="364710"/>
                  </a:cubicBezTo>
                  <a:cubicBezTo>
                    <a:pt x="843439" y="368235"/>
                    <a:pt x="845725" y="369092"/>
                    <a:pt x="849249" y="368806"/>
                  </a:cubicBezTo>
                  <a:cubicBezTo>
                    <a:pt x="849630" y="373283"/>
                    <a:pt x="847630" y="375378"/>
                    <a:pt x="843820" y="375569"/>
                  </a:cubicBezTo>
                  <a:cubicBezTo>
                    <a:pt x="840581" y="372045"/>
                    <a:pt x="840581" y="365568"/>
                    <a:pt x="843820" y="361948"/>
                  </a:cubicBezTo>
                  <a:cubicBezTo>
                    <a:pt x="838962" y="362996"/>
                    <a:pt x="834485" y="357757"/>
                    <a:pt x="832961" y="363282"/>
                  </a:cubicBezTo>
                  <a:cubicBezTo>
                    <a:pt x="839534" y="362234"/>
                    <a:pt x="831152" y="371473"/>
                    <a:pt x="839724" y="375474"/>
                  </a:cubicBezTo>
                  <a:cubicBezTo>
                    <a:pt x="834295" y="383856"/>
                    <a:pt x="826294" y="376331"/>
                    <a:pt x="822103" y="382236"/>
                  </a:cubicBezTo>
                  <a:cubicBezTo>
                    <a:pt x="820769" y="380427"/>
                    <a:pt x="820865" y="377188"/>
                    <a:pt x="818007" y="376807"/>
                  </a:cubicBezTo>
                  <a:cubicBezTo>
                    <a:pt x="818007" y="379474"/>
                    <a:pt x="814292" y="378522"/>
                    <a:pt x="815245" y="382236"/>
                  </a:cubicBezTo>
                  <a:cubicBezTo>
                    <a:pt x="817245" y="383856"/>
                    <a:pt x="821341" y="383379"/>
                    <a:pt x="820674" y="387666"/>
                  </a:cubicBezTo>
                  <a:cubicBezTo>
                    <a:pt x="818674" y="388428"/>
                    <a:pt x="817245" y="389666"/>
                    <a:pt x="815245" y="390428"/>
                  </a:cubicBezTo>
                  <a:cubicBezTo>
                    <a:pt x="811816" y="382998"/>
                    <a:pt x="805148" y="378807"/>
                    <a:pt x="798957" y="374140"/>
                  </a:cubicBezTo>
                  <a:cubicBezTo>
                    <a:pt x="805244" y="375188"/>
                    <a:pt x="807434" y="373473"/>
                    <a:pt x="809816" y="376712"/>
                  </a:cubicBezTo>
                  <a:close/>
                  <a:moveTo>
                    <a:pt x="739235" y="140492"/>
                  </a:moveTo>
                  <a:cubicBezTo>
                    <a:pt x="739426" y="143064"/>
                    <a:pt x="743712" y="141444"/>
                    <a:pt x="743331" y="144588"/>
                  </a:cubicBezTo>
                  <a:cubicBezTo>
                    <a:pt x="740950" y="148683"/>
                    <a:pt x="734949" y="142683"/>
                    <a:pt x="739235" y="140492"/>
                  </a:cubicBezTo>
                  <a:close/>
                  <a:moveTo>
                    <a:pt x="737902" y="209739"/>
                  </a:moveTo>
                  <a:cubicBezTo>
                    <a:pt x="737711" y="213168"/>
                    <a:pt x="735330" y="213930"/>
                    <a:pt x="737902" y="216501"/>
                  </a:cubicBezTo>
                  <a:cubicBezTo>
                    <a:pt x="730282" y="214215"/>
                    <a:pt x="732282" y="208024"/>
                    <a:pt x="726472" y="209072"/>
                  </a:cubicBezTo>
                  <a:cubicBezTo>
                    <a:pt x="726186" y="208024"/>
                    <a:pt x="725805" y="207072"/>
                    <a:pt x="725519" y="206024"/>
                  </a:cubicBezTo>
                  <a:cubicBezTo>
                    <a:pt x="726948" y="204214"/>
                    <a:pt x="729425" y="205357"/>
                    <a:pt x="733806" y="205548"/>
                  </a:cubicBezTo>
                  <a:cubicBezTo>
                    <a:pt x="733616" y="208691"/>
                    <a:pt x="734949" y="210024"/>
                    <a:pt x="737902" y="209739"/>
                  </a:cubicBezTo>
                  <a:close/>
                  <a:moveTo>
                    <a:pt x="727043" y="118775"/>
                  </a:moveTo>
                  <a:cubicBezTo>
                    <a:pt x="726567" y="116965"/>
                    <a:pt x="725138" y="116203"/>
                    <a:pt x="725710" y="113346"/>
                  </a:cubicBezTo>
                  <a:cubicBezTo>
                    <a:pt x="728853" y="115251"/>
                    <a:pt x="730853" y="109821"/>
                    <a:pt x="731139" y="113346"/>
                  </a:cubicBezTo>
                  <a:cubicBezTo>
                    <a:pt x="728282" y="113727"/>
                    <a:pt x="729806" y="118394"/>
                    <a:pt x="727043" y="118775"/>
                  </a:cubicBezTo>
                  <a:close/>
                  <a:moveTo>
                    <a:pt x="736473" y="143254"/>
                  </a:moveTo>
                  <a:cubicBezTo>
                    <a:pt x="731711" y="145445"/>
                    <a:pt x="727996" y="142683"/>
                    <a:pt x="721519" y="144588"/>
                  </a:cubicBezTo>
                  <a:cubicBezTo>
                    <a:pt x="723900" y="140397"/>
                    <a:pt x="735616" y="137158"/>
                    <a:pt x="736473" y="143254"/>
                  </a:cubicBezTo>
                  <a:close/>
                  <a:moveTo>
                    <a:pt x="721614" y="167638"/>
                  </a:moveTo>
                  <a:cubicBezTo>
                    <a:pt x="720947" y="168781"/>
                    <a:pt x="720185" y="169829"/>
                    <a:pt x="720281" y="171734"/>
                  </a:cubicBezTo>
                  <a:cubicBezTo>
                    <a:pt x="718471" y="170305"/>
                    <a:pt x="716661" y="169257"/>
                    <a:pt x="714851" y="168210"/>
                  </a:cubicBezTo>
                  <a:cubicBezTo>
                    <a:pt x="714566" y="166781"/>
                    <a:pt x="714184" y="165352"/>
                    <a:pt x="713899" y="163923"/>
                  </a:cubicBezTo>
                  <a:cubicBezTo>
                    <a:pt x="716375" y="165162"/>
                    <a:pt x="718947" y="166114"/>
                    <a:pt x="721614" y="167638"/>
                  </a:cubicBezTo>
                  <a:close/>
                  <a:moveTo>
                    <a:pt x="717518" y="156780"/>
                  </a:moveTo>
                  <a:cubicBezTo>
                    <a:pt x="716185" y="158113"/>
                    <a:pt x="714470" y="158113"/>
                    <a:pt x="712661" y="157637"/>
                  </a:cubicBezTo>
                  <a:cubicBezTo>
                    <a:pt x="712375" y="155732"/>
                    <a:pt x="711994" y="153922"/>
                    <a:pt x="711613" y="152017"/>
                  </a:cubicBezTo>
                  <a:cubicBezTo>
                    <a:pt x="714756" y="152589"/>
                    <a:pt x="717995" y="152874"/>
                    <a:pt x="717518" y="156780"/>
                  </a:cubicBezTo>
                  <a:close/>
                  <a:moveTo>
                    <a:pt x="687705" y="1188718"/>
                  </a:moveTo>
                  <a:cubicBezTo>
                    <a:pt x="687515" y="1192719"/>
                    <a:pt x="685419" y="1194909"/>
                    <a:pt x="681419" y="1195100"/>
                  </a:cubicBezTo>
                  <a:cubicBezTo>
                    <a:pt x="681514" y="1191099"/>
                    <a:pt x="683705" y="1189004"/>
                    <a:pt x="687705" y="1188718"/>
                  </a:cubicBezTo>
                  <a:close/>
                  <a:moveTo>
                    <a:pt x="678180" y="1157095"/>
                  </a:moveTo>
                  <a:cubicBezTo>
                    <a:pt x="676751" y="1157762"/>
                    <a:pt x="675323" y="1158524"/>
                    <a:pt x="675037" y="1160238"/>
                  </a:cubicBezTo>
                  <a:cubicBezTo>
                    <a:pt x="670179" y="1158714"/>
                    <a:pt x="675704" y="1154904"/>
                    <a:pt x="676561" y="1153857"/>
                  </a:cubicBezTo>
                  <a:cubicBezTo>
                    <a:pt x="678371" y="1156238"/>
                    <a:pt x="681133" y="1157762"/>
                    <a:pt x="681323" y="1161762"/>
                  </a:cubicBezTo>
                  <a:cubicBezTo>
                    <a:pt x="677990" y="1162524"/>
                    <a:pt x="678371" y="1159572"/>
                    <a:pt x="678180" y="1157095"/>
                  </a:cubicBezTo>
                  <a:close/>
                  <a:moveTo>
                    <a:pt x="646462" y="868583"/>
                  </a:moveTo>
                  <a:cubicBezTo>
                    <a:pt x="648557" y="868583"/>
                    <a:pt x="650653" y="868583"/>
                    <a:pt x="652748" y="868583"/>
                  </a:cubicBezTo>
                  <a:cubicBezTo>
                    <a:pt x="651891" y="870964"/>
                    <a:pt x="650367" y="872583"/>
                    <a:pt x="649605" y="874965"/>
                  </a:cubicBezTo>
                  <a:cubicBezTo>
                    <a:pt x="646843" y="874584"/>
                    <a:pt x="646081" y="872202"/>
                    <a:pt x="646462" y="868583"/>
                  </a:cubicBezTo>
                  <a:close/>
                  <a:moveTo>
                    <a:pt x="648081" y="882870"/>
                  </a:moveTo>
                  <a:cubicBezTo>
                    <a:pt x="648081" y="888871"/>
                    <a:pt x="639794" y="888681"/>
                    <a:pt x="641699" y="881251"/>
                  </a:cubicBezTo>
                  <a:cubicBezTo>
                    <a:pt x="645033" y="880584"/>
                    <a:pt x="645890" y="882299"/>
                    <a:pt x="648081" y="882870"/>
                  </a:cubicBezTo>
                  <a:close/>
                  <a:moveTo>
                    <a:pt x="640175" y="800384"/>
                  </a:moveTo>
                  <a:cubicBezTo>
                    <a:pt x="641223" y="800384"/>
                    <a:pt x="642271" y="800384"/>
                    <a:pt x="643319" y="800384"/>
                  </a:cubicBezTo>
                  <a:cubicBezTo>
                    <a:pt x="641890" y="806004"/>
                    <a:pt x="643128" y="804289"/>
                    <a:pt x="641699" y="809909"/>
                  </a:cubicBezTo>
                  <a:cubicBezTo>
                    <a:pt x="637318" y="810576"/>
                    <a:pt x="642938" y="801241"/>
                    <a:pt x="638556" y="802003"/>
                  </a:cubicBezTo>
                  <a:cubicBezTo>
                    <a:pt x="638270" y="800670"/>
                    <a:pt x="639128" y="800479"/>
                    <a:pt x="640175" y="800384"/>
                  </a:cubicBezTo>
                  <a:close/>
                  <a:moveTo>
                    <a:pt x="614744" y="1209387"/>
                  </a:moveTo>
                  <a:cubicBezTo>
                    <a:pt x="616934" y="1206720"/>
                    <a:pt x="614172" y="1199291"/>
                    <a:pt x="619506" y="1199862"/>
                  </a:cubicBezTo>
                  <a:cubicBezTo>
                    <a:pt x="619601" y="1204625"/>
                    <a:pt x="620459" y="1210245"/>
                    <a:pt x="614744" y="1209387"/>
                  </a:cubicBezTo>
                  <a:close/>
                  <a:moveTo>
                    <a:pt x="640175" y="1046129"/>
                  </a:moveTo>
                  <a:cubicBezTo>
                    <a:pt x="644462" y="1044986"/>
                    <a:pt x="643319" y="1049272"/>
                    <a:pt x="646557" y="1049272"/>
                  </a:cubicBezTo>
                  <a:cubicBezTo>
                    <a:pt x="646557" y="1045938"/>
                    <a:pt x="640175" y="1041081"/>
                    <a:pt x="638651" y="1044510"/>
                  </a:cubicBezTo>
                  <a:cubicBezTo>
                    <a:pt x="640747" y="1042033"/>
                    <a:pt x="639128" y="1026126"/>
                    <a:pt x="640271" y="1020697"/>
                  </a:cubicBezTo>
                  <a:cubicBezTo>
                    <a:pt x="637699" y="1018506"/>
                    <a:pt x="635222" y="1016220"/>
                    <a:pt x="632365" y="1014315"/>
                  </a:cubicBezTo>
                  <a:cubicBezTo>
                    <a:pt x="634365" y="1010505"/>
                    <a:pt x="636270" y="1006600"/>
                    <a:pt x="637127" y="1001647"/>
                  </a:cubicBezTo>
                  <a:cubicBezTo>
                    <a:pt x="641890" y="1002790"/>
                    <a:pt x="641795" y="998885"/>
                    <a:pt x="646652" y="1000028"/>
                  </a:cubicBezTo>
                  <a:cubicBezTo>
                    <a:pt x="645986" y="1003362"/>
                    <a:pt x="647700" y="1004219"/>
                    <a:pt x="648176" y="1006410"/>
                  </a:cubicBezTo>
                  <a:cubicBezTo>
                    <a:pt x="653225" y="1007172"/>
                    <a:pt x="648748" y="998504"/>
                    <a:pt x="654558" y="1000028"/>
                  </a:cubicBezTo>
                  <a:cubicBezTo>
                    <a:pt x="646748" y="998599"/>
                    <a:pt x="647319" y="997456"/>
                    <a:pt x="641890" y="990503"/>
                  </a:cubicBezTo>
                  <a:cubicBezTo>
                    <a:pt x="635794" y="995170"/>
                    <a:pt x="629603" y="993075"/>
                    <a:pt x="629222" y="984121"/>
                  </a:cubicBezTo>
                  <a:cubicBezTo>
                    <a:pt x="631889" y="986217"/>
                    <a:pt x="634556" y="988312"/>
                    <a:pt x="640366" y="987264"/>
                  </a:cubicBezTo>
                  <a:cubicBezTo>
                    <a:pt x="638366" y="981168"/>
                    <a:pt x="628079" y="962976"/>
                    <a:pt x="638747" y="963547"/>
                  </a:cubicBezTo>
                  <a:cubicBezTo>
                    <a:pt x="640175" y="953355"/>
                    <a:pt x="629888" y="963261"/>
                    <a:pt x="627602" y="958785"/>
                  </a:cubicBezTo>
                  <a:cubicBezTo>
                    <a:pt x="629317" y="954403"/>
                    <a:pt x="631317" y="944592"/>
                    <a:pt x="624459" y="944497"/>
                  </a:cubicBezTo>
                  <a:cubicBezTo>
                    <a:pt x="628936" y="937353"/>
                    <a:pt x="624935" y="935067"/>
                    <a:pt x="622840" y="927066"/>
                  </a:cubicBezTo>
                  <a:cubicBezTo>
                    <a:pt x="625316" y="922685"/>
                    <a:pt x="632555" y="923066"/>
                    <a:pt x="633984" y="917541"/>
                  </a:cubicBezTo>
                  <a:cubicBezTo>
                    <a:pt x="632555" y="913160"/>
                    <a:pt x="628459" y="920304"/>
                    <a:pt x="626078" y="915922"/>
                  </a:cubicBezTo>
                  <a:cubicBezTo>
                    <a:pt x="626650" y="913827"/>
                    <a:pt x="635984" y="909064"/>
                    <a:pt x="627698" y="908016"/>
                  </a:cubicBezTo>
                  <a:cubicBezTo>
                    <a:pt x="624364" y="904111"/>
                    <a:pt x="633317" y="909159"/>
                    <a:pt x="637223" y="908016"/>
                  </a:cubicBezTo>
                  <a:cubicBezTo>
                    <a:pt x="633603" y="900492"/>
                    <a:pt x="633603" y="889443"/>
                    <a:pt x="632460" y="879441"/>
                  </a:cubicBezTo>
                  <a:cubicBezTo>
                    <a:pt x="637604" y="876203"/>
                    <a:pt x="634651" y="888490"/>
                    <a:pt x="637223" y="882585"/>
                  </a:cubicBezTo>
                  <a:cubicBezTo>
                    <a:pt x="637318" y="888014"/>
                    <a:pt x="643223" y="894777"/>
                    <a:pt x="640366" y="903159"/>
                  </a:cubicBezTo>
                  <a:cubicBezTo>
                    <a:pt x="641032" y="904587"/>
                    <a:pt x="641795" y="906016"/>
                    <a:pt x="643509" y="906302"/>
                  </a:cubicBezTo>
                  <a:cubicBezTo>
                    <a:pt x="645986" y="901730"/>
                    <a:pt x="645509" y="896205"/>
                    <a:pt x="641890" y="893634"/>
                  </a:cubicBezTo>
                  <a:cubicBezTo>
                    <a:pt x="641414" y="889443"/>
                    <a:pt x="645224" y="889538"/>
                    <a:pt x="648272" y="888871"/>
                  </a:cubicBezTo>
                  <a:cubicBezTo>
                    <a:pt x="648462" y="891729"/>
                    <a:pt x="646367" y="892205"/>
                    <a:pt x="646748" y="895253"/>
                  </a:cubicBezTo>
                  <a:cubicBezTo>
                    <a:pt x="651605" y="896396"/>
                    <a:pt x="652558" y="893634"/>
                    <a:pt x="656273" y="893729"/>
                  </a:cubicBezTo>
                  <a:cubicBezTo>
                    <a:pt x="655415" y="899349"/>
                    <a:pt x="661892" y="897634"/>
                    <a:pt x="661035" y="903254"/>
                  </a:cubicBezTo>
                  <a:cubicBezTo>
                    <a:pt x="656654" y="900492"/>
                    <a:pt x="655320" y="900301"/>
                    <a:pt x="649891" y="903254"/>
                  </a:cubicBezTo>
                  <a:cubicBezTo>
                    <a:pt x="649034" y="909350"/>
                    <a:pt x="652748" y="910969"/>
                    <a:pt x="651510" y="917541"/>
                  </a:cubicBezTo>
                  <a:cubicBezTo>
                    <a:pt x="657130" y="917922"/>
                    <a:pt x="654653" y="910112"/>
                    <a:pt x="661035" y="911160"/>
                  </a:cubicBezTo>
                  <a:cubicBezTo>
                    <a:pt x="658178" y="916875"/>
                    <a:pt x="661321" y="915827"/>
                    <a:pt x="662559" y="920685"/>
                  </a:cubicBezTo>
                  <a:cubicBezTo>
                    <a:pt x="658368" y="924780"/>
                    <a:pt x="661321" y="918113"/>
                    <a:pt x="656177" y="919065"/>
                  </a:cubicBezTo>
                  <a:cubicBezTo>
                    <a:pt x="652463" y="919542"/>
                    <a:pt x="655225" y="926590"/>
                    <a:pt x="649891" y="925352"/>
                  </a:cubicBezTo>
                  <a:cubicBezTo>
                    <a:pt x="654653" y="928781"/>
                    <a:pt x="659511" y="928400"/>
                    <a:pt x="662559" y="930114"/>
                  </a:cubicBezTo>
                  <a:cubicBezTo>
                    <a:pt x="663988" y="935639"/>
                    <a:pt x="657416" y="932781"/>
                    <a:pt x="656177" y="931734"/>
                  </a:cubicBezTo>
                  <a:cubicBezTo>
                    <a:pt x="655034" y="937163"/>
                    <a:pt x="662654" y="933734"/>
                    <a:pt x="660940" y="939639"/>
                  </a:cubicBezTo>
                  <a:cubicBezTo>
                    <a:pt x="653606" y="938687"/>
                    <a:pt x="654272" y="945640"/>
                    <a:pt x="649796" y="947545"/>
                  </a:cubicBezTo>
                  <a:cubicBezTo>
                    <a:pt x="652463" y="951736"/>
                    <a:pt x="656273" y="952879"/>
                    <a:pt x="651415" y="957070"/>
                  </a:cubicBezTo>
                  <a:cubicBezTo>
                    <a:pt x="655320" y="960880"/>
                    <a:pt x="659702" y="960975"/>
                    <a:pt x="657797" y="968119"/>
                  </a:cubicBezTo>
                  <a:cubicBezTo>
                    <a:pt x="659225" y="967452"/>
                    <a:pt x="660654" y="966786"/>
                    <a:pt x="660940" y="964976"/>
                  </a:cubicBezTo>
                  <a:cubicBezTo>
                    <a:pt x="659987" y="972024"/>
                    <a:pt x="667226" y="990027"/>
                    <a:pt x="659321" y="996694"/>
                  </a:cubicBezTo>
                  <a:cubicBezTo>
                    <a:pt x="660749" y="999456"/>
                    <a:pt x="662273" y="1002219"/>
                    <a:pt x="667226" y="1001457"/>
                  </a:cubicBezTo>
                  <a:cubicBezTo>
                    <a:pt x="667607" y="1014696"/>
                    <a:pt x="658654" y="1013077"/>
                    <a:pt x="660845" y="1025269"/>
                  </a:cubicBezTo>
                  <a:cubicBezTo>
                    <a:pt x="655796" y="1023936"/>
                    <a:pt x="655892" y="1027746"/>
                    <a:pt x="652939" y="1028412"/>
                  </a:cubicBezTo>
                  <a:cubicBezTo>
                    <a:pt x="654939" y="1035175"/>
                    <a:pt x="660749" y="1028222"/>
                    <a:pt x="667226" y="1030032"/>
                  </a:cubicBezTo>
                  <a:cubicBezTo>
                    <a:pt x="667988" y="1035080"/>
                    <a:pt x="664369" y="1035651"/>
                    <a:pt x="665607" y="1041176"/>
                  </a:cubicBezTo>
                  <a:cubicBezTo>
                    <a:pt x="660749" y="1042319"/>
                    <a:pt x="659797" y="1039557"/>
                    <a:pt x="656082" y="1039557"/>
                  </a:cubicBezTo>
                  <a:cubicBezTo>
                    <a:pt x="655320" y="1042890"/>
                    <a:pt x="658368" y="1042605"/>
                    <a:pt x="660845" y="1042700"/>
                  </a:cubicBezTo>
                  <a:cubicBezTo>
                    <a:pt x="658463" y="1045653"/>
                    <a:pt x="655796" y="1048224"/>
                    <a:pt x="652939" y="1050606"/>
                  </a:cubicBezTo>
                  <a:cubicBezTo>
                    <a:pt x="654272" y="1055273"/>
                    <a:pt x="655320" y="1046891"/>
                    <a:pt x="659321" y="1048986"/>
                  </a:cubicBezTo>
                  <a:cubicBezTo>
                    <a:pt x="659892" y="1052701"/>
                    <a:pt x="660368" y="1056416"/>
                    <a:pt x="665702" y="1055273"/>
                  </a:cubicBezTo>
                  <a:cubicBezTo>
                    <a:pt x="664559" y="1060131"/>
                    <a:pt x="667322" y="1061083"/>
                    <a:pt x="667322" y="1064798"/>
                  </a:cubicBezTo>
                  <a:cubicBezTo>
                    <a:pt x="663607" y="1065274"/>
                    <a:pt x="661226" y="1064512"/>
                    <a:pt x="659416" y="1063179"/>
                  </a:cubicBezTo>
                  <a:cubicBezTo>
                    <a:pt x="659416" y="1066322"/>
                    <a:pt x="659416" y="1069560"/>
                    <a:pt x="659416" y="1072704"/>
                  </a:cubicBezTo>
                  <a:cubicBezTo>
                    <a:pt x="661607" y="1076323"/>
                    <a:pt x="665988" y="1077847"/>
                    <a:pt x="668941" y="1080609"/>
                  </a:cubicBezTo>
                  <a:cubicBezTo>
                    <a:pt x="666845" y="1084324"/>
                    <a:pt x="668274" y="1091563"/>
                    <a:pt x="665798" y="1094897"/>
                  </a:cubicBezTo>
                  <a:cubicBezTo>
                    <a:pt x="661321" y="1096230"/>
                    <a:pt x="661702" y="1092611"/>
                    <a:pt x="657892" y="1093278"/>
                  </a:cubicBezTo>
                  <a:cubicBezTo>
                    <a:pt x="656844" y="1100136"/>
                    <a:pt x="665226" y="1097564"/>
                    <a:pt x="670560" y="1098040"/>
                  </a:cubicBezTo>
                  <a:cubicBezTo>
                    <a:pt x="670274" y="1111185"/>
                    <a:pt x="676561" y="1116709"/>
                    <a:pt x="680085" y="1132902"/>
                  </a:cubicBezTo>
                  <a:cubicBezTo>
                    <a:pt x="675799" y="1133949"/>
                    <a:pt x="677037" y="1129663"/>
                    <a:pt x="675323" y="1128139"/>
                  </a:cubicBezTo>
                  <a:cubicBezTo>
                    <a:pt x="670370" y="1132711"/>
                    <a:pt x="673989" y="1141188"/>
                    <a:pt x="668941" y="1145570"/>
                  </a:cubicBezTo>
                  <a:cubicBezTo>
                    <a:pt x="672656" y="1152142"/>
                    <a:pt x="670465" y="1155476"/>
                    <a:pt x="672084" y="1164620"/>
                  </a:cubicBezTo>
                  <a:cubicBezTo>
                    <a:pt x="668941" y="1164620"/>
                    <a:pt x="670084" y="1168906"/>
                    <a:pt x="665702" y="1167858"/>
                  </a:cubicBezTo>
                  <a:cubicBezTo>
                    <a:pt x="665798" y="1165572"/>
                    <a:pt x="665988" y="1163382"/>
                    <a:pt x="664083" y="1163096"/>
                  </a:cubicBezTo>
                  <a:cubicBezTo>
                    <a:pt x="658368" y="1167477"/>
                    <a:pt x="667131" y="1176621"/>
                    <a:pt x="656177" y="1175764"/>
                  </a:cubicBezTo>
                  <a:cubicBezTo>
                    <a:pt x="661892" y="1167858"/>
                    <a:pt x="649224" y="1149761"/>
                    <a:pt x="656177" y="1136140"/>
                  </a:cubicBezTo>
                  <a:cubicBezTo>
                    <a:pt x="656177" y="1134616"/>
                    <a:pt x="654272" y="1134902"/>
                    <a:pt x="653034" y="1134521"/>
                  </a:cubicBezTo>
                  <a:cubicBezTo>
                    <a:pt x="659225" y="1124615"/>
                    <a:pt x="656749" y="1111851"/>
                    <a:pt x="665702" y="1107565"/>
                  </a:cubicBezTo>
                  <a:cubicBezTo>
                    <a:pt x="664083" y="1105374"/>
                    <a:pt x="660368" y="1105565"/>
                    <a:pt x="659321" y="1102803"/>
                  </a:cubicBezTo>
                  <a:cubicBezTo>
                    <a:pt x="655606" y="1104422"/>
                    <a:pt x="659321" y="1113375"/>
                    <a:pt x="652939" y="1112328"/>
                  </a:cubicBezTo>
                  <a:cubicBezTo>
                    <a:pt x="655701" y="1103184"/>
                    <a:pt x="644366" y="1097373"/>
                    <a:pt x="641795" y="1088515"/>
                  </a:cubicBezTo>
                  <a:cubicBezTo>
                    <a:pt x="647891" y="1087467"/>
                    <a:pt x="647414" y="1088515"/>
                    <a:pt x="651320" y="1086896"/>
                  </a:cubicBezTo>
                  <a:cubicBezTo>
                    <a:pt x="647509" y="1080038"/>
                    <a:pt x="648367" y="1074894"/>
                    <a:pt x="654463" y="1071084"/>
                  </a:cubicBezTo>
                  <a:cubicBezTo>
                    <a:pt x="654082" y="1068798"/>
                    <a:pt x="649700" y="1070513"/>
                    <a:pt x="649700" y="1067941"/>
                  </a:cubicBezTo>
                  <a:cubicBezTo>
                    <a:pt x="646652" y="1068608"/>
                    <a:pt x="648462" y="1074037"/>
                    <a:pt x="643319" y="1072704"/>
                  </a:cubicBezTo>
                  <a:cubicBezTo>
                    <a:pt x="642366" y="1066512"/>
                    <a:pt x="641985" y="1066131"/>
                    <a:pt x="644938" y="1061559"/>
                  </a:cubicBezTo>
                  <a:cubicBezTo>
                    <a:pt x="647509" y="1061559"/>
                    <a:pt x="650272" y="1061559"/>
                    <a:pt x="652844" y="1061559"/>
                  </a:cubicBezTo>
                  <a:cubicBezTo>
                    <a:pt x="647319" y="1056987"/>
                    <a:pt x="647795" y="1056130"/>
                    <a:pt x="644938" y="1048891"/>
                  </a:cubicBezTo>
                  <a:cubicBezTo>
                    <a:pt x="639985" y="1048129"/>
                    <a:pt x="644366" y="1056702"/>
                    <a:pt x="638556" y="1055178"/>
                  </a:cubicBezTo>
                  <a:cubicBezTo>
                    <a:pt x="635984" y="1053082"/>
                    <a:pt x="639128" y="1049463"/>
                    <a:pt x="640175" y="1046129"/>
                  </a:cubicBezTo>
                  <a:close/>
                  <a:moveTo>
                    <a:pt x="655987" y="954213"/>
                  </a:moveTo>
                  <a:cubicBezTo>
                    <a:pt x="655987" y="951546"/>
                    <a:pt x="655987" y="948974"/>
                    <a:pt x="655987" y="946307"/>
                  </a:cubicBezTo>
                  <a:cubicBezTo>
                    <a:pt x="660178" y="946878"/>
                    <a:pt x="663416" y="954689"/>
                    <a:pt x="655987" y="954213"/>
                  </a:cubicBezTo>
                  <a:close/>
                  <a:moveTo>
                    <a:pt x="640175" y="1271205"/>
                  </a:moveTo>
                  <a:cubicBezTo>
                    <a:pt x="643890" y="1271681"/>
                    <a:pt x="643700" y="1276158"/>
                    <a:pt x="646557" y="1277491"/>
                  </a:cubicBezTo>
                  <a:cubicBezTo>
                    <a:pt x="644462" y="1281492"/>
                    <a:pt x="638842" y="1275872"/>
                    <a:pt x="640175" y="1271205"/>
                  </a:cubicBezTo>
                  <a:close/>
                  <a:moveTo>
                    <a:pt x="963263" y="831531"/>
                  </a:moveTo>
                  <a:cubicBezTo>
                    <a:pt x="966978" y="833245"/>
                    <a:pt x="968312" y="837341"/>
                    <a:pt x="970026" y="841056"/>
                  </a:cubicBezTo>
                  <a:cubicBezTo>
                    <a:pt x="963930" y="841722"/>
                    <a:pt x="965835" y="834293"/>
                    <a:pt x="963263" y="831531"/>
                  </a:cubicBezTo>
                  <a:close/>
                  <a:moveTo>
                    <a:pt x="976789" y="845056"/>
                  </a:moveTo>
                  <a:cubicBezTo>
                    <a:pt x="973455" y="845247"/>
                    <a:pt x="971169" y="844389"/>
                    <a:pt x="970026" y="842389"/>
                  </a:cubicBezTo>
                  <a:cubicBezTo>
                    <a:pt x="973360" y="842580"/>
                    <a:pt x="974217" y="840294"/>
                    <a:pt x="976789" y="839627"/>
                  </a:cubicBezTo>
                  <a:cubicBezTo>
                    <a:pt x="976789" y="841437"/>
                    <a:pt x="976789" y="843246"/>
                    <a:pt x="976789" y="845056"/>
                  </a:cubicBezTo>
                  <a:close/>
                  <a:moveTo>
                    <a:pt x="976789" y="824673"/>
                  </a:moveTo>
                  <a:cubicBezTo>
                    <a:pt x="972598" y="822577"/>
                    <a:pt x="967454" y="821339"/>
                    <a:pt x="963263" y="819243"/>
                  </a:cubicBezTo>
                  <a:cubicBezTo>
                    <a:pt x="968597" y="818862"/>
                    <a:pt x="967645" y="817529"/>
                    <a:pt x="971359" y="813814"/>
                  </a:cubicBezTo>
                  <a:cubicBezTo>
                    <a:pt x="970312" y="821720"/>
                    <a:pt x="976122" y="818481"/>
                    <a:pt x="979551" y="822006"/>
                  </a:cubicBezTo>
                  <a:cubicBezTo>
                    <a:pt x="978027" y="822291"/>
                    <a:pt x="977456" y="823530"/>
                    <a:pt x="976789" y="824673"/>
                  </a:cubicBezTo>
                  <a:close/>
                  <a:moveTo>
                    <a:pt x="974122" y="444625"/>
                  </a:moveTo>
                  <a:cubicBezTo>
                    <a:pt x="978503" y="444816"/>
                    <a:pt x="980218" y="447578"/>
                    <a:pt x="983647" y="448721"/>
                  </a:cubicBezTo>
                  <a:cubicBezTo>
                    <a:pt x="981075" y="450816"/>
                    <a:pt x="972884" y="450340"/>
                    <a:pt x="974122" y="444625"/>
                  </a:cubicBezTo>
                  <a:close/>
                  <a:moveTo>
                    <a:pt x="986314" y="413383"/>
                  </a:moveTo>
                  <a:cubicBezTo>
                    <a:pt x="983171" y="418717"/>
                    <a:pt x="988886" y="417574"/>
                    <a:pt x="989076" y="422908"/>
                  </a:cubicBezTo>
                  <a:cubicBezTo>
                    <a:pt x="983361" y="421289"/>
                    <a:pt x="982980" y="423670"/>
                    <a:pt x="978218" y="425575"/>
                  </a:cubicBezTo>
                  <a:cubicBezTo>
                    <a:pt x="981551" y="429004"/>
                    <a:pt x="984980" y="432338"/>
                    <a:pt x="986314" y="437767"/>
                  </a:cubicBezTo>
                  <a:cubicBezTo>
                    <a:pt x="981266" y="439196"/>
                    <a:pt x="984218" y="432719"/>
                    <a:pt x="979551" y="433671"/>
                  </a:cubicBezTo>
                  <a:cubicBezTo>
                    <a:pt x="976884" y="439577"/>
                    <a:pt x="968216" y="436338"/>
                    <a:pt x="974122" y="441863"/>
                  </a:cubicBezTo>
                  <a:cubicBezTo>
                    <a:pt x="970979" y="442339"/>
                    <a:pt x="971645" y="446625"/>
                    <a:pt x="967359" y="445959"/>
                  </a:cubicBezTo>
                  <a:cubicBezTo>
                    <a:pt x="967264" y="441577"/>
                    <a:pt x="962692" y="441577"/>
                    <a:pt x="960596" y="439196"/>
                  </a:cubicBezTo>
                  <a:cubicBezTo>
                    <a:pt x="964121" y="438720"/>
                    <a:pt x="965454" y="435957"/>
                    <a:pt x="964692" y="431004"/>
                  </a:cubicBezTo>
                  <a:cubicBezTo>
                    <a:pt x="961358" y="431195"/>
                    <a:pt x="958120" y="431290"/>
                    <a:pt x="957929" y="428242"/>
                  </a:cubicBezTo>
                  <a:cubicBezTo>
                    <a:pt x="962692" y="430623"/>
                    <a:pt x="961263" y="427385"/>
                    <a:pt x="966121" y="426909"/>
                  </a:cubicBezTo>
                  <a:cubicBezTo>
                    <a:pt x="966311" y="428909"/>
                    <a:pt x="965645" y="431862"/>
                    <a:pt x="967454" y="432338"/>
                  </a:cubicBezTo>
                  <a:cubicBezTo>
                    <a:pt x="967645" y="430719"/>
                    <a:pt x="967835" y="429099"/>
                    <a:pt x="970217" y="429576"/>
                  </a:cubicBezTo>
                  <a:cubicBezTo>
                    <a:pt x="971550" y="432147"/>
                    <a:pt x="966121" y="434148"/>
                    <a:pt x="970217" y="435005"/>
                  </a:cubicBezTo>
                  <a:cubicBezTo>
                    <a:pt x="975455" y="435005"/>
                    <a:pt x="976694" y="427099"/>
                    <a:pt x="972884" y="425480"/>
                  </a:cubicBezTo>
                  <a:cubicBezTo>
                    <a:pt x="968788" y="426432"/>
                    <a:pt x="968883" y="423099"/>
                    <a:pt x="964787" y="424146"/>
                  </a:cubicBezTo>
                  <a:cubicBezTo>
                    <a:pt x="966597" y="418241"/>
                    <a:pt x="961549" y="419193"/>
                    <a:pt x="960692" y="415955"/>
                  </a:cubicBezTo>
                  <a:cubicBezTo>
                    <a:pt x="971836" y="416431"/>
                    <a:pt x="953262" y="406906"/>
                    <a:pt x="964787" y="406430"/>
                  </a:cubicBezTo>
                  <a:cubicBezTo>
                    <a:pt x="965549" y="408430"/>
                    <a:pt x="963168" y="413478"/>
                    <a:pt x="966216" y="413193"/>
                  </a:cubicBezTo>
                  <a:cubicBezTo>
                    <a:pt x="968978" y="412335"/>
                    <a:pt x="966597" y="406335"/>
                    <a:pt x="971645" y="407763"/>
                  </a:cubicBezTo>
                  <a:cubicBezTo>
                    <a:pt x="974693" y="409764"/>
                    <a:pt x="969931" y="411097"/>
                    <a:pt x="972979" y="411859"/>
                  </a:cubicBezTo>
                  <a:cubicBezTo>
                    <a:pt x="972979" y="409573"/>
                    <a:pt x="976789" y="411097"/>
                    <a:pt x="977075" y="409192"/>
                  </a:cubicBezTo>
                  <a:cubicBezTo>
                    <a:pt x="975551" y="404811"/>
                    <a:pt x="971074" y="403382"/>
                    <a:pt x="970312" y="398334"/>
                  </a:cubicBezTo>
                  <a:cubicBezTo>
                    <a:pt x="977741" y="400715"/>
                    <a:pt x="977075" y="398429"/>
                    <a:pt x="986600" y="401096"/>
                  </a:cubicBezTo>
                  <a:cubicBezTo>
                    <a:pt x="985457" y="405763"/>
                    <a:pt x="988695" y="405763"/>
                    <a:pt x="990695" y="403858"/>
                  </a:cubicBezTo>
                  <a:cubicBezTo>
                    <a:pt x="990409" y="410335"/>
                    <a:pt x="992410" y="416050"/>
                    <a:pt x="997458" y="413383"/>
                  </a:cubicBezTo>
                  <a:cubicBezTo>
                    <a:pt x="997363" y="415288"/>
                    <a:pt x="998125" y="416336"/>
                    <a:pt x="998792" y="417479"/>
                  </a:cubicBezTo>
                  <a:cubicBezTo>
                    <a:pt x="994220" y="420717"/>
                    <a:pt x="993172" y="411764"/>
                    <a:pt x="986314" y="413383"/>
                  </a:cubicBezTo>
                  <a:close/>
                  <a:moveTo>
                    <a:pt x="1236250" y="2639281"/>
                  </a:moveTo>
                  <a:cubicBezTo>
                    <a:pt x="1233583" y="2639852"/>
                    <a:pt x="1232916" y="2638423"/>
                    <a:pt x="1231297" y="2638042"/>
                  </a:cubicBezTo>
                  <a:cubicBezTo>
                    <a:pt x="1231583" y="2635851"/>
                    <a:pt x="1233392" y="2635185"/>
                    <a:pt x="1236250" y="2635566"/>
                  </a:cubicBezTo>
                  <a:cubicBezTo>
                    <a:pt x="1236250" y="2636804"/>
                    <a:pt x="1236250" y="2638042"/>
                    <a:pt x="1236250" y="2639281"/>
                  </a:cubicBezTo>
                  <a:close/>
                  <a:moveTo>
                    <a:pt x="1238726" y="2837591"/>
                  </a:moveTo>
                  <a:cubicBezTo>
                    <a:pt x="1243394" y="2836543"/>
                    <a:pt x="1241012" y="2845211"/>
                    <a:pt x="1239965" y="2846259"/>
                  </a:cubicBezTo>
                  <a:cubicBezTo>
                    <a:pt x="1239012" y="2845592"/>
                    <a:pt x="1237964" y="2844925"/>
                    <a:pt x="1236250" y="2845021"/>
                  </a:cubicBezTo>
                  <a:cubicBezTo>
                    <a:pt x="1236059" y="2841496"/>
                    <a:pt x="1240441" y="2842639"/>
                    <a:pt x="1238726" y="2837591"/>
                  </a:cubicBezTo>
                  <a:close/>
                  <a:moveTo>
                    <a:pt x="1235012" y="2857403"/>
                  </a:moveTo>
                  <a:cubicBezTo>
                    <a:pt x="1235488" y="2855784"/>
                    <a:pt x="1237202" y="2855498"/>
                    <a:pt x="1237488" y="2853688"/>
                  </a:cubicBezTo>
                  <a:cubicBezTo>
                    <a:pt x="1241298" y="2852736"/>
                    <a:pt x="1239869" y="2857117"/>
                    <a:pt x="1243679" y="2856165"/>
                  </a:cubicBezTo>
                  <a:cubicBezTo>
                    <a:pt x="1242060" y="2862832"/>
                    <a:pt x="1238345" y="2853688"/>
                    <a:pt x="1235012" y="2857403"/>
                  </a:cubicBezTo>
                  <a:close/>
                  <a:moveTo>
                    <a:pt x="1289495" y="2204178"/>
                  </a:moveTo>
                  <a:cubicBezTo>
                    <a:pt x="1292828" y="2203226"/>
                    <a:pt x="1291971" y="2206655"/>
                    <a:pt x="1294448" y="2206655"/>
                  </a:cubicBezTo>
                  <a:cubicBezTo>
                    <a:pt x="1294067" y="2210084"/>
                    <a:pt x="1290733" y="2213989"/>
                    <a:pt x="1288256" y="2211608"/>
                  </a:cubicBezTo>
                  <a:cubicBezTo>
                    <a:pt x="1288256" y="2208750"/>
                    <a:pt x="1290447" y="2207988"/>
                    <a:pt x="1289495" y="2204178"/>
                  </a:cubicBezTo>
                  <a:close/>
                  <a:moveTo>
                    <a:pt x="1291971" y="2186843"/>
                  </a:moveTo>
                  <a:cubicBezTo>
                    <a:pt x="1292447" y="2185795"/>
                    <a:pt x="1292543" y="2178556"/>
                    <a:pt x="1293209" y="2175699"/>
                  </a:cubicBezTo>
                  <a:cubicBezTo>
                    <a:pt x="1295114" y="2177508"/>
                    <a:pt x="1295781" y="2180557"/>
                    <a:pt x="1295686" y="2184366"/>
                  </a:cubicBezTo>
                  <a:cubicBezTo>
                    <a:pt x="1293590" y="2184271"/>
                    <a:pt x="1292543" y="2185319"/>
                    <a:pt x="1291971" y="2186843"/>
                  </a:cubicBezTo>
                  <a:close/>
                  <a:moveTo>
                    <a:pt x="1284542" y="2331813"/>
                  </a:moveTo>
                  <a:cubicBezTo>
                    <a:pt x="1281303" y="2330194"/>
                    <a:pt x="1281589" y="2324860"/>
                    <a:pt x="1279589" y="2321907"/>
                  </a:cubicBezTo>
                  <a:cubicBezTo>
                    <a:pt x="1282637" y="2321812"/>
                    <a:pt x="1283399" y="2319526"/>
                    <a:pt x="1285780" y="2321907"/>
                  </a:cubicBezTo>
                  <a:cubicBezTo>
                    <a:pt x="1283780" y="2324955"/>
                    <a:pt x="1282637" y="2328003"/>
                    <a:pt x="1284542" y="2331813"/>
                  </a:cubicBezTo>
                  <a:close/>
                  <a:moveTo>
                    <a:pt x="1278350" y="2551269"/>
                  </a:moveTo>
                  <a:cubicBezTo>
                    <a:pt x="1280922" y="2550793"/>
                    <a:pt x="1281684" y="2552127"/>
                    <a:pt x="1283303" y="2552508"/>
                  </a:cubicBezTo>
                  <a:cubicBezTo>
                    <a:pt x="1281684" y="2555080"/>
                    <a:pt x="1279208" y="2556699"/>
                    <a:pt x="1275874" y="2557461"/>
                  </a:cubicBezTo>
                  <a:cubicBezTo>
                    <a:pt x="1276064" y="2553270"/>
                    <a:pt x="1281303" y="2557651"/>
                    <a:pt x="1278350" y="2551269"/>
                  </a:cubicBezTo>
                  <a:close/>
                  <a:moveTo>
                    <a:pt x="1278350" y="2540125"/>
                  </a:moveTo>
                  <a:cubicBezTo>
                    <a:pt x="1282541" y="2538220"/>
                    <a:pt x="1281112" y="2535553"/>
                    <a:pt x="1282065" y="2532696"/>
                  </a:cubicBezTo>
                  <a:cubicBezTo>
                    <a:pt x="1287208" y="2534220"/>
                    <a:pt x="1283113" y="2540982"/>
                    <a:pt x="1278350" y="2540125"/>
                  </a:cubicBezTo>
                  <a:close/>
                  <a:moveTo>
                    <a:pt x="1282065" y="2365341"/>
                  </a:moveTo>
                  <a:cubicBezTo>
                    <a:pt x="1275302" y="2363913"/>
                    <a:pt x="1280922" y="2356864"/>
                    <a:pt x="1278350" y="2350482"/>
                  </a:cubicBezTo>
                  <a:cubicBezTo>
                    <a:pt x="1286923" y="2352864"/>
                    <a:pt x="1279779" y="2359722"/>
                    <a:pt x="1282065" y="2365341"/>
                  </a:cubicBezTo>
                  <a:close/>
                  <a:moveTo>
                    <a:pt x="1283303" y="2334385"/>
                  </a:moveTo>
                  <a:cubicBezTo>
                    <a:pt x="1286351" y="2337338"/>
                    <a:pt x="1281398" y="2336671"/>
                    <a:pt x="1282065" y="2340576"/>
                  </a:cubicBezTo>
                  <a:cubicBezTo>
                    <a:pt x="1278350" y="2340386"/>
                    <a:pt x="1278731" y="2333147"/>
                    <a:pt x="1283303" y="2334385"/>
                  </a:cubicBezTo>
                  <a:close/>
                  <a:moveTo>
                    <a:pt x="1282065" y="2308287"/>
                  </a:moveTo>
                  <a:cubicBezTo>
                    <a:pt x="1283589" y="2310858"/>
                    <a:pt x="1285018" y="2317336"/>
                    <a:pt x="1283303" y="2319431"/>
                  </a:cubicBezTo>
                  <a:cubicBezTo>
                    <a:pt x="1278827" y="2318669"/>
                    <a:pt x="1281208" y="2311144"/>
                    <a:pt x="1282065" y="2308287"/>
                  </a:cubicBezTo>
                  <a:close/>
                  <a:moveTo>
                    <a:pt x="1282065" y="2290951"/>
                  </a:moveTo>
                  <a:cubicBezTo>
                    <a:pt x="1283113" y="2290284"/>
                    <a:pt x="1284065" y="2289618"/>
                    <a:pt x="1285780" y="2289713"/>
                  </a:cubicBezTo>
                  <a:cubicBezTo>
                    <a:pt x="1286828" y="2291142"/>
                    <a:pt x="1287399" y="2293047"/>
                    <a:pt x="1287018" y="2295904"/>
                  </a:cubicBezTo>
                  <a:cubicBezTo>
                    <a:pt x="1285208" y="2294475"/>
                    <a:pt x="1281494" y="2294857"/>
                    <a:pt x="1282065" y="2290951"/>
                  </a:cubicBezTo>
                  <a:close/>
                  <a:moveTo>
                    <a:pt x="1241203" y="2387630"/>
                  </a:moveTo>
                  <a:cubicBezTo>
                    <a:pt x="1240536" y="2387630"/>
                    <a:pt x="1239965" y="2387630"/>
                    <a:pt x="1239298" y="2387630"/>
                  </a:cubicBezTo>
                  <a:cubicBezTo>
                    <a:pt x="1239774" y="2386201"/>
                    <a:pt x="1240155" y="2384868"/>
                    <a:pt x="1240631" y="2383534"/>
                  </a:cubicBezTo>
                  <a:cubicBezTo>
                    <a:pt x="1241584" y="2384106"/>
                    <a:pt x="1242155" y="2385058"/>
                    <a:pt x="1241203" y="2387630"/>
                  </a:cubicBezTo>
                  <a:close/>
                  <a:moveTo>
                    <a:pt x="1139762" y="1479040"/>
                  </a:moveTo>
                  <a:cubicBezTo>
                    <a:pt x="1141476" y="1476564"/>
                    <a:pt x="1140428" y="1474087"/>
                    <a:pt x="1141095" y="1468182"/>
                  </a:cubicBezTo>
                  <a:cubicBezTo>
                    <a:pt x="1144143" y="1467896"/>
                    <a:pt x="1146429" y="1468182"/>
                    <a:pt x="1148620" y="1468753"/>
                  </a:cubicBezTo>
                  <a:cubicBezTo>
                    <a:pt x="1148525" y="1468848"/>
                    <a:pt x="1148334" y="1468848"/>
                    <a:pt x="1148239" y="1469039"/>
                  </a:cubicBezTo>
                  <a:cubicBezTo>
                    <a:pt x="1154811" y="1472754"/>
                    <a:pt x="1148810" y="1477516"/>
                    <a:pt x="1149477" y="1482660"/>
                  </a:cubicBezTo>
                  <a:cubicBezTo>
                    <a:pt x="1150715" y="1482660"/>
                    <a:pt x="1151954" y="1482660"/>
                    <a:pt x="1153192" y="1482660"/>
                  </a:cubicBezTo>
                  <a:cubicBezTo>
                    <a:pt x="1149287" y="1476754"/>
                    <a:pt x="1154430" y="1476183"/>
                    <a:pt x="1156335" y="1472849"/>
                  </a:cubicBezTo>
                  <a:cubicBezTo>
                    <a:pt x="1157192" y="1473516"/>
                    <a:pt x="1157954" y="1474278"/>
                    <a:pt x="1158716" y="1474944"/>
                  </a:cubicBezTo>
                  <a:cubicBezTo>
                    <a:pt x="1155954" y="1478183"/>
                    <a:pt x="1155383" y="1482469"/>
                    <a:pt x="1153382" y="1485898"/>
                  </a:cubicBezTo>
                  <a:cubicBezTo>
                    <a:pt x="1152906" y="1485612"/>
                    <a:pt x="1152525" y="1485327"/>
                    <a:pt x="1151954" y="1485231"/>
                  </a:cubicBezTo>
                  <a:cubicBezTo>
                    <a:pt x="1151954" y="1486374"/>
                    <a:pt x="1152049" y="1487136"/>
                    <a:pt x="1152144" y="1487708"/>
                  </a:cubicBezTo>
                  <a:cubicBezTo>
                    <a:pt x="1150525" y="1489613"/>
                    <a:pt x="1148048" y="1491042"/>
                    <a:pt x="1143762" y="1491327"/>
                  </a:cubicBezTo>
                  <a:cubicBezTo>
                    <a:pt x="1144810" y="1487136"/>
                    <a:pt x="1140047" y="1488660"/>
                    <a:pt x="1141095" y="1484565"/>
                  </a:cubicBezTo>
                  <a:cubicBezTo>
                    <a:pt x="1143095" y="1484374"/>
                    <a:pt x="1146048" y="1485041"/>
                    <a:pt x="1146524" y="1483231"/>
                  </a:cubicBezTo>
                  <a:cubicBezTo>
                    <a:pt x="1142238" y="1483803"/>
                    <a:pt x="1141000" y="1481421"/>
                    <a:pt x="1139762" y="1479040"/>
                  </a:cubicBezTo>
                  <a:close/>
                  <a:moveTo>
                    <a:pt x="1116616" y="1332450"/>
                  </a:moveTo>
                  <a:cubicBezTo>
                    <a:pt x="1120807" y="1331498"/>
                    <a:pt x="1119188" y="1336165"/>
                    <a:pt x="1123379" y="1335213"/>
                  </a:cubicBezTo>
                  <a:cubicBezTo>
                    <a:pt x="1122331" y="1330736"/>
                    <a:pt x="1126046" y="1333117"/>
                    <a:pt x="1126141" y="1335213"/>
                  </a:cubicBezTo>
                  <a:cubicBezTo>
                    <a:pt x="1125093" y="1335498"/>
                    <a:pt x="1123474" y="1335213"/>
                    <a:pt x="1123379" y="1336546"/>
                  </a:cubicBezTo>
                  <a:cubicBezTo>
                    <a:pt x="1123474" y="1338261"/>
                    <a:pt x="1125093" y="1338451"/>
                    <a:pt x="1124712" y="1340642"/>
                  </a:cubicBezTo>
                  <a:cubicBezTo>
                    <a:pt x="1122426" y="1340642"/>
                    <a:pt x="1120140" y="1340642"/>
                    <a:pt x="1117949" y="1340642"/>
                  </a:cubicBezTo>
                  <a:cubicBezTo>
                    <a:pt x="1118997" y="1336451"/>
                    <a:pt x="1115663" y="1336546"/>
                    <a:pt x="1116616" y="1332450"/>
                  </a:cubicBezTo>
                  <a:close/>
                  <a:moveTo>
                    <a:pt x="1130522" y="510157"/>
                  </a:moveTo>
                  <a:cubicBezTo>
                    <a:pt x="1126046" y="495393"/>
                    <a:pt x="1121759" y="476820"/>
                    <a:pt x="1121474" y="460151"/>
                  </a:cubicBezTo>
                  <a:cubicBezTo>
                    <a:pt x="1124426" y="477677"/>
                    <a:pt x="1127189" y="494250"/>
                    <a:pt x="1130522" y="510157"/>
                  </a:cubicBezTo>
                  <a:close/>
                  <a:moveTo>
                    <a:pt x="1157383" y="1408460"/>
                  </a:moveTo>
                  <a:cubicBezTo>
                    <a:pt x="1150715" y="1408841"/>
                    <a:pt x="1150620" y="1402554"/>
                    <a:pt x="1149287" y="1397601"/>
                  </a:cubicBezTo>
                  <a:cubicBezTo>
                    <a:pt x="1151954" y="1397601"/>
                    <a:pt x="1154716" y="1397601"/>
                    <a:pt x="1157383" y="1397601"/>
                  </a:cubicBezTo>
                  <a:cubicBezTo>
                    <a:pt x="1158431" y="1402554"/>
                    <a:pt x="1154049" y="1405126"/>
                    <a:pt x="1157383" y="1408460"/>
                  </a:cubicBezTo>
                  <a:close/>
                  <a:moveTo>
                    <a:pt x="1165574" y="1249678"/>
                  </a:moveTo>
                  <a:cubicBezTo>
                    <a:pt x="1165574" y="1249678"/>
                    <a:pt x="1165670" y="1249678"/>
                    <a:pt x="1165670" y="1249678"/>
                  </a:cubicBezTo>
                  <a:cubicBezTo>
                    <a:pt x="1165670" y="1249773"/>
                    <a:pt x="1165670" y="1250059"/>
                    <a:pt x="1165670" y="1250154"/>
                  </a:cubicBezTo>
                  <a:cubicBezTo>
                    <a:pt x="1165670" y="1249964"/>
                    <a:pt x="1165479" y="1249869"/>
                    <a:pt x="1165574" y="1249678"/>
                  </a:cubicBezTo>
                  <a:close/>
                  <a:moveTo>
                    <a:pt x="1169575" y="1245582"/>
                  </a:moveTo>
                  <a:cubicBezTo>
                    <a:pt x="1167194" y="1246440"/>
                    <a:pt x="1166432" y="1245678"/>
                    <a:pt x="1165860" y="1244725"/>
                  </a:cubicBezTo>
                  <a:cubicBezTo>
                    <a:pt x="1167670" y="1244535"/>
                    <a:pt x="1168718" y="1243582"/>
                    <a:pt x="1169480" y="1244058"/>
                  </a:cubicBezTo>
                  <a:cubicBezTo>
                    <a:pt x="1169575" y="1244535"/>
                    <a:pt x="1169575" y="1245106"/>
                    <a:pt x="1169575" y="1245582"/>
                  </a:cubicBezTo>
                  <a:close/>
                  <a:moveTo>
                    <a:pt x="1160336" y="1223103"/>
                  </a:moveTo>
                  <a:cubicBezTo>
                    <a:pt x="1160240" y="1222913"/>
                    <a:pt x="1160145" y="1222722"/>
                    <a:pt x="1160050" y="1222532"/>
                  </a:cubicBezTo>
                  <a:cubicBezTo>
                    <a:pt x="1160526" y="1222437"/>
                    <a:pt x="1160812" y="1222246"/>
                    <a:pt x="1161098" y="1222056"/>
                  </a:cubicBezTo>
                  <a:cubicBezTo>
                    <a:pt x="1160907" y="1222437"/>
                    <a:pt x="1160717" y="1222818"/>
                    <a:pt x="1160336" y="1223103"/>
                  </a:cubicBezTo>
                  <a:close/>
                  <a:moveTo>
                    <a:pt x="1149191" y="1226532"/>
                  </a:moveTo>
                  <a:cubicBezTo>
                    <a:pt x="1149191" y="1225675"/>
                    <a:pt x="1149191" y="1224723"/>
                    <a:pt x="1149191" y="1223770"/>
                  </a:cubicBezTo>
                  <a:cubicBezTo>
                    <a:pt x="1150906" y="1223675"/>
                    <a:pt x="1151096" y="1222056"/>
                    <a:pt x="1153287" y="1222437"/>
                  </a:cubicBezTo>
                  <a:cubicBezTo>
                    <a:pt x="1153192" y="1223865"/>
                    <a:pt x="1153382" y="1225104"/>
                    <a:pt x="1153763" y="1226056"/>
                  </a:cubicBezTo>
                  <a:cubicBezTo>
                    <a:pt x="1153478" y="1226437"/>
                    <a:pt x="1153478" y="1227009"/>
                    <a:pt x="1153668" y="1227771"/>
                  </a:cubicBezTo>
                  <a:cubicBezTo>
                    <a:pt x="1151954" y="1227675"/>
                    <a:pt x="1151287" y="1226437"/>
                    <a:pt x="1149191" y="1226532"/>
                  </a:cubicBezTo>
                  <a:close/>
                  <a:moveTo>
                    <a:pt x="1229487" y="1398363"/>
                  </a:moveTo>
                  <a:cubicBezTo>
                    <a:pt x="1229868" y="1398078"/>
                    <a:pt x="1230249" y="1397792"/>
                    <a:pt x="1230630" y="1397506"/>
                  </a:cubicBezTo>
                  <a:cubicBezTo>
                    <a:pt x="1231297" y="1397792"/>
                    <a:pt x="1231202" y="1398173"/>
                    <a:pt x="1229487" y="1398363"/>
                  </a:cubicBezTo>
                  <a:close/>
                  <a:moveTo>
                    <a:pt x="1198626" y="1539333"/>
                  </a:moveTo>
                  <a:cubicBezTo>
                    <a:pt x="1197959" y="1535333"/>
                    <a:pt x="1196626" y="1532571"/>
                    <a:pt x="1197769" y="1528570"/>
                  </a:cubicBezTo>
                  <a:cubicBezTo>
                    <a:pt x="1196912" y="1528570"/>
                    <a:pt x="1196245" y="1528665"/>
                    <a:pt x="1195673" y="1528951"/>
                  </a:cubicBezTo>
                  <a:cubicBezTo>
                    <a:pt x="1195578" y="1528570"/>
                    <a:pt x="1195483" y="1528284"/>
                    <a:pt x="1195387" y="1527999"/>
                  </a:cubicBezTo>
                  <a:cubicBezTo>
                    <a:pt x="1197864" y="1525617"/>
                    <a:pt x="1205103" y="1526189"/>
                    <a:pt x="1206246" y="1529332"/>
                  </a:cubicBezTo>
                  <a:cubicBezTo>
                    <a:pt x="1202817" y="1535238"/>
                    <a:pt x="1200436" y="1534190"/>
                    <a:pt x="1203579" y="1541524"/>
                  </a:cubicBezTo>
                  <a:cubicBezTo>
                    <a:pt x="1201007" y="1541619"/>
                    <a:pt x="1199579" y="1540762"/>
                    <a:pt x="1198626" y="1539333"/>
                  </a:cubicBezTo>
                  <a:close/>
                  <a:moveTo>
                    <a:pt x="1194054" y="1370455"/>
                  </a:moveTo>
                  <a:cubicBezTo>
                    <a:pt x="1195769" y="1369312"/>
                    <a:pt x="1198150" y="1368645"/>
                    <a:pt x="1200626" y="1368455"/>
                  </a:cubicBezTo>
                  <a:cubicBezTo>
                    <a:pt x="1200436" y="1368550"/>
                    <a:pt x="1200436" y="1368550"/>
                    <a:pt x="1200245" y="1368645"/>
                  </a:cubicBezTo>
                  <a:cubicBezTo>
                    <a:pt x="1201007" y="1368741"/>
                    <a:pt x="1201769" y="1368836"/>
                    <a:pt x="1201483" y="1369884"/>
                  </a:cubicBezTo>
                  <a:cubicBezTo>
                    <a:pt x="1200722" y="1369979"/>
                    <a:pt x="1200055" y="1370074"/>
                    <a:pt x="1200245" y="1371122"/>
                  </a:cubicBezTo>
                  <a:cubicBezTo>
                    <a:pt x="1201960" y="1371122"/>
                    <a:pt x="1203008" y="1370550"/>
                    <a:pt x="1203960" y="1369884"/>
                  </a:cubicBezTo>
                  <a:cubicBezTo>
                    <a:pt x="1202341" y="1374741"/>
                    <a:pt x="1207580" y="1372932"/>
                    <a:pt x="1207675" y="1376075"/>
                  </a:cubicBezTo>
                  <a:cubicBezTo>
                    <a:pt x="1206532" y="1375884"/>
                    <a:pt x="1205675" y="1375789"/>
                    <a:pt x="1205008" y="1375694"/>
                  </a:cubicBezTo>
                  <a:cubicBezTo>
                    <a:pt x="1204532" y="1375027"/>
                    <a:pt x="1203770" y="1374646"/>
                    <a:pt x="1202817" y="1374456"/>
                  </a:cubicBezTo>
                  <a:cubicBezTo>
                    <a:pt x="1202436" y="1373979"/>
                    <a:pt x="1202055" y="1373313"/>
                    <a:pt x="1201483" y="1372265"/>
                  </a:cubicBezTo>
                  <a:cubicBezTo>
                    <a:pt x="1201483" y="1372932"/>
                    <a:pt x="1201483" y="1373694"/>
                    <a:pt x="1201388" y="1374456"/>
                  </a:cubicBezTo>
                  <a:cubicBezTo>
                    <a:pt x="1201103" y="1374456"/>
                    <a:pt x="1201007" y="1374360"/>
                    <a:pt x="1200817" y="1374456"/>
                  </a:cubicBezTo>
                  <a:cubicBezTo>
                    <a:pt x="1200531" y="1376170"/>
                    <a:pt x="1200817" y="1377313"/>
                    <a:pt x="1201388" y="1378266"/>
                  </a:cubicBezTo>
                  <a:cubicBezTo>
                    <a:pt x="1201388" y="1382933"/>
                    <a:pt x="1201865" y="1387600"/>
                    <a:pt x="1205294" y="1389696"/>
                  </a:cubicBezTo>
                  <a:cubicBezTo>
                    <a:pt x="1205103" y="1390458"/>
                    <a:pt x="1204627" y="1391029"/>
                    <a:pt x="1204246" y="1391696"/>
                  </a:cubicBezTo>
                  <a:cubicBezTo>
                    <a:pt x="1202055" y="1393410"/>
                    <a:pt x="1200150" y="1395411"/>
                    <a:pt x="1198436" y="1397601"/>
                  </a:cubicBezTo>
                  <a:cubicBezTo>
                    <a:pt x="1196721" y="1398840"/>
                    <a:pt x="1195102" y="1400173"/>
                    <a:pt x="1194054" y="1402173"/>
                  </a:cubicBezTo>
                  <a:cubicBezTo>
                    <a:pt x="1196912" y="1402173"/>
                    <a:pt x="1199864" y="1402173"/>
                    <a:pt x="1202722" y="1402173"/>
                  </a:cubicBezTo>
                  <a:cubicBezTo>
                    <a:pt x="1205770" y="1400554"/>
                    <a:pt x="1200531" y="1398459"/>
                    <a:pt x="1203960" y="1397220"/>
                  </a:cubicBezTo>
                  <a:cubicBezTo>
                    <a:pt x="1205960" y="1397220"/>
                    <a:pt x="1204627" y="1400649"/>
                    <a:pt x="1206437" y="1400935"/>
                  </a:cubicBezTo>
                  <a:cubicBezTo>
                    <a:pt x="1207199" y="1399506"/>
                    <a:pt x="1208151" y="1397982"/>
                    <a:pt x="1209104" y="1396458"/>
                  </a:cubicBezTo>
                  <a:cubicBezTo>
                    <a:pt x="1210437" y="1397125"/>
                    <a:pt x="1211390" y="1398649"/>
                    <a:pt x="1211675" y="1401792"/>
                  </a:cubicBezTo>
                  <a:cubicBezTo>
                    <a:pt x="1210151" y="1401507"/>
                    <a:pt x="1209008" y="1401697"/>
                    <a:pt x="1208056" y="1401888"/>
                  </a:cubicBezTo>
                  <a:cubicBezTo>
                    <a:pt x="1207294" y="1401792"/>
                    <a:pt x="1206341" y="1401792"/>
                    <a:pt x="1205294" y="1402269"/>
                  </a:cubicBezTo>
                  <a:cubicBezTo>
                    <a:pt x="1205198" y="1402459"/>
                    <a:pt x="1205198" y="1402650"/>
                    <a:pt x="1205198" y="1402840"/>
                  </a:cubicBezTo>
                  <a:cubicBezTo>
                    <a:pt x="1204055" y="1403221"/>
                    <a:pt x="1202817" y="1403507"/>
                    <a:pt x="1200912" y="1403126"/>
                  </a:cubicBezTo>
                  <a:cubicBezTo>
                    <a:pt x="1201769" y="1407984"/>
                    <a:pt x="1199388" y="1409698"/>
                    <a:pt x="1198245" y="1412651"/>
                  </a:cubicBezTo>
                  <a:cubicBezTo>
                    <a:pt x="1200722" y="1412651"/>
                    <a:pt x="1203293" y="1412651"/>
                    <a:pt x="1205770" y="1412651"/>
                  </a:cubicBezTo>
                  <a:cubicBezTo>
                    <a:pt x="1205675" y="1413222"/>
                    <a:pt x="1205579" y="1413889"/>
                    <a:pt x="1205294" y="1414651"/>
                  </a:cubicBezTo>
                  <a:cubicBezTo>
                    <a:pt x="1205484" y="1414937"/>
                    <a:pt x="1205865" y="1415032"/>
                    <a:pt x="1206246" y="1415127"/>
                  </a:cubicBezTo>
                  <a:cubicBezTo>
                    <a:pt x="1206246" y="1416366"/>
                    <a:pt x="1206246" y="1417604"/>
                    <a:pt x="1206437" y="1418937"/>
                  </a:cubicBezTo>
                  <a:cubicBezTo>
                    <a:pt x="1202722" y="1419604"/>
                    <a:pt x="1200912" y="1420747"/>
                    <a:pt x="1196626" y="1423319"/>
                  </a:cubicBezTo>
                  <a:cubicBezTo>
                    <a:pt x="1196054" y="1418937"/>
                    <a:pt x="1193197" y="1417794"/>
                    <a:pt x="1191958" y="1416270"/>
                  </a:cubicBezTo>
                  <a:cubicBezTo>
                    <a:pt x="1194626" y="1406079"/>
                    <a:pt x="1195197" y="1395506"/>
                    <a:pt x="1192721" y="1384076"/>
                  </a:cubicBezTo>
                  <a:cubicBezTo>
                    <a:pt x="1193102" y="1387600"/>
                    <a:pt x="1192244" y="1389886"/>
                    <a:pt x="1188625" y="1389505"/>
                  </a:cubicBezTo>
                  <a:cubicBezTo>
                    <a:pt x="1187672" y="1385505"/>
                    <a:pt x="1185577" y="1384838"/>
                    <a:pt x="1185291" y="1382361"/>
                  </a:cubicBezTo>
                  <a:cubicBezTo>
                    <a:pt x="1188244" y="1382361"/>
                    <a:pt x="1189387" y="1380552"/>
                    <a:pt x="1190339" y="1378647"/>
                  </a:cubicBezTo>
                  <a:cubicBezTo>
                    <a:pt x="1189292" y="1378647"/>
                    <a:pt x="1188530" y="1378361"/>
                    <a:pt x="1187863" y="1378075"/>
                  </a:cubicBezTo>
                  <a:cubicBezTo>
                    <a:pt x="1190530" y="1377599"/>
                    <a:pt x="1191387" y="1379599"/>
                    <a:pt x="1195483" y="1380075"/>
                  </a:cubicBezTo>
                  <a:cubicBezTo>
                    <a:pt x="1194911" y="1376742"/>
                    <a:pt x="1193292" y="1374932"/>
                    <a:pt x="1194054" y="1370455"/>
                  </a:cubicBezTo>
                  <a:close/>
                  <a:moveTo>
                    <a:pt x="1176337" y="1101660"/>
                  </a:moveTo>
                  <a:cubicBezTo>
                    <a:pt x="1176719" y="1101660"/>
                    <a:pt x="1177100" y="1101660"/>
                    <a:pt x="1177576" y="1101660"/>
                  </a:cubicBezTo>
                  <a:cubicBezTo>
                    <a:pt x="1177766" y="1102517"/>
                    <a:pt x="1178243" y="1103469"/>
                    <a:pt x="1179195" y="1104612"/>
                  </a:cubicBezTo>
                  <a:cubicBezTo>
                    <a:pt x="1178624" y="1104612"/>
                    <a:pt x="1178338" y="1104708"/>
                    <a:pt x="1177862" y="1104708"/>
                  </a:cubicBezTo>
                  <a:cubicBezTo>
                    <a:pt x="1176909" y="1104231"/>
                    <a:pt x="1176147" y="1103374"/>
                    <a:pt x="1176337" y="1101660"/>
                  </a:cubicBezTo>
                  <a:close/>
                  <a:moveTo>
                    <a:pt x="1191292" y="1812987"/>
                  </a:moveTo>
                  <a:cubicBezTo>
                    <a:pt x="1190530" y="1811177"/>
                    <a:pt x="1191863" y="1809843"/>
                    <a:pt x="1193673" y="1809081"/>
                  </a:cubicBezTo>
                  <a:cubicBezTo>
                    <a:pt x="1193387" y="1810701"/>
                    <a:pt x="1192911" y="1811939"/>
                    <a:pt x="1192054" y="1812987"/>
                  </a:cubicBezTo>
                  <a:cubicBezTo>
                    <a:pt x="1191768" y="1812987"/>
                    <a:pt x="1191578" y="1812987"/>
                    <a:pt x="1191292" y="1812987"/>
                  </a:cubicBezTo>
                  <a:close/>
                  <a:moveTo>
                    <a:pt x="1201483" y="1486470"/>
                  </a:moveTo>
                  <a:cubicBezTo>
                    <a:pt x="1201293" y="1486470"/>
                    <a:pt x="1201198" y="1486374"/>
                    <a:pt x="1201103" y="1486279"/>
                  </a:cubicBezTo>
                  <a:cubicBezTo>
                    <a:pt x="1201007" y="1486089"/>
                    <a:pt x="1200912" y="1485993"/>
                    <a:pt x="1200817" y="1485803"/>
                  </a:cubicBezTo>
                  <a:cubicBezTo>
                    <a:pt x="1201198" y="1485708"/>
                    <a:pt x="1201483" y="1485517"/>
                    <a:pt x="1201865" y="1485327"/>
                  </a:cubicBezTo>
                  <a:cubicBezTo>
                    <a:pt x="1201865" y="1485708"/>
                    <a:pt x="1201769" y="1486089"/>
                    <a:pt x="1201483" y="1486470"/>
                  </a:cubicBezTo>
                  <a:close/>
                  <a:moveTo>
                    <a:pt x="1194054" y="1425700"/>
                  </a:moveTo>
                  <a:cubicBezTo>
                    <a:pt x="1192911" y="1426272"/>
                    <a:pt x="1191863" y="1426938"/>
                    <a:pt x="1190816" y="1427605"/>
                  </a:cubicBezTo>
                  <a:cubicBezTo>
                    <a:pt x="1190054" y="1427129"/>
                    <a:pt x="1189101" y="1426653"/>
                    <a:pt x="1188625" y="1426081"/>
                  </a:cubicBezTo>
                  <a:cubicBezTo>
                    <a:pt x="1188911" y="1425510"/>
                    <a:pt x="1189006" y="1424938"/>
                    <a:pt x="1189196" y="1424367"/>
                  </a:cubicBezTo>
                  <a:cubicBezTo>
                    <a:pt x="1191197" y="1423319"/>
                    <a:pt x="1193292" y="1422366"/>
                    <a:pt x="1194054" y="1425700"/>
                  </a:cubicBezTo>
                  <a:close/>
                  <a:moveTo>
                    <a:pt x="1177766" y="1299875"/>
                  </a:moveTo>
                  <a:cubicBezTo>
                    <a:pt x="1178624" y="1299875"/>
                    <a:pt x="1179576" y="1299875"/>
                    <a:pt x="1180433" y="1299875"/>
                  </a:cubicBezTo>
                  <a:cubicBezTo>
                    <a:pt x="1180433" y="1301208"/>
                    <a:pt x="1181576" y="1301494"/>
                    <a:pt x="1181767" y="1302637"/>
                  </a:cubicBezTo>
                  <a:cubicBezTo>
                    <a:pt x="1179957" y="1302637"/>
                    <a:pt x="1180529" y="1305018"/>
                    <a:pt x="1179100" y="1305399"/>
                  </a:cubicBezTo>
                  <a:cubicBezTo>
                    <a:pt x="1179100" y="1303113"/>
                    <a:pt x="1175290" y="1304637"/>
                    <a:pt x="1175004" y="1302637"/>
                  </a:cubicBezTo>
                  <a:cubicBezTo>
                    <a:pt x="1176719" y="1302447"/>
                    <a:pt x="1178243" y="1302161"/>
                    <a:pt x="1177766" y="1299875"/>
                  </a:cubicBezTo>
                  <a:close/>
                  <a:moveTo>
                    <a:pt x="1212723" y="1205673"/>
                  </a:moveTo>
                  <a:cubicBezTo>
                    <a:pt x="1212914" y="1206339"/>
                    <a:pt x="1213104" y="1207006"/>
                    <a:pt x="1213199" y="1207578"/>
                  </a:cubicBezTo>
                  <a:cubicBezTo>
                    <a:pt x="1213009" y="1207578"/>
                    <a:pt x="1212914" y="1207578"/>
                    <a:pt x="1212628" y="1207578"/>
                  </a:cubicBezTo>
                  <a:cubicBezTo>
                    <a:pt x="1212533" y="1206720"/>
                    <a:pt x="1212628" y="1206244"/>
                    <a:pt x="1212723" y="1205673"/>
                  </a:cubicBezTo>
                  <a:close/>
                  <a:moveTo>
                    <a:pt x="1211390" y="1485231"/>
                  </a:moveTo>
                  <a:cubicBezTo>
                    <a:pt x="1211199" y="1484184"/>
                    <a:pt x="1211866" y="1484088"/>
                    <a:pt x="1212628" y="1483993"/>
                  </a:cubicBezTo>
                  <a:cubicBezTo>
                    <a:pt x="1212342" y="1483612"/>
                    <a:pt x="1211961" y="1483422"/>
                    <a:pt x="1211580" y="1483136"/>
                  </a:cubicBezTo>
                  <a:cubicBezTo>
                    <a:pt x="1212437" y="1483231"/>
                    <a:pt x="1213199" y="1483422"/>
                    <a:pt x="1212914" y="1484565"/>
                  </a:cubicBezTo>
                  <a:cubicBezTo>
                    <a:pt x="1212437" y="1484660"/>
                    <a:pt x="1212152" y="1485041"/>
                    <a:pt x="1211675" y="1485231"/>
                  </a:cubicBezTo>
                  <a:cubicBezTo>
                    <a:pt x="1211675" y="1485231"/>
                    <a:pt x="1211580" y="1485231"/>
                    <a:pt x="1211390" y="1485231"/>
                  </a:cubicBezTo>
                  <a:close/>
                  <a:moveTo>
                    <a:pt x="1229487" y="1503710"/>
                  </a:moveTo>
                  <a:cubicBezTo>
                    <a:pt x="1229487" y="1503234"/>
                    <a:pt x="1229487" y="1502662"/>
                    <a:pt x="1229392" y="1502091"/>
                  </a:cubicBezTo>
                  <a:cubicBezTo>
                    <a:pt x="1230725" y="1501900"/>
                    <a:pt x="1231583" y="1501424"/>
                    <a:pt x="1232630" y="1500948"/>
                  </a:cubicBezTo>
                  <a:cubicBezTo>
                    <a:pt x="1232440" y="1501519"/>
                    <a:pt x="1232535" y="1502091"/>
                    <a:pt x="1233773" y="1502472"/>
                  </a:cubicBezTo>
                  <a:cubicBezTo>
                    <a:pt x="1233869" y="1504567"/>
                    <a:pt x="1231487" y="1503900"/>
                    <a:pt x="1229487" y="1503710"/>
                  </a:cubicBezTo>
                  <a:close/>
                  <a:moveTo>
                    <a:pt x="1218819" y="1632869"/>
                  </a:moveTo>
                  <a:cubicBezTo>
                    <a:pt x="1218438" y="1633250"/>
                    <a:pt x="1217962" y="1633631"/>
                    <a:pt x="1217105" y="1633821"/>
                  </a:cubicBezTo>
                  <a:cubicBezTo>
                    <a:pt x="1217200" y="1633345"/>
                    <a:pt x="1217200" y="1633059"/>
                    <a:pt x="1217295" y="1632678"/>
                  </a:cubicBezTo>
                  <a:cubicBezTo>
                    <a:pt x="1217771" y="1632678"/>
                    <a:pt x="1218152" y="1632583"/>
                    <a:pt x="1218819" y="1632774"/>
                  </a:cubicBezTo>
                  <a:cubicBezTo>
                    <a:pt x="1218819" y="1632774"/>
                    <a:pt x="1218819" y="1632869"/>
                    <a:pt x="1218819" y="1632869"/>
                  </a:cubicBezTo>
                  <a:close/>
                  <a:moveTo>
                    <a:pt x="1230058" y="1941860"/>
                  </a:moveTo>
                  <a:cubicBezTo>
                    <a:pt x="1231297" y="1941574"/>
                    <a:pt x="1232726" y="1941574"/>
                    <a:pt x="1233869" y="1942050"/>
                  </a:cubicBezTo>
                  <a:cubicBezTo>
                    <a:pt x="1233964" y="1943193"/>
                    <a:pt x="1233964" y="1944336"/>
                    <a:pt x="1233773" y="1945384"/>
                  </a:cubicBezTo>
                  <a:cubicBezTo>
                    <a:pt x="1232726" y="1945860"/>
                    <a:pt x="1231392" y="1946241"/>
                    <a:pt x="1230154" y="1946241"/>
                  </a:cubicBezTo>
                  <a:cubicBezTo>
                    <a:pt x="1230058" y="1944813"/>
                    <a:pt x="1230058" y="1943289"/>
                    <a:pt x="1230058" y="1941860"/>
                  </a:cubicBezTo>
                  <a:close/>
                  <a:moveTo>
                    <a:pt x="1230344" y="1520093"/>
                  </a:moveTo>
                  <a:cubicBezTo>
                    <a:pt x="1230725" y="1519331"/>
                    <a:pt x="1231011" y="1518474"/>
                    <a:pt x="1231297" y="1517616"/>
                  </a:cubicBezTo>
                  <a:cubicBezTo>
                    <a:pt x="1231297" y="1518378"/>
                    <a:pt x="1231297" y="1519140"/>
                    <a:pt x="1231297" y="1519902"/>
                  </a:cubicBezTo>
                  <a:cubicBezTo>
                    <a:pt x="1230916" y="1519998"/>
                    <a:pt x="1230630" y="1519998"/>
                    <a:pt x="1230344" y="1520093"/>
                  </a:cubicBezTo>
                  <a:close/>
                  <a:moveTo>
                    <a:pt x="1216533" y="1490089"/>
                  </a:moveTo>
                  <a:cubicBezTo>
                    <a:pt x="1216533" y="1490089"/>
                    <a:pt x="1216438" y="1490184"/>
                    <a:pt x="1216438" y="1490184"/>
                  </a:cubicBezTo>
                  <a:cubicBezTo>
                    <a:pt x="1216057" y="1492470"/>
                    <a:pt x="1217581" y="1493137"/>
                    <a:pt x="1218248" y="1493994"/>
                  </a:cubicBezTo>
                  <a:cubicBezTo>
                    <a:pt x="1216628" y="1493709"/>
                    <a:pt x="1215390" y="1493518"/>
                    <a:pt x="1214342" y="1493518"/>
                  </a:cubicBezTo>
                  <a:cubicBezTo>
                    <a:pt x="1214723" y="1492375"/>
                    <a:pt x="1215200" y="1491327"/>
                    <a:pt x="1215581" y="1490375"/>
                  </a:cubicBezTo>
                  <a:cubicBezTo>
                    <a:pt x="1215866" y="1490280"/>
                    <a:pt x="1216152" y="1490184"/>
                    <a:pt x="1216533" y="1490089"/>
                  </a:cubicBezTo>
                  <a:close/>
                  <a:moveTo>
                    <a:pt x="1213866" y="1625249"/>
                  </a:moveTo>
                  <a:cubicBezTo>
                    <a:pt x="1213866" y="1625725"/>
                    <a:pt x="1213771" y="1625916"/>
                    <a:pt x="1213580" y="1626106"/>
                  </a:cubicBezTo>
                  <a:cubicBezTo>
                    <a:pt x="1213104" y="1625725"/>
                    <a:pt x="1212723" y="1625344"/>
                    <a:pt x="1212342" y="1624773"/>
                  </a:cubicBezTo>
                  <a:cubicBezTo>
                    <a:pt x="1212914" y="1624963"/>
                    <a:pt x="1213390" y="1625154"/>
                    <a:pt x="1213866" y="1625249"/>
                  </a:cubicBezTo>
                  <a:close/>
                  <a:moveTo>
                    <a:pt x="1238822" y="1865946"/>
                  </a:moveTo>
                  <a:cubicBezTo>
                    <a:pt x="1238917" y="1865755"/>
                    <a:pt x="1239107" y="1865660"/>
                    <a:pt x="1239203" y="1865469"/>
                  </a:cubicBezTo>
                  <a:cubicBezTo>
                    <a:pt x="1239298" y="1865469"/>
                    <a:pt x="1239393" y="1865565"/>
                    <a:pt x="1239488" y="1865565"/>
                  </a:cubicBezTo>
                  <a:cubicBezTo>
                    <a:pt x="1239203" y="1865755"/>
                    <a:pt x="1239012" y="1865755"/>
                    <a:pt x="1238822" y="1865946"/>
                  </a:cubicBezTo>
                  <a:close/>
                  <a:moveTo>
                    <a:pt x="1235774" y="1509901"/>
                  </a:moveTo>
                  <a:cubicBezTo>
                    <a:pt x="1234916" y="1509330"/>
                    <a:pt x="1234154" y="1508568"/>
                    <a:pt x="1233678" y="1507520"/>
                  </a:cubicBezTo>
                  <a:cubicBezTo>
                    <a:pt x="1235488" y="1508568"/>
                    <a:pt x="1238631" y="1508282"/>
                    <a:pt x="1240536" y="1509044"/>
                  </a:cubicBezTo>
                  <a:cubicBezTo>
                    <a:pt x="1238917" y="1508853"/>
                    <a:pt x="1237298" y="1509330"/>
                    <a:pt x="1235774" y="1509901"/>
                  </a:cubicBezTo>
                  <a:close/>
                  <a:moveTo>
                    <a:pt x="1234440" y="1489137"/>
                  </a:moveTo>
                  <a:cubicBezTo>
                    <a:pt x="1234440" y="1489041"/>
                    <a:pt x="1234535" y="1489041"/>
                    <a:pt x="1234535" y="1488946"/>
                  </a:cubicBezTo>
                  <a:cubicBezTo>
                    <a:pt x="1234535" y="1489041"/>
                    <a:pt x="1234440" y="1489041"/>
                    <a:pt x="1234440" y="1489137"/>
                  </a:cubicBezTo>
                  <a:close/>
                  <a:moveTo>
                    <a:pt x="1230058" y="1511235"/>
                  </a:moveTo>
                  <a:cubicBezTo>
                    <a:pt x="1229487" y="1511235"/>
                    <a:pt x="1228916" y="1511235"/>
                    <a:pt x="1228344" y="1511235"/>
                  </a:cubicBezTo>
                  <a:cubicBezTo>
                    <a:pt x="1228058" y="1510473"/>
                    <a:pt x="1228154" y="1509711"/>
                    <a:pt x="1228344" y="1508949"/>
                  </a:cubicBezTo>
                  <a:cubicBezTo>
                    <a:pt x="1228916" y="1509615"/>
                    <a:pt x="1229487" y="1510377"/>
                    <a:pt x="1230058" y="1511235"/>
                  </a:cubicBezTo>
                  <a:close/>
                  <a:moveTo>
                    <a:pt x="1211390" y="1512473"/>
                  </a:moveTo>
                  <a:cubicBezTo>
                    <a:pt x="1212152" y="1512282"/>
                    <a:pt x="1213104" y="1512187"/>
                    <a:pt x="1213961" y="1511997"/>
                  </a:cubicBezTo>
                  <a:cubicBezTo>
                    <a:pt x="1214152" y="1512282"/>
                    <a:pt x="1214152" y="1512759"/>
                    <a:pt x="1214342" y="1512949"/>
                  </a:cubicBezTo>
                  <a:cubicBezTo>
                    <a:pt x="1211961" y="1512473"/>
                    <a:pt x="1211008" y="1513140"/>
                    <a:pt x="1210628" y="1514092"/>
                  </a:cubicBezTo>
                  <a:cubicBezTo>
                    <a:pt x="1210151" y="1513521"/>
                    <a:pt x="1209580" y="1513044"/>
                    <a:pt x="1209008" y="1512568"/>
                  </a:cubicBezTo>
                  <a:cubicBezTo>
                    <a:pt x="1209485" y="1511901"/>
                    <a:pt x="1210056" y="1511330"/>
                    <a:pt x="1210532" y="1510663"/>
                  </a:cubicBezTo>
                  <a:cubicBezTo>
                    <a:pt x="1210818" y="1511425"/>
                    <a:pt x="1211104" y="1512092"/>
                    <a:pt x="1211390" y="1512473"/>
                  </a:cubicBezTo>
                  <a:close/>
                  <a:moveTo>
                    <a:pt x="1247585" y="1558574"/>
                  </a:moveTo>
                  <a:cubicBezTo>
                    <a:pt x="1247775" y="1556288"/>
                    <a:pt x="1248537" y="1553811"/>
                    <a:pt x="1249775" y="1552668"/>
                  </a:cubicBezTo>
                  <a:cubicBezTo>
                    <a:pt x="1250156" y="1552954"/>
                    <a:pt x="1250537" y="1553145"/>
                    <a:pt x="1250918" y="1553335"/>
                  </a:cubicBezTo>
                  <a:cubicBezTo>
                    <a:pt x="1250633" y="1555335"/>
                    <a:pt x="1250633" y="1556859"/>
                    <a:pt x="1250537" y="1558193"/>
                  </a:cubicBezTo>
                  <a:cubicBezTo>
                    <a:pt x="1249680" y="1558288"/>
                    <a:pt x="1248728" y="1558479"/>
                    <a:pt x="1247585" y="1558574"/>
                  </a:cubicBezTo>
                  <a:close/>
                  <a:moveTo>
                    <a:pt x="1194626" y="1250059"/>
                  </a:moveTo>
                  <a:cubicBezTo>
                    <a:pt x="1195102" y="1248916"/>
                    <a:pt x="1195769" y="1247678"/>
                    <a:pt x="1195483" y="1245582"/>
                  </a:cubicBezTo>
                  <a:cubicBezTo>
                    <a:pt x="1190530" y="1246440"/>
                    <a:pt x="1188244" y="1244630"/>
                    <a:pt x="1185958" y="1242820"/>
                  </a:cubicBezTo>
                  <a:cubicBezTo>
                    <a:pt x="1184624" y="1243868"/>
                    <a:pt x="1183577" y="1245201"/>
                    <a:pt x="1182053" y="1246059"/>
                  </a:cubicBezTo>
                  <a:cubicBezTo>
                    <a:pt x="1181957" y="1245582"/>
                    <a:pt x="1181862" y="1245297"/>
                    <a:pt x="1181767" y="1244725"/>
                  </a:cubicBezTo>
                  <a:cubicBezTo>
                    <a:pt x="1180433" y="1244916"/>
                    <a:pt x="1179767" y="1245773"/>
                    <a:pt x="1179386" y="1246916"/>
                  </a:cubicBezTo>
                  <a:cubicBezTo>
                    <a:pt x="1179290" y="1246916"/>
                    <a:pt x="1179290" y="1246916"/>
                    <a:pt x="1179195" y="1246916"/>
                  </a:cubicBezTo>
                  <a:cubicBezTo>
                    <a:pt x="1179576" y="1245201"/>
                    <a:pt x="1179576" y="1243392"/>
                    <a:pt x="1179481" y="1241582"/>
                  </a:cubicBezTo>
                  <a:cubicBezTo>
                    <a:pt x="1179481" y="1241296"/>
                    <a:pt x="1179386" y="1241010"/>
                    <a:pt x="1179386" y="1240629"/>
                  </a:cubicBezTo>
                  <a:cubicBezTo>
                    <a:pt x="1179100" y="1237200"/>
                    <a:pt x="1178433" y="1233771"/>
                    <a:pt x="1178433" y="1231200"/>
                  </a:cubicBezTo>
                  <a:cubicBezTo>
                    <a:pt x="1179862" y="1231200"/>
                    <a:pt x="1180624" y="1230438"/>
                    <a:pt x="1180719" y="1229009"/>
                  </a:cubicBezTo>
                  <a:cubicBezTo>
                    <a:pt x="1182719" y="1229676"/>
                    <a:pt x="1186148" y="1229009"/>
                    <a:pt x="1188339" y="1229580"/>
                  </a:cubicBezTo>
                  <a:cubicBezTo>
                    <a:pt x="1188434" y="1231009"/>
                    <a:pt x="1189006" y="1232343"/>
                    <a:pt x="1189958" y="1233486"/>
                  </a:cubicBezTo>
                  <a:cubicBezTo>
                    <a:pt x="1189196" y="1235295"/>
                    <a:pt x="1186434" y="1235010"/>
                    <a:pt x="1186053" y="1237105"/>
                  </a:cubicBezTo>
                  <a:cubicBezTo>
                    <a:pt x="1185862" y="1237105"/>
                    <a:pt x="1185672" y="1237105"/>
                    <a:pt x="1185482" y="1237200"/>
                  </a:cubicBezTo>
                  <a:cubicBezTo>
                    <a:pt x="1185672" y="1234152"/>
                    <a:pt x="1185767" y="1231200"/>
                    <a:pt x="1183005" y="1231009"/>
                  </a:cubicBezTo>
                  <a:cubicBezTo>
                    <a:pt x="1182053" y="1231295"/>
                    <a:pt x="1181767" y="1232247"/>
                    <a:pt x="1180529" y="1232247"/>
                  </a:cubicBezTo>
                  <a:cubicBezTo>
                    <a:pt x="1181767" y="1234914"/>
                    <a:pt x="1183958" y="1236724"/>
                    <a:pt x="1185958" y="1238629"/>
                  </a:cubicBezTo>
                  <a:cubicBezTo>
                    <a:pt x="1185958" y="1238629"/>
                    <a:pt x="1185958" y="1238629"/>
                    <a:pt x="1185958" y="1238629"/>
                  </a:cubicBezTo>
                  <a:cubicBezTo>
                    <a:pt x="1185958" y="1238629"/>
                    <a:pt x="1185958" y="1238629"/>
                    <a:pt x="1186053" y="1238629"/>
                  </a:cubicBezTo>
                  <a:cubicBezTo>
                    <a:pt x="1187863" y="1240248"/>
                    <a:pt x="1189482" y="1242058"/>
                    <a:pt x="1190435" y="1244535"/>
                  </a:cubicBezTo>
                  <a:cubicBezTo>
                    <a:pt x="1192244" y="1243868"/>
                    <a:pt x="1193483" y="1242630"/>
                    <a:pt x="1194149" y="1240820"/>
                  </a:cubicBezTo>
                  <a:cubicBezTo>
                    <a:pt x="1196435" y="1242344"/>
                    <a:pt x="1201198" y="1247773"/>
                    <a:pt x="1204055" y="1244535"/>
                  </a:cubicBezTo>
                  <a:cubicBezTo>
                    <a:pt x="1207199" y="1246154"/>
                    <a:pt x="1204817" y="1252631"/>
                    <a:pt x="1200341" y="1250726"/>
                  </a:cubicBezTo>
                  <a:cubicBezTo>
                    <a:pt x="1200341" y="1249107"/>
                    <a:pt x="1200341" y="1247392"/>
                    <a:pt x="1200341" y="1245773"/>
                  </a:cubicBezTo>
                  <a:cubicBezTo>
                    <a:pt x="1198817" y="1247773"/>
                    <a:pt x="1196816" y="1249011"/>
                    <a:pt x="1194626" y="1250059"/>
                  </a:cubicBezTo>
                  <a:close/>
                  <a:moveTo>
                    <a:pt x="1168051" y="1177764"/>
                  </a:moveTo>
                  <a:cubicBezTo>
                    <a:pt x="1168718" y="1176145"/>
                    <a:pt x="1169384" y="1174716"/>
                    <a:pt x="1169575" y="1173573"/>
                  </a:cubicBezTo>
                  <a:cubicBezTo>
                    <a:pt x="1172242" y="1175002"/>
                    <a:pt x="1176719" y="1174621"/>
                    <a:pt x="1179481" y="1175955"/>
                  </a:cubicBezTo>
                  <a:cubicBezTo>
                    <a:pt x="1179671" y="1177193"/>
                    <a:pt x="1179957" y="1178241"/>
                    <a:pt x="1180529" y="1179003"/>
                  </a:cubicBezTo>
                  <a:cubicBezTo>
                    <a:pt x="1179100" y="1179003"/>
                    <a:pt x="1177766" y="1179003"/>
                    <a:pt x="1176337" y="1179003"/>
                  </a:cubicBezTo>
                  <a:cubicBezTo>
                    <a:pt x="1175957" y="1177574"/>
                    <a:pt x="1175385" y="1176240"/>
                    <a:pt x="1174147" y="1175288"/>
                  </a:cubicBezTo>
                  <a:cubicBezTo>
                    <a:pt x="1173004" y="1175764"/>
                    <a:pt x="1173290" y="1177669"/>
                    <a:pt x="1172908" y="1179003"/>
                  </a:cubicBezTo>
                  <a:cubicBezTo>
                    <a:pt x="1172242" y="1179003"/>
                    <a:pt x="1171575" y="1179003"/>
                    <a:pt x="1170908" y="1179003"/>
                  </a:cubicBezTo>
                  <a:cubicBezTo>
                    <a:pt x="1171289" y="1179384"/>
                    <a:pt x="1171480" y="1179765"/>
                    <a:pt x="1171766" y="1180146"/>
                  </a:cubicBezTo>
                  <a:cubicBezTo>
                    <a:pt x="1171766" y="1180146"/>
                    <a:pt x="1171766" y="1180241"/>
                    <a:pt x="1171670" y="1180241"/>
                  </a:cubicBezTo>
                  <a:cubicBezTo>
                    <a:pt x="1170337" y="1179669"/>
                    <a:pt x="1169003" y="1179003"/>
                    <a:pt x="1168051" y="1177764"/>
                  </a:cubicBezTo>
                  <a:close/>
                  <a:moveTo>
                    <a:pt x="1193006" y="1205673"/>
                  </a:moveTo>
                  <a:cubicBezTo>
                    <a:pt x="1192816" y="1206054"/>
                    <a:pt x="1192625" y="1206435"/>
                    <a:pt x="1192530" y="1206720"/>
                  </a:cubicBezTo>
                  <a:cubicBezTo>
                    <a:pt x="1191863" y="1206435"/>
                    <a:pt x="1191197" y="1206339"/>
                    <a:pt x="1190244" y="1206339"/>
                  </a:cubicBezTo>
                  <a:cubicBezTo>
                    <a:pt x="1190244" y="1209197"/>
                    <a:pt x="1192340" y="1209959"/>
                    <a:pt x="1191482" y="1213769"/>
                  </a:cubicBezTo>
                  <a:cubicBezTo>
                    <a:pt x="1189673" y="1212340"/>
                    <a:pt x="1188339" y="1212340"/>
                    <a:pt x="1186529" y="1213769"/>
                  </a:cubicBezTo>
                  <a:cubicBezTo>
                    <a:pt x="1187101" y="1215007"/>
                    <a:pt x="1187291" y="1215960"/>
                    <a:pt x="1187387" y="1216817"/>
                  </a:cubicBezTo>
                  <a:cubicBezTo>
                    <a:pt x="1186053" y="1216531"/>
                    <a:pt x="1184815" y="1216150"/>
                    <a:pt x="1183481" y="1215864"/>
                  </a:cubicBezTo>
                  <a:cubicBezTo>
                    <a:pt x="1183196" y="1215007"/>
                    <a:pt x="1182910" y="1214150"/>
                    <a:pt x="1182529" y="1213388"/>
                  </a:cubicBezTo>
                  <a:cubicBezTo>
                    <a:pt x="1181767" y="1209483"/>
                    <a:pt x="1182433" y="1204625"/>
                    <a:pt x="1181672" y="1203482"/>
                  </a:cubicBezTo>
                  <a:cubicBezTo>
                    <a:pt x="1180719" y="1203006"/>
                    <a:pt x="1179767" y="1203482"/>
                    <a:pt x="1179005" y="1204053"/>
                  </a:cubicBezTo>
                  <a:cubicBezTo>
                    <a:pt x="1179195" y="1203196"/>
                    <a:pt x="1179481" y="1202339"/>
                    <a:pt x="1180338" y="1201386"/>
                  </a:cubicBezTo>
                  <a:cubicBezTo>
                    <a:pt x="1182910" y="1205196"/>
                    <a:pt x="1186148" y="1205577"/>
                    <a:pt x="1191482" y="1203863"/>
                  </a:cubicBezTo>
                  <a:cubicBezTo>
                    <a:pt x="1191387" y="1203768"/>
                    <a:pt x="1191387" y="1203482"/>
                    <a:pt x="1191292" y="1203387"/>
                  </a:cubicBezTo>
                  <a:cubicBezTo>
                    <a:pt x="1191673" y="1203482"/>
                    <a:pt x="1192054" y="1203482"/>
                    <a:pt x="1192530" y="1203291"/>
                  </a:cubicBezTo>
                  <a:cubicBezTo>
                    <a:pt x="1192530" y="1203958"/>
                    <a:pt x="1192625" y="1204720"/>
                    <a:pt x="1193006" y="1205673"/>
                  </a:cubicBezTo>
                  <a:close/>
                  <a:moveTo>
                    <a:pt x="1193959" y="1195386"/>
                  </a:moveTo>
                  <a:cubicBezTo>
                    <a:pt x="1193959" y="1195290"/>
                    <a:pt x="1194054" y="1195290"/>
                    <a:pt x="1194149" y="1195195"/>
                  </a:cubicBezTo>
                  <a:cubicBezTo>
                    <a:pt x="1194340" y="1195671"/>
                    <a:pt x="1194435" y="1196052"/>
                    <a:pt x="1194530" y="1196433"/>
                  </a:cubicBezTo>
                  <a:cubicBezTo>
                    <a:pt x="1194245" y="1196052"/>
                    <a:pt x="1194054" y="1195671"/>
                    <a:pt x="1193959" y="1195386"/>
                  </a:cubicBezTo>
                  <a:close/>
                  <a:moveTo>
                    <a:pt x="1179100" y="1157286"/>
                  </a:moveTo>
                  <a:cubicBezTo>
                    <a:pt x="1178909" y="1157286"/>
                    <a:pt x="1178814" y="1157286"/>
                    <a:pt x="1178719" y="1157286"/>
                  </a:cubicBezTo>
                  <a:cubicBezTo>
                    <a:pt x="1178814" y="1157095"/>
                    <a:pt x="1178909" y="1156905"/>
                    <a:pt x="1179005" y="1156714"/>
                  </a:cubicBezTo>
                  <a:cubicBezTo>
                    <a:pt x="1179005" y="1156905"/>
                    <a:pt x="1179100" y="1157095"/>
                    <a:pt x="1179100" y="1157286"/>
                  </a:cubicBezTo>
                  <a:close/>
                  <a:moveTo>
                    <a:pt x="1175766" y="1158238"/>
                  </a:moveTo>
                  <a:cubicBezTo>
                    <a:pt x="1175195" y="1158524"/>
                    <a:pt x="1174528" y="1158714"/>
                    <a:pt x="1173671" y="1158714"/>
                  </a:cubicBezTo>
                  <a:cubicBezTo>
                    <a:pt x="1169765" y="1155476"/>
                    <a:pt x="1172337" y="1153761"/>
                    <a:pt x="1172337" y="1147856"/>
                  </a:cubicBezTo>
                  <a:cubicBezTo>
                    <a:pt x="1176337" y="1147856"/>
                    <a:pt x="1177481" y="1150904"/>
                    <a:pt x="1178338" y="1154142"/>
                  </a:cubicBezTo>
                  <a:cubicBezTo>
                    <a:pt x="1176909" y="1155285"/>
                    <a:pt x="1175957" y="1156809"/>
                    <a:pt x="1175766" y="1158238"/>
                  </a:cubicBezTo>
                  <a:close/>
                  <a:moveTo>
                    <a:pt x="1208913" y="1237296"/>
                  </a:moveTo>
                  <a:cubicBezTo>
                    <a:pt x="1211294" y="1237581"/>
                    <a:pt x="1211675" y="1239867"/>
                    <a:pt x="1212914" y="1241391"/>
                  </a:cubicBezTo>
                  <a:cubicBezTo>
                    <a:pt x="1213199" y="1242058"/>
                    <a:pt x="1213295" y="1242725"/>
                    <a:pt x="1213485" y="1243392"/>
                  </a:cubicBezTo>
                  <a:cubicBezTo>
                    <a:pt x="1213009" y="1245678"/>
                    <a:pt x="1211580" y="1247106"/>
                    <a:pt x="1208913" y="1247297"/>
                  </a:cubicBezTo>
                  <a:cubicBezTo>
                    <a:pt x="1209866" y="1242249"/>
                    <a:pt x="1209866" y="1242249"/>
                    <a:pt x="1208913" y="1237296"/>
                  </a:cubicBezTo>
                  <a:close/>
                  <a:moveTo>
                    <a:pt x="1212247" y="1236153"/>
                  </a:moveTo>
                  <a:cubicBezTo>
                    <a:pt x="1211008" y="1235867"/>
                    <a:pt x="1209866" y="1235486"/>
                    <a:pt x="1209008" y="1234914"/>
                  </a:cubicBezTo>
                  <a:cubicBezTo>
                    <a:pt x="1209675" y="1233867"/>
                    <a:pt x="1210247" y="1232914"/>
                    <a:pt x="1210247" y="1231104"/>
                  </a:cubicBezTo>
                  <a:cubicBezTo>
                    <a:pt x="1211294" y="1231962"/>
                    <a:pt x="1212056" y="1233295"/>
                    <a:pt x="1212628" y="1234629"/>
                  </a:cubicBezTo>
                  <a:cubicBezTo>
                    <a:pt x="1212437" y="1235105"/>
                    <a:pt x="1212342" y="1235581"/>
                    <a:pt x="1212247" y="1236153"/>
                  </a:cubicBezTo>
                  <a:close/>
                  <a:moveTo>
                    <a:pt x="1210151" y="1250916"/>
                  </a:moveTo>
                  <a:cubicBezTo>
                    <a:pt x="1212056" y="1252440"/>
                    <a:pt x="1211294" y="1254345"/>
                    <a:pt x="1210151" y="1256250"/>
                  </a:cubicBezTo>
                  <a:cubicBezTo>
                    <a:pt x="1209389" y="1255107"/>
                    <a:pt x="1208627" y="1254345"/>
                    <a:pt x="1207770" y="1253869"/>
                  </a:cubicBezTo>
                  <a:cubicBezTo>
                    <a:pt x="1209104" y="1253393"/>
                    <a:pt x="1210151" y="1252631"/>
                    <a:pt x="1210151" y="1250916"/>
                  </a:cubicBezTo>
                  <a:close/>
                  <a:moveTo>
                    <a:pt x="1211390" y="1278158"/>
                  </a:moveTo>
                  <a:cubicBezTo>
                    <a:pt x="1209008" y="1277110"/>
                    <a:pt x="1208056" y="1272729"/>
                    <a:pt x="1210151" y="1270728"/>
                  </a:cubicBezTo>
                  <a:cubicBezTo>
                    <a:pt x="1213580" y="1270824"/>
                    <a:pt x="1213104" y="1276634"/>
                    <a:pt x="1211390" y="1278158"/>
                  </a:cubicBezTo>
                  <a:close/>
                  <a:moveTo>
                    <a:pt x="1213866" y="1211388"/>
                  </a:moveTo>
                  <a:cubicBezTo>
                    <a:pt x="1213961" y="1212054"/>
                    <a:pt x="1214057" y="1212721"/>
                    <a:pt x="1214152" y="1213388"/>
                  </a:cubicBezTo>
                  <a:cubicBezTo>
                    <a:pt x="1213961" y="1214245"/>
                    <a:pt x="1213866" y="1215198"/>
                    <a:pt x="1213961" y="1216245"/>
                  </a:cubicBezTo>
                  <a:cubicBezTo>
                    <a:pt x="1210056" y="1216817"/>
                    <a:pt x="1211104" y="1212435"/>
                    <a:pt x="1206532" y="1213769"/>
                  </a:cubicBezTo>
                  <a:cubicBezTo>
                    <a:pt x="1204341" y="1213769"/>
                    <a:pt x="1208532" y="1219674"/>
                    <a:pt x="1205294" y="1221198"/>
                  </a:cubicBezTo>
                  <a:cubicBezTo>
                    <a:pt x="1201388" y="1221770"/>
                    <a:pt x="1204341" y="1215579"/>
                    <a:pt x="1201579" y="1215007"/>
                  </a:cubicBezTo>
                  <a:cubicBezTo>
                    <a:pt x="1205103" y="1210721"/>
                    <a:pt x="1207770" y="1211864"/>
                    <a:pt x="1213866" y="1211388"/>
                  </a:cubicBezTo>
                  <a:close/>
                  <a:moveTo>
                    <a:pt x="1181767" y="1103565"/>
                  </a:moveTo>
                  <a:cubicBezTo>
                    <a:pt x="1181767" y="1104327"/>
                    <a:pt x="1181767" y="1104993"/>
                    <a:pt x="1181767" y="1105755"/>
                  </a:cubicBezTo>
                  <a:cubicBezTo>
                    <a:pt x="1181195" y="1105565"/>
                    <a:pt x="1180529" y="1105470"/>
                    <a:pt x="1179862" y="1105374"/>
                  </a:cubicBezTo>
                  <a:cubicBezTo>
                    <a:pt x="1180529" y="1104898"/>
                    <a:pt x="1181195" y="1104327"/>
                    <a:pt x="1181767" y="1103565"/>
                  </a:cubicBezTo>
                  <a:close/>
                  <a:moveTo>
                    <a:pt x="1173671" y="1124710"/>
                  </a:moveTo>
                  <a:cubicBezTo>
                    <a:pt x="1175385" y="1124710"/>
                    <a:pt x="1177100" y="1124710"/>
                    <a:pt x="1178814" y="1124710"/>
                  </a:cubicBezTo>
                  <a:cubicBezTo>
                    <a:pt x="1178909" y="1124805"/>
                    <a:pt x="1179005" y="1124901"/>
                    <a:pt x="1179100" y="1124901"/>
                  </a:cubicBezTo>
                  <a:cubicBezTo>
                    <a:pt x="1179005" y="1125853"/>
                    <a:pt x="1178909" y="1126615"/>
                    <a:pt x="1179005" y="1127282"/>
                  </a:cubicBezTo>
                  <a:cubicBezTo>
                    <a:pt x="1177766" y="1126425"/>
                    <a:pt x="1176719" y="1125091"/>
                    <a:pt x="1175766" y="1127282"/>
                  </a:cubicBezTo>
                  <a:cubicBezTo>
                    <a:pt x="1174433" y="1127187"/>
                    <a:pt x="1173290" y="1126806"/>
                    <a:pt x="1173671" y="1124710"/>
                  </a:cubicBezTo>
                  <a:close/>
                  <a:moveTo>
                    <a:pt x="1175766" y="1128234"/>
                  </a:moveTo>
                  <a:cubicBezTo>
                    <a:pt x="1182529" y="1128330"/>
                    <a:pt x="1179386" y="1133568"/>
                    <a:pt x="1177957" y="1136902"/>
                  </a:cubicBezTo>
                  <a:cubicBezTo>
                    <a:pt x="1181481" y="1136426"/>
                    <a:pt x="1182910" y="1135759"/>
                    <a:pt x="1184148" y="1137283"/>
                  </a:cubicBezTo>
                  <a:cubicBezTo>
                    <a:pt x="1181576" y="1139855"/>
                    <a:pt x="1176147" y="1134045"/>
                    <a:pt x="1175004" y="1139664"/>
                  </a:cubicBezTo>
                  <a:cubicBezTo>
                    <a:pt x="1177957" y="1140426"/>
                    <a:pt x="1184815" y="1144236"/>
                    <a:pt x="1181767" y="1146427"/>
                  </a:cubicBezTo>
                  <a:cubicBezTo>
                    <a:pt x="1178433" y="1143951"/>
                    <a:pt x="1171956" y="1144427"/>
                    <a:pt x="1170908" y="1139664"/>
                  </a:cubicBezTo>
                  <a:cubicBezTo>
                    <a:pt x="1173290" y="1136616"/>
                    <a:pt x="1173290" y="1131092"/>
                    <a:pt x="1175766" y="1128234"/>
                  </a:cubicBezTo>
                  <a:close/>
                  <a:moveTo>
                    <a:pt x="1166812" y="1195195"/>
                  </a:moveTo>
                  <a:cubicBezTo>
                    <a:pt x="1166336" y="1192242"/>
                    <a:pt x="1169099" y="1192528"/>
                    <a:pt x="1168051" y="1189004"/>
                  </a:cubicBezTo>
                  <a:cubicBezTo>
                    <a:pt x="1172813" y="1189290"/>
                    <a:pt x="1170337" y="1192909"/>
                    <a:pt x="1172528" y="1194433"/>
                  </a:cubicBezTo>
                  <a:cubicBezTo>
                    <a:pt x="1172147" y="1195195"/>
                    <a:pt x="1171861" y="1195862"/>
                    <a:pt x="1171385" y="1196529"/>
                  </a:cubicBezTo>
                  <a:cubicBezTo>
                    <a:pt x="1170242" y="1195671"/>
                    <a:pt x="1168718" y="1194719"/>
                    <a:pt x="1166812" y="1195195"/>
                  </a:cubicBezTo>
                  <a:close/>
                  <a:moveTo>
                    <a:pt x="1173004" y="1223675"/>
                  </a:moveTo>
                  <a:cubicBezTo>
                    <a:pt x="1174814" y="1224056"/>
                    <a:pt x="1175957" y="1223865"/>
                    <a:pt x="1176909" y="1223389"/>
                  </a:cubicBezTo>
                  <a:cubicBezTo>
                    <a:pt x="1177195" y="1223961"/>
                    <a:pt x="1177576" y="1224532"/>
                    <a:pt x="1177766" y="1225294"/>
                  </a:cubicBezTo>
                  <a:cubicBezTo>
                    <a:pt x="1175576" y="1225580"/>
                    <a:pt x="1174814" y="1224246"/>
                    <a:pt x="1173099" y="1224056"/>
                  </a:cubicBezTo>
                  <a:cubicBezTo>
                    <a:pt x="1173099" y="1223865"/>
                    <a:pt x="1173004" y="1223770"/>
                    <a:pt x="1173004" y="1223675"/>
                  </a:cubicBezTo>
                  <a:close/>
                  <a:moveTo>
                    <a:pt x="1189482" y="1252536"/>
                  </a:moveTo>
                  <a:cubicBezTo>
                    <a:pt x="1187482" y="1253488"/>
                    <a:pt x="1185577" y="1254441"/>
                    <a:pt x="1184243" y="1255965"/>
                  </a:cubicBezTo>
                  <a:cubicBezTo>
                    <a:pt x="1183577" y="1253107"/>
                    <a:pt x="1183196" y="1251393"/>
                    <a:pt x="1182910" y="1249869"/>
                  </a:cubicBezTo>
                  <a:cubicBezTo>
                    <a:pt x="1185482" y="1250250"/>
                    <a:pt x="1187577" y="1251297"/>
                    <a:pt x="1189482" y="1252536"/>
                  </a:cubicBezTo>
                  <a:close/>
                  <a:moveTo>
                    <a:pt x="1209866" y="1256631"/>
                  </a:moveTo>
                  <a:cubicBezTo>
                    <a:pt x="1208913" y="1258155"/>
                    <a:pt x="1207865" y="1259584"/>
                    <a:pt x="1207675" y="1260822"/>
                  </a:cubicBezTo>
                  <a:cubicBezTo>
                    <a:pt x="1206437" y="1260918"/>
                    <a:pt x="1205198" y="1255393"/>
                    <a:pt x="1203960" y="1259584"/>
                  </a:cubicBezTo>
                  <a:cubicBezTo>
                    <a:pt x="1203008" y="1259394"/>
                    <a:pt x="1203008" y="1258251"/>
                    <a:pt x="1202436" y="1257584"/>
                  </a:cubicBezTo>
                  <a:cubicBezTo>
                    <a:pt x="1205579" y="1257203"/>
                    <a:pt x="1208818" y="1257203"/>
                    <a:pt x="1209866" y="1256631"/>
                  </a:cubicBezTo>
                  <a:close/>
                  <a:moveTo>
                    <a:pt x="1204817" y="1315686"/>
                  </a:moveTo>
                  <a:cubicBezTo>
                    <a:pt x="1205579" y="1316163"/>
                    <a:pt x="1206437" y="1316448"/>
                    <a:pt x="1207294" y="1316734"/>
                  </a:cubicBezTo>
                  <a:cubicBezTo>
                    <a:pt x="1207675" y="1317687"/>
                    <a:pt x="1207865" y="1318925"/>
                    <a:pt x="1207770" y="1320354"/>
                  </a:cubicBezTo>
                  <a:cubicBezTo>
                    <a:pt x="1203579" y="1320449"/>
                    <a:pt x="1204055" y="1318163"/>
                    <a:pt x="1204817" y="1315686"/>
                  </a:cubicBezTo>
                  <a:close/>
                  <a:moveTo>
                    <a:pt x="1194054" y="1438464"/>
                  </a:moveTo>
                  <a:cubicBezTo>
                    <a:pt x="1194245" y="1437987"/>
                    <a:pt x="1194340" y="1437511"/>
                    <a:pt x="1194054" y="1436844"/>
                  </a:cubicBezTo>
                  <a:cubicBezTo>
                    <a:pt x="1194054" y="1436844"/>
                    <a:pt x="1194054" y="1436844"/>
                    <a:pt x="1194054" y="1436844"/>
                  </a:cubicBezTo>
                  <a:cubicBezTo>
                    <a:pt x="1194054" y="1436463"/>
                    <a:pt x="1194054" y="1435987"/>
                    <a:pt x="1194054" y="1435606"/>
                  </a:cubicBezTo>
                  <a:cubicBezTo>
                    <a:pt x="1197007" y="1433320"/>
                    <a:pt x="1202150" y="1435892"/>
                    <a:pt x="1206437" y="1436749"/>
                  </a:cubicBezTo>
                  <a:cubicBezTo>
                    <a:pt x="1205675" y="1438464"/>
                    <a:pt x="1204341" y="1439892"/>
                    <a:pt x="1201483" y="1440559"/>
                  </a:cubicBezTo>
                  <a:cubicBezTo>
                    <a:pt x="1201674" y="1440654"/>
                    <a:pt x="1201865" y="1440940"/>
                    <a:pt x="1202055" y="1441035"/>
                  </a:cubicBezTo>
                  <a:cubicBezTo>
                    <a:pt x="1199388" y="1441035"/>
                    <a:pt x="1196721" y="1441035"/>
                    <a:pt x="1194054" y="1441035"/>
                  </a:cubicBezTo>
                  <a:cubicBezTo>
                    <a:pt x="1194054" y="1440178"/>
                    <a:pt x="1194054" y="1439321"/>
                    <a:pt x="1194054" y="1438464"/>
                  </a:cubicBezTo>
                  <a:close/>
                  <a:moveTo>
                    <a:pt x="1197007" y="1429986"/>
                  </a:moveTo>
                  <a:cubicBezTo>
                    <a:pt x="1198055" y="1427700"/>
                    <a:pt x="1198817" y="1425033"/>
                    <a:pt x="1200341" y="1423224"/>
                  </a:cubicBezTo>
                  <a:cubicBezTo>
                    <a:pt x="1202055" y="1423224"/>
                    <a:pt x="1203674" y="1423224"/>
                    <a:pt x="1205294" y="1423224"/>
                  </a:cubicBezTo>
                  <a:cubicBezTo>
                    <a:pt x="1205484" y="1424843"/>
                    <a:pt x="1206056" y="1427034"/>
                    <a:pt x="1206532" y="1429224"/>
                  </a:cubicBezTo>
                  <a:cubicBezTo>
                    <a:pt x="1203674" y="1430367"/>
                    <a:pt x="1200245" y="1430653"/>
                    <a:pt x="1197007" y="1429986"/>
                  </a:cubicBezTo>
                  <a:close/>
                  <a:moveTo>
                    <a:pt x="1205865" y="1482660"/>
                  </a:moveTo>
                  <a:cubicBezTo>
                    <a:pt x="1205579" y="1483041"/>
                    <a:pt x="1205484" y="1483612"/>
                    <a:pt x="1205198" y="1483898"/>
                  </a:cubicBezTo>
                  <a:cubicBezTo>
                    <a:pt x="1204912" y="1483803"/>
                    <a:pt x="1204722" y="1483803"/>
                    <a:pt x="1204532" y="1483803"/>
                  </a:cubicBezTo>
                  <a:cubicBezTo>
                    <a:pt x="1205008" y="1483422"/>
                    <a:pt x="1205484" y="1483136"/>
                    <a:pt x="1205865" y="1482660"/>
                  </a:cubicBezTo>
                  <a:close/>
                  <a:moveTo>
                    <a:pt x="1208913" y="1492661"/>
                  </a:moveTo>
                  <a:cubicBezTo>
                    <a:pt x="1208627" y="1492661"/>
                    <a:pt x="1208437" y="1492851"/>
                    <a:pt x="1208246" y="1492851"/>
                  </a:cubicBezTo>
                  <a:cubicBezTo>
                    <a:pt x="1208532" y="1492470"/>
                    <a:pt x="1208723" y="1492185"/>
                    <a:pt x="1208818" y="1491708"/>
                  </a:cubicBezTo>
                  <a:cubicBezTo>
                    <a:pt x="1208913" y="1491994"/>
                    <a:pt x="1209008" y="1492280"/>
                    <a:pt x="1208913" y="1492661"/>
                  </a:cubicBezTo>
                  <a:close/>
                  <a:moveTo>
                    <a:pt x="1208151" y="1496280"/>
                  </a:moveTo>
                  <a:cubicBezTo>
                    <a:pt x="1207961" y="1496376"/>
                    <a:pt x="1207865" y="1496566"/>
                    <a:pt x="1207675" y="1496661"/>
                  </a:cubicBezTo>
                  <a:cubicBezTo>
                    <a:pt x="1207484" y="1496185"/>
                    <a:pt x="1207580" y="1495899"/>
                    <a:pt x="1207580" y="1495614"/>
                  </a:cubicBezTo>
                  <a:cubicBezTo>
                    <a:pt x="1207770" y="1495804"/>
                    <a:pt x="1207961" y="1495995"/>
                    <a:pt x="1208151" y="1496280"/>
                  </a:cubicBezTo>
                  <a:close/>
                  <a:moveTo>
                    <a:pt x="1209961" y="1505710"/>
                  </a:moveTo>
                  <a:cubicBezTo>
                    <a:pt x="1210056" y="1506472"/>
                    <a:pt x="1210056" y="1507234"/>
                    <a:pt x="1210151" y="1507901"/>
                  </a:cubicBezTo>
                  <a:cubicBezTo>
                    <a:pt x="1208437" y="1508091"/>
                    <a:pt x="1206151" y="1510663"/>
                    <a:pt x="1204912" y="1507615"/>
                  </a:cubicBezTo>
                  <a:cubicBezTo>
                    <a:pt x="1206532" y="1506853"/>
                    <a:pt x="1208151" y="1506282"/>
                    <a:pt x="1209961" y="1505710"/>
                  </a:cubicBezTo>
                  <a:close/>
                  <a:moveTo>
                    <a:pt x="1207580" y="1545620"/>
                  </a:moveTo>
                  <a:cubicBezTo>
                    <a:pt x="1207961" y="1545906"/>
                    <a:pt x="1208532" y="1546096"/>
                    <a:pt x="1209008" y="1546287"/>
                  </a:cubicBezTo>
                  <a:cubicBezTo>
                    <a:pt x="1208627" y="1546572"/>
                    <a:pt x="1208246" y="1546953"/>
                    <a:pt x="1207675" y="1547239"/>
                  </a:cubicBezTo>
                  <a:cubicBezTo>
                    <a:pt x="1211675" y="1546668"/>
                    <a:pt x="1212914" y="1548477"/>
                    <a:pt x="1212914" y="1550954"/>
                  </a:cubicBezTo>
                  <a:cubicBezTo>
                    <a:pt x="1211961" y="1551811"/>
                    <a:pt x="1210723" y="1552383"/>
                    <a:pt x="1209008" y="1552478"/>
                  </a:cubicBezTo>
                  <a:cubicBezTo>
                    <a:pt x="1211675" y="1547715"/>
                    <a:pt x="1204341" y="1546382"/>
                    <a:pt x="1207580" y="1545620"/>
                  </a:cubicBezTo>
                  <a:close/>
                  <a:moveTo>
                    <a:pt x="1202055" y="1570861"/>
                  </a:moveTo>
                  <a:cubicBezTo>
                    <a:pt x="1201579" y="1569432"/>
                    <a:pt x="1201198" y="1568004"/>
                    <a:pt x="1200626" y="1566670"/>
                  </a:cubicBezTo>
                  <a:cubicBezTo>
                    <a:pt x="1201293" y="1566099"/>
                    <a:pt x="1202150" y="1565718"/>
                    <a:pt x="1203579" y="1565908"/>
                  </a:cubicBezTo>
                  <a:cubicBezTo>
                    <a:pt x="1203770" y="1568289"/>
                    <a:pt x="1203389" y="1570004"/>
                    <a:pt x="1202055" y="1570861"/>
                  </a:cubicBezTo>
                  <a:close/>
                  <a:moveTo>
                    <a:pt x="1247013" y="1517997"/>
                  </a:moveTo>
                  <a:cubicBezTo>
                    <a:pt x="1247013" y="1516759"/>
                    <a:pt x="1247204" y="1515616"/>
                    <a:pt x="1247489" y="1514664"/>
                  </a:cubicBezTo>
                  <a:cubicBezTo>
                    <a:pt x="1248728" y="1514664"/>
                    <a:pt x="1250156" y="1514664"/>
                    <a:pt x="1252252" y="1514949"/>
                  </a:cubicBezTo>
                  <a:cubicBezTo>
                    <a:pt x="1252919" y="1517997"/>
                    <a:pt x="1249966" y="1518569"/>
                    <a:pt x="1247013" y="1517997"/>
                  </a:cubicBezTo>
                  <a:close/>
                  <a:moveTo>
                    <a:pt x="1175195" y="1114137"/>
                  </a:moveTo>
                  <a:cubicBezTo>
                    <a:pt x="1177766" y="1116138"/>
                    <a:pt x="1180624" y="1114137"/>
                    <a:pt x="1183672" y="1113661"/>
                  </a:cubicBezTo>
                  <a:cubicBezTo>
                    <a:pt x="1184339" y="1114328"/>
                    <a:pt x="1184720" y="1115185"/>
                    <a:pt x="1184529" y="1116614"/>
                  </a:cubicBezTo>
                  <a:cubicBezTo>
                    <a:pt x="1182910" y="1116709"/>
                    <a:pt x="1182243" y="1117757"/>
                    <a:pt x="1181672" y="1118900"/>
                  </a:cubicBezTo>
                  <a:cubicBezTo>
                    <a:pt x="1178719" y="1119090"/>
                    <a:pt x="1175671" y="1118519"/>
                    <a:pt x="1173766" y="1120138"/>
                  </a:cubicBezTo>
                  <a:cubicBezTo>
                    <a:pt x="1173766" y="1117662"/>
                    <a:pt x="1174433" y="1115852"/>
                    <a:pt x="1175195" y="1114137"/>
                  </a:cubicBezTo>
                  <a:close/>
                  <a:moveTo>
                    <a:pt x="1161764" y="1215674"/>
                  </a:moveTo>
                  <a:cubicBezTo>
                    <a:pt x="1161860" y="1216055"/>
                    <a:pt x="1162050" y="1216436"/>
                    <a:pt x="1162241" y="1216817"/>
                  </a:cubicBezTo>
                  <a:cubicBezTo>
                    <a:pt x="1157764" y="1214721"/>
                    <a:pt x="1155287" y="1216531"/>
                    <a:pt x="1153287" y="1212912"/>
                  </a:cubicBezTo>
                  <a:cubicBezTo>
                    <a:pt x="1154811" y="1211864"/>
                    <a:pt x="1159669" y="1213197"/>
                    <a:pt x="1161764" y="1215674"/>
                  </a:cubicBezTo>
                  <a:close/>
                  <a:moveTo>
                    <a:pt x="1164146" y="1206244"/>
                  </a:moveTo>
                  <a:cubicBezTo>
                    <a:pt x="1164527" y="1206244"/>
                    <a:pt x="1164622" y="1205958"/>
                    <a:pt x="1165003" y="1205863"/>
                  </a:cubicBezTo>
                  <a:cubicBezTo>
                    <a:pt x="1165479" y="1207101"/>
                    <a:pt x="1165479" y="1208244"/>
                    <a:pt x="1164908" y="1209483"/>
                  </a:cubicBezTo>
                  <a:cubicBezTo>
                    <a:pt x="1164527" y="1208530"/>
                    <a:pt x="1164146" y="1207578"/>
                    <a:pt x="1164146" y="1206244"/>
                  </a:cubicBezTo>
                  <a:close/>
                  <a:moveTo>
                    <a:pt x="1173861" y="1258727"/>
                  </a:moveTo>
                  <a:cubicBezTo>
                    <a:pt x="1172623" y="1259870"/>
                    <a:pt x="1174052" y="1260822"/>
                    <a:pt x="1173956" y="1261489"/>
                  </a:cubicBezTo>
                  <a:cubicBezTo>
                    <a:pt x="1171289" y="1261013"/>
                    <a:pt x="1169765" y="1259489"/>
                    <a:pt x="1169575" y="1256441"/>
                  </a:cubicBezTo>
                  <a:cubicBezTo>
                    <a:pt x="1171670" y="1256536"/>
                    <a:pt x="1173004" y="1257393"/>
                    <a:pt x="1173861" y="1258727"/>
                  </a:cubicBezTo>
                  <a:close/>
                  <a:moveTo>
                    <a:pt x="1184339" y="1346547"/>
                  </a:moveTo>
                  <a:cubicBezTo>
                    <a:pt x="1184720" y="1346166"/>
                    <a:pt x="1185101" y="1345785"/>
                    <a:pt x="1185386" y="1345119"/>
                  </a:cubicBezTo>
                  <a:cubicBezTo>
                    <a:pt x="1184243" y="1344547"/>
                    <a:pt x="1183767" y="1343404"/>
                    <a:pt x="1183100" y="1342261"/>
                  </a:cubicBezTo>
                  <a:cubicBezTo>
                    <a:pt x="1185958" y="1340070"/>
                    <a:pt x="1187768" y="1339213"/>
                    <a:pt x="1185862" y="1333784"/>
                  </a:cubicBezTo>
                  <a:cubicBezTo>
                    <a:pt x="1188149" y="1333212"/>
                    <a:pt x="1189387" y="1335784"/>
                    <a:pt x="1189958" y="1333784"/>
                  </a:cubicBezTo>
                  <a:cubicBezTo>
                    <a:pt x="1187101" y="1333403"/>
                    <a:pt x="1191958" y="1330069"/>
                    <a:pt x="1187196" y="1329688"/>
                  </a:cubicBezTo>
                  <a:cubicBezTo>
                    <a:pt x="1186434" y="1329307"/>
                    <a:pt x="1185767" y="1329307"/>
                    <a:pt x="1185196" y="1329498"/>
                  </a:cubicBezTo>
                  <a:cubicBezTo>
                    <a:pt x="1185196" y="1329307"/>
                    <a:pt x="1185291" y="1329212"/>
                    <a:pt x="1185386" y="1329021"/>
                  </a:cubicBezTo>
                  <a:cubicBezTo>
                    <a:pt x="1183196" y="1329212"/>
                    <a:pt x="1182338" y="1328069"/>
                    <a:pt x="1181481" y="1327021"/>
                  </a:cubicBezTo>
                  <a:cubicBezTo>
                    <a:pt x="1181386" y="1325783"/>
                    <a:pt x="1181005" y="1324259"/>
                    <a:pt x="1180719" y="1322640"/>
                  </a:cubicBezTo>
                  <a:cubicBezTo>
                    <a:pt x="1182053" y="1323306"/>
                    <a:pt x="1183386" y="1324068"/>
                    <a:pt x="1184243" y="1325307"/>
                  </a:cubicBezTo>
                  <a:cubicBezTo>
                    <a:pt x="1187101" y="1321973"/>
                    <a:pt x="1182529" y="1321592"/>
                    <a:pt x="1180338" y="1319496"/>
                  </a:cubicBezTo>
                  <a:cubicBezTo>
                    <a:pt x="1180243" y="1318449"/>
                    <a:pt x="1180338" y="1317496"/>
                    <a:pt x="1180624" y="1316639"/>
                  </a:cubicBezTo>
                  <a:cubicBezTo>
                    <a:pt x="1183386" y="1317210"/>
                    <a:pt x="1184434" y="1320163"/>
                    <a:pt x="1186720" y="1317782"/>
                  </a:cubicBezTo>
                  <a:cubicBezTo>
                    <a:pt x="1186720" y="1316544"/>
                    <a:pt x="1186720" y="1315305"/>
                    <a:pt x="1186720" y="1314067"/>
                  </a:cubicBezTo>
                  <a:cubicBezTo>
                    <a:pt x="1180624" y="1315686"/>
                    <a:pt x="1179576" y="1313877"/>
                    <a:pt x="1179195" y="1311686"/>
                  </a:cubicBezTo>
                  <a:cubicBezTo>
                    <a:pt x="1181195" y="1308352"/>
                    <a:pt x="1184434" y="1306257"/>
                    <a:pt x="1188720" y="1305304"/>
                  </a:cubicBezTo>
                  <a:cubicBezTo>
                    <a:pt x="1181386" y="1297875"/>
                    <a:pt x="1175957" y="1293969"/>
                    <a:pt x="1171099" y="1286254"/>
                  </a:cubicBezTo>
                  <a:cubicBezTo>
                    <a:pt x="1172147" y="1285968"/>
                    <a:pt x="1173575" y="1286159"/>
                    <a:pt x="1175004" y="1286254"/>
                  </a:cubicBezTo>
                  <a:cubicBezTo>
                    <a:pt x="1173766" y="1287397"/>
                    <a:pt x="1173194" y="1289016"/>
                    <a:pt x="1174433" y="1290540"/>
                  </a:cubicBezTo>
                  <a:cubicBezTo>
                    <a:pt x="1173575" y="1287207"/>
                    <a:pt x="1177004" y="1288159"/>
                    <a:pt x="1178147" y="1286826"/>
                  </a:cubicBezTo>
                  <a:cubicBezTo>
                    <a:pt x="1178338" y="1289969"/>
                    <a:pt x="1179957" y="1291588"/>
                    <a:pt x="1183100" y="1291779"/>
                  </a:cubicBezTo>
                  <a:cubicBezTo>
                    <a:pt x="1181481" y="1288159"/>
                    <a:pt x="1181481" y="1283016"/>
                    <a:pt x="1183100" y="1279396"/>
                  </a:cubicBezTo>
                  <a:cubicBezTo>
                    <a:pt x="1182053" y="1279110"/>
                    <a:pt x="1181481" y="1278634"/>
                    <a:pt x="1181100" y="1278158"/>
                  </a:cubicBezTo>
                  <a:cubicBezTo>
                    <a:pt x="1183100" y="1277205"/>
                    <a:pt x="1184910" y="1275872"/>
                    <a:pt x="1186148" y="1274062"/>
                  </a:cubicBezTo>
                  <a:cubicBezTo>
                    <a:pt x="1184148" y="1271395"/>
                    <a:pt x="1181481" y="1269490"/>
                    <a:pt x="1178814" y="1267490"/>
                  </a:cubicBezTo>
                  <a:cubicBezTo>
                    <a:pt x="1178814" y="1265966"/>
                    <a:pt x="1178624" y="1264251"/>
                    <a:pt x="1178528" y="1262442"/>
                  </a:cubicBezTo>
                  <a:cubicBezTo>
                    <a:pt x="1178814" y="1261108"/>
                    <a:pt x="1178719" y="1259775"/>
                    <a:pt x="1178528" y="1258441"/>
                  </a:cubicBezTo>
                  <a:cubicBezTo>
                    <a:pt x="1183196" y="1259108"/>
                    <a:pt x="1177290" y="1255965"/>
                    <a:pt x="1180719" y="1255965"/>
                  </a:cubicBezTo>
                  <a:cubicBezTo>
                    <a:pt x="1186434" y="1258155"/>
                    <a:pt x="1187387" y="1257584"/>
                    <a:pt x="1191482" y="1255488"/>
                  </a:cubicBezTo>
                  <a:cubicBezTo>
                    <a:pt x="1191197" y="1263013"/>
                    <a:pt x="1195292" y="1273872"/>
                    <a:pt x="1192911" y="1276824"/>
                  </a:cubicBezTo>
                  <a:cubicBezTo>
                    <a:pt x="1193768" y="1277682"/>
                    <a:pt x="1194816" y="1277777"/>
                    <a:pt x="1195959" y="1277491"/>
                  </a:cubicBezTo>
                  <a:cubicBezTo>
                    <a:pt x="1196150" y="1279396"/>
                    <a:pt x="1196150" y="1281301"/>
                    <a:pt x="1195578" y="1283206"/>
                  </a:cubicBezTo>
                  <a:cubicBezTo>
                    <a:pt x="1197864" y="1284444"/>
                    <a:pt x="1199769" y="1279491"/>
                    <a:pt x="1200531" y="1283206"/>
                  </a:cubicBezTo>
                  <a:cubicBezTo>
                    <a:pt x="1197674" y="1283778"/>
                    <a:pt x="1197197" y="1285683"/>
                    <a:pt x="1197102" y="1287492"/>
                  </a:cubicBezTo>
                  <a:cubicBezTo>
                    <a:pt x="1197102" y="1287588"/>
                    <a:pt x="1197007" y="1287683"/>
                    <a:pt x="1197007" y="1287778"/>
                  </a:cubicBezTo>
                  <a:cubicBezTo>
                    <a:pt x="1197007" y="1287778"/>
                    <a:pt x="1197102" y="1287873"/>
                    <a:pt x="1197102" y="1287873"/>
                  </a:cubicBezTo>
                  <a:cubicBezTo>
                    <a:pt x="1197007" y="1289969"/>
                    <a:pt x="1197293" y="1291779"/>
                    <a:pt x="1194340" y="1290731"/>
                  </a:cubicBezTo>
                  <a:cubicBezTo>
                    <a:pt x="1195864" y="1294541"/>
                    <a:pt x="1198912" y="1296827"/>
                    <a:pt x="1200531" y="1300637"/>
                  </a:cubicBezTo>
                  <a:cubicBezTo>
                    <a:pt x="1198150" y="1300923"/>
                    <a:pt x="1197769" y="1299208"/>
                    <a:pt x="1195578" y="1299399"/>
                  </a:cubicBezTo>
                  <a:cubicBezTo>
                    <a:pt x="1195197" y="1304923"/>
                    <a:pt x="1197293" y="1308066"/>
                    <a:pt x="1199293" y="1308066"/>
                  </a:cubicBezTo>
                  <a:cubicBezTo>
                    <a:pt x="1199198" y="1308066"/>
                    <a:pt x="1199198" y="1308162"/>
                    <a:pt x="1199198" y="1308257"/>
                  </a:cubicBezTo>
                  <a:cubicBezTo>
                    <a:pt x="1197769" y="1308352"/>
                    <a:pt x="1196435" y="1308447"/>
                    <a:pt x="1195102" y="1308733"/>
                  </a:cubicBezTo>
                  <a:cubicBezTo>
                    <a:pt x="1194816" y="1308162"/>
                    <a:pt x="1194245" y="1307781"/>
                    <a:pt x="1193102" y="1308066"/>
                  </a:cubicBezTo>
                  <a:cubicBezTo>
                    <a:pt x="1191578" y="1308543"/>
                    <a:pt x="1190530" y="1309686"/>
                    <a:pt x="1190625" y="1311781"/>
                  </a:cubicBezTo>
                  <a:cubicBezTo>
                    <a:pt x="1193959" y="1312924"/>
                    <a:pt x="1197674" y="1313781"/>
                    <a:pt x="1200531" y="1315496"/>
                  </a:cubicBezTo>
                  <a:cubicBezTo>
                    <a:pt x="1195769" y="1320735"/>
                    <a:pt x="1205484" y="1326069"/>
                    <a:pt x="1198055" y="1327878"/>
                  </a:cubicBezTo>
                  <a:cubicBezTo>
                    <a:pt x="1200722" y="1329402"/>
                    <a:pt x="1204817" y="1329402"/>
                    <a:pt x="1205484" y="1332831"/>
                  </a:cubicBezTo>
                  <a:cubicBezTo>
                    <a:pt x="1201483" y="1334927"/>
                    <a:pt x="1199483" y="1326831"/>
                    <a:pt x="1199293" y="1332831"/>
                  </a:cubicBezTo>
                  <a:cubicBezTo>
                    <a:pt x="1204246" y="1332260"/>
                    <a:pt x="1198721" y="1338642"/>
                    <a:pt x="1199293" y="1341499"/>
                  </a:cubicBezTo>
                  <a:cubicBezTo>
                    <a:pt x="1200912" y="1344547"/>
                    <a:pt x="1203008" y="1339308"/>
                    <a:pt x="1204246" y="1342737"/>
                  </a:cubicBezTo>
                  <a:cubicBezTo>
                    <a:pt x="1206627" y="1349119"/>
                    <a:pt x="1195769" y="1349119"/>
                    <a:pt x="1198531" y="1352262"/>
                  </a:cubicBezTo>
                  <a:cubicBezTo>
                    <a:pt x="1194149" y="1352453"/>
                    <a:pt x="1190149" y="1352739"/>
                    <a:pt x="1187577" y="1356930"/>
                  </a:cubicBezTo>
                  <a:cubicBezTo>
                    <a:pt x="1186720" y="1356930"/>
                    <a:pt x="1185767" y="1356930"/>
                    <a:pt x="1184815" y="1356930"/>
                  </a:cubicBezTo>
                  <a:cubicBezTo>
                    <a:pt x="1181767" y="1351596"/>
                    <a:pt x="1185005" y="1349214"/>
                    <a:pt x="1184339" y="1346547"/>
                  </a:cubicBezTo>
                  <a:close/>
                  <a:moveTo>
                    <a:pt x="1197769" y="1310829"/>
                  </a:moveTo>
                  <a:cubicBezTo>
                    <a:pt x="1197388" y="1311495"/>
                    <a:pt x="1196816" y="1312067"/>
                    <a:pt x="1195387" y="1311686"/>
                  </a:cubicBezTo>
                  <a:cubicBezTo>
                    <a:pt x="1195387" y="1311210"/>
                    <a:pt x="1195387" y="1310638"/>
                    <a:pt x="1195292" y="1310067"/>
                  </a:cubicBezTo>
                  <a:cubicBezTo>
                    <a:pt x="1196054" y="1310257"/>
                    <a:pt x="1197007" y="1310448"/>
                    <a:pt x="1197769" y="1310829"/>
                  </a:cubicBezTo>
                  <a:close/>
                  <a:moveTo>
                    <a:pt x="1205198" y="1348833"/>
                  </a:moveTo>
                  <a:cubicBezTo>
                    <a:pt x="1204627" y="1349881"/>
                    <a:pt x="1204722" y="1350738"/>
                    <a:pt x="1205103" y="1351405"/>
                  </a:cubicBezTo>
                  <a:cubicBezTo>
                    <a:pt x="1203770" y="1351691"/>
                    <a:pt x="1202436" y="1351881"/>
                    <a:pt x="1201198" y="1351977"/>
                  </a:cubicBezTo>
                  <a:cubicBezTo>
                    <a:pt x="1201865" y="1350262"/>
                    <a:pt x="1202341" y="1348452"/>
                    <a:pt x="1205198" y="1348833"/>
                  </a:cubicBezTo>
                  <a:close/>
                  <a:moveTo>
                    <a:pt x="1206437" y="1360835"/>
                  </a:moveTo>
                  <a:cubicBezTo>
                    <a:pt x="1207103" y="1361502"/>
                    <a:pt x="1207580" y="1362359"/>
                    <a:pt x="1207580" y="1363692"/>
                  </a:cubicBezTo>
                  <a:cubicBezTo>
                    <a:pt x="1207199" y="1363978"/>
                    <a:pt x="1206818" y="1364073"/>
                    <a:pt x="1206437" y="1364264"/>
                  </a:cubicBezTo>
                  <a:cubicBezTo>
                    <a:pt x="1206437" y="1363121"/>
                    <a:pt x="1206437" y="1361978"/>
                    <a:pt x="1206437" y="1360835"/>
                  </a:cubicBezTo>
                  <a:close/>
                  <a:moveTo>
                    <a:pt x="1192625" y="1460085"/>
                  </a:moveTo>
                  <a:cubicBezTo>
                    <a:pt x="1190625" y="1456371"/>
                    <a:pt x="1193387" y="1453227"/>
                    <a:pt x="1191292" y="1447893"/>
                  </a:cubicBezTo>
                  <a:cubicBezTo>
                    <a:pt x="1193387" y="1445893"/>
                    <a:pt x="1196531" y="1445036"/>
                    <a:pt x="1199483" y="1443798"/>
                  </a:cubicBezTo>
                  <a:cubicBezTo>
                    <a:pt x="1201293" y="1446369"/>
                    <a:pt x="1203293" y="1448655"/>
                    <a:pt x="1205198" y="1451132"/>
                  </a:cubicBezTo>
                  <a:cubicBezTo>
                    <a:pt x="1205198" y="1452370"/>
                    <a:pt x="1205294" y="1453608"/>
                    <a:pt x="1205103" y="1454656"/>
                  </a:cubicBezTo>
                  <a:cubicBezTo>
                    <a:pt x="1202150" y="1454370"/>
                    <a:pt x="1200817" y="1452465"/>
                    <a:pt x="1196721" y="1453227"/>
                  </a:cubicBezTo>
                  <a:cubicBezTo>
                    <a:pt x="1197007" y="1457133"/>
                    <a:pt x="1196912" y="1460657"/>
                    <a:pt x="1192625" y="1460085"/>
                  </a:cubicBezTo>
                  <a:close/>
                  <a:moveTo>
                    <a:pt x="1207675" y="1487708"/>
                  </a:moveTo>
                  <a:cubicBezTo>
                    <a:pt x="1207580" y="1488470"/>
                    <a:pt x="1207675" y="1488946"/>
                    <a:pt x="1207865" y="1489422"/>
                  </a:cubicBezTo>
                  <a:cubicBezTo>
                    <a:pt x="1207770" y="1489613"/>
                    <a:pt x="1207580" y="1489708"/>
                    <a:pt x="1207580" y="1489994"/>
                  </a:cubicBezTo>
                  <a:cubicBezTo>
                    <a:pt x="1205960" y="1489803"/>
                    <a:pt x="1204436" y="1489422"/>
                    <a:pt x="1203293" y="1488756"/>
                  </a:cubicBezTo>
                  <a:cubicBezTo>
                    <a:pt x="1205008" y="1488375"/>
                    <a:pt x="1206532" y="1488089"/>
                    <a:pt x="1207675" y="1487708"/>
                  </a:cubicBezTo>
                  <a:close/>
                  <a:moveTo>
                    <a:pt x="1207580" y="1557812"/>
                  </a:moveTo>
                  <a:cubicBezTo>
                    <a:pt x="1205960" y="1562098"/>
                    <a:pt x="1202150" y="1558574"/>
                    <a:pt x="1202150" y="1553716"/>
                  </a:cubicBezTo>
                  <a:cubicBezTo>
                    <a:pt x="1205579" y="1553526"/>
                    <a:pt x="1206437" y="1555812"/>
                    <a:pt x="1207580" y="1557812"/>
                  </a:cubicBezTo>
                  <a:close/>
                  <a:moveTo>
                    <a:pt x="1199483" y="1662301"/>
                  </a:moveTo>
                  <a:cubicBezTo>
                    <a:pt x="1199483" y="1662682"/>
                    <a:pt x="1199483" y="1663063"/>
                    <a:pt x="1199483" y="1663444"/>
                  </a:cubicBezTo>
                  <a:cubicBezTo>
                    <a:pt x="1198721" y="1664016"/>
                    <a:pt x="1197769" y="1664587"/>
                    <a:pt x="1196531" y="1664873"/>
                  </a:cubicBezTo>
                  <a:cubicBezTo>
                    <a:pt x="1197293" y="1663825"/>
                    <a:pt x="1197388" y="1663063"/>
                    <a:pt x="1197388" y="1662396"/>
                  </a:cubicBezTo>
                  <a:cubicBezTo>
                    <a:pt x="1198055" y="1662396"/>
                    <a:pt x="1198721" y="1662301"/>
                    <a:pt x="1199483" y="1662301"/>
                  </a:cubicBezTo>
                  <a:close/>
                  <a:moveTo>
                    <a:pt x="1198436" y="1808700"/>
                  </a:moveTo>
                  <a:cubicBezTo>
                    <a:pt x="1200436" y="1809177"/>
                    <a:pt x="1201769" y="1810510"/>
                    <a:pt x="1200817" y="1812987"/>
                  </a:cubicBezTo>
                  <a:cubicBezTo>
                    <a:pt x="1199198" y="1812987"/>
                    <a:pt x="1197674" y="1812987"/>
                    <a:pt x="1196054" y="1812987"/>
                  </a:cubicBezTo>
                  <a:cubicBezTo>
                    <a:pt x="1197578" y="1811653"/>
                    <a:pt x="1198626" y="1810034"/>
                    <a:pt x="1198436" y="1808700"/>
                  </a:cubicBezTo>
                  <a:close/>
                  <a:moveTo>
                    <a:pt x="1228058" y="1400268"/>
                  </a:moveTo>
                  <a:cubicBezTo>
                    <a:pt x="1228249" y="1399792"/>
                    <a:pt x="1228630" y="1399411"/>
                    <a:pt x="1228916" y="1399030"/>
                  </a:cubicBezTo>
                  <a:cubicBezTo>
                    <a:pt x="1229106" y="1399411"/>
                    <a:pt x="1229487" y="1399602"/>
                    <a:pt x="1229963" y="1399697"/>
                  </a:cubicBezTo>
                  <a:cubicBezTo>
                    <a:pt x="1229487" y="1400745"/>
                    <a:pt x="1228820" y="1400745"/>
                    <a:pt x="1228058" y="1400268"/>
                  </a:cubicBezTo>
                  <a:close/>
                  <a:moveTo>
                    <a:pt x="1161860" y="1218722"/>
                  </a:moveTo>
                  <a:cubicBezTo>
                    <a:pt x="1161860" y="1218817"/>
                    <a:pt x="1161860" y="1218912"/>
                    <a:pt x="1161860" y="1219008"/>
                  </a:cubicBezTo>
                  <a:cubicBezTo>
                    <a:pt x="1161764" y="1218817"/>
                    <a:pt x="1161669" y="1218627"/>
                    <a:pt x="1161479" y="1218436"/>
                  </a:cubicBezTo>
                  <a:cubicBezTo>
                    <a:pt x="1162145" y="1218341"/>
                    <a:pt x="1162812" y="1218246"/>
                    <a:pt x="1163479" y="1218055"/>
                  </a:cubicBezTo>
                  <a:cubicBezTo>
                    <a:pt x="1163765" y="1218246"/>
                    <a:pt x="1163955" y="1218627"/>
                    <a:pt x="1164336" y="1218722"/>
                  </a:cubicBezTo>
                  <a:cubicBezTo>
                    <a:pt x="1164431" y="1218150"/>
                    <a:pt x="1164717" y="1217865"/>
                    <a:pt x="1165098" y="1217484"/>
                  </a:cubicBezTo>
                  <a:cubicBezTo>
                    <a:pt x="1165765" y="1217198"/>
                    <a:pt x="1166336" y="1216817"/>
                    <a:pt x="1166908" y="1216341"/>
                  </a:cubicBezTo>
                  <a:cubicBezTo>
                    <a:pt x="1166622" y="1218627"/>
                    <a:pt x="1168622" y="1218722"/>
                    <a:pt x="1169384" y="1219960"/>
                  </a:cubicBezTo>
                  <a:cubicBezTo>
                    <a:pt x="1166241" y="1220055"/>
                    <a:pt x="1163288" y="1220151"/>
                    <a:pt x="1161860" y="1218722"/>
                  </a:cubicBezTo>
                  <a:close/>
                  <a:moveTo>
                    <a:pt x="1177766" y="1360930"/>
                  </a:moveTo>
                  <a:cubicBezTo>
                    <a:pt x="1184529" y="1360073"/>
                    <a:pt x="1185005" y="1365502"/>
                    <a:pt x="1192721" y="1363597"/>
                  </a:cubicBezTo>
                  <a:cubicBezTo>
                    <a:pt x="1194340" y="1360740"/>
                    <a:pt x="1194340" y="1356168"/>
                    <a:pt x="1198150" y="1355406"/>
                  </a:cubicBezTo>
                  <a:cubicBezTo>
                    <a:pt x="1198721" y="1357025"/>
                    <a:pt x="1200150" y="1357787"/>
                    <a:pt x="1201769" y="1358358"/>
                  </a:cubicBezTo>
                  <a:cubicBezTo>
                    <a:pt x="1201674" y="1358835"/>
                    <a:pt x="1201483" y="1359311"/>
                    <a:pt x="1201483" y="1359882"/>
                  </a:cubicBezTo>
                  <a:cubicBezTo>
                    <a:pt x="1202055" y="1359406"/>
                    <a:pt x="1202722" y="1359120"/>
                    <a:pt x="1203389" y="1358930"/>
                  </a:cubicBezTo>
                  <a:cubicBezTo>
                    <a:pt x="1204341" y="1359216"/>
                    <a:pt x="1205103" y="1359692"/>
                    <a:pt x="1205865" y="1360168"/>
                  </a:cubicBezTo>
                  <a:cubicBezTo>
                    <a:pt x="1200150" y="1362264"/>
                    <a:pt x="1203389" y="1363788"/>
                    <a:pt x="1203293" y="1365788"/>
                  </a:cubicBezTo>
                  <a:cubicBezTo>
                    <a:pt x="1192721" y="1369407"/>
                    <a:pt x="1181100" y="1361406"/>
                    <a:pt x="1175004" y="1367693"/>
                  </a:cubicBezTo>
                  <a:cubicBezTo>
                    <a:pt x="1173099" y="1362645"/>
                    <a:pt x="1178719" y="1365121"/>
                    <a:pt x="1177766" y="1360930"/>
                  </a:cubicBezTo>
                  <a:close/>
                  <a:moveTo>
                    <a:pt x="1233392" y="1446750"/>
                  </a:moveTo>
                  <a:cubicBezTo>
                    <a:pt x="1233583" y="1446750"/>
                    <a:pt x="1233583" y="1446750"/>
                    <a:pt x="1233773" y="1446846"/>
                  </a:cubicBezTo>
                  <a:cubicBezTo>
                    <a:pt x="1233773" y="1446941"/>
                    <a:pt x="1233773" y="1446941"/>
                    <a:pt x="1233773" y="1447036"/>
                  </a:cubicBezTo>
                  <a:cubicBezTo>
                    <a:pt x="1233583" y="1446846"/>
                    <a:pt x="1233487" y="1446750"/>
                    <a:pt x="1233392" y="1446750"/>
                  </a:cubicBezTo>
                  <a:close/>
                  <a:moveTo>
                    <a:pt x="1191578" y="1156714"/>
                  </a:moveTo>
                  <a:cubicBezTo>
                    <a:pt x="1191197" y="1156714"/>
                    <a:pt x="1190816" y="1156619"/>
                    <a:pt x="1190530" y="1156524"/>
                  </a:cubicBezTo>
                  <a:cubicBezTo>
                    <a:pt x="1190244" y="1156047"/>
                    <a:pt x="1189958" y="1155476"/>
                    <a:pt x="1190054" y="1154619"/>
                  </a:cubicBezTo>
                  <a:cubicBezTo>
                    <a:pt x="1190244" y="1154428"/>
                    <a:pt x="1190530" y="1154428"/>
                    <a:pt x="1190720" y="1154238"/>
                  </a:cubicBezTo>
                  <a:cubicBezTo>
                    <a:pt x="1190911" y="1155000"/>
                    <a:pt x="1191101" y="1155857"/>
                    <a:pt x="1191578" y="1156714"/>
                  </a:cubicBezTo>
                  <a:close/>
                  <a:moveTo>
                    <a:pt x="1160907" y="1231390"/>
                  </a:moveTo>
                  <a:cubicBezTo>
                    <a:pt x="1160907" y="1228818"/>
                    <a:pt x="1161955" y="1227675"/>
                    <a:pt x="1161193" y="1224913"/>
                  </a:cubicBezTo>
                  <a:cubicBezTo>
                    <a:pt x="1164812" y="1225199"/>
                    <a:pt x="1162431" y="1231485"/>
                    <a:pt x="1164431" y="1233581"/>
                  </a:cubicBezTo>
                  <a:cubicBezTo>
                    <a:pt x="1162050" y="1233962"/>
                    <a:pt x="1161193" y="1232914"/>
                    <a:pt x="1160907" y="1231390"/>
                  </a:cubicBezTo>
                  <a:close/>
                  <a:moveTo>
                    <a:pt x="1165574" y="1302542"/>
                  </a:moveTo>
                  <a:cubicBezTo>
                    <a:pt x="1164812" y="1305304"/>
                    <a:pt x="1167194" y="1311495"/>
                    <a:pt x="1164241" y="1312067"/>
                  </a:cubicBezTo>
                  <a:cubicBezTo>
                    <a:pt x="1161669" y="1309590"/>
                    <a:pt x="1163479" y="1304447"/>
                    <a:pt x="1165574" y="1302542"/>
                  </a:cubicBezTo>
                  <a:close/>
                  <a:moveTo>
                    <a:pt x="1149096" y="1424748"/>
                  </a:moveTo>
                  <a:cubicBezTo>
                    <a:pt x="1148525" y="1423700"/>
                    <a:pt x="1147858" y="1422557"/>
                    <a:pt x="1146524" y="1420652"/>
                  </a:cubicBezTo>
                  <a:cubicBezTo>
                    <a:pt x="1146715" y="1416747"/>
                    <a:pt x="1152144" y="1418175"/>
                    <a:pt x="1156049" y="1417985"/>
                  </a:cubicBezTo>
                  <a:cubicBezTo>
                    <a:pt x="1155668" y="1423700"/>
                    <a:pt x="1159574" y="1425224"/>
                    <a:pt x="1158812" y="1431510"/>
                  </a:cubicBezTo>
                  <a:cubicBezTo>
                    <a:pt x="1154525" y="1433034"/>
                    <a:pt x="1155764" y="1431701"/>
                    <a:pt x="1150620" y="1431510"/>
                  </a:cubicBezTo>
                  <a:cubicBezTo>
                    <a:pt x="1150239" y="1428462"/>
                    <a:pt x="1150049" y="1427034"/>
                    <a:pt x="1149572" y="1425700"/>
                  </a:cubicBezTo>
                  <a:cubicBezTo>
                    <a:pt x="1149668" y="1425319"/>
                    <a:pt x="1149572" y="1425033"/>
                    <a:pt x="1149096" y="1424748"/>
                  </a:cubicBezTo>
                  <a:close/>
                  <a:moveTo>
                    <a:pt x="1154621" y="1246916"/>
                  </a:moveTo>
                  <a:cubicBezTo>
                    <a:pt x="1157954" y="1246344"/>
                    <a:pt x="1165574" y="1247202"/>
                    <a:pt x="1161383" y="1241487"/>
                  </a:cubicBezTo>
                  <a:cubicBezTo>
                    <a:pt x="1161574" y="1243963"/>
                    <a:pt x="1160050" y="1244630"/>
                    <a:pt x="1157287" y="1244249"/>
                  </a:cubicBezTo>
                  <a:cubicBezTo>
                    <a:pt x="1155954" y="1239296"/>
                    <a:pt x="1163383" y="1243106"/>
                    <a:pt x="1162717" y="1238820"/>
                  </a:cubicBezTo>
                  <a:cubicBezTo>
                    <a:pt x="1162526" y="1238439"/>
                    <a:pt x="1162526" y="1238248"/>
                    <a:pt x="1162336" y="1237867"/>
                  </a:cubicBezTo>
                  <a:cubicBezTo>
                    <a:pt x="1162717" y="1237581"/>
                    <a:pt x="1163288" y="1237391"/>
                    <a:pt x="1164241" y="1237296"/>
                  </a:cubicBezTo>
                  <a:cubicBezTo>
                    <a:pt x="1163193" y="1240820"/>
                    <a:pt x="1163193" y="1241201"/>
                    <a:pt x="1164146" y="1244439"/>
                  </a:cubicBezTo>
                  <a:cubicBezTo>
                    <a:pt x="1164336" y="1246154"/>
                    <a:pt x="1165003" y="1247392"/>
                    <a:pt x="1165384" y="1248821"/>
                  </a:cubicBezTo>
                  <a:cubicBezTo>
                    <a:pt x="1164431" y="1249488"/>
                    <a:pt x="1163479" y="1250154"/>
                    <a:pt x="1162717" y="1251012"/>
                  </a:cubicBezTo>
                  <a:cubicBezTo>
                    <a:pt x="1158907" y="1250059"/>
                    <a:pt x="1155192" y="1252059"/>
                    <a:pt x="1154621" y="1246916"/>
                  </a:cubicBezTo>
                  <a:close/>
                  <a:moveTo>
                    <a:pt x="1124807" y="1331117"/>
                  </a:moveTo>
                  <a:cubicBezTo>
                    <a:pt x="1121188" y="1331498"/>
                    <a:pt x="1121283" y="1328259"/>
                    <a:pt x="1120712" y="1325688"/>
                  </a:cubicBezTo>
                  <a:cubicBezTo>
                    <a:pt x="1126331" y="1325307"/>
                    <a:pt x="1126141" y="1327307"/>
                    <a:pt x="1124807" y="1331117"/>
                  </a:cubicBezTo>
                  <a:close/>
                  <a:moveTo>
                    <a:pt x="1146524" y="1447798"/>
                  </a:moveTo>
                  <a:cubicBezTo>
                    <a:pt x="1151287" y="1447036"/>
                    <a:pt x="1153573" y="1448941"/>
                    <a:pt x="1154621" y="1451894"/>
                  </a:cubicBezTo>
                  <a:cubicBezTo>
                    <a:pt x="1149763" y="1450751"/>
                    <a:pt x="1150049" y="1454751"/>
                    <a:pt x="1148715" y="1457133"/>
                  </a:cubicBezTo>
                  <a:cubicBezTo>
                    <a:pt x="1148334" y="1454180"/>
                    <a:pt x="1147858" y="1451322"/>
                    <a:pt x="1146905" y="1452942"/>
                  </a:cubicBezTo>
                  <a:cubicBezTo>
                    <a:pt x="1147001" y="1454751"/>
                    <a:pt x="1146715" y="1456847"/>
                    <a:pt x="1146905" y="1458561"/>
                  </a:cubicBezTo>
                  <a:cubicBezTo>
                    <a:pt x="1146429" y="1458657"/>
                    <a:pt x="1145858" y="1458752"/>
                    <a:pt x="1145096" y="1458657"/>
                  </a:cubicBezTo>
                  <a:cubicBezTo>
                    <a:pt x="1142333" y="1455704"/>
                    <a:pt x="1144143" y="1449703"/>
                    <a:pt x="1146524" y="1447798"/>
                  </a:cubicBezTo>
                  <a:close/>
                  <a:moveTo>
                    <a:pt x="1154811" y="1471706"/>
                  </a:moveTo>
                  <a:cubicBezTo>
                    <a:pt x="1153668" y="1471706"/>
                    <a:pt x="1153382" y="1471420"/>
                    <a:pt x="1153573" y="1470944"/>
                  </a:cubicBezTo>
                  <a:cubicBezTo>
                    <a:pt x="1154049" y="1471230"/>
                    <a:pt x="1154430" y="1471420"/>
                    <a:pt x="1154811" y="1471706"/>
                  </a:cubicBezTo>
                  <a:close/>
                  <a:moveTo>
                    <a:pt x="1151954" y="1457323"/>
                  </a:moveTo>
                  <a:cubicBezTo>
                    <a:pt x="1154525" y="1456752"/>
                    <a:pt x="1154430" y="1453418"/>
                    <a:pt x="1158716" y="1454561"/>
                  </a:cubicBezTo>
                  <a:cubicBezTo>
                    <a:pt x="1158812" y="1456942"/>
                    <a:pt x="1158431" y="1458752"/>
                    <a:pt x="1157383" y="1459990"/>
                  </a:cubicBezTo>
                  <a:cubicBezTo>
                    <a:pt x="1154335" y="1460466"/>
                    <a:pt x="1152239" y="1459704"/>
                    <a:pt x="1151954" y="1457323"/>
                  </a:cubicBezTo>
                  <a:close/>
                  <a:moveTo>
                    <a:pt x="1338739" y="1424462"/>
                  </a:moveTo>
                  <a:cubicBezTo>
                    <a:pt x="1338834" y="1424462"/>
                    <a:pt x="1339025" y="1424462"/>
                    <a:pt x="1339120" y="1424462"/>
                  </a:cubicBezTo>
                  <a:cubicBezTo>
                    <a:pt x="1338929" y="1425891"/>
                    <a:pt x="1339406" y="1426653"/>
                    <a:pt x="1340358" y="1426938"/>
                  </a:cubicBezTo>
                  <a:cubicBezTo>
                    <a:pt x="1340072" y="1427986"/>
                    <a:pt x="1339310" y="1428653"/>
                    <a:pt x="1338739" y="1429320"/>
                  </a:cubicBezTo>
                  <a:cubicBezTo>
                    <a:pt x="1338739" y="1427700"/>
                    <a:pt x="1338739" y="1426081"/>
                    <a:pt x="1338739" y="1424462"/>
                  </a:cubicBezTo>
                  <a:close/>
                  <a:moveTo>
                    <a:pt x="1337882" y="1291779"/>
                  </a:moveTo>
                  <a:cubicBezTo>
                    <a:pt x="1335596" y="1294160"/>
                    <a:pt x="1335596" y="1292731"/>
                    <a:pt x="1336643" y="1296732"/>
                  </a:cubicBezTo>
                  <a:cubicBezTo>
                    <a:pt x="1335691" y="1296446"/>
                    <a:pt x="1335215" y="1295779"/>
                    <a:pt x="1334929" y="1295017"/>
                  </a:cubicBezTo>
                  <a:cubicBezTo>
                    <a:pt x="1335310" y="1293398"/>
                    <a:pt x="1335691" y="1291874"/>
                    <a:pt x="1335977" y="1290159"/>
                  </a:cubicBezTo>
                  <a:cubicBezTo>
                    <a:pt x="1336453" y="1290921"/>
                    <a:pt x="1337024" y="1291493"/>
                    <a:pt x="1337882" y="1291779"/>
                  </a:cubicBezTo>
                  <a:close/>
                  <a:moveTo>
                    <a:pt x="1050131" y="162209"/>
                  </a:moveTo>
                  <a:cubicBezTo>
                    <a:pt x="1047559" y="162495"/>
                    <a:pt x="1047179" y="160685"/>
                    <a:pt x="1044702" y="160875"/>
                  </a:cubicBezTo>
                  <a:cubicBezTo>
                    <a:pt x="1043940" y="154875"/>
                    <a:pt x="1052036" y="156208"/>
                    <a:pt x="1050131" y="162209"/>
                  </a:cubicBezTo>
                  <a:close/>
                  <a:moveTo>
                    <a:pt x="1115282" y="1375884"/>
                  </a:moveTo>
                  <a:cubicBezTo>
                    <a:pt x="1115759" y="1372741"/>
                    <a:pt x="1116140" y="1369503"/>
                    <a:pt x="1120712" y="1370455"/>
                  </a:cubicBezTo>
                  <a:cubicBezTo>
                    <a:pt x="1120521" y="1372074"/>
                    <a:pt x="1120997" y="1374360"/>
                    <a:pt x="1119378" y="1374551"/>
                  </a:cubicBezTo>
                  <a:cubicBezTo>
                    <a:pt x="1118616" y="1370550"/>
                    <a:pt x="1117283" y="1376646"/>
                    <a:pt x="1115282" y="1375884"/>
                  </a:cubicBezTo>
                  <a:close/>
                  <a:moveTo>
                    <a:pt x="1119378" y="1409793"/>
                  </a:moveTo>
                  <a:cubicBezTo>
                    <a:pt x="1120426" y="1409508"/>
                    <a:pt x="1120997" y="1408650"/>
                    <a:pt x="1120712" y="1407126"/>
                  </a:cubicBezTo>
                  <a:cubicBezTo>
                    <a:pt x="1123760" y="1406745"/>
                    <a:pt x="1125760" y="1407412"/>
                    <a:pt x="1126141" y="1409793"/>
                  </a:cubicBezTo>
                  <a:cubicBezTo>
                    <a:pt x="1125379" y="1410555"/>
                    <a:pt x="1119759" y="1413032"/>
                    <a:pt x="1119378" y="1409793"/>
                  </a:cubicBezTo>
                  <a:close/>
                  <a:moveTo>
                    <a:pt x="1146524" y="1549620"/>
                  </a:moveTo>
                  <a:cubicBezTo>
                    <a:pt x="1147858" y="1549620"/>
                    <a:pt x="1149287" y="1549620"/>
                    <a:pt x="1150620" y="1549620"/>
                  </a:cubicBezTo>
                  <a:cubicBezTo>
                    <a:pt x="1150620" y="1552859"/>
                    <a:pt x="1148334" y="1553621"/>
                    <a:pt x="1149287" y="1557717"/>
                  </a:cubicBezTo>
                  <a:cubicBezTo>
                    <a:pt x="1142048" y="1557621"/>
                    <a:pt x="1139571" y="1560288"/>
                    <a:pt x="1135666" y="1560384"/>
                  </a:cubicBezTo>
                  <a:cubicBezTo>
                    <a:pt x="1137095" y="1563908"/>
                    <a:pt x="1146905" y="1559050"/>
                    <a:pt x="1145191" y="1565813"/>
                  </a:cubicBezTo>
                  <a:cubicBezTo>
                    <a:pt x="1143476" y="1569432"/>
                    <a:pt x="1139857" y="1569147"/>
                    <a:pt x="1138428" y="1569909"/>
                  </a:cubicBezTo>
                  <a:cubicBezTo>
                    <a:pt x="1148239" y="1572385"/>
                    <a:pt x="1143667" y="1586577"/>
                    <a:pt x="1145191" y="1594388"/>
                  </a:cubicBezTo>
                  <a:cubicBezTo>
                    <a:pt x="1142333" y="1595150"/>
                    <a:pt x="1141286" y="1597722"/>
                    <a:pt x="1137095" y="1597055"/>
                  </a:cubicBezTo>
                  <a:cubicBezTo>
                    <a:pt x="1136333" y="1589435"/>
                    <a:pt x="1133189" y="1588578"/>
                    <a:pt x="1138428" y="1583529"/>
                  </a:cubicBezTo>
                  <a:cubicBezTo>
                    <a:pt x="1135571" y="1580481"/>
                    <a:pt x="1130046" y="1580196"/>
                    <a:pt x="1127570" y="1576767"/>
                  </a:cubicBezTo>
                  <a:cubicBezTo>
                    <a:pt x="1127760" y="1569242"/>
                    <a:pt x="1132427" y="1566289"/>
                    <a:pt x="1134332" y="1560479"/>
                  </a:cubicBezTo>
                  <a:cubicBezTo>
                    <a:pt x="1132142" y="1560384"/>
                    <a:pt x="1129570" y="1560669"/>
                    <a:pt x="1130237" y="1557812"/>
                  </a:cubicBezTo>
                  <a:cubicBezTo>
                    <a:pt x="1129665" y="1554002"/>
                    <a:pt x="1137666" y="1558860"/>
                    <a:pt x="1136999" y="1555050"/>
                  </a:cubicBezTo>
                  <a:cubicBezTo>
                    <a:pt x="1134047" y="1552573"/>
                    <a:pt x="1133094" y="1548096"/>
                    <a:pt x="1130237" y="1545525"/>
                  </a:cubicBezTo>
                  <a:cubicBezTo>
                    <a:pt x="1132237" y="1542000"/>
                    <a:pt x="1137476" y="1542762"/>
                    <a:pt x="1138428" y="1541429"/>
                  </a:cubicBezTo>
                  <a:cubicBezTo>
                    <a:pt x="1138619" y="1532190"/>
                    <a:pt x="1134713" y="1517521"/>
                    <a:pt x="1139762" y="1511616"/>
                  </a:cubicBezTo>
                  <a:cubicBezTo>
                    <a:pt x="1140619" y="1514854"/>
                    <a:pt x="1148144" y="1511425"/>
                    <a:pt x="1149287" y="1514283"/>
                  </a:cubicBezTo>
                  <a:cubicBezTo>
                    <a:pt x="1149287" y="1515616"/>
                    <a:pt x="1149287" y="1517045"/>
                    <a:pt x="1149287" y="1518378"/>
                  </a:cubicBezTo>
                  <a:cubicBezTo>
                    <a:pt x="1149858" y="1521617"/>
                    <a:pt x="1143095" y="1517616"/>
                    <a:pt x="1145191" y="1522474"/>
                  </a:cubicBezTo>
                  <a:cubicBezTo>
                    <a:pt x="1147477" y="1522474"/>
                    <a:pt x="1149668" y="1522474"/>
                    <a:pt x="1151954" y="1522474"/>
                  </a:cubicBezTo>
                  <a:cubicBezTo>
                    <a:pt x="1150430" y="1527141"/>
                    <a:pt x="1152335" y="1528284"/>
                    <a:pt x="1154430" y="1529332"/>
                  </a:cubicBezTo>
                  <a:cubicBezTo>
                    <a:pt x="1154049" y="1530761"/>
                    <a:pt x="1154049" y="1531999"/>
                    <a:pt x="1154430" y="1532285"/>
                  </a:cubicBezTo>
                  <a:cubicBezTo>
                    <a:pt x="1155002" y="1531428"/>
                    <a:pt x="1155954" y="1531237"/>
                    <a:pt x="1157002" y="1531332"/>
                  </a:cubicBezTo>
                  <a:cubicBezTo>
                    <a:pt x="1157192" y="1531523"/>
                    <a:pt x="1157287" y="1531713"/>
                    <a:pt x="1157383" y="1531999"/>
                  </a:cubicBezTo>
                  <a:cubicBezTo>
                    <a:pt x="1157097" y="1533047"/>
                    <a:pt x="1156716" y="1533904"/>
                    <a:pt x="1156240" y="1534761"/>
                  </a:cubicBezTo>
                  <a:cubicBezTo>
                    <a:pt x="1155859" y="1534952"/>
                    <a:pt x="1155287" y="1534952"/>
                    <a:pt x="1154430" y="1534761"/>
                  </a:cubicBezTo>
                  <a:cubicBezTo>
                    <a:pt x="1154430" y="1535523"/>
                    <a:pt x="1154716" y="1536095"/>
                    <a:pt x="1154906" y="1536762"/>
                  </a:cubicBezTo>
                  <a:cubicBezTo>
                    <a:pt x="1151573" y="1540572"/>
                    <a:pt x="1146715" y="1542762"/>
                    <a:pt x="1146524" y="1549620"/>
                  </a:cubicBezTo>
                  <a:close/>
                  <a:moveTo>
                    <a:pt x="1242441" y="2431064"/>
                  </a:moveTo>
                  <a:cubicBezTo>
                    <a:pt x="1240060" y="2429731"/>
                    <a:pt x="1236536" y="2429445"/>
                    <a:pt x="1233773" y="2428588"/>
                  </a:cubicBezTo>
                  <a:cubicBezTo>
                    <a:pt x="1234821" y="2431255"/>
                    <a:pt x="1233202" y="2431159"/>
                    <a:pt x="1231487" y="2431064"/>
                  </a:cubicBezTo>
                  <a:cubicBezTo>
                    <a:pt x="1229963" y="2419824"/>
                    <a:pt x="1233487" y="2406394"/>
                    <a:pt x="1237202" y="2394298"/>
                  </a:cubicBezTo>
                  <a:cubicBezTo>
                    <a:pt x="1238060" y="2396679"/>
                    <a:pt x="1239203" y="2398869"/>
                    <a:pt x="1239965" y="2401346"/>
                  </a:cubicBezTo>
                  <a:cubicBezTo>
                    <a:pt x="1236726" y="2400965"/>
                    <a:pt x="1236726" y="2404013"/>
                    <a:pt x="1236250" y="2406299"/>
                  </a:cubicBezTo>
                  <a:cubicBezTo>
                    <a:pt x="1237679" y="2406490"/>
                    <a:pt x="1239774" y="2406108"/>
                    <a:pt x="1239965" y="2407537"/>
                  </a:cubicBezTo>
                  <a:cubicBezTo>
                    <a:pt x="1233869" y="2409633"/>
                    <a:pt x="1241489" y="2416015"/>
                    <a:pt x="1239965" y="2418682"/>
                  </a:cubicBezTo>
                  <a:cubicBezTo>
                    <a:pt x="1236059" y="2420110"/>
                    <a:pt x="1237107" y="2418777"/>
                    <a:pt x="1232535" y="2418682"/>
                  </a:cubicBezTo>
                  <a:cubicBezTo>
                    <a:pt x="1233107" y="2426111"/>
                    <a:pt x="1244346" y="2421825"/>
                    <a:pt x="1242441" y="2431064"/>
                  </a:cubicBezTo>
                  <a:close/>
                  <a:moveTo>
                    <a:pt x="1242441" y="2422301"/>
                  </a:moveTo>
                  <a:cubicBezTo>
                    <a:pt x="1239774" y="2418300"/>
                    <a:pt x="1243203" y="2415729"/>
                    <a:pt x="1241203" y="2411157"/>
                  </a:cubicBezTo>
                  <a:cubicBezTo>
                    <a:pt x="1245203" y="2409633"/>
                    <a:pt x="1242155" y="2415157"/>
                    <a:pt x="1246156" y="2413633"/>
                  </a:cubicBezTo>
                  <a:cubicBezTo>
                    <a:pt x="1246823" y="2418491"/>
                    <a:pt x="1243012" y="2418777"/>
                    <a:pt x="1242441" y="2422301"/>
                  </a:cubicBezTo>
                  <a:close/>
                  <a:moveTo>
                    <a:pt x="1239965" y="2409918"/>
                  </a:moveTo>
                  <a:cubicBezTo>
                    <a:pt x="1240822" y="2406108"/>
                    <a:pt x="1240822" y="2407537"/>
                    <a:pt x="1239965" y="2403727"/>
                  </a:cubicBezTo>
                  <a:cubicBezTo>
                    <a:pt x="1243870" y="2403918"/>
                    <a:pt x="1244060" y="2400393"/>
                    <a:pt x="1248632" y="2401251"/>
                  </a:cubicBezTo>
                  <a:cubicBezTo>
                    <a:pt x="1245013" y="2403441"/>
                    <a:pt x="1243965" y="2408204"/>
                    <a:pt x="1239965" y="2409918"/>
                  </a:cubicBezTo>
                  <a:close/>
                  <a:moveTo>
                    <a:pt x="1241393" y="2379915"/>
                  </a:moveTo>
                  <a:cubicBezTo>
                    <a:pt x="1240250" y="2378010"/>
                    <a:pt x="1240441" y="2374962"/>
                    <a:pt x="1240250" y="2372199"/>
                  </a:cubicBezTo>
                  <a:cubicBezTo>
                    <a:pt x="1242632" y="2374390"/>
                    <a:pt x="1246632" y="2375057"/>
                    <a:pt x="1248632" y="2377724"/>
                  </a:cubicBezTo>
                  <a:cubicBezTo>
                    <a:pt x="1244441" y="2378772"/>
                    <a:pt x="1243679" y="2379534"/>
                    <a:pt x="1241393" y="2379915"/>
                  </a:cubicBezTo>
                  <a:close/>
                  <a:moveTo>
                    <a:pt x="1239965" y="2370295"/>
                  </a:moveTo>
                  <a:cubicBezTo>
                    <a:pt x="1239965" y="2370199"/>
                    <a:pt x="1239869" y="2370295"/>
                    <a:pt x="1239965" y="2370295"/>
                  </a:cubicBezTo>
                  <a:cubicBezTo>
                    <a:pt x="1239679" y="2369437"/>
                    <a:pt x="1239393" y="2368675"/>
                    <a:pt x="1238822" y="2368294"/>
                  </a:cubicBezTo>
                  <a:cubicBezTo>
                    <a:pt x="1239203" y="2367723"/>
                    <a:pt x="1239679" y="2367151"/>
                    <a:pt x="1240155" y="2366675"/>
                  </a:cubicBezTo>
                  <a:cubicBezTo>
                    <a:pt x="1242917" y="2367818"/>
                    <a:pt x="1242155" y="2365341"/>
                    <a:pt x="1242441" y="2363817"/>
                  </a:cubicBezTo>
                  <a:cubicBezTo>
                    <a:pt x="1242632" y="2363532"/>
                    <a:pt x="1242917" y="2363246"/>
                    <a:pt x="1243108" y="2362960"/>
                  </a:cubicBezTo>
                  <a:cubicBezTo>
                    <a:pt x="1243298" y="2362960"/>
                    <a:pt x="1243394" y="2362865"/>
                    <a:pt x="1243679" y="2362865"/>
                  </a:cubicBezTo>
                  <a:cubicBezTo>
                    <a:pt x="1245584" y="2363055"/>
                    <a:pt x="1248251" y="2362389"/>
                    <a:pt x="1248632" y="2364103"/>
                  </a:cubicBezTo>
                  <a:cubicBezTo>
                    <a:pt x="1247013" y="2367437"/>
                    <a:pt x="1244632" y="2370009"/>
                    <a:pt x="1239965" y="2370295"/>
                  </a:cubicBezTo>
                  <a:close/>
                  <a:moveTo>
                    <a:pt x="1247394" y="2361627"/>
                  </a:moveTo>
                  <a:cubicBezTo>
                    <a:pt x="1246727" y="2360865"/>
                    <a:pt x="1245584" y="2360579"/>
                    <a:pt x="1244346" y="2360293"/>
                  </a:cubicBezTo>
                  <a:cubicBezTo>
                    <a:pt x="1244537" y="2357436"/>
                    <a:pt x="1244727" y="2354578"/>
                    <a:pt x="1245108" y="2351721"/>
                  </a:cubicBezTo>
                  <a:cubicBezTo>
                    <a:pt x="1246537" y="2351816"/>
                    <a:pt x="1248061" y="2351816"/>
                    <a:pt x="1249871" y="2351625"/>
                  </a:cubicBezTo>
                  <a:cubicBezTo>
                    <a:pt x="1249490" y="2355436"/>
                    <a:pt x="1251204" y="2361341"/>
                    <a:pt x="1247394" y="2361627"/>
                  </a:cubicBezTo>
                  <a:close/>
                  <a:moveTo>
                    <a:pt x="1245775" y="2346673"/>
                  </a:moveTo>
                  <a:cubicBezTo>
                    <a:pt x="1246251" y="2342958"/>
                    <a:pt x="1246918" y="2339338"/>
                    <a:pt x="1247585" y="2335719"/>
                  </a:cubicBezTo>
                  <a:cubicBezTo>
                    <a:pt x="1248728" y="2335719"/>
                    <a:pt x="1249775" y="2335814"/>
                    <a:pt x="1249871" y="2336862"/>
                  </a:cubicBezTo>
                  <a:cubicBezTo>
                    <a:pt x="1243679" y="2339529"/>
                    <a:pt x="1251014" y="2343053"/>
                    <a:pt x="1251109" y="2346768"/>
                  </a:cubicBezTo>
                  <a:cubicBezTo>
                    <a:pt x="1249299" y="2346196"/>
                    <a:pt x="1247489" y="2346482"/>
                    <a:pt x="1245775" y="2346673"/>
                  </a:cubicBezTo>
                  <a:close/>
                  <a:moveTo>
                    <a:pt x="1274636" y="2538887"/>
                  </a:moveTo>
                  <a:cubicBezTo>
                    <a:pt x="1274350" y="2540697"/>
                    <a:pt x="1270921" y="2539268"/>
                    <a:pt x="1270921" y="2541364"/>
                  </a:cubicBezTo>
                  <a:cubicBezTo>
                    <a:pt x="1270635" y="2543364"/>
                    <a:pt x="1272159" y="2543554"/>
                    <a:pt x="1272159" y="2545078"/>
                  </a:cubicBezTo>
                  <a:cubicBezTo>
                    <a:pt x="1275969" y="2545935"/>
                    <a:pt x="1275779" y="2542983"/>
                    <a:pt x="1279589" y="2543840"/>
                  </a:cubicBezTo>
                  <a:cubicBezTo>
                    <a:pt x="1274445" y="2547364"/>
                    <a:pt x="1277207" y="2554603"/>
                    <a:pt x="1268444" y="2556223"/>
                  </a:cubicBezTo>
                  <a:cubicBezTo>
                    <a:pt x="1267873" y="2548126"/>
                    <a:pt x="1265111" y="2531934"/>
                    <a:pt x="1274636" y="2538887"/>
                  </a:cubicBezTo>
                  <a:close/>
                  <a:moveTo>
                    <a:pt x="1270921" y="2585941"/>
                  </a:moveTo>
                  <a:cubicBezTo>
                    <a:pt x="1275398" y="2588417"/>
                    <a:pt x="1277683" y="2586512"/>
                    <a:pt x="1278350" y="2582226"/>
                  </a:cubicBezTo>
                  <a:cubicBezTo>
                    <a:pt x="1281684" y="2581368"/>
                    <a:pt x="1277493" y="2588131"/>
                    <a:pt x="1280827" y="2587179"/>
                  </a:cubicBezTo>
                  <a:cubicBezTo>
                    <a:pt x="1280541" y="2589750"/>
                    <a:pt x="1277588" y="2589655"/>
                    <a:pt x="1275874" y="2590893"/>
                  </a:cubicBezTo>
                  <a:cubicBezTo>
                    <a:pt x="1276826" y="2592036"/>
                    <a:pt x="1278160" y="2592799"/>
                    <a:pt x="1279589" y="2593370"/>
                  </a:cubicBezTo>
                  <a:cubicBezTo>
                    <a:pt x="1277969" y="2596704"/>
                    <a:pt x="1274064" y="2597751"/>
                    <a:pt x="1274636" y="2603276"/>
                  </a:cubicBezTo>
                  <a:cubicBezTo>
                    <a:pt x="1266635" y="2599657"/>
                    <a:pt x="1279398" y="2590989"/>
                    <a:pt x="1270921" y="2585941"/>
                  </a:cubicBezTo>
                  <a:close/>
                  <a:moveTo>
                    <a:pt x="1280827" y="2641757"/>
                  </a:moveTo>
                  <a:cubicBezTo>
                    <a:pt x="1276826" y="2639757"/>
                    <a:pt x="1276922" y="2638423"/>
                    <a:pt x="1273397" y="2638042"/>
                  </a:cubicBezTo>
                  <a:cubicBezTo>
                    <a:pt x="1277588" y="2629946"/>
                    <a:pt x="1279684" y="2635185"/>
                    <a:pt x="1280827" y="2641757"/>
                  </a:cubicBezTo>
                  <a:close/>
                  <a:moveTo>
                    <a:pt x="1277112" y="2614516"/>
                  </a:moveTo>
                  <a:cubicBezTo>
                    <a:pt x="1277112" y="2612896"/>
                    <a:pt x="1277112" y="2611182"/>
                    <a:pt x="1277112" y="2609563"/>
                  </a:cubicBezTo>
                  <a:cubicBezTo>
                    <a:pt x="1278541" y="2609753"/>
                    <a:pt x="1279303" y="2609277"/>
                    <a:pt x="1279589" y="2608324"/>
                  </a:cubicBezTo>
                  <a:cubicBezTo>
                    <a:pt x="1281112" y="2604228"/>
                    <a:pt x="1280827" y="2615944"/>
                    <a:pt x="1277112" y="2614516"/>
                  </a:cubicBezTo>
                  <a:close/>
                  <a:moveTo>
                    <a:pt x="1274636" y="2661569"/>
                  </a:moveTo>
                  <a:cubicBezTo>
                    <a:pt x="1271778" y="2660331"/>
                    <a:pt x="1271587" y="2655378"/>
                    <a:pt x="1275874" y="2655378"/>
                  </a:cubicBezTo>
                  <a:cubicBezTo>
                    <a:pt x="1278541" y="2657949"/>
                    <a:pt x="1275779" y="2659378"/>
                    <a:pt x="1274636" y="2661569"/>
                  </a:cubicBezTo>
                  <a:close/>
                  <a:moveTo>
                    <a:pt x="1275874" y="2649186"/>
                  </a:moveTo>
                  <a:cubicBezTo>
                    <a:pt x="1277017" y="2644710"/>
                    <a:pt x="1279589" y="2648424"/>
                    <a:pt x="1283303" y="2647948"/>
                  </a:cubicBezTo>
                  <a:cubicBezTo>
                    <a:pt x="1283399" y="2653663"/>
                    <a:pt x="1279017" y="2648043"/>
                    <a:pt x="1275874" y="2649186"/>
                  </a:cubicBezTo>
                  <a:close/>
                  <a:moveTo>
                    <a:pt x="1280827" y="2576034"/>
                  </a:moveTo>
                  <a:cubicBezTo>
                    <a:pt x="1282256" y="2573749"/>
                    <a:pt x="1282541" y="2570319"/>
                    <a:pt x="1285780" y="2569843"/>
                  </a:cubicBezTo>
                  <a:cubicBezTo>
                    <a:pt x="1284732" y="2572510"/>
                    <a:pt x="1285780" y="2577273"/>
                    <a:pt x="1280827" y="2576034"/>
                  </a:cubicBezTo>
                  <a:close/>
                  <a:moveTo>
                    <a:pt x="1285780" y="2650425"/>
                  </a:moveTo>
                  <a:cubicBezTo>
                    <a:pt x="1286161" y="2647472"/>
                    <a:pt x="1291209" y="2649663"/>
                    <a:pt x="1291971" y="2650425"/>
                  </a:cubicBezTo>
                  <a:cubicBezTo>
                    <a:pt x="1291971" y="2652901"/>
                    <a:pt x="1288637" y="2652044"/>
                    <a:pt x="1289495" y="2655378"/>
                  </a:cubicBezTo>
                  <a:cubicBezTo>
                    <a:pt x="1287875" y="2655092"/>
                    <a:pt x="1288256" y="2652901"/>
                    <a:pt x="1289495" y="2652901"/>
                  </a:cubicBezTo>
                  <a:cubicBezTo>
                    <a:pt x="1288923" y="2651377"/>
                    <a:pt x="1287971" y="2650330"/>
                    <a:pt x="1285780" y="2650425"/>
                  </a:cubicBezTo>
                  <a:close/>
                  <a:moveTo>
                    <a:pt x="1288256" y="2693859"/>
                  </a:moveTo>
                  <a:cubicBezTo>
                    <a:pt x="1291781" y="2695097"/>
                    <a:pt x="1293590" y="2695288"/>
                    <a:pt x="1293209" y="2690144"/>
                  </a:cubicBezTo>
                  <a:cubicBezTo>
                    <a:pt x="1294924" y="2690525"/>
                    <a:pt x="1294257" y="2693192"/>
                    <a:pt x="1294448" y="2695097"/>
                  </a:cubicBezTo>
                  <a:cubicBezTo>
                    <a:pt x="1292352" y="2694716"/>
                    <a:pt x="1287875" y="2699002"/>
                    <a:pt x="1288256" y="2693859"/>
                  </a:cubicBezTo>
                  <a:close/>
                  <a:moveTo>
                    <a:pt x="1296924" y="2652901"/>
                  </a:moveTo>
                  <a:cubicBezTo>
                    <a:pt x="1294638" y="2657188"/>
                    <a:pt x="1296638" y="2658140"/>
                    <a:pt x="1298162" y="2661569"/>
                  </a:cubicBezTo>
                  <a:cubicBezTo>
                    <a:pt x="1294352" y="2662807"/>
                    <a:pt x="1292066" y="2652425"/>
                    <a:pt x="1296924" y="2652901"/>
                  </a:cubicBezTo>
                  <a:close/>
                  <a:moveTo>
                    <a:pt x="1299401" y="2155791"/>
                  </a:moveTo>
                  <a:cubicBezTo>
                    <a:pt x="1297400" y="2152744"/>
                    <a:pt x="1291876" y="2148362"/>
                    <a:pt x="1294448" y="2144647"/>
                  </a:cubicBezTo>
                  <a:cubicBezTo>
                    <a:pt x="1298353" y="2144076"/>
                    <a:pt x="1294924" y="2150838"/>
                    <a:pt x="1299401" y="2149600"/>
                  </a:cubicBezTo>
                  <a:cubicBezTo>
                    <a:pt x="1299401" y="2151696"/>
                    <a:pt x="1299401" y="2153791"/>
                    <a:pt x="1299401" y="2155791"/>
                  </a:cubicBezTo>
                  <a:close/>
                  <a:moveTo>
                    <a:pt x="1326737" y="1912904"/>
                  </a:moveTo>
                  <a:cubicBezTo>
                    <a:pt x="1325785" y="1912237"/>
                    <a:pt x="1324737" y="1911570"/>
                    <a:pt x="1323023" y="1911666"/>
                  </a:cubicBezTo>
                  <a:cubicBezTo>
                    <a:pt x="1323023" y="1910427"/>
                    <a:pt x="1323023" y="1909189"/>
                    <a:pt x="1323023" y="1907951"/>
                  </a:cubicBezTo>
                  <a:cubicBezTo>
                    <a:pt x="1324261" y="1907951"/>
                    <a:pt x="1325499" y="1907951"/>
                    <a:pt x="1326737" y="1907951"/>
                  </a:cubicBezTo>
                  <a:cubicBezTo>
                    <a:pt x="1326737" y="1909570"/>
                    <a:pt x="1326737" y="1911189"/>
                    <a:pt x="1326737" y="1912904"/>
                  </a:cubicBezTo>
                  <a:close/>
                  <a:moveTo>
                    <a:pt x="1325499" y="1875661"/>
                  </a:moveTo>
                  <a:cubicBezTo>
                    <a:pt x="1322165" y="1874518"/>
                    <a:pt x="1321689" y="1870708"/>
                    <a:pt x="1322356" y="1867279"/>
                  </a:cubicBezTo>
                  <a:cubicBezTo>
                    <a:pt x="1322832" y="1865946"/>
                    <a:pt x="1323308" y="1864612"/>
                    <a:pt x="1323689" y="1863183"/>
                  </a:cubicBezTo>
                  <a:cubicBezTo>
                    <a:pt x="1323880" y="1862802"/>
                    <a:pt x="1324070" y="1862326"/>
                    <a:pt x="1324261" y="1862040"/>
                  </a:cubicBezTo>
                  <a:cubicBezTo>
                    <a:pt x="1329595" y="1863945"/>
                    <a:pt x="1324928" y="1871089"/>
                    <a:pt x="1325499" y="1875661"/>
                  </a:cubicBezTo>
                  <a:close/>
                  <a:moveTo>
                    <a:pt x="1338358" y="1496280"/>
                  </a:moveTo>
                  <a:cubicBezTo>
                    <a:pt x="1338358" y="1494756"/>
                    <a:pt x="1338358" y="1493232"/>
                    <a:pt x="1338358" y="1491708"/>
                  </a:cubicBezTo>
                  <a:cubicBezTo>
                    <a:pt x="1340358" y="1492756"/>
                    <a:pt x="1342073" y="1493994"/>
                    <a:pt x="1341501" y="1497614"/>
                  </a:cubicBezTo>
                  <a:cubicBezTo>
                    <a:pt x="1339787" y="1497900"/>
                    <a:pt x="1338929" y="1497233"/>
                    <a:pt x="1338358" y="1496280"/>
                  </a:cubicBezTo>
                  <a:close/>
                  <a:moveTo>
                    <a:pt x="1346549" y="1681065"/>
                  </a:moveTo>
                  <a:cubicBezTo>
                    <a:pt x="1342549" y="1682589"/>
                    <a:pt x="1345597" y="1677065"/>
                    <a:pt x="1341596" y="1678589"/>
                  </a:cubicBezTo>
                  <a:cubicBezTo>
                    <a:pt x="1343025" y="1675922"/>
                    <a:pt x="1343025" y="1671826"/>
                    <a:pt x="1346549" y="1671159"/>
                  </a:cubicBezTo>
                  <a:cubicBezTo>
                    <a:pt x="1346359" y="1676779"/>
                    <a:pt x="1345502" y="1676017"/>
                    <a:pt x="1346549" y="1681065"/>
                  </a:cubicBezTo>
                  <a:close/>
                  <a:moveTo>
                    <a:pt x="1342835" y="1523617"/>
                  </a:moveTo>
                  <a:cubicBezTo>
                    <a:pt x="1342930" y="1520474"/>
                    <a:pt x="1343025" y="1517235"/>
                    <a:pt x="1346549" y="1517426"/>
                  </a:cubicBezTo>
                  <a:cubicBezTo>
                    <a:pt x="1345406" y="1519617"/>
                    <a:pt x="1346549" y="1524093"/>
                    <a:pt x="1342835" y="1523617"/>
                  </a:cubicBezTo>
                  <a:close/>
                  <a:moveTo>
                    <a:pt x="1346549" y="995551"/>
                  </a:moveTo>
                  <a:cubicBezTo>
                    <a:pt x="1345121" y="995361"/>
                    <a:pt x="1344358" y="995837"/>
                    <a:pt x="1344073" y="996789"/>
                  </a:cubicBezTo>
                  <a:cubicBezTo>
                    <a:pt x="1343597" y="996789"/>
                    <a:pt x="1343311" y="996694"/>
                    <a:pt x="1343025" y="996599"/>
                  </a:cubicBezTo>
                  <a:cubicBezTo>
                    <a:pt x="1342835" y="994313"/>
                    <a:pt x="1342644" y="992027"/>
                    <a:pt x="1342263" y="989836"/>
                  </a:cubicBezTo>
                  <a:cubicBezTo>
                    <a:pt x="1344549" y="987836"/>
                    <a:pt x="1347407" y="992408"/>
                    <a:pt x="1346549" y="995551"/>
                  </a:cubicBezTo>
                  <a:close/>
                  <a:moveTo>
                    <a:pt x="1346549" y="981930"/>
                  </a:moveTo>
                  <a:cubicBezTo>
                    <a:pt x="1345787" y="981930"/>
                    <a:pt x="1344930" y="981930"/>
                    <a:pt x="1344073" y="981930"/>
                  </a:cubicBezTo>
                  <a:cubicBezTo>
                    <a:pt x="1344644" y="978025"/>
                    <a:pt x="1341311" y="977073"/>
                    <a:pt x="1344073" y="974501"/>
                  </a:cubicBezTo>
                  <a:cubicBezTo>
                    <a:pt x="1346549" y="974787"/>
                    <a:pt x="1345216" y="979073"/>
                    <a:pt x="1347787" y="979454"/>
                  </a:cubicBezTo>
                  <a:cubicBezTo>
                    <a:pt x="1347502" y="980406"/>
                    <a:pt x="1346549" y="980692"/>
                    <a:pt x="1346549" y="981930"/>
                  </a:cubicBezTo>
                  <a:close/>
                  <a:moveTo>
                    <a:pt x="1353979" y="1078609"/>
                  </a:moveTo>
                  <a:cubicBezTo>
                    <a:pt x="1357408" y="1078038"/>
                    <a:pt x="1355122" y="1083181"/>
                    <a:pt x="1357694" y="1083562"/>
                  </a:cubicBezTo>
                  <a:cubicBezTo>
                    <a:pt x="1357312" y="1085181"/>
                    <a:pt x="1354550" y="1084610"/>
                    <a:pt x="1352741" y="1084800"/>
                  </a:cubicBezTo>
                  <a:cubicBezTo>
                    <a:pt x="1351693" y="1081276"/>
                    <a:pt x="1354455" y="1081657"/>
                    <a:pt x="1353979" y="1078609"/>
                  </a:cubicBezTo>
                  <a:close/>
                  <a:moveTo>
                    <a:pt x="1353979" y="1110804"/>
                  </a:moveTo>
                  <a:cubicBezTo>
                    <a:pt x="1356074" y="1110804"/>
                    <a:pt x="1358075" y="1110804"/>
                    <a:pt x="1360170" y="1110804"/>
                  </a:cubicBezTo>
                  <a:cubicBezTo>
                    <a:pt x="1362075" y="1114614"/>
                    <a:pt x="1352074" y="1114614"/>
                    <a:pt x="1353979" y="1110804"/>
                  </a:cubicBezTo>
                  <a:close/>
                  <a:moveTo>
                    <a:pt x="1365123" y="1210054"/>
                  </a:moveTo>
                  <a:cubicBezTo>
                    <a:pt x="1362170" y="1209768"/>
                    <a:pt x="1364361" y="1204625"/>
                    <a:pt x="1365123" y="1203863"/>
                  </a:cubicBezTo>
                  <a:cubicBezTo>
                    <a:pt x="1369505" y="1204815"/>
                    <a:pt x="1366552" y="1208149"/>
                    <a:pt x="1365123" y="1210054"/>
                  </a:cubicBezTo>
                  <a:close/>
                  <a:moveTo>
                    <a:pt x="1370076" y="1219960"/>
                  </a:moveTo>
                  <a:cubicBezTo>
                    <a:pt x="1367885" y="1219674"/>
                    <a:pt x="1367219" y="1217769"/>
                    <a:pt x="1367600" y="1215007"/>
                  </a:cubicBezTo>
                  <a:cubicBezTo>
                    <a:pt x="1368838" y="1215007"/>
                    <a:pt x="1370076" y="1215007"/>
                    <a:pt x="1371314" y="1215007"/>
                  </a:cubicBezTo>
                  <a:cubicBezTo>
                    <a:pt x="1371886" y="1217579"/>
                    <a:pt x="1370457" y="1218246"/>
                    <a:pt x="1370076" y="1219960"/>
                  </a:cubicBezTo>
                  <a:close/>
                  <a:moveTo>
                    <a:pt x="1378744" y="1300542"/>
                  </a:moveTo>
                  <a:cubicBezTo>
                    <a:pt x="1378268" y="1297684"/>
                    <a:pt x="1373315" y="1299303"/>
                    <a:pt x="1373791" y="1295589"/>
                  </a:cubicBezTo>
                  <a:cubicBezTo>
                    <a:pt x="1374743" y="1295779"/>
                    <a:pt x="1375029" y="1296827"/>
                    <a:pt x="1376267" y="1296827"/>
                  </a:cubicBezTo>
                  <a:cubicBezTo>
                    <a:pt x="1377506" y="1296827"/>
                    <a:pt x="1377220" y="1295303"/>
                    <a:pt x="1377506" y="1294350"/>
                  </a:cubicBezTo>
                  <a:cubicBezTo>
                    <a:pt x="1380649" y="1294446"/>
                    <a:pt x="1380458" y="1298922"/>
                    <a:pt x="1378744" y="1300542"/>
                  </a:cubicBezTo>
                  <a:close/>
                  <a:moveTo>
                    <a:pt x="1398556" y="3003707"/>
                  </a:moveTo>
                  <a:cubicBezTo>
                    <a:pt x="1395984" y="3004374"/>
                    <a:pt x="1395032" y="3006755"/>
                    <a:pt x="1391126" y="3006183"/>
                  </a:cubicBezTo>
                  <a:cubicBezTo>
                    <a:pt x="1395222" y="2998182"/>
                    <a:pt x="1393412" y="2988276"/>
                    <a:pt x="1394841" y="2981418"/>
                  </a:cubicBezTo>
                  <a:cubicBezTo>
                    <a:pt x="1398746" y="2981990"/>
                    <a:pt x="1399699" y="2978751"/>
                    <a:pt x="1402271" y="2981418"/>
                  </a:cubicBezTo>
                  <a:cubicBezTo>
                    <a:pt x="1399985" y="2987800"/>
                    <a:pt x="1397984" y="2994373"/>
                    <a:pt x="1398556" y="3003707"/>
                  </a:cubicBezTo>
                  <a:close/>
                  <a:moveTo>
                    <a:pt x="1548575" y="2800443"/>
                  </a:moveTo>
                  <a:cubicBezTo>
                    <a:pt x="1547241" y="2807587"/>
                    <a:pt x="1554766" y="2805873"/>
                    <a:pt x="1552289" y="2814064"/>
                  </a:cubicBezTo>
                  <a:cubicBezTo>
                    <a:pt x="1545812" y="2807873"/>
                    <a:pt x="1542383" y="2806158"/>
                    <a:pt x="1539907" y="2796729"/>
                  </a:cubicBezTo>
                  <a:cubicBezTo>
                    <a:pt x="1544479" y="2797300"/>
                    <a:pt x="1543336" y="2803777"/>
                    <a:pt x="1548575" y="2800443"/>
                  </a:cubicBezTo>
                  <a:close/>
                  <a:moveTo>
                    <a:pt x="1506474" y="684369"/>
                  </a:moveTo>
                  <a:cubicBezTo>
                    <a:pt x="1510856" y="685417"/>
                    <a:pt x="1512475" y="689037"/>
                    <a:pt x="1512665" y="694275"/>
                  </a:cubicBezTo>
                  <a:cubicBezTo>
                    <a:pt x="1510570" y="694275"/>
                    <a:pt x="1508570" y="694275"/>
                    <a:pt x="1506474" y="694275"/>
                  </a:cubicBezTo>
                  <a:cubicBezTo>
                    <a:pt x="1504664" y="692561"/>
                    <a:pt x="1504664" y="686274"/>
                    <a:pt x="1506474" y="684369"/>
                  </a:cubicBezTo>
                  <a:close/>
                  <a:moveTo>
                    <a:pt x="1508951" y="2536410"/>
                  </a:moveTo>
                  <a:cubicBezTo>
                    <a:pt x="1506760" y="2532029"/>
                    <a:pt x="1513427" y="2525076"/>
                    <a:pt x="1507712" y="2520313"/>
                  </a:cubicBezTo>
                  <a:cubicBezTo>
                    <a:pt x="1515904" y="2518789"/>
                    <a:pt x="1508379" y="2532600"/>
                    <a:pt x="1512665" y="2537649"/>
                  </a:cubicBezTo>
                  <a:cubicBezTo>
                    <a:pt x="1508951" y="2536410"/>
                    <a:pt x="1510475" y="2540411"/>
                    <a:pt x="1510189" y="2542602"/>
                  </a:cubicBezTo>
                  <a:cubicBezTo>
                    <a:pt x="1508379" y="2539840"/>
                    <a:pt x="1504664" y="2538982"/>
                    <a:pt x="1503998" y="2535172"/>
                  </a:cubicBezTo>
                  <a:cubicBezTo>
                    <a:pt x="1506569" y="2534601"/>
                    <a:pt x="1507236" y="2536030"/>
                    <a:pt x="1508951" y="2536410"/>
                  </a:cubicBezTo>
                  <a:close/>
                  <a:moveTo>
                    <a:pt x="1510189" y="2573558"/>
                  </a:moveTo>
                  <a:cubicBezTo>
                    <a:pt x="1509617" y="2576320"/>
                    <a:pt x="1503617" y="2574510"/>
                    <a:pt x="1502759" y="2573558"/>
                  </a:cubicBezTo>
                  <a:cubicBezTo>
                    <a:pt x="1503617" y="2569081"/>
                    <a:pt x="1508570" y="2571843"/>
                    <a:pt x="1510189" y="2573558"/>
                  </a:cubicBezTo>
                  <a:close/>
                  <a:moveTo>
                    <a:pt x="1511427" y="2583464"/>
                  </a:moveTo>
                  <a:cubicBezTo>
                    <a:pt x="1507903" y="2583274"/>
                    <a:pt x="1505522" y="2581940"/>
                    <a:pt x="1506474" y="2577273"/>
                  </a:cubicBezTo>
                  <a:cubicBezTo>
                    <a:pt x="1509522" y="2575653"/>
                    <a:pt x="1512475" y="2580035"/>
                    <a:pt x="1512665" y="2577273"/>
                  </a:cubicBezTo>
                  <a:cubicBezTo>
                    <a:pt x="1517142" y="2579559"/>
                    <a:pt x="1510475" y="2580702"/>
                    <a:pt x="1511427" y="2583464"/>
                  </a:cubicBezTo>
                  <a:close/>
                  <a:moveTo>
                    <a:pt x="1495330" y="574070"/>
                  </a:moveTo>
                  <a:cubicBezTo>
                    <a:pt x="1496568" y="574070"/>
                    <a:pt x="1497806" y="574070"/>
                    <a:pt x="1499045" y="574070"/>
                  </a:cubicBezTo>
                  <a:cubicBezTo>
                    <a:pt x="1499140" y="581595"/>
                    <a:pt x="1496187" y="580071"/>
                    <a:pt x="1496568" y="588929"/>
                  </a:cubicBezTo>
                  <a:cubicBezTo>
                    <a:pt x="1492282" y="586262"/>
                    <a:pt x="1494282" y="586357"/>
                    <a:pt x="1492853" y="590167"/>
                  </a:cubicBezTo>
                  <a:cubicBezTo>
                    <a:pt x="1491710" y="589691"/>
                    <a:pt x="1490662" y="589024"/>
                    <a:pt x="1490377" y="587691"/>
                  </a:cubicBezTo>
                  <a:cubicBezTo>
                    <a:pt x="1484662" y="588834"/>
                    <a:pt x="1490377" y="593691"/>
                    <a:pt x="1484186" y="593882"/>
                  </a:cubicBezTo>
                  <a:cubicBezTo>
                    <a:pt x="1482281" y="590167"/>
                    <a:pt x="1487900" y="585690"/>
                    <a:pt x="1482947" y="586452"/>
                  </a:cubicBezTo>
                  <a:cubicBezTo>
                    <a:pt x="1483138" y="578642"/>
                    <a:pt x="1496949" y="580071"/>
                    <a:pt x="1495330" y="574070"/>
                  </a:cubicBezTo>
                  <a:close/>
                  <a:moveTo>
                    <a:pt x="1470470" y="2558699"/>
                  </a:moveTo>
                  <a:cubicBezTo>
                    <a:pt x="1472756" y="2556318"/>
                    <a:pt x="1470565" y="2555556"/>
                    <a:pt x="1470470" y="2552508"/>
                  </a:cubicBezTo>
                  <a:cubicBezTo>
                    <a:pt x="1474756" y="2552032"/>
                    <a:pt x="1475708" y="2559651"/>
                    <a:pt x="1470470" y="2558699"/>
                  </a:cubicBezTo>
                  <a:close/>
                  <a:moveTo>
                    <a:pt x="1470470" y="582738"/>
                  </a:moveTo>
                  <a:cubicBezTo>
                    <a:pt x="1467898" y="582357"/>
                    <a:pt x="1467136" y="580261"/>
                    <a:pt x="1465517" y="579023"/>
                  </a:cubicBezTo>
                  <a:cubicBezTo>
                    <a:pt x="1466660" y="576927"/>
                    <a:pt x="1467803" y="574737"/>
                    <a:pt x="1471708" y="575308"/>
                  </a:cubicBezTo>
                  <a:cubicBezTo>
                    <a:pt x="1471708" y="576546"/>
                    <a:pt x="1470184" y="576261"/>
                    <a:pt x="1469231" y="576546"/>
                  </a:cubicBezTo>
                  <a:cubicBezTo>
                    <a:pt x="1468755" y="579594"/>
                    <a:pt x="1471517" y="579309"/>
                    <a:pt x="1470470" y="582738"/>
                  </a:cubicBezTo>
                  <a:close/>
                  <a:moveTo>
                    <a:pt x="1471708" y="556734"/>
                  </a:moveTo>
                  <a:cubicBezTo>
                    <a:pt x="1466469" y="560735"/>
                    <a:pt x="1471898" y="569212"/>
                    <a:pt x="1465517" y="570355"/>
                  </a:cubicBezTo>
                  <a:cubicBezTo>
                    <a:pt x="1466469" y="564164"/>
                    <a:pt x="1465993" y="564259"/>
                    <a:pt x="1464278" y="559211"/>
                  </a:cubicBezTo>
                  <a:cubicBezTo>
                    <a:pt x="1468088" y="559020"/>
                    <a:pt x="1466374" y="557211"/>
                    <a:pt x="1471708" y="556734"/>
                  </a:cubicBezTo>
                  <a:close/>
                  <a:moveTo>
                    <a:pt x="1454372" y="524540"/>
                  </a:moveTo>
                  <a:cubicBezTo>
                    <a:pt x="1459706" y="525588"/>
                    <a:pt x="1458278" y="525397"/>
                    <a:pt x="1460564" y="522063"/>
                  </a:cubicBezTo>
                  <a:cubicBezTo>
                    <a:pt x="1463231" y="521492"/>
                    <a:pt x="1462945" y="523873"/>
                    <a:pt x="1463040" y="525778"/>
                  </a:cubicBezTo>
                  <a:cubicBezTo>
                    <a:pt x="1467707" y="523587"/>
                    <a:pt x="1463516" y="520254"/>
                    <a:pt x="1465517" y="515872"/>
                  </a:cubicBezTo>
                  <a:cubicBezTo>
                    <a:pt x="1466755" y="515872"/>
                    <a:pt x="1467993" y="515872"/>
                    <a:pt x="1469231" y="515872"/>
                  </a:cubicBezTo>
                  <a:cubicBezTo>
                    <a:pt x="1472565" y="520444"/>
                    <a:pt x="1467803" y="525492"/>
                    <a:pt x="1469231" y="531969"/>
                  </a:cubicBezTo>
                  <a:cubicBezTo>
                    <a:pt x="1465612" y="530731"/>
                    <a:pt x="1465612" y="525683"/>
                    <a:pt x="1459325" y="527016"/>
                  </a:cubicBezTo>
                  <a:cubicBezTo>
                    <a:pt x="1456754" y="527302"/>
                    <a:pt x="1458944" y="532446"/>
                    <a:pt x="1456849" y="533208"/>
                  </a:cubicBezTo>
                  <a:cubicBezTo>
                    <a:pt x="1450562" y="530636"/>
                    <a:pt x="1456754" y="529112"/>
                    <a:pt x="1454372" y="524540"/>
                  </a:cubicBezTo>
                  <a:close/>
                  <a:moveTo>
                    <a:pt x="1456849" y="555496"/>
                  </a:moveTo>
                  <a:cubicBezTo>
                    <a:pt x="1458563" y="557115"/>
                    <a:pt x="1459325" y="559211"/>
                    <a:pt x="1461802" y="556734"/>
                  </a:cubicBezTo>
                  <a:cubicBezTo>
                    <a:pt x="1459992" y="553686"/>
                    <a:pt x="1461421" y="545400"/>
                    <a:pt x="1466755" y="545590"/>
                  </a:cubicBezTo>
                  <a:cubicBezTo>
                    <a:pt x="1465802" y="550257"/>
                    <a:pt x="1468279" y="551496"/>
                    <a:pt x="1467993" y="555496"/>
                  </a:cubicBezTo>
                  <a:cubicBezTo>
                    <a:pt x="1462659" y="551781"/>
                    <a:pt x="1462087" y="554829"/>
                    <a:pt x="1461802" y="561687"/>
                  </a:cubicBezTo>
                  <a:cubicBezTo>
                    <a:pt x="1456944" y="562640"/>
                    <a:pt x="1454944" y="557592"/>
                    <a:pt x="1456849" y="555496"/>
                  </a:cubicBezTo>
                  <a:close/>
                  <a:moveTo>
                    <a:pt x="1472946" y="463770"/>
                  </a:moveTo>
                  <a:cubicBezTo>
                    <a:pt x="1475994" y="463294"/>
                    <a:pt x="1475613" y="466056"/>
                    <a:pt x="1479137" y="465009"/>
                  </a:cubicBezTo>
                  <a:cubicBezTo>
                    <a:pt x="1478661" y="470057"/>
                    <a:pt x="1475899" y="464913"/>
                    <a:pt x="1472946" y="467485"/>
                  </a:cubicBezTo>
                  <a:cubicBezTo>
                    <a:pt x="1472946" y="466247"/>
                    <a:pt x="1472946" y="465009"/>
                    <a:pt x="1472946" y="463770"/>
                  </a:cubicBezTo>
                  <a:close/>
                  <a:moveTo>
                    <a:pt x="1467993" y="478629"/>
                  </a:moveTo>
                  <a:cubicBezTo>
                    <a:pt x="1469993" y="478534"/>
                    <a:pt x="1472756" y="479201"/>
                    <a:pt x="1472946" y="477391"/>
                  </a:cubicBezTo>
                  <a:cubicBezTo>
                    <a:pt x="1475423" y="478248"/>
                    <a:pt x="1476280" y="480725"/>
                    <a:pt x="1476661" y="483582"/>
                  </a:cubicBezTo>
                  <a:cubicBezTo>
                    <a:pt x="1468183" y="480344"/>
                    <a:pt x="1475994" y="488821"/>
                    <a:pt x="1471708" y="494727"/>
                  </a:cubicBezTo>
                  <a:cubicBezTo>
                    <a:pt x="1474184" y="496441"/>
                    <a:pt x="1476566" y="498156"/>
                    <a:pt x="1475423" y="503394"/>
                  </a:cubicBezTo>
                  <a:cubicBezTo>
                    <a:pt x="1471517" y="503966"/>
                    <a:pt x="1472184" y="500061"/>
                    <a:pt x="1469231" y="499680"/>
                  </a:cubicBezTo>
                  <a:cubicBezTo>
                    <a:pt x="1469136" y="505966"/>
                    <a:pt x="1472375" y="511872"/>
                    <a:pt x="1465517" y="513300"/>
                  </a:cubicBezTo>
                  <a:cubicBezTo>
                    <a:pt x="1463897" y="504537"/>
                    <a:pt x="1457706" y="498632"/>
                    <a:pt x="1464278" y="491012"/>
                  </a:cubicBezTo>
                  <a:cubicBezTo>
                    <a:pt x="1465898" y="491488"/>
                    <a:pt x="1466183" y="493203"/>
                    <a:pt x="1467993" y="493488"/>
                  </a:cubicBezTo>
                  <a:cubicBezTo>
                    <a:pt x="1467993" y="488535"/>
                    <a:pt x="1467993" y="483582"/>
                    <a:pt x="1467993" y="478629"/>
                  </a:cubicBezTo>
                  <a:close/>
                  <a:moveTo>
                    <a:pt x="1451896" y="472438"/>
                  </a:moveTo>
                  <a:cubicBezTo>
                    <a:pt x="1453039" y="464723"/>
                    <a:pt x="1460183" y="459103"/>
                    <a:pt x="1459325" y="452626"/>
                  </a:cubicBezTo>
                  <a:cubicBezTo>
                    <a:pt x="1466564" y="462342"/>
                    <a:pt x="1460087" y="461675"/>
                    <a:pt x="1464278" y="471200"/>
                  </a:cubicBezTo>
                  <a:cubicBezTo>
                    <a:pt x="1462850" y="467199"/>
                    <a:pt x="1459992" y="471676"/>
                    <a:pt x="1456849" y="468723"/>
                  </a:cubicBezTo>
                  <a:cubicBezTo>
                    <a:pt x="1460945" y="477391"/>
                    <a:pt x="1454277" y="480630"/>
                    <a:pt x="1455611" y="491012"/>
                  </a:cubicBezTo>
                  <a:cubicBezTo>
                    <a:pt x="1453134" y="490155"/>
                    <a:pt x="1452277" y="487678"/>
                    <a:pt x="1451896" y="484821"/>
                  </a:cubicBezTo>
                  <a:cubicBezTo>
                    <a:pt x="1457611" y="489012"/>
                    <a:pt x="1451324" y="476724"/>
                    <a:pt x="1451896" y="472438"/>
                  </a:cubicBezTo>
                  <a:close/>
                  <a:moveTo>
                    <a:pt x="1454372" y="509681"/>
                  </a:moveTo>
                  <a:cubicBezTo>
                    <a:pt x="1453706" y="515396"/>
                    <a:pt x="1456468" y="516729"/>
                    <a:pt x="1454372" y="520825"/>
                  </a:cubicBezTo>
                  <a:cubicBezTo>
                    <a:pt x="1450658" y="519301"/>
                    <a:pt x="1449133" y="510633"/>
                    <a:pt x="1454372" y="509681"/>
                  </a:cubicBezTo>
                  <a:close/>
                  <a:moveTo>
                    <a:pt x="1451896" y="2556223"/>
                  </a:moveTo>
                  <a:cubicBezTo>
                    <a:pt x="1455230" y="2559080"/>
                    <a:pt x="1448657" y="2559556"/>
                    <a:pt x="1451896" y="2562414"/>
                  </a:cubicBezTo>
                  <a:cubicBezTo>
                    <a:pt x="1455134" y="2562795"/>
                    <a:pt x="1452848" y="2557556"/>
                    <a:pt x="1456849" y="2558699"/>
                  </a:cubicBezTo>
                  <a:cubicBezTo>
                    <a:pt x="1461611" y="2563747"/>
                    <a:pt x="1450753" y="2560890"/>
                    <a:pt x="1453134" y="2567367"/>
                  </a:cubicBezTo>
                  <a:cubicBezTo>
                    <a:pt x="1449324" y="2568319"/>
                    <a:pt x="1451610" y="2563081"/>
                    <a:pt x="1446943" y="2564890"/>
                  </a:cubicBezTo>
                  <a:cubicBezTo>
                    <a:pt x="1447514" y="2560890"/>
                    <a:pt x="1448467" y="2557366"/>
                    <a:pt x="1451896" y="2556223"/>
                  </a:cubicBezTo>
                  <a:close/>
                  <a:moveTo>
                    <a:pt x="1441990" y="653413"/>
                  </a:moveTo>
                  <a:cubicBezTo>
                    <a:pt x="1441895" y="656556"/>
                    <a:pt x="1436656" y="654747"/>
                    <a:pt x="1438275" y="659604"/>
                  </a:cubicBezTo>
                  <a:cubicBezTo>
                    <a:pt x="1434275" y="657414"/>
                    <a:pt x="1430274" y="655223"/>
                    <a:pt x="1429607" y="649698"/>
                  </a:cubicBezTo>
                  <a:cubicBezTo>
                    <a:pt x="1436656" y="650270"/>
                    <a:pt x="1433703" y="655890"/>
                    <a:pt x="1441990" y="653413"/>
                  </a:cubicBezTo>
                  <a:close/>
                  <a:moveTo>
                    <a:pt x="1438275" y="634839"/>
                  </a:moveTo>
                  <a:cubicBezTo>
                    <a:pt x="1436656" y="637221"/>
                    <a:pt x="1432751" y="633411"/>
                    <a:pt x="1429607" y="636078"/>
                  </a:cubicBezTo>
                  <a:cubicBezTo>
                    <a:pt x="1427798" y="631410"/>
                    <a:pt x="1433036" y="633696"/>
                    <a:pt x="1432084" y="629886"/>
                  </a:cubicBezTo>
                  <a:cubicBezTo>
                    <a:pt x="1427226" y="630077"/>
                    <a:pt x="1429703" y="626362"/>
                    <a:pt x="1428369" y="618742"/>
                  </a:cubicBezTo>
                  <a:cubicBezTo>
                    <a:pt x="1433036" y="619504"/>
                    <a:pt x="1427036" y="623886"/>
                    <a:pt x="1433322" y="623695"/>
                  </a:cubicBezTo>
                  <a:cubicBezTo>
                    <a:pt x="1435989" y="622552"/>
                    <a:pt x="1431036" y="618742"/>
                    <a:pt x="1432084" y="614932"/>
                  </a:cubicBezTo>
                  <a:cubicBezTo>
                    <a:pt x="1441609" y="619599"/>
                    <a:pt x="1431417" y="626648"/>
                    <a:pt x="1438275" y="634839"/>
                  </a:cubicBezTo>
                  <a:close/>
                  <a:moveTo>
                    <a:pt x="1429607" y="574070"/>
                  </a:moveTo>
                  <a:cubicBezTo>
                    <a:pt x="1431608" y="573594"/>
                    <a:pt x="1433703" y="578737"/>
                    <a:pt x="1430846" y="579023"/>
                  </a:cubicBezTo>
                  <a:cubicBezTo>
                    <a:pt x="1431703" y="580261"/>
                    <a:pt x="1433703" y="580356"/>
                    <a:pt x="1433322" y="582738"/>
                  </a:cubicBezTo>
                  <a:cubicBezTo>
                    <a:pt x="1431036" y="583881"/>
                    <a:pt x="1429131" y="579023"/>
                    <a:pt x="1428369" y="582738"/>
                  </a:cubicBezTo>
                  <a:cubicBezTo>
                    <a:pt x="1426178" y="582166"/>
                    <a:pt x="1429703" y="576832"/>
                    <a:pt x="1429607" y="574070"/>
                  </a:cubicBezTo>
                  <a:close/>
                  <a:moveTo>
                    <a:pt x="1409795" y="2843782"/>
                  </a:moveTo>
                  <a:cubicBezTo>
                    <a:pt x="1413415" y="2842449"/>
                    <a:pt x="1413415" y="2837496"/>
                    <a:pt x="1419701" y="2838829"/>
                  </a:cubicBezTo>
                  <a:cubicBezTo>
                    <a:pt x="1421892" y="2857117"/>
                    <a:pt x="1418177" y="2873215"/>
                    <a:pt x="1414748" y="2889598"/>
                  </a:cubicBezTo>
                  <a:cubicBezTo>
                    <a:pt x="1407319" y="2878549"/>
                    <a:pt x="1415891" y="2858451"/>
                    <a:pt x="1409795" y="2843782"/>
                  </a:cubicBezTo>
                  <a:close/>
                  <a:moveTo>
                    <a:pt x="1420940" y="2904552"/>
                  </a:moveTo>
                  <a:cubicBezTo>
                    <a:pt x="1416463" y="2903790"/>
                    <a:pt x="1417320" y="2908362"/>
                    <a:pt x="1413510" y="2908266"/>
                  </a:cubicBezTo>
                  <a:cubicBezTo>
                    <a:pt x="1410938" y="2894455"/>
                    <a:pt x="1423226" y="2885025"/>
                    <a:pt x="1422178" y="2868642"/>
                  </a:cubicBezTo>
                  <a:cubicBezTo>
                    <a:pt x="1434941" y="2879120"/>
                    <a:pt x="1423130" y="2890455"/>
                    <a:pt x="1420940" y="2904552"/>
                  </a:cubicBezTo>
                  <a:close/>
                  <a:moveTo>
                    <a:pt x="1429607" y="2666522"/>
                  </a:moveTo>
                  <a:cubicBezTo>
                    <a:pt x="1425321" y="2667951"/>
                    <a:pt x="1425893" y="2657473"/>
                    <a:pt x="1430846" y="2660331"/>
                  </a:cubicBezTo>
                  <a:cubicBezTo>
                    <a:pt x="1430179" y="2662141"/>
                    <a:pt x="1432274" y="2666713"/>
                    <a:pt x="1429607" y="2666522"/>
                  </a:cubicBezTo>
                  <a:close/>
                  <a:moveTo>
                    <a:pt x="1432084" y="2655378"/>
                  </a:moveTo>
                  <a:cubicBezTo>
                    <a:pt x="1428845" y="2655759"/>
                    <a:pt x="1427512" y="2645662"/>
                    <a:pt x="1433322" y="2647948"/>
                  </a:cubicBezTo>
                  <a:cubicBezTo>
                    <a:pt x="1433512" y="2650996"/>
                    <a:pt x="1433512" y="2653949"/>
                    <a:pt x="1432084" y="2655378"/>
                  </a:cubicBezTo>
                  <a:close/>
                  <a:moveTo>
                    <a:pt x="1434560" y="670749"/>
                  </a:moveTo>
                  <a:cubicBezTo>
                    <a:pt x="1434751" y="669320"/>
                    <a:pt x="1436846" y="669701"/>
                    <a:pt x="1438275" y="669510"/>
                  </a:cubicBezTo>
                  <a:cubicBezTo>
                    <a:pt x="1438847" y="665605"/>
                    <a:pt x="1435608" y="664653"/>
                    <a:pt x="1438275" y="662081"/>
                  </a:cubicBezTo>
                  <a:cubicBezTo>
                    <a:pt x="1442466" y="663414"/>
                    <a:pt x="1438370" y="665891"/>
                    <a:pt x="1440752" y="669510"/>
                  </a:cubicBezTo>
                  <a:cubicBezTo>
                    <a:pt x="1436846" y="668939"/>
                    <a:pt x="1437513" y="673797"/>
                    <a:pt x="1434560" y="670749"/>
                  </a:cubicBezTo>
                  <a:close/>
                  <a:moveTo>
                    <a:pt x="1441990" y="690656"/>
                  </a:moveTo>
                  <a:cubicBezTo>
                    <a:pt x="1445324" y="691989"/>
                    <a:pt x="1445895" y="702086"/>
                    <a:pt x="1440752" y="701800"/>
                  </a:cubicBezTo>
                  <a:cubicBezTo>
                    <a:pt x="1440656" y="696466"/>
                    <a:pt x="1438180" y="693609"/>
                    <a:pt x="1441990" y="690656"/>
                  </a:cubicBezTo>
                  <a:close/>
                  <a:moveTo>
                    <a:pt x="1446943" y="714183"/>
                  </a:moveTo>
                  <a:cubicBezTo>
                    <a:pt x="1446752" y="719898"/>
                    <a:pt x="1449419" y="724470"/>
                    <a:pt x="1445705" y="730280"/>
                  </a:cubicBezTo>
                  <a:cubicBezTo>
                    <a:pt x="1446943" y="730280"/>
                    <a:pt x="1448181" y="730280"/>
                    <a:pt x="1449419" y="730280"/>
                  </a:cubicBezTo>
                  <a:cubicBezTo>
                    <a:pt x="1449419" y="731899"/>
                    <a:pt x="1449419" y="733614"/>
                    <a:pt x="1449419" y="735233"/>
                  </a:cubicBezTo>
                  <a:cubicBezTo>
                    <a:pt x="1448467" y="734376"/>
                    <a:pt x="1445990" y="733328"/>
                    <a:pt x="1445705" y="735233"/>
                  </a:cubicBezTo>
                  <a:cubicBezTo>
                    <a:pt x="1440942" y="728470"/>
                    <a:pt x="1444562" y="720850"/>
                    <a:pt x="1440752" y="712944"/>
                  </a:cubicBezTo>
                  <a:cubicBezTo>
                    <a:pt x="1442561" y="708087"/>
                    <a:pt x="1445895" y="718183"/>
                    <a:pt x="1446943" y="714183"/>
                  </a:cubicBezTo>
                  <a:close/>
                  <a:moveTo>
                    <a:pt x="1443228" y="2583464"/>
                  </a:moveTo>
                  <a:cubicBezTo>
                    <a:pt x="1445800" y="2584512"/>
                    <a:pt x="1444562" y="2592036"/>
                    <a:pt x="1443228" y="2593370"/>
                  </a:cubicBezTo>
                  <a:cubicBezTo>
                    <a:pt x="1440656" y="2592417"/>
                    <a:pt x="1441895" y="2584798"/>
                    <a:pt x="1443228" y="2583464"/>
                  </a:cubicBezTo>
                  <a:close/>
                  <a:moveTo>
                    <a:pt x="1443228" y="2604609"/>
                  </a:moveTo>
                  <a:cubicBezTo>
                    <a:pt x="1447133" y="2604895"/>
                    <a:pt x="1443800" y="2613087"/>
                    <a:pt x="1445705" y="2609563"/>
                  </a:cubicBezTo>
                  <a:cubicBezTo>
                    <a:pt x="1448753" y="2615754"/>
                    <a:pt x="1438942" y="2606991"/>
                    <a:pt x="1443228" y="2604609"/>
                  </a:cubicBezTo>
                  <a:close/>
                  <a:moveTo>
                    <a:pt x="1449419" y="2644233"/>
                  </a:moveTo>
                  <a:cubicBezTo>
                    <a:pt x="1444181" y="2643662"/>
                    <a:pt x="1446562" y="2639376"/>
                    <a:pt x="1448181" y="2636804"/>
                  </a:cubicBezTo>
                  <a:cubicBezTo>
                    <a:pt x="1450943" y="2636899"/>
                    <a:pt x="1448753" y="2642043"/>
                    <a:pt x="1449419" y="2644233"/>
                  </a:cubicBezTo>
                  <a:close/>
                  <a:moveTo>
                    <a:pt x="1454372" y="2598418"/>
                  </a:moveTo>
                  <a:cubicBezTo>
                    <a:pt x="1452562" y="2595656"/>
                    <a:pt x="1451705" y="2591941"/>
                    <a:pt x="1449419" y="2589750"/>
                  </a:cubicBezTo>
                  <a:cubicBezTo>
                    <a:pt x="1452086" y="2588512"/>
                    <a:pt x="1454658" y="2584035"/>
                    <a:pt x="1458087" y="2587274"/>
                  </a:cubicBezTo>
                  <a:cubicBezTo>
                    <a:pt x="1454753" y="2590417"/>
                    <a:pt x="1454563" y="2594894"/>
                    <a:pt x="1454372" y="2598418"/>
                  </a:cubicBezTo>
                  <a:close/>
                  <a:moveTo>
                    <a:pt x="1460564" y="900111"/>
                  </a:moveTo>
                  <a:cubicBezTo>
                    <a:pt x="1463326" y="900682"/>
                    <a:pt x="1461040" y="906207"/>
                    <a:pt x="1461802" y="908778"/>
                  </a:cubicBezTo>
                  <a:cubicBezTo>
                    <a:pt x="1458182" y="908778"/>
                    <a:pt x="1458849" y="901825"/>
                    <a:pt x="1460564" y="900111"/>
                  </a:cubicBezTo>
                  <a:close/>
                  <a:moveTo>
                    <a:pt x="1464278" y="912493"/>
                  </a:moveTo>
                  <a:cubicBezTo>
                    <a:pt x="1465136" y="915922"/>
                    <a:pt x="1461802" y="914970"/>
                    <a:pt x="1461802" y="917446"/>
                  </a:cubicBezTo>
                  <a:cubicBezTo>
                    <a:pt x="1462850" y="921066"/>
                    <a:pt x="1464945" y="915827"/>
                    <a:pt x="1467993" y="917446"/>
                  </a:cubicBezTo>
                  <a:cubicBezTo>
                    <a:pt x="1467993" y="919923"/>
                    <a:pt x="1467993" y="922399"/>
                    <a:pt x="1467993" y="924876"/>
                  </a:cubicBezTo>
                  <a:cubicBezTo>
                    <a:pt x="1465421" y="922209"/>
                    <a:pt x="1463326" y="926495"/>
                    <a:pt x="1461802" y="928590"/>
                  </a:cubicBezTo>
                  <a:cubicBezTo>
                    <a:pt x="1458373" y="924971"/>
                    <a:pt x="1459421" y="914589"/>
                    <a:pt x="1464278" y="912493"/>
                  </a:cubicBezTo>
                  <a:close/>
                  <a:moveTo>
                    <a:pt x="1465517" y="2616992"/>
                  </a:moveTo>
                  <a:cubicBezTo>
                    <a:pt x="1461802" y="2617468"/>
                    <a:pt x="1462945" y="2612991"/>
                    <a:pt x="1461802" y="2610801"/>
                  </a:cubicBezTo>
                  <a:cubicBezTo>
                    <a:pt x="1464945" y="2610706"/>
                    <a:pt x="1463802" y="2606133"/>
                    <a:pt x="1465517" y="2604609"/>
                  </a:cubicBezTo>
                  <a:cubicBezTo>
                    <a:pt x="1468660" y="2608705"/>
                    <a:pt x="1462278" y="2609848"/>
                    <a:pt x="1465517" y="2616992"/>
                  </a:cubicBezTo>
                  <a:close/>
                  <a:moveTo>
                    <a:pt x="1466755" y="969548"/>
                  </a:moveTo>
                  <a:cubicBezTo>
                    <a:pt x="1464564" y="969167"/>
                    <a:pt x="1460373" y="960690"/>
                    <a:pt x="1465517" y="960880"/>
                  </a:cubicBezTo>
                  <a:cubicBezTo>
                    <a:pt x="1462945" y="965452"/>
                    <a:pt x="1467326" y="964119"/>
                    <a:pt x="1466755" y="969548"/>
                  </a:cubicBezTo>
                  <a:close/>
                  <a:moveTo>
                    <a:pt x="1461802" y="957165"/>
                  </a:moveTo>
                  <a:cubicBezTo>
                    <a:pt x="1462564" y="953355"/>
                    <a:pt x="1462087" y="948402"/>
                    <a:pt x="1466755" y="948498"/>
                  </a:cubicBezTo>
                  <a:cubicBezTo>
                    <a:pt x="1466088" y="951165"/>
                    <a:pt x="1463802" y="956499"/>
                    <a:pt x="1467993" y="957165"/>
                  </a:cubicBezTo>
                  <a:cubicBezTo>
                    <a:pt x="1467707" y="960023"/>
                    <a:pt x="1462564" y="957832"/>
                    <a:pt x="1461802" y="957165"/>
                  </a:cubicBezTo>
                  <a:close/>
                  <a:moveTo>
                    <a:pt x="1461802" y="944783"/>
                  </a:moveTo>
                  <a:cubicBezTo>
                    <a:pt x="1462850" y="939258"/>
                    <a:pt x="1462183" y="932115"/>
                    <a:pt x="1464278" y="928686"/>
                  </a:cubicBezTo>
                  <a:cubicBezTo>
                    <a:pt x="1473137" y="929924"/>
                    <a:pt x="1462087" y="940020"/>
                    <a:pt x="1469231" y="942306"/>
                  </a:cubicBezTo>
                  <a:cubicBezTo>
                    <a:pt x="1468660" y="946593"/>
                    <a:pt x="1464564" y="945450"/>
                    <a:pt x="1461802" y="944783"/>
                  </a:cubicBezTo>
                  <a:close/>
                  <a:moveTo>
                    <a:pt x="1470470" y="2639281"/>
                  </a:moveTo>
                  <a:cubicBezTo>
                    <a:pt x="1474756" y="2638804"/>
                    <a:pt x="1475708" y="2632232"/>
                    <a:pt x="1470470" y="2631851"/>
                  </a:cubicBezTo>
                  <a:cubicBezTo>
                    <a:pt x="1476566" y="2630041"/>
                    <a:pt x="1471708" y="2624898"/>
                    <a:pt x="1477899" y="2623183"/>
                  </a:cubicBezTo>
                  <a:cubicBezTo>
                    <a:pt x="1477232" y="2629470"/>
                    <a:pt x="1485424" y="2628232"/>
                    <a:pt x="1489043" y="2626898"/>
                  </a:cubicBezTo>
                  <a:cubicBezTo>
                    <a:pt x="1489520" y="2629279"/>
                    <a:pt x="1492568" y="2629184"/>
                    <a:pt x="1491520" y="2633089"/>
                  </a:cubicBezTo>
                  <a:cubicBezTo>
                    <a:pt x="1488853" y="2634613"/>
                    <a:pt x="1485614" y="2635471"/>
                    <a:pt x="1484090" y="2638042"/>
                  </a:cubicBezTo>
                  <a:cubicBezTo>
                    <a:pt x="1480471" y="2636994"/>
                    <a:pt x="1485710" y="2634899"/>
                    <a:pt x="1484090" y="2631851"/>
                  </a:cubicBezTo>
                  <a:cubicBezTo>
                    <a:pt x="1476470" y="2633851"/>
                    <a:pt x="1484852" y="2638518"/>
                    <a:pt x="1484090" y="2644233"/>
                  </a:cubicBezTo>
                  <a:cubicBezTo>
                    <a:pt x="1479137" y="2640709"/>
                    <a:pt x="1480280" y="2641090"/>
                    <a:pt x="1471708" y="2641757"/>
                  </a:cubicBezTo>
                  <a:cubicBezTo>
                    <a:pt x="1471898" y="2640328"/>
                    <a:pt x="1471422" y="2639566"/>
                    <a:pt x="1470470" y="2639281"/>
                  </a:cubicBezTo>
                  <a:close/>
                  <a:moveTo>
                    <a:pt x="1472946" y="2608324"/>
                  </a:moveTo>
                  <a:cubicBezTo>
                    <a:pt x="1474089" y="2607372"/>
                    <a:pt x="1475708" y="2606991"/>
                    <a:pt x="1477899" y="2607086"/>
                  </a:cubicBezTo>
                  <a:cubicBezTo>
                    <a:pt x="1479233" y="2602514"/>
                    <a:pt x="1473232" y="2605086"/>
                    <a:pt x="1474184" y="2600895"/>
                  </a:cubicBezTo>
                  <a:cubicBezTo>
                    <a:pt x="1477232" y="2601561"/>
                    <a:pt x="1480566" y="2601942"/>
                    <a:pt x="1480376" y="2605848"/>
                  </a:cubicBezTo>
                  <a:cubicBezTo>
                    <a:pt x="1482757" y="2605372"/>
                    <a:pt x="1480471" y="2600133"/>
                    <a:pt x="1485329" y="2602133"/>
                  </a:cubicBezTo>
                  <a:cubicBezTo>
                    <a:pt x="1484090" y="2604705"/>
                    <a:pt x="1482757" y="2607086"/>
                    <a:pt x="1481614" y="2609563"/>
                  </a:cubicBezTo>
                  <a:cubicBezTo>
                    <a:pt x="1475137" y="2608419"/>
                    <a:pt x="1475327" y="2613944"/>
                    <a:pt x="1472946" y="2616992"/>
                  </a:cubicBezTo>
                  <a:cubicBezTo>
                    <a:pt x="1469898" y="2615754"/>
                    <a:pt x="1474661" y="2612230"/>
                    <a:pt x="1472946" y="2608324"/>
                  </a:cubicBezTo>
                  <a:close/>
                  <a:moveTo>
                    <a:pt x="1485424" y="2623183"/>
                  </a:moveTo>
                  <a:cubicBezTo>
                    <a:pt x="1482947" y="2620897"/>
                    <a:pt x="1485043" y="2618611"/>
                    <a:pt x="1485424" y="2615754"/>
                  </a:cubicBezTo>
                  <a:cubicBezTo>
                    <a:pt x="1486662" y="2619088"/>
                    <a:pt x="1489710" y="2620611"/>
                    <a:pt x="1490377" y="2624422"/>
                  </a:cubicBezTo>
                  <a:cubicBezTo>
                    <a:pt x="1488377" y="2624707"/>
                    <a:pt x="1488281" y="2623278"/>
                    <a:pt x="1486662" y="2623183"/>
                  </a:cubicBezTo>
                  <a:cubicBezTo>
                    <a:pt x="1485424" y="2624041"/>
                    <a:pt x="1485424" y="2626041"/>
                    <a:pt x="1482947" y="2625660"/>
                  </a:cubicBezTo>
                  <a:cubicBezTo>
                    <a:pt x="1483424" y="2624517"/>
                    <a:pt x="1483995" y="2623469"/>
                    <a:pt x="1485424" y="2623183"/>
                  </a:cubicBezTo>
                  <a:close/>
                  <a:moveTo>
                    <a:pt x="1474184" y="2620707"/>
                  </a:moveTo>
                  <a:cubicBezTo>
                    <a:pt x="1475327" y="2616421"/>
                    <a:pt x="1479137" y="2614897"/>
                    <a:pt x="1484090" y="2614516"/>
                  </a:cubicBezTo>
                  <a:cubicBezTo>
                    <a:pt x="1482471" y="2620326"/>
                    <a:pt x="1478471" y="2619754"/>
                    <a:pt x="1474184" y="2620707"/>
                  </a:cubicBezTo>
                  <a:close/>
                  <a:moveTo>
                    <a:pt x="1485424" y="2660331"/>
                  </a:moveTo>
                  <a:cubicBezTo>
                    <a:pt x="1480090" y="2656235"/>
                    <a:pt x="1480566" y="2666427"/>
                    <a:pt x="1474280" y="2665284"/>
                  </a:cubicBezTo>
                  <a:cubicBezTo>
                    <a:pt x="1478375" y="2658807"/>
                    <a:pt x="1475994" y="2656235"/>
                    <a:pt x="1477994" y="2651663"/>
                  </a:cubicBezTo>
                  <a:cubicBezTo>
                    <a:pt x="1482281" y="2649949"/>
                    <a:pt x="1483709" y="2661188"/>
                    <a:pt x="1485424" y="2654140"/>
                  </a:cubicBezTo>
                  <a:cubicBezTo>
                    <a:pt x="1488281" y="2651282"/>
                    <a:pt x="1484948" y="2658045"/>
                    <a:pt x="1485424" y="2660331"/>
                  </a:cubicBezTo>
                  <a:close/>
                  <a:moveTo>
                    <a:pt x="1479137" y="2646710"/>
                  </a:moveTo>
                  <a:cubicBezTo>
                    <a:pt x="1483995" y="2644710"/>
                    <a:pt x="1481709" y="2649949"/>
                    <a:pt x="1484090" y="2650425"/>
                  </a:cubicBezTo>
                  <a:cubicBezTo>
                    <a:pt x="1482852" y="2653568"/>
                    <a:pt x="1478661" y="2649472"/>
                    <a:pt x="1479137" y="2646710"/>
                  </a:cubicBezTo>
                  <a:close/>
                  <a:moveTo>
                    <a:pt x="1486567" y="2709956"/>
                  </a:moveTo>
                  <a:cubicBezTo>
                    <a:pt x="1481233" y="2709956"/>
                    <a:pt x="1482471" y="2703384"/>
                    <a:pt x="1475423" y="2705003"/>
                  </a:cubicBezTo>
                  <a:cubicBezTo>
                    <a:pt x="1475804" y="2696335"/>
                    <a:pt x="1476756" y="2691858"/>
                    <a:pt x="1480376" y="2688906"/>
                  </a:cubicBezTo>
                  <a:cubicBezTo>
                    <a:pt x="1489996" y="2691001"/>
                    <a:pt x="1484471" y="2700622"/>
                    <a:pt x="1486567" y="2709956"/>
                  </a:cubicBezTo>
                  <a:close/>
                  <a:moveTo>
                    <a:pt x="1476661" y="2668999"/>
                  </a:moveTo>
                  <a:cubicBezTo>
                    <a:pt x="1480185" y="2669665"/>
                    <a:pt x="1478947" y="2674999"/>
                    <a:pt x="1480376" y="2677666"/>
                  </a:cubicBezTo>
                  <a:cubicBezTo>
                    <a:pt x="1485424" y="2674618"/>
                    <a:pt x="1480090" y="2671666"/>
                    <a:pt x="1480376" y="2666522"/>
                  </a:cubicBezTo>
                  <a:cubicBezTo>
                    <a:pt x="1484376" y="2667474"/>
                    <a:pt x="1483328" y="2673475"/>
                    <a:pt x="1485329" y="2676428"/>
                  </a:cubicBezTo>
                  <a:cubicBezTo>
                    <a:pt x="1486376" y="2680428"/>
                    <a:pt x="1481233" y="2678142"/>
                    <a:pt x="1481614" y="2681381"/>
                  </a:cubicBezTo>
                  <a:cubicBezTo>
                    <a:pt x="1482757" y="2683572"/>
                    <a:pt x="1486662" y="2683000"/>
                    <a:pt x="1485329" y="2687572"/>
                  </a:cubicBezTo>
                  <a:cubicBezTo>
                    <a:pt x="1481137" y="2687667"/>
                    <a:pt x="1480757" y="2683953"/>
                    <a:pt x="1479137" y="2681381"/>
                  </a:cubicBezTo>
                  <a:cubicBezTo>
                    <a:pt x="1474946" y="2681857"/>
                    <a:pt x="1482471" y="2686143"/>
                    <a:pt x="1476661" y="2685096"/>
                  </a:cubicBezTo>
                  <a:cubicBezTo>
                    <a:pt x="1477423" y="2679190"/>
                    <a:pt x="1473899" y="2678238"/>
                    <a:pt x="1471708" y="2672713"/>
                  </a:cubicBezTo>
                  <a:cubicBezTo>
                    <a:pt x="1476280" y="2673094"/>
                    <a:pt x="1477232" y="2675190"/>
                    <a:pt x="1476661" y="2668999"/>
                  </a:cubicBezTo>
                  <a:close/>
                  <a:moveTo>
                    <a:pt x="1475423" y="2712432"/>
                  </a:moveTo>
                  <a:cubicBezTo>
                    <a:pt x="1481042" y="2710147"/>
                    <a:pt x="1477613" y="2716909"/>
                    <a:pt x="1480376" y="2717385"/>
                  </a:cubicBezTo>
                  <a:cubicBezTo>
                    <a:pt x="1479614" y="2719576"/>
                    <a:pt x="1475232" y="2715290"/>
                    <a:pt x="1475423" y="2712432"/>
                  </a:cubicBezTo>
                  <a:close/>
                  <a:moveTo>
                    <a:pt x="1479137" y="2732244"/>
                  </a:moveTo>
                  <a:cubicBezTo>
                    <a:pt x="1476947" y="2726244"/>
                    <a:pt x="1486281" y="2720529"/>
                    <a:pt x="1482852" y="2712432"/>
                  </a:cubicBezTo>
                  <a:cubicBezTo>
                    <a:pt x="1487996" y="2711385"/>
                    <a:pt x="1489234" y="2714338"/>
                    <a:pt x="1489043" y="2718624"/>
                  </a:cubicBezTo>
                  <a:cubicBezTo>
                    <a:pt x="1487424" y="2718624"/>
                    <a:pt x="1485710" y="2718624"/>
                    <a:pt x="1484090" y="2718624"/>
                  </a:cubicBezTo>
                  <a:cubicBezTo>
                    <a:pt x="1483043" y="2722148"/>
                    <a:pt x="1485805" y="2721862"/>
                    <a:pt x="1485329" y="2724815"/>
                  </a:cubicBezTo>
                  <a:cubicBezTo>
                    <a:pt x="1488281" y="2725386"/>
                    <a:pt x="1487996" y="2722529"/>
                    <a:pt x="1491520" y="2723577"/>
                  </a:cubicBezTo>
                  <a:cubicBezTo>
                    <a:pt x="1491806" y="2728816"/>
                    <a:pt x="1487138" y="2729101"/>
                    <a:pt x="1486567" y="2733483"/>
                  </a:cubicBezTo>
                  <a:cubicBezTo>
                    <a:pt x="1484757" y="2732435"/>
                    <a:pt x="1484757" y="2729482"/>
                    <a:pt x="1484090" y="2727291"/>
                  </a:cubicBezTo>
                  <a:cubicBezTo>
                    <a:pt x="1480280" y="2726720"/>
                    <a:pt x="1480661" y="2730435"/>
                    <a:pt x="1479137" y="2732244"/>
                  </a:cubicBezTo>
                  <a:close/>
                  <a:moveTo>
                    <a:pt x="1486567" y="2765677"/>
                  </a:moveTo>
                  <a:cubicBezTo>
                    <a:pt x="1483614" y="2764915"/>
                    <a:pt x="1483805" y="2761010"/>
                    <a:pt x="1482852" y="2758248"/>
                  </a:cubicBezTo>
                  <a:cubicBezTo>
                    <a:pt x="1487233" y="2756914"/>
                    <a:pt x="1482757" y="2763582"/>
                    <a:pt x="1486567" y="2759486"/>
                  </a:cubicBezTo>
                  <a:cubicBezTo>
                    <a:pt x="1489329" y="2759676"/>
                    <a:pt x="1485043" y="2762629"/>
                    <a:pt x="1486567" y="2765677"/>
                  </a:cubicBezTo>
                  <a:close/>
                  <a:moveTo>
                    <a:pt x="1491615" y="2755771"/>
                  </a:moveTo>
                  <a:cubicBezTo>
                    <a:pt x="1489710" y="2753961"/>
                    <a:pt x="1490377" y="2749294"/>
                    <a:pt x="1494092" y="2749580"/>
                  </a:cubicBezTo>
                  <a:cubicBezTo>
                    <a:pt x="1494854" y="2752628"/>
                    <a:pt x="1496568" y="2755962"/>
                    <a:pt x="1491615" y="2755771"/>
                  </a:cubicBezTo>
                  <a:close/>
                  <a:moveTo>
                    <a:pt x="1487805" y="2587179"/>
                  </a:moveTo>
                  <a:cubicBezTo>
                    <a:pt x="1489139" y="2590703"/>
                    <a:pt x="1489139" y="2592322"/>
                    <a:pt x="1487805" y="2595847"/>
                  </a:cubicBezTo>
                  <a:cubicBezTo>
                    <a:pt x="1484281" y="2594418"/>
                    <a:pt x="1483233" y="2590513"/>
                    <a:pt x="1482852" y="2585941"/>
                  </a:cubicBezTo>
                  <a:cubicBezTo>
                    <a:pt x="1481804" y="2586607"/>
                    <a:pt x="1480852" y="2587274"/>
                    <a:pt x="1479137" y="2587179"/>
                  </a:cubicBezTo>
                  <a:cubicBezTo>
                    <a:pt x="1481423" y="2589369"/>
                    <a:pt x="1488472" y="2598418"/>
                    <a:pt x="1480376" y="2599561"/>
                  </a:cubicBezTo>
                  <a:cubicBezTo>
                    <a:pt x="1480471" y="2596513"/>
                    <a:pt x="1482757" y="2595751"/>
                    <a:pt x="1480376" y="2593370"/>
                  </a:cubicBezTo>
                  <a:cubicBezTo>
                    <a:pt x="1477899" y="2593370"/>
                    <a:pt x="1478756" y="2596799"/>
                    <a:pt x="1475423" y="2595847"/>
                  </a:cubicBezTo>
                  <a:cubicBezTo>
                    <a:pt x="1472375" y="2592132"/>
                    <a:pt x="1473803" y="2590322"/>
                    <a:pt x="1474184" y="2584702"/>
                  </a:cubicBezTo>
                  <a:cubicBezTo>
                    <a:pt x="1476185" y="2584321"/>
                    <a:pt x="1476375" y="2585845"/>
                    <a:pt x="1477899" y="2585941"/>
                  </a:cubicBezTo>
                  <a:cubicBezTo>
                    <a:pt x="1476470" y="2581178"/>
                    <a:pt x="1471327" y="2580130"/>
                    <a:pt x="1470470" y="2574796"/>
                  </a:cubicBezTo>
                  <a:cubicBezTo>
                    <a:pt x="1474470" y="2577654"/>
                    <a:pt x="1475899" y="2575368"/>
                    <a:pt x="1479137" y="2578511"/>
                  </a:cubicBezTo>
                  <a:cubicBezTo>
                    <a:pt x="1476470" y="2581083"/>
                    <a:pt x="1479042" y="2582702"/>
                    <a:pt x="1481614" y="2583464"/>
                  </a:cubicBezTo>
                  <a:cubicBezTo>
                    <a:pt x="1483519" y="2582892"/>
                    <a:pt x="1481137" y="2581845"/>
                    <a:pt x="1481614" y="2579749"/>
                  </a:cubicBezTo>
                  <a:cubicBezTo>
                    <a:pt x="1483900" y="2579940"/>
                    <a:pt x="1484281" y="2578225"/>
                    <a:pt x="1486567" y="2578511"/>
                  </a:cubicBezTo>
                  <a:cubicBezTo>
                    <a:pt x="1481042" y="2583845"/>
                    <a:pt x="1492472" y="2583178"/>
                    <a:pt x="1496473" y="2585941"/>
                  </a:cubicBezTo>
                  <a:cubicBezTo>
                    <a:pt x="1494377" y="2589750"/>
                    <a:pt x="1491996" y="2587369"/>
                    <a:pt x="1487805" y="2587179"/>
                  </a:cubicBezTo>
                  <a:close/>
                  <a:moveTo>
                    <a:pt x="1494092" y="602645"/>
                  </a:moveTo>
                  <a:cubicBezTo>
                    <a:pt x="1493234" y="605693"/>
                    <a:pt x="1490282" y="600835"/>
                    <a:pt x="1489139" y="600168"/>
                  </a:cubicBezTo>
                  <a:cubicBezTo>
                    <a:pt x="1489234" y="596930"/>
                    <a:pt x="1494473" y="598835"/>
                    <a:pt x="1492853" y="593977"/>
                  </a:cubicBezTo>
                  <a:cubicBezTo>
                    <a:pt x="1496758" y="593406"/>
                    <a:pt x="1496092" y="597311"/>
                    <a:pt x="1499045" y="597692"/>
                  </a:cubicBezTo>
                  <a:cubicBezTo>
                    <a:pt x="1499140" y="601502"/>
                    <a:pt x="1489996" y="597406"/>
                    <a:pt x="1494092" y="602645"/>
                  </a:cubicBezTo>
                  <a:close/>
                  <a:moveTo>
                    <a:pt x="1507712" y="2659092"/>
                  </a:moveTo>
                  <a:cubicBezTo>
                    <a:pt x="1509141" y="2664236"/>
                    <a:pt x="1505141" y="2663950"/>
                    <a:pt x="1505236" y="2667760"/>
                  </a:cubicBezTo>
                  <a:cubicBezTo>
                    <a:pt x="1502569" y="2665569"/>
                    <a:pt x="1501235" y="2658140"/>
                    <a:pt x="1507712" y="2659092"/>
                  </a:cubicBezTo>
                  <a:close/>
                  <a:moveTo>
                    <a:pt x="1505236" y="2670237"/>
                  </a:moveTo>
                  <a:cubicBezTo>
                    <a:pt x="1506379" y="2675190"/>
                    <a:pt x="1510379" y="2680428"/>
                    <a:pt x="1507712" y="2682619"/>
                  </a:cubicBezTo>
                  <a:cubicBezTo>
                    <a:pt x="1505522" y="2682810"/>
                    <a:pt x="1505141" y="2681095"/>
                    <a:pt x="1502759" y="2681381"/>
                  </a:cubicBezTo>
                  <a:cubicBezTo>
                    <a:pt x="1502378" y="2683572"/>
                    <a:pt x="1503998" y="2683953"/>
                    <a:pt x="1503998" y="2682619"/>
                  </a:cubicBezTo>
                  <a:cubicBezTo>
                    <a:pt x="1505712" y="2684143"/>
                    <a:pt x="1506760" y="2687382"/>
                    <a:pt x="1505236" y="2688810"/>
                  </a:cubicBezTo>
                  <a:cubicBezTo>
                    <a:pt x="1498854" y="2687858"/>
                    <a:pt x="1494949" y="2670046"/>
                    <a:pt x="1505236" y="2670237"/>
                  </a:cubicBezTo>
                  <a:close/>
                  <a:moveTo>
                    <a:pt x="1511427" y="2598418"/>
                  </a:moveTo>
                  <a:cubicBezTo>
                    <a:pt x="1509808" y="2599180"/>
                    <a:pt x="1509141" y="2600990"/>
                    <a:pt x="1508951" y="2603371"/>
                  </a:cubicBezTo>
                  <a:cubicBezTo>
                    <a:pt x="1505617" y="2602133"/>
                    <a:pt x="1502569" y="2600704"/>
                    <a:pt x="1499045" y="2599657"/>
                  </a:cubicBezTo>
                  <a:cubicBezTo>
                    <a:pt x="1500854" y="2595656"/>
                    <a:pt x="1503617" y="2592703"/>
                    <a:pt x="1505236" y="2588512"/>
                  </a:cubicBezTo>
                  <a:cubicBezTo>
                    <a:pt x="1509427" y="2591179"/>
                    <a:pt x="1511618" y="2589369"/>
                    <a:pt x="1511427" y="2586036"/>
                  </a:cubicBezTo>
                  <a:cubicBezTo>
                    <a:pt x="1515523" y="2586607"/>
                    <a:pt x="1512665" y="2591370"/>
                    <a:pt x="1510189" y="2592227"/>
                  </a:cubicBezTo>
                  <a:cubicBezTo>
                    <a:pt x="1513618" y="2596132"/>
                    <a:pt x="1513427" y="2596894"/>
                    <a:pt x="1516380" y="2602133"/>
                  </a:cubicBezTo>
                  <a:cubicBezTo>
                    <a:pt x="1513904" y="2601752"/>
                    <a:pt x="1513046" y="2599657"/>
                    <a:pt x="1511427" y="2598418"/>
                  </a:cubicBezTo>
                  <a:close/>
                  <a:moveTo>
                    <a:pt x="1511427" y="2571082"/>
                  </a:moveTo>
                  <a:cubicBezTo>
                    <a:pt x="1508951" y="2571082"/>
                    <a:pt x="1509808" y="2567748"/>
                    <a:pt x="1506474" y="2568605"/>
                  </a:cubicBezTo>
                  <a:cubicBezTo>
                    <a:pt x="1507808" y="2563176"/>
                    <a:pt x="1504379" y="2562414"/>
                    <a:pt x="1503998" y="2558699"/>
                  </a:cubicBezTo>
                  <a:cubicBezTo>
                    <a:pt x="1509712" y="2559080"/>
                    <a:pt x="1506283" y="2556318"/>
                    <a:pt x="1507712" y="2551269"/>
                  </a:cubicBezTo>
                  <a:cubicBezTo>
                    <a:pt x="1511522" y="2550317"/>
                    <a:pt x="1510094" y="2554699"/>
                    <a:pt x="1513904" y="2553746"/>
                  </a:cubicBezTo>
                  <a:cubicBezTo>
                    <a:pt x="1512570" y="2557747"/>
                    <a:pt x="1513713" y="2559175"/>
                    <a:pt x="1510189" y="2562414"/>
                  </a:cubicBezTo>
                  <a:cubicBezTo>
                    <a:pt x="1510856" y="2563652"/>
                    <a:pt x="1515999" y="2562699"/>
                    <a:pt x="1516380" y="2567367"/>
                  </a:cubicBezTo>
                  <a:cubicBezTo>
                    <a:pt x="1511808" y="2567081"/>
                    <a:pt x="1510856" y="2564985"/>
                    <a:pt x="1511427" y="2571082"/>
                  </a:cubicBezTo>
                  <a:close/>
                  <a:moveTo>
                    <a:pt x="1510189" y="2514027"/>
                  </a:moveTo>
                  <a:cubicBezTo>
                    <a:pt x="1510284" y="2511931"/>
                    <a:pt x="1509236" y="2510788"/>
                    <a:pt x="1507712" y="2510312"/>
                  </a:cubicBezTo>
                  <a:cubicBezTo>
                    <a:pt x="1513999" y="2509264"/>
                    <a:pt x="1504474" y="2499073"/>
                    <a:pt x="1511427" y="2497930"/>
                  </a:cubicBezTo>
                  <a:cubicBezTo>
                    <a:pt x="1509617" y="2502311"/>
                    <a:pt x="1515047" y="2508788"/>
                    <a:pt x="1516380" y="2514027"/>
                  </a:cubicBezTo>
                  <a:cubicBezTo>
                    <a:pt x="1512570" y="2513265"/>
                    <a:pt x="1513999" y="2513265"/>
                    <a:pt x="1510189" y="2514027"/>
                  </a:cubicBezTo>
                  <a:close/>
                  <a:moveTo>
                    <a:pt x="1587056" y="1848420"/>
                  </a:moveTo>
                  <a:cubicBezTo>
                    <a:pt x="1588008" y="1854039"/>
                    <a:pt x="1578769" y="1853087"/>
                    <a:pt x="1580864" y="1847181"/>
                  </a:cubicBezTo>
                  <a:cubicBezTo>
                    <a:pt x="1584389" y="1846134"/>
                    <a:pt x="1584008" y="1848896"/>
                    <a:pt x="1587056" y="1848420"/>
                  </a:cubicBezTo>
                  <a:close/>
                  <a:moveTo>
                    <a:pt x="1567148" y="1826131"/>
                  </a:moveTo>
                  <a:cubicBezTo>
                    <a:pt x="1574292" y="1824321"/>
                    <a:pt x="1568101" y="1817273"/>
                    <a:pt x="1569625" y="1813749"/>
                  </a:cubicBezTo>
                  <a:cubicBezTo>
                    <a:pt x="1574292" y="1814701"/>
                    <a:pt x="1575530" y="1812225"/>
                    <a:pt x="1579531" y="1812510"/>
                  </a:cubicBezTo>
                  <a:cubicBezTo>
                    <a:pt x="1581341" y="1817844"/>
                    <a:pt x="1576197" y="1822797"/>
                    <a:pt x="1582007" y="1826131"/>
                  </a:cubicBezTo>
                  <a:cubicBezTo>
                    <a:pt x="1578674" y="1826131"/>
                    <a:pt x="1574959" y="1825655"/>
                    <a:pt x="1573340" y="1827369"/>
                  </a:cubicBezTo>
                  <a:cubicBezTo>
                    <a:pt x="1574292" y="1828512"/>
                    <a:pt x="1574673" y="1830132"/>
                    <a:pt x="1574578" y="1832322"/>
                  </a:cubicBezTo>
                  <a:cubicBezTo>
                    <a:pt x="1577531" y="1832799"/>
                    <a:pt x="1577245" y="1830036"/>
                    <a:pt x="1580769" y="1831084"/>
                  </a:cubicBezTo>
                  <a:cubicBezTo>
                    <a:pt x="1579912" y="1836513"/>
                    <a:pt x="1581436" y="1839561"/>
                    <a:pt x="1584484" y="1840990"/>
                  </a:cubicBezTo>
                  <a:cubicBezTo>
                    <a:pt x="1584579" y="1845657"/>
                    <a:pt x="1579626" y="1845181"/>
                    <a:pt x="1575816" y="1845943"/>
                  </a:cubicBezTo>
                  <a:cubicBezTo>
                    <a:pt x="1576197" y="1848801"/>
                    <a:pt x="1575626" y="1850706"/>
                    <a:pt x="1574578" y="1852134"/>
                  </a:cubicBezTo>
                  <a:cubicBezTo>
                    <a:pt x="1575340" y="1856706"/>
                    <a:pt x="1579626" y="1857754"/>
                    <a:pt x="1578293" y="1864517"/>
                  </a:cubicBezTo>
                  <a:cubicBezTo>
                    <a:pt x="1574292" y="1863755"/>
                    <a:pt x="1572482" y="1865374"/>
                    <a:pt x="1569625" y="1865755"/>
                  </a:cubicBezTo>
                  <a:cubicBezTo>
                    <a:pt x="1567625" y="1856897"/>
                    <a:pt x="1572768" y="1835942"/>
                    <a:pt x="1567148" y="1833561"/>
                  </a:cubicBezTo>
                  <a:cubicBezTo>
                    <a:pt x="1570673" y="1830227"/>
                    <a:pt x="1568196" y="1830417"/>
                    <a:pt x="1567148" y="1826131"/>
                  </a:cubicBezTo>
                  <a:close/>
                  <a:moveTo>
                    <a:pt x="1568387" y="1868232"/>
                  </a:moveTo>
                  <a:cubicBezTo>
                    <a:pt x="1582388" y="1870899"/>
                    <a:pt x="1578959" y="1883376"/>
                    <a:pt x="1579531" y="1899188"/>
                  </a:cubicBezTo>
                  <a:cubicBezTo>
                    <a:pt x="1576292" y="1899664"/>
                    <a:pt x="1575816" y="1902903"/>
                    <a:pt x="1572101" y="1902903"/>
                  </a:cubicBezTo>
                  <a:cubicBezTo>
                    <a:pt x="1573435" y="1905760"/>
                    <a:pt x="1574673" y="1912428"/>
                    <a:pt x="1573340" y="1914047"/>
                  </a:cubicBezTo>
                  <a:cubicBezTo>
                    <a:pt x="1563815" y="1910046"/>
                    <a:pt x="1570482" y="1896045"/>
                    <a:pt x="1568387" y="1888044"/>
                  </a:cubicBezTo>
                  <a:cubicBezTo>
                    <a:pt x="1571339" y="1888044"/>
                    <a:pt x="1572006" y="1890234"/>
                    <a:pt x="1575816" y="1889282"/>
                  </a:cubicBezTo>
                  <a:cubicBezTo>
                    <a:pt x="1576769" y="1884234"/>
                    <a:pt x="1567815" y="1888996"/>
                    <a:pt x="1569625" y="1883091"/>
                  </a:cubicBezTo>
                  <a:cubicBezTo>
                    <a:pt x="1572482" y="1883472"/>
                    <a:pt x="1574387" y="1882900"/>
                    <a:pt x="1575816" y="1881852"/>
                  </a:cubicBezTo>
                  <a:cubicBezTo>
                    <a:pt x="1575626" y="1878328"/>
                    <a:pt x="1570673" y="1879566"/>
                    <a:pt x="1567148" y="1879376"/>
                  </a:cubicBezTo>
                  <a:cubicBezTo>
                    <a:pt x="1569244" y="1877376"/>
                    <a:pt x="1568196" y="1872137"/>
                    <a:pt x="1568387" y="1868232"/>
                  </a:cubicBezTo>
                  <a:close/>
                  <a:moveTo>
                    <a:pt x="1574673" y="1916619"/>
                  </a:moveTo>
                  <a:cubicBezTo>
                    <a:pt x="1573054" y="1919952"/>
                    <a:pt x="1573149" y="1925001"/>
                    <a:pt x="1568482" y="1925286"/>
                  </a:cubicBezTo>
                  <a:cubicBezTo>
                    <a:pt x="1569244" y="1922334"/>
                    <a:pt x="1570292" y="1919667"/>
                    <a:pt x="1569720" y="1915380"/>
                  </a:cubicBezTo>
                  <a:cubicBezTo>
                    <a:pt x="1571911" y="1915190"/>
                    <a:pt x="1572292" y="1916904"/>
                    <a:pt x="1574673" y="1916619"/>
                  </a:cubicBezTo>
                  <a:close/>
                  <a:moveTo>
                    <a:pt x="1574673" y="1930239"/>
                  </a:moveTo>
                  <a:cubicBezTo>
                    <a:pt x="1576387" y="1933478"/>
                    <a:pt x="1576102" y="1938717"/>
                    <a:pt x="1577150" y="1942622"/>
                  </a:cubicBezTo>
                  <a:cubicBezTo>
                    <a:pt x="1576007" y="1943574"/>
                    <a:pt x="1574387" y="1943955"/>
                    <a:pt x="1572197" y="1943860"/>
                  </a:cubicBezTo>
                  <a:cubicBezTo>
                    <a:pt x="1572292" y="1948432"/>
                    <a:pt x="1577626" y="1956433"/>
                    <a:pt x="1572197" y="1958719"/>
                  </a:cubicBezTo>
                  <a:cubicBezTo>
                    <a:pt x="1573149" y="1962339"/>
                    <a:pt x="1575149" y="1964815"/>
                    <a:pt x="1577150" y="1967387"/>
                  </a:cubicBezTo>
                  <a:cubicBezTo>
                    <a:pt x="1577816" y="1973388"/>
                    <a:pt x="1571911" y="1972816"/>
                    <a:pt x="1572197" y="1978531"/>
                  </a:cubicBezTo>
                  <a:cubicBezTo>
                    <a:pt x="1569053" y="1978436"/>
                    <a:pt x="1565815" y="1978245"/>
                    <a:pt x="1566005" y="1974816"/>
                  </a:cubicBezTo>
                  <a:cubicBezTo>
                    <a:pt x="1572292" y="1967577"/>
                    <a:pt x="1558862" y="1938240"/>
                    <a:pt x="1574673" y="1930239"/>
                  </a:cubicBezTo>
                  <a:close/>
                  <a:moveTo>
                    <a:pt x="1572197" y="1982341"/>
                  </a:moveTo>
                  <a:cubicBezTo>
                    <a:pt x="1574578" y="1986342"/>
                    <a:pt x="1571149" y="1989675"/>
                    <a:pt x="1573435" y="1994724"/>
                  </a:cubicBezTo>
                  <a:cubicBezTo>
                    <a:pt x="1567910" y="1995676"/>
                    <a:pt x="1568482" y="1990628"/>
                    <a:pt x="1566005" y="1988532"/>
                  </a:cubicBezTo>
                  <a:cubicBezTo>
                    <a:pt x="1566482" y="1984818"/>
                    <a:pt x="1569053" y="1979579"/>
                    <a:pt x="1572197" y="1982341"/>
                  </a:cubicBezTo>
                  <a:close/>
                  <a:moveTo>
                    <a:pt x="1572197" y="1998438"/>
                  </a:moveTo>
                  <a:cubicBezTo>
                    <a:pt x="1572197" y="2000534"/>
                    <a:pt x="1572197" y="2002534"/>
                    <a:pt x="1572197" y="2004630"/>
                  </a:cubicBezTo>
                  <a:cubicBezTo>
                    <a:pt x="1568101" y="2004915"/>
                    <a:pt x="1566196" y="2003106"/>
                    <a:pt x="1566005" y="1999677"/>
                  </a:cubicBezTo>
                  <a:cubicBezTo>
                    <a:pt x="1567434" y="1998629"/>
                    <a:pt x="1569244" y="1998057"/>
                    <a:pt x="1572197" y="1998438"/>
                  </a:cubicBezTo>
                  <a:close/>
                  <a:moveTo>
                    <a:pt x="1572197" y="2009583"/>
                  </a:moveTo>
                  <a:cubicBezTo>
                    <a:pt x="1572578" y="2012440"/>
                    <a:pt x="1572006" y="2014345"/>
                    <a:pt x="1570958" y="2015774"/>
                  </a:cubicBezTo>
                  <a:cubicBezTo>
                    <a:pt x="1567053" y="2016345"/>
                    <a:pt x="1566958" y="2013107"/>
                    <a:pt x="1567244" y="2009583"/>
                  </a:cubicBezTo>
                  <a:cubicBezTo>
                    <a:pt x="1568863" y="2009583"/>
                    <a:pt x="1570482" y="2009583"/>
                    <a:pt x="1572197" y="2009583"/>
                  </a:cubicBezTo>
                  <a:close/>
                  <a:moveTo>
                    <a:pt x="1567148" y="2029395"/>
                  </a:moveTo>
                  <a:cubicBezTo>
                    <a:pt x="1574864" y="2031109"/>
                    <a:pt x="1570482" y="2039586"/>
                    <a:pt x="1570863" y="2046730"/>
                  </a:cubicBezTo>
                  <a:cubicBezTo>
                    <a:pt x="1559147" y="2046730"/>
                    <a:pt x="1568672" y="2035110"/>
                    <a:pt x="1567148" y="2029395"/>
                  </a:cubicBezTo>
                  <a:close/>
                  <a:moveTo>
                    <a:pt x="1556004" y="2252470"/>
                  </a:moveTo>
                  <a:cubicBezTo>
                    <a:pt x="1554385" y="2247041"/>
                    <a:pt x="1560576" y="2243136"/>
                    <a:pt x="1562195" y="2245041"/>
                  </a:cubicBezTo>
                  <a:cubicBezTo>
                    <a:pt x="1564196" y="2247708"/>
                    <a:pt x="1561148" y="2253232"/>
                    <a:pt x="1556004" y="2252470"/>
                  </a:cubicBezTo>
                  <a:close/>
                  <a:moveTo>
                    <a:pt x="1562291" y="1598007"/>
                  </a:moveTo>
                  <a:cubicBezTo>
                    <a:pt x="1560100" y="1602198"/>
                    <a:pt x="1564862" y="1608675"/>
                    <a:pt x="1557337" y="1609152"/>
                  </a:cubicBezTo>
                  <a:cubicBezTo>
                    <a:pt x="1560005" y="1606580"/>
                    <a:pt x="1557433" y="1598579"/>
                    <a:pt x="1562291" y="1598007"/>
                  </a:cubicBezTo>
                  <a:close/>
                  <a:moveTo>
                    <a:pt x="1554766" y="1505043"/>
                  </a:moveTo>
                  <a:cubicBezTo>
                    <a:pt x="1558862" y="1506282"/>
                    <a:pt x="1558957" y="1511616"/>
                    <a:pt x="1559719" y="1516188"/>
                  </a:cubicBezTo>
                  <a:cubicBezTo>
                    <a:pt x="1556766" y="1513902"/>
                    <a:pt x="1555909" y="1509330"/>
                    <a:pt x="1554766" y="1505043"/>
                  </a:cubicBezTo>
                  <a:close/>
                  <a:moveTo>
                    <a:pt x="1554766" y="1465419"/>
                  </a:moveTo>
                  <a:cubicBezTo>
                    <a:pt x="1562386" y="1465419"/>
                    <a:pt x="1554194" y="1473611"/>
                    <a:pt x="1559719" y="1475325"/>
                  </a:cubicBezTo>
                  <a:cubicBezTo>
                    <a:pt x="1555909" y="1479040"/>
                    <a:pt x="1553623" y="1470658"/>
                    <a:pt x="1554766" y="1465419"/>
                  </a:cubicBezTo>
                  <a:close/>
                  <a:moveTo>
                    <a:pt x="1554766" y="2256280"/>
                  </a:moveTo>
                  <a:cubicBezTo>
                    <a:pt x="1562291" y="2258185"/>
                    <a:pt x="1561719" y="2267615"/>
                    <a:pt x="1557242" y="2272378"/>
                  </a:cubicBezTo>
                  <a:cubicBezTo>
                    <a:pt x="1557147" y="2274473"/>
                    <a:pt x="1558195" y="2275616"/>
                    <a:pt x="1559719" y="2276092"/>
                  </a:cubicBezTo>
                  <a:cubicBezTo>
                    <a:pt x="1559719" y="2276092"/>
                    <a:pt x="1559719" y="2276092"/>
                    <a:pt x="1559814" y="2276092"/>
                  </a:cubicBezTo>
                  <a:cubicBezTo>
                    <a:pt x="1560195" y="2275807"/>
                    <a:pt x="1560576" y="2275425"/>
                    <a:pt x="1560957" y="2274854"/>
                  </a:cubicBezTo>
                  <a:cubicBezTo>
                    <a:pt x="1560862" y="2275616"/>
                    <a:pt x="1560767" y="2276283"/>
                    <a:pt x="1559814" y="2276092"/>
                  </a:cubicBezTo>
                  <a:cubicBezTo>
                    <a:pt x="1555147" y="2279521"/>
                    <a:pt x="1552575" y="2261519"/>
                    <a:pt x="1554766" y="2256280"/>
                  </a:cubicBezTo>
                  <a:close/>
                  <a:moveTo>
                    <a:pt x="1541145" y="1133187"/>
                  </a:moveTo>
                  <a:cubicBezTo>
                    <a:pt x="1545146" y="1133568"/>
                    <a:pt x="1544003" y="1143379"/>
                    <a:pt x="1542383" y="1145570"/>
                  </a:cubicBezTo>
                  <a:cubicBezTo>
                    <a:pt x="1535430" y="1144141"/>
                    <a:pt x="1535430" y="1135950"/>
                    <a:pt x="1541145" y="1133187"/>
                  </a:cubicBezTo>
                  <a:close/>
                  <a:moveTo>
                    <a:pt x="1544860" y="1161667"/>
                  </a:moveTo>
                  <a:cubicBezTo>
                    <a:pt x="1545431" y="1166049"/>
                    <a:pt x="1536383" y="1167096"/>
                    <a:pt x="1537430" y="1161667"/>
                  </a:cubicBezTo>
                  <a:cubicBezTo>
                    <a:pt x="1539716" y="1159286"/>
                    <a:pt x="1542002" y="1161286"/>
                    <a:pt x="1544860" y="1161667"/>
                  </a:cubicBezTo>
                  <a:close/>
                  <a:moveTo>
                    <a:pt x="1528762" y="1076133"/>
                  </a:moveTo>
                  <a:cubicBezTo>
                    <a:pt x="1529144" y="1071942"/>
                    <a:pt x="1530763" y="1068989"/>
                    <a:pt x="1530001" y="1063750"/>
                  </a:cubicBezTo>
                  <a:cubicBezTo>
                    <a:pt x="1531620" y="1063750"/>
                    <a:pt x="1533335" y="1063750"/>
                    <a:pt x="1534954" y="1063750"/>
                  </a:cubicBezTo>
                  <a:cubicBezTo>
                    <a:pt x="1537335" y="1071465"/>
                    <a:pt x="1534573" y="1078228"/>
                    <a:pt x="1528762" y="1076133"/>
                  </a:cubicBezTo>
                  <a:close/>
                  <a:moveTo>
                    <a:pt x="1531239" y="1161667"/>
                  </a:moveTo>
                  <a:cubicBezTo>
                    <a:pt x="1533811" y="1157952"/>
                    <a:pt x="1528953" y="1154523"/>
                    <a:pt x="1534954" y="1154238"/>
                  </a:cubicBezTo>
                  <a:cubicBezTo>
                    <a:pt x="1532192" y="1156809"/>
                    <a:pt x="1537145" y="1161096"/>
                    <a:pt x="1531239" y="1161667"/>
                  </a:cubicBezTo>
                  <a:close/>
                  <a:moveTo>
                    <a:pt x="1554766" y="2458306"/>
                  </a:moveTo>
                  <a:cubicBezTo>
                    <a:pt x="1550003" y="2460210"/>
                    <a:pt x="1555433" y="2472593"/>
                    <a:pt x="1552289" y="2476879"/>
                  </a:cubicBezTo>
                  <a:cubicBezTo>
                    <a:pt x="1547717" y="2478213"/>
                    <a:pt x="1549813" y="2472688"/>
                    <a:pt x="1547336" y="2471926"/>
                  </a:cubicBezTo>
                  <a:cubicBezTo>
                    <a:pt x="1548479" y="2471069"/>
                    <a:pt x="1552289" y="2471926"/>
                    <a:pt x="1551051" y="2465735"/>
                  </a:cubicBezTo>
                  <a:cubicBezTo>
                    <a:pt x="1546098" y="2464116"/>
                    <a:pt x="1541621" y="2462020"/>
                    <a:pt x="1534954" y="2462020"/>
                  </a:cubicBezTo>
                  <a:cubicBezTo>
                    <a:pt x="1532763" y="2452781"/>
                    <a:pt x="1535621" y="2447828"/>
                    <a:pt x="1533716" y="2440970"/>
                  </a:cubicBezTo>
                  <a:cubicBezTo>
                    <a:pt x="1536097" y="2440494"/>
                    <a:pt x="1536859" y="2438303"/>
                    <a:pt x="1539907" y="2438493"/>
                  </a:cubicBezTo>
                  <a:cubicBezTo>
                    <a:pt x="1540859" y="2434683"/>
                    <a:pt x="1536478" y="2436112"/>
                    <a:pt x="1537430" y="2432302"/>
                  </a:cubicBezTo>
                  <a:cubicBezTo>
                    <a:pt x="1539716" y="2429445"/>
                    <a:pt x="1550480" y="2438874"/>
                    <a:pt x="1543622" y="2440970"/>
                  </a:cubicBezTo>
                  <a:cubicBezTo>
                    <a:pt x="1544860" y="2442684"/>
                    <a:pt x="1547812" y="2442589"/>
                    <a:pt x="1548575" y="2444685"/>
                  </a:cubicBezTo>
                  <a:cubicBezTo>
                    <a:pt x="1547908" y="2449352"/>
                    <a:pt x="1542479" y="2449257"/>
                    <a:pt x="1542383" y="2454591"/>
                  </a:cubicBezTo>
                  <a:cubicBezTo>
                    <a:pt x="1544669" y="2456115"/>
                    <a:pt x="1549813" y="2451257"/>
                    <a:pt x="1549813" y="2458306"/>
                  </a:cubicBezTo>
                  <a:cubicBezTo>
                    <a:pt x="1552289" y="2455448"/>
                    <a:pt x="1548956" y="2452781"/>
                    <a:pt x="1551051" y="2448399"/>
                  </a:cubicBezTo>
                  <a:cubicBezTo>
                    <a:pt x="1561433" y="2447066"/>
                    <a:pt x="1561719" y="2455924"/>
                    <a:pt x="1563433" y="2463258"/>
                  </a:cubicBezTo>
                  <a:cubicBezTo>
                    <a:pt x="1561052" y="2464973"/>
                    <a:pt x="1556480" y="2461068"/>
                    <a:pt x="1554766" y="2458306"/>
                  </a:cubicBezTo>
                  <a:close/>
                  <a:moveTo>
                    <a:pt x="1560957" y="2320669"/>
                  </a:moveTo>
                  <a:cubicBezTo>
                    <a:pt x="1564005" y="2321431"/>
                    <a:pt x="1563719" y="2325336"/>
                    <a:pt x="1564672" y="2328099"/>
                  </a:cubicBezTo>
                  <a:cubicBezTo>
                    <a:pt x="1560957" y="2328194"/>
                    <a:pt x="1561624" y="2323812"/>
                    <a:pt x="1560957" y="2320669"/>
                  </a:cubicBezTo>
                  <a:close/>
                  <a:moveTo>
                    <a:pt x="1567148" y="2312001"/>
                  </a:moveTo>
                  <a:cubicBezTo>
                    <a:pt x="1565529" y="2312001"/>
                    <a:pt x="1563815" y="2312001"/>
                    <a:pt x="1562195" y="2312001"/>
                  </a:cubicBezTo>
                  <a:cubicBezTo>
                    <a:pt x="1561814" y="2307525"/>
                    <a:pt x="1565624" y="2307239"/>
                    <a:pt x="1565910" y="2303334"/>
                  </a:cubicBezTo>
                  <a:cubicBezTo>
                    <a:pt x="1570577" y="2302381"/>
                    <a:pt x="1568196" y="2310954"/>
                    <a:pt x="1567148" y="2312001"/>
                  </a:cubicBezTo>
                  <a:close/>
                  <a:moveTo>
                    <a:pt x="1565910" y="2302095"/>
                  </a:moveTo>
                  <a:cubicBezTo>
                    <a:pt x="1564291" y="2299428"/>
                    <a:pt x="1567244" y="2297714"/>
                    <a:pt x="1560957" y="2298381"/>
                  </a:cubicBezTo>
                  <a:cubicBezTo>
                    <a:pt x="1565053" y="2295237"/>
                    <a:pt x="1558290" y="2288094"/>
                    <a:pt x="1565910" y="2284760"/>
                  </a:cubicBezTo>
                  <a:cubicBezTo>
                    <a:pt x="1565815" y="2281141"/>
                    <a:pt x="1560671" y="2282665"/>
                    <a:pt x="1560957" y="2278569"/>
                  </a:cubicBezTo>
                  <a:cubicBezTo>
                    <a:pt x="1564577" y="2278664"/>
                    <a:pt x="1569053" y="2277807"/>
                    <a:pt x="1570863" y="2279807"/>
                  </a:cubicBezTo>
                  <a:cubicBezTo>
                    <a:pt x="1571625" y="2277521"/>
                    <a:pt x="1559719" y="2266853"/>
                    <a:pt x="1569625" y="2264948"/>
                  </a:cubicBezTo>
                  <a:cubicBezTo>
                    <a:pt x="1569625" y="2259233"/>
                    <a:pt x="1562576" y="2260471"/>
                    <a:pt x="1563433" y="2253804"/>
                  </a:cubicBezTo>
                  <a:cubicBezTo>
                    <a:pt x="1568482" y="2257233"/>
                    <a:pt x="1565815" y="2251423"/>
                    <a:pt x="1567148" y="2246374"/>
                  </a:cubicBezTo>
                  <a:cubicBezTo>
                    <a:pt x="1568958" y="2247041"/>
                    <a:pt x="1570196" y="2248279"/>
                    <a:pt x="1570863" y="2250089"/>
                  </a:cubicBezTo>
                  <a:cubicBezTo>
                    <a:pt x="1571911" y="2249899"/>
                    <a:pt x="1572101" y="2248851"/>
                    <a:pt x="1573340" y="2248851"/>
                  </a:cubicBezTo>
                  <a:cubicBezTo>
                    <a:pt x="1572101" y="2246374"/>
                    <a:pt x="1570958" y="2243803"/>
                    <a:pt x="1569625" y="2241421"/>
                  </a:cubicBezTo>
                  <a:cubicBezTo>
                    <a:pt x="1569815" y="2238754"/>
                    <a:pt x="1572768" y="2238754"/>
                    <a:pt x="1575816" y="2238945"/>
                  </a:cubicBezTo>
                  <a:cubicBezTo>
                    <a:pt x="1574768" y="2237040"/>
                    <a:pt x="1571816" y="2237135"/>
                    <a:pt x="1569625" y="2236468"/>
                  </a:cubicBezTo>
                  <a:cubicBezTo>
                    <a:pt x="1567244" y="2232277"/>
                    <a:pt x="1575721" y="2231991"/>
                    <a:pt x="1569625" y="2231515"/>
                  </a:cubicBezTo>
                  <a:cubicBezTo>
                    <a:pt x="1575149" y="2230658"/>
                    <a:pt x="1578864" y="2230658"/>
                    <a:pt x="1585722" y="2229039"/>
                  </a:cubicBezTo>
                  <a:cubicBezTo>
                    <a:pt x="1582483" y="2231039"/>
                    <a:pt x="1585246" y="2234182"/>
                    <a:pt x="1580769" y="2236468"/>
                  </a:cubicBezTo>
                  <a:cubicBezTo>
                    <a:pt x="1587627" y="2243993"/>
                    <a:pt x="1580483" y="2255899"/>
                    <a:pt x="1578293" y="2263710"/>
                  </a:cubicBezTo>
                  <a:cubicBezTo>
                    <a:pt x="1583246" y="2266091"/>
                    <a:pt x="1577054" y="2272187"/>
                    <a:pt x="1582007" y="2273616"/>
                  </a:cubicBezTo>
                  <a:cubicBezTo>
                    <a:pt x="1578197" y="2277330"/>
                    <a:pt x="1575816" y="2282283"/>
                    <a:pt x="1577054" y="2290951"/>
                  </a:cubicBezTo>
                  <a:cubicBezTo>
                    <a:pt x="1569244" y="2290570"/>
                    <a:pt x="1573244" y="2302000"/>
                    <a:pt x="1565910" y="23020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7" name="Freeform: Shape 1312">
              <a:extLst>
                <a:ext uri="{FF2B5EF4-FFF2-40B4-BE49-F238E27FC236}">
                  <a16:creationId xmlns:a16="http://schemas.microsoft.com/office/drawing/2014/main" id="{67597D93-04C8-436E-9D98-687B9D8F2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667792"/>
              <a:ext cx="38100" cy="485775"/>
            </a:xfrm>
            <a:custGeom>
              <a:avLst/>
              <a:gdLst>
                <a:gd name="T0" fmla="*/ 32194 w 38100"/>
                <a:gd name="T1" fmla="*/ 125349 h 485775"/>
                <a:gd name="T2" fmla="*/ 32194 w 38100"/>
                <a:gd name="T3" fmla="*/ 169926 h 485775"/>
                <a:gd name="T4" fmla="*/ 34671 w 38100"/>
                <a:gd name="T5" fmla="*/ 192214 h 485775"/>
                <a:gd name="T6" fmla="*/ 33433 w 38100"/>
                <a:gd name="T7" fmla="*/ 202120 h 485775"/>
                <a:gd name="T8" fmla="*/ 18574 w 38100"/>
                <a:gd name="T9" fmla="*/ 208312 h 485775"/>
                <a:gd name="T10" fmla="*/ 13621 w 38100"/>
                <a:gd name="T11" fmla="*/ 244221 h 485775"/>
                <a:gd name="T12" fmla="*/ 12382 w 38100"/>
                <a:gd name="T13" fmla="*/ 257842 h 485775"/>
                <a:gd name="T14" fmla="*/ 2476 w 38100"/>
                <a:gd name="T15" fmla="*/ 311182 h 485775"/>
                <a:gd name="T16" fmla="*/ 7429 w 38100"/>
                <a:gd name="T17" fmla="*/ 323564 h 485775"/>
                <a:gd name="T18" fmla="*/ 4953 w 38100"/>
                <a:gd name="T19" fmla="*/ 355759 h 485775"/>
                <a:gd name="T20" fmla="*/ 12382 w 38100"/>
                <a:gd name="T21" fmla="*/ 347091 h 485775"/>
                <a:gd name="T22" fmla="*/ 4953 w 38100"/>
                <a:gd name="T23" fmla="*/ 374332 h 485775"/>
                <a:gd name="T24" fmla="*/ 11144 w 38100"/>
                <a:gd name="T25" fmla="*/ 405289 h 485775"/>
                <a:gd name="T26" fmla="*/ 12382 w 38100"/>
                <a:gd name="T27" fmla="*/ 433768 h 485775"/>
                <a:gd name="T28" fmla="*/ 21050 w 38100"/>
                <a:gd name="T29" fmla="*/ 437483 h 485775"/>
                <a:gd name="T30" fmla="*/ 23527 w 38100"/>
                <a:gd name="T31" fmla="*/ 448627 h 485775"/>
                <a:gd name="T32" fmla="*/ 12382 w 38100"/>
                <a:gd name="T33" fmla="*/ 463486 h 485775"/>
                <a:gd name="T34" fmla="*/ 21050 w 38100"/>
                <a:gd name="T35" fmla="*/ 485775 h 485775"/>
                <a:gd name="T36" fmla="*/ 28480 w 38100"/>
                <a:gd name="T37" fmla="*/ 490728 h 485775"/>
                <a:gd name="T38" fmla="*/ 29718 w 38100"/>
                <a:gd name="T39" fmla="*/ 416338 h 485775"/>
                <a:gd name="T40" fmla="*/ 30956 w 38100"/>
                <a:gd name="T41" fmla="*/ 372999 h 485775"/>
                <a:gd name="T42" fmla="*/ 34671 w 38100"/>
                <a:gd name="T43" fmla="*/ 296132 h 485775"/>
                <a:gd name="T44" fmla="*/ 32194 w 38100"/>
                <a:gd name="T45" fmla="*/ 218027 h 485775"/>
                <a:gd name="T46" fmla="*/ 39624 w 38100"/>
                <a:gd name="T47" fmla="*/ 206883 h 485775"/>
                <a:gd name="T48" fmla="*/ 38386 w 38100"/>
                <a:gd name="T49" fmla="*/ 149923 h 485775"/>
                <a:gd name="T50" fmla="*/ 42100 w 38100"/>
                <a:gd name="T51" fmla="*/ 102775 h 485775"/>
                <a:gd name="T52" fmla="*/ 44577 w 38100"/>
                <a:gd name="T53" fmla="*/ 39624 h 485775"/>
                <a:gd name="T54" fmla="*/ 34671 w 38100"/>
                <a:gd name="T55" fmla="*/ 0 h 485775"/>
                <a:gd name="T56" fmla="*/ 30956 w 38100"/>
                <a:gd name="T57" fmla="*/ 68199 h 485775"/>
                <a:gd name="T58" fmla="*/ 29718 w 38100"/>
                <a:gd name="T59" fmla="*/ 203454 h 485775"/>
                <a:gd name="T60" fmla="*/ 26003 w 38100"/>
                <a:gd name="T61" fmla="*/ 203454 h 485775"/>
                <a:gd name="T62" fmla="*/ 33433 w 38100"/>
                <a:gd name="T63" fmla="*/ 248126 h 485775"/>
                <a:gd name="T64" fmla="*/ 29718 w 38100"/>
                <a:gd name="T65" fmla="*/ 254317 h 485775"/>
                <a:gd name="T66" fmla="*/ 29718 w 38100"/>
                <a:gd name="T67" fmla="*/ 232029 h 485775"/>
                <a:gd name="T68" fmla="*/ 27242 w 38100"/>
                <a:gd name="T69" fmla="*/ 218408 h 4857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100" h="485775">
                  <a:moveTo>
                    <a:pt x="32194" y="101822"/>
                  </a:moveTo>
                  <a:cubicBezTo>
                    <a:pt x="38290" y="107347"/>
                    <a:pt x="33814" y="117824"/>
                    <a:pt x="32194" y="125349"/>
                  </a:cubicBezTo>
                  <a:cubicBezTo>
                    <a:pt x="37528" y="128206"/>
                    <a:pt x="34385" y="140494"/>
                    <a:pt x="32194" y="146399"/>
                  </a:cubicBezTo>
                  <a:cubicBezTo>
                    <a:pt x="38195" y="155162"/>
                    <a:pt x="28194" y="158020"/>
                    <a:pt x="32194" y="169926"/>
                  </a:cubicBezTo>
                  <a:cubicBezTo>
                    <a:pt x="30004" y="170307"/>
                    <a:pt x="25527" y="165925"/>
                    <a:pt x="26003" y="171164"/>
                  </a:cubicBezTo>
                  <a:cubicBezTo>
                    <a:pt x="30004" y="173926"/>
                    <a:pt x="33052" y="185738"/>
                    <a:pt x="34671" y="192214"/>
                  </a:cubicBezTo>
                  <a:cubicBezTo>
                    <a:pt x="34576" y="195358"/>
                    <a:pt x="29813" y="193929"/>
                    <a:pt x="29718" y="197167"/>
                  </a:cubicBezTo>
                  <a:cubicBezTo>
                    <a:pt x="34861" y="196786"/>
                    <a:pt x="34671" y="198596"/>
                    <a:pt x="33433" y="202120"/>
                  </a:cubicBezTo>
                  <a:cubicBezTo>
                    <a:pt x="30480" y="201739"/>
                    <a:pt x="31147" y="197834"/>
                    <a:pt x="27242" y="198406"/>
                  </a:cubicBezTo>
                  <a:cubicBezTo>
                    <a:pt x="26384" y="203740"/>
                    <a:pt x="23717" y="207264"/>
                    <a:pt x="18574" y="208312"/>
                  </a:cubicBezTo>
                  <a:cubicBezTo>
                    <a:pt x="17907" y="221266"/>
                    <a:pt x="27432" y="236220"/>
                    <a:pt x="22288" y="245459"/>
                  </a:cubicBezTo>
                  <a:cubicBezTo>
                    <a:pt x="19336" y="242411"/>
                    <a:pt x="19050" y="244316"/>
                    <a:pt x="13621" y="244221"/>
                  </a:cubicBezTo>
                  <a:cubicBezTo>
                    <a:pt x="14383" y="250507"/>
                    <a:pt x="18478" y="253365"/>
                    <a:pt x="18574" y="260318"/>
                  </a:cubicBezTo>
                  <a:cubicBezTo>
                    <a:pt x="15430" y="263557"/>
                    <a:pt x="13525" y="260032"/>
                    <a:pt x="12382" y="257842"/>
                  </a:cubicBezTo>
                  <a:cubicBezTo>
                    <a:pt x="10477" y="277082"/>
                    <a:pt x="19907" y="296989"/>
                    <a:pt x="9906" y="308705"/>
                  </a:cubicBezTo>
                  <a:cubicBezTo>
                    <a:pt x="8001" y="305276"/>
                    <a:pt x="2667" y="308800"/>
                    <a:pt x="2476" y="311182"/>
                  </a:cubicBezTo>
                  <a:cubicBezTo>
                    <a:pt x="3905" y="314325"/>
                    <a:pt x="7620" y="315087"/>
                    <a:pt x="9906" y="317373"/>
                  </a:cubicBezTo>
                  <a:cubicBezTo>
                    <a:pt x="10954" y="321278"/>
                    <a:pt x="7906" y="321183"/>
                    <a:pt x="7429" y="323564"/>
                  </a:cubicBezTo>
                  <a:cubicBezTo>
                    <a:pt x="17431" y="327946"/>
                    <a:pt x="11049" y="350615"/>
                    <a:pt x="2476" y="352044"/>
                  </a:cubicBezTo>
                  <a:cubicBezTo>
                    <a:pt x="4191" y="352330"/>
                    <a:pt x="3810" y="354806"/>
                    <a:pt x="4953" y="355759"/>
                  </a:cubicBezTo>
                  <a:cubicBezTo>
                    <a:pt x="2096" y="355378"/>
                    <a:pt x="286" y="356044"/>
                    <a:pt x="0" y="358235"/>
                  </a:cubicBezTo>
                  <a:cubicBezTo>
                    <a:pt x="9620" y="359950"/>
                    <a:pt x="4953" y="347472"/>
                    <a:pt x="12382" y="347091"/>
                  </a:cubicBezTo>
                  <a:cubicBezTo>
                    <a:pt x="14288" y="358616"/>
                    <a:pt x="11335" y="361283"/>
                    <a:pt x="13621" y="373094"/>
                  </a:cubicBezTo>
                  <a:cubicBezTo>
                    <a:pt x="10954" y="372427"/>
                    <a:pt x="5620" y="370046"/>
                    <a:pt x="4953" y="374332"/>
                  </a:cubicBezTo>
                  <a:cubicBezTo>
                    <a:pt x="9049" y="383191"/>
                    <a:pt x="14764" y="393382"/>
                    <a:pt x="14859" y="401574"/>
                  </a:cubicBezTo>
                  <a:cubicBezTo>
                    <a:pt x="14859" y="402907"/>
                    <a:pt x="12001" y="402241"/>
                    <a:pt x="11144" y="405289"/>
                  </a:cubicBezTo>
                  <a:cubicBezTo>
                    <a:pt x="9525" y="411004"/>
                    <a:pt x="10192" y="417290"/>
                    <a:pt x="13621" y="421386"/>
                  </a:cubicBezTo>
                  <a:cubicBezTo>
                    <a:pt x="9430" y="423577"/>
                    <a:pt x="11811" y="429577"/>
                    <a:pt x="12382" y="433768"/>
                  </a:cubicBezTo>
                  <a:cubicBezTo>
                    <a:pt x="17050" y="435578"/>
                    <a:pt x="12573" y="428244"/>
                    <a:pt x="17335" y="430054"/>
                  </a:cubicBezTo>
                  <a:cubicBezTo>
                    <a:pt x="15526" y="435578"/>
                    <a:pt x="21526" y="433292"/>
                    <a:pt x="21050" y="437483"/>
                  </a:cubicBezTo>
                  <a:cubicBezTo>
                    <a:pt x="16478" y="436626"/>
                    <a:pt x="16383" y="431292"/>
                    <a:pt x="13621" y="437483"/>
                  </a:cubicBezTo>
                  <a:cubicBezTo>
                    <a:pt x="19717" y="438340"/>
                    <a:pt x="18097" y="447103"/>
                    <a:pt x="23527" y="448627"/>
                  </a:cubicBezTo>
                  <a:cubicBezTo>
                    <a:pt x="21717" y="450628"/>
                    <a:pt x="19526" y="454628"/>
                    <a:pt x="24765" y="457295"/>
                  </a:cubicBezTo>
                  <a:cubicBezTo>
                    <a:pt x="17526" y="457962"/>
                    <a:pt x="16478" y="462343"/>
                    <a:pt x="12382" y="463486"/>
                  </a:cubicBezTo>
                  <a:cubicBezTo>
                    <a:pt x="15145" y="464058"/>
                    <a:pt x="12859" y="469582"/>
                    <a:pt x="13621" y="472154"/>
                  </a:cubicBezTo>
                  <a:cubicBezTo>
                    <a:pt x="21241" y="472154"/>
                    <a:pt x="18002" y="479298"/>
                    <a:pt x="21050" y="485775"/>
                  </a:cubicBezTo>
                  <a:cubicBezTo>
                    <a:pt x="23431" y="486156"/>
                    <a:pt x="23527" y="484060"/>
                    <a:pt x="24765" y="483298"/>
                  </a:cubicBezTo>
                  <a:cubicBezTo>
                    <a:pt x="24765" y="487109"/>
                    <a:pt x="24098" y="491490"/>
                    <a:pt x="28480" y="490728"/>
                  </a:cubicBezTo>
                  <a:cubicBezTo>
                    <a:pt x="29718" y="463105"/>
                    <a:pt x="28861" y="438531"/>
                    <a:pt x="33433" y="416338"/>
                  </a:cubicBezTo>
                  <a:cubicBezTo>
                    <a:pt x="31337" y="415861"/>
                    <a:pt x="30289" y="418243"/>
                    <a:pt x="29718" y="416338"/>
                  </a:cubicBezTo>
                  <a:cubicBezTo>
                    <a:pt x="38100" y="406813"/>
                    <a:pt x="29146" y="388048"/>
                    <a:pt x="35909" y="375475"/>
                  </a:cubicBezTo>
                  <a:cubicBezTo>
                    <a:pt x="34671" y="371951"/>
                    <a:pt x="31813" y="374618"/>
                    <a:pt x="30956" y="372999"/>
                  </a:cubicBezTo>
                  <a:cubicBezTo>
                    <a:pt x="31623" y="369570"/>
                    <a:pt x="34004" y="367855"/>
                    <a:pt x="34671" y="364331"/>
                  </a:cubicBezTo>
                  <a:cubicBezTo>
                    <a:pt x="32385" y="341090"/>
                    <a:pt x="39052" y="319564"/>
                    <a:pt x="34671" y="296132"/>
                  </a:cubicBezTo>
                  <a:cubicBezTo>
                    <a:pt x="40386" y="274796"/>
                    <a:pt x="38671" y="235648"/>
                    <a:pt x="39624" y="211836"/>
                  </a:cubicBezTo>
                  <a:cubicBezTo>
                    <a:pt x="33433" y="210121"/>
                    <a:pt x="38862" y="220218"/>
                    <a:pt x="32194" y="218027"/>
                  </a:cubicBezTo>
                  <a:cubicBezTo>
                    <a:pt x="33909" y="213455"/>
                    <a:pt x="35242" y="213265"/>
                    <a:pt x="30956" y="210598"/>
                  </a:cubicBezTo>
                  <a:cubicBezTo>
                    <a:pt x="32575" y="208121"/>
                    <a:pt x="34385" y="205835"/>
                    <a:pt x="39624" y="206883"/>
                  </a:cubicBezTo>
                  <a:cubicBezTo>
                    <a:pt x="39529" y="194310"/>
                    <a:pt x="43529" y="171640"/>
                    <a:pt x="37147" y="162306"/>
                  </a:cubicBezTo>
                  <a:cubicBezTo>
                    <a:pt x="42005" y="157258"/>
                    <a:pt x="38005" y="158496"/>
                    <a:pt x="38386" y="149923"/>
                  </a:cubicBezTo>
                  <a:cubicBezTo>
                    <a:pt x="40005" y="148209"/>
                    <a:pt x="44482" y="149352"/>
                    <a:pt x="44577" y="146209"/>
                  </a:cubicBezTo>
                  <a:cubicBezTo>
                    <a:pt x="34290" y="132683"/>
                    <a:pt x="42863" y="118777"/>
                    <a:pt x="42100" y="102775"/>
                  </a:cubicBezTo>
                  <a:cubicBezTo>
                    <a:pt x="38957" y="102965"/>
                    <a:pt x="38195" y="105156"/>
                    <a:pt x="37147" y="101536"/>
                  </a:cubicBezTo>
                  <a:cubicBezTo>
                    <a:pt x="51911" y="92107"/>
                    <a:pt x="32290" y="54483"/>
                    <a:pt x="44577" y="39624"/>
                  </a:cubicBezTo>
                  <a:cubicBezTo>
                    <a:pt x="41434" y="32385"/>
                    <a:pt x="41148" y="15049"/>
                    <a:pt x="43339" y="3715"/>
                  </a:cubicBezTo>
                  <a:cubicBezTo>
                    <a:pt x="40862" y="2000"/>
                    <a:pt x="37433" y="1333"/>
                    <a:pt x="34671" y="0"/>
                  </a:cubicBezTo>
                  <a:cubicBezTo>
                    <a:pt x="40481" y="27051"/>
                    <a:pt x="33528" y="40386"/>
                    <a:pt x="35909" y="65722"/>
                  </a:cubicBezTo>
                  <a:cubicBezTo>
                    <a:pt x="35147" y="67437"/>
                    <a:pt x="31147" y="65913"/>
                    <a:pt x="30956" y="68199"/>
                  </a:cubicBezTo>
                  <a:cubicBezTo>
                    <a:pt x="36957" y="74676"/>
                    <a:pt x="36290" y="92964"/>
                    <a:pt x="32194" y="101822"/>
                  </a:cubicBezTo>
                  <a:close/>
                  <a:moveTo>
                    <a:pt x="29718" y="203454"/>
                  </a:moveTo>
                  <a:cubicBezTo>
                    <a:pt x="29718" y="205549"/>
                    <a:pt x="29718" y="207550"/>
                    <a:pt x="29718" y="209645"/>
                  </a:cubicBezTo>
                  <a:cubicBezTo>
                    <a:pt x="27527" y="208502"/>
                    <a:pt x="25432" y="207264"/>
                    <a:pt x="26003" y="203454"/>
                  </a:cubicBezTo>
                  <a:cubicBezTo>
                    <a:pt x="27242" y="203454"/>
                    <a:pt x="28480" y="203454"/>
                    <a:pt x="29718" y="203454"/>
                  </a:cubicBezTo>
                  <a:close/>
                  <a:moveTo>
                    <a:pt x="33433" y="248126"/>
                  </a:moveTo>
                  <a:cubicBezTo>
                    <a:pt x="36195" y="248317"/>
                    <a:pt x="33909" y="253365"/>
                    <a:pt x="34671" y="255556"/>
                  </a:cubicBezTo>
                  <a:cubicBezTo>
                    <a:pt x="33528" y="254603"/>
                    <a:pt x="31909" y="254222"/>
                    <a:pt x="29718" y="254317"/>
                  </a:cubicBezTo>
                  <a:cubicBezTo>
                    <a:pt x="28384" y="249650"/>
                    <a:pt x="32290" y="250317"/>
                    <a:pt x="33433" y="248126"/>
                  </a:cubicBezTo>
                  <a:close/>
                  <a:moveTo>
                    <a:pt x="29718" y="232029"/>
                  </a:moveTo>
                  <a:cubicBezTo>
                    <a:pt x="28575" y="231267"/>
                    <a:pt x="27527" y="230505"/>
                    <a:pt x="27242" y="232029"/>
                  </a:cubicBezTo>
                  <a:cubicBezTo>
                    <a:pt x="22098" y="230219"/>
                    <a:pt x="28956" y="224409"/>
                    <a:pt x="27242" y="218408"/>
                  </a:cubicBezTo>
                  <a:cubicBezTo>
                    <a:pt x="32575" y="221361"/>
                    <a:pt x="32290" y="226219"/>
                    <a:pt x="29718" y="2320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8" name="Freeform: Shape 1313">
              <a:extLst>
                <a:ext uri="{FF2B5EF4-FFF2-40B4-BE49-F238E27FC236}">
                  <a16:creationId xmlns:a16="http://schemas.microsoft.com/office/drawing/2014/main" id="{F37FE818-D07E-49C5-A163-E9A79E773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657" y="4161333"/>
              <a:ext cx="9525" cy="9525"/>
            </a:xfrm>
            <a:custGeom>
              <a:avLst/>
              <a:gdLst>
                <a:gd name="T0" fmla="*/ 23479125 w 9525"/>
                <a:gd name="T1" fmla="*/ 45 h 9525"/>
                <a:gd name="T2" fmla="*/ 11687175 w 9525"/>
                <a:gd name="T3" fmla="*/ 7474 h 9525"/>
                <a:gd name="T4" fmla="*/ 35271075 w 9525"/>
                <a:gd name="T5" fmla="*/ 3759 h 9525"/>
                <a:gd name="T6" fmla="*/ 35271075 w 9525"/>
                <a:gd name="T7" fmla="*/ 14904 h 9525"/>
                <a:gd name="T8" fmla="*/ 23479125 w 9525"/>
                <a:gd name="T9" fmla="*/ 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465" y="45"/>
                  </a:moveTo>
                  <a:cubicBezTo>
                    <a:pt x="4465" y="4236"/>
                    <a:pt x="-2774" y="5283"/>
                    <a:pt x="1227" y="7474"/>
                  </a:cubicBezTo>
                  <a:cubicBezTo>
                    <a:pt x="1798" y="5950"/>
                    <a:pt x="2560" y="4617"/>
                    <a:pt x="3703" y="3759"/>
                  </a:cubicBezTo>
                  <a:cubicBezTo>
                    <a:pt x="4084" y="7188"/>
                    <a:pt x="179" y="12522"/>
                    <a:pt x="3703" y="14904"/>
                  </a:cubicBezTo>
                  <a:cubicBezTo>
                    <a:pt x="4560" y="10903"/>
                    <a:pt x="11609" y="-813"/>
                    <a:pt x="2465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09" name="Freeform: Shape 1314">
              <a:extLst>
                <a:ext uri="{FF2B5EF4-FFF2-40B4-BE49-F238E27FC236}">
                  <a16:creationId xmlns:a16="http://schemas.microsoft.com/office/drawing/2014/main" id="{85174EBF-CA66-4B04-A6D3-E310DD097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4149430"/>
              <a:ext cx="9525" cy="9525"/>
            </a:xfrm>
            <a:custGeom>
              <a:avLst/>
              <a:gdLst>
                <a:gd name="T0" fmla="*/ 0 w 9525"/>
                <a:gd name="T1" fmla="*/ 10709 h 9525"/>
                <a:gd name="T2" fmla="*/ 47177325 w 9525"/>
                <a:gd name="T3" fmla="*/ 13186 h 9525"/>
                <a:gd name="T4" fmla="*/ 35385375 w 9525"/>
                <a:gd name="T5" fmla="*/ 9471 h 9525"/>
                <a:gd name="T6" fmla="*/ 0 w 9525"/>
                <a:gd name="T7" fmla="*/ 1070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09"/>
                  </a:moveTo>
                  <a:cubicBezTo>
                    <a:pt x="3905" y="9280"/>
                    <a:pt x="3048" y="12614"/>
                    <a:pt x="4953" y="13186"/>
                  </a:cubicBezTo>
                  <a:cubicBezTo>
                    <a:pt x="5048" y="11471"/>
                    <a:pt x="4382" y="10423"/>
                    <a:pt x="3715" y="9471"/>
                  </a:cubicBezTo>
                  <a:cubicBezTo>
                    <a:pt x="1810" y="-4626"/>
                    <a:pt x="2191" y="-1959"/>
                    <a:pt x="0" y="107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0" name="Freeform: Shape 1315">
              <a:extLst>
                <a:ext uri="{FF2B5EF4-FFF2-40B4-BE49-F238E27FC236}">
                  <a16:creationId xmlns:a16="http://schemas.microsoft.com/office/drawing/2014/main" id="{C0F7B2B1-00AC-47A2-B5B0-25C7A0B13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3582440"/>
              <a:ext cx="9525" cy="9525"/>
            </a:xfrm>
            <a:custGeom>
              <a:avLst/>
              <a:gdLst>
                <a:gd name="T0" fmla="*/ 8668 w 9525"/>
                <a:gd name="T1" fmla="*/ 8675 h 9525"/>
                <a:gd name="T2" fmla="*/ 11144 w 9525"/>
                <a:gd name="T3" fmla="*/ 8 h 9525"/>
                <a:gd name="T4" fmla="*/ 2477 w 9525"/>
                <a:gd name="T5" fmla="*/ 2484 h 9525"/>
                <a:gd name="T6" fmla="*/ 0 w 9525"/>
                <a:gd name="T7" fmla="*/ 16105 h 9525"/>
                <a:gd name="T8" fmla="*/ 13621 w 9525"/>
                <a:gd name="T9" fmla="*/ 16105 h 9525"/>
                <a:gd name="T10" fmla="*/ 12383 w 9525"/>
                <a:gd name="T11" fmla="*/ 8675 h 9525"/>
                <a:gd name="T12" fmla="*/ 17336 w 9525"/>
                <a:gd name="T13" fmla="*/ 7437 h 9525"/>
                <a:gd name="T14" fmla="*/ 8668 w 9525"/>
                <a:gd name="T15" fmla="*/ 8675 h 9525"/>
                <a:gd name="T16" fmla="*/ 3715 w 9525"/>
                <a:gd name="T17" fmla="*/ 13628 h 9525"/>
                <a:gd name="T18" fmla="*/ 3715 w 9525"/>
                <a:gd name="T19" fmla="*/ 9914 h 9525"/>
                <a:gd name="T20" fmla="*/ 8668 w 9525"/>
                <a:gd name="T21" fmla="*/ 12390 h 9525"/>
                <a:gd name="T22" fmla="*/ 3715 w 9525"/>
                <a:gd name="T23" fmla="*/ 13628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9525">
                  <a:moveTo>
                    <a:pt x="8668" y="8675"/>
                  </a:moveTo>
                  <a:cubicBezTo>
                    <a:pt x="7429" y="3722"/>
                    <a:pt x="12383" y="4961"/>
                    <a:pt x="11144" y="8"/>
                  </a:cubicBezTo>
                  <a:cubicBezTo>
                    <a:pt x="7239" y="-183"/>
                    <a:pt x="7049" y="3246"/>
                    <a:pt x="2477" y="2484"/>
                  </a:cubicBezTo>
                  <a:cubicBezTo>
                    <a:pt x="3810" y="9247"/>
                    <a:pt x="0" y="10771"/>
                    <a:pt x="0" y="16105"/>
                  </a:cubicBezTo>
                  <a:cubicBezTo>
                    <a:pt x="4858" y="18867"/>
                    <a:pt x="9144" y="13724"/>
                    <a:pt x="13621" y="16105"/>
                  </a:cubicBezTo>
                  <a:cubicBezTo>
                    <a:pt x="12478" y="11723"/>
                    <a:pt x="13430" y="13057"/>
                    <a:pt x="12383" y="8675"/>
                  </a:cubicBezTo>
                  <a:cubicBezTo>
                    <a:pt x="14002" y="10295"/>
                    <a:pt x="16097" y="9437"/>
                    <a:pt x="17336" y="7437"/>
                  </a:cubicBezTo>
                  <a:cubicBezTo>
                    <a:pt x="14954" y="3913"/>
                    <a:pt x="10192" y="11723"/>
                    <a:pt x="8668" y="8675"/>
                  </a:cubicBezTo>
                  <a:close/>
                  <a:moveTo>
                    <a:pt x="3715" y="13628"/>
                  </a:moveTo>
                  <a:cubicBezTo>
                    <a:pt x="3715" y="12390"/>
                    <a:pt x="3715" y="11152"/>
                    <a:pt x="3715" y="9914"/>
                  </a:cubicBezTo>
                  <a:cubicBezTo>
                    <a:pt x="7620" y="8485"/>
                    <a:pt x="6763" y="11914"/>
                    <a:pt x="8668" y="12390"/>
                  </a:cubicBezTo>
                  <a:cubicBezTo>
                    <a:pt x="8287" y="14105"/>
                    <a:pt x="5620" y="13438"/>
                    <a:pt x="3715" y="1362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1" name="Freeform: Shape 1316">
              <a:extLst>
                <a:ext uri="{FF2B5EF4-FFF2-40B4-BE49-F238E27FC236}">
                  <a16:creationId xmlns:a16="http://schemas.microsoft.com/office/drawing/2014/main" id="{354EE08E-E635-4FDE-B111-4325874FF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1" y="3629596"/>
              <a:ext cx="9525" cy="9525"/>
            </a:xfrm>
            <a:custGeom>
              <a:avLst/>
              <a:gdLst>
                <a:gd name="T0" fmla="*/ 31 w 9525"/>
                <a:gd name="T1" fmla="*/ 58969275 h 9525"/>
                <a:gd name="T2" fmla="*/ 9937 w 9525"/>
                <a:gd name="T3" fmla="*/ 0 h 9525"/>
                <a:gd name="T4" fmla="*/ 31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" y="6191"/>
                  </a:moveTo>
                  <a:cubicBezTo>
                    <a:pt x="3270" y="4096"/>
                    <a:pt x="8128" y="3524"/>
                    <a:pt x="9937" y="0"/>
                  </a:cubicBezTo>
                  <a:cubicBezTo>
                    <a:pt x="6889" y="2381"/>
                    <a:pt x="-540" y="286"/>
                    <a:pt x="31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2" name="Freeform: Shape 1317">
              <a:extLst>
                <a:ext uri="{FF2B5EF4-FFF2-40B4-BE49-F238E27FC236}">
                  <a16:creationId xmlns:a16="http://schemas.microsoft.com/office/drawing/2014/main" id="{3CA5674A-0B85-45DD-8B5C-70231D242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335750"/>
              <a:ext cx="9525" cy="19050"/>
            </a:xfrm>
            <a:custGeom>
              <a:avLst/>
              <a:gdLst>
                <a:gd name="T0" fmla="*/ 0 w 9525"/>
                <a:gd name="T1" fmla="*/ 7429 h 19050"/>
                <a:gd name="T2" fmla="*/ 4953 w 9525"/>
                <a:gd name="T3" fmla="*/ 12382 h 19050"/>
                <a:gd name="T4" fmla="*/ 11144 w 9525"/>
                <a:gd name="T5" fmla="*/ 9906 h 19050"/>
                <a:gd name="T6" fmla="*/ 12382 w 9525"/>
                <a:gd name="T7" fmla="*/ 16097 h 19050"/>
                <a:gd name="T8" fmla="*/ 8668 w 9525"/>
                <a:gd name="T9" fmla="*/ 17335 h 19050"/>
                <a:gd name="T10" fmla="*/ 9906 w 9525"/>
                <a:gd name="T11" fmla="*/ 18574 h 19050"/>
                <a:gd name="T12" fmla="*/ 12382 w 9525"/>
                <a:gd name="T13" fmla="*/ 19812 h 19050"/>
                <a:gd name="T14" fmla="*/ 16097 w 9525"/>
                <a:gd name="T15" fmla="*/ 0 h 19050"/>
                <a:gd name="T16" fmla="*/ 0 w 9525"/>
                <a:gd name="T17" fmla="*/ 7429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0" y="7429"/>
                  </a:moveTo>
                  <a:cubicBezTo>
                    <a:pt x="190" y="10573"/>
                    <a:pt x="1810" y="12192"/>
                    <a:pt x="4953" y="12382"/>
                  </a:cubicBezTo>
                  <a:cubicBezTo>
                    <a:pt x="7334" y="11811"/>
                    <a:pt x="7144" y="8858"/>
                    <a:pt x="11144" y="9906"/>
                  </a:cubicBezTo>
                  <a:cubicBezTo>
                    <a:pt x="10096" y="13430"/>
                    <a:pt x="12859" y="13144"/>
                    <a:pt x="12382" y="16097"/>
                  </a:cubicBezTo>
                  <a:cubicBezTo>
                    <a:pt x="10954" y="16288"/>
                    <a:pt x="8858" y="15907"/>
                    <a:pt x="8668" y="17335"/>
                  </a:cubicBezTo>
                  <a:cubicBezTo>
                    <a:pt x="9430" y="17431"/>
                    <a:pt x="10192" y="17526"/>
                    <a:pt x="9906" y="18574"/>
                  </a:cubicBezTo>
                  <a:cubicBezTo>
                    <a:pt x="11144" y="18574"/>
                    <a:pt x="11335" y="19621"/>
                    <a:pt x="12382" y="19812"/>
                  </a:cubicBezTo>
                  <a:cubicBezTo>
                    <a:pt x="14192" y="11049"/>
                    <a:pt x="15335" y="4191"/>
                    <a:pt x="16097" y="0"/>
                  </a:cubicBezTo>
                  <a:cubicBezTo>
                    <a:pt x="11239" y="4381"/>
                    <a:pt x="9049" y="14192"/>
                    <a:pt x="0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3" name="Freeform: Shape 1318">
              <a:extLst>
                <a:ext uri="{FF2B5EF4-FFF2-40B4-BE49-F238E27FC236}">
                  <a16:creationId xmlns:a16="http://schemas.microsoft.com/office/drawing/2014/main" id="{C75D0ED5-A04B-4F77-B953-FEC8F7815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66" y="3142393"/>
              <a:ext cx="9525" cy="9525"/>
            </a:xfrm>
            <a:custGeom>
              <a:avLst/>
              <a:gdLst>
                <a:gd name="T0" fmla="*/ 11144 w 9525"/>
                <a:gd name="T1" fmla="*/ 11144 h 9525"/>
                <a:gd name="T2" fmla="*/ 11144 w 9525"/>
                <a:gd name="T3" fmla="*/ 0 h 9525"/>
                <a:gd name="T4" fmla="*/ 0 w 9525"/>
                <a:gd name="T5" fmla="*/ 11144 h 9525"/>
                <a:gd name="T6" fmla="*/ 11144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1144"/>
                  </a:moveTo>
                  <a:cubicBezTo>
                    <a:pt x="11144" y="7429"/>
                    <a:pt x="11144" y="3715"/>
                    <a:pt x="11144" y="0"/>
                  </a:cubicBezTo>
                  <a:cubicBezTo>
                    <a:pt x="4858" y="1143"/>
                    <a:pt x="5239" y="8954"/>
                    <a:pt x="0" y="11144"/>
                  </a:cubicBezTo>
                  <a:cubicBezTo>
                    <a:pt x="2667" y="13144"/>
                    <a:pt x="6382" y="7620"/>
                    <a:pt x="11144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4" name="Freeform: Shape 1319">
              <a:extLst>
                <a:ext uri="{FF2B5EF4-FFF2-40B4-BE49-F238E27FC236}">
                  <a16:creationId xmlns:a16="http://schemas.microsoft.com/office/drawing/2014/main" id="{C9C3A2BF-0391-41C3-8B18-59984A7BB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561397"/>
              <a:ext cx="9525" cy="9525"/>
            </a:xfrm>
            <a:custGeom>
              <a:avLst/>
              <a:gdLst>
                <a:gd name="T0" fmla="*/ 0 w 9525"/>
                <a:gd name="T1" fmla="*/ 13621 h 9525"/>
                <a:gd name="T2" fmla="*/ 70761225 w 9525"/>
                <a:gd name="T3" fmla="*/ 13621 h 9525"/>
                <a:gd name="T4" fmla="*/ 82562700 w 9525"/>
                <a:gd name="T5" fmla="*/ 0 h 9525"/>
                <a:gd name="T6" fmla="*/ 0 w 9525"/>
                <a:gd name="T7" fmla="*/ 4953 h 9525"/>
                <a:gd name="T8" fmla="*/ 0 w 9525"/>
                <a:gd name="T9" fmla="*/ 13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3621"/>
                  </a:moveTo>
                  <a:cubicBezTo>
                    <a:pt x="2476" y="13621"/>
                    <a:pt x="4953" y="13621"/>
                    <a:pt x="7429" y="13621"/>
                  </a:cubicBezTo>
                  <a:cubicBezTo>
                    <a:pt x="5715" y="8192"/>
                    <a:pt x="8573" y="4667"/>
                    <a:pt x="8668" y="0"/>
                  </a:cubicBezTo>
                  <a:cubicBezTo>
                    <a:pt x="5239" y="1905"/>
                    <a:pt x="3238" y="6096"/>
                    <a:pt x="0" y="4953"/>
                  </a:cubicBezTo>
                  <a:cubicBezTo>
                    <a:pt x="4953" y="6191"/>
                    <a:pt x="3238" y="11335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5" name="Freeform: Shape 1320">
              <a:extLst>
                <a:ext uri="{FF2B5EF4-FFF2-40B4-BE49-F238E27FC236}">
                  <a16:creationId xmlns:a16="http://schemas.microsoft.com/office/drawing/2014/main" id="{2DAAC635-A17C-4C92-9E9A-21DF5476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022" y="3643217"/>
              <a:ext cx="9525" cy="9525"/>
            </a:xfrm>
            <a:custGeom>
              <a:avLst/>
              <a:gdLst>
                <a:gd name="T0" fmla="*/ 1238 w 9525"/>
                <a:gd name="T1" fmla="*/ 12382 h 9525"/>
                <a:gd name="T2" fmla="*/ 6191 w 9525"/>
                <a:gd name="T3" fmla="*/ 13621 h 9525"/>
                <a:gd name="T4" fmla="*/ 2476 w 9525"/>
                <a:gd name="T5" fmla="*/ 6191 h 9525"/>
                <a:gd name="T6" fmla="*/ 9906 w 9525"/>
                <a:gd name="T7" fmla="*/ 0 h 9525"/>
                <a:gd name="T8" fmla="*/ 0 w 9525"/>
                <a:gd name="T9" fmla="*/ 6191 h 9525"/>
                <a:gd name="T10" fmla="*/ 1238 w 9525"/>
                <a:gd name="T11" fmla="*/ 1238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38" y="12382"/>
                  </a:moveTo>
                  <a:cubicBezTo>
                    <a:pt x="3524" y="12097"/>
                    <a:pt x="4000" y="13811"/>
                    <a:pt x="6191" y="13621"/>
                  </a:cubicBezTo>
                  <a:cubicBezTo>
                    <a:pt x="6191" y="9811"/>
                    <a:pt x="3524" y="8763"/>
                    <a:pt x="2476" y="6191"/>
                  </a:cubicBezTo>
                  <a:cubicBezTo>
                    <a:pt x="5905" y="5048"/>
                    <a:pt x="8287" y="2953"/>
                    <a:pt x="9906" y="0"/>
                  </a:cubicBezTo>
                  <a:cubicBezTo>
                    <a:pt x="6191" y="1619"/>
                    <a:pt x="2572" y="3429"/>
                    <a:pt x="0" y="6191"/>
                  </a:cubicBezTo>
                  <a:cubicBezTo>
                    <a:pt x="2667" y="6001"/>
                    <a:pt x="571" y="10573"/>
                    <a:pt x="1238" y="12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6" name="Freeform: Shape 1321">
              <a:extLst>
                <a:ext uri="{FF2B5EF4-FFF2-40B4-BE49-F238E27FC236}">
                  <a16:creationId xmlns:a16="http://schemas.microsoft.com/office/drawing/2014/main" id="{900A7498-804B-47F7-9322-C41846319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3" y="3149114"/>
              <a:ext cx="9525" cy="9525"/>
            </a:xfrm>
            <a:custGeom>
              <a:avLst/>
              <a:gdLst>
                <a:gd name="T0" fmla="*/ 2419350 w 9525"/>
                <a:gd name="T1" fmla="*/ 708 h 9525"/>
                <a:gd name="T2" fmla="*/ 2419350 w 9525"/>
                <a:gd name="T3" fmla="*/ 10614 h 9525"/>
                <a:gd name="T4" fmla="*/ 37804725 w 9525"/>
                <a:gd name="T5" fmla="*/ 708 h 9525"/>
                <a:gd name="T6" fmla="*/ 2419350 w 9525"/>
                <a:gd name="T7" fmla="*/ 70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4" y="708"/>
                  </a:moveTo>
                  <a:cubicBezTo>
                    <a:pt x="4064" y="2994"/>
                    <a:pt x="-1175" y="6614"/>
                    <a:pt x="254" y="10614"/>
                  </a:cubicBezTo>
                  <a:cubicBezTo>
                    <a:pt x="5016" y="10900"/>
                    <a:pt x="1587" y="2804"/>
                    <a:pt x="3969" y="708"/>
                  </a:cubicBezTo>
                  <a:cubicBezTo>
                    <a:pt x="1873" y="1185"/>
                    <a:pt x="826" y="-1101"/>
                    <a:pt x="254" y="70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7" name="Freeform: Shape 1322">
              <a:extLst>
                <a:ext uri="{FF2B5EF4-FFF2-40B4-BE49-F238E27FC236}">
                  <a16:creationId xmlns:a16="http://schemas.microsoft.com/office/drawing/2014/main" id="{21910439-6B28-44F2-B498-EACF2C24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502" y="3079242"/>
              <a:ext cx="9525" cy="19050"/>
            </a:xfrm>
            <a:custGeom>
              <a:avLst/>
              <a:gdLst>
                <a:gd name="T0" fmla="*/ 45767625 w 9525"/>
                <a:gd name="T1" fmla="*/ 21050 h 19050"/>
                <a:gd name="T2" fmla="*/ 10382250 w 9525"/>
                <a:gd name="T3" fmla="*/ 0 h 19050"/>
                <a:gd name="T4" fmla="*/ 45767625 w 9525"/>
                <a:gd name="T5" fmla="*/ 2105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4805" y="21050"/>
                  </a:moveTo>
                  <a:cubicBezTo>
                    <a:pt x="1090" y="14002"/>
                    <a:pt x="4900" y="4953"/>
                    <a:pt x="1090" y="0"/>
                  </a:cubicBezTo>
                  <a:cubicBezTo>
                    <a:pt x="-1100" y="7239"/>
                    <a:pt x="-53" y="17050"/>
                    <a:pt x="4805" y="2105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8" name="Freeform: Shape 1323">
              <a:extLst>
                <a:ext uri="{FF2B5EF4-FFF2-40B4-BE49-F238E27FC236}">
                  <a16:creationId xmlns:a16="http://schemas.microsoft.com/office/drawing/2014/main" id="{DD77EF75-0740-489C-808F-E08A743FE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3148412"/>
              <a:ext cx="9525" cy="19050"/>
            </a:xfrm>
            <a:custGeom>
              <a:avLst/>
              <a:gdLst>
                <a:gd name="T0" fmla="*/ 0 w 9525"/>
                <a:gd name="T1" fmla="*/ 1410 h 19050"/>
                <a:gd name="T2" fmla="*/ 0 w 9525"/>
                <a:gd name="T3" fmla="*/ 19984 h 19050"/>
                <a:gd name="T4" fmla="*/ 47177325 w 9525"/>
                <a:gd name="T5" fmla="*/ 18745 h 19050"/>
                <a:gd name="T6" fmla="*/ 82562700 w 9525"/>
                <a:gd name="T7" fmla="*/ 172 h 19050"/>
                <a:gd name="T8" fmla="*/ 0 w 9525"/>
                <a:gd name="T9" fmla="*/ 141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0" y="1410"/>
                  </a:moveTo>
                  <a:cubicBezTo>
                    <a:pt x="857" y="6744"/>
                    <a:pt x="286" y="12364"/>
                    <a:pt x="0" y="19984"/>
                  </a:cubicBezTo>
                  <a:cubicBezTo>
                    <a:pt x="2191" y="21508"/>
                    <a:pt x="7334" y="20365"/>
                    <a:pt x="4953" y="18745"/>
                  </a:cubicBezTo>
                  <a:cubicBezTo>
                    <a:pt x="-762" y="19222"/>
                    <a:pt x="5334" y="2648"/>
                    <a:pt x="8668" y="172"/>
                  </a:cubicBezTo>
                  <a:cubicBezTo>
                    <a:pt x="6096" y="934"/>
                    <a:pt x="476" y="-1352"/>
                    <a:pt x="0" y="14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19" name="Freeform: Shape 1324">
              <a:extLst>
                <a:ext uri="{FF2B5EF4-FFF2-40B4-BE49-F238E27FC236}">
                  <a16:creationId xmlns:a16="http://schemas.microsoft.com/office/drawing/2014/main" id="{916A1EB7-1117-4E92-8851-4FB6F4941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878" y="3440937"/>
              <a:ext cx="9525" cy="9525"/>
            </a:xfrm>
            <a:custGeom>
              <a:avLst/>
              <a:gdLst>
                <a:gd name="T0" fmla="*/ 58969275 w 9525"/>
                <a:gd name="T1" fmla="*/ 18829 h 9525"/>
                <a:gd name="T2" fmla="*/ 35385375 w 9525"/>
                <a:gd name="T3" fmla="*/ 255 h 9525"/>
                <a:gd name="T4" fmla="*/ 0 w 9525"/>
                <a:gd name="T5" fmla="*/ 1493 h 9525"/>
                <a:gd name="T6" fmla="*/ 58969275 w 9525"/>
                <a:gd name="T7" fmla="*/ 188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829"/>
                  </a:moveTo>
                  <a:cubicBezTo>
                    <a:pt x="3810" y="13685"/>
                    <a:pt x="7239" y="7399"/>
                    <a:pt x="3715" y="255"/>
                  </a:cubicBezTo>
                  <a:cubicBezTo>
                    <a:pt x="4096" y="4160"/>
                    <a:pt x="95" y="-2888"/>
                    <a:pt x="0" y="1493"/>
                  </a:cubicBezTo>
                  <a:cubicBezTo>
                    <a:pt x="4763" y="1303"/>
                    <a:pt x="95" y="21020"/>
                    <a:pt x="6191" y="188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0" name="Freeform: Shape 1325">
              <a:extLst>
                <a:ext uri="{FF2B5EF4-FFF2-40B4-BE49-F238E27FC236}">
                  <a16:creationId xmlns:a16="http://schemas.microsoft.com/office/drawing/2014/main" id="{160DE1F7-DA56-4B45-801F-3EF8AD4BD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4145171"/>
              <a:ext cx="9525" cy="9525"/>
            </a:xfrm>
            <a:custGeom>
              <a:avLst/>
              <a:gdLst>
                <a:gd name="T0" fmla="*/ 47177325 w 9525"/>
                <a:gd name="T1" fmla="*/ 133350 h 9525"/>
                <a:gd name="T2" fmla="*/ 0 w 9525"/>
                <a:gd name="T3" fmla="*/ 11934825 h 9525"/>
                <a:gd name="T4" fmla="*/ 23593425 w 9525"/>
                <a:gd name="T5" fmla="*/ 59102625 h 9525"/>
                <a:gd name="T6" fmla="*/ 58969275 w 9525"/>
                <a:gd name="T7" fmla="*/ 47310675 h 9525"/>
                <a:gd name="T8" fmla="*/ 47177325 w 9525"/>
                <a:gd name="T9" fmla="*/ 1333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953" y="14"/>
                  </a:moveTo>
                  <a:cubicBezTo>
                    <a:pt x="2762" y="-81"/>
                    <a:pt x="1048" y="300"/>
                    <a:pt x="0" y="1253"/>
                  </a:cubicBezTo>
                  <a:cubicBezTo>
                    <a:pt x="191" y="3634"/>
                    <a:pt x="762" y="5443"/>
                    <a:pt x="2477" y="6205"/>
                  </a:cubicBezTo>
                  <a:cubicBezTo>
                    <a:pt x="2096" y="2776"/>
                    <a:pt x="9906" y="8396"/>
                    <a:pt x="6191" y="4967"/>
                  </a:cubicBezTo>
                  <a:cubicBezTo>
                    <a:pt x="2667" y="3824"/>
                    <a:pt x="8001" y="1729"/>
                    <a:pt x="4953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1" name="Freeform: Shape 1326">
              <a:extLst>
                <a:ext uri="{FF2B5EF4-FFF2-40B4-BE49-F238E27FC236}">
                  <a16:creationId xmlns:a16="http://schemas.microsoft.com/office/drawing/2014/main" id="{6085B514-41DE-4FA5-9343-AFFBA503B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629" y="2541175"/>
              <a:ext cx="9525" cy="19050"/>
            </a:xfrm>
            <a:custGeom>
              <a:avLst/>
              <a:gdLst>
                <a:gd name="T0" fmla="*/ 14154150 w 9525"/>
                <a:gd name="T1" fmla="*/ 0 h 19050"/>
                <a:gd name="T2" fmla="*/ 25946100 w 9525"/>
                <a:gd name="T3" fmla="*/ 19812 h 19050"/>
                <a:gd name="T4" fmla="*/ 1415415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86" y="0"/>
                  </a:moveTo>
                  <a:cubicBezTo>
                    <a:pt x="-2039" y="6001"/>
                    <a:pt x="1676" y="14954"/>
                    <a:pt x="2724" y="19812"/>
                  </a:cubicBezTo>
                  <a:cubicBezTo>
                    <a:pt x="4534" y="15431"/>
                    <a:pt x="5486" y="2667"/>
                    <a:pt x="148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2" name="Freeform: Shape 1327">
              <a:extLst>
                <a:ext uri="{FF2B5EF4-FFF2-40B4-BE49-F238E27FC236}">
                  <a16:creationId xmlns:a16="http://schemas.microsoft.com/office/drawing/2014/main" id="{0EF04F88-5FF2-4C5A-8A64-06181E14F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684" y="2520125"/>
              <a:ext cx="9525" cy="9525"/>
            </a:xfrm>
            <a:custGeom>
              <a:avLst/>
              <a:gdLst>
                <a:gd name="T0" fmla="*/ 9086850 w 9525"/>
                <a:gd name="T1" fmla="*/ 0 h 9525"/>
                <a:gd name="T2" fmla="*/ 9086850 w 9525"/>
                <a:gd name="T3" fmla="*/ 14859 h 9525"/>
                <a:gd name="T4" fmla="*/ 44462700 w 9525"/>
                <a:gd name="T5" fmla="*/ 11144 h 9525"/>
                <a:gd name="T6" fmla="*/ 90868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4" y="0"/>
                  </a:moveTo>
                  <a:cubicBezTo>
                    <a:pt x="-1713" y="5144"/>
                    <a:pt x="2192" y="9906"/>
                    <a:pt x="954" y="14859"/>
                  </a:cubicBezTo>
                  <a:cubicBezTo>
                    <a:pt x="4287" y="15716"/>
                    <a:pt x="3335" y="12287"/>
                    <a:pt x="4668" y="11144"/>
                  </a:cubicBezTo>
                  <a:cubicBezTo>
                    <a:pt x="-3142" y="11811"/>
                    <a:pt x="5716" y="2953"/>
                    <a:pt x="95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3" name="Freeform: Shape 1328">
              <a:extLst>
                <a:ext uri="{FF2B5EF4-FFF2-40B4-BE49-F238E27FC236}">
                  <a16:creationId xmlns:a16="http://schemas.microsoft.com/office/drawing/2014/main" id="{88F168E7-D69B-4B3E-9D4F-893AC09E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350" y="2624066"/>
              <a:ext cx="9525" cy="38100"/>
            </a:xfrm>
            <a:custGeom>
              <a:avLst/>
              <a:gdLst>
                <a:gd name="T0" fmla="*/ 4953 w 9525"/>
                <a:gd name="T1" fmla="*/ 7597 h 38100"/>
                <a:gd name="T2" fmla="*/ 0 w 9525"/>
                <a:gd name="T3" fmla="*/ 3882 h 38100"/>
                <a:gd name="T4" fmla="*/ 6191 w 9525"/>
                <a:gd name="T5" fmla="*/ 27409 h 38100"/>
                <a:gd name="T6" fmla="*/ 11144 w 9525"/>
                <a:gd name="T7" fmla="*/ 26170 h 38100"/>
                <a:gd name="T8" fmla="*/ 13621 w 9525"/>
                <a:gd name="T9" fmla="*/ 39791 h 38100"/>
                <a:gd name="T10" fmla="*/ 17335 w 9525"/>
                <a:gd name="T11" fmla="*/ 36076 h 38100"/>
                <a:gd name="T12" fmla="*/ 17335 w 9525"/>
                <a:gd name="T13" fmla="*/ 15026 h 38100"/>
                <a:gd name="T14" fmla="*/ 13621 w 9525"/>
                <a:gd name="T15" fmla="*/ 2644 h 38100"/>
                <a:gd name="T16" fmla="*/ 8668 w 9525"/>
                <a:gd name="T17" fmla="*/ 167 h 38100"/>
                <a:gd name="T18" fmla="*/ 4953 w 9525"/>
                <a:gd name="T19" fmla="*/ 7597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4953" y="7597"/>
                  </a:moveTo>
                  <a:cubicBezTo>
                    <a:pt x="2381" y="7216"/>
                    <a:pt x="2572" y="4263"/>
                    <a:pt x="0" y="3882"/>
                  </a:cubicBezTo>
                  <a:cubicBezTo>
                    <a:pt x="3620" y="10835"/>
                    <a:pt x="14954" y="18836"/>
                    <a:pt x="6191" y="27409"/>
                  </a:cubicBezTo>
                  <a:cubicBezTo>
                    <a:pt x="8572" y="27694"/>
                    <a:pt x="8954" y="26075"/>
                    <a:pt x="11144" y="26170"/>
                  </a:cubicBezTo>
                  <a:cubicBezTo>
                    <a:pt x="13716" y="32743"/>
                    <a:pt x="8001" y="34838"/>
                    <a:pt x="13621" y="39791"/>
                  </a:cubicBezTo>
                  <a:cubicBezTo>
                    <a:pt x="14954" y="38648"/>
                    <a:pt x="14002" y="35219"/>
                    <a:pt x="17335" y="36076"/>
                  </a:cubicBezTo>
                  <a:cubicBezTo>
                    <a:pt x="13811" y="30552"/>
                    <a:pt x="8572" y="19027"/>
                    <a:pt x="17335" y="15026"/>
                  </a:cubicBezTo>
                  <a:cubicBezTo>
                    <a:pt x="10573" y="15026"/>
                    <a:pt x="12573" y="7406"/>
                    <a:pt x="13621" y="2644"/>
                  </a:cubicBezTo>
                  <a:cubicBezTo>
                    <a:pt x="11144" y="2644"/>
                    <a:pt x="12001" y="-785"/>
                    <a:pt x="8668" y="167"/>
                  </a:cubicBezTo>
                  <a:cubicBezTo>
                    <a:pt x="7715" y="2929"/>
                    <a:pt x="8001" y="6930"/>
                    <a:pt x="4953" y="75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4" name="Freeform: Shape 1329">
              <a:extLst>
                <a:ext uri="{FF2B5EF4-FFF2-40B4-BE49-F238E27FC236}">
                  <a16:creationId xmlns:a16="http://schemas.microsoft.com/office/drawing/2014/main" id="{52ECAFB5-8FDB-4203-A613-0751D3B75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105" y="2808923"/>
              <a:ext cx="9525" cy="57150"/>
            </a:xfrm>
            <a:custGeom>
              <a:avLst/>
              <a:gdLst>
                <a:gd name="T0" fmla="*/ 10627 w 9525"/>
                <a:gd name="T1" fmla="*/ 57055 h 57150"/>
                <a:gd name="T2" fmla="*/ 9389 w 9525"/>
                <a:gd name="T3" fmla="*/ 31052 h 57150"/>
                <a:gd name="T4" fmla="*/ 14342 w 9525"/>
                <a:gd name="T5" fmla="*/ 31052 h 57150"/>
                <a:gd name="T6" fmla="*/ 6912 w 9525"/>
                <a:gd name="T7" fmla="*/ 0 h 57150"/>
                <a:gd name="T8" fmla="*/ 5674 w 9525"/>
                <a:gd name="T9" fmla="*/ 23527 h 57150"/>
                <a:gd name="T10" fmla="*/ 721 w 9525"/>
                <a:gd name="T11" fmla="*/ 22288 h 57150"/>
                <a:gd name="T12" fmla="*/ 1959 w 9525"/>
                <a:gd name="T13" fmla="*/ 30956 h 57150"/>
                <a:gd name="T14" fmla="*/ 4436 w 9525"/>
                <a:gd name="T15" fmla="*/ 26003 h 57150"/>
                <a:gd name="T16" fmla="*/ 3198 w 9525"/>
                <a:gd name="T17" fmla="*/ 55721 h 57150"/>
                <a:gd name="T18" fmla="*/ 10627 w 9525"/>
                <a:gd name="T19" fmla="*/ 57055 h 57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57150">
                  <a:moveTo>
                    <a:pt x="10627" y="57055"/>
                  </a:moveTo>
                  <a:cubicBezTo>
                    <a:pt x="11199" y="47339"/>
                    <a:pt x="9960" y="39529"/>
                    <a:pt x="9389" y="31052"/>
                  </a:cubicBezTo>
                  <a:cubicBezTo>
                    <a:pt x="11579" y="32099"/>
                    <a:pt x="13199" y="35147"/>
                    <a:pt x="14342" y="31052"/>
                  </a:cubicBezTo>
                  <a:cubicBezTo>
                    <a:pt x="5674" y="25146"/>
                    <a:pt x="8341" y="9620"/>
                    <a:pt x="6912" y="0"/>
                  </a:cubicBezTo>
                  <a:cubicBezTo>
                    <a:pt x="1674" y="6763"/>
                    <a:pt x="3864" y="16478"/>
                    <a:pt x="5674" y="23527"/>
                  </a:cubicBezTo>
                  <a:cubicBezTo>
                    <a:pt x="3293" y="23813"/>
                    <a:pt x="2912" y="22098"/>
                    <a:pt x="721" y="22288"/>
                  </a:cubicBezTo>
                  <a:cubicBezTo>
                    <a:pt x="1292" y="27146"/>
                    <a:pt x="-1946" y="28670"/>
                    <a:pt x="1959" y="30956"/>
                  </a:cubicBezTo>
                  <a:cubicBezTo>
                    <a:pt x="3674" y="30194"/>
                    <a:pt x="2150" y="26194"/>
                    <a:pt x="4436" y="26003"/>
                  </a:cubicBezTo>
                  <a:cubicBezTo>
                    <a:pt x="7484" y="32671"/>
                    <a:pt x="8817" y="50102"/>
                    <a:pt x="3198" y="55721"/>
                  </a:cubicBezTo>
                  <a:cubicBezTo>
                    <a:pt x="2054" y="60388"/>
                    <a:pt x="9770" y="58102"/>
                    <a:pt x="10627" y="570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5" name="Freeform: Shape 1330">
              <a:extLst>
                <a:ext uri="{FF2B5EF4-FFF2-40B4-BE49-F238E27FC236}">
                  <a16:creationId xmlns:a16="http://schemas.microsoft.com/office/drawing/2014/main" id="{F8AA5C12-2837-43B1-91A2-31883AE9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244" y="2893219"/>
              <a:ext cx="9525" cy="9525"/>
            </a:xfrm>
            <a:custGeom>
              <a:avLst/>
              <a:gdLst>
                <a:gd name="T0" fmla="*/ 6250 w 9525"/>
                <a:gd name="T1" fmla="*/ 35385375 h 9525"/>
                <a:gd name="T2" fmla="*/ 11203 w 9525"/>
                <a:gd name="T3" fmla="*/ 35385375 h 9525"/>
                <a:gd name="T4" fmla="*/ 5011 w 9525"/>
                <a:gd name="T5" fmla="*/ 0 h 9525"/>
                <a:gd name="T6" fmla="*/ 59 w 9525"/>
                <a:gd name="T7" fmla="*/ 82562700 h 9525"/>
                <a:gd name="T8" fmla="*/ 6250 w 9525"/>
                <a:gd name="T9" fmla="*/ 353853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50" y="3715"/>
                  </a:moveTo>
                  <a:cubicBezTo>
                    <a:pt x="5011" y="8192"/>
                    <a:pt x="11774" y="6096"/>
                    <a:pt x="11203" y="3715"/>
                  </a:cubicBezTo>
                  <a:cubicBezTo>
                    <a:pt x="8250" y="2667"/>
                    <a:pt x="6535" y="4286"/>
                    <a:pt x="5011" y="0"/>
                  </a:cubicBezTo>
                  <a:cubicBezTo>
                    <a:pt x="6250" y="5810"/>
                    <a:pt x="-703" y="3334"/>
                    <a:pt x="59" y="8668"/>
                  </a:cubicBezTo>
                  <a:cubicBezTo>
                    <a:pt x="5393" y="10287"/>
                    <a:pt x="3392" y="4572"/>
                    <a:pt x="6250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6" name="Freeform: Shape 1331">
              <a:extLst>
                <a:ext uri="{FF2B5EF4-FFF2-40B4-BE49-F238E27FC236}">
                  <a16:creationId xmlns:a16="http://schemas.microsoft.com/office/drawing/2014/main" id="{E78A8B1D-38B0-4898-B625-7E814C1E3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303" y="2434437"/>
              <a:ext cx="9525" cy="9525"/>
            </a:xfrm>
            <a:custGeom>
              <a:avLst/>
              <a:gdLst>
                <a:gd name="T0" fmla="*/ 70761225 w 9525"/>
                <a:gd name="T1" fmla="*/ 15012 h 9525"/>
                <a:gd name="T2" fmla="*/ 58969275 w 9525"/>
                <a:gd name="T3" fmla="*/ 153 h 9525"/>
                <a:gd name="T4" fmla="*/ 35385375 w 9525"/>
                <a:gd name="T5" fmla="*/ 2630 h 9525"/>
                <a:gd name="T6" fmla="*/ 0 w 9525"/>
                <a:gd name="T7" fmla="*/ 13774 h 9525"/>
                <a:gd name="T8" fmla="*/ 70761225 w 9525"/>
                <a:gd name="T9" fmla="*/ 1501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29" y="15012"/>
                  </a:moveTo>
                  <a:cubicBezTo>
                    <a:pt x="7334" y="8821"/>
                    <a:pt x="7239" y="-1371"/>
                    <a:pt x="6191" y="153"/>
                  </a:cubicBezTo>
                  <a:cubicBezTo>
                    <a:pt x="5905" y="1582"/>
                    <a:pt x="4858" y="2058"/>
                    <a:pt x="3715" y="2630"/>
                  </a:cubicBezTo>
                  <a:cubicBezTo>
                    <a:pt x="5810" y="8535"/>
                    <a:pt x="4667" y="11869"/>
                    <a:pt x="0" y="13774"/>
                  </a:cubicBezTo>
                  <a:cubicBezTo>
                    <a:pt x="3810" y="12917"/>
                    <a:pt x="4477" y="15012"/>
                    <a:pt x="7429" y="150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7" name="Freeform: Shape 1332">
              <a:extLst>
                <a:ext uri="{FF2B5EF4-FFF2-40B4-BE49-F238E27FC236}">
                  <a16:creationId xmlns:a16="http://schemas.microsoft.com/office/drawing/2014/main" id="{7948813C-DFA6-4F4F-B463-E1D31BCC4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880" y="4544378"/>
              <a:ext cx="9525" cy="9525"/>
            </a:xfrm>
            <a:custGeom>
              <a:avLst/>
              <a:gdLst>
                <a:gd name="T0" fmla="*/ 82562700 w 9525"/>
                <a:gd name="T1" fmla="*/ 7429 h 9525"/>
                <a:gd name="T2" fmla="*/ 70761225 w 9525"/>
                <a:gd name="T3" fmla="*/ 0 h 9525"/>
                <a:gd name="T4" fmla="*/ 0 w 9525"/>
                <a:gd name="T5" fmla="*/ 8668 h 9525"/>
                <a:gd name="T6" fmla="*/ 82562700 w 9525"/>
                <a:gd name="T7" fmla="*/ 7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7429"/>
                  </a:moveTo>
                  <a:cubicBezTo>
                    <a:pt x="8287" y="3048"/>
                    <a:pt x="8573" y="1048"/>
                    <a:pt x="7429" y="0"/>
                  </a:cubicBezTo>
                  <a:cubicBezTo>
                    <a:pt x="6858" y="4763"/>
                    <a:pt x="2667" y="6001"/>
                    <a:pt x="0" y="8668"/>
                  </a:cubicBezTo>
                  <a:cubicBezTo>
                    <a:pt x="3048" y="11811"/>
                    <a:pt x="4858" y="7239"/>
                    <a:pt x="866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8" name="Freeform: Shape 1333">
              <a:extLst>
                <a:ext uri="{FF2B5EF4-FFF2-40B4-BE49-F238E27FC236}">
                  <a16:creationId xmlns:a16="http://schemas.microsoft.com/office/drawing/2014/main" id="{75305F6E-819E-4B4B-BA80-B2E58B1F6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401" y="4591470"/>
              <a:ext cx="9525" cy="9525"/>
            </a:xfrm>
            <a:custGeom>
              <a:avLst/>
              <a:gdLst>
                <a:gd name="T0" fmla="*/ 49015650 w 9525"/>
                <a:gd name="T1" fmla="*/ 12334875 h 9525"/>
                <a:gd name="T2" fmla="*/ 13639800 w 9525"/>
                <a:gd name="T3" fmla="*/ 533400 h 9525"/>
                <a:gd name="T4" fmla="*/ 13639800 w 9525"/>
                <a:gd name="T5" fmla="*/ 59512200 h 9525"/>
                <a:gd name="T6" fmla="*/ 49015650 w 9525"/>
                <a:gd name="T7" fmla="*/ 12334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6" y="1295"/>
                  </a:moveTo>
                  <a:cubicBezTo>
                    <a:pt x="4480" y="4914"/>
                    <a:pt x="3241" y="-610"/>
                    <a:pt x="1432" y="56"/>
                  </a:cubicBezTo>
                  <a:cubicBezTo>
                    <a:pt x="765" y="819"/>
                    <a:pt x="-1426" y="5962"/>
                    <a:pt x="1432" y="6248"/>
                  </a:cubicBezTo>
                  <a:cubicBezTo>
                    <a:pt x="-188" y="-134"/>
                    <a:pt x="9337" y="5962"/>
                    <a:pt x="5146" y="12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29" name="Freeform: Shape 1334">
              <a:extLst>
                <a:ext uri="{FF2B5EF4-FFF2-40B4-BE49-F238E27FC236}">
                  <a16:creationId xmlns:a16="http://schemas.microsoft.com/office/drawing/2014/main" id="{BDE63C70-BBA8-4B85-B3FF-2B26AB2D5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57968"/>
              <a:ext cx="9525" cy="9525"/>
            </a:xfrm>
            <a:custGeom>
              <a:avLst/>
              <a:gdLst>
                <a:gd name="T0" fmla="*/ 0 w 9525"/>
                <a:gd name="T1" fmla="*/ 295275 h 9525"/>
                <a:gd name="T2" fmla="*/ 0 w 9525"/>
                <a:gd name="T3" fmla="*/ 82848450 h 9525"/>
                <a:gd name="T4" fmla="*/ 0 w 9525"/>
                <a:gd name="T5" fmla="*/ 295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"/>
                  </a:moveTo>
                  <a:cubicBezTo>
                    <a:pt x="2572" y="3936"/>
                    <a:pt x="2572" y="4793"/>
                    <a:pt x="0" y="8698"/>
                  </a:cubicBezTo>
                  <a:cubicBezTo>
                    <a:pt x="5715" y="9841"/>
                    <a:pt x="4572" y="-636"/>
                    <a:pt x="0" y="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0" name="Freeform: Shape 1335">
              <a:extLst>
                <a:ext uri="{FF2B5EF4-FFF2-40B4-BE49-F238E27FC236}">
                  <a16:creationId xmlns:a16="http://schemas.microsoft.com/office/drawing/2014/main" id="{63D6425F-2499-436E-9E19-CE6D92C80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6" y="4323779"/>
              <a:ext cx="9525" cy="19050"/>
            </a:xfrm>
            <a:custGeom>
              <a:avLst/>
              <a:gdLst>
                <a:gd name="T0" fmla="*/ 6317 w 9525"/>
                <a:gd name="T1" fmla="*/ 9906 h 19050"/>
                <a:gd name="T2" fmla="*/ 6317 w 9525"/>
                <a:gd name="T3" fmla="*/ 0 h 19050"/>
                <a:gd name="T4" fmla="*/ 126 w 9525"/>
                <a:gd name="T5" fmla="*/ 3715 h 19050"/>
                <a:gd name="T6" fmla="*/ 10032 w 9525"/>
                <a:gd name="T7" fmla="*/ 24765 h 19050"/>
                <a:gd name="T8" fmla="*/ 6317 w 9525"/>
                <a:gd name="T9" fmla="*/ 990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317" y="9906"/>
                  </a:moveTo>
                  <a:cubicBezTo>
                    <a:pt x="4602" y="4477"/>
                    <a:pt x="11746" y="1714"/>
                    <a:pt x="6317" y="0"/>
                  </a:cubicBezTo>
                  <a:cubicBezTo>
                    <a:pt x="6793" y="6477"/>
                    <a:pt x="3269" y="1333"/>
                    <a:pt x="126" y="3715"/>
                  </a:cubicBezTo>
                  <a:cubicBezTo>
                    <a:pt x="-827" y="15049"/>
                    <a:pt x="3745" y="20764"/>
                    <a:pt x="10032" y="24765"/>
                  </a:cubicBezTo>
                  <a:cubicBezTo>
                    <a:pt x="15461" y="19812"/>
                    <a:pt x="12604" y="12382"/>
                    <a:pt x="6317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1" name="Freeform: Shape 1336">
              <a:extLst>
                <a:ext uri="{FF2B5EF4-FFF2-40B4-BE49-F238E27FC236}">
                  <a16:creationId xmlns:a16="http://schemas.microsoft.com/office/drawing/2014/main" id="{6CFA742A-D5F3-45C9-BAA2-50ACDA593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43" y="2709767"/>
              <a:ext cx="9525" cy="28575"/>
            </a:xfrm>
            <a:custGeom>
              <a:avLst/>
              <a:gdLst>
                <a:gd name="T0" fmla="*/ 8668 w 9525"/>
                <a:gd name="T1" fmla="*/ 34671 h 28575"/>
                <a:gd name="T2" fmla="*/ 7430 w 9525"/>
                <a:gd name="T3" fmla="*/ 7429 h 28575"/>
                <a:gd name="T4" fmla="*/ 6191 w 9525"/>
                <a:gd name="T5" fmla="*/ 0 h 28575"/>
                <a:gd name="T6" fmla="*/ 0 w 9525"/>
                <a:gd name="T7" fmla="*/ 7429 h 28575"/>
                <a:gd name="T8" fmla="*/ 3715 w 9525"/>
                <a:gd name="T9" fmla="*/ 16097 h 28575"/>
                <a:gd name="T10" fmla="*/ 8668 w 9525"/>
                <a:gd name="T11" fmla="*/ 13621 h 28575"/>
                <a:gd name="T12" fmla="*/ 8668 w 9525"/>
                <a:gd name="T13" fmla="*/ 34671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8668" y="34671"/>
                  </a:moveTo>
                  <a:cubicBezTo>
                    <a:pt x="17717" y="30956"/>
                    <a:pt x="11621" y="10192"/>
                    <a:pt x="7430" y="7429"/>
                  </a:cubicBezTo>
                  <a:cubicBezTo>
                    <a:pt x="9620" y="6001"/>
                    <a:pt x="11430" y="191"/>
                    <a:pt x="6191" y="0"/>
                  </a:cubicBezTo>
                  <a:cubicBezTo>
                    <a:pt x="5906" y="4286"/>
                    <a:pt x="5144" y="8096"/>
                    <a:pt x="0" y="7429"/>
                  </a:cubicBezTo>
                  <a:cubicBezTo>
                    <a:pt x="667" y="10954"/>
                    <a:pt x="3048" y="12668"/>
                    <a:pt x="3715" y="16097"/>
                  </a:cubicBezTo>
                  <a:cubicBezTo>
                    <a:pt x="7620" y="17526"/>
                    <a:pt x="6763" y="14097"/>
                    <a:pt x="8668" y="13621"/>
                  </a:cubicBezTo>
                  <a:cubicBezTo>
                    <a:pt x="6191" y="20002"/>
                    <a:pt x="7811" y="24479"/>
                    <a:pt x="8668" y="346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2" name="Freeform: Shape 1337">
              <a:extLst>
                <a:ext uri="{FF2B5EF4-FFF2-40B4-BE49-F238E27FC236}">
                  <a16:creationId xmlns:a16="http://schemas.microsoft.com/office/drawing/2014/main" id="{FBDAD72F-E7E1-48BC-ABE2-A85A720A5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418" y="2861827"/>
              <a:ext cx="9525" cy="9525"/>
            </a:xfrm>
            <a:custGeom>
              <a:avLst/>
              <a:gdLst>
                <a:gd name="T0" fmla="*/ 46377225 w 9525"/>
                <a:gd name="T1" fmla="*/ 523875 h 9525"/>
                <a:gd name="T2" fmla="*/ 1009650 w 9525"/>
                <a:gd name="T3" fmla="*/ 60398025 h 9525"/>
                <a:gd name="T4" fmla="*/ 46377225 w 9525"/>
                <a:gd name="T5" fmla="*/ 52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9" y="55"/>
                  </a:moveTo>
                  <a:cubicBezTo>
                    <a:pt x="678" y="-421"/>
                    <a:pt x="-370" y="2246"/>
                    <a:pt x="106" y="6341"/>
                  </a:cubicBezTo>
                  <a:cubicBezTo>
                    <a:pt x="4297" y="6818"/>
                    <a:pt x="5250" y="4151"/>
                    <a:pt x="4869" y="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3" name="Freeform: Shape 1338">
              <a:extLst>
                <a:ext uri="{FF2B5EF4-FFF2-40B4-BE49-F238E27FC236}">
                  <a16:creationId xmlns:a16="http://schemas.microsoft.com/office/drawing/2014/main" id="{FEBB33D3-1889-400A-92F5-2274803E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094" y="2807970"/>
              <a:ext cx="9525" cy="9525"/>
            </a:xfrm>
            <a:custGeom>
              <a:avLst/>
              <a:gdLst>
                <a:gd name="T0" fmla="*/ 7906 w 9525"/>
                <a:gd name="T1" fmla="*/ 0 h 9525"/>
                <a:gd name="T2" fmla="*/ 0 w 9525"/>
                <a:gd name="T3" fmla="*/ 7906 h 9525"/>
                <a:gd name="T4" fmla="*/ 9525 w 9525"/>
                <a:gd name="T5" fmla="*/ 9525 h 9525"/>
                <a:gd name="T6" fmla="*/ 7906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0"/>
                  </a:moveTo>
                  <a:cubicBezTo>
                    <a:pt x="9430" y="6763"/>
                    <a:pt x="95" y="2762"/>
                    <a:pt x="0" y="7906"/>
                  </a:cubicBezTo>
                  <a:cubicBezTo>
                    <a:pt x="4858" y="6763"/>
                    <a:pt x="5810" y="9525"/>
                    <a:pt x="9525" y="9525"/>
                  </a:cubicBezTo>
                  <a:cubicBezTo>
                    <a:pt x="5429" y="4191"/>
                    <a:pt x="14573" y="2572"/>
                    <a:pt x="790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4" name="Freeform: Shape 1339">
              <a:extLst>
                <a:ext uri="{FF2B5EF4-FFF2-40B4-BE49-F238E27FC236}">
                  <a16:creationId xmlns:a16="http://schemas.microsoft.com/office/drawing/2014/main" id="{6684B807-FF40-47D6-87B3-4C98720B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376" y="4622863"/>
              <a:ext cx="9525" cy="9525"/>
            </a:xfrm>
            <a:custGeom>
              <a:avLst/>
              <a:gdLst>
                <a:gd name="T0" fmla="*/ 48120300 w 9525"/>
                <a:gd name="T1" fmla="*/ 9525 h 9525"/>
                <a:gd name="T2" fmla="*/ 32699325 w 9525"/>
                <a:gd name="T3" fmla="*/ 0 h 9525"/>
                <a:gd name="T4" fmla="*/ 481203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2" y="9525"/>
                  </a:moveTo>
                  <a:cubicBezTo>
                    <a:pt x="5242" y="5620"/>
                    <a:pt x="5338" y="1905"/>
                    <a:pt x="3433" y="0"/>
                  </a:cubicBezTo>
                  <a:cubicBezTo>
                    <a:pt x="-4187" y="571"/>
                    <a:pt x="2956" y="8668"/>
                    <a:pt x="5052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5" name="Freeform: Shape 1340">
              <a:extLst>
                <a:ext uri="{FF2B5EF4-FFF2-40B4-BE49-F238E27FC236}">
                  <a16:creationId xmlns:a16="http://schemas.microsoft.com/office/drawing/2014/main" id="{9EB3D853-46C2-463B-AC7D-B7A26671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365" y="2086832"/>
              <a:ext cx="9525" cy="38100"/>
            </a:xfrm>
            <a:custGeom>
              <a:avLst/>
              <a:gdLst>
                <a:gd name="T0" fmla="*/ 11919 w 9525"/>
                <a:gd name="T1" fmla="*/ 30099 h 38100"/>
                <a:gd name="T2" fmla="*/ 13538 w 9525"/>
                <a:gd name="T3" fmla="*/ 4763 h 38100"/>
                <a:gd name="T4" fmla="*/ 870 w 9525"/>
                <a:gd name="T5" fmla="*/ 0 h 38100"/>
                <a:gd name="T6" fmla="*/ 12014 w 9525"/>
                <a:gd name="T7" fmla="*/ 47530 h 38100"/>
                <a:gd name="T8" fmla="*/ 11919 w 9525"/>
                <a:gd name="T9" fmla="*/ 30099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38100">
                  <a:moveTo>
                    <a:pt x="11919" y="30099"/>
                  </a:moveTo>
                  <a:cubicBezTo>
                    <a:pt x="17157" y="24479"/>
                    <a:pt x="14586" y="12764"/>
                    <a:pt x="13538" y="4763"/>
                  </a:cubicBezTo>
                  <a:cubicBezTo>
                    <a:pt x="8966" y="3524"/>
                    <a:pt x="5156" y="1524"/>
                    <a:pt x="870" y="0"/>
                  </a:cubicBezTo>
                  <a:cubicBezTo>
                    <a:pt x="-3607" y="18193"/>
                    <a:pt x="10585" y="30194"/>
                    <a:pt x="12014" y="47530"/>
                  </a:cubicBezTo>
                  <a:cubicBezTo>
                    <a:pt x="22396" y="45815"/>
                    <a:pt x="10776" y="36862"/>
                    <a:pt x="11919" y="300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6" name="Freeform: Shape 1341">
              <a:extLst>
                <a:ext uri="{FF2B5EF4-FFF2-40B4-BE49-F238E27FC236}">
                  <a16:creationId xmlns:a16="http://schemas.microsoft.com/office/drawing/2014/main" id="{34369F29-7A57-4A53-A9A1-8EEEDBA52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758" y="4518099"/>
              <a:ext cx="9525" cy="9525"/>
            </a:xfrm>
            <a:custGeom>
              <a:avLst/>
              <a:gdLst>
                <a:gd name="T0" fmla="*/ 60788550 w 9525"/>
                <a:gd name="T1" fmla="*/ 1714500 h 9525"/>
                <a:gd name="T2" fmla="*/ 0 w 9525"/>
                <a:gd name="T3" fmla="*/ 61588650 h 9525"/>
                <a:gd name="T4" fmla="*/ 60788550 w 9525"/>
                <a:gd name="T5" fmla="*/ 1714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80"/>
                  </a:moveTo>
                  <a:cubicBezTo>
                    <a:pt x="1048" y="-868"/>
                    <a:pt x="572" y="2847"/>
                    <a:pt x="0" y="6466"/>
                  </a:cubicBezTo>
                  <a:cubicBezTo>
                    <a:pt x="3715" y="5895"/>
                    <a:pt x="7429" y="5419"/>
                    <a:pt x="6382" y="1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7" name="Freeform: Shape 1342">
              <a:extLst>
                <a:ext uri="{FF2B5EF4-FFF2-40B4-BE49-F238E27FC236}">
                  <a16:creationId xmlns:a16="http://schemas.microsoft.com/office/drawing/2014/main" id="{AE42C8C7-E3A4-4704-A3F8-5071CA0ED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535" y="4500753"/>
              <a:ext cx="9525" cy="9525"/>
            </a:xfrm>
            <a:custGeom>
              <a:avLst/>
              <a:gdLst>
                <a:gd name="T0" fmla="*/ 10287000 w 9525"/>
                <a:gd name="T1" fmla="*/ 14288 h 9525"/>
                <a:gd name="T2" fmla="*/ 10287000 w 9525"/>
                <a:gd name="T3" fmla="*/ 0 h 9525"/>
                <a:gd name="T4" fmla="*/ 1028700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80" y="14288"/>
                  </a:moveTo>
                  <a:cubicBezTo>
                    <a:pt x="4318" y="10573"/>
                    <a:pt x="5366" y="3620"/>
                    <a:pt x="1080" y="0"/>
                  </a:cubicBezTo>
                  <a:cubicBezTo>
                    <a:pt x="1175" y="4763"/>
                    <a:pt x="-1397" y="10096"/>
                    <a:pt x="1080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8" name="Freeform: Shape 1343">
              <a:extLst>
                <a:ext uri="{FF2B5EF4-FFF2-40B4-BE49-F238E27FC236}">
                  <a16:creationId xmlns:a16="http://schemas.microsoft.com/office/drawing/2014/main" id="{55746635-6805-4436-B494-A284E503C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637" y="4473618"/>
              <a:ext cx="9525" cy="9525"/>
            </a:xfrm>
            <a:custGeom>
              <a:avLst/>
              <a:gdLst>
                <a:gd name="T0" fmla="*/ 17478375 w 9525"/>
                <a:gd name="T1" fmla="*/ 77924025 h 9525"/>
                <a:gd name="T2" fmla="*/ 47415450 w 9525"/>
                <a:gd name="T3" fmla="*/ 2619375 h 9525"/>
                <a:gd name="T4" fmla="*/ 174783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5" y="8181"/>
                  </a:moveTo>
                  <a:cubicBezTo>
                    <a:pt x="2502" y="5133"/>
                    <a:pt x="6312" y="5323"/>
                    <a:pt x="4978" y="275"/>
                  </a:cubicBezTo>
                  <a:cubicBezTo>
                    <a:pt x="311" y="-1630"/>
                    <a:pt x="-1785" y="6942"/>
                    <a:pt x="1835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39" name="Freeform: Shape 1344">
              <a:extLst>
                <a:ext uri="{FF2B5EF4-FFF2-40B4-BE49-F238E27FC236}">
                  <a16:creationId xmlns:a16="http://schemas.microsoft.com/office/drawing/2014/main" id="{5DD81BE1-E3B8-4FCC-9B44-75C4E2546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416" y="4331208"/>
              <a:ext cx="19050" cy="9525"/>
            </a:xfrm>
            <a:custGeom>
              <a:avLst/>
              <a:gdLst>
                <a:gd name="T0" fmla="*/ 6 w 19050"/>
                <a:gd name="T1" fmla="*/ 9525 h 9525"/>
                <a:gd name="T2" fmla="*/ 7912 w 19050"/>
                <a:gd name="T3" fmla="*/ 14288 h 9525"/>
                <a:gd name="T4" fmla="*/ 19056 w 19050"/>
                <a:gd name="T5" fmla="*/ 11144 h 9525"/>
                <a:gd name="T6" fmla="*/ 7912 w 19050"/>
                <a:gd name="T7" fmla="*/ 0 h 9525"/>
                <a:gd name="T8" fmla="*/ 6 w 19050"/>
                <a:gd name="T9" fmla="*/ 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6" y="9525"/>
                  </a:moveTo>
                  <a:cubicBezTo>
                    <a:pt x="-184" y="13906"/>
                    <a:pt x="3912" y="14097"/>
                    <a:pt x="7912" y="14288"/>
                  </a:cubicBezTo>
                  <a:cubicBezTo>
                    <a:pt x="3816" y="6096"/>
                    <a:pt x="14008" y="8763"/>
                    <a:pt x="19056" y="11144"/>
                  </a:cubicBezTo>
                  <a:cubicBezTo>
                    <a:pt x="16104" y="6668"/>
                    <a:pt x="14865" y="476"/>
                    <a:pt x="7912" y="0"/>
                  </a:cubicBezTo>
                  <a:cubicBezTo>
                    <a:pt x="2673" y="2857"/>
                    <a:pt x="10103" y="10287"/>
                    <a:pt x="6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0" name="Freeform: Shape 1345">
              <a:extLst>
                <a:ext uri="{FF2B5EF4-FFF2-40B4-BE49-F238E27FC236}">
                  <a16:creationId xmlns:a16="http://schemas.microsoft.com/office/drawing/2014/main" id="{DD666023-2462-4A25-A7C3-A89F9DFD9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090" y="4833500"/>
              <a:ext cx="9525" cy="9525"/>
            </a:xfrm>
            <a:custGeom>
              <a:avLst/>
              <a:gdLst>
                <a:gd name="T0" fmla="*/ 0 w 9525"/>
                <a:gd name="T1" fmla="*/ 1447800 h 9525"/>
                <a:gd name="T2" fmla="*/ 0 w 9525"/>
                <a:gd name="T3" fmla="*/ 46805850 h 9525"/>
                <a:gd name="T4" fmla="*/ 60788550 w 9525"/>
                <a:gd name="T5" fmla="*/ 16868775 h 9525"/>
                <a:gd name="T6" fmla="*/ 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"/>
                  </a:moveTo>
                  <a:cubicBezTo>
                    <a:pt x="0" y="1771"/>
                    <a:pt x="0" y="3390"/>
                    <a:pt x="0" y="4914"/>
                  </a:cubicBezTo>
                  <a:cubicBezTo>
                    <a:pt x="2762" y="4533"/>
                    <a:pt x="7906" y="6534"/>
                    <a:pt x="6382" y="1771"/>
                  </a:cubicBezTo>
                  <a:cubicBezTo>
                    <a:pt x="4286" y="1199"/>
                    <a:pt x="3334" y="-515"/>
                    <a:pt x="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1" name="Freeform: Shape 1346">
              <a:extLst>
                <a:ext uri="{FF2B5EF4-FFF2-40B4-BE49-F238E27FC236}">
                  <a16:creationId xmlns:a16="http://schemas.microsoft.com/office/drawing/2014/main" id="{8C2CBEC8-3B89-453A-B93B-AD644E3DB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516" y="4469667"/>
              <a:ext cx="9525" cy="9525"/>
            </a:xfrm>
            <a:custGeom>
              <a:avLst/>
              <a:gdLst>
                <a:gd name="T0" fmla="*/ 0 w 9525"/>
                <a:gd name="T1" fmla="*/ 987 h 9525"/>
                <a:gd name="T2" fmla="*/ 14288 w 9525"/>
                <a:gd name="T3" fmla="*/ 12131 h 9525"/>
                <a:gd name="T4" fmla="*/ 0 w 9525"/>
                <a:gd name="T5" fmla="*/ 98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87"/>
                  </a:moveTo>
                  <a:cubicBezTo>
                    <a:pt x="6286" y="2988"/>
                    <a:pt x="3620" y="11465"/>
                    <a:pt x="14288" y="12131"/>
                  </a:cubicBezTo>
                  <a:cubicBezTo>
                    <a:pt x="12002" y="6988"/>
                    <a:pt x="6382" y="-3204"/>
                    <a:pt x="0" y="9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2" name="Freeform: Shape 1347">
              <a:extLst>
                <a:ext uri="{FF2B5EF4-FFF2-40B4-BE49-F238E27FC236}">
                  <a16:creationId xmlns:a16="http://schemas.microsoft.com/office/drawing/2014/main" id="{43D8750D-4109-4FF2-89BA-E5B5188A0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997" y="4334421"/>
              <a:ext cx="9525" cy="9525"/>
            </a:xfrm>
            <a:custGeom>
              <a:avLst/>
              <a:gdLst>
                <a:gd name="T0" fmla="*/ 27632025 w 9525"/>
                <a:gd name="T1" fmla="*/ 75552300 h 9525"/>
                <a:gd name="T2" fmla="*/ 72999600 w 9525"/>
                <a:gd name="T3" fmla="*/ 14763750 h 9525"/>
                <a:gd name="T4" fmla="*/ 13115925 w 9525"/>
                <a:gd name="T5" fmla="*/ 247650 h 9525"/>
                <a:gd name="T6" fmla="*/ 27632025 w 9525"/>
                <a:gd name="T7" fmla="*/ 75552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01" y="7932"/>
                  </a:moveTo>
                  <a:cubicBezTo>
                    <a:pt x="3377" y="4693"/>
                    <a:pt x="7187" y="4788"/>
                    <a:pt x="7664" y="1550"/>
                  </a:cubicBezTo>
                  <a:cubicBezTo>
                    <a:pt x="4711" y="1931"/>
                    <a:pt x="4235" y="-260"/>
                    <a:pt x="1377" y="26"/>
                  </a:cubicBezTo>
                  <a:cubicBezTo>
                    <a:pt x="806" y="3645"/>
                    <a:pt x="-2147" y="6788"/>
                    <a:pt x="2901" y="79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3" name="Freeform: Shape 1348">
              <a:extLst>
                <a:ext uri="{FF2B5EF4-FFF2-40B4-BE49-F238E27FC236}">
                  <a16:creationId xmlns:a16="http://schemas.microsoft.com/office/drawing/2014/main" id="{CDA1C3B4-FEF9-4D1E-9936-98FACE36C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93" y="4389882"/>
              <a:ext cx="9525" cy="19050"/>
            </a:xfrm>
            <a:custGeom>
              <a:avLst/>
              <a:gdLst>
                <a:gd name="T0" fmla="*/ 13542 w 9525"/>
                <a:gd name="T1" fmla="*/ 0 h 19050"/>
                <a:gd name="T2" fmla="*/ 4112 w 9525"/>
                <a:gd name="T3" fmla="*/ 4763 h 19050"/>
                <a:gd name="T4" fmla="*/ 2493 w 9525"/>
                <a:gd name="T5" fmla="*/ 20574 h 19050"/>
                <a:gd name="T6" fmla="*/ 8874 w 9525"/>
                <a:gd name="T7" fmla="*/ 17431 h 19050"/>
                <a:gd name="T8" fmla="*/ 13542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3542" y="0"/>
                  </a:moveTo>
                  <a:cubicBezTo>
                    <a:pt x="13256" y="10382"/>
                    <a:pt x="7541" y="2286"/>
                    <a:pt x="4112" y="4763"/>
                  </a:cubicBezTo>
                  <a:cubicBezTo>
                    <a:pt x="10398" y="11906"/>
                    <a:pt x="-5985" y="16478"/>
                    <a:pt x="2493" y="20574"/>
                  </a:cubicBezTo>
                  <a:cubicBezTo>
                    <a:pt x="2683" y="14669"/>
                    <a:pt x="4779" y="16573"/>
                    <a:pt x="8874" y="17431"/>
                  </a:cubicBezTo>
                  <a:cubicBezTo>
                    <a:pt x="7731" y="9906"/>
                    <a:pt x="19923" y="7429"/>
                    <a:pt x="1354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4" name="Freeform: Shape 1349">
              <a:extLst>
                <a:ext uri="{FF2B5EF4-FFF2-40B4-BE49-F238E27FC236}">
                  <a16:creationId xmlns:a16="http://schemas.microsoft.com/office/drawing/2014/main" id="{4060EF44-280A-4834-A8AC-5236B0E1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423122"/>
              <a:ext cx="9525" cy="9525"/>
            </a:xfrm>
            <a:custGeom>
              <a:avLst/>
              <a:gdLst>
                <a:gd name="T0" fmla="*/ 1619 w 9525"/>
                <a:gd name="T1" fmla="*/ 11051 h 9525"/>
                <a:gd name="T2" fmla="*/ 9525 w 9525"/>
                <a:gd name="T3" fmla="*/ 1526 h 9525"/>
                <a:gd name="T4" fmla="*/ 0 w 9525"/>
                <a:gd name="T5" fmla="*/ 2 h 9525"/>
                <a:gd name="T6" fmla="*/ 1619 w 9525"/>
                <a:gd name="T7" fmla="*/ 1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11051"/>
                  </a:moveTo>
                  <a:cubicBezTo>
                    <a:pt x="3715" y="7337"/>
                    <a:pt x="8477" y="6289"/>
                    <a:pt x="9525" y="1526"/>
                  </a:cubicBezTo>
                  <a:cubicBezTo>
                    <a:pt x="4667" y="2669"/>
                    <a:pt x="3715" y="-93"/>
                    <a:pt x="0" y="2"/>
                  </a:cubicBezTo>
                  <a:cubicBezTo>
                    <a:pt x="1238" y="6289"/>
                    <a:pt x="-667" y="8289"/>
                    <a:pt x="1619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5" name="Freeform: Shape 1350">
              <a:extLst>
                <a:ext uri="{FF2B5EF4-FFF2-40B4-BE49-F238E27FC236}">
                  <a16:creationId xmlns:a16="http://schemas.microsoft.com/office/drawing/2014/main" id="{57BFB350-F985-4D5F-A5F4-FA0C5CDE2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085" y="4263104"/>
              <a:ext cx="9525" cy="9525"/>
            </a:xfrm>
            <a:custGeom>
              <a:avLst/>
              <a:gdLst>
                <a:gd name="T0" fmla="*/ 0 w 9525"/>
                <a:gd name="T1" fmla="*/ 14516100 h 9525"/>
                <a:gd name="T2" fmla="*/ 45367575 w 9525"/>
                <a:gd name="T3" fmla="*/ 75304650 h 9525"/>
                <a:gd name="T4" fmla="*/ 60788550 w 9525"/>
                <a:gd name="T5" fmla="*/ 0 h 9525"/>
                <a:gd name="T6" fmla="*/ 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4"/>
                  </a:moveTo>
                  <a:cubicBezTo>
                    <a:pt x="3239" y="1905"/>
                    <a:pt x="1524" y="7429"/>
                    <a:pt x="4763" y="7906"/>
                  </a:cubicBezTo>
                  <a:cubicBezTo>
                    <a:pt x="4096" y="4096"/>
                    <a:pt x="7715" y="4477"/>
                    <a:pt x="6382" y="0"/>
                  </a:cubicBezTo>
                  <a:cubicBezTo>
                    <a:pt x="4001" y="190"/>
                    <a:pt x="476" y="-572"/>
                    <a:pt x="0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6" name="Freeform: Shape 1351">
              <a:extLst>
                <a:ext uri="{FF2B5EF4-FFF2-40B4-BE49-F238E27FC236}">
                  <a16:creationId xmlns:a16="http://schemas.microsoft.com/office/drawing/2014/main" id="{7A5C8EC3-81A0-40CF-8327-F6499C65B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560" y="4228147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60788550 h 9525"/>
                <a:gd name="T4" fmla="*/ 12668 w 9525"/>
                <a:gd name="T5" fmla="*/ 45367575 h 9525"/>
                <a:gd name="T6" fmla="*/ 9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9525" y="8763"/>
                    <a:pt x="2096" y="286"/>
                    <a:pt x="0" y="6382"/>
                  </a:cubicBezTo>
                  <a:cubicBezTo>
                    <a:pt x="3048" y="9239"/>
                    <a:pt x="9811" y="6858"/>
                    <a:pt x="12668" y="4763"/>
                  </a:cubicBezTo>
                  <a:cubicBezTo>
                    <a:pt x="10096" y="4763"/>
                    <a:pt x="11811" y="381"/>
                    <a:pt x="95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7" name="Freeform: Shape 1352">
              <a:extLst>
                <a:ext uri="{FF2B5EF4-FFF2-40B4-BE49-F238E27FC236}">
                  <a16:creationId xmlns:a16="http://schemas.microsoft.com/office/drawing/2014/main" id="{BABC532B-860D-4DF8-88F3-801C10EA0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278824"/>
              <a:ext cx="9525" cy="9525"/>
            </a:xfrm>
            <a:custGeom>
              <a:avLst/>
              <a:gdLst>
                <a:gd name="T0" fmla="*/ 0 w 9525"/>
                <a:gd name="T1" fmla="*/ 876300 h 9525"/>
                <a:gd name="T2" fmla="*/ 45367575 w 9525"/>
                <a:gd name="T3" fmla="*/ 76180950 h 9525"/>
                <a:gd name="T4" fmla="*/ 0 w 9525"/>
                <a:gd name="T5" fmla="*/ 876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2"/>
                  </a:moveTo>
                  <a:cubicBezTo>
                    <a:pt x="571" y="3807"/>
                    <a:pt x="1619" y="6950"/>
                    <a:pt x="4763" y="7998"/>
                  </a:cubicBezTo>
                  <a:cubicBezTo>
                    <a:pt x="5048" y="3425"/>
                    <a:pt x="4953" y="-670"/>
                    <a:pt x="0" y="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8" name="Freeform: Shape 1353">
              <a:extLst>
                <a:ext uri="{FF2B5EF4-FFF2-40B4-BE49-F238E27FC236}">
                  <a16:creationId xmlns:a16="http://schemas.microsoft.com/office/drawing/2014/main" id="{19092B3B-F76D-45B4-8321-699063601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417" y="4320064"/>
              <a:ext cx="9525" cy="19050"/>
            </a:xfrm>
            <a:custGeom>
              <a:avLst/>
              <a:gdLst>
                <a:gd name="T0" fmla="*/ 0 w 9525"/>
                <a:gd name="T1" fmla="*/ 0 h 19050"/>
                <a:gd name="T2" fmla="*/ 9525 w 9525"/>
                <a:gd name="T3" fmla="*/ 19050 h 19050"/>
                <a:gd name="T4" fmla="*/ 11144 w 9525"/>
                <a:gd name="T5" fmla="*/ 14288 h 19050"/>
                <a:gd name="T6" fmla="*/ 0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0"/>
                  </a:moveTo>
                  <a:cubicBezTo>
                    <a:pt x="0" y="8954"/>
                    <a:pt x="2191" y="14573"/>
                    <a:pt x="9525" y="19050"/>
                  </a:cubicBezTo>
                  <a:cubicBezTo>
                    <a:pt x="9430" y="16859"/>
                    <a:pt x="10287" y="15526"/>
                    <a:pt x="11144" y="14288"/>
                  </a:cubicBezTo>
                  <a:cubicBezTo>
                    <a:pt x="5144" y="11811"/>
                    <a:pt x="4096" y="4382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49" name="Freeform: Shape 1354">
              <a:extLst>
                <a:ext uri="{FF2B5EF4-FFF2-40B4-BE49-F238E27FC236}">
                  <a16:creationId xmlns:a16="http://schemas.microsoft.com/office/drawing/2014/main" id="{CF1EBB91-E160-4CE4-8C27-A2AD98810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140" y="4299490"/>
              <a:ext cx="9525" cy="9525"/>
            </a:xfrm>
            <a:custGeom>
              <a:avLst/>
              <a:gdLst>
                <a:gd name="T0" fmla="*/ 45729525 w 9525"/>
                <a:gd name="T1" fmla="*/ 9525 h 9525"/>
                <a:gd name="T2" fmla="*/ 75666600 w 9525"/>
                <a:gd name="T3" fmla="*/ 4763 h 9525"/>
                <a:gd name="T4" fmla="*/ 361950 w 9525"/>
                <a:gd name="T5" fmla="*/ 0 h 9525"/>
                <a:gd name="T6" fmla="*/ 45729525 w 9525"/>
                <a:gd name="T7" fmla="*/ 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01" y="9525"/>
                  </a:moveTo>
                  <a:cubicBezTo>
                    <a:pt x="5182" y="7239"/>
                    <a:pt x="7373" y="6858"/>
                    <a:pt x="7944" y="4763"/>
                  </a:cubicBezTo>
                  <a:cubicBezTo>
                    <a:pt x="4706" y="3810"/>
                    <a:pt x="2801" y="1429"/>
                    <a:pt x="38" y="0"/>
                  </a:cubicBezTo>
                  <a:cubicBezTo>
                    <a:pt x="-438" y="5239"/>
                    <a:pt x="3658" y="6001"/>
                    <a:pt x="4801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0" name="Freeform: Shape 1355">
              <a:extLst>
                <a:ext uri="{FF2B5EF4-FFF2-40B4-BE49-F238E27FC236}">
                  <a16:creationId xmlns:a16="http://schemas.microsoft.com/office/drawing/2014/main" id="{4B4EE14E-3DBE-44B9-ABA6-22B24A141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872" y="4280440"/>
              <a:ext cx="9525" cy="9525"/>
            </a:xfrm>
            <a:custGeom>
              <a:avLst/>
              <a:gdLst>
                <a:gd name="T0" fmla="*/ 45558075 w 9525"/>
                <a:gd name="T1" fmla="*/ 0 h 9525"/>
                <a:gd name="T2" fmla="*/ 190500 w 9525"/>
                <a:gd name="T3" fmla="*/ 11144 h 9525"/>
                <a:gd name="T4" fmla="*/ 60074175 w 9525"/>
                <a:gd name="T5" fmla="*/ 8001 h 9525"/>
                <a:gd name="T6" fmla="*/ 455580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83" y="0"/>
                  </a:moveTo>
                  <a:cubicBezTo>
                    <a:pt x="4783" y="5334"/>
                    <a:pt x="-361" y="5429"/>
                    <a:pt x="20" y="11144"/>
                  </a:cubicBezTo>
                  <a:cubicBezTo>
                    <a:pt x="2973" y="10954"/>
                    <a:pt x="5354" y="10096"/>
                    <a:pt x="6307" y="8001"/>
                  </a:cubicBezTo>
                  <a:cubicBezTo>
                    <a:pt x="1068" y="7429"/>
                    <a:pt x="10498" y="1048"/>
                    <a:pt x="478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1" name="Freeform: Shape 1356">
              <a:extLst>
                <a:ext uri="{FF2B5EF4-FFF2-40B4-BE49-F238E27FC236}">
                  <a16:creationId xmlns:a16="http://schemas.microsoft.com/office/drawing/2014/main" id="{B961FFF1-7BBA-4DD1-9C1D-E2727655F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323" y="4316694"/>
              <a:ext cx="9525" cy="9525"/>
            </a:xfrm>
            <a:custGeom>
              <a:avLst/>
              <a:gdLst>
                <a:gd name="T0" fmla="*/ 14954250 w 9525"/>
                <a:gd name="T1" fmla="*/ 11276 h 9525"/>
                <a:gd name="T2" fmla="*/ 74828400 w 9525"/>
                <a:gd name="T3" fmla="*/ 227 h 9525"/>
                <a:gd name="T4" fmla="*/ 14954250 w 9525"/>
                <a:gd name="T5" fmla="*/ 1127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0" y="11276"/>
                  </a:moveTo>
                  <a:cubicBezTo>
                    <a:pt x="1284" y="5179"/>
                    <a:pt x="6999" y="5179"/>
                    <a:pt x="7856" y="227"/>
                  </a:cubicBezTo>
                  <a:cubicBezTo>
                    <a:pt x="1284" y="-1583"/>
                    <a:pt x="-2240" y="7942"/>
                    <a:pt x="1570" y="112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2" name="Freeform: Shape 1357">
              <a:extLst>
                <a:ext uri="{FF2B5EF4-FFF2-40B4-BE49-F238E27FC236}">
                  <a16:creationId xmlns:a16="http://schemas.microsoft.com/office/drawing/2014/main" id="{A31F17DC-2658-40BC-BE65-870B70FE5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18" y="2322957"/>
              <a:ext cx="19050" cy="9525"/>
            </a:xfrm>
            <a:custGeom>
              <a:avLst/>
              <a:gdLst>
                <a:gd name="T0" fmla="*/ 17431 w 19050"/>
                <a:gd name="T1" fmla="*/ 14192 h 9525"/>
                <a:gd name="T2" fmla="*/ 20574 w 19050"/>
                <a:gd name="T3" fmla="*/ 7906 h 9525"/>
                <a:gd name="T4" fmla="*/ 12668 w 19050"/>
                <a:gd name="T5" fmla="*/ 0 h 9525"/>
                <a:gd name="T6" fmla="*/ 0 w 19050"/>
                <a:gd name="T7" fmla="*/ 15811 h 9525"/>
                <a:gd name="T8" fmla="*/ 17431 w 19050"/>
                <a:gd name="T9" fmla="*/ 1419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7431" y="14192"/>
                  </a:moveTo>
                  <a:cubicBezTo>
                    <a:pt x="15431" y="9049"/>
                    <a:pt x="22574" y="12954"/>
                    <a:pt x="20574" y="7906"/>
                  </a:cubicBezTo>
                  <a:cubicBezTo>
                    <a:pt x="10478" y="8953"/>
                    <a:pt x="18955" y="3715"/>
                    <a:pt x="12668" y="0"/>
                  </a:cubicBezTo>
                  <a:cubicBezTo>
                    <a:pt x="8858" y="5810"/>
                    <a:pt x="3334" y="9716"/>
                    <a:pt x="0" y="15811"/>
                  </a:cubicBezTo>
                  <a:cubicBezTo>
                    <a:pt x="7430" y="15621"/>
                    <a:pt x="9716" y="11906"/>
                    <a:pt x="17431" y="141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3" name="Freeform: Shape 1358">
              <a:extLst>
                <a:ext uri="{FF2B5EF4-FFF2-40B4-BE49-F238E27FC236}">
                  <a16:creationId xmlns:a16="http://schemas.microsoft.com/office/drawing/2014/main" id="{073FBC62-BF50-47CA-95E1-94D627FAB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861" y="4121905"/>
              <a:ext cx="9525" cy="9525"/>
            </a:xfrm>
            <a:custGeom>
              <a:avLst/>
              <a:gdLst>
                <a:gd name="T0" fmla="*/ 54721125 w 9525"/>
                <a:gd name="T1" fmla="*/ 11183 h 9525"/>
                <a:gd name="T2" fmla="*/ 39300150 w 9525"/>
                <a:gd name="T3" fmla="*/ 38 h 9525"/>
                <a:gd name="T4" fmla="*/ 54721125 w 9525"/>
                <a:gd name="T5" fmla="*/ 111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45" y="11183"/>
                  </a:moveTo>
                  <a:cubicBezTo>
                    <a:pt x="6507" y="6134"/>
                    <a:pt x="2887" y="5563"/>
                    <a:pt x="4126" y="38"/>
                  </a:cubicBezTo>
                  <a:cubicBezTo>
                    <a:pt x="-3971" y="-724"/>
                    <a:pt x="1649" y="10135"/>
                    <a:pt x="5745" y="111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4" name="Freeform: Shape 1359">
              <a:extLst>
                <a:ext uri="{FF2B5EF4-FFF2-40B4-BE49-F238E27FC236}">
                  <a16:creationId xmlns:a16="http://schemas.microsoft.com/office/drawing/2014/main" id="{03C5CD21-6DF3-45F5-A6B2-A29B9CB89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689" y="4098073"/>
              <a:ext cx="9525" cy="9525"/>
            </a:xfrm>
            <a:custGeom>
              <a:avLst/>
              <a:gdLst>
                <a:gd name="T0" fmla="*/ 3724275 w 9525"/>
                <a:gd name="T1" fmla="*/ 1466850 h 9525"/>
                <a:gd name="T2" fmla="*/ 79933800 w 9525"/>
                <a:gd name="T3" fmla="*/ 1466850 h 9525"/>
                <a:gd name="T4" fmla="*/ 3724275 w 9525"/>
                <a:gd name="T5" fmla="*/ 146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1" y="154"/>
                  </a:moveTo>
                  <a:cubicBezTo>
                    <a:pt x="-2371" y="7774"/>
                    <a:pt x="10487" y="5869"/>
                    <a:pt x="8392" y="154"/>
                  </a:cubicBezTo>
                  <a:cubicBezTo>
                    <a:pt x="3248" y="-799"/>
                    <a:pt x="3439" y="3107"/>
                    <a:pt x="391" y="15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5" name="Freeform: Shape 1360">
              <a:extLst>
                <a:ext uri="{FF2B5EF4-FFF2-40B4-BE49-F238E27FC236}">
                  <a16:creationId xmlns:a16="http://schemas.microsoft.com/office/drawing/2014/main" id="{264C9472-31F7-4C24-9B19-F70F93ADD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56" y="4231291"/>
              <a:ext cx="9525" cy="9525"/>
            </a:xfrm>
            <a:custGeom>
              <a:avLst/>
              <a:gdLst>
                <a:gd name="T0" fmla="*/ 45367575 w 9525"/>
                <a:gd name="T1" fmla="*/ 6382 h 9525"/>
                <a:gd name="T2" fmla="*/ 75304650 w 9525"/>
                <a:gd name="T3" fmla="*/ 11144 h 9525"/>
                <a:gd name="T4" fmla="*/ 75304650 w 9525"/>
                <a:gd name="T5" fmla="*/ 0 h 9525"/>
                <a:gd name="T6" fmla="*/ 0 w 9525"/>
                <a:gd name="T7" fmla="*/ 4763 h 9525"/>
                <a:gd name="T8" fmla="*/ 45367575 w 9525"/>
                <a:gd name="T9" fmla="*/ 638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6382"/>
                  </a:moveTo>
                  <a:cubicBezTo>
                    <a:pt x="4667" y="9144"/>
                    <a:pt x="6001" y="10382"/>
                    <a:pt x="7906" y="11144"/>
                  </a:cubicBezTo>
                  <a:cubicBezTo>
                    <a:pt x="9239" y="5429"/>
                    <a:pt x="4382" y="3429"/>
                    <a:pt x="7906" y="0"/>
                  </a:cubicBezTo>
                  <a:cubicBezTo>
                    <a:pt x="4191" y="476"/>
                    <a:pt x="1048" y="1619"/>
                    <a:pt x="0" y="4763"/>
                  </a:cubicBezTo>
                  <a:cubicBezTo>
                    <a:pt x="1810" y="5048"/>
                    <a:pt x="4477" y="4572"/>
                    <a:pt x="4763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6" name="Freeform: Shape 1361">
              <a:extLst>
                <a:ext uri="{FF2B5EF4-FFF2-40B4-BE49-F238E27FC236}">
                  <a16:creationId xmlns:a16="http://schemas.microsoft.com/office/drawing/2014/main" id="{5046EA8D-07AC-4613-BFA4-DD170B4AD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460" y="3853955"/>
              <a:ext cx="9525" cy="9525"/>
            </a:xfrm>
            <a:custGeom>
              <a:avLst/>
              <a:gdLst>
                <a:gd name="T0" fmla="*/ 60788550 w 9525"/>
                <a:gd name="T1" fmla="*/ 16811625 h 9525"/>
                <a:gd name="T2" fmla="*/ 0 w 9525"/>
                <a:gd name="T3" fmla="*/ 1390650 h 9525"/>
                <a:gd name="T4" fmla="*/ 0 w 9525"/>
                <a:gd name="T5" fmla="*/ 46748700 h 9525"/>
                <a:gd name="T6" fmla="*/ 60788550 w 9525"/>
                <a:gd name="T7" fmla="*/ 16811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65"/>
                  </a:moveTo>
                  <a:cubicBezTo>
                    <a:pt x="4286" y="1289"/>
                    <a:pt x="3334" y="-521"/>
                    <a:pt x="0" y="146"/>
                  </a:cubicBezTo>
                  <a:cubicBezTo>
                    <a:pt x="0" y="1765"/>
                    <a:pt x="0" y="3289"/>
                    <a:pt x="0" y="4908"/>
                  </a:cubicBezTo>
                  <a:cubicBezTo>
                    <a:pt x="2858" y="4527"/>
                    <a:pt x="8001" y="6528"/>
                    <a:pt x="6382" y="17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7" name="Freeform: Shape 1362">
              <a:extLst>
                <a:ext uri="{FF2B5EF4-FFF2-40B4-BE49-F238E27FC236}">
                  <a16:creationId xmlns:a16="http://schemas.microsoft.com/office/drawing/2014/main" id="{0C7C5AEF-C0BF-41A9-AA2B-D12F44EBB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698" y="4689372"/>
              <a:ext cx="9525" cy="9525"/>
            </a:xfrm>
            <a:custGeom>
              <a:avLst/>
              <a:gdLst>
                <a:gd name="T0" fmla="*/ 1619 w 9525"/>
                <a:gd name="T1" fmla="*/ 71 h 9525"/>
                <a:gd name="T2" fmla="*/ 0 w 9525"/>
                <a:gd name="T3" fmla="*/ 14359 h 9525"/>
                <a:gd name="T4" fmla="*/ 9525 w 9525"/>
                <a:gd name="T5" fmla="*/ 15883 h 9525"/>
                <a:gd name="T6" fmla="*/ 1619 w 9525"/>
                <a:gd name="T7" fmla="*/ 7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71"/>
                  </a:moveTo>
                  <a:cubicBezTo>
                    <a:pt x="1715" y="6834"/>
                    <a:pt x="4953" y="10549"/>
                    <a:pt x="0" y="14359"/>
                  </a:cubicBezTo>
                  <a:cubicBezTo>
                    <a:pt x="5334" y="11787"/>
                    <a:pt x="6763" y="21026"/>
                    <a:pt x="9525" y="15883"/>
                  </a:cubicBezTo>
                  <a:cubicBezTo>
                    <a:pt x="1810" y="14168"/>
                    <a:pt x="14192" y="-1167"/>
                    <a:pt x="1619" y="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8" name="Freeform: Shape 1363">
              <a:extLst>
                <a:ext uri="{FF2B5EF4-FFF2-40B4-BE49-F238E27FC236}">
                  <a16:creationId xmlns:a16="http://schemas.microsoft.com/office/drawing/2014/main" id="{1429D45A-813A-4D88-84D2-43BCB65C4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852" y="4269296"/>
              <a:ext cx="9525" cy="9525"/>
            </a:xfrm>
            <a:custGeom>
              <a:avLst/>
              <a:gdLst>
                <a:gd name="T0" fmla="*/ 63855600 w 9525"/>
                <a:gd name="T1" fmla="*/ 60788550 h 9525"/>
                <a:gd name="T2" fmla="*/ 63855600 w 9525"/>
                <a:gd name="T3" fmla="*/ 0 h 9525"/>
                <a:gd name="T4" fmla="*/ 3971925 w 9525"/>
                <a:gd name="T5" fmla="*/ 0 h 9525"/>
                <a:gd name="T6" fmla="*/ 638556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704" y="6382"/>
                  </a:moveTo>
                  <a:cubicBezTo>
                    <a:pt x="6704" y="4286"/>
                    <a:pt x="6704" y="2191"/>
                    <a:pt x="6704" y="0"/>
                  </a:cubicBezTo>
                  <a:cubicBezTo>
                    <a:pt x="4608" y="0"/>
                    <a:pt x="2512" y="0"/>
                    <a:pt x="417" y="0"/>
                  </a:cubicBezTo>
                  <a:cubicBezTo>
                    <a:pt x="-1678" y="6287"/>
                    <a:pt x="4703" y="4191"/>
                    <a:pt x="6704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59" name="Freeform: Shape 1364">
              <a:extLst>
                <a:ext uri="{FF2B5EF4-FFF2-40B4-BE49-F238E27FC236}">
                  <a16:creationId xmlns:a16="http://schemas.microsoft.com/office/drawing/2014/main" id="{D461B899-765B-47BF-B8A7-ED53BFAE1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418" y="4144125"/>
              <a:ext cx="9525" cy="9525"/>
            </a:xfrm>
            <a:custGeom>
              <a:avLst/>
              <a:gdLst>
                <a:gd name="T0" fmla="*/ 5838825 w 9525"/>
                <a:gd name="T1" fmla="*/ 114300 h 9525"/>
                <a:gd name="T2" fmla="*/ 66627375 w 9525"/>
                <a:gd name="T3" fmla="*/ 14630400 h 9525"/>
                <a:gd name="T4" fmla="*/ 5838825 w 9525"/>
                <a:gd name="T5" fmla="*/ 11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3" y="12"/>
                  </a:moveTo>
                  <a:cubicBezTo>
                    <a:pt x="-2721" y="5822"/>
                    <a:pt x="8709" y="7156"/>
                    <a:pt x="6995" y="1536"/>
                  </a:cubicBezTo>
                  <a:cubicBezTo>
                    <a:pt x="3947" y="2012"/>
                    <a:pt x="3471" y="-179"/>
                    <a:pt x="613" y="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0" name="Freeform: Shape 1365">
              <a:extLst>
                <a:ext uri="{FF2B5EF4-FFF2-40B4-BE49-F238E27FC236}">
                  <a16:creationId xmlns:a16="http://schemas.microsoft.com/office/drawing/2014/main" id="{393A620C-F227-45B8-A26F-165AD299E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268" y="4686179"/>
              <a:ext cx="9525" cy="9525"/>
            </a:xfrm>
            <a:custGeom>
              <a:avLst/>
              <a:gdLst>
                <a:gd name="T0" fmla="*/ 0 w 9525"/>
                <a:gd name="T1" fmla="*/ 247650 h 9525"/>
                <a:gd name="T2" fmla="*/ 89820750 w 9525"/>
                <a:gd name="T3" fmla="*/ 30184725 h 9525"/>
                <a:gd name="T4" fmla="*/ 0 w 9525"/>
                <a:gd name="T5" fmla="*/ 247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6"/>
                  </a:moveTo>
                  <a:cubicBezTo>
                    <a:pt x="95" y="6407"/>
                    <a:pt x="8287" y="8693"/>
                    <a:pt x="9430" y="3169"/>
                  </a:cubicBezTo>
                  <a:cubicBezTo>
                    <a:pt x="4858" y="3645"/>
                    <a:pt x="4667" y="-355"/>
                    <a:pt x="0" y="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1" name="Freeform: Shape 1366">
              <a:extLst>
                <a:ext uri="{FF2B5EF4-FFF2-40B4-BE49-F238E27FC236}">
                  <a16:creationId xmlns:a16="http://schemas.microsoft.com/office/drawing/2014/main" id="{5C0FFEBB-8A28-45B7-90D9-3A820251E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968221"/>
              <a:ext cx="9525" cy="9525"/>
            </a:xfrm>
            <a:custGeom>
              <a:avLst/>
              <a:gdLst>
                <a:gd name="T0" fmla="*/ 0 w 9525"/>
                <a:gd name="T1" fmla="*/ 29841825 h 9525"/>
                <a:gd name="T2" fmla="*/ 15907 w 9525"/>
                <a:gd name="T3" fmla="*/ 14411325 h 9525"/>
                <a:gd name="T4" fmla="*/ 0 w 9525"/>
                <a:gd name="T5" fmla="*/ 2984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33"/>
                  </a:moveTo>
                  <a:cubicBezTo>
                    <a:pt x="4858" y="5323"/>
                    <a:pt x="11525" y="4085"/>
                    <a:pt x="15907" y="1513"/>
                  </a:cubicBezTo>
                  <a:cubicBezTo>
                    <a:pt x="10382" y="180"/>
                    <a:pt x="3048" y="-1725"/>
                    <a:pt x="0" y="3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2" name="Freeform: Shape 1367">
              <a:extLst>
                <a:ext uri="{FF2B5EF4-FFF2-40B4-BE49-F238E27FC236}">
                  <a16:creationId xmlns:a16="http://schemas.microsoft.com/office/drawing/2014/main" id="{7EFD6DE6-77DD-43B9-8DB6-870EAA6A3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456" y="4049201"/>
              <a:ext cx="9525" cy="9525"/>
            </a:xfrm>
            <a:custGeom>
              <a:avLst/>
              <a:gdLst>
                <a:gd name="T0" fmla="*/ 11194 w 9525"/>
                <a:gd name="T1" fmla="*/ 74123550 h 9525"/>
                <a:gd name="T2" fmla="*/ 50 w 9525"/>
                <a:gd name="T3" fmla="*/ 13335000 h 9525"/>
                <a:gd name="T4" fmla="*/ 11194 w 9525"/>
                <a:gd name="T5" fmla="*/ 74123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94" y="7782"/>
                  </a:moveTo>
                  <a:cubicBezTo>
                    <a:pt x="10718" y="2448"/>
                    <a:pt x="4812" y="-2505"/>
                    <a:pt x="50" y="1400"/>
                  </a:cubicBezTo>
                  <a:cubicBezTo>
                    <a:pt x="-712" y="7973"/>
                    <a:pt x="7479" y="5687"/>
                    <a:pt x="11194" y="77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3" name="Freeform: Shape 1368">
              <a:extLst>
                <a:ext uri="{FF2B5EF4-FFF2-40B4-BE49-F238E27FC236}">
                  <a16:creationId xmlns:a16="http://schemas.microsoft.com/office/drawing/2014/main" id="{70EFDBB3-4A70-46C6-B47C-2F6122771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3950779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11144 w 9525"/>
                <a:gd name="T3" fmla="*/ 60788550 h 9525"/>
                <a:gd name="T4" fmla="*/ 11144 w 9525"/>
                <a:gd name="T5" fmla="*/ 0 h 9525"/>
                <a:gd name="T6" fmla="*/ 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1905" y="10668"/>
                    <a:pt x="8287" y="6382"/>
                    <a:pt x="11144" y="6382"/>
                  </a:cubicBezTo>
                  <a:cubicBezTo>
                    <a:pt x="11144" y="4286"/>
                    <a:pt x="11144" y="2096"/>
                    <a:pt x="11144" y="0"/>
                  </a:cubicBezTo>
                  <a:cubicBezTo>
                    <a:pt x="8763" y="3524"/>
                    <a:pt x="667" y="1143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4" name="Freeform: Shape 1369">
              <a:extLst>
                <a:ext uri="{FF2B5EF4-FFF2-40B4-BE49-F238E27FC236}">
                  <a16:creationId xmlns:a16="http://schemas.microsoft.com/office/drawing/2014/main" id="{7BE431B2-6BED-414C-A2E7-D0AC4E531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357" y="4516508"/>
              <a:ext cx="9525" cy="9525"/>
            </a:xfrm>
            <a:custGeom>
              <a:avLst/>
              <a:gdLst>
                <a:gd name="T0" fmla="*/ 62198250 w 9525"/>
                <a:gd name="T1" fmla="*/ 1447800 h 9525"/>
                <a:gd name="T2" fmla="*/ 1409700 w 9525"/>
                <a:gd name="T3" fmla="*/ 62236350 h 9525"/>
                <a:gd name="T4" fmla="*/ 76714350 w 9525"/>
                <a:gd name="T5" fmla="*/ 62236350 h 9525"/>
                <a:gd name="T6" fmla="*/ 6219825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30" y="152"/>
                  </a:moveTo>
                  <a:cubicBezTo>
                    <a:pt x="1577" y="-610"/>
                    <a:pt x="-614" y="1486"/>
                    <a:pt x="148" y="6534"/>
                  </a:cubicBezTo>
                  <a:cubicBezTo>
                    <a:pt x="4053" y="4439"/>
                    <a:pt x="6720" y="11201"/>
                    <a:pt x="8054" y="6534"/>
                  </a:cubicBezTo>
                  <a:cubicBezTo>
                    <a:pt x="5863" y="6153"/>
                    <a:pt x="6720" y="2724"/>
                    <a:pt x="653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5" name="Freeform: Shape 1370">
              <a:extLst>
                <a:ext uri="{FF2B5EF4-FFF2-40B4-BE49-F238E27FC236}">
                  <a16:creationId xmlns:a16="http://schemas.microsoft.com/office/drawing/2014/main" id="{3D08E5A9-413E-4DD8-AA16-F0EAE8A2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4651244"/>
              <a:ext cx="9525" cy="9525"/>
            </a:xfrm>
            <a:custGeom>
              <a:avLst/>
              <a:gdLst>
                <a:gd name="T0" fmla="*/ 0 w 9525"/>
                <a:gd name="T1" fmla="*/ 16363950 h 9525"/>
                <a:gd name="T2" fmla="*/ 60788550 w 9525"/>
                <a:gd name="T3" fmla="*/ 77152500 h 9525"/>
                <a:gd name="T4" fmla="*/ 76209525 w 9525"/>
                <a:gd name="T5" fmla="*/ 61731525 h 9525"/>
                <a:gd name="T6" fmla="*/ 76209525 w 9525"/>
                <a:gd name="T7" fmla="*/ 31794450 h 9525"/>
                <a:gd name="T8" fmla="*/ 0 w 9525"/>
                <a:gd name="T9" fmla="*/ 163639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718"/>
                  </a:moveTo>
                  <a:cubicBezTo>
                    <a:pt x="4096" y="1909"/>
                    <a:pt x="2286" y="7910"/>
                    <a:pt x="6382" y="8100"/>
                  </a:cubicBezTo>
                  <a:cubicBezTo>
                    <a:pt x="6477" y="7148"/>
                    <a:pt x="6668" y="6195"/>
                    <a:pt x="8001" y="6481"/>
                  </a:cubicBezTo>
                  <a:cubicBezTo>
                    <a:pt x="8001" y="5433"/>
                    <a:pt x="8001" y="4385"/>
                    <a:pt x="8001" y="3338"/>
                  </a:cubicBezTo>
                  <a:cubicBezTo>
                    <a:pt x="3905" y="5052"/>
                    <a:pt x="2381" y="-3520"/>
                    <a:pt x="0" y="17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6" name="Freeform: Shape 1371">
              <a:extLst>
                <a:ext uri="{FF2B5EF4-FFF2-40B4-BE49-F238E27FC236}">
                  <a16:creationId xmlns:a16="http://schemas.microsoft.com/office/drawing/2014/main" id="{BD2B1284-FCF9-4222-90D5-87B2E960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49418"/>
              <a:ext cx="9525" cy="9525"/>
            </a:xfrm>
            <a:custGeom>
              <a:avLst/>
              <a:gdLst>
                <a:gd name="T0" fmla="*/ 75304650 w 9525"/>
                <a:gd name="T1" fmla="*/ 12963525 h 9525"/>
                <a:gd name="T2" fmla="*/ 0 w 9525"/>
                <a:gd name="T3" fmla="*/ 42910125 h 9525"/>
                <a:gd name="T4" fmla="*/ 75304650 w 9525"/>
                <a:gd name="T5" fmla="*/ 12963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361"/>
                  </a:moveTo>
                  <a:cubicBezTo>
                    <a:pt x="4763" y="-1877"/>
                    <a:pt x="1143" y="1266"/>
                    <a:pt x="0" y="4505"/>
                  </a:cubicBezTo>
                  <a:cubicBezTo>
                    <a:pt x="3143" y="7838"/>
                    <a:pt x="6763" y="4600"/>
                    <a:pt x="7906" y="136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7" name="Freeform: Shape 1372">
              <a:extLst>
                <a:ext uri="{FF2B5EF4-FFF2-40B4-BE49-F238E27FC236}">
                  <a16:creationId xmlns:a16="http://schemas.microsoft.com/office/drawing/2014/main" id="{AE054967-D7AF-4C98-83CE-92F3F5736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03154"/>
              <a:ext cx="9525" cy="9525"/>
            </a:xfrm>
            <a:custGeom>
              <a:avLst/>
              <a:gdLst>
                <a:gd name="T0" fmla="*/ 45367575 w 9525"/>
                <a:gd name="T1" fmla="*/ 15420975 h 9525"/>
                <a:gd name="T2" fmla="*/ 0 w 9525"/>
                <a:gd name="T3" fmla="*/ 0 h 9525"/>
                <a:gd name="T4" fmla="*/ 0 w 9525"/>
                <a:gd name="T5" fmla="*/ 60788550 h 9525"/>
                <a:gd name="T6" fmla="*/ 45367575 w 9525"/>
                <a:gd name="T7" fmla="*/ 60788550 h 9525"/>
                <a:gd name="T8" fmla="*/ 45367575 w 9525"/>
                <a:gd name="T9" fmla="*/ 1542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1619"/>
                  </a:moveTo>
                  <a:cubicBezTo>
                    <a:pt x="2572" y="1715"/>
                    <a:pt x="1333" y="857"/>
                    <a:pt x="0" y="0"/>
                  </a:cubicBezTo>
                  <a:cubicBezTo>
                    <a:pt x="0" y="2096"/>
                    <a:pt x="0" y="4286"/>
                    <a:pt x="0" y="6382"/>
                  </a:cubicBezTo>
                  <a:cubicBezTo>
                    <a:pt x="1619" y="6382"/>
                    <a:pt x="3239" y="6382"/>
                    <a:pt x="4763" y="6382"/>
                  </a:cubicBezTo>
                  <a:cubicBezTo>
                    <a:pt x="4763" y="4858"/>
                    <a:pt x="4763" y="3238"/>
                    <a:pt x="4763" y="16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8" name="Freeform: Shape 1373">
              <a:extLst>
                <a:ext uri="{FF2B5EF4-FFF2-40B4-BE49-F238E27FC236}">
                  <a16:creationId xmlns:a16="http://schemas.microsoft.com/office/drawing/2014/main" id="{F90C0B37-0F3F-4B64-AC84-6806DE325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693" y="4383244"/>
              <a:ext cx="9525" cy="9525"/>
            </a:xfrm>
            <a:custGeom>
              <a:avLst/>
              <a:gdLst>
                <a:gd name="T0" fmla="*/ 29937075 w 9525"/>
                <a:gd name="T1" fmla="*/ 77743050 h 9525"/>
                <a:gd name="T2" fmla="*/ 60788550 w 9525"/>
                <a:gd name="T3" fmla="*/ 62312550 h 9525"/>
                <a:gd name="T4" fmla="*/ 0 w 9525"/>
                <a:gd name="T5" fmla="*/ 16954500 h 9525"/>
                <a:gd name="T6" fmla="*/ 29937075 w 9525"/>
                <a:gd name="T7" fmla="*/ 77743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3" y="8162"/>
                  </a:moveTo>
                  <a:cubicBezTo>
                    <a:pt x="3524" y="6923"/>
                    <a:pt x="4477" y="6352"/>
                    <a:pt x="6382" y="6542"/>
                  </a:cubicBezTo>
                  <a:cubicBezTo>
                    <a:pt x="7144" y="2923"/>
                    <a:pt x="2381" y="-2983"/>
                    <a:pt x="0" y="1780"/>
                  </a:cubicBezTo>
                  <a:cubicBezTo>
                    <a:pt x="4382" y="732"/>
                    <a:pt x="-1143" y="9305"/>
                    <a:pt x="3143" y="81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69" name="Freeform: Shape 1374">
              <a:extLst>
                <a:ext uri="{FF2B5EF4-FFF2-40B4-BE49-F238E27FC236}">
                  <a16:creationId xmlns:a16="http://schemas.microsoft.com/office/drawing/2014/main" id="{417151F8-08FF-4D84-A2B2-669F721B0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407" y="4721162"/>
              <a:ext cx="9525" cy="9525"/>
            </a:xfrm>
            <a:custGeom>
              <a:avLst/>
              <a:gdLst>
                <a:gd name="T0" fmla="*/ 11049 w 9525"/>
                <a:gd name="T1" fmla="*/ 0 h 9525"/>
                <a:gd name="T2" fmla="*/ 3143 w 9525"/>
                <a:gd name="T3" fmla="*/ 0 h 9525"/>
                <a:gd name="T4" fmla="*/ 0 w 9525"/>
                <a:gd name="T5" fmla="*/ 4763 h 9525"/>
                <a:gd name="T6" fmla="*/ 6382 w 9525"/>
                <a:gd name="T7" fmla="*/ 17431 h 9525"/>
                <a:gd name="T8" fmla="*/ 12764 w 9525"/>
                <a:gd name="T9" fmla="*/ 15812 h 9525"/>
                <a:gd name="T10" fmla="*/ 11049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049" y="0"/>
                  </a:moveTo>
                  <a:cubicBezTo>
                    <a:pt x="7525" y="7239"/>
                    <a:pt x="7906" y="2096"/>
                    <a:pt x="3143" y="0"/>
                  </a:cubicBezTo>
                  <a:cubicBezTo>
                    <a:pt x="2953" y="2477"/>
                    <a:pt x="3334" y="5429"/>
                    <a:pt x="0" y="4763"/>
                  </a:cubicBezTo>
                  <a:cubicBezTo>
                    <a:pt x="4096" y="10478"/>
                    <a:pt x="-95" y="14573"/>
                    <a:pt x="6382" y="17431"/>
                  </a:cubicBezTo>
                  <a:cubicBezTo>
                    <a:pt x="5906" y="10954"/>
                    <a:pt x="9716" y="16573"/>
                    <a:pt x="12764" y="15812"/>
                  </a:cubicBezTo>
                  <a:cubicBezTo>
                    <a:pt x="9525" y="9906"/>
                    <a:pt x="14002" y="3715"/>
                    <a:pt x="1104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0" name="Freeform: Shape 1375">
              <a:extLst>
                <a:ext uri="{FF2B5EF4-FFF2-40B4-BE49-F238E27FC236}">
                  <a16:creationId xmlns:a16="http://schemas.microsoft.com/office/drawing/2014/main" id="{7B2C06D0-E807-4D3A-AD36-002575629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50" y="3591007"/>
              <a:ext cx="9525" cy="9525"/>
            </a:xfrm>
            <a:custGeom>
              <a:avLst/>
              <a:gdLst>
                <a:gd name="T0" fmla="*/ 0 w 9525"/>
                <a:gd name="T1" fmla="*/ 133350 h 9525"/>
                <a:gd name="T2" fmla="*/ 59874150 w 9525"/>
                <a:gd name="T3" fmla="*/ 75428475 h 9525"/>
                <a:gd name="T4" fmla="*/ 0 w 9525"/>
                <a:gd name="T5" fmla="*/ 13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4"/>
                  </a:moveTo>
                  <a:cubicBezTo>
                    <a:pt x="857" y="3919"/>
                    <a:pt x="1333" y="8110"/>
                    <a:pt x="6286" y="7919"/>
                  </a:cubicBezTo>
                  <a:cubicBezTo>
                    <a:pt x="5429" y="4014"/>
                    <a:pt x="5048" y="-272"/>
                    <a:pt x="0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1" name="Freeform: Shape 1376">
              <a:extLst>
                <a:ext uri="{FF2B5EF4-FFF2-40B4-BE49-F238E27FC236}">
                  <a16:creationId xmlns:a16="http://schemas.microsoft.com/office/drawing/2014/main" id="{0D45A2F1-F086-4FF4-93D3-399436C1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799" y="4177449"/>
              <a:ext cx="9525" cy="9525"/>
            </a:xfrm>
            <a:custGeom>
              <a:avLst/>
              <a:gdLst>
                <a:gd name="T0" fmla="*/ 62045850 w 9525"/>
                <a:gd name="T1" fmla="*/ 9551 h 9525"/>
                <a:gd name="T2" fmla="*/ 1257300 w 9525"/>
                <a:gd name="T3" fmla="*/ 26 h 9525"/>
                <a:gd name="T4" fmla="*/ 62045850 w 9525"/>
                <a:gd name="T5" fmla="*/ 9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514" y="9551"/>
                  </a:moveTo>
                  <a:cubicBezTo>
                    <a:pt x="4990" y="5836"/>
                    <a:pt x="6038" y="-451"/>
                    <a:pt x="132" y="26"/>
                  </a:cubicBezTo>
                  <a:cubicBezTo>
                    <a:pt x="-249" y="5740"/>
                    <a:pt x="-249" y="10979"/>
                    <a:pt x="6514" y="95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2" name="Freeform: Shape 1377">
              <a:extLst>
                <a:ext uri="{FF2B5EF4-FFF2-40B4-BE49-F238E27FC236}">
                  <a16:creationId xmlns:a16="http://schemas.microsoft.com/office/drawing/2014/main" id="{F3E27A3C-9C4A-4342-A7C6-E21DA8D75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026" y="4376973"/>
              <a:ext cx="9525" cy="9525"/>
            </a:xfrm>
            <a:custGeom>
              <a:avLst/>
              <a:gdLst>
                <a:gd name="T0" fmla="*/ 0 w 9525"/>
                <a:gd name="T1" fmla="*/ 1390650 h 9525"/>
                <a:gd name="T2" fmla="*/ 0 w 9525"/>
                <a:gd name="T3" fmla="*/ 46748700 h 9525"/>
                <a:gd name="T4" fmla="*/ 60788550 w 9525"/>
                <a:gd name="T5" fmla="*/ 16811625 h 9525"/>
                <a:gd name="T6" fmla="*/ 0 w 9525"/>
                <a:gd name="T7" fmla="*/ 1390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46"/>
                  </a:moveTo>
                  <a:cubicBezTo>
                    <a:pt x="0" y="1765"/>
                    <a:pt x="0" y="3289"/>
                    <a:pt x="0" y="4908"/>
                  </a:cubicBezTo>
                  <a:cubicBezTo>
                    <a:pt x="2857" y="4527"/>
                    <a:pt x="7906" y="6527"/>
                    <a:pt x="6382" y="1765"/>
                  </a:cubicBezTo>
                  <a:cubicBezTo>
                    <a:pt x="4191" y="1289"/>
                    <a:pt x="3239" y="-521"/>
                    <a:pt x="0" y="14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3" name="Freeform: Shape 1378">
              <a:extLst>
                <a:ext uri="{FF2B5EF4-FFF2-40B4-BE49-F238E27FC236}">
                  <a16:creationId xmlns:a16="http://schemas.microsoft.com/office/drawing/2014/main" id="{70A7FD5C-E26A-4525-9A49-18D6F71F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727" y="2448115"/>
              <a:ext cx="9525" cy="9525"/>
            </a:xfrm>
            <a:custGeom>
              <a:avLst/>
              <a:gdLst>
                <a:gd name="T0" fmla="*/ 40947975 w 9525"/>
                <a:gd name="T1" fmla="*/ 11144 h 9525"/>
                <a:gd name="T2" fmla="*/ 11010900 w 9525"/>
                <a:gd name="T3" fmla="*/ 0 h 9525"/>
                <a:gd name="T4" fmla="*/ 4094797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299" y="11144"/>
                  </a:moveTo>
                  <a:cubicBezTo>
                    <a:pt x="4299" y="4286"/>
                    <a:pt x="7061" y="2381"/>
                    <a:pt x="1156" y="0"/>
                  </a:cubicBezTo>
                  <a:cubicBezTo>
                    <a:pt x="-1035" y="4667"/>
                    <a:pt x="-178" y="9144"/>
                    <a:pt x="4299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4" name="Freeform: Shape 1379">
              <a:extLst>
                <a:ext uri="{FF2B5EF4-FFF2-40B4-BE49-F238E27FC236}">
                  <a16:creationId xmlns:a16="http://schemas.microsoft.com/office/drawing/2014/main" id="{AF2BC72A-E20A-451F-9545-C7A4E0B25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33" y="3718045"/>
              <a:ext cx="19050" cy="9525"/>
            </a:xfrm>
            <a:custGeom>
              <a:avLst/>
              <a:gdLst>
                <a:gd name="T0" fmla="*/ 0 w 19050"/>
                <a:gd name="T1" fmla="*/ 27584400 h 9525"/>
                <a:gd name="T2" fmla="*/ 3143 w 19050"/>
                <a:gd name="T3" fmla="*/ 88372950 h 9525"/>
                <a:gd name="T4" fmla="*/ 20574 w 19050"/>
                <a:gd name="T5" fmla="*/ 13068300 h 9525"/>
                <a:gd name="T6" fmla="*/ 9525 w 19050"/>
                <a:gd name="T7" fmla="*/ 13068300 h 9525"/>
                <a:gd name="T8" fmla="*/ 11049 w 19050"/>
                <a:gd name="T9" fmla="*/ 43005375 h 9525"/>
                <a:gd name="T10" fmla="*/ 0 w 19050"/>
                <a:gd name="T11" fmla="*/ 2758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0" y="2896"/>
                  </a:moveTo>
                  <a:cubicBezTo>
                    <a:pt x="2762" y="3277"/>
                    <a:pt x="3620" y="5563"/>
                    <a:pt x="3143" y="9278"/>
                  </a:cubicBezTo>
                  <a:cubicBezTo>
                    <a:pt x="11335" y="8992"/>
                    <a:pt x="16955" y="6230"/>
                    <a:pt x="20574" y="1372"/>
                  </a:cubicBezTo>
                  <a:cubicBezTo>
                    <a:pt x="16764" y="324"/>
                    <a:pt x="13049" y="-1104"/>
                    <a:pt x="9525" y="1372"/>
                  </a:cubicBezTo>
                  <a:cubicBezTo>
                    <a:pt x="11240" y="1753"/>
                    <a:pt x="13335" y="4039"/>
                    <a:pt x="11049" y="4515"/>
                  </a:cubicBezTo>
                  <a:cubicBezTo>
                    <a:pt x="8096" y="4039"/>
                    <a:pt x="3239" y="-2247"/>
                    <a:pt x="0" y="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5" name="Freeform: Shape 1380">
              <a:extLst>
                <a:ext uri="{FF2B5EF4-FFF2-40B4-BE49-F238E27FC236}">
                  <a16:creationId xmlns:a16="http://schemas.microsoft.com/office/drawing/2014/main" id="{CF6ADFB6-ECF7-49BF-BFCF-03700D98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972" y="4170795"/>
              <a:ext cx="9525" cy="9525"/>
            </a:xfrm>
            <a:custGeom>
              <a:avLst/>
              <a:gdLst>
                <a:gd name="T0" fmla="*/ 910 w 9525"/>
                <a:gd name="T1" fmla="*/ 9823 h 9525"/>
                <a:gd name="T2" fmla="*/ 10435 w 9525"/>
                <a:gd name="T3" fmla="*/ 1917 h 9525"/>
                <a:gd name="T4" fmla="*/ 2529 w 9525"/>
                <a:gd name="T5" fmla="*/ 298 h 9525"/>
                <a:gd name="T6" fmla="*/ 910 w 9525"/>
                <a:gd name="T7" fmla="*/ 98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0" y="9823"/>
                  </a:moveTo>
                  <a:cubicBezTo>
                    <a:pt x="2243" y="5346"/>
                    <a:pt x="7196" y="4393"/>
                    <a:pt x="10435" y="1917"/>
                  </a:cubicBezTo>
                  <a:cubicBezTo>
                    <a:pt x="6625" y="2583"/>
                    <a:pt x="7006" y="-1036"/>
                    <a:pt x="2529" y="298"/>
                  </a:cubicBezTo>
                  <a:cubicBezTo>
                    <a:pt x="3196" y="3917"/>
                    <a:pt x="-2043" y="6489"/>
                    <a:pt x="910" y="98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6" name="Freeform: Shape 1381">
              <a:extLst>
                <a:ext uri="{FF2B5EF4-FFF2-40B4-BE49-F238E27FC236}">
                  <a16:creationId xmlns:a16="http://schemas.microsoft.com/office/drawing/2014/main" id="{2CAB3B09-F098-4A9B-BFA5-D00DFB1D4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693986"/>
              <a:ext cx="9525" cy="9525"/>
            </a:xfrm>
            <a:custGeom>
              <a:avLst/>
              <a:gdLst>
                <a:gd name="T0" fmla="*/ 12668 w 9525"/>
                <a:gd name="T1" fmla="*/ 45367575 h 9525"/>
                <a:gd name="T2" fmla="*/ 12668 w 9525"/>
                <a:gd name="T3" fmla="*/ 0 h 9525"/>
                <a:gd name="T4" fmla="*/ 0 w 9525"/>
                <a:gd name="T5" fmla="*/ 45367575 h 9525"/>
                <a:gd name="T6" fmla="*/ 12668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668" y="4763"/>
                  </a:moveTo>
                  <a:cubicBezTo>
                    <a:pt x="12668" y="3143"/>
                    <a:pt x="12668" y="1619"/>
                    <a:pt x="12668" y="0"/>
                  </a:cubicBezTo>
                  <a:cubicBezTo>
                    <a:pt x="7334" y="4000"/>
                    <a:pt x="2477" y="-857"/>
                    <a:pt x="0" y="4763"/>
                  </a:cubicBezTo>
                  <a:cubicBezTo>
                    <a:pt x="2572" y="9239"/>
                    <a:pt x="7144" y="2572"/>
                    <a:pt x="12668" y="4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7" name="Freeform: Shape 1382">
              <a:extLst>
                <a:ext uri="{FF2B5EF4-FFF2-40B4-BE49-F238E27FC236}">
                  <a16:creationId xmlns:a16="http://schemas.microsoft.com/office/drawing/2014/main" id="{CDEEE270-A258-4F0E-89A8-ACF5187E9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82" y="389210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607885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667" y="3048"/>
                    <a:pt x="571" y="6858"/>
                    <a:pt x="4763" y="6382"/>
                  </a:cubicBezTo>
                  <a:cubicBezTo>
                    <a:pt x="7620" y="3715"/>
                    <a:pt x="4286" y="191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8" name="Freeform: Shape 1383">
              <a:extLst>
                <a:ext uri="{FF2B5EF4-FFF2-40B4-BE49-F238E27FC236}">
                  <a16:creationId xmlns:a16="http://schemas.microsoft.com/office/drawing/2014/main" id="{FB48FD60-D08D-4960-8365-4182034EE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263" y="4722686"/>
              <a:ext cx="9525" cy="9525"/>
            </a:xfrm>
            <a:custGeom>
              <a:avLst/>
              <a:gdLst>
                <a:gd name="T0" fmla="*/ 0 w 9525"/>
                <a:gd name="T1" fmla="*/ 75304650 h 9525"/>
                <a:gd name="T2" fmla="*/ 75304650 w 9525"/>
                <a:gd name="T3" fmla="*/ 59883675 h 9525"/>
                <a:gd name="T4" fmla="*/ 59874150 w 9525"/>
                <a:gd name="T5" fmla="*/ 0 h 9525"/>
                <a:gd name="T6" fmla="*/ 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906"/>
                  </a:moveTo>
                  <a:cubicBezTo>
                    <a:pt x="3715" y="8382"/>
                    <a:pt x="6096" y="7620"/>
                    <a:pt x="7906" y="6287"/>
                  </a:cubicBezTo>
                  <a:cubicBezTo>
                    <a:pt x="8001" y="3524"/>
                    <a:pt x="7620" y="1333"/>
                    <a:pt x="6286" y="0"/>
                  </a:cubicBezTo>
                  <a:cubicBezTo>
                    <a:pt x="2286" y="667"/>
                    <a:pt x="1810" y="4953"/>
                    <a:pt x="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79" name="Freeform: Shape 1384">
              <a:extLst>
                <a:ext uri="{FF2B5EF4-FFF2-40B4-BE49-F238E27FC236}">
                  <a16:creationId xmlns:a16="http://schemas.microsoft.com/office/drawing/2014/main" id="{97F59D77-C328-4472-88E2-5EB261EA8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327" y="3725704"/>
              <a:ext cx="9525" cy="9525"/>
            </a:xfrm>
            <a:custGeom>
              <a:avLst/>
              <a:gdLst>
                <a:gd name="T0" fmla="*/ 25698450 w 9525"/>
                <a:gd name="T1" fmla="*/ 14288 h 9525"/>
                <a:gd name="T2" fmla="*/ 10277475 w 9525"/>
                <a:gd name="T3" fmla="*/ 0 h 9525"/>
                <a:gd name="T4" fmla="*/ 2569845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98" y="14288"/>
                  </a:moveTo>
                  <a:cubicBezTo>
                    <a:pt x="3651" y="8477"/>
                    <a:pt x="4603" y="4382"/>
                    <a:pt x="1079" y="0"/>
                  </a:cubicBezTo>
                  <a:cubicBezTo>
                    <a:pt x="888" y="6858"/>
                    <a:pt x="-2064" y="11525"/>
                    <a:pt x="2698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0" name="Freeform: Shape 1385">
              <a:extLst>
                <a:ext uri="{FF2B5EF4-FFF2-40B4-BE49-F238E27FC236}">
                  <a16:creationId xmlns:a16="http://schemas.microsoft.com/office/drawing/2014/main" id="{028FEC3F-9447-4F01-8933-D54E77409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976" y="3605135"/>
              <a:ext cx="9525" cy="9525"/>
            </a:xfrm>
            <a:custGeom>
              <a:avLst/>
              <a:gdLst>
                <a:gd name="T0" fmla="*/ 0 w 9525"/>
                <a:gd name="T1" fmla="*/ 30670500 h 9525"/>
                <a:gd name="T2" fmla="*/ 9525 w 9525"/>
                <a:gd name="T3" fmla="*/ 733425 h 9525"/>
                <a:gd name="T4" fmla="*/ 0 w 9525"/>
                <a:gd name="T5" fmla="*/ 3067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220"/>
                  </a:moveTo>
                  <a:cubicBezTo>
                    <a:pt x="3239" y="2268"/>
                    <a:pt x="11049" y="5792"/>
                    <a:pt x="9525" y="77"/>
                  </a:cubicBezTo>
                  <a:cubicBezTo>
                    <a:pt x="5239" y="77"/>
                    <a:pt x="190" y="-780"/>
                    <a:pt x="0" y="322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1" name="Freeform: Shape 1386">
              <a:extLst>
                <a:ext uri="{FF2B5EF4-FFF2-40B4-BE49-F238E27FC236}">
                  <a16:creationId xmlns:a16="http://schemas.microsoft.com/office/drawing/2014/main" id="{EA621E88-79BA-4C36-90E8-BCAB7BD3A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310" y="3679579"/>
              <a:ext cx="9525" cy="9525"/>
            </a:xfrm>
            <a:custGeom>
              <a:avLst/>
              <a:gdLst>
                <a:gd name="T0" fmla="*/ 43548300 w 9525"/>
                <a:gd name="T1" fmla="*/ 61922025 h 9525"/>
                <a:gd name="T2" fmla="*/ 43548300 w 9525"/>
                <a:gd name="T3" fmla="*/ 1133475 h 9525"/>
                <a:gd name="T4" fmla="*/ 43548300 w 9525"/>
                <a:gd name="T5" fmla="*/ 6192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501"/>
                  </a:moveTo>
                  <a:cubicBezTo>
                    <a:pt x="4572" y="4405"/>
                    <a:pt x="4572" y="2214"/>
                    <a:pt x="4572" y="119"/>
                  </a:cubicBezTo>
                  <a:cubicBezTo>
                    <a:pt x="-1524" y="-1119"/>
                    <a:pt x="-1524" y="7739"/>
                    <a:pt x="4572" y="65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2" name="Freeform: Shape 1387">
              <a:extLst>
                <a:ext uri="{FF2B5EF4-FFF2-40B4-BE49-F238E27FC236}">
                  <a16:creationId xmlns:a16="http://schemas.microsoft.com/office/drawing/2014/main" id="{C48A4B25-F841-4E15-90D6-B76B85F21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182" y="4071061"/>
              <a:ext cx="9525" cy="9525"/>
            </a:xfrm>
            <a:custGeom>
              <a:avLst/>
              <a:gdLst>
                <a:gd name="T0" fmla="*/ 63817500 w 9525"/>
                <a:gd name="T1" fmla="*/ 47358300 h 9525"/>
                <a:gd name="T2" fmla="*/ 3028950 w 9525"/>
                <a:gd name="T3" fmla="*/ 2000250 h 9525"/>
                <a:gd name="T4" fmla="*/ 63817500 w 9525"/>
                <a:gd name="T5" fmla="*/ 4735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00" y="4972"/>
                  </a:moveTo>
                  <a:cubicBezTo>
                    <a:pt x="3652" y="4306"/>
                    <a:pt x="5461" y="-1124"/>
                    <a:pt x="318" y="210"/>
                  </a:cubicBezTo>
                  <a:cubicBezTo>
                    <a:pt x="-1587" y="4972"/>
                    <a:pt x="5652" y="8401"/>
                    <a:pt x="6700" y="49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3" name="Freeform: Shape 1388">
              <a:extLst>
                <a:ext uri="{FF2B5EF4-FFF2-40B4-BE49-F238E27FC236}">
                  <a16:creationId xmlns:a16="http://schemas.microsoft.com/office/drawing/2014/main" id="{715FCB96-565B-40B4-AC67-D2D904E78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357" y="3820858"/>
              <a:ext cx="9525" cy="9525"/>
            </a:xfrm>
            <a:custGeom>
              <a:avLst/>
              <a:gdLst>
                <a:gd name="T0" fmla="*/ 0 w 9525"/>
                <a:gd name="T1" fmla="*/ 29937075 h 9525"/>
                <a:gd name="T2" fmla="*/ 60788550 w 9525"/>
                <a:gd name="T3" fmla="*/ 59883675 h 9525"/>
                <a:gd name="T4" fmla="*/ 0 w 9525"/>
                <a:gd name="T5" fmla="*/ 0 h 9525"/>
                <a:gd name="T6" fmla="*/ 0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43"/>
                  </a:moveTo>
                  <a:cubicBezTo>
                    <a:pt x="286" y="6096"/>
                    <a:pt x="5334" y="4096"/>
                    <a:pt x="6382" y="6287"/>
                  </a:cubicBezTo>
                  <a:cubicBezTo>
                    <a:pt x="6191" y="2286"/>
                    <a:pt x="4096" y="191"/>
                    <a:pt x="0" y="0"/>
                  </a:cubicBezTo>
                  <a:cubicBezTo>
                    <a:pt x="0" y="953"/>
                    <a:pt x="0" y="2096"/>
                    <a:pt x="0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4" name="Freeform: Shape 1389">
              <a:extLst>
                <a:ext uri="{FF2B5EF4-FFF2-40B4-BE49-F238E27FC236}">
                  <a16:creationId xmlns:a16="http://schemas.microsoft.com/office/drawing/2014/main" id="{281A8A21-A873-4017-A3E8-06A2CAD4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04" y="4088566"/>
              <a:ext cx="9525" cy="9525"/>
            </a:xfrm>
            <a:custGeom>
              <a:avLst/>
              <a:gdLst>
                <a:gd name="T0" fmla="*/ 31584900 w 9525"/>
                <a:gd name="T1" fmla="*/ 76590525 h 9525"/>
                <a:gd name="T2" fmla="*/ 47005875 w 9525"/>
                <a:gd name="T3" fmla="*/ 1285875 h 9525"/>
                <a:gd name="T4" fmla="*/ 31584900 w 9525"/>
                <a:gd name="T5" fmla="*/ 76590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6" y="8041"/>
                  </a:moveTo>
                  <a:cubicBezTo>
                    <a:pt x="6745" y="8327"/>
                    <a:pt x="4078" y="2421"/>
                    <a:pt x="4935" y="135"/>
                  </a:cubicBezTo>
                  <a:cubicBezTo>
                    <a:pt x="744" y="-1293"/>
                    <a:pt x="-2876" y="9089"/>
                    <a:pt x="3316" y="804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5" name="Freeform: Shape 1390">
              <a:extLst>
                <a:ext uri="{FF2B5EF4-FFF2-40B4-BE49-F238E27FC236}">
                  <a16:creationId xmlns:a16="http://schemas.microsoft.com/office/drawing/2014/main" id="{A0C33492-3471-4191-A025-CD8EC2896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73" y="4349886"/>
              <a:ext cx="9525" cy="9525"/>
            </a:xfrm>
            <a:custGeom>
              <a:avLst/>
              <a:gdLst>
                <a:gd name="T0" fmla="*/ 981075 w 9525"/>
                <a:gd name="T1" fmla="*/ 63426975 h 9525"/>
                <a:gd name="T2" fmla="*/ 46339125 w 9525"/>
                <a:gd name="T3" fmla="*/ 63426975 h 9525"/>
                <a:gd name="T4" fmla="*/ 30918150 w 9525"/>
                <a:gd name="T5" fmla="*/ 2638425 h 9525"/>
                <a:gd name="T6" fmla="*/ 981075 w 9525"/>
                <a:gd name="T7" fmla="*/ 63426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3" y="6659"/>
                  </a:moveTo>
                  <a:cubicBezTo>
                    <a:pt x="1627" y="6659"/>
                    <a:pt x="3246" y="6659"/>
                    <a:pt x="4865" y="6659"/>
                  </a:cubicBezTo>
                  <a:cubicBezTo>
                    <a:pt x="4960" y="3896"/>
                    <a:pt x="4484" y="1705"/>
                    <a:pt x="3246" y="277"/>
                  </a:cubicBezTo>
                  <a:cubicBezTo>
                    <a:pt x="-1517" y="-1247"/>
                    <a:pt x="484" y="3896"/>
                    <a:pt x="103" y="66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6" name="Freeform: Shape 1391">
              <a:extLst>
                <a:ext uri="{FF2B5EF4-FFF2-40B4-BE49-F238E27FC236}">
                  <a16:creationId xmlns:a16="http://schemas.microsoft.com/office/drawing/2014/main" id="{4F8E79FE-C5D3-4550-B5D0-00185862D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3891715"/>
              <a:ext cx="9525" cy="9525"/>
            </a:xfrm>
            <a:custGeom>
              <a:avLst/>
              <a:gdLst>
                <a:gd name="T0" fmla="*/ 0 w 9525"/>
                <a:gd name="T1" fmla="*/ 19145250 h 9525"/>
                <a:gd name="T2" fmla="*/ 9525 w 9525"/>
                <a:gd name="T3" fmla="*/ 3724275 h 9525"/>
                <a:gd name="T4" fmla="*/ 0 w 9525"/>
                <a:gd name="T5" fmla="*/ 1914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10"/>
                  </a:moveTo>
                  <a:cubicBezTo>
                    <a:pt x="3429" y="4486"/>
                    <a:pt x="14669" y="6201"/>
                    <a:pt x="9525" y="391"/>
                  </a:cubicBezTo>
                  <a:cubicBezTo>
                    <a:pt x="8953" y="5344"/>
                    <a:pt x="1524" y="-3800"/>
                    <a:pt x="0" y="20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7" name="Freeform: Shape 1392">
              <a:extLst>
                <a:ext uri="{FF2B5EF4-FFF2-40B4-BE49-F238E27FC236}">
                  <a16:creationId xmlns:a16="http://schemas.microsoft.com/office/drawing/2014/main" id="{48D23D17-FBD6-4AC1-AEC2-E0C625B1C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061" y="4150307"/>
              <a:ext cx="9525" cy="9525"/>
            </a:xfrm>
            <a:custGeom>
              <a:avLst/>
              <a:gdLst>
                <a:gd name="T0" fmla="*/ 1447800 w 9525"/>
                <a:gd name="T1" fmla="*/ 61902975 h 9525"/>
                <a:gd name="T2" fmla="*/ 61331475 w 9525"/>
                <a:gd name="T3" fmla="*/ 1114425 h 9525"/>
                <a:gd name="T4" fmla="*/ 1447800 w 9525"/>
                <a:gd name="T5" fmla="*/ 6190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" y="6499"/>
                  </a:moveTo>
                  <a:cubicBezTo>
                    <a:pt x="5105" y="7261"/>
                    <a:pt x="7201" y="5165"/>
                    <a:pt x="6439" y="117"/>
                  </a:cubicBezTo>
                  <a:cubicBezTo>
                    <a:pt x="1486" y="-550"/>
                    <a:pt x="-610" y="1641"/>
                    <a:pt x="152" y="64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8" name="Freeform: Shape 1393">
              <a:extLst>
                <a:ext uri="{FF2B5EF4-FFF2-40B4-BE49-F238E27FC236}">
                  <a16:creationId xmlns:a16="http://schemas.microsoft.com/office/drawing/2014/main" id="{17B51DAD-4BB0-49A1-A9A6-AACB75DAD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475" y="4278916"/>
              <a:ext cx="9525" cy="9525"/>
            </a:xfrm>
            <a:custGeom>
              <a:avLst/>
              <a:gdLst>
                <a:gd name="T0" fmla="*/ 13025 w 9525"/>
                <a:gd name="T1" fmla="*/ 0 h 9525"/>
                <a:gd name="T2" fmla="*/ 357 w 9525"/>
                <a:gd name="T3" fmla="*/ 15420975 h 9525"/>
                <a:gd name="T4" fmla="*/ 3500 w 9525"/>
                <a:gd name="T5" fmla="*/ 76209525 h 9525"/>
                <a:gd name="T6" fmla="*/ 13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025" y="0"/>
                  </a:moveTo>
                  <a:cubicBezTo>
                    <a:pt x="9215" y="952"/>
                    <a:pt x="5882" y="2286"/>
                    <a:pt x="357" y="1619"/>
                  </a:cubicBezTo>
                  <a:cubicBezTo>
                    <a:pt x="-1643" y="6763"/>
                    <a:pt x="5501" y="2857"/>
                    <a:pt x="3500" y="8001"/>
                  </a:cubicBezTo>
                  <a:cubicBezTo>
                    <a:pt x="6929" y="5524"/>
                    <a:pt x="11311" y="4000"/>
                    <a:pt x="130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89" name="Freeform: Shape 1394">
              <a:extLst>
                <a:ext uri="{FF2B5EF4-FFF2-40B4-BE49-F238E27FC236}">
                  <a16:creationId xmlns:a16="http://schemas.microsoft.com/office/drawing/2014/main" id="{097F479F-9308-46C7-9A86-A4809380B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38779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5420975 w 9525"/>
                <a:gd name="T3" fmla="*/ 9525 h 9525"/>
                <a:gd name="T4" fmla="*/ 60788550 w 9525"/>
                <a:gd name="T5" fmla="*/ 9525 h 9525"/>
                <a:gd name="T6" fmla="*/ 60788550 w 9525"/>
                <a:gd name="T7" fmla="*/ 161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2762" y="4667"/>
                    <a:pt x="1619" y="9525"/>
                  </a:cubicBezTo>
                  <a:cubicBezTo>
                    <a:pt x="3239" y="9525"/>
                    <a:pt x="4763" y="9525"/>
                    <a:pt x="6382" y="9525"/>
                  </a:cubicBezTo>
                  <a:cubicBezTo>
                    <a:pt x="5239" y="4667"/>
                    <a:pt x="5239" y="6477"/>
                    <a:pt x="6382" y="1619"/>
                  </a:cubicBezTo>
                  <a:cubicBezTo>
                    <a:pt x="3620" y="1714"/>
                    <a:pt x="1429" y="1238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0" name="Freeform: Shape 1395">
              <a:extLst>
                <a:ext uri="{FF2B5EF4-FFF2-40B4-BE49-F238E27FC236}">
                  <a16:creationId xmlns:a16="http://schemas.microsoft.com/office/drawing/2014/main" id="{F18C8892-F1AD-4DCF-BB63-89C09C62D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776" y="3901726"/>
              <a:ext cx="9525" cy="9525"/>
            </a:xfrm>
            <a:custGeom>
              <a:avLst/>
              <a:gdLst>
                <a:gd name="T0" fmla="*/ 13057 w 9525"/>
                <a:gd name="T1" fmla="*/ 1524 h 9525"/>
                <a:gd name="T2" fmla="*/ 8294 w 9525"/>
                <a:gd name="T3" fmla="*/ 0 h 9525"/>
                <a:gd name="T4" fmla="*/ 388 w 9525"/>
                <a:gd name="T5" fmla="*/ 7906 h 9525"/>
                <a:gd name="T6" fmla="*/ 9913 w 9525"/>
                <a:gd name="T7" fmla="*/ 11049 h 9525"/>
                <a:gd name="T8" fmla="*/ 13057 w 9525"/>
                <a:gd name="T9" fmla="*/ 152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057" y="1524"/>
                  </a:moveTo>
                  <a:cubicBezTo>
                    <a:pt x="10866" y="1619"/>
                    <a:pt x="9532" y="762"/>
                    <a:pt x="8294" y="0"/>
                  </a:cubicBezTo>
                  <a:cubicBezTo>
                    <a:pt x="10580" y="6667"/>
                    <a:pt x="-2374" y="6096"/>
                    <a:pt x="388" y="7906"/>
                  </a:cubicBezTo>
                  <a:cubicBezTo>
                    <a:pt x="5437" y="7144"/>
                    <a:pt x="6580" y="10096"/>
                    <a:pt x="9913" y="11049"/>
                  </a:cubicBezTo>
                  <a:cubicBezTo>
                    <a:pt x="7627" y="4572"/>
                    <a:pt x="13342" y="6001"/>
                    <a:pt x="13057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1" name="Freeform: Shape 1396">
              <a:extLst>
                <a:ext uri="{FF2B5EF4-FFF2-40B4-BE49-F238E27FC236}">
                  <a16:creationId xmlns:a16="http://schemas.microsoft.com/office/drawing/2014/main" id="{2DA95E01-B414-4DCA-8BBE-ACFFF9F3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32" y="4102807"/>
              <a:ext cx="9525" cy="9525"/>
            </a:xfrm>
            <a:custGeom>
              <a:avLst/>
              <a:gdLst>
                <a:gd name="T0" fmla="*/ 0 w 9525"/>
                <a:gd name="T1" fmla="*/ 31670625 h 9525"/>
                <a:gd name="T2" fmla="*/ 75304650 w 9525"/>
                <a:gd name="T3" fmla="*/ 77038200 h 9525"/>
                <a:gd name="T4" fmla="*/ 75304650 w 9525"/>
                <a:gd name="T5" fmla="*/ 1733550 h 9525"/>
                <a:gd name="T6" fmla="*/ 0 w 9525"/>
                <a:gd name="T7" fmla="*/ 31670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325"/>
                  </a:moveTo>
                  <a:cubicBezTo>
                    <a:pt x="667" y="7326"/>
                    <a:pt x="5429" y="10564"/>
                    <a:pt x="7906" y="8088"/>
                  </a:cubicBezTo>
                  <a:cubicBezTo>
                    <a:pt x="7715" y="4183"/>
                    <a:pt x="4953" y="3230"/>
                    <a:pt x="7906" y="182"/>
                  </a:cubicBezTo>
                  <a:cubicBezTo>
                    <a:pt x="3048" y="-1056"/>
                    <a:pt x="4953" y="4468"/>
                    <a:pt x="0" y="33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2" name="Freeform: Shape 1397">
              <a:extLst>
                <a:ext uri="{FF2B5EF4-FFF2-40B4-BE49-F238E27FC236}">
                  <a16:creationId xmlns:a16="http://schemas.microsoft.com/office/drawing/2014/main" id="{12430545-ED12-4B7D-A20F-405B2F1B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18" y="4123245"/>
              <a:ext cx="9525" cy="9525"/>
            </a:xfrm>
            <a:custGeom>
              <a:avLst/>
              <a:gdLst>
                <a:gd name="T0" fmla="*/ 35385375 w 9525"/>
                <a:gd name="T1" fmla="*/ 78333600 h 9525"/>
                <a:gd name="T2" fmla="*/ 35385375 w 9525"/>
                <a:gd name="T3" fmla="*/ 3028950 h 9525"/>
                <a:gd name="T4" fmla="*/ 35385375 w 9525"/>
                <a:gd name="T5" fmla="*/ 78333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8224"/>
                  </a:moveTo>
                  <a:cubicBezTo>
                    <a:pt x="3715" y="5557"/>
                    <a:pt x="3715" y="2890"/>
                    <a:pt x="3715" y="318"/>
                  </a:cubicBezTo>
                  <a:cubicBezTo>
                    <a:pt x="-1238" y="-2158"/>
                    <a:pt x="-1238" y="10701"/>
                    <a:pt x="3715" y="8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3" name="Freeform: Shape 1398">
              <a:extLst>
                <a:ext uri="{FF2B5EF4-FFF2-40B4-BE49-F238E27FC236}">
                  <a16:creationId xmlns:a16="http://schemas.microsoft.com/office/drawing/2014/main" id="{DAD8841B-E9E6-4464-B596-5FB561F3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787" y="4136231"/>
              <a:ext cx="9525" cy="9525"/>
            </a:xfrm>
            <a:custGeom>
              <a:avLst/>
              <a:gdLst>
                <a:gd name="T0" fmla="*/ 48063150 w 9525"/>
                <a:gd name="T1" fmla="*/ 9526 h 9525"/>
                <a:gd name="T2" fmla="*/ 32642175 w 9525"/>
                <a:gd name="T3" fmla="*/ 1 h 9525"/>
                <a:gd name="T4" fmla="*/ 48063150 w 9525"/>
                <a:gd name="T5" fmla="*/ 952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46" y="9526"/>
                  </a:moveTo>
                  <a:cubicBezTo>
                    <a:pt x="2665" y="4763"/>
                    <a:pt x="5618" y="3334"/>
                    <a:pt x="3427" y="1"/>
                  </a:cubicBezTo>
                  <a:cubicBezTo>
                    <a:pt x="-3526" y="-95"/>
                    <a:pt x="1712" y="9907"/>
                    <a:pt x="5046" y="9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4" name="Freeform: Shape 1399">
              <a:extLst>
                <a:ext uri="{FF2B5EF4-FFF2-40B4-BE49-F238E27FC236}">
                  <a16:creationId xmlns:a16="http://schemas.microsoft.com/office/drawing/2014/main" id="{EA8D31AA-C9A0-4C71-BF2D-C8ED829EC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086875"/>
              <a:ext cx="19050" cy="9525"/>
            </a:xfrm>
            <a:custGeom>
              <a:avLst/>
              <a:gdLst>
                <a:gd name="T0" fmla="*/ 0 w 19050"/>
                <a:gd name="T1" fmla="*/ 3351 h 9525"/>
                <a:gd name="T2" fmla="*/ 19050 w 19050"/>
                <a:gd name="T3" fmla="*/ 14495 h 9525"/>
                <a:gd name="T4" fmla="*/ 20669 w 19050"/>
                <a:gd name="T5" fmla="*/ 5065 h 9525"/>
                <a:gd name="T6" fmla="*/ 0 w 19050"/>
                <a:gd name="T7" fmla="*/ 33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3351"/>
                  </a:moveTo>
                  <a:cubicBezTo>
                    <a:pt x="9430" y="4018"/>
                    <a:pt x="11811" y="11637"/>
                    <a:pt x="19050" y="14495"/>
                  </a:cubicBezTo>
                  <a:cubicBezTo>
                    <a:pt x="20860" y="12590"/>
                    <a:pt x="20860" y="8875"/>
                    <a:pt x="20669" y="5065"/>
                  </a:cubicBezTo>
                  <a:cubicBezTo>
                    <a:pt x="10859" y="5637"/>
                    <a:pt x="5620" y="-5317"/>
                    <a:pt x="0" y="33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5" name="Freeform: Shape 1400">
              <a:extLst>
                <a:ext uri="{FF2B5EF4-FFF2-40B4-BE49-F238E27FC236}">
                  <a16:creationId xmlns:a16="http://schemas.microsoft.com/office/drawing/2014/main" id="{8C200409-292F-4C9E-B2B2-01D58C0B6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1" y="4229767"/>
              <a:ext cx="9525" cy="19050"/>
            </a:xfrm>
            <a:custGeom>
              <a:avLst/>
              <a:gdLst>
                <a:gd name="T0" fmla="*/ 4766 w 9525"/>
                <a:gd name="T1" fmla="*/ 0 h 19050"/>
                <a:gd name="T2" fmla="*/ 4 w 9525"/>
                <a:gd name="T3" fmla="*/ 20574 h 19050"/>
                <a:gd name="T4" fmla="*/ 11148 w 9525"/>
                <a:gd name="T5" fmla="*/ 17431 h 19050"/>
                <a:gd name="T6" fmla="*/ 4766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6" y="0"/>
                  </a:moveTo>
                  <a:cubicBezTo>
                    <a:pt x="6862" y="11049"/>
                    <a:pt x="-187" y="11239"/>
                    <a:pt x="4" y="20574"/>
                  </a:cubicBezTo>
                  <a:cubicBezTo>
                    <a:pt x="3719" y="16573"/>
                    <a:pt x="8100" y="19336"/>
                    <a:pt x="11148" y="17431"/>
                  </a:cubicBezTo>
                  <a:cubicBezTo>
                    <a:pt x="6195" y="8572"/>
                    <a:pt x="18292" y="4667"/>
                    <a:pt x="476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6" name="Freeform: Shape 1401">
              <a:extLst>
                <a:ext uri="{FF2B5EF4-FFF2-40B4-BE49-F238E27FC236}">
                  <a16:creationId xmlns:a16="http://schemas.microsoft.com/office/drawing/2014/main" id="{61A36B9D-9911-493B-B3B0-1CB041AE9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3" y="4251960"/>
              <a:ext cx="9525" cy="9525"/>
            </a:xfrm>
            <a:custGeom>
              <a:avLst/>
              <a:gdLst>
                <a:gd name="T0" fmla="*/ 3144 w 9525"/>
                <a:gd name="T1" fmla="*/ 29937075 h 9525"/>
                <a:gd name="T2" fmla="*/ 1 w 9525"/>
                <a:gd name="T3" fmla="*/ 0 h 9525"/>
                <a:gd name="T4" fmla="*/ 15812 w 9525"/>
                <a:gd name="T5" fmla="*/ 29937075 h 9525"/>
                <a:gd name="T6" fmla="*/ 3144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4" y="3143"/>
                  </a:moveTo>
                  <a:cubicBezTo>
                    <a:pt x="2763" y="1333"/>
                    <a:pt x="1429" y="667"/>
                    <a:pt x="1" y="0"/>
                  </a:cubicBezTo>
                  <a:cubicBezTo>
                    <a:pt x="-95" y="8954"/>
                    <a:pt x="13050" y="2953"/>
                    <a:pt x="15812" y="3143"/>
                  </a:cubicBezTo>
                  <a:cubicBezTo>
                    <a:pt x="10954" y="-952"/>
                    <a:pt x="8478" y="762"/>
                    <a:pt x="3144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7" name="Freeform: Shape 1402">
              <a:extLst>
                <a:ext uri="{FF2B5EF4-FFF2-40B4-BE49-F238E27FC236}">
                  <a16:creationId xmlns:a16="http://schemas.microsoft.com/office/drawing/2014/main" id="{9E12E0CB-771B-4676-B58F-A509C497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69834"/>
              <a:ext cx="9525" cy="9525"/>
            </a:xfrm>
            <a:custGeom>
              <a:avLst/>
              <a:gdLst>
                <a:gd name="T0" fmla="*/ 0 w 9525"/>
                <a:gd name="T1" fmla="*/ 17868900 h 9525"/>
                <a:gd name="T2" fmla="*/ 12668 w 9525"/>
                <a:gd name="T3" fmla="*/ 63226950 h 9525"/>
                <a:gd name="T4" fmla="*/ 0 w 9525"/>
                <a:gd name="T5" fmla="*/ 17868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876"/>
                  </a:moveTo>
                  <a:cubicBezTo>
                    <a:pt x="6001" y="1590"/>
                    <a:pt x="7620" y="5876"/>
                    <a:pt x="12668" y="6638"/>
                  </a:cubicBezTo>
                  <a:cubicBezTo>
                    <a:pt x="12954" y="1495"/>
                    <a:pt x="3905" y="-2506"/>
                    <a:pt x="0" y="18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8" name="Freeform: Shape 1403">
              <a:extLst>
                <a:ext uri="{FF2B5EF4-FFF2-40B4-BE49-F238E27FC236}">
                  <a16:creationId xmlns:a16="http://schemas.microsoft.com/office/drawing/2014/main" id="{90641713-4014-4857-A85F-5EF437AA9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099" y="3789138"/>
              <a:ext cx="9525" cy="19050"/>
            </a:xfrm>
            <a:custGeom>
              <a:avLst/>
              <a:gdLst>
                <a:gd name="T0" fmla="*/ 11352 w 9525"/>
                <a:gd name="T1" fmla="*/ 11051 h 19050"/>
                <a:gd name="T2" fmla="*/ 8209 w 9525"/>
                <a:gd name="T3" fmla="*/ 3145 h 19050"/>
                <a:gd name="T4" fmla="*/ 3446 w 9525"/>
                <a:gd name="T5" fmla="*/ 12670 h 19050"/>
                <a:gd name="T6" fmla="*/ 5066 w 9525"/>
                <a:gd name="T7" fmla="*/ 2 h 19050"/>
                <a:gd name="T8" fmla="*/ 303 w 9525"/>
                <a:gd name="T9" fmla="*/ 20576 h 19050"/>
                <a:gd name="T10" fmla="*/ 11352 w 9525"/>
                <a:gd name="T11" fmla="*/ 11051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11352" y="11051"/>
                  </a:moveTo>
                  <a:cubicBezTo>
                    <a:pt x="10400" y="8193"/>
                    <a:pt x="10495" y="4479"/>
                    <a:pt x="8209" y="3145"/>
                  </a:cubicBezTo>
                  <a:cubicBezTo>
                    <a:pt x="5923" y="5622"/>
                    <a:pt x="6018" y="10575"/>
                    <a:pt x="3446" y="12670"/>
                  </a:cubicBezTo>
                  <a:cubicBezTo>
                    <a:pt x="2303" y="6765"/>
                    <a:pt x="6113" y="5812"/>
                    <a:pt x="5066" y="2"/>
                  </a:cubicBezTo>
                  <a:cubicBezTo>
                    <a:pt x="-3602" y="-189"/>
                    <a:pt x="1827" y="13623"/>
                    <a:pt x="303" y="20576"/>
                  </a:cubicBezTo>
                  <a:cubicBezTo>
                    <a:pt x="5351" y="18861"/>
                    <a:pt x="4780" y="11432"/>
                    <a:pt x="11352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699" name="Freeform: Shape 1404">
              <a:extLst>
                <a:ext uri="{FF2B5EF4-FFF2-40B4-BE49-F238E27FC236}">
                  <a16:creationId xmlns:a16="http://schemas.microsoft.com/office/drawing/2014/main" id="{D3990724-8911-4D71-80F8-E24AD2CFE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96" y="4072795"/>
              <a:ext cx="9525" cy="9525"/>
            </a:xfrm>
            <a:custGeom>
              <a:avLst/>
              <a:gdLst>
                <a:gd name="T0" fmla="*/ 285750 w 9525"/>
                <a:gd name="T1" fmla="*/ 76209525 h 9525"/>
                <a:gd name="T2" fmla="*/ 75590400 w 9525"/>
                <a:gd name="T3" fmla="*/ 60788550 h 9525"/>
                <a:gd name="T4" fmla="*/ 45653325 w 9525"/>
                <a:gd name="T5" fmla="*/ 0 h 9525"/>
                <a:gd name="T6" fmla="*/ 285750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" y="8001"/>
                  </a:moveTo>
                  <a:cubicBezTo>
                    <a:pt x="3840" y="8668"/>
                    <a:pt x="3459" y="5144"/>
                    <a:pt x="7936" y="6382"/>
                  </a:cubicBezTo>
                  <a:cubicBezTo>
                    <a:pt x="8412" y="2762"/>
                    <a:pt x="7555" y="381"/>
                    <a:pt x="4793" y="0"/>
                  </a:cubicBezTo>
                  <a:cubicBezTo>
                    <a:pt x="2983" y="2477"/>
                    <a:pt x="-351" y="3334"/>
                    <a:pt x="30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0" name="Freeform: Shape 1405">
              <a:extLst>
                <a:ext uri="{FF2B5EF4-FFF2-40B4-BE49-F238E27FC236}">
                  <a16:creationId xmlns:a16="http://schemas.microsoft.com/office/drawing/2014/main" id="{28EC87E7-BAF0-40E6-B003-B80785485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263003"/>
              <a:ext cx="9525" cy="9525"/>
            </a:xfrm>
            <a:custGeom>
              <a:avLst/>
              <a:gdLst>
                <a:gd name="T0" fmla="*/ 0 w 9525"/>
                <a:gd name="T1" fmla="*/ 57150 h 9525"/>
                <a:gd name="T2" fmla="*/ 45367575 w 9525"/>
                <a:gd name="T3" fmla="*/ 75361800 h 9525"/>
                <a:gd name="T4" fmla="*/ 0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"/>
                  </a:moveTo>
                  <a:cubicBezTo>
                    <a:pt x="1524" y="2769"/>
                    <a:pt x="-95" y="8484"/>
                    <a:pt x="4763" y="7912"/>
                  </a:cubicBezTo>
                  <a:cubicBezTo>
                    <a:pt x="4572" y="3912"/>
                    <a:pt x="4477" y="-184"/>
                    <a:pt x="0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1" name="Freeform: Shape 1406">
              <a:extLst>
                <a:ext uri="{FF2B5EF4-FFF2-40B4-BE49-F238E27FC236}">
                  <a16:creationId xmlns:a16="http://schemas.microsoft.com/office/drawing/2014/main" id="{749D4092-E202-4D1B-AE64-740AB2CBE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307276"/>
              <a:ext cx="9525" cy="9525"/>
            </a:xfrm>
            <a:custGeom>
              <a:avLst/>
              <a:gdLst>
                <a:gd name="T0" fmla="*/ 0 w 9525"/>
                <a:gd name="T1" fmla="*/ 1133475 h 9525"/>
                <a:gd name="T2" fmla="*/ 0 w 9525"/>
                <a:gd name="T3" fmla="*/ 61922025 h 9525"/>
                <a:gd name="T4" fmla="*/ 0 w 9525"/>
                <a:gd name="T5" fmla="*/ 1133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19"/>
                  </a:moveTo>
                  <a:cubicBezTo>
                    <a:pt x="0" y="2215"/>
                    <a:pt x="0" y="4405"/>
                    <a:pt x="0" y="6501"/>
                  </a:cubicBezTo>
                  <a:cubicBezTo>
                    <a:pt x="6191" y="7739"/>
                    <a:pt x="6191" y="-1119"/>
                    <a:pt x="0" y="1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2" name="Freeform: Shape 1407">
              <a:extLst>
                <a:ext uri="{FF2B5EF4-FFF2-40B4-BE49-F238E27FC236}">
                  <a16:creationId xmlns:a16="http://schemas.microsoft.com/office/drawing/2014/main" id="{66CE3D3F-B969-462A-BE32-ACCBBF218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59" y="3275552"/>
              <a:ext cx="9525" cy="9525"/>
            </a:xfrm>
            <a:custGeom>
              <a:avLst/>
              <a:gdLst>
                <a:gd name="T0" fmla="*/ 9649 w 9525"/>
                <a:gd name="T1" fmla="*/ 75304650 h 9525"/>
                <a:gd name="T2" fmla="*/ 124 w 9525"/>
                <a:gd name="T3" fmla="*/ 0 h 9525"/>
                <a:gd name="T4" fmla="*/ 9649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49" y="7906"/>
                  </a:moveTo>
                  <a:cubicBezTo>
                    <a:pt x="5363" y="6382"/>
                    <a:pt x="3744" y="2191"/>
                    <a:pt x="124" y="0"/>
                  </a:cubicBezTo>
                  <a:cubicBezTo>
                    <a:pt x="-1114" y="6001"/>
                    <a:pt x="7268" y="10573"/>
                    <a:pt x="9649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3" name="Freeform: Shape 1408">
              <a:extLst>
                <a:ext uri="{FF2B5EF4-FFF2-40B4-BE49-F238E27FC236}">
                  <a16:creationId xmlns:a16="http://schemas.microsoft.com/office/drawing/2014/main" id="{A126823C-1B8E-4222-950F-B0434D105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948" y="3713036"/>
              <a:ext cx="9525" cy="9525"/>
            </a:xfrm>
            <a:custGeom>
              <a:avLst/>
              <a:gdLst>
                <a:gd name="T0" fmla="*/ 28365450 w 9525"/>
                <a:gd name="T1" fmla="*/ 0 h 9525"/>
                <a:gd name="T2" fmla="*/ 12944475 w 9525"/>
                <a:gd name="T3" fmla="*/ 9525 h 9525"/>
                <a:gd name="T4" fmla="*/ 88249125 w 9525"/>
                <a:gd name="T5" fmla="*/ 8001 h 9525"/>
                <a:gd name="T6" fmla="*/ 88249125 w 9525"/>
                <a:gd name="T7" fmla="*/ 95 h 9525"/>
                <a:gd name="T8" fmla="*/ 283654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78" y="0"/>
                  </a:moveTo>
                  <a:cubicBezTo>
                    <a:pt x="2692" y="2572"/>
                    <a:pt x="-2356" y="8191"/>
                    <a:pt x="1359" y="9525"/>
                  </a:cubicBezTo>
                  <a:cubicBezTo>
                    <a:pt x="2788" y="6763"/>
                    <a:pt x="6883" y="5429"/>
                    <a:pt x="9265" y="8001"/>
                  </a:cubicBezTo>
                  <a:cubicBezTo>
                    <a:pt x="9074" y="4096"/>
                    <a:pt x="6312" y="3048"/>
                    <a:pt x="9265" y="95"/>
                  </a:cubicBezTo>
                  <a:cubicBezTo>
                    <a:pt x="7169" y="0"/>
                    <a:pt x="5074" y="0"/>
                    <a:pt x="297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4" name="Freeform: Shape 1409">
              <a:extLst>
                <a:ext uri="{FF2B5EF4-FFF2-40B4-BE49-F238E27FC236}">
                  <a16:creationId xmlns:a16="http://schemas.microsoft.com/office/drawing/2014/main" id="{4AD4CD5E-005B-4D8F-AD0A-7EFCD7D66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640" y="4040107"/>
              <a:ext cx="9525" cy="19050"/>
            </a:xfrm>
            <a:custGeom>
              <a:avLst/>
              <a:gdLst>
                <a:gd name="T0" fmla="*/ 12668 w 9525"/>
                <a:gd name="T1" fmla="*/ 1065 h 19050"/>
                <a:gd name="T2" fmla="*/ 0 w 9525"/>
                <a:gd name="T3" fmla="*/ 12114 h 19050"/>
                <a:gd name="T4" fmla="*/ 1619 w 9525"/>
                <a:gd name="T5" fmla="*/ 21639 h 19050"/>
                <a:gd name="T6" fmla="*/ 12764 w 9525"/>
                <a:gd name="T7" fmla="*/ 23258 h 19050"/>
                <a:gd name="T8" fmla="*/ 4858 w 9525"/>
                <a:gd name="T9" fmla="*/ 12209 h 19050"/>
                <a:gd name="T10" fmla="*/ 11239 w 9525"/>
                <a:gd name="T11" fmla="*/ 13828 h 19050"/>
                <a:gd name="T12" fmla="*/ 8001 w 9525"/>
                <a:gd name="T13" fmla="*/ 4303 h 19050"/>
                <a:gd name="T14" fmla="*/ 12668 w 9525"/>
                <a:gd name="T15" fmla="*/ 106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2668" y="1065"/>
                  </a:moveTo>
                  <a:cubicBezTo>
                    <a:pt x="5334" y="-3888"/>
                    <a:pt x="5143" y="9923"/>
                    <a:pt x="0" y="12114"/>
                  </a:cubicBezTo>
                  <a:cubicBezTo>
                    <a:pt x="4477" y="14876"/>
                    <a:pt x="1524" y="16210"/>
                    <a:pt x="1619" y="21639"/>
                  </a:cubicBezTo>
                  <a:cubicBezTo>
                    <a:pt x="7620" y="20877"/>
                    <a:pt x="9144" y="19448"/>
                    <a:pt x="12764" y="23258"/>
                  </a:cubicBezTo>
                  <a:cubicBezTo>
                    <a:pt x="14288" y="15352"/>
                    <a:pt x="4286" y="19162"/>
                    <a:pt x="4858" y="12209"/>
                  </a:cubicBezTo>
                  <a:cubicBezTo>
                    <a:pt x="7906" y="11828"/>
                    <a:pt x="8382" y="14019"/>
                    <a:pt x="11239" y="13828"/>
                  </a:cubicBezTo>
                  <a:cubicBezTo>
                    <a:pt x="13526" y="8590"/>
                    <a:pt x="12859" y="6589"/>
                    <a:pt x="8001" y="4303"/>
                  </a:cubicBezTo>
                  <a:cubicBezTo>
                    <a:pt x="10382" y="4018"/>
                    <a:pt x="13335" y="4398"/>
                    <a:pt x="12668" y="10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5" name="Freeform: Shape 1410">
              <a:extLst>
                <a:ext uri="{FF2B5EF4-FFF2-40B4-BE49-F238E27FC236}">
                  <a16:creationId xmlns:a16="http://schemas.microsoft.com/office/drawing/2014/main" id="{6435116B-3339-451B-963D-080979EEA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29774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75304650 w 9525"/>
                <a:gd name="T3" fmla="*/ 0 h 9525"/>
                <a:gd name="T4" fmla="*/ 0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9334"/>
                    <a:pt x="7334" y="4381"/>
                    <a:pt x="7906" y="0"/>
                  </a:cubicBezTo>
                  <a:cubicBezTo>
                    <a:pt x="3524" y="381"/>
                    <a:pt x="3429" y="504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6" name="Freeform: Shape 1411">
              <a:extLst>
                <a:ext uri="{FF2B5EF4-FFF2-40B4-BE49-F238E27FC236}">
                  <a16:creationId xmlns:a16="http://schemas.microsoft.com/office/drawing/2014/main" id="{E4CAF003-A7ED-4FD4-BCB6-0C924FED8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27323"/>
              <a:ext cx="9525" cy="9525"/>
            </a:xfrm>
            <a:custGeom>
              <a:avLst/>
              <a:gdLst>
                <a:gd name="T0" fmla="*/ 75304650 w 9525"/>
                <a:gd name="T1" fmla="*/ 15811 h 9525"/>
                <a:gd name="T2" fmla="*/ 0 w 9525"/>
                <a:gd name="T3" fmla="*/ 0 h 9525"/>
                <a:gd name="T4" fmla="*/ 7530465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5811"/>
                  </a:moveTo>
                  <a:cubicBezTo>
                    <a:pt x="5905" y="9811"/>
                    <a:pt x="6382" y="1429"/>
                    <a:pt x="0" y="0"/>
                  </a:cubicBezTo>
                  <a:cubicBezTo>
                    <a:pt x="0" y="7906"/>
                    <a:pt x="2667" y="13049"/>
                    <a:pt x="7906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7" name="Freeform: Shape 1412">
              <a:extLst>
                <a:ext uri="{FF2B5EF4-FFF2-40B4-BE49-F238E27FC236}">
                  <a16:creationId xmlns:a16="http://schemas.microsoft.com/office/drawing/2014/main" id="{962F8BC5-B3EB-4809-95CA-CE6E60FC0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4" y="4102989"/>
              <a:ext cx="9525" cy="19050"/>
            </a:xfrm>
            <a:custGeom>
              <a:avLst/>
              <a:gdLst>
                <a:gd name="T0" fmla="*/ 4763 w 9525"/>
                <a:gd name="T1" fmla="*/ 20574 h 19050"/>
                <a:gd name="T2" fmla="*/ 9525 w 9525"/>
                <a:gd name="T3" fmla="*/ 1524 h 19050"/>
                <a:gd name="T4" fmla="*/ 0 w 9525"/>
                <a:gd name="T5" fmla="*/ 0 h 19050"/>
                <a:gd name="T6" fmla="*/ 4763 w 9525"/>
                <a:gd name="T7" fmla="*/ 20574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3" y="20574"/>
                  </a:moveTo>
                  <a:cubicBezTo>
                    <a:pt x="5524" y="14669"/>
                    <a:pt x="7048" y="9239"/>
                    <a:pt x="9525" y="1524"/>
                  </a:cubicBezTo>
                  <a:cubicBezTo>
                    <a:pt x="4763" y="-762"/>
                    <a:pt x="4096" y="2858"/>
                    <a:pt x="0" y="0"/>
                  </a:cubicBezTo>
                  <a:cubicBezTo>
                    <a:pt x="6001" y="5239"/>
                    <a:pt x="-286" y="17336"/>
                    <a:pt x="4763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8" name="Freeform: Shape 1413">
              <a:extLst>
                <a:ext uri="{FF2B5EF4-FFF2-40B4-BE49-F238E27FC236}">
                  <a16:creationId xmlns:a16="http://schemas.microsoft.com/office/drawing/2014/main" id="{304AC706-6CB3-4F16-B193-6A6BA373F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905" y="2606612"/>
              <a:ext cx="9525" cy="9525"/>
            </a:xfrm>
            <a:custGeom>
              <a:avLst/>
              <a:gdLst>
                <a:gd name="T0" fmla="*/ 6639 w 9525"/>
                <a:gd name="T1" fmla="*/ 14288 h 9525"/>
                <a:gd name="T2" fmla="*/ 16164 w 9525"/>
                <a:gd name="T3" fmla="*/ 11049 h 9525"/>
                <a:gd name="T4" fmla="*/ 3496 w 9525"/>
                <a:gd name="T5" fmla="*/ 0 h 9525"/>
                <a:gd name="T6" fmla="*/ 257 w 9525"/>
                <a:gd name="T7" fmla="*/ 9525 h 9525"/>
                <a:gd name="T8" fmla="*/ 6639 w 9525"/>
                <a:gd name="T9" fmla="*/ 4763 h 9525"/>
                <a:gd name="T10" fmla="*/ 9782 w 9525"/>
                <a:gd name="T11" fmla="*/ 9525 h 9525"/>
                <a:gd name="T12" fmla="*/ 6639 w 9525"/>
                <a:gd name="T13" fmla="*/ 1428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639" y="14288"/>
                  </a:moveTo>
                  <a:cubicBezTo>
                    <a:pt x="11687" y="15049"/>
                    <a:pt x="12830" y="12001"/>
                    <a:pt x="16164" y="11049"/>
                  </a:cubicBezTo>
                  <a:cubicBezTo>
                    <a:pt x="16069" y="3238"/>
                    <a:pt x="11116" y="286"/>
                    <a:pt x="3496" y="0"/>
                  </a:cubicBezTo>
                  <a:cubicBezTo>
                    <a:pt x="2067" y="2762"/>
                    <a:pt x="-886" y="4000"/>
                    <a:pt x="257" y="9525"/>
                  </a:cubicBezTo>
                  <a:cubicBezTo>
                    <a:pt x="5305" y="10858"/>
                    <a:pt x="2448" y="4286"/>
                    <a:pt x="6639" y="4763"/>
                  </a:cubicBezTo>
                  <a:cubicBezTo>
                    <a:pt x="6163" y="7906"/>
                    <a:pt x="8734" y="7906"/>
                    <a:pt x="9782" y="9525"/>
                  </a:cubicBezTo>
                  <a:cubicBezTo>
                    <a:pt x="7020" y="9334"/>
                    <a:pt x="6163" y="11144"/>
                    <a:pt x="6639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09" name="Freeform: Shape 1414">
              <a:extLst>
                <a:ext uri="{FF2B5EF4-FFF2-40B4-BE49-F238E27FC236}">
                  <a16:creationId xmlns:a16="http://schemas.microsoft.com/office/drawing/2014/main" id="{BA2BDFE2-CDA7-48B2-8CC2-C35F49FCB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020" y="4271299"/>
              <a:ext cx="9525" cy="9525"/>
            </a:xfrm>
            <a:custGeom>
              <a:avLst/>
              <a:gdLst>
                <a:gd name="T0" fmla="*/ 0 w 9525"/>
                <a:gd name="T1" fmla="*/ 41700450 h 9525"/>
                <a:gd name="T2" fmla="*/ 9525 w 9525"/>
                <a:gd name="T3" fmla="*/ 41700450 h 9525"/>
                <a:gd name="T4" fmla="*/ 0 w 9525"/>
                <a:gd name="T5" fmla="*/ 41700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378"/>
                  </a:moveTo>
                  <a:cubicBezTo>
                    <a:pt x="5905" y="2759"/>
                    <a:pt x="7144" y="11236"/>
                    <a:pt x="9525" y="4378"/>
                  </a:cubicBezTo>
                  <a:cubicBezTo>
                    <a:pt x="6667" y="2378"/>
                    <a:pt x="476" y="-4385"/>
                    <a:pt x="0" y="43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0" name="Freeform: Shape 1415">
              <a:extLst>
                <a:ext uri="{FF2B5EF4-FFF2-40B4-BE49-F238E27FC236}">
                  <a16:creationId xmlns:a16="http://schemas.microsoft.com/office/drawing/2014/main" id="{6808B306-97E8-42FC-8A8D-20A634BBD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07" y="4297966"/>
              <a:ext cx="9525" cy="9525"/>
            </a:xfrm>
            <a:custGeom>
              <a:avLst/>
              <a:gdLst>
                <a:gd name="T0" fmla="*/ 723900 w 9525"/>
                <a:gd name="T1" fmla="*/ 14516100 h 9525"/>
                <a:gd name="T2" fmla="*/ 30660975 w 9525"/>
                <a:gd name="T3" fmla="*/ 89820750 h 9525"/>
                <a:gd name="T4" fmla="*/ 30660975 w 9525"/>
                <a:gd name="T5" fmla="*/ 0 h 9525"/>
                <a:gd name="T6" fmla="*/ 72390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6" y="1524"/>
                  </a:moveTo>
                  <a:cubicBezTo>
                    <a:pt x="-115" y="5429"/>
                    <a:pt x="-210" y="9144"/>
                    <a:pt x="3219" y="9430"/>
                  </a:cubicBezTo>
                  <a:cubicBezTo>
                    <a:pt x="3505" y="6572"/>
                    <a:pt x="6267" y="3238"/>
                    <a:pt x="3219" y="0"/>
                  </a:cubicBezTo>
                  <a:cubicBezTo>
                    <a:pt x="2838" y="1238"/>
                    <a:pt x="1885" y="1810"/>
                    <a:pt x="76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1" name="Freeform: Shape 1416">
              <a:extLst>
                <a:ext uri="{FF2B5EF4-FFF2-40B4-BE49-F238E27FC236}">
                  <a16:creationId xmlns:a16="http://schemas.microsoft.com/office/drawing/2014/main" id="{7C93D11C-2406-48AC-A64B-481685CEF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185" y="4391211"/>
              <a:ext cx="9525" cy="9525"/>
            </a:xfrm>
            <a:custGeom>
              <a:avLst/>
              <a:gdLst>
                <a:gd name="T0" fmla="*/ 32004000 w 9525"/>
                <a:gd name="T1" fmla="*/ 195 h 9525"/>
                <a:gd name="T2" fmla="*/ 2066925 w 9525"/>
                <a:gd name="T3" fmla="*/ 9720 h 9525"/>
                <a:gd name="T4" fmla="*/ 32004000 w 9525"/>
                <a:gd name="T5" fmla="*/ 19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60" y="195"/>
                  </a:moveTo>
                  <a:cubicBezTo>
                    <a:pt x="-2355" y="-1329"/>
                    <a:pt x="1170" y="6482"/>
                    <a:pt x="217" y="9720"/>
                  </a:cubicBezTo>
                  <a:cubicBezTo>
                    <a:pt x="5837" y="11244"/>
                    <a:pt x="2408" y="3529"/>
                    <a:pt x="3360" y="1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2" name="Freeform: Shape 1417">
              <a:extLst>
                <a:ext uri="{FF2B5EF4-FFF2-40B4-BE49-F238E27FC236}">
                  <a16:creationId xmlns:a16="http://schemas.microsoft.com/office/drawing/2014/main" id="{645408C1-BE67-4AAE-A2D2-66F10C54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954" y="4221956"/>
              <a:ext cx="9525" cy="28575"/>
            </a:xfrm>
            <a:custGeom>
              <a:avLst/>
              <a:gdLst>
                <a:gd name="T0" fmla="*/ 7066 w 9525"/>
                <a:gd name="T1" fmla="*/ 31623 h 28575"/>
                <a:gd name="T2" fmla="*/ 10209 w 9525"/>
                <a:gd name="T3" fmla="*/ 23717 h 28575"/>
                <a:gd name="T4" fmla="*/ 8590 w 9525"/>
                <a:gd name="T5" fmla="*/ 1524 h 28575"/>
                <a:gd name="T6" fmla="*/ 2208 w 9525"/>
                <a:gd name="T7" fmla="*/ 0 h 28575"/>
                <a:gd name="T8" fmla="*/ 5447 w 9525"/>
                <a:gd name="T9" fmla="*/ 12668 h 28575"/>
                <a:gd name="T10" fmla="*/ 684 w 9525"/>
                <a:gd name="T11" fmla="*/ 11049 h 28575"/>
                <a:gd name="T12" fmla="*/ 7066 w 9525"/>
                <a:gd name="T13" fmla="*/ 31623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7066" y="31623"/>
                  </a:moveTo>
                  <a:cubicBezTo>
                    <a:pt x="5828" y="26670"/>
                    <a:pt x="12495" y="29718"/>
                    <a:pt x="10209" y="23717"/>
                  </a:cubicBezTo>
                  <a:cubicBezTo>
                    <a:pt x="-3221" y="20479"/>
                    <a:pt x="12972" y="13811"/>
                    <a:pt x="8590" y="1524"/>
                  </a:cubicBezTo>
                  <a:cubicBezTo>
                    <a:pt x="5828" y="1619"/>
                    <a:pt x="3637" y="1238"/>
                    <a:pt x="2208" y="0"/>
                  </a:cubicBezTo>
                  <a:cubicBezTo>
                    <a:pt x="2589" y="7811"/>
                    <a:pt x="3256" y="6096"/>
                    <a:pt x="5447" y="12668"/>
                  </a:cubicBezTo>
                  <a:cubicBezTo>
                    <a:pt x="3351" y="12573"/>
                    <a:pt x="3256" y="10668"/>
                    <a:pt x="684" y="11049"/>
                  </a:cubicBezTo>
                  <a:cubicBezTo>
                    <a:pt x="-1887" y="20574"/>
                    <a:pt x="3351" y="24479"/>
                    <a:pt x="7066" y="316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3" name="Freeform: Shape 1418">
              <a:extLst>
                <a:ext uri="{FF2B5EF4-FFF2-40B4-BE49-F238E27FC236}">
                  <a16:creationId xmlns:a16="http://schemas.microsoft.com/office/drawing/2014/main" id="{81935673-F5EE-4615-A45E-65E18EEBA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295" y="4277315"/>
              <a:ext cx="9525" cy="9525"/>
            </a:xfrm>
            <a:custGeom>
              <a:avLst/>
              <a:gdLst>
                <a:gd name="T0" fmla="*/ 1009650 w 9525"/>
                <a:gd name="T1" fmla="*/ 60607575 h 9525"/>
                <a:gd name="T2" fmla="*/ 46377225 w 9525"/>
                <a:gd name="T3" fmla="*/ 733425 h 9525"/>
                <a:gd name="T4" fmla="*/ 1009650 w 9525"/>
                <a:gd name="T5" fmla="*/ 60607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" y="6363"/>
                  </a:moveTo>
                  <a:cubicBezTo>
                    <a:pt x="4297" y="6840"/>
                    <a:pt x="5345" y="4173"/>
                    <a:pt x="4869" y="77"/>
                  </a:cubicBezTo>
                  <a:cubicBezTo>
                    <a:pt x="678" y="-495"/>
                    <a:pt x="-370" y="2172"/>
                    <a:pt x="106" y="63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4" name="Freeform: Shape 1419">
              <a:extLst>
                <a:ext uri="{FF2B5EF4-FFF2-40B4-BE49-F238E27FC236}">
                  <a16:creationId xmlns:a16="http://schemas.microsoft.com/office/drawing/2014/main" id="{63599250-2EE0-438F-B602-0140F344B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4481703"/>
              <a:ext cx="9525" cy="28575"/>
            </a:xfrm>
            <a:custGeom>
              <a:avLst/>
              <a:gdLst>
                <a:gd name="T0" fmla="*/ 30851475 w 9525"/>
                <a:gd name="T1" fmla="*/ 23813 h 28575"/>
                <a:gd name="T2" fmla="*/ 30851475 w 9525"/>
                <a:gd name="T3" fmla="*/ 15907 h 28575"/>
                <a:gd name="T4" fmla="*/ 76209525 w 9525"/>
                <a:gd name="T5" fmla="*/ 17431 h 28575"/>
                <a:gd name="T6" fmla="*/ 60788550 w 9525"/>
                <a:gd name="T7" fmla="*/ 4763 h 28575"/>
                <a:gd name="T8" fmla="*/ 0 w 9525"/>
                <a:gd name="T9" fmla="*/ 0 h 28575"/>
                <a:gd name="T10" fmla="*/ 0 w 9525"/>
                <a:gd name="T11" fmla="*/ 30099 h 28575"/>
                <a:gd name="T12" fmla="*/ 75304650 w 9525"/>
                <a:gd name="T13" fmla="*/ 33242 h 28575"/>
                <a:gd name="T14" fmla="*/ 30851475 w 9525"/>
                <a:gd name="T15" fmla="*/ 23813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3239" y="23813"/>
                  </a:moveTo>
                  <a:cubicBezTo>
                    <a:pt x="11621" y="22765"/>
                    <a:pt x="572" y="20955"/>
                    <a:pt x="3239" y="15907"/>
                  </a:cubicBezTo>
                  <a:cubicBezTo>
                    <a:pt x="5429" y="15812"/>
                    <a:pt x="6667" y="16669"/>
                    <a:pt x="8001" y="17431"/>
                  </a:cubicBezTo>
                  <a:cubicBezTo>
                    <a:pt x="9239" y="11430"/>
                    <a:pt x="6096" y="9906"/>
                    <a:pt x="6382" y="4763"/>
                  </a:cubicBezTo>
                  <a:cubicBezTo>
                    <a:pt x="2000" y="3715"/>
                    <a:pt x="2762" y="4477"/>
                    <a:pt x="0" y="0"/>
                  </a:cubicBezTo>
                  <a:cubicBezTo>
                    <a:pt x="381" y="8858"/>
                    <a:pt x="2191" y="21812"/>
                    <a:pt x="0" y="30099"/>
                  </a:cubicBezTo>
                  <a:cubicBezTo>
                    <a:pt x="3048" y="30766"/>
                    <a:pt x="4001" y="33528"/>
                    <a:pt x="7906" y="33242"/>
                  </a:cubicBezTo>
                  <a:cubicBezTo>
                    <a:pt x="10192" y="26479"/>
                    <a:pt x="1810" y="30004"/>
                    <a:pt x="3239" y="23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5" name="Freeform: Shape 1420">
              <a:extLst>
                <a:ext uri="{FF2B5EF4-FFF2-40B4-BE49-F238E27FC236}">
                  <a16:creationId xmlns:a16="http://schemas.microsoft.com/office/drawing/2014/main" id="{8706A90F-00C6-47CC-AF05-1D6344C6D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431" y="4516660"/>
              <a:ext cx="9525" cy="19050"/>
            </a:xfrm>
            <a:custGeom>
              <a:avLst/>
              <a:gdLst>
                <a:gd name="T0" fmla="*/ 83172300 w 9525"/>
                <a:gd name="T1" fmla="*/ 22193 h 19050"/>
                <a:gd name="T2" fmla="*/ 7877175 w 9525"/>
                <a:gd name="T3" fmla="*/ 0 h 19050"/>
                <a:gd name="T4" fmla="*/ 83172300 w 9525"/>
                <a:gd name="T5" fmla="*/ 22193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8732" y="22193"/>
                  </a:moveTo>
                  <a:cubicBezTo>
                    <a:pt x="6542" y="14383"/>
                    <a:pt x="5113" y="5810"/>
                    <a:pt x="827" y="0"/>
                  </a:cubicBezTo>
                  <a:cubicBezTo>
                    <a:pt x="-2221" y="10763"/>
                    <a:pt x="3779" y="18479"/>
                    <a:pt x="8732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6" name="Freeform: Shape 1421">
              <a:extLst>
                <a:ext uri="{FF2B5EF4-FFF2-40B4-BE49-F238E27FC236}">
                  <a16:creationId xmlns:a16="http://schemas.microsoft.com/office/drawing/2014/main" id="{9C6F27DB-0CFF-4531-A4B1-BF4496DD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232" y="4461020"/>
              <a:ext cx="9525" cy="9525"/>
            </a:xfrm>
            <a:custGeom>
              <a:avLst/>
              <a:gdLst>
                <a:gd name="T0" fmla="*/ 45605700 w 9525"/>
                <a:gd name="T1" fmla="*/ 77257275 h 9525"/>
                <a:gd name="T2" fmla="*/ 45605700 w 9525"/>
                <a:gd name="T3" fmla="*/ 1952625 h 9525"/>
                <a:gd name="T4" fmla="*/ 45605700 w 9525"/>
                <a:gd name="T5" fmla="*/ 77257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88" y="8111"/>
                  </a:moveTo>
                  <a:cubicBezTo>
                    <a:pt x="4788" y="5444"/>
                    <a:pt x="4788" y="2777"/>
                    <a:pt x="4788" y="205"/>
                  </a:cubicBezTo>
                  <a:cubicBezTo>
                    <a:pt x="-3879" y="-1510"/>
                    <a:pt x="1169" y="8111"/>
                    <a:pt x="4788" y="81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7" name="Freeform: Shape 1422">
              <a:extLst>
                <a:ext uri="{FF2B5EF4-FFF2-40B4-BE49-F238E27FC236}">
                  <a16:creationId xmlns:a16="http://schemas.microsoft.com/office/drawing/2014/main" id="{0A9D03D3-E71D-4133-A3C4-88538205D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685" y="4651438"/>
              <a:ext cx="9525" cy="9525"/>
            </a:xfrm>
            <a:custGeom>
              <a:avLst/>
              <a:gdLst>
                <a:gd name="T0" fmla="*/ 12573 w 9525"/>
                <a:gd name="T1" fmla="*/ 1524 h 9525"/>
                <a:gd name="T2" fmla="*/ 1524 w 9525"/>
                <a:gd name="T3" fmla="*/ 3143 h 9525"/>
                <a:gd name="T4" fmla="*/ 0 w 9525"/>
                <a:gd name="T5" fmla="*/ 0 h 9525"/>
                <a:gd name="T6" fmla="*/ 17431 w 9525"/>
                <a:gd name="T7" fmla="*/ 9525 h 9525"/>
                <a:gd name="T8" fmla="*/ 17431 w 9525"/>
                <a:gd name="T9" fmla="*/ 4763 h 9525"/>
                <a:gd name="T10" fmla="*/ 12573 w 9525"/>
                <a:gd name="T11" fmla="*/ 152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573" y="1524"/>
                  </a:moveTo>
                  <a:cubicBezTo>
                    <a:pt x="7430" y="667"/>
                    <a:pt x="5239" y="2572"/>
                    <a:pt x="1524" y="3143"/>
                  </a:cubicBezTo>
                  <a:cubicBezTo>
                    <a:pt x="1238" y="1905"/>
                    <a:pt x="1524" y="0"/>
                    <a:pt x="0" y="0"/>
                  </a:cubicBezTo>
                  <a:cubicBezTo>
                    <a:pt x="286" y="9430"/>
                    <a:pt x="9430" y="5334"/>
                    <a:pt x="17431" y="9525"/>
                  </a:cubicBezTo>
                  <a:cubicBezTo>
                    <a:pt x="17431" y="7906"/>
                    <a:pt x="17431" y="6382"/>
                    <a:pt x="17431" y="4763"/>
                  </a:cubicBezTo>
                  <a:cubicBezTo>
                    <a:pt x="14859" y="4572"/>
                    <a:pt x="11811" y="4858"/>
                    <a:pt x="12573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8" name="Freeform: Shape 1423">
              <a:extLst>
                <a:ext uri="{FF2B5EF4-FFF2-40B4-BE49-F238E27FC236}">
                  <a16:creationId xmlns:a16="http://schemas.microsoft.com/office/drawing/2014/main" id="{A260ACC5-AC3C-49CF-A71B-5AEAC731E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094" y="4148900"/>
              <a:ext cx="9525" cy="9525"/>
            </a:xfrm>
            <a:custGeom>
              <a:avLst/>
              <a:gdLst>
                <a:gd name="T0" fmla="*/ 30137100 w 9525"/>
                <a:gd name="T1" fmla="*/ 0 h 9525"/>
                <a:gd name="T2" fmla="*/ 200025 w 9525"/>
                <a:gd name="T3" fmla="*/ 75304650 h 9525"/>
                <a:gd name="T4" fmla="*/ 60979050 w 9525"/>
                <a:gd name="T5" fmla="*/ 45367575 h 9525"/>
                <a:gd name="T6" fmla="*/ 301371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4" y="0"/>
                  </a:moveTo>
                  <a:cubicBezTo>
                    <a:pt x="2497" y="3048"/>
                    <a:pt x="-265" y="4000"/>
                    <a:pt x="21" y="7906"/>
                  </a:cubicBezTo>
                  <a:cubicBezTo>
                    <a:pt x="3640" y="8382"/>
                    <a:pt x="6021" y="7525"/>
                    <a:pt x="6402" y="4763"/>
                  </a:cubicBezTo>
                  <a:cubicBezTo>
                    <a:pt x="3735" y="4763"/>
                    <a:pt x="5450" y="381"/>
                    <a:pt x="316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19" name="Freeform: Shape 1424">
              <a:extLst>
                <a:ext uri="{FF2B5EF4-FFF2-40B4-BE49-F238E27FC236}">
                  <a16:creationId xmlns:a16="http://schemas.microsoft.com/office/drawing/2014/main" id="{98A08A03-618A-4D14-A7BD-0D4E165F7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427" y="4630494"/>
              <a:ext cx="9525" cy="9525"/>
            </a:xfrm>
            <a:custGeom>
              <a:avLst/>
              <a:gdLst>
                <a:gd name="T0" fmla="*/ 17440275 w 9525"/>
                <a:gd name="T1" fmla="*/ 77924025 h 9525"/>
                <a:gd name="T2" fmla="*/ 48282225 w 9525"/>
                <a:gd name="T3" fmla="*/ 2619375 h 9525"/>
                <a:gd name="T4" fmla="*/ 174402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1" y="8181"/>
                  </a:moveTo>
                  <a:cubicBezTo>
                    <a:pt x="2498" y="5133"/>
                    <a:pt x="6403" y="5323"/>
                    <a:pt x="5069" y="275"/>
                  </a:cubicBezTo>
                  <a:cubicBezTo>
                    <a:pt x="307" y="-1630"/>
                    <a:pt x="-1789" y="6942"/>
                    <a:pt x="1831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0" name="Freeform: Shape 1425">
              <a:extLst>
                <a:ext uri="{FF2B5EF4-FFF2-40B4-BE49-F238E27FC236}">
                  <a16:creationId xmlns:a16="http://schemas.microsoft.com/office/drawing/2014/main" id="{0F413477-689E-4E53-885E-7733397F4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807" y="3342132"/>
              <a:ext cx="9525" cy="9525"/>
            </a:xfrm>
            <a:custGeom>
              <a:avLst/>
              <a:gdLst>
                <a:gd name="T0" fmla="*/ 17449800 w 9525"/>
                <a:gd name="T1" fmla="*/ 15811 h 9525"/>
                <a:gd name="T2" fmla="*/ 2028825 w 9525"/>
                <a:gd name="T3" fmla="*/ 0 h 9525"/>
                <a:gd name="T4" fmla="*/ 1744980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2" y="15811"/>
                  </a:moveTo>
                  <a:cubicBezTo>
                    <a:pt x="3546" y="10858"/>
                    <a:pt x="6880" y="3048"/>
                    <a:pt x="213" y="0"/>
                  </a:cubicBezTo>
                  <a:cubicBezTo>
                    <a:pt x="1260" y="4763"/>
                    <a:pt x="-1788" y="13621"/>
                    <a:pt x="1832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1" name="Freeform: Shape 1426">
              <a:extLst>
                <a:ext uri="{FF2B5EF4-FFF2-40B4-BE49-F238E27FC236}">
                  <a16:creationId xmlns:a16="http://schemas.microsoft.com/office/drawing/2014/main" id="{56006199-5974-43B7-8F7F-7F4928503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596" y="4467466"/>
              <a:ext cx="9525" cy="9525"/>
            </a:xfrm>
            <a:custGeom>
              <a:avLst/>
              <a:gdLst>
                <a:gd name="T0" fmla="*/ 34880550 w 9525"/>
                <a:gd name="T1" fmla="*/ 45 h 9525"/>
                <a:gd name="T2" fmla="*/ 50301525 w 9525"/>
                <a:gd name="T3" fmla="*/ 11189 h 9525"/>
                <a:gd name="T4" fmla="*/ 34880550 w 9525"/>
                <a:gd name="T5" fmla="*/ 4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62" y="45"/>
                  </a:moveTo>
                  <a:cubicBezTo>
                    <a:pt x="-2148" y="-908"/>
                    <a:pt x="-624" y="13666"/>
                    <a:pt x="5281" y="11189"/>
                  </a:cubicBezTo>
                  <a:cubicBezTo>
                    <a:pt x="6519" y="5665"/>
                    <a:pt x="2900" y="4998"/>
                    <a:pt x="3662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2" name="Freeform: Shape 1427">
              <a:extLst>
                <a:ext uri="{FF2B5EF4-FFF2-40B4-BE49-F238E27FC236}">
                  <a16:creationId xmlns:a16="http://schemas.microsoft.com/office/drawing/2014/main" id="{31B35F6B-5362-4D5D-AED0-206EAB6E9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43903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1049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3905"/>
                    <a:pt x="-381" y="10954"/>
                    <a:pt x="4763" y="11049"/>
                  </a:cubicBezTo>
                  <a:cubicBezTo>
                    <a:pt x="2953" y="7620"/>
                    <a:pt x="4477" y="857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3" name="Freeform: Shape 1428">
              <a:extLst>
                <a:ext uri="{FF2B5EF4-FFF2-40B4-BE49-F238E27FC236}">
                  <a16:creationId xmlns:a16="http://schemas.microsoft.com/office/drawing/2014/main" id="{B9A629C8-452C-4108-BE35-9C6325CDB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114" y="4123563"/>
              <a:ext cx="9525" cy="28575"/>
            </a:xfrm>
            <a:custGeom>
              <a:avLst/>
              <a:gdLst>
                <a:gd name="T0" fmla="*/ 0 w 9525"/>
                <a:gd name="T1" fmla="*/ 0 h 28575"/>
                <a:gd name="T2" fmla="*/ 29937075 w 9525"/>
                <a:gd name="T3" fmla="*/ 34862 h 28575"/>
                <a:gd name="T4" fmla="*/ 0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0" y="0"/>
                  </a:moveTo>
                  <a:cubicBezTo>
                    <a:pt x="1048" y="12478"/>
                    <a:pt x="3048" y="25908"/>
                    <a:pt x="3143" y="34862"/>
                  </a:cubicBezTo>
                  <a:cubicBezTo>
                    <a:pt x="9049" y="23336"/>
                    <a:pt x="3810" y="4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4" name="Freeform: Shape 1429">
              <a:extLst>
                <a:ext uri="{FF2B5EF4-FFF2-40B4-BE49-F238E27FC236}">
                  <a16:creationId xmlns:a16="http://schemas.microsoft.com/office/drawing/2014/main" id="{DA7FAE4E-B5F7-4EA4-9475-157B88F4E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703" y="4364546"/>
              <a:ext cx="9525" cy="9525"/>
            </a:xfrm>
            <a:custGeom>
              <a:avLst/>
              <a:gdLst>
                <a:gd name="T0" fmla="*/ 285750 w 9525"/>
                <a:gd name="T1" fmla="*/ 0 h 9525"/>
                <a:gd name="T2" fmla="*/ 31137225 w 9525"/>
                <a:gd name="T3" fmla="*/ 15812 h 9525"/>
                <a:gd name="T4" fmla="*/ 285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" y="0"/>
                  </a:moveTo>
                  <a:cubicBezTo>
                    <a:pt x="-160" y="6572"/>
                    <a:pt x="506" y="12287"/>
                    <a:pt x="3269" y="15812"/>
                  </a:cubicBezTo>
                  <a:cubicBezTo>
                    <a:pt x="2316" y="10287"/>
                    <a:pt x="5555" y="762"/>
                    <a:pt x="3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5" name="Freeform: Shape 1430">
              <a:extLst>
                <a:ext uri="{FF2B5EF4-FFF2-40B4-BE49-F238E27FC236}">
                  <a16:creationId xmlns:a16="http://schemas.microsoft.com/office/drawing/2014/main" id="{E596D91F-AD06-4B46-9029-914E7C1C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065" y="4025108"/>
              <a:ext cx="9525" cy="9525"/>
            </a:xfrm>
            <a:custGeom>
              <a:avLst/>
              <a:gdLst>
                <a:gd name="T0" fmla="*/ 7906 w 9525"/>
                <a:gd name="T1" fmla="*/ 157 h 9525"/>
                <a:gd name="T2" fmla="*/ 0 w 9525"/>
                <a:gd name="T3" fmla="*/ 3300 h 9525"/>
                <a:gd name="T4" fmla="*/ 6382 w 9525"/>
                <a:gd name="T5" fmla="*/ 15968 h 9525"/>
                <a:gd name="T6" fmla="*/ 7906 w 9525"/>
                <a:gd name="T7" fmla="*/ 1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57"/>
                  </a:moveTo>
                  <a:cubicBezTo>
                    <a:pt x="3048" y="-986"/>
                    <a:pt x="4858" y="4538"/>
                    <a:pt x="0" y="3300"/>
                  </a:cubicBezTo>
                  <a:cubicBezTo>
                    <a:pt x="2191" y="7491"/>
                    <a:pt x="857" y="15206"/>
                    <a:pt x="6382" y="15968"/>
                  </a:cubicBezTo>
                  <a:cubicBezTo>
                    <a:pt x="4001" y="7967"/>
                    <a:pt x="13335" y="6348"/>
                    <a:pt x="7906" y="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6" name="Freeform: Shape 1431">
              <a:extLst>
                <a:ext uri="{FF2B5EF4-FFF2-40B4-BE49-F238E27FC236}">
                  <a16:creationId xmlns:a16="http://schemas.microsoft.com/office/drawing/2014/main" id="{AA7F1E2C-E178-4E85-B72E-B38A441DC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208" y="3330981"/>
              <a:ext cx="9525" cy="9525"/>
            </a:xfrm>
            <a:custGeom>
              <a:avLst/>
              <a:gdLst>
                <a:gd name="T0" fmla="*/ 45367575 w 9525"/>
                <a:gd name="T1" fmla="*/ 57150 h 9525"/>
                <a:gd name="T2" fmla="*/ 0 w 9525"/>
                <a:gd name="T3" fmla="*/ 75361800 h 9525"/>
                <a:gd name="T4" fmla="*/ 45367575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3" y="6"/>
                  </a:moveTo>
                  <a:cubicBezTo>
                    <a:pt x="286" y="-184"/>
                    <a:pt x="190" y="3912"/>
                    <a:pt x="0" y="7912"/>
                  </a:cubicBezTo>
                  <a:cubicBezTo>
                    <a:pt x="4858" y="8579"/>
                    <a:pt x="3334" y="2769"/>
                    <a:pt x="4763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7" name="Freeform: Shape 1432">
              <a:extLst>
                <a:ext uri="{FF2B5EF4-FFF2-40B4-BE49-F238E27FC236}">
                  <a16:creationId xmlns:a16="http://schemas.microsoft.com/office/drawing/2014/main" id="{B5E5D6D5-229A-4D43-8F40-8C91F0CC1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64" y="2768346"/>
              <a:ext cx="9525" cy="9525"/>
            </a:xfrm>
            <a:custGeom>
              <a:avLst/>
              <a:gdLst>
                <a:gd name="T0" fmla="*/ 11144 w 9525"/>
                <a:gd name="T1" fmla="*/ 12668 h 9525"/>
                <a:gd name="T2" fmla="*/ 11144 w 9525"/>
                <a:gd name="T3" fmla="*/ 0 h 9525"/>
                <a:gd name="T4" fmla="*/ 0 w 9525"/>
                <a:gd name="T5" fmla="*/ 6382 h 9525"/>
                <a:gd name="T6" fmla="*/ 11144 w 9525"/>
                <a:gd name="T7" fmla="*/ 12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2668"/>
                  </a:moveTo>
                  <a:cubicBezTo>
                    <a:pt x="14288" y="9525"/>
                    <a:pt x="12097" y="3619"/>
                    <a:pt x="11144" y="0"/>
                  </a:cubicBezTo>
                  <a:cubicBezTo>
                    <a:pt x="6001" y="667"/>
                    <a:pt x="857" y="1429"/>
                    <a:pt x="0" y="6382"/>
                  </a:cubicBezTo>
                  <a:cubicBezTo>
                    <a:pt x="8763" y="3429"/>
                    <a:pt x="6953" y="11049"/>
                    <a:pt x="11144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8" name="Freeform: Shape 1433">
              <a:extLst>
                <a:ext uri="{FF2B5EF4-FFF2-40B4-BE49-F238E27FC236}">
                  <a16:creationId xmlns:a16="http://schemas.microsoft.com/office/drawing/2014/main" id="{CAFDC69B-5BC9-4CF4-945B-8FB6B9B8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302" y="32786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7431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524" y="5905"/>
                    <a:pt x="-286" y="15050"/>
                    <a:pt x="4763" y="17431"/>
                  </a:cubicBezTo>
                  <a:cubicBezTo>
                    <a:pt x="6572" y="12287"/>
                    <a:pt x="5810" y="2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29" name="Freeform: Shape 1434">
              <a:extLst>
                <a:ext uri="{FF2B5EF4-FFF2-40B4-BE49-F238E27FC236}">
                  <a16:creationId xmlns:a16="http://schemas.microsoft.com/office/drawing/2014/main" id="{6CDFD511-D6ED-4744-A9FF-A24C823DA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305" y="3239000"/>
              <a:ext cx="9525" cy="9525"/>
            </a:xfrm>
            <a:custGeom>
              <a:avLst/>
              <a:gdLst>
                <a:gd name="T0" fmla="*/ 866775 w 9525"/>
                <a:gd name="T1" fmla="*/ 75980925 h 9525"/>
                <a:gd name="T2" fmla="*/ 46234350 w 9525"/>
                <a:gd name="T3" fmla="*/ 685800 h 9525"/>
                <a:gd name="T4" fmla="*/ 866775 w 9525"/>
                <a:gd name="T5" fmla="*/ 759809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" y="7977"/>
                  </a:moveTo>
                  <a:cubicBezTo>
                    <a:pt x="5901" y="9501"/>
                    <a:pt x="1710" y="1119"/>
                    <a:pt x="4854" y="72"/>
                  </a:cubicBezTo>
                  <a:cubicBezTo>
                    <a:pt x="-99" y="-595"/>
                    <a:pt x="-195" y="3501"/>
                    <a:pt x="91" y="79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0" name="Freeform: Shape 1435">
              <a:extLst>
                <a:ext uri="{FF2B5EF4-FFF2-40B4-BE49-F238E27FC236}">
                  <a16:creationId xmlns:a16="http://schemas.microsoft.com/office/drawing/2014/main" id="{274ED737-C15F-4DEC-B136-28452E55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871" y="3193161"/>
              <a:ext cx="9525" cy="9525"/>
            </a:xfrm>
            <a:custGeom>
              <a:avLst/>
              <a:gdLst>
                <a:gd name="T0" fmla="*/ 60788550 w 9525"/>
                <a:gd name="T1" fmla="*/ 12668 h 9525"/>
                <a:gd name="T2" fmla="*/ 0 w 9525"/>
                <a:gd name="T3" fmla="*/ 0 h 9525"/>
                <a:gd name="T4" fmla="*/ 6078855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2668"/>
                  </a:moveTo>
                  <a:cubicBezTo>
                    <a:pt x="6572" y="6096"/>
                    <a:pt x="2762" y="3619"/>
                    <a:pt x="0" y="0"/>
                  </a:cubicBezTo>
                  <a:cubicBezTo>
                    <a:pt x="1143" y="5239"/>
                    <a:pt x="762" y="11906"/>
                    <a:pt x="6382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1" name="Freeform: Shape 1436">
              <a:extLst>
                <a:ext uri="{FF2B5EF4-FFF2-40B4-BE49-F238E27FC236}">
                  <a16:creationId xmlns:a16="http://schemas.microsoft.com/office/drawing/2014/main" id="{BA7045C3-4805-4638-A9E0-2D59F87F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171" y="2940902"/>
              <a:ext cx="9525" cy="19050"/>
            </a:xfrm>
            <a:custGeom>
              <a:avLst/>
              <a:gdLst>
                <a:gd name="T0" fmla="*/ 11176 w 9525"/>
                <a:gd name="T1" fmla="*/ 12896 h 19050"/>
                <a:gd name="T2" fmla="*/ 9557 w 9525"/>
                <a:gd name="T3" fmla="*/ 227 h 19050"/>
                <a:gd name="T4" fmla="*/ 32 w 9525"/>
                <a:gd name="T5" fmla="*/ 6514 h 19050"/>
                <a:gd name="T6" fmla="*/ 4795 w 9525"/>
                <a:gd name="T7" fmla="*/ 22421 h 19050"/>
                <a:gd name="T8" fmla="*/ 11176 w 9525"/>
                <a:gd name="T9" fmla="*/ 1289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1176" y="12896"/>
                  </a:moveTo>
                  <a:cubicBezTo>
                    <a:pt x="7557" y="11753"/>
                    <a:pt x="10510" y="3942"/>
                    <a:pt x="9557" y="227"/>
                  </a:cubicBezTo>
                  <a:cubicBezTo>
                    <a:pt x="2413" y="-1678"/>
                    <a:pt x="7843" y="9086"/>
                    <a:pt x="32" y="6514"/>
                  </a:cubicBezTo>
                  <a:cubicBezTo>
                    <a:pt x="-254" y="13658"/>
                    <a:pt x="1366" y="18992"/>
                    <a:pt x="4795" y="22421"/>
                  </a:cubicBezTo>
                  <a:cubicBezTo>
                    <a:pt x="1937" y="14229"/>
                    <a:pt x="10414" y="17468"/>
                    <a:pt x="11176" y="1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2" name="Freeform: Shape 1437">
              <a:extLst>
                <a:ext uri="{FF2B5EF4-FFF2-40B4-BE49-F238E27FC236}">
                  <a16:creationId xmlns:a16="http://schemas.microsoft.com/office/drawing/2014/main" id="{73D98A20-E3AC-46EA-9AB2-85D089FA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920" y="3066288"/>
              <a:ext cx="9525" cy="19050"/>
            </a:xfrm>
            <a:custGeom>
              <a:avLst/>
              <a:gdLst>
                <a:gd name="T0" fmla="*/ 9953625 w 9525"/>
                <a:gd name="T1" fmla="*/ 0 h 19050"/>
                <a:gd name="T2" fmla="*/ 25374600 w 9525"/>
                <a:gd name="T3" fmla="*/ 25337 h 19050"/>
                <a:gd name="T4" fmla="*/ 9953625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045" y="0"/>
                  </a:moveTo>
                  <a:cubicBezTo>
                    <a:pt x="2950" y="10668"/>
                    <a:pt x="-3336" y="19717"/>
                    <a:pt x="2664" y="25337"/>
                  </a:cubicBezTo>
                  <a:cubicBezTo>
                    <a:pt x="1807" y="20955"/>
                    <a:pt x="8284" y="4572"/>
                    <a:pt x="104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3" name="Freeform: Shape 1438">
              <a:extLst>
                <a:ext uri="{FF2B5EF4-FFF2-40B4-BE49-F238E27FC236}">
                  <a16:creationId xmlns:a16="http://schemas.microsoft.com/office/drawing/2014/main" id="{0D95DCDC-789E-487A-B1A9-5CB08B5F1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047" y="3210496"/>
              <a:ext cx="9525" cy="9525"/>
            </a:xfrm>
            <a:custGeom>
              <a:avLst/>
              <a:gdLst>
                <a:gd name="T0" fmla="*/ 114300 w 9525"/>
                <a:gd name="T1" fmla="*/ 60788550 h 9525"/>
                <a:gd name="T2" fmla="*/ 60902850 w 9525"/>
                <a:gd name="T3" fmla="*/ 15420975 h 9525"/>
                <a:gd name="T4" fmla="*/ 15535275 w 9525"/>
                <a:gd name="T5" fmla="*/ 0 h 9525"/>
                <a:gd name="T6" fmla="*/ 1143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" y="6382"/>
                  </a:moveTo>
                  <a:cubicBezTo>
                    <a:pt x="3060" y="5715"/>
                    <a:pt x="6870" y="5810"/>
                    <a:pt x="6394" y="1619"/>
                  </a:cubicBezTo>
                  <a:cubicBezTo>
                    <a:pt x="4203" y="1715"/>
                    <a:pt x="2869" y="857"/>
                    <a:pt x="1631" y="0"/>
                  </a:cubicBezTo>
                  <a:cubicBezTo>
                    <a:pt x="2012" y="3048"/>
                    <a:pt x="-179" y="3524"/>
                    <a:pt x="12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4" name="Freeform: Shape 1439">
              <a:extLst>
                <a:ext uri="{FF2B5EF4-FFF2-40B4-BE49-F238E27FC236}">
                  <a16:creationId xmlns:a16="http://schemas.microsoft.com/office/drawing/2014/main" id="{E4D18D66-397B-40F8-BEF9-DF443D22F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699" y="2941099"/>
              <a:ext cx="9525" cy="9525"/>
            </a:xfrm>
            <a:custGeom>
              <a:avLst/>
              <a:gdLst>
                <a:gd name="T0" fmla="*/ 47424975 w 9525"/>
                <a:gd name="T1" fmla="*/ 11079 h 9525"/>
                <a:gd name="T2" fmla="*/ 2057400 w 9525"/>
                <a:gd name="T3" fmla="*/ 30 h 9525"/>
                <a:gd name="T4" fmla="*/ 47424975 w 9525"/>
                <a:gd name="T5" fmla="*/ 1107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9" y="11079"/>
                  </a:moveTo>
                  <a:cubicBezTo>
                    <a:pt x="883" y="9936"/>
                    <a:pt x="6122" y="-637"/>
                    <a:pt x="216" y="30"/>
                  </a:cubicBezTo>
                  <a:cubicBezTo>
                    <a:pt x="-641" y="5174"/>
                    <a:pt x="1073" y="15937"/>
                    <a:pt x="4979" y="110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5" name="Freeform: Shape 1440">
              <a:extLst>
                <a:ext uri="{FF2B5EF4-FFF2-40B4-BE49-F238E27FC236}">
                  <a16:creationId xmlns:a16="http://schemas.microsoft.com/office/drawing/2014/main" id="{D58CD9CA-7CD1-42D2-8CBA-5ABDB9547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53" y="2920460"/>
              <a:ext cx="9525" cy="9525"/>
            </a:xfrm>
            <a:custGeom>
              <a:avLst/>
              <a:gdLst>
                <a:gd name="T0" fmla="*/ 29937075 w 9525"/>
                <a:gd name="T1" fmla="*/ 14288 h 9525"/>
                <a:gd name="T2" fmla="*/ 0 w 9525"/>
                <a:gd name="T3" fmla="*/ 0 h 9525"/>
                <a:gd name="T4" fmla="*/ 29937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43" y="14288"/>
                  </a:moveTo>
                  <a:cubicBezTo>
                    <a:pt x="6477" y="10192"/>
                    <a:pt x="2858" y="2858"/>
                    <a:pt x="0" y="0"/>
                  </a:cubicBezTo>
                  <a:cubicBezTo>
                    <a:pt x="1619" y="7525"/>
                    <a:pt x="-1619" y="10001"/>
                    <a:pt x="314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6" name="Freeform: Shape 1441">
              <a:extLst>
                <a:ext uri="{FF2B5EF4-FFF2-40B4-BE49-F238E27FC236}">
                  <a16:creationId xmlns:a16="http://schemas.microsoft.com/office/drawing/2014/main" id="{38FC15DA-B43E-4F06-ACBC-D0CF752A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75" y="2830163"/>
              <a:ext cx="9525" cy="19050"/>
            </a:xfrm>
            <a:custGeom>
              <a:avLst/>
              <a:gdLst>
                <a:gd name="T0" fmla="*/ 89506425 w 9525"/>
                <a:gd name="T1" fmla="*/ 20574 h 19050"/>
                <a:gd name="T2" fmla="*/ 14201775 w 9525"/>
                <a:gd name="T3" fmla="*/ 0 h 19050"/>
                <a:gd name="T4" fmla="*/ 89506425 w 9525"/>
                <a:gd name="T5" fmla="*/ 2057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9397" y="20574"/>
                  </a:moveTo>
                  <a:cubicBezTo>
                    <a:pt x="9587" y="10858"/>
                    <a:pt x="8063" y="2858"/>
                    <a:pt x="1491" y="0"/>
                  </a:cubicBezTo>
                  <a:cubicBezTo>
                    <a:pt x="-2986" y="8192"/>
                    <a:pt x="3491" y="17621"/>
                    <a:pt x="9397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7" name="Freeform: Shape 1442">
              <a:extLst>
                <a:ext uri="{FF2B5EF4-FFF2-40B4-BE49-F238E27FC236}">
                  <a16:creationId xmlns:a16="http://schemas.microsoft.com/office/drawing/2014/main" id="{5BA330BB-0C1D-4E77-A3E8-267816B4C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428" y="3067872"/>
              <a:ext cx="9525" cy="9525"/>
            </a:xfrm>
            <a:custGeom>
              <a:avLst/>
              <a:gdLst>
                <a:gd name="T0" fmla="*/ 17325975 w 9525"/>
                <a:gd name="T1" fmla="*/ 35 h 9525"/>
                <a:gd name="T2" fmla="*/ 1905000 w 9525"/>
                <a:gd name="T3" fmla="*/ 9560 h 9525"/>
                <a:gd name="T4" fmla="*/ 17325975 w 9525"/>
                <a:gd name="T5" fmla="*/ 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9" y="35"/>
                  </a:moveTo>
                  <a:cubicBezTo>
                    <a:pt x="-1705" y="226"/>
                    <a:pt x="1152" y="6798"/>
                    <a:pt x="200" y="9560"/>
                  </a:cubicBezTo>
                  <a:cubicBezTo>
                    <a:pt x="4676" y="11084"/>
                    <a:pt x="8010" y="-727"/>
                    <a:pt x="1819" y="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8" name="Freeform: Shape 1443">
              <a:extLst>
                <a:ext uri="{FF2B5EF4-FFF2-40B4-BE49-F238E27FC236}">
                  <a16:creationId xmlns:a16="http://schemas.microsoft.com/office/drawing/2014/main" id="{C298170E-A000-426C-AEB3-1E4462D0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150" y="2814258"/>
              <a:ext cx="9525" cy="9525"/>
            </a:xfrm>
            <a:custGeom>
              <a:avLst/>
              <a:gdLst>
                <a:gd name="T0" fmla="*/ 48548925 w 9525"/>
                <a:gd name="T1" fmla="*/ 76200000 h 9525"/>
                <a:gd name="T2" fmla="*/ 33127950 w 9525"/>
                <a:gd name="T3" fmla="*/ 895350 h 9525"/>
                <a:gd name="T4" fmla="*/ 48548925 w 9525"/>
                <a:gd name="T5" fmla="*/ 7620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7" y="8000"/>
                  </a:moveTo>
                  <a:cubicBezTo>
                    <a:pt x="6431" y="3523"/>
                    <a:pt x="2811" y="3904"/>
                    <a:pt x="3478" y="94"/>
                  </a:cubicBezTo>
                  <a:cubicBezTo>
                    <a:pt x="-2523" y="-1144"/>
                    <a:pt x="49" y="10286"/>
                    <a:pt x="5097" y="80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39" name="Freeform: Shape 1444">
              <a:extLst>
                <a:ext uri="{FF2B5EF4-FFF2-40B4-BE49-F238E27FC236}">
                  <a16:creationId xmlns:a16="http://schemas.microsoft.com/office/drawing/2014/main" id="{253EF71C-5752-4BDA-88AF-72E4B6BEC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359" y="3004471"/>
              <a:ext cx="9525" cy="9525"/>
            </a:xfrm>
            <a:custGeom>
              <a:avLst/>
              <a:gdLst>
                <a:gd name="T0" fmla="*/ 28413075 w 9525"/>
                <a:gd name="T1" fmla="*/ 14288 h 9525"/>
                <a:gd name="T2" fmla="*/ 43834050 w 9525"/>
                <a:gd name="T3" fmla="*/ 0 h 9525"/>
                <a:gd name="T4" fmla="*/ 28413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3" y="14288"/>
                  </a:moveTo>
                  <a:cubicBezTo>
                    <a:pt x="1744" y="7715"/>
                    <a:pt x="5364" y="6096"/>
                    <a:pt x="4602" y="0"/>
                  </a:cubicBezTo>
                  <a:cubicBezTo>
                    <a:pt x="125" y="762"/>
                    <a:pt x="-2256" y="13621"/>
                    <a:pt x="298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0" name="Freeform: Shape 1445">
              <a:extLst>
                <a:ext uri="{FF2B5EF4-FFF2-40B4-BE49-F238E27FC236}">
                  <a16:creationId xmlns:a16="http://schemas.microsoft.com/office/drawing/2014/main" id="{33006A70-46F7-4659-836E-BA9D36CA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293" y="2944113"/>
              <a:ext cx="9525" cy="9525"/>
            </a:xfrm>
            <a:custGeom>
              <a:avLst/>
              <a:gdLst>
                <a:gd name="T0" fmla="*/ 59874150 w 9525"/>
                <a:gd name="T1" fmla="*/ 1514475 h 9525"/>
                <a:gd name="T2" fmla="*/ 0 w 9525"/>
                <a:gd name="T3" fmla="*/ 76819125 h 9525"/>
                <a:gd name="T4" fmla="*/ 59874150 w 9525"/>
                <a:gd name="T5" fmla="*/ 1514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86" y="159"/>
                  </a:moveTo>
                  <a:cubicBezTo>
                    <a:pt x="571" y="-888"/>
                    <a:pt x="95" y="3398"/>
                    <a:pt x="0" y="8065"/>
                  </a:cubicBezTo>
                  <a:cubicBezTo>
                    <a:pt x="4953" y="8351"/>
                    <a:pt x="3048" y="1683"/>
                    <a:pt x="6286" y="1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1" name="Freeform: Shape 1446">
              <a:extLst>
                <a:ext uri="{FF2B5EF4-FFF2-40B4-BE49-F238E27FC236}">
                  <a16:creationId xmlns:a16="http://schemas.microsoft.com/office/drawing/2014/main" id="{9C7CE95D-0353-4A05-A4E5-DF65EC6D1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092" y="3029800"/>
              <a:ext cx="9525" cy="9525"/>
            </a:xfrm>
            <a:custGeom>
              <a:avLst/>
              <a:gdLst>
                <a:gd name="T0" fmla="*/ 48158400 w 9525"/>
                <a:gd name="T1" fmla="*/ 7 h 9525"/>
                <a:gd name="T2" fmla="*/ 63588900 w 9525"/>
                <a:gd name="T3" fmla="*/ 14295 h 9525"/>
                <a:gd name="T4" fmla="*/ 48158400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6" y="7"/>
                  </a:moveTo>
                  <a:cubicBezTo>
                    <a:pt x="-5040" y="-374"/>
                    <a:pt x="2389" y="14009"/>
                    <a:pt x="6676" y="14295"/>
                  </a:cubicBezTo>
                  <a:cubicBezTo>
                    <a:pt x="5437" y="8866"/>
                    <a:pt x="1818" y="5913"/>
                    <a:pt x="5056" y="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2" name="Freeform: Shape 1447">
              <a:extLst>
                <a:ext uri="{FF2B5EF4-FFF2-40B4-BE49-F238E27FC236}">
                  <a16:creationId xmlns:a16="http://schemas.microsoft.com/office/drawing/2014/main" id="{A3F2D9FC-BC0A-43CD-BB12-2444947BD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102" y="4449981"/>
              <a:ext cx="9525" cy="9525"/>
            </a:xfrm>
            <a:custGeom>
              <a:avLst/>
              <a:gdLst>
                <a:gd name="T0" fmla="*/ 651 w 9525"/>
                <a:gd name="T1" fmla="*/ 99 h 9525"/>
                <a:gd name="T2" fmla="*/ 8557 w 9525"/>
                <a:gd name="T3" fmla="*/ 16005 h 9525"/>
                <a:gd name="T4" fmla="*/ 10176 w 9525"/>
                <a:gd name="T5" fmla="*/ 9624 h 9525"/>
                <a:gd name="T6" fmla="*/ 651 w 9525"/>
                <a:gd name="T7" fmla="*/ 9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" y="99"/>
                  </a:moveTo>
                  <a:cubicBezTo>
                    <a:pt x="-2016" y="7909"/>
                    <a:pt x="4080" y="11243"/>
                    <a:pt x="8557" y="16005"/>
                  </a:cubicBezTo>
                  <a:cubicBezTo>
                    <a:pt x="14082" y="15624"/>
                    <a:pt x="4557" y="10100"/>
                    <a:pt x="10176" y="9624"/>
                  </a:cubicBezTo>
                  <a:cubicBezTo>
                    <a:pt x="9319" y="4099"/>
                    <a:pt x="7890" y="-759"/>
                    <a:pt x="651" y="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3" name="Freeform: Shape 1448">
              <a:extLst>
                <a:ext uri="{FF2B5EF4-FFF2-40B4-BE49-F238E27FC236}">
                  <a16:creationId xmlns:a16="http://schemas.microsoft.com/office/drawing/2014/main" id="{4E272F37-6B01-4F1A-8AAE-35000AD10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438761"/>
              <a:ext cx="9525" cy="9525"/>
            </a:xfrm>
            <a:custGeom>
              <a:avLst/>
              <a:gdLst>
                <a:gd name="T0" fmla="*/ 20869275 w 9525"/>
                <a:gd name="T1" fmla="*/ 7734300 h 9525"/>
                <a:gd name="T2" fmla="*/ 0 w 9525"/>
                <a:gd name="T3" fmla="*/ 476250 h 9525"/>
                <a:gd name="T4" fmla="*/ 20869275 w 9525"/>
                <a:gd name="T5" fmla="*/ 773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91" y="812"/>
                  </a:moveTo>
                  <a:cubicBezTo>
                    <a:pt x="1810" y="240"/>
                    <a:pt x="1143" y="-141"/>
                    <a:pt x="0" y="50"/>
                  </a:cubicBezTo>
                  <a:cubicBezTo>
                    <a:pt x="953" y="526"/>
                    <a:pt x="1619" y="716"/>
                    <a:pt x="2191" y="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4" name="Freeform: Shape 1449">
              <a:extLst>
                <a:ext uri="{FF2B5EF4-FFF2-40B4-BE49-F238E27FC236}">
                  <a16:creationId xmlns:a16="http://schemas.microsoft.com/office/drawing/2014/main" id="{A954741E-F284-4D1F-B785-582BA3E35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087" y="3937958"/>
              <a:ext cx="47625" cy="76200"/>
            </a:xfrm>
            <a:custGeom>
              <a:avLst/>
              <a:gdLst>
                <a:gd name="T0" fmla="*/ 314 w 47625"/>
                <a:gd name="T1" fmla="*/ 76258 h 76200"/>
                <a:gd name="T2" fmla="*/ 8219 w 47625"/>
                <a:gd name="T3" fmla="*/ 77877 h 76200"/>
                <a:gd name="T4" fmla="*/ 9839 w 47625"/>
                <a:gd name="T5" fmla="*/ 79496 h 76200"/>
                <a:gd name="T6" fmla="*/ 9839 w 47625"/>
                <a:gd name="T7" fmla="*/ 71591 h 76200"/>
                <a:gd name="T8" fmla="*/ 19364 w 47625"/>
                <a:gd name="T9" fmla="*/ 76353 h 76200"/>
                <a:gd name="T10" fmla="*/ 27269 w 47625"/>
                <a:gd name="T11" fmla="*/ 71591 h 76200"/>
                <a:gd name="T12" fmla="*/ 33651 w 47625"/>
                <a:gd name="T13" fmla="*/ 66828 h 76200"/>
                <a:gd name="T14" fmla="*/ 41557 w 47625"/>
                <a:gd name="T15" fmla="*/ 58922 h 76200"/>
                <a:gd name="T16" fmla="*/ 41557 w 47625"/>
                <a:gd name="T17" fmla="*/ 44635 h 76200"/>
                <a:gd name="T18" fmla="*/ 47939 w 47625"/>
                <a:gd name="T19" fmla="*/ 46159 h 76200"/>
                <a:gd name="T20" fmla="*/ 51082 w 47625"/>
                <a:gd name="T21" fmla="*/ 41396 h 76200"/>
                <a:gd name="T22" fmla="*/ 49558 w 47625"/>
                <a:gd name="T23" fmla="*/ 12821 h 76200"/>
                <a:gd name="T24" fmla="*/ 41652 w 47625"/>
                <a:gd name="T25" fmla="*/ 3296 h 76200"/>
                <a:gd name="T26" fmla="*/ 35366 w 47625"/>
                <a:gd name="T27" fmla="*/ 1677 h 76200"/>
                <a:gd name="T28" fmla="*/ 33746 w 47625"/>
                <a:gd name="T29" fmla="*/ 8059 h 76200"/>
                <a:gd name="T30" fmla="*/ 27365 w 47625"/>
                <a:gd name="T31" fmla="*/ 153 h 76200"/>
                <a:gd name="T32" fmla="*/ 28984 w 47625"/>
                <a:gd name="T33" fmla="*/ 30252 h 76200"/>
                <a:gd name="T34" fmla="*/ 32127 w 47625"/>
                <a:gd name="T35" fmla="*/ 12821 h 76200"/>
                <a:gd name="T36" fmla="*/ 41652 w 47625"/>
                <a:gd name="T37" fmla="*/ 15965 h 76200"/>
                <a:gd name="T38" fmla="*/ 41652 w 47625"/>
                <a:gd name="T39" fmla="*/ 30252 h 76200"/>
                <a:gd name="T40" fmla="*/ 48034 w 47625"/>
                <a:gd name="T41" fmla="*/ 28633 h 76200"/>
                <a:gd name="T42" fmla="*/ 36890 w 47625"/>
                <a:gd name="T43" fmla="*/ 41301 h 76200"/>
                <a:gd name="T44" fmla="*/ 36890 w 47625"/>
                <a:gd name="T45" fmla="*/ 28633 h 76200"/>
                <a:gd name="T46" fmla="*/ 24221 w 47625"/>
                <a:gd name="T47" fmla="*/ 33395 h 76200"/>
                <a:gd name="T48" fmla="*/ 24221 w 47625"/>
                <a:gd name="T49" fmla="*/ 46064 h 76200"/>
                <a:gd name="T50" fmla="*/ 30508 w 47625"/>
                <a:gd name="T51" fmla="*/ 53969 h 76200"/>
                <a:gd name="T52" fmla="*/ 16316 w 47625"/>
                <a:gd name="T53" fmla="*/ 50826 h 76200"/>
                <a:gd name="T54" fmla="*/ 14696 w 47625"/>
                <a:gd name="T55" fmla="*/ 61970 h 76200"/>
                <a:gd name="T56" fmla="*/ 27365 w 47625"/>
                <a:gd name="T57" fmla="*/ 63590 h 76200"/>
                <a:gd name="T58" fmla="*/ 17840 w 47625"/>
                <a:gd name="T59" fmla="*/ 71495 h 76200"/>
                <a:gd name="T60" fmla="*/ 11458 w 47625"/>
                <a:gd name="T61" fmla="*/ 66733 h 76200"/>
                <a:gd name="T62" fmla="*/ 314 w 47625"/>
                <a:gd name="T63" fmla="*/ 76258 h 76200"/>
                <a:gd name="T64" fmla="*/ 27269 w 47625"/>
                <a:gd name="T65" fmla="*/ 46064 h 76200"/>
                <a:gd name="T66" fmla="*/ 32032 w 47625"/>
                <a:gd name="T67" fmla="*/ 39777 h 76200"/>
                <a:gd name="T68" fmla="*/ 38414 w 47625"/>
                <a:gd name="T69" fmla="*/ 50826 h 76200"/>
                <a:gd name="T70" fmla="*/ 33651 w 47625"/>
                <a:gd name="T71" fmla="*/ 42920 h 76200"/>
                <a:gd name="T72" fmla="*/ 27269 w 47625"/>
                <a:gd name="T73" fmla="*/ 46064 h 76200"/>
                <a:gd name="T74" fmla="*/ 20888 w 47625"/>
                <a:gd name="T75" fmla="*/ 58827 h 76200"/>
                <a:gd name="T76" fmla="*/ 33556 w 47625"/>
                <a:gd name="T77" fmla="*/ 55684 h 76200"/>
                <a:gd name="T78" fmla="*/ 31937 w 47625"/>
                <a:gd name="T79" fmla="*/ 62066 h 76200"/>
                <a:gd name="T80" fmla="*/ 20888 w 47625"/>
                <a:gd name="T81" fmla="*/ 58827 h 76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625" h="76200">
                  <a:moveTo>
                    <a:pt x="314" y="76258"/>
                  </a:moveTo>
                  <a:cubicBezTo>
                    <a:pt x="2600" y="77115"/>
                    <a:pt x="8505" y="74353"/>
                    <a:pt x="8219" y="77877"/>
                  </a:cubicBezTo>
                  <a:cubicBezTo>
                    <a:pt x="8315" y="78830"/>
                    <a:pt x="8505" y="79782"/>
                    <a:pt x="9839" y="79496"/>
                  </a:cubicBezTo>
                  <a:cubicBezTo>
                    <a:pt x="10791" y="76734"/>
                    <a:pt x="5171" y="72924"/>
                    <a:pt x="9839" y="71591"/>
                  </a:cubicBezTo>
                  <a:cubicBezTo>
                    <a:pt x="14696" y="71495"/>
                    <a:pt x="13649" y="77306"/>
                    <a:pt x="19364" y="76353"/>
                  </a:cubicBezTo>
                  <a:cubicBezTo>
                    <a:pt x="21364" y="72067"/>
                    <a:pt x="21840" y="68828"/>
                    <a:pt x="27269" y="71591"/>
                  </a:cubicBezTo>
                  <a:cubicBezTo>
                    <a:pt x="25650" y="64447"/>
                    <a:pt x="31937" y="62066"/>
                    <a:pt x="33651" y="66828"/>
                  </a:cubicBezTo>
                  <a:cubicBezTo>
                    <a:pt x="36032" y="63971"/>
                    <a:pt x="33651" y="56255"/>
                    <a:pt x="41557" y="58922"/>
                  </a:cubicBezTo>
                  <a:cubicBezTo>
                    <a:pt x="39271" y="50636"/>
                    <a:pt x="43938" y="52922"/>
                    <a:pt x="41557" y="44635"/>
                  </a:cubicBezTo>
                  <a:cubicBezTo>
                    <a:pt x="43652" y="45111"/>
                    <a:pt x="44605" y="46826"/>
                    <a:pt x="47939" y="46159"/>
                  </a:cubicBezTo>
                  <a:cubicBezTo>
                    <a:pt x="48034" y="43682"/>
                    <a:pt x="47748" y="40730"/>
                    <a:pt x="51082" y="41396"/>
                  </a:cubicBezTo>
                  <a:cubicBezTo>
                    <a:pt x="47367" y="30062"/>
                    <a:pt x="54416" y="24061"/>
                    <a:pt x="49558" y="12821"/>
                  </a:cubicBezTo>
                  <a:cubicBezTo>
                    <a:pt x="39938" y="16917"/>
                    <a:pt x="47653" y="6249"/>
                    <a:pt x="41652" y="3296"/>
                  </a:cubicBezTo>
                  <a:cubicBezTo>
                    <a:pt x="38414" y="10821"/>
                    <a:pt x="40319" y="915"/>
                    <a:pt x="35366" y="1677"/>
                  </a:cubicBezTo>
                  <a:cubicBezTo>
                    <a:pt x="35080" y="4058"/>
                    <a:pt x="35937" y="7583"/>
                    <a:pt x="33746" y="8059"/>
                  </a:cubicBezTo>
                  <a:cubicBezTo>
                    <a:pt x="28031" y="9011"/>
                    <a:pt x="33746" y="-1371"/>
                    <a:pt x="27365" y="153"/>
                  </a:cubicBezTo>
                  <a:cubicBezTo>
                    <a:pt x="25650" y="10821"/>
                    <a:pt x="24983" y="24823"/>
                    <a:pt x="28984" y="30252"/>
                  </a:cubicBezTo>
                  <a:cubicBezTo>
                    <a:pt x="27650" y="21299"/>
                    <a:pt x="36794" y="20441"/>
                    <a:pt x="32127" y="12821"/>
                  </a:cubicBezTo>
                  <a:cubicBezTo>
                    <a:pt x="36318" y="12821"/>
                    <a:pt x="41462" y="11964"/>
                    <a:pt x="41652" y="15965"/>
                  </a:cubicBezTo>
                  <a:cubicBezTo>
                    <a:pt x="42414" y="23204"/>
                    <a:pt x="38890" y="25013"/>
                    <a:pt x="41652" y="30252"/>
                  </a:cubicBezTo>
                  <a:cubicBezTo>
                    <a:pt x="44700" y="30633"/>
                    <a:pt x="45176" y="28442"/>
                    <a:pt x="48034" y="28633"/>
                  </a:cubicBezTo>
                  <a:cubicBezTo>
                    <a:pt x="43462" y="31967"/>
                    <a:pt x="46510" y="42920"/>
                    <a:pt x="36890" y="41301"/>
                  </a:cubicBezTo>
                  <a:cubicBezTo>
                    <a:pt x="36223" y="34253"/>
                    <a:pt x="39080" y="33395"/>
                    <a:pt x="36890" y="28633"/>
                  </a:cubicBezTo>
                  <a:cubicBezTo>
                    <a:pt x="32127" y="34729"/>
                    <a:pt x="29746" y="33872"/>
                    <a:pt x="24221" y="33395"/>
                  </a:cubicBezTo>
                  <a:cubicBezTo>
                    <a:pt x="23840" y="41492"/>
                    <a:pt x="29365" y="40063"/>
                    <a:pt x="24221" y="46064"/>
                  </a:cubicBezTo>
                  <a:cubicBezTo>
                    <a:pt x="26888" y="48159"/>
                    <a:pt x="30508" y="49397"/>
                    <a:pt x="30508" y="53969"/>
                  </a:cubicBezTo>
                  <a:cubicBezTo>
                    <a:pt x="23459" y="51683"/>
                    <a:pt x="22602" y="52636"/>
                    <a:pt x="16316" y="50826"/>
                  </a:cubicBezTo>
                  <a:cubicBezTo>
                    <a:pt x="17078" y="55874"/>
                    <a:pt x="13458" y="56446"/>
                    <a:pt x="14696" y="61970"/>
                  </a:cubicBezTo>
                  <a:cubicBezTo>
                    <a:pt x="17078" y="65590"/>
                    <a:pt x="24983" y="55303"/>
                    <a:pt x="27365" y="63590"/>
                  </a:cubicBezTo>
                  <a:cubicBezTo>
                    <a:pt x="22126" y="64066"/>
                    <a:pt x="21745" y="69590"/>
                    <a:pt x="17840" y="71495"/>
                  </a:cubicBezTo>
                  <a:cubicBezTo>
                    <a:pt x="17459" y="68257"/>
                    <a:pt x="13649" y="68352"/>
                    <a:pt x="11458" y="66733"/>
                  </a:cubicBezTo>
                  <a:cubicBezTo>
                    <a:pt x="9839" y="71876"/>
                    <a:pt x="-2068" y="66923"/>
                    <a:pt x="314" y="76258"/>
                  </a:cubicBezTo>
                  <a:close/>
                  <a:moveTo>
                    <a:pt x="27269" y="46064"/>
                  </a:moveTo>
                  <a:cubicBezTo>
                    <a:pt x="24983" y="40063"/>
                    <a:pt x="34318" y="45778"/>
                    <a:pt x="32032" y="39777"/>
                  </a:cubicBezTo>
                  <a:cubicBezTo>
                    <a:pt x="37842" y="39872"/>
                    <a:pt x="38985" y="44444"/>
                    <a:pt x="38414" y="50826"/>
                  </a:cubicBezTo>
                  <a:cubicBezTo>
                    <a:pt x="33937" y="51112"/>
                    <a:pt x="33842" y="46921"/>
                    <a:pt x="33651" y="42920"/>
                  </a:cubicBezTo>
                  <a:cubicBezTo>
                    <a:pt x="30413" y="43016"/>
                    <a:pt x="31556" y="47302"/>
                    <a:pt x="27269" y="46064"/>
                  </a:cubicBezTo>
                  <a:close/>
                  <a:moveTo>
                    <a:pt x="20888" y="58827"/>
                  </a:moveTo>
                  <a:cubicBezTo>
                    <a:pt x="21935" y="51112"/>
                    <a:pt x="30794" y="61018"/>
                    <a:pt x="33556" y="55684"/>
                  </a:cubicBezTo>
                  <a:cubicBezTo>
                    <a:pt x="38414" y="57208"/>
                    <a:pt x="31746" y="59970"/>
                    <a:pt x="31937" y="62066"/>
                  </a:cubicBezTo>
                  <a:cubicBezTo>
                    <a:pt x="27079" y="62161"/>
                    <a:pt x="27555" y="57017"/>
                    <a:pt x="20888" y="588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5" name="Freeform: Shape 1450">
              <a:extLst>
                <a:ext uri="{FF2B5EF4-FFF2-40B4-BE49-F238E27FC236}">
                  <a16:creationId xmlns:a16="http://schemas.microsoft.com/office/drawing/2014/main" id="{9F7B3C6B-5CC9-4E22-946D-7B93A2B7B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184" y="4489476"/>
              <a:ext cx="9525" cy="9525"/>
            </a:xfrm>
            <a:custGeom>
              <a:avLst/>
              <a:gdLst>
                <a:gd name="T0" fmla="*/ 0 w 9525"/>
                <a:gd name="T1" fmla="*/ 17602200 h 9525"/>
                <a:gd name="T2" fmla="*/ 1619 w 9525"/>
                <a:gd name="T3" fmla="*/ 47539275 h 9525"/>
                <a:gd name="T4" fmla="*/ 11144 w 9525"/>
                <a:gd name="T5" fmla="*/ 47539275 h 9525"/>
                <a:gd name="T6" fmla="*/ 9620 w 9525"/>
                <a:gd name="T7" fmla="*/ 2171700 h 9525"/>
                <a:gd name="T8" fmla="*/ 0 w 9525"/>
                <a:gd name="T9" fmla="*/ 176022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848"/>
                  </a:moveTo>
                  <a:cubicBezTo>
                    <a:pt x="2953" y="2229"/>
                    <a:pt x="-857" y="4515"/>
                    <a:pt x="1619" y="4991"/>
                  </a:cubicBezTo>
                  <a:cubicBezTo>
                    <a:pt x="3334" y="-629"/>
                    <a:pt x="9430" y="10611"/>
                    <a:pt x="11144" y="4991"/>
                  </a:cubicBezTo>
                  <a:cubicBezTo>
                    <a:pt x="9334" y="4705"/>
                    <a:pt x="9430" y="2514"/>
                    <a:pt x="9620" y="228"/>
                  </a:cubicBezTo>
                  <a:cubicBezTo>
                    <a:pt x="6763" y="1086"/>
                    <a:pt x="191" y="-1677"/>
                    <a:pt x="0" y="184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6" name="Freeform: Shape 1451">
              <a:extLst>
                <a:ext uri="{FF2B5EF4-FFF2-40B4-BE49-F238E27FC236}">
                  <a16:creationId xmlns:a16="http://schemas.microsoft.com/office/drawing/2014/main" id="{F4BDA6CC-42ED-477D-B662-7890D2E00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04" y="4465987"/>
              <a:ext cx="9525" cy="9525"/>
            </a:xfrm>
            <a:custGeom>
              <a:avLst/>
              <a:gdLst>
                <a:gd name="T0" fmla="*/ 0 w 9525"/>
                <a:gd name="T1" fmla="*/ 6287 h 9525"/>
                <a:gd name="T2" fmla="*/ 75304650 w 9525"/>
                <a:gd name="T3" fmla="*/ 17431 h 9525"/>
                <a:gd name="T4" fmla="*/ 59874150 w 9525"/>
                <a:gd name="T5" fmla="*/ 9525 h 9525"/>
                <a:gd name="T6" fmla="*/ 59874150 w 9525"/>
                <a:gd name="T7" fmla="*/ 0 h 9525"/>
                <a:gd name="T8" fmla="*/ 0 w 9525"/>
                <a:gd name="T9" fmla="*/ 628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287"/>
                  </a:moveTo>
                  <a:cubicBezTo>
                    <a:pt x="6286" y="6572"/>
                    <a:pt x="-2381" y="18479"/>
                    <a:pt x="7906" y="17431"/>
                  </a:cubicBezTo>
                  <a:cubicBezTo>
                    <a:pt x="11049" y="11525"/>
                    <a:pt x="-2191" y="10763"/>
                    <a:pt x="6286" y="9525"/>
                  </a:cubicBezTo>
                  <a:cubicBezTo>
                    <a:pt x="4858" y="4858"/>
                    <a:pt x="4858" y="4667"/>
                    <a:pt x="6286" y="0"/>
                  </a:cubicBezTo>
                  <a:cubicBezTo>
                    <a:pt x="2286" y="95"/>
                    <a:pt x="191" y="2286"/>
                    <a:pt x="0" y="62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7" name="Freeform: Shape 1452">
              <a:extLst>
                <a:ext uri="{FF2B5EF4-FFF2-40B4-BE49-F238E27FC236}">
                  <a16:creationId xmlns:a16="http://schemas.microsoft.com/office/drawing/2014/main" id="{63B9CE18-2A39-4C68-8D6B-89859C505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942" y="425196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45367575 h 9525"/>
                <a:gd name="T4" fmla="*/ 60788550 w 9525"/>
                <a:gd name="T5" fmla="*/ 45367575 h 9525"/>
                <a:gd name="T6" fmla="*/ 60788550 w 9525"/>
                <a:gd name="T7" fmla="*/ 0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1619"/>
                    <a:pt x="0" y="3143"/>
                    <a:pt x="0" y="4763"/>
                  </a:cubicBezTo>
                  <a:cubicBezTo>
                    <a:pt x="3620" y="2572"/>
                    <a:pt x="6001" y="8858"/>
                    <a:pt x="6382" y="4763"/>
                  </a:cubicBezTo>
                  <a:cubicBezTo>
                    <a:pt x="3715" y="4096"/>
                    <a:pt x="6763" y="2762"/>
                    <a:pt x="6382" y="0"/>
                  </a:cubicBezTo>
                  <a:cubicBezTo>
                    <a:pt x="4191" y="0"/>
                    <a:pt x="2095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8" name="Freeform: Shape 1453">
              <a:extLst>
                <a:ext uri="{FF2B5EF4-FFF2-40B4-BE49-F238E27FC236}">
                  <a16:creationId xmlns:a16="http://schemas.microsoft.com/office/drawing/2014/main" id="{6A1F1014-A141-44A4-A080-F32165D2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959" y="4234434"/>
              <a:ext cx="9525" cy="9525"/>
            </a:xfrm>
            <a:custGeom>
              <a:avLst/>
              <a:gdLst>
                <a:gd name="T0" fmla="*/ 27936825 w 9525"/>
                <a:gd name="T1" fmla="*/ 76209525 h 9525"/>
                <a:gd name="T2" fmla="*/ 43357800 w 9525"/>
                <a:gd name="T3" fmla="*/ 45367575 h 9525"/>
                <a:gd name="T4" fmla="*/ 88725375 w 9525"/>
                <a:gd name="T5" fmla="*/ 45367575 h 9525"/>
                <a:gd name="T6" fmla="*/ 73294875 w 9525"/>
                <a:gd name="T7" fmla="*/ 0 h 9525"/>
                <a:gd name="T8" fmla="*/ 13420725 w 9525"/>
                <a:gd name="T9" fmla="*/ 14516100 h 9525"/>
                <a:gd name="T10" fmla="*/ 28841700 w 9525"/>
                <a:gd name="T11" fmla="*/ 44453175 h 9525"/>
                <a:gd name="T12" fmla="*/ 27936825 w 9525"/>
                <a:gd name="T13" fmla="*/ 7620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933" y="8001"/>
                  </a:moveTo>
                  <a:cubicBezTo>
                    <a:pt x="3314" y="6763"/>
                    <a:pt x="3028" y="4858"/>
                    <a:pt x="4552" y="4763"/>
                  </a:cubicBezTo>
                  <a:cubicBezTo>
                    <a:pt x="7314" y="4096"/>
                    <a:pt x="8648" y="7144"/>
                    <a:pt x="9315" y="4763"/>
                  </a:cubicBezTo>
                  <a:cubicBezTo>
                    <a:pt x="7505" y="4477"/>
                    <a:pt x="7600" y="2286"/>
                    <a:pt x="7695" y="0"/>
                  </a:cubicBezTo>
                  <a:cubicBezTo>
                    <a:pt x="5314" y="286"/>
                    <a:pt x="1885" y="-571"/>
                    <a:pt x="1409" y="1524"/>
                  </a:cubicBezTo>
                  <a:cubicBezTo>
                    <a:pt x="2647" y="1810"/>
                    <a:pt x="3219" y="2858"/>
                    <a:pt x="3028" y="4667"/>
                  </a:cubicBezTo>
                  <a:cubicBezTo>
                    <a:pt x="-2306" y="3715"/>
                    <a:pt x="552" y="8001"/>
                    <a:pt x="2933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49" name="Freeform: Shape 1454">
              <a:extLst>
                <a:ext uri="{FF2B5EF4-FFF2-40B4-BE49-F238E27FC236}">
                  <a16:creationId xmlns:a16="http://schemas.microsoft.com/office/drawing/2014/main" id="{B90F9337-EE18-4E9D-A824-6DEB06795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186" y="4244144"/>
              <a:ext cx="9525" cy="9525"/>
            </a:xfrm>
            <a:custGeom>
              <a:avLst/>
              <a:gdLst>
                <a:gd name="T0" fmla="*/ 943 w 9525"/>
                <a:gd name="T1" fmla="*/ 9435 h 9525"/>
                <a:gd name="T2" fmla="*/ 5706 w 9525"/>
                <a:gd name="T3" fmla="*/ 6292 h 9525"/>
                <a:gd name="T4" fmla="*/ 7325 w 9525"/>
                <a:gd name="T5" fmla="*/ 6292 h 9525"/>
                <a:gd name="T6" fmla="*/ 8944 w 9525"/>
                <a:gd name="T7" fmla="*/ 5 h 9525"/>
                <a:gd name="T8" fmla="*/ 943 w 9525"/>
                <a:gd name="T9" fmla="*/ 94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43" y="9435"/>
                  </a:moveTo>
                  <a:cubicBezTo>
                    <a:pt x="1610" y="7435"/>
                    <a:pt x="2944" y="6196"/>
                    <a:pt x="5706" y="6292"/>
                  </a:cubicBezTo>
                  <a:cubicBezTo>
                    <a:pt x="5706" y="7149"/>
                    <a:pt x="7039" y="8101"/>
                    <a:pt x="7325" y="6292"/>
                  </a:cubicBezTo>
                  <a:cubicBezTo>
                    <a:pt x="2658" y="4863"/>
                    <a:pt x="12088" y="5053"/>
                    <a:pt x="8944" y="5"/>
                  </a:cubicBezTo>
                  <a:cubicBezTo>
                    <a:pt x="4182" y="-281"/>
                    <a:pt x="-2486" y="11626"/>
                    <a:pt x="943" y="94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0" name="Freeform: Shape 1455">
              <a:extLst>
                <a:ext uri="{FF2B5EF4-FFF2-40B4-BE49-F238E27FC236}">
                  <a16:creationId xmlns:a16="http://schemas.microsoft.com/office/drawing/2014/main" id="{EE9E5FDF-2742-4F9D-841F-941E3B372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2" y="4132965"/>
              <a:ext cx="9525" cy="9525"/>
            </a:xfrm>
            <a:custGeom>
              <a:avLst/>
              <a:gdLst>
                <a:gd name="T0" fmla="*/ 25898475 w 9525"/>
                <a:gd name="T1" fmla="*/ 123 h 9525"/>
                <a:gd name="T2" fmla="*/ 25898475 w 9525"/>
                <a:gd name="T3" fmla="*/ 9648 h 9525"/>
                <a:gd name="T4" fmla="*/ 71256525 w 9525"/>
                <a:gd name="T5" fmla="*/ 3266 h 9525"/>
                <a:gd name="T6" fmla="*/ 25898475 w 9525"/>
                <a:gd name="T7" fmla="*/ 1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9" y="123"/>
                  </a:moveTo>
                  <a:cubicBezTo>
                    <a:pt x="4338" y="6124"/>
                    <a:pt x="-4139" y="7362"/>
                    <a:pt x="2719" y="9648"/>
                  </a:cubicBezTo>
                  <a:cubicBezTo>
                    <a:pt x="242" y="3457"/>
                    <a:pt x="6814" y="6409"/>
                    <a:pt x="7481" y="3266"/>
                  </a:cubicBezTo>
                  <a:cubicBezTo>
                    <a:pt x="4909" y="3171"/>
                    <a:pt x="6148" y="-734"/>
                    <a:pt x="2719" y="1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1" name="Freeform: Shape 1456">
              <a:extLst>
                <a:ext uri="{FF2B5EF4-FFF2-40B4-BE49-F238E27FC236}">
                  <a16:creationId xmlns:a16="http://schemas.microsoft.com/office/drawing/2014/main" id="{7706A539-EA1A-44EA-B25D-568B3D40F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351" y="4167950"/>
              <a:ext cx="9525" cy="9525"/>
            </a:xfrm>
            <a:custGeom>
              <a:avLst/>
              <a:gdLst>
                <a:gd name="T0" fmla="*/ 60464700 w 9525"/>
                <a:gd name="T1" fmla="*/ 0 h 9525"/>
                <a:gd name="T2" fmla="*/ 581025 w 9525"/>
                <a:gd name="T3" fmla="*/ 45367575 h 9525"/>
                <a:gd name="T4" fmla="*/ 60464700 w 9525"/>
                <a:gd name="T5" fmla="*/ 60788550 h 9525"/>
                <a:gd name="T6" fmla="*/ 604647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48" y="0"/>
                  </a:moveTo>
                  <a:cubicBezTo>
                    <a:pt x="5872" y="3238"/>
                    <a:pt x="-701" y="381"/>
                    <a:pt x="61" y="4763"/>
                  </a:cubicBezTo>
                  <a:cubicBezTo>
                    <a:pt x="3109" y="4381"/>
                    <a:pt x="3586" y="6477"/>
                    <a:pt x="6348" y="6382"/>
                  </a:cubicBezTo>
                  <a:cubicBezTo>
                    <a:pt x="4157" y="2667"/>
                    <a:pt x="10444" y="381"/>
                    <a:pt x="634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2" name="Freeform: Shape 1457">
              <a:extLst>
                <a:ext uri="{FF2B5EF4-FFF2-40B4-BE49-F238E27FC236}">
                  <a16:creationId xmlns:a16="http://schemas.microsoft.com/office/drawing/2014/main" id="{AAEB6B88-08C4-4D20-A242-B9715202D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886" y="3994953"/>
              <a:ext cx="9525" cy="9525"/>
            </a:xfrm>
            <a:custGeom>
              <a:avLst/>
              <a:gdLst>
                <a:gd name="T0" fmla="*/ 7906 w 9525"/>
                <a:gd name="T1" fmla="*/ 11358 h 9525"/>
                <a:gd name="T2" fmla="*/ 11049 w 9525"/>
                <a:gd name="T3" fmla="*/ 1833 h 9525"/>
                <a:gd name="T4" fmla="*/ 0 w 9525"/>
                <a:gd name="T5" fmla="*/ 213 h 9525"/>
                <a:gd name="T6" fmla="*/ 7906 w 9525"/>
                <a:gd name="T7" fmla="*/ 113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1358"/>
                  </a:moveTo>
                  <a:cubicBezTo>
                    <a:pt x="6668" y="5833"/>
                    <a:pt x="9716" y="4690"/>
                    <a:pt x="11049" y="1833"/>
                  </a:cubicBezTo>
                  <a:cubicBezTo>
                    <a:pt x="5429" y="6881"/>
                    <a:pt x="1048" y="-1406"/>
                    <a:pt x="0" y="213"/>
                  </a:cubicBezTo>
                  <a:cubicBezTo>
                    <a:pt x="2381" y="4214"/>
                    <a:pt x="3048" y="9929"/>
                    <a:pt x="7906" y="113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3" name="Freeform: Shape 1458">
              <a:extLst>
                <a:ext uri="{FF2B5EF4-FFF2-40B4-BE49-F238E27FC236}">
                  <a16:creationId xmlns:a16="http://schemas.microsoft.com/office/drawing/2014/main" id="{8AD1C729-1A75-4DD2-9E1B-5DBB07D5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599" y="3976116"/>
              <a:ext cx="9525" cy="9525"/>
            </a:xfrm>
            <a:custGeom>
              <a:avLst/>
              <a:gdLst>
                <a:gd name="T0" fmla="*/ 11050 w 9525"/>
                <a:gd name="T1" fmla="*/ 7906 h 9525"/>
                <a:gd name="T2" fmla="*/ 14193 w 9525"/>
                <a:gd name="T3" fmla="*/ 0 h 9525"/>
                <a:gd name="T4" fmla="*/ 1 w 9525"/>
                <a:gd name="T5" fmla="*/ 11049 h 9525"/>
                <a:gd name="T6" fmla="*/ 4763 w 9525"/>
                <a:gd name="T7" fmla="*/ 12668 h 9525"/>
                <a:gd name="T8" fmla="*/ 11050 w 9525"/>
                <a:gd name="T9" fmla="*/ 7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050" y="7906"/>
                  </a:moveTo>
                  <a:cubicBezTo>
                    <a:pt x="10764" y="4000"/>
                    <a:pt x="13526" y="3048"/>
                    <a:pt x="14193" y="0"/>
                  </a:cubicBezTo>
                  <a:cubicBezTo>
                    <a:pt x="8573" y="2762"/>
                    <a:pt x="-94" y="2572"/>
                    <a:pt x="1" y="11049"/>
                  </a:cubicBezTo>
                  <a:cubicBezTo>
                    <a:pt x="2192" y="10954"/>
                    <a:pt x="3525" y="11811"/>
                    <a:pt x="4763" y="12668"/>
                  </a:cubicBezTo>
                  <a:cubicBezTo>
                    <a:pt x="3049" y="4191"/>
                    <a:pt x="7430" y="3620"/>
                    <a:pt x="1105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4" name="Freeform: Shape 1459">
              <a:extLst>
                <a:ext uri="{FF2B5EF4-FFF2-40B4-BE49-F238E27FC236}">
                  <a16:creationId xmlns:a16="http://schemas.microsoft.com/office/drawing/2014/main" id="{28B6D8BE-3825-4A35-9C7F-E8F167E25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858" y="3809714"/>
              <a:ext cx="19050" cy="19050"/>
            </a:xfrm>
            <a:custGeom>
              <a:avLst/>
              <a:gdLst>
                <a:gd name="T0" fmla="*/ 1549 w 19050"/>
                <a:gd name="T1" fmla="*/ 3143 h 19050"/>
                <a:gd name="T2" fmla="*/ 14217 w 19050"/>
                <a:gd name="T3" fmla="*/ 14288 h 19050"/>
                <a:gd name="T4" fmla="*/ 6312 w 19050"/>
                <a:gd name="T5" fmla="*/ 17431 h 19050"/>
                <a:gd name="T6" fmla="*/ 25 w 19050"/>
                <a:gd name="T7" fmla="*/ 15812 h 19050"/>
                <a:gd name="T8" fmla="*/ 3168 w 19050"/>
                <a:gd name="T9" fmla="*/ 25337 h 19050"/>
                <a:gd name="T10" fmla="*/ 23742 w 19050"/>
                <a:gd name="T11" fmla="*/ 17431 h 19050"/>
                <a:gd name="T12" fmla="*/ 11074 w 19050"/>
                <a:gd name="T13" fmla="*/ 0 h 19050"/>
                <a:gd name="T14" fmla="*/ 1549 w 19050"/>
                <a:gd name="T15" fmla="*/ 3143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549" y="3143"/>
                  </a:moveTo>
                  <a:cubicBezTo>
                    <a:pt x="7074" y="5620"/>
                    <a:pt x="11741" y="8763"/>
                    <a:pt x="14217" y="14288"/>
                  </a:cubicBezTo>
                  <a:cubicBezTo>
                    <a:pt x="12884" y="16669"/>
                    <a:pt x="9074" y="16574"/>
                    <a:pt x="6312" y="17431"/>
                  </a:cubicBezTo>
                  <a:cubicBezTo>
                    <a:pt x="8883" y="13049"/>
                    <a:pt x="-546" y="13049"/>
                    <a:pt x="25" y="15812"/>
                  </a:cubicBezTo>
                  <a:cubicBezTo>
                    <a:pt x="7455" y="17335"/>
                    <a:pt x="6026" y="19621"/>
                    <a:pt x="3168" y="25337"/>
                  </a:cubicBezTo>
                  <a:cubicBezTo>
                    <a:pt x="14694" y="24955"/>
                    <a:pt x="12789" y="15050"/>
                    <a:pt x="23742" y="17431"/>
                  </a:cubicBezTo>
                  <a:cubicBezTo>
                    <a:pt x="19361" y="11811"/>
                    <a:pt x="13360" y="7715"/>
                    <a:pt x="11074" y="0"/>
                  </a:cubicBezTo>
                  <a:cubicBezTo>
                    <a:pt x="11360" y="11811"/>
                    <a:pt x="1263" y="-5048"/>
                    <a:pt x="1549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5" name="Freeform: Shape 1460">
              <a:extLst>
                <a:ext uri="{FF2B5EF4-FFF2-40B4-BE49-F238E27FC236}">
                  <a16:creationId xmlns:a16="http://schemas.microsoft.com/office/drawing/2014/main" id="{9595A678-FDCB-4E58-A4CF-BCD9EF842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775" y="3964897"/>
              <a:ext cx="9525" cy="9525"/>
            </a:xfrm>
            <a:custGeom>
              <a:avLst/>
              <a:gdLst>
                <a:gd name="T0" fmla="*/ 10206 w 9525"/>
                <a:gd name="T1" fmla="*/ 4933 h 9525"/>
                <a:gd name="T2" fmla="*/ 8587 w 9525"/>
                <a:gd name="T3" fmla="*/ 170 h 9525"/>
                <a:gd name="T4" fmla="*/ 681 w 9525"/>
                <a:gd name="T5" fmla="*/ 14458 h 9525"/>
                <a:gd name="T6" fmla="*/ 7063 w 9525"/>
                <a:gd name="T7" fmla="*/ 12839 h 9525"/>
                <a:gd name="T8" fmla="*/ 3919 w 9525"/>
                <a:gd name="T9" fmla="*/ 4933 h 9525"/>
                <a:gd name="T10" fmla="*/ 10206 w 9525"/>
                <a:gd name="T11" fmla="*/ 49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206" y="4933"/>
                  </a:moveTo>
                  <a:cubicBezTo>
                    <a:pt x="8396" y="4647"/>
                    <a:pt x="8491" y="2456"/>
                    <a:pt x="8587" y="170"/>
                  </a:cubicBezTo>
                  <a:cubicBezTo>
                    <a:pt x="395" y="-1639"/>
                    <a:pt x="-1129" y="11505"/>
                    <a:pt x="681" y="14458"/>
                  </a:cubicBezTo>
                  <a:cubicBezTo>
                    <a:pt x="2110" y="9886"/>
                    <a:pt x="3062" y="12648"/>
                    <a:pt x="7063" y="12839"/>
                  </a:cubicBezTo>
                  <a:cubicBezTo>
                    <a:pt x="7348" y="8933"/>
                    <a:pt x="4586" y="7886"/>
                    <a:pt x="3919" y="4933"/>
                  </a:cubicBezTo>
                  <a:cubicBezTo>
                    <a:pt x="7539" y="2742"/>
                    <a:pt x="9825" y="9029"/>
                    <a:pt x="10206" y="49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6" name="Freeform: Shape 1461">
              <a:extLst>
                <a:ext uri="{FF2B5EF4-FFF2-40B4-BE49-F238E27FC236}">
                  <a16:creationId xmlns:a16="http://schemas.microsoft.com/office/drawing/2014/main" id="{339011CF-CD73-479A-A14D-858A655FD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69" y="3877818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95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7" name="Freeform: Shape 1462">
              <a:extLst>
                <a:ext uri="{FF2B5EF4-FFF2-40B4-BE49-F238E27FC236}">
                  <a16:creationId xmlns:a16="http://schemas.microsoft.com/office/drawing/2014/main" id="{034A25C0-C23A-4B49-8CC5-9E0250465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788" y="3869636"/>
              <a:ext cx="9525" cy="9525"/>
            </a:xfrm>
            <a:custGeom>
              <a:avLst/>
              <a:gdLst>
                <a:gd name="T0" fmla="*/ 0 w 9525"/>
                <a:gd name="T1" fmla="*/ 47996475 h 9525"/>
                <a:gd name="T2" fmla="*/ 59874150 w 9525"/>
                <a:gd name="T3" fmla="*/ 77933550 h 9525"/>
                <a:gd name="T4" fmla="*/ 59874150 w 9525"/>
                <a:gd name="T5" fmla="*/ 2628900 h 9525"/>
                <a:gd name="T6" fmla="*/ 0 w 9525"/>
                <a:gd name="T7" fmla="*/ 47996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39"/>
                  </a:moveTo>
                  <a:cubicBezTo>
                    <a:pt x="2191" y="5991"/>
                    <a:pt x="4286" y="7039"/>
                    <a:pt x="6286" y="8182"/>
                  </a:cubicBezTo>
                  <a:cubicBezTo>
                    <a:pt x="6286" y="5515"/>
                    <a:pt x="6286" y="2943"/>
                    <a:pt x="6286" y="276"/>
                  </a:cubicBezTo>
                  <a:cubicBezTo>
                    <a:pt x="1333" y="-1057"/>
                    <a:pt x="1429" y="2753"/>
                    <a:pt x="0" y="503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8" name="Freeform: Shape 1463">
              <a:extLst>
                <a:ext uri="{FF2B5EF4-FFF2-40B4-BE49-F238E27FC236}">
                  <a16:creationId xmlns:a16="http://schemas.microsoft.com/office/drawing/2014/main" id="{86C51717-66A6-40A9-950D-4F4838434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284" y="3841433"/>
              <a:ext cx="38100" cy="38100"/>
            </a:xfrm>
            <a:custGeom>
              <a:avLst/>
              <a:gdLst>
                <a:gd name="T0" fmla="*/ 28409 w 38100"/>
                <a:gd name="T1" fmla="*/ 45910 h 38100"/>
                <a:gd name="T2" fmla="*/ 39553 w 38100"/>
                <a:gd name="T3" fmla="*/ 41148 h 38100"/>
                <a:gd name="T4" fmla="*/ 41077 w 38100"/>
                <a:gd name="T5" fmla="*/ 18955 h 38100"/>
                <a:gd name="T6" fmla="*/ 34791 w 38100"/>
                <a:gd name="T7" fmla="*/ 20574 h 38100"/>
                <a:gd name="T8" fmla="*/ 31552 w 38100"/>
                <a:gd name="T9" fmla="*/ 14288 h 38100"/>
                <a:gd name="T10" fmla="*/ 25266 w 38100"/>
                <a:gd name="T11" fmla="*/ 15907 h 38100"/>
                <a:gd name="T12" fmla="*/ 36410 w 38100"/>
                <a:gd name="T13" fmla="*/ 12763 h 38100"/>
                <a:gd name="T14" fmla="*/ 36410 w 38100"/>
                <a:gd name="T15" fmla="*/ 3238 h 38100"/>
                <a:gd name="T16" fmla="*/ 15836 w 38100"/>
                <a:gd name="T17" fmla="*/ 0 h 38100"/>
                <a:gd name="T18" fmla="*/ 6311 w 38100"/>
                <a:gd name="T19" fmla="*/ 4763 h 38100"/>
                <a:gd name="T20" fmla="*/ 24 w 38100"/>
                <a:gd name="T21" fmla="*/ 14288 h 38100"/>
                <a:gd name="T22" fmla="*/ 33267 w 38100"/>
                <a:gd name="T23" fmla="*/ 26956 h 38100"/>
                <a:gd name="T24" fmla="*/ 26980 w 38100"/>
                <a:gd name="T25" fmla="*/ 36481 h 38100"/>
                <a:gd name="T26" fmla="*/ 33267 w 38100"/>
                <a:gd name="T27" fmla="*/ 41243 h 38100"/>
                <a:gd name="T28" fmla="*/ 28409 w 38100"/>
                <a:gd name="T29" fmla="*/ 45910 h 381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100" h="38100">
                  <a:moveTo>
                    <a:pt x="28409" y="45910"/>
                  </a:moveTo>
                  <a:cubicBezTo>
                    <a:pt x="34124" y="46387"/>
                    <a:pt x="34505" y="41434"/>
                    <a:pt x="39553" y="41148"/>
                  </a:cubicBezTo>
                  <a:cubicBezTo>
                    <a:pt x="40506" y="32290"/>
                    <a:pt x="37362" y="26098"/>
                    <a:pt x="41077" y="18955"/>
                  </a:cubicBezTo>
                  <a:cubicBezTo>
                    <a:pt x="37172" y="16859"/>
                    <a:pt x="36124" y="25241"/>
                    <a:pt x="34791" y="20574"/>
                  </a:cubicBezTo>
                  <a:cubicBezTo>
                    <a:pt x="37743" y="16954"/>
                    <a:pt x="33552" y="11335"/>
                    <a:pt x="31552" y="14288"/>
                  </a:cubicBezTo>
                  <a:cubicBezTo>
                    <a:pt x="37077" y="15430"/>
                    <a:pt x="25551" y="20479"/>
                    <a:pt x="25266" y="15907"/>
                  </a:cubicBezTo>
                  <a:cubicBezTo>
                    <a:pt x="28409" y="13335"/>
                    <a:pt x="32409" y="5334"/>
                    <a:pt x="36410" y="12763"/>
                  </a:cubicBezTo>
                  <a:cubicBezTo>
                    <a:pt x="34981" y="8096"/>
                    <a:pt x="34981" y="7906"/>
                    <a:pt x="36410" y="3238"/>
                  </a:cubicBezTo>
                  <a:cubicBezTo>
                    <a:pt x="23837" y="1714"/>
                    <a:pt x="23742" y="6287"/>
                    <a:pt x="15836" y="0"/>
                  </a:cubicBezTo>
                  <a:cubicBezTo>
                    <a:pt x="14312" y="4953"/>
                    <a:pt x="10788" y="6763"/>
                    <a:pt x="6311" y="4763"/>
                  </a:cubicBezTo>
                  <a:cubicBezTo>
                    <a:pt x="6216" y="10001"/>
                    <a:pt x="-452" y="8572"/>
                    <a:pt x="24" y="14288"/>
                  </a:cubicBezTo>
                  <a:cubicBezTo>
                    <a:pt x="19265" y="476"/>
                    <a:pt x="17646" y="22384"/>
                    <a:pt x="33267" y="26956"/>
                  </a:cubicBezTo>
                  <a:cubicBezTo>
                    <a:pt x="30219" y="29146"/>
                    <a:pt x="32314" y="36481"/>
                    <a:pt x="26980" y="36481"/>
                  </a:cubicBezTo>
                  <a:cubicBezTo>
                    <a:pt x="29361" y="37814"/>
                    <a:pt x="31552" y="39338"/>
                    <a:pt x="33267" y="41243"/>
                  </a:cubicBezTo>
                  <a:cubicBezTo>
                    <a:pt x="29742" y="40958"/>
                    <a:pt x="28218" y="42481"/>
                    <a:pt x="28409" y="459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59" name="Freeform: Shape 1464">
              <a:extLst>
                <a:ext uri="{FF2B5EF4-FFF2-40B4-BE49-F238E27FC236}">
                  <a16:creationId xmlns:a16="http://schemas.microsoft.com/office/drawing/2014/main" id="{DF8588D5-3654-4CD4-9716-3DDBD365F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308" y="3855815"/>
              <a:ext cx="19050" cy="28575"/>
            </a:xfrm>
            <a:custGeom>
              <a:avLst/>
              <a:gdLst>
                <a:gd name="T0" fmla="*/ 0 w 19050"/>
                <a:gd name="T1" fmla="*/ 12573 h 28575"/>
                <a:gd name="T2" fmla="*/ 14192 w 19050"/>
                <a:gd name="T3" fmla="*/ 26861 h 28575"/>
                <a:gd name="T4" fmla="*/ 25336 w 19050"/>
                <a:gd name="T5" fmla="*/ 30004 h 28575"/>
                <a:gd name="T6" fmla="*/ 20574 w 19050"/>
                <a:gd name="T7" fmla="*/ 17336 h 28575"/>
                <a:gd name="T8" fmla="*/ 26956 w 19050"/>
                <a:gd name="T9" fmla="*/ 17336 h 28575"/>
                <a:gd name="T10" fmla="*/ 25336 w 19050"/>
                <a:gd name="T11" fmla="*/ 7811 h 28575"/>
                <a:gd name="T12" fmla="*/ 19050 w 19050"/>
                <a:gd name="T13" fmla="*/ 11049 h 28575"/>
                <a:gd name="T14" fmla="*/ 20574 w 19050"/>
                <a:gd name="T15" fmla="*/ 6287 h 28575"/>
                <a:gd name="T16" fmla="*/ 15811 w 19050"/>
                <a:gd name="T17" fmla="*/ 0 h 28575"/>
                <a:gd name="T18" fmla="*/ 0 w 19050"/>
                <a:gd name="T19" fmla="*/ 12573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28575">
                  <a:moveTo>
                    <a:pt x="0" y="12573"/>
                  </a:moveTo>
                  <a:cubicBezTo>
                    <a:pt x="6001" y="5810"/>
                    <a:pt x="20860" y="16574"/>
                    <a:pt x="14192" y="26861"/>
                  </a:cubicBezTo>
                  <a:cubicBezTo>
                    <a:pt x="19241" y="26575"/>
                    <a:pt x="19526" y="31052"/>
                    <a:pt x="25336" y="30004"/>
                  </a:cubicBezTo>
                  <a:cubicBezTo>
                    <a:pt x="23717" y="22288"/>
                    <a:pt x="23431" y="22574"/>
                    <a:pt x="20574" y="17336"/>
                  </a:cubicBezTo>
                  <a:cubicBezTo>
                    <a:pt x="24193" y="15145"/>
                    <a:pt x="26575" y="21431"/>
                    <a:pt x="26956" y="17336"/>
                  </a:cubicBezTo>
                  <a:cubicBezTo>
                    <a:pt x="23431" y="17145"/>
                    <a:pt x="26289" y="10573"/>
                    <a:pt x="25336" y="7811"/>
                  </a:cubicBezTo>
                  <a:cubicBezTo>
                    <a:pt x="20383" y="6001"/>
                    <a:pt x="21527" y="10287"/>
                    <a:pt x="19050" y="11049"/>
                  </a:cubicBezTo>
                  <a:cubicBezTo>
                    <a:pt x="18955" y="8858"/>
                    <a:pt x="19812" y="7525"/>
                    <a:pt x="20574" y="6287"/>
                  </a:cubicBezTo>
                  <a:cubicBezTo>
                    <a:pt x="14192" y="8382"/>
                    <a:pt x="12668" y="3048"/>
                    <a:pt x="15811" y="0"/>
                  </a:cubicBezTo>
                  <a:cubicBezTo>
                    <a:pt x="9620" y="6191"/>
                    <a:pt x="4667" y="4286"/>
                    <a:pt x="0" y="1257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0" name="Freeform: Shape 1465">
              <a:extLst>
                <a:ext uri="{FF2B5EF4-FFF2-40B4-BE49-F238E27FC236}">
                  <a16:creationId xmlns:a16="http://schemas.microsoft.com/office/drawing/2014/main" id="{FB1DA04A-3607-464B-81EE-B0A632A9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564" y="4386644"/>
              <a:ext cx="9525" cy="9525"/>
            </a:xfrm>
            <a:custGeom>
              <a:avLst/>
              <a:gdLst>
                <a:gd name="T0" fmla="*/ 4700 w 9525"/>
                <a:gd name="T1" fmla="*/ 0 h 9525"/>
                <a:gd name="T2" fmla="*/ 3080 w 9525"/>
                <a:gd name="T3" fmla="*/ 9525 h 9525"/>
                <a:gd name="T4" fmla="*/ 1556 w 9525"/>
                <a:gd name="T5" fmla="*/ 4763 h 9525"/>
                <a:gd name="T6" fmla="*/ 7843 w 9525"/>
                <a:gd name="T7" fmla="*/ 3143 h 9525"/>
                <a:gd name="T8" fmla="*/ 9462 w 9525"/>
                <a:gd name="T9" fmla="*/ 11049 h 9525"/>
                <a:gd name="T10" fmla="*/ 11081 w 9525"/>
                <a:gd name="T11" fmla="*/ 3143 h 9525"/>
                <a:gd name="T12" fmla="*/ 47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700" y="0"/>
                  </a:moveTo>
                  <a:cubicBezTo>
                    <a:pt x="1747" y="857"/>
                    <a:pt x="-3301" y="13811"/>
                    <a:pt x="3080" y="9525"/>
                  </a:cubicBezTo>
                  <a:cubicBezTo>
                    <a:pt x="1175" y="9239"/>
                    <a:pt x="1366" y="7048"/>
                    <a:pt x="1556" y="4763"/>
                  </a:cubicBezTo>
                  <a:cubicBezTo>
                    <a:pt x="4319" y="4858"/>
                    <a:pt x="6509" y="4381"/>
                    <a:pt x="7843" y="3143"/>
                  </a:cubicBezTo>
                  <a:cubicBezTo>
                    <a:pt x="7367" y="6858"/>
                    <a:pt x="4509" y="10001"/>
                    <a:pt x="9462" y="11049"/>
                  </a:cubicBezTo>
                  <a:cubicBezTo>
                    <a:pt x="11462" y="7334"/>
                    <a:pt x="9272" y="8096"/>
                    <a:pt x="11081" y="3143"/>
                  </a:cubicBezTo>
                  <a:cubicBezTo>
                    <a:pt x="6700" y="4286"/>
                    <a:pt x="7843" y="95"/>
                    <a:pt x="470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1" name="Freeform: Shape 1466">
              <a:extLst>
                <a:ext uri="{FF2B5EF4-FFF2-40B4-BE49-F238E27FC236}">
                  <a16:creationId xmlns:a16="http://schemas.microsoft.com/office/drawing/2014/main" id="{5AB27537-5425-4DAC-875C-E6D549647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165" y="4128325"/>
              <a:ext cx="9525" cy="9525"/>
            </a:xfrm>
            <a:custGeom>
              <a:avLst/>
              <a:gdLst>
                <a:gd name="T0" fmla="*/ 811 w 9525"/>
                <a:gd name="T1" fmla="*/ 75304650 h 9525"/>
                <a:gd name="T2" fmla="*/ 7193 w 9525"/>
                <a:gd name="T3" fmla="*/ 0 h 9525"/>
                <a:gd name="T4" fmla="*/ 811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1" y="7906"/>
                  </a:moveTo>
                  <a:cubicBezTo>
                    <a:pt x="4050" y="8668"/>
                    <a:pt x="15194" y="4477"/>
                    <a:pt x="7193" y="0"/>
                  </a:cubicBezTo>
                  <a:cubicBezTo>
                    <a:pt x="8431" y="5048"/>
                    <a:pt x="-3094" y="5429"/>
                    <a:pt x="811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2" name="Freeform: Shape 1467">
              <a:extLst>
                <a:ext uri="{FF2B5EF4-FFF2-40B4-BE49-F238E27FC236}">
                  <a16:creationId xmlns:a16="http://schemas.microsoft.com/office/drawing/2014/main" id="{ADEE6E29-BB22-4893-B141-D87BEB6DD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4312925"/>
              <a:ext cx="9525" cy="9525"/>
            </a:xfrm>
            <a:custGeom>
              <a:avLst/>
              <a:gdLst>
                <a:gd name="T0" fmla="*/ 12668 w 9525"/>
                <a:gd name="T1" fmla="*/ 8115300 h 9525"/>
                <a:gd name="T2" fmla="*/ 0 w 9525"/>
                <a:gd name="T3" fmla="*/ 8115300 h 9525"/>
                <a:gd name="T4" fmla="*/ 0 w 9525"/>
                <a:gd name="T5" fmla="*/ 38052375 h 9525"/>
                <a:gd name="T6" fmla="*/ 1619 w 9525"/>
                <a:gd name="T7" fmla="*/ 52568475 h 9525"/>
                <a:gd name="T8" fmla="*/ 11144 w 9525"/>
                <a:gd name="T9" fmla="*/ 82505550 h 9525"/>
                <a:gd name="T10" fmla="*/ 12668 w 9525"/>
                <a:gd name="T11" fmla="*/ 81153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668" y="852"/>
                  </a:moveTo>
                  <a:cubicBezTo>
                    <a:pt x="7048" y="4948"/>
                    <a:pt x="4001" y="-2387"/>
                    <a:pt x="0" y="852"/>
                  </a:cubicBezTo>
                  <a:cubicBezTo>
                    <a:pt x="0" y="1900"/>
                    <a:pt x="0" y="2947"/>
                    <a:pt x="0" y="3995"/>
                  </a:cubicBezTo>
                  <a:cubicBezTo>
                    <a:pt x="953" y="4090"/>
                    <a:pt x="1905" y="4185"/>
                    <a:pt x="1619" y="5519"/>
                  </a:cubicBezTo>
                  <a:cubicBezTo>
                    <a:pt x="8763" y="-577"/>
                    <a:pt x="3429" y="8186"/>
                    <a:pt x="11144" y="8662"/>
                  </a:cubicBezTo>
                  <a:cubicBezTo>
                    <a:pt x="10573" y="5043"/>
                    <a:pt x="11335" y="2661"/>
                    <a:pt x="12668" y="8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3" name="Freeform: Shape 1468">
              <a:extLst>
                <a:ext uri="{FF2B5EF4-FFF2-40B4-BE49-F238E27FC236}">
                  <a16:creationId xmlns:a16="http://schemas.microsoft.com/office/drawing/2014/main" id="{ADF8A5EF-5FAE-469E-99EC-CDB02975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307" y="4169291"/>
              <a:ext cx="19050" cy="9525"/>
            </a:xfrm>
            <a:custGeom>
              <a:avLst/>
              <a:gdLst>
                <a:gd name="T0" fmla="*/ 23813 w 19050"/>
                <a:gd name="T1" fmla="*/ 1801 h 9525"/>
                <a:gd name="T2" fmla="*/ 6382 w 19050"/>
                <a:gd name="T3" fmla="*/ 8088 h 9525"/>
                <a:gd name="T4" fmla="*/ 9525 w 19050"/>
                <a:gd name="T5" fmla="*/ 3325 h 9525"/>
                <a:gd name="T6" fmla="*/ 1619 w 19050"/>
                <a:gd name="T7" fmla="*/ 182 h 9525"/>
                <a:gd name="T8" fmla="*/ 0 w 19050"/>
                <a:gd name="T9" fmla="*/ 4945 h 9525"/>
                <a:gd name="T10" fmla="*/ 6382 w 19050"/>
                <a:gd name="T11" fmla="*/ 12850 h 9525"/>
                <a:gd name="T12" fmla="*/ 23813 w 19050"/>
                <a:gd name="T13" fmla="*/ 17613 h 9525"/>
                <a:gd name="T14" fmla="*/ 23813 w 19050"/>
                <a:gd name="T15" fmla="*/ 1801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23813" y="1801"/>
                  </a:moveTo>
                  <a:cubicBezTo>
                    <a:pt x="17907" y="7135"/>
                    <a:pt x="15621" y="6183"/>
                    <a:pt x="6382" y="8088"/>
                  </a:cubicBezTo>
                  <a:cubicBezTo>
                    <a:pt x="6763" y="5897"/>
                    <a:pt x="9049" y="5421"/>
                    <a:pt x="9525" y="3325"/>
                  </a:cubicBezTo>
                  <a:cubicBezTo>
                    <a:pt x="4667" y="4468"/>
                    <a:pt x="6477" y="-1056"/>
                    <a:pt x="1619" y="182"/>
                  </a:cubicBezTo>
                  <a:cubicBezTo>
                    <a:pt x="1715" y="2373"/>
                    <a:pt x="857" y="3611"/>
                    <a:pt x="0" y="4945"/>
                  </a:cubicBezTo>
                  <a:cubicBezTo>
                    <a:pt x="4191" y="5516"/>
                    <a:pt x="5334" y="9135"/>
                    <a:pt x="6382" y="12850"/>
                  </a:cubicBezTo>
                  <a:cubicBezTo>
                    <a:pt x="16383" y="10469"/>
                    <a:pt x="14002" y="15898"/>
                    <a:pt x="23813" y="17613"/>
                  </a:cubicBezTo>
                  <a:cubicBezTo>
                    <a:pt x="18859" y="12946"/>
                    <a:pt x="27622" y="-294"/>
                    <a:pt x="23813" y="18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4" name="Freeform: Shape 1469">
              <a:extLst>
                <a:ext uri="{FF2B5EF4-FFF2-40B4-BE49-F238E27FC236}">
                  <a16:creationId xmlns:a16="http://schemas.microsoft.com/office/drawing/2014/main" id="{3AC1CBFF-D766-433D-8996-02C9F2FCB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82" y="4339114"/>
              <a:ext cx="28575" cy="38100"/>
            </a:xfrm>
            <a:custGeom>
              <a:avLst/>
              <a:gdLst>
                <a:gd name="T0" fmla="*/ 19050 w 28575"/>
                <a:gd name="T1" fmla="*/ 0 h 38100"/>
                <a:gd name="T2" fmla="*/ 8001 w 28575"/>
                <a:gd name="T3" fmla="*/ 3143 h 38100"/>
                <a:gd name="T4" fmla="*/ 19050 w 28575"/>
                <a:gd name="T5" fmla="*/ 14192 h 38100"/>
                <a:gd name="T6" fmla="*/ 1619 w 28575"/>
                <a:gd name="T7" fmla="*/ 3143 h 38100"/>
                <a:gd name="T8" fmla="*/ 9525 w 28575"/>
                <a:gd name="T9" fmla="*/ 22098 h 38100"/>
                <a:gd name="T10" fmla="*/ 4763 w 28575"/>
                <a:gd name="T11" fmla="*/ 17336 h 38100"/>
                <a:gd name="T12" fmla="*/ 4763 w 28575"/>
                <a:gd name="T13" fmla="*/ 28385 h 38100"/>
                <a:gd name="T14" fmla="*/ 12668 w 28575"/>
                <a:gd name="T15" fmla="*/ 25241 h 38100"/>
                <a:gd name="T16" fmla="*/ 4763 w 28575"/>
                <a:gd name="T17" fmla="*/ 30004 h 38100"/>
                <a:gd name="T18" fmla="*/ 0 w 28575"/>
                <a:gd name="T19" fmla="*/ 39529 h 38100"/>
                <a:gd name="T20" fmla="*/ 9525 w 28575"/>
                <a:gd name="T21" fmla="*/ 45911 h 38100"/>
                <a:gd name="T22" fmla="*/ 7906 w 28575"/>
                <a:gd name="T23" fmla="*/ 36386 h 38100"/>
                <a:gd name="T24" fmla="*/ 14192 w 28575"/>
                <a:gd name="T25" fmla="*/ 39529 h 38100"/>
                <a:gd name="T26" fmla="*/ 12573 w 28575"/>
                <a:gd name="T27" fmla="*/ 28385 h 38100"/>
                <a:gd name="T28" fmla="*/ 17335 w 28575"/>
                <a:gd name="T29" fmla="*/ 18860 h 38100"/>
                <a:gd name="T30" fmla="*/ 23622 w 28575"/>
                <a:gd name="T31" fmla="*/ 25241 h 38100"/>
                <a:gd name="T32" fmla="*/ 22003 w 28575"/>
                <a:gd name="T33" fmla="*/ 6191 h 38100"/>
                <a:gd name="T34" fmla="*/ 25146 w 28575"/>
                <a:gd name="T35" fmla="*/ 4667 h 38100"/>
                <a:gd name="T36" fmla="*/ 34671 w 28575"/>
                <a:gd name="T37" fmla="*/ 1524 h 38100"/>
                <a:gd name="T38" fmla="*/ 19050 w 28575"/>
                <a:gd name="T39" fmla="*/ 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575" h="38100">
                  <a:moveTo>
                    <a:pt x="19050" y="0"/>
                  </a:moveTo>
                  <a:cubicBezTo>
                    <a:pt x="20288" y="6001"/>
                    <a:pt x="11525" y="2000"/>
                    <a:pt x="8001" y="3143"/>
                  </a:cubicBezTo>
                  <a:cubicBezTo>
                    <a:pt x="9334" y="9239"/>
                    <a:pt x="21146" y="4763"/>
                    <a:pt x="19050" y="14192"/>
                  </a:cubicBezTo>
                  <a:cubicBezTo>
                    <a:pt x="7620" y="16097"/>
                    <a:pt x="6763" y="7429"/>
                    <a:pt x="1619" y="3143"/>
                  </a:cubicBezTo>
                  <a:cubicBezTo>
                    <a:pt x="286" y="12383"/>
                    <a:pt x="13526" y="15431"/>
                    <a:pt x="9525" y="22098"/>
                  </a:cubicBezTo>
                  <a:cubicBezTo>
                    <a:pt x="5905" y="22574"/>
                    <a:pt x="7810" y="17526"/>
                    <a:pt x="4763" y="17336"/>
                  </a:cubicBezTo>
                  <a:cubicBezTo>
                    <a:pt x="3334" y="18669"/>
                    <a:pt x="1334" y="27432"/>
                    <a:pt x="4763" y="28385"/>
                  </a:cubicBezTo>
                  <a:cubicBezTo>
                    <a:pt x="5239" y="26003"/>
                    <a:pt x="11430" y="21527"/>
                    <a:pt x="12668" y="25241"/>
                  </a:cubicBezTo>
                  <a:cubicBezTo>
                    <a:pt x="12573" y="29337"/>
                    <a:pt x="6763" y="27718"/>
                    <a:pt x="4763" y="30004"/>
                  </a:cubicBezTo>
                  <a:cubicBezTo>
                    <a:pt x="7906" y="35719"/>
                    <a:pt x="2381" y="35528"/>
                    <a:pt x="0" y="39529"/>
                  </a:cubicBezTo>
                  <a:cubicBezTo>
                    <a:pt x="4382" y="40386"/>
                    <a:pt x="4096" y="46006"/>
                    <a:pt x="9525" y="45911"/>
                  </a:cubicBezTo>
                  <a:cubicBezTo>
                    <a:pt x="9620" y="42101"/>
                    <a:pt x="6763" y="41243"/>
                    <a:pt x="7906" y="36386"/>
                  </a:cubicBezTo>
                  <a:cubicBezTo>
                    <a:pt x="12097" y="32004"/>
                    <a:pt x="12002" y="37624"/>
                    <a:pt x="14192" y="39529"/>
                  </a:cubicBezTo>
                  <a:cubicBezTo>
                    <a:pt x="15716" y="35433"/>
                    <a:pt x="17145" y="30194"/>
                    <a:pt x="12573" y="28385"/>
                  </a:cubicBezTo>
                  <a:cubicBezTo>
                    <a:pt x="16002" y="27051"/>
                    <a:pt x="13907" y="20193"/>
                    <a:pt x="17335" y="18860"/>
                  </a:cubicBezTo>
                  <a:cubicBezTo>
                    <a:pt x="19717" y="20765"/>
                    <a:pt x="19240" y="25432"/>
                    <a:pt x="23622" y="25241"/>
                  </a:cubicBezTo>
                  <a:cubicBezTo>
                    <a:pt x="20479" y="16669"/>
                    <a:pt x="28956" y="12859"/>
                    <a:pt x="22003" y="6191"/>
                  </a:cubicBezTo>
                  <a:cubicBezTo>
                    <a:pt x="23622" y="6191"/>
                    <a:pt x="23908" y="4953"/>
                    <a:pt x="25146" y="4667"/>
                  </a:cubicBezTo>
                  <a:cubicBezTo>
                    <a:pt x="27146" y="10001"/>
                    <a:pt x="33814" y="6287"/>
                    <a:pt x="34671" y="1524"/>
                  </a:cubicBezTo>
                  <a:cubicBezTo>
                    <a:pt x="27051" y="2381"/>
                    <a:pt x="24003" y="4001"/>
                    <a:pt x="1905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5" name="Freeform: Shape 1470">
              <a:extLst>
                <a:ext uri="{FF2B5EF4-FFF2-40B4-BE49-F238E27FC236}">
                  <a16:creationId xmlns:a16="http://schemas.microsoft.com/office/drawing/2014/main" id="{82B30349-1F74-4754-82E8-4DF017D97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89" y="3830932"/>
              <a:ext cx="9525" cy="9525"/>
            </a:xfrm>
            <a:custGeom>
              <a:avLst/>
              <a:gdLst>
                <a:gd name="T0" fmla="*/ 0 w 9525"/>
                <a:gd name="T1" fmla="*/ 5738 h 9525"/>
                <a:gd name="T2" fmla="*/ 9525 w 9525"/>
                <a:gd name="T3" fmla="*/ 15263 h 9525"/>
                <a:gd name="T4" fmla="*/ 15811 w 9525"/>
                <a:gd name="T5" fmla="*/ 12119 h 9525"/>
                <a:gd name="T6" fmla="*/ 11049 w 9525"/>
                <a:gd name="T7" fmla="*/ 5833 h 9525"/>
                <a:gd name="T8" fmla="*/ 11049 w 9525"/>
                <a:gd name="T9" fmla="*/ 12119 h 9525"/>
                <a:gd name="T10" fmla="*/ 3143 w 9525"/>
                <a:gd name="T11" fmla="*/ 2594 h 9525"/>
                <a:gd name="T12" fmla="*/ 7906 w 9525"/>
                <a:gd name="T13" fmla="*/ 4214 h 9525"/>
                <a:gd name="T14" fmla="*/ 0 w 9525"/>
                <a:gd name="T15" fmla="*/ 573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0" y="5738"/>
                  </a:moveTo>
                  <a:cubicBezTo>
                    <a:pt x="5810" y="6214"/>
                    <a:pt x="7239" y="11167"/>
                    <a:pt x="9525" y="15263"/>
                  </a:cubicBezTo>
                  <a:cubicBezTo>
                    <a:pt x="13907" y="16406"/>
                    <a:pt x="12764" y="12119"/>
                    <a:pt x="15811" y="12119"/>
                  </a:cubicBezTo>
                  <a:cubicBezTo>
                    <a:pt x="15145" y="9071"/>
                    <a:pt x="15240" y="5261"/>
                    <a:pt x="11049" y="5833"/>
                  </a:cubicBezTo>
                  <a:cubicBezTo>
                    <a:pt x="9525" y="8786"/>
                    <a:pt x="15811" y="11072"/>
                    <a:pt x="11049" y="12119"/>
                  </a:cubicBezTo>
                  <a:cubicBezTo>
                    <a:pt x="10477" y="6881"/>
                    <a:pt x="2572" y="8881"/>
                    <a:pt x="3143" y="2594"/>
                  </a:cubicBezTo>
                  <a:cubicBezTo>
                    <a:pt x="5143" y="2690"/>
                    <a:pt x="5334" y="4595"/>
                    <a:pt x="7906" y="4214"/>
                  </a:cubicBezTo>
                  <a:cubicBezTo>
                    <a:pt x="7715" y="-4454"/>
                    <a:pt x="1524" y="2404"/>
                    <a:pt x="0" y="57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6" name="Freeform: Shape 1471">
              <a:extLst>
                <a:ext uri="{FF2B5EF4-FFF2-40B4-BE49-F238E27FC236}">
                  <a16:creationId xmlns:a16="http://schemas.microsoft.com/office/drawing/2014/main" id="{50C752F3-7768-4549-B1A1-4CCCCE2B0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182" y="4320009"/>
              <a:ext cx="19050" cy="9525"/>
            </a:xfrm>
            <a:custGeom>
              <a:avLst/>
              <a:gdLst>
                <a:gd name="T0" fmla="*/ 13793 w 19050"/>
                <a:gd name="T1" fmla="*/ 3294 h 9525"/>
                <a:gd name="T2" fmla="*/ 5887 w 19050"/>
                <a:gd name="T3" fmla="*/ 6437 h 9525"/>
                <a:gd name="T4" fmla="*/ 1125 w 19050"/>
                <a:gd name="T5" fmla="*/ 55 h 9525"/>
                <a:gd name="T6" fmla="*/ 1125 w 19050"/>
                <a:gd name="T7" fmla="*/ 7961 h 9525"/>
                <a:gd name="T8" fmla="*/ 7506 w 19050"/>
                <a:gd name="T9" fmla="*/ 12723 h 9525"/>
                <a:gd name="T10" fmla="*/ 20175 w 19050"/>
                <a:gd name="T11" fmla="*/ 17486 h 9525"/>
                <a:gd name="T12" fmla="*/ 13793 w 19050"/>
                <a:gd name="T13" fmla="*/ 329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793" y="3294"/>
                  </a:moveTo>
                  <a:cubicBezTo>
                    <a:pt x="11888" y="5103"/>
                    <a:pt x="10935" y="7770"/>
                    <a:pt x="5887" y="6437"/>
                  </a:cubicBezTo>
                  <a:cubicBezTo>
                    <a:pt x="6363" y="2246"/>
                    <a:pt x="5316" y="-421"/>
                    <a:pt x="1125" y="55"/>
                  </a:cubicBezTo>
                  <a:cubicBezTo>
                    <a:pt x="-1828" y="3103"/>
                    <a:pt x="2077" y="2912"/>
                    <a:pt x="1125" y="7961"/>
                  </a:cubicBezTo>
                  <a:cubicBezTo>
                    <a:pt x="6173" y="6627"/>
                    <a:pt x="6078" y="10437"/>
                    <a:pt x="7506" y="12723"/>
                  </a:cubicBezTo>
                  <a:cubicBezTo>
                    <a:pt x="17031" y="9771"/>
                    <a:pt x="14460" y="14247"/>
                    <a:pt x="20175" y="17486"/>
                  </a:cubicBezTo>
                  <a:cubicBezTo>
                    <a:pt x="27318" y="-40"/>
                    <a:pt x="14269" y="9771"/>
                    <a:pt x="13793" y="329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7" name="Freeform: Shape 1472">
              <a:extLst>
                <a:ext uri="{FF2B5EF4-FFF2-40B4-BE49-F238E27FC236}">
                  <a16:creationId xmlns:a16="http://schemas.microsoft.com/office/drawing/2014/main" id="{36A03288-B782-4166-AAF6-7BAE1E15C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5" y="3889615"/>
              <a:ext cx="9525" cy="9525"/>
            </a:xfrm>
            <a:custGeom>
              <a:avLst/>
              <a:gdLst>
                <a:gd name="T0" fmla="*/ 0 w 9525"/>
                <a:gd name="T1" fmla="*/ 2490 h 9525"/>
                <a:gd name="T2" fmla="*/ 3239 w 9525"/>
                <a:gd name="T3" fmla="*/ 10396 h 9525"/>
                <a:gd name="T4" fmla="*/ 9525 w 9525"/>
                <a:gd name="T5" fmla="*/ 7253 h 9525"/>
                <a:gd name="T6" fmla="*/ 8001 w 9525"/>
                <a:gd name="T7" fmla="*/ 871 h 9525"/>
                <a:gd name="T8" fmla="*/ 0 w 9525"/>
                <a:gd name="T9" fmla="*/ 249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90"/>
                  </a:moveTo>
                  <a:cubicBezTo>
                    <a:pt x="10573" y="1823"/>
                    <a:pt x="2381" y="4109"/>
                    <a:pt x="3239" y="10396"/>
                  </a:cubicBezTo>
                  <a:cubicBezTo>
                    <a:pt x="6858" y="10777"/>
                    <a:pt x="9239" y="10015"/>
                    <a:pt x="9525" y="7253"/>
                  </a:cubicBezTo>
                  <a:cubicBezTo>
                    <a:pt x="3048" y="7729"/>
                    <a:pt x="8668" y="3919"/>
                    <a:pt x="8001" y="871"/>
                  </a:cubicBezTo>
                  <a:cubicBezTo>
                    <a:pt x="3810" y="109"/>
                    <a:pt x="2381" y="-1225"/>
                    <a:pt x="0" y="249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8" name="Freeform: Shape 1473">
              <a:extLst>
                <a:ext uri="{FF2B5EF4-FFF2-40B4-BE49-F238E27FC236}">
                  <a16:creationId xmlns:a16="http://schemas.microsoft.com/office/drawing/2014/main" id="{CCC0BA56-75C5-4716-AB9E-02AB87F55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418" y="3977658"/>
              <a:ext cx="9525" cy="9525"/>
            </a:xfrm>
            <a:custGeom>
              <a:avLst/>
              <a:gdLst>
                <a:gd name="T0" fmla="*/ 70618350 w 9525"/>
                <a:gd name="T1" fmla="*/ 78 h 9525"/>
                <a:gd name="T2" fmla="*/ 9829800 w 9525"/>
                <a:gd name="T3" fmla="*/ 14270 h 9525"/>
                <a:gd name="T4" fmla="*/ 55197375 w 9525"/>
                <a:gd name="T5" fmla="*/ 6364 h 9525"/>
                <a:gd name="T6" fmla="*/ 70618350 w 9525"/>
                <a:gd name="T7" fmla="*/ 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14" y="78"/>
                  </a:moveTo>
                  <a:cubicBezTo>
                    <a:pt x="-2397" y="-1256"/>
                    <a:pt x="-16" y="15032"/>
                    <a:pt x="1032" y="14270"/>
                  </a:cubicBezTo>
                  <a:cubicBezTo>
                    <a:pt x="270" y="9317"/>
                    <a:pt x="5318" y="10079"/>
                    <a:pt x="5795" y="6364"/>
                  </a:cubicBezTo>
                  <a:cubicBezTo>
                    <a:pt x="-1730" y="6078"/>
                    <a:pt x="6271" y="1411"/>
                    <a:pt x="7414" y="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69" name="Freeform: Shape 1474">
              <a:extLst>
                <a:ext uri="{FF2B5EF4-FFF2-40B4-BE49-F238E27FC236}">
                  <a16:creationId xmlns:a16="http://schemas.microsoft.com/office/drawing/2014/main" id="{4BB0E385-958A-4E43-8C57-174095DBE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204335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6382 w 9525"/>
                <a:gd name="T3" fmla="*/ 0 h 9525"/>
                <a:gd name="T4" fmla="*/ 0 w 9525"/>
                <a:gd name="T5" fmla="*/ 17431 h 9525"/>
                <a:gd name="T6" fmla="*/ 7906 w 9525"/>
                <a:gd name="T7" fmla="*/ 17431 h 9525"/>
                <a:gd name="T8" fmla="*/ 11144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9525" y="0"/>
                    <a:pt x="7906" y="0"/>
                    <a:pt x="6382" y="0"/>
                  </a:cubicBezTo>
                  <a:cubicBezTo>
                    <a:pt x="7429" y="7334"/>
                    <a:pt x="857" y="14097"/>
                    <a:pt x="0" y="17431"/>
                  </a:cubicBezTo>
                  <a:cubicBezTo>
                    <a:pt x="1334" y="12764"/>
                    <a:pt x="5143" y="18383"/>
                    <a:pt x="7906" y="17431"/>
                  </a:cubicBezTo>
                  <a:cubicBezTo>
                    <a:pt x="10859" y="10573"/>
                    <a:pt x="14478" y="6382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0" name="Freeform: Shape 1475">
              <a:extLst>
                <a:ext uri="{FF2B5EF4-FFF2-40B4-BE49-F238E27FC236}">
                  <a16:creationId xmlns:a16="http://schemas.microsoft.com/office/drawing/2014/main" id="{5939D2BB-84A1-41C0-913C-6473FDDF7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113" y="4540472"/>
              <a:ext cx="9525" cy="38100"/>
            </a:xfrm>
            <a:custGeom>
              <a:avLst/>
              <a:gdLst>
                <a:gd name="T0" fmla="*/ 8431 w 9525"/>
                <a:gd name="T1" fmla="*/ 0 h 38100"/>
                <a:gd name="T2" fmla="*/ 8431 w 9525"/>
                <a:gd name="T3" fmla="*/ 26956 h 38100"/>
                <a:gd name="T4" fmla="*/ 3668 w 9525"/>
                <a:gd name="T5" fmla="*/ 19050 h 38100"/>
                <a:gd name="T6" fmla="*/ 5288 w 9525"/>
                <a:gd name="T7" fmla="*/ 38100 h 38100"/>
                <a:gd name="T8" fmla="*/ 14813 w 9525"/>
                <a:gd name="T9" fmla="*/ 39719 h 38100"/>
                <a:gd name="T10" fmla="*/ 10050 w 9525"/>
                <a:gd name="T11" fmla="*/ 42863 h 38100"/>
                <a:gd name="T12" fmla="*/ 17956 w 9525"/>
                <a:gd name="T13" fmla="*/ 39719 h 38100"/>
                <a:gd name="T14" fmla="*/ 10050 w 9525"/>
                <a:gd name="T15" fmla="*/ 31813 h 38100"/>
                <a:gd name="T16" fmla="*/ 8431 w 9525"/>
                <a:gd name="T17" fmla="*/ 0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8431" y="0"/>
                  </a:moveTo>
                  <a:cubicBezTo>
                    <a:pt x="-2999" y="2762"/>
                    <a:pt x="14432" y="19812"/>
                    <a:pt x="8431" y="26956"/>
                  </a:cubicBezTo>
                  <a:cubicBezTo>
                    <a:pt x="3954" y="23622"/>
                    <a:pt x="8717" y="20955"/>
                    <a:pt x="3668" y="19050"/>
                  </a:cubicBezTo>
                  <a:cubicBezTo>
                    <a:pt x="-2904" y="26098"/>
                    <a:pt x="430" y="32099"/>
                    <a:pt x="5288" y="38100"/>
                  </a:cubicBezTo>
                  <a:cubicBezTo>
                    <a:pt x="8050" y="39053"/>
                    <a:pt x="14622" y="36195"/>
                    <a:pt x="14813" y="39719"/>
                  </a:cubicBezTo>
                  <a:cubicBezTo>
                    <a:pt x="12146" y="39624"/>
                    <a:pt x="10717" y="40957"/>
                    <a:pt x="10050" y="42863"/>
                  </a:cubicBezTo>
                  <a:cubicBezTo>
                    <a:pt x="14908" y="44101"/>
                    <a:pt x="13098" y="38576"/>
                    <a:pt x="17956" y="39719"/>
                  </a:cubicBezTo>
                  <a:cubicBezTo>
                    <a:pt x="18718" y="33623"/>
                    <a:pt x="12336" y="34766"/>
                    <a:pt x="10050" y="31813"/>
                  </a:cubicBezTo>
                  <a:cubicBezTo>
                    <a:pt x="18051" y="19717"/>
                    <a:pt x="7859" y="8477"/>
                    <a:pt x="843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1" name="Freeform: Shape 1476">
              <a:extLst>
                <a:ext uri="{FF2B5EF4-FFF2-40B4-BE49-F238E27FC236}">
                  <a16:creationId xmlns:a16="http://schemas.microsoft.com/office/drawing/2014/main" id="{8C40BD32-B3EE-4615-A3C4-2B39BF0DF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77" y="417423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4763 w 9525"/>
                <a:gd name="T3" fmla="*/ 29937075 h 9525"/>
                <a:gd name="T4" fmla="*/ 11144 w 9525"/>
                <a:gd name="T5" fmla="*/ 45367575 h 9525"/>
                <a:gd name="T6" fmla="*/ 3239 w 9525"/>
                <a:gd name="T7" fmla="*/ 0 h 9525"/>
                <a:gd name="T8" fmla="*/ 0 w 9525"/>
                <a:gd name="T9" fmla="*/ 607885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6858"/>
                    <a:pt x="3143" y="4286"/>
                    <a:pt x="4763" y="3143"/>
                  </a:cubicBezTo>
                  <a:cubicBezTo>
                    <a:pt x="7810" y="2857"/>
                    <a:pt x="8287" y="4953"/>
                    <a:pt x="11144" y="4763"/>
                  </a:cubicBezTo>
                  <a:cubicBezTo>
                    <a:pt x="11716" y="0"/>
                    <a:pt x="6001" y="1524"/>
                    <a:pt x="3239" y="0"/>
                  </a:cubicBezTo>
                  <a:cubicBezTo>
                    <a:pt x="4286" y="4381"/>
                    <a:pt x="0" y="323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2" name="Freeform: Shape 1477">
              <a:extLst>
                <a:ext uri="{FF2B5EF4-FFF2-40B4-BE49-F238E27FC236}">
                  <a16:creationId xmlns:a16="http://schemas.microsoft.com/office/drawing/2014/main" id="{C18DDE6F-182F-4B88-B551-EDFC29D15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583046"/>
              <a:ext cx="9525" cy="38100"/>
            </a:xfrm>
            <a:custGeom>
              <a:avLst/>
              <a:gdLst>
                <a:gd name="T0" fmla="*/ 12668 w 9525"/>
                <a:gd name="T1" fmla="*/ 12862 h 38100"/>
                <a:gd name="T2" fmla="*/ 11049 w 9525"/>
                <a:gd name="T3" fmla="*/ 17625 h 38100"/>
                <a:gd name="T4" fmla="*/ 7906 w 9525"/>
                <a:gd name="T5" fmla="*/ 3337 h 38100"/>
                <a:gd name="T6" fmla="*/ 1524 w 9525"/>
                <a:gd name="T7" fmla="*/ 194 h 38100"/>
                <a:gd name="T8" fmla="*/ 0 w 9525"/>
                <a:gd name="T9" fmla="*/ 27150 h 38100"/>
                <a:gd name="T10" fmla="*/ 9525 w 9525"/>
                <a:gd name="T11" fmla="*/ 38199 h 38100"/>
                <a:gd name="T12" fmla="*/ 14288 w 9525"/>
                <a:gd name="T13" fmla="*/ 38199 h 38100"/>
                <a:gd name="T14" fmla="*/ 9525 w 9525"/>
                <a:gd name="T15" fmla="*/ 20768 h 38100"/>
                <a:gd name="T16" fmla="*/ 14288 w 9525"/>
                <a:gd name="T17" fmla="*/ 20768 h 38100"/>
                <a:gd name="T18" fmla="*/ 12668 w 9525"/>
                <a:gd name="T19" fmla="*/ 12862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12668" y="12862"/>
                  </a:moveTo>
                  <a:cubicBezTo>
                    <a:pt x="9144" y="15148"/>
                    <a:pt x="14669" y="16767"/>
                    <a:pt x="11049" y="17625"/>
                  </a:cubicBezTo>
                  <a:cubicBezTo>
                    <a:pt x="4858" y="14767"/>
                    <a:pt x="7525" y="10386"/>
                    <a:pt x="7906" y="3337"/>
                  </a:cubicBezTo>
                  <a:cubicBezTo>
                    <a:pt x="4763" y="3337"/>
                    <a:pt x="5905" y="-949"/>
                    <a:pt x="1524" y="194"/>
                  </a:cubicBezTo>
                  <a:cubicBezTo>
                    <a:pt x="1905" y="10671"/>
                    <a:pt x="2858" y="20006"/>
                    <a:pt x="0" y="27150"/>
                  </a:cubicBezTo>
                  <a:cubicBezTo>
                    <a:pt x="6191" y="41151"/>
                    <a:pt x="762" y="28959"/>
                    <a:pt x="9525" y="38199"/>
                  </a:cubicBezTo>
                  <a:cubicBezTo>
                    <a:pt x="11049" y="38199"/>
                    <a:pt x="12668" y="38199"/>
                    <a:pt x="14288" y="38199"/>
                  </a:cubicBezTo>
                  <a:cubicBezTo>
                    <a:pt x="8572" y="33055"/>
                    <a:pt x="10763" y="29912"/>
                    <a:pt x="9525" y="20768"/>
                  </a:cubicBezTo>
                  <a:cubicBezTo>
                    <a:pt x="11049" y="20768"/>
                    <a:pt x="12668" y="20768"/>
                    <a:pt x="14288" y="20768"/>
                  </a:cubicBezTo>
                  <a:cubicBezTo>
                    <a:pt x="13430" y="18482"/>
                    <a:pt x="16097" y="12576"/>
                    <a:pt x="12668" y="128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3" name="Freeform: Shape 1478">
              <a:extLst>
                <a:ext uri="{FF2B5EF4-FFF2-40B4-BE49-F238E27FC236}">
                  <a16:creationId xmlns:a16="http://schemas.microsoft.com/office/drawing/2014/main" id="{EDD4F585-53EB-4C78-8258-A1E8D4AC1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44" y="4614863"/>
              <a:ext cx="9525" cy="28575"/>
            </a:xfrm>
            <a:custGeom>
              <a:avLst/>
              <a:gdLst>
                <a:gd name="T0" fmla="*/ 11595 w 9525"/>
                <a:gd name="T1" fmla="*/ 25432 h 28575"/>
                <a:gd name="T2" fmla="*/ 9975 w 9525"/>
                <a:gd name="T3" fmla="*/ 33338 h 28575"/>
                <a:gd name="T4" fmla="*/ 8451 w 9525"/>
                <a:gd name="T5" fmla="*/ 11144 h 28575"/>
                <a:gd name="T6" fmla="*/ 13214 w 9525"/>
                <a:gd name="T7" fmla="*/ 14288 h 28575"/>
                <a:gd name="T8" fmla="*/ 546 w 9525"/>
                <a:gd name="T9" fmla="*/ 0 h 28575"/>
                <a:gd name="T10" fmla="*/ 6927 w 9525"/>
                <a:gd name="T11" fmla="*/ 36481 h 28575"/>
                <a:gd name="T12" fmla="*/ 17976 w 9525"/>
                <a:gd name="T13" fmla="*/ 26956 h 28575"/>
                <a:gd name="T14" fmla="*/ 11595 w 9525"/>
                <a:gd name="T15" fmla="*/ 25432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11595" y="25432"/>
                  </a:moveTo>
                  <a:cubicBezTo>
                    <a:pt x="10737" y="30385"/>
                    <a:pt x="15309" y="31909"/>
                    <a:pt x="9975" y="33338"/>
                  </a:cubicBezTo>
                  <a:cubicBezTo>
                    <a:pt x="7499" y="26765"/>
                    <a:pt x="-1359" y="16288"/>
                    <a:pt x="8451" y="11144"/>
                  </a:cubicBezTo>
                  <a:cubicBezTo>
                    <a:pt x="9118" y="13145"/>
                    <a:pt x="10452" y="14383"/>
                    <a:pt x="13214" y="14288"/>
                  </a:cubicBezTo>
                  <a:cubicBezTo>
                    <a:pt x="8451" y="10096"/>
                    <a:pt x="4641" y="4953"/>
                    <a:pt x="546" y="0"/>
                  </a:cubicBezTo>
                  <a:cubicBezTo>
                    <a:pt x="-1455" y="16288"/>
                    <a:pt x="2355" y="26670"/>
                    <a:pt x="6927" y="36481"/>
                  </a:cubicBezTo>
                  <a:cubicBezTo>
                    <a:pt x="14071" y="36766"/>
                    <a:pt x="16167" y="32004"/>
                    <a:pt x="17976" y="26956"/>
                  </a:cubicBezTo>
                  <a:cubicBezTo>
                    <a:pt x="15214" y="27146"/>
                    <a:pt x="13023" y="26670"/>
                    <a:pt x="11595" y="254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4" name="Freeform: Shape 1479">
              <a:extLst>
                <a:ext uri="{FF2B5EF4-FFF2-40B4-BE49-F238E27FC236}">
                  <a16:creationId xmlns:a16="http://schemas.microsoft.com/office/drawing/2014/main" id="{70D16F0B-0EC4-49E2-A4F5-91411B4D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590" y="3973068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9525 w 9525"/>
                <a:gd name="T3" fmla="*/ 6287 h 9525"/>
                <a:gd name="T4" fmla="*/ 8001 w 9525"/>
                <a:gd name="T5" fmla="*/ 15812 h 9525"/>
                <a:gd name="T6" fmla="*/ 9525 w 9525"/>
                <a:gd name="T7" fmla="*/ 0 h 9525"/>
                <a:gd name="T8" fmla="*/ 3143 w 9525"/>
                <a:gd name="T9" fmla="*/ 0 h 9525"/>
                <a:gd name="T10" fmla="*/ 0 w 9525"/>
                <a:gd name="T11" fmla="*/ 466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2095" y="8763"/>
                    <a:pt x="5239" y="7715"/>
                    <a:pt x="9525" y="6287"/>
                  </a:cubicBezTo>
                  <a:cubicBezTo>
                    <a:pt x="10668" y="11144"/>
                    <a:pt x="7906" y="12097"/>
                    <a:pt x="8001" y="15812"/>
                  </a:cubicBezTo>
                  <a:cubicBezTo>
                    <a:pt x="15907" y="14954"/>
                    <a:pt x="11716" y="3905"/>
                    <a:pt x="9525" y="0"/>
                  </a:cubicBezTo>
                  <a:cubicBezTo>
                    <a:pt x="7429" y="0"/>
                    <a:pt x="5239" y="0"/>
                    <a:pt x="3143" y="0"/>
                  </a:cubicBezTo>
                  <a:cubicBezTo>
                    <a:pt x="8096" y="7144"/>
                    <a:pt x="2857" y="2477"/>
                    <a:pt x="0" y="466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5" name="Freeform: Shape 1480">
              <a:extLst>
                <a:ext uri="{FF2B5EF4-FFF2-40B4-BE49-F238E27FC236}">
                  <a16:creationId xmlns:a16="http://schemas.microsoft.com/office/drawing/2014/main" id="{FEBA7294-7269-4BD3-BB58-92A6A50FD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69" y="3928586"/>
              <a:ext cx="9525" cy="38100"/>
            </a:xfrm>
            <a:custGeom>
              <a:avLst/>
              <a:gdLst>
                <a:gd name="T0" fmla="*/ 6401 w 9525"/>
                <a:gd name="T1" fmla="*/ 22193 h 38100"/>
                <a:gd name="T2" fmla="*/ 9544 w 9525"/>
                <a:gd name="T3" fmla="*/ 17431 h 38100"/>
                <a:gd name="T4" fmla="*/ 8020 w 9525"/>
                <a:gd name="T5" fmla="*/ 41243 h 38100"/>
                <a:gd name="T6" fmla="*/ 14402 w 9525"/>
                <a:gd name="T7" fmla="*/ 31718 h 38100"/>
                <a:gd name="T8" fmla="*/ 9639 w 9525"/>
                <a:gd name="T9" fmla="*/ 9525 h 38100"/>
                <a:gd name="T10" fmla="*/ 4877 w 9525"/>
                <a:gd name="T11" fmla="*/ 12668 h 38100"/>
                <a:gd name="T12" fmla="*/ 4877 w 9525"/>
                <a:gd name="T13" fmla="*/ 0 h 38100"/>
                <a:gd name="T14" fmla="*/ 114 w 9525"/>
                <a:gd name="T15" fmla="*/ 3143 h 38100"/>
                <a:gd name="T16" fmla="*/ 6401 w 9525"/>
                <a:gd name="T17" fmla="*/ 22193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6401" y="22193"/>
                  </a:moveTo>
                  <a:cubicBezTo>
                    <a:pt x="7163" y="20288"/>
                    <a:pt x="8115" y="18574"/>
                    <a:pt x="9544" y="17431"/>
                  </a:cubicBezTo>
                  <a:cubicBezTo>
                    <a:pt x="9258" y="24670"/>
                    <a:pt x="5925" y="36957"/>
                    <a:pt x="8020" y="41243"/>
                  </a:cubicBezTo>
                  <a:cubicBezTo>
                    <a:pt x="9258" y="37243"/>
                    <a:pt x="11925" y="34576"/>
                    <a:pt x="14402" y="31718"/>
                  </a:cubicBezTo>
                  <a:cubicBezTo>
                    <a:pt x="10973" y="26194"/>
                    <a:pt x="13545" y="14573"/>
                    <a:pt x="9639" y="9525"/>
                  </a:cubicBezTo>
                  <a:cubicBezTo>
                    <a:pt x="9163" y="10954"/>
                    <a:pt x="5353" y="16478"/>
                    <a:pt x="4877" y="12668"/>
                  </a:cubicBezTo>
                  <a:cubicBezTo>
                    <a:pt x="2972" y="6096"/>
                    <a:pt x="12783" y="3238"/>
                    <a:pt x="4877" y="0"/>
                  </a:cubicBezTo>
                  <a:cubicBezTo>
                    <a:pt x="5353" y="6477"/>
                    <a:pt x="4305" y="3620"/>
                    <a:pt x="114" y="3143"/>
                  </a:cubicBezTo>
                  <a:cubicBezTo>
                    <a:pt x="-933" y="12668"/>
                    <a:pt x="5544" y="14669"/>
                    <a:pt x="6401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6" name="Freeform: Shape 1481">
              <a:extLst>
                <a:ext uri="{FF2B5EF4-FFF2-40B4-BE49-F238E27FC236}">
                  <a16:creationId xmlns:a16="http://schemas.microsoft.com/office/drawing/2014/main" id="{6DA2F2CE-336E-4EE9-97F9-7D31B3365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295" y="3887343"/>
              <a:ext cx="9525" cy="19050"/>
            </a:xfrm>
            <a:custGeom>
              <a:avLst/>
              <a:gdLst>
                <a:gd name="T0" fmla="*/ 387 w 9525"/>
                <a:gd name="T1" fmla="*/ 0 h 19050"/>
                <a:gd name="T2" fmla="*/ 9912 w 9525"/>
                <a:gd name="T3" fmla="*/ 23813 h 19050"/>
                <a:gd name="T4" fmla="*/ 387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87" y="0"/>
                  </a:moveTo>
                  <a:cubicBezTo>
                    <a:pt x="-1041" y="12478"/>
                    <a:pt x="1340" y="21241"/>
                    <a:pt x="9912" y="23813"/>
                  </a:cubicBezTo>
                  <a:cubicBezTo>
                    <a:pt x="6102" y="20383"/>
                    <a:pt x="11341" y="3905"/>
                    <a:pt x="38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7" name="Freeform: Shape 1482">
              <a:extLst>
                <a:ext uri="{FF2B5EF4-FFF2-40B4-BE49-F238E27FC236}">
                  <a16:creationId xmlns:a16="http://schemas.microsoft.com/office/drawing/2014/main" id="{CCED65C8-A9E6-4D82-8494-499477D67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28" y="3261540"/>
              <a:ext cx="9525" cy="9525"/>
            </a:xfrm>
            <a:custGeom>
              <a:avLst/>
              <a:gdLst>
                <a:gd name="T0" fmla="*/ 1057275 w 9525"/>
                <a:gd name="T1" fmla="*/ 1344 h 9525"/>
                <a:gd name="T2" fmla="*/ 1057275 w 9525"/>
                <a:gd name="T3" fmla="*/ 14012 h 9525"/>
                <a:gd name="T4" fmla="*/ 46424850 w 9525"/>
                <a:gd name="T5" fmla="*/ 14012 h 9525"/>
                <a:gd name="T6" fmla="*/ 1057275 w 9525"/>
                <a:gd name="T7" fmla="*/ 13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" y="1344"/>
                  </a:moveTo>
                  <a:cubicBezTo>
                    <a:pt x="4778" y="4106"/>
                    <a:pt x="-841" y="9821"/>
                    <a:pt x="111" y="14012"/>
                  </a:cubicBezTo>
                  <a:cubicBezTo>
                    <a:pt x="2778" y="13345"/>
                    <a:pt x="4112" y="16393"/>
                    <a:pt x="4874" y="14012"/>
                  </a:cubicBezTo>
                  <a:cubicBezTo>
                    <a:pt x="2778" y="13345"/>
                    <a:pt x="7826" y="-5038"/>
                    <a:pt x="111" y="13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8" name="Freeform: Shape 1483">
              <a:extLst>
                <a:ext uri="{FF2B5EF4-FFF2-40B4-BE49-F238E27FC236}">
                  <a16:creationId xmlns:a16="http://schemas.microsoft.com/office/drawing/2014/main" id="{F5454F81-B8EB-4E34-A6E4-328796514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52" y="3211471"/>
              <a:ext cx="9525" cy="19050"/>
            </a:xfrm>
            <a:custGeom>
              <a:avLst/>
              <a:gdLst>
                <a:gd name="T0" fmla="*/ 14288 w 9525"/>
                <a:gd name="T1" fmla="*/ 21314 h 19050"/>
                <a:gd name="T2" fmla="*/ 0 w 9525"/>
                <a:gd name="T3" fmla="*/ 3884 h 19050"/>
                <a:gd name="T4" fmla="*/ 14288 w 9525"/>
                <a:gd name="T5" fmla="*/ 2131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288" y="21314"/>
                  </a:moveTo>
                  <a:cubicBezTo>
                    <a:pt x="13049" y="13218"/>
                    <a:pt x="7049" y="-8880"/>
                    <a:pt x="0" y="3884"/>
                  </a:cubicBezTo>
                  <a:cubicBezTo>
                    <a:pt x="13621" y="-307"/>
                    <a:pt x="2477" y="21219"/>
                    <a:pt x="14288" y="213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79" name="Freeform: Shape 1484">
              <a:extLst>
                <a:ext uri="{FF2B5EF4-FFF2-40B4-BE49-F238E27FC236}">
                  <a16:creationId xmlns:a16="http://schemas.microsoft.com/office/drawing/2014/main" id="{A5DE6EB8-1AF7-4EE1-B87B-6664559EA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109" y="3167729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45367575 w 9525"/>
                <a:gd name="T3" fmla="*/ 9525 h 9525"/>
                <a:gd name="T4" fmla="*/ 0 w 9525"/>
                <a:gd name="T5" fmla="*/ 12668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238" y="4667"/>
                    <a:pt x="5239" y="4858"/>
                    <a:pt x="4763" y="9525"/>
                  </a:cubicBezTo>
                  <a:cubicBezTo>
                    <a:pt x="2096" y="9430"/>
                    <a:pt x="762" y="10763"/>
                    <a:pt x="0" y="12668"/>
                  </a:cubicBezTo>
                  <a:cubicBezTo>
                    <a:pt x="7715" y="12382"/>
                    <a:pt x="10573" y="762"/>
                    <a:pt x="161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0" name="Freeform: Shape 1485">
              <a:extLst>
                <a:ext uri="{FF2B5EF4-FFF2-40B4-BE49-F238E27FC236}">
                  <a16:creationId xmlns:a16="http://schemas.microsoft.com/office/drawing/2014/main" id="{2B2CEA2E-F62A-403F-9D11-6D6D98295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739" y="2990183"/>
              <a:ext cx="9525" cy="19050"/>
            </a:xfrm>
            <a:custGeom>
              <a:avLst/>
              <a:gdLst>
                <a:gd name="T0" fmla="*/ 18935700 w 9525"/>
                <a:gd name="T1" fmla="*/ 0 h 19050"/>
                <a:gd name="T2" fmla="*/ 34356675 w 9525"/>
                <a:gd name="T3" fmla="*/ 26956 h 19050"/>
                <a:gd name="T4" fmla="*/ 189357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988" y="0"/>
                  </a:moveTo>
                  <a:cubicBezTo>
                    <a:pt x="-3251" y="9620"/>
                    <a:pt x="3512" y="13716"/>
                    <a:pt x="3607" y="26956"/>
                  </a:cubicBezTo>
                  <a:cubicBezTo>
                    <a:pt x="10084" y="22860"/>
                    <a:pt x="-584" y="6096"/>
                    <a:pt x="198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1" name="Freeform: Shape 1486">
              <a:extLst>
                <a:ext uri="{FF2B5EF4-FFF2-40B4-BE49-F238E27FC236}">
                  <a16:creationId xmlns:a16="http://schemas.microsoft.com/office/drawing/2014/main" id="{DB9327B9-CC9B-47A4-AFFA-8CC91BE19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198" y="2931604"/>
              <a:ext cx="9525" cy="38100"/>
            </a:xfrm>
            <a:custGeom>
              <a:avLst/>
              <a:gdLst>
                <a:gd name="T0" fmla="*/ 0 w 9525"/>
                <a:gd name="T1" fmla="*/ 0 h 38100"/>
                <a:gd name="T2" fmla="*/ 14192 w 9525"/>
                <a:gd name="T3" fmla="*/ 42767 h 38100"/>
                <a:gd name="T4" fmla="*/ 0 w 9525"/>
                <a:gd name="T5" fmla="*/ 0 h 38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38100">
                  <a:moveTo>
                    <a:pt x="0" y="0"/>
                  </a:moveTo>
                  <a:cubicBezTo>
                    <a:pt x="2000" y="14383"/>
                    <a:pt x="4096" y="32385"/>
                    <a:pt x="14192" y="42767"/>
                  </a:cubicBezTo>
                  <a:cubicBezTo>
                    <a:pt x="9620" y="31242"/>
                    <a:pt x="5810" y="12764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2" name="Freeform: Shape 1487">
              <a:extLst>
                <a:ext uri="{FF2B5EF4-FFF2-40B4-BE49-F238E27FC236}">
                  <a16:creationId xmlns:a16="http://schemas.microsoft.com/office/drawing/2014/main" id="{58CD1551-2C10-4C92-AB91-9D0EA291F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054" y="3042728"/>
              <a:ext cx="9525" cy="19050"/>
            </a:xfrm>
            <a:custGeom>
              <a:avLst/>
              <a:gdLst>
                <a:gd name="T0" fmla="*/ 7906 w 9525"/>
                <a:gd name="T1" fmla="*/ 14131 h 19050"/>
                <a:gd name="T2" fmla="*/ 0 w 9525"/>
                <a:gd name="T3" fmla="*/ 1462 h 19050"/>
                <a:gd name="T4" fmla="*/ 1619 w 9525"/>
                <a:gd name="T5" fmla="*/ 7844 h 19050"/>
                <a:gd name="T6" fmla="*/ 1619 w 9525"/>
                <a:gd name="T7" fmla="*/ 15750 h 19050"/>
                <a:gd name="T8" fmla="*/ 7906 w 9525"/>
                <a:gd name="T9" fmla="*/ 15750 h 19050"/>
                <a:gd name="T10" fmla="*/ 11144 w 9525"/>
                <a:gd name="T11" fmla="*/ 15750 h 19050"/>
                <a:gd name="T12" fmla="*/ 19050 w 9525"/>
                <a:gd name="T13" fmla="*/ 23655 h 19050"/>
                <a:gd name="T14" fmla="*/ 7906 w 9525"/>
                <a:gd name="T15" fmla="*/ 1413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7906" y="14131"/>
                  </a:moveTo>
                  <a:cubicBezTo>
                    <a:pt x="5334" y="8225"/>
                    <a:pt x="9811" y="-4253"/>
                    <a:pt x="0" y="1462"/>
                  </a:cubicBezTo>
                  <a:cubicBezTo>
                    <a:pt x="4667" y="2510"/>
                    <a:pt x="6001" y="5558"/>
                    <a:pt x="1619" y="7844"/>
                  </a:cubicBezTo>
                  <a:cubicBezTo>
                    <a:pt x="5334" y="8225"/>
                    <a:pt x="2477" y="14797"/>
                    <a:pt x="1619" y="15750"/>
                  </a:cubicBezTo>
                  <a:cubicBezTo>
                    <a:pt x="6382" y="17750"/>
                    <a:pt x="15240" y="22608"/>
                    <a:pt x="7906" y="15750"/>
                  </a:cubicBezTo>
                  <a:cubicBezTo>
                    <a:pt x="8953" y="15750"/>
                    <a:pt x="10001" y="15750"/>
                    <a:pt x="11144" y="15750"/>
                  </a:cubicBezTo>
                  <a:cubicBezTo>
                    <a:pt x="15335" y="16798"/>
                    <a:pt x="14478" y="22894"/>
                    <a:pt x="19050" y="23655"/>
                  </a:cubicBezTo>
                  <a:cubicBezTo>
                    <a:pt x="17907" y="17845"/>
                    <a:pt x="15907" y="12987"/>
                    <a:pt x="7906" y="141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3" name="Freeform: Shape 1488">
              <a:extLst>
                <a:ext uri="{FF2B5EF4-FFF2-40B4-BE49-F238E27FC236}">
                  <a16:creationId xmlns:a16="http://schemas.microsoft.com/office/drawing/2014/main" id="{F179994D-4ED7-450C-82BE-3DA0F1A9F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719" y="3020551"/>
              <a:ext cx="9525" cy="9525"/>
            </a:xfrm>
            <a:custGeom>
              <a:avLst/>
              <a:gdLst>
                <a:gd name="T0" fmla="*/ 76238100 w 9525"/>
                <a:gd name="T1" fmla="*/ 73656825 h 9525"/>
                <a:gd name="T2" fmla="*/ 45386625 w 9525"/>
                <a:gd name="T3" fmla="*/ 43710225 h 9525"/>
                <a:gd name="T4" fmla="*/ 28575 w 9525"/>
                <a:gd name="T5" fmla="*/ 28289250 h 9525"/>
                <a:gd name="T6" fmla="*/ 76238100 w 9525"/>
                <a:gd name="T7" fmla="*/ 7365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04" y="7733"/>
                  </a:moveTo>
                  <a:cubicBezTo>
                    <a:pt x="6194" y="7447"/>
                    <a:pt x="5527" y="6018"/>
                    <a:pt x="4765" y="4589"/>
                  </a:cubicBezTo>
                  <a:cubicBezTo>
                    <a:pt x="10290" y="1922"/>
                    <a:pt x="-188" y="-3316"/>
                    <a:pt x="3" y="2970"/>
                  </a:cubicBezTo>
                  <a:cubicBezTo>
                    <a:pt x="2765" y="3637"/>
                    <a:pt x="5432" y="12305"/>
                    <a:pt x="8004" y="77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4" name="Freeform: Shape 1489">
              <a:extLst>
                <a:ext uri="{FF2B5EF4-FFF2-40B4-BE49-F238E27FC236}">
                  <a16:creationId xmlns:a16="http://schemas.microsoft.com/office/drawing/2014/main" id="{95605B2A-EDA5-459A-9856-7C23FA68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515" y="3898487"/>
              <a:ext cx="28575" cy="38100"/>
            </a:xfrm>
            <a:custGeom>
              <a:avLst/>
              <a:gdLst>
                <a:gd name="T0" fmla="*/ 29655 w 28575"/>
                <a:gd name="T1" fmla="*/ 15812 h 38100"/>
                <a:gd name="T2" fmla="*/ 21749 w 28575"/>
                <a:gd name="T3" fmla="*/ 3143 h 38100"/>
                <a:gd name="T4" fmla="*/ 7461 w 28575"/>
                <a:gd name="T5" fmla="*/ 0 h 38100"/>
                <a:gd name="T6" fmla="*/ 2699 w 28575"/>
                <a:gd name="T7" fmla="*/ 12668 h 38100"/>
                <a:gd name="T8" fmla="*/ 10604 w 28575"/>
                <a:gd name="T9" fmla="*/ 22193 h 38100"/>
                <a:gd name="T10" fmla="*/ 4318 w 28575"/>
                <a:gd name="T11" fmla="*/ 26956 h 38100"/>
                <a:gd name="T12" fmla="*/ 1175 w 28575"/>
                <a:gd name="T13" fmla="*/ 19050 h 38100"/>
                <a:gd name="T14" fmla="*/ 4318 w 28575"/>
                <a:gd name="T15" fmla="*/ 34862 h 38100"/>
                <a:gd name="T16" fmla="*/ 12224 w 28575"/>
                <a:gd name="T17" fmla="*/ 38100 h 38100"/>
                <a:gd name="T18" fmla="*/ 23368 w 28575"/>
                <a:gd name="T19" fmla="*/ 38100 h 38100"/>
                <a:gd name="T20" fmla="*/ 24987 w 28575"/>
                <a:gd name="T21" fmla="*/ 28575 h 38100"/>
                <a:gd name="T22" fmla="*/ 17082 w 28575"/>
                <a:gd name="T23" fmla="*/ 31718 h 38100"/>
                <a:gd name="T24" fmla="*/ 13938 w 28575"/>
                <a:gd name="T25" fmla="*/ 26956 h 38100"/>
                <a:gd name="T26" fmla="*/ 29655 w 28575"/>
                <a:gd name="T27" fmla="*/ 15812 h 38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38100">
                  <a:moveTo>
                    <a:pt x="29655" y="15812"/>
                  </a:moveTo>
                  <a:cubicBezTo>
                    <a:pt x="22701" y="20669"/>
                    <a:pt x="17177" y="9430"/>
                    <a:pt x="21749" y="3143"/>
                  </a:cubicBezTo>
                  <a:cubicBezTo>
                    <a:pt x="15272" y="6953"/>
                    <a:pt x="11081" y="3334"/>
                    <a:pt x="7461" y="0"/>
                  </a:cubicBezTo>
                  <a:cubicBezTo>
                    <a:pt x="11748" y="6953"/>
                    <a:pt x="5842" y="8954"/>
                    <a:pt x="2699" y="12668"/>
                  </a:cubicBezTo>
                  <a:cubicBezTo>
                    <a:pt x="10890" y="10287"/>
                    <a:pt x="8795" y="18193"/>
                    <a:pt x="10604" y="22193"/>
                  </a:cubicBezTo>
                  <a:cubicBezTo>
                    <a:pt x="9271" y="24575"/>
                    <a:pt x="8223" y="27242"/>
                    <a:pt x="4318" y="26956"/>
                  </a:cubicBezTo>
                  <a:cubicBezTo>
                    <a:pt x="4604" y="23051"/>
                    <a:pt x="3461" y="20383"/>
                    <a:pt x="1175" y="19050"/>
                  </a:cubicBezTo>
                  <a:cubicBezTo>
                    <a:pt x="-1206" y="28766"/>
                    <a:pt x="127" y="28099"/>
                    <a:pt x="4318" y="34862"/>
                  </a:cubicBezTo>
                  <a:cubicBezTo>
                    <a:pt x="5175" y="26956"/>
                    <a:pt x="9938" y="37433"/>
                    <a:pt x="12224" y="38100"/>
                  </a:cubicBezTo>
                  <a:cubicBezTo>
                    <a:pt x="13081" y="26480"/>
                    <a:pt x="18129" y="39624"/>
                    <a:pt x="23368" y="38100"/>
                  </a:cubicBezTo>
                  <a:cubicBezTo>
                    <a:pt x="20510" y="32385"/>
                    <a:pt x="23654" y="33433"/>
                    <a:pt x="24987" y="28575"/>
                  </a:cubicBezTo>
                  <a:cubicBezTo>
                    <a:pt x="20415" y="23813"/>
                    <a:pt x="22225" y="32576"/>
                    <a:pt x="17082" y="31718"/>
                  </a:cubicBezTo>
                  <a:cubicBezTo>
                    <a:pt x="15081" y="31052"/>
                    <a:pt x="13843" y="29718"/>
                    <a:pt x="13938" y="26956"/>
                  </a:cubicBezTo>
                  <a:cubicBezTo>
                    <a:pt x="24130" y="28289"/>
                    <a:pt x="23939" y="19145"/>
                    <a:pt x="29655" y="15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5" name="Freeform: Shape 1490">
              <a:extLst>
                <a:ext uri="{FF2B5EF4-FFF2-40B4-BE49-F238E27FC236}">
                  <a16:creationId xmlns:a16="http://schemas.microsoft.com/office/drawing/2014/main" id="{8344215E-D972-42ED-95C7-4ACC34759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634" y="4662296"/>
              <a:ext cx="47625" cy="104775"/>
            </a:xfrm>
            <a:custGeom>
              <a:avLst/>
              <a:gdLst>
                <a:gd name="T0" fmla="*/ 44387 w 47625"/>
                <a:gd name="T1" fmla="*/ 62008 h 104775"/>
                <a:gd name="T2" fmla="*/ 38005 w 47625"/>
                <a:gd name="T3" fmla="*/ 28766 h 104775"/>
                <a:gd name="T4" fmla="*/ 45910 w 47625"/>
                <a:gd name="T5" fmla="*/ 19241 h 104775"/>
                <a:gd name="T6" fmla="*/ 52292 w 47625"/>
                <a:gd name="T7" fmla="*/ 24004 h 104775"/>
                <a:gd name="T8" fmla="*/ 38005 w 47625"/>
                <a:gd name="T9" fmla="*/ 191 h 104775"/>
                <a:gd name="T10" fmla="*/ 33242 w 47625"/>
                <a:gd name="T11" fmla="*/ 11336 h 104775"/>
                <a:gd name="T12" fmla="*/ 30004 w 47625"/>
                <a:gd name="T13" fmla="*/ 12955 h 104775"/>
                <a:gd name="T14" fmla="*/ 26860 w 47625"/>
                <a:gd name="T15" fmla="*/ 6573 h 104775"/>
                <a:gd name="T16" fmla="*/ 23717 w 47625"/>
                <a:gd name="T17" fmla="*/ 30386 h 104775"/>
                <a:gd name="T18" fmla="*/ 28480 w 47625"/>
                <a:gd name="T19" fmla="*/ 39911 h 104775"/>
                <a:gd name="T20" fmla="*/ 23717 w 47625"/>
                <a:gd name="T21" fmla="*/ 38291 h 104775"/>
                <a:gd name="T22" fmla="*/ 9430 w 47625"/>
                <a:gd name="T23" fmla="*/ 62104 h 104775"/>
                <a:gd name="T24" fmla="*/ 3143 w 47625"/>
                <a:gd name="T25" fmla="*/ 76391 h 104775"/>
                <a:gd name="T26" fmla="*/ 0 w 47625"/>
                <a:gd name="T27" fmla="*/ 87536 h 104775"/>
                <a:gd name="T28" fmla="*/ 22193 w 47625"/>
                <a:gd name="T29" fmla="*/ 109729 h 104775"/>
                <a:gd name="T30" fmla="*/ 25432 w 47625"/>
                <a:gd name="T31" fmla="*/ 97061 h 104775"/>
                <a:gd name="T32" fmla="*/ 34957 w 47625"/>
                <a:gd name="T33" fmla="*/ 104966 h 104775"/>
                <a:gd name="T34" fmla="*/ 33338 w 47625"/>
                <a:gd name="T35" fmla="*/ 92298 h 104775"/>
                <a:gd name="T36" fmla="*/ 41243 w 47625"/>
                <a:gd name="T37" fmla="*/ 92298 h 104775"/>
                <a:gd name="T38" fmla="*/ 39624 w 47625"/>
                <a:gd name="T39" fmla="*/ 73248 h 104775"/>
                <a:gd name="T40" fmla="*/ 47530 w 47625"/>
                <a:gd name="T41" fmla="*/ 68486 h 104775"/>
                <a:gd name="T42" fmla="*/ 55435 w 47625"/>
                <a:gd name="T43" fmla="*/ 71629 h 104775"/>
                <a:gd name="T44" fmla="*/ 44387 w 47625"/>
                <a:gd name="T45" fmla="*/ 62008 h 104775"/>
                <a:gd name="T46" fmla="*/ 31718 w 47625"/>
                <a:gd name="T47" fmla="*/ 90583 h 104775"/>
                <a:gd name="T48" fmla="*/ 31718 w 47625"/>
                <a:gd name="T49" fmla="*/ 81058 h 104775"/>
                <a:gd name="T50" fmla="*/ 31718 w 47625"/>
                <a:gd name="T51" fmla="*/ 90583 h 1047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7625" h="104775">
                  <a:moveTo>
                    <a:pt x="44387" y="62008"/>
                  </a:moveTo>
                  <a:cubicBezTo>
                    <a:pt x="42577" y="55246"/>
                    <a:pt x="48768" y="34576"/>
                    <a:pt x="38005" y="28766"/>
                  </a:cubicBezTo>
                  <a:cubicBezTo>
                    <a:pt x="48292" y="30957"/>
                    <a:pt x="43053" y="21051"/>
                    <a:pt x="45910" y="19241"/>
                  </a:cubicBezTo>
                  <a:cubicBezTo>
                    <a:pt x="47339" y="21527"/>
                    <a:pt x="47149" y="25337"/>
                    <a:pt x="52292" y="24004"/>
                  </a:cubicBezTo>
                  <a:cubicBezTo>
                    <a:pt x="50482" y="11907"/>
                    <a:pt x="36195" y="18003"/>
                    <a:pt x="38005" y="191"/>
                  </a:cubicBezTo>
                  <a:cubicBezTo>
                    <a:pt x="29527" y="-1714"/>
                    <a:pt x="35719" y="11240"/>
                    <a:pt x="33242" y="11336"/>
                  </a:cubicBezTo>
                  <a:cubicBezTo>
                    <a:pt x="31623" y="11336"/>
                    <a:pt x="31337" y="12574"/>
                    <a:pt x="30004" y="12955"/>
                  </a:cubicBezTo>
                  <a:cubicBezTo>
                    <a:pt x="30480" y="9335"/>
                    <a:pt x="29623" y="6954"/>
                    <a:pt x="26860" y="6573"/>
                  </a:cubicBezTo>
                  <a:cubicBezTo>
                    <a:pt x="25622" y="12288"/>
                    <a:pt x="27908" y="23718"/>
                    <a:pt x="23717" y="30386"/>
                  </a:cubicBezTo>
                  <a:cubicBezTo>
                    <a:pt x="27908" y="30957"/>
                    <a:pt x="29432" y="34196"/>
                    <a:pt x="28480" y="39911"/>
                  </a:cubicBezTo>
                  <a:cubicBezTo>
                    <a:pt x="26479" y="39815"/>
                    <a:pt x="26289" y="37910"/>
                    <a:pt x="23717" y="38291"/>
                  </a:cubicBezTo>
                  <a:cubicBezTo>
                    <a:pt x="24670" y="52007"/>
                    <a:pt x="17335" y="57341"/>
                    <a:pt x="9430" y="62104"/>
                  </a:cubicBezTo>
                  <a:cubicBezTo>
                    <a:pt x="12097" y="68390"/>
                    <a:pt x="10001" y="80678"/>
                    <a:pt x="3143" y="76391"/>
                  </a:cubicBezTo>
                  <a:cubicBezTo>
                    <a:pt x="3334" y="81249"/>
                    <a:pt x="1238" y="83916"/>
                    <a:pt x="0" y="87536"/>
                  </a:cubicBezTo>
                  <a:cubicBezTo>
                    <a:pt x="8668" y="93631"/>
                    <a:pt x="15240" y="101823"/>
                    <a:pt x="22193" y="109729"/>
                  </a:cubicBezTo>
                  <a:cubicBezTo>
                    <a:pt x="28099" y="106966"/>
                    <a:pt x="21812" y="100204"/>
                    <a:pt x="25432" y="97061"/>
                  </a:cubicBezTo>
                  <a:cubicBezTo>
                    <a:pt x="30670" y="97632"/>
                    <a:pt x="27241" y="106776"/>
                    <a:pt x="34957" y="104966"/>
                  </a:cubicBezTo>
                  <a:cubicBezTo>
                    <a:pt x="39529" y="100204"/>
                    <a:pt x="31147" y="99442"/>
                    <a:pt x="33338" y="92298"/>
                  </a:cubicBezTo>
                  <a:cubicBezTo>
                    <a:pt x="35433" y="94298"/>
                    <a:pt x="39148" y="94298"/>
                    <a:pt x="41243" y="92298"/>
                  </a:cubicBezTo>
                  <a:cubicBezTo>
                    <a:pt x="37338" y="85726"/>
                    <a:pt x="42958" y="79344"/>
                    <a:pt x="39624" y="73248"/>
                  </a:cubicBezTo>
                  <a:cubicBezTo>
                    <a:pt x="42577" y="71914"/>
                    <a:pt x="46101" y="71248"/>
                    <a:pt x="47530" y="68486"/>
                  </a:cubicBezTo>
                  <a:cubicBezTo>
                    <a:pt x="49435" y="70295"/>
                    <a:pt x="50387" y="73057"/>
                    <a:pt x="55435" y="71629"/>
                  </a:cubicBezTo>
                  <a:cubicBezTo>
                    <a:pt x="54578" y="62008"/>
                    <a:pt x="48863" y="66866"/>
                    <a:pt x="44387" y="62008"/>
                  </a:cubicBezTo>
                  <a:close/>
                  <a:moveTo>
                    <a:pt x="31718" y="90583"/>
                  </a:moveTo>
                  <a:cubicBezTo>
                    <a:pt x="31242" y="86869"/>
                    <a:pt x="28575" y="84011"/>
                    <a:pt x="31718" y="81058"/>
                  </a:cubicBezTo>
                  <a:cubicBezTo>
                    <a:pt x="35528" y="82011"/>
                    <a:pt x="39433" y="91155"/>
                    <a:pt x="31718" y="905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6" name="Freeform: Shape 1491">
              <a:extLst>
                <a:ext uri="{FF2B5EF4-FFF2-40B4-BE49-F238E27FC236}">
                  <a16:creationId xmlns:a16="http://schemas.microsoft.com/office/drawing/2014/main" id="{02B3AB43-26B5-45E5-B141-51B2E354F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010" y="3090196"/>
              <a:ext cx="19050" cy="28575"/>
            </a:xfrm>
            <a:custGeom>
              <a:avLst/>
              <a:gdLst>
                <a:gd name="T0" fmla="*/ 17431 w 19050"/>
                <a:gd name="T1" fmla="*/ 1524 h 28575"/>
                <a:gd name="T2" fmla="*/ 19050 w 19050"/>
                <a:gd name="T3" fmla="*/ 18955 h 28575"/>
                <a:gd name="T4" fmla="*/ 9525 w 19050"/>
                <a:gd name="T5" fmla="*/ 12668 h 28575"/>
                <a:gd name="T6" fmla="*/ 0 w 19050"/>
                <a:gd name="T7" fmla="*/ 0 h 28575"/>
                <a:gd name="T8" fmla="*/ 26956 w 19050"/>
                <a:gd name="T9" fmla="*/ 30099 h 28575"/>
                <a:gd name="T10" fmla="*/ 17431 w 19050"/>
                <a:gd name="T11" fmla="*/ 152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28575">
                  <a:moveTo>
                    <a:pt x="17431" y="1524"/>
                  </a:moveTo>
                  <a:cubicBezTo>
                    <a:pt x="17812" y="6572"/>
                    <a:pt x="23813" y="14097"/>
                    <a:pt x="19050" y="18955"/>
                  </a:cubicBezTo>
                  <a:cubicBezTo>
                    <a:pt x="18860" y="11240"/>
                    <a:pt x="12668" y="14288"/>
                    <a:pt x="9525" y="12668"/>
                  </a:cubicBezTo>
                  <a:cubicBezTo>
                    <a:pt x="13526" y="6668"/>
                    <a:pt x="5239" y="1715"/>
                    <a:pt x="0" y="0"/>
                  </a:cubicBezTo>
                  <a:cubicBezTo>
                    <a:pt x="2381" y="16574"/>
                    <a:pt x="8954" y="29051"/>
                    <a:pt x="26956" y="30099"/>
                  </a:cubicBezTo>
                  <a:cubicBezTo>
                    <a:pt x="24479" y="19717"/>
                    <a:pt x="27432" y="4096"/>
                    <a:pt x="17431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7" name="Freeform: Shape 1492">
              <a:extLst>
                <a:ext uri="{FF2B5EF4-FFF2-40B4-BE49-F238E27FC236}">
                  <a16:creationId xmlns:a16="http://schemas.microsoft.com/office/drawing/2014/main" id="{5F753DA8-A4CE-4040-8132-FAC5DA91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750" y="4678966"/>
              <a:ext cx="9525" cy="9525"/>
            </a:xfrm>
            <a:custGeom>
              <a:avLst/>
              <a:gdLst>
                <a:gd name="T0" fmla="*/ 8429625 w 9525"/>
                <a:gd name="T1" fmla="*/ 0 h 9525"/>
                <a:gd name="T2" fmla="*/ 42910125 w 9525"/>
                <a:gd name="T3" fmla="*/ 12763 h 9525"/>
                <a:gd name="T4" fmla="*/ 8429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85" y="0"/>
                  </a:moveTo>
                  <a:cubicBezTo>
                    <a:pt x="-639" y="6001"/>
                    <a:pt x="-639" y="11049"/>
                    <a:pt x="4505" y="12763"/>
                  </a:cubicBezTo>
                  <a:cubicBezTo>
                    <a:pt x="5076" y="5239"/>
                    <a:pt x="10124" y="2096"/>
                    <a:pt x="8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8" name="Freeform: Shape 1493">
              <a:extLst>
                <a:ext uri="{FF2B5EF4-FFF2-40B4-BE49-F238E27FC236}">
                  <a16:creationId xmlns:a16="http://schemas.microsoft.com/office/drawing/2014/main" id="{D30A6587-EA08-40C9-A34D-3E84D57A7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432" y="2471873"/>
              <a:ext cx="9525" cy="9525"/>
            </a:xfrm>
            <a:custGeom>
              <a:avLst/>
              <a:gdLst>
                <a:gd name="T0" fmla="*/ 0 w 9525"/>
                <a:gd name="T1" fmla="*/ 19573875 h 9525"/>
                <a:gd name="T2" fmla="*/ 10858 w 9525"/>
                <a:gd name="T3" fmla="*/ 17764125 h 9525"/>
                <a:gd name="T4" fmla="*/ 0 w 9525"/>
                <a:gd name="T5" fmla="*/ 1957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55"/>
                  </a:moveTo>
                  <a:cubicBezTo>
                    <a:pt x="4381" y="3770"/>
                    <a:pt x="7810" y="5294"/>
                    <a:pt x="10858" y="1865"/>
                  </a:cubicBezTo>
                  <a:cubicBezTo>
                    <a:pt x="6477" y="150"/>
                    <a:pt x="2953" y="-1374"/>
                    <a:pt x="0" y="20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89" name="Freeform: Shape 1494">
              <a:extLst>
                <a:ext uri="{FF2B5EF4-FFF2-40B4-BE49-F238E27FC236}">
                  <a16:creationId xmlns:a16="http://schemas.microsoft.com/office/drawing/2014/main" id="{92013880-7542-4B80-9ECC-87A2AD9F3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532412"/>
              <a:ext cx="19050" cy="9525"/>
            </a:xfrm>
            <a:custGeom>
              <a:avLst/>
              <a:gdLst>
                <a:gd name="T0" fmla="*/ 0 w 19050"/>
                <a:gd name="T1" fmla="*/ 6286 h 9525"/>
                <a:gd name="T2" fmla="*/ 1333 w 19050"/>
                <a:gd name="T3" fmla="*/ 9525 h 9525"/>
                <a:gd name="T4" fmla="*/ 13716 w 19050"/>
                <a:gd name="T5" fmla="*/ 11049 h 9525"/>
                <a:gd name="T6" fmla="*/ 7525 w 19050"/>
                <a:gd name="T7" fmla="*/ 16478 h 9525"/>
                <a:gd name="T8" fmla="*/ 25813 w 19050"/>
                <a:gd name="T9" fmla="*/ 14097 h 9525"/>
                <a:gd name="T10" fmla="*/ 11620 w 19050"/>
                <a:gd name="T11" fmla="*/ 0 h 9525"/>
                <a:gd name="T12" fmla="*/ 0 w 19050"/>
                <a:gd name="T13" fmla="*/ 628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0" y="6286"/>
                  </a:moveTo>
                  <a:cubicBezTo>
                    <a:pt x="1333" y="6763"/>
                    <a:pt x="1905" y="7810"/>
                    <a:pt x="1333" y="9525"/>
                  </a:cubicBezTo>
                  <a:cubicBezTo>
                    <a:pt x="7810" y="10096"/>
                    <a:pt x="11049" y="8953"/>
                    <a:pt x="13716" y="11049"/>
                  </a:cubicBezTo>
                  <a:cubicBezTo>
                    <a:pt x="10954" y="12001"/>
                    <a:pt x="7810" y="12668"/>
                    <a:pt x="7525" y="16478"/>
                  </a:cubicBezTo>
                  <a:cubicBezTo>
                    <a:pt x="17907" y="20479"/>
                    <a:pt x="16002" y="10763"/>
                    <a:pt x="25813" y="14097"/>
                  </a:cubicBezTo>
                  <a:cubicBezTo>
                    <a:pt x="25051" y="4096"/>
                    <a:pt x="17812" y="4477"/>
                    <a:pt x="11620" y="0"/>
                  </a:cubicBezTo>
                  <a:cubicBezTo>
                    <a:pt x="11620" y="9715"/>
                    <a:pt x="5048" y="4000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0" name="Freeform: Shape 1495">
              <a:extLst>
                <a:ext uri="{FF2B5EF4-FFF2-40B4-BE49-F238E27FC236}">
                  <a16:creationId xmlns:a16="http://schemas.microsoft.com/office/drawing/2014/main" id="{A770ACAC-4BE0-41C0-902F-43EACCBD4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478006"/>
              <a:ext cx="9525" cy="9525"/>
            </a:xfrm>
            <a:custGeom>
              <a:avLst/>
              <a:gdLst>
                <a:gd name="T0" fmla="*/ 7525 w 9525"/>
                <a:gd name="T1" fmla="*/ 7733 h 9525"/>
                <a:gd name="T2" fmla="*/ 10668 w 9525"/>
                <a:gd name="T3" fmla="*/ 11257 h 9525"/>
                <a:gd name="T4" fmla="*/ 11335 w 9525"/>
                <a:gd name="T5" fmla="*/ 6685 h 9525"/>
                <a:gd name="T6" fmla="*/ 6858 w 9525"/>
                <a:gd name="T7" fmla="*/ 18 h 9525"/>
                <a:gd name="T8" fmla="*/ 0 w 9525"/>
                <a:gd name="T9" fmla="*/ 9924 h 9525"/>
                <a:gd name="T10" fmla="*/ 7525 w 9525"/>
                <a:gd name="T11" fmla="*/ 77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525" y="7733"/>
                  </a:moveTo>
                  <a:cubicBezTo>
                    <a:pt x="7429" y="9638"/>
                    <a:pt x="7525" y="11353"/>
                    <a:pt x="10668" y="11257"/>
                  </a:cubicBezTo>
                  <a:cubicBezTo>
                    <a:pt x="10858" y="9733"/>
                    <a:pt x="11049" y="8209"/>
                    <a:pt x="11335" y="6685"/>
                  </a:cubicBezTo>
                  <a:cubicBezTo>
                    <a:pt x="5239" y="7447"/>
                    <a:pt x="5810" y="3923"/>
                    <a:pt x="6858" y="18"/>
                  </a:cubicBezTo>
                  <a:cubicBezTo>
                    <a:pt x="1238" y="-363"/>
                    <a:pt x="1143" y="5447"/>
                    <a:pt x="0" y="9924"/>
                  </a:cubicBezTo>
                  <a:cubicBezTo>
                    <a:pt x="5524" y="12496"/>
                    <a:pt x="2095" y="5161"/>
                    <a:pt x="7525" y="7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1" name="Freeform: Shape 1496">
              <a:extLst>
                <a:ext uri="{FF2B5EF4-FFF2-40B4-BE49-F238E27FC236}">
                  <a16:creationId xmlns:a16="http://schemas.microsoft.com/office/drawing/2014/main" id="{B724F332-4D07-4B0D-ABDC-3FADEB40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13" y="3489674"/>
              <a:ext cx="9525" cy="9525"/>
            </a:xfrm>
            <a:custGeom>
              <a:avLst/>
              <a:gdLst>
                <a:gd name="T0" fmla="*/ 333375 w 9525"/>
                <a:gd name="T1" fmla="*/ 0 h 9525"/>
                <a:gd name="T2" fmla="*/ 40252650 w 9525"/>
                <a:gd name="T3" fmla="*/ 78028800 h 9525"/>
                <a:gd name="T4" fmla="*/ 33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" y="0"/>
                  </a:moveTo>
                  <a:cubicBezTo>
                    <a:pt x="-346" y="3905"/>
                    <a:pt x="2511" y="5715"/>
                    <a:pt x="4226" y="8192"/>
                  </a:cubicBezTo>
                  <a:cubicBezTo>
                    <a:pt x="8321" y="5525"/>
                    <a:pt x="5369" y="571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2" name="Freeform: Shape 1497">
              <a:extLst>
                <a:ext uri="{FF2B5EF4-FFF2-40B4-BE49-F238E27FC236}">
                  <a16:creationId xmlns:a16="http://schemas.microsoft.com/office/drawing/2014/main" id="{94A87547-DFDC-4BAE-8148-F14F21DAD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383" y="4803934"/>
              <a:ext cx="9525" cy="9525"/>
            </a:xfrm>
            <a:custGeom>
              <a:avLst/>
              <a:gdLst>
                <a:gd name="T0" fmla="*/ 885825 w 9525"/>
                <a:gd name="T1" fmla="*/ 0 h 9525"/>
                <a:gd name="T2" fmla="*/ 72561450 w 9525"/>
                <a:gd name="T3" fmla="*/ 10192 h 9525"/>
                <a:gd name="T4" fmla="*/ 885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" y="0"/>
                  </a:moveTo>
                  <a:cubicBezTo>
                    <a:pt x="-288" y="5239"/>
                    <a:pt x="188" y="10001"/>
                    <a:pt x="7618" y="10192"/>
                  </a:cubicBezTo>
                  <a:cubicBezTo>
                    <a:pt x="7142" y="5429"/>
                    <a:pt x="6094" y="1048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3" name="Freeform: Shape 1498">
              <a:extLst>
                <a:ext uri="{FF2B5EF4-FFF2-40B4-BE49-F238E27FC236}">
                  <a16:creationId xmlns:a16="http://schemas.microsoft.com/office/drawing/2014/main" id="{3ADE7BC8-E45A-4DE4-B06B-741F43AFC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026" y="2945511"/>
              <a:ext cx="9525" cy="9525"/>
            </a:xfrm>
            <a:custGeom>
              <a:avLst/>
              <a:gdLst>
                <a:gd name="T0" fmla="*/ 3 w 9525"/>
                <a:gd name="T1" fmla="*/ 48996600 h 9525"/>
                <a:gd name="T2" fmla="*/ 10671 w 9525"/>
                <a:gd name="T3" fmla="*/ 61693425 h 9525"/>
                <a:gd name="T4" fmla="*/ 8004 w 9525"/>
                <a:gd name="T5" fmla="*/ 0 h 9525"/>
                <a:gd name="T6" fmla="*/ 3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" y="5144"/>
                  </a:moveTo>
                  <a:cubicBezTo>
                    <a:pt x="3527" y="5620"/>
                    <a:pt x="7051" y="6001"/>
                    <a:pt x="10671" y="6477"/>
                  </a:cubicBezTo>
                  <a:cubicBezTo>
                    <a:pt x="11623" y="3048"/>
                    <a:pt x="11052" y="762"/>
                    <a:pt x="8004" y="0"/>
                  </a:cubicBezTo>
                  <a:cubicBezTo>
                    <a:pt x="8861" y="5715"/>
                    <a:pt x="-188" y="286"/>
                    <a:pt x="3" y="5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4" name="Freeform: Shape 1499">
              <a:extLst>
                <a:ext uri="{FF2B5EF4-FFF2-40B4-BE49-F238E27FC236}">
                  <a16:creationId xmlns:a16="http://schemas.microsoft.com/office/drawing/2014/main" id="{89AE5847-B405-4F3F-ACFE-A025F251A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493" y="3622754"/>
              <a:ext cx="9525" cy="9525"/>
            </a:xfrm>
            <a:custGeom>
              <a:avLst/>
              <a:gdLst>
                <a:gd name="T0" fmla="*/ 12573 w 9525"/>
                <a:gd name="T1" fmla="*/ 13458825 h 9525"/>
                <a:gd name="T2" fmla="*/ 0 w 9525"/>
                <a:gd name="T3" fmla="*/ 12553950 h 9525"/>
                <a:gd name="T4" fmla="*/ 12573 w 9525"/>
                <a:gd name="T5" fmla="*/ 13458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573" y="1413"/>
                  </a:moveTo>
                  <a:cubicBezTo>
                    <a:pt x="8763" y="1889"/>
                    <a:pt x="1238" y="-1921"/>
                    <a:pt x="0" y="1318"/>
                  </a:cubicBezTo>
                  <a:cubicBezTo>
                    <a:pt x="3334" y="4080"/>
                    <a:pt x="10287" y="7223"/>
                    <a:pt x="12573" y="14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5" name="Freeform: Shape 1500">
              <a:extLst>
                <a:ext uri="{FF2B5EF4-FFF2-40B4-BE49-F238E27FC236}">
                  <a16:creationId xmlns:a16="http://schemas.microsoft.com/office/drawing/2014/main" id="{1F7B258A-BD70-40FC-B27A-D7D429EF9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096" y="3100483"/>
              <a:ext cx="9525" cy="9525"/>
            </a:xfrm>
            <a:custGeom>
              <a:avLst/>
              <a:gdLst>
                <a:gd name="T0" fmla="*/ 74171175 w 9525"/>
                <a:gd name="T1" fmla="*/ 8162925 h 9525"/>
                <a:gd name="T2" fmla="*/ 7038975 w 9525"/>
                <a:gd name="T3" fmla="*/ 0 h 9525"/>
                <a:gd name="T4" fmla="*/ 32442150 w 9525"/>
                <a:gd name="T5" fmla="*/ 61693425 h 9525"/>
                <a:gd name="T6" fmla="*/ 741711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7" y="857"/>
                  </a:moveTo>
                  <a:cubicBezTo>
                    <a:pt x="5406" y="572"/>
                    <a:pt x="3120" y="286"/>
                    <a:pt x="739" y="0"/>
                  </a:cubicBezTo>
                  <a:cubicBezTo>
                    <a:pt x="739" y="2762"/>
                    <a:pt x="-2119" y="7334"/>
                    <a:pt x="3406" y="6477"/>
                  </a:cubicBezTo>
                  <a:cubicBezTo>
                    <a:pt x="2072" y="1524"/>
                    <a:pt x="6740" y="3143"/>
                    <a:pt x="7787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6" name="Freeform: Shape 1501">
              <a:extLst>
                <a:ext uri="{FF2B5EF4-FFF2-40B4-BE49-F238E27FC236}">
                  <a16:creationId xmlns:a16="http://schemas.microsoft.com/office/drawing/2014/main" id="{3CA5BA76-2FAF-428D-A6A3-7684E5D0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366" y="3316332"/>
              <a:ext cx="9525" cy="9525"/>
            </a:xfrm>
            <a:custGeom>
              <a:avLst/>
              <a:gdLst>
                <a:gd name="T0" fmla="*/ 11941 w 9525"/>
                <a:gd name="T1" fmla="*/ 46148625 h 9525"/>
                <a:gd name="T2" fmla="*/ 35 w 9525"/>
                <a:gd name="T3" fmla="*/ 2600325 h 9525"/>
                <a:gd name="T4" fmla="*/ 4226 w 9525"/>
                <a:gd name="T5" fmla="*/ 80619600 h 9525"/>
                <a:gd name="T6" fmla="*/ 11941 w 9525"/>
                <a:gd name="T7" fmla="*/ 46148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941" y="4845"/>
                  </a:moveTo>
                  <a:cubicBezTo>
                    <a:pt x="12703" y="-2489"/>
                    <a:pt x="3178" y="844"/>
                    <a:pt x="35" y="273"/>
                  </a:cubicBezTo>
                  <a:cubicBezTo>
                    <a:pt x="-347" y="4178"/>
                    <a:pt x="2511" y="5988"/>
                    <a:pt x="4226" y="8464"/>
                  </a:cubicBezTo>
                  <a:cubicBezTo>
                    <a:pt x="6131" y="6464"/>
                    <a:pt x="6512" y="2845"/>
                    <a:pt x="11941" y="4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7" name="Freeform: Shape 1502">
              <a:extLst>
                <a:ext uri="{FF2B5EF4-FFF2-40B4-BE49-F238E27FC236}">
                  <a16:creationId xmlns:a16="http://schemas.microsoft.com/office/drawing/2014/main" id="{8659C5CA-B2F9-46EF-943D-E713D4544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679" y="3783616"/>
              <a:ext cx="9525" cy="9525"/>
            </a:xfrm>
            <a:custGeom>
              <a:avLst/>
              <a:gdLst>
                <a:gd name="T0" fmla="*/ 8287 w 9525"/>
                <a:gd name="T1" fmla="*/ 86191725 h 9525"/>
                <a:gd name="T2" fmla="*/ 8477 w 9525"/>
                <a:gd name="T3" fmla="*/ 64417575 h 9525"/>
                <a:gd name="T4" fmla="*/ 9334 w 9525"/>
                <a:gd name="T5" fmla="*/ 29937075 h 9525"/>
                <a:gd name="T6" fmla="*/ 9239 w 9525"/>
                <a:gd name="T7" fmla="*/ 30851475 h 9525"/>
                <a:gd name="T8" fmla="*/ 7810 w 9525"/>
                <a:gd name="T9" fmla="*/ 13611225 h 9525"/>
                <a:gd name="T10" fmla="*/ 9525 w 9525"/>
                <a:gd name="T11" fmla="*/ 0 h 9525"/>
                <a:gd name="T12" fmla="*/ 0 w 9525"/>
                <a:gd name="T13" fmla="*/ 38100000 h 9525"/>
                <a:gd name="T14" fmla="*/ 1619 w 9525"/>
                <a:gd name="T15" fmla="*/ 68951475 h 9525"/>
                <a:gd name="T16" fmla="*/ 4286 w 9525"/>
                <a:gd name="T17" fmla="*/ 71675625 h 9525"/>
                <a:gd name="T18" fmla="*/ 8287 w 9525"/>
                <a:gd name="T19" fmla="*/ 86191725 h 9525"/>
                <a:gd name="T20" fmla="*/ 7334 w 9525"/>
                <a:gd name="T21" fmla="*/ 15420975 h 9525"/>
                <a:gd name="T22" fmla="*/ 5239 w 9525"/>
                <a:gd name="T23" fmla="*/ 39014400 h 9525"/>
                <a:gd name="T24" fmla="*/ 7334 w 9525"/>
                <a:gd name="T25" fmla="*/ 15420975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8287" y="9049"/>
                  </a:moveTo>
                  <a:cubicBezTo>
                    <a:pt x="8096" y="8477"/>
                    <a:pt x="8287" y="7620"/>
                    <a:pt x="8477" y="6763"/>
                  </a:cubicBezTo>
                  <a:cubicBezTo>
                    <a:pt x="10858" y="5906"/>
                    <a:pt x="12097" y="4477"/>
                    <a:pt x="9334" y="3143"/>
                  </a:cubicBezTo>
                  <a:cubicBezTo>
                    <a:pt x="9334" y="3239"/>
                    <a:pt x="9239" y="3239"/>
                    <a:pt x="9239" y="3239"/>
                  </a:cubicBezTo>
                  <a:cubicBezTo>
                    <a:pt x="9239" y="2286"/>
                    <a:pt x="8954" y="1524"/>
                    <a:pt x="7810" y="1429"/>
                  </a:cubicBezTo>
                  <a:cubicBezTo>
                    <a:pt x="8572" y="1143"/>
                    <a:pt x="9239" y="762"/>
                    <a:pt x="9525" y="0"/>
                  </a:cubicBezTo>
                  <a:cubicBezTo>
                    <a:pt x="5239" y="191"/>
                    <a:pt x="1524" y="1048"/>
                    <a:pt x="0" y="4000"/>
                  </a:cubicBezTo>
                  <a:cubicBezTo>
                    <a:pt x="1429" y="4477"/>
                    <a:pt x="2000" y="5429"/>
                    <a:pt x="1619" y="7239"/>
                  </a:cubicBezTo>
                  <a:cubicBezTo>
                    <a:pt x="2381" y="7429"/>
                    <a:pt x="3334" y="7525"/>
                    <a:pt x="4286" y="7525"/>
                  </a:cubicBezTo>
                  <a:cubicBezTo>
                    <a:pt x="4763" y="8287"/>
                    <a:pt x="5905" y="8763"/>
                    <a:pt x="8287" y="9049"/>
                  </a:cubicBezTo>
                  <a:close/>
                  <a:moveTo>
                    <a:pt x="7334" y="1619"/>
                  </a:moveTo>
                  <a:cubicBezTo>
                    <a:pt x="6667" y="2381"/>
                    <a:pt x="5905" y="3239"/>
                    <a:pt x="5239" y="4096"/>
                  </a:cubicBezTo>
                  <a:cubicBezTo>
                    <a:pt x="5429" y="2667"/>
                    <a:pt x="6287" y="2096"/>
                    <a:pt x="7334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8" name="Freeform: Shape 1503">
              <a:extLst>
                <a:ext uri="{FF2B5EF4-FFF2-40B4-BE49-F238E27FC236}">
                  <a16:creationId xmlns:a16="http://schemas.microsoft.com/office/drawing/2014/main" id="{A643B97F-E045-471F-ACB6-A8F41DD58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785" y="4193696"/>
              <a:ext cx="9525" cy="9525"/>
            </a:xfrm>
            <a:custGeom>
              <a:avLst/>
              <a:gdLst>
                <a:gd name="T0" fmla="*/ 66960750 w 9525"/>
                <a:gd name="T1" fmla="*/ 7886700 h 9525"/>
                <a:gd name="T2" fmla="*/ 43376850 w 9525"/>
                <a:gd name="T3" fmla="*/ 48710850 h 9525"/>
                <a:gd name="T4" fmla="*/ 66960750 w 9525"/>
                <a:gd name="T5" fmla="*/ 7886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0" y="828"/>
                  </a:moveTo>
                  <a:cubicBezTo>
                    <a:pt x="-2685" y="-3363"/>
                    <a:pt x="-1161" y="9972"/>
                    <a:pt x="4554" y="5114"/>
                  </a:cubicBezTo>
                  <a:cubicBezTo>
                    <a:pt x="-399" y="3685"/>
                    <a:pt x="7697" y="3114"/>
                    <a:pt x="7030" y="8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799" name="Freeform: Shape 1504">
              <a:extLst>
                <a:ext uri="{FF2B5EF4-FFF2-40B4-BE49-F238E27FC236}">
                  <a16:creationId xmlns:a16="http://schemas.microsoft.com/office/drawing/2014/main" id="{B1FF3EB0-1AEB-4D67-BA02-2EB17B15B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954" y="4293024"/>
              <a:ext cx="9525" cy="9525"/>
            </a:xfrm>
            <a:custGeom>
              <a:avLst/>
              <a:gdLst>
                <a:gd name="T0" fmla="*/ 0 w 9525"/>
                <a:gd name="T1" fmla="*/ 23479125 h 9525"/>
                <a:gd name="T2" fmla="*/ 11049 w 9525"/>
                <a:gd name="T3" fmla="*/ 7143750 h 9525"/>
                <a:gd name="T4" fmla="*/ 0 w 9525"/>
                <a:gd name="T5" fmla="*/ 23479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65"/>
                  </a:moveTo>
                  <a:cubicBezTo>
                    <a:pt x="3810" y="1989"/>
                    <a:pt x="11906" y="6465"/>
                    <a:pt x="11049" y="750"/>
                  </a:cubicBezTo>
                  <a:cubicBezTo>
                    <a:pt x="6382" y="274"/>
                    <a:pt x="762" y="-1345"/>
                    <a:pt x="0" y="24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0" name="Freeform: Shape 1505">
              <a:extLst>
                <a:ext uri="{FF2B5EF4-FFF2-40B4-BE49-F238E27FC236}">
                  <a16:creationId xmlns:a16="http://schemas.microsoft.com/office/drawing/2014/main" id="{581DB8BA-B06C-4854-AC28-BD5ADEE29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444" y="2990238"/>
              <a:ext cx="9525" cy="9525"/>
            </a:xfrm>
            <a:custGeom>
              <a:avLst/>
              <a:gdLst>
                <a:gd name="T0" fmla="*/ 31384875 w 9525"/>
                <a:gd name="T1" fmla="*/ 85667850 h 9525"/>
                <a:gd name="T2" fmla="*/ 60426600 w 9525"/>
                <a:gd name="T3" fmla="*/ 1295400 h 9525"/>
                <a:gd name="T4" fmla="*/ 31384875 w 9525"/>
                <a:gd name="T5" fmla="*/ 8566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95" y="8994"/>
                  </a:moveTo>
                  <a:cubicBezTo>
                    <a:pt x="7201" y="9280"/>
                    <a:pt x="4915" y="2613"/>
                    <a:pt x="6344" y="136"/>
                  </a:cubicBezTo>
                  <a:cubicBezTo>
                    <a:pt x="2057" y="-1293"/>
                    <a:pt x="-3753" y="8994"/>
                    <a:pt x="3295" y="89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1" name="Freeform: Shape 1506">
              <a:extLst>
                <a:ext uri="{FF2B5EF4-FFF2-40B4-BE49-F238E27FC236}">
                  <a16:creationId xmlns:a16="http://schemas.microsoft.com/office/drawing/2014/main" id="{8DF3018A-D476-487B-B74D-5BF11B91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232" y="3771138"/>
              <a:ext cx="9525" cy="9525"/>
            </a:xfrm>
            <a:custGeom>
              <a:avLst/>
              <a:gdLst>
                <a:gd name="T0" fmla="*/ 84543900 w 9525"/>
                <a:gd name="T1" fmla="*/ 78028800 h 9525"/>
                <a:gd name="T2" fmla="*/ 44615100 w 9525"/>
                <a:gd name="T3" fmla="*/ 0 h 9525"/>
                <a:gd name="T4" fmla="*/ 1076325 w 9525"/>
                <a:gd name="T5" fmla="*/ 68046600 h 9525"/>
                <a:gd name="T6" fmla="*/ 84543900 w 9525"/>
                <a:gd name="T7" fmla="*/ 78028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76" y="8192"/>
                  </a:moveTo>
                  <a:cubicBezTo>
                    <a:pt x="10876" y="3334"/>
                    <a:pt x="5923" y="2762"/>
                    <a:pt x="4684" y="0"/>
                  </a:cubicBezTo>
                  <a:cubicBezTo>
                    <a:pt x="3542" y="2762"/>
                    <a:pt x="-745" y="2096"/>
                    <a:pt x="113" y="7144"/>
                  </a:cubicBezTo>
                  <a:cubicBezTo>
                    <a:pt x="4494" y="7429"/>
                    <a:pt x="5923" y="4953"/>
                    <a:pt x="8876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2" name="Freeform: Shape 1507">
              <a:extLst>
                <a:ext uri="{FF2B5EF4-FFF2-40B4-BE49-F238E27FC236}">
                  <a16:creationId xmlns:a16="http://schemas.microsoft.com/office/drawing/2014/main" id="{431B1CC5-0751-42AA-AC77-077965864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3122295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6477" y="7620"/>
                    <a:pt x="11239" y="762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3" name="Freeform: Shape 1508">
              <a:extLst>
                <a:ext uri="{FF2B5EF4-FFF2-40B4-BE49-F238E27FC236}">
                  <a16:creationId xmlns:a16="http://schemas.microsoft.com/office/drawing/2014/main" id="{06D2244D-EB6E-4939-9AF8-58D0369F5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175" y="3175730"/>
              <a:ext cx="9525" cy="9525"/>
            </a:xfrm>
            <a:custGeom>
              <a:avLst/>
              <a:gdLst>
                <a:gd name="T0" fmla="*/ 12990 w 9525"/>
                <a:gd name="T1" fmla="*/ 10668 h 9525"/>
                <a:gd name="T2" fmla="*/ 1846 w 9525"/>
                <a:gd name="T3" fmla="*/ 0 h 9525"/>
                <a:gd name="T4" fmla="*/ 4513 w 9525"/>
                <a:gd name="T5" fmla="*/ 18859 h 9525"/>
                <a:gd name="T6" fmla="*/ 12990 w 9525"/>
                <a:gd name="T7" fmla="*/ 10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90" y="10668"/>
                  </a:moveTo>
                  <a:cubicBezTo>
                    <a:pt x="226" y="13049"/>
                    <a:pt x="7942" y="2000"/>
                    <a:pt x="1846" y="0"/>
                  </a:cubicBezTo>
                  <a:cubicBezTo>
                    <a:pt x="226" y="9239"/>
                    <a:pt x="-2345" y="13525"/>
                    <a:pt x="4513" y="18859"/>
                  </a:cubicBezTo>
                  <a:cubicBezTo>
                    <a:pt x="4132" y="10192"/>
                    <a:pt x="6513" y="16383"/>
                    <a:pt x="1299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4" name="Freeform: Shape 1509">
              <a:extLst>
                <a:ext uri="{FF2B5EF4-FFF2-40B4-BE49-F238E27FC236}">
                  <a16:creationId xmlns:a16="http://schemas.microsoft.com/office/drawing/2014/main" id="{EBDB13F9-38F4-4035-B2DA-1D656DDA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850" y="4842224"/>
              <a:ext cx="9525" cy="9525"/>
            </a:xfrm>
            <a:custGeom>
              <a:avLst/>
              <a:gdLst>
                <a:gd name="T0" fmla="*/ 14049375 w 9525"/>
                <a:gd name="T1" fmla="*/ 0 h 9525"/>
                <a:gd name="T2" fmla="*/ 4076700 w 9525"/>
                <a:gd name="T3" fmla="*/ 71675625 h 9525"/>
                <a:gd name="T4" fmla="*/ 58512075 w 9525"/>
                <a:gd name="T5" fmla="*/ 48996600 h 9525"/>
                <a:gd name="T6" fmla="*/ 14049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5" y="0"/>
                  </a:moveTo>
                  <a:cubicBezTo>
                    <a:pt x="-429" y="4477"/>
                    <a:pt x="-144" y="2762"/>
                    <a:pt x="428" y="7525"/>
                  </a:cubicBezTo>
                  <a:cubicBezTo>
                    <a:pt x="3476" y="8001"/>
                    <a:pt x="5095" y="6953"/>
                    <a:pt x="6143" y="5144"/>
                  </a:cubicBezTo>
                  <a:cubicBezTo>
                    <a:pt x="2809" y="4572"/>
                    <a:pt x="5667" y="0"/>
                    <a:pt x="14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5" name="Freeform: Shape 1510">
              <a:extLst>
                <a:ext uri="{FF2B5EF4-FFF2-40B4-BE49-F238E27FC236}">
                  <a16:creationId xmlns:a16="http://schemas.microsoft.com/office/drawing/2014/main" id="{AE301E7A-35E1-48A4-907A-3B8E123A9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498" y="3070509"/>
              <a:ext cx="9525" cy="9525"/>
            </a:xfrm>
            <a:custGeom>
              <a:avLst/>
              <a:gdLst>
                <a:gd name="T0" fmla="*/ 11525 w 9525"/>
                <a:gd name="T1" fmla="*/ 5162550 h 9525"/>
                <a:gd name="T2" fmla="*/ 0 w 9525"/>
                <a:gd name="T3" fmla="*/ 50520600 h 9525"/>
                <a:gd name="T4" fmla="*/ 11525 w 9525"/>
                <a:gd name="T5" fmla="*/ 5162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542"/>
                  </a:moveTo>
                  <a:cubicBezTo>
                    <a:pt x="5048" y="-887"/>
                    <a:pt x="953" y="447"/>
                    <a:pt x="0" y="5304"/>
                  </a:cubicBezTo>
                  <a:cubicBezTo>
                    <a:pt x="5334" y="8447"/>
                    <a:pt x="10096" y="6352"/>
                    <a:pt x="11525" y="5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6" name="Freeform: Shape 1511">
              <a:extLst>
                <a:ext uri="{FF2B5EF4-FFF2-40B4-BE49-F238E27FC236}">
                  <a16:creationId xmlns:a16="http://schemas.microsoft.com/office/drawing/2014/main" id="{2271593A-BFEB-4AE8-928A-958B076EB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08" y="4178141"/>
              <a:ext cx="9525" cy="9525"/>
            </a:xfrm>
            <a:custGeom>
              <a:avLst/>
              <a:gdLst>
                <a:gd name="T0" fmla="*/ 0 w 9525"/>
                <a:gd name="T1" fmla="*/ 57159525 h 9525"/>
                <a:gd name="T2" fmla="*/ 75304650 w 9525"/>
                <a:gd name="T3" fmla="*/ 8162925 h 9525"/>
                <a:gd name="T4" fmla="*/ 8162925 w 9525"/>
                <a:gd name="T5" fmla="*/ 0 h 9525"/>
                <a:gd name="T6" fmla="*/ 0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001"/>
                  </a:moveTo>
                  <a:cubicBezTo>
                    <a:pt x="6667" y="8763"/>
                    <a:pt x="5143" y="2381"/>
                    <a:pt x="7906" y="857"/>
                  </a:cubicBezTo>
                  <a:cubicBezTo>
                    <a:pt x="5525" y="572"/>
                    <a:pt x="3143" y="286"/>
                    <a:pt x="857" y="0"/>
                  </a:cubicBezTo>
                  <a:cubicBezTo>
                    <a:pt x="571" y="1905"/>
                    <a:pt x="286" y="3905"/>
                    <a:pt x="0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7" name="Freeform: Shape 1512">
              <a:extLst>
                <a:ext uri="{FF2B5EF4-FFF2-40B4-BE49-F238E27FC236}">
                  <a16:creationId xmlns:a16="http://schemas.microsoft.com/office/drawing/2014/main" id="{C8625CA9-EC74-4F1E-A676-3D55337A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48" y="4546648"/>
              <a:ext cx="9525" cy="9525"/>
            </a:xfrm>
            <a:custGeom>
              <a:avLst/>
              <a:gdLst>
                <a:gd name="T0" fmla="*/ 79248000 w 9525"/>
                <a:gd name="T1" fmla="*/ 53673375 h 9525"/>
                <a:gd name="T2" fmla="*/ 1228725 w 9525"/>
                <a:gd name="T3" fmla="*/ 152400 h 9525"/>
                <a:gd name="T4" fmla="*/ 24812625 w 9525"/>
                <a:gd name="T5" fmla="*/ 76361925 h 9525"/>
                <a:gd name="T6" fmla="*/ 79248000 w 9525"/>
                <a:gd name="T7" fmla="*/ 53673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320" y="5635"/>
                  </a:moveTo>
                  <a:cubicBezTo>
                    <a:pt x="1462" y="6397"/>
                    <a:pt x="6320" y="-366"/>
                    <a:pt x="129" y="16"/>
                  </a:cubicBezTo>
                  <a:cubicBezTo>
                    <a:pt x="-633" y="3730"/>
                    <a:pt x="2224" y="5064"/>
                    <a:pt x="2605" y="8017"/>
                  </a:cubicBezTo>
                  <a:cubicBezTo>
                    <a:pt x="5558" y="8398"/>
                    <a:pt x="7272" y="7350"/>
                    <a:pt x="8320" y="56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8" name="Freeform: Shape 1513">
              <a:extLst>
                <a:ext uri="{FF2B5EF4-FFF2-40B4-BE49-F238E27FC236}">
                  <a16:creationId xmlns:a16="http://schemas.microsoft.com/office/drawing/2014/main" id="{4680F38E-4F43-4029-B393-D35C7A2F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464" y="3036094"/>
              <a:ext cx="9525" cy="9525"/>
            </a:xfrm>
            <a:custGeom>
              <a:avLst/>
              <a:gdLst>
                <a:gd name="T0" fmla="*/ 5129 w 9525"/>
                <a:gd name="T1" fmla="*/ 0 h 9525"/>
                <a:gd name="T2" fmla="*/ 1129 w 9525"/>
                <a:gd name="T3" fmla="*/ 2572 h 9525"/>
                <a:gd name="T4" fmla="*/ 10273 w 9525"/>
                <a:gd name="T5" fmla="*/ 14478 h 9525"/>
                <a:gd name="T6" fmla="*/ 16655 w 9525"/>
                <a:gd name="T7" fmla="*/ 7525 h 9525"/>
                <a:gd name="T8" fmla="*/ 512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29" y="0"/>
                  </a:moveTo>
                  <a:cubicBezTo>
                    <a:pt x="4844" y="2000"/>
                    <a:pt x="1795" y="952"/>
                    <a:pt x="1129" y="2572"/>
                  </a:cubicBezTo>
                  <a:cubicBezTo>
                    <a:pt x="-3539" y="10477"/>
                    <a:pt x="7606" y="3619"/>
                    <a:pt x="10273" y="14478"/>
                  </a:cubicBezTo>
                  <a:cubicBezTo>
                    <a:pt x="10463" y="10001"/>
                    <a:pt x="14369" y="9715"/>
                    <a:pt x="16655" y="7525"/>
                  </a:cubicBezTo>
                  <a:cubicBezTo>
                    <a:pt x="13892" y="4286"/>
                    <a:pt x="12464" y="286"/>
                    <a:pt x="5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09" name="Freeform: Shape 1514">
              <a:extLst>
                <a:ext uri="{FF2B5EF4-FFF2-40B4-BE49-F238E27FC236}">
                  <a16:creationId xmlns:a16="http://schemas.microsoft.com/office/drawing/2014/main" id="{9B6F62CA-E6AC-43D1-8470-24B428055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417" y="3202972"/>
              <a:ext cx="9525" cy="9525"/>
            </a:xfrm>
            <a:custGeom>
              <a:avLst/>
              <a:gdLst>
                <a:gd name="T0" fmla="*/ 7562850 w 9525"/>
                <a:gd name="T1" fmla="*/ 0 h 9525"/>
                <a:gd name="T2" fmla="*/ 52016025 w 9525"/>
                <a:gd name="T3" fmla="*/ 49901475 h 9525"/>
                <a:gd name="T4" fmla="*/ 31146750 w 9525"/>
                <a:gd name="T5" fmla="*/ 76209525 h 9525"/>
                <a:gd name="T6" fmla="*/ 74695050 w 9525"/>
                <a:gd name="T7" fmla="*/ 8162925 h 9525"/>
                <a:gd name="T8" fmla="*/ 75628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94" y="0"/>
                  </a:moveTo>
                  <a:cubicBezTo>
                    <a:pt x="-2731" y="5048"/>
                    <a:pt x="6699" y="1714"/>
                    <a:pt x="5461" y="5239"/>
                  </a:cubicBezTo>
                  <a:cubicBezTo>
                    <a:pt x="4032" y="5429"/>
                    <a:pt x="3175" y="6191"/>
                    <a:pt x="3270" y="8001"/>
                  </a:cubicBezTo>
                  <a:cubicBezTo>
                    <a:pt x="8985" y="10287"/>
                    <a:pt x="6699" y="3619"/>
                    <a:pt x="7842" y="857"/>
                  </a:cubicBezTo>
                  <a:cubicBezTo>
                    <a:pt x="5461" y="571"/>
                    <a:pt x="3079" y="286"/>
                    <a:pt x="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0" name="Freeform: Shape 1515">
              <a:extLst>
                <a:ext uri="{FF2B5EF4-FFF2-40B4-BE49-F238E27FC236}">
                  <a16:creationId xmlns:a16="http://schemas.microsoft.com/office/drawing/2014/main" id="{F538051F-0142-42BB-BD75-3B3230EBE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56" y="3280505"/>
              <a:ext cx="9525" cy="9525"/>
            </a:xfrm>
            <a:custGeom>
              <a:avLst/>
              <a:gdLst>
                <a:gd name="T0" fmla="*/ 8858 w 9525"/>
                <a:gd name="T1" fmla="*/ 55340250 h 9525"/>
                <a:gd name="T2" fmla="*/ 11525 w 9525"/>
                <a:gd name="T3" fmla="*/ 0 h 9525"/>
                <a:gd name="T4" fmla="*/ 0 w 9525"/>
                <a:gd name="T5" fmla="*/ 45367575 h 9525"/>
                <a:gd name="T6" fmla="*/ 8858 w 9525"/>
                <a:gd name="T7" fmla="*/ 553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5810"/>
                  </a:moveTo>
                  <a:cubicBezTo>
                    <a:pt x="8858" y="2858"/>
                    <a:pt x="11335" y="2667"/>
                    <a:pt x="11525" y="0"/>
                  </a:cubicBezTo>
                  <a:cubicBezTo>
                    <a:pt x="6858" y="667"/>
                    <a:pt x="3905" y="3143"/>
                    <a:pt x="0" y="4763"/>
                  </a:cubicBezTo>
                  <a:cubicBezTo>
                    <a:pt x="5525" y="6382"/>
                    <a:pt x="5810" y="2572"/>
                    <a:pt x="8858" y="5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1" name="Freeform: Shape 1516">
              <a:extLst>
                <a:ext uri="{FF2B5EF4-FFF2-40B4-BE49-F238E27FC236}">
                  <a16:creationId xmlns:a16="http://schemas.microsoft.com/office/drawing/2014/main" id="{FC5BABCB-8E26-4F91-AA56-07BE3A184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91" y="3699796"/>
              <a:ext cx="9525" cy="9525"/>
            </a:xfrm>
            <a:custGeom>
              <a:avLst/>
              <a:gdLst>
                <a:gd name="T0" fmla="*/ 10573 w 9525"/>
                <a:gd name="T1" fmla="*/ 2000 h 9525"/>
                <a:gd name="T2" fmla="*/ 4858 w 9525"/>
                <a:gd name="T3" fmla="*/ 4382 h 9525"/>
                <a:gd name="T4" fmla="*/ 4667 w 9525"/>
                <a:gd name="T5" fmla="*/ 4286 h 9525"/>
                <a:gd name="T6" fmla="*/ 667 w 9525"/>
                <a:gd name="T7" fmla="*/ 0 h 9525"/>
                <a:gd name="T8" fmla="*/ 0 w 9525"/>
                <a:gd name="T9" fmla="*/ 9430 h 9525"/>
                <a:gd name="T10" fmla="*/ 7144 w 9525"/>
                <a:gd name="T11" fmla="*/ 13145 h 9525"/>
                <a:gd name="T12" fmla="*/ 4858 w 9525"/>
                <a:gd name="T13" fmla="*/ 7525 h 9525"/>
                <a:gd name="T14" fmla="*/ 7906 w 9525"/>
                <a:gd name="T15" fmla="*/ 7906 h 9525"/>
                <a:gd name="T16" fmla="*/ 10573 w 9525"/>
                <a:gd name="T17" fmla="*/ 2000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573" y="2000"/>
                  </a:moveTo>
                  <a:cubicBezTo>
                    <a:pt x="7144" y="1143"/>
                    <a:pt x="6763" y="3620"/>
                    <a:pt x="4858" y="4382"/>
                  </a:cubicBezTo>
                  <a:cubicBezTo>
                    <a:pt x="4763" y="4382"/>
                    <a:pt x="4763" y="4286"/>
                    <a:pt x="4667" y="4286"/>
                  </a:cubicBezTo>
                  <a:cubicBezTo>
                    <a:pt x="4286" y="2667"/>
                    <a:pt x="3429" y="1238"/>
                    <a:pt x="667" y="0"/>
                  </a:cubicBezTo>
                  <a:cubicBezTo>
                    <a:pt x="381" y="3143"/>
                    <a:pt x="191" y="6287"/>
                    <a:pt x="0" y="9430"/>
                  </a:cubicBezTo>
                  <a:cubicBezTo>
                    <a:pt x="4286" y="8858"/>
                    <a:pt x="10192" y="17621"/>
                    <a:pt x="7144" y="13145"/>
                  </a:cubicBezTo>
                  <a:cubicBezTo>
                    <a:pt x="4858" y="11525"/>
                    <a:pt x="4858" y="9525"/>
                    <a:pt x="4858" y="7525"/>
                  </a:cubicBezTo>
                  <a:cubicBezTo>
                    <a:pt x="5715" y="7715"/>
                    <a:pt x="6763" y="7811"/>
                    <a:pt x="7906" y="7906"/>
                  </a:cubicBezTo>
                  <a:cubicBezTo>
                    <a:pt x="8763" y="5810"/>
                    <a:pt x="10858" y="5239"/>
                    <a:pt x="10573" y="2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2" name="Freeform: Shape 1517">
              <a:extLst>
                <a:ext uri="{FF2B5EF4-FFF2-40B4-BE49-F238E27FC236}">
                  <a16:creationId xmlns:a16="http://schemas.microsoft.com/office/drawing/2014/main" id="{7620551E-521A-4A8A-8B80-5699D0748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579" y="4073954"/>
              <a:ext cx="9525" cy="19050"/>
            </a:xfrm>
            <a:custGeom>
              <a:avLst/>
              <a:gdLst>
                <a:gd name="T0" fmla="*/ 756 w 9525"/>
                <a:gd name="T1" fmla="*/ 4746 h 19050"/>
                <a:gd name="T2" fmla="*/ 7138 w 9525"/>
                <a:gd name="T3" fmla="*/ 10175 h 19050"/>
                <a:gd name="T4" fmla="*/ 9329 w 9525"/>
                <a:gd name="T5" fmla="*/ 19700 h 19050"/>
                <a:gd name="T6" fmla="*/ 14853 w 9525"/>
                <a:gd name="T7" fmla="*/ 6556 h 19050"/>
                <a:gd name="T8" fmla="*/ 9805 w 9525"/>
                <a:gd name="T9" fmla="*/ 4365 h 19050"/>
                <a:gd name="T10" fmla="*/ 17330 w 9525"/>
                <a:gd name="T11" fmla="*/ 2270 h 19050"/>
                <a:gd name="T12" fmla="*/ 756 w 9525"/>
                <a:gd name="T13" fmla="*/ 4746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19050">
                  <a:moveTo>
                    <a:pt x="756" y="4746"/>
                  </a:moveTo>
                  <a:cubicBezTo>
                    <a:pt x="-2959" y="10366"/>
                    <a:pt x="8281" y="6175"/>
                    <a:pt x="7138" y="10175"/>
                  </a:cubicBezTo>
                  <a:cubicBezTo>
                    <a:pt x="470" y="8651"/>
                    <a:pt x="3995" y="20367"/>
                    <a:pt x="9329" y="19700"/>
                  </a:cubicBezTo>
                  <a:cubicBezTo>
                    <a:pt x="6947" y="14081"/>
                    <a:pt x="11043" y="9985"/>
                    <a:pt x="14853" y="6556"/>
                  </a:cubicBezTo>
                  <a:cubicBezTo>
                    <a:pt x="12853" y="6080"/>
                    <a:pt x="9805" y="6175"/>
                    <a:pt x="9805" y="4365"/>
                  </a:cubicBezTo>
                  <a:cubicBezTo>
                    <a:pt x="11234" y="2460"/>
                    <a:pt x="16663" y="4937"/>
                    <a:pt x="17330" y="2270"/>
                  </a:cubicBezTo>
                  <a:cubicBezTo>
                    <a:pt x="9995" y="-4684"/>
                    <a:pt x="8567" y="6746"/>
                    <a:pt x="756" y="47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3" name="Freeform: Shape 1518">
              <a:extLst>
                <a:ext uri="{FF2B5EF4-FFF2-40B4-BE49-F238E27FC236}">
                  <a16:creationId xmlns:a16="http://schemas.microsoft.com/office/drawing/2014/main" id="{C592E349-8FA9-4CEA-AD73-613F31DFC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021" y="3056573"/>
              <a:ext cx="9525" cy="9525"/>
            </a:xfrm>
            <a:custGeom>
              <a:avLst/>
              <a:gdLst>
                <a:gd name="T0" fmla="*/ 0 w 9525"/>
                <a:gd name="T1" fmla="*/ 2857 h 9525"/>
                <a:gd name="T2" fmla="*/ 55340250 w 9525"/>
                <a:gd name="T3" fmla="*/ 12764 h 9525"/>
                <a:gd name="T4" fmla="*/ 55340250 w 9525"/>
                <a:gd name="T5" fmla="*/ 476 h 9525"/>
                <a:gd name="T6" fmla="*/ 21774150 w 9525"/>
                <a:gd name="T7" fmla="*/ 0 h 9525"/>
                <a:gd name="T8" fmla="*/ 0 w 9525"/>
                <a:gd name="T9" fmla="*/ 285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857"/>
                  </a:moveTo>
                  <a:cubicBezTo>
                    <a:pt x="7049" y="4096"/>
                    <a:pt x="-2191" y="10477"/>
                    <a:pt x="5810" y="12764"/>
                  </a:cubicBezTo>
                  <a:cubicBezTo>
                    <a:pt x="6953" y="8001"/>
                    <a:pt x="3620" y="6001"/>
                    <a:pt x="5810" y="476"/>
                  </a:cubicBezTo>
                  <a:cubicBezTo>
                    <a:pt x="4572" y="381"/>
                    <a:pt x="3429" y="190"/>
                    <a:pt x="2286" y="0"/>
                  </a:cubicBezTo>
                  <a:cubicBezTo>
                    <a:pt x="2000" y="1524"/>
                    <a:pt x="571" y="1619"/>
                    <a:pt x="0" y="2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4" name="Freeform: Shape 1519">
              <a:extLst>
                <a:ext uri="{FF2B5EF4-FFF2-40B4-BE49-F238E27FC236}">
                  <a16:creationId xmlns:a16="http://schemas.microsoft.com/office/drawing/2014/main" id="{AAA6460B-84D2-4A00-9C2C-97D2BD229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18" y="3679317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13335 w 9525"/>
                <a:gd name="T3" fmla="*/ 12478 h 9525"/>
                <a:gd name="T4" fmla="*/ 15716 w 9525"/>
                <a:gd name="T5" fmla="*/ 8192 h 9525"/>
                <a:gd name="T6" fmla="*/ 11525 w 9525"/>
                <a:gd name="T7" fmla="*/ 0 h 9525"/>
                <a:gd name="T8" fmla="*/ 0 w 9525"/>
                <a:gd name="T9" fmla="*/ 466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10001" y="3620"/>
                    <a:pt x="9144" y="9716"/>
                    <a:pt x="13335" y="12478"/>
                  </a:cubicBezTo>
                  <a:cubicBezTo>
                    <a:pt x="13716" y="10573"/>
                    <a:pt x="15907" y="10668"/>
                    <a:pt x="15716" y="8192"/>
                  </a:cubicBezTo>
                  <a:cubicBezTo>
                    <a:pt x="13906" y="5715"/>
                    <a:pt x="8192" y="5810"/>
                    <a:pt x="11525" y="0"/>
                  </a:cubicBezTo>
                  <a:cubicBezTo>
                    <a:pt x="4191" y="1524"/>
                    <a:pt x="2953" y="-1048"/>
                    <a:pt x="0" y="4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5" name="Freeform: Shape 1520">
              <a:extLst>
                <a:ext uri="{FF2B5EF4-FFF2-40B4-BE49-F238E27FC236}">
                  <a16:creationId xmlns:a16="http://schemas.microsoft.com/office/drawing/2014/main" id="{673991C9-851A-41CE-B831-CB3BF5B20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036" y="3080668"/>
              <a:ext cx="9525" cy="9525"/>
            </a:xfrm>
            <a:custGeom>
              <a:avLst/>
              <a:gdLst>
                <a:gd name="T0" fmla="*/ 6648450 w 9525"/>
                <a:gd name="T1" fmla="*/ 10290 h 9525"/>
                <a:gd name="T2" fmla="*/ 54730650 w 9525"/>
                <a:gd name="T3" fmla="*/ 98 h 9525"/>
                <a:gd name="T4" fmla="*/ 6648450 w 9525"/>
                <a:gd name="T5" fmla="*/ 1029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98" y="10290"/>
                  </a:moveTo>
                  <a:cubicBezTo>
                    <a:pt x="2603" y="7242"/>
                    <a:pt x="6032" y="5718"/>
                    <a:pt x="5746" y="98"/>
                  </a:cubicBezTo>
                  <a:cubicBezTo>
                    <a:pt x="889" y="-1140"/>
                    <a:pt x="-1207" y="9719"/>
                    <a:pt x="698" y="10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6" name="Freeform: Shape 1521">
              <a:extLst>
                <a:ext uri="{FF2B5EF4-FFF2-40B4-BE49-F238E27FC236}">
                  <a16:creationId xmlns:a16="http://schemas.microsoft.com/office/drawing/2014/main" id="{14683223-4E93-46B0-B63C-ED7F302C1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348" y="3686746"/>
              <a:ext cx="9525" cy="9525"/>
            </a:xfrm>
            <a:custGeom>
              <a:avLst/>
              <a:gdLst>
                <a:gd name="T0" fmla="*/ 5423 w 9525"/>
                <a:gd name="T1" fmla="*/ 14478 h 9525"/>
                <a:gd name="T2" fmla="*/ 10947 w 9525"/>
                <a:gd name="T3" fmla="*/ 13621 h 9525"/>
                <a:gd name="T4" fmla="*/ 11614 w 9525"/>
                <a:gd name="T5" fmla="*/ 9049 h 9525"/>
                <a:gd name="T6" fmla="*/ 280 w 9525"/>
                <a:gd name="T7" fmla="*/ 0 h 9525"/>
                <a:gd name="T8" fmla="*/ 5423 w 9525"/>
                <a:gd name="T9" fmla="*/ 1447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423" y="14478"/>
                  </a:moveTo>
                  <a:cubicBezTo>
                    <a:pt x="5994" y="12763"/>
                    <a:pt x="8471" y="13240"/>
                    <a:pt x="10947" y="13621"/>
                  </a:cubicBezTo>
                  <a:cubicBezTo>
                    <a:pt x="11138" y="12097"/>
                    <a:pt x="11424" y="10573"/>
                    <a:pt x="11614" y="9049"/>
                  </a:cubicBezTo>
                  <a:cubicBezTo>
                    <a:pt x="89" y="11049"/>
                    <a:pt x="5613" y="2000"/>
                    <a:pt x="280" y="0"/>
                  </a:cubicBezTo>
                  <a:cubicBezTo>
                    <a:pt x="-578" y="6572"/>
                    <a:pt x="375" y="11906"/>
                    <a:pt x="5423" y="14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7" name="Freeform: Shape 1522">
              <a:extLst>
                <a:ext uri="{FF2B5EF4-FFF2-40B4-BE49-F238E27FC236}">
                  <a16:creationId xmlns:a16="http://schemas.microsoft.com/office/drawing/2014/main" id="{3D975EA0-9BD4-4709-8C46-E0B9A89DE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616" y="4821650"/>
              <a:ext cx="9525" cy="9525"/>
            </a:xfrm>
            <a:custGeom>
              <a:avLst/>
              <a:gdLst>
                <a:gd name="T0" fmla="*/ 7230 w 9525"/>
                <a:gd name="T1" fmla="*/ 857 h 9525"/>
                <a:gd name="T2" fmla="*/ 181 w 9525"/>
                <a:gd name="T3" fmla="*/ 0 h 9525"/>
                <a:gd name="T4" fmla="*/ 11325 w 9525"/>
                <a:gd name="T5" fmla="*/ 10573 h 9525"/>
                <a:gd name="T6" fmla="*/ 7230 w 9525"/>
                <a:gd name="T7" fmla="*/ 8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30" y="857"/>
                  </a:moveTo>
                  <a:cubicBezTo>
                    <a:pt x="4848" y="571"/>
                    <a:pt x="2562" y="286"/>
                    <a:pt x="181" y="0"/>
                  </a:cubicBezTo>
                  <a:cubicBezTo>
                    <a:pt x="-1343" y="5620"/>
                    <a:pt x="7134" y="17526"/>
                    <a:pt x="11325" y="10573"/>
                  </a:cubicBezTo>
                  <a:cubicBezTo>
                    <a:pt x="4848" y="10668"/>
                    <a:pt x="6563" y="5429"/>
                    <a:pt x="7230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8" name="Freeform: Shape 1523">
              <a:extLst>
                <a:ext uri="{FF2B5EF4-FFF2-40B4-BE49-F238E27FC236}">
                  <a16:creationId xmlns:a16="http://schemas.microsoft.com/office/drawing/2014/main" id="{0EA3F317-A54F-44DB-87C7-0C999341B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711" y="2898490"/>
              <a:ext cx="9525" cy="9525"/>
            </a:xfrm>
            <a:custGeom>
              <a:avLst/>
              <a:gdLst>
                <a:gd name="T0" fmla="*/ 61036200 w 9525"/>
                <a:gd name="T1" fmla="*/ 75904725 h 9525"/>
                <a:gd name="T2" fmla="*/ 54683025 w 9525"/>
                <a:gd name="T3" fmla="*/ 1504950 h 9525"/>
                <a:gd name="T4" fmla="*/ 610362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08" y="7969"/>
                  </a:moveTo>
                  <a:cubicBezTo>
                    <a:pt x="8408" y="3873"/>
                    <a:pt x="4408" y="3778"/>
                    <a:pt x="5741" y="158"/>
                  </a:cubicBezTo>
                  <a:cubicBezTo>
                    <a:pt x="-2926" y="-1366"/>
                    <a:pt x="-1021" y="8635"/>
                    <a:pt x="640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19" name="Freeform: Shape 1524">
              <a:extLst>
                <a:ext uri="{FF2B5EF4-FFF2-40B4-BE49-F238E27FC236}">
                  <a16:creationId xmlns:a16="http://schemas.microsoft.com/office/drawing/2014/main" id="{7E34D2AD-B37B-4A46-A3C2-DB6B13722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542" y="3180073"/>
              <a:ext cx="9525" cy="9525"/>
            </a:xfrm>
            <a:custGeom>
              <a:avLst/>
              <a:gdLst>
                <a:gd name="T0" fmla="*/ 71675625 w 9525"/>
                <a:gd name="T1" fmla="*/ 371475 h 9525"/>
                <a:gd name="T2" fmla="*/ 0 w 9525"/>
                <a:gd name="T3" fmla="*/ 20335875 h 9525"/>
                <a:gd name="T4" fmla="*/ 27222450 w 9525"/>
                <a:gd name="T5" fmla="*/ 67513200 h 9525"/>
                <a:gd name="T6" fmla="*/ 71675625 w 9525"/>
                <a:gd name="T7" fmla="*/ 37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25" y="39"/>
                  </a:moveTo>
                  <a:cubicBezTo>
                    <a:pt x="4191" y="-151"/>
                    <a:pt x="1429" y="325"/>
                    <a:pt x="0" y="2135"/>
                  </a:cubicBezTo>
                  <a:cubicBezTo>
                    <a:pt x="2953" y="2516"/>
                    <a:pt x="381" y="6421"/>
                    <a:pt x="2858" y="7088"/>
                  </a:cubicBezTo>
                  <a:cubicBezTo>
                    <a:pt x="4000" y="4325"/>
                    <a:pt x="8287" y="4992"/>
                    <a:pt x="752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0" name="Freeform: Shape 1525">
              <a:extLst>
                <a:ext uri="{FF2B5EF4-FFF2-40B4-BE49-F238E27FC236}">
                  <a16:creationId xmlns:a16="http://schemas.microsoft.com/office/drawing/2014/main" id="{D493C6CC-95D8-4EFC-A33B-B24AF5B74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656" y="4095201"/>
              <a:ext cx="9525" cy="9525"/>
            </a:xfrm>
            <a:custGeom>
              <a:avLst/>
              <a:gdLst>
                <a:gd name="T0" fmla="*/ 44110275 w 9525"/>
                <a:gd name="T1" fmla="*/ 15693 h 9525"/>
                <a:gd name="T2" fmla="*/ 81314925 w 9525"/>
                <a:gd name="T3" fmla="*/ 834 h 9525"/>
                <a:gd name="T4" fmla="*/ 44110275 w 9525"/>
                <a:gd name="T5" fmla="*/ 1569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31" y="15693"/>
                  </a:moveTo>
                  <a:cubicBezTo>
                    <a:pt x="5870" y="10645"/>
                    <a:pt x="5012" y="3311"/>
                    <a:pt x="8537" y="834"/>
                  </a:cubicBezTo>
                  <a:cubicBezTo>
                    <a:pt x="-1655" y="-3738"/>
                    <a:pt x="-2417" y="11788"/>
                    <a:pt x="4631" y="156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1" name="Freeform: Shape 1526">
              <a:extLst>
                <a:ext uri="{FF2B5EF4-FFF2-40B4-BE49-F238E27FC236}">
                  <a16:creationId xmlns:a16="http://schemas.microsoft.com/office/drawing/2014/main" id="{7110866E-3A6E-4AF3-AB6B-E4A8DDD89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188" y="4312361"/>
              <a:ext cx="9525" cy="9525"/>
            </a:xfrm>
            <a:custGeom>
              <a:avLst/>
              <a:gdLst>
                <a:gd name="T0" fmla="*/ 14516100 w 9525"/>
                <a:gd name="T1" fmla="*/ 15704 h 9525"/>
                <a:gd name="T2" fmla="*/ 79838550 w 9525"/>
                <a:gd name="T3" fmla="*/ 5798 h 9525"/>
                <a:gd name="T4" fmla="*/ 0 w 9525"/>
                <a:gd name="T5" fmla="*/ 1702 h 9525"/>
                <a:gd name="T6" fmla="*/ 14516100 w 9525"/>
                <a:gd name="T7" fmla="*/ 1570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5704"/>
                  </a:moveTo>
                  <a:cubicBezTo>
                    <a:pt x="1810" y="10179"/>
                    <a:pt x="7620" y="10846"/>
                    <a:pt x="8382" y="5798"/>
                  </a:cubicBezTo>
                  <a:cubicBezTo>
                    <a:pt x="3334" y="6560"/>
                    <a:pt x="5620" y="-4013"/>
                    <a:pt x="0" y="1702"/>
                  </a:cubicBezTo>
                  <a:cubicBezTo>
                    <a:pt x="7334" y="4941"/>
                    <a:pt x="-3239" y="11703"/>
                    <a:pt x="1524" y="157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2" name="Freeform: Shape 1527">
              <a:extLst>
                <a:ext uri="{FF2B5EF4-FFF2-40B4-BE49-F238E27FC236}">
                  <a16:creationId xmlns:a16="http://schemas.microsoft.com/office/drawing/2014/main" id="{14928A34-2005-4559-9365-660BF69C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197" y="4202906"/>
              <a:ext cx="9525" cy="9525"/>
            </a:xfrm>
            <a:custGeom>
              <a:avLst/>
              <a:gdLst>
                <a:gd name="T0" fmla="*/ 29413200 w 9525"/>
                <a:gd name="T1" fmla="*/ 71675625 h 9525"/>
                <a:gd name="T2" fmla="*/ 39395400 w 9525"/>
                <a:gd name="T3" fmla="*/ 0 h 9525"/>
                <a:gd name="T4" fmla="*/ 4010025 w 9525"/>
                <a:gd name="T5" fmla="*/ 9982200 h 9525"/>
                <a:gd name="T6" fmla="*/ 29413200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88" y="7525"/>
                  </a:moveTo>
                  <a:cubicBezTo>
                    <a:pt x="4231" y="6763"/>
                    <a:pt x="8327" y="857"/>
                    <a:pt x="4136" y="0"/>
                  </a:cubicBezTo>
                  <a:cubicBezTo>
                    <a:pt x="3564" y="1143"/>
                    <a:pt x="2421" y="1619"/>
                    <a:pt x="421" y="1048"/>
                  </a:cubicBezTo>
                  <a:cubicBezTo>
                    <a:pt x="-531" y="4382"/>
                    <a:pt x="40" y="6763"/>
                    <a:pt x="3088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3" name="Freeform: Shape 1528">
              <a:extLst>
                <a:ext uri="{FF2B5EF4-FFF2-40B4-BE49-F238E27FC236}">
                  <a16:creationId xmlns:a16="http://schemas.microsoft.com/office/drawing/2014/main" id="{1D958D8E-11EE-46FE-BDD5-D64BFF94E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8" y="3493103"/>
              <a:ext cx="9525" cy="9525"/>
            </a:xfrm>
            <a:custGeom>
              <a:avLst/>
              <a:gdLst>
                <a:gd name="T0" fmla="*/ 44453175 w 9525"/>
                <a:gd name="T1" fmla="*/ 0 h 9525"/>
                <a:gd name="T2" fmla="*/ 0 w 9525"/>
                <a:gd name="T3" fmla="*/ 68046600 h 9525"/>
                <a:gd name="T4" fmla="*/ 4445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0"/>
                  </a:moveTo>
                  <a:cubicBezTo>
                    <a:pt x="4381" y="3810"/>
                    <a:pt x="1238" y="4382"/>
                    <a:pt x="0" y="7144"/>
                  </a:cubicBezTo>
                  <a:cubicBezTo>
                    <a:pt x="6667" y="9620"/>
                    <a:pt x="9906" y="667"/>
                    <a:pt x="4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4" name="Freeform: Shape 1529">
              <a:extLst>
                <a:ext uri="{FF2B5EF4-FFF2-40B4-BE49-F238E27FC236}">
                  <a16:creationId xmlns:a16="http://schemas.microsoft.com/office/drawing/2014/main" id="{E9FA2B2A-45EE-40BF-963E-3047EB2D1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769" y="3664077"/>
              <a:ext cx="9525" cy="9525"/>
            </a:xfrm>
            <a:custGeom>
              <a:avLst/>
              <a:gdLst>
                <a:gd name="T0" fmla="*/ 8192 w 9525"/>
                <a:gd name="T1" fmla="*/ 16288 h 9525"/>
                <a:gd name="T2" fmla="*/ 13525 w 9525"/>
                <a:gd name="T3" fmla="*/ 16955 h 9525"/>
                <a:gd name="T4" fmla="*/ 11525 w 9525"/>
                <a:gd name="T5" fmla="*/ 5906 h 9525"/>
                <a:gd name="T6" fmla="*/ 1524 w 9525"/>
                <a:gd name="T7" fmla="*/ 0 h 9525"/>
                <a:gd name="T8" fmla="*/ 0 w 9525"/>
                <a:gd name="T9" fmla="*/ 10573 h 9525"/>
                <a:gd name="T10" fmla="*/ 8192 w 9525"/>
                <a:gd name="T11" fmla="*/ 1628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16288"/>
                  </a:moveTo>
                  <a:cubicBezTo>
                    <a:pt x="10001" y="16478"/>
                    <a:pt x="11716" y="16764"/>
                    <a:pt x="13525" y="16955"/>
                  </a:cubicBezTo>
                  <a:cubicBezTo>
                    <a:pt x="14859" y="7906"/>
                    <a:pt x="7048" y="12192"/>
                    <a:pt x="11525" y="5906"/>
                  </a:cubicBezTo>
                  <a:cubicBezTo>
                    <a:pt x="4858" y="4286"/>
                    <a:pt x="6763" y="3810"/>
                    <a:pt x="1524" y="0"/>
                  </a:cubicBezTo>
                  <a:cubicBezTo>
                    <a:pt x="190" y="6191"/>
                    <a:pt x="2953" y="6191"/>
                    <a:pt x="0" y="10573"/>
                  </a:cubicBezTo>
                  <a:cubicBezTo>
                    <a:pt x="4667" y="9906"/>
                    <a:pt x="9811" y="9811"/>
                    <a:pt x="8192" y="16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5" name="Freeform: Shape 1530">
              <a:extLst>
                <a:ext uri="{FF2B5EF4-FFF2-40B4-BE49-F238E27FC236}">
                  <a16:creationId xmlns:a16="http://schemas.microsoft.com/office/drawing/2014/main" id="{63BB947C-CC17-44F6-89F2-C0050AF85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828" y="3074299"/>
              <a:ext cx="9525" cy="9525"/>
            </a:xfrm>
            <a:custGeom>
              <a:avLst/>
              <a:gdLst>
                <a:gd name="T0" fmla="*/ 60788550 w 9525"/>
                <a:gd name="T1" fmla="*/ 61598175 h 9525"/>
                <a:gd name="T2" fmla="*/ 68951475 w 9525"/>
                <a:gd name="T3" fmla="*/ 4438650 h 9525"/>
                <a:gd name="T4" fmla="*/ 0 w 9525"/>
                <a:gd name="T5" fmla="*/ 10791825 h 9525"/>
                <a:gd name="T6" fmla="*/ 60788550 w 9525"/>
                <a:gd name="T7" fmla="*/ 61598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6467"/>
                  </a:moveTo>
                  <a:cubicBezTo>
                    <a:pt x="6667" y="4466"/>
                    <a:pt x="6953" y="2371"/>
                    <a:pt x="7239" y="466"/>
                  </a:cubicBezTo>
                  <a:cubicBezTo>
                    <a:pt x="4572" y="371"/>
                    <a:pt x="762" y="-868"/>
                    <a:pt x="0" y="1133"/>
                  </a:cubicBezTo>
                  <a:cubicBezTo>
                    <a:pt x="3429" y="1895"/>
                    <a:pt x="2858" y="5514"/>
                    <a:pt x="6382" y="64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6" name="Freeform: Shape 1531">
              <a:extLst>
                <a:ext uri="{FF2B5EF4-FFF2-40B4-BE49-F238E27FC236}">
                  <a16:creationId xmlns:a16="http://schemas.microsoft.com/office/drawing/2014/main" id="{76B4DD0B-8CA1-472D-86CB-AF998943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602" y="2304882"/>
              <a:ext cx="9525" cy="9525"/>
            </a:xfrm>
            <a:custGeom>
              <a:avLst/>
              <a:gdLst>
                <a:gd name="T0" fmla="*/ 6858 w 9525"/>
                <a:gd name="T1" fmla="*/ 17598 h 9525"/>
                <a:gd name="T2" fmla="*/ 9525 w 9525"/>
                <a:gd name="T3" fmla="*/ 11788 h 9525"/>
                <a:gd name="T4" fmla="*/ 2191 w 9525"/>
                <a:gd name="T5" fmla="*/ 72 h 9525"/>
                <a:gd name="T6" fmla="*/ 0 w 9525"/>
                <a:gd name="T7" fmla="*/ 15217 h 9525"/>
                <a:gd name="T8" fmla="*/ 6858 w 9525"/>
                <a:gd name="T9" fmla="*/ 1759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858" y="17598"/>
                  </a:moveTo>
                  <a:cubicBezTo>
                    <a:pt x="7144" y="14931"/>
                    <a:pt x="7906" y="12931"/>
                    <a:pt x="9525" y="11788"/>
                  </a:cubicBezTo>
                  <a:cubicBezTo>
                    <a:pt x="1238" y="11693"/>
                    <a:pt x="12478" y="-1071"/>
                    <a:pt x="2191" y="72"/>
                  </a:cubicBezTo>
                  <a:cubicBezTo>
                    <a:pt x="6572" y="5121"/>
                    <a:pt x="2572" y="9026"/>
                    <a:pt x="0" y="15217"/>
                  </a:cubicBezTo>
                  <a:cubicBezTo>
                    <a:pt x="3429" y="15217"/>
                    <a:pt x="3620" y="17313"/>
                    <a:pt x="6858" y="17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7" name="Freeform: Shape 1532">
              <a:extLst>
                <a:ext uri="{FF2B5EF4-FFF2-40B4-BE49-F238E27FC236}">
                  <a16:creationId xmlns:a16="http://schemas.microsoft.com/office/drawing/2014/main" id="{61DEF8BD-B4D3-4A6E-9C1A-5BE2F0EEE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448" y="2942082"/>
              <a:ext cx="9525" cy="9525"/>
            </a:xfrm>
            <a:custGeom>
              <a:avLst/>
              <a:gdLst>
                <a:gd name="T0" fmla="*/ 6287 w 9525"/>
                <a:gd name="T1" fmla="*/ 11716 h 9525"/>
                <a:gd name="T2" fmla="*/ 11525 w 9525"/>
                <a:gd name="T3" fmla="*/ 0 h 9525"/>
                <a:gd name="T4" fmla="*/ 0 w 9525"/>
                <a:gd name="T5" fmla="*/ 4763 h 9525"/>
                <a:gd name="T6" fmla="*/ 6287 w 9525"/>
                <a:gd name="T7" fmla="*/ 1171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11716"/>
                  </a:moveTo>
                  <a:cubicBezTo>
                    <a:pt x="6763" y="7430"/>
                    <a:pt x="16097" y="4096"/>
                    <a:pt x="11525" y="0"/>
                  </a:cubicBezTo>
                  <a:cubicBezTo>
                    <a:pt x="10382" y="7620"/>
                    <a:pt x="3143" y="-1524"/>
                    <a:pt x="0" y="4763"/>
                  </a:cubicBezTo>
                  <a:cubicBezTo>
                    <a:pt x="4572" y="5429"/>
                    <a:pt x="1714" y="10954"/>
                    <a:pt x="6287" y="11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8" name="Freeform: Shape 1533">
              <a:extLst>
                <a:ext uri="{FF2B5EF4-FFF2-40B4-BE49-F238E27FC236}">
                  <a16:creationId xmlns:a16="http://schemas.microsoft.com/office/drawing/2014/main" id="{3560B9F1-4AE2-4341-B67D-A7D180A5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60" y="3120644"/>
              <a:ext cx="9525" cy="9525"/>
            </a:xfrm>
            <a:custGeom>
              <a:avLst/>
              <a:gdLst>
                <a:gd name="T0" fmla="*/ 9071 w 9525"/>
                <a:gd name="T1" fmla="*/ 3461 h 9525"/>
                <a:gd name="T2" fmla="*/ 14405 w 9525"/>
                <a:gd name="T3" fmla="*/ 4127 h 9525"/>
                <a:gd name="T4" fmla="*/ 6023 w 9525"/>
                <a:gd name="T5" fmla="*/ 32 h 9525"/>
                <a:gd name="T6" fmla="*/ 22 w 9525"/>
                <a:gd name="T7" fmla="*/ 3937 h 9525"/>
                <a:gd name="T8" fmla="*/ 8023 w 9525"/>
                <a:gd name="T9" fmla="*/ 11081 h 9525"/>
                <a:gd name="T10" fmla="*/ 9071 w 9525"/>
                <a:gd name="T11" fmla="*/ 34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071" y="3461"/>
                  </a:moveTo>
                  <a:cubicBezTo>
                    <a:pt x="9071" y="7080"/>
                    <a:pt x="13357" y="7556"/>
                    <a:pt x="14405" y="4127"/>
                  </a:cubicBezTo>
                  <a:cubicBezTo>
                    <a:pt x="8785" y="4604"/>
                    <a:pt x="11643" y="-445"/>
                    <a:pt x="6023" y="32"/>
                  </a:cubicBezTo>
                  <a:cubicBezTo>
                    <a:pt x="5832" y="3365"/>
                    <a:pt x="3927" y="4699"/>
                    <a:pt x="22" y="3937"/>
                  </a:cubicBezTo>
                  <a:cubicBezTo>
                    <a:pt x="-264" y="8223"/>
                    <a:pt x="2213" y="10795"/>
                    <a:pt x="8023" y="11081"/>
                  </a:cubicBezTo>
                  <a:cubicBezTo>
                    <a:pt x="10881" y="7556"/>
                    <a:pt x="5166" y="3175"/>
                    <a:pt x="9071" y="3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29" name="Freeform: Shape 1534">
              <a:extLst>
                <a:ext uri="{FF2B5EF4-FFF2-40B4-BE49-F238E27FC236}">
                  <a16:creationId xmlns:a16="http://schemas.microsoft.com/office/drawing/2014/main" id="{597E210B-5DDA-4D8B-96F3-70D43491B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02" y="3491736"/>
              <a:ext cx="9525" cy="9525"/>
            </a:xfrm>
            <a:custGeom>
              <a:avLst/>
              <a:gdLst>
                <a:gd name="T0" fmla="*/ 565 w 9525"/>
                <a:gd name="T1" fmla="*/ 2701 h 9525"/>
                <a:gd name="T2" fmla="*/ 2375 w 9525"/>
                <a:gd name="T3" fmla="*/ 15178 h 9525"/>
                <a:gd name="T4" fmla="*/ 4661 w 9525"/>
                <a:gd name="T5" fmla="*/ 10702 h 9525"/>
                <a:gd name="T6" fmla="*/ 3232 w 9525"/>
                <a:gd name="T7" fmla="*/ 34 h 9525"/>
                <a:gd name="T8" fmla="*/ 3137 w 9525"/>
                <a:gd name="T9" fmla="*/ 3939 h 9525"/>
                <a:gd name="T10" fmla="*/ 565 w 9525"/>
                <a:gd name="T11" fmla="*/ 27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65" y="2701"/>
                  </a:moveTo>
                  <a:cubicBezTo>
                    <a:pt x="3232" y="8035"/>
                    <a:pt x="-3244" y="11368"/>
                    <a:pt x="2375" y="15178"/>
                  </a:cubicBezTo>
                  <a:cubicBezTo>
                    <a:pt x="3518" y="14321"/>
                    <a:pt x="4375" y="12607"/>
                    <a:pt x="4661" y="10702"/>
                  </a:cubicBezTo>
                  <a:cubicBezTo>
                    <a:pt x="10186" y="8797"/>
                    <a:pt x="13805" y="-633"/>
                    <a:pt x="3232" y="34"/>
                  </a:cubicBezTo>
                  <a:cubicBezTo>
                    <a:pt x="3518" y="1558"/>
                    <a:pt x="3423" y="2891"/>
                    <a:pt x="3137" y="3939"/>
                  </a:cubicBezTo>
                  <a:cubicBezTo>
                    <a:pt x="2470" y="3367"/>
                    <a:pt x="1708" y="2796"/>
                    <a:pt x="565" y="27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0" name="Freeform: Shape 1535">
              <a:extLst>
                <a:ext uri="{FF2B5EF4-FFF2-40B4-BE49-F238E27FC236}">
                  <a16:creationId xmlns:a16="http://schemas.microsoft.com/office/drawing/2014/main" id="{2DA437F5-498C-4236-9607-B61B1275C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2879217"/>
              <a:ext cx="9525" cy="9525"/>
            </a:xfrm>
            <a:custGeom>
              <a:avLst/>
              <a:gdLst>
                <a:gd name="T0" fmla="*/ 27212925 w 9525"/>
                <a:gd name="T1" fmla="*/ 0 h 9525"/>
                <a:gd name="T2" fmla="*/ 0 w 9525"/>
                <a:gd name="T3" fmla="*/ 69856350 h 9525"/>
                <a:gd name="T4" fmla="*/ 27212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7" y="0"/>
                  </a:moveTo>
                  <a:cubicBezTo>
                    <a:pt x="1143" y="1619"/>
                    <a:pt x="0" y="3810"/>
                    <a:pt x="0" y="7334"/>
                  </a:cubicBezTo>
                  <a:cubicBezTo>
                    <a:pt x="6286" y="9620"/>
                    <a:pt x="8096" y="857"/>
                    <a:pt x="28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1" name="Freeform: Shape 1536">
              <a:extLst>
                <a:ext uri="{FF2B5EF4-FFF2-40B4-BE49-F238E27FC236}">
                  <a16:creationId xmlns:a16="http://schemas.microsoft.com/office/drawing/2014/main" id="{E432F32B-71FE-4848-A07D-198EBF6CA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41" y="1919361"/>
              <a:ext cx="9525" cy="9525"/>
            </a:xfrm>
            <a:custGeom>
              <a:avLst/>
              <a:gdLst>
                <a:gd name="T0" fmla="*/ 34985325 w 9525"/>
                <a:gd name="T1" fmla="*/ 10499 h 9525"/>
                <a:gd name="T2" fmla="*/ 65836800 w 9525"/>
                <a:gd name="T3" fmla="*/ 117 h 9525"/>
                <a:gd name="T4" fmla="*/ 34985325 w 9525"/>
                <a:gd name="T5" fmla="*/ 104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73" y="10499"/>
                  </a:moveTo>
                  <a:cubicBezTo>
                    <a:pt x="6435" y="8880"/>
                    <a:pt x="6340" y="4117"/>
                    <a:pt x="6912" y="117"/>
                  </a:cubicBezTo>
                  <a:cubicBezTo>
                    <a:pt x="-2899" y="-1121"/>
                    <a:pt x="-613" y="7832"/>
                    <a:pt x="3673" y="104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2" name="Freeform: Shape 1537">
              <a:extLst>
                <a:ext uri="{FF2B5EF4-FFF2-40B4-BE49-F238E27FC236}">
                  <a16:creationId xmlns:a16="http://schemas.microsoft.com/office/drawing/2014/main" id="{08298EA1-38BD-4D97-AB12-5B448B188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291" y="2863298"/>
              <a:ext cx="9525" cy="9525"/>
            </a:xfrm>
            <a:custGeom>
              <a:avLst/>
              <a:gdLst>
                <a:gd name="T0" fmla="*/ 14658975 w 9525"/>
                <a:gd name="T1" fmla="*/ 123825 h 9525"/>
                <a:gd name="T2" fmla="*/ 6486525 w 9525"/>
                <a:gd name="T3" fmla="*/ 57273825 h 9525"/>
                <a:gd name="T4" fmla="*/ 14658975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9" y="13"/>
                  </a:moveTo>
                  <a:cubicBezTo>
                    <a:pt x="-1795" y="2584"/>
                    <a:pt x="1443" y="1918"/>
                    <a:pt x="681" y="6013"/>
                  </a:cubicBezTo>
                  <a:cubicBezTo>
                    <a:pt x="7254" y="8014"/>
                    <a:pt x="8492" y="-368"/>
                    <a:pt x="153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3" name="Freeform: Shape 1538">
              <a:extLst>
                <a:ext uri="{FF2B5EF4-FFF2-40B4-BE49-F238E27FC236}">
                  <a16:creationId xmlns:a16="http://schemas.microsoft.com/office/drawing/2014/main" id="{823BEE61-98D0-444A-BBF1-5F7B6FC6E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921" y="3033751"/>
              <a:ext cx="9525" cy="9525"/>
            </a:xfrm>
            <a:custGeom>
              <a:avLst/>
              <a:gdLst>
                <a:gd name="T0" fmla="*/ 5143 w 9525"/>
                <a:gd name="T1" fmla="*/ 4628 h 9525"/>
                <a:gd name="T2" fmla="*/ 0 w 9525"/>
                <a:gd name="T3" fmla="*/ 2438 h 9525"/>
                <a:gd name="T4" fmla="*/ 11525 w 9525"/>
                <a:gd name="T5" fmla="*/ 9962 h 9525"/>
                <a:gd name="T6" fmla="*/ 11049 w 9525"/>
                <a:gd name="T7" fmla="*/ 723 h 9525"/>
                <a:gd name="T8" fmla="*/ 5143 w 9525"/>
                <a:gd name="T9" fmla="*/ 462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43" y="4628"/>
                  </a:moveTo>
                  <a:cubicBezTo>
                    <a:pt x="5048" y="2819"/>
                    <a:pt x="2572" y="2628"/>
                    <a:pt x="0" y="2438"/>
                  </a:cubicBezTo>
                  <a:cubicBezTo>
                    <a:pt x="1810" y="5390"/>
                    <a:pt x="6572" y="13582"/>
                    <a:pt x="11525" y="9962"/>
                  </a:cubicBezTo>
                  <a:cubicBezTo>
                    <a:pt x="6953" y="6724"/>
                    <a:pt x="10382" y="5867"/>
                    <a:pt x="11049" y="723"/>
                  </a:cubicBezTo>
                  <a:cubicBezTo>
                    <a:pt x="5143" y="-2420"/>
                    <a:pt x="9239" y="5771"/>
                    <a:pt x="5143" y="4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4" name="Freeform: Shape 1539">
              <a:extLst>
                <a:ext uri="{FF2B5EF4-FFF2-40B4-BE49-F238E27FC236}">
                  <a16:creationId xmlns:a16="http://schemas.microsoft.com/office/drawing/2014/main" id="{C0C547AE-2E80-4927-898C-AB67B0BF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634" y="3484205"/>
              <a:ext cx="9525" cy="9525"/>
            </a:xfrm>
            <a:custGeom>
              <a:avLst/>
              <a:gdLst>
                <a:gd name="T0" fmla="*/ 6743700 w 9525"/>
                <a:gd name="T1" fmla="*/ 381000 h 9525"/>
                <a:gd name="T2" fmla="*/ 63903225 w 9525"/>
                <a:gd name="T3" fmla="*/ 80219550 h 9525"/>
                <a:gd name="T4" fmla="*/ 6743700 w 9525"/>
                <a:gd name="T5" fmla="*/ 381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8" y="40"/>
                  </a:moveTo>
                  <a:cubicBezTo>
                    <a:pt x="-1483" y="5565"/>
                    <a:pt x="1660" y="7660"/>
                    <a:pt x="6709" y="8422"/>
                  </a:cubicBezTo>
                  <a:cubicBezTo>
                    <a:pt x="5566" y="5089"/>
                    <a:pt x="7947" y="-531"/>
                    <a:pt x="70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5" name="Freeform: Shape 1540">
              <a:extLst>
                <a:ext uri="{FF2B5EF4-FFF2-40B4-BE49-F238E27FC236}">
                  <a16:creationId xmlns:a16="http://schemas.microsoft.com/office/drawing/2014/main" id="{E968B1CE-D10E-4FD7-B6A9-8C137A66D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315" y="3492817"/>
              <a:ext cx="9525" cy="9525"/>
            </a:xfrm>
            <a:custGeom>
              <a:avLst/>
              <a:gdLst>
                <a:gd name="T0" fmla="*/ 1609725 w 9525"/>
                <a:gd name="T1" fmla="*/ 0 h 9525"/>
                <a:gd name="T2" fmla="*/ 36090225 w 9525"/>
                <a:gd name="T3" fmla="*/ 12763 h 9525"/>
                <a:gd name="T4" fmla="*/ 90525600 w 9525"/>
                <a:gd name="T5" fmla="*/ 10382 h 9525"/>
                <a:gd name="T6" fmla="*/ 16097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9" y="0"/>
                  </a:moveTo>
                  <a:cubicBezTo>
                    <a:pt x="-1069" y="7811"/>
                    <a:pt x="4932" y="7906"/>
                    <a:pt x="3789" y="12763"/>
                  </a:cubicBezTo>
                  <a:cubicBezTo>
                    <a:pt x="6837" y="13240"/>
                    <a:pt x="8551" y="12192"/>
                    <a:pt x="9504" y="10382"/>
                  </a:cubicBezTo>
                  <a:cubicBezTo>
                    <a:pt x="4170" y="8382"/>
                    <a:pt x="6837" y="1238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6" name="Freeform: Shape 1541">
              <a:extLst>
                <a:ext uri="{FF2B5EF4-FFF2-40B4-BE49-F238E27FC236}">
                  <a16:creationId xmlns:a16="http://schemas.microsoft.com/office/drawing/2014/main" id="{06F83890-4541-41B1-BAC1-ADFE562A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2908899"/>
              <a:ext cx="9525" cy="9525"/>
            </a:xfrm>
            <a:custGeom>
              <a:avLst/>
              <a:gdLst>
                <a:gd name="T0" fmla="*/ 0 w 9525"/>
                <a:gd name="T1" fmla="*/ 48434625 h 9525"/>
                <a:gd name="T2" fmla="*/ 73485375 w 9525"/>
                <a:gd name="T3" fmla="*/ 13049250 h 9525"/>
                <a:gd name="T4" fmla="*/ 6353175 w 9525"/>
                <a:gd name="T5" fmla="*/ 4886325 h 9525"/>
                <a:gd name="T6" fmla="*/ 0 w 9525"/>
                <a:gd name="T7" fmla="*/ 484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85"/>
                  </a:moveTo>
                  <a:cubicBezTo>
                    <a:pt x="4381" y="5942"/>
                    <a:pt x="5810" y="3465"/>
                    <a:pt x="7715" y="1370"/>
                  </a:cubicBezTo>
                  <a:cubicBezTo>
                    <a:pt x="4572" y="-1583"/>
                    <a:pt x="5429" y="1275"/>
                    <a:pt x="667" y="513"/>
                  </a:cubicBezTo>
                  <a:cubicBezTo>
                    <a:pt x="476" y="2037"/>
                    <a:pt x="286" y="3561"/>
                    <a:pt x="0" y="50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7" name="Freeform: Shape 1542">
              <a:extLst>
                <a:ext uri="{FF2B5EF4-FFF2-40B4-BE49-F238E27FC236}">
                  <a16:creationId xmlns:a16="http://schemas.microsoft.com/office/drawing/2014/main" id="{ED9868BF-D98C-43B6-BBFE-B1476482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443" y="3128772"/>
              <a:ext cx="9525" cy="9525"/>
            </a:xfrm>
            <a:custGeom>
              <a:avLst/>
              <a:gdLst>
                <a:gd name="T0" fmla="*/ 0 w 9525"/>
                <a:gd name="T1" fmla="*/ 8668 h 9525"/>
                <a:gd name="T2" fmla="*/ 82562700 w 9525"/>
                <a:gd name="T3" fmla="*/ 11240 h 9525"/>
                <a:gd name="T4" fmla="*/ 46272450 w 9525"/>
                <a:gd name="T5" fmla="*/ 0 h 9525"/>
                <a:gd name="T6" fmla="*/ 0 w 9525"/>
                <a:gd name="T7" fmla="*/ 8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4191" y="8668"/>
                    <a:pt x="6763" y="9811"/>
                    <a:pt x="8668" y="11240"/>
                  </a:cubicBezTo>
                  <a:cubicBezTo>
                    <a:pt x="7429" y="4477"/>
                    <a:pt x="8668" y="3429"/>
                    <a:pt x="4858" y="0"/>
                  </a:cubicBezTo>
                  <a:cubicBezTo>
                    <a:pt x="4667" y="4572"/>
                    <a:pt x="191" y="4191"/>
                    <a:pt x="0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8" name="Freeform: Shape 1543">
              <a:extLst>
                <a:ext uri="{FF2B5EF4-FFF2-40B4-BE49-F238E27FC236}">
                  <a16:creationId xmlns:a16="http://schemas.microsoft.com/office/drawing/2014/main" id="{88CC966F-DB42-4A3E-B72E-05F1884EB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002" y="4484751"/>
              <a:ext cx="9525" cy="9525"/>
            </a:xfrm>
            <a:custGeom>
              <a:avLst/>
              <a:gdLst>
                <a:gd name="T0" fmla="*/ 42529125 w 9525"/>
                <a:gd name="T1" fmla="*/ 0 h 9525"/>
                <a:gd name="T2" fmla="*/ 800100 w 9525"/>
                <a:gd name="T3" fmla="*/ 53530500 h 9525"/>
                <a:gd name="T4" fmla="*/ 67932300 w 9525"/>
                <a:gd name="T5" fmla="*/ 61693425 h 9525"/>
                <a:gd name="T6" fmla="*/ 425291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65" y="0"/>
                  </a:moveTo>
                  <a:cubicBezTo>
                    <a:pt x="3989" y="2953"/>
                    <a:pt x="-678" y="1334"/>
                    <a:pt x="84" y="5620"/>
                  </a:cubicBezTo>
                  <a:cubicBezTo>
                    <a:pt x="2465" y="5905"/>
                    <a:pt x="4846" y="6191"/>
                    <a:pt x="7132" y="6477"/>
                  </a:cubicBezTo>
                  <a:cubicBezTo>
                    <a:pt x="8180" y="3143"/>
                    <a:pt x="7609" y="762"/>
                    <a:pt x="44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39" name="Freeform: Shape 1544">
              <a:extLst>
                <a:ext uri="{FF2B5EF4-FFF2-40B4-BE49-F238E27FC236}">
                  <a16:creationId xmlns:a16="http://schemas.microsoft.com/office/drawing/2014/main" id="{7F9DF2EF-913D-439D-A21B-57EA8E75C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933" y="2275332"/>
              <a:ext cx="19050" cy="9525"/>
            </a:xfrm>
            <a:custGeom>
              <a:avLst/>
              <a:gdLst>
                <a:gd name="T0" fmla="*/ 0 w 19050"/>
                <a:gd name="T1" fmla="*/ 15526 h 9525"/>
                <a:gd name="T2" fmla="*/ 23622 w 19050"/>
                <a:gd name="T3" fmla="*/ 1524 h 9525"/>
                <a:gd name="T4" fmla="*/ 11239 w 19050"/>
                <a:gd name="T5" fmla="*/ 0 h 9525"/>
                <a:gd name="T6" fmla="*/ 11906 w 19050"/>
                <a:gd name="T7" fmla="*/ 7810 h 9525"/>
                <a:gd name="T8" fmla="*/ 0 w 19050"/>
                <a:gd name="T9" fmla="*/ 1552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15526"/>
                  </a:moveTo>
                  <a:cubicBezTo>
                    <a:pt x="12954" y="19241"/>
                    <a:pt x="13906" y="5905"/>
                    <a:pt x="23622" y="1524"/>
                  </a:cubicBezTo>
                  <a:cubicBezTo>
                    <a:pt x="21050" y="-1524"/>
                    <a:pt x="17526" y="2191"/>
                    <a:pt x="11239" y="0"/>
                  </a:cubicBezTo>
                  <a:cubicBezTo>
                    <a:pt x="9334" y="6572"/>
                    <a:pt x="7810" y="6382"/>
                    <a:pt x="11906" y="7810"/>
                  </a:cubicBezTo>
                  <a:cubicBezTo>
                    <a:pt x="8001" y="10382"/>
                    <a:pt x="5429" y="14478"/>
                    <a:pt x="0" y="15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0" name="Freeform: Shape 1545">
              <a:extLst>
                <a:ext uri="{FF2B5EF4-FFF2-40B4-BE49-F238E27FC236}">
                  <a16:creationId xmlns:a16="http://schemas.microsoft.com/office/drawing/2014/main" id="{CD245D7D-AA29-42BE-AA9A-830BD7B50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829" y="2849638"/>
              <a:ext cx="9525" cy="9525"/>
            </a:xfrm>
            <a:custGeom>
              <a:avLst/>
              <a:gdLst>
                <a:gd name="T0" fmla="*/ 0 w 9525"/>
                <a:gd name="T1" fmla="*/ 49482375 h 9525"/>
                <a:gd name="T2" fmla="*/ 75304650 w 9525"/>
                <a:gd name="T3" fmla="*/ 495300 h 9525"/>
                <a:gd name="T4" fmla="*/ 0 w 9525"/>
                <a:gd name="T5" fmla="*/ 49482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195"/>
                  </a:moveTo>
                  <a:cubicBezTo>
                    <a:pt x="4191" y="5195"/>
                    <a:pt x="8477" y="5195"/>
                    <a:pt x="7906" y="52"/>
                  </a:cubicBezTo>
                  <a:cubicBezTo>
                    <a:pt x="3429" y="-329"/>
                    <a:pt x="762" y="1385"/>
                    <a:pt x="0" y="5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1" name="Freeform: Shape 1546">
              <a:extLst>
                <a:ext uri="{FF2B5EF4-FFF2-40B4-BE49-F238E27FC236}">
                  <a16:creationId xmlns:a16="http://schemas.microsoft.com/office/drawing/2014/main" id="{11716DD5-A13F-4338-B78D-81D7B6EFD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608" y="4560951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88001475 w 9525"/>
                <a:gd name="T3" fmla="*/ 51711225 h 9525"/>
                <a:gd name="T4" fmla="*/ 27222450 w 9525"/>
                <a:gd name="T5" fmla="*/ 0 h 9525"/>
                <a:gd name="T6" fmla="*/ 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4381" y="8096"/>
                    <a:pt x="8572" y="8668"/>
                    <a:pt x="9239" y="5429"/>
                  </a:cubicBezTo>
                  <a:cubicBezTo>
                    <a:pt x="5715" y="4572"/>
                    <a:pt x="6382" y="953"/>
                    <a:pt x="2858" y="0"/>
                  </a:cubicBezTo>
                  <a:cubicBezTo>
                    <a:pt x="2858" y="3524"/>
                    <a:pt x="1714" y="5715"/>
                    <a:pt x="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2" name="Freeform: Shape 1547">
              <a:extLst>
                <a:ext uri="{FF2B5EF4-FFF2-40B4-BE49-F238E27FC236}">
                  <a16:creationId xmlns:a16="http://schemas.microsoft.com/office/drawing/2014/main" id="{914BDA6B-6242-4EA6-AF8E-F03DB0A4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918" y="3084576"/>
              <a:ext cx="19050" cy="9525"/>
            </a:xfrm>
            <a:custGeom>
              <a:avLst/>
              <a:gdLst>
                <a:gd name="T0" fmla="*/ 1048 w 19050"/>
                <a:gd name="T1" fmla="*/ 13145 h 9525"/>
                <a:gd name="T2" fmla="*/ 21622 w 19050"/>
                <a:gd name="T3" fmla="*/ 8001 h 9525"/>
                <a:gd name="T4" fmla="*/ 19145 w 19050"/>
                <a:gd name="T5" fmla="*/ 0 h 9525"/>
                <a:gd name="T6" fmla="*/ 9049 w 19050"/>
                <a:gd name="T7" fmla="*/ 7906 h 9525"/>
                <a:gd name="T8" fmla="*/ 4191 w 19050"/>
                <a:gd name="T9" fmla="*/ 4191 h 9525"/>
                <a:gd name="T10" fmla="*/ 0 w 19050"/>
                <a:gd name="T11" fmla="*/ 8287 h 9525"/>
                <a:gd name="T12" fmla="*/ 1048 w 19050"/>
                <a:gd name="T13" fmla="*/ 1314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48" y="13145"/>
                  </a:moveTo>
                  <a:cubicBezTo>
                    <a:pt x="8001" y="11525"/>
                    <a:pt x="14668" y="9620"/>
                    <a:pt x="21622" y="8001"/>
                  </a:cubicBezTo>
                  <a:cubicBezTo>
                    <a:pt x="19621" y="3238"/>
                    <a:pt x="24479" y="2667"/>
                    <a:pt x="19145" y="0"/>
                  </a:cubicBezTo>
                  <a:cubicBezTo>
                    <a:pt x="14764" y="1524"/>
                    <a:pt x="11716" y="4572"/>
                    <a:pt x="9049" y="7906"/>
                  </a:cubicBezTo>
                  <a:cubicBezTo>
                    <a:pt x="6287" y="7429"/>
                    <a:pt x="8192" y="3905"/>
                    <a:pt x="4191" y="4191"/>
                  </a:cubicBezTo>
                  <a:cubicBezTo>
                    <a:pt x="4286" y="7239"/>
                    <a:pt x="1429" y="6858"/>
                    <a:pt x="0" y="8287"/>
                  </a:cubicBezTo>
                  <a:cubicBezTo>
                    <a:pt x="3429" y="9620"/>
                    <a:pt x="3334" y="11144"/>
                    <a:pt x="1048" y="13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3" name="Freeform: Shape 1548">
              <a:extLst>
                <a:ext uri="{FF2B5EF4-FFF2-40B4-BE49-F238E27FC236}">
                  <a16:creationId xmlns:a16="http://schemas.microsoft.com/office/drawing/2014/main" id="{DBE69921-18D4-4D64-986F-67C252605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90" y="3640058"/>
              <a:ext cx="9525" cy="9525"/>
            </a:xfrm>
            <a:custGeom>
              <a:avLst/>
              <a:gdLst>
                <a:gd name="T0" fmla="*/ 0 w 9525"/>
                <a:gd name="T1" fmla="*/ 12849225 h 9525"/>
                <a:gd name="T2" fmla="*/ 10478 w 9525"/>
                <a:gd name="T3" fmla="*/ 40071675 h 9525"/>
                <a:gd name="T4" fmla="*/ 0 w 9525"/>
                <a:gd name="T5" fmla="*/ 12849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49"/>
                  </a:moveTo>
                  <a:cubicBezTo>
                    <a:pt x="1715" y="2683"/>
                    <a:pt x="7334" y="8302"/>
                    <a:pt x="10478" y="4207"/>
                  </a:cubicBezTo>
                  <a:cubicBezTo>
                    <a:pt x="7715" y="3445"/>
                    <a:pt x="3048" y="-2651"/>
                    <a:pt x="0" y="1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4" name="Freeform: Shape 1549">
              <a:extLst>
                <a:ext uri="{FF2B5EF4-FFF2-40B4-BE49-F238E27FC236}">
                  <a16:creationId xmlns:a16="http://schemas.microsoft.com/office/drawing/2014/main" id="{24D84D97-D565-40DF-BE38-7100ECDDC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336" y="3721376"/>
              <a:ext cx="9525" cy="9525"/>
            </a:xfrm>
            <a:custGeom>
              <a:avLst/>
              <a:gdLst>
                <a:gd name="T0" fmla="*/ 10001 w 9525"/>
                <a:gd name="T1" fmla="*/ 77504925 h 9525"/>
                <a:gd name="T2" fmla="*/ 14573 w 9525"/>
                <a:gd name="T3" fmla="*/ 9467850 h 9525"/>
                <a:gd name="T4" fmla="*/ 0 w 9525"/>
                <a:gd name="T5" fmla="*/ 21259800 h 9525"/>
                <a:gd name="T6" fmla="*/ 10001 w 9525"/>
                <a:gd name="T7" fmla="*/ 77504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01" y="8137"/>
                  </a:moveTo>
                  <a:cubicBezTo>
                    <a:pt x="10287" y="5375"/>
                    <a:pt x="19812" y="4137"/>
                    <a:pt x="14573" y="994"/>
                  </a:cubicBezTo>
                  <a:cubicBezTo>
                    <a:pt x="9620" y="8328"/>
                    <a:pt x="3905" y="-5007"/>
                    <a:pt x="0" y="2232"/>
                  </a:cubicBezTo>
                  <a:cubicBezTo>
                    <a:pt x="6382" y="2232"/>
                    <a:pt x="7429" y="5661"/>
                    <a:pt x="10001" y="8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5" name="Freeform: Shape 1550">
              <a:extLst>
                <a:ext uri="{FF2B5EF4-FFF2-40B4-BE49-F238E27FC236}">
                  <a16:creationId xmlns:a16="http://schemas.microsoft.com/office/drawing/2014/main" id="{D7B60CF4-78EE-4512-A242-B21E10617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256" y="2862021"/>
              <a:ext cx="9525" cy="9525"/>
            </a:xfrm>
            <a:custGeom>
              <a:avLst/>
              <a:gdLst>
                <a:gd name="T0" fmla="*/ 0 w 9525"/>
                <a:gd name="T1" fmla="*/ 48567975 h 9525"/>
                <a:gd name="T2" fmla="*/ 11240 w 9525"/>
                <a:gd name="T3" fmla="*/ 17716500 h 9525"/>
                <a:gd name="T4" fmla="*/ 0 w 9525"/>
                <a:gd name="T5" fmla="*/ 4856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099"/>
                  </a:moveTo>
                  <a:cubicBezTo>
                    <a:pt x="4477" y="4908"/>
                    <a:pt x="7715" y="3194"/>
                    <a:pt x="11240" y="1860"/>
                  </a:cubicBezTo>
                  <a:cubicBezTo>
                    <a:pt x="7525" y="1098"/>
                    <a:pt x="191" y="-3378"/>
                    <a:pt x="0" y="50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6" name="Freeform: Shape 1551">
              <a:extLst>
                <a:ext uri="{FF2B5EF4-FFF2-40B4-BE49-F238E27FC236}">
                  <a16:creationId xmlns:a16="http://schemas.microsoft.com/office/drawing/2014/main" id="{A52C9AFA-2C34-403D-956F-99660C332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683" y="2925551"/>
              <a:ext cx="9525" cy="9525"/>
            </a:xfrm>
            <a:custGeom>
              <a:avLst/>
              <a:gdLst>
                <a:gd name="T0" fmla="*/ 7049 w 9525"/>
                <a:gd name="T1" fmla="*/ 4244 h 9525"/>
                <a:gd name="T2" fmla="*/ 0 w 9525"/>
                <a:gd name="T3" fmla="*/ 3387 h 9525"/>
                <a:gd name="T4" fmla="*/ 5810 w 9525"/>
                <a:gd name="T5" fmla="*/ 13293 h 9525"/>
                <a:gd name="T6" fmla="*/ 11335 w 9525"/>
                <a:gd name="T7" fmla="*/ 148 h 9525"/>
                <a:gd name="T8" fmla="*/ 7049 w 9525"/>
                <a:gd name="T9" fmla="*/ 42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049" y="4244"/>
                  </a:moveTo>
                  <a:cubicBezTo>
                    <a:pt x="4667" y="3958"/>
                    <a:pt x="2286" y="3673"/>
                    <a:pt x="0" y="3387"/>
                  </a:cubicBezTo>
                  <a:cubicBezTo>
                    <a:pt x="1048" y="7292"/>
                    <a:pt x="381" y="12340"/>
                    <a:pt x="5810" y="13293"/>
                  </a:cubicBezTo>
                  <a:cubicBezTo>
                    <a:pt x="6953" y="8245"/>
                    <a:pt x="11335" y="6625"/>
                    <a:pt x="11335" y="148"/>
                  </a:cubicBezTo>
                  <a:cubicBezTo>
                    <a:pt x="8096" y="-518"/>
                    <a:pt x="6858" y="1101"/>
                    <a:pt x="7049" y="4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7" name="Freeform: Shape 1552">
              <a:extLst>
                <a:ext uri="{FF2B5EF4-FFF2-40B4-BE49-F238E27FC236}">
                  <a16:creationId xmlns:a16="http://schemas.microsoft.com/office/drawing/2014/main" id="{7796A4E9-DB86-4024-8E2C-BB7AD81F8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630" y="2976944"/>
              <a:ext cx="9525" cy="9525"/>
            </a:xfrm>
            <a:custGeom>
              <a:avLst/>
              <a:gdLst>
                <a:gd name="T0" fmla="*/ 59921775 w 9525"/>
                <a:gd name="T1" fmla="*/ 80743425 h 9525"/>
                <a:gd name="T2" fmla="*/ 82600800 w 9525"/>
                <a:gd name="T3" fmla="*/ 39014400 h 9525"/>
                <a:gd name="T4" fmla="*/ 2762250 w 9525"/>
                <a:gd name="T5" fmla="*/ 0 h 9525"/>
                <a:gd name="T6" fmla="*/ 59921775 w 9525"/>
                <a:gd name="T7" fmla="*/ 807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91" y="8477"/>
                  </a:moveTo>
                  <a:cubicBezTo>
                    <a:pt x="6672" y="6572"/>
                    <a:pt x="8862" y="6667"/>
                    <a:pt x="8672" y="4096"/>
                  </a:cubicBezTo>
                  <a:cubicBezTo>
                    <a:pt x="4767" y="1905"/>
                    <a:pt x="3909" y="3810"/>
                    <a:pt x="290" y="0"/>
                  </a:cubicBezTo>
                  <a:cubicBezTo>
                    <a:pt x="-853" y="4953"/>
                    <a:pt x="1433" y="7620"/>
                    <a:pt x="6291" y="8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8" name="Freeform: Shape 1553">
              <a:extLst>
                <a:ext uri="{FF2B5EF4-FFF2-40B4-BE49-F238E27FC236}">
                  <a16:creationId xmlns:a16="http://schemas.microsoft.com/office/drawing/2014/main" id="{C1B1AA47-0982-408F-8CEB-1C23CF8F1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814" y="3572931"/>
              <a:ext cx="9525" cy="9525"/>
            </a:xfrm>
            <a:custGeom>
              <a:avLst/>
              <a:gdLst>
                <a:gd name="T0" fmla="*/ 0 w 9525"/>
                <a:gd name="T1" fmla="*/ 55264050 h 9525"/>
                <a:gd name="T2" fmla="*/ 68046600 w 9525"/>
                <a:gd name="T3" fmla="*/ 63426975 h 9525"/>
                <a:gd name="T4" fmla="*/ 58969275 w 9525"/>
                <a:gd name="T5" fmla="*/ 3552825 h 9525"/>
                <a:gd name="T6" fmla="*/ 0 w 9525"/>
                <a:gd name="T7" fmla="*/ 55264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802"/>
                  </a:moveTo>
                  <a:cubicBezTo>
                    <a:pt x="2381" y="6088"/>
                    <a:pt x="4763" y="6373"/>
                    <a:pt x="7144" y="6659"/>
                  </a:cubicBezTo>
                  <a:cubicBezTo>
                    <a:pt x="7620" y="3992"/>
                    <a:pt x="7430" y="1897"/>
                    <a:pt x="6191" y="373"/>
                  </a:cubicBezTo>
                  <a:cubicBezTo>
                    <a:pt x="667" y="-1628"/>
                    <a:pt x="3048" y="5040"/>
                    <a:pt x="0" y="58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49" name="Freeform: Shape 1554">
              <a:extLst>
                <a:ext uri="{FF2B5EF4-FFF2-40B4-BE49-F238E27FC236}">
                  <a16:creationId xmlns:a16="http://schemas.microsoft.com/office/drawing/2014/main" id="{35FA2C81-E03E-4EC0-BBB9-3772B01F4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3" y="2990660"/>
              <a:ext cx="9525" cy="9525"/>
            </a:xfrm>
            <a:custGeom>
              <a:avLst/>
              <a:gdLst>
                <a:gd name="T0" fmla="*/ 29136975 w 9525"/>
                <a:gd name="T1" fmla="*/ 76209525 h 9525"/>
                <a:gd name="T2" fmla="*/ 69056250 w 9525"/>
                <a:gd name="T3" fmla="*/ 37195125 h 9525"/>
                <a:gd name="T4" fmla="*/ 5553075 w 9525"/>
                <a:gd name="T5" fmla="*/ 0 h 9525"/>
                <a:gd name="T6" fmla="*/ 2913697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59" y="8001"/>
                  </a:moveTo>
                  <a:cubicBezTo>
                    <a:pt x="3821" y="5905"/>
                    <a:pt x="6298" y="5810"/>
                    <a:pt x="7250" y="3905"/>
                  </a:cubicBezTo>
                  <a:cubicBezTo>
                    <a:pt x="4774" y="2857"/>
                    <a:pt x="3154" y="1143"/>
                    <a:pt x="583" y="0"/>
                  </a:cubicBezTo>
                  <a:cubicBezTo>
                    <a:pt x="-179" y="3715"/>
                    <a:pt x="-846" y="7239"/>
                    <a:pt x="3059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0" name="Freeform: Shape 1555">
              <a:extLst>
                <a:ext uri="{FF2B5EF4-FFF2-40B4-BE49-F238E27FC236}">
                  <a16:creationId xmlns:a16="http://schemas.microsoft.com/office/drawing/2014/main" id="{30652494-282E-4089-85A2-6CDB369FD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718" y="3539014"/>
              <a:ext cx="9525" cy="19050"/>
            </a:xfrm>
            <a:custGeom>
              <a:avLst/>
              <a:gdLst>
                <a:gd name="T0" fmla="*/ 0 w 9525"/>
                <a:gd name="T1" fmla="*/ 6667 h 19050"/>
                <a:gd name="T2" fmla="*/ 10668 w 9525"/>
                <a:gd name="T3" fmla="*/ 20288 h 19050"/>
                <a:gd name="T4" fmla="*/ 8192 w 9525"/>
                <a:gd name="T5" fmla="*/ 0 h 19050"/>
                <a:gd name="T6" fmla="*/ 0 w 9525"/>
                <a:gd name="T7" fmla="*/ 6667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6667"/>
                  </a:moveTo>
                  <a:cubicBezTo>
                    <a:pt x="17050" y="5048"/>
                    <a:pt x="4001" y="17526"/>
                    <a:pt x="10668" y="20288"/>
                  </a:cubicBezTo>
                  <a:cubicBezTo>
                    <a:pt x="14097" y="12573"/>
                    <a:pt x="21717" y="2096"/>
                    <a:pt x="8192" y="0"/>
                  </a:cubicBezTo>
                  <a:cubicBezTo>
                    <a:pt x="10001" y="7239"/>
                    <a:pt x="476" y="1905"/>
                    <a:pt x="0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1" name="Freeform: Shape 1556">
              <a:extLst>
                <a:ext uri="{FF2B5EF4-FFF2-40B4-BE49-F238E27FC236}">
                  <a16:creationId xmlns:a16="http://schemas.microsoft.com/office/drawing/2014/main" id="{EB797B3A-0159-41D9-B1FA-E5FF6AC4B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122" y="2326005"/>
              <a:ext cx="9525" cy="9525"/>
            </a:xfrm>
            <a:custGeom>
              <a:avLst/>
              <a:gdLst>
                <a:gd name="T0" fmla="*/ 79838550 w 9525"/>
                <a:gd name="T1" fmla="*/ 0 h 9525"/>
                <a:gd name="T2" fmla="*/ 0 w 9525"/>
                <a:gd name="T3" fmla="*/ 78028800 h 9525"/>
                <a:gd name="T4" fmla="*/ 79838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382" y="0"/>
                  </a:moveTo>
                  <a:cubicBezTo>
                    <a:pt x="3238" y="95"/>
                    <a:pt x="2476" y="5144"/>
                    <a:pt x="0" y="8192"/>
                  </a:cubicBezTo>
                  <a:cubicBezTo>
                    <a:pt x="6858" y="10001"/>
                    <a:pt x="10287" y="2667"/>
                    <a:pt x="8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2" name="Freeform: Shape 1557">
              <a:extLst>
                <a:ext uri="{FF2B5EF4-FFF2-40B4-BE49-F238E27FC236}">
                  <a16:creationId xmlns:a16="http://schemas.microsoft.com/office/drawing/2014/main" id="{3C2818F9-4293-4146-8115-039BCB1F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34" y="3236651"/>
              <a:ext cx="9525" cy="9525"/>
            </a:xfrm>
            <a:custGeom>
              <a:avLst/>
              <a:gdLst>
                <a:gd name="T0" fmla="*/ 3524 w 9525"/>
                <a:gd name="T1" fmla="*/ 39 h 9525"/>
                <a:gd name="T2" fmla="*/ 1048 w 9525"/>
                <a:gd name="T3" fmla="*/ 4326 h 9525"/>
                <a:gd name="T4" fmla="*/ 0 w 9525"/>
                <a:gd name="T5" fmla="*/ 6040 h 9525"/>
                <a:gd name="T6" fmla="*/ 12859 w 9525"/>
                <a:gd name="T7" fmla="*/ 6993 h 9525"/>
                <a:gd name="T8" fmla="*/ 7906 w 9525"/>
                <a:gd name="T9" fmla="*/ 5278 h 9525"/>
                <a:gd name="T10" fmla="*/ 10192 w 9525"/>
                <a:gd name="T11" fmla="*/ 4040 h 9525"/>
                <a:gd name="T12" fmla="*/ 3524 w 9525"/>
                <a:gd name="T13" fmla="*/ 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524" y="39"/>
                  </a:moveTo>
                  <a:cubicBezTo>
                    <a:pt x="2858" y="1659"/>
                    <a:pt x="1429" y="2421"/>
                    <a:pt x="1048" y="4326"/>
                  </a:cubicBezTo>
                  <a:cubicBezTo>
                    <a:pt x="667" y="4707"/>
                    <a:pt x="286" y="5278"/>
                    <a:pt x="0" y="6040"/>
                  </a:cubicBezTo>
                  <a:cubicBezTo>
                    <a:pt x="3143" y="6612"/>
                    <a:pt x="12287" y="14041"/>
                    <a:pt x="12859" y="6993"/>
                  </a:cubicBezTo>
                  <a:cubicBezTo>
                    <a:pt x="11144" y="6897"/>
                    <a:pt x="9430" y="6135"/>
                    <a:pt x="7906" y="5278"/>
                  </a:cubicBezTo>
                  <a:cubicBezTo>
                    <a:pt x="8763" y="4897"/>
                    <a:pt x="9620" y="4611"/>
                    <a:pt x="10192" y="4040"/>
                  </a:cubicBezTo>
                  <a:cubicBezTo>
                    <a:pt x="6667" y="3564"/>
                    <a:pt x="8477" y="-437"/>
                    <a:pt x="352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3" name="Freeform: Shape 1558">
              <a:extLst>
                <a:ext uri="{FF2B5EF4-FFF2-40B4-BE49-F238E27FC236}">
                  <a16:creationId xmlns:a16="http://schemas.microsoft.com/office/drawing/2014/main" id="{2000A53B-6C58-4903-B234-80D4CBDDC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858" y="376894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8100000 w 9525"/>
                <a:gd name="T3" fmla="*/ 9716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667" y="5429"/>
                    <a:pt x="-381" y="6667"/>
                    <a:pt x="4000" y="9716"/>
                  </a:cubicBezTo>
                  <a:cubicBezTo>
                    <a:pt x="4667" y="5239"/>
                    <a:pt x="5525" y="57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4" name="Freeform: Shape 1559">
              <a:extLst>
                <a:ext uri="{FF2B5EF4-FFF2-40B4-BE49-F238E27FC236}">
                  <a16:creationId xmlns:a16="http://schemas.microsoft.com/office/drawing/2014/main" id="{9CA7A8BD-D4B2-41D8-BED7-483548F17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618" y="3497453"/>
              <a:ext cx="19050" cy="9525"/>
            </a:xfrm>
            <a:custGeom>
              <a:avLst/>
              <a:gdLst>
                <a:gd name="T0" fmla="*/ 25436 w 19050"/>
                <a:gd name="T1" fmla="*/ 13906500 h 9525"/>
                <a:gd name="T2" fmla="*/ 18387 w 19050"/>
                <a:gd name="T3" fmla="*/ 5743575 h 9525"/>
                <a:gd name="T4" fmla="*/ 7529 w 19050"/>
                <a:gd name="T5" fmla="*/ 7553325 h 9525"/>
                <a:gd name="T6" fmla="*/ 4 w 19050"/>
                <a:gd name="T7" fmla="*/ 28422600 h 9525"/>
                <a:gd name="T8" fmla="*/ 25436 w 19050"/>
                <a:gd name="T9" fmla="*/ 13906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25436" y="1460"/>
                  </a:moveTo>
                  <a:cubicBezTo>
                    <a:pt x="23055" y="1174"/>
                    <a:pt x="20674" y="889"/>
                    <a:pt x="18387" y="603"/>
                  </a:cubicBezTo>
                  <a:cubicBezTo>
                    <a:pt x="19054" y="7461"/>
                    <a:pt x="9625" y="4603"/>
                    <a:pt x="7529" y="793"/>
                  </a:cubicBezTo>
                  <a:cubicBezTo>
                    <a:pt x="6196" y="5746"/>
                    <a:pt x="-186" y="-4826"/>
                    <a:pt x="4" y="2984"/>
                  </a:cubicBezTo>
                  <a:cubicBezTo>
                    <a:pt x="5624" y="4508"/>
                    <a:pt x="21721" y="14795"/>
                    <a:pt x="25436" y="14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5" name="Freeform: Shape 1560">
              <a:extLst>
                <a:ext uri="{FF2B5EF4-FFF2-40B4-BE49-F238E27FC236}">
                  <a16:creationId xmlns:a16="http://schemas.microsoft.com/office/drawing/2014/main" id="{AE066FD9-191C-4234-817C-A0070CB8C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979" y="2262483"/>
              <a:ext cx="9525" cy="9525"/>
            </a:xfrm>
            <a:custGeom>
              <a:avLst/>
              <a:gdLst>
                <a:gd name="T0" fmla="*/ 0 w 9525"/>
                <a:gd name="T1" fmla="*/ 12601575 h 9525"/>
                <a:gd name="T2" fmla="*/ 10001 w 9525"/>
                <a:gd name="T3" fmla="*/ 67951350 h 9525"/>
                <a:gd name="T4" fmla="*/ 12382 w 9525"/>
                <a:gd name="T5" fmla="*/ 27117675 h 9525"/>
                <a:gd name="T6" fmla="*/ 0 w 9525"/>
                <a:gd name="T7" fmla="*/ 12601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23"/>
                  </a:moveTo>
                  <a:cubicBezTo>
                    <a:pt x="4667" y="2466"/>
                    <a:pt x="5620" y="5895"/>
                    <a:pt x="10001" y="7134"/>
                  </a:cubicBezTo>
                  <a:cubicBezTo>
                    <a:pt x="10192" y="5038"/>
                    <a:pt x="11335" y="3895"/>
                    <a:pt x="12382" y="2847"/>
                  </a:cubicBezTo>
                  <a:cubicBezTo>
                    <a:pt x="11144" y="1228"/>
                    <a:pt x="1524" y="-1725"/>
                    <a:pt x="0" y="1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6" name="Freeform: Shape 1561">
              <a:extLst>
                <a:ext uri="{FF2B5EF4-FFF2-40B4-BE49-F238E27FC236}">
                  <a16:creationId xmlns:a16="http://schemas.microsoft.com/office/drawing/2014/main" id="{FF6466A8-C44A-43EB-B825-C4FE5B35A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399" y="2716958"/>
              <a:ext cx="9525" cy="9525"/>
            </a:xfrm>
            <a:custGeom>
              <a:avLst/>
              <a:gdLst>
                <a:gd name="T0" fmla="*/ 12668 w 9525"/>
                <a:gd name="T1" fmla="*/ 13154025 h 9525"/>
                <a:gd name="T2" fmla="*/ 0 w 9525"/>
                <a:gd name="T3" fmla="*/ 13154025 h 9525"/>
                <a:gd name="T4" fmla="*/ 12668 w 9525"/>
                <a:gd name="T5" fmla="*/ 1315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668" y="1381"/>
                  </a:moveTo>
                  <a:cubicBezTo>
                    <a:pt x="8858" y="1858"/>
                    <a:pt x="1238" y="-1952"/>
                    <a:pt x="0" y="1381"/>
                  </a:cubicBezTo>
                  <a:cubicBezTo>
                    <a:pt x="5429" y="4048"/>
                    <a:pt x="8477" y="6620"/>
                    <a:pt x="12668" y="1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7" name="Freeform: Shape 1562">
              <a:extLst>
                <a:ext uri="{FF2B5EF4-FFF2-40B4-BE49-F238E27FC236}">
                  <a16:creationId xmlns:a16="http://schemas.microsoft.com/office/drawing/2014/main" id="{5DF952F4-5337-45B6-A5BC-066AE3965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185" y="3553682"/>
              <a:ext cx="9525" cy="9525"/>
            </a:xfrm>
            <a:custGeom>
              <a:avLst/>
              <a:gdLst>
                <a:gd name="T0" fmla="*/ 9620250 w 9525"/>
                <a:gd name="T1" fmla="*/ 0 h 9525"/>
                <a:gd name="T2" fmla="*/ 28670250 w 9525"/>
                <a:gd name="T3" fmla="*/ 11049 h 9525"/>
                <a:gd name="T4" fmla="*/ 96202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0" y="0"/>
                  </a:moveTo>
                  <a:cubicBezTo>
                    <a:pt x="724" y="4286"/>
                    <a:pt x="-2038" y="10192"/>
                    <a:pt x="3010" y="11049"/>
                  </a:cubicBezTo>
                  <a:cubicBezTo>
                    <a:pt x="2439" y="4286"/>
                    <a:pt x="5772" y="2858"/>
                    <a:pt x="1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8" name="Freeform: Shape 1563">
              <a:extLst>
                <a:ext uri="{FF2B5EF4-FFF2-40B4-BE49-F238E27FC236}">
                  <a16:creationId xmlns:a16="http://schemas.microsoft.com/office/drawing/2014/main" id="{F904753B-76E6-4859-BB70-26C96916D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013" y="3039333"/>
              <a:ext cx="9525" cy="9525"/>
            </a:xfrm>
            <a:custGeom>
              <a:avLst/>
              <a:gdLst>
                <a:gd name="T0" fmla="*/ 42643425 w 9525"/>
                <a:gd name="T1" fmla="*/ 76200000 h 9525"/>
                <a:gd name="T2" fmla="*/ 0 w 9525"/>
                <a:gd name="T3" fmla="*/ 12696825 h 9525"/>
                <a:gd name="T4" fmla="*/ 9077325 w 9525"/>
                <a:gd name="T5" fmla="*/ 72570975 h 9525"/>
                <a:gd name="T6" fmla="*/ 42643425 w 9525"/>
                <a:gd name="T7" fmla="*/ 76200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77" y="8000"/>
                  </a:moveTo>
                  <a:cubicBezTo>
                    <a:pt x="8192" y="7143"/>
                    <a:pt x="4763" y="-3716"/>
                    <a:pt x="0" y="1333"/>
                  </a:cubicBezTo>
                  <a:cubicBezTo>
                    <a:pt x="4000" y="2285"/>
                    <a:pt x="3524" y="5905"/>
                    <a:pt x="953" y="7619"/>
                  </a:cubicBezTo>
                  <a:cubicBezTo>
                    <a:pt x="2096" y="7715"/>
                    <a:pt x="3334" y="7905"/>
                    <a:pt x="4477" y="8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59" name="Freeform: Shape 1564">
              <a:extLst>
                <a:ext uri="{FF2B5EF4-FFF2-40B4-BE49-F238E27FC236}">
                  <a16:creationId xmlns:a16="http://schemas.microsoft.com/office/drawing/2014/main" id="{8F884865-7452-4B68-8266-12BA53BD2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64" y="3190970"/>
              <a:ext cx="9525" cy="9525"/>
            </a:xfrm>
            <a:custGeom>
              <a:avLst/>
              <a:gdLst>
                <a:gd name="T0" fmla="*/ 15700 w 9525"/>
                <a:gd name="T1" fmla="*/ 59883675 h 9525"/>
                <a:gd name="T2" fmla="*/ 3508 w 9525"/>
                <a:gd name="T3" fmla="*/ 30851475 h 9525"/>
                <a:gd name="T4" fmla="*/ 2174 w 9525"/>
                <a:gd name="T5" fmla="*/ 0 h 9525"/>
                <a:gd name="T6" fmla="*/ 2841 w 9525"/>
                <a:gd name="T7" fmla="*/ 73485375 h 9525"/>
                <a:gd name="T8" fmla="*/ 15700 w 9525"/>
                <a:gd name="T9" fmla="*/ 598836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700" y="6287"/>
                  </a:moveTo>
                  <a:cubicBezTo>
                    <a:pt x="17128" y="-1333"/>
                    <a:pt x="7603" y="2477"/>
                    <a:pt x="3508" y="3239"/>
                  </a:cubicBezTo>
                  <a:cubicBezTo>
                    <a:pt x="3317" y="2000"/>
                    <a:pt x="3889" y="286"/>
                    <a:pt x="2174" y="0"/>
                  </a:cubicBezTo>
                  <a:cubicBezTo>
                    <a:pt x="1126" y="3429"/>
                    <a:pt x="-2493" y="6001"/>
                    <a:pt x="2841" y="7715"/>
                  </a:cubicBezTo>
                  <a:cubicBezTo>
                    <a:pt x="5698" y="5715"/>
                    <a:pt x="10175" y="5429"/>
                    <a:pt x="15700" y="6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0" name="Freeform: Shape 1565">
              <a:extLst>
                <a:ext uri="{FF2B5EF4-FFF2-40B4-BE49-F238E27FC236}">
                  <a16:creationId xmlns:a16="http://schemas.microsoft.com/office/drawing/2014/main" id="{35B2BC39-A730-4811-8679-CAC2EC072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595" y="2291628"/>
              <a:ext cx="28575" cy="9525"/>
            </a:xfrm>
            <a:custGeom>
              <a:avLst/>
              <a:gdLst>
                <a:gd name="T0" fmla="*/ 0 w 28575"/>
                <a:gd name="T1" fmla="*/ 7136 h 9525"/>
                <a:gd name="T2" fmla="*/ 24575 w 28575"/>
                <a:gd name="T3" fmla="*/ 11708 h 9525"/>
                <a:gd name="T4" fmla="*/ 29432 w 28575"/>
                <a:gd name="T5" fmla="*/ 3135 h 9525"/>
                <a:gd name="T6" fmla="*/ 18764 w 28575"/>
                <a:gd name="T7" fmla="*/ 1802 h 9525"/>
                <a:gd name="T8" fmla="*/ 12573 w 28575"/>
                <a:gd name="T9" fmla="*/ 7136 h 9525"/>
                <a:gd name="T10" fmla="*/ 13430 w 28575"/>
                <a:gd name="T11" fmla="*/ 1135 h 9525"/>
                <a:gd name="T12" fmla="*/ 0 w 28575"/>
                <a:gd name="T13" fmla="*/ 713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0" y="7136"/>
                  </a:moveTo>
                  <a:cubicBezTo>
                    <a:pt x="7906" y="10565"/>
                    <a:pt x="16764" y="8184"/>
                    <a:pt x="24575" y="11708"/>
                  </a:cubicBezTo>
                  <a:cubicBezTo>
                    <a:pt x="26575" y="9231"/>
                    <a:pt x="30099" y="8469"/>
                    <a:pt x="29432" y="3135"/>
                  </a:cubicBezTo>
                  <a:cubicBezTo>
                    <a:pt x="25908" y="2659"/>
                    <a:pt x="22384" y="2278"/>
                    <a:pt x="18764" y="1802"/>
                  </a:cubicBezTo>
                  <a:cubicBezTo>
                    <a:pt x="18669" y="5802"/>
                    <a:pt x="17240" y="8184"/>
                    <a:pt x="12573" y="7136"/>
                  </a:cubicBezTo>
                  <a:cubicBezTo>
                    <a:pt x="12859" y="5136"/>
                    <a:pt x="13145" y="3135"/>
                    <a:pt x="13430" y="1135"/>
                  </a:cubicBezTo>
                  <a:cubicBezTo>
                    <a:pt x="8287" y="-1437"/>
                    <a:pt x="953" y="278"/>
                    <a:pt x="0" y="7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1" name="Freeform: Shape 1566">
              <a:extLst>
                <a:ext uri="{FF2B5EF4-FFF2-40B4-BE49-F238E27FC236}">
                  <a16:creationId xmlns:a16="http://schemas.microsoft.com/office/drawing/2014/main" id="{31D03DA1-51C2-4441-98B3-8E044651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38" y="3440144"/>
              <a:ext cx="9525" cy="9525"/>
            </a:xfrm>
            <a:custGeom>
              <a:avLst/>
              <a:gdLst>
                <a:gd name="T0" fmla="*/ 9335 w 9525"/>
                <a:gd name="T1" fmla="*/ 0 h 9525"/>
                <a:gd name="T2" fmla="*/ 0 w 9525"/>
                <a:gd name="T3" fmla="*/ 18145125 h 9525"/>
                <a:gd name="T4" fmla="*/ 10668 w 9525"/>
                <a:gd name="T5" fmla="*/ 30841950 h 9525"/>
                <a:gd name="T6" fmla="*/ 933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0"/>
                  </a:moveTo>
                  <a:cubicBezTo>
                    <a:pt x="6096" y="476"/>
                    <a:pt x="1905" y="-95"/>
                    <a:pt x="0" y="1905"/>
                  </a:cubicBezTo>
                  <a:cubicBezTo>
                    <a:pt x="2953" y="2762"/>
                    <a:pt x="7715" y="4858"/>
                    <a:pt x="10668" y="3238"/>
                  </a:cubicBezTo>
                  <a:cubicBezTo>
                    <a:pt x="9335" y="2667"/>
                    <a:pt x="8763" y="1715"/>
                    <a:pt x="9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2" name="Freeform: Shape 1567">
              <a:extLst>
                <a:ext uri="{FF2B5EF4-FFF2-40B4-BE49-F238E27FC236}">
                  <a16:creationId xmlns:a16="http://schemas.microsoft.com/office/drawing/2014/main" id="{0F5F0C0B-E518-4CA7-B1F0-6C5A9E7CA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961" y="3240223"/>
              <a:ext cx="9525" cy="9525"/>
            </a:xfrm>
            <a:custGeom>
              <a:avLst/>
              <a:gdLst>
                <a:gd name="T0" fmla="*/ 10192 w 9525"/>
                <a:gd name="T1" fmla="*/ 3543300 h 9525"/>
                <a:gd name="T2" fmla="*/ 0 w 9525"/>
                <a:gd name="T3" fmla="*/ 78847950 h 9525"/>
                <a:gd name="T4" fmla="*/ 9049 w 9525"/>
                <a:gd name="T5" fmla="*/ 75218925 h 9525"/>
                <a:gd name="T6" fmla="*/ 10192 w 9525"/>
                <a:gd name="T7" fmla="*/ 3543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192" y="372"/>
                  </a:moveTo>
                  <a:cubicBezTo>
                    <a:pt x="2857" y="-1342"/>
                    <a:pt x="1143" y="3135"/>
                    <a:pt x="0" y="8278"/>
                  </a:cubicBezTo>
                  <a:cubicBezTo>
                    <a:pt x="2667" y="7802"/>
                    <a:pt x="8953" y="11231"/>
                    <a:pt x="9049" y="7897"/>
                  </a:cubicBezTo>
                  <a:cubicBezTo>
                    <a:pt x="4096" y="5992"/>
                    <a:pt x="11906" y="4468"/>
                    <a:pt x="10192" y="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3" name="Freeform: Shape 1568">
              <a:extLst>
                <a:ext uri="{FF2B5EF4-FFF2-40B4-BE49-F238E27FC236}">
                  <a16:creationId xmlns:a16="http://schemas.microsoft.com/office/drawing/2014/main" id="{770EF8BC-41E0-4302-B25D-5B4FCD1D9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754" y="3592154"/>
              <a:ext cx="9525" cy="9525"/>
            </a:xfrm>
            <a:custGeom>
              <a:avLst/>
              <a:gdLst>
                <a:gd name="T0" fmla="*/ 16430625 w 9525"/>
                <a:gd name="T1" fmla="*/ 71761350 h 9525"/>
                <a:gd name="T2" fmla="*/ 49996725 w 9525"/>
                <a:gd name="T3" fmla="*/ 76295250 h 9525"/>
                <a:gd name="T4" fmla="*/ 26412825 w 9525"/>
                <a:gd name="T5" fmla="*/ 85725 h 9525"/>
                <a:gd name="T6" fmla="*/ 16430625 w 9525"/>
                <a:gd name="T7" fmla="*/ 71761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5" y="7534"/>
                  </a:moveTo>
                  <a:cubicBezTo>
                    <a:pt x="2392" y="5724"/>
                    <a:pt x="3820" y="6867"/>
                    <a:pt x="5249" y="8010"/>
                  </a:cubicBezTo>
                  <a:cubicBezTo>
                    <a:pt x="8392" y="6105"/>
                    <a:pt x="9059" y="-276"/>
                    <a:pt x="2773" y="9"/>
                  </a:cubicBezTo>
                  <a:cubicBezTo>
                    <a:pt x="4487" y="4010"/>
                    <a:pt x="-3323" y="5534"/>
                    <a:pt x="1725" y="7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4" name="Freeform: Shape 1569">
              <a:extLst>
                <a:ext uri="{FF2B5EF4-FFF2-40B4-BE49-F238E27FC236}">
                  <a16:creationId xmlns:a16="http://schemas.microsoft.com/office/drawing/2014/main" id="{C4C8F7B7-E5F7-4608-876C-A085AE1FB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483" y="3225355"/>
              <a:ext cx="19050" cy="9525"/>
            </a:xfrm>
            <a:custGeom>
              <a:avLst/>
              <a:gdLst>
                <a:gd name="T0" fmla="*/ 0 w 19050"/>
                <a:gd name="T1" fmla="*/ 9335 h 9525"/>
                <a:gd name="T2" fmla="*/ 19717 w 19050"/>
                <a:gd name="T3" fmla="*/ 10192 h 9525"/>
                <a:gd name="T4" fmla="*/ 12192 w 19050"/>
                <a:gd name="T5" fmla="*/ 0 h 9525"/>
                <a:gd name="T6" fmla="*/ 667 w 19050"/>
                <a:gd name="T7" fmla="*/ 4763 h 9525"/>
                <a:gd name="T8" fmla="*/ 0 w 19050"/>
                <a:gd name="T9" fmla="*/ 93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9335"/>
                  </a:moveTo>
                  <a:cubicBezTo>
                    <a:pt x="10192" y="6572"/>
                    <a:pt x="7715" y="10954"/>
                    <a:pt x="19717" y="10192"/>
                  </a:cubicBezTo>
                  <a:cubicBezTo>
                    <a:pt x="19336" y="5429"/>
                    <a:pt x="14192" y="3715"/>
                    <a:pt x="12192" y="0"/>
                  </a:cubicBezTo>
                  <a:cubicBezTo>
                    <a:pt x="10382" y="3810"/>
                    <a:pt x="8477" y="7429"/>
                    <a:pt x="667" y="4763"/>
                  </a:cubicBezTo>
                  <a:cubicBezTo>
                    <a:pt x="476" y="6382"/>
                    <a:pt x="286" y="7906"/>
                    <a:pt x="0" y="93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5" name="Freeform: Shape 1570">
              <a:extLst>
                <a:ext uri="{FF2B5EF4-FFF2-40B4-BE49-F238E27FC236}">
                  <a16:creationId xmlns:a16="http://schemas.microsoft.com/office/drawing/2014/main" id="{050D4004-81A8-4719-B8D0-2E1F80207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49" y="3327559"/>
              <a:ext cx="9525" cy="9525"/>
            </a:xfrm>
            <a:custGeom>
              <a:avLst/>
              <a:gdLst>
                <a:gd name="T0" fmla="*/ 0 w 9525"/>
                <a:gd name="T1" fmla="*/ 8001 h 9525"/>
                <a:gd name="T2" fmla="*/ 7144 w 9525"/>
                <a:gd name="T3" fmla="*/ 8858 h 9525"/>
                <a:gd name="T4" fmla="*/ 10001 w 9525"/>
                <a:gd name="T5" fmla="*/ 13811 h 9525"/>
                <a:gd name="T6" fmla="*/ 10192 w 9525"/>
                <a:gd name="T7" fmla="*/ 0 h 9525"/>
                <a:gd name="T8" fmla="*/ 0 w 9525"/>
                <a:gd name="T9" fmla="*/ 800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8001"/>
                  </a:moveTo>
                  <a:cubicBezTo>
                    <a:pt x="2381" y="8287"/>
                    <a:pt x="4763" y="8572"/>
                    <a:pt x="7144" y="8858"/>
                  </a:cubicBezTo>
                  <a:cubicBezTo>
                    <a:pt x="6953" y="11239"/>
                    <a:pt x="6191" y="14097"/>
                    <a:pt x="10001" y="13811"/>
                  </a:cubicBezTo>
                  <a:cubicBezTo>
                    <a:pt x="10858" y="7525"/>
                    <a:pt x="4953" y="5620"/>
                    <a:pt x="10192" y="0"/>
                  </a:cubicBezTo>
                  <a:cubicBezTo>
                    <a:pt x="5048" y="857"/>
                    <a:pt x="2000" y="3905"/>
                    <a:pt x="0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6" name="Freeform: Shape 1571">
              <a:extLst>
                <a:ext uri="{FF2B5EF4-FFF2-40B4-BE49-F238E27FC236}">
                  <a16:creationId xmlns:a16="http://schemas.microsoft.com/office/drawing/2014/main" id="{D8A84157-6129-456F-B148-97EAB0AC0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482" y="3390424"/>
              <a:ext cx="9525" cy="9525"/>
            </a:xfrm>
            <a:custGeom>
              <a:avLst/>
              <a:gdLst>
                <a:gd name="T0" fmla="*/ 0 w 9525"/>
                <a:gd name="T1" fmla="*/ 5620 h 9525"/>
                <a:gd name="T2" fmla="*/ 6477 w 9525"/>
                <a:gd name="T3" fmla="*/ 11049 h 9525"/>
                <a:gd name="T4" fmla="*/ 11049 w 9525"/>
                <a:gd name="T5" fmla="*/ 3905 h 9525"/>
                <a:gd name="T6" fmla="*/ 9715 w 9525"/>
                <a:gd name="T7" fmla="*/ 667 h 9525"/>
                <a:gd name="T8" fmla="*/ 4381 w 9525"/>
                <a:gd name="T9" fmla="*/ 0 h 9525"/>
                <a:gd name="T10" fmla="*/ 0 w 9525"/>
                <a:gd name="T11" fmla="*/ 5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620"/>
                  </a:moveTo>
                  <a:cubicBezTo>
                    <a:pt x="4763" y="5715"/>
                    <a:pt x="571" y="11621"/>
                    <a:pt x="6477" y="11049"/>
                  </a:cubicBezTo>
                  <a:cubicBezTo>
                    <a:pt x="4763" y="5048"/>
                    <a:pt x="11716" y="8763"/>
                    <a:pt x="11049" y="3905"/>
                  </a:cubicBezTo>
                  <a:cubicBezTo>
                    <a:pt x="9715" y="3429"/>
                    <a:pt x="9144" y="2381"/>
                    <a:pt x="9715" y="667"/>
                  </a:cubicBezTo>
                  <a:cubicBezTo>
                    <a:pt x="7906" y="476"/>
                    <a:pt x="6191" y="191"/>
                    <a:pt x="4381" y="0"/>
                  </a:cubicBezTo>
                  <a:cubicBezTo>
                    <a:pt x="5810" y="5048"/>
                    <a:pt x="1143" y="3334"/>
                    <a:pt x="0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7" name="Freeform: Shape 1572">
              <a:extLst>
                <a:ext uri="{FF2B5EF4-FFF2-40B4-BE49-F238E27FC236}">
                  <a16:creationId xmlns:a16="http://schemas.microsoft.com/office/drawing/2014/main" id="{04C0F6CD-27C5-4A67-9B14-EB15FBFED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730" y="2689381"/>
              <a:ext cx="9525" cy="9525"/>
            </a:xfrm>
            <a:custGeom>
              <a:avLst/>
              <a:gdLst>
                <a:gd name="T0" fmla="*/ 14544675 w 9525"/>
                <a:gd name="T1" fmla="*/ 10575 h 9525"/>
                <a:gd name="T2" fmla="*/ 29060775 w 9525"/>
                <a:gd name="T3" fmla="*/ 3 h 9525"/>
                <a:gd name="T4" fmla="*/ 14544675 w 9525"/>
                <a:gd name="T5" fmla="*/ 1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10575"/>
                  </a:moveTo>
                  <a:cubicBezTo>
                    <a:pt x="1241" y="6956"/>
                    <a:pt x="10195" y="193"/>
                    <a:pt x="3051" y="3"/>
                  </a:cubicBezTo>
                  <a:cubicBezTo>
                    <a:pt x="193" y="-188"/>
                    <a:pt x="-1331" y="10004"/>
                    <a:pt x="1527" y="10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8" name="Freeform: Shape 1573">
              <a:extLst>
                <a:ext uri="{FF2B5EF4-FFF2-40B4-BE49-F238E27FC236}">
                  <a16:creationId xmlns:a16="http://schemas.microsoft.com/office/drawing/2014/main" id="{5BE7A89A-1F0A-4207-83EF-623C409A5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873" y="3125946"/>
              <a:ext cx="9525" cy="9525"/>
            </a:xfrm>
            <a:custGeom>
              <a:avLst/>
              <a:gdLst>
                <a:gd name="T0" fmla="*/ 11948 w 9525"/>
                <a:gd name="T1" fmla="*/ 3493 h 9525"/>
                <a:gd name="T2" fmla="*/ 8709 w 9525"/>
                <a:gd name="T3" fmla="*/ 1017 h 9525"/>
                <a:gd name="T4" fmla="*/ 8804 w 9525"/>
                <a:gd name="T5" fmla="*/ 350 h 9525"/>
                <a:gd name="T6" fmla="*/ 3470 w 9525"/>
                <a:gd name="T7" fmla="*/ 1207 h 9525"/>
                <a:gd name="T8" fmla="*/ 613 w 9525"/>
                <a:gd name="T9" fmla="*/ 6732 h 9525"/>
                <a:gd name="T10" fmla="*/ 1851 w 9525"/>
                <a:gd name="T11" fmla="*/ 5589 h 9525"/>
                <a:gd name="T12" fmla="*/ 2613 w 9525"/>
                <a:gd name="T13" fmla="*/ 7779 h 9525"/>
                <a:gd name="T14" fmla="*/ 3280 w 9525"/>
                <a:gd name="T15" fmla="*/ 7684 h 9525"/>
                <a:gd name="T16" fmla="*/ 7280 w 9525"/>
                <a:gd name="T17" fmla="*/ 10637 h 9525"/>
                <a:gd name="T18" fmla="*/ 11948 w 9525"/>
                <a:gd name="T19" fmla="*/ 349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948" y="3493"/>
                  </a:moveTo>
                  <a:cubicBezTo>
                    <a:pt x="11186" y="2160"/>
                    <a:pt x="9947" y="1398"/>
                    <a:pt x="8709" y="1017"/>
                  </a:cubicBezTo>
                  <a:cubicBezTo>
                    <a:pt x="8709" y="826"/>
                    <a:pt x="8804" y="541"/>
                    <a:pt x="8804" y="350"/>
                  </a:cubicBezTo>
                  <a:cubicBezTo>
                    <a:pt x="6328" y="-412"/>
                    <a:pt x="4613" y="159"/>
                    <a:pt x="3470" y="1207"/>
                  </a:cubicBezTo>
                  <a:cubicBezTo>
                    <a:pt x="803" y="2160"/>
                    <a:pt x="-1006" y="4446"/>
                    <a:pt x="613" y="6732"/>
                  </a:cubicBezTo>
                  <a:cubicBezTo>
                    <a:pt x="1089" y="5970"/>
                    <a:pt x="1470" y="5684"/>
                    <a:pt x="1851" y="5589"/>
                  </a:cubicBezTo>
                  <a:cubicBezTo>
                    <a:pt x="1946" y="6541"/>
                    <a:pt x="2232" y="7303"/>
                    <a:pt x="2613" y="7779"/>
                  </a:cubicBezTo>
                  <a:cubicBezTo>
                    <a:pt x="2899" y="7779"/>
                    <a:pt x="2994" y="7684"/>
                    <a:pt x="3280" y="7684"/>
                  </a:cubicBezTo>
                  <a:cubicBezTo>
                    <a:pt x="3851" y="9399"/>
                    <a:pt x="4709" y="11304"/>
                    <a:pt x="7280" y="10637"/>
                  </a:cubicBezTo>
                  <a:cubicBezTo>
                    <a:pt x="6423" y="5589"/>
                    <a:pt x="10709" y="6255"/>
                    <a:pt x="11948" y="3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69" name="Freeform: Shape 1574">
              <a:extLst>
                <a:ext uri="{FF2B5EF4-FFF2-40B4-BE49-F238E27FC236}">
                  <a16:creationId xmlns:a16="http://schemas.microsoft.com/office/drawing/2014/main" id="{31B3E24F-8DBA-41BB-AD5C-101457BD3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3" y="3486402"/>
              <a:ext cx="19050" cy="9525"/>
            </a:xfrm>
            <a:custGeom>
              <a:avLst/>
              <a:gdLst>
                <a:gd name="T0" fmla="*/ 0 w 19050"/>
                <a:gd name="T1" fmla="*/ 5653 h 9525"/>
                <a:gd name="T2" fmla="*/ 19240 w 19050"/>
                <a:gd name="T3" fmla="*/ 9558 h 9525"/>
                <a:gd name="T4" fmla="*/ 24575 w 19050"/>
                <a:gd name="T5" fmla="*/ 10225 h 9525"/>
                <a:gd name="T6" fmla="*/ 25432 w 19050"/>
                <a:gd name="T7" fmla="*/ 4224 h 9525"/>
                <a:gd name="T8" fmla="*/ 0 w 19050"/>
                <a:gd name="T9" fmla="*/ 565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5653"/>
                  </a:moveTo>
                  <a:cubicBezTo>
                    <a:pt x="6667" y="5367"/>
                    <a:pt x="18002" y="795"/>
                    <a:pt x="19240" y="9558"/>
                  </a:cubicBezTo>
                  <a:cubicBezTo>
                    <a:pt x="20383" y="7082"/>
                    <a:pt x="21431" y="10130"/>
                    <a:pt x="24575" y="10225"/>
                  </a:cubicBezTo>
                  <a:cubicBezTo>
                    <a:pt x="24860" y="8225"/>
                    <a:pt x="25146" y="6225"/>
                    <a:pt x="25432" y="4224"/>
                  </a:cubicBezTo>
                  <a:cubicBezTo>
                    <a:pt x="16859" y="3082"/>
                    <a:pt x="6572" y="-5491"/>
                    <a:pt x="0" y="5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0" name="Freeform: Shape 1575">
              <a:extLst>
                <a:ext uri="{FF2B5EF4-FFF2-40B4-BE49-F238E27FC236}">
                  <a16:creationId xmlns:a16="http://schemas.microsoft.com/office/drawing/2014/main" id="{EB4BF2CB-3477-4EEE-B07F-DCF7C9EF2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126" y="1942147"/>
              <a:ext cx="9525" cy="9525"/>
            </a:xfrm>
            <a:custGeom>
              <a:avLst/>
              <a:gdLst>
                <a:gd name="T0" fmla="*/ 39919275 w 9525"/>
                <a:gd name="T1" fmla="*/ 10763 h 9525"/>
                <a:gd name="T2" fmla="*/ 81657825 w 9525"/>
                <a:gd name="T3" fmla="*/ 5143 h 9525"/>
                <a:gd name="T4" fmla="*/ 37195125 w 9525"/>
                <a:gd name="T5" fmla="*/ 0 h 9525"/>
                <a:gd name="T6" fmla="*/ 0 w 9525"/>
                <a:gd name="T7" fmla="*/ 2572 h 9525"/>
                <a:gd name="T8" fmla="*/ 399192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191" y="10763"/>
                  </a:moveTo>
                  <a:cubicBezTo>
                    <a:pt x="2762" y="5620"/>
                    <a:pt x="10096" y="10287"/>
                    <a:pt x="8573" y="5143"/>
                  </a:cubicBezTo>
                  <a:cubicBezTo>
                    <a:pt x="-1048" y="5524"/>
                    <a:pt x="8573" y="1905"/>
                    <a:pt x="3905" y="0"/>
                  </a:cubicBezTo>
                  <a:cubicBezTo>
                    <a:pt x="3334" y="1619"/>
                    <a:pt x="1619" y="2096"/>
                    <a:pt x="0" y="2572"/>
                  </a:cubicBezTo>
                  <a:cubicBezTo>
                    <a:pt x="95" y="6096"/>
                    <a:pt x="857" y="9335"/>
                    <a:pt x="4191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1" name="Freeform: Shape 1576">
              <a:extLst>
                <a:ext uri="{FF2B5EF4-FFF2-40B4-BE49-F238E27FC236}">
                  <a16:creationId xmlns:a16="http://schemas.microsoft.com/office/drawing/2014/main" id="{5C00097E-E7F6-441E-953A-8ACFF596C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505" y="1960816"/>
              <a:ext cx="9525" cy="9525"/>
            </a:xfrm>
            <a:custGeom>
              <a:avLst/>
              <a:gdLst>
                <a:gd name="T0" fmla="*/ 14192 w 9525"/>
                <a:gd name="T1" fmla="*/ 16478 h 9525"/>
                <a:gd name="T2" fmla="*/ 5715 w 9525"/>
                <a:gd name="T3" fmla="*/ 0 h 9525"/>
                <a:gd name="T4" fmla="*/ 0 w 9525"/>
                <a:gd name="T5" fmla="*/ 14669 h 9525"/>
                <a:gd name="T6" fmla="*/ 14192 w 9525"/>
                <a:gd name="T7" fmla="*/ 164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192" y="16478"/>
                  </a:moveTo>
                  <a:cubicBezTo>
                    <a:pt x="15526" y="8287"/>
                    <a:pt x="9525" y="4858"/>
                    <a:pt x="5715" y="0"/>
                  </a:cubicBezTo>
                  <a:cubicBezTo>
                    <a:pt x="6096" y="7525"/>
                    <a:pt x="2572" y="10478"/>
                    <a:pt x="0" y="14669"/>
                  </a:cubicBezTo>
                  <a:cubicBezTo>
                    <a:pt x="6858" y="14764"/>
                    <a:pt x="9811" y="10478"/>
                    <a:pt x="14192" y="16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2" name="Freeform: Shape 1577">
              <a:extLst>
                <a:ext uri="{FF2B5EF4-FFF2-40B4-BE49-F238E27FC236}">
                  <a16:creationId xmlns:a16="http://schemas.microsoft.com/office/drawing/2014/main" id="{8BE31F46-CD21-46FA-BDF8-EFEE0C9AD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400" y="2636050"/>
              <a:ext cx="9525" cy="9525"/>
            </a:xfrm>
            <a:custGeom>
              <a:avLst/>
              <a:gdLst>
                <a:gd name="T0" fmla="*/ 0 w 9525"/>
                <a:gd name="T1" fmla="*/ 53473350 h 9525"/>
                <a:gd name="T2" fmla="*/ 58969275 w 9525"/>
                <a:gd name="T3" fmla="*/ 2667000 h 9525"/>
                <a:gd name="T4" fmla="*/ 0 w 9525"/>
                <a:gd name="T5" fmla="*/ 5347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14"/>
                  </a:moveTo>
                  <a:cubicBezTo>
                    <a:pt x="4572" y="6661"/>
                    <a:pt x="6096" y="4280"/>
                    <a:pt x="6191" y="280"/>
                  </a:cubicBezTo>
                  <a:cubicBezTo>
                    <a:pt x="1619" y="-863"/>
                    <a:pt x="95" y="1613"/>
                    <a:pt x="0" y="56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3" name="Freeform: Shape 1578">
              <a:extLst>
                <a:ext uri="{FF2B5EF4-FFF2-40B4-BE49-F238E27FC236}">
                  <a16:creationId xmlns:a16="http://schemas.microsoft.com/office/drawing/2014/main" id="{8729ECAB-CD77-43BD-B431-FE9C4550E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289" y="3442395"/>
              <a:ext cx="9525" cy="9525"/>
            </a:xfrm>
            <a:custGeom>
              <a:avLst/>
              <a:gdLst>
                <a:gd name="T0" fmla="*/ 0 w 9525"/>
                <a:gd name="T1" fmla="*/ 2607 h 9525"/>
                <a:gd name="T2" fmla="*/ 4477 w 9525"/>
                <a:gd name="T3" fmla="*/ 9369 h 9525"/>
                <a:gd name="T4" fmla="*/ 8001 w 9525"/>
                <a:gd name="T5" fmla="*/ 9846 h 9525"/>
                <a:gd name="T6" fmla="*/ 10668 w 9525"/>
                <a:gd name="T7" fmla="*/ 4035 h 9525"/>
                <a:gd name="T8" fmla="*/ 7144 w 9525"/>
                <a:gd name="T9" fmla="*/ 3559 h 9525"/>
                <a:gd name="T10" fmla="*/ 0 w 9525"/>
                <a:gd name="T11" fmla="*/ 260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2607"/>
                  </a:moveTo>
                  <a:cubicBezTo>
                    <a:pt x="3620" y="3464"/>
                    <a:pt x="857" y="8417"/>
                    <a:pt x="4477" y="9369"/>
                  </a:cubicBezTo>
                  <a:cubicBezTo>
                    <a:pt x="5143" y="7560"/>
                    <a:pt x="6572" y="8703"/>
                    <a:pt x="8001" y="9846"/>
                  </a:cubicBezTo>
                  <a:cubicBezTo>
                    <a:pt x="8858" y="7845"/>
                    <a:pt x="10954" y="7274"/>
                    <a:pt x="10668" y="4035"/>
                  </a:cubicBezTo>
                  <a:cubicBezTo>
                    <a:pt x="9430" y="3845"/>
                    <a:pt x="8287" y="3750"/>
                    <a:pt x="7144" y="3559"/>
                  </a:cubicBezTo>
                  <a:cubicBezTo>
                    <a:pt x="8287" y="-5013"/>
                    <a:pt x="4096" y="4893"/>
                    <a:pt x="0" y="26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4" name="Freeform: Shape 1579">
              <a:extLst>
                <a:ext uri="{FF2B5EF4-FFF2-40B4-BE49-F238E27FC236}">
                  <a16:creationId xmlns:a16="http://schemas.microsoft.com/office/drawing/2014/main" id="{53323822-540C-4276-A281-FC3008022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763" y="3598354"/>
              <a:ext cx="9525" cy="9525"/>
            </a:xfrm>
            <a:custGeom>
              <a:avLst/>
              <a:gdLst>
                <a:gd name="T0" fmla="*/ 29032200 w 9525"/>
                <a:gd name="T1" fmla="*/ 0 h 9525"/>
                <a:gd name="T2" fmla="*/ 0 w 9525"/>
                <a:gd name="T3" fmla="*/ 84372450 h 9525"/>
                <a:gd name="T4" fmla="*/ 2903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0"/>
                  </a:moveTo>
                  <a:cubicBezTo>
                    <a:pt x="2762" y="3715"/>
                    <a:pt x="2286" y="7334"/>
                    <a:pt x="0" y="8858"/>
                  </a:cubicBezTo>
                  <a:cubicBezTo>
                    <a:pt x="10001" y="11811"/>
                    <a:pt x="8001" y="1810"/>
                    <a:pt x="3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5" name="Freeform: Shape 1580">
              <a:extLst>
                <a:ext uri="{FF2B5EF4-FFF2-40B4-BE49-F238E27FC236}">
                  <a16:creationId xmlns:a16="http://schemas.microsoft.com/office/drawing/2014/main" id="{B40369D4-A73F-4221-9311-10DE5F90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785" y="2317147"/>
              <a:ext cx="9525" cy="9525"/>
            </a:xfrm>
            <a:custGeom>
              <a:avLst/>
              <a:gdLst>
                <a:gd name="T0" fmla="*/ 11525 w 9525"/>
                <a:gd name="T1" fmla="*/ 0 h 9525"/>
                <a:gd name="T2" fmla="*/ 0 w 9525"/>
                <a:gd name="T3" fmla="*/ 45367575 h 9525"/>
                <a:gd name="T4" fmla="*/ 11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0"/>
                  </a:moveTo>
                  <a:cubicBezTo>
                    <a:pt x="7144" y="952"/>
                    <a:pt x="191" y="-953"/>
                    <a:pt x="0" y="4763"/>
                  </a:cubicBezTo>
                  <a:cubicBezTo>
                    <a:pt x="6477" y="6001"/>
                    <a:pt x="9525" y="3524"/>
                    <a:pt x="11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6" name="Freeform: Shape 1581">
              <a:extLst>
                <a:ext uri="{FF2B5EF4-FFF2-40B4-BE49-F238E27FC236}">
                  <a16:creationId xmlns:a16="http://schemas.microsoft.com/office/drawing/2014/main" id="{0A9124FF-149D-47D9-BF00-86C9EA50C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68" y="2706433"/>
              <a:ext cx="9525" cy="9525"/>
            </a:xfrm>
            <a:custGeom>
              <a:avLst/>
              <a:gdLst>
                <a:gd name="T0" fmla="*/ 46367700 w 9525"/>
                <a:gd name="T1" fmla="*/ 78028800 h 9525"/>
                <a:gd name="T2" fmla="*/ 5543550 w 9525"/>
                <a:gd name="T3" fmla="*/ 0 h 9525"/>
                <a:gd name="T4" fmla="*/ 46367700 w 9525"/>
                <a:gd name="T5" fmla="*/ 78028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8192"/>
                  </a:moveTo>
                  <a:cubicBezTo>
                    <a:pt x="3630" y="5334"/>
                    <a:pt x="6107" y="95"/>
                    <a:pt x="582" y="0"/>
                  </a:cubicBezTo>
                  <a:cubicBezTo>
                    <a:pt x="-370" y="4286"/>
                    <a:pt x="-847" y="8192"/>
                    <a:pt x="4868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7" name="Freeform: Shape 1582">
              <a:extLst>
                <a:ext uri="{FF2B5EF4-FFF2-40B4-BE49-F238E27FC236}">
                  <a16:creationId xmlns:a16="http://schemas.microsoft.com/office/drawing/2014/main" id="{E5F95497-3A3A-47F4-B22B-B4F679EB0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01" y="2260092"/>
              <a:ext cx="9525" cy="9525"/>
            </a:xfrm>
            <a:custGeom>
              <a:avLst/>
              <a:gdLst>
                <a:gd name="T0" fmla="*/ 21450300 w 9525"/>
                <a:gd name="T1" fmla="*/ 0 h 9525"/>
                <a:gd name="T2" fmla="*/ 3305175 w 9525"/>
                <a:gd name="T3" fmla="*/ 13621 h 9525"/>
                <a:gd name="T4" fmla="*/ 83143725 w 9525"/>
                <a:gd name="T5" fmla="*/ 5429 h 9525"/>
                <a:gd name="T6" fmla="*/ 33251775 w 9525"/>
                <a:gd name="T7" fmla="*/ 4763 h 9525"/>
                <a:gd name="T8" fmla="*/ 214503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52" y="0"/>
                  </a:moveTo>
                  <a:cubicBezTo>
                    <a:pt x="824" y="6858"/>
                    <a:pt x="-700" y="7049"/>
                    <a:pt x="347" y="13621"/>
                  </a:cubicBezTo>
                  <a:cubicBezTo>
                    <a:pt x="5300" y="13335"/>
                    <a:pt x="7872" y="10382"/>
                    <a:pt x="8729" y="5429"/>
                  </a:cubicBezTo>
                  <a:cubicBezTo>
                    <a:pt x="7015" y="5239"/>
                    <a:pt x="5205" y="4953"/>
                    <a:pt x="3491" y="4763"/>
                  </a:cubicBezTo>
                  <a:cubicBezTo>
                    <a:pt x="3395" y="2953"/>
                    <a:pt x="4348" y="572"/>
                    <a:pt x="2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8" name="Freeform: Shape 1583">
              <a:extLst>
                <a:ext uri="{FF2B5EF4-FFF2-40B4-BE49-F238E27FC236}">
                  <a16:creationId xmlns:a16="http://schemas.microsoft.com/office/drawing/2014/main" id="{2A7B3BE1-4F09-44A7-AE6A-9F909D26E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650" y="2993422"/>
              <a:ext cx="9525" cy="9525"/>
            </a:xfrm>
            <a:custGeom>
              <a:avLst/>
              <a:gdLst>
                <a:gd name="T0" fmla="*/ 17954625 w 9525"/>
                <a:gd name="T1" fmla="*/ 71675625 h 9525"/>
                <a:gd name="T2" fmla="*/ 51530250 w 9525"/>
                <a:gd name="T3" fmla="*/ 76209525 h 9525"/>
                <a:gd name="T4" fmla="*/ 27936825 w 9525"/>
                <a:gd name="T5" fmla="*/ 0 h 9525"/>
                <a:gd name="T6" fmla="*/ 17954625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85" y="7525"/>
                  </a:moveTo>
                  <a:cubicBezTo>
                    <a:pt x="2457" y="5715"/>
                    <a:pt x="3981" y="6858"/>
                    <a:pt x="5410" y="8001"/>
                  </a:cubicBezTo>
                  <a:cubicBezTo>
                    <a:pt x="9505" y="5429"/>
                    <a:pt x="6362" y="1619"/>
                    <a:pt x="2933" y="0"/>
                  </a:cubicBezTo>
                  <a:cubicBezTo>
                    <a:pt x="3600" y="2762"/>
                    <a:pt x="-3163" y="5525"/>
                    <a:pt x="1885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79" name="Freeform: Shape 1584">
              <a:extLst>
                <a:ext uri="{FF2B5EF4-FFF2-40B4-BE49-F238E27FC236}">
                  <a16:creationId xmlns:a16="http://schemas.microsoft.com/office/drawing/2014/main" id="{F4A00D7B-2404-4048-ABE6-3A1B95C1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7459" y="1930908"/>
              <a:ext cx="9525" cy="9525"/>
            </a:xfrm>
            <a:custGeom>
              <a:avLst/>
              <a:gdLst>
                <a:gd name="T0" fmla="*/ 27222450 w 9525"/>
                <a:gd name="T1" fmla="*/ 0 h 9525"/>
                <a:gd name="T2" fmla="*/ 0 w 9525"/>
                <a:gd name="T3" fmla="*/ 69856350 h 9525"/>
                <a:gd name="T4" fmla="*/ 272224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8" y="0"/>
                  </a:moveTo>
                  <a:cubicBezTo>
                    <a:pt x="1143" y="1524"/>
                    <a:pt x="0" y="3715"/>
                    <a:pt x="0" y="7334"/>
                  </a:cubicBezTo>
                  <a:cubicBezTo>
                    <a:pt x="5429" y="8572"/>
                    <a:pt x="8192" y="952"/>
                    <a:pt x="28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0" name="Freeform: Shape 1585">
              <a:extLst>
                <a:ext uri="{FF2B5EF4-FFF2-40B4-BE49-F238E27FC236}">
                  <a16:creationId xmlns:a16="http://schemas.microsoft.com/office/drawing/2014/main" id="{6D2FB81F-4D87-44F1-9E61-D5A2B4B3D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977" y="2234915"/>
              <a:ext cx="9525" cy="9525"/>
            </a:xfrm>
            <a:custGeom>
              <a:avLst/>
              <a:gdLst>
                <a:gd name="T0" fmla="*/ 0 w 9525"/>
                <a:gd name="T1" fmla="*/ 46567725 h 9525"/>
                <a:gd name="T2" fmla="*/ 11525 w 9525"/>
                <a:gd name="T3" fmla="*/ 1209675 h 9525"/>
                <a:gd name="T4" fmla="*/ 0 w 9525"/>
                <a:gd name="T5" fmla="*/ 46567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889"/>
                  </a:moveTo>
                  <a:cubicBezTo>
                    <a:pt x="5715" y="5461"/>
                    <a:pt x="9811" y="4127"/>
                    <a:pt x="11525" y="127"/>
                  </a:cubicBezTo>
                  <a:cubicBezTo>
                    <a:pt x="5905" y="-254"/>
                    <a:pt x="762" y="-64"/>
                    <a:pt x="0" y="4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1" name="Freeform: Shape 1586">
              <a:extLst>
                <a:ext uri="{FF2B5EF4-FFF2-40B4-BE49-F238E27FC236}">
                  <a16:creationId xmlns:a16="http://schemas.microsoft.com/office/drawing/2014/main" id="{6220C969-3973-4729-92FE-DE41D362F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732" y="2625275"/>
              <a:ext cx="9525" cy="9525"/>
            </a:xfrm>
            <a:custGeom>
              <a:avLst/>
              <a:gdLst>
                <a:gd name="T0" fmla="*/ 0 w 9525"/>
                <a:gd name="T1" fmla="*/ 26355675 h 9525"/>
                <a:gd name="T2" fmla="*/ 1333 w 9525"/>
                <a:gd name="T3" fmla="*/ 57207150 h 9525"/>
                <a:gd name="T4" fmla="*/ 12859 w 9525"/>
                <a:gd name="T5" fmla="*/ 11839575 h 9525"/>
                <a:gd name="T6" fmla="*/ 0 w 9525"/>
                <a:gd name="T7" fmla="*/ 2635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767"/>
                  </a:moveTo>
                  <a:cubicBezTo>
                    <a:pt x="1333" y="3244"/>
                    <a:pt x="1905" y="4291"/>
                    <a:pt x="1333" y="6006"/>
                  </a:cubicBezTo>
                  <a:cubicBezTo>
                    <a:pt x="6953" y="6482"/>
                    <a:pt x="12097" y="6292"/>
                    <a:pt x="12859" y="1243"/>
                  </a:cubicBezTo>
                  <a:cubicBezTo>
                    <a:pt x="7620" y="-1709"/>
                    <a:pt x="5048" y="1339"/>
                    <a:pt x="0" y="27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2" name="Freeform: Shape 1587">
              <a:extLst>
                <a:ext uri="{FF2B5EF4-FFF2-40B4-BE49-F238E27FC236}">
                  <a16:creationId xmlns:a16="http://schemas.microsoft.com/office/drawing/2014/main" id="{54AC644E-5A17-4A41-B783-E8616940A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626" y="3221585"/>
              <a:ext cx="9525" cy="9525"/>
            </a:xfrm>
            <a:custGeom>
              <a:avLst/>
              <a:gdLst>
                <a:gd name="T0" fmla="*/ 73485375 w 9525"/>
                <a:gd name="T1" fmla="*/ 18678525 h 9525"/>
                <a:gd name="T2" fmla="*/ 58969275 w 9525"/>
                <a:gd name="T3" fmla="*/ 2352675 h 9525"/>
                <a:gd name="T4" fmla="*/ 0 w 9525"/>
                <a:gd name="T5" fmla="*/ 54063900 h 9525"/>
                <a:gd name="T6" fmla="*/ 73485375 w 9525"/>
                <a:gd name="T7" fmla="*/ 18678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961"/>
                  </a:moveTo>
                  <a:cubicBezTo>
                    <a:pt x="6667" y="1771"/>
                    <a:pt x="5620" y="1485"/>
                    <a:pt x="6191" y="247"/>
                  </a:cubicBezTo>
                  <a:cubicBezTo>
                    <a:pt x="1619" y="-801"/>
                    <a:pt x="95" y="1580"/>
                    <a:pt x="0" y="5676"/>
                  </a:cubicBezTo>
                  <a:cubicBezTo>
                    <a:pt x="4572" y="6628"/>
                    <a:pt x="7715" y="5962"/>
                    <a:pt x="7715" y="19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3" name="Freeform: Shape 1588">
              <a:extLst>
                <a:ext uri="{FF2B5EF4-FFF2-40B4-BE49-F238E27FC236}">
                  <a16:creationId xmlns:a16="http://schemas.microsoft.com/office/drawing/2014/main" id="{390FA6FF-318F-4B77-9531-EAE6CB795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963" y="2968362"/>
              <a:ext cx="9525" cy="9525"/>
            </a:xfrm>
            <a:custGeom>
              <a:avLst/>
              <a:gdLst>
                <a:gd name="T0" fmla="*/ 0 w 9525"/>
                <a:gd name="T1" fmla="*/ 23669625 h 9525"/>
                <a:gd name="T2" fmla="*/ 12859 w 9525"/>
                <a:gd name="T3" fmla="*/ 10067925 h 9525"/>
                <a:gd name="T4" fmla="*/ 0 w 9525"/>
                <a:gd name="T5" fmla="*/ 236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85"/>
                  </a:moveTo>
                  <a:cubicBezTo>
                    <a:pt x="4191" y="1914"/>
                    <a:pt x="13430" y="6962"/>
                    <a:pt x="12859" y="1057"/>
                  </a:cubicBezTo>
                  <a:cubicBezTo>
                    <a:pt x="7810" y="676"/>
                    <a:pt x="857" y="-1801"/>
                    <a:pt x="0" y="2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4" name="Freeform: Shape 1589">
              <a:extLst>
                <a:ext uri="{FF2B5EF4-FFF2-40B4-BE49-F238E27FC236}">
                  <a16:creationId xmlns:a16="http://schemas.microsoft.com/office/drawing/2014/main" id="{462B44AC-863B-4F37-8EA2-04E9D77FA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768" y="3230880"/>
              <a:ext cx="9525" cy="9525"/>
            </a:xfrm>
            <a:custGeom>
              <a:avLst/>
              <a:gdLst>
                <a:gd name="T0" fmla="*/ 0 w 9525"/>
                <a:gd name="T1" fmla="*/ 8763 h 9525"/>
                <a:gd name="T2" fmla="*/ 14192 w 9525"/>
                <a:gd name="T3" fmla="*/ 10573 h 9525"/>
                <a:gd name="T4" fmla="*/ 3143 w 9525"/>
                <a:gd name="T5" fmla="*/ 0 h 9525"/>
                <a:gd name="T6" fmla="*/ 0 w 9525"/>
                <a:gd name="T7" fmla="*/ 876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763"/>
                  </a:moveTo>
                  <a:cubicBezTo>
                    <a:pt x="3905" y="8382"/>
                    <a:pt x="9430" y="16669"/>
                    <a:pt x="14192" y="10573"/>
                  </a:cubicBezTo>
                  <a:cubicBezTo>
                    <a:pt x="8954" y="8096"/>
                    <a:pt x="9811" y="1524"/>
                    <a:pt x="3143" y="0"/>
                  </a:cubicBezTo>
                  <a:cubicBezTo>
                    <a:pt x="3048" y="6477"/>
                    <a:pt x="8382" y="6858"/>
                    <a:pt x="0" y="8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5" name="Freeform: Shape 1590">
              <a:extLst>
                <a:ext uri="{FF2B5EF4-FFF2-40B4-BE49-F238E27FC236}">
                  <a16:creationId xmlns:a16="http://schemas.microsoft.com/office/drawing/2014/main" id="{C78B33A1-121C-4E76-BE70-BB01954C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019" y="3409664"/>
              <a:ext cx="9525" cy="9525"/>
            </a:xfrm>
            <a:custGeom>
              <a:avLst/>
              <a:gdLst>
                <a:gd name="T0" fmla="*/ 1127 w 9525"/>
                <a:gd name="T1" fmla="*/ 81648300 h 9525"/>
                <a:gd name="T2" fmla="*/ 6366 w 9525"/>
                <a:gd name="T3" fmla="*/ 88001475 h 9525"/>
                <a:gd name="T4" fmla="*/ 13033 w 9525"/>
                <a:gd name="T5" fmla="*/ 8162925 h 9525"/>
                <a:gd name="T6" fmla="*/ 5985 w 9525"/>
                <a:gd name="T7" fmla="*/ 0 h 9525"/>
                <a:gd name="T8" fmla="*/ 1127 w 9525"/>
                <a:gd name="T9" fmla="*/ 816483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7" y="8572"/>
                  </a:moveTo>
                  <a:cubicBezTo>
                    <a:pt x="1889" y="6287"/>
                    <a:pt x="5128" y="8001"/>
                    <a:pt x="6366" y="9239"/>
                  </a:cubicBezTo>
                  <a:cubicBezTo>
                    <a:pt x="7604" y="5429"/>
                    <a:pt x="12271" y="5334"/>
                    <a:pt x="13033" y="857"/>
                  </a:cubicBezTo>
                  <a:cubicBezTo>
                    <a:pt x="10652" y="571"/>
                    <a:pt x="8271" y="286"/>
                    <a:pt x="5985" y="0"/>
                  </a:cubicBezTo>
                  <a:cubicBezTo>
                    <a:pt x="6175" y="3810"/>
                    <a:pt x="-3159" y="6001"/>
                    <a:pt x="1127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6" name="Freeform: Shape 1591">
              <a:extLst>
                <a:ext uri="{FF2B5EF4-FFF2-40B4-BE49-F238E27FC236}">
                  <a16:creationId xmlns:a16="http://schemas.microsoft.com/office/drawing/2014/main" id="{7F7126D0-D441-4900-98C1-48BFBF347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62" y="3728452"/>
              <a:ext cx="9525" cy="9525"/>
            </a:xfrm>
            <a:custGeom>
              <a:avLst/>
              <a:gdLst>
                <a:gd name="T0" fmla="*/ 45 w 9525"/>
                <a:gd name="T1" fmla="*/ 68179950 h 9525"/>
                <a:gd name="T2" fmla="*/ 11570 w 9525"/>
                <a:gd name="T3" fmla="*/ 22812375 h 9525"/>
                <a:gd name="T4" fmla="*/ 4712 w 9525"/>
                <a:gd name="T5" fmla="*/ 133350 h 9525"/>
                <a:gd name="T6" fmla="*/ 45 w 9525"/>
                <a:gd name="T7" fmla="*/ 68179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" y="7158"/>
                  </a:moveTo>
                  <a:cubicBezTo>
                    <a:pt x="5379" y="7253"/>
                    <a:pt x="9189" y="5634"/>
                    <a:pt x="11570" y="2395"/>
                  </a:cubicBezTo>
                  <a:cubicBezTo>
                    <a:pt x="9189" y="1633"/>
                    <a:pt x="8522" y="-177"/>
                    <a:pt x="4712" y="14"/>
                  </a:cubicBezTo>
                  <a:cubicBezTo>
                    <a:pt x="6426" y="6110"/>
                    <a:pt x="-622" y="2395"/>
                    <a:pt x="45" y="7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7" name="Freeform: Shape 1592">
              <a:extLst>
                <a:ext uri="{FF2B5EF4-FFF2-40B4-BE49-F238E27FC236}">
                  <a16:creationId xmlns:a16="http://schemas.microsoft.com/office/drawing/2014/main" id="{3A00F713-9311-4BE0-B96D-518AAD5EA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253" y="1999865"/>
              <a:ext cx="9525" cy="9525"/>
            </a:xfrm>
            <a:custGeom>
              <a:avLst/>
              <a:gdLst>
                <a:gd name="T0" fmla="*/ 57283350 w 9525"/>
                <a:gd name="T1" fmla="*/ 88953975 h 9525"/>
                <a:gd name="T2" fmla="*/ 69980175 w 9525"/>
                <a:gd name="T3" fmla="*/ 2762250 h 9525"/>
                <a:gd name="T4" fmla="*/ 57283350 w 9525"/>
                <a:gd name="T5" fmla="*/ 88953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14" y="9339"/>
                  </a:moveTo>
                  <a:cubicBezTo>
                    <a:pt x="6681" y="3624"/>
                    <a:pt x="4680" y="4767"/>
                    <a:pt x="7347" y="290"/>
                  </a:cubicBezTo>
                  <a:cubicBezTo>
                    <a:pt x="-939" y="-1996"/>
                    <a:pt x="-3321" y="10005"/>
                    <a:pt x="6014" y="9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8" name="Freeform: Shape 1593">
              <a:extLst>
                <a:ext uri="{FF2B5EF4-FFF2-40B4-BE49-F238E27FC236}">
                  <a16:creationId xmlns:a16="http://schemas.microsoft.com/office/drawing/2014/main" id="{9374E0BA-5E71-48AB-8325-3A65AE9E5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61" y="3266313"/>
              <a:ext cx="19050" cy="9525"/>
            </a:xfrm>
            <a:custGeom>
              <a:avLst/>
              <a:gdLst>
                <a:gd name="T0" fmla="*/ 20288 w 19050"/>
                <a:gd name="T1" fmla="*/ 4953 h 9525"/>
                <a:gd name="T2" fmla="*/ 17431 w 19050"/>
                <a:gd name="T3" fmla="*/ 0 h 9525"/>
                <a:gd name="T4" fmla="*/ 857 w 19050"/>
                <a:gd name="T5" fmla="*/ 2572 h 9525"/>
                <a:gd name="T6" fmla="*/ 0 w 19050"/>
                <a:gd name="T7" fmla="*/ 8573 h 9525"/>
                <a:gd name="T8" fmla="*/ 12383 w 19050"/>
                <a:gd name="T9" fmla="*/ 10096 h 9525"/>
                <a:gd name="T10" fmla="*/ 20288 w 19050"/>
                <a:gd name="T11" fmla="*/ 49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20288" y="4953"/>
                  </a:moveTo>
                  <a:cubicBezTo>
                    <a:pt x="17050" y="4763"/>
                    <a:pt x="16383" y="2953"/>
                    <a:pt x="17431" y="0"/>
                  </a:cubicBezTo>
                  <a:cubicBezTo>
                    <a:pt x="9049" y="3143"/>
                    <a:pt x="11335" y="6667"/>
                    <a:pt x="857" y="2572"/>
                  </a:cubicBezTo>
                  <a:cubicBezTo>
                    <a:pt x="571" y="4572"/>
                    <a:pt x="286" y="6572"/>
                    <a:pt x="0" y="8573"/>
                  </a:cubicBezTo>
                  <a:cubicBezTo>
                    <a:pt x="4096" y="9049"/>
                    <a:pt x="8287" y="9620"/>
                    <a:pt x="12383" y="10096"/>
                  </a:cubicBezTo>
                  <a:cubicBezTo>
                    <a:pt x="11335" y="1238"/>
                    <a:pt x="18479" y="11430"/>
                    <a:pt x="20288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89" name="Freeform: Shape 1594">
              <a:extLst>
                <a:ext uri="{FF2B5EF4-FFF2-40B4-BE49-F238E27FC236}">
                  <a16:creationId xmlns:a16="http://schemas.microsoft.com/office/drawing/2014/main" id="{0F3820B2-EA74-486E-AB13-C69BD41FF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382" y="3506410"/>
              <a:ext cx="9525" cy="9525"/>
            </a:xfrm>
            <a:custGeom>
              <a:avLst/>
              <a:gdLst>
                <a:gd name="T0" fmla="*/ 0 w 9525"/>
                <a:gd name="T1" fmla="*/ 2314 h 9525"/>
                <a:gd name="T2" fmla="*/ 4286 w 9525"/>
                <a:gd name="T3" fmla="*/ 10506 h 9525"/>
                <a:gd name="T4" fmla="*/ 10668 w 9525"/>
                <a:gd name="T5" fmla="*/ 3553 h 9525"/>
                <a:gd name="T6" fmla="*/ 0 w 9525"/>
                <a:gd name="T7" fmla="*/ 23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314"/>
                  </a:moveTo>
                  <a:cubicBezTo>
                    <a:pt x="5048" y="2695"/>
                    <a:pt x="4572" y="6696"/>
                    <a:pt x="4286" y="10506"/>
                  </a:cubicBezTo>
                  <a:cubicBezTo>
                    <a:pt x="9525" y="11744"/>
                    <a:pt x="8668" y="6029"/>
                    <a:pt x="10668" y="3553"/>
                  </a:cubicBezTo>
                  <a:cubicBezTo>
                    <a:pt x="3715" y="4410"/>
                    <a:pt x="3524" y="-3877"/>
                    <a:pt x="0" y="2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0" name="Freeform: Shape 1595">
              <a:extLst>
                <a:ext uri="{FF2B5EF4-FFF2-40B4-BE49-F238E27FC236}">
                  <a16:creationId xmlns:a16="http://schemas.microsoft.com/office/drawing/2014/main" id="{6C486629-431E-4525-98C0-C837743AD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477" y="2920079"/>
              <a:ext cx="9525" cy="9525"/>
            </a:xfrm>
            <a:custGeom>
              <a:avLst/>
              <a:gdLst>
                <a:gd name="T0" fmla="*/ 12353925 w 9525"/>
                <a:gd name="T1" fmla="*/ 82562700 h 9525"/>
                <a:gd name="T2" fmla="*/ 66789300 w 9525"/>
                <a:gd name="T3" fmla="*/ 59883675 h 9525"/>
                <a:gd name="T4" fmla="*/ 57711975 w 9525"/>
                <a:gd name="T5" fmla="*/ 0 h 9525"/>
                <a:gd name="T6" fmla="*/ 12353925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7" y="8668"/>
                  </a:moveTo>
                  <a:cubicBezTo>
                    <a:pt x="2059" y="6667"/>
                    <a:pt x="5393" y="7429"/>
                    <a:pt x="7012" y="6287"/>
                  </a:cubicBezTo>
                  <a:cubicBezTo>
                    <a:pt x="7012" y="4000"/>
                    <a:pt x="8441" y="762"/>
                    <a:pt x="6059" y="0"/>
                  </a:cubicBezTo>
                  <a:cubicBezTo>
                    <a:pt x="7679" y="5429"/>
                    <a:pt x="-3751" y="5239"/>
                    <a:pt x="1297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1" name="Freeform: Shape 1596">
              <a:extLst>
                <a:ext uri="{FF2B5EF4-FFF2-40B4-BE49-F238E27FC236}">
                  <a16:creationId xmlns:a16="http://schemas.microsoft.com/office/drawing/2014/main" id="{103DEC08-199A-4954-AEC5-00E329A8C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585" y="2689955"/>
              <a:ext cx="19050" cy="9525"/>
            </a:xfrm>
            <a:custGeom>
              <a:avLst/>
              <a:gdLst>
                <a:gd name="T0" fmla="*/ 17907 w 19050"/>
                <a:gd name="T1" fmla="*/ 3048 h 9525"/>
                <a:gd name="T2" fmla="*/ 16954 w 19050"/>
                <a:gd name="T3" fmla="*/ 3334 h 9525"/>
                <a:gd name="T4" fmla="*/ 15526 w 19050"/>
                <a:gd name="T5" fmla="*/ 952 h 9525"/>
                <a:gd name="T6" fmla="*/ 2667 w 19050"/>
                <a:gd name="T7" fmla="*/ 0 h 9525"/>
                <a:gd name="T8" fmla="*/ 0 w 19050"/>
                <a:gd name="T9" fmla="*/ 10858 h 9525"/>
                <a:gd name="T10" fmla="*/ 3334 w 19050"/>
                <a:gd name="T11" fmla="*/ 11239 h 9525"/>
                <a:gd name="T12" fmla="*/ 5525 w 19050"/>
                <a:gd name="T13" fmla="*/ 13811 h 9525"/>
                <a:gd name="T14" fmla="*/ 5429 w 19050"/>
                <a:gd name="T15" fmla="*/ 12287 h 9525"/>
                <a:gd name="T16" fmla="*/ 14478 w 19050"/>
                <a:gd name="T17" fmla="*/ 13525 h 9525"/>
                <a:gd name="T18" fmla="*/ 16669 w 19050"/>
                <a:gd name="T19" fmla="*/ 4477 h 9525"/>
                <a:gd name="T20" fmla="*/ 17240 w 19050"/>
                <a:gd name="T21" fmla="*/ 7620 h 9525"/>
                <a:gd name="T22" fmla="*/ 13049 w 19050"/>
                <a:gd name="T23" fmla="*/ 11716 h 9525"/>
                <a:gd name="T24" fmla="*/ 18383 w 19050"/>
                <a:gd name="T25" fmla="*/ 12382 h 9525"/>
                <a:gd name="T26" fmla="*/ 17907 w 19050"/>
                <a:gd name="T27" fmla="*/ 3048 h 95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9525">
                  <a:moveTo>
                    <a:pt x="17907" y="3048"/>
                  </a:moveTo>
                  <a:cubicBezTo>
                    <a:pt x="17335" y="3048"/>
                    <a:pt x="17145" y="3238"/>
                    <a:pt x="16954" y="3334"/>
                  </a:cubicBezTo>
                  <a:cubicBezTo>
                    <a:pt x="17050" y="2572"/>
                    <a:pt x="16764" y="1810"/>
                    <a:pt x="15526" y="952"/>
                  </a:cubicBezTo>
                  <a:cubicBezTo>
                    <a:pt x="10382" y="9334"/>
                    <a:pt x="10096" y="1143"/>
                    <a:pt x="2667" y="0"/>
                  </a:cubicBezTo>
                  <a:cubicBezTo>
                    <a:pt x="-476" y="3905"/>
                    <a:pt x="6477" y="6286"/>
                    <a:pt x="0" y="10858"/>
                  </a:cubicBezTo>
                  <a:cubicBezTo>
                    <a:pt x="1238" y="10668"/>
                    <a:pt x="2381" y="10858"/>
                    <a:pt x="3334" y="11239"/>
                  </a:cubicBezTo>
                  <a:cubicBezTo>
                    <a:pt x="3524" y="12192"/>
                    <a:pt x="4000" y="13144"/>
                    <a:pt x="5525" y="13811"/>
                  </a:cubicBezTo>
                  <a:cubicBezTo>
                    <a:pt x="5429" y="13335"/>
                    <a:pt x="5429" y="12859"/>
                    <a:pt x="5429" y="12287"/>
                  </a:cubicBezTo>
                  <a:cubicBezTo>
                    <a:pt x="8572" y="14192"/>
                    <a:pt x="10954" y="16954"/>
                    <a:pt x="14478" y="13525"/>
                  </a:cubicBezTo>
                  <a:cubicBezTo>
                    <a:pt x="6001" y="10287"/>
                    <a:pt x="14668" y="7620"/>
                    <a:pt x="16669" y="4477"/>
                  </a:cubicBezTo>
                  <a:cubicBezTo>
                    <a:pt x="17050" y="5239"/>
                    <a:pt x="17621" y="6286"/>
                    <a:pt x="17240" y="7620"/>
                  </a:cubicBezTo>
                  <a:cubicBezTo>
                    <a:pt x="14097" y="7048"/>
                    <a:pt x="12859" y="8572"/>
                    <a:pt x="13049" y="11716"/>
                  </a:cubicBezTo>
                  <a:cubicBezTo>
                    <a:pt x="14859" y="11906"/>
                    <a:pt x="16574" y="12192"/>
                    <a:pt x="18383" y="12382"/>
                  </a:cubicBezTo>
                  <a:cubicBezTo>
                    <a:pt x="16383" y="7429"/>
                    <a:pt x="25146" y="3048"/>
                    <a:pt x="17907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2" name="Freeform: Shape 1597">
              <a:extLst>
                <a:ext uri="{FF2B5EF4-FFF2-40B4-BE49-F238E27FC236}">
                  <a16:creationId xmlns:a16="http://schemas.microsoft.com/office/drawing/2014/main" id="{A8C23B9E-42ED-4A92-97CB-928C227E3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820" y="2964171"/>
              <a:ext cx="9525" cy="9525"/>
            </a:xfrm>
            <a:custGeom>
              <a:avLst/>
              <a:gdLst>
                <a:gd name="T0" fmla="*/ 667 w 9525"/>
                <a:gd name="T1" fmla="*/ 76200 h 9525"/>
                <a:gd name="T2" fmla="*/ 0 w 9525"/>
                <a:gd name="T3" fmla="*/ 43634025 h 9525"/>
                <a:gd name="T4" fmla="*/ 11240 w 9525"/>
                <a:gd name="T5" fmla="*/ 12782550 h 9525"/>
                <a:gd name="T6" fmla="*/ 667 w 9525"/>
                <a:gd name="T7" fmla="*/ 76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7" y="8"/>
                  </a:moveTo>
                  <a:cubicBezTo>
                    <a:pt x="476" y="1533"/>
                    <a:pt x="191" y="3056"/>
                    <a:pt x="0" y="4581"/>
                  </a:cubicBezTo>
                  <a:cubicBezTo>
                    <a:pt x="5906" y="5914"/>
                    <a:pt x="7906" y="2866"/>
                    <a:pt x="11240" y="1342"/>
                  </a:cubicBezTo>
                  <a:cubicBezTo>
                    <a:pt x="8573" y="-1896"/>
                    <a:pt x="6667" y="2009"/>
                    <a:pt x="66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3" name="Freeform: Shape 1598">
              <a:extLst>
                <a:ext uri="{FF2B5EF4-FFF2-40B4-BE49-F238E27FC236}">
                  <a16:creationId xmlns:a16="http://schemas.microsoft.com/office/drawing/2014/main" id="{086A0938-6168-47EC-B0F0-F424368E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689" y="2247138"/>
              <a:ext cx="9525" cy="9525"/>
            </a:xfrm>
            <a:custGeom>
              <a:avLst/>
              <a:gdLst>
                <a:gd name="T0" fmla="*/ 4858 w 9525"/>
                <a:gd name="T1" fmla="*/ 68046600 h 9525"/>
                <a:gd name="T2" fmla="*/ 9525 w 9525"/>
                <a:gd name="T3" fmla="*/ 0 h 9525"/>
                <a:gd name="T4" fmla="*/ 0 w 9525"/>
                <a:gd name="T5" fmla="*/ 32661225 h 9525"/>
                <a:gd name="T6" fmla="*/ 4858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58" y="7144"/>
                  </a:moveTo>
                  <a:cubicBezTo>
                    <a:pt x="6001" y="4382"/>
                    <a:pt x="10287" y="5048"/>
                    <a:pt x="9525" y="0"/>
                  </a:cubicBezTo>
                  <a:cubicBezTo>
                    <a:pt x="5334" y="0"/>
                    <a:pt x="1715" y="572"/>
                    <a:pt x="0" y="3429"/>
                  </a:cubicBezTo>
                  <a:cubicBezTo>
                    <a:pt x="2381" y="4096"/>
                    <a:pt x="2572" y="6287"/>
                    <a:pt x="4858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4" name="Freeform: Shape 1599">
              <a:extLst>
                <a:ext uri="{FF2B5EF4-FFF2-40B4-BE49-F238E27FC236}">
                  <a16:creationId xmlns:a16="http://schemas.microsoft.com/office/drawing/2014/main" id="{ED83E93C-4E46-4E22-9620-8FEA402FD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023" y="2204752"/>
              <a:ext cx="9525" cy="9525"/>
            </a:xfrm>
            <a:custGeom>
              <a:avLst/>
              <a:gdLst>
                <a:gd name="T0" fmla="*/ 2953 w 9525"/>
                <a:gd name="T1" fmla="*/ 16859 h 9525"/>
                <a:gd name="T2" fmla="*/ 12668 w 9525"/>
                <a:gd name="T3" fmla="*/ 11906 h 9525"/>
                <a:gd name="T4" fmla="*/ 3524 w 9525"/>
                <a:gd name="T5" fmla="*/ 0 h 9525"/>
                <a:gd name="T6" fmla="*/ 0 w 9525"/>
                <a:gd name="T7" fmla="*/ 11906 h 9525"/>
                <a:gd name="T8" fmla="*/ 2953 w 9525"/>
                <a:gd name="T9" fmla="*/ 1685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53" y="16859"/>
                  </a:moveTo>
                  <a:cubicBezTo>
                    <a:pt x="8763" y="14192"/>
                    <a:pt x="8192" y="14573"/>
                    <a:pt x="12668" y="11906"/>
                  </a:cubicBezTo>
                  <a:cubicBezTo>
                    <a:pt x="571" y="11049"/>
                    <a:pt x="14383" y="1715"/>
                    <a:pt x="3524" y="0"/>
                  </a:cubicBezTo>
                  <a:cubicBezTo>
                    <a:pt x="2000" y="3429"/>
                    <a:pt x="0" y="6572"/>
                    <a:pt x="0" y="11906"/>
                  </a:cubicBezTo>
                  <a:cubicBezTo>
                    <a:pt x="3238" y="12097"/>
                    <a:pt x="4000" y="13906"/>
                    <a:pt x="2953" y="16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5" name="Freeform: Shape 1600">
              <a:extLst>
                <a:ext uri="{FF2B5EF4-FFF2-40B4-BE49-F238E27FC236}">
                  <a16:creationId xmlns:a16="http://schemas.microsoft.com/office/drawing/2014/main" id="{3F2C23BA-0061-4816-BF59-328FA7BC9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948" y="2606516"/>
              <a:ext cx="19050" cy="19050"/>
            </a:xfrm>
            <a:custGeom>
              <a:avLst/>
              <a:gdLst>
                <a:gd name="T0" fmla="*/ 257 w 19050"/>
                <a:gd name="T1" fmla="*/ 6763 h 19050"/>
                <a:gd name="T2" fmla="*/ 8068 w 19050"/>
                <a:gd name="T3" fmla="*/ 15430 h 19050"/>
                <a:gd name="T4" fmla="*/ 9401 w 19050"/>
                <a:gd name="T5" fmla="*/ 18669 h 19050"/>
                <a:gd name="T6" fmla="*/ 9497 w 19050"/>
                <a:gd name="T7" fmla="*/ 18193 h 19050"/>
                <a:gd name="T8" fmla="*/ 18545 w 19050"/>
                <a:gd name="T9" fmla="*/ 19050 h 19050"/>
                <a:gd name="T10" fmla="*/ 9687 w 19050"/>
                <a:gd name="T11" fmla="*/ 16764 h 19050"/>
                <a:gd name="T12" fmla="*/ 19974 w 19050"/>
                <a:gd name="T13" fmla="*/ 7715 h 19050"/>
                <a:gd name="T14" fmla="*/ 7115 w 19050"/>
                <a:gd name="T15" fmla="*/ 9239 h 19050"/>
                <a:gd name="T16" fmla="*/ 6639 w 19050"/>
                <a:gd name="T17" fmla="*/ 0 h 19050"/>
                <a:gd name="T18" fmla="*/ 257 w 19050"/>
                <a:gd name="T19" fmla="*/ 6763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257" y="6763"/>
                  </a:moveTo>
                  <a:cubicBezTo>
                    <a:pt x="-1457" y="12478"/>
                    <a:pt x="5877" y="12287"/>
                    <a:pt x="8068" y="15430"/>
                  </a:cubicBezTo>
                  <a:cubicBezTo>
                    <a:pt x="8258" y="16669"/>
                    <a:pt x="7687" y="18383"/>
                    <a:pt x="9401" y="18669"/>
                  </a:cubicBezTo>
                  <a:cubicBezTo>
                    <a:pt x="9401" y="18478"/>
                    <a:pt x="9497" y="18383"/>
                    <a:pt x="9497" y="18193"/>
                  </a:cubicBezTo>
                  <a:cubicBezTo>
                    <a:pt x="10830" y="21336"/>
                    <a:pt x="19593" y="24098"/>
                    <a:pt x="18545" y="19050"/>
                  </a:cubicBezTo>
                  <a:cubicBezTo>
                    <a:pt x="14164" y="19336"/>
                    <a:pt x="14640" y="16097"/>
                    <a:pt x="9687" y="16764"/>
                  </a:cubicBezTo>
                  <a:cubicBezTo>
                    <a:pt x="11116" y="11430"/>
                    <a:pt x="17688" y="12002"/>
                    <a:pt x="19974" y="7715"/>
                  </a:cubicBezTo>
                  <a:cubicBezTo>
                    <a:pt x="14449" y="6763"/>
                    <a:pt x="13497" y="11049"/>
                    <a:pt x="7115" y="9239"/>
                  </a:cubicBezTo>
                  <a:cubicBezTo>
                    <a:pt x="8353" y="6001"/>
                    <a:pt x="12354" y="1524"/>
                    <a:pt x="6639" y="0"/>
                  </a:cubicBezTo>
                  <a:cubicBezTo>
                    <a:pt x="7687" y="3810"/>
                    <a:pt x="7877" y="8192"/>
                    <a:pt x="257" y="6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6" name="Freeform: Shape 1601">
              <a:extLst>
                <a:ext uri="{FF2B5EF4-FFF2-40B4-BE49-F238E27FC236}">
                  <a16:creationId xmlns:a16="http://schemas.microsoft.com/office/drawing/2014/main" id="{9EC77152-9348-4F94-AFC9-B63B83380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628" y="2974753"/>
              <a:ext cx="9525" cy="9525"/>
            </a:xfrm>
            <a:custGeom>
              <a:avLst/>
              <a:gdLst>
                <a:gd name="T0" fmla="*/ 10954 w 9525"/>
                <a:gd name="T1" fmla="*/ 12764 h 9525"/>
                <a:gd name="T2" fmla="*/ 7334 w 9525"/>
                <a:gd name="T3" fmla="*/ 0 h 9525"/>
                <a:gd name="T4" fmla="*/ 0 w 9525"/>
                <a:gd name="T5" fmla="*/ 667 h 9525"/>
                <a:gd name="T6" fmla="*/ 2000 w 9525"/>
                <a:gd name="T7" fmla="*/ 11716 h 9525"/>
                <a:gd name="T8" fmla="*/ 10954 w 9525"/>
                <a:gd name="T9" fmla="*/ 1276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954" y="12764"/>
                  </a:moveTo>
                  <a:cubicBezTo>
                    <a:pt x="3429" y="7429"/>
                    <a:pt x="18479" y="2953"/>
                    <a:pt x="7334" y="0"/>
                  </a:cubicBezTo>
                  <a:cubicBezTo>
                    <a:pt x="10001" y="8287"/>
                    <a:pt x="2762" y="5334"/>
                    <a:pt x="0" y="667"/>
                  </a:cubicBezTo>
                  <a:cubicBezTo>
                    <a:pt x="762" y="4286"/>
                    <a:pt x="476" y="8573"/>
                    <a:pt x="2000" y="11716"/>
                  </a:cubicBezTo>
                  <a:cubicBezTo>
                    <a:pt x="5048" y="12002"/>
                    <a:pt x="8001" y="12383"/>
                    <a:pt x="10954" y="12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7" name="Freeform: Shape 1602">
              <a:extLst>
                <a:ext uri="{FF2B5EF4-FFF2-40B4-BE49-F238E27FC236}">
                  <a16:creationId xmlns:a16="http://schemas.microsoft.com/office/drawing/2014/main" id="{2A7D2A12-78BA-43C7-A8F6-9C14E1C3B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94" y="1965227"/>
              <a:ext cx="9525" cy="9525"/>
            </a:xfrm>
            <a:custGeom>
              <a:avLst/>
              <a:gdLst>
                <a:gd name="T0" fmla="*/ 47282100 w 9525"/>
                <a:gd name="T1" fmla="*/ 89544525 h 9525"/>
                <a:gd name="T2" fmla="*/ 59978925 w 9525"/>
                <a:gd name="T3" fmla="*/ 3352800 h 9525"/>
                <a:gd name="T4" fmla="*/ 47282100 w 9525"/>
                <a:gd name="T5" fmla="*/ 89544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9401"/>
                  </a:moveTo>
                  <a:cubicBezTo>
                    <a:pt x="5344" y="6353"/>
                    <a:pt x="5821" y="3400"/>
                    <a:pt x="6297" y="352"/>
                  </a:cubicBezTo>
                  <a:cubicBezTo>
                    <a:pt x="-942" y="-2220"/>
                    <a:pt x="-2656" y="10163"/>
                    <a:pt x="4964" y="9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8" name="Freeform: Shape 1603">
              <a:extLst>
                <a:ext uri="{FF2B5EF4-FFF2-40B4-BE49-F238E27FC236}">
                  <a16:creationId xmlns:a16="http://schemas.microsoft.com/office/drawing/2014/main" id="{8E7A532E-4590-4726-9694-988161508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453" y="3338132"/>
              <a:ext cx="9525" cy="9525"/>
            </a:xfrm>
            <a:custGeom>
              <a:avLst/>
              <a:gdLst>
                <a:gd name="T0" fmla="*/ 7789 w 9525"/>
                <a:gd name="T1" fmla="*/ 12954 h 9525"/>
                <a:gd name="T2" fmla="*/ 12170 w 9525"/>
                <a:gd name="T3" fmla="*/ 7334 h 9525"/>
                <a:gd name="T4" fmla="*/ 2360 w 9525"/>
                <a:gd name="T5" fmla="*/ 0 h 9525"/>
                <a:gd name="T6" fmla="*/ 7789 w 9525"/>
                <a:gd name="T7" fmla="*/ 1295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9" y="12954"/>
                  </a:moveTo>
                  <a:cubicBezTo>
                    <a:pt x="7122" y="8668"/>
                    <a:pt x="11789" y="10382"/>
                    <a:pt x="12170" y="7334"/>
                  </a:cubicBezTo>
                  <a:cubicBezTo>
                    <a:pt x="7598" y="5715"/>
                    <a:pt x="6074" y="2191"/>
                    <a:pt x="2360" y="0"/>
                  </a:cubicBezTo>
                  <a:cubicBezTo>
                    <a:pt x="-4022" y="5239"/>
                    <a:pt x="4169" y="10001"/>
                    <a:pt x="7789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899" name="Freeform: Shape 1604">
              <a:extLst>
                <a:ext uri="{FF2B5EF4-FFF2-40B4-BE49-F238E27FC236}">
                  <a16:creationId xmlns:a16="http://schemas.microsoft.com/office/drawing/2014/main" id="{863FADAF-09AB-4B5F-A635-2DFF98DCC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192" y="3571303"/>
              <a:ext cx="9525" cy="9525"/>
            </a:xfrm>
            <a:custGeom>
              <a:avLst/>
              <a:gdLst>
                <a:gd name="T0" fmla="*/ 7686675 w 9525"/>
                <a:gd name="T1" fmla="*/ 1819275 h 9525"/>
                <a:gd name="T2" fmla="*/ 50330100 w 9525"/>
                <a:gd name="T3" fmla="*/ 65322450 h 9525"/>
                <a:gd name="T4" fmla="*/ 7686675 w 9525"/>
                <a:gd name="T5" fmla="*/ 181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7" y="191"/>
                  </a:moveTo>
                  <a:cubicBezTo>
                    <a:pt x="-1669" y="4191"/>
                    <a:pt x="2046" y="11049"/>
                    <a:pt x="5284" y="6858"/>
                  </a:cubicBezTo>
                  <a:cubicBezTo>
                    <a:pt x="522" y="6763"/>
                    <a:pt x="8142" y="-1333"/>
                    <a:pt x="80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0" name="Freeform: Shape 1605">
              <a:extLst>
                <a:ext uri="{FF2B5EF4-FFF2-40B4-BE49-F238E27FC236}">
                  <a16:creationId xmlns:a16="http://schemas.microsoft.com/office/drawing/2014/main" id="{B54FCC4A-01D9-4F3D-B187-8CE82BC2A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815" y="3155467"/>
              <a:ext cx="9525" cy="9525"/>
            </a:xfrm>
            <a:custGeom>
              <a:avLst/>
              <a:gdLst>
                <a:gd name="T0" fmla="*/ 84372450 w 9525"/>
                <a:gd name="T1" fmla="*/ 35147250 h 9525"/>
                <a:gd name="T2" fmla="*/ 71675625 w 9525"/>
                <a:gd name="T3" fmla="*/ 4295775 h 9525"/>
                <a:gd name="T4" fmla="*/ 0 w 9525"/>
                <a:gd name="T5" fmla="*/ 25165050 h 9525"/>
                <a:gd name="T6" fmla="*/ 84372450 w 9525"/>
                <a:gd name="T7" fmla="*/ 35147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3690"/>
                  </a:moveTo>
                  <a:cubicBezTo>
                    <a:pt x="7525" y="3213"/>
                    <a:pt x="6953" y="2166"/>
                    <a:pt x="7525" y="451"/>
                  </a:cubicBezTo>
                  <a:cubicBezTo>
                    <a:pt x="3524" y="-501"/>
                    <a:pt x="857" y="-25"/>
                    <a:pt x="0" y="2642"/>
                  </a:cubicBezTo>
                  <a:cubicBezTo>
                    <a:pt x="3334" y="2071"/>
                    <a:pt x="6763" y="7881"/>
                    <a:pt x="8858" y="36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1" name="Freeform: Shape 1606">
              <a:extLst>
                <a:ext uri="{FF2B5EF4-FFF2-40B4-BE49-F238E27FC236}">
                  <a16:creationId xmlns:a16="http://schemas.microsoft.com/office/drawing/2014/main" id="{95582B84-1400-49AC-8B49-A1E4F9B1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689" y="2194655"/>
              <a:ext cx="9525" cy="9525"/>
            </a:xfrm>
            <a:custGeom>
              <a:avLst/>
              <a:gdLst>
                <a:gd name="T0" fmla="*/ 9906 w 9525"/>
                <a:gd name="T1" fmla="*/ 0 h 9525"/>
                <a:gd name="T2" fmla="*/ 0 w 9525"/>
                <a:gd name="T3" fmla="*/ 61693425 h 9525"/>
                <a:gd name="T4" fmla="*/ 9906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0"/>
                  </a:moveTo>
                  <a:cubicBezTo>
                    <a:pt x="2762" y="1048"/>
                    <a:pt x="5525" y="2953"/>
                    <a:pt x="0" y="6477"/>
                  </a:cubicBezTo>
                  <a:cubicBezTo>
                    <a:pt x="7620" y="9144"/>
                    <a:pt x="7049" y="2667"/>
                    <a:pt x="9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2" name="Freeform: Shape 1607">
              <a:extLst>
                <a:ext uri="{FF2B5EF4-FFF2-40B4-BE49-F238E27FC236}">
                  <a16:creationId xmlns:a16="http://schemas.microsoft.com/office/drawing/2014/main" id="{A1E1D1CD-BAC7-4C13-A671-59C4E2100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117" y="4666488"/>
              <a:ext cx="28575" cy="28575"/>
            </a:xfrm>
            <a:custGeom>
              <a:avLst/>
              <a:gdLst>
                <a:gd name="T0" fmla="*/ 22098 w 28575"/>
                <a:gd name="T1" fmla="*/ 4381 h 28575"/>
                <a:gd name="T2" fmla="*/ 14192 w 28575"/>
                <a:gd name="T3" fmla="*/ 9525 h 28575"/>
                <a:gd name="T4" fmla="*/ 13525 w 28575"/>
                <a:gd name="T5" fmla="*/ 1714 h 28575"/>
                <a:gd name="T6" fmla="*/ 19050 w 28575"/>
                <a:gd name="T7" fmla="*/ 857 h 28575"/>
                <a:gd name="T8" fmla="*/ 11906 w 28575"/>
                <a:gd name="T9" fmla="*/ 0 h 28575"/>
                <a:gd name="T10" fmla="*/ 11049 w 28575"/>
                <a:gd name="T11" fmla="*/ 6001 h 28575"/>
                <a:gd name="T12" fmla="*/ 0 w 28575"/>
                <a:gd name="T13" fmla="*/ 7715 h 28575"/>
                <a:gd name="T14" fmla="*/ 37719 w 28575"/>
                <a:gd name="T15" fmla="*/ 33909 h 28575"/>
                <a:gd name="T16" fmla="*/ 22098 w 28575"/>
                <a:gd name="T17" fmla="*/ 4381 h 285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75" h="28575">
                  <a:moveTo>
                    <a:pt x="22098" y="4381"/>
                  </a:moveTo>
                  <a:cubicBezTo>
                    <a:pt x="19240" y="5905"/>
                    <a:pt x="18859" y="10096"/>
                    <a:pt x="14192" y="9525"/>
                  </a:cubicBezTo>
                  <a:cubicBezTo>
                    <a:pt x="15240" y="6096"/>
                    <a:pt x="14764" y="3619"/>
                    <a:pt x="13525" y="1714"/>
                  </a:cubicBezTo>
                  <a:cubicBezTo>
                    <a:pt x="15621" y="1714"/>
                    <a:pt x="18478" y="2572"/>
                    <a:pt x="19050" y="857"/>
                  </a:cubicBezTo>
                  <a:cubicBezTo>
                    <a:pt x="16669" y="571"/>
                    <a:pt x="14288" y="286"/>
                    <a:pt x="11906" y="0"/>
                  </a:cubicBezTo>
                  <a:cubicBezTo>
                    <a:pt x="8953" y="3143"/>
                    <a:pt x="15716" y="6286"/>
                    <a:pt x="11049" y="6001"/>
                  </a:cubicBezTo>
                  <a:cubicBezTo>
                    <a:pt x="6477" y="3810"/>
                    <a:pt x="2857" y="4000"/>
                    <a:pt x="0" y="7715"/>
                  </a:cubicBezTo>
                  <a:cubicBezTo>
                    <a:pt x="18764" y="10096"/>
                    <a:pt x="33718" y="14288"/>
                    <a:pt x="37719" y="33909"/>
                  </a:cubicBezTo>
                  <a:cubicBezTo>
                    <a:pt x="40005" y="19240"/>
                    <a:pt x="31337" y="11621"/>
                    <a:pt x="22098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3" name="Freeform: Shape 1608">
              <a:extLst>
                <a:ext uri="{FF2B5EF4-FFF2-40B4-BE49-F238E27FC236}">
                  <a16:creationId xmlns:a16="http://schemas.microsoft.com/office/drawing/2014/main" id="{8534A02B-F45B-47CC-9514-20E1CF365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074" y="2652141"/>
              <a:ext cx="9525" cy="9525"/>
            </a:xfrm>
            <a:custGeom>
              <a:avLst/>
              <a:gdLst>
                <a:gd name="T0" fmla="*/ 72018525 w 9525"/>
                <a:gd name="T1" fmla="*/ 0 h 9525"/>
                <a:gd name="T2" fmla="*/ 342900 w 9525"/>
                <a:gd name="T3" fmla="*/ 2191 h 9525"/>
                <a:gd name="T4" fmla="*/ 55683150 w 9525"/>
                <a:gd name="T5" fmla="*/ 12097 h 9525"/>
                <a:gd name="T6" fmla="*/ 72018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61" y="0"/>
                  </a:moveTo>
                  <a:cubicBezTo>
                    <a:pt x="8227" y="4286"/>
                    <a:pt x="-631" y="-2096"/>
                    <a:pt x="36" y="2191"/>
                  </a:cubicBezTo>
                  <a:cubicBezTo>
                    <a:pt x="3560" y="4477"/>
                    <a:pt x="3274" y="9239"/>
                    <a:pt x="5846" y="12097"/>
                  </a:cubicBezTo>
                  <a:cubicBezTo>
                    <a:pt x="6989" y="5905"/>
                    <a:pt x="10132" y="3810"/>
                    <a:pt x="75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4" name="Freeform: Shape 1609">
              <a:extLst>
                <a:ext uri="{FF2B5EF4-FFF2-40B4-BE49-F238E27FC236}">
                  <a16:creationId xmlns:a16="http://schemas.microsoft.com/office/drawing/2014/main" id="{6101ADBB-88A9-4862-96AD-424E96823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933" y="3579216"/>
              <a:ext cx="9525" cy="9525"/>
            </a:xfrm>
            <a:custGeom>
              <a:avLst/>
              <a:gdLst>
                <a:gd name="T0" fmla="*/ 60493275 w 9525"/>
                <a:gd name="T1" fmla="*/ 67065525 h 9525"/>
                <a:gd name="T2" fmla="*/ 79552800 w 9525"/>
                <a:gd name="T3" fmla="*/ 54368700 h 9525"/>
                <a:gd name="T4" fmla="*/ 84086700 w 9525"/>
                <a:gd name="T5" fmla="*/ 25336500 h 9525"/>
                <a:gd name="T6" fmla="*/ 1524000 w 9525"/>
                <a:gd name="T7" fmla="*/ 838200 h 9525"/>
                <a:gd name="T8" fmla="*/ 60493275 w 9525"/>
                <a:gd name="T9" fmla="*/ 67065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51" y="7041"/>
                  </a:moveTo>
                  <a:cubicBezTo>
                    <a:pt x="6542" y="6089"/>
                    <a:pt x="6828" y="5232"/>
                    <a:pt x="8352" y="5708"/>
                  </a:cubicBezTo>
                  <a:cubicBezTo>
                    <a:pt x="8542" y="4660"/>
                    <a:pt x="8637" y="3708"/>
                    <a:pt x="8828" y="2660"/>
                  </a:cubicBezTo>
                  <a:cubicBezTo>
                    <a:pt x="4447" y="2755"/>
                    <a:pt x="5399" y="-578"/>
                    <a:pt x="160" y="88"/>
                  </a:cubicBezTo>
                  <a:cubicBezTo>
                    <a:pt x="-1173" y="4565"/>
                    <a:pt x="6256" y="3422"/>
                    <a:pt x="6351" y="7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5" name="Freeform: Shape 1610">
              <a:extLst>
                <a:ext uri="{FF2B5EF4-FFF2-40B4-BE49-F238E27FC236}">
                  <a16:creationId xmlns:a16="http://schemas.microsoft.com/office/drawing/2014/main" id="{1BD751AA-719D-4D43-BD11-44D538C5A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152" y="3644184"/>
              <a:ext cx="9525" cy="9525"/>
            </a:xfrm>
            <a:custGeom>
              <a:avLst/>
              <a:gdLst>
                <a:gd name="T0" fmla="*/ 14274 w 9525"/>
                <a:gd name="T1" fmla="*/ 25269825 h 9525"/>
                <a:gd name="T2" fmla="*/ 1415 w 9525"/>
                <a:gd name="T3" fmla="*/ 39785925 h 9525"/>
                <a:gd name="T4" fmla="*/ 14274 w 9525"/>
                <a:gd name="T5" fmla="*/ 25269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274" y="2653"/>
                  </a:moveTo>
                  <a:cubicBezTo>
                    <a:pt x="12179" y="-1062"/>
                    <a:pt x="-4966" y="-1157"/>
                    <a:pt x="1415" y="4177"/>
                  </a:cubicBezTo>
                  <a:cubicBezTo>
                    <a:pt x="3797" y="-3062"/>
                    <a:pt x="10464" y="10844"/>
                    <a:pt x="14274" y="2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6" name="Freeform: Shape 1611">
              <a:extLst>
                <a:ext uri="{FF2B5EF4-FFF2-40B4-BE49-F238E27FC236}">
                  <a16:creationId xmlns:a16="http://schemas.microsoft.com/office/drawing/2014/main" id="{5DA6E91F-7896-4003-A6B2-985E2CEE8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359" y="1912639"/>
              <a:ext cx="19050" cy="9525"/>
            </a:xfrm>
            <a:custGeom>
              <a:avLst/>
              <a:gdLst>
                <a:gd name="T0" fmla="*/ 20098 w 19050"/>
                <a:gd name="T1" fmla="*/ 15240000 h 9525"/>
                <a:gd name="T2" fmla="*/ 0 w 19050"/>
                <a:gd name="T3" fmla="*/ 35204400 h 9525"/>
                <a:gd name="T4" fmla="*/ 20098 w 19050"/>
                <a:gd name="T5" fmla="*/ 1524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20098" y="1600"/>
                  </a:moveTo>
                  <a:cubicBezTo>
                    <a:pt x="15335" y="3124"/>
                    <a:pt x="1714" y="-4115"/>
                    <a:pt x="0" y="3696"/>
                  </a:cubicBezTo>
                  <a:cubicBezTo>
                    <a:pt x="8382" y="2362"/>
                    <a:pt x="24098" y="8458"/>
                    <a:pt x="20098" y="1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7" name="Freeform: Shape 1612">
              <a:extLst>
                <a:ext uri="{FF2B5EF4-FFF2-40B4-BE49-F238E27FC236}">
                  <a16:creationId xmlns:a16="http://schemas.microsoft.com/office/drawing/2014/main" id="{D4D7F577-9CBA-4E84-B202-540644634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09" y="2625330"/>
              <a:ext cx="9525" cy="9525"/>
            </a:xfrm>
            <a:custGeom>
              <a:avLst/>
              <a:gdLst>
                <a:gd name="T0" fmla="*/ 0 w 9525"/>
                <a:gd name="T1" fmla="*/ 8237 h 9525"/>
                <a:gd name="T2" fmla="*/ 14764 w 9525"/>
                <a:gd name="T3" fmla="*/ 5475 h 9525"/>
                <a:gd name="T4" fmla="*/ 8382 w 9525"/>
                <a:gd name="T5" fmla="*/ 46 h 9525"/>
                <a:gd name="T6" fmla="*/ 0 w 9525"/>
                <a:gd name="T7" fmla="*/ 823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237"/>
                  </a:moveTo>
                  <a:cubicBezTo>
                    <a:pt x="4858" y="10333"/>
                    <a:pt x="12573" y="13000"/>
                    <a:pt x="14764" y="5475"/>
                  </a:cubicBezTo>
                  <a:cubicBezTo>
                    <a:pt x="11430" y="4427"/>
                    <a:pt x="14192" y="-526"/>
                    <a:pt x="8382" y="46"/>
                  </a:cubicBezTo>
                  <a:cubicBezTo>
                    <a:pt x="9239" y="6808"/>
                    <a:pt x="1143" y="3665"/>
                    <a:pt x="0" y="82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8" name="Freeform: Shape 1613">
              <a:extLst>
                <a:ext uri="{FF2B5EF4-FFF2-40B4-BE49-F238E27FC236}">
                  <a16:creationId xmlns:a16="http://schemas.microsoft.com/office/drawing/2014/main" id="{17485E2F-25ED-4905-8A60-F7F6234A0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929" y="2065368"/>
              <a:ext cx="9525" cy="9525"/>
            </a:xfrm>
            <a:custGeom>
              <a:avLst/>
              <a:gdLst>
                <a:gd name="T0" fmla="*/ 6667 w 9525"/>
                <a:gd name="T1" fmla="*/ 11559 h 9525"/>
                <a:gd name="T2" fmla="*/ 11716 w 9525"/>
                <a:gd name="T3" fmla="*/ 1462 h 9525"/>
                <a:gd name="T4" fmla="*/ 0 w 9525"/>
                <a:gd name="T5" fmla="*/ 7653 h 9525"/>
                <a:gd name="T6" fmla="*/ 6667 w 9525"/>
                <a:gd name="T7" fmla="*/ 1155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7" y="11559"/>
                  </a:moveTo>
                  <a:cubicBezTo>
                    <a:pt x="8572" y="8415"/>
                    <a:pt x="11239" y="6129"/>
                    <a:pt x="11716" y="1462"/>
                  </a:cubicBezTo>
                  <a:cubicBezTo>
                    <a:pt x="2000" y="-3491"/>
                    <a:pt x="5810" y="5558"/>
                    <a:pt x="0" y="7653"/>
                  </a:cubicBezTo>
                  <a:cubicBezTo>
                    <a:pt x="4953" y="7177"/>
                    <a:pt x="3143" y="11178"/>
                    <a:pt x="6667" y="115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09" name="Freeform: Shape 1614">
              <a:extLst>
                <a:ext uri="{FF2B5EF4-FFF2-40B4-BE49-F238E27FC236}">
                  <a16:creationId xmlns:a16="http://schemas.microsoft.com/office/drawing/2014/main" id="{F86BBD44-FC0F-4AE0-8CD2-6F2921CFB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593" y="2177602"/>
              <a:ext cx="9525" cy="9525"/>
            </a:xfrm>
            <a:custGeom>
              <a:avLst/>
              <a:gdLst>
                <a:gd name="T0" fmla="*/ 86191725 w 9525"/>
                <a:gd name="T1" fmla="*/ 1051 h 9525"/>
                <a:gd name="T2" fmla="*/ 0 w 9525"/>
                <a:gd name="T3" fmla="*/ 1432 h 9525"/>
                <a:gd name="T4" fmla="*/ 39919275 w 9525"/>
                <a:gd name="T5" fmla="*/ 9624 h 9525"/>
                <a:gd name="T6" fmla="*/ 86191725 w 9525"/>
                <a:gd name="T7" fmla="*/ 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49" y="1051"/>
                  </a:moveTo>
                  <a:cubicBezTo>
                    <a:pt x="6382" y="1528"/>
                    <a:pt x="95" y="-1806"/>
                    <a:pt x="0" y="1432"/>
                  </a:cubicBezTo>
                  <a:cubicBezTo>
                    <a:pt x="4096" y="2480"/>
                    <a:pt x="762" y="8195"/>
                    <a:pt x="4191" y="9624"/>
                  </a:cubicBezTo>
                  <a:cubicBezTo>
                    <a:pt x="6191" y="7243"/>
                    <a:pt x="9716" y="6481"/>
                    <a:pt x="9049" y="10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0" name="Freeform: Shape 1615">
              <a:extLst>
                <a:ext uri="{FF2B5EF4-FFF2-40B4-BE49-F238E27FC236}">
                  <a16:creationId xmlns:a16="http://schemas.microsoft.com/office/drawing/2014/main" id="{06DE2EE7-8889-4922-99BD-F3673942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258" y="2269998"/>
              <a:ext cx="9525" cy="9525"/>
            </a:xfrm>
            <a:custGeom>
              <a:avLst/>
              <a:gdLst>
                <a:gd name="T0" fmla="*/ 4191 w 9525"/>
                <a:gd name="T1" fmla="*/ 0 h 9525"/>
                <a:gd name="T2" fmla="*/ 0 w 9525"/>
                <a:gd name="T3" fmla="*/ 39014400 h 9525"/>
                <a:gd name="T4" fmla="*/ 9239 w 9525"/>
                <a:gd name="T5" fmla="*/ 20869275 h 9525"/>
                <a:gd name="T6" fmla="*/ 4191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4286" y="3048"/>
                    <a:pt x="1334" y="2667"/>
                    <a:pt x="0" y="4096"/>
                  </a:cubicBezTo>
                  <a:cubicBezTo>
                    <a:pt x="1905" y="8096"/>
                    <a:pt x="15240" y="6286"/>
                    <a:pt x="9239" y="2191"/>
                  </a:cubicBezTo>
                  <a:cubicBezTo>
                    <a:pt x="6858" y="6953"/>
                    <a:pt x="6001" y="0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1" name="Freeform: Shape 1616">
              <a:extLst>
                <a:ext uri="{FF2B5EF4-FFF2-40B4-BE49-F238E27FC236}">
                  <a16:creationId xmlns:a16="http://schemas.microsoft.com/office/drawing/2014/main" id="{B9C55C9A-D3F8-4E59-9B3A-958206254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288" y="3303937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9049 h 9525"/>
                <a:gd name="T4" fmla="*/ 50806350 w 9525"/>
                <a:gd name="T5" fmla="*/ 9716 h 9525"/>
                <a:gd name="T6" fmla="*/ 126968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857" y="3048"/>
                    <a:pt x="476" y="6001"/>
                    <a:pt x="0" y="9049"/>
                  </a:cubicBezTo>
                  <a:cubicBezTo>
                    <a:pt x="1715" y="9239"/>
                    <a:pt x="3524" y="9525"/>
                    <a:pt x="5334" y="9716"/>
                  </a:cubicBezTo>
                  <a:cubicBezTo>
                    <a:pt x="4477" y="6287"/>
                    <a:pt x="5525" y="1429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2" name="Freeform: Shape 1617">
              <a:extLst>
                <a:ext uri="{FF2B5EF4-FFF2-40B4-BE49-F238E27FC236}">
                  <a16:creationId xmlns:a16="http://schemas.microsoft.com/office/drawing/2014/main" id="{2594CB43-62F1-4850-88A3-B2EA3E2D9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137" y="3153571"/>
              <a:ext cx="9525" cy="9525"/>
            </a:xfrm>
            <a:custGeom>
              <a:avLst/>
              <a:gdLst>
                <a:gd name="T0" fmla="*/ 3581 w 9525"/>
                <a:gd name="T1" fmla="*/ 37776150 h 9525"/>
                <a:gd name="T2" fmla="*/ 438 w 9525"/>
                <a:gd name="T3" fmla="*/ 5114925 h 9525"/>
                <a:gd name="T4" fmla="*/ 3105 w 9525"/>
                <a:gd name="T5" fmla="*/ 66808350 h 9525"/>
                <a:gd name="T6" fmla="*/ 18345 w 9525"/>
                <a:gd name="T7" fmla="*/ 11468100 h 9525"/>
                <a:gd name="T8" fmla="*/ 3581 w 9525"/>
                <a:gd name="T9" fmla="*/ 37776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81" y="3966"/>
                  </a:moveTo>
                  <a:cubicBezTo>
                    <a:pt x="3676" y="2061"/>
                    <a:pt x="3581" y="347"/>
                    <a:pt x="438" y="537"/>
                  </a:cubicBezTo>
                  <a:cubicBezTo>
                    <a:pt x="-1467" y="4538"/>
                    <a:pt x="3486" y="4061"/>
                    <a:pt x="3105" y="7014"/>
                  </a:cubicBezTo>
                  <a:cubicBezTo>
                    <a:pt x="9010" y="5966"/>
                    <a:pt x="15392" y="5490"/>
                    <a:pt x="18345" y="1204"/>
                  </a:cubicBezTo>
                  <a:cubicBezTo>
                    <a:pt x="14535" y="-2130"/>
                    <a:pt x="7772" y="2347"/>
                    <a:pt x="3581" y="39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3" name="Freeform: Shape 1618">
              <a:extLst>
                <a:ext uri="{FF2B5EF4-FFF2-40B4-BE49-F238E27FC236}">
                  <a16:creationId xmlns:a16="http://schemas.microsoft.com/office/drawing/2014/main" id="{4AF8985E-9E60-4059-99FE-BDD2F1C58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763" y="3188399"/>
              <a:ext cx="9525" cy="9525"/>
            </a:xfrm>
            <a:custGeom>
              <a:avLst/>
              <a:gdLst>
                <a:gd name="T0" fmla="*/ 144 w 9525"/>
                <a:gd name="T1" fmla="*/ 11239 h 9525"/>
                <a:gd name="T2" fmla="*/ 13860 w 9525"/>
                <a:gd name="T3" fmla="*/ 16002 h 9525"/>
                <a:gd name="T4" fmla="*/ 9003 w 9525"/>
                <a:gd name="T5" fmla="*/ 0 h 9525"/>
                <a:gd name="T6" fmla="*/ 144 w 9525"/>
                <a:gd name="T7" fmla="*/ 1123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4" y="11239"/>
                  </a:moveTo>
                  <a:cubicBezTo>
                    <a:pt x="6812" y="5143"/>
                    <a:pt x="10050" y="10001"/>
                    <a:pt x="13860" y="16002"/>
                  </a:cubicBezTo>
                  <a:cubicBezTo>
                    <a:pt x="18432" y="11335"/>
                    <a:pt x="15194" y="2000"/>
                    <a:pt x="9003" y="0"/>
                  </a:cubicBezTo>
                  <a:cubicBezTo>
                    <a:pt x="11098" y="9525"/>
                    <a:pt x="-1475" y="2476"/>
                    <a:pt x="144" y="11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4" name="Freeform: Shape 1619">
              <a:extLst>
                <a:ext uri="{FF2B5EF4-FFF2-40B4-BE49-F238E27FC236}">
                  <a16:creationId xmlns:a16="http://schemas.microsoft.com/office/drawing/2014/main" id="{970CAEF5-1B3C-49B3-81AE-B36BD20C0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536" y="3341084"/>
              <a:ext cx="19050" cy="9525"/>
            </a:xfrm>
            <a:custGeom>
              <a:avLst/>
              <a:gdLst>
                <a:gd name="T0" fmla="*/ 13417 w 19050"/>
                <a:gd name="T1" fmla="*/ 14954 h 9525"/>
                <a:gd name="T2" fmla="*/ 12750 w 19050"/>
                <a:gd name="T3" fmla="*/ 7144 h 9525"/>
                <a:gd name="T4" fmla="*/ 20751 w 19050"/>
                <a:gd name="T5" fmla="*/ 14288 h 9525"/>
                <a:gd name="T6" fmla="*/ 24466 w 19050"/>
                <a:gd name="T7" fmla="*/ 857 h 9525"/>
                <a:gd name="T8" fmla="*/ 4844 w 19050"/>
                <a:gd name="T9" fmla="*/ 0 h 9525"/>
                <a:gd name="T10" fmla="*/ 1796 w 19050"/>
                <a:gd name="T11" fmla="*/ 8858 h 9525"/>
                <a:gd name="T12" fmla="*/ 13417 w 19050"/>
                <a:gd name="T13" fmla="*/ 1495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417" y="14954"/>
                  </a:moveTo>
                  <a:cubicBezTo>
                    <a:pt x="15512" y="10858"/>
                    <a:pt x="11512" y="10763"/>
                    <a:pt x="12750" y="7144"/>
                  </a:cubicBezTo>
                  <a:cubicBezTo>
                    <a:pt x="17132" y="8382"/>
                    <a:pt x="19513" y="10954"/>
                    <a:pt x="20751" y="14288"/>
                  </a:cubicBezTo>
                  <a:cubicBezTo>
                    <a:pt x="24371" y="8382"/>
                    <a:pt x="18751" y="6858"/>
                    <a:pt x="24466" y="857"/>
                  </a:cubicBezTo>
                  <a:cubicBezTo>
                    <a:pt x="18084" y="4000"/>
                    <a:pt x="11321" y="5620"/>
                    <a:pt x="4844" y="0"/>
                  </a:cubicBezTo>
                  <a:cubicBezTo>
                    <a:pt x="5606" y="3905"/>
                    <a:pt x="-3823" y="5239"/>
                    <a:pt x="1796" y="8858"/>
                  </a:cubicBezTo>
                  <a:cubicBezTo>
                    <a:pt x="7321" y="4381"/>
                    <a:pt x="9416" y="13811"/>
                    <a:pt x="13417" y="1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5" name="Freeform: Shape 1620">
              <a:extLst>
                <a:ext uri="{FF2B5EF4-FFF2-40B4-BE49-F238E27FC236}">
                  <a16:creationId xmlns:a16="http://schemas.microsoft.com/office/drawing/2014/main" id="{1D07FA6F-3667-4612-9EF3-C6C3B383E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070" y="2044761"/>
              <a:ext cx="19050" cy="19050"/>
            </a:xfrm>
            <a:custGeom>
              <a:avLst/>
              <a:gdLst>
                <a:gd name="T0" fmla="*/ 2286 w 19050"/>
                <a:gd name="T1" fmla="*/ 27022 h 19050"/>
                <a:gd name="T2" fmla="*/ 17050 w 19050"/>
                <a:gd name="T3" fmla="*/ 11973 h 19050"/>
                <a:gd name="T4" fmla="*/ 19907 w 19050"/>
                <a:gd name="T5" fmla="*/ 16926 h 19050"/>
                <a:gd name="T6" fmla="*/ 20479 w 19050"/>
                <a:gd name="T7" fmla="*/ 66 h 19050"/>
                <a:gd name="T8" fmla="*/ 11716 w 19050"/>
                <a:gd name="T9" fmla="*/ 11306 h 19050"/>
                <a:gd name="T10" fmla="*/ 5525 w 19050"/>
                <a:gd name="T11" fmla="*/ 4353 h 19050"/>
                <a:gd name="T12" fmla="*/ 0 w 19050"/>
                <a:gd name="T13" fmla="*/ 17497 h 19050"/>
                <a:gd name="T14" fmla="*/ 2286 w 19050"/>
                <a:gd name="T15" fmla="*/ 27022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286" y="27022"/>
                  </a:moveTo>
                  <a:cubicBezTo>
                    <a:pt x="11906" y="27213"/>
                    <a:pt x="8954" y="13401"/>
                    <a:pt x="17050" y="11973"/>
                  </a:cubicBezTo>
                  <a:cubicBezTo>
                    <a:pt x="17621" y="13878"/>
                    <a:pt x="18479" y="15687"/>
                    <a:pt x="19907" y="16926"/>
                  </a:cubicBezTo>
                  <a:cubicBezTo>
                    <a:pt x="17145" y="8925"/>
                    <a:pt x="20765" y="5781"/>
                    <a:pt x="20479" y="66"/>
                  </a:cubicBezTo>
                  <a:cubicBezTo>
                    <a:pt x="9811" y="-981"/>
                    <a:pt x="20383" y="10734"/>
                    <a:pt x="11716" y="11306"/>
                  </a:cubicBezTo>
                  <a:cubicBezTo>
                    <a:pt x="9335" y="9210"/>
                    <a:pt x="7239" y="6924"/>
                    <a:pt x="5525" y="4353"/>
                  </a:cubicBezTo>
                  <a:cubicBezTo>
                    <a:pt x="3715" y="12354"/>
                    <a:pt x="7525" y="15783"/>
                    <a:pt x="0" y="17497"/>
                  </a:cubicBezTo>
                  <a:cubicBezTo>
                    <a:pt x="9335" y="16830"/>
                    <a:pt x="3238" y="24069"/>
                    <a:pt x="2286" y="270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6" name="Freeform: Shape 1621">
              <a:extLst>
                <a:ext uri="{FF2B5EF4-FFF2-40B4-BE49-F238E27FC236}">
                  <a16:creationId xmlns:a16="http://schemas.microsoft.com/office/drawing/2014/main" id="{B7B189F7-336B-47B4-8B0F-82243591F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590" y="3380050"/>
              <a:ext cx="9525" cy="9525"/>
            </a:xfrm>
            <a:custGeom>
              <a:avLst/>
              <a:gdLst>
                <a:gd name="T0" fmla="*/ 10602 w 9525"/>
                <a:gd name="T1" fmla="*/ 38023800 h 9525"/>
                <a:gd name="T2" fmla="*/ 29 w 9525"/>
                <a:gd name="T3" fmla="*/ 25326975 h 9525"/>
                <a:gd name="T4" fmla="*/ 10602 w 9525"/>
                <a:gd name="T5" fmla="*/ 38023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2" y="3992"/>
                  </a:moveTo>
                  <a:cubicBezTo>
                    <a:pt x="7744" y="3516"/>
                    <a:pt x="410" y="-3818"/>
                    <a:pt x="29" y="2659"/>
                  </a:cubicBezTo>
                  <a:cubicBezTo>
                    <a:pt x="-638" y="5135"/>
                    <a:pt x="10506" y="6564"/>
                    <a:pt x="10602" y="39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7" name="Freeform: Shape 1622">
              <a:extLst>
                <a:ext uri="{FF2B5EF4-FFF2-40B4-BE49-F238E27FC236}">
                  <a16:creationId xmlns:a16="http://schemas.microsoft.com/office/drawing/2014/main" id="{04F52538-B59E-4960-8A5B-73AC0B99A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772" y="4660079"/>
              <a:ext cx="9525" cy="9525"/>
            </a:xfrm>
            <a:custGeom>
              <a:avLst/>
              <a:gdLst>
                <a:gd name="T0" fmla="*/ 1495425 w 9525"/>
                <a:gd name="T1" fmla="*/ 257175 h 9525"/>
                <a:gd name="T2" fmla="*/ 10572750 w 9525"/>
                <a:gd name="T3" fmla="*/ 60140850 h 9525"/>
                <a:gd name="T4" fmla="*/ 82238850 w 9525"/>
                <a:gd name="T5" fmla="*/ 40176450 h 9525"/>
                <a:gd name="T6" fmla="*/ 1495425 w 9525"/>
                <a:gd name="T7" fmla="*/ 257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7" y="27"/>
                  </a:moveTo>
                  <a:cubicBezTo>
                    <a:pt x="-605" y="2790"/>
                    <a:pt x="1681" y="3647"/>
                    <a:pt x="1110" y="6314"/>
                  </a:cubicBezTo>
                  <a:cubicBezTo>
                    <a:pt x="5110" y="7266"/>
                    <a:pt x="7777" y="6790"/>
                    <a:pt x="8634" y="4218"/>
                  </a:cubicBezTo>
                  <a:cubicBezTo>
                    <a:pt x="1586" y="5457"/>
                    <a:pt x="5872" y="-449"/>
                    <a:pt x="15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8" name="Freeform: Shape 1623">
              <a:extLst>
                <a:ext uri="{FF2B5EF4-FFF2-40B4-BE49-F238E27FC236}">
                  <a16:creationId xmlns:a16="http://schemas.microsoft.com/office/drawing/2014/main" id="{196369E1-9A0C-4690-89DE-DC2206E8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005" y="2088452"/>
              <a:ext cx="9525" cy="9525"/>
            </a:xfrm>
            <a:custGeom>
              <a:avLst/>
              <a:gdLst>
                <a:gd name="T0" fmla="*/ 33737550 w 9525"/>
                <a:gd name="T1" fmla="*/ 0 h 9525"/>
                <a:gd name="T2" fmla="*/ 38280975 w 9525"/>
                <a:gd name="T3" fmla="*/ 88001475 h 9525"/>
                <a:gd name="T4" fmla="*/ 33737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42" y="0"/>
                  </a:moveTo>
                  <a:cubicBezTo>
                    <a:pt x="-77" y="1715"/>
                    <a:pt x="-2363" y="7525"/>
                    <a:pt x="4019" y="9239"/>
                  </a:cubicBezTo>
                  <a:cubicBezTo>
                    <a:pt x="3447" y="6477"/>
                    <a:pt x="7448" y="667"/>
                    <a:pt x="3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19" name="Freeform: Shape 1624">
              <a:extLst>
                <a:ext uri="{FF2B5EF4-FFF2-40B4-BE49-F238E27FC236}">
                  <a16:creationId xmlns:a16="http://schemas.microsoft.com/office/drawing/2014/main" id="{F521B149-9713-4BDD-84F7-A656B73FB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6" y="2098739"/>
              <a:ext cx="9525" cy="9525"/>
            </a:xfrm>
            <a:custGeom>
              <a:avLst/>
              <a:gdLst>
                <a:gd name="T0" fmla="*/ 29051250 w 9525"/>
                <a:gd name="T1" fmla="*/ 74390250 h 9525"/>
                <a:gd name="T2" fmla="*/ 22698075 w 9525"/>
                <a:gd name="T3" fmla="*/ 0 h 9525"/>
                <a:gd name="T4" fmla="*/ 290512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50" y="7810"/>
                  </a:moveTo>
                  <a:cubicBezTo>
                    <a:pt x="4098" y="4381"/>
                    <a:pt x="7812" y="1810"/>
                    <a:pt x="2383" y="0"/>
                  </a:cubicBezTo>
                  <a:cubicBezTo>
                    <a:pt x="-379" y="1619"/>
                    <a:pt x="-1427" y="7048"/>
                    <a:pt x="3050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0" name="Freeform: Shape 1625">
              <a:extLst>
                <a:ext uri="{FF2B5EF4-FFF2-40B4-BE49-F238E27FC236}">
                  <a16:creationId xmlns:a16="http://schemas.microsoft.com/office/drawing/2014/main" id="{1023AEF8-B61A-4AE0-A04C-FE5D9BE3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581" y="2823877"/>
              <a:ext cx="9525" cy="9525"/>
            </a:xfrm>
            <a:custGeom>
              <a:avLst/>
              <a:gdLst>
                <a:gd name="T0" fmla="*/ 0 w 9525"/>
                <a:gd name="T1" fmla="*/ 67132200 h 9525"/>
                <a:gd name="T2" fmla="*/ 10668 w 9525"/>
                <a:gd name="T3" fmla="*/ 79838550 h 9525"/>
                <a:gd name="T4" fmla="*/ 4667 w 9525"/>
                <a:gd name="T5" fmla="*/ 0 h 9525"/>
                <a:gd name="T6" fmla="*/ 0 w 9525"/>
                <a:gd name="T7" fmla="*/ 671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048"/>
                  </a:moveTo>
                  <a:cubicBezTo>
                    <a:pt x="5429" y="6382"/>
                    <a:pt x="5620" y="6382"/>
                    <a:pt x="10668" y="8382"/>
                  </a:cubicBezTo>
                  <a:cubicBezTo>
                    <a:pt x="11239" y="4000"/>
                    <a:pt x="7429" y="2286"/>
                    <a:pt x="4667" y="0"/>
                  </a:cubicBezTo>
                  <a:cubicBezTo>
                    <a:pt x="3429" y="2667"/>
                    <a:pt x="191" y="3238"/>
                    <a:pt x="0" y="7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1" name="Freeform: Shape 1626">
              <a:extLst>
                <a:ext uri="{FF2B5EF4-FFF2-40B4-BE49-F238E27FC236}">
                  <a16:creationId xmlns:a16="http://schemas.microsoft.com/office/drawing/2014/main" id="{3887053D-6F05-4908-9ED4-D242F1656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147" y="3079242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8192 w 9525"/>
                <a:gd name="T3" fmla="*/ 9049 h 9525"/>
                <a:gd name="T4" fmla="*/ 0 w 9525"/>
                <a:gd name="T5" fmla="*/ 3429 h 9525"/>
                <a:gd name="T6" fmla="*/ 14192 w 9525"/>
                <a:gd name="T7" fmla="*/ 17526 h 9525"/>
                <a:gd name="T8" fmla="*/ 95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3048" y="2476"/>
                    <a:pt x="12192" y="8668"/>
                    <a:pt x="8192" y="9049"/>
                  </a:cubicBezTo>
                  <a:cubicBezTo>
                    <a:pt x="4096" y="8096"/>
                    <a:pt x="5620" y="3429"/>
                    <a:pt x="0" y="3429"/>
                  </a:cubicBezTo>
                  <a:cubicBezTo>
                    <a:pt x="3905" y="8668"/>
                    <a:pt x="4191" y="16288"/>
                    <a:pt x="14192" y="17526"/>
                  </a:cubicBezTo>
                  <a:cubicBezTo>
                    <a:pt x="12192" y="8858"/>
                    <a:pt x="16288" y="4763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2" name="Freeform: Shape 1627">
              <a:extLst>
                <a:ext uri="{FF2B5EF4-FFF2-40B4-BE49-F238E27FC236}">
                  <a16:creationId xmlns:a16="http://schemas.microsoft.com/office/drawing/2014/main" id="{99438AD6-26C1-49CC-A2B1-1B4FC721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305" y="3438906"/>
              <a:ext cx="9525" cy="9525"/>
            </a:xfrm>
            <a:custGeom>
              <a:avLst/>
              <a:gdLst>
                <a:gd name="T0" fmla="*/ 59226450 w 9525"/>
                <a:gd name="T1" fmla="*/ 66227325 h 9525"/>
                <a:gd name="T2" fmla="*/ 257175 w 9525"/>
                <a:gd name="T3" fmla="*/ 0 h 9525"/>
                <a:gd name="T4" fmla="*/ 59226450 w 9525"/>
                <a:gd name="T5" fmla="*/ 6622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18" y="6953"/>
                  </a:moveTo>
                  <a:cubicBezTo>
                    <a:pt x="7742" y="2286"/>
                    <a:pt x="5646" y="0"/>
                    <a:pt x="27" y="0"/>
                  </a:cubicBezTo>
                  <a:cubicBezTo>
                    <a:pt x="-259" y="3905"/>
                    <a:pt x="1741" y="6191"/>
                    <a:pt x="6218" y="6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3" name="Freeform: Shape 1628">
              <a:extLst>
                <a:ext uri="{FF2B5EF4-FFF2-40B4-BE49-F238E27FC236}">
                  <a16:creationId xmlns:a16="http://schemas.microsoft.com/office/drawing/2014/main" id="{7441CFEA-B018-49F7-9CC8-CE8ACD539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653" y="3296126"/>
              <a:ext cx="9525" cy="9525"/>
            </a:xfrm>
            <a:custGeom>
              <a:avLst/>
              <a:gdLst>
                <a:gd name="T0" fmla="*/ 919 w 9525"/>
                <a:gd name="T1" fmla="*/ 10858 h 9525"/>
                <a:gd name="T2" fmla="*/ 10635 w 9525"/>
                <a:gd name="T3" fmla="*/ 5905 h 9525"/>
                <a:gd name="T4" fmla="*/ 633 w 9525"/>
                <a:gd name="T5" fmla="*/ 0 h 9525"/>
                <a:gd name="T6" fmla="*/ 919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9" y="10858"/>
                  </a:moveTo>
                  <a:cubicBezTo>
                    <a:pt x="5396" y="10573"/>
                    <a:pt x="7872" y="8096"/>
                    <a:pt x="10635" y="5905"/>
                  </a:cubicBezTo>
                  <a:cubicBezTo>
                    <a:pt x="8158" y="3334"/>
                    <a:pt x="4158" y="1905"/>
                    <a:pt x="633" y="0"/>
                  </a:cubicBezTo>
                  <a:cubicBezTo>
                    <a:pt x="-1462" y="5143"/>
                    <a:pt x="2443" y="6191"/>
                    <a:pt x="919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4" name="Freeform: Shape 1629">
              <a:extLst>
                <a:ext uri="{FF2B5EF4-FFF2-40B4-BE49-F238E27FC236}">
                  <a16:creationId xmlns:a16="http://schemas.microsoft.com/office/drawing/2014/main" id="{43FD70BC-DF64-4CCA-913A-F30DBF6EF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342" y="2851365"/>
              <a:ext cx="9525" cy="9525"/>
            </a:xfrm>
            <a:custGeom>
              <a:avLst/>
              <a:gdLst>
                <a:gd name="T0" fmla="*/ 44453175 w 9525"/>
                <a:gd name="T1" fmla="*/ 70227825 h 9525"/>
                <a:gd name="T2" fmla="*/ 71675625 w 9525"/>
                <a:gd name="T3" fmla="*/ 371475 h 9525"/>
                <a:gd name="T4" fmla="*/ 0 w 9525"/>
                <a:gd name="T5" fmla="*/ 21240750 h 9525"/>
                <a:gd name="T6" fmla="*/ 44453175 w 9525"/>
                <a:gd name="T7" fmla="*/ 7022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7373"/>
                  </a:moveTo>
                  <a:cubicBezTo>
                    <a:pt x="4477" y="3658"/>
                    <a:pt x="8382" y="4516"/>
                    <a:pt x="7525" y="39"/>
                  </a:cubicBezTo>
                  <a:cubicBezTo>
                    <a:pt x="4191" y="-152"/>
                    <a:pt x="1429" y="325"/>
                    <a:pt x="0" y="2230"/>
                  </a:cubicBezTo>
                  <a:cubicBezTo>
                    <a:pt x="3334" y="2801"/>
                    <a:pt x="476" y="7373"/>
                    <a:pt x="4667" y="73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5" name="Freeform: Shape 1630">
              <a:extLst>
                <a:ext uri="{FF2B5EF4-FFF2-40B4-BE49-F238E27FC236}">
                  <a16:creationId xmlns:a16="http://schemas.microsoft.com/office/drawing/2014/main" id="{9295EAC1-C514-4E06-B6E1-169DC8680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34" y="2214658"/>
              <a:ext cx="9525" cy="9525"/>
            </a:xfrm>
            <a:custGeom>
              <a:avLst/>
              <a:gdLst>
                <a:gd name="T0" fmla="*/ 10382 w 9525"/>
                <a:gd name="T1" fmla="*/ 0 h 9525"/>
                <a:gd name="T2" fmla="*/ 0 w 9525"/>
                <a:gd name="T3" fmla="*/ 9430 h 9525"/>
                <a:gd name="T4" fmla="*/ 10382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2" y="0"/>
                  </a:moveTo>
                  <a:cubicBezTo>
                    <a:pt x="7906" y="4286"/>
                    <a:pt x="3048" y="5906"/>
                    <a:pt x="0" y="9430"/>
                  </a:cubicBezTo>
                  <a:cubicBezTo>
                    <a:pt x="8192" y="12668"/>
                    <a:pt x="13049" y="3143"/>
                    <a:pt x="10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6" name="Freeform: Shape 1631">
              <a:extLst>
                <a:ext uri="{FF2B5EF4-FFF2-40B4-BE49-F238E27FC236}">
                  <a16:creationId xmlns:a16="http://schemas.microsoft.com/office/drawing/2014/main" id="{474C5548-148F-45D6-841C-6CA741EEE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204" y="2591848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88001475 w 9525"/>
                <a:gd name="T5" fmla="*/ 37195125 h 9525"/>
                <a:gd name="T6" fmla="*/ 254031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3238" y="5334"/>
                    <a:pt x="7429" y="5906"/>
                    <a:pt x="9239" y="3905"/>
                  </a:cubicBezTo>
                  <a:cubicBezTo>
                    <a:pt x="6763" y="2858"/>
                    <a:pt x="5143" y="1143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7" name="Freeform: Shape 1632">
              <a:extLst>
                <a:ext uri="{FF2B5EF4-FFF2-40B4-BE49-F238E27FC236}">
                  <a16:creationId xmlns:a16="http://schemas.microsoft.com/office/drawing/2014/main" id="{F8886B8B-A40E-4943-A08F-791ABF4ED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065" y="3141417"/>
              <a:ext cx="9525" cy="9525"/>
            </a:xfrm>
            <a:custGeom>
              <a:avLst/>
              <a:gdLst>
                <a:gd name="T0" fmla="*/ 6677025 w 9525"/>
                <a:gd name="T1" fmla="*/ 9929 h 9525"/>
                <a:gd name="T2" fmla="*/ 71999475 w 9525"/>
                <a:gd name="T3" fmla="*/ 23 h 9525"/>
                <a:gd name="T4" fmla="*/ 6677025 w 9525"/>
                <a:gd name="T5" fmla="*/ 99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1" y="9929"/>
                  </a:moveTo>
                  <a:cubicBezTo>
                    <a:pt x="10797" y="11549"/>
                    <a:pt x="2796" y="2214"/>
                    <a:pt x="7559" y="23"/>
                  </a:cubicBezTo>
                  <a:cubicBezTo>
                    <a:pt x="-1300" y="-453"/>
                    <a:pt x="-443" y="6500"/>
                    <a:pt x="701" y="99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8" name="Freeform: Shape 1633">
              <a:extLst>
                <a:ext uri="{FF2B5EF4-FFF2-40B4-BE49-F238E27FC236}">
                  <a16:creationId xmlns:a16="http://schemas.microsoft.com/office/drawing/2014/main" id="{7F4753B7-20E8-4BF0-9A14-C6E354109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957" y="3066658"/>
              <a:ext cx="9525" cy="9525"/>
            </a:xfrm>
            <a:custGeom>
              <a:avLst/>
              <a:gdLst>
                <a:gd name="T0" fmla="*/ 0 w 9525"/>
                <a:gd name="T1" fmla="*/ 37299900 h 9525"/>
                <a:gd name="T2" fmla="*/ 84372450 w 9525"/>
                <a:gd name="T3" fmla="*/ 48186975 h 9525"/>
                <a:gd name="T4" fmla="*/ 0 w 9525"/>
                <a:gd name="T5" fmla="*/ 3729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916"/>
                  </a:moveTo>
                  <a:cubicBezTo>
                    <a:pt x="3334" y="3440"/>
                    <a:pt x="6763" y="9250"/>
                    <a:pt x="8858" y="5059"/>
                  </a:cubicBezTo>
                  <a:cubicBezTo>
                    <a:pt x="7715" y="1535"/>
                    <a:pt x="1143" y="-3704"/>
                    <a:pt x="0" y="39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29" name="Freeform: Shape 1634">
              <a:extLst>
                <a:ext uri="{FF2B5EF4-FFF2-40B4-BE49-F238E27FC236}">
                  <a16:creationId xmlns:a16="http://schemas.microsoft.com/office/drawing/2014/main" id="{9C6834F6-F634-439D-8949-C2BFC5DB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724" y="2724721"/>
              <a:ext cx="9525" cy="9525"/>
            </a:xfrm>
            <a:custGeom>
              <a:avLst/>
              <a:gdLst>
                <a:gd name="T0" fmla="*/ 6668 w 9525"/>
                <a:gd name="T1" fmla="*/ 10763 h 9525"/>
                <a:gd name="T2" fmla="*/ 6382 w 9525"/>
                <a:gd name="T3" fmla="*/ 0 h 9525"/>
                <a:gd name="T4" fmla="*/ 2667 w 9525"/>
                <a:gd name="T5" fmla="*/ 1048 h 9525"/>
                <a:gd name="T6" fmla="*/ 0 w 9525"/>
                <a:gd name="T7" fmla="*/ 6858 h 9525"/>
                <a:gd name="T8" fmla="*/ 6668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68" y="10763"/>
                  </a:moveTo>
                  <a:cubicBezTo>
                    <a:pt x="12383" y="8001"/>
                    <a:pt x="10192" y="3429"/>
                    <a:pt x="6382" y="0"/>
                  </a:cubicBezTo>
                  <a:cubicBezTo>
                    <a:pt x="5810" y="1143"/>
                    <a:pt x="4667" y="1524"/>
                    <a:pt x="2667" y="1048"/>
                  </a:cubicBezTo>
                  <a:cubicBezTo>
                    <a:pt x="2477" y="3715"/>
                    <a:pt x="1619" y="5715"/>
                    <a:pt x="0" y="6858"/>
                  </a:cubicBezTo>
                  <a:cubicBezTo>
                    <a:pt x="5048" y="6382"/>
                    <a:pt x="3143" y="10287"/>
                    <a:pt x="6668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0" name="Freeform: Shape 1635">
              <a:extLst>
                <a:ext uri="{FF2B5EF4-FFF2-40B4-BE49-F238E27FC236}">
                  <a16:creationId xmlns:a16="http://schemas.microsoft.com/office/drawing/2014/main" id="{A4CBC599-E509-4FD1-A894-A1048104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10" y="3452861"/>
              <a:ext cx="9525" cy="9525"/>
            </a:xfrm>
            <a:custGeom>
              <a:avLst/>
              <a:gdLst>
                <a:gd name="T0" fmla="*/ 5736 w 9525"/>
                <a:gd name="T1" fmla="*/ 62141100 h 9525"/>
                <a:gd name="T2" fmla="*/ 4212 w 9525"/>
                <a:gd name="T3" fmla="*/ 45805725 h 9525"/>
                <a:gd name="T4" fmla="*/ 9927 w 9525"/>
                <a:gd name="T5" fmla="*/ 23126700 h 9525"/>
                <a:gd name="T6" fmla="*/ 2878 w 9525"/>
                <a:gd name="T7" fmla="*/ 14963775 h 9525"/>
                <a:gd name="T8" fmla="*/ 211 w 9525"/>
                <a:gd name="T9" fmla="*/ 70304025 h 9525"/>
                <a:gd name="T10" fmla="*/ 3736 w 9525"/>
                <a:gd name="T11" fmla="*/ 74837925 h 9525"/>
                <a:gd name="T12" fmla="*/ 5736 w 9525"/>
                <a:gd name="T13" fmla="*/ 621411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736" y="6524"/>
                  </a:moveTo>
                  <a:cubicBezTo>
                    <a:pt x="4688" y="6333"/>
                    <a:pt x="3640" y="6048"/>
                    <a:pt x="4212" y="4809"/>
                  </a:cubicBezTo>
                  <a:cubicBezTo>
                    <a:pt x="7260" y="5286"/>
                    <a:pt x="8879" y="4238"/>
                    <a:pt x="9927" y="2428"/>
                  </a:cubicBezTo>
                  <a:cubicBezTo>
                    <a:pt x="6403" y="3476"/>
                    <a:pt x="4688" y="-2811"/>
                    <a:pt x="2878" y="1571"/>
                  </a:cubicBezTo>
                  <a:cubicBezTo>
                    <a:pt x="7927" y="3571"/>
                    <a:pt x="-1503" y="3285"/>
                    <a:pt x="211" y="7381"/>
                  </a:cubicBezTo>
                  <a:cubicBezTo>
                    <a:pt x="1354" y="7476"/>
                    <a:pt x="2593" y="7667"/>
                    <a:pt x="3736" y="7857"/>
                  </a:cubicBezTo>
                  <a:cubicBezTo>
                    <a:pt x="4783" y="7953"/>
                    <a:pt x="5831" y="7857"/>
                    <a:pt x="5736" y="65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1" name="Freeform: Shape 1636">
              <a:extLst>
                <a:ext uri="{FF2B5EF4-FFF2-40B4-BE49-F238E27FC236}">
                  <a16:creationId xmlns:a16="http://schemas.microsoft.com/office/drawing/2014/main" id="{8C683541-B69E-442D-9778-6CAC82128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00" y="3273341"/>
              <a:ext cx="9525" cy="9525"/>
            </a:xfrm>
            <a:custGeom>
              <a:avLst/>
              <a:gdLst>
                <a:gd name="T0" fmla="*/ 82562700 w 9525"/>
                <a:gd name="T1" fmla="*/ 46472475 h 9525"/>
                <a:gd name="T2" fmla="*/ 88906350 w 9525"/>
                <a:gd name="T3" fmla="*/ 2924175 h 9525"/>
                <a:gd name="T4" fmla="*/ 0 w 9525"/>
                <a:gd name="T5" fmla="*/ 21069300 h 9525"/>
                <a:gd name="T6" fmla="*/ 82562700 w 9525"/>
                <a:gd name="T7" fmla="*/ 46472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4879"/>
                  </a:moveTo>
                  <a:cubicBezTo>
                    <a:pt x="8858" y="3355"/>
                    <a:pt x="9144" y="1831"/>
                    <a:pt x="9334" y="307"/>
                  </a:cubicBezTo>
                  <a:cubicBezTo>
                    <a:pt x="4953" y="-455"/>
                    <a:pt x="1810" y="211"/>
                    <a:pt x="0" y="2212"/>
                  </a:cubicBezTo>
                  <a:cubicBezTo>
                    <a:pt x="5239" y="1735"/>
                    <a:pt x="4286" y="4974"/>
                    <a:pt x="8668" y="48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2" name="Freeform: Shape 1637">
              <a:extLst>
                <a:ext uri="{FF2B5EF4-FFF2-40B4-BE49-F238E27FC236}">
                  <a16:creationId xmlns:a16="http://schemas.microsoft.com/office/drawing/2014/main" id="{AD7AA442-14CE-496E-A1F8-BA5FE97C3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89" y="2086987"/>
              <a:ext cx="9525" cy="9525"/>
            </a:xfrm>
            <a:custGeom>
              <a:avLst/>
              <a:gdLst>
                <a:gd name="T0" fmla="*/ 14795 w 9525"/>
                <a:gd name="T1" fmla="*/ 27555825 h 9525"/>
                <a:gd name="T2" fmla="*/ 603 w 9525"/>
                <a:gd name="T3" fmla="*/ 10315575 h 9525"/>
                <a:gd name="T4" fmla="*/ 3270 w 9525"/>
                <a:gd name="T5" fmla="*/ 72009000 h 9525"/>
                <a:gd name="T6" fmla="*/ 14795 w 9525"/>
                <a:gd name="T7" fmla="*/ 27555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95" y="2893"/>
                  </a:moveTo>
                  <a:cubicBezTo>
                    <a:pt x="9176" y="8227"/>
                    <a:pt x="5651" y="-3489"/>
                    <a:pt x="603" y="1083"/>
                  </a:cubicBezTo>
                  <a:cubicBezTo>
                    <a:pt x="-2254" y="5751"/>
                    <a:pt x="6127" y="2988"/>
                    <a:pt x="3270" y="7560"/>
                  </a:cubicBezTo>
                  <a:cubicBezTo>
                    <a:pt x="8128" y="8227"/>
                    <a:pt x="19558" y="7275"/>
                    <a:pt x="14795" y="28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3" name="Freeform: Shape 1638">
              <a:extLst>
                <a:ext uri="{FF2B5EF4-FFF2-40B4-BE49-F238E27FC236}">
                  <a16:creationId xmlns:a16="http://schemas.microsoft.com/office/drawing/2014/main" id="{7F860465-0D1A-4EC4-86D0-B5174F4D6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879" y="1908331"/>
              <a:ext cx="9525" cy="9525"/>
            </a:xfrm>
            <a:custGeom>
              <a:avLst/>
              <a:gdLst>
                <a:gd name="T0" fmla="*/ 1288 w 9525"/>
                <a:gd name="T1" fmla="*/ 34499550 h 9525"/>
                <a:gd name="T2" fmla="*/ 6145 w 9525"/>
                <a:gd name="T3" fmla="*/ 69884925 h 9525"/>
                <a:gd name="T4" fmla="*/ 10813 w 9525"/>
                <a:gd name="T5" fmla="*/ 1838325 h 9525"/>
                <a:gd name="T6" fmla="*/ 1288 w 9525"/>
                <a:gd name="T7" fmla="*/ 34499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8" y="3622"/>
                  </a:moveTo>
                  <a:cubicBezTo>
                    <a:pt x="3669" y="-855"/>
                    <a:pt x="3764" y="7242"/>
                    <a:pt x="6145" y="7337"/>
                  </a:cubicBezTo>
                  <a:cubicBezTo>
                    <a:pt x="7288" y="4479"/>
                    <a:pt x="11575" y="5241"/>
                    <a:pt x="10813" y="193"/>
                  </a:cubicBezTo>
                  <a:cubicBezTo>
                    <a:pt x="7003" y="-378"/>
                    <a:pt x="-3665" y="193"/>
                    <a:pt x="1288" y="3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4" name="Freeform: Shape 1639">
              <a:extLst>
                <a:ext uri="{FF2B5EF4-FFF2-40B4-BE49-F238E27FC236}">
                  <a16:creationId xmlns:a16="http://schemas.microsoft.com/office/drawing/2014/main" id="{19EAE9FA-749A-4901-94F6-1A06E960F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162" y="2194846"/>
              <a:ext cx="9525" cy="9525"/>
            </a:xfrm>
            <a:custGeom>
              <a:avLst/>
              <a:gdLst>
                <a:gd name="T0" fmla="*/ 48987075 w 9525"/>
                <a:gd name="T1" fmla="*/ 11240 h 9525"/>
                <a:gd name="T2" fmla="*/ 12696825 w 9525"/>
                <a:gd name="T3" fmla="*/ 0 h 9525"/>
                <a:gd name="T4" fmla="*/ 0 w 9525"/>
                <a:gd name="T5" fmla="*/ 9049 h 9525"/>
                <a:gd name="T6" fmla="*/ 48987075 w 9525"/>
                <a:gd name="T7" fmla="*/ 1124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3" y="11240"/>
                  </a:moveTo>
                  <a:cubicBezTo>
                    <a:pt x="7334" y="5620"/>
                    <a:pt x="9334" y="1619"/>
                    <a:pt x="1333" y="0"/>
                  </a:cubicBezTo>
                  <a:cubicBezTo>
                    <a:pt x="2667" y="5048"/>
                    <a:pt x="1048" y="3429"/>
                    <a:pt x="0" y="9049"/>
                  </a:cubicBezTo>
                  <a:cubicBezTo>
                    <a:pt x="2572" y="9239"/>
                    <a:pt x="3905" y="10192"/>
                    <a:pt x="5143" y="11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5" name="Freeform: Shape 1640">
              <a:extLst>
                <a:ext uri="{FF2B5EF4-FFF2-40B4-BE49-F238E27FC236}">
                  <a16:creationId xmlns:a16="http://schemas.microsoft.com/office/drawing/2014/main" id="{F40D4B9C-60DE-40EB-86A6-C94C0BD88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243" y="2964424"/>
              <a:ext cx="9525" cy="9525"/>
            </a:xfrm>
            <a:custGeom>
              <a:avLst/>
              <a:gdLst>
                <a:gd name="T0" fmla="*/ 12383 w 9525"/>
                <a:gd name="T1" fmla="*/ 19450050 h 9525"/>
                <a:gd name="T2" fmla="*/ 0 w 9525"/>
                <a:gd name="T3" fmla="*/ 4933950 h 9525"/>
                <a:gd name="T4" fmla="*/ 12383 w 9525"/>
                <a:gd name="T5" fmla="*/ 19450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3" y="2042"/>
                  </a:moveTo>
                  <a:cubicBezTo>
                    <a:pt x="8668" y="232"/>
                    <a:pt x="3048" y="-625"/>
                    <a:pt x="0" y="518"/>
                  </a:cubicBezTo>
                  <a:cubicBezTo>
                    <a:pt x="2477" y="4137"/>
                    <a:pt x="7715" y="4423"/>
                    <a:pt x="12383" y="20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6" name="Freeform: Shape 1641">
              <a:extLst>
                <a:ext uri="{FF2B5EF4-FFF2-40B4-BE49-F238E27FC236}">
                  <a16:creationId xmlns:a16="http://schemas.microsoft.com/office/drawing/2014/main" id="{F2BC4A03-20E9-4B69-90CD-24CB715A9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21" y="2601286"/>
              <a:ext cx="9525" cy="9525"/>
            </a:xfrm>
            <a:custGeom>
              <a:avLst/>
              <a:gdLst>
                <a:gd name="T0" fmla="*/ 40824150 w 9525"/>
                <a:gd name="T1" fmla="*/ 2182 h 9525"/>
                <a:gd name="T2" fmla="*/ 0 w 9525"/>
                <a:gd name="T3" fmla="*/ 3611 h 9525"/>
                <a:gd name="T4" fmla="*/ 30841950 w 9525"/>
                <a:gd name="T5" fmla="*/ 10183 h 9525"/>
                <a:gd name="T6" fmla="*/ 49901475 w 9525"/>
                <a:gd name="T7" fmla="*/ 6373 h 9525"/>
                <a:gd name="T8" fmla="*/ 87096600 w 9525"/>
                <a:gd name="T9" fmla="*/ 6849 h 9525"/>
                <a:gd name="T10" fmla="*/ 78933675 w 9525"/>
                <a:gd name="T11" fmla="*/ 563 h 9525"/>
                <a:gd name="T12" fmla="*/ 40824150 w 9525"/>
                <a:gd name="T13" fmla="*/ 218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286" y="2182"/>
                  </a:moveTo>
                  <a:cubicBezTo>
                    <a:pt x="2762" y="2468"/>
                    <a:pt x="381" y="2087"/>
                    <a:pt x="0" y="3611"/>
                  </a:cubicBezTo>
                  <a:cubicBezTo>
                    <a:pt x="7239" y="4658"/>
                    <a:pt x="-1714" y="8373"/>
                    <a:pt x="3238" y="10183"/>
                  </a:cubicBezTo>
                  <a:cubicBezTo>
                    <a:pt x="3715" y="9611"/>
                    <a:pt x="4477" y="8087"/>
                    <a:pt x="5239" y="6373"/>
                  </a:cubicBezTo>
                  <a:cubicBezTo>
                    <a:pt x="6572" y="6563"/>
                    <a:pt x="7811" y="6659"/>
                    <a:pt x="9144" y="6849"/>
                  </a:cubicBezTo>
                  <a:cubicBezTo>
                    <a:pt x="9620" y="4182"/>
                    <a:pt x="9430" y="2087"/>
                    <a:pt x="8287" y="563"/>
                  </a:cubicBezTo>
                  <a:cubicBezTo>
                    <a:pt x="5334" y="-771"/>
                    <a:pt x="4572" y="467"/>
                    <a:pt x="4286" y="2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7" name="Freeform: Shape 1642">
              <a:extLst>
                <a:ext uri="{FF2B5EF4-FFF2-40B4-BE49-F238E27FC236}">
                  <a16:creationId xmlns:a16="http://schemas.microsoft.com/office/drawing/2014/main" id="{8E47CD44-9F85-4280-9CDF-D8B76E622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24" y="2704148"/>
              <a:ext cx="9525" cy="9525"/>
            </a:xfrm>
            <a:custGeom>
              <a:avLst/>
              <a:gdLst>
                <a:gd name="T0" fmla="*/ 81648300 w 9525"/>
                <a:gd name="T1" fmla="*/ 63503175 h 9525"/>
                <a:gd name="T2" fmla="*/ 88001475 w 9525"/>
                <a:gd name="T3" fmla="*/ 20869275 h 9525"/>
                <a:gd name="T4" fmla="*/ 39919275 w 9525"/>
                <a:gd name="T5" fmla="*/ 0 h 9525"/>
                <a:gd name="T6" fmla="*/ 0 w 9525"/>
                <a:gd name="T7" fmla="*/ 39014400 h 9525"/>
                <a:gd name="T8" fmla="*/ 81648300 w 9525"/>
                <a:gd name="T9" fmla="*/ 63503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572" y="6667"/>
                  </a:moveTo>
                  <a:cubicBezTo>
                    <a:pt x="8763" y="5144"/>
                    <a:pt x="8954" y="3619"/>
                    <a:pt x="9239" y="2191"/>
                  </a:cubicBezTo>
                  <a:cubicBezTo>
                    <a:pt x="6858" y="2000"/>
                    <a:pt x="5429" y="952"/>
                    <a:pt x="4191" y="0"/>
                  </a:cubicBezTo>
                  <a:cubicBezTo>
                    <a:pt x="3429" y="2096"/>
                    <a:pt x="857" y="2191"/>
                    <a:pt x="0" y="4096"/>
                  </a:cubicBezTo>
                  <a:cubicBezTo>
                    <a:pt x="2667" y="7334"/>
                    <a:pt x="5334" y="2953"/>
                    <a:pt x="8572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8" name="Freeform: Shape 1643">
              <a:extLst>
                <a:ext uri="{FF2B5EF4-FFF2-40B4-BE49-F238E27FC236}">
                  <a16:creationId xmlns:a16="http://schemas.microsoft.com/office/drawing/2014/main" id="{9D3D78BF-BF31-4B12-A12B-CDA0462AE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902" y="3375676"/>
              <a:ext cx="9525" cy="9525"/>
            </a:xfrm>
            <a:custGeom>
              <a:avLst/>
              <a:gdLst>
                <a:gd name="T0" fmla="*/ 11240 w 9525"/>
                <a:gd name="T1" fmla="*/ 16182975 h 9525"/>
                <a:gd name="T2" fmla="*/ 0 w 9525"/>
                <a:gd name="T3" fmla="*/ 47024925 h 9525"/>
                <a:gd name="T4" fmla="*/ 11240 w 9525"/>
                <a:gd name="T5" fmla="*/ 1618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0" y="1699"/>
                  </a:moveTo>
                  <a:cubicBezTo>
                    <a:pt x="7239" y="-2587"/>
                    <a:pt x="2476" y="2270"/>
                    <a:pt x="0" y="4937"/>
                  </a:cubicBezTo>
                  <a:cubicBezTo>
                    <a:pt x="4477" y="4652"/>
                    <a:pt x="10668" y="6271"/>
                    <a:pt x="11240" y="16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39" name="Freeform: Shape 1644">
              <a:extLst>
                <a:ext uri="{FF2B5EF4-FFF2-40B4-BE49-F238E27FC236}">
                  <a16:creationId xmlns:a16="http://schemas.microsoft.com/office/drawing/2014/main" id="{D8166B4F-2707-460B-9CEB-355EB3DCB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26" y="2848816"/>
              <a:ext cx="9525" cy="9525"/>
            </a:xfrm>
            <a:custGeom>
              <a:avLst/>
              <a:gdLst>
                <a:gd name="T0" fmla="*/ 0 w 9525"/>
                <a:gd name="T1" fmla="*/ 24650700 h 9525"/>
                <a:gd name="T2" fmla="*/ 10858 w 9525"/>
                <a:gd name="T3" fmla="*/ 22840950 h 9525"/>
                <a:gd name="T4" fmla="*/ 0 w 9525"/>
                <a:gd name="T5" fmla="*/ 24650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88"/>
                  </a:moveTo>
                  <a:cubicBezTo>
                    <a:pt x="3238" y="2112"/>
                    <a:pt x="10096" y="5731"/>
                    <a:pt x="10858" y="2398"/>
                  </a:cubicBezTo>
                  <a:cubicBezTo>
                    <a:pt x="8858" y="16"/>
                    <a:pt x="571" y="-1603"/>
                    <a:pt x="0" y="2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0" name="Freeform: Shape 1645">
              <a:extLst>
                <a:ext uri="{FF2B5EF4-FFF2-40B4-BE49-F238E27FC236}">
                  <a16:creationId xmlns:a16="http://schemas.microsoft.com/office/drawing/2014/main" id="{35CBB36A-6E35-4A89-ADC4-E702E03D2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033" y="2981770"/>
              <a:ext cx="9525" cy="9525"/>
            </a:xfrm>
            <a:custGeom>
              <a:avLst/>
              <a:gdLst>
                <a:gd name="T0" fmla="*/ 1543050 w 9525"/>
                <a:gd name="T1" fmla="*/ 41119425 h 9525"/>
                <a:gd name="T2" fmla="*/ 75037950 w 9525"/>
                <a:gd name="T3" fmla="*/ 6648450 h 9525"/>
                <a:gd name="T4" fmla="*/ 1543050 w 9525"/>
                <a:gd name="T5" fmla="*/ 41119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" y="4317"/>
                  </a:moveTo>
                  <a:cubicBezTo>
                    <a:pt x="3687" y="4127"/>
                    <a:pt x="7878" y="4698"/>
                    <a:pt x="7878" y="698"/>
                  </a:cubicBezTo>
                  <a:cubicBezTo>
                    <a:pt x="3306" y="-350"/>
                    <a:pt x="-885" y="-922"/>
                    <a:pt x="162" y="4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1" name="Freeform: Shape 1646">
              <a:extLst>
                <a:ext uri="{FF2B5EF4-FFF2-40B4-BE49-F238E27FC236}">
                  <a16:creationId xmlns:a16="http://schemas.microsoft.com/office/drawing/2014/main" id="{D6009535-F1F8-4BE6-B93F-C8FEBFC4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36" y="2673447"/>
              <a:ext cx="38100" cy="19050"/>
            </a:xfrm>
            <a:custGeom>
              <a:avLst/>
              <a:gdLst>
                <a:gd name="T0" fmla="*/ 2673 w 38100"/>
                <a:gd name="T1" fmla="*/ 19461 h 19050"/>
                <a:gd name="T2" fmla="*/ 9531 w 38100"/>
                <a:gd name="T3" fmla="*/ 9555 h 19050"/>
                <a:gd name="T4" fmla="*/ 7722 w 38100"/>
                <a:gd name="T5" fmla="*/ 4888 h 19050"/>
                <a:gd name="T6" fmla="*/ 17723 w 38100"/>
                <a:gd name="T7" fmla="*/ 15080 h 19050"/>
                <a:gd name="T8" fmla="*/ 15056 w 38100"/>
                <a:gd name="T9" fmla="*/ 25938 h 19050"/>
                <a:gd name="T10" fmla="*/ 17628 w 38100"/>
                <a:gd name="T11" fmla="*/ 16699 h 19050"/>
                <a:gd name="T12" fmla="*/ 34677 w 38100"/>
                <a:gd name="T13" fmla="*/ 10032 h 19050"/>
                <a:gd name="T14" fmla="*/ 37154 w 38100"/>
                <a:gd name="T15" fmla="*/ 792 h 19050"/>
                <a:gd name="T16" fmla="*/ 28010 w 38100"/>
                <a:gd name="T17" fmla="*/ 126 h 19050"/>
                <a:gd name="T18" fmla="*/ 18199 w 38100"/>
                <a:gd name="T19" fmla="*/ 8889 h 19050"/>
                <a:gd name="T20" fmla="*/ 7626 w 38100"/>
                <a:gd name="T21" fmla="*/ 1745 h 19050"/>
                <a:gd name="T22" fmla="*/ 7531 w 38100"/>
                <a:gd name="T23" fmla="*/ 3269 h 19050"/>
                <a:gd name="T24" fmla="*/ 1245 w 38100"/>
                <a:gd name="T25" fmla="*/ 3936 h 19050"/>
                <a:gd name="T26" fmla="*/ 2673 w 38100"/>
                <a:gd name="T27" fmla="*/ 1946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100" h="19050">
                  <a:moveTo>
                    <a:pt x="2673" y="19461"/>
                  </a:moveTo>
                  <a:cubicBezTo>
                    <a:pt x="4483" y="15556"/>
                    <a:pt x="7055" y="12699"/>
                    <a:pt x="9531" y="9555"/>
                  </a:cubicBezTo>
                  <a:cubicBezTo>
                    <a:pt x="1245" y="8793"/>
                    <a:pt x="5626" y="7365"/>
                    <a:pt x="7722" y="4888"/>
                  </a:cubicBezTo>
                  <a:cubicBezTo>
                    <a:pt x="9150" y="9746"/>
                    <a:pt x="16961" y="9841"/>
                    <a:pt x="17723" y="15080"/>
                  </a:cubicBezTo>
                  <a:cubicBezTo>
                    <a:pt x="11341" y="14889"/>
                    <a:pt x="15818" y="23748"/>
                    <a:pt x="15056" y="25938"/>
                  </a:cubicBezTo>
                  <a:cubicBezTo>
                    <a:pt x="21152" y="26034"/>
                    <a:pt x="22295" y="18033"/>
                    <a:pt x="17628" y="16699"/>
                  </a:cubicBezTo>
                  <a:cubicBezTo>
                    <a:pt x="28772" y="19938"/>
                    <a:pt x="21628" y="4888"/>
                    <a:pt x="34677" y="10032"/>
                  </a:cubicBezTo>
                  <a:cubicBezTo>
                    <a:pt x="31344" y="3745"/>
                    <a:pt x="42869" y="3840"/>
                    <a:pt x="37154" y="792"/>
                  </a:cubicBezTo>
                  <a:cubicBezTo>
                    <a:pt x="33725" y="7365"/>
                    <a:pt x="35058" y="-1113"/>
                    <a:pt x="28010" y="126"/>
                  </a:cubicBezTo>
                  <a:cubicBezTo>
                    <a:pt x="27057" y="4126"/>
                    <a:pt x="24962" y="6888"/>
                    <a:pt x="18199" y="8889"/>
                  </a:cubicBezTo>
                  <a:cubicBezTo>
                    <a:pt x="13246" y="7555"/>
                    <a:pt x="14103" y="2031"/>
                    <a:pt x="7626" y="1745"/>
                  </a:cubicBezTo>
                  <a:cubicBezTo>
                    <a:pt x="7531" y="2316"/>
                    <a:pt x="7531" y="2793"/>
                    <a:pt x="7531" y="3269"/>
                  </a:cubicBezTo>
                  <a:cubicBezTo>
                    <a:pt x="5150" y="3174"/>
                    <a:pt x="4007" y="4507"/>
                    <a:pt x="1245" y="3936"/>
                  </a:cubicBezTo>
                  <a:cubicBezTo>
                    <a:pt x="768" y="9746"/>
                    <a:pt x="-1994" y="16985"/>
                    <a:pt x="2673" y="19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2" name="Freeform: Shape 1647">
              <a:extLst>
                <a:ext uri="{FF2B5EF4-FFF2-40B4-BE49-F238E27FC236}">
                  <a16:creationId xmlns:a16="http://schemas.microsoft.com/office/drawing/2014/main" id="{E0A39962-584E-4E99-9908-EDEFD984B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898" y="2827880"/>
              <a:ext cx="9525" cy="9525"/>
            </a:xfrm>
            <a:custGeom>
              <a:avLst/>
              <a:gdLst>
                <a:gd name="T0" fmla="*/ 50939700 w 9525"/>
                <a:gd name="T1" fmla="*/ 71647050 h 9525"/>
                <a:gd name="T2" fmla="*/ 76342875 w 9525"/>
                <a:gd name="T3" fmla="*/ 16306800 h 9525"/>
                <a:gd name="T4" fmla="*/ 50939700 w 9525"/>
                <a:gd name="T5" fmla="*/ 71647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348" y="7522"/>
                  </a:moveTo>
                  <a:cubicBezTo>
                    <a:pt x="5348" y="4665"/>
                    <a:pt x="7825" y="4474"/>
                    <a:pt x="8015" y="1712"/>
                  </a:cubicBezTo>
                  <a:cubicBezTo>
                    <a:pt x="-2177" y="-3527"/>
                    <a:pt x="-2177" y="4665"/>
                    <a:pt x="5348" y="75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3" name="Freeform: Shape 1648">
              <a:extLst>
                <a:ext uri="{FF2B5EF4-FFF2-40B4-BE49-F238E27FC236}">
                  <a16:creationId xmlns:a16="http://schemas.microsoft.com/office/drawing/2014/main" id="{F250A3E7-F0B6-439B-9636-80F14EE8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040" y="3599680"/>
              <a:ext cx="9525" cy="9525"/>
            </a:xfrm>
            <a:custGeom>
              <a:avLst/>
              <a:gdLst>
                <a:gd name="T0" fmla="*/ 14859 w 9525"/>
                <a:gd name="T1" fmla="*/ 6429375 h 9525"/>
                <a:gd name="T2" fmla="*/ 0 w 9525"/>
                <a:gd name="T3" fmla="*/ 32737425 h 9525"/>
                <a:gd name="T4" fmla="*/ 14859 w 9525"/>
                <a:gd name="T5" fmla="*/ 6429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859" y="675"/>
                  </a:moveTo>
                  <a:cubicBezTo>
                    <a:pt x="8668" y="199"/>
                    <a:pt x="1333" y="-1516"/>
                    <a:pt x="0" y="3437"/>
                  </a:cubicBezTo>
                  <a:cubicBezTo>
                    <a:pt x="5620" y="3246"/>
                    <a:pt x="13430" y="5533"/>
                    <a:pt x="14859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4" name="Freeform: Shape 1649">
              <a:extLst>
                <a:ext uri="{FF2B5EF4-FFF2-40B4-BE49-F238E27FC236}">
                  <a16:creationId xmlns:a16="http://schemas.microsoft.com/office/drawing/2014/main" id="{F24AE060-B9D2-4DE6-9669-B52E39CE9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814" y="1985582"/>
              <a:ext cx="9525" cy="9525"/>
            </a:xfrm>
            <a:custGeom>
              <a:avLst/>
              <a:gdLst>
                <a:gd name="T0" fmla="*/ 49158525 w 9525"/>
                <a:gd name="T1" fmla="*/ 0 h 9525"/>
                <a:gd name="T2" fmla="*/ 13773150 w 9525"/>
                <a:gd name="T3" fmla="*/ 13430 h 9525"/>
                <a:gd name="T4" fmla="*/ 49158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61" y="0"/>
                  </a:moveTo>
                  <a:cubicBezTo>
                    <a:pt x="4875" y="4477"/>
                    <a:pt x="-3221" y="9144"/>
                    <a:pt x="1446" y="13430"/>
                  </a:cubicBezTo>
                  <a:cubicBezTo>
                    <a:pt x="303" y="6382"/>
                    <a:pt x="12591" y="3334"/>
                    <a:pt x="5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5" name="Freeform: Shape 1650">
              <a:extLst>
                <a:ext uri="{FF2B5EF4-FFF2-40B4-BE49-F238E27FC236}">
                  <a16:creationId xmlns:a16="http://schemas.microsoft.com/office/drawing/2014/main" id="{D4B2FA0C-7D78-4B33-B38C-FDFA5B4A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847" y="2340102"/>
              <a:ext cx="9525" cy="9525"/>
            </a:xfrm>
            <a:custGeom>
              <a:avLst/>
              <a:gdLst>
                <a:gd name="T0" fmla="*/ 71008875 w 9525"/>
                <a:gd name="T1" fmla="*/ 667 h 9525"/>
                <a:gd name="T2" fmla="*/ 20202525 w 9525"/>
                <a:gd name="T3" fmla="*/ 0 h 9525"/>
                <a:gd name="T4" fmla="*/ 54673500 w 9525"/>
                <a:gd name="T5" fmla="*/ 12764 h 9525"/>
                <a:gd name="T6" fmla="*/ 71008875 w 9525"/>
                <a:gd name="T7" fmla="*/ 66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55" y="667"/>
                  </a:moveTo>
                  <a:cubicBezTo>
                    <a:pt x="5740" y="476"/>
                    <a:pt x="3930" y="191"/>
                    <a:pt x="2121" y="0"/>
                  </a:cubicBezTo>
                  <a:cubicBezTo>
                    <a:pt x="692" y="6668"/>
                    <a:pt x="-3309" y="10858"/>
                    <a:pt x="5740" y="12764"/>
                  </a:cubicBezTo>
                  <a:cubicBezTo>
                    <a:pt x="8693" y="10858"/>
                    <a:pt x="9741" y="3143"/>
                    <a:pt x="7455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6" name="Freeform: Shape 1651">
              <a:extLst>
                <a:ext uri="{FF2B5EF4-FFF2-40B4-BE49-F238E27FC236}">
                  <a16:creationId xmlns:a16="http://schemas.microsoft.com/office/drawing/2014/main" id="{84D63714-DFFD-470F-A588-1D7E70D7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47" y="2536984"/>
              <a:ext cx="9525" cy="9525"/>
            </a:xfrm>
            <a:custGeom>
              <a:avLst/>
              <a:gdLst>
                <a:gd name="T0" fmla="*/ 30880050 w 9525"/>
                <a:gd name="T1" fmla="*/ 0 h 9525"/>
                <a:gd name="T2" fmla="*/ 37233225 w 9525"/>
                <a:gd name="T3" fmla="*/ 74390250 h 9525"/>
                <a:gd name="T4" fmla="*/ 30880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42" y="0"/>
                  </a:moveTo>
                  <a:cubicBezTo>
                    <a:pt x="-1140" y="2667"/>
                    <a:pt x="-1235" y="5239"/>
                    <a:pt x="3909" y="7810"/>
                  </a:cubicBezTo>
                  <a:cubicBezTo>
                    <a:pt x="7052" y="5906"/>
                    <a:pt x="6099" y="1810"/>
                    <a:pt x="3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7" name="Freeform: Shape 1652">
              <a:extLst>
                <a:ext uri="{FF2B5EF4-FFF2-40B4-BE49-F238E27FC236}">
                  <a16:creationId xmlns:a16="http://schemas.microsoft.com/office/drawing/2014/main" id="{5BA60905-B562-447F-BA84-4B89E399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500" y="3299841"/>
              <a:ext cx="9525" cy="9525"/>
            </a:xfrm>
            <a:custGeom>
              <a:avLst/>
              <a:gdLst>
                <a:gd name="T0" fmla="*/ 30146625 w 9525"/>
                <a:gd name="T1" fmla="*/ 61693425 h 9525"/>
                <a:gd name="T2" fmla="*/ 71875650 w 9525"/>
                <a:gd name="T3" fmla="*/ 8162925 h 9525"/>
                <a:gd name="T4" fmla="*/ 3838575 w 9525"/>
                <a:gd name="T5" fmla="*/ 0 h 9525"/>
                <a:gd name="T6" fmla="*/ 30146625 w 9525"/>
                <a:gd name="T7" fmla="*/ 6169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5" y="6477"/>
                  </a:moveTo>
                  <a:cubicBezTo>
                    <a:pt x="4403" y="4381"/>
                    <a:pt x="6308" y="3048"/>
                    <a:pt x="7546" y="857"/>
                  </a:cubicBezTo>
                  <a:cubicBezTo>
                    <a:pt x="5165" y="571"/>
                    <a:pt x="2784" y="286"/>
                    <a:pt x="403" y="0"/>
                  </a:cubicBezTo>
                  <a:cubicBezTo>
                    <a:pt x="-550" y="3334"/>
                    <a:pt x="117" y="5715"/>
                    <a:pt x="3165" y="6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8" name="Freeform: Shape 1653">
              <a:extLst>
                <a:ext uri="{FF2B5EF4-FFF2-40B4-BE49-F238E27FC236}">
                  <a16:creationId xmlns:a16="http://schemas.microsoft.com/office/drawing/2014/main" id="{116E6CBF-F4F7-45EF-AB0D-4BDC6A9E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26" y="1905921"/>
              <a:ext cx="9525" cy="9525"/>
            </a:xfrm>
            <a:custGeom>
              <a:avLst/>
              <a:gdLst>
                <a:gd name="T0" fmla="*/ 15907 w 9525"/>
                <a:gd name="T1" fmla="*/ 39319200 h 9525"/>
                <a:gd name="T2" fmla="*/ 0 w 9525"/>
                <a:gd name="T3" fmla="*/ 20259675 h 9525"/>
                <a:gd name="T4" fmla="*/ 15907 w 9525"/>
                <a:gd name="T5" fmla="*/ 39319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907" y="4128"/>
                  </a:moveTo>
                  <a:cubicBezTo>
                    <a:pt x="12573" y="1365"/>
                    <a:pt x="4477" y="-2445"/>
                    <a:pt x="0" y="2127"/>
                  </a:cubicBezTo>
                  <a:cubicBezTo>
                    <a:pt x="4000" y="3461"/>
                    <a:pt x="11621" y="5366"/>
                    <a:pt x="15907" y="4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49" name="Freeform: Shape 1654">
              <a:extLst>
                <a:ext uri="{FF2B5EF4-FFF2-40B4-BE49-F238E27FC236}">
                  <a16:creationId xmlns:a16="http://schemas.microsoft.com/office/drawing/2014/main" id="{18311CAE-5931-4219-960B-6DEADE27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453" y="2063673"/>
              <a:ext cx="9525" cy="9525"/>
            </a:xfrm>
            <a:custGeom>
              <a:avLst/>
              <a:gdLst>
                <a:gd name="T0" fmla="*/ 46234350 w 9525"/>
                <a:gd name="T1" fmla="*/ 11062 h 9525"/>
                <a:gd name="T2" fmla="*/ 27174825 w 9525"/>
                <a:gd name="T3" fmla="*/ 13 h 9525"/>
                <a:gd name="T4" fmla="*/ 46234350 w 9525"/>
                <a:gd name="T5" fmla="*/ 1106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54" y="11062"/>
                  </a:moveTo>
                  <a:cubicBezTo>
                    <a:pt x="4092" y="7443"/>
                    <a:pt x="9711" y="-368"/>
                    <a:pt x="2853" y="13"/>
                  </a:cubicBezTo>
                  <a:cubicBezTo>
                    <a:pt x="-1814" y="1823"/>
                    <a:pt x="-480" y="11253"/>
                    <a:pt x="4854" y="110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0" name="Freeform: Shape 1655">
              <a:extLst>
                <a:ext uri="{FF2B5EF4-FFF2-40B4-BE49-F238E27FC236}">
                  <a16:creationId xmlns:a16="http://schemas.microsoft.com/office/drawing/2014/main" id="{4EC193DB-6884-4F94-87D5-31094F2A6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063" y="2012785"/>
              <a:ext cx="9525" cy="9525"/>
            </a:xfrm>
            <a:custGeom>
              <a:avLst/>
              <a:gdLst>
                <a:gd name="T0" fmla="*/ 11577 w 9525"/>
                <a:gd name="T1" fmla="*/ 7620000 h 9525"/>
                <a:gd name="T2" fmla="*/ 52 w 9525"/>
                <a:gd name="T3" fmla="*/ 52987575 h 9525"/>
                <a:gd name="T4" fmla="*/ 11577 w 9525"/>
                <a:gd name="T5" fmla="*/ 762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77" y="800"/>
                  </a:moveTo>
                  <a:cubicBezTo>
                    <a:pt x="5290" y="-438"/>
                    <a:pt x="-615" y="-1105"/>
                    <a:pt x="52" y="5563"/>
                  </a:cubicBezTo>
                  <a:cubicBezTo>
                    <a:pt x="3290" y="3372"/>
                    <a:pt x="10243" y="5182"/>
                    <a:pt x="11577" y="8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1" name="Freeform: Shape 1656">
              <a:extLst>
                <a:ext uri="{FF2B5EF4-FFF2-40B4-BE49-F238E27FC236}">
                  <a16:creationId xmlns:a16="http://schemas.microsoft.com/office/drawing/2014/main" id="{E15D5D21-7AB6-4D6B-AEF3-C925EDCC2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535" y="2025657"/>
              <a:ext cx="9525" cy="9525"/>
            </a:xfrm>
            <a:custGeom>
              <a:avLst/>
              <a:gdLst>
                <a:gd name="T0" fmla="*/ 69484875 w 9525"/>
                <a:gd name="T1" fmla="*/ 228600 h 9525"/>
                <a:gd name="T2" fmla="*/ 23212425 w 9525"/>
                <a:gd name="T3" fmla="*/ 82791300 h 9525"/>
                <a:gd name="T4" fmla="*/ 69484875 w 9525"/>
                <a:gd name="T5" fmla="*/ 228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95" y="24"/>
                  </a:moveTo>
                  <a:cubicBezTo>
                    <a:pt x="3580" y="-547"/>
                    <a:pt x="-3849" y="9168"/>
                    <a:pt x="2437" y="8692"/>
                  </a:cubicBezTo>
                  <a:cubicBezTo>
                    <a:pt x="5771" y="7644"/>
                    <a:pt x="7105" y="4406"/>
                    <a:pt x="729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2" name="Freeform: Shape 1657">
              <a:extLst>
                <a:ext uri="{FF2B5EF4-FFF2-40B4-BE49-F238E27FC236}">
                  <a16:creationId xmlns:a16="http://schemas.microsoft.com/office/drawing/2014/main" id="{F21935AF-B29D-452B-B6B1-258BE1149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875" y="2892362"/>
              <a:ext cx="9525" cy="9525"/>
            </a:xfrm>
            <a:custGeom>
              <a:avLst/>
              <a:gdLst>
                <a:gd name="T0" fmla="*/ 21193125 w 9525"/>
                <a:gd name="T1" fmla="*/ 45367575 h 9525"/>
                <a:gd name="T2" fmla="*/ 10306050 w 9525"/>
                <a:gd name="T3" fmla="*/ 0 h 9525"/>
                <a:gd name="T4" fmla="*/ 71999475 w 9525"/>
                <a:gd name="T5" fmla="*/ 51711225 h 9525"/>
                <a:gd name="T6" fmla="*/ 21193125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225" y="4763"/>
                  </a:moveTo>
                  <a:cubicBezTo>
                    <a:pt x="2225" y="2953"/>
                    <a:pt x="3082" y="571"/>
                    <a:pt x="1082" y="0"/>
                  </a:cubicBezTo>
                  <a:cubicBezTo>
                    <a:pt x="-3109" y="5239"/>
                    <a:pt x="6130" y="12382"/>
                    <a:pt x="7559" y="5429"/>
                  </a:cubicBezTo>
                  <a:cubicBezTo>
                    <a:pt x="5082" y="4477"/>
                    <a:pt x="4797" y="3238"/>
                    <a:pt x="2225" y="4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3" name="Freeform: Shape 1658">
              <a:extLst>
                <a:ext uri="{FF2B5EF4-FFF2-40B4-BE49-F238E27FC236}">
                  <a16:creationId xmlns:a16="http://schemas.microsoft.com/office/drawing/2014/main" id="{02F89DD7-CD24-4723-A7F5-310590830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525" y="4625054"/>
              <a:ext cx="9525" cy="9525"/>
            </a:xfrm>
            <a:custGeom>
              <a:avLst/>
              <a:gdLst>
                <a:gd name="T0" fmla="*/ 14258925 w 9525"/>
                <a:gd name="T1" fmla="*/ 13621 h 9525"/>
                <a:gd name="T2" fmla="*/ 32404050 w 9525"/>
                <a:gd name="T3" fmla="*/ 0 h 9525"/>
                <a:gd name="T4" fmla="*/ 142589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13621"/>
                  </a:moveTo>
                  <a:cubicBezTo>
                    <a:pt x="4926" y="9620"/>
                    <a:pt x="4069" y="2667"/>
                    <a:pt x="3402" y="0"/>
                  </a:cubicBezTo>
                  <a:cubicBezTo>
                    <a:pt x="1116" y="1714"/>
                    <a:pt x="-1837" y="11430"/>
                    <a:pt x="1497" y="13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4" name="Freeform: Shape 1659">
              <a:extLst>
                <a:ext uri="{FF2B5EF4-FFF2-40B4-BE49-F238E27FC236}">
                  <a16:creationId xmlns:a16="http://schemas.microsoft.com/office/drawing/2014/main" id="{F11913BB-1DC3-48DA-B835-EF49E3496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99" y="2548223"/>
              <a:ext cx="9525" cy="9525"/>
            </a:xfrm>
            <a:custGeom>
              <a:avLst/>
              <a:gdLst>
                <a:gd name="T0" fmla="*/ 578 w 9525"/>
                <a:gd name="T1" fmla="*/ 12668 h 9525"/>
                <a:gd name="T2" fmla="*/ 9627 w 9525"/>
                <a:gd name="T3" fmla="*/ 0 h 9525"/>
                <a:gd name="T4" fmla="*/ 578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8" y="12668"/>
                  </a:moveTo>
                  <a:cubicBezTo>
                    <a:pt x="7531" y="10858"/>
                    <a:pt x="11532" y="7429"/>
                    <a:pt x="9627" y="0"/>
                  </a:cubicBezTo>
                  <a:cubicBezTo>
                    <a:pt x="1054" y="0"/>
                    <a:pt x="-1232" y="5429"/>
                    <a:pt x="578" y="12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5" name="Freeform: Shape 1660">
              <a:extLst>
                <a:ext uri="{FF2B5EF4-FFF2-40B4-BE49-F238E27FC236}">
                  <a16:creationId xmlns:a16="http://schemas.microsoft.com/office/drawing/2014/main" id="{EA16C2BB-86AF-4722-9A49-5D789580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999" y="3095530"/>
              <a:ext cx="9525" cy="9525"/>
            </a:xfrm>
            <a:custGeom>
              <a:avLst/>
              <a:gdLst>
                <a:gd name="T0" fmla="*/ 13860 w 9525"/>
                <a:gd name="T1" fmla="*/ 3048 h 9525"/>
                <a:gd name="T2" fmla="*/ 1668 w 9525"/>
                <a:gd name="T3" fmla="*/ 0 h 9525"/>
                <a:gd name="T4" fmla="*/ 2144 w 9525"/>
                <a:gd name="T5" fmla="*/ 9239 h 9525"/>
                <a:gd name="T6" fmla="*/ 9288 w 9525"/>
                <a:gd name="T7" fmla="*/ 10096 h 9525"/>
                <a:gd name="T8" fmla="*/ 8145 w 9525"/>
                <a:gd name="T9" fmla="*/ 5334 h 9525"/>
                <a:gd name="T10" fmla="*/ 13860 w 9525"/>
                <a:gd name="T11" fmla="*/ 304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3860" y="3048"/>
                  </a:moveTo>
                  <a:cubicBezTo>
                    <a:pt x="5097" y="4286"/>
                    <a:pt x="9669" y="1238"/>
                    <a:pt x="1668" y="0"/>
                  </a:cubicBezTo>
                  <a:cubicBezTo>
                    <a:pt x="-3381" y="3143"/>
                    <a:pt x="4906" y="3715"/>
                    <a:pt x="2144" y="9239"/>
                  </a:cubicBezTo>
                  <a:cubicBezTo>
                    <a:pt x="4525" y="9525"/>
                    <a:pt x="6907" y="9811"/>
                    <a:pt x="9288" y="10096"/>
                  </a:cubicBezTo>
                  <a:cubicBezTo>
                    <a:pt x="9669" y="8096"/>
                    <a:pt x="8907" y="6667"/>
                    <a:pt x="8145" y="5334"/>
                  </a:cubicBezTo>
                  <a:cubicBezTo>
                    <a:pt x="11193" y="5905"/>
                    <a:pt x="12812" y="4763"/>
                    <a:pt x="13860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6" name="Freeform: Shape 1661">
              <a:extLst>
                <a:ext uri="{FF2B5EF4-FFF2-40B4-BE49-F238E27FC236}">
                  <a16:creationId xmlns:a16="http://schemas.microsoft.com/office/drawing/2014/main" id="{150D7EAA-FA8A-44B6-807B-52C78C3F1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282" y="3305213"/>
              <a:ext cx="9525" cy="9525"/>
            </a:xfrm>
            <a:custGeom>
              <a:avLst/>
              <a:gdLst>
                <a:gd name="T0" fmla="*/ 13049 w 9525"/>
                <a:gd name="T1" fmla="*/ 4171950 h 9525"/>
                <a:gd name="T2" fmla="*/ 0 w 9525"/>
                <a:gd name="T3" fmla="*/ 33204150 h 9525"/>
                <a:gd name="T4" fmla="*/ 13049 w 9525"/>
                <a:gd name="T5" fmla="*/ 4171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438"/>
                  </a:moveTo>
                  <a:cubicBezTo>
                    <a:pt x="6858" y="-610"/>
                    <a:pt x="2286" y="152"/>
                    <a:pt x="0" y="3486"/>
                  </a:cubicBezTo>
                  <a:cubicBezTo>
                    <a:pt x="4572" y="2629"/>
                    <a:pt x="12192" y="5296"/>
                    <a:pt x="13049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7" name="Freeform: Shape 1662">
              <a:extLst>
                <a:ext uri="{FF2B5EF4-FFF2-40B4-BE49-F238E27FC236}">
                  <a16:creationId xmlns:a16="http://schemas.microsoft.com/office/drawing/2014/main" id="{9019E10F-8F0B-413E-A945-4347225E2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76" y="2567481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69702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031"/>
                  </a:cubicBezTo>
                  <a:cubicBezTo>
                    <a:pt x="5525" y="7984"/>
                    <a:pt x="8763" y="2745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8" name="Freeform: Shape 1663">
              <a:extLst>
                <a:ext uri="{FF2B5EF4-FFF2-40B4-BE49-F238E27FC236}">
                  <a16:creationId xmlns:a16="http://schemas.microsoft.com/office/drawing/2014/main" id="{245C9CEE-4AC6-4674-9B52-443B88FD4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146" y="3227165"/>
              <a:ext cx="9525" cy="9525"/>
            </a:xfrm>
            <a:custGeom>
              <a:avLst/>
              <a:gdLst>
                <a:gd name="T0" fmla="*/ 77066775 w 9525"/>
                <a:gd name="T1" fmla="*/ 10192 h 9525"/>
                <a:gd name="T2" fmla="*/ 5400675 w 9525"/>
                <a:gd name="T3" fmla="*/ 0 h 9525"/>
                <a:gd name="T4" fmla="*/ 6305550 w 9525"/>
                <a:gd name="T5" fmla="*/ 12287 h 9525"/>
                <a:gd name="T6" fmla="*/ 77066775 w 9525"/>
                <a:gd name="T7" fmla="*/ 1019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91" y="10192"/>
                  </a:moveTo>
                  <a:cubicBezTo>
                    <a:pt x="-2005" y="9716"/>
                    <a:pt x="10568" y="1619"/>
                    <a:pt x="567" y="0"/>
                  </a:cubicBezTo>
                  <a:cubicBezTo>
                    <a:pt x="-1434" y="5429"/>
                    <a:pt x="2662" y="6858"/>
                    <a:pt x="662" y="12287"/>
                  </a:cubicBezTo>
                  <a:cubicBezTo>
                    <a:pt x="4567" y="13335"/>
                    <a:pt x="7329" y="12859"/>
                    <a:pt x="8091" y="10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59" name="Freeform: Shape 1664">
              <a:extLst>
                <a:ext uri="{FF2B5EF4-FFF2-40B4-BE49-F238E27FC236}">
                  <a16:creationId xmlns:a16="http://schemas.microsoft.com/office/drawing/2014/main" id="{E5E4AC34-0E93-4F68-8B73-DB50A1682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853" y="3378613"/>
              <a:ext cx="9525" cy="9525"/>
            </a:xfrm>
            <a:custGeom>
              <a:avLst/>
              <a:gdLst>
                <a:gd name="T0" fmla="*/ 9982200 w 9525"/>
                <a:gd name="T1" fmla="*/ 0 h 9525"/>
                <a:gd name="T2" fmla="*/ 0 w 9525"/>
                <a:gd name="T3" fmla="*/ 7620 h 9525"/>
                <a:gd name="T4" fmla="*/ 65322450 w 9525"/>
                <a:gd name="T5" fmla="*/ 10001 h 9525"/>
                <a:gd name="T6" fmla="*/ 99822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0"/>
                  </a:moveTo>
                  <a:cubicBezTo>
                    <a:pt x="667" y="2572"/>
                    <a:pt x="286" y="5048"/>
                    <a:pt x="0" y="7620"/>
                  </a:cubicBezTo>
                  <a:cubicBezTo>
                    <a:pt x="3429" y="7715"/>
                    <a:pt x="3619" y="9811"/>
                    <a:pt x="6858" y="10001"/>
                  </a:cubicBezTo>
                  <a:cubicBezTo>
                    <a:pt x="7429" y="4953"/>
                    <a:pt x="5715" y="1524"/>
                    <a:pt x="1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0" name="Freeform: Shape 1665">
              <a:extLst>
                <a:ext uri="{FF2B5EF4-FFF2-40B4-BE49-F238E27FC236}">
                  <a16:creationId xmlns:a16="http://schemas.microsoft.com/office/drawing/2014/main" id="{F0F736CB-5E0B-4B8E-A165-DCD678FDD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920" y="2226889"/>
              <a:ext cx="9525" cy="9525"/>
            </a:xfrm>
            <a:custGeom>
              <a:avLst/>
              <a:gdLst>
                <a:gd name="T0" fmla="*/ 58969275 w 9525"/>
                <a:gd name="T1" fmla="*/ 2352675 h 9525"/>
                <a:gd name="T2" fmla="*/ 0 w 9525"/>
                <a:gd name="T3" fmla="*/ 53159025 h 9525"/>
                <a:gd name="T4" fmla="*/ 58969275 w 9525"/>
                <a:gd name="T5" fmla="*/ 2352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91" y="247"/>
                  </a:moveTo>
                  <a:cubicBezTo>
                    <a:pt x="1619" y="-801"/>
                    <a:pt x="95" y="1580"/>
                    <a:pt x="0" y="5581"/>
                  </a:cubicBezTo>
                  <a:cubicBezTo>
                    <a:pt x="4763" y="6152"/>
                    <a:pt x="9049" y="3295"/>
                    <a:pt x="619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1" name="Freeform: Shape 1666">
              <a:extLst>
                <a:ext uri="{FF2B5EF4-FFF2-40B4-BE49-F238E27FC236}">
                  <a16:creationId xmlns:a16="http://schemas.microsoft.com/office/drawing/2014/main" id="{2091DB7B-4E79-4534-87D1-38D1E4E9A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599" y="2693956"/>
              <a:ext cx="9525" cy="9525"/>
            </a:xfrm>
            <a:custGeom>
              <a:avLst/>
              <a:gdLst>
                <a:gd name="T0" fmla="*/ 38357175 w 9525"/>
                <a:gd name="T1" fmla="*/ 0 h 9525"/>
                <a:gd name="T2" fmla="*/ 28384500 w 9525"/>
                <a:gd name="T3" fmla="*/ 71675625 h 9525"/>
                <a:gd name="T4" fmla="*/ 38357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7" y="0"/>
                  </a:moveTo>
                  <a:cubicBezTo>
                    <a:pt x="1646" y="2000"/>
                    <a:pt x="-3116" y="5620"/>
                    <a:pt x="2980" y="7525"/>
                  </a:cubicBezTo>
                  <a:cubicBezTo>
                    <a:pt x="5361" y="5525"/>
                    <a:pt x="10123" y="1905"/>
                    <a:pt x="4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2" name="Freeform: Shape 1667">
              <a:extLst>
                <a:ext uri="{FF2B5EF4-FFF2-40B4-BE49-F238E27FC236}">
                  <a16:creationId xmlns:a16="http://schemas.microsoft.com/office/drawing/2014/main" id="{08ED532F-54AC-4CFF-AD91-D939083E3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558" y="2098457"/>
              <a:ext cx="9525" cy="9525"/>
            </a:xfrm>
            <a:custGeom>
              <a:avLst/>
              <a:gdLst>
                <a:gd name="T0" fmla="*/ 11937 w 9525"/>
                <a:gd name="T1" fmla="*/ 14478000 h 9525"/>
                <a:gd name="T2" fmla="*/ 888 w 9525"/>
                <a:gd name="T3" fmla="*/ 30803850 h 9525"/>
                <a:gd name="T4" fmla="*/ 11937 w 9525"/>
                <a:gd name="T5" fmla="*/ 14478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937" y="1520"/>
                  </a:moveTo>
                  <a:cubicBezTo>
                    <a:pt x="9651" y="-480"/>
                    <a:pt x="-3494" y="-1052"/>
                    <a:pt x="888" y="3234"/>
                  </a:cubicBezTo>
                  <a:cubicBezTo>
                    <a:pt x="2602" y="-480"/>
                    <a:pt x="10413" y="8092"/>
                    <a:pt x="11937" y="15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3" name="Freeform: Shape 1668">
              <a:extLst>
                <a:ext uri="{FF2B5EF4-FFF2-40B4-BE49-F238E27FC236}">
                  <a16:creationId xmlns:a16="http://schemas.microsoft.com/office/drawing/2014/main" id="{9ECCF3EF-B009-4E4A-BB86-FA49DF054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250" y="3204591"/>
              <a:ext cx="19050" cy="9525"/>
            </a:xfrm>
            <a:custGeom>
              <a:avLst/>
              <a:gdLst>
                <a:gd name="T0" fmla="*/ 2270 w 19050"/>
                <a:gd name="T1" fmla="*/ 8572 h 9525"/>
                <a:gd name="T2" fmla="*/ 7604 w 19050"/>
                <a:gd name="T3" fmla="*/ 9239 h 9525"/>
                <a:gd name="T4" fmla="*/ 10271 w 19050"/>
                <a:gd name="T5" fmla="*/ 3429 h 9525"/>
                <a:gd name="T6" fmla="*/ 21129 w 19050"/>
                <a:gd name="T7" fmla="*/ 3238 h 9525"/>
                <a:gd name="T8" fmla="*/ 7223 w 19050"/>
                <a:gd name="T9" fmla="*/ 0 h 9525"/>
                <a:gd name="T10" fmla="*/ 1698 w 19050"/>
                <a:gd name="T11" fmla="*/ 13145 h 9525"/>
                <a:gd name="T12" fmla="*/ 2270 w 19050"/>
                <a:gd name="T13" fmla="*/ 8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2270" y="8572"/>
                  </a:moveTo>
                  <a:cubicBezTo>
                    <a:pt x="4080" y="8763"/>
                    <a:pt x="5794" y="9049"/>
                    <a:pt x="7604" y="9239"/>
                  </a:cubicBezTo>
                  <a:cubicBezTo>
                    <a:pt x="8270" y="7048"/>
                    <a:pt x="7794" y="3620"/>
                    <a:pt x="10271" y="3429"/>
                  </a:cubicBezTo>
                  <a:cubicBezTo>
                    <a:pt x="9890" y="8192"/>
                    <a:pt x="20653" y="7715"/>
                    <a:pt x="21129" y="3238"/>
                  </a:cubicBezTo>
                  <a:cubicBezTo>
                    <a:pt x="13128" y="4191"/>
                    <a:pt x="13224" y="2667"/>
                    <a:pt x="7223" y="0"/>
                  </a:cubicBezTo>
                  <a:cubicBezTo>
                    <a:pt x="6461" y="4477"/>
                    <a:pt x="-4017" y="7144"/>
                    <a:pt x="1698" y="13145"/>
                  </a:cubicBezTo>
                  <a:cubicBezTo>
                    <a:pt x="1794" y="11621"/>
                    <a:pt x="2079" y="10096"/>
                    <a:pt x="2270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4" name="Freeform: Shape 1669">
              <a:extLst>
                <a:ext uri="{FF2B5EF4-FFF2-40B4-BE49-F238E27FC236}">
                  <a16:creationId xmlns:a16="http://schemas.microsoft.com/office/drawing/2014/main" id="{82CAABF6-1711-4092-BA7B-8B9A1CC5D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771" y="2394680"/>
              <a:ext cx="28575" cy="9525"/>
            </a:xfrm>
            <a:custGeom>
              <a:avLst/>
              <a:gdLst>
                <a:gd name="T0" fmla="*/ 22955 w 28575"/>
                <a:gd name="T1" fmla="*/ 0 h 9525"/>
                <a:gd name="T2" fmla="*/ 23908 w 28575"/>
                <a:gd name="T3" fmla="*/ 6286 h 9525"/>
                <a:gd name="T4" fmla="*/ 1333 w 28575"/>
                <a:gd name="T5" fmla="*/ 381 h 9525"/>
                <a:gd name="T6" fmla="*/ 0 w 28575"/>
                <a:gd name="T7" fmla="*/ 9430 h 9525"/>
                <a:gd name="T8" fmla="*/ 15907 w 28575"/>
                <a:gd name="T9" fmla="*/ 11430 h 9525"/>
                <a:gd name="T10" fmla="*/ 20098 w 28575"/>
                <a:gd name="T11" fmla="*/ 7334 h 9525"/>
                <a:gd name="T12" fmla="*/ 31813 w 28575"/>
                <a:gd name="T13" fmla="*/ 13430 h 9525"/>
                <a:gd name="T14" fmla="*/ 22955 w 2857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9525">
                  <a:moveTo>
                    <a:pt x="22955" y="0"/>
                  </a:moveTo>
                  <a:cubicBezTo>
                    <a:pt x="22193" y="2762"/>
                    <a:pt x="24479" y="3620"/>
                    <a:pt x="23908" y="6286"/>
                  </a:cubicBezTo>
                  <a:cubicBezTo>
                    <a:pt x="17907" y="5525"/>
                    <a:pt x="7620" y="-191"/>
                    <a:pt x="1333" y="381"/>
                  </a:cubicBezTo>
                  <a:cubicBezTo>
                    <a:pt x="6096" y="7144"/>
                    <a:pt x="4381" y="2572"/>
                    <a:pt x="0" y="9430"/>
                  </a:cubicBezTo>
                  <a:cubicBezTo>
                    <a:pt x="6382" y="11240"/>
                    <a:pt x="12859" y="6096"/>
                    <a:pt x="15907" y="11430"/>
                  </a:cubicBezTo>
                  <a:cubicBezTo>
                    <a:pt x="17050" y="9811"/>
                    <a:pt x="18288" y="8287"/>
                    <a:pt x="20098" y="7334"/>
                  </a:cubicBezTo>
                  <a:cubicBezTo>
                    <a:pt x="25146" y="8668"/>
                    <a:pt x="24860" y="13335"/>
                    <a:pt x="31813" y="13430"/>
                  </a:cubicBezTo>
                  <a:cubicBezTo>
                    <a:pt x="34862" y="5048"/>
                    <a:pt x="26099" y="4381"/>
                    <a:pt x="229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5" name="Freeform: Shape 1670">
              <a:extLst>
                <a:ext uri="{FF2B5EF4-FFF2-40B4-BE49-F238E27FC236}">
                  <a16:creationId xmlns:a16="http://schemas.microsoft.com/office/drawing/2014/main" id="{CD4D6983-75C6-47D3-9C4D-69F80453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819" y="2448272"/>
              <a:ext cx="9525" cy="9525"/>
            </a:xfrm>
            <a:custGeom>
              <a:avLst/>
              <a:gdLst>
                <a:gd name="T0" fmla="*/ 16764 w 9525"/>
                <a:gd name="T1" fmla="*/ 20288250 h 9525"/>
                <a:gd name="T2" fmla="*/ 4382 w 9525"/>
                <a:gd name="T3" fmla="*/ 5772150 h 9525"/>
                <a:gd name="T4" fmla="*/ 5525 w 9525"/>
                <a:gd name="T5" fmla="*/ 51130200 h 9525"/>
                <a:gd name="T6" fmla="*/ 0 w 9525"/>
                <a:gd name="T7" fmla="*/ 59302650 h 9525"/>
                <a:gd name="T8" fmla="*/ 8858 w 9525"/>
                <a:gd name="T9" fmla="*/ 70189725 h 9525"/>
                <a:gd name="T10" fmla="*/ 16764 w 9525"/>
                <a:gd name="T11" fmla="*/ 202882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764" y="2130"/>
                  </a:moveTo>
                  <a:cubicBezTo>
                    <a:pt x="11621" y="1273"/>
                    <a:pt x="8382" y="-1109"/>
                    <a:pt x="4382" y="606"/>
                  </a:cubicBezTo>
                  <a:cubicBezTo>
                    <a:pt x="6382" y="1082"/>
                    <a:pt x="6001" y="3273"/>
                    <a:pt x="5525" y="5368"/>
                  </a:cubicBezTo>
                  <a:cubicBezTo>
                    <a:pt x="3429" y="5368"/>
                    <a:pt x="571" y="4511"/>
                    <a:pt x="0" y="6226"/>
                  </a:cubicBezTo>
                  <a:cubicBezTo>
                    <a:pt x="2953" y="6607"/>
                    <a:pt x="5905" y="6988"/>
                    <a:pt x="8858" y="7369"/>
                  </a:cubicBezTo>
                  <a:cubicBezTo>
                    <a:pt x="7049" y="606"/>
                    <a:pt x="18669" y="8797"/>
                    <a:pt x="16764" y="2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6" name="Freeform: Shape 1671">
              <a:extLst>
                <a:ext uri="{FF2B5EF4-FFF2-40B4-BE49-F238E27FC236}">
                  <a16:creationId xmlns:a16="http://schemas.microsoft.com/office/drawing/2014/main" id="{31D4979F-D384-4C41-8228-B007AE60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558" y="2483167"/>
              <a:ext cx="9525" cy="9525"/>
            </a:xfrm>
            <a:custGeom>
              <a:avLst/>
              <a:gdLst>
                <a:gd name="T0" fmla="*/ 165 w 9525"/>
                <a:gd name="T1" fmla="*/ 0 h 9525"/>
                <a:gd name="T2" fmla="*/ 9881 w 9525"/>
                <a:gd name="T3" fmla="*/ 69856350 h 9525"/>
                <a:gd name="T4" fmla="*/ 16072 w 9525"/>
                <a:gd name="T5" fmla="*/ 18145125 h 9525"/>
                <a:gd name="T6" fmla="*/ 16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549" y="5715"/>
                    <a:pt x="10643" y="2286"/>
                    <a:pt x="9881" y="7334"/>
                  </a:cubicBezTo>
                  <a:cubicBezTo>
                    <a:pt x="8071" y="1238"/>
                    <a:pt x="17882" y="8001"/>
                    <a:pt x="16072" y="1905"/>
                  </a:cubicBezTo>
                  <a:cubicBezTo>
                    <a:pt x="10833" y="1333"/>
                    <a:pt x="5499" y="667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7" name="Freeform: Shape 1672">
              <a:extLst>
                <a:ext uri="{FF2B5EF4-FFF2-40B4-BE49-F238E27FC236}">
                  <a16:creationId xmlns:a16="http://schemas.microsoft.com/office/drawing/2014/main" id="{05096116-77A7-4097-8B28-656FAC0E4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08" y="2528792"/>
              <a:ext cx="9525" cy="9525"/>
            </a:xfrm>
            <a:custGeom>
              <a:avLst/>
              <a:gdLst>
                <a:gd name="T0" fmla="*/ 28775025 w 9525"/>
                <a:gd name="T1" fmla="*/ 0 h 9525"/>
                <a:gd name="T2" fmla="*/ 16068675 w 9525"/>
                <a:gd name="T3" fmla="*/ 86191725 h 9525"/>
                <a:gd name="T4" fmla="*/ 287750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21" y="0"/>
                  </a:moveTo>
                  <a:cubicBezTo>
                    <a:pt x="1497" y="857"/>
                    <a:pt x="-2122" y="7906"/>
                    <a:pt x="1687" y="9049"/>
                  </a:cubicBezTo>
                  <a:cubicBezTo>
                    <a:pt x="3307" y="8192"/>
                    <a:pt x="6831" y="1048"/>
                    <a:pt x="3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8" name="Freeform: Shape 1673">
              <a:extLst>
                <a:ext uri="{FF2B5EF4-FFF2-40B4-BE49-F238E27FC236}">
                  <a16:creationId xmlns:a16="http://schemas.microsoft.com/office/drawing/2014/main" id="{726201D0-6E1A-4D64-9749-285F9C44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69" y="2555177"/>
              <a:ext cx="9525" cy="9525"/>
            </a:xfrm>
            <a:custGeom>
              <a:avLst/>
              <a:gdLst>
                <a:gd name="T0" fmla="*/ 9365 w 9525"/>
                <a:gd name="T1" fmla="*/ 9982200 h 9525"/>
                <a:gd name="T2" fmla="*/ 507 w 9525"/>
                <a:gd name="T3" fmla="*/ 0 h 9525"/>
                <a:gd name="T4" fmla="*/ 9365 w 9525"/>
                <a:gd name="T5" fmla="*/ 9982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65" y="1048"/>
                  </a:moveTo>
                  <a:cubicBezTo>
                    <a:pt x="6412" y="667"/>
                    <a:pt x="3459" y="286"/>
                    <a:pt x="507" y="0"/>
                  </a:cubicBezTo>
                  <a:cubicBezTo>
                    <a:pt x="-2827" y="4191"/>
                    <a:pt x="11460" y="6001"/>
                    <a:pt x="9365" y="1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69" name="Freeform: Shape 1674">
              <a:extLst>
                <a:ext uri="{FF2B5EF4-FFF2-40B4-BE49-F238E27FC236}">
                  <a16:creationId xmlns:a16="http://schemas.microsoft.com/office/drawing/2014/main" id="{B64CADE6-730D-4EDA-AD9F-19BD6BAE4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243" y="2711996"/>
              <a:ext cx="9525" cy="9525"/>
            </a:xfrm>
            <a:custGeom>
              <a:avLst/>
              <a:gdLst>
                <a:gd name="T0" fmla="*/ 14573 w 9525"/>
                <a:gd name="T1" fmla="*/ 6896100 h 9525"/>
                <a:gd name="T2" fmla="*/ 0 w 9525"/>
                <a:gd name="T3" fmla="*/ 18688050 h 9525"/>
                <a:gd name="T4" fmla="*/ 14573 w 9525"/>
                <a:gd name="T5" fmla="*/ 689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73" y="724"/>
                  </a:moveTo>
                  <a:cubicBezTo>
                    <a:pt x="8668" y="3772"/>
                    <a:pt x="2096" y="-3182"/>
                    <a:pt x="0" y="1962"/>
                  </a:cubicBezTo>
                  <a:cubicBezTo>
                    <a:pt x="2953" y="2057"/>
                    <a:pt x="13049" y="8439"/>
                    <a:pt x="14573" y="7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0" name="Freeform: Shape 1675">
              <a:extLst>
                <a:ext uri="{FF2B5EF4-FFF2-40B4-BE49-F238E27FC236}">
                  <a16:creationId xmlns:a16="http://schemas.microsoft.com/office/drawing/2014/main" id="{922C7691-ACC0-4CB1-B23E-9B9689F16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861" y="2262473"/>
              <a:ext cx="28575" cy="9525"/>
            </a:xfrm>
            <a:custGeom>
              <a:avLst/>
              <a:gdLst>
                <a:gd name="T0" fmla="*/ 14198 w 28575"/>
                <a:gd name="T1" fmla="*/ 8001 h 9525"/>
                <a:gd name="T2" fmla="*/ 11722 w 28575"/>
                <a:gd name="T3" fmla="*/ 0 h 9525"/>
                <a:gd name="T4" fmla="*/ 6 w 28575"/>
                <a:gd name="T5" fmla="*/ 6191 h 9525"/>
                <a:gd name="T6" fmla="*/ 5816 w 28575"/>
                <a:gd name="T7" fmla="*/ 16193 h 9525"/>
                <a:gd name="T8" fmla="*/ 29248 w 28575"/>
                <a:gd name="T9" fmla="*/ 16002 h 9525"/>
                <a:gd name="T10" fmla="*/ 27438 w 28575"/>
                <a:gd name="T11" fmla="*/ 3524 h 9525"/>
                <a:gd name="T12" fmla="*/ 14198 w 28575"/>
                <a:gd name="T13" fmla="*/ 800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14198" y="8001"/>
                  </a:moveTo>
                  <a:cubicBezTo>
                    <a:pt x="14960" y="4286"/>
                    <a:pt x="14198" y="1619"/>
                    <a:pt x="11722" y="0"/>
                  </a:cubicBezTo>
                  <a:cubicBezTo>
                    <a:pt x="8293" y="2667"/>
                    <a:pt x="5912" y="6477"/>
                    <a:pt x="6" y="6191"/>
                  </a:cubicBezTo>
                  <a:cubicBezTo>
                    <a:pt x="-184" y="10954"/>
                    <a:pt x="4102" y="12668"/>
                    <a:pt x="5816" y="16193"/>
                  </a:cubicBezTo>
                  <a:cubicBezTo>
                    <a:pt x="12484" y="13335"/>
                    <a:pt x="21818" y="13335"/>
                    <a:pt x="29248" y="16002"/>
                  </a:cubicBezTo>
                  <a:cubicBezTo>
                    <a:pt x="32963" y="13145"/>
                    <a:pt x="30105" y="6286"/>
                    <a:pt x="27438" y="3524"/>
                  </a:cubicBezTo>
                  <a:cubicBezTo>
                    <a:pt x="25819" y="8096"/>
                    <a:pt x="20104" y="8192"/>
                    <a:pt x="14198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1" name="Freeform: Shape 1676">
              <a:extLst>
                <a:ext uri="{FF2B5EF4-FFF2-40B4-BE49-F238E27FC236}">
                  <a16:creationId xmlns:a16="http://schemas.microsoft.com/office/drawing/2014/main" id="{07CC9AC7-36ED-4E40-889B-A78BDCB5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776" y="2185702"/>
              <a:ext cx="9525" cy="9525"/>
            </a:xfrm>
            <a:custGeom>
              <a:avLst/>
              <a:gdLst>
                <a:gd name="T0" fmla="*/ 30841950 w 9525"/>
                <a:gd name="T1" fmla="*/ 0 h 9525"/>
                <a:gd name="T2" fmla="*/ 0 w 9525"/>
                <a:gd name="T3" fmla="*/ 10382 h 9525"/>
                <a:gd name="T4" fmla="*/ 3084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38" y="0"/>
                  </a:moveTo>
                  <a:cubicBezTo>
                    <a:pt x="3619" y="5048"/>
                    <a:pt x="1048" y="6858"/>
                    <a:pt x="0" y="10382"/>
                  </a:cubicBezTo>
                  <a:cubicBezTo>
                    <a:pt x="11049" y="13049"/>
                    <a:pt x="7239" y="2381"/>
                    <a:pt x="3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2" name="Freeform: Shape 1677">
              <a:extLst>
                <a:ext uri="{FF2B5EF4-FFF2-40B4-BE49-F238E27FC236}">
                  <a16:creationId xmlns:a16="http://schemas.microsoft.com/office/drawing/2014/main" id="{A243F3E8-6F7E-4D60-8625-F1F84E027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672" y="2204371"/>
              <a:ext cx="9525" cy="9525"/>
            </a:xfrm>
            <a:custGeom>
              <a:avLst/>
              <a:gdLst>
                <a:gd name="T0" fmla="*/ 9580 w 9525"/>
                <a:gd name="T1" fmla="*/ 11906 h 9525"/>
                <a:gd name="T2" fmla="*/ 12914 w 9525"/>
                <a:gd name="T3" fmla="*/ 1524 h 9525"/>
                <a:gd name="T4" fmla="*/ 532 w 9525"/>
                <a:gd name="T5" fmla="*/ 0 h 9525"/>
                <a:gd name="T6" fmla="*/ 9580 w 9525"/>
                <a:gd name="T7" fmla="*/ 11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80" y="11906"/>
                  </a:moveTo>
                  <a:cubicBezTo>
                    <a:pt x="9390" y="7048"/>
                    <a:pt x="13581" y="6953"/>
                    <a:pt x="12914" y="1524"/>
                  </a:cubicBezTo>
                  <a:cubicBezTo>
                    <a:pt x="5485" y="6096"/>
                    <a:pt x="9390" y="3143"/>
                    <a:pt x="532" y="0"/>
                  </a:cubicBezTo>
                  <a:cubicBezTo>
                    <a:pt x="-1278" y="7144"/>
                    <a:pt x="1484" y="11240"/>
                    <a:pt x="958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3" name="Freeform: Shape 1678">
              <a:extLst>
                <a:ext uri="{FF2B5EF4-FFF2-40B4-BE49-F238E27FC236}">
                  <a16:creationId xmlns:a16="http://schemas.microsoft.com/office/drawing/2014/main" id="{C32C2806-4B24-44E5-A789-17A0E43A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751" y="2289856"/>
              <a:ext cx="9525" cy="9525"/>
            </a:xfrm>
            <a:custGeom>
              <a:avLst/>
              <a:gdLst>
                <a:gd name="T0" fmla="*/ 10739 w 9525"/>
                <a:gd name="T1" fmla="*/ 19526250 h 9525"/>
                <a:gd name="T2" fmla="*/ 1214 w 9525"/>
                <a:gd name="T3" fmla="*/ 52187475 h 9525"/>
                <a:gd name="T4" fmla="*/ 10739 w 9525"/>
                <a:gd name="T5" fmla="*/ 19526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739" y="2050"/>
                  </a:moveTo>
                  <a:cubicBezTo>
                    <a:pt x="7881" y="-2808"/>
                    <a:pt x="-3739" y="2050"/>
                    <a:pt x="1214" y="5479"/>
                  </a:cubicBezTo>
                  <a:cubicBezTo>
                    <a:pt x="1500" y="1193"/>
                    <a:pt x="12548" y="8717"/>
                    <a:pt x="10739" y="20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4" name="Freeform: Shape 1679">
              <a:extLst>
                <a:ext uri="{FF2B5EF4-FFF2-40B4-BE49-F238E27FC236}">
                  <a16:creationId xmlns:a16="http://schemas.microsoft.com/office/drawing/2014/main" id="{83664E57-FE1B-4030-9255-B7B61F95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059" y="2379518"/>
              <a:ext cx="9525" cy="9525"/>
            </a:xfrm>
            <a:custGeom>
              <a:avLst/>
              <a:gdLst>
                <a:gd name="T0" fmla="*/ 6143 w 9525"/>
                <a:gd name="T1" fmla="*/ 14686 h 9525"/>
                <a:gd name="T2" fmla="*/ 11858 w 9525"/>
                <a:gd name="T3" fmla="*/ 17 h 9525"/>
                <a:gd name="T4" fmla="*/ 142 w 9525"/>
                <a:gd name="T5" fmla="*/ 6209 h 9525"/>
                <a:gd name="T6" fmla="*/ 6143 w 9525"/>
                <a:gd name="T7" fmla="*/ 146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43" y="14686"/>
                  </a:moveTo>
                  <a:cubicBezTo>
                    <a:pt x="9000" y="10876"/>
                    <a:pt x="11667" y="6875"/>
                    <a:pt x="11858" y="17"/>
                  </a:cubicBezTo>
                  <a:cubicBezTo>
                    <a:pt x="2333" y="-459"/>
                    <a:pt x="11763" y="9066"/>
                    <a:pt x="142" y="6209"/>
                  </a:cubicBezTo>
                  <a:cubicBezTo>
                    <a:pt x="-1001" y="11162"/>
                    <a:pt x="5095" y="11352"/>
                    <a:pt x="6143" y="146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5" name="Freeform: Shape 1680">
              <a:extLst>
                <a:ext uri="{FF2B5EF4-FFF2-40B4-BE49-F238E27FC236}">
                  <a16:creationId xmlns:a16="http://schemas.microsoft.com/office/drawing/2014/main" id="{28D51ED9-75E7-419F-B7F4-C16CCD96A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99" y="2489460"/>
              <a:ext cx="9525" cy="9525"/>
            </a:xfrm>
            <a:custGeom>
              <a:avLst/>
              <a:gdLst>
                <a:gd name="T0" fmla="*/ 58969275 w 9525"/>
                <a:gd name="T1" fmla="*/ 1762125 h 9525"/>
                <a:gd name="T2" fmla="*/ 0 w 9525"/>
                <a:gd name="T3" fmla="*/ 53473350 h 9525"/>
                <a:gd name="T4" fmla="*/ 73485375 w 9525"/>
                <a:gd name="T5" fmla="*/ 19002375 h 9525"/>
                <a:gd name="T6" fmla="*/ 58969275 w 9525"/>
                <a:gd name="T7" fmla="*/ 1762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5"/>
                  </a:moveTo>
                  <a:cubicBezTo>
                    <a:pt x="1524" y="-863"/>
                    <a:pt x="1143" y="2757"/>
                    <a:pt x="0" y="5614"/>
                  </a:cubicBezTo>
                  <a:cubicBezTo>
                    <a:pt x="3429" y="5424"/>
                    <a:pt x="7715" y="5995"/>
                    <a:pt x="7715" y="1995"/>
                  </a:cubicBezTo>
                  <a:cubicBezTo>
                    <a:pt x="6668" y="1709"/>
                    <a:pt x="5715" y="1423"/>
                    <a:pt x="6191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6" name="Freeform: Shape 1681">
              <a:extLst>
                <a:ext uri="{FF2B5EF4-FFF2-40B4-BE49-F238E27FC236}">
                  <a16:creationId xmlns:a16="http://schemas.microsoft.com/office/drawing/2014/main" id="{7841B63E-2709-46FB-95A1-D9688B42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802731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9716 w 9525"/>
                <a:gd name="T3" fmla="*/ 0 h 9525"/>
                <a:gd name="T4" fmla="*/ 0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5715" y="6096"/>
                    <a:pt x="8763" y="4191"/>
                    <a:pt x="9716" y="0"/>
                  </a:cubicBezTo>
                  <a:cubicBezTo>
                    <a:pt x="5334" y="381"/>
                    <a:pt x="1143" y="1048"/>
                    <a:pt x="0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7" name="Freeform: Shape 1682">
              <a:extLst>
                <a:ext uri="{FF2B5EF4-FFF2-40B4-BE49-F238E27FC236}">
                  <a16:creationId xmlns:a16="http://schemas.microsoft.com/office/drawing/2014/main" id="{64DC8B24-B64D-4AD1-B9C7-ABD3AB857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873" y="2044700"/>
              <a:ext cx="9525" cy="9525"/>
            </a:xfrm>
            <a:custGeom>
              <a:avLst/>
              <a:gdLst>
                <a:gd name="T0" fmla="*/ 11239 w 9525"/>
                <a:gd name="T1" fmla="*/ 15725775 h 9525"/>
                <a:gd name="T2" fmla="*/ 0 w 9525"/>
                <a:gd name="T3" fmla="*/ 46567725 h 9525"/>
                <a:gd name="T4" fmla="*/ 11239 w 9525"/>
                <a:gd name="T5" fmla="*/ 15725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39" y="1651"/>
                  </a:moveTo>
                  <a:cubicBezTo>
                    <a:pt x="6763" y="-3207"/>
                    <a:pt x="4286" y="4127"/>
                    <a:pt x="0" y="4889"/>
                  </a:cubicBezTo>
                  <a:cubicBezTo>
                    <a:pt x="5334" y="5651"/>
                    <a:pt x="9144" y="4699"/>
                    <a:pt x="11239" y="16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8" name="Freeform: Shape 1683">
              <a:extLst>
                <a:ext uri="{FF2B5EF4-FFF2-40B4-BE49-F238E27FC236}">
                  <a16:creationId xmlns:a16="http://schemas.microsoft.com/office/drawing/2014/main" id="{9D934015-EF26-4142-99BC-977F2B6C7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2217229"/>
              <a:ext cx="9525" cy="9525"/>
            </a:xfrm>
            <a:custGeom>
              <a:avLst/>
              <a:gdLst>
                <a:gd name="T0" fmla="*/ 1048 w 9525"/>
                <a:gd name="T1" fmla="*/ 4477 h 9525"/>
                <a:gd name="T2" fmla="*/ 0 w 9525"/>
                <a:gd name="T3" fmla="*/ 12002 h 9525"/>
                <a:gd name="T4" fmla="*/ 14288 w 9525"/>
                <a:gd name="T5" fmla="*/ 0 h 9525"/>
                <a:gd name="T6" fmla="*/ 1048 w 9525"/>
                <a:gd name="T7" fmla="*/ 44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4477"/>
                  </a:moveTo>
                  <a:cubicBezTo>
                    <a:pt x="667" y="6953"/>
                    <a:pt x="286" y="9525"/>
                    <a:pt x="0" y="12002"/>
                  </a:cubicBezTo>
                  <a:cubicBezTo>
                    <a:pt x="5144" y="8382"/>
                    <a:pt x="11716" y="6382"/>
                    <a:pt x="14288" y="0"/>
                  </a:cubicBezTo>
                  <a:cubicBezTo>
                    <a:pt x="9144" y="667"/>
                    <a:pt x="7049" y="4763"/>
                    <a:pt x="1048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79" name="Freeform: Shape 1684">
              <a:extLst>
                <a:ext uri="{FF2B5EF4-FFF2-40B4-BE49-F238E27FC236}">
                  <a16:creationId xmlns:a16="http://schemas.microsoft.com/office/drawing/2014/main" id="{48E8D662-29CF-4F85-A0C2-377F8DF50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438" y="2334768"/>
              <a:ext cx="9525" cy="9525"/>
            </a:xfrm>
            <a:custGeom>
              <a:avLst/>
              <a:gdLst>
                <a:gd name="T0" fmla="*/ 0 w 9525"/>
                <a:gd name="T1" fmla="*/ 7620 h 9525"/>
                <a:gd name="T2" fmla="*/ 4191 w 9525"/>
                <a:gd name="T3" fmla="*/ 15811 h 9525"/>
                <a:gd name="T4" fmla="*/ 14383 w 9525"/>
                <a:gd name="T5" fmla="*/ 7810 h 9525"/>
                <a:gd name="T6" fmla="*/ 1048 w 9525"/>
                <a:gd name="T7" fmla="*/ 0 h 9525"/>
                <a:gd name="T8" fmla="*/ 0 w 9525"/>
                <a:gd name="T9" fmla="*/ 762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7620"/>
                  </a:moveTo>
                  <a:cubicBezTo>
                    <a:pt x="286" y="11049"/>
                    <a:pt x="3143" y="12859"/>
                    <a:pt x="4191" y="15811"/>
                  </a:cubicBezTo>
                  <a:cubicBezTo>
                    <a:pt x="6191" y="11525"/>
                    <a:pt x="14192" y="14097"/>
                    <a:pt x="14383" y="7810"/>
                  </a:cubicBezTo>
                  <a:cubicBezTo>
                    <a:pt x="11525" y="4191"/>
                    <a:pt x="7620" y="1333"/>
                    <a:pt x="1048" y="0"/>
                  </a:cubicBezTo>
                  <a:cubicBezTo>
                    <a:pt x="-1714" y="4953"/>
                    <a:pt x="11144" y="9239"/>
                    <a:pt x="0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0" name="Freeform: Shape 1685">
              <a:extLst>
                <a:ext uri="{FF2B5EF4-FFF2-40B4-BE49-F238E27FC236}">
                  <a16:creationId xmlns:a16="http://schemas.microsoft.com/office/drawing/2014/main" id="{5A4C4449-F54B-4909-93A0-A0EBEB814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744" y="2464944"/>
              <a:ext cx="9525" cy="9525"/>
            </a:xfrm>
            <a:custGeom>
              <a:avLst/>
              <a:gdLst>
                <a:gd name="T0" fmla="*/ 978 w 9525"/>
                <a:gd name="T1" fmla="*/ 31 h 9525"/>
                <a:gd name="T2" fmla="*/ 788 w 9525"/>
                <a:gd name="T3" fmla="*/ 13842 h 9525"/>
                <a:gd name="T4" fmla="*/ 12694 w 9525"/>
                <a:gd name="T5" fmla="*/ 6127 h 9525"/>
                <a:gd name="T6" fmla="*/ 5645 w 9525"/>
                <a:gd name="T7" fmla="*/ 5269 h 9525"/>
                <a:gd name="T8" fmla="*/ 978 w 9525"/>
                <a:gd name="T9" fmla="*/ 3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78" y="31"/>
                  </a:moveTo>
                  <a:cubicBezTo>
                    <a:pt x="2312" y="6698"/>
                    <a:pt x="-1594" y="9556"/>
                    <a:pt x="788" y="13842"/>
                  </a:cubicBezTo>
                  <a:cubicBezTo>
                    <a:pt x="407" y="6412"/>
                    <a:pt x="11932" y="12223"/>
                    <a:pt x="12694" y="6127"/>
                  </a:cubicBezTo>
                  <a:cubicBezTo>
                    <a:pt x="10313" y="5841"/>
                    <a:pt x="8027" y="5555"/>
                    <a:pt x="5645" y="5269"/>
                  </a:cubicBezTo>
                  <a:cubicBezTo>
                    <a:pt x="7265" y="1459"/>
                    <a:pt x="5645" y="-255"/>
                    <a:pt x="97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1" name="Freeform: Shape 1686">
              <a:extLst>
                <a:ext uri="{FF2B5EF4-FFF2-40B4-BE49-F238E27FC236}">
                  <a16:creationId xmlns:a16="http://schemas.microsoft.com/office/drawing/2014/main" id="{9452721F-A021-4BBD-BB1E-5DC77CBCD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31" y="2783358"/>
              <a:ext cx="9525" cy="9525"/>
            </a:xfrm>
            <a:custGeom>
              <a:avLst/>
              <a:gdLst>
                <a:gd name="T0" fmla="*/ 12478 w 9525"/>
                <a:gd name="T1" fmla="*/ 62960250 h 9525"/>
                <a:gd name="T2" fmla="*/ 11525 w 9525"/>
                <a:gd name="T3" fmla="*/ 3076575 h 9525"/>
                <a:gd name="T4" fmla="*/ 0 w 9525"/>
                <a:gd name="T5" fmla="*/ 48444150 h 9525"/>
                <a:gd name="T6" fmla="*/ 12478 w 9525"/>
                <a:gd name="T7" fmla="*/ 6296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78" y="6610"/>
                  </a:moveTo>
                  <a:cubicBezTo>
                    <a:pt x="12954" y="4038"/>
                    <a:pt x="12763" y="1847"/>
                    <a:pt x="11525" y="323"/>
                  </a:cubicBezTo>
                  <a:cubicBezTo>
                    <a:pt x="4953" y="-1106"/>
                    <a:pt x="3048" y="2514"/>
                    <a:pt x="0" y="5086"/>
                  </a:cubicBezTo>
                  <a:cubicBezTo>
                    <a:pt x="7239" y="5181"/>
                    <a:pt x="5525" y="4895"/>
                    <a:pt x="12478" y="66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2" name="Freeform: Shape 1687">
              <a:extLst>
                <a:ext uri="{FF2B5EF4-FFF2-40B4-BE49-F238E27FC236}">
                  <a16:creationId xmlns:a16="http://schemas.microsoft.com/office/drawing/2014/main" id="{52551AC3-05EF-45BE-B939-A5800C09D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92" y="2178749"/>
              <a:ext cx="28575" cy="28575"/>
            </a:xfrm>
            <a:custGeom>
              <a:avLst/>
              <a:gdLst>
                <a:gd name="T0" fmla="*/ 21625 w 28575"/>
                <a:gd name="T1" fmla="*/ 21336 h 28575"/>
                <a:gd name="T2" fmla="*/ 22864 w 28575"/>
                <a:gd name="T3" fmla="*/ 0 h 28575"/>
                <a:gd name="T4" fmla="*/ 8957 w 28575"/>
                <a:gd name="T5" fmla="*/ 21336 h 28575"/>
                <a:gd name="T6" fmla="*/ 2099 w 28575"/>
                <a:gd name="T7" fmla="*/ 18955 h 28575"/>
                <a:gd name="T8" fmla="*/ 385 w 28575"/>
                <a:gd name="T9" fmla="*/ 31051 h 28575"/>
                <a:gd name="T10" fmla="*/ 34389 w 28575"/>
                <a:gd name="T11" fmla="*/ 19907 h 28575"/>
                <a:gd name="T12" fmla="*/ 21625 w 28575"/>
                <a:gd name="T13" fmla="*/ 21336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28575">
                  <a:moveTo>
                    <a:pt x="21625" y="21336"/>
                  </a:moveTo>
                  <a:cubicBezTo>
                    <a:pt x="7243" y="17621"/>
                    <a:pt x="32198" y="9049"/>
                    <a:pt x="22864" y="0"/>
                  </a:cubicBezTo>
                  <a:cubicBezTo>
                    <a:pt x="12958" y="7239"/>
                    <a:pt x="15720" y="14383"/>
                    <a:pt x="8957" y="21336"/>
                  </a:cubicBezTo>
                  <a:cubicBezTo>
                    <a:pt x="5528" y="21241"/>
                    <a:pt x="5242" y="19145"/>
                    <a:pt x="2099" y="18955"/>
                  </a:cubicBezTo>
                  <a:cubicBezTo>
                    <a:pt x="9243" y="24860"/>
                    <a:pt x="-2187" y="27241"/>
                    <a:pt x="385" y="31051"/>
                  </a:cubicBezTo>
                  <a:cubicBezTo>
                    <a:pt x="8481" y="23813"/>
                    <a:pt x="23245" y="23813"/>
                    <a:pt x="34389" y="19907"/>
                  </a:cubicBezTo>
                  <a:cubicBezTo>
                    <a:pt x="25912" y="17907"/>
                    <a:pt x="16387" y="11811"/>
                    <a:pt x="21625" y="21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3" name="Freeform: Shape 1688">
              <a:extLst>
                <a:ext uri="{FF2B5EF4-FFF2-40B4-BE49-F238E27FC236}">
                  <a16:creationId xmlns:a16="http://schemas.microsoft.com/office/drawing/2014/main" id="{B1E3E92F-3311-48A3-82AC-B806AD22E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723" y="2408015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048 h 9525"/>
                <a:gd name="T4" fmla="*/ 57159525 w 9525"/>
                <a:gd name="T5" fmla="*/ 95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3143" y="1143"/>
                    <a:pt x="2000" y="1524"/>
                    <a:pt x="0" y="1048"/>
                  </a:cubicBezTo>
                  <a:cubicBezTo>
                    <a:pt x="476" y="4858"/>
                    <a:pt x="381" y="9049"/>
                    <a:pt x="6001" y="9525"/>
                  </a:cubicBezTo>
                  <a:cubicBezTo>
                    <a:pt x="9716" y="7048"/>
                    <a:pt x="7334" y="1715"/>
                    <a:pt x="3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4" name="Freeform: Shape 1689">
              <a:extLst>
                <a:ext uri="{FF2B5EF4-FFF2-40B4-BE49-F238E27FC236}">
                  <a16:creationId xmlns:a16="http://schemas.microsoft.com/office/drawing/2014/main" id="{0F78C414-9DD6-4D07-9BEF-80A0C7518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477" y="2926367"/>
              <a:ext cx="9525" cy="9525"/>
            </a:xfrm>
            <a:custGeom>
              <a:avLst/>
              <a:gdLst>
                <a:gd name="T0" fmla="*/ 44900850 w 9525"/>
                <a:gd name="T1" fmla="*/ 74380725 h 9525"/>
                <a:gd name="T2" fmla="*/ 72113775 w 9525"/>
                <a:gd name="T3" fmla="*/ 4524375 h 9525"/>
                <a:gd name="T4" fmla="*/ 44900850 w 9525"/>
                <a:gd name="T5" fmla="*/ 74380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14" y="7809"/>
                  </a:moveTo>
                  <a:cubicBezTo>
                    <a:pt x="3856" y="3333"/>
                    <a:pt x="7762" y="4190"/>
                    <a:pt x="7571" y="475"/>
                  </a:cubicBezTo>
                  <a:cubicBezTo>
                    <a:pt x="142" y="-2287"/>
                    <a:pt x="-3573" y="7904"/>
                    <a:pt x="4714" y="78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5" name="Freeform: Shape 1690">
              <a:extLst>
                <a:ext uri="{FF2B5EF4-FFF2-40B4-BE49-F238E27FC236}">
                  <a16:creationId xmlns:a16="http://schemas.microsoft.com/office/drawing/2014/main" id="{D24314EE-3A34-45EA-B1BC-AF9E87F5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853" y="3137992"/>
              <a:ext cx="9525" cy="9525"/>
            </a:xfrm>
            <a:custGeom>
              <a:avLst/>
              <a:gdLst>
                <a:gd name="T0" fmla="*/ 0 w 9525"/>
                <a:gd name="T1" fmla="*/ 53711475 h 9525"/>
                <a:gd name="T2" fmla="*/ 58969275 w 9525"/>
                <a:gd name="T3" fmla="*/ 1990725 h 9525"/>
                <a:gd name="T4" fmla="*/ 0 w 9525"/>
                <a:gd name="T5" fmla="*/ 5371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39"/>
                  </a:moveTo>
                  <a:cubicBezTo>
                    <a:pt x="4572" y="6686"/>
                    <a:pt x="6096" y="4305"/>
                    <a:pt x="6191" y="209"/>
                  </a:cubicBezTo>
                  <a:cubicBezTo>
                    <a:pt x="1524" y="-743"/>
                    <a:pt x="0" y="1638"/>
                    <a:pt x="0" y="5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6" name="Freeform: Shape 1691">
              <a:extLst>
                <a:ext uri="{FF2B5EF4-FFF2-40B4-BE49-F238E27FC236}">
                  <a16:creationId xmlns:a16="http://schemas.microsoft.com/office/drawing/2014/main" id="{B2DF99C1-1E64-4FDC-8CC3-06046AC5A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508" y="2236558"/>
              <a:ext cx="9525" cy="9525"/>
            </a:xfrm>
            <a:custGeom>
              <a:avLst/>
              <a:gdLst>
                <a:gd name="T0" fmla="*/ 44262675 w 9525"/>
                <a:gd name="T1" fmla="*/ 61769625 h 9525"/>
                <a:gd name="T2" fmla="*/ 69656325 w 9525"/>
                <a:gd name="T3" fmla="*/ 6419850 h 9525"/>
                <a:gd name="T4" fmla="*/ 44262675 w 9525"/>
                <a:gd name="T5" fmla="*/ 617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47" y="6485"/>
                  </a:moveTo>
                  <a:cubicBezTo>
                    <a:pt x="4647" y="3627"/>
                    <a:pt x="7123" y="3437"/>
                    <a:pt x="7313" y="674"/>
                  </a:cubicBezTo>
                  <a:cubicBezTo>
                    <a:pt x="-211" y="-2469"/>
                    <a:pt x="-3259" y="6389"/>
                    <a:pt x="4647" y="6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7" name="Freeform: Shape 1692">
              <a:extLst>
                <a:ext uri="{FF2B5EF4-FFF2-40B4-BE49-F238E27FC236}">
                  <a16:creationId xmlns:a16="http://schemas.microsoft.com/office/drawing/2014/main" id="{0ADB3403-AF8C-4A86-A8CE-4EBEBE128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408" y="2214848"/>
              <a:ext cx="28575" cy="9525"/>
            </a:xfrm>
            <a:custGeom>
              <a:avLst/>
              <a:gdLst>
                <a:gd name="T0" fmla="*/ 363 w 28575"/>
                <a:gd name="T1" fmla="*/ 1333 h 9525"/>
                <a:gd name="T2" fmla="*/ 648 w 28575"/>
                <a:gd name="T3" fmla="*/ 12097 h 9525"/>
                <a:gd name="T4" fmla="*/ 12555 w 28575"/>
                <a:gd name="T5" fmla="*/ 4286 h 9525"/>
                <a:gd name="T6" fmla="*/ 9030 w 28575"/>
                <a:gd name="T7" fmla="*/ 16193 h 9525"/>
                <a:gd name="T8" fmla="*/ 24080 w 28575"/>
                <a:gd name="T9" fmla="*/ 11906 h 9525"/>
                <a:gd name="T10" fmla="*/ 27604 w 28575"/>
                <a:gd name="T11" fmla="*/ 0 h 9525"/>
                <a:gd name="T12" fmla="*/ 363 w 28575"/>
                <a:gd name="T13" fmla="*/ 133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363" y="1333"/>
                  </a:moveTo>
                  <a:cubicBezTo>
                    <a:pt x="-1161" y="6001"/>
                    <a:pt x="2744" y="7049"/>
                    <a:pt x="648" y="12097"/>
                  </a:cubicBezTo>
                  <a:cubicBezTo>
                    <a:pt x="8364" y="13621"/>
                    <a:pt x="6363" y="4572"/>
                    <a:pt x="12555" y="4286"/>
                  </a:cubicBezTo>
                  <a:cubicBezTo>
                    <a:pt x="12269" y="9239"/>
                    <a:pt x="8554" y="10287"/>
                    <a:pt x="9030" y="16193"/>
                  </a:cubicBezTo>
                  <a:cubicBezTo>
                    <a:pt x="14650" y="15431"/>
                    <a:pt x="21413" y="15907"/>
                    <a:pt x="24080" y="11906"/>
                  </a:cubicBezTo>
                  <a:cubicBezTo>
                    <a:pt x="17984" y="6858"/>
                    <a:pt x="32367" y="3905"/>
                    <a:pt x="27604" y="0"/>
                  </a:cubicBezTo>
                  <a:cubicBezTo>
                    <a:pt x="18937" y="4763"/>
                    <a:pt x="12555" y="1143"/>
                    <a:pt x="363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8" name="Freeform: Shape 1693">
              <a:extLst>
                <a:ext uri="{FF2B5EF4-FFF2-40B4-BE49-F238E27FC236}">
                  <a16:creationId xmlns:a16="http://schemas.microsoft.com/office/drawing/2014/main" id="{891C07A9-A9DD-4937-8E02-8E9B2124B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56" y="2464975"/>
              <a:ext cx="9525" cy="9525"/>
            </a:xfrm>
            <a:custGeom>
              <a:avLst/>
              <a:gdLst>
                <a:gd name="T0" fmla="*/ 75009375 w 9525"/>
                <a:gd name="T1" fmla="*/ 5429 h 9525"/>
                <a:gd name="T2" fmla="*/ 13315950 w 9525"/>
                <a:gd name="T3" fmla="*/ 0 h 9525"/>
                <a:gd name="T4" fmla="*/ 16040100 w 9525"/>
                <a:gd name="T5" fmla="*/ 10763 h 9525"/>
                <a:gd name="T6" fmla="*/ 75009375 w 9525"/>
                <a:gd name="T7" fmla="*/ 5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875" y="5429"/>
                  </a:moveTo>
                  <a:cubicBezTo>
                    <a:pt x="4351" y="4572"/>
                    <a:pt x="5017" y="952"/>
                    <a:pt x="1398" y="0"/>
                  </a:cubicBezTo>
                  <a:cubicBezTo>
                    <a:pt x="1969" y="3238"/>
                    <a:pt x="-2222" y="9620"/>
                    <a:pt x="1684" y="10763"/>
                  </a:cubicBezTo>
                  <a:cubicBezTo>
                    <a:pt x="-31" y="4763"/>
                    <a:pt x="9685" y="11525"/>
                    <a:pt x="7875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89" name="Freeform: Shape 1694">
              <a:extLst>
                <a:ext uri="{FF2B5EF4-FFF2-40B4-BE49-F238E27FC236}">
                  <a16:creationId xmlns:a16="http://schemas.microsoft.com/office/drawing/2014/main" id="{4351E127-58E4-446D-9C69-58EE82A29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76" y="2547244"/>
              <a:ext cx="9525" cy="9525"/>
            </a:xfrm>
            <a:custGeom>
              <a:avLst/>
              <a:gdLst>
                <a:gd name="T0" fmla="*/ 78028800 w 9525"/>
                <a:gd name="T1" fmla="*/ 257175 h 9525"/>
                <a:gd name="T2" fmla="*/ 0 w 9525"/>
                <a:gd name="T3" fmla="*/ 63760350 h 9525"/>
                <a:gd name="T4" fmla="*/ 78028800 w 9525"/>
                <a:gd name="T5" fmla="*/ 257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92" y="27"/>
                  </a:moveTo>
                  <a:cubicBezTo>
                    <a:pt x="3143" y="-259"/>
                    <a:pt x="286" y="1741"/>
                    <a:pt x="0" y="6694"/>
                  </a:cubicBezTo>
                  <a:cubicBezTo>
                    <a:pt x="5715" y="7742"/>
                    <a:pt x="5048" y="1836"/>
                    <a:pt x="819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0" name="Freeform: Shape 1695">
              <a:extLst>
                <a:ext uri="{FF2B5EF4-FFF2-40B4-BE49-F238E27FC236}">
                  <a16:creationId xmlns:a16="http://schemas.microsoft.com/office/drawing/2014/main" id="{B091CD56-55AC-4A26-B092-5B3A5A8C5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10" y="2483431"/>
              <a:ext cx="9525" cy="9525"/>
            </a:xfrm>
            <a:custGeom>
              <a:avLst/>
              <a:gdLst>
                <a:gd name="T0" fmla="*/ 0 w 9525"/>
                <a:gd name="T1" fmla="*/ 64627125 h 9525"/>
                <a:gd name="T2" fmla="*/ 78028800 w 9525"/>
                <a:gd name="T3" fmla="*/ 1114425 h 9525"/>
                <a:gd name="T4" fmla="*/ 0 w 9525"/>
                <a:gd name="T5" fmla="*/ 64627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785"/>
                  </a:moveTo>
                  <a:cubicBezTo>
                    <a:pt x="6287" y="8499"/>
                    <a:pt x="7429" y="4499"/>
                    <a:pt x="8192" y="117"/>
                  </a:cubicBezTo>
                  <a:cubicBezTo>
                    <a:pt x="2572" y="-740"/>
                    <a:pt x="1524" y="3261"/>
                    <a:pt x="0" y="6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1" name="Freeform: Shape 1696">
              <a:extLst>
                <a:ext uri="{FF2B5EF4-FFF2-40B4-BE49-F238E27FC236}">
                  <a16:creationId xmlns:a16="http://schemas.microsoft.com/office/drawing/2014/main" id="{ACC9A92B-5167-4C16-B6B7-AB64E878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745" y="2893750"/>
              <a:ext cx="9525" cy="9525"/>
            </a:xfrm>
            <a:custGeom>
              <a:avLst/>
              <a:gdLst>
                <a:gd name="T0" fmla="*/ 78162150 w 9525"/>
                <a:gd name="T1" fmla="*/ 37576125 h 9525"/>
                <a:gd name="T2" fmla="*/ 14658975 w 9525"/>
                <a:gd name="T3" fmla="*/ 381000 h 9525"/>
                <a:gd name="T4" fmla="*/ 6486525 w 9525"/>
                <a:gd name="T5" fmla="*/ 57540525 h 9525"/>
                <a:gd name="T6" fmla="*/ 78162150 w 9525"/>
                <a:gd name="T7" fmla="*/ 37576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06" y="3945"/>
                  </a:moveTo>
                  <a:cubicBezTo>
                    <a:pt x="4682" y="3469"/>
                    <a:pt x="6492" y="-436"/>
                    <a:pt x="1539" y="40"/>
                  </a:cubicBezTo>
                  <a:cubicBezTo>
                    <a:pt x="-1795" y="2707"/>
                    <a:pt x="1443" y="1945"/>
                    <a:pt x="681" y="6041"/>
                  </a:cubicBezTo>
                  <a:cubicBezTo>
                    <a:pt x="4682" y="6993"/>
                    <a:pt x="7349" y="6517"/>
                    <a:pt x="8206" y="3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2" name="Freeform: Shape 1697">
              <a:extLst>
                <a:ext uri="{FF2B5EF4-FFF2-40B4-BE49-F238E27FC236}">
                  <a16:creationId xmlns:a16="http://schemas.microsoft.com/office/drawing/2014/main" id="{D36C34AD-47D7-43A9-A559-B0685D0A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32" y="2044810"/>
              <a:ext cx="9525" cy="9525"/>
            </a:xfrm>
            <a:custGeom>
              <a:avLst/>
              <a:gdLst>
                <a:gd name="T0" fmla="*/ 13049 w 9525"/>
                <a:gd name="T1" fmla="*/ 16487775 h 9525"/>
                <a:gd name="T2" fmla="*/ 0 w 9525"/>
                <a:gd name="T3" fmla="*/ 45519975 h 9525"/>
                <a:gd name="T4" fmla="*/ 13049 w 9525"/>
                <a:gd name="T5" fmla="*/ 1648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731"/>
                  </a:moveTo>
                  <a:cubicBezTo>
                    <a:pt x="7429" y="779"/>
                    <a:pt x="952" y="-2936"/>
                    <a:pt x="0" y="4779"/>
                  </a:cubicBezTo>
                  <a:cubicBezTo>
                    <a:pt x="4096" y="3446"/>
                    <a:pt x="11430" y="5827"/>
                    <a:pt x="13049" y="17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3" name="Freeform: Shape 1698">
              <a:extLst>
                <a:ext uri="{FF2B5EF4-FFF2-40B4-BE49-F238E27FC236}">
                  <a16:creationId xmlns:a16="http://schemas.microsoft.com/office/drawing/2014/main" id="{D1A1FF21-6F18-43A2-8E1F-069B487C8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203" y="2083361"/>
              <a:ext cx="9525" cy="9525"/>
            </a:xfrm>
            <a:custGeom>
              <a:avLst/>
              <a:gdLst>
                <a:gd name="T0" fmla="*/ 0 w 9525"/>
                <a:gd name="T1" fmla="*/ 13106400 h 9525"/>
                <a:gd name="T2" fmla="*/ 44453175 w 9525"/>
                <a:gd name="T3" fmla="*/ 62103000 h 9525"/>
                <a:gd name="T4" fmla="*/ 0 w 9525"/>
                <a:gd name="T5" fmla="*/ 13106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76"/>
                  </a:moveTo>
                  <a:cubicBezTo>
                    <a:pt x="3334" y="1948"/>
                    <a:pt x="571" y="6520"/>
                    <a:pt x="4667" y="6520"/>
                  </a:cubicBezTo>
                  <a:cubicBezTo>
                    <a:pt x="10382" y="4615"/>
                    <a:pt x="3429" y="-3101"/>
                    <a:pt x="0" y="13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4" name="Freeform: Shape 1699">
              <a:extLst>
                <a:ext uri="{FF2B5EF4-FFF2-40B4-BE49-F238E27FC236}">
                  <a16:creationId xmlns:a16="http://schemas.microsoft.com/office/drawing/2014/main" id="{0A03695E-02CD-4F20-8605-F47384FA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671" y="2488291"/>
              <a:ext cx="9525" cy="9525"/>
            </a:xfrm>
            <a:custGeom>
              <a:avLst/>
              <a:gdLst>
                <a:gd name="T0" fmla="*/ 86191725 w 9525"/>
                <a:gd name="T1" fmla="*/ 32851725 h 9525"/>
                <a:gd name="T2" fmla="*/ 0 w 9525"/>
                <a:gd name="T3" fmla="*/ 36480750 h 9525"/>
                <a:gd name="T4" fmla="*/ 86191725 w 9525"/>
                <a:gd name="T5" fmla="*/ 32851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3449"/>
                  </a:moveTo>
                  <a:cubicBezTo>
                    <a:pt x="6763" y="782"/>
                    <a:pt x="667" y="-2932"/>
                    <a:pt x="0" y="3830"/>
                  </a:cubicBezTo>
                  <a:cubicBezTo>
                    <a:pt x="4000" y="4878"/>
                    <a:pt x="7144" y="8021"/>
                    <a:pt x="9049" y="3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5" name="Freeform: Shape 1700">
              <a:extLst>
                <a:ext uri="{FF2B5EF4-FFF2-40B4-BE49-F238E27FC236}">
                  <a16:creationId xmlns:a16="http://schemas.microsoft.com/office/drawing/2014/main" id="{93520FE7-53F6-464C-B6D0-1595221C5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439" y="212312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4480500 w 9525"/>
                <a:gd name="T3" fmla="*/ 12764 h 9525"/>
                <a:gd name="T4" fmla="*/ 68046600 w 9525"/>
                <a:gd name="T5" fmla="*/ 857 h 9525"/>
                <a:gd name="T6" fmla="*/ 13611225 w 9525"/>
                <a:gd name="T7" fmla="*/ 323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619" y="4001"/>
                    <a:pt x="-2476" y="11716"/>
                    <a:pt x="3620" y="12764"/>
                  </a:cubicBezTo>
                  <a:cubicBezTo>
                    <a:pt x="3048" y="6858"/>
                    <a:pt x="6858" y="5810"/>
                    <a:pt x="7144" y="857"/>
                  </a:cubicBezTo>
                  <a:cubicBezTo>
                    <a:pt x="3715" y="0"/>
                    <a:pt x="3334" y="2477"/>
                    <a:pt x="1429" y="3239"/>
                  </a:cubicBezTo>
                  <a:cubicBezTo>
                    <a:pt x="1143" y="2096"/>
                    <a:pt x="1714" y="28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6" name="Freeform: Shape 1701">
              <a:extLst>
                <a:ext uri="{FF2B5EF4-FFF2-40B4-BE49-F238E27FC236}">
                  <a16:creationId xmlns:a16="http://schemas.microsoft.com/office/drawing/2014/main" id="{BF72B07E-B6BC-49B8-9F1D-831ECA041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2174554"/>
              <a:ext cx="9525" cy="9525"/>
            </a:xfrm>
            <a:custGeom>
              <a:avLst/>
              <a:gdLst>
                <a:gd name="T0" fmla="*/ 67141725 w 9525"/>
                <a:gd name="T1" fmla="*/ 2194 h 9525"/>
                <a:gd name="T2" fmla="*/ 19050000 w 9525"/>
                <a:gd name="T3" fmla="*/ 3 h 9525"/>
                <a:gd name="T4" fmla="*/ 0 w 9525"/>
                <a:gd name="T5" fmla="*/ 13624 h 9525"/>
                <a:gd name="T6" fmla="*/ 67141725 w 9525"/>
                <a:gd name="T7" fmla="*/ 219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9" y="2194"/>
                  </a:moveTo>
                  <a:cubicBezTo>
                    <a:pt x="4763" y="1813"/>
                    <a:pt x="4858" y="-92"/>
                    <a:pt x="2000" y="3"/>
                  </a:cubicBezTo>
                  <a:cubicBezTo>
                    <a:pt x="-1333" y="3909"/>
                    <a:pt x="4763" y="7433"/>
                    <a:pt x="0" y="13624"/>
                  </a:cubicBezTo>
                  <a:cubicBezTo>
                    <a:pt x="6191" y="14100"/>
                    <a:pt x="4382" y="5623"/>
                    <a:pt x="7049" y="2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7" name="Freeform: Shape 1702">
              <a:extLst>
                <a:ext uri="{FF2B5EF4-FFF2-40B4-BE49-F238E27FC236}">
                  <a16:creationId xmlns:a16="http://schemas.microsoft.com/office/drawing/2014/main" id="{04B082A6-BC8C-447B-BFAD-43831A200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245" y="2268658"/>
              <a:ext cx="9525" cy="9525"/>
            </a:xfrm>
            <a:custGeom>
              <a:avLst/>
              <a:gdLst>
                <a:gd name="T0" fmla="*/ 13049 w 9525"/>
                <a:gd name="T1" fmla="*/ 12763500 h 9525"/>
                <a:gd name="T2" fmla="*/ 0 w 9525"/>
                <a:gd name="T3" fmla="*/ 41795700 h 9525"/>
                <a:gd name="T4" fmla="*/ 13049 w 9525"/>
                <a:gd name="T5" fmla="*/ 12763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340"/>
                  </a:moveTo>
                  <a:cubicBezTo>
                    <a:pt x="11144" y="-279"/>
                    <a:pt x="0" y="-1517"/>
                    <a:pt x="0" y="4388"/>
                  </a:cubicBezTo>
                  <a:cubicBezTo>
                    <a:pt x="3905" y="8103"/>
                    <a:pt x="13621" y="7817"/>
                    <a:pt x="13049" y="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8" name="Freeform: Shape 1703">
              <a:extLst>
                <a:ext uri="{FF2B5EF4-FFF2-40B4-BE49-F238E27FC236}">
                  <a16:creationId xmlns:a16="http://schemas.microsoft.com/office/drawing/2014/main" id="{AA0028D3-8981-4D8A-8FB3-2737E1D21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2384407"/>
              <a:ext cx="9525" cy="9525"/>
            </a:xfrm>
            <a:custGeom>
              <a:avLst/>
              <a:gdLst>
                <a:gd name="T0" fmla="*/ 88001475 w 9525"/>
                <a:gd name="T1" fmla="*/ 33432750 h 9525"/>
                <a:gd name="T2" fmla="*/ 75304650 w 9525"/>
                <a:gd name="T3" fmla="*/ 2590800 h 9525"/>
                <a:gd name="T4" fmla="*/ 0 w 9525"/>
                <a:gd name="T5" fmla="*/ 51577875 h 9525"/>
                <a:gd name="T6" fmla="*/ 88001475 w 9525"/>
                <a:gd name="T7" fmla="*/ 33432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39" y="3510"/>
                  </a:moveTo>
                  <a:cubicBezTo>
                    <a:pt x="7906" y="3034"/>
                    <a:pt x="7334" y="1986"/>
                    <a:pt x="7906" y="272"/>
                  </a:cubicBezTo>
                  <a:cubicBezTo>
                    <a:pt x="2477" y="-1157"/>
                    <a:pt x="2381" y="3415"/>
                    <a:pt x="0" y="5415"/>
                  </a:cubicBezTo>
                  <a:cubicBezTo>
                    <a:pt x="4286" y="6177"/>
                    <a:pt x="8477" y="6749"/>
                    <a:pt x="9239" y="35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999" name="Freeform: Shape 1704">
              <a:extLst>
                <a:ext uri="{FF2B5EF4-FFF2-40B4-BE49-F238E27FC236}">
                  <a16:creationId xmlns:a16="http://schemas.microsoft.com/office/drawing/2014/main" id="{1C49EFC7-0F9E-4D3A-8DCC-464573163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06" y="2079117"/>
              <a:ext cx="9525" cy="9525"/>
            </a:xfrm>
            <a:custGeom>
              <a:avLst/>
              <a:gdLst>
                <a:gd name="T0" fmla="*/ 56245125 w 9525"/>
                <a:gd name="T1" fmla="*/ 12287 h 9525"/>
                <a:gd name="T2" fmla="*/ 56245125 w 9525"/>
                <a:gd name="T3" fmla="*/ 0 h 9525"/>
                <a:gd name="T4" fmla="*/ 0 w 9525"/>
                <a:gd name="T5" fmla="*/ 3905 h 9525"/>
                <a:gd name="T6" fmla="*/ 56245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12287"/>
                  </a:moveTo>
                  <a:cubicBezTo>
                    <a:pt x="4858" y="5810"/>
                    <a:pt x="8572" y="4191"/>
                    <a:pt x="5905" y="0"/>
                  </a:cubicBezTo>
                  <a:cubicBezTo>
                    <a:pt x="3810" y="1143"/>
                    <a:pt x="4572" y="5524"/>
                    <a:pt x="0" y="3905"/>
                  </a:cubicBezTo>
                  <a:cubicBezTo>
                    <a:pt x="381" y="7715"/>
                    <a:pt x="286" y="11811"/>
                    <a:pt x="590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0" name="Freeform: Shape 1705">
              <a:extLst>
                <a:ext uri="{FF2B5EF4-FFF2-40B4-BE49-F238E27FC236}">
                  <a16:creationId xmlns:a16="http://schemas.microsoft.com/office/drawing/2014/main" id="{D101FA42-6DD9-4054-9AAA-B114109F6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995" y="2376237"/>
              <a:ext cx="9525" cy="9525"/>
            </a:xfrm>
            <a:custGeom>
              <a:avLst/>
              <a:gdLst>
                <a:gd name="T0" fmla="*/ 11249 w 9525"/>
                <a:gd name="T1" fmla="*/ 7829550 h 9525"/>
                <a:gd name="T2" fmla="*/ 10 w 9525"/>
                <a:gd name="T3" fmla="*/ 37776150 h 9525"/>
                <a:gd name="T4" fmla="*/ 11249 w 9525"/>
                <a:gd name="T5" fmla="*/ 7829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9" y="822"/>
                  </a:moveTo>
                  <a:cubicBezTo>
                    <a:pt x="5915" y="60"/>
                    <a:pt x="-276" y="-1559"/>
                    <a:pt x="10" y="3966"/>
                  </a:cubicBezTo>
                  <a:cubicBezTo>
                    <a:pt x="5344" y="4823"/>
                    <a:pt x="9153" y="3775"/>
                    <a:pt x="11249" y="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1" name="Freeform: Shape 1706">
              <a:extLst>
                <a:ext uri="{FF2B5EF4-FFF2-40B4-BE49-F238E27FC236}">
                  <a16:creationId xmlns:a16="http://schemas.microsoft.com/office/drawing/2014/main" id="{7F453845-792C-4283-91DE-3B6BCF006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319" y="2483739"/>
              <a:ext cx="9525" cy="9525"/>
            </a:xfrm>
            <a:custGeom>
              <a:avLst/>
              <a:gdLst>
                <a:gd name="T0" fmla="*/ 68665725 w 9525"/>
                <a:gd name="T1" fmla="*/ 35385375 h 9525"/>
                <a:gd name="T2" fmla="*/ 22393275 w 9525"/>
                <a:gd name="T3" fmla="*/ 0 h 9525"/>
                <a:gd name="T4" fmla="*/ 6866572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09" y="3715"/>
                  </a:moveTo>
                  <a:cubicBezTo>
                    <a:pt x="3685" y="3715"/>
                    <a:pt x="3970" y="1238"/>
                    <a:pt x="2351" y="0"/>
                  </a:cubicBezTo>
                  <a:cubicBezTo>
                    <a:pt x="-4697" y="2191"/>
                    <a:pt x="6257" y="11144"/>
                    <a:pt x="7209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2" name="Freeform: Shape 1707">
              <a:extLst>
                <a:ext uri="{FF2B5EF4-FFF2-40B4-BE49-F238E27FC236}">
                  <a16:creationId xmlns:a16="http://schemas.microsoft.com/office/drawing/2014/main" id="{D4452A23-D94C-4C00-90F6-11DA7E41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37" y="2705097"/>
              <a:ext cx="9525" cy="9525"/>
            </a:xfrm>
            <a:custGeom>
              <a:avLst/>
              <a:gdLst>
                <a:gd name="T0" fmla="*/ 81476850 w 9525"/>
                <a:gd name="T1" fmla="*/ 1432 h 9525"/>
                <a:gd name="T2" fmla="*/ 33385125 w 9525"/>
                <a:gd name="T3" fmla="*/ 11529 h 9525"/>
                <a:gd name="T4" fmla="*/ 81476850 w 9525"/>
                <a:gd name="T5" fmla="*/ 143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54" y="1432"/>
                  </a:moveTo>
                  <a:cubicBezTo>
                    <a:pt x="838" y="-4283"/>
                    <a:pt x="-3448" y="8766"/>
                    <a:pt x="3505" y="11529"/>
                  </a:cubicBezTo>
                  <a:cubicBezTo>
                    <a:pt x="8173" y="6957"/>
                    <a:pt x="-781" y="3432"/>
                    <a:pt x="8554" y="1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3" name="Freeform: Shape 1708">
              <a:extLst>
                <a:ext uri="{FF2B5EF4-FFF2-40B4-BE49-F238E27FC236}">
                  <a16:creationId xmlns:a16="http://schemas.microsoft.com/office/drawing/2014/main" id="{7F1A77BA-5A10-442E-AB19-AC6B23DDF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662" y="2917673"/>
              <a:ext cx="9525" cy="9525"/>
            </a:xfrm>
            <a:custGeom>
              <a:avLst/>
              <a:gdLst>
                <a:gd name="T0" fmla="*/ 88915875 w 9525"/>
                <a:gd name="T1" fmla="*/ 16573500 h 9525"/>
                <a:gd name="T2" fmla="*/ 0 w 9525"/>
                <a:gd name="T3" fmla="*/ 34718625 h 9525"/>
                <a:gd name="T4" fmla="*/ 48996600 w 9525"/>
                <a:gd name="T5" fmla="*/ 55578375 h 9525"/>
                <a:gd name="T6" fmla="*/ 88915875 w 9525"/>
                <a:gd name="T7" fmla="*/ 1657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1740"/>
                  </a:moveTo>
                  <a:cubicBezTo>
                    <a:pt x="7144" y="-832"/>
                    <a:pt x="286" y="-832"/>
                    <a:pt x="0" y="3645"/>
                  </a:cubicBezTo>
                  <a:cubicBezTo>
                    <a:pt x="2477" y="3835"/>
                    <a:pt x="3810" y="4883"/>
                    <a:pt x="5144" y="5835"/>
                  </a:cubicBezTo>
                  <a:cubicBezTo>
                    <a:pt x="5048" y="2787"/>
                    <a:pt x="8001" y="3168"/>
                    <a:pt x="9335" y="17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4" name="Freeform: Shape 1709">
              <a:extLst>
                <a:ext uri="{FF2B5EF4-FFF2-40B4-BE49-F238E27FC236}">
                  <a16:creationId xmlns:a16="http://schemas.microsoft.com/office/drawing/2014/main" id="{7898C949-9354-44AF-B893-606664FED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83" y="2252516"/>
              <a:ext cx="9525" cy="9525"/>
            </a:xfrm>
            <a:custGeom>
              <a:avLst/>
              <a:gdLst>
                <a:gd name="T0" fmla="*/ 3038475 w 9525"/>
                <a:gd name="T1" fmla="*/ 7743825 h 9525"/>
                <a:gd name="T2" fmla="*/ 71085075 w 9525"/>
                <a:gd name="T3" fmla="*/ 15906750 h 9525"/>
                <a:gd name="T4" fmla="*/ 3038475 w 9525"/>
                <a:gd name="T5" fmla="*/ 774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9" y="813"/>
                  </a:moveTo>
                  <a:cubicBezTo>
                    <a:pt x="-1871" y="6433"/>
                    <a:pt x="7940" y="7671"/>
                    <a:pt x="7463" y="1670"/>
                  </a:cubicBezTo>
                  <a:cubicBezTo>
                    <a:pt x="2510" y="1289"/>
                    <a:pt x="4225" y="-1282"/>
                    <a:pt x="319" y="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5" name="Freeform: Shape 1710">
              <a:extLst>
                <a:ext uri="{FF2B5EF4-FFF2-40B4-BE49-F238E27FC236}">
                  <a16:creationId xmlns:a16="http://schemas.microsoft.com/office/drawing/2014/main" id="{C2575FDB-E458-4DBD-90F3-C75282620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320" y="2151616"/>
              <a:ext cx="9525" cy="9525"/>
            </a:xfrm>
            <a:custGeom>
              <a:avLst/>
              <a:gdLst>
                <a:gd name="T0" fmla="*/ 354 w 9525"/>
                <a:gd name="T1" fmla="*/ 8178 h 9525"/>
                <a:gd name="T2" fmla="*/ 16451 w 9525"/>
                <a:gd name="T3" fmla="*/ 8654 h 9525"/>
                <a:gd name="T4" fmla="*/ 3211 w 9525"/>
                <a:gd name="T5" fmla="*/ 844 h 9525"/>
                <a:gd name="T6" fmla="*/ 354 w 9525"/>
                <a:gd name="T7" fmla="*/ 81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54" y="8178"/>
                  </a:moveTo>
                  <a:cubicBezTo>
                    <a:pt x="7117" y="9892"/>
                    <a:pt x="13403" y="15226"/>
                    <a:pt x="16451" y="8654"/>
                  </a:cubicBezTo>
                  <a:cubicBezTo>
                    <a:pt x="13784" y="5797"/>
                    <a:pt x="8736" y="-2681"/>
                    <a:pt x="3211" y="844"/>
                  </a:cubicBezTo>
                  <a:cubicBezTo>
                    <a:pt x="7783" y="2844"/>
                    <a:pt x="-1932" y="3130"/>
                    <a:pt x="354" y="8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6" name="Freeform: Shape 1711">
              <a:extLst>
                <a:ext uri="{FF2B5EF4-FFF2-40B4-BE49-F238E27FC236}">
                  <a16:creationId xmlns:a16="http://schemas.microsoft.com/office/drawing/2014/main" id="{4FB54E8A-0354-4A69-B0EA-62A35BB7D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451" y="2227421"/>
              <a:ext cx="9525" cy="9525"/>
            </a:xfrm>
            <a:custGeom>
              <a:avLst/>
              <a:gdLst>
                <a:gd name="T0" fmla="*/ 28889325 w 9525"/>
                <a:gd name="T1" fmla="*/ 76209525 h 9525"/>
                <a:gd name="T2" fmla="*/ 70618350 w 9525"/>
                <a:gd name="T3" fmla="*/ 22679025 h 9525"/>
                <a:gd name="T4" fmla="*/ 5295900 w 9525"/>
                <a:gd name="T5" fmla="*/ 0 h 9525"/>
                <a:gd name="T6" fmla="*/ 2888932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33" y="8001"/>
                  </a:moveTo>
                  <a:cubicBezTo>
                    <a:pt x="2366" y="3715"/>
                    <a:pt x="7033" y="5334"/>
                    <a:pt x="7414" y="2381"/>
                  </a:cubicBezTo>
                  <a:cubicBezTo>
                    <a:pt x="3985" y="2286"/>
                    <a:pt x="3795" y="191"/>
                    <a:pt x="556" y="0"/>
                  </a:cubicBezTo>
                  <a:cubicBezTo>
                    <a:pt x="-206" y="3715"/>
                    <a:pt x="-777" y="7334"/>
                    <a:pt x="3033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7" name="Freeform: Shape 1712">
              <a:extLst>
                <a:ext uri="{FF2B5EF4-FFF2-40B4-BE49-F238E27FC236}">
                  <a16:creationId xmlns:a16="http://schemas.microsoft.com/office/drawing/2014/main" id="{DD0A1211-5AD2-4DCB-9E39-A518A5CBD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838" y="2736913"/>
              <a:ext cx="9525" cy="9525"/>
            </a:xfrm>
            <a:custGeom>
              <a:avLst/>
              <a:gdLst>
                <a:gd name="T0" fmla="*/ 11506200 w 9525"/>
                <a:gd name="T1" fmla="*/ 0 h 9525"/>
                <a:gd name="T2" fmla="*/ 33280350 w 9525"/>
                <a:gd name="T3" fmla="*/ 9525 h 9525"/>
                <a:gd name="T4" fmla="*/ 11506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08" y="0"/>
                  </a:moveTo>
                  <a:cubicBezTo>
                    <a:pt x="1875" y="3239"/>
                    <a:pt x="-3173" y="10097"/>
                    <a:pt x="3494" y="9525"/>
                  </a:cubicBezTo>
                  <a:cubicBezTo>
                    <a:pt x="3970" y="5525"/>
                    <a:pt x="5685" y="762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8" name="Freeform: Shape 1713">
              <a:extLst>
                <a:ext uri="{FF2B5EF4-FFF2-40B4-BE49-F238E27FC236}">
                  <a16:creationId xmlns:a16="http://schemas.microsoft.com/office/drawing/2014/main" id="{554181DE-D890-4AC4-AC6D-8DB9F41D6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188" y="2679118"/>
              <a:ext cx="9525" cy="9525"/>
            </a:xfrm>
            <a:custGeom>
              <a:avLst/>
              <a:gdLst>
                <a:gd name="T0" fmla="*/ 0 w 9525"/>
                <a:gd name="T1" fmla="*/ 32461200 h 9525"/>
                <a:gd name="T2" fmla="*/ 12763 w 9525"/>
                <a:gd name="T3" fmla="*/ 18849975 h 9525"/>
                <a:gd name="T4" fmla="*/ 0 w 9525"/>
                <a:gd name="T5" fmla="*/ 32461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408"/>
                  </a:moveTo>
                  <a:cubicBezTo>
                    <a:pt x="6953" y="1979"/>
                    <a:pt x="9906" y="6265"/>
                    <a:pt x="12763" y="1979"/>
                  </a:cubicBezTo>
                  <a:cubicBezTo>
                    <a:pt x="8858" y="-2307"/>
                    <a:pt x="3048" y="1408"/>
                    <a:pt x="0" y="3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09" name="Freeform: Shape 1714">
              <a:extLst>
                <a:ext uri="{FF2B5EF4-FFF2-40B4-BE49-F238E27FC236}">
                  <a16:creationId xmlns:a16="http://schemas.microsoft.com/office/drawing/2014/main" id="{365E5FD5-ABE0-4360-B748-D84157937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770" y="2121828"/>
              <a:ext cx="9525" cy="9525"/>
            </a:xfrm>
            <a:custGeom>
              <a:avLst/>
              <a:gdLst>
                <a:gd name="T0" fmla="*/ 0 w 9525"/>
                <a:gd name="T1" fmla="*/ 10629 h 9525"/>
                <a:gd name="T2" fmla="*/ 65322450 w 9525"/>
                <a:gd name="T3" fmla="*/ 723 h 9525"/>
                <a:gd name="T4" fmla="*/ 0 w 9525"/>
                <a:gd name="T5" fmla="*/ 106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629"/>
                  </a:moveTo>
                  <a:cubicBezTo>
                    <a:pt x="9144" y="11105"/>
                    <a:pt x="1619" y="3866"/>
                    <a:pt x="6858" y="723"/>
                  </a:cubicBezTo>
                  <a:cubicBezTo>
                    <a:pt x="-1333" y="-2611"/>
                    <a:pt x="1524" y="6438"/>
                    <a:pt x="0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0" name="Freeform: Shape 1715">
              <a:extLst>
                <a:ext uri="{FF2B5EF4-FFF2-40B4-BE49-F238E27FC236}">
                  <a16:creationId xmlns:a16="http://schemas.microsoft.com/office/drawing/2014/main" id="{22FDA40D-62B3-44CC-BCC4-36C9AC9E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22" y="2312099"/>
              <a:ext cx="9525" cy="9525"/>
            </a:xfrm>
            <a:custGeom>
              <a:avLst/>
              <a:gdLst>
                <a:gd name="T0" fmla="*/ 70237350 w 9525"/>
                <a:gd name="T1" fmla="*/ 22679025 h 9525"/>
                <a:gd name="T2" fmla="*/ 4914900 w 9525"/>
                <a:gd name="T3" fmla="*/ 0 h 9525"/>
                <a:gd name="T4" fmla="*/ 63884175 w 9525"/>
                <a:gd name="T5" fmla="*/ 66227325 h 9525"/>
                <a:gd name="T6" fmla="*/ 70237350 w 9525"/>
                <a:gd name="T7" fmla="*/ 2267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2381"/>
                  </a:moveTo>
                  <a:cubicBezTo>
                    <a:pt x="4230" y="2095"/>
                    <a:pt x="1944" y="1333"/>
                    <a:pt x="516" y="0"/>
                  </a:cubicBezTo>
                  <a:cubicBezTo>
                    <a:pt x="-1485" y="4953"/>
                    <a:pt x="2706" y="5905"/>
                    <a:pt x="6707" y="6953"/>
                  </a:cubicBezTo>
                  <a:cubicBezTo>
                    <a:pt x="6897" y="5334"/>
                    <a:pt x="7088" y="3810"/>
                    <a:pt x="7374" y="2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1" name="Freeform: Shape 1716">
              <a:extLst>
                <a:ext uri="{FF2B5EF4-FFF2-40B4-BE49-F238E27FC236}">
                  <a16:creationId xmlns:a16="http://schemas.microsoft.com/office/drawing/2014/main" id="{C084B21A-50A6-4BA1-8AEF-986B520A0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051" y="2201513"/>
              <a:ext cx="19050" cy="28575"/>
            </a:xfrm>
            <a:custGeom>
              <a:avLst/>
              <a:gdLst>
                <a:gd name="T0" fmla="*/ 0 w 19050"/>
                <a:gd name="T1" fmla="*/ 26956 h 28575"/>
                <a:gd name="T2" fmla="*/ 8858 w 19050"/>
                <a:gd name="T3" fmla="*/ 28099 h 28575"/>
                <a:gd name="T4" fmla="*/ 7525 w 19050"/>
                <a:gd name="T5" fmla="*/ 37147 h 28575"/>
                <a:gd name="T6" fmla="*/ 20764 w 19050"/>
                <a:gd name="T7" fmla="*/ 32671 h 28575"/>
                <a:gd name="T8" fmla="*/ 18288 w 19050"/>
                <a:gd name="T9" fmla="*/ 24670 h 28575"/>
                <a:gd name="T10" fmla="*/ 13906 w 19050"/>
                <a:gd name="T11" fmla="*/ 30290 h 28575"/>
                <a:gd name="T12" fmla="*/ 9430 w 19050"/>
                <a:gd name="T13" fmla="*/ 23527 h 28575"/>
                <a:gd name="T14" fmla="*/ 17621 w 19050"/>
                <a:gd name="T15" fmla="*/ 16859 h 28575"/>
                <a:gd name="T16" fmla="*/ 16478 w 19050"/>
                <a:gd name="T17" fmla="*/ 12097 h 28575"/>
                <a:gd name="T18" fmla="*/ 5620 w 19050"/>
                <a:gd name="T19" fmla="*/ 0 h 28575"/>
                <a:gd name="T20" fmla="*/ 3048 w 19050"/>
                <a:gd name="T21" fmla="*/ 18193 h 28575"/>
                <a:gd name="T22" fmla="*/ 10763 w 19050"/>
                <a:gd name="T23" fmla="*/ 14573 h 28575"/>
                <a:gd name="T24" fmla="*/ 0 w 19050"/>
                <a:gd name="T25" fmla="*/ 26956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28575">
                  <a:moveTo>
                    <a:pt x="0" y="26956"/>
                  </a:moveTo>
                  <a:cubicBezTo>
                    <a:pt x="2953" y="30194"/>
                    <a:pt x="4381" y="27718"/>
                    <a:pt x="8858" y="28099"/>
                  </a:cubicBezTo>
                  <a:cubicBezTo>
                    <a:pt x="8382" y="31147"/>
                    <a:pt x="8001" y="34099"/>
                    <a:pt x="7525" y="37147"/>
                  </a:cubicBezTo>
                  <a:cubicBezTo>
                    <a:pt x="14668" y="36100"/>
                    <a:pt x="15145" y="31528"/>
                    <a:pt x="20764" y="32671"/>
                  </a:cubicBezTo>
                  <a:cubicBezTo>
                    <a:pt x="17526" y="32290"/>
                    <a:pt x="25241" y="25527"/>
                    <a:pt x="18288" y="24670"/>
                  </a:cubicBezTo>
                  <a:cubicBezTo>
                    <a:pt x="18288" y="28194"/>
                    <a:pt x="17050" y="30290"/>
                    <a:pt x="13906" y="30290"/>
                  </a:cubicBezTo>
                  <a:cubicBezTo>
                    <a:pt x="10382" y="29432"/>
                    <a:pt x="10954" y="25813"/>
                    <a:pt x="9430" y="23527"/>
                  </a:cubicBezTo>
                  <a:cubicBezTo>
                    <a:pt x="12763" y="22003"/>
                    <a:pt x="16859" y="21241"/>
                    <a:pt x="17621" y="16859"/>
                  </a:cubicBezTo>
                  <a:cubicBezTo>
                    <a:pt x="15621" y="16383"/>
                    <a:pt x="16002" y="14192"/>
                    <a:pt x="16478" y="12097"/>
                  </a:cubicBezTo>
                  <a:cubicBezTo>
                    <a:pt x="3143" y="11430"/>
                    <a:pt x="12192" y="4667"/>
                    <a:pt x="5620" y="0"/>
                  </a:cubicBezTo>
                  <a:cubicBezTo>
                    <a:pt x="4000" y="5715"/>
                    <a:pt x="4477" y="12287"/>
                    <a:pt x="3048" y="18193"/>
                  </a:cubicBezTo>
                  <a:cubicBezTo>
                    <a:pt x="8572" y="20193"/>
                    <a:pt x="7239" y="14764"/>
                    <a:pt x="10763" y="14573"/>
                  </a:cubicBezTo>
                  <a:cubicBezTo>
                    <a:pt x="11049" y="22955"/>
                    <a:pt x="3619" y="22860"/>
                    <a:pt x="0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2" name="Freeform: Shape 1717">
              <a:extLst>
                <a:ext uri="{FF2B5EF4-FFF2-40B4-BE49-F238E27FC236}">
                  <a16:creationId xmlns:a16="http://schemas.microsoft.com/office/drawing/2014/main" id="{2773C5FD-9F51-4588-8114-2B2189E97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765" y="2399252"/>
              <a:ext cx="9525" cy="9525"/>
            </a:xfrm>
            <a:custGeom>
              <a:avLst/>
              <a:gdLst>
                <a:gd name="T0" fmla="*/ 9953 w 9525"/>
                <a:gd name="T1" fmla="*/ 39014400 h 9525"/>
                <a:gd name="T2" fmla="*/ 2809 w 9525"/>
                <a:gd name="T3" fmla="*/ 30851475 h 9525"/>
                <a:gd name="T4" fmla="*/ 1476 w 9525"/>
                <a:gd name="T5" fmla="*/ 0 h 9525"/>
                <a:gd name="T6" fmla="*/ 3952 w 9525"/>
                <a:gd name="T7" fmla="*/ 76209525 h 9525"/>
                <a:gd name="T8" fmla="*/ 9953 w 9525"/>
                <a:gd name="T9" fmla="*/ 3901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953" y="4096"/>
                  </a:moveTo>
                  <a:cubicBezTo>
                    <a:pt x="5095" y="3620"/>
                    <a:pt x="6714" y="1143"/>
                    <a:pt x="2809" y="3239"/>
                  </a:cubicBezTo>
                  <a:cubicBezTo>
                    <a:pt x="2619" y="2000"/>
                    <a:pt x="3190" y="286"/>
                    <a:pt x="1476" y="0"/>
                  </a:cubicBezTo>
                  <a:cubicBezTo>
                    <a:pt x="-2334" y="2381"/>
                    <a:pt x="2238" y="5334"/>
                    <a:pt x="3952" y="8001"/>
                  </a:cubicBezTo>
                  <a:cubicBezTo>
                    <a:pt x="4524" y="5144"/>
                    <a:pt x="9953" y="7715"/>
                    <a:pt x="9953" y="4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3" name="Freeform: Shape 1718">
              <a:extLst>
                <a:ext uri="{FF2B5EF4-FFF2-40B4-BE49-F238E27FC236}">
                  <a16:creationId xmlns:a16="http://schemas.microsoft.com/office/drawing/2014/main" id="{ADA48A5E-9D3C-4C5F-BE38-2DF4C2864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145" y="2410386"/>
              <a:ext cx="9525" cy="9525"/>
            </a:xfrm>
            <a:custGeom>
              <a:avLst/>
              <a:gdLst>
                <a:gd name="T0" fmla="*/ 75304650 w 9525"/>
                <a:gd name="T1" fmla="*/ 1009650 h 9525"/>
                <a:gd name="T2" fmla="*/ 0 w 9525"/>
                <a:gd name="T3" fmla="*/ 50006250 h 9525"/>
                <a:gd name="T4" fmla="*/ 48987075 w 9525"/>
                <a:gd name="T5" fmla="*/ 70866000 h 9525"/>
                <a:gd name="T6" fmla="*/ 75304650 w 9525"/>
                <a:gd name="T7" fmla="*/ 1009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06"/>
                  </a:moveTo>
                  <a:cubicBezTo>
                    <a:pt x="2953" y="-751"/>
                    <a:pt x="2857" y="3821"/>
                    <a:pt x="0" y="5250"/>
                  </a:cubicBezTo>
                  <a:cubicBezTo>
                    <a:pt x="2381" y="5440"/>
                    <a:pt x="3810" y="6488"/>
                    <a:pt x="5143" y="7440"/>
                  </a:cubicBezTo>
                  <a:cubicBezTo>
                    <a:pt x="5334" y="3154"/>
                    <a:pt x="12192" y="4773"/>
                    <a:pt x="79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4" name="Freeform: Shape 1719">
              <a:extLst>
                <a:ext uri="{FF2B5EF4-FFF2-40B4-BE49-F238E27FC236}">
                  <a16:creationId xmlns:a16="http://schemas.microsoft.com/office/drawing/2014/main" id="{2B0A4B47-1B84-4057-8464-3365C236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279" y="2145915"/>
              <a:ext cx="9525" cy="9525"/>
            </a:xfrm>
            <a:custGeom>
              <a:avLst/>
              <a:gdLst>
                <a:gd name="T0" fmla="*/ 63179325 w 9525"/>
                <a:gd name="T1" fmla="*/ 58712100 h 9525"/>
                <a:gd name="T2" fmla="*/ 69532500 w 9525"/>
                <a:gd name="T3" fmla="*/ 16068675 h 9525"/>
                <a:gd name="T4" fmla="*/ 2400300 w 9525"/>
                <a:gd name="T5" fmla="*/ 7905750 h 9525"/>
                <a:gd name="T6" fmla="*/ 63179325 w 9525"/>
                <a:gd name="T7" fmla="*/ 58712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164"/>
                  </a:moveTo>
                  <a:cubicBezTo>
                    <a:pt x="6824" y="4640"/>
                    <a:pt x="7110" y="3116"/>
                    <a:pt x="7300" y="1687"/>
                  </a:cubicBezTo>
                  <a:cubicBezTo>
                    <a:pt x="2442" y="1211"/>
                    <a:pt x="4062" y="-1266"/>
                    <a:pt x="252" y="830"/>
                  </a:cubicBezTo>
                  <a:cubicBezTo>
                    <a:pt x="-891" y="4640"/>
                    <a:pt x="1966" y="5973"/>
                    <a:pt x="6633" y="6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5" name="Freeform: Shape 1720">
              <a:extLst>
                <a:ext uri="{FF2B5EF4-FFF2-40B4-BE49-F238E27FC236}">
                  <a16:creationId xmlns:a16="http://schemas.microsoft.com/office/drawing/2014/main" id="{228D1F39-6D82-4890-BE26-48619F370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816" y="2163318"/>
              <a:ext cx="9525" cy="9525"/>
            </a:xfrm>
            <a:custGeom>
              <a:avLst/>
              <a:gdLst>
                <a:gd name="T0" fmla="*/ 58969275 w 9525"/>
                <a:gd name="T1" fmla="*/ 34480500 h 9525"/>
                <a:gd name="T2" fmla="*/ 12696825 w 9525"/>
                <a:gd name="T3" fmla="*/ 0 h 9525"/>
                <a:gd name="T4" fmla="*/ 0 w 9525"/>
                <a:gd name="T5" fmla="*/ 86191725 h 9525"/>
                <a:gd name="T6" fmla="*/ 58969275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3620"/>
                  </a:moveTo>
                  <a:cubicBezTo>
                    <a:pt x="3715" y="2953"/>
                    <a:pt x="3524" y="762"/>
                    <a:pt x="1333" y="0"/>
                  </a:cubicBezTo>
                  <a:cubicBezTo>
                    <a:pt x="667" y="5620"/>
                    <a:pt x="2667" y="4572"/>
                    <a:pt x="0" y="9049"/>
                  </a:cubicBezTo>
                  <a:cubicBezTo>
                    <a:pt x="5525" y="11049"/>
                    <a:pt x="3238" y="4382"/>
                    <a:pt x="6191" y="3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6" name="Freeform: Shape 1721">
              <a:extLst>
                <a:ext uri="{FF2B5EF4-FFF2-40B4-BE49-F238E27FC236}">
                  <a16:creationId xmlns:a16="http://schemas.microsoft.com/office/drawing/2014/main" id="{A5A541DC-76B8-4879-BC6E-7D2E85D42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78" y="2355818"/>
              <a:ext cx="9525" cy="9525"/>
            </a:xfrm>
            <a:custGeom>
              <a:avLst/>
              <a:gdLst>
                <a:gd name="T0" fmla="*/ 8382 w 9525"/>
                <a:gd name="T1" fmla="*/ 5429 h 9525"/>
                <a:gd name="T2" fmla="*/ 12097 w 9525"/>
                <a:gd name="T3" fmla="*/ 4381 h 9525"/>
                <a:gd name="T4" fmla="*/ 1905 w 9525"/>
                <a:gd name="T5" fmla="*/ 0 h 9525"/>
                <a:gd name="T6" fmla="*/ 0 w 9525"/>
                <a:gd name="T7" fmla="*/ 13621 h 9525"/>
                <a:gd name="T8" fmla="*/ 8382 w 9525"/>
                <a:gd name="T9" fmla="*/ 5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382" y="5429"/>
                  </a:moveTo>
                  <a:cubicBezTo>
                    <a:pt x="9811" y="5239"/>
                    <a:pt x="11906" y="5810"/>
                    <a:pt x="12097" y="4381"/>
                  </a:cubicBezTo>
                  <a:cubicBezTo>
                    <a:pt x="5048" y="2953"/>
                    <a:pt x="7906" y="2857"/>
                    <a:pt x="1905" y="0"/>
                  </a:cubicBezTo>
                  <a:cubicBezTo>
                    <a:pt x="3524" y="4572"/>
                    <a:pt x="2762" y="9620"/>
                    <a:pt x="0" y="13621"/>
                  </a:cubicBezTo>
                  <a:cubicBezTo>
                    <a:pt x="6763" y="15240"/>
                    <a:pt x="2762" y="5048"/>
                    <a:pt x="8382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7" name="Freeform: Shape 1722">
              <a:extLst>
                <a:ext uri="{FF2B5EF4-FFF2-40B4-BE49-F238E27FC236}">
                  <a16:creationId xmlns:a16="http://schemas.microsoft.com/office/drawing/2014/main" id="{584BA1B0-7ACF-43C5-981A-DE030E80A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075" y="2091119"/>
              <a:ext cx="9525" cy="9525"/>
            </a:xfrm>
            <a:custGeom>
              <a:avLst/>
              <a:gdLst>
                <a:gd name="T0" fmla="*/ 73 w 9525"/>
                <a:gd name="T1" fmla="*/ 10382 h 9525"/>
                <a:gd name="T2" fmla="*/ 10170 w 9525"/>
                <a:gd name="T3" fmla="*/ 2381 h 9525"/>
                <a:gd name="T4" fmla="*/ 3312 w 9525"/>
                <a:gd name="T5" fmla="*/ 0 h 9525"/>
                <a:gd name="T6" fmla="*/ 73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" y="10382"/>
                  </a:moveTo>
                  <a:cubicBezTo>
                    <a:pt x="6169" y="10763"/>
                    <a:pt x="9694" y="8287"/>
                    <a:pt x="10170" y="2381"/>
                  </a:cubicBezTo>
                  <a:cubicBezTo>
                    <a:pt x="6741" y="2286"/>
                    <a:pt x="6455" y="190"/>
                    <a:pt x="3312" y="0"/>
                  </a:cubicBezTo>
                  <a:cubicBezTo>
                    <a:pt x="3502" y="4858"/>
                    <a:pt x="-593" y="4953"/>
                    <a:pt x="73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8" name="Freeform: Shape 1723">
              <a:extLst>
                <a:ext uri="{FF2B5EF4-FFF2-40B4-BE49-F238E27FC236}">
                  <a16:creationId xmlns:a16="http://schemas.microsoft.com/office/drawing/2014/main" id="{7B233301-B00C-4058-8EFC-1073F806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659" y="2472785"/>
              <a:ext cx="9525" cy="9525"/>
            </a:xfrm>
            <a:custGeom>
              <a:avLst/>
              <a:gdLst>
                <a:gd name="T0" fmla="*/ 13102 w 9525"/>
                <a:gd name="T1" fmla="*/ 10858 h 9525"/>
                <a:gd name="T2" fmla="*/ 18150 w 9525"/>
                <a:gd name="T3" fmla="*/ 667 h 9525"/>
                <a:gd name="T4" fmla="*/ 10245 w 9525"/>
                <a:gd name="T5" fmla="*/ 5810 h 9525"/>
                <a:gd name="T6" fmla="*/ 5577 w 9525"/>
                <a:gd name="T7" fmla="*/ 667 h 9525"/>
                <a:gd name="T8" fmla="*/ 3387 w 9525"/>
                <a:gd name="T9" fmla="*/ 3429 h 9525"/>
                <a:gd name="T10" fmla="*/ 243 w 9525"/>
                <a:gd name="T11" fmla="*/ 0 h 9525"/>
                <a:gd name="T12" fmla="*/ 1101 w 9525"/>
                <a:gd name="T13" fmla="*/ 6286 h 9525"/>
                <a:gd name="T14" fmla="*/ 13102 w 9525"/>
                <a:gd name="T15" fmla="*/ 1085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102" y="10858"/>
                  </a:moveTo>
                  <a:cubicBezTo>
                    <a:pt x="15007" y="7715"/>
                    <a:pt x="18436" y="6286"/>
                    <a:pt x="18150" y="667"/>
                  </a:cubicBezTo>
                  <a:cubicBezTo>
                    <a:pt x="11959" y="-1619"/>
                    <a:pt x="15674" y="7239"/>
                    <a:pt x="10245" y="5810"/>
                  </a:cubicBezTo>
                  <a:cubicBezTo>
                    <a:pt x="9578" y="3524"/>
                    <a:pt x="8054" y="1810"/>
                    <a:pt x="5577" y="667"/>
                  </a:cubicBezTo>
                  <a:cubicBezTo>
                    <a:pt x="5006" y="1810"/>
                    <a:pt x="5101" y="3619"/>
                    <a:pt x="3387" y="3429"/>
                  </a:cubicBezTo>
                  <a:cubicBezTo>
                    <a:pt x="3291" y="1715"/>
                    <a:pt x="1767" y="857"/>
                    <a:pt x="243" y="0"/>
                  </a:cubicBezTo>
                  <a:cubicBezTo>
                    <a:pt x="-233" y="2572"/>
                    <a:pt x="-42" y="4763"/>
                    <a:pt x="1101" y="6286"/>
                  </a:cubicBezTo>
                  <a:cubicBezTo>
                    <a:pt x="6530" y="4953"/>
                    <a:pt x="10340" y="7048"/>
                    <a:pt x="13102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19" name="Freeform: Shape 1724">
              <a:extLst>
                <a:ext uri="{FF2B5EF4-FFF2-40B4-BE49-F238E27FC236}">
                  <a16:creationId xmlns:a16="http://schemas.microsoft.com/office/drawing/2014/main" id="{2CC06945-C920-4118-9C8A-854FA50F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358" y="2616613"/>
              <a:ext cx="9525" cy="9525"/>
            </a:xfrm>
            <a:custGeom>
              <a:avLst/>
              <a:gdLst>
                <a:gd name="T0" fmla="*/ 51892200 w 9525"/>
                <a:gd name="T1" fmla="*/ 0 h 9525"/>
                <a:gd name="T2" fmla="*/ 29213175 w 9525"/>
                <a:gd name="T3" fmla="*/ 16669 h 9525"/>
                <a:gd name="T4" fmla="*/ 5189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8" y="0"/>
                  </a:moveTo>
                  <a:cubicBezTo>
                    <a:pt x="2591" y="1905"/>
                    <a:pt x="-3791" y="12287"/>
                    <a:pt x="3067" y="16669"/>
                  </a:cubicBezTo>
                  <a:cubicBezTo>
                    <a:pt x="-1601" y="10477"/>
                    <a:pt x="15068" y="6001"/>
                    <a:pt x="5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0" name="Freeform: Shape 1725">
              <a:extLst>
                <a:ext uri="{FF2B5EF4-FFF2-40B4-BE49-F238E27FC236}">
                  <a16:creationId xmlns:a16="http://schemas.microsoft.com/office/drawing/2014/main" id="{4371EBB0-125C-4E95-BB05-C7AB51FEE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858" y="2345707"/>
              <a:ext cx="9525" cy="9525"/>
            </a:xfrm>
            <a:custGeom>
              <a:avLst/>
              <a:gdLst>
                <a:gd name="T0" fmla="*/ 82562700 w 9525"/>
                <a:gd name="T1" fmla="*/ 49139475 h 9525"/>
                <a:gd name="T2" fmla="*/ 0 w 9525"/>
                <a:gd name="T3" fmla="*/ 23736300 h 9525"/>
                <a:gd name="T4" fmla="*/ 82562700 w 9525"/>
                <a:gd name="T5" fmla="*/ 49139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5159"/>
                  </a:moveTo>
                  <a:cubicBezTo>
                    <a:pt x="11144" y="-175"/>
                    <a:pt x="857" y="-1890"/>
                    <a:pt x="0" y="2492"/>
                  </a:cubicBezTo>
                  <a:cubicBezTo>
                    <a:pt x="5239" y="1920"/>
                    <a:pt x="4286" y="5254"/>
                    <a:pt x="8668" y="5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1" name="Freeform: Shape 1726">
              <a:extLst>
                <a:ext uri="{FF2B5EF4-FFF2-40B4-BE49-F238E27FC236}">
                  <a16:creationId xmlns:a16="http://schemas.microsoft.com/office/drawing/2014/main" id="{173DDF57-E105-4491-92A3-8E67DB2C7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522" y="2440484"/>
              <a:ext cx="9525" cy="9525"/>
            </a:xfrm>
            <a:custGeom>
              <a:avLst/>
              <a:gdLst>
                <a:gd name="T0" fmla="*/ 0 w 9525"/>
                <a:gd name="T1" fmla="*/ 5345 h 9525"/>
                <a:gd name="T2" fmla="*/ 11049 w 9525"/>
                <a:gd name="T3" fmla="*/ 15918 h 9525"/>
                <a:gd name="T4" fmla="*/ 13049 w 9525"/>
                <a:gd name="T5" fmla="*/ 14584 h 9525"/>
                <a:gd name="T6" fmla="*/ 13430 w 9525"/>
                <a:gd name="T7" fmla="*/ 11536 h 9525"/>
                <a:gd name="T8" fmla="*/ 11335 w 9525"/>
                <a:gd name="T9" fmla="*/ 487 h 9525"/>
                <a:gd name="T10" fmla="*/ 0 w 9525"/>
                <a:gd name="T11" fmla="*/ 534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345"/>
                  </a:moveTo>
                  <a:cubicBezTo>
                    <a:pt x="8668" y="5726"/>
                    <a:pt x="4096" y="14584"/>
                    <a:pt x="11049" y="15918"/>
                  </a:cubicBezTo>
                  <a:cubicBezTo>
                    <a:pt x="11335" y="14965"/>
                    <a:pt x="11621" y="14108"/>
                    <a:pt x="13049" y="14584"/>
                  </a:cubicBezTo>
                  <a:cubicBezTo>
                    <a:pt x="13144" y="13632"/>
                    <a:pt x="13335" y="12584"/>
                    <a:pt x="13430" y="11536"/>
                  </a:cubicBezTo>
                  <a:cubicBezTo>
                    <a:pt x="4667" y="10584"/>
                    <a:pt x="15430" y="2107"/>
                    <a:pt x="11335" y="487"/>
                  </a:cubicBezTo>
                  <a:cubicBezTo>
                    <a:pt x="4953" y="-846"/>
                    <a:pt x="952" y="487"/>
                    <a:pt x="0" y="5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2" name="Freeform: Shape 1727">
              <a:extLst>
                <a:ext uri="{FF2B5EF4-FFF2-40B4-BE49-F238E27FC236}">
                  <a16:creationId xmlns:a16="http://schemas.microsoft.com/office/drawing/2014/main" id="{7CBCAB84-4F28-45C4-8002-93E87FAA5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522" y="2067526"/>
              <a:ext cx="9525" cy="9525"/>
            </a:xfrm>
            <a:custGeom>
              <a:avLst/>
              <a:gdLst>
                <a:gd name="T0" fmla="*/ 14582775 w 9525"/>
                <a:gd name="T1" fmla="*/ 10639 h 9525"/>
                <a:gd name="T2" fmla="*/ 62664975 w 9525"/>
                <a:gd name="T3" fmla="*/ 447 h 9525"/>
                <a:gd name="T4" fmla="*/ 14582775 w 9525"/>
                <a:gd name="T5" fmla="*/ 1063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1" y="10639"/>
                  </a:moveTo>
                  <a:cubicBezTo>
                    <a:pt x="2007" y="5876"/>
                    <a:pt x="4769" y="3685"/>
                    <a:pt x="6579" y="447"/>
                  </a:cubicBezTo>
                  <a:cubicBezTo>
                    <a:pt x="293" y="-2315"/>
                    <a:pt x="-1708" y="8543"/>
                    <a:pt x="1531" y="10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3" name="Freeform: Shape 1728">
              <a:extLst>
                <a:ext uri="{FF2B5EF4-FFF2-40B4-BE49-F238E27FC236}">
                  <a16:creationId xmlns:a16="http://schemas.microsoft.com/office/drawing/2014/main" id="{93EEB69D-AA5D-42F9-9DA4-A04958089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525" y="2267062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9856350 w 9525"/>
                <a:gd name="T5" fmla="*/ 61531500 h 9525"/>
                <a:gd name="T6" fmla="*/ 60788550 w 9525"/>
                <a:gd name="T7" fmla="*/ 164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127"/>
                  </a:cubicBezTo>
                  <a:cubicBezTo>
                    <a:pt x="3334" y="7889"/>
                    <a:pt x="4191" y="5888"/>
                    <a:pt x="7334" y="6460"/>
                  </a:cubicBezTo>
                  <a:cubicBezTo>
                    <a:pt x="8096" y="3698"/>
                    <a:pt x="5715" y="2936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4" name="Freeform: Shape 1729">
              <a:extLst>
                <a:ext uri="{FF2B5EF4-FFF2-40B4-BE49-F238E27FC236}">
                  <a16:creationId xmlns:a16="http://schemas.microsoft.com/office/drawing/2014/main" id="{A4046A6D-1A3A-4493-A23A-F151F1416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2605373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86191725 h 9525"/>
                <a:gd name="T4" fmla="*/ 12696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-857" y="5048"/>
                    <a:pt x="3715" y="6763"/>
                    <a:pt x="0" y="9049"/>
                  </a:cubicBezTo>
                  <a:cubicBezTo>
                    <a:pt x="7715" y="11335"/>
                    <a:pt x="6858" y="667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5" name="Freeform: Shape 1730">
              <a:extLst>
                <a:ext uri="{FF2B5EF4-FFF2-40B4-BE49-F238E27FC236}">
                  <a16:creationId xmlns:a16="http://schemas.microsoft.com/office/drawing/2014/main" id="{0AAA55BE-3041-4454-B50C-091B24E5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230" y="2029655"/>
              <a:ext cx="9525" cy="9525"/>
            </a:xfrm>
            <a:custGeom>
              <a:avLst/>
              <a:gdLst>
                <a:gd name="T0" fmla="*/ 63179325 w 9525"/>
                <a:gd name="T1" fmla="*/ 61045725 h 9525"/>
                <a:gd name="T2" fmla="*/ 55016400 w 9525"/>
                <a:gd name="T3" fmla="*/ 1162050 h 9525"/>
                <a:gd name="T4" fmla="*/ 2400300 w 9525"/>
                <a:gd name="T5" fmla="*/ 9334500 h 9525"/>
                <a:gd name="T6" fmla="*/ 63179325 w 9525"/>
                <a:gd name="T7" fmla="*/ 6104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409"/>
                  </a:moveTo>
                  <a:cubicBezTo>
                    <a:pt x="7110" y="3742"/>
                    <a:pt x="6919" y="1646"/>
                    <a:pt x="5776" y="122"/>
                  </a:cubicBezTo>
                  <a:cubicBezTo>
                    <a:pt x="3395" y="-259"/>
                    <a:pt x="1776" y="313"/>
                    <a:pt x="252" y="980"/>
                  </a:cubicBezTo>
                  <a:cubicBezTo>
                    <a:pt x="-891" y="4885"/>
                    <a:pt x="1966" y="6218"/>
                    <a:pt x="6633" y="64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6" name="Freeform: Shape 1731">
              <a:extLst>
                <a:ext uri="{FF2B5EF4-FFF2-40B4-BE49-F238E27FC236}">
                  <a16:creationId xmlns:a16="http://schemas.microsoft.com/office/drawing/2014/main" id="{ADAEC358-FB15-4B5E-AACB-206995A2E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924" y="2577941"/>
              <a:ext cx="9525" cy="19050"/>
            </a:xfrm>
            <a:custGeom>
              <a:avLst/>
              <a:gdLst>
                <a:gd name="T0" fmla="*/ 30175200 w 9525"/>
                <a:gd name="T1" fmla="*/ 0 h 19050"/>
                <a:gd name="T2" fmla="*/ 31080075 w 9525"/>
                <a:gd name="T3" fmla="*/ 24575 h 19050"/>
                <a:gd name="T4" fmla="*/ 301752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68" y="0"/>
                  </a:moveTo>
                  <a:cubicBezTo>
                    <a:pt x="-928" y="8763"/>
                    <a:pt x="-1214" y="17240"/>
                    <a:pt x="3263" y="24575"/>
                  </a:cubicBezTo>
                  <a:cubicBezTo>
                    <a:pt x="5454" y="16192"/>
                    <a:pt x="2787" y="8668"/>
                    <a:pt x="3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7" name="Freeform: Shape 1732">
              <a:extLst>
                <a:ext uri="{FF2B5EF4-FFF2-40B4-BE49-F238E27FC236}">
                  <a16:creationId xmlns:a16="http://schemas.microsoft.com/office/drawing/2014/main" id="{28B78A6B-CBBD-495D-89B4-D4A6236B6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11" y="2193893"/>
              <a:ext cx="9525" cy="9525"/>
            </a:xfrm>
            <a:custGeom>
              <a:avLst/>
              <a:gdLst>
                <a:gd name="T0" fmla="*/ 11763375 w 9525"/>
                <a:gd name="T1" fmla="*/ 0 h 9525"/>
                <a:gd name="T2" fmla="*/ 16297275 w 9525"/>
                <a:gd name="T3" fmla="*/ 88001475 h 9525"/>
                <a:gd name="T4" fmla="*/ 1176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5" y="0"/>
                  </a:moveTo>
                  <a:cubicBezTo>
                    <a:pt x="1901" y="2762"/>
                    <a:pt x="-2194" y="8572"/>
                    <a:pt x="1711" y="9239"/>
                  </a:cubicBezTo>
                  <a:cubicBezTo>
                    <a:pt x="5330" y="7525"/>
                    <a:pt x="7617" y="1714"/>
                    <a:pt x="12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8" name="Freeform: Shape 1733">
              <a:extLst>
                <a:ext uri="{FF2B5EF4-FFF2-40B4-BE49-F238E27FC236}">
                  <a16:creationId xmlns:a16="http://schemas.microsoft.com/office/drawing/2014/main" id="{DE30A95C-33EC-4CDA-8B05-067233006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047" y="2383267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143" y="-1065"/>
                    <a:pt x="2000" y="4650"/>
                    <a:pt x="0" y="7127"/>
                  </a:cubicBezTo>
                  <a:cubicBezTo>
                    <a:pt x="4953" y="7889"/>
                    <a:pt x="5715" y="3983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29" name="Freeform: Shape 1734">
              <a:extLst>
                <a:ext uri="{FF2B5EF4-FFF2-40B4-BE49-F238E27FC236}">
                  <a16:creationId xmlns:a16="http://schemas.microsoft.com/office/drawing/2014/main" id="{9D74EFDC-1430-4ED2-A9B7-E98B13A0D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431" y="2414492"/>
              <a:ext cx="9525" cy="9525"/>
            </a:xfrm>
            <a:custGeom>
              <a:avLst/>
              <a:gdLst>
                <a:gd name="T0" fmla="*/ 25374600 w 9525"/>
                <a:gd name="T1" fmla="*/ 76209525 h 9525"/>
                <a:gd name="T2" fmla="*/ 52587525 w 9525"/>
                <a:gd name="T3" fmla="*/ 6353175 h 9525"/>
                <a:gd name="T4" fmla="*/ 1781175 w 9525"/>
                <a:gd name="T5" fmla="*/ 0 h 9525"/>
                <a:gd name="T6" fmla="*/ 29003625 w 9525"/>
                <a:gd name="T7" fmla="*/ 47177325 h 9525"/>
                <a:gd name="T8" fmla="*/ 25374600 w 9525"/>
                <a:gd name="T9" fmla="*/ 762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664" y="8001"/>
                  </a:moveTo>
                  <a:cubicBezTo>
                    <a:pt x="4378" y="6477"/>
                    <a:pt x="5521" y="4191"/>
                    <a:pt x="5521" y="667"/>
                  </a:cubicBezTo>
                  <a:cubicBezTo>
                    <a:pt x="3807" y="476"/>
                    <a:pt x="1997" y="190"/>
                    <a:pt x="187" y="0"/>
                  </a:cubicBezTo>
                  <a:cubicBezTo>
                    <a:pt x="-765" y="2857"/>
                    <a:pt x="2187" y="3334"/>
                    <a:pt x="3045" y="4953"/>
                  </a:cubicBezTo>
                  <a:cubicBezTo>
                    <a:pt x="1330" y="4763"/>
                    <a:pt x="473" y="7429"/>
                    <a:pt x="2664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0" name="Freeform: Shape 1735">
              <a:extLst>
                <a:ext uri="{FF2B5EF4-FFF2-40B4-BE49-F238E27FC236}">
                  <a16:creationId xmlns:a16="http://schemas.microsoft.com/office/drawing/2014/main" id="{FF519370-285E-4266-A64E-0E89B0E8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187" y="2503456"/>
              <a:ext cx="9525" cy="28575"/>
            </a:xfrm>
            <a:custGeom>
              <a:avLst/>
              <a:gdLst>
                <a:gd name="T0" fmla="*/ 47177325 w 9525"/>
                <a:gd name="T1" fmla="*/ 0 h 28575"/>
                <a:gd name="T2" fmla="*/ 0 w 9525"/>
                <a:gd name="T3" fmla="*/ 34766 h 28575"/>
                <a:gd name="T4" fmla="*/ 47177325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4953" y="0"/>
                  </a:moveTo>
                  <a:cubicBezTo>
                    <a:pt x="5810" y="13335"/>
                    <a:pt x="857" y="26194"/>
                    <a:pt x="0" y="34766"/>
                  </a:cubicBezTo>
                  <a:cubicBezTo>
                    <a:pt x="9144" y="22098"/>
                    <a:pt x="10573" y="9715"/>
                    <a:pt x="4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1" name="Freeform: Shape 1736">
              <a:extLst>
                <a:ext uri="{FF2B5EF4-FFF2-40B4-BE49-F238E27FC236}">
                  <a16:creationId xmlns:a16="http://schemas.microsoft.com/office/drawing/2014/main" id="{C5542F77-6A5C-4D54-96D2-3E096D60B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34" y="2243328"/>
              <a:ext cx="9525" cy="9525"/>
            </a:xfrm>
            <a:custGeom>
              <a:avLst/>
              <a:gdLst>
                <a:gd name="T0" fmla="*/ 59388375 w 9525"/>
                <a:gd name="T1" fmla="*/ 65322450 h 9525"/>
                <a:gd name="T2" fmla="*/ 65741550 w 9525"/>
                <a:gd name="T3" fmla="*/ 22679025 h 9525"/>
                <a:gd name="T4" fmla="*/ 419100 w 9525"/>
                <a:gd name="T5" fmla="*/ 0 h 9525"/>
                <a:gd name="T6" fmla="*/ 59388375 w 9525"/>
                <a:gd name="T7" fmla="*/ 65322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35" y="6858"/>
                  </a:moveTo>
                  <a:cubicBezTo>
                    <a:pt x="6426" y="5334"/>
                    <a:pt x="6616" y="3810"/>
                    <a:pt x="6902" y="2381"/>
                  </a:cubicBezTo>
                  <a:cubicBezTo>
                    <a:pt x="3473" y="2286"/>
                    <a:pt x="3282" y="191"/>
                    <a:pt x="44" y="0"/>
                  </a:cubicBezTo>
                  <a:cubicBezTo>
                    <a:pt x="-337" y="3810"/>
                    <a:pt x="1759" y="6191"/>
                    <a:pt x="6235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2" name="Freeform: Shape 1737">
              <a:extLst>
                <a:ext uri="{FF2B5EF4-FFF2-40B4-BE49-F238E27FC236}">
                  <a16:creationId xmlns:a16="http://schemas.microsoft.com/office/drawing/2014/main" id="{A81FC888-BBF3-4D74-8418-273F6BB30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630" y="2281276"/>
              <a:ext cx="9525" cy="9525"/>
            </a:xfrm>
            <a:custGeom>
              <a:avLst/>
              <a:gdLst>
                <a:gd name="T0" fmla="*/ 6705600 w 9525"/>
                <a:gd name="T1" fmla="*/ 10629 h 9525"/>
                <a:gd name="T2" fmla="*/ 63865125 w 9525"/>
                <a:gd name="T3" fmla="*/ 6724 h 9525"/>
                <a:gd name="T4" fmla="*/ 54787800 w 9525"/>
                <a:gd name="T5" fmla="*/ 437 h 9525"/>
                <a:gd name="T6" fmla="*/ 6705600 w 9525"/>
                <a:gd name="T7" fmla="*/ 106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" y="10629"/>
                  </a:moveTo>
                  <a:cubicBezTo>
                    <a:pt x="5371" y="12249"/>
                    <a:pt x="4609" y="7962"/>
                    <a:pt x="6705" y="6724"/>
                  </a:cubicBezTo>
                  <a:cubicBezTo>
                    <a:pt x="-629" y="6248"/>
                    <a:pt x="6229" y="3485"/>
                    <a:pt x="5752" y="437"/>
                  </a:cubicBezTo>
                  <a:cubicBezTo>
                    <a:pt x="-4154" y="-2039"/>
                    <a:pt x="2038" y="6629"/>
                    <a:pt x="704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3" name="Freeform: Shape 1738">
              <a:extLst>
                <a:ext uri="{FF2B5EF4-FFF2-40B4-BE49-F238E27FC236}">
                  <a16:creationId xmlns:a16="http://schemas.microsoft.com/office/drawing/2014/main" id="{19B88095-09B2-458D-8265-036ECCA27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031" y="2485358"/>
              <a:ext cx="9525" cy="9525"/>
            </a:xfrm>
            <a:custGeom>
              <a:avLst/>
              <a:gdLst>
                <a:gd name="T0" fmla="*/ 28251150 w 9525"/>
                <a:gd name="T1" fmla="*/ 12097 h 9525"/>
                <a:gd name="T2" fmla="*/ 44577000 w 9525"/>
                <a:gd name="T3" fmla="*/ 0 h 9525"/>
                <a:gd name="T4" fmla="*/ 28251150 w 9525"/>
                <a:gd name="T5" fmla="*/ 12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66" y="12097"/>
                  </a:moveTo>
                  <a:cubicBezTo>
                    <a:pt x="3918" y="5810"/>
                    <a:pt x="10110" y="5429"/>
                    <a:pt x="4680" y="0"/>
                  </a:cubicBezTo>
                  <a:cubicBezTo>
                    <a:pt x="2871" y="3143"/>
                    <a:pt x="-3797" y="9811"/>
                    <a:pt x="2966" y="120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4" name="Freeform: Shape 1739">
              <a:extLst>
                <a:ext uri="{FF2B5EF4-FFF2-40B4-BE49-F238E27FC236}">
                  <a16:creationId xmlns:a16="http://schemas.microsoft.com/office/drawing/2014/main" id="{F3769FDC-4161-4A28-8ADE-5CD62DB04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733" y="2448115"/>
              <a:ext cx="9525" cy="19050"/>
            </a:xfrm>
            <a:custGeom>
              <a:avLst/>
              <a:gdLst>
                <a:gd name="T0" fmla="*/ 73275825 w 9525"/>
                <a:gd name="T1" fmla="*/ 23813 h 19050"/>
                <a:gd name="T2" fmla="*/ 79629000 w 9525"/>
                <a:gd name="T3" fmla="*/ 19241 h 19050"/>
                <a:gd name="T4" fmla="*/ 19745325 w 9525"/>
                <a:gd name="T5" fmla="*/ 0 h 19050"/>
                <a:gd name="T6" fmla="*/ 22469475 w 9525"/>
                <a:gd name="T7" fmla="*/ 23051 h 19050"/>
                <a:gd name="T8" fmla="*/ 73275825 w 9525"/>
                <a:gd name="T9" fmla="*/ 23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7693" y="23813"/>
                  </a:moveTo>
                  <a:cubicBezTo>
                    <a:pt x="7884" y="22289"/>
                    <a:pt x="8169" y="20765"/>
                    <a:pt x="8360" y="19241"/>
                  </a:cubicBezTo>
                  <a:cubicBezTo>
                    <a:pt x="-5737" y="17621"/>
                    <a:pt x="14742" y="1143"/>
                    <a:pt x="2073" y="0"/>
                  </a:cubicBezTo>
                  <a:cubicBezTo>
                    <a:pt x="1407" y="8192"/>
                    <a:pt x="-2403" y="18479"/>
                    <a:pt x="2359" y="23051"/>
                  </a:cubicBezTo>
                  <a:cubicBezTo>
                    <a:pt x="3502" y="20765"/>
                    <a:pt x="4645" y="23813"/>
                    <a:pt x="7693" y="23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5" name="Freeform: Shape 1740">
              <a:extLst>
                <a:ext uri="{FF2B5EF4-FFF2-40B4-BE49-F238E27FC236}">
                  <a16:creationId xmlns:a16="http://schemas.microsoft.com/office/drawing/2014/main" id="{0AA0E61D-CD6F-49AA-BE3A-80544E38A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397" y="2215039"/>
              <a:ext cx="9525" cy="9525"/>
            </a:xfrm>
            <a:custGeom>
              <a:avLst/>
              <a:gdLst>
                <a:gd name="T0" fmla="*/ 2128 w 9525"/>
                <a:gd name="T1" fmla="*/ 0 h 9525"/>
                <a:gd name="T2" fmla="*/ 1366 w 9525"/>
                <a:gd name="T3" fmla="*/ 18383 h 9525"/>
                <a:gd name="T4" fmla="*/ 11939 w 9525"/>
                <a:gd name="T5" fmla="*/ 7430 h 9525"/>
                <a:gd name="T6" fmla="*/ 2128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28" y="0"/>
                  </a:moveTo>
                  <a:cubicBezTo>
                    <a:pt x="2509" y="5715"/>
                    <a:pt x="-2254" y="14764"/>
                    <a:pt x="1366" y="18383"/>
                  </a:cubicBezTo>
                  <a:cubicBezTo>
                    <a:pt x="5176" y="11335"/>
                    <a:pt x="7843" y="11906"/>
                    <a:pt x="11939" y="7430"/>
                  </a:cubicBezTo>
                  <a:cubicBezTo>
                    <a:pt x="-825" y="8001"/>
                    <a:pt x="8891" y="1333"/>
                    <a:pt x="21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6" name="Freeform: Shape 1741">
              <a:extLst>
                <a:ext uri="{FF2B5EF4-FFF2-40B4-BE49-F238E27FC236}">
                  <a16:creationId xmlns:a16="http://schemas.microsoft.com/office/drawing/2014/main" id="{EE9AB15E-AAC8-4E1B-A935-B3ED11F6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010" y="2014780"/>
              <a:ext cx="9525" cy="9525"/>
            </a:xfrm>
            <a:custGeom>
              <a:avLst/>
              <a:gdLst>
                <a:gd name="T0" fmla="*/ 33528000 w 9525"/>
                <a:gd name="T1" fmla="*/ 10901 h 9525"/>
                <a:gd name="T2" fmla="*/ 48034575 w 9525"/>
                <a:gd name="T3" fmla="*/ 329 h 9525"/>
                <a:gd name="T4" fmla="*/ 33528000 w 9525"/>
                <a:gd name="T5" fmla="*/ 109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0" y="10901"/>
                  </a:moveTo>
                  <a:cubicBezTo>
                    <a:pt x="3138" y="7377"/>
                    <a:pt x="1138" y="2710"/>
                    <a:pt x="5043" y="329"/>
                  </a:cubicBezTo>
                  <a:cubicBezTo>
                    <a:pt x="-291" y="-2338"/>
                    <a:pt x="-2291" y="12140"/>
                    <a:pt x="3520" y="109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7" name="Freeform: Shape 1742">
              <a:extLst>
                <a:ext uri="{FF2B5EF4-FFF2-40B4-BE49-F238E27FC236}">
                  <a16:creationId xmlns:a16="http://schemas.microsoft.com/office/drawing/2014/main" id="{3DE59512-6406-4D29-A24C-CD190D87A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670" y="2032159"/>
              <a:ext cx="9525" cy="19050"/>
            </a:xfrm>
            <a:custGeom>
              <a:avLst/>
              <a:gdLst>
                <a:gd name="T0" fmla="*/ 10573 w 9525"/>
                <a:gd name="T1" fmla="*/ 27622 h 19050"/>
                <a:gd name="T2" fmla="*/ 10954 w 9525"/>
                <a:gd name="T3" fmla="*/ 0 h 19050"/>
                <a:gd name="T4" fmla="*/ 0 w 9525"/>
                <a:gd name="T5" fmla="*/ 26289 h 19050"/>
                <a:gd name="T6" fmla="*/ 10573 w 9525"/>
                <a:gd name="T7" fmla="*/ 27622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0573" y="27622"/>
                  </a:moveTo>
                  <a:cubicBezTo>
                    <a:pt x="12954" y="16954"/>
                    <a:pt x="18955" y="8668"/>
                    <a:pt x="10954" y="0"/>
                  </a:cubicBezTo>
                  <a:cubicBezTo>
                    <a:pt x="9715" y="11430"/>
                    <a:pt x="6572" y="20860"/>
                    <a:pt x="0" y="26289"/>
                  </a:cubicBezTo>
                  <a:cubicBezTo>
                    <a:pt x="3238" y="30004"/>
                    <a:pt x="5143" y="26098"/>
                    <a:pt x="10573" y="27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8" name="Freeform: Shape 1743">
              <a:extLst>
                <a:ext uri="{FF2B5EF4-FFF2-40B4-BE49-F238E27FC236}">
                  <a16:creationId xmlns:a16="http://schemas.microsoft.com/office/drawing/2014/main" id="{F0777C40-9AD0-4ABD-8916-4B12E75C4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272" y="2164366"/>
              <a:ext cx="9525" cy="9525"/>
            </a:xfrm>
            <a:custGeom>
              <a:avLst/>
              <a:gdLst>
                <a:gd name="T0" fmla="*/ 10255 w 9525"/>
                <a:gd name="T1" fmla="*/ 42643425 h 9525"/>
                <a:gd name="T2" fmla="*/ 10921 w 9525"/>
                <a:gd name="T3" fmla="*/ 0 h 9525"/>
                <a:gd name="T4" fmla="*/ 1396 w 9525"/>
                <a:gd name="T5" fmla="*/ 32661225 h 9525"/>
                <a:gd name="T6" fmla="*/ 10255 w 9525"/>
                <a:gd name="T7" fmla="*/ 426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255" y="4477"/>
                  </a:moveTo>
                  <a:cubicBezTo>
                    <a:pt x="10445" y="2953"/>
                    <a:pt x="10731" y="1429"/>
                    <a:pt x="10921" y="0"/>
                  </a:cubicBezTo>
                  <a:cubicBezTo>
                    <a:pt x="8350" y="762"/>
                    <a:pt x="-4128" y="-667"/>
                    <a:pt x="1396" y="3429"/>
                  </a:cubicBezTo>
                  <a:cubicBezTo>
                    <a:pt x="2158" y="0"/>
                    <a:pt x="5587" y="5810"/>
                    <a:pt x="10255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39" name="Freeform: Shape 1744">
              <a:extLst>
                <a:ext uri="{FF2B5EF4-FFF2-40B4-BE49-F238E27FC236}">
                  <a16:creationId xmlns:a16="http://schemas.microsoft.com/office/drawing/2014/main" id="{0BCDDAA0-E350-4171-A1FE-904F3148F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2249996"/>
              <a:ext cx="9525" cy="9525"/>
            </a:xfrm>
            <a:custGeom>
              <a:avLst/>
              <a:gdLst>
                <a:gd name="T0" fmla="*/ 12573 w 9525"/>
                <a:gd name="T1" fmla="*/ 13144 h 9525"/>
                <a:gd name="T2" fmla="*/ 14097 w 9525"/>
                <a:gd name="T3" fmla="*/ 2572 h 9525"/>
                <a:gd name="T4" fmla="*/ 5525 w 9525"/>
                <a:gd name="T5" fmla="*/ 0 h 9525"/>
                <a:gd name="T6" fmla="*/ 0 w 9525"/>
                <a:gd name="T7" fmla="*/ 13144 h 9525"/>
                <a:gd name="T8" fmla="*/ 12573 w 9525"/>
                <a:gd name="T9" fmla="*/ 13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573" y="13144"/>
                  </a:moveTo>
                  <a:cubicBezTo>
                    <a:pt x="13049" y="9620"/>
                    <a:pt x="13525" y="6096"/>
                    <a:pt x="14097" y="2572"/>
                  </a:cubicBezTo>
                  <a:cubicBezTo>
                    <a:pt x="9906" y="2572"/>
                    <a:pt x="7334" y="1524"/>
                    <a:pt x="5525" y="0"/>
                  </a:cubicBezTo>
                  <a:cubicBezTo>
                    <a:pt x="2477" y="3048"/>
                    <a:pt x="0" y="6763"/>
                    <a:pt x="0" y="13144"/>
                  </a:cubicBezTo>
                  <a:cubicBezTo>
                    <a:pt x="7334" y="12382"/>
                    <a:pt x="6382" y="7334"/>
                    <a:pt x="12573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0" name="Freeform: Shape 1745">
              <a:extLst>
                <a:ext uri="{FF2B5EF4-FFF2-40B4-BE49-F238E27FC236}">
                  <a16:creationId xmlns:a16="http://schemas.microsoft.com/office/drawing/2014/main" id="{86E32FE1-A052-4C5C-B3F5-8A1D5000D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582" y="2188940"/>
              <a:ext cx="9525" cy="19050"/>
            </a:xfrm>
            <a:custGeom>
              <a:avLst/>
              <a:gdLst>
                <a:gd name="T0" fmla="*/ 34375725 w 9525"/>
                <a:gd name="T1" fmla="*/ 25432 h 19050"/>
                <a:gd name="T2" fmla="*/ 86086950 w 9525"/>
                <a:gd name="T3" fmla="*/ 0 h 19050"/>
                <a:gd name="T4" fmla="*/ 34375725 w 9525"/>
                <a:gd name="T5" fmla="*/ 25432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609" y="25432"/>
                  </a:moveTo>
                  <a:cubicBezTo>
                    <a:pt x="3609" y="14668"/>
                    <a:pt x="5990" y="10287"/>
                    <a:pt x="9038" y="0"/>
                  </a:cubicBezTo>
                  <a:cubicBezTo>
                    <a:pt x="1704" y="667"/>
                    <a:pt x="-4011" y="24574"/>
                    <a:pt x="3609" y="25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1" name="Freeform: Shape 1746">
              <a:extLst>
                <a:ext uri="{FF2B5EF4-FFF2-40B4-BE49-F238E27FC236}">
                  <a16:creationId xmlns:a16="http://schemas.microsoft.com/office/drawing/2014/main" id="{8B85CD13-A7CE-41AB-8DB2-66AD93E2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842" y="2215229"/>
              <a:ext cx="9525" cy="9525"/>
            </a:xfrm>
            <a:custGeom>
              <a:avLst/>
              <a:gdLst>
                <a:gd name="T0" fmla="*/ 12392025 w 9525"/>
                <a:gd name="T1" fmla="*/ 10573 h 9525"/>
                <a:gd name="T2" fmla="*/ 26908125 w 9525"/>
                <a:gd name="T3" fmla="*/ 0 h 9525"/>
                <a:gd name="T4" fmla="*/ 12392025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1" y="10573"/>
                  </a:moveTo>
                  <a:cubicBezTo>
                    <a:pt x="4444" y="9144"/>
                    <a:pt x="9111" y="1810"/>
                    <a:pt x="2825" y="0"/>
                  </a:cubicBezTo>
                  <a:cubicBezTo>
                    <a:pt x="4539" y="5048"/>
                    <a:pt x="-2890" y="8573"/>
                    <a:pt x="1301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2" name="Freeform: Shape 1747">
              <a:extLst>
                <a:ext uri="{FF2B5EF4-FFF2-40B4-BE49-F238E27FC236}">
                  <a16:creationId xmlns:a16="http://schemas.microsoft.com/office/drawing/2014/main" id="{CFB702A3-3DC1-4B2B-BD18-E6F032988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879" y="2333911"/>
              <a:ext cx="9525" cy="9525"/>
            </a:xfrm>
            <a:custGeom>
              <a:avLst/>
              <a:gdLst>
                <a:gd name="T0" fmla="*/ 10887075 w 9525"/>
                <a:gd name="T1" fmla="*/ 4533900 h 9525"/>
                <a:gd name="T2" fmla="*/ 1819275 w 9525"/>
                <a:gd name="T3" fmla="*/ 0 h 9525"/>
                <a:gd name="T4" fmla="*/ 0 w 9525"/>
                <a:gd name="T5" fmla="*/ 10887075 h 9525"/>
                <a:gd name="T6" fmla="*/ 10887075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3" y="476"/>
                  </a:moveTo>
                  <a:cubicBezTo>
                    <a:pt x="762" y="381"/>
                    <a:pt x="476" y="191"/>
                    <a:pt x="191" y="0"/>
                  </a:cubicBezTo>
                  <a:cubicBezTo>
                    <a:pt x="191" y="381"/>
                    <a:pt x="95" y="762"/>
                    <a:pt x="0" y="1143"/>
                  </a:cubicBezTo>
                  <a:cubicBezTo>
                    <a:pt x="476" y="1048"/>
                    <a:pt x="857" y="857"/>
                    <a:pt x="1143" y="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3" name="Freeform: Shape 1748">
              <a:extLst>
                <a:ext uri="{FF2B5EF4-FFF2-40B4-BE49-F238E27FC236}">
                  <a16:creationId xmlns:a16="http://schemas.microsoft.com/office/drawing/2014/main" id="{5D6621A8-7F5D-4A33-995E-E159733AB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16" y="2370773"/>
              <a:ext cx="19050" cy="9525"/>
            </a:xfrm>
            <a:custGeom>
              <a:avLst/>
              <a:gdLst>
                <a:gd name="T0" fmla="*/ 18687 w 19050"/>
                <a:gd name="T1" fmla="*/ 286 h 9525"/>
                <a:gd name="T2" fmla="*/ 4304 w 19050"/>
                <a:gd name="T3" fmla="*/ 0 h 9525"/>
                <a:gd name="T4" fmla="*/ 113 w 19050"/>
                <a:gd name="T5" fmla="*/ 4096 h 9525"/>
                <a:gd name="T6" fmla="*/ 4780 w 19050"/>
                <a:gd name="T7" fmla="*/ 9239 h 9525"/>
                <a:gd name="T8" fmla="*/ 18687 w 19050"/>
                <a:gd name="T9" fmla="*/ 28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8687" y="286"/>
                  </a:moveTo>
                  <a:cubicBezTo>
                    <a:pt x="16877" y="7334"/>
                    <a:pt x="7447" y="3048"/>
                    <a:pt x="4304" y="0"/>
                  </a:cubicBezTo>
                  <a:cubicBezTo>
                    <a:pt x="2018" y="381"/>
                    <a:pt x="399" y="1524"/>
                    <a:pt x="113" y="4096"/>
                  </a:cubicBezTo>
                  <a:cubicBezTo>
                    <a:pt x="-1125" y="7620"/>
                    <a:pt x="8304" y="4286"/>
                    <a:pt x="4780" y="9239"/>
                  </a:cubicBezTo>
                  <a:cubicBezTo>
                    <a:pt x="14210" y="12478"/>
                    <a:pt x="26021" y="4763"/>
                    <a:pt x="18687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4" name="Freeform: Shape 1749">
              <a:extLst>
                <a:ext uri="{FF2B5EF4-FFF2-40B4-BE49-F238E27FC236}">
                  <a16:creationId xmlns:a16="http://schemas.microsoft.com/office/drawing/2014/main" id="{0A5BAADA-314D-42B0-A9CE-3B17CDCB5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56" y="3003994"/>
              <a:ext cx="9525" cy="9525"/>
            </a:xfrm>
            <a:custGeom>
              <a:avLst/>
              <a:gdLst>
                <a:gd name="T0" fmla="*/ 38100000 w 9525"/>
                <a:gd name="T1" fmla="*/ 9716 h 9525"/>
                <a:gd name="T2" fmla="*/ 0 w 9525"/>
                <a:gd name="T3" fmla="*/ 0 h 9525"/>
                <a:gd name="T4" fmla="*/ 38100000 w 9525"/>
                <a:gd name="T5" fmla="*/ 9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00" y="9716"/>
                  </a:moveTo>
                  <a:cubicBezTo>
                    <a:pt x="2000" y="6858"/>
                    <a:pt x="6001" y="191"/>
                    <a:pt x="0" y="0"/>
                  </a:cubicBezTo>
                  <a:cubicBezTo>
                    <a:pt x="1048" y="6001"/>
                    <a:pt x="-286" y="8192"/>
                    <a:pt x="4000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5" name="Freeform: Shape 1750">
              <a:extLst>
                <a:ext uri="{FF2B5EF4-FFF2-40B4-BE49-F238E27FC236}">
                  <a16:creationId xmlns:a16="http://schemas.microsoft.com/office/drawing/2014/main" id="{C099BD13-0477-470B-AC6D-2842987D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334" y="4773638"/>
              <a:ext cx="9525" cy="9525"/>
            </a:xfrm>
            <a:custGeom>
              <a:avLst/>
              <a:gdLst>
                <a:gd name="T0" fmla="*/ 1781175 w 9525"/>
                <a:gd name="T1" fmla="*/ 7 h 9525"/>
                <a:gd name="T2" fmla="*/ 41700450 w 9525"/>
                <a:gd name="T3" fmla="*/ 8198 h 9525"/>
                <a:gd name="T4" fmla="*/ 1781175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7" y="7"/>
                  </a:moveTo>
                  <a:cubicBezTo>
                    <a:pt x="-860" y="4388"/>
                    <a:pt x="2759" y="5626"/>
                    <a:pt x="4378" y="8198"/>
                  </a:cubicBezTo>
                  <a:cubicBezTo>
                    <a:pt x="6855" y="15913"/>
                    <a:pt x="5997" y="-374"/>
                    <a:pt x="1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6" name="Freeform: Shape 1751">
              <a:extLst>
                <a:ext uri="{FF2B5EF4-FFF2-40B4-BE49-F238E27FC236}">
                  <a16:creationId xmlns:a16="http://schemas.microsoft.com/office/drawing/2014/main" id="{A5306E4A-5D71-40C7-B415-250A000C9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047" y="2490788"/>
              <a:ext cx="19050" cy="19050"/>
            </a:xfrm>
            <a:custGeom>
              <a:avLst/>
              <a:gdLst>
                <a:gd name="T0" fmla="*/ 1238 w 19050"/>
                <a:gd name="T1" fmla="*/ 11621 h 19050"/>
                <a:gd name="T2" fmla="*/ 11240 w 19050"/>
                <a:gd name="T3" fmla="*/ 17526 h 19050"/>
                <a:gd name="T4" fmla="*/ 0 w 19050"/>
                <a:gd name="T5" fmla="*/ 20765 h 19050"/>
                <a:gd name="T6" fmla="*/ 8477 w 19050"/>
                <a:gd name="T7" fmla="*/ 24860 h 19050"/>
                <a:gd name="T8" fmla="*/ 21717 w 19050"/>
                <a:gd name="T9" fmla="*/ 20383 h 19050"/>
                <a:gd name="T10" fmla="*/ 19241 w 19050"/>
                <a:gd name="T11" fmla="*/ 12383 h 19050"/>
                <a:gd name="T12" fmla="*/ 6572 w 19050"/>
                <a:gd name="T13" fmla="*/ 0 h 19050"/>
                <a:gd name="T14" fmla="*/ 1238 w 19050"/>
                <a:gd name="T15" fmla="*/ 1162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238" y="11621"/>
                  </a:moveTo>
                  <a:cubicBezTo>
                    <a:pt x="2000" y="15240"/>
                    <a:pt x="13716" y="11811"/>
                    <a:pt x="11240" y="17526"/>
                  </a:cubicBezTo>
                  <a:cubicBezTo>
                    <a:pt x="7334" y="13335"/>
                    <a:pt x="3048" y="18764"/>
                    <a:pt x="0" y="20765"/>
                  </a:cubicBezTo>
                  <a:cubicBezTo>
                    <a:pt x="2096" y="22574"/>
                    <a:pt x="6287" y="23050"/>
                    <a:pt x="8477" y="24860"/>
                  </a:cubicBezTo>
                  <a:cubicBezTo>
                    <a:pt x="10287" y="17907"/>
                    <a:pt x="17526" y="20860"/>
                    <a:pt x="21717" y="20383"/>
                  </a:cubicBezTo>
                  <a:cubicBezTo>
                    <a:pt x="22479" y="16669"/>
                    <a:pt x="21717" y="14002"/>
                    <a:pt x="19241" y="12383"/>
                  </a:cubicBezTo>
                  <a:cubicBezTo>
                    <a:pt x="11716" y="23527"/>
                    <a:pt x="10763" y="5525"/>
                    <a:pt x="6572" y="0"/>
                  </a:cubicBezTo>
                  <a:cubicBezTo>
                    <a:pt x="6382" y="5620"/>
                    <a:pt x="3429" y="8096"/>
                    <a:pt x="1238" y="11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7" name="Freeform: Shape 1752">
              <a:extLst>
                <a:ext uri="{FF2B5EF4-FFF2-40B4-BE49-F238E27FC236}">
                  <a16:creationId xmlns:a16="http://schemas.microsoft.com/office/drawing/2014/main" id="{AC6EE287-6982-4C5B-8D39-CD7537FC7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1281" y="2506637"/>
              <a:ext cx="9525" cy="9525"/>
            </a:xfrm>
            <a:custGeom>
              <a:avLst/>
              <a:gdLst>
                <a:gd name="T0" fmla="*/ 46329600 w 9525"/>
                <a:gd name="T1" fmla="*/ 11201 h 9525"/>
                <a:gd name="T2" fmla="*/ 19116675 w 9525"/>
                <a:gd name="T3" fmla="*/ 6248 h 9525"/>
                <a:gd name="T4" fmla="*/ 71732775 w 9525"/>
                <a:gd name="T5" fmla="*/ 5391 h 9525"/>
                <a:gd name="T6" fmla="*/ 27279600 w 9525"/>
                <a:gd name="T7" fmla="*/ 248 h 9525"/>
                <a:gd name="T8" fmla="*/ 66675 w 9525"/>
                <a:gd name="T9" fmla="*/ 7582 h 9525"/>
                <a:gd name="T10" fmla="*/ 46329600 w 9525"/>
                <a:gd name="T11" fmla="*/ 112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64" y="11201"/>
                  </a:moveTo>
                  <a:cubicBezTo>
                    <a:pt x="5817" y="8344"/>
                    <a:pt x="2959" y="7963"/>
                    <a:pt x="2007" y="6248"/>
                  </a:cubicBezTo>
                  <a:cubicBezTo>
                    <a:pt x="4102" y="6248"/>
                    <a:pt x="6960" y="7106"/>
                    <a:pt x="7531" y="5391"/>
                  </a:cubicBezTo>
                  <a:cubicBezTo>
                    <a:pt x="3150" y="5486"/>
                    <a:pt x="9532" y="-1372"/>
                    <a:pt x="2864" y="248"/>
                  </a:cubicBezTo>
                  <a:cubicBezTo>
                    <a:pt x="3722" y="4629"/>
                    <a:pt x="-184" y="3867"/>
                    <a:pt x="7" y="7582"/>
                  </a:cubicBezTo>
                  <a:cubicBezTo>
                    <a:pt x="2483" y="8153"/>
                    <a:pt x="2578" y="10344"/>
                    <a:pt x="4864" y="112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8" name="Freeform: Shape 1753">
              <a:extLst>
                <a:ext uri="{FF2B5EF4-FFF2-40B4-BE49-F238E27FC236}">
                  <a16:creationId xmlns:a16="http://schemas.microsoft.com/office/drawing/2014/main" id="{2E5AE168-045F-43C8-B910-690E91C39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083" y="2971257"/>
              <a:ext cx="9525" cy="9525"/>
            </a:xfrm>
            <a:custGeom>
              <a:avLst/>
              <a:gdLst>
                <a:gd name="T0" fmla="*/ 9716 w 9525"/>
                <a:gd name="T1" fmla="*/ 628650 h 9525"/>
                <a:gd name="T2" fmla="*/ 0 w 9525"/>
                <a:gd name="T3" fmla="*/ 47805975 h 9525"/>
                <a:gd name="T4" fmla="*/ 8858 w 9525"/>
                <a:gd name="T5" fmla="*/ 58693050 h 9525"/>
                <a:gd name="T6" fmla="*/ 9716 w 9525"/>
                <a:gd name="T7" fmla="*/ 628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16" y="66"/>
                  </a:moveTo>
                  <a:cubicBezTo>
                    <a:pt x="4477" y="-505"/>
                    <a:pt x="2667" y="2734"/>
                    <a:pt x="0" y="5019"/>
                  </a:cubicBezTo>
                  <a:cubicBezTo>
                    <a:pt x="4667" y="3591"/>
                    <a:pt x="8096" y="9496"/>
                    <a:pt x="8858" y="6162"/>
                  </a:cubicBezTo>
                  <a:cubicBezTo>
                    <a:pt x="4286" y="5210"/>
                    <a:pt x="11621" y="3781"/>
                    <a:pt x="97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49" name="Freeform: Shape 1754">
              <a:extLst>
                <a:ext uri="{FF2B5EF4-FFF2-40B4-BE49-F238E27FC236}">
                  <a16:creationId xmlns:a16="http://schemas.microsoft.com/office/drawing/2014/main" id="{A6EC120F-A571-4E32-8B2B-21FC1772A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904" y="3575495"/>
              <a:ext cx="9525" cy="9525"/>
            </a:xfrm>
            <a:custGeom>
              <a:avLst/>
              <a:gdLst>
                <a:gd name="T0" fmla="*/ 10096500 w 9525"/>
                <a:gd name="T1" fmla="*/ 13611225 h 9525"/>
                <a:gd name="T2" fmla="*/ 10096500 w 9525"/>
                <a:gd name="T3" fmla="*/ 0 h 9525"/>
                <a:gd name="T4" fmla="*/ 10096500 w 9525"/>
                <a:gd name="T5" fmla="*/ 136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" y="1429"/>
                  </a:moveTo>
                  <a:cubicBezTo>
                    <a:pt x="869" y="952"/>
                    <a:pt x="1060" y="476"/>
                    <a:pt x="1060" y="0"/>
                  </a:cubicBezTo>
                  <a:cubicBezTo>
                    <a:pt x="107" y="0"/>
                    <a:pt x="-750" y="952"/>
                    <a:pt x="1060" y="1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0" name="Freeform: Shape 1755">
              <a:extLst>
                <a:ext uri="{FF2B5EF4-FFF2-40B4-BE49-F238E27FC236}">
                  <a16:creationId xmlns:a16="http://schemas.microsoft.com/office/drawing/2014/main" id="{D984B849-82D6-4007-BF79-E0A2AA70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561" y="4887754"/>
              <a:ext cx="9525" cy="9525"/>
            </a:xfrm>
            <a:custGeom>
              <a:avLst/>
              <a:gdLst>
                <a:gd name="T0" fmla="*/ 15338 w 9525"/>
                <a:gd name="T1" fmla="*/ 11049 h 9525"/>
                <a:gd name="T2" fmla="*/ 669 w 9525"/>
                <a:gd name="T3" fmla="*/ 0 h 9525"/>
                <a:gd name="T4" fmla="*/ 4003 w 9525"/>
                <a:gd name="T5" fmla="*/ 14288 h 9525"/>
                <a:gd name="T6" fmla="*/ 10671 w 9525"/>
                <a:gd name="T7" fmla="*/ 5905 h 9525"/>
                <a:gd name="T8" fmla="*/ 15338 w 9525"/>
                <a:gd name="T9" fmla="*/ 1104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338" y="11049"/>
                  </a:moveTo>
                  <a:cubicBezTo>
                    <a:pt x="17338" y="2953"/>
                    <a:pt x="3336" y="5144"/>
                    <a:pt x="669" y="0"/>
                  </a:cubicBezTo>
                  <a:cubicBezTo>
                    <a:pt x="3146" y="5525"/>
                    <a:pt x="-4188" y="11144"/>
                    <a:pt x="4003" y="14288"/>
                  </a:cubicBezTo>
                  <a:cubicBezTo>
                    <a:pt x="6956" y="12287"/>
                    <a:pt x="7432" y="7525"/>
                    <a:pt x="10671" y="5905"/>
                  </a:cubicBezTo>
                  <a:cubicBezTo>
                    <a:pt x="14957" y="5810"/>
                    <a:pt x="8670" y="12668"/>
                    <a:pt x="15338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1" name="Freeform: Shape 1756">
              <a:extLst>
                <a:ext uri="{FF2B5EF4-FFF2-40B4-BE49-F238E27FC236}">
                  <a16:creationId xmlns:a16="http://schemas.microsoft.com/office/drawing/2014/main" id="{BD04A3DD-ACAB-45C5-98A1-06B377AE8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564" y="4851749"/>
              <a:ext cx="9525" cy="9525"/>
            </a:xfrm>
            <a:custGeom>
              <a:avLst/>
              <a:gdLst>
                <a:gd name="T0" fmla="*/ 9620 w 9525"/>
                <a:gd name="T1" fmla="*/ 0 h 9525"/>
                <a:gd name="T2" fmla="*/ 3048 w 9525"/>
                <a:gd name="T3" fmla="*/ 8477 h 9525"/>
                <a:gd name="T4" fmla="*/ 0 w 9525"/>
                <a:gd name="T5" fmla="*/ 17336 h 9525"/>
                <a:gd name="T6" fmla="*/ 962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620" y="0"/>
                  </a:moveTo>
                  <a:cubicBezTo>
                    <a:pt x="12097" y="10573"/>
                    <a:pt x="571" y="6477"/>
                    <a:pt x="3048" y="8477"/>
                  </a:cubicBezTo>
                  <a:cubicBezTo>
                    <a:pt x="7906" y="11239"/>
                    <a:pt x="1429" y="15907"/>
                    <a:pt x="0" y="17336"/>
                  </a:cubicBezTo>
                  <a:cubicBezTo>
                    <a:pt x="9049" y="18193"/>
                    <a:pt x="16192" y="5715"/>
                    <a:pt x="9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2" name="Freeform: Shape 1757">
              <a:extLst>
                <a:ext uri="{FF2B5EF4-FFF2-40B4-BE49-F238E27FC236}">
                  <a16:creationId xmlns:a16="http://schemas.microsoft.com/office/drawing/2014/main" id="{39DDC7AB-C7D7-4EB0-BACB-738A2D3D3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230" y="4824317"/>
              <a:ext cx="9525" cy="9525"/>
            </a:xfrm>
            <a:custGeom>
              <a:avLst/>
              <a:gdLst>
                <a:gd name="T0" fmla="*/ 1333 w 9525"/>
                <a:gd name="T1" fmla="*/ 47177325 h 9525"/>
                <a:gd name="T2" fmla="*/ 14192 w 9525"/>
                <a:gd name="T3" fmla="*/ 32661225 h 9525"/>
                <a:gd name="T4" fmla="*/ 11049 w 9525"/>
                <a:gd name="T5" fmla="*/ 0 h 9525"/>
                <a:gd name="T6" fmla="*/ 0 w 9525"/>
                <a:gd name="T7" fmla="*/ 16335375 h 9525"/>
                <a:gd name="T8" fmla="*/ 1333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33" y="4953"/>
                  </a:moveTo>
                  <a:cubicBezTo>
                    <a:pt x="9049" y="6001"/>
                    <a:pt x="10763" y="8858"/>
                    <a:pt x="14192" y="3429"/>
                  </a:cubicBezTo>
                  <a:cubicBezTo>
                    <a:pt x="12287" y="2858"/>
                    <a:pt x="11716" y="1429"/>
                    <a:pt x="11049" y="0"/>
                  </a:cubicBezTo>
                  <a:cubicBezTo>
                    <a:pt x="5620" y="857"/>
                    <a:pt x="2000" y="1048"/>
                    <a:pt x="0" y="1715"/>
                  </a:cubicBezTo>
                  <a:cubicBezTo>
                    <a:pt x="1333" y="2191"/>
                    <a:pt x="1905" y="3238"/>
                    <a:pt x="1333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3" name="Freeform: Shape 1758">
              <a:extLst>
                <a:ext uri="{FF2B5EF4-FFF2-40B4-BE49-F238E27FC236}">
                  <a16:creationId xmlns:a16="http://schemas.microsoft.com/office/drawing/2014/main" id="{AC4F2C7E-AC88-4997-AB58-81842F3E9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864" y="3814009"/>
              <a:ext cx="9525" cy="9525"/>
            </a:xfrm>
            <a:custGeom>
              <a:avLst/>
              <a:gdLst>
                <a:gd name="T0" fmla="*/ 57197625 w 9525"/>
                <a:gd name="T1" fmla="*/ 2638425 h 9525"/>
                <a:gd name="T2" fmla="*/ 10925175 w 9525"/>
                <a:gd name="T3" fmla="*/ 85201125 h 9525"/>
                <a:gd name="T4" fmla="*/ 57197625 w 9525"/>
                <a:gd name="T5" fmla="*/ 2638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05" y="277"/>
                  </a:moveTo>
                  <a:cubicBezTo>
                    <a:pt x="10577" y="2182"/>
                    <a:pt x="-4092" y="6278"/>
                    <a:pt x="1147" y="8945"/>
                  </a:cubicBezTo>
                  <a:cubicBezTo>
                    <a:pt x="4862" y="8659"/>
                    <a:pt x="14768" y="-1819"/>
                    <a:pt x="6005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4" name="Freeform: Shape 1759">
              <a:extLst>
                <a:ext uri="{FF2B5EF4-FFF2-40B4-BE49-F238E27FC236}">
                  <a16:creationId xmlns:a16="http://schemas.microsoft.com/office/drawing/2014/main" id="{7EB8DC9C-50B0-4E37-8D19-ED4F2E4D1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958" y="4831556"/>
              <a:ext cx="9525" cy="9525"/>
            </a:xfrm>
            <a:custGeom>
              <a:avLst/>
              <a:gdLst>
                <a:gd name="T0" fmla="*/ 558 w 9525"/>
                <a:gd name="T1" fmla="*/ 9144 h 9525"/>
                <a:gd name="T2" fmla="*/ 13226 w 9525"/>
                <a:gd name="T3" fmla="*/ 9144 h 9525"/>
                <a:gd name="T4" fmla="*/ 1891 w 9525"/>
                <a:gd name="T5" fmla="*/ 0 h 9525"/>
                <a:gd name="T6" fmla="*/ 558 w 9525"/>
                <a:gd name="T7" fmla="*/ 9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8" y="9144"/>
                  </a:moveTo>
                  <a:cubicBezTo>
                    <a:pt x="6559" y="8477"/>
                    <a:pt x="15703" y="11335"/>
                    <a:pt x="13226" y="9144"/>
                  </a:cubicBezTo>
                  <a:cubicBezTo>
                    <a:pt x="8845" y="6572"/>
                    <a:pt x="9511" y="571"/>
                    <a:pt x="1891" y="0"/>
                  </a:cubicBezTo>
                  <a:cubicBezTo>
                    <a:pt x="-2395" y="2762"/>
                    <a:pt x="2177" y="4477"/>
                    <a:pt x="558" y="9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5" name="Freeform: Shape 1760">
              <a:extLst>
                <a:ext uri="{FF2B5EF4-FFF2-40B4-BE49-F238E27FC236}">
                  <a16:creationId xmlns:a16="http://schemas.microsoft.com/office/drawing/2014/main" id="{CBED1A58-C495-422C-869C-5CD1ABA9E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30" y="2931876"/>
              <a:ext cx="38100" cy="19050"/>
            </a:xfrm>
            <a:custGeom>
              <a:avLst/>
              <a:gdLst>
                <a:gd name="T0" fmla="*/ 1235 w 38100"/>
                <a:gd name="T1" fmla="*/ 2301 h 19050"/>
                <a:gd name="T2" fmla="*/ 1711 w 38100"/>
                <a:gd name="T3" fmla="*/ 11540 h 19050"/>
                <a:gd name="T4" fmla="*/ 13236 w 38100"/>
                <a:gd name="T5" fmla="*/ 6873 h 19050"/>
                <a:gd name="T6" fmla="*/ 32286 w 38100"/>
                <a:gd name="T7" fmla="*/ 12302 h 19050"/>
                <a:gd name="T8" fmla="*/ 32762 w 38100"/>
                <a:gd name="T9" fmla="*/ 21541 h 19050"/>
                <a:gd name="T10" fmla="*/ 40287 w 38100"/>
                <a:gd name="T11" fmla="*/ 19350 h 19050"/>
                <a:gd name="T12" fmla="*/ 35144 w 38100"/>
                <a:gd name="T13" fmla="*/ 4872 h 19050"/>
                <a:gd name="T14" fmla="*/ 40668 w 38100"/>
                <a:gd name="T15" fmla="*/ 4015 h 19050"/>
                <a:gd name="T16" fmla="*/ 30286 w 38100"/>
                <a:gd name="T17" fmla="*/ 1158 h 19050"/>
                <a:gd name="T18" fmla="*/ 27048 w 38100"/>
                <a:gd name="T19" fmla="*/ 11540 h 19050"/>
                <a:gd name="T20" fmla="*/ 24571 w 38100"/>
                <a:gd name="T21" fmla="*/ 3539 h 19050"/>
                <a:gd name="T22" fmla="*/ 8855 w 38100"/>
                <a:gd name="T23" fmla="*/ 15 h 19050"/>
                <a:gd name="T24" fmla="*/ 1235 w 38100"/>
                <a:gd name="T25" fmla="*/ 2301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100" h="19050">
                  <a:moveTo>
                    <a:pt x="1235" y="2301"/>
                  </a:moveTo>
                  <a:cubicBezTo>
                    <a:pt x="1902" y="5063"/>
                    <a:pt x="-2194" y="10873"/>
                    <a:pt x="1711" y="11540"/>
                  </a:cubicBezTo>
                  <a:cubicBezTo>
                    <a:pt x="5140" y="5634"/>
                    <a:pt x="4664" y="6301"/>
                    <a:pt x="13236" y="6873"/>
                  </a:cubicBezTo>
                  <a:cubicBezTo>
                    <a:pt x="11807" y="13445"/>
                    <a:pt x="27619" y="14016"/>
                    <a:pt x="32286" y="12302"/>
                  </a:cubicBezTo>
                  <a:cubicBezTo>
                    <a:pt x="29238" y="16874"/>
                    <a:pt x="42287" y="21541"/>
                    <a:pt x="32762" y="21541"/>
                  </a:cubicBezTo>
                  <a:cubicBezTo>
                    <a:pt x="30762" y="27161"/>
                    <a:pt x="40287" y="22303"/>
                    <a:pt x="40287" y="19350"/>
                  </a:cubicBezTo>
                  <a:cubicBezTo>
                    <a:pt x="33715" y="14778"/>
                    <a:pt x="36477" y="11064"/>
                    <a:pt x="35144" y="4872"/>
                  </a:cubicBezTo>
                  <a:cubicBezTo>
                    <a:pt x="39144" y="4396"/>
                    <a:pt x="40192" y="9825"/>
                    <a:pt x="40668" y="4015"/>
                  </a:cubicBezTo>
                  <a:cubicBezTo>
                    <a:pt x="40954" y="681"/>
                    <a:pt x="33239" y="2491"/>
                    <a:pt x="30286" y="1158"/>
                  </a:cubicBezTo>
                  <a:cubicBezTo>
                    <a:pt x="28762" y="4206"/>
                    <a:pt x="31048" y="11349"/>
                    <a:pt x="27048" y="11540"/>
                  </a:cubicBezTo>
                  <a:cubicBezTo>
                    <a:pt x="26666" y="8587"/>
                    <a:pt x="22380" y="8206"/>
                    <a:pt x="24571" y="3539"/>
                  </a:cubicBezTo>
                  <a:cubicBezTo>
                    <a:pt x="14379" y="4872"/>
                    <a:pt x="3616" y="4968"/>
                    <a:pt x="8855" y="15"/>
                  </a:cubicBezTo>
                  <a:cubicBezTo>
                    <a:pt x="4092" y="-366"/>
                    <a:pt x="5140" y="6873"/>
                    <a:pt x="1235" y="2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6" name="Freeform: Shape 1761">
              <a:extLst>
                <a:ext uri="{FF2B5EF4-FFF2-40B4-BE49-F238E27FC236}">
                  <a16:creationId xmlns:a16="http://schemas.microsoft.com/office/drawing/2014/main" id="{3F1B3D82-2E1E-4F8C-9F21-787684CC4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396" y="3430333"/>
              <a:ext cx="9525" cy="9525"/>
            </a:xfrm>
            <a:custGeom>
              <a:avLst/>
              <a:gdLst>
                <a:gd name="T0" fmla="*/ 904875 w 9525"/>
                <a:gd name="T1" fmla="*/ 1819275 h 9525"/>
                <a:gd name="T2" fmla="*/ 1819275 w 9525"/>
                <a:gd name="T3" fmla="*/ 904875 h 9525"/>
                <a:gd name="T4" fmla="*/ 0 w 9525"/>
                <a:gd name="T5" fmla="*/ 0 h 9525"/>
                <a:gd name="T6" fmla="*/ 904875 w 9525"/>
                <a:gd name="T7" fmla="*/ 181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191"/>
                  </a:moveTo>
                  <a:cubicBezTo>
                    <a:pt x="95" y="191"/>
                    <a:pt x="191" y="95"/>
                    <a:pt x="191" y="95"/>
                  </a:cubicBezTo>
                  <a:cubicBezTo>
                    <a:pt x="191" y="95"/>
                    <a:pt x="95" y="95"/>
                    <a:pt x="0" y="0"/>
                  </a:cubicBezTo>
                  <a:cubicBezTo>
                    <a:pt x="95" y="0"/>
                    <a:pt x="95" y="95"/>
                    <a:pt x="95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7" name="Freeform: Shape 1762">
              <a:extLst>
                <a:ext uri="{FF2B5EF4-FFF2-40B4-BE49-F238E27FC236}">
                  <a16:creationId xmlns:a16="http://schemas.microsoft.com/office/drawing/2014/main" id="{95120A8F-5EDD-49DB-B1A5-451564A42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954846"/>
              <a:ext cx="38100" cy="19050"/>
            </a:xfrm>
            <a:custGeom>
              <a:avLst/>
              <a:gdLst>
                <a:gd name="T0" fmla="*/ 2952 w 38100"/>
                <a:gd name="T1" fmla="*/ 18098 h 19050"/>
                <a:gd name="T2" fmla="*/ 11144 w 38100"/>
                <a:gd name="T3" fmla="*/ 11430 h 19050"/>
                <a:gd name="T4" fmla="*/ 15811 w 38100"/>
                <a:gd name="T5" fmla="*/ 16573 h 19050"/>
                <a:gd name="T6" fmla="*/ 13430 w 38100"/>
                <a:gd name="T7" fmla="*/ 20955 h 19050"/>
                <a:gd name="T8" fmla="*/ 20288 w 38100"/>
                <a:gd name="T9" fmla="*/ 11049 h 19050"/>
                <a:gd name="T10" fmla="*/ 22955 w 38100"/>
                <a:gd name="T11" fmla="*/ 17526 h 19050"/>
                <a:gd name="T12" fmla="*/ 22479 w 38100"/>
                <a:gd name="T13" fmla="*/ 8192 h 19050"/>
                <a:gd name="T14" fmla="*/ 29241 w 38100"/>
                <a:gd name="T15" fmla="*/ 24384 h 19050"/>
                <a:gd name="T16" fmla="*/ 38100 w 38100"/>
                <a:gd name="T17" fmla="*/ 25527 h 19050"/>
                <a:gd name="T18" fmla="*/ 36957 w 38100"/>
                <a:gd name="T19" fmla="*/ 20765 h 19050"/>
                <a:gd name="T20" fmla="*/ 44291 w 38100"/>
                <a:gd name="T21" fmla="*/ 20098 h 19050"/>
                <a:gd name="T22" fmla="*/ 41814 w 38100"/>
                <a:gd name="T23" fmla="*/ 12097 h 19050"/>
                <a:gd name="T24" fmla="*/ 33909 w 38100"/>
                <a:gd name="T25" fmla="*/ 17240 h 19050"/>
                <a:gd name="T26" fmla="*/ 32766 w 38100"/>
                <a:gd name="T27" fmla="*/ 12478 h 19050"/>
                <a:gd name="T28" fmla="*/ 35433 w 38100"/>
                <a:gd name="T29" fmla="*/ 6667 h 19050"/>
                <a:gd name="T30" fmla="*/ 29432 w 38100"/>
                <a:gd name="T31" fmla="*/ 10573 h 19050"/>
                <a:gd name="T32" fmla="*/ 28956 w 38100"/>
                <a:gd name="T33" fmla="*/ 1333 h 19050"/>
                <a:gd name="T34" fmla="*/ 18288 w 38100"/>
                <a:gd name="T35" fmla="*/ 0 h 19050"/>
                <a:gd name="T36" fmla="*/ 21145 w 38100"/>
                <a:gd name="T37" fmla="*/ 4953 h 19050"/>
                <a:gd name="T38" fmla="*/ 17145 w 38100"/>
                <a:gd name="T39" fmla="*/ 7525 h 19050"/>
                <a:gd name="T40" fmla="*/ 2762 w 38100"/>
                <a:gd name="T41" fmla="*/ 7239 h 19050"/>
                <a:gd name="T42" fmla="*/ 3429 w 38100"/>
                <a:gd name="T43" fmla="*/ 14954 h 19050"/>
                <a:gd name="T44" fmla="*/ 2952 w 38100"/>
                <a:gd name="T45" fmla="*/ 18098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100" h="19050">
                  <a:moveTo>
                    <a:pt x="2952" y="18098"/>
                  </a:moveTo>
                  <a:cubicBezTo>
                    <a:pt x="3714" y="13716"/>
                    <a:pt x="7810" y="12954"/>
                    <a:pt x="11144" y="11430"/>
                  </a:cubicBezTo>
                  <a:cubicBezTo>
                    <a:pt x="4762" y="15430"/>
                    <a:pt x="15621" y="13049"/>
                    <a:pt x="15811" y="16573"/>
                  </a:cubicBezTo>
                  <a:cubicBezTo>
                    <a:pt x="13716" y="15811"/>
                    <a:pt x="9048" y="20193"/>
                    <a:pt x="13430" y="20955"/>
                  </a:cubicBezTo>
                  <a:cubicBezTo>
                    <a:pt x="19526" y="18098"/>
                    <a:pt x="17049" y="14859"/>
                    <a:pt x="20288" y="11049"/>
                  </a:cubicBezTo>
                  <a:cubicBezTo>
                    <a:pt x="20097" y="13906"/>
                    <a:pt x="20764" y="16288"/>
                    <a:pt x="22955" y="17526"/>
                  </a:cubicBezTo>
                  <a:cubicBezTo>
                    <a:pt x="27146" y="14859"/>
                    <a:pt x="23336" y="11525"/>
                    <a:pt x="22479" y="8192"/>
                  </a:cubicBezTo>
                  <a:cubicBezTo>
                    <a:pt x="33147" y="8096"/>
                    <a:pt x="26289" y="19431"/>
                    <a:pt x="29241" y="24384"/>
                  </a:cubicBezTo>
                  <a:cubicBezTo>
                    <a:pt x="34956" y="21431"/>
                    <a:pt x="35433" y="28099"/>
                    <a:pt x="38100" y="25527"/>
                  </a:cubicBezTo>
                  <a:cubicBezTo>
                    <a:pt x="36099" y="24955"/>
                    <a:pt x="36480" y="22860"/>
                    <a:pt x="36957" y="20765"/>
                  </a:cubicBezTo>
                  <a:cubicBezTo>
                    <a:pt x="39052" y="23050"/>
                    <a:pt x="43243" y="23622"/>
                    <a:pt x="44291" y="20098"/>
                  </a:cubicBezTo>
                  <a:cubicBezTo>
                    <a:pt x="41529" y="19431"/>
                    <a:pt x="46101" y="14573"/>
                    <a:pt x="41814" y="12097"/>
                  </a:cubicBezTo>
                  <a:cubicBezTo>
                    <a:pt x="38957" y="13525"/>
                    <a:pt x="38862" y="18098"/>
                    <a:pt x="33909" y="17240"/>
                  </a:cubicBezTo>
                  <a:cubicBezTo>
                    <a:pt x="34290" y="15145"/>
                    <a:pt x="33528" y="13811"/>
                    <a:pt x="32766" y="12478"/>
                  </a:cubicBezTo>
                  <a:cubicBezTo>
                    <a:pt x="37242" y="12763"/>
                    <a:pt x="41338" y="8477"/>
                    <a:pt x="35433" y="6667"/>
                  </a:cubicBezTo>
                  <a:cubicBezTo>
                    <a:pt x="35242" y="10001"/>
                    <a:pt x="33242" y="11335"/>
                    <a:pt x="29432" y="10573"/>
                  </a:cubicBezTo>
                  <a:cubicBezTo>
                    <a:pt x="32766" y="8477"/>
                    <a:pt x="32194" y="2953"/>
                    <a:pt x="28956" y="1333"/>
                  </a:cubicBezTo>
                  <a:cubicBezTo>
                    <a:pt x="26574" y="6667"/>
                    <a:pt x="21621" y="2286"/>
                    <a:pt x="18288" y="0"/>
                  </a:cubicBezTo>
                  <a:cubicBezTo>
                    <a:pt x="17335" y="2857"/>
                    <a:pt x="20288" y="3238"/>
                    <a:pt x="21145" y="4953"/>
                  </a:cubicBezTo>
                  <a:cubicBezTo>
                    <a:pt x="20478" y="6572"/>
                    <a:pt x="18859" y="7048"/>
                    <a:pt x="17145" y="7525"/>
                  </a:cubicBezTo>
                  <a:cubicBezTo>
                    <a:pt x="12573" y="5239"/>
                    <a:pt x="7239" y="5048"/>
                    <a:pt x="2762" y="7239"/>
                  </a:cubicBezTo>
                  <a:cubicBezTo>
                    <a:pt x="7143" y="10287"/>
                    <a:pt x="-4382" y="11430"/>
                    <a:pt x="3429" y="14954"/>
                  </a:cubicBezTo>
                  <a:cubicBezTo>
                    <a:pt x="-2286" y="13240"/>
                    <a:pt x="285" y="17812"/>
                    <a:pt x="2952" y="180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8" name="Freeform: Shape 1763">
              <a:extLst>
                <a:ext uri="{FF2B5EF4-FFF2-40B4-BE49-F238E27FC236}">
                  <a16:creationId xmlns:a16="http://schemas.microsoft.com/office/drawing/2014/main" id="{0742AE20-BE55-4DC3-892F-1E60D75F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3126962"/>
              <a:ext cx="9525" cy="9525"/>
            </a:xfrm>
            <a:custGeom>
              <a:avLst/>
              <a:gdLst>
                <a:gd name="T0" fmla="*/ 33566100 w 9525"/>
                <a:gd name="T1" fmla="*/ 0 h 9525"/>
                <a:gd name="T2" fmla="*/ 0 w 9525"/>
                <a:gd name="T3" fmla="*/ 11906 h 9525"/>
                <a:gd name="T4" fmla="*/ 33566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4" y="0"/>
                  </a:moveTo>
                  <a:cubicBezTo>
                    <a:pt x="4763" y="6858"/>
                    <a:pt x="3048" y="6763"/>
                    <a:pt x="0" y="11906"/>
                  </a:cubicBezTo>
                  <a:cubicBezTo>
                    <a:pt x="6191" y="9811"/>
                    <a:pt x="12478" y="2000"/>
                    <a:pt x="3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59" name="Freeform: Shape 1764">
              <a:extLst>
                <a:ext uri="{FF2B5EF4-FFF2-40B4-BE49-F238E27FC236}">
                  <a16:creationId xmlns:a16="http://schemas.microsoft.com/office/drawing/2014/main" id="{53AAA845-7FC5-44A8-AAC3-1D81B44DC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4" y="4274058"/>
              <a:ext cx="19050" cy="9525"/>
            </a:xfrm>
            <a:custGeom>
              <a:avLst/>
              <a:gdLst>
                <a:gd name="T0" fmla="*/ 18574 w 19050"/>
                <a:gd name="T1" fmla="*/ 4381 h 9525"/>
                <a:gd name="T2" fmla="*/ 20384 w 19050"/>
                <a:gd name="T3" fmla="*/ 4572 h 9525"/>
                <a:gd name="T4" fmla="*/ 8382 w 19050"/>
                <a:gd name="T5" fmla="*/ 0 h 9525"/>
                <a:gd name="T6" fmla="*/ 8858 w 19050"/>
                <a:gd name="T7" fmla="*/ 9335 h 9525"/>
                <a:gd name="T8" fmla="*/ 0 w 19050"/>
                <a:gd name="T9" fmla="*/ 8287 h 9525"/>
                <a:gd name="T10" fmla="*/ 18574 w 19050"/>
                <a:gd name="T11" fmla="*/ 438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8574" y="4381"/>
                  </a:moveTo>
                  <a:cubicBezTo>
                    <a:pt x="18479" y="5239"/>
                    <a:pt x="19812" y="6287"/>
                    <a:pt x="20384" y="4572"/>
                  </a:cubicBezTo>
                  <a:cubicBezTo>
                    <a:pt x="17240" y="2381"/>
                    <a:pt x="11240" y="4858"/>
                    <a:pt x="8382" y="0"/>
                  </a:cubicBezTo>
                  <a:cubicBezTo>
                    <a:pt x="6477" y="4477"/>
                    <a:pt x="9430" y="5810"/>
                    <a:pt x="8858" y="9335"/>
                  </a:cubicBezTo>
                  <a:cubicBezTo>
                    <a:pt x="3334" y="7715"/>
                    <a:pt x="2953" y="11525"/>
                    <a:pt x="0" y="8287"/>
                  </a:cubicBezTo>
                  <a:cubicBezTo>
                    <a:pt x="2381" y="17907"/>
                    <a:pt x="16193" y="9811"/>
                    <a:pt x="18574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0" name="Freeform: Shape 1765">
              <a:extLst>
                <a:ext uri="{FF2B5EF4-FFF2-40B4-BE49-F238E27FC236}">
                  <a16:creationId xmlns:a16="http://schemas.microsoft.com/office/drawing/2014/main" id="{CA946E0F-37A1-4077-BDE1-B769BC171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82" y="2885481"/>
              <a:ext cx="28575" cy="19050"/>
            </a:xfrm>
            <a:custGeom>
              <a:avLst/>
              <a:gdLst>
                <a:gd name="T0" fmla="*/ 6667 w 28575"/>
                <a:gd name="T1" fmla="*/ 12595 h 19050"/>
                <a:gd name="T2" fmla="*/ 15526 w 28575"/>
                <a:gd name="T3" fmla="*/ 13738 h 19050"/>
                <a:gd name="T4" fmla="*/ 0 w 28575"/>
                <a:gd name="T5" fmla="*/ 21073 h 19050"/>
                <a:gd name="T6" fmla="*/ 16574 w 28575"/>
                <a:gd name="T7" fmla="*/ 18501 h 19050"/>
                <a:gd name="T8" fmla="*/ 16288 w 28575"/>
                <a:gd name="T9" fmla="*/ 7738 h 19050"/>
                <a:gd name="T10" fmla="*/ 26956 w 28575"/>
                <a:gd name="T11" fmla="*/ 9071 h 19050"/>
                <a:gd name="T12" fmla="*/ 29623 w 28575"/>
                <a:gd name="T13" fmla="*/ 15548 h 19050"/>
                <a:gd name="T14" fmla="*/ 34862 w 28575"/>
                <a:gd name="T15" fmla="*/ 3928 h 19050"/>
                <a:gd name="T16" fmla="*/ 20955 w 28575"/>
                <a:gd name="T17" fmla="*/ 689 h 19050"/>
                <a:gd name="T18" fmla="*/ 18288 w 28575"/>
                <a:gd name="T19" fmla="*/ 6499 h 19050"/>
                <a:gd name="T20" fmla="*/ 15621 w 28575"/>
                <a:gd name="T21" fmla="*/ 22 h 19050"/>
                <a:gd name="T22" fmla="*/ 5906 w 28575"/>
                <a:gd name="T23" fmla="*/ 4975 h 19050"/>
                <a:gd name="T24" fmla="*/ 6667 w 28575"/>
                <a:gd name="T25" fmla="*/ 12595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575" h="19050">
                  <a:moveTo>
                    <a:pt x="6667" y="12595"/>
                  </a:moveTo>
                  <a:cubicBezTo>
                    <a:pt x="6287" y="6595"/>
                    <a:pt x="14383" y="12310"/>
                    <a:pt x="15526" y="13738"/>
                  </a:cubicBezTo>
                  <a:cubicBezTo>
                    <a:pt x="6763" y="12119"/>
                    <a:pt x="4191" y="17548"/>
                    <a:pt x="0" y="21073"/>
                  </a:cubicBezTo>
                  <a:cubicBezTo>
                    <a:pt x="8858" y="22025"/>
                    <a:pt x="8763" y="14691"/>
                    <a:pt x="16574" y="18501"/>
                  </a:cubicBezTo>
                  <a:cubicBezTo>
                    <a:pt x="18764" y="13453"/>
                    <a:pt x="14764" y="12405"/>
                    <a:pt x="16288" y="7738"/>
                  </a:cubicBezTo>
                  <a:cubicBezTo>
                    <a:pt x="20479" y="12595"/>
                    <a:pt x="20479" y="9452"/>
                    <a:pt x="26956" y="9071"/>
                  </a:cubicBezTo>
                  <a:cubicBezTo>
                    <a:pt x="31528" y="11929"/>
                    <a:pt x="22193" y="15358"/>
                    <a:pt x="29623" y="15548"/>
                  </a:cubicBezTo>
                  <a:cubicBezTo>
                    <a:pt x="31433" y="12310"/>
                    <a:pt x="32480" y="10024"/>
                    <a:pt x="34862" y="3928"/>
                  </a:cubicBezTo>
                  <a:cubicBezTo>
                    <a:pt x="26670" y="11071"/>
                    <a:pt x="28194" y="-3216"/>
                    <a:pt x="20955" y="689"/>
                  </a:cubicBezTo>
                  <a:cubicBezTo>
                    <a:pt x="28480" y="975"/>
                    <a:pt x="19526" y="5071"/>
                    <a:pt x="18288" y="6499"/>
                  </a:cubicBezTo>
                  <a:cubicBezTo>
                    <a:pt x="16002" y="5261"/>
                    <a:pt x="18860" y="689"/>
                    <a:pt x="15621" y="22"/>
                  </a:cubicBezTo>
                  <a:cubicBezTo>
                    <a:pt x="15240" y="4785"/>
                    <a:pt x="10382" y="4690"/>
                    <a:pt x="5906" y="4975"/>
                  </a:cubicBezTo>
                  <a:cubicBezTo>
                    <a:pt x="6667" y="7071"/>
                    <a:pt x="2858" y="12405"/>
                    <a:pt x="6667" y="12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1" name="Freeform: Shape 1766">
              <a:extLst>
                <a:ext uri="{FF2B5EF4-FFF2-40B4-BE49-F238E27FC236}">
                  <a16:creationId xmlns:a16="http://schemas.microsoft.com/office/drawing/2014/main" id="{7CC363DC-9E7A-429B-875B-1628C3F2A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309" y="2656755"/>
              <a:ext cx="38100" cy="19050"/>
            </a:xfrm>
            <a:custGeom>
              <a:avLst/>
              <a:gdLst>
                <a:gd name="T0" fmla="*/ 0 w 38100"/>
                <a:gd name="T1" fmla="*/ 8340 h 19050"/>
                <a:gd name="T2" fmla="*/ 9049 w 38100"/>
                <a:gd name="T3" fmla="*/ 7959 h 19050"/>
                <a:gd name="T4" fmla="*/ 5334 w 38100"/>
                <a:gd name="T5" fmla="*/ 21389 h 19050"/>
                <a:gd name="T6" fmla="*/ 14573 w 38100"/>
                <a:gd name="T7" fmla="*/ 7102 h 19050"/>
                <a:gd name="T8" fmla="*/ 28289 w 38100"/>
                <a:gd name="T9" fmla="*/ 11864 h 19050"/>
                <a:gd name="T10" fmla="*/ 30956 w 38100"/>
                <a:gd name="T11" fmla="*/ 18341 h 19050"/>
                <a:gd name="T12" fmla="*/ 36290 w 38100"/>
                <a:gd name="T13" fmla="*/ 19008 h 19050"/>
                <a:gd name="T14" fmla="*/ 36957 w 38100"/>
                <a:gd name="T15" fmla="*/ 7769 h 19050"/>
                <a:gd name="T16" fmla="*/ 39529 w 38100"/>
                <a:gd name="T17" fmla="*/ 3959 h 19050"/>
                <a:gd name="T18" fmla="*/ 38481 w 38100"/>
                <a:gd name="T19" fmla="*/ 3863 h 19050"/>
                <a:gd name="T20" fmla="*/ 40672 w 38100"/>
                <a:gd name="T21" fmla="*/ 1101 h 19050"/>
                <a:gd name="T22" fmla="*/ 35052 w 38100"/>
                <a:gd name="T23" fmla="*/ 3673 h 19050"/>
                <a:gd name="T24" fmla="*/ 33528 w 38100"/>
                <a:gd name="T25" fmla="*/ 3768 h 19050"/>
                <a:gd name="T26" fmla="*/ 31623 w 38100"/>
                <a:gd name="T27" fmla="*/ 1482 h 19050"/>
                <a:gd name="T28" fmla="*/ 31718 w 38100"/>
                <a:gd name="T29" fmla="*/ 4149 h 19050"/>
                <a:gd name="T30" fmla="*/ 28384 w 38100"/>
                <a:gd name="T31" fmla="*/ 6245 h 19050"/>
                <a:gd name="T32" fmla="*/ 31813 w 38100"/>
                <a:gd name="T33" fmla="*/ 6435 h 19050"/>
                <a:gd name="T34" fmla="*/ 34957 w 38100"/>
                <a:gd name="T35" fmla="*/ 15674 h 19050"/>
                <a:gd name="T36" fmla="*/ 26956 w 38100"/>
                <a:gd name="T37" fmla="*/ 8531 h 19050"/>
                <a:gd name="T38" fmla="*/ 23050 w 38100"/>
                <a:gd name="T39" fmla="*/ 11102 h 19050"/>
                <a:gd name="T40" fmla="*/ 8382 w 38100"/>
                <a:gd name="T41" fmla="*/ 53 h 19050"/>
                <a:gd name="T42" fmla="*/ 0 w 38100"/>
                <a:gd name="T43" fmla="*/ 8340 h 190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100" h="19050">
                  <a:moveTo>
                    <a:pt x="0" y="8340"/>
                  </a:moveTo>
                  <a:cubicBezTo>
                    <a:pt x="4191" y="9483"/>
                    <a:pt x="4286" y="6054"/>
                    <a:pt x="9049" y="7959"/>
                  </a:cubicBezTo>
                  <a:cubicBezTo>
                    <a:pt x="6763" y="13388"/>
                    <a:pt x="4858" y="18056"/>
                    <a:pt x="5334" y="21389"/>
                  </a:cubicBezTo>
                  <a:cubicBezTo>
                    <a:pt x="10382" y="17103"/>
                    <a:pt x="13049" y="10912"/>
                    <a:pt x="14573" y="7102"/>
                  </a:cubicBezTo>
                  <a:cubicBezTo>
                    <a:pt x="18097" y="9483"/>
                    <a:pt x="21526" y="15960"/>
                    <a:pt x="28289" y="11864"/>
                  </a:cubicBezTo>
                  <a:cubicBezTo>
                    <a:pt x="27242" y="15293"/>
                    <a:pt x="27908" y="17579"/>
                    <a:pt x="30956" y="18341"/>
                  </a:cubicBezTo>
                  <a:cubicBezTo>
                    <a:pt x="31718" y="16055"/>
                    <a:pt x="35052" y="17770"/>
                    <a:pt x="36290" y="19008"/>
                  </a:cubicBezTo>
                  <a:cubicBezTo>
                    <a:pt x="36671" y="14246"/>
                    <a:pt x="36290" y="10817"/>
                    <a:pt x="36957" y="7769"/>
                  </a:cubicBezTo>
                  <a:cubicBezTo>
                    <a:pt x="38386" y="7864"/>
                    <a:pt x="39243" y="7197"/>
                    <a:pt x="39529" y="3959"/>
                  </a:cubicBezTo>
                  <a:cubicBezTo>
                    <a:pt x="39148" y="3863"/>
                    <a:pt x="38862" y="3863"/>
                    <a:pt x="38481" y="3863"/>
                  </a:cubicBezTo>
                  <a:cubicBezTo>
                    <a:pt x="39052" y="2911"/>
                    <a:pt x="39624" y="2054"/>
                    <a:pt x="40672" y="1101"/>
                  </a:cubicBezTo>
                  <a:cubicBezTo>
                    <a:pt x="35909" y="-42"/>
                    <a:pt x="35338" y="2339"/>
                    <a:pt x="35052" y="3673"/>
                  </a:cubicBezTo>
                  <a:cubicBezTo>
                    <a:pt x="34480" y="3673"/>
                    <a:pt x="34004" y="3673"/>
                    <a:pt x="33528" y="3768"/>
                  </a:cubicBezTo>
                  <a:cubicBezTo>
                    <a:pt x="33052" y="3292"/>
                    <a:pt x="32480" y="2530"/>
                    <a:pt x="31623" y="1482"/>
                  </a:cubicBezTo>
                  <a:cubicBezTo>
                    <a:pt x="31718" y="2339"/>
                    <a:pt x="31718" y="3292"/>
                    <a:pt x="31718" y="4149"/>
                  </a:cubicBezTo>
                  <a:cubicBezTo>
                    <a:pt x="30289" y="4530"/>
                    <a:pt x="29146" y="5197"/>
                    <a:pt x="28384" y="6245"/>
                  </a:cubicBezTo>
                  <a:cubicBezTo>
                    <a:pt x="29718" y="6149"/>
                    <a:pt x="30766" y="6245"/>
                    <a:pt x="31813" y="6435"/>
                  </a:cubicBezTo>
                  <a:cubicBezTo>
                    <a:pt x="31909" y="10150"/>
                    <a:pt x="32099" y="13865"/>
                    <a:pt x="34957" y="15674"/>
                  </a:cubicBezTo>
                  <a:cubicBezTo>
                    <a:pt x="28194" y="15960"/>
                    <a:pt x="31909" y="9388"/>
                    <a:pt x="26956" y="8531"/>
                  </a:cubicBezTo>
                  <a:cubicBezTo>
                    <a:pt x="26384" y="10150"/>
                    <a:pt x="24670" y="10626"/>
                    <a:pt x="23050" y="11102"/>
                  </a:cubicBezTo>
                  <a:cubicBezTo>
                    <a:pt x="24098" y="530"/>
                    <a:pt x="3619" y="11388"/>
                    <a:pt x="8382" y="53"/>
                  </a:cubicBezTo>
                  <a:cubicBezTo>
                    <a:pt x="2572" y="-518"/>
                    <a:pt x="952" y="3578"/>
                    <a:pt x="0" y="8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2" name="Freeform: Shape 1767">
              <a:extLst>
                <a:ext uri="{FF2B5EF4-FFF2-40B4-BE49-F238E27FC236}">
                  <a16:creationId xmlns:a16="http://schemas.microsoft.com/office/drawing/2014/main" id="{7C3F59A4-36B5-47DB-AEA3-CA6C9A9F7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093" y="4222909"/>
              <a:ext cx="9525" cy="38100"/>
            </a:xfrm>
            <a:custGeom>
              <a:avLst/>
              <a:gdLst>
                <a:gd name="T0" fmla="*/ 3429 w 9525"/>
                <a:gd name="T1" fmla="*/ 0 h 38100"/>
                <a:gd name="T2" fmla="*/ 0 w 9525"/>
                <a:gd name="T3" fmla="*/ 24193 h 38100"/>
                <a:gd name="T4" fmla="*/ 2191 w 9525"/>
                <a:gd name="T5" fmla="*/ 21431 h 38100"/>
                <a:gd name="T6" fmla="*/ 8668 w 9525"/>
                <a:gd name="T7" fmla="*/ 39148 h 38100"/>
                <a:gd name="T8" fmla="*/ 17240 w 9525"/>
                <a:gd name="T9" fmla="*/ 17145 h 38100"/>
                <a:gd name="T10" fmla="*/ 3524 w 9525"/>
                <a:gd name="T11" fmla="*/ 12382 h 38100"/>
                <a:gd name="T12" fmla="*/ 3429 w 9525"/>
                <a:gd name="T13" fmla="*/ 0 h 38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38100">
                  <a:moveTo>
                    <a:pt x="3429" y="0"/>
                  </a:moveTo>
                  <a:cubicBezTo>
                    <a:pt x="381" y="6858"/>
                    <a:pt x="381" y="17240"/>
                    <a:pt x="0" y="24193"/>
                  </a:cubicBezTo>
                  <a:cubicBezTo>
                    <a:pt x="571" y="23050"/>
                    <a:pt x="476" y="21241"/>
                    <a:pt x="2191" y="21431"/>
                  </a:cubicBezTo>
                  <a:cubicBezTo>
                    <a:pt x="762" y="29623"/>
                    <a:pt x="4667" y="34385"/>
                    <a:pt x="8668" y="39148"/>
                  </a:cubicBezTo>
                  <a:cubicBezTo>
                    <a:pt x="7715" y="30004"/>
                    <a:pt x="15907" y="31051"/>
                    <a:pt x="17240" y="17145"/>
                  </a:cubicBezTo>
                  <a:cubicBezTo>
                    <a:pt x="11335" y="13049"/>
                    <a:pt x="6477" y="12192"/>
                    <a:pt x="3524" y="12382"/>
                  </a:cubicBezTo>
                  <a:cubicBezTo>
                    <a:pt x="7144" y="10001"/>
                    <a:pt x="15716" y="381"/>
                    <a:pt x="3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3" name="Freeform: Shape 1768">
              <a:extLst>
                <a:ext uri="{FF2B5EF4-FFF2-40B4-BE49-F238E27FC236}">
                  <a16:creationId xmlns:a16="http://schemas.microsoft.com/office/drawing/2014/main" id="{7888D097-1E58-4BFB-AAD0-ADA8AC84D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119" y="2715249"/>
              <a:ext cx="9525" cy="9525"/>
            </a:xfrm>
            <a:custGeom>
              <a:avLst/>
              <a:gdLst>
                <a:gd name="T0" fmla="*/ 15716 w 9525"/>
                <a:gd name="T1" fmla="*/ 53025675 h 9525"/>
                <a:gd name="T2" fmla="*/ 0 w 9525"/>
                <a:gd name="T3" fmla="*/ 19459575 h 9525"/>
                <a:gd name="T4" fmla="*/ 15716 w 9525"/>
                <a:gd name="T5" fmla="*/ 53025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16" y="5567"/>
                  </a:moveTo>
                  <a:cubicBezTo>
                    <a:pt x="16097" y="-1386"/>
                    <a:pt x="2381" y="-910"/>
                    <a:pt x="0" y="2043"/>
                  </a:cubicBezTo>
                  <a:cubicBezTo>
                    <a:pt x="7811" y="1090"/>
                    <a:pt x="8382" y="4710"/>
                    <a:pt x="15716" y="55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4" name="Freeform: Shape 1769">
              <a:extLst>
                <a:ext uri="{FF2B5EF4-FFF2-40B4-BE49-F238E27FC236}">
                  <a16:creationId xmlns:a16="http://schemas.microsoft.com/office/drawing/2014/main" id="{9DA0C7AA-A340-499A-B748-3083A24F2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830" y="2274284"/>
              <a:ext cx="9525" cy="9525"/>
            </a:xfrm>
            <a:custGeom>
              <a:avLst/>
              <a:gdLst>
                <a:gd name="T0" fmla="*/ 27765375 w 9525"/>
                <a:gd name="T1" fmla="*/ 10763 h 9525"/>
                <a:gd name="T2" fmla="*/ 67684650 w 9525"/>
                <a:gd name="T3" fmla="*/ 6668 h 9525"/>
                <a:gd name="T4" fmla="*/ 25955625 w 9525"/>
                <a:gd name="T5" fmla="*/ 0 h 9525"/>
                <a:gd name="T6" fmla="*/ 53168550 w 9525"/>
                <a:gd name="T7" fmla="*/ 4953 h 9525"/>
                <a:gd name="T8" fmla="*/ 277653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15" y="10763"/>
                  </a:moveTo>
                  <a:cubicBezTo>
                    <a:pt x="3487" y="8382"/>
                    <a:pt x="3392" y="5524"/>
                    <a:pt x="7106" y="6668"/>
                  </a:cubicBezTo>
                  <a:cubicBezTo>
                    <a:pt x="8154" y="2762"/>
                    <a:pt x="7392" y="95"/>
                    <a:pt x="2725" y="0"/>
                  </a:cubicBezTo>
                  <a:cubicBezTo>
                    <a:pt x="1772" y="2953"/>
                    <a:pt x="4725" y="3334"/>
                    <a:pt x="5582" y="4953"/>
                  </a:cubicBezTo>
                  <a:cubicBezTo>
                    <a:pt x="1201" y="4667"/>
                    <a:pt x="-2990" y="8858"/>
                    <a:pt x="2915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5" name="Freeform: Shape 1770">
              <a:extLst>
                <a:ext uri="{FF2B5EF4-FFF2-40B4-BE49-F238E27FC236}">
                  <a16:creationId xmlns:a16="http://schemas.microsoft.com/office/drawing/2014/main" id="{AE603090-7BA9-4EF2-9957-26B20EFD9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823" y="4461522"/>
              <a:ext cx="9525" cy="9525"/>
            </a:xfrm>
            <a:custGeom>
              <a:avLst/>
              <a:gdLst>
                <a:gd name="T0" fmla="*/ 11742 w 9525"/>
                <a:gd name="T1" fmla="*/ 369 h 9525"/>
                <a:gd name="T2" fmla="*/ 2502 w 9525"/>
                <a:gd name="T3" fmla="*/ 2274 h 9525"/>
                <a:gd name="T4" fmla="*/ 2788 w 9525"/>
                <a:gd name="T5" fmla="*/ 13038 h 9525"/>
                <a:gd name="T6" fmla="*/ 11742 w 9525"/>
                <a:gd name="T7" fmla="*/ 36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2" y="369"/>
                  </a:moveTo>
                  <a:cubicBezTo>
                    <a:pt x="6408" y="-1440"/>
                    <a:pt x="7741" y="4084"/>
                    <a:pt x="2502" y="2274"/>
                  </a:cubicBezTo>
                  <a:cubicBezTo>
                    <a:pt x="-927" y="4465"/>
                    <a:pt x="-832" y="11323"/>
                    <a:pt x="2788" y="13038"/>
                  </a:cubicBezTo>
                  <a:cubicBezTo>
                    <a:pt x="3455" y="8561"/>
                    <a:pt x="5264" y="2751"/>
                    <a:pt x="11742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6" name="Freeform: Shape 1771">
              <a:extLst>
                <a:ext uri="{FF2B5EF4-FFF2-40B4-BE49-F238E27FC236}">
                  <a16:creationId xmlns:a16="http://schemas.microsoft.com/office/drawing/2014/main" id="{3779F1EF-30AF-4192-9A88-6982FB099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832" y="2300963"/>
              <a:ext cx="28575" cy="19050"/>
            </a:xfrm>
            <a:custGeom>
              <a:avLst/>
              <a:gdLst>
                <a:gd name="T0" fmla="*/ 18769 w 28575"/>
                <a:gd name="T1" fmla="*/ 944 h 19050"/>
                <a:gd name="T2" fmla="*/ 7720 w 28575"/>
                <a:gd name="T3" fmla="*/ 2659 h 19050"/>
                <a:gd name="T4" fmla="*/ 5 w 28575"/>
                <a:gd name="T5" fmla="*/ 18661 h 19050"/>
                <a:gd name="T6" fmla="*/ 11816 w 28575"/>
                <a:gd name="T7" fmla="*/ 12469 h 19050"/>
                <a:gd name="T8" fmla="*/ 16197 w 28575"/>
                <a:gd name="T9" fmla="*/ 19137 h 19050"/>
                <a:gd name="T10" fmla="*/ 24294 w 28575"/>
                <a:gd name="T11" fmla="*/ 12469 h 19050"/>
                <a:gd name="T12" fmla="*/ 13721 w 28575"/>
                <a:gd name="T13" fmla="*/ 11136 h 19050"/>
                <a:gd name="T14" fmla="*/ 12483 w 28575"/>
                <a:gd name="T15" fmla="*/ 11993 h 19050"/>
                <a:gd name="T16" fmla="*/ 18579 w 28575"/>
                <a:gd name="T17" fmla="*/ 2563 h 19050"/>
                <a:gd name="T18" fmla="*/ 27818 w 28575"/>
                <a:gd name="T19" fmla="*/ 658 h 19050"/>
                <a:gd name="T20" fmla="*/ 18769 w 28575"/>
                <a:gd name="T21" fmla="*/ 944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18769" y="944"/>
                  </a:moveTo>
                  <a:cubicBezTo>
                    <a:pt x="15816" y="6754"/>
                    <a:pt x="12578" y="6945"/>
                    <a:pt x="7720" y="2659"/>
                  </a:cubicBezTo>
                  <a:cubicBezTo>
                    <a:pt x="5244" y="8088"/>
                    <a:pt x="-186" y="10183"/>
                    <a:pt x="5" y="18661"/>
                  </a:cubicBezTo>
                  <a:cubicBezTo>
                    <a:pt x="4482" y="17137"/>
                    <a:pt x="8577" y="15041"/>
                    <a:pt x="11816" y="12469"/>
                  </a:cubicBezTo>
                  <a:cubicBezTo>
                    <a:pt x="8673" y="15803"/>
                    <a:pt x="11149" y="21994"/>
                    <a:pt x="16197" y="19137"/>
                  </a:cubicBezTo>
                  <a:cubicBezTo>
                    <a:pt x="10101" y="10088"/>
                    <a:pt x="22674" y="17327"/>
                    <a:pt x="24294" y="12469"/>
                  </a:cubicBezTo>
                  <a:cubicBezTo>
                    <a:pt x="20769" y="11993"/>
                    <a:pt x="17245" y="11612"/>
                    <a:pt x="13721" y="11136"/>
                  </a:cubicBezTo>
                  <a:cubicBezTo>
                    <a:pt x="13245" y="11326"/>
                    <a:pt x="12864" y="11707"/>
                    <a:pt x="12483" y="11993"/>
                  </a:cubicBezTo>
                  <a:cubicBezTo>
                    <a:pt x="15721" y="9326"/>
                    <a:pt x="17912" y="6183"/>
                    <a:pt x="18579" y="2563"/>
                  </a:cubicBezTo>
                  <a:cubicBezTo>
                    <a:pt x="19722" y="5802"/>
                    <a:pt x="33057" y="3992"/>
                    <a:pt x="27818" y="658"/>
                  </a:cubicBezTo>
                  <a:cubicBezTo>
                    <a:pt x="24960" y="4849"/>
                    <a:pt x="21341" y="-2485"/>
                    <a:pt x="18769" y="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7" name="Freeform: Shape 1772">
              <a:extLst>
                <a:ext uri="{FF2B5EF4-FFF2-40B4-BE49-F238E27FC236}">
                  <a16:creationId xmlns:a16="http://schemas.microsoft.com/office/drawing/2014/main" id="{6183F8E7-F4E0-4EFB-AAC0-01AED8C1A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86" y="3273552"/>
              <a:ext cx="28575" cy="28575"/>
            </a:xfrm>
            <a:custGeom>
              <a:avLst/>
              <a:gdLst>
                <a:gd name="T0" fmla="*/ 5097 w 28575"/>
                <a:gd name="T1" fmla="*/ 21527 h 28575"/>
                <a:gd name="T2" fmla="*/ 620 w 28575"/>
                <a:gd name="T3" fmla="*/ 14859 h 28575"/>
                <a:gd name="T4" fmla="*/ 3097 w 28575"/>
                <a:gd name="T5" fmla="*/ 22860 h 28575"/>
                <a:gd name="T6" fmla="*/ 8717 w 28575"/>
                <a:gd name="T7" fmla="*/ 21622 h 28575"/>
                <a:gd name="T8" fmla="*/ 9955 w 28575"/>
                <a:gd name="T9" fmla="*/ 22670 h 28575"/>
                <a:gd name="T10" fmla="*/ 13765 w 28575"/>
                <a:gd name="T11" fmla="*/ 21336 h 28575"/>
                <a:gd name="T12" fmla="*/ 16051 w 28575"/>
                <a:gd name="T13" fmla="*/ 15145 h 28575"/>
                <a:gd name="T14" fmla="*/ 25004 w 28575"/>
                <a:gd name="T15" fmla="*/ 18955 h 28575"/>
                <a:gd name="T16" fmla="*/ 22337 w 28575"/>
                <a:gd name="T17" fmla="*/ 17336 h 28575"/>
                <a:gd name="T18" fmla="*/ 28433 w 28575"/>
                <a:gd name="T19" fmla="*/ 19907 h 28575"/>
                <a:gd name="T20" fmla="*/ 26719 w 28575"/>
                <a:gd name="T21" fmla="*/ 20574 h 28575"/>
                <a:gd name="T22" fmla="*/ 29290 w 28575"/>
                <a:gd name="T23" fmla="*/ 22098 h 28575"/>
                <a:gd name="T24" fmla="*/ 22433 w 28575"/>
                <a:gd name="T25" fmla="*/ 25146 h 28575"/>
                <a:gd name="T26" fmla="*/ 26909 w 28575"/>
                <a:gd name="T27" fmla="*/ 31814 h 28575"/>
                <a:gd name="T28" fmla="*/ 30434 w 28575"/>
                <a:gd name="T29" fmla="*/ 24575 h 28575"/>
                <a:gd name="T30" fmla="*/ 33482 w 28575"/>
                <a:gd name="T31" fmla="*/ 29051 h 28575"/>
                <a:gd name="T32" fmla="*/ 37768 w 28575"/>
                <a:gd name="T33" fmla="*/ 19907 h 28575"/>
                <a:gd name="T34" fmla="*/ 31577 w 28575"/>
                <a:gd name="T35" fmla="*/ 19907 h 28575"/>
                <a:gd name="T36" fmla="*/ 31767 w 28575"/>
                <a:gd name="T37" fmla="*/ 16669 h 28575"/>
                <a:gd name="T38" fmla="*/ 34244 w 28575"/>
                <a:gd name="T39" fmla="*/ 18002 h 28575"/>
                <a:gd name="T40" fmla="*/ 30243 w 28575"/>
                <a:gd name="T41" fmla="*/ 11716 h 28575"/>
                <a:gd name="T42" fmla="*/ 29862 w 28575"/>
                <a:gd name="T43" fmla="*/ 10668 h 28575"/>
                <a:gd name="T44" fmla="*/ 29576 w 28575"/>
                <a:gd name="T45" fmla="*/ 10668 h 28575"/>
                <a:gd name="T46" fmla="*/ 29576 w 28575"/>
                <a:gd name="T47" fmla="*/ 6572 h 28575"/>
                <a:gd name="T48" fmla="*/ 35101 w 28575"/>
                <a:gd name="T49" fmla="*/ 6953 h 28575"/>
                <a:gd name="T50" fmla="*/ 26338 w 28575"/>
                <a:gd name="T51" fmla="*/ 0 h 28575"/>
                <a:gd name="T52" fmla="*/ 8907 w 28575"/>
                <a:gd name="T53" fmla="*/ 11335 h 28575"/>
                <a:gd name="T54" fmla="*/ 7574 w 28575"/>
                <a:gd name="T55" fmla="*/ 20098 h 28575"/>
                <a:gd name="T56" fmla="*/ 5097 w 28575"/>
                <a:gd name="T57" fmla="*/ 21527 h 28575"/>
                <a:gd name="T58" fmla="*/ 21861 w 28575"/>
                <a:gd name="T59" fmla="*/ 12478 h 28575"/>
                <a:gd name="T60" fmla="*/ 23194 w 28575"/>
                <a:gd name="T61" fmla="*/ 13335 h 28575"/>
                <a:gd name="T62" fmla="*/ 20909 w 28575"/>
                <a:gd name="T63" fmla="*/ 16002 h 28575"/>
                <a:gd name="T64" fmla="*/ 21861 w 28575"/>
                <a:gd name="T65" fmla="*/ 12478 h 285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75" h="28575">
                  <a:moveTo>
                    <a:pt x="5097" y="21527"/>
                  </a:moveTo>
                  <a:cubicBezTo>
                    <a:pt x="6145" y="17621"/>
                    <a:pt x="5383" y="14954"/>
                    <a:pt x="620" y="14859"/>
                  </a:cubicBezTo>
                  <a:cubicBezTo>
                    <a:pt x="-1570" y="19526"/>
                    <a:pt x="2716" y="19907"/>
                    <a:pt x="3097" y="22860"/>
                  </a:cubicBezTo>
                  <a:cubicBezTo>
                    <a:pt x="4811" y="23432"/>
                    <a:pt x="7193" y="22670"/>
                    <a:pt x="8717" y="21622"/>
                  </a:cubicBezTo>
                  <a:cubicBezTo>
                    <a:pt x="9098" y="22003"/>
                    <a:pt x="9383" y="22289"/>
                    <a:pt x="9955" y="22670"/>
                  </a:cubicBezTo>
                  <a:cubicBezTo>
                    <a:pt x="10431" y="21527"/>
                    <a:pt x="11669" y="20955"/>
                    <a:pt x="13765" y="21336"/>
                  </a:cubicBezTo>
                  <a:cubicBezTo>
                    <a:pt x="14241" y="19050"/>
                    <a:pt x="13479" y="15526"/>
                    <a:pt x="16051" y="15145"/>
                  </a:cubicBezTo>
                  <a:cubicBezTo>
                    <a:pt x="19385" y="15335"/>
                    <a:pt x="21671" y="23622"/>
                    <a:pt x="25004" y="18955"/>
                  </a:cubicBezTo>
                  <a:cubicBezTo>
                    <a:pt x="24338" y="18764"/>
                    <a:pt x="23385" y="18098"/>
                    <a:pt x="22337" y="17336"/>
                  </a:cubicBezTo>
                  <a:cubicBezTo>
                    <a:pt x="25100" y="17717"/>
                    <a:pt x="27290" y="18669"/>
                    <a:pt x="28433" y="19907"/>
                  </a:cubicBezTo>
                  <a:cubicBezTo>
                    <a:pt x="27862" y="20003"/>
                    <a:pt x="27386" y="20193"/>
                    <a:pt x="26719" y="20574"/>
                  </a:cubicBezTo>
                  <a:cubicBezTo>
                    <a:pt x="27957" y="20765"/>
                    <a:pt x="28719" y="21336"/>
                    <a:pt x="29290" y="22098"/>
                  </a:cubicBezTo>
                  <a:cubicBezTo>
                    <a:pt x="28910" y="23432"/>
                    <a:pt x="26909" y="24670"/>
                    <a:pt x="22433" y="25146"/>
                  </a:cubicBezTo>
                  <a:cubicBezTo>
                    <a:pt x="21575" y="28861"/>
                    <a:pt x="24433" y="30194"/>
                    <a:pt x="26909" y="31814"/>
                  </a:cubicBezTo>
                  <a:cubicBezTo>
                    <a:pt x="28338" y="29623"/>
                    <a:pt x="29576" y="27146"/>
                    <a:pt x="30434" y="24575"/>
                  </a:cubicBezTo>
                  <a:cubicBezTo>
                    <a:pt x="31005" y="26384"/>
                    <a:pt x="31481" y="28289"/>
                    <a:pt x="33482" y="29051"/>
                  </a:cubicBezTo>
                  <a:cubicBezTo>
                    <a:pt x="34815" y="25813"/>
                    <a:pt x="38339" y="24860"/>
                    <a:pt x="37768" y="19907"/>
                  </a:cubicBezTo>
                  <a:cubicBezTo>
                    <a:pt x="34910" y="20574"/>
                    <a:pt x="33101" y="20193"/>
                    <a:pt x="31577" y="19907"/>
                  </a:cubicBezTo>
                  <a:cubicBezTo>
                    <a:pt x="31767" y="18860"/>
                    <a:pt x="31862" y="17717"/>
                    <a:pt x="31767" y="16669"/>
                  </a:cubicBezTo>
                  <a:cubicBezTo>
                    <a:pt x="32529" y="17050"/>
                    <a:pt x="33291" y="17336"/>
                    <a:pt x="34244" y="18002"/>
                  </a:cubicBezTo>
                  <a:cubicBezTo>
                    <a:pt x="34910" y="14383"/>
                    <a:pt x="31958" y="13526"/>
                    <a:pt x="30243" y="11716"/>
                  </a:cubicBezTo>
                  <a:cubicBezTo>
                    <a:pt x="30053" y="11430"/>
                    <a:pt x="30053" y="10954"/>
                    <a:pt x="29862" y="10668"/>
                  </a:cubicBezTo>
                  <a:cubicBezTo>
                    <a:pt x="29767" y="10668"/>
                    <a:pt x="29672" y="10668"/>
                    <a:pt x="29576" y="10668"/>
                  </a:cubicBezTo>
                  <a:cubicBezTo>
                    <a:pt x="29005" y="9716"/>
                    <a:pt x="28910" y="8477"/>
                    <a:pt x="29576" y="6572"/>
                  </a:cubicBezTo>
                  <a:cubicBezTo>
                    <a:pt x="32053" y="6953"/>
                    <a:pt x="39482" y="10287"/>
                    <a:pt x="35101" y="6953"/>
                  </a:cubicBezTo>
                  <a:cubicBezTo>
                    <a:pt x="30910" y="5620"/>
                    <a:pt x="30529" y="1429"/>
                    <a:pt x="26338" y="0"/>
                  </a:cubicBezTo>
                  <a:cubicBezTo>
                    <a:pt x="21480" y="4667"/>
                    <a:pt x="19956" y="12764"/>
                    <a:pt x="8907" y="11335"/>
                  </a:cubicBezTo>
                  <a:cubicBezTo>
                    <a:pt x="11860" y="16002"/>
                    <a:pt x="6335" y="17336"/>
                    <a:pt x="7574" y="20098"/>
                  </a:cubicBezTo>
                  <a:cubicBezTo>
                    <a:pt x="7002" y="20860"/>
                    <a:pt x="6050" y="21241"/>
                    <a:pt x="5097" y="21527"/>
                  </a:cubicBezTo>
                  <a:close/>
                  <a:moveTo>
                    <a:pt x="21861" y="12478"/>
                  </a:moveTo>
                  <a:cubicBezTo>
                    <a:pt x="22337" y="12859"/>
                    <a:pt x="22814" y="13049"/>
                    <a:pt x="23194" y="13335"/>
                  </a:cubicBezTo>
                  <a:cubicBezTo>
                    <a:pt x="22337" y="14097"/>
                    <a:pt x="21575" y="15050"/>
                    <a:pt x="20909" y="16002"/>
                  </a:cubicBezTo>
                  <a:cubicBezTo>
                    <a:pt x="19670" y="14573"/>
                    <a:pt x="19289" y="13049"/>
                    <a:pt x="21861" y="12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8" name="Freeform: Shape 1773">
              <a:extLst>
                <a:ext uri="{FF2B5EF4-FFF2-40B4-BE49-F238E27FC236}">
                  <a16:creationId xmlns:a16="http://schemas.microsoft.com/office/drawing/2014/main" id="{3EFED973-0A0A-4012-AA02-654538C35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967" y="306124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8046600 w 9525"/>
                <a:gd name="T3" fmla="*/ 13240 h 9525"/>
                <a:gd name="T4" fmla="*/ 82562700 w 9525"/>
                <a:gd name="T5" fmla="*/ 2667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048" y="10478"/>
                    <a:pt x="1143" y="6763"/>
                    <a:pt x="7144" y="13240"/>
                  </a:cubicBezTo>
                  <a:cubicBezTo>
                    <a:pt x="10096" y="8858"/>
                    <a:pt x="7239" y="8858"/>
                    <a:pt x="8668" y="2667"/>
                  </a:cubicBezTo>
                  <a:cubicBezTo>
                    <a:pt x="4477" y="2572"/>
                    <a:pt x="1810" y="15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69" name="Freeform: Shape 1774">
              <a:extLst>
                <a:ext uri="{FF2B5EF4-FFF2-40B4-BE49-F238E27FC236}">
                  <a16:creationId xmlns:a16="http://schemas.microsoft.com/office/drawing/2014/main" id="{1EC30F77-8A33-48EB-9D05-478F1E60F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292" y="3574066"/>
              <a:ext cx="9525" cy="9525"/>
            </a:xfrm>
            <a:custGeom>
              <a:avLst/>
              <a:gdLst>
                <a:gd name="T0" fmla="*/ 60788550 w 9525"/>
                <a:gd name="T1" fmla="*/ 12954 h 9525"/>
                <a:gd name="T2" fmla="*/ 56245125 w 9525"/>
                <a:gd name="T3" fmla="*/ 3620 h 9525"/>
                <a:gd name="T4" fmla="*/ 9982200 w 9525"/>
                <a:gd name="T5" fmla="*/ 0 h 9525"/>
                <a:gd name="T6" fmla="*/ 0 w 9525"/>
                <a:gd name="T7" fmla="*/ 7525 h 9525"/>
                <a:gd name="T8" fmla="*/ 60788550 w 9525"/>
                <a:gd name="T9" fmla="*/ 1295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82" y="12954"/>
                  </a:moveTo>
                  <a:cubicBezTo>
                    <a:pt x="9430" y="3524"/>
                    <a:pt x="953" y="10954"/>
                    <a:pt x="5905" y="3620"/>
                  </a:cubicBezTo>
                  <a:cubicBezTo>
                    <a:pt x="2381" y="3620"/>
                    <a:pt x="2667" y="1143"/>
                    <a:pt x="1048" y="0"/>
                  </a:cubicBezTo>
                  <a:cubicBezTo>
                    <a:pt x="667" y="3810"/>
                    <a:pt x="3715" y="5048"/>
                    <a:pt x="0" y="7525"/>
                  </a:cubicBezTo>
                  <a:cubicBezTo>
                    <a:pt x="3524" y="8382"/>
                    <a:pt x="4286" y="11144"/>
                    <a:pt x="6382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0" name="Freeform: Shape 1775">
              <a:extLst>
                <a:ext uri="{FF2B5EF4-FFF2-40B4-BE49-F238E27FC236}">
                  <a16:creationId xmlns:a16="http://schemas.microsoft.com/office/drawing/2014/main" id="{21E55603-4743-4F2E-9A79-E6DBD5D74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3250128"/>
              <a:ext cx="28575" cy="28575"/>
            </a:xfrm>
            <a:custGeom>
              <a:avLst/>
              <a:gdLst>
                <a:gd name="T0" fmla="*/ 36290 w 28575"/>
                <a:gd name="T1" fmla="*/ 28281 h 28575"/>
                <a:gd name="T2" fmla="*/ 28956 w 28575"/>
                <a:gd name="T3" fmla="*/ 16566 h 28575"/>
                <a:gd name="T4" fmla="*/ 32004 w 28575"/>
                <a:gd name="T5" fmla="*/ 7707 h 28575"/>
                <a:gd name="T6" fmla="*/ 12287 w 28575"/>
                <a:gd name="T7" fmla="*/ 6850 h 28575"/>
                <a:gd name="T8" fmla="*/ 4096 w 28575"/>
                <a:gd name="T9" fmla="*/ 1230 h 28575"/>
                <a:gd name="T10" fmla="*/ 7906 w 28575"/>
                <a:gd name="T11" fmla="*/ 12470 h 28575"/>
                <a:gd name="T12" fmla="*/ 0 w 28575"/>
                <a:gd name="T13" fmla="*/ 17613 h 28575"/>
                <a:gd name="T14" fmla="*/ 8001 w 28575"/>
                <a:gd name="T15" fmla="*/ 24757 h 28575"/>
                <a:gd name="T16" fmla="*/ 22574 w 28575"/>
                <a:gd name="T17" fmla="*/ 11232 h 28575"/>
                <a:gd name="T18" fmla="*/ 27051 w 28575"/>
                <a:gd name="T19" fmla="*/ 30186 h 28575"/>
                <a:gd name="T20" fmla="*/ 36290 w 28575"/>
                <a:gd name="T21" fmla="*/ 28281 h 28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28575">
                  <a:moveTo>
                    <a:pt x="36290" y="28281"/>
                  </a:moveTo>
                  <a:cubicBezTo>
                    <a:pt x="35528" y="23233"/>
                    <a:pt x="33433" y="19137"/>
                    <a:pt x="28956" y="16566"/>
                  </a:cubicBezTo>
                  <a:cubicBezTo>
                    <a:pt x="32861" y="14851"/>
                    <a:pt x="28004" y="11136"/>
                    <a:pt x="32004" y="7707"/>
                  </a:cubicBezTo>
                  <a:cubicBezTo>
                    <a:pt x="24575" y="4659"/>
                    <a:pt x="21050" y="7326"/>
                    <a:pt x="12287" y="6850"/>
                  </a:cubicBezTo>
                  <a:cubicBezTo>
                    <a:pt x="13716" y="3040"/>
                    <a:pt x="7239" y="-2484"/>
                    <a:pt x="4096" y="1230"/>
                  </a:cubicBezTo>
                  <a:cubicBezTo>
                    <a:pt x="8001" y="3231"/>
                    <a:pt x="9049" y="7136"/>
                    <a:pt x="7906" y="12470"/>
                  </a:cubicBezTo>
                  <a:cubicBezTo>
                    <a:pt x="2096" y="10755"/>
                    <a:pt x="1048" y="14184"/>
                    <a:pt x="0" y="17613"/>
                  </a:cubicBezTo>
                  <a:cubicBezTo>
                    <a:pt x="2572" y="19995"/>
                    <a:pt x="4953" y="22566"/>
                    <a:pt x="8001" y="24757"/>
                  </a:cubicBezTo>
                  <a:cubicBezTo>
                    <a:pt x="9334" y="16375"/>
                    <a:pt x="15335" y="13137"/>
                    <a:pt x="22574" y="11232"/>
                  </a:cubicBezTo>
                  <a:cubicBezTo>
                    <a:pt x="31528" y="14661"/>
                    <a:pt x="28766" y="21995"/>
                    <a:pt x="27051" y="30186"/>
                  </a:cubicBezTo>
                  <a:cubicBezTo>
                    <a:pt x="30575" y="34473"/>
                    <a:pt x="32004" y="28472"/>
                    <a:pt x="36290" y="28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1" name="Freeform: Shape 1776">
              <a:extLst>
                <a:ext uri="{FF2B5EF4-FFF2-40B4-BE49-F238E27FC236}">
                  <a16:creationId xmlns:a16="http://schemas.microsoft.com/office/drawing/2014/main" id="{DCD1064B-76DE-4433-ADB1-BC8C2FCB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730" y="2986945"/>
              <a:ext cx="9525" cy="9525"/>
            </a:xfrm>
            <a:custGeom>
              <a:avLst/>
              <a:gdLst>
                <a:gd name="T0" fmla="*/ 55340250 w 9525"/>
                <a:gd name="T1" fmla="*/ 10001 h 9525"/>
                <a:gd name="T2" fmla="*/ 0 w 9525"/>
                <a:gd name="T3" fmla="*/ 0 h 9525"/>
                <a:gd name="T4" fmla="*/ 55340250 w 9525"/>
                <a:gd name="T5" fmla="*/ 100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810" y="10001"/>
                  </a:moveTo>
                  <a:cubicBezTo>
                    <a:pt x="6382" y="5048"/>
                    <a:pt x="4667" y="1524"/>
                    <a:pt x="0" y="0"/>
                  </a:cubicBezTo>
                  <a:cubicBezTo>
                    <a:pt x="2667" y="2858"/>
                    <a:pt x="667" y="8763"/>
                    <a:pt x="581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2" name="Freeform: Shape 1777">
              <a:extLst>
                <a:ext uri="{FF2B5EF4-FFF2-40B4-BE49-F238E27FC236}">
                  <a16:creationId xmlns:a16="http://schemas.microsoft.com/office/drawing/2014/main" id="{5D15DAEE-576C-4599-B087-C9D0C1E9C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142" y="3633258"/>
              <a:ext cx="47625" cy="28575"/>
            </a:xfrm>
            <a:custGeom>
              <a:avLst/>
              <a:gdLst>
                <a:gd name="T0" fmla="*/ 33909 w 47625"/>
                <a:gd name="T1" fmla="*/ 339 h 28575"/>
                <a:gd name="T2" fmla="*/ 23050 w 47625"/>
                <a:gd name="T3" fmla="*/ 12816 h 28575"/>
                <a:gd name="T4" fmla="*/ 22765 w 47625"/>
                <a:gd name="T5" fmla="*/ 2053 h 28575"/>
                <a:gd name="T6" fmla="*/ 0 w 47625"/>
                <a:gd name="T7" fmla="*/ 9959 h 28575"/>
                <a:gd name="T8" fmla="*/ 18383 w 47625"/>
                <a:gd name="T9" fmla="*/ 7578 h 28575"/>
                <a:gd name="T10" fmla="*/ 25146 w 47625"/>
                <a:gd name="T11" fmla="*/ 23770 h 28575"/>
                <a:gd name="T12" fmla="*/ 27146 w 47625"/>
                <a:gd name="T13" fmla="*/ 34819 h 28575"/>
                <a:gd name="T14" fmla="*/ 31528 w 47625"/>
                <a:gd name="T15" fmla="*/ 29199 h 28575"/>
                <a:gd name="T16" fmla="*/ 43243 w 47625"/>
                <a:gd name="T17" fmla="*/ 35295 h 28575"/>
                <a:gd name="T18" fmla="*/ 44101 w 47625"/>
                <a:gd name="T19" fmla="*/ 29295 h 28575"/>
                <a:gd name="T20" fmla="*/ 35909 w 47625"/>
                <a:gd name="T21" fmla="*/ 23675 h 28575"/>
                <a:gd name="T22" fmla="*/ 49816 w 47625"/>
                <a:gd name="T23" fmla="*/ 26914 h 28575"/>
                <a:gd name="T24" fmla="*/ 53150 w 47625"/>
                <a:gd name="T25" fmla="*/ 16627 h 28575"/>
                <a:gd name="T26" fmla="*/ 42100 w 47625"/>
                <a:gd name="T27" fmla="*/ 18341 h 28575"/>
                <a:gd name="T28" fmla="*/ 45339 w 47625"/>
                <a:gd name="T29" fmla="*/ 7959 h 28575"/>
                <a:gd name="T30" fmla="*/ 33623 w 47625"/>
                <a:gd name="T31" fmla="*/ 14245 h 28575"/>
                <a:gd name="T32" fmla="*/ 33909 w 47625"/>
                <a:gd name="T33" fmla="*/ 339 h 285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625" h="28575">
                  <a:moveTo>
                    <a:pt x="33909" y="339"/>
                  </a:moveTo>
                  <a:cubicBezTo>
                    <a:pt x="24289" y="-2138"/>
                    <a:pt x="27622" y="9673"/>
                    <a:pt x="23050" y="12816"/>
                  </a:cubicBezTo>
                  <a:cubicBezTo>
                    <a:pt x="20955" y="10531"/>
                    <a:pt x="22288" y="6054"/>
                    <a:pt x="22765" y="2053"/>
                  </a:cubicBezTo>
                  <a:cubicBezTo>
                    <a:pt x="15716" y="5292"/>
                    <a:pt x="4763" y="4244"/>
                    <a:pt x="0" y="9959"/>
                  </a:cubicBezTo>
                  <a:cubicBezTo>
                    <a:pt x="6763" y="12435"/>
                    <a:pt x="11621" y="10816"/>
                    <a:pt x="18383" y="7578"/>
                  </a:cubicBezTo>
                  <a:cubicBezTo>
                    <a:pt x="22955" y="11483"/>
                    <a:pt x="20098" y="20246"/>
                    <a:pt x="25146" y="23770"/>
                  </a:cubicBezTo>
                  <a:cubicBezTo>
                    <a:pt x="18669" y="24437"/>
                    <a:pt x="25527" y="33200"/>
                    <a:pt x="27146" y="34819"/>
                  </a:cubicBezTo>
                  <a:cubicBezTo>
                    <a:pt x="31813" y="36439"/>
                    <a:pt x="26860" y="27580"/>
                    <a:pt x="31528" y="29199"/>
                  </a:cubicBezTo>
                  <a:cubicBezTo>
                    <a:pt x="37909" y="29581"/>
                    <a:pt x="37338" y="34534"/>
                    <a:pt x="43243" y="35295"/>
                  </a:cubicBezTo>
                  <a:cubicBezTo>
                    <a:pt x="43529" y="33295"/>
                    <a:pt x="43815" y="31295"/>
                    <a:pt x="44101" y="29295"/>
                  </a:cubicBezTo>
                  <a:cubicBezTo>
                    <a:pt x="38957" y="29009"/>
                    <a:pt x="34385" y="28247"/>
                    <a:pt x="35909" y="23675"/>
                  </a:cubicBezTo>
                  <a:cubicBezTo>
                    <a:pt x="40005" y="25104"/>
                    <a:pt x="43625" y="26818"/>
                    <a:pt x="49816" y="26914"/>
                  </a:cubicBezTo>
                  <a:cubicBezTo>
                    <a:pt x="51816" y="21865"/>
                    <a:pt x="48673" y="23008"/>
                    <a:pt x="53150" y="16627"/>
                  </a:cubicBezTo>
                  <a:cubicBezTo>
                    <a:pt x="47625" y="15198"/>
                    <a:pt x="48482" y="20722"/>
                    <a:pt x="42100" y="18341"/>
                  </a:cubicBezTo>
                  <a:cubicBezTo>
                    <a:pt x="39243" y="12340"/>
                    <a:pt x="45244" y="14722"/>
                    <a:pt x="45339" y="7959"/>
                  </a:cubicBezTo>
                  <a:cubicBezTo>
                    <a:pt x="37719" y="5863"/>
                    <a:pt x="42577" y="17674"/>
                    <a:pt x="33623" y="14245"/>
                  </a:cubicBezTo>
                  <a:cubicBezTo>
                    <a:pt x="36195" y="8340"/>
                    <a:pt x="36290" y="5577"/>
                    <a:pt x="33909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3" name="Freeform: Shape 1778">
              <a:extLst>
                <a:ext uri="{FF2B5EF4-FFF2-40B4-BE49-F238E27FC236}">
                  <a16:creationId xmlns:a16="http://schemas.microsoft.com/office/drawing/2014/main" id="{0EAFCE66-F40D-40AE-AE0D-A922A7CC1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826" y="3265904"/>
              <a:ext cx="9525" cy="9525"/>
            </a:xfrm>
            <a:custGeom>
              <a:avLst/>
              <a:gdLst>
                <a:gd name="T0" fmla="*/ 7191375 w 9525"/>
                <a:gd name="T1" fmla="*/ 2600 h 9525"/>
                <a:gd name="T2" fmla="*/ 838200 w 9525"/>
                <a:gd name="T3" fmla="*/ 7172 h 9525"/>
                <a:gd name="T4" fmla="*/ 59817000 w 9525"/>
                <a:gd name="T5" fmla="*/ 14030 h 9525"/>
                <a:gd name="T6" fmla="*/ 78867000 w 9525"/>
                <a:gd name="T7" fmla="*/ 409 h 9525"/>
                <a:gd name="T8" fmla="*/ 7191375 w 9525"/>
                <a:gd name="T9" fmla="*/ 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55" y="2600"/>
                  </a:moveTo>
                  <a:cubicBezTo>
                    <a:pt x="3898" y="2505"/>
                    <a:pt x="6089" y="9267"/>
                    <a:pt x="88" y="7172"/>
                  </a:cubicBezTo>
                  <a:cubicBezTo>
                    <a:pt x="-769" y="10601"/>
                    <a:pt x="4851" y="16697"/>
                    <a:pt x="6280" y="14030"/>
                  </a:cubicBezTo>
                  <a:cubicBezTo>
                    <a:pt x="184" y="10125"/>
                    <a:pt x="6756" y="5648"/>
                    <a:pt x="8280" y="409"/>
                  </a:cubicBezTo>
                  <a:cubicBezTo>
                    <a:pt x="4279" y="-448"/>
                    <a:pt x="1517" y="-67"/>
                    <a:pt x="755" y="2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4" name="Freeform: Shape 1779">
              <a:extLst>
                <a:ext uri="{FF2B5EF4-FFF2-40B4-BE49-F238E27FC236}">
                  <a16:creationId xmlns:a16="http://schemas.microsoft.com/office/drawing/2014/main" id="{B7A18398-9876-43FD-A8F1-3B93A5837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619" y="4602194"/>
              <a:ext cx="9525" cy="9525"/>
            </a:xfrm>
            <a:custGeom>
              <a:avLst/>
              <a:gdLst>
                <a:gd name="T0" fmla="*/ 18892 w 9525"/>
                <a:gd name="T1" fmla="*/ 0 h 9525"/>
                <a:gd name="T2" fmla="*/ 1461 w 9525"/>
                <a:gd name="T3" fmla="*/ 8572 h 9525"/>
                <a:gd name="T4" fmla="*/ 318 w 9525"/>
                <a:gd name="T5" fmla="*/ 3810 h 9525"/>
                <a:gd name="T6" fmla="*/ 16701 w 9525"/>
                <a:gd name="T7" fmla="*/ 15049 h 9525"/>
                <a:gd name="T8" fmla="*/ 18892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892" y="0"/>
                  </a:moveTo>
                  <a:cubicBezTo>
                    <a:pt x="11367" y="952"/>
                    <a:pt x="9843" y="8572"/>
                    <a:pt x="1461" y="8572"/>
                  </a:cubicBezTo>
                  <a:cubicBezTo>
                    <a:pt x="794" y="5143"/>
                    <a:pt x="7176" y="4381"/>
                    <a:pt x="318" y="3810"/>
                  </a:cubicBezTo>
                  <a:cubicBezTo>
                    <a:pt x="-1873" y="12763"/>
                    <a:pt x="7652" y="17526"/>
                    <a:pt x="16701" y="15049"/>
                  </a:cubicBezTo>
                  <a:cubicBezTo>
                    <a:pt x="12605" y="9144"/>
                    <a:pt x="11462" y="4286"/>
                    <a:pt x="18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5" name="Freeform: Shape 1780">
              <a:extLst>
                <a:ext uri="{FF2B5EF4-FFF2-40B4-BE49-F238E27FC236}">
                  <a16:creationId xmlns:a16="http://schemas.microsoft.com/office/drawing/2014/main" id="{423ED2B0-5C28-46EF-8ED7-969BB6869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3430048"/>
              <a:ext cx="9525" cy="9525"/>
            </a:xfrm>
            <a:custGeom>
              <a:avLst/>
              <a:gdLst>
                <a:gd name="T0" fmla="*/ 0 w 9525"/>
                <a:gd name="T1" fmla="*/ 52625625 h 9525"/>
                <a:gd name="T2" fmla="*/ 12668 w 9525"/>
                <a:gd name="T3" fmla="*/ 53530500 h 9525"/>
                <a:gd name="T4" fmla="*/ 15050 w 9525"/>
                <a:gd name="T5" fmla="*/ 12696825 h 9525"/>
                <a:gd name="T6" fmla="*/ 4382 w 9525"/>
                <a:gd name="T7" fmla="*/ 0 h 9525"/>
                <a:gd name="T8" fmla="*/ 0 w 9525"/>
                <a:gd name="T9" fmla="*/ 5262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5525" y="1048"/>
                    <a:pt x="7620" y="8001"/>
                    <a:pt x="12668" y="5620"/>
                  </a:cubicBezTo>
                  <a:cubicBezTo>
                    <a:pt x="7620" y="4096"/>
                    <a:pt x="15716" y="3620"/>
                    <a:pt x="15050" y="1333"/>
                  </a:cubicBezTo>
                  <a:cubicBezTo>
                    <a:pt x="9049" y="-667"/>
                    <a:pt x="7144" y="3238"/>
                    <a:pt x="4382" y="0"/>
                  </a:cubicBezTo>
                  <a:cubicBezTo>
                    <a:pt x="5048" y="4191"/>
                    <a:pt x="476" y="2476"/>
                    <a:pt x="0" y="5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6" name="Freeform: Shape 1781">
              <a:extLst>
                <a:ext uri="{FF2B5EF4-FFF2-40B4-BE49-F238E27FC236}">
                  <a16:creationId xmlns:a16="http://schemas.microsoft.com/office/drawing/2014/main" id="{06B75BB2-D604-4AD6-AD90-4F857D49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792" y="1978438"/>
              <a:ext cx="9525" cy="9525"/>
            </a:xfrm>
            <a:custGeom>
              <a:avLst/>
              <a:gdLst>
                <a:gd name="T0" fmla="*/ 5715 w 9525"/>
                <a:gd name="T1" fmla="*/ 1619 h 9525"/>
                <a:gd name="T2" fmla="*/ 0 w 9525"/>
                <a:gd name="T3" fmla="*/ 16288 h 9525"/>
                <a:gd name="T4" fmla="*/ 7715 w 9525"/>
                <a:gd name="T5" fmla="*/ 12668 h 9525"/>
                <a:gd name="T6" fmla="*/ 8668 w 9525"/>
                <a:gd name="T7" fmla="*/ 18955 h 9525"/>
                <a:gd name="T8" fmla="*/ 10668 w 9525"/>
                <a:gd name="T9" fmla="*/ 5334 h 9525"/>
                <a:gd name="T10" fmla="*/ 16002 w 9525"/>
                <a:gd name="T11" fmla="*/ 6001 h 9525"/>
                <a:gd name="T12" fmla="*/ 16859 w 9525"/>
                <a:gd name="T13" fmla="*/ 0 h 9525"/>
                <a:gd name="T14" fmla="*/ 5715 w 9525"/>
                <a:gd name="T15" fmla="*/ 161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5715" y="1619"/>
                  </a:moveTo>
                  <a:cubicBezTo>
                    <a:pt x="8763" y="8191"/>
                    <a:pt x="2381" y="10954"/>
                    <a:pt x="0" y="16288"/>
                  </a:cubicBezTo>
                  <a:cubicBezTo>
                    <a:pt x="6572" y="19526"/>
                    <a:pt x="4191" y="12763"/>
                    <a:pt x="7715" y="12668"/>
                  </a:cubicBezTo>
                  <a:cubicBezTo>
                    <a:pt x="7715" y="14954"/>
                    <a:pt x="6287" y="18098"/>
                    <a:pt x="8668" y="18955"/>
                  </a:cubicBezTo>
                  <a:cubicBezTo>
                    <a:pt x="12192" y="13811"/>
                    <a:pt x="10858" y="11240"/>
                    <a:pt x="10668" y="5334"/>
                  </a:cubicBezTo>
                  <a:cubicBezTo>
                    <a:pt x="12478" y="5524"/>
                    <a:pt x="14192" y="5810"/>
                    <a:pt x="16002" y="6001"/>
                  </a:cubicBezTo>
                  <a:cubicBezTo>
                    <a:pt x="14097" y="2286"/>
                    <a:pt x="21336" y="953"/>
                    <a:pt x="16859" y="0"/>
                  </a:cubicBezTo>
                  <a:cubicBezTo>
                    <a:pt x="13621" y="5143"/>
                    <a:pt x="10858" y="-286"/>
                    <a:pt x="5715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7" name="Freeform: Shape 1782">
              <a:extLst>
                <a:ext uri="{FF2B5EF4-FFF2-40B4-BE49-F238E27FC236}">
                  <a16:creationId xmlns:a16="http://schemas.microsoft.com/office/drawing/2014/main" id="{F303B9DB-0CCC-4EAE-92A5-A476098E4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720" y="3402139"/>
              <a:ext cx="9525" cy="9525"/>
            </a:xfrm>
            <a:custGeom>
              <a:avLst/>
              <a:gdLst>
                <a:gd name="T0" fmla="*/ 0 w 9525"/>
                <a:gd name="T1" fmla="*/ 12288 h 9525"/>
                <a:gd name="T2" fmla="*/ 12573 w 9525"/>
                <a:gd name="T3" fmla="*/ 1 h 9525"/>
                <a:gd name="T4" fmla="*/ 0 w 9525"/>
                <a:gd name="T5" fmla="*/ 12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2288"/>
                  </a:moveTo>
                  <a:cubicBezTo>
                    <a:pt x="7810" y="12288"/>
                    <a:pt x="8668" y="4477"/>
                    <a:pt x="12573" y="1"/>
                  </a:cubicBezTo>
                  <a:cubicBezTo>
                    <a:pt x="5620" y="-95"/>
                    <a:pt x="1238" y="11907"/>
                    <a:pt x="0" y="12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8" name="Freeform: Shape 1783">
              <a:extLst>
                <a:ext uri="{FF2B5EF4-FFF2-40B4-BE49-F238E27FC236}">
                  <a16:creationId xmlns:a16="http://schemas.microsoft.com/office/drawing/2014/main" id="{B21A7094-BFDB-4810-BF7A-F08983E13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229" y="3344909"/>
              <a:ext cx="9525" cy="9525"/>
            </a:xfrm>
            <a:custGeom>
              <a:avLst/>
              <a:gdLst>
                <a:gd name="T0" fmla="*/ 3872 w 9525"/>
                <a:gd name="T1" fmla="*/ 842 h 9525"/>
                <a:gd name="T2" fmla="*/ 157 w 9525"/>
                <a:gd name="T3" fmla="*/ 1890 h 9525"/>
                <a:gd name="T4" fmla="*/ 1110 w 9525"/>
                <a:gd name="T5" fmla="*/ 8176 h 9525"/>
                <a:gd name="T6" fmla="*/ 13302 w 9525"/>
                <a:gd name="T7" fmla="*/ 11224 h 9525"/>
                <a:gd name="T8" fmla="*/ 5110 w 9525"/>
                <a:gd name="T9" fmla="*/ 5605 h 9525"/>
                <a:gd name="T10" fmla="*/ 3872 w 9525"/>
                <a:gd name="T11" fmla="*/ 84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72" y="842"/>
                  </a:moveTo>
                  <a:cubicBezTo>
                    <a:pt x="3300" y="1985"/>
                    <a:pt x="2158" y="2366"/>
                    <a:pt x="157" y="1890"/>
                  </a:cubicBezTo>
                  <a:cubicBezTo>
                    <a:pt x="-605" y="4747"/>
                    <a:pt x="1681" y="5509"/>
                    <a:pt x="1110" y="8176"/>
                  </a:cubicBezTo>
                  <a:cubicBezTo>
                    <a:pt x="7396" y="7700"/>
                    <a:pt x="7587" y="11320"/>
                    <a:pt x="13302" y="11224"/>
                  </a:cubicBezTo>
                  <a:cubicBezTo>
                    <a:pt x="14921" y="4747"/>
                    <a:pt x="9682" y="4843"/>
                    <a:pt x="5110" y="5605"/>
                  </a:cubicBezTo>
                  <a:cubicBezTo>
                    <a:pt x="1776" y="4271"/>
                    <a:pt x="8254" y="-2301"/>
                    <a:pt x="3872" y="8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79" name="Freeform: Shape 1784">
              <a:extLst>
                <a:ext uri="{FF2B5EF4-FFF2-40B4-BE49-F238E27FC236}">
                  <a16:creationId xmlns:a16="http://schemas.microsoft.com/office/drawing/2014/main" id="{7D189828-679E-4D58-BEF0-824A8119F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915" y="3515178"/>
              <a:ext cx="28575" cy="19050"/>
            </a:xfrm>
            <a:custGeom>
              <a:avLst/>
              <a:gdLst>
                <a:gd name="T0" fmla="*/ 15562 w 28575"/>
                <a:gd name="T1" fmla="*/ 3261 h 19050"/>
                <a:gd name="T2" fmla="*/ 9561 w 28575"/>
                <a:gd name="T3" fmla="*/ 7167 h 19050"/>
                <a:gd name="T4" fmla="*/ 1561 w 28575"/>
                <a:gd name="T5" fmla="*/ 23 h 19050"/>
                <a:gd name="T6" fmla="*/ 4037 w 28575"/>
                <a:gd name="T7" fmla="*/ 8024 h 19050"/>
                <a:gd name="T8" fmla="*/ 4513 w 28575"/>
                <a:gd name="T9" fmla="*/ 4976 h 19050"/>
                <a:gd name="T10" fmla="*/ 13657 w 28575"/>
                <a:gd name="T11" fmla="*/ 16882 h 19050"/>
                <a:gd name="T12" fmla="*/ 4990 w 28575"/>
                <a:gd name="T13" fmla="*/ 14310 h 19050"/>
                <a:gd name="T14" fmla="*/ 9657 w 28575"/>
                <a:gd name="T15" fmla="*/ 19454 h 19050"/>
                <a:gd name="T16" fmla="*/ 22706 w 28575"/>
                <a:gd name="T17" fmla="*/ 16501 h 19050"/>
                <a:gd name="T18" fmla="*/ 26897 w 28575"/>
                <a:gd name="T19" fmla="*/ 24693 h 19050"/>
                <a:gd name="T20" fmla="*/ 32612 w 28575"/>
                <a:gd name="T21" fmla="*/ 10024 h 19050"/>
                <a:gd name="T22" fmla="*/ 15562 w 28575"/>
                <a:gd name="T23" fmla="*/ 3261 h 190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575" h="19050">
                  <a:moveTo>
                    <a:pt x="15562" y="3261"/>
                  </a:moveTo>
                  <a:cubicBezTo>
                    <a:pt x="14229" y="5262"/>
                    <a:pt x="12229" y="6595"/>
                    <a:pt x="9561" y="7167"/>
                  </a:cubicBezTo>
                  <a:cubicBezTo>
                    <a:pt x="7942" y="4118"/>
                    <a:pt x="8514" y="-358"/>
                    <a:pt x="1561" y="23"/>
                  </a:cubicBezTo>
                  <a:cubicBezTo>
                    <a:pt x="-1868" y="2690"/>
                    <a:pt x="989" y="10691"/>
                    <a:pt x="4037" y="8024"/>
                  </a:cubicBezTo>
                  <a:cubicBezTo>
                    <a:pt x="2227" y="7833"/>
                    <a:pt x="2227" y="5071"/>
                    <a:pt x="4513" y="4976"/>
                  </a:cubicBezTo>
                  <a:cubicBezTo>
                    <a:pt x="11848" y="6119"/>
                    <a:pt x="10990" y="12691"/>
                    <a:pt x="13657" y="16882"/>
                  </a:cubicBezTo>
                  <a:cubicBezTo>
                    <a:pt x="7752" y="18692"/>
                    <a:pt x="7180" y="10310"/>
                    <a:pt x="4990" y="14310"/>
                  </a:cubicBezTo>
                  <a:cubicBezTo>
                    <a:pt x="8323" y="14882"/>
                    <a:pt x="5466" y="19454"/>
                    <a:pt x="9657" y="19454"/>
                  </a:cubicBezTo>
                  <a:cubicBezTo>
                    <a:pt x="11181" y="18406"/>
                    <a:pt x="21944" y="22978"/>
                    <a:pt x="22706" y="16501"/>
                  </a:cubicBezTo>
                  <a:cubicBezTo>
                    <a:pt x="22801" y="20121"/>
                    <a:pt x="23563" y="23264"/>
                    <a:pt x="26897" y="24693"/>
                  </a:cubicBezTo>
                  <a:cubicBezTo>
                    <a:pt x="21087" y="16596"/>
                    <a:pt x="29183" y="16501"/>
                    <a:pt x="32612" y="10024"/>
                  </a:cubicBezTo>
                  <a:cubicBezTo>
                    <a:pt x="26992" y="10977"/>
                    <a:pt x="17277" y="8595"/>
                    <a:pt x="15562" y="3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0" name="Freeform: Shape 1785">
              <a:extLst>
                <a:ext uri="{FF2B5EF4-FFF2-40B4-BE49-F238E27FC236}">
                  <a16:creationId xmlns:a16="http://schemas.microsoft.com/office/drawing/2014/main" id="{77606E52-738C-4C5B-89D4-F9C23801E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96" y="3548063"/>
              <a:ext cx="9525" cy="9525"/>
            </a:xfrm>
            <a:custGeom>
              <a:avLst/>
              <a:gdLst>
                <a:gd name="T0" fmla="*/ 9334 w 9525"/>
                <a:gd name="T1" fmla="*/ 14859 h 9525"/>
                <a:gd name="T2" fmla="*/ 16574 w 9525"/>
                <a:gd name="T3" fmla="*/ 1905 h 9525"/>
                <a:gd name="T4" fmla="*/ 14573 w 9525"/>
                <a:gd name="T5" fmla="*/ 3238 h 9525"/>
                <a:gd name="T6" fmla="*/ 13240 w 9525"/>
                <a:gd name="T7" fmla="*/ 0 h 9525"/>
                <a:gd name="T8" fmla="*/ 6858 w 9525"/>
                <a:gd name="T9" fmla="*/ 6858 h 9525"/>
                <a:gd name="T10" fmla="*/ 0 w 9525"/>
                <a:gd name="T11" fmla="*/ 4477 h 9525"/>
                <a:gd name="T12" fmla="*/ 9334 w 9525"/>
                <a:gd name="T13" fmla="*/ 1485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334" y="14859"/>
                  </a:moveTo>
                  <a:cubicBezTo>
                    <a:pt x="9811" y="9430"/>
                    <a:pt x="19050" y="4667"/>
                    <a:pt x="16574" y="1905"/>
                  </a:cubicBezTo>
                  <a:cubicBezTo>
                    <a:pt x="16288" y="2858"/>
                    <a:pt x="16097" y="3620"/>
                    <a:pt x="14573" y="3238"/>
                  </a:cubicBezTo>
                  <a:cubicBezTo>
                    <a:pt x="14383" y="2000"/>
                    <a:pt x="14954" y="191"/>
                    <a:pt x="13240" y="0"/>
                  </a:cubicBezTo>
                  <a:cubicBezTo>
                    <a:pt x="12001" y="3238"/>
                    <a:pt x="8763" y="4382"/>
                    <a:pt x="6858" y="6858"/>
                  </a:cubicBezTo>
                  <a:cubicBezTo>
                    <a:pt x="8001" y="4477"/>
                    <a:pt x="953" y="953"/>
                    <a:pt x="0" y="4477"/>
                  </a:cubicBezTo>
                  <a:cubicBezTo>
                    <a:pt x="4858" y="10478"/>
                    <a:pt x="476" y="9906"/>
                    <a:pt x="9334" y="14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1" name="Freeform: Shape 1786">
              <a:extLst>
                <a:ext uri="{FF2B5EF4-FFF2-40B4-BE49-F238E27FC236}">
                  <a16:creationId xmlns:a16="http://schemas.microsoft.com/office/drawing/2014/main" id="{FF511DB9-F7C2-425A-A6A6-3E956EA7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694" y="2645239"/>
              <a:ext cx="9525" cy="19050"/>
            </a:xfrm>
            <a:custGeom>
              <a:avLst/>
              <a:gdLst>
                <a:gd name="T0" fmla="*/ 2418 w 9525"/>
                <a:gd name="T1" fmla="*/ 19476 h 19050"/>
                <a:gd name="T2" fmla="*/ 3942 w 9525"/>
                <a:gd name="T3" fmla="*/ 8903 h 19050"/>
                <a:gd name="T4" fmla="*/ 14134 w 9525"/>
                <a:gd name="T5" fmla="*/ 997 h 19050"/>
                <a:gd name="T6" fmla="*/ 228 w 9525"/>
                <a:gd name="T7" fmla="*/ 10046 h 19050"/>
                <a:gd name="T8" fmla="*/ 2418 w 9525"/>
                <a:gd name="T9" fmla="*/ 1947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2418" y="19476"/>
                  </a:moveTo>
                  <a:cubicBezTo>
                    <a:pt x="5276" y="17761"/>
                    <a:pt x="6133" y="11189"/>
                    <a:pt x="3942" y="8903"/>
                  </a:cubicBezTo>
                  <a:cubicBezTo>
                    <a:pt x="9943" y="9188"/>
                    <a:pt x="11753" y="4712"/>
                    <a:pt x="14134" y="997"/>
                  </a:cubicBezTo>
                  <a:cubicBezTo>
                    <a:pt x="-1392" y="-3099"/>
                    <a:pt x="10800" y="6522"/>
                    <a:pt x="228" y="10046"/>
                  </a:cubicBezTo>
                  <a:cubicBezTo>
                    <a:pt x="4609" y="13094"/>
                    <a:pt x="-3868" y="16904"/>
                    <a:pt x="2418" y="19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2" name="Freeform: Shape 1787">
              <a:extLst>
                <a:ext uri="{FF2B5EF4-FFF2-40B4-BE49-F238E27FC236}">
                  <a16:creationId xmlns:a16="http://schemas.microsoft.com/office/drawing/2014/main" id="{AAB5BDE9-F25C-4D4B-8320-A64F052AC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439" y="2976467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8287 w 9525"/>
                <a:gd name="T3" fmla="*/ 10668 h 9525"/>
                <a:gd name="T4" fmla="*/ 7811 w 9525"/>
                <a:gd name="T5" fmla="*/ 9906 h 9525"/>
                <a:gd name="T6" fmla="*/ 0 w 9525"/>
                <a:gd name="T7" fmla="*/ 15716 h 9525"/>
                <a:gd name="T8" fmla="*/ 7239 w 9525"/>
                <a:gd name="T9" fmla="*/ 17812 h 9525"/>
                <a:gd name="T10" fmla="*/ 9144 w 9525"/>
                <a:gd name="T11" fmla="*/ 12097 h 9525"/>
                <a:gd name="T12" fmla="*/ 13525 w 9525"/>
                <a:gd name="T13" fmla="*/ 12668 h 9525"/>
                <a:gd name="T14" fmla="*/ 16383 w 9525"/>
                <a:gd name="T15" fmla="*/ 5334 h 9525"/>
                <a:gd name="T16" fmla="*/ 15240 w 9525"/>
                <a:gd name="T17" fmla="*/ 572 h 9525"/>
                <a:gd name="T18" fmla="*/ 11716 w 9525"/>
                <a:gd name="T19" fmla="*/ 0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430" y="4477"/>
                    <a:pt x="8477" y="6001"/>
                    <a:pt x="8287" y="10668"/>
                  </a:cubicBezTo>
                  <a:cubicBezTo>
                    <a:pt x="8096" y="10382"/>
                    <a:pt x="8096" y="10192"/>
                    <a:pt x="7811" y="9906"/>
                  </a:cubicBezTo>
                  <a:cubicBezTo>
                    <a:pt x="2096" y="8763"/>
                    <a:pt x="2381" y="13526"/>
                    <a:pt x="0" y="15716"/>
                  </a:cubicBezTo>
                  <a:cubicBezTo>
                    <a:pt x="3429" y="15621"/>
                    <a:pt x="3905" y="17812"/>
                    <a:pt x="7239" y="17812"/>
                  </a:cubicBezTo>
                  <a:cubicBezTo>
                    <a:pt x="7620" y="14954"/>
                    <a:pt x="9430" y="13811"/>
                    <a:pt x="9144" y="12097"/>
                  </a:cubicBezTo>
                  <a:cubicBezTo>
                    <a:pt x="11525" y="12478"/>
                    <a:pt x="12573" y="14573"/>
                    <a:pt x="13525" y="12668"/>
                  </a:cubicBezTo>
                  <a:cubicBezTo>
                    <a:pt x="14002" y="9525"/>
                    <a:pt x="7715" y="5048"/>
                    <a:pt x="16383" y="5334"/>
                  </a:cubicBezTo>
                  <a:cubicBezTo>
                    <a:pt x="16764" y="3239"/>
                    <a:pt x="16002" y="1905"/>
                    <a:pt x="15240" y="572"/>
                  </a:cubicBezTo>
                  <a:cubicBezTo>
                    <a:pt x="14097" y="286"/>
                    <a:pt x="12954" y="191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3" name="Freeform: Shape 1788">
              <a:extLst>
                <a:ext uri="{FF2B5EF4-FFF2-40B4-BE49-F238E27FC236}">
                  <a16:creationId xmlns:a16="http://schemas.microsoft.com/office/drawing/2014/main" id="{43F59EAC-EBA2-4F77-99B8-C41BBE2AC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297" y="3753326"/>
              <a:ext cx="9525" cy="9525"/>
            </a:xfrm>
            <a:custGeom>
              <a:avLst/>
              <a:gdLst>
                <a:gd name="T0" fmla="*/ 12654 w 9525"/>
                <a:gd name="T1" fmla="*/ 49901475 h 9525"/>
                <a:gd name="T2" fmla="*/ 7796 w 9525"/>
                <a:gd name="T3" fmla="*/ 14516100 h 9525"/>
                <a:gd name="T4" fmla="*/ 7987 w 9525"/>
                <a:gd name="T5" fmla="*/ 0 h 9525"/>
                <a:gd name="T6" fmla="*/ 271 w 9525"/>
                <a:gd name="T7" fmla="*/ 34470975 h 9525"/>
                <a:gd name="T8" fmla="*/ 12654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654" y="5239"/>
                  </a:moveTo>
                  <a:cubicBezTo>
                    <a:pt x="9606" y="4953"/>
                    <a:pt x="8272" y="3524"/>
                    <a:pt x="7796" y="1524"/>
                  </a:cubicBezTo>
                  <a:cubicBezTo>
                    <a:pt x="8749" y="1619"/>
                    <a:pt x="9987" y="571"/>
                    <a:pt x="7987" y="0"/>
                  </a:cubicBezTo>
                  <a:cubicBezTo>
                    <a:pt x="7987" y="4096"/>
                    <a:pt x="-1729" y="-2667"/>
                    <a:pt x="271" y="3619"/>
                  </a:cubicBezTo>
                  <a:cubicBezTo>
                    <a:pt x="5986" y="2381"/>
                    <a:pt x="9415" y="9334"/>
                    <a:pt x="12654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4" name="Freeform: Shape 1789">
              <a:extLst>
                <a:ext uri="{FF2B5EF4-FFF2-40B4-BE49-F238E27FC236}">
                  <a16:creationId xmlns:a16="http://schemas.microsoft.com/office/drawing/2014/main" id="{EB97D470-BD35-45CD-A885-3F579A5A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8455" y="1976906"/>
              <a:ext cx="9525" cy="9525"/>
            </a:xfrm>
            <a:custGeom>
              <a:avLst/>
              <a:gdLst>
                <a:gd name="T0" fmla="*/ 5955 w 9525"/>
                <a:gd name="T1" fmla="*/ 15057 h 9525"/>
                <a:gd name="T2" fmla="*/ 15194 w 9525"/>
                <a:gd name="T3" fmla="*/ 13152 h 9525"/>
                <a:gd name="T4" fmla="*/ 16528 w 9525"/>
                <a:gd name="T5" fmla="*/ 4103 h 9525"/>
                <a:gd name="T6" fmla="*/ 9669 w 9525"/>
                <a:gd name="T7" fmla="*/ 1722 h 9525"/>
                <a:gd name="T8" fmla="*/ 8145 w 9525"/>
                <a:gd name="T9" fmla="*/ 7 h 9525"/>
                <a:gd name="T10" fmla="*/ 6431 w 9525"/>
                <a:gd name="T11" fmla="*/ 12104 h 9525"/>
                <a:gd name="T12" fmla="*/ 2907 w 9525"/>
                <a:gd name="T13" fmla="*/ 11628 h 9525"/>
                <a:gd name="T14" fmla="*/ 5764 w 9525"/>
                <a:gd name="T15" fmla="*/ 4294 h 9525"/>
                <a:gd name="T16" fmla="*/ 5955 w 9525"/>
                <a:gd name="T17" fmla="*/ 15057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5955" y="15057"/>
                  </a:moveTo>
                  <a:cubicBezTo>
                    <a:pt x="8622" y="10199"/>
                    <a:pt x="12717" y="16390"/>
                    <a:pt x="15194" y="13152"/>
                  </a:cubicBezTo>
                  <a:cubicBezTo>
                    <a:pt x="11289" y="12009"/>
                    <a:pt x="14908" y="4960"/>
                    <a:pt x="16528" y="4103"/>
                  </a:cubicBezTo>
                  <a:cubicBezTo>
                    <a:pt x="14718" y="103"/>
                    <a:pt x="10812" y="6199"/>
                    <a:pt x="9669" y="1722"/>
                  </a:cubicBezTo>
                  <a:cubicBezTo>
                    <a:pt x="9669" y="769"/>
                    <a:pt x="9669" y="-88"/>
                    <a:pt x="8145" y="7"/>
                  </a:cubicBezTo>
                  <a:cubicBezTo>
                    <a:pt x="8145" y="2865"/>
                    <a:pt x="11289" y="10580"/>
                    <a:pt x="6431" y="12104"/>
                  </a:cubicBezTo>
                  <a:cubicBezTo>
                    <a:pt x="5288" y="12009"/>
                    <a:pt x="4050" y="11818"/>
                    <a:pt x="2907" y="11628"/>
                  </a:cubicBezTo>
                  <a:cubicBezTo>
                    <a:pt x="2811" y="8008"/>
                    <a:pt x="4050" y="5818"/>
                    <a:pt x="5764" y="4294"/>
                  </a:cubicBezTo>
                  <a:cubicBezTo>
                    <a:pt x="-4618" y="3341"/>
                    <a:pt x="1287" y="13723"/>
                    <a:pt x="5955" y="150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5" name="Freeform: Shape 1790">
              <a:extLst>
                <a:ext uri="{FF2B5EF4-FFF2-40B4-BE49-F238E27FC236}">
                  <a16:creationId xmlns:a16="http://schemas.microsoft.com/office/drawing/2014/main" id="{A8FE8108-9E91-40C0-BFC7-BB30A121C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89" y="3037183"/>
              <a:ext cx="9525" cy="9525"/>
            </a:xfrm>
            <a:custGeom>
              <a:avLst/>
              <a:gdLst>
                <a:gd name="T0" fmla="*/ 5260 w 9525"/>
                <a:gd name="T1" fmla="*/ 83981925 h 9525"/>
                <a:gd name="T2" fmla="*/ 10118 w 9525"/>
                <a:gd name="T3" fmla="*/ 1419225 h 9525"/>
                <a:gd name="T4" fmla="*/ 2783 w 9525"/>
                <a:gd name="T5" fmla="*/ 7772400 h 9525"/>
                <a:gd name="T6" fmla="*/ 212 w 9525"/>
                <a:gd name="T7" fmla="*/ 63112650 h 9525"/>
                <a:gd name="T8" fmla="*/ 5260 w 9525"/>
                <a:gd name="T9" fmla="*/ 839819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260" y="8817"/>
                  </a:moveTo>
                  <a:cubicBezTo>
                    <a:pt x="5069" y="3959"/>
                    <a:pt x="11165" y="6055"/>
                    <a:pt x="10118" y="149"/>
                  </a:cubicBezTo>
                  <a:cubicBezTo>
                    <a:pt x="5450" y="1483"/>
                    <a:pt x="4688" y="-1279"/>
                    <a:pt x="2783" y="816"/>
                  </a:cubicBezTo>
                  <a:cubicBezTo>
                    <a:pt x="8975" y="3959"/>
                    <a:pt x="-1598" y="2531"/>
                    <a:pt x="212" y="6626"/>
                  </a:cubicBezTo>
                  <a:cubicBezTo>
                    <a:pt x="2593" y="6912"/>
                    <a:pt x="3926" y="7865"/>
                    <a:pt x="5260" y="88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6" name="Freeform: Shape 1791">
              <a:extLst>
                <a:ext uri="{FF2B5EF4-FFF2-40B4-BE49-F238E27FC236}">
                  <a16:creationId xmlns:a16="http://schemas.microsoft.com/office/drawing/2014/main" id="{5CC346A6-F842-4978-8FAB-863107BE9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00" y="2853881"/>
              <a:ext cx="66675" cy="38100"/>
            </a:xfrm>
            <a:custGeom>
              <a:avLst/>
              <a:gdLst>
                <a:gd name="T0" fmla="*/ 0 w 66675"/>
                <a:gd name="T1" fmla="*/ 13049 h 38100"/>
                <a:gd name="T2" fmla="*/ 14669 w 66675"/>
                <a:gd name="T3" fmla="*/ 24098 h 38100"/>
                <a:gd name="T4" fmla="*/ 19526 w 66675"/>
                <a:gd name="T5" fmla="*/ 20669 h 38100"/>
                <a:gd name="T6" fmla="*/ 19336 w 66675"/>
                <a:gd name="T7" fmla="*/ 21145 h 38100"/>
                <a:gd name="T8" fmla="*/ 24765 w 66675"/>
                <a:gd name="T9" fmla="*/ 21241 h 38100"/>
                <a:gd name="T10" fmla="*/ 29432 w 66675"/>
                <a:gd name="T11" fmla="*/ 21336 h 38100"/>
                <a:gd name="T12" fmla="*/ 26765 w 66675"/>
                <a:gd name="T13" fmla="*/ 19050 h 38100"/>
                <a:gd name="T14" fmla="*/ 34576 w 66675"/>
                <a:gd name="T15" fmla="*/ 14383 h 38100"/>
                <a:gd name="T16" fmla="*/ 36195 w 66675"/>
                <a:gd name="T17" fmla="*/ 17717 h 38100"/>
                <a:gd name="T18" fmla="*/ 28194 w 66675"/>
                <a:gd name="T19" fmla="*/ 31718 h 38100"/>
                <a:gd name="T20" fmla="*/ 20193 w 66675"/>
                <a:gd name="T21" fmla="*/ 35623 h 38100"/>
                <a:gd name="T22" fmla="*/ 28861 w 66675"/>
                <a:gd name="T23" fmla="*/ 38290 h 38100"/>
                <a:gd name="T24" fmla="*/ 29432 w 66675"/>
                <a:gd name="T25" fmla="*/ 36671 h 38100"/>
                <a:gd name="T26" fmla="*/ 34290 w 66675"/>
                <a:gd name="T27" fmla="*/ 42863 h 38100"/>
                <a:gd name="T28" fmla="*/ 35338 w 66675"/>
                <a:gd name="T29" fmla="*/ 28765 h 38100"/>
                <a:gd name="T30" fmla="*/ 41434 w 66675"/>
                <a:gd name="T31" fmla="*/ 27908 h 38100"/>
                <a:gd name="T32" fmla="*/ 40958 w 66675"/>
                <a:gd name="T33" fmla="*/ 29051 h 38100"/>
                <a:gd name="T34" fmla="*/ 53150 w 66675"/>
                <a:gd name="T35" fmla="*/ 32099 h 38100"/>
                <a:gd name="T36" fmla="*/ 50673 w 66675"/>
                <a:gd name="T37" fmla="*/ 36195 h 38100"/>
                <a:gd name="T38" fmla="*/ 40291 w 66675"/>
                <a:gd name="T39" fmla="*/ 35433 h 38100"/>
                <a:gd name="T40" fmla="*/ 43434 w 66675"/>
                <a:gd name="T41" fmla="*/ 43529 h 38100"/>
                <a:gd name="T42" fmla="*/ 39624 w 66675"/>
                <a:gd name="T43" fmla="*/ 44863 h 38100"/>
                <a:gd name="T44" fmla="*/ 49340 w 66675"/>
                <a:gd name="T45" fmla="*/ 43148 h 38100"/>
                <a:gd name="T46" fmla="*/ 47434 w 66675"/>
                <a:gd name="T47" fmla="*/ 46768 h 38100"/>
                <a:gd name="T48" fmla="*/ 62675 w 66675"/>
                <a:gd name="T49" fmla="*/ 40957 h 38100"/>
                <a:gd name="T50" fmla="*/ 59817 w 66675"/>
                <a:gd name="T51" fmla="*/ 36004 h 38100"/>
                <a:gd name="T52" fmla="*/ 64199 w 66675"/>
                <a:gd name="T53" fmla="*/ 33338 h 38100"/>
                <a:gd name="T54" fmla="*/ 68390 w 66675"/>
                <a:gd name="T55" fmla="*/ 31242 h 38100"/>
                <a:gd name="T56" fmla="*/ 67246 w 66675"/>
                <a:gd name="T57" fmla="*/ 30766 h 38100"/>
                <a:gd name="T58" fmla="*/ 69533 w 66675"/>
                <a:gd name="T59" fmla="*/ 31051 h 38100"/>
                <a:gd name="T60" fmla="*/ 67151 w 66675"/>
                <a:gd name="T61" fmla="*/ 35433 h 38100"/>
                <a:gd name="T62" fmla="*/ 69533 w 66675"/>
                <a:gd name="T63" fmla="*/ 18764 h 38100"/>
                <a:gd name="T64" fmla="*/ 65246 w 66675"/>
                <a:gd name="T65" fmla="*/ 28480 h 38100"/>
                <a:gd name="T66" fmla="*/ 65246 w 66675"/>
                <a:gd name="T67" fmla="*/ 24670 h 38100"/>
                <a:gd name="T68" fmla="*/ 58198 w 66675"/>
                <a:gd name="T69" fmla="*/ 26384 h 38100"/>
                <a:gd name="T70" fmla="*/ 52483 w 66675"/>
                <a:gd name="T71" fmla="*/ 24289 h 38100"/>
                <a:gd name="T72" fmla="*/ 43720 w 66675"/>
                <a:gd name="T73" fmla="*/ 25336 h 38100"/>
                <a:gd name="T74" fmla="*/ 45149 w 66675"/>
                <a:gd name="T75" fmla="*/ 21622 h 38100"/>
                <a:gd name="T76" fmla="*/ 27623 w 66675"/>
                <a:gd name="T77" fmla="*/ 9334 h 38100"/>
                <a:gd name="T78" fmla="*/ 31051 w 66675"/>
                <a:gd name="T79" fmla="*/ 7048 h 38100"/>
                <a:gd name="T80" fmla="*/ 37624 w 66675"/>
                <a:gd name="T81" fmla="*/ 14859 h 38100"/>
                <a:gd name="T82" fmla="*/ 38671 w 66675"/>
                <a:gd name="T83" fmla="*/ 7334 h 38100"/>
                <a:gd name="T84" fmla="*/ 36386 w 66675"/>
                <a:gd name="T85" fmla="*/ 6667 h 38100"/>
                <a:gd name="T86" fmla="*/ 51625 w 66675"/>
                <a:gd name="T87" fmla="*/ 8001 h 38100"/>
                <a:gd name="T88" fmla="*/ 33719 w 66675"/>
                <a:gd name="T89" fmla="*/ 381 h 38100"/>
                <a:gd name="T90" fmla="*/ 31909 w 66675"/>
                <a:gd name="T91" fmla="*/ 3810 h 38100"/>
                <a:gd name="T92" fmla="*/ 28861 w 66675"/>
                <a:gd name="T93" fmla="*/ 0 h 38100"/>
                <a:gd name="T94" fmla="*/ 29623 w 66675"/>
                <a:gd name="T95" fmla="*/ 4953 h 38100"/>
                <a:gd name="T96" fmla="*/ 23813 w 66675"/>
                <a:gd name="T97" fmla="*/ 9144 h 38100"/>
                <a:gd name="T98" fmla="*/ 27146 w 66675"/>
                <a:gd name="T99" fmla="*/ 14097 h 38100"/>
                <a:gd name="T100" fmla="*/ 20860 w 66675"/>
                <a:gd name="T101" fmla="*/ 17431 h 38100"/>
                <a:gd name="T102" fmla="*/ 13907 w 66675"/>
                <a:gd name="T103" fmla="*/ 16573 h 38100"/>
                <a:gd name="T104" fmla="*/ 9620 w 66675"/>
                <a:gd name="T105" fmla="*/ 8382 h 38100"/>
                <a:gd name="T106" fmla="*/ 0 w 66675"/>
                <a:gd name="T107" fmla="*/ 13049 h 381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675" h="38100">
                  <a:moveTo>
                    <a:pt x="0" y="13049"/>
                  </a:moveTo>
                  <a:cubicBezTo>
                    <a:pt x="9430" y="8858"/>
                    <a:pt x="3524" y="29813"/>
                    <a:pt x="14669" y="24098"/>
                  </a:cubicBezTo>
                  <a:cubicBezTo>
                    <a:pt x="11430" y="21145"/>
                    <a:pt x="16669" y="21336"/>
                    <a:pt x="19526" y="20669"/>
                  </a:cubicBezTo>
                  <a:cubicBezTo>
                    <a:pt x="19526" y="20860"/>
                    <a:pt x="19431" y="20955"/>
                    <a:pt x="19336" y="21145"/>
                  </a:cubicBezTo>
                  <a:cubicBezTo>
                    <a:pt x="21717" y="22955"/>
                    <a:pt x="23336" y="22479"/>
                    <a:pt x="24765" y="21241"/>
                  </a:cubicBezTo>
                  <a:cubicBezTo>
                    <a:pt x="26479" y="22574"/>
                    <a:pt x="28194" y="23527"/>
                    <a:pt x="29432" y="21336"/>
                  </a:cubicBezTo>
                  <a:cubicBezTo>
                    <a:pt x="28766" y="20383"/>
                    <a:pt x="27908" y="19717"/>
                    <a:pt x="26765" y="19050"/>
                  </a:cubicBezTo>
                  <a:cubicBezTo>
                    <a:pt x="28670" y="16669"/>
                    <a:pt x="30766" y="14002"/>
                    <a:pt x="34576" y="14383"/>
                  </a:cubicBezTo>
                  <a:cubicBezTo>
                    <a:pt x="34480" y="16002"/>
                    <a:pt x="35909" y="16383"/>
                    <a:pt x="36195" y="17717"/>
                  </a:cubicBezTo>
                  <a:cubicBezTo>
                    <a:pt x="29432" y="19431"/>
                    <a:pt x="27527" y="25813"/>
                    <a:pt x="28194" y="31718"/>
                  </a:cubicBezTo>
                  <a:cubicBezTo>
                    <a:pt x="25908" y="33433"/>
                    <a:pt x="22384" y="33719"/>
                    <a:pt x="20193" y="35623"/>
                  </a:cubicBezTo>
                  <a:cubicBezTo>
                    <a:pt x="22098" y="37147"/>
                    <a:pt x="24670" y="38195"/>
                    <a:pt x="28861" y="38290"/>
                  </a:cubicBezTo>
                  <a:cubicBezTo>
                    <a:pt x="28956" y="37814"/>
                    <a:pt x="29242" y="37243"/>
                    <a:pt x="29432" y="36671"/>
                  </a:cubicBezTo>
                  <a:cubicBezTo>
                    <a:pt x="30575" y="39624"/>
                    <a:pt x="32290" y="42005"/>
                    <a:pt x="34290" y="42863"/>
                  </a:cubicBezTo>
                  <a:cubicBezTo>
                    <a:pt x="40672" y="39433"/>
                    <a:pt x="36100" y="34671"/>
                    <a:pt x="35338" y="28765"/>
                  </a:cubicBezTo>
                  <a:cubicBezTo>
                    <a:pt x="38291" y="29337"/>
                    <a:pt x="40005" y="28861"/>
                    <a:pt x="41434" y="27908"/>
                  </a:cubicBezTo>
                  <a:cubicBezTo>
                    <a:pt x="41243" y="28289"/>
                    <a:pt x="41053" y="28480"/>
                    <a:pt x="40958" y="29051"/>
                  </a:cubicBezTo>
                  <a:cubicBezTo>
                    <a:pt x="44482" y="30385"/>
                    <a:pt x="52864" y="28670"/>
                    <a:pt x="53150" y="32099"/>
                  </a:cubicBezTo>
                  <a:cubicBezTo>
                    <a:pt x="51721" y="33909"/>
                    <a:pt x="51054" y="35147"/>
                    <a:pt x="50673" y="36195"/>
                  </a:cubicBezTo>
                  <a:cubicBezTo>
                    <a:pt x="46196" y="35147"/>
                    <a:pt x="40100" y="34766"/>
                    <a:pt x="40291" y="35433"/>
                  </a:cubicBezTo>
                  <a:cubicBezTo>
                    <a:pt x="42958" y="36957"/>
                    <a:pt x="42577" y="40672"/>
                    <a:pt x="43434" y="43529"/>
                  </a:cubicBezTo>
                  <a:cubicBezTo>
                    <a:pt x="42005" y="43720"/>
                    <a:pt x="39815" y="43339"/>
                    <a:pt x="39624" y="44863"/>
                  </a:cubicBezTo>
                  <a:cubicBezTo>
                    <a:pt x="44101" y="45529"/>
                    <a:pt x="47054" y="44672"/>
                    <a:pt x="49340" y="43148"/>
                  </a:cubicBezTo>
                  <a:cubicBezTo>
                    <a:pt x="48958" y="44196"/>
                    <a:pt x="48387" y="45244"/>
                    <a:pt x="47434" y="46768"/>
                  </a:cubicBezTo>
                  <a:cubicBezTo>
                    <a:pt x="53150" y="45529"/>
                    <a:pt x="58960" y="44386"/>
                    <a:pt x="62675" y="40957"/>
                  </a:cubicBezTo>
                  <a:cubicBezTo>
                    <a:pt x="60198" y="40291"/>
                    <a:pt x="61150" y="37433"/>
                    <a:pt x="59817" y="36004"/>
                  </a:cubicBezTo>
                  <a:cubicBezTo>
                    <a:pt x="64961" y="39624"/>
                    <a:pt x="63722" y="36195"/>
                    <a:pt x="64199" y="33338"/>
                  </a:cubicBezTo>
                  <a:cubicBezTo>
                    <a:pt x="65437" y="33719"/>
                    <a:pt x="66675" y="33338"/>
                    <a:pt x="68390" y="31242"/>
                  </a:cubicBezTo>
                  <a:cubicBezTo>
                    <a:pt x="67913" y="31147"/>
                    <a:pt x="67628" y="30956"/>
                    <a:pt x="67246" y="30766"/>
                  </a:cubicBezTo>
                  <a:cubicBezTo>
                    <a:pt x="68008" y="30861"/>
                    <a:pt x="68771" y="30956"/>
                    <a:pt x="69533" y="31051"/>
                  </a:cubicBezTo>
                  <a:cubicBezTo>
                    <a:pt x="69342" y="33147"/>
                    <a:pt x="68199" y="34290"/>
                    <a:pt x="67151" y="35433"/>
                  </a:cubicBezTo>
                  <a:cubicBezTo>
                    <a:pt x="79915" y="34671"/>
                    <a:pt x="70866" y="25146"/>
                    <a:pt x="69533" y="18764"/>
                  </a:cubicBezTo>
                  <a:cubicBezTo>
                    <a:pt x="66770" y="20574"/>
                    <a:pt x="67151" y="25813"/>
                    <a:pt x="65246" y="28480"/>
                  </a:cubicBezTo>
                  <a:cubicBezTo>
                    <a:pt x="64961" y="27432"/>
                    <a:pt x="64865" y="26194"/>
                    <a:pt x="65246" y="24670"/>
                  </a:cubicBezTo>
                  <a:cubicBezTo>
                    <a:pt x="61532" y="23908"/>
                    <a:pt x="59246" y="24574"/>
                    <a:pt x="58198" y="26384"/>
                  </a:cubicBezTo>
                  <a:cubicBezTo>
                    <a:pt x="56579" y="25527"/>
                    <a:pt x="54769" y="24765"/>
                    <a:pt x="52483" y="24289"/>
                  </a:cubicBezTo>
                  <a:cubicBezTo>
                    <a:pt x="51054" y="31242"/>
                    <a:pt x="46768" y="24955"/>
                    <a:pt x="43720" y="25336"/>
                  </a:cubicBezTo>
                  <a:cubicBezTo>
                    <a:pt x="44291" y="24194"/>
                    <a:pt x="44767" y="22955"/>
                    <a:pt x="45149" y="21622"/>
                  </a:cubicBezTo>
                  <a:cubicBezTo>
                    <a:pt x="35528" y="19336"/>
                    <a:pt x="37148" y="7525"/>
                    <a:pt x="27623" y="9334"/>
                  </a:cubicBezTo>
                  <a:cubicBezTo>
                    <a:pt x="28384" y="8096"/>
                    <a:pt x="29623" y="7429"/>
                    <a:pt x="31051" y="7048"/>
                  </a:cubicBezTo>
                  <a:cubicBezTo>
                    <a:pt x="32957" y="9811"/>
                    <a:pt x="35624" y="12097"/>
                    <a:pt x="37624" y="14859"/>
                  </a:cubicBezTo>
                  <a:cubicBezTo>
                    <a:pt x="38005" y="12382"/>
                    <a:pt x="38386" y="9811"/>
                    <a:pt x="38671" y="7334"/>
                  </a:cubicBezTo>
                  <a:cubicBezTo>
                    <a:pt x="37719" y="7239"/>
                    <a:pt x="37148" y="6953"/>
                    <a:pt x="36386" y="6667"/>
                  </a:cubicBezTo>
                  <a:cubicBezTo>
                    <a:pt x="43053" y="7334"/>
                    <a:pt x="50768" y="10573"/>
                    <a:pt x="51625" y="8001"/>
                  </a:cubicBezTo>
                  <a:cubicBezTo>
                    <a:pt x="47530" y="4096"/>
                    <a:pt x="42005" y="1238"/>
                    <a:pt x="33719" y="381"/>
                  </a:cubicBezTo>
                  <a:cubicBezTo>
                    <a:pt x="33719" y="2095"/>
                    <a:pt x="32957" y="3048"/>
                    <a:pt x="31909" y="3810"/>
                  </a:cubicBezTo>
                  <a:cubicBezTo>
                    <a:pt x="30861" y="2572"/>
                    <a:pt x="30004" y="1238"/>
                    <a:pt x="28861" y="0"/>
                  </a:cubicBezTo>
                  <a:cubicBezTo>
                    <a:pt x="28670" y="1905"/>
                    <a:pt x="29051" y="3524"/>
                    <a:pt x="29623" y="4953"/>
                  </a:cubicBezTo>
                  <a:cubicBezTo>
                    <a:pt x="27146" y="5905"/>
                    <a:pt x="24479" y="6477"/>
                    <a:pt x="23813" y="9144"/>
                  </a:cubicBezTo>
                  <a:cubicBezTo>
                    <a:pt x="23813" y="11620"/>
                    <a:pt x="28384" y="10763"/>
                    <a:pt x="27146" y="14097"/>
                  </a:cubicBezTo>
                  <a:cubicBezTo>
                    <a:pt x="23527" y="13716"/>
                    <a:pt x="21908" y="15335"/>
                    <a:pt x="20860" y="17431"/>
                  </a:cubicBezTo>
                  <a:cubicBezTo>
                    <a:pt x="18764" y="17050"/>
                    <a:pt x="16478" y="16764"/>
                    <a:pt x="13907" y="16573"/>
                  </a:cubicBezTo>
                  <a:cubicBezTo>
                    <a:pt x="14859" y="12287"/>
                    <a:pt x="15240" y="8382"/>
                    <a:pt x="9620" y="8382"/>
                  </a:cubicBezTo>
                  <a:cubicBezTo>
                    <a:pt x="11144" y="18574"/>
                    <a:pt x="476" y="4763"/>
                    <a:pt x="0" y="13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7" name="Freeform: Shape 1792">
              <a:extLst>
                <a:ext uri="{FF2B5EF4-FFF2-40B4-BE49-F238E27FC236}">
                  <a16:creationId xmlns:a16="http://schemas.microsoft.com/office/drawing/2014/main" id="{FEDA398A-2492-46AA-959C-1498B104E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383" y="3248120"/>
              <a:ext cx="28575" cy="19050"/>
            </a:xfrm>
            <a:custGeom>
              <a:avLst/>
              <a:gdLst>
                <a:gd name="T0" fmla="*/ 21812 w 28575"/>
                <a:gd name="T1" fmla="*/ 0 h 19050"/>
                <a:gd name="T2" fmla="*/ 13907 w 28575"/>
                <a:gd name="T3" fmla="*/ 5144 h 19050"/>
                <a:gd name="T4" fmla="*/ 0 w 28575"/>
                <a:gd name="T5" fmla="*/ 1905 h 19050"/>
                <a:gd name="T6" fmla="*/ 12383 w 28575"/>
                <a:gd name="T7" fmla="*/ 3429 h 19050"/>
                <a:gd name="T8" fmla="*/ 23717 w 28575"/>
                <a:gd name="T9" fmla="*/ 12573 h 19050"/>
                <a:gd name="T10" fmla="*/ 20860 w 28575"/>
                <a:gd name="T11" fmla="*/ 19907 h 19050"/>
                <a:gd name="T12" fmla="*/ 31052 w 28575"/>
                <a:gd name="T13" fmla="*/ 11906 h 19050"/>
                <a:gd name="T14" fmla="*/ 21812 w 2857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19050">
                  <a:moveTo>
                    <a:pt x="21812" y="0"/>
                  </a:moveTo>
                  <a:cubicBezTo>
                    <a:pt x="19812" y="2477"/>
                    <a:pt x="17240" y="4191"/>
                    <a:pt x="13907" y="5144"/>
                  </a:cubicBezTo>
                  <a:cubicBezTo>
                    <a:pt x="14478" y="-1619"/>
                    <a:pt x="4001" y="0"/>
                    <a:pt x="0" y="1905"/>
                  </a:cubicBezTo>
                  <a:cubicBezTo>
                    <a:pt x="3524" y="3143"/>
                    <a:pt x="6858" y="5239"/>
                    <a:pt x="12383" y="3429"/>
                  </a:cubicBezTo>
                  <a:cubicBezTo>
                    <a:pt x="12287" y="11525"/>
                    <a:pt x="22574" y="7620"/>
                    <a:pt x="23717" y="12573"/>
                  </a:cubicBezTo>
                  <a:cubicBezTo>
                    <a:pt x="17431" y="10287"/>
                    <a:pt x="15621" y="19145"/>
                    <a:pt x="20860" y="19907"/>
                  </a:cubicBezTo>
                  <a:cubicBezTo>
                    <a:pt x="22003" y="14764"/>
                    <a:pt x="29909" y="17050"/>
                    <a:pt x="31052" y="11906"/>
                  </a:cubicBezTo>
                  <a:cubicBezTo>
                    <a:pt x="20955" y="9525"/>
                    <a:pt x="26575" y="3905"/>
                    <a:pt x="218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8" name="Freeform: Shape 1793">
              <a:extLst>
                <a:ext uri="{FF2B5EF4-FFF2-40B4-BE49-F238E27FC236}">
                  <a16:creationId xmlns:a16="http://schemas.microsoft.com/office/drawing/2014/main" id="{B30477D5-6329-48BE-8CA8-185B0E59A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2" y="3351943"/>
              <a:ext cx="19050" cy="19050"/>
            </a:xfrm>
            <a:custGeom>
              <a:avLst/>
              <a:gdLst>
                <a:gd name="T0" fmla="*/ 21470 w 19050"/>
                <a:gd name="T1" fmla="*/ 9334 h 19050"/>
                <a:gd name="T2" fmla="*/ 17184 w 19050"/>
                <a:gd name="T3" fmla="*/ 1143 h 19050"/>
                <a:gd name="T4" fmla="*/ 8325 w 19050"/>
                <a:gd name="T5" fmla="*/ 0 h 19050"/>
                <a:gd name="T6" fmla="*/ 134 w 19050"/>
                <a:gd name="T7" fmla="*/ 6667 h 19050"/>
                <a:gd name="T8" fmla="*/ 10516 w 19050"/>
                <a:gd name="T9" fmla="*/ 9525 h 19050"/>
                <a:gd name="T10" fmla="*/ 7278 w 19050"/>
                <a:gd name="T11" fmla="*/ 19907 h 19050"/>
                <a:gd name="T12" fmla="*/ 19946 w 19050"/>
                <a:gd name="T13" fmla="*/ 19907 h 19050"/>
                <a:gd name="T14" fmla="*/ 21470 w 19050"/>
                <a:gd name="T15" fmla="*/ 933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1470" y="9334"/>
                  </a:moveTo>
                  <a:cubicBezTo>
                    <a:pt x="22422" y="5048"/>
                    <a:pt x="22899" y="1143"/>
                    <a:pt x="17184" y="1143"/>
                  </a:cubicBezTo>
                  <a:cubicBezTo>
                    <a:pt x="16517" y="7906"/>
                    <a:pt x="9849" y="1143"/>
                    <a:pt x="8325" y="0"/>
                  </a:cubicBezTo>
                  <a:cubicBezTo>
                    <a:pt x="6611" y="3334"/>
                    <a:pt x="-1104" y="0"/>
                    <a:pt x="134" y="6667"/>
                  </a:cubicBezTo>
                  <a:cubicBezTo>
                    <a:pt x="1563" y="10477"/>
                    <a:pt x="8802" y="4381"/>
                    <a:pt x="10516" y="9525"/>
                  </a:cubicBezTo>
                  <a:cubicBezTo>
                    <a:pt x="11278" y="12001"/>
                    <a:pt x="4039" y="22098"/>
                    <a:pt x="7278" y="19907"/>
                  </a:cubicBezTo>
                  <a:cubicBezTo>
                    <a:pt x="10516" y="12859"/>
                    <a:pt x="15945" y="23527"/>
                    <a:pt x="19946" y="19907"/>
                  </a:cubicBezTo>
                  <a:cubicBezTo>
                    <a:pt x="12421" y="16478"/>
                    <a:pt x="13850" y="-3048"/>
                    <a:pt x="21470" y="9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89" name="Freeform: Shape 1794">
              <a:extLst>
                <a:ext uri="{FF2B5EF4-FFF2-40B4-BE49-F238E27FC236}">
                  <a16:creationId xmlns:a16="http://schemas.microsoft.com/office/drawing/2014/main" id="{EF48260A-652F-420F-BD62-C8E78097D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285" y="3560350"/>
              <a:ext cx="9525" cy="9525"/>
            </a:xfrm>
            <a:custGeom>
              <a:avLst/>
              <a:gdLst>
                <a:gd name="T0" fmla="*/ 62598300 w 9525"/>
                <a:gd name="T1" fmla="*/ 0 h 9525"/>
                <a:gd name="T2" fmla="*/ 0 w 9525"/>
                <a:gd name="T3" fmla="*/ 8382 h 9525"/>
                <a:gd name="T4" fmla="*/ 15420975 w 9525"/>
                <a:gd name="T5" fmla="*/ 10097 h 9525"/>
                <a:gd name="T6" fmla="*/ 6259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72" y="0"/>
                  </a:moveTo>
                  <a:cubicBezTo>
                    <a:pt x="5429" y="3905"/>
                    <a:pt x="1429" y="4763"/>
                    <a:pt x="0" y="8382"/>
                  </a:cubicBezTo>
                  <a:cubicBezTo>
                    <a:pt x="0" y="9335"/>
                    <a:pt x="0" y="10192"/>
                    <a:pt x="1619" y="10097"/>
                  </a:cubicBezTo>
                  <a:cubicBezTo>
                    <a:pt x="2572" y="5906"/>
                    <a:pt x="14383" y="3620"/>
                    <a:pt x="65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0" name="Freeform: Shape 1795">
              <a:extLst>
                <a:ext uri="{FF2B5EF4-FFF2-40B4-BE49-F238E27FC236}">
                  <a16:creationId xmlns:a16="http://schemas.microsoft.com/office/drawing/2014/main" id="{7BFA6587-55DE-45D3-A567-6097BF972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213" y="4633341"/>
              <a:ext cx="47625" cy="47625"/>
            </a:xfrm>
            <a:custGeom>
              <a:avLst/>
              <a:gdLst>
                <a:gd name="T0" fmla="*/ 48673 w 47625"/>
                <a:gd name="T1" fmla="*/ 13430 h 47625"/>
                <a:gd name="T2" fmla="*/ 37814 w 47625"/>
                <a:gd name="T3" fmla="*/ 1333 h 47625"/>
                <a:gd name="T4" fmla="*/ 2000 w 47625"/>
                <a:gd name="T5" fmla="*/ 0 h 47625"/>
                <a:gd name="T6" fmla="*/ 11716 w 47625"/>
                <a:gd name="T7" fmla="*/ 7429 h 47625"/>
                <a:gd name="T8" fmla="*/ 4191 w 47625"/>
                <a:gd name="T9" fmla="*/ 9525 h 47625"/>
                <a:gd name="T10" fmla="*/ 8572 w 47625"/>
                <a:gd name="T11" fmla="*/ 16193 h 47625"/>
                <a:gd name="T12" fmla="*/ 0 w 47625"/>
                <a:gd name="T13" fmla="*/ 25908 h 47625"/>
                <a:gd name="T14" fmla="*/ 9049 w 47625"/>
                <a:gd name="T15" fmla="*/ 13145 h 47625"/>
                <a:gd name="T16" fmla="*/ 16573 w 47625"/>
                <a:gd name="T17" fmla="*/ 11049 h 47625"/>
                <a:gd name="T18" fmla="*/ 13049 w 47625"/>
                <a:gd name="T19" fmla="*/ 10573 h 47625"/>
                <a:gd name="T20" fmla="*/ 26575 w 47625"/>
                <a:gd name="T21" fmla="*/ 4572 h 47625"/>
                <a:gd name="T22" fmla="*/ 21907 w 47625"/>
                <a:gd name="T23" fmla="*/ 11716 h 47625"/>
                <a:gd name="T24" fmla="*/ 30289 w 47625"/>
                <a:gd name="T25" fmla="*/ 3524 h 47625"/>
                <a:gd name="T26" fmla="*/ 33623 w 47625"/>
                <a:gd name="T27" fmla="*/ 5429 h 47625"/>
                <a:gd name="T28" fmla="*/ 31242 w 47625"/>
                <a:gd name="T29" fmla="*/ 9811 h 47625"/>
                <a:gd name="T30" fmla="*/ 46292 w 47625"/>
                <a:gd name="T31" fmla="*/ 17812 h 47625"/>
                <a:gd name="T32" fmla="*/ 40195 w 47625"/>
                <a:gd name="T33" fmla="*/ 47815 h 47625"/>
                <a:gd name="T34" fmla="*/ 47339 w 47625"/>
                <a:gd name="T35" fmla="*/ 48673 h 47625"/>
                <a:gd name="T36" fmla="*/ 48673 w 47625"/>
                <a:gd name="T37" fmla="*/ 13430 h 476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625" h="47625">
                  <a:moveTo>
                    <a:pt x="48673" y="13430"/>
                  </a:moveTo>
                  <a:cubicBezTo>
                    <a:pt x="45244" y="9239"/>
                    <a:pt x="34957" y="9620"/>
                    <a:pt x="37814" y="1333"/>
                  </a:cubicBezTo>
                  <a:cubicBezTo>
                    <a:pt x="22955" y="-3334"/>
                    <a:pt x="14002" y="7620"/>
                    <a:pt x="2000" y="0"/>
                  </a:cubicBezTo>
                  <a:cubicBezTo>
                    <a:pt x="3619" y="4667"/>
                    <a:pt x="8953" y="7048"/>
                    <a:pt x="11716" y="7429"/>
                  </a:cubicBezTo>
                  <a:cubicBezTo>
                    <a:pt x="10858" y="10001"/>
                    <a:pt x="8192" y="10478"/>
                    <a:pt x="4191" y="9525"/>
                  </a:cubicBezTo>
                  <a:cubicBezTo>
                    <a:pt x="1905" y="14192"/>
                    <a:pt x="8287" y="13240"/>
                    <a:pt x="8572" y="16193"/>
                  </a:cubicBezTo>
                  <a:cubicBezTo>
                    <a:pt x="5334" y="19050"/>
                    <a:pt x="2476" y="22288"/>
                    <a:pt x="0" y="25908"/>
                  </a:cubicBezTo>
                  <a:cubicBezTo>
                    <a:pt x="11144" y="27432"/>
                    <a:pt x="10287" y="18860"/>
                    <a:pt x="9049" y="13145"/>
                  </a:cubicBezTo>
                  <a:cubicBezTo>
                    <a:pt x="13049" y="16859"/>
                    <a:pt x="19907" y="13716"/>
                    <a:pt x="16573" y="11049"/>
                  </a:cubicBezTo>
                  <a:cubicBezTo>
                    <a:pt x="16383" y="12573"/>
                    <a:pt x="13240" y="12573"/>
                    <a:pt x="13049" y="10573"/>
                  </a:cubicBezTo>
                  <a:cubicBezTo>
                    <a:pt x="13906" y="5620"/>
                    <a:pt x="22669" y="286"/>
                    <a:pt x="26575" y="4572"/>
                  </a:cubicBezTo>
                  <a:cubicBezTo>
                    <a:pt x="25336" y="7334"/>
                    <a:pt x="22193" y="7906"/>
                    <a:pt x="21907" y="11716"/>
                  </a:cubicBezTo>
                  <a:cubicBezTo>
                    <a:pt x="28956" y="13621"/>
                    <a:pt x="26003" y="4572"/>
                    <a:pt x="30289" y="3524"/>
                  </a:cubicBezTo>
                  <a:cubicBezTo>
                    <a:pt x="31623" y="4000"/>
                    <a:pt x="33814" y="4000"/>
                    <a:pt x="33623" y="5429"/>
                  </a:cubicBezTo>
                  <a:cubicBezTo>
                    <a:pt x="33623" y="6953"/>
                    <a:pt x="25527" y="7525"/>
                    <a:pt x="31242" y="9811"/>
                  </a:cubicBezTo>
                  <a:cubicBezTo>
                    <a:pt x="33338" y="5239"/>
                    <a:pt x="46196" y="12478"/>
                    <a:pt x="46292" y="17812"/>
                  </a:cubicBezTo>
                  <a:cubicBezTo>
                    <a:pt x="38005" y="26956"/>
                    <a:pt x="48673" y="36576"/>
                    <a:pt x="40195" y="47815"/>
                  </a:cubicBezTo>
                  <a:cubicBezTo>
                    <a:pt x="44577" y="46196"/>
                    <a:pt x="46292" y="52578"/>
                    <a:pt x="47339" y="48673"/>
                  </a:cubicBezTo>
                  <a:cubicBezTo>
                    <a:pt x="48673" y="35338"/>
                    <a:pt x="45815" y="24765"/>
                    <a:pt x="48673" y="13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1" name="Freeform: Shape 1796">
              <a:extLst>
                <a:ext uri="{FF2B5EF4-FFF2-40B4-BE49-F238E27FC236}">
                  <a16:creationId xmlns:a16="http://schemas.microsoft.com/office/drawing/2014/main" id="{BCA06334-9E01-4DE4-A21F-3A6393D32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620" y="3474768"/>
              <a:ext cx="9525" cy="9525"/>
            </a:xfrm>
            <a:custGeom>
              <a:avLst/>
              <a:gdLst>
                <a:gd name="T0" fmla="*/ 0 w 9525"/>
                <a:gd name="T1" fmla="*/ 14963775 h 9525"/>
                <a:gd name="T2" fmla="*/ 61693425 w 9525"/>
                <a:gd name="T3" fmla="*/ 66675000 h 9525"/>
                <a:gd name="T4" fmla="*/ 68046600 w 9525"/>
                <a:gd name="T5" fmla="*/ 23126700 h 9525"/>
                <a:gd name="T6" fmla="*/ 0 w 9525"/>
                <a:gd name="T7" fmla="*/ 14963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71"/>
                  </a:moveTo>
                  <a:cubicBezTo>
                    <a:pt x="6667" y="1476"/>
                    <a:pt x="-1715" y="11382"/>
                    <a:pt x="6477" y="7000"/>
                  </a:cubicBezTo>
                  <a:cubicBezTo>
                    <a:pt x="3524" y="5952"/>
                    <a:pt x="7144" y="5095"/>
                    <a:pt x="7144" y="2428"/>
                  </a:cubicBezTo>
                  <a:cubicBezTo>
                    <a:pt x="3524" y="3476"/>
                    <a:pt x="1810" y="-2811"/>
                    <a:pt x="0" y="15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2" name="Freeform: Shape 1797">
              <a:extLst>
                <a:ext uri="{FF2B5EF4-FFF2-40B4-BE49-F238E27FC236}">
                  <a16:creationId xmlns:a16="http://schemas.microsoft.com/office/drawing/2014/main" id="{D9FEE9C4-1BC6-4634-80C0-B18DB0A3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523" y="3660648"/>
              <a:ext cx="9525" cy="9525"/>
            </a:xfrm>
            <a:custGeom>
              <a:avLst/>
              <a:gdLst>
                <a:gd name="T0" fmla="*/ 141 w 9525"/>
                <a:gd name="T1" fmla="*/ 68046600 h 9525"/>
                <a:gd name="T2" fmla="*/ 10999 w 9525"/>
                <a:gd name="T3" fmla="*/ 66227325 h 9525"/>
                <a:gd name="T4" fmla="*/ 4618 w 9525"/>
                <a:gd name="T5" fmla="*/ 14516100 h 9525"/>
                <a:gd name="T6" fmla="*/ 4808 w 9525"/>
                <a:gd name="T7" fmla="*/ 0 h 9525"/>
                <a:gd name="T8" fmla="*/ 141 w 9525"/>
                <a:gd name="T9" fmla="*/ 6804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41" y="7144"/>
                  </a:moveTo>
                  <a:cubicBezTo>
                    <a:pt x="3379" y="6667"/>
                    <a:pt x="10237" y="10287"/>
                    <a:pt x="10999" y="6953"/>
                  </a:cubicBezTo>
                  <a:cubicBezTo>
                    <a:pt x="8904" y="5143"/>
                    <a:pt x="6046" y="3810"/>
                    <a:pt x="4618" y="1524"/>
                  </a:cubicBezTo>
                  <a:cubicBezTo>
                    <a:pt x="5570" y="1619"/>
                    <a:pt x="6808" y="571"/>
                    <a:pt x="4808" y="0"/>
                  </a:cubicBezTo>
                  <a:cubicBezTo>
                    <a:pt x="2522" y="1619"/>
                    <a:pt x="-716" y="2191"/>
                    <a:pt x="141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3" name="Freeform: Shape 1798">
              <a:extLst>
                <a:ext uri="{FF2B5EF4-FFF2-40B4-BE49-F238E27FC236}">
                  <a16:creationId xmlns:a16="http://schemas.microsoft.com/office/drawing/2014/main" id="{A6A21700-036B-40A0-870E-CE128354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2" y="2268507"/>
              <a:ext cx="9525" cy="19050"/>
            </a:xfrm>
            <a:custGeom>
              <a:avLst/>
              <a:gdLst>
                <a:gd name="T0" fmla="*/ 8096 w 9525"/>
                <a:gd name="T1" fmla="*/ 1301 h 19050"/>
                <a:gd name="T2" fmla="*/ 5048 w 9525"/>
                <a:gd name="T3" fmla="*/ 22446 h 19050"/>
                <a:gd name="T4" fmla="*/ 0 w 9525"/>
                <a:gd name="T5" fmla="*/ 20256 h 19050"/>
                <a:gd name="T6" fmla="*/ 9715 w 9525"/>
                <a:gd name="T7" fmla="*/ 27590 h 19050"/>
                <a:gd name="T8" fmla="*/ 14573 w 9525"/>
                <a:gd name="T9" fmla="*/ 18922 h 19050"/>
                <a:gd name="T10" fmla="*/ 6096 w 9525"/>
                <a:gd name="T11" fmla="*/ 14826 h 19050"/>
                <a:gd name="T12" fmla="*/ 12763 w 9525"/>
                <a:gd name="T13" fmla="*/ 6444 h 19050"/>
                <a:gd name="T14" fmla="*/ 8096 w 9525"/>
                <a:gd name="T15" fmla="*/ 130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8096" y="1301"/>
                  </a:moveTo>
                  <a:cubicBezTo>
                    <a:pt x="5715" y="8826"/>
                    <a:pt x="6477" y="15588"/>
                    <a:pt x="5048" y="22446"/>
                  </a:cubicBezTo>
                  <a:cubicBezTo>
                    <a:pt x="3238" y="22446"/>
                    <a:pt x="2381" y="15493"/>
                    <a:pt x="0" y="20256"/>
                  </a:cubicBezTo>
                  <a:cubicBezTo>
                    <a:pt x="3524" y="22542"/>
                    <a:pt x="1048" y="28733"/>
                    <a:pt x="9715" y="27590"/>
                  </a:cubicBezTo>
                  <a:cubicBezTo>
                    <a:pt x="9906" y="23113"/>
                    <a:pt x="14383" y="23399"/>
                    <a:pt x="14573" y="18922"/>
                  </a:cubicBezTo>
                  <a:cubicBezTo>
                    <a:pt x="12478" y="17112"/>
                    <a:pt x="8287" y="16636"/>
                    <a:pt x="6096" y="14826"/>
                  </a:cubicBezTo>
                  <a:cubicBezTo>
                    <a:pt x="8096" y="11874"/>
                    <a:pt x="12097" y="11016"/>
                    <a:pt x="12763" y="6444"/>
                  </a:cubicBezTo>
                  <a:cubicBezTo>
                    <a:pt x="5810" y="8921"/>
                    <a:pt x="12383" y="-4033"/>
                    <a:pt x="8096" y="1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4" name="Freeform: Shape 1799">
              <a:extLst>
                <a:ext uri="{FF2B5EF4-FFF2-40B4-BE49-F238E27FC236}">
                  <a16:creationId xmlns:a16="http://schemas.microsoft.com/office/drawing/2014/main" id="{EFF4FA62-30C2-44FA-9562-A322D07EE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095" y="3401224"/>
              <a:ext cx="19050" cy="9525"/>
            </a:xfrm>
            <a:custGeom>
              <a:avLst/>
              <a:gdLst>
                <a:gd name="T0" fmla="*/ 0 w 19050"/>
                <a:gd name="T1" fmla="*/ 16727 h 9525"/>
                <a:gd name="T2" fmla="*/ 27432 w 19050"/>
                <a:gd name="T3" fmla="*/ 1677 h 9525"/>
                <a:gd name="T4" fmla="*/ 0 w 19050"/>
                <a:gd name="T5" fmla="*/ 1672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0" y="16727"/>
                  </a:moveTo>
                  <a:cubicBezTo>
                    <a:pt x="10858" y="9202"/>
                    <a:pt x="14859" y="630"/>
                    <a:pt x="27432" y="1677"/>
                  </a:cubicBezTo>
                  <a:cubicBezTo>
                    <a:pt x="13716" y="-4514"/>
                    <a:pt x="5144" y="7773"/>
                    <a:pt x="0" y="16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5" name="Freeform: Shape 1800">
              <a:extLst>
                <a:ext uri="{FF2B5EF4-FFF2-40B4-BE49-F238E27FC236}">
                  <a16:creationId xmlns:a16="http://schemas.microsoft.com/office/drawing/2014/main" id="{5703F570-327F-4F91-B36E-3E8D182AC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362" y="3454413"/>
              <a:ext cx="9525" cy="9525"/>
            </a:xfrm>
            <a:custGeom>
              <a:avLst/>
              <a:gdLst>
                <a:gd name="T0" fmla="*/ 1114 w 9525"/>
                <a:gd name="T1" fmla="*/ 18402 h 9525"/>
                <a:gd name="T2" fmla="*/ 12163 w 9525"/>
                <a:gd name="T3" fmla="*/ 4401 h 9525"/>
                <a:gd name="T4" fmla="*/ 1305 w 9525"/>
                <a:gd name="T5" fmla="*/ 4591 h 9525"/>
                <a:gd name="T6" fmla="*/ 5115 w 9525"/>
                <a:gd name="T7" fmla="*/ 3543 h 9525"/>
                <a:gd name="T8" fmla="*/ 1114 w 9525"/>
                <a:gd name="T9" fmla="*/ 184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" y="18402"/>
                  </a:moveTo>
                  <a:cubicBezTo>
                    <a:pt x="7687" y="12021"/>
                    <a:pt x="4829" y="3258"/>
                    <a:pt x="12163" y="4401"/>
                  </a:cubicBezTo>
                  <a:cubicBezTo>
                    <a:pt x="8544" y="-362"/>
                    <a:pt x="-1743" y="-2553"/>
                    <a:pt x="1305" y="4591"/>
                  </a:cubicBezTo>
                  <a:cubicBezTo>
                    <a:pt x="1876" y="3448"/>
                    <a:pt x="3114" y="2972"/>
                    <a:pt x="5115" y="3543"/>
                  </a:cubicBezTo>
                  <a:cubicBezTo>
                    <a:pt x="9592" y="9639"/>
                    <a:pt x="-3839" y="12592"/>
                    <a:pt x="1114" y="18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6" name="Freeform: Shape 1801">
              <a:extLst>
                <a:ext uri="{FF2B5EF4-FFF2-40B4-BE49-F238E27FC236}">
                  <a16:creationId xmlns:a16="http://schemas.microsoft.com/office/drawing/2014/main" id="{A0C81093-1670-4F09-B773-24991C46F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453" y="1981009"/>
              <a:ext cx="19050" cy="19050"/>
            </a:xfrm>
            <a:custGeom>
              <a:avLst/>
              <a:gdLst>
                <a:gd name="T0" fmla="*/ 0 w 19050"/>
                <a:gd name="T1" fmla="*/ 15811 h 19050"/>
                <a:gd name="T2" fmla="*/ 11335 w 19050"/>
                <a:gd name="T3" fmla="*/ 24860 h 19050"/>
                <a:gd name="T4" fmla="*/ 11049 w 19050"/>
                <a:gd name="T5" fmla="*/ 14097 h 19050"/>
                <a:gd name="T6" fmla="*/ 15526 w 19050"/>
                <a:gd name="T7" fmla="*/ 20765 h 19050"/>
                <a:gd name="T8" fmla="*/ 17240 w 19050"/>
                <a:gd name="T9" fmla="*/ 8668 h 19050"/>
                <a:gd name="T10" fmla="*/ 22098 w 19050"/>
                <a:gd name="T11" fmla="*/ 0 h 19050"/>
                <a:gd name="T12" fmla="*/ 0 w 19050"/>
                <a:gd name="T13" fmla="*/ 15811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19050">
                  <a:moveTo>
                    <a:pt x="0" y="15811"/>
                  </a:moveTo>
                  <a:cubicBezTo>
                    <a:pt x="7620" y="16288"/>
                    <a:pt x="4763" y="23622"/>
                    <a:pt x="11335" y="24860"/>
                  </a:cubicBezTo>
                  <a:cubicBezTo>
                    <a:pt x="12001" y="20384"/>
                    <a:pt x="1619" y="16193"/>
                    <a:pt x="11049" y="14097"/>
                  </a:cubicBezTo>
                  <a:cubicBezTo>
                    <a:pt x="13716" y="15526"/>
                    <a:pt x="9620" y="21431"/>
                    <a:pt x="15526" y="20765"/>
                  </a:cubicBezTo>
                  <a:cubicBezTo>
                    <a:pt x="18002" y="15621"/>
                    <a:pt x="17907" y="12573"/>
                    <a:pt x="17240" y="8668"/>
                  </a:cubicBezTo>
                  <a:cubicBezTo>
                    <a:pt x="23336" y="10382"/>
                    <a:pt x="28575" y="2096"/>
                    <a:pt x="22098" y="0"/>
                  </a:cubicBezTo>
                  <a:cubicBezTo>
                    <a:pt x="20288" y="7811"/>
                    <a:pt x="8668" y="11144"/>
                    <a:pt x="0" y="15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7" name="Freeform: Shape 1802">
              <a:extLst>
                <a:ext uri="{FF2B5EF4-FFF2-40B4-BE49-F238E27FC236}">
                  <a16:creationId xmlns:a16="http://schemas.microsoft.com/office/drawing/2014/main" id="{BF012610-9347-41F2-AA41-DFA2596D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18" y="2920937"/>
              <a:ext cx="9525" cy="9525"/>
            </a:xfrm>
            <a:custGeom>
              <a:avLst/>
              <a:gdLst>
                <a:gd name="T0" fmla="*/ 7715 w 9525"/>
                <a:gd name="T1" fmla="*/ 12696825 h 9525"/>
                <a:gd name="T2" fmla="*/ 0 w 9525"/>
                <a:gd name="T3" fmla="*/ 47177325 h 9525"/>
                <a:gd name="T4" fmla="*/ 8858 w 9525"/>
                <a:gd name="T5" fmla="*/ 57159525 h 9525"/>
                <a:gd name="T6" fmla="*/ 9716 w 9525"/>
                <a:gd name="T7" fmla="*/ 0 h 9525"/>
                <a:gd name="T8" fmla="*/ 7715 w 9525"/>
                <a:gd name="T9" fmla="*/ 126968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1333"/>
                  </a:moveTo>
                  <a:cubicBezTo>
                    <a:pt x="3334" y="571"/>
                    <a:pt x="1810" y="2953"/>
                    <a:pt x="0" y="4953"/>
                  </a:cubicBezTo>
                  <a:cubicBezTo>
                    <a:pt x="2953" y="5334"/>
                    <a:pt x="5906" y="5715"/>
                    <a:pt x="8858" y="6001"/>
                  </a:cubicBezTo>
                  <a:cubicBezTo>
                    <a:pt x="7525" y="1905"/>
                    <a:pt x="18002" y="1143"/>
                    <a:pt x="9716" y="0"/>
                  </a:cubicBezTo>
                  <a:cubicBezTo>
                    <a:pt x="9525" y="1619"/>
                    <a:pt x="8287" y="3810"/>
                    <a:pt x="7715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8" name="Freeform: Shape 1803">
              <a:extLst>
                <a:ext uri="{FF2B5EF4-FFF2-40B4-BE49-F238E27FC236}">
                  <a16:creationId xmlns:a16="http://schemas.microsoft.com/office/drawing/2014/main" id="{1CFAC5B1-B7C5-4FCA-8468-B1FCCDD5F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965" y="3514725"/>
              <a:ext cx="9525" cy="9525"/>
            </a:xfrm>
            <a:custGeom>
              <a:avLst/>
              <a:gdLst>
                <a:gd name="T0" fmla="*/ 4410075 w 9525"/>
                <a:gd name="T1" fmla="*/ 8162925 h 9525"/>
                <a:gd name="T2" fmla="*/ 29813250 w 9525"/>
                <a:gd name="T3" fmla="*/ 69856350 h 9525"/>
                <a:gd name="T4" fmla="*/ 57026175 w 9525"/>
                <a:gd name="T5" fmla="*/ 0 h 9525"/>
                <a:gd name="T6" fmla="*/ 44100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3" y="857"/>
                  </a:moveTo>
                  <a:cubicBezTo>
                    <a:pt x="-585" y="4286"/>
                    <a:pt x="82" y="6572"/>
                    <a:pt x="3130" y="7334"/>
                  </a:cubicBezTo>
                  <a:cubicBezTo>
                    <a:pt x="3797" y="5429"/>
                    <a:pt x="9321" y="571"/>
                    <a:pt x="5987" y="0"/>
                  </a:cubicBezTo>
                  <a:cubicBezTo>
                    <a:pt x="5416" y="1714"/>
                    <a:pt x="2939" y="1333"/>
                    <a:pt x="463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099" name="Freeform: Shape 1804">
              <a:extLst>
                <a:ext uri="{FF2B5EF4-FFF2-40B4-BE49-F238E27FC236}">
                  <a16:creationId xmlns:a16="http://schemas.microsoft.com/office/drawing/2014/main" id="{F8C7B5B7-9072-4395-A315-F7A8F954B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1" y="4645723"/>
              <a:ext cx="9525" cy="9525"/>
            </a:xfrm>
            <a:custGeom>
              <a:avLst/>
              <a:gdLst>
                <a:gd name="T0" fmla="*/ 1526 w 9525"/>
                <a:gd name="T1" fmla="*/ 57159525 h 9525"/>
                <a:gd name="T2" fmla="*/ 12384 w 9525"/>
                <a:gd name="T3" fmla="*/ 55340250 h 9525"/>
                <a:gd name="T4" fmla="*/ 2478 w 9525"/>
                <a:gd name="T5" fmla="*/ 0 h 9525"/>
                <a:gd name="T6" fmla="*/ 1526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6" y="6001"/>
                  </a:moveTo>
                  <a:cubicBezTo>
                    <a:pt x="4669" y="1524"/>
                    <a:pt x="10003" y="9144"/>
                    <a:pt x="12384" y="5810"/>
                  </a:cubicBezTo>
                  <a:cubicBezTo>
                    <a:pt x="13146" y="1238"/>
                    <a:pt x="6765" y="1238"/>
                    <a:pt x="2478" y="0"/>
                  </a:cubicBezTo>
                  <a:cubicBezTo>
                    <a:pt x="4288" y="3715"/>
                    <a:pt x="-3046" y="5048"/>
                    <a:pt x="1526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0" name="Freeform: Shape 1805">
              <a:extLst>
                <a:ext uri="{FF2B5EF4-FFF2-40B4-BE49-F238E27FC236}">
                  <a16:creationId xmlns:a16="http://schemas.microsoft.com/office/drawing/2014/main" id="{73D23543-CF94-4C35-B437-A0C3D93CB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3456813"/>
              <a:ext cx="9525" cy="9525"/>
            </a:xfrm>
            <a:custGeom>
              <a:avLst/>
              <a:gdLst>
                <a:gd name="T0" fmla="*/ 13240 w 9525"/>
                <a:gd name="T1" fmla="*/ 0 h 9525"/>
                <a:gd name="T2" fmla="*/ 0 w 9525"/>
                <a:gd name="T3" fmla="*/ 42643425 h 9525"/>
                <a:gd name="T4" fmla="*/ 1324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240" y="0"/>
                  </a:moveTo>
                  <a:cubicBezTo>
                    <a:pt x="8477" y="1143"/>
                    <a:pt x="2858" y="1238"/>
                    <a:pt x="0" y="4477"/>
                  </a:cubicBezTo>
                  <a:cubicBezTo>
                    <a:pt x="5810" y="4477"/>
                    <a:pt x="11144" y="4000"/>
                    <a:pt x="13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1" name="Freeform: Shape 1806">
              <a:extLst>
                <a:ext uri="{FF2B5EF4-FFF2-40B4-BE49-F238E27FC236}">
                  <a16:creationId xmlns:a16="http://schemas.microsoft.com/office/drawing/2014/main" id="{02DF5F8A-8635-4330-9B6C-466EB99A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024" y="2028356"/>
              <a:ext cx="9525" cy="9525"/>
            </a:xfrm>
            <a:custGeom>
              <a:avLst/>
              <a:gdLst>
                <a:gd name="T0" fmla="*/ 11239 w 9525"/>
                <a:gd name="T1" fmla="*/ 4374 h 9525"/>
                <a:gd name="T2" fmla="*/ 4572 w 9525"/>
                <a:gd name="T3" fmla="*/ 469 h 9525"/>
                <a:gd name="T4" fmla="*/ 0 w 9525"/>
                <a:gd name="T5" fmla="*/ 7613 h 9525"/>
                <a:gd name="T6" fmla="*/ 10382 w 9525"/>
                <a:gd name="T7" fmla="*/ 10470 h 9525"/>
                <a:gd name="T8" fmla="*/ 11239 w 9525"/>
                <a:gd name="T9" fmla="*/ 437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4374"/>
                  </a:moveTo>
                  <a:cubicBezTo>
                    <a:pt x="7239" y="8280"/>
                    <a:pt x="-1524" y="5136"/>
                    <a:pt x="4572" y="469"/>
                  </a:cubicBezTo>
                  <a:cubicBezTo>
                    <a:pt x="-1143" y="-1817"/>
                    <a:pt x="1143" y="4851"/>
                    <a:pt x="0" y="7613"/>
                  </a:cubicBezTo>
                  <a:cubicBezTo>
                    <a:pt x="3429" y="10089"/>
                    <a:pt x="5334" y="7518"/>
                    <a:pt x="10382" y="10470"/>
                  </a:cubicBezTo>
                  <a:cubicBezTo>
                    <a:pt x="8477" y="6660"/>
                    <a:pt x="15811" y="5327"/>
                    <a:pt x="11239" y="4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2" name="Freeform: Shape 1807">
              <a:extLst>
                <a:ext uri="{FF2B5EF4-FFF2-40B4-BE49-F238E27FC236}">
                  <a16:creationId xmlns:a16="http://schemas.microsoft.com/office/drawing/2014/main" id="{F7C587BF-9497-4FD1-AC9B-4CB6D417C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56" y="3111017"/>
              <a:ext cx="9525" cy="9525"/>
            </a:xfrm>
            <a:custGeom>
              <a:avLst/>
              <a:gdLst>
                <a:gd name="T0" fmla="*/ 13716 w 9525"/>
                <a:gd name="T1" fmla="*/ 75666600 h 9525"/>
                <a:gd name="T2" fmla="*/ 16574 w 9525"/>
                <a:gd name="T3" fmla="*/ 5810250 h 9525"/>
                <a:gd name="T4" fmla="*/ 0 w 9525"/>
                <a:gd name="T5" fmla="*/ 30308550 h 9525"/>
                <a:gd name="T6" fmla="*/ 13716 w 9525"/>
                <a:gd name="T7" fmla="*/ 7566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16" y="7944"/>
                  </a:moveTo>
                  <a:cubicBezTo>
                    <a:pt x="7239" y="896"/>
                    <a:pt x="14192" y="4896"/>
                    <a:pt x="16574" y="610"/>
                  </a:cubicBezTo>
                  <a:cubicBezTo>
                    <a:pt x="9430" y="-343"/>
                    <a:pt x="2858" y="-628"/>
                    <a:pt x="0" y="3182"/>
                  </a:cubicBezTo>
                  <a:cubicBezTo>
                    <a:pt x="2096" y="5277"/>
                    <a:pt x="16764" y="11278"/>
                    <a:pt x="13716" y="7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3" name="Freeform: Shape 1808">
              <a:extLst>
                <a:ext uri="{FF2B5EF4-FFF2-40B4-BE49-F238E27FC236}">
                  <a16:creationId xmlns:a16="http://schemas.microsoft.com/office/drawing/2014/main" id="{854945F3-6424-4D00-8FE2-F22E4DD5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401" y="2197548"/>
              <a:ext cx="9525" cy="9525"/>
            </a:xfrm>
            <a:custGeom>
              <a:avLst/>
              <a:gdLst>
                <a:gd name="T0" fmla="*/ 75304650 w 9525"/>
                <a:gd name="T1" fmla="*/ 727 h 9525"/>
                <a:gd name="T2" fmla="*/ 0 w 9525"/>
                <a:gd name="T3" fmla="*/ 5870 h 9525"/>
                <a:gd name="T4" fmla="*/ 57159525 w 9525"/>
                <a:gd name="T5" fmla="*/ 14347 h 9525"/>
                <a:gd name="T6" fmla="*/ 75304650 w 9525"/>
                <a:gd name="T7" fmla="*/ 72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727"/>
                  </a:moveTo>
                  <a:cubicBezTo>
                    <a:pt x="1238" y="-2131"/>
                    <a:pt x="2667" y="4251"/>
                    <a:pt x="0" y="5870"/>
                  </a:cubicBezTo>
                  <a:cubicBezTo>
                    <a:pt x="9906" y="5394"/>
                    <a:pt x="-953" y="11585"/>
                    <a:pt x="6001" y="14347"/>
                  </a:cubicBezTo>
                  <a:cubicBezTo>
                    <a:pt x="12763" y="10252"/>
                    <a:pt x="1048" y="4822"/>
                    <a:pt x="7906" y="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4" name="Freeform: Shape 1809">
              <a:extLst>
                <a:ext uri="{FF2B5EF4-FFF2-40B4-BE49-F238E27FC236}">
                  <a16:creationId xmlns:a16="http://schemas.microsoft.com/office/drawing/2014/main" id="{4650F669-B759-46CB-BCB9-BF8F8012E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081" y="4650782"/>
              <a:ext cx="9525" cy="9525"/>
            </a:xfrm>
            <a:custGeom>
              <a:avLst/>
              <a:gdLst>
                <a:gd name="T0" fmla="*/ 2943 w 9525"/>
                <a:gd name="T1" fmla="*/ 14468 h 9525"/>
                <a:gd name="T2" fmla="*/ 13992 w 9525"/>
                <a:gd name="T3" fmla="*/ 466 h 9525"/>
                <a:gd name="T4" fmla="*/ 6658 w 9525"/>
                <a:gd name="T5" fmla="*/ 1133 h 9525"/>
                <a:gd name="T6" fmla="*/ 2943 w 9525"/>
                <a:gd name="T7" fmla="*/ 144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43" y="14468"/>
                  </a:moveTo>
                  <a:cubicBezTo>
                    <a:pt x="2848" y="5609"/>
                    <a:pt x="11801" y="6943"/>
                    <a:pt x="13992" y="466"/>
                  </a:cubicBezTo>
                  <a:cubicBezTo>
                    <a:pt x="11325" y="371"/>
                    <a:pt x="7515" y="-868"/>
                    <a:pt x="6658" y="1133"/>
                  </a:cubicBezTo>
                  <a:cubicBezTo>
                    <a:pt x="12087" y="5514"/>
                    <a:pt x="-7058" y="9991"/>
                    <a:pt x="2943" y="144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5" name="Freeform: Shape 1810">
              <a:extLst>
                <a:ext uri="{FF2B5EF4-FFF2-40B4-BE49-F238E27FC236}">
                  <a16:creationId xmlns:a16="http://schemas.microsoft.com/office/drawing/2014/main" id="{4415DDC4-D74F-4548-8EC6-E23CD51AD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860" y="3046641"/>
              <a:ext cx="19050" cy="9525"/>
            </a:xfrm>
            <a:custGeom>
              <a:avLst/>
              <a:gdLst>
                <a:gd name="T0" fmla="*/ 11811 w 19050"/>
                <a:gd name="T1" fmla="*/ 11836 h 9525"/>
                <a:gd name="T2" fmla="*/ 9334 w 19050"/>
                <a:gd name="T3" fmla="*/ 3835 h 9525"/>
                <a:gd name="T4" fmla="*/ 20574 w 19050"/>
                <a:gd name="T5" fmla="*/ 597 h 9525"/>
                <a:gd name="T6" fmla="*/ 0 w 19050"/>
                <a:gd name="T7" fmla="*/ 5740 h 9525"/>
                <a:gd name="T8" fmla="*/ 857 w 19050"/>
                <a:gd name="T9" fmla="*/ 12027 h 9525"/>
                <a:gd name="T10" fmla="*/ 11811 w 19050"/>
                <a:gd name="T11" fmla="*/ 1183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1811" y="11836"/>
                  </a:moveTo>
                  <a:cubicBezTo>
                    <a:pt x="15145" y="6407"/>
                    <a:pt x="7334" y="8312"/>
                    <a:pt x="9334" y="3835"/>
                  </a:cubicBezTo>
                  <a:cubicBezTo>
                    <a:pt x="15240" y="6121"/>
                    <a:pt x="24289" y="3168"/>
                    <a:pt x="20574" y="597"/>
                  </a:cubicBezTo>
                  <a:cubicBezTo>
                    <a:pt x="14954" y="-1213"/>
                    <a:pt x="4572" y="1263"/>
                    <a:pt x="0" y="5740"/>
                  </a:cubicBezTo>
                  <a:cubicBezTo>
                    <a:pt x="2572" y="6407"/>
                    <a:pt x="1143" y="9645"/>
                    <a:pt x="857" y="12027"/>
                  </a:cubicBezTo>
                  <a:cubicBezTo>
                    <a:pt x="5143" y="12598"/>
                    <a:pt x="6572" y="10026"/>
                    <a:pt x="11811" y="1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6" name="Freeform: Shape 1811">
              <a:extLst>
                <a:ext uri="{FF2B5EF4-FFF2-40B4-BE49-F238E27FC236}">
                  <a16:creationId xmlns:a16="http://schemas.microsoft.com/office/drawing/2014/main" id="{84B8D081-990E-4D05-9CD4-D44360764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70" y="2712815"/>
              <a:ext cx="9525" cy="9525"/>
            </a:xfrm>
            <a:custGeom>
              <a:avLst/>
              <a:gdLst>
                <a:gd name="T0" fmla="*/ 1369 w 9525"/>
                <a:gd name="T1" fmla="*/ 63512700 h 9525"/>
                <a:gd name="T2" fmla="*/ 9560 w 9525"/>
                <a:gd name="T3" fmla="*/ 0 h 9525"/>
                <a:gd name="T4" fmla="*/ 512 w 9525"/>
                <a:gd name="T5" fmla="*/ 3629025 h 9525"/>
                <a:gd name="T6" fmla="*/ 1369 w 9525"/>
                <a:gd name="T7" fmla="*/ 6351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69" y="6668"/>
                  </a:moveTo>
                  <a:cubicBezTo>
                    <a:pt x="2036" y="3239"/>
                    <a:pt x="13847" y="3334"/>
                    <a:pt x="9560" y="0"/>
                  </a:cubicBezTo>
                  <a:cubicBezTo>
                    <a:pt x="6417" y="3239"/>
                    <a:pt x="4893" y="1810"/>
                    <a:pt x="512" y="381"/>
                  </a:cubicBezTo>
                  <a:cubicBezTo>
                    <a:pt x="416" y="2667"/>
                    <a:pt x="-1012" y="5906"/>
                    <a:pt x="1369" y="6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7" name="Freeform: Shape 1812">
              <a:extLst>
                <a:ext uri="{FF2B5EF4-FFF2-40B4-BE49-F238E27FC236}">
                  <a16:creationId xmlns:a16="http://schemas.microsoft.com/office/drawing/2014/main" id="{C48C98EA-B891-4AEF-ABE3-39B8E3975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487" y="2583847"/>
              <a:ext cx="9525" cy="9525"/>
            </a:xfrm>
            <a:custGeom>
              <a:avLst/>
              <a:gdLst>
                <a:gd name="T0" fmla="*/ 0 w 9525"/>
                <a:gd name="T1" fmla="*/ 10382 h 9525"/>
                <a:gd name="T2" fmla="*/ 3334 w 9525"/>
                <a:gd name="T3" fmla="*/ 0 h 9525"/>
                <a:gd name="T4" fmla="*/ 2286 w 9525"/>
                <a:gd name="T5" fmla="*/ 7620 h 9525"/>
                <a:gd name="T6" fmla="*/ 0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382"/>
                  </a:moveTo>
                  <a:cubicBezTo>
                    <a:pt x="4858" y="19145"/>
                    <a:pt x="16859" y="8096"/>
                    <a:pt x="3334" y="0"/>
                  </a:cubicBezTo>
                  <a:cubicBezTo>
                    <a:pt x="3905" y="4572"/>
                    <a:pt x="8668" y="5239"/>
                    <a:pt x="2286" y="7620"/>
                  </a:cubicBezTo>
                  <a:cubicBezTo>
                    <a:pt x="4667" y="8001"/>
                    <a:pt x="3524" y="11621"/>
                    <a:pt x="0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8" name="Freeform: Shape 1813">
              <a:extLst>
                <a:ext uri="{FF2B5EF4-FFF2-40B4-BE49-F238E27FC236}">
                  <a16:creationId xmlns:a16="http://schemas.microsoft.com/office/drawing/2014/main" id="{814606D9-C49B-4957-9364-65E5BF21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705" y="3578447"/>
              <a:ext cx="9525" cy="9525"/>
            </a:xfrm>
            <a:custGeom>
              <a:avLst/>
              <a:gdLst>
                <a:gd name="T0" fmla="*/ 9105900 w 9525"/>
                <a:gd name="T1" fmla="*/ 58969275 h 9525"/>
                <a:gd name="T2" fmla="*/ 82591275 w 9525"/>
                <a:gd name="T3" fmla="*/ 24498300 h 9525"/>
                <a:gd name="T4" fmla="*/ 28575 w 9525"/>
                <a:gd name="T5" fmla="*/ 0 h 9525"/>
                <a:gd name="T6" fmla="*/ 9105900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6" y="6191"/>
                  </a:moveTo>
                  <a:cubicBezTo>
                    <a:pt x="766" y="1905"/>
                    <a:pt x="7719" y="5620"/>
                    <a:pt x="8671" y="2572"/>
                  </a:cubicBezTo>
                  <a:cubicBezTo>
                    <a:pt x="6766" y="1048"/>
                    <a:pt x="4195" y="0"/>
                    <a:pt x="3" y="0"/>
                  </a:cubicBezTo>
                  <a:cubicBezTo>
                    <a:pt x="1813" y="4000"/>
                    <a:pt x="-1521" y="4477"/>
                    <a:pt x="956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09" name="Freeform: Shape 1814">
              <a:extLst>
                <a:ext uri="{FF2B5EF4-FFF2-40B4-BE49-F238E27FC236}">
                  <a16:creationId xmlns:a16="http://schemas.microsoft.com/office/drawing/2014/main" id="{EBEE50AD-E47A-45A2-B34F-5B66170B6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347" y="2356485"/>
              <a:ext cx="9525" cy="9525"/>
            </a:xfrm>
            <a:custGeom>
              <a:avLst/>
              <a:gdLst>
                <a:gd name="T0" fmla="*/ 0 w 9525"/>
                <a:gd name="T1" fmla="*/ 13144 h 9525"/>
                <a:gd name="T2" fmla="*/ 8477 w 9525"/>
                <a:gd name="T3" fmla="*/ 17240 h 9525"/>
                <a:gd name="T4" fmla="*/ 14383 w 9525"/>
                <a:gd name="T5" fmla="*/ 1048 h 9525"/>
                <a:gd name="T6" fmla="*/ 18098 w 9525"/>
                <a:gd name="T7" fmla="*/ 0 h 9525"/>
                <a:gd name="T8" fmla="*/ 476 w 9525"/>
                <a:gd name="T9" fmla="*/ 10096 h 9525"/>
                <a:gd name="T10" fmla="*/ 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13144"/>
                  </a:moveTo>
                  <a:cubicBezTo>
                    <a:pt x="1905" y="15145"/>
                    <a:pt x="2572" y="17907"/>
                    <a:pt x="8477" y="17240"/>
                  </a:cubicBezTo>
                  <a:cubicBezTo>
                    <a:pt x="8763" y="8001"/>
                    <a:pt x="18002" y="10382"/>
                    <a:pt x="14383" y="1048"/>
                  </a:cubicBezTo>
                  <a:cubicBezTo>
                    <a:pt x="15812" y="857"/>
                    <a:pt x="17907" y="1429"/>
                    <a:pt x="18098" y="0"/>
                  </a:cubicBezTo>
                  <a:cubicBezTo>
                    <a:pt x="10097" y="952"/>
                    <a:pt x="5906" y="6191"/>
                    <a:pt x="476" y="10096"/>
                  </a:cubicBezTo>
                  <a:cubicBezTo>
                    <a:pt x="7811" y="11240"/>
                    <a:pt x="667" y="11144"/>
                    <a:pt x="0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0" name="Freeform: Shape 1815">
              <a:extLst>
                <a:ext uri="{FF2B5EF4-FFF2-40B4-BE49-F238E27FC236}">
                  <a16:creationId xmlns:a16="http://schemas.microsoft.com/office/drawing/2014/main" id="{E97AADA9-250B-44A9-9D07-3E7E73162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96" y="2292323"/>
              <a:ext cx="28575" cy="9525"/>
            </a:xfrm>
            <a:custGeom>
              <a:avLst/>
              <a:gdLst>
                <a:gd name="T0" fmla="*/ 908 w 28575"/>
                <a:gd name="T1" fmla="*/ 10822 h 9525"/>
                <a:gd name="T2" fmla="*/ 7100 w 28575"/>
                <a:gd name="T3" fmla="*/ 5488 h 9525"/>
                <a:gd name="T4" fmla="*/ 28626 w 28575"/>
                <a:gd name="T5" fmla="*/ 6631 h 9525"/>
                <a:gd name="T6" fmla="*/ 25959 w 28575"/>
                <a:gd name="T7" fmla="*/ 154 h 9525"/>
                <a:gd name="T8" fmla="*/ 2242 w 28575"/>
                <a:gd name="T9" fmla="*/ 1869 h 9525"/>
                <a:gd name="T10" fmla="*/ 908 w 28575"/>
                <a:gd name="T11" fmla="*/ 1082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908" y="10822"/>
                  </a:moveTo>
                  <a:cubicBezTo>
                    <a:pt x="9576" y="12537"/>
                    <a:pt x="2528" y="6441"/>
                    <a:pt x="7100" y="5488"/>
                  </a:cubicBezTo>
                  <a:cubicBezTo>
                    <a:pt x="13862" y="11299"/>
                    <a:pt x="18720" y="2821"/>
                    <a:pt x="28626" y="6631"/>
                  </a:cubicBezTo>
                  <a:cubicBezTo>
                    <a:pt x="31484" y="2059"/>
                    <a:pt x="23006" y="4726"/>
                    <a:pt x="25959" y="154"/>
                  </a:cubicBezTo>
                  <a:cubicBezTo>
                    <a:pt x="17101" y="-798"/>
                    <a:pt x="11672" y="3012"/>
                    <a:pt x="2242" y="1869"/>
                  </a:cubicBezTo>
                  <a:cubicBezTo>
                    <a:pt x="2909" y="7108"/>
                    <a:pt x="-1949" y="7679"/>
                    <a:pt x="908" y="10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1" name="Freeform: Shape 1816">
              <a:extLst>
                <a:ext uri="{FF2B5EF4-FFF2-40B4-BE49-F238E27FC236}">
                  <a16:creationId xmlns:a16="http://schemas.microsoft.com/office/drawing/2014/main" id="{F4E8DE6C-9C7E-43AC-B1CD-5A4013571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294" y="2624233"/>
              <a:ext cx="9525" cy="9525"/>
            </a:xfrm>
            <a:custGeom>
              <a:avLst/>
              <a:gdLst>
                <a:gd name="T0" fmla="*/ 11811000 w 9525"/>
                <a:gd name="T1" fmla="*/ 7334 h 9525"/>
                <a:gd name="T2" fmla="*/ 62617350 w 9525"/>
                <a:gd name="T3" fmla="*/ 8001 h 9525"/>
                <a:gd name="T4" fmla="*/ 39023925 w 9525"/>
                <a:gd name="T5" fmla="*/ 0 h 9525"/>
                <a:gd name="T6" fmla="*/ 11811000 w 9525"/>
                <a:gd name="T7" fmla="*/ 733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0" y="7334"/>
                  </a:moveTo>
                  <a:cubicBezTo>
                    <a:pt x="2573" y="2096"/>
                    <a:pt x="3907" y="14192"/>
                    <a:pt x="6574" y="8001"/>
                  </a:cubicBezTo>
                  <a:cubicBezTo>
                    <a:pt x="2097" y="6191"/>
                    <a:pt x="11527" y="1429"/>
                    <a:pt x="4097" y="0"/>
                  </a:cubicBezTo>
                  <a:cubicBezTo>
                    <a:pt x="6383" y="5144"/>
                    <a:pt x="-3332" y="5334"/>
                    <a:pt x="124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2" name="Freeform: Shape 1817">
              <a:extLst>
                <a:ext uri="{FF2B5EF4-FFF2-40B4-BE49-F238E27FC236}">
                  <a16:creationId xmlns:a16="http://schemas.microsoft.com/office/drawing/2014/main" id="{18D05254-F78F-44D6-B2B1-D165F508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008" y="2370582"/>
              <a:ext cx="9525" cy="9525"/>
            </a:xfrm>
            <a:custGeom>
              <a:avLst/>
              <a:gdLst>
                <a:gd name="T0" fmla="*/ 99 w 9525"/>
                <a:gd name="T1" fmla="*/ 4858 h 9525"/>
                <a:gd name="T2" fmla="*/ 8958 w 9525"/>
                <a:gd name="T3" fmla="*/ 6001 h 9525"/>
                <a:gd name="T4" fmla="*/ 4100 w 9525"/>
                <a:gd name="T5" fmla="*/ 14668 h 9525"/>
                <a:gd name="T6" fmla="*/ 14958 w 9525"/>
                <a:gd name="T7" fmla="*/ 14478 h 9525"/>
                <a:gd name="T8" fmla="*/ 9815 w 9525"/>
                <a:gd name="T9" fmla="*/ 0 h 9525"/>
                <a:gd name="T10" fmla="*/ 99 w 9525"/>
                <a:gd name="T11" fmla="*/ 485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9" y="4858"/>
                  </a:moveTo>
                  <a:cubicBezTo>
                    <a:pt x="2195" y="9430"/>
                    <a:pt x="8100" y="1905"/>
                    <a:pt x="8958" y="6001"/>
                  </a:cubicBezTo>
                  <a:cubicBezTo>
                    <a:pt x="8672" y="10382"/>
                    <a:pt x="2576" y="8192"/>
                    <a:pt x="4100" y="14668"/>
                  </a:cubicBezTo>
                  <a:cubicBezTo>
                    <a:pt x="9053" y="12192"/>
                    <a:pt x="12006" y="17240"/>
                    <a:pt x="14958" y="14478"/>
                  </a:cubicBezTo>
                  <a:cubicBezTo>
                    <a:pt x="13815" y="8668"/>
                    <a:pt x="10672" y="2095"/>
                    <a:pt x="9815" y="0"/>
                  </a:cubicBezTo>
                  <a:cubicBezTo>
                    <a:pt x="8005" y="3048"/>
                    <a:pt x="-1044" y="-1715"/>
                    <a:pt x="99" y="4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3" name="Freeform: Shape 1818">
              <a:extLst>
                <a:ext uri="{FF2B5EF4-FFF2-40B4-BE49-F238E27FC236}">
                  <a16:creationId xmlns:a16="http://schemas.microsoft.com/office/drawing/2014/main" id="{A6FB62C4-F7D1-42A9-9EF8-3C9672DF2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710" y="2355056"/>
              <a:ext cx="38100" cy="19050"/>
            </a:xfrm>
            <a:custGeom>
              <a:avLst/>
              <a:gdLst>
                <a:gd name="T0" fmla="*/ 24823 w 38100"/>
                <a:gd name="T1" fmla="*/ 952 h 19050"/>
                <a:gd name="T2" fmla="*/ 16632 w 38100"/>
                <a:gd name="T3" fmla="*/ 7620 h 19050"/>
                <a:gd name="T4" fmla="*/ 5107 w 38100"/>
                <a:gd name="T5" fmla="*/ 0 h 19050"/>
                <a:gd name="T6" fmla="*/ 154 w 38100"/>
                <a:gd name="T7" fmla="*/ 22479 h 19050"/>
                <a:gd name="T8" fmla="*/ 11393 w 38100"/>
                <a:gd name="T9" fmla="*/ 6953 h 19050"/>
                <a:gd name="T10" fmla="*/ 14060 w 38100"/>
                <a:gd name="T11" fmla="*/ 13430 h 19050"/>
                <a:gd name="T12" fmla="*/ 45493 w 38100"/>
                <a:gd name="T13" fmla="*/ 20383 h 19050"/>
                <a:gd name="T14" fmla="*/ 42159 w 38100"/>
                <a:gd name="T15" fmla="*/ 6096 h 19050"/>
                <a:gd name="T16" fmla="*/ 24823 w 38100"/>
                <a:gd name="T17" fmla="*/ 952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100" h="19050">
                  <a:moveTo>
                    <a:pt x="24823" y="952"/>
                  </a:moveTo>
                  <a:cubicBezTo>
                    <a:pt x="17680" y="-1810"/>
                    <a:pt x="20728" y="6953"/>
                    <a:pt x="16632" y="7620"/>
                  </a:cubicBezTo>
                  <a:cubicBezTo>
                    <a:pt x="12441" y="5334"/>
                    <a:pt x="11584" y="857"/>
                    <a:pt x="5107" y="0"/>
                  </a:cubicBezTo>
                  <a:cubicBezTo>
                    <a:pt x="5583" y="8858"/>
                    <a:pt x="-1085" y="13621"/>
                    <a:pt x="154" y="22479"/>
                  </a:cubicBezTo>
                  <a:cubicBezTo>
                    <a:pt x="8726" y="20765"/>
                    <a:pt x="2535" y="13430"/>
                    <a:pt x="11393" y="6953"/>
                  </a:cubicBezTo>
                  <a:cubicBezTo>
                    <a:pt x="16918" y="6953"/>
                    <a:pt x="17203" y="11525"/>
                    <a:pt x="14060" y="13430"/>
                  </a:cubicBezTo>
                  <a:cubicBezTo>
                    <a:pt x="30538" y="11240"/>
                    <a:pt x="35110" y="25051"/>
                    <a:pt x="45493" y="20383"/>
                  </a:cubicBezTo>
                  <a:cubicBezTo>
                    <a:pt x="44350" y="15621"/>
                    <a:pt x="42349" y="11430"/>
                    <a:pt x="42159" y="6096"/>
                  </a:cubicBezTo>
                  <a:cubicBezTo>
                    <a:pt x="31681" y="1619"/>
                    <a:pt x="24157" y="9239"/>
                    <a:pt x="24823" y="9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4" name="Freeform: Shape 1819">
              <a:extLst>
                <a:ext uri="{FF2B5EF4-FFF2-40B4-BE49-F238E27FC236}">
                  <a16:creationId xmlns:a16="http://schemas.microsoft.com/office/drawing/2014/main" id="{B5F8F3E5-8864-414B-B8C4-6A65CAB9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631" y="2426208"/>
              <a:ext cx="9525" cy="9525"/>
            </a:xfrm>
            <a:custGeom>
              <a:avLst/>
              <a:gdLst>
                <a:gd name="T0" fmla="*/ 10668 w 9525"/>
                <a:gd name="T1" fmla="*/ 53530500 h 9525"/>
                <a:gd name="T2" fmla="*/ 2477 w 9525"/>
                <a:gd name="T3" fmla="*/ 0 h 9525"/>
                <a:gd name="T4" fmla="*/ 476 w 9525"/>
                <a:gd name="T5" fmla="*/ 12696825 h 9525"/>
                <a:gd name="T6" fmla="*/ 0 w 9525"/>
                <a:gd name="T7" fmla="*/ 41729025 h 9525"/>
                <a:gd name="T8" fmla="*/ 10668 w 9525"/>
                <a:gd name="T9" fmla="*/ 53530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668" y="5620"/>
                  </a:moveTo>
                  <a:cubicBezTo>
                    <a:pt x="3429" y="6763"/>
                    <a:pt x="7049" y="667"/>
                    <a:pt x="2477" y="0"/>
                  </a:cubicBezTo>
                  <a:cubicBezTo>
                    <a:pt x="2191" y="952"/>
                    <a:pt x="2000" y="1715"/>
                    <a:pt x="476" y="1333"/>
                  </a:cubicBezTo>
                  <a:cubicBezTo>
                    <a:pt x="286" y="2381"/>
                    <a:pt x="191" y="3334"/>
                    <a:pt x="0" y="4381"/>
                  </a:cubicBezTo>
                  <a:cubicBezTo>
                    <a:pt x="6477" y="3810"/>
                    <a:pt x="6668" y="12192"/>
                    <a:pt x="10668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5" name="Freeform: Shape 1820">
              <a:extLst>
                <a:ext uri="{FF2B5EF4-FFF2-40B4-BE49-F238E27FC236}">
                  <a16:creationId xmlns:a16="http://schemas.microsoft.com/office/drawing/2014/main" id="{349A0192-DED3-4E19-9A47-0D3EF5C18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97" y="2433728"/>
              <a:ext cx="9525" cy="9525"/>
            </a:xfrm>
            <a:custGeom>
              <a:avLst/>
              <a:gdLst>
                <a:gd name="T0" fmla="*/ 271 w 9525"/>
                <a:gd name="T1" fmla="*/ 10577 h 9525"/>
                <a:gd name="T2" fmla="*/ 8938 w 9525"/>
                <a:gd name="T3" fmla="*/ 13149 h 9525"/>
                <a:gd name="T4" fmla="*/ 14463 w 9525"/>
                <a:gd name="T5" fmla="*/ 5 h 9525"/>
                <a:gd name="T6" fmla="*/ 271 w 9525"/>
                <a:gd name="T7" fmla="*/ 105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" y="10577"/>
                  </a:moveTo>
                  <a:cubicBezTo>
                    <a:pt x="5414" y="7148"/>
                    <a:pt x="1604" y="14292"/>
                    <a:pt x="8938" y="13149"/>
                  </a:cubicBezTo>
                  <a:cubicBezTo>
                    <a:pt x="10272" y="7053"/>
                    <a:pt x="17320" y="6101"/>
                    <a:pt x="14463" y="5"/>
                  </a:cubicBezTo>
                  <a:cubicBezTo>
                    <a:pt x="7795" y="-281"/>
                    <a:pt x="-1730" y="12768"/>
                    <a:pt x="271" y="105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6" name="Freeform: Shape 1821">
              <a:extLst>
                <a:ext uri="{FF2B5EF4-FFF2-40B4-BE49-F238E27FC236}">
                  <a16:creationId xmlns:a16="http://schemas.microsoft.com/office/drawing/2014/main" id="{CCBD80C2-A10A-44D0-A4F7-FD045FBFB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919" y="2249519"/>
              <a:ext cx="9525" cy="9525"/>
            </a:xfrm>
            <a:custGeom>
              <a:avLst/>
              <a:gdLst>
                <a:gd name="T0" fmla="*/ 4999 w 9525"/>
                <a:gd name="T1" fmla="*/ 0 h 9525"/>
                <a:gd name="T2" fmla="*/ 141 w 9525"/>
                <a:gd name="T3" fmla="*/ 8668 h 9525"/>
                <a:gd name="T4" fmla="*/ 12333 w 9525"/>
                <a:gd name="T5" fmla="*/ 11716 h 9525"/>
                <a:gd name="T6" fmla="*/ 4999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99" y="0"/>
                  </a:moveTo>
                  <a:cubicBezTo>
                    <a:pt x="5189" y="4858"/>
                    <a:pt x="-1002" y="2762"/>
                    <a:pt x="141" y="8668"/>
                  </a:cubicBezTo>
                  <a:cubicBezTo>
                    <a:pt x="9666" y="6477"/>
                    <a:pt x="7856" y="18764"/>
                    <a:pt x="12333" y="11716"/>
                  </a:cubicBezTo>
                  <a:cubicBezTo>
                    <a:pt x="4903" y="11049"/>
                    <a:pt x="10047" y="2191"/>
                    <a:pt x="49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7" name="Freeform: Shape 1822">
              <a:extLst>
                <a:ext uri="{FF2B5EF4-FFF2-40B4-BE49-F238E27FC236}">
                  <a16:creationId xmlns:a16="http://schemas.microsoft.com/office/drawing/2014/main" id="{EE500F18-570C-4660-9B3B-DD73CC742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365" y="2428303"/>
              <a:ext cx="9525" cy="9525"/>
            </a:xfrm>
            <a:custGeom>
              <a:avLst/>
              <a:gdLst>
                <a:gd name="T0" fmla="*/ 52416075 w 9525"/>
                <a:gd name="T1" fmla="*/ 3715 h 9525"/>
                <a:gd name="T2" fmla="*/ 6143625 w 9525"/>
                <a:gd name="T3" fmla="*/ 0 h 9525"/>
                <a:gd name="T4" fmla="*/ 8867775 w 9525"/>
                <a:gd name="T5" fmla="*/ 10763 h 9525"/>
                <a:gd name="T6" fmla="*/ 52416075 w 9525"/>
                <a:gd name="T7" fmla="*/ 371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03" y="3715"/>
                  </a:moveTo>
                  <a:cubicBezTo>
                    <a:pt x="3026" y="3048"/>
                    <a:pt x="2836" y="857"/>
                    <a:pt x="645" y="0"/>
                  </a:cubicBezTo>
                  <a:cubicBezTo>
                    <a:pt x="3884" y="4382"/>
                    <a:pt x="-2212" y="8382"/>
                    <a:pt x="931" y="10763"/>
                  </a:cubicBezTo>
                  <a:cubicBezTo>
                    <a:pt x="264" y="6001"/>
                    <a:pt x="6170" y="8477"/>
                    <a:pt x="5503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8" name="Freeform: Shape 1823">
              <a:extLst>
                <a:ext uri="{FF2B5EF4-FFF2-40B4-BE49-F238E27FC236}">
                  <a16:creationId xmlns:a16="http://schemas.microsoft.com/office/drawing/2014/main" id="{3DD92E9D-69B2-44BA-9015-C9C573C8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007" y="2282952"/>
              <a:ext cx="38100" cy="28575"/>
            </a:xfrm>
            <a:custGeom>
              <a:avLst/>
              <a:gdLst>
                <a:gd name="T0" fmla="*/ 40481 w 38100"/>
                <a:gd name="T1" fmla="*/ 4381 h 28575"/>
                <a:gd name="T2" fmla="*/ 30290 w 38100"/>
                <a:gd name="T3" fmla="*/ 0 h 28575"/>
                <a:gd name="T4" fmla="*/ 8192 w 38100"/>
                <a:gd name="T5" fmla="*/ 3429 h 28575"/>
                <a:gd name="T6" fmla="*/ 23241 w 38100"/>
                <a:gd name="T7" fmla="*/ 11430 h 28575"/>
                <a:gd name="T8" fmla="*/ 14859 w 38100"/>
                <a:gd name="T9" fmla="*/ 19622 h 28575"/>
                <a:gd name="T10" fmla="*/ 13716 w 38100"/>
                <a:gd name="T11" fmla="*/ 14859 h 28575"/>
                <a:gd name="T12" fmla="*/ 12668 w 38100"/>
                <a:gd name="T13" fmla="*/ 22479 h 28575"/>
                <a:gd name="T14" fmla="*/ 6953 w 38100"/>
                <a:gd name="T15" fmla="*/ 24860 h 28575"/>
                <a:gd name="T16" fmla="*/ 6858 w 38100"/>
                <a:gd name="T17" fmla="*/ 12573 h 28575"/>
                <a:gd name="T18" fmla="*/ 0 w 38100"/>
                <a:gd name="T19" fmla="*/ 10192 h 28575"/>
                <a:gd name="T20" fmla="*/ 2667 w 38100"/>
                <a:gd name="T21" fmla="*/ 28956 h 28575"/>
                <a:gd name="T22" fmla="*/ 21050 w 38100"/>
                <a:gd name="T23" fmla="*/ 26575 h 28575"/>
                <a:gd name="T24" fmla="*/ 27432 w 38100"/>
                <a:gd name="T25" fmla="*/ 19622 h 28575"/>
                <a:gd name="T26" fmla="*/ 45149 w 38100"/>
                <a:gd name="T27" fmla="*/ 21812 h 28575"/>
                <a:gd name="T28" fmla="*/ 39148 w 38100"/>
                <a:gd name="T29" fmla="*/ 13430 h 28575"/>
                <a:gd name="T30" fmla="*/ 27813 w 38100"/>
                <a:gd name="T31" fmla="*/ 16669 h 28575"/>
                <a:gd name="T32" fmla="*/ 25146 w 38100"/>
                <a:gd name="T33" fmla="*/ 10192 h 28575"/>
                <a:gd name="T34" fmla="*/ 40481 w 38100"/>
                <a:gd name="T35" fmla="*/ 4381 h 28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8100" h="28575">
                  <a:moveTo>
                    <a:pt x="40481" y="4381"/>
                  </a:moveTo>
                  <a:cubicBezTo>
                    <a:pt x="37338" y="2762"/>
                    <a:pt x="34385" y="1048"/>
                    <a:pt x="30290" y="0"/>
                  </a:cubicBezTo>
                  <a:cubicBezTo>
                    <a:pt x="27242" y="8382"/>
                    <a:pt x="15430" y="-1810"/>
                    <a:pt x="8192" y="3429"/>
                  </a:cubicBezTo>
                  <a:cubicBezTo>
                    <a:pt x="16002" y="4286"/>
                    <a:pt x="18098" y="8858"/>
                    <a:pt x="23241" y="11430"/>
                  </a:cubicBezTo>
                  <a:cubicBezTo>
                    <a:pt x="19431" y="12954"/>
                    <a:pt x="19717" y="19145"/>
                    <a:pt x="14859" y="19622"/>
                  </a:cubicBezTo>
                  <a:cubicBezTo>
                    <a:pt x="14764" y="17812"/>
                    <a:pt x="15812" y="15430"/>
                    <a:pt x="13716" y="14859"/>
                  </a:cubicBezTo>
                  <a:cubicBezTo>
                    <a:pt x="10001" y="17335"/>
                    <a:pt x="14383" y="17717"/>
                    <a:pt x="12668" y="22479"/>
                  </a:cubicBezTo>
                  <a:cubicBezTo>
                    <a:pt x="4667" y="20098"/>
                    <a:pt x="10478" y="24574"/>
                    <a:pt x="6953" y="24860"/>
                  </a:cubicBezTo>
                  <a:cubicBezTo>
                    <a:pt x="95" y="19526"/>
                    <a:pt x="5429" y="16288"/>
                    <a:pt x="6858" y="12573"/>
                  </a:cubicBezTo>
                  <a:cubicBezTo>
                    <a:pt x="3429" y="12478"/>
                    <a:pt x="3238" y="10382"/>
                    <a:pt x="0" y="10192"/>
                  </a:cubicBezTo>
                  <a:cubicBezTo>
                    <a:pt x="2858" y="16478"/>
                    <a:pt x="1143" y="20193"/>
                    <a:pt x="2667" y="28956"/>
                  </a:cubicBezTo>
                  <a:cubicBezTo>
                    <a:pt x="9239" y="28670"/>
                    <a:pt x="11240" y="23241"/>
                    <a:pt x="21050" y="26575"/>
                  </a:cubicBezTo>
                  <a:cubicBezTo>
                    <a:pt x="26479" y="24003"/>
                    <a:pt x="21622" y="20860"/>
                    <a:pt x="27432" y="19622"/>
                  </a:cubicBezTo>
                  <a:cubicBezTo>
                    <a:pt x="30480" y="18955"/>
                    <a:pt x="45911" y="25527"/>
                    <a:pt x="45149" y="21812"/>
                  </a:cubicBezTo>
                  <a:cubicBezTo>
                    <a:pt x="38576" y="22003"/>
                    <a:pt x="44005" y="14383"/>
                    <a:pt x="39148" y="13430"/>
                  </a:cubicBezTo>
                  <a:cubicBezTo>
                    <a:pt x="37624" y="20669"/>
                    <a:pt x="30004" y="10097"/>
                    <a:pt x="27813" y="16669"/>
                  </a:cubicBezTo>
                  <a:cubicBezTo>
                    <a:pt x="24765" y="15907"/>
                    <a:pt x="24098" y="13525"/>
                    <a:pt x="25146" y="10192"/>
                  </a:cubicBezTo>
                  <a:cubicBezTo>
                    <a:pt x="33338" y="11621"/>
                    <a:pt x="34957" y="5810"/>
                    <a:pt x="40481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19" name="Freeform: Shape 1824">
              <a:extLst>
                <a:ext uri="{FF2B5EF4-FFF2-40B4-BE49-F238E27FC236}">
                  <a16:creationId xmlns:a16="http://schemas.microsoft.com/office/drawing/2014/main" id="{6A97C5E9-160A-41DC-A011-9EE30CBE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726" y="2127123"/>
              <a:ext cx="19050" cy="19050"/>
            </a:xfrm>
            <a:custGeom>
              <a:avLst/>
              <a:gdLst>
                <a:gd name="T0" fmla="*/ 7334 w 19050"/>
                <a:gd name="T1" fmla="*/ 26956 h 19050"/>
                <a:gd name="T2" fmla="*/ 22288 w 19050"/>
                <a:gd name="T3" fmla="*/ 10382 h 19050"/>
                <a:gd name="T4" fmla="*/ 14764 w 19050"/>
                <a:gd name="T5" fmla="*/ 12478 h 19050"/>
                <a:gd name="T6" fmla="*/ 12954 w 19050"/>
                <a:gd name="T7" fmla="*/ 0 h 19050"/>
                <a:gd name="T8" fmla="*/ 0 w 19050"/>
                <a:gd name="T9" fmla="*/ 15335 h 19050"/>
                <a:gd name="T10" fmla="*/ 7334 w 19050"/>
                <a:gd name="T11" fmla="*/ 2695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7334" y="26956"/>
                  </a:moveTo>
                  <a:cubicBezTo>
                    <a:pt x="3905" y="16193"/>
                    <a:pt x="16002" y="15145"/>
                    <a:pt x="22288" y="10382"/>
                  </a:cubicBezTo>
                  <a:cubicBezTo>
                    <a:pt x="17621" y="8668"/>
                    <a:pt x="18288" y="12954"/>
                    <a:pt x="14764" y="12478"/>
                  </a:cubicBezTo>
                  <a:cubicBezTo>
                    <a:pt x="11430" y="7810"/>
                    <a:pt x="15430" y="2477"/>
                    <a:pt x="12954" y="0"/>
                  </a:cubicBezTo>
                  <a:cubicBezTo>
                    <a:pt x="8572" y="2096"/>
                    <a:pt x="13525" y="15716"/>
                    <a:pt x="0" y="15335"/>
                  </a:cubicBezTo>
                  <a:cubicBezTo>
                    <a:pt x="762" y="20288"/>
                    <a:pt x="190" y="26194"/>
                    <a:pt x="7334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0" name="Freeform: Shape 1825">
              <a:extLst>
                <a:ext uri="{FF2B5EF4-FFF2-40B4-BE49-F238E27FC236}">
                  <a16:creationId xmlns:a16="http://schemas.microsoft.com/office/drawing/2014/main" id="{117FEAAC-F15F-46CA-9193-2F34CE8E9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98" y="2384177"/>
              <a:ext cx="9525" cy="9525"/>
            </a:xfrm>
            <a:custGeom>
              <a:avLst/>
              <a:gdLst>
                <a:gd name="T0" fmla="*/ 45548550 w 9525"/>
                <a:gd name="T1" fmla="*/ 74637900 h 9525"/>
                <a:gd name="T2" fmla="*/ 53721000 w 9525"/>
                <a:gd name="T3" fmla="*/ 17478375 h 9525"/>
                <a:gd name="T4" fmla="*/ 15611475 w 9525"/>
                <a:gd name="T5" fmla="*/ 41976675 h 9525"/>
                <a:gd name="T6" fmla="*/ 38290500 w 9525"/>
                <a:gd name="T7" fmla="*/ 1152525 h 9525"/>
                <a:gd name="T8" fmla="*/ 45548550 w 9525"/>
                <a:gd name="T9" fmla="*/ 74637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82" y="7836"/>
                  </a:moveTo>
                  <a:cubicBezTo>
                    <a:pt x="5449" y="6979"/>
                    <a:pt x="10021" y="2598"/>
                    <a:pt x="5640" y="1835"/>
                  </a:cubicBezTo>
                  <a:cubicBezTo>
                    <a:pt x="5163" y="3645"/>
                    <a:pt x="4592" y="5360"/>
                    <a:pt x="1639" y="4407"/>
                  </a:cubicBezTo>
                  <a:cubicBezTo>
                    <a:pt x="1830" y="2312"/>
                    <a:pt x="2973" y="1169"/>
                    <a:pt x="4020" y="121"/>
                  </a:cubicBezTo>
                  <a:cubicBezTo>
                    <a:pt x="-3790" y="-1117"/>
                    <a:pt x="1639" y="7550"/>
                    <a:pt x="4782" y="7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1" name="Freeform: Shape 1826">
              <a:extLst>
                <a:ext uri="{FF2B5EF4-FFF2-40B4-BE49-F238E27FC236}">
                  <a16:creationId xmlns:a16="http://schemas.microsoft.com/office/drawing/2014/main" id="{4ADA2AC4-C4F0-4608-80DD-6AB1724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76" y="2248967"/>
              <a:ext cx="9525" cy="9525"/>
            </a:xfrm>
            <a:custGeom>
              <a:avLst/>
              <a:gdLst>
                <a:gd name="T0" fmla="*/ 0 w 9525"/>
                <a:gd name="T1" fmla="*/ 5257800 h 9525"/>
                <a:gd name="T2" fmla="*/ 2858 w 9525"/>
                <a:gd name="T3" fmla="*/ 52435125 h 9525"/>
                <a:gd name="T4" fmla="*/ 12192 w 9525"/>
                <a:gd name="T5" fmla="*/ 34290000 h 9525"/>
                <a:gd name="T6" fmla="*/ 0 w 9525"/>
                <a:gd name="T7" fmla="*/ 525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52"/>
                  </a:moveTo>
                  <a:cubicBezTo>
                    <a:pt x="2191" y="1409"/>
                    <a:pt x="3334" y="2933"/>
                    <a:pt x="2858" y="5505"/>
                  </a:cubicBezTo>
                  <a:cubicBezTo>
                    <a:pt x="7239" y="6267"/>
                    <a:pt x="10287" y="5695"/>
                    <a:pt x="12192" y="3600"/>
                  </a:cubicBezTo>
                  <a:cubicBezTo>
                    <a:pt x="9906" y="2171"/>
                    <a:pt x="286" y="-1353"/>
                    <a:pt x="0" y="5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2" name="Freeform: Shape 1827">
              <a:extLst>
                <a:ext uri="{FF2B5EF4-FFF2-40B4-BE49-F238E27FC236}">
                  <a16:creationId xmlns:a16="http://schemas.microsoft.com/office/drawing/2014/main" id="{AE543913-FA9B-4FF4-90B5-DA2E0226B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26" y="2157508"/>
              <a:ext cx="9525" cy="19050"/>
            </a:xfrm>
            <a:custGeom>
              <a:avLst/>
              <a:gdLst>
                <a:gd name="T0" fmla="*/ 35052000 w 9525"/>
                <a:gd name="T1" fmla="*/ 21622 h 19050"/>
                <a:gd name="T2" fmla="*/ 78600300 w 9525"/>
                <a:gd name="T3" fmla="*/ 14478 h 19050"/>
                <a:gd name="T4" fmla="*/ 43224450 w 9525"/>
                <a:gd name="T5" fmla="*/ 15526 h 19050"/>
                <a:gd name="T6" fmla="*/ 30518100 w 9525"/>
                <a:gd name="T7" fmla="*/ 0 h 19050"/>
                <a:gd name="T8" fmla="*/ 35052000 w 9525"/>
                <a:gd name="T9" fmla="*/ 2162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680" y="21622"/>
                  </a:moveTo>
                  <a:cubicBezTo>
                    <a:pt x="2442" y="14859"/>
                    <a:pt x="12062" y="19907"/>
                    <a:pt x="8252" y="14478"/>
                  </a:cubicBezTo>
                  <a:cubicBezTo>
                    <a:pt x="7681" y="15621"/>
                    <a:pt x="6538" y="16097"/>
                    <a:pt x="4538" y="15526"/>
                  </a:cubicBezTo>
                  <a:cubicBezTo>
                    <a:pt x="3490" y="8192"/>
                    <a:pt x="8443" y="5048"/>
                    <a:pt x="3204" y="0"/>
                  </a:cubicBezTo>
                  <a:cubicBezTo>
                    <a:pt x="4157" y="9525"/>
                    <a:pt x="-4797" y="18764"/>
                    <a:pt x="3680" y="21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3" name="Freeform: Shape 1828">
              <a:extLst>
                <a:ext uri="{FF2B5EF4-FFF2-40B4-BE49-F238E27FC236}">
                  <a16:creationId xmlns:a16="http://schemas.microsoft.com/office/drawing/2014/main" id="{7144B153-FEB1-439C-A2C5-A3ADE5437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2326042"/>
              <a:ext cx="28575" cy="9525"/>
            </a:xfrm>
            <a:custGeom>
              <a:avLst/>
              <a:gdLst>
                <a:gd name="T0" fmla="*/ 8668 w 28575"/>
                <a:gd name="T1" fmla="*/ 13870 h 9525"/>
                <a:gd name="T2" fmla="*/ 19336 w 28575"/>
                <a:gd name="T3" fmla="*/ 15203 h 9525"/>
                <a:gd name="T4" fmla="*/ 29432 w 28575"/>
                <a:gd name="T5" fmla="*/ 7202 h 9525"/>
                <a:gd name="T6" fmla="*/ 24955 w 28575"/>
                <a:gd name="T7" fmla="*/ 535 h 9525"/>
                <a:gd name="T8" fmla="*/ 9049 w 28575"/>
                <a:gd name="T9" fmla="*/ 10822 h 9525"/>
                <a:gd name="T10" fmla="*/ 0 w 28575"/>
                <a:gd name="T11" fmla="*/ 11203 h 9525"/>
                <a:gd name="T12" fmla="*/ 8668 w 28575"/>
                <a:gd name="T13" fmla="*/ 1387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8668" y="13870"/>
                  </a:moveTo>
                  <a:cubicBezTo>
                    <a:pt x="11144" y="5012"/>
                    <a:pt x="16002" y="13108"/>
                    <a:pt x="19336" y="15203"/>
                  </a:cubicBezTo>
                  <a:cubicBezTo>
                    <a:pt x="18479" y="7774"/>
                    <a:pt x="28670" y="12822"/>
                    <a:pt x="29432" y="7202"/>
                  </a:cubicBezTo>
                  <a:cubicBezTo>
                    <a:pt x="25813" y="6345"/>
                    <a:pt x="26479" y="2726"/>
                    <a:pt x="24955" y="535"/>
                  </a:cubicBezTo>
                  <a:cubicBezTo>
                    <a:pt x="14669" y="-1561"/>
                    <a:pt x="10096" y="2630"/>
                    <a:pt x="9049" y="10822"/>
                  </a:cubicBezTo>
                  <a:cubicBezTo>
                    <a:pt x="7239" y="8631"/>
                    <a:pt x="2477" y="9393"/>
                    <a:pt x="0" y="11203"/>
                  </a:cubicBezTo>
                  <a:cubicBezTo>
                    <a:pt x="5239" y="10631"/>
                    <a:pt x="4286" y="13965"/>
                    <a:pt x="8668" y="138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4" name="Freeform: Shape 1829">
              <a:extLst>
                <a:ext uri="{FF2B5EF4-FFF2-40B4-BE49-F238E27FC236}">
                  <a16:creationId xmlns:a16="http://schemas.microsoft.com/office/drawing/2014/main" id="{74196F6F-DF02-42BD-A784-C067BF5D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002" y="2442496"/>
              <a:ext cx="9525" cy="9525"/>
            </a:xfrm>
            <a:custGeom>
              <a:avLst/>
              <a:gdLst>
                <a:gd name="T0" fmla="*/ 14544675 w 9525"/>
                <a:gd name="T1" fmla="*/ 0 h 9525"/>
                <a:gd name="T2" fmla="*/ 71704200 w 9525"/>
                <a:gd name="T3" fmla="*/ 80743425 h 9525"/>
                <a:gd name="T4" fmla="*/ 145446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0"/>
                  </a:moveTo>
                  <a:cubicBezTo>
                    <a:pt x="-2854" y="1810"/>
                    <a:pt x="3147" y="12668"/>
                    <a:pt x="7528" y="8477"/>
                  </a:cubicBezTo>
                  <a:cubicBezTo>
                    <a:pt x="2670" y="7525"/>
                    <a:pt x="4290" y="2286"/>
                    <a:pt x="1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5" name="Freeform: Shape 1830">
              <a:extLst>
                <a:ext uri="{FF2B5EF4-FFF2-40B4-BE49-F238E27FC236}">
                  <a16:creationId xmlns:a16="http://schemas.microsoft.com/office/drawing/2014/main" id="{9390F606-60B8-4406-97FA-5DA8165D3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645" y="2179796"/>
              <a:ext cx="19050" cy="19050"/>
            </a:xfrm>
            <a:custGeom>
              <a:avLst/>
              <a:gdLst>
                <a:gd name="T0" fmla="*/ 552 w 19050"/>
                <a:gd name="T1" fmla="*/ 25336 h 19050"/>
                <a:gd name="T2" fmla="*/ 23317 w 19050"/>
                <a:gd name="T3" fmla="*/ 17335 h 19050"/>
                <a:gd name="T4" fmla="*/ 7791 w 19050"/>
                <a:gd name="T5" fmla="*/ 0 h 19050"/>
                <a:gd name="T6" fmla="*/ 6076 w 19050"/>
                <a:gd name="T7" fmla="*/ 12097 h 19050"/>
                <a:gd name="T8" fmla="*/ 13125 w 19050"/>
                <a:gd name="T9" fmla="*/ 12954 h 19050"/>
                <a:gd name="T10" fmla="*/ 552 w 19050"/>
                <a:gd name="T11" fmla="*/ 2533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552" y="25336"/>
                  </a:moveTo>
                  <a:cubicBezTo>
                    <a:pt x="7219" y="16478"/>
                    <a:pt x="18078" y="27908"/>
                    <a:pt x="23317" y="17335"/>
                  </a:cubicBezTo>
                  <a:cubicBezTo>
                    <a:pt x="18364" y="13240"/>
                    <a:pt x="11220" y="3524"/>
                    <a:pt x="7791" y="0"/>
                  </a:cubicBezTo>
                  <a:cubicBezTo>
                    <a:pt x="10553" y="7144"/>
                    <a:pt x="4076" y="7715"/>
                    <a:pt x="6076" y="12097"/>
                  </a:cubicBezTo>
                  <a:cubicBezTo>
                    <a:pt x="9124" y="13907"/>
                    <a:pt x="12649" y="8287"/>
                    <a:pt x="13125" y="12954"/>
                  </a:cubicBezTo>
                  <a:cubicBezTo>
                    <a:pt x="9220" y="16955"/>
                    <a:pt x="-2687" y="19050"/>
                    <a:pt x="552" y="25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6" name="Freeform: Shape 1831">
              <a:extLst>
                <a:ext uri="{FF2B5EF4-FFF2-40B4-BE49-F238E27FC236}">
                  <a16:creationId xmlns:a16="http://schemas.microsoft.com/office/drawing/2014/main" id="{A14E3273-3559-448A-8798-71B20DEFE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722" y="2121980"/>
              <a:ext cx="9525" cy="19050"/>
            </a:xfrm>
            <a:custGeom>
              <a:avLst/>
              <a:gdLst>
                <a:gd name="T0" fmla="*/ 6572 w 9525"/>
                <a:gd name="T1" fmla="*/ 19240 h 19050"/>
                <a:gd name="T2" fmla="*/ 15335 w 9525"/>
                <a:gd name="T3" fmla="*/ 8001 h 19050"/>
                <a:gd name="T4" fmla="*/ 17145 w 9525"/>
                <a:gd name="T5" fmla="*/ 8191 h 19050"/>
                <a:gd name="T6" fmla="*/ 12954 w 9525"/>
                <a:gd name="T7" fmla="*/ 0 h 19050"/>
                <a:gd name="T8" fmla="*/ 0 w 9525"/>
                <a:gd name="T9" fmla="*/ 15335 h 19050"/>
                <a:gd name="T10" fmla="*/ 6572 w 9525"/>
                <a:gd name="T11" fmla="*/ 1924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6572" y="19240"/>
                  </a:moveTo>
                  <a:cubicBezTo>
                    <a:pt x="12383" y="15526"/>
                    <a:pt x="10573" y="9906"/>
                    <a:pt x="15335" y="8001"/>
                  </a:cubicBezTo>
                  <a:cubicBezTo>
                    <a:pt x="15240" y="8858"/>
                    <a:pt x="16573" y="9906"/>
                    <a:pt x="17145" y="8191"/>
                  </a:cubicBezTo>
                  <a:cubicBezTo>
                    <a:pt x="13716" y="6763"/>
                    <a:pt x="17050" y="952"/>
                    <a:pt x="12954" y="0"/>
                  </a:cubicBezTo>
                  <a:cubicBezTo>
                    <a:pt x="11525" y="8382"/>
                    <a:pt x="1524" y="7144"/>
                    <a:pt x="0" y="15335"/>
                  </a:cubicBezTo>
                  <a:cubicBezTo>
                    <a:pt x="3429" y="15811"/>
                    <a:pt x="1619" y="19812"/>
                    <a:pt x="6572" y="19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7" name="Freeform: Shape 1832">
              <a:extLst>
                <a:ext uri="{FF2B5EF4-FFF2-40B4-BE49-F238E27FC236}">
                  <a16:creationId xmlns:a16="http://schemas.microsoft.com/office/drawing/2014/main" id="{85F4D8B5-5EB6-4474-8102-74F157FA6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229" y="2078641"/>
              <a:ext cx="9525" cy="9525"/>
            </a:xfrm>
            <a:custGeom>
              <a:avLst/>
              <a:gdLst>
                <a:gd name="T0" fmla="*/ 161925 w 9525"/>
                <a:gd name="T1" fmla="*/ 0 h 9525"/>
                <a:gd name="T2" fmla="*/ 61855350 w 9525"/>
                <a:gd name="T3" fmla="*/ 17717 h 9525"/>
                <a:gd name="T4" fmla="*/ 161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" y="0"/>
                  </a:moveTo>
                  <a:cubicBezTo>
                    <a:pt x="-79" y="4763"/>
                    <a:pt x="17" y="13621"/>
                    <a:pt x="6494" y="17717"/>
                  </a:cubicBezTo>
                  <a:cubicBezTo>
                    <a:pt x="4779" y="11144"/>
                    <a:pt x="6779" y="381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8" name="Freeform: Shape 1833">
              <a:extLst>
                <a:ext uri="{FF2B5EF4-FFF2-40B4-BE49-F238E27FC236}">
                  <a16:creationId xmlns:a16="http://schemas.microsoft.com/office/drawing/2014/main" id="{1CB7B586-7244-4505-8D1B-4046649E2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809" y="2387275"/>
              <a:ext cx="19050" cy="9525"/>
            </a:xfrm>
            <a:custGeom>
              <a:avLst/>
              <a:gdLst>
                <a:gd name="T0" fmla="*/ 19431 w 19050"/>
                <a:gd name="T1" fmla="*/ 928 h 9525"/>
                <a:gd name="T2" fmla="*/ 0 w 19050"/>
                <a:gd name="T3" fmla="*/ 10834 h 9525"/>
                <a:gd name="T4" fmla="*/ 14192 w 19050"/>
                <a:gd name="T5" fmla="*/ 12548 h 9525"/>
                <a:gd name="T6" fmla="*/ 19431 w 19050"/>
                <a:gd name="T7" fmla="*/ 9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19431" y="928"/>
                  </a:moveTo>
                  <a:cubicBezTo>
                    <a:pt x="11430" y="-3835"/>
                    <a:pt x="9334" y="11310"/>
                    <a:pt x="0" y="10834"/>
                  </a:cubicBezTo>
                  <a:cubicBezTo>
                    <a:pt x="3524" y="11501"/>
                    <a:pt x="12002" y="11024"/>
                    <a:pt x="14192" y="12548"/>
                  </a:cubicBezTo>
                  <a:cubicBezTo>
                    <a:pt x="12668" y="11977"/>
                    <a:pt x="15240" y="1118"/>
                    <a:pt x="19431" y="9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29" name="Freeform: Shape 1834">
              <a:extLst>
                <a:ext uri="{FF2B5EF4-FFF2-40B4-BE49-F238E27FC236}">
                  <a16:creationId xmlns:a16="http://schemas.microsoft.com/office/drawing/2014/main" id="{CBE7694F-421A-4C96-8894-C636E6A65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340" y="1972395"/>
              <a:ext cx="9525" cy="9525"/>
            </a:xfrm>
            <a:custGeom>
              <a:avLst/>
              <a:gdLst>
                <a:gd name="T0" fmla="*/ 0 w 9525"/>
                <a:gd name="T1" fmla="*/ 9853 h 9525"/>
                <a:gd name="T2" fmla="*/ 6858 w 9525"/>
                <a:gd name="T3" fmla="*/ 12234 h 9525"/>
                <a:gd name="T4" fmla="*/ 11716 w 9525"/>
                <a:gd name="T5" fmla="*/ 3566 h 9525"/>
                <a:gd name="T6" fmla="*/ 1048 w 9525"/>
                <a:gd name="T7" fmla="*/ 2233 h 9525"/>
                <a:gd name="T8" fmla="*/ 7429 w 9525"/>
                <a:gd name="T9" fmla="*/ 7662 h 9525"/>
                <a:gd name="T10" fmla="*/ 0 w 9525"/>
                <a:gd name="T11" fmla="*/ 98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9853"/>
                  </a:moveTo>
                  <a:cubicBezTo>
                    <a:pt x="2381" y="10615"/>
                    <a:pt x="3048" y="12425"/>
                    <a:pt x="6858" y="12234"/>
                  </a:cubicBezTo>
                  <a:cubicBezTo>
                    <a:pt x="5810" y="6329"/>
                    <a:pt x="11906" y="8519"/>
                    <a:pt x="11716" y="3566"/>
                  </a:cubicBezTo>
                  <a:cubicBezTo>
                    <a:pt x="3619" y="5090"/>
                    <a:pt x="4763" y="-4054"/>
                    <a:pt x="1048" y="2233"/>
                  </a:cubicBezTo>
                  <a:cubicBezTo>
                    <a:pt x="5524" y="2519"/>
                    <a:pt x="4858" y="6138"/>
                    <a:pt x="7429" y="7662"/>
                  </a:cubicBezTo>
                  <a:cubicBezTo>
                    <a:pt x="3524" y="6805"/>
                    <a:pt x="857" y="7281"/>
                    <a:pt x="0" y="98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0" name="Freeform: Shape 1835">
              <a:extLst>
                <a:ext uri="{FF2B5EF4-FFF2-40B4-BE49-F238E27FC236}">
                  <a16:creationId xmlns:a16="http://schemas.microsoft.com/office/drawing/2014/main" id="{370CB7A6-4B02-4B49-94A4-C57CDA24B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236" y="2336101"/>
              <a:ext cx="19050" cy="95250"/>
            </a:xfrm>
            <a:custGeom>
              <a:avLst/>
              <a:gdLst>
                <a:gd name="T0" fmla="*/ 14097 w 19050"/>
                <a:gd name="T1" fmla="*/ 54007 h 95250"/>
                <a:gd name="T2" fmla="*/ 8096 w 19050"/>
                <a:gd name="T3" fmla="*/ 57817 h 95250"/>
                <a:gd name="T4" fmla="*/ 8668 w 19050"/>
                <a:gd name="T5" fmla="*/ 28670 h 95250"/>
                <a:gd name="T6" fmla="*/ 19240 w 19050"/>
                <a:gd name="T7" fmla="*/ 30004 h 95250"/>
                <a:gd name="T8" fmla="*/ 7429 w 19050"/>
                <a:gd name="T9" fmla="*/ 11621 h 95250"/>
                <a:gd name="T10" fmla="*/ 18955 w 19050"/>
                <a:gd name="T11" fmla="*/ 6953 h 95250"/>
                <a:gd name="T12" fmla="*/ 12763 w 19050"/>
                <a:gd name="T13" fmla="*/ 0 h 95250"/>
                <a:gd name="T14" fmla="*/ 8953 w 19050"/>
                <a:gd name="T15" fmla="*/ 1048 h 95250"/>
                <a:gd name="T16" fmla="*/ 0 w 19050"/>
                <a:gd name="T17" fmla="*/ 101441 h 95250"/>
                <a:gd name="T18" fmla="*/ 13335 w 19050"/>
                <a:gd name="T19" fmla="*/ 70771 h 95250"/>
                <a:gd name="T20" fmla="*/ 8477 w 19050"/>
                <a:gd name="T21" fmla="*/ 67151 h 95250"/>
                <a:gd name="T22" fmla="*/ 21050 w 19050"/>
                <a:gd name="T23" fmla="*/ 67151 h 95250"/>
                <a:gd name="T24" fmla="*/ 14097 w 19050"/>
                <a:gd name="T25" fmla="*/ 54007 h 95250"/>
                <a:gd name="T26" fmla="*/ 8668 w 19050"/>
                <a:gd name="T27" fmla="*/ 16383 h 95250"/>
                <a:gd name="T28" fmla="*/ 7144 w 19050"/>
                <a:gd name="T29" fmla="*/ 26956 h 95250"/>
                <a:gd name="T30" fmla="*/ 8668 w 19050"/>
                <a:gd name="T31" fmla="*/ 16383 h 95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050" h="95250">
                  <a:moveTo>
                    <a:pt x="14097" y="54007"/>
                  </a:moveTo>
                  <a:cubicBezTo>
                    <a:pt x="8096" y="50864"/>
                    <a:pt x="12287" y="58960"/>
                    <a:pt x="8096" y="57817"/>
                  </a:cubicBezTo>
                  <a:cubicBezTo>
                    <a:pt x="5524" y="50387"/>
                    <a:pt x="13430" y="38957"/>
                    <a:pt x="8668" y="28670"/>
                  </a:cubicBezTo>
                  <a:cubicBezTo>
                    <a:pt x="11430" y="31909"/>
                    <a:pt x="13335" y="28004"/>
                    <a:pt x="19240" y="30004"/>
                  </a:cubicBezTo>
                  <a:cubicBezTo>
                    <a:pt x="15430" y="25051"/>
                    <a:pt x="16002" y="14002"/>
                    <a:pt x="7429" y="11621"/>
                  </a:cubicBezTo>
                  <a:cubicBezTo>
                    <a:pt x="10763" y="10573"/>
                    <a:pt x="23908" y="11430"/>
                    <a:pt x="18955" y="6953"/>
                  </a:cubicBezTo>
                  <a:cubicBezTo>
                    <a:pt x="13049" y="10001"/>
                    <a:pt x="19050" y="1810"/>
                    <a:pt x="12763" y="0"/>
                  </a:cubicBezTo>
                  <a:cubicBezTo>
                    <a:pt x="12192" y="1143"/>
                    <a:pt x="11049" y="1619"/>
                    <a:pt x="8953" y="1048"/>
                  </a:cubicBezTo>
                  <a:cubicBezTo>
                    <a:pt x="-857" y="32099"/>
                    <a:pt x="6858" y="69247"/>
                    <a:pt x="0" y="101441"/>
                  </a:cubicBezTo>
                  <a:cubicBezTo>
                    <a:pt x="14002" y="94298"/>
                    <a:pt x="-1334" y="74581"/>
                    <a:pt x="13335" y="70771"/>
                  </a:cubicBezTo>
                  <a:cubicBezTo>
                    <a:pt x="11335" y="69818"/>
                    <a:pt x="9525" y="68675"/>
                    <a:pt x="8477" y="67151"/>
                  </a:cubicBezTo>
                  <a:cubicBezTo>
                    <a:pt x="13811" y="67437"/>
                    <a:pt x="18669" y="72676"/>
                    <a:pt x="21050" y="67151"/>
                  </a:cubicBezTo>
                  <a:cubicBezTo>
                    <a:pt x="10001" y="70295"/>
                    <a:pt x="16478" y="57626"/>
                    <a:pt x="14097" y="54007"/>
                  </a:cubicBezTo>
                  <a:close/>
                  <a:moveTo>
                    <a:pt x="8668" y="16383"/>
                  </a:moveTo>
                  <a:cubicBezTo>
                    <a:pt x="15907" y="17050"/>
                    <a:pt x="13335" y="27432"/>
                    <a:pt x="7144" y="26956"/>
                  </a:cubicBezTo>
                  <a:cubicBezTo>
                    <a:pt x="7620" y="23527"/>
                    <a:pt x="8096" y="20003"/>
                    <a:pt x="8668" y="16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1" name="Freeform: Shape 1836">
              <a:extLst>
                <a:ext uri="{FF2B5EF4-FFF2-40B4-BE49-F238E27FC236}">
                  <a16:creationId xmlns:a16="http://schemas.microsoft.com/office/drawing/2014/main" id="{5B291C80-CA1B-4A85-9909-51116D560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525" y="2326576"/>
              <a:ext cx="9525" cy="9525"/>
            </a:xfrm>
            <a:custGeom>
              <a:avLst/>
              <a:gdLst>
                <a:gd name="T0" fmla="*/ 1665 w 9525"/>
                <a:gd name="T1" fmla="*/ 4191 h 9525"/>
                <a:gd name="T2" fmla="*/ 3665 w 9525"/>
                <a:gd name="T3" fmla="*/ 2953 h 9525"/>
                <a:gd name="T4" fmla="*/ 1951 w 9525"/>
                <a:gd name="T5" fmla="*/ 15050 h 9525"/>
                <a:gd name="T6" fmla="*/ 10999 w 9525"/>
                <a:gd name="T7" fmla="*/ 2381 h 9525"/>
                <a:gd name="T8" fmla="*/ 4141 w 9525"/>
                <a:gd name="T9" fmla="*/ 0 h 9525"/>
                <a:gd name="T10" fmla="*/ 1665 w 9525"/>
                <a:gd name="T11" fmla="*/ 419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65" y="4191"/>
                  </a:moveTo>
                  <a:cubicBezTo>
                    <a:pt x="1951" y="3239"/>
                    <a:pt x="2141" y="2477"/>
                    <a:pt x="3665" y="2953"/>
                  </a:cubicBezTo>
                  <a:cubicBezTo>
                    <a:pt x="5856" y="8287"/>
                    <a:pt x="2427" y="8668"/>
                    <a:pt x="1951" y="15050"/>
                  </a:cubicBezTo>
                  <a:cubicBezTo>
                    <a:pt x="8904" y="16288"/>
                    <a:pt x="14524" y="6953"/>
                    <a:pt x="10999" y="2381"/>
                  </a:cubicBezTo>
                  <a:cubicBezTo>
                    <a:pt x="8142" y="8001"/>
                    <a:pt x="6332" y="2191"/>
                    <a:pt x="4141" y="0"/>
                  </a:cubicBezTo>
                  <a:cubicBezTo>
                    <a:pt x="4713" y="2096"/>
                    <a:pt x="-3383" y="2667"/>
                    <a:pt x="1665" y="4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2" name="Freeform: Shape 1837">
              <a:extLst>
                <a:ext uri="{FF2B5EF4-FFF2-40B4-BE49-F238E27FC236}">
                  <a16:creationId xmlns:a16="http://schemas.microsoft.com/office/drawing/2014/main" id="{A1827AC1-6ABA-40B1-BEA2-35C1560F0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69" y="212283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4669 w 9525"/>
                <a:gd name="T3" fmla="*/ 11049 h 9525"/>
                <a:gd name="T4" fmla="*/ 13525 w 9525"/>
                <a:gd name="T5" fmla="*/ 6286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143" y="5239"/>
                    <a:pt x="10763" y="12192"/>
                    <a:pt x="14669" y="11049"/>
                  </a:cubicBezTo>
                  <a:cubicBezTo>
                    <a:pt x="12668" y="10573"/>
                    <a:pt x="13049" y="8382"/>
                    <a:pt x="13525" y="6286"/>
                  </a:cubicBezTo>
                  <a:cubicBezTo>
                    <a:pt x="5620" y="6382"/>
                    <a:pt x="6287" y="9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3" name="Freeform: Shape 1838">
              <a:extLst>
                <a:ext uri="{FF2B5EF4-FFF2-40B4-BE49-F238E27FC236}">
                  <a16:creationId xmlns:a16="http://schemas.microsoft.com/office/drawing/2014/main" id="{96F48A70-7B58-412A-89B4-02CABD542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74" y="2270189"/>
              <a:ext cx="9525" cy="57150"/>
            </a:xfrm>
            <a:custGeom>
              <a:avLst/>
              <a:gdLst>
                <a:gd name="T0" fmla="*/ 4582 w 9525"/>
                <a:gd name="T1" fmla="*/ 61150 h 57150"/>
                <a:gd name="T2" fmla="*/ 3915 w 9525"/>
                <a:gd name="T3" fmla="*/ 53340 h 57150"/>
                <a:gd name="T4" fmla="*/ 12773 w 9525"/>
                <a:gd name="T5" fmla="*/ 54483 h 57150"/>
                <a:gd name="T6" fmla="*/ 4582 w 9525"/>
                <a:gd name="T7" fmla="*/ 48863 h 57150"/>
                <a:gd name="T8" fmla="*/ 14488 w 9525"/>
                <a:gd name="T9" fmla="*/ 30099 h 57150"/>
                <a:gd name="T10" fmla="*/ 14393 w 9525"/>
                <a:gd name="T11" fmla="*/ 5429 h 57150"/>
                <a:gd name="T12" fmla="*/ 8011 w 9525"/>
                <a:gd name="T13" fmla="*/ 0 h 57150"/>
                <a:gd name="T14" fmla="*/ 5820 w 9525"/>
                <a:gd name="T15" fmla="*/ 15145 h 57150"/>
                <a:gd name="T16" fmla="*/ 4582 w 9525"/>
                <a:gd name="T17" fmla="*/ 61150 h 57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57150">
                  <a:moveTo>
                    <a:pt x="4582" y="61150"/>
                  </a:moveTo>
                  <a:cubicBezTo>
                    <a:pt x="8202" y="56769"/>
                    <a:pt x="-1133" y="54197"/>
                    <a:pt x="3915" y="53340"/>
                  </a:cubicBezTo>
                  <a:cubicBezTo>
                    <a:pt x="8583" y="51911"/>
                    <a:pt x="12012" y="57817"/>
                    <a:pt x="12773" y="54483"/>
                  </a:cubicBezTo>
                  <a:cubicBezTo>
                    <a:pt x="10392" y="52388"/>
                    <a:pt x="5820" y="51721"/>
                    <a:pt x="4582" y="48863"/>
                  </a:cubicBezTo>
                  <a:cubicBezTo>
                    <a:pt x="6201" y="41529"/>
                    <a:pt x="8106" y="21146"/>
                    <a:pt x="14488" y="30099"/>
                  </a:cubicBezTo>
                  <a:cubicBezTo>
                    <a:pt x="14964" y="20574"/>
                    <a:pt x="4010" y="13621"/>
                    <a:pt x="14393" y="5429"/>
                  </a:cubicBezTo>
                  <a:cubicBezTo>
                    <a:pt x="10869" y="4572"/>
                    <a:pt x="11535" y="952"/>
                    <a:pt x="8011" y="0"/>
                  </a:cubicBezTo>
                  <a:cubicBezTo>
                    <a:pt x="3058" y="3905"/>
                    <a:pt x="6011" y="8763"/>
                    <a:pt x="5820" y="15145"/>
                  </a:cubicBezTo>
                  <a:cubicBezTo>
                    <a:pt x="5535" y="21812"/>
                    <a:pt x="-6277" y="54674"/>
                    <a:pt x="4582" y="6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4" name="Freeform: Shape 1839">
              <a:extLst>
                <a:ext uri="{FF2B5EF4-FFF2-40B4-BE49-F238E27FC236}">
                  <a16:creationId xmlns:a16="http://schemas.microsoft.com/office/drawing/2014/main" id="{1FA654B3-FFFC-4BBA-A34B-99955AC76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903" y="2229422"/>
              <a:ext cx="9525" cy="9525"/>
            </a:xfrm>
            <a:custGeom>
              <a:avLst/>
              <a:gdLst>
                <a:gd name="T0" fmla="*/ 59883675 w 9525"/>
                <a:gd name="T1" fmla="*/ 18764 h 9525"/>
                <a:gd name="T2" fmla="*/ 38100000 w 9525"/>
                <a:gd name="T3" fmla="*/ 9239 h 9525"/>
                <a:gd name="T4" fmla="*/ 86191725 w 9525"/>
                <a:gd name="T5" fmla="*/ 11430 h 9525"/>
                <a:gd name="T6" fmla="*/ 33566100 w 9525"/>
                <a:gd name="T7" fmla="*/ 0 h 9525"/>
                <a:gd name="T8" fmla="*/ 0 w 9525"/>
                <a:gd name="T9" fmla="*/ 11906 h 9525"/>
                <a:gd name="T10" fmla="*/ 59883675 w 9525"/>
                <a:gd name="T11" fmla="*/ 18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287" y="18764"/>
                  </a:moveTo>
                  <a:cubicBezTo>
                    <a:pt x="9430" y="13049"/>
                    <a:pt x="953" y="14954"/>
                    <a:pt x="4000" y="9239"/>
                  </a:cubicBezTo>
                  <a:cubicBezTo>
                    <a:pt x="6287" y="9620"/>
                    <a:pt x="6191" y="11430"/>
                    <a:pt x="9049" y="11430"/>
                  </a:cubicBezTo>
                  <a:cubicBezTo>
                    <a:pt x="4191" y="7525"/>
                    <a:pt x="12668" y="2095"/>
                    <a:pt x="3524" y="0"/>
                  </a:cubicBezTo>
                  <a:cubicBezTo>
                    <a:pt x="3524" y="5239"/>
                    <a:pt x="1619" y="8382"/>
                    <a:pt x="0" y="11906"/>
                  </a:cubicBezTo>
                  <a:cubicBezTo>
                    <a:pt x="4572" y="12573"/>
                    <a:pt x="1715" y="18097"/>
                    <a:pt x="6287" y="18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5" name="Freeform: Shape 1840">
              <a:extLst>
                <a:ext uri="{FF2B5EF4-FFF2-40B4-BE49-F238E27FC236}">
                  <a16:creationId xmlns:a16="http://schemas.microsoft.com/office/drawing/2014/main" id="{D5C6C8A9-5E7D-4DC1-8156-409D99A73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097" y="4043172"/>
              <a:ext cx="9525" cy="9525"/>
            </a:xfrm>
            <a:custGeom>
              <a:avLst/>
              <a:gdLst>
                <a:gd name="T0" fmla="*/ 7715 w 9525"/>
                <a:gd name="T1" fmla="*/ 1238 h 9525"/>
                <a:gd name="T2" fmla="*/ 9716 w 9525"/>
                <a:gd name="T3" fmla="*/ 0 h 9525"/>
                <a:gd name="T4" fmla="*/ 0 w 9525"/>
                <a:gd name="T5" fmla="*/ 4953 h 9525"/>
                <a:gd name="T6" fmla="*/ 4191 w 9525"/>
                <a:gd name="T7" fmla="*/ 13145 h 9525"/>
                <a:gd name="T8" fmla="*/ 14859 w 9525"/>
                <a:gd name="T9" fmla="*/ 14478 h 9525"/>
                <a:gd name="T10" fmla="*/ 14859 w 9525"/>
                <a:gd name="T11" fmla="*/ 2191 h 9525"/>
                <a:gd name="T12" fmla="*/ 7715 w 9525"/>
                <a:gd name="T13" fmla="*/ 123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715" y="1238"/>
                  </a:moveTo>
                  <a:cubicBezTo>
                    <a:pt x="8858" y="1238"/>
                    <a:pt x="9811" y="1238"/>
                    <a:pt x="9716" y="0"/>
                  </a:cubicBezTo>
                  <a:cubicBezTo>
                    <a:pt x="5239" y="286"/>
                    <a:pt x="2762" y="2762"/>
                    <a:pt x="0" y="4953"/>
                  </a:cubicBezTo>
                  <a:cubicBezTo>
                    <a:pt x="5429" y="5048"/>
                    <a:pt x="2953" y="10287"/>
                    <a:pt x="4191" y="13145"/>
                  </a:cubicBezTo>
                  <a:cubicBezTo>
                    <a:pt x="7810" y="13621"/>
                    <a:pt x="11335" y="14002"/>
                    <a:pt x="14859" y="14478"/>
                  </a:cubicBezTo>
                  <a:cubicBezTo>
                    <a:pt x="18669" y="7715"/>
                    <a:pt x="10477" y="5144"/>
                    <a:pt x="14859" y="2191"/>
                  </a:cubicBezTo>
                  <a:cubicBezTo>
                    <a:pt x="11049" y="-476"/>
                    <a:pt x="7620" y="5144"/>
                    <a:pt x="7715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6" name="Freeform: Shape 1841">
              <a:extLst>
                <a:ext uri="{FF2B5EF4-FFF2-40B4-BE49-F238E27FC236}">
                  <a16:creationId xmlns:a16="http://schemas.microsoft.com/office/drawing/2014/main" id="{FB0CA75C-D64C-4546-A848-F5A2596E6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051" y="4179210"/>
              <a:ext cx="19050" cy="9525"/>
            </a:xfrm>
            <a:custGeom>
              <a:avLst/>
              <a:gdLst>
                <a:gd name="T0" fmla="*/ 16950 w 19050"/>
                <a:gd name="T1" fmla="*/ 2932 h 9525"/>
                <a:gd name="T2" fmla="*/ 1043 w 19050"/>
                <a:gd name="T3" fmla="*/ 932 h 9525"/>
                <a:gd name="T4" fmla="*/ 2853 w 19050"/>
                <a:gd name="T5" fmla="*/ 13505 h 9525"/>
                <a:gd name="T6" fmla="*/ 20569 w 19050"/>
                <a:gd name="T7" fmla="*/ 15696 h 9525"/>
                <a:gd name="T8" fmla="*/ 16950 w 19050"/>
                <a:gd name="T9" fmla="*/ 293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6950" y="2932"/>
                  </a:moveTo>
                  <a:cubicBezTo>
                    <a:pt x="9520" y="6456"/>
                    <a:pt x="8091" y="-2878"/>
                    <a:pt x="1043" y="932"/>
                  </a:cubicBezTo>
                  <a:cubicBezTo>
                    <a:pt x="4472" y="5694"/>
                    <a:pt x="-4196" y="10457"/>
                    <a:pt x="2853" y="13505"/>
                  </a:cubicBezTo>
                  <a:cubicBezTo>
                    <a:pt x="5996" y="7028"/>
                    <a:pt x="15331" y="11790"/>
                    <a:pt x="20569" y="15696"/>
                  </a:cubicBezTo>
                  <a:cubicBezTo>
                    <a:pt x="18760" y="8076"/>
                    <a:pt x="17616" y="8742"/>
                    <a:pt x="16950" y="29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7" name="Freeform: Shape 1842">
              <a:extLst>
                <a:ext uri="{FF2B5EF4-FFF2-40B4-BE49-F238E27FC236}">
                  <a16:creationId xmlns:a16="http://schemas.microsoft.com/office/drawing/2014/main" id="{23C2DFD7-FCB0-48C1-9944-A9F658817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3663410"/>
              <a:ext cx="9525" cy="19050"/>
            </a:xfrm>
            <a:custGeom>
              <a:avLst/>
              <a:gdLst>
                <a:gd name="T0" fmla="*/ 14669 w 9525"/>
                <a:gd name="T1" fmla="*/ 11049 h 19050"/>
                <a:gd name="T2" fmla="*/ 0 w 9525"/>
                <a:gd name="T3" fmla="*/ 0 h 19050"/>
                <a:gd name="T4" fmla="*/ 5144 w 9525"/>
                <a:gd name="T5" fmla="*/ 26765 h 19050"/>
                <a:gd name="T6" fmla="*/ 17050 w 9525"/>
                <a:gd name="T7" fmla="*/ 19050 h 19050"/>
                <a:gd name="T8" fmla="*/ 14669 w 9525"/>
                <a:gd name="T9" fmla="*/ 11049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4669" y="11049"/>
                  </a:moveTo>
                  <a:cubicBezTo>
                    <a:pt x="-1048" y="11621"/>
                    <a:pt x="13811" y="667"/>
                    <a:pt x="0" y="0"/>
                  </a:cubicBezTo>
                  <a:cubicBezTo>
                    <a:pt x="4858" y="9049"/>
                    <a:pt x="-4096" y="19717"/>
                    <a:pt x="5144" y="26765"/>
                  </a:cubicBezTo>
                  <a:cubicBezTo>
                    <a:pt x="3905" y="22288"/>
                    <a:pt x="11906" y="21241"/>
                    <a:pt x="17050" y="19050"/>
                  </a:cubicBezTo>
                  <a:cubicBezTo>
                    <a:pt x="10954" y="19907"/>
                    <a:pt x="15145" y="14002"/>
                    <a:pt x="14669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8" name="Freeform: Shape 1843">
              <a:extLst>
                <a:ext uri="{FF2B5EF4-FFF2-40B4-BE49-F238E27FC236}">
                  <a16:creationId xmlns:a16="http://schemas.microsoft.com/office/drawing/2014/main" id="{8265AFFE-2B71-4AFC-9F9B-C1DA91EC9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110" y="3005519"/>
              <a:ext cx="9525" cy="9525"/>
            </a:xfrm>
            <a:custGeom>
              <a:avLst/>
              <a:gdLst>
                <a:gd name="T0" fmla="*/ 11335 w 9525"/>
                <a:gd name="T1" fmla="*/ 86191725 h 9525"/>
                <a:gd name="T2" fmla="*/ 14192 w 9525"/>
                <a:gd name="T3" fmla="*/ 16335375 h 9525"/>
                <a:gd name="T4" fmla="*/ 0 w 9525"/>
                <a:gd name="T5" fmla="*/ 0 h 9525"/>
                <a:gd name="T6" fmla="*/ 11335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335" y="9049"/>
                  </a:moveTo>
                  <a:cubicBezTo>
                    <a:pt x="11144" y="5334"/>
                    <a:pt x="15050" y="6191"/>
                    <a:pt x="14192" y="1715"/>
                  </a:cubicBezTo>
                  <a:cubicBezTo>
                    <a:pt x="6858" y="476"/>
                    <a:pt x="5525" y="3143"/>
                    <a:pt x="0" y="0"/>
                  </a:cubicBezTo>
                  <a:cubicBezTo>
                    <a:pt x="381" y="7715"/>
                    <a:pt x="9620" y="4477"/>
                    <a:pt x="11335" y="9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39" name="Freeform: Shape 1844">
              <a:extLst>
                <a:ext uri="{FF2B5EF4-FFF2-40B4-BE49-F238E27FC236}">
                  <a16:creationId xmlns:a16="http://schemas.microsoft.com/office/drawing/2014/main" id="{46A33F41-4010-4861-A941-E40CEEDB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03601"/>
              <a:ext cx="9525" cy="9525"/>
            </a:xfrm>
            <a:custGeom>
              <a:avLst/>
              <a:gdLst>
                <a:gd name="T0" fmla="*/ 11239 w 9525"/>
                <a:gd name="T1" fmla="*/ 0 h 9525"/>
                <a:gd name="T2" fmla="*/ 0 w 9525"/>
                <a:gd name="T3" fmla="*/ 3239 h 9525"/>
                <a:gd name="T4" fmla="*/ 6001 w 9525"/>
                <a:gd name="T5" fmla="*/ 11716 h 9525"/>
                <a:gd name="T6" fmla="*/ 13335 w 9525"/>
                <a:gd name="T7" fmla="*/ 11144 h 9525"/>
                <a:gd name="T8" fmla="*/ 1123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0"/>
                  </a:moveTo>
                  <a:cubicBezTo>
                    <a:pt x="6667" y="191"/>
                    <a:pt x="3524" y="2000"/>
                    <a:pt x="0" y="3239"/>
                  </a:cubicBezTo>
                  <a:cubicBezTo>
                    <a:pt x="3715" y="4953"/>
                    <a:pt x="3620" y="9144"/>
                    <a:pt x="6001" y="11716"/>
                  </a:cubicBezTo>
                  <a:cubicBezTo>
                    <a:pt x="8668" y="11811"/>
                    <a:pt x="12478" y="13049"/>
                    <a:pt x="13335" y="11144"/>
                  </a:cubicBezTo>
                  <a:cubicBezTo>
                    <a:pt x="4000" y="7430"/>
                    <a:pt x="14954" y="5239"/>
                    <a:pt x="11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0" name="Freeform: Shape 1845">
              <a:extLst>
                <a:ext uri="{FF2B5EF4-FFF2-40B4-BE49-F238E27FC236}">
                  <a16:creationId xmlns:a16="http://schemas.microsoft.com/office/drawing/2014/main" id="{F6F813D2-7BC3-4883-8005-CBDD2F781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341" y="3201459"/>
              <a:ext cx="38100" cy="19050"/>
            </a:xfrm>
            <a:custGeom>
              <a:avLst/>
              <a:gdLst>
                <a:gd name="T0" fmla="*/ 18193 w 38100"/>
                <a:gd name="T1" fmla="*/ 21706 h 19050"/>
                <a:gd name="T2" fmla="*/ 17812 w 38100"/>
                <a:gd name="T3" fmla="*/ 25135 h 19050"/>
                <a:gd name="T4" fmla="*/ 28670 w 38100"/>
                <a:gd name="T5" fmla="*/ 27516 h 19050"/>
                <a:gd name="T6" fmla="*/ 37910 w 38100"/>
                <a:gd name="T7" fmla="*/ 26659 h 19050"/>
                <a:gd name="T8" fmla="*/ 37814 w 38100"/>
                <a:gd name="T9" fmla="*/ 25325 h 19050"/>
                <a:gd name="T10" fmla="*/ 42386 w 38100"/>
                <a:gd name="T11" fmla="*/ 18944 h 19050"/>
                <a:gd name="T12" fmla="*/ 42005 w 38100"/>
                <a:gd name="T13" fmla="*/ 19325 h 19050"/>
                <a:gd name="T14" fmla="*/ 35242 w 38100"/>
                <a:gd name="T15" fmla="*/ 12276 h 19050"/>
                <a:gd name="T16" fmla="*/ 45149 w 38100"/>
                <a:gd name="T17" fmla="*/ 3513 h 19050"/>
                <a:gd name="T18" fmla="*/ 39624 w 38100"/>
                <a:gd name="T19" fmla="*/ 3132 h 19050"/>
                <a:gd name="T20" fmla="*/ 31718 w 38100"/>
                <a:gd name="T21" fmla="*/ 10467 h 19050"/>
                <a:gd name="T22" fmla="*/ 23146 w 38100"/>
                <a:gd name="T23" fmla="*/ 1894 h 19050"/>
                <a:gd name="T24" fmla="*/ 27051 w 38100"/>
                <a:gd name="T25" fmla="*/ 8085 h 19050"/>
                <a:gd name="T26" fmla="*/ 19717 w 38100"/>
                <a:gd name="T27" fmla="*/ 13038 h 19050"/>
                <a:gd name="T28" fmla="*/ 10573 w 38100"/>
                <a:gd name="T29" fmla="*/ 1132 h 19050"/>
                <a:gd name="T30" fmla="*/ 4191 w 38100"/>
                <a:gd name="T31" fmla="*/ 8085 h 19050"/>
                <a:gd name="T32" fmla="*/ 1715 w 38100"/>
                <a:gd name="T33" fmla="*/ 84 h 19050"/>
                <a:gd name="T34" fmla="*/ 0 w 38100"/>
                <a:gd name="T35" fmla="*/ 12181 h 19050"/>
                <a:gd name="T36" fmla="*/ 18193 w 38100"/>
                <a:gd name="T37" fmla="*/ 21706 h 19050"/>
                <a:gd name="T38" fmla="*/ 40196 w 38100"/>
                <a:gd name="T39" fmla="*/ 20753 h 19050"/>
                <a:gd name="T40" fmla="*/ 37433 w 38100"/>
                <a:gd name="T41" fmla="*/ 20849 h 19050"/>
                <a:gd name="T42" fmla="*/ 40196 w 38100"/>
                <a:gd name="T43" fmla="*/ 20753 h 19050"/>
                <a:gd name="T44" fmla="*/ 28956 w 38100"/>
                <a:gd name="T45" fmla="*/ 11895 h 19050"/>
                <a:gd name="T46" fmla="*/ 30575 w 38100"/>
                <a:gd name="T47" fmla="*/ 19706 h 19050"/>
                <a:gd name="T48" fmla="*/ 27908 w 38100"/>
                <a:gd name="T49" fmla="*/ 21420 h 19050"/>
                <a:gd name="T50" fmla="*/ 19241 w 38100"/>
                <a:gd name="T51" fmla="*/ 21420 h 19050"/>
                <a:gd name="T52" fmla="*/ 28956 w 38100"/>
                <a:gd name="T53" fmla="*/ 11895 h 190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00" h="19050">
                  <a:moveTo>
                    <a:pt x="18193" y="21706"/>
                  </a:moveTo>
                  <a:cubicBezTo>
                    <a:pt x="16383" y="22468"/>
                    <a:pt x="15716" y="23611"/>
                    <a:pt x="17812" y="25135"/>
                  </a:cubicBezTo>
                  <a:cubicBezTo>
                    <a:pt x="19145" y="19801"/>
                    <a:pt x="29718" y="22563"/>
                    <a:pt x="28670" y="27516"/>
                  </a:cubicBezTo>
                  <a:cubicBezTo>
                    <a:pt x="33052" y="28469"/>
                    <a:pt x="32861" y="24944"/>
                    <a:pt x="37910" y="26659"/>
                  </a:cubicBezTo>
                  <a:cubicBezTo>
                    <a:pt x="37910" y="26088"/>
                    <a:pt x="37814" y="25802"/>
                    <a:pt x="37814" y="25325"/>
                  </a:cubicBezTo>
                  <a:cubicBezTo>
                    <a:pt x="38195" y="21801"/>
                    <a:pt x="48006" y="22754"/>
                    <a:pt x="42386" y="18944"/>
                  </a:cubicBezTo>
                  <a:cubicBezTo>
                    <a:pt x="42291" y="19134"/>
                    <a:pt x="42100" y="19134"/>
                    <a:pt x="42005" y="19325"/>
                  </a:cubicBezTo>
                  <a:cubicBezTo>
                    <a:pt x="41339" y="15800"/>
                    <a:pt x="35147" y="16372"/>
                    <a:pt x="35242" y="12276"/>
                  </a:cubicBezTo>
                  <a:cubicBezTo>
                    <a:pt x="44577" y="15038"/>
                    <a:pt x="43720" y="5323"/>
                    <a:pt x="45149" y="3513"/>
                  </a:cubicBezTo>
                  <a:cubicBezTo>
                    <a:pt x="44482" y="5894"/>
                    <a:pt x="41053" y="4275"/>
                    <a:pt x="39624" y="3132"/>
                  </a:cubicBezTo>
                  <a:cubicBezTo>
                    <a:pt x="38386" y="6847"/>
                    <a:pt x="37433" y="11133"/>
                    <a:pt x="31718" y="10467"/>
                  </a:cubicBezTo>
                  <a:cubicBezTo>
                    <a:pt x="31718" y="5513"/>
                    <a:pt x="28861" y="2656"/>
                    <a:pt x="23146" y="1894"/>
                  </a:cubicBezTo>
                  <a:cubicBezTo>
                    <a:pt x="24670" y="3799"/>
                    <a:pt x="26003" y="5894"/>
                    <a:pt x="27051" y="8085"/>
                  </a:cubicBezTo>
                  <a:cubicBezTo>
                    <a:pt x="24384" y="8276"/>
                    <a:pt x="24670" y="13229"/>
                    <a:pt x="19717" y="13038"/>
                  </a:cubicBezTo>
                  <a:cubicBezTo>
                    <a:pt x="20288" y="6752"/>
                    <a:pt x="12383" y="5894"/>
                    <a:pt x="10573" y="1132"/>
                  </a:cubicBezTo>
                  <a:cubicBezTo>
                    <a:pt x="10287" y="5513"/>
                    <a:pt x="9620" y="9419"/>
                    <a:pt x="4191" y="8085"/>
                  </a:cubicBezTo>
                  <a:cubicBezTo>
                    <a:pt x="3810" y="5132"/>
                    <a:pt x="7906" y="-773"/>
                    <a:pt x="1715" y="84"/>
                  </a:cubicBezTo>
                  <a:cubicBezTo>
                    <a:pt x="1048" y="7038"/>
                    <a:pt x="2381" y="6180"/>
                    <a:pt x="0" y="12181"/>
                  </a:cubicBezTo>
                  <a:cubicBezTo>
                    <a:pt x="6001" y="15515"/>
                    <a:pt x="14573" y="16943"/>
                    <a:pt x="18193" y="21706"/>
                  </a:cubicBezTo>
                  <a:close/>
                  <a:moveTo>
                    <a:pt x="40196" y="20753"/>
                  </a:moveTo>
                  <a:cubicBezTo>
                    <a:pt x="39338" y="20944"/>
                    <a:pt x="38481" y="21039"/>
                    <a:pt x="37433" y="20849"/>
                  </a:cubicBezTo>
                  <a:cubicBezTo>
                    <a:pt x="37338" y="19706"/>
                    <a:pt x="37814" y="20658"/>
                    <a:pt x="40196" y="20753"/>
                  </a:cubicBezTo>
                  <a:close/>
                  <a:moveTo>
                    <a:pt x="28956" y="11895"/>
                  </a:moveTo>
                  <a:cubicBezTo>
                    <a:pt x="29813" y="14276"/>
                    <a:pt x="30385" y="16943"/>
                    <a:pt x="30575" y="19706"/>
                  </a:cubicBezTo>
                  <a:cubicBezTo>
                    <a:pt x="29528" y="19801"/>
                    <a:pt x="28575" y="20277"/>
                    <a:pt x="27908" y="21420"/>
                  </a:cubicBezTo>
                  <a:cubicBezTo>
                    <a:pt x="25241" y="20753"/>
                    <a:pt x="21717" y="20753"/>
                    <a:pt x="19241" y="21420"/>
                  </a:cubicBezTo>
                  <a:cubicBezTo>
                    <a:pt x="22289" y="17896"/>
                    <a:pt x="25717" y="15038"/>
                    <a:pt x="28956" y="118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1" name="Freeform: Shape 1846">
              <a:extLst>
                <a:ext uri="{FF2B5EF4-FFF2-40B4-BE49-F238E27FC236}">
                  <a16:creationId xmlns:a16="http://schemas.microsoft.com/office/drawing/2014/main" id="{7F174D91-C38D-4243-A05F-FD738D942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908" y="3510185"/>
              <a:ext cx="9525" cy="9525"/>
            </a:xfrm>
            <a:custGeom>
              <a:avLst/>
              <a:gdLst>
                <a:gd name="T0" fmla="*/ 0 w 9525"/>
                <a:gd name="T1" fmla="*/ 8763000 h 9525"/>
                <a:gd name="T2" fmla="*/ 6001 w 9525"/>
                <a:gd name="T3" fmla="*/ 89506425 h 9525"/>
                <a:gd name="T4" fmla="*/ 10859 w 9525"/>
                <a:gd name="T5" fmla="*/ 6953250 h 9525"/>
                <a:gd name="T6" fmla="*/ 0 w 9525"/>
                <a:gd name="T7" fmla="*/ 8763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920"/>
                  </a:moveTo>
                  <a:cubicBezTo>
                    <a:pt x="476" y="4730"/>
                    <a:pt x="3334" y="7016"/>
                    <a:pt x="6001" y="9397"/>
                  </a:cubicBezTo>
                  <a:cubicBezTo>
                    <a:pt x="7430" y="6349"/>
                    <a:pt x="11049" y="5683"/>
                    <a:pt x="10859" y="730"/>
                  </a:cubicBezTo>
                  <a:cubicBezTo>
                    <a:pt x="6477" y="-32"/>
                    <a:pt x="2286" y="-509"/>
                    <a:pt x="0" y="9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2" name="Freeform: Shape 1847">
              <a:extLst>
                <a:ext uri="{FF2B5EF4-FFF2-40B4-BE49-F238E27FC236}">
                  <a16:creationId xmlns:a16="http://schemas.microsoft.com/office/drawing/2014/main" id="{7C50BD3B-2E8E-4D61-9639-0BFA0AE96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217" y="4232162"/>
              <a:ext cx="9525" cy="9525"/>
            </a:xfrm>
            <a:custGeom>
              <a:avLst/>
              <a:gdLst>
                <a:gd name="T0" fmla="*/ 3095625 w 9525"/>
                <a:gd name="T1" fmla="*/ 11511 h 9525"/>
                <a:gd name="T2" fmla="*/ 73866375 w 9525"/>
                <a:gd name="T3" fmla="*/ 10464 h 9525"/>
                <a:gd name="T4" fmla="*/ 11258550 w 9525"/>
                <a:gd name="T5" fmla="*/ 558 h 9525"/>
                <a:gd name="T6" fmla="*/ 3095625 w 9525"/>
                <a:gd name="T7" fmla="*/ 115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25" y="11511"/>
                  </a:moveTo>
                  <a:cubicBezTo>
                    <a:pt x="3754" y="12083"/>
                    <a:pt x="4516" y="10083"/>
                    <a:pt x="7755" y="10464"/>
                  </a:cubicBezTo>
                  <a:cubicBezTo>
                    <a:pt x="5183" y="6558"/>
                    <a:pt x="5088" y="-2300"/>
                    <a:pt x="1182" y="558"/>
                  </a:cubicBezTo>
                  <a:cubicBezTo>
                    <a:pt x="6421" y="3225"/>
                    <a:pt x="-1675" y="6463"/>
                    <a:pt x="325" y="11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3" name="Freeform: Shape 1848">
              <a:extLst>
                <a:ext uri="{FF2B5EF4-FFF2-40B4-BE49-F238E27FC236}">
                  <a16:creationId xmlns:a16="http://schemas.microsoft.com/office/drawing/2014/main" id="{339C1514-EC2A-4090-96E1-63EAC7D2D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0972" y="4242721"/>
              <a:ext cx="9525" cy="9525"/>
            </a:xfrm>
            <a:custGeom>
              <a:avLst/>
              <a:gdLst>
                <a:gd name="T0" fmla="*/ 904875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" y="0"/>
                  </a:move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4" name="Freeform: Shape 1849">
              <a:extLst>
                <a:ext uri="{FF2B5EF4-FFF2-40B4-BE49-F238E27FC236}">
                  <a16:creationId xmlns:a16="http://schemas.microsoft.com/office/drawing/2014/main" id="{53ED6C83-AC31-4867-BD29-7DFCFEADF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52" y="4242721"/>
              <a:ext cx="9525" cy="9525"/>
            </a:xfrm>
            <a:custGeom>
              <a:avLst/>
              <a:gdLst>
                <a:gd name="T0" fmla="*/ 9387 w 9525"/>
                <a:gd name="T1" fmla="*/ 9906 h 9525"/>
                <a:gd name="T2" fmla="*/ 13673 w 9525"/>
                <a:gd name="T3" fmla="*/ 2286 h 9525"/>
                <a:gd name="T4" fmla="*/ 4529 w 9525"/>
                <a:gd name="T5" fmla="*/ 1619 h 9525"/>
                <a:gd name="T6" fmla="*/ 2815 w 9525"/>
                <a:gd name="T7" fmla="*/ 0 h 9525"/>
                <a:gd name="T8" fmla="*/ 9387 w 9525"/>
                <a:gd name="T9" fmla="*/ 9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387" y="9906"/>
                  </a:moveTo>
                  <a:cubicBezTo>
                    <a:pt x="12244" y="8763"/>
                    <a:pt x="13673" y="6287"/>
                    <a:pt x="13673" y="2286"/>
                  </a:cubicBezTo>
                  <a:cubicBezTo>
                    <a:pt x="8149" y="762"/>
                    <a:pt x="10244" y="953"/>
                    <a:pt x="4529" y="1619"/>
                  </a:cubicBezTo>
                  <a:cubicBezTo>
                    <a:pt x="3767" y="1334"/>
                    <a:pt x="3291" y="762"/>
                    <a:pt x="2815" y="0"/>
                  </a:cubicBezTo>
                  <a:cubicBezTo>
                    <a:pt x="-4710" y="4096"/>
                    <a:pt x="4720" y="6763"/>
                    <a:pt x="9387" y="9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5" name="Freeform: Shape 1850">
              <a:extLst>
                <a:ext uri="{FF2B5EF4-FFF2-40B4-BE49-F238E27FC236}">
                  <a16:creationId xmlns:a16="http://schemas.microsoft.com/office/drawing/2014/main" id="{85820EAB-A7E2-43CC-9DE6-DC6FD46F3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634" y="4234968"/>
              <a:ext cx="9525" cy="9525"/>
            </a:xfrm>
            <a:custGeom>
              <a:avLst/>
              <a:gdLst>
                <a:gd name="T0" fmla="*/ 97 w 9525"/>
                <a:gd name="T1" fmla="*/ 2514 h 9525"/>
                <a:gd name="T2" fmla="*/ 10479 w 9525"/>
                <a:gd name="T3" fmla="*/ 11182 h 9525"/>
                <a:gd name="T4" fmla="*/ 11050 w 9525"/>
                <a:gd name="T5" fmla="*/ 3371 h 9525"/>
                <a:gd name="T6" fmla="*/ 97 w 9525"/>
                <a:gd name="T7" fmla="*/ 25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" y="2514"/>
                  </a:moveTo>
                  <a:cubicBezTo>
                    <a:pt x="4954" y="4324"/>
                    <a:pt x="6097" y="8896"/>
                    <a:pt x="10479" y="11182"/>
                  </a:cubicBezTo>
                  <a:cubicBezTo>
                    <a:pt x="10669" y="8610"/>
                    <a:pt x="10860" y="5943"/>
                    <a:pt x="11050" y="3371"/>
                  </a:cubicBezTo>
                  <a:cubicBezTo>
                    <a:pt x="8288" y="2895"/>
                    <a:pt x="-1047" y="-3391"/>
                    <a:pt x="97" y="25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6" name="Freeform: Shape 1851">
              <a:extLst>
                <a:ext uri="{FF2B5EF4-FFF2-40B4-BE49-F238E27FC236}">
                  <a16:creationId xmlns:a16="http://schemas.microsoft.com/office/drawing/2014/main" id="{A4E69DFA-0F40-4052-9A3D-E024C8EF1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491" y="4204240"/>
              <a:ext cx="9525" cy="9525"/>
            </a:xfrm>
            <a:custGeom>
              <a:avLst/>
              <a:gdLst>
                <a:gd name="T0" fmla="*/ 12764 w 9525"/>
                <a:gd name="T1" fmla="*/ 79838550 h 9525"/>
                <a:gd name="T2" fmla="*/ 6001 w 9525"/>
                <a:gd name="T3" fmla="*/ 0 h 9525"/>
                <a:gd name="T4" fmla="*/ 0 w 9525"/>
                <a:gd name="T5" fmla="*/ 56245125 h 9525"/>
                <a:gd name="T6" fmla="*/ 12764 w 9525"/>
                <a:gd name="T7" fmla="*/ 7983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64" y="8382"/>
                  </a:moveTo>
                  <a:cubicBezTo>
                    <a:pt x="12002" y="4477"/>
                    <a:pt x="11811" y="191"/>
                    <a:pt x="6001" y="0"/>
                  </a:cubicBezTo>
                  <a:cubicBezTo>
                    <a:pt x="3429" y="1333"/>
                    <a:pt x="2000" y="3905"/>
                    <a:pt x="0" y="5905"/>
                  </a:cubicBezTo>
                  <a:cubicBezTo>
                    <a:pt x="4286" y="6763"/>
                    <a:pt x="6763" y="8954"/>
                    <a:pt x="12764" y="8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7" name="Freeform: Shape 1852">
              <a:extLst>
                <a:ext uri="{FF2B5EF4-FFF2-40B4-BE49-F238E27FC236}">
                  <a16:creationId xmlns:a16="http://schemas.microsoft.com/office/drawing/2014/main" id="{3BE1CB58-C1A6-4B5A-A4C8-14572999E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396" y="4156996"/>
              <a:ext cx="9525" cy="9525"/>
            </a:xfrm>
            <a:custGeom>
              <a:avLst/>
              <a:gdLst>
                <a:gd name="T0" fmla="*/ 5905 w 9525"/>
                <a:gd name="T1" fmla="*/ 0 h 9525"/>
                <a:gd name="T2" fmla="*/ 0 w 9525"/>
                <a:gd name="T3" fmla="*/ 4286 h 9525"/>
                <a:gd name="T4" fmla="*/ 10668 w 9525"/>
                <a:gd name="T5" fmla="*/ 9811 h 9525"/>
                <a:gd name="T6" fmla="*/ 590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0"/>
                  </a:moveTo>
                  <a:cubicBezTo>
                    <a:pt x="6191" y="3620"/>
                    <a:pt x="476" y="1334"/>
                    <a:pt x="0" y="4286"/>
                  </a:cubicBezTo>
                  <a:cubicBezTo>
                    <a:pt x="3810" y="5906"/>
                    <a:pt x="5048" y="9430"/>
                    <a:pt x="10668" y="9811"/>
                  </a:cubicBezTo>
                  <a:cubicBezTo>
                    <a:pt x="10096" y="5810"/>
                    <a:pt x="7715" y="3048"/>
                    <a:pt x="5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8" name="Freeform: Shape 1853">
              <a:extLst>
                <a:ext uri="{FF2B5EF4-FFF2-40B4-BE49-F238E27FC236}">
                  <a16:creationId xmlns:a16="http://schemas.microsoft.com/office/drawing/2014/main" id="{0634187C-7290-4C76-AE6A-6865D8538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569" y="4260247"/>
              <a:ext cx="9525" cy="9525"/>
            </a:xfrm>
            <a:custGeom>
              <a:avLst/>
              <a:gdLst>
                <a:gd name="T0" fmla="*/ 3790950 w 9525"/>
                <a:gd name="T1" fmla="*/ 0 h 9525"/>
                <a:gd name="T2" fmla="*/ 68199000 w 9525"/>
                <a:gd name="T3" fmla="*/ 79838550 h 9525"/>
                <a:gd name="T4" fmla="*/ 3790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" y="0"/>
                  </a:moveTo>
                  <a:cubicBezTo>
                    <a:pt x="-745" y="5334"/>
                    <a:pt x="302" y="8954"/>
                    <a:pt x="7160" y="8382"/>
                  </a:cubicBezTo>
                  <a:cubicBezTo>
                    <a:pt x="7542" y="3619"/>
                    <a:pt x="4398" y="1524"/>
                    <a:pt x="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49" name="Freeform: Shape 1854">
              <a:extLst>
                <a:ext uri="{FF2B5EF4-FFF2-40B4-BE49-F238E27FC236}">
                  <a16:creationId xmlns:a16="http://schemas.microsoft.com/office/drawing/2014/main" id="{A832057D-9CD3-4F51-A897-2BD32F71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468" y="4244560"/>
              <a:ext cx="9525" cy="9525"/>
            </a:xfrm>
            <a:custGeom>
              <a:avLst/>
              <a:gdLst>
                <a:gd name="T0" fmla="*/ 9689 w 9525"/>
                <a:gd name="T1" fmla="*/ 9591 h 9525"/>
                <a:gd name="T2" fmla="*/ 6260 w 9525"/>
                <a:gd name="T3" fmla="*/ 6162 h 9525"/>
                <a:gd name="T4" fmla="*/ 8547 w 9525"/>
                <a:gd name="T5" fmla="*/ 66 h 9525"/>
                <a:gd name="T6" fmla="*/ 546 w 9525"/>
                <a:gd name="T7" fmla="*/ 8924 h 9525"/>
                <a:gd name="T8" fmla="*/ 9689 w 9525"/>
                <a:gd name="T9" fmla="*/ 95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689" y="9591"/>
                  </a:moveTo>
                  <a:cubicBezTo>
                    <a:pt x="7689" y="9115"/>
                    <a:pt x="6927" y="7686"/>
                    <a:pt x="6260" y="6162"/>
                  </a:cubicBezTo>
                  <a:cubicBezTo>
                    <a:pt x="6070" y="3209"/>
                    <a:pt x="8642" y="2828"/>
                    <a:pt x="8547" y="66"/>
                  </a:cubicBezTo>
                  <a:cubicBezTo>
                    <a:pt x="-502" y="-505"/>
                    <a:pt x="-693" y="2638"/>
                    <a:pt x="546" y="8924"/>
                  </a:cubicBezTo>
                  <a:cubicBezTo>
                    <a:pt x="5213" y="7305"/>
                    <a:pt x="7784" y="14163"/>
                    <a:pt x="9689" y="95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0" name="Freeform: Shape 1855">
              <a:extLst>
                <a:ext uri="{FF2B5EF4-FFF2-40B4-BE49-F238E27FC236}">
                  <a16:creationId xmlns:a16="http://schemas.microsoft.com/office/drawing/2014/main" id="{9838CF3F-1476-4F14-AC03-A9CFE6151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346" y="4137059"/>
              <a:ext cx="9525" cy="9525"/>
            </a:xfrm>
            <a:custGeom>
              <a:avLst/>
              <a:gdLst>
                <a:gd name="T0" fmla="*/ 86191725 w 9525"/>
                <a:gd name="T1" fmla="*/ 61074300 h 9525"/>
                <a:gd name="T2" fmla="*/ 9525 w 9525"/>
                <a:gd name="T3" fmla="*/ 39300150 h 9525"/>
                <a:gd name="T4" fmla="*/ 86191725 w 9525"/>
                <a:gd name="T5" fmla="*/ 6107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6412"/>
                  </a:moveTo>
                  <a:cubicBezTo>
                    <a:pt x="10478" y="887"/>
                    <a:pt x="-95" y="-3590"/>
                    <a:pt x="1" y="4126"/>
                  </a:cubicBezTo>
                  <a:cubicBezTo>
                    <a:pt x="4477" y="3840"/>
                    <a:pt x="3715" y="7364"/>
                    <a:pt x="9049" y="6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1" name="Freeform: Shape 1856">
              <a:extLst>
                <a:ext uri="{FF2B5EF4-FFF2-40B4-BE49-F238E27FC236}">
                  <a16:creationId xmlns:a16="http://schemas.microsoft.com/office/drawing/2014/main" id="{B575E8E4-CD59-4A9F-923D-6CD5C291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389" y="4409114"/>
              <a:ext cx="9525" cy="9525"/>
            </a:xfrm>
            <a:custGeom>
              <a:avLst/>
              <a:gdLst>
                <a:gd name="T0" fmla="*/ 13430 w 9525"/>
                <a:gd name="T1" fmla="*/ 8 h 9525"/>
                <a:gd name="T2" fmla="*/ 0 w 9525"/>
                <a:gd name="T3" fmla="*/ 6962 h 9525"/>
                <a:gd name="T4" fmla="*/ 10573 w 9525"/>
                <a:gd name="T5" fmla="*/ 14010 h 9525"/>
                <a:gd name="T6" fmla="*/ 13430 w 9525"/>
                <a:gd name="T7" fmla="*/ 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430" y="8"/>
                  </a:moveTo>
                  <a:cubicBezTo>
                    <a:pt x="6477" y="-182"/>
                    <a:pt x="2667" y="2866"/>
                    <a:pt x="0" y="6962"/>
                  </a:cubicBezTo>
                  <a:cubicBezTo>
                    <a:pt x="5334" y="8009"/>
                    <a:pt x="7144" y="11629"/>
                    <a:pt x="10573" y="14010"/>
                  </a:cubicBezTo>
                  <a:cubicBezTo>
                    <a:pt x="7239" y="8009"/>
                    <a:pt x="10954" y="4581"/>
                    <a:pt x="134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2" name="Freeform: Shape 1857">
              <a:extLst>
                <a:ext uri="{FF2B5EF4-FFF2-40B4-BE49-F238E27FC236}">
                  <a16:creationId xmlns:a16="http://schemas.microsoft.com/office/drawing/2014/main" id="{DD53A65C-0623-49F3-BFC1-B8F71F75C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017" y="4356163"/>
              <a:ext cx="9525" cy="9525"/>
            </a:xfrm>
            <a:custGeom>
              <a:avLst/>
              <a:gdLst>
                <a:gd name="T0" fmla="*/ 32118300 w 9525"/>
                <a:gd name="T1" fmla="*/ 76209525 h 9525"/>
                <a:gd name="T2" fmla="*/ 20326350 w 9525"/>
                <a:gd name="T3" fmla="*/ 0 h 9525"/>
                <a:gd name="T4" fmla="*/ 32118300 w 9525"/>
                <a:gd name="T5" fmla="*/ 7620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72" y="8001"/>
                  </a:moveTo>
                  <a:cubicBezTo>
                    <a:pt x="6039" y="6191"/>
                    <a:pt x="6801" y="571"/>
                    <a:pt x="2134" y="0"/>
                  </a:cubicBezTo>
                  <a:cubicBezTo>
                    <a:pt x="-533" y="1810"/>
                    <a:pt x="-1295" y="7429"/>
                    <a:pt x="3372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3" name="Freeform: Shape 1858">
              <a:extLst>
                <a:ext uri="{FF2B5EF4-FFF2-40B4-BE49-F238E27FC236}">
                  <a16:creationId xmlns:a16="http://schemas.microsoft.com/office/drawing/2014/main" id="{985E49BE-C4CE-4FE9-AE6E-34F56FA6C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402" y="4407789"/>
              <a:ext cx="9525" cy="9525"/>
            </a:xfrm>
            <a:custGeom>
              <a:avLst/>
              <a:gdLst>
                <a:gd name="T0" fmla="*/ 49320450 w 9525"/>
                <a:gd name="T1" fmla="*/ 77114400 h 9525"/>
                <a:gd name="T2" fmla="*/ 20288250 w 9525"/>
                <a:gd name="T3" fmla="*/ 0 h 9525"/>
                <a:gd name="T4" fmla="*/ 49320450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78" y="8096"/>
                  </a:moveTo>
                  <a:cubicBezTo>
                    <a:pt x="5749" y="4191"/>
                    <a:pt x="6130" y="476"/>
                    <a:pt x="2130" y="0"/>
                  </a:cubicBezTo>
                  <a:cubicBezTo>
                    <a:pt x="-1013" y="2096"/>
                    <a:pt x="-1204" y="8668"/>
                    <a:pt x="5178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4" name="Freeform: Shape 1859">
              <a:extLst>
                <a:ext uri="{FF2B5EF4-FFF2-40B4-BE49-F238E27FC236}">
                  <a16:creationId xmlns:a16="http://schemas.microsoft.com/office/drawing/2014/main" id="{6D8FCD2C-CA78-41DB-BE67-14B9D823A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293" y="4172493"/>
              <a:ext cx="9525" cy="9525"/>
            </a:xfrm>
            <a:custGeom>
              <a:avLst/>
              <a:gdLst>
                <a:gd name="T0" fmla="*/ 9811 w 9525"/>
                <a:gd name="T1" fmla="*/ 4800600 h 9525"/>
                <a:gd name="T2" fmla="*/ 0 w 9525"/>
                <a:gd name="T3" fmla="*/ 72847200 h 9525"/>
                <a:gd name="T4" fmla="*/ 9811 w 9525"/>
                <a:gd name="T5" fmla="*/ 480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811" y="504"/>
                  </a:moveTo>
                  <a:cubicBezTo>
                    <a:pt x="1810" y="-1877"/>
                    <a:pt x="2858" y="4791"/>
                    <a:pt x="0" y="7648"/>
                  </a:cubicBezTo>
                  <a:cubicBezTo>
                    <a:pt x="7525" y="9458"/>
                    <a:pt x="9715" y="6029"/>
                    <a:pt x="9811" y="5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5" name="Freeform: Shape 1860">
              <a:extLst>
                <a:ext uri="{FF2B5EF4-FFF2-40B4-BE49-F238E27FC236}">
                  <a16:creationId xmlns:a16="http://schemas.microsoft.com/office/drawing/2014/main" id="{490E1315-41C6-4AD9-95C6-A0D9317AB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817" y="4228803"/>
              <a:ext cx="9525" cy="9525"/>
            </a:xfrm>
            <a:custGeom>
              <a:avLst/>
              <a:gdLst>
                <a:gd name="T0" fmla="*/ 5438775 w 9525"/>
                <a:gd name="T1" fmla="*/ 2828925 h 9525"/>
                <a:gd name="T2" fmla="*/ 0 w 9525"/>
                <a:gd name="T3" fmla="*/ 77228700 h 9525"/>
                <a:gd name="T4" fmla="*/ 53530500 w 9525"/>
                <a:gd name="T5" fmla="*/ 66332100 h 9525"/>
                <a:gd name="T6" fmla="*/ 5438775 w 9525"/>
                <a:gd name="T7" fmla="*/ 2828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1" y="297"/>
                  </a:moveTo>
                  <a:cubicBezTo>
                    <a:pt x="381" y="2869"/>
                    <a:pt x="191" y="5536"/>
                    <a:pt x="0" y="8108"/>
                  </a:cubicBezTo>
                  <a:cubicBezTo>
                    <a:pt x="2191" y="8012"/>
                    <a:pt x="5239" y="8774"/>
                    <a:pt x="5620" y="6964"/>
                  </a:cubicBezTo>
                  <a:cubicBezTo>
                    <a:pt x="762" y="7060"/>
                    <a:pt x="8001" y="-1703"/>
                    <a:pt x="571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6" name="Freeform: Shape 1861">
              <a:extLst>
                <a:ext uri="{FF2B5EF4-FFF2-40B4-BE49-F238E27FC236}">
                  <a16:creationId xmlns:a16="http://schemas.microsoft.com/office/drawing/2014/main" id="{7BA55A96-F989-403F-A973-50E1551C8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285" y="4320064"/>
              <a:ext cx="9525" cy="9525"/>
            </a:xfrm>
            <a:custGeom>
              <a:avLst/>
              <a:gdLst>
                <a:gd name="T0" fmla="*/ 23193375 w 9525"/>
                <a:gd name="T1" fmla="*/ 0 h 9525"/>
                <a:gd name="T2" fmla="*/ 514350 w 9525"/>
                <a:gd name="T3" fmla="*/ 73485375 h 9525"/>
                <a:gd name="T4" fmla="*/ 2319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5" y="0"/>
                  </a:moveTo>
                  <a:cubicBezTo>
                    <a:pt x="3673" y="4477"/>
                    <a:pt x="-518" y="3905"/>
                    <a:pt x="54" y="7715"/>
                  </a:cubicBezTo>
                  <a:cubicBezTo>
                    <a:pt x="6626" y="9620"/>
                    <a:pt x="7864" y="476"/>
                    <a:pt x="2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7" name="Freeform: Shape 1862">
              <a:extLst>
                <a:ext uri="{FF2B5EF4-FFF2-40B4-BE49-F238E27FC236}">
                  <a16:creationId xmlns:a16="http://schemas.microsoft.com/office/drawing/2014/main" id="{09E623A1-8E7D-4147-B8F6-5A6D61FF2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164" y="4307597"/>
              <a:ext cx="9525" cy="9525"/>
            </a:xfrm>
            <a:custGeom>
              <a:avLst/>
              <a:gdLst>
                <a:gd name="T0" fmla="*/ 3933825 w 9525"/>
                <a:gd name="T1" fmla="*/ 8752 h 9525"/>
                <a:gd name="T2" fmla="*/ 72885300 w 9525"/>
                <a:gd name="T3" fmla="*/ 10848 h 9525"/>
                <a:gd name="T4" fmla="*/ 10287000 w 9525"/>
                <a:gd name="T5" fmla="*/ 942 h 9525"/>
                <a:gd name="T6" fmla="*/ 3933825 w 9525"/>
                <a:gd name="T7" fmla="*/ 875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3" y="8752"/>
                  </a:moveTo>
                  <a:cubicBezTo>
                    <a:pt x="3842" y="8657"/>
                    <a:pt x="4318" y="10848"/>
                    <a:pt x="7652" y="10848"/>
                  </a:cubicBezTo>
                  <a:cubicBezTo>
                    <a:pt x="4318" y="9324"/>
                    <a:pt x="5842" y="-3535"/>
                    <a:pt x="1080" y="942"/>
                  </a:cubicBezTo>
                  <a:cubicBezTo>
                    <a:pt x="5080" y="1418"/>
                    <a:pt x="-1682" y="4656"/>
                    <a:pt x="413" y="87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8" name="Freeform: Shape 1863">
              <a:extLst>
                <a:ext uri="{FF2B5EF4-FFF2-40B4-BE49-F238E27FC236}">
                  <a16:creationId xmlns:a16="http://schemas.microsoft.com/office/drawing/2014/main" id="{AD513424-4F6D-4C8D-8CB2-F77019905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83" y="4373880"/>
              <a:ext cx="9525" cy="9525"/>
            </a:xfrm>
            <a:custGeom>
              <a:avLst/>
              <a:gdLst>
                <a:gd name="T0" fmla="*/ 8315325 w 9525"/>
                <a:gd name="T1" fmla="*/ 0 h 9525"/>
                <a:gd name="T2" fmla="*/ 89058750 w 9525"/>
                <a:gd name="T3" fmla="*/ 10096 h 9525"/>
                <a:gd name="T4" fmla="*/ 83153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73" y="0"/>
                  </a:moveTo>
                  <a:cubicBezTo>
                    <a:pt x="-1794" y="2667"/>
                    <a:pt x="1825" y="10287"/>
                    <a:pt x="9350" y="10096"/>
                  </a:cubicBezTo>
                  <a:cubicBezTo>
                    <a:pt x="9064" y="4763"/>
                    <a:pt x="4302" y="2857"/>
                    <a:pt x="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59" name="Freeform: Shape 1864">
              <a:extLst>
                <a:ext uri="{FF2B5EF4-FFF2-40B4-BE49-F238E27FC236}">
                  <a16:creationId xmlns:a16="http://schemas.microsoft.com/office/drawing/2014/main" id="{8EBF32AD-1148-4AC6-9F22-89FBAA6D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001" y="4250722"/>
              <a:ext cx="9525" cy="9525"/>
            </a:xfrm>
            <a:custGeom>
              <a:avLst/>
              <a:gdLst>
                <a:gd name="T0" fmla="*/ 13337 w 9525"/>
                <a:gd name="T1" fmla="*/ 68046600 h 9525"/>
                <a:gd name="T2" fmla="*/ 955 w 9525"/>
                <a:gd name="T3" fmla="*/ 0 h 9525"/>
                <a:gd name="T4" fmla="*/ 13337 w 9525"/>
                <a:gd name="T5" fmla="*/ 68046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7" y="7144"/>
                  </a:moveTo>
                  <a:cubicBezTo>
                    <a:pt x="8765" y="5048"/>
                    <a:pt x="4669" y="2667"/>
                    <a:pt x="955" y="0"/>
                  </a:cubicBezTo>
                  <a:cubicBezTo>
                    <a:pt x="-3522" y="7810"/>
                    <a:pt x="8956" y="10763"/>
                    <a:pt x="13337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0" name="Freeform: Shape 1865">
              <a:extLst>
                <a:ext uri="{FF2B5EF4-FFF2-40B4-BE49-F238E27FC236}">
                  <a16:creationId xmlns:a16="http://schemas.microsoft.com/office/drawing/2014/main" id="{23AEF9D7-5E8E-4AFA-9DE3-55374BD12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336" y="4302062"/>
              <a:ext cx="9525" cy="9525"/>
            </a:xfrm>
            <a:custGeom>
              <a:avLst/>
              <a:gdLst>
                <a:gd name="T0" fmla="*/ 0 w 9525"/>
                <a:gd name="T1" fmla="*/ 6096 h 9525"/>
                <a:gd name="T2" fmla="*/ 12382 w 9525"/>
                <a:gd name="T3" fmla="*/ 13335 h 9525"/>
                <a:gd name="T4" fmla="*/ 16383 w 9525"/>
                <a:gd name="T5" fmla="*/ 8858 h 9525"/>
                <a:gd name="T6" fmla="*/ 11430 w 9525"/>
                <a:gd name="T7" fmla="*/ 571 h 9525"/>
                <a:gd name="T8" fmla="*/ 4096 w 9525"/>
                <a:gd name="T9" fmla="*/ 0 h 9525"/>
                <a:gd name="T10" fmla="*/ 0 w 9525"/>
                <a:gd name="T11" fmla="*/ 609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9334" y="2286"/>
                    <a:pt x="-286" y="13335"/>
                    <a:pt x="12382" y="13335"/>
                  </a:cubicBezTo>
                  <a:cubicBezTo>
                    <a:pt x="13049" y="11144"/>
                    <a:pt x="15621" y="10858"/>
                    <a:pt x="16383" y="8858"/>
                  </a:cubicBezTo>
                  <a:cubicBezTo>
                    <a:pt x="11716" y="8287"/>
                    <a:pt x="13906" y="2857"/>
                    <a:pt x="11430" y="571"/>
                  </a:cubicBezTo>
                  <a:cubicBezTo>
                    <a:pt x="6382" y="0"/>
                    <a:pt x="7525" y="2953"/>
                    <a:pt x="4096" y="0"/>
                  </a:cubicBezTo>
                  <a:cubicBezTo>
                    <a:pt x="3048" y="2381"/>
                    <a:pt x="1143" y="3905"/>
                    <a:pt x="0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1" name="Freeform: Shape 1866">
              <a:extLst>
                <a:ext uri="{FF2B5EF4-FFF2-40B4-BE49-F238E27FC236}">
                  <a16:creationId xmlns:a16="http://schemas.microsoft.com/office/drawing/2014/main" id="{81E57B80-A3C8-416D-BD0A-7CBC29563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478" y="4373204"/>
              <a:ext cx="9525" cy="9525"/>
            </a:xfrm>
            <a:custGeom>
              <a:avLst/>
              <a:gdLst>
                <a:gd name="T0" fmla="*/ 12287 w 9525"/>
                <a:gd name="T1" fmla="*/ 9630 h 9525"/>
                <a:gd name="T2" fmla="*/ 14573 w 9525"/>
                <a:gd name="T3" fmla="*/ 5058 h 9525"/>
                <a:gd name="T4" fmla="*/ 0 w 9525"/>
                <a:gd name="T5" fmla="*/ 2391 h 9525"/>
                <a:gd name="T6" fmla="*/ 12287 w 9525"/>
                <a:gd name="T7" fmla="*/ 963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287" y="9630"/>
                  </a:moveTo>
                  <a:cubicBezTo>
                    <a:pt x="12383" y="7439"/>
                    <a:pt x="13430" y="6296"/>
                    <a:pt x="14573" y="5058"/>
                  </a:cubicBezTo>
                  <a:cubicBezTo>
                    <a:pt x="5144" y="7439"/>
                    <a:pt x="4191" y="-5039"/>
                    <a:pt x="0" y="2391"/>
                  </a:cubicBezTo>
                  <a:cubicBezTo>
                    <a:pt x="6477" y="3058"/>
                    <a:pt x="4477" y="9916"/>
                    <a:pt x="12287" y="9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2" name="Freeform: Shape 1867">
              <a:extLst>
                <a:ext uri="{FF2B5EF4-FFF2-40B4-BE49-F238E27FC236}">
                  <a16:creationId xmlns:a16="http://schemas.microsoft.com/office/drawing/2014/main" id="{D9CE516E-B000-4D8E-8E7C-5990674E1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08" y="4340243"/>
              <a:ext cx="9525" cy="9525"/>
            </a:xfrm>
            <a:custGeom>
              <a:avLst/>
              <a:gdLst>
                <a:gd name="T0" fmla="*/ 714375 w 9525"/>
                <a:gd name="T1" fmla="*/ 40957500 h 9525"/>
                <a:gd name="T2" fmla="*/ 70570725 w 9525"/>
                <a:gd name="T3" fmla="*/ 46396275 h 9525"/>
                <a:gd name="T4" fmla="*/ 714375 w 9525"/>
                <a:gd name="T5" fmla="*/ 40957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5" y="4300"/>
                  </a:moveTo>
                  <a:cubicBezTo>
                    <a:pt x="5124" y="4491"/>
                    <a:pt x="3599" y="7158"/>
                    <a:pt x="7409" y="4871"/>
                  </a:cubicBezTo>
                  <a:cubicBezTo>
                    <a:pt x="9314" y="-1129"/>
                    <a:pt x="-972" y="-1891"/>
                    <a:pt x="75" y="4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3" name="Freeform: Shape 1868">
              <a:extLst>
                <a:ext uri="{FF2B5EF4-FFF2-40B4-BE49-F238E27FC236}">
                  <a16:creationId xmlns:a16="http://schemas.microsoft.com/office/drawing/2014/main" id="{126CAC7D-E29A-494C-8DF3-E0A87A1E9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620" y="4485513"/>
              <a:ext cx="9525" cy="9525"/>
            </a:xfrm>
            <a:custGeom>
              <a:avLst/>
              <a:gdLst>
                <a:gd name="T0" fmla="*/ 0 w 9525"/>
                <a:gd name="T1" fmla="*/ 59874150 h 9525"/>
                <a:gd name="T2" fmla="*/ 88915875 w 9525"/>
                <a:gd name="T3" fmla="*/ 51711225 h 9525"/>
                <a:gd name="T4" fmla="*/ 4533900 w 9525"/>
                <a:gd name="T5" fmla="*/ 0 h 9525"/>
                <a:gd name="T6" fmla="*/ 0 w 9525"/>
                <a:gd name="T7" fmla="*/ 59874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2762" y="5620"/>
                    <a:pt x="9335" y="8858"/>
                    <a:pt x="9335" y="5429"/>
                  </a:cubicBezTo>
                  <a:cubicBezTo>
                    <a:pt x="5620" y="4191"/>
                    <a:pt x="3620" y="1714"/>
                    <a:pt x="476" y="0"/>
                  </a:cubicBezTo>
                  <a:cubicBezTo>
                    <a:pt x="0" y="4286"/>
                    <a:pt x="3238" y="3334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4" name="Freeform: Shape 1869">
              <a:extLst>
                <a:ext uri="{FF2B5EF4-FFF2-40B4-BE49-F238E27FC236}">
                  <a16:creationId xmlns:a16="http://schemas.microsoft.com/office/drawing/2014/main" id="{E8925F9D-A53A-46FE-A1DD-A1325336E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726" y="4424172"/>
              <a:ext cx="9525" cy="9525"/>
            </a:xfrm>
            <a:custGeom>
              <a:avLst/>
              <a:gdLst>
                <a:gd name="T0" fmla="*/ 67494150 w 9525"/>
                <a:gd name="T1" fmla="*/ 49901475 h 9525"/>
                <a:gd name="T2" fmla="*/ 71123175 w 9525"/>
                <a:gd name="T3" fmla="*/ 5438775 h 9525"/>
                <a:gd name="T4" fmla="*/ 1257300 w 9525"/>
                <a:gd name="T5" fmla="*/ 0 h 9525"/>
                <a:gd name="T6" fmla="*/ 67494150 w 9525"/>
                <a:gd name="T7" fmla="*/ 4990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86" y="5239"/>
                  </a:moveTo>
                  <a:cubicBezTo>
                    <a:pt x="7181" y="3715"/>
                    <a:pt x="7276" y="2096"/>
                    <a:pt x="7467" y="571"/>
                  </a:cubicBezTo>
                  <a:cubicBezTo>
                    <a:pt x="4990" y="381"/>
                    <a:pt x="2514" y="190"/>
                    <a:pt x="132" y="0"/>
                  </a:cubicBezTo>
                  <a:cubicBezTo>
                    <a:pt x="-820" y="4096"/>
                    <a:pt x="3561" y="4381"/>
                    <a:pt x="7086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5" name="Freeform: Shape 1870">
              <a:extLst>
                <a:ext uri="{FF2B5EF4-FFF2-40B4-BE49-F238E27FC236}">
                  <a16:creationId xmlns:a16="http://schemas.microsoft.com/office/drawing/2014/main" id="{BDA0A862-1D85-4C39-8FF9-B5682CEE9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001" y="4330383"/>
              <a:ext cx="9525" cy="9525"/>
            </a:xfrm>
            <a:custGeom>
              <a:avLst/>
              <a:gdLst>
                <a:gd name="T0" fmla="*/ 82562700 w 9525"/>
                <a:gd name="T1" fmla="*/ 75904725 h 9525"/>
                <a:gd name="T2" fmla="*/ 0 w 9525"/>
                <a:gd name="T3" fmla="*/ 9677400 h 9525"/>
                <a:gd name="T4" fmla="*/ 825627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7969"/>
                  </a:moveTo>
                  <a:cubicBezTo>
                    <a:pt x="11144" y="2540"/>
                    <a:pt x="2381" y="-2127"/>
                    <a:pt x="0" y="1016"/>
                  </a:cubicBezTo>
                  <a:cubicBezTo>
                    <a:pt x="5048" y="1683"/>
                    <a:pt x="1715" y="8731"/>
                    <a:pt x="866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6" name="Freeform: Shape 1871">
              <a:extLst>
                <a:ext uri="{FF2B5EF4-FFF2-40B4-BE49-F238E27FC236}">
                  <a16:creationId xmlns:a16="http://schemas.microsoft.com/office/drawing/2014/main" id="{3776FF89-5B9F-4182-9621-174F49DD1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83" y="4480274"/>
              <a:ext cx="9525" cy="9525"/>
            </a:xfrm>
            <a:custGeom>
              <a:avLst/>
              <a:gdLst>
                <a:gd name="T0" fmla="*/ 49596675 w 9525"/>
                <a:gd name="T1" fmla="*/ 77114400 h 9525"/>
                <a:gd name="T2" fmla="*/ 20564475 w 9525"/>
                <a:gd name="T3" fmla="*/ 0 h 9525"/>
                <a:gd name="T4" fmla="*/ 49596675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07" y="8096"/>
                  </a:moveTo>
                  <a:cubicBezTo>
                    <a:pt x="5779" y="4191"/>
                    <a:pt x="4731" y="1524"/>
                    <a:pt x="2159" y="0"/>
                  </a:cubicBezTo>
                  <a:cubicBezTo>
                    <a:pt x="-984" y="2096"/>
                    <a:pt x="-1270" y="8763"/>
                    <a:pt x="5207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7" name="Freeform: Shape 1872">
              <a:extLst>
                <a:ext uri="{FF2B5EF4-FFF2-40B4-BE49-F238E27FC236}">
                  <a16:creationId xmlns:a16="http://schemas.microsoft.com/office/drawing/2014/main" id="{D3368F4A-21C5-416F-A78E-B41A826B5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713" y="4451315"/>
              <a:ext cx="9525" cy="9525"/>
            </a:xfrm>
            <a:custGeom>
              <a:avLst/>
              <a:gdLst>
                <a:gd name="T0" fmla="*/ 0 w 9525"/>
                <a:gd name="T1" fmla="*/ 72609075 h 9525"/>
                <a:gd name="T2" fmla="*/ 58064400 w 9525"/>
                <a:gd name="T3" fmla="*/ 1847850 h 9525"/>
                <a:gd name="T4" fmla="*/ 0 w 9525"/>
                <a:gd name="T5" fmla="*/ 72609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23"/>
                  </a:moveTo>
                  <a:cubicBezTo>
                    <a:pt x="5524" y="8576"/>
                    <a:pt x="4191" y="2766"/>
                    <a:pt x="6096" y="194"/>
                  </a:cubicBezTo>
                  <a:cubicBezTo>
                    <a:pt x="476" y="-949"/>
                    <a:pt x="0" y="3147"/>
                    <a:pt x="0" y="7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8" name="Freeform: Shape 1873">
              <a:extLst>
                <a:ext uri="{FF2B5EF4-FFF2-40B4-BE49-F238E27FC236}">
                  <a16:creationId xmlns:a16="http://schemas.microsoft.com/office/drawing/2014/main" id="{C6BBDB9D-5853-47EE-A8E0-0FC5651FC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187" y="4436224"/>
              <a:ext cx="9525" cy="9525"/>
            </a:xfrm>
            <a:custGeom>
              <a:avLst/>
              <a:gdLst>
                <a:gd name="T0" fmla="*/ 762 w 9525"/>
                <a:gd name="T1" fmla="*/ 997 h 9525"/>
                <a:gd name="T2" fmla="*/ 0 w 9525"/>
                <a:gd name="T3" fmla="*/ 11951 h 9525"/>
                <a:gd name="T4" fmla="*/ 8001 w 9525"/>
                <a:gd name="T5" fmla="*/ 3092 h 9525"/>
                <a:gd name="T6" fmla="*/ 10001 w 9525"/>
                <a:gd name="T7" fmla="*/ 1664 h 9525"/>
                <a:gd name="T8" fmla="*/ 762 w 9525"/>
                <a:gd name="T9" fmla="*/ 99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" y="997"/>
                  </a:moveTo>
                  <a:cubicBezTo>
                    <a:pt x="2858" y="6141"/>
                    <a:pt x="762" y="6236"/>
                    <a:pt x="0" y="11951"/>
                  </a:cubicBezTo>
                  <a:cubicBezTo>
                    <a:pt x="8287" y="14522"/>
                    <a:pt x="3524" y="4140"/>
                    <a:pt x="8001" y="3092"/>
                  </a:cubicBezTo>
                  <a:cubicBezTo>
                    <a:pt x="9144" y="3092"/>
                    <a:pt x="10192" y="3092"/>
                    <a:pt x="10001" y="1664"/>
                  </a:cubicBezTo>
                  <a:cubicBezTo>
                    <a:pt x="4000" y="2140"/>
                    <a:pt x="4477" y="-1765"/>
                    <a:pt x="762" y="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69" name="Freeform: Shape 1874">
              <a:extLst>
                <a:ext uri="{FF2B5EF4-FFF2-40B4-BE49-F238E27FC236}">
                  <a16:creationId xmlns:a16="http://schemas.microsoft.com/office/drawing/2014/main" id="{3F4B203B-8A45-4445-B550-B1091B9CD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664" y="3482340"/>
              <a:ext cx="9525" cy="9525"/>
            </a:xfrm>
            <a:custGeom>
              <a:avLst/>
              <a:gdLst>
                <a:gd name="T0" fmla="*/ 10192 w 9525"/>
                <a:gd name="T1" fmla="*/ 11811 h 9525"/>
                <a:gd name="T2" fmla="*/ 0 w 9525"/>
                <a:gd name="T3" fmla="*/ 0 h 9525"/>
                <a:gd name="T4" fmla="*/ 10192 w 9525"/>
                <a:gd name="T5" fmla="*/ 11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92" y="11811"/>
                  </a:moveTo>
                  <a:cubicBezTo>
                    <a:pt x="12192" y="3905"/>
                    <a:pt x="7049" y="1238"/>
                    <a:pt x="0" y="0"/>
                  </a:cubicBezTo>
                  <a:cubicBezTo>
                    <a:pt x="953" y="5810"/>
                    <a:pt x="3524" y="10287"/>
                    <a:pt x="10192" y="11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0" name="Freeform: Shape 1875">
              <a:extLst>
                <a:ext uri="{FF2B5EF4-FFF2-40B4-BE49-F238E27FC236}">
                  <a16:creationId xmlns:a16="http://schemas.microsoft.com/office/drawing/2014/main" id="{5B917A22-C696-48BB-8E7A-E5C48EEBD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4925" y="3501200"/>
              <a:ext cx="9525" cy="9525"/>
            </a:xfrm>
            <a:custGeom>
              <a:avLst/>
              <a:gdLst>
                <a:gd name="T0" fmla="*/ 87325200 w 9525"/>
                <a:gd name="T1" fmla="*/ 51711225 h 9525"/>
                <a:gd name="T2" fmla="*/ 2952750 w 9525"/>
                <a:gd name="T3" fmla="*/ 0 h 9525"/>
                <a:gd name="T4" fmla="*/ 87325200 w 9525"/>
                <a:gd name="T5" fmla="*/ 517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68" y="5429"/>
                  </a:moveTo>
                  <a:cubicBezTo>
                    <a:pt x="10311" y="571"/>
                    <a:pt x="5644" y="95"/>
                    <a:pt x="310" y="0"/>
                  </a:cubicBezTo>
                  <a:cubicBezTo>
                    <a:pt x="-1881" y="5620"/>
                    <a:pt x="8216" y="2191"/>
                    <a:pt x="9168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1" name="Freeform: Shape 1876">
              <a:extLst>
                <a:ext uri="{FF2B5EF4-FFF2-40B4-BE49-F238E27FC236}">
                  <a16:creationId xmlns:a16="http://schemas.microsoft.com/office/drawing/2014/main" id="{99BF70B7-4FD0-412C-B036-D34FBEC2A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75" y="3560921"/>
              <a:ext cx="9525" cy="9525"/>
            </a:xfrm>
            <a:custGeom>
              <a:avLst/>
              <a:gdLst>
                <a:gd name="T0" fmla="*/ 20869275 w 9525"/>
                <a:gd name="T1" fmla="*/ 0 h 9525"/>
                <a:gd name="T2" fmla="*/ 0 w 9525"/>
                <a:gd name="T3" fmla="*/ 43548300 h 9525"/>
                <a:gd name="T4" fmla="*/ 88001475 w 9525"/>
                <a:gd name="T5" fmla="*/ 34470975 h 9525"/>
                <a:gd name="T6" fmla="*/ 208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0"/>
                  </a:moveTo>
                  <a:cubicBezTo>
                    <a:pt x="2096" y="2191"/>
                    <a:pt x="1048" y="3334"/>
                    <a:pt x="0" y="4572"/>
                  </a:cubicBezTo>
                  <a:cubicBezTo>
                    <a:pt x="2191" y="6858"/>
                    <a:pt x="8858" y="7715"/>
                    <a:pt x="9239" y="3619"/>
                  </a:cubicBezTo>
                  <a:cubicBezTo>
                    <a:pt x="3429" y="5048"/>
                    <a:pt x="5048" y="857"/>
                    <a:pt x="2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2" name="Freeform: Shape 1877">
              <a:extLst>
                <a:ext uri="{FF2B5EF4-FFF2-40B4-BE49-F238E27FC236}">
                  <a16:creationId xmlns:a16="http://schemas.microsoft.com/office/drawing/2014/main" id="{08CC9DD8-056E-43F6-B949-3BF360D8F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844" y="3544157"/>
              <a:ext cx="9525" cy="9525"/>
            </a:xfrm>
            <a:custGeom>
              <a:avLst/>
              <a:gdLst>
                <a:gd name="T0" fmla="*/ 3720 w 9525"/>
                <a:gd name="T1" fmla="*/ 10668 h 9525"/>
                <a:gd name="T2" fmla="*/ 18864 w 9525"/>
                <a:gd name="T3" fmla="*/ 5525 h 9525"/>
                <a:gd name="T4" fmla="*/ 8197 w 9525"/>
                <a:gd name="T5" fmla="*/ 0 h 9525"/>
                <a:gd name="T6" fmla="*/ 576 w 9525"/>
                <a:gd name="T7" fmla="*/ 4191 h 9525"/>
                <a:gd name="T8" fmla="*/ 3720 w 9525"/>
                <a:gd name="T9" fmla="*/ 1066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20" y="10668"/>
                  </a:moveTo>
                  <a:cubicBezTo>
                    <a:pt x="1243" y="1715"/>
                    <a:pt x="16197" y="13240"/>
                    <a:pt x="18864" y="5525"/>
                  </a:cubicBezTo>
                  <a:cubicBezTo>
                    <a:pt x="14102" y="4572"/>
                    <a:pt x="13721" y="476"/>
                    <a:pt x="8197" y="0"/>
                  </a:cubicBezTo>
                  <a:cubicBezTo>
                    <a:pt x="6768" y="4286"/>
                    <a:pt x="5625" y="1524"/>
                    <a:pt x="576" y="4191"/>
                  </a:cubicBezTo>
                  <a:cubicBezTo>
                    <a:pt x="-757" y="7239"/>
                    <a:pt x="196" y="15907"/>
                    <a:pt x="372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3" name="Freeform: Shape 1878">
              <a:extLst>
                <a:ext uri="{FF2B5EF4-FFF2-40B4-BE49-F238E27FC236}">
                  <a16:creationId xmlns:a16="http://schemas.microsoft.com/office/drawing/2014/main" id="{DE1D0A16-AB7D-4240-B2C2-993D87BB5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7221" y="3865817"/>
              <a:ext cx="9525" cy="9525"/>
            </a:xfrm>
            <a:custGeom>
              <a:avLst/>
              <a:gdLst>
                <a:gd name="T0" fmla="*/ 17240 w 9525"/>
                <a:gd name="T1" fmla="*/ 0 h 9525"/>
                <a:gd name="T2" fmla="*/ 4286 w 9525"/>
                <a:gd name="T3" fmla="*/ 667 h 9525"/>
                <a:gd name="T4" fmla="*/ 0 w 9525"/>
                <a:gd name="T5" fmla="*/ 8192 h 9525"/>
                <a:gd name="T6" fmla="*/ 18193 w 9525"/>
                <a:gd name="T7" fmla="*/ 11144 h 9525"/>
                <a:gd name="T8" fmla="*/ 1724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40" y="0"/>
                  </a:moveTo>
                  <a:cubicBezTo>
                    <a:pt x="11240" y="0"/>
                    <a:pt x="8477" y="8287"/>
                    <a:pt x="4286" y="667"/>
                  </a:cubicBezTo>
                  <a:cubicBezTo>
                    <a:pt x="3239" y="3620"/>
                    <a:pt x="0" y="4286"/>
                    <a:pt x="0" y="8192"/>
                  </a:cubicBezTo>
                  <a:cubicBezTo>
                    <a:pt x="5239" y="12763"/>
                    <a:pt x="9811" y="11144"/>
                    <a:pt x="18193" y="11144"/>
                  </a:cubicBezTo>
                  <a:cubicBezTo>
                    <a:pt x="18002" y="7429"/>
                    <a:pt x="15907" y="5048"/>
                    <a:pt x="17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4" name="Freeform: Shape 1879">
              <a:extLst>
                <a:ext uri="{FF2B5EF4-FFF2-40B4-BE49-F238E27FC236}">
                  <a16:creationId xmlns:a16="http://schemas.microsoft.com/office/drawing/2014/main" id="{53931A4D-A307-482A-A3A0-F8DFDFDC9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62" y="2989612"/>
              <a:ext cx="9525" cy="9525"/>
            </a:xfrm>
            <a:custGeom>
              <a:avLst/>
              <a:gdLst>
                <a:gd name="T0" fmla="*/ 20478750 w 9525"/>
                <a:gd name="T1" fmla="*/ 0 h 9525"/>
                <a:gd name="T2" fmla="*/ 63112650 w 9525"/>
                <a:gd name="T3" fmla="*/ 14478 h 9525"/>
                <a:gd name="T4" fmla="*/ 20478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50" y="0"/>
                  </a:moveTo>
                  <a:cubicBezTo>
                    <a:pt x="-137" y="4381"/>
                    <a:pt x="-2708" y="14669"/>
                    <a:pt x="6626" y="14478"/>
                  </a:cubicBezTo>
                  <a:cubicBezTo>
                    <a:pt x="1864" y="6477"/>
                    <a:pt x="5674" y="4477"/>
                    <a:pt x="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5" name="Freeform: Shape 1880">
              <a:extLst>
                <a:ext uri="{FF2B5EF4-FFF2-40B4-BE49-F238E27FC236}">
                  <a16:creationId xmlns:a16="http://schemas.microsoft.com/office/drawing/2014/main" id="{E46C1577-5755-464A-96D9-B7F1ECD3C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360" y="2677359"/>
              <a:ext cx="9525" cy="9525"/>
            </a:xfrm>
            <a:custGeom>
              <a:avLst/>
              <a:gdLst>
                <a:gd name="T0" fmla="*/ 0 w 9525"/>
                <a:gd name="T1" fmla="*/ 27441525 h 9525"/>
                <a:gd name="T2" fmla="*/ 68951475 w 9525"/>
                <a:gd name="T3" fmla="*/ 47396400 h 9525"/>
                <a:gd name="T4" fmla="*/ 72580500 w 9525"/>
                <a:gd name="T5" fmla="*/ 2943225 h 9525"/>
                <a:gd name="T6" fmla="*/ 0 w 9525"/>
                <a:gd name="T7" fmla="*/ 27441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881"/>
                  </a:moveTo>
                  <a:cubicBezTo>
                    <a:pt x="2476" y="3547"/>
                    <a:pt x="3334" y="5357"/>
                    <a:pt x="7239" y="4976"/>
                  </a:cubicBezTo>
                  <a:cubicBezTo>
                    <a:pt x="7334" y="3452"/>
                    <a:pt x="7429" y="1833"/>
                    <a:pt x="7620" y="309"/>
                  </a:cubicBezTo>
                  <a:cubicBezTo>
                    <a:pt x="3429" y="-453"/>
                    <a:pt x="667" y="118"/>
                    <a:pt x="0" y="28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6" name="Freeform: Shape 1881">
              <a:extLst>
                <a:ext uri="{FF2B5EF4-FFF2-40B4-BE49-F238E27FC236}">
                  <a16:creationId xmlns:a16="http://schemas.microsoft.com/office/drawing/2014/main" id="{2DF4513E-3A30-464B-849C-5959A90B5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549122"/>
              <a:ext cx="9525" cy="9525"/>
            </a:xfrm>
            <a:custGeom>
              <a:avLst/>
              <a:gdLst>
                <a:gd name="T0" fmla="*/ 12287 w 9525"/>
                <a:gd name="T1" fmla="*/ 9799 h 9525"/>
                <a:gd name="T2" fmla="*/ 0 w 9525"/>
                <a:gd name="T3" fmla="*/ 1036 h 9525"/>
                <a:gd name="T4" fmla="*/ 12287 w 9525"/>
                <a:gd name="T5" fmla="*/ 97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287" y="9799"/>
                  </a:moveTo>
                  <a:cubicBezTo>
                    <a:pt x="15240" y="1893"/>
                    <a:pt x="5620" y="-2012"/>
                    <a:pt x="0" y="1036"/>
                  </a:cubicBezTo>
                  <a:cubicBezTo>
                    <a:pt x="0" y="7036"/>
                    <a:pt x="8001" y="7132"/>
                    <a:pt x="12287" y="97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7" name="Freeform: Shape 1882">
              <a:extLst>
                <a:ext uri="{FF2B5EF4-FFF2-40B4-BE49-F238E27FC236}">
                  <a16:creationId xmlns:a16="http://schemas.microsoft.com/office/drawing/2014/main" id="{19217665-BA32-4672-9428-CA7D34E2E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87" y="2356675"/>
              <a:ext cx="9525" cy="9525"/>
            </a:xfrm>
            <a:custGeom>
              <a:avLst/>
              <a:gdLst>
                <a:gd name="T0" fmla="*/ 1847 w 9525"/>
                <a:gd name="T1" fmla="*/ 0 h 9525"/>
                <a:gd name="T2" fmla="*/ 2799 w 9525"/>
                <a:gd name="T3" fmla="*/ 11144 h 9525"/>
                <a:gd name="T4" fmla="*/ 14420 w 9525"/>
                <a:gd name="T5" fmla="*/ 4096 h 9525"/>
                <a:gd name="T6" fmla="*/ 1847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47" y="0"/>
                  </a:moveTo>
                  <a:cubicBezTo>
                    <a:pt x="-439" y="4382"/>
                    <a:pt x="-1106" y="7334"/>
                    <a:pt x="2799" y="11144"/>
                  </a:cubicBezTo>
                  <a:cubicBezTo>
                    <a:pt x="4418" y="6572"/>
                    <a:pt x="13562" y="9430"/>
                    <a:pt x="14420" y="4096"/>
                  </a:cubicBezTo>
                  <a:cubicBezTo>
                    <a:pt x="7847" y="6572"/>
                    <a:pt x="7657" y="1715"/>
                    <a:pt x="1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8" name="Freeform: Shape 1883">
              <a:extLst>
                <a:ext uri="{FF2B5EF4-FFF2-40B4-BE49-F238E27FC236}">
                  <a16:creationId xmlns:a16="http://schemas.microsoft.com/office/drawing/2014/main" id="{38CA715D-4B11-4080-9A21-76441EF8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064" y="3642511"/>
              <a:ext cx="9525" cy="9525"/>
            </a:xfrm>
            <a:custGeom>
              <a:avLst/>
              <a:gdLst>
                <a:gd name="T0" fmla="*/ 0 w 9525"/>
                <a:gd name="T1" fmla="*/ 54816375 h 9525"/>
                <a:gd name="T2" fmla="*/ 15145 w 9525"/>
                <a:gd name="T3" fmla="*/ 4914900 h 9525"/>
                <a:gd name="T4" fmla="*/ 0 w 9525"/>
                <a:gd name="T5" fmla="*/ 54816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55"/>
                  </a:moveTo>
                  <a:cubicBezTo>
                    <a:pt x="4572" y="3564"/>
                    <a:pt x="12287" y="4517"/>
                    <a:pt x="15145" y="516"/>
                  </a:cubicBezTo>
                  <a:cubicBezTo>
                    <a:pt x="6382" y="-1294"/>
                    <a:pt x="2858" y="1945"/>
                    <a:pt x="0" y="57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79" name="Freeform: Shape 1884">
              <a:extLst>
                <a:ext uri="{FF2B5EF4-FFF2-40B4-BE49-F238E27FC236}">
                  <a16:creationId xmlns:a16="http://schemas.microsoft.com/office/drawing/2014/main" id="{08BBA019-EF2D-4AF1-AF67-202E5BFB3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06" y="2683169"/>
              <a:ext cx="9525" cy="9525"/>
            </a:xfrm>
            <a:custGeom>
              <a:avLst/>
              <a:gdLst>
                <a:gd name="T0" fmla="*/ 14058 w 9525"/>
                <a:gd name="T1" fmla="*/ 29260800 h 9525"/>
                <a:gd name="T2" fmla="*/ 914 w 9525"/>
                <a:gd name="T3" fmla="*/ 50120550 h 9525"/>
                <a:gd name="T4" fmla="*/ 4723 w 9525"/>
                <a:gd name="T5" fmla="*/ 38328600 h 9525"/>
                <a:gd name="T6" fmla="*/ 14058 w 9525"/>
                <a:gd name="T7" fmla="*/ 2926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058" y="3072"/>
                  </a:moveTo>
                  <a:cubicBezTo>
                    <a:pt x="10819" y="-2072"/>
                    <a:pt x="-3754" y="-357"/>
                    <a:pt x="914" y="5262"/>
                  </a:cubicBezTo>
                  <a:cubicBezTo>
                    <a:pt x="1390" y="4024"/>
                    <a:pt x="2628" y="3643"/>
                    <a:pt x="4723" y="4024"/>
                  </a:cubicBezTo>
                  <a:cubicBezTo>
                    <a:pt x="4057" y="10882"/>
                    <a:pt x="13963" y="5834"/>
                    <a:pt x="14058" y="30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0" name="Freeform: Shape 1885">
              <a:extLst>
                <a:ext uri="{FF2B5EF4-FFF2-40B4-BE49-F238E27FC236}">
                  <a16:creationId xmlns:a16="http://schemas.microsoft.com/office/drawing/2014/main" id="{6B50BC14-891E-4DD4-B909-F19371CE3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73" y="2324576"/>
              <a:ext cx="9525" cy="9525"/>
            </a:xfrm>
            <a:custGeom>
              <a:avLst/>
              <a:gdLst>
                <a:gd name="T0" fmla="*/ 65351025 w 9525"/>
                <a:gd name="T1" fmla="*/ 65322450 h 9525"/>
                <a:gd name="T2" fmla="*/ 28575 w 9525"/>
                <a:gd name="T3" fmla="*/ 0 h 9525"/>
                <a:gd name="T4" fmla="*/ 65351025 w 9525"/>
                <a:gd name="T5" fmla="*/ 6532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861" y="6858"/>
                  </a:moveTo>
                  <a:cubicBezTo>
                    <a:pt x="8480" y="1715"/>
                    <a:pt x="4194" y="953"/>
                    <a:pt x="3" y="0"/>
                  </a:cubicBezTo>
                  <a:cubicBezTo>
                    <a:pt x="-92" y="4001"/>
                    <a:pt x="2194" y="6286"/>
                    <a:pt x="6861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1" name="Freeform: Shape 1886">
              <a:extLst>
                <a:ext uri="{FF2B5EF4-FFF2-40B4-BE49-F238E27FC236}">
                  <a16:creationId xmlns:a16="http://schemas.microsoft.com/office/drawing/2014/main" id="{04E15A5D-6998-4EC4-A7FB-558A5023F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635" y="3166015"/>
              <a:ext cx="9525" cy="9525"/>
            </a:xfrm>
            <a:custGeom>
              <a:avLst/>
              <a:gdLst>
                <a:gd name="T0" fmla="*/ 12386 w 9525"/>
                <a:gd name="T1" fmla="*/ 68951475 h 9525"/>
                <a:gd name="T2" fmla="*/ 3 w 9525"/>
                <a:gd name="T3" fmla="*/ 0 h 9525"/>
                <a:gd name="T4" fmla="*/ 12386 w 9525"/>
                <a:gd name="T5" fmla="*/ 6895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6" y="7239"/>
                  </a:moveTo>
                  <a:cubicBezTo>
                    <a:pt x="11624" y="-667"/>
                    <a:pt x="9147" y="1810"/>
                    <a:pt x="3" y="0"/>
                  </a:cubicBezTo>
                  <a:cubicBezTo>
                    <a:pt x="-187" y="5620"/>
                    <a:pt x="7909" y="5143"/>
                    <a:pt x="12386" y="7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2" name="Freeform: Shape 1887">
              <a:extLst>
                <a:ext uri="{FF2B5EF4-FFF2-40B4-BE49-F238E27FC236}">
                  <a16:creationId xmlns:a16="http://schemas.microsoft.com/office/drawing/2014/main" id="{05953812-0299-4D5E-91B1-5D96E6842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974" y="2829211"/>
              <a:ext cx="9525" cy="9525"/>
            </a:xfrm>
            <a:custGeom>
              <a:avLst/>
              <a:gdLst>
                <a:gd name="T0" fmla="*/ 12097 w 9525"/>
                <a:gd name="T1" fmla="*/ 9716 h 9525"/>
                <a:gd name="T2" fmla="*/ 12287 w 9525"/>
                <a:gd name="T3" fmla="*/ 9525 h 9525"/>
                <a:gd name="T4" fmla="*/ 13621 w 9525"/>
                <a:gd name="T5" fmla="*/ 11144 h 9525"/>
                <a:gd name="T6" fmla="*/ 12573 w 9525"/>
                <a:gd name="T7" fmla="*/ 2953 h 9525"/>
                <a:gd name="T8" fmla="*/ 9239 w 9525"/>
                <a:gd name="T9" fmla="*/ 0 h 9525"/>
                <a:gd name="T10" fmla="*/ 7620 w 9525"/>
                <a:gd name="T11" fmla="*/ 1810 h 9525"/>
                <a:gd name="T12" fmla="*/ 0 w 9525"/>
                <a:gd name="T13" fmla="*/ 6382 h 9525"/>
                <a:gd name="T14" fmla="*/ 4000 w 9525"/>
                <a:gd name="T15" fmla="*/ 6382 h 9525"/>
                <a:gd name="T16" fmla="*/ 3239 w 9525"/>
                <a:gd name="T17" fmla="*/ 7429 h 9525"/>
                <a:gd name="T18" fmla="*/ 12097 w 9525"/>
                <a:gd name="T19" fmla="*/ 9716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2097" y="9716"/>
                  </a:moveTo>
                  <a:cubicBezTo>
                    <a:pt x="12192" y="9620"/>
                    <a:pt x="12192" y="9525"/>
                    <a:pt x="12287" y="9525"/>
                  </a:cubicBezTo>
                  <a:cubicBezTo>
                    <a:pt x="12668" y="10001"/>
                    <a:pt x="13145" y="10573"/>
                    <a:pt x="13621" y="11144"/>
                  </a:cubicBezTo>
                  <a:cubicBezTo>
                    <a:pt x="17812" y="7525"/>
                    <a:pt x="16002" y="4572"/>
                    <a:pt x="12573" y="2953"/>
                  </a:cubicBezTo>
                  <a:cubicBezTo>
                    <a:pt x="11716" y="1715"/>
                    <a:pt x="10573" y="571"/>
                    <a:pt x="9239" y="0"/>
                  </a:cubicBezTo>
                  <a:cubicBezTo>
                    <a:pt x="8763" y="667"/>
                    <a:pt x="8096" y="1238"/>
                    <a:pt x="7620" y="1810"/>
                  </a:cubicBezTo>
                  <a:cubicBezTo>
                    <a:pt x="4191" y="1810"/>
                    <a:pt x="857" y="3048"/>
                    <a:pt x="0" y="6382"/>
                  </a:cubicBezTo>
                  <a:cubicBezTo>
                    <a:pt x="1619" y="6382"/>
                    <a:pt x="2858" y="6382"/>
                    <a:pt x="4000" y="6382"/>
                  </a:cubicBezTo>
                  <a:cubicBezTo>
                    <a:pt x="3810" y="6763"/>
                    <a:pt x="3429" y="7048"/>
                    <a:pt x="3239" y="7429"/>
                  </a:cubicBezTo>
                  <a:cubicBezTo>
                    <a:pt x="7525" y="7144"/>
                    <a:pt x="6763" y="10668"/>
                    <a:pt x="12097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3" name="Freeform: Shape 1888">
              <a:extLst>
                <a:ext uri="{FF2B5EF4-FFF2-40B4-BE49-F238E27FC236}">
                  <a16:creationId xmlns:a16="http://schemas.microsoft.com/office/drawing/2014/main" id="{01DB911B-6619-41C7-9980-63FCE366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115" y="3777721"/>
              <a:ext cx="9525" cy="9525"/>
            </a:xfrm>
            <a:custGeom>
              <a:avLst/>
              <a:gdLst>
                <a:gd name="T0" fmla="*/ 48025050 w 9525"/>
                <a:gd name="T1" fmla="*/ 78828900 h 9525"/>
                <a:gd name="T2" fmla="*/ 68894325 w 9525"/>
                <a:gd name="T3" fmla="*/ 35280600 h 9525"/>
                <a:gd name="T4" fmla="*/ 84315300 w 9525"/>
                <a:gd name="T5" fmla="*/ 66122550 h 9525"/>
                <a:gd name="T6" fmla="*/ 88849200 w 9525"/>
                <a:gd name="T7" fmla="*/ 6238875 h 9525"/>
                <a:gd name="T8" fmla="*/ 48025050 w 9525"/>
                <a:gd name="T9" fmla="*/ 78828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042" y="8276"/>
                  </a:moveTo>
                  <a:cubicBezTo>
                    <a:pt x="5423" y="6466"/>
                    <a:pt x="5042" y="3799"/>
                    <a:pt x="7233" y="3704"/>
                  </a:cubicBezTo>
                  <a:cubicBezTo>
                    <a:pt x="7614" y="4942"/>
                    <a:pt x="7042" y="6847"/>
                    <a:pt x="8852" y="6942"/>
                  </a:cubicBezTo>
                  <a:cubicBezTo>
                    <a:pt x="9042" y="4847"/>
                    <a:pt x="9138" y="2751"/>
                    <a:pt x="9328" y="655"/>
                  </a:cubicBezTo>
                  <a:cubicBezTo>
                    <a:pt x="470" y="-2773"/>
                    <a:pt x="-4197" y="8371"/>
                    <a:pt x="5042" y="82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4" name="Freeform: Shape 1889">
              <a:extLst>
                <a:ext uri="{FF2B5EF4-FFF2-40B4-BE49-F238E27FC236}">
                  <a16:creationId xmlns:a16="http://schemas.microsoft.com/office/drawing/2014/main" id="{E033EE4B-A7A5-404A-A9CC-03847655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727" y="3815355"/>
              <a:ext cx="9525" cy="9525"/>
            </a:xfrm>
            <a:custGeom>
              <a:avLst/>
              <a:gdLst>
                <a:gd name="T0" fmla="*/ 14573 w 9525"/>
                <a:gd name="T1" fmla="*/ 51511200 h 9525"/>
                <a:gd name="T2" fmla="*/ 14954 w 9525"/>
                <a:gd name="T3" fmla="*/ 7058025 h 9525"/>
                <a:gd name="T4" fmla="*/ 0 w 9525"/>
                <a:gd name="T5" fmla="*/ 26108025 h 9525"/>
                <a:gd name="T6" fmla="*/ 5239 w 9525"/>
                <a:gd name="T7" fmla="*/ 60588525 h 9525"/>
                <a:gd name="T8" fmla="*/ 5620 w 9525"/>
                <a:gd name="T9" fmla="*/ 15220950 h 9525"/>
                <a:gd name="T10" fmla="*/ 14573 w 9525"/>
                <a:gd name="T11" fmla="*/ 51511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573" y="5408"/>
                  </a:moveTo>
                  <a:cubicBezTo>
                    <a:pt x="14669" y="3789"/>
                    <a:pt x="14764" y="2265"/>
                    <a:pt x="14954" y="741"/>
                  </a:cubicBezTo>
                  <a:cubicBezTo>
                    <a:pt x="10287" y="3313"/>
                    <a:pt x="2953" y="-3545"/>
                    <a:pt x="0" y="2741"/>
                  </a:cubicBezTo>
                  <a:cubicBezTo>
                    <a:pt x="2572" y="3313"/>
                    <a:pt x="2953" y="5599"/>
                    <a:pt x="5239" y="6361"/>
                  </a:cubicBezTo>
                  <a:cubicBezTo>
                    <a:pt x="6191" y="3694"/>
                    <a:pt x="2858" y="2074"/>
                    <a:pt x="5620" y="1598"/>
                  </a:cubicBezTo>
                  <a:cubicBezTo>
                    <a:pt x="5620" y="5122"/>
                    <a:pt x="10001" y="5313"/>
                    <a:pt x="14573" y="5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5" name="Freeform: Shape 1890">
              <a:extLst>
                <a:ext uri="{FF2B5EF4-FFF2-40B4-BE49-F238E27FC236}">
                  <a16:creationId xmlns:a16="http://schemas.microsoft.com/office/drawing/2014/main" id="{AC3907B2-3ADC-4CF9-A471-9E6489CF3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166" y="2702924"/>
              <a:ext cx="9525" cy="9525"/>
            </a:xfrm>
            <a:custGeom>
              <a:avLst/>
              <a:gdLst>
                <a:gd name="T0" fmla="*/ 9620 w 9525"/>
                <a:gd name="T1" fmla="*/ 8748 h 9525"/>
                <a:gd name="T2" fmla="*/ 8287 w 9525"/>
                <a:gd name="T3" fmla="*/ 7796 h 9525"/>
                <a:gd name="T4" fmla="*/ 14097 w 9525"/>
                <a:gd name="T5" fmla="*/ 176 h 9525"/>
                <a:gd name="T6" fmla="*/ 6858 w 9525"/>
                <a:gd name="T7" fmla="*/ 747 h 9525"/>
                <a:gd name="T8" fmla="*/ 5906 w 9525"/>
                <a:gd name="T9" fmla="*/ 7129 h 9525"/>
                <a:gd name="T10" fmla="*/ 0 w 9525"/>
                <a:gd name="T11" fmla="*/ 14273 h 9525"/>
                <a:gd name="T12" fmla="*/ 9620 w 9525"/>
                <a:gd name="T13" fmla="*/ 874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620" y="8748"/>
                  </a:moveTo>
                  <a:cubicBezTo>
                    <a:pt x="9144" y="8367"/>
                    <a:pt x="8763" y="8082"/>
                    <a:pt x="8287" y="7796"/>
                  </a:cubicBezTo>
                  <a:cubicBezTo>
                    <a:pt x="10668" y="5700"/>
                    <a:pt x="12287" y="2843"/>
                    <a:pt x="14097" y="176"/>
                  </a:cubicBezTo>
                  <a:cubicBezTo>
                    <a:pt x="10858" y="-586"/>
                    <a:pt x="10001" y="1414"/>
                    <a:pt x="6858" y="747"/>
                  </a:cubicBezTo>
                  <a:cubicBezTo>
                    <a:pt x="7334" y="2367"/>
                    <a:pt x="5620" y="5415"/>
                    <a:pt x="5906" y="7129"/>
                  </a:cubicBezTo>
                  <a:cubicBezTo>
                    <a:pt x="2858" y="7320"/>
                    <a:pt x="476" y="10939"/>
                    <a:pt x="0" y="14273"/>
                  </a:cubicBezTo>
                  <a:cubicBezTo>
                    <a:pt x="3524" y="12844"/>
                    <a:pt x="8573" y="12749"/>
                    <a:pt x="9620" y="8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6" name="Freeform: Shape 1891">
              <a:extLst>
                <a:ext uri="{FF2B5EF4-FFF2-40B4-BE49-F238E27FC236}">
                  <a16:creationId xmlns:a16="http://schemas.microsoft.com/office/drawing/2014/main" id="{C260083B-F0A8-40EF-B9F7-59B783C10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75" y="2719695"/>
              <a:ext cx="19050" cy="9525"/>
            </a:xfrm>
            <a:custGeom>
              <a:avLst/>
              <a:gdLst>
                <a:gd name="T0" fmla="*/ 10858 w 19050"/>
                <a:gd name="T1" fmla="*/ 71466075 h 9525"/>
                <a:gd name="T2" fmla="*/ 10763 w 19050"/>
                <a:gd name="T3" fmla="*/ 36985575 h 9525"/>
                <a:gd name="T4" fmla="*/ 19241 w 19050"/>
                <a:gd name="T5" fmla="*/ 18840450 h 9525"/>
                <a:gd name="T6" fmla="*/ 10382 w 19050"/>
                <a:gd name="T7" fmla="*/ 30641925 h 9525"/>
                <a:gd name="T8" fmla="*/ 9430 w 19050"/>
                <a:gd name="T9" fmla="*/ 11582400 h 9525"/>
                <a:gd name="T10" fmla="*/ 0 w 19050"/>
                <a:gd name="T11" fmla="*/ 35175825 h 9525"/>
                <a:gd name="T12" fmla="*/ 10858 w 19050"/>
                <a:gd name="T13" fmla="*/ 7146607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858" y="7503"/>
                  </a:moveTo>
                  <a:cubicBezTo>
                    <a:pt x="11049" y="6169"/>
                    <a:pt x="11049" y="4931"/>
                    <a:pt x="10763" y="3883"/>
                  </a:cubicBezTo>
                  <a:cubicBezTo>
                    <a:pt x="14669" y="4455"/>
                    <a:pt x="17621" y="3883"/>
                    <a:pt x="19241" y="1978"/>
                  </a:cubicBezTo>
                  <a:cubicBezTo>
                    <a:pt x="16288" y="-1451"/>
                    <a:pt x="11811" y="-22"/>
                    <a:pt x="10382" y="3217"/>
                  </a:cubicBezTo>
                  <a:cubicBezTo>
                    <a:pt x="10097" y="2455"/>
                    <a:pt x="9906" y="1693"/>
                    <a:pt x="9430" y="1216"/>
                  </a:cubicBezTo>
                  <a:cubicBezTo>
                    <a:pt x="6096" y="1883"/>
                    <a:pt x="1715" y="1502"/>
                    <a:pt x="0" y="3693"/>
                  </a:cubicBezTo>
                  <a:cubicBezTo>
                    <a:pt x="5239" y="3693"/>
                    <a:pt x="3239" y="9122"/>
                    <a:pt x="10858" y="7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7" name="Freeform: Shape 1892">
              <a:extLst>
                <a:ext uri="{FF2B5EF4-FFF2-40B4-BE49-F238E27FC236}">
                  <a16:creationId xmlns:a16="http://schemas.microsoft.com/office/drawing/2014/main" id="{54768B41-274A-433E-A1CF-99BD48DA0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3756755"/>
              <a:ext cx="9525" cy="19050"/>
            </a:xfrm>
            <a:custGeom>
              <a:avLst/>
              <a:gdLst>
                <a:gd name="T0" fmla="*/ 12097 w 9525"/>
                <a:gd name="T1" fmla="*/ 0 h 19050"/>
                <a:gd name="T2" fmla="*/ 0 w 9525"/>
                <a:gd name="T3" fmla="*/ 13335 h 19050"/>
                <a:gd name="T4" fmla="*/ 8668 w 9525"/>
                <a:gd name="T5" fmla="*/ 20288 h 19050"/>
                <a:gd name="T6" fmla="*/ 17907 w 9525"/>
                <a:gd name="T7" fmla="*/ 19431 h 19050"/>
                <a:gd name="T8" fmla="*/ 12097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2097" y="0"/>
                  </a:moveTo>
                  <a:cubicBezTo>
                    <a:pt x="8287" y="4953"/>
                    <a:pt x="7239" y="8858"/>
                    <a:pt x="0" y="13335"/>
                  </a:cubicBezTo>
                  <a:cubicBezTo>
                    <a:pt x="6763" y="16954"/>
                    <a:pt x="14097" y="11811"/>
                    <a:pt x="8668" y="20288"/>
                  </a:cubicBezTo>
                  <a:cubicBezTo>
                    <a:pt x="12668" y="24479"/>
                    <a:pt x="12287" y="18193"/>
                    <a:pt x="17907" y="19431"/>
                  </a:cubicBezTo>
                  <a:cubicBezTo>
                    <a:pt x="10478" y="10858"/>
                    <a:pt x="19241" y="8668"/>
                    <a:pt x="1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8" name="Freeform: Shape 1893">
              <a:extLst>
                <a:ext uri="{FF2B5EF4-FFF2-40B4-BE49-F238E27FC236}">
                  <a16:creationId xmlns:a16="http://schemas.microsoft.com/office/drawing/2014/main" id="{3E30B9DD-F546-4DB2-88E5-E72DB9450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537" y="2633464"/>
              <a:ext cx="9525" cy="19050"/>
            </a:xfrm>
            <a:custGeom>
              <a:avLst/>
              <a:gdLst>
                <a:gd name="T0" fmla="*/ 12725 w 9525"/>
                <a:gd name="T1" fmla="*/ 5151 h 19050"/>
                <a:gd name="T2" fmla="*/ 7486 w 9525"/>
                <a:gd name="T3" fmla="*/ 8 h 19050"/>
                <a:gd name="T4" fmla="*/ 7105 w 9525"/>
                <a:gd name="T5" fmla="*/ 1151 h 19050"/>
                <a:gd name="T6" fmla="*/ 152 w 9525"/>
                <a:gd name="T7" fmla="*/ 2008 h 19050"/>
                <a:gd name="T8" fmla="*/ 4628 w 9525"/>
                <a:gd name="T9" fmla="*/ 8771 h 19050"/>
                <a:gd name="T10" fmla="*/ 4914 w 9525"/>
                <a:gd name="T11" fmla="*/ 8390 h 19050"/>
                <a:gd name="T12" fmla="*/ 914 w 9525"/>
                <a:gd name="T13" fmla="*/ 15343 h 19050"/>
                <a:gd name="T14" fmla="*/ 11486 w 9525"/>
                <a:gd name="T15" fmla="*/ 22392 h 19050"/>
                <a:gd name="T16" fmla="*/ 12058 w 9525"/>
                <a:gd name="T17" fmla="*/ 14581 h 19050"/>
                <a:gd name="T18" fmla="*/ 6724 w 9525"/>
                <a:gd name="T19" fmla="*/ 11057 h 19050"/>
                <a:gd name="T20" fmla="*/ 12725 w 9525"/>
                <a:gd name="T21" fmla="*/ 515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19050">
                  <a:moveTo>
                    <a:pt x="12725" y="5151"/>
                  </a:moveTo>
                  <a:cubicBezTo>
                    <a:pt x="5962" y="7152"/>
                    <a:pt x="11963" y="-278"/>
                    <a:pt x="7486" y="8"/>
                  </a:cubicBezTo>
                  <a:cubicBezTo>
                    <a:pt x="7295" y="389"/>
                    <a:pt x="7295" y="770"/>
                    <a:pt x="7105" y="1151"/>
                  </a:cubicBezTo>
                  <a:cubicBezTo>
                    <a:pt x="4343" y="961"/>
                    <a:pt x="3485" y="2961"/>
                    <a:pt x="152" y="2008"/>
                  </a:cubicBezTo>
                  <a:cubicBezTo>
                    <a:pt x="-706" y="5818"/>
                    <a:pt x="2247" y="7057"/>
                    <a:pt x="4628" y="8771"/>
                  </a:cubicBezTo>
                  <a:cubicBezTo>
                    <a:pt x="4724" y="8580"/>
                    <a:pt x="4819" y="8485"/>
                    <a:pt x="4914" y="8390"/>
                  </a:cubicBezTo>
                  <a:cubicBezTo>
                    <a:pt x="4152" y="10486"/>
                    <a:pt x="3200" y="12581"/>
                    <a:pt x="914" y="15343"/>
                  </a:cubicBezTo>
                  <a:cubicBezTo>
                    <a:pt x="5771" y="16677"/>
                    <a:pt x="4914" y="22297"/>
                    <a:pt x="11486" y="22392"/>
                  </a:cubicBezTo>
                  <a:cubicBezTo>
                    <a:pt x="11677" y="19820"/>
                    <a:pt x="11867" y="17153"/>
                    <a:pt x="12058" y="14581"/>
                  </a:cubicBezTo>
                  <a:cubicBezTo>
                    <a:pt x="9200" y="14200"/>
                    <a:pt x="5676" y="14296"/>
                    <a:pt x="6724" y="11057"/>
                  </a:cubicBezTo>
                  <a:cubicBezTo>
                    <a:pt x="7772" y="8009"/>
                    <a:pt x="13963" y="10295"/>
                    <a:pt x="12725" y="5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89" name="Freeform: Shape 1894">
              <a:extLst>
                <a:ext uri="{FF2B5EF4-FFF2-40B4-BE49-F238E27FC236}">
                  <a16:creationId xmlns:a16="http://schemas.microsoft.com/office/drawing/2014/main" id="{2B21AD4F-CCA7-40E4-BF1D-CBF38D222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874" y="3191959"/>
              <a:ext cx="9525" cy="9525"/>
            </a:xfrm>
            <a:custGeom>
              <a:avLst/>
              <a:gdLst>
                <a:gd name="T0" fmla="*/ 3524 w 9525"/>
                <a:gd name="T1" fmla="*/ 23250525 h 9525"/>
                <a:gd name="T2" fmla="*/ 6096 w 9525"/>
                <a:gd name="T3" fmla="*/ 79495650 h 9525"/>
                <a:gd name="T4" fmla="*/ 8096 w 9525"/>
                <a:gd name="T5" fmla="*/ 54997350 h 9525"/>
                <a:gd name="T6" fmla="*/ 11049 w 9525"/>
                <a:gd name="T7" fmla="*/ 61350525 h 9525"/>
                <a:gd name="T8" fmla="*/ 11430 w 9525"/>
                <a:gd name="T9" fmla="*/ 16897350 h 9525"/>
                <a:gd name="T10" fmla="*/ 3620 w 9525"/>
                <a:gd name="T11" fmla="*/ 4191000 h 9525"/>
                <a:gd name="T12" fmla="*/ 0 w 9525"/>
                <a:gd name="T13" fmla="*/ 14173200 h 9525"/>
                <a:gd name="T14" fmla="*/ 2667 w 9525"/>
                <a:gd name="T15" fmla="*/ 16897350 h 9525"/>
                <a:gd name="T16" fmla="*/ 2286 w 9525"/>
                <a:gd name="T17" fmla="*/ 25965150 h 9525"/>
                <a:gd name="T18" fmla="*/ 3524 w 9525"/>
                <a:gd name="T19" fmla="*/ 23250525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3524" y="2441"/>
                  </a:moveTo>
                  <a:cubicBezTo>
                    <a:pt x="4858" y="4155"/>
                    <a:pt x="3715" y="7394"/>
                    <a:pt x="6096" y="8346"/>
                  </a:cubicBezTo>
                  <a:cubicBezTo>
                    <a:pt x="6667" y="7394"/>
                    <a:pt x="7429" y="6632"/>
                    <a:pt x="8096" y="5774"/>
                  </a:cubicBezTo>
                  <a:cubicBezTo>
                    <a:pt x="8668" y="6346"/>
                    <a:pt x="9525" y="6632"/>
                    <a:pt x="11049" y="6441"/>
                  </a:cubicBezTo>
                  <a:cubicBezTo>
                    <a:pt x="11144" y="4917"/>
                    <a:pt x="11335" y="3298"/>
                    <a:pt x="11430" y="1774"/>
                  </a:cubicBezTo>
                  <a:cubicBezTo>
                    <a:pt x="8192" y="1107"/>
                    <a:pt x="5429" y="-798"/>
                    <a:pt x="3620" y="440"/>
                  </a:cubicBezTo>
                  <a:cubicBezTo>
                    <a:pt x="2286" y="-226"/>
                    <a:pt x="1143" y="-322"/>
                    <a:pt x="0" y="1488"/>
                  </a:cubicBezTo>
                  <a:cubicBezTo>
                    <a:pt x="1238" y="1393"/>
                    <a:pt x="2000" y="1488"/>
                    <a:pt x="2667" y="1774"/>
                  </a:cubicBezTo>
                  <a:cubicBezTo>
                    <a:pt x="2477" y="2060"/>
                    <a:pt x="2381" y="2345"/>
                    <a:pt x="2286" y="2726"/>
                  </a:cubicBezTo>
                  <a:cubicBezTo>
                    <a:pt x="2572" y="2536"/>
                    <a:pt x="3048" y="2536"/>
                    <a:pt x="3524" y="24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0" name="Freeform: Shape 1895">
              <a:extLst>
                <a:ext uri="{FF2B5EF4-FFF2-40B4-BE49-F238E27FC236}">
                  <a16:creationId xmlns:a16="http://schemas.microsoft.com/office/drawing/2014/main" id="{C276DDF0-7A43-4144-B994-D49D55364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953" y="3121208"/>
              <a:ext cx="9525" cy="9525"/>
            </a:xfrm>
            <a:custGeom>
              <a:avLst/>
              <a:gdLst>
                <a:gd name="T0" fmla="*/ 88620600 w 9525"/>
                <a:gd name="T1" fmla="*/ 6516 h 9525"/>
                <a:gd name="T2" fmla="*/ 42348150 w 9525"/>
                <a:gd name="T3" fmla="*/ 4135 h 9525"/>
                <a:gd name="T4" fmla="*/ 45072300 w 9525"/>
                <a:gd name="T5" fmla="*/ 2611 h 9525"/>
                <a:gd name="T6" fmla="*/ 83172300 w 9525"/>
                <a:gd name="T7" fmla="*/ 39 h 9525"/>
                <a:gd name="T8" fmla="*/ 11506200 w 9525"/>
                <a:gd name="T9" fmla="*/ 2135 h 9525"/>
                <a:gd name="T10" fmla="*/ 14220825 w 9525"/>
                <a:gd name="T11" fmla="*/ 2706 h 9525"/>
                <a:gd name="T12" fmla="*/ 4248150 w 9525"/>
                <a:gd name="T13" fmla="*/ 2611 h 9525"/>
                <a:gd name="T14" fmla="*/ 88620600 w 9525"/>
                <a:gd name="T15" fmla="*/ 651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304" y="6516"/>
                  </a:moveTo>
                  <a:cubicBezTo>
                    <a:pt x="6065" y="6897"/>
                    <a:pt x="5399" y="5468"/>
                    <a:pt x="4446" y="4135"/>
                  </a:cubicBezTo>
                  <a:cubicBezTo>
                    <a:pt x="4541" y="3659"/>
                    <a:pt x="4637" y="3278"/>
                    <a:pt x="4732" y="2611"/>
                  </a:cubicBezTo>
                  <a:cubicBezTo>
                    <a:pt x="6923" y="2706"/>
                    <a:pt x="9018" y="2706"/>
                    <a:pt x="8732" y="39"/>
                  </a:cubicBezTo>
                  <a:cubicBezTo>
                    <a:pt x="5399" y="-151"/>
                    <a:pt x="2732" y="325"/>
                    <a:pt x="1208" y="2135"/>
                  </a:cubicBezTo>
                  <a:cubicBezTo>
                    <a:pt x="1303" y="2325"/>
                    <a:pt x="1398" y="2516"/>
                    <a:pt x="1493" y="2706"/>
                  </a:cubicBezTo>
                  <a:cubicBezTo>
                    <a:pt x="1112" y="2706"/>
                    <a:pt x="922" y="2516"/>
                    <a:pt x="446" y="2611"/>
                  </a:cubicBezTo>
                  <a:cubicBezTo>
                    <a:pt x="-2317" y="7373"/>
                    <a:pt x="8637" y="13565"/>
                    <a:pt x="9304" y="6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1" name="Freeform: Shape 1896">
              <a:extLst>
                <a:ext uri="{FF2B5EF4-FFF2-40B4-BE49-F238E27FC236}">
                  <a16:creationId xmlns:a16="http://schemas.microsoft.com/office/drawing/2014/main" id="{52E38B40-AF63-4954-B541-BF934ECAD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086" y="3793712"/>
              <a:ext cx="9525" cy="9525"/>
            </a:xfrm>
            <a:custGeom>
              <a:avLst/>
              <a:gdLst>
                <a:gd name="T0" fmla="*/ 4733925 w 9525"/>
                <a:gd name="T1" fmla="*/ 0 h 9525"/>
                <a:gd name="T2" fmla="*/ 69151500 w 9525"/>
                <a:gd name="T3" fmla="*/ 79838550 h 9525"/>
                <a:gd name="T4" fmla="*/ 473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" y="0"/>
                  </a:moveTo>
                  <a:cubicBezTo>
                    <a:pt x="-1313" y="5715"/>
                    <a:pt x="2021" y="7811"/>
                    <a:pt x="7260" y="8382"/>
                  </a:cubicBezTo>
                  <a:cubicBezTo>
                    <a:pt x="6498" y="4477"/>
                    <a:pt x="6212" y="95"/>
                    <a:pt x="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2" name="Freeform: Shape 1897">
              <a:extLst>
                <a:ext uri="{FF2B5EF4-FFF2-40B4-BE49-F238E27FC236}">
                  <a16:creationId xmlns:a16="http://schemas.microsoft.com/office/drawing/2014/main" id="{20F81ED8-325D-4B26-A736-8C8E66A8A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69" y="3092125"/>
              <a:ext cx="9525" cy="9525"/>
            </a:xfrm>
            <a:custGeom>
              <a:avLst/>
              <a:gdLst>
                <a:gd name="T0" fmla="*/ 0 w 9525"/>
                <a:gd name="T1" fmla="*/ 15192375 h 9525"/>
                <a:gd name="T2" fmla="*/ 14516100 w 9525"/>
                <a:gd name="T3" fmla="*/ 61464825 h 9525"/>
                <a:gd name="T4" fmla="*/ 86191725 w 9525"/>
                <a:gd name="T5" fmla="*/ 36966525 h 9525"/>
                <a:gd name="T6" fmla="*/ 0 w 9525"/>
                <a:gd name="T7" fmla="*/ 15192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95"/>
                  </a:moveTo>
                  <a:cubicBezTo>
                    <a:pt x="2096" y="1976"/>
                    <a:pt x="1810" y="4262"/>
                    <a:pt x="1524" y="6453"/>
                  </a:cubicBezTo>
                  <a:cubicBezTo>
                    <a:pt x="4763" y="6358"/>
                    <a:pt x="10573" y="8739"/>
                    <a:pt x="9049" y="3881"/>
                  </a:cubicBezTo>
                  <a:cubicBezTo>
                    <a:pt x="4286" y="5215"/>
                    <a:pt x="3143" y="-3453"/>
                    <a:pt x="0" y="1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3" name="Freeform: Shape 1898">
              <a:extLst>
                <a:ext uri="{FF2B5EF4-FFF2-40B4-BE49-F238E27FC236}">
                  <a16:creationId xmlns:a16="http://schemas.microsoft.com/office/drawing/2014/main" id="{1548A4C5-E7BD-4F74-A44E-3CEAC03AA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257" y="3756755"/>
              <a:ext cx="9525" cy="9525"/>
            </a:xfrm>
            <a:custGeom>
              <a:avLst/>
              <a:gdLst>
                <a:gd name="T0" fmla="*/ 371475 w 9525"/>
                <a:gd name="T1" fmla="*/ 0 h 9525"/>
                <a:gd name="T2" fmla="*/ 27584400 w 9525"/>
                <a:gd name="T3" fmla="*/ 11239 h 9525"/>
                <a:gd name="T4" fmla="*/ 84743925 w 9525"/>
                <a:gd name="T5" fmla="*/ 5334 h 9525"/>
                <a:gd name="T6" fmla="*/ 3714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" y="0"/>
                  </a:moveTo>
                  <a:cubicBezTo>
                    <a:pt x="-533" y="4858"/>
                    <a:pt x="5468" y="4858"/>
                    <a:pt x="2896" y="11239"/>
                  </a:cubicBezTo>
                  <a:cubicBezTo>
                    <a:pt x="8706" y="13049"/>
                    <a:pt x="5849" y="6287"/>
                    <a:pt x="8897" y="5334"/>
                  </a:cubicBezTo>
                  <a:cubicBezTo>
                    <a:pt x="3944" y="5048"/>
                    <a:pt x="5182" y="190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4" name="Freeform: Shape 1899">
              <a:extLst>
                <a:ext uri="{FF2B5EF4-FFF2-40B4-BE49-F238E27FC236}">
                  <a16:creationId xmlns:a16="http://schemas.microsoft.com/office/drawing/2014/main" id="{C9A75B55-3D34-4D19-8DDB-1A59C60EC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924" y="2734190"/>
              <a:ext cx="9525" cy="9525"/>
            </a:xfrm>
            <a:custGeom>
              <a:avLst/>
              <a:gdLst>
                <a:gd name="T0" fmla="*/ 0 w 9525"/>
                <a:gd name="T1" fmla="*/ 15049500 h 9525"/>
                <a:gd name="T2" fmla="*/ 82562700 w 9525"/>
                <a:gd name="T3" fmla="*/ 81286350 h 9525"/>
                <a:gd name="T4" fmla="*/ 0 w 9525"/>
                <a:gd name="T5" fmla="*/ 15049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580"/>
                  </a:moveTo>
                  <a:cubicBezTo>
                    <a:pt x="4000" y="3009"/>
                    <a:pt x="3524" y="7867"/>
                    <a:pt x="8668" y="8534"/>
                  </a:cubicBezTo>
                  <a:cubicBezTo>
                    <a:pt x="10954" y="3295"/>
                    <a:pt x="4382" y="-2992"/>
                    <a:pt x="0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5" name="Freeform: Shape 1900">
              <a:extLst>
                <a:ext uri="{FF2B5EF4-FFF2-40B4-BE49-F238E27FC236}">
                  <a16:creationId xmlns:a16="http://schemas.microsoft.com/office/drawing/2014/main" id="{0BC37A70-89BD-43CB-9189-84BB2D65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38" y="3747611"/>
              <a:ext cx="9525" cy="9525"/>
            </a:xfrm>
            <a:custGeom>
              <a:avLst/>
              <a:gdLst>
                <a:gd name="T0" fmla="*/ 60436125 w 9525"/>
                <a:gd name="T1" fmla="*/ 0 h 9525"/>
                <a:gd name="T2" fmla="*/ 19602450 w 9525"/>
                <a:gd name="T3" fmla="*/ 72580500 h 9525"/>
                <a:gd name="T4" fmla="*/ 604361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45" y="0"/>
                  </a:moveTo>
                  <a:cubicBezTo>
                    <a:pt x="6154" y="2762"/>
                    <a:pt x="-4323" y="3810"/>
                    <a:pt x="2058" y="7620"/>
                  </a:cubicBezTo>
                  <a:cubicBezTo>
                    <a:pt x="2344" y="4858"/>
                    <a:pt x="12822" y="3810"/>
                    <a:pt x="6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6" name="Freeform: Shape 1901">
              <a:extLst>
                <a:ext uri="{FF2B5EF4-FFF2-40B4-BE49-F238E27FC236}">
                  <a16:creationId xmlns:a16="http://schemas.microsoft.com/office/drawing/2014/main" id="{07124D6F-4586-4911-BD0F-59CFAB7D4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056" y="3803873"/>
              <a:ext cx="9525" cy="9525"/>
            </a:xfrm>
            <a:custGeom>
              <a:avLst/>
              <a:gdLst>
                <a:gd name="T0" fmla="*/ 64427100 w 9525"/>
                <a:gd name="T1" fmla="*/ 76504800 h 9525"/>
                <a:gd name="T2" fmla="*/ 52625625 w 9525"/>
                <a:gd name="T3" fmla="*/ 295275 h 9525"/>
                <a:gd name="T4" fmla="*/ 64427100 w 9525"/>
                <a:gd name="T5" fmla="*/ 76504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64" y="8032"/>
                  </a:moveTo>
                  <a:cubicBezTo>
                    <a:pt x="7621" y="4413"/>
                    <a:pt x="6954" y="2031"/>
                    <a:pt x="5525" y="31"/>
                  </a:cubicBezTo>
                  <a:cubicBezTo>
                    <a:pt x="-1618" y="-636"/>
                    <a:pt x="-2476" y="9651"/>
                    <a:pt x="6764" y="80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7" name="Freeform: Shape 1902">
              <a:extLst>
                <a:ext uri="{FF2B5EF4-FFF2-40B4-BE49-F238E27FC236}">
                  <a16:creationId xmlns:a16="http://schemas.microsoft.com/office/drawing/2014/main" id="{12DB8E8D-D2BC-4869-8E8E-1BEBF691B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467" y="3517868"/>
              <a:ext cx="9525" cy="9525"/>
            </a:xfrm>
            <a:custGeom>
              <a:avLst/>
              <a:gdLst>
                <a:gd name="T0" fmla="*/ 81848325 w 9525"/>
                <a:gd name="T1" fmla="*/ 10096 h 9525"/>
                <a:gd name="T2" fmla="*/ 1104900 w 9525"/>
                <a:gd name="T3" fmla="*/ 0 h 9525"/>
                <a:gd name="T4" fmla="*/ 81848325 w 9525"/>
                <a:gd name="T5" fmla="*/ 1009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93" y="10096"/>
                  </a:moveTo>
                  <a:cubicBezTo>
                    <a:pt x="9641" y="3810"/>
                    <a:pt x="6688" y="571"/>
                    <a:pt x="116" y="0"/>
                  </a:cubicBezTo>
                  <a:cubicBezTo>
                    <a:pt x="-1027" y="6191"/>
                    <a:pt x="6593" y="6096"/>
                    <a:pt x="8593" y="10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8" name="Freeform: Shape 1903">
              <a:extLst>
                <a:ext uri="{FF2B5EF4-FFF2-40B4-BE49-F238E27FC236}">
                  <a16:creationId xmlns:a16="http://schemas.microsoft.com/office/drawing/2014/main" id="{E9EFB57E-8FB4-4BFB-ACB6-153720E8C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961" y="3784246"/>
              <a:ext cx="9525" cy="9525"/>
            </a:xfrm>
            <a:custGeom>
              <a:avLst/>
              <a:gdLst>
                <a:gd name="T0" fmla="*/ 0 w 9525"/>
                <a:gd name="T1" fmla="*/ 4513 h 9525"/>
                <a:gd name="T2" fmla="*/ 10763 w 9525"/>
                <a:gd name="T3" fmla="*/ 8513 h 9525"/>
                <a:gd name="T4" fmla="*/ 4763 w 9525"/>
                <a:gd name="T5" fmla="*/ 14419 h 9525"/>
                <a:gd name="T6" fmla="*/ 14764 w 9525"/>
                <a:gd name="T7" fmla="*/ 4132 h 9525"/>
                <a:gd name="T8" fmla="*/ 2096 w 9525"/>
                <a:gd name="T9" fmla="*/ 36 h 9525"/>
                <a:gd name="T10" fmla="*/ 0 w 9525"/>
                <a:gd name="T11" fmla="*/ 451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513"/>
                  </a:moveTo>
                  <a:cubicBezTo>
                    <a:pt x="1048" y="7751"/>
                    <a:pt x="10192" y="4894"/>
                    <a:pt x="10763" y="8513"/>
                  </a:cubicBezTo>
                  <a:cubicBezTo>
                    <a:pt x="7906" y="9656"/>
                    <a:pt x="3524" y="9275"/>
                    <a:pt x="4763" y="14419"/>
                  </a:cubicBezTo>
                  <a:cubicBezTo>
                    <a:pt x="10287" y="18610"/>
                    <a:pt x="15050" y="10799"/>
                    <a:pt x="14764" y="4132"/>
                  </a:cubicBezTo>
                  <a:cubicBezTo>
                    <a:pt x="8954" y="3941"/>
                    <a:pt x="8954" y="-440"/>
                    <a:pt x="2096" y="36"/>
                  </a:cubicBezTo>
                  <a:cubicBezTo>
                    <a:pt x="2096" y="2132"/>
                    <a:pt x="1048" y="3275"/>
                    <a:pt x="0" y="45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199" name="Freeform: Shape 1904">
              <a:extLst>
                <a:ext uri="{FF2B5EF4-FFF2-40B4-BE49-F238E27FC236}">
                  <a16:creationId xmlns:a16="http://schemas.microsoft.com/office/drawing/2014/main" id="{C5C313BB-A542-47DF-ADED-3A31BB2E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237" y="3097192"/>
              <a:ext cx="19050" cy="19050"/>
            </a:xfrm>
            <a:custGeom>
              <a:avLst/>
              <a:gdLst>
                <a:gd name="T0" fmla="*/ 24064 w 19050"/>
                <a:gd name="T1" fmla="*/ 18531 h 19050"/>
                <a:gd name="T2" fmla="*/ 25493 w 19050"/>
                <a:gd name="T3" fmla="*/ 17198 h 19050"/>
                <a:gd name="T4" fmla="*/ 15777 w 19050"/>
                <a:gd name="T5" fmla="*/ 2624 h 19050"/>
                <a:gd name="T6" fmla="*/ 15777 w 19050"/>
                <a:gd name="T7" fmla="*/ 1577 h 19050"/>
                <a:gd name="T8" fmla="*/ 6443 w 19050"/>
                <a:gd name="T9" fmla="*/ 2434 h 19050"/>
                <a:gd name="T10" fmla="*/ 15587 w 19050"/>
                <a:gd name="T11" fmla="*/ 3672 h 19050"/>
                <a:gd name="T12" fmla="*/ 4728 w 19050"/>
                <a:gd name="T13" fmla="*/ 11578 h 19050"/>
                <a:gd name="T14" fmla="*/ 3014 w 19050"/>
                <a:gd name="T15" fmla="*/ 23675 h 19050"/>
                <a:gd name="T16" fmla="*/ 15777 w 19050"/>
                <a:gd name="T17" fmla="*/ 9863 h 19050"/>
                <a:gd name="T18" fmla="*/ 16635 w 19050"/>
                <a:gd name="T19" fmla="*/ 16150 h 19050"/>
                <a:gd name="T20" fmla="*/ 23683 w 19050"/>
                <a:gd name="T21" fmla="*/ 18626 h 19050"/>
                <a:gd name="T22" fmla="*/ 15873 w 19050"/>
                <a:gd name="T23" fmla="*/ 23770 h 19050"/>
                <a:gd name="T24" fmla="*/ 27207 w 19050"/>
                <a:gd name="T25" fmla="*/ 19865 h 19050"/>
                <a:gd name="T26" fmla="*/ 24064 w 19050"/>
                <a:gd name="T27" fmla="*/ 1853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24064" y="18531"/>
                  </a:moveTo>
                  <a:cubicBezTo>
                    <a:pt x="24540" y="18436"/>
                    <a:pt x="25017" y="18150"/>
                    <a:pt x="25493" y="17198"/>
                  </a:cubicBezTo>
                  <a:cubicBezTo>
                    <a:pt x="19302" y="8720"/>
                    <a:pt x="23969" y="8816"/>
                    <a:pt x="15777" y="2624"/>
                  </a:cubicBezTo>
                  <a:cubicBezTo>
                    <a:pt x="15777" y="2339"/>
                    <a:pt x="15873" y="2053"/>
                    <a:pt x="15777" y="1577"/>
                  </a:cubicBezTo>
                  <a:cubicBezTo>
                    <a:pt x="9872" y="1958"/>
                    <a:pt x="8539" y="-2710"/>
                    <a:pt x="6443" y="2434"/>
                  </a:cubicBezTo>
                  <a:cubicBezTo>
                    <a:pt x="7395" y="3577"/>
                    <a:pt x="14158" y="6149"/>
                    <a:pt x="15587" y="3672"/>
                  </a:cubicBezTo>
                  <a:cubicBezTo>
                    <a:pt x="16730" y="8911"/>
                    <a:pt x="9301" y="9387"/>
                    <a:pt x="4728" y="11578"/>
                  </a:cubicBezTo>
                  <a:cubicBezTo>
                    <a:pt x="8253" y="13102"/>
                    <a:pt x="-5939" y="20912"/>
                    <a:pt x="3014" y="23675"/>
                  </a:cubicBezTo>
                  <a:cubicBezTo>
                    <a:pt x="8253" y="17769"/>
                    <a:pt x="6062" y="12245"/>
                    <a:pt x="15777" y="9863"/>
                  </a:cubicBezTo>
                  <a:cubicBezTo>
                    <a:pt x="16063" y="11959"/>
                    <a:pt x="17873" y="13007"/>
                    <a:pt x="16635" y="16150"/>
                  </a:cubicBezTo>
                  <a:cubicBezTo>
                    <a:pt x="20064" y="15102"/>
                    <a:pt x="22064" y="18341"/>
                    <a:pt x="23683" y="18626"/>
                  </a:cubicBezTo>
                  <a:cubicBezTo>
                    <a:pt x="20540" y="18817"/>
                    <a:pt x="17206" y="21293"/>
                    <a:pt x="15873" y="23770"/>
                  </a:cubicBezTo>
                  <a:cubicBezTo>
                    <a:pt x="20540" y="23294"/>
                    <a:pt x="26922" y="24627"/>
                    <a:pt x="27207" y="19865"/>
                  </a:cubicBezTo>
                  <a:cubicBezTo>
                    <a:pt x="26445" y="18912"/>
                    <a:pt x="25302" y="18531"/>
                    <a:pt x="24064" y="185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0" name="Freeform: Shape 1905">
              <a:extLst>
                <a:ext uri="{FF2B5EF4-FFF2-40B4-BE49-F238E27FC236}">
                  <a16:creationId xmlns:a16="http://schemas.microsoft.com/office/drawing/2014/main" id="{861FC5B2-F562-43B9-BAC3-3BAE21568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015" y="3019005"/>
              <a:ext cx="9525" cy="9525"/>
            </a:xfrm>
            <a:custGeom>
              <a:avLst/>
              <a:gdLst>
                <a:gd name="T0" fmla="*/ 12859 w 9525"/>
                <a:gd name="T1" fmla="*/ 20335875 h 9525"/>
                <a:gd name="T2" fmla="*/ 0 w 9525"/>
                <a:gd name="T3" fmla="*/ 11258550 h 9525"/>
                <a:gd name="T4" fmla="*/ 12573 w 9525"/>
                <a:gd name="T5" fmla="*/ 65693925 h 9525"/>
                <a:gd name="T6" fmla="*/ 12859 w 9525"/>
                <a:gd name="T7" fmla="*/ 20335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59" y="2135"/>
                  </a:moveTo>
                  <a:cubicBezTo>
                    <a:pt x="6858" y="3849"/>
                    <a:pt x="2000" y="-2532"/>
                    <a:pt x="0" y="1182"/>
                  </a:cubicBezTo>
                  <a:cubicBezTo>
                    <a:pt x="4382" y="2992"/>
                    <a:pt x="4382" y="7850"/>
                    <a:pt x="12573" y="6897"/>
                  </a:cubicBezTo>
                  <a:cubicBezTo>
                    <a:pt x="12573" y="5278"/>
                    <a:pt x="12763" y="3754"/>
                    <a:pt x="12859" y="2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1" name="Freeform: Shape 1906">
              <a:extLst>
                <a:ext uri="{FF2B5EF4-FFF2-40B4-BE49-F238E27FC236}">
                  <a16:creationId xmlns:a16="http://schemas.microsoft.com/office/drawing/2014/main" id="{83D9EC52-337D-40C8-95D0-9438AB000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097" y="3823763"/>
              <a:ext cx="9525" cy="9525"/>
            </a:xfrm>
            <a:custGeom>
              <a:avLst/>
              <a:gdLst>
                <a:gd name="T0" fmla="*/ 25012650 w 9525"/>
                <a:gd name="T1" fmla="*/ 49 h 9525"/>
                <a:gd name="T2" fmla="*/ 52235100 w 9525"/>
                <a:gd name="T3" fmla="*/ 11288 h 9525"/>
                <a:gd name="T4" fmla="*/ 25012650 w 9525"/>
                <a:gd name="T5" fmla="*/ 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26" y="49"/>
                  </a:moveTo>
                  <a:cubicBezTo>
                    <a:pt x="-1088" y="1478"/>
                    <a:pt x="-1469" y="12812"/>
                    <a:pt x="5484" y="11288"/>
                  </a:cubicBezTo>
                  <a:cubicBezTo>
                    <a:pt x="4436" y="7669"/>
                    <a:pt x="9770" y="-713"/>
                    <a:pt x="262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2" name="Freeform: Shape 1907">
              <a:extLst>
                <a:ext uri="{FF2B5EF4-FFF2-40B4-BE49-F238E27FC236}">
                  <a16:creationId xmlns:a16="http://schemas.microsoft.com/office/drawing/2014/main" id="{288797C5-3FD6-48C7-8941-C8069ED7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960" y="3842719"/>
              <a:ext cx="9525" cy="9525"/>
            </a:xfrm>
            <a:custGeom>
              <a:avLst/>
              <a:gdLst>
                <a:gd name="T0" fmla="*/ 0 w 9525"/>
                <a:gd name="T1" fmla="*/ 22221825 h 9525"/>
                <a:gd name="T2" fmla="*/ 13049 w 9525"/>
                <a:gd name="T3" fmla="*/ 15878175 h 9525"/>
                <a:gd name="T4" fmla="*/ 0 w 9525"/>
                <a:gd name="T5" fmla="*/ 2222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333"/>
                  </a:moveTo>
                  <a:cubicBezTo>
                    <a:pt x="4001" y="3476"/>
                    <a:pt x="11621" y="7001"/>
                    <a:pt x="13049" y="1667"/>
                  </a:cubicBezTo>
                  <a:cubicBezTo>
                    <a:pt x="6763" y="1095"/>
                    <a:pt x="3524" y="-2143"/>
                    <a:pt x="0" y="2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3" name="Freeform: Shape 1908">
              <a:extLst>
                <a:ext uri="{FF2B5EF4-FFF2-40B4-BE49-F238E27FC236}">
                  <a16:creationId xmlns:a16="http://schemas.microsoft.com/office/drawing/2014/main" id="{C5F11108-545F-4F0B-95CD-3249C20D3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445" y="2725960"/>
              <a:ext cx="9525" cy="9525"/>
            </a:xfrm>
            <a:custGeom>
              <a:avLst/>
              <a:gdLst>
                <a:gd name="T0" fmla="*/ 27241500 w 9525"/>
                <a:gd name="T1" fmla="*/ 9525 h 9525"/>
                <a:gd name="T2" fmla="*/ 16354425 w 9525"/>
                <a:gd name="T3" fmla="*/ 0 h 9525"/>
                <a:gd name="T4" fmla="*/ 272415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0" y="9525"/>
                  </a:moveTo>
                  <a:cubicBezTo>
                    <a:pt x="6193" y="7239"/>
                    <a:pt x="5146" y="1619"/>
                    <a:pt x="1717" y="0"/>
                  </a:cubicBezTo>
                  <a:cubicBezTo>
                    <a:pt x="2" y="3905"/>
                    <a:pt x="-1522" y="6953"/>
                    <a:pt x="2860" y="9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4" name="Freeform: Shape 1909">
              <a:extLst>
                <a:ext uri="{FF2B5EF4-FFF2-40B4-BE49-F238E27FC236}">
                  <a16:creationId xmlns:a16="http://schemas.microsoft.com/office/drawing/2014/main" id="{B87A6911-FF47-485B-8AB7-BC35E8F99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443" y="3741983"/>
              <a:ext cx="9525" cy="9525"/>
            </a:xfrm>
            <a:custGeom>
              <a:avLst/>
              <a:gdLst>
                <a:gd name="T0" fmla="*/ 9662 w 9525"/>
                <a:gd name="T1" fmla="*/ 76200 h 9525"/>
                <a:gd name="T2" fmla="*/ 327 w 9525"/>
                <a:gd name="T3" fmla="*/ 8239125 h 9525"/>
                <a:gd name="T4" fmla="*/ 5280 w 9525"/>
                <a:gd name="T5" fmla="*/ 87172800 h 9525"/>
                <a:gd name="T6" fmla="*/ 9185 w 9525"/>
                <a:gd name="T7" fmla="*/ 59959875 h 9525"/>
                <a:gd name="T8" fmla="*/ 14805 w 9525"/>
                <a:gd name="T9" fmla="*/ 49072800 h 9525"/>
                <a:gd name="T10" fmla="*/ 9662 w 9525"/>
                <a:gd name="T11" fmla="*/ 76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662" y="8"/>
                  </a:moveTo>
                  <a:cubicBezTo>
                    <a:pt x="9185" y="4009"/>
                    <a:pt x="2518" y="3247"/>
                    <a:pt x="327" y="865"/>
                  </a:cubicBezTo>
                  <a:cubicBezTo>
                    <a:pt x="-340" y="5342"/>
                    <a:pt x="-530" y="9438"/>
                    <a:pt x="5280" y="9152"/>
                  </a:cubicBezTo>
                  <a:cubicBezTo>
                    <a:pt x="7662" y="9247"/>
                    <a:pt x="7090" y="6485"/>
                    <a:pt x="9185" y="6295"/>
                  </a:cubicBezTo>
                  <a:cubicBezTo>
                    <a:pt x="10805" y="7342"/>
                    <a:pt x="15662" y="10390"/>
                    <a:pt x="14805" y="5152"/>
                  </a:cubicBezTo>
                  <a:cubicBezTo>
                    <a:pt x="8138" y="7057"/>
                    <a:pt x="14138" y="-278"/>
                    <a:pt x="966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5" name="Freeform: Shape 1910">
              <a:extLst>
                <a:ext uri="{FF2B5EF4-FFF2-40B4-BE49-F238E27FC236}">
                  <a16:creationId xmlns:a16="http://schemas.microsoft.com/office/drawing/2014/main" id="{F5039EE2-E458-4622-A34D-5113258D0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923" y="2662523"/>
              <a:ext cx="9525" cy="9525"/>
            </a:xfrm>
            <a:custGeom>
              <a:avLst/>
              <a:gdLst>
                <a:gd name="T0" fmla="*/ 667 w 9525"/>
                <a:gd name="T1" fmla="*/ 0 h 9525"/>
                <a:gd name="T2" fmla="*/ 0 w 9525"/>
                <a:gd name="T3" fmla="*/ 9430 h 9525"/>
                <a:gd name="T4" fmla="*/ 7144 w 9525"/>
                <a:gd name="T5" fmla="*/ 13145 h 9525"/>
                <a:gd name="T6" fmla="*/ 11144 w 9525"/>
                <a:gd name="T7" fmla="*/ 8668 h 9525"/>
                <a:gd name="T8" fmla="*/ 6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7" y="0"/>
                  </a:moveTo>
                  <a:cubicBezTo>
                    <a:pt x="476" y="3143"/>
                    <a:pt x="190" y="6287"/>
                    <a:pt x="0" y="9430"/>
                  </a:cubicBezTo>
                  <a:cubicBezTo>
                    <a:pt x="5905" y="8096"/>
                    <a:pt x="4286" y="12192"/>
                    <a:pt x="7144" y="13145"/>
                  </a:cubicBezTo>
                  <a:cubicBezTo>
                    <a:pt x="7715" y="10858"/>
                    <a:pt x="10287" y="10668"/>
                    <a:pt x="11144" y="8668"/>
                  </a:cubicBezTo>
                  <a:cubicBezTo>
                    <a:pt x="-1905" y="10573"/>
                    <a:pt x="11049" y="1143"/>
                    <a:pt x="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6" name="Freeform: Shape 1911">
              <a:extLst>
                <a:ext uri="{FF2B5EF4-FFF2-40B4-BE49-F238E27FC236}">
                  <a16:creationId xmlns:a16="http://schemas.microsoft.com/office/drawing/2014/main" id="{B4BF2172-2F25-49D5-B3E0-3CB6C4FFC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24" y="3074765"/>
              <a:ext cx="9525" cy="9525"/>
            </a:xfrm>
            <a:custGeom>
              <a:avLst/>
              <a:gdLst>
                <a:gd name="T0" fmla="*/ 12368 w 9525"/>
                <a:gd name="T1" fmla="*/ 84372450 h 9525"/>
                <a:gd name="T2" fmla="*/ 80 w 9525"/>
                <a:gd name="T3" fmla="*/ 0 h 9525"/>
                <a:gd name="T4" fmla="*/ 12368 w 9525"/>
                <a:gd name="T5" fmla="*/ 8437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68" y="8858"/>
                  </a:moveTo>
                  <a:cubicBezTo>
                    <a:pt x="13225" y="2286"/>
                    <a:pt x="3986" y="3143"/>
                    <a:pt x="80" y="0"/>
                  </a:cubicBezTo>
                  <a:cubicBezTo>
                    <a:pt x="-872" y="9430"/>
                    <a:pt x="6843" y="3715"/>
                    <a:pt x="12368" y="8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7" name="Freeform: Shape 1912">
              <a:extLst>
                <a:ext uri="{FF2B5EF4-FFF2-40B4-BE49-F238E27FC236}">
                  <a16:creationId xmlns:a16="http://schemas.microsoft.com/office/drawing/2014/main" id="{486F72CA-46FB-48FC-B292-12FC4AD1D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293" y="3818287"/>
              <a:ext cx="9525" cy="9525"/>
            </a:xfrm>
            <a:custGeom>
              <a:avLst/>
              <a:gdLst>
                <a:gd name="T0" fmla="*/ 11430 w 9525"/>
                <a:gd name="T1" fmla="*/ 10001 h 9525"/>
                <a:gd name="T2" fmla="*/ 10096 w 9525"/>
                <a:gd name="T3" fmla="*/ 3524 h 9525"/>
                <a:gd name="T4" fmla="*/ 4858 w 9525"/>
                <a:gd name="T5" fmla="*/ 0 h 9525"/>
                <a:gd name="T6" fmla="*/ 667 w 9525"/>
                <a:gd name="T7" fmla="*/ 7525 h 9525"/>
                <a:gd name="T8" fmla="*/ 0 w 9525"/>
                <a:gd name="T9" fmla="*/ 16954 h 9525"/>
                <a:gd name="T10" fmla="*/ 11430 w 9525"/>
                <a:gd name="T11" fmla="*/ 100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430" y="10001"/>
                  </a:moveTo>
                  <a:cubicBezTo>
                    <a:pt x="5525" y="7906"/>
                    <a:pt x="6287" y="6858"/>
                    <a:pt x="10096" y="3524"/>
                  </a:cubicBezTo>
                  <a:cubicBezTo>
                    <a:pt x="6477" y="3715"/>
                    <a:pt x="6572" y="1143"/>
                    <a:pt x="4858" y="0"/>
                  </a:cubicBezTo>
                  <a:cubicBezTo>
                    <a:pt x="5810" y="4953"/>
                    <a:pt x="-381" y="2667"/>
                    <a:pt x="667" y="7525"/>
                  </a:cubicBezTo>
                  <a:cubicBezTo>
                    <a:pt x="9525" y="11716"/>
                    <a:pt x="1714" y="11240"/>
                    <a:pt x="0" y="16954"/>
                  </a:cubicBezTo>
                  <a:cubicBezTo>
                    <a:pt x="6001" y="16859"/>
                    <a:pt x="8192" y="12859"/>
                    <a:pt x="1143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8" name="Freeform: Shape 1913">
              <a:extLst>
                <a:ext uri="{FF2B5EF4-FFF2-40B4-BE49-F238E27FC236}">
                  <a16:creationId xmlns:a16="http://schemas.microsoft.com/office/drawing/2014/main" id="{20E4ABA3-B866-438F-92B2-6A416D7E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343" y="3111246"/>
              <a:ext cx="9525" cy="9525"/>
            </a:xfrm>
            <a:custGeom>
              <a:avLst/>
              <a:gdLst>
                <a:gd name="T0" fmla="*/ 23164800 w 9525"/>
                <a:gd name="T1" fmla="*/ 10573 h 9525"/>
                <a:gd name="T2" fmla="*/ 83953350 w 9525"/>
                <a:gd name="T3" fmla="*/ 0 h 9525"/>
                <a:gd name="T4" fmla="*/ 23164800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2" y="10573"/>
                  </a:moveTo>
                  <a:cubicBezTo>
                    <a:pt x="6147" y="8668"/>
                    <a:pt x="6337" y="3238"/>
                    <a:pt x="8814" y="0"/>
                  </a:cubicBezTo>
                  <a:cubicBezTo>
                    <a:pt x="5004" y="1810"/>
                    <a:pt x="-4426" y="8572"/>
                    <a:pt x="2432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09" name="Freeform: Shape 1914">
              <a:extLst>
                <a:ext uri="{FF2B5EF4-FFF2-40B4-BE49-F238E27FC236}">
                  <a16:creationId xmlns:a16="http://schemas.microsoft.com/office/drawing/2014/main" id="{F55C4C2E-AE74-456F-B8A8-BA16A9A59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7" y="3510309"/>
              <a:ext cx="9525" cy="9525"/>
            </a:xfrm>
            <a:custGeom>
              <a:avLst/>
              <a:gdLst>
                <a:gd name="T0" fmla="*/ 51254025 w 9525"/>
                <a:gd name="T1" fmla="*/ 11845 h 9525"/>
                <a:gd name="T2" fmla="*/ 43995975 w 9525"/>
                <a:gd name="T3" fmla="*/ 4797 h 9525"/>
                <a:gd name="T4" fmla="*/ 41271825 w 9525"/>
                <a:gd name="T5" fmla="*/ 320 h 9525"/>
                <a:gd name="T6" fmla="*/ 10429875 w 9525"/>
                <a:gd name="T7" fmla="*/ 6702 h 9525"/>
                <a:gd name="T8" fmla="*/ 51254025 w 9525"/>
                <a:gd name="T9" fmla="*/ 118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381" y="11845"/>
                  </a:moveTo>
                  <a:cubicBezTo>
                    <a:pt x="5762" y="8988"/>
                    <a:pt x="6048" y="6225"/>
                    <a:pt x="4619" y="4797"/>
                  </a:cubicBezTo>
                  <a:cubicBezTo>
                    <a:pt x="5476" y="3368"/>
                    <a:pt x="6143" y="2415"/>
                    <a:pt x="4333" y="320"/>
                  </a:cubicBezTo>
                  <a:cubicBezTo>
                    <a:pt x="-525" y="-1395"/>
                    <a:pt x="-810" y="4225"/>
                    <a:pt x="1095" y="6702"/>
                  </a:cubicBezTo>
                  <a:cubicBezTo>
                    <a:pt x="47" y="9369"/>
                    <a:pt x="-48" y="11655"/>
                    <a:pt x="5381" y="11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0" name="Freeform: Shape 1915">
              <a:extLst>
                <a:ext uri="{FF2B5EF4-FFF2-40B4-BE49-F238E27FC236}">
                  <a16:creationId xmlns:a16="http://schemas.microsoft.com/office/drawing/2014/main" id="{6B6591EA-653F-4387-BE90-E707F822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155" y="3046952"/>
              <a:ext cx="9525" cy="9525"/>
            </a:xfrm>
            <a:custGeom>
              <a:avLst/>
              <a:gdLst>
                <a:gd name="T0" fmla="*/ 18764 w 9525"/>
                <a:gd name="T1" fmla="*/ 28127325 h 9525"/>
                <a:gd name="T2" fmla="*/ 476 w 9525"/>
                <a:gd name="T3" fmla="*/ 0 h 9525"/>
                <a:gd name="T4" fmla="*/ 0 w 9525"/>
                <a:gd name="T5" fmla="*/ 59883675 h 9525"/>
                <a:gd name="T6" fmla="*/ 18764 w 9525"/>
                <a:gd name="T7" fmla="*/ 2812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764" y="2953"/>
                  </a:moveTo>
                  <a:cubicBezTo>
                    <a:pt x="10477" y="3619"/>
                    <a:pt x="7906" y="95"/>
                    <a:pt x="476" y="0"/>
                  </a:cubicBezTo>
                  <a:cubicBezTo>
                    <a:pt x="286" y="2096"/>
                    <a:pt x="190" y="4191"/>
                    <a:pt x="0" y="6287"/>
                  </a:cubicBezTo>
                  <a:cubicBezTo>
                    <a:pt x="3524" y="8096"/>
                    <a:pt x="13525" y="4667"/>
                    <a:pt x="18764" y="2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1" name="Freeform: Shape 1916">
              <a:extLst>
                <a:ext uri="{FF2B5EF4-FFF2-40B4-BE49-F238E27FC236}">
                  <a16:creationId xmlns:a16="http://schemas.microsoft.com/office/drawing/2014/main" id="{C3DE98C1-9D3E-4CEA-8761-1D5803406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51" y="3009424"/>
              <a:ext cx="9525" cy="9525"/>
            </a:xfrm>
            <a:custGeom>
              <a:avLst/>
              <a:gdLst>
                <a:gd name="T0" fmla="*/ 4477 w 9525"/>
                <a:gd name="T1" fmla="*/ 6382 h 9525"/>
                <a:gd name="T2" fmla="*/ 0 w 9525"/>
                <a:gd name="T3" fmla="*/ 17050 h 9525"/>
                <a:gd name="T4" fmla="*/ 17050 w 9525"/>
                <a:gd name="T5" fmla="*/ 10382 h 9525"/>
                <a:gd name="T6" fmla="*/ 16764 w 9525"/>
                <a:gd name="T7" fmla="*/ 5810 h 9525"/>
                <a:gd name="T8" fmla="*/ 17812 w 9525"/>
                <a:gd name="T9" fmla="*/ 2191 h 9525"/>
                <a:gd name="T10" fmla="*/ 12668 w 9525"/>
                <a:gd name="T11" fmla="*/ 0 h 9525"/>
                <a:gd name="T12" fmla="*/ 11335 w 9525"/>
                <a:gd name="T13" fmla="*/ 5239 h 9525"/>
                <a:gd name="T14" fmla="*/ 4477 w 9525"/>
                <a:gd name="T15" fmla="*/ 6382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477" y="6382"/>
                  </a:moveTo>
                  <a:cubicBezTo>
                    <a:pt x="8668" y="13240"/>
                    <a:pt x="1810" y="12097"/>
                    <a:pt x="0" y="17050"/>
                  </a:cubicBezTo>
                  <a:cubicBezTo>
                    <a:pt x="9811" y="18955"/>
                    <a:pt x="6001" y="7334"/>
                    <a:pt x="17050" y="10382"/>
                  </a:cubicBezTo>
                  <a:cubicBezTo>
                    <a:pt x="17335" y="8573"/>
                    <a:pt x="17145" y="7049"/>
                    <a:pt x="16764" y="5810"/>
                  </a:cubicBezTo>
                  <a:cubicBezTo>
                    <a:pt x="17717" y="5334"/>
                    <a:pt x="18383" y="4477"/>
                    <a:pt x="17812" y="2191"/>
                  </a:cubicBezTo>
                  <a:cubicBezTo>
                    <a:pt x="15335" y="1905"/>
                    <a:pt x="14002" y="1048"/>
                    <a:pt x="12668" y="0"/>
                  </a:cubicBezTo>
                  <a:cubicBezTo>
                    <a:pt x="10668" y="1238"/>
                    <a:pt x="10477" y="3429"/>
                    <a:pt x="11335" y="5239"/>
                  </a:cubicBezTo>
                  <a:cubicBezTo>
                    <a:pt x="8763" y="5525"/>
                    <a:pt x="5334" y="4667"/>
                    <a:pt x="4477" y="6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2" name="Freeform: Shape 1917">
              <a:extLst>
                <a:ext uri="{FF2B5EF4-FFF2-40B4-BE49-F238E27FC236}">
                  <a16:creationId xmlns:a16="http://schemas.microsoft.com/office/drawing/2014/main" id="{33A5048A-5F15-4ADF-8AC3-63BA1E70A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069" y="3791045"/>
              <a:ext cx="9525" cy="19050"/>
            </a:xfrm>
            <a:custGeom>
              <a:avLst/>
              <a:gdLst>
                <a:gd name="T0" fmla="*/ 1604 w 9525"/>
                <a:gd name="T1" fmla="*/ 24479 h 19050"/>
                <a:gd name="T2" fmla="*/ 15034 w 9525"/>
                <a:gd name="T3" fmla="*/ 17526 h 19050"/>
                <a:gd name="T4" fmla="*/ 12653 w 9525"/>
                <a:gd name="T5" fmla="*/ 0 h 19050"/>
                <a:gd name="T6" fmla="*/ 2461 w 9525"/>
                <a:gd name="T7" fmla="*/ 13430 h 19050"/>
                <a:gd name="T8" fmla="*/ 11986 w 9525"/>
                <a:gd name="T9" fmla="*/ 9335 h 19050"/>
                <a:gd name="T10" fmla="*/ 13414 w 9525"/>
                <a:gd name="T11" fmla="*/ 15716 h 19050"/>
                <a:gd name="T12" fmla="*/ 2556 w 9525"/>
                <a:gd name="T13" fmla="*/ 13335 h 19050"/>
                <a:gd name="T14" fmla="*/ 1604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604" y="24479"/>
                  </a:moveTo>
                  <a:cubicBezTo>
                    <a:pt x="3604" y="19717"/>
                    <a:pt x="9224" y="18479"/>
                    <a:pt x="15034" y="17526"/>
                  </a:cubicBezTo>
                  <a:cubicBezTo>
                    <a:pt x="16177" y="10478"/>
                    <a:pt x="19034" y="4286"/>
                    <a:pt x="12653" y="0"/>
                  </a:cubicBezTo>
                  <a:cubicBezTo>
                    <a:pt x="11414" y="5810"/>
                    <a:pt x="-6397" y="8192"/>
                    <a:pt x="2461" y="13430"/>
                  </a:cubicBezTo>
                  <a:cubicBezTo>
                    <a:pt x="4366" y="7049"/>
                    <a:pt x="7033" y="11906"/>
                    <a:pt x="11986" y="9335"/>
                  </a:cubicBezTo>
                  <a:cubicBezTo>
                    <a:pt x="11605" y="12097"/>
                    <a:pt x="12081" y="14288"/>
                    <a:pt x="13414" y="15716"/>
                  </a:cubicBezTo>
                  <a:cubicBezTo>
                    <a:pt x="7700" y="16478"/>
                    <a:pt x="6842" y="13621"/>
                    <a:pt x="2556" y="13335"/>
                  </a:cubicBezTo>
                  <a:cubicBezTo>
                    <a:pt x="6842" y="18383"/>
                    <a:pt x="-2873" y="20860"/>
                    <a:pt x="1604" y="244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3" name="Freeform: Shape 1918">
              <a:extLst>
                <a:ext uri="{FF2B5EF4-FFF2-40B4-BE49-F238E27FC236}">
                  <a16:creationId xmlns:a16="http://schemas.microsoft.com/office/drawing/2014/main" id="{D9B57DBA-BE60-4107-8BF3-9D386A7BE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919" y="2944434"/>
              <a:ext cx="9525" cy="9525"/>
            </a:xfrm>
            <a:custGeom>
              <a:avLst/>
              <a:gdLst>
                <a:gd name="T0" fmla="*/ 0 w 9525"/>
                <a:gd name="T1" fmla="*/ 71951850 h 9525"/>
                <a:gd name="T2" fmla="*/ 58064400 w 9525"/>
                <a:gd name="T3" fmla="*/ 1190625 h 9525"/>
                <a:gd name="T4" fmla="*/ 0 w 9525"/>
                <a:gd name="T5" fmla="*/ 71951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554"/>
                  </a:moveTo>
                  <a:cubicBezTo>
                    <a:pt x="7049" y="10031"/>
                    <a:pt x="5810" y="4221"/>
                    <a:pt x="6096" y="125"/>
                  </a:cubicBezTo>
                  <a:cubicBezTo>
                    <a:pt x="571" y="-923"/>
                    <a:pt x="1905" y="4887"/>
                    <a:pt x="0" y="7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4" name="Freeform: Shape 1919">
              <a:extLst>
                <a:ext uri="{FF2B5EF4-FFF2-40B4-BE49-F238E27FC236}">
                  <a16:creationId xmlns:a16="http://schemas.microsoft.com/office/drawing/2014/main" id="{6D3E8F23-F13A-4448-8E04-5CD28B145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37" y="3815937"/>
              <a:ext cx="9525" cy="38100"/>
            </a:xfrm>
            <a:custGeom>
              <a:avLst/>
              <a:gdLst>
                <a:gd name="T0" fmla="*/ 15389 w 9525"/>
                <a:gd name="T1" fmla="*/ 27115 h 38100"/>
                <a:gd name="T2" fmla="*/ 10246 w 9525"/>
                <a:gd name="T3" fmla="*/ 21971 h 38100"/>
                <a:gd name="T4" fmla="*/ 7865 w 9525"/>
                <a:gd name="T5" fmla="*/ 29686 h 38100"/>
                <a:gd name="T6" fmla="*/ 4531 w 9525"/>
                <a:gd name="T7" fmla="*/ 24733 h 38100"/>
                <a:gd name="T8" fmla="*/ 14723 w 9525"/>
                <a:gd name="T9" fmla="*/ 11303 h 38100"/>
                <a:gd name="T10" fmla="*/ 10246 w 9525"/>
                <a:gd name="T11" fmla="*/ 12065 h 38100"/>
                <a:gd name="T12" fmla="*/ 13389 w 9525"/>
                <a:gd name="T13" fmla="*/ 7493 h 38100"/>
                <a:gd name="T14" fmla="*/ 7674 w 9525"/>
                <a:gd name="T15" fmla="*/ 12541 h 38100"/>
                <a:gd name="T16" fmla="*/ 5483 w 9525"/>
                <a:gd name="T17" fmla="*/ 12256 h 38100"/>
                <a:gd name="T18" fmla="*/ 5960 w 9525"/>
                <a:gd name="T19" fmla="*/ 5969 h 38100"/>
                <a:gd name="T20" fmla="*/ 13770 w 9525"/>
                <a:gd name="T21" fmla="*/ 254 h 38100"/>
                <a:gd name="T22" fmla="*/ 626 w 9525"/>
                <a:gd name="T23" fmla="*/ 3969 h 38100"/>
                <a:gd name="T24" fmla="*/ 1388 w 9525"/>
                <a:gd name="T25" fmla="*/ 43498 h 38100"/>
                <a:gd name="T26" fmla="*/ 5864 w 9525"/>
                <a:gd name="T27" fmla="*/ 32734 h 38100"/>
                <a:gd name="T28" fmla="*/ 11103 w 9525"/>
                <a:gd name="T29" fmla="*/ 36259 h 38100"/>
                <a:gd name="T30" fmla="*/ 15389 w 9525"/>
                <a:gd name="T31" fmla="*/ 27115 h 38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25" h="38100">
                  <a:moveTo>
                    <a:pt x="15389" y="27115"/>
                  </a:moveTo>
                  <a:cubicBezTo>
                    <a:pt x="8627" y="29115"/>
                    <a:pt x="14723" y="21685"/>
                    <a:pt x="10246" y="21971"/>
                  </a:cubicBezTo>
                  <a:cubicBezTo>
                    <a:pt x="5007" y="23971"/>
                    <a:pt x="13008" y="28639"/>
                    <a:pt x="7865" y="29686"/>
                  </a:cubicBezTo>
                  <a:cubicBezTo>
                    <a:pt x="5293" y="29115"/>
                    <a:pt x="6055" y="26067"/>
                    <a:pt x="4531" y="24733"/>
                  </a:cubicBezTo>
                  <a:cubicBezTo>
                    <a:pt x="9674" y="21971"/>
                    <a:pt x="10436" y="14923"/>
                    <a:pt x="14723" y="11303"/>
                  </a:cubicBezTo>
                  <a:cubicBezTo>
                    <a:pt x="12437" y="10827"/>
                    <a:pt x="11389" y="11494"/>
                    <a:pt x="10246" y="12065"/>
                  </a:cubicBezTo>
                  <a:cubicBezTo>
                    <a:pt x="10246" y="10351"/>
                    <a:pt x="10627" y="9589"/>
                    <a:pt x="13389" y="7493"/>
                  </a:cubicBezTo>
                  <a:cubicBezTo>
                    <a:pt x="7865" y="5398"/>
                    <a:pt x="6817" y="9208"/>
                    <a:pt x="7674" y="12541"/>
                  </a:cubicBezTo>
                  <a:cubicBezTo>
                    <a:pt x="7007" y="12541"/>
                    <a:pt x="6436" y="12541"/>
                    <a:pt x="5483" y="12256"/>
                  </a:cubicBezTo>
                  <a:cubicBezTo>
                    <a:pt x="5674" y="10160"/>
                    <a:pt x="5769" y="8065"/>
                    <a:pt x="5960" y="5969"/>
                  </a:cubicBezTo>
                  <a:cubicBezTo>
                    <a:pt x="9579" y="4159"/>
                    <a:pt x="13961" y="8350"/>
                    <a:pt x="13770" y="254"/>
                  </a:cubicBezTo>
                  <a:cubicBezTo>
                    <a:pt x="6912" y="-984"/>
                    <a:pt x="4912" y="2635"/>
                    <a:pt x="626" y="3969"/>
                  </a:cubicBezTo>
                  <a:cubicBezTo>
                    <a:pt x="6817" y="20257"/>
                    <a:pt x="-3565" y="30829"/>
                    <a:pt x="1388" y="43498"/>
                  </a:cubicBezTo>
                  <a:cubicBezTo>
                    <a:pt x="5483" y="42450"/>
                    <a:pt x="1483" y="33401"/>
                    <a:pt x="5864" y="32734"/>
                  </a:cubicBezTo>
                  <a:cubicBezTo>
                    <a:pt x="3959" y="35782"/>
                    <a:pt x="10055" y="40069"/>
                    <a:pt x="11103" y="36259"/>
                  </a:cubicBezTo>
                  <a:cubicBezTo>
                    <a:pt x="4436" y="31877"/>
                    <a:pt x="18152" y="33496"/>
                    <a:pt x="15389" y="27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5" name="Freeform: Shape 1920">
              <a:extLst>
                <a:ext uri="{FF2B5EF4-FFF2-40B4-BE49-F238E27FC236}">
                  <a16:creationId xmlns:a16="http://schemas.microsoft.com/office/drawing/2014/main" id="{F0A7F1AD-D09C-4A1F-B38F-83325CB7A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62" y="3766661"/>
              <a:ext cx="9525" cy="9525"/>
            </a:xfrm>
            <a:custGeom>
              <a:avLst/>
              <a:gdLst>
                <a:gd name="T0" fmla="*/ 1949 w 9525"/>
                <a:gd name="T1" fmla="*/ 7906 h 9525"/>
                <a:gd name="T2" fmla="*/ 14903 w 9525"/>
                <a:gd name="T3" fmla="*/ 7334 h 9525"/>
                <a:gd name="T4" fmla="*/ 711 w 9525"/>
                <a:gd name="T5" fmla="*/ 0 h 9525"/>
                <a:gd name="T6" fmla="*/ 1949 w 9525"/>
                <a:gd name="T7" fmla="*/ 7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49" y="7906"/>
                  </a:moveTo>
                  <a:cubicBezTo>
                    <a:pt x="2997" y="3429"/>
                    <a:pt x="13379" y="16669"/>
                    <a:pt x="14903" y="7334"/>
                  </a:cubicBezTo>
                  <a:cubicBezTo>
                    <a:pt x="8902" y="5810"/>
                    <a:pt x="5568" y="2286"/>
                    <a:pt x="711" y="0"/>
                  </a:cubicBezTo>
                  <a:cubicBezTo>
                    <a:pt x="1473" y="2286"/>
                    <a:pt x="-2052" y="7906"/>
                    <a:pt x="1949" y="7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6" name="Freeform: Shape 1921">
              <a:extLst>
                <a:ext uri="{FF2B5EF4-FFF2-40B4-BE49-F238E27FC236}">
                  <a16:creationId xmlns:a16="http://schemas.microsoft.com/office/drawing/2014/main" id="{3B4A2D68-9DBC-4346-B0B7-620772EC7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09" y="2901261"/>
              <a:ext cx="9525" cy="9525"/>
            </a:xfrm>
            <a:custGeom>
              <a:avLst/>
              <a:gdLst>
                <a:gd name="T0" fmla="*/ 0 w 9525"/>
                <a:gd name="T1" fmla="*/ 15935325 h 9525"/>
                <a:gd name="T2" fmla="*/ 65322450 w 9525"/>
                <a:gd name="T3" fmla="*/ 81257775 h 9525"/>
                <a:gd name="T4" fmla="*/ 69856350 w 9525"/>
                <a:gd name="T5" fmla="*/ 21383625 h 9525"/>
                <a:gd name="T6" fmla="*/ 0 w 9525"/>
                <a:gd name="T7" fmla="*/ 15935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673"/>
                  </a:moveTo>
                  <a:cubicBezTo>
                    <a:pt x="3143" y="3388"/>
                    <a:pt x="2572" y="7674"/>
                    <a:pt x="6858" y="8531"/>
                  </a:cubicBezTo>
                  <a:cubicBezTo>
                    <a:pt x="7049" y="6436"/>
                    <a:pt x="7144" y="4340"/>
                    <a:pt x="7334" y="2245"/>
                  </a:cubicBezTo>
                  <a:cubicBezTo>
                    <a:pt x="3715" y="3483"/>
                    <a:pt x="1524" y="-2899"/>
                    <a:pt x="0" y="16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7" name="Freeform: Shape 1922">
              <a:extLst>
                <a:ext uri="{FF2B5EF4-FFF2-40B4-BE49-F238E27FC236}">
                  <a16:creationId xmlns:a16="http://schemas.microsoft.com/office/drawing/2014/main" id="{75F62BC4-AC3B-445D-90D1-0D72C30B2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807" y="3781520"/>
              <a:ext cx="9525" cy="9525"/>
            </a:xfrm>
            <a:custGeom>
              <a:avLst/>
              <a:gdLst>
                <a:gd name="T0" fmla="*/ 54968775 w 9525"/>
                <a:gd name="T1" fmla="*/ 0 h 9525"/>
                <a:gd name="T2" fmla="*/ 1447800 w 9525"/>
                <a:gd name="T3" fmla="*/ 1143 h 9525"/>
                <a:gd name="T4" fmla="*/ 28660725 w 9525"/>
                <a:gd name="T5" fmla="*/ 12383 h 9525"/>
                <a:gd name="T6" fmla="*/ 549687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71" y="0"/>
                  </a:moveTo>
                  <a:cubicBezTo>
                    <a:pt x="5295" y="1810"/>
                    <a:pt x="2723" y="1524"/>
                    <a:pt x="152" y="1143"/>
                  </a:cubicBezTo>
                  <a:cubicBezTo>
                    <a:pt x="2342" y="7049"/>
                    <a:pt x="-3087" y="9335"/>
                    <a:pt x="3009" y="12383"/>
                  </a:cubicBezTo>
                  <a:cubicBezTo>
                    <a:pt x="56" y="5334"/>
                    <a:pt x="10534" y="3239"/>
                    <a:pt x="5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8" name="Freeform: Shape 1923">
              <a:extLst>
                <a:ext uri="{FF2B5EF4-FFF2-40B4-BE49-F238E27FC236}">
                  <a16:creationId xmlns:a16="http://schemas.microsoft.com/office/drawing/2014/main" id="{5FE001DA-8FB2-4C95-8342-17569E4E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774" y="3006566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38100000 h 9525"/>
                <a:gd name="T4" fmla="*/ 9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8573" y="1810"/>
                    <a:pt x="1619" y="-952"/>
                    <a:pt x="0" y="4000"/>
                  </a:cubicBezTo>
                  <a:cubicBezTo>
                    <a:pt x="5334" y="5810"/>
                    <a:pt x="15050" y="3524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19" name="Freeform: Shape 1924">
              <a:extLst>
                <a:ext uri="{FF2B5EF4-FFF2-40B4-BE49-F238E27FC236}">
                  <a16:creationId xmlns:a16="http://schemas.microsoft.com/office/drawing/2014/main" id="{459FC7F7-4FCE-44B6-8BB4-1D52055E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05" y="2926366"/>
              <a:ext cx="9525" cy="9525"/>
            </a:xfrm>
            <a:custGeom>
              <a:avLst/>
              <a:gdLst>
                <a:gd name="T0" fmla="*/ 19183350 w 9525"/>
                <a:gd name="T1" fmla="*/ 74390250 h 9525"/>
                <a:gd name="T2" fmla="*/ 24622125 w 9525"/>
                <a:gd name="T3" fmla="*/ 0 h 9525"/>
                <a:gd name="T4" fmla="*/ 191833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14" y="7810"/>
                  </a:moveTo>
                  <a:cubicBezTo>
                    <a:pt x="4300" y="5620"/>
                    <a:pt x="8967" y="1715"/>
                    <a:pt x="2585" y="0"/>
                  </a:cubicBezTo>
                  <a:cubicBezTo>
                    <a:pt x="1442" y="857"/>
                    <a:pt x="-2273" y="7144"/>
                    <a:pt x="2014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0" name="Freeform: Shape 1925">
              <a:extLst>
                <a:ext uri="{FF2B5EF4-FFF2-40B4-BE49-F238E27FC236}">
                  <a16:creationId xmlns:a16="http://schemas.microsoft.com/office/drawing/2014/main" id="{34190A42-1910-4A18-A529-26020AB2F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43" y="2946449"/>
              <a:ext cx="9525" cy="9525"/>
            </a:xfrm>
            <a:custGeom>
              <a:avLst/>
              <a:gdLst>
                <a:gd name="T0" fmla="*/ 76200 w 9525"/>
                <a:gd name="T1" fmla="*/ 42776775 h 9525"/>
                <a:gd name="T2" fmla="*/ 73561575 w 9525"/>
                <a:gd name="T3" fmla="*/ 2857500 h 9525"/>
                <a:gd name="T4" fmla="*/ 76200 w 9525"/>
                <a:gd name="T5" fmla="*/ 42776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91"/>
                  </a:moveTo>
                  <a:cubicBezTo>
                    <a:pt x="4771" y="5253"/>
                    <a:pt x="8009" y="4491"/>
                    <a:pt x="7723" y="300"/>
                  </a:cubicBezTo>
                  <a:cubicBezTo>
                    <a:pt x="2961" y="-557"/>
                    <a:pt x="-182" y="300"/>
                    <a:pt x="8" y="44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1" name="Freeform: Shape 1926">
              <a:extLst>
                <a:ext uri="{FF2B5EF4-FFF2-40B4-BE49-F238E27FC236}">
                  <a16:creationId xmlns:a16="http://schemas.microsoft.com/office/drawing/2014/main" id="{11CBECDC-8C9C-448E-A639-F07AEFE52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392" y="3018375"/>
              <a:ext cx="9525" cy="9525"/>
            </a:xfrm>
            <a:custGeom>
              <a:avLst/>
              <a:gdLst>
                <a:gd name="T0" fmla="*/ 15335 w 9525"/>
                <a:gd name="T1" fmla="*/ 31775400 h 9525"/>
                <a:gd name="T2" fmla="*/ 9811 w 9525"/>
                <a:gd name="T3" fmla="*/ 18164175 h 9525"/>
                <a:gd name="T4" fmla="*/ 13716 w 9525"/>
                <a:gd name="T5" fmla="*/ 19050 h 9525"/>
                <a:gd name="T6" fmla="*/ 0 w 9525"/>
                <a:gd name="T7" fmla="*/ 71694675 h 9525"/>
                <a:gd name="T8" fmla="*/ 4096 w 9525"/>
                <a:gd name="T9" fmla="*/ 57178575 h 9525"/>
                <a:gd name="T10" fmla="*/ 3810 w 9525"/>
                <a:gd name="T11" fmla="*/ 68065650 h 9525"/>
                <a:gd name="T12" fmla="*/ 15335 w 9525"/>
                <a:gd name="T13" fmla="*/ 317754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335" y="3336"/>
                  </a:moveTo>
                  <a:cubicBezTo>
                    <a:pt x="14002" y="2098"/>
                    <a:pt x="11906" y="1717"/>
                    <a:pt x="9811" y="1907"/>
                  </a:cubicBezTo>
                  <a:cubicBezTo>
                    <a:pt x="10954" y="1145"/>
                    <a:pt x="12192" y="383"/>
                    <a:pt x="13716" y="2"/>
                  </a:cubicBezTo>
                  <a:cubicBezTo>
                    <a:pt x="6763" y="-93"/>
                    <a:pt x="2858" y="3145"/>
                    <a:pt x="0" y="7527"/>
                  </a:cubicBezTo>
                  <a:cubicBezTo>
                    <a:pt x="1619" y="7336"/>
                    <a:pt x="2858" y="6765"/>
                    <a:pt x="4096" y="6003"/>
                  </a:cubicBezTo>
                  <a:cubicBezTo>
                    <a:pt x="4000" y="6384"/>
                    <a:pt x="3905" y="6765"/>
                    <a:pt x="3810" y="7146"/>
                  </a:cubicBezTo>
                  <a:cubicBezTo>
                    <a:pt x="8096" y="6289"/>
                    <a:pt x="14002" y="7051"/>
                    <a:pt x="1533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2" name="Freeform: Shape 1927">
              <a:extLst>
                <a:ext uri="{FF2B5EF4-FFF2-40B4-BE49-F238E27FC236}">
                  <a16:creationId xmlns:a16="http://schemas.microsoft.com/office/drawing/2014/main" id="{E945981C-BCAA-4B9A-8C92-EBC484B50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864" y="3048952"/>
              <a:ext cx="38100" cy="66675"/>
            </a:xfrm>
            <a:custGeom>
              <a:avLst/>
              <a:gdLst>
                <a:gd name="T0" fmla="*/ 17240 w 38100"/>
                <a:gd name="T1" fmla="*/ 67247 h 66675"/>
                <a:gd name="T2" fmla="*/ 28099 w 38100"/>
                <a:gd name="T3" fmla="*/ 69628 h 66675"/>
                <a:gd name="T4" fmla="*/ 30671 w 38100"/>
                <a:gd name="T5" fmla="*/ 60389 h 66675"/>
                <a:gd name="T6" fmla="*/ 27146 w 38100"/>
                <a:gd name="T7" fmla="*/ 63056 h 66675"/>
                <a:gd name="T8" fmla="*/ 32099 w 38100"/>
                <a:gd name="T9" fmla="*/ 57912 h 66675"/>
                <a:gd name="T10" fmla="*/ 40100 w 38100"/>
                <a:gd name="T11" fmla="*/ 65056 h 66675"/>
                <a:gd name="T12" fmla="*/ 36481 w 38100"/>
                <a:gd name="T13" fmla="*/ 53435 h 66675"/>
                <a:gd name="T14" fmla="*/ 36767 w 38100"/>
                <a:gd name="T15" fmla="*/ 53054 h 66675"/>
                <a:gd name="T16" fmla="*/ 36481 w 38100"/>
                <a:gd name="T17" fmla="*/ 52959 h 66675"/>
                <a:gd name="T18" fmla="*/ 36481 w 38100"/>
                <a:gd name="T19" fmla="*/ 52388 h 66675"/>
                <a:gd name="T20" fmla="*/ 42672 w 38100"/>
                <a:gd name="T21" fmla="*/ 47053 h 66675"/>
                <a:gd name="T22" fmla="*/ 33147 w 38100"/>
                <a:gd name="T23" fmla="*/ 50482 h 66675"/>
                <a:gd name="T24" fmla="*/ 32671 w 38100"/>
                <a:gd name="T25" fmla="*/ 49625 h 66675"/>
                <a:gd name="T26" fmla="*/ 32861 w 38100"/>
                <a:gd name="T27" fmla="*/ 47244 h 66675"/>
                <a:gd name="T28" fmla="*/ 34004 w 38100"/>
                <a:gd name="T29" fmla="*/ 44386 h 66675"/>
                <a:gd name="T30" fmla="*/ 33623 w 38100"/>
                <a:gd name="T31" fmla="*/ 44386 h 66675"/>
                <a:gd name="T32" fmla="*/ 28385 w 38100"/>
                <a:gd name="T33" fmla="*/ 41434 h 66675"/>
                <a:gd name="T34" fmla="*/ 29813 w 38100"/>
                <a:gd name="T35" fmla="*/ 43815 h 66675"/>
                <a:gd name="T36" fmla="*/ 20955 w 38100"/>
                <a:gd name="T37" fmla="*/ 47435 h 66675"/>
                <a:gd name="T38" fmla="*/ 19812 w 38100"/>
                <a:gd name="T39" fmla="*/ 42672 h 66675"/>
                <a:gd name="T40" fmla="*/ 34671 w 38100"/>
                <a:gd name="T41" fmla="*/ 39910 h 66675"/>
                <a:gd name="T42" fmla="*/ 36576 w 38100"/>
                <a:gd name="T43" fmla="*/ 26289 h 66675"/>
                <a:gd name="T44" fmla="*/ 23813 w 38100"/>
                <a:gd name="T45" fmla="*/ 27813 h 66675"/>
                <a:gd name="T46" fmla="*/ 22670 w 38100"/>
                <a:gd name="T47" fmla="*/ 23051 h 66675"/>
                <a:gd name="T48" fmla="*/ 29051 w 38100"/>
                <a:gd name="T49" fmla="*/ 16193 h 66675"/>
                <a:gd name="T50" fmla="*/ 22289 w 38100"/>
                <a:gd name="T51" fmla="*/ 0 h 66675"/>
                <a:gd name="T52" fmla="*/ 19241 w 38100"/>
                <a:gd name="T53" fmla="*/ 8858 h 66675"/>
                <a:gd name="T54" fmla="*/ 24289 w 38100"/>
                <a:gd name="T55" fmla="*/ 11049 h 66675"/>
                <a:gd name="T56" fmla="*/ 17907 w 38100"/>
                <a:gd name="T57" fmla="*/ 30290 h 66675"/>
                <a:gd name="T58" fmla="*/ 0 w 38100"/>
                <a:gd name="T59" fmla="*/ 29623 h 66675"/>
                <a:gd name="T60" fmla="*/ 11811 w 38100"/>
                <a:gd name="T61" fmla="*/ 48006 h 66675"/>
                <a:gd name="T62" fmla="*/ 18002 w 38100"/>
                <a:gd name="T63" fmla="*/ 42672 h 66675"/>
                <a:gd name="T64" fmla="*/ 17145 w 38100"/>
                <a:gd name="T65" fmla="*/ 48673 h 66675"/>
                <a:gd name="T66" fmla="*/ 7430 w 38100"/>
                <a:gd name="T67" fmla="*/ 53626 h 66675"/>
                <a:gd name="T68" fmla="*/ 21908 w 38100"/>
                <a:gd name="T69" fmla="*/ 64389 h 66675"/>
                <a:gd name="T70" fmla="*/ 17240 w 38100"/>
                <a:gd name="T71" fmla="*/ 67247 h 666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100" h="66675">
                  <a:moveTo>
                    <a:pt x="17240" y="67247"/>
                  </a:moveTo>
                  <a:cubicBezTo>
                    <a:pt x="19907" y="70390"/>
                    <a:pt x="24575" y="65532"/>
                    <a:pt x="28099" y="69628"/>
                  </a:cubicBezTo>
                  <a:cubicBezTo>
                    <a:pt x="29528" y="68009"/>
                    <a:pt x="35814" y="62960"/>
                    <a:pt x="30671" y="60389"/>
                  </a:cubicBezTo>
                  <a:cubicBezTo>
                    <a:pt x="30099" y="61913"/>
                    <a:pt x="28766" y="62579"/>
                    <a:pt x="27146" y="63056"/>
                  </a:cubicBezTo>
                  <a:cubicBezTo>
                    <a:pt x="28385" y="60865"/>
                    <a:pt x="29147" y="58102"/>
                    <a:pt x="32099" y="57912"/>
                  </a:cubicBezTo>
                  <a:cubicBezTo>
                    <a:pt x="34004" y="60769"/>
                    <a:pt x="34862" y="64294"/>
                    <a:pt x="40100" y="65056"/>
                  </a:cubicBezTo>
                  <a:cubicBezTo>
                    <a:pt x="39529" y="60769"/>
                    <a:pt x="35624" y="58674"/>
                    <a:pt x="36481" y="53435"/>
                  </a:cubicBezTo>
                  <a:cubicBezTo>
                    <a:pt x="36576" y="53245"/>
                    <a:pt x="36767" y="53149"/>
                    <a:pt x="36767" y="53054"/>
                  </a:cubicBezTo>
                  <a:cubicBezTo>
                    <a:pt x="36671" y="53054"/>
                    <a:pt x="36671" y="52959"/>
                    <a:pt x="36481" y="52959"/>
                  </a:cubicBezTo>
                  <a:cubicBezTo>
                    <a:pt x="36481" y="52769"/>
                    <a:pt x="36481" y="52578"/>
                    <a:pt x="36481" y="52388"/>
                  </a:cubicBezTo>
                  <a:cubicBezTo>
                    <a:pt x="41243" y="52864"/>
                    <a:pt x="45530" y="50006"/>
                    <a:pt x="42672" y="47053"/>
                  </a:cubicBezTo>
                  <a:cubicBezTo>
                    <a:pt x="36290" y="44577"/>
                    <a:pt x="39053" y="52388"/>
                    <a:pt x="33147" y="50482"/>
                  </a:cubicBezTo>
                  <a:cubicBezTo>
                    <a:pt x="32861" y="50102"/>
                    <a:pt x="32861" y="49911"/>
                    <a:pt x="32671" y="49625"/>
                  </a:cubicBezTo>
                  <a:cubicBezTo>
                    <a:pt x="32576" y="48863"/>
                    <a:pt x="32671" y="48101"/>
                    <a:pt x="32861" y="47244"/>
                  </a:cubicBezTo>
                  <a:cubicBezTo>
                    <a:pt x="33338" y="46768"/>
                    <a:pt x="33909" y="46006"/>
                    <a:pt x="34004" y="44386"/>
                  </a:cubicBezTo>
                  <a:cubicBezTo>
                    <a:pt x="33909" y="44386"/>
                    <a:pt x="33719" y="44386"/>
                    <a:pt x="33623" y="44386"/>
                  </a:cubicBezTo>
                  <a:cubicBezTo>
                    <a:pt x="34385" y="41624"/>
                    <a:pt x="34481" y="39815"/>
                    <a:pt x="28385" y="41434"/>
                  </a:cubicBezTo>
                  <a:cubicBezTo>
                    <a:pt x="29432" y="42291"/>
                    <a:pt x="29813" y="43053"/>
                    <a:pt x="29813" y="43815"/>
                  </a:cubicBezTo>
                  <a:cubicBezTo>
                    <a:pt x="25718" y="43815"/>
                    <a:pt x="23432" y="45625"/>
                    <a:pt x="20955" y="47435"/>
                  </a:cubicBezTo>
                  <a:cubicBezTo>
                    <a:pt x="21146" y="45434"/>
                    <a:pt x="18955" y="45053"/>
                    <a:pt x="19812" y="42672"/>
                  </a:cubicBezTo>
                  <a:cubicBezTo>
                    <a:pt x="23813" y="37148"/>
                    <a:pt x="29813" y="41910"/>
                    <a:pt x="34671" y="39910"/>
                  </a:cubicBezTo>
                  <a:cubicBezTo>
                    <a:pt x="35052" y="36290"/>
                    <a:pt x="36386" y="29337"/>
                    <a:pt x="36576" y="26289"/>
                  </a:cubicBezTo>
                  <a:cubicBezTo>
                    <a:pt x="30194" y="24479"/>
                    <a:pt x="29337" y="28765"/>
                    <a:pt x="23813" y="27813"/>
                  </a:cubicBezTo>
                  <a:cubicBezTo>
                    <a:pt x="24194" y="25718"/>
                    <a:pt x="23432" y="24384"/>
                    <a:pt x="22670" y="23051"/>
                  </a:cubicBezTo>
                  <a:cubicBezTo>
                    <a:pt x="23717" y="19526"/>
                    <a:pt x="29242" y="20955"/>
                    <a:pt x="29051" y="16193"/>
                  </a:cubicBezTo>
                  <a:cubicBezTo>
                    <a:pt x="22384" y="13430"/>
                    <a:pt x="31147" y="3620"/>
                    <a:pt x="22289" y="0"/>
                  </a:cubicBezTo>
                  <a:cubicBezTo>
                    <a:pt x="20003" y="1524"/>
                    <a:pt x="19526" y="5048"/>
                    <a:pt x="19241" y="8858"/>
                  </a:cubicBezTo>
                  <a:cubicBezTo>
                    <a:pt x="21241" y="9335"/>
                    <a:pt x="24289" y="9239"/>
                    <a:pt x="24289" y="11049"/>
                  </a:cubicBezTo>
                  <a:cubicBezTo>
                    <a:pt x="18669" y="15431"/>
                    <a:pt x="23051" y="24670"/>
                    <a:pt x="17907" y="30290"/>
                  </a:cubicBezTo>
                  <a:cubicBezTo>
                    <a:pt x="14954" y="23241"/>
                    <a:pt x="11240" y="33433"/>
                    <a:pt x="0" y="29623"/>
                  </a:cubicBezTo>
                  <a:cubicBezTo>
                    <a:pt x="6096" y="37148"/>
                    <a:pt x="-1619" y="45244"/>
                    <a:pt x="11811" y="48006"/>
                  </a:cubicBezTo>
                  <a:cubicBezTo>
                    <a:pt x="13907" y="46196"/>
                    <a:pt x="14288" y="42577"/>
                    <a:pt x="18002" y="42672"/>
                  </a:cubicBezTo>
                  <a:cubicBezTo>
                    <a:pt x="17621" y="46768"/>
                    <a:pt x="14669" y="45339"/>
                    <a:pt x="17145" y="48673"/>
                  </a:cubicBezTo>
                  <a:cubicBezTo>
                    <a:pt x="12764" y="48959"/>
                    <a:pt x="7811" y="48863"/>
                    <a:pt x="7430" y="53626"/>
                  </a:cubicBezTo>
                  <a:cubicBezTo>
                    <a:pt x="18479" y="53531"/>
                    <a:pt x="26099" y="59531"/>
                    <a:pt x="21908" y="64389"/>
                  </a:cubicBezTo>
                  <a:cubicBezTo>
                    <a:pt x="19812" y="64389"/>
                    <a:pt x="17812" y="65151"/>
                    <a:pt x="17240" y="67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3" name="Freeform: Shape 1928">
              <a:extLst>
                <a:ext uri="{FF2B5EF4-FFF2-40B4-BE49-F238E27FC236}">
                  <a16:creationId xmlns:a16="http://schemas.microsoft.com/office/drawing/2014/main" id="{AC4C6DAF-2EC4-4D78-BD16-7ECC8B971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316" y="2951026"/>
              <a:ext cx="9525" cy="9525"/>
            </a:xfrm>
            <a:custGeom>
              <a:avLst/>
              <a:gdLst>
                <a:gd name="T0" fmla="*/ 1181100 w 9525"/>
                <a:gd name="T1" fmla="*/ 10011 h 9525"/>
                <a:gd name="T2" fmla="*/ 24765000 w 9525"/>
                <a:gd name="T3" fmla="*/ 772 h 9525"/>
                <a:gd name="T4" fmla="*/ 40185975 w 9525"/>
                <a:gd name="T5" fmla="*/ 4010 h 9525"/>
                <a:gd name="T6" fmla="*/ 1181100 w 9525"/>
                <a:gd name="T7" fmla="*/ 100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" y="10011"/>
                  </a:moveTo>
                  <a:cubicBezTo>
                    <a:pt x="7839" y="10868"/>
                    <a:pt x="9649" y="-3419"/>
                    <a:pt x="2600" y="772"/>
                  </a:cubicBezTo>
                  <a:cubicBezTo>
                    <a:pt x="4029" y="1248"/>
                    <a:pt x="4696" y="2200"/>
                    <a:pt x="4219" y="4010"/>
                  </a:cubicBezTo>
                  <a:cubicBezTo>
                    <a:pt x="4029" y="7153"/>
                    <a:pt x="-829" y="5629"/>
                    <a:pt x="124" y="10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4" name="Freeform: Shape 1929">
              <a:extLst>
                <a:ext uri="{FF2B5EF4-FFF2-40B4-BE49-F238E27FC236}">
                  <a16:creationId xmlns:a16="http://schemas.microsoft.com/office/drawing/2014/main" id="{580A15A1-33B9-4CE9-B0A5-187F2584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083" y="2914044"/>
              <a:ext cx="9525" cy="9525"/>
            </a:xfrm>
            <a:custGeom>
              <a:avLst/>
              <a:gdLst>
                <a:gd name="T0" fmla="*/ 46948725 w 9525"/>
                <a:gd name="T1" fmla="*/ 76533375 h 9525"/>
                <a:gd name="T2" fmla="*/ 52397025 w 9525"/>
                <a:gd name="T3" fmla="*/ 2143125 h 9525"/>
                <a:gd name="T4" fmla="*/ 46948725 w 9525"/>
                <a:gd name="T5" fmla="*/ 76533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29" y="8035"/>
                  </a:moveTo>
                  <a:cubicBezTo>
                    <a:pt x="5120" y="5464"/>
                    <a:pt x="5310" y="2797"/>
                    <a:pt x="5501" y="225"/>
                  </a:cubicBezTo>
                  <a:cubicBezTo>
                    <a:pt x="-2119" y="-1585"/>
                    <a:pt x="-1357" y="8131"/>
                    <a:pt x="4929" y="80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5" name="Freeform: Shape 1930">
              <a:extLst>
                <a:ext uri="{FF2B5EF4-FFF2-40B4-BE49-F238E27FC236}">
                  <a16:creationId xmlns:a16="http://schemas.microsoft.com/office/drawing/2014/main" id="{6EB72ED8-AA65-45A7-A6E3-05C68670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153" y="3026265"/>
              <a:ext cx="9525" cy="9525"/>
            </a:xfrm>
            <a:custGeom>
              <a:avLst/>
              <a:gdLst>
                <a:gd name="T0" fmla="*/ 5048 w 9525"/>
                <a:gd name="T1" fmla="*/ 79105125 h 9525"/>
                <a:gd name="T2" fmla="*/ 11049 w 9525"/>
                <a:gd name="T3" fmla="*/ 23764875 h 9525"/>
                <a:gd name="T4" fmla="*/ 0 w 9525"/>
                <a:gd name="T5" fmla="*/ 16497300 h 9525"/>
                <a:gd name="T6" fmla="*/ 5048 w 9525"/>
                <a:gd name="T7" fmla="*/ 7910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8305"/>
                  </a:moveTo>
                  <a:cubicBezTo>
                    <a:pt x="7715" y="6971"/>
                    <a:pt x="9049" y="4399"/>
                    <a:pt x="11049" y="2495"/>
                  </a:cubicBezTo>
                  <a:cubicBezTo>
                    <a:pt x="7810" y="2685"/>
                    <a:pt x="2191" y="-2649"/>
                    <a:pt x="0" y="1732"/>
                  </a:cubicBezTo>
                  <a:cubicBezTo>
                    <a:pt x="2953" y="2209"/>
                    <a:pt x="-3524" y="8876"/>
                    <a:pt x="5048" y="8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6" name="Freeform: Shape 1931">
              <a:extLst>
                <a:ext uri="{FF2B5EF4-FFF2-40B4-BE49-F238E27FC236}">
                  <a16:creationId xmlns:a16="http://schemas.microsoft.com/office/drawing/2014/main" id="{EE003760-0DA8-43F2-8D5C-8F35DE431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08" y="2688050"/>
              <a:ext cx="9525" cy="9525"/>
            </a:xfrm>
            <a:custGeom>
              <a:avLst/>
              <a:gdLst>
                <a:gd name="T0" fmla="*/ 8215 w 9525"/>
                <a:gd name="T1" fmla="*/ 0 h 9525"/>
                <a:gd name="T2" fmla="*/ 309 w 9525"/>
                <a:gd name="T3" fmla="*/ 69856350 h 9525"/>
                <a:gd name="T4" fmla="*/ 9453 w 9525"/>
                <a:gd name="T5" fmla="*/ 76209525 h 9525"/>
                <a:gd name="T6" fmla="*/ 82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15" y="0"/>
                  </a:moveTo>
                  <a:cubicBezTo>
                    <a:pt x="5834" y="2762"/>
                    <a:pt x="-1596" y="381"/>
                    <a:pt x="309" y="7334"/>
                  </a:cubicBezTo>
                  <a:cubicBezTo>
                    <a:pt x="3357" y="7525"/>
                    <a:pt x="6405" y="7810"/>
                    <a:pt x="9453" y="8001"/>
                  </a:cubicBezTo>
                  <a:cubicBezTo>
                    <a:pt x="8596" y="5620"/>
                    <a:pt x="12215" y="95"/>
                    <a:pt x="8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7" name="Freeform: Shape 1932">
              <a:extLst>
                <a:ext uri="{FF2B5EF4-FFF2-40B4-BE49-F238E27FC236}">
                  <a16:creationId xmlns:a16="http://schemas.microsoft.com/office/drawing/2014/main" id="{494DC113-79DA-4C57-B473-A49E665BA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154" y="2703576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0 w 9525"/>
                <a:gd name="T3" fmla="*/ 8573 h 9525"/>
                <a:gd name="T4" fmla="*/ 11240 w 9525"/>
                <a:gd name="T5" fmla="*/ 6287 h 9525"/>
                <a:gd name="T6" fmla="*/ 8858 w 9525"/>
                <a:gd name="T7" fmla="*/ 12383 h 9525"/>
                <a:gd name="T8" fmla="*/ 11716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906" y="6953"/>
                    <a:pt x="1524" y="3334"/>
                    <a:pt x="0" y="8573"/>
                  </a:cubicBezTo>
                  <a:cubicBezTo>
                    <a:pt x="7239" y="11335"/>
                    <a:pt x="6096" y="5620"/>
                    <a:pt x="11240" y="6287"/>
                  </a:cubicBezTo>
                  <a:cubicBezTo>
                    <a:pt x="11144" y="9049"/>
                    <a:pt x="10478" y="11144"/>
                    <a:pt x="8858" y="12383"/>
                  </a:cubicBezTo>
                  <a:cubicBezTo>
                    <a:pt x="15907" y="13240"/>
                    <a:pt x="16478" y="2667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8" name="Freeform: Shape 1933">
              <a:extLst>
                <a:ext uri="{FF2B5EF4-FFF2-40B4-BE49-F238E27FC236}">
                  <a16:creationId xmlns:a16="http://schemas.microsoft.com/office/drawing/2014/main" id="{9E55CD55-7219-43C3-A438-7D6AE93BF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79" y="2896526"/>
              <a:ext cx="9525" cy="9525"/>
            </a:xfrm>
            <a:custGeom>
              <a:avLst/>
              <a:gdLst>
                <a:gd name="T0" fmla="*/ 76200 w 9525"/>
                <a:gd name="T1" fmla="*/ 41986200 h 9525"/>
                <a:gd name="T2" fmla="*/ 73561575 w 9525"/>
                <a:gd name="T3" fmla="*/ 2981325 h 9525"/>
                <a:gd name="T4" fmla="*/ 76200 w 9525"/>
                <a:gd name="T5" fmla="*/ 41986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08"/>
                  </a:moveTo>
                  <a:cubicBezTo>
                    <a:pt x="2961" y="7456"/>
                    <a:pt x="7247" y="4504"/>
                    <a:pt x="7723" y="313"/>
                  </a:cubicBezTo>
                  <a:cubicBezTo>
                    <a:pt x="2961" y="-545"/>
                    <a:pt x="-182" y="217"/>
                    <a:pt x="8" y="4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29" name="Freeform: Shape 1934">
              <a:extLst>
                <a:ext uri="{FF2B5EF4-FFF2-40B4-BE49-F238E27FC236}">
                  <a16:creationId xmlns:a16="http://schemas.microsoft.com/office/drawing/2014/main" id="{F4EE4EAF-C0E8-4B54-8F01-0A914833C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47" y="2999886"/>
              <a:ext cx="9525" cy="9525"/>
            </a:xfrm>
            <a:custGeom>
              <a:avLst/>
              <a:gdLst>
                <a:gd name="T0" fmla="*/ 0 w 9525"/>
                <a:gd name="T1" fmla="*/ 5728 h 9525"/>
                <a:gd name="T2" fmla="*/ 10573 w 9525"/>
                <a:gd name="T3" fmla="*/ 12872 h 9525"/>
                <a:gd name="T4" fmla="*/ 7810 w 9525"/>
                <a:gd name="T5" fmla="*/ 13 h 9525"/>
                <a:gd name="T6" fmla="*/ 0 w 9525"/>
                <a:gd name="T7" fmla="*/ 57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728"/>
                  </a:moveTo>
                  <a:cubicBezTo>
                    <a:pt x="8477" y="1918"/>
                    <a:pt x="3620" y="11729"/>
                    <a:pt x="10573" y="12872"/>
                  </a:cubicBezTo>
                  <a:cubicBezTo>
                    <a:pt x="13335" y="5919"/>
                    <a:pt x="6001" y="6300"/>
                    <a:pt x="7810" y="13"/>
                  </a:cubicBezTo>
                  <a:cubicBezTo>
                    <a:pt x="3143" y="-177"/>
                    <a:pt x="476" y="1727"/>
                    <a:pt x="0" y="57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0" name="Freeform: Shape 1935">
              <a:extLst>
                <a:ext uri="{FF2B5EF4-FFF2-40B4-BE49-F238E27FC236}">
                  <a16:creationId xmlns:a16="http://schemas.microsoft.com/office/drawing/2014/main" id="{0A2191B9-E208-4D37-B290-509CA0056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88" y="2614129"/>
              <a:ext cx="9525" cy="9525"/>
            </a:xfrm>
            <a:custGeom>
              <a:avLst/>
              <a:gdLst>
                <a:gd name="T0" fmla="*/ 0 w 9525"/>
                <a:gd name="T1" fmla="*/ 7324725 h 9525"/>
                <a:gd name="T2" fmla="*/ 12478 w 9525"/>
                <a:gd name="T3" fmla="*/ 60855225 h 9525"/>
                <a:gd name="T4" fmla="*/ 0 w 9525"/>
                <a:gd name="T5" fmla="*/ 732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9"/>
                  </a:moveTo>
                  <a:cubicBezTo>
                    <a:pt x="5239" y="1817"/>
                    <a:pt x="5334" y="6675"/>
                    <a:pt x="12478" y="6389"/>
                  </a:cubicBezTo>
                  <a:cubicBezTo>
                    <a:pt x="14288" y="960"/>
                    <a:pt x="1524" y="-1326"/>
                    <a:pt x="0" y="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1" name="Freeform: Shape 1936">
              <a:extLst>
                <a:ext uri="{FF2B5EF4-FFF2-40B4-BE49-F238E27FC236}">
                  <a16:creationId xmlns:a16="http://schemas.microsoft.com/office/drawing/2014/main" id="{8C1ED854-BF13-4635-AB97-F480A20A8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832203"/>
              <a:ext cx="9525" cy="9525"/>
            </a:xfrm>
            <a:custGeom>
              <a:avLst/>
              <a:gdLst>
                <a:gd name="T0" fmla="*/ 76209525 w 9525"/>
                <a:gd name="T1" fmla="*/ 1580 h 9525"/>
                <a:gd name="T2" fmla="*/ 0 w 9525"/>
                <a:gd name="T3" fmla="*/ 10438 h 9525"/>
                <a:gd name="T4" fmla="*/ 53530500 w 9525"/>
                <a:gd name="T5" fmla="*/ 9295 h 9525"/>
                <a:gd name="T6" fmla="*/ 39919275 w 9525"/>
                <a:gd name="T7" fmla="*/ 4437 h 9525"/>
                <a:gd name="T8" fmla="*/ 76209525 w 9525"/>
                <a:gd name="T9" fmla="*/ 158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001" y="1580"/>
                  </a:moveTo>
                  <a:cubicBezTo>
                    <a:pt x="-1143" y="-3659"/>
                    <a:pt x="3334" y="5390"/>
                    <a:pt x="0" y="10438"/>
                  </a:cubicBezTo>
                  <a:cubicBezTo>
                    <a:pt x="2572" y="10724"/>
                    <a:pt x="4096" y="10057"/>
                    <a:pt x="5620" y="9295"/>
                  </a:cubicBezTo>
                  <a:cubicBezTo>
                    <a:pt x="5905" y="7104"/>
                    <a:pt x="5048" y="5771"/>
                    <a:pt x="4191" y="4437"/>
                  </a:cubicBezTo>
                  <a:cubicBezTo>
                    <a:pt x="4191" y="2342"/>
                    <a:pt x="7334" y="3199"/>
                    <a:pt x="8001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2" name="Freeform: Shape 1937">
              <a:extLst>
                <a:ext uri="{FF2B5EF4-FFF2-40B4-BE49-F238E27FC236}">
                  <a16:creationId xmlns:a16="http://schemas.microsoft.com/office/drawing/2014/main" id="{022A6418-6659-4DFB-B5E8-039A0298D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436" y="3106198"/>
              <a:ext cx="9525" cy="9525"/>
            </a:xfrm>
            <a:custGeom>
              <a:avLst/>
              <a:gdLst>
                <a:gd name="T0" fmla="*/ 19973925 w 9525"/>
                <a:gd name="T1" fmla="*/ 0 h 9525"/>
                <a:gd name="T2" fmla="*/ 48101250 w 9525"/>
                <a:gd name="T3" fmla="*/ 9716 h 9525"/>
                <a:gd name="T4" fmla="*/ 1997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97" y="0"/>
                  </a:moveTo>
                  <a:cubicBezTo>
                    <a:pt x="478" y="3620"/>
                    <a:pt x="-2856" y="9620"/>
                    <a:pt x="5050" y="9716"/>
                  </a:cubicBezTo>
                  <a:cubicBezTo>
                    <a:pt x="5716" y="5239"/>
                    <a:pt x="5145" y="1714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3" name="Freeform: Shape 1938">
              <a:extLst>
                <a:ext uri="{FF2B5EF4-FFF2-40B4-BE49-F238E27FC236}">
                  <a16:creationId xmlns:a16="http://schemas.microsoft.com/office/drawing/2014/main" id="{462D59A3-7349-42D0-A498-00B42E3F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021" y="2698442"/>
              <a:ext cx="9525" cy="9525"/>
            </a:xfrm>
            <a:custGeom>
              <a:avLst/>
              <a:gdLst>
                <a:gd name="T0" fmla="*/ 51625500 w 9525"/>
                <a:gd name="T1" fmla="*/ 1724025 h 9525"/>
                <a:gd name="T2" fmla="*/ 28946475 w 9525"/>
                <a:gd name="T3" fmla="*/ 75218925 h 9525"/>
                <a:gd name="T4" fmla="*/ 51625500 w 9525"/>
                <a:gd name="T5" fmla="*/ 17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20" y="181"/>
                  </a:moveTo>
                  <a:cubicBezTo>
                    <a:pt x="-1914" y="-1247"/>
                    <a:pt x="-866" y="6182"/>
                    <a:pt x="3039" y="7897"/>
                  </a:cubicBezTo>
                  <a:cubicBezTo>
                    <a:pt x="2563" y="3991"/>
                    <a:pt x="6659" y="4753"/>
                    <a:pt x="542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4" name="Freeform: Shape 1939">
              <a:extLst>
                <a:ext uri="{FF2B5EF4-FFF2-40B4-BE49-F238E27FC236}">
                  <a16:creationId xmlns:a16="http://schemas.microsoft.com/office/drawing/2014/main" id="{6F7D2E22-343E-473C-B6F8-BD6B6CE66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439" y="2845308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5322450 w 9525"/>
                <a:gd name="T3" fmla="*/ 65322450 h 9525"/>
                <a:gd name="T4" fmla="*/ 87096600 w 9525"/>
                <a:gd name="T5" fmla="*/ 6353175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381" y="3715"/>
                    <a:pt x="667" y="7525"/>
                    <a:pt x="6858" y="6858"/>
                  </a:cubicBezTo>
                  <a:cubicBezTo>
                    <a:pt x="6667" y="3905"/>
                    <a:pt x="9144" y="3524"/>
                    <a:pt x="9144" y="667"/>
                  </a:cubicBezTo>
                  <a:cubicBezTo>
                    <a:pt x="3334" y="-667"/>
                    <a:pt x="3238" y="32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5" name="Freeform: Shape 1940">
              <a:extLst>
                <a:ext uri="{FF2B5EF4-FFF2-40B4-BE49-F238E27FC236}">
                  <a16:creationId xmlns:a16="http://schemas.microsoft.com/office/drawing/2014/main" id="{D03CC2D6-E7F2-42E7-B9D1-3E6201BED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167" y="2945845"/>
              <a:ext cx="9525" cy="9525"/>
            </a:xfrm>
            <a:custGeom>
              <a:avLst/>
              <a:gdLst>
                <a:gd name="T0" fmla="*/ 15735300 w 9525"/>
                <a:gd name="T1" fmla="*/ 447675 h 9525"/>
                <a:gd name="T2" fmla="*/ 11201400 w 9525"/>
                <a:gd name="T3" fmla="*/ 60331350 h 9525"/>
                <a:gd name="T4" fmla="*/ 15735300 w 9525"/>
                <a:gd name="T5" fmla="*/ 447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2" y="47"/>
                  </a:moveTo>
                  <a:cubicBezTo>
                    <a:pt x="1556" y="4333"/>
                    <a:pt x="-1682" y="3000"/>
                    <a:pt x="1176" y="6334"/>
                  </a:cubicBezTo>
                  <a:cubicBezTo>
                    <a:pt x="8129" y="8048"/>
                    <a:pt x="8796" y="-715"/>
                    <a:pt x="165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6" name="Freeform: Shape 1941">
              <a:extLst>
                <a:ext uri="{FF2B5EF4-FFF2-40B4-BE49-F238E27FC236}">
                  <a16:creationId xmlns:a16="http://schemas.microsoft.com/office/drawing/2014/main" id="{653B868F-95A7-4B14-96D2-A8897F66F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2994394"/>
              <a:ext cx="9525" cy="9525"/>
            </a:xfrm>
            <a:custGeom>
              <a:avLst/>
              <a:gdLst>
                <a:gd name="T0" fmla="*/ 0 w 9525"/>
                <a:gd name="T1" fmla="*/ 38823900 h 9525"/>
                <a:gd name="T2" fmla="*/ 10763 w 9525"/>
                <a:gd name="T3" fmla="*/ 76933425 h 9525"/>
                <a:gd name="T4" fmla="*/ 14954 w 9525"/>
                <a:gd name="T5" fmla="*/ 19773900 h 9525"/>
                <a:gd name="T6" fmla="*/ 0 w 9525"/>
                <a:gd name="T7" fmla="*/ 3882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076"/>
                  </a:moveTo>
                  <a:cubicBezTo>
                    <a:pt x="6953" y="2933"/>
                    <a:pt x="4953" y="8363"/>
                    <a:pt x="10763" y="8077"/>
                  </a:cubicBezTo>
                  <a:cubicBezTo>
                    <a:pt x="8858" y="2838"/>
                    <a:pt x="16764" y="7315"/>
                    <a:pt x="14954" y="2076"/>
                  </a:cubicBezTo>
                  <a:cubicBezTo>
                    <a:pt x="10477" y="1409"/>
                    <a:pt x="1238" y="-3258"/>
                    <a:pt x="0" y="40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7" name="Freeform: Shape 1942">
              <a:extLst>
                <a:ext uri="{FF2B5EF4-FFF2-40B4-BE49-F238E27FC236}">
                  <a16:creationId xmlns:a16="http://schemas.microsoft.com/office/drawing/2014/main" id="{9B672B43-DB93-4678-B4D9-1415CF393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20" y="2875883"/>
              <a:ext cx="9525" cy="9525"/>
            </a:xfrm>
            <a:custGeom>
              <a:avLst/>
              <a:gdLst>
                <a:gd name="T0" fmla="*/ 98 w 9525"/>
                <a:gd name="T1" fmla="*/ 58064400 h 9525"/>
                <a:gd name="T2" fmla="*/ 7241 w 9525"/>
                <a:gd name="T3" fmla="*/ 78028800 h 9525"/>
                <a:gd name="T4" fmla="*/ 10861 w 9525"/>
                <a:gd name="T5" fmla="*/ 80743425 h 9525"/>
                <a:gd name="T6" fmla="*/ 12956 w 9525"/>
                <a:gd name="T7" fmla="*/ 52625625 h 9525"/>
                <a:gd name="T8" fmla="*/ 2288 w 9525"/>
                <a:gd name="T9" fmla="*/ 0 h 9525"/>
                <a:gd name="T10" fmla="*/ 98 w 9525"/>
                <a:gd name="T11" fmla="*/ 5806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8" y="6096"/>
                  </a:moveTo>
                  <a:cubicBezTo>
                    <a:pt x="4384" y="6286"/>
                    <a:pt x="8289" y="-571"/>
                    <a:pt x="7241" y="8192"/>
                  </a:cubicBezTo>
                  <a:cubicBezTo>
                    <a:pt x="8480" y="8287"/>
                    <a:pt x="9718" y="8382"/>
                    <a:pt x="10861" y="8477"/>
                  </a:cubicBezTo>
                  <a:cubicBezTo>
                    <a:pt x="10956" y="6858"/>
                    <a:pt x="12480" y="6763"/>
                    <a:pt x="12956" y="5525"/>
                  </a:cubicBezTo>
                  <a:cubicBezTo>
                    <a:pt x="10289" y="3048"/>
                    <a:pt x="6003" y="1619"/>
                    <a:pt x="2288" y="0"/>
                  </a:cubicBezTo>
                  <a:cubicBezTo>
                    <a:pt x="1622" y="2096"/>
                    <a:pt x="-474" y="2858"/>
                    <a:pt x="98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8" name="Freeform: Shape 1943">
              <a:extLst>
                <a:ext uri="{FF2B5EF4-FFF2-40B4-BE49-F238E27FC236}">
                  <a16:creationId xmlns:a16="http://schemas.microsoft.com/office/drawing/2014/main" id="{2A1F8FAE-DA4F-493D-AD16-F11237958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66" y="2884967"/>
              <a:ext cx="9525" cy="9525"/>
            </a:xfrm>
            <a:custGeom>
              <a:avLst/>
              <a:gdLst>
                <a:gd name="T0" fmla="*/ 49625250 w 9525"/>
                <a:gd name="T1" fmla="*/ 79505175 h 9525"/>
                <a:gd name="T2" fmla="*/ 55064025 w 9525"/>
                <a:gd name="T3" fmla="*/ 5114925 h 9525"/>
                <a:gd name="T4" fmla="*/ 49625250 w 9525"/>
                <a:gd name="T5" fmla="*/ 7950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10" y="8347"/>
                  </a:moveTo>
                  <a:cubicBezTo>
                    <a:pt x="5400" y="5776"/>
                    <a:pt x="5591" y="3109"/>
                    <a:pt x="5781" y="537"/>
                  </a:cubicBezTo>
                  <a:cubicBezTo>
                    <a:pt x="-3172" y="-2606"/>
                    <a:pt x="-410" y="9109"/>
                    <a:pt x="5210" y="83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39" name="Freeform: Shape 1944">
              <a:extLst>
                <a:ext uri="{FF2B5EF4-FFF2-40B4-BE49-F238E27FC236}">
                  <a16:creationId xmlns:a16="http://schemas.microsoft.com/office/drawing/2014/main" id="{B0A033FA-4DCA-4B5A-BA31-77B6C5B56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690" y="2606095"/>
              <a:ext cx="9525" cy="9525"/>
            </a:xfrm>
            <a:custGeom>
              <a:avLst/>
              <a:gdLst>
                <a:gd name="T0" fmla="*/ 8486775 w 9525"/>
                <a:gd name="T1" fmla="*/ 10363200 h 9525"/>
                <a:gd name="T2" fmla="*/ 3952875 w 9525"/>
                <a:gd name="T3" fmla="*/ 70246875 h 9525"/>
                <a:gd name="T4" fmla="*/ 8486775 w 9525"/>
                <a:gd name="T5" fmla="*/ 10363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1" y="1088"/>
                  </a:moveTo>
                  <a:cubicBezTo>
                    <a:pt x="5654" y="1850"/>
                    <a:pt x="-1776" y="3565"/>
                    <a:pt x="415" y="7375"/>
                  </a:cubicBezTo>
                  <a:cubicBezTo>
                    <a:pt x="12798" y="10899"/>
                    <a:pt x="6035" y="-4055"/>
                    <a:pt x="891" y="10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40" name="Freeform: Shape 1945">
              <a:extLst>
                <a:ext uri="{FF2B5EF4-FFF2-40B4-BE49-F238E27FC236}">
                  <a16:creationId xmlns:a16="http://schemas.microsoft.com/office/drawing/2014/main" id="{845978AA-2A16-47B0-926A-FD6A9ADA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56" y="2737850"/>
              <a:ext cx="9525" cy="9525"/>
            </a:xfrm>
            <a:custGeom>
              <a:avLst/>
              <a:gdLst>
                <a:gd name="T0" fmla="*/ 11240 w 9525"/>
                <a:gd name="T1" fmla="*/ 152400 h 9525"/>
                <a:gd name="T2" fmla="*/ 0 w 9525"/>
                <a:gd name="T3" fmla="*/ 22831425 h 9525"/>
                <a:gd name="T4" fmla="*/ 3429 w 9525"/>
                <a:gd name="T5" fmla="*/ 55492650 h 9525"/>
                <a:gd name="T6" fmla="*/ 11240 w 9525"/>
                <a:gd name="T7" fmla="*/ 152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240" y="16"/>
                  </a:moveTo>
                  <a:cubicBezTo>
                    <a:pt x="4191" y="1349"/>
                    <a:pt x="2953" y="-2080"/>
                    <a:pt x="0" y="2397"/>
                  </a:cubicBezTo>
                  <a:cubicBezTo>
                    <a:pt x="2191" y="2778"/>
                    <a:pt x="4286" y="3159"/>
                    <a:pt x="3429" y="5826"/>
                  </a:cubicBezTo>
                  <a:cubicBezTo>
                    <a:pt x="8096" y="5921"/>
                    <a:pt x="10763" y="4016"/>
                    <a:pt x="1124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41" name="Freeform: Shape 1946">
              <a:extLst>
                <a:ext uri="{FF2B5EF4-FFF2-40B4-BE49-F238E27FC236}">
                  <a16:creationId xmlns:a16="http://schemas.microsoft.com/office/drawing/2014/main" id="{D227CCF2-9A4D-4252-AB8C-AB2C5BD6E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13" y="2720460"/>
              <a:ext cx="9525" cy="9525"/>
            </a:xfrm>
            <a:custGeom>
              <a:avLst/>
              <a:gdLst>
                <a:gd name="T0" fmla="*/ 75304650 w 9525"/>
                <a:gd name="T1" fmla="*/ 666750 h 9525"/>
                <a:gd name="T2" fmla="*/ 0 w 9525"/>
                <a:gd name="T3" fmla="*/ 70532625 h 9525"/>
                <a:gd name="T4" fmla="*/ 75304650 w 9525"/>
                <a:gd name="T5" fmla="*/ 666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70"/>
                  </a:moveTo>
                  <a:cubicBezTo>
                    <a:pt x="2096" y="-596"/>
                    <a:pt x="1238" y="3595"/>
                    <a:pt x="0" y="7405"/>
                  </a:cubicBezTo>
                  <a:cubicBezTo>
                    <a:pt x="5144" y="7500"/>
                    <a:pt x="8763" y="6071"/>
                    <a:pt x="7906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42" name="Freeform: Shape 1947">
              <a:extLst>
                <a:ext uri="{FF2B5EF4-FFF2-40B4-BE49-F238E27FC236}">
                  <a16:creationId xmlns:a16="http://schemas.microsoft.com/office/drawing/2014/main" id="{D7C28389-D885-4FFD-9BE5-74698B0D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92" y="2636909"/>
              <a:ext cx="19050" cy="9525"/>
            </a:xfrm>
            <a:custGeom>
              <a:avLst/>
              <a:gdLst>
                <a:gd name="T0" fmla="*/ 7264 w 19050"/>
                <a:gd name="T1" fmla="*/ 8946 h 9525"/>
                <a:gd name="T2" fmla="*/ 4882 w 19050"/>
                <a:gd name="T3" fmla="*/ 13804 h 9525"/>
                <a:gd name="T4" fmla="*/ 13931 w 19050"/>
                <a:gd name="T5" fmla="*/ 13423 h 9525"/>
                <a:gd name="T6" fmla="*/ 8407 w 19050"/>
                <a:gd name="T7" fmla="*/ 8470 h 9525"/>
                <a:gd name="T8" fmla="*/ 20694 w 19050"/>
                <a:gd name="T9" fmla="*/ 1516 h 9525"/>
                <a:gd name="T10" fmla="*/ 7835 w 19050"/>
                <a:gd name="T11" fmla="*/ 564 h 9525"/>
                <a:gd name="T12" fmla="*/ 1263 w 19050"/>
                <a:gd name="T13" fmla="*/ 14280 h 9525"/>
                <a:gd name="T14" fmla="*/ 7264 w 19050"/>
                <a:gd name="T15" fmla="*/ 894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7264" y="8946"/>
                  </a:moveTo>
                  <a:cubicBezTo>
                    <a:pt x="6883" y="11041"/>
                    <a:pt x="6216" y="12851"/>
                    <a:pt x="4882" y="13804"/>
                  </a:cubicBezTo>
                  <a:cubicBezTo>
                    <a:pt x="9264" y="15137"/>
                    <a:pt x="10788" y="16566"/>
                    <a:pt x="13931" y="13423"/>
                  </a:cubicBezTo>
                  <a:cubicBezTo>
                    <a:pt x="8693" y="13994"/>
                    <a:pt x="10312" y="10089"/>
                    <a:pt x="8407" y="8470"/>
                  </a:cubicBezTo>
                  <a:cubicBezTo>
                    <a:pt x="12407" y="7041"/>
                    <a:pt x="17074" y="6088"/>
                    <a:pt x="20694" y="1516"/>
                  </a:cubicBezTo>
                  <a:cubicBezTo>
                    <a:pt x="15169" y="-3151"/>
                    <a:pt x="13931" y="4850"/>
                    <a:pt x="7835" y="564"/>
                  </a:cubicBezTo>
                  <a:cubicBezTo>
                    <a:pt x="7073" y="5517"/>
                    <a:pt x="-3595" y="9327"/>
                    <a:pt x="1263" y="14280"/>
                  </a:cubicBezTo>
                  <a:cubicBezTo>
                    <a:pt x="2692" y="11422"/>
                    <a:pt x="4787" y="9994"/>
                    <a:pt x="7264" y="89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43" name="Freeform: Shape 1948">
              <a:extLst>
                <a:ext uri="{FF2B5EF4-FFF2-40B4-BE49-F238E27FC236}">
                  <a16:creationId xmlns:a16="http://schemas.microsoft.com/office/drawing/2014/main" id="{5379BE9A-6BAF-4A33-9D33-D6963FE3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522" y="2800540"/>
              <a:ext cx="9525" cy="9525"/>
            </a:xfrm>
            <a:custGeom>
              <a:avLst/>
              <a:gdLst>
                <a:gd name="T0" fmla="*/ 8 w 9525"/>
                <a:gd name="T1" fmla="*/ 1 h 9525"/>
                <a:gd name="T2" fmla="*/ 12010 w 9525"/>
                <a:gd name="T3" fmla="*/ 11907 h 9525"/>
                <a:gd name="T4" fmla="*/ 8 w 9525"/>
                <a:gd name="T5" fmla="*/ 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1"/>
                  </a:moveTo>
                  <a:cubicBezTo>
                    <a:pt x="-278" y="6192"/>
                    <a:pt x="7057" y="14479"/>
                    <a:pt x="12010" y="11907"/>
                  </a:cubicBezTo>
                  <a:cubicBezTo>
                    <a:pt x="4104" y="10859"/>
                    <a:pt x="9628" y="-95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44" name="Freeform: Shape 1949">
              <a:extLst>
                <a:ext uri="{FF2B5EF4-FFF2-40B4-BE49-F238E27FC236}">
                  <a16:creationId xmlns:a16="http://schemas.microsoft.com/office/drawing/2014/main" id="{CD3AC2A5-0F17-4D47-A7FF-3D80F8E8A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387" y="2655760"/>
              <a:ext cx="9525" cy="9525"/>
            </a:xfrm>
            <a:custGeom>
              <a:avLst/>
              <a:gdLst>
                <a:gd name="T0" fmla="*/ 42643425 w 9525"/>
                <a:gd name="T1" fmla="*/ 0 h 9525"/>
                <a:gd name="T2" fmla="*/ 0 w 9525"/>
                <a:gd name="T3" fmla="*/ 10763 h 9525"/>
                <a:gd name="T4" fmla="*/ 42643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0"/>
                  </a:moveTo>
                  <a:cubicBezTo>
                    <a:pt x="3810" y="4381"/>
                    <a:pt x="667" y="6287"/>
                    <a:pt x="0" y="10763"/>
                  </a:cubicBezTo>
                  <a:cubicBezTo>
                    <a:pt x="4858" y="11430"/>
                    <a:pt x="7525" y="1524"/>
                    <a:pt x="4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45" name="Freeform: Shape 1950">
              <a:extLst>
                <a:ext uri="{FF2B5EF4-FFF2-40B4-BE49-F238E27FC236}">
                  <a16:creationId xmlns:a16="http://schemas.microsoft.com/office/drawing/2014/main" id="{A7C7C674-77B1-4455-94DE-B3AB3142B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91" y="2801288"/>
              <a:ext cx="9525" cy="9525"/>
            </a:xfrm>
            <a:custGeom>
              <a:avLst/>
              <a:gdLst>
                <a:gd name="T0" fmla="*/ 37604700 w 9525"/>
                <a:gd name="T1" fmla="*/ 79076550 h 9525"/>
                <a:gd name="T2" fmla="*/ 43053000 w 9525"/>
                <a:gd name="T3" fmla="*/ 3771900 h 9525"/>
                <a:gd name="T4" fmla="*/ 37604700 w 9525"/>
                <a:gd name="T5" fmla="*/ 79076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48" y="8302"/>
                  </a:moveTo>
                  <a:cubicBezTo>
                    <a:pt x="4139" y="5635"/>
                    <a:pt x="4329" y="3063"/>
                    <a:pt x="4520" y="396"/>
                  </a:cubicBezTo>
                  <a:cubicBezTo>
                    <a:pt x="-909" y="-2366"/>
                    <a:pt x="-1862" y="10302"/>
                    <a:pt x="3948" y="8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46" name="Freeform: Shape 1951">
              <a:extLst>
                <a:ext uri="{FF2B5EF4-FFF2-40B4-BE49-F238E27FC236}">
                  <a16:creationId xmlns:a16="http://schemas.microsoft.com/office/drawing/2014/main" id="{7B4DDCB8-1A6B-491A-B487-92281D577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75" y="2721197"/>
              <a:ext cx="9525" cy="9525"/>
            </a:xfrm>
            <a:custGeom>
              <a:avLst/>
              <a:gdLst>
                <a:gd name="T0" fmla="*/ 8207 w 9525"/>
                <a:gd name="T1" fmla="*/ 0 h 9525"/>
                <a:gd name="T2" fmla="*/ 4397 w 9525"/>
                <a:gd name="T3" fmla="*/ 1238 h 9525"/>
                <a:gd name="T4" fmla="*/ 1825 w 9525"/>
                <a:gd name="T5" fmla="*/ 10573 h 9525"/>
                <a:gd name="T6" fmla="*/ 11350 w 9525"/>
                <a:gd name="T7" fmla="*/ 6477 h 9525"/>
                <a:gd name="T8" fmla="*/ 820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07" y="0"/>
                  </a:moveTo>
                  <a:cubicBezTo>
                    <a:pt x="8112" y="2953"/>
                    <a:pt x="6588" y="3238"/>
                    <a:pt x="4397" y="1238"/>
                  </a:cubicBezTo>
                  <a:cubicBezTo>
                    <a:pt x="3730" y="3619"/>
                    <a:pt x="-3223" y="8001"/>
                    <a:pt x="1825" y="10573"/>
                  </a:cubicBezTo>
                  <a:cubicBezTo>
                    <a:pt x="3730" y="7906"/>
                    <a:pt x="5635" y="5334"/>
                    <a:pt x="11350" y="6477"/>
                  </a:cubicBezTo>
                  <a:cubicBezTo>
                    <a:pt x="12208" y="3048"/>
                    <a:pt x="11446" y="667"/>
                    <a:pt x="8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47" name="Freeform: Shape 1952">
              <a:extLst>
                <a:ext uri="{FF2B5EF4-FFF2-40B4-BE49-F238E27FC236}">
                  <a16:creationId xmlns:a16="http://schemas.microsoft.com/office/drawing/2014/main" id="{E5ADF571-7A15-4EE9-A5EC-6D1833797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573" y="2780538"/>
              <a:ext cx="9525" cy="9525"/>
            </a:xfrm>
            <a:custGeom>
              <a:avLst/>
              <a:gdLst>
                <a:gd name="T0" fmla="*/ 19050 w 9525"/>
                <a:gd name="T1" fmla="*/ 1238 h 9525"/>
                <a:gd name="T2" fmla="*/ 47196375 w 9525"/>
                <a:gd name="T3" fmla="*/ 9525 h 9525"/>
                <a:gd name="T4" fmla="*/ 36309300 w 9525"/>
                <a:gd name="T5" fmla="*/ 0 h 9525"/>
                <a:gd name="T6" fmla="*/ 19050 w 9525"/>
                <a:gd name="T7" fmla="*/ 123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1238"/>
                  </a:moveTo>
                  <a:cubicBezTo>
                    <a:pt x="-93" y="5239"/>
                    <a:pt x="2955" y="6953"/>
                    <a:pt x="4955" y="9525"/>
                  </a:cubicBezTo>
                  <a:cubicBezTo>
                    <a:pt x="6574" y="5715"/>
                    <a:pt x="7241" y="3239"/>
                    <a:pt x="3812" y="0"/>
                  </a:cubicBezTo>
                  <a:cubicBezTo>
                    <a:pt x="3336" y="1143"/>
                    <a:pt x="2193" y="1715"/>
                    <a:pt x="2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48" name="Freeform: Shape 1953">
              <a:extLst>
                <a:ext uri="{FF2B5EF4-FFF2-40B4-BE49-F238E27FC236}">
                  <a16:creationId xmlns:a16="http://schemas.microsoft.com/office/drawing/2014/main" id="{530E03B3-3029-40A5-B3A1-0B9B74A5B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002" y="2754535"/>
              <a:ext cx="9525" cy="9525"/>
            </a:xfrm>
            <a:custGeom>
              <a:avLst/>
              <a:gdLst>
                <a:gd name="T0" fmla="*/ 8954 w 9525"/>
                <a:gd name="T1" fmla="*/ 72580500 h 9525"/>
                <a:gd name="T2" fmla="*/ 13145 w 9525"/>
                <a:gd name="T3" fmla="*/ 0 h 9525"/>
                <a:gd name="T4" fmla="*/ 0 w 9525"/>
                <a:gd name="T5" fmla="*/ 35385375 h 9525"/>
                <a:gd name="T6" fmla="*/ 8954 w 9525"/>
                <a:gd name="T7" fmla="*/ 725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954" y="7620"/>
                  </a:moveTo>
                  <a:cubicBezTo>
                    <a:pt x="9906" y="4667"/>
                    <a:pt x="13145" y="4000"/>
                    <a:pt x="13145" y="0"/>
                  </a:cubicBezTo>
                  <a:cubicBezTo>
                    <a:pt x="8668" y="1143"/>
                    <a:pt x="4096" y="2191"/>
                    <a:pt x="0" y="3715"/>
                  </a:cubicBezTo>
                  <a:cubicBezTo>
                    <a:pt x="3524" y="4763"/>
                    <a:pt x="3048" y="8572"/>
                    <a:pt x="8954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2E4BD0E8-C991-4913-BB7E-FE8193573C06}"/>
                </a:ext>
              </a:extLst>
            </p:cNvPr>
            <p:cNvSpPr/>
            <p:nvPr/>
          </p:nvSpPr>
          <p:spPr>
            <a:xfrm>
              <a:off x="5225686" y="1838325"/>
              <a:ext cx="1581487" cy="3181350"/>
            </a:xfrm>
            <a:custGeom>
              <a:avLst/>
              <a:gdLst>
                <a:gd name="connsiteX0" fmla="*/ 1561599 w 1581150"/>
                <a:gd name="connsiteY0" fmla="*/ 1989124 h 3181350"/>
                <a:gd name="connsiteX1" fmla="*/ 1565599 w 1581150"/>
                <a:gd name="connsiteY1" fmla="*/ 1910543 h 3181350"/>
                <a:gd name="connsiteX2" fmla="*/ 1573314 w 1581150"/>
                <a:gd name="connsiteY2" fmla="*/ 1731377 h 3181350"/>
                <a:gd name="connsiteX3" fmla="*/ 1575600 w 1581150"/>
                <a:gd name="connsiteY3" fmla="*/ 1674799 h 3181350"/>
                <a:gd name="connsiteX4" fmla="*/ 1581696 w 1581150"/>
                <a:gd name="connsiteY4" fmla="*/ 1667369 h 3181350"/>
                <a:gd name="connsiteX5" fmla="*/ 1577982 w 1581150"/>
                <a:gd name="connsiteY5" fmla="*/ 1592979 h 3181350"/>
                <a:gd name="connsiteX6" fmla="*/ 1582268 w 1581150"/>
                <a:gd name="connsiteY6" fmla="*/ 1585455 h 3181350"/>
                <a:gd name="connsiteX7" fmla="*/ 1577220 w 1581150"/>
                <a:gd name="connsiteY7" fmla="*/ 1578787 h 3181350"/>
                <a:gd name="connsiteX8" fmla="*/ 1574172 w 1581150"/>
                <a:gd name="connsiteY8" fmla="*/ 1471345 h 3181350"/>
                <a:gd name="connsiteX9" fmla="*/ 1571695 w 1581150"/>
                <a:gd name="connsiteY9" fmla="*/ 1430197 h 3181350"/>
                <a:gd name="connsiteX10" fmla="*/ 1567695 w 1581150"/>
                <a:gd name="connsiteY10" fmla="*/ 1384191 h 3181350"/>
                <a:gd name="connsiteX11" fmla="*/ 1572743 w 1581150"/>
                <a:gd name="connsiteY11" fmla="*/ 1365618 h 3181350"/>
                <a:gd name="connsiteX12" fmla="*/ 1566266 w 1581150"/>
                <a:gd name="connsiteY12" fmla="*/ 1354092 h 3181350"/>
                <a:gd name="connsiteX13" fmla="*/ 1570266 w 1581150"/>
                <a:gd name="connsiteY13" fmla="*/ 1349711 h 3181350"/>
                <a:gd name="connsiteX14" fmla="*/ 1569695 w 1581150"/>
                <a:gd name="connsiteY14" fmla="*/ 1281893 h 3181350"/>
                <a:gd name="connsiteX15" fmla="*/ 1570076 w 1581150"/>
                <a:gd name="connsiteY15" fmla="*/ 1251984 h 3181350"/>
                <a:gd name="connsiteX16" fmla="*/ 1563789 w 1581150"/>
                <a:gd name="connsiteY16" fmla="*/ 1237316 h 3181350"/>
                <a:gd name="connsiteX17" fmla="*/ 1565123 w 1581150"/>
                <a:gd name="connsiteY17" fmla="*/ 1218456 h 3181350"/>
                <a:gd name="connsiteX18" fmla="*/ 1563599 w 1581150"/>
                <a:gd name="connsiteY18" fmla="*/ 1164735 h 3181350"/>
                <a:gd name="connsiteX19" fmla="*/ 1560360 w 1581150"/>
                <a:gd name="connsiteY19" fmla="*/ 1008430 h 3181350"/>
                <a:gd name="connsiteX20" fmla="*/ 1564647 w 1581150"/>
                <a:gd name="connsiteY20" fmla="*/ 1000810 h 3181350"/>
                <a:gd name="connsiteX21" fmla="*/ 1556931 w 1581150"/>
                <a:gd name="connsiteY21" fmla="*/ 829931 h 3181350"/>
                <a:gd name="connsiteX22" fmla="*/ 1556074 w 1581150"/>
                <a:gd name="connsiteY22" fmla="*/ 766781 h 3181350"/>
                <a:gd name="connsiteX23" fmla="*/ 1546645 w 1581150"/>
                <a:gd name="connsiteY23" fmla="*/ 595807 h 3181350"/>
                <a:gd name="connsiteX24" fmla="*/ 1541501 w 1581150"/>
                <a:gd name="connsiteY24" fmla="*/ 590663 h 3181350"/>
                <a:gd name="connsiteX25" fmla="*/ 1539024 w 1581150"/>
                <a:gd name="connsiteY25" fmla="*/ 524274 h 3181350"/>
                <a:gd name="connsiteX26" fmla="*/ 1534262 w 1581150"/>
                <a:gd name="connsiteY26" fmla="*/ 489222 h 3181350"/>
                <a:gd name="connsiteX27" fmla="*/ 1511878 w 1581150"/>
                <a:gd name="connsiteY27" fmla="*/ 268337 h 3181350"/>
                <a:gd name="connsiteX28" fmla="*/ 1521594 w 1581150"/>
                <a:gd name="connsiteY28" fmla="*/ 261194 h 3181350"/>
                <a:gd name="connsiteX29" fmla="*/ 1504258 w 1581150"/>
                <a:gd name="connsiteY29" fmla="*/ 220522 h 3181350"/>
                <a:gd name="connsiteX30" fmla="*/ 1499115 w 1581150"/>
                <a:gd name="connsiteY30" fmla="*/ 141274 h 3181350"/>
                <a:gd name="connsiteX31" fmla="*/ 1474731 w 1581150"/>
                <a:gd name="connsiteY31" fmla="*/ 71646 h 3181350"/>
                <a:gd name="connsiteX32" fmla="*/ 1457776 w 1581150"/>
                <a:gd name="connsiteY32" fmla="*/ 26212 h 3181350"/>
                <a:gd name="connsiteX33" fmla="*/ 1335189 w 1581150"/>
                <a:gd name="connsiteY33" fmla="*/ 37642 h 3181350"/>
                <a:gd name="connsiteX34" fmla="*/ 1285088 w 1581150"/>
                <a:gd name="connsiteY34" fmla="*/ 41833 h 3181350"/>
                <a:gd name="connsiteX35" fmla="*/ 1206030 w 1581150"/>
                <a:gd name="connsiteY35" fmla="*/ 62788 h 3181350"/>
                <a:gd name="connsiteX36" fmla="*/ 1157834 w 1581150"/>
                <a:gd name="connsiteY36" fmla="*/ 90791 h 3181350"/>
                <a:gd name="connsiteX37" fmla="*/ 1039343 w 1581150"/>
                <a:gd name="connsiteY37" fmla="*/ 146608 h 3181350"/>
                <a:gd name="connsiteX38" fmla="*/ 1026960 w 1581150"/>
                <a:gd name="connsiteY38" fmla="*/ 139464 h 3181350"/>
                <a:gd name="connsiteX39" fmla="*/ 1007434 w 1581150"/>
                <a:gd name="connsiteY39" fmla="*/ 178993 h 3181350"/>
                <a:gd name="connsiteX40" fmla="*/ 939045 w 1581150"/>
                <a:gd name="connsiteY40" fmla="*/ 205472 h 3181350"/>
                <a:gd name="connsiteX41" fmla="*/ 933044 w 1581150"/>
                <a:gd name="connsiteY41" fmla="*/ 211378 h 3181350"/>
                <a:gd name="connsiteX42" fmla="*/ 890562 w 1581150"/>
                <a:gd name="connsiteY42" fmla="*/ 236619 h 3181350"/>
                <a:gd name="connsiteX43" fmla="*/ 878751 w 1581150"/>
                <a:gd name="connsiteY43" fmla="*/ 221570 h 3181350"/>
                <a:gd name="connsiteX44" fmla="*/ 826078 w 1581150"/>
                <a:gd name="connsiteY44" fmla="*/ 235000 h 3181350"/>
                <a:gd name="connsiteX45" fmla="*/ 812934 w 1581150"/>
                <a:gd name="connsiteY45" fmla="*/ 263956 h 3181350"/>
                <a:gd name="connsiteX46" fmla="*/ 804552 w 1581150"/>
                <a:gd name="connsiteY46" fmla="*/ 277481 h 3181350"/>
                <a:gd name="connsiteX47" fmla="*/ 794265 w 1581150"/>
                <a:gd name="connsiteY47" fmla="*/ 304723 h 3181350"/>
                <a:gd name="connsiteX48" fmla="*/ 795312 w 1581150"/>
                <a:gd name="connsiteY48" fmla="*/ 298722 h 3181350"/>
                <a:gd name="connsiteX49" fmla="*/ 787311 w 1581150"/>
                <a:gd name="connsiteY49" fmla="*/ 291578 h 3181350"/>
                <a:gd name="connsiteX50" fmla="*/ 795217 w 1581150"/>
                <a:gd name="connsiteY50" fmla="*/ 274052 h 3181350"/>
                <a:gd name="connsiteX51" fmla="*/ 788264 w 1581150"/>
                <a:gd name="connsiteY51" fmla="*/ 247001 h 3181350"/>
                <a:gd name="connsiteX52" fmla="*/ 784073 w 1581150"/>
                <a:gd name="connsiteY52" fmla="*/ 251097 h 3181350"/>
                <a:gd name="connsiteX53" fmla="*/ 790264 w 1581150"/>
                <a:gd name="connsiteY53" fmla="*/ 245763 h 3181350"/>
                <a:gd name="connsiteX54" fmla="*/ 787978 w 1581150"/>
                <a:gd name="connsiteY54" fmla="*/ 236238 h 3181350"/>
                <a:gd name="connsiteX55" fmla="*/ 778072 w 1581150"/>
                <a:gd name="connsiteY55" fmla="*/ 242715 h 3181350"/>
                <a:gd name="connsiteX56" fmla="*/ 788550 w 1581150"/>
                <a:gd name="connsiteY56" fmla="*/ 207092 h 3181350"/>
                <a:gd name="connsiteX57" fmla="*/ 774643 w 1581150"/>
                <a:gd name="connsiteY57" fmla="*/ 140798 h 3181350"/>
                <a:gd name="connsiteX58" fmla="*/ 773691 w 1581150"/>
                <a:gd name="connsiteY58" fmla="*/ 134511 h 3181350"/>
                <a:gd name="connsiteX59" fmla="*/ 758641 w 1581150"/>
                <a:gd name="connsiteY59" fmla="*/ 126510 h 3181350"/>
                <a:gd name="connsiteX60" fmla="*/ 757784 w 1581150"/>
                <a:gd name="connsiteY60" fmla="*/ 120224 h 3181350"/>
                <a:gd name="connsiteX61" fmla="*/ 738924 w 1581150"/>
                <a:gd name="connsiteY61" fmla="*/ 113270 h 3181350"/>
                <a:gd name="connsiteX62" fmla="*/ 741306 w 1581150"/>
                <a:gd name="connsiteY62" fmla="*/ 96602 h 3181350"/>
                <a:gd name="connsiteX63" fmla="*/ 729114 w 1581150"/>
                <a:gd name="connsiteY63" fmla="*/ 93554 h 3181350"/>
                <a:gd name="connsiteX64" fmla="*/ 722160 w 1581150"/>
                <a:gd name="connsiteY64" fmla="*/ 78885 h 3181350"/>
                <a:gd name="connsiteX65" fmla="*/ 733209 w 1581150"/>
                <a:gd name="connsiteY65" fmla="*/ 64883 h 3181350"/>
                <a:gd name="connsiteX66" fmla="*/ 724923 w 1581150"/>
                <a:gd name="connsiteY66" fmla="*/ 34594 h 3181350"/>
                <a:gd name="connsiteX67" fmla="*/ 717017 w 1581150"/>
                <a:gd name="connsiteY67" fmla="*/ 39737 h 3181350"/>
                <a:gd name="connsiteX68" fmla="*/ 723399 w 1581150"/>
                <a:gd name="connsiteY68" fmla="*/ 45167 h 3181350"/>
                <a:gd name="connsiteX69" fmla="*/ 720160 w 1581150"/>
                <a:gd name="connsiteY69" fmla="*/ 55549 h 3181350"/>
                <a:gd name="connsiteX70" fmla="*/ 715302 w 1581150"/>
                <a:gd name="connsiteY70" fmla="*/ 51834 h 3181350"/>
                <a:gd name="connsiteX71" fmla="*/ 715112 w 1581150"/>
                <a:gd name="connsiteY71" fmla="*/ 53358 h 3181350"/>
                <a:gd name="connsiteX72" fmla="*/ 710635 w 1581150"/>
                <a:gd name="connsiteY72" fmla="*/ 46691 h 3181350"/>
                <a:gd name="connsiteX73" fmla="*/ 715398 w 1581150"/>
                <a:gd name="connsiteY73" fmla="*/ 25736 h 3181350"/>
                <a:gd name="connsiteX74" fmla="*/ 710730 w 1581150"/>
                <a:gd name="connsiteY74" fmla="*/ 20497 h 3181350"/>
                <a:gd name="connsiteX75" fmla="*/ 693681 w 1581150"/>
                <a:gd name="connsiteY75" fmla="*/ 26117 h 3181350"/>
                <a:gd name="connsiteX76" fmla="*/ 702444 w 1581150"/>
                <a:gd name="connsiteY76" fmla="*/ 14877 h 3181350"/>
                <a:gd name="connsiteX77" fmla="*/ 679203 w 1581150"/>
                <a:gd name="connsiteY77" fmla="*/ 13544 h 3181350"/>
                <a:gd name="connsiteX78" fmla="*/ 684918 w 1581150"/>
                <a:gd name="connsiteY78" fmla="*/ 11162 h 3181350"/>
                <a:gd name="connsiteX79" fmla="*/ 676536 w 1581150"/>
                <a:gd name="connsiteY79" fmla="*/ 7067 h 3181350"/>
                <a:gd name="connsiteX80" fmla="*/ 674631 w 1581150"/>
                <a:gd name="connsiteY80" fmla="*/ 20687 h 3181350"/>
                <a:gd name="connsiteX81" fmla="*/ 663963 w 1581150"/>
                <a:gd name="connsiteY81" fmla="*/ 19354 h 3181350"/>
                <a:gd name="connsiteX82" fmla="*/ 662629 w 1581150"/>
                <a:gd name="connsiteY82" fmla="*/ 16115 h 3181350"/>
                <a:gd name="connsiteX83" fmla="*/ 663486 w 1581150"/>
                <a:gd name="connsiteY83" fmla="*/ 10019 h 3181350"/>
                <a:gd name="connsiteX84" fmla="*/ 655009 w 1581150"/>
                <a:gd name="connsiteY84" fmla="*/ 5924 h 3181350"/>
                <a:gd name="connsiteX85" fmla="*/ 668725 w 1581150"/>
                <a:gd name="connsiteY85" fmla="*/ 10686 h 3181350"/>
                <a:gd name="connsiteX86" fmla="*/ 671773 w 1581150"/>
                <a:gd name="connsiteY86" fmla="*/ 1828 h 3181350"/>
                <a:gd name="connsiteX87" fmla="*/ 589668 w 1581150"/>
                <a:gd name="connsiteY87" fmla="*/ 8591 h 3181350"/>
                <a:gd name="connsiteX88" fmla="*/ 535947 w 1581150"/>
                <a:gd name="connsiteY88" fmla="*/ 18878 h 3181350"/>
                <a:gd name="connsiteX89" fmla="*/ 491084 w 1581150"/>
                <a:gd name="connsiteY89" fmla="*/ 42500 h 3181350"/>
                <a:gd name="connsiteX90" fmla="*/ 465176 w 1581150"/>
                <a:gd name="connsiteY90" fmla="*/ 46976 h 3181350"/>
                <a:gd name="connsiteX91" fmla="*/ 415265 w 1581150"/>
                <a:gd name="connsiteY91" fmla="*/ 56120 h 3181350"/>
                <a:gd name="connsiteX92" fmla="*/ 407550 w 1581150"/>
                <a:gd name="connsiteY92" fmla="*/ 72122 h 3181350"/>
                <a:gd name="connsiteX93" fmla="*/ 417456 w 1581150"/>
                <a:gd name="connsiteY93" fmla="*/ 78028 h 3181350"/>
                <a:gd name="connsiteX94" fmla="*/ 405835 w 1581150"/>
                <a:gd name="connsiteY94" fmla="*/ 96602 h 3181350"/>
                <a:gd name="connsiteX95" fmla="*/ 401358 w 1581150"/>
                <a:gd name="connsiteY95" fmla="*/ 89934 h 3181350"/>
                <a:gd name="connsiteX96" fmla="*/ 403835 w 1581150"/>
                <a:gd name="connsiteY96" fmla="*/ 97935 h 3181350"/>
                <a:gd name="connsiteX97" fmla="*/ 396501 w 1581150"/>
                <a:gd name="connsiteY97" fmla="*/ 98602 h 3181350"/>
                <a:gd name="connsiteX98" fmla="*/ 377070 w 1581150"/>
                <a:gd name="connsiteY98" fmla="*/ 120795 h 3181350"/>
                <a:gd name="connsiteX99" fmla="*/ 367545 w 1581150"/>
                <a:gd name="connsiteY99" fmla="*/ 124224 h 3181350"/>
                <a:gd name="connsiteX100" fmla="*/ 370212 w 1581150"/>
                <a:gd name="connsiteY100" fmla="*/ 130701 h 3181350"/>
                <a:gd name="connsiteX101" fmla="*/ 376879 w 1581150"/>
                <a:gd name="connsiteY101" fmla="*/ 134606 h 3181350"/>
                <a:gd name="connsiteX102" fmla="*/ 367640 w 1581150"/>
                <a:gd name="connsiteY102" fmla="*/ 148799 h 3181350"/>
                <a:gd name="connsiteX103" fmla="*/ 366497 w 1581150"/>
                <a:gd name="connsiteY103" fmla="*/ 144036 h 3181350"/>
                <a:gd name="connsiteX104" fmla="*/ 361639 w 1581150"/>
                <a:gd name="connsiteY104" fmla="*/ 152704 h 3181350"/>
                <a:gd name="connsiteX105" fmla="*/ 368307 w 1581150"/>
                <a:gd name="connsiteY105" fmla="*/ 156609 h 3181350"/>
                <a:gd name="connsiteX106" fmla="*/ 362592 w 1581150"/>
                <a:gd name="connsiteY106" fmla="*/ 158990 h 3181350"/>
                <a:gd name="connsiteX107" fmla="*/ 373164 w 1581150"/>
                <a:gd name="connsiteY107" fmla="*/ 160324 h 3181350"/>
                <a:gd name="connsiteX108" fmla="*/ 373831 w 1581150"/>
                <a:gd name="connsiteY108" fmla="*/ 155752 h 3181350"/>
                <a:gd name="connsiteX109" fmla="*/ 382213 w 1581150"/>
                <a:gd name="connsiteY109" fmla="*/ 159848 h 3181350"/>
                <a:gd name="connsiteX110" fmla="*/ 370878 w 1581150"/>
                <a:gd name="connsiteY110" fmla="*/ 163086 h 3181350"/>
                <a:gd name="connsiteX111" fmla="*/ 373355 w 1581150"/>
                <a:gd name="connsiteY111" fmla="*/ 171087 h 3181350"/>
                <a:gd name="connsiteX112" fmla="*/ 361258 w 1581150"/>
                <a:gd name="connsiteY112" fmla="*/ 180326 h 3181350"/>
                <a:gd name="connsiteX113" fmla="*/ 357448 w 1581150"/>
                <a:gd name="connsiteY113" fmla="*/ 169087 h 3181350"/>
                <a:gd name="connsiteX114" fmla="*/ 351447 w 1581150"/>
                <a:gd name="connsiteY114" fmla="*/ 172992 h 3181350"/>
                <a:gd name="connsiteX115" fmla="*/ 350781 w 1581150"/>
                <a:gd name="connsiteY115" fmla="*/ 165277 h 3181350"/>
                <a:gd name="connsiteX116" fmla="*/ 344875 w 1581150"/>
                <a:gd name="connsiteY116" fmla="*/ 181469 h 3181350"/>
                <a:gd name="connsiteX117" fmla="*/ 358877 w 1581150"/>
                <a:gd name="connsiteY117" fmla="*/ 184708 h 3181350"/>
                <a:gd name="connsiteX118" fmla="*/ 359544 w 1581150"/>
                <a:gd name="connsiteY118" fmla="*/ 192518 h 3181350"/>
                <a:gd name="connsiteX119" fmla="*/ 349828 w 1581150"/>
                <a:gd name="connsiteY119" fmla="*/ 197471 h 3181350"/>
                <a:gd name="connsiteX120" fmla="*/ 349352 w 1581150"/>
                <a:gd name="connsiteY120" fmla="*/ 188232 h 3181350"/>
                <a:gd name="connsiteX121" fmla="*/ 341637 w 1581150"/>
                <a:gd name="connsiteY121" fmla="*/ 191852 h 3181350"/>
                <a:gd name="connsiteX122" fmla="*/ 341541 w 1581150"/>
                <a:gd name="connsiteY122" fmla="*/ 179564 h 3181350"/>
                <a:gd name="connsiteX123" fmla="*/ 332683 w 1581150"/>
                <a:gd name="connsiteY123" fmla="*/ 178421 h 3181350"/>
                <a:gd name="connsiteX124" fmla="*/ 326682 w 1581150"/>
                <a:gd name="connsiteY124" fmla="*/ 182231 h 3181350"/>
                <a:gd name="connsiteX125" fmla="*/ 329159 w 1581150"/>
                <a:gd name="connsiteY125" fmla="*/ 190232 h 3181350"/>
                <a:gd name="connsiteX126" fmla="*/ 331540 w 1581150"/>
                <a:gd name="connsiteY126" fmla="*/ 185946 h 3181350"/>
                <a:gd name="connsiteX127" fmla="*/ 335255 w 1581150"/>
                <a:gd name="connsiteY127" fmla="*/ 184898 h 3181350"/>
                <a:gd name="connsiteX128" fmla="*/ 331921 w 1581150"/>
                <a:gd name="connsiteY128" fmla="*/ 195281 h 3181350"/>
                <a:gd name="connsiteX129" fmla="*/ 327063 w 1581150"/>
                <a:gd name="connsiteY129" fmla="*/ 191566 h 3181350"/>
                <a:gd name="connsiteX130" fmla="*/ 315538 w 1581150"/>
                <a:gd name="connsiteY130" fmla="*/ 196328 h 3181350"/>
                <a:gd name="connsiteX131" fmla="*/ 317253 w 1581150"/>
                <a:gd name="connsiteY131" fmla="*/ 184232 h 3181350"/>
                <a:gd name="connsiteX132" fmla="*/ 313347 w 1581150"/>
                <a:gd name="connsiteY132" fmla="*/ 186803 h 3181350"/>
                <a:gd name="connsiteX133" fmla="*/ 317348 w 1581150"/>
                <a:gd name="connsiteY133" fmla="*/ 208806 h 3181350"/>
                <a:gd name="connsiteX134" fmla="*/ 307823 w 1581150"/>
                <a:gd name="connsiteY134" fmla="*/ 212235 h 3181350"/>
                <a:gd name="connsiteX135" fmla="*/ 318015 w 1581150"/>
                <a:gd name="connsiteY135" fmla="*/ 216617 h 3181350"/>
                <a:gd name="connsiteX136" fmla="*/ 308775 w 1581150"/>
                <a:gd name="connsiteY136" fmla="*/ 218522 h 3181350"/>
                <a:gd name="connsiteX137" fmla="*/ 312395 w 1581150"/>
                <a:gd name="connsiteY137" fmla="*/ 231285 h 3181350"/>
                <a:gd name="connsiteX138" fmla="*/ 317729 w 1581150"/>
                <a:gd name="connsiteY138" fmla="*/ 231952 h 3181350"/>
                <a:gd name="connsiteX139" fmla="*/ 320967 w 1581150"/>
                <a:gd name="connsiteY139" fmla="*/ 221570 h 3181350"/>
                <a:gd name="connsiteX140" fmla="*/ 317634 w 1581150"/>
                <a:gd name="connsiteY140" fmla="*/ 219569 h 3181350"/>
                <a:gd name="connsiteX141" fmla="*/ 318967 w 1581150"/>
                <a:gd name="connsiteY141" fmla="*/ 210521 h 3181350"/>
                <a:gd name="connsiteX142" fmla="*/ 328968 w 1581150"/>
                <a:gd name="connsiteY142" fmla="*/ 216331 h 3181350"/>
                <a:gd name="connsiteX143" fmla="*/ 324587 w 1581150"/>
                <a:gd name="connsiteY143" fmla="*/ 221951 h 3181350"/>
                <a:gd name="connsiteX144" fmla="*/ 346018 w 1581150"/>
                <a:gd name="connsiteY144" fmla="*/ 223094 h 3181350"/>
                <a:gd name="connsiteX145" fmla="*/ 335922 w 1581150"/>
                <a:gd name="connsiteY145" fmla="*/ 231095 h 3181350"/>
                <a:gd name="connsiteX146" fmla="*/ 333255 w 1581150"/>
                <a:gd name="connsiteY146" fmla="*/ 224618 h 3181350"/>
                <a:gd name="connsiteX147" fmla="*/ 322206 w 1581150"/>
                <a:gd name="connsiteY147" fmla="*/ 226332 h 3181350"/>
                <a:gd name="connsiteX148" fmla="*/ 329540 w 1581150"/>
                <a:gd name="connsiteY148" fmla="*/ 237953 h 3181350"/>
                <a:gd name="connsiteX149" fmla="*/ 336398 w 1581150"/>
                <a:gd name="connsiteY149" fmla="*/ 240334 h 3181350"/>
                <a:gd name="connsiteX150" fmla="*/ 326397 w 1581150"/>
                <a:gd name="connsiteY150" fmla="*/ 234524 h 3181350"/>
                <a:gd name="connsiteX151" fmla="*/ 326873 w 1581150"/>
                <a:gd name="connsiteY151" fmla="*/ 243763 h 3181350"/>
                <a:gd name="connsiteX152" fmla="*/ 322872 w 1581150"/>
                <a:gd name="connsiteY152" fmla="*/ 258717 h 3181350"/>
                <a:gd name="connsiteX153" fmla="*/ 331445 w 1581150"/>
                <a:gd name="connsiteY153" fmla="*/ 249002 h 3181350"/>
                <a:gd name="connsiteX154" fmla="*/ 319920 w 1581150"/>
                <a:gd name="connsiteY154" fmla="*/ 253764 h 3181350"/>
                <a:gd name="connsiteX155" fmla="*/ 322587 w 1581150"/>
                <a:gd name="connsiteY155" fmla="*/ 260241 h 3181350"/>
                <a:gd name="connsiteX156" fmla="*/ 317062 w 1581150"/>
                <a:gd name="connsiteY156" fmla="*/ 261098 h 3181350"/>
                <a:gd name="connsiteX157" fmla="*/ 316586 w 1581150"/>
                <a:gd name="connsiteY157" fmla="*/ 251764 h 3181350"/>
                <a:gd name="connsiteX158" fmla="*/ 326778 w 1581150"/>
                <a:gd name="connsiteY158" fmla="*/ 243763 h 3181350"/>
                <a:gd name="connsiteX159" fmla="*/ 320110 w 1581150"/>
                <a:gd name="connsiteY159" fmla="*/ 239858 h 3181350"/>
                <a:gd name="connsiteX160" fmla="*/ 315729 w 1581150"/>
                <a:gd name="connsiteY160" fmla="*/ 245477 h 3181350"/>
                <a:gd name="connsiteX161" fmla="*/ 314776 w 1581150"/>
                <a:gd name="connsiteY161" fmla="*/ 239191 h 3181350"/>
                <a:gd name="connsiteX162" fmla="*/ 302394 w 1581150"/>
                <a:gd name="connsiteY162" fmla="*/ 237667 h 3181350"/>
                <a:gd name="connsiteX163" fmla="*/ 306585 w 1581150"/>
                <a:gd name="connsiteY163" fmla="*/ 245858 h 3181350"/>
                <a:gd name="connsiteX164" fmla="*/ 309252 w 1581150"/>
                <a:gd name="connsiteY164" fmla="*/ 240048 h 3181350"/>
                <a:gd name="connsiteX165" fmla="*/ 311728 w 1581150"/>
                <a:gd name="connsiteY165" fmla="*/ 248049 h 3181350"/>
                <a:gd name="connsiteX166" fmla="*/ 302298 w 1581150"/>
                <a:gd name="connsiteY166" fmla="*/ 263765 h 3181350"/>
                <a:gd name="connsiteX167" fmla="*/ 266675 w 1581150"/>
                <a:gd name="connsiteY167" fmla="*/ 273195 h 3181350"/>
                <a:gd name="connsiteX168" fmla="*/ 264770 w 1581150"/>
                <a:gd name="connsiteY168" fmla="*/ 286816 h 3181350"/>
                <a:gd name="connsiteX169" fmla="*/ 256578 w 1581150"/>
                <a:gd name="connsiteY169" fmla="*/ 281196 h 3181350"/>
                <a:gd name="connsiteX170" fmla="*/ 244863 w 1581150"/>
                <a:gd name="connsiteY170" fmla="*/ 287483 h 3181350"/>
                <a:gd name="connsiteX171" fmla="*/ 250006 w 1581150"/>
                <a:gd name="connsiteY171" fmla="*/ 301961 h 3181350"/>
                <a:gd name="connsiteX172" fmla="*/ 239148 w 1581150"/>
                <a:gd name="connsiteY172" fmla="*/ 302151 h 3181350"/>
                <a:gd name="connsiteX173" fmla="*/ 236481 w 1581150"/>
                <a:gd name="connsiteY173" fmla="*/ 295674 h 3181350"/>
                <a:gd name="connsiteX174" fmla="*/ 238671 w 1581150"/>
                <a:gd name="connsiteY174" fmla="*/ 305199 h 3181350"/>
                <a:gd name="connsiteX175" fmla="*/ 249720 w 1581150"/>
                <a:gd name="connsiteY175" fmla="*/ 303485 h 3181350"/>
                <a:gd name="connsiteX176" fmla="*/ 248006 w 1581150"/>
                <a:gd name="connsiteY176" fmla="*/ 315581 h 3181350"/>
                <a:gd name="connsiteX177" fmla="*/ 240672 w 1581150"/>
                <a:gd name="connsiteY177" fmla="*/ 316248 h 3181350"/>
                <a:gd name="connsiteX178" fmla="*/ 240957 w 1581150"/>
                <a:gd name="connsiteY178" fmla="*/ 327011 h 3181350"/>
                <a:gd name="connsiteX179" fmla="*/ 230575 w 1581150"/>
                <a:gd name="connsiteY179" fmla="*/ 324154 h 3181350"/>
                <a:gd name="connsiteX180" fmla="*/ 240100 w 1581150"/>
                <a:gd name="connsiteY180" fmla="*/ 308342 h 3181350"/>
                <a:gd name="connsiteX181" fmla="*/ 231051 w 1581150"/>
                <a:gd name="connsiteY181" fmla="*/ 308723 h 3181350"/>
                <a:gd name="connsiteX182" fmla="*/ 221622 w 1581150"/>
                <a:gd name="connsiteY182" fmla="*/ 324440 h 3181350"/>
                <a:gd name="connsiteX183" fmla="*/ 231623 w 1581150"/>
                <a:gd name="connsiteY183" fmla="*/ 330250 h 3181350"/>
                <a:gd name="connsiteX184" fmla="*/ 226575 w 1581150"/>
                <a:gd name="connsiteY184" fmla="*/ 340442 h 3181350"/>
                <a:gd name="connsiteX185" fmla="*/ 246006 w 1581150"/>
                <a:gd name="connsiteY185" fmla="*/ 330536 h 3181350"/>
                <a:gd name="connsiteX186" fmla="*/ 248673 w 1581150"/>
                <a:gd name="connsiteY186" fmla="*/ 337013 h 3181350"/>
                <a:gd name="connsiteX187" fmla="*/ 238767 w 1581150"/>
                <a:gd name="connsiteY187" fmla="*/ 343490 h 3181350"/>
                <a:gd name="connsiteX188" fmla="*/ 249816 w 1581150"/>
                <a:gd name="connsiteY188" fmla="*/ 341775 h 3181350"/>
                <a:gd name="connsiteX189" fmla="*/ 240957 w 1581150"/>
                <a:gd name="connsiteY189" fmla="*/ 353015 h 3181350"/>
                <a:gd name="connsiteX190" fmla="*/ 232575 w 1581150"/>
                <a:gd name="connsiteY190" fmla="*/ 348919 h 3181350"/>
                <a:gd name="connsiteX191" fmla="*/ 235719 w 1581150"/>
                <a:gd name="connsiteY191" fmla="*/ 364730 h 3181350"/>
                <a:gd name="connsiteX192" fmla="*/ 228384 w 1581150"/>
                <a:gd name="connsiteY192" fmla="*/ 365397 h 3181350"/>
                <a:gd name="connsiteX193" fmla="*/ 232861 w 1581150"/>
                <a:gd name="connsiteY193" fmla="*/ 384352 h 3181350"/>
                <a:gd name="connsiteX194" fmla="*/ 241910 w 1581150"/>
                <a:gd name="connsiteY194" fmla="*/ 383971 h 3181350"/>
                <a:gd name="connsiteX195" fmla="*/ 236385 w 1581150"/>
                <a:gd name="connsiteY195" fmla="*/ 397115 h 3181350"/>
                <a:gd name="connsiteX196" fmla="*/ 245529 w 1581150"/>
                <a:gd name="connsiteY196" fmla="*/ 409022 h 3181350"/>
                <a:gd name="connsiteX197" fmla="*/ 237624 w 1581150"/>
                <a:gd name="connsiteY197" fmla="*/ 414165 h 3181350"/>
                <a:gd name="connsiteX198" fmla="*/ 227622 w 1581150"/>
                <a:gd name="connsiteY198" fmla="*/ 408355 h 3181350"/>
                <a:gd name="connsiteX199" fmla="*/ 237338 w 1581150"/>
                <a:gd name="connsiteY199" fmla="*/ 403402 h 3181350"/>
                <a:gd name="connsiteX200" fmla="*/ 233147 w 1581150"/>
                <a:gd name="connsiteY200" fmla="*/ 395210 h 3181350"/>
                <a:gd name="connsiteX201" fmla="*/ 213240 w 1581150"/>
                <a:gd name="connsiteY201" fmla="*/ 408164 h 3181350"/>
                <a:gd name="connsiteX202" fmla="*/ 222288 w 1581150"/>
                <a:gd name="connsiteY202" fmla="*/ 407783 h 3181350"/>
                <a:gd name="connsiteX203" fmla="*/ 225622 w 1581150"/>
                <a:gd name="connsiteY203" fmla="*/ 409688 h 3181350"/>
                <a:gd name="connsiteX204" fmla="*/ 223908 w 1581150"/>
                <a:gd name="connsiteY204" fmla="*/ 421785 h 3181350"/>
                <a:gd name="connsiteX205" fmla="*/ 218383 w 1581150"/>
                <a:gd name="connsiteY205" fmla="*/ 422642 h 3181350"/>
                <a:gd name="connsiteX206" fmla="*/ 241624 w 1581150"/>
                <a:gd name="connsiteY206" fmla="*/ 436358 h 3181350"/>
                <a:gd name="connsiteX207" fmla="*/ 234480 w 1581150"/>
                <a:gd name="connsiteY207" fmla="*/ 435501 h 3181350"/>
                <a:gd name="connsiteX208" fmla="*/ 246006 w 1581150"/>
                <a:gd name="connsiteY208" fmla="*/ 443121 h 3181350"/>
                <a:gd name="connsiteX209" fmla="*/ 259245 w 1581150"/>
                <a:gd name="connsiteY209" fmla="*/ 438644 h 3181350"/>
                <a:gd name="connsiteX210" fmla="*/ 263913 w 1581150"/>
                <a:gd name="connsiteY210" fmla="*/ 443788 h 3181350"/>
                <a:gd name="connsiteX211" fmla="*/ 265246 w 1581150"/>
                <a:gd name="connsiteY211" fmla="*/ 434739 h 3181350"/>
                <a:gd name="connsiteX212" fmla="*/ 250863 w 1581150"/>
                <a:gd name="connsiteY212" fmla="*/ 434453 h 3181350"/>
                <a:gd name="connsiteX213" fmla="*/ 274485 w 1581150"/>
                <a:gd name="connsiteY213" fmla="*/ 420452 h 3181350"/>
                <a:gd name="connsiteX214" fmla="*/ 277343 w 1581150"/>
                <a:gd name="connsiteY214" fmla="*/ 425405 h 3181350"/>
                <a:gd name="connsiteX215" fmla="*/ 279819 w 1581150"/>
                <a:gd name="connsiteY215" fmla="*/ 421118 h 3181350"/>
                <a:gd name="connsiteX216" fmla="*/ 284487 w 1581150"/>
                <a:gd name="connsiteY216" fmla="*/ 426262 h 3181350"/>
                <a:gd name="connsiteX217" fmla="*/ 274771 w 1581150"/>
                <a:gd name="connsiteY217" fmla="*/ 418928 h 3181350"/>
                <a:gd name="connsiteX218" fmla="*/ 270104 w 1581150"/>
                <a:gd name="connsiteY218" fmla="*/ 413784 h 3181350"/>
                <a:gd name="connsiteX219" fmla="*/ 265722 w 1581150"/>
                <a:gd name="connsiteY219" fmla="*/ 419404 h 3181350"/>
                <a:gd name="connsiteX220" fmla="*/ 273628 w 1581150"/>
                <a:gd name="connsiteY220" fmla="*/ 401878 h 3181350"/>
                <a:gd name="connsiteX221" fmla="*/ 271056 w 1581150"/>
                <a:gd name="connsiteY221" fmla="*/ 407688 h 3181350"/>
                <a:gd name="connsiteX222" fmla="*/ 280581 w 1581150"/>
                <a:gd name="connsiteY222" fmla="*/ 404259 h 3181350"/>
                <a:gd name="connsiteX223" fmla="*/ 281915 w 1581150"/>
                <a:gd name="connsiteY223" fmla="*/ 407498 h 3181350"/>
                <a:gd name="connsiteX224" fmla="*/ 285153 w 1581150"/>
                <a:gd name="connsiteY224" fmla="*/ 384828 h 3181350"/>
                <a:gd name="connsiteX225" fmla="*/ 267056 w 1581150"/>
                <a:gd name="connsiteY225" fmla="*/ 385590 h 3181350"/>
                <a:gd name="connsiteX226" fmla="*/ 265341 w 1581150"/>
                <a:gd name="connsiteY226" fmla="*/ 397687 h 3181350"/>
                <a:gd name="connsiteX227" fmla="*/ 254292 w 1581150"/>
                <a:gd name="connsiteY227" fmla="*/ 399401 h 3181350"/>
                <a:gd name="connsiteX228" fmla="*/ 257340 w 1581150"/>
                <a:gd name="connsiteY228" fmla="*/ 390543 h 3181350"/>
                <a:gd name="connsiteX229" fmla="*/ 244958 w 1581150"/>
                <a:gd name="connsiteY229" fmla="*/ 389019 h 3181350"/>
                <a:gd name="connsiteX230" fmla="*/ 254007 w 1581150"/>
                <a:gd name="connsiteY230" fmla="*/ 376256 h 3181350"/>
                <a:gd name="connsiteX231" fmla="*/ 234099 w 1581150"/>
                <a:gd name="connsiteY231" fmla="*/ 376827 h 3181350"/>
                <a:gd name="connsiteX232" fmla="*/ 229623 w 1581150"/>
                <a:gd name="connsiteY232" fmla="*/ 370160 h 3181350"/>
                <a:gd name="connsiteX233" fmla="*/ 233433 w 1581150"/>
                <a:gd name="connsiteY233" fmla="*/ 369112 h 3181350"/>
                <a:gd name="connsiteX234" fmla="*/ 242958 w 1581150"/>
                <a:gd name="connsiteY234" fmla="*/ 365683 h 3181350"/>
                <a:gd name="connsiteX235" fmla="*/ 242672 w 1581150"/>
                <a:gd name="connsiteY235" fmla="*/ 354920 h 3181350"/>
                <a:gd name="connsiteX236" fmla="*/ 249816 w 1581150"/>
                <a:gd name="connsiteY236" fmla="*/ 355777 h 3181350"/>
                <a:gd name="connsiteX237" fmla="*/ 256388 w 1581150"/>
                <a:gd name="connsiteY237" fmla="*/ 347395 h 3181350"/>
                <a:gd name="connsiteX238" fmla="*/ 259531 w 1581150"/>
                <a:gd name="connsiteY238" fmla="*/ 350824 h 3181350"/>
                <a:gd name="connsiteX239" fmla="*/ 262198 w 1581150"/>
                <a:gd name="connsiteY239" fmla="*/ 345014 h 3181350"/>
                <a:gd name="connsiteX240" fmla="*/ 263151 w 1581150"/>
                <a:gd name="connsiteY240" fmla="*/ 351300 h 3181350"/>
                <a:gd name="connsiteX241" fmla="*/ 273819 w 1581150"/>
                <a:gd name="connsiteY241" fmla="*/ 352634 h 3181350"/>
                <a:gd name="connsiteX242" fmla="*/ 255816 w 1581150"/>
                <a:gd name="connsiteY242" fmla="*/ 339584 h 3181350"/>
                <a:gd name="connsiteX243" fmla="*/ 254483 w 1581150"/>
                <a:gd name="connsiteY243" fmla="*/ 336346 h 3181350"/>
                <a:gd name="connsiteX244" fmla="*/ 275914 w 1581150"/>
                <a:gd name="connsiteY244" fmla="*/ 337489 h 3181350"/>
                <a:gd name="connsiteX245" fmla="*/ 292011 w 1581150"/>
                <a:gd name="connsiteY245" fmla="*/ 325678 h 3181350"/>
                <a:gd name="connsiteX246" fmla="*/ 290868 w 1581150"/>
                <a:gd name="connsiteY246" fmla="*/ 320915 h 3181350"/>
                <a:gd name="connsiteX247" fmla="*/ 276771 w 1581150"/>
                <a:gd name="connsiteY247" fmla="*/ 319106 h 3181350"/>
                <a:gd name="connsiteX248" fmla="*/ 275628 w 1581150"/>
                <a:gd name="connsiteY248" fmla="*/ 314343 h 3181350"/>
                <a:gd name="connsiteX249" fmla="*/ 291726 w 1581150"/>
                <a:gd name="connsiteY249" fmla="*/ 314819 h 3181350"/>
                <a:gd name="connsiteX250" fmla="*/ 294393 w 1581150"/>
                <a:gd name="connsiteY250" fmla="*/ 309009 h 3181350"/>
                <a:gd name="connsiteX251" fmla="*/ 286011 w 1581150"/>
                <a:gd name="connsiteY251" fmla="*/ 304913 h 3181350"/>
                <a:gd name="connsiteX252" fmla="*/ 291345 w 1581150"/>
                <a:gd name="connsiteY252" fmla="*/ 305580 h 3181350"/>
                <a:gd name="connsiteX253" fmla="*/ 276676 w 1581150"/>
                <a:gd name="connsiteY253" fmla="*/ 294531 h 3181350"/>
                <a:gd name="connsiteX254" fmla="*/ 279057 w 1581150"/>
                <a:gd name="connsiteY254" fmla="*/ 290245 h 3181350"/>
                <a:gd name="connsiteX255" fmla="*/ 301632 w 1581150"/>
                <a:gd name="connsiteY255" fmla="*/ 296150 h 3181350"/>
                <a:gd name="connsiteX256" fmla="*/ 308680 w 1581150"/>
                <a:gd name="connsiteY256" fmla="*/ 284720 h 3181350"/>
                <a:gd name="connsiteX257" fmla="*/ 316681 w 1581150"/>
                <a:gd name="connsiteY257" fmla="*/ 291864 h 3181350"/>
                <a:gd name="connsiteX258" fmla="*/ 306013 w 1581150"/>
                <a:gd name="connsiteY258" fmla="*/ 290531 h 3181350"/>
                <a:gd name="connsiteX259" fmla="*/ 297250 w 1581150"/>
                <a:gd name="connsiteY259" fmla="*/ 301770 h 3181350"/>
                <a:gd name="connsiteX260" fmla="*/ 306108 w 1581150"/>
                <a:gd name="connsiteY260" fmla="*/ 302913 h 3181350"/>
                <a:gd name="connsiteX261" fmla="*/ 307251 w 1581150"/>
                <a:gd name="connsiteY261" fmla="*/ 307676 h 3181350"/>
                <a:gd name="connsiteX262" fmla="*/ 301536 w 1581150"/>
                <a:gd name="connsiteY262" fmla="*/ 310057 h 3181350"/>
                <a:gd name="connsiteX263" fmla="*/ 317253 w 1581150"/>
                <a:gd name="connsiteY263" fmla="*/ 313581 h 3181350"/>
                <a:gd name="connsiteX264" fmla="*/ 305727 w 1581150"/>
                <a:gd name="connsiteY264" fmla="*/ 318344 h 3181350"/>
                <a:gd name="connsiteX265" fmla="*/ 306204 w 1581150"/>
                <a:gd name="connsiteY265" fmla="*/ 339965 h 3181350"/>
                <a:gd name="connsiteX266" fmla="*/ 299536 w 1581150"/>
                <a:gd name="connsiteY266" fmla="*/ 336060 h 3181350"/>
                <a:gd name="connsiteX267" fmla="*/ 299822 w 1581150"/>
                <a:gd name="connsiteY267" fmla="*/ 346823 h 3181350"/>
                <a:gd name="connsiteX268" fmla="*/ 312204 w 1581150"/>
                <a:gd name="connsiteY268" fmla="*/ 348347 h 3181350"/>
                <a:gd name="connsiteX269" fmla="*/ 314586 w 1581150"/>
                <a:gd name="connsiteY269" fmla="*/ 331774 h 3181350"/>
                <a:gd name="connsiteX270" fmla="*/ 324301 w 1581150"/>
                <a:gd name="connsiteY270" fmla="*/ 339108 h 3181350"/>
                <a:gd name="connsiteX271" fmla="*/ 320967 w 1581150"/>
                <a:gd name="connsiteY271" fmla="*/ 349490 h 3181350"/>
                <a:gd name="connsiteX272" fmla="*/ 312585 w 1581150"/>
                <a:gd name="connsiteY272" fmla="*/ 357682 h 3181350"/>
                <a:gd name="connsiteX273" fmla="*/ 323444 w 1581150"/>
                <a:gd name="connsiteY273" fmla="*/ 357491 h 3181350"/>
                <a:gd name="connsiteX274" fmla="*/ 319062 w 1581150"/>
                <a:gd name="connsiteY274" fmla="*/ 363111 h 3181350"/>
                <a:gd name="connsiteX275" fmla="*/ 308013 w 1581150"/>
                <a:gd name="connsiteY275" fmla="*/ 364826 h 3181350"/>
                <a:gd name="connsiteX276" fmla="*/ 307156 w 1581150"/>
                <a:gd name="connsiteY276" fmla="*/ 358539 h 3181350"/>
                <a:gd name="connsiteX277" fmla="*/ 303822 w 1581150"/>
                <a:gd name="connsiteY277" fmla="*/ 356634 h 3181350"/>
                <a:gd name="connsiteX278" fmla="*/ 306108 w 1581150"/>
                <a:gd name="connsiteY278" fmla="*/ 378446 h 3181350"/>
                <a:gd name="connsiteX279" fmla="*/ 310490 w 1581150"/>
                <a:gd name="connsiteY279" fmla="*/ 372827 h 3181350"/>
                <a:gd name="connsiteX280" fmla="*/ 316872 w 1581150"/>
                <a:gd name="connsiteY280" fmla="*/ 378256 h 3181350"/>
                <a:gd name="connsiteX281" fmla="*/ 299441 w 1581150"/>
                <a:gd name="connsiteY281" fmla="*/ 386828 h 3181350"/>
                <a:gd name="connsiteX282" fmla="*/ 314967 w 1581150"/>
                <a:gd name="connsiteY282" fmla="*/ 391781 h 3181350"/>
                <a:gd name="connsiteX283" fmla="*/ 320015 w 1581150"/>
                <a:gd name="connsiteY283" fmla="*/ 381685 h 3181350"/>
                <a:gd name="connsiteX284" fmla="*/ 343065 w 1581150"/>
                <a:gd name="connsiteY284" fmla="*/ 396830 h 3181350"/>
                <a:gd name="connsiteX285" fmla="*/ 356115 w 1581150"/>
                <a:gd name="connsiteY285" fmla="*/ 393877 h 3181350"/>
                <a:gd name="connsiteX286" fmla="*/ 356591 w 1581150"/>
                <a:gd name="connsiteY286" fmla="*/ 403116 h 3181350"/>
                <a:gd name="connsiteX287" fmla="*/ 343161 w 1581150"/>
                <a:gd name="connsiteY287" fmla="*/ 409117 h 3181350"/>
                <a:gd name="connsiteX288" fmla="*/ 351066 w 1581150"/>
                <a:gd name="connsiteY288" fmla="*/ 403973 h 3181350"/>
                <a:gd name="connsiteX289" fmla="*/ 351733 w 1581150"/>
                <a:gd name="connsiteY289" fmla="*/ 411689 h 3181350"/>
                <a:gd name="connsiteX290" fmla="*/ 330683 w 1581150"/>
                <a:gd name="connsiteY290" fmla="*/ 407498 h 3181350"/>
                <a:gd name="connsiteX291" fmla="*/ 324015 w 1581150"/>
                <a:gd name="connsiteY291" fmla="*/ 415880 h 3181350"/>
                <a:gd name="connsiteX292" fmla="*/ 338208 w 1581150"/>
                <a:gd name="connsiteY292" fmla="*/ 417594 h 3181350"/>
                <a:gd name="connsiteX293" fmla="*/ 334017 w 1581150"/>
                <a:gd name="connsiteY293" fmla="*/ 421690 h 3181350"/>
                <a:gd name="connsiteX294" fmla="*/ 341541 w 1581150"/>
                <a:gd name="connsiteY294" fmla="*/ 419499 h 3181350"/>
                <a:gd name="connsiteX295" fmla="*/ 342018 w 1581150"/>
                <a:gd name="connsiteY295" fmla="*/ 428834 h 3181350"/>
                <a:gd name="connsiteX296" fmla="*/ 349542 w 1581150"/>
                <a:gd name="connsiteY296" fmla="*/ 426738 h 3181350"/>
                <a:gd name="connsiteX297" fmla="*/ 344399 w 1581150"/>
                <a:gd name="connsiteY297" fmla="*/ 412260 h 3181350"/>
                <a:gd name="connsiteX298" fmla="*/ 351066 w 1581150"/>
                <a:gd name="connsiteY298" fmla="*/ 416165 h 3181350"/>
                <a:gd name="connsiteX299" fmla="*/ 354305 w 1581150"/>
                <a:gd name="connsiteY299" fmla="*/ 405783 h 3181350"/>
                <a:gd name="connsiteX300" fmla="*/ 368878 w 1581150"/>
                <a:gd name="connsiteY300" fmla="*/ 404545 h 3181350"/>
                <a:gd name="connsiteX301" fmla="*/ 373164 w 1581150"/>
                <a:gd name="connsiteY301" fmla="*/ 412736 h 3181350"/>
                <a:gd name="connsiteX302" fmla="*/ 368021 w 1581150"/>
                <a:gd name="connsiteY302" fmla="*/ 410546 h 3181350"/>
                <a:gd name="connsiteX303" fmla="*/ 372117 w 1581150"/>
                <a:gd name="connsiteY303" fmla="*/ 432548 h 3181350"/>
                <a:gd name="connsiteX304" fmla="*/ 373260 w 1581150"/>
                <a:gd name="connsiteY304" fmla="*/ 437311 h 3181350"/>
                <a:gd name="connsiteX305" fmla="*/ 363925 w 1581150"/>
                <a:gd name="connsiteY305" fmla="*/ 439216 h 3181350"/>
                <a:gd name="connsiteX306" fmla="*/ 368211 w 1581150"/>
                <a:gd name="connsiteY306" fmla="*/ 447407 h 3181350"/>
                <a:gd name="connsiteX307" fmla="*/ 353829 w 1581150"/>
                <a:gd name="connsiteY307" fmla="*/ 459504 h 3181350"/>
                <a:gd name="connsiteX308" fmla="*/ 371545 w 1581150"/>
                <a:gd name="connsiteY308" fmla="*/ 449408 h 3181350"/>
                <a:gd name="connsiteX309" fmla="*/ 375355 w 1581150"/>
                <a:gd name="connsiteY309" fmla="*/ 460647 h 3181350"/>
                <a:gd name="connsiteX310" fmla="*/ 367830 w 1581150"/>
                <a:gd name="connsiteY310" fmla="*/ 462743 h 3181350"/>
                <a:gd name="connsiteX311" fmla="*/ 369164 w 1581150"/>
                <a:gd name="connsiteY311" fmla="*/ 465981 h 3181350"/>
                <a:gd name="connsiteX312" fmla="*/ 376212 w 1581150"/>
                <a:gd name="connsiteY312" fmla="*/ 466838 h 3181350"/>
                <a:gd name="connsiteX313" fmla="*/ 373831 w 1581150"/>
                <a:gd name="connsiteY313" fmla="*/ 471125 h 3181350"/>
                <a:gd name="connsiteX314" fmla="*/ 365163 w 1581150"/>
                <a:gd name="connsiteY314" fmla="*/ 468553 h 3181350"/>
                <a:gd name="connsiteX315" fmla="*/ 362115 w 1581150"/>
                <a:gd name="connsiteY315" fmla="*/ 489698 h 3181350"/>
                <a:gd name="connsiteX316" fmla="*/ 370116 w 1581150"/>
                <a:gd name="connsiteY316" fmla="*/ 496842 h 3181350"/>
                <a:gd name="connsiteX317" fmla="*/ 364592 w 1581150"/>
                <a:gd name="connsiteY317" fmla="*/ 497699 h 3181350"/>
                <a:gd name="connsiteX318" fmla="*/ 353257 w 1581150"/>
                <a:gd name="connsiteY318" fmla="*/ 488555 h 3181350"/>
                <a:gd name="connsiteX319" fmla="*/ 350781 w 1581150"/>
                <a:gd name="connsiteY319" fmla="*/ 492937 h 3181350"/>
                <a:gd name="connsiteX320" fmla="*/ 353448 w 1581150"/>
                <a:gd name="connsiteY320" fmla="*/ 499414 h 3181350"/>
                <a:gd name="connsiteX321" fmla="*/ 358782 w 1581150"/>
                <a:gd name="connsiteY321" fmla="*/ 500081 h 3181350"/>
                <a:gd name="connsiteX322" fmla="*/ 352590 w 1581150"/>
                <a:gd name="connsiteY322" fmla="*/ 517797 h 3181350"/>
                <a:gd name="connsiteX323" fmla="*/ 359258 w 1581150"/>
                <a:gd name="connsiteY323" fmla="*/ 509415 h 3181350"/>
                <a:gd name="connsiteX324" fmla="*/ 366497 w 1581150"/>
                <a:gd name="connsiteY324" fmla="*/ 508748 h 3181350"/>
                <a:gd name="connsiteX325" fmla="*/ 379832 w 1581150"/>
                <a:gd name="connsiteY325" fmla="*/ 516559 h 3181350"/>
                <a:gd name="connsiteX326" fmla="*/ 379641 w 1581150"/>
                <a:gd name="connsiteY326" fmla="*/ 530370 h 3181350"/>
                <a:gd name="connsiteX327" fmla="*/ 373641 w 1581150"/>
                <a:gd name="connsiteY327" fmla="*/ 534275 h 3181350"/>
                <a:gd name="connsiteX328" fmla="*/ 363639 w 1581150"/>
                <a:gd name="connsiteY328" fmla="*/ 528465 h 3181350"/>
                <a:gd name="connsiteX329" fmla="*/ 362401 w 1581150"/>
                <a:gd name="connsiteY329" fmla="*/ 528275 h 3181350"/>
                <a:gd name="connsiteX330" fmla="*/ 364878 w 1581150"/>
                <a:gd name="connsiteY330" fmla="*/ 525893 h 3181350"/>
                <a:gd name="connsiteX331" fmla="*/ 357734 w 1581150"/>
                <a:gd name="connsiteY331" fmla="*/ 522179 h 3181350"/>
                <a:gd name="connsiteX332" fmla="*/ 357639 w 1581150"/>
                <a:gd name="connsiteY332" fmla="*/ 530180 h 3181350"/>
                <a:gd name="connsiteX333" fmla="*/ 354495 w 1581150"/>
                <a:gd name="connsiteY333" fmla="*/ 528941 h 3181350"/>
                <a:gd name="connsiteX334" fmla="*/ 349828 w 1581150"/>
                <a:gd name="connsiteY334" fmla="*/ 536085 h 3181350"/>
                <a:gd name="connsiteX335" fmla="*/ 352019 w 1581150"/>
                <a:gd name="connsiteY335" fmla="*/ 536466 h 3181350"/>
                <a:gd name="connsiteX336" fmla="*/ 347256 w 1581150"/>
                <a:gd name="connsiteY336" fmla="*/ 538847 h 3181350"/>
                <a:gd name="connsiteX337" fmla="*/ 351638 w 1581150"/>
                <a:gd name="connsiteY337" fmla="*/ 529703 h 3181350"/>
                <a:gd name="connsiteX338" fmla="*/ 346399 w 1581150"/>
                <a:gd name="connsiteY338" fmla="*/ 526179 h 3181350"/>
                <a:gd name="connsiteX339" fmla="*/ 339732 w 1581150"/>
                <a:gd name="connsiteY339" fmla="*/ 541419 h 3181350"/>
                <a:gd name="connsiteX340" fmla="*/ 327444 w 1581150"/>
                <a:gd name="connsiteY340" fmla="*/ 532561 h 3181350"/>
                <a:gd name="connsiteX341" fmla="*/ 328397 w 1581150"/>
                <a:gd name="connsiteY341" fmla="*/ 531513 h 3181350"/>
                <a:gd name="connsiteX342" fmla="*/ 328778 w 1581150"/>
                <a:gd name="connsiteY342" fmla="*/ 531894 h 3181350"/>
                <a:gd name="connsiteX343" fmla="*/ 328873 w 1581150"/>
                <a:gd name="connsiteY343" fmla="*/ 531418 h 3181350"/>
                <a:gd name="connsiteX344" fmla="*/ 333064 w 1581150"/>
                <a:gd name="connsiteY344" fmla="*/ 531513 h 3181350"/>
                <a:gd name="connsiteX345" fmla="*/ 320872 w 1581150"/>
                <a:gd name="connsiteY345" fmla="*/ 521131 h 3181350"/>
                <a:gd name="connsiteX346" fmla="*/ 310776 w 1581150"/>
                <a:gd name="connsiteY346" fmla="*/ 532942 h 3181350"/>
                <a:gd name="connsiteX347" fmla="*/ 315919 w 1581150"/>
                <a:gd name="connsiteY347" fmla="*/ 538085 h 3181350"/>
                <a:gd name="connsiteX348" fmla="*/ 309823 w 1581150"/>
                <a:gd name="connsiteY348" fmla="*/ 545515 h 3181350"/>
                <a:gd name="connsiteX349" fmla="*/ 287535 w 1581150"/>
                <a:gd name="connsiteY349" fmla="*/ 543229 h 3181350"/>
                <a:gd name="connsiteX350" fmla="*/ 284772 w 1581150"/>
                <a:gd name="connsiteY350" fmla="*/ 537228 h 3181350"/>
                <a:gd name="connsiteX351" fmla="*/ 281820 w 1581150"/>
                <a:gd name="connsiteY351" fmla="*/ 542181 h 3181350"/>
                <a:gd name="connsiteX352" fmla="*/ 275057 w 1581150"/>
                <a:gd name="connsiteY352" fmla="*/ 541419 h 3181350"/>
                <a:gd name="connsiteX353" fmla="*/ 274676 w 1581150"/>
                <a:gd name="connsiteY353" fmla="*/ 543800 h 3181350"/>
                <a:gd name="connsiteX354" fmla="*/ 266389 w 1581150"/>
                <a:gd name="connsiteY354" fmla="*/ 539609 h 3181350"/>
                <a:gd name="connsiteX355" fmla="*/ 259341 w 1581150"/>
                <a:gd name="connsiteY355" fmla="*/ 538752 h 3181350"/>
                <a:gd name="connsiteX356" fmla="*/ 262484 w 1581150"/>
                <a:gd name="connsiteY356" fmla="*/ 554564 h 3181350"/>
                <a:gd name="connsiteX357" fmla="*/ 225527 w 1581150"/>
                <a:gd name="connsiteY357" fmla="*/ 548468 h 3181350"/>
                <a:gd name="connsiteX358" fmla="*/ 229718 w 1581150"/>
                <a:gd name="connsiteY358" fmla="*/ 544372 h 3181350"/>
                <a:gd name="connsiteX359" fmla="*/ 238767 w 1581150"/>
                <a:gd name="connsiteY359" fmla="*/ 543991 h 3181350"/>
                <a:gd name="connsiteX360" fmla="*/ 238100 w 1581150"/>
                <a:gd name="connsiteY360" fmla="*/ 536180 h 3181350"/>
                <a:gd name="connsiteX361" fmla="*/ 247625 w 1581150"/>
                <a:gd name="connsiteY361" fmla="*/ 532751 h 3181350"/>
                <a:gd name="connsiteX362" fmla="*/ 247625 w 1581150"/>
                <a:gd name="connsiteY362" fmla="*/ 545039 h 3181350"/>
                <a:gd name="connsiteX363" fmla="*/ 257150 w 1581150"/>
                <a:gd name="connsiteY363" fmla="*/ 541610 h 3181350"/>
                <a:gd name="connsiteX364" fmla="*/ 263436 w 1581150"/>
                <a:gd name="connsiteY364" fmla="*/ 510082 h 3181350"/>
                <a:gd name="connsiteX365" fmla="*/ 255531 w 1581150"/>
                <a:gd name="connsiteY365" fmla="*/ 527513 h 3181350"/>
                <a:gd name="connsiteX366" fmla="*/ 262389 w 1581150"/>
                <a:gd name="connsiteY366" fmla="*/ 529894 h 3181350"/>
                <a:gd name="connsiteX367" fmla="*/ 275247 w 1581150"/>
                <a:gd name="connsiteY367" fmla="*/ 528370 h 3181350"/>
                <a:gd name="connsiteX368" fmla="*/ 278010 w 1581150"/>
                <a:gd name="connsiteY368" fmla="*/ 508748 h 3181350"/>
                <a:gd name="connsiteX369" fmla="*/ 266294 w 1581150"/>
                <a:gd name="connsiteY369" fmla="*/ 514940 h 3181350"/>
                <a:gd name="connsiteX370" fmla="*/ 270390 w 1581150"/>
                <a:gd name="connsiteY370" fmla="*/ 498557 h 3181350"/>
                <a:gd name="connsiteX371" fmla="*/ 280772 w 1581150"/>
                <a:gd name="connsiteY371" fmla="*/ 494461 h 3181350"/>
                <a:gd name="connsiteX372" fmla="*/ 274390 w 1581150"/>
                <a:gd name="connsiteY372" fmla="*/ 495985 h 3181350"/>
                <a:gd name="connsiteX373" fmla="*/ 266865 w 1581150"/>
                <a:gd name="connsiteY373" fmla="*/ 485793 h 3181350"/>
                <a:gd name="connsiteX374" fmla="*/ 280962 w 1581150"/>
                <a:gd name="connsiteY374" fmla="*/ 493318 h 3181350"/>
                <a:gd name="connsiteX375" fmla="*/ 285630 w 1581150"/>
                <a:gd name="connsiteY375" fmla="*/ 480459 h 3181350"/>
                <a:gd name="connsiteX376" fmla="*/ 282772 w 1581150"/>
                <a:gd name="connsiteY376" fmla="*/ 475506 h 3181350"/>
                <a:gd name="connsiteX377" fmla="*/ 263055 w 1581150"/>
                <a:gd name="connsiteY377" fmla="*/ 474649 h 3181350"/>
                <a:gd name="connsiteX378" fmla="*/ 272390 w 1581150"/>
                <a:gd name="connsiteY378" fmla="*/ 472744 h 3181350"/>
                <a:gd name="connsiteX379" fmla="*/ 262579 w 1581150"/>
                <a:gd name="connsiteY379" fmla="*/ 465410 h 3181350"/>
                <a:gd name="connsiteX380" fmla="*/ 272485 w 1581150"/>
                <a:gd name="connsiteY380" fmla="*/ 446645 h 3181350"/>
                <a:gd name="connsiteX381" fmla="*/ 265437 w 1581150"/>
                <a:gd name="connsiteY381" fmla="*/ 445788 h 3181350"/>
                <a:gd name="connsiteX382" fmla="*/ 258864 w 1581150"/>
                <a:gd name="connsiteY382" fmla="*/ 454170 h 3181350"/>
                <a:gd name="connsiteX383" fmla="*/ 253054 w 1581150"/>
                <a:gd name="connsiteY383" fmla="*/ 444264 h 3181350"/>
                <a:gd name="connsiteX384" fmla="*/ 258579 w 1581150"/>
                <a:gd name="connsiteY384" fmla="*/ 443407 h 3181350"/>
                <a:gd name="connsiteX385" fmla="*/ 244863 w 1581150"/>
                <a:gd name="connsiteY385" fmla="*/ 450932 h 3181350"/>
                <a:gd name="connsiteX386" fmla="*/ 241815 w 1581150"/>
                <a:gd name="connsiteY386" fmla="*/ 472077 h 3181350"/>
                <a:gd name="connsiteX387" fmla="*/ 248673 w 1581150"/>
                <a:gd name="connsiteY387" fmla="*/ 474458 h 3181350"/>
                <a:gd name="connsiteX388" fmla="*/ 233623 w 1581150"/>
                <a:gd name="connsiteY388" fmla="*/ 478745 h 3181350"/>
                <a:gd name="connsiteX389" fmla="*/ 233337 w 1581150"/>
                <a:gd name="connsiteY389" fmla="*/ 467886 h 3181350"/>
                <a:gd name="connsiteX390" fmla="*/ 228289 w 1581150"/>
                <a:gd name="connsiteY390" fmla="*/ 465695 h 3181350"/>
                <a:gd name="connsiteX391" fmla="*/ 225622 w 1581150"/>
                <a:gd name="connsiteY391" fmla="*/ 471601 h 3181350"/>
                <a:gd name="connsiteX392" fmla="*/ 216573 w 1581150"/>
                <a:gd name="connsiteY392" fmla="*/ 471982 h 3181350"/>
                <a:gd name="connsiteX393" fmla="*/ 211716 w 1581150"/>
                <a:gd name="connsiteY393" fmla="*/ 468267 h 3181350"/>
                <a:gd name="connsiteX394" fmla="*/ 225432 w 1581150"/>
                <a:gd name="connsiteY394" fmla="*/ 473030 h 3181350"/>
                <a:gd name="connsiteX395" fmla="*/ 227241 w 1581150"/>
                <a:gd name="connsiteY395" fmla="*/ 485603 h 3181350"/>
                <a:gd name="connsiteX396" fmla="*/ 235433 w 1581150"/>
                <a:gd name="connsiteY396" fmla="*/ 491222 h 3181350"/>
                <a:gd name="connsiteX397" fmla="*/ 212192 w 1581150"/>
                <a:gd name="connsiteY397" fmla="*/ 489889 h 3181350"/>
                <a:gd name="connsiteX398" fmla="*/ 207525 w 1581150"/>
                <a:gd name="connsiteY398" fmla="*/ 497033 h 3181350"/>
                <a:gd name="connsiteX399" fmla="*/ 216192 w 1581150"/>
                <a:gd name="connsiteY399" fmla="*/ 499604 h 3181350"/>
                <a:gd name="connsiteX400" fmla="*/ 218859 w 1581150"/>
                <a:gd name="connsiteY400" fmla="*/ 493794 h 3181350"/>
                <a:gd name="connsiteX401" fmla="*/ 225527 w 1581150"/>
                <a:gd name="connsiteY401" fmla="*/ 497699 h 3181350"/>
                <a:gd name="connsiteX402" fmla="*/ 236576 w 1581150"/>
                <a:gd name="connsiteY402" fmla="*/ 495985 h 3181350"/>
                <a:gd name="connsiteX403" fmla="*/ 248673 w 1581150"/>
                <a:gd name="connsiteY403" fmla="*/ 486746 h 3181350"/>
                <a:gd name="connsiteX404" fmla="*/ 240005 w 1581150"/>
                <a:gd name="connsiteY404" fmla="*/ 484079 h 3181350"/>
                <a:gd name="connsiteX405" fmla="*/ 258102 w 1581150"/>
                <a:gd name="connsiteY405" fmla="*/ 470934 h 3181350"/>
                <a:gd name="connsiteX406" fmla="*/ 264103 w 1581150"/>
                <a:gd name="connsiteY406" fmla="*/ 479411 h 3181350"/>
                <a:gd name="connsiteX407" fmla="*/ 257245 w 1581150"/>
                <a:gd name="connsiteY407" fmla="*/ 477030 h 3181350"/>
                <a:gd name="connsiteX408" fmla="*/ 258864 w 1581150"/>
                <a:gd name="connsiteY408" fmla="*/ 491032 h 3181350"/>
                <a:gd name="connsiteX409" fmla="*/ 260674 w 1581150"/>
                <a:gd name="connsiteY409" fmla="*/ 503605 h 3181350"/>
                <a:gd name="connsiteX410" fmla="*/ 249625 w 1581150"/>
                <a:gd name="connsiteY410" fmla="*/ 505319 h 3181350"/>
                <a:gd name="connsiteX411" fmla="*/ 242767 w 1581150"/>
                <a:gd name="connsiteY411" fmla="*/ 515225 h 3181350"/>
                <a:gd name="connsiteX412" fmla="*/ 239910 w 1581150"/>
                <a:gd name="connsiteY412" fmla="*/ 510272 h 3181350"/>
                <a:gd name="connsiteX413" fmla="*/ 245910 w 1581150"/>
                <a:gd name="connsiteY413" fmla="*/ 518654 h 3181350"/>
                <a:gd name="connsiteX414" fmla="*/ 232004 w 1581150"/>
                <a:gd name="connsiteY414" fmla="*/ 527703 h 3181350"/>
                <a:gd name="connsiteX415" fmla="*/ 231813 w 1581150"/>
                <a:gd name="connsiteY415" fmla="*/ 541514 h 3181350"/>
                <a:gd name="connsiteX416" fmla="*/ 219621 w 1581150"/>
                <a:gd name="connsiteY416" fmla="*/ 550754 h 3181350"/>
                <a:gd name="connsiteX417" fmla="*/ 241338 w 1581150"/>
                <a:gd name="connsiteY417" fmla="*/ 562660 h 3181350"/>
                <a:gd name="connsiteX418" fmla="*/ 253530 w 1581150"/>
                <a:gd name="connsiteY418" fmla="*/ 565708 h 3181350"/>
                <a:gd name="connsiteX419" fmla="*/ 250863 w 1581150"/>
                <a:gd name="connsiteY419" fmla="*/ 559231 h 3181350"/>
                <a:gd name="connsiteX420" fmla="*/ 256388 w 1581150"/>
                <a:gd name="connsiteY420" fmla="*/ 558374 h 3181350"/>
                <a:gd name="connsiteX421" fmla="*/ 255531 w 1581150"/>
                <a:gd name="connsiteY421" fmla="*/ 564470 h 3181350"/>
                <a:gd name="connsiteX422" fmla="*/ 260293 w 1581150"/>
                <a:gd name="connsiteY422" fmla="*/ 564184 h 3181350"/>
                <a:gd name="connsiteX423" fmla="*/ 259912 w 1581150"/>
                <a:gd name="connsiteY423" fmla="*/ 595521 h 3181350"/>
                <a:gd name="connsiteX424" fmla="*/ 239529 w 1581150"/>
                <a:gd name="connsiteY424" fmla="*/ 584758 h 3181350"/>
                <a:gd name="connsiteX425" fmla="*/ 249435 w 1581150"/>
                <a:gd name="connsiteY425" fmla="*/ 582186 h 3181350"/>
                <a:gd name="connsiteX426" fmla="*/ 250768 w 1581150"/>
                <a:gd name="connsiteY426" fmla="*/ 573137 h 3181350"/>
                <a:gd name="connsiteX427" fmla="*/ 243053 w 1581150"/>
                <a:gd name="connsiteY427" fmla="*/ 576757 h 3181350"/>
                <a:gd name="connsiteX428" fmla="*/ 239719 w 1581150"/>
                <a:gd name="connsiteY428" fmla="*/ 574757 h 3181350"/>
                <a:gd name="connsiteX429" fmla="*/ 231242 w 1581150"/>
                <a:gd name="connsiteY429" fmla="*/ 558278 h 3181350"/>
                <a:gd name="connsiteX430" fmla="*/ 226479 w 1581150"/>
                <a:gd name="connsiteY430" fmla="*/ 566946 h 3181350"/>
                <a:gd name="connsiteX431" fmla="*/ 236481 w 1581150"/>
                <a:gd name="connsiteY431" fmla="*/ 572852 h 3181350"/>
                <a:gd name="connsiteX432" fmla="*/ 227813 w 1581150"/>
                <a:gd name="connsiteY432" fmla="*/ 570280 h 3181350"/>
                <a:gd name="connsiteX433" fmla="*/ 214573 w 1581150"/>
                <a:gd name="connsiteY433" fmla="*/ 574757 h 3181350"/>
                <a:gd name="connsiteX434" fmla="*/ 215240 w 1581150"/>
                <a:gd name="connsiteY434" fmla="*/ 570185 h 3181350"/>
                <a:gd name="connsiteX435" fmla="*/ 202857 w 1581150"/>
                <a:gd name="connsiteY435" fmla="*/ 568661 h 3181350"/>
                <a:gd name="connsiteX436" fmla="*/ 199524 w 1581150"/>
                <a:gd name="connsiteY436" fmla="*/ 579043 h 3181350"/>
                <a:gd name="connsiteX437" fmla="*/ 211049 w 1581150"/>
                <a:gd name="connsiteY437" fmla="*/ 574376 h 3181350"/>
                <a:gd name="connsiteX438" fmla="*/ 213811 w 1581150"/>
                <a:gd name="connsiteY438" fmla="*/ 583710 h 3181350"/>
                <a:gd name="connsiteX439" fmla="*/ 209334 w 1581150"/>
                <a:gd name="connsiteY439" fmla="*/ 582472 h 3181350"/>
                <a:gd name="connsiteX440" fmla="*/ 221526 w 1581150"/>
                <a:gd name="connsiteY440" fmla="*/ 592854 h 3181350"/>
                <a:gd name="connsiteX441" fmla="*/ 222479 w 1581150"/>
                <a:gd name="connsiteY441" fmla="*/ 580281 h 3181350"/>
                <a:gd name="connsiteX442" fmla="*/ 215335 w 1581150"/>
                <a:gd name="connsiteY442" fmla="*/ 583139 h 3181350"/>
                <a:gd name="connsiteX443" fmla="*/ 223336 w 1581150"/>
                <a:gd name="connsiteY443" fmla="*/ 577519 h 3181350"/>
                <a:gd name="connsiteX444" fmla="*/ 227813 w 1581150"/>
                <a:gd name="connsiteY444" fmla="*/ 584186 h 3181350"/>
                <a:gd name="connsiteX445" fmla="*/ 228670 w 1581150"/>
                <a:gd name="connsiteY445" fmla="*/ 578186 h 3181350"/>
                <a:gd name="connsiteX446" fmla="*/ 237909 w 1581150"/>
                <a:gd name="connsiteY446" fmla="*/ 576281 h 3181350"/>
                <a:gd name="connsiteX447" fmla="*/ 235433 w 1581150"/>
                <a:gd name="connsiteY447" fmla="*/ 583139 h 3181350"/>
                <a:gd name="connsiteX448" fmla="*/ 229813 w 1581150"/>
                <a:gd name="connsiteY448" fmla="*/ 580948 h 3181350"/>
                <a:gd name="connsiteX449" fmla="*/ 229432 w 1581150"/>
                <a:gd name="connsiteY449" fmla="*/ 591140 h 3181350"/>
                <a:gd name="connsiteX450" fmla="*/ 226860 w 1581150"/>
                <a:gd name="connsiteY450" fmla="*/ 590378 h 3181350"/>
                <a:gd name="connsiteX451" fmla="*/ 228194 w 1581150"/>
                <a:gd name="connsiteY451" fmla="*/ 593807 h 3181350"/>
                <a:gd name="connsiteX452" fmla="*/ 225241 w 1581150"/>
                <a:gd name="connsiteY452" fmla="*/ 596188 h 3181350"/>
                <a:gd name="connsiteX453" fmla="*/ 225051 w 1581150"/>
                <a:gd name="connsiteY453" fmla="*/ 596474 h 3181350"/>
                <a:gd name="connsiteX454" fmla="*/ 228099 w 1581150"/>
                <a:gd name="connsiteY454" fmla="*/ 598188 h 3181350"/>
                <a:gd name="connsiteX455" fmla="*/ 228861 w 1581150"/>
                <a:gd name="connsiteY455" fmla="*/ 601236 h 3181350"/>
                <a:gd name="connsiteX456" fmla="*/ 228765 w 1581150"/>
                <a:gd name="connsiteY456" fmla="*/ 601236 h 3181350"/>
                <a:gd name="connsiteX457" fmla="*/ 216478 w 1581150"/>
                <a:gd name="connsiteY457" fmla="*/ 599712 h 3181350"/>
                <a:gd name="connsiteX458" fmla="*/ 211620 w 1581150"/>
                <a:gd name="connsiteY458" fmla="*/ 608380 h 3181350"/>
                <a:gd name="connsiteX459" fmla="*/ 216478 w 1581150"/>
                <a:gd name="connsiteY459" fmla="*/ 612095 h 3181350"/>
                <a:gd name="connsiteX460" fmla="*/ 215907 w 1581150"/>
                <a:gd name="connsiteY460" fmla="*/ 612761 h 3181350"/>
                <a:gd name="connsiteX461" fmla="*/ 214954 w 1581150"/>
                <a:gd name="connsiteY461" fmla="*/ 613333 h 3181350"/>
                <a:gd name="connsiteX462" fmla="*/ 210668 w 1581150"/>
                <a:gd name="connsiteY462" fmla="*/ 614571 h 3181350"/>
                <a:gd name="connsiteX463" fmla="*/ 210858 w 1581150"/>
                <a:gd name="connsiteY463" fmla="*/ 616952 h 3181350"/>
                <a:gd name="connsiteX464" fmla="*/ 208477 w 1581150"/>
                <a:gd name="connsiteY464" fmla="*/ 618858 h 3181350"/>
                <a:gd name="connsiteX465" fmla="*/ 197333 w 1581150"/>
                <a:gd name="connsiteY465" fmla="*/ 619619 h 3181350"/>
                <a:gd name="connsiteX466" fmla="*/ 208191 w 1581150"/>
                <a:gd name="connsiteY466" fmla="*/ 622001 h 3181350"/>
                <a:gd name="connsiteX467" fmla="*/ 202476 w 1581150"/>
                <a:gd name="connsiteY467" fmla="*/ 624763 h 3181350"/>
                <a:gd name="connsiteX468" fmla="*/ 207239 w 1581150"/>
                <a:gd name="connsiteY468" fmla="*/ 634574 h 3181350"/>
                <a:gd name="connsiteX469" fmla="*/ 199524 w 1581150"/>
                <a:gd name="connsiteY469" fmla="*/ 638765 h 3181350"/>
                <a:gd name="connsiteX470" fmla="*/ 198381 w 1581150"/>
                <a:gd name="connsiteY470" fmla="*/ 654481 h 3181350"/>
                <a:gd name="connsiteX471" fmla="*/ 204762 w 1581150"/>
                <a:gd name="connsiteY471" fmla="*/ 667625 h 3181350"/>
                <a:gd name="connsiteX472" fmla="*/ 195047 w 1581150"/>
                <a:gd name="connsiteY472" fmla="*/ 674769 h 3181350"/>
                <a:gd name="connsiteX473" fmla="*/ 197142 w 1581150"/>
                <a:gd name="connsiteY473" fmla="*/ 697058 h 3181350"/>
                <a:gd name="connsiteX474" fmla="*/ 208096 w 1581150"/>
                <a:gd name="connsiteY474" fmla="*/ 697820 h 3181350"/>
                <a:gd name="connsiteX475" fmla="*/ 210858 w 1581150"/>
                <a:gd name="connsiteY475" fmla="*/ 707631 h 3181350"/>
                <a:gd name="connsiteX476" fmla="*/ 202762 w 1581150"/>
                <a:gd name="connsiteY476" fmla="*/ 719822 h 3181350"/>
                <a:gd name="connsiteX477" fmla="*/ 208096 w 1581150"/>
                <a:gd name="connsiteY477" fmla="*/ 720489 h 3181350"/>
                <a:gd name="connsiteX478" fmla="*/ 212478 w 1581150"/>
                <a:gd name="connsiteY478" fmla="*/ 714869 h 3181350"/>
                <a:gd name="connsiteX479" fmla="*/ 215526 w 1581150"/>
                <a:gd name="connsiteY479" fmla="*/ 721061 h 3181350"/>
                <a:gd name="connsiteX480" fmla="*/ 215526 w 1581150"/>
                <a:gd name="connsiteY480" fmla="*/ 722013 h 3181350"/>
                <a:gd name="connsiteX481" fmla="*/ 230004 w 1581150"/>
                <a:gd name="connsiteY481" fmla="*/ 727538 h 3181350"/>
                <a:gd name="connsiteX482" fmla="*/ 228480 w 1581150"/>
                <a:gd name="connsiteY482" fmla="*/ 729252 h 3181350"/>
                <a:gd name="connsiteX483" fmla="*/ 233147 w 1581150"/>
                <a:gd name="connsiteY483" fmla="*/ 728681 h 3181350"/>
                <a:gd name="connsiteX484" fmla="*/ 244005 w 1581150"/>
                <a:gd name="connsiteY484" fmla="*/ 736777 h 3181350"/>
                <a:gd name="connsiteX485" fmla="*/ 243624 w 1581150"/>
                <a:gd name="connsiteY485" fmla="*/ 737253 h 3181350"/>
                <a:gd name="connsiteX486" fmla="*/ 243624 w 1581150"/>
                <a:gd name="connsiteY486" fmla="*/ 737253 h 3181350"/>
                <a:gd name="connsiteX487" fmla="*/ 239148 w 1581150"/>
                <a:gd name="connsiteY487" fmla="*/ 738968 h 3181350"/>
                <a:gd name="connsiteX488" fmla="*/ 229337 w 1581150"/>
                <a:gd name="connsiteY488" fmla="*/ 735634 h 3181350"/>
                <a:gd name="connsiteX489" fmla="*/ 230956 w 1581150"/>
                <a:gd name="connsiteY489" fmla="*/ 737634 h 3181350"/>
                <a:gd name="connsiteX490" fmla="*/ 222479 w 1581150"/>
                <a:gd name="connsiteY490" fmla="*/ 746778 h 3181350"/>
                <a:gd name="connsiteX491" fmla="*/ 235242 w 1581150"/>
                <a:gd name="connsiteY491" fmla="*/ 745349 h 3181350"/>
                <a:gd name="connsiteX492" fmla="*/ 236195 w 1581150"/>
                <a:gd name="connsiteY492" fmla="*/ 742016 h 3181350"/>
                <a:gd name="connsiteX493" fmla="*/ 247339 w 1581150"/>
                <a:gd name="connsiteY493" fmla="*/ 741635 h 3181350"/>
                <a:gd name="connsiteX494" fmla="*/ 248863 w 1581150"/>
                <a:gd name="connsiteY494" fmla="*/ 748683 h 3181350"/>
                <a:gd name="connsiteX495" fmla="*/ 245625 w 1581150"/>
                <a:gd name="connsiteY495" fmla="*/ 748207 h 3181350"/>
                <a:gd name="connsiteX496" fmla="*/ 249625 w 1581150"/>
                <a:gd name="connsiteY496" fmla="*/ 757922 h 3181350"/>
                <a:gd name="connsiteX497" fmla="*/ 254673 w 1581150"/>
                <a:gd name="connsiteY497" fmla="*/ 755827 h 3181350"/>
                <a:gd name="connsiteX498" fmla="*/ 269913 w 1581150"/>
                <a:gd name="connsiteY498" fmla="*/ 765066 h 3181350"/>
                <a:gd name="connsiteX499" fmla="*/ 265532 w 1581150"/>
                <a:gd name="connsiteY499" fmla="*/ 769352 h 3181350"/>
                <a:gd name="connsiteX500" fmla="*/ 265627 w 1581150"/>
                <a:gd name="connsiteY500" fmla="*/ 768210 h 3181350"/>
                <a:gd name="connsiteX501" fmla="*/ 258293 w 1581150"/>
                <a:gd name="connsiteY501" fmla="*/ 767638 h 3181350"/>
                <a:gd name="connsiteX502" fmla="*/ 257817 w 1581150"/>
                <a:gd name="connsiteY502" fmla="*/ 773924 h 3181350"/>
                <a:gd name="connsiteX503" fmla="*/ 248863 w 1581150"/>
                <a:gd name="connsiteY503" fmla="*/ 770114 h 3181350"/>
                <a:gd name="connsiteX504" fmla="*/ 261341 w 1581150"/>
                <a:gd name="connsiteY504" fmla="*/ 775734 h 3181350"/>
                <a:gd name="connsiteX505" fmla="*/ 261912 w 1581150"/>
                <a:gd name="connsiteY505" fmla="*/ 773829 h 3181350"/>
                <a:gd name="connsiteX506" fmla="*/ 276486 w 1581150"/>
                <a:gd name="connsiteY506" fmla="*/ 784211 h 3181350"/>
                <a:gd name="connsiteX507" fmla="*/ 281439 w 1581150"/>
                <a:gd name="connsiteY507" fmla="*/ 783831 h 3181350"/>
                <a:gd name="connsiteX508" fmla="*/ 279438 w 1581150"/>
                <a:gd name="connsiteY508" fmla="*/ 788402 h 3181350"/>
                <a:gd name="connsiteX509" fmla="*/ 279534 w 1581150"/>
                <a:gd name="connsiteY509" fmla="*/ 787736 h 3181350"/>
                <a:gd name="connsiteX510" fmla="*/ 270675 w 1581150"/>
                <a:gd name="connsiteY510" fmla="*/ 786593 h 3181350"/>
                <a:gd name="connsiteX511" fmla="*/ 270961 w 1581150"/>
                <a:gd name="connsiteY511" fmla="*/ 797356 h 3181350"/>
                <a:gd name="connsiteX512" fmla="*/ 278676 w 1581150"/>
                <a:gd name="connsiteY512" fmla="*/ 793736 h 3181350"/>
                <a:gd name="connsiteX513" fmla="*/ 279248 w 1581150"/>
                <a:gd name="connsiteY513" fmla="*/ 789641 h 3181350"/>
                <a:gd name="connsiteX514" fmla="*/ 282391 w 1581150"/>
                <a:gd name="connsiteY514" fmla="*/ 789927 h 3181350"/>
                <a:gd name="connsiteX515" fmla="*/ 284296 w 1581150"/>
                <a:gd name="connsiteY515" fmla="*/ 788498 h 3181350"/>
                <a:gd name="connsiteX516" fmla="*/ 285534 w 1581150"/>
                <a:gd name="connsiteY516" fmla="*/ 783831 h 3181350"/>
                <a:gd name="connsiteX517" fmla="*/ 296298 w 1581150"/>
                <a:gd name="connsiteY517" fmla="*/ 783640 h 3181350"/>
                <a:gd name="connsiteX518" fmla="*/ 296583 w 1581150"/>
                <a:gd name="connsiteY518" fmla="*/ 782021 h 3181350"/>
                <a:gd name="connsiteX519" fmla="*/ 299631 w 1581150"/>
                <a:gd name="connsiteY519" fmla="*/ 781735 h 3181350"/>
                <a:gd name="connsiteX520" fmla="*/ 304203 w 1581150"/>
                <a:gd name="connsiteY520" fmla="*/ 794689 h 3181350"/>
                <a:gd name="connsiteX521" fmla="*/ 300108 w 1581150"/>
                <a:gd name="connsiteY521" fmla="*/ 800690 h 3181350"/>
                <a:gd name="connsiteX522" fmla="*/ 290678 w 1581150"/>
                <a:gd name="connsiteY522" fmla="*/ 803166 h 3181350"/>
                <a:gd name="connsiteX523" fmla="*/ 313728 w 1581150"/>
                <a:gd name="connsiteY523" fmla="*/ 790688 h 3181350"/>
                <a:gd name="connsiteX524" fmla="*/ 314776 w 1581150"/>
                <a:gd name="connsiteY524" fmla="*/ 801833 h 3181350"/>
                <a:gd name="connsiteX525" fmla="*/ 305727 w 1581150"/>
                <a:gd name="connsiteY525" fmla="*/ 799642 h 3181350"/>
                <a:gd name="connsiteX526" fmla="*/ 299631 w 1581150"/>
                <a:gd name="connsiteY526" fmla="*/ 807071 h 3181350"/>
                <a:gd name="connsiteX527" fmla="*/ 308490 w 1581150"/>
                <a:gd name="connsiteY527" fmla="*/ 812501 h 3181350"/>
                <a:gd name="connsiteX528" fmla="*/ 300774 w 1581150"/>
                <a:gd name="connsiteY528" fmla="*/ 816692 h 3181350"/>
                <a:gd name="connsiteX529" fmla="*/ 321444 w 1581150"/>
                <a:gd name="connsiteY529" fmla="*/ 811929 h 3181350"/>
                <a:gd name="connsiteX530" fmla="*/ 320301 w 1581150"/>
                <a:gd name="connsiteY530" fmla="*/ 800690 h 3181350"/>
                <a:gd name="connsiteX531" fmla="*/ 321063 w 1581150"/>
                <a:gd name="connsiteY531" fmla="*/ 800785 h 3181350"/>
                <a:gd name="connsiteX532" fmla="*/ 320872 w 1581150"/>
                <a:gd name="connsiteY532" fmla="*/ 800023 h 3181350"/>
                <a:gd name="connsiteX533" fmla="*/ 322491 w 1581150"/>
                <a:gd name="connsiteY533" fmla="*/ 797927 h 3181350"/>
                <a:gd name="connsiteX534" fmla="*/ 320110 w 1581150"/>
                <a:gd name="connsiteY534" fmla="*/ 805643 h 3181350"/>
                <a:gd name="connsiteX535" fmla="*/ 337541 w 1581150"/>
                <a:gd name="connsiteY535" fmla="*/ 819549 h 3181350"/>
                <a:gd name="connsiteX536" fmla="*/ 334588 w 1581150"/>
                <a:gd name="connsiteY536" fmla="*/ 836694 h 3181350"/>
                <a:gd name="connsiteX537" fmla="*/ 333826 w 1581150"/>
                <a:gd name="connsiteY537" fmla="*/ 837933 h 3181350"/>
                <a:gd name="connsiteX538" fmla="*/ 334588 w 1581150"/>
                <a:gd name="connsiteY538" fmla="*/ 837933 h 3181350"/>
                <a:gd name="connsiteX539" fmla="*/ 333826 w 1581150"/>
                <a:gd name="connsiteY539" fmla="*/ 848981 h 3181350"/>
                <a:gd name="connsiteX540" fmla="*/ 329445 w 1581150"/>
                <a:gd name="connsiteY540" fmla="*/ 855744 h 3181350"/>
                <a:gd name="connsiteX541" fmla="*/ 348018 w 1581150"/>
                <a:gd name="connsiteY541" fmla="*/ 864221 h 3181350"/>
                <a:gd name="connsiteX542" fmla="*/ 338684 w 1581150"/>
                <a:gd name="connsiteY542" fmla="*/ 865841 h 3181350"/>
                <a:gd name="connsiteX543" fmla="*/ 337636 w 1581150"/>
                <a:gd name="connsiteY543" fmla="*/ 866793 h 3181350"/>
                <a:gd name="connsiteX544" fmla="*/ 336207 w 1581150"/>
                <a:gd name="connsiteY544" fmla="*/ 862031 h 3181350"/>
                <a:gd name="connsiteX545" fmla="*/ 321253 w 1581150"/>
                <a:gd name="connsiteY545" fmla="*/ 864031 h 3181350"/>
                <a:gd name="connsiteX546" fmla="*/ 322301 w 1581150"/>
                <a:gd name="connsiteY546" fmla="*/ 866888 h 3181350"/>
                <a:gd name="connsiteX547" fmla="*/ 319634 w 1581150"/>
                <a:gd name="connsiteY547" fmla="*/ 872604 h 3181350"/>
                <a:gd name="connsiteX548" fmla="*/ 310109 w 1581150"/>
                <a:gd name="connsiteY548" fmla="*/ 866317 h 3181350"/>
                <a:gd name="connsiteX549" fmla="*/ 317253 w 1581150"/>
                <a:gd name="connsiteY549" fmla="*/ 870032 h 3181350"/>
                <a:gd name="connsiteX550" fmla="*/ 312300 w 1581150"/>
                <a:gd name="connsiteY550" fmla="*/ 861745 h 3181350"/>
                <a:gd name="connsiteX551" fmla="*/ 304203 w 1581150"/>
                <a:gd name="connsiteY551" fmla="*/ 872222 h 3181350"/>
                <a:gd name="connsiteX552" fmla="*/ 318491 w 1581150"/>
                <a:gd name="connsiteY552" fmla="*/ 878033 h 3181350"/>
                <a:gd name="connsiteX553" fmla="*/ 320110 w 1581150"/>
                <a:gd name="connsiteY553" fmla="*/ 876033 h 3181350"/>
                <a:gd name="connsiteX554" fmla="*/ 332207 w 1581150"/>
                <a:gd name="connsiteY554" fmla="*/ 874508 h 3181350"/>
                <a:gd name="connsiteX555" fmla="*/ 329921 w 1581150"/>
                <a:gd name="connsiteY555" fmla="*/ 871841 h 3181350"/>
                <a:gd name="connsiteX556" fmla="*/ 345256 w 1581150"/>
                <a:gd name="connsiteY556" fmla="*/ 871651 h 3181350"/>
                <a:gd name="connsiteX557" fmla="*/ 343256 w 1581150"/>
                <a:gd name="connsiteY557" fmla="*/ 872889 h 3181350"/>
                <a:gd name="connsiteX558" fmla="*/ 348685 w 1581150"/>
                <a:gd name="connsiteY558" fmla="*/ 873556 h 3181350"/>
                <a:gd name="connsiteX559" fmla="*/ 346399 w 1581150"/>
                <a:gd name="connsiteY559" fmla="*/ 881557 h 3181350"/>
                <a:gd name="connsiteX560" fmla="*/ 341637 w 1581150"/>
                <a:gd name="connsiteY560" fmla="*/ 882224 h 3181350"/>
                <a:gd name="connsiteX561" fmla="*/ 333064 w 1581150"/>
                <a:gd name="connsiteY561" fmla="*/ 880795 h 3181350"/>
                <a:gd name="connsiteX562" fmla="*/ 332683 w 1581150"/>
                <a:gd name="connsiteY562" fmla="*/ 885462 h 3181350"/>
                <a:gd name="connsiteX563" fmla="*/ 341541 w 1581150"/>
                <a:gd name="connsiteY563" fmla="*/ 890891 h 3181350"/>
                <a:gd name="connsiteX564" fmla="*/ 343256 w 1581150"/>
                <a:gd name="connsiteY564" fmla="*/ 885081 h 3181350"/>
                <a:gd name="connsiteX565" fmla="*/ 343827 w 1581150"/>
                <a:gd name="connsiteY565" fmla="*/ 885272 h 3181350"/>
                <a:gd name="connsiteX566" fmla="*/ 345066 w 1581150"/>
                <a:gd name="connsiteY566" fmla="*/ 888606 h 3181350"/>
                <a:gd name="connsiteX567" fmla="*/ 342875 w 1581150"/>
                <a:gd name="connsiteY567" fmla="*/ 888320 h 3181350"/>
                <a:gd name="connsiteX568" fmla="*/ 343637 w 1581150"/>
                <a:gd name="connsiteY568" fmla="*/ 893939 h 3181350"/>
                <a:gd name="connsiteX569" fmla="*/ 341160 w 1581150"/>
                <a:gd name="connsiteY569" fmla="*/ 895559 h 3181350"/>
                <a:gd name="connsiteX570" fmla="*/ 342399 w 1581150"/>
                <a:gd name="connsiteY570" fmla="*/ 896130 h 3181350"/>
                <a:gd name="connsiteX571" fmla="*/ 328778 w 1581150"/>
                <a:gd name="connsiteY571" fmla="*/ 898797 h 3181350"/>
                <a:gd name="connsiteX572" fmla="*/ 332397 w 1581150"/>
                <a:gd name="connsiteY572" fmla="*/ 901655 h 3181350"/>
                <a:gd name="connsiteX573" fmla="*/ 321444 w 1581150"/>
                <a:gd name="connsiteY573" fmla="*/ 913085 h 3181350"/>
                <a:gd name="connsiteX574" fmla="*/ 326873 w 1581150"/>
                <a:gd name="connsiteY574" fmla="*/ 912323 h 3181350"/>
                <a:gd name="connsiteX575" fmla="*/ 326873 w 1581150"/>
                <a:gd name="connsiteY575" fmla="*/ 912513 h 3181350"/>
                <a:gd name="connsiteX576" fmla="*/ 327730 w 1581150"/>
                <a:gd name="connsiteY576" fmla="*/ 912323 h 3181350"/>
                <a:gd name="connsiteX577" fmla="*/ 330588 w 1581150"/>
                <a:gd name="connsiteY577" fmla="*/ 915371 h 3181350"/>
                <a:gd name="connsiteX578" fmla="*/ 305156 w 1581150"/>
                <a:gd name="connsiteY578" fmla="*/ 910322 h 3181350"/>
                <a:gd name="connsiteX579" fmla="*/ 309156 w 1581150"/>
                <a:gd name="connsiteY579" fmla="*/ 905941 h 3181350"/>
                <a:gd name="connsiteX580" fmla="*/ 304203 w 1581150"/>
                <a:gd name="connsiteY580" fmla="*/ 897654 h 3181350"/>
                <a:gd name="connsiteX581" fmla="*/ 288487 w 1581150"/>
                <a:gd name="connsiteY581" fmla="*/ 910704 h 3181350"/>
                <a:gd name="connsiteX582" fmla="*/ 296964 w 1581150"/>
                <a:gd name="connsiteY582" fmla="*/ 895559 h 3181350"/>
                <a:gd name="connsiteX583" fmla="*/ 286201 w 1581150"/>
                <a:gd name="connsiteY583" fmla="*/ 891654 h 3181350"/>
                <a:gd name="connsiteX584" fmla="*/ 289725 w 1581150"/>
                <a:gd name="connsiteY584" fmla="*/ 893463 h 3181350"/>
                <a:gd name="connsiteX585" fmla="*/ 292392 w 1581150"/>
                <a:gd name="connsiteY585" fmla="*/ 907846 h 3181350"/>
                <a:gd name="connsiteX586" fmla="*/ 281058 w 1581150"/>
                <a:gd name="connsiteY586" fmla="*/ 911751 h 3181350"/>
                <a:gd name="connsiteX587" fmla="*/ 268294 w 1581150"/>
                <a:gd name="connsiteY587" fmla="*/ 909275 h 3181350"/>
                <a:gd name="connsiteX588" fmla="*/ 267627 w 1581150"/>
                <a:gd name="connsiteY588" fmla="*/ 918704 h 3181350"/>
                <a:gd name="connsiteX589" fmla="*/ 260103 w 1581150"/>
                <a:gd name="connsiteY589" fmla="*/ 917085 h 3181350"/>
                <a:gd name="connsiteX590" fmla="*/ 256959 w 1581150"/>
                <a:gd name="connsiteY590" fmla="*/ 911656 h 3181350"/>
                <a:gd name="connsiteX591" fmla="*/ 257245 w 1581150"/>
                <a:gd name="connsiteY591" fmla="*/ 910037 h 3181350"/>
                <a:gd name="connsiteX592" fmla="*/ 254388 w 1581150"/>
                <a:gd name="connsiteY592" fmla="*/ 909941 h 3181350"/>
                <a:gd name="connsiteX593" fmla="*/ 253530 w 1581150"/>
                <a:gd name="connsiteY593" fmla="*/ 909656 h 3181350"/>
                <a:gd name="connsiteX594" fmla="*/ 253721 w 1581150"/>
                <a:gd name="connsiteY594" fmla="*/ 910132 h 3181350"/>
                <a:gd name="connsiteX595" fmla="*/ 242196 w 1581150"/>
                <a:gd name="connsiteY595" fmla="*/ 913656 h 3181350"/>
                <a:gd name="connsiteX596" fmla="*/ 246006 w 1581150"/>
                <a:gd name="connsiteY596" fmla="*/ 910227 h 3181350"/>
                <a:gd name="connsiteX597" fmla="*/ 247720 w 1581150"/>
                <a:gd name="connsiteY597" fmla="*/ 912037 h 3181350"/>
                <a:gd name="connsiteX598" fmla="*/ 253435 w 1581150"/>
                <a:gd name="connsiteY598" fmla="*/ 909656 h 3181350"/>
                <a:gd name="connsiteX599" fmla="*/ 253149 w 1581150"/>
                <a:gd name="connsiteY599" fmla="*/ 886510 h 3181350"/>
                <a:gd name="connsiteX600" fmla="*/ 240767 w 1581150"/>
                <a:gd name="connsiteY600" fmla="*/ 884986 h 3181350"/>
                <a:gd name="connsiteX601" fmla="*/ 240291 w 1581150"/>
                <a:gd name="connsiteY601" fmla="*/ 888415 h 3181350"/>
                <a:gd name="connsiteX602" fmla="*/ 236862 w 1581150"/>
                <a:gd name="connsiteY602" fmla="*/ 886510 h 3181350"/>
                <a:gd name="connsiteX603" fmla="*/ 240862 w 1581150"/>
                <a:gd name="connsiteY603" fmla="*/ 882033 h 3181350"/>
                <a:gd name="connsiteX604" fmla="*/ 236195 w 1581150"/>
                <a:gd name="connsiteY604" fmla="*/ 895844 h 3181350"/>
                <a:gd name="connsiteX605" fmla="*/ 234576 w 1581150"/>
                <a:gd name="connsiteY605" fmla="*/ 897368 h 3181350"/>
                <a:gd name="connsiteX606" fmla="*/ 227622 w 1581150"/>
                <a:gd name="connsiteY606" fmla="*/ 889463 h 3181350"/>
                <a:gd name="connsiteX607" fmla="*/ 224860 w 1581150"/>
                <a:gd name="connsiteY607" fmla="*/ 890606 h 3181350"/>
                <a:gd name="connsiteX608" fmla="*/ 222479 w 1581150"/>
                <a:gd name="connsiteY608" fmla="*/ 889558 h 3181350"/>
                <a:gd name="connsiteX609" fmla="*/ 225813 w 1581150"/>
                <a:gd name="connsiteY609" fmla="*/ 876985 h 3181350"/>
                <a:gd name="connsiteX610" fmla="*/ 220383 w 1581150"/>
                <a:gd name="connsiteY610" fmla="*/ 888796 h 3181350"/>
                <a:gd name="connsiteX611" fmla="*/ 216573 w 1581150"/>
                <a:gd name="connsiteY611" fmla="*/ 888129 h 3181350"/>
                <a:gd name="connsiteX612" fmla="*/ 219526 w 1581150"/>
                <a:gd name="connsiteY612" fmla="*/ 897845 h 3181350"/>
                <a:gd name="connsiteX613" fmla="*/ 212001 w 1581150"/>
                <a:gd name="connsiteY613" fmla="*/ 898797 h 3181350"/>
                <a:gd name="connsiteX614" fmla="*/ 214097 w 1581150"/>
                <a:gd name="connsiteY614" fmla="*/ 888415 h 3181350"/>
                <a:gd name="connsiteX615" fmla="*/ 217335 w 1581150"/>
                <a:gd name="connsiteY615" fmla="*/ 885177 h 3181350"/>
                <a:gd name="connsiteX616" fmla="*/ 206286 w 1581150"/>
                <a:gd name="connsiteY616" fmla="*/ 874604 h 3181350"/>
                <a:gd name="connsiteX617" fmla="*/ 204286 w 1581150"/>
                <a:gd name="connsiteY617" fmla="*/ 875842 h 3181350"/>
                <a:gd name="connsiteX618" fmla="*/ 202095 w 1581150"/>
                <a:gd name="connsiteY618" fmla="*/ 878699 h 3181350"/>
                <a:gd name="connsiteX619" fmla="*/ 205239 w 1581150"/>
                <a:gd name="connsiteY619" fmla="*/ 894416 h 3181350"/>
                <a:gd name="connsiteX620" fmla="*/ 208477 w 1581150"/>
                <a:gd name="connsiteY620" fmla="*/ 893177 h 3181350"/>
                <a:gd name="connsiteX621" fmla="*/ 196571 w 1581150"/>
                <a:gd name="connsiteY621" fmla="*/ 907084 h 3181350"/>
                <a:gd name="connsiteX622" fmla="*/ 184950 w 1581150"/>
                <a:gd name="connsiteY622" fmla="*/ 914133 h 3181350"/>
                <a:gd name="connsiteX623" fmla="*/ 187903 w 1581150"/>
                <a:gd name="connsiteY623" fmla="*/ 923753 h 3181350"/>
                <a:gd name="connsiteX624" fmla="*/ 198095 w 1581150"/>
                <a:gd name="connsiteY624" fmla="*/ 910322 h 3181350"/>
                <a:gd name="connsiteX625" fmla="*/ 205524 w 1581150"/>
                <a:gd name="connsiteY625" fmla="*/ 909275 h 3181350"/>
                <a:gd name="connsiteX626" fmla="*/ 207048 w 1581150"/>
                <a:gd name="connsiteY626" fmla="*/ 914133 h 3181350"/>
                <a:gd name="connsiteX627" fmla="*/ 199143 w 1581150"/>
                <a:gd name="connsiteY627" fmla="*/ 921371 h 3181350"/>
                <a:gd name="connsiteX628" fmla="*/ 199809 w 1581150"/>
                <a:gd name="connsiteY628" fmla="*/ 937183 h 3181350"/>
                <a:gd name="connsiteX629" fmla="*/ 201333 w 1581150"/>
                <a:gd name="connsiteY629" fmla="*/ 939945 h 3181350"/>
                <a:gd name="connsiteX630" fmla="*/ 200381 w 1581150"/>
                <a:gd name="connsiteY630" fmla="*/ 939850 h 3181350"/>
                <a:gd name="connsiteX631" fmla="*/ 206763 w 1581150"/>
                <a:gd name="connsiteY631" fmla="*/ 945279 h 3181350"/>
                <a:gd name="connsiteX632" fmla="*/ 207429 w 1581150"/>
                <a:gd name="connsiteY632" fmla="*/ 940707 h 3181350"/>
                <a:gd name="connsiteX633" fmla="*/ 202572 w 1581150"/>
                <a:gd name="connsiteY633" fmla="*/ 940136 h 3181350"/>
                <a:gd name="connsiteX634" fmla="*/ 211049 w 1581150"/>
                <a:gd name="connsiteY634" fmla="*/ 934897 h 3181350"/>
                <a:gd name="connsiteX635" fmla="*/ 213716 w 1581150"/>
                <a:gd name="connsiteY635" fmla="*/ 924038 h 3181350"/>
                <a:gd name="connsiteX636" fmla="*/ 220860 w 1581150"/>
                <a:gd name="connsiteY636" fmla="*/ 927753 h 3181350"/>
                <a:gd name="connsiteX637" fmla="*/ 215145 w 1581150"/>
                <a:gd name="connsiteY637" fmla="*/ 930515 h 3181350"/>
                <a:gd name="connsiteX638" fmla="*/ 225527 w 1581150"/>
                <a:gd name="connsiteY638" fmla="*/ 939183 h 3181350"/>
                <a:gd name="connsiteX639" fmla="*/ 215526 w 1581150"/>
                <a:gd name="connsiteY639" fmla="*/ 940231 h 3181350"/>
                <a:gd name="connsiteX640" fmla="*/ 209525 w 1581150"/>
                <a:gd name="connsiteY640" fmla="*/ 939469 h 3181350"/>
                <a:gd name="connsiteX641" fmla="*/ 214002 w 1581150"/>
                <a:gd name="connsiteY641" fmla="*/ 946232 h 3181350"/>
                <a:gd name="connsiteX642" fmla="*/ 215716 w 1581150"/>
                <a:gd name="connsiteY642" fmla="*/ 941660 h 3181350"/>
                <a:gd name="connsiteX643" fmla="*/ 219621 w 1581150"/>
                <a:gd name="connsiteY643" fmla="*/ 944993 h 3181350"/>
                <a:gd name="connsiteX644" fmla="*/ 229146 w 1581150"/>
                <a:gd name="connsiteY644" fmla="*/ 940993 h 3181350"/>
                <a:gd name="connsiteX645" fmla="*/ 224384 w 1581150"/>
                <a:gd name="connsiteY645" fmla="*/ 954804 h 3181350"/>
                <a:gd name="connsiteX646" fmla="*/ 191904 w 1581150"/>
                <a:gd name="connsiteY646" fmla="*/ 944517 h 3181350"/>
                <a:gd name="connsiteX647" fmla="*/ 200381 w 1581150"/>
                <a:gd name="connsiteY647" fmla="*/ 954614 h 3181350"/>
                <a:gd name="connsiteX648" fmla="*/ 191713 w 1581150"/>
                <a:gd name="connsiteY648" fmla="*/ 947660 h 3181350"/>
                <a:gd name="connsiteX649" fmla="*/ 189713 w 1581150"/>
                <a:gd name="connsiteY649" fmla="*/ 949089 h 3181350"/>
                <a:gd name="connsiteX650" fmla="*/ 187808 w 1581150"/>
                <a:gd name="connsiteY650" fmla="*/ 950518 h 3181350"/>
                <a:gd name="connsiteX651" fmla="*/ 188284 w 1581150"/>
                <a:gd name="connsiteY651" fmla="*/ 955757 h 3181350"/>
                <a:gd name="connsiteX652" fmla="*/ 183998 w 1581150"/>
                <a:gd name="connsiteY652" fmla="*/ 950232 h 3181350"/>
                <a:gd name="connsiteX653" fmla="*/ 184188 w 1581150"/>
                <a:gd name="connsiteY653" fmla="*/ 948613 h 3181350"/>
                <a:gd name="connsiteX654" fmla="*/ 178664 w 1581150"/>
                <a:gd name="connsiteY654" fmla="*/ 948232 h 3181350"/>
                <a:gd name="connsiteX655" fmla="*/ 186760 w 1581150"/>
                <a:gd name="connsiteY655" fmla="*/ 937850 h 3181350"/>
                <a:gd name="connsiteX656" fmla="*/ 191999 w 1581150"/>
                <a:gd name="connsiteY656" fmla="*/ 941374 h 3181350"/>
                <a:gd name="connsiteX657" fmla="*/ 183236 w 1581150"/>
                <a:gd name="connsiteY657" fmla="*/ 934421 h 3181350"/>
                <a:gd name="connsiteX658" fmla="*/ 167424 w 1581150"/>
                <a:gd name="connsiteY658" fmla="*/ 948994 h 3181350"/>
                <a:gd name="connsiteX659" fmla="*/ 169710 w 1581150"/>
                <a:gd name="connsiteY659" fmla="*/ 942898 h 3181350"/>
                <a:gd name="connsiteX660" fmla="*/ 161900 w 1581150"/>
                <a:gd name="connsiteY660" fmla="*/ 948613 h 3181350"/>
                <a:gd name="connsiteX661" fmla="*/ 159328 w 1581150"/>
                <a:gd name="connsiteY661" fmla="*/ 946803 h 3181350"/>
                <a:gd name="connsiteX662" fmla="*/ 159138 w 1581150"/>
                <a:gd name="connsiteY662" fmla="*/ 937850 h 3181350"/>
                <a:gd name="connsiteX663" fmla="*/ 155518 w 1581150"/>
                <a:gd name="connsiteY663" fmla="*/ 942231 h 3181350"/>
                <a:gd name="connsiteX664" fmla="*/ 155137 w 1581150"/>
                <a:gd name="connsiteY664" fmla="*/ 940231 h 3181350"/>
                <a:gd name="connsiteX665" fmla="*/ 166567 w 1581150"/>
                <a:gd name="connsiteY665" fmla="*/ 934802 h 3181350"/>
                <a:gd name="connsiteX666" fmla="*/ 155804 w 1581150"/>
                <a:gd name="connsiteY666" fmla="*/ 930896 h 3181350"/>
                <a:gd name="connsiteX667" fmla="*/ 146279 w 1581150"/>
                <a:gd name="connsiteY667" fmla="*/ 934897 h 3181350"/>
                <a:gd name="connsiteX668" fmla="*/ 152089 w 1581150"/>
                <a:gd name="connsiteY668" fmla="*/ 943469 h 3181350"/>
                <a:gd name="connsiteX669" fmla="*/ 148470 w 1581150"/>
                <a:gd name="connsiteY669" fmla="*/ 948899 h 3181350"/>
                <a:gd name="connsiteX670" fmla="*/ 158852 w 1581150"/>
                <a:gd name="connsiteY670" fmla="*/ 951756 h 3181350"/>
                <a:gd name="connsiteX671" fmla="*/ 158757 w 1581150"/>
                <a:gd name="connsiteY671" fmla="*/ 949375 h 3181350"/>
                <a:gd name="connsiteX672" fmla="*/ 164281 w 1581150"/>
                <a:gd name="connsiteY672" fmla="*/ 956614 h 3181350"/>
                <a:gd name="connsiteX673" fmla="*/ 161328 w 1581150"/>
                <a:gd name="connsiteY673" fmla="*/ 959757 h 3181350"/>
                <a:gd name="connsiteX674" fmla="*/ 165043 w 1581150"/>
                <a:gd name="connsiteY674" fmla="*/ 960233 h 3181350"/>
                <a:gd name="connsiteX675" fmla="*/ 164281 w 1581150"/>
                <a:gd name="connsiteY675" fmla="*/ 964710 h 3181350"/>
                <a:gd name="connsiteX676" fmla="*/ 169520 w 1581150"/>
                <a:gd name="connsiteY676" fmla="*/ 960805 h 3181350"/>
                <a:gd name="connsiteX677" fmla="*/ 170187 w 1581150"/>
                <a:gd name="connsiteY677" fmla="*/ 960900 h 3181350"/>
                <a:gd name="connsiteX678" fmla="*/ 168948 w 1581150"/>
                <a:gd name="connsiteY678" fmla="*/ 956138 h 3181350"/>
                <a:gd name="connsiteX679" fmla="*/ 168948 w 1581150"/>
                <a:gd name="connsiteY679" fmla="*/ 952518 h 3181350"/>
                <a:gd name="connsiteX680" fmla="*/ 176378 w 1581150"/>
                <a:gd name="connsiteY680" fmla="*/ 951470 h 3181350"/>
                <a:gd name="connsiteX681" fmla="*/ 176759 w 1581150"/>
                <a:gd name="connsiteY681" fmla="*/ 957662 h 3181350"/>
                <a:gd name="connsiteX682" fmla="*/ 175902 w 1581150"/>
                <a:gd name="connsiteY682" fmla="*/ 958519 h 3181350"/>
                <a:gd name="connsiteX683" fmla="*/ 177235 w 1581150"/>
                <a:gd name="connsiteY683" fmla="*/ 958614 h 3181350"/>
                <a:gd name="connsiteX684" fmla="*/ 181045 w 1581150"/>
                <a:gd name="connsiteY684" fmla="*/ 962710 h 3181350"/>
                <a:gd name="connsiteX685" fmla="*/ 171901 w 1581150"/>
                <a:gd name="connsiteY685" fmla="*/ 962043 h 3181350"/>
                <a:gd name="connsiteX686" fmla="*/ 173235 w 1581150"/>
                <a:gd name="connsiteY686" fmla="*/ 963853 h 3181350"/>
                <a:gd name="connsiteX687" fmla="*/ 171711 w 1581150"/>
                <a:gd name="connsiteY687" fmla="*/ 962519 h 3181350"/>
                <a:gd name="connsiteX688" fmla="*/ 172663 w 1581150"/>
                <a:gd name="connsiteY688" fmla="*/ 965472 h 3181350"/>
                <a:gd name="connsiteX689" fmla="*/ 171520 w 1581150"/>
                <a:gd name="connsiteY689" fmla="*/ 966710 h 3181350"/>
                <a:gd name="connsiteX690" fmla="*/ 173044 w 1581150"/>
                <a:gd name="connsiteY690" fmla="*/ 966901 h 3181350"/>
                <a:gd name="connsiteX691" fmla="*/ 179331 w 1581150"/>
                <a:gd name="connsiteY691" fmla="*/ 972711 h 3181350"/>
                <a:gd name="connsiteX692" fmla="*/ 175616 w 1581150"/>
                <a:gd name="connsiteY692" fmla="*/ 967091 h 3181350"/>
                <a:gd name="connsiteX693" fmla="*/ 190189 w 1581150"/>
                <a:gd name="connsiteY693" fmla="*/ 964996 h 3181350"/>
                <a:gd name="connsiteX694" fmla="*/ 182379 w 1581150"/>
                <a:gd name="connsiteY694" fmla="*/ 970711 h 3181350"/>
                <a:gd name="connsiteX695" fmla="*/ 193618 w 1581150"/>
                <a:gd name="connsiteY695" fmla="*/ 968425 h 3181350"/>
                <a:gd name="connsiteX696" fmla="*/ 199905 w 1581150"/>
                <a:gd name="connsiteY696" fmla="*/ 957852 h 3181350"/>
                <a:gd name="connsiteX697" fmla="*/ 199143 w 1581150"/>
                <a:gd name="connsiteY697" fmla="*/ 959852 h 3181350"/>
                <a:gd name="connsiteX698" fmla="*/ 202762 w 1581150"/>
                <a:gd name="connsiteY698" fmla="*/ 959662 h 3181350"/>
                <a:gd name="connsiteX699" fmla="*/ 207525 w 1581150"/>
                <a:gd name="connsiteY699" fmla="*/ 980522 h 3181350"/>
                <a:gd name="connsiteX700" fmla="*/ 192380 w 1581150"/>
                <a:gd name="connsiteY700" fmla="*/ 985760 h 3181350"/>
                <a:gd name="connsiteX701" fmla="*/ 210763 w 1581150"/>
                <a:gd name="connsiteY701" fmla="*/ 987094 h 3181350"/>
                <a:gd name="connsiteX702" fmla="*/ 215240 w 1581150"/>
                <a:gd name="connsiteY702" fmla="*/ 976331 h 3181350"/>
                <a:gd name="connsiteX703" fmla="*/ 231909 w 1581150"/>
                <a:gd name="connsiteY703" fmla="*/ 976045 h 3181350"/>
                <a:gd name="connsiteX704" fmla="*/ 218669 w 1581150"/>
                <a:gd name="connsiteY704" fmla="*/ 979760 h 3181350"/>
                <a:gd name="connsiteX705" fmla="*/ 216192 w 1581150"/>
                <a:gd name="connsiteY705" fmla="*/ 988999 h 3181350"/>
                <a:gd name="connsiteX706" fmla="*/ 223431 w 1581150"/>
                <a:gd name="connsiteY706" fmla="*/ 992142 h 3181350"/>
                <a:gd name="connsiteX707" fmla="*/ 224098 w 1581150"/>
                <a:gd name="connsiteY707" fmla="*/ 995666 h 3181350"/>
                <a:gd name="connsiteX708" fmla="*/ 212573 w 1581150"/>
                <a:gd name="connsiteY708" fmla="*/ 988713 h 3181350"/>
                <a:gd name="connsiteX709" fmla="*/ 202953 w 1581150"/>
                <a:gd name="connsiteY709" fmla="*/ 994333 h 3181350"/>
                <a:gd name="connsiteX710" fmla="*/ 208001 w 1581150"/>
                <a:gd name="connsiteY710" fmla="*/ 1001000 h 3181350"/>
                <a:gd name="connsiteX711" fmla="*/ 214002 w 1581150"/>
                <a:gd name="connsiteY711" fmla="*/ 998810 h 3181350"/>
                <a:gd name="connsiteX712" fmla="*/ 210668 w 1581150"/>
                <a:gd name="connsiteY712" fmla="*/ 1005572 h 3181350"/>
                <a:gd name="connsiteX713" fmla="*/ 198666 w 1581150"/>
                <a:gd name="connsiteY713" fmla="*/ 1001858 h 3181350"/>
                <a:gd name="connsiteX714" fmla="*/ 205239 w 1581150"/>
                <a:gd name="connsiteY714" fmla="*/ 1008144 h 3181350"/>
                <a:gd name="connsiteX715" fmla="*/ 209334 w 1581150"/>
                <a:gd name="connsiteY715" fmla="*/ 1016431 h 3181350"/>
                <a:gd name="connsiteX716" fmla="*/ 217145 w 1581150"/>
                <a:gd name="connsiteY716" fmla="*/ 1004144 h 3181350"/>
                <a:gd name="connsiteX717" fmla="*/ 231337 w 1581150"/>
                <a:gd name="connsiteY717" fmla="*/ 1010621 h 3181350"/>
                <a:gd name="connsiteX718" fmla="*/ 237338 w 1581150"/>
                <a:gd name="connsiteY718" fmla="*/ 1004810 h 3181350"/>
                <a:gd name="connsiteX719" fmla="*/ 230099 w 1581150"/>
                <a:gd name="connsiteY719" fmla="*/ 1002715 h 3181350"/>
                <a:gd name="connsiteX720" fmla="*/ 218193 w 1581150"/>
                <a:gd name="connsiteY720" fmla="*/ 1003382 h 3181350"/>
                <a:gd name="connsiteX721" fmla="*/ 220574 w 1581150"/>
                <a:gd name="connsiteY721" fmla="*/ 1001000 h 3181350"/>
                <a:gd name="connsiteX722" fmla="*/ 217526 w 1581150"/>
                <a:gd name="connsiteY722" fmla="*/ 998619 h 3181350"/>
                <a:gd name="connsiteX723" fmla="*/ 224574 w 1581150"/>
                <a:gd name="connsiteY723" fmla="*/ 999095 h 3181350"/>
                <a:gd name="connsiteX724" fmla="*/ 224193 w 1581150"/>
                <a:gd name="connsiteY724" fmla="*/ 1001381 h 3181350"/>
                <a:gd name="connsiteX725" fmla="*/ 228956 w 1581150"/>
                <a:gd name="connsiteY725" fmla="*/ 999858 h 3181350"/>
                <a:gd name="connsiteX726" fmla="*/ 239433 w 1581150"/>
                <a:gd name="connsiteY726" fmla="*/ 1001762 h 3181350"/>
                <a:gd name="connsiteX727" fmla="*/ 239148 w 1581150"/>
                <a:gd name="connsiteY727" fmla="*/ 1000334 h 3181350"/>
                <a:gd name="connsiteX728" fmla="*/ 239624 w 1581150"/>
                <a:gd name="connsiteY728" fmla="*/ 1000334 h 3181350"/>
                <a:gd name="connsiteX729" fmla="*/ 241529 w 1581150"/>
                <a:gd name="connsiteY729" fmla="*/ 1001762 h 3181350"/>
                <a:gd name="connsiteX730" fmla="*/ 238100 w 1581150"/>
                <a:gd name="connsiteY730" fmla="*/ 1004715 h 3181350"/>
                <a:gd name="connsiteX731" fmla="*/ 242958 w 1581150"/>
                <a:gd name="connsiteY731" fmla="*/ 1007096 h 3181350"/>
                <a:gd name="connsiteX732" fmla="*/ 236385 w 1581150"/>
                <a:gd name="connsiteY732" fmla="*/ 1017383 h 3181350"/>
                <a:gd name="connsiteX733" fmla="*/ 243624 w 1581150"/>
                <a:gd name="connsiteY733" fmla="*/ 1019479 h 3181350"/>
                <a:gd name="connsiteX734" fmla="*/ 247530 w 1581150"/>
                <a:gd name="connsiteY734" fmla="*/ 1009954 h 3181350"/>
                <a:gd name="connsiteX735" fmla="*/ 250292 w 1581150"/>
                <a:gd name="connsiteY735" fmla="*/ 1007763 h 3181350"/>
                <a:gd name="connsiteX736" fmla="*/ 247911 w 1581150"/>
                <a:gd name="connsiteY736" fmla="*/ 1007382 h 3181350"/>
                <a:gd name="connsiteX737" fmla="*/ 247720 w 1581150"/>
                <a:gd name="connsiteY737" fmla="*/ 1000619 h 3181350"/>
                <a:gd name="connsiteX738" fmla="*/ 253149 w 1581150"/>
                <a:gd name="connsiteY738" fmla="*/ 1000334 h 3181350"/>
                <a:gd name="connsiteX739" fmla="*/ 255816 w 1581150"/>
                <a:gd name="connsiteY739" fmla="*/ 994523 h 3181350"/>
                <a:gd name="connsiteX740" fmla="*/ 246672 w 1581150"/>
                <a:gd name="connsiteY740" fmla="*/ 997190 h 3181350"/>
                <a:gd name="connsiteX741" fmla="*/ 243815 w 1581150"/>
                <a:gd name="connsiteY741" fmla="*/ 992523 h 3181350"/>
                <a:gd name="connsiteX742" fmla="*/ 247625 w 1581150"/>
                <a:gd name="connsiteY742" fmla="*/ 991190 h 3181350"/>
                <a:gd name="connsiteX743" fmla="*/ 256293 w 1581150"/>
                <a:gd name="connsiteY743" fmla="*/ 992523 h 3181350"/>
                <a:gd name="connsiteX744" fmla="*/ 260579 w 1581150"/>
                <a:gd name="connsiteY744" fmla="*/ 999667 h 3181350"/>
                <a:gd name="connsiteX745" fmla="*/ 267151 w 1581150"/>
                <a:gd name="connsiteY745" fmla="*/ 991190 h 3181350"/>
                <a:gd name="connsiteX746" fmla="*/ 262389 w 1581150"/>
                <a:gd name="connsiteY746" fmla="*/ 990618 h 3181350"/>
                <a:gd name="connsiteX747" fmla="*/ 266199 w 1581150"/>
                <a:gd name="connsiteY747" fmla="*/ 989475 h 3181350"/>
                <a:gd name="connsiteX748" fmla="*/ 278010 w 1581150"/>
                <a:gd name="connsiteY748" fmla="*/ 979283 h 3181350"/>
                <a:gd name="connsiteX749" fmla="*/ 272866 w 1581150"/>
                <a:gd name="connsiteY749" fmla="*/ 974140 h 3181350"/>
                <a:gd name="connsiteX750" fmla="*/ 259245 w 1581150"/>
                <a:gd name="connsiteY750" fmla="*/ 984046 h 3181350"/>
                <a:gd name="connsiteX751" fmla="*/ 259150 w 1581150"/>
                <a:gd name="connsiteY751" fmla="*/ 984141 h 3181350"/>
                <a:gd name="connsiteX752" fmla="*/ 251816 w 1581150"/>
                <a:gd name="connsiteY752" fmla="*/ 985189 h 3181350"/>
                <a:gd name="connsiteX753" fmla="*/ 258674 w 1581150"/>
                <a:gd name="connsiteY753" fmla="*/ 975092 h 3181350"/>
                <a:gd name="connsiteX754" fmla="*/ 258483 w 1581150"/>
                <a:gd name="connsiteY754" fmla="*/ 976235 h 3181350"/>
                <a:gd name="connsiteX755" fmla="*/ 264484 w 1581150"/>
                <a:gd name="connsiteY755" fmla="*/ 972425 h 3181350"/>
                <a:gd name="connsiteX756" fmla="*/ 280677 w 1581150"/>
                <a:gd name="connsiteY756" fmla="*/ 968425 h 3181350"/>
                <a:gd name="connsiteX757" fmla="*/ 281915 w 1581150"/>
                <a:gd name="connsiteY757" fmla="*/ 976426 h 3181350"/>
                <a:gd name="connsiteX758" fmla="*/ 295917 w 1581150"/>
                <a:gd name="connsiteY758" fmla="*/ 961758 h 3181350"/>
                <a:gd name="connsiteX759" fmla="*/ 304680 w 1581150"/>
                <a:gd name="connsiteY759" fmla="*/ 963948 h 3181350"/>
                <a:gd name="connsiteX760" fmla="*/ 304203 w 1581150"/>
                <a:gd name="connsiteY760" fmla="*/ 971283 h 3181350"/>
                <a:gd name="connsiteX761" fmla="*/ 298107 w 1581150"/>
                <a:gd name="connsiteY761" fmla="*/ 973092 h 3181350"/>
                <a:gd name="connsiteX762" fmla="*/ 287058 w 1581150"/>
                <a:gd name="connsiteY762" fmla="*/ 981569 h 3181350"/>
                <a:gd name="connsiteX763" fmla="*/ 296869 w 1581150"/>
                <a:gd name="connsiteY763" fmla="*/ 976521 h 3181350"/>
                <a:gd name="connsiteX764" fmla="*/ 302965 w 1581150"/>
                <a:gd name="connsiteY764" fmla="*/ 982903 h 3181350"/>
                <a:gd name="connsiteX765" fmla="*/ 296202 w 1581150"/>
                <a:gd name="connsiteY765" fmla="*/ 983856 h 3181350"/>
                <a:gd name="connsiteX766" fmla="*/ 303346 w 1581150"/>
                <a:gd name="connsiteY766" fmla="*/ 985951 h 3181350"/>
                <a:gd name="connsiteX767" fmla="*/ 304775 w 1581150"/>
                <a:gd name="connsiteY767" fmla="*/ 990809 h 3181350"/>
                <a:gd name="connsiteX768" fmla="*/ 308585 w 1581150"/>
                <a:gd name="connsiteY768" fmla="*/ 989475 h 3181350"/>
                <a:gd name="connsiteX769" fmla="*/ 305823 w 1581150"/>
                <a:gd name="connsiteY769" fmla="*/ 985284 h 3181350"/>
                <a:gd name="connsiteX770" fmla="*/ 307442 w 1581150"/>
                <a:gd name="connsiteY770" fmla="*/ 973187 h 3181350"/>
                <a:gd name="connsiteX771" fmla="*/ 313443 w 1581150"/>
                <a:gd name="connsiteY771" fmla="*/ 967091 h 3181350"/>
                <a:gd name="connsiteX772" fmla="*/ 319348 w 1581150"/>
                <a:gd name="connsiteY772" fmla="*/ 966710 h 3181350"/>
                <a:gd name="connsiteX773" fmla="*/ 319158 w 1581150"/>
                <a:gd name="connsiteY773" fmla="*/ 966901 h 3181350"/>
                <a:gd name="connsiteX774" fmla="*/ 325825 w 1581150"/>
                <a:gd name="connsiteY774" fmla="*/ 970806 h 3181350"/>
                <a:gd name="connsiteX775" fmla="*/ 323158 w 1581150"/>
                <a:gd name="connsiteY775" fmla="*/ 976331 h 3181350"/>
                <a:gd name="connsiteX776" fmla="*/ 321348 w 1581150"/>
                <a:gd name="connsiteY776" fmla="*/ 976331 h 3181350"/>
                <a:gd name="connsiteX777" fmla="*/ 318681 w 1581150"/>
                <a:gd name="connsiteY777" fmla="*/ 969854 h 3181350"/>
                <a:gd name="connsiteX778" fmla="*/ 315157 w 1581150"/>
                <a:gd name="connsiteY778" fmla="*/ 981760 h 3181350"/>
                <a:gd name="connsiteX779" fmla="*/ 307442 w 1581150"/>
                <a:gd name="connsiteY779" fmla="*/ 985379 h 3181350"/>
                <a:gd name="connsiteX780" fmla="*/ 307061 w 1581150"/>
                <a:gd name="connsiteY780" fmla="*/ 1000715 h 3181350"/>
                <a:gd name="connsiteX781" fmla="*/ 318777 w 1581150"/>
                <a:gd name="connsiteY781" fmla="*/ 994428 h 3181350"/>
                <a:gd name="connsiteX782" fmla="*/ 318967 w 1581150"/>
                <a:gd name="connsiteY782" fmla="*/ 978902 h 3181350"/>
                <a:gd name="connsiteX783" fmla="*/ 321539 w 1581150"/>
                <a:gd name="connsiteY783" fmla="*/ 986999 h 3181350"/>
                <a:gd name="connsiteX784" fmla="*/ 322396 w 1581150"/>
                <a:gd name="connsiteY784" fmla="*/ 986141 h 3181350"/>
                <a:gd name="connsiteX785" fmla="*/ 322301 w 1581150"/>
                <a:gd name="connsiteY785" fmla="*/ 994809 h 3181350"/>
                <a:gd name="connsiteX786" fmla="*/ 333159 w 1581150"/>
                <a:gd name="connsiteY786" fmla="*/ 994619 h 3181350"/>
                <a:gd name="connsiteX787" fmla="*/ 334302 w 1581150"/>
                <a:gd name="connsiteY787" fmla="*/ 999381 h 3181350"/>
                <a:gd name="connsiteX788" fmla="*/ 317348 w 1581150"/>
                <a:gd name="connsiteY788" fmla="*/ 1005001 h 3181350"/>
                <a:gd name="connsiteX789" fmla="*/ 319824 w 1581150"/>
                <a:gd name="connsiteY789" fmla="*/ 1013002 h 3181350"/>
                <a:gd name="connsiteX790" fmla="*/ 327540 w 1581150"/>
                <a:gd name="connsiteY790" fmla="*/ 1009287 h 3181350"/>
                <a:gd name="connsiteX791" fmla="*/ 316300 w 1581150"/>
                <a:gd name="connsiteY791" fmla="*/ 1024813 h 3181350"/>
                <a:gd name="connsiteX792" fmla="*/ 313157 w 1581150"/>
                <a:gd name="connsiteY792" fmla="*/ 1021384 h 3181350"/>
                <a:gd name="connsiteX793" fmla="*/ 314681 w 1581150"/>
                <a:gd name="connsiteY793" fmla="*/ 1010811 h 3181350"/>
                <a:gd name="connsiteX794" fmla="*/ 304680 w 1581150"/>
                <a:gd name="connsiteY794" fmla="*/ 1005001 h 3181350"/>
                <a:gd name="connsiteX795" fmla="*/ 290964 w 1581150"/>
                <a:gd name="connsiteY795" fmla="*/ 1012526 h 3181350"/>
                <a:gd name="connsiteX796" fmla="*/ 295440 w 1581150"/>
                <a:gd name="connsiteY796" fmla="*/ 1019193 h 3181350"/>
                <a:gd name="connsiteX797" fmla="*/ 300298 w 1581150"/>
                <a:gd name="connsiteY797" fmla="*/ 1010621 h 3181350"/>
                <a:gd name="connsiteX798" fmla="*/ 302965 w 1581150"/>
                <a:gd name="connsiteY798" fmla="*/ 1017098 h 3181350"/>
                <a:gd name="connsiteX799" fmla="*/ 299155 w 1581150"/>
                <a:gd name="connsiteY799" fmla="*/ 1018145 h 3181350"/>
                <a:gd name="connsiteX800" fmla="*/ 297822 w 1581150"/>
                <a:gd name="connsiteY800" fmla="*/ 1014907 h 3181350"/>
                <a:gd name="connsiteX801" fmla="*/ 306013 w 1581150"/>
                <a:gd name="connsiteY801" fmla="*/ 1020527 h 3181350"/>
                <a:gd name="connsiteX802" fmla="*/ 308680 w 1581150"/>
                <a:gd name="connsiteY802" fmla="*/ 1014716 h 3181350"/>
                <a:gd name="connsiteX803" fmla="*/ 303632 w 1581150"/>
                <a:gd name="connsiteY803" fmla="*/ 1024813 h 3181350"/>
                <a:gd name="connsiteX804" fmla="*/ 315824 w 1581150"/>
                <a:gd name="connsiteY804" fmla="*/ 1027861 h 3181350"/>
                <a:gd name="connsiteX805" fmla="*/ 299727 w 1581150"/>
                <a:gd name="connsiteY805" fmla="*/ 1039767 h 3181350"/>
                <a:gd name="connsiteX806" fmla="*/ 306394 w 1581150"/>
                <a:gd name="connsiteY806" fmla="*/ 1043672 h 3181350"/>
                <a:gd name="connsiteX807" fmla="*/ 312395 w 1581150"/>
                <a:gd name="connsiteY807" fmla="*/ 1039767 h 3181350"/>
                <a:gd name="connsiteX808" fmla="*/ 313538 w 1581150"/>
                <a:gd name="connsiteY808" fmla="*/ 1044530 h 3181350"/>
                <a:gd name="connsiteX809" fmla="*/ 309347 w 1581150"/>
                <a:gd name="connsiteY809" fmla="*/ 1048625 h 3181350"/>
                <a:gd name="connsiteX810" fmla="*/ 319348 w 1581150"/>
                <a:gd name="connsiteY810" fmla="*/ 1054436 h 3181350"/>
                <a:gd name="connsiteX811" fmla="*/ 325349 w 1581150"/>
                <a:gd name="connsiteY811" fmla="*/ 1048530 h 3181350"/>
                <a:gd name="connsiteX812" fmla="*/ 327825 w 1581150"/>
                <a:gd name="connsiteY812" fmla="*/ 1053674 h 3181350"/>
                <a:gd name="connsiteX813" fmla="*/ 329445 w 1581150"/>
                <a:gd name="connsiteY813" fmla="*/ 1050721 h 3181350"/>
                <a:gd name="connsiteX814" fmla="*/ 330111 w 1581150"/>
                <a:gd name="connsiteY814" fmla="*/ 1054245 h 3181350"/>
                <a:gd name="connsiteX815" fmla="*/ 320586 w 1581150"/>
                <a:gd name="connsiteY815" fmla="*/ 1057674 h 3181350"/>
                <a:gd name="connsiteX816" fmla="*/ 306870 w 1581150"/>
                <a:gd name="connsiteY816" fmla="*/ 1052912 h 3181350"/>
                <a:gd name="connsiteX817" fmla="*/ 278676 w 1581150"/>
                <a:gd name="connsiteY817" fmla="*/ 1074057 h 3181350"/>
                <a:gd name="connsiteX818" fmla="*/ 274009 w 1581150"/>
                <a:gd name="connsiteY818" fmla="*/ 1068914 h 3181350"/>
                <a:gd name="connsiteX819" fmla="*/ 266770 w 1581150"/>
                <a:gd name="connsiteY819" fmla="*/ 1069485 h 3181350"/>
                <a:gd name="connsiteX820" fmla="*/ 254864 w 1581150"/>
                <a:gd name="connsiteY820" fmla="*/ 1077200 h 3181350"/>
                <a:gd name="connsiteX821" fmla="*/ 271914 w 1581150"/>
                <a:gd name="connsiteY821" fmla="*/ 1096250 h 3181350"/>
                <a:gd name="connsiteX822" fmla="*/ 278962 w 1581150"/>
                <a:gd name="connsiteY822" fmla="*/ 1084821 h 3181350"/>
                <a:gd name="connsiteX823" fmla="*/ 292488 w 1581150"/>
                <a:gd name="connsiteY823" fmla="*/ 1091107 h 3181350"/>
                <a:gd name="connsiteX824" fmla="*/ 295059 w 1581150"/>
                <a:gd name="connsiteY824" fmla="*/ 1085297 h 3181350"/>
                <a:gd name="connsiteX825" fmla="*/ 288201 w 1581150"/>
                <a:gd name="connsiteY825" fmla="*/ 1082915 h 3181350"/>
                <a:gd name="connsiteX826" fmla="*/ 300393 w 1581150"/>
                <a:gd name="connsiteY826" fmla="*/ 1085963 h 3181350"/>
                <a:gd name="connsiteX827" fmla="*/ 299346 w 1581150"/>
                <a:gd name="connsiteY827" fmla="*/ 1093488 h 3181350"/>
                <a:gd name="connsiteX828" fmla="*/ 308204 w 1581150"/>
                <a:gd name="connsiteY828" fmla="*/ 1094631 h 3181350"/>
                <a:gd name="connsiteX829" fmla="*/ 318777 w 1581150"/>
                <a:gd name="connsiteY829" fmla="*/ 1083677 h 3181350"/>
                <a:gd name="connsiteX830" fmla="*/ 325444 w 1581150"/>
                <a:gd name="connsiteY830" fmla="*/ 1087583 h 3181350"/>
                <a:gd name="connsiteX831" fmla="*/ 326873 w 1581150"/>
                <a:gd name="connsiteY831" fmla="*/ 1081773 h 3181350"/>
                <a:gd name="connsiteX832" fmla="*/ 328968 w 1581150"/>
                <a:gd name="connsiteY832" fmla="*/ 1083106 h 3181350"/>
                <a:gd name="connsiteX833" fmla="*/ 328016 w 1581150"/>
                <a:gd name="connsiteY833" fmla="*/ 1092726 h 3181350"/>
                <a:gd name="connsiteX834" fmla="*/ 328587 w 1581150"/>
                <a:gd name="connsiteY834" fmla="*/ 1095965 h 3181350"/>
                <a:gd name="connsiteX835" fmla="*/ 330778 w 1581150"/>
                <a:gd name="connsiteY835" fmla="*/ 1100632 h 3181350"/>
                <a:gd name="connsiteX836" fmla="*/ 338112 w 1581150"/>
                <a:gd name="connsiteY836" fmla="*/ 1099965 h 3181350"/>
                <a:gd name="connsiteX837" fmla="*/ 338493 w 1581150"/>
                <a:gd name="connsiteY837" fmla="*/ 1097489 h 3181350"/>
                <a:gd name="connsiteX838" fmla="*/ 343065 w 1581150"/>
                <a:gd name="connsiteY838" fmla="*/ 1097584 h 3181350"/>
                <a:gd name="connsiteX839" fmla="*/ 338017 w 1581150"/>
                <a:gd name="connsiteY839" fmla="*/ 1090917 h 3181350"/>
                <a:gd name="connsiteX840" fmla="*/ 336493 w 1581150"/>
                <a:gd name="connsiteY840" fmla="*/ 1090821 h 3181350"/>
                <a:gd name="connsiteX841" fmla="*/ 339636 w 1581150"/>
                <a:gd name="connsiteY841" fmla="*/ 1089392 h 3181350"/>
                <a:gd name="connsiteX842" fmla="*/ 340779 w 1581150"/>
                <a:gd name="connsiteY842" fmla="*/ 1094155 h 3181350"/>
                <a:gd name="connsiteX843" fmla="*/ 344113 w 1581150"/>
                <a:gd name="connsiteY843" fmla="*/ 1093869 h 3181350"/>
                <a:gd name="connsiteX844" fmla="*/ 346875 w 1581150"/>
                <a:gd name="connsiteY844" fmla="*/ 1097775 h 3181350"/>
                <a:gd name="connsiteX845" fmla="*/ 352971 w 1581150"/>
                <a:gd name="connsiteY845" fmla="*/ 1098441 h 3181350"/>
                <a:gd name="connsiteX846" fmla="*/ 352876 w 1581150"/>
                <a:gd name="connsiteY846" fmla="*/ 1098632 h 3181350"/>
                <a:gd name="connsiteX847" fmla="*/ 354114 w 1581150"/>
                <a:gd name="connsiteY847" fmla="*/ 1099965 h 3181350"/>
                <a:gd name="connsiteX848" fmla="*/ 353067 w 1581150"/>
                <a:gd name="connsiteY848" fmla="*/ 1105966 h 3181350"/>
                <a:gd name="connsiteX849" fmla="*/ 351638 w 1581150"/>
                <a:gd name="connsiteY849" fmla="*/ 1107681 h 3181350"/>
                <a:gd name="connsiteX850" fmla="*/ 358496 w 1581150"/>
                <a:gd name="connsiteY850" fmla="*/ 1110062 h 3181350"/>
                <a:gd name="connsiteX851" fmla="*/ 358782 w 1581150"/>
                <a:gd name="connsiteY851" fmla="*/ 1100918 h 3181350"/>
                <a:gd name="connsiteX852" fmla="*/ 362496 w 1581150"/>
                <a:gd name="connsiteY852" fmla="*/ 1099680 h 3181350"/>
                <a:gd name="connsiteX853" fmla="*/ 363354 w 1581150"/>
                <a:gd name="connsiteY853" fmla="*/ 1101394 h 3181350"/>
                <a:gd name="connsiteX854" fmla="*/ 371259 w 1581150"/>
                <a:gd name="connsiteY854" fmla="*/ 1096250 h 3181350"/>
                <a:gd name="connsiteX855" fmla="*/ 367926 w 1581150"/>
                <a:gd name="connsiteY855" fmla="*/ 1104061 h 3181350"/>
                <a:gd name="connsiteX856" fmla="*/ 361068 w 1581150"/>
                <a:gd name="connsiteY856" fmla="*/ 1106633 h 3181350"/>
                <a:gd name="connsiteX857" fmla="*/ 368688 w 1581150"/>
                <a:gd name="connsiteY857" fmla="*/ 1109109 h 3181350"/>
                <a:gd name="connsiteX858" fmla="*/ 372498 w 1581150"/>
                <a:gd name="connsiteY858" fmla="*/ 1113205 h 3181350"/>
                <a:gd name="connsiteX859" fmla="*/ 372688 w 1581150"/>
                <a:gd name="connsiteY859" fmla="*/ 1113110 h 3181350"/>
                <a:gd name="connsiteX860" fmla="*/ 377070 w 1581150"/>
                <a:gd name="connsiteY860" fmla="*/ 1115586 h 3181350"/>
                <a:gd name="connsiteX861" fmla="*/ 374879 w 1581150"/>
                <a:gd name="connsiteY861" fmla="*/ 1120158 h 3181350"/>
                <a:gd name="connsiteX862" fmla="*/ 392881 w 1581150"/>
                <a:gd name="connsiteY862" fmla="*/ 1126254 h 3181350"/>
                <a:gd name="connsiteX863" fmla="*/ 394310 w 1581150"/>
                <a:gd name="connsiteY863" fmla="*/ 1123968 h 3181350"/>
                <a:gd name="connsiteX864" fmla="*/ 404406 w 1581150"/>
                <a:gd name="connsiteY864" fmla="*/ 1135494 h 3181350"/>
                <a:gd name="connsiteX865" fmla="*/ 390595 w 1581150"/>
                <a:gd name="connsiteY865" fmla="*/ 1141399 h 3181350"/>
                <a:gd name="connsiteX866" fmla="*/ 390119 w 1581150"/>
                <a:gd name="connsiteY866" fmla="*/ 1141590 h 3181350"/>
                <a:gd name="connsiteX867" fmla="*/ 390405 w 1581150"/>
                <a:gd name="connsiteY867" fmla="*/ 1141590 h 3181350"/>
                <a:gd name="connsiteX868" fmla="*/ 380118 w 1581150"/>
                <a:gd name="connsiteY868" fmla="*/ 1150543 h 3181350"/>
                <a:gd name="connsiteX869" fmla="*/ 376879 w 1581150"/>
                <a:gd name="connsiteY869" fmla="*/ 1143971 h 3181350"/>
                <a:gd name="connsiteX870" fmla="*/ 384309 w 1581150"/>
                <a:gd name="connsiteY870" fmla="*/ 1142923 h 3181350"/>
                <a:gd name="connsiteX871" fmla="*/ 375450 w 1581150"/>
                <a:gd name="connsiteY871" fmla="*/ 1139113 h 3181350"/>
                <a:gd name="connsiteX872" fmla="*/ 376593 w 1581150"/>
                <a:gd name="connsiteY872" fmla="*/ 1135208 h 3181350"/>
                <a:gd name="connsiteX873" fmla="*/ 370116 w 1581150"/>
                <a:gd name="connsiteY873" fmla="*/ 1135684 h 3181350"/>
                <a:gd name="connsiteX874" fmla="*/ 347923 w 1581150"/>
                <a:gd name="connsiteY874" fmla="*/ 1135398 h 3181350"/>
                <a:gd name="connsiteX875" fmla="*/ 347923 w 1581150"/>
                <a:gd name="connsiteY875" fmla="*/ 1135589 h 3181350"/>
                <a:gd name="connsiteX876" fmla="*/ 346209 w 1581150"/>
                <a:gd name="connsiteY876" fmla="*/ 1132922 h 3181350"/>
                <a:gd name="connsiteX877" fmla="*/ 349923 w 1581150"/>
                <a:gd name="connsiteY877" fmla="*/ 1119492 h 3181350"/>
                <a:gd name="connsiteX878" fmla="*/ 344589 w 1581150"/>
                <a:gd name="connsiteY878" fmla="*/ 1118825 h 3181350"/>
                <a:gd name="connsiteX879" fmla="*/ 340589 w 1581150"/>
                <a:gd name="connsiteY879" fmla="*/ 1121396 h 3181350"/>
                <a:gd name="connsiteX880" fmla="*/ 337922 w 1581150"/>
                <a:gd name="connsiteY880" fmla="*/ 1114919 h 3181350"/>
                <a:gd name="connsiteX881" fmla="*/ 326016 w 1581150"/>
                <a:gd name="connsiteY881" fmla="*/ 1110348 h 3181350"/>
                <a:gd name="connsiteX882" fmla="*/ 319443 w 1581150"/>
                <a:gd name="connsiteY882" fmla="*/ 1118730 h 3181350"/>
                <a:gd name="connsiteX883" fmla="*/ 333159 w 1581150"/>
                <a:gd name="connsiteY883" fmla="*/ 1123492 h 3181350"/>
                <a:gd name="connsiteX884" fmla="*/ 330302 w 1581150"/>
                <a:gd name="connsiteY884" fmla="*/ 1130826 h 3181350"/>
                <a:gd name="connsiteX885" fmla="*/ 337827 w 1581150"/>
                <a:gd name="connsiteY885" fmla="*/ 1128636 h 3181350"/>
                <a:gd name="connsiteX886" fmla="*/ 339160 w 1581150"/>
                <a:gd name="connsiteY886" fmla="*/ 1131874 h 3181350"/>
                <a:gd name="connsiteX887" fmla="*/ 334779 w 1581150"/>
                <a:gd name="connsiteY887" fmla="*/ 1137494 h 3181350"/>
                <a:gd name="connsiteX888" fmla="*/ 317538 w 1581150"/>
                <a:gd name="connsiteY888" fmla="*/ 1132255 h 3181350"/>
                <a:gd name="connsiteX889" fmla="*/ 318205 w 1581150"/>
                <a:gd name="connsiteY889" fmla="*/ 1127683 h 3181350"/>
                <a:gd name="connsiteX890" fmla="*/ 305632 w 1581150"/>
                <a:gd name="connsiteY890" fmla="*/ 1127683 h 3181350"/>
                <a:gd name="connsiteX891" fmla="*/ 313157 w 1581150"/>
                <a:gd name="connsiteY891" fmla="*/ 1137875 h 3181350"/>
                <a:gd name="connsiteX892" fmla="*/ 306489 w 1581150"/>
                <a:gd name="connsiteY892" fmla="*/ 1146257 h 3181350"/>
                <a:gd name="connsiteX893" fmla="*/ 339446 w 1581150"/>
                <a:gd name="connsiteY893" fmla="*/ 1142637 h 3181350"/>
                <a:gd name="connsiteX894" fmla="*/ 340398 w 1581150"/>
                <a:gd name="connsiteY894" fmla="*/ 1148924 h 3181350"/>
                <a:gd name="connsiteX895" fmla="*/ 348114 w 1581150"/>
                <a:gd name="connsiteY895" fmla="*/ 1145304 h 3181350"/>
                <a:gd name="connsiteX896" fmla="*/ 348780 w 1581150"/>
                <a:gd name="connsiteY896" fmla="*/ 1138256 h 3181350"/>
                <a:gd name="connsiteX897" fmla="*/ 362115 w 1581150"/>
                <a:gd name="connsiteY897" fmla="*/ 1142637 h 3181350"/>
                <a:gd name="connsiteX898" fmla="*/ 365354 w 1581150"/>
                <a:gd name="connsiteY898" fmla="*/ 1149210 h 3181350"/>
                <a:gd name="connsiteX899" fmla="*/ 360782 w 1581150"/>
                <a:gd name="connsiteY899" fmla="*/ 1136256 h 3181350"/>
                <a:gd name="connsiteX900" fmla="*/ 366973 w 1581150"/>
                <a:gd name="connsiteY900" fmla="*/ 1138923 h 3181350"/>
                <a:gd name="connsiteX901" fmla="*/ 373164 w 1581150"/>
                <a:gd name="connsiteY901" fmla="*/ 1146923 h 3181350"/>
                <a:gd name="connsiteX902" fmla="*/ 365830 w 1581150"/>
                <a:gd name="connsiteY902" fmla="*/ 1147590 h 3181350"/>
                <a:gd name="connsiteX903" fmla="*/ 366306 w 1581150"/>
                <a:gd name="connsiteY903" fmla="*/ 1151496 h 3181350"/>
                <a:gd name="connsiteX904" fmla="*/ 357734 w 1581150"/>
                <a:gd name="connsiteY904" fmla="*/ 1151877 h 3181350"/>
                <a:gd name="connsiteX905" fmla="*/ 359067 w 1581150"/>
                <a:gd name="connsiteY905" fmla="*/ 1156353 h 3181350"/>
                <a:gd name="connsiteX906" fmla="*/ 337541 w 1581150"/>
                <a:gd name="connsiteY906" fmla="*/ 1168640 h 3181350"/>
                <a:gd name="connsiteX907" fmla="*/ 334398 w 1581150"/>
                <a:gd name="connsiteY907" fmla="*/ 1165211 h 3181350"/>
                <a:gd name="connsiteX908" fmla="*/ 337446 w 1581150"/>
                <a:gd name="connsiteY908" fmla="*/ 1156353 h 3181350"/>
                <a:gd name="connsiteX909" fmla="*/ 324873 w 1581150"/>
                <a:gd name="connsiteY909" fmla="*/ 1156353 h 3181350"/>
                <a:gd name="connsiteX910" fmla="*/ 332874 w 1581150"/>
                <a:gd name="connsiteY910" fmla="*/ 1163497 h 3181350"/>
                <a:gd name="connsiteX911" fmla="*/ 329826 w 1581150"/>
                <a:gd name="connsiteY911" fmla="*/ 1172355 h 3181350"/>
                <a:gd name="connsiteX912" fmla="*/ 337160 w 1581150"/>
                <a:gd name="connsiteY912" fmla="*/ 1171784 h 3181350"/>
                <a:gd name="connsiteX913" fmla="*/ 340113 w 1581150"/>
                <a:gd name="connsiteY913" fmla="*/ 1176737 h 3181350"/>
                <a:gd name="connsiteX914" fmla="*/ 332588 w 1581150"/>
                <a:gd name="connsiteY914" fmla="*/ 1178832 h 3181350"/>
                <a:gd name="connsiteX915" fmla="*/ 323730 w 1581150"/>
                <a:gd name="connsiteY915" fmla="*/ 1177689 h 3181350"/>
                <a:gd name="connsiteX916" fmla="*/ 319443 w 1581150"/>
                <a:gd name="connsiteY916" fmla="*/ 1169498 h 3181350"/>
                <a:gd name="connsiteX917" fmla="*/ 315633 w 1581150"/>
                <a:gd name="connsiteY917" fmla="*/ 1170546 h 3181350"/>
                <a:gd name="connsiteX918" fmla="*/ 308585 w 1581150"/>
                <a:gd name="connsiteY918" fmla="*/ 1181975 h 3181350"/>
                <a:gd name="connsiteX919" fmla="*/ 303727 w 1581150"/>
                <a:gd name="connsiteY919" fmla="*/ 1178261 h 3181350"/>
                <a:gd name="connsiteX920" fmla="*/ 301060 w 1581150"/>
                <a:gd name="connsiteY920" fmla="*/ 1184071 h 3181350"/>
                <a:gd name="connsiteX921" fmla="*/ 297917 w 1581150"/>
                <a:gd name="connsiteY921" fmla="*/ 1180642 h 3181350"/>
                <a:gd name="connsiteX922" fmla="*/ 305346 w 1581150"/>
                <a:gd name="connsiteY922" fmla="*/ 1166164 h 3181350"/>
                <a:gd name="connsiteX923" fmla="*/ 308013 w 1581150"/>
                <a:gd name="connsiteY923" fmla="*/ 1160354 h 3181350"/>
                <a:gd name="connsiteX924" fmla="*/ 299155 w 1581150"/>
                <a:gd name="connsiteY924" fmla="*/ 1159211 h 3181350"/>
                <a:gd name="connsiteX925" fmla="*/ 294107 w 1581150"/>
                <a:gd name="connsiteY925" fmla="*/ 1169402 h 3181350"/>
                <a:gd name="connsiteX926" fmla="*/ 281248 w 1581150"/>
                <a:gd name="connsiteY926" fmla="*/ 1170927 h 3181350"/>
                <a:gd name="connsiteX927" fmla="*/ 289249 w 1581150"/>
                <a:gd name="connsiteY927" fmla="*/ 1178070 h 3181350"/>
                <a:gd name="connsiteX928" fmla="*/ 288297 w 1581150"/>
                <a:gd name="connsiteY928" fmla="*/ 1171784 h 3181350"/>
                <a:gd name="connsiteX929" fmla="*/ 297345 w 1581150"/>
                <a:gd name="connsiteY929" fmla="*/ 1171403 h 3181350"/>
                <a:gd name="connsiteX930" fmla="*/ 292488 w 1581150"/>
                <a:gd name="connsiteY930" fmla="*/ 1180071 h 3181350"/>
                <a:gd name="connsiteX931" fmla="*/ 300298 w 1581150"/>
                <a:gd name="connsiteY931" fmla="*/ 1188738 h 3181350"/>
                <a:gd name="connsiteX932" fmla="*/ 288773 w 1581150"/>
                <a:gd name="connsiteY932" fmla="*/ 1193501 h 3181350"/>
                <a:gd name="connsiteX933" fmla="*/ 307442 w 1581150"/>
                <a:gd name="connsiteY933" fmla="*/ 1214265 h 3181350"/>
                <a:gd name="connsiteX934" fmla="*/ 297917 w 1581150"/>
                <a:gd name="connsiteY934" fmla="*/ 1217694 h 3181350"/>
                <a:gd name="connsiteX935" fmla="*/ 306585 w 1581150"/>
                <a:gd name="connsiteY935" fmla="*/ 1220361 h 3181350"/>
                <a:gd name="connsiteX936" fmla="*/ 309918 w 1581150"/>
                <a:gd name="connsiteY936" fmla="*/ 1234649 h 3181350"/>
                <a:gd name="connsiteX937" fmla="*/ 299060 w 1581150"/>
                <a:gd name="connsiteY937" fmla="*/ 1234839 h 3181350"/>
                <a:gd name="connsiteX938" fmla="*/ 299536 w 1581150"/>
                <a:gd name="connsiteY938" fmla="*/ 1244078 h 3181350"/>
                <a:gd name="connsiteX939" fmla="*/ 311728 w 1581150"/>
                <a:gd name="connsiteY939" fmla="*/ 1247127 h 3181350"/>
                <a:gd name="connsiteX940" fmla="*/ 304013 w 1581150"/>
                <a:gd name="connsiteY940" fmla="*/ 1250746 h 3181350"/>
                <a:gd name="connsiteX941" fmla="*/ 307156 w 1581150"/>
                <a:gd name="connsiteY941" fmla="*/ 1254270 h 3181350"/>
                <a:gd name="connsiteX942" fmla="*/ 317157 w 1581150"/>
                <a:gd name="connsiteY942" fmla="*/ 1260081 h 3181350"/>
                <a:gd name="connsiteX943" fmla="*/ 326206 w 1581150"/>
                <a:gd name="connsiteY943" fmla="*/ 1259699 h 3181350"/>
                <a:gd name="connsiteX944" fmla="*/ 323920 w 1581150"/>
                <a:gd name="connsiteY944" fmla="*/ 1250174 h 3181350"/>
                <a:gd name="connsiteX945" fmla="*/ 339351 w 1581150"/>
                <a:gd name="connsiteY945" fmla="*/ 1242840 h 3181350"/>
                <a:gd name="connsiteX946" fmla="*/ 335160 w 1581150"/>
                <a:gd name="connsiteY946" fmla="*/ 1235792 h 3181350"/>
                <a:gd name="connsiteX947" fmla="*/ 341637 w 1581150"/>
                <a:gd name="connsiteY947" fmla="*/ 1239030 h 3181350"/>
                <a:gd name="connsiteX948" fmla="*/ 342494 w 1581150"/>
                <a:gd name="connsiteY948" fmla="*/ 1246365 h 3181350"/>
                <a:gd name="connsiteX949" fmla="*/ 348876 w 1581150"/>
                <a:gd name="connsiteY949" fmla="*/ 1251794 h 3181350"/>
                <a:gd name="connsiteX950" fmla="*/ 356210 w 1581150"/>
                <a:gd name="connsiteY950" fmla="*/ 1251127 h 3181350"/>
                <a:gd name="connsiteX951" fmla="*/ 349066 w 1581150"/>
                <a:gd name="connsiteY951" fmla="*/ 1237887 h 3181350"/>
                <a:gd name="connsiteX952" fmla="*/ 351924 w 1581150"/>
                <a:gd name="connsiteY952" fmla="*/ 1237697 h 3181350"/>
                <a:gd name="connsiteX953" fmla="*/ 351066 w 1581150"/>
                <a:gd name="connsiteY953" fmla="*/ 1238268 h 3181350"/>
                <a:gd name="connsiteX954" fmla="*/ 355162 w 1581150"/>
                <a:gd name="connsiteY954" fmla="*/ 1238744 h 3181350"/>
                <a:gd name="connsiteX955" fmla="*/ 352114 w 1581150"/>
                <a:gd name="connsiteY955" fmla="*/ 1241507 h 3181350"/>
                <a:gd name="connsiteX956" fmla="*/ 354972 w 1581150"/>
                <a:gd name="connsiteY956" fmla="*/ 1246460 h 3181350"/>
                <a:gd name="connsiteX957" fmla="*/ 360115 w 1581150"/>
                <a:gd name="connsiteY957" fmla="*/ 1248651 h 3181350"/>
                <a:gd name="connsiteX958" fmla="*/ 368116 w 1581150"/>
                <a:gd name="connsiteY958" fmla="*/ 1243507 h 3181350"/>
                <a:gd name="connsiteX959" fmla="*/ 374022 w 1581150"/>
                <a:gd name="connsiteY959" fmla="*/ 1250365 h 3181350"/>
                <a:gd name="connsiteX960" fmla="*/ 369926 w 1581150"/>
                <a:gd name="connsiteY960" fmla="*/ 1258652 h 3181350"/>
                <a:gd name="connsiteX961" fmla="*/ 372498 w 1581150"/>
                <a:gd name="connsiteY961" fmla="*/ 1259509 h 3181350"/>
                <a:gd name="connsiteX962" fmla="*/ 356400 w 1581150"/>
                <a:gd name="connsiteY962" fmla="*/ 1262081 h 3181350"/>
                <a:gd name="connsiteX963" fmla="*/ 357258 w 1581150"/>
                <a:gd name="connsiteY963" fmla="*/ 1268367 h 3181350"/>
                <a:gd name="connsiteX964" fmla="*/ 351828 w 1581150"/>
                <a:gd name="connsiteY964" fmla="*/ 1263890 h 3181350"/>
                <a:gd name="connsiteX965" fmla="*/ 351447 w 1581150"/>
                <a:gd name="connsiteY965" fmla="*/ 1257318 h 3181350"/>
                <a:gd name="connsiteX966" fmla="*/ 342684 w 1581150"/>
                <a:gd name="connsiteY966" fmla="*/ 1260366 h 3181350"/>
                <a:gd name="connsiteX967" fmla="*/ 335255 w 1581150"/>
                <a:gd name="connsiteY967" fmla="*/ 1257985 h 3181350"/>
                <a:gd name="connsiteX968" fmla="*/ 321539 w 1581150"/>
                <a:gd name="connsiteY968" fmla="*/ 1265510 h 3181350"/>
                <a:gd name="connsiteX969" fmla="*/ 318681 w 1581150"/>
                <a:gd name="connsiteY969" fmla="*/ 1260557 h 3181350"/>
                <a:gd name="connsiteX970" fmla="*/ 310585 w 1581150"/>
                <a:gd name="connsiteY970" fmla="*/ 1267224 h 3181350"/>
                <a:gd name="connsiteX971" fmla="*/ 304013 w 1581150"/>
                <a:gd name="connsiteY971" fmla="*/ 1275606 h 3181350"/>
                <a:gd name="connsiteX972" fmla="*/ 306585 w 1581150"/>
                <a:gd name="connsiteY972" fmla="*/ 1269796 h 3181350"/>
                <a:gd name="connsiteX973" fmla="*/ 299060 w 1581150"/>
                <a:gd name="connsiteY973" fmla="*/ 1271987 h 3181350"/>
                <a:gd name="connsiteX974" fmla="*/ 300774 w 1581150"/>
                <a:gd name="connsiteY974" fmla="*/ 1259890 h 3181350"/>
                <a:gd name="connsiteX975" fmla="*/ 293916 w 1581150"/>
                <a:gd name="connsiteY975" fmla="*/ 1257509 h 3181350"/>
                <a:gd name="connsiteX976" fmla="*/ 284868 w 1581150"/>
                <a:gd name="connsiteY976" fmla="*/ 1270272 h 3181350"/>
                <a:gd name="connsiteX977" fmla="*/ 298203 w 1581150"/>
                <a:gd name="connsiteY977" fmla="*/ 1278083 h 3181350"/>
                <a:gd name="connsiteX978" fmla="*/ 298869 w 1581150"/>
                <a:gd name="connsiteY978" fmla="*/ 1285893 h 3181350"/>
                <a:gd name="connsiteX979" fmla="*/ 306775 w 1581150"/>
                <a:gd name="connsiteY979" fmla="*/ 1280750 h 3181350"/>
                <a:gd name="connsiteX980" fmla="*/ 307728 w 1581150"/>
                <a:gd name="connsiteY980" fmla="*/ 1287036 h 3181350"/>
                <a:gd name="connsiteX981" fmla="*/ 296488 w 1581150"/>
                <a:gd name="connsiteY981" fmla="*/ 1290275 h 3181350"/>
                <a:gd name="connsiteX982" fmla="*/ 288297 w 1581150"/>
                <a:gd name="connsiteY982" fmla="*/ 1296942 h 3181350"/>
                <a:gd name="connsiteX983" fmla="*/ 281629 w 1581150"/>
                <a:gd name="connsiteY983" fmla="*/ 1293037 h 3181350"/>
                <a:gd name="connsiteX984" fmla="*/ 287439 w 1581150"/>
                <a:gd name="connsiteY984" fmla="*/ 1302943 h 3181350"/>
                <a:gd name="connsiteX985" fmla="*/ 300298 w 1581150"/>
                <a:gd name="connsiteY985" fmla="*/ 1301419 h 3181350"/>
                <a:gd name="connsiteX986" fmla="*/ 306299 w 1581150"/>
                <a:gd name="connsiteY986" fmla="*/ 1309896 h 3181350"/>
                <a:gd name="connsiteX987" fmla="*/ 317348 w 1581150"/>
                <a:gd name="connsiteY987" fmla="*/ 1308182 h 3181350"/>
                <a:gd name="connsiteX988" fmla="*/ 321348 w 1581150"/>
                <a:gd name="connsiteY988" fmla="*/ 1317897 h 3181350"/>
                <a:gd name="connsiteX989" fmla="*/ 326206 w 1581150"/>
                <a:gd name="connsiteY989" fmla="*/ 1309230 h 3181350"/>
                <a:gd name="connsiteX990" fmla="*/ 327159 w 1581150"/>
                <a:gd name="connsiteY990" fmla="*/ 1315516 h 3181350"/>
                <a:gd name="connsiteX991" fmla="*/ 344208 w 1581150"/>
                <a:gd name="connsiteY991" fmla="*/ 1309991 h 3181350"/>
                <a:gd name="connsiteX992" fmla="*/ 339732 w 1581150"/>
                <a:gd name="connsiteY992" fmla="*/ 1303229 h 3181350"/>
                <a:gd name="connsiteX993" fmla="*/ 348971 w 1581150"/>
                <a:gd name="connsiteY993" fmla="*/ 1301324 h 3181350"/>
                <a:gd name="connsiteX994" fmla="*/ 354210 w 1581150"/>
                <a:gd name="connsiteY994" fmla="*/ 1289703 h 3181350"/>
                <a:gd name="connsiteX995" fmla="*/ 363925 w 1581150"/>
                <a:gd name="connsiteY995" fmla="*/ 1284750 h 3181350"/>
                <a:gd name="connsiteX996" fmla="*/ 365068 w 1581150"/>
                <a:gd name="connsiteY996" fmla="*/ 1301800 h 3181350"/>
                <a:gd name="connsiteX997" fmla="*/ 368402 w 1581150"/>
                <a:gd name="connsiteY997" fmla="*/ 1303800 h 3181350"/>
                <a:gd name="connsiteX998" fmla="*/ 354686 w 1581150"/>
                <a:gd name="connsiteY998" fmla="*/ 1299038 h 3181350"/>
                <a:gd name="connsiteX999" fmla="*/ 345828 w 1581150"/>
                <a:gd name="connsiteY999" fmla="*/ 1310277 h 3181350"/>
                <a:gd name="connsiteX1000" fmla="*/ 361163 w 1581150"/>
                <a:gd name="connsiteY1000" fmla="*/ 1316754 h 3181350"/>
                <a:gd name="connsiteX1001" fmla="*/ 354305 w 1581150"/>
                <a:gd name="connsiteY1001" fmla="*/ 1326660 h 3181350"/>
                <a:gd name="connsiteX1002" fmla="*/ 330207 w 1581150"/>
                <a:gd name="connsiteY1002" fmla="*/ 1319040 h 3181350"/>
                <a:gd name="connsiteX1003" fmla="*/ 337350 w 1581150"/>
                <a:gd name="connsiteY1003" fmla="*/ 1332185 h 3181350"/>
                <a:gd name="connsiteX1004" fmla="*/ 323730 w 1581150"/>
                <a:gd name="connsiteY1004" fmla="*/ 1339710 h 3181350"/>
                <a:gd name="connsiteX1005" fmla="*/ 323634 w 1581150"/>
                <a:gd name="connsiteY1005" fmla="*/ 1327422 h 3181350"/>
                <a:gd name="connsiteX1006" fmla="*/ 314300 w 1581150"/>
                <a:gd name="connsiteY1006" fmla="*/ 1329327 h 3181350"/>
                <a:gd name="connsiteX1007" fmla="*/ 309633 w 1581150"/>
                <a:gd name="connsiteY1007" fmla="*/ 1324089 h 3181350"/>
                <a:gd name="connsiteX1008" fmla="*/ 308966 w 1581150"/>
                <a:gd name="connsiteY1008" fmla="*/ 1316373 h 3181350"/>
                <a:gd name="connsiteX1009" fmla="*/ 306585 w 1581150"/>
                <a:gd name="connsiteY1009" fmla="*/ 1332947 h 3181350"/>
                <a:gd name="connsiteX1010" fmla="*/ 293535 w 1581150"/>
                <a:gd name="connsiteY1010" fmla="*/ 1335995 h 3181350"/>
                <a:gd name="connsiteX1011" fmla="*/ 298869 w 1581150"/>
                <a:gd name="connsiteY1011" fmla="*/ 1348949 h 3181350"/>
                <a:gd name="connsiteX1012" fmla="*/ 288201 w 1581150"/>
                <a:gd name="connsiteY1012" fmla="*/ 1347615 h 3181350"/>
                <a:gd name="connsiteX1013" fmla="*/ 285344 w 1581150"/>
                <a:gd name="connsiteY1013" fmla="*/ 1354949 h 3181350"/>
                <a:gd name="connsiteX1014" fmla="*/ 295726 w 1581150"/>
                <a:gd name="connsiteY1014" fmla="*/ 1357807 h 3181350"/>
                <a:gd name="connsiteX1015" fmla="*/ 300298 w 1581150"/>
                <a:gd name="connsiteY1015" fmla="*/ 1350663 h 3181350"/>
                <a:gd name="connsiteX1016" fmla="*/ 305632 w 1581150"/>
                <a:gd name="connsiteY1016" fmla="*/ 1351330 h 3181350"/>
                <a:gd name="connsiteX1017" fmla="*/ 299060 w 1581150"/>
                <a:gd name="connsiteY1017" fmla="*/ 1359712 h 3181350"/>
                <a:gd name="connsiteX1018" fmla="*/ 305537 w 1581150"/>
                <a:gd name="connsiteY1018" fmla="*/ 1365141 h 3181350"/>
                <a:gd name="connsiteX1019" fmla="*/ 312776 w 1581150"/>
                <a:gd name="connsiteY1019" fmla="*/ 1352187 h 3181350"/>
                <a:gd name="connsiteX1020" fmla="*/ 308204 w 1581150"/>
                <a:gd name="connsiteY1020" fmla="*/ 1371618 h 3181350"/>
                <a:gd name="connsiteX1021" fmla="*/ 291630 w 1581150"/>
                <a:gd name="connsiteY1021" fmla="*/ 1374190 h 3181350"/>
                <a:gd name="connsiteX1022" fmla="*/ 293154 w 1581150"/>
                <a:gd name="connsiteY1022" fmla="*/ 1375905 h 3181350"/>
                <a:gd name="connsiteX1023" fmla="*/ 294678 w 1581150"/>
                <a:gd name="connsiteY1023" fmla="*/ 1377619 h 3181350"/>
                <a:gd name="connsiteX1024" fmla="*/ 305918 w 1581150"/>
                <a:gd name="connsiteY1024" fmla="*/ 1374381 h 3181350"/>
                <a:gd name="connsiteX1025" fmla="*/ 308775 w 1581150"/>
                <a:gd name="connsiteY1025" fmla="*/ 1379429 h 3181350"/>
                <a:gd name="connsiteX1026" fmla="*/ 307347 w 1581150"/>
                <a:gd name="connsiteY1026" fmla="*/ 1402289 h 3181350"/>
                <a:gd name="connsiteX1027" fmla="*/ 312204 w 1581150"/>
                <a:gd name="connsiteY1027" fmla="*/ 1406003 h 3181350"/>
                <a:gd name="connsiteX1028" fmla="*/ 300203 w 1581150"/>
                <a:gd name="connsiteY1028" fmla="*/ 1401432 h 3181350"/>
                <a:gd name="connsiteX1029" fmla="*/ 302584 w 1581150"/>
                <a:gd name="connsiteY1029" fmla="*/ 1384763 h 3181350"/>
                <a:gd name="connsiteX1030" fmla="*/ 294202 w 1581150"/>
                <a:gd name="connsiteY1030" fmla="*/ 1380667 h 3181350"/>
                <a:gd name="connsiteX1031" fmla="*/ 288487 w 1581150"/>
                <a:gd name="connsiteY1031" fmla="*/ 1383048 h 3181350"/>
                <a:gd name="connsiteX1032" fmla="*/ 280486 w 1581150"/>
                <a:gd name="connsiteY1032" fmla="*/ 1388192 h 3181350"/>
                <a:gd name="connsiteX1033" fmla="*/ 275438 w 1581150"/>
                <a:gd name="connsiteY1033" fmla="*/ 1398288 h 3181350"/>
                <a:gd name="connsiteX1034" fmla="*/ 280486 w 1581150"/>
                <a:gd name="connsiteY1034" fmla="*/ 1400479 h 3181350"/>
                <a:gd name="connsiteX1035" fmla="*/ 295250 w 1581150"/>
                <a:gd name="connsiteY1035" fmla="*/ 1385430 h 3181350"/>
                <a:gd name="connsiteX1036" fmla="*/ 299250 w 1581150"/>
                <a:gd name="connsiteY1036" fmla="*/ 1395145 h 3181350"/>
                <a:gd name="connsiteX1037" fmla="*/ 281820 w 1581150"/>
                <a:gd name="connsiteY1037" fmla="*/ 1403718 h 3181350"/>
                <a:gd name="connsiteX1038" fmla="*/ 276581 w 1581150"/>
                <a:gd name="connsiteY1038" fmla="*/ 1415338 h 3181350"/>
                <a:gd name="connsiteX1039" fmla="*/ 270390 w 1581150"/>
                <a:gd name="connsiteY1039" fmla="*/ 1408385 h 3181350"/>
                <a:gd name="connsiteX1040" fmla="*/ 266008 w 1581150"/>
                <a:gd name="connsiteY1040" fmla="*/ 1414005 h 3181350"/>
                <a:gd name="connsiteX1041" fmla="*/ 272485 w 1581150"/>
                <a:gd name="connsiteY1041" fmla="*/ 1419434 h 3181350"/>
                <a:gd name="connsiteX1042" fmla="*/ 271342 w 1581150"/>
                <a:gd name="connsiteY1042" fmla="*/ 1414671 h 3181350"/>
                <a:gd name="connsiteX1043" fmla="*/ 269818 w 1581150"/>
                <a:gd name="connsiteY1043" fmla="*/ 1425244 h 3181350"/>
                <a:gd name="connsiteX1044" fmla="*/ 263151 w 1581150"/>
                <a:gd name="connsiteY1044" fmla="*/ 1421339 h 3181350"/>
                <a:gd name="connsiteX1045" fmla="*/ 266294 w 1581150"/>
                <a:gd name="connsiteY1045" fmla="*/ 1424863 h 3181350"/>
                <a:gd name="connsiteX1046" fmla="*/ 259626 w 1581150"/>
                <a:gd name="connsiteY1046" fmla="*/ 1420958 h 3181350"/>
                <a:gd name="connsiteX1047" fmla="*/ 254959 w 1581150"/>
                <a:gd name="connsiteY1047" fmla="*/ 1428102 h 3181350"/>
                <a:gd name="connsiteX1048" fmla="*/ 250959 w 1581150"/>
                <a:gd name="connsiteY1048" fmla="*/ 1414862 h 3181350"/>
                <a:gd name="connsiteX1049" fmla="*/ 252864 w 1581150"/>
                <a:gd name="connsiteY1049" fmla="*/ 1415719 h 3181350"/>
                <a:gd name="connsiteX1050" fmla="*/ 251244 w 1581150"/>
                <a:gd name="connsiteY1050" fmla="*/ 1412385 h 3181350"/>
                <a:gd name="connsiteX1051" fmla="*/ 257721 w 1581150"/>
                <a:gd name="connsiteY1051" fmla="*/ 1408480 h 3181350"/>
                <a:gd name="connsiteX1052" fmla="*/ 264389 w 1581150"/>
                <a:gd name="connsiteY1052" fmla="*/ 1412385 h 3181350"/>
                <a:gd name="connsiteX1053" fmla="*/ 263722 w 1581150"/>
                <a:gd name="connsiteY1053" fmla="*/ 1404670 h 3181350"/>
                <a:gd name="connsiteX1054" fmla="*/ 258579 w 1581150"/>
                <a:gd name="connsiteY1054" fmla="*/ 1402479 h 3181350"/>
                <a:gd name="connsiteX1055" fmla="*/ 264103 w 1581150"/>
                <a:gd name="connsiteY1055" fmla="*/ 1401622 h 3181350"/>
                <a:gd name="connsiteX1056" fmla="*/ 256293 w 1581150"/>
                <a:gd name="connsiteY1056" fmla="*/ 1392954 h 3181350"/>
                <a:gd name="connsiteX1057" fmla="*/ 262008 w 1581150"/>
                <a:gd name="connsiteY1057" fmla="*/ 1390573 h 3181350"/>
                <a:gd name="connsiteX1058" fmla="*/ 255150 w 1581150"/>
                <a:gd name="connsiteY1058" fmla="*/ 1388192 h 3181350"/>
                <a:gd name="connsiteX1059" fmla="*/ 263151 w 1581150"/>
                <a:gd name="connsiteY1059" fmla="*/ 1383048 h 3181350"/>
                <a:gd name="connsiteX1060" fmla="*/ 255626 w 1581150"/>
                <a:gd name="connsiteY1060" fmla="*/ 1385239 h 3181350"/>
                <a:gd name="connsiteX1061" fmla="*/ 255340 w 1581150"/>
                <a:gd name="connsiteY1061" fmla="*/ 1374476 h 3181350"/>
                <a:gd name="connsiteX1062" fmla="*/ 243624 w 1581150"/>
                <a:gd name="connsiteY1062" fmla="*/ 1380667 h 3181350"/>
                <a:gd name="connsiteX1063" fmla="*/ 238957 w 1581150"/>
                <a:gd name="connsiteY1063" fmla="*/ 1375523 h 3181350"/>
                <a:gd name="connsiteX1064" fmla="*/ 231432 w 1581150"/>
                <a:gd name="connsiteY1064" fmla="*/ 1377714 h 3181350"/>
                <a:gd name="connsiteX1065" fmla="*/ 229432 w 1581150"/>
                <a:gd name="connsiteY1065" fmla="*/ 1391240 h 3181350"/>
                <a:gd name="connsiteX1066" fmla="*/ 218574 w 1581150"/>
                <a:gd name="connsiteY1066" fmla="*/ 1391430 h 3181350"/>
                <a:gd name="connsiteX1067" fmla="*/ 222669 w 1581150"/>
                <a:gd name="connsiteY1067" fmla="*/ 1382382 h 3181350"/>
                <a:gd name="connsiteX1068" fmla="*/ 231242 w 1581150"/>
                <a:gd name="connsiteY1068" fmla="*/ 1381143 h 3181350"/>
                <a:gd name="connsiteX1069" fmla="*/ 221241 w 1581150"/>
                <a:gd name="connsiteY1069" fmla="*/ 1369713 h 3181350"/>
                <a:gd name="connsiteX1070" fmla="*/ 222003 w 1581150"/>
                <a:gd name="connsiteY1070" fmla="*/ 1367237 h 3181350"/>
                <a:gd name="connsiteX1071" fmla="*/ 228670 w 1581150"/>
                <a:gd name="connsiteY1071" fmla="*/ 1371142 h 3181350"/>
                <a:gd name="connsiteX1072" fmla="*/ 233242 w 1581150"/>
                <a:gd name="connsiteY1072" fmla="*/ 1363998 h 3181350"/>
                <a:gd name="connsiteX1073" fmla="*/ 227432 w 1581150"/>
                <a:gd name="connsiteY1073" fmla="*/ 1360950 h 3181350"/>
                <a:gd name="connsiteX1074" fmla="*/ 227337 w 1581150"/>
                <a:gd name="connsiteY1074" fmla="*/ 1355616 h 3181350"/>
                <a:gd name="connsiteX1075" fmla="*/ 232671 w 1581150"/>
                <a:gd name="connsiteY1075" fmla="*/ 1354759 h 3181350"/>
                <a:gd name="connsiteX1076" fmla="*/ 235338 w 1581150"/>
                <a:gd name="connsiteY1076" fmla="*/ 1361236 h 3181350"/>
                <a:gd name="connsiteX1077" fmla="*/ 235719 w 1581150"/>
                <a:gd name="connsiteY1077" fmla="*/ 1359902 h 3181350"/>
                <a:gd name="connsiteX1078" fmla="*/ 237814 w 1581150"/>
                <a:gd name="connsiteY1078" fmla="*/ 1365998 h 3181350"/>
                <a:gd name="connsiteX1079" fmla="*/ 238481 w 1581150"/>
                <a:gd name="connsiteY1079" fmla="*/ 1356569 h 3181350"/>
                <a:gd name="connsiteX1080" fmla="*/ 236004 w 1581150"/>
                <a:gd name="connsiteY1080" fmla="*/ 1356378 h 3181350"/>
                <a:gd name="connsiteX1081" fmla="*/ 233337 w 1581150"/>
                <a:gd name="connsiteY1081" fmla="*/ 1350282 h 3181350"/>
                <a:gd name="connsiteX1082" fmla="*/ 240386 w 1581150"/>
                <a:gd name="connsiteY1082" fmla="*/ 1351140 h 3181350"/>
                <a:gd name="connsiteX1083" fmla="*/ 240386 w 1581150"/>
                <a:gd name="connsiteY1083" fmla="*/ 1338852 h 3181350"/>
                <a:gd name="connsiteX1084" fmla="*/ 232290 w 1581150"/>
                <a:gd name="connsiteY1084" fmla="*/ 1347806 h 3181350"/>
                <a:gd name="connsiteX1085" fmla="*/ 224003 w 1581150"/>
                <a:gd name="connsiteY1085" fmla="*/ 1346186 h 3181350"/>
                <a:gd name="connsiteX1086" fmla="*/ 231528 w 1581150"/>
                <a:gd name="connsiteY1086" fmla="*/ 1337805 h 3181350"/>
                <a:gd name="connsiteX1087" fmla="*/ 220098 w 1581150"/>
                <a:gd name="connsiteY1087" fmla="*/ 1340090 h 3181350"/>
                <a:gd name="connsiteX1088" fmla="*/ 208953 w 1581150"/>
                <a:gd name="connsiteY1088" fmla="*/ 1333994 h 3181350"/>
                <a:gd name="connsiteX1089" fmla="*/ 212668 w 1581150"/>
                <a:gd name="connsiteY1089" fmla="*/ 1330851 h 3181350"/>
                <a:gd name="connsiteX1090" fmla="*/ 202667 w 1581150"/>
                <a:gd name="connsiteY1090" fmla="*/ 1325041 h 3181350"/>
                <a:gd name="connsiteX1091" fmla="*/ 200381 w 1581150"/>
                <a:gd name="connsiteY1091" fmla="*/ 1332090 h 3181350"/>
                <a:gd name="connsiteX1092" fmla="*/ 194190 w 1581150"/>
                <a:gd name="connsiteY1092" fmla="*/ 1331327 h 3181350"/>
                <a:gd name="connsiteX1093" fmla="*/ 199047 w 1581150"/>
                <a:gd name="connsiteY1093" fmla="*/ 1336376 h 3181350"/>
                <a:gd name="connsiteX1094" fmla="*/ 195237 w 1581150"/>
                <a:gd name="connsiteY1094" fmla="*/ 1339519 h 3181350"/>
                <a:gd name="connsiteX1095" fmla="*/ 194761 w 1581150"/>
                <a:gd name="connsiteY1095" fmla="*/ 1330185 h 3181350"/>
                <a:gd name="connsiteX1096" fmla="*/ 190856 w 1581150"/>
                <a:gd name="connsiteY1096" fmla="*/ 1331042 h 3181350"/>
                <a:gd name="connsiteX1097" fmla="*/ 190761 w 1581150"/>
                <a:gd name="connsiteY1097" fmla="*/ 1327898 h 3181350"/>
                <a:gd name="connsiteX1098" fmla="*/ 188189 w 1581150"/>
                <a:gd name="connsiteY1098" fmla="*/ 1327803 h 3181350"/>
                <a:gd name="connsiteX1099" fmla="*/ 193999 w 1581150"/>
                <a:gd name="connsiteY1099" fmla="*/ 1322374 h 3181350"/>
                <a:gd name="connsiteX1100" fmla="*/ 182474 w 1581150"/>
                <a:gd name="connsiteY1100" fmla="*/ 1314849 h 3181350"/>
                <a:gd name="connsiteX1101" fmla="*/ 183331 w 1581150"/>
                <a:gd name="connsiteY1101" fmla="*/ 1312182 h 3181350"/>
                <a:gd name="connsiteX1102" fmla="*/ 186093 w 1581150"/>
                <a:gd name="connsiteY1102" fmla="*/ 1316564 h 3181350"/>
                <a:gd name="connsiteX1103" fmla="*/ 186855 w 1581150"/>
                <a:gd name="connsiteY1103" fmla="*/ 1309801 h 3181350"/>
                <a:gd name="connsiteX1104" fmla="*/ 187141 w 1581150"/>
                <a:gd name="connsiteY1104" fmla="*/ 1307801 h 3181350"/>
                <a:gd name="connsiteX1105" fmla="*/ 180950 w 1581150"/>
                <a:gd name="connsiteY1105" fmla="*/ 1300848 h 3181350"/>
                <a:gd name="connsiteX1106" fmla="*/ 179616 w 1581150"/>
                <a:gd name="connsiteY1106" fmla="*/ 1308753 h 3181350"/>
                <a:gd name="connsiteX1107" fmla="*/ 177616 w 1581150"/>
                <a:gd name="connsiteY1107" fmla="*/ 1310658 h 3181350"/>
                <a:gd name="connsiteX1108" fmla="*/ 173901 w 1581150"/>
                <a:gd name="connsiteY1108" fmla="*/ 1312277 h 3181350"/>
                <a:gd name="connsiteX1109" fmla="*/ 157995 w 1581150"/>
                <a:gd name="connsiteY1109" fmla="*/ 1310277 h 3181350"/>
                <a:gd name="connsiteX1110" fmla="*/ 173044 w 1581150"/>
                <a:gd name="connsiteY1110" fmla="*/ 1318278 h 3181350"/>
                <a:gd name="connsiteX1111" fmla="*/ 180759 w 1581150"/>
                <a:gd name="connsiteY1111" fmla="*/ 1314659 h 3181350"/>
                <a:gd name="connsiteX1112" fmla="*/ 186570 w 1581150"/>
                <a:gd name="connsiteY1112" fmla="*/ 1328851 h 3181350"/>
                <a:gd name="connsiteX1113" fmla="*/ 184379 w 1581150"/>
                <a:gd name="connsiteY1113" fmla="*/ 1330470 h 3181350"/>
                <a:gd name="connsiteX1114" fmla="*/ 182379 w 1581150"/>
                <a:gd name="connsiteY1114" fmla="*/ 1328756 h 3181350"/>
                <a:gd name="connsiteX1115" fmla="*/ 172187 w 1581150"/>
                <a:gd name="connsiteY1115" fmla="*/ 1324374 h 3181350"/>
                <a:gd name="connsiteX1116" fmla="*/ 157137 w 1581150"/>
                <a:gd name="connsiteY1116" fmla="*/ 1328661 h 3181350"/>
                <a:gd name="connsiteX1117" fmla="*/ 179331 w 1581150"/>
                <a:gd name="connsiteY1117" fmla="*/ 1337614 h 3181350"/>
                <a:gd name="connsiteX1118" fmla="*/ 177807 w 1581150"/>
                <a:gd name="connsiteY1118" fmla="*/ 1348187 h 3181350"/>
                <a:gd name="connsiteX1119" fmla="*/ 183141 w 1581150"/>
                <a:gd name="connsiteY1119" fmla="*/ 1348853 h 3181350"/>
                <a:gd name="connsiteX1120" fmla="*/ 186379 w 1581150"/>
                <a:gd name="connsiteY1120" fmla="*/ 1338471 h 3181350"/>
                <a:gd name="connsiteX1121" fmla="*/ 182474 w 1581150"/>
                <a:gd name="connsiteY1121" fmla="*/ 1336185 h 3181350"/>
                <a:gd name="connsiteX1122" fmla="*/ 186379 w 1581150"/>
                <a:gd name="connsiteY1122" fmla="*/ 1337138 h 3181350"/>
                <a:gd name="connsiteX1123" fmla="*/ 189903 w 1581150"/>
                <a:gd name="connsiteY1123" fmla="*/ 1332185 h 3181350"/>
                <a:gd name="connsiteX1124" fmla="*/ 185427 w 1581150"/>
                <a:gd name="connsiteY1124" fmla="*/ 1344472 h 3181350"/>
                <a:gd name="connsiteX1125" fmla="*/ 199809 w 1581150"/>
                <a:gd name="connsiteY1125" fmla="*/ 1344758 h 3181350"/>
                <a:gd name="connsiteX1126" fmla="*/ 200762 w 1581150"/>
                <a:gd name="connsiteY1126" fmla="*/ 1347425 h 3181350"/>
                <a:gd name="connsiteX1127" fmla="*/ 205524 w 1581150"/>
                <a:gd name="connsiteY1127" fmla="*/ 1349139 h 3181350"/>
                <a:gd name="connsiteX1128" fmla="*/ 206572 w 1581150"/>
                <a:gd name="connsiteY1128" fmla="*/ 1352854 h 3181350"/>
                <a:gd name="connsiteX1129" fmla="*/ 203619 w 1581150"/>
                <a:gd name="connsiteY1129" fmla="*/ 1352664 h 3181350"/>
                <a:gd name="connsiteX1130" fmla="*/ 208572 w 1581150"/>
                <a:gd name="connsiteY1130" fmla="*/ 1358760 h 3181350"/>
                <a:gd name="connsiteX1131" fmla="*/ 216097 w 1581150"/>
                <a:gd name="connsiteY1131" fmla="*/ 1368285 h 3181350"/>
                <a:gd name="connsiteX1132" fmla="*/ 216002 w 1581150"/>
                <a:gd name="connsiteY1132" fmla="*/ 1368761 h 3181350"/>
                <a:gd name="connsiteX1133" fmla="*/ 210763 w 1581150"/>
                <a:gd name="connsiteY1133" fmla="*/ 1369237 h 3181350"/>
                <a:gd name="connsiteX1134" fmla="*/ 204858 w 1581150"/>
                <a:gd name="connsiteY1134" fmla="*/ 1397717 h 3181350"/>
                <a:gd name="connsiteX1135" fmla="*/ 212859 w 1581150"/>
                <a:gd name="connsiteY1135" fmla="*/ 1404861 h 3181350"/>
                <a:gd name="connsiteX1136" fmla="*/ 216383 w 1581150"/>
                <a:gd name="connsiteY1136" fmla="*/ 1392954 h 3181350"/>
                <a:gd name="connsiteX1137" fmla="*/ 223050 w 1581150"/>
                <a:gd name="connsiteY1137" fmla="*/ 1396860 h 3181350"/>
                <a:gd name="connsiteX1138" fmla="*/ 216097 w 1581150"/>
                <a:gd name="connsiteY1138" fmla="*/ 1414290 h 3181350"/>
                <a:gd name="connsiteX1139" fmla="*/ 212192 w 1581150"/>
                <a:gd name="connsiteY1139" fmla="*/ 1413147 h 3181350"/>
                <a:gd name="connsiteX1140" fmla="*/ 214383 w 1581150"/>
                <a:gd name="connsiteY1140" fmla="*/ 1420482 h 3181350"/>
                <a:gd name="connsiteX1141" fmla="*/ 219431 w 1581150"/>
                <a:gd name="connsiteY1141" fmla="*/ 1422577 h 3181350"/>
                <a:gd name="connsiteX1142" fmla="*/ 210382 w 1581150"/>
                <a:gd name="connsiteY1142" fmla="*/ 1435340 h 3181350"/>
                <a:gd name="connsiteX1143" fmla="*/ 219526 w 1581150"/>
                <a:gd name="connsiteY1143" fmla="*/ 1434960 h 3181350"/>
                <a:gd name="connsiteX1144" fmla="*/ 222669 w 1581150"/>
                <a:gd name="connsiteY1144" fmla="*/ 1428482 h 3181350"/>
                <a:gd name="connsiteX1145" fmla="*/ 227337 w 1581150"/>
                <a:gd name="connsiteY1145" fmla="*/ 1433245 h 3181350"/>
                <a:gd name="connsiteX1146" fmla="*/ 234480 w 1581150"/>
                <a:gd name="connsiteY1146" fmla="*/ 1428768 h 3181350"/>
                <a:gd name="connsiteX1147" fmla="*/ 233528 w 1581150"/>
                <a:gd name="connsiteY1147" fmla="*/ 1438198 h 3181350"/>
                <a:gd name="connsiteX1148" fmla="*/ 239529 w 1581150"/>
                <a:gd name="connsiteY1148" fmla="*/ 1434293 h 3181350"/>
                <a:gd name="connsiteX1149" fmla="*/ 251054 w 1581150"/>
                <a:gd name="connsiteY1149" fmla="*/ 1441913 h 3181350"/>
                <a:gd name="connsiteX1150" fmla="*/ 250387 w 1581150"/>
                <a:gd name="connsiteY1150" fmla="*/ 1434102 h 3181350"/>
                <a:gd name="connsiteX1151" fmla="*/ 252292 w 1581150"/>
                <a:gd name="connsiteY1151" fmla="*/ 1433626 h 3181350"/>
                <a:gd name="connsiteX1152" fmla="*/ 251244 w 1581150"/>
                <a:gd name="connsiteY1152" fmla="*/ 1434960 h 3181350"/>
                <a:gd name="connsiteX1153" fmla="*/ 268199 w 1581150"/>
                <a:gd name="connsiteY1153" fmla="*/ 1429911 h 3181350"/>
                <a:gd name="connsiteX1154" fmla="*/ 266675 w 1581150"/>
                <a:gd name="connsiteY1154" fmla="*/ 1429911 h 3181350"/>
                <a:gd name="connsiteX1155" fmla="*/ 269342 w 1581150"/>
                <a:gd name="connsiteY1155" fmla="*/ 1427244 h 3181350"/>
                <a:gd name="connsiteX1156" fmla="*/ 272199 w 1581150"/>
                <a:gd name="connsiteY1156" fmla="*/ 1430578 h 3181350"/>
                <a:gd name="connsiteX1157" fmla="*/ 271723 w 1581150"/>
                <a:gd name="connsiteY1157" fmla="*/ 1431721 h 3181350"/>
                <a:gd name="connsiteX1158" fmla="*/ 278486 w 1581150"/>
                <a:gd name="connsiteY1158" fmla="*/ 1430673 h 3181350"/>
                <a:gd name="connsiteX1159" fmla="*/ 289249 w 1581150"/>
                <a:gd name="connsiteY1159" fmla="*/ 1438865 h 3181350"/>
                <a:gd name="connsiteX1160" fmla="*/ 293631 w 1581150"/>
                <a:gd name="connsiteY1160" fmla="*/ 1433245 h 3181350"/>
                <a:gd name="connsiteX1161" fmla="*/ 295917 w 1581150"/>
                <a:gd name="connsiteY1161" fmla="*/ 1442770 h 3181350"/>
                <a:gd name="connsiteX1162" fmla="*/ 291249 w 1581150"/>
                <a:gd name="connsiteY1162" fmla="*/ 1437627 h 3181350"/>
                <a:gd name="connsiteX1163" fmla="*/ 288011 w 1581150"/>
                <a:gd name="connsiteY1163" fmla="*/ 1448009 h 3181350"/>
                <a:gd name="connsiteX1164" fmla="*/ 294012 w 1581150"/>
                <a:gd name="connsiteY1164" fmla="*/ 1456391 h 3181350"/>
                <a:gd name="connsiteX1165" fmla="*/ 270771 w 1581150"/>
                <a:gd name="connsiteY1165" fmla="*/ 1455057 h 3181350"/>
                <a:gd name="connsiteX1166" fmla="*/ 263246 w 1581150"/>
                <a:gd name="connsiteY1166" fmla="*/ 1457153 h 3181350"/>
                <a:gd name="connsiteX1167" fmla="*/ 279915 w 1581150"/>
                <a:gd name="connsiteY1167" fmla="*/ 1466964 h 3181350"/>
                <a:gd name="connsiteX1168" fmla="*/ 286106 w 1581150"/>
                <a:gd name="connsiteY1168" fmla="*/ 1461534 h 3181350"/>
                <a:gd name="connsiteX1169" fmla="*/ 304489 w 1581150"/>
                <a:gd name="connsiteY1169" fmla="*/ 1471536 h 3181350"/>
                <a:gd name="connsiteX1170" fmla="*/ 300489 w 1581150"/>
                <a:gd name="connsiteY1170" fmla="*/ 1474107 h 3181350"/>
                <a:gd name="connsiteX1171" fmla="*/ 289440 w 1581150"/>
                <a:gd name="connsiteY1171" fmla="*/ 1475822 h 3181350"/>
                <a:gd name="connsiteX1172" fmla="*/ 296774 w 1581150"/>
                <a:gd name="connsiteY1172" fmla="*/ 1475155 h 3181350"/>
                <a:gd name="connsiteX1173" fmla="*/ 286392 w 1581150"/>
                <a:gd name="connsiteY1173" fmla="*/ 1484585 h 3181350"/>
                <a:gd name="connsiteX1174" fmla="*/ 295250 w 1581150"/>
                <a:gd name="connsiteY1174" fmla="*/ 1485728 h 3181350"/>
                <a:gd name="connsiteX1175" fmla="*/ 296393 w 1581150"/>
                <a:gd name="connsiteY1175" fmla="*/ 1490490 h 3181350"/>
                <a:gd name="connsiteX1176" fmla="*/ 278676 w 1581150"/>
                <a:gd name="connsiteY1176" fmla="*/ 1488299 h 3181350"/>
                <a:gd name="connsiteX1177" fmla="*/ 278676 w 1581150"/>
                <a:gd name="connsiteY1177" fmla="*/ 1500587 h 3181350"/>
                <a:gd name="connsiteX1178" fmla="*/ 283153 w 1581150"/>
                <a:gd name="connsiteY1178" fmla="*/ 1495634 h 3181350"/>
                <a:gd name="connsiteX1179" fmla="*/ 285820 w 1581150"/>
                <a:gd name="connsiteY1179" fmla="*/ 1498682 h 3181350"/>
                <a:gd name="connsiteX1180" fmla="*/ 284677 w 1581150"/>
                <a:gd name="connsiteY1180" fmla="*/ 1509064 h 3181350"/>
                <a:gd name="connsiteX1181" fmla="*/ 290392 w 1581150"/>
                <a:gd name="connsiteY1181" fmla="*/ 1506683 h 3181350"/>
                <a:gd name="connsiteX1182" fmla="*/ 292011 w 1581150"/>
                <a:gd name="connsiteY1182" fmla="*/ 1502397 h 3181350"/>
                <a:gd name="connsiteX1183" fmla="*/ 292297 w 1581150"/>
                <a:gd name="connsiteY1183" fmla="*/ 1502587 h 3181350"/>
                <a:gd name="connsiteX1184" fmla="*/ 292297 w 1581150"/>
                <a:gd name="connsiteY1184" fmla="*/ 1500396 h 3181350"/>
                <a:gd name="connsiteX1185" fmla="*/ 292488 w 1581150"/>
                <a:gd name="connsiteY1185" fmla="*/ 1494015 h 3181350"/>
                <a:gd name="connsiteX1186" fmla="*/ 293059 w 1581150"/>
                <a:gd name="connsiteY1186" fmla="*/ 1493157 h 3181350"/>
                <a:gd name="connsiteX1187" fmla="*/ 292583 w 1581150"/>
                <a:gd name="connsiteY1187" fmla="*/ 1492967 h 3181350"/>
                <a:gd name="connsiteX1188" fmla="*/ 292583 w 1581150"/>
                <a:gd name="connsiteY1188" fmla="*/ 1491538 h 3181350"/>
                <a:gd name="connsiteX1189" fmla="*/ 299250 w 1581150"/>
                <a:gd name="connsiteY1189" fmla="*/ 1495443 h 3181350"/>
                <a:gd name="connsiteX1190" fmla="*/ 296393 w 1581150"/>
                <a:gd name="connsiteY1190" fmla="*/ 1502777 h 3181350"/>
                <a:gd name="connsiteX1191" fmla="*/ 313633 w 1581150"/>
                <a:gd name="connsiteY1191" fmla="*/ 1495634 h 3181350"/>
                <a:gd name="connsiteX1192" fmla="*/ 314395 w 1581150"/>
                <a:gd name="connsiteY1192" fmla="*/ 1497824 h 3181350"/>
                <a:gd name="connsiteX1193" fmla="*/ 313062 w 1581150"/>
                <a:gd name="connsiteY1193" fmla="*/ 1497729 h 3181350"/>
                <a:gd name="connsiteX1194" fmla="*/ 311061 w 1581150"/>
                <a:gd name="connsiteY1194" fmla="*/ 1500968 h 3181350"/>
                <a:gd name="connsiteX1195" fmla="*/ 307061 w 1581150"/>
                <a:gd name="connsiteY1195" fmla="*/ 1504016 h 3181350"/>
                <a:gd name="connsiteX1196" fmla="*/ 325063 w 1581150"/>
                <a:gd name="connsiteY1196" fmla="*/ 1513827 h 3181350"/>
                <a:gd name="connsiteX1197" fmla="*/ 324777 w 1581150"/>
                <a:gd name="connsiteY1197" fmla="*/ 1518494 h 3181350"/>
                <a:gd name="connsiteX1198" fmla="*/ 315919 w 1581150"/>
                <a:gd name="connsiteY1198" fmla="*/ 1517351 h 3181350"/>
                <a:gd name="connsiteX1199" fmla="*/ 316586 w 1581150"/>
                <a:gd name="connsiteY1199" fmla="*/ 1525161 h 3181350"/>
                <a:gd name="connsiteX1200" fmla="*/ 309728 w 1581150"/>
                <a:gd name="connsiteY1200" fmla="*/ 1522780 h 3181350"/>
                <a:gd name="connsiteX1201" fmla="*/ 293535 w 1581150"/>
                <a:gd name="connsiteY1201" fmla="*/ 1510016 h 3181350"/>
                <a:gd name="connsiteX1202" fmla="*/ 295345 w 1581150"/>
                <a:gd name="connsiteY1202" fmla="*/ 1522494 h 3181350"/>
                <a:gd name="connsiteX1203" fmla="*/ 291345 w 1581150"/>
                <a:gd name="connsiteY1203" fmla="*/ 1525066 h 3181350"/>
                <a:gd name="connsiteX1204" fmla="*/ 284677 w 1581150"/>
                <a:gd name="connsiteY1204" fmla="*/ 1521161 h 3181350"/>
                <a:gd name="connsiteX1205" fmla="*/ 261912 w 1581150"/>
                <a:gd name="connsiteY1205" fmla="*/ 1529066 h 3181350"/>
                <a:gd name="connsiteX1206" fmla="*/ 253816 w 1581150"/>
                <a:gd name="connsiteY1206" fmla="*/ 1520018 h 3181350"/>
                <a:gd name="connsiteX1207" fmla="*/ 274390 w 1581150"/>
                <a:gd name="connsiteY1207" fmla="*/ 1519923 h 3181350"/>
                <a:gd name="connsiteX1208" fmla="*/ 248958 w 1581150"/>
                <a:gd name="connsiteY1208" fmla="*/ 1514874 h 3181350"/>
                <a:gd name="connsiteX1209" fmla="*/ 243815 w 1581150"/>
                <a:gd name="connsiteY1209" fmla="*/ 1520399 h 3181350"/>
                <a:gd name="connsiteX1210" fmla="*/ 239910 w 1581150"/>
                <a:gd name="connsiteY1210" fmla="*/ 1519446 h 3181350"/>
                <a:gd name="connsiteX1211" fmla="*/ 235338 w 1581150"/>
                <a:gd name="connsiteY1211" fmla="*/ 1516017 h 3181350"/>
                <a:gd name="connsiteX1212" fmla="*/ 238100 w 1581150"/>
                <a:gd name="connsiteY1212" fmla="*/ 1512493 h 3181350"/>
                <a:gd name="connsiteX1213" fmla="*/ 243910 w 1581150"/>
                <a:gd name="connsiteY1213" fmla="*/ 1509921 h 3181350"/>
                <a:gd name="connsiteX1214" fmla="*/ 244863 w 1581150"/>
                <a:gd name="connsiteY1214" fmla="*/ 1509921 h 3181350"/>
                <a:gd name="connsiteX1215" fmla="*/ 244767 w 1581150"/>
                <a:gd name="connsiteY1215" fmla="*/ 1509636 h 3181350"/>
                <a:gd name="connsiteX1216" fmla="*/ 251530 w 1581150"/>
                <a:gd name="connsiteY1216" fmla="*/ 1505540 h 3181350"/>
                <a:gd name="connsiteX1217" fmla="*/ 260103 w 1581150"/>
                <a:gd name="connsiteY1217" fmla="*/ 1514112 h 3181350"/>
                <a:gd name="connsiteX1218" fmla="*/ 266961 w 1581150"/>
                <a:gd name="connsiteY1218" fmla="*/ 1511064 h 3181350"/>
                <a:gd name="connsiteX1219" fmla="*/ 278391 w 1581150"/>
                <a:gd name="connsiteY1219" fmla="*/ 1514112 h 3181350"/>
                <a:gd name="connsiteX1220" fmla="*/ 274962 w 1581150"/>
                <a:gd name="connsiteY1220" fmla="*/ 1510493 h 3181350"/>
                <a:gd name="connsiteX1221" fmla="*/ 275057 w 1581150"/>
                <a:gd name="connsiteY1221" fmla="*/ 1510398 h 3181350"/>
                <a:gd name="connsiteX1222" fmla="*/ 274771 w 1581150"/>
                <a:gd name="connsiteY1222" fmla="*/ 1510302 h 3181350"/>
                <a:gd name="connsiteX1223" fmla="*/ 267818 w 1581150"/>
                <a:gd name="connsiteY1223" fmla="*/ 1506587 h 3181350"/>
                <a:gd name="connsiteX1224" fmla="*/ 261627 w 1581150"/>
                <a:gd name="connsiteY1224" fmla="*/ 1497253 h 3181350"/>
                <a:gd name="connsiteX1225" fmla="*/ 264389 w 1581150"/>
                <a:gd name="connsiteY1225" fmla="*/ 1498491 h 3181350"/>
                <a:gd name="connsiteX1226" fmla="*/ 258864 w 1581150"/>
                <a:gd name="connsiteY1226" fmla="*/ 1491919 h 3181350"/>
                <a:gd name="connsiteX1227" fmla="*/ 256769 w 1581150"/>
                <a:gd name="connsiteY1227" fmla="*/ 1489061 h 3181350"/>
                <a:gd name="connsiteX1228" fmla="*/ 258007 w 1581150"/>
                <a:gd name="connsiteY1228" fmla="*/ 1487157 h 3181350"/>
                <a:gd name="connsiteX1229" fmla="*/ 264294 w 1581150"/>
                <a:gd name="connsiteY1229" fmla="*/ 1481251 h 3181350"/>
                <a:gd name="connsiteX1230" fmla="*/ 258769 w 1581150"/>
                <a:gd name="connsiteY1230" fmla="*/ 1482203 h 3181350"/>
                <a:gd name="connsiteX1231" fmla="*/ 259626 w 1581150"/>
                <a:gd name="connsiteY1231" fmla="*/ 1481061 h 3181350"/>
                <a:gd name="connsiteX1232" fmla="*/ 256769 w 1581150"/>
                <a:gd name="connsiteY1232" fmla="*/ 1479822 h 3181350"/>
                <a:gd name="connsiteX1233" fmla="*/ 259722 w 1581150"/>
                <a:gd name="connsiteY1233" fmla="*/ 1468392 h 3181350"/>
                <a:gd name="connsiteX1234" fmla="*/ 252387 w 1581150"/>
                <a:gd name="connsiteY1234" fmla="*/ 1467821 h 3181350"/>
                <a:gd name="connsiteX1235" fmla="*/ 249244 w 1581150"/>
                <a:gd name="connsiteY1235" fmla="*/ 1459724 h 3181350"/>
                <a:gd name="connsiteX1236" fmla="*/ 256483 w 1581150"/>
                <a:gd name="connsiteY1236" fmla="*/ 1461820 h 3181350"/>
                <a:gd name="connsiteX1237" fmla="*/ 249339 w 1581150"/>
                <a:gd name="connsiteY1237" fmla="*/ 1458105 h 3181350"/>
                <a:gd name="connsiteX1238" fmla="*/ 247530 w 1581150"/>
                <a:gd name="connsiteY1238" fmla="*/ 1457819 h 3181350"/>
                <a:gd name="connsiteX1239" fmla="*/ 248863 w 1581150"/>
                <a:gd name="connsiteY1239" fmla="*/ 1455152 h 3181350"/>
                <a:gd name="connsiteX1240" fmla="*/ 244196 w 1581150"/>
                <a:gd name="connsiteY1240" fmla="*/ 1453628 h 3181350"/>
                <a:gd name="connsiteX1241" fmla="*/ 244196 w 1581150"/>
                <a:gd name="connsiteY1241" fmla="*/ 1451533 h 3181350"/>
                <a:gd name="connsiteX1242" fmla="*/ 249339 w 1581150"/>
                <a:gd name="connsiteY1242" fmla="*/ 1452105 h 3181350"/>
                <a:gd name="connsiteX1243" fmla="*/ 244482 w 1581150"/>
                <a:gd name="connsiteY1243" fmla="*/ 1448485 h 3181350"/>
                <a:gd name="connsiteX1244" fmla="*/ 244482 w 1581150"/>
                <a:gd name="connsiteY1244" fmla="*/ 1448390 h 3181350"/>
                <a:gd name="connsiteX1245" fmla="*/ 244386 w 1581150"/>
                <a:gd name="connsiteY1245" fmla="*/ 1448390 h 3181350"/>
                <a:gd name="connsiteX1246" fmla="*/ 243720 w 1581150"/>
                <a:gd name="connsiteY1246" fmla="*/ 1440674 h 3181350"/>
                <a:gd name="connsiteX1247" fmla="*/ 236385 w 1581150"/>
                <a:gd name="connsiteY1247" fmla="*/ 1441341 h 3181350"/>
                <a:gd name="connsiteX1248" fmla="*/ 240386 w 1581150"/>
                <a:gd name="connsiteY1248" fmla="*/ 1449628 h 3181350"/>
                <a:gd name="connsiteX1249" fmla="*/ 234861 w 1581150"/>
                <a:gd name="connsiteY1249" fmla="*/ 1452390 h 3181350"/>
                <a:gd name="connsiteX1250" fmla="*/ 242481 w 1581150"/>
                <a:gd name="connsiteY1250" fmla="*/ 1455724 h 3181350"/>
                <a:gd name="connsiteX1251" fmla="*/ 242862 w 1581150"/>
                <a:gd name="connsiteY1251" fmla="*/ 1459058 h 3181350"/>
                <a:gd name="connsiteX1252" fmla="*/ 244482 w 1581150"/>
                <a:gd name="connsiteY1252" fmla="*/ 1459248 h 3181350"/>
                <a:gd name="connsiteX1253" fmla="*/ 248768 w 1581150"/>
                <a:gd name="connsiteY1253" fmla="*/ 1464487 h 3181350"/>
                <a:gd name="connsiteX1254" fmla="*/ 250006 w 1581150"/>
                <a:gd name="connsiteY1254" fmla="*/ 1472488 h 3181350"/>
                <a:gd name="connsiteX1255" fmla="*/ 246101 w 1581150"/>
                <a:gd name="connsiteY1255" fmla="*/ 1475155 h 3181350"/>
                <a:gd name="connsiteX1256" fmla="*/ 233528 w 1581150"/>
                <a:gd name="connsiteY1256" fmla="*/ 1474488 h 3181350"/>
                <a:gd name="connsiteX1257" fmla="*/ 228099 w 1581150"/>
                <a:gd name="connsiteY1257" fmla="*/ 1470869 h 3181350"/>
                <a:gd name="connsiteX1258" fmla="*/ 230766 w 1581150"/>
                <a:gd name="connsiteY1258" fmla="*/ 1478298 h 3181350"/>
                <a:gd name="connsiteX1259" fmla="*/ 232671 w 1581150"/>
                <a:gd name="connsiteY1259" fmla="*/ 1483156 h 3181350"/>
                <a:gd name="connsiteX1260" fmla="*/ 232575 w 1581150"/>
                <a:gd name="connsiteY1260" fmla="*/ 1483823 h 3181350"/>
                <a:gd name="connsiteX1261" fmla="*/ 224098 w 1581150"/>
                <a:gd name="connsiteY1261" fmla="*/ 1473822 h 3181350"/>
                <a:gd name="connsiteX1262" fmla="*/ 214764 w 1581150"/>
                <a:gd name="connsiteY1262" fmla="*/ 1474679 h 3181350"/>
                <a:gd name="connsiteX1263" fmla="*/ 213430 w 1581150"/>
                <a:gd name="connsiteY1263" fmla="*/ 1468297 h 3181350"/>
                <a:gd name="connsiteX1264" fmla="*/ 224479 w 1581150"/>
                <a:gd name="connsiteY1264" fmla="*/ 1469154 h 3181350"/>
                <a:gd name="connsiteX1265" fmla="*/ 212573 w 1581150"/>
                <a:gd name="connsiteY1265" fmla="*/ 1455724 h 3181350"/>
                <a:gd name="connsiteX1266" fmla="*/ 210192 w 1581150"/>
                <a:gd name="connsiteY1266" fmla="*/ 1463439 h 3181350"/>
                <a:gd name="connsiteX1267" fmla="*/ 201524 w 1581150"/>
                <a:gd name="connsiteY1267" fmla="*/ 1459248 h 3181350"/>
                <a:gd name="connsiteX1268" fmla="*/ 200286 w 1581150"/>
                <a:gd name="connsiteY1268" fmla="*/ 1459153 h 3181350"/>
                <a:gd name="connsiteX1269" fmla="*/ 196380 w 1581150"/>
                <a:gd name="connsiteY1269" fmla="*/ 1458105 h 3181350"/>
                <a:gd name="connsiteX1270" fmla="*/ 191618 w 1581150"/>
                <a:gd name="connsiteY1270" fmla="*/ 1452962 h 3181350"/>
                <a:gd name="connsiteX1271" fmla="*/ 193237 w 1581150"/>
                <a:gd name="connsiteY1271" fmla="*/ 1456391 h 3181350"/>
                <a:gd name="connsiteX1272" fmla="*/ 192380 w 1581150"/>
                <a:gd name="connsiteY1272" fmla="*/ 1455819 h 3181350"/>
                <a:gd name="connsiteX1273" fmla="*/ 193142 w 1581150"/>
                <a:gd name="connsiteY1273" fmla="*/ 1460868 h 3181350"/>
                <a:gd name="connsiteX1274" fmla="*/ 186760 w 1581150"/>
                <a:gd name="connsiteY1274" fmla="*/ 1461630 h 3181350"/>
                <a:gd name="connsiteX1275" fmla="*/ 183331 w 1581150"/>
                <a:gd name="connsiteY1275" fmla="*/ 1449533 h 3181350"/>
                <a:gd name="connsiteX1276" fmla="*/ 183141 w 1581150"/>
                <a:gd name="connsiteY1276" fmla="*/ 1448961 h 3181350"/>
                <a:gd name="connsiteX1277" fmla="*/ 182569 w 1581150"/>
                <a:gd name="connsiteY1277" fmla="*/ 1441056 h 3181350"/>
                <a:gd name="connsiteX1278" fmla="*/ 171901 w 1581150"/>
                <a:gd name="connsiteY1278" fmla="*/ 1439722 h 3181350"/>
                <a:gd name="connsiteX1279" fmla="*/ 164186 w 1581150"/>
                <a:gd name="connsiteY1279" fmla="*/ 1443341 h 3181350"/>
                <a:gd name="connsiteX1280" fmla="*/ 154756 w 1581150"/>
                <a:gd name="connsiteY1280" fmla="*/ 1459058 h 3181350"/>
                <a:gd name="connsiteX1281" fmla="*/ 169329 w 1581150"/>
                <a:gd name="connsiteY1281" fmla="*/ 1457819 h 3181350"/>
                <a:gd name="connsiteX1282" fmla="*/ 169044 w 1581150"/>
                <a:gd name="connsiteY1282" fmla="*/ 1447056 h 3181350"/>
                <a:gd name="connsiteX1283" fmla="*/ 175711 w 1581150"/>
                <a:gd name="connsiteY1283" fmla="*/ 1450961 h 3181350"/>
                <a:gd name="connsiteX1284" fmla="*/ 173520 w 1581150"/>
                <a:gd name="connsiteY1284" fmla="*/ 1451723 h 3181350"/>
                <a:gd name="connsiteX1285" fmla="*/ 172282 w 1581150"/>
                <a:gd name="connsiteY1285" fmla="*/ 1452771 h 3181350"/>
                <a:gd name="connsiteX1286" fmla="*/ 173139 w 1581150"/>
                <a:gd name="connsiteY1286" fmla="*/ 1453152 h 3181350"/>
                <a:gd name="connsiteX1287" fmla="*/ 168663 w 1581150"/>
                <a:gd name="connsiteY1287" fmla="*/ 1462391 h 3181350"/>
                <a:gd name="connsiteX1288" fmla="*/ 171330 w 1581150"/>
                <a:gd name="connsiteY1288" fmla="*/ 1468869 h 3181350"/>
                <a:gd name="connsiteX1289" fmla="*/ 164948 w 1581150"/>
                <a:gd name="connsiteY1289" fmla="*/ 1475727 h 3181350"/>
                <a:gd name="connsiteX1290" fmla="*/ 162281 w 1581150"/>
                <a:gd name="connsiteY1290" fmla="*/ 1469249 h 3181350"/>
                <a:gd name="connsiteX1291" fmla="*/ 150756 w 1581150"/>
                <a:gd name="connsiteY1291" fmla="*/ 1473917 h 3181350"/>
                <a:gd name="connsiteX1292" fmla="*/ 153613 w 1581150"/>
                <a:gd name="connsiteY1292" fmla="*/ 1478870 h 3181350"/>
                <a:gd name="connsiteX1293" fmla="*/ 158947 w 1581150"/>
                <a:gd name="connsiteY1293" fmla="*/ 1479536 h 3181350"/>
                <a:gd name="connsiteX1294" fmla="*/ 155423 w 1581150"/>
                <a:gd name="connsiteY1294" fmla="*/ 1491443 h 3181350"/>
                <a:gd name="connsiteX1295" fmla="*/ 161138 w 1581150"/>
                <a:gd name="connsiteY1295" fmla="*/ 1489061 h 3181350"/>
                <a:gd name="connsiteX1296" fmla="*/ 163995 w 1581150"/>
                <a:gd name="connsiteY1296" fmla="*/ 1481727 h 3181350"/>
                <a:gd name="connsiteX1297" fmla="*/ 173520 w 1581150"/>
                <a:gd name="connsiteY1297" fmla="*/ 1490586 h 3181350"/>
                <a:gd name="connsiteX1298" fmla="*/ 169044 w 1581150"/>
                <a:gd name="connsiteY1298" fmla="*/ 1483918 h 3181350"/>
                <a:gd name="connsiteX1299" fmla="*/ 176378 w 1581150"/>
                <a:gd name="connsiteY1299" fmla="*/ 1483251 h 3181350"/>
                <a:gd name="connsiteX1300" fmla="*/ 175902 w 1581150"/>
                <a:gd name="connsiteY1300" fmla="*/ 1473917 h 3181350"/>
                <a:gd name="connsiteX1301" fmla="*/ 178092 w 1581150"/>
                <a:gd name="connsiteY1301" fmla="*/ 1473536 h 3181350"/>
                <a:gd name="connsiteX1302" fmla="*/ 182760 w 1581150"/>
                <a:gd name="connsiteY1302" fmla="*/ 1484966 h 3181350"/>
                <a:gd name="connsiteX1303" fmla="*/ 190665 w 1581150"/>
                <a:gd name="connsiteY1303" fmla="*/ 1477632 h 3181350"/>
                <a:gd name="connsiteX1304" fmla="*/ 184760 w 1581150"/>
                <a:gd name="connsiteY1304" fmla="*/ 1473536 h 3181350"/>
                <a:gd name="connsiteX1305" fmla="*/ 184950 w 1581150"/>
                <a:gd name="connsiteY1305" fmla="*/ 1473440 h 3181350"/>
                <a:gd name="connsiteX1306" fmla="*/ 185617 w 1581150"/>
                <a:gd name="connsiteY1306" fmla="*/ 1468869 h 3181350"/>
                <a:gd name="connsiteX1307" fmla="*/ 189332 w 1581150"/>
                <a:gd name="connsiteY1307" fmla="*/ 1467821 h 3181350"/>
                <a:gd name="connsiteX1308" fmla="*/ 197428 w 1581150"/>
                <a:gd name="connsiteY1308" fmla="*/ 1469726 h 3181350"/>
                <a:gd name="connsiteX1309" fmla="*/ 198381 w 1581150"/>
                <a:gd name="connsiteY1309" fmla="*/ 1471916 h 3181350"/>
                <a:gd name="connsiteX1310" fmla="*/ 192761 w 1581150"/>
                <a:gd name="connsiteY1310" fmla="*/ 1473060 h 3181350"/>
                <a:gd name="connsiteX1311" fmla="*/ 194952 w 1581150"/>
                <a:gd name="connsiteY1311" fmla="*/ 1478965 h 3181350"/>
                <a:gd name="connsiteX1312" fmla="*/ 194856 w 1581150"/>
                <a:gd name="connsiteY1312" fmla="*/ 1479346 h 3181350"/>
                <a:gd name="connsiteX1313" fmla="*/ 195142 w 1581150"/>
                <a:gd name="connsiteY1313" fmla="*/ 1479346 h 3181350"/>
                <a:gd name="connsiteX1314" fmla="*/ 197238 w 1581150"/>
                <a:gd name="connsiteY1314" fmla="*/ 1483918 h 3181350"/>
                <a:gd name="connsiteX1315" fmla="*/ 194666 w 1581150"/>
                <a:gd name="connsiteY1315" fmla="*/ 1483727 h 3181350"/>
                <a:gd name="connsiteX1316" fmla="*/ 190284 w 1581150"/>
                <a:gd name="connsiteY1316" fmla="*/ 1482203 h 3181350"/>
                <a:gd name="connsiteX1317" fmla="*/ 191618 w 1581150"/>
                <a:gd name="connsiteY1317" fmla="*/ 1485728 h 3181350"/>
                <a:gd name="connsiteX1318" fmla="*/ 178854 w 1581150"/>
                <a:gd name="connsiteY1318" fmla="*/ 1491062 h 3181350"/>
                <a:gd name="connsiteX1319" fmla="*/ 185998 w 1581150"/>
                <a:gd name="connsiteY1319" fmla="*/ 1504206 h 3181350"/>
                <a:gd name="connsiteX1320" fmla="*/ 189427 w 1581150"/>
                <a:gd name="connsiteY1320" fmla="*/ 1503920 h 3181350"/>
                <a:gd name="connsiteX1321" fmla="*/ 202953 w 1581150"/>
                <a:gd name="connsiteY1321" fmla="*/ 1511445 h 3181350"/>
                <a:gd name="connsiteX1322" fmla="*/ 195809 w 1581150"/>
                <a:gd name="connsiteY1322" fmla="*/ 1509350 h 3181350"/>
                <a:gd name="connsiteX1323" fmla="*/ 194380 w 1581150"/>
                <a:gd name="connsiteY1323" fmla="*/ 1516398 h 3181350"/>
                <a:gd name="connsiteX1324" fmla="*/ 193523 w 1581150"/>
                <a:gd name="connsiteY1324" fmla="*/ 1515827 h 3181350"/>
                <a:gd name="connsiteX1325" fmla="*/ 172092 w 1581150"/>
                <a:gd name="connsiteY1325" fmla="*/ 1526971 h 3181350"/>
                <a:gd name="connsiteX1326" fmla="*/ 182664 w 1581150"/>
                <a:gd name="connsiteY1326" fmla="*/ 1516017 h 3181350"/>
                <a:gd name="connsiteX1327" fmla="*/ 187522 w 1581150"/>
                <a:gd name="connsiteY1327" fmla="*/ 1519732 h 3181350"/>
                <a:gd name="connsiteX1328" fmla="*/ 190761 w 1581150"/>
                <a:gd name="connsiteY1328" fmla="*/ 1509350 h 3181350"/>
                <a:gd name="connsiteX1329" fmla="*/ 183236 w 1581150"/>
                <a:gd name="connsiteY1329" fmla="*/ 1511445 h 3181350"/>
                <a:gd name="connsiteX1330" fmla="*/ 176759 w 1581150"/>
                <a:gd name="connsiteY1330" fmla="*/ 1493729 h 3181350"/>
                <a:gd name="connsiteX1331" fmla="*/ 172377 w 1581150"/>
                <a:gd name="connsiteY1331" fmla="*/ 1499348 h 3181350"/>
                <a:gd name="connsiteX1332" fmla="*/ 174663 w 1581150"/>
                <a:gd name="connsiteY1332" fmla="*/ 1508873 h 3181350"/>
                <a:gd name="connsiteX1333" fmla="*/ 181712 w 1581150"/>
                <a:gd name="connsiteY1333" fmla="*/ 1509731 h 3181350"/>
                <a:gd name="connsiteX1334" fmla="*/ 176664 w 1581150"/>
                <a:gd name="connsiteY1334" fmla="*/ 1519827 h 3181350"/>
                <a:gd name="connsiteX1335" fmla="*/ 169139 w 1581150"/>
                <a:gd name="connsiteY1335" fmla="*/ 1522018 h 3181350"/>
                <a:gd name="connsiteX1336" fmla="*/ 171520 w 1581150"/>
                <a:gd name="connsiteY1336" fmla="*/ 1517732 h 3181350"/>
                <a:gd name="connsiteX1337" fmla="*/ 165996 w 1581150"/>
                <a:gd name="connsiteY1337" fmla="*/ 1518589 h 3181350"/>
                <a:gd name="connsiteX1338" fmla="*/ 164853 w 1581150"/>
                <a:gd name="connsiteY1338" fmla="*/ 1513827 h 3181350"/>
                <a:gd name="connsiteX1339" fmla="*/ 166662 w 1581150"/>
                <a:gd name="connsiteY1339" fmla="*/ 1526399 h 3181350"/>
                <a:gd name="connsiteX1340" fmla="*/ 162281 w 1581150"/>
                <a:gd name="connsiteY1340" fmla="*/ 1532019 h 3181350"/>
                <a:gd name="connsiteX1341" fmla="*/ 147612 w 1581150"/>
                <a:gd name="connsiteY1341" fmla="*/ 1520970 h 3181350"/>
                <a:gd name="connsiteX1342" fmla="*/ 141231 w 1581150"/>
                <a:gd name="connsiteY1342" fmla="*/ 1527923 h 3181350"/>
                <a:gd name="connsiteX1343" fmla="*/ 152565 w 1581150"/>
                <a:gd name="connsiteY1343" fmla="*/ 1549355 h 3181350"/>
                <a:gd name="connsiteX1344" fmla="*/ 160566 w 1581150"/>
                <a:gd name="connsiteY1344" fmla="*/ 1544211 h 3181350"/>
                <a:gd name="connsiteX1345" fmla="*/ 182950 w 1581150"/>
                <a:gd name="connsiteY1345" fmla="*/ 1563928 h 3181350"/>
                <a:gd name="connsiteX1346" fmla="*/ 174378 w 1581150"/>
                <a:gd name="connsiteY1346" fmla="*/ 1573644 h 3181350"/>
                <a:gd name="connsiteX1347" fmla="*/ 173044 w 1581150"/>
                <a:gd name="connsiteY1347" fmla="*/ 1570405 h 3181350"/>
                <a:gd name="connsiteX1348" fmla="*/ 175711 w 1581150"/>
                <a:gd name="connsiteY1348" fmla="*/ 1564595 h 3181350"/>
                <a:gd name="connsiteX1349" fmla="*/ 170377 w 1581150"/>
                <a:gd name="connsiteY1349" fmla="*/ 1563928 h 3181350"/>
                <a:gd name="connsiteX1350" fmla="*/ 166472 w 1581150"/>
                <a:gd name="connsiteY1350" fmla="*/ 1566500 h 3181350"/>
                <a:gd name="connsiteX1351" fmla="*/ 169329 w 1581150"/>
                <a:gd name="connsiteY1351" fmla="*/ 1571453 h 3181350"/>
                <a:gd name="connsiteX1352" fmla="*/ 156280 w 1581150"/>
                <a:gd name="connsiteY1352" fmla="*/ 1574406 h 3181350"/>
                <a:gd name="connsiteX1353" fmla="*/ 158947 w 1581150"/>
                <a:gd name="connsiteY1353" fmla="*/ 1580882 h 3181350"/>
                <a:gd name="connsiteX1354" fmla="*/ 148565 w 1581150"/>
                <a:gd name="connsiteY1354" fmla="*/ 1578025 h 3181350"/>
                <a:gd name="connsiteX1355" fmla="*/ 150946 w 1581150"/>
                <a:gd name="connsiteY1355" fmla="*/ 1586026 h 3181350"/>
                <a:gd name="connsiteX1356" fmla="*/ 165329 w 1581150"/>
                <a:gd name="connsiteY1356" fmla="*/ 1586312 h 3181350"/>
                <a:gd name="connsiteX1357" fmla="*/ 168186 w 1581150"/>
                <a:gd name="connsiteY1357" fmla="*/ 1591265 h 3181350"/>
                <a:gd name="connsiteX1358" fmla="*/ 174282 w 1581150"/>
                <a:gd name="connsiteY1358" fmla="*/ 1586978 h 3181350"/>
                <a:gd name="connsiteX1359" fmla="*/ 181140 w 1581150"/>
                <a:gd name="connsiteY1359" fmla="*/ 1589360 h 3181350"/>
                <a:gd name="connsiteX1360" fmla="*/ 187427 w 1581150"/>
                <a:gd name="connsiteY1360" fmla="*/ 1595170 h 3181350"/>
                <a:gd name="connsiteX1361" fmla="*/ 185998 w 1581150"/>
                <a:gd name="connsiteY1361" fmla="*/ 1605266 h 3181350"/>
                <a:gd name="connsiteX1362" fmla="*/ 178378 w 1581150"/>
                <a:gd name="connsiteY1362" fmla="*/ 1593265 h 3181350"/>
                <a:gd name="connsiteX1363" fmla="*/ 181807 w 1581150"/>
                <a:gd name="connsiteY1363" fmla="*/ 1604600 h 3181350"/>
                <a:gd name="connsiteX1364" fmla="*/ 175044 w 1581150"/>
                <a:gd name="connsiteY1364" fmla="*/ 1605933 h 3181350"/>
                <a:gd name="connsiteX1365" fmla="*/ 179235 w 1581150"/>
                <a:gd name="connsiteY1365" fmla="*/ 1601837 h 3181350"/>
                <a:gd name="connsiteX1366" fmla="*/ 168091 w 1581150"/>
                <a:gd name="connsiteY1366" fmla="*/ 1591169 h 3181350"/>
                <a:gd name="connsiteX1367" fmla="*/ 160757 w 1581150"/>
                <a:gd name="connsiteY1367" fmla="*/ 1591836 h 3181350"/>
                <a:gd name="connsiteX1368" fmla="*/ 159423 w 1581150"/>
                <a:gd name="connsiteY1368" fmla="*/ 1600885 h 3181350"/>
                <a:gd name="connsiteX1369" fmla="*/ 166758 w 1581150"/>
                <a:gd name="connsiteY1369" fmla="*/ 1600218 h 3181350"/>
                <a:gd name="connsiteX1370" fmla="*/ 168091 w 1581150"/>
                <a:gd name="connsiteY1370" fmla="*/ 1615839 h 3181350"/>
                <a:gd name="connsiteX1371" fmla="*/ 164948 w 1581150"/>
                <a:gd name="connsiteY1371" fmla="*/ 1612315 h 3181350"/>
                <a:gd name="connsiteX1372" fmla="*/ 167329 w 1581150"/>
                <a:gd name="connsiteY1372" fmla="*/ 1608029 h 3181350"/>
                <a:gd name="connsiteX1373" fmla="*/ 154280 w 1581150"/>
                <a:gd name="connsiteY1373" fmla="*/ 1611077 h 3181350"/>
                <a:gd name="connsiteX1374" fmla="*/ 156661 w 1581150"/>
                <a:gd name="connsiteY1374" fmla="*/ 1606695 h 3181350"/>
                <a:gd name="connsiteX1375" fmla="*/ 150946 w 1581150"/>
                <a:gd name="connsiteY1375" fmla="*/ 1609077 h 3181350"/>
                <a:gd name="connsiteX1376" fmla="*/ 151327 w 1581150"/>
                <a:gd name="connsiteY1376" fmla="*/ 1632127 h 3181350"/>
                <a:gd name="connsiteX1377" fmla="*/ 140278 w 1581150"/>
                <a:gd name="connsiteY1377" fmla="*/ 1633841 h 3181350"/>
                <a:gd name="connsiteX1378" fmla="*/ 140278 w 1581150"/>
                <a:gd name="connsiteY1378" fmla="*/ 1646129 h 3181350"/>
                <a:gd name="connsiteX1379" fmla="*/ 163995 w 1581150"/>
                <a:gd name="connsiteY1379" fmla="*/ 1656797 h 3181350"/>
                <a:gd name="connsiteX1380" fmla="*/ 164948 w 1581150"/>
                <a:gd name="connsiteY1380" fmla="*/ 1663083 h 3181350"/>
                <a:gd name="connsiteX1381" fmla="*/ 166472 w 1581150"/>
                <a:gd name="connsiteY1381" fmla="*/ 1652511 h 3181350"/>
                <a:gd name="connsiteX1382" fmla="*/ 152280 w 1581150"/>
                <a:gd name="connsiteY1382" fmla="*/ 1650796 h 3181350"/>
                <a:gd name="connsiteX1383" fmla="*/ 147993 w 1581150"/>
                <a:gd name="connsiteY1383" fmla="*/ 1642605 h 3181350"/>
                <a:gd name="connsiteX1384" fmla="*/ 161519 w 1581150"/>
                <a:gd name="connsiteY1384" fmla="*/ 1636604 h 3181350"/>
                <a:gd name="connsiteX1385" fmla="*/ 167996 w 1581150"/>
                <a:gd name="connsiteY1385" fmla="*/ 1642033 h 3181350"/>
                <a:gd name="connsiteX1386" fmla="*/ 167805 w 1581150"/>
                <a:gd name="connsiteY1386" fmla="*/ 1643557 h 3181350"/>
                <a:gd name="connsiteX1387" fmla="*/ 156661 w 1581150"/>
                <a:gd name="connsiteY1387" fmla="*/ 1620602 h 3181350"/>
                <a:gd name="connsiteX1388" fmla="*/ 164186 w 1581150"/>
                <a:gd name="connsiteY1388" fmla="*/ 1618506 h 3181350"/>
                <a:gd name="connsiteX1389" fmla="*/ 174187 w 1581150"/>
                <a:gd name="connsiteY1389" fmla="*/ 1624316 h 3181350"/>
                <a:gd name="connsiteX1390" fmla="*/ 178092 w 1581150"/>
                <a:gd name="connsiteY1390" fmla="*/ 1609457 h 3181350"/>
                <a:gd name="connsiteX1391" fmla="*/ 182950 w 1581150"/>
                <a:gd name="connsiteY1391" fmla="*/ 1608981 h 3181350"/>
                <a:gd name="connsiteX1392" fmla="*/ 179807 w 1581150"/>
                <a:gd name="connsiteY1392" fmla="*/ 1623364 h 3181350"/>
                <a:gd name="connsiteX1393" fmla="*/ 184760 w 1581150"/>
                <a:gd name="connsiteY1393" fmla="*/ 1626793 h 3181350"/>
                <a:gd name="connsiteX1394" fmla="*/ 174854 w 1581150"/>
                <a:gd name="connsiteY1394" fmla="*/ 1644414 h 3181350"/>
                <a:gd name="connsiteX1395" fmla="*/ 182569 w 1581150"/>
                <a:gd name="connsiteY1395" fmla="*/ 1641557 h 3181350"/>
                <a:gd name="connsiteX1396" fmla="*/ 183331 w 1581150"/>
                <a:gd name="connsiteY1396" fmla="*/ 1648891 h 3181350"/>
                <a:gd name="connsiteX1397" fmla="*/ 200667 w 1581150"/>
                <a:gd name="connsiteY1397" fmla="*/ 1639176 h 3181350"/>
                <a:gd name="connsiteX1398" fmla="*/ 202286 w 1581150"/>
                <a:gd name="connsiteY1398" fmla="*/ 1642509 h 3181350"/>
                <a:gd name="connsiteX1399" fmla="*/ 200000 w 1581150"/>
                <a:gd name="connsiteY1399" fmla="*/ 1648605 h 3181350"/>
                <a:gd name="connsiteX1400" fmla="*/ 209049 w 1581150"/>
                <a:gd name="connsiteY1400" fmla="*/ 1650891 h 3181350"/>
                <a:gd name="connsiteX1401" fmla="*/ 202000 w 1581150"/>
                <a:gd name="connsiteY1401" fmla="*/ 1670894 h 3181350"/>
                <a:gd name="connsiteX1402" fmla="*/ 193142 w 1581150"/>
                <a:gd name="connsiteY1402" fmla="*/ 1667084 h 3181350"/>
                <a:gd name="connsiteX1403" fmla="*/ 209049 w 1581150"/>
                <a:gd name="connsiteY1403" fmla="*/ 1676132 h 3181350"/>
                <a:gd name="connsiteX1404" fmla="*/ 213335 w 1581150"/>
                <a:gd name="connsiteY1404" fmla="*/ 1668608 h 3181350"/>
                <a:gd name="connsiteX1405" fmla="*/ 219907 w 1581150"/>
                <a:gd name="connsiteY1405" fmla="*/ 1678609 h 3181350"/>
                <a:gd name="connsiteX1406" fmla="*/ 227527 w 1581150"/>
                <a:gd name="connsiteY1406" fmla="*/ 1675942 h 3181350"/>
                <a:gd name="connsiteX1407" fmla="*/ 224955 w 1581150"/>
                <a:gd name="connsiteY1407" fmla="*/ 1671751 h 3181350"/>
                <a:gd name="connsiteX1408" fmla="*/ 229623 w 1581150"/>
                <a:gd name="connsiteY1408" fmla="*/ 1675752 h 3181350"/>
                <a:gd name="connsiteX1409" fmla="*/ 229337 w 1581150"/>
                <a:gd name="connsiteY1409" fmla="*/ 1676132 h 3181350"/>
                <a:gd name="connsiteX1410" fmla="*/ 234671 w 1581150"/>
                <a:gd name="connsiteY1410" fmla="*/ 1678419 h 3181350"/>
                <a:gd name="connsiteX1411" fmla="*/ 236004 w 1581150"/>
                <a:gd name="connsiteY1411" fmla="*/ 1682990 h 3181350"/>
                <a:gd name="connsiteX1412" fmla="*/ 239910 w 1581150"/>
                <a:gd name="connsiteY1412" fmla="*/ 1677752 h 3181350"/>
                <a:gd name="connsiteX1413" fmla="*/ 242196 w 1581150"/>
                <a:gd name="connsiteY1413" fmla="*/ 1677085 h 3181350"/>
                <a:gd name="connsiteX1414" fmla="*/ 247339 w 1581150"/>
                <a:gd name="connsiteY1414" fmla="*/ 1682228 h 3181350"/>
                <a:gd name="connsiteX1415" fmla="*/ 241434 w 1581150"/>
                <a:gd name="connsiteY1415" fmla="*/ 1686515 h 3181350"/>
                <a:gd name="connsiteX1416" fmla="*/ 242958 w 1581150"/>
                <a:gd name="connsiteY1416" fmla="*/ 1691373 h 3181350"/>
                <a:gd name="connsiteX1417" fmla="*/ 261722 w 1581150"/>
                <a:gd name="connsiteY1417" fmla="*/ 1686419 h 3181350"/>
                <a:gd name="connsiteX1418" fmla="*/ 263246 w 1581150"/>
                <a:gd name="connsiteY1418" fmla="*/ 1691277 h 3181350"/>
                <a:gd name="connsiteX1419" fmla="*/ 255531 w 1581150"/>
                <a:gd name="connsiteY1419" fmla="*/ 1695373 h 3181350"/>
                <a:gd name="connsiteX1420" fmla="*/ 261817 w 1581150"/>
                <a:gd name="connsiteY1420" fmla="*/ 1702898 h 3181350"/>
                <a:gd name="connsiteX1421" fmla="*/ 256674 w 1581150"/>
                <a:gd name="connsiteY1421" fmla="*/ 1702517 h 3181350"/>
                <a:gd name="connsiteX1422" fmla="*/ 266008 w 1581150"/>
                <a:gd name="connsiteY1422" fmla="*/ 1709375 h 3181350"/>
                <a:gd name="connsiteX1423" fmla="*/ 268675 w 1581150"/>
                <a:gd name="connsiteY1423" fmla="*/ 1723757 h 3181350"/>
                <a:gd name="connsiteX1424" fmla="*/ 264294 w 1581150"/>
                <a:gd name="connsiteY1424" fmla="*/ 1724996 h 3181350"/>
                <a:gd name="connsiteX1425" fmla="*/ 271152 w 1581150"/>
                <a:gd name="connsiteY1425" fmla="*/ 1739760 h 3181350"/>
                <a:gd name="connsiteX1426" fmla="*/ 269628 w 1581150"/>
                <a:gd name="connsiteY1426" fmla="*/ 1747380 h 3181350"/>
                <a:gd name="connsiteX1427" fmla="*/ 264579 w 1581150"/>
                <a:gd name="connsiteY1427" fmla="*/ 1747475 h 3181350"/>
                <a:gd name="connsiteX1428" fmla="*/ 264675 w 1581150"/>
                <a:gd name="connsiteY1428" fmla="*/ 1734330 h 3181350"/>
                <a:gd name="connsiteX1429" fmla="*/ 260769 w 1581150"/>
                <a:gd name="connsiteY1429" fmla="*/ 1733187 h 3181350"/>
                <a:gd name="connsiteX1430" fmla="*/ 236671 w 1581150"/>
                <a:gd name="connsiteY1430" fmla="*/ 1719376 h 3181350"/>
                <a:gd name="connsiteX1431" fmla="*/ 240576 w 1581150"/>
                <a:gd name="connsiteY1431" fmla="*/ 1714423 h 3181350"/>
                <a:gd name="connsiteX1432" fmla="*/ 237528 w 1581150"/>
                <a:gd name="connsiteY1432" fmla="*/ 1712613 h 3181350"/>
                <a:gd name="connsiteX1433" fmla="*/ 237052 w 1581150"/>
                <a:gd name="connsiteY1433" fmla="*/ 1706517 h 3181350"/>
                <a:gd name="connsiteX1434" fmla="*/ 246577 w 1581150"/>
                <a:gd name="connsiteY1434" fmla="*/ 1710518 h 3181350"/>
                <a:gd name="connsiteX1435" fmla="*/ 254483 w 1581150"/>
                <a:gd name="connsiteY1435" fmla="*/ 1705374 h 3181350"/>
                <a:gd name="connsiteX1436" fmla="*/ 240957 w 1581150"/>
                <a:gd name="connsiteY1436" fmla="*/ 1699088 h 3181350"/>
                <a:gd name="connsiteX1437" fmla="*/ 235242 w 1581150"/>
                <a:gd name="connsiteY1437" fmla="*/ 1701469 h 3181350"/>
                <a:gd name="connsiteX1438" fmla="*/ 234671 w 1581150"/>
                <a:gd name="connsiteY1438" fmla="*/ 1705279 h 3181350"/>
                <a:gd name="connsiteX1439" fmla="*/ 232766 w 1581150"/>
                <a:gd name="connsiteY1439" fmla="*/ 1704898 h 3181350"/>
                <a:gd name="connsiteX1440" fmla="*/ 234766 w 1581150"/>
                <a:gd name="connsiteY1440" fmla="*/ 1712327 h 3181350"/>
                <a:gd name="connsiteX1441" fmla="*/ 230289 w 1581150"/>
                <a:gd name="connsiteY1441" fmla="*/ 1714328 h 3181350"/>
                <a:gd name="connsiteX1442" fmla="*/ 230289 w 1581150"/>
                <a:gd name="connsiteY1442" fmla="*/ 1714232 h 3181350"/>
                <a:gd name="connsiteX1443" fmla="*/ 229337 w 1581150"/>
                <a:gd name="connsiteY1443" fmla="*/ 1714137 h 3181350"/>
                <a:gd name="connsiteX1444" fmla="*/ 231051 w 1581150"/>
                <a:gd name="connsiteY1444" fmla="*/ 1705660 h 3181350"/>
                <a:gd name="connsiteX1445" fmla="*/ 226003 w 1581150"/>
                <a:gd name="connsiteY1445" fmla="*/ 1714899 h 3181350"/>
                <a:gd name="connsiteX1446" fmla="*/ 225336 w 1581150"/>
                <a:gd name="connsiteY1446" fmla="*/ 1715661 h 3181350"/>
                <a:gd name="connsiteX1447" fmla="*/ 219812 w 1581150"/>
                <a:gd name="connsiteY1447" fmla="*/ 1717852 h 3181350"/>
                <a:gd name="connsiteX1448" fmla="*/ 218002 w 1581150"/>
                <a:gd name="connsiteY1448" fmla="*/ 1714804 h 3181350"/>
                <a:gd name="connsiteX1449" fmla="*/ 219431 w 1581150"/>
                <a:gd name="connsiteY1449" fmla="*/ 1711947 h 3181350"/>
                <a:gd name="connsiteX1450" fmla="*/ 217621 w 1581150"/>
                <a:gd name="connsiteY1450" fmla="*/ 1712137 h 3181350"/>
                <a:gd name="connsiteX1451" fmla="*/ 217621 w 1581150"/>
                <a:gd name="connsiteY1451" fmla="*/ 1711756 h 3181350"/>
                <a:gd name="connsiteX1452" fmla="*/ 224765 w 1581150"/>
                <a:gd name="connsiteY1452" fmla="*/ 1715471 h 3181350"/>
                <a:gd name="connsiteX1453" fmla="*/ 221812 w 1581150"/>
                <a:gd name="connsiteY1453" fmla="*/ 1705755 h 3181350"/>
                <a:gd name="connsiteX1454" fmla="*/ 219621 w 1581150"/>
                <a:gd name="connsiteY1454" fmla="*/ 1710327 h 3181350"/>
                <a:gd name="connsiteX1455" fmla="*/ 216383 w 1581150"/>
                <a:gd name="connsiteY1455" fmla="*/ 1698421 h 3181350"/>
                <a:gd name="connsiteX1456" fmla="*/ 225622 w 1581150"/>
                <a:gd name="connsiteY1456" fmla="*/ 1694230 h 3181350"/>
                <a:gd name="connsiteX1457" fmla="*/ 214859 w 1581150"/>
                <a:gd name="connsiteY1457" fmla="*/ 1695754 h 3181350"/>
                <a:gd name="connsiteX1458" fmla="*/ 205905 w 1581150"/>
                <a:gd name="connsiteY1458" fmla="*/ 1695087 h 3181350"/>
                <a:gd name="connsiteX1459" fmla="*/ 213525 w 1581150"/>
                <a:gd name="connsiteY1459" fmla="*/ 1692515 h 3181350"/>
                <a:gd name="connsiteX1460" fmla="*/ 206286 w 1581150"/>
                <a:gd name="connsiteY1460" fmla="*/ 1690420 h 3181350"/>
                <a:gd name="connsiteX1461" fmla="*/ 202381 w 1581150"/>
                <a:gd name="connsiteY1461" fmla="*/ 1693277 h 3181350"/>
                <a:gd name="connsiteX1462" fmla="*/ 198762 w 1581150"/>
                <a:gd name="connsiteY1462" fmla="*/ 1691468 h 3181350"/>
                <a:gd name="connsiteX1463" fmla="*/ 197809 w 1581150"/>
                <a:gd name="connsiteY1463" fmla="*/ 1704041 h 3181350"/>
                <a:gd name="connsiteX1464" fmla="*/ 199619 w 1581150"/>
                <a:gd name="connsiteY1464" fmla="*/ 1705089 h 3181350"/>
                <a:gd name="connsiteX1465" fmla="*/ 196285 w 1581150"/>
                <a:gd name="connsiteY1465" fmla="*/ 1709184 h 3181350"/>
                <a:gd name="connsiteX1466" fmla="*/ 175711 w 1581150"/>
                <a:gd name="connsiteY1466" fmla="*/ 1702040 h 3181350"/>
                <a:gd name="connsiteX1467" fmla="*/ 165996 w 1581150"/>
                <a:gd name="connsiteY1467" fmla="*/ 1706994 h 3181350"/>
                <a:gd name="connsiteX1468" fmla="*/ 161519 w 1581150"/>
                <a:gd name="connsiteY1468" fmla="*/ 1700326 h 3181350"/>
                <a:gd name="connsiteX1469" fmla="*/ 168853 w 1581150"/>
                <a:gd name="connsiteY1469" fmla="*/ 1699659 h 3181350"/>
                <a:gd name="connsiteX1470" fmla="*/ 169234 w 1581150"/>
                <a:gd name="connsiteY1470" fmla="*/ 1684324 h 3181350"/>
                <a:gd name="connsiteX1471" fmla="*/ 162186 w 1581150"/>
                <a:gd name="connsiteY1471" fmla="*/ 1683467 h 3181350"/>
                <a:gd name="connsiteX1472" fmla="*/ 171425 w 1581150"/>
                <a:gd name="connsiteY1472" fmla="*/ 1681562 h 3181350"/>
                <a:gd name="connsiteX1473" fmla="*/ 172949 w 1581150"/>
                <a:gd name="connsiteY1473" fmla="*/ 1679752 h 3181350"/>
                <a:gd name="connsiteX1474" fmla="*/ 169710 w 1581150"/>
                <a:gd name="connsiteY1474" fmla="*/ 1684800 h 3181350"/>
                <a:gd name="connsiteX1475" fmla="*/ 176568 w 1581150"/>
                <a:gd name="connsiteY1475" fmla="*/ 1691563 h 3181350"/>
                <a:gd name="connsiteX1476" fmla="*/ 187617 w 1581150"/>
                <a:gd name="connsiteY1476" fmla="*/ 1692325 h 3181350"/>
                <a:gd name="connsiteX1477" fmla="*/ 190761 w 1581150"/>
                <a:gd name="connsiteY1477" fmla="*/ 1700421 h 3181350"/>
                <a:gd name="connsiteX1478" fmla="*/ 191427 w 1581150"/>
                <a:gd name="connsiteY1478" fmla="*/ 1690991 h 3181350"/>
                <a:gd name="connsiteX1479" fmla="*/ 193237 w 1581150"/>
                <a:gd name="connsiteY1479" fmla="*/ 1691087 h 3181350"/>
                <a:gd name="connsiteX1480" fmla="*/ 181426 w 1581150"/>
                <a:gd name="connsiteY1480" fmla="*/ 1676037 h 3181350"/>
                <a:gd name="connsiteX1481" fmla="*/ 173044 w 1581150"/>
                <a:gd name="connsiteY1481" fmla="*/ 1679466 h 3181350"/>
                <a:gd name="connsiteX1482" fmla="*/ 162281 w 1581150"/>
                <a:gd name="connsiteY1482" fmla="*/ 1669560 h 3181350"/>
                <a:gd name="connsiteX1483" fmla="*/ 146565 w 1581150"/>
                <a:gd name="connsiteY1483" fmla="*/ 1678419 h 3181350"/>
                <a:gd name="connsiteX1484" fmla="*/ 147041 w 1581150"/>
                <a:gd name="connsiteY1484" fmla="*/ 1687658 h 3181350"/>
                <a:gd name="connsiteX1485" fmla="*/ 156090 w 1581150"/>
                <a:gd name="connsiteY1485" fmla="*/ 1687277 h 3181350"/>
                <a:gd name="connsiteX1486" fmla="*/ 158757 w 1581150"/>
                <a:gd name="connsiteY1486" fmla="*/ 1693754 h 3181350"/>
                <a:gd name="connsiteX1487" fmla="*/ 148184 w 1581150"/>
                <a:gd name="connsiteY1487" fmla="*/ 1692420 h 3181350"/>
                <a:gd name="connsiteX1488" fmla="*/ 161043 w 1581150"/>
                <a:gd name="connsiteY1488" fmla="*/ 1703279 h 3181350"/>
                <a:gd name="connsiteX1489" fmla="*/ 156375 w 1581150"/>
                <a:gd name="connsiteY1489" fmla="*/ 1710423 h 3181350"/>
                <a:gd name="connsiteX1490" fmla="*/ 165900 w 1581150"/>
                <a:gd name="connsiteY1490" fmla="*/ 1719281 h 3181350"/>
                <a:gd name="connsiteX1491" fmla="*/ 175425 w 1581150"/>
                <a:gd name="connsiteY1491" fmla="*/ 1715852 h 3181350"/>
                <a:gd name="connsiteX1492" fmla="*/ 168567 w 1581150"/>
                <a:gd name="connsiteY1492" fmla="*/ 1713470 h 3181350"/>
                <a:gd name="connsiteX1493" fmla="*/ 175140 w 1581150"/>
                <a:gd name="connsiteY1493" fmla="*/ 1705089 h 3181350"/>
                <a:gd name="connsiteX1494" fmla="*/ 182379 w 1581150"/>
                <a:gd name="connsiteY1494" fmla="*/ 1716614 h 3181350"/>
                <a:gd name="connsiteX1495" fmla="*/ 181902 w 1581150"/>
                <a:gd name="connsiteY1495" fmla="*/ 1717185 h 3181350"/>
                <a:gd name="connsiteX1496" fmla="*/ 182855 w 1581150"/>
                <a:gd name="connsiteY1496" fmla="*/ 1717566 h 3181350"/>
                <a:gd name="connsiteX1497" fmla="*/ 184379 w 1581150"/>
                <a:gd name="connsiteY1497" fmla="*/ 1722424 h 3181350"/>
                <a:gd name="connsiteX1498" fmla="*/ 182855 w 1581150"/>
                <a:gd name="connsiteY1498" fmla="*/ 1724519 h 3181350"/>
                <a:gd name="connsiteX1499" fmla="*/ 172758 w 1581150"/>
                <a:gd name="connsiteY1499" fmla="*/ 1721662 h 3181350"/>
                <a:gd name="connsiteX1500" fmla="*/ 161519 w 1581150"/>
                <a:gd name="connsiteY1500" fmla="*/ 1724901 h 3181350"/>
                <a:gd name="connsiteX1501" fmla="*/ 162186 w 1581150"/>
                <a:gd name="connsiteY1501" fmla="*/ 1732711 h 3181350"/>
                <a:gd name="connsiteX1502" fmla="*/ 169044 w 1581150"/>
                <a:gd name="connsiteY1502" fmla="*/ 1735092 h 3181350"/>
                <a:gd name="connsiteX1503" fmla="*/ 169329 w 1581150"/>
                <a:gd name="connsiteY1503" fmla="*/ 1758143 h 3181350"/>
                <a:gd name="connsiteX1504" fmla="*/ 151708 w 1581150"/>
                <a:gd name="connsiteY1504" fmla="*/ 1768335 h 3181350"/>
                <a:gd name="connsiteX1505" fmla="*/ 154375 w 1581150"/>
                <a:gd name="connsiteY1505" fmla="*/ 1762524 h 3181350"/>
                <a:gd name="connsiteX1506" fmla="*/ 146469 w 1581150"/>
                <a:gd name="connsiteY1506" fmla="*/ 1767668 h 3181350"/>
                <a:gd name="connsiteX1507" fmla="*/ 138659 w 1581150"/>
                <a:gd name="connsiteY1507" fmla="*/ 1759000 h 3181350"/>
                <a:gd name="connsiteX1508" fmla="*/ 142278 w 1581150"/>
                <a:gd name="connsiteY1508" fmla="*/ 1771764 h 3181350"/>
                <a:gd name="connsiteX1509" fmla="*/ 123990 w 1581150"/>
                <a:gd name="connsiteY1509" fmla="*/ 1786432 h 3181350"/>
                <a:gd name="connsiteX1510" fmla="*/ 145422 w 1581150"/>
                <a:gd name="connsiteY1510" fmla="*/ 1787575 h 3181350"/>
                <a:gd name="connsiteX1511" fmla="*/ 148089 w 1581150"/>
                <a:gd name="connsiteY1511" fmla="*/ 1781765 h 3181350"/>
                <a:gd name="connsiteX1512" fmla="*/ 156471 w 1581150"/>
                <a:gd name="connsiteY1512" fmla="*/ 1785861 h 3181350"/>
                <a:gd name="connsiteX1513" fmla="*/ 157804 w 1581150"/>
                <a:gd name="connsiteY1513" fmla="*/ 1789099 h 3181350"/>
                <a:gd name="connsiteX1514" fmla="*/ 154470 w 1581150"/>
                <a:gd name="connsiteY1514" fmla="*/ 1787099 h 3181350"/>
                <a:gd name="connsiteX1515" fmla="*/ 165138 w 1581150"/>
                <a:gd name="connsiteY1515" fmla="*/ 1800719 h 3181350"/>
                <a:gd name="connsiteX1516" fmla="*/ 156280 w 1581150"/>
                <a:gd name="connsiteY1516" fmla="*/ 1811959 h 3181350"/>
                <a:gd name="connsiteX1517" fmla="*/ 167805 w 1581150"/>
                <a:gd name="connsiteY1517" fmla="*/ 1819484 h 3181350"/>
                <a:gd name="connsiteX1518" fmla="*/ 175330 w 1581150"/>
                <a:gd name="connsiteY1518" fmla="*/ 1817388 h 3181350"/>
                <a:gd name="connsiteX1519" fmla="*/ 178188 w 1581150"/>
                <a:gd name="connsiteY1519" fmla="*/ 1810054 h 3181350"/>
                <a:gd name="connsiteX1520" fmla="*/ 167139 w 1581150"/>
                <a:gd name="connsiteY1520" fmla="*/ 1811769 h 3181350"/>
                <a:gd name="connsiteX1521" fmla="*/ 166472 w 1581150"/>
                <a:gd name="connsiteY1521" fmla="*/ 1803958 h 3181350"/>
                <a:gd name="connsiteX1522" fmla="*/ 178283 w 1581150"/>
                <a:gd name="connsiteY1522" fmla="*/ 1815007 h 3181350"/>
                <a:gd name="connsiteX1523" fmla="*/ 183998 w 1581150"/>
                <a:gd name="connsiteY1523" fmla="*/ 1819960 h 3181350"/>
                <a:gd name="connsiteX1524" fmla="*/ 186474 w 1581150"/>
                <a:gd name="connsiteY1524" fmla="*/ 1827961 h 3181350"/>
                <a:gd name="connsiteX1525" fmla="*/ 178759 w 1581150"/>
                <a:gd name="connsiteY1525" fmla="*/ 1831581 h 3181350"/>
                <a:gd name="connsiteX1526" fmla="*/ 185617 w 1581150"/>
                <a:gd name="connsiteY1526" fmla="*/ 1833962 h 3181350"/>
                <a:gd name="connsiteX1527" fmla="*/ 190665 w 1581150"/>
                <a:gd name="connsiteY1527" fmla="*/ 1823770 h 3181350"/>
                <a:gd name="connsiteX1528" fmla="*/ 201619 w 1581150"/>
                <a:gd name="connsiteY1528" fmla="*/ 1821579 h 3181350"/>
                <a:gd name="connsiteX1529" fmla="*/ 201810 w 1581150"/>
                <a:gd name="connsiteY1529" fmla="*/ 1822532 h 3181350"/>
                <a:gd name="connsiteX1530" fmla="*/ 204286 w 1581150"/>
                <a:gd name="connsiteY1530" fmla="*/ 1822246 h 3181350"/>
                <a:gd name="connsiteX1531" fmla="*/ 204286 w 1581150"/>
                <a:gd name="connsiteY1531" fmla="*/ 1828532 h 3181350"/>
                <a:gd name="connsiteX1532" fmla="*/ 208953 w 1581150"/>
                <a:gd name="connsiteY1532" fmla="*/ 1821484 h 3181350"/>
                <a:gd name="connsiteX1533" fmla="*/ 206477 w 1581150"/>
                <a:gd name="connsiteY1533" fmla="*/ 1820722 h 3181350"/>
                <a:gd name="connsiteX1534" fmla="*/ 212954 w 1581150"/>
                <a:gd name="connsiteY1534" fmla="*/ 1820246 h 3181350"/>
                <a:gd name="connsiteX1535" fmla="*/ 207715 w 1581150"/>
                <a:gd name="connsiteY1535" fmla="*/ 1814245 h 3181350"/>
                <a:gd name="connsiteX1536" fmla="*/ 210382 w 1581150"/>
                <a:gd name="connsiteY1536" fmla="*/ 1810816 h 3181350"/>
                <a:gd name="connsiteX1537" fmla="*/ 214668 w 1581150"/>
                <a:gd name="connsiteY1537" fmla="*/ 1819103 h 3181350"/>
                <a:gd name="connsiteX1538" fmla="*/ 225336 w 1581150"/>
                <a:gd name="connsiteY1538" fmla="*/ 1820436 h 3181350"/>
                <a:gd name="connsiteX1539" fmla="*/ 234004 w 1581150"/>
                <a:gd name="connsiteY1539" fmla="*/ 1815007 h 3181350"/>
                <a:gd name="connsiteX1540" fmla="*/ 235242 w 1581150"/>
                <a:gd name="connsiteY1540" fmla="*/ 1818722 h 3181350"/>
                <a:gd name="connsiteX1541" fmla="*/ 240767 w 1581150"/>
                <a:gd name="connsiteY1541" fmla="*/ 1819103 h 3181350"/>
                <a:gd name="connsiteX1542" fmla="*/ 245053 w 1581150"/>
                <a:gd name="connsiteY1542" fmla="*/ 1811578 h 3181350"/>
                <a:gd name="connsiteX1543" fmla="*/ 236385 w 1581150"/>
                <a:gd name="connsiteY1543" fmla="*/ 1812435 h 3181350"/>
                <a:gd name="connsiteX1544" fmla="*/ 225146 w 1581150"/>
                <a:gd name="connsiteY1544" fmla="*/ 1809578 h 3181350"/>
                <a:gd name="connsiteX1545" fmla="*/ 236862 w 1581150"/>
                <a:gd name="connsiteY1545" fmla="*/ 1803386 h 3181350"/>
                <a:gd name="connsiteX1546" fmla="*/ 222288 w 1581150"/>
                <a:gd name="connsiteY1546" fmla="*/ 1804625 h 3181350"/>
                <a:gd name="connsiteX1547" fmla="*/ 218478 w 1581150"/>
                <a:gd name="connsiteY1547" fmla="*/ 1801672 h 3181350"/>
                <a:gd name="connsiteX1548" fmla="*/ 221812 w 1581150"/>
                <a:gd name="connsiteY1548" fmla="*/ 1801958 h 3181350"/>
                <a:gd name="connsiteX1549" fmla="*/ 220383 w 1581150"/>
                <a:gd name="connsiteY1549" fmla="*/ 1798338 h 3181350"/>
                <a:gd name="connsiteX1550" fmla="*/ 225527 w 1581150"/>
                <a:gd name="connsiteY1550" fmla="*/ 1794338 h 3181350"/>
                <a:gd name="connsiteX1551" fmla="*/ 220669 w 1581150"/>
                <a:gd name="connsiteY1551" fmla="*/ 1790623 h 3181350"/>
                <a:gd name="connsiteX1552" fmla="*/ 223622 w 1581150"/>
                <a:gd name="connsiteY1552" fmla="*/ 1795576 h 3181350"/>
                <a:gd name="connsiteX1553" fmla="*/ 217716 w 1581150"/>
                <a:gd name="connsiteY1553" fmla="*/ 1796243 h 3181350"/>
                <a:gd name="connsiteX1554" fmla="*/ 206858 w 1581150"/>
                <a:gd name="connsiteY1554" fmla="*/ 1791194 h 3181350"/>
                <a:gd name="connsiteX1555" fmla="*/ 214668 w 1581150"/>
                <a:gd name="connsiteY1555" fmla="*/ 1786146 h 3181350"/>
                <a:gd name="connsiteX1556" fmla="*/ 222955 w 1581150"/>
                <a:gd name="connsiteY1556" fmla="*/ 1786337 h 3181350"/>
                <a:gd name="connsiteX1557" fmla="*/ 220002 w 1581150"/>
                <a:gd name="connsiteY1557" fmla="*/ 1784051 h 3181350"/>
                <a:gd name="connsiteX1558" fmla="*/ 223146 w 1581150"/>
                <a:gd name="connsiteY1558" fmla="*/ 1781193 h 3181350"/>
                <a:gd name="connsiteX1559" fmla="*/ 222860 w 1581150"/>
                <a:gd name="connsiteY1559" fmla="*/ 1786337 h 3181350"/>
                <a:gd name="connsiteX1560" fmla="*/ 222955 w 1581150"/>
                <a:gd name="connsiteY1560" fmla="*/ 1786337 h 3181350"/>
                <a:gd name="connsiteX1561" fmla="*/ 232956 w 1581150"/>
                <a:gd name="connsiteY1561" fmla="*/ 1782432 h 3181350"/>
                <a:gd name="connsiteX1562" fmla="*/ 241624 w 1581150"/>
                <a:gd name="connsiteY1562" fmla="*/ 1781479 h 3181350"/>
                <a:gd name="connsiteX1563" fmla="*/ 248101 w 1581150"/>
                <a:gd name="connsiteY1563" fmla="*/ 1769382 h 3181350"/>
                <a:gd name="connsiteX1564" fmla="*/ 238576 w 1581150"/>
                <a:gd name="connsiteY1564" fmla="*/ 1773383 h 3181350"/>
                <a:gd name="connsiteX1565" fmla="*/ 237433 w 1581150"/>
                <a:gd name="connsiteY1565" fmla="*/ 1763858 h 3181350"/>
                <a:gd name="connsiteX1566" fmla="*/ 244767 w 1581150"/>
                <a:gd name="connsiteY1566" fmla="*/ 1764429 h 3181350"/>
                <a:gd name="connsiteX1567" fmla="*/ 230385 w 1581150"/>
                <a:gd name="connsiteY1567" fmla="*/ 1760238 h 3181350"/>
                <a:gd name="connsiteX1568" fmla="*/ 241434 w 1581150"/>
                <a:gd name="connsiteY1568" fmla="*/ 1761000 h 3181350"/>
                <a:gd name="connsiteX1569" fmla="*/ 234385 w 1581150"/>
                <a:gd name="connsiteY1569" fmla="*/ 1779574 h 3181350"/>
                <a:gd name="connsiteX1570" fmla="*/ 233814 w 1581150"/>
                <a:gd name="connsiteY1570" fmla="*/ 1773954 h 3181350"/>
                <a:gd name="connsiteX1571" fmla="*/ 227527 w 1581150"/>
                <a:gd name="connsiteY1571" fmla="*/ 1781574 h 3181350"/>
                <a:gd name="connsiteX1572" fmla="*/ 224098 w 1581150"/>
                <a:gd name="connsiteY1572" fmla="*/ 1773764 h 3181350"/>
                <a:gd name="connsiteX1573" fmla="*/ 226289 w 1581150"/>
                <a:gd name="connsiteY1573" fmla="*/ 1763858 h 3181350"/>
                <a:gd name="connsiteX1574" fmla="*/ 205239 w 1581150"/>
                <a:gd name="connsiteY1574" fmla="*/ 1759667 h 3181350"/>
                <a:gd name="connsiteX1575" fmla="*/ 204000 w 1581150"/>
                <a:gd name="connsiteY1575" fmla="*/ 1761953 h 3181350"/>
                <a:gd name="connsiteX1576" fmla="*/ 201048 w 1581150"/>
                <a:gd name="connsiteY1576" fmla="*/ 1758048 h 3181350"/>
                <a:gd name="connsiteX1577" fmla="*/ 196666 w 1581150"/>
                <a:gd name="connsiteY1577" fmla="*/ 1765382 h 3181350"/>
                <a:gd name="connsiteX1578" fmla="*/ 184855 w 1581150"/>
                <a:gd name="connsiteY1578" fmla="*/ 1764524 h 3181350"/>
                <a:gd name="connsiteX1579" fmla="*/ 185998 w 1581150"/>
                <a:gd name="connsiteY1579" fmla="*/ 1761667 h 3181350"/>
                <a:gd name="connsiteX1580" fmla="*/ 176473 w 1581150"/>
                <a:gd name="connsiteY1580" fmla="*/ 1765668 h 3181350"/>
                <a:gd name="connsiteX1581" fmla="*/ 182379 w 1581150"/>
                <a:gd name="connsiteY1581" fmla="*/ 1766334 h 3181350"/>
                <a:gd name="connsiteX1582" fmla="*/ 172949 w 1581150"/>
                <a:gd name="connsiteY1582" fmla="*/ 1771002 h 3181350"/>
                <a:gd name="connsiteX1583" fmla="*/ 168758 w 1581150"/>
                <a:gd name="connsiteY1583" fmla="*/ 1762715 h 3181350"/>
                <a:gd name="connsiteX1584" fmla="*/ 179331 w 1581150"/>
                <a:gd name="connsiteY1584" fmla="*/ 1751761 h 3181350"/>
                <a:gd name="connsiteX1585" fmla="*/ 171044 w 1581150"/>
                <a:gd name="connsiteY1585" fmla="*/ 1746236 h 3181350"/>
                <a:gd name="connsiteX1586" fmla="*/ 178283 w 1581150"/>
                <a:gd name="connsiteY1586" fmla="*/ 1742045 h 3181350"/>
                <a:gd name="connsiteX1587" fmla="*/ 174854 w 1581150"/>
                <a:gd name="connsiteY1587" fmla="*/ 1738616 h 3181350"/>
                <a:gd name="connsiteX1588" fmla="*/ 171425 w 1581150"/>
                <a:gd name="connsiteY1588" fmla="*/ 1741093 h 3181350"/>
                <a:gd name="connsiteX1589" fmla="*/ 169996 w 1581150"/>
                <a:gd name="connsiteY1589" fmla="*/ 1728901 h 3181350"/>
                <a:gd name="connsiteX1590" fmla="*/ 184188 w 1581150"/>
                <a:gd name="connsiteY1590" fmla="*/ 1730711 h 3181350"/>
                <a:gd name="connsiteX1591" fmla="*/ 190284 w 1581150"/>
                <a:gd name="connsiteY1591" fmla="*/ 1734426 h 3181350"/>
                <a:gd name="connsiteX1592" fmla="*/ 192189 w 1581150"/>
                <a:gd name="connsiteY1592" fmla="*/ 1735664 h 3181350"/>
                <a:gd name="connsiteX1593" fmla="*/ 192189 w 1581150"/>
                <a:gd name="connsiteY1593" fmla="*/ 1736426 h 3181350"/>
                <a:gd name="connsiteX1594" fmla="*/ 192475 w 1581150"/>
                <a:gd name="connsiteY1594" fmla="*/ 1736426 h 3181350"/>
                <a:gd name="connsiteX1595" fmla="*/ 192380 w 1581150"/>
                <a:gd name="connsiteY1595" fmla="*/ 1735759 h 3181350"/>
                <a:gd name="connsiteX1596" fmla="*/ 198666 w 1581150"/>
                <a:gd name="connsiteY1596" fmla="*/ 1743569 h 3181350"/>
                <a:gd name="connsiteX1597" fmla="*/ 185903 w 1581150"/>
                <a:gd name="connsiteY1597" fmla="*/ 1741093 h 3181350"/>
                <a:gd name="connsiteX1598" fmla="*/ 191332 w 1581150"/>
                <a:gd name="connsiteY1598" fmla="*/ 1750427 h 3181350"/>
                <a:gd name="connsiteX1599" fmla="*/ 189713 w 1581150"/>
                <a:gd name="connsiteY1599" fmla="*/ 1756047 h 3181350"/>
                <a:gd name="connsiteX1600" fmla="*/ 194571 w 1581150"/>
                <a:gd name="connsiteY1600" fmla="*/ 1759762 h 3181350"/>
                <a:gd name="connsiteX1601" fmla="*/ 204096 w 1581150"/>
                <a:gd name="connsiteY1601" fmla="*/ 1756333 h 3181350"/>
                <a:gd name="connsiteX1602" fmla="*/ 204572 w 1581150"/>
                <a:gd name="connsiteY1602" fmla="*/ 1754523 h 3181350"/>
                <a:gd name="connsiteX1603" fmla="*/ 215907 w 1581150"/>
                <a:gd name="connsiteY1603" fmla="*/ 1752047 h 3181350"/>
                <a:gd name="connsiteX1604" fmla="*/ 217145 w 1581150"/>
                <a:gd name="connsiteY1604" fmla="*/ 1753380 h 3181350"/>
                <a:gd name="connsiteX1605" fmla="*/ 216669 w 1581150"/>
                <a:gd name="connsiteY1605" fmla="*/ 1751952 h 3181350"/>
                <a:gd name="connsiteX1606" fmla="*/ 229242 w 1581150"/>
                <a:gd name="connsiteY1606" fmla="*/ 1753857 h 3181350"/>
                <a:gd name="connsiteX1607" fmla="*/ 216383 w 1581150"/>
                <a:gd name="connsiteY1607" fmla="*/ 1746332 h 3181350"/>
                <a:gd name="connsiteX1608" fmla="*/ 213430 w 1581150"/>
                <a:gd name="connsiteY1608" fmla="*/ 1742236 h 3181350"/>
                <a:gd name="connsiteX1609" fmla="*/ 213430 w 1581150"/>
                <a:gd name="connsiteY1609" fmla="*/ 1741569 h 3181350"/>
                <a:gd name="connsiteX1610" fmla="*/ 205620 w 1581150"/>
                <a:gd name="connsiteY1610" fmla="*/ 1748523 h 3181350"/>
                <a:gd name="connsiteX1611" fmla="*/ 205239 w 1581150"/>
                <a:gd name="connsiteY1611" fmla="*/ 1744617 h 3181350"/>
                <a:gd name="connsiteX1612" fmla="*/ 207810 w 1581150"/>
                <a:gd name="connsiteY1612" fmla="*/ 1741474 h 3181350"/>
                <a:gd name="connsiteX1613" fmla="*/ 207906 w 1581150"/>
                <a:gd name="connsiteY1613" fmla="*/ 1741474 h 3181350"/>
                <a:gd name="connsiteX1614" fmla="*/ 199714 w 1581150"/>
                <a:gd name="connsiteY1614" fmla="*/ 1735854 h 3181350"/>
                <a:gd name="connsiteX1615" fmla="*/ 202000 w 1581150"/>
                <a:gd name="connsiteY1615" fmla="*/ 1738331 h 3181350"/>
                <a:gd name="connsiteX1616" fmla="*/ 201333 w 1581150"/>
                <a:gd name="connsiteY1616" fmla="*/ 1731282 h 3181350"/>
                <a:gd name="connsiteX1617" fmla="*/ 197809 w 1581150"/>
                <a:gd name="connsiteY1617" fmla="*/ 1731187 h 3181350"/>
                <a:gd name="connsiteX1618" fmla="*/ 207620 w 1581150"/>
                <a:gd name="connsiteY1618" fmla="*/ 1731759 h 3181350"/>
                <a:gd name="connsiteX1619" fmla="*/ 217526 w 1581150"/>
                <a:gd name="connsiteY1619" fmla="*/ 1737093 h 3181350"/>
                <a:gd name="connsiteX1620" fmla="*/ 218002 w 1581150"/>
                <a:gd name="connsiteY1620" fmla="*/ 1730806 h 3181350"/>
                <a:gd name="connsiteX1621" fmla="*/ 214764 w 1581150"/>
                <a:gd name="connsiteY1621" fmla="*/ 1729091 h 3181350"/>
                <a:gd name="connsiteX1622" fmla="*/ 210573 w 1581150"/>
                <a:gd name="connsiteY1622" fmla="*/ 1723186 h 3181350"/>
                <a:gd name="connsiteX1623" fmla="*/ 213335 w 1581150"/>
                <a:gd name="connsiteY1623" fmla="*/ 1723757 h 3181350"/>
                <a:gd name="connsiteX1624" fmla="*/ 214573 w 1581150"/>
                <a:gd name="connsiteY1624" fmla="*/ 1725758 h 3181350"/>
                <a:gd name="connsiteX1625" fmla="*/ 216192 w 1581150"/>
                <a:gd name="connsiteY1625" fmla="*/ 1724043 h 3181350"/>
                <a:gd name="connsiteX1626" fmla="*/ 219717 w 1581150"/>
                <a:gd name="connsiteY1626" fmla="*/ 1724139 h 3181350"/>
                <a:gd name="connsiteX1627" fmla="*/ 222669 w 1581150"/>
                <a:gd name="connsiteY1627" fmla="*/ 1740522 h 3181350"/>
                <a:gd name="connsiteX1628" fmla="*/ 239624 w 1581150"/>
                <a:gd name="connsiteY1628" fmla="*/ 1736997 h 3181350"/>
                <a:gd name="connsiteX1629" fmla="*/ 237338 w 1581150"/>
                <a:gd name="connsiteY1629" fmla="*/ 1741569 h 3181350"/>
                <a:gd name="connsiteX1630" fmla="*/ 244958 w 1581150"/>
                <a:gd name="connsiteY1630" fmla="*/ 1738998 h 3181350"/>
                <a:gd name="connsiteX1631" fmla="*/ 247625 w 1581150"/>
                <a:gd name="connsiteY1631" fmla="*/ 1744046 h 3181350"/>
                <a:gd name="connsiteX1632" fmla="*/ 236004 w 1581150"/>
                <a:gd name="connsiteY1632" fmla="*/ 1743665 h 3181350"/>
                <a:gd name="connsiteX1633" fmla="*/ 233718 w 1581150"/>
                <a:gd name="connsiteY1633" fmla="*/ 1741284 h 3181350"/>
                <a:gd name="connsiteX1634" fmla="*/ 232099 w 1581150"/>
                <a:gd name="connsiteY1634" fmla="*/ 1742807 h 3181350"/>
                <a:gd name="connsiteX1635" fmla="*/ 231147 w 1581150"/>
                <a:gd name="connsiteY1635" fmla="*/ 1742617 h 3181350"/>
                <a:gd name="connsiteX1636" fmla="*/ 231242 w 1581150"/>
                <a:gd name="connsiteY1636" fmla="*/ 1743855 h 3181350"/>
                <a:gd name="connsiteX1637" fmla="*/ 231623 w 1581150"/>
                <a:gd name="connsiteY1637" fmla="*/ 1746998 h 3181350"/>
                <a:gd name="connsiteX1638" fmla="*/ 238481 w 1581150"/>
                <a:gd name="connsiteY1638" fmla="*/ 1754333 h 3181350"/>
                <a:gd name="connsiteX1639" fmla="*/ 241624 w 1581150"/>
                <a:gd name="connsiteY1639" fmla="*/ 1751475 h 3181350"/>
                <a:gd name="connsiteX1640" fmla="*/ 247339 w 1581150"/>
                <a:gd name="connsiteY1640" fmla="*/ 1756523 h 3181350"/>
                <a:gd name="connsiteX1641" fmla="*/ 249435 w 1581150"/>
                <a:gd name="connsiteY1641" fmla="*/ 1753571 h 3181350"/>
                <a:gd name="connsiteX1642" fmla="*/ 258483 w 1581150"/>
                <a:gd name="connsiteY1642" fmla="*/ 1771382 h 3181350"/>
                <a:gd name="connsiteX1643" fmla="*/ 258007 w 1581150"/>
                <a:gd name="connsiteY1643" fmla="*/ 1776716 h 3181350"/>
                <a:gd name="connsiteX1644" fmla="*/ 256769 w 1581150"/>
                <a:gd name="connsiteY1644" fmla="*/ 1777860 h 3181350"/>
                <a:gd name="connsiteX1645" fmla="*/ 257912 w 1581150"/>
                <a:gd name="connsiteY1645" fmla="*/ 1777955 h 3181350"/>
                <a:gd name="connsiteX1646" fmla="*/ 258864 w 1581150"/>
                <a:gd name="connsiteY1646" fmla="*/ 1787765 h 3181350"/>
                <a:gd name="connsiteX1647" fmla="*/ 252387 w 1581150"/>
                <a:gd name="connsiteY1647" fmla="*/ 1787003 h 3181350"/>
                <a:gd name="connsiteX1648" fmla="*/ 252387 w 1581150"/>
                <a:gd name="connsiteY1648" fmla="*/ 1787003 h 3181350"/>
                <a:gd name="connsiteX1649" fmla="*/ 252387 w 1581150"/>
                <a:gd name="connsiteY1649" fmla="*/ 1787003 h 3181350"/>
                <a:gd name="connsiteX1650" fmla="*/ 246768 w 1581150"/>
                <a:gd name="connsiteY1650" fmla="*/ 1792242 h 3181350"/>
                <a:gd name="connsiteX1651" fmla="*/ 242672 w 1581150"/>
                <a:gd name="connsiteY1651" fmla="*/ 1794147 h 3181350"/>
                <a:gd name="connsiteX1652" fmla="*/ 230289 w 1581150"/>
                <a:gd name="connsiteY1652" fmla="*/ 1786908 h 3181350"/>
                <a:gd name="connsiteX1653" fmla="*/ 231528 w 1581150"/>
                <a:gd name="connsiteY1653" fmla="*/ 1794909 h 3181350"/>
                <a:gd name="connsiteX1654" fmla="*/ 255054 w 1581150"/>
                <a:gd name="connsiteY1654" fmla="*/ 1796528 h 3181350"/>
                <a:gd name="connsiteX1655" fmla="*/ 258674 w 1581150"/>
                <a:gd name="connsiteY1655" fmla="*/ 1801958 h 3181350"/>
                <a:gd name="connsiteX1656" fmla="*/ 253149 w 1581150"/>
                <a:gd name="connsiteY1656" fmla="*/ 1802815 h 3181350"/>
                <a:gd name="connsiteX1657" fmla="*/ 257912 w 1581150"/>
                <a:gd name="connsiteY1657" fmla="*/ 1812626 h 3181350"/>
                <a:gd name="connsiteX1658" fmla="*/ 252673 w 1581150"/>
                <a:gd name="connsiteY1658" fmla="*/ 1809102 h 3181350"/>
                <a:gd name="connsiteX1659" fmla="*/ 250101 w 1581150"/>
                <a:gd name="connsiteY1659" fmla="*/ 1818341 h 3181350"/>
                <a:gd name="connsiteX1660" fmla="*/ 244767 w 1581150"/>
                <a:gd name="connsiteY1660" fmla="*/ 1816340 h 3181350"/>
                <a:gd name="connsiteX1661" fmla="*/ 229527 w 1581150"/>
                <a:gd name="connsiteY1661" fmla="*/ 1823103 h 3181350"/>
                <a:gd name="connsiteX1662" fmla="*/ 229718 w 1581150"/>
                <a:gd name="connsiteY1662" fmla="*/ 1823770 h 3181350"/>
                <a:gd name="connsiteX1663" fmla="*/ 224574 w 1581150"/>
                <a:gd name="connsiteY1663" fmla="*/ 1826437 h 3181350"/>
                <a:gd name="connsiteX1664" fmla="*/ 224193 w 1581150"/>
                <a:gd name="connsiteY1664" fmla="*/ 1829485 h 3181350"/>
                <a:gd name="connsiteX1665" fmla="*/ 231337 w 1581150"/>
                <a:gd name="connsiteY1665" fmla="*/ 1831771 h 3181350"/>
                <a:gd name="connsiteX1666" fmla="*/ 230575 w 1581150"/>
                <a:gd name="connsiteY1666" fmla="*/ 1834152 h 3181350"/>
                <a:gd name="connsiteX1667" fmla="*/ 234385 w 1581150"/>
                <a:gd name="connsiteY1667" fmla="*/ 1832723 h 3181350"/>
                <a:gd name="connsiteX1668" fmla="*/ 240576 w 1581150"/>
                <a:gd name="connsiteY1668" fmla="*/ 1834438 h 3181350"/>
                <a:gd name="connsiteX1669" fmla="*/ 241434 w 1581150"/>
                <a:gd name="connsiteY1669" fmla="*/ 1836534 h 3181350"/>
                <a:gd name="connsiteX1670" fmla="*/ 220002 w 1581150"/>
                <a:gd name="connsiteY1670" fmla="*/ 1827104 h 3181350"/>
                <a:gd name="connsiteX1671" fmla="*/ 225813 w 1581150"/>
                <a:gd name="connsiteY1671" fmla="*/ 1824341 h 3181350"/>
                <a:gd name="connsiteX1672" fmla="*/ 214573 w 1581150"/>
                <a:gd name="connsiteY1672" fmla="*/ 1826627 h 3181350"/>
                <a:gd name="connsiteX1673" fmla="*/ 209715 w 1581150"/>
                <a:gd name="connsiteY1673" fmla="*/ 1842058 h 3181350"/>
                <a:gd name="connsiteX1674" fmla="*/ 202953 w 1581150"/>
                <a:gd name="connsiteY1674" fmla="*/ 1833676 h 3181350"/>
                <a:gd name="connsiteX1675" fmla="*/ 188189 w 1581150"/>
                <a:gd name="connsiteY1675" fmla="*/ 1834152 h 3181350"/>
                <a:gd name="connsiteX1676" fmla="*/ 193904 w 1581150"/>
                <a:gd name="connsiteY1676" fmla="*/ 1841201 h 3181350"/>
                <a:gd name="connsiteX1677" fmla="*/ 189713 w 1581150"/>
                <a:gd name="connsiteY1677" fmla="*/ 1843677 h 3181350"/>
                <a:gd name="connsiteX1678" fmla="*/ 192761 w 1581150"/>
                <a:gd name="connsiteY1678" fmla="*/ 1847106 h 3181350"/>
                <a:gd name="connsiteX1679" fmla="*/ 192761 w 1581150"/>
                <a:gd name="connsiteY1679" fmla="*/ 1847106 h 3181350"/>
                <a:gd name="connsiteX1680" fmla="*/ 192761 w 1581150"/>
                <a:gd name="connsiteY1680" fmla="*/ 1847106 h 3181350"/>
                <a:gd name="connsiteX1681" fmla="*/ 194380 w 1581150"/>
                <a:gd name="connsiteY1681" fmla="*/ 1848821 h 3181350"/>
                <a:gd name="connsiteX1682" fmla="*/ 199905 w 1581150"/>
                <a:gd name="connsiteY1682" fmla="*/ 1847964 h 3181350"/>
                <a:gd name="connsiteX1683" fmla="*/ 200190 w 1581150"/>
                <a:gd name="connsiteY1683" fmla="*/ 1846154 h 3181350"/>
                <a:gd name="connsiteX1684" fmla="*/ 200476 w 1581150"/>
                <a:gd name="connsiteY1684" fmla="*/ 1843963 h 3181350"/>
                <a:gd name="connsiteX1685" fmla="*/ 200571 w 1581150"/>
                <a:gd name="connsiteY1685" fmla="*/ 1843487 h 3181350"/>
                <a:gd name="connsiteX1686" fmla="*/ 199714 w 1581150"/>
                <a:gd name="connsiteY1686" fmla="*/ 1843201 h 3181350"/>
                <a:gd name="connsiteX1687" fmla="*/ 196857 w 1581150"/>
                <a:gd name="connsiteY1687" fmla="*/ 1841106 h 3181350"/>
                <a:gd name="connsiteX1688" fmla="*/ 208001 w 1581150"/>
                <a:gd name="connsiteY1688" fmla="*/ 1840344 h 3181350"/>
                <a:gd name="connsiteX1689" fmla="*/ 212954 w 1581150"/>
                <a:gd name="connsiteY1689" fmla="*/ 1848535 h 3181350"/>
                <a:gd name="connsiteX1690" fmla="*/ 209620 w 1581150"/>
                <a:gd name="connsiteY1690" fmla="*/ 1848440 h 3181350"/>
                <a:gd name="connsiteX1691" fmla="*/ 201429 w 1581150"/>
                <a:gd name="connsiteY1691" fmla="*/ 1849583 h 3181350"/>
                <a:gd name="connsiteX1692" fmla="*/ 200000 w 1581150"/>
                <a:gd name="connsiteY1692" fmla="*/ 1849107 h 3181350"/>
                <a:gd name="connsiteX1693" fmla="*/ 199809 w 1581150"/>
                <a:gd name="connsiteY1693" fmla="*/ 1849392 h 3181350"/>
                <a:gd name="connsiteX1694" fmla="*/ 199714 w 1581150"/>
                <a:gd name="connsiteY1694" fmla="*/ 1849392 h 3181350"/>
                <a:gd name="connsiteX1695" fmla="*/ 199714 w 1581150"/>
                <a:gd name="connsiteY1695" fmla="*/ 1849583 h 3181350"/>
                <a:gd name="connsiteX1696" fmla="*/ 195714 w 1581150"/>
                <a:gd name="connsiteY1696" fmla="*/ 1856727 h 3181350"/>
                <a:gd name="connsiteX1697" fmla="*/ 198857 w 1581150"/>
                <a:gd name="connsiteY1697" fmla="*/ 1857393 h 3181350"/>
                <a:gd name="connsiteX1698" fmla="*/ 199143 w 1581150"/>
                <a:gd name="connsiteY1698" fmla="*/ 1860918 h 3181350"/>
                <a:gd name="connsiteX1699" fmla="*/ 198952 w 1581150"/>
                <a:gd name="connsiteY1699" fmla="*/ 1863203 h 3181350"/>
                <a:gd name="connsiteX1700" fmla="*/ 200381 w 1581150"/>
                <a:gd name="connsiteY1700" fmla="*/ 1864251 h 3181350"/>
                <a:gd name="connsiteX1701" fmla="*/ 204000 w 1581150"/>
                <a:gd name="connsiteY1701" fmla="*/ 1869871 h 3181350"/>
                <a:gd name="connsiteX1702" fmla="*/ 198000 w 1581150"/>
                <a:gd name="connsiteY1702" fmla="*/ 1873776 h 3181350"/>
                <a:gd name="connsiteX1703" fmla="*/ 207048 w 1581150"/>
                <a:gd name="connsiteY1703" fmla="*/ 1875491 h 3181350"/>
                <a:gd name="connsiteX1704" fmla="*/ 207144 w 1581150"/>
                <a:gd name="connsiteY1704" fmla="*/ 1876443 h 3181350"/>
                <a:gd name="connsiteX1705" fmla="*/ 194285 w 1581150"/>
                <a:gd name="connsiteY1705" fmla="*/ 1875491 h 3181350"/>
                <a:gd name="connsiteX1706" fmla="*/ 197428 w 1581150"/>
                <a:gd name="connsiteY1706" fmla="*/ 1883587 h 3181350"/>
                <a:gd name="connsiteX1707" fmla="*/ 189618 w 1581150"/>
                <a:gd name="connsiteY1707" fmla="*/ 1889302 h 3181350"/>
                <a:gd name="connsiteX1708" fmla="*/ 202857 w 1581150"/>
                <a:gd name="connsiteY1708" fmla="*/ 1883968 h 3181350"/>
                <a:gd name="connsiteX1709" fmla="*/ 185522 w 1581150"/>
                <a:gd name="connsiteY1709" fmla="*/ 1893779 h 3181350"/>
                <a:gd name="connsiteX1710" fmla="*/ 192570 w 1581150"/>
                <a:gd name="connsiteY1710" fmla="*/ 1899018 h 3181350"/>
                <a:gd name="connsiteX1711" fmla="*/ 186760 w 1581150"/>
                <a:gd name="connsiteY1711" fmla="*/ 1903304 h 3181350"/>
                <a:gd name="connsiteX1712" fmla="*/ 198000 w 1581150"/>
                <a:gd name="connsiteY1712" fmla="*/ 1901018 h 3181350"/>
                <a:gd name="connsiteX1713" fmla="*/ 197523 w 1581150"/>
                <a:gd name="connsiteY1713" fmla="*/ 1907304 h 3181350"/>
                <a:gd name="connsiteX1714" fmla="*/ 206953 w 1581150"/>
                <a:gd name="connsiteY1714" fmla="*/ 1904828 h 3181350"/>
                <a:gd name="connsiteX1715" fmla="*/ 211716 w 1581150"/>
                <a:gd name="connsiteY1715" fmla="*/ 1914639 h 3181350"/>
                <a:gd name="connsiteX1716" fmla="*/ 227241 w 1581150"/>
                <a:gd name="connsiteY1716" fmla="*/ 1904732 h 3181350"/>
                <a:gd name="connsiteX1717" fmla="*/ 232099 w 1581150"/>
                <a:gd name="connsiteY1717" fmla="*/ 1912924 h 3181350"/>
                <a:gd name="connsiteX1718" fmla="*/ 238862 w 1581150"/>
                <a:gd name="connsiteY1718" fmla="*/ 1913686 h 3181350"/>
                <a:gd name="connsiteX1719" fmla="*/ 237528 w 1581150"/>
                <a:gd name="connsiteY1719" fmla="*/ 1912543 h 3181350"/>
                <a:gd name="connsiteX1720" fmla="*/ 238957 w 1581150"/>
                <a:gd name="connsiteY1720" fmla="*/ 1915210 h 3181350"/>
                <a:gd name="connsiteX1721" fmla="*/ 237433 w 1581150"/>
                <a:gd name="connsiteY1721" fmla="*/ 1916544 h 3181350"/>
                <a:gd name="connsiteX1722" fmla="*/ 239814 w 1581150"/>
                <a:gd name="connsiteY1722" fmla="*/ 1916258 h 3181350"/>
                <a:gd name="connsiteX1723" fmla="*/ 249816 w 1581150"/>
                <a:gd name="connsiteY1723" fmla="*/ 1922830 h 3181350"/>
                <a:gd name="connsiteX1724" fmla="*/ 241815 w 1581150"/>
                <a:gd name="connsiteY1724" fmla="*/ 1932736 h 3181350"/>
                <a:gd name="connsiteX1725" fmla="*/ 243339 w 1581150"/>
                <a:gd name="connsiteY1725" fmla="*/ 1932736 h 3181350"/>
                <a:gd name="connsiteX1726" fmla="*/ 238195 w 1581150"/>
                <a:gd name="connsiteY1726" fmla="*/ 1934260 h 3181350"/>
                <a:gd name="connsiteX1727" fmla="*/ 235052 w 1581150"/>
                <a:gd name="connsiteY1727" fmla="*/ 1943118 h 3181350"/>
                <a:gd name="connsiteX1728" fmla="*/ 236766 w 1581150"/>
                <a:gd name="connsiteY1728" fmla="*/ 1943785 h 3181350"/>
                <a:gd name="connsiteX1729" fmla="*/ 235528 w 1581150"/>
                <a:gd name="connsiteY1729" fmla="*/ 1943309 h 3181350"/>
                <a:gd name="connsiteX1730" fmla="*/ 224193 w 1581150"/>
                <a:gd name="connsiteY1730" fmla="*/ 1947214 h 3181350"/>
                <a:gd name="connsiteX1731" fmla="*/ 212478 w 1581150"/>
                <a:gd name="connsiteY1731" fmla="*/ 1955786 h 3181350"/>
                <a:gd name="connsiteX1732" fmla="*/ 217621 w 1581150"/>
                <a:gd name="connsiteY1732" fmla="*/ 1960930 h 3181350"/>
                <a:gd name="connsiteX1733" fmla="*/ 225432 w 1581150"/>
                <a:gd name="connsiteY1733" fmla="*/ 1955215 h 3181350"/>
                <a:gd name="connsiteX1734" fmla="*/ 234480 w 1581150"/>
                <a:gd name="connsiteY1734" fmla="*/ 1957501 h 3181350"/>
                <a:gd name="connsiteX1735" fmla="*/ 232290 w 1581150"/>
                <a:gd name="connsiteY1735" fmla="*/ 1962073 h 3181350"/>
                <a:gd name="connsiteX1736" fmla="*/ 245910 w 1581150"/>
                <a:gd name="connsiteY1736" fmla="*/ 1977218 h 3181350"/>
                <a:gd name="connsiteX1737" fmla="*/ 243243 w 1581150"/>
                <a:gd name="connsiteY1737" fmla="*/ 1979790 h 3181350"/>
                <a:gd name="connsiteX1738" fmla="*/ 238767 w 1581150"/>
                <a:gd name="connsiteY1738" fmla="*/ 1980647 h 3181350"/>
                <a:gd name="connsiteX1739" fmla="*/ 238290 w 1581150"/>
                <a:gd name="connsiteY1739" fmla="*/ 1979790 h 3181350"/>
                <a:gd name="connsiteX1740" fmla="*/ 242481 w 1581150"/>
                <a:gd name="connsiteY1740" fmla="*/ 1973789 h 3181350"/>
                <a:gd name="connsiteX1741" fmla="*/ 239243 w 1581150"/>
                <a:gd name="connsiteY1741" fmla="*/ 1967216 h 3181350"/>
                <a:gd name="connsiteX1742" fmla="*/ 227813 w 1581150"/>
                <a:gd name="connsiteY1742" fmla="*/ 1972646 h 3181350"/>
                <a:gd name="connsiteX1743" fmla="*/ 223050 w 1581150"/>
                <a:gd name="connsiteY1743" fmla="*/ 1962835 h 3181350"/>
                <a:gd name="connsiteX1744" fmla="*/ 208096 w 1581150"/>
                <a:gd name="connsiteY1744" fmla="*/ 1964835 h 3181350"/>
                <a:gd name="connsiteX1745" fmla="*/ 209811 w 1581150"/>
                <a:gd name="connsiteY1745" fmla="*/ 1966550 h 3181350"/>
                <a:gd name="connsiteX1746" fmla="*/ 213430 w 1581150"/>
                <a:gd name="connsiteY1746" fmla="*/ 1968360 h 3181350"/>
                <a:gd name="connsiteX1747" fmla="*/ 215526 w 1581150"/>
                <a:gd name="connsiteY1747" fmla="*/ 1965311 h 3181350"/>
                <a:gd name="connsiteX1748" fmla="*/ 216669 w 1581150"/>
                <a:gd name="connsiteY1748" fmla="*/ 1974836 h 3181350"/>
                <a:gd name="connsiteX1749" fmla="*/ 229242 w 1581150"/>
                <a:gd name="connsiteY1749" fmla="*/ 1978932 h 3181350"/>
                <a:gd name="connsiteX1750" fmla="*/ 238767 w 1581150"/>
                <a:gd name="connsiteY1750" fmla="*/ 1974932 h 3181350"/>
                <a:gd name="connsiteX1751" fmla="*/ 228480 w 1581150"/>
                <a:gd name="connsiteY1751" fmla="*/ 1989981 h 3181350"/>
                <a:gd name="connsiteX1752" fmla="*/ 239719 w 1581150"/>
                <a:gd name="connsiteY1752" fmla="*/ 1987600 h 3181350"/>
                <a:gd name="connsiteX1753" fmla="*/ 240100 w 1581150"/>
                <a:gd name="connsiteY1753" fmla="*/ 1992172 h 3181350"/>
                <a:gd name="connsiteX1754" fmla="*/ 238862 w 1581150"/>
                <a:gd name="connsiteY1754" fmla="*/ 1992648 h 3181350"/>
                <a:gd name="connsiteX1755" fmla="*/ 240291 w 1581150"/>
                <a:gd name="connsiteY1755" fmla="*/ 1992648 h 3181350"/>
                <a:gd name="connsiteX1756" fmla="*/ 237243 w 1581150"/>
                <a:gd name="connsiteY1756" fmla="*/ 1995315 h 3181350"/>
                <a:gd name="connsiteX1757" fmla="*/ 226575 w 1581150"/>
                <a:gd name="connsiteY1757" fmla="*/ 1989791 h 3181350"/>
                <a:gd name="connsiteX1758" fmla="*/ 215430 w 1581150"/>
                <a:gd name="connsiteY1758" fmla="*/ 1990553 h 3181350"/>
                <a:gd name="connsiteX1759" fmla="*/ 220479 w 1581150"/>
                <a:gd name="connsiteY1759" fmla="*/ 1997220 h 3181350"/>
                <a:gd name="connsiteX1760" fmla="*/ 195237 w 1581150"/>
                <a:gd name="connsiteY1760" fmla="*/ 1989029 h 3181350"/>
                <a:gd name="connsiteX1761" fmla="*/ 211049 w 1581150"/>
                <a:gd name="connsiteY1761" fmla="*/ 1999697 h 3181350"/>
                <a:gd name="connsiteX1762" fmla="*/ 222288 w 1581150"/>
                <a:gd name="connsiteY1762" fmla="*/ 1997697 h 3181350"/>
                <a:gd name="connsiteX1763" fmla="*/ 221526 w 1581150"/>
                <a:gd name="connsiteY1763" fmla="*/ 2001602 h 3181350"/>
                <a:gd name="connsiteX1764" fmla="*/ 214668 w 1581150"/>
                <a:gd name="connsiteY1764" fmla="*/ 2001507 h 3181350"/>
                <a:gd name="connsiteX1765" fmla="*/ 217716 w 1581150"/>
                <a:gd name="connsiteY1765" fmla="*/ 2009603 h 3181350"/>
                <a:gd name="connsiteX1766" fmla="*/ 229718 w 1581150"/>
                <a:gd name="connsiteY1766" fmla="*/ 2010460 h 3181350"/>
                <a:gd name="connsiteX1767" fmla="*/ 236004 w 1581150"/>
                <a:gd name="connsiteY1767" fmla="*/ 2009889 h 3181350"/>
                <a:gd name="connsiteX1768" fmla="*/ 236004 w 1581150"/>
                <a:gd name="connsiteY1768" fmla="*/ 2012079 h 3181350"/>
                <a:gd name="connsiteX1769" fmla="*/ 231718 w 1581150"/>
                <a:gd name="connsiteY1769" fmla="*/ 2017604 h 3181350"/>
                <a:gd name="connsiteX1770" fmla="*/ 224670 w 1581150"/>
                <a:gd name="connsiteY1770" fmla="*/ 2016365 h 3181350"/>
                <a:gd name="connsiteX1771" fmla="*/ 239052 w 1581150"/>
                <a:gd name="connsiteY1771" fmla="*/ 2022176 h 3181350"/>
                <a:gd name="connsiteX1772" fmla="*/ 232290 w 1581150"/>
                <a:gd name="connsiteY1772" fmla="*/ 2018080 h 3181350"/>
                <a:gd name="connsiteX1773" fmla="*/ 243434 w 1581150"/>
                <a:gd name="connsiteY1773" fmla="*/ 2023890 h 3181350"/>
                <a:gd name="connsiteX1774" fmla="*/ 248482 w 1581150"/>
                <a:gd name="connsiteY1774" fmla="*/ 2013794 h 3181350"/>
                <a:gd name="connsiteX1775" fmla="*/ 256674 w 1581150"/>
                <a:gd name="connsiteY1775" fmla="*/ 2019414 h 3181350"/>
                <a:gd name="connsiteX1776" fmla="*/ 259245 w 1581150"/>
                <a:gd name="connsiteY1776" fmla="*/ 2013603 h 3181350"/>
                <a:gd name="connsiteX1777" fmla="*/ 261150 w 1581150"/>
                <a:gd name="connsiteY1777" fmla="*/ 2014651 h 3181350"/>
                <a:gd name="connsiteX1778" fmla="*/ 261341 w 1581150"/>
                <a:gd name="connsiteY1778" fmla="*/ 2015413 h 3181350"/>
                <a:gd name="connsiteX1779" fmla="*/ 265722 w 1581150"/>
                <a:gd name="connsiteY1779" fmla="*/ 2019032 h 3181350"/>
                <a:gd name="connsiteX1780" fmla="*/ 265722 w 1581150"/>
                <a:gd name="connsiteY1780" fmla="*/ 2015223 h 3181350"/>
                <a:gd name="connsiteX1781" fmla="*/ 268866 w 1581150"/>
                <a:gd name="connsiteY1781" fmla="*/ 2010460 h 3181350"/>
                <a:gd name="connsiteX1782" fmla="*/ 273247 w 1581150"/>
                <a:gd name="connsiteY1782" fmla="*/ 2020747 h 3181350"/>
                <a:gd name="connsiteX1783" fmla="*/ 263151 w 1581150"/>
                <a:gd name="connsiteY1783" fmla="*/ 2019414 h 3181350"/>
                <a:gd name="connsiteX1784" fmla="*/ 252959 w 1581150"/>
                <a:gd name="connsiteY1784" fmla="*/ 2027034 h 3181350"/>
                <a:gd name="connsiteX1785" fmla="*/ 252102 w 1581150"/>
                <a:gd name="connsiteY1785" fmla="*/ 2026652 h 3181350"/>
                <a:gd name="connsiteX1786" fmla="*/ 252197 w 1581150"/>
                <a:gd name="connsiteY1786" fmla="*/ 2027224 h 3181350"/>
                <a:gd name="connsiteX1787" fmla="*/ 249720 w 1581150"/>
                <a:gd name="connsiteY1787" fmla="*/ 2027891 h 3181350"/>
                <a:gd name="connsiteX1788" fmla="*/ 248101 w 1581150"/>
                <a:gd name="connsiteY1788" fmla="*/ 2024557 h 3181350"/>
                <a:gd name="connsiteX1789" fmla="*/ 251435 w 1581150"/>
                <a:gd name="connsiteY1789" fmla="*/ 2030272 h 3181350"/>
                <a:gd name="connsiteX1790" fmla="*/ 250197 w 1581150"/>
                <a:gd name="connsiteY1790" fmla="*/ 2031701 h 3181350"/>
                <a:gd name="connsiteX1791" fmla="*/ 245815 w 1581150"/>
                <a:gd name="connsiteY1791" fmla="*/ 2032272 h 3181350"/>
                <a:gd name="connsiteX1792" fmla="*/ 236385 w 1581150"/>
                <a:gd name="connsiteY1792" fmla="*/ 2043321 h 3181350"/>
                <a:gd name="connsiteX1793" fmla="*/ 233528 w 1581150"/>
                <a:gd name="connsiteY1793" fmla="*/ 2044178 h 3181350"/>
                <a:gd name="connsiteX1794" fmla="*/ 236576 w 1581150"/>
                <a:gd name="connsiteY1794" fmla="*/ 2033130 h 3181350"/>
                <a:gd name="connsiteX1795" fmla="*/ 229432 w 1581150"/>
                <a:gd name="connsiteY1795" fmla="*/ 2029510 h 3181350"/>
                <a:gd name="connsiteX1796" fmla="*/ 230194 w 1581150"/>
                <a:gd name="connsiteY1796" fmla="*/ 2043798 h 3181350"/>
                <a:gd name="connsiteX1797" fmla="*/ 218574 w 1581150"/>
                <a:gd name="connsiteY1797" fmla="*/ 2042845 h 3181350"/>
                <a:gd name="connsiteX1798" fmla="*/ 221336 w 1581150"/>
                <a:gd name="connsiteY1798" fmla="*/ 2041416 h 3181350"/>
                <a:gd name="connsiteX1799" fmla="*/ 210668 w 1581150"/>
                <a:gd name="connsiteY1799" fmla="*/ 2040083 h 3181350"/>
                <a:gd name="connsiteX1800" fmla="*/ 211335 w 1581150"/>
                <a:gd name="connsiteY1800" fmla="*/ 2043226 h 3181350"/>
                <a:gd name="connsiteX1801" fmla="*/ 208572 w 1581150"/>
                <a:gd name="connsiteY1801" fmla="*/ 2037511 h 3181350"/>
                <a:gd name="connsiteX1802" fmla="*/ 187046 w 1581150"/>
                <a:gd name="connsiteY1802" fmla="*/ 2029605 h 3181350"/>
                <a:gd name="connsiteX1803" fmla="*/ 193332 w 1581150"/>
                <a:gd name="connsiteY1803" fmla="*/ 2044274 h 3181350"/>
                <a:gd name="connsiteX1804" fmla="*/ 201048 w 1581150"/>
                <a:gd name="connsiteY1804" fmla="*/ 2040083 h 3181350"/>
                <a:gd name="connsiteX1805" fmla="*/ 208572 w 1581150"/>
                <a:gd name="connsiteY1805" fmla="*/ 2045893 h 3181350"/>
                <a:gd name="connsiteX1806" fmla="*/ 208001 w 1581150"/>
                <a:gd name="connsiteY1806" fmla="*/ 2047417 h 3181350"/>
                <a:gd name="connsiteX1807" fmla="*/ 224860 w 1581150"/>
                <a:gd name="connsiteY1807" fmla="*/ 2055609 h 3181350"/>
                <a:gd name="connsiteX1808" fmla="*/ 219431 w 1581150"/>
                <a:gd name="connsiteY1808" fmla="*/ 2048465 h 3181350"/>
                <a:gd name="connsiteX1809" fmla="*/ 220860 w 1581150"/>
                <a:gd name="connsiteY1809" fmla="*/ 2046560 h 3181350"/>
                <a:gd name="connsiteX1810" fmla="*/ 222193 w 1581150"/>
                <a:gd name="connsiteY1810" fmla="*/ 2049512 h 3181350"/>
                <a:gd name="connsiteX1811" fmla="*/ 220669 w 1581150"/>
                <a:gd name="connsiteY1811" fmla="*/ 2049417 h 3181350"/>
                <a:gd name="connsiteX1812" fmla="*/ 230194 w 1581150"/>
                <a:gd name="connsiteY1812" fmla="*/ 2056847 h 3181350"/>
                <a:gd name="connsiteX1813" fmla="*/ 223908 w 1581150"/>
                <a:gd name="connsiteY1813" fmla="*/ 2061705 h 3181350"/>
                <a:gd name="connsiteX1814" fmla="*/ 223050 w 1581150"/>
                <a:gd name="connsiteY1814" fmla="*/ 2067801 h 3181350"/>
                <a:gd name="connsiteX1815" fmla="*/ 234099 w 1581150"/>
                <a:gd name="connsiteY1815" fmla="*/ 2068182 h 3181350"/>
                <a:gd name="connsiteX1816" fmla="*/ 233909 w 1581150"/>
                <a:gd name="connsiteY1816" fmla="*/ 2069420 h 3181350"/>
                <a:gd name="connsiteX1817" fmla="*/ 232766 w 1581150"/>
                <a:gd name="connsiteY1817" fmla="*/ 2071134 h 3181350"/>
                <a:gd name="connsiteX1818" fmla="*/ 226765 w 1581150"/>
                <a:gd name="connsiteY1818" fmla="*/ 2071134 h 3181350"/>
                <a:gd name="connsiteX1819" fmla="*/ 226479 w 1581150"/>
                <a:gd name="connsiteY1819" fmla="*/ 2070468 h 3181350"/>
                <a:gd name="connsiteX1820" fmla="*/ 225813 w 1581150"/>
                <a:gd name="connsiteY1820" fmla="*/ 2071420 h 3181350"/>
                <a:gd name="connsiteX1821" fmla="*/ 220288 w 1581150"/>
                <a:gd name="connsiteY1821" fmla="*/ 2076754 h 3181350"/>
                <a:gd name="connsiteX1822" fmla="*/ 218383 w 1581150"/>
                <a:gd name="connsiteY1822" fmla="*/ 2079326 h 3181350"/>
                <a:gd name="connsiteX1823" fmla="*/ 209430 w 1581150"/>
                <a:gd name="connsiteY1823" fmla="*/ 2075516 h 3181350"/>
                <a:gd name="connsiteX1824" fmla="*/ 216097 w 1581150"/>
                <a:gd name="connsiteY1824" fmla="*/ 2085517 h 3181350"/>
                <a:gd name="connsiteX1825" fmla="*/ 202191 w 1581150"/>
                <a:gd name="connsiteY1825" fmla="*/ 2073420 h 3181350"/>
                <a:gd name="connsiteX1826" fmla="*/ 194285 w 1581150"/>
                <a:gd name="connsiteY1826" fmla="*/ 2080755 h 3181350"/>
                <a:gd name="connsiteX1827" fmla="*/ 187332 w 1581150"/>
                <a:gd name="connsiteY1827" fmla="*/ 2075516 h 3181350"/>
                <a:gd name="connsiteX1828" fmla="*/ 184284 w 1581150"/>
                <a:gd name="connsiteY1828" fmla="*/ 2067419 h 3181350"/>
                <a:gd name="connsiteX1829" fmla="*/ 193332 w 1581150"/>
                <a:gd name="connsiteY1829" fmla="*/ 2069706 h 3181350"/>
                <a:gd name="connsiteX1830" fmla="*/ 192189 w 1581150"/>
                <a:gd name="connsiteY1830" fmla="*/ 2060181 h 3181350"/>
                <a:gd name="connsiteX1831" fmla="*/ 195999 w 1581150"/>
                <a:gd name="connsiteY1831" fmla="*/ 2058942 h 3181350"/>
                <a:gd name="connsiteX1832" fmla="*/ 210001 w 1581150"/>
                <a:gd name="connsiteY1832" fmla="*/ 2069420 h 3181350"/>
                <a:gd name="connsiteX1833" fmla="*/ 221050 w 1581150"/>
                <a:gd name="connsiteY1833" fmla="*/ 2070182 h 3181350"/>
                <a:gd name="connsiteX1834" fmla="*/ 221526 w 1581150"/>
                <a:gd name="connsiteY1834" fmla="*/ 2063895 h 3181350"/>
                <a:gd name="connsiteX1835" fmla="*/ 209430 w 1581150"/>
                <a:gd name="connsiteY1835" fmla="*/ 2053513 h 3181350"/>
                <a:gd name="connsiteX1836" fmla="*/ 200476 w 1581150"/>
                <a:gd name="connsiteY1836" fmla="*/ 2049703 h 3181350"/>
                <a:gd name="connsiteX1837" fmla="*/ 200000 w 1581150"/>
                <a:gd name="connsiteY1837" fmla="*/ 2055990 h 3181350"/>
                <a:gd name="connsiteX1838" fmla="*/ 187332 w 1581150"/>
                <a:gd name="connsiteY1838" fmla="*/ 2053418 h 3181350"/>
                <a:gd name="connsiteX1839" fmla="*/ 182283 w 1581150"/>
                <a:gd name="connsiteY1839" fmla="*/ 2046750 h 3181350"/>
                <a:gd name="connsiteX1840" fmla="*/ 187903 w 1581150"/>
                <a:gd name="connsiteY1840" fmla="*/ 2045607 h 3181350"/>
                <a:gd name="connsiteX1841" fmla="*/ 186284 w 1581150"/>
                <a:gd name="connsiteY1841" fmla="*/ 2042369 h 3181350"/>
                <a:gd name="connsiteX1842" fmla="*/ 174282 w 1581150"/>
                <a:gd name="connsiteY1842" fmla="*/ 2054085 h 3181350"/>
                <a:gd name="connsiteX1843" fmla="*/ 159900 w 1581150"/>
                <a:gd name="connsiteY1843" fmla="*/ 2049894 h 3181350"/>
                <a:gd name="connsiteX1844" fmla="*/ 152184 w 1581150"/>
                <a:gd name="connsiteY1844" fmla="*/ 2079231 h 3181350"/>
                <a:gd name="connsiteX1845" fmla="*/ 147422 w 1581150"/>
                <a:gd name="connsiteY1845" fmla="*/ 2168766 h 3181350"/>
                <a:gd name="connsiteX1846" fmla="*/ 154470 w 1581150"/>
                <a:gd name="connsiteY1846" fmla="*/ 2172480 h 3181350"/>
                <a:gd name="connsiteX1847" fmla="*/ 154375 w 1581150"/>
                <a:gd name="connsiteY1847" fmla="*/ 2273350 h 3181350"/>
                <a:gd name="connsiteX1848" fmla="*/ 157709 w 1581150"/>
                <a:gd name="connsiteY1848" fmla="*/ 2278303 h 3181350"/>
                <a:gd name="connsiteX1849" fmla="*/ 158757 w 1581150"/>
                <a:gd name="connsiteY1849" fmla="*/ 2314689 h 3181350"/>
                <a:gd name="connsiteX1850" fmla="*/ 151041 w 1581150"/>
                <a:gd name="connsiteY1850" fmla="*/ 2318880 h 3181350"/>
                <a:gd name="connsiteX1851" fmla="*/ 151899 w 1581150"/>
                <a:gd name="connsiteY1851" fmla="*/ 2333167 h 3181350"/>
                <a:gd name="connsiteX1852" fmla="*/ 149327 w 1581150"/>
                <a:gd name="connsiteY1852" fmla="*/ 2332596 h 3181350"/>
                <a:gd name="connsiteX1853" fmla="*/ 143136 w 1581150"/>
                <a:gd name="connsiteY1853" fmla="*/ 2338025 h 3181350"/>
                <a:gd name="connsiteX1854" fmla="*/ 150851 w 1581150"/>
                <a:gd name="connsiteY1854" fmla="*/ 2334405 h 3181350"/>
                <a:gd name="connsiteX1855" fmla="*/ 152089 w 1581150"/>
                <a:gd name="connsiteY1855" fmla="*/ 2337739 h 3181350"/>
                <a:gd name="connsiteX1856" fmla="*/ 152375 w 1581150"/>
                <a:gd name="connsiteY1856" fmla="*/ 2342978 h 3181350"/>
                <a:gd name="connsiteX1857" fmla="*/ 141135 w 1581150"/>
                <a:gd name="connsiteY1857" fmla="*/ 2339358 h 3181350"/>
                <a:gd name="connsiteX1858" fmla="*/ 139897 w 1581150"/>
                <a:gd name="connsiteY1858" fmla="*/ 2348407 h 3181350"/>
                <a:gd name="connsiteX1859" fmla="*/ 152470 w 1581150"/>
                <a:gd name="connsiteY1859" fmla="*/ 2344502 h 3181350"/>
                <a:gd name="connsiteX1860" fmla="*/ 153137 w 1581150"/>
                <a:gd name="connsiteY1860" fmla="*/ 2363171 h 3181350"/>
                <a:gd name="connsiteX1861" fmla="*/ 152089 w 1581150"/>
                <a:gd name="connsiteY1861" fmla="*/ 2363742 h 3181350"/>
                <a:gd name="connsiteX1862" fmla="*/ 153137 w 1581150"/>
                <a:gd name="connsiteY1862" fmla="*/ 2364314 h 3181350"/>
                <a:gd name="connsiteX1863" fmla="*/ 153613 w 1581150"/>
                <a:gd name="connsiteY1863" fmla="*/ 2384412 h 3181350"/>
                <a:gd name="connsiteX1864" fmla="*/ 139707 w 1581150"/>
                <a:gd name="connsiteY1864" fmla="*/ 2386793 h 3181350"/>
                <a:gd name="connsiteX1865" fmla="*/ 150756 w 1581150"/>
                <a:gd name="connsiteY1865" fmla="*/ 2385078 h 3181350"/>
                <a:gd name="connsiteX1866" fmla="*/ 153708 w 1581150"/>
                <a:gd name="connsiteY1866" fmla="*/ 2388603 h 3181350"/>
                <a:gd name="connsiteX1867" fmla="*/ 153994 w 1581150"/>
                <a:gd name="connsiteY1867" fmla="*/ 2406129 h 3181350"/>
                <a:gd name="connsiteX1868" fmla="*/ 148374 w 1581150"/>
                <a:gd name="connsiteY1868" fmla="*/ 2401747 h 3181350"/>
                <a:gd name="connsiteX1869" fmla="*/ 145517 w 1581150"/>
                <a:gd name="connsiteY1869" fmla="*/ 2409081 h 3181350"/>
                <a:gd name="connsiteX1870" fmla="*/ 149708 w 1581150"/>
                <a:gd name="connsiteY1870" fmla="*/ 2404986 h 3181350"/>
                <a:gd name="connsiteX1871" fmla="*/ 154089 w 1581150"/>
                <a:gd name="connsiteY1871" fmla="*/ 2412129 h 3181350"/>
                <a:gd name="connsiteX1872" fmla="*/ 154566 w 1581150"/>
                <a:gd name="connsiteY1872" fmla="*/ 2444514 h 3181350"/>
                <a:gd name="connsiteX1873" fmla="*/ 153232 w 1581150"/>
                <a:gd name="connsiteY1873" fmla="*/ 2443847 h 3181350"/>
                <a:gd name="connsiteX1874" fmla="*/ 154661 w 1581150"/>
                <a:gd name="connsiteY1874" fmla="*/ 2446991 h 3181350"/>
                <a:gd name="connsiteX1875" fmla="*/ 155232 w 1581150"/>
                <a:gd name="connsiteY1875" fmla="*/ 2470994 h 3181350"/>
                <a:gd name="connsiteX1876" fmla="*/ 152946 w 1581150"/>
                <a:gd name="connsiteY1876" fmla="*/ 2471470 h 3181350"/>
                <a:gd name="connsiteX1877" fmla="*/ 144469 w 1581150"/>
                <a:gd name="connsiteY1877" fmla="*/ 2467374 h 3181350"/>
                <a:gd name="connsiteX1878" fmla="*/ 139611 w 1581150"/>
                <a:gd name="connsiteY1878" fmla="*/ 2475947 h 3181350"/>
                <a:gd name="connsiteX1879" fmla="*/ 155232 w 1581150"/>
                <a:gd name="connsiteY1879" fmla="*/ 2474804 h 3181350"/>
                <a:gd name="connsiteX1880" fmla="*/ 155423 w 1581150"/>
                <a:gd name="connsiteY1880" fmla="*/ 2478995 h 3181350"/>
                <a:gd name="connsiteX1881" fmla="*/ 155137 w 1581150"/>
                <a:gd name="connsiteY1881" fmla="*/ 2480995 h 3181350"/>
                <a:gd name="connsiteX1882" fmla="*/ 155518 w 1581150"/>
                <a:gd name="connsiteY1882" fmla="*/ 2481090 h 3181350"/>
                <a:gd name="connsiteX1883" fmla="*/ 156185 w 1581150"/>
                <a:gd name="connsiteY1883" fmla="*/ 2497378 h 3181350"/>
                <a:gd name="connsiteX1884" fmla="*/ 151327 w 1581150"/>
                <a:gd name="connsiteY1884" fmla="*/ 2637396 h 3181350"/>
                <a:gd name="connsiteX1885" fmla="*/ 157328 w 1581150"/>
                <a:gd name="connsiteY1885" fmla="*/ 2656731 h 3181350"/>
                <a:gd name="connsiteX1886" fmla="*/ 159328 w 1581150"/>
                <a:gd name="connsiteY1886" fmla="*/ 2665113 h 3181350"/>
                <a:gd name="connsiteX1887" fmla="*/ 157614 w 1581150"/>
                <a:gd name="connsiteY1887" fmla="*/ 2665780 h 3181350"/>
                <a:gd name="connsiteX1888" fmla="*/ 160281 w 1581150"/>
                <a:gd name="connsiteY1888" fmla="*/ 2670733 h 3181350"/>
                <a:gd name="connsiteX1889" fmla="*/ 162186 w 1581150"/>
                <a:gd name="connsiteY1889" fmla="*/ 2685783 h 3181350"/>
                <a:gd name="connsiteX1890" fmla="*/ 158566 w 1581150"/>
                <a:gd name="connsiteY1890" fmla="*/ 2684354 h 3181350"/>
                <a:gd name="connsiteX1891" fmla="*/ 156852 w 1581150"/>
                <a:gd name="connsiteY1891" fmla="*/ 2696451 h 3181350"/>
                <a:gd name="connsiteX1892" fmla="*/ 151041 w 1581150"/>
                <a:gd name="connsiteY1892" fmla="*/ 2686545 h 3181350"/>
                <a:gd name="connsiteX1893" fmla="*/ 149327 w 1581150"/>
                <a:gd name="connsiteY1893" fmla="*/ 2698641 h 3181350"/>
                <a:gd name="connsiteX1894" fmla="*/ 142278 w 1581150"/>
                <a:gd name="connsiteY1894" fmla="*/ 2697784 h 3181350"/>
                <a:gd name="connsiteX1895" fmla="*/ 145898 w 1581150"/>
                <a:gd name="connsiteY1895" fmla="*/ 2710547 h 3181350"/>
                <a:gd name="connsiteX1896" fmla="*/ 135706 w 1581150"/>
                <a:gd name="connsiteY1896" fmla="*/ 2706166 h 3181350"/>
                <a:gd name="connsiteX1897" fmla="*/ 136373 w 1581150"/>
                <a:gd name="connsiteY1897" fmla="*/ 2713977 h 3181350"/>
                <a:gd name="connsiteX1898" fmla="*/ 122181 w 1581150"/>
                <a:gd name="connsiteY1898" fmla="*/ 2712262 h 3181350"/>
                <a:gd name="connsiteX1899" fmla="*/ 119514 w 1581150"/>
                <a:gd name="connsiteY1899" fmla="*/ 2718072 h 3181350"/>
                <a:gd name="connsiteX1900" fmla="*/ 126372 w 1581150"/>
                <a:gd name="connsiteY1900" fmla="*/ 2720454 h 3181350"/>
                <a:gd name="connsiteX1901" fmla="*/ 124181 w 1581150"/>
                <a:gd name="connsiteY1901" fmla="*/ 2735503 h 3181350"/>
                <a:gd name="connsiteX1902" fmla="*/ 113513 w 1581150"/>
                <a:gd name="connsiteY1902" fmla="*/ 2734170 h 3181350"/>
                <a:gd name="connsiteX1903" fmla="*/ 109131 w 1581150"/>
                <a:gd name="connsiteY1903" fmla="*/ 2739789 h 3181350"/>
                <a:gd name="connsiteX1904" fmla="*/ 104464 w 1581150"/>
                <a:gd name="connsiteY1904" fmla="*/ 2734551 h 3181350"/>
                <a:gd name="connsiteX1905" fmla="*/ 93415 w 1581150"/>
                <a:gd name="connsiteY1905" fmla="*/ 2736265 h 3181350"/>
                <a:gd name="connsiteX1906" fmla="*/ 84843 w 1581150"/>
                <a:gd name="connsiteY1906" fmla="*/ 2745980 h 3181350"/>
                <a:gd name="connsiteX1907" fmla="*/ 85700 w 1581150"/>
                <a:gd name="connsiteY1907" fmla="*/ 2739980 h 3181350"/>
                <a:gd name="connsiteX1908" fmla="*/ 78366 w 1581150"/>
                <a:gd name="connsiteY1908" fmla="*/ 2740646 h 3181350"/>
                <a:gd name="connsiteX1909" fmla="*/ 77032 w 1581150"/>
                <a:gd name="connsiteY1909" fmla="*/ 2749695 h 3181350"/>
                <a:gd name="connsiteX1910" fmla="*/ 83509 w 1581150"/>
                <a:gd name="connsiteY1910" fmla="*/ 2755125 h 3181350"/>
                <a:gd name="connsiteX1911" fmla="*/ 66936 w 1581150"/>
                <a:gd name="connsiteY1911" fmla="*/ 2757696 h 3181350"/>
                <a:gd name="connsiteX1912" fmla="*/ 64078 w 1581150"/>
                <a:gd name="connsiteY1912" fmla="*/ 2752743 h 3181350"/>
                <a:gd name="connsiteX1913" fmla="*/ 73603 w 1581150"/>
                <a:gd name="connsiteY1913" fmla="*/ 2749314 h 3181350"/>
                <a:gd name="connsiteX1914" fmla="*/ 68936 w 1581150"/>
                <a:gd name="connsiteY1914" fmla="*/ 2744171 h 3181350"/>
                <a:gd name="connsiteX1915" fmla="*/ 54363 w 1581150"/>
                <a:gd name="connsiteY1915" fmla="*/ 2745409 h 3181350"/>
                <a:gd name="connsiteX1916" fmla="*/ 60744 w 1581150"/>
                <a:gd name="connsiteY1916" fmla="*/ 2750838 h 3181350"/>
                <a:gd name="connsiteX1917" fmla="*/ 51219 w 1581150"/>
                <a:gd name="connsiteY1917" fmla="*/ 2754267 h 3181350"/>
                <a:gd name="connsiteX1918" fmla="*/ 46362 w 1581150"/>
                <a:gd name="connsiteY1918" fmla="*/ 2750553 h 3181350"/>
                <a:gd name="connsiteX1919" fmla="*/ 47695 w 1581150"/>
                <a:gd name="connsiteY1919" fmla="*/ 2766078 h 3181350"/>
                <a:gd name="connsiteX1920" fmla="*/ 37980 w 1581150"/>
                <a:gd name="connsiteY1920" fmla="*/ 2758744 h 3181350"/>
                <a:gd name="connsiteX1921" fmla="*/ 13215 w 1581150"/>
                <a:gd name="connsiteY1921" fmla="*/ 2767983 h 3181350"/>
                <a:gd name="connsiteX1922" fmla="*/ 16548 w 1581150"/>
                <a:gd name="connsiteY1922" fmla="*/ 2782271 h 3181350"/>
                <a:gd name="connsiteX1923" fmla="*/ 2356 w 1581150"/>
                <a:gd name="connsiteY1923" fmla="*/ 2818942 h 3181350"/>
                <a:gd name="connsiteX1924" fmla="*/ 4547 w 1581150"/>
                <a:gd name="connsiteY1924" fmla="*/ 2816180 h 3181350"/>
                <a:gd name="connsiteX1925" fmla="*/ 7500 w 1581150"/>
                <a:gd name="connsiteY1925" fmla="*/ 2833420 h 3181350"/>
                <a:gd name="connsiteX1926" fmla="*/ 15405 w 1581150"/>
                <a:gd name="connsiteY1926" fmla="*/ 2828277 h 3181350"/>
                <a:gd name="connsiteX1927" fmla="*/ 22740 w 1581150"/>
                <a:gd name="connsiteY1927" fmla="*/ 2839992 h 3181350"/>
                <a:gd name="connsiteX1928" fmla="*/ 36646 w 1581150"/>
                <a:gd name="connsiteY1928" fmla="*/ 2843231 h 3181350"/>
                <a:gd name="connsiteX1929" fmla="*/ 35503 w 1581150"/>
                <a:gd name="connsiteY1929" fmla="*/ 2850755 h 3181350"/>
                <a:gd name="connsiteX1930" fmla="*/ 31598 w 1581150"/>
                <a:gd name="connsiteY1930" fmla="*/ 2853327 h 3181350"/>
                <a:gd name="connsiteX1931" fmla="*/ 38932 w 1581150"/>
                <a:gd name="connsiteY1931" fmla="*/ 2852661 h 3181350"/>
                <a:gd name="connsiteX1932" fmla="*/ 44742 w 1581150"/>
                <a:gd name="connsiteY1932" fmla="*/ 2862567 h 3181350"/>
                <a:gd name="connsiteX1933" fmla="*/ 49886 w 1581150"/>
                <a:gd name="connsiteY1933" fmla="*/ 2877045 h 3181350"/>
                <a:gd name="connsiteX1934" fmla="*/ 54934 w 1581150"/>
                <a:gd name="connsiteY1934" fmla="*/ 2866948 h 3181350"/>
                <a:gd name="connsiteX1935" fmla="*/ 59125 w 1581150"/>
                <a:gd name="connsiteY1935" fmla="*/ 2875139 h 3181350"/>
                <a:gd name="connsiteX1936" fmla="*/ 70841 w 1581150"/>
                <a:gd name="connsiteY1936" fmla="*/ 2868948 h 3181350"/>
                <a:gd name="connsiteX1937" fmla="*/ 73127 w 1581150"/>
                <a:gd name="connsiteY1937" fmla="*/ 2878473 h 3181350"/>
                <a:gd name="connsiteX1938" fmla="*/ 80842 w 1581150"/>
                <a:gd name="connsiteY1938" fmla="*/ 2874854 h 3181350"/>
                <a:gd name="connsiteX1939" fmla="*/ 81699 w 1581150"/>
                <a:gd name="connsiteY1939" fmla="*/ 2881140 h 3181350"/>
                <a:gd name="connsiteX1940" fmla="*/ 76651 w 1581150"/>
                <a:gd name="connsiteY1940" fmla="*/ 2891237 h 3181350"/>
                <a:gd name="connsiteX1941" fmla="*/ 95987 w 1581150"/>
                <a:gd name="connsiteY1941" fmla="*/ 2907525 h 3181350"/>
                <a:gd name="connsiteX1942" fmla="*/ 92653 w 1581150"/>
                <a:gd name="connsiteY1942" fmla="*/ 2917907 h 3181350"/>
                <a:gd name="connsiteX1943" fmla="*/ 83128 w 1581150"/>
                <a:gd name="connsiteY1943" fmla="*/ 2921336 h 3181350"/>
                <a:gd name="connsiteX1944" fmla="*/ 93796 w 1581150"/>
                <a:gd name="connsiteY1944" fmla="*/ 2934957 h 3181350"/>
                <a:gd name="connsiteX1945" fmla="*/ 90558 w 1581150"/>
                <a:gd name="connsiteY1945" fmla="*/ 2945339 h 3181350"/>
                <a:gd name="connsiteX1946" fmla="*/ 100464 w 1581150"/>
                <a:gd name="connsiteY1946" fmla="*/ 2951149 h 3181350"/>
                <a:gd name="connsiteX1947" fmla="*/ 103797 w 1581150"/>
                <a:gd name="connsiteY1947" fmla="*/ 2953149 h 3181350"/>
                <a:gd name="connsiteX1948" fmla="*/ 93606 w 1581150"/>
                <a:gd name="connsiteY1948" fmla="*/ 2948863 h 3181350"/>
                <a:gd name="connsiteX1949" fmla="*/ 119799 w 1581150"/>
                <a:gd name="connsiteY1949" fmla="*/ 2967532 h 3181350"/>
                <a:gd name="connsiteX1950" fmla="*/ 123609 w 1581150"/>
                <a:gd name="connsiteY1950" fmla="*/ 2991059 h 3181350"/>
                <a:gd name="connsiteX1951" fmla="*/ 133611 w 1581150"/>
                <a:gd name="connsiteY1951" fmla="*/ 2996869 h 3181350"/>
                <a:gd name="connsiteX1952" fmla="*/ 109798 w 1581150"/>
                <a:gd name="connsiteY1952" fmla="*/ 3000012 h 3181350"/>
                <a:gd name="connsiteX1953" fmla="*/ 114370 w 1581150"/>
                <a:gd name="connsiteY1953" fmla="*/ 2992869 h 3181350"/>
                <a:gd name="connsiteX1954" fmla="*/ 101988 w 1581150"/>
                <a:gd name="connsiteY1954" fmla="*/ 2991345 h 3181350"/>
                <a:gd name="connsiteX1955" fmla="*/ 93796 w 1581150"/>
                <a:gd name="connsiteY1955" fmla="*/ 2998012 h 3181350"/>
                <a:gd name="connsiteX1956" fmla="*/ 96463 w 1581150"/>
                <a:gd name="connsiteY1956" fmla="*/ 2992202 h 3181350"/>
                <a:gd name="connsiteX1957" fmla="*/ 88462 w 1581150"/>
                <a:gd name="connsiteY1957" fmla="*/ 2985058 h 3181350"/>
                <a:gd name="connsiteX1958" fmla="*/ 79604 w 1581150"/>
                <a:gd name="connsiteY1958" fmla="*/ 2983915 h 3181350"/>
                <a:gd name="connsiteX1959" fmla="*/ 73032 w 1581150"/>
                <a:gd name="connsiteY1959" fmla="*/ 2992297 h 3181350"/>
                <a:gd name="connsiteX1960" fmla="*/ 61506 w 1581150"/>
                <a:gd name="connsiteY1960" fmla="*/ 2984772 h 3181350"/>
                <a:gd name="connsiteX1961" fmla="*/ 59982 w 1581150"/>
                <a:gd name="connsiteY1961" fmla="*/ 2995345 h 3181350"/>
                <a:gd name="connsiteX1962" fmla="*/ 67317 w 1581150"/>
                <a:gd name="connsiteY1962" fmla="*/ 2994678 h 3181350"/>
                <a:gd name="connsiteX1963" fmla="*/ 73317 w 1581150"/>
                <a:gd name="connsiteY1963" fmla="*/ 3003155 h 3181350"/>
                <a:gd name="connsiteX1964" fmla="*/ 56934 w 1581150"/>
                <a:gd name="connsiteY1964" fmla="*/ 3004203 h 3181350"/>
                <a:gd name="connsiteX1965" fmla="*/ 54934 w 1581150"/>
                <a:gd name="connsiteY1965" fmla="*/ 3005442 h 3181350"/>
                <a:gd name="connsiteX1966" fmla="*/ 54077 w 1581150"/>
                <a:gd name="connsiteY1966" fmla="*/ 3011442 h 3181350"/>
                <a:gd name="connsiteX1967" fmla="*/ 65983 w 1581150"/>
                <a:gd name="connsiteY1967" fmla="*/ 3016014 h 3181350"/>
                <a:gd name="connsiteX1968" fmla="*/ 69984 w 1581150"/>
                <a:gd name="connsiteY1968" fmla="*/ 3013443 h 3181350"/>
                <a:gd name="connsiteX1969" fmla="*/ 84366 w 1581150"/>
                <a:gd name="connsiteY1969" fmla="*/ 3013728 h 3181350"/>
                <a:gd name="connsiteX1970" fmla="*/ 77699 w 1581150"/>
                <a:gd name="connsiteY1970" fmla="*/ 3022110 h 3181350"/>
                <a:gd name="connsiteX1971" fmla="*/ 78366 w 1581150"/>
                <a:gd name="connsiteY1971" fmla="*/ 3017538 h 3181350"/>
                <a:gd name="connsiteX1972" fmla="*/ 69031 w 1581150"/>
                <a:gd name="connsiteY1972" fmla="*/ 3019443 h 3181350"/>
                <a:gd name="connsiteX1973" fmla="*/ 63792 w 1581150"/>
                <a:gd name="connsiteY1973" fmla="*/ 3031064 h 3181350"/>
                <a:gd name="connsiteX1974" fmla="*/ 71317 w 1581150"/>
                <a:gd name="connsiteY1974" fmla="*/ 3041255 h 3181350"/>
                <a:gd name="connsiteX1975" fmla="*/ 62459 w 1581150"/>
                <a:gd name="connsiteY1975" fmla="*/ 3040113 h 3181350"/>
                <a:gd name="connsiteX1976" fmla="*/ 63126 w 1581150"/>
                <a:gd name="connsiteY1976" fmla="*/ 3047828 h 3181350"/>
                <a:gd name="connsiteX1977" fmla="*/ 67126 w 1581150"/>
                <a:gd name="connsiteY1977" fmla="*/ 3045256 h 3181350"/>
                <a:gd name="connsiteX1978" fmla="*/ 57982 w 1581150"/>
                <a:gd name="connsiteY1978" fmla="*/ 3071831 h 3181350"/>
                <a:gd name="connsiteX1979" fmla="*/ 66174 w 1581150"/>
                <a:gd name="connsiteY1979" fmla="*/ 3077451 h 3181350"/>
                <a:gd name="connsiteX1980" fmla="*/ 57792 w 1581150"/>
                <a:gd name="connsiteY1980" fmla="*/ 3085642 h 3181350"/>
                <a:gd name="connsiteX1981" fmla="*/ 52648 w 1581150"/>
                <a:gd name="connsiteY1981" fmla="*/ 3083451 h 3181350"/>
                <a:gd name="connsiteX1982" fmla="*/ 48457 w 1581150"/>
                <a:gd name="connsiteY1982" fmla="*/ 3075260 h 3181350"/>
                <a:gd name="connsiteX1983" fmla="*/ 42742 w 1581150"/>
                <a:gd name="connsiteY1983" fmla="*/ 3089928 h 3181350"/>
                <a:gd name="connsiteX1984" fmla="*/ 48076 w 1581150"/>
                <a:gd name="connsiteY1984" fmla="*/ 3090595 h 3181350"/>
                <a:gd name="connsiteX1985" fmla="*/ 55982 w 1581150"/>
                <a:gd name="connsiteY1985" fmla="*/ 3085452 h 3181350"/>
                <a:gd name="connsiteX1986" fmla="*/ 62649 w 1581150"/>
                <a:gd name="connsiteY1986" fmla="*/ 3089357 h 3181350"/>
                <a:gd name="connsiteX1987" fmla="*/ 65983 w 1581150"/>
                <a:gd name="connsiteY1987" fmla="*/ 3103644 h 3181350"/>
                <a:gd name="connsiteX1988" fmla="*/ 82652 w 1581150"/>
                <a:gd name="connsiteY1988" fmla="*/ 3113360 h 3181350"/>
                <a:gd name="connsiteX1989" fmla="*/ 83509 w 1581150"/>
                <a:gd name="connsiteY1989" fmla="*/ 3107359 h 3181350"/>
                <a:gd name="connsiteX1990" fmla="*/ 78366 w 1581150"/>
                <a:gd name="connsiteY1990" fmla="*/ 3105168 h 3181350"/>
                <a:gd name="connsiteX1991" fmla="*/ 85224 w 1581150"/>
                <a:gd name="connsiteY1991" fmla="*/ 3095262 h 3181350"/>
                <a:gd name="connsiteX1992" fmla="*/ 102559 w 1581150"/>
                <a:gd name="connsiteY1992" fmla="*/ 3112788 h 3181350"/>
                <a:gd name="connsiteX1993" fmla="*/ 94177 w 1581150"/>
                <a:gd name="connsiteY1993" fmla="*/ 3108693 h 3181350"/>
                <a:gd name="connsiteX1994" fmla="*/ 107512 w 1581150"/>
                <a:gd name="connsiteY1994" fmla="*/ 3116503 h 3181350"/>
                <a:gd name="connsiteX1995" fmla="*/ 116370 w 1581150"/>
                <a:gd name="connsiteY1995" fmla="*/ 3129933 h 3181350"/>
                <a:gd name="connsiteX1996" fmla="*/ 120752 w 1581150"/>
                <a:gd name="connsiteY1996" fmla="*/ 3124313 h 3181350"/>
                <a:gd name="connsiteX1997" fmla="*/ 140754 w 1581150"/>
                <a:gd name="connsiteY1997" fmla="*/ 3136029 h 3181350"/>
                <a:gd name="connsiteX1998" fmla="*/ 136278 w 1581150"/>
                <a:gd name="connsiteY1998" fmla="*/ 3129362 h 3181350"/>
                <a:gd name="connsiteX1999" fmla="*/ 188094 w 1581150"/>
                <a:gd name="connsiteY1999" fmla="*/ 3145078 h 3181350"/>
                <a:gd name="connsiteX2000" fmla="*/ 198857 w 1581150"/>
                <a:gd name="connsiteY2000" fmla="*/ 3132600 h 3181350"/>
                <a:gd name="connsiteX2001" fmla="*/ 197523 w 1581150"/>
                <a:gd name="connsiteY2001" fmla="*/ 3141649 h 3181350"/>
                <a:gd name="connsiteX2002" fmla="*/ 216764 w 1581150"/>
                <a:gd name="connsiteY2002" fmla="*/ 3145554 h 3181350"/>
                <a:gd name="connsiteX2003" fmla="*/ 216097 w 1581150"/>
                <a:gd name="connsiteY2003" fmla="*/ 3137744 h 3181350"/>
                <a:gd name="connsiteX2004" fmla="*/ 223908 w 1581150"/>
                <a:gd name="connsiteY2004" fmla="*/ 3146412 h 3181350"/>
                <a:gd name="connsiteX2005" fmla="*/ 228099 w 1581150"/>
                <a:gd name="connsiteY2005" fmla="*/ 3142316 h 3181350"/>
                <a:gd name="connsiteX2006" fmla="*/ 276581 w 1581150"/>
                <a:gd name="connsiteY2006" fmla="*/ 3156032 h 3181350"/>
                <a:gd name="connsiteX2007" fmla="*/ 289440 w 1581150"/>
                <a:gd name="connsiteY2007" fmla="*/ 3166795 h 3181350"/>
                <a:gd name="connsiteX2008" fmla="*/ 299346 w 1581150"/>
                <a:gd name="connsiteY2008" fmla="*/ 3160413 h 3181350"/>
                <a:gd name="connsiteX2009" fmla="*/ 306013 w 1581150"/>
                <a:gd name="connsiteY2009" fmla="*/ 3164319 h 3181350"/>
                <a:gd name="connsiteX2010" fmla="*/ 318491 w 1581150"/>
                <a:gd name="connsiteY2010" fmla="*/ 3178130 h 3181350"/>
                <a:gd name="connsiteX2011" fmla="*/ 335064 w 1581150"/>
                <a:gd name="connsiteY2011" fmla="*/ 3175558 h 3181350"/>
                <a:gd name="connsiteX2012" fmla="*/ 339255 w 1581150"/>
                <a:gd name="connsiteY2012" fmla="*/ 3183750 h 3181350"/>
                <a:gd name="connsiteX2013" fmla="*/ 343827 w 1581150"/>
                <a:gd name="connsiteY2013" fmla="*/ 3176701 h 3181350"/>
                <a:gd name="connsiteX2014" fmla="*/ 390976 w 1581150"/>
                <a:gd name="connsiteY2014" fmla="*/ 3174891 h 3181350"/>
                <a:gd name="connsiteX2015" fmla="*/ 432981 w 1581150"/>
                <a:gd name="connsiteY2015" fmla="*/ 3158508 h 3181350"/>
                <a:gd name="connsiteX2016" fmla="*/ 439363 w 1581150"/>
                <a:gd name="connsiteY2016" fmla="*/ 3151650 h 3181350"/>
                <a:gd name="connsiteX2017" fmla="*/ 466605 w 1581150"/>
                <a:gd name="connsiteY2017" fmla="*/ 3099644 h 3181350"/>
                <a:gd name="connsiteX2018" fmla="*/ 479178 w 1581150"/>
                <a:gd name="connsiteY2018" fmla="*/ 3087357 h 3181350"/>
                <a:gd name="connsiteX2019" fmla="*/ 500704 w 1581150"/>
                <a:gd name="connsiteY2019" fmla="*/ 2974676 h 3181350"/>
                <a:gd name="connsiteX2020" fmla="*/ 506419 w 1581150"/>
                <a:gd name="connsiteY2020" fmla="*/ 2960007 h 3181350"/>
                <a:gd name="connsiteX2021" fmla="*/ 529184 w 1581150"/>
                <a:gd name="connsiteY2021" fmla="*/ 2952102 h 3181350"/>
                <a:gd name="connsiteX2022" fmla="*/ 571761 w 1581150"/>
                <a:gd name="connsiteY2022" fmla="*/ 2918954 h 3181350"/>
                <a:gd name="connsiteX2023" fmla="*/ 575475 w 1581150"/>
                <a:gd name="connsiteY2023" fmla="*/ 2917907 h 3181350"/>
                <a:gd name="connsiteX2024" fmla="*/ 590334 w 1581150"/>
                <a:gd name="connsiteY2024" fmla="*/ 2876663 h 3181350"/>
                <a:gd name="connsiteX2025" fmla="*/ 599574 w 1581150"/>
                <a:gd name="connsiteY2025" fmla="*/ 2849803 h 3181350"/>
                <a:gd name="connsiteX2026" fmla="*/ 627196 w 1581150"/>
                <a:gd name="connsiteY2026" fmla="*/ 2860376 h 3181350"/>
                <a:gd name="connsiteX2027" fmla="*/ 628815 w 1581150"/>
                <a:gd name="connsiteY2027" fmla="*/ 2988201 h 3181350"/>
                <a:gd name="connsiteX2028" fmla="*/ 633768 w 1581150"/>
                <a:gd name="connsiteY2028" fmla="*/ 3021634 h 3181350"/>
                <a:gd name="connsiteX2029" fmla="*/ 667011 w 1581150"/>
                <a:gd name="connsiteY2029" fmla="*/ 3071354 h 3181350"/>
                <a:gd name="connsiteX2030" fmla="*/ 772738 w 1581150"/>
                <a:gd name="connsiteY2030" fmla="*/ 3113836 h 3181350"/>
                <a:gd name="connsiteX2031" fmla="*/ 777786 w 1581150"/>
                <a:gd name="connsiteY2031" fmla="*/ 3120504 h 3181350"/>
                <a:gd name="connsiteX2032" fmla="*/ 788931 w 1581150"/>
                <a:gd name="connsiteY2032" fmla="*/ 3119742 h 3181350"/>
                <a:gd name="connsiteX2033" fmla="*/ 824745 w 1581150"/>
                <a:gd name="connsiteY2033" fmla="*/ 3133458 h 3181350"/>
                <a:gd name="connsiteX2034" fmla="*/ 935901 w 1581150"/>
                <a:gd name="connsiteY2034" fmla="*/ 3127457 h 3181350"/>
                <a:gd name="connsiteX2035" fmla="*/ 1022769 w 1581150"/>
                <a:gd name="connsiteY2035" fmla="*/ 3149650 h 3181350"/>
                <a:gd name="connsiteX2036" fmla="*/ 1046010 w 1581150"/>
                <a:gd name="connsiteY2036" fmla="*/ 3160794 h 3181350"/>
                <a:gd name="connsiteX2037" fmla="*/ 1068966 w 1581150"/>
                <a:gd name="connsiteY2037" fmla="*/ 3149936 h 3181350"/>
                <a:gd name="connsiteX2038" fmla="*/ 1110304 w 1581150"/>
                <a:gd name="connsiteY2038" fmla="*/ 3115170 h 3181350"/>
                <a:gd name="connsiteX2039" fmla="*/ 1116781 w 1581150"/>
                <a:gd name="connsiteY2039" fmla="*/ 3102978 h 3181350"/>
                <a:gd name="connsiteX2040" fmla="*/ 1170502 w 1581150"/>
                <a:gd name="connsiteY2040" fmla="*/ 3100596 h 3181350"/>
                <a:gd name="connsiteX2041" fmla="*/ 1168312 w 1581150"/>
                <a:gd name="connsiteY2041" fmla="*/ 3054686 h 3181350"/>
                <a:gd name="connsiteX2042" fmla="*/ 1257275 w 1581150"/>
                <a:gd name="connsiteY2042" fmla="*/ 3073926 h 3181350"/>
                <a:gd name="connsiteX2043" fmla="*/ 1360145 w 1581150"/>
                <a:gd name="connsiteY2043" fmla="*/ 3079927 h 3181350"/>
                <a:gd name="connsiteX2044" fmla="*/ 1387672 w 1581150"/>
                <a:gd name="connsiteY2044" fmla="*/ 3056686 h 3181350"/>
                <a:gd name="connsiteX2045" fmla="*/ 1389577 w 1581150"/>
                <a:gd name="connsiteY2045" fmla="*/ 3031635 h 3181350"/>
                <a:gd name="connsiteX2046" fmla="*/ 1416628 w 1581150"/>
                <a:gd name="connsiteY2046" fmla="*/ 2964294 h 3181350"/>
                <a:gd name="connsiteX2047" fmla="*/ 1424248 w 1581150"/>
                <a:gd name="connsiteY2047" fmla="*/ 2961722 h 3181350"/>
                <a:gd name="connsiteX2048" fmla="*/ 1449585 w 1581150"/>
                <a:gd name="connsiteY2048" fmla="*/ 2818561 h 3181350"/>
                <a:gd name="connsiteX2049" fmla="*/ 1463110 w 1581150"/>
                <a:gd name="connsiteY2049" fmla="*/ 2784843 h 3181350"/>
                <a:gd name="connsiteX2050" fmla="*/ 1464158 w 1581150"/>
                <a:gd name="connsiteY2050" fmla="*/ 2770746 h 3181350"/>
                <a:gd name="connsiteX2051" fmla="*/ 1453299 w 1581150"/>
                <a:gd name="connsiteY2051" fmla="*/ 2768364 h 3181350"/>
                <a:gd name="connsiteX2052" fmla="*/ 1464348 w 1581150"/>
                <a:gd name="connsiteY2052" fmla="*/ 2769221 h 3181350"/>
                <a:gd name="connsiteX2053" fmla="*/ 1464825 w 1581150"/>
                <a:gd name="connsiteY2053" fmla="*/ 2737694 h 3181350"/>
                <a:gd name="connsiteX2054" fmla="*/ 1472254 w 1581150"/>
                <a:gd name="connsiteY2054" fmla="*/ 2736646 h 3181350"/>
                <a:gd name="connsiteX2055" fmla="*/ 1481493 w 1581150"/>
                <a:gd name="connsiteY2055" fmla="*/ 2686830 h 3181350"/>
                <a:gd name="connsiteX2056" fmla="*/ 1488447 w 1581150"/>
                <a:gd name="connsiteY2056" fmla="*/ 2617964 h 3181350"/>
                <a:gd name="connsiteX2057" fmla="*/ 1496162 w 1581150"/>
                <a:gd name="connsiteY2057" fmla="*/ 2613774 h 3181350"/>
                <a:gd name="connsiteX2058" fmla="*/ 1513116 w 1581150"/>
                <a:gd name="connsiteY2058" fmla="*/ 2509379 h 3181350"/>
                <a:gd name="connsiteX2059" fmla="*/ 1515974 w 1581150"/>
                <a:gd name="connsiteY2059" fmla="*/ 2495378 h 3181350"/>
                <a:gd name="connsiteX2060" fmla="*/ 1509402 w 1581150"/>
                <a:gd name="connsiteY2060" fmla="*/ 2483853 h 3181350"/>
                <a:gd name="connsiteX2061" fmla="*/ 1518260 w 1581150"/>
                <a:gd name="connsiteY2061" fmla="*/ 2438799 h 3181350"/>
                <a:gd name="connsiteX2062" fmla="*/ 1523880 w 1581150"/>
                <a:gd name="connsiteY2062" fmla="*/ 2437656 h 3181350"/>
                <a:gd name="connsiteX2063" fmla="*/ 1534071 w 1581150"/>
                <a:gd name="connsiteY2063" fmla="*/ 2350122 h 3181350"/>
                <a:gd name="connsiteX2064" fmla="*/ 1545882 w 1581150"/>
                <a:gd name="connsiteY2064" fmla="*/ 2240679 h 3181350"/>
                <a:gd name="connsiteX2065" fmla="*/ 1547692 w 1581150"/>
                <a:gd name="connsiteY2065" fmla="*/ 2191911 h 3181350"/>
                <a:gd name="connsiteX2066" fmla="*/ 1561599 w 1581150"/>
                <a:gd name="connsiteY2066" fmla="*/ 1989124 h 3181350"/>
                <a:gd name="connsiteX2067" fmla="*/ 322872 w 1581150"/>
                <a:gd name="connsiteY2067" fmla="*/ 200138 h 3181350"/>
                <a:gd name="connsiteX2068" fmla="*/ 336303 w 1581150"/>
                <a:gd name="connsiteY2068" fmla="*/ 194138 h 3181350"/>
                <a:gd name="connsiteX2069" fmla="*/ 338303 w 1581150"/>
                <a:gd name="connsiteY2069" fmla="*/ 205187 h 3181350"/>
                <a:gd name="connsiteX2070" fmla="*/ 322872 w 1581150"/>
                <a:gd name="connsiteY2070" fmla="*/ 200138 h 3181350"/>
                <a:gd name="connsiteX2071" fmla="*/ 344018 w 1581150"/>
                <a:gd name="connsiteY2071" fmla="*/ 216617 h 3181350"/>
                <a:gd name="connsiteX2072" fmla="*/ 331826 w 1581150"/>
                <a:gd name="connsiteY2072" fmla="*/ 213569 h 3181350"/>
                <a:gd name="connsiteX2073" fmla="*/ 338208 w 1581150"/>
                <a:gd name="connsiteY2073" fmla="*/ 206711 h 3181350"/>
                <a:gd name="connsiteX2074" fmla="*/ 344018 w 1581150"/>
                <a:gd name="connsiteY2074" fmla="*/ 216617 h 3181350"/>
                <a:gd name="connsiteX2075" fmla="*/ 259055 w 1581150"/>
                <a:gd name="connsiteY2075" fmla="*/ 407593 h 3181350"/>
                <a:gd name="connsiteX2076" fmla="*/ 257531 w 1581150"/>
                <a:gd name="connsiteY2076" fmla="*/ 418166 h 3181350"/>
                <a:gd name="connsiteX2077" fmla="*/ 259055 w 1581150"/>
                <a:gd name="connsiteY2077" fmla="*/ 407593 h 3181350"/>
                <a:gd name="connsiteX2078" fmla="*/ 367354 w 1581150"/>
                <a:gd name="connsiteY2078" fmla="*/ 507129 h 3181350"/>
                <a:gd name="connsiteX2079" fmla="*/ 360306 w 1581150"/>
                <a:gd name="connsiteY2079" fmla="*/ 506272 h 3181350"/>
                <a:gd name="connsiteX2080" fmla="*/ 366687 w 1581150"/>
                <a:gd name="connsiteY2080" fmla="*/ 499414 h 3181350"/>
                <a:gd name="connsiteX2081" fmla="*/ 367354 w 1581150"/>
                <a:gd name="connsiteY2081" fmla="*/ 507129 h 3181350"/>
                <a:gd name="connsiteX2082" fmla="*/ 253530 w 1581150"/>
                <a:gd name="connsiteY2082" fmla="*/ 459218 h 3181350"/>
                <a:gd name="connsiteX2083" fmla="*/ 256388 w 1581150"/>
                <a:gd name="connsiteY2083" fmla="*/ 451884 h 3181350"/>
                <a:gd name="connsiteX2084" fmla="*/ 253530 w 1581150"/>
                <a:gd name="connsiteY2084" fmla="*/ 459218 h 3181350"/>
                <a:gd name="connsiteX2085" fmla="*/ 179235 w 1581150"/>
                <a:gd name="connsiteY2085" fmla="*/ 951852 h 3181350"/>
                <a:gd name="connsiteX2086" fmla="*/ 182950 w 1581150"/>
                <a:gd name="connsiteY2086" fmla="*/ 950708 h 3181350"/>
                <a:gd name="connsiteX2087" fmla="*/ 181712 w 1581150"/>
                <a:gd name="connsiteY2087" fmla="*/ 952613 h 3181350"/>
                <a:gd name="connsiteX2088" fmla="*/ 179235 w 1581150"/>
                <a:gd name="connsiteY2088" fmla="*/ 951852 h 3181350"/>
                <a:gd name="connsiteX2089" fmla="*/ 302775 w 1581150"/>
                <a:gd name="connsiteY2089" fmla="*/ 1072914 h 3181350"/>
                <a:gd name="connsiteX2090" fmla="*/ 307347 w 1581150"/>
                <a:gd name="connsiteY2090" fmla="*/ 1065771 h 3181350"/>
                <a:gd name="connsiteX2091" fmla="*/ 302775 w 1581150"/>
                <a:gd name="connsiteY2091" fmla="*/ 1072914 h 3181350"/>
                <a:gd name="connsiteX2092" fmla="*/ 223146 w 1581150"/>
                <a:gd name="connsiteY2092" fmla="*/ 1354092 h 3181350"/>
                <a:gd name="connsiteX2093" fmla="*/ 223146 w 1581150"/>
                <a:gd name="connsiteY2093" fmla="*/ 1354378 h 3181350"/>
                <a:gd name="connsiteX2094" fmla="*/ 221050 w 1581150"/>
                <a:gd name="connsiteY2094" fmla="*/ 1355045 h 3181350"/>
                <a:gd name="connsiteX2095" fmla="*/ 221050 w 1581150"/>
                <a:gd name="connsiteY2095" fmla="*/ 1354473 h 3181350"/>
                <a:gd name="connsiteX2096" fmla="*/ 223146 w 1581150"/>
                <a:gd name="connsiteY2096" fmla="*/ 1354092 h 3181350"/>
                <a:gd name="connsiteX2097" fmla="*/ 219717 w 1581150"/>
                <a:gd name="connsiteY2097" fmla="*/ 1339805 h 3181350"/>
                <a:gd name="connsiteX2098" fmla="*/ 217812 w 1581150"/>
                <a:gd name="connsiteY2098" fmla="*/ 1341329 h 3181350"/>
                <a:gd name="connsiteX2099" fmla="*/ 214954 w 1581150"/>
                <a:gd name="connsiteY2099" fmla="*/ 1340852 h 3181350"/>
                <a:gd name="connsiteX2100" fmla="*/ 215335 w 1581150"/>
                <a:gd name="connsiteY2100" fmla="*/ 1345044 h 3181350"/>
                <a:gd name="connsiteX2101" fmla="*/ 215335 w 1581150"/>
                <a:gd name="connsiteY2101" fmla="*/ 1345044 h 3181350"/>
                <a:gd name="connsiteX2102" fmla="*/ 209430 w 1581150"/>
                <a:gd name="connsiteY2102" fmla="*/ 1336090 h 3181350"/>
                <a:gd name="connsiteX2103" fmla="*/ 219717 w 1581150"/>
                <a:gd name="connsiteY2103" fmla="*/ 1339805 h 3181350"/>
                <a:gd name="connsiteX2104" fmla="*/ 215907 w 1581150"/>
                <a:gd name="connsiteY2104" fmla="*/ 1359331 h 3181350"/>
                <a:gd name="connsiteX2105" fmla="*/ 219050 w 1581150"/>
                <a:gd name="connsiteY2105" fmla="*/ 1359998 h 3181350"/>
                <a:gd name="connsiteX2106" fmla="*/ 215621 w 1581150"/>
                <a:gd name="connsiteY2106" fmla="*/ 1356950 h 3181350"/>
                <a:gd name="connsiteX2107" fmla="*/ 215049 w 1581150"/>
                <a:gd name="connsiteY2107" fmla="*/ 1354187 h 3181350"/>
                <a:gd name="connsiteX2108" fmla="*/ 218574 w 1581150"/>
                <a:gd name="connsiteY2108" fmla="*/ 1354664 h 3181350"/>
                <a:gd name="connsiteX2109" fmla="*/ 221526 w 1581150"/>
                <a:gd name="connsiteY2109" fmla="*/ 1364284 h 3181350"/>
                <a:gd name="connsiteX2110" fmla="*/ 215907 w 1581150"/>
                <a:gd name="connsiteY2110" fmla="*/ 1359331 h 3181350"/>
                <a:gd name="connsiteX2111" fmla="*/ 213240 w 1581150"/>
                <a:gd name="connsiteY2111" fmla="*/ 1384763 h 3181350"/>
                <a:gd name="connsiteX2112" fmla="*/ 219050 w 1581150"/>
                <a:gd name="connsiteY2112" fmla="*/ 1376000 h 3181350"/>
                <a:gd name="connsiteX2113" fmla="*/ 217621 w 1581150"/>
                <a:gd name="connsiteY2113" fmla="*/ 1378857 h 3181350"/>
                <a:gd name="connsiteX2114" fmla="*/ 220955 w 1581150"/>
                <a:gd name="connsiteY2114" fmla="*/ 1379810 h 3181350"/>
                <a:gd name="connsiteX2115" fmla="*/ 213240 w 1581150"/>
                <a:gd name="connsiteY2115" fmla="*/ 1384763 h 3181350"/>
                <a:gd name="connsiteX2116" fmla="*/ 255054 w 1581150"/>
                <a:gd name="connsiteY2116" fmla="*/ 1394573 h 3181350"/>
                <a:gd name="connsiteX2117" fmla="*/ 250863 w 1581150"/>
                <a:gd name="connsiteY2117" fmla="*/ 1409432 h 3181350"/>
                <a:gd name="connsiteX2118" fmla="*/ 244577 w 1581150"/>
                <a:gd name="connsiteY2118" fmla="*/ 1403432 h 3181350"/>
                <a:gd name="connsiteX2119" fmla="*/ 250863 w 1581150"/>
                <a:gd name="connsiteY2119" fmla="*/ 1398669 h 3181350"/>
                <a:gd name="connsiteX2120" fmla="*/ 250387 w 1581150"/>
                <a:gd name="connsiteY2120" fmla="*/ 1389430 h 3181350"/>
                <a:gd name="connsiteX2121" fmla="*/ 255054 w 1581150"/>
                <a:gd name="connsiteY2121" fmla="*/ 1394573 h 3181350"/>
                <a:gd name="connsiteX2122" fmla="*/ 239433 w 1581150"/>
                <a:gd name="connsiteY2122" fmla="*/ 1404956 h 3181350"/>
                <a:gd name="connsiteX2123" fmla="*/ 238957 w 1581150"/>
                <a:gd name="connsiteY2123" fmla="*/ 1394097 h 3181350"/>
                <a:gd name="connsiteX2124" fmla="*/ 244291 w 1581150"/>
                <a:gd name="connsiteY2124" fmla="*/ 1394764 h 3181350"/>
                <a:gd name="connsiteX2125" fmla="*/ 244005 w 1581150"/>
                <a:gd name="connsiteY2125" fmla="*/ 1402956 h 3181350"/>
                <a:gd name="connsiteX2126" fmla="*/ 241815 w 1581150"/>
                <a:gd name="connsiteY2126" fmla="*/ 1401241 h 3181350"/>
                <a:gd name="connsiteX2127" fmla="*/ 239433 w 1581150"/>
                <a:gd name="connsiteY2127" fmla="*/ 1404956 h 3181350"/>
                <a:gd name="connsiteX2128" fmla="*/ 236862 w 1581150"/>
                <a:gd name="connsiteY2128" fmla="*/ 1383144 h 3181350"/>
                <a:gd name="connsiteX2129" fmla="*/ 239052 w 1581150"/>
                <a:gd name="connsiteY2129" fmla="*/ 1384668 h 3181350"/>
                <a:gd name="connsiteX2130" fmla="*/ 237243 w 1581150"/>
                <a:gd name="connsiteY2130" fmla="*/ 1388192 h 3181350"/>
                <a:gd name="connsiteX2131" fmla="*/ 246768 w 1581150"/>
                <a:gd name="connsiteY2131" fmla="*/ 1387430 h 3181350"/>
                <a:gd name="connsiteX2132" fmla="*/ 235528 w 1581150"/>
                <a:gd name="connsiteY2132" fmla="*/ 1392097 h 3181350"/>
                <a:gd name="connsiteX2133" fmla="*/ 236862 w 1581150"/>
                <a:gd name="connsiteY2133" fmla="*/ 1383144 h 3181350"/>
                <a:gd name="connsiteX2134" fmla="*/ 216478 w 1581150"/>
                <a:gd name="connsiteY2134" fmla="*/ 1415719 h 3181350"/>
                <a:gd name="connsiteX2135" fmla="*/ 215811 w 1581150"/>
                <a:gd name="connsiteY2135" fmla="*/ 1418005 h 3181350"/>
                <a:gd name="connsiteX2136" fmla="*/ 216478 w 1581150"/>
                <a:gd name="connsiteY2136" fmla="*/ 1415719 h 3181350"/>
                <a:gd name="connsiteX2137" fmla="*/ 230670 w 1581150"/>
                <a:gd name="connsiteY2137" fmla="*/ 1427149 h 3181350"/>
                <a:gd name="connsiteX2138" fmla="*/ 227432 w 1581150"/>
                <a:gd name="connsiteY2138" fmla="*/ 1422958 h 3181350"/>
                <a:gd name="connsiteX2139" fmla="*/ 231337 w 1581150"/>
                <a:gd name="connsiteY2139" fmla="*/ 1422386 h 3181350"/>
                <a:gd name="connsiteX2140" fmla="*/ 239910 w 1581150"/>
                <a:gd name="connsiteY2140" fmla="*/ 1412671 h 3181350"/>
                <a:gd name="connsiteX2141" fmla="*/ 239624 w 1581150"/>
                <a:gd name="connsiteY2141" fmla="*/ 1408290 h 3181350"/>
                <a:gd name="connsiteX2142" fmla="*/ 249530 w 1581150"/>
                <a:gd name="connsiteY2142" fmla="*/ 1412290 h 3181350"/>
                <a:gd name="connsiteX2143" fmla="*/ 241624 w 1581150"/>
                <a:gd name="connsiteY2143" fmla="*/ 1412861 h 3181350"/>
                <a:gd name="connsiteX2144" fmla="*/ 237719 w 1581150"/>
                <a:gd name="connsiteY2144" fmla="*/ 1421339 h 3181350"/>
                <a:gd name="connsiteX2145" fmla="*/ 230670 w 1581150"/>
                <a:gd name="connsiteY2145" fmla="*/ 1427149 h 3181350"/>
                <a:gd name="connsiteX2146" fmla="*/ 245720 w 1581150"/>
                <a:gd name="connsiteY2146" fmla="*/ 1422672 h 3181350"/>
                <a:gd name="connsiteX2147" fmla="*/ 247339 w 1581150"/>
                <a:gd name="connsiteY2147" fmla="*/ 1425244 h 3181350"/>
                <a:gd name="connsiteX2148" fmla="*/ 245244 w 1581150"/>
                <a:gd name="connsiteY2148" fmla="*/ 1425911 h 3181350"/>
                <a:gd name="connsiteX2149" fmla="*/ 245720 w 1581150"/>
                <a:gd name="connsiteY2149" fmla="*/ 1422672 h 3181350"/>
                <a:gd name="connsiteX2150" fmla="*/ 245910 w 1581150"/>
                <a:gd name="connsiteY2150" fmla="*/ 1433436 h 3181350"/>
                <a:gd name="connsiteX2151" fmla="*/ 243148 w 1581150"/>
                <a:gd name="connsiteY2151" fmla="*/ 1430578 h 3181350"/>
                <a:gd name="connsiteX2152" fmla="*/ 247434 w 1581150"/>
                <a:gd name="connsiteY2152" fmla="*/ 1425625 h 3181350"/>
                <a:gd name="connsiteX2153" fmla="*/ 245910 w 1581150"/>
                <a:gd name="connsiteY2153" fmla="*/ 1433436 h 3181350"/>
                <a:gd name="connsiteX2154" fmla="*/ 282296 w 1581150"/>
                <a:gd name="connsiteY2154" fmla="*/ 1429149 h 3181350"/>
                <a:gd name="connsiteX2155" fmla="*/ 279915 w 1581150"/>
                <a:gd name="connsiteY2155" fmla="*/ 1427340 h 3181350"/>
                <a:gd name="connsiteX2156" fmla="*/ 284582 w 1581150"/>
                <a:gd name="connsiteY2156" fmla="*/ 1415243 h 3181350"/>
                <a:gd name="connsiteX2157" fmla="*/ 294107 w 1581150"/>
                <a:gd name="connsiteY2157" fmla="*/ 1424101 h 3181350"/>
                <a:gd name="connsiteX2158" fmla="*/ 282296 w 1581150"/>
                <a:gd name="connsiteY2158" fmla="*/ 1429149 h 3181350"/>
                <a:gd name="connsiteX2159" fmla="*/ 158280 w 1581150"/>
                <a:gd name="connsiteY2159" fmla="*/ 1782527 h 3181350"/>
                <a:gd name="connsiteX2160" fmla="*/ 152946 w 1581150"/>
                <a:gd name="connsiteY2160" fmla="*/ 1781860 h 3181350"/>
                <a:gd name="connsiteX2161" fmla="*/ 161995 w 1581150"/>
                <a:gd name="connsiteY2161" fmla="*/ 1769192 h 3181350"/>
                <a:gd name="connsiteX2162" fmla="*/ 158280 w 1581150"/>
                <a:gd name="connsiteY2162" fmla="*/ 1782527 h 3181350"/>
                <a:gd name="connsiteX2163" fmla="*/ 188951 w 1581150"/>
                <a:gd name="connsiteY2163" fmla="*/ 1806911 h 3181350"/>
                <a:gd name="connsiteX2164" fmla="*/ 189046 w 1581150"/>
                <a:gd name="connsiteY2164" fmla="*/ 1808530 h 3181350"/>
                <a:gd name="connsiteX2165" fmla="*/ 187141 w 1581150"/>
                <a:gd name="connsiteY2165" fmla="*/ 1807577 h 3181350"/>
                <a:gd name="connsiteX2166" fmla="*/ 188951 w 1581150"/>
                <a:gd name="connsiteY2166" fmla="*/ 1806911 h 3181350"/>
                <a:gd name="connsiteX2167" fmla="*/ 198000 w 1581150"/>
                <a:gd name="connsiteY2167" fmla="*/ 1780907 h 3181350"/>
                <a:gd name="connsiteX2168" fmla="*/ 201143 w 1581150"/>
                <a:gd name="connsiteY2168" fmla="*/ 1776812 h 3181350"/>
                <a:gd name="connsiteX2169" fmla="*/ 200667 w 1581150"/>
                <a:gd name="connsiteY2169" fmla="*/ 1781955 h 3181350"/>
                <a:gd name="connsiteX2170" fmla="*/ 197047 w 1581150"/>
                <a:gd name="connsiteY2170" fmla="*/ 1782527 h 3181350"/>
                <a:gd name="connsiteX2171" fmla="*/ 198000 w 1581150"/>
                <a:gd name="connsiteY2171" fmla="*/ 1780907 h 3181350"/>
                <a:gd name="connsiteX2172" fmla="*/ 200286 w 1581150"/>
                <a:gd name="connsiteY2172" fmla="*/ 1812816 h 3181350"/>
                <a:gd name="connsiteX2173" fmla="*/ 201714 w 1581150"/>
                <a:gd name="connsiteY2173" fmla="*/ 1811673 h 3181350"/>
                <a:gd name="connsiteX2174" fmla="*/ 200571 w 1581150"/>
                <a:gd name="connsiteY2174" fmla="*/ 1813293 h 3181350"/>
                <a:gd name="connsiteX2175" fmla="*/ 200286 w 1581150"/>
                <a:gd name="connsiteY2175" fmla="*/ 1812816 h 3181350"/>
                <a:gd name="connsiteX2176" fmla="*/ 207334 w 1581150"/>
                <a:gd name="connsiteY2176" fmla="*/ 1804244 h 3181350"/>
                <a:gd name="connsiteX2177" fmla="*/ 205143 w 1581150"/>
                <a:gd name="connsiteY2177" fmla="*/ 1803482 h 3181350"/>
                <a:gd name="connsiteX2178" fmla="*/ 207429 w 1581150"/>
                <a:gd name="connsiteY2178" fmla="*/ 1803958 h 3181350"/>
                <a:gd name="connsiteX2179" fmla="*/ 207334 w 1581150"/>
                <a:gd name="connsiteY2179" fmla="*/ 1804244 h 3181350"/>
                <a:gd name="connsiteX2180" fmla="*/ 202381 w 1581150"/>
                <a:gd name="connsiteY2180" fmla="*/ 1801958 h 3181350"/>
                <a:gd name="connsiteX2181" fmla="*/ 201238 w 1581150"/>
                <a:gd name="connsiteY2181" fmla="*/ 1800148 h 3181350"/>
                <a:gd name="connsiteX2182" fmla="*/ 203619 w 1581150"/>
                <a:gd name="connsiteY2182" fmla="*/ 1799957 h 3181350"/>
                <a:gd name="connsiteX2183" fmla="*/ 202381 w 1581150"/>
                <a:gd name="connsiteY2183" fmla="*/ 1801958 h 3181350"/>
                <a:gd name="connsiteX2184" fmla="*/ 199905 w 1581150"/>
                <a:gd name="connsiteY2184" fmla="*/ 1793861 h 3181350"/>
                <a:gd name="connsiteX2185" fmla="*/ 200190 w 1581150"/>
                <a:gd name="connsiteY2185" fmla="*/ 1789861 h 3181350"/>
                <a:gd name="connsiteX2186" fmla="*/ 205143 w 1581150"/>
                <a:gd name="connsiteY2186" fmla="*/ 1791480 h 3181350"/>
                <a:gd name="connsiteX2187" fmla="*/ 199905 w 1581150"/>
                <a:gd name="connsiteY2187" fmla="*/ 1793861 h 3181350"/>
                <a:gd name="connsiteX2188" fmla="*/ 195809 w 1581150"/>
                <a:gd name="connsiteY2188" fmla="*/ 1799862 h 3181350"/>
                <a:gd name="connsiteX2189" fmla="*/ 199333 w 1581150"/>
                <a:gd name="connsiteY2189" fmla="*/ 1801672 h 3181350"/>
                <a:gd name="connsiteX2190" fmla="*/ 197142 w 1581150"/>
                <a:gd name="connsiteY2190" fmla="*/ 1806244 h 3181350"/>
                <a:gd name="connsiteX2191" fmla="*/ 195999 w 1581150"/>
                <a:gd name="connsiteY2191" fmla="*/ 1796719 h 3181350"/>
                <a:gd name="connsiteX2192" fmla="*/ 195809 w 1581150"/>
                <a:gd name="connsiteY2192" fmla="*/ 1799862 h 3181350"/>
                <a:gd name="connsiteX2193" fmla="*/ 191808 w 1581150"/>
                <a:gd name="connsiteY2193" fmla="*/ 1813864 h 3181350"/>
                <a:gd name="connsiteX2194" fmla="*/ 192951 w 1581150"/>
                <a:gd name="connsiteY2194" fmla="*/ 1813102 h 3181350"/>
                <a:gd name="connsiteX2195" fmla="*/ 196952 w 1581150"/>
                <a:gd name="connsiteY2195" fmla="*/ 1812435 h 3181350"/>
                <a:gd name="connsiteX2196" fmla="*/ 198476 w 1581150"/>
                <a:gd name="connsiteY2196" fmla="*/ 1812721 h 3181350"/>
                <a:gd name="connsiteX2197" fmla="*/ 199333 w 1581150"/>
                <a:gd name="connsiteY2197" fmla="*/ 1815293 h 3181350"/>
                <a:gd name="connsiteX2198" fmla="*/ 197904 w 1581150"/>
                <a:gd name="connsiteY2198" fmla="*/ 1819769 h 3181350"/>
                <a:gd name="connsiteX2199" fmla="*/ 191808 w 1581150"/>
                <a:gd name="connsiteY2199" fmla="*/ 1813864 h 3181350"/>
                <a:gd name="connsiteX2200" fmla="*/ 206096 w 1581150"/>
                <a:gd name="connsiteY2200" fmla="*/ 1817769 h 3181350"/>
                <a:gd name="connsiteX2201" fmla="*/ 205334 w 1581150"/>
                <a:gd name="connsiteY2201" fmla="*/ 1816912 h 3181350"/>
                <a:gd name="connsiteX2202" fmla="*/ 204381 w 1581150"/>
                <a:gd name="connsiteY2202" fmla="*/ 1815578 h 3181350"/>
                <a:gd name="connsiteX2203" fmla="*/ 201143 w 1581150"/>
                <a:gd name="connsiteY2203" fmla="*/ 1813959 h 3181350"/>
                <a:gd name="connsiteX2204" fmla="*/ 201048 w 1581150"/>
                <a:gd name="connsiteY2204" fmla="*/ 1813864 h 3181350"/>
                <a:gd name="connsiteX2205" fmla="*/ 207906 w 1581150"/>
                <a:gd name="connsiteY2205" fmla="*/ 1813007 h 3181350"/>
                <a:gd name="connsiteX2206" fmla="*/ 206096 w 1581150"/>
                <a:gd name="connsiteY2206" fmla="*/ 1817769 h 3181350"/>
                <a:gd name="connsiteX2207" fmla="*/ 212287 w 1581150"/>
                <a:gd name="connsiteY2207" fmla="*/ 1801005 h 3181350"/>
                <a:gd name="connsiteX2208" fmla="*/ 212859 w 1581150"/>
                <a:gd name="connsiteY2208" fmla="*/ 1801101 h 3181350"/>
                <a:gd name="connsiteX2209" fmla="*/ 213144 w 1581150"/>
                <a:gd name="connsiteY2209" fmla="*/ 1801672 h 3181350"/>
                <a:gd name="connsiteX2210" fmla="*/ 212287 w 1581150"/>
                <a:gd name="connsiteY2210" fmla="*/ 1801005 h 3181350"/>
                <a:gd name="connsiteX2211" fmla="*/ 212192 w 1581150"/>
                <a:gd name="connsiteY2211" fmla="*/ 1801005 h 3181350"/>
                <a:gd name="connsiteX2212" fmla="*/ 209144 w 1581150"/>
                <a:gd name="connsiteY2212" fmla="*/ 1798052 h 3181350"/>
                <a:gd name="connsiteX2213" fmla="*/ 212192 w 1581150"/>
                <a:gd name="connsiteY2213" fmla="*/ 1801005 h 3181350"/>
                <a:gd name="connsiteX2214" fmla="*/ 202476 w 1581150"/>
                <a:gd name="connsiteY2214" fmla="*/ 1775669 h 3181350"/>
                <a:gd name="connsiteX2215" fmla="*/ 207810 w 1581150"/>
                <a:gd name="connsiteY2215" fmla="*/ 1771002 h 3181350"/>
                <a:gd name="connsiteX2216" fmla="*/ 212573 w 1581150"/>
                <a:gd name="connsiteY2216" fmla="*/ 1772716 h 3181350"/>
                <a:gd name="connsiteX2217" fmla="*/ 208668 w 1581150"/>
                <a:gd name="connsiteY2217" fmla="*/ 1775573 h 3181350"/>
                <a:gd name="connsiteX2218" fmla="*/ 215811 w 1581150"/>
                <a:gd name="connsiteY2218" fmla="*/ 1777669 h 3181350"/>
                <a:gd name="connsiteX2219" fmla="*/ 215049 w 1581150"/>
                <a:gd name="connsiteY2219" fmla="*/ 1778907 h 3181350"/>
                <a:gd name="connsiteX2220" fmla="*/ 202476 w 1581150"/>
                <a:gd name="connsiteY2220" fmla="*/ 1775669 h 3181350"/>
                <a:gd name="connsiteX2221" fmla="*/ 223622 w 1581150"/>
                <a:gd name="connsiteY2221" fmla="*/ 1773954 h 3181350"/>
                <a:gd name="connsiteX2222" fmla="*/ 224479 w 1581150"/>
                <a:gd name="connsiteY2222" fmla="*/ 1777955 h 3181350"/>
                <a:gd name="connsiteX2223" fmla="*/ 222955 w 1581150"/>
                <a:gd name="connsiteY2223" fmla="*/ 1777002 h 3181350"/>
                <a:gd name="connsiteX2224" fmla="*/ 223336 w 1581150"/>
                <a:gd name="connsiteY2224" fmla="*/ 1776621 h 3181350"/>
                <a:gd name="connsiteX2225" fmla="*/ 222860 w 1581150"/>
                <a:gd name="connsiteY2225" fmla="*/ 1776431 h 3181350"/>
                <a:gd name="connsiteX2226" fmla="*/ 223622 w 1581150"/>
                <a:gd name="connsiteY2226" fmla="*/ 1773954 h 3181350"/>
                <a:gd name="connsiteX2227" fmla="*/ 215811 w 1581150"/>
                <a:gd name="connsiteY2227" fmla="*/ 1772049 h 3181350"/>
                <a:gd name="connsiteX2228" fmla="*/ 212478 w 1581150"/>
                <a:gd name="connsiteY2228" fmla="*/ 1767668 h 3181350"/>
                <a:gd name="connsiteX2229" fmla="*/ 218383 w 1581150"/>
                <a:gd name="connsiteY2229" fmla="*/ 1765382 h 3181350"/>
                <a:gd name="connsiteX2230" fmla="*/ 215811 w 1581150"/>
                <a:gd name="connsiteY2230" fmla="*/ 1772049 h 3181350"/>
                <a:gd name="connsiteX2231" fmla="*/ 201048 w 1581150"/>
                <a:gd name="connsiteY2231" fmla="*/ 1776526 h 3181350"/>
                <a:gd name="connsiteX2232" fmla="*/ 198000 w 1581150"/>
                <a:gd name="connsiteY2232" fmla="*/ 1774145 h 3181350"/>
                <a:gd name="connsiteX2233" fmla="*/ 197619 w 1581150"/>
                <a:gd name="connsiteY2233" fmla="*/ 1771954 h 3181350"/>
                <a:gd name="connsiteX2234" fmla="*/ 201048 w 1581150"/>
                <a:gd name="connsiteY2234" fmla="*/ 1776526 h 3181350"/>
                <a:gd name="connsiteX2235" fmla="*/ 180188 w 1581150"/>
                <a:gd name="connsiteY2235" fmla="*/ 1780622 h 3181350"/>
                <a:gd name="connsiteX2236" fmla="*/ 177997 w 1581150"/>
                <a:gd name="connsiteY2236" fmla="*/ 1771097 h 3181350"/>
                <a:gd name="connsiteX2237" fmla="*/ 181712 w 1581150"/>
                <a:gd name="connsiteY2237" fmla="*/ 1770049 h 3181350"/>
                <a:gd name="connsiteX2238" fmla="*/ 179997 w 1581150"/>
                <a:gd name="connsiteY2238" fmla="*/ 1782146 h 3181350"/>
                <a:gd name="connsiteX2239" fmla="*/ 184379 w 1581150"/>
                <a:gd name="connsiteY2239" fmla="*/ 1784336 h 3181350"/>
                <a:gd name="connsiteX2240" fmla="*/ 183712 w 1581150"/>
                <a:gd name="connsiteY2240" fmla="*/ 1787956 h 3181350"/>
                <a:gd name="connsiteX2241" fmla="*/ 186665 w 1581150"/>
                <a:gd name="connsiteY2241" fmla="*/ 1787670 h 3181350"/>
                <a:gd name="connsiteX2242" fmla="*/ 183331 w 1581150"/>
                <a:gd name="connsiteY2242" fmla="*/ 1796433 h 3181350"/>
                <a:gd name="connsiteX2243" fmla="*/ 190284 w 1581150"/>
                <a:gd name="connsiteY2243" fmla="*/ 1794528 h 3181350"/>
                <a:gd name="connsiteX2244" fmla="*/ 190665 w 1581150"/>
                <a:gd name="connsiteY2244" fmla="*/ 1794719 h 3181350"/>
                <a:gd name="connsiteX2245" fmla="*/ 190856 w 1581150"/>
                <a:gd name="connsiteY2245" fmla="*/ 1794338 h 3181350"/>
                <a:gd name="connsiteX2246" fmla="*/ 196095 w 1581150"/>
                <a:gd name="connsiteY2246" fmla="*/ 1794814 h 3181350"/>
                <a:gd name="connsiteX2247" fmla="*/ 196190 w 1581150"/>
                <a:gd name="connsiteY2247" fmla="*/ 1795100 h 3181350"/>
                <a:gd name="connsiteX2248" fmla="*/ 189427 w 1581150"/>
                <a:gd name="connsiteY2248" fmla="*/ 1797576 h 3181350"/>
                <a:gd name="connsiteX2249" fmla="*/ 188665 w 1581150"/>
                <a:gd name="connsiteY2249" fmla="*/ 1797005 h 3181350"/>
                <a:gd name="connsiteX2250" fmla="*/ 177235 w 1581150"/>
                <a:gd name="connsiteY2250" fmla="*/ 1801767 h 3181350"/>
                <a:gd name="connsiteX2251" fmla="*/ 161233 w 1581150"/>
                <a:gd name="connsiteY2251" fmla="*/ 1787480 h 3181350"/>
                <a:gd name="connsiteX2252" fmla="*/ 167234 w 1581150"/>
                <a:gd name="connsiteY2252" fmla="*/ 1783574 h 3181350"/>
                <a:gd name="connsiteX2253" fmla="*/ 167424 w 1581150"/>
                <a:gd name="connsiteY2253" fmla="*/ 1769763 h 3181350"/>
                <a:gd name="connsiteX2254" fmla="*/ 180188 w 1581150"/>
                <a:gd name="connsiteY2254" fmla="*/ 1780622 h 3181350"/>
                <a:gd name="connsiteX2255" fmla="*/ 203238 w 1581150"/>
                <a:gd name="connsiteY2255" fmla="*/ 1748237 h 3181350"/>
                <a:gd name="connsiteX2256" fmla="*/ 203429 w 1581150"/>
                <a:gd name="connsiteY2256" fmla="*/ 1748332 h 3181350"/>
                <a:gd name="connsiteX2257" fmla="*/ 203238 w 1581150"/>
                <a:gd name="connsiteY2257" fmla="*/ 1748332 h 3181350"/>
                <a:gd name="connsiteX2258" fmla="*/ 203238 w 1581150"/>
                <a:gd name="connsiteY2258" fmla="*/ 1748237 h 3181350"/>
                <a:gd name="connsiteX2259" fmla="*/ 232766 w 1581150"/>
                <a:gd name="connsiteY2259" fmla="*/ 1714804 h 3181350"/>
                <a:gd name="connsiteX2260" fmla="*/ 233718 w 1581150"/>
                <a:gd name="connsiteY2260" fmla="*/ 1721090 h 3181350"/>
                <a:gd name="connsiteX2261" fmla="*/ 229718 w 1581150"/>
                <a:gd name="connsiteY2261" fmla="*/ 1720614 h 3181350"/>
                <a:gd name="connsiteX2262" fmla="*/ 227718 w 1581150"/>
                <a:gd name="connsiteY2262" fmla="*/ 1717090 h 3181350"/>
                <a:gd name="connsiteX2263" fmla="*/ 233052 w 1581150"/>
                <a:gd name="connsiteY2263" fmla="*/ 1719090 h 3181350"/>
                <a:gd name="connsiteX2264" fmla="*/ 232004 w 1581150"/>
                <a:gd name="connsiteY2264" fmla="*/ 1714804 h 3181350"/>
                <a:gd name="connsiteX2265" fmla="*/ 232766 w 1581150"/>
                <a:gd name="connsiteY2265" fmla="*/ 1714804 h 3181350"/>
                <a:gd name="connsiteX2266" fmla="*/ 212382 w 1581150"/>
                <a:gd name="connsiteY2266" fmla="*/ 1710041 h 3181350"/>
                <a:gd name="connsiteX2267" fmla="*/ 212763 w 1581150"/>
                <a:gd name="connsiteY2267" fmla="*/ 1710518 h 3181350"/>
                <a:gd name="connsiteX2268" fmla="*/ 212382 w 1581150"/>
                <a:gd name="connsiteY2268" fmla="*/ 1710041 h 3181350"/>
                <a:gd name="connsiteX2269" fmla="*/ 197619 w 1581150"/>
                <a:gd name="connsiteY2269" fmla="*/ 1721281 h 3181350"/>
                <a:gd name="connsiteX2270" fmla="*/ 197619 w 1581150"/>
                <a:gd name="connsiteY2270" fmla="*/ 1721281 h 3181350"/>
                <a:gd name="connsiteX2271" fmla="*/ 197714 w 1581150"/>
                <a:gd name="connsiteY2271" fmla="*/ 1720710 h 3181350"/>
                <a:gd name="connsiteX2272" fmla="*/ 202000 w 1581150"/>
                <a:gd name="connsiteY2272" fmla="*/ 1715185 h 3181350"/>
                <a:gd name="connsiteX2273" fmla="*/ 198285 w 1581150"/>
                <a:gd name="connsiteY2273" fmla="*/ 1713280 h 3181350"/>
                <a:gd name="connsiteX2274" fmla="*/ 206191 w 1581150"/>
                <a:gd name="connsiteY2274" fmla="*/ 1711565 h 3181350"/>
                <a:gd name="connsiteX2275" fmla="*/ 206572 w 1581150"/>
                <a:gd name="connsiteY2275" fmla="*/ 1706041 h 3181350"/>
                <a:gd name="connsiteX2276" fmla="*/ 210668 w 1581150"/>
                <a:gd name="connsiteY2276" fmla="*/ 1708327 h 3181350"/>
                <a:gd name="connsiteX2277" fmla="*/ 212001 w 1581150"/>
                <a:gd name="connsiteY2277" fmla="*/ 1714423 h 3181350"/>
                <a:gd name="connsiteX2278" fmla="*/ 212478 w 1581150"/>
                <a:gd name="connsiteY2278" fmla="*/ 1718423 h 3181350"/>
                <a:gd name="connsiteX2279" fmla="*/ 197619 w 1581150"/>
                <a:gd name="connsiteY2279" fmla="*/ 1721281 h 3181350"/>
                <a:gd name="connsiteX2280" fmla="*/ 226670 w 1581150"/>
                <a:gd name="connsiteY2280" fmla="*/ 1731187 h 3181350"/>
                <a:gd name="connsiteX2281" fmla="*/ 225051 w 1581150"/>
                <a:gd name="connsiteY2281" fmla="*/ 1727948 h 3181350"/>
                <a:gd name="connsiteX2282" fmla="*/ 228765 w 1581150"/>
                <a:gd name="connsiteY2282" fmla="*/ 1723186 h 3181350"/>
                <a:gd name="connsiteX2283" fmla="*/ 236481 w 1581150"/>
                <a:gd name="connsiteY2283" fmla="*/ 1726044 h 3181350"/>
                <a:gd name="connsiteX2284" fmla="*/ 226670 w 1581150"/>
                <a:gd name="connsiteY2284" fmla="*/ 1731187 h 3181350"/>
                <a:gd name="connsiteX2285" fmla="*/ 236576 w 1581150"/>
                <a:gd name="connsiteY2285" fmla="*/ 1725758 h 3181350"/>
                <a:gd name="connsiteX2286" fmla="*/ 236671 w 1581150"/>
                <a:gd name="connsiteY2286" fmla="*/ 1720805 h 3181350"/>
                <a:gd name="connsiteX2287" fmla="*/ 236576 w 1581150"/>
                <a:gd name="connsiteY2287" fmla="*/ 1725758 h 3181350"/>
                <a:gd name="connsiteX2288" fmla="*/ 27788 w 1581150"/>
                <a:gd name="connsiteY2288" fmla="*/ 2772270 h 3181350"/>
                <a:gd name="connsiteX2289" fmla="*/ 18263 w 1581150"/>
                <a:gd name="connsiteY2289" fmla="*/ 2775699 h 3181350"/>
                <a:gd name="connsiteX2290" fmla="*/ 27788 w 1581150"/>
                <a:gd name="connsiteY2290" fmla="*/ 2772270 h 3181350"/>
                <a:gd name="connsiteX2291" fmla="*/ 10357 w 1581150"/>
                <a:gd name="connsiteY2291" fmla="*/ 2805512 h 3181350"/>
                <a:gd name="connsiteX2292" fmla="*/ 17691 w 1581150"/>
                <a:gd name="connsiteY2292" fmla="*/ 2817228 h 3181350"/>
                <a:gd name="connsiteX2293" fmla="*/ 10357 w 1581150"/>
                <a:gd name="connsiteY2293" fmla="*/ 2805512 h 3181350"/>
                <a:gd name="connsiteX2294" fmla="*/ 25978 w 1581150"/>
                <a:gd name="connsiteY2294" fmla="*/ 2784366 h 3181350"/>
                <a:gd name="connsiteX2295" fmla="*/ 16929 w 1581150"/>
                <a:gd name="connsiteY2295" fmla="*/ 2784747 h 3181350"/>
                <a:gd name="connsiteX2296" fmla="*/ 27121 w 1581150"/>
                <a:gd name="connsiteY2296" fmla="*/ 2776746 h 3181350"/>
                <a:gd name="connsiteX2297" fmla="*/ 25978 w 1581150"/>
                <a:gd name="connsiteY2297" fmla="*/ 2784366 h 3181350"/>
                <a:gd name="connsiteX2298" fmla="*/ 55029 w 1581150"/>
                <a:gd name="connsiteY2298" fmla="*/ 2783319 h 3181350"/>
                <a:gd name="connsiteX2299" fmla="*/ 45504 w 1581150"/>
                <a:gd name="connsiteY2299" fmla="*/ 2774460 h 3181350"/>
                <a:gd name="connsiteX2300" fmla="*/ 55029 w 1581150"/>
                <a:gd name="connsiteY2300" fmla="*/ 2783319 h 3181350"/>
                <a:gd name="connsiteX2301" fmla="*/ 56744 w 1581150"/>
                <a:gd name="connsiteY2301" fmla="*/ 2783509 h 3181350"/>
                <a:gd name="connsiteX2302" fmla="*/ 58077 w 1581150"/>
                <a:gd name="connsiteY2302" fmla="*/ 2774460 h 3181350"/>
                <a:gd name="connsiteX2303" fmla="*/ 63602 w 1581150"/>
                <a:gd name="connsiteY2303" fmla="*/ 2773603 h 3181350"/>
                <a:gd name="connsiteX2304" fmla="*/ 56744 w 1581150"/>
                <a:gd name="connsiteY2304" fmla="*/ 2783509 h 3181350"/>
                <a:gd name="connsiteX2305" fmla="*/ 72079 w 1581150"/>
                <a:gd name="connsiteY2305" fmla="*/ 3030016 h 3181350"/>
                <a:gd name="connsiteX2306" fmla="*/ 72746 w 1581150"/>
                <a:gd name="connsiteY2306" fmla="*/ 3025444 h 3181350"/>
                <a:gd name="connsiteX2307" fmla="*/ 76746 w 1581150"/>
                <a:gd name="connsiteY2307" fmla="*/ 3022872 h 3181350"/>
                <a:gd name="connsiteX2308" fmla="*/ 79223 w 1581150"/>
                <a:gd name="connsiteY2308" fmla="*/ 3030873 h 3181350"/>
                <a:gd name="connsiteX2309" fmla="*/ 72079 w 1581150"/>
                <a:gd name="connsiteY2309" fmla="*/ 3030016 h 3181350"/>
                <a:gd name="connsiteX2310" fmla="*/ 83223 w 1581150"/>
                <a:gd name="connsiteY2310" fmla="*/ 3077546 h 3181350"/>
                <a:gd name="connsiteX2311" fmla="*/ 90081 w 1581150"/>
                <a:gd name="connsiteY2311" fmla="*/ 3067640 h 3181350"/>
                <a:gd name="connsiteX2312" fmla="*/ 83223 w 1581150"/>
                <a:gd name="connsiteY2312" fmla="*/ 3077546 h 3181350"/>
                <a:gd name="connsiteX2313" fmla="*/ 111989 w 1581150"/>
                <a:gd name="connsiteY2313" fmla="*/ 3014967 h 3181350"/>
                <a:gd name="connsiteX2314" fmla="*/ 107798 w 1581150"/>
                <a:gd name="connsiteY2314" fmla="*/ 3006775 h 3181350"/>
                <a:gd name="connsiteX2315" fmla="*/ 113132 w 1581150"/>
                <a:gd name="connsiteY2315" fmla="*/ 3007442 h 3181350"/>
                <a:gd name="connsiteX2316" fmla="*/ 111989 w 1581150"/>
                <a:gd name="connsiteY2316" fmla="*/ 3014967 h 3181350"/>
                <a:gd name="connsiteX2317" fmla="*/ 1039438 w 1581150"/>
                <a:gd name="connsiteY2317" fmla="*/ 2489758 h 3181350"/>
                <a:gd name="connsiteX2318" fmla="*/ 1026865 w 1581150"/>
                <a:gd name="connsiteY2318" fmla="*/ 2485662 h 3181350"/>
                <a:gd name="connsiteX2319" fmla="*/ 1045725 w 1581150"/>
                <a:gd name="connsiteY2319" fmla="*/ 2480804 h 3181350"/>
                <a:gd name="connsiteX2320" fmla="*/ 1039438 w 1581150"/>
                <a:gd name="connsiteY2320" fmla="*/ 2489758 h 3181350"/>
                <a:gd name="connsiteX2321" fmla="*/ 1038962 w 1581150"/>
                <a:gd name="connsiteY2321" fmla="*/ 2445562 h 3181350"/>
                <a:gd name="connsiteX2322" fmla="*/ 1039629 w 1581150"/>
                <a:gd name="connsiteY2322" fmla="*/ 2436132 h 3181350"/>
                <a:gd name="connsiteX2323" fmla="*/ 1046772 w 1581150"/>
                <a:gd name="connsiteY2323" fmla="*/ 2439847 h 3181350"/>
                <a:gd name="connsiteX2324" fmla="*/ 1038962 w 1581150"/>
                <a:gd name="connsiteY2324" fmla="*/ 2445562 h 3181350"/>
                <a:gd name="connsiteX2325" fmla="*/ 1022960 w 1581150"/>
                <a:gd name="connsiteY2325" fmla="*/ 2338787 h 3181350"/>
                <a:gd name="connsiteX2326" fmla="*/ 1020293 w 1581150"/>
                <a:gd name="connsiteY2326" fmla="*/ 2349550 h 3181350"/>
                <a:gd name="connsiteX2327" fmla="*/ 1019340 w 1581150"/>
                <a:gd name="connsiteY2327" fmla="*/ 2336882 h 3181350"/>
                <a:gd name="connsiteX2328" fmla="*/ 1025151 w 1581150"/>
                <a:gd name="connsiteY2328" fmla="*/ 2334120 h 3181350"/>
                <a:gd name="connsiteX2329" fmla="*/ 1034199 w 1581150"/>
                <a:gd name="connsiteY2329" fmla="*/ 2336406 h 3181350"/>
                <a:gd name="connsiteX2330" fmla="*/ 1027437 w 1581150"/>
                <a:gd name="connsiteY2330" fmla="*/ 2328024 h 3181350"/>
                <a:gd name="connsiteX2331" fmla="*/ 1023341 w 1581150"/>
                <a:gd name="connsiteY2331" fmla="*/ 2334024 h 3181350"/>
                <a:gd name="connsiteX2332" fmla="*/ 1020007 w 1581150"/>
                <a:gd name="connsiteY2332" fmla="*/ 2329071 h 3181350"/>
                <a:gd name="connsiteX2333" fmla="*/ 1010482 w 1581150"/>
                <a:gd name="connsiteY2333" fmla="*/ 2333072 h 3181350"/>
                <a:gd name="connsiteX2334" fmla="*/ 1016673 w 1581150"/>
                <a:gd name="connsiteY2334" fmla="*/ 2324023 h 3181350"/>
                <a:gd name="connsiteX2335" fmla="*/ 1038486 w 1581150"/>
                <a:gd name="connsiteY2335" fmla="*/ 2328786 h 3181350"/>
                <a:gd name="connsiteX2336" fmla="*/ 1039914 w 1581150"/>
                <a:gd name="connsiteY2336" fmla="*/ 2335167 h 3181350"/>
                <a:gd name="connsiteX2337" fmla="*/ 1035723 w 1581150"/>
                <a:gd name="connsiteY2337" fmla="*/ 2341168 h 3181350"/>
                <a:gd name="connsiteX2338" fmla="*/ 1028675 w 1581150"/>
                <a:gd name="connsiteY2338" fmla="*/ 2337453 h 3181350"/>
                <a:gd name="connsiteX2339" fmla="*/ 1022960 w 1581150"/>
                <a:gd name="connsiteY2339" fmla="*/ 2338787 h 3181350"/>
                <a:gd name="connsiteX2340" fmla="*/ 1035723 w 1581150"/>
                <a:gd name="connsiteY2340" fmla="*/ 2314498 h 3181350"/>
                <a:gd name="connsiteX2341" fmla="*/ 1045153 w 1581150"/>
                <a:gd name="connsiteY2341" fmla="*/ 2312022 h 3181350"/>
                <a:gd name="connsiteX2342" fmla="*/ 1042772 w 1581150"/>
                <a:gd name="connsiteY2342" fmla="*/ 2319737 h 3181350"/>
                <a:gd name="connsiteX2343" fmla="*/ 1035723 w 1581150"/>
                <a:gd name="connsiteY2343" fmla="*/ 2314498 h 3181350"/>
                <a:gd name="connsiteX2344" fmla="*/ 1020864 w 1581150"/>
                <a:gd name="connsiteY2344" fmla="*/ 2291257 h 3181350"/>
                <a:gd name="connsiteX2345" fmla="*/ 1018388 w 1581150"/>
                <a:gd name="connsiteY2345" fmla="*/ 2298972 h 3181350"/>
                <a:gd name="connsiteX2346" fmla="*/ 1021245 w 1581150"/>
                <a:gd name="connsiteY2346" fmla="*/ 2284971 h 3181350"/>
                <a:gd name="connsiteX2347" fmla="*/ 1006577 w 1581150"/>
                <a:gd name="connsiteY2347" fmla="*/ 2283923 h 3181350"/>
                <a:gd name="connsiteX2348" fmla="*/ 1018007 w 1581150"/>
                <a:gd name="connsiteY2348" fmla="*/ 2278398 h 3181350"/>
                <a:gd name="connsiteX2349" fmla="*/ 1027532 w 1581150"/>
                <a:gd name="connsiteY2349" fmla="*/ 2299639 h 3181350"/>
                <a:gd name="connsiteX2350" fmla="*/ 1029818 w 1581150"/>
                <a:gd name="connsiteY2350" fmla="*/ 2293543 h 3181350"/>
                <a:gd name="connsiteX2351" fmla="*/ 1020864 w 1581150"/>
                <a:gd name="connsiteY2351" fmla="*/ 2291257 h 3181350"/>
                <a:gd name="connsiteX2352" fmla="*/ 1014959 w 1581150"/>
                <a:gd name="connsiteY2352" fmla="*/ 2221439 h 3181350"/>
                <a:gd name="connsiteX2353" fmla="*/ 1010101 w 1581150"/>
                <a:gd name="connsiteY2353" fmla="*/ 2213247 h 3181350"/>
                <a:gd name="connsiteX2354" fmla="*/ 1022484 w 1581150"/>
                <a:gd name="connsiteY2354" fmla="*/ 2220486 h 3181350"/>
                <a:gd name="connsiteX2355" fmla="*/ 1014959 w 1581150"/>
                <a:gd name="connsiteY2355" fmla="*/ 2221439 h 3181350"/>
                <a:gd name="connsiteX2356" fmla="*/ 1018388 w 1581150"/>
                <a:gd name="connsiteY2356" fmla="*/ 2275350 h 3181350"/>
                <a:gd name="connsiteX2357" fmla="*/ 1007053 w 1581150"/>
                <a:gd name="connsiteY2357" fmla="*/ 2279256 h 3181350"/>
                <a:gd name="connsiteX2358" fmla="*/ 1018388 w 1581150"/>
                <a:gd name="connsiteY2358" fmla="*/ 2275350 h 3181350"/>
                <a:gd name="connsiteX2359" fmla="*/ 1030485 w 1581150"/>
                <a:gd name="connsiteY2359" fmla="*/ 2285733 h 3181350"/>
                <a:gd name="connsiteX2360" fmla="*/ 1023722 w 1581150"/>
                <a:gd name="connsiteY2360" fmla="*/ 2277351 h 3181350"/>
                <a:gd name="connsiteX2361" fmla="*/ 1036390 w 1581150"/>
                <a:gd name="connsiteY2361" fmla="*/ 2281446 h 3181350"/>
                <a:gd name="connsiteX2362" fmla="*/ 1030485 w 1581150"/>
                <a:gd name="connsiteY2362" fmla="*/ 2285733 h 3181350"/>
                <a:gd name="connsiteX2363" fmla="*/ 1029532 w 1581150"/>
                <a:gd name="connsiteY2363" fmla="*/ 2224106 h 3181350"/>
                <a:gd name="connsiteX2364" fmla="*/ 1026865 w 1581150"/>
                <a:gd name="connsiteY2364" fmla="*/ 2234964 h 3181350"/>
                <a:gd name="connsiteX2365" fmla="*/ 1029532 w 1581150"/>
                <a:gd name="connsiteY2365" fmla="*/ 2224106 h 3181350"/>
                <a:gd name="connsiteX2366" fmla="*/ 1042867 w 1581150"/>
                <a:gd name="connsiteY2366" fmla="*/ 2292972 h 3181350"/>
                <a:gd name="connsiteX2367" fmla="*/ 1037057 w 1581150"/>
                <a:gd name="connsiteY2367" fmla="*/ 2297258 h 3181350"/>
                <a:gd name="connsiteX2368" fmla="*/ 1035723 w 1581150"/>
                <a:gd name="connsiteY2368" fmla="*/ 2290781 h 3181350"/>
                <a:gd name="connsiteX2369" fmla="*/ 1042867 w 1581150"/>
                <a:gd name="connsiteY2369" fmla="*/ 2292972 h 3181350"/>
                <a:gd name="connsiteX2370" fmla="*/ 1031437 w 1581150"/>
                <a:gd name="connsiteY2370" fmla="*/ 2273160 h 3181350"/>
                <a:gd name="connsiteX2371" fmla="*/ 1049058 w 1581150"/>
                <a:gd name="connsiteY2371" fmla="*/ 2283923 h 3181350"/>
                <a:gd name="connsiteX2372" fmla="*/ 1031437 w 1581150"/>
                <a:gd name="connsiteY2372" fmla="*/ 2273160 h 3181350"/>
                <a:gd name="connsiteX2373" fmla="*/ 1040962 w 1581150"/>
                <a:gd name="connsiteY2373" fmla="*/ 2243918 h 3181350"/>
                <a:gd name="connsiteX2374" fmla="*/ 1036962 w 1581150"/>
                <a:gd name="connsiteY2374" fmla="*/ 2248299 h 3181350"/>
                <a:gd name="connsiteX2375" fmla="*/ 1044105 w 1581150"/>
                <a:gd name="connsiteY2375" fmla="*/ 2252014 h 3181350"/>
                <a:gd name="connsiteX2376" fmla="*/ 1039248 w 1581150"/>
                <a:gd name="connsiteY2376" fmla="*/ 2267445 h 3181350"/>
                <a:gd name="connsiteX2377" fmla="*/ 1041724 w 1581150"/>
                <a:gd name="connsiteY2377" fmla="*/ 2258205 h 3181350"/>
                <a:gd name="connsiteX2378" fmla="*/ 1032961 w 1581150"/>
                <a:gd name="connsiteY2378" fmla="*/ 2252871 h 3181350"/>
                <a:gd name="connsiteX2379" fmla="*/ 1030485 w 1581150"/>
                <a:gd name="connsiteY2379" fmla="*/ 2236869 h 3181350"/>
                <a:gd name="connsiteX2380" fmla="*/ 1040962 w 1581150"/>
                <a:gd name="connsiteY2380" fmla="*/ 2243918 h 3181350"/>
                <a:gd name="connsiteX2381" fmla="*/ 1030675 w 1581150"/>
                <a:gd name="connsiteY2381" fmla="*/ 2134380 h 3181350"/>
                <a:gd name="connsiteX2382" fmla="*/ 1039629 w 1581150"/>
                <a:gd name="connsiteY2382" fmla="*/ 2138190 h 3181350"/>
                <a:gd name="connsiteX2383" fmla="*/ 1030675 w 1581150"/>
                <a:gd name="connsiteY2383" fmla="*/ 2134380 h 3181350"/>
                <a:gd name="connsiteX2384" fmla="*/ 1039438 w 1581150"/>
                <a:gd name="connsiteY2384" fmla="*/ 2090851 h 3181350"/>
                <a:gd name="connsiteX2385" fmla="*/ 1028675 w 1581150"/>
                <a:gd name="connsiteY2385" fmla="*/ 2086851 h 3181350"/>
                <a:gd name="connsiteX2386" fmla="*/ 1039438 w 1581150"/>
                <a:gd name="connsiteY2386" fmla="*/ 2090851 h 3181350"/>
                <a:gd name="connsiteX2387" fmla="*/ 1019531 w 1581150"/>
                <a:gd name="connsiteY2387" fmla="*/ 2209247 h 3181350"/>
                <a:gd name="connsiteX2388" fmla="*/ 1023150 w 1581150"/>
                <a:gd name="connsiteY2388" fmla="*/ 2209533 h 3181350"/>
                <a:gd name="connsiteX2389" fmla="*/ 1020198 w 1581150"/>
                <a:gd name="connsiteY2389" fmla="*/ 2199817 h 3181350"/>
                <a:gd name="connsiteX2390" fmla="*/ 1030770 w 1581150"/>
                <a:gd name="connsiteY2390" fmla="*/ 2206866 h 3181350"/>
                <a:gd name="connsiteX2391" fmla="*/ 1022865 w 1581150"/>
                <a:gd name="connsiteY2391" fmla="*/ 2214105 h 3181350"/>
                <a:gd name="connsiteX2392" fmla="*/ 1008958 w 1581150"/>
                <a:gd name="connsiteY2392" fmla="*/ 2202008 h 3181350"/>
                <a:gd name="connsiteX2393" fmla="*/ 1019531 w 1581150"/>
                <a:gd name="connsiteY2393" fmla="*/ 2209247 h 3181350"/>
                <a:gd name="connsiteX2394" fmla="*/ 1008006 w 1581150"/>
                <a:gd name="connsiteY2394" fmla="*/ 2216200 h 3181350"/>
                <a:gd name="connsiteX2395" fmla="*/ 997338 w 1581150"/>
                <a:gd name="connsiteY2395" fmla="*/ 2210676 h 3181350"/>
                <a:gd name="connsiteX2396" fmla="*/ 1005434 w 1581150"/>
                <a:gd name="connsiteY2396" fmla="*/ 2200293 h 3181350"/>
                <a:gd name="connsiteX2397" fmla="*/ 999624 w 1581150"/>
                <a:gd name="connsiteY2397" fmla="*/ 2204580 h 3181350"/>
                <a:gd name="connsiteX2398" fmla="*/ 1008006 w 1581150"/>
                <a:gd name="connsiteY2398" fmla="*/ 2216200 h 3181350"/>
                <a:gd name="connsiteX2399" fmla="*/ 998290 w 1581150"/>
                <a:gd name="connsiteY2399" fmla="*/ 2272302 h 3181350"/>
                <a:gd name="connsiteX2400" fmla="*/ 983907 w 1581150"/>
                <a:gd name="connsiteY2400" fmla="*/ 2266587 h 3181350"/>
                <a:gd name="connsiteX2401" fmla="*/ 998957 w 1581150"/>
                <a:gd name="connsiteY2401" fmla="*/ 2262968 h 3181350"/>
                <a:gd name="connsiteX2402" fmla="*/ 995052 w 1581150"/>
                <a:gd name="connsiteY2402" fmla="*/ 2265825 h 3181350"/>
                <a:gd name="connsiteX2403" fmla="*/ 998290 w 1581150"/>
                <a:gd name="connsiteY2403" fmla="*/ 2272302 h 3181350"/>
                <a:gd name="connsiteX2404" fmla="*/ 994480 w 1581150"/>
                <a:gd name="connsiteY2404" fmla="*/ 2224677 h 3181350"/>
                <a:gd name="connsiteX2405" fmla="*/ 1006005 w 1581150"/>
                <a:gd name="connsiteY2405" fmla="*/ 2219248 h 3181350"/>
                <a:gd name="connsiteX2406" fmla="*/ 1007053 w 1581150"/>
                <a:gd name="connsiteY2406" fmla="*/ 2230297 h 3181350"/>
                <a:gd name="connsiteX2407" fmla="*/ 994480 w 1581150"/>
                <a:gd name="connsiteY2407" fmla="*/ 2224677 h 3181350"/>
                <a:gd name="connsiteX2408" fmla="*/ 1005434 w 1581150"/>
                <a:gd name="connsiteY2408" fmla="*/ 2151430 h 3181350"/>
                <a:gd name="connsiteX2409" fmla="*/ 996004 w 1581150"/>
                <a:gd name="connsiteY2409" fmla="*/ 2153907 h 3181350"/>
                <a:gd name="connsiteX2410" fmla="*/ 1005434 w 1581150"/>
                <a:gd name="connsiteY2410" fmla="*/ 2151430 h 3181350"/>
                <a:gd name="connsiteX2411" fmla="*/ 997528 w 1581150"/>
                <a:gd name="connsiteY2411" fmla="*/ 2232869 h 3181350"/>
                <a:gd name="connsiteX2412" fmla="*/ 986670 w 1581150"/>
                <a:gd name="connsiteY2412" fmla="*/ 2230488 h 3181350"/>
                <a:gd name="connsiteX2413" fmla="*/ 997528 w 1581150"/>
                <a:gd name="connsiteY2413" fmla="*/ 2232869 h 3181350"/>
                <a:gd name="connsiteX2414" fmla="*/ 981431 w 1581150"/>
                <a:gd name="connsiteY2414" fmla="*/ 2250585 h 3181350"/>
                <a:gd name="connsiteX2415" fmla="*/ 988384 w 1581150"/>
                <a:gd name="connsiteY2415" fmla="*/ 2255824 h 3181350"/>
                <a:gd name="connsiteX2416" fmla="*/ 980955 w 1581150"/>
                <a:gd name="connsiteY2416" fmla="*/ 2256872 h 3181350"/>
                <a:gd name="connsiteX2417" fmla="*/ 981431 w 1581150"/>
                <a:gd name="connsiteY2417" fmla="*/ 2250585 h 3181350"/>
                <a:gd name="connsiteX2418" fmla="*/ 977430 w 1581150"/>
                <a:gd name="connsiteY2418" fmla="*/ 2280208 h 3181350"/>
                <a:gd name="connsiteX2419" fmla="*/ 978288 w 1581150"/>
                <a:gd name="connsiteY2419" fmla="*/ 2269254 h 3181350"/>
                <a:gd name="connsiteX2420" fmla="*/ 977430 w 1581150"/>
                <a:gd name="connsiteY2420" fmla="*/ 2280208 h 3181350"/>
                <a:gd name="connsiteX2421" fmla="*/ 978478 w 1581150"/>
                <a:gd name="connsiteY2421" fmla="*/ 2240870 h 3181350"/>
                <a:gd name="connsiteX2422" fmla="*/ 978097 w 1581150"/>
                <a:gd name="connsiteY2422" fmla="*/ 2245632 h 3181350"/>
                <a:gd name="connsiteX2423" fmla="*/ 970858 w 1581150"/>
                <a:gd name="connsiteY2423" fmla="*/ 2243537 h 3181350"/>
                <a:gd name="connsiteX2424" fmla="*/ 978478 w 1581150"/>
                <a:gd name="connsiteY2424" fmla="*/ 2240870 h 3181350"/>
                <a:gd name="connsiteX2425" fmla="*/ 970191 w 1581150"/>
                <a:gd name="connsiteY2425" fmla="*/ 2202389 h 3181350"/>
                <a:gd name="connsiteX2426" fmla="*/ 975811 w 1581150"/>
                <a:gd name="connsiteY2426" fmla="*/ 2201246 h 3181350"/>
                <a:gd name="connsiteX2427" fmla="*/ 975335 w 1581150"/>
                <a:gd name="connsiteY2427" fmla="*/ 2207532 h 3181350"/>
                <a:gd name="connsiteX2428" fmla="*/ 969906 w 1581150"/>
                <a:gd name="connsiteY2428" fmla="*/ 2205532 h 3181350"/>
                <a:gd name="connsiteX2429" fmla="*/ 970191 w 1581150"/>
                <a:gd name="connsiteY2429" fmla="*/ 2202389 h 3181350"/>
                <a:gd name="connsiteX2430" fmla="*/ 950284 w 1581150"/>
                <a:gd name="connsiteY2430" fmla="*/ 2222963 h 3181350"/>
                <a:gd name="connsiteX2431" fmla="*/ 960666 w 1581150"/>
                <a:gd name="connsiteY2431" fmla="*/ 2231631 h 3181350"/>
                <a:gd name="connsiteX2432" fmla="*/ 958952 w 1581150"/>
                <a:gd name="connsiteY2432" fmla="*/ 2229916 h 3181350"/>
                <a:gd name="connsiteX2433" fmla="*/ 949332 w 1581150"/>
                <a:gd name="connsiteY2433" fmla="*/ 2235536 h 3181350"/>
                <a:gd name="connsiteX2434" fmla="*/ 950284 w 1581150"/>
                <a:gd name="connsiteY2434" fmla="*/ 2222963 h 3181350"/>
                <a:gd name="connsiteX2435" fmla="*/ 948570 w 1581150"/>
                <a:gd name="connsiteY2435" fmla="*/ 2271731 h 3181350"/>
                <a:gd name="connsiteX2436" fmla="*/ 957714 w 1581150"/>
                <a:gd name="connsiteY2436" fmla="*/ 2272398 h 3181350"/>
                <a:gd name="connsiteX2437" fmla="*/ 948570 w 1581150"/>
                <a:gd name="connsiteY2437" fmla="*/ 2271731 h 3181350"/>
                <a:gd name="connsiteX2438" fmla="*/ 937425 w 1581150"/>
                <a:gd name="connsiteY2438" fmla="*/ 2247347 h 3181350"/>
                <a:gd name="connsiteX2439" fmla="*/ 940188 w 1581150"/>
                <a:gd name="connsiteY2439" fmla="*/ 2260110 h 3181350"/>
                <a:gd name="connsiteX2440" fmla="*/ 934758 w 1581150"/>
                <a:gd name="connsiteY2440" fmla="*/ 2258110 h 3181350"/>
                <a:gd name="connsiteX2441" fmla="*/ 937425 w 1581150"/>
                <a:gd name="connsiteY2441" fmla="*/ 2247347 h 3181350"/>
                <a:gd name="connsiteX2442" fmla="*/ 934473 w 1581150"/>
                <a:gd name="connsiteY2442" fmla="*/ 2237631 h 3181350"/>
                <a:gd name="connsiteX2443" fmla="*/ 934092 w 1581150"/>
                <a:gd name="connsiteY2443" fmla="*/ 2242299 h 3181350"/>
                <a:gd name="connsiteX2444" fmla="*/ 928567 w 1581150"/>
                <a:gd name="connsiteY2444" fmla="*/ 2241918 h 3181350"/>
                <a:gd name="connsiteX2445" fmla="*/ 928377 w 1581150"/>
                <a:gd name="connsiteY2445" fmla="*/ 2245061 h 3181350"/>
                <a:gd name="connsiteX2446" fmla="*/ 934473 w 1581150"/>
                <a:gd name="connsiteY2446" fmla="*/ 2237631 h 3181350"/>
                <a:gd name="connsiteX2447" fmla="*/ 933234 w 1581150"/>
                <a:gd name="connsiteY2447" fmla="*/ 2278494 h 3181350"/>
                <a:gd name="connsiteX2448" fmla="*/ 924281 w 1581150"/>
                <a:gd name="connsiteY2448" fmla="*/ 2274684 h 3181350"/>
                <a:gd name="connsiteX2449" fmla="*/ 924662 w 1581150"/>
                <a:gd name="connsiteY2449" fmla="*/ 2270016 h 3181350"/>
                <a:gd name="connsiteX2450" fmla="*/ 933234 w 1581150"/>
                <a:gd name="connsiteY2450" fmla="*/ 2278494 h 3181350"/>
                <a:gd name="connsiteX2451" fmla="*/ 895706 w 1581150"/>
                <a:gd name="connsiteY2451" fmla="*/ 2412891 h 3181350"/>
                <a:gd name="connsiteX2452" fmla="*/ 885514 w 1581150"/>
                <a:gd name="connsiteY2452" fmla="*/ 2401080 h 3181350"/>
                <a:gd name="connsiteX2453" fmla="*/ 900183 w 1581150"/>
                <a:gd name="connsiteY2453" fmla="*/ 2402128 h 3181350"/>
                <a:gd name="connsiteX2454" fmla="*/ 903516 w 1581150"/>
                <a:gd name="connsiteY2454" fmla="*/ 2407081 h 3181350"/>
                <a:gd name="connsiteX2455" fmla="*/ 902469 w 1581150"/>
                <a:gd name="connsiteY2455" fmla="*/ 2395937 h 3181350"/>
                <a:gd name="connsiteX2456" fmla="*/ 898468 w 1581150"/>
                <a:gd name="connsiteY2456" fmla="*/ 2400414 h 3181350"/>
                <a:gd name="connsiteX2457" fmla="*/ 889896 w 1581150"/>
                <a:gd name="connsiteY2457" fmla="*/ 2391936 h 3181350"/>
                <a:gd name="connsiteX2458" fmla="*/ 894372 w 1581150"/>
                <a:gd name="connsiteY2458" fmla="*/ 2381268 h 3181350"/>
                <a:gd name="connsiteX2459" fmla="*/ 901707 w 1581150"/>
                <a:gd name="connsiteY2459" fmla="*/ 2381840 h 3181350"/>
                <a:gd name="connsiteX2460" fmla="*/ 911422 w 1581150"/>
                <a:gd name="connsiteY2460" fmla="*/ 2351074 h 3181350"/>
                <a:gd name="connsiteX2461" fmla="*/ 920566 w 1581150"/>
                <a:gd name="connsiteY2461" fmla="*/ 2351741 h 3181350"/>
                <a:gd name="connsiteX2462" fmla="*/ 913232 w 1581150"/>
                <a:gd name="connsiteY2462" fmla="*/ 2325928 h 3181350"/>
                <a:gd name="connsiteX2463" fmla="*/ 924281 w 1581150"/>
                <a:gd name="connsiteY2463" fmla="*/ 2326785 h 3181350"/>
                <a:gd name="connsiteX2464" fmla="*/ 925424 w 1581150"/>
                <a:gd name="connsiteY2464" fmla="*/ 2311164 h 3181350"/>
                <a:gd name="connsiteX2465" fmla="*/ 929615 w 1581150"/>
                <a:gd name="connsiteY2465" fmla="*/ 2305164 h 3181350"/>
                <a:gd name="connsiteX2466" fmla="*/ 932949 w 1581150"/>
                <a:gd name="connsiteY2466" fmla="*/ 2310117 h 3181350"/>
                <a:gd name="connsiteX2467" fmla="*/ 940473 w 1581150"/>
                <a:gd name="connsiteY2467" fmla="*/ 2307545 h 3181350"/>
                <a:gd name="connsiteX2468" fmla="*/ 927805 w 1581150"/>
                <a:gd name="connsiteY2468" fmla="*/ 2303449 h 3181350"/>
                <a:gd name="connsiteX2469" fmla="*/ 928377 w 1581150"/>
                <a:gd name="connsiteY2469" fmla="*/ 2295639 h 3181350"/>
                <a:gd name="connsiteX2470" fmla="*/ 935044 w 1581150"/>
                <a:gd name="connsiteY2470" fmla="*/ 2280399 h 3181350"/>
                <a:gd name="connsiteX2471" fmla="*/ 954475 w 1581150"/>
                <a:gd name="connsiteY2471" fmla="*/ 2292876 h 3181350"/>
                <a:gd name="connsiteX2472" fmla="*/ 943712 w 1581150"/>
                <a:gd name="connsiteY2472" fmla="*/ 2288876 h 3181350"/>
                <a:gd name="connsiteX2473" fmla="*/ 944950 w 1581150"/>
                <a:gd name="connsiteY2473" fmla="*/ 2296877 h 3181350"/>
                <a:gd name="connsiteX2474" fmla="*/ 957809 w 1581150"/>
                <a:gd name="connsiteY2474" fmla="*/ 2297829 h 3181350"/>
                <a:gd name="connsiteX2475" fmla="*/ 959047 w 1581150"/>
                <a:gd name="connsiteY2475" fmla="*/ 2305830 h 3181350"/>
                <a:gd name="connsiteX2476" fmla="*/ 974668 w 1581150"/>
                <a:gd name="connsiteY2476" fmla="*/ 2294400 h 3181350"/>
                <a:gd name="connsiteX2477" fmla="*/ 971334 w 1581150"/>
                <a:gd name="connsiteY2477" fmla="*/ 2289447 h 3181350"/>
                <a:gd name="connsiteX2478" fmla="*/ 956475 w 1581150"/>
                <a:gd name="connsiteY2478" fmla="*/ 2291543 h 3181350"/>
                <a:gd name="connsiteX2479" fmla="*/ 955332 w 1581150"/>
                <a:gd name="connsiteY2479" fmla="*/ 2282018 h 3181350"/>
                <a:gd name="connsiteX2480" fmla="*/ 963143 w 1581150"/>
                <a:gd name="connsiteY2480" fmla="*/ 2276303 h 3181350"/>
                <a:gd name="connsiteX2481" fmla="*/ 976764 w 1581150"/>
                <a:gd name="connsiteY2481" fmla="*/ 2291448 h 3181350"/>
                <a:gd name="connsiteX2482" fmla="*/ 1000481 w 1581150"/>
                <a:gd name="connsiteY2482" fmla="*/ 2294781 h 3181350"/>
                <a:gd name="connsiteX2483" fmla="*/ 992766 w 1581150"/>
                <a:gd name="connsiteY2483" fmla="*/ 2298877 h 3181350"/>
                <a:gd name="connsiteX2484" fmla="*/ 994290 w 1581150"/>
                <a:gd name="connsiteY2484" fmla="*/ 2303735 h 3181350"/>
                <a:gd name="connsiteX2485" fmla="*/ 1009815 w 1581150"/>
                <a:gd name="connsiteY2485" fmla="*/ 2293829 h 3181350"/>
                <a:gd name="connsiteX2486" fmla="*/ 1009244 w 1581150"/>
                <a:gd name="connsiteY2486" fmla="*/ 2301639 h 3181350"/>
                <a:gd name="connsiteX2487" fmla="*/ 1001719 w 1581150"/>
                <a:gd name="connsiteY2487" fmla="*/ 2304211 h 3181350"/>
                <a:gd name="connsiteX2488" fmla="*/ 1020293 w 1581150"/>
                <a:gd name="connsiteY2488" fmla="*/ 2302401 h 3181350"/>
                <a:gd name="connsiteX2489" fmla="*/ 1025055 w 1581150"/>
                <a:gd name="connsiteY2489" fmla="*/ 2312212 h 3181350"/>
                <a:gd name="connsiteX2490" fmla="*/ 1032485 w 1581150"/>
                <a:gd name="connsiteY2490" fmla="*/ 2311164 h 3181350"/>
                <a:gd name="connsiteX2491" fmla="*/ 1025532 w 1581150"/>
                <a:gd name="connsiteY2491" fmla="*/ 2305926 h 3181350"/>
                <a:gd name="connsiteX2492" fmla="*/ 1040295 w 1581150"/>
                <a:gd name="connsiteY2492" fmla="*/ 2305449 h 3181350"/>
                <a:gd name="connsiteX2493" fmla="*/ 1026389 w 1581150"/>
                <a:gd name="connsiteY2493" fmla="*/ 2318689 h 3181350"/>
                <a:gd name="connsiteX2494" fmla="*/ 1011625 w 1581150"/>
                <a:gd name="connsiteY2494" fmla="*/ 2319165 h 3181350"/>
                <a:gd name="connsiteX2495" fmla="*/ 1006863 w 1581150"/>
                <a:gd name="connsiteY2495" fmla="*/ 2309355 h 3181350"/>
                <a:gd name="connsiteX2496" fmla="*/ 999433 w 1581150"/>
                <a:gd name="connsiteY2496" fmla="*/ 2310402 h 3181350"/>
                <a:gd name="connsiteX2497" fmla="*/ 1006577 w 1581150"/>
                <a:gd name="connsiteY2497" fmla="*/ 2314117 h 3181350"/>
                <a:gd name="connsiteX2498" fmla="*/ 999147 w 1581150"/>
                <a:gd name="connsiteY2498" fmla="*/ 2315165 h 3181350"/>
                <a:gd name="connsiteX2499" fmla="*/ 1000576 w 1581150"/>
                <a:gd name="connsiteY2499" fmla="*/ 2321547 h 3181350"/>
                <a:gd name="connsiteX2500" fmla="*/ 1008006 w 1581150"/>
                <a:gd name="connsiteY2500" fmla="*/ 2320499 h 3181350"/>
                <a:gd name="connsiteX2501" fmla="*/ 1005053 w 1581150"/>
                <a:gd name="connsiteY2501" fmla="*/ 2336025 h 3181350"/>
                <a:gd name="connsiteX2502" fmla="*/ 994480 w 1581150"/>
                <a:gd name="connsiteY2502" fmla="*/ 2328881 h 3181350"/>
                <a:gd name="connsiteX2503" fmla="*/ 981050 w 1581150"/>
                <a:gd name="connsiteY2503" fmla="*/ 2335834 h 3181350"/>
                <a:gd name="connsiteX2504" fmla="*/ 982669 w 1581150"/>
                <a:gd name="connsiteY2504" fmla="*/ 2339073 h 3181350"/>
                <a:gd name="connsiteX2505" fmla="*/ 995814 w 1581150"/>
                <a:gd name="connsiteY2505" fmla="*/ 2335263 h 3181350"/>
                <a:gd name="connsiteX2506" fmla="*/ 1002576 w 1581150"/>
                <a:gd name="connsiteY2506" fmla="*/ 2343645 h 3181350"/>
                <a:gd name="connsiteX2507" fmla="*/ 1012006 w 1581150"/>
                <a:gd name="connsiteY2507" fmla="*/ 2341168 h 3181350"/>
                <a:gd name="connsiteX2508" fmla="*/ 1002386 w 1581150"/>
                <a:gd name="connsiteY2508" fmla="*/ 2346788 h 3181350"/>
                <a:gd name="connsiteX2509" fmla="*/ 1005720 w 1581150"/>
                <a:gd name="connsiteY2509" fmla="*/ 2351741 h 3181350"/>
                <a:gd name="connsiteX2510" fmla="*/ 996290 w 1581150"/>
                <a:gd name="connsiteY2510" fmla="*/ 2354217 h 3181350"/>
                <a:gd name="connsiteX2511" fmla="*/ 1006101 w 1581150"/>
                <a:gd name="connsiteY2511" fmla="*/ 2370696 h 3181350"/>
                <a:gd name="connsiteX2512" fmla="*/ 1015911 w 1581150"/>
                <a:gd name="connsiteY2512" fmla="*/ 2363552 h 3181350"/>
                <a:gd name="connsiteX2513" fmla="*/ 1015340 w 1581150"/>
                <a:gd name="connsiteY2513" fmla="*/ 2371458 h 3181350"/>
                <a:gd name="connsiteX2514" fmla="*/ 1028389 w 1581150"/>
                <a:gd name="connsiteY2514" fmla="*/ 2369267 h 3181350"/>
                <a:gd name="connsiteX2515" fmla="*/ 1019626 w 1581150"/>
                <a:gd name="connsiteY2515" fmla="*/ 2363933 h 3181350"/>
                <a:gd name="connsiteX2516" fmla="*/ 1018483 w 1581150"/>
                <a:gd name="connsiteY2516" fmla="*/ 2354408 h 3181350"/>
                <a:gd name="connsiteX2517" fmla="*/ 1033152 w 1581150"/>
                <a:gd name="connsiteY2517" fmla="*/ 2355456 h 3181350"/>
                <a:gd name="connsiteX2518" fmla="*/ 1024579 w 1581150"/>
                <a:gd name="connsiteY2518" fmla="*/ 2372124 h 3181350"/>
                <a:gd name="connsiteX2519" fmla="*/ 1036962 w 1581150"/>
                <a:gd name="connsiteY2519" fmla="*/ 2379363 h 3181350"/>
                <a:gd name="connsiteX2520" fmla="*/ 1044867 w 1581150"/>
                <a:gd name="connsiteY2520" fmla="*/ 2372029 h 3181350"/>
                <a:gd name="connsiteX2521" fmla="*/ 1049630 w 1581150"/>
                <a:gd name="connsiteY2521" fmla="*/ 2383364 h 3181350"/>
                <a:gd name="connsiteX2522" fmla="*/ 1045344 w 1581150"/>
                <a:gd name="connsiteY2522" fmla="*/ 2390984 h 3181350"/>
                <a:gd name="connsiteX2523" fmla="*/ 1042296 w 1581150"/>
                <a:gd name="connsiteY2523" fmla="*/ 2382888 h 3181350"/>
                <a:gd name="connsiteX2524" fmla="*/ 1025817 w 1581150"/>
                <a:gd name="connsiteY2524" fmla="*/ 2381649 h 3181350"/>
                <a:gd name="connsiteX2525" fmla="*/ 1028865 w 1581150"/>
                <a:gd name="connsiteY2525" fmla="*/ 2391365 h 3181350"/>
                <a:gd name="connsiteX2526" fmla="*/ 1039724 w 1581150"/>
                <a:gd name="connsiteY2526" fmla="*/ 2393746 h 3181350"/>
                <a:gd name="connsiteX2527" fmla="*/ 1034295 w 1581150"/>
                <a:gd name="connsiteY2527" fmla="*/ 2391746 h 3181350"/>
                <a:gd name="connsiteX2528" fmla="*/ 1033723 w 1581150"/>
                <a:gd name="connsiteY2528" fmla="*/ 2399556 h 3181350"/>
                <a:gd name="connsiteX2529" fmla="*/ 1045153 w 1581150"/>
                <a:gd name="connsiteY2529" fmla="*/ 2394127 h 3181350"/>
                <a:gd name="connsiteX2530" fmla="*/ 1038581 w 1581150"/>
                <a:gd name="connsiteY2530" fmla="*/ 2407843 h 3181350"/>
                <a:gd name="connsiteX2531" fmla="*/ 1046201 w 1581150"/>
                <a:gd name="connsiteY2531" fmla="*/ 2405271 h 3181350"/>
                <a:gd name="connsiteX2532" fmla="*/ 1037724 w 1581150"/>
                <a:gd name="connsiteY2532" fmla="*/ 2420416 h 3181350"/>
                <a:gd name="connsiteX2533" fmla="*/ 1046106 w 1581150"/>
                <a:gd name="connsiteY2533" fmla="*/ 2432037 h 3181350"/>
                <a:gd name="connsiteX2534" fmla="*/ 1034580 w 1581150"/>
                <a:gd name="connsiteY2534" fmla="*/ 2437466 h 3181350"/>
                <a:gd name="connsiteX2535" fmla="*/ 1014197 w 1581150"/>
                <a:gd name="connsiteY2535" fmla="*/ 2413844 h 3181350"/>
                <a:gd name="connsiteX2536" fmla="*/ 1022769 w 1581150"/>
                <a:gd name="connsiteY2536" fmla="*/ 2422321 h 3181350"/>
                <a:gd name="connsiteX2537" fmla="*/ 1018864 w 1581150"/>
                <a:gd name="connsiteY2537" fmla="*/ 2425179 h 3181350"/>
                <a:gd name="connsiteX2538" fmla="*/ 1011625 w 1581150"/>
                <a:gd name="connsiteY2538" fmla="*/ 2423083 h 3181350"/>
                <a:gd name="connsiteX2539" fmla="*/ 1010482 w 1581150"/>
                <a:gd name="connsiteY2539" fmla="*/ 2438799 h 3181350"/>
                <a:gd name="connsiteX2540" fmla="*/ 1002767 w 1581150"/>
                <a:gd name="connsiteY2540" fmla="*/ 2442990 h 3181350"/>
                <a:gd name="connsiteX2541" fmla="*/ 1009530 w 1581150"/>
                <a:gd name="connsiteY2541" fmla="*/ 2451372 h 3181350"/>
                <a:gd name="connsiteX2542" fmla="*/ 1019055 w 1581150"/>
                <a:gd name="connsiteY2542" fmla="*/ 2447372 h 3181350"/>
                <a:gd name="connsiteX2543" fmla="*/ 1034961 w 1581150"/>
                <a:gd name="connsiteY2543" fmla="*/ 2456421 h 3181350"/>
                <a:gd name="connsiteX2544" fmla="*/ 1028770 w 1581150"/>
                <a:gd name="connsiteY2544" fmla="*/ 2465374 h 3181350"/>
                <a:gd name="connsiteX2545" fmla="*/ 1018578 w 1581150"/>
                <a:gd name="connsiteY2545" fmla="*/ 2453563 h 3181350"/>
                <a:gd name="connsiteX2546" fmla="*/ 1003529 w 1581150"/>
                <a:gd name="connsiteY2546" fmla="*/ 2457183 h 3181350"/>
                <a:gd name="connsiteX2547" fmla="*/ 989622 w 1581150"/>
                <a:gd name="connsiteY2547" fmla="*/ 2446705 h 3181350"/>
                <a:gd name="connsiteX2548" fmla="*/ 975906 w 1581150"/>
                <a:gd name="connsiteY2548" fmla="*/ 2456706 h 3181350"/>
                <a:gd name="connsiteX2549" fmla="*/ 982764 w 1581150"/>
                <a:gd name="connsiteY2549" fmla="*/ 2463564 h 3181350"/>
                <a:gd name="connsiteX2550" fmla="*/ 993909 w 1581150"/>
                <a:gd name="connsiteY2550" fmla="*/ 2462802 h 3181350"/>
                <a:gd name="connsiteX2551" fmla="*/ 996766 w 1581150"/>
                <a:gd name="connsiteY2551" fmla="*/ 2474042 h 3181350"/>
                <a:gd name="connsiteX2552" fmla="*/ 994099 w 1581150"/>
                <a:gd name="connsiteY2552" fmla="*/ 2459659 h 3181350"/>
                <a:gd name="connsiteX2553" fmla="*/ 1004767 w 1581150"/>
                <a:gd name="connsiteY2553" fmla="*/ 2465184 h 3181350"/>
                <a:gd name="connsiteX2554" fmla="*/ 1014578 w 1581150"/>
                <a:gd name="connsiteY2554" fmla="*/ 2458040 h 3181350"/>
                <a:gd name="connsiteX2555" fmla="*/ 1017912 w 1581150"/>
                <a:gd name="connsiteY2555" fmla="*/ 2462993 h 3181350"/>
                <a:gd name="connsiteX2556" fmla="*/ 1012387 w 1581150"/>
                <a:gd name="connsiteY2556" fmla="*/ 2462612 h 3181350"/>
                <a:gd name="connsiteX2557" fmla="*/ 1010006 w 1581150"/>
                <a:gd name="connsiteY2557" fmla="*/ 2470327 h 3181350"/>
                <a:gd name="connsiteX2558" fmla="*/ 1022198 w 1581150"/>
                <a:gd name="connsiteY2558" fmla="*/ 2480709 h 3181350"/>
                <a:gd name="connsiteX2559" fmla="*/ 1019531 w 1581150"/>
                <a:gd name="connsiteY2559" fmla="*/ 2466327 h 3181350"/>
                <a:gd name="connsiteX2560" fmla="*/ 1027532 w 1581150"/>
                <a:gd name="connsiteY2560" fmla="*/ 2482710 h 3181350"/>
                <a:gd name="connsiteX2561" fmla="*/ 1005148 w 1581150"/>
                <a:gd name="connsiteY2561" fmla="*/ 2485758 h 3181350"/>
                <a:gd name="connsiteX2562" fmla="*/ 1000386 w 1581150"/>
                <a:gd name="connsiteY2562" fmla="*/ 2475947 h 3181350"/>
                <a:gd name="connsiteX2563" fmla="*/ 982288 w 1581150"/>
                <a:gd name="connsiteY2563" fmla="*/ 2471470 h 3181350"/>
                <a:gd name="connsiteX2564" fmla="*/ 993813 w 1581150"/>
                <a:gd name="connsiteY2564" fmla="*/ 2489663 h 3181350"/>
                <a:gd name="connsiteX2565" fmla="*/ 987336 w 1581150"/>
                <a:gd name="connsiteY2565" fmla="*/ 2501760 h 3181350"/>
                <a:gd name="connsiteX2566" fmla="*/ 994671 w 1581150"/>
                <a:gd name="connsiteY2566" fmla="*/ 2502331 h 3181350"/>
                <a:gd name="connsiteX2567" fmla="*/ 999147 w 1581150"/>
                <a:gd name="connsiteY2567" fmla="*/ 2491663 h 3181350"/>
                <a:gd name="connsiteX2568" fmla="*/ 1007625 w 1581150"/>
                <a:gd name="connsiteY2568" fmla="*/ 2501760 h 3181350"/>
                <a:gd name="connsiteX2569" fmla="*/ 1020769 w 1581150"/>
                <a:gd name="connsiteY2569" fmla="*/ 2499569 h 3181350"/>
                <a:gd name="connsiteX2570" fmla="*/ 1019340 w 1581150"/>
                <a:gd name="connsiteY2570" fmla="*/ 2493187 h 3181350"/>
                <a:gd name="connsiteX2571" fmla="*/ 1031628 w 1581150"/>
                <a:gd name="connsiteY2571" fmla="*/ 2501950 h 3181350"/>
                <a:gd name="connsiteX2572" fmla="*/ 1045915 w 1581150"/>
                <a:gd name="connsiteY2572" fmla="*/ 2507760 h 3181350"/>
                <a:gd name="connsiteX2573" fmla="*/ 1041438 w 1581150"/>
                <a:gd name="connsiteY2573" fmla="*/ 2518428 h 3181350"/>
                <a:gd name="connsiteX2574" fmla="*/ 1019436 w 1581150"/>
                <a:gd name="connsiteY2574" fmla="*/ 2516809 h 3181350"/>
                <a:gd name="connsiteX2575" fmla="*/ 1021722 w 1581150"/>
                <a:gd name="connsiteY2575" fmla="*/ 2510713 h 3181350"/>
                <a:gd name="connsiteX2576" fmla="*/ 1012006 w 1581150"/>
                <a:gd name="connsiteY2576" fmla="*/ 2517857 h 3181350"/>
                <a:gd name="connsiteX2577" fmla="*/ 1017054 w 1581150"/>
                <a:gd name="connsiteY2577" fmla="*/ 2524524 h 3181350"/>
                <a:gd name="connsiteX2578" fmla="*/ 1011816 w 1581150"/>
                <a:gd name="connsiteY2578" fmla="*/ 2521000 h 3181350"/>
                <a:gd name="connsiteX2579" fmla="*/ 1002386 w 1581150"/>
                <a:gd name="connsiteY2579" fmla="*/ 2523477 h 3181350"/>
                <a:gd name="connsiteX2580" fmla="*/ 1022293 w 1581150"/>
                <a:gd name="connsiteY2580" fmla="*/ 2528049 h 3181350"/>
                <a:gd name="connsiteX2581" fmla="*/ 1011339 w 1581150"/>
                <a:gd name="connsiteY2581" fmla="*/ 2527287 h 3181350"/>
                <a:gd name="connsiteX2582" fmla="*/ 1007529 w 1581150"/>
                <a:gd name="connsiteY2582" fmla="*/ 2528620 h 3181350"/>
                <a:gd name="connsiteX2583" fmla="*/ 1008482 w 1581150"/>
                <a:gd name="connsiteY2583" fmla="*/ 2541288 h 3181350"/>
                <a:gd name="connsiteX2584" fmla="*/ 1006386 w 1581150"/>
                <a:gd name="connsiteY2584" fmla="*/ 2544241 h 3181350"/>
                <a:gd name="connsiteX2585" fmla="*/ 995337 w 1581150"/>
                <a:gd name="connsiteY2585" fmla="*/ 2543479 h 3181350"/>
                <a:gd name="connsiteX2586" fmla="*/ 990384 w 1581150"/>
                <a:gd name="connsiteY2586" fmla="*/ 2535192 h 3181350"/>
                <a:gd name="connsiteX2587" fmla="*/ 984765 w 1581150"/>
                <a:gd name="connsiteY2587" fmla="*/ 2536335 h 3181350"/>
                <a:gd name="connsiteX2588" fmla="*/ 989718 w 1581150"/>
                <a:gd name="connsiteY2588" fmla="*/ 2544527 h 3181350"/>
                <a:gd name="connsiteX2589" fmla="*/ 978669 w 1581150"/>
                <a:gd name="connsiteY2589" fmla="*/ 2543765 h 3181350"/>
                <a:gd name="connsiteX2590" fmla="*/ 981050 w 1581150"/>
                <a:gd name="connsiteY2590" fmla="*/ 2536050 h 3181350"/>
                <a:gd name="connsiteX2591" fmla="*/ 977621 w 1581150"/>
                <a:gd name="connsiteY2591" fmla="*/ 2532621 h 3181350"/>
                <a:gd name="connsiteX2592" fmla="*/ 960285 w 1581150"/>
                <a:gd name="connsiteY2592" fmla="*/ 2542336 h 3181350"/>
                <a:gd name="connsiteX2593" fmla="*/ 965334 w 1581150"/>
                <a:gd name="connsiteY2593" fmla="*/ 2549099 h 3181350"/>
                <a:gd name="connsiteX2594" fmla="*/ 957999 w 1581150"/>
                <a:gd name="connsiteY2594" fmla="*/ 2548527 h 3181350"/>
                <a:gd name="connsiteX2595" fmla="*/ 961047 w 1581150"/>
                <a:gd name="connsiteY2595" fmla="*/ 2556624 h 3181350"/>
                <a:gd name="connsiteX2596" fmla="*/ 953237 w 1581150"/>
                <a:gd name="connsiteY2596" fmla="*/ 2562338 h 3181350"/>
                <a:gd name="connsiteX2597" fmla="*/ 950284 w 1581150"/>
                <a:gd name="connsiteY2597" fmla="*/ 2552623 h 3181350"/>
                <a:gd name="connsiteX2598" fmla="*/ 935520 w 1581150"/>
                <a:gd name="connsiteY2598" fmla="*/ 2553099 h 3181350"/>
                <a:gd name="connsiteX2599" fmla="*/ 963143 w 1581150"/>
                <a:gd name="connsiteY2599" fmla="*/ 2578817 h 3181350"/>
                <a:gd name="connsiteX2600" fmla="*/ 955428 w 1581150"/>
                <a:gd name="connsiteY2600" fmla="*/ 2583008 h 3181350"/>
                <a:gd name="connsiteX2601" fmla="*/ 952570 w 1581150"/>
                <a:gd name="connsiteY2601" fmla="*/ 2597010 h 3181350"/>
                <a:gd name="connsiteX2602" fmla="*/ 969525 w 1581150"/>
                <a:gd name="connsiteY2602" fmla="*/ 2591961 h 3181350"/>
                <a:gd name="connsiteX2603" fmla="*/ 968858 w 1581150"/>
                <a:gd name="connsiteY2603" fmla="*/ 2601296 h 3181350"/>
                <a:gd name="connsiteX2604" fmla="*/ 961333 w 1581150"/>
                <a:gd name="connsiteY2604" fmla="*/ 2603963 h 3181350"/>
                <a:gd name="connsiteX2605" fmla="*/ 954189 w 1581150"/>
                <a:gd name="connsiteY2605" fmla="*/ 2600248 h 3181350"/>
                <a:gd name="connsiteX2606" fmla="*/ 948379 w 1581150"/>
                <a:gd name="connsiteY2606" fmla="*/ 2603010 h 3181350"/>
                <a:gd name="connsiteX2607" fmla="*/ 954761 w 1581150"/>
                <a:gd name="connsiteY2607" fmla="*/ 2616155 h 3181350"/>
                <a:gd name="connsiteX2608" fmla="*/ 963905 w 1581150"/>
                <a:gd name="connsiteY2608" fmla="*/ 2616821 h 3181350"/>
                <a:gd name="connsiteX2609" fmla="*/ 963619 w 1581150"/>
                <a:gd name="connsiteY2609" fmla="*/ 2619965 h 3181350"/>
                <a:gd name="connsiteX2610" fmla="*/ 947427 w 1581150"/>
                <a:gd name="connsiteY2610" fmla="*/ 2614059 h 3181350"/>
                <a:gd name="connsiteX2611" fmla="*/ 941997 w 1581150"/>
                <a:gd name="connsiteY2611" fmla="*/ 2612059 h 3181350"/>
                <a:gd name="connsiteX2612" fmla="*/ 932568 w 1581150"/>
                <a:gd name="connsiteY2612" fmla="*/ 2614536 h 3181350"/>
                <a:gd name="connsiteX2613" fmla="*/ 927424 w 1581150"/>
                <a:gd name="connsiteY2613" fmla="*/ 2609392 h 3181350"/>
                <a:gd name="connsiteX2614" fmla="*/ 908565 w 1581150"/>
                <a:gd name="connsiteY2614" fmla="*/ 2614345 h 3181350"/>
                <a:gd name="connsiteX2615" fmla="*/ 913327 w 1581150"/>
                <a:gd name="connsiteY2615" fmla="*/ 2624156 h 3181350"/>
                <a:gd name="connsiteX2616" fmla="*/ 926757 w 1581150"/>
                <a:gd name="connsiteY2616" fmla="*/ 2642444 h 3181350"/>
                <a:gd name="connsiteX2617" fmla="*/ 921233 w 1581150"/>
                <a:gd name="connsiteY2617" fmla="*/ 2642063 h 3181350"/>
                <a:gd name="connsiteX2618" fmla="*/ 925900 w 1581150"/>
                <a:gd name="connsiteY2618" fmla="*/ 2653397 h 3181350"/>
                <a:gd name="connsiteX2619" fmla="*/ 916375 w 1581150"/>
                <a:gd name="connsiteY2619" fmla="*/ 2657493 h 3181350"/>
                <a:gd name="connsiteX2620" fmla="*/ 918661 w 1581150"/>
                <a:gd name="connsiteY2620" fmla="*/ 2651302 h 3181350"/>
                <a:gd name="connsiteX2621" fmla="*/ 901897 w 1581150"/>
                <a:gd name="connsiteY2621" fmla="*/ 2653207 h 3181350"/>
                <a:gd name="connsiteX2622" fmla="*/ 886657 w 1581150"/>
                <a:gd name="connsiteY2622" fmla="*/ 2634729 h 3181350"/>
                <a:gd name="connsiteX2623" fmla="*/ 880752 w 1581150"/>
                <a:gd name="connsiteY2623" fmla="*/ 2640634 h 3181350"/>
                <a:gd name="connsiteX2624" fmla="*/ 887610 w 1581150"/>
                <a:gd name="connsiteY2624" fmla="*/ 2647492 h 3181350"/>
                <a:gd name="connsiteX2625" fmla="*/ 897039 w 1581150"/>
                <a:gd name="connsiteY2625" fmla="*/ 2645016 h 3181350"/>
                <a:gd name="connsiteX2626" fmla="*/ 907231 w 1581150"/>
                <a:gd name="connsiteY2626" fmla="*/ 2656827 h 3181350"/>
                <a:gd name="connsiteX2627" fmla="*/ 904945 w 1581150"/>
                <a:gd name="connsiteY2627" fmla="*/ 2662922 h 3181350"/>
                <a:gd name="connsiteX2628" fmla="*/ 917232 w 1581150"/>
                <a:gd name="connsiteY2628" fmla="*/ 2671686 h 3181350"/>
                <a:gd name="connsiteX2629" fmla="*/ 911517 w 1581150"/>
                <a:gd name="connsiteY2629" fmla="*/ 2674448 h 3181350"/>
                <a:gd name="connsiteX2630" fmla="*/ 912565 w 1581150"/>
                <a:gd name="connsiteY2630" fmla="*/ 2685592 h 3181350"/>
                <a:gd name="connsiteX2631" fmla="*/ 914946 w 1581150"/>
                <a:gd name="connsiteY2631" fmla="*/ 2677877 h 3181350"/>
                <a:gd name="connsiteX2632" fmla="*/ 924090 w 1581150"/>
                <a:gd name="connsiteY2632" fmla="*/ 2678544 h 3181350"/>
                <a:gd name="connsiteX2633" fmla="*/ 921709 w 1581150"/>
                <a:gd name="connsiteY2633" fmla="*/ 2686259 h 3181350"/>
                <a:gd name="connsiteX2634" fmla="*/ 910374 w 1581150"/>
                <a:gd name="connsiteY2634" fmla="*/ 2690164 h 3181350"/>
                <a:gd name="connsiteX2635" fmla="*/ 894849 w 1581150"/>
                <a:gd name="connsiteY2635" fmla="*/ 2676353 h 3181350"/>
                <a:gd name="connsiteX2636" fmla="*/ 895515 w 1581150"/>
                <a:gd name="connsiteY2636" fmla="*/ 2666923 h 3181350"/>
                <a:gd name="connsiteX2637" fmla="*/ 900945 w 1581150"/>
                <a:gd name="connsiteY2637" fmla="*/ 2667304 h 3181350"/>
                <a:gd name="connsiteX2638" fmla="*/ 892563 w 1581150"/>
                <a:gd name="connsiteY2638" fmla="*/ 2655684 h 3181350"/>
                <a:gd name="connsiteX2639" fmla="*/ 888657 w 1581150"/>
                <a:gd name="connsiteY2639" fmla="*/ 2658541 h 3181350"/>
                <a:gd name="connsiteX2640" fmla="*/ 895611 w 1581150"/>
                <a:gd name="connsiteY2640" fmla="*/ 2663780 h 3181350"/>
                <a:gd name="connsiteX2641" fmla="*/ 891229 w 1581150"/>
                <a:gd name="connsiteY2641" fmla="*/ 2672924 h 3181350"/>
                <a:gd name="connsiteX2642" fmla="*/ 883609 w 1581150"/>
                <a:gd name="connsiteY2642" fmla="*/ 2675496 h 3181350"/>
                <a:gd name="connsiteX2643" fmla="*/ 876465 w 1581150"/>
                <a:gd name="connsiteY2643" fmla="*/ 2673400 h 3181350"/>
                <a:gd name="connsiteX2644" fmla="*/ 883133 w 1581150"/>
                <a:gd name="connsiteY2644" fmla="*/ 2683306 h 3181350"/>
                <a:gd name="connsiteX2645" fmla="*/ 873989 w 1581150"/>
                <a:gd name="connsiteY2645" fmla="*/ 2682639 h 3181350"/>
                <a:gd name="connsiteX2646" fmla="*/ 870941 w 1581150"/>
                <a:gd name="connsiteY2646" fmla="*/ 2674543 h 3181350"/>
                <a:gd name="connsiteX2647" fmla="*/ 853224 w 1581150"/>
                <a:gd name="connsiteY2647" fmla="*/ 2663780 h 3181350"/>
                <a:gd name="connsiteX2648" fmla="*/ 843699 w 1581150"/>
                <a:gd name="connsiteY2648" fmla="*/ 2667780 h 3181350"/>
                <a:gd name="connsiteX2649" fmla="*/ 848557 w 1581150"/>
                <a:gd name="connsiteY2649" fmla="*/ 2676067 h 3181350"/>
                <a:gd name="connsiteX2650" fmla="*/ 831317 w 1581150"/>
                <a:gd name="connsiteY2650" fmla="*/ 2660637 h 3181350"/>
                <a:gd name="connsiteX2651" fmla="*/ 844271 w 1581150"/>
                <a:gd name="connsiteY2651" fmla="*/ 2659970 h 3181350"/>
                <a:gd name="connsiteX2652" fmla="*/ 830174 w 1581150"/>
                <a:gd name="connsiteY2652" fmla="*/ 2651016 h 3181350"/>
                <a:gd name="connsiteX2653" fmla="*/ 832746 w 1581150"/>
                <a:gd name="connsiteY2653" fmla="*/ 2641682 h 3181350"/>
                <a:gd name="connsiteX2654" fmla="*/ 834460 w 1581150"/>
                <a:gd name="connsiteY2654" fmla="*/ 2643396 h 3181350"/>
                <a:gd name="connsiteX2655" fmla="*/ 838080 w 1581150"/>
                <a:gd name="connsiteY2655" fmla="*/ 2643682 h 3181350"/>
                <a:gd name="connsiteX2656" fmla="*/ 843128 w 1581150"/>
                <a:gd name="connsiteY2656" fmla="*/ 2650350 h 3181350"/>
                <a:gd name="connsiteX2657" fmla="*/ 850176 w 1581150"/>
                <a:gd name="connsiteY2657" fmla="*/ 2653969 h 3181350"/>
                <a:gd name="connsiteX2658" fmla="*/ 855510 w 1581150"/>
                <a:gd name="connsiteY2658" fmla="*/ 2657588 h 3181350"/>
                <a:gd name="connsiteX2659" fmla="*/ 861225 w 1581150"/>
                <a:gd name="connsiteY2659" fmla="*/ 2654826 h 3181350"/>
                <a:gd name="connsiteX2660" fmla="*/ 859035 w 1581150"/>
                <a:gd name="connsiteY2660" fmla="*/ 2635776 h 3181350"/>
                <a:gd name="connsiteX2661" fmla="*/ 847986 w 1581150"/>
                <a:gd name="connsiteY2661" fmla="*/ 2635014 h 3181350"/>
                <a:gd name="connsiteX2662" fmla="*/ 847509 w 1581150"/>
                <a:gd name="connsiteY2662" fmla="*/ 2641301 h 3181350"/>
                <a:gd name="connsiteX2663" fmla="*/ 838270 w 1581150"/>
                <a:gd name="connsiteY2663" fmla="*/ 2640634 h 3181350"/>
                <a:gd name="connsiteX2664" fmla="*/ 845604 w 1581150"/>
                <a:gd name="connsiteY2664" fmla="*/ 2641205 h 3181350"/>
                <a:gd name="connsiteX2665" fmla="*/ 830269 w 1581150"/>
                <a:gd name="connsiteY2665" fmla="*/ 2624251 h 3181350"/>
                <a:gd name="connsiteX2666" fmla="*/ 843699 w 1581150"/>
                <a:gd name="connsiteY2666" fmla="*/ 2617393 h 3181350"/>
                <a:gd name="connsiteX2667" fmla="*/ 834936 w 1581150"/>
                <a:gd name="connsiteY2667" fmla="*/ 2611964 h 3181350"/>
                <a:gd name="connsiteX2668" fmla="*/ 830079 w 1581150"/>
                <a:gd name="connsiteY2668" fmla="*/ 2602153 h 3181350"/>
                <a:gd name="connsiteX2669" fmla="*/ 835698 w 1581150"/>
                <a:gd name="connsiteY2669" fmla="*/ 2601010 h 3181350"/>
                <a:gd name="connsiteX2670" fmla="*/ 825030 w 1581150"/>
                <a:gd name="connsiteY2670" fmla="*/ 2595486 h 3181350"/>
                <a:gd name="connsiteX2671" fmla="*/ 853510 w 1581150"/>
                <a:gd name="connsiteY2671" fmla="*/ 2584913 h 3181350"/>
                <a:gd name="connsiteX2672" fmla="*/ 840842 w 1581150"/>
                <a:gd name="connsiteY2672" fmla="*/ 2582436 h 3181350"/>
                <a:gd name="connsiteX2673" fmla="*/ 843795 w 1581150"/>
                <a:gd name="connsiteY2673" fmla="*/ 2566911 h 3181350"/>
                <a:gd name="connsiteX2674" fmla="*/ 857796 w 1581150"/>
                <a:gd name="connsiteY2674" fmla="*/ 2577388 h 3181350"/>
                <a:gd name="connsiteX2675" fmla="*/ 853129 w 1581150"/>
                <a:gd name="connsiteY2675" fmla="*/ 2565958 h 3181350"/>
                <a:gd name="connsiteX2676" fmla="*/ 859892 w 1581150"/>
                <a:gd name="connsiteY2676" fmla="*/ 2574340 h 3181350"/>
                <a:gd name="connsiteX2677" fmla="*/ 875418 w 1581150"/>
                <a:gd name="connsiteY2677" fmla="*/ 2564434 h 3181350"/>
                <a:gd name="connsiteX2678" fmla="*/ 872084 w 1581150"/>
                <a:gd name="connsiteY2678" fmla="*/ 2559481 h 3181350"/>
                <a:gd name="connsiteX2679" fmla="*/ 857415 w 1581150"/>
                <a:gd name="connsiteY2679" fmla="*/ 2558433 h 3181350"/>
                <a:gd name="connsiteX2680" fmla="*/ 874179 w 1581150"/>
                <a:gd name="connsiteY2680" fmla="*/ 2556528 h 3181350"/>
                <a:gd name="connsiteX2681" fmla="*/ 875132 w 1581150"/>
                <a:gd name="connsiteY2681" fmla="*/ 2543955 h 3181350"/>
                <a:gd name="connsiteX2682" fmla="*/ 876561 w 1581150"/>
                <a:gd name="connsiteY2682" fmla="*/ 2548813 h 3181350"/>
                <a:gd name="connsiteX2683" fmla="*/ 883895 w 1581150"/>
                <a:gd name="connsiteY2683" fmla="*/ 2549385 h 3181350"/>
                <a:gd name="connsiteX2684" fmla="*/ 875608 w 1581150"/>
                <a:gd name="connsiteY2684" fmla="*/ 2536145 h 3181350"/>
                <a:gd name="connsiteX2685" fmla="*/ 864464 w 1581150"/>
                <a:gd name="connsiteY2685" fmla="*/ 2536907 h 3181350"/>
                <a:gd name="connsiteX2686" fmla="*/ 867131 w 1581150"/>
                <a:gd name="connsiteY2686" fmla="*/ 2526048 h 3181350"/>
                <a:gd name="connsiteX2687" fmla="*/ 862083 w 1581150"/>
                <a:gd name="connsiteY2687" fmla="*/ 2519381 h 3181350"/>
                <a:gd name="connsiteX2688" fmla="*/ 869607 w 1581150"/>
                <a:gd name="connsiteY2688" fmla="*/ 2516714 h 3181350"/>
                <a:gd name="connsiteX2689" fmla="*/ 866464 w 1581150"/>
                <a:gd name="connsiteY2689" fmla="*/ 2510142 h 3181350"/>
                <a:gd name="connsiteX2690" fmla="*/ 868845 w 1581150"/>
                <a:gd name="connsiteY2690" fmla="*/ 2502426 h 3181350"/>
                <a:gd name="connsiteX2691" fmla="*/ 871322 w 1581150"/>
                <a:gd name="connsiteY2691" fmla="*/ 2493092 h 3181350"/>
                <a:gd name="connsiteX2692" fmla="*/ 863321 w 1581150"/>
                <a:gd name="connsiteY2692" fmla="*/ 2476709 h 3181350"/>
                <a:gd name="connsiteX2693" fmla="*/ 870655 w 1581150"/>
                <a:gd name="connsiteY2693" fmla="*/ 2477280 h 3181350"/>
                <a:gd name="connsiteX2694" fmla="*/ 873798 w 1581150"/>
                <a:gd name="connsiteY2694" fmla="*/ 2483853 h 3181350"/>
                <a:gd name="connsiteX2695" fmla="*/ 889038 w 1581150"/>
                <a:gd name="connsiteY2695" fmla="*/ 2477090 h 3181350"/>
                <a:gd name="connsiteX2696" fmla="*/ 887514 w 1581150"/>
                <a:gd name="connsiteY2696" fmla="*/ 2472232 h 3181350"/>
                <a:gd name="connsiteX2697" fmla="*/ 879799 w 1581150"/>
                <a:gd name="connsiteY2697" fmla="*/ 2476423 h 3181350"/>
                <a:gd name="connsiteX2698" fmla="*/ 869512 w 1581150"/>
                <a:gd name="connsiteY2698" fmla="*/ 2466231 h 3181350"/>
                <a:gd name="connsiteX2699" fmla="*/ 866655 w 1581150"/>
                <a:gd name="connsiteY2699" fmla="*/ 2454992 h 3181350"/>
                <a:gd name="connsiteX2700" fmla="*/ 866083 w 1581150"/>
                <a:gd name="connsiteY2700" fmla="*/ 2462897 h 3181350"/>
                <a:gd name="connsiteX2701" fmla="*/ 857225 w 1581150"/>
                <a:gd name="connsiteY2701" fmla="*/ 2457563 h 3181350"/>
                <a:gd name="connsiteX2702" fmla="*/ 863321 w 1581150"/>
                <a:gd name="connsiteY2702" fmla="*/ 2450134 h 3181350"/>
                <a:gd name="connsiteX2703" fmla="*/ 892467 w 1581150"/>
                <a:gd name="connsiteY2703" fmla="*/ 2455468 h 3181350"/>
                <a:gd name="connsiteX2704" fmla="*/ 872465 w 1581150"/>
                <a:gd name="connsiteY2704" fmla="*/ 2452420 h 3181350"/>
                <a:gd name="connsiteX2705" fmla="*/ 874656 w 1581150"/>
                <a:gd name="connsiteY2705" fmla="*/ 2447848 h 3181350"/>
                <a:gd name="connsiteX2706" fmla="*/ 865797 w 1581150"/>
                <a:gd name="connsiteY2706" fmla="*/ 2442419 h 3181350"/>
                <a:gd name="connsiteX2707" fmla="*/ 863607 w 1581150"/>
                <a:gd name="connsiteY2707" fmla="*/ 2446991 h 3181350"/>
                <a:gd name="connsiteX2708" fmla="*/ 856272 w 1581150"/>
                <a:gd name="connsiteY2708" fmla="*/ 2446419 h 3181350"/>
                <a:gd name="connsiteX2709" fmla="*/ 875037 w 1581150"/>
                <a:gd name="connsiteY2709" fmla="*/ 2441466 h 3181350"/>
                <a:gd name="connsiteX2710" fmla="*/ 870274 w 1581150"/>
                <a:gd name="connsiteY2710" fmla="*/ 2431656 h 3181350"/>
                <a:gd name="connsiteX2711" fmla="*/ 862940 w 1581150"/>
                <a:gd name="connsiteY2711" fmla="*/ 2431084 h 3181350"/>
                <a:gd name="connsiteX2712" fmla="*/ 876561 w 1581150"/>
                <a:gd name="connsiteY2712" fmla="*/ 2421083 h 3181350"/>
                <a:gd name="connsiteX2713" fmla="*/ 895039 w 1581150"/>
                <a:gd name="connsiteY2713" fmla="*/ 2420892 h 3181350"/>
                <a:gd name="connsiteX2714" fmla="*/ 895706 w 1581150"/>
                <a:gd name="connsiteY2714" fmla="*/ 2412891 h 3181350"/>
                <a:gd name="connsiteX2715" fmla="*/ 1022769 w 1581150"/>
                <a:gd name="connsiteY2715" fmla="*/ 2439657 h 3181350"/>
                <a:gd name="connsiteX2716" fmla="*/ 1013530 w 1581150"/>
                <a:gd name="connsiteY2716" fmla="*/ 2440514 h 3181350"/>
                <a:gd name="connsiteX2717" fmla="*/ 1014006 w 1581150"/>
                <a:gd name="connsiteY2717" fmla="*/ 2434227 h 3181350"/>
                <a:gd name="connsiteX2718" fmla="*/ 1021341 w 1581150"/>
                <a:gd name="connsiteY2718" fmla="*/ 2434799 h 3181350"/>
                <a:gd name="connsiteX2719" fmla="*/ 1023627 w 1581150"/>
                <a:gd name="connsiteY2719" fmla="*/ 2428608 h 3181350"/>
                <a:gd name="connsiteX2720" fmla="*/ 1028675 w 1581150"/>
                <a:gd name="connsiteY2720" fmla="*/ 2435275 h 3181350"/>
                <a:gd name="connsiteX2721" fmla="*/ 1021341 w 1581150"/>
                <a:gd name="connsiteY2721" fmla="*/ 2434704 h 3181350"/>
                <a:gd name="connsiteX2722" fmla="*/ 1022769 w 1581150"/>
                <a:gd name="connsiteY2722" fmla="*/ 2439657 h 3181350"/>
                <a:gd name="connsiteX2723" fmla="*/ 1042772 w 1581150"/>
                <a:gd name="connsiteY2723" fmla="*/ 2543670 h 3181350"/>
                <a:gd name="connsiteX2724" fmla="*/ 1035438 w 1581150"/>
                <a:gd name="connsiteY2724" fmla="*/ 2543098 h 3181350"/>
                <a:gd name="connsiteX2725" fmla="*/ 1041438 w 1581150"/>
                <a:gd name="connsiteY2725" fmla="*/ 2537193 h 3181350"/>
                <a:gd name="connsiteX2726" fmla="*/ 1042772 w 1581150"/>
                <a:gd name="connsiteY2726" fmla="*/ 2543670 h 3181350"/>
                <a:gd name="connsiteX2727" fmla="*/ 1021531 w 1581150"/>
                <a:gd name="connsiteY2727" fmla="*/ 2581484 h 3181350"/>
                <a:gd name="connsiteX2728" fmla="*/ 1010673 w 1581150"/>
                <a:gd name="connsiteY2728" fmla="*/ 2579103 h 3181350"/>
                <a:gd name="connsiteX2729" fmla="*/ 1015149 w 1581150"/>
                <a:gd name="connsiteY2729" fmla="*/ 2568435 h 3181350"/>
                <a:gd name="connsiteX2730" fmla="*/ 1009625 w 1581150"/>
                <a:gd name="connsiteY2730" fmla="*/ 2568054 h 3181350"/>
                <a:gd name="connsiteX2731" fmla="*/ 1009244 w 1581150"/>
                <a:gd name="connsiteY2731" fmla="*/ 2572721 h 3181350"/>
                <a:gd name="connsiteX2732" fmla="*/ 1004577 w 1581150"/>
                <a:gd name="connsiteY2732" fmla="*/ 2561291 h 3181350"/>
                <a:gd name="connsiteX2733" fmla="*/ 991908 w 1581150"/>
                <a:gd name="connsiteY2733" fmla="*/ 2557195 h 3181350"/>
                <a:gd name="connsiteX2734" fmla="*/ 1006577 w 1581150"/>
                <a:gd name="connsiteY2734" fmla="*/ 2558243 h 3181350"/>
                <a:gd name="connsiteX2735" fmla="*/ 1022198 w 1581150"/>
                <a:gd name="connsiteY2735" fmla="*/ 2546813 h 3181350"/>
                <a:gd name="connsiteX2736" fmla="*/ 1012197 w 1581150"/>
                <a:gd name="connsiteY2736" fmla="*/ 2557100 h 3181350"/>
                <a:gd name="connsiteX2737" fmla="*/ 1018578 w 1581150"/>
                <a:gd name="connsiteY2737" fmla="*/ 2570149 h 3181350"/>
                <a:gd name="connsiteX2738" fmla="*/ 1025913 w 1581150"/>
                <a:gd name="connsiteY2738" fmla="*/ 2570721 h 3181350"/>
                <a:gd name="connsiteX2739" fmla="*/ 1021531 w 1581150"/>
                <a:gd name="connsiteY2739" fmla="*/ 2581484 h 3181350"/>
                <a:gd name="connsiteX2740" fmla="*/ 993909 w 1581150"/>
                <a:gd name="connsiteY2740" fmla="*/ 2705595 h 3181350"/>
                <a:gd name="connsiteX2741" fmla="*/ 992861 w 1581150"/>
                <a:gd name="connsiteY2741" fmla="*/ 2694450 h 3181350"/>
                <a:gd name="connsiteX2742" fmla="*/ 978383 w 1581150"/>
                <a:gd name="connsiteY2742" fmla="*/ 2690259 h 3181350"/>
                <a:gd name="connsiteX2743" fmla="*/ 977621 w 1581150"/>
                <a:gd name="connsiteY2743" fmla="*/ 2676067 h 3181350"/>
                <a:gd name="connsiteX2744" fmla="*/ 988670 w 1581150"/>
                <a:gd name="connsiteY2744" fmla="*/ 2676829 h 3181350"/>
                <a:gd name="connsiteX2745" fmla="*/ 987527 w 1581150"/>
                <a:gd name="connsiteY2745" fmla="*/ 2667304 h 3181350"/>
                <a:gd name="connsiteX2746" fmla="*/ 994861 w 1581150"/>
                <a:gd name="connsiteY2746" fmla="*/ 2667876 h 3181350"/>
                <a:gd name="connsiteX2747" fmla="*/ 992670 w 1581150"/>
                <a:gd name="connsiteY2747" fmla="*/ 2672447 h 3181350"/>
                <a:gd name="connsiteX2748" fmla="*/ 1003434 w 1581150"/>
                <a:gd name="connsiteY2748" fmla="*/ 2676353 h 3181350"/>
                <a:gd name="connsiteX2749" fmla="*/ 994385 w 1581150"/>
                <a:gd name="connsiteY2749" fmla="*/ 2674067 h 3181350"/>
                <a:gd name="connsiteX2750" fmla="*/ 998862 w 1581150"/>
                <a:gd name="connsiteY2750" fmla="*/ 2688545 h 3181350"/>
                <a:gd name="connsiteX2751" fmla="*/ 993909 w 1581150"/>
                <a:gd name="connsiteY2751" fmla="*/ 2680258 h 3181350"/>
                <a:gd name="connsiteX2752" fmla="*/ 991718 w 1581150"/>
                <a:gd name="connsiteY2752" fmla="*/ 2684830 h 3181350"/>
                <a:gd name="connsiteX2753" fmla="*/ 988098 w 1581150"/>
                <a:gd name="connsiteY2753" fmla="*/ 2683020 h 3181350"/>
                <a:gd name="connsiteX2754" fmla="*/ 1000290 w 1581150"/>
                <a:gd name="connsiteY2754" fmla="*/ 2693307 h 3181350"/>
                <a:gd name="connsiteX2755" fmla="*/ 1005053 w 1581150"/>
                <a:gd name="connsiteY2755" fmla="*/ 2702928 h 3181350"/>
                <a:gd name="connsiteX2756" fmla="*/ 993909 w 1581150"/>
                <a:gd name="connsiteY2756" fmla="*/ 2705595 h 3181350"/>
                <a:gd name="connsiteX2757" fmla="*/ 994385 w 1581150"/>
                <a:gd name="connsiteY2757" fmla="*/ 2724549 h 3181350"/>
                <a:gd name="connsiteX2758" fmla="*/ 1000386 w 1581150"/>
                <a:gd name="connsiteY2758" fmla="*/ 2718644 h 3181350"/>
                <a:gd name="connsiteX2759" fmla="*/ 994385 w 1581150"/>
                <a:gd name="connsiteY2759" fmla="*/ 2724549 h 3181350"/>
                <a:gd name="connsiteX2760" fmla="*/ 992385 w 1581150"/>
                <a:gd name="connsiteY2760" fmla="*/ 2700737 h 3181350"/>
                <a:gd name="connsiteX2761" fmla="*/ 990003 w 1581150"/>
                <a:gd name="connsiteY2761" fmla="*/ 2708452 h 3181350"/>
                <a:gd name="connsiteX2762" fmla="*/ 982764 w 1581150"/>
                <a:gd name="connsiteY2762" fmla="*/ 2706357 h 3181350"/>
                <a:gd name="connsiteX2763" fmla="*/ 992385 w 1581150"/>
                <a:gd name="connsiteY2763" fmla="*/ 2700737 h 3181350"/>
                <a:gd name="connsiteX2764" fmla="*/ 911994 w 1581150"/>
                <a:gd name="connsiteY2764" fmla="*/ 2740551 h 3181350"/>
                <a:gd name="connsiteX2765" fmla="*/ 903897 w 1581150"/>
                <a:gd name="connsiteY2765" fmla="*/ 2725788 h 3181350"/>
                <a:gd name="connsiteX2766" fmla="*/ 922376 w 1581150"/>
                <a:gd name="connsiteY2766" fmla="*/ 2725597 h 3181350"/>
                <a:gd name="connsiteX2767" fmla="*/ 911994 w 1581150"/>
                <a:gd name="connsiteY2767" fmla="*/ 2740551 h 3181350"/>
                <a:gd name="connsiteX2768" fmla="*/ 903231 w 1581150"/>
                <a:gd name="connsiteY2768" fmla="*/ 2735122 h 3181350"/>
                <a:gd name="connsiteX2769" fmla="*/ 895611 w 1581150"/>
                <a:gd name="connsiteY2769" fmla="*/ 2737694 h 3181350"/>
                <a:gd name="connsiteX2770" fmla="*/ 887800 w 1581150"/>
                <a:gd name="connsiteY2770" fmla="*/ 2718168 h 3181350"/>
                <a:gd name="connsiteX2771" fmla="*/ 885895 w 1581150"/>
                <a:gd name="connsiteY2771" fmla="*/ 2719596 h 3181350"/>
                <a:gd name="connsiteX2772" fmla="*/ 882466 w 1581150"/>
                <a:gd name="connsiteY2772" fmla="*/ 2716167 h 3181350"/>
                <a:gd name="connsiteX2773" fmla="*/ 872179 w 1581150"/>
                <a:gd name="connsiteY2773" fmla="*/ 2729597 h 3181350"/>
                <a:gd name="connsiteX2774" fmla="*/ 872941 w 1581150"/>
                <a:gd name="connsiteY2774" fmla="*/ 2718644 h 3181350"/>
                <a:gd name="connsiteX2775" fmla="*/ 867321 w 1581150"/>
                <a:gd name="connsiteY2775" fmla="*/ 2719787 h 3181350"/>
                <a:gd name="connsiteX2776" fmla="*/ 866845 w 1581150"/>
                <a:gd name="connsiteY2776" fmla="*/ 2726073 h 3181350"/>
                <a:gd name="connsiteX2777" fmla="*/ 863416 w 1581150"/>
                <a:gd name="connsiteY2777" fmla="*/ 2722644 h 3181350"/>
                <a:gd name="connsiteX2778" fmla="*/ 869226 w 1581150"/>
                <a:gd name="connsiteY2778" fmla="*/ 2718358 h 3181350"/>
                <a:gd name="connsiteX2779" fmla="*/ 860273 w 1581150"/>
                <a:gd name="connsiteY2779" fmla="*/ 2714548 h 3181350"/>
                <a:gd name="connsiteX2780" fmla="*/ 867702 w 1581150"/>
                <a:gd name="connsiteY2780" fmla="*/ 2713500 h 3181350"/>
                <a:gd name="connsiteX2781" fmla="*/ 857796 w 1581150"/>
                <a:gd name="connsiteY2781" fmla="*/ 2697022 h 3181350"/>
                <a:gd name="connsiteX2782" fmla="*/ 850843 w 1581150"/>
                <a:gd name="connsiteY2782" fmla="*/ 2717025 h 3181350"/>
                <a:gd name="connsiteX2783" fmla="*/ 829888 w 1581150"/>
                <a:gd name="connsiteY2783" fmla="*/ 2701308 h 3181350"/>
                <a:gd name="connsiteX2784" fmla="*/ 832460 w 1581150"/>
                <a:gd name="connsiteY2784" fmla="*/ 2692069 h 3181350"/>
                <a:gd name="connsiteX2785" fmla="*/ 835508 w 1581150"/>
                <a:gd name="connsiteY2785" fmla="*/ 2700165 h 3181350"/>
                <a:gd name="connsiteX2786" fmla="*/ 839604 w 1581150"/>
                <a:gd name="connsiteY2786" fmla="*/ 2694164 h 3181350"/>
                <a:gd name="connsiteX2787" fmla="*/ 844747 w 1581150"/>
                <a:gd name="connsiteY2787" fmla="*/ 2699308 h 3181350"/>
                <a:gd name="connsiteX2788" fmla="*/ 837222 w 1581150"/>
                <a:gd name="connsiteY2788" fmla="*/ 2700356 h 3181350"/>
                <a:gd name="connsiteX2789" fmla="*/ 842366 w 1581150"/>
                <a:gd name="connsiteY2789" fmla="*/ 2705404 h 3181350"/>
                <a:gd name="connsiteX2790" fmla="*/ 861892 w 1581150"/>
                <a:gd name="connsiteY2790" fmla="*/ 2691117 h 3181350"/>
                <a:gd name="connsiteX2791" fmla="*/ 855415 w 1581150"/>
                <a:gd name="connsiteY2791" fmla="*/ 2679591 h 3181350"/>
                <a:gd name="connsiteX2792" fmla="*/ 846081 w 1581150"/>
                <a:gd name="connsiteY2792" fmla="*/ 2680449 h 3181350"/>
                <a:gd name="connsiteX2793" fmla="*/ 852272 w 1581150"/>
                <a:gd name="connsiteY2793" fmla="*/ 2671495 h 3181350"/>
                <a:gd name="connsiteX2794" fmla="*/ 857606 w 1581150"/>
                <a:gd name="connsiteY2794" fmla="*/ 2673495 h 3181350"/>
                <a:gd name="connsiteX2795" fmla="*/ 864369 w 1581150"/>
                <a:gd name="connsiteY2795" fmla="*/ 2681877 h 3181350"/>
                <a:gd name="connsiteX2796" fmla="*/ 861511 w 1581150"/>
                <a:gd name="connsiteY2796" fmla="*/ 2695879 h 3181350"/>
                <a:gd name="connsiteX2797" fmla="*/ 872179 w 1581150"/>
                <a:gd name="connsiteY2797" fmla="*/ 2701404 h 3181350"/>
                <a:gd name="connsiteX2798" fmla="*/ 876180 w 1581150"/>
                <a:gd name="connsiteY2798" fmla="*/ 2697022 h 3181350"/>
                <a:gd name="connsiteX2799" fmla="*/ 881037 w 1581150"/>
                <a:gd name="connsiteY2799" fmla="*/ 2705213 h 3181350"/>
                <a:gd name="connsiteX2800" fmla="*/ 871322 w 1581150"/>
                <a:gd name="connsiteY2800" fmla="*/ 2712357 h 3181350"/>
                <a:gd name="connsiteX2801" fmla="*/ 880466 w 1581150"/>
                <a:gd name="connsiteY2801" fmla="*/ 2713024 h 3181350"/>
                <a:gd name="connsiteX2802" fmla="*/ 877132 w 1581150"/>
                <a:gd name="connsiteY2802" fmla="*/ 2708071 h 3181350"/>
                <a:gd name="connsiteX2803" fmla="*/ 885895 w 1581150"/>
                <a:gd name="connsiteY2803" fmla="*/ 2715024 h 3181350"/>
                <a:gd name="connsiteX2804" fmla="*/ 894944 w 1581150"/>
                <a:gd name="connsiteY2804" fmla="*/ 2717310 h 3181350"/>
                <a:gd name="connsiteX2805" fmla="*/ 903421 w 1581150"/>
                <a:gd name="connsiteY2805" fmla="*/ 2702166 h 3181350"/>
                <a:gd name="connsiteX2806" fmla="*/ 892372 w 1581150"/>
                <a:gd name="connsiteY2806" fmla="*/ 2701308 h 3181350"/>
                <a:gd name="connsiteX2807" fmla="*/ 896277 w 1581150"/>
                <a:gd name="connsiteY2807" fmla="*/ 2698451 h 3181350"/>
                <a:gd name="connsiteX2808" fmla="*/ 894944 w 1581150"/>
                <a:gd name="connsiteY2808" fmla="*/ 2692069 h 3181350"/>
                <a:gd name="connsiteX2809" fmla="*/ 907326 w 1581150"/>
                <a:gd name="connsiteY2809" fmla="*/ 2699308 h 3181350"/>
                <a:gd name="connsiteX2810" fmla="*/ 906088 w 1581150"/>
                <a:gd name="connsiteY2810" fmla="*/ 2716548 h 3181350"/>
                <a:gd name="connsiteX2811" fmla="*/ 892658 w 1581150"/>
                <a:gd name="connsiteY2811" fmla="*/ 2723406 h 3181350"/>
                <a:gd name="connsiteX2812" fmla="*/ 903231 w 1581150"/>
                <a:gd name="connsiteY2812" fmla="*/ 2735122 h 3181350"/>
                <a:gd name="connsiteX2813" fmla="*/ 854844 w 1581150"/>
                <a:gd name="connsiteY2813" fmla="*/ 2715786 h 3181350"/>
                <a:gd name="connsiteX2814" fmla="*/ 862178 w 1581150"/>
                <a:gd name="connsiteY2814" fmla="*/ 2716358 h 3181350"/>
                <a:gd name="connsiteX2815" fmla="*/ 859987 w 1581150"/>
                <a:gd name="connsiteY2815" fmla="*/ 2720930 h 3181350"/>
                <a:gd name="connsiteX2816" fmla="*/ 856272 w 1581150"/>
                <a:gd name="connsiteY2816" fmla="*/ 2720644 h 3181350"/>
                <a:gd name="connsiteX2817" fmla="*/ 854844 w 1581150"/>
                <a:gd name="connsiteY2817" fmla="*/ 2715786 h 3181350"/>
                <a:gd name="connsiteX2818" fmla="*/ 868083 w 1581150"/>
                <a:gd name="connsiteY2818" fmla="*/ 2735694 h 3181350"/>
                <a:gd name="connsiteX2819" fmla="*/ 863035 w 1581150"/>
                <a:gd name="connsiteY2819" fmla="*/ 2729026 h 3181350"/>
                <a:gd name="connsiteX2820" fmla="*/ 875322 w 1581150"/>
                <a:gd name="connsiteY2820" fmla="*/ 2737884 h 3181350"/>
                <a:gd name="connsiteX2821" fmla="*/ 874941 w 1581150"/>
                <a:gd name="connsiteY2821" fmla="*/ 2742552 h 3181350"/>
                <a:gd name="connsiteX2822" fmla="*/ 865702 w 1581150"/>
                <a:gd name="connsiteY2822" fmla="*/ 2743409 h 3181350"/>
                <a:gd name="connsiteX2823" fmla="*/ 860559 w 1581150"/>
                <a:gd name="connsiteY2823" fmla="*/ 2738265 h 3181350"/>
                <a:gd name="connsiteX2824" fmla="*/ 868083 w 1581150"/>
                <a:gd name="connsiteY2824" fmla="*/ 2735694 h 3181350"/>
                <a:gd name="connsiteX2825" fmla="*/ 847700 w 1581150"/>
                <a:gd name="connsiteY2825" fmla="*/ 2737313 h 3181350"/>
                <a:gd name="connsiteX2826" fmla="*/ 828650 w 1581150"/>
                <a:gd name="connsiteY2826" fmla="*/ 2720168 h 3181350"/>
                <a:gd name="connsiteX2827" fmla="*/ 844652 w 1581150"/>
                <a:gd name="connsiteY2827" fmla="*/ 2727693 h 3181350"/>
                <a:gd name="connsiteX2828" fmla="*/ 847700 w 1581150"/>
                <a:gd name="connsiteY2828" fmla="*/ 2737313 h 3181350"/>
                <a:gd name="connsiteX2829" fmla="*/ 823602 w 1581150"/>
                <a:gd name="connsiteY2829" fmla="*/ 2688259 h 3181350"/>
                <a:gd name="connsiteX2830" fmla="*/ 825983 w 1581150"/>
                <a:gd name="connsiteY2830" fmla="*/ 2680544 h 3181350"/>
                <a:gd name="connsiteX2831" fmla="*/ 823602 w 1581150"/>
                <a:gd name="connsiteY2831" fmla="*/ 2688259 h 3181350"/>
                <a:gd name="connsiteX2832" fmla="*/ 824078 w 1581150"/>
                <a:gd name="connsiteY2832" fmla="*/ 2707214 h 3181350"/>
                <a:gd name="connsiteX2833" fmla="*/ 817506 w 1581150"/>
                <a:gd name="connsiteY2833" fmla="*/ 2695688 h 3181350"/>
                <a:gd name="connsiteX2834" fmla="*/ 824078 w 1581150"/>
                <a:gd name="connsiteY2834" fmla="*/ 2707214 h 3181350"/>
                <a:gd name="connsiteX2835" fmla="*/ 810267 w 1581150"/>
                <a:gd name="connsiteY2835" fmla="*/ 2669971 h 3181350"/>
                <a:gd name="connsiteX2836" fmla="*/ 814743 w 1581150"/>
                <a:gd name="connsiteY2836" fmla="*/ 2659303 h 3181350"/>
                <a:gd name="connsiteX2837" fmla="*/ 829221 w 1581150"/>
                <a:gd name="connsiteY2837" fmla="*/ 2661970 h 3181350"/>
                <a:gd name="connsiteX2838" fmla="*/ 834174 w 1581150"/>
                <a:gd name="connsiteY2838" fmla="*/ 2670257 h 3181350"/>
                <a:gd name="connsiteX2839" fmla="*/ 810267 w 1581150"/>
                <a:gd name="connsiteY2839" fmla="*/ 2669971 h 3181350"/>
                <a:gd name="connsiteX2840" fmla="*/ 791312 w 1581150"/>
                <a:gd name="connsiteY2840" fmla="*/ 2701594 h 3181350"/>
                <a:gd name="connsiteX2841" fmla="*/ 801980 w 1581150"/>
                <a:gd name="connsiteY2841" fmla="*/ 2707119 h 3181350"/>
                <a:gd name="connsiteX2842" fmla="*/ 791312 w 1581150"/>
                <a:gd name="connsiteY2842" fmla="*/ 2701594 h 3181350"/>
                <a:gd name="connsiteX2843" fmla="*/ 800837 w 1581150"/>
                <a:gd name="connsiteY2843" fmla="*/ 2722835 h 3181350"/>
                <a:gd name="connsiteX2844" fmla="*/ 793122 w 1581150"/>
                <a:gd name="connsiteY2844" fmla="*/ 2727026 h 3181350"/>
                <a:gd name="connsiteX2845" fmla="*/ 800837 w 1581150"/>
                <a:gd name="connsiteY2845" fmla="*/ 2722835 h 3181350"/>
                <a:gd name="connsiteX2846" fmla="*/ 850843 w 1581150"/>
                <a:gd name="connsiteY2846" fmla="*/ 1747380 h 3181350"/>
                <a:gd name="connsiteX2847" fmla="*/ 843795 w 1581150"/>
                <a:gd name="connsiteY2847" fmla="*/ 1742141 h 3181350"/>
                <a:gd name="connsiteX2848" fmla="*/ 850557 w 1581150"/>
                <a:gd name="connsiteY2848" fmla="*/ 1750523 h 3181350"/>
                <a:gd name="connsiteX2849" fmla="*/ 849891 w 1581150"/>
                <a:gd name="connsiteY2849" fmla="*/ 1759952 h 3181350"/>
                <a:gd name="connsiteX2850" fmla="*/ 829126 w 1581150"/>
                <a:gd name="connsiteY2850" fmla="*/ 1766239 h 3181350"/>
                <a:gd name="connsiteX2851" fmla="*/ 834936 w 1581150"/>
                <a:gd name="connsiteY2851" fmla="*/ 1761953 h 3181350"/>
                <a:gd name="connsiteX2852" fmla="*/ 811886 w 1581150"/>
                <a:gd name="connsiteY2852" fmla="*/ 1749189 h 3181350"/>
                <a:gd name="connsiteX2853" fmla="*/ 814172 w 1581150"/>
                <a:gd name="connsiteY2853" fmla="*/ 1742998 h 3181350"/>
                <a:gd name="connsiteX2854" fmla="*/ 829983 w 1581150"/>
                <a:gd name="connsiteY2854" fmla="*/ 1753666 h 3181350"/>
                <a:gd name="connsiteX2855" fmla="*/ 839508 w 1581150"/>
                <a:gd name="connsiteY2855" fmla="*/ 1749665 h 3181350"/>
                <a:gd name="connsiteX2856" fmla="*/ 831412 w 1581150"/>
                <a:gd name="connsiteY2856" fmla="*/ 1734902 h 3181350"/>
                <a:gd name="connsiteX2857" fmla="*/ 839127 w 1581150"/>
                <a:gd name="connsiteY2857" fmla="*/ 1730711 h 3181350"/>
                <a:gd name="connsiteX2858" fmla="*/ 840556 w 1581150"/>
                <a:gd name="connsiteY2858" fmla="*/ 1735569 h 3181350"/>
                <a:gd name="connsiteX2859" fmla="*/ 864654 w 1581150"/>
                <a:gd name="connsiteY2859" fmla="*/ 1734235 h 3181350"/>
                <a:gd name="connsiteX2860" fmla="*/ 850843 w 1581150"/>
                <a:gd name="connsiteY2860" fmla="*/ 1747380 h 3181350"/>
                <a:gd name="connsiteX2861" fmla="*/ 834651 w 1581150"/>
                <a:gd name="connsiteY2861" fmla="*/ 1815483 h 3181350"/>
                <a:gd name="connsiteX2862" fmla="*/ 836841 w 1581150"/>
                <a:gd name="connsiteY2862" fmla="*/ 1811007 h 3181350"/>
                <a:gd name="connsiteX2863" fmla="*/ 816363 w 1581150"/>
                <a:gd name="connsiteY2863" fmla="*/ 1814150 h 3181350"/>
                <a:gd name="connsiteX2864" fmla="*/ 804456 w 1581150"/>
                <a:gd name="connsiteY2864" fmla="*/ 1800719 h 3181350"/>
                <a:gd name="connsiteX2865" fmla="*/ 798741 w 1581150"/>
                <a:gd name="connsiteY2865" fmla="*/ 1803482 h 3181350"/>
                <a:gd name="connsiteX2866" fmla="*/ 805695 w 1581150"/>
                <a:gd name="connsiteY2866" fmla="*/ 1808720 h 3181350"/>
                <a:gd name="connsiteX2867" fmla="*/ 796170 w 1581150"/>
                <a:gd name="connsiteY2867" fmla="*/ 1812721 h 3181350"/>
                <a:gd name="connsiteX2868" fmla="*/ 799218 w 1581150"/>
                <a:gd name="connsiteY2868" fmla="*/ 1820817 h 3181350"/>
                <a:gd name="connsiteX2869" fmla="*/ 788359 w 1581150"/>
                <a:gd name="connsiteY2869" fmla="*/ 1818436 h 3181350"/>
                <a:gd name="connsiteX2870" fmla="*/ 789312 w 1581150"/>
                <a:gd name="connsiteY2870" fmla="*/ 1831104 h 3181350"/>
                <a:gd name="connsiteX2871" fmla="*/ 798265 w 1581150"/>
                <a:gd name="connsiteY2871" fmla="*/ 1834914 h 3181350"/>
                <a:gd name="connsiteX2872" fmla="*/ 777024 w 1581150"/>
                <a:gd name="connsiteY2872" fmla="*/ 1847582 h 3181350"/>
                <a:gd name="connsiteX2873" fmla="*/ 796455 w 1581150"/>
                <a:gd name="connsiteY2873" fmla="*/ 1858441 h 3181350"/>
                <a:gd name="connsiteX2874" fmla="*/ 774834 w 1581150"/>
                <a:gd name="connsiteY2874" fmla="*/ 1852155 h 3181350"/>
                <a:gd name="connsiteX2875" fmla="*/ 759784 w 1581150"/>
                <a:gd name="connsiteY2875" fmla="*/ 1855774 h 3181350"/>
                <a:gd name="connsiteX2876" fmla="*/ 777120 w 1581150"/>
                <a:gd name="connsiteY2876" fmla="*/ 1846059 h 3181350"/>
                <a:gd name="connsiteX2877" fmla="*/ 774072 w 1581150"/>
                <a:gd name="connsiteY2877" fmla="*/ 1837962 h 3181350"/>
                <a:gd name="connsiteX2878" fmla="*/ 781501 w 1581150"/>
                <a:gd name="connsiteY2878" fmla="*/ 1837010 h 3181350"/>
                <a:gd name="connsiteX2879" fmla="*/ 784835 w 1581150"/>
                <a:gd name="connsiteY2879" fmla="*/ 1816722 h 3181350"/>
                <a:gd name="connsiteX2880" fmla="*/ 768166 w 1581150"/>
                <a:gd name="connsiteY2880" fmla="*/ 1817007 h 3181350"/>
                <a:gd name="connsiteX2881" fmla="*/ 772167 w 1581150"/>
                <a:gd name="connsiteY2881" fmla="*/ 1812626 h 3181350"/>
                <a:gd name="connsiteX2882" fmla="*/ 765309 w 1581150"/>
                <a:gd name="connsiteY2882" fmla="*/ 1805768 h 3181350"/>
                <a:gd name="connsiteX2883" fmla="*/ 759403 w 1581150"/>
                <a:gd name="connsiteY2883" fmla="*/ 1810054 h 3181350"/>
                <a:gd name="connsiteX2884" fmla="*/ 750354 w 1581150"/>
                <a:gd name="connsiteY2884" fmla="*/ 1807863 h 3181350"/>
                <a:gd name="connsiteX2885" fmla="*/ 757974 w 1581150"/>
                <a:gd name="connsiteY2885" fmla="*/ 1803672 h 3181350"/>
                <a:gd name="connsiteX2886" fmla="*/ 751212 w 1581150"/>
                <a:gd name="connsiteY2886" fmla="*/ 1795290 h 3181350"/>
                <a:gd name="connsiteX2887" fmla="*/ 777691 w 1581150"/>
                <a:gd name="connsiteY2887" fmla="*/ 1811483 h 3181350"/>
                <a:gd name="connsiteX2888" fmla="*/ 790645 w 1581150"/>
                <a:gd name="connsiteY2888" fmla="*/ 1810911 h 3181350"/>
                <a:gd name="connsiteX2889" fmla="*/ 781692 w 1581150"/>
                <a:gd name="connsiteY2889" fmla="*/ 1807101 h 3181350"/>
                <a:gd name="connsiteX2890" fmla="*/ 784263 w 1581150"/>
                <a:gd name="connsiteY2890" fmla="*/ 1797767 h 3181350"/>
                <a:gd name="connsiteX2891" fmla="*/ 794836 w 1581150"/>
                <a:gd name="connsiteY2891" fmla="*/ 1804911 h 3181350"/>
                <a:gd name="connsiteX2892" fmla="*/ 789693 w 1581150"/>
                <a:gd name="connsiteY2892" fmla="*/ 1799767 h 3181350"/>
                <a:gd name="connsiteX2893" fmla="*/ 797503 w 1581150"/>
                <a:gd name="connsiteY2893" fmla="*/ 1794052 h 3181350"/>
                <a:gd name="connsiteX2894" fmla="*/ 789597 w 1581150"/>
                <a:gd name="connsiteY2894" fmla="*/ 1776145 h 3181350"/>
                <a:gd name="connsiteX2895" fmla="*/ 802456 w 1581150"/>
                <a:gd name="connsiteY2895" fmla="*/ 1777098 h 3181350"/>
                <a:gd name="connsiteX2896" fmla="*/ 803694 w 1581150"/>
                <a:gd name="connsiteY2896" fmla="*/ 1785098 h 3181350"/>
                <a:gd name="connsiteX2897" fmla="*/ 814553 w 1581150"/>
                <a:gd name="connsiteY2897" fmla="*/ 1787480 h 3181350"/>
                <a:gd name="connsiteX2898" fmla="*/ 810933 w 1581150"/>
                <a:gd name="connsiteY2898" fmla="*/ 1787194 h 3181350"/>
                <a:gd name="connsiteX2899" fmla="*/ 804742 w 1581150"/>
                <a:gd name="connsiteY2899" fmla="*/ 1796243 h 3181350"/>
                <a:gd name="connsiteX2900" fmla="*/ 840556 w 1581150"/>
                <a:gd name="connsiteY2900" fmla="*/ 1809959 h 3181350"/>
                <a:gd name="connsiteX2901" fmla="*/ 834651 w 1581150"/>
                <a:gd name="connsiteY2901" fmla="*/ 1815483 h 3181350"/>
                <a:gd name="connsiteX2902" fmla="*/ 776739 w 1581150"/>
                <a:gd name="connsiteY2902" fmla="*/ 2699022 h 3181350"/>
                <a:gd name="connsiteX2903" fmla="*/ 767404 w 1581150"/>
                <a:gd name="connsiteY2903" fmla="*/ 2701499 h 3181350"/>
                <a:gd name="connsiteX2904" fmla="*/ 776739 w 1581150"/>
                <a:gd name="connsiteY2904" fmla="*/ 2699022 h 3181350"/>
                <a:gd name="connsiteX2905" fmla="*/ 821887 w 1581150"/>
                <a:gd name="connsiteY2905" fmla="*/ 1888731 h 3181350"/>
                <a:gd name="connsiteX2906" fmla="*/ 810648 w 1581150"/>
                <a:gd name="connsiteY2906" fmla="*/ 1891112 h 3181350"/>
                <a:gd name="connsiteX2907" fmla="*/ 816267 w 1581150"/>
                <a:gd name="connsiteY2907" fmla="*/ 1889969 h 3181350"/>
                <a:gd name="connsiteX2908" fmla="*/ 814743 w 1581150"/>
                <a:gd name="connsiteY2908" fmla="*/ 1885111 h 3181350"/>
                <a:gd name="connsiteX2909" fmla="*/ 800075 w 1581150"/>
                <a:gd name="connsiteY2909" fmla="*/ 1884063 h 3181350"/>
                <a:gd name="connsiteX2910" fmla="*/ 786168 w 1581150"/>
                <a:gd name="connsiteY2910" fmla="*/ 1871966 h 3181350"/>
                <a:gd name="connsiteX2911" fmla="*/ 792455 w 1581150"/>
                <a:gd name="connsiteY2911" fmla="*/ 1861394 h 3181350"/>
                <a:gd name="connsiteX2912" fmla="*/ 793407 w 1581150"/>
                <a:gd name="connsiteY2912" fmla="*/ 1874062 h 3181350"/>
                <a:gd name="connsiteX2913" fmla="*/ 797027 w 1581150"/>
                <a:gd name="connsiteY2913" fmla="*/ 1874348 h 3181350"/>
                <a:gd name="connsiteX2914" fmla="*/ 802456 w 1581150"/>
                <a:gd name="connsiteY2914" fmla="*/ 1876348 h 3181350"/>
                <a:gd name="connsiteX2915" fmla="*/ 806361 w 1581150"/>
                <a:gd name="connsiteY2915" fmla="*/ 1873490 h 3181350"/>
                <a:gd name="connsiteX2916" fmla="*/ 815029 w 1581150"/>
                <a:gd name="connsiteY2916" fmla="*/ 1880444 h 3181350"/>
                <a:gd name="connsiteX2917" fmla="*/ 810076 w 1581150"/>
                <a:gd name="connsiteY2917" fmla="*/ 1872157 h 3181350"/>
                <a:gd name="connsiteX2918" fmla="*/ 824364 w 1581150"/>
                <a:gd name="connsiteY2918" fmla="*/ 1877967 h 3181350"/>
                <a:gd name="connsiteX2919" fmla="*/ 821887 w 1581150"/>
                <a:gd name="connsiteY2919" fmla="*/ 1888731 h 3181350"/>
                <a:gd name="connsiteX2920" fmla="*/ 824173 w 1581150"/>
                <a:gd name="connsiteY2920" fmla="*/ 1857298 h 3181350"/>
                <a:gd name="connsiteX2921" fmla="*/ 815220 w 1581150"/>
                <a:gd name="connsiteY2921" fmla="*/ 1853488 h 3181350"/>
                <a:gd name="connsiteX2922" fmla="*/ 812553 w 1581150"/>
                <a:gd name="connsiteY2922" fmla="*/ 1864347 h 3181350"/>
                <a:gd name="connsiteX2923" fmla="*/ 821697 w 1581150"/>
                <a:gd name="connsiteY2923" fmla="*/ 1865013 h 3181350"/>
                <a:gd name="connsiteX2924" fmla="*/ 802742 w 1581150"/>
                <a:gd name="connsiteY2924" fmla="*/ 1871490 h 3181350"/>
                <a:gd name="connsiteX2925" fmla="*/ 800170 w 1581150"/>
                <a:gd name="connsiteY2925" fmla="*/ 1857107 h 3181350"/>
                <a:gd name="connsiteX2926" fmla="*/ 803504 w 1581150"/>
                <a:gd name="connsiteY2926" fmla="*/ 1862061 h 3181350"/>
                <a:gd name="connsiteX2927" fmla="*/ 812838 w 1581150"/>
                <a:gd name="connsiteY2927" fmla="*/ 1861108 h 3181350"/>
                <a:gd name="connsiteX2928" fmla="*/ 811600 w 1581150"/>
                <a:gd name="connsiteY2928" fmla="*/ 1853202 h 3181350"/>
                <a:gd name="connsiteX2929" fmla="*/ 795789 w 1581150"/>
                <a:gd name="connsiteY2929" fmla="*/ 1842534 h 3181350"/>
                <a:gd name="connsiteX2930" fmla="*/ 809219 w 1581150"/>
                <a:gd name="connsiteY2930" fmla="*/ 1835676 h 3181350"/>
                <a:gd name="connsiteX2931" fmla="*/ 811981 w 1581150"/>
                <a:gd name="connsiteY2931" fmla="*/ 1848535 h 3181350"/>
                <a:gd name="connsiteX2932" fmla="*/ 819506 w 1581150"/>
                <a:gd name="connsiteY2932" fmla="*/ 1847487 h 3181350"/>
                <a:gd name="connsiteX2933" fmla="*/ 819982 w 1581150"/>
                <a:gd name="connsiteY2933" fmla="*/ 1841201 h 3181350"/>
                <a:gd name="connsiteX2934" fmla="*/ 824173 w 1581150"/>
                <a:gd name="connsiteY2934" fmla="*/ 1857298 h 3181350"/>
                <a:gd name="connsiteX2935" fmla="*/ 802170 w 1581150"/>
                <a:gd name="connsiteY2935" fmla="*/ 1832057 h 3181350"/>
                <a:gd name="connsiteX2936" fmla="*/ 818934 w 1581150"/>
                <a:gd name="connsiteY2936" fmla="*/ 1830152 h 3181350"/>
                <a:gd name="connsiteX2937" fmla="*/ 818458 w 1581150"/>
                <a:gd name="connsiteY2937" fmla="*/ 1836438 h 3181350"/>
                <a:gd name="connsiteX2938" fmla="*/ 802170 w 1581150"/>
                <a:gd name="connsiteY2938" fmla="*/ 1832057 h 3181350"/>
                <a:gd name="connsiteX2939" fmla="*/ 775977 w 1581150"/>
                <a:gd name="connsiteY2939" fmla="*/ 1910543 h 3181350"/>
                <a:gd name="connsiteX2940" fmla="*/ 776453 w 1581150"/>
                <a:gd name="connsiteY2940" fmla="*/ 1929498 h 3181350"/>
                <a:gd name="connsiteX2941" fmla="*/ 775977 w 1581150"/>
                <a:gd name="connsiteY2941" fmla="*/ 1910543 h 3181350"/>
                <a:gd name="connsiteX2942" fmla="*/ 776262 w 1581150"/>
                <a:gd name="connsiteY2942" fmla="*/ 1981504 h 3181350"/>
                <a:gd name="connsiteX2943" fmla="*/ 765499 w 1581150"/>
                <a:gd name="connsiteY2943" fmla="*/ 1977599 h 3181350"/>
                <a:gd name="connsiteX2944" fmla="*/ 765880 w 1581150"/>
                <a:gd name="connsiteY2944" fmla="*/ 1972836 h 3181350"/>
                <a:gd name="connsiteX2945" fmla="*/ 775024 w 1581150"/>
                <a:gd name="connsiteY2945" fmla="*/ 1973503 h 3181350"/>
                <a:gd name="connsiteX2946" fmla="*/ 776262 w 1581150"/>
                <a:gd name="connsiteY2946" fmla="*/ 1981504 h 3181350"/>
                <a:gd name="connsiteX2947" fmla="*/ 787978 w 1581150"/>
                <a:gd name="connsiteY2947" fmla="*/ 2023414 h 3181350"/>
                <a:gd name="connsiteX2948" fmla="*/ 783787 w 1581150"/>
                <a:gd name="connsiteY2948" fmla="*/ 2029415 h 3181350"/>
                <a:gd name="connsiteX2949" fmla="*/ 773119 w 1581150"/>
                <a:gd name="connsiteY2949" fmla="*/ 2023890 h 3181350"/>
                <a:gd name="connsiteX2950" fmla="*/ 770928 w 1581150"/>
                <a:gd name="connsiteY2950" fmla="*/ 2028462 h 3181350"/>
                <a:gd name="connsiteX2951" fmla="*/ 760927 w 1581150"/>
                <a:gd name="connsiteY2951" fmla="*/ 2013508 h 3181350"/>
                <a:gd name="connsiteX2952" fmla="*/ 773976 w 1581150"/>
                <a:gd name="connsiteY2952" fmla="*/ 2011317 h 3181350"/>
                <a:gd name="connsiteX2953" fmla="*/ 784835 w 1581150"/>
                <a:gd name="connsiteY2953" fmla="*/ 2013698 h 3181350"/>
                <a:gd name="connsiteX2954" fmla="*/ 787978 w 1581150"/>
                <a:gd name="connsiteY2954" fmla="*/ 2023414 h 3181350"/>
                <a:gd name="connsiteX2955" fmla="*/ 759689 w 1581150"/>
                <a:gd name="connsiteY2955" fmla="*/ 2032272 h 3181350"/>
                <a:gd name="connsiteX2956" fmla="*/ 742353 w 1581150"/>
                <a:gd name="connsiteY2956" fmla="*/ 2042083 h 3181350"/>
                <a:gd name="connsiteX2957" fmla="*/ 724637 w 1581150"/>
                <a:gd name="connsiteY2957" fmla="*/ 2032844 h 3181350"/>
                <a:gd name="connsiteX2958" fmla="*/ 728637 w 1581150"/>
                <a:gd name="connsiteY2958" fmla="*/ 2028462 h 3181350"/>
                <a:gd name="connsiteX2959" fmla="*/ 720732 w 1581150"/>
                <a:gd name="connsiteY2959" fmla="*/ 2018842 h 3181350"/>
                <a:gd name="connsiteX2960" fmla="*/ 720446 w 1581150"/>
                <a:gd name="connsiteY2960" fmla="*/ 2014461 h 3181350"/>
                <a:gd name="connsiteX2961" fmla="*/ 736734 w 1581150"/>
                <a:gd name="connsiteY2961" fmla="*/ 2017985 h 3181350"/>
                <a:gd name="connsiteX2962" fmla="*/ 730257 w 1581150"/>
                <a:gd name="connsiteY2962" fmla="*/ 2006460 h 3181350"/>
                <a:gd name="connsiteX2963" fmla="*/ 746163 w 1581150"/>
                <a:gd name="connsiteY2963" fmla="*/ 2015508 h 3181350"/>
                <a:gd name="connsiteX2964" fmla="*/ 765594 w 1581150"/>
                <a:gd name="connsiteY2964" fmla="*/ 2026367 h 3181350"/>
                <a:gd name="connsiteX2965" fmla="*/ 765118 w 1581150"/>
                <a:gd name="connsiteY2965" fmla="*/ 2032653 h 3181350"/>
                <a:gd name="connsiteX2966" fmla="*/ 752259 w 1581150"/>
                <a:gd name="connsiteY2966" fmla="*/ 2031701 h 3181350"/>
                <a:gd name="connsiteX2967" fmla="*/ 759689 w 1581150"/>
                <a:gd name="connsiteY2967" fmla="*/ 2032272 h 3181350"/>
                <a:gd name="connsiteX2968" fmla="*/ 737972 w 1581150"/>
                <a:gd name="connsiteY2968" fmla="*/ 2051227 h 3181350"/>
                <a:gd name="connsiteX2969" fmla="*/ 726732 w 1581150"/>
                <a:gd name="connsiteY2969" fmla="*/ 2053513 h 3181350"/>
                <a:gd name="connsiteX2970" fmla="*/ 732924 w 1581150"/>
                <a:gd name="connsiteY2970" fmla="*/ 2044464 h 3181350"/>
                <a:gd name="connsiteX2971" fmla="*/ 737972 w 1581150"/>
                <a:gd name="connsiteY2971" fmla="*/ 2051227 h 3181350"/>
                <a:gd name="connsiteX2972" fmla="*/ 720160 w 1581150"/>
                <a:gd name="connsiteY2972" fmla="*/ 2092470 h 3181350"/>
                <a:gd name="connsiteX2973" fmla="*/ 727971 w 1581150"/>
                <a:gd name="connsiteY2973" fmla="*/ 2086755 h 3181350"/>
                <a:gd name="connsiteX2974" fmla="*/ 718827 w 1581150"/>
                <a:gd name="connsiteY2974" fmla="*/ 2086089 h 3181350"/>
                <a:gd name="connsiteX2975" fmla="*/ 739877 w 1581150"/>
                <a:gd name="connsiteY2975" fmla="*/ 2100281 h 3181350"/>
                <a:gd name="connsiteX2976" fmla="*/ 731209 w 1581150"/>
                <a:gd name="connsiteY2976" fmla="*/ 2093327 h 3181350"/>
                <a:gd name="connsiteX2977" fmla="*/ 725399 w 1581150"/>
                <a:gd name="connsiteY2977" fmla="*/ 2097614 h 3181350"/>
                <a:gd name="connsiteX2978" fmla="*/ 711778 w 1581150"/>
                <a:gd name="connsiteY2978" fmla="*/ 2082469 h 3181350"/>
                <a:gd name="connsiteX2979" fmla="*/ 714921 w 1581150"/>
                <a:gd name="connsiteY2979" fmla="*/ 2089041 h 3181350"/>
                <a:gd name="connsiteX2980" fmla="*/ 720160 w 1581150"/>
                <a:gd name="connsiteY2980" fmla="*/ 2092470 h 3181350"/>
                <a:gd name="connsiteX2981" fmla="*/ 717017 w 1581150"/>
                <a:gd name="connsiteY2981" fmla="*/ 2134761 h 3181350"/>
                <a:gd name="connsiteX2982" fmla="*/ 722827 w 1581150"/>
                <a:gd name="connsiteY2982" fmla="*/ 2155716 h 3181350"/>
                <a:gd name="connsiteX2983" fmla="*/ 714064 w 1581150"/>
                <a:gd name="connsiteY2983" fmla="*/ 2150287 h 3181350"/>
                <a:gd name="connsiteX2984" fmla="*/ 717017 w 1581150"/>
                <a:gd name="connsiteY2984" fmla="*/ 2134761 h 3181350"/>
                <a:gd name="connsiteX2985" fmla="*/ 722446 w 1581150"/>
                <a:gd name="connsiteY2985" fmla="*/ 2111520 h 3181350"/>
                <a:gd name="connsiteX2986" fmla="*/ 718446 w 1581150"/>
                <a:gd name="connsiteY2986" fmla="*/ 2115902 h 3181350"/>
                <a:gd name="connsiteX2987" fmla="*/ 708635 w 1581150"/>
                <a:gd name="connsiteY2987" fmla="*/ 2110663 h 3181350"/>
                <a:gd name="connsiteX2988" fmla="*/ 711207 w 1581150"/>
                <a:gd name="connsiteY2988" fmla="*/ 2099614 h 3181350"/>
                <a:gd name="connsiteX2989" fmla="*/ 740734 w 1581150"/>
                <a:gd name="connsiteY2989" fmla="*/ 2114473 h 3181350"/>
                <a:gd name="connsiteX2990" fmla="*/ 742925 w 1581150"/>
                <a:gd name="connsiteY2990" fmla="*/ 2109901 h 3181350"/>
                <a:gd name="connsiteX2991" fmla="*/ 722446 w 1581150"/>
                <a:gd name="connsiteY2991" fmla="*/ 2111520 h 3181350"/>
                <a:gd name="connsiteX2992" fmla="*/ 717969 w 1581150"/>
                <a:gd name="connsiteY2992" fmla="*/ 2221629 h 3181350"/>
                <a:gd name="connsiteX2993" fmla="*/ 707206 w 1581150"/>
                <a:gd name="connsiteY2993" fmla="*/ 2217629 h 3181350"/>
                <a:gd name="connsiteX2994" fmla="*/ 718827 w 1581150"/>
                <a:gd name="connsiteY2994" fmla="*/ 2210580 h 3181350"/>
                <a:gd name="connsiteX2995" fmla="*/ 717969 w 1581150"/>
                <a:gd name="connsiteY2995" fmla="*/ 2221629 h 3181350"/>
                <a:gd name="connsiteX2996" fmla="*/ 710064 w 1581150"/>
                <a:gd name="connsiteY2996" fmla="*/ 2203627 h 3181350"/>
                <a:gd name="connsiteX2997" fmla="*/ 704634 w 1581150"/>
                <a:gd name="connsiteY2997" fmla="*/ 2201722 h 3181350"/>
                <a:gd name="connsiteX2998" fmla="*/ 710349 w 1581150"/>
                <a:gd name="connsiteY2998" fmla="*/ 2198960 h 3181350"/>
                <a:gd name="connsiteX2999" fmla="*/ 703682 w 1581150"/>
                <a:gd name="connsiteY2999" fmla="*/ 2189054 h 3181350"/>
                <a:gd name="connsiteX3000" fmla="*/ 719779 w 1581150"/>
                <a:gd name="connsiteY3000" fmla="*/ 2194959 h 3181350"/>
                <a:gd name="connsiteX3001" fmla="*/ 710064 w 1581150"/>
                <a:gd name="connsiteY3001" fmla="*/ 2203627 h 3181350"/>
                <a:gd name="connsiteX3002" fmla="*/ 770547 w 1581150"/>
                <a:gd name="connsiteY3002" fmla="*/ 1709946 h 3181350"/>
                <a:gd name="connsiteX3003" fmla="*/ 772738 w 1581150"/>
                <a:gd name="connsiteY3003" fmla="*/ 1705374 h 3181350"/>
                <a:gd name="connsiteX3004" fmla="*/ 776358 w 1581150"/>
                <a:gd name="connsiteY3004" fmla="*/ 1705660 h 3181350"/>
                <a:gd name="connsiteX3005" fmla="*/ 777882 w 1581150"/>
                <a:gd name="connsiteY3005" fmla="*/ 1710518 h 3181350"/>
                <a:gd name="connsiteX3006" fmla="*/ 768357 w 1581150"/>
                <a:gd name="connsiteY3006" fmla="*/ 1714518 h 3181350"/>
                <a:gd name="connsiteX3007" fmla="*/ 765499 w 1581150"/>
                <a:gd name="connsiteY3007" fmla="*/ 1703279 h 3181350"/>
                <a:gd name="connsiteX3008" fmla="*/ 761594 w 1581150"/>
                <a:gd name="connsiteY3008" fmla="*/ 1702326 h 3181350"/>
                <a:gd name="connsiteX3009" fmla="*/ 761975 w 1581150"/>
                <a:gd name="connsiteY3009" fmla="*/ 1699564 h 3181350"/>
                <a:gd name="connsiteX3010" fmla="*/ 771405 w 1581150"/>
                <a:gd name="connsiteY3010" fmla="*/ 1697278 h 3181350"/>
                <a:gd name="connsiteX3011" fmla="*/ 767118 w 1581150"/>
                <a:gd name="connsiteY3011" fmla="*/ 1704803 h 3181350"/>
                <a:gd name="connsiteX3012" fmla="*/ 770547 w 1581150"/>
                <a:gd name="connsiteY3012" fmla="*/ 1709946 h 3181350"/>
                <a:gd name="connsiteX3013" fmla="*/ 783216 w 1581150"/>
                <a:gd name="connsiteY3013" fmla="*/ 1762810 h 3181350"/>
                <a:gd name="connsiteX3014" fmla="*/ 783882 w 1581150"/>
                <a:gd name="connsiteY3014" fmla="*/ 1778622 h 3181350"/>
                <a:gd name="connsiteX3015" fmla="*/ 757212 w 1581150"/>
                <a:gd name="connsiteY3015" fmla="*/ 1765668 h 3181350"/>
                <a:gd name="connsiteX3016" fmla="*/ 782549 w 1581150"/>
                <a:gd name="connsiteY3016" fmla="*/ 1772240 h 3181350"/>
                <a:gd name="connsiteX3017" fmla="*/ 783216 w 1581150"/>
                <a:gd name="connsiteY3017" fmla="*/ 1762810 h 3181350"/>
                <a:gd name="connsiteX3018" fmla="*/ 766833 w 1581150"/>
                <a:gd name="connsiteY3018" fmla="*/ 1785289 h 3181350"/>
                <a:gd name="connsiteX3019" fmla="*/ 769119 w 1581150"/>
                <a:gd name="connsiteY3019" fmla="*/ 1779098 h 3181350"/>
                <a:gd name="connsiteX3020" fmla="*/ 785597 w 1581150"/>
                <a:gd name="connsiteY3020" fmla="*/ 1780336 h 3181350"/>
                <a:gd name="connsiteX3021" fmla="*/ 785216 w 1581150"/>
                <a:gd name="connsiteY3021" fmla="*/ 1785003 h 3181350"/>
                <a:gd name="connsiteX3022" fmla="*/ 770166 w 1581150"/>
                <a:gd name="connsiteY3022" fmla="*/ 1788623 h 3181350"/>
                <a:gd name="connsiteX3023" fmla="*/ 766833 w 1581150"/>
                <a:gd name="connsiteY3023" fmla="*/ 1785289 h 3181350"/>
                <a:gd name="connsiteX3024" fmla="*/ 775691 w 1581150"/>
                <a:gd name="connsiteY3024" fmla="*/ 1765477 h 3181350"/>
                <a:gd name="connsiteX3025" fmla="*/ 761880 w 1581150"/>
                <a:gd name="connsiteY3025" fmla="*/ 1753380 h 3181350"/>
                <a:gd name="connsiteX3026" fmla="*/ 767690 w 1581150"/>
                <a:gd name="connsiteY3026" fmla="*/ 1749094 h 3181350"/>
                <a:gd name="connsiteX3027" fmla="*/ 755307 w 1581150"/>
                <a:gd name="connsiteY3027" fmla="*/ 1741855 h 3181350"/>
                <a:gd name="connsiteX3028" fmla="*/ 755307 w 1581150"/>
                <a:gd name="connsiteY3028" fmla="*/ 1741474 h 3181350"/>
                <a:gd name="connsiteX3029" fmla="*/ 755593 w 1581150"/>
                <a:gd name="connsiteY3029" fmla="*/ 1739664 h 3181350"/>
                <a:gd name="connsiteX3030" fmla="*/ 761308 w 1581150"/>
                <a:gd name="connsiteY3030" fmla="*/ 1735949 h 3181350"/>
                <a:gd name="connsiteX3031" fmla="*/ 756641 w 1581150"/>
                <a:gd name="connsiteY3031" fmla="*/ 1733473 h 3181350"/>
                <a:gd name="connsiteX3032" fmla="*/ 757308 w 1581150"/>
                <a:gd name="connsiteY3032" fmla="*/ 1729473 h 3181350"/>
                <a:gd name="connsiteX3033" fmla="*/ 765499 w 1581150"/>
                <a:gd name="connsiteY3033" fmla="*/ 1728425 h 3181350"/>
                <a:gd name="connsiteX3034" fmla="*/ 779977 w 1581150"/>
                <a:gd name="connsiteY3034" fmla="*/ 1757857 h 3181350"/>
                <a:gd name="connsiteX3035" fmla="*/ 775691 w 1581150"/>
                <a:gd name="connsiteY3035" fmla="*/ 1765477 h 3181350"/>
                <a:gd name="connsiteX3036" fmla="*/ 762832 w 1581150"/>
                <a:gd name="connsiteY3036" fmla="*/ 1889016 h 3181350"/>
                <a:gd name="connsiteX3037" fmla="*/ 753021 w 1581150"/>
                <a:gd name="connsiteY3037" fmla="*/ 1896160 h 3181350"/>
                <a:gd name="connsiteX3038" fmla="*/ 758832 w 1581150"/>
                <a:gd name="connsiteY3038" fmla="*/ 1893398 h 3181350"/>
                <a:gd name="connsiteX3039" fmla="*/ 751688 w 1581150"/>
                <a:gd name="connsiteY3039" fmla="*/ 1889683 h 3181350"/>
                <a:gd name="connsiteX3040" fmla="*/ 762832 w 1581150"/>
                <a:gd name="connsiteY3040" fmla="*/ 1889016 h 3181350"/>
                <a:gd name="connsiteX3041" fmla="*/ 756641 w 1581150"/>
                <a:gd name="connsiteY3041" fmla="*/ 1847582 h 3181350"/>
                <a:gd name="connsiteX3042" fmla="*/ 756831 w 1581150"/>
                <a:gd name="connsiteY3042" fmla="*/ 1844439 h 3181350"/>
                <a:gd name="connsiteX3043" fmla="*/ 764166 w 1581150"/>
                <a:gd name="connsiteY3043" fmla="*/ 1845011 h 3181350"/>
                <a:gd name="connsiteX3044" fmla="*/ 763975 w 1581150"/>
                <a:gd name="connsiteY3044" fmla="*/ 1848154 h 3181350"/>
                <a:gd name="connsiteX3045" fmla="*/ 756641 w 1581150"/>
                <a:gd name="connsiteY3045" fmla="*/ 1847582 h 3181350"/>
                <a:gd name="connsiteX3046" fmla="*/ 749021 w 1581150"/>
                <a:gd name="connsiteY3046" fmla="*/ 1951119 h 3181350"/>
                <a:gd name="connsiteX3047" fmla="*/ 761403 w 1581150"/>
                <a:gd name="connsiteY3047" fmla="*/ 1958358 h 3181350"/>
                <a:gd name="connsiteX3048" fmla="*/ 746068 w 1581150"/>
                <a:gd name="connsiteY3048" fmla="*/ 1966645 h 3181350"/>
                <a:gd name="connsiteX3049" fmla="*/ 744925 w 1581150"/>
                <a:gd name="connsiteY3049" fmla="*/ 1957120 h 3181350"/>
                <a:gd name="connsiteX3050" fmla="*/ 730352 w 1581150"/>
                <a:gd name="connsiteY3050" fmla="*/ 1954453 h 3181350"/>
                <a:gd name="connsiteX3051" fmla="*/ 749021 w 1581150"/>
                <a:gd name="connsiteY3051" fmla="*/ 1951119 h 3181350"/>
                <a:gd name="connsiteX3052" fmla="*/ 767214 w 1581150"/>
                <a:gd name="connsiteY3052" fmla="*/ 1905114 h 3181350"/>
                <a:gd name="connsiteX3053" fmla="*/ 766261 w 1581150"/>
                <a:gd name="connsiteY3053" fmla="*/ 1917686 h 3181350"/>
                <a:gd name="connsiteX3054" fmla="*/ 767214 w 1581150"/>
                <a:gd name="connsiteY3054" fmla="*/ 1905114 h 3181350"/>
                <a:gd name="connsiteX3055" fmla="*/ 766261 w 1581150"/>
                <a:gd name="connsiteY3055" fmla="*/ 1942928 h 3181350"/>
                <a:gd name="connsiteX3056" fmla="*/ 761975 w 1581150"/>
                <a:gd name="connsiteY3056" fmla="*/ 1950452 h 3181350"/>
                <a:gd name="connsiteX3057" fmla="*/ 766261 w 1581150"/>
                <a:gd name="connsiteY3057" fmla="*/ 1942928 h 3181350"/>
                <a:gd name="connsiteX3058" fmla="*/ 759784 w 1581150"/>
                <a:gd name="connsiteY3058" fmla="*/ 2005507 h 3181350"/>
                <a:gd name="connsiteX3059" fmla="*/ 753783 w 1581150"/>
                <a:gd name="connsiteY3059" fmla="*/ 2011317 h 3181350"/>
                <a:gd name="connsiteX3060" fmla="*/ 748640 w 1581150"/>
                <a:gd name="connsiteY3060" fmla="*/ 2006174 h 3181350"/>
                <a:gd name="connsiteX3061" fmla="*/ 759784 w 1581150"/>
                <a:gd name="connsiteY3061" fmla="*/ 2005507 h 3181350"/>
                <a:gd name="connsiteX3062" fmla="*/ 747878 w 1581150"/>
                <a:gd name="connsiteY3062" fmla="*/ 1966740 h 3181350"/>
                <a:gd name="connsiteX3063" fmla="*/ 753402 w 1581150"/>
                <a:gd name="connsiteY3063" fmla="*/ 1967121 h 3181350"/>
                <a:gd name="connsiteX3064" fmla="*/ 754736 w 1581150"/>
                <a:gd name="connsiteY3064" fmla="*/ 1973503 h 3181350"/>
                <a:gd name="connsiteX3065" fmla="*/ 750926 w 1581150"/>
                <a:gd name="connsiteY3065" fmla="*/ 1974836 h 3181350"/>
                <a:gd name="connsiteX3066" fmla="*/ 747878 w 1581150"/>
                <a:gd name="connsiteY3066" fmla="*/ 1966740 h 3181350"/>
                <a:gd name="connsiteX3067" fmla="*/ 734448 w 1581150"/>
                <a:gd name="connsiteY3067" fmla="*/ 1924830 h 3181350"/>
                <a:gd name="connsiteX3068" fmla="*/ 734257 w 1581150"/>
                <a:gd name="connsiteY3068" fmla="*/ 1924735 h 3181350"/>
                <a:gd name="connsiteX3069" fmla="*/ 734352 w 1581150"/>
                <a:gd name="connsiteY3069" fmla="*/ 1924068 h 3181350"/>
                <a:gd name="connsiteX3070" fmla="*/ 734448 w 1581150"/>
                <a:gd name="connsiteY3070" fmla="*/ 1924830 h 3181350"/>
                <a:gd name="connsiteX3071" fmla="*/ 737781 w 1581150"/>
                <a:gd name="connsiteY3071" fmla="*/ 1876157 h 3181350"/>
                <a:gd name="connsiteX3072" fmla="*/ 739782 w 1581150"/>
                <a:gd name="connsiteY3072" fmla="*/ 1876348 h 3181350"/>
                <a:gd name="connsiteX3073" fmla="*/ 737686 w 1581150"/>
                <a:gd name="connsiteY3073" fmla="*/ 1881015 h 3181350"/>
                <a:gd name="connsiteX3074" fmla="*/ 737781 w 1581150"/>
                <a:gd name="connsiteY3074" fmla="*/ 1876157 h 3181350"/>
                <a:gd name="connsiteX3075" fmla="*/ 727018 w 1581150"/>
                <a:gd name="connsiteY3075" fmla="*/ 1980456 h 3181350"/>
                <a:gd name="connsiteX3076" fmla="*/ 731971 w 1581150"/>
                <a:gd name="connsiteY3076" fmla="*/ 1981409 h 3181350"/>
                <a:gd name="connsiteX3077" fmla="*/ 725970 w 1581150"/>
                <a:gd name="connsiteY3077" fmla="*/ 1985409 h 3181350"/>
                <a:gd name="connsiteX3078" fmla="*/ 727018 w 1581150"/>
                <a:gd name="connsiteY3078" fmla="*/ 1980456 h 3181350"/>
                <a:gd name="connsiteX3079" fmla="*/ 736448 w 1581150"/>
                <a:gd name="connsiteY3079" fmla="*/ 1906828 h 3181350"/>
                <a:gd name="connsiteX3080" fmla="*/ 737305 w 1581150"/>
                <a:gd name="connsiteY3080" fmla="*/ 1910828 h 3181350"/>
                <a:gd name="connsiteX3081" fmla="*/ 736067 w 1581150"/>
                <a:gd name="connsiteY3081" fmla="*/ 1910543 h 3181350"/>
                <a:gd name="connsiteX3082" fmla="*/ 736448 w 1581150"/>
                <a:gd name="connsiteY3082" fmla="*/ 1906828 h 3181350"/>
                <a:gd name="connsiteX3083" fmla="*/ 737210 w 1581150"/>
                <a:gd name="connsiteY3083" fmla="*/ 1897017 h 3181350"/>
                <a:gd name="connsiteX3084" fmla="*/ 737496 w 1581150"/>
                <a:gd name="connsiteY3084" fmla="*/ 1892922 h 3181350"/>
                <a:gd name="connsiteX3085" fmla="*/ 738829 w 1581150"/>
                <a:gd name="connsiteY3085" fmla="*/ 1890445 h 3181350"/>
                <a:gd name="connsiteX3086" fmla="*/ 737210 w 1581150"/>
                <a:gd name="connsiteY3086" fmla="*/ 1897017 h 3181350"/>
                <a:gd name="connsiteX3087" fmla="*/ 743782 w 1581150"/>
                <a:gd name="connsiteY3087" fmla="*/ 1845011 h 3181350"/>
                <a:gd name="connsiteX3088" fmla="*/ 743973 w 1581150"/>
                <a:gd name="connsiteY3088" fmla="*/ 1845106 h 3181350"/>
                <a:gd name="connsiteX3089" fmla="*/ 743782 w 1581150"/>
                <a:gd name="connsiteY3089" fmla="*/ 1845201 h 3181350"/>
                <a:gd name="connsiteX3090" fmla="*/ 743782 w 1581150"/>
                <a:gd name="connsiteY3090" fmla="*/ 1845011 h 3181350"/>
                <a:gd name="connsiteX3091" fmla="*/ 745116 w 1581150"/>
                <a:gd name="connsiteY3091" fmla="*/ 1827866 h 3181350"/>
                <a:gd name="connsiteX3092" fmla="*/ 745211 w 1581150"/>
                <a:gd name="connsiteY3092" fmla="*/ 1827580 h 3181350"/>
                <a:gd name="connsiteX3093" fmla="*/ 745211 w 1581150"/>
                <a:gd name="connsiteY3093" fmla="*/ 1827770 h 3181350"/>
                <a:gd name="connsiteX3094" fmla="*/ 745116 w 1581150"/>
                <a:gd name="connsiteY3094" fmla="*/ 1827866 h 3181350"/>
                <a:gd name="connsiteX3095" fmla="*/ 720827 w 1581150"/>
                <a:gd name="connsiteY3095" fmla="*/ 2007317 h 3181350"/>
                <a:gd name="connsiteX3096" fmla="*/ 726066 w 1581150"/>
                <a:gd name="connsiteY3096" fmla="*/ 2012460 h 3181350"/>
                <a:gd name="connsiteX3097" fmla="*/ 720446 w 1581150"/>
                <a:gd name="connsiteY3097" fmla="*/ 2010460 h 3181350"/>
                <a:gd name="connsiteX3098" fmla="*/ 720827 w 1581150"/>
                <a:gd name="connsiteY3098" fmla="*/ 2007317 h 3181350"/>
                <a:gd name="connsiteX3099" fmla="*/ 721779 w 1581150"/>
                <a:gd name="connsiteY3099" fmla="*/ 2003411 h 3181350"/>
                <a:gd name="connsiteX3100" fmla="*/ 723018 w 1581150"/>
                <a:gd name="connsiteY3100" fmla="*/ 1999030 h 3181350"/>
                <a:gd name="connsiteX3101" fmla="*/ 731209 w 1581150"/>
                <a:gd name="connsiteY3101" fmla="*/ 1993886 h 3181350"/>
                <a:gd name="connsiteX3102" fmla="*/ 738353 w 1581150"/>
                <a:gd name="connsiteY3102" fmla="*/ 1997601 h 3181350"/>
                <a:gd name="connsiteX3103" fmla="*/ 721779 w 1581150"/>
                <a:gd name="connsiteY3103" fmla="*/ 2003411 h 3181350"/>
                <a:gd name="connsiteX3104" fmla="*/ 731876 w 1581150"/>
                <a:gd name="connsiteY3104" fmla="*/ 1959311 h 3181350"/>
                <a:gd name="connsiteX3105" fmla="*/ 742068 w 1581150"/>
                <a:gd name="connsiteY3105" fmla="*/ 1971122 h 3181350"/>
                <a:gd name="connsiteX3106" fmla="*/ 731876 w 1581150"/>
                <a:gd name="connsiteY3106" fmla="*/ 1959311 h 3181350"/>
                <a:gd name="connsiteX3107" fmla="*/ 748449 w 1581150"/>
                <a:gd name="connsiteY3107" fmla="*/ 1859584 h 3181350"/>
                <a:gd name="connsiteX3108" fmla="*/ 743877 w 1581150"/>
                <a:gd name="connsiteY3108" fmla="*/ 1857869 h 3181350"/>
                <a:gd name="connsiteX3109" fmla="*/ 743973 w 1581150"/>
                <a:gd name="connsiteY3109" fmla="*/ 1853012 h 3181350"/>
                <a:gd name="connsiteX3110" fmla="*/ 748449 w 1581150"/>
                <a:gd name="connsiteY3110" fmla="*/ 1859584 h 3181350"/>
                <a:gd name="connsiteX3111" fmla="*/ 752926 w 1581150"/>
                <a:gd name="connsiteY3111" fmla="*/ 1758714 h 3181350"/>
                <a:gd name="connsiteX3112" fmla="*/ 753402 w 1581150"/>
                <a:gd name="connsiteY3112" fmla="*/ 1753952 h 3181350"/>
                <a:gd name="connsiteX3113" fmla="*/ 756355 w 1581150"/>
                <a:gd name="connsiteY3113" fmla="*/ 1751380 h 3181350"/>
                <a:gd name="connsiteX3114" fmla="*/ 752926 w 1581150"/>
                <a:gd name="connsiteY3114" fmla="*/ 1758714 h 3181350"/>
                <a:gd name="connsiteX3115" fmla="*/ 702348 w 1581150"/>
                <a:gd name="connsiteY3115" fmla="*/ 2258301 h 3181350"/>
                <a:gd name="connsiteX3116" fmla="*/ 695014 w 1581150"/>
                <a:gd name="connsiteY3116" fmla="*/ 2257729 h 3181350"/>
                <a:gd name="connsiteX3117" fmla="*/ 688156 w 1581150"/>
                <a:gd name="connsiteY3117" fmla="*/ 2250871 h 3181350"/>
                <a:gd name="connsiteX3118" fmla="*/ 702348 w 1581150"/>
                <a:gd name="connsiteY3118" fmla="*/ 2258301 h 3181350"/>
                <a:gd name="connsiteX3119" fmla="*/ 703872 w 1581150"/>
                <a:gd name="connsiteY3119" fmla="*/ 2137428 h 3181350"/>
                <a:gd name="connsiteX3120" fmla="*/ 704920 w 1581150"/>
                <a:gd name="connsiteY3120" fmla="*/ 2127713 h 3181350"/>
                <a:gd name="connsiteX3121" fmla="*/ 713588 w 1581150"/>
                <a:gd name="connsiteY3121" fmla="*/ 2131332 h 3181350"/>
                <a:gd name="connsiteX3122" fmla="*/ 703872 w 1581150"/>
                <a:gd name="connsiteY3122" fmla="*/ 2137428 h 3181350"/>
                <a:gd name="connsiteX3123" fmla="*/ 774357 w 1581150"/>
                <a:gd name="connsiteY3123" fmla="*/ 2033415 h 3181350"/>
                <a:gd name="connsiteX3124" fmla="*/ 784549 w 1581150"/>
                <a:gd name="connsiteY3124" fmla="*/ 2045226 h 3181350"/>
                <a:gd name="connsiteX3125" fmla="*/ 764928 w 1581150"/>
                <a:gd name="connsiteY3125" fmla="*/ 2035892 h 3181350"/>
                <a:gd name="connsiteX3126" fmla="*/ 774357 w 1581150"/>
                <a:gd name="connsiteY3126" fmla="*/ 2033415 h 3181350"/>
                <a:gd name="connsiteX3127" fmla="*/ 774357 w 1581150"/>
                <a:gd name="connsiteY3127" fmla="*/ 2008174 h 3181350"/>
                <a:gd name="connsiteX3128" fmla="*/ 765118 w 1581150"/>
                <a:gd name="connsiteY3128" fmla="*/ 2009031 h 3181350"/>
                <a:gd name="connsiteX3129" fmla="*/ 763499 w 1581150"/>
                <a:gd name="connsiteY3129" fmla="*/ 2005793 h 3181350"/>
                <a:gd name="connsiteX3130" fmla="*/ 773119 w 1581150"/>
                <a:gd name="connsiteY3130" fmla="*/ 2000173 h 3181350"/>
                <a:gd name="connsiteX3131" fmla="*/ 774357 w 1581150"/>
                <a:gd name="connsiteY3131" fmla="*/ 2008174 h 3181350"/>
                <a:gd name="connsiteX3132" fmla="*/ 769785 w 1581150"/>
                <a:gd name="connsiteY3132" fmla="*/ 1995220 h 3181350"/>
                <a:gd name="connsiteX3133" fmla="*/ 766452 w 1581150"/>
                <a:gd name="connsiteY3133" fmla="*/ 1990267 h 3181350"/>
                <a:gd name="connsiteX3134" fmla="*/ 761308 w 1581150"/>
                <a:gd name="connsiteY3134" fmla="*/ 1985123 h 3181350"/>
                <a:gd name="connsiteX3135" fmla="*/ 767118 w 1581150"/>
                <a:gd name="connsiteY3135" fmla="*/ 1980837 h 3181350"/>
                <a:gd name="connsiteX3136" fmla="*/ 781406 w 1581150"/>
                <a:gd name="connsiteY3136" fmla="*/ 1988172 h 3181350"/>
                <a:gd name="connsiteX3137" fmla="*/ 769785 w 1581150"/>
                <a:gd name="connsiteY3137" fmla="*/ 1995220 h 3181350"/>
                <a:gd name="connsiteX3138" fmla="*/ 758832 w 1581150"/>
                <a:gd name="connsiteY3138" fmla="*/ 1969217 h 3181350"/>
                <a:gd name="connsiteX3139" fmla="*/ 765023 w 1581150"/>
                <a:gd name="connsiteY3139" fmla="*/ 1960263 h 3181350"/>
                <a:gd name="connsiteX3140" fmla="*/ 758832 w 1581150"/>
                <a:gd name="connsiteY3140" fmla="*/ 1969217 h 3181350"/>
                <a:gd name="connsiteX3141" fmla="*/ 770643 w 1581150"/>
                <a:gd name="connsiteY3141" fmla="*/ 1858060 h 3181350"/>
                <a:gd name="connsiteX3142" fmla="*/ 782930 w 1581150"/>
                <a:gd name="connsiteY3142" fmla="*/ 1866918 h 3181350"/>
                <a:gd name="connsiteX3143" fmla="*/ 773405 w 1581150"/>
                <a:gd name="connsiteY3143" fmla="*/ 1870919 h 3181350"/>
                <a:gd name="connsiteX3144" fmla="*/ 770643 w 1581150"/>
                <a:gd name="connsiteY3144" fmla="*/ 1858060 h 3181350"/>
                <a:gd name="connsiteX3145" fmla="*/ 767499 w 1581150"/>
                <a:gd name="connsiteY3145" fmla="*/ 1826342 h 3181350"/>
                <a:gd name="connsiteX3146" fmla="*/ 778644 w 1581150"/>
                <a:gd name="connsiteY3146" fmla="*/ 1825580 h 3181350"/>
                <a:gd name="connsiteX3147" fmla="*/ 777977 w 1581150"/>
                <a:gd name="connsiteY3147" fmla="*/ 1835010 h 3181350"/>
                <a:gd name="connsiteX3148" fmla="*/ 767499 w 1581150"/>
                <a:gd name="connsiteY3148" fmla="*/ 1826342 h 3181350"/>
                <a:gd name="connsiteX3149" fmla="*/ 804361 w 1581150"/>
                <a:gd name="connsiteY3149" fmla="*/ 1751761 h 3181350"/>
                <a:gd name="connsiteX3150" fmla="*/ 808933 w 1581150"/>
                <a:gd name="connsiteY3150" fmla="*/ 1764715 h 3181350"/>
                <a:gd name="connsiteX3151" fmla="*/ 796360 w 1581150"/>
                <a:gd name="connsiteY3151" fmla="*/ 1760715 h 3181350"/>
                <a:gd name="connsiteX3152" fmla="*/ 800456 w 1581150"/>
                <a:gd name="connsiteY3152" fmla="*/ 1754714 h 3181350"/>
                <a:gd name="connsiteX3153" fmla="*/ 793312 w 1581150"/>
                <a:gd name="connsiteY3153" fmla="*/ 1750999 h 3181350"/>
                <a:gd name="connsiteX3154" fmla="*/ 792074 w 1581150"/>
                <a:gd name="connsiteY3154" fmla="*/ 1742998 h 3181350"/>
                <a:gd name="connsiteX3155" fmla="*/ 793788 w 1581150"/>
                <a:gd name="connsiteY3155" fmla="*/ 1744712 h 3181350"/>
                <a:gd name="connsiteX3156" fmla="*/ 804361 w 1581150"/>
                <a:gd name="connsiteY3156" fmla="*/ 1751761 h 3181350"/>
                <a:gd name="connsiteX3157" fmla="*/ 812553 w 1581150"/>
                <a:gd name="connsiteY3157" fmla="*/ 1766620 h 3181350"/>
                <a:gd name="connsiteX3158" fmla="*/ 812172 w 1581150"/>
                <a:gd name="connsiteY3158" fmla="*/ 1771287 h 3181350"/>
                <a:gd name="connsiteX3159" fmla="*/ 804933 w 1581150"/>
                <a:gd name="connsiteY3159" fmla="*/ 1769192 h 3181350"/>
                <a:gd name="connsiteX3160" fmla="*/ 812553 w 1581150"/>
                <a:gd name="connsiteY3160" fmla="*/ 1766620 h 3181350"/>
                <a:gd name="connsiteX3161" fmla="*/ 828555 w 1581150"/>
                <a:gd name="connsiteY3161" fmla="*/ 1774049 h 3181350"/>
                <a:gd name="connsiteX3162" fmla="*/ 815696 w 1581150"/>
                <a:gd name="connsiteY3162" fmla="*/ 1773097 h 3181350"/>
                <a:gd name="connsiteX3163" fmla="*/ 819982 w 1581150"/>
                <a:gd name="connsiteY3163" fmla="*/ 1765477 h 3181350"/>
                <a:gd name="connsiteX3164" fmla="*/ 825411 w 1581150"/>
                <a:gd name="connsiteY3164" fmla="*/ 1767477 h 3181350"/>
                <a:gd name="connsiteX3165" fmla="*/ 823221 w 1581150"/>
                <a:gd name="connsiteY3165" fmla="*/ 1772049 h 3181350"/>
                <a:gd name="connsiteX3166" fmla="*/ 828555 w 1581150"/>
                <a:gd name="connsiteY3166" fmla="*/ 1774049 h 3181350"/>
                <a:gd name="connsiteX3167" fmla="*/ 815124 w 1581150"/>
                <a:gd name="connsiteY3167" fmla="*/ 1755761 h 3181350"/>
                <a:gd name="connsiteX3168" fmla="*/ 823792 w 1581150"/>
                <a:gd name="connsiteY3168" fmla="*/ 1762715 h 3181350"/>
                <a:gd name="connsiteX3169" fmla="*/ 815124 w 1581150"/>
                <a:gd name="connsiteY3169" fmla="*/ 1755761 h 3181350"/>
                <a:gd name="connsiteX3170" fmla="*/ 810171 w 1581150"/>
                <a:gd name="connsiteY3170" fmla="*/ 1797957 h 3181350"/>
                <a:gd name="connsiteX3171" fmla="*/ 814267 w 1581150"/>
                <a:gd name="connsiteY3171" fmla="*/ 1791957 h 3181350"/>
                <a:gd name="connsiteX3172" fmla="*/ 810171 w 1581150"/>
                <a:gd name="connsiteY3172" fmla="*/ 1797957 h 3181350"/>
                <a:gd name="connsiteX3173" fmla="*/ 839318 w 1581150"/>
                <a:gd name="connsiteY3173" fmla="*/ 1803291 h 3181350"/>
                <a:gd name="connsiteX3174" fmla="*/ 819411 w 1581150"/>
                <a:gd name="connsiteY3174" fmla="*/ 1798624 h 3181350"/>
                <a:gd name="connsiteX3175" fmla="*/ 819887 w 1581150"/>
                <a:gd name="connsiteY3175" fmla="*/ 1792337 h 3181350"/>
                <a:gd name="connsiteX3176" fmla="*/ 827316 w 1581150"/>
                <a:gd name="connsiteY3176" fmla="*/ 1792052 h 3181350"/>
                <a:gd name="connsiteX3177" fmla="*/ 815029 w 1581150"/>
                <a:gd name="connsiteY3177" fmla="*/ 1784146 h 3181350"/>
                <a:gd name="connsiteX3178" fmla="*/ 830174 w 1581150"/>
                <a:gd name="connsiteY3178" fmla="*/ 1778907 h 3181350"/>
                <a:gd name="connsiteX3179" fmla="*/ 835222 w 1581150"/>
                <a:gd name="connsiteY3179" fmla="*/ 1785575 h 3181350"/>
                <a:gd name="connsiteX3180" fmla="*/ 832555 w 1581150"/>
                <a:gd name="connsiteY3180" fmla="*/ 1796433 h 3181350"/>
                <a:gd name="connsiteX3181" fmla="*/ 844366 w 1581150"/>
                <a:gd name="connsiteY3181" fmla="*/ 1786241 h 3181350"/>
                <a:gd name="connsiteX3182" fmla="*/ 845509 w 1581150"/>
                <a:gd name="connsiteY3182" fmla="*/ 1795766 h 3181350"/>
                <a:gd name="connsiteX3183" fmla="*/ 839318 w 1581150"/>
                <a:gd name="connsiteY3183" fmla="*/ 1803291 h 3181350"/>
                <a:gd name="connsiteX3184" fmla="*/ 837032 w 1581150"/>
                <a:gd name="connsiteY3184" fmla="*/ 1784146 h 3181350"/>
                <a:gd name="connsiteX3185" fmla="*/ 837508 w 1581150"/>
                <a:gd name="connsiteY3185" fmla="*/ 1777860 h 3181350"/>
                <a:gd name="connsiteX3186" fmla="*/ 844842 w 1581150"/>
                <a:gd name="connsiteY3186" fmla="*/ 1778431 h 3181350"/>
                <a:gd name="connsiteX3187" fmla="*/ 837794 w 1581150"/>
                <a:gd name="connsiteY3187" fmla="*/ 1773192 h 3181350"/>
                <a:gd name="connsiteX3188" fmla="*/ 847033 w 1581150"/>
                <a:gd name="connsiteY3188" fmla="*/ 1773859 h 3181350"/>
                <a:gd name="connsiteX3189" fmla="*/ 837032 w 1581150"/>
                <a:gd name="connsiteY3189" fmla="*/ 1784146 h 3181350"/>
                <a:gd name="connsiteX3190" fmla="*/ 876656 w 1581150"/>
                <a:gd name="connsiteY3190" fmla="*/ 1597932 h 3181350"/>
                <a:gd name="connsiteX3191" fmla="*/ 874560 w 1581150"/>
                <a:gd name="connsiteY3191" fmla="*/ 1600885 h 3181350"/>
                <a:gd name="connsiteX3192" fmla="*/ 865416 w 1581150"/>
                <a:gd name="connsiteY3192" fmla="*/ 1600218 h 3181350"/>
                <a:gd name="connsiteX3193" fmla="*/ 866083 w 1581150"/>
                <a:gd name="connsiteY3193" fmla="*/ 1590789 h 3181350"/>
                <a:gd name="connsiteX3194" fmla="*/ 875799 w 1581150"/>
                <a:gd name="connsiteY3194" fmla="*/ 1583645 h 3181350"/>
                <a:gd name="connsiteX3195" fmla="*/ 866750 w 1581150"/>
                <a:gd name="connsiteY3195" fmla="*/ 1581359 h 3181350"/>
                <a:gd name="connsiteX3196" fmla="*/ 871131 w 1581150"/>
                <a:gd name="connsiteY3196" fmla="*/ 1572215 h 3181350"/>
                <a:gd name="connsiteX3197" fmla="*/ 881895 w 1581150"/>
                <a:gd name="connsiteY3197" fmla="*/ 1576120 h 3181350"/>
                <a:gd name="connsiteX3198" fmla="*/ 877989 w 1581150"/>
                <a:gd name="connsiteY3198" fmla="*/ 1578977 h 3181350"/>
                <a:gd name="connsiteX3199" fmla="*/ 883133 w 1581150"/>
                <a:gd name="connsiteY3199" fmla="*/ 1584121 h 3181350"/>
                <a:gd name="connsiteX3200" fmla="*/ 883133 w 1581150"/>
                <a:gd name="connsiteY3200" fmla="*/ 1558880 h 3181350"/>
                <a:gd name="connsiteX3201" fmla="*/ 893896 w 1581150"/>
                <a:gd name="connsiteY3201" fmla="*/ 1562785 h 3181350"/>
                <a:gd name="connsiteX3202" fmla="*/ 896182 w 1581150"/>
                <a:gd name="connsiteY3202" fmla="*/ 1581835 h 3181350"/>
                <a:gd name="connsiteX3203" fmla="*/ 890277 w 1581150"/>
                <a:gd name="connsiteY3203" fmla="*/ 1587740 h 3181350"/>
                <a:gd name="connsiteX3204" fmla="*/ 881228 w 1581150"/>
                <a:gd name="connsiteY3204" fmla="*/ 1585455 h 3181350"/>
                <a:gd name="connsiteX3205" fmla="*/ 873608 w 1581150"/>
                <a:gd name="connsiteY3205" fmla="*/ 1589645 h 3181350"/>
                <a:gd name="connsiteX3206" fmla="*/ 876656 w 1581150"/>
                <a:gd name="connsiteY3206" fmla="*/ 1597932 h 3181350"/>
                <a:gd name="connsiteX3207" fmla="*/ 901135 w 1581150"/>
                <a:gd name="connsiteY3207" fmla="*/ 1117206 h 3181350"/>
                <a:gd name="connsiteX3208" fmla="*/ 893706 w 1581150"/>
                <a:gd name="connsiteY3208" fmla="*/ 1118253 h 3181350"/>
                <a:gd name="connsiteX3209" fmla="*/ 899802 w 1581150"/>
                <a:gd name="connsiteY3209" fmla="*/ 1110824 h 3181350"/>
                <a:gd name="connsiteX3210" fmla="*/ 901135 w 1581150"/>
                <a:gd name="connsiteY3210" fmla="*/ 1117206 h 3181350"/>
                <a:gd name="connsiteX3211" fmla="*/ 895420 w 1581150"/>
                <a:gd name="connsiteY3211" fmla="*/ 1518875 h 3181350"/>
                <a:gd name="connsiteX3212" fmla="*/ 886562 w 1581150"/>
                <a:gd name="connsiteY3212" fmla="*/ 1513445 h 3181350"/>
                <a:gd name="connsiteX3213" fmla="*/ 887610 w 1581150"/>
                <a:gd name="connsiteY3213" fmla="*/ 1499348 h 3181350"/>
                <a:gd name="connsiteX3214" fmla="*/ 903802 w 1581150"/>
                <a:gd name="connsiteY3214" fmla="*/ 1505254 h 3181350"/>
                <a:gd name="connsiteX3215" fmla="*/ 895420 w 1581150"/>
                <a:gd name="connsiteY3215" fmla="*/ 1518875 h 3181350"/>
                <a:gd name="connsiteX3216" fmla="*/ 882657 w 1581150"/>
                <a:gd name="connsiteY3216" fmla="*/ 1541544 h 3181350"/>
                <a:gd name="connsiteX3217" fmla="*/ 886086 w 1581150"/>
                <a:gd name="connsiteY3217" fmla="*/ 1544973 h 3181350"/>
                <a:gd name="connsiteX3218" fmla="*/ 874751 w 1581150"/>
                <a:gd name="connsiteY3218" fmla="*/ 1548878 h 3181350"/>
                <a:gd name="connsiteX3219" fmla="*/ 882657 w 1581150"/>
                <a:gd name="connsiteY3219" fmla="*/ 1541544 h 3181350"/>
                <a:gd name="connsiteX3220" fmla="*/ 878656 w 1581150"/>
                <a:gd name="connsiteY3220" fmla="*/ 1445056 h 3181350"/>
                <a:gd name="connsiteX3221" fmla="*/ 891515 w 1581150"/>
                <a:gd name="connsiteY3221" fmla="*/ 1446009 h 3181350"/>
                <a:gd name="connsiteX3222" fmla="*/ 878656 w 1581150"/>
                <a:gd name="connsiteY3222" fmla="*/ 1445056 h 3181350"/>
                <a:gd name="connsiteX3223" fmla="*/ 894753 w 1581150"/>
                <a:gd name="connsiteY3223" fmla="*/ 1477822 h 3181350"/>
                <a:gd name="connsiteX3224" fmla="*/ 887038 w 1581150"/>
                <a:gd name="connsiteY3224" fmla="*/ 1482013 h 3181350"/>
                <a:gd name="connsiteX3225" fmla="*/ 894753 w 1581150"/>
                <a:gd name="connsiteY3225" fmla="*/ 1477822 h 3181350"/>
                <a:gd name="connsiteX3226" fmla="*/ 885895 w 1581150"/>
                <a:gd name="connsiteY3226" fmla="*/ 1548116 h 3181350"/>
                <a:gd name="connsiteX3227" fmla="*/ 887133 w 1581150"/>
                <a:gd name="connsiteY3227" fmla="*/ 1556022 h 3181350"/>
                <a:gd name="connsiteX3228" fmla="*/ 874275 w 1581150"/>
                <a:gd name="connsiteY3228" fmla="*/ 1555070 h 3181350"/>
                <a:gd name="connsiteX3229" fmla="*/ 885895 w 1581150"/>
                <a:gd name="connsiteY3229" fmla="*/ 1548116 h 3181350"/>
                <a:gd name="connsiteX3230" fmla="*/ 893325 w 1581150"/>
                <a:gd name="connsiteY3230" fmla="*/ 1496586 h 3181350"/>
                <a:gd name="connsiteX3231" fmla="*/ 899516 w 1581150"/>
                <a:gd name="connsiteY3231" fmla="*/ 1487633 h 3181350"/>
                <a:gd name="connsiteX3232" fmla="*/ 902945 w 1581150"/>
                <a:gd name="connsiteY3232" fmla="*/ 1491062 h 3181350"/>
                <a:gd name="connsiteX3233" fmla="*/ 893325 w 1581150"/>
                <a:gd name="connsiteY3233" fmla="*/ 1496586 h 3181350"/>
                <a:gd name="connsiteX3234" fmla="*/ 898754 w 1581150"/>
                <a:gd name="connsiteY3234" fmla="*/ 1473345 h 3181350"/>
                <a:gd name="connsiteX3235" fmla="*/ 886467 w 1581150"/>
                <a:gd name="connsiteY3235" fmla="*/ 1464582 h 3181350"/>
                <a:gd name="connsiteX3236" fmla="*/ 901040 w 1581150"/>
                <a:gd name="connsiteY3236" fmla="*/ 1467249 h 3181350"/>
                <a:gd name="connsiteX3237" fmla="*/ 898754 w 1581150"/>
                <a:gd name="connsiteY3237" fmla="*/ 1473345 h 3181350"/>
                <a:gd name="connsiteX3238" fmla="*/ 885514 w 1581150"/>
                <a:gd name="connsiteY3238" fmla="*/ 1377810 h 3181350"/>
                <a:gd name="connsiteX3239" fmla="*/ 896182 w 1581150"/>
                <a:gd name="connsiteY3239" fmla="*/ 1383334 h 3181350"/>
                <a:gd name="connsiteX3240" fmla="*/ 885514 w 1581150"/>
                <a:gd name="connsiteY3240" fmla="*/ 1377810 h 3181350"/>
                <a:gd name="connsiteX3241" fmla="*/ 889134 w 1581150"/>
                <a:gd name="connsiteY3241" fmla="*/ 1403336 h 3181350"/>
                <a:gd name="connsiteX3242" fmla="*/ 884943 w 1581150"/>
                <a:gd name="connsiteY3242" fmla="*/ 1410861 h 3181350"/>
                <a:gd name="connsiteX3243" fmla="*/ 879704 w 1581150"/>
                <a:gd name="connsiteY3243" fmla="*/ 1407337 h 3181350"/>
                <a:gd name="connsiteX3244" fmla="*/ 889134 w 1581150"/>
                <a:gd name="connsiteY3244" fmla="*/ 1403336 h 3181350"/>
                <a:gd name="connsiteX3245" fmla="*/ 814172 w 1581150"/>
                <a:gd name="connsiteY3245" fmla="*/ 2616631 h 3181350"/>
                <a:gd name="connsiteX3246" fmla="*/ 814648 w 1581150"/>
                <a:gd name="connsiteY3246" fmla="*/ 2610345 h 3181350"/>
                <a:gd name="connsiteX3247" fmla="*/ 822173 w 1581150"/>
                <a:gd name="connsiteY3247" fmla="*/ 2607773 h 3181350"/>
                <a:gd name="connsiteX3248" fmla="*/ 832746 w 1581150"/>
                <a:gd name="connsiteY3248" fmla="*/ 2614821 h 3181350"/>
                <a:gd name="connsiteX3249" fmla="*/ 828078 w 1581150"/>
                <a:gd name="connsiteY3249" fmla="*/ 2628633 h 3181350"/>
                <a:gd name="connsiteX3250" fmla="*/ 811981 w 1581150"/>
                <a:gd name="connsiteY3250" fmla="*/ 2621108 h 3181350"/>
                <a:gd name="connsiteX3251" fmla="*/ 805123 w 1581150"/>
                <a:gd name="connsiteY3251" fmla="*/ 2614345 h 3181350"/>
                <a:gd name="connsiteX3252" fmla="*/ 814172 w 1581150"/>
                <a:gd name="connsiteY3252" fmla="*/ 2616631 h 3181350"/>
                <a:gd name="connsiteX3253" fmla="*/ 973049 w 1581150"/>
                <a:gd name="connsiteY3253" fmla="*/ 1042148 h 3181350"/>
                <a:gd name="connsiteX3254" fmla="*/ 973811 w 1581150"/>
                <a:gd name="connsiteY3254" fmla="*/ 1031195 h 3181350"/>
                <a:gd name="connsiteX3255" fmla="*/ 973049 w 1581150"/>
                <a:gd name="connsiteY3255" fmla="*/ 1042148 h 3181350"/>
                <a:gd name="connsiteX3256" fmla="*/ 970382 w 1581150"/>
                <a:gd name="connsiteY3256" fmla="*/ 1054531 h 3181350"/>
                <a:gd name="connsiteX3257" fmla="*/ 951237 w 1581150"/>
                <a:gd name="connsiteY3257" fmla="*/ 1064151 h 3181350"/>
                <a:gd name="connsiteX3258" fmla="*/ 970382 w 1581150"/>
                <a:gd name="connsiteY3258" fmla="*/ 1054531 h 3181350"/>
                <a:gd name="connsiteX3259" fmla="*/ 952380 w 1581150"/>
                <a:gd name="connsiteY3259" fmla="*/ 1097394 h 3181350"/>
                <a:gd name="connsiteX3260" fmla="*/ 954761 w 1581150"/>
                <a:gd name="connsiteY3260" fmla="*/ 1114919 h 3181350"/>
                <a:gd name="connsiteX3261" fmla="*/ 952380 w 1581150"/>
                <a:gd name="connsiteY3261" fmla="*/ 1097394 h 3181350"/>
                <a:gd name="connsiteX3262" fmla="*/ 956666 w 1581150"/>
                <a:gd name="connsiteY3262" fmla="*/ 1089773 h 3181350"/>
                <a:gd name="connsiteX3263" fmla="*/ 963143 w 1581150"/>
                <a:gd name="connsiteY3263" fmla="*/ 1077677 h 3181350"/>
                <a:gd name="connsiteX3264" fmla="*/ 965905 w 1581150"/>
                <a:gd name="connsiteY3264" fmla="*/ 1088916 h 3181350"/>
                <a:gd name="connsiteX3265" fmla="*/ 956666 w 1581150"/>
                <a:gd name="connsiteY3265" fmla="*/ 1089773 h 3181350"/>
                <a:gd name="connsiteX3266" fmla="*/ 951808 w 1581150"/>
                <a:gd name="connsiteY3266" fmla="*/ 1130445 h 3181350"/>
                <a:gd name="connsiteX3267" fmla="*/ 949522 w 1581150"/>
                <a:gd name="connsiteY3267" fmla="*/ 1136541 h 3181350"/>
                <a:gd name="connsiteX3268" fmla="*/ 945903 w 1581150"/>
                <a:gd name="connsiteY3268" fmla="*/ 1136256 h 3181350"/>
                <a:gd name="connsiteX3269" fmla="*/ 944379 w 1581150"/>
                <a:gd name="connsiteY3269" fmla="*/ 1131398 h 3181350"/>
                <a:gd name="connsiteX3270" fmla="*/ 951808 w 1581150"/>
                <a:gd name="connsiteY3270" fmla="*/ 1130445 h 3181350"/>
                <a:gd name="connsiteX3271" fmla="*/ 943426 w 1581150"/>
                <a:gd name="connsiteY3271" fmla="*/ 1243412 h 3181350"/>
                <a:gd name="connsiteX3272" fmla="*/ 939426 w 1581150"/>
                <a:gd name="connsiteY3272" fmla="*/ 1247793 h 3181350"/>
                <a:gd name="connsiteX3273" fmla="*/ 930663 w 1581150"/>
                <a:gd name="connsiteY3273" fmla="*/ 1240840 h 3181350"/>
                <a:gd name="connsiteX3274" fmla="*/ 943426 w 1581150"/>
                <a:gd name="connsiteY3274" fmla="*/ 1243412 h 3181350"/>
                <a:gd name="connsiteX3275" fmla="*/ 947522 w 1581150"/>
                <a:gd name="connsiteY3275" fmla="*/ 1163211 h 3181350"/>
                <a:gd name="connsiteX3276" fmla="*/ 936854 w 1581150"/>
                <a:gd name="connsiteY3276" fmla="*/ 1157687 h 3181350"/>
                <a:gd name="connsiteX3277" fmla="*/ 947522 w 1581150"/>
                <a:gd name="connsiteY3277" fmla="*/ 1163211 h 3181350"/>
                <a:gd name="connsiteX3278" fmla="*/ 928186 w 1581150"/>
                <a:gd name="connsiteY3278" fmla="*/ 1275320 h 3181350"/>
                <a:gd name="connsiteX3279" fmla="*/ 933806 w 1581150"/>
                <a:gd name="connsiteY3279" fmla="*/ 1274177 h 3181350"/>
                <a:gd name="connsiteX3280" fmla="*/ 933139 w 1581150"/>
                <a:gd name="connsiteY3280" fmla="*/ 1283607 h 3181350"/>
                <a:gd name="connsiteX3281" fmla="*/ 924757 w 1581150"/>
                <a:gd name="connsiteY3281" fmla="*/ 1271987 h 3181350"/>
                <a:gd name="connsiteX3282" fmla="*/ 928186 w 1581150"/>
                <a:gd name="connsiteY3282" fmla="*/ 1275320 h 3181350"/>
                <a:gd name="connsiteX3283" fmla="*/ 941045 w 1581150"/>
                <a:gd name="connsiteY3283" fmla="*/ 1251032 h 3181350"/>
                <a:gd name="connsiteX3284" fmla="*/ 934949 w 1581150"/>
                <a:gd name="connsiteY3284" fmla="*/ 1258461 h 3181350"/>
                <a:gd name="connsiteX3285" fmla="*/ 941045 w 1581150"/>
                <a:gd name="connsiteY3285" fmla="*/ 1251032 h 3181350"/>
                <a:gd name="connsiteX3286" fmla="*/ 936568 w 1581150"/>
                <a:gd name="connsiteY3286" fmla="*/ 1361045 h 3181350"/>
                <a:gd name="connsiteX3287" fmla="*/ 929234 w 1581150"/>
                <a:gd name="connsiteY3287" fmla="*/ 1360474 h 3181350"/>
                <a:gd name="connsiteX3288" fmla="*/ 936568 w 1581150"/>
                <a:gd name="connsiteY3288" fmla="*/ 1361045 h 3181350"/>
                <a:gd name="connsiteX3289" fmla="*/ 862559 w 1581150"/>
                <a:gd name="connsiteY3289" fmla="*/ 2511380 h 3181350"/>
                <a:gd name="connsiteX3290" fmla="*/ 852939 w 1581150"/>
                <a:gd name="connsiteY3290" fmla="*/ 2491758 h 3181350"/>
                <a:gd name="connsiteX3291" fmla="*/ 862559 w 1581150"/>
                <a:gd name="connsiteY3291" fmla="*/ 2511380 h 3181350"/>
                <a:gd name="connsiteX3292" fmla="*/ 858749 w 1581150"/>
                <a:gd name="connsiteY3292" fmla="*/ 2463755 h 3181350"/>
                <a:gd name="connsiteX3293" fmla="*/ 863416 w 1581150"/>
                <a:gd name="connsiteY3293" fmla="*/ 2475185 h 3181350"/>
                <a:gd name="connsiteX3294" fmla="*/ 856177 w 1581150"/>
                <a:gd name="connsiteY3294" fmla="*/ 2473089 h 3181350"/>
                <a:gd name="connsiteX3295" fmla="*/ 858749 w 1581150"/>
                <a:gd name="connsiteY3295" fmla="*/ 2463755 h 3181350"/>
                <a:gd name="connsiteX3296" fmla="*/ 866655 w 1581150"/>
                <a:gd name="connsiteY3296" fmla="*/ 2555862 h 3181350"/>
                <a:gd name="connsiteX3297" fmla="*/ 857701 w 1581150"/>
                <a:gd name="connsiteY3297" fmla="*/ 2552052 h 3181350"/>
                <a:gd name="connsiteX3298" fmla="*/ 864178 w 1581150"/>
                <a:gd name="connsiteY3298" fmla="*/ 2539955 h 3181350"/>
                <a:gd name="connsiteX3299" fmla="*/ 866655 w 1581150"/>
                <a:gd name="connsiteY3299" fmla="*/ 2555862 h 3181350"/>
                <a:gd name="connsiteX3300" fmla="*/ 847128 w 1581150"/>
                <a:gd name="connsiteY3300" fmla="*/ 2544908 h 3181350"/>
                <a:gd name="connsiteX3301" fmla="*/ 851415 w 1581150"/>
                <a:gd name="connsiteY3301" fmla="*/ 2537288 h 3181350"/>
                <a:gd name="connsiteX3302" fmla="*/ 850272 w 1581150"/>
                <a:gd name="connsiteY3302" fmla="*/ 2553004 h 3181350"/>
                <a:gd name="connsiteX3303" fmla="*/ 847128 w 1581150"/>
                <a:gd name="connsiteY3303" fmla="*/ 2544908 h 3181350"/>
                <a:gd name="connsiteX3304" fmla="*/ 853605 w 1581150"/>
                <a:gd name="connsiteY3304" fmla="*/ 2532811 h 3181350"/>
                <a:gd name="connsiteX3305" fmla="*/ 843128 w 1581150"/>
                <a:gd name="connsiteY3305" fmla="*/ 2524143 h 3181350"/>
                <a:gd name="connsiteX3306" fmla="*/ 843699 w 1581150"/>
                <a:gd name="connsiteY3306" fmla="*/ 2516238 h 3181350"/>
                <a:gd name="connsiteX3307" fmla="*/ 857987 w 1581150"/>
                <a:gd name="connsiteY3307" fmla="*/ 2522048 h 3181350"/>
                <a:gd name="connsiteX3308" fmla="*/ 853605 w 1581150"/>
                <a:gd name="connsiteY3308" fmla="*/ 2532811 h 3181350"/>
                <a:gd name="connsiteX3309" fmla="*/ 849224 w 1581150"/>
                <a:gd name="connsiteY3309" fmla="*/ 2467851 h 3181350"/>
                <a:gd name="connsiteX3310" fmla="*/ 846462 w 1581150"/>
                <a:gd name="connsiteY3310" fmla="*/ 2454992 h 3181350"/>
                <a:gd name="connsiteX3311" fmla="*/ 849224 w 1581150"/>
                <a:gd name="connsiteY3311" fmla="*/ 2467851 h 3181350"/>
                <a:gd name="connsiteX3312" fmla="*/ 919423 w 1581150"/>
                <a:gd name="connsiteY3312" fmla="*/ 1392954 h 3181350"/>
                <a:gd name="connsiteX3313" fmla="*/ 917232 w 1581150"/>
                <a:gd name="connsiteY3313" fmla="*/ 1397526 h 3181350"/>
                <a:gd name="connsiteX3314" fmla="*/ 910470 w 1581150"/>
                <a:gd name="connsiteY3314" fmla="*/ 1389144 h 3181350"/>
                <a:gd name="connsiteX3315" fmla="*/ 925043 w 1581150"/>
                <a:gd name="connsiteY3315" fmla="*/ 1391811 h 3181350"/>
                <a:gd name="connsiteX3316" fmla="*/ 919423 w 1581150"/>
                <a:gd name="connsiteY3316" fmla="*/ 1392954 h 3181350"/>
                <a:gd name="connsiteX3317" fmla="*/ 919995 w 1581150"/>
                <a:gd name="connsiteY3317" fmla="*/ 1435531 h 3181350"/>
                <a:gd name="connsiteX3318" fmla="*/ 910374 w 1581150"/>
                <a:gd name="connsiteY3318" fmla="*/ 1441056 h 3181350"/>
                <a:gd name="connsiteX3319" fmla="*/ 907231 w 1581150"/>
                <a:gd name="connsiteY3319" fmla="*/ 1432959 h 3181350"/>
                <a:gd name="connsiteX3320" fmla="*/ 919995 w 1581150"/>
                <a:gd name="connsiteY3320" fmla="*/ 1435531 h 3181350"/>
                <a:gd name="connsiteX3321" fmla="*/ 835508 w 1581150"/>
                <a:gd name="connsiteY3321" fmla="*/ 2553576 h 3181350"/>
                <a:gd name="connsiteX3322" fmla="*/ 830460 w 1581150"/>
                <a:gd name="connsiteY3322" fmla="*/ 2546908 h 3181350"/>
                <a:gd name="connsiteX3323" fmla="*/ 835508 w 1581150"/>
                <a:gd name="connsiteY3323" fmla="*/ 2553576 h 3181350"/>
                <a:gd name="connsiteX3324" fmla="*/ 819887 w 1581150"/>
                <a:gd name="connsiteY3324" fmla="*/ 2639110 h 3181350"/>
                <a:gd name="connsiteX3325" fmla="*/ 813029 w 1581150"/>
                <a:gd name="connsiteY3325" fmla="*/ 2632347 h 3181350"/>
                <a:gd name="connsiteX3326" fmla="*/ 822173 w 1581150"/>
                <a:gd name="connsiteY3326" fmla="*/ 2633014 h 3181350"/>
                <a:gd name="connsiteX3327" fmla="*/ 820173 w 1581150"/>
                <a:gd name="connsiteY3327" fmla="*/ 2634443 h 3181350"/>
                <a:gd name="connsiteX3328" fmla="*/ 819887 w 1581150"/>
                <a:gd name="connsiteY3328" fmla="*/ 2639110 h 3181350"/>
                <a:gd name="connsiteX3329" fmla="*/ 808457 w 1581150"/>
                <a:gd name="connsiteY3329" fmla="*/ 2644539 h 3181350"/>
                <a:gd name="connsiteX3330" fmla="*/ 807695 w 1581150"/>
                <a:gd name="connsiteY3330" fmla="*/ 2655493 h 3181350"/>
                <a:gd name="connsiteX3331" fmla="*/ 803980 w 1581150"/>
                <a:gd name="connsiteY3331" fmla="*/ 2655207 h 3181350"/>
                <a:gd name="connsiteX3332" fmla="*/ 804742 w 1581150"/>
                <a:gd name="connsiteY3332" fmla="*/ 2644254 h 3181350"/>
                <a:gd name="connsiteX3333" fmla="*/ 808457 w 1581150"/>
                <a:gd name="connsiteY3333" fmla="*/ 2644539 h 3181350"/>
                <a:gd name="connsiteX3334" fmla="*/ 805695 w 1581150"/>
                <a:gd name="connsiteY3334" fmla="*/ 2631776 h 3181350"/>
                <a:gd name="connsiteX3335" fmla="*/ 797217 w 1581150"/>
                <a:gd name="connsiteY3335" fmla="*/ 2621679 h 3181350"/>
                <a:gd name="connsiteX3336" fmla="*/ 805695 w 1581150"/>
                <a:gd name="connsiteY3336" fmla="*/ 2631776 h 3181350"/>
                <a:gd name="connsiteX3337" fmla="*/ 787788 w 1581150"/>
                <a:gd name="connsiteY3337" fmla="*/ 2674543 h 3181350"/>
                <a:gd name="connsiteX3338" fmla="*/ 798741 w 1581150"/>
                <a:gd name="connsiteY3338" fmla="*/ 2676924 h 3181350"/>
                <a:gd name="connsiteX3339" fmla="*/ 798360 w 1581150"/>
                <a:gd name="connsiteY3339" fmla="*/ 2681687 h 3181350"/>
                <a:gd name="connsiteX3340" fmla="*/ 789026 w 1581150"/>
                <a:gd name="connsiteY3340" fmla="*/ 2682544 h 3181350"/>
                <a:gd name="connsiteX3341" fmla="*/ 787788 w 1581150"/>
                <a:gd name="connsiteY3341" fmla="*/ 2674543 h 3181350"/>
                <a:gd name="connsiteX3342" fmla="*/ 805790 w 1581150"/>
                <a:gd name="connsiteY3342" fmla="*/ 2704261 h 3181350"/>
                <a:gd name="connsiteX3343" fmla="*/ 814743 w 1581150"/>
                <a:gd name="connsiteY3343" fmla="*/ 2708071 h 3181350"/>
                <a:gd name="connsiteX3344" fmla="*/ 808362 w 1581150"/>
                <a:gd name="connsiteY3344" fmla="*/ 2720168 h 3181350"/>
                <a:gd name="connsiteX3345" fmla="*/ 801504 w 1581150"/>
                <a:gd name="connsiteY3345" fmla="*/ 2713310 h 3181350"/>
                <a:gd name="connsiteX3346" fmla="*/ 805790 w 1581150"/>
                <a:gd name="connsiteY3346" fmla="*/ 2704261 h 3181350"/>
                <a:gd name="connsiteX3347" fmla="*/ 807790 w 1581150"/>
                <a:gd name="connsiteY3347" fmla="*/ 2728074 h 3181350"/>
                <a:gd name="connsiteX3348" fmla="*/ 813219 w 1581150"/>
                <a:gd name="connsiteY3348" fmla="*/ 2729979 h 3181350"/>
                <a:gd name="connsiteX3349" fmla="*/ 805314 w 1581150"/>
                <a:gd name="connsiteY3349" fmla="*/ 2737313 h 3181350"/>
                <a:gd name="connsiteX3350" fmla="*/ 807790 w 1581150"/>
                <a:gd name="connsiteY3350" fmla="*/ 2728074 h 3181350"/>
                <a:gd name="connsiteX3351" fmla="*/ 802742 w 1581150"/>
                <a:gd name="connsiteY3351" fmla="*/ 2696165 h 3181350"/>
                <a:gd name="connsiteX3352" fmla="*/ 805504 w 1581150"/>
                <a:gd name="connsiteY3352" fmla="*/ 2683782 h 3181350"/>
                <a:gd name="connsiteX3353" fmla="*/ 814172 w 1581150"/>
                <a:gd name="connsiteY3353" fmla="*/ 2690736 h 3181350"/>
                <a:gd name="connsiteX3354" fmla="*/ 806933 w 1581150"/>
                <a:gd name="connsiteY3354" fmla="*/ 2688640 h 3181350"/>
                <a:gd name="connsiteX3355" fmla="*/ 808457 w 1581150"/>
                <a:gd name="connsiteY3355" fmla="*/ 2693498 h 3181350"/>
                <a:gd name="connsiteX3356" fmla="*/ 815982 w 1581150"/>
                <a:gd name="connsiteY3356" fmla="*/ 2690926 h 3181350"/>
                <a:gd name="connsiteX3357" fmla="*/ 802742 w 1581150"/>
                <a:gd name="connsiteY3357" fmla="*/ 2696165 h 3181350"/>
                <a:gd name="connsiteX3358" fmla="*/ 847224 w 1581150"/>
                <a:gd name="connsiteY3358" fmla="*/ 2693117 h 3181350"/>
                <a:gd name="connsiteX3359" fmla="*/ 840270 w 1581150"/>
                <a:gd name="connsiteY3359" fmla="*/ 2687878 h 3181350"/>
                <a:gd name="connsiteX3360" fmla="*/ 838270 w 1581150"/>
                <a:gd name="connsiteY3360" fmla="*/ 2689307 h 3181350"/>
                <a:gd name="connsiteX3361" fmla="*/ 847224 w 1581150"/>
                <a:gd name="connsiteY3361" fmla="*/ 2693117 h 3181350"/>
                <a:gd name="connsiteX3362" fmla="*/ 914184 w 1581150"/>
                <a:gd name="connsiteY3362" fmla="*/ 2710738 h 3181350"/>
                <a:gd name="connsiteX3363" fmla="*/ 913803 w 1581150"/>
                <a:gd name="connsiteY3363" fmla="*/ 2715501 h 3181350"/>
                <a:gd name="connsiteX3364" fmla="*/ 906945 w 1581150"/>
                <a:gd name="connsiteY3364" fmla="*/ 2708643 h 3181350"/>
                <a:gd name="connsiteX3365" fmla="*/ 914184 w 1581150"/>
                <a:gd name="connsiteY3365" fmla="*/ 2710738 h 3181350"/>
                <a:gd name="connsiteX3366" fmla="*/ 913422 w 1581150"/>
                <a:gd name="connsiteY3366" fmla="*/ 2696451 h 3181350"/>
                <a:gd name="connsiteX3367" fmla="*/ 924376 w 1581150"/>
                <a:gd name="connsiteY3367" fmla="*/ 2698832 h 3181350"/>
                <a:gd name="connsiteX3368" fmla="*/ 927424 w 1581150"/>
                <a:gd name="connsiteY3368" fmla="*/ 2706928 h 3181350"/>
                <a:gd name="connsiteX3369" fmla="*/ 913422 w 1581150"/>
                <a:gd name="connsiteY3369" fmla="*/ 2696451 h 3181350"/>
                <a:gd name="connsiteX3370" fmla="*/ 924567 w 1581150"/>
                <a:gd name="connsiteY3370" fmla="*/ 2620060 h 3181350"/>
                <a:gd name="connsiteX3371" fmla="*/ 937330 w 1581150"/>
                <a:gd name="connsiteY3371" fmla="*/ 2622632 h 3181350"/>
                <a:gd name="connsiteX3372" fmla="*/ 927615 w 1581150"/>
                <a:gd name="connsiteY3372" fmla="*/ 2629776 h 3181350"/>
                <a:gd name="connsiteX3373" fmla="*/ 924567 w 1581150"/>
                <a:gd name="connsiteY3373" fmla="*/ 2620060 h 3181350"/>
                <a:gd name="connsiteX3374" fmla="*/ 941426 w 1581150"/>
                <a:gd name="connsiteY3374" fmla="*/ 2641777 h 3181350"/>
                <a:gd name="connsiteX3375" fmla="*/ 939426 w 1581150"/>
                <a:gd name="connsiteY3375" fmla="*/ 2643206 h 3181350"/>
                <a:gd name="connsiteX3376" fmla="*/ 939140 w 1581150"/>
                <a:gd name="connsiteY3376" fmla="*/ 2646349 h 3181350"/>
                <a:gd name="connsiteX3377" fmla="*/ 940759 w 1581150"/>
                <a:gd name="connsiteY3377" fmla="*/ 2624442 h 3181350"/>
                <a:gd name="connsiteX3378" fmla="*/ 932472 w 1581150"/>
                <a:gd name="connsiteY3378" fmla="*/ 2636443 h 3181350"/>
                <a:gd name="connsiteX3379" fmla="*/ 941426 w 1581150"/>
                <a:gd name="connsiteY3379" fmla="*/ 2641777 h 3181350"/>
                <a:gd name="connsiteX3380" fmla="*/ 932568 w 1581150"/>
                <a:gd name="connsiteY3380" fmla="*/ 2686830 h 3181350"/>
                <a:gd name="connsiteX3381" fmla="*/ 932187 w 1581150"/>
                <a:gd name="connsiteY3381" fmla="*/ 2691593 h 3181350"/>
                <a:gd name="connsiteX3382" fmla="*/ 925233 w 1581150"/>
                <a:gd name="connsiteY3382" fmla="*/ 2686354 h 3181350"/>
                <a:gd name="connsiteX3383" fmla="*/ 932568 w 1581150"/>
                <a:gd name="connsiteY3383" fmla="*/ 2686830 h 3181350"/>
                <a:gd name="connsiteX3384" fmla="*/ 926186 w 1581150"/>
                <a:gd name="connsiteY3384" fmla="*/ 2673781 h 3181350"/>
                <a:gd name="connsiteX3385" fmla="*/ 916185 w 1581150"/>
                <a:gd name="connsiteY3385" fmla="*/ 2658827 h 3181350"/>
                <a:gd name="connsiteX3386" fmla="*/ 926186 w 1581150"/>
                <a:gd name="connsiteY3386" fmla="*/ 2673781 h 3181350"/>
                <a:gd name="connsiteX3387" fmla="*/ 928281 w 1581150"/>
                <a:gd name="connsiteY3387" fmla="*/ 2719692 h 3181350"/>
                <a:gd name="connsiteX3388" fmla="*/ 923424 w 1581150"/>
                <a:gd name="connsiteY3388" fmla="*/ 2711405 h 3181350"/>
                <a:gd name="connsiteX3389" fmla="*/ 928281 w 1581150"/>
                <a:gd name="connsiteY3389" fmla="*/ 2719692 h 3181350"/>
                <a:gd name="connsiteX3390" fmla="*/ 929901 w 1581150"/>
                <a:gd name="connsiteY3390" fmla="*/ 2722930 h 3181350"/>
                <a:gd name="connsiteX3391" fmla="*/ 929139 w 1581150"/>
                <a:gd name="connsiteY3391" fmla="*/ 2733884 h 3181350"/>
                <a:gd name="connsiteX3392" fmla="*/ 929901 w 1581150"/>
                <a:gd name="connsiteY3392" fmla="*/ 2722930 h 3181350"/>
                <a:gd name="connsiteX3393" fmla="*/ 928853 w 1581150"/>
                <a:gd name="connsiteY3393" fmla="*/ 2737027 h 3181350"/>
                <a:gd name="connsiteX3394" fmla="*/ 933615 w 1581150"/>
                <a:gd name="connsiteY3394" fmla="*/ 2746838 h 3181350"/>
                <a:gd name="connsiteX3395" fmla="*/ 928186 w 1581150"/>
                <a:gd name="connsiteY3395" fmla="*/ 2744838 h 3181350"/>
                <a:gd name="connsiteX3396" fmla="*/ 928853 w 1581150"/>
                <a:gd name="connsiteY3396" fmla="*/ 2737027 h 3181350"/>
                <a:gd name="connsiteX3397" fmla="*/ 932663 w 1581150"/>
                <a:gd name="connsiteY3397" fmla="*/ 2735694 h 3181350"/>
                <a:gd name="connsiteX3398" fmla="*/ 936949 w 1581150"/>
                <a:gd name="connsiteY3398" fmla="*/ 2728074 h 3181350"/>
                <a:gd name="connsiteX3399" fmla="*/ 932663 w 1581150"/>
                <a:gd name="connsiteY3399" fmla="*/ 2735694 h 3181350"/>
                <a:gd name="connsiteX3400" fmla="*/ 934187 w 1581150"/>
                <a:gd name="connsiteY3400" fmla="*/ 2690069 h 3181350"/>
                <a:gd name="connsiteX3401" fmla="*/ 942855 w 1581150"/>
                <a:gd name="connsiteY3401" fmla="*/ 2698546 h 3181350"/>
                <a:gd name="connsiteX3402" fmla="*/ 934187 w 1581150"/>
                <a:gd name="connsiteY3402" fmla="*/ 2690069 h 3181350"/>
                <a:gd name="connsiteX3403" fmla="*/ 973144 w 1581150"/>
                <a:gd name="connsiteY3403" fmla="*/ 2562148 h 3181350"/>
                <a:gd name="connsiteX3404" fmla="*/ 968667 w 1581150"/>
                <a:gd name="connsiteY3404" fmla="*/ 2572911 h 3181350"/>
                <a:gd name="connsiteX3405" fmla="*/ 973144 w 1581150"/>
                <a:gd name="connsiteY3405" fmla="*/ 2562148 h 3181350"/>
                <a:gd name="connsiteX3406" fmla="*/ 982193 w 1581150"/>
                <a:gd name="connsiteY3406" fmla="*/ 2564339 h 3181350"/>
                <a:gd name="connsiteX3407" fmla="*/ 995147 w 1581150"/>
                <a:gd name="connsiteY3407" fmla="*/ 2563672 h 3181350"/>
                <a:gd name="connsiteX3408" fmla="*/ 997814 w 1581150"/>
                <a:gd name="connsiteY3408" fmla="*/ 2578055 h 3181350"/>
                <a:gd name="connsiteX3409" fmla="*/ 984479 w 1581150"/>
                <a:gd name="connsiteY3409" fmla="*/ 2583389 h 3181350"/>
                <a:gd name="connsiteX3410" fmla="*/ 977621 w 1581150"/>
                <a:gd name="connsiteY3410" fmla="*/ 2576531 h 3181350"/>
                <a:gd name="connsiteX3411" fmla="*/ 982193 w 1581150"/>
                <a:gd name="connsiteY3411" fmla="*/ 2564339 h 3181350"/>
                <a:gd name="connsiteX3412" fmla="*/ 984384 w 1581150"/>
                <a:gd name="connsiteY3412" fmla="*/ 2585008 h 3181350"/>
                <a:gd name="connsiteX3413" fmla="*/ 981717 w 1581150"/>
                <a:gd name="connsiteY3413" fmla="*/ 2595867 h 3181350"/>
                <a:gd name="connsiteX3414" fmla="*/ 984384 w 1581150"/>
                <a:gd name="connsiteY3414" fmla="*/ 2585008 h 3181350"/>
                <a:gd name="connsiteX3415" fmla="*/ 978859 w 1581150"/>
                <a:gd name="connsiteY3415" fmla="*/ 2635110 h 3181350"/>
                <a:gd name="connsiteX3416" fmla="*/ 971906 w 1581150"/>
                <a:gd name="connsiteY3416" fmla="*/ 2629871 h 3181350"/>
                <a:gd name="connsiteX3417" fmla="*/ 978859 w 1581150"/>
                <a:gd name="connsiteY3417" fmla="*/ 2635110 h 3181350"/>
                <a:gd name="connsiteX3418" fmla="*/ 981621 w 1581150"/>
                <a:gd name="connsiteY3418" fmla="*/ 2597486 h 3181350"/>
                <a:gd name="connsiteX3419" fmla="*/ 985431 w 1581150"/>
                <a:gd name="connsiteY3419" fmla="*/ 2596152 h 3181350"/>
                <a:gd name="connsiteX3420" fmla="*/ 981621 w 1581150"/>
                <a:gd name="connsiteY3420" fmla="*/ 2597486 h 3181350"/>
                <a:gd name="connsiteX3421" fmla="*/ 987813 w 1581150"/>
                <a:gd name="connsiteY3421" fmla="*/ 2613678 h 3181350"/>
                <a:gd name="connsiteX3422" fmla="*/ 990194 w 1581150"/>
                <a:gd name="connsiteY3422" fmla="*/ 2631204 h 3181350"/>
                <a:gd name="connsiteX3423" fmla="*/ 979907 w 1581150"/>
                <a:gd name="connsiteY3423" fmla="*/ 2621013 h 3181350"/>
                <a:gd name="connsiteX3424" fmla="*/ 987813 w 1581150"/>
                <a:gd name="connsiteY3424" fmla="*/ 2613678 h 3181350"/>
                <a:gd name="connsiteX3425" fmla="*/ 1004958 w 1581150"/>
                <a:gd name="connsiteY3425" fmla="*/ 2655969 h 3181350"/>
                <a:gd name="connsiteX3426" fmla="*/ 998481 w 1581150"/>
                <a:gd name="connsiteY3426" fmla="*/ 2668161 h 3181350"/>
                <a:gd name="connsiteX3427" fmla="*/ 988289 w 1581150"/>
                <a:gd name="connsiteY3427" fmla="*/ 2656350 h 3181350"/>
                <a:gd name="connsiteX3428" fmla="*/ 1004958 w 1581150"/>
                <a:gd name="connsiteY3428" fmla="*/ 2655969 h 3181350"/>
                <a:gd name="connsiteX3429" fmla="*/ 1002005 w 1581150"/>
                <a:gd name="connsiteY3429" fmla="*/ 2646254 h 3181350"/>
                <a:gd name="connsiteX3430" fmla="*/ 990861 w 1581150"/>
                <a:gd name="connsiteY3430" fmla="*/ 2647016 h 3181350"/>
                <a:gd name="connsiteX3431" fmla="*/ 1002005 w 1581150"/>
                <a:gd name="connsiteY3431" fmla="*/ 2646254 h 3181350"/>
                <a:gd name="connsiteX3432" fmla="*/ 1000957 w 1581150"/>
                <a:gd name="connsiteY3432" fmla="*/ 2635110 h 3181350"/>
                <a:gd name="connsiteX3433" fmla="*/ 1004767 w 1581150"/>
                <a:gd name="connsiteY3433" fmla="*/ 2633871 h 3181350"/>
                <a:gd name="connsiteX3434" fmla="*/ 1008768 w 1581150"/>
                <a:gd name="connsiteY3434" fmla="*/ 2629395 h 3181350"/>
                <a:gd name="connsiteX3435" fmla="*/ 1009815 w 1581150"/>
                <a:gd name="connsiteY3435" fmla="*/ 2640539 h 3181350"/>
                <a:gd name="connsiteX3436" fmla="*/ 1000957 w 1581150"/>
                <a:gd name="connsiteY3436" fmla="*/ 2635110 h 3181350"/>
                <a:gd name="connsiteX3437" fmla="*/ 1008577 w 1581150"/>
                <a:gd name="connsiteY3437" fmla="*/ 2582055 h 3181350"/>
                <a:gd name="connsiteX3438" fmla="*/ 1015340 w 1581150"/>
                <a:gd name="connsiteY3438" fmla="*/ 2590437 h 3181350"/>
                <a:gd name="connsiteX3439" fmla="*/ 1008577 w 1581150"/>
                <a:gd name="connsiteY3439" fmla="*/ 2582055 h 3181350"/>
                <a:gd name="connsiteX3440" fmla="*/ 1007815 w 1581150"/>
                <a:gd name="connsiteY3440" fmla="*/ 2618250 h 3181350"/>
                <a:gd name="connsiteX3441" fmla="*/ 1003719 w 1581150"/>
                <a:gd name="connsiteY3441" fmla="*/ 2624251 h 3181350"/>
                <a:gd name="connsiteX3442" fmla="*/ 1000481 w 1581150"/>
                <a:gd name="connsiteY3442" fmla="*/ 2617679 h 3181350"/>
                <a:gd name="connsiteX3443" fmla="*/ 992766 w 1581150"/>
                <a:gd name="connsiteY3443" fmla="*/ 2621870 h 3181350"/>
                <a:gd name="connsiteX3444" fmla="*/ 997433 w 1581150"/>
                <a:gd name="connsiteY3444" fmla="*/ 2609583 h 3181350"/>
                <a:gd name="connsiteX3445" fmla="*/ 999052 w 1581150"/>
                <a:gd name="connsiteY3445" fmla="*/ 2612821 h 3181350"/>
                <a:gd name="connsiteX3446" fmla="*/ 1007815 w 1581150"/>
                <a:gd name="connsiteY3446" fmla="*/ 2618250 h 3181350"/>
                <a:gd name="connsiteX3447" fmla="*/ 997433 w 1581150"/>
                <a:gd name="connsiteY3447" fmla="*/ 2608059 h 3181350"/>
                <a:gd name="connsiteX3448" fmla="*/ 990194 w 1581150"/>
                <a:gd name="connsiteY3448" fmla="*/ 2605963 h 3181350"/>
                <a:gd name="connsiteX3449" fmla="*/ 997433 w 1581150"/>
                <a:gd name="connsiteY3449" fmla="*/ 2608059 h 3181350"/>
                <a:gd name="connsiteX3450" fmla="*/ 968096 w 1581150"/>
                <a:gd name="connsiteY3450" fmla="*/ 2580722 h 3181350"/>
                <a:gd name="connsiteX3451" fmla="*/ 973239 w 1581150"/>
                <a:gd name="connsiteY3451" fmla="*/ 2585865 h 3181350"/>
                <a:gd name="connsiteX3452" fmla="*/ 978859 w 1581150"/>
                <a:gd name="connsiteY3452" fmla="*/ 2584722 h 3181350"/>
                <a:gd name="connsiteX3453" fmla="*/ 968096 w 1581150"/>
                <a:gd name="connsiteY3453" fmla="*/ 2580722 h 3181350"/>
                <a:gd name="connsiteX3454" fmla="*/ 972382 w 1581150"/>
                <a:gd name="connsiteY3454" fmla="*/ 2647206 h 3181350"/>
                <a:gd name="connsiteX3455" fmla="*/ 966667 w 1581150"/>
                <a:gd name="connsiteY3455" fmla="*/ 2649969 h 3181350"/>
                <a:gd name="connsiteX3456" fmla="*/ 981336 w 1581150"/>
                <a:gd name="connsiteY3456" fmla="*/ 2651112 h 3181350"/>
                <a:gd name="connsiteX3457" fmla="*/ 984384 w 1581150"/>
                <a:gd name="connsiteY3457" fmla="*/ 2659208 h 3181350"/>
                <a:gd name="connsiteX3458" fmla="*/ 961714 w 1581150"/>
                <a:gd name="connsiteY3458" fmla="*/ 2641777 h 3181350"/>
                <a:gd name="connsiteX3459" fmla="*/ 961143 w 1581150"/>
                <a:gd name="connsiteY3459" fmla="*/ 2649683 h 3181350"/>
                <a:gd name="connsiteX3460" fmla="*/ 972382 w 1581150"/>
                <a:gd name="connsiteY3460" fmla="*/ 2647206 h 3181350"/>
                <a:gd name="connsiteX3461" fmla="*/ 965048 w 1581150"/>
                <a:gd name="connsiteY3461" fmla="*/ 2697117 h 3181350"/>
                <a:gd name="connsiteX3462" fmla="*/ 974001 w 1581150"/>
                <a:gd name="connsiteY3462" fmla="*/ 2700927 h 3181350"/>
                <a:gd name="connsiteX3463" fmla="*/ 968096 w 1581150"/>
                <a:gd name="connsiteY3463" fmla="*/ 2705213 h 3181350"/>
                <a:gd name="connsiteX3464" fmla="*/ 965048 w 1581150"/>
                <a:gd name="connsiteY3464" fmla="*/ 2697117 h 3181350"/>
                <a:gd name="connsiteX3465" fmla="*/ 967905 w 1581150"/>
                <a:gd name="connsiteY3465" fmla="*/ 2683116 h 3181350"/>
                <a:gd name="connsiteX3466" fmla="*/ 974668 w 1581150"/>
                <a:gd name="connsiteY3466" fmla="*/ 2691497 h 3181350"/>
                <a:gd name="connsiteX3467" fmla="*/ 967905 w 1581150"/>
                <a:gd name="connsiteY3467" fmla="*/ 2683116 h 3181350"/>
                <a:gd name="connsiteX3468" fmla="*/ 974954 w 1581150"/>
                <a:gd name="connsiteY3468" fmla="*/ 2663113 h 3181350"/>
                <a:gd name="connsiteX3469" fmla="*/ 968858 w 1581150"/>
                <a:gd name="connsiteY3469" fmla="*/ 2670543 h 3181350"/>
                <a:gd name="connsiteX3470" fmla="*/ 974954 w 1581150"/>
                <a:gd name="connsiteY3470" fmla="*/ 2663113 h 3181350"/>
                <a:gd name="connsiteX3471" fmla="*/ 961619 w 1581150"/>
                <a:gd name="connsiteY3471" fmla="*/ 2668542 h 3181350"/>
                <a:gd name="connsiteX3472" fmla="*/ 964095 w 1581150"/>
                <a:gd name="connsiteY3472" fmla="*/ 2684449 h 3181350"/>
                <a:gd name="connsiteX3473" fmla="*/ 955237 w 1581150"/>
                <a:gd name="connsiteY3473" fmla="*/ 2680639 h 3181350"/>
                <a:gd name="connsiteX3474" fmla="*/ 961619 w 1581150"/>
                <a:gd name="connsiteY3474" fmla="*/ 2668542 h 3181350"/>
                <a:gd name="connsiteX3475" fmla="*/ 949998 w 1581150"/>
                <a:gd name="connsiteY3475" fmla="*/ 2626632 h 3181350"/>
                <a:gd name="connsiteX3476" fmla="*/ 962190 w 1581150"/>
                <a:gd name="connsiteY3476" fmla="*/ 2635395 h 3181350"/>
                <a:gd name="connsiteX3477" fmla="*/ 949998 w 1581150"/>
                <a:gd name="connsiteY3477" fmla="*/ 2626632 h 3181350"/>
                <a:gd name="connsiteX3478" fmla="*/ 953237 w 1581150"/>
                <a:gd name="connsiteY3478" fmla="*/ 2656827 h 3181350"/>
                <a:gd name="connsiteX3479" fmla="*/ 946950 w 1581150"/>
                <a:gd name="connsiteY3479" fmla="*/ 2667399 h 3181350"/>
                <a:gd name="connsiteX3480" fmla="*/ 943712 w 1581150"/>
                <a:gd name="connsiteY3480" fmla="*/ 2660827 h 3181350"/>
                <a:gd name="connsiteX3481" fmla="*/ 953237 w 1581150"/>
                <a:gd name="connsiteY3481" fmla="*/ 2656827 h 3181350"/>
                <a:gd name="connsiteX3482" fmla="*/ 942093 w 1581150"/>
                <a:gd name="connsiteY3482" fmla="*/ 2682830 h 3181350"/>
                <a:gd name="connsiteX3483" fmla="*/ 965715 w 1581150"/>
                <a:gd name="connsiteY3483" fmla="*/ 2687688 h 3181350"/>
                <a:gd name="connsiteX3484" fmla="*/ 952475 w 1581150"/>
                <a:gd name="connsiteY3484" fmla="*/ 2691497 h 3181350"/>
                <a:gd name="connsiteX3485" fmla="*/ 942093 w 1581150"/>
                <a:gd name="connsiteY3485" fmla="*/ 2682830 h 3181350"/>
                <a:gd name="connsiteX3486" fmla="*/ 958952 w 1581150"/>
                <a:gd name="connsiteY3486" fmla="*/ 2704547 h 3181350"/>
                <a:gd name="connsiteX3487" fmla="*/ 967620 w 1581150"/>
                <a:gd name="connsiteY3487" fmla="*/ 2711500 h 3181350"/>
                <a:gd name="connsiteX3488" fmla="*/ 963619 w 1581150"/>
                <a:gd name="connsiteY3488" fmla="*/ 2715882 h 3181350"/>
                <a:gd name="connsiteX3489" fmla="*/ 949427 w 1581150"/>
                <a:gd name="connsiteY3489" fmla="*/ 2708547 h 3181350"/>
                <a:gd name="connsiteX3490" fmla="*/ 958952 w 1581150"/>
                <a:gd name="connsiteY3490" fmla="*/ 2704547 h 3181350"/>
                <a:gd name="connsiteX3491" fmla="*/ 965429 w 1581150"/>
                <a:gd name="connsiteY3491" fmla="*/ 2741313 h 3181350"/>
                <a:gd name="connsiteX3492" fmla="*/ 970382 w 1581150"/>
                <a:gd name="connsiteY3492" fmla="*/ 2749600 h 3181350"/>
                <a:gd name="connsiteX3493" fmla="*/ 961428 w 1581150"/>
                <a:gd name="connsiteY3493" fmla="*/ 2745790 h 3181350"/>
                <a:gd name="connsiteX3494" fmla="*/ 965429 w 1581150"/>
                <a:gd name="connsiteY3494" fmla="*/ 2741313 h 3181350"/>
                <a:gd name="connsiteX3495" fmla="*/ 966858 w 1581150"/>
                <a:gd name="connsiteY3495" fmla="*/ 2722454 h 3181350"/>
                <a:gd name="connsiteX3496" fmla="*/ 976383 w 1581150"/>
                <a:gd name="connsiteY3496" fmla="*/ 2718453 h 3181350"/>
                <a:gd name="connsiteX3497" fmla="*/ 966858 w 1581150"/>
                <a:gd name="connsiteY3497" fmla="*/ 2722454 h 3181350"/>
                <a:gd name="connsiteX3498" fmla="*/ 974859 w 1581150"/>
                <a:gd name="connsiteY3498" fmla="*/ 2738837 h 3181350"/>
                <a:gd name="connsiteX3499" fmla="*/ 977907 w 1581150"/>
                <a:gd name="connsiteY3499" fmla="*/ 2746933 h 3181350"/>
                <a:gd name="connsiteX3500" fmla="*/ 974859 w 1581150"/>
                <a:gd name="connsiteY3500" fmla="*/ 2738837 h 3181350"/>
                <a:gd name="connsiteX3501" fmla="*/ 1001338 w 1581150"/>
                <a:gd name="connsiteY3501" fmla="*/ 2729788 h 3181350"/>
                <a:gd name="connsiteX3502" fmla="*/ 1008101 w 1581150"/>
                <a:gd name="connsiteY3502" fmla="*/ 2738170 h 3181350"/>
                <a:gd name="connsiteX3503" fmla="*/ 1001338 w 1581150"/>
                <a:gd name="connsiteY3503" fmla="*/ 2729788 h 3181350"/>
                <a:gd name="connsiteX3504" fmla="*/ 1017245 w 1581150"/>
                <a:gd name="connsiteY3504" fmla="*/ 2540145 h 3181350"/>
                <a:gd name="connsiteX3505" fmla="*/ 1012863 w 1581150"/>
                <a:gd name="connsiteY3505" fmla="*/ 2549289 h 3181350"/>
                <a:gd name="connsiteX3506" fmla="*/ 1017245 w 1581150"/>
                <a:gd name="connsiteY3506" fmla="*/ 2540145 h 3181350"/>
                <a:gd name="connsiteX3507" fmla="*/ 1024484 w 1581150"/>
                <a:gd name="connsiteY3507" fmla="*/ 2591104 h 3181350"/>
                <a:gd name="connsiteX3508" fmla="*/ 1023150 w 1581150"/>
                <a:gd name="connsiteY3508" fmla="*/ 2584722 h 3181350"/>
                <a:gd name="connsiteX3509" fmla="*/ 1029151 w 1581150"/>
                <a:gd name="connsiteY3509" fmla="*/ 2578817 h 3181350"/>
                <a:gd name="connsiteX3510" fmla="*/ 1036962 w 1581150"/>
                <a:gd name="connsiteY3510" fmla="*/ 2598343 h 3181350"/>
                <a:gd name="connsiteX3511" fmla="*/ 1024484 w 1581150"/>
                <a:gd name="connsiteY3511" fmla="*/ 2591104 h 3181350"/>
                <a:gd name="connsiteX3512" fmla="*/ 1020769 w 1581150"/>
                <a:gd name="connsiteY3512" fmla="*/ 2666542 h 3181350"/>
                <a:gd name="connsiteX3513" fmla="*/ 1017626 w 1581150"/>
                <a:gd name="connsiteY3513" fmla="*/ 2658446 h 3181350"/>
                <a:gd name="connsiteX3514" fmla="*/ 1022960 w 1581150"/>
                <a:gd name="connsiteY3514" fmla="*/ 2660446 h 3181350"/>
                <a:gd name="connsiteX3515" fmla="*/ 1020769 w 1581150"/>
                <a:gd name="connsiteY3515" fmla="*/ 2666542 h 3181350"/>
                <a:gd name="connsiteX3516" fmla="*/ 1032771 w 1581150"/>
                <a:gd name="connsiteY3516" fmla="*/ 2579103 h 3181350"/>
                <a:gd name="connsiteX3517" fmla="*/ 1033818 w 1581150"/>
                <a:gd name="connsiteY3517" fmla="*/ 2565005 h 3181350"/>
                <a:gd name="connsiteX3518" fmla="*/ 1038962 w 1581150"/>
                <a:gd name="connsiteY3518" fmla="*/ 2570149 h 3181350"/>
                <a:gd name="connsiteX3519" fmla="*/ 1032771 w 1581150"/>
                <a:gd name="connsiteY3519" fmla="*/ 2579103 h 3181350"/>
                <a:gd name="connsiteX3520" fmla="*/ 977335 w 1581150"/>
                <a:gd name="connsiteY3520" fmla="*/ 1009383 h 3181350"/>
                <a:gd name="connsiteX3521" fmla="*/ 978573 w 1581150"/>
                <a:gd name="connsiteY3521" fmla="*/ 1017288 h 3181350"/>
                <a:gd name="connsiteX3522" fmla="*/ 968001 w 1581150"/>
                <a:gd name="connsiteY3522" fmla="*/ 1010240 h 3181350"/>
                <a:gd name="connsiteX3523" fmla="*/ 977335 w 1581150"/>
                <a:gd name="connsiteY3523" fmla="*/ 1009383 h 3181350"/>
                <a:gd name="connsiteX3524" fmla="*/ 972858 w 1581150"/>
                <a:gd name="connsiteY3524" fmla="*/ 994809 h 3181350"/>
                <a:gd name="connsiteX3525" fmla="*/ 976097 w 1581150"/>
                <a:gd name="connsiteY3525" fmla="*/ 1001286 h 3181350"/>
                <a:gd name="connsiteX3526" fmla="*/ 973906 w 1581150"/>
                <a:gd name="connsiteY3526" fmla="*/ 1005858 h 3181350"/>
                <a:gd name="connsiteX3527" fmla="*/ 963429 w 1581150"/>
                <a:gd name="connsiteY3527" fmla="*/ 997190 h 3181350"/>
                <a:gd name="connsiteX3528" fmla="*/ 972858 w 1581150"/>
                <a:gd name="connsiteY3528" fmla="*/ 994809 h 3181350"/>
                <a:gd name="connsiteX3529" fmla="*/ 958380 w 1581150"/>
                <a:gd name="connsiteY3529" fmla="*/ 1041006 h 3181350"/>
                <a:gd name="connsiteX3530" fmla="*/ 961428 w 1581150"/>
                <a:gd name="connsiteY3530" fmla="*/ 1049102 h 3181350"/>
                <a:gd name="connsiteX3531" fmla="*/ 944760 w 1581150"/>
                <a:gd name="connsiteY3531" fmla="*/ 1049483 h 3181350"/>
                <a:gd name="connsiteX3532" fmla="*/ 958380 w 1581150"/>
                <a:gd name="connsiteY3532" fmla="*/ 1041006 h 3181350"/>
                <a:gd name="connsiteX3533" fmla="*/ 942474 w 1581150"/>
                <a:gd name="connsiteY3533" fmla="*/ 1031957 h 3181350"/>
                <a:gd name="connsiteX3534" fmla="*/ 951618 w 1581150"/>
                <a:gd name="connsiteY3534" fmla="*/ 1032623 h 3181350"/>
                <a:gd name="connsiteX3535" fmla="*/ 940092 w 1581150"/>
                <a:gd name="connsiteY3535" fmla="*/ 1038148 h 3181350"/>
                <a:gd name="connsiteX3536" fmla="*/ 942474 w 1581150"/>
                <a:gd name="connsiteY3536" fmla="*/ 1031957 h 3181350"/>
                <a:gd name="connsiteX3537" fmla="*/ 941902 w 1581150"/>
                <a:gd name="connsiteY3537" fmla="*/ 1065009 h 3181350"/>
                <a:gd name="connsiteX3538" fmla="*/ 935711 w 1581150"/>
                <a:gd name="connsiteY3538" fmla="*/ 1073962 h 3181350"/>
                <a:gd name="connsiteX3539" fmla="*/ 941902 w 1581150"/>
                <a:gd name="connsiteY3539" fmla="*/ 1065009 h 3181350"/>
                <a:gd name="connsiteX3540" fmla="*/ 933425 w 1581150"/>
                <a:gd name="connsiteY3540" fmla="*/ 1304086 h 3181350"/>
                <a:gd name="connsiteX3541" fmla="*/ 917804 w 1581150"/>
                <a:gd name="connsiteY3541" fmla="*/ 1315611 h 3181350"/>
                <a:gd name="connsiteX3542" fmla="*/ 933425 w 1581150"/>
                <a:gd name="connsiteY3542" fmla="*/ 1304086 h 3181350"/>
                <a:gd name="connsiteX3543" fmla="*/ 930663 w 1581150"/>
                <a:gd name="connsiteY3543" fmla="*/ 1042148 h 3181350"/>
                <a:gd name="connsiteX3544" fmla="*/ 930186 w 1581150"/>
                <a:gd name="connsiteY3544" fmla="*/ 1048435 h 3181350"/>
                <a:gd name="connsiteX3545" fmla="*/ 930663 w 1581150"/>
                <a:gd name="connsiteY3545" fmla="*/ 1042148 h 3181350"/>
                <a:gd name="connsiteX3546" fmla="*/ 907231 w 1581150"/>
                <a:gd name="connsiteY3546" fmla="*/ 1458296 h 3181350"/>
                <a:gd name="connsiteX3547" fmla="*/ 899802 w 1581150"/>
                <a:gd name="connsiteY3547" fmla="*/ 1459344 h 3181350"/>
                <a:gd name="connsiteX3548" fmla="*/ 896658 w 1581150"/>
                <a:gd name="connsiteY3548" fmla="*/ 1451247 h 3181350"/>
                <a:gd name="connsiteX3549" fmla="*/ 907231 w 1581150"/>
                <a:gd name="connsiteY3549" fmla="*/ 1458296 h 3181350"/>
                <a:gd name="connsiteX3550" fmla="*/ 927900 w 1581150"/>
                <a:gd name="connsiteY3550" fmla="*/ 1004144 h 3181350"/>
                <a:gd name="connsiteX3551" fmla="*/ 923614 w 1581150"/>
                <a:gd name="connsiteY3551" fmla="*/ 1011764 h 3181350"/>
                <a:gd name="connsiteX3552" fmla="*/ 907898 w 1581150"/>
                <a:gd name="connsiteY3552" fmla="*/ 999572 h 3181350"/>
                <a:gd name="connsiteX3553" fmla="*/ 927900 w 1581150"/>
                <a:gd name="connsiteY3553" fmla="*/ 1004144 h 3181350"/>
                <a:gd name="connsiteX3554" fmla="*/ 904278 w 1581150"/>
                <a:gd name="connsiteY3554" fmla="*/ 1049673 h 3181350"/>
                <a:gd name="connsiteX3555" fmla="*/ 911708 w 1581150"/>
                <a:gd name="connsiteY3555" fmla="*/ 1048625 h 3181350"/>
                <a:gd name="connsiteX3556" fmla="*/ 900278 w 1581150"/>
                <a:gd name="connsiteY3556" fmla="*/ 1054055 h 3181350"/>
                <a:gd name="connsiteX3557" fmla="*/ 897135 w 1581150"/>
                <a:gd name="connsiteY3557" fmla="*/ 1045958 h 3181350"/>
                <a:gd name="connsiteX3558" fmla="*/ 904278 w 1581150"/>
                <a:gd name="connsiteY3558" fmla="*/ 1049673 h 3181350"/>
                <a:gd name="connsiteX3559" fmla="*/ 900564 w 1581150"/>
                <a:gd name="connsiteY3559" fmla="*/ 1125111 h 3181350"/>
                <a:gd name="connsiteX3560" fmla="*/ 892848 w 1581150"/>
                <a:gd name="connsiteY3560" fmla="*/ 1129302 h 3181350"/>
                <a:gd name="connsiteX3561" fmla="*/ 891515 w 1581150"/>
                <a:gd name="connsiteY3561" fmla="*/ 1122921 h 3181350"/>
                <a:gd name="connsiteX3562" fmla="*/ 900564 w 1581150"/>
                <a:gd name="connsiteY3562" fmla="*/ 1125111 h 3181350"/>
                <a:gd name="connsiteX3563" fmla="*/ 850748 w 1581150"/>
                <a:gd name="connsiteY3563" fmla="*/ 1599170 h 3181350"/>
                <a:gd name="connsiteX3564" fmla="*/ 844747 w 1581150"/>
                <a:gd name="connsiteY3564" fmla="*/ 1605076 h 3181350"/>
                <a:gd name="connsiteX3565" fmla="*/ 850748 w 1581150"/>
                <a:gd name="connsiteY3565" fmla="*/ 1599170 h 3181350"/>
                <a:gd name="connsiteX3566" fmla="*/ 836175 w 1581150"/>
                <a:gd name="connsiteY3566" fmla="*/ 1596503 h 3181350"/>
                <a:gd name="connsiteX3567" fmla="*/ 850081 w 1581150"/>
                <a:gd name="connsiteY3567" fmla="*/ 1583359 h 3181350"/>
                <a:gd name="connsiteX3568" fmla="*/ 836175 w 1581150"/>
                <a:gd name="connsiteY3568" fmla="*/ 1596503 h 3181350"/>
                <a:gd name="connsiteX3569" fmla="*/ 854748 w 1581150"/>
                <a:gd name="connsiteY3569" fmla="*/ 1544211 h 3181350"/>
                <a:gd name="connsiteX3570" fmla="*/ 853701 w 1581150"/>
                <a:gd name="connsiteY3570" fmla="*/ 1533067 h 3181350"/>
                <a:gd name="connsiteX3571" fmla="*/ 863797 w 1581150"/>
                <a:gd name="connsiteY3571" fmla="*/ 1546402 h 3181350"/>
                <a:gd name="connsiteX3572" fmla="*/ 854748 w 1581150"/>
                <a:gd name="connsiteY3572" fmla="*/ 1544211 h 3181350"/>
                <a:gd name="connsiteX3573" fmla="*/ 855701 w 1581150"/>
                <a:gd name="connsiteY3573" fmla="*/ 1605838 h 3181350"/>
                <a:gd name="connsiteX3574" fmla="*/ 857415 w 1581150"/>
                <a:gd name="connsiteY3574" fmla="*/ 1607552 h 3181350"/>
                <a:gd name="connsiteX3575" fmla="*/ 864940 w 1581150"/>
                <a:gd name="connsiteY3575" fmla="*/ 1604886 h 3181350"/>
                <a:gd name="connsiteX3576" fmla="*/ 857130 w 1581150"/>
                <a:gd name="connsiteY3576" fmla="*/ 1610601 h 3181350"/>
                <a:gd name="connsiteX3577" fmla="*/ 855415 w 1581150"/>
                <a:gd name="connsiteY3577" fmla="*/ 1608886 h 3181350"/>
                <a:gd name="connsiteX3578" fmla="*/ 855701 w 1581150"/>
                <a:gd name="connsiteY3578" fmla="*/ 1605838 h 3181350"/>
                <a:gd name="connsiteX3579" fmla="*/ 861797 w 1581150"/>
                <a:gd name="connsiteY3579" fmla="*/ 1499063 h 3181350"/>
                <a:gd name="connsiteX3580" fmla="*/ 854272 w 1581150"/>
                <a:gd name="connsiteY3580" fmla="*/ 1501635 h 3181350"/>
                <a:gd name="connsiteX3581" fmla="*/ 852748 w 1581150"/>
                <a:gd name="connsiteY3581" fmla="*/ 1496777 h 3181350"/>
                <a:gd name="connsiteX3582" fmla="*/ 861797 w 1581150"/>
                <a:gd name="connsiteY3582" fmla="*/ 1499063 h 3181350"/>
                <a:gd name="connsiteX3583" fmla="*/ 845128 w 1581150"/>
                <a:gd name="connsiteY3583" fmla="*/ 1575072 h 3181350"/>
                <a:gd name="connsiteX3584" fmla="*/ 842842 w 1581150"/>
                <a:gd name="connsiteY3584" fmla="*/ 1581264 h 3181350"/>
                <a:gd name="connsiteX3585" fmla="*/ 835698 w 1581150"/>
                <a:gd name="connsiteY3585" fmla="*/ 1577549 h 3181350"/>
                <a:gd name="connsiteX3586" fmla="*/ 845128 w 1581150"/>
                <a:gd name="connsiteY3586" fmla="*/ 1575072 h 3181350"/>
                <a:gd name="connsiteX3587" fmla="*/ 819506 w 1581150"/>
                <a:gd name="connsiteY3587" fmla="*/ 1622031 h 3181350"/>
                <a:gd name="connsiteX3588" fmla="*/ 821697 w 1581150"/>
                <a:gd name="connsiteY3588" fmla="*/ 1617459 h 3181350"/>
                <a:gd name="connsiteX3589" fmla="*/ 830650 w 1581150"/>
                <a:gd name="connsiteY3589" fmla="*/ 1621269 h 3181350"/>
                <a:gd name="connsiteX3590" fmla="*/ 819506 w 1581150"/>
                <a:gd name="connsiteY3590" fmla="*/ 1622031 h 3181350"/>
                <a:gd name="connsiteX3591" fmla="*/ 829793 w 1581150"/>
                <a:gd name="connsiteY3591" fmla="*/ 1632318 h 3181350"/>
                <a:gd name="connsiteX3592" fmla="*/ 820744 w 1581150"/>
                <a:gd name="connsiteY3592" fmla="*/ 1630032 h 3181350"/>
                <a:gd name="connsiteX3593" fmla="*/ 824935 w 1581150"/>
                <a:gd name="connsiteY3593" fmla="*/ 1624031 h 3181350"/>
                <a:gd name="connsiteX3594" fmla="*/ 829793 w 1581150"/>
                <a:gd name="connsiteY3594" fmla="*/ 1632318 h 3181350"/>
                <a:gd name="connsiteX3595" fmla="*/ 824554 w 1581150"/>
                <a:gd name="connsiteY3595" fmla="*/ 1603552 h 3181350"/>
                <a:gd name="connsiteX3596" fmla="*/ 828936 w 1581150"/>
                <a:gd name="connsiteY3596" fmla="*/ 1594408 h 3181350"/>
                <a:gd name="connsiteX3597" fmla="*/ 824554 w 1581150"/>
                <a:gd name="connsiteY3597" fmla="*/ 1603552 h 3181350"/>
                <a:gd name="connsiteX3598" fmla="*/ 823221 w 1581150"/>
                <a:gd name="connsiteY3598" fmla="*/ 1521447 h 3181350"/>
                <a:gd name="connsiteX3599" fmla="*/ 830460 w 1581150"/>
                <a:gd name="connsiteY3599" fmla="*/ 1523542 h 3181350"/>
                <a:gd name="connsiteX3600" fmla="*/ 822840 w 1581150"/>
                <a:gd name="connsiteY3600" fmla="*/ 1526114 h 3181350"/>
                <a:gd name="connsiteX3601" fmla="*/ 823221 w 1581150"/>
                <a:gd name="connsiteY3601" fmla="*/ 1521447 h 3181350"/>
                <a:gd name="connsiteX3602" fmla="*/ 824840 w 1581150"/>
                <a:gd name="connsiteY3602" fmla="*/ 1575168 h 3181350"/>
                <a:gd name="connsiteX3603" fmla="*/ 826459 w 1581150"/>
                <a:gd name="connsiteY3603" fmla="*/ 1578406 h 3181350"/>
                <a:gd name="connsiteX3604" fmla="*/ 817220 w 1581150"/>
                <a:gd name="connsiteY3604" fmla="*/ 1577739 h 3181350"/>
                <a:gd name="connsiteX3605" fmla="*/ 824840 w 1581150"/>
                <a:gd name="connsiteY3605" fmla="*/ 1575168 h 3181350"/>
                <a:gd name="connsiteX3606" fmla="*/ 817601 w 1581150"/>
                <a:gd name="connsiteY3606" fmla="*/ 1623459 h 3181350"/>
                <a:gd name="connsiteX3607" fmla="*/ 814172 w 1581150"/>
                <a:gd name="connsiteY3607" fmla="*/ 1620030 h 3181350"/>
                <a:gd name="connsiteX3608" fmla="*/ 810267 w 1581150"/>
                <a:gd name="connsiteY3608" fmla="*/ 1622888 h 3181350"/>
                <a:gd name="connsiteX3609" fmla="*/ 810362 w 1581150"/>
                <a:gd name="connsiteY3609" fmla="*/ 1621269 h 3181350"/>
                <a:gd name="connsiteX3610" fmla="*/ 805123 w 1581150"/>
                <a:gd name="connsiteY3610" fmla="*/ 1617744 h 3181350"/>
                <a:gd name="connsiteX3611" fmla="*/ 814648 w 1581150"/>
                <a:gd name="connsiteY3611" fmla="*/ 1613744 h 3181350"/>
                <a:gd name="connsiteX3612" fmla="*/ 817601 w 1581150"/>
                <a:gd name="connsiteY3612" fmla="*/ 1623459 h 3181350"/>
                <a:gd name="connsiteX3613" fmla="*/ 801980 w 1581150"/>
                <a:gd name="connsiteY3613" fmla="*/ 1559261 h 3181350"/>
                <a:gd name="connsiteX3614" fmla="*/ 812838 w 1581150"/>
                <a:gd name="connsiteY3614" fmla="*/ 1563166 h 3181350"/>
                <a:gd name="connsiteX3615" fmla="*/ 801980 w 1581150"/>
                <a:gd name="connsiteY3615" fmla="*/ 1559261 h 3181350"/>
                <a:gd name="connsiteX3616" fmla="*/ 796170 w 1581150"/>
                <a:gd name="connsiteY3616" fmla="*/ 1612410 h 3181350"/>
                <a:gd name="connsiteX3617" fmla="*/ 803504 w 1581150"/>
                <a:gd name="connsiteY3617" fmla="*/ 1612982 h 3181350"/>
                <a:gd name="connsiteX3618" fmla="*/ 795789 w 1581150"/>
                <a:gd name="connsiteY3618" fmla="*/ 1617173 h 3181350"/>
                <a:gd name="connsiteX3619" fmla="*/ 796170 w 1581150"/>
                <a:gd name="connsiteY3619" fmla="*/ 1612410 h 3181350"/>
                <a:gd name="connsiteX3620" fmla="*/ 794931 w 1581150"/>
                <a:gd name="connsiteY3620" fmla="*/ 1654892 h 3181350"/>
                <a:gd name="connsiteX3621" fmla="*/ 780263 w 1581150"/>
                <a:gd name="connsiteY3621" fmla="*/ 1653844 h 3181350"/>
                <a:gd name="connsiteX3622" fmla="*/ 780834 w 1581150"/>
                <a:gd name="connsiteY3622" fmla="*/ 1646034 h 3181350"/>
                <a:gd name="connsiteX3623" fmla="*/ 784930 w 1581150"/>
                <a:gd name="connsiteY3623" fmla="*/ 1640033 h 3181350"/>
                <a:gd name="connsiteX3624" fmla="*/ 792169 w 1581150"/>
                <a:gd name="connsiteY3624" fmla="*/ 1642128 h 3181350"/>
                <a:gd name="connsiteX3625" fmla="*/ 786359 w 1581150"/>
                <a:gd name="connsiteY3625" fmla="*/ 1646415 h 3181350"/>
                <a:gd name="connsiteX3626" fmla="*/ 797313 w 1581150"/>
                <a:gd name="connsiteY3626" fmla="*/ 1647177 h 3181350"/>
                <a:gd name="connsiteX3627" fmla="*/ 794931 w 1581150"/>
                <a:gd name="connsiteY3627" fmla="*/ 1654892 h 3181350"/>
                <a:gd name="connsiteX3628" fmla="*/ 782454 w 1581150"/>
                <a:gd name="connsiteY3628" fmla="*/ 1674513 h 3181350"/>
                <a:gd name="connsiteX3629" fmla="*/ 780263 w 1581150"/>
                <a:gd name="connsiteY3629" fmla="*/ 1679085 h 3181350"/>
                <a:gd name="connsiteX3630" fmla="*/ 779501 w 1581150"/>
                <a:gd name="connsiteY3630" fmla="*/ 1664798 h 3181350"/>
                <a:gd name="connsiteX3631" fmla="*/ 782454 w 1581150"/>
                <a:gd name="connsiteY3631" fmla="*/ 1674513 h 3181350"/>
                <a:gd name="connsiteX3632" fmla="*/ 792264 w 1581150"/>
                <a:gd name="connsiteY3632" fmla="*/ 1541163 h 3181350"/>
                <a:gd name="connsiteX3633" fmla="*/ 799503 w 1581150"/>
                <a:gd name="connsiteY3633" fmla="*/ 1543259 h 3181350"/>
                <a:gd name="connsiteX3634" fmla="*/ 792264 w 1581150"/>
                <a:gd name="connsiteY3634" fmla="*/ 1541163 h 3181350"/>
                <a:gd name="connsiteX3635" fmla="*/ 780168 w 1581150"/>
                <a:gd name="connsiteY3635" fmla="*/ 1630127 h 3181350"/>
                <a:gd name="connsiteX3636" fmla="*/ 791407 w 1581150"/>
                <a:gd name="connsiteY3636" fmla="*/ 1627841 h 3181350"/>
                <a:gd name="connsiteX3637" fmla="*/ 783406 w 1581150"/>
                <a:gd name="connsiteY3637" fmla="*/ 1636699 h 3181350"/>
                <a:gd name="connsiteX3638" fmla="*/ 780168 w 1581150"/>
                <a:gd name="connsiteY3638" fmla="*/ 1630127 h 3181350"/>
                <a:gd name="connsiteX3639" fmla="*/ 774167 w 1581150"/>
                <a:gd name="connsiteY3639" fmla="*/ 1636032 h 3181350"/>
                <a:gd name="connsiteX3640" fmla="*/ 779596 w 1581150"/>
                <a:gd name="connsiteY3640" fmla="*/ 1638032 h 3181350"/>
                <a:gd name="connsiteX3641" fmla="*/ 777310 w 1581150"/>
                <a:gd name="connsiteY3641" fmla="*/ 1644128 h 3181350"/>
                <a:gd name="connsiteX3642" fmla="*/ 774167 w 1581150"/>
                <a:gd name="connsiteY3642" fmla="*/ 1636032 h 3181350"/>
                <a:gd name="connsiteX3643" fmla="*/ 771024 w 1581150"/>
                <a:gd name="connsiteY3643" fmla="*/ 1678419 h 3181350"/>
                <a:gd name="connsiteX3644" fmla="*/ 779310 w 1581150"/>
                <a:gd name="connsiteY3644" fmla="*/ 1691658 h 3181350"/>
                <a:gd name="connsiteX3645" fmla="*/ 793026 w 1581150"/>
                <a:gd name="connsiteY3645" fmla="*/ 1680038 h 3181350"/>
                <a:gd name="connsiteX3646" fmla="*/ 792074 w 1581150"/>
                <a:gd name="connsiteY3646" fmla="*/ 1692611 h 3181350"/>
                <a:gd name="connsiteX3647" fmla="*/ 816839 w 1581150"/>
                <a:gd name="connsiteY3647" fmla="*/ 1681848 h 3181350"/>
                <a:gd name="connsiteX3648" fmla="*/ 817506 w 1581150"/>
                <a:gd name="connsiteY3648" fmla="*/ 1672418 h 3181350"/>
                <a:gd name="connsiteX3649" fmla="*/ 807885 w 1581150"/>
                <a:gd name="connsiteY3649" fmla="*/ 1678037 h 3181350"/>
                <a:gd name="connsiteX3650" fmla="*/ 787407 w 1581150"/>
                <a:gd name="connsiteY3650" fmla="*/ 1679657 h 3181350"/>
                <a:gd name="connsiteX3651" fmla="*/ 786740 w 1581150"/>
                <a:gd name="connsiteY3651" fmla="*/ 1663845 h 3181350"/>
                <a:gd name="connsiteX3652" fmla="*/ 806838 w 1581150"/>
                <a:gd name="connsiteY3652" fmla="*/ 1666893 h 3181350"/>
                <a:gd name="connsiteX3653" fmla="*/ 802837 w 1581150"/>
                <a:gd name="connsiteY3653" fmla="*/ 1671370 h 3181350"/>
                <a:gd name="connsiteX3654" fmla="*/ 811981 w 1581150"/>
                <a:gd name="connsiteY3654" fmla="*/ 1672037 h 3181350"/>
                <a:gd name="connsiteX3655" fmla="*/ 810648 w 1581150"/>
                <a:gd name="connsiteY3655" fmla="*/ 1665655 h 3181350"/>
                <a:gd name="connsiteX3656" fmla="*/ 821316 w 1581150"/>
                <a:gd name="connsiteY3656" fmla="*/ 1671180 h 3181350"/>
                <a:gd name="connsiteX3657" fmla="*/ 824459 w 1581150"/>
                <a:gd name="connsiteY3657" fmla="*/ 1652511 h 3181350"/>
                <a:gd name="connsiteX3658" fmla="*/ 810838 w 1581150"/>
                <a:gd name="connsiteY3658" fmla="*/ 1662512 h 3181350"/>
                <a:gd name="connsiteX3659" fmla="*/ 815029 w 1581150"/>
                <a:gd name="connsiteY3659" fmla="*/ 1656511 h 3181350"/>
                <a:gd name="connsiteX3660" fmla="*/ 803885 w 1581150"/>
                <a:gd name="connsiteY3660" fmla="*/ 1657273 h 3181350"/>
                <a:gd name="connsiteX3661" fmla="*/ 802932 w 1581150"/>
                <a:gd name="connsiteY3661" fmla="*/ 1644605 h 3181350"/>
                <a:gd name="connsiteX3662" fmla="*/ 814743 w 1581150"/>
                <a:gd name="connsiteY3662" fmla="*/ 1634413 h 3181350"/>
                <a:gd name="connsiteX3663" fmla="*/ 823506 w 1581150"/>
                <a:gd name="connsiteY3663" fmla="*/ 1641366 h 3181350"/>
                <a:gd name="connsiteX3664" fmla="*/ 816267 w 1581150"/>
                <a:gd name="connsiteY3664" fmla="*/ 1639271 h 3181350"/>
                <a:gd name="connsiteX3665" fmla="*/ 838080 w 1581150"/>
                <a:gd name="connsiteY3665" fmla="*/ 1644033 h 3181350"/>
                <a:gd name="connsiteX3666" fmla="*/ 829126 w 1581150"/>
                <a:gd name="connsiteY3666" fmla="*/ 1640223 h 3181350"/>
                <a:gd name="connsiteX3667" fmla="*/ 829507 w 1581150"/>
                <a:gd name="connsiteY3667" fmla="*/ 1635556 h 3181350"/>
                <a:gd name="connsiteX3668" fmla="*/ 838461 w 1581150"/>
                <a:gd name="connsiteY3668" fmla="*/ 1639366 h 3181350"/>
                <a:gd name="connsiteX3669" fmla="*/ 849605 w 1581150"/>
                <a:gd name="connsiteY3669" fmla="*/ 1638604 h 3181350"/>
                <a:gd name="connsiteX3670" fmla="*/ 840747 w 1581150"/>
                <a:gd name="connsiteY3670" fmla="*/ 1633175 h 3181350"/>
                <a:gd name="connsiteX3671" fmla="*/ 855225 w 1581150"/>
                <a:gd name="connsiteY3671" fmla="*/ 1637366 h 3181350"/>
                <a:gd name="connsiteX3672" fmla="*/ 857415 w 1581150"/>
                <a:gd name="connsiteY3672" fmla="*/ 1632794 h 3181350"/>
                <a:gd name="connsiteX3673" fmla="*/ 847128 w 1581150"/>
                <a:gd name="connsiteY3673" fmla="*/ 1622602 h 3181350"/>
                <a:gd name="connsiteX3674" fmla="*/ 839318 w 1581150"/>
                <a:gd name="connsiteY3674" fmla="*/ 1628317 h 3181350"/>
                <a:gd name="connsiteX3675" fmla="*/ 831126 w 1581150"/>
                <a:gd name="connsiteY3675" fmla="*/ 1615077 h 3181350"/>
                <a:gd name="connsiteX3676" fmla="*/ 833508 w 1581150"/>
                <a:gd name="connsiteY3676" fmla="*/ 1607362 h 3181350"/>
                <a:gd name="connsiteX3677" fmla="*/ 835222 w 1581150"/>
                <a:gd name="connsiteY3677" fmla="*/ 1609077 h 3181350"/>
                <a:gd name="connsiteX3678" fmla="*/ 838842 w 1581150"/>
                <a:gd name="connsiteY3678" fmla="*/ 1609362 h 3181350"/>
                <a:gd name="connsiteX3679" fmla="*/ 840080 w 1581150"/>
                <a:gd name="connsiteY3679" fmla="*/ 1617363 h 3181350"/>
                <a:gd name="connsiteX3680" fmla="*/ 838461 w 1581150"/>
                <a:gd name="connsiteY3680" fmla="*/ 1614125 h 3181350"/>
                <a:gd name="connsiteX3681" fmla="*/ 847890 w 1581150"/>
                <a:gd name="connsiteY3681" fmla="*/ 1611648 h 3181350"/>
                <a:gd name="connsiteX3682" fmla="*/ 849224 w 1581150"/>
                <a:gd name="connsiteY3682" fmla="*/ 1618030 h 3181350"/>
                <a:gd name="connsiteX3683" fmla="*/ 858749 w 1581150"/>
                <a:gd name="connsiteY3683" fmla="*/ 1614030 h 3181350"/>
                <a:gd name="connsiteX3684" fmla="*/ 869226 w 1581150"/>
                <a:gd name="connsiteY3684" fmla="*/ 1622697 h 3181350"/>
                <a:gd name="connsiteX3685" fmla="*/ 876180 w 1581150"/>
                <a:gd name="connsiteY3685" fmla="*/ 1627936 h 3181350"/>
                <a:gd name="connsiteX3686" fmla="*/ 868274 w 1581150"/>
                <a:gd name="connsiteY3686" fmla="*/ 1635270 h 3181350"/>
                <a:gd name="connsiteX3687" fmla="*/ 873703 w 1581150"/>
                <a:gd name="connsiteY3687" fmla="*/ 1662416 h 3181350"/>
                <a:gd name="connsiteX3688" fmla="*/ 864750 w 1581150"/>
                <a:gd name="connsiteY3688" fmla="*/ 1658607 h 3181350"/>
                <a:gd name="connsiteX3689" fmla="*/ 871512 w 1581150"/>
                <a:gd name="connsiteY3689" fmla="*/ 1666989 h 3181350"/>
                <a:gd name="connsiteX3690" fmla="*/ 862178 w 1581150"/>
                <a:gd name="connsiteY3690" fmla="*/ 1693087 h 3181350"/>
                <a:gd name="connsiteX3691" fmla="*/ 856939 w 1581150"/>
                <a:gd name="connsiteY3691" fmla="*/ 1689563 h 3181350"/>
                <a:gd name="connsiteX3692" fmla="*/ 854748 w 1581150"/>
                <a:gd name="connsiteY3692" fmla="*/ 1694135 h 3181350"/>
                <a:gd name="connsiteX3693" fmla="*/ 860082 w 1581150"/>
                <a:gd name="connsiteY3693" fmla="*/ 1696135 h 3181350"/>
                <a:gd name="connsiteX3694" fmla="*/ 847986 w 1581150"/>
                <a:gd name="connsiteY3694" fmla="*/ 1709470 h 3181350"/>
                <a:gd name="connsiteX3695" fmla="*/ 849986 w 1581150"/>
                <a:gd name="connsiteY3695" fmla="*/ 1708041 h 3181350"/>
                <a:gd name="connsiteX3696" fmla="*/ 843128 w 1581150"/>
                <a:gd name="connsiteY3696" fmla="*/ 1701183 h 3181350"/>
                <a:gd name="connsiteX3697" fmla="*/ 828078 w 1581150"/>
                <a:gd name="connsiteY3697" fmla="*/ 1704803 h 3181350"/>
                <a:gd name="connsiteX3698" fmla="*/ 829698 w 1581150"/>
                <a:gd name="connsiteY3698" fmla="*/ 1708136 h 3181350"/>
                <a:gd name="connsiteX3699" fmla="*/ 842747 w 1581150"/>
                <a:gd name="connsiteY3699" fmla="*/ 1705946 h 3181350"/>
                <a:gd name="connsiteX3700" fmla="*/ 835032 w 1581150"/>
                <a:gd name="connsiteY3700" fmla="*/ 1710137 h 3181350"/>
                <a:gd name="connsiteX3701" fmla="*/ 858082 w 1581150"/>
                <a:gd name="connsiteY3701" fmla="*/ 1722900 h 3181350"/>
                <a:gd name="connsiteX3702" fmla="*/ 854082 w 1581150"/>
                <a:gd name="connsiteY3702" fmla="*/ 1727377 h 3181350"/>
                <a:gd name="connsiteX3703" fmla="*/ 829412 w 1581150"/>
                <a:gd name="connsiteY3703" fmla="*/ 1736521 h 3181350"/>
                <a:gd name="connsiteX3704" fmla="*/ 820268 w 1581150"/>
                <a:gd name="connsiteY3704" fmla="*/ 1735854 h 3181350"/>
                <a:gd name="connsiteX3705" fmla="*/ 809886 w 1581150"/>
                <a:gd name="connsiteY3705" fmla="*/ 1727186 h 3181350"/>
                <a:gd name="connsiteX3706" fmla="*/ 817506 w 1581150"/>
                <a:gd name="connsiteY3706" fmla="*/ 1724615 h 3181350"/>
                <a:gd name="connsiteX3707" fmla="*/ 819982 w 1581150"/>
                <a:gd name="connsiteY3707" fmla="*/ 1715376 h 3181350"/>
                <a:gd name="connsiteX3708" fmla="*/ 810552 w 1581150"/>
                <a:gd name="connsiteY3708" fmla="*/ 1717852 h 3181350"/>
                <a:gd name="connsiteX3709" fmla="*/ 810267 w 1581150"/>
                <a:gd name="connsiteY3709" fmla="*/ 1720995 h 3181350"/>
                <a:gd name="connsiteX3710" fmla="*/ 794169 w 1581150"/>
                <a:gd name="connsiteY3710" fmla="*/ 1713470 h 3181350"/>
                <a:gd name="connsiteX3711" fmla="*/ 798075 w 1581150"/>
                <a:gd name="connsiteY3711" fmla="*/ 1710613 h 3181350"/>
                <a:gd name="connsiteX3712" fmla="*/ 794646 w 1581150"/>
                <a:gd name="connsiteY3712" fmla="*/ 1707184 h 3181350"/>
                <a:gd name="connsiteX3713" fmla="*/ 786645 w 1581150"/>
                <a:gd name="connsiteY3713" fmla="*/ 1716042 h 3181350"/>
                <a:gd name="connsiteX3714" fmla="*/ 798837 w 1581150"/>
                <a:gd name="connsiteY3714" fmla="*/ 1726424 h 3181350"/>
                <a:gd name="connsiteX3715" fmla="*/ 789788 w 1581150"/>
                <a:gd name="connsiteY3715" fmla="*/ 1724234 h 3181350"/>
                <a:gd name="connsiteX3716" fmla="*/ 794455 w 1581150"/>
                <a:gd name="connsiteY3716" fmla="*/ 1735569 h 3181350"/>
                <a:gd name="connsiteX3717" fmla="*/ 803885 w 1581150"/>
                <a:gd name="connsiteY3717" fmla="*/ 1733092 h 3181350"/>
                <a:gd name="connsiteX3718" fmla="*/ 796551 w 1581150"/>
                <a:gd name="connsiteY3718" fmla="*/ 1732520 h 3181350"/>
                <a:gd name="connsiteX3719" fmla="*/ 801027 w 1581150"/>
                <a:gd name="connsiteY3719" fmla="*/ 1721852 h 3181350"/>
                <a:gd name="connsiteX3720" fmla="*/ 815029 w 1581150"/>
                <a:gd name="connsiteY3720" fmla="*/ 1732330 h 3181350"/>
                <a:gd name="connsiteX3721" fmla="*/ 812743 w 1581150"/>
                <a:gd name="connsiteY3721" fmla="*/ 1738426 h 3181350"/>
                <a:gd name="connsiteX3722" fmla="*/ 803313 w 1581150"/>
                <a:gd name="connsiteY3722" fmla="*/ 1740902 h 3181350"/>
                <a:gd name="connsiteX3723" fmla="*/ 806361 w 1581150"/>
                <a:gd name="connsiteY3723" fmla="*/ 1748999 h 3181350"/>
                <a:gd name="connsiteX3724" fmla="*/ 784930 w 1581150"/>
                <a:gd name="connsiteY3724" fmla="*/ 1739474 h 3181350"/>
                <a:gd name="connsiteX3725" fmla="*/ 791026 w 1581150"/>
                <a:gd name="connsiteY3725" fmla="*/ 1732044 h 3181350"/>
                <a:gd name="connsiteX3726" fmla="*/ 781787 w 1581150"/>
                <a:gd name="connsiteY3726" fmla="*/ 1732902 h 3181350"/>
                <a:gd name="connsiteX3727" fmla="*/ 787692 w 1581150"/>
                <a:gd name="connsiteY3727" fmla="*/ 1727091 h 3181350"/>
                <a:gd name="connsiteX3728" fmla="*/ 763880 w 1581150"/>
                <a:gd name="connsiteY3728" fmla="*/ 1725282 h 3181350"/>
                <a:gd name="connsiteX3729" fmla="*/ 767976 w 1581150"/>
                <a:gd name="connsiteY3729" fmla="*/ 1719281 h 3181350"/>
                <a:gd name="connsiteX3730" fmla="*/ 788169 w 1581150"/>
                <a:gd name="connsiteY3730" fmla="*/ 1720805 h 3181350"/>
                <a:gd name="connsiteX3731" fmla="*/ 775691 w 1581150"/>
                <a:gd name="connsiteY3731" fmla="*/ 1715185 h 3181350"/>
                <a:gd name="connsiteX3732" fmla="*/ 766547 w 1581150"/>
                <a:gd name="connsiteY3732" fmla="*/ 1689277 h 3181350"/>
                <a:gd name="connsiteX3733" fmla="*/ 763118 w 1581150"/>
                <a:gd name="connsiteY3733" fmla="*/ 1691087 h 3181350"/>
                <a:gd name="connsiteX3734" fmla="*/ 764070 w 1581150"/>
                <a:gd name="connsiteY3734" fmla="*/ 1682990 h 3181350"/>
                <a:gd name="connsiteX3735" fmla="*/ 771024 w 1581150"/>
                <a:gd name="connsiteY3735" fmla="*/ 1678419 h 3181350"/>
                <a:gd name="connsiteX3736" fmla="*/ 796836 w 1581150"/>
                <a:gd name="connsiteY3736" fmla="*/ 1678704 h 3181350"/>
                <a:gd name="connsiteX3737" fmla="*/ 805885 w 1581150"/>
                <a:gd name="connsiteY3737" fmla="*/ 1680990 h 3181350"/>
                <a:gd name="connsiteX3738" fmla="*/ 794455 w 1581150"/>
                <a:gd name="connsiteY3738" fmla="*/ 1686419 h 3181350"/>
                <a:gd name="connsiteX3739" fmla="*/ 796836 w 1581150"/>
                <a:gd name="connsiteY3739" fmla="*/ 1678704 h 3181350"/>
                <a:gd name="connsiteX3740" fmla="*/ 184665 w 1581150"/>
                <a:gd name="connsiteY3740" fmla="*/ 2784080 h 3181350"/>
                <a:gd name="connsiteX3741" fmla="*/ 187141 w 1581150"/>
                <a:gd name="connsiteY3741" fmla="*/ 2792082 h 3181350"/>
                <a:gd name="connsiteX3742" fmla="*/ 183617 w 1581150"/>
                <a:gd name="connsiteY3742" fmla="*/ 2791605 h 3181350"/>
                <a:gd name="connsiteX3743" fmla="*/ 184665 w 1581150"/>
                <a:gd name="connsiteY3743" fmla="*/ 2784080 h 3181350"/>
                <a:gd name="connsiteX3744" fmla="*/ 175044 w 1581150"/>
                <a:gd name="connsiteY3744" fmla="*/ 2813608 h 3181350"/>
                <a:gd name="connsiteX3745" fmla="*/ 179616 w 1581150"/>
                <a:gd name="connsiteY3745" fmla="*/ 2806560 h 3181350"/>
                <a:gd name="connsiteX3746" fmla="*/ 175044 w 1581150"/>
                <a:gd name="connsiteY3746" fmla="*/ 2813608 h 3181350"/>
                <a:gd name="connsiteX3747" fmla="*/ 173616 w 1581150"/>
                <a:gd name="connsiteY3747" fmla="*/ 2861138 h 3181350"/>
                <a:gd name="connsiteX3748" fmla="*/ 163900 w 1581150"/>
                <a:gd name="connsiteY3748" fmla="*/ 2866091 h 3181350"/>
                <a:gd name="connsiteX3749" fmla="*/ 158757 w 1581150"/>
                <a:gd name="connsiteY3749" fmla="*/ 2851613 h 3181350"/>
                <a:gd name="connsiteX3750" fmla="*/ 167805 w 1581150"/>
                <a:gd name="connsiteY3750" fmla="*/ 2851232 h 3181350"/>
                <a:gd name="connsiteX3751" fmla="*/ 163614 w 1581150"/>
                <a:gd name="connsiteY3751" fmla="*/ 2855328 h 3181350"/>
                <a:gd name="connsiteX3752" fmla="*/ 173616 w 1581150"/>
                <a:gd name="connsiteY3752" fmla="*/ 2861138 h 3181350"/>
                <a:gd name="connsiteX3753" fmla="*/ 162376 w 1581150"/>
                <a:gd name="connsiteY3753" fmla="*/ 2750457 h 3181350"/>
                <a:gd name="connsiteX3754" fmla="*/ 175235 w 1581150"/>
                <a:gd name="connsiteY3754" fmla="*/ 2749029 h 3181350"/>
                <a:gd name="connsiteX3755" fmla="*/ 162376 w 1581150"/>
                <a:gd name="connsiteY3755" fmla="*/ 2750457 h 3181350"/>
                <a:gd name="connsiteX3756" fmla="*/ 168853 w 1581150"/>
                <a:gd name="connsiteY3756" fmla="*/ 2087898 h 3181350"/>
                <a:gd name="connsiteX3757" fmla="*/ 178188 w 1581150"/>
                <a:gd name="connsiteY3757" fmla="*/ 2087041 h 3181350"/>
                <a:gd name="connsiteX3758" fmla="*/ 172187 w 1581150"/>
                <a:gd name="connsiteY3758" fmla="*/ 2092947 h 3181350"/>
                <a:gd name="connsiteX3759" fmla="*/ 167996 w 1581150"/>
                <a:gd name="connsiteY3759" fmla="*/ 2100471 h 3181350"/>
                <a:gd name="connsiteX3760" fmla="*/ 170091 w 1581150"/>
                <a:gd name="connsiteY3760" fmla="*/ 2097519 h 3181350"/>
                <a:gd name="connsiteX3761" fmla="*/ 162852 w 1581150"/>
                <a:gd name="connsiteY3761" fmla="*/ 2095423 h 3181350"/>
                <a:gd name="connsiteX3762" fmla="*/ 168853 w 1581150"/>
                <a:gd name="connsiteY3762" fmla="*/ 2087898 h 3181350"/>
                <a:gd name="connsiteX3763" fmla="*/ 160947 w 1581150"/>
                <a:gd name="connsiteY3763" fmla="*/ 2071611 h 3181350"/>
                <a:gd name="connsiteX3764" fmla="*/ 166948 w 1581150"/>
                <a:gd name="connsiteY3764" fmla="*/ 2065800 h 3181350"/>
                <a:gd name="connsiteX3765" fmla="*/ 160947 w 1581150"/>
                <a:gd name="connsiteY3765" fmla="*/ 2071611 h 3181350"/>
                <a:gd name="connsiteX3766" fmla="*/ 185712 w 1581150"/>
                <a:gd name="connsiteY3766" fmla="*/ 2109711 h 3181350"/>
                <a:gd name="connsiteX3767" fmla="*/ 177711 w 1581150"/>
                <a:gd name="connsiteY3767" fmla="*/ 2093423 h 3181350"/>
                <a:gd name="connsiteX3768" fmla="*/ 188951 w 1581150"/>
                <a:gd name="connsiteY3768" fmla="*/ 2091041 h 3181350"/>
                <a:gd name="connsiteX3769" fmla="*/ 184950 w 1581150"/>
                <a:gd name="connsiteY3769" fmla="*/ 2095518 h 3181350"/>
                <a:gd name="connsiteX3770" fmla="*/ 185712 w 1581150"/>
                <a:gd name="connsiteY3770" fmla="*/ 2109711 h 3181350"/>
                <a:gd name="connsiteX3771" fmla="*/ 175616 w 1581150"/>
                <a:gd name="connsiteY3771" fmla="*/ 2121522 h 3181350"/>
                <a:gd name="connsiteX3772" fmla="*/ 169996 w 1581150"/>
                <a:gd name="connsiteY3772" fmla="*/ 2122665 h 3181350"/>
                <a:gd name="connsiteX3773" fmla="*/ 183045 w 1581150"/>
                <a:gd name="connsiteY3773" fmla="*/ 2122093 h 3181350"/>
                <a:gd name="connsiteX3774" fmla="*/ 171425 w 1581150"/>
                <a:gd name="connsiteY3774" fmla="*/ 2129142 h 3181350"/>
                <a:gd name="connsiteX3775" fmla="*/ 166281 w 1581150"/>
                <a:gd name="connsiteY3775" fmla="*/ 2123998 h 3181350"/>
                <a:gd name="connsiteX3776" fmla="*/ 175616 w 1581150"/>
                <a:gd name="connsiteY3776" fmla="*/ 2121522 h 3181350"/>
                <a:gd name="connsiteX3777" fmla="*/ 183141 w 1581150"/>
                <a:gd name="connsiteY3777" fmla="*/ 2144191 h 3181350"/>
                <a:gd name="connsiteX3778" fmla="*/ 184379 w 1581150"/>
                <a:gd name="connsiteY3778" fmla="*/ 2152192 h 3181350"/>
                <a:gd name="connsiteX3779" fmla="*/ 175806 w 1581150"/>
                <a:gd name="connsiteY3779" fmla="*/ 2143715 h 3181350"/>
                <a:gd name="connsiteX3780" fmla="*/ 183141 w 1581150"/>
                <a:gd name="connsiteY3780" fmla="*/ 2144191 h 3181350"/>
                <a:gd name="connsiteX3781" fmla="*/ 215049 w 1581150"/>
                <a:gd name="connsiteY3781" fmla="*/ 2113235 h 3181350"/>
                <a:gd name="connsiteX3782" fmla="*/ 215811 w 1581150"/>
                <a:gd name="connsiteY3782" fmla="*/ 2122093 h 3181350"/>
                <a:gd name="connsiteX3783" fmla="*/ 209811 w 1581150"/>
                <a:gd name="connsiteY3783" fmla="*/ 2120855 h 3181350"/>
                <a:gd name="connsiteX3784" fmla="*/ 209525 w 1581150"/>
                <a:gd name="connsiteY3784" fmla="*/ 2119807 h 3181350"/>
                <a:gd name="connsiteX3785" fmla="*/ 215049 w 1581150"/>
                <a:gd name="connsiteY3785" fmla="*/ 2113235 h 3181350"/>
                <a:gd name="connsiteX3786" fmla="*/ 227527 w 1581150"/>
                <a:gd name="connsiteY3786" fmla="*/ 2077897 h 3181350"/>
                <a:gd name="connsiteX3787" fmla="*/ 230480 w 1581150"/>
                <a:gd name="connsiteY3787" fmla="*/ 2081326 h 3181350"/>
                <a:gd name="connsiteX3788" fmla="*/ 226670 w 1581150"/>
                <a:gd name="connsiteY3788" fmla="*/ 2079611 h 3181350"/>
                <a:gd name="connsiteX3789" fmla="*/ 227527 w 1581150"/>
                <a:gd name="connsiteY3789" fmla="*/ 2077897 h 3181350"/>
                <a:gd name="connsiteX3790" fmla="*/ 233242 w 1581150"/>
                <a:gd name="connsiteY3790" fmla="*/ 2077897 h 3181350"/>
                <a:gd name="connsiteX3791" fmla="*/ 236766 w 1581150"/>
                <a:gd name="connsiteY3791" fmla="*/ 2081040 h 3181350"/>
                <a:gd name="connsiteX3792" fmla="*/ 233814 w 1581150"/>
                <a:gd name="connsiteY3792" fmla="*/ 2080469 h 3181350"/>
                <a:gd name="connsiteX3793" fmla="*/ 233242 w 1581150"/>
                <a:gd name="connsiteY3793" fmla="*/ 2077897 h 3181350"/>
                <a:gd name="connsiteX3794" fmla="*/ 246101 w 1581150"/>
                <a:gd name="connsiteY3794" fmla="*/ 2061038 h 3181350"/>
                <a:gd name="connsiteX3795" fmla="*/ 251721 w 1581150"/>
                <a:gd name="connsiteY3795" fmla="*/ 2061705 h 3181350"/>
                <a:gd name="connsiteX3796" fmla="*/ 244958 w 1581150"/>
                <a:gd name="connsiteY3796" fmla="*/ 2064276 h 3181350"/>
                <a:gd name="connsiteX3797" fmla="*/ 246101 w 1581150"/>
                <a:gd name="connsiteY3797" fmla="*/ 2061038 h 3181350"/>
                <a:gd name="connsiteX3798" fmla="*/ 265246 w 1581150"/>
                <a:gd name="connsiteY3798" fmla="*/ 2004936 h 3181350"/>
                <a:gd name="connsiteX3799" fmla="*/ 264198 w 1581150"/>
                <a:gd name="connsiteY3799" fmla="*/ 2000935 h 3181350"/>
                <a:gd name="connsiteX3800" fmla="*/ 264579 w 1581150"/>
                <a:gd name="connsiteY3800" fmla="*/ 1999506 h 3181350"/>
                <a:gd name="connsiteX3801" fmla="*/ 265246 w 1581150"/>
                <a:gd name="connsiteY3801" fmla="*/ 2004936 h 3181350"/>
                <a:gd name="connsiteX3802" fmla="*/ 256388 w 1581150"/>
                <a:gd name="connsiteY3802" fmla="*/ 2003888 h 3181350"/>
                <a:gd name="connsiteX3803" fmla="*/ 256388 w 1581150"/>
                <a:gd name="connsiteY3803" fmla="*/ 2003697 h 3181350"/>
                <a:gd name="connsiteX3804" fmla="*/ 256864 w 1581150"/>
                <a:gd name="connsiteY3804" fmla="*/ 2003888 h 3181350"/>
                <a:gd name="connsiteX3805" fmla="*/ 256388 w 1581150"/>
                <a:gd name="connsiteY3805" fmla="*/ 2003888 h 3181350"/>
                <a:gd name="connsiteX3806" fmla="*/ 248768 w 1581150"/>
                <a:gd name="connsiteY3806" fmla="*/ 1986076 h 3181350"/>
                <a:gd name="connsiteX3807" fmla="*/ 251911 w 1581150"/>
                <a:gd name="connsiteY3807" fmla="*/ 1981409 h 3181350"/>
                <a:gd name="connsiteX3808" fmla="*/ 252292 w 1581150"/>
                <a:gd name="connsiteY3808" fmla="*/ 1981790 h 3181350"/>
                <a:gd name="connsiteX3809" fmla="*/ 254578 w 1581150"/>
                <a:gd name="connsiteY3809" fmla="*/ 1977599 h 3181350"/>
                <a:gd name="connsiteX3810" fmla="*/ 258483 w 1581150"/>
                <a:gd name="connsiteY3810" fmla="*/ 1980361 h 3181350"/>
                <a:gd name="connsiteX3811" fmla="*/ 253721 w 1581150"/>
                <a:gd name="connsiteY3811" fmla="*/ 1984933 h 3181350"/>
                <a:gd name="connsiteX3812" fmla="*/ 250197 w 1581150"/>
                <a:gd name="connsiteY3812" fmla="*/ 1986743 h 3181350"/>
                <a:gd name="connsiteX3813" fmla="*/ 253816 w 1581150"/>
                <a:gd name="connsiteY3813" fmla="*/ 1987028 h 3181350"/>
                <a:gd name="connsiteX3814" fmla="*/ 251435 w 1581150"/>
                <a:gd name="connsiteY3814" fmla="*/ 1991029 h 3181350"/>
                <a:gd name="connsiteX3815" fmla="*/ 248768 w 1581150"/>
                <a:gd name="connsiteY3815" fmla="*/ 1986076 h 3181350"/>
                <a:gd name="connsiteX3816" fmla="*/ 248292 w 1581150"/>
                <a:gd name="connsiteY3816" fmla="*/ 1991505 h 3181350"/>
                <a:gd name="connsiteX3817" fmla="*/ 247625 w 1581150"/>
                <a:gd name="connsiteY3817" fmla="*/ 1991410 h 3181350"/>
                <a:gd name="connsiteX3818" fmla="*/ 248292 w 1581150"/>
                <a:gd name="connsiteY3818" fmla="*/ 1991505 h 3181350"/>
                <a:gd name="connsiteX3819" fmla="*/ 263055 w 1581150"/>
                <a:gd name="connsiteY3819" fmla="*/ 1976932 h 3181350"/>
                <a:gd name="connsiteX3820" fmla="*/ 265056 w 1581150"/>
                <a:gd name="connsiteY3820" fmla="*/ 1976741 h 3181350"/>
                <a:gd name="connsiteX3821" fmla="*/ 267342 w 1581150"/>
                <a:gd name="connsiteY3821" fmla="*/ 1978551 h 3181350"/>
                <a:gd name="connsiteX3822" fmla="*/ 263055 w 1581150"/>
                <a:gd name="connsiteY3822" fmla="*/ 1976932 h 3181350"/>
                <a:gd name="connsiteX3823" fmla="*/ 237338 w 1581150"/>
                <a:gd name="connsiteY3823" fmla="*/ 1854250 h 3181350"/>
                <a:gd name="connsiteX3824" fmla="*/ 237719 w 1581150"/>
                <a:gd name="connsiteY3824" fmla="*/ 1856917 h 3181350"/>
                <a:gd name="connsiteX3825" fmla="*/ 264960 w 1581150"/>
                <a:gd name="connsiteY3825" fmla="*/ 1855679 h 3181350"/>
                <a:gd name="connsiteX3826" fmla="*/ 266103 w 1581150"/>
                <a:gd name="connsiteY3826" fmla="*/ 1861013 h 3181350"/>
                <a:gd name="connsiteX3827" fmla="*/ 261627 w 1581150"/>
                <a:gd name="connsiteY3827" fmla="*/ 1858251 h 3181350"/>
                <a:gd name="connsiteX3828" fmla="*/ 262293 w 1581150"/>
                <a:gd name="connsiteY3828" fmla="*/ 1861203 h 3181350"/>
                <a:gd name="connsiteX3829" fmla="*/ 253721 w 1581150"/>
                <a:gd name="connsiteY3829" fmla="*/ 1871205 h 3181350"/>
                <a:gd name="connsiteX3830" fmla="*/ 252959 w 1581150"/>
                <a:gd name="connsiteY3830" fmla="*/ 1867394 h 3181350"/>
                <a:gd name="connsiteX3831" fmla="*/ 253435 w 1581150"/>
                <a:gd name="connsiteY3831" fmla="*/ 1867109 h 3181350"/>
                <a:gd name="connsiteX3832" fmla="*/ 250101 w 1581150"/>
                <a:gd name="connsiteY3832" fmla="*/ 1862156 h 3181350"/>
                <a:gd name="connsiteX3833" fmla="*/ 238957 w 1581150"/>
                <a:gd name="connsiteY3833" fmla="*/ 1862918 h 3181350"/>
                <a:gd name="connsiteX3834" fmla="*/ 237338 w 1581150"/>
                <a:gd name="connsiteY3834" fmla="*/ 1854250 h 3181350"/>
                <a:gd name="connsiteX3835" fmla="*/ 250578 w 1581150"/>
                <a:gd name="connsiteY3835" fmla="*/ 1833866 h 3181350"/>
                <a:gd name="connsiteX3836" fmla="*/ 251054 w 1581150"/>
                <a:gd name="connsiteY3836" fmla="*/ 1838629 h 3181350"/>
                <a:gd name="connsiteX3837" fmla="*/ 246768 w 1581150"/>
                <a:gd name="connsiteY3837" fmla="*/ 1833581 h 3181350"/>
                <a:gd name="connsiteX3838" fmla="*/ 250578 w 1581150"/>
                <a:gd name="connsiteY3838" fmla="*/ 1833866 h 3181350"/>
                <a:gd name="connsiteX3839" fmla="*/ 192189 w 1581150"/>
                <a:gd name="connsiteY3839" fmla="*/ 1624698 h 3181350"/>
                <a:gd name="connsiteX3840" fmla="*/ 194094 w 1581150"/>
                <a:gd name="connsiteY3840" fmla="*/ 1624412 h 3181350"/>
                <a:gd name="connsiteX3841" fmla="*/ 197714 w 1581150"/>
                <a:gd name="connsiteY3841" fmla="*/ 1628317 h 3181350"/>
                <a:gd name="connsiteX3842" fmla="*/ 195999 w 1581150"/>
                <a:gd name="connsiteY3842" fmla="*/ 1630508 h 3181350"/>
                <a:gd name="connsiteX3843" fmla="*/ 192189 w 1581150"/>
                <a:gd name="connsiteY3843" fmla="*/ 1624698 h 3181350"/>
                <a:gd name="connsiteX3844" fmla="*/ 197714 w 1581150"/>
                <a:gd name="connsiteY3844" fmla="*/ 1590312 h 3181350"/>
                <a:gd name="connsiteX3845" fmla="*/ 198285 w 1581150"/>
                <a:gd name="connsiteY3845" fmla="*/ 1590312 h 3181350"/>
                <a:gd name="connsiteX3846" fmla="*/ 198190 w 1581150"/>
                <a:gd name="connsiteY3846" fmla="*/ 1590979 h 3181350"/>
                <a:gd name="connsiteX3847" fmla="*/ 197714 w 1581150"/>
                <a:gd name="connsiteY3847" fmla="*/ 1590312 h 3181350"/>
                <a:gd name="connsiteX3848" fmla="*/ 192094 w 1581150"/>
                <a:gd name="connsiteY3848" fmla="*/ 1595932 h 3181350"/>
                <a:gd name="connsiteX3849" fmla="*/ 191904 w 1581150"/>
                <a:gd name="connsiteY3849" fmla="*/ 1594694 h 3181350"/>
                <a:gd name="connsiteX3850" fmla="*/ 195904 w 1581150"/>
                <a:gd name="connsiteY3850" fmla="*/ 1590884 h 3181350"/>
                <a:gd name="connsiteX3851" fmla="*/ 192094 w 1581150"/>
                <a:gd name="connsiteY3851" fmla="*/ 1595932 h 3181350"/>
                <a:gd name="connsiteX3852" fmla="*/ 200095 w 1581150"/>
                <a:gd name="connsiteY3852" fmla="*/ 1553165 h 3181350"/>
                <a:gd name="connsiteX3853" fmla="*/ 203048 w 1581150"/>
                <a:gd name="connsiteY3853" fmla="*/ 1552784 h 3181350"/>
                <a:gd name="connsiteX3854" fmla="*/ 204667 w 1581150"/>
                <a:gd name="connsiteY3854" fmla="*/ 1556022 h 3181350"/>
                <a:gd name="connsiteX3855" fmla="*/ 203524 w 1581150"/>
                <a:gd name="connsiteY3855" fmla="*/ 1556975 h 3181350"/>
                <a:gd name="connsiteX3856" fmla="*/ 200095 w 1581150"/>
                <a:gd name="connsiteY3856" fmla="*/ 1553165 h 3181350"/>
                <a:gd name="connsiteX3857" fmla="*/ 191046 w 1581150"/>
                <a:gd name="connsiteY3857" fmla="*/ 1539353 h 3181350"/>
                <a:gd name="connsiteX3858" fmla="*/ 190665 w 1581150"/>
                <a:gd name="connsiteY3858" fmla="*/ 1540782 h 3181350"/>
                <a:gd name="connsiteX3859" fmla="*/ 186855 w 1581150"/>
                <a:gd name="connsiteY3859" fmla="*/ 1537448 h 3181350"/>
                <a:gd name="connsiteX3860" fmla="*/ 196571 w 1581150"/>
                <a:gd name="connsiteY3860" fmla="*/ 1539830 h 3181350"/>
                <a:gd name="connsiteX3861" fmla="*/ 195142 w 1581150"/>
                <a:gd name="connsiteY3861" fmla="*/ 1533448 h 3181350"/>
                <a:gd name="connsiteX3862" fmla="*/ 195333 w 1581150"/>
                <a:gd name="connsiteY3862" fmla="*/ 1533448 h 3181350"/>
                <a:gd name="connsiteX3863" fmla="*/ 200000 w 1581150"/>
                <a:gd name="connsiteY3863" fmla="*/ 1540211 h 3181350"/>
                <a:gd name="connsiteX3864" fmla="*/ 195618 w 1581150"/>
                <a:gd name="connsiteY3864" fmla="*/ 1541354 h 3181350"/>
                <a:gd name="connsiteX3865" fmla="*/ 191046 w 1581150"/>
                <a:gd name="connsiteY3865" fmla="*/ 1539353 h 3181350"/>
                <a:gd name="connsiteX3866" fmla="*/ 220288 w 1581150"/>
                <a:gd name="connsiteY3866" fmla="*/ 1542973 h 3181350"/>
                <a:gd name="connsiteX3867" fmla="*/ 217812 w 1581150"/>
                <a:gd name="connsiteY3867" fmla="*/ 1542211 h 3181350"/>
                <a:gd name="connsiteX3868" fmla="*/ 216478 w 1581150"/>
                <a:gd name="connsiteY3868" fmla="*/ 1551260 h 3181350"/>
                <a:gd name="connsiteX3869" fmla="*/ 208001 w 1581150"/>
                <a:gd name="connsiteY3869" fmla="*/ 1554308 h 3181350"/>
                <a:gd name="connsiteX3870" fmla="*/ 206953 w 1581150"/>
                <a:gd name="connsiteY3870" fmla="*/ 1548307 h 3181350"/>
                <a:gd name="connsiteX3871" fmla="*/ 214478 w 1581150"/>
                <a:gd name="connsiteY3871" fmla="*/ 1545735 h 3181350"/>
                <a:gd name="connsiteX3872" fmla="*/ 208858 w 1581150"/>
                <a:gd name="connsiteY3872" fmla="*/ 1544211 h 3181350"/>
                <a:gd name="connsiteX3873" fmla="*/ 218002 w 1581150"/>
                <a:gd name="connsiteY3873" fmla="*/ 1536306 h 3181350"/>
                <a:gd name="connsiteX3874" fmla="*/ 220669 w 1581150"/>
                <a:gd name="connsiteY3874" fmla="*/ 1536782 h 3181350"/>
                <a:gd name="connsiteX3875" fmla="*/ 221241 w 1581150"/>
                <a:gd name="connsiteY3875" fmla="*/ 1535448 h 3181350"/>
                <a:gd name="connsiteX3876" fmla="*/ 224003 w 1581150"/>
                <a:gd name="connsiteY3876" fmla="*/ 1535544 h 3181350"/>
                <a:gd name="connsiteX3877" fmla="*/ 220288 w 1581150"/>
                <a:gd name="connsiteY3877" fmla="*/ 1542973 h 3181350"/>
                <a:gd name="connsiteX3878" fmla="*/ 220383 w 1581150"/>
                <a:gd name="connsiteY3878" fmla="*/ 1542973 h 3181350"/>
                <a:gd name="connsiteX3879" fmla="*/ 231337 w 1581150"/>
                <a:gd name="connsiteY3879" fmla="*/ 1540877 h 3181350"/>
                <a:gd name="connsiteX3880" fmla="*/ 220383 w 1581150"/>
                <a:gd name="connsiteY3880" fmla="*/ 1542973 h 3181350"/>
                <a:gd name="connsiteX3881" fmla="*/ 269056 w 1581150"/>
                <a:gd name="connsiteY3881" fmla="*/ 1557641 h 3181350"/>
                <a:gd name="connsiteX3882" fmla="*/ 270961 w 1581150"/>
                <a:gd name="connsiteY3882" fmla="*/ 1554403 h 3181350"/>
                <a:gd name="connsiteX3883" fmla="*/ 273438 w 1581150"/>
                <a:gd name="connsiteY3883" fmla="*/ 1556784 h 3181350"/>
                <a:gd name="connsiteX3884" fmla="*/ 269342 w 1581150"/>
                <a:gd name="connsiteY3884" fmla="*/ 1560023 h 3181350"/>
                <a:gd name="connsiteX3885" fmla="*/ 267151 w 1581150"/>
                <a:gd name="connsiteY3885" fmla="*/ 1559070 h 3181350"/>
                <a:gd name="connsiteX3886" fmla="*/ 264579 w 1581150"/>
                <a:gd name="connsiteY3886" fmla="*/ 1562023 h 3181350"/>
                <a:gd name="connsiteX3887" fmla="*/ 261627 w 1581150"/>
                <a:gd name="connsiteY3887" fmla="*/ 1559165 h 3181350"/>
                <a:gd name="connsiteX3888" fmla="*/ 261817 w 1581150"/>
                <a:gd name="connsiteY3888" fmla="*/ 1557165 h 3181350"/>
                <a:gd name="connsiteX3889" fmla="*/ 269056 w 1581150"/>
                <a:gd name="connsiteY3889" fmla="*/ 1557641 h 3181350"/>
                <a:gd name="connsiteX3890" fmla="*/ 291249 w 1581150"/>
                <a:gd name="connsiteY3890" fmla="*/ 1545164 h 3181350"/>
                <a:gd name="connsiteX3891" fmla="*/ 296583 w 1581150"/>
                <a:gd name="connsiteY3891" fmla="*/ 1545831 h 3181350"/>
                <a:gd name="connsiteX3892" fmla="*/ 290202 w 1581150"/>
                <a:gd name="connsiteY3892" fmla="*/ 1552689 h 3181350"/>
                <a:gd name="connsiteX3893" fmla="*/ 291249 w 1581150"/>
                <a:gd name="connsiteY3893" fmla="*/ 1545164 h 3181350"/>
                <a:gd name="connsiteX3894" fmla="*/ 296202 w 1581150"/>
                <a:gd name="connsiteY3894" fmla="*/ 1561166 h 3181350"/>
                <a:gd name="connsiteX3895" fmla="*/ 291154 w 1581150"/>
                <a:gd name="connsiteY3895" fmla="*/ 1571357 h 3181350"/>
                <a:gd name="connsiteX3896" fmla="*/ 283629 w 1581150"/>
                <a:gd name="connsiteY3896" fmla="*/ 1573453 h 3181350"/>
                <a:gd name="connsiteX3897" fmla="*/ 286677 w 1581150"/>
                <a:gd name="connsiteY3897" fmla="*/ 1564595 h 3181350"/>
                <a:gd name="connsiteX3898" fmla="*/ 274962 w 1581150"/>
                <a:gd name="connsiteY3898" fmla="*/ 1558499 h 3181350"/>
                <a:gd name="connsiteX3899" fmla="*/ 276295 w 1581150"/>
                <a:gd name="connsiteY3899" fmla="*/ 1549450 h 3181350"/>
                <a:gd name="connsiteX3900" fmla="*/ 296202 w 1581150"/>
                <a:gd name="connsiteY3900" fmla="*/ 1561166 h 3181350"/>
                <a:gd name="connsiteX3901" fmla="*/ 302394 w 1581150"/>
                <a:gd name="connsiteY3901" fmla="*/ 1580406 h 3181350"/>
                <a:gd name="connsiteX3902" fmla="*/ 291535 w 1581150"/>
                <a:gd name="connsiteY3902" fmla="*/ 1580597 h 3181350"/>
                <a:gd name="connsiteX3903" fmla="*/ 292869 w 1581150"/>
                <a:gd name="connsiteY3903" fmla="*/ 1571548 h 3181350"/>
                <a:gd name="connsiteX3904" fmla="*/ 301727 w 1581150"/>
                <a:gd name="connsiteY3904" fmla="*/ 1572691 h 3181350"/>
                <a:gd name="connsiteX3905" fmla="*/ 302394 w 1581150"/>
                <a:gd name="connsiteY3905" fmla="*/ 1580406 h 3181350"/>
                <a:gd name="connsiteX3906" fmla="*/ 328587 w 1581150"/>
                <a:gd name="connsiteY3906" fmla="*/ 1485252 h 3181350"/>
                <a:gd name="connsiteX3907" fmla="*/ 333255 w 1581150"/>
                <a:gd name="connsiteY3907" fmla="*/ 1478108 h 3181350"/>
                <a:gd name="connsiteX3908" fmla="*/ 343446 w 1581150"/>
                <a:gd name="connsiteY3908" fmla="*/ 1482489 h 3181350"/>
                <a:gd name="connsiteX3909" fmla="*/ 336588 w 1581150"/>
                <a:gd name="connsiteY3909" fmla="*/ 1492395 h 3181350"/>
                <a:gd name="connsiteX3910" fmla="*/ 333255 w 1581150"/>
                <a:gd name="connsiteY3910" fmla="*/ 1490395 h 3181350"/>
                <a:gd name="connsiteX3911" fmla="*/ 335445 w 1581150"/>
                <a:gd name="connsiteY3911" fmla="*/ 1487633 h 3181350"/>
                <a:gd name="connsiteX3912" fmla="*/ 328587 w 1581150"/>
                <a:gd name="connsiteY3912" fmla="*/ 1485252 h 3181350"/>
                <a:gd name="connsiteX3913" fmla="*/ 330588 w 1581150"/>
                <a:gd name="connsiteY3913" fmla="*/ 1408575 h 3181350"/>
                <a:gd name="connsiteX3914" fmla="*/ 328302 w 1581150"/>
                <a:gd name="connsiteY3914" fmla="*/ 1399050 h 3181350"/>
                <a:gd name="connsiteX3915" fmla="*/ 318967 w 1581150"/>
                <a:gd name="connsiteY3915" fmla="*/ 1388668 h 3181350"/>
                <a:gd name="connsiteX3916" fmla="*/ 332302 w 1581150"/>
                <a:gd name="connsiteY3916" fmla="*/ 1396478 h 3181350"/>
                <a:gd name="connsiteX3917" fmla="*/ 330588 w 1581150"/>
                <a:gd name="connsiteY3917" fmla="*/ 1408575 h 3181350"/>
                <a:gd name="connsiteX3918" fmla="*/ 330588 w 1581150"/>
                <a:gd name="connsiteY3918" fmla="*/ 1420862 h 3181350"/>
                <a:gd name="connsiteX3919" fmla="*/ 343446 w 1581150"/>
                <a:gd name="connsiteY3919" fmla="*/ 1431721 h 3181350"/>
                <a:gd name="connsiteX3920" fmla="*/ 342780 w 1581150"/>
                <a:gd name="connsiteY3920" fmla="*/ 1436293 h 3181350"/>
                <a:gd name="connsiteX3921" fmla="*/ 338684 w 1581150"/>
                <a:gd name="connsiteY3921" fmla="*/ 1434388 h 3181350"/>
                <a:gd name="connsiteX3922" fmla="*/ 340970 w 1581150"/>
                <a:gd name="connsiteY3922" fmla="*/ 1432102 h 3181350"/>
                <a:gd name="connsiteX3923" fmla="*/ 328111 w 1581150"/>
                <a:gd name="connsiteY3923" fmla="*/ 1427340 h 3181350"/>
                <a:gd name="connsiteX3924" fmla="*/ 330588 w 1581150"/>
                <a:gd name="connsiteY3924" fmla="*/ 1420862 h 3181350"/>
                <a:gd name="connsiteX3925" fmla="*/ 326873 w 1581150"/>
                <a:gd name="connsiteY3925" fmla="*/ 1374285 h 3181350"/>
                <a:gd name="connsiteX3926" fmla="*/ 326778 w 1581150"/>
                <a:gd name="connsiteY3926" fmla="*/ 1375047 h 3181350"/>
                <a:gd name="connsiteX3927" fmla="*/ 325349 w 1581150"/>
                <a:gd name="connsiteY3927" fmla="*/ 1369427 h 3181350"/>
                <a:gd name="connsiteX3928" fmla="*/ 332397 w 1581150"/>
                <a:gd name="connsiteY3928" fmla="*/ 1375714 h 3181350"/>
                <a:gd name="connsiteX3929" fmla="*/ 326873 w 1581150"/>
                <a:gd name="connsiteY3929" fmla="*/ 1374285 h 3181350"/>
                <a:gd name="connsiteX3930" fmla="*/ 327349 w 1581150"/>
                <a:gd name="connsiteY3930" fmla="*/ 1368189 h 3181350"/>
                <a:gd name="connsiteX3931" fmla="*/ 326016 w 1581150"/>
                <a:gd name="connsiteY3931" fmla="*/ 1364951 h 3181350"/>
                <a:gd name="connsiteX3932" fmla="*/ 338398 w 1581150"/>
                <a:gd name="connsiteY3932" fmla="*/ 1366475 h 3181350"/>
                <a:gd name="connsiteX3933" fmla="*/ 327349 w 1581150"/>
                <a:gd name="connsiteY3933" fmla="*/ 1368189 h 3181350"/>
                <a:gd name="connsiteX3934" fmla="*/ 346113 w 1581150"/>
                <a:gd name="connsiteY3934" fmla="*/ 1362855 h 3181350"/>
                <a:gd name="connsiteX3935" fmla="*/ 341541 w 1581150"/>
                <a:gd name="connsiteY3935" fmla="*/ 1369999 h 3181350"/>
                <a:gd name="connsiteX3936" fmla="*/ 346113 w 1581150"/>
                <a:gd name="connsiteY3936" fmla="*/ 1362855 h 3181350"/>
                <a:gd name="connsiteX3937" fmla="*/ 351447 w 1581150"/>
                <a:gd name="connsiteY3937" fmla="*/ 1426577 h 3181350"/>
                <a:gd name="connsiteX3938" fmla="*/ 354781 w 1581150"/>
                <a:gd name="connsiteY3938" fmla="*/ 1440865 h 3181350"/>
                <a:gd name="connsiteX3939" fmla="*/ 347923 w 1581150"/>
                <a:gd name="connsiteY3939" fmla="*/ 1438484 h 3181350"/>
                <a:gd name="connsiteX3940" fmla="*/ 349733 w 1581150"/>
                <a:gd name="connsiteY3940" fmla="*/ 1450961 h 3181350"/>
                <a:gd name="connsiteX3941" fmla="*/ 351447 w 1581150"/>
                <a:gd name="connsiteY3941" fmla="*/ 1426577 h 3181350"/>
                <a:gd name="connsiteX3942" fmla="*/ 364592 w 1581150"/>
                <a:gd name="connsiteY3942" fmla="*/ 1392573 h 3181350"/>
                <a:gd name="connsiteX3943" fmla="*/ 362782 w 1581150"/>
                <a:gd name="connsiteY3943" fmla="*/ 1397240 h 3181350"/>
                <a:gd name="connsiteX3944" fmla="*/ 359639 w 1581150"/>
                <a:gd name="connsiteY3944" fmla="*/ 1396860 h 3181350"/>
                <a:gd name="connsiteX3945" fmla="*/ 360306 w 1581150"/>
                <a:gd name="connsiteY3945" fmla="*/ 1395716 h 3181350"/>
                <a:gd name="connsiteX3946" fmla="*/ 364592 w 1581150"/>
                <a:gd name="connsiteY3946" fmla="*/ 1392573 h 3181350"/>
                <a:gd name="connsiteX3947" fmla="*/ 384213 w 1581150"/>
                <a:gd name="connsiteY3947" fmla="*/ 1184547 h 3181350"/>
                <a:gd name="connsiteX3948" fmla="*/ 385166 w 1581150"/>
                <a:gd name="connsiteY3948" fmla="*/ 1184452 h 3181350"/>
                <a:gd name="connsiteX3949" fmla="*/ 385166 w 1581150"/>
                <a:gd name="connsiteY3949" fmla="*/ 1184738 h 3181350"/>
                <a:gd name="connsiteX3950" fmla="*/ 392119 w 1581150"/>
                <a:gd name="connsiteY3950" fmla="*/ 1189977 h 3181350"/>
                <a:gd name="connsiteX3951" fmla="*/ 384594 w 1581150"/>
                <a:gd name="connsiteY3951" fmla="*/ 1188071 h 3181350"/>
                <a:gd name="connsiteX3952" fmla="*/ 384213 w 1581150"/>
                <a:gd name="connsiteY3952" fmla="*/ 1184547 h 3181350"/>
                <a:gd name="connsiteX3953" fmla="*/ 398691 w 1581150"/>
                <a:gd name="connsiteY3953" fmla="*/ 1102442 h 3181350"/>
                <a:gd name="connsiteX3954" fmla="*/ 401168 w 1581150"/>
                <a:gd name="connsiteY3954" fmla="*/ 1100061 h 3181350"/>
                <a:gd name="connsiteX3955" fmla="*/ 406026 w 1581150"/>
                <a:gd name="connsiteY3955" fmla="*/ 1102727 h 3181350"/>
                <a:gd name="connsiteX3956" fmla="*/ 400311 w 1581150"/>
                <a:gd name="connsiteY3956" fmla="*/ 1105394 h 3181350"/>
                <a:gd name="connsiteX3957" fmla="*/ 398691 w 1581150"/>
                <a:gd name="connsiteY3957" fmla="*/ 1102442 h 3181350"/>
                <a:gd name="connsiteX3958" fmla="*/ 377260 w 1581150"/>
                <a:gd name="connsiteY3958" fmla="*/ 1075296 h 3181350"/>
                <a:gd name="connsiteX3959" fmla="*/ 378975 w 1581150"/>
                <a:gd name="connsiteY3959" fmla="*/ 1078725 h 3181350"/>
                <a:gd name="connsiteX3960" fmla="*/ 374784 w 1581150"/>
                <a:gd name="connsiteY3960" fmla="*/ 1075105 h 3181350"/>
                <a:gd name="connsiteX3961" fmla="*/ 377260 w 1581150"/>
                <a:gd name="connsiteY3961" fmla="*/ 1075296 h 3181350"/>
                <a:gd name="connsiteX3962" fmla="*/ 411074 w 1581150"/>
                <a:gd name="connsiteY3962" fmla="*/ 1082535 h 3181350"/>
                <a:gd name="connsiteX3963" fmla="*/ 408121 w 1581150"/>
                <a:gd name="connsiteY3963" fmla="*/ 1090536 h 3181350"/>
                <a:gd name="connsiteX3964" fmla="*/ 402597 w 1581150"/>
                <a:gd name="connsiteY3964" fmla="*/ 1090155 h 3181350"/>
                <a:gd name="connsiteX3965" fmla="*/ 403644 w 1581150"/>
                <a:gd name="connsiteY3965" fmla="*/ 1085106 h 3181350"/>
                <a:gd name="connsiteX3966" fmla="*/ 396405 w 1581150"/>
                <a:gd name="connsiteY3966" fmla="*/ 1087678 h 3181350"/>
                <a:gd name="connsiteX3967" fmla="*/ 385071 w 1581150"/>
                <a:gd name="connsiteY3967" fmla="*/ 1080725 h 3181350"/>
                <a:gd name="connsiteX3968" fmla="*/ 387547 w 1581150"/>
                <a:gd name="connsiteY3968" fmla="*/ 1079201 h 3181350"/>
                <a:gd name="connsiteX3969" fmla="*/ 386880 w 1581150"/>
                <a:gd name="connsiteY3969" fmla="*/ 1078725 h 3181350"/>
                <a:gd name="connsiteX3970" fmla="*/ 392119 w 1581150"/>
                <a:gd name="connsiteY3970" fmla="*/ 1079391 h 3181350"/>
                <a:gd name="connsiteX3971" fmla="*/ 391833 w 1581150"/>
                <a:gd name="connsiteY3971" fmla="*/ 1077963 h 3181350"/>
                <a:gd name="connsiteX3972" fmla="*/ 390976 w 1581150"/>
                <a:gd name="connsiteY3972" fmla="*/ 1082630 h 3181350"/>
                <a:gd name="connsiteX3973" fmla="*/ 411074 w 1581150"/>
                <a:gd name="connsiteY3973" fmla="*/ 1082535 h 3181350"/>
                <a:gd name="connsiteX3974" fmla="*/ 335826 w 1581150"/>
                <a:gd name="connsiteY3974" fmla="*/ 1034433 h 3181350"/>
                <a:gd name="connsiteX3975" fmla="*/ 339065 w 1581150"/>
                <a:gd name="connsiteY3975" fmla="*/ 1034624 h 3181350"/>
                <a:gd name="connsiteX3976" fmla="*/ 337922 w 1581150"/>
                <a:gd name="connsiteY3976" fmla="*/ 1030242 h 3181350"/>
                <a:gd name="connsiteX3977" fmla="*/ 346399 w 1581150"/>
                <a:gd name="connsiteY3977" fmla="*/ 1032147 h 3181350"/>
                <a:gd name="connsiteX3978" fmla="*/ 336969 w 1581150"/>
                <a:gd name="connsiteY3978" fmla="*/ 1047863 h 3181350"/>
                <a:gd name="connsiteX3979" fmla="*/ 335826 w 1581150"/>
                <a:gd name="connsiteY3979" fmla="*/ 1034433 h 3181350"/>
                <a:gd name="connsiteX3980" fmla="*/ 360401 w 1581150"/>
                <a:gd name="connsiteY3980" fmla="*/ 970044 h 3181350"/>
                <a:gd name="connsiteX3981" fmla="*/ 360020 w 1581150"/>
                <a:gd name="connsiteY3981" fmla="*/ 970806 h 3181350"/>
                <a:gd name="connsiteX3982" fmla="*/ 354781 w 1581150"/>
                <a:gd name="connsiteY3982" fmla="*/ 973568 h 3181350"/>
                <a:gd name="connsiteX3983" fmla="*/ 349066 w 1581150"/>
                <a:gd name="connsiteY3983" fmla="*/ 972425 h 3181350"/>
                <a:gd name="connsiteX3984" fmla="*/ 351352 w 1581150"/>
                <a:gd name="connsiteY3984" fmla="*/ 968520 h 3181350"/>
                <a:gd name="connsiteX3985" fmla="*/ 360401 w 1581150"/>
                <a:gd name="connsiteY3985" fmla="*/ 970044 h 3181350"/>
                <a:gd name="connsiteX3986" fmla="*/ 327159 w 1581150"/>
                <a:gd name="connsiteY3986" fmla="*/ 950232 h 3181350"/>
                <a:gd name="connsiteX3987" fmla="*/ 329730 w 1581150"/>
                <a:gd name="connsiteY3987" fmla="*/ 948518 h 3181350"/>
                <a:gd name="connsiteX3988" fmla="*/ 327159 w 1581150"/>
                <a:gd name="connsiteY3988" fmla="*/ 950232 h 3181350"/>
                <a:gd name="connsiteX3989" fmla="*/ 328016 w 1581150"/>
                <a:gd name="connsiteY3989" fmla="*/ 946803 h 3181350"/>
                <a:gd name="connsiteX3990" fmla="*/ 320015 w 1581150"/>
                <a:gd name="connsiteY3990" fmla="*/ 939660 h 3181350"/>
                <a:gd name="connsiteX3991" fmla="*/ 320967 w 1581150"/>
                <a:gd name="connsiteY3991" fmla="*/ 938135 h 3181350"/>
                <a:gd name="connsiteX3992" fmla="*/ 329540 w 1581150"/>
                <a:gd name="connsiteY3992" fmla="*/ 937850 h 3181350"/>
                <a:gd name="connsiteX3993" fmla="*/ 326778 w 1581150"/>
                <a:gd name="connsiteY3993" fmla="*/ 932992 h 3181350"/>
                <a:gd name="connsiteX3994" fmla="*/ 332207 w 1581150"/>
                <a:gd name="connsiteY3994" fmla="*/ 934230 h 3181350"/>
                <a:gd name="connsiteX3995" fmla="*/ 332207 w 1581150"/>
                <a:gd name="connsiteY3995" fmla="*/ 940802 h 3181350"/>
                <a:gd name="connsiteX3996" fmla="*/ 328016 w 1581150"/>
                <a:gd name="connsiteY3996" fmla="*/ 946803 h 3181350"/>
                <a:gd name="connsiteX3997" fmla="*/ 355734 w 1581150"/>
                <a:gd name="connsiteY3997" fmla="*/ 904131 h 3181350"/>
                <a:gd name="connsiteX3998" fmla="*/ 357543 w 1581150"/>
                <a:gd name="connsiteY3998" fmla="*/ 902988 h 3181350"/>
                <a:gd name="connsiteX3999" fmla="*/ 357543 w 1581150"/>
                <a:gd name="connsiteY3999" fmla="*/ 905941 h 3181350"/>
                <a:gd name="connsiteX4000" fmla="*/ 355353 w 1581150"/>
                <a:gd name="connsiteY4000" fmla="*/ 906893 h 3181350"/>
                <a:gd name="connsiteX4001" fmla="*/ 352400 w 1581150"/>
                <a:gd name="connsiteY4001" fmla="*/ 904703 h 3181350"/>
                <a:gd name="connsiteX4002" fmla="*/ 349923 w 1581150"/>
                <a:gd name="connsiteY4002" fmla="*/ 913942 h 3181350"/>
                <a:gd name="connsiteX4003" fmla="*/ 354019 w 1581150"/>
                <a:gd name="connsiteY4003" fmla="*/ 898797 h 3181350"/>
                <a:gd name="connsiteX4004" fmla="*/ 355734 w 1581150"/>
                <a:gd name="connsiteY4004" fmla="*/ 904131 h 3181350"/>
                <a:gd name="connsiteX4005" fmla="*/ 271914 w 1581150"/>
                <a:gd name="connsiteY4005" fmla="*/ 551420 h 3181350"/>
                <a:gd name="connsiteX4006" fmla="*/ 273152 w 1581150"/>
                <a:gd name="connsiteY4006" fmla="*/ 553516 h 3181350"/>
                <a:gd name="connsiteX4007" fmla="*/ 268294 w 1581150"/>
                <a:gd name="connsiteY4007" fmla="*/ 555611 h 3181350"/>
                <a:gd name="connsiteX4008" fmla="*/ 271914 w 1581150"/>
                <a:gd name="connsiteY4008" fmla="*/ 551420 h 3181350"/>
                <a:gd name="connsiteX4009" fmla="*/ 351162 w 1581150"/>
                <a:gd name="connsiteY4009" fmla="*/ 571994 h 3181350"/>
                <a:gd name="connsiteX4010" fmla="*/ 351638 w 1581150"/>
                <a:gd name="connsiteY4010" fmla="*/ 571518 h 3181350"/>
                <a:gd name="connsiteX4011" fmla="*/ 351447 w 1581150"/>
                <a:gd name="connsiteY4011" fmla="*/ 571994 h 3181350"/>
                <a:gd name="connsiteX4012" fmla="*/ 351162 w 1581150"/>
                <a:gd name="connsiteY4012" fmla="*/ 571994 h 3181350"/>
                <a:gd name="connsiteX4013" fmla="*/ 373545 w 1581150"/>
                <a:gd name="connsiteY4013" fmla="*/ 566756 h 3181350"/>
                <a:gd name="connsiteX4014" fmla="*/ 383356 w 1581150"/>
                <a:gd name="connsiteY4014" fmla="*/ 572280 h 3181350"/>
                <a:gd name="connsiteX4015" fmla="*/ 378879 w 1581150"/>
                <a:gd name="connsiteY4015" fmla="*/ 571613 h 3181350"/>
                <a:gd name="connsiteX4016" fmla="*/ 378975 w 1581150"/>
                <a:gd name="connsiteY4016" fmla="*/ 570851 h 3181350"/>
                <a:gd name="connsiteX4017" fmla="*/ 373545 w 1581150"/>
                <a:gd name="connsiteY4017" fmla="*/ 566756 h 3181350"/>
                <a:gd name="connsiteX4018" fmla="*/ 387261 w 1581150"/>
                <a:gd name="connsiteY4018" fmla="*/ 569613 h 3181350"/>
                <a:gd name="connsiteX4019" fmla="*/ 392119 w 1581150"/>
                <a:gd name="connsiteY4019" fmla="*/ 560945 h 3181350"/>
                <a:gd name="connsiteX4020" fmla="*/ 387261 w 1581150"/>
                <a:gd name="connsiteY4020" fmla="*/ 569613 h 3181350"/>
                <a:gd name="connsiteX4021" fmla="*/ 391452 w 1581150"/>
                <a:gd name="connsiteY4021" fmla="*/ 594759 h 3181350"/>
                <a:gd name="connsiteX4022" fmla="*/ 397834 w 1581150"/>
                <a:gd name="connsiteY4022" fmla="*/ 597045 h 3181350"/>
                <a:gd name="connsiteX4023" fmla="*/ 396310 w 1581150"/>
                <a:gd name="connsiteY4023" fmla="*/ 599141 h 3181350"/>
                <a:gd name="connsiteX4024" fmla="*/ 383451 w 1581150"/>
                <a:gd name="connsiteY4024" fmla="*/ 601808 h 3181350"/>
                <a:gd name="connsiteX4025" fmla="*/ 382880 w 1581150"/>
                <a:gd name="connsiteY4025" fmla="*/ 601331 h 3181350"/>
                <a:gd name="connsiteX4026" fmla="*/ 382689 w 1581150"/>
                <a:gd name="connsiteY4026" fmla="*/ 601712 h 3181350"/>
                <a:gd name="connsiteX4027" fmla="*/ 378689 w 1581150"/>
                <a:gd name="connsiteY4027" fmla="*/ 600760 h 3181350"/>
                <a:gd name="connsiteX4028" fmla="*/ 378498 w 1581150"/>
                <a:gd name="connsiteY4028" fmla="*/ 595331 h 3181350"/>
                <a:gd name="connsiteX4029" fmla="*/ 382023 w 1581150"/>
                <a:gd name="connsiteY4029" fmla="*/ 595045 h 3181350"/>
                <a:gd name="connsiteX4030" fmla="*/ 378879 w 1581150"/>
                <a:gd name="connsiteY4030" fmla="*/ 591521 h 3181350"/>
                <a:gd name="connsiteX4031" fmla="*/ 379356 w 1581150"/>
                <a:gd name="connsiteY4031" fmla="*/ 591330 h 3181350"/>
                <a:gd name="connsiteX4032" fmla="*/ 391452 w 1581150"/>
                <a:gd name="connsiteY4032" fmla="*/ 594759 h 3181350"/>
                <a:gd name="connsiteX4033" fmla="*/ 409550 w 1581150"/>
                <a:gd name="connsiteY4033" fmla="*/ 578376 h 3181350"/>
                <a:gd name="connsiteX4034" fmla="*/ 407454 w 1581150"/>
                <a:gd name="connsiteY4034" fmla="*/ 584091 h 3181350"/>
                <a:gd name="connsiteX4035" fmla="*/ 411455 w 1581150"/>
                <a:gd name="connsiteY4035" fmla="*/ 582758 h 3181350"/>
                <a:gd name="connsiteX4036" fmla="*/ 410312 w 1581150"/>
                <a:gd name="connsiteY4036" fmla="*/ 584853 h 3181350"/>
                <a:gd name="connsiteX4037" fmla="*/ 403263 w 1581150"/>
                <a:gd name="connsiteY4037" fmla="*/ 583996 h 3181350"/>
                <a:gd name="connsiteX4038" fmla="*/ 406978 w 1581150"/>
                <a:gd name="connsiteY4038" fmla="*/ 582948 h 3181350"/>
                <a:gd name="connsiteX4039" fmla="*/ 409550 w 1581150"/>
                <a:gd name="connsiteY4039" fmla="*/ 578376 h 3181350"/>
                <a:gd name="connsiteX4040" fmla="*/ 421075 w 1581150"/>
                <a:gd name="connsiteY4040" fmla="*/ 573995 h 3181350"/>
                <a:gd name="connsiteX4041" fmla="*/ 425076 w 1581150"/>
                <a:gd name="connsiteY4041" fmla="*/ 572375 h 3181350"/>
                <a:gd name="connsiteX4042" fmla="*/ 420885 w 1581150"/>
                <a:gd name="connsiteY4042" fmla="*/ 586187 h 3181350"/>
                <a:gd name="connsiteX4043" fmla="*/ 413741 w 1581150"/>
                <a:gd name="connsiteY4043" fmla="*/ 585329 h 3181350"/>
                <a:gd name="connsiteX4044" fmla="*/ 414122 w 1581150"/>
                <a:gd name="connsiteY4044" fmla="*/ 582186 h 3181350"/>
                <a:gd name="connsiteX4045" fmla="*/ 416789 w 1581150"/>
                <a:gd name="connsiteY4045" fmla="*/ 580091 h 3181350"/>
                <a:gd name="connsiteX4046" fmla="*/ 415836 w 1581150"/>
                <a:gd name="connsiteY4046" fmla="*/ 580186 h 3181350"/>
                <a:gd name="connsiteX4047" fmla="*/ 415074 w 1581150"/>
                <a:gd name="connsiteY4047" fmla="*/ 576281 h 3181350"/>
                <a:gd name="connsiteX4048" fmla="*/ 413169 w 1581150"/>
                <a:gd name="connsiteY4048" fmla="*/ 577900 h 3181350"/>
                <a:gd name="connsiteX4049" fmla="*/ 413741 w 1581150"/>
                <a:gd name="connsiteY4049" fmla="*/ 571899 h 3181350"/>
                <a:gd name="connsiteX4050" fmla="*/ 411741 w 1581150"/>
                <a:gd name="connsiteY4050" fmla="*/ 571709 h 3181350"/>
                <a:gd name="connsiteX4051" fmla="*/ 410598 w 1581150"/>
                <a:gd name="connsiteY4051" fmla="*/ 569518 h 3181350"/>
                <a:gd name="connsiteX4052" fmla="*/ 423837 w 1581150"/>
                <a:gd name="connsiteY4052" fmla="*/ 565041 h 3181350"/>
                <a:gd name="connsiteX4053" fmla="*/ 424790 w 1581150"/>
                <a:gd name="connsiteY4053" fmla="*/ 568184 h 3181350"/>
                <a:gd name="connsiteX4054" fmla="*/ 413836 w 1581150"/>
                <a:gd name="connsiteY4054" fmla="*/ 570375 h 3181350"/>
                <a:gd name="connsiteX4055" fmla="*/ 421075 w 1581150"/>
                <a:gd name="connsiteY4055" fmla="*/ 573995 h 3181350"/>
                <a:gd name="connsiteX4056" fmla="*/ 428695 w 1581150"/>
                <a:gd name="connsiteY4056" fmla="*/ 596283 h 3181350"/>
                <a:gd name="connsiteX4057" fmla="*/ 428695 w 1581150"/>
                <a:gd name="connsiteY4057" fmla="*/ 596569 h 3181350"/>
                <a:gd name="connsiteX4058" fmla="*/ 428600 w 1581150"/>
                <a:gd name="connsiteY4058" fmla="*/ 596378 h 3181350"/>
                <a:gd name="connsiteX4059" fmla="*/ 428695 w 1581150"/>
                <a:gd name="connsiteY4059" fmla="*/ 596283 h 3181350"/>
                <a:gd name="connsiteX4060" fmla="*/ 435744 w 1581150"/>
                <a:gd name="connsiteY4060" fmla="*/ 603046 h 3181350"/>
                <a:gd name="connsiteX4061" fmla="*/ 437649 w 1581150"/>
                <a:gd name="connsiteY4061" fmla="*/ 598950 h 3181350"/>
                <a:gd name="connsiteX4062" fmla="*/ 435744 w 1581150"/>
                <a:gd name="connsiteY4062" fmla="*/ 603046 h 3181350"/>
                <a:gd name="connsiteX4063" fmla="*/ 449650 w 1581150"/>
                <a:gd name="connsiteY4063" fmla="*/ 612761 h 3181350"/>
                <a:gd name="connsiteX4064" fmla="*/ 447459 w 1581150"/>
                <a:gd name="connsiteY4064" fmla="*/ 615524 h 3181350"/>
                <a:gd name="connsiteX4065" fmla="*/ 452317 w 1581150"/>
                <a:gd name="connsiteY4065" fmla="*/ 619238 h 3181350"/>
                <a:gd name="connsiteX4066" fmla="*/ 453555 w 1581150"/>
                <a:gd name="connsiteY4066" fmla="*/ 619048 h 3181350"/>
                <a:gd name="connsiteX4067" fmla="*/ 445078 w 1581150"/>
                <a:gd name="connsiteY4067" fmla="*/ 624668 h 3181350"/>
                <a:gd name="connsiteX4068" fmla="*/ 444602 w 1581150"/>
                <a:gd name="connsiteY4068" fmla="*/ 619810 h 3181350"/>
                <a:gd name="connsiteX4069" fmla="*/ 445364 w 1581150"/>
                <a:gd name="connsiteY4069" fmla="*/ 618381 h 3181350"/>
                <a:gd name="connsiteX4070" fmla="*/ 444888 w 1581150"/>
                <a:gd name="connsiteY4070" fmla="*/ 618381 h 3181350"/>
                <a:gd name="connsiteX4071" fmla="*/ 446126 w 1581150"/>
                <a:gd name="connsiteY4071" fmla="*/ 612095 h 3181350"/>
                <a:gd name="connsiteX4072" fmla="*/ 441554 w 1581150"/>
                <a:gd name="connsiteY4072" fmla="*/ 611047 h 3181350"/>
                <a:gd name="connsiteX4073" fmla="*/ 447745 w 1581150"/>
                <a:gd name="connsiteY4073" fmla="*/ 601712 h 3181350"/>
                <a:gd name="connsiteX4074" fmla="*/ 451269 w 1581150"/>
                <a:gd name="connsiteY4074" fmla="*/ 602189 h 3181350"/>
                <a:gd name="connsiteX4075" fmla="*/ 449650 w 1581150"/>
                <a:gd name="connsiteY4075" fmla="*/ 612761 h 3181350"/>
                <a:gd name="connsiteX4076" fmla="*/ 502038 w 1581150"/>
                <a:gd name="connsiteY4076" fmla="*/ 737729 h 3181350"/>
                <a:gd name="connsiteX4077" fmla="*/ 502704 w 1581150"/>
                <a:gd name="connsiteY4077" fmla="*/ 745540 h 3181350"/>
                <a:gd name="connsiteX4078" fmla="*/ 515944 w 1581150"/>
                <a:gd name="connsiteY4078" fmla="*/ 741063 h 3181350"/>
                <a:gd name="connsiteX4079" fmla="*/ 517373 w 1581150"/>
                <a:gd name="connsiteY4079" fmla="*/ 756589 h 3181350"/>
                <a:gd name="connsiteX4080" fmla="*/ 503466 w 1581150"/>
                <a:gd name="connsiteY4080" fmla="*/ 765638 h 3181350"/>
                <a:gd name="connsiteX4081" fmla="*/ 496608 w 1581150"/>
                <a:gd name="connsiteY4081" fmla="*/ 763256 h 3181350"/>
                <a:gd name="connsiteX4082" fmla="*/ 496418 w 1581150"/>
                <a:gd name="connsiteY4082" fmla="*/ 763542 h 3181350"/>
                <a:gd name="connsiteX4083" fmla="*/ 489655 w 1581150"/>
                <a:gd name="connsiteY4083" fmla="*/ 744683 h 3181350"/>
                <a:gd name="connsiteX4084" fmla="*/ 490798 w 1581150"/>
                <a:gd name="connsiteY4084" fmla="*/ 738110 h 3181350"/>
                <a:gd name="connsiteX4085" fmla="*/ 492798 w 1581150"/>
                <a:gd name="connsiteY4085" fmla="*/ 739730 h 3181350"/>
                <a:gd name="connsiteX4086" fmla="*/ 502038 w 1581150"/>
                <a:gd name="connsiteY4086" fmla="*/ 737729 h 3181350"/>
                <a:gd name="connsiteX4087" fmla="*/ 494227 w 1581150"/>
                <a:gd name="connsiteY4087" fmla="*/ 729062 h 3181350"/>
                <a:gd name="connsiteX4088" fmla="*/ 496894 w 1581150"/>
                <a:gd name="connsiteY4088" fmla="*/ 723252 h 3181350"/>
                <a:gd name="connsiteX4089" fmla="*/ 505276 w 1581150"/>
                <a:gd name="connsiteY4089" fmla="*/ 727347 h 3181350"/>
                <a:gd name="connsiteX4090" fmla="*/ 506419 w 1581150"/>
                <a:gd name="connsiteY4090" fmla="*/ 732110 h 3181350"/>
                <a:gd name="connsiteX4091" fmla="*/ 494227 w 1581150"/>
                <a:gd name="connsiteY4091" fmla="*/ 729062 h 3181350"/>
                <a:gd name="connsiteX4092" fmla="*/ 536994 w 1581150"/>
                <a:gd name="connsiteY4092" fmla="*/ 682008 h 3181350"/>
                <a:gd name="connsiteX4093" fmla="*/ 537471 w 1581150"/>
                <a:gd name="connsiteY4093" fmla="*/ 691343 h 3181350"/>
                <a:gd name="connsiteX4094" fmla="*/ 525945 w 1581150"/>
                <a:gd name="connsiteY4094" fmla="*/ 696105 h 3181350"/>
                <a:gd name="connsiteX4095" fmla="*/ 512420 w 1581150"/>
                <a:gd name="connsiteY4095" fmla="*/ 689819 h 3181350"/>
                <a:gd name="connsiteX4096" fmla="*/ 511563 w 1581150"/>
                <a:gd name="connsiteY4096" fmla="*/ 683532 h 3181350"/>
                <a:gd name="connsiteX4097" fmla="*/ 536994 w 1581150"/>
                <a:gd name="connsiteY4097" fmla="*/ 682008 h 3181350"/>
                <a:gd name="connsiteX4098" fmla="*/ 525374 w 1581150"/>
                <a:gd name="connsiteY4098" fmla="*/ 649814 h 3181350"/>
                <a:gd name="connsiteX4099" fmla="*/ 538614 w 1581150"/>
                <a:gd name="connsiteY4099" fmla="*/ 645337 h 3181350"/>
                <a:gd name="connsiteX4100" fmla="*/ 525374 w 1581150"/>
                <a:gd name="connsiteY4100" fmla="*/ 649814 h 3181350"/>
                <a:gd name="connsiteX4101" fmla="*/ 186284 w 1581150"/>
                <a:gd name="connsiteY4101" fmla="*/ 2127046 h 3181350"/>
                <a:gd name="connsiteX4102" fmla="*/ 191046 w 1581150"/>
                <a:gd name="connsiteY4102" fmla="*/ 2138476 h 3181350"/>
                <a:gd name="connsiteX4103" fmla="*/ 186284 w 1581150"/>
                <a:gd name="connsiteY4103" fmla="*/ 2127046 h 3181350"/>
                <a:gd name="connsiteX4104" fmla="*/ 241148 w 1581150"/>
                <a:gd name="connsiteY4104" fmla="*/ 2123522 h 3181350"/>
                <a:gd name="connsiteX4105" fmla="*/ 241815 w 1581150"/>
                <a:gd name="connsiteY4105" fmla="*/ 2123617 h 3181350"/>
                <a:gd name="connsiteX4106" fmla="*/ 241338 w 1581150"/>
                <a:gd name="connsiteY4106" fmla="*/ 2124189 h 3181350"/>
                <a:gd name="connsiteX4107" fmla="*/ 241148 w 1581150"/>
                <a:gd name="connsiteY4107" fmla="*/ 2123522 h 3181350"/>
                <a:gd name="connsiteX4108" fmla="*/ 254197 w 1581150"/>
                <a:gd name="connsiteY4108" fmla="*/ 2081993 h 3181350"/>
                <a:gd name="connsiteX4109" fmla="*/ 254864 w 1581150"/>
                <a:gd name="connsiteY4109" fmla="*/ 2081326 h 3181350"/>
                <a:gd name="connsiteX4110" fmla="*/ 257721 w 1581150"/>
                <a:gd name="connsiteY4110" fmla="*/ 2083422 h 3181350"/>
                <a:gd name="connsiteX4111" fmla="*/ 256769 w 1581150"/>
                <a:gd name="connsiteY4111" fmla="*/ 2079897 h 3181350"/>
                <a:gd name="connsiteX4112" fmla="*/ 270485 w 1581150"/>
                <a:gd name="connsiteY4112" fmla="*/ 2080850 h 3181350"/>
                <a:gd name="connsiteX4113" fmla="*/ 267246 w 1581150"/>
                <a:gd name="connsiteY4113" fmla="*/ 2082564 h 3181350"/>
                <a:gd name="connsiteX4114" fmla="*/ 266961 w 1581150"/>
                <a:gd name="connsiteY4114" fmla="*/ 2082374 h 3181350"/>
                <a:gd name="connsiteX4115" fmla="*/ 266580 w 1581150"/>
                <a:gd name="connsiteY4115" fmla="*/ 2082850 h 3181350"/>
                <a:gd name="connsiteX4116" fmla="*/ 262008 w 1581150"/>
                <a:gd name="connsiteY4116" fmla="*/ 2087994 h 3181350"/>
                <a:gd name="connsiteX4117" fmla="*/ 261246 w 1581150"/>
                <a:gd name="connsiteY4117" fmla="*/ 2089422 h 3181350"/>
                <a:gd name="connsiteX4118" fmla="*/ 253435 w 1581150"/>
                <a:gd name="connsiteY4118" fmla="*/ 2089232 h 3181350"/>
                <a:gd name="connsiteX4119" fmla="*/ 253340 w 1581150"/>
                <a:gd name="connsiteY4119" fmla="*/ 2089136 h 3181350"/>
                <a:gd name="connsiteX4120" fmla="*/ 254197 w 1581150"/>
                <a:gd name="connsiteY4120" fmla="*/ 2081993 h 3181350"/>
                <a:gd name="connsiteX4121" fmla="*/ 266865 w 1581150"/>
                <a:gd name="connsiteY4121" fmla="*/ 2066181 h 3181350"/>
                <a:gd name="connsiteX4122" fmla="*/ 269247 w 1581150"/>
                <a:gd name="connsiteY4122" fmla="*/ 2064562 h 3181350"/>
                <a:gd name="connsiteX4123" fmla="*/ 269056 w 1581150"/>
                <a:gd name="connsiteY4123" fmla="*/ 2066943 h 3181350"/>
                <a:gd name="connsiteX4124" fmla="*/ 266865 w 1581150"/>
                <a:gd name="connsiteY4124" fmla="*/ 2066181 h 3181350"/>
                <a:gd name="connsiteX4125" fmla="*/ 303537 w 1581150"/>
                <a:gd name="connsiteY4125" fmla="*/ 2014270 h 3181350"/>
                <a:gd name="connsiteX4126" fmla="*/ 303441 w 1581150"/>
                <a:gd name="connsiteY4126" fmla="*/ 2014461 h 3181350"/>
                <a:gd name="connsiteX4127" fmla="*/ 297917 w 1581150"/>
                <a:gd name="connsiteY4127" fmla="*/ 2013889 h 3181350"/>
                <a:gd name="connsiteX4128" fmla="*/ 297726 w 1581150"/>
                <a:gd name="connsiteY4128" fmla="*/ 2019128 h 3181350"/>
                <a:gd name="connsiteX4129" fmla="*/ 292392 w 1581150"/>
                <a:gd name="connsiteY4129" fmla="*/ 2016080 h 3181350"/>
                <a:gd name="connsiteX4130" fmla="*/ 303537 w 1581150"/>
                <a:gd name="connsiteY4130" fmla="*/ 2014270 h 3181350"/>
                <a:gd name="connsiteX4131" fmla="*/ 291535 w 1581150"/>
                <a:gd name="connsiteY4131" fmla="*/ 1975598 h 3181350"/>
                <a:gd name="connsiteX4132" fmla="*/ 292107 w 1581150"/>
                <a:gd name="connsiteY4132" fmla="*/ 1975313 h 3181350"/>
                <a:gd name="connsiteX4133" fmla="*/ 292107 w 1581150"/>
                <a:gd name="connsiteY4133" fmla="*/ 1976361 h 3181350"/>
                <a:gd name="connsiteX4134" fmla="*/ 291535 w 1581150"/>
                <a:gd name="connsiteY4134" fmla="*/ 1975598 h 3181350"/>
                <a:gd name="connsiteX4135" fmla="*/ 262293 w 1581150"/>
                <a:gd name="connsiteY4135" fmla="*/ 1915782 h 3181350"/>
                <a:gd name="connsiteX4136" fmla="*/ 262484 w 1581150"/>
                <a:gd name="connsiteY4136" fmla="*/ 1901113 h 3181350"/>
                <a:gd name="connsiteX4137" fmla="*/ 262960 w 1581150"/>
                <a:gd name="connsiteY4137" fmla="*/ 1900351 h 3181350"/>
                <a:gd name="connsiteX4138" fmla="*/ 265437 w 1581150"/>
                <a:gd name="connsiteY4138" fmla="*/ 1901399 h 3181350"/>
                <a:gd name="connsiteX4139" fmla="*/ 272199 w 1581150"/>
                <a:gd name="connsiteY4139" fmla="*/ 1905780 h 3181350"/>
                <a:gd name="connsiteX4140" fmla="*/ 267532 w 1581150"/>
                <a:gd name="connsiteY4140" fmla="*/ 1914829 h 3181350"/>
                <a:gd name="connsiteX4141" fmla="*/ 263817 w 1581150"/>
                <a:gd name="connsiteY4141" fmla="*/ 1926259 h 3181350"/>
                <a:gd name="connsiteX4142" fmla="*/ 263913 w 1581150"/>
                <a:gd name="connsiteY4142" fmla="*/ 1926259 h 3181350"/>
                <a:gd name="connsiteX4143" fmla="*/ 263817 w 1581150"/>
                <a:gd name="connsiteY4143" fmla="*/ 1926354 h 3181350"/>
                <a:gd name="connsiteX4144" fmla="*/ 263532 w 1581150"/>
                <a:gd name="connsiteY4144" fmla="*/ 1915496 h 3181350"/>
                <a:gd name="connsiteX4145" fmla="*/ 262293 w 1581150"/>
                <a:gd name="connsiteY4145" fmla="*/ 1915782 h 3181350"/>
                <a:gd name="connsiteX4146" fmla="*/ 266770 w 1581150"/>
                <a:gd name="connsiteY4146" fmla="*/ 1813007 h 3181350"/>
                <a:gd name="connsiteX4147" fmla="*/ 270199 w 1581150"/>
                <a:gd name="connsiteY4147" fmla="*/ 1815483 h 3181350"/>
                <a:gd name="connsiteX4148" fmla="*/ 266199 w 1581150"/>
                <a:gd name="connsiteY4148" fmla="*/ 1817960 h 3181350"/>
                <a:gd name="connsiteX4149" fmla="*/ 266770 w 1581150"/>
                <a:gd name="connsiteY4149" fmla="*/ 1813007 h 3181350"/>
                <a:gd name="connsiteX4150" fmla="*/ 290297 w 1581150"/>
                <a:gd name="connsiteY4150" fmla="*/ 1746713 h 3181350"/>
                <a:gd name="connsiteX4151" fmla="*/ 287249 w 1581150"/>
                <a:gd name="connsiteY4151" fmla="*/ 1745474 h 3181350"/>
                <a:gd name="connsiteX4152" fmla="*/ 291726 w 1581150"/>
                <a:gd name="connsiteY4152" fmla="*/ 1743760 h 3181350"/>
                <a:gd name="connsiteX4153" fmla="*/ 290297 w 1581150"/>
                <a:gd name="connsiteY4153" fmla="*/ 1746713 h 3181350"/>
                <a:gd name="connsiteX4154" fmla="*/ 286868 w 1581150"/>
                <a:gd name="connsiteY4154" fmla="*/ 1745856 h 3181350"/>
                <a:gd name="connsiteX4155" fmla="*/ 289154 w 1581150"/>
                <a:gd name="connsiteY4155" fmla="*/ 1749285 h 3181350"/>
                <a:gd name="connsiteX4156" fmla="*/ 289059 w 1581150"/>
                <a:gd name="connsiteY4156" fmla="*/ 1749570 h 3181350"/>
                <a:gd name="connsiteX4157" fmla="*/ 289344 w 1581150"/>
                <a:gd name="connsiteY4157" fmla="*/ 1749570 h 3181350"/>
                <a:gd name="connsiteX4158" fmla="*/ 303727 w 1581150"/>
                <a:gd name="connsiteY4158" fmla="*/ 1752237 h 3181350"/>
                <a:gd name="connsiteX4159" fmla="*/ 303060 w 1581150"/>
                <a:gd name="connsiteY4159" fmla="*/ 1752904 h 3181350"/>
                <a:gd name="connsiteX4160" fmla="*/ 305918 w 1581150"/>
                <a:gd name="connsiteY4160" fmla="*/ 1752618 h 3181350"/>
                <a:gd name="connsiteX4161" fmla="*/ 308109 w 1581150"/>
                <a:gd name="connsiteY4161" fmla="*/ 1753094 h 3181350"/>
                <a:gd name="connsiteX4162" fmla="*/ 309633 w 1581150"/>
                <a:gd name="connsiteY4162" fmla="*/ 1751094 h 3181350"/>
                <a:gd name="connsiteX4163" fmla="*/ 309347 w 1581150"/>
                <a:gd name="connsiteY4163" fmla="*/ 1759857 h 3181350"/>
                <a:gd name="connsiteX4164" fmla="*/ 303441 w 1581150"/>
                <a:gd name="connsiteY4164" fmla="*/ 1761572 h 3181350"/>
                <a:gd name="connsiteX4165" fmla="*/ 301727 w 1581150"/>
                <a:gd name="connsiteY4165" fmla="*/ 1761095 h 3181350"/>
                <a:gd name="connsiteX4166" fmla="*/ 298679 w 1581150"/>
                <a:gd name="connsiteY4166" fmla="*/ 1758524 h 3181350"/>
                <a:gd name="connsiteX4167" fmla="*/ 296393 w 1581150"/>
                <a:gd name="connsiteY4167" fmla="*/ 1760715 h 3181350"/>
                <a:gd name="connsiteX4168" fmla="*/ 294107 w 1581150"/>
                <a:gd name="connsiteY4168" fmla="*/ 1761095 h 3181350"/>
                <a:gd name="connsiteX4169" fmla="*/ 293535 w 1581150"/>
                <a:gd name="connsiteY4169" fmla="*/ 1756333 h 3181350"/>
                <a:gd name="connsiteX4170" fmla="*/ 290678 w 1581150"/>
                <a:gd name="connsiteY4170" fmla="*/ 1757000 h 3181350"/>
                <a:gd name="connsiteX4171" fmla="*/ 282963 w 1581150"/>
                <a:gd name="connsiteY4171" fmla="*/ 1748713 h 3181350"/>
                <a:gd name="connsiteX4172" fmla="*/ 286868 w 1581150"/>
                <a:gd name="connsiteY4172" fmla="*/ 1745856 h 3181350"/>
                <a:gd name="connsiteX4173" fmla="*/ 300108 w 1581150"/>
                <a:gd name="connsiteY4173" fmla="*/ 1735473 h 3181350"/>
                <a:gd name="connsiteX4174" fmla="*/ 294774 w 1581150"/>
                <a:gd name="connsiteY4174" fmla="*/ 1737569 h 3181350"/>
                <a:gd name="connsiteX4175" fmla="*/ 292678 w 1581150"/>
                <a:gd name="connsiteY4175" fmla="*/ 1736045 h 3181350"/>
                <a:gd name="connsiteX4176" fmla="*/ 294107 w 1581150"/>
                <a:gd name="connsiteY4176" fmla="*/ 1732711 h 3181350"/>
                <a:gd name="connsiteX4177" fmla="*/ 294107 w 1581150"/>
                <a:gd name="connsiteY4177" fmla="*/ 1732520 h 3181350"/>
                <a:gd name="connsiteX4178" fmla="*/ 293059 w 1581150"/>
                <a:gd name="connsiteY4178" fmla="*/ 1730520 h 3181350"/>
                <a:gd name="connsiteX4179" fmla="*/ 297726 w 1581150"/>
                <a:gd name="connsiteY4179" fmla="*/ 1725948 h 3181350"/>
                <a:gd name="connsiteX4180" fmla="*/ 302203 w 1581150"/>
                <a:gd name="connsiteY4180" fmla="*/ 1732711 h 3181350"/>
                <a:gd name="connsiteX4181" fmla="*/ 309347 w 1581150"/>
                <a:gd name="connsiteY4181" fmla="*/ 1731092 h 3181350"/>
                <a:gd name="connsiteX4182" fmla="*/ 312776 w 1581150"/>
                <a:gd name="connsiteY4182" fmla="*/ 1737569 h 3181350"/>
                <a:gd name="connsiteX4183" fmla="*/ 316681 w 1581150"/>
                <a:gd name="connsiteY4183" fmla="*/ 1728330 h 3181350"/>
                <a:gd name="connsiteX4184" fmla="*/ 317253 w 1581150"/>
                <a:gd name="connsiteY4184" fmla="*/ 1728425 h 3181350"/>
                <a:gd name="connsiteX4185" fmla="*/ 317538 w 1581150"/>
                <a:gd name="connsiteY4185" fmla="*/ 1739188 h 3181350"/>
                <a:gd name="connsiteX4186" fmla="*/ 304584 w 1581150"/>
                <a:gd name="connsiteY4186" fmla="*/ 1740045 h 3181350"/>
                <a:gd name="connsiteX4187" fmla="*/ 298584 w 1581150"/>
                <a:gd name="connsiteY4187" fmla="*/ 1739188 h 3181350"/>
                <a:gd name="connsiteX4188" fmla="*/ 300108 w 1581150"/>
                <a:gd name="connsiteY4188" fmla="*/ 1735473 h 3181350"/>
                <a:gd name="connsiteX4189" fmla="*/ 281153 w 1581150"/>
                <a:gd name="connsiteY4189" fmla="*/ 1642128 h 3181350"/>
                <a:gd name="connsiteX4190" fmla="*/ 282772 w 1581150"/>
                <a:gd name="connsiteY4190" fmla="*/ 1642700 h 3181350"/>
                <a:gd name="connsiteX4191" fmla="*/ 281343 w 1581150"/>
                <a:gd name="connsiteY4191" fmla="*/ 1642986 h 3181350"/>
                <a:gd name="connsiteX4192" fmla="*/ 281153 w 1581150"/>
                <a:gd name="connsiteY4192" fmla="*/ 1642128 h 3181350"/>
                <a:gd name="connsiteX4193" fmla="*/ 288963 w 1581150"/>
                <a:gd name="connsiteY4193" fmla="*/ 1649558 h 3181350"/>
                <a:gd name="connsiteX4194" fmla="*/ 296488 w 1581150"/>
                <a:gd name="connsiteY4194" fmla="*/ 1647367 h 3181350"/>
                <a:gd name="connsiteX4195" fmla="*/ 291345 w 1581150"/>
                <a:gd name="connsiteY4195" fmla="*/ 1632889 h 3181350"/>
                <a:gd name="connsiteX4196" fmla="*/ 296679 w 1581150"/>
                <a:gd name="connsiteY4196" fmla="*/ 1633556 h 3181350"/>
                <a:gd name="connsiteX4197" fmla="*/ 294012 w 1581150"/>
                <a:gd name="connsiteY4197" fmla="*/ 1639366 h 3181350"/>
                <a:gd name="connsiteX4198" fmla="*/ 298203 w 1581150"/>
                <a:gd name="connsiteY4198" fmla="*/ 1635270 h 3181350"/>
                <a:gd name="connsiteX4199" fmla="*/ 309252 w 1581150"/>
                <a:gd name="connsiteY4199" fmla="*/ 1645843 h 3181350"/>
                <a:gd name="connsiteX4200" fmla="*/ 303727 w 1581150"/>
                <a:gd name="connsiteY4200" fmla="*/ 1646700 h 3181350"/>
                <a:gd name="connsiteX4201" fmla="*/ 311442 w 1581150"/>
                <a:gd name="connsiteY4201" fmla="*/ 1655368 h 3181350"/>
                <a:gd name="connsiteX4202" fmla="*/ 292869 w 1581150"/>
                <a:gd name="connsiteY4202" fmla="*/ 1659273 h 3181350"/>
                <a:gd name="connsiteX4203" fmla="*/ 290868 w 1581150"/>
                <a:gd name="connsiteY4203" fmla="*/ 1657844 h 3181350"/>
                <a:gd name="connsiteX4204" fmla="*/ 291059 w 1581150"/>
                <a:gd name="connsiteY4204" fmla="*/ 1657082 h 3181350"/>
                <a:gd name="connsiteX4205" fmla="*/ 290392 w 1581150"/>
                <a:gd name="connsiteY4205" fmla="*/ 1657082 h 3181350"/>
                <a:gd name="connsiteX4206" fmla="*/ 288963 w 1581150"/>
                <a:gd name="connsiteY4206" fmla="*/ 1649558 h 3181350"/>
                <a:gd name="connsiteX4207" fmla="*/ 271152 w 1581150"/>
                <a:gd name="connsiteY4207" fmla="*/ 1603552 h 3181350"/>
                <a:gd name="connsiteX4208" fmla="*/ 269151 w 1581150"/>
                <a:gd name="connsiteY4208" fmla="*/ 1603457 h 3181350"/>
                <a:gd name="connsiteX4209" fmla="*/ 270390 w 1581150"/>
                <a:gd name="connsiteY4209" fmla="*/ 1597361 h 3181350"/>
                <a:gd name="connsiteX4210" fmla="*/ 273438 w 1581150"/>
                <a:gd name="connsiteY4210" fmla="*/ 1597456 h 3181350"/>
                <a:gd name="connsiteX4211" fmla="*/ 271533 w 1581150"/>
                <a:gd name="connsiteY4211" fmla="*/ 1598885 h 3181350"/>
                <a:gd name="connsiteX4212" fmla="*/ 271152 w 1581150"/>
                <a:gd name="connsiteY4212" fmla="*/ 1603552 h 3181350"/>
                <a:gd name="connsiteX4213" fmla="*/ 241148 w 1581150"/>
                <a:gd name="connsiteY4213" fmla="*/ 1594884 h 3181350"/>
                <a:gd name="connsiteX4214" fmla="*/ 234290 w 1581150"/>
                <a:gd name="connsiteY4214" fmla="*/ 1590407 h 3181350"/>
                <a:gd name="connsiteX4215" fmla="*/ 231242 w 1581150"/>
                <a:gd name="connsiteY4215" fmla="*/ 1593646 h 3181350"/>
                <a:gd name="connsiteX4216" fmla="*/ 232099 w 1581150"/>
                <a:gd name="connsiteY4216" fmla="*/ 1589550 h 3181350"/>
                <a:gd name="connsiteX4217" fmla="*/ 232575 w 1581150"/>
                <a:gd name="connsiteY4217" fmla="*/ 1587550 h 3181350"/>
                <a:gd name="connsiteX4218" fmla="*/ 238671 w 1581150"/>
                <a:gd name="connsiteY4218" fmla="*/ 1579073 h 3181350"/>
                <a:gd name="connsiteX4219" fmla="*/ 248863 w 1581150"/>
                <a:gd name="connsiteY4219" fmla="*/ 1588026 h 3181350"/>
                <a:gd name="connsiteX4220" fmla="*/ 238576 w 1581150"/>
                <a:gd name="connsiteY4220" fmla="*/ 1593265 h 3181350"/>
                <a:gd name="connsiteX4221" fmla="*/ 241148 w 1581150"/>
                <a:gd name="connsiteY4221" fmla="*/ 1594884 h 3181350"/>
                <a:gd name="connsiteX4222" fmla="*/ 252959 w 1581150"/>
                <a:gd name="connsiteY4222" fmla="*/ 1574501 h 3181350"/>
                <a:gd name="connsiteX4223" fmla="*/ 258198 w 1581150"/>
                <a:gd name="connsiteY4223" fmla="*/ 1574882 h 3181350"/>
                <a:gd name="connsiteX4224" fmla="*/ 242958 w 1581150"/>
                <a:gd name="connsiteY4224" fmla="*/ 1580692 h 3181350"/>
                <a:gd name="connsiteX4225" fmla="*/ 250768 w 1581150"/>
                <a:gd name="connsiteY4225" fmla="*/ 1575358 h 3181350"/>
                <a:gd name="connsiteX4226" fmla="*/ 253054 w 1581150"/>
                <a:gd name="connsiteY4226" fmla="*/ 1575358 h 3181350"/>
                <a:gd name="connsiteX4227" fmla="*/ 252959 w 1581150"/>
                <a:gd name="connsiteY4227" fmla="*/ 1574501 h 3181350"/>
                <a:gd name="connsiteX4228" fmla="*/ 334588 w 1581150"/>
                <a:gd name="connsiteY4228" fmla="*/ 1532115 h 3181350"/>
                <a:gd name="connsiteX4229" fmla="*/ 340589 w 1581150"/>
                <a:gd name="connsiteY4229" fmla="*/ 1528209 h 3181350"/>
                <a:gd name="connsiteX4230" fmla="*/ 341922 w 1581150"/>
                <a:gd name="connsiteY4230" fmla="*/ 1531448 h 3181350"/>
                <a:gd name="connsiteX4231" fmla="*/ 339255 w 1581150"/>
                <a:gd name="connsiteY4231" fmla="*/ 1537258 h 3181350"/>
                <a:gd name="connsiteX4232" fmla="*/ 334588 w 1581150"/>
                <a:gd name="connsiteY4232" fmla="*/ 1532115 h 3181350"/>
                <a:gd name="connsiteX4233" fmla="*/ 341160 w 1581150"/>
                <a:gd name="connsiteY4233" fmla="*/ 1586788 h 3181350"/>
                <a:gd name="connsiteX4234" fmla="*/ 337636 w 1581150"/>
                <a:gd name="connsiteY4234" fmla="*/ 1598694 h 3181350"/>
                <a:gd name="connsiteX4235" fmla="*/ 341160 w 1581150"/>
                <a:gd name="connsiteY4235" fmla="*/ 1586788 h 3181350"/>
                <a:gd name="connsiteX4236" fmla="*/ 350304 w 1581150"/>
                <a:gd name="connsiteY4236" fmla="*/ 1598694 h 3181350"/>
                <a:gd name="connsiteX4237" fmla="*/ 347447 w 1581150"/>
                <a:gd name="connsiteY4237" fmla="*/ 1606028 h 3181350"/>
                <a:gd name="connsiteX4238" fmla="*/ 341732 w 1581150"/>
                <a:gd name="connsiteY4238" fmla="*/ 1608410 h 3181350"/>
                <a:gd name="connsiteX4239" fmla="*/ 332683 w 1581150"/>
                <a:gd name="connsiteY4239" fmla="*/ 1596503 h 3181350"/>
                <a:gd name="connsiteX4240" fmla="*/ 350304 w 1581150"/>
                <a:gd name="connsiteY4240" fmla="*/ 1598694 h 3181350"/>
                <a:gd name="connsiteX4241" fmla="*/ 352114 w 1581150"/>
                <a:gd name="connsiteY4241" fmla="*/ 1485061 h 3181350"/>
                <a:gd name="connsiteX4242" fmla="*/ 355638 w 1581150"/>
                <a:gd name="connsiteY4242" fmla="*/ 1489919 h 3181350"/>
                <a:gd name="connsiteX4243" fmla="*/ 353352 w 1581150"/>
                <a:gd name="connsiteY4243" fmla="*/ 1489728 h 3181350"/>
                <a:gd name="connsiteX4244" fmla="*/ 355734 w 1581150"/>
                <a:gd name="connsiteY4244" fmla="*/ 1494300 h 3181350"/>
                <a:gd name="connsiteX4245" fmla="*/ 350781 w 1581150"/>
                <a:gd name="connsiteY4245" fmla="*/ 1494015 h 3181350"/>
                <a:gd name="connsiteX4246" fmla="*/ 352114 w 1581150"/>
                <a:gd name="connsiteY4246" fmla="*/ 1485061 h 3181350"/>
                <a:gd name="connsiteX4247" fmla="*/ 374974 w 1581150"/>
                <a:gd name="connsiteY4247" fmla="*/ 1400289 h 3181350"/>
                <a:gd name="connsiteX4248" fmla="*/ 363258 w 1581150"/>
                <a:gd name="connsiteY4248" fmla="*/ 1406480 h 3181350"/>
                <a:gd name="connsiteX4249" fmla="*/ 366592 w 1581150"/>
                <a:gd name="connsiteY4249" fmla="*/ 1396098 h 3181350"/>
                <a:gd name="connsiteX4250" fmla="*/ 374974 w 1581150"/>
                <a:gd name="connsiteY4250" fmla="*/ 1400289 h 3181350"/>
                <a:gd name="connsiteX4251" fmla="*/ 363830 w 1581150"/>
                <a:gd name="connsiteY4251" fmla="*/ 1190262 h 3181350"/>
                <a:gd name="connsiteX4252" fmla="*/ 364497 w 1581150"/>
                <a:gd name="connsiteY4252" fmla="*/ 1191024 h 3181350"/>
                <a:gd name="connsiteX4253" fmla="*/ 363449 w 1581150"/>
                <a:gd name="connsiteY4253" fmla="*/ 1191119 h 3181350"/>
                <a:gd name="connsiteX4254" fmla="*/ 363830 w 1581150"/>
                <a:gd name="connsiteY4254" fmla="*/ 1190262 h 3181350"/>
                <a:gd name="connsiteX4255" fmla="*/ 368307 w 1581150"/>
                <a:gd name="connsiteY4255" fmla="*/ 1207121 h 3181350"/>
                <a:gd name="connsiteX4256" fmla="*/ 367640 w 1581150"/>
                <a:gd name="connsiteY4256" fmla="*/ 1205598 h 3181350"/>
                <a:gd name="connsiteX4257" fmla="*/ 369259 w 1581150"/>
                <a:gd name="connsiteY4257" fmla="*/ 1206074 h 3181350"/>
                <a:gd name="connsiteX4258" fmla="*/ 368307 w 1581150"/>
                <a:gd name="connsiteY4258" fmla="*/ 1207121 h 3181350"/>
                <a:gd name="connsiteX4259" fmla="*/ 378308 w 1581150"/>
                <a:gd name="connsiteY4259" fmla="*/ 1218742 h 3181350"/>
                <a:gd name="connsiteX4260" fmla="*/ 378975 w 1581150"/>
                <a:gd name="connsiteY4260" fmla="*/ 1218266 h 3181350"/>
                <a:gd name="connsiteX4261" fmla="*/ 378308 w 1581150"/>
                <a:gd name="connsiteY4261" fmla="*/ 1218742 h 3181350"/>
                <a:gd name="connsiteX4262" fmla="*/ 369164 w 1581150"/>
                <a:gd name="connsiteY4262" fmla="*/ 1199597 h 3181350"/>
                <a:gd name="connsiteX4263" fmla="*/ 370116 w 1581150"/>
                <a:gd name="connsiteY4263" fmla="*/ 1197501 h 3181350"/>
                <a:gd name="connsiteX4264" fmla="*/ 371355 w 1581150"/>
                <a:gd name="connsiteY4264" fmla="*/ 1196263 h 3181350"/>
                <a:gd name="connsiteX4265" fmla="*/ 373926 w 1581150"/>
                <a:gd name="connsiteY4265" fmla="*/ 1202550 h 3181350"/>
                <a:gd name="connsiteX4266" fmla="*/ 373926 w 1581150"/>
                <a:gd name="connsiteY4266" fmla="*/ 1206264 h 3181350"/>
                <a:gd name="connsiteX4267" fmla="*/ 373069 w 1581150"/>
                <a:gd name="connsiteY4267" fmla="*/ 1206074 h 3181350"/>
                <a:gd name="connsiteX4268" fmla="*/ 369164 w 1581150"/>
                <a:gd name="connsiteY4268" fmla="*/ 1199597 h 3181350"/>
                <a:gd name="connsiteX4269" fmla="*/ 390595 w 1581150"/>
                <a:gd name="connsiteY4269" fmla="*/ 1177594 h 3181350"/>
                <a:gd name="connsiteX4270" fmla="*/ 390976 w 1581150"/>
                <a:gd name="connsiteY4270" fmla="*/ 1177404 h 3181350"/>
                <a:gd name="connsiteX4271" fmla="*/ 390595 w 1581150"/>
                <a:gd name="connsiteY4271" fmla="*/ 1177594 h 3181350"/>
                <a:gd name="connsiteX4272" fmla="*/ 390595 w 1581150"/>
                <a:gd name="connsiteY4272" fmla="*/ 1177594 h 3181350"/>
                <a:gd name="connsiteX4273" fmla="*/ 405073 w 1581150"/>
                <a:gd name="connsiteY4273" fmla="*/ 1115205 h 3181350"/>
                <a:gd name="connsiteX4274" fmla="*/ 406216 w 1581150"/>
                <a:gd name="connsiteY4274" fmla="*/ 1114824 h 3181350"/>
                <a:gd name="connsiteX4275" fmla="*/ 405740 w 1581150"/>
                <a:gd name="connsiteY4275" fmla="*/ 1115300 h 3181350"/>
                <a:gd name="connsiteX4276" fmla="*/ 405073 w 1581150"/>
                <a:gd name="connsiteY4276" fmla="*/ 1115205 h 3181350"/>
                <a:gd name="connsiteX4277" fmla="*/ 409074 w 1581150"/>
                <a:gd name="connsiteY4277" fmla="*/ 1113300 h 3181350"/>
                <a:gd name="connsiteX4278" fmla="*/ 409359 w 1581150"/>
                <a:gd name="connsiteY4278" fmla="*/ 1106061 h 3181350"/>
                <a:gd name="connsiteX4279" fmla="*/ 412884 w 1581150"/>
                <a:gd name="connsiteY4279" fmla="*/ 1113110 h 3181350"/>
                <a:gd name="connsiteX4280" fmla="*/ 409074 w 1581150"/>
                <a:gd name="connsiteY4280" fmla="*/ 1113300 h 3181350"/>
                <a:gd name="connsiteX4281" fmla="*/ 375450 w 1581150"/>
                <a:gd name="connsiteY4281" fmla="*/ 1038243 h 3181350"/>
                <a:gd name="connsiteX4282" fmla="*/ 378022 w 1581150"/>
                <a:gd name="connsiteY4282" fmla="*/ 1035767 h 3181350"/>
                <a:gd name="connsiteX4283" fmla="*/ 375450 w 1581150"/>
                <a:gd name="connsiteY4283" fmla="*/ 1038243 h 3181350"/>
                <a:gd name="connsiteX4284" fmla="*/ 363258 w 1581150"/>
                <a:gd name="connsiteY4284" fmla="*/ 1031671 h 3181350"/>
                <a:gd name="connsiteX4285" fmla="*/ 355543 w 1581150"/>
                <a:gd name="connsiteY4285" fmla="*/ 1035195 h 3181350"/>
                <a:gd name="connsiteX4286" fmla="*/ 357258 w 1581150"/>
                <a:gd name="connsiteY4286" fmla="*/ 1019669 h 3181350"/>
                <a:gd name="connsiteX4287" fmla="*/ 360877 w 1581150"/>
                <a:gd name="connsiteY4287" fmla="*/ 1027480 h 3181350"/>
                <a:gd name="connsiteX4288" fmla="*/ 359829 w 1581150"/>
                <a:gd name="connsiteY4288" fmla="*/ 1028242 h 3181350"/>
                <a:gd name="connsiteX4289" fmla="*/ 363258 w 1581150"/>
                <a:gd name="connsiteY4289" fmla="*/ 1031671 h 3181350"/>
                <a:gd name="connsiteX4290" fmla="*/ 349352 w 1581150"/>
                <a:gd name="connsiteY4290" fmla="*/ 1047387 h 3181350"/>
                <a:gd name="connsiteX4291" fmla="*/ 349638 w 1581150"/>
                <a:gd name="connsiteY4291" fmla="*/ 1052721 h 3181350"/>
                <a:gd name="connsiteX4292" fmla="*/ 349352 w 1581150"/>
                <a:gd name="connsiteY4292" fmla="*/ 1047387 h 3181350"/>
                <a:gd name="connsiteX4293" fmla="*/ 338017 w 1581150"/>
                <a:gd name="connsiteY4293" fmla="*/ 964996 h 3181350"/>
                <a:gd name="connsiteX4294" fmla="*/ 340684 w 1581150"/>
                <a:gd name="connsiteY4294" fmla="*/ 964043 h 3181350"/>
                <a:gd name="connsiteX4295" fmla="*/ 340303 w 1581150"/>
                <a:gd name="connsiteY4295" fmla="*/ 966996 h 3181350"/>
                <a:gd name="connsiteX4296" fmla="*/ 338970 w 1581150"/>
                <a:gd name="connsiteY4296" fmla="*/ 967187 h 3181350"/>
                <a:gd name="connsiteX4297" fmla="*/ 338017 w 1581150"/>
                <a:gd name="connsiteY4297" fmla="*/ 964996 h 3181350"/>
                <a:gd name="connsiteX4298" fmla="*/ 346113 w 1581150"/>
                <a:gd name="connsiteY4298" fmla="*/ 969854 h 3181350"/>
                <a:gd name="connsiteX4299" fmla="*/ 348304 w 1581150"/>
                <a:gd name="connsiteY4299" fmla="*/ 968139 h 3181350"/>
                <a:gd name="connsiteX4300" fmla="*/ 346113 w 1581150"/>
                <a:gd name="connsiteY4300" fmla="*/ 969854 h 3181350"/>
                <a:gd name="connsiteX4301" fmla="*/ 339446 w 1581150"/>
                <a:gd name="connsiteY4301" fmla="*/ 975664 h 3181350"/>
                <a:gd name="connsiteX4302" fmla="*/ 352495 w 1581150"/>
                <a:gd name="connsiteY4302" fmla="*/ 978807 h 3181350"/>
                <a:gd name="connsiteX4303" fmla="*/ 350400 w 1581150"/>
                <a:gd name="connsiteY4303" fmla="*/ 986618 h 3181350"/>
                <a:gd name="connsiteX4304" fmla="*/ 341732 w 1581150"/>
                <a:gd name="connsiteY4304" fmla="*/ 989952 h 3181350"/>
                <a:gd name="connsiteX4305" fmla="*/ 339446 w 1581150"/>
                <a:gd name="connsiteY4305" fmla="*/ 975664 h 3181350"/>
                <a:gd name="connsiteX4306" fmla="*/ 513753 w 1581150"/>
                <a:gd name="connsiteY4306" fmla="*/ 794498 h 3181350"/>
                <a:gd name="connsiteX4307" fmla="*/ 506705 w 1581150"/>
                <a:gd name="connsiteY4307" fmla="*/ 797927 h 3181350"/>
                <a:gd name="connsiteX4308" fmla="*/ 500037 w 1581150"/>
                <a:gd name="connsiteY4308" fmla="*/ 774401 h 3181350"/>
                <a:gd name="connsiteX4309" fmla="*/ 507657 w 1581150"/>
                <a:gd name="connsiteY4309" fmla="*/ 773639 h 3181350"/>
                <a:gd name="connsiteX4310" fmla="*/ 504800 w 1581150"/>
                <a:gd name="connsiteY4310" fmla="*/ 780973 h 3181350"/>
                <a:gd name="connsiteX4311" fmla="*/ 513753 w 1581150"/>
                <a:gd name="connsiteY4311" fmla="*/ 794498 h 3181350"/>
                <a:gd name="connsiteX4312" fmla="*/ 513944 w 1581150"/>
                <a:gd name="connsiteY4312" fmla="*/ 849553 h 3181350"/>
                <a:gd name="connsiteX4313" fmla="*/ 513277 w 1581150"/>
                <a:gd name="connsiteY4313" fmla="*/ 848791 h 3181350"/>
                <a:gd name="connsiteX4314" fmla="*/ 512991 w 1581150"/>
                <a:gd name="connsiteY4314" fmla="*/ 839171 h 3181350"/>
                <a:gd name="connsiteX4315" fmla="*/ 514706 w 1581150"/>
                <a:gd name="connsiteY4315" fmla="*/ 837742 h 3181350"/>
                <a:gd name="connsiteX4316" fmla="*/ 518040 w 1581150"/>
                <a:gd name="connsiteY4316" fmla="*/ 839647 h 3181350"/>
                <a:gd name="connsiteX4317" fmla="*/ 513944 w 1581150"/>
                <a:gd name="connsiteY4317" fmla="*/ 849553 h 3181350"/>
                <a:gd name="connsiteX4318" fmla="*/ 183903 w 1581150"/>
                <a:gd name="connsiteY4318" fmla="*/ 2658255 h 3181350"/>
                <a:gd name="connsiteX4319" fmla="*/ 189618 w 1581150"/>
                <a:gd name="connsiteY4319" fmla="*/ 2655493 h 3181350"/>
                <a:gd name="connsiteX4320" fmla="*/ 191142 w 1581150"/>
                <a:gd name="connsiteY4320" fmla="*/ 2659494 h 3181350"/>
                <a:gd name="connsiteX4321" fmla="*/ 191142 w 1581150"/>
                <a:gd name="connsiteY4321" fmla="*/ 2659589 h 3181350"/>
                <a:gd name="connsiteX4322" fmla="*/ 189046 w 1581150"/>
                <a:gd name="connsiteY4322" fmla="*/ 2663304 h 3181350"/>
                <a:gd name="connsiteX4323" fmla="*/ 183903 w 1581150"/>
                <a:gd name="connsiteY4323" fmla="*/ 2658255 h 3181350"/>
                <a:gd name="connsiteX4324" fmla="*/ 219907 w 1581150"/>
                <a:gd name="connsiteY4324" fmla="*/ 2126665 h 3181350"/>
                <a:gd name="connsiteX4325" fmla="*/ 222765 w 1581150"/>
                <a:gd name="connsiteY4325" fmla="*/ 2125903 h 3181350"/>
                <a:gd name="connsiteX4326" fmla="*/ 222288 w 1581150"/>
                <a:gd name="connsiteY4326" fmla="*/ 2129237 h 3181350"/>
                <a:gd name="connsiteX4327" fmla="*/ 219907 w 1581150"/>
                <a:gd name="connsiteY4327" fmla="*/ 2126665 h 3181350"/>
                <a:gd name="connsiteX4328" fmla="*/ 253149 w 1581150"/>
                <a:gd name="connsiteY4328" fmla="*/ 2140381 h 3181350"/>
                <a:gd name="connsiteX4329" fmla="*/ 253149 w 1581150"/>
                <a:gd name="connsiteY4329" fmla="*/ 2140381 h 3181350"/>
                <a:gd name="connsiteX4330" fmla="*/ 246672 w 1581150"/>
                <a:gd name="connsiteY4330" fmla="*/ 2134761 h 3181350"/>
                <a:gd name="connsiteX4331" fmla="*/ 251244 w 1581150"/>
                <a:gd name="connsiteY4331" fmla="*/ 2133999 h 3181350"/>
                <a:gd name="connsiteX4332" fmla="*/ 253149 w 1581150"/>
                <a:gd name="connsiteY4332" fmla="*/ 2140381 h 3181350"/>
                <a:gd name="connsiteX4333" fmla="*/ 259245 w 1581150"/>
                <a:gd name="connsiteY4333" fmla="*/ 2110377 h 3181350"/>
                <a:gd name="connsiteX4334" fmla="*/ 265056 w 1581150"/>
                <a:gd name="connsiteY4334" fmla="*/ 2111711 h 3181350"/>
                <a:gd name="connsiteX4335" fmla="*/ 260579 w 1581150"/>
                <a:gd name="connsiteY4335" fmla="*/ 2111520 h 3181350"/>
                <a:gd name="connsiteX4336" fmla="*/ 259245 w 1581150"/>
                <a:gd name="connsiteY4336" fmla="*/ 2110377 h 3181350"/>
                <a:gd name="connsiteX4337" fmla="*/ 284391 w 1581150"/>
                <a:gd name="connsiteY4337" fmla="*/ 1960073 h 3181350"/>
                <a:gd name="connsiteX4338" fmla="*/ 285153 w 1581150"/>
                <a:gd name="connsiteY4338" fmla="*/ 1960835 h 3181350"/>
                <a:gd name="connsiteX4339" fmla="*/ 284106 w 1581150"/>
                <a:gd name="connsiteY4339" fmla="*/ 1961216 h 3181350"/>
                <a:gd name="connsiteX4340" fmla="*/ 284391 w 1581150"/>
                <a:gd name="connsiteY4340" fmla="*/ 1960073 h 3181350"/>
                <a:gd name="connsiteX4341" fmla="*/ 282582 w 1581150"/>
                <a:gd name="connsiteY4341" fmla="*/ 1773097 h 3181350"/>
                <a:gd name="connsiteX4342" fmla="*/ 287630 w 1581150"/>
                <a:gd name="connsiteY4342" fmla="*/ 1772907 h 3181350"/>
                <a:gd name="connsiteX4343" fmla="*/ 287154 w 1581150"/>
                <a:gd name="connsiteY4343" fmla="*/ 1775383 h 3181350"/>
                <a:gd name="connsiteX4344" fmla="*/ 282582 w 1581150"/>
                <a:gd name="connsiteY4344" fmla="*/ 1773192 h 3181350"/>
                <a:gd name="connsiteX4345" fmla="*/ 282582 w 1581150"/>
                <a:gd name="connsiteY4345" fmla="*/ 1773097 h 3181350"/>
                <a:gd name="connsiteX4346" fmla="*/ 305156 w 1581150"/>
                <a:gd name="connsiteY4346" fmla="*/ 1776145 h 3181350"/>
                <a:gd name="connsiteX4347" fmla="*/ 311823 w 1581150"/>
                <a:gd name="connsiteY4347" fmla="*/ 1780050 h 3181350"/>
                <a:gd name="connsiteX4348" fmla="*/ 309156 w 1581150"/>
                <a:gd name="connsiteY4348" fmla="*/ 1782051 h 3181350"/>
                <a:gd name="connsiteX4349" fmla="*/ 305156 w 1581150"/>
                <a:gd name="connsiteY4349" fmla="*/ 1779765 h 3181350"/>
                <a:gd name="connsiteX4350" fmla="*/ 305156 w 1581150"/>
                <a:gd name="connsiteY4350" fmla="*/ 1776145 h 3181350"/>
                <a:gd name="connsiteX4351" fmla="*/ 305537 w 1581150"/>
                <a:gd name="connsiteY4351" fmla="*/ 1744332 h 3181350"/>
                <a:gd name="connsiteX4352" fmla="*/ 306108 w 1581150"/>
                <a:gd name="connsiteY4352" fmla="*/ 1743951 h 3181350"/>
                <a:gd name="connsiteX4353" fmla="*/ 308299 w 1581150"/>
                <a:gd name="connsiteY4353" fmla="*/ 1746808 h 3181350"/>
                <a:gd name="connsiteX4354" fmla="*/ 305537 w 1581150"/>
                <a:gd name="connsiteY4354" fmla="*/ 1744332 h 3181350"/>
                <a:gd name="connsiteX4355" fmla="*/ 316967 w 1581150"/>
                <a:gd name="connsiteY4355" fmla="*/ 1756047 h 3181350"/>
                <a:gd name="connsiteX4356" fmla="*/ 323444 w 1581150"/>
                <a:gd name="connsiteY4356" fmla="*/ 1761477 h 3181350"/>
                <a:gd name="connsiteX4357" fmla="*/ 312585 w 1581150"/>
                <a:gd name="connsiteY4357" fmla="*/ 1761667 h 3181350"/>
                <a:gd name="connsiteX4358" fmla="*/ 317634 w 1581150"/>
                <a:gd name="connsiteY4358" fmla="*/ 1763858 h 3181350"/>
                <a:gd name="connsiteX4359" fmla="*/ 307061 w 1581150"/>
                <a:gd name="connsiteY4359" fmla="*/ 1762524 h 3181350"/>
                <a:gd name="connsiteX4360" fmla="*/ 316967 w 1581150"/>
                <a:gd name="connsiteY4360" fmla="*/ 1756047 h 3181350"/>
                <a:gd name="connsiteX4361" fmla="*/ 294297 w 1581150"/>
                <a:gd name="connsiteY4361" fmla="*/ 1713280 h 3181350"/>
                <a:gd name="connsiteX4362" fmla="*/ 296679 w 1581150"/>
                <a:gd name="connsiteY4362" fmla="*/ 1709470 h 3181350"/>
                <a:gd name="connsiteX4363" fmla="*/ 303441 w 1581150"/>
                <a:gd name="connsiteY4363" fmla="*/ 1708232 h 3181350"/>
                <a:gd name="connsiteX4364" fmla="*/ 304203 w 1581150"/>
                <a:gd name="connsiteY4364" fmla="*/ 1708327 h 3181350"/>
                <a:gd name="connsiteX4365" fmla="*/ 305632 w 1581150"/>
                <a:gd name="connsiteY4365" fmla="*/ 1708518 h 3181350"/>
                <a:gd name="connsiteX4366" fmla="*/ 302775 w 1581150"/>
                <a:gd name="connsiteY4366" fmla="*/ 1715852 h 3181350"/>
                <a:gd name="connsiteX4367" fmla="*/ 294297 w 1581150"/>
                <a:gd name="connsiteY4367" fmla="*/ 1713280 h 3181350"/>
                <a:gd name="connsiteX4368" fmla="*/ 305632 w 1581150"/>
                <a:gd name="connsiteY4368" fmla="*/ 1671561 h 3181350"/>
                <a:gd name="connsiteX4369" fmla="*/ 309633 w 1581150"/>
                <a:gd name="connsiteY4369" fmla="*/ 1681276 h 3181350"/>
                <a:gd name="connsiteX4370" fmla="*/ 299631 w 1581150"/>
                <a:gd name="connsiteY4370" fmla="*/ 1675466 h 3181350"/>
                <a:gd name="connsiteX4371" fmla="*/ 305632 w 1581150"/>
                <a:gd name="connsiteY4371" fmla="*/ 1671561 h 3181350"/>
                <a:gd name="connsiteX4372" fmla="*/ 362973 w 1581150"/>
                <a:gd name="connsiteY4372" fmla="*/ 1497253 h 3181350"/>
                <a:gd name="connsiteX4373" fmla="*/ 364116 w 1581150"/>
                <a:gd name="connsiteY4373" fmla="*/ 1498491 h 3181350"/>
                <a:gd name="connsiteX4374" fmla="*/ 363735 w 1581150"/>
                <a:gd name="connsiteY4374" fmla="*/ 1498491 h 3181350"/>
                <a:gd name="connsiteX4375" fmla="*/ 364116 w 1581150"/>
                <a:gd name="connsiteY4375" fmla="*/ 1498491 h 3181350"/>
                <a:gd name="connsiteX4376" fmla="*/ 362306 w 1581150"/>
                <a:gd name="connsiteY4376" fmla="*/ 1501730 h 3181350"/>
                <a:gd name="connsiteX4377" fmla="*/ 365068 w 1581150"/>
                <a:gd name="connsiteY4377" fmla="*/ 1503444 h 3181350"/>
                <a:gd name="connsiteX4378" fmla="*/ 365449 w 1581150"/>
                <a:gd name="connsiteY4378" fmla="*/ 1504587 h 3181350"/>
                <a:gd name="connsiteX4379" fmla="*/ 358591 w 1581150"/>
                <a:gd name="connsiteY4379" fmla="*/ 1502682 h 3181350"/>
                <a:gd name="connsiteX4380" fmla="*/ 362973 w 1581150"/>
                <a:gd name="connsiteY4380" fmla="*/ 1497253 h 3181350"/>
                <a:gd name="connsiteX4381" fmla="*/ 382785 w 1581150"/>
                <a:gd name="connsiteY4381" fmla="*/ 1006715 h 3181350"/>
                <a:gd name="connsiteX4382" fmla="*/ 383928 w 1581150"/>
                <a:gd name="connsiteY4382" fmla="*/ 1001667 h 3181350"/>
                <a:gd name="connsiteX4383" fmla="*/ 387357 w 1581150"/>
                <a:gd name="connsiteY4383" fmla="*/ 1005096 h 3181350"/>
                <a:gd name="connsiteX4384" fmla="*/ 386595 w 1581150"/>
                <a:gd name="connsiteY4384" fmla="*/ 1007096 h 3181350"/>
                <a:gd name="connsiteX4385" fmla="*/ 382785 w 1581150"/>
                <a:gd name="connsiteY4385" fmla="*/ 1006715 h 3181350"/>
                <a:gd name="connsiteX4386" fmla="*/ 183331 w 1581150"/>
                <a:gd name="connsiteY4386" fmla="*/ 2615679 h 3181350"/>
                <a:gd name="connsiteX4387" fmla="*/ 197619 w 1581150"/>
                <a:gd name="connsiteY4387" fmla="*/ 2621489 h 3181350"/>
                <a:gd name="connsiteX4388" fmla="*/ 183331 w 1581150"/>
                <a:gd name="connsiteY4388" fmla="*/ 2615679 h 3181350"/>
                <a:gd name="connsiteX4389" fmla="*/ 310204 w 1581150"/>
                <a:gd name="connsiteY4389" fmla="*/ 1967502 h 3181350"/>
                <a:gd name="connsiteX4390" fmla="*/ 313347 w 1581150"/>
                <a:gd name="connsiteY4390" fmla="*/ 1970836 h 3181350"/>
                <a:gd name="connsiteX4391" fmla="*/ 310585 w 1581150"/>
                <a:gd name="connsiteY4391" fmla="*/ 1971027 h 3181350"/>
                <a:gd name="connsiteX4392" fmla="*/ 310204 w 1581150"/>
                <a:gd name="connsiteY4392" fmla="*/ 1967502 h 3181350"/>
                <a:gd name="connsiteX4393" fmla="*/ 289725 w 1581150"/>
                <a:gd name="connsiteY4393" fmla="*/ 1959692 h 3181350"/>
                <a:gd name="connsiteX4394" fmla="*/ 297726 w 1581150"/>
                <a:gd name="connsiteY4394" fmla="*/ 1955596 h 3181350"/>
                <a:gd name="connsiteX4395" fmla="*/ 298012 w 1581150"/>
                <a:gd name="connsiteY4395" fmla="*/ 1957025 h 3181350"/>
                <a:gd name="connsiteX4396" fmla="*/ 295250 w 1581150"/>
                <a:gd name="connsiteY4396" fmla="*/ 1963407 h 3181350"/>
                <a:gd name="connsiteX4397" fmla="*/ 294583 w 1581150"/>
                <a:gd name="connsiteY4397" fmla="*/ 1963978 h 3181350"/>
                <a:gd name="connsiteX4398" fmla="*/ 289725 w 1581150"/>
                <a:gd name="connsiteY4398" fmla="*/ 1959692 h 3181350"/>
                <a:gd name="connsiteX4399" fmla="*/ 284582 w 1581150"/>
                <a:gd name="connsiteY4399" fmla="*/ 1885968 h 3181350"/>
                <a:gd name="connsiteX4400" fmla="*/ 285249 w 1581150"/>
                <a:gd name="connsiteY4400" fmla="*/ 1886826 h 3181350"/>
                <a:gd name="connsiteX4401" fmla="*/ 284677 w 1581150"/>
                <a:gd name="connsiteY4401" fmla="*/ 1888445 h 3181350"/>
                <a:gd name="connsiteX4402" fmla="*/ 284582 w 1581150"/>
                <a:gd name="connsiteY4402" fmla="*/ 1885968 h 3181350"/>
                <a:gd name="connsiteX4403" fmla="*/ 300965 w 1581150"/>
                <a:gd name="connsiteY4403" fmla="*/ 1780241 h 3181350"/>
                <a:gd name="connsiteX4404" fmla="*/ 294678 w 1581150"/>
                <a:gd name="connsiteY4404" fmla="*/ 1783956 h 3181350"/>
                <a:gd name="connsiteX4405" fmla="*/ 296298 w 1581150"/>
                <a:gd name="connsiteY4405" fmla="*/ 1778431 h 3181350"/>
                <a:gd name="connsiteX4406" fmla="*/ 300965 w 1581150"/>
                <a:gd name="connsiteY4406" fmla="*/ 1780241 h 3181350"/>
                <a:gd name="connsiteX4407" fmla="*/ 311538 w 1581150"/>
                <a:gd name="connsiteY4407" fmla="*/ 1769192 h 3181350"/>
                <a:gd name="connsiteX4408" fmla="*/ 315824 w 1581150"/>
                <a:gd name="connsiteY4408" fmla="*/ 1777383 h 3181350"/>
                <a:gd name="connsiteX4409" fmla="*/ 307442 w 1581150"/>
                <a:gd name="connsiteY4409" fmla="*/ 1773192 h 3181350"/>
                <a:gd name="connsiteX4410" fmla="*/ 314967 w 1581150"/>
                <a:gd name="connsiteY4410" fmla="*/ 1771097 h 3181350"/>
                <a:gd name="connsiteX4411" fmla="*/ 311538 w 1581150"/>
                <a:gd name="connsiteY4411" fmla="*/ 1769192 h 3181350"/>
                <a:gd name="connsiteX4412" fmla="*/ 324111 w 1581150"/>
                <a:gd name="connsiteY4412" fmla="*/ 1718519 h 3181350"/>
                <a:gd name="connsiteX4413" fmla="*/ 332588 w 1581150"/>
                <a:gd name="connsiteY4413" fmla="*/ 1734902 h 3181350"/>
                <a:gd name="connsiteX4414" fmla="*/ 319729 w 1581150"/>
                <a:gd name="connsiteY4414" fmla="*/ 1724043 h 3181350"/>
                <a:gd name="connsiteX4415" fmla="*/ 324111 w 1581150"/>
                <a:gd name="connsiteY4415" fmla="*/ 1718519 h 3181350"/>
                <a:gd name="connsiteX4416" fmla="*/ 388309 w 1581150"/>
                <a:gd name="connsiteY4416" fmla="*/ 1335423 h 3181350"/>
                <a:gd name="connsiteX4417" fmla="*/ 387738 w 1581150"/>
                <a:gd name="connsiteY4417" fmla="*/ 1340376 h 3181350"/>
                <a:gd name="connsiteX4418" fmla="*/ 388309 w 1581150"/>
                <a:gd name="connsiteY4418" fmla="*/ 1335423 h 3181350"/>
                <a:gd name="connsiteX4419" fmla="*/ 405835 w 1581150"/>
                <a:gd name="connsiteY4419" fmla="*/ 1031671 h 3181350"/>
                <a:gd name="connsiteX4420" fmla="*/ 407931 w 1581150"/>
                <a:gd name="connsiteY4420" fmla="*/ 1030528 h 3181350"/>
                <a:gd name="connsiteX4421" fmla="*/ 407835 w 1581150"/>
                <a:gd name="connsiteY4421" fmla="*/ 1030147 h 3181350"/>
                <a:gd name="connsiteX4422" fmla="*/ 412788 w 1581150"/>
                <a:gd name="connsiteY4422" fmla="*/ 1034529 h 3181350"/>
                <a:gd name="connsiteX4423" fmla="*/ 411074 w 1581150"/>
                <a:gd name="connsiteY4423" fmla="*/ 1033862 h 3181350"/>
                <a:gd name="connsiteX4424" fmla="*/ 410026 w 1581150"/>
                <a:gd name="connsiteY4424" fmla="*/ 1035005 h 3181350"/>
                <a:gd name="connsiteX4425" fmla="*/ 405835 w 1581150"/>
                <a:gd name="connsiteY4425" fmla="*/ 1031671 h 3181350"/>
                <a:gd name="connsiteX4426" fmla="*/ 394500 w 1581150"/>
                <a:gd name="connsiteY4426" fmla="*/ 1001286 h 3181350"/>
                <a:gd name="connsiteX4427" fmla="*/ 392310 w 1581150"/>
                <a:gd name="connsiteY4427" fmla="*/ 997286 h 3181350"/>
                <a:gd name="connsiteX4428" fmla="*/ 392024 w 1581150"/>
                <a:gd name="connsiteY4428" fmla="*/ 995857 h 3181350"/>
                <a:gd name="connsiteX4429" fmla="*/ 393262 w 1581150"/>
                <a:gd name="connsiteY4429" fmla="*/ 994428 h 3181350"/>
                <a:gd name="connsiteX4430" fmla="*/ 397263 w 1581150"/>
                <a:gd name="connsiteY4430" fmla="*/ 994714 h 3181350"/>
                <a:gd name="connsiteX4431" fmla="*/ 396691 w 1581150"/>
                <a:gd name="connsiteY4431" fmla="*/ 1002524 h 3181350"/>
                <a:gd name="connsiteX4432" fmla="*/ 394500 w 1581150"/>
                <a:gd name="connsiteY4432" fmla="*/ 1001286 h 3181350"/>
                <a:gd name="connsiteX4433" fmla="*/ 215716 w 1581150"/>
                <a:gd name="connsiteY4433" fmla="*/ 2163051 h 3181350"/>
                <a:gd name="connsiteX4434" fmla="*/ 215811 w 1581150"/>
                <a:gd name="connsiteY4434" fmla="*/ 2161812 h 3181350"/>
                <a:gd name="connsiteX4435" fmla="*/ 222479 w 1581150"/>
                <a:gd name="connsiteY4435" fmla="*/ 2165718 h 3181350"/>
                <a:gd name="connsiteX4436" fmla="*/ 222098 w 1581150"/>
                <a:gd name="connsiteY4436" fmla="*/ 2168575 h 3181350"/>
                <a:gd name="connsiteX4437" fmla="*/ 218288 w 1581150"/>
                <a:gd name="connsiteY4437" fmla="*/ 2168766 h 3181350"/>
                <a:gd name="connsiteX4438" fmla="*/ 219336 w 1581150"/>
                <a:gd name="connsiteY4438" fmla="*/ 2169432 h 3181350"/>
                <a:gd name="connsiteX4439" fmla="*/ 216097 w 1581150"/>
                <a:gd name="connsiteY4439" fmla="*/ 2166099 h 3181350"/>
                <a:gd name="connsiteX4440" fmla="*/ 215716 w 1581150"/>
                <a:gd name="connsiteY4440" fmla="*/ 2163051 h 3181350"/>
                <a:gd name="connsiteX4441" fmla="*/ 299250 w 1581150"/>
                <a:gd name="connsiteY4441" fmla="*/ 2056847 h 3181350"/>
                <a:gd name="connsiteX4442" fmla="*/ 309156 w 1581150"/>
                <a:gd name="connsiteY4442" fmla="*/ 2050370 h 3181350"/>
                <a:gd name="connsiteX4443" fmla="*/ 306394 w 1581150"/>
                <a:gd name="connsiteY4443" fmla="*/ 2054656 h 3181350"/>
                <a:gd name="connsiteX4444" fmla="*/ 306013 w 1581150"/>
                <a:gd name="connsiteY4444" fmla="*/ 2053894 h 3181350"/>
                <a:gd name="connsiteX4445" fmla="*/ 305251 w 1581150"/>
                <a:gd name="connsiteY4445" fmla="*/ 2055227 h 3181350"/>
                <a:gd name="connsiteX4446" fmla="*/ 299250 w 1581150"/>
                <a:gd name="connsiteY4446" fmla="*/ 2056847 h 3181350"/>
                <a:gd name="connsiteX4447" fmla="*/ 285630 w 1581150"/>
                <a:gd name="connsiteY4447" fmla="*/ 1899875 h 3181350"/>
                <a:gd name="connsiteX4448" fmla="*/ 285249 w 1581150"/>
                <a:gd name="connsiteY4448" fmla="*/ 1901113 h 3181350"/>
                <a:gd name="connsiteX4449" fmla="*/ 283058 w 1581150"/>
                <a:gd name="connsiteY4449" fmla="*/ 1899875 h 3181350"/>
                <a:gd name="connsiteX4450" fmla="*/ 285630 w 1581150"/>
                <a:gd name="connsiteY4450" fmla="*/ 1899875 h 3181350"/>
                <a:gd name="connsiteX4451" fmla="*/ 283058 w 1581150"/>
                <a:gd name="connsiteY4451" fmla="*/ 1845201 h 3181350"/>
                <a:gd name="connsiteX4452" fmla="*/ 285439 w 1581150"/>
                <a:gd name="connsiteY4452" fmla="*/ 1841868 h 3181350"/>
                <a:gd name="connsiteX4453" fmla="*/ 286487 w 1581150"/>
                <a:gd name="connsiteY4453" fmla="*/ 1844439 h 3181350"/>
                <a:gd name="connsiteX4454" fmla="*/ 288297 w 1581150"/>
                <a:gd name="connsiteY4454" fmla="*/ 1843677 h 3181350"/>
                <a:gd name="connsiteX4455" fmla="*/ 291154 w 1581150"/>
                <a:gd name="connsiteY4455" fmla="*/ 1848249 h 3181350"/>
                <a:gd name="connsiteX4456" fmla="*/ 288201 w 1581150"/>
                <a:gd name="connsiteY4456" fmla="*/ 1850631 h 3181350"/>
                <a:gd name="connsiteX4457" fmla="*/ 283058 w 1581150"/>
                <a:gd name="connsiteY4457" fmla="*/ 1845201 h 3181350"/>
                <a:gd name="connsiteX4458" fmla="*/ 290392 w 1581150"/>
                <a:gd name="connsiteY4458" fmla="*/ 1842820 h 3181350"/>
                <a:gd name="connsiteX4459" fmla="*/ 292773 w 1581150"/>
                <a:gd name="connsiteY4459" fmla="*/ 1842248 h 3181350"/>
                <a:gd name="connsiteX4460" fmla="*/ 295155 w 1581150"/>
                <a:gd name="connsiteY4460" fmla="*/ 1850821 h 3181350"/>
                <a:gd name="connsiteX4461" fmla="*/ 293535 w 1581150"/>
                <a:gd name="connsiteY4461" fmla="*/ 1851107 h 3181350"/>
                <a:gd name="connsiteX4462" fmla="*/ 290392 w 1581150"/>
                <a:gd name="connsiteY4462" fmla="*/ 1842820 h 3181350"/>
                <a:gd name="connsiteX4463" fmla="*/ 314681 w 1581150"/>
                <a:gd name="connsiteY4463" fmla="*/ 1835772 h 3181350"/>
                <a:gd name="connsiteX4464" fmla="*/ 313919 w 1581150"/>
                <a:gd name="connsiteY4464" fmla="*/ 1827961 h 3181350"/>
                <a:gd name="connsiteX4465" fmla="*/ 324301 w 1581150"/>
                <a:gd name="connsiteY4465" fmla="*/ 1830819 h 3181350"/>
                <a:gd name="connsiteX4466" fmla="*/ 323634 w 1581150"/>
                <a:gd name="connsiteY4466" fmla="*/ 1835390 h 3181350"/>
                <a:gd name="connsiteX4467" fmla="*/ 314681 w 1581150"/>
                <a:gd name="connsiteY4467" fmla="*/ 1835772 h 3181350"/>
                <a:gd name="connsiteX4468" fmla="*/ 292011 w 1581150"/>
                <a:gd name="connsiteY4468" fmla="*/ 1794433 h 3181350"/>
                <a:gd name="connsiteX4469" fmla="*/ 292107 w 1581150"/>
                <a:gd name="connsiteY4469" fmla="*/ 1799672 h 3181350"/>
                <a:gd name="connsiteX4470" fmla="*/ 289059 w 1581150"/>
                <a:gd name="connsiteY4470" fmla="*/ 1800243 h 3181350"/>
                <a:gd name="connsiteX4471" fmla="*/ 292011 w 1581150"/>
                <a:gd name="connsiteY4471" fmla="*/ 1794433 h 3181350"/>
                <a:gd name="connsiteX4472" fmla="*/ 303251 w 1581150"/>
                <a:gd name="connsiteY4472" fmla="*/ 1870728 h 3181350"/>
                <a:gd name="connsiteX4473" fmla="*/ 304870 w 1581150"/>
                <a:gd name="connsiteY4473" fmla="*/ 1870919 h 3181350"/>
                <a:gd name="connsiteX4474" fmla="*/ 304299 w 1581150"/>
                <a:gd name="connsiteY4474" fmla="*/ 1869014 h 3181350"/>
                <a:gd name="connsiteX4475" fmla="*/ 306585 w 1581150"/>
                <a:gd name="connsiteY4475" fmla="*/ 1867014 h 3181350"/>
                <a:gd name="connsiteX4476" fmla="*/ 309918 w 1581150"/>
                <a:gd name="connsiteY4476" fmla="*/ 1869014 h 3181350"/>
                <a:gd name="connsiteX4477" fmla="*/ 309442 w 1581150"/>
                <a:gd name="connsiteY4477" fmla="*/ 1872062 h 3181350"/>
                <a:gd name="connsiteX4478" fmla="*/ 303918 w 1581150"/>
                <a:gd name="connsiteY4478" fmla="*/ 1872919 h 3181350"/>
                <a:gd name="connsiteX4479" fmla="*/ 303251 w 1581150"/>
                <a:gd name="connsiteY4479" fmla="*/ 1870728 h 3181350"/>
                <a:gd name="connsiteX4480" fmla="*/ 334779 w 1581150"/>
                <a:gd name="connsiteY4480" fmla="*/ 1782908 h 3181350"/>
                <a:gd name="connsiteX4481" fmla="*/ 339160 w 1581150"/>
                <a:gd name="connsiteY4481" fmla="*/ 1789670 h 3181350"/>
                <a:gd name="connsiteX4482" fmla="*/ 335160 w 1581150"/>
                <a:gd name="connsiteY4482" fmla="*/ 1792242 h 3181350"/>
                <a:gd name="connsiteX4483" fmla="*/ 334779 w 1581150"/>
                <a:gd name="connsiteY4483" fmla="*/ 1782908 h 3181350"/>
                <a:gd name="connsiteX4484" fmla="*/ 367068 w 1581150"/>
                <a:gd name="connsiteY4484" fmla="*/ 1657654 h 3181350"/>
                <a:gd name="connsiteX4485" fmla="*/ 364878 w 1581150"/>
                <a:gd name="connsiteY4485" fmla="*/ 1660416 h 3181350"/>
                <a:gd name="connsiteX4486" fmla="*/ 361353 w 1581150"/>
                <a:gd name="connsiteY4486" fmla="*/ 1659940 h 3181350"/>
                <a:gd name="connsiteX4487" fmla="*/ 356877 w 1581150"/>
                <a:gd name="connsiteY4487" fmla="*/ 1653273 h 3181350"/>
                <a:gd name="connsiteX4488" fmla="*/ 367068 w 1581150"/>
                <a:gd name="connsiteY4488" fmla="*/ 1657654 h 3181350"/>
                <a:gd name="connsiteX4489" fmla="*/ 373069 w 1581150"/>
                <a:gd name="connsiteY4489" fmla="*/ 1540020 h 3181350"/>
                <a:gd name="connsiteX4490" fmla="*/ 366687 w 1581150"/>
                <a:gd name="connsiteY4490" fmla="*/ 1546878 h 3181350"/>
                <a:gd name="connsiteX4491" fmla="*/ 373069 w 1581150"/>
                <a:gd name="connsiteY4491" fmla="*/ 1540020 h 3181350"/>
                <a:gd name="connsiteX4492" fmla="*/ 297060 w 1581150"/>
                <a:gd name="connsiteY4492" fmla="*/ 2577007 h 3181350"/>
                <a:gd name="connsiteX4493" fmla="*/ 297060 w 1581150"/>
                <a:gd name="connsiteY4493" fmla="*/ 2576531 h 3181350"/>
                <a:gd name="connsiteX4494" fmla="*/ 297155 w 1581150"/>
                <a:gd name="connsiteY4494" fmla="*/ 2576531 h 3181350"/>
                <a:gd name="connsiteX4495" fmla="*/ 297060 w 1581150"/>
                <a:gd name="connsiteY4495" fmla="*/ 2577007 h 3181350"/>
                <a:gd name="connsiteX4496" fmla="*/ 289440 w 1581150"/>
                <a:gd name="connsiteY4496" fmla="*/ 2127046 h 3181350"/>
                <a:gd name="connsiteX4497" fmla="*/ 293154 w 1581150"/>
                <a:gd name="connsiteY4497" fmla="*/ 2128665 h 3181350"/>
                <a:gd name="connsiteX4498" fmla="*/ 292583 w 1581150"/>
                <a:gd name="connsiteY4498" fmla="*/ 2125522 h 3181350"/>
                <a:gd name="connsiteX4499" fmla="*/ 298203 w 1581150"/>
                <a:gd name="connsiteY4499" fmla="*/ 2127522 h 3181350"/>
                <a:gd name="connsiteX4500" fmla="*/ 290392 w 1581150"/>
                <a:gd name="connsiteY4500" fmla="*/ 2130856 h 3181350"/>
                <a:gd name="connsiteX4501" fmla="*/ 288678 w 1581150"/>
                <a:gd name="connsiteY4501" fmla="*/ 2130761 h 3181350"/>
                <a:gd name="connsiteX4502" fmla="*/ 289440 w 1581150"/>
                <a:gd name="connsiteY4502" fmla="*/ 2127046 h 3181350"/>
                <a:gd name="connsiteX4503" fmla="*/ 380880 w 1581150"/>
                <a:gd name="connsiteY4503" fmla="*/ 1422482 h 3181350"/>
                <a:gd name="connsiteX4504" fmla="*/ 381737 w 1581150"/>
                <a:gd name="connsiteY4504" fmla="*/ 1422386 h 3181350"/>
                <a:gd name="connsiteX4505" fmla="*/ 384118 w 1581150"/>
                <a:gd name="connsiteY4505" fmla="*/ 1424196 h 3181350"/>
                <a:gd name="connsiteX4506" fmla="*/ 380784 w 1581150"/>
                <a:gd name="connsiteY4506" fmla="*/ 1428292 h 3181350"/>
                <a:gd name="connsiteX4507" fmla="*/ 380880 w 1581150"/>
                <a:gd name="connsiteY4507" fmla="*/ 1422482 h 3181350"/>
                <a:gd name="connsiteX4508" fmla="*/ 420313 w 1581150"/>
                <a:gd name="connsiteY4508" fmla="*/ 1213694 h 3181350"/>
                <a:gd name="connsiteX4509" fmla="*/ 426123 w 1581150"/>
                <a:gd name="connsiteY4509" fmla="*/ 1213313 h 3181350"/>
                <a:gd name="connsiteX4510" fmla="*/ 431172 w 1581150"/>
                <a:gd name="connsiteY4510" fmla="*/ 1213980 h 3181350"/>
                <a:gd name="connsiteX4511" fmla="*/ 425933 w 1581150"/>
                <a:gd name="connsiteY4511" fmla="*/ 1220457 h 3181350"/>
                <a:gd name="connsiteX4512" fmla="*/ 419646 w 1581150"/>
                <a:gd name="connsiteY4512" fmla="*/ 1214361 h 3181350"/>
                <a:gd name="connsiteX4513" fmla="*/ 420313 w 1581150"/>
                <a:gd name="connsiteY4513" fmla="*/ 1213694 h 3181350"/>
                <a:gd name="connsiteX4514" fmla="*/ 414408 w 1581150"/>
                <a:gd name="connsiteY4514" fmla="*/ 1247698 h 3181350"/>
                <a:gd name="connsiteX4515" fmla="*/ 416884 w 1581150"/>
                <a:gd name="connsiteY4515" fmla="*/ 1245507 h 3181350"/>
                <a:gd name="connsiteX4516" fmla="*/ 418408 w 1581150"/>
                <a:gd name="connsiteY4516" fmla="*/ 1249508 h 3181350"/>
                <a:gd name="connsiteX4517" fmla="*/ 413455 w 1581150"/>
                <a:gd name="connsiteY4517" fmla="*/ 1251508 h 3181350"/>
                <a:gd name="connsiteX4518" fmla="*/ 414408 w 1581150"/>
                <a:gd name="connsiteY4518" fmla="*/ 1247698 h 3181350"/>
                <a:gd name="connsiteX4519" fmla="*/ 439839 w 1581150"/>
                <a:gd name="connsiteY4519" fmla="*/ 1652891 h 3181350"/>
                <a:gd name="connsiteX4520" fmla="*/ 433648 w 1581150"/>
                <a:gd name="connsiteY4520" fmla="*/ 1653558 h 3181350"/>
                <a:gd name="connsiteX4521" fmla="*/ 438220 w 1581150"/>
                <a:gd name="connsiteY4521" fmla="*/ 1651177 h 3181350"/>
                <a:gd name="connsiteX4522" fmla="*/ 439839 w 1581150"/>
                <a:gd name="connsiteY4522" fmla="*/ 1652891 h 3181350"/>
                <a:gd name="connsiteX4523" fmla="*/ 330873 w 1581150"/>
                <a:gd name="connsiteY4523" fmla="*/ 2565291 h 3181350"/>
                <a:gd name="connsiteX4524" fmla="*/ 328968 w 1581150"/>
                <a:gd name="connsiteY4524" fmla="*/ 2568054 h 3181350"/>
                <a:gd name="connsiteX4525" fmla="*/ 329349 w 1581150"/>
                <a:gd name="connsiteY4525" fmla="*/ 2565196 h 3181350"/>
                <a:gd name="connsiteX4526" fmla="*/ 330873 w 1581150"/>
                <a:gd name="connsiteY4526" fmla="*/ 2565291 h 3181350"/>
                <a:gd name="connsiteX4527" fmla="*/ 270485 w 1581150"/>
                <a:gd name="connsiteY4527" fmla="*/ 2556338 h 3181350"/>
                <a:gd name="connsiteX4528" fmla="*/ 273628 w 1581150"/>
                <a:gd name="connsiteY4528" fmla="*/ 2561100 h 3181350"/>
                <a:gd name="connsiteX4529" fmla="*/ 270485 w 1581150"/>
                <a:gd name="connsiteY4529" fmla="*/ 2556338 h 3181350"/>
                <a:gd name="connsiteX4530" fmla="*/ 371259 w 1581150"/>
                <a:gd name="connsiteY4530" fmla="*/ 1830437 h 3181350"/>
                <a:gd name="connsiteX4531" fmla="*/ 361925 w 1581150"/>
                <a:gd name="connsiteY4531" fmla="*/ 1832343 h 3181350"/>
                <a:gd name="connsiteX4532" fmla="*/ 371259 w 1581150"/>
                <a:gd name="connsiteY4532" fmla="*/ 1830437 h 3181350"/>
                <a:gd name="connsiteX4533" fmla="*/ 276390 w 1581150"/>
                <a:gd name="connsiteY4533" fmla="*/ 2532335 h 3181350"/>
                <a:gd name="connsiteX4534" fmla="*/ 274676 w 1581150"/>
                <a:gd name="connsiteY4534" fmla="*/ 2532144 h 3181350"/>
                <a:gd name="connsiteX4535" fmla="*/ 278105 w 1581150"/>
                <a:gd name="connsiteY4535" fmla="*/ 2529858 h 3181350"/>
                <a:gd name="connsiteX4536" fmla="*/ 276390 w 1581150"/>
                <a:gd name="connsiteY4536" fmla="*/ 2532335 h 3181350"/>
                <a:gd name="connsiteX4537" fmla="*/ 261055 w 1581150"/>
                <a:gd name="connsiteY4537" fmla="*/ 2563101 h 3181350"/>
                <a:gd name="connsiteX4538" fmla="*/ 259531 w 1581150"/>
                <a:gd name="connsiteY4538" fmla="*/ 2562148 h 3181350"/>
                <a:gd name="connsiteX4539" fmla="*/ 260007 w 1581150"/>
                <a:gd name="connsiteY4539" fmla="*/ 2559671 h 3181350"/>
                <a:gd name="connsiteX4540" fmla="*/ 261531 w 1581150"/>
                <a:gd name="connsiteY4540" fmla="*/ 2561386 h 3181350"/>
                <a:gd name="connsiteX4541" fmla="*/ 262008 w 1581150"/>
                <a:gd name="connsiteY4541" fmla="*/ 2560338 h 3181350"/>
                <a:gd name="connsiteX4542" fmla="*/ 261055 w 1581150"/>
                <a:gd name="connsiteY4542" fmla="*/ 2563101 h 3181350"/>
                <a:gd name="connsiteX4543" fmla="*/ 353352 w 1581150"/>
                <a:gd name="connsiteY4543" fmla="*/ 2145144 h 3181350"/>
                <a:gd name="connsiteX4544" fmla="*/ 347352 w 1581150"/>
                <a:gd name="connsiteY4544" fmla="*/ 2149049 h 3181350"/>
                <a:gd name="connsiteX4545" fmla="*/ 346209 w 1581150"/>
                <a:gd name="connsiteY4545" fmla="*/ 2144286 h 3181350"/>
                <a:gd name="connsiteX4546" fmla="*/ 353352 w 1581150"/>
                <a:gd name="connsiteY4546" fmla="*/ 2145144 h 3181350"/>
                <a:gd name="connsiteX4547" fmla="*/ 343637 w 1581150"/>
                <a:gd name="connsiteY4547" fmla="*/ 2150097 h 3181350"/>
                <a:gd name="connsiteX4548" fmla="*/ 344113 w 1581150"/>
                <a:gd name="connsiteY4548" fmla="*/ 2159431 h 3181350"/>
                <a:gd name="connsiteX4549" fmla="*/ 343637 w 1581150"/>
                <a:gd name="connsiteY4549" fmla="*/ 2150097 h 3181350"/>
                <a:gd name="connsiteX4550" fmla="*/ 277152 w 1581150"/>
                <a:gd name="connsiteY4550" fmla="*/ 2492330 h 3181350"/>
                <a:gd name="connsiteX4551" fmla="*/ 273723 w 1581150"/>
                <a:gd name="connsiteY4551" fmla="*/ 2491472 h 3181350"/>
                <a:gd name="connsiteX4552" fmla="*/ 275152 w 1581150"/>
                <a:gd name="connsiteY4552" fmla="*/ 2489949 h 3181350"/>
                <a:gd name="connsiteX4553" fmla="*/ 278962 w 1581150"/>
                <a:gd name="connsiteY4553" fmla="*/ 2489663 h 3181350"/>
                <a:gd name="connsiteX4554" fmla="*/ 277152 w 1581150"/>
                <a:gd name="connsiteY4554" fmla="*/ 2492330 h 3181350"/>
                <a:gd name="connsiteX4555" fmla="*/ 252959 w 1581150"/>
                <a:gd name="connsiteY4555" fmla="*/ 2550528 h 3181350"/>
                <a:gd name="connsiteX4556" fmla="*/ 253721 w 1581150"/>
                <a:gd name="connsiteY4556" fmla="*/ 2550432 h 3181350"/>
                <a:gd name="connsiteX4557" fmla="*/ 257340 w 1581150"/>
                <a:gd name="connsiteY4557" fmla="*/ 2553004 h 3181350"/>
                <a:gd name="connsiteX4558" fmla="*/ 254388 w 1581150"/>
                <a:gd name="connsiteY4558" fmla="*/ 2556338 h 3181350"/>
                <a:gd name="connsiteX4559" fmla="*/ 252959 w 1581150"/>
                <a:gd name="connsiteY4559" fmla="*/ 2550528 h 3181350"/>
                <a:gd name="connsiteX4560" fmla="*/ 409836 w 1581150"/>
                <a:gd name="connsiteY4560" fmla="*/ 1642986 h 3181350"/>
                <a:gd name="connsiteX4561" fmla="*/ 409836 w 1581150"/>
                <a:gd name="connsiteY4561" fmla="*/ 1639747 h 3181350"/>
                <a:gd name="connsiteX4562" fmla="*/ 409836 w 1581150"/>
                <a:gd name="connsiteY4562" fmla="*/ 1642986 h 3181350"/>
                <a:gd name="connsiteX4563" fmla="*/ 395739 w 1581150"/>
                <a:gd name="connsiteY4563" fmla="*/ 1747380 h 3181350"/>
                <a:gd name="connsiteX4564" fmla="*/ 398406 w 1581150"/>
                <a:gd name="connsiteY4564" fmla="*/ 1753857 h 3181350"/>
                <a:gd name="connsiteX4565" fmla="*/ 391357 w 1581150"/>
                <a:gd name="connsiteY4565" fmla="*/ 1752999 h 3181350"/>
                <a:gd name="connsiteX4566" fmla="*/ 395739 w 1581150"/>
                <a:gd name="connsiteY4566" fmla="*/ 1747380 h 3181350"/>
                <a:gd name="connsiteX4567" fmla="*/ 296488 w 1581150"/>
                <a:gd name="connsiteY4567" fmla="*/ 2269731 h 3181350"/>
                <a:gd name="connsiteX4568" fmla="*/ 296869 w 1581150"/>
                <a:gd name="connsiteY4568" fmla="*/ 2271255 h 3181350"/>
                <a:gd name="connsiteX4569" fmla="*/ 295440 w 1581150"/>
                <a:gd name="connsiteY4569" fmla="*/ 2272398 h 3181350"/>
                <a:gd name="connsiteX4570" fmla="*/ 292583 w 1581150"/>
                <a:gd name="connsiteY4570" fmla="*/ 2268969 h 3181350"/>
                <a:gd name="connsiteX4571" fmla="*/ 292964 w 1581150"/>
                <a:gd name="connsiteY4571" fmla="*/ 2265349 h 3181350"/>
                <a:gd name="connsiteX4572" fmla="*/ 295155 w 1581150"/>
                <a:gd name="connsiteY4572" fmla="*/ 2265635 h 3181350"/>
                <a:gd name="connsiteX4573" fmla="*/ 296488 w 1581150"/>
                <a:gd name="connsiteY4573" fmla="*/ 2269731 h 3181350"/>
                <a:gd name="connsiteX4574" fmla="*/ 269151 w 1581150"/>
                <a:gd name="connsiteY4574" fmla="*/ 2546622 h 3181350"/>
                <a:gd name="connsiteX4575" fmla="*/ 271437 w 1581150"/>
                <a:gd name="connsiteY4575" fmla="*/ 2545384 h 3181350"/>
                <a:gd name="connsiteX4576" fmla="*/ 269151 w 1581150"/>
                <a:gd name="connsiteY4576" fmla="*/ 2546622 h 3181350"/>
                <a:gd name="connsiteX4577" fmla="*/ 405359 w 1581150"/>
                <a:gd name="connsiteY4577" fmla="*/ 1410194 h 3181350"/>
                <a:gd name="connsiteX4578" fmla="*/ 404978 w 1581150"/>
                <a:gd name="connsiteY4578" fmla="*/ 1414766 h 3181350"/>
                <a:gd name="connsiteX4579" fmla="*/ 401835 w 1581150"/>
                <a:gd name="connsiteY4579" fmla="*/ 1414005 h 3181350"/>
                <a:gd name="connsiteX4580" fmla="*/ 405359 w 1581150"/>
                <a:gd name="connsiteY4580" fmla="*/ 1410194 h 3181350"/>
                <a:gd name="connsiteX4581" fmla="*/ 347161 w 1581150"/>
                <a:gd name="connsiteY4581" fmla="*/ 1885968 h 3181350"/>
                <a:gd name="connsiteX4582" fmla="*/ 348018 w 1581150"/>
                <a:gd name="connsiteY4582" fmla="*/ 1879968 h 3181350"/>
                <a:gd name="connsiteX4583" fmla="*/ 347161 w 1581150"/>
                <a:gd name="connsiteY4583" fmla="*/ 1885968 h 3181350"/>
                <a:gd name="connsiteX4584" fmla="*/ 300298 w 1581150"/>
                <a:gd name="connsiteY4584" fmla="*/ 2213914 h 3181350"/>
                <a:gd name="connsiteX4585" fmla="*/ 283344 w 1581150"/>
                <a:gd name="connsiteY4585" fmla="*/ 2219534 h 3181350"/>
                <a:gd name="connsiteX4586" fmla="*/ 280677 w 1581150"/>
                <a:gd name="connsiteY4586" fmla="*/ 2213057 h 3181350"/>
                <a:gd name="connsiteX4587" fmla="*/ 300298 w 1581150"/>
                <a:gd name="connsiteY4587" fmla="*/ 2213914 h 3181350"/>
                <a:gd name="connsiteX4588" fmla="*/ 276295 w 1581150"/>
                <a:gd name="connsiteY4588" fmla="*/ 2557481 h 3181350"/>
                <a:gd name="connsiteX4589" fmla="*/ 276962 w 1581150"/>
                <a:gd name="connsiteY4589" fmla="*/ 2558433 h 3181350"/>
                <a:gd name="connsiteX4590" fmla="*/ 276390 w 1581150"/>
                <a:gd name="connsiteY4590" fmla="*/ 2558529 h 3181350"/>
                <a:gd name="connsiteX4591" fmla="*/ 276295 w 1581150"/>
                <a:gd name="connsiteY4591" fmla="*/ 2557481 h 3181350"/>
                <a:gd name="connsiteX4592" fmla="*/ 279915 w 1581150"/>
                <a:gd name="connsiteY4592" fmla="*/ 2558147 h 3181350"/>
                <a:gd name="connsiteX4593" fmla="*/ 278486 w 1581150"/>
                <a:gd name="connsiteY4593" fmla="*/ 2552623 h 3181350"/>
                <a:gd name="connsiteX4594" fmla="*/ 281439 w 1581150"/>
                <a:gd name="connsiteY4594" fmla="*/ 2548432 h 3181350"/>
                <a:gd name="connsiteX4595" fmla="*/ 282201 w 1581150"/>
                <a:gd name="connsiteY4595" fmla="*/ 2558052 h 3181350"/>
                <a:gd name="connsiteX4596" fmla="*/ 279915 w 1581150"/>
                <a:gd name="connsiteY4596" fmla="*/ 2558147 h 3181350"/>
                <a:gd name="connsiteX4597" fmla="*/ 279819 w 1581150"/>
                <a:gd name="connsiteY4597" fmla="*/ 2546622 h 3181350"/>
                <a:gd name="connsiteX4598" fmla="*/ 278962 w 1581150"/>
                <a:gd name="connsiteY4598" fmla="*/ 2542622 h 3181350"/>
                <a:gd name="connsiteX4599" fmla="*/ 279724 w 1581150"/>
                <a:gd name="connsiteY4599" fmla="*/ 2539860 h 3181350"/>
                <a:gd name="connsiteX4600" fmla="*/ 275628 w 1581150"/>
                <a:gd name="connsiteY4600" fmla="*/ 2538336 h 3181350"/>
                <a:gd name="connsiteX4601" fmla="*/ 275438 w 1581150"/>
                <a:gd name="connsiteY4601" fmla="*/ 2536430 h 3181350"/>
                <a:gd name="connsiteX4602" fmla="*/ 277629 w 1581150"/>
                <a:gd name="connsiteY4602" fmla="*/ 2532906 h 3181350"/>
                <a:gd name="connsiteX4603" fmla="*/ 283058 w 1581150"/>
                <a:gd name="connsiteY4603" fmla="*/ 2535669 h 3181350"/>
                <a:gd name="connsiteX4604" fmla="*/ 281915 w 1581150"/>
                <a:gd name="connsiteY4604" fmla="*/ 2543670 h 3181350"/>
                <a:gd name="connsiteX4605" fmla="*/ 285058 w 1581150"/>
                <a:gd name="connsiteY4605" fmla="*/ 2541669 h 3181350"/>
                <a:gd name="connsiteX4606" fmla="*/ 284487 w 1581150"/>
                <a:gd name="connsiteY4606" fmla="*/ 2546051 h 3181350"/>
                <a:gd name="connsiteX4607" fmla="*/ 279819 w 1581150"/>
                <a:gd name="connsiteY4607" fmla="*/ 2546622 h 3181350"/>
                <a:gd name="connsiteX4608" fmla="*/ 380022 w 1581150"/>
                <a:gd name="connsiteY4608" fmla="*/ 1571739 h 3181350"/>
                <a:gd name="connsiteX4609" fmla="*/ 375736 w 1581150"/>
                <a:gd name="connsiteY4609" fmla="*/ 1570215 h 3181350"/>
                <a:gd name="connsiteX4610" fmla="*/ 380308 w 1581150"/>
                <a:gd name="connsiteY4610" fmla="*/ 1565547 h 3181350"/>
                <a:gd name="connsiteX4611" fmla="*/ 380022 w 1581150"/>
                <a:gd name="connsiteY4611" fmla="*/ 1571739 h 3181350"/>
                <a:gd name="connsiteX4612" fmla="*/ 287344 w 1581150"/>
                <a:gd name="connsiteY4612" fmla="*/ 2546337 h 3181350"/>
                <a:gd name="connsiteX4613" fmla="*/ 290583 w 1581150"/>
                <a:gd name="connsiteY4613" fmla="*/ 2543384 h 3181350"/>
                <a:gd name="connsiteX4614" fmla="*/ 292583 w 1581150"/>
                <a:gd name="connsiteY4614" fmla="*/ 2545194 h 3181350"/>
                <a:gd name="connsiteX4615" fmla="*/ 287344 w 1581150"/>
                <a:gd name="connsiteY4615" fmla="*/ 2546337 h 3181350"/>
                <a:gd name="connsiteX4616" fmla="*/ 334112 w 1581150"/>
                <a:gd name="connsiteY4616" fmla="*/ 2568530 h 3181350"/>
                <a:gd name="connsiteX4617" fmla="*/ 332397 w 1581150"/>
                <a:gd name="connsiteY4617" fmla="*/ 2571102 h 3181350"/>
                <a:gd name="connsiteX4618" fmla="*/ 334112 w 1581150"/>
                <a:gd name="connsiteY4618" fmla="*/ 2568530 h 3181350"/>
                <a:gd name="connsiteX4619" fmla="*/ 435363 w 1581150"/>
                <a:gd name="connsiteY4619" fmla="*/ 1165973 h 3181350"/>
                <a:gd name="connsiteX4620" fmla="*/ 435458 w 1581150"/>
                <a:gd name="connsiteY4620" fmla="*/ 1166259 h 3181350"/>
                <a:gd name="connsiteX4621" fmla="*/ 433743 w 1581150"/>
                <a:gd name="connsiteY4621" fmla="*/ 1166640 h 3181350"/>
                <a:gd name="connsiteX4622" fmla="*/ 435363 w 1581150"/>
                <a:gd name="connsiteY4622" fmla="*/ 1165973 h 3181350"/>
                <a:gd name="connsiteX4623" fmla="*/ 375260 w 1581150"/>
                <a:gd name="connsiteY4623" fmla="*/ 1570500 h 3181350"/>
                <a:gd name="connsiteX4624" fmla="*/ 377736 w 1581150"/>
                <a:gd name="connsiteY4624" fmla="*/ 1572977 h 3181350"/>
                <a:gd name="connsiteX4625" fmla="*/ 371926 w 1581150"/>
                <a:gd name="connsiteY4625" fmla="*/ 1573644 h 3181350"/>
                <a:gd name="connsiteX4626" fmla="*/ 375260 w 1581150"/>
                <a:gd name="connsiteY4626" fmla="*/ 1570500 h 3181350"/>
                <a:gd name="connsiteX4627" fmla="*/ 372498 w 1581150"/>
                <a:gd name="connsiteY4627" fmla="*/ 1619840 h 3181350"/>
                <a:gd name="connsiteX4628" fmla="*/ 378689 w 1581150"/>
                <a:gd name="connsiteY4628" fmla="*/ 1626793 h 3181350"/>
                <a:gd name="connsiteX4629" fmla="*/ 367640 w 1581150"/>
                <a:gd name="connsiteY4629" fmla="*/ 1628507 h 3181350"/>
                <a:gd name="connsiteX4630" fmla="*/ 366687 w 1581150"/>
                <a:gd name="connsiteY4630" fmla="*/ 1622221 h 3181350"/>
                <a:gd name="connsiteX4631" fmla="*/ 372498 w 1581150"/>
                <a:gd name="connsiteY4631" fmla="*/ 1619840 h 3181350"/>
                <a:gd name="connsiteX4632" fmla="*/ 372593 w 1581150"/>
                <a:gd name="connsiteY4632" fmla="*/ 1656797 h 3181350"/>
                <a:gd name="connsiteX4633" fmla="*/ 378784 w 1581150"/>
                <a:gd name="connsiteY4633" fmla="*/ 1663750 h 3181350"/>
                <a:gd name="connsiteX4634" fmla="*/ 365925 w 1581150"/>
                <a:gd name="connsiteY4634" fmla="*/ 1665274 h 3181350"/>
                <a:gd name="connsiteX4635" fmla="*/ 371259 w 1581150"/>
                <a:gd name="connsiteY4635" fmla="*/ 1665941 h 3181350"/>
                <a:gd name="connsiteX4636" fmla="*/ 372593 w 1581150"/>
                <a:gd name="connsiteY4636" fmla="*/ 1656797 h 3181350"/>
                <a:gd name="connsiteX4637" fmla="*/ 364592 w 1581150"/>
                <a:gd name="connsiteY4637" fmla="*/ 1751190 h 3181350"/>
                <a:gd name="connsiteX4638" fmla="*/ 368592 w 1581150"/>
                <a:gd name="connsiteY4638" fmla="*/ 1748618 h 3181350"/>
                <a:gd name="connsiteX4639" fmla="*/ 363544 w 1581150"/>
                <a:gd name="connsiteY4639" fmla="*/ 1758714 h 3181350"/>
                <a:gd name="connsiteX4640" fmla="*/ 362115 w 1581150"/>
                <a:gd name="connsiteY4640" fmla="*/ 1749951 h 3181350"/>
                <a:gd name="connsiteX4641" fmla="*/ 363735 w 1581150"/>
                <a:gd name="connsiteY4641" fmla="*/ 1749189 h 3181350"/>
                <a:gd name="connsiteX4642" fmla="*/ 361830 w 1581150"/>
                <a:gd name="connsiteY4642" fmla="*/ 1748808 h 3181350"/>
                <a:gd name="connsiteX4643" fmla="*/ 364592 w 1581150"/>
                <a:gd name="connsiteY4643" fmla="*/ 1751190 h 3181350"/>
                <a:gd name="connsiteX4644" fmla="*/ 317919 w 1581150"/>
                <a:gd name="connsiteY4644" fmla="*/ 2203818 h 3181350"/>
                <a:gd name="connsiteX4645" fmla="*/ 316872 w 1581150"/>
                <a:gd name="connsiteY4645" fmla="*/ 2211342 h 3181350"/>
                <a:gd name="connsiteX4646" fmla="*/ 312014 w 1581150"/>
                <a:gd name="connsiteY4646" fmla="*/ 2207628 h 3181350"/>
                <a:gd name="connsiteX4647" fmla="*/ 317919 w 1581150"/>
                <a:gd name="connsiteY4647" fmla="*/ 2203818 h 3181350"/>
                <a:gd name="connsiteX4648" fmla="*/ 246768 w 1581150"/>
                <a:gd name="connsiteY4648" fmla="*/ 2257443 h 3181350"/>
                <a:gd name="connsiteX4649" fmla="*/ 246482 w 1581150"/>
                <a:gd name="connsiteY4649" fmla="*/ 2257729 h 3181350"/>
                <a:gd name="connsiteX4650" fmla="*/ 243720 w 1581150"/>
                <a:gd name="connsiteY4650" fmla="*/ 2257253 h 3181350"/>
                <a:gd name="connsiteX4651" fmla="*/ 246958 w 1581150"/>
                <a:gd name="connsiteY4651" fmla="*/ 2254776 h 3181350"/>
                <a:gd name="connsiteX4652" fmla="*/ 246768 w 1581150"/>
                <a:gd name="connsiteY4652" fmla="*/ 2257443 h 3181350"/>
                <a:gd name="connsiteX4653" fmla="*/ 220002 w 1581150"/>
                <a:gd name="connsiteY4653" fmla="*/ 2473375 h 3181350"/>
                <a:gd name="connsiteX4654" fmla="*/ 216954 w 1581150"/>
                <a:gd name="connsiteY4654" fmla="*/ 2472518 h 3181350"/>
                <a:gd name="connsiteX4655" fmla="*/ 218574 w 1581150"/>
                <a:gd name="connsiteY4655" fmla="*/ 2471375 h 3181350"/>
                <a:gd name="connsiteX4656" fmla="*/ 220002 w 1581150"/>
                <a:gd name="connsiteY4656" fmla="*/ 2473375 h 3181350"/>
                <a:gd name="connsiteX4657" fmla="*/ 278486 w 1581150"/>
                <a:gd name="connsiteY4657" fmla="*/ 2577007 h 3181350"/>
                <a:gd name="connsiteX4658" fmla="*/ 282201 w 1581150"/>
                <a:gd name="connsiteY4658" fmla="*/ 2578817 h 3181350"/>
                <a:gd name="connsiteX4659" fmla="*/ 274485 w 1581150"/>
                <a:gd name="connsiteY4659" fmla="*/ 2579103 h 3181350"/>
                <a:gd name="connsiteX4660" fmla="*/ 278486 w 1581150"/>
                <a:gd name="connsiteY4660" fmla="*/ 2577007 h 3181350"/>
                <a:gd name="connsiteX4661" fmla="*/ 283248 w 1581150"/>
                <a:gd name="connsiteY4661" fmla="*/ 2579674 h 3181350"/>
                <a:gd name="connsiteX4662" fmla="*/ 284201 w 1581150"/>
                <a:gd name="connsiteY4662" fmla="*/ 2580627 h 3181350"/>
                <a:gd name="connsiteX4663" fmla="*/ 283820 w 1581150"/>
                <a:gd name="connsiteY4663" fmla="*/ 2581008 h 3181350"/>
                <a:gd name="connsiteX4664" fmla="*/ 283248 w 1581150"/>
                <a:gd name="connsiteY4664" fmla="*/ 2579674 h 3181350"/>
                <a:gd name="connsiteX4665" fmla="*/ 445650 w 1581150"/>
                <a:gd name="connsiteY4665" fmla="*/ 1702707 h 3181350"/>
                <a:gd name="connsiteX4666" fmla="*/ 444792 w 1581150"/>
                <a:gd name="connsiteY4666" fmla="*/ 1699945 h 3181350"/>
                <a:gd name="connsiteX4667" fmla="*/ 450793 w 1581150"/>
                <a:gd name="connsiteY4667" fmla="*/ 1702422 h 3181350"/>
                <a:gd name="connsiteX4668" fmla="*/ 445650 w 1581150"/>
                <a:gd name="connsiteY4668" fmla="*/ 1702707 h 3181350"/>
                <a:gd name="connsiteX4669" fmla="*/ 437077 w 1581150"/>
                <a:gd name="connsiteY4669" fmla="*/ 1128255 h 3181350"/>
                <a:gd name="connsiteX4670" fmla="*/ 433362 w 1581150"/>
                <a:gd name="connsiteY4670" fmla="*/ 1130636 h 3181350"/>
                <a:gd name="connsiteX4671" fmla="*/ 432791 w 1581150"/>
                <a:gd name="connsiteY4671" fmla="*/ 1129017 h 3181350"/>
                <a:gd name="connsiteX4672" fmla="*/ 432029 w 1581150"/>
                <a:gd name="connsiteY4672" fmla="*/ 1125016 h 3181350"/>
                <a:gd name="connsiteX4673" fmla="*/ 437077 w 1581150"/>
                <a:gd name="connsiteY4673" fmla="*/ 1128255 h 3181350"/>
                <a:gd name="connsiteX4674" fmla="*/ 422123 w 1581150"/>
                <a:gd name="connsiteY4674" fmla="*/ 1184261 h 3181350"/>
                <a:gd name="connsiteX4675" fmla="*/ 427076 w 1581150"/>
                <a:gd name="connsiteY4675" fmla="*/ 1178737 h 3181350"/>
                <a:gd name="connsiteX4676" fmla="*/ 431648 w 1581150"/>
                <a:gd name="connsiteY4676" fmla="*/ 1178927 h 3181350"/>
                <a:gd name="connsiteX4677" fmla="*/ 430791 w 1581150"/>
                <a:gd name="connsiteY4677" fmla="*/ 1181594 h 3181350"/>
                <a:gd name="connsiteX4678" fmla="*/ 422790 w 1581150"/>
                <a:gd name="connsiteY4678" fmla="*/ 1184547 h 3181350"/>
                <a:gd name="connsiteX4679" fmla="*/ 422123 w 1581150"/>
                <a:gd name="connsiteY4679" fmla="*/ 1184261 h 3181350"/>
                <a:gd name="connsiteX4680" fmla="*/ 418313 w 1581150"/>
                <a:gd name="connsiteY4680" fmla="*/ 1233411 h 3181350"/>
                <a:gd name="connsiteX4681" fmla="*/ 412884 w 1581150"/>
                <a:gd name="connsiteY4681" fmla="*/ 1234077 h 3181350"/>
                <a:gd name="connsiteX4682" fmla="*/ 413836 w 1581150"/>
                <a:gd name="connsiteY4682" fmla="*/ 1230648 h 3181350"/>
                <a:gd name="connsiteX4683" fmla="*/ 415551 w 1581150"/>
                <a:gd name="connsiteY4683" fmla="*/ 1229886 h 3181350"/>
                <a:gd name="connsiteX4684" fmla="*/ 418313 w 1581150"/>
                <a:gd name="connsiteY4684" fmla="*/ 1233411 h 3181350"/>
                <a:gd name="connsiteX4685" fmla="*/ 413931 w 1581150"/>
                <a:gd name="connsiteY4685" fmla="*/ 1240459 h 3181350"/>
                <a:gd name="connsiteX4686" fmla="*/ 413741 w 1581150"/>
                <a:gd name="connsiteY4686" fmla="*/ 1241983 h 3181350"/>
                <a:gd name="connsiteX4687" fmla="*/ 410026 w 1581150"/>
                <a:gd name="connsiteY4687" fmla="*/ 1239126 h 3181350"/>
                <a:gd name="connsiteX4688" fmla="*/ 413931 w 1581150"/>
                <a:gd name="connsiteY4688" fmla="*/ 1240459 h 3181350"/>
                <a:gd name="connsiteX4689" fmla="*/ 349066 w 1581150"/>
                <a:gd name="connsiteY4689" fmla="*/ 1746141 h 3181350"/>
                <a:gd name="connsiteX4690" fmla="*/ 349352 w 1581150"/>
                <a:gd name="connsiteY4690" fmla="*/ 1756905 h 3181350"/>
                <a:gd name="connsiteX4691" fmla="*/ 351733 w 1581150"/>
                <a:gd name="connsiteY4691" fmla="*/ 1752618 h 3181350"/>
                <a:gd name="connsiteX4692" fmla="*/ 346018 w 1581150"/>
                <a:gd name="connsiteY4692" fmla="*/ 1754999 h 3181350"/>
                <a:gd name="connsiteX4693" fmla="*/ 343351 w 1581150"/>
                <a:gd name="connsiteY4693" fmla="*/ 1748523 h 3181350"/>
                <a:gd name="connsiteX4694" fmla="*/ 349066 w 1581150"/>
                <a:gd name="connsiteY4694" fmla="*/ 1746141 h 3181350"/>
                <a:gd name="connsiteX4695" fmla="*/ 311728 w 1581150"/>
                <a:gd name="connsiteY4695" fmla="*/ 1893874 h 3181350"/>
                <a:gd name="connsiteX4696" fmla="*/ 311157 w 1581150"/>
                <a:gd name="connsiteY4696" fmla="*/ 1894731 h 3181350"/>
                <a:gd name="connsiteX4697" fmla="*/ 311538 w 1581150"/>
                <a:gd name="connsiteY4697" fmla="*/ 1893874 h 3181350"/>
                <a:gd name="connsiteX4698" fmla="*/ 311728 w 1581150"/>
                <a:gd name="connsiteY4698" fmla="*/ 1893874 h 3181350"/>
                <a:gd name="connsiteX4699" fmla="*/ 305442 w 1581150"/>
                <a:gd name="connsiteY4699" fmla="*/ 1906066 h 3181350"/>
                <a:gd name="connsiteX4700" fmla="*/ 308204 w 1581150"/>
                <a:gd name="connsiteY4700" fmla="*/ 1905685 h 3181350"/>
                <a:gd name="connsiteX4701" fmla="*/ 309347 w 1581150"/>
                <a:gd name="connsiteY4701" fmla="*/ 1910448 h 3181350"/>
                <a:gd name="connsiteX4702" fmla="*/ 307537 w 1581150"/>
                <a:gd name="connsiteY4702" fmla="*/ 1910257 h 3181350"/>
                <a:gd name="connsiteX4703" fmla="*/ 305346 w 1581150"/>
                <a:gd name="connsiteY4703" fmla="*/ 1913019 h 3181350"/>
                <a:gd name="connsiteX4704" fmla="*/ 303060 w 1581150"/>
                <a:gd name="connsiteY4704" fmla="*/ 1906828 h 3181350"/>
                <a:gd name="connsiteX4705" fmla="*/ 305442 w 1581150"/>
                <a:gd name="connsiteY4705" fmla="*/ 1906066 h 3181350"/>
                <a:gd name="connsiteX4706" fmla="*/ 313157 w 1581150"/>
                <a:gd name="connsiteY4706" fmla="*/ 1921687 h 3181350"/>
                <a:gd name="connsiteX4707" fmla="*/ 312300 w 1581150"/>
                <a:gd name="connsiteY4707" fmla="*/ 1927783 h 3181350"/>
                <a:gd name="connsiteX4708" fmla="*/ 313157 w 1581150"/>
                <a:gd name="connsiteY4708" fmla="*/ 1921687 h 3181350"/>
                <a:gd name="connsiteX4709" fmla="*/ 308585 w 1581150"/>
                <a:gd name="connsiteY4709" fmla="*/ 2105710 h 3181350"/>
                <a:gd name="connsiteX4710" fmla="*/ 302775 w 1581150"/>
                <a:gd name="connsiteY4710" fmla="*/ 2095709 h 3181350"/>
                <a:gd name="connsiteX4711" fmla="*/ 308585 w 1581150"/>
                <a:gd name="connsiteY4711" fmla="*/ 2105710 h 3181350"/>
                <a:gd name="connsiteX4712" fmla="*/ 275247 w 1581150"/>
                <a:gd name="connsiteY4712" fmla="*/ 2212295 h 3181350"/>
                <a:gd name="connsiteX4713" fmla="*/ 264198 w 1581150"/>
                <a:gd name="connsiteY4713" fmla="*/ 2201722 h 3181350"/>
                <a:gd name="connsiteX4714" fmla="*/ 276581 w 1581150"/>
                <a:gd name="connsiteY4714" fmla="*/ 2203246 h 3181350"/>
                <a:gd name="connsiteX4715" fmla="*/ 275247 w 1581150"/>
                <a:gd name="connsiteY4715" fmla="*/ 2212295 h 3181350"/>
                <a:gd name="connsiteX4716" fmla="*/ 233528 w 1581150"/>
                <a:gd name="connsiteY4716" fmla="*/ 2218581 h 3181350"/>
                <a:gd name="connsiteX4717" fmla="*/ 233147 w 1581150"/>
                <a:gd name="connsiteY4717" fmla="*/ 2217343 h 3181350"/>
                <a:gd name="connsiteX4718" fmla="*/ 242196 w 1581150"/>
                <a:gd name="connsiteY4718" fmla="*/ 2212104 h 3181350"/>
                <a:gd name="connsiteX4719" fmla="*/ 233528 w 1581150"/>
                <a:gd name="connsiteY4719" fmla="*/ 2218581 h 3181350"/>
                <a:gd name="connsiteX4720" fmla="*/ 240100 w 1581150"/>
                <a:gd name="connsiteY4720" fmla="*/ 2182577 h 3181350"/>
                <a:gd name="connsiteX4721" fmla="*/ 236862 w 1581150"/>
                <a:gd name="connsiteY4721" fmla="*/ 2176576 h 3181350"/>
                <a:gd name="connsiteX4722" fmla="*/ 237243 w 1581150"/>
                <a:gd name="connsiteY4722" fmla="*/ 2175338 h 3181350"/>
                <a:gd name="connsiteX4723" fmla="*/ 243434 w 1581150"/>
                <a:gd name="connsiteY4723" fmla="*/ 2182291 h 3181350"/>
                <a:gd name="connsiteX4724" fmla="*/ 240100 w 1581150"/>
                <a:gd name="connsiteY4724" fmla="*/ 2182577 h 3181350"/>
                <a:gd name="connsiteX4725" fmla="*/ 227813 w 1581150"/>
                <a:gd name="connsiteY4725" fmla="*/ 2178767 h 3181350"/>
                <a:gd name="connsiteX4726" fmla="*/ 227337 w 1581150"/>
                <a:gd name="connsiteY4726" fmla="*/ 2178767 h 3181350"/>
                <a:gd name="connsiteX4727" fmla="*/ 226194 w 1581150"/>
                <a:gd name="connsiteY4727" fmla="*/ 2175243 h 3181350"/>
                <a:gd name="connsiteX4728" fmla="*/ 228194 w 1581150"/>
                <a:gd name="connsiteY4728" fmla="*/ 2175719 h 3181350"/>
                <a:gd name="connsiteX4729" fmla="*/ 227813 w 1581150"/>
                <a:gd name="connsiteY4729" fmla="*/ 2178767 h 3181350"/>
                <a:gd name="connsiteX4730" fmla="*/ 218097 w 1581150"/>
                <a:gd name="connsiteY4730" fmla="*/ 2174195 h 3181350"/>
                <a:gd name="connsiteX4731" fmla="*/ 215716 w 1581150"/>
                <a:gd name="connsiteY4731" fmla="*/ 2175052 h 3181350"/>
                <a:gd name="connsiteX4732" fmla="*/ 218097 w 1581150"/>
                <a:gd name="connsiteY4732" fmla="*/ 2174195 h 3181350"/>
                <a:gd name="connsiteX4733" fmla="*/ 272009 w 1581150"/>
                <a:gd name="connsiteY4733" fmla="*/ 2639586 h 3181350"/>
                <a:gd name="connsiteX4734" fmla="*/ 272009 w 1581150"/>
                <a:gd name="connsiteY4734" fmla="*/ 2640539 h 3181350"/>
                <a:gd name="connsiteX4735" fmla="*/ 271056 w 1581150"/>
                <a:gd name="connsiteY4735" fmla="*/ 2639396 h 3181350"/>
                <a:gd name="connsiteX4736" fmla="*/ 272009 w 1581150"/>
                <a:gd name="connsiteY4736" fmla="*/ 2639586 h 3181350"/>
                <a:gd name="connsiteX4737" fmla="*/ 279057 w 1581150"/>
                <a:gd name="connsiteY4737" fmla="*/ 2594343 h 3181350"/>
                <a:gd name="connsiteX4738" fmla="*/ 278200 w 1581150"/>
                <a:gd name="connsiteY4738" fmla="*/ 2599296 h 3181350"/>
                <a:gd name="connsiteX4739" fmla="*/ 273438 w 1581150"/>
                <a:gd name="connsiteY4739" fmla="*/ 2601582 h 3181350"/>
                <a:gd name="connsiteX4740" fmla="*/ 271247 w 1581150"/>
                <a:gd name="connsiteY4740" fmla="*/ 2600058 h 3181350"/>
                <a:gd name="connsiteX4741" fmla="*/ 270199 w 1581150"/>
                <a:gd name="connsiteY4741" fmla="*/ 2589009 h 3181350"/>
                <a:gd name="connsiteX4742" fmla="*/ 271818 w 1581150"/>
                <a:gd name="connsiteY4742" fmla="*/ 2589866 h 3181350"/>
                <a:gd name="connsiteX4743" fmla="*/ 271533 w 1581150"/>
                <a:gd name="connsiteY4743" fmla="*/ 2591866 h 3181350"/>
                <a:gd name="connsiteX4744" fmla="*/ 274009 w 1581150"/>
                <a:gd name="connsiteY4744" fmla="*/ 2591009 h 3181350"/>
                <a:gd name="connsiteX4745" fmla="*/ 277343 w 1581150"/>
                <a:gd name="connsiteY4745" fmla="*/ 2592723 h 3181350"/>
                <a:gd name="connsiteX4746" fmla="*/ 276771 w 1581150"/>
                <a:gd name="connsiteY4746" fmla="*/ 2587961 h 3181350"/>
                <a:gd name="connsiteX4747" fmla="*/ 276676 w 1581150"/>
                <a:gd name="connsiteY4747" fmla="*/ 2581674 h 3181350"/>
                <a:gd name="connsiteX4748" fmla="*/ 285058 w 1581150"/>
                <a:gd name="connsiteY4748" fmla="*/ 2585770 h 3181350"/>
                <a:gd name="connsiteX4749" fmla="*/ 282391 w 1581150"/>
                <a:gd name="connsiteY4749" fmla="*/ 2591580 h 3181350"/>
                <a:gd name="connsiteX4750" fmla="*/ 285439 w 1581150"/>
                <a:gd name="connsiteY4750" fmla="*/ 2595009 h 3181350"/>
                <a:gd name="connsiteX4751" fmla="*/ 289154 w 1581150"/>
                <a:gd name="connsiteY4751" fmla="*/ 2581103 h 3181350"/>
                <a:gd name="connsiteX4752" fmla="*/ 292202 w 1581150"/>
                <a:gd name="connsiteY4752" fmla="*/ 2580341 h 3181350"/>
                <a:gd name="connsiteX4753" fmla="*/ 292392 w 1581150"/>
                <a:gd name="connsiteY4753" fmla="*/ 2580341 h 3181350"/>
                <a:gd name="connsiteX4754" fmla="*/ 296774 w 1581150"/>
                <a:gd name="connsiteY4754" fmla="*/ 2577864 h 3181350"/>
                <a:gd name="connsiteX4755" fmla="*/ 299536 w 1581150"/>
                <a:gd name="connsiteY4755" fmla="*/ 2582246 h 3181350"/>
                <a:gd name="connsiteX4756" fmla="*/ 301155 w 1581150"/>
                <a:gd name="connsiteY4756" fmla="*/ 2592914 h 3181350"/>
                <a:gd name="connsiteX4757" fmla="*/ 307347 w 1581150"/>
                <a:gd name="connsiteY4757" fmla="*/ 2592342 h 3181350"/>
                <a:gd name="connsiteX4758" fmla="*/ 302013 w 1581150"/>
                <a:gd name="connsiteY4758" fmla="*/ 2604915 h 3181350"/>
                <a:gd name="connsiteX4759" fmla="*/ 295536 w 1581150"/>
                <a:gd name="connsiteY4759" fmla="*/ 2587199 h 3181350"/>
                <a:gd name="connsiteX4760" fmla="*/ 281724 w 1581150"/>
                <a:gd name="connsiteY4760" fmla="*/ 2598248 h 3181350"/>
                <a:gd name="connsiteX4761" fmla="*/ 279057 w 1581150"/>
                <a:gd name="connsiteY4761" fmla="*/ 2594343 h 3181350"/>
                <a:gd name="connsiteX4762" fmla="*/ 308299 w 1581150"/>
                <a:gd name="connsiteY4762" fmla="*/ 2599391 h 3181350"/>
                <a:gd name="connsiteX4763" fmla="*/ 312490 w 1581150"/>
                <a:gd name="connsiteY4763" fmla="*/ 2607582 h 3181350"/>
                <a:gd name="connsiteX4764" fmla="*/ 308299 w 1581150"/>
                <a:gd name="connsiteY4764" fmla="*/ 2599391 h 3181350"/>
                <a:gd name="connsiteX4765" fmla="*/ 390881 w 1581150"/>
                <a:gd name="connsiteY4765" fmla="*/ 958043 h 3181350"/>
                <a:gd name="connsiteX4766" fmla="*/ 393834 w 1581150"/>
                <a:gd name="connsiteY4766" fmla="*/ 959567 h 3181350"/>
                <a:gd name="connsiteX4767" fmla="*/ 391548 w 1581150"/>
                <a:gd name="connsiteY4767" fmla="*/ 967568 h 3181350"/>
                <a:gd name="connsiteX4768" fmla="*/ 390214 w 1581150"/>
                <a:gd name="connsiteY4768" fmla="*/ 967472 h 3181350"/>
                <a:gd name="connsiteX4769" fmla="*/ 390881 w 1581150"/>
                <a:gd name="connsiteY4769" fmla="*/ 958043 h 3181350"/>
                <a:gd name="connsiteX4770" fmla="*/ 400692 w 1581150"/>
                <a:gd name="connsiteY4770" fmla="*/ 980427 h 3181350"/>
                <a:gd name="connsiteX4771" fmla="*/ 402501 w 1581150"/>
                <a:gd name="connsiteY4771" fmla="*/ 975473 h 3181350"/>
                <a:gd name="connsiteX4772" fmla="*/ 407550 w 1581150"/>
                <a:gd name="connsiteY4772" fmla="*/ 981379 h 3181350"/>
                <a:gd name="connsiteX4773" fmla="*/ 402597 w 1581150"/>
                <a:gd name="connsiteY4773" fmla="*/ 981665 h 3181350"/>
                <a:gd name="connsiteX4774" fmla="*/ 400692 w 1581150"/>
                <a:gd name="connsiteY4774" fmla="*/ 980427 h 3181350"/>
                <a:gd name="connsiteX4775" fmla="*/ 383070 w 1581150"/>
                <a:gd name="connsiteY4775" fmla="*/ 995857 h 3181350"/>
                <a:gd name="connsiteX4776" fmla="*/ 382785 w 1581150"/>
                <a:gd name="connsiteY4776" fmla="*/ 992047 h 3181350"/>
                <a:gd name="connsiteX4777" fmla="*/ 386690 w 1581150"/>
                <a:gd name="connsiteY4777" fmla="*/ 990809 h 3181350"/>
                <a:gd name="connsiteX4778" fmla="*/ 383070 w 1581150"/>
                <a:gd name="connsiteY4778" fmla="*/ 995857 h 3181350"/>
                <a:gd name="connsiteX4779" fmla="*/ 410788 w 1581150"/>
                <a:gd name="connsiteY4779" fmla="*/ 1237030 h 3181350"/>
                <a:gd name="connsiteX4780" fmla="*/ 409645 w 1581150"/>
                <a:gd name="connsiteY4780" fmla="*/ 1236649 h 3181350"/>
                <a:gd name="connsiteX4781" fmla="*/ 410217 w 1581150"/>
                <a:gd name="connsiteY4781" fmla="*/ 1234363 h 3181350"/>
                <a:gd name="connsiteX4782" fmla="*/ 410788 w 1581150"/>
                <a:gd name="connsiteY4782" fmla="*/ 1237030 h 3181350"/>
                <a:gd name="connsiteX4783" fmla="*/ 394977 w 1581150"/>
                <a:gd name="connsiteY4783" fmla="*/ 1327422 h 3181350"/>
                <a:gd name="connsiteX4784" fmla="*/ 400596 w 1581150"/>
                <a:gd name="connsiteY4784" fmla="*/ 1331327 h 3181350"/>
                <a:gd name="connsiteX4785" fmla="*/ 394500 w 1581150"/>
                <a:gd name="connsiteY4785" fmla="*/ 1330947 h 3181350"/>
                <a:gd name="connsiteX4786" fmla="*/ 393167 w 1581150"/>
                <a:gd name="connsiteY4786" fmla="*/ 1328184 h 3181350"/>
                <a:gd name="connsiteX4787" fmla="*/ 394977 w 1581150"/>
                <a:gd name="connsiteY4787" fmla="*/ 1327422 h 3181350"/>
                <a:gd name="connsiteX4788" fmla="*/ 378213 w 1581150"/>
                <a:gd name="connsiteY4788" fmla="*/ 1491443 h 3181350"/>
                <a:gd name="connsiteX4789" fmla="*/ 372021 w 1581150"/>
                <a:gd name="connsiteY4789" fmla="*/ 1496777 h 3181350"/>
                <a:gd name="connsiteX4790" fmla="*/ 378213 w 1581150"/>
                <a:gd name="connsiteY4790" fmla="*/ 1491443 h 3181350"/>
                <a:gd name="connsiteX4791" fmla="*/ 368211 w 1581150"/>
                <a:gd name="connsiteY4791" fmla="*/ 1548593 h 3181350"/>
                <a:gd name="connsiteX4792" fmla="*/ 368021 w 1581150"/>
                <a:gd name="connsiteY4792" fmla="*/ 1550307 h 3181350"/>
                <a:gd name="connsiteX4793" fmla="*/ 367259 w 1581150"/>
                <a:gd name="connsiteY4793" fmla="*/ 1550688 h 3181350"/>
                <a:gd name="connsiteX4794" fmla="*/ 368021 w 1581150"/>
                <a:gd name="connsiteY4794" fmla="*/ 1550498 h 3181350"/>
                <a:gd name="connsiteX4795" fmla="*/ 365163 w 1581150"/>
                <a:gd name="connsiteY4795" fmla="*/ 1557356 h 3181350"/>
                <a:gd name="connsiteX4796" fmla="*/ 368211 w 1581150"/>
                <a:gd name="connsiteY4796" fmla="*/ 1548593 h 3181350"/>
                <a:gd name="connsiteX4797" fmla="*/ 363639 w 1581150"/>
                <a:gd name="connsiteY4797" fmla="*/ 1631079 h 3181350"/>
                <a:gd name="connsiteX4798" fmla="*/ 356781 w 1581150"/>
                <a:gd name="connsiteY4798" fmla="*/ 1640985 h 3181350"/>
                <a:gd name="connsiteX4799" fmla="*/ 363639 w 1581150"/>
                <a:gd name="connsiteY4799" fmla="*/ 1631079 h 3181350"/>
                <a:gd name="connsiteX4800" fmla="*/ 341160 w 1581150"/>
                <a:gd name="connsiteY4800" fmla="*/ 1712899 h 3181350"/>
                <a:gd name="connsiteX4801" fmla="*/ 343351 w 1581150"/>
                <a:gd name="connsiteY4801" fmla="*/ 1710041 h 3181350"/>
                <a:gd name="connsiteX4802" fmla="*/ 337541 w 1581150"/>
                <a:gd name="connsiteY4802" fmla="*/ 1700136 h 3181350"/>
                <a:gd name="connsiteX4803" fmla="*/ 348114 w 1581150"/>
                <a:gd name="connsiteY4803" fmla="*/ 1701469 h 3181350"/>
                <a:gd name="connsiteX4804" fmla="*/ 341160 w 1581150"/>
                <a:gd name="connsiteY4804" fmla="*/ 1712899 h 3181350"/>
                <a:gd name="connsiteX4805" fmla="*/ 333826 w 1581150"/>
                <a:gd name="connsiteY4805" fmla="*/ 1815102 h 3181350"/>
                <a:gd name="connsiteX4806" fmla="*/ 325635 w 1581150"/>
                <a:gd name="connsiteY4806" fmla="*/ 1809482 h 3181350"/>
                <a:gd name="connsiteX4807" fmla="*/ 307537 w 1581150"/>
                <a:gd name="connsiteY4807" fmla="*/ 1822627 h 3181350"/>
                <a:gd name="connsiteX4808" fmla="*/ 311919 w 1581150"/>
                <a:gd name="connsiteY4808" fmla="*/ 1817007 h 3181350"/>
                <a:gd name="connsiteX4809" fmla="*/ 311157 w 1581150"/>
                <a:gd name="connsiteY4809" fmla="*/ 1816722 h 3181350"/>
                <a:gd name="connsiteX4810" fmla="*/ 318396 w 1581150"/>
                <a:gd name="connsiteY4810" fmla="*/ 1813673 h 3181350"/>
                <a:gd name="connsiteX4811" fmla="*/ 316967 w 1581150"/>
                <a:gd name="connsiteY4811" fmla="*/ 1811292 h 3181350"/>
                <a:gd name="connsiteX4812" fmla="*/ 320682 w 1581150"/>
                <a:gd name="connsiteY4812" fmla="*/ 1805768 h 3181350"/>
                <a:gd name="connsiteX4813" fmla="*/ 333826 w 1581150"/>
                <a:gd name="connsiteY4813" fmla="*/ 1815102 h 3181350"/>
                <a:gd name="connsiteX4814" fmla="*/ 328778 w 1581150"/>
                <a:gd name="connsiteY4814" fmla="*/ 1762143 h 3181350"/>
                <a:gd name="connsiteX4815" fmla="*/ 322587 w 1581150"/>
                <a:gd name="connsiteY4815" fmla="*/ 1767573 h 3181350"/>
                <a:gd name="connsiteX4816" fmla="*/ 328778 w 1581150"/>
                <a:gd name="connsiteY4816" fmla="*/ 1762143 h 3181350"/>
                <a:gd name="connsiteX4817" fmla="*/ 302584 w 1581150"/>
                <a:gd name="connsiteY4817" fmla="*/ 1794243 h 3181350"/>
                <a:gd name="connsiteX4818" fmla="*/ 299060 w 1581150"/>
                <a:gd name="connsiteY4818" fmla="*/ 1794719 h 3181350"/>
                <a:gd name="connsiteX4819" fmla="*/ 299536 w 1581150"/>
                <a:gd name="connsiteY4819" fmla="*/ 1793290 h 3181350"/>
                <a:gd name="connsiteX4820" fmla="*/ 300584 w 1581150"/>
                <a:gd name="connsiteY4820" fmla="*/ 1793004 h 3181350"/>
                <a:gd name="connsiteX4821" fmla="*/ 302584 w 1581150"/>
                <a:gd name="connsiteY4821" fmla="*/ 1794243 h 3181350"/>
                <a:gd name="connsiteX4822" fmla="*/ 280010 w 1581150"/>
                <a:gd name="connsiteY4822" fmla="*/ 1825485 h 3181350"/>
                <a:gd name="connsiteX4823" fmla="*/ 280010 w 1581150"/>
                <a:gd name="connsiteY4823" fmla="*/ 1825294 h 3181350"/>
                <a:gd name="connsiteX4824" fmla="*/ 280962 w 1581150"/>
                <a:gd name="connsiteY4824" fmla="*/ 1825675 h 3181350"/>
                <a:gd name="connsiteX4825" fmla="*/ 280010 w 1581150"/>
                <a:gd name="connsiteY4825" fmla="*/ 1825485 h 3181350"/>
                <a:gd name="connsiteX4826" fmla="*/ 287154 w 1581150"/>
                <a:gd name="connsiteY4826" fmla="*/ 1836534 h 3181350"/>
                <a:gd name="connsiteX4827" fmla="*/ 286392 w 1581150"/>
                <a:gd name="connsiteY4827" fmla="*/ 1840439 h 3181350"/>
                <a:gd name="connsiteX4828" fmla="*/ 282772 w 1581150"/>
                <a:gd name="connsiteY4828" fmla="*/ 1837486 h 3181350"/>
                <a:gd name="connsiteX4829" fmla="*/ 287154 w 1581150"/>
                <a:gd name="connsiteY4829" fmla="*/ 1836534 h 3181350"/>
                <a:gd name="connsiteX4830" fmla="*/ 296869 w 1581150"/>
                <a:gd name="connsiteY4830" fmla="*/ 1871966 h 3181350"/>
                <a:gd name="connsiteX4831" fmla="*/ 306013 w 1581150"/>
                <a:gd name="connsiteY4831" fmla="*/ 1883873 h 3181350"/>
                <a:gd name="connsiteX4832" fmla="*/ 306013 w 1581150"/>
                <a:gd name="connsiteY4832" fmla="*/ 1883873 h 3181350"/>
                <a:gd name="connsiteX4833" fmla="*/ 298679 w 1581150"/>
                <a:gd name="connsiteY4833" fmla="*/ 1879968 h 3181350"/>
                <a:gd name="connsiteX4834" fmla="*/ 299727 w 1581150"/>
                <a:gd name="connsiteY4834" fmla="*/ 1885206 h 3181350"/>
                <a:gd name="connsiteX4835" fmla="*/ 298488 w 1581150"/>
                <a:gd name="connsiteY4835" fmla="*/ 1886064 h 3181350"/>
                <a:gd name="connsiteX4836" fmla="*/ 302489 w 1581150"/>
                <a:gd name="connsiteY4836" fmla="*/ 1888064 h 3181350"/>
                <a:gd name="connsiteX4837" fmla="*/ 303346 w 1581150"/>
                <a:gd name="connsiteY4837" fmla="*/ 1889588 h 3181350"/>
                <a:gd name="connsiteX4838" fmla="*/ 303346 w 1581150"/>
                <a:gd name="connsiteY4838" fmla="*/ 1889873 h 3181350"/>
                <a:gd name="connsiteX4839" fmla="*/ 297631 w 1581150"/>
                <a:gd name="connsiteY4839" fmla="*/ 1890445 h 3181350"/>
                <a:gd name="connsiteX4840" fmla="*/ 295631 w 1581150"/>
                <a:gd name="connsiteY4840" fmla="*/ 1885206 h 3181350"/>
                <a:gd name="connsiteX4841" fmla="*/ 294869 w 1581150"/>
                <a:gd name="connsiteY4841" fmla="*/ 1882920 h 3181350"/>
                <a:gd name="connsiteX4842" fmla="*/ 294393 w 1581150"/>
                <a:gd name="connsiteY4842" fmla="*/ 1882825 h 3181350"/>
                <a:gd name="connsiteX4843" fmla="*/ 296869 w 1581150"/>
                <a:gd name="connsiteY4843" fmla="*/ 1871966 h 3181350"/>
                <a:gd name="connsiteX4844" fmla="*/ 291249 w 1581150"/>
                <a:gd name="connsiteY4844" fmla="*/ 1883397 h 3181350"/>
                <a:gd name="connsiteX4845" fmla="*/ 290678 w 1581150"/>
                <a:gd name="connsiteY4845" fmla="*/ 1886159 h 3181350"/>
                <a:gd name="connsiteX4846" fmla="*/ 287154 w 1581150"/>
                <a:gd name="connsiteY4846" fmla="*/ 1887016 h 3181350"/>
                <a:gd name="connsiteX4847" fmla="*/ 287058 w 1581150"/>
                <a:gd name="connsiteY4847" fmla="*/ 1887016 h 3181350"/>
                <a:gd name="connsiteX4848" fmla="*/ 289725 w 1581150"/>
                <a:gd name="connsiteY4848" fmla="*/ 1881396 h 3181350"/>
                <a:gd name="connsiteX4849" fmla="*/ 291249 w 1581150"/>
                <a:gd name="connsiteY4849" fmla="*/ 1883397 h 3181350"/>
                <a:gd name="connsiteX4850" fmla="*/ 280296 w 1581150"/>
                <a:gd name="connsiteY4850" fmla="*/ 1903780 h 3181350"/>
                <a:gd name="connsiteX4851" fmla="*/ 280010 w 1581150"/>
                <a:gd name="connsiteY4851" fmla="*/ 1905304 h 3181350"/>
                <a:gd name="connsiteX4852" fmla="*/ 276581 w 1581150"/>
                <a:gd name="connsiteY4852" fmla="*/ 1900351 h 3181350"/>
                <a:gd name="connsiteX4853" fmla="*/ 280296 w 1581150"/>
                <a:gd name="connsiteY4853" fmla="*/ 1903780 h 3181350"/>
                <a:gd name="connsiteX4854" fmla="*/ 314967 w 1581150"/>
                <a:gd name="connsiteY4854" fmla="*/ 1975598 h 3181350"/>
                <a:gd name="connsiteX4855" fmla="*/ 315348 w 1581150"/>
                <a:gd name="connsiteY4855" fmla="*/ 1977885 h 3181350"/>
                <a:gd name="connsiteX4856" fmla="*/ 314967 w 1581150"/>
                <a:gd name="connsiteY4856" fmla="*/ 1975598 h 3181350"/>
                <a:gd name="connsiteX4857" fmla="*/ 318586 w 1581150"/>
                <a:gd name="connsiteY4857" fmla="*/ 2009031 h 3181350"/>
                <a:gd name="connsiteX4858" fmla="*/ 318586 w 1581150"/>
                <a:gd name="connsiteY4858" fmla="*/ 2009031 h 3181350"/>
                <a:gd name="connsiteX4859" fmla="*/ 318777 w 1581150"/>
                <a:gd name="connsiteY4859" fmla="*/ 2008936 h 3181350"/>
                <a:gd name="connsiteX4860" fmla="*/ 326111 w 1581150"/>
                <a:gd name="connsiteY4860" fmla="*/ 2007793 h 3181350"/>
                <a:gd name="connsiteX4861" fmla="*/ 312681 w 1581150"/>
                <a:gd name="connsiteY4861" fmla="*/ 2013794 h 3181350"/>
                <a:gd name="connsiteX4862" fmla="*/ 318586 w 1581150"/>
                <a:gd name="connsiteY4862" fmla="*/ 2009031 h 3181350"/>
                <a:gd name="connsiteX4863" fmla="*/ 317729 w 1581150"/>
                <a:gd name="connsiteY4863" fmla="*/ 2028367 h 3181350"/>
                <a:gd name="connsiteX4864" fmla="*/ 308394 w 1581150"/>
                <a:gd name="connsiteY4864" fmla="*/ 2030272 h 3181350"/>
                <a:gd name="connsiteX4865" fmla="*/ 310109 w 1581150"/>
                <a:gd name="connsiteY4865" fmla="*/ 2018175 h 3181350"/>
                <a:gd name="connsiteX4866" fmla="*/ 317729 w 1581150"/>
                <a:gd name="connsiteY4866" fmla="*/ 2028367 h 3181350"/>
                <a:gd name="connsiteX4867" fmla="*/ 235528 w 1581150"/>
                <a:gd name="connsiteY4867" fmla="*/ 2175052 h 3181350"/>
                <a:gd name="connsiteX4868" fmla="*/ 232956 w 1581150"/>
                <a:gd name="connsiteY4868" fmla="*/ 2172957 h 3181350"/>
                <a:gd name="connsiteX4869" fmla="*/ 235719 w 1581150"/>
                <a:gd name="connsiteY4869" fmla="*/ 2172195 h 3181350"/>
                <a:gd name="connsiteX4870" fmla="*/ 235528 w 1581150"/>
                <a:gd name="connsiteY4870" fmla="*/ 2175052 h 3181350"/>
                <a:gd name="connsiteX4871" fmla="*/ 228956 w 1581150"/>
                <a:gd name="connsiteY4871" fmla="*/ 2172290 h 3181350"/>
                <a:gd name="connsiteX4872" fmla="*/ 232004 w 1581150"/>
                <a:gd name="connsiteY4872" fmla="*/ 2168194 h 3181350"/>
                <a:gd name="connsiteX4873" fmla="*/ 232575 w 1581150"/>
                <a:gd name="connsiteY4873" fmla="*/ 2172576 h 3181350"/>
                <a:gd name="connsiteX4874" fmla="*/ 230670 w 1581150"/>
                <a:gd name="connsiteY4874" fmla="*/ 2171433 h 3181350"/>
                <a:gd name="connsiteX4875" fmla="*/ 234576 w 1581150"/>
                <a:gd name="connsiteY4875" fmla="*/ 2176100 h 3181350"/>
                <a:gd name="connsiteX4876" fmla="*/ 232480 w 1581150"/>
                <a:gd name="connsiteY4876" fmla="*/ 2176195 h 3181350"/>
                <a:gd name="connsiteX4877" fmla="*/ 231909 w 1581150"/>
                <a:gd name="connsiteY4877" fmla="*/ 2177719 h 3181350"/>
                <a:gd name="connsiteX4878" fmla="*/ 228670 w 1581150"/>
                <a:gd name="connsiteY4878" fmla="*/ 2172671 h 3181350"/>
                <a:gd name="connsiteX4879" fmla="*/ 228765 w 1581150"/>
                <a:gd name="connsiteY4879" fmla="*/ 2172480 h 3181350"/>
                <a:gd name="connsiteX4880" fmla="*/ 229051 w 1581150"/>
                <a:gd name="connsiteY4880" fmla="*/ 2172766 h 3181350"/>
                <a:gd name="connsiteX4881" fmla="*/ 228956 w 1581150"/>
                <a:gd name="connsiteY4881" fmla="*/ 2172290 h 3181350"/>
                <a:gd name="connsiteX4882" fmla="*/ 427838 w 1581150"/>
                <a:gd name="connsiteY4882" fmla="*/ 632859 h 3181350"/>
                <a:gd name="connsiteX4883" fmla="*/ 420027 w 1581150"/>
                <a:gd name="connsiteY4883" fmla="*/ 638574 h 3181350"/>
                <a:gd name="connsiteX4884" fmla="*/ 418408 w 1581150"/>
                <a:gd name="connsiteY4884" fmla="*/ 635336 h 3181350"/>
                <a:gd name="connsiteX4885" fmla="*/ 427838 w 1581150"/>
                <a:gd name="connsiteY4885" fmla="*/ 632859 h 3181350"/>
                <a:gd name="connsiteX4886" fmla="*/ 412026 w 1581150"/>
                <a:gd name="connsiteY4886" fmla="*/ 609142 h 3181350"/>
                <a:gd name="connsiteX4887" fmla="*/ 409264 w 1581150"/>
                <a:gd name="connsiteY4887" fmla="*/ 609428 h 3181350"/>
                <a:gd name="connsiteX4888" fmla="*/ 410693 w 1581150"/>
                <a:gd name="connsiteY4888" fmla="*/ 607999 h 3181350"/>
                <a:gd name="connsiteX4889" fmla="*/ 412407 w 1581150"/>
                <a:gd name="connsiteY4889" fmla="*/ 608189 h 3181350"/>
                <a:gd name="connsiteX4890" fmla="*/ 412026 w 1581150"/>
                <a:gd name="connsiteY4890" fmla="*/ 609142 h 3181350"/>
                <a:gd name="connsiteX4891" fmla="*/ 371545 w 1581150"/>
                <a:gd name="connsiteY4891" fmla="*/ 982998 h 3181350"/>
                <a:gd name="connsiteX4892" fmla="*/ 367735 w 1581150"/>
                <a:gd name="connsiteY4892" fmla="*/ 984046 h 3181350"/>
                <a:gd name="connsiteX4893" fmla="*/ 366211 w 1581150"/>
                <a:gd name="connsiteY4893" fmla="*/ 983665 h 3181350"/>
                <a:gd name="connsiteX4894" fmla="*/ 371545 w 1581150"/>
                <a:gd name="connsiteY4894" fmla="*/ 982998 h 3181350"/>
                <a:gd name="connsiteX4895" fmla="*/ 371545 w 1581150"/>
                <a:gd name="connsiteY4895" fmla="*/ 982998 h 3181350"/>
                <a:gd name="connsiteX4896" fmla="*/ 358020 w 1581150"/>
                <a:gd name="connsiteY4896" fmla="*/ 1002906 h 3181350"/>
                <a:gd name="connsiteX4897" fmla="*/ 356877 w 1581150"/>
                <a:gd name="connsiteY4897" fmla="*/ 1004144 h 3181350"/>
                <a:gd name="connsiteX4898" fmla="*/ 356686 w 1581150"/>
                <a:gd name="connsiteY4898" fmla="*/ 999381 h 3181350"/>
                <a:gd name="connsiteX4899" fmla="*/ 358020 w 1581150"/>
                <a:gd name="connsiteY4899" fmla="*/ 1002906 h 3181350"/>
                <a:gd name="connsiteX4900" fmla="*/ 370878 w 1581150"/>
                <a:gd name="connsiteY4900" fmla="*/ 991285 h 3181350"/>
                <a:gd name="connsiteX4901" fmla="*/ 369545 w 1581150"/>
                <a:gd name="connsiteY4901" fmla="*/ 992618 h 3181350"/>
                <a:gd name="connsiteX4902" fmla="*/ 362592 w 1581150"/>
                <a:gd name="connsiteY4902" fmla="*/ 989666 h 3181350"/>
                <a:gd name="connsiteX4903" fmla="*/ 369354 w 1581150"/>
                <a:gd name="connsiteY4903" fmla="*/ 985760 h 3181350"/>
                <a:gd name="connsiteX4904" fmla="*/ 371545 w 1581150"/>
                <a:gd name="connsiteY4904" fmla="*/ 990237 h 3181350"/>
                <a:gd name="connsiteX4905" fmla="*/ 370878 w 1581150"/>
                <a:gd name="connsiteY4905" fmla="*/ 991285 h 3181350"/>
                <a:gd name="connsiteX4906" fmla="*/ 402216 w 1581150"/>
                <a:gd name="connsiteY4906" fmla="*/ 1020622 h 3181350"/>
                <a:gd name="connsiteX4907" fmla="*/ 402692 w 1581150"/>
                <a:gd name="connsiteY4907" fmla="*/ 1020431 h 3181350"/>
                <a:gd name="connsiteX4908" fmla="*/ 402311 w 1581150"/>
                <a:gd name="connsiteY4908" fmla="*/ 1021670 h 3181350"/>
                <a:gd name="connsiteX4909" fmla="*/ 402216 w 1581150"/>
                <a:gd name="connsiteY4909" fmla="*/ 1020622 h 3181350"/>
                <a:gd name="connsiteX4910" fmla="*/ 425266 w 1581150"/>
                <a:gd name="connsiteY4910" fmla="*/ 1149590 h 3181350"/>
                <a:gd name="connsiteX4911" fmla="*/ 424504 w 1581150"/>
                <a:gd name="connsiteY4911" fmla="*/ 1151210 h 3181350"/>
                <a:gd name="connsiteX4912" fmla="*/ 422504 w 1581150"/>
                <a:gd name="connsiteY4912" fmla="*/ 1153019 h 3181350"/>
                <a:gd name="connsiteX4913" fmla="*/ 421075 w 1581150"/>
                <a:gd name="connsiteY4913" fmla="*/ 1153591 h 3181350"/>
                <a:gd name="connsiteX4914" fmla="*/ 419742 w 1581150"/>
                <a:gd name="connsiteY4914" fmla="*/ 1150734 h 3181350"/>
                <a:gd name="connsiteX4915" fmla="*/ 422218 w 1581150"/>
                <a:gd name="connsiteY4915" fmla="*/ 1147400 h 3181350"/>
                <a:gd name="connsiteX4916" fmla="*/ 425266 w 1581150"/>
                <a:gd name="connsiteY4916" fmla="*/ 1149590 h 3181350"/>
                <a:gd name="connsiteX4917" fmla="*/ 418218 w 1581150"/>
                <a:gd name="connsiteY4917" fmla="*/ 1160259 h 3181350"/>
                <a:gd name="connsiteX4918" fmla="*/ 418218 w 1581150"/>
                <a:gd name="connsiteY4918" fmla="*/ 1161878 h 3181350"/>
                <a:gd name="connsiteX4919" fmla="*/ 412503 w 1581150"/>
                <a:gd name="connsiteY4919" fmla="*/ 1161497 h 3181350"/>
                <a:gd name="connsiteX4920" fmla="*/ 418218 w 1581150"/>
                <a:gd name="connsiteY4920" fmla="*/ 1160259 h 3181350"/>
                <a:gd name="connsiteX4921" fmla="*/ 352781 w 1581150"/>
                <a:gd name="connsiteY4921" fmla="*/ 1618982 h 3181350"/>
                <a:gd name="connsiteX4922" fmla="*/ 358305 w 1581150"/>
                <a:gd name="connsiteY4922" fmla="*/ 1618125 h 3181350"/>
                <a:gd name="connsiteX4923" fmla="*/ 348304 w 1581150"/>
                <a:gd name="connsiteY4923" fmla="*/ 1612220 h 3181350"/>
                <a:gd name="connsiteX4924" fmla="*/ 352781 w 1581150"/>
                <a:gd name="connsiteY4924" fmla="*/ 1618982 h 3181350"/>
                <a:gd name="connsiteX4925" fmla="*/ 335541 w 1581150"/>
                <a:gd name="connsiteY4925" fmla="*/ 1676799 h 3181350"/>
                <a:gd name="connsiteX4926" fmla="*/ 342018 w 1581150"/>
                <a:gd name="connsiteY4926" fmla="*/ 1682228 h 3181350"/>
                <a:gd name="connsiteX4927" fmla="*/ 325254 w 1581150"/>
                <a:gd name="connsiteY4927" fmla="*/ 1686324 h 3181350"/>
                <a:gd name="connsiteX4928" fmla="*/ 332969 w 1581150"/>
                <a:gd name="connsiteY4928" fmla="*/ 1682610 h 3181350"/>
                <a:gd name="connsiteX4929" fmla="*/ 330683 w 1581150"/>
                <a:gd name="connsiteY4929" fmla="*/ 1673085 h 3181350"/>
                <a:gd name="connsiteX4930" fmla="*/ 313157 w 1581150"/>
                <a:gd name="connsiteY4930" fmla="*/ 1669370 h 3181350"/>
                <a:gd name="connsiteX4931" fmla="*/ 320872 w 1581150"/>
                <a:gd name="connsiteY4931" fmla="*/ 1665750 h 3181350"/>
                <a:gd name="connsiteX4932" fmla="*/ 345637 w 1581150"/>
                <a:gd name="connsiteY4932" fmla="*/ 1668798 h 3181350"/>
                <a:gd name="connsiteX4933" fmla="*/ 335541 w 1581150"/>
                <a:gd name="connsiteY4933" fmla="*/ 1676799 h 3181350"/>
                <a:gd name="connsiteX4934" fmla="*/ 294583 w 1581150"/>
                <a:gd name="connsiteY4934" fmla="*/ 1685562 h 3181350"/>
                <a:gd name="connsiteX4935" fmla="*/ 303251 w 1581150"/>
                <a:gd name="connsiteY4935" fmla="*/ 1688134 h 3181350"/>
                <a:gd name="connsiteX4936" fmla="*/ 300393 w 1581150"/>
                <a:gd name="connsiteY4936" fmla="*/ 1695468 h 3181350"/>
                <a:gd name="connsiteX4937" fmla="*/ 297726 w 1581150"/>
                <a:gd name="connsiteY4937" fmla="*/ 1694325 h 3181350"/>
                <a:gd name="connsiteX4938" fmla="*/ 292297 w 1581150"/>
                <a:gd name="connsiteY4938" fmla="*/ 1684991 h 3181350"/>
                <a:gd name="connsiteX4939" fmla="*/ 291345 w 1581150"/>
                <a:gd name="connsiteY4939" fmla="*/ 1683562 h 3181350"/>
                <a:gd name="connsiteX4940" fmla="*/ 290964 w 1581150"/>
                <a:gd name="connsiteY4940" fmla="*/ 1683752 h 3181350"/>
                <a:gd name="connsiteX4941" fmla="*/ 289535 w 1581150"/>
                <a:gd name="connsiteY4941" fmla="*/ 1682800 h 3181350"/>
                <a:gd name="connsiteX4942" fmla="*/ 297441 w 1581150"/>
                <a:gd name="connsiteY4942" fmla="*/ 1678133 h 3181350"/>
                <a:gd name="connsiteX4943" fmla="*/ 294583 w 1581150"/>
                <a:gd name="connsiteY4943" fmla="*/ 1685562 h 3181350"/>
                <a:gd name="connsiteX4944" fmla="*/ 303918 w 1581150"/>
                <a:gd name="connsiteY4944" fmla="*/ 1784146 h 3181350"/>
                <a:gd name="connsiteX4945" fmla="*/ 299536 w 1581150"/>
                <a:gd name="connsiteY4945" fmla="*/ 1787765 h 3181350"/>
                <a:gd name="connsiteX4946" fmla="*/ 302965 w 1581150"/>
                <a:gd name="connsiteY4946" fmla="*/ 1783003 h 3181350"/>
                <a:gd name="connsiteX4947" fmla="*/ 303918 w 1581150"/>
                <a:gd name="connsiteY4947" fmla="*/ 1784146 h 3181350"/>
                <a:gd name="connsiteX4948" fmla="*/ 280200 w 1581150"/>
                <a:gd name="connsiteY4948" fmla="*/ 1857298 h 3181350"/>
                <a:gd name="connsiteX4949" fmla="*/ 277152 w 1581150"/>
                <a:gd name="connsiteY4949" fmla="*/ 1858822 h 3181350"/>
                <a:gd name="connsiteX4950" fmla="*/ 278295 w 1581150"/>
                <a:gd name="connsiteY4950" fmla="*/ 1854917 h 3181350"/>
                <a:gd name="connsiteX4951" fmla="*/ 280200 w 1581150"/>
                <a:gd name="connsiteY4951" fmla="*/ 1857298 h 3181350"/>
                <a:gd name="connsiteX4952" fmla="*/ 279915 w 1581150"/>
                <a:gd name="connsiteY4952" fmla="*/ 1889873 h 3181350"/>
                <a:gd name="connsiteX4953" fmla="*/ 280010 w 1581150"/>
                <a:gd name="connsiteY4953" fmla="*/ 1896351 h 3181350"/>
                <a:gd name="connsiteX4954" fmla="*/ 277152 w 1581150"/>
                <a:gd name="connsiteY4954" fmla="*/ 1897303 h 3181350"/>
                <a:gd name="connsiteX4955" fmla="*/ 273628 w 1581150"/>
                <a:gd name="connsiteY4955" fmla="*/ 1890636 h 3181350"/>
                <a:gd name="connsiteX4956" fmla="*/ 279915 w 1581150"/>
                <a:gd name="connsiteY4956" fmla="*/ 1889873 h 3181350"/>
                <a:gd name="connsiteX4957" fmla="*/ 286011 w 1581150"/>
                <a:gd name="connsiteY4957" fmla="*/ 1953310 h 3181350"/>
                <a:gd name="connsiteX4958" fmla="*/ 290011 w 1581150"/>
                <a:gd name="connsiteY4958" fmla="*/ 1951215 h 3181350"/>
                <a:gd name="connsiteX4959" fmla="*/ 292583 w 1581150"/>
                <a:gd name="connsiteY4959" fmla="*/ 1954644 h 3181350"/>
                <a:gd name="connsiteX4960" fmla="*/ 285630 w 1581150"/>
                <a:gd name="connsiteY4960" fmla="*/ 1956263 h 3181350"/>
                <a:gd name="connsiteX4961" fmla="*/ 285630 w 1581150"/>
                <a:gd name="connsiteY4961" fmla="*/ 1954739 h 3181350"/>
                <a:gd name="connsiteX4962" fmla="*/ 286011 w 1581150"/>
                <a:gd name="connsiteY4962" fmla="*/ 1953310 h 3181350"/>
                <a:gd name="connsiteX4963" fmla="*/ 296774 w 1581150"/>
                <a:gd name="connsiteY4963" fmla="*/ 1966931 h 3181350"/>
                <a:gd name="connsiteX4964" fmla="*/ 297726 w 1581150"/>
                <a:gd name="connsiteY4964" fmla="*/ 1968169 h 3181350"/>
                <a:gd name="connsiteX4965" fmla="*/ 292964 w 1581150"/>
                <a:gd name="connsiteY4965" fmla="*/ 1967312 h 3181350"/>
                <a:gd name="connsiteX4966" fmla="*/ 296774 w 1581150"/>
                <a:gd name="connsiteY4966" fmla="*/ 1966931 h 3181350"/>
                <a:gd name="connsiteX4967" fmla="*/ 315348 w 1581150"/>
                <a:gd name="connsiteY4967" fmla="*/ 1980361 h 3181350"/>
                <a:gd name="connsiteX4968" fmla="*/ 315348 w 1581150"/>
                <a:gd name="connsiteY4968" fmla="*/ 1981980 h 3181350"/>
                <a:gd name="connsiteX4969" fmla="*/ 314681 w 1581150"/>
                <a:gd name="connsiteY4969" fmla="*/ 1980837 h 3181350"/>
                <a:gd name="connsiteX4970" fmla="*/ 315348 w 1581150"/>
                <a:gd name="connsiteY4970" fmla="*/ 1980361 h 3181350"/>
                <a:gd name="connsiteX4971" fmla="*/ 239624 w 1581150"/>
                <a:gd name="connsiteY4971" fmla="*/ 2140381 h 3181350"/>
                <a:gd name="connsiteX4972" fmla="*/ 239243 w 1581150"/>
                <a:gd name="connsiteY4972" fmla="*/ 2137619 h 3181350"/>
                <a:gd name="connsiteX4973" fmla="*/ 239624 w 1581150"/>
                <a:gd name="connsiteY4973" fmla="*/ 2140381 h 3181350"/>
                <a:gd name="connsiteX4974" fmla="*/ 227051 w 1581150"/>
                <a:gd name="connsiteY4974" fmla="*/ 2143239 h 3181350"/>
                <a:gd name="connsiteX4975" fmla="*/ 207239 w 1581150"/>
                <a:gd name="connsiteY4975" fmla="*/ 2140476 h 3181350"/>
                <a:gd name="connsiteX4976" fmla="*/ 227051 w 1581150"/>
                <a:gd name="connsiteY4976" fmla="*/ 2143239 h 3181350"/>
                <a:gd name="connsiteX4977" fmla="*/ 207715 w 1581150"/>
                <a:gd name="connsiteY4977" fmla="*/ 2630823 h 3181350"/>
                <a:gd name="connsiteX4978" fmla="*/ 211716 w 1581150"/>
                <a:gd name="connsiteY4978" fmla="*/ 2631966 h 3181350"/>
                <a:gd name="connsiteX4979" fmla="*/ 205810 w 1581150"/>
                <a:gd name="connsiteY4979" fmla="*/ 2636253 h 3181350"/>
                <a:gd name="connsiteX4980" fmla="*/ 204477 w 1581150"/>
                <a:gd name="connsiteY4980" fmla="*/ 2629871 h 3181350"/>
                <a:gd name="connsiteX4981" fmla="*/ 207715 w 1581150"/>
                <a:gd name="connsiteY4981" fmla="*/ 2630823 h 3181350"/>
                <a:gd name="connsiteX4982" fmla="*/ 512896 w 1581150"/>
                <a:gd name="connsiteY4982" fmla="*/ 834789 h 3181350"/>
                <a:gd name="connsiteX4983" fmla="*/ 512229 w 1581150"/>
                <a:gd name="connsiteY4983" fmla="*/ 828027 h 3181350"/>
                <a:gd name="connsiteX4984" fmla="*/ 515944 w 1581150"/>
                <a:gd name="connsiteY4984" fmla="*/ 830122 h 3181350"/>
                <a:gd name="connsiteX4985" fmla="*/ 512896 w 1581150"/>
                <a:gd name="connsiteY4985" fmla="*/ 834789 h 3181350"/>
                <a:gd name="connsiteX4986" fmla="*/ 514611 w 1581150"/>
                <a:gd name="connsiteY4986" fmla="*/ 826883 h 3181350"/>
                <a:gd name="connsiteX4987" fmla="*/ 511944 w 1581150"/>
                <a:gd name="connsiteY4987" fmla="*/ 825264 h 3181350"/>
                <a:gd name="connsiteX4988" fmla="*/ 510801 w 1581150"/>
                <a:gd name="connsiteY4988" fmla="*/ 817549 h 3181350"/>
                <a:gd name="connsiteX4989" fmla="*/ 515944 w 1581150"/>
                <a:gd name="connsiteY4989" fmla="*/ 817739 h 3181350"/>
                <a:gd name="connsiteX4990" fmla="*/ 514611 w 1581150"/>
                <a:gd name="connsiteY4990" fmla="*/ 826883 h 3181350"/>
                <a:gd name="connsiteX4991" fmla="*/ 509658 w 1581150"/>
                <a:gd name="connsiteY4991" fmla="*/ 760208 h 3181350"/>
                <a:gd name="connsiteX4992" fmla="*/ 516516 w 1581150"/>
                <a:gd name="connsiteY4992" fmla="*/ 762590 h 3181350"/>
                <a:gd name="connsiteX4993" fmla="*/ 509658 w 1581150"/>
                <a:gd name="connsiteY4993" fmla="*/ 772496 h 3181350"/>
                <a:gd name="connsiteX4994" fmla="*/ 509658 w 1581150"/>
                <a:gd name="connsiteY4994" fmla="*/ 760208 h 3181350"/>
                <a:gd name="connsiteX4995" fmla="*/ 371831 w 1581150"/>
                <a:gd name="connsiteY4995" fmla="*/ 611333 h 3181350"/>
                <a:gd name="connsiteX4996" fmla="*/ 370497 w 1581150"/>
                <a:gd name="connsiteY4996" fmla="*/ 611809 h 3181350"/>
                <a:gd name="connsiteX4997" fmla="*/ 369545 w 1581150"/>
                <a:gd name="connsiteY4997" fmla="*/ 611999 h 3181350"/>
                <a:gd name="connsiteX4998" fmla="*/ 367545 w 1581150"/>
                <a:gd name="connsiteY4998" fmla="*/ 609047 h 3181350"/>
                <a:gd name="connsiteX4999" fmla="*/ 370593 w 1581150"/>
                <a:gd name="connsiteY4999" fmla="*/ 606475 h 3181350"/>
                <a:gd name="connsiteX5000" fmla="*/ 376117 w 1581150"/>
                <a:gd name="connsiteY5000" fmla="*/ 608475 h 3181350"/>
                <a:gd name="connsiteX5001" fmla="*/ 376308 w 1581150"/>
                <a:gd name="connsiteY5001" fmla="*/ 609237 h 3181350"/>
                <a:gd name="connsiteX5002" fmla="*/ 371831 w 1581150"/>
                <a:gd name="connsiteY5002" fmla="*/ 611333 h 3181350"/>
                <a:gd name="connsiteX5003" fmla="*/ 354591 w 1581150"/>
                <a:gd name="connsiteY5003" fmla="*/ 600569 h 3181350"/>
                <a:gd name="connsiteX5004" fmla="*/ 354591 w 1581150"/>
                <a:gd name="connsiteY5004" fmla="*/ 600569 h 3181350"/>
                <a:gd name="connsiteX5005" fmla="*/ 354591 w 1581150"/>
                <a:gd name="connsiteY5005" fmla="*/ 600569 h 3181350"/>
                <a:gd name="connsiteX5006" fmla="*/ 354591 w 1581150"/>
                <a:gd name="connsiteY5006" fmla="*/ 600569 h 3181350"/>
                <a:gd name="connsiteX5007" fmla="*/ 346590 w 1581150"/>
                <a:gd name="connsiteY5007" fmla="*/ 994904 h 3181350"/>
                <a:gd name="connsiteX5008" fmla="*/ 346875 w 1581150"/>
                <a:gd name="connsiteY5008" fmla="*/ 994904 h 3181350"/>
                <a:gd name="connsiteX5009" fmla="*/ 346304 w 1581150"/>
                <a:gd name="connsiteY5009" fmla="*/ 995190 h 3181350"/>
                <a:gd name="connsiteX5010" fmla="*/ 346590 w 1581150"/>
                <a:gd name="connsiteY5010" fmla="*/ 994904 h 3181350"/>
                <a:gd name="connsiteX5011" fmla="*/ 410121 w 1581150"/>
                <a:gd name="connsiteY5011" fmla="*/ 1071486 h 3181350"/>
                <a:gd name="connsiteX5012" fmla="*/ 411550 w 1581150"/>
                <a:gd name="connsiteY5012" fmla="*/ 1076248 h 3181350"/>
                <a:gd name="connsiteX5013" fmla="*/ 405740 w 1581150"/>
                <a:gd name="connsiteY5013" fmla="*/ 1080534 h 3181350"/>
                <a:gd name="connsiteX5014" fmla="*/ 410121 w 1581150"/>
                <a:gd name="connsiteY5014" fmla="*/ 1071486 h 3181350"/>
                <a:gd name="connsiteX5015" fmla="*/ 415551 w 1581150"/>
                <a:gd name="connsiteY5015" fmla="*/ 1147495 h 3181350"/>
                <a:gd name="connsiteX5016" fmla="*/ 415551 w 1581150"/>
                <a:gd name="connsiteY5016" fmla="*/ 1149114 h 3181350"/>
                <a:gd name="connsiteX5017" fmla="*/ 410407 w 1581150"/>
                <a:gd name="connsiteY5017" fmla="*/ 1152353 h 3181350"/>
                <a:gd name="connsiteX5018" fmla="*/ 407073 w 1581150"/>
                <a:gd name="connsiteY5018" fmla="*/ 1147209 h 3181350"/>
                <a:gd name="connsiteX5019" fmla="*/ 415551 w 1581150"/>
                <a:gd name="connsiteY5019" fmla="*/ 1147495 h 3181350"/>
                <a:gd name="connsiteX5020" fmla="*/ 408121 w 1581150"/>
                <a:gd name="connsiteY5020" fmla="*/ 1173784 h 3181350"/>
                <a:gd name="connsiteX5021" fmla="*/ 405740 w 1581150"/>
                <a:gd name="connsiteY5021" fmla="*/ 1173879 h 3181350"/>
                <a:gd name="connsiteX5022" fmla="*/ 403930 w 1581150"/>
                <a:gd name="connsiteY5022" fmla="*/ 1173117 h 3181350"/>
                <a:gd name="connsiteX5023" fmla="*/ 404216 w 1581150"/>
                <a:gd name="connsiteY5023" fmla="*/ 1173879 h 3181350"/>
                <a:gd name="connsiteX5024" fmla="*/ 398787 w 1581150"/>
                <a:gd name="connsiteY5024" fmla="*/ 1176261 h 3181350"/>
                <a:gd name="connsiteX5025" fmla="*/ 401358 w 1581150"/>
                <a:gd name="connsiteY5025" fmla="*/ 1167021 h 3181350"/>
                <a:gd name="connsiteX5026" fmla="*/ 408121 w 1581150"/>
                <a:gd name="connsiteY5026" fmla="*/ 1173784 h 3181350"/>
                <a:gd name="connsiteX5027" fmla="*/ 388119 w 1581150"/>
                <a:gd name="connsiteY5027" fmla="*/ 1192834 h 3181350"/>
                <a:gd name="connsiteX5028" fmla="*/ 388214 w 1581150"/>
                <a:gd name="connsiteY5028" fmla="*/ 1192739 h 3181350"/>
                <a:gd name="connsiteX5029" fmla="*/ 388214 w 1581150"/>
                <a:gd name="connsiteY5029" fmla="*/ 1192834 h 3181350"/>
                <a:gd name="connsiteX5030" fmla="*/ 388119 w 1581150"/>
                <a:gd name="connsiteY5030" fmla="*/ 1192834 h 3181350"/>
                <a:gd name="connsiteX5031" fmla="*/ 385071 w 1581150"/>
                <a:gd name="connsiteY5031" fmla="*/ 1324946 h 3181350"/>
                <a:gd name="connsiteX5032" fmla="*/ 382023 w 1581150"/>
                <a:gd name="connsiteY5032" fmla="*/ 1326374 h 3181350"/>
                <a:gd name="connsiteX5033" fmla="*/ 381832 w 1581150"/>
                <a:gd name="connsiteY5033" fmla="*/ 1325517 h 3181350"/>
                <a:gd name="connsiteX5034" fmla="*/ 385071 w 1581150"/>
                <a:gd name="connsiteY5034" fmla="*/ 1324946 h 3181350"/>
                <a:gd name="connsiteX5035" fmla="*/ 378498 w 1581150"/>
                <a:gd name="connsiteY5035" fmla="*/ 1330375 h 3181350"/>
                <a:gd name="connsiteX5036" fmla="*/ 377641 w 1581150"/>
                <a:gd name="connsiteY5036" fmla="*/ 1331423 h 3181350"/>
                <a:gd name="connsiteX5037" fmla="*/ 376308 w 1581150"/>
                <a:gd name="connsiteY5037" fmla="*/ 1329137 h 3181350"/>
                <a:gd name="connsiteX5038" fmla="*/ 378498 w 1581150"/>
                <a:gd name="connsiteY5038" fmla="*/ 1330375 h 3181350"/>
                <a:gd name="connsiteX5039" fmla="*/ 378594 w 1581150"/>
                <a:gd name="connsiteY5039" fmla="*/ 1362284 h 3181350"/>
                <a:gd name="connsiteX5040" fmla="*/ 377546 w 1581150"/>
                <a:gd name="connsiteY5040" fmla="*/ 1369999 h 3181350"/>
                <a:gd name="connsiteX5041" fmla="*/ 375069 w 1581150"/>
                <a:gd name="connsiteY5041" fmla="*/ 1370570 h 3181350"/>
                <a:gd name="connsiteX5042" fmla="*/ 378594 w 1581150"/>
                <a:gd name="connsiteY5042" fmla="*/ 1362284 h 3181350"/>
                <a:gd name="connsiteX5043" fmla="*/ 375546 w 1581150"/>
                <a:gd name="connsiteY5043" fmla="*/ 1358760 h 3181350"/>
                <a:gd name="connsiteX5044" fmla="*/ 371545 w 1581150"/>
                <a:gd name="connsiteY5044" fmla="*/ 1352282 h 3181350"/>
                <a:gd name="connsiteX5045" fmla="*/ 372688 w 1581150"/>
                <a:gd name="connsiteY5045" fmla="*/ 1352473 h 3181350"/>
                <a:gd name="connsiteX5046" fmla="*/ 372688 w 1581150"/>
                <a:gd name="connsiteY5046" fmla="*/ 1350377 h 3181350"/>
                <a:gd name="connsiteX5047" fmla="*/ 375546 w 1581150"/>
                <a:gd name="connsiteY5047" fmla="*/ 1358760 h 3181350"/>
                <a:gd name="connsiteX5048" fmla="*/ 373641 w 1581150"/>
                <a:gd name="connsiteY5048" fmla="*/ 1447818 h 3181350"/>
                <a:gd name="connsiteX5049" fmla="*/ 372593 w 1581150"/>
                <a:gd name="connsiteY5049" fmla="*/ 1455343 h 3181350"/>
                <a:gd name="connsiteX5050" fmla="*/ 361925 w 1581150"/>
                <a:gd name="connsiteY5050" fmla="*/ 1454010 h 3181350"/>
                <a:gd name="connsiteX5051" fmla="*/ 373641 w 1581150"/>
                <a:gd name="connsiteY5051" fmla="*/ 1447818 h 3181350"/>
                <a:gd name="connsiteX5052" fmla="*/ 367926 w 1581150"/>
                <a:gd name="connsiteY5052" fmla="*/ 1462391 h 3181350"/>
                <a:gd name="connsiteX5053" fmla="*/ 365544 w 1581150"/>
                <a:gd name="connsiteY5053" fmla="*/ 1466678 h 3181350"/>
                <a:gd name="connsiteX5054" fmla="*/ 361734 w 1581150"/>
                <a:gd name="connsiteY5054" fmla="*/ 1455438 h 3181350"/>
                <a:gd name="connsiteX5055" fmla="*/ 367926 w 1581150"/>
                <a:gd name="connsiteY5055" fmla="*/ 1462391 h 3181350"/>
                <a:gd name="connsiteX5056" fmla="*/ 332778 w 1581150"/>
                <a:gd name="connsiteY5056" fmla="*/ 1607267 h 3181350"/>
                <a:gd name="connsiteX5057" fmla="*/ 334493 w 1581150"/>
                <a:gd name="connsiteY5057" fmla="*/ 1612696 h 3181350"/>
                <a:gd name="connsiteX5058" fmla="*/ 331350 w 1581150"/>
                <a:gd name="connsiteY5058" fmla="*/ 1609077 h 3181350"/>
                <a:gd name="connsiteX5059" fmla="*/ 332778 w 1581150"/>
                <a:gd name="connsiteY5059" fmla="*/ 1607267 h 3181350"/>
                <a:gd name="connsiteX5060" fmla="*/ 329159 w 1581150"/>
                <a:gd name="connsiteY5060" fmla="*/ 1611934 h 3181350"/>
                <a:gd name="connsiteX5061" fmla="*/ 333159 w 1581150"/>
                <a:gd name="connsiteY5061" fmla="*/ 1616601 h 3181350"/>
                <a:gd name="connsiteX5062" fmla="*/ 333159 w 1581150"/>
                <a:gd name="connsiteY5062" fmla="*/ 1618030 h 3181350"/>
                <a:gd name="connsiteX5063" fmla="*/ 324301 w 1581150"/>
                <a:gd name="connsiteY5063" fmla="*/ 1616887 h 3181350"/>
                <a:gd name="connsiteX5064" fmla="*/ 323253 w 1581150"/>
                <a:gd name="connsiteY5064" fmla="*/ 1624507 h 3181350"/>
                <a:gd name="connsiteX5065" fmla="*/ 339541 w 1581150"/>
                <a:gd name="connsiteY5065" fmla="*/ 1611077 h 3181350"/>
                <a:gd name="connsiteX5066" fmla="*/ 348018 w 1581150"/>
                <a:gd name="connsiteY5066" fmla="*/ 1627555 h 3181350"/>
                <a:gd name="connsiteX5067" fmla="*/ 340684 w 1581150"/>
                <a:gd name="connsiteY5067" fmla="*/ 1628127 h 3181350"/>
                <a:gd name="connsiteX5068" fmla="*/ 335826 w 1581150"/>
                <a:gd name="connsiteY5068" fmla="*/ 1624412 h 3181350"/>
                <a:gd name="connsiteX5069" fmla="*/ 332778 w 1581150"/>
                <a:gd name="connsiteY5069" fmla="*/ 1633270 h 3181350"/>
                <a:gd name="connsiteX5070" fmla="*/ 316586 w 1581150"/>
                <a:gd name="connsiteY5070" fmla="*/ 1632794 h 3181350"/>
                <a:gd name="connsiteX5071" fmla="*/ 316586 w 1581150"/>
                <a:gd name="connsiteY5071" fmla="*/ 1645081 h 3181350"/>
                <a:gd name="connsiteX5072" fmla="*/ 324587 w 1581150"/>
                <a:gd name="connsiteY5072" fmla="*/ 1639937 h 3181350"/>
                <a:gd name="connsiteX5073" fmla="*/ 329064 w 1581150"/>
                <a:gd name="connsiteY5073" fmla="*/ 1646700 h 3181350"/>
                <a:gd name="connsiteX5074" fmla="*/ 333445 w 1581150"/>
                <a:gd name="connsiteY5074" fmla="*/ 1641081 h 3181350"/>
                <a:gd name="connsiteX5075" fmla="*/ 354495 w 1581150"/>
                <a:gd name="connsiteY5075" fmla="*/ 1645272 h 3181350"/>
                <a:gd name="connsiteX5076" fmla="*/ 351733 w 1581150"/>
                <a:gd name="connsiteY5076" fmla="*/ 1648891 h 3181350"/>
                <a:gd name="connsiteX5077" fmla="*/ 350876 w 1581150"/>
                <a:gd name="connsiteY5077" fmla="*/ 1648796 h 3181350"/>
                <a:gd name="connsiteX5078" fmla="*/ 350971 w 1581150"/>
                <a:gd name="connsiteY5078" fmla="*/ 1649082 h 3181350"/>
                <a:gd name="connsiteX5079" fmla="*/ 340398 w 1581150"/>
                <a:gd name="connsiteY5079" fmla="*/ 1655844 h 3181350"/>
                <a:gd name="connsiteX5080" fmla="*/ 314205 w 1581150"/>
                <a:gd name="connsiteY5080" fmla="*/ 1649558 h 3181350"/>
                <a:gd name="connsiteX5081" fmla="*/ 312109 w 1581150"/>
                <a:gd name="connsiteY5081" fmla="*/ 1626222 h 3181350"/>
                <a:gd name="connsiteX5082" fmla="*/ 317443 w 1581150"/>
                <a:gd name="connsiteY5082" fmla="*/ 1626888 h 3181350"/>
                <a:gd name="connsiteX5083" fmla="*/ 312776 w 1581150"/>
                <a:gd name="connsiteY5083" fmla="*/ 1621745 h 3181350"/>
                <a:gd name="connsiteX5084" fmla="*/ 329159 w 1581150"/>
                <a:gd name="connsiteY5084" fmla="*/ 1611934 h 3181350"/>
                <a:gd name="connsiteX5085" fmla="*/ 318491 w 1581150"/>
                <a:gd name="connsiteY5085" fmla="*/ 1606981 h 3181350"/>
                <a:gd name="connsiteX5086" fmla="*/ 309823 w 1581150"/>
                <a:gd name="connsiteY5086" fmla="*/ 1604409 h 3181350"/>
                <a:gd name="connsiteX5087" fmla="*/ 319062 w 1581150"/>
                <a:gd name="connsiteY5087" fmla="*/ 1602504 h 3181350"/>
                <a:gd name="connsiteX5088" fmla="*/ 318491 w 1581150"/>
                <a:gd name="connsiteY5088" fmla="*/ 1606981 h 3181350"/>
                <a:gd name="connsiteX5089" fmla="*/ 285534 w 1581150"/>
                <a:gd name="connsiteY5089" fmla="*/ 1609362 h 3181350"/>
                <a:gd name="connsiteX5090" fmla="*/ 287820 w 1581150"/>
                <a:gd name="connsiteY5090" fmla="*/ 1603171 h 3181350"/>
                <a:gd name="connsiteX5091" fmla="*/ 288297 w 1581150"/>
                <a:gd name="connsiteY5091" fmla="*/ 1603266 h 3181350"/>
                <a:gd name="connsiteX5092" fmla="*/ 291345 w 1581150"/>
                <a:gd name="connsiteY5092" fmla="*/ 1610124 h 3181350"/>
                <a:gd name="connsiteX5093" fmla="*/ 285534 w 1581150"/>
                <a:gd name="connsiteY5093" fmla="*/ 1609362 h 3181350"/>
                <a:gd name="connsiteX5094" fmla="*/ 297822 w 1581150"/>
                <a:gd name="connsiteY5094" fmla="*/ 1612982 h 3181350"/>
                <a:gd name="connsiteX5095" fmla="*/ 298107 w 1581150"/>
                <a:gd name="connsiteY5095" fmla="*/ 1610696 h 3181350"/>
                <a:gd name="connsiteX5096" fmla="*/ 300298 w 1581150"/>
                <a:gd name="connsiteY5096" fmla="*/ 1610696 h 3181350"/>
                <a:gd name="connsiteX5097" fmla="*/ 302394 w 1581150"/>
                <a:gd name="connsiteY5097" fmla="*/ 1611744 h 3181350"/>
                <a:gd name="connsiteX5098" fmla="*/ 304680 w 1581150"/>
                <a:gd name="connsiteY5098" fmla="*/ 1614601 h 3181350"/>
                <a:gd name="connsiteX5099" fmla="*/ 301727 w 1581150"/>
                <a:gd name="connsiteY5099" fmla="*/ 1615744 h 3181350"/>
                <a:gd name="connsiteX5100" fmla="*/ 297822 w 1581150"/>
                <a:gd name="connsiteY5100" fmla="*/ 1612982 h 3181350"/>
                <a:gd name="connsiteX5101" fmla="*/ 284106 w 1581150"/>
                <a:gd name="connsiteY5101" fmla="*/ 1597170 h 3181350"/>
                <a:gd name="connsiteX5102" fmla="*/ 287535 w 1581150"/>
                <a:gd name="connsiteY5102" fmla="*/ 1597075 h 3181350"/>
                <a:gd name="connsiteX5103" fmla="*/ 287535 w 1581150"/>
                <a:gd name="connsiteY5103" fmla="*/ 1597265 h 3181350"/>
                <a:gd name="connsiteX5104" fmla="*/ 284106 w 1581150"/>
                <a:gd name="connsiteY5104" fmla="*/ 1597170 h 3181350"/>
                <a:gd name="connsiteX5105" fmla="*/ 278295 w 1581150"/>
                <a:gd name="connsiteY5105" fmla="*/ 1585169 h 3181350"/>
                <a:gd name="connsiteX5106" fmla="*/ 278010 w 1581150"/>
                <a:gd name="connsiteY5106" fmla="*/ 1585169 h 3181350"/>
                <a:gd name="connsiteX5107" fmla="*/ 278295 w 1581150"/>
                <a:gd name="connsiteY5107" fmla="*/ 1584407 h 3181350"/>
                <a:gd name="connsiteX5108" fmla="*/ 278295 w 1581150"/>
                <a:gd name="connsiteY5108" fmla="*/ 1585169 h 3181350"/>
                <a:gd name="connsiteX5109" fmla="*/ 277629 w 1581150"/>
                <a:gd name="connsiteY5109" fmla="*/ 1577358 h 3181350"/>
                <a:gd name="connsiteX5110" fmla="*/ 277438 w 1581150"/>
                <a:gd name="connsiteY5110" fmla="*/ 1578120 h 3181350"/>
                <a:gd name="connsiteX5111" fmla="*/ 276771 w 1581150"/>
                <a:gd name="connsiteY5111" fmla="*/ 1577168 h 3181350"/>
                <a:gd name="connsiteX5112" fmla="*/ 272771 w 1581150"/>
                <a:gd name="connsiteY5112" fmla="*/ 1581549 h 3181350"/>
                <a:gd name="connsiteX5113" fmla="*/ 273152 w 1581150"/>
                <a:gd name="connsiteY5113" fmla="*/ 1576787 h 3181350"/>
                <a:gd name="connsiteX5114" fmla="*/ 277629 w 1581150"/>
                <a:gd name="connsiteY5114" fmla="*/ 1577358 h 3181350"/>
                <a:gd name="connsiteX5115" fmla="*/ 270580 w 1581150"/>
                <a:gd name="connsiteY5115" fmla="*/ 1586216 h 3181350"/>
                <a:gd name="connsiteX5116" fmla="*/ 268485 w 1581150"/>
                <a:gd name="connsiteY5116" fmla="*/ 1589169 h 3181350"/>
                <a:gd name="connsiteX5117" fmla="*/ 269818 w 1581150"/>
                <a:gd name="connsiteY5117" fmla="*/ 1594694 h 3181350"/>
                <a:gd name="connsiteX5118" fmla="*/ 266484 w 1581150"/>
                <a:gd name="connsiteY5118" fmla="*/ 1590122 h 3181350"/>
                <a:gd name="connsiteX5119" fmla="*/ 266770 w 1581150"/>
                <a:gd name="connsiteY5119" fmla="*/ 1587455 h 3181350"/>
                <a:gd name="connsiteX5120" fmla="*/ 270580 w 1581150"/>
                <a:gd name="connsiteY5120" fmla="*/ 1586216 h 3181350"/>
                <a:gd name="connsiteX5121" fmla="*/ 259341 w 1581150"/>
                <a:gd name="connsiteY5121" fmla="*/ 1592027 h 3181350"/>
                <a:gd name="connsiteX5122" fmla="*/ 255340 w 1581150"/>
                <a:gd name="connsiteY5122" fmla="*/ 1592027 h 3181350"/>
                <a:gd name="connsiteX5123" fmla="*/ 253340 w 1581150"/>
                <a:gd name="connsiteY5123" fmla="*/ 1590122 h 3181350"/>
                <a:gd name="connsiteX5124" fmla="*/ 255340 w 1581150"/>
                <a:gd name="connsiteY5124" fmla="*/ 1588312 h 3181350"/>
                <a:gd name="connsiteX5125" fmla="*/ 257531 w 1581150"/>
                <a:gd name="connsiteY5125" fmla="*/ 1588407 h 3181350"/>
                <a:gd name="connsiteX5126" fmla="*/ 255912 w 1581150"/>
                <a:gd name="connsiteY5126" fmla="*/ 1587550 h 3181350"/>
                <a:gd name="connsiteX5127" fmla="*/ 260484 w 1581150"/>
                <a:gd name="connsiteY5127" fmla="*/ 1584502 h 3181350"/>
                <a:gd name="connsiteX5128" fmla="*/ 259341 w 1581150"/>
                <a:gd name="connsiteY5128" fmla="*/ 1592027 h 3181350"/>
                <a:gd name="connsiteX5129" fmla="*/ 247720 w 1581150"/>
                <a:gd name="connsiteY5129" fmla="*/ 1595551 h 3181350"/>
                <a:gd name="connsiteX5130" fmla="*/ 249720 w 1581150"/>
                <a:gd name="connsiteY5130" fmla="*/ 1594027 h 3181350"/>
                <a:gd name="connsiteX5131" fmla="*/ 247911 w 1581150"/>
                <a:gd name="connsiteY5131" fmla="*/ 1595741 h 3181350"/>
                <a:gd name="connsiteX5132" fmla="*/ 247720 w 1581150"/>
                <a:gd name="connsiteY5132" fmla="*/ 1595551 h 3181350"/>
                <a:gd name="connsiteX5133" fmla="*/ 252959 w 1581150"/>
                <a:gd name="connsiteY5133" fmla="*/ 1598885 h 3181350"/>
                <a:gd name="connsiteX5134" fmla="*/ 256769 w 1581150"/>
                <a:gd name="connsiteY5134" fmla="*/ 1598694 h 3181350"/>
                <a:gd name="connsiteX5135" fmla="*/ 256293 w 1581150"/>
                <a:gd name="connsiteY5135" fmla="*/ 1605171 h 3181350"/>
                <a:gd name="connsiteX5136" fmla="*/ 252959 w 1581150"/>
                <a:gd name="connsiteY5136" fmla="*/ 1598885 h 3181350"/>
                <a:gd name="connsiteX5137" fmla="*/ 265437 w 1581150"/>
                <a:gd name="connsiteY5137" fmla="*/ 1599552 h 3181350"/>
                <a:gd name="connsiteX5138" fmla="*/ 265341 w 1581150"/>
                <a:gd name="connsiteY5138" fmla="*/ 1603171 h 3181350"/>
                <a:gd name="connsiteX5139" fmla="*/ 263817 w 1581150"/>
                <a:gd name="connsiteY5139" fmla="*/ 1603076 h 3181350"/>
                <a:gd name="connsiteX5140" fmla="*/ 265437 w 1581150"/>
                <a:gd name="connsiteY5140" fmla="*/ 1599552 h 3181350"/>
                <a:gd name="connsiteX5141" fmla="*/ 288582 w 1581150"/>
                <a:gd name="connsiteY5141" fmla="*/ 1617459 h 3181350"/>
                <a:gd name="connsiteX5142" fmla="*/ 288868 w 1581150"/>
                <a:gd name="connsiteY5142" fmla="*/ 1618125 h 3181350"/>
                <a:gd name="connsiteX5143" fmla="*/ 288487 w 1581150"/>
                <a:gd name="connsiteY5143" fmla="*/ 1618220 h 3181350"/>
                <a:gd name="connsiteX5144" fmla="*/ 288582 w 1581150"/>
                <a:gd name="connsiteY5144" fmla="*/ 1617459 h 3181350"/>
                <a:gd name="connsiteX5145" fmla="*/ 280486 w 1581150"/>
                <a:gd name="connsiteY5145" fmla="*/ 1651558 h 3181350"/>
                <a:gd name="connsiteX5146" fmla="*/ 280772 w 1581150"/>
                <a:gd name="connsiteY5146" fmla="*/ 1651653 h 3181350"/>
                <a:gd name="connsiteX5147" fmla="*/ 280486 w 1581150"/>
                <a:gd name="connsiteY5147" fmla="*/ 1651653 h 3181350"/>
                <a:gd name="connsiteX5148" fmla="*/ 280486 w 1581150"/>
                <a:gd name="connsiteY5148" fmla="*/ 1651558 h 3181350"/>
                <a:gd name="connsiteX5149" fmla="*/ 292107 w 1581150"/>
                <a:gd name="connsiteY5149" fmla="*/ 1665274 h 3181350"/>
                <a:gd name="connsiteX5150" fmla="*/ 284963 w 1581150"/>
                <a:gd name="connsiteY5150" fmla="*/ 1668608 h 3181350"/>
                <a:gd name="connsiteX5151" fmla="*/ 288106 w 1581150"/>
                <a:gd name="connsiteY5151" fmla="*/ 1664226 h 3181350"/>
                <a:gd name="connsiteX5152" fmla="*/ 292107 w 1581150"/>
                <a:gd name="connsiteY5152" fmla="*/ 1665274 h 3181350"/>
                <a:gd name="connsiteX5153" fmla="*/ 279819 w 1581150"/>
                <a:gd name="connsiteY5153" fmla="*/ 1688324 h 3181350"/>
                <a:gd name="connsiteX5154" fmla="*/ 277533 w 1581150"/>
                <a:gd name="connsiteY5154" fmla="*/ 1688229 h 3181350"/>
                <a:gd name="connsiteX5155" fmla="*/ 279629 w 1581150"/>
                <a:gd name="connsiteY5155" fmla="*/ 1688134 h 3181350"/>
                <a:gd name="connsiteX5156" fmla="*/ 279819 w 1581150"/>
                <a:gd name="connsiteY5156" fmla="*/ 1688324 h 3181350"/>
                <a:gd name="connsiteX5157" fmla="*/ 270104 w 1581150"/>
                <a:gd name="connsiteY5157" fmla="*/ 1685848 h 3181350"/>
                <a:gd name="connsiteX5158" fmla="*/ 277438 w 1581150"/>
                <a:gd name="connsiteY5158" fmla="*/ 1688324 h 3181350"/>
                <a:gd name="connsiteX5159" fmla="*/ 276295 w 1581150"/>
                <a:gd name="connsiteY5159" fmla="*/ 1691658 h 3181350"/>
                <a:gd name="connsiteX5160" fmla="*/ 269342 w 1581150"/>
                <a:gd name="connsiteY5160" fmla="*/ 1686515 h 3181350"/>
                <a:gd name="connsiteX5161" fmla="*/ 270104 w 1581150"/>
                <a:gd name="connsiteY5161" fmla="*/ 1685848 h 3181350"/>
                <a:gd name="connsiteX5162" fmla="*/ 286582 w 1581150"/>
                <a:gd name="connsiteY5162" fmla="*/ 1763572 h 3181350"/>
                <a:gd name="connsiteX5163" fmla="*/ 288582 w 1581150"/>
                <a:gd name="connsiteY5163" fmla="*/ 1765763 h 3181350"/>
                <a:gd name="connsiteX5164" fmla="*/ 286868 w 1581150"/>
                <a:gd name="connsiteY5164" fmla="*/ 1767001 h 3181350"/>
                <a:gd name="connsiteX5165" fmla="*/ 286201 w 1581150"/>
                <a:gd name="connsiteY5165" fmla="*/ 1767477 h 3181350"/>
                <a:gd name="connsiteX5166" fmla="*/ 278962 w 1581150"/>
                <a:gd name="connsiteY5166" fmla="*/ 1772907 h 3181350"/>
                <a:gd name="connsiteX5167" fmla="*/ 278772 w 1581150"/>
                <a:gd name="connsiteY5167" fmla="*/ 1772907 h 3181350"/>
                <a:gd name="connsiteX5168" fmla="*/ 277819 w 1581150"/>
                <a:gd name="connsiteY5168" fmla="*/ 1771954 h 3181350"/>
                <a:gd name="connsiteX5169" fmla="*/ 277724 w 1581150"/>
                <a:gd name="connsiteY5169" fmla="*/ 1765477 h 3181350"/>
                <a:gd name="connsiteX5170" fmla="*/ 279629 w 1581150"/>
                <a:gd name="connsiteY5170" fmla="*/ 1763953 h 3181350"/>
                <a:gd name="connsiteX5171" fmla="*/ 286582 w 1581150"/>
                <a:gd name="connsiteY5171" fmla="*/ 1763572 h 3181350"/>
                <a:gd name="connsiteX5172" fmla="*/ 278581 w 1581150"/>
                <a:gd name="connsiteY5172" fmla="*/ 1851678 h 3181350"/>
                <a:gd name="connsiteX5173" fmla="*/ 278200 w 1581150"/>
                <a:gd name="connsiteY5173" fmla="*/ 1854726 h 3181350"/>
                <a:gd name="connsiteX5174" fmla="*/ 276200 w 1581150"/>
                <a:gd name="connsiteY5174" fmla="*/ 1851583 h 3181350"/>
                <a:gd name="connsiteX5175" fmla="*/ 278581 w 1581150"/>
                <a:gd name="connsiteY5175" fmla="*/ 1851678 h 3181350"/>
                <a:gd name="connsiteX5176" fmla="*/ 276676 w 1581150"/>
                <a:gd name="connsiteY5176" fmla="*/ 1869681 h 3181350"/>
                <a:gd name="connsiteX5177" fmla="*/ 272295 w 1581150"/>
                <a:gd name="connsiteY5177" fmla="*/ 1862156 h 3181350"/>
                <a:gd name="connsiteX5178" fmla="*/ 271818 w 1581150"/>
                <a:gd name="connsiteY5178" fmla="*/ 1862346 h 3181350"/>
                <a:gd name="connsiteX5179" fmla="*/ 273533 w 1581150"/>
                <a:gd name="connsiteY5179" fmla="*/ 1858251 h 3181350"/>
                <a:gd name="connsiteX5180" fmla="*/ 276676 w 1581150"/>
                <a:gd name="connsiteY5180" fmla="*/ 1869681 h 3181350"/>
                <a:gd name="connsiteX5181" fmla="*/ 285344 w 1581150"/>
                <a:gd name="connsiteY5181" fmla="*/ 1876729 h 3181350"/>
                <a:gd name="connsiteX5182" fmla="*/ 281820 w 1581150"/>
                <a:gd name="connsiteY5182" fmla="*/ 1876253 h 3181350"/>
                <a:gd name="connsiteX5183" fmla="*/ 281248 w 1581150"/>
                <a:gd name="connsiteY5183" fmla="*/ 1880253 h 3181350"/>
                <a:gd name="connsiteX5184" fmla="*/ 280391 w 1581150"/>
                <a:gd name="connsiteY5184" fmla="*/ 1880158 h 3181350"/>
                <a:gd name="connsiteX5185" fmla="*/ 271056 w 1581150"/>
                <a:gd name="connsiteY5185" fmla="*/ 1876443 h 3181350"/>
                <a:gd name="connsiteX5186" fmla="*/ 272295 w 1581150"/>
                <a:gd name="connsiteY5186" fmla="*/ 1872157 h 3181350"/>
                <a:gd name="connsiteX5187" fmla="*/ 285344 w 1581150"/>
                <a:gd name="connsiteY5187" fmla="*/ 1876729 h 3181350"/>
                <a:gd name="connsiteX5188" fmla="*/ 268294 w 1581150"/>
                <a:gd name="connsiteY5188" fmla="*/ 1933022 h 3181350"/>
                <a:gd name="connsiteX5189" fmla="*/ 268389 w 1581150"/>
                <a:gd name="connsiteY5189" fmla="*/ 1933117 h 3181350"/>
                <a:gd name="connsiteX5190" fmla="*/ 268294 w 1581150"/>
                <a:gd name="connsiteY5190" fmla="*/ 1933022 h 3181350"/>
                <a:gd name="connsiteX5191" fmla="*/ 268294 w 1581150"/>
                <a:gd name="connsiteY5191" fmla="*/ 1933022 h 3181350"/>
                <a:gd name="connsiteX5192" fmla="*/ 276009 w 1581150"/>
                <a:gd name="connsiteY5192" fmla="*/ 1933022 h 3181350"/>
                <a:gd name="connsiteX5193" fmla="*/ 278772 w 1581150"/>
                <a:gd name="connsiteY5193" fmla="*/ 1935879 h 3181350"/>
                <a:gd name="connsiteX5194" fmla="*/ 276009 w 1581150"/>
                <a:gd name="connsiteY5194" fmla="*/ 1936260 h 3181350"/>
                <a:gd name="connsiteX5195" fmla="*/ 276009 w 1581150"/>
                <a:gd name="connsiteY5195" fmla="*/ 1933022 h 3181350"/>
                <a:gd name="connsiteX5196" fmla="*/ 287820 w 1581150"/>
                <a:gd name="connsiteY5196" fmla="*/ 1935498 h 3181350"/>
                <a:gd name="connsiteX5197" fmla="*/ 288487 w 1581150"/>
                <a:gd name="connsiteY5197" fmla="*/ 1943309 h 3181350"/>
                <a:gd name="connsiteX5198" fmla="*/ 285534 w 1581150"/>
                <a:gd name="connsiteY5198" fmla="*/ 1944261 h 3181350"/>
                <a:gd name="connsiteX5199" fmla="*/ 277533 w 1581150"/>
                <a:gd name="connsiteY5199" fmla="*/ 1941594 h 3181350"/>
                <a:gd name="connsiteX5200" fmla="*/ 277629 w 1581150"/>
                <a:gd name="connsiteY5200" fmla="*/ 1945214 h 3181350"/>
                <a:gd name="connsiteX5201" fmla="*/ 273819 w 1581150"/>
                <a:gd name="connsiteY5201" fmla="*/ 1944642 h 3181350"/>
                <a:gd name="connsiteX5202" fmla="*/ 287820 w 1581150"/>
                <a:gd name="connsiteY5202" fmla="*/ 1935498 h 3181350"/>
                <a:gd name="connsiteX5203" fmla="*/ 277248 w 1581150"/>
                <a:gd name="connsiteY5203" fmla="*/ 1958739 h 3181350"/>
                <a:gd name="connsiteX5204" fmla="*/ 278010 w 1581150"/>
                <a:gd name="connsiteY5204" fmla="*/ 1959692 h 3181350"/>
                <a:gd name="connsiteX5205" fmla="*/ 277057 w 1581150"/>
                <a:gd name="connsiteY5205" fmla="*/ 1959311 h 3181350"/>
                <a:gd name="connsiteX5206" fmla="*/ 277248 w 1581150"/>
                <a:gd name="connsiteY5206" fmla="*/ 1958739 h 3181350"/>
                <a:gd name="connsiteX5207" fmla="*/ 282963 w 1581150"/>
                <a:gd name="connsiteY5207" fmla="*/ 1976456 h 3181350"/>
                <a:gd name="connsiteX5208" fmla="*/ 280486 w 1581150"/>
                <a:gd name="connsiteY5208" fmla="*/ 1974741 h 3181350"/>
                <a:gd name="connsiteX5209" fmla="*/ 281820 w 1581150"/>
                <a:gd name="connsiteY5209" fmla="*/ 1963597 h 3181350"/>
                <a:gd name="connsiteX5210" fmla="*/ 287916 w 1581150"/>
                <a:gd name="connsiteY5210" fmla="*/ 1966550 h 3181350"/>
                <a:gd name="connsiteX5211" fmla="*/ 286582 w 1581150"/>
                <a:gd name="connsiteY5211" fmla="*/ 1967407 h 3181350"/>
                <a:gd name="connsiteX5212" fmla="*/ 292392 w 1581150"/>
                <a:gd name="connsiteY5212" fmla="*/ 1970741 h 3181350"/>
                <a:gd name="connsiteX5213" fmla="*/ 291630 w 1581150"/>
                <a:gd name="connsiteY5213" fmla="*/ 1971312 h 3181350"/>
                <a:gd name="connsiteX5214" fmla="*/ 291726 w 1581150"/>
                <a:gd name="connsiteY5214" fmla="*/ 1972455 h 3181350"/>
                <a:gd name="connsiteX5215" fmla="*/ 282963 w 1581150"/>
                <a:gd name="connsiteY5215" fmla="*/ 1976456 h 3181350"/>
                <a:gd name="connsiteX5216" fmla="*/ 296774 w 1581150"/>
                <a:gd name="connsiteY5216" fmla="*/ 1973503 h 3181350"/>
                <a:gd name="connsiteX5217" fmla="*/ 303632 w 1581150"/>
                <a:gd name="connsiteY5217" fmla="*/ 1975884 h 3181350"/>
                <a:gd name="connsiteX5218" fmla="*/ 301155 w 1581150"/>
                <a:gd name="connsiteY5218" fmla="*/ 1980170 h 3181350"/>
                <a:gd name="connsiteX5219" fmla="*/ 296298 w 1581150"/>
                <a:gd name="connsiteY5219" fmla="*/ 1976170 h 3181350"/>
                <a:gd name="connsiteX5220" fmla="*/ 296393 w 1581150"/>
                <a:gd name="connsiteY5220" fmla="*/ 1975218 h 3181350"/>
                <a:gd name="connsiteX5221" fmla="*/ 296774 w 1581150"/>
                <a:gd name="connsiteY5221" fmla="*/ 1973503 h 3181350"/>
                <a:gd name="connsiteX5222" fmla="*/ 297250 w 1581150"/>
                <a:gd name="connsiteY5222" fmla="*/ 1989219 h 3181350"/>
                <a:gd name="connsiteX5223" fmla="*/ 305061 w 1581150"/>
                <a:gd name="connsiteY5223" fmla="*/ 1985409 h 3181350"/>
                <a:gd name="connsiteX5224" fmla="*/ 307442 w 1581150"/>
                <a:gd name="connsiteY5224" fmla="*/ 1987124 h 3181350"/>
                <a:gd name="connsiteX5225" fmla="*/ 300870 w 1581150"/>
                <a:gd name="connsiteY5225" fmla="*/ 1995506 h 3181350"/>
                <a:gd name="connsiteX5226" fmla="*/ 297250 w 1581150"/>
                <a:gd name="connsiteY5226" fmla="*/ 1989219 h 3181350"/>
                <a:gd name="connsiteX5227" fmla="*/ 251435 w 1581150"/>
                <a:gd name="connsiteY5227" fmla="*/ 2119236 h 3181350"/>
                <a:gd name="connsiteX5228" fmla="*/ 250387 w 1581150"/>
                <a:gd name="connsiteY5228" fmla="*/ 2112759 h 3181350"/>
                <a:gd name="connsiteX5229" fmla="*/ 250863 w 1581150"/>
                <a:gd name="connsiteY5229" fmla="*/ 2106186 h 3181350"/>
                <a:gd name="connsiteX5230" fmla="*/ 256864 w 1581150"/>
                <a:gd name="connsiteY5230" fmla="*/ 2114664 h 3181350"/>
                <a:gd name="connsiteX5231" fmla="*/ 259626 w 1581150"/>
                <a:gd name="connsiteY5231" fmla="*/ 2112949 h 3181350"/>
                <a:gd name="connsiteX5232" fmla="*/ 268199 w 1581150"/>
                <a:gd name="connsiteY5232" fmla="*/ 2118950 h 3181350"/>
                <a:gd name="connsiteX5233" fmla="*/ 269723 w 1581150"/>
                <a:gd name="connsiteY5233" fmla="*/ 2125427 h 3181350"/>
                <a:gd name="connsiteX5234" fmla="*/ 269532 w 1581150"/>
                <a:gd name="connsiteY5234" fmla="*/ 2127046 h 3181350"/>
                <a:gd name="connsiteX5235" fmla="*/ 262198 w 1581150"/>
                <a:gd name="connsiteY5235" fmla="*/ 2115330 h 3181350"/>
                <a:gd name="connsiteX5236" fmla="*/ 251625 w 1581150"/>
                <a:gd name="connsiteY5236" fmla="*/ 2123427 h 3181350"/>
                <a:gd name="connsiteX5237" fmla="*/ 246863 w 1581150"/>
                <a:gd name="connsiteY5237" fmla="*/ 2121141 h 3181350"/>
                <a:gd name="connsiteX5238" fmla="*/ 244863 w 1581150"/>
                <a:gd name="connsiteY5238" fmla="*/ 2118093 h 3181350"/>
                <a:gd name="connsiteX5239" fmla="*/ 251435 w 1581150"/>
                <a:gd name="connsiteY5239" fmla="*/ 2119236 h 3181350"/>
                <a:gd name="connsiteX5240" fmla="*/ 220860 w 1581150"/>
                <a:gd name="connsiteY5240" fmla="*/ 2119331 h 3181350"/>
                <a:gd name="connsiteX5241" fmla="*/ 220574 w 1581150"/>
                <a:gd name="connsiteY5241" fmla="*/ 2118569 h 3181350"/>
                <a:gd name="connsiteX5242" fmla="*/ 220860 w 1581150"/>
                <a:gd name="connsiteY5242" fmla="*/ 2119331 h 3181350"/>
                <a:gd name="connsiteX5243" fmla="*/ 221812 w 1581150"/>
                <a:gd name="connsiteY5243" fmla="*/ 2132190 h 3181350"/>
                <a:gd name="connsiteX5244" fmla="*/ 223431 w 1581150"/>
                <a:gd name="connsiteY5244" fmla="*/ 2133618 h 3181350"/>
                <a:gd name="connsiteX5245" fmla="*/ 222288 w 1581150"/>
                <a:gd name="connsiteY5245" fmla="*/ 2135142 h 3181350"/>
                <a:gd name="connsiteX5246" fmla="*/ 220764 w 1581150"/>
                <a:gd name="connsiteY5246" fmla="*/ 2134380 h 3181350"/>
                <a:gd name="connsiteX5247" fmla="*/ 220860 w 1581150"/>
                <a:gd name="connsiteY5247" fmla="*/ 2135809 h 3181350"/>
                <a:gd name="connsiteX5248" fmla="*/ 214383 w 1581150"/>
                <a:gd name="connsiteY5248" fmla="*/ 2133999 h 3181350"/>
                <a:gd name="connsiteX5249" fmla="*/ 215240 w 1581150"/>
                <a:gd name="connsiteY5249" fmla="*/ 2132571 h 3181350"/>
                <a:gd name="connsiteX5250" fmla="*/ 221812 w 1581150"/>
                <a:gd name="connsiteY5250" fmla="*/ 2132190 h 3181350"/>
                <a:gd name="connsiteX5251" fmla="*/ 208572 w 1581150"/>
                <a:gd name="connsiteY5251" fmla="*/ 2134285 h 3181350"/>
                <a:gd name="connsiteX5252" fmla="*/ 206763 w 1581150"/>
                <a:gd name="connsiteY5252" fmla="*/ 2140191 h 3181350"/>
                <a:gd name="connsiteX5253" fmla="*/ 205715 w 1581150"/>
                <a:gd name="connsiteY5253" fmla="*/ 2139524 h 3181350"/>
                <a:gd name="connsiteX5254" fmla="*/ 208572 w 1581150"/>
                <a:gd name="connsiteY5254" fmla="*/ 2134285 h 3181350"/>
                <a:gd name="connsiteX5255" fmla="*/ 201619 w 1581150"/>
                <a:gd name="connsiteY5255" fmla="*/ 2150478 h 3181350"/>
                <a:gd name="connsiteX5256" fmla="*/ 202476 w 1581150"/>
                <a:gd name="connsiteY5256" fmla="*/ 2153907 h 3181350"/>
                <a:gd name="connsiteX5257" fmla="*/ 200857 w 1581150"/>
                <a:gd name="connsiteY5257" fmla="*/ 2155050 h 3181350"/>
                <a:gd name="connsiteX5258" fmla="*/ 200190 w 1581150"/>
                <a:gd name="connsiteY5258" fmla="*/ 2155050 h 3181350"/>
                <a:gd name="connsiteX5259" fmla="*/ 197619 w 1581150"/>
                <a:gd name="connsiteY5259" fmla="*/ 2150287 h 3181350"/>
                <a:gd name="connsiteX5260" fmla="*/ 201619 w 1581150"/>
                <a:gd name="connsiteY5260" fmla="*/ 2150478 h 3181350"/>
                <a:gd name="connsiteX5261" fmla="*/ 207620 w 1581150"/>
                <a:gd name="connsiteY5261" fmla="*/ 2156193 h 3181350"/>
                <a:gd name="connsiteX5262" fmla="*/ 206382 w 1581150"/>
                <a:gd name="connsiteY5262" fmla="*/ 2167242 h 3181350"/>
                <a:gd name="connsiteX5263" fmla="*/ 199905 w 1581150"/>
                <a:gd name="connsiteY5263" fmla="*/ 2169051 h 3181350"/>
                <a:gd name="connsiteX5264" fmla="*/ 201810 w 1581150"/>
                <a:gd name="connsiteY5264" fmla="*/ 2158860 h 3181350"/>
                <a:gd name="connsiteX5265" fmla="*/ 207620 w 1581150"/>
                <a:gd name="connsiteY5265" fmla="*/ 2156193 h 3181350"/>
                <a:gd name="connsiteX5266" fmla="*/ 181426 w 1581150"/>
                <a:gd name="connsiteY5266" fmla="*/ 2209152 h 3181350"/>
                <a:gd name="connsiteX5267" fmla="*/ 184188 w 1581150"/>
                <a:gd name="connsiteY5267" fmla="*/ 2211152 h 3181350"/>
                <a:gd name="connsiteX5268" fmla="*/ 182950 w 1581150"/>
                <a:gd name="connsiteY5268" fmla="*/ 2214676 h 3181350"/>
                <a:gd name="connsiteX5269" fmla="*/ 184569 w 1581150"/>
                <a:gd name="connsiteY5269" fmla="*/ 2215057 h 3181350"/>
                <a:gd name="connsiteX5270" fmla="*/ 183236 w 1581150"/>
                <a:gd name="connsiteY5270" fmla="*/ 2216676 h 3181350"/>
                <a:gd name="connsiteX5271" fmla="*/ 176473 w 1581150"/>
                <a:gd name="connsiteY5271" fmla="*/ 2208294 h 3181350"/>
                <a:gd name="connsiteX5272" fmla="*/ 179235 w 1581150"/>
                <a:gd name="connsiteY5272" fmla="*/ 2208485 h 3181350"/>
                <a:gd name="connsiteX5273" fmla="*/ 178188 w 1581150"/>
                <a:gd name="connsiteY5273" fmla="*/ 2209437 h 3181350"/>
                <a:gd name="connsiteX5274" fmla="*/ 181426 w 1581150"/>
                <a:gd name="connsiteY5274" fmla="*/ 2209152 h 3181350"/>
                <a:gd name="connsiteX5275" fmla="*/ 520707 w 1581150"/>
                <a:gd name="connsiteY5275" fmla="*/ 821549 h 3181350"/>
                <a:gd name="connsiteX5276" fmla="*/ 522231 w 1581150"/>
                <a:gd name="connsiteY5276" fmla="*/ 823264 h 3181350"/>
                <a:gd name="connsiteX5277" fmla="*/ 523564 w 1581150"/>
                <a:gd name="connsiteY5277" fmla="*/ 814215 h 3181350"/>
                <a:gd name="connsiteX5278" fmla="*/ 528422 w 1581150"/>
                <a:gd name="connsiteY5278" fmla="*/ 817930 h 3181350"/>
                <a:gd name="connsiteX5279" fmla="*/ 520707 w 1581150"/>
                <a:gd name="connsiteY5279" fmla="*/ 821549 h 3181350"/>
                <a:gd name="connsiteX5280" fmla="*/ 490798 w 1581150"/>
                <a:gd name="connsiteY5280" fmla="*/ 736110 h 3181350"/>
                <a:gd name="connsiteX5281" fmla="*/ 490322 w 1581150"/>
                <a:gd name="connsiteY5281" fmla="*/ 732681 h 3181350"/>
                <a:gd name="connsiteX5282" fmla="*/ 492036 w 1581150"/>
                <a:gd name="connsiteY5282" fmla="*/ 731824 h 3181350"/>
                <a:gd name="connsiteX5283" fmla="*/ 490798 w 1581150"/>
                <a:gd name="connsiteY5283" fmla="*/ 736110 h 3181350"/>
                <a:gd name="connsiteX5284" fmla="*/ 379641 w 1581150"/>
                <a:gd name="connsiteY5284" fmla="*/ 585615 h 3181350"/>
                <a:gd name="connsiteX5285" fmla="*/ 379451 w 1581150"/>
                <a:gd name="connsiteY5285" fmla="*/ 586568 h 3181350"/>
                <a:gd name="connsiteX5286" fmla="*/ 372021 w 1581150"/>
                <a:gd name="connsiteY5286" fmla="*/ 589330 h 3181350"/>
                <a:gd name="connsiteX5287" fmla="*/ 371545 w 1581150"/>
                <a:gd name="connsiteY5287" fmla="*/ 586282 h 3181350"/>
                <a:gd name="connsiteX5288" fmla="*/ 379641 w 1581150"/>
                <a:gd name="connsiteY5288" fmla="*/ 585615 h 3181350"/>
                <a:gd name="connsiteX5289" fmla="*/ 362401 w 1581150"/>
                <a:gd name="connsiteY5289" fmla="*/ 594950 h 3181350"/>
                <a:gd name="connsiteX5290" fmla="*/ 361734 w 1581150"/>
                <a:gd name="connsiteY5290" fmla="*/ 597236 h 3181350"/>
                <a:gd name="connsiteX5291" fmla="*/ 354781 w 1581150"/>
                <a:gd name="connsiteY5291" fmla="*/ 597617 h 3181350"/>
                <a:gd name="connsiteX5292" fmla="*/ 353162 w 1581150"/>
                <a:gd name="connsiteY5292" fmla="*/ 595807 h 3181350"/>
                <a:gd name="connsiteX5293" fmla="*/ 362401 w 1581150"/>
                <a:gd name="connsiteY5293" fmla="*/ 594950 h 3181350"/>
                <a:gd name="connsiteX5294" fmla="*/ 280200 w 1581150"/>
                <a:gd name="connsiteY5294" fmla="*/ 558850 h 3181350"/>
                <a:gd name="connsiteX5295" fmla="*/ 268485 w 1581150"/>
                <a:gd name="connsiteY5295" fmla="*/ 567422 h 3181350"/>
                <a:gd name="connsiteX5296" fmla="*/ 280200 w 1581150"/>
                <a:gd name="connsiteY5296" fmla="*/ 558850 h 3181350"/>
                <a:gd name="connsiteX5297" fmla="*/ 314014 w 1581150"/>
                <a:gd name="connsiteY5297" fmla="*/ 774210 h 3181350"/>
                <a:gd name="connsiteX5298" fmla="*/ 313919 w 1581150"/>
                <a:gd name="connsiteY5298" fmla="*/ 774782 h 3181350"/>
                <a:gd name="connsiteX5299" fmla="*/ 310585 w 1581150"/>
                <a:gd name="connsiteY5299" fmla="*/ 774306 h 3181350"/>
                <a:gd name="connsiteX5300" fmla="*/ 314014 w 1581150"/>
                <a:gd name="connsiteY5300" fmla="*/ 774210 h 3181350"/>
                <a:gd name="connsiteX5301" fmla="*/ 357639 w 1581150"/>
                <a:gd name="connsiteY5301" fmla="*/ 894320 h 3181350"/>
                <a:gd name="connsiteX5302" fmla="*/ 357448 w 1581150"/>
                <a:gd name="connsiteY5302" fmla="*/ 893082 h 3181350"/>
                <a:gd name="connsiteX5303" fmla="*/ 357639 w 1581150"/>
                <a:gd name="connsiteY5303" fmla="*/ 894320 h 3181350"/>
                <a:gd name="connsiteX5304" fmla="*/ 348114 w 1581150"/>
                <a:gd name="connsiteY5304" fmla="*/ 912323 h 3181350"/>
                <a:gd name="connsiteX5305" fmla="*/ 352114 w 1581150"/>
                <a:gd name="connsiteY5305" fmla="*/ 918609 h 3181350"/>
                <a:gd name="connsiteX5306" fmla="*/ 352971 w 1581150"/>
                <a:gd name="connsiteY5306" fmla="*/ 921371 h 3181350"/>
                <a:gd name="connsiteX5307" fmla="*/ 352876 w 1581150"/>
                <a:gd name="connsiteY5307" fmla="*/ 922133 h 3181350"/>
                <a:gd name="connsiteX5308" fmla="*/ 340970 w 1581150"/>
                <a:gd name="connsiteY5308" fmla="*/ 917371 h 3181350"/>
                <a:gd name="connsiteX5309" fmla="*/ 346685 w 1581150"/>
                <a:gd name="connsiteY5309" fmla="*/ 916799 h 3181350"/>
                <a:gd name="connsiteX5310" fmla="*/ 344208 w 1581150"/>
                <a:gd name="connsiteY5310" fmla="*/ 913466 h 3181350"/>
                <a:gd name="connsiteX5311" fmla="*/ 348114 w 1581150"/>
                <a:gd name="connsiteY5311" fmla="*/ 912323 h 3181350"/>
                <a:gd name="connsiteX5312" fmla="*/ 339541 w 1581150"/>
                <a:gd name="connsiteY5312" fmla="*/ 908322 h 3181350"/>
                <a:gd name="connsiteX5313" fmla="*/ 339827 w 1581150"/>
                <a:gd name="connsiteY5313" fmla="*/ 908322 h 3181350"/>
                <a:gd name="connsiteX5314" fmla="*/ 339541 w 1581150"/>
                <a:gd name="connsiteY5314" fmla="*/ 908322 h 3181350"/>
                <a:gd name="connsiteX5315" fmla="*/ 332588 w 1581150"/>
                <a:gd name="connsiteY5315" fmla="*/ 922229 h 3181350"/>
                <a:gd name="connsiteX5316" fmla="*/ 339827 w 1581150"/>
                <a:gd name="connsiteY5316" fmla="*/ 924324 h 3181350"/>
                <a:gd name="connsiteX5317" fmla="*/ 338112 w 1581150"/>
                <a:gd name="connsiteY5317" fmla="*/ 927086 h 3181350"/>
                <a:gd name="connsiteX5318" fmla="*/ 338112 w 1581150"/>
                <a:gd name="connsiteY5318" fmla="*/ 926515 h 3181350"/>
                <a:gd name="connsiteX5319" fmla="*/ 334779 w 1581150"/>
                <a:gd name="connsiteY5319" fmla="*/ 924610 h 3181350"/>
                <a:gd name="connsiteX5320" fmla="*/ 330588 w 1581150"/>
                <a:gd name="connsiteY5320" fmla="*/ 925372 h 3181350"/>
                <a:gd name="connsiteX5321" fmla="*/ 332588 w 1581150"/>
                <a:gd name="connsiteY5321" fmla="*/ 922229 h 3181350"/>
                <a:gd name="connsiteX5322" fmla="*/ 344685 w 1581150"/>
                <a:gd name="connsiteY5322" fmla="*/ 934135 h 3181350"/>
                <a:gd name="connsiteX5323" fmla="*/ 340398 w 1581150"/>
                <a:gd name="connsiteY5323" fmla="*/ 933373 h 3181350"/>
                <a:gd name="connsiteX5324" fmla="*/ 339351 w 1581150"/>
                <a:gd name="connsiteY5324" fmla="*/ 931849 h 3181350"/>
                <a:gd name="connsiteX5325" fmla="*/ 350495 w 1581150"/>
                <a:gd name="connsiteY5325" fmla="*/ 929849 h 3181350"/>
                <a:gd name="connsiteX5326" fmla="*/ 353924 w 1581150"/>
                <a:gd name="connsiteY5326" fmla="*/ 923467 h 3181350"/>
                <a:gd name="connsiteX5327" fmla="*/ 355162 w 1581150"/>
                <a:gd name="connsiteY5327" fmla="*/ 926420 h 3181350"/>
                <a:gd name="connsiteX5328" fmla="*/ 352019 w 1581150"/>
                <a:gd name="connsiteY5328" fmla="*/ 935945 h 3181350"/>
                <a:gd name="connsiteX5329" fmla="*/ 349638 w 1581150"/>
                <a:gd name="connsiteY5329" fmla="*/ 937564 h 3181350"/>
                <a:gd name="connsiteX5330" fmla="*/ 346780 w 1581150"/>
                <a:gd name="connsiteY5330" fmla="*/ 937373 h 3181350"/>
                <a:gd name="connsiteX5331" fmla="*/ 343161 w 1581150"/>
                <a:gd name="connsiteY5331" fmla="*/ 935278 h 3181350"/>
                <a:gd name="connsiteX5332" fmla="*/ 344685 w 1581150"/>
                <a:gd name="connsiteY5332" fmla="*/ 934135 h 3181350"/>
                <a:gd name="connsiteX5333" fmla="*/ 345066 w 1581150"/>
                <a:gd name="connsiteY5333" fmla="*/ 941755 h 3181350"/>
                <a:gd name="connsiteX5334" fmla="*/ 345447 w 1581150"/>
                <a:gd name="connsiteY5334" fmla="*/ 944231 h 3181350"/>
                <a:gd name="connsiteX5335" fmla="*/ 343923 w 1581150"/>
                <a:gd name="connsiteY5335" fmla="*/ 943660 h 3181350"/>
                <a:gd name="connsiteX5336" fmla="*/ 345066 w 1581150"/>
                <a:gd name="connsiteY5336" fmla="*/ 941755 h 3181350"/>
                <a:gd name="connsiteX5337" fmla="*/ 349733 w 1581150"/>
                <a:gd name="connsiteY5337" fmla="*/ 942041 h 3181350"/>
                <a:gd name="connsiteX5338" fmla="*/ 352876 w 1581150"/>
                <a:gd name="connsiteY5338" fmla="*/ 943850 h 3181350"/>
                <a:gd name="connsiteX5339" fmla="*/ 354400 w 1581150"/>
                <a:gd name="connsiteY5339" fmla="*/ 945470 h 3181350"/>
                <a:gd name="connsiteX5340" fmla="*/ 348018 w 1581150"/>
                <a:gd name="connsiteY5340" fmla="*/ 945374 h 3181350"/>
                <a:gd name="connsiteX5341" fmla="*/ 349733 w 1581150"/>
                <a:gd name="connsiteY5341" fmla="*/ 942041 h 3181350"/>
                <a:gd name="connsiteX5342" fmla="*/ 344589 w 1581150"/>
                <a:gd name="connsiteY5342" fmla="*/ 1007287 h 3181350"/>
                <a:gd name="connsiteX5343" fmla="*/ 351638 w 1581150"/>
                <a:gd name="connsiteY5343" fmla="*/ 1008144 h 3181350"/>
                <a:gd name="connsiteX5344" fmla="*/ 351066 w 1581150"/>
                <a:gd name="connsiteY5344" fmla="*/ 1025004 h 3181350"/>
                <a:gd name="connsiteX5345" fmla="*/ 346875 w 1581150"/>
                <a:gd name="connsiteY5345" fmla="*/ 1016812 h 3181350"/>
                <a:gd name="connsiteX5346" fmla="*/ 342208 w 1581150"/>
                <a:gd name="connsiteY5346" fmla="*/ 1023956 h 3181350"/>
                <a:gd name="connsiteX5347" fmla="*/ 335826 w 1581150"/>
                <a:gd name="connsiteY5347" fmla="*/ 1018527 h 3181350"/>
                <a:gd name="connsiteX5348" fmla="*/ 344589 w 1581150"/>
                <a:gd name="connsiteY5348" fmla="*/ 1007287 h 3181350"/>
                <a:gd name="connsiteX5349" fmla="*/ 342780 w 1581150"/>
                <a:gd name="connsiteY5349" fmla="*/ 1057865 h 3181350"/>
                <a:gd name="connsiteX5350" fmla="*/ 342780 w 1581150"/>
                <a:gd name="connsiteY5350" fmla="*/ 1057865 h 3181350"/>
                <a:gd name="connsiteX5351" fmla="*/ 342780 w 1581150"/>
                <a:gd name="connsiteY5351" fmla="*/ 1057865 h 3181350"/>
                <a:gd name="connsiteX5352" fmla="*/ 342780 w 1581150"/>
                <a:gd name="connsiteY5352" fmla="*/ 1057865 h 3181350"/>
                <a:gd name="connsiteX5353" fmla="*/ 352781 w 1581150"/>
                <a:gd name="connsiteY5353" fmla="*/ 1048244 h 3181350"/>
                <a:gd name="connsiteX5354" fmla="*/ 365830 w 1581150"/>
                <a:gd name="connsiteY5354" fmla="*/ 1046054 h 3181350"/>
                <a:gd name="connsiteX5355" fmla="*/ 360306 w 1581150"/>
                <a:gd name="connsiteY5355" fmla="*/ 1055198 h 3181350"/>
                <a:gd name="connsiteX5356" fmla="*/ 354114 w 1581150"/>
                <a:gd name="connsiteY5356" fmla="*/ 1054531 h 3181350"/>
                <a:gd name="connsiteX5357" fmla="*/ 352781 w 1581150"/>
                <a:gd name="connsiteY5357" fmla="*/ 1048244 h 3181350"/>
                <a:gd name="connsiteX5358" fmla="*/ 358496 w 1581150"/>
                <a:gd name="connsiteY5358" fmla="*/ 1065294 h 3181350"/>
                <a:gd name="connsiteX5359" fmla="*/ 355448 w 1581150"/>
                <a:gd name="connsiteY5359" fmla="*/ 1062627 h 3181350"/>
                <a:gd name="connsiteX5360" fmla="*/ 354305 w 1581150"/>
                <a:gd name="connsiteY5360" fmla="*/ 1056722 h 3181350"/>
                <a:gd name="connsiteX5361" fmla="*/ 360591 w 1581150"/>
                <a:gd name="connsiteY5361" fmla="*/ 1060056 h 3181350"/>
                <a:gd name="connsiteX5362" fmla="*/ 360687 w 1581150"/>
                <a:gd name="connsiteY5362" fmla="*/ 1059103 h 3181350"/>
                <a:gd name="connsiteX5363" fmla="*/ 361068 w 1581150"/>
                <a:gd name="connsiteY5363" fmla="*/ 1063199 h 3181350"/>
                <a:gd name="connsiteX5364" fmla="*/ 358496 w 1581150"/>
                <a:gd name="connsiteY5364" fmla="*/ 1065294 h 3181350"/>
                <a:gd name="connsiteX5365" fmla="*/ 370593 w 1581150"/>
                <a:gd name="connsiteY5365" fmla="*/ 1059675 h 3181350"/>
                <a:gd name="connsiteX5366" fmla="*/ 372402 w 1581150"/>
                <a:gd name="connsiteY5366" fmla="*/ 1057579 h 3181350"/>
                <a:gd name="connsiteX5367" fmla="*/ 374403 w 1581150"/>
                <a:gd name="connsiteY5367" fmla="*/ 1061294 h 3181350"/>
                <a:gd name="connsiteX5368" fmla="*/ 370593 w 1581150"/>
                <a:gd name="connsiteY5368" fmla="*/ 1059675 h 3181350"/>
                <a:gd name="connsiteX5369" fmla="*/ 372498 w 1581150"/>
                <a:gd name="connsiteY5369" fmla="*/ 1065485 h 3181350"/>
                <a:gd name="connsiteX5370" fmla="*/ 369545 w 1581150"/>
                <a:gd name="connsiteY5370" fmla="*/ 1065675 h 3181350"/>
                <a:gd name="connsiteX5371" fmla="*/ 372498 w 1581150"/>
                <a:gd name="connsiteY5371" fmla="*/ 1065485 h 3181350"/>
                <a:gd name="connsiteX5372" fmla="*/ 359067 w 1581150"/>
                <a:gd name="connsiteY5372" fmla="*/ 1039291 h 3181350"/>
                <a:gd name="connsiteX5373" fmla="*/ 349161 w 1581150"/>
                <a:gd name="connsiteY5373" fmla="*/ 1045768 h 3181350"/>
                <a:gd name="connsiteX5374" fmla="*/ 348971 w 1581150"/>
                <a:gd name="connsiteY5374" fmla="*/ 1039577 h 3181350"/>
                <a:gd name="connsiteX5375" fmla="*/ 353352 w 1581150"/>
                <a:gd name="connsiteY5375" fmla="*/ 1037481 h 3181350"/>
                <a:gd name="connsiteX5376" fmla="*/ 356496 w 1581150"/>
                <a:gd name="connsiteY5376" fmla="*/ 1037958 h 3181350"/>
                <a:gd name="connsiteX5377" fmla="*/ 356305 w 1581150"/>
                <a:gd name="connsiteY5377" fmla="*/ 1037195 h 3181350"/>
                <a:gd name="connsiteX5378" fmla="*/ 368783 w 1581150"/>
                <a:gd name="connsiteY5378" fmla="*/ 1031957 h 3181350"/>
                <a:gd name="connsiteX5379" fmla="*/ 365830 w 1581150"/>
                <a:gd name="connsiteY5379" fmla="*/ 1022336 h 3181350"/>
                <a:gd name="connsiteX5380" fmla="*/ 362687 w 1581150"/>
                <a:gd name="connsiteY5380" fmla="*/ 1026146 h 3181350"/>
                <a:gd name="connsiteX5381" fmla="*/ 367354 w 1581150"/>
                <a:gd name="connsiteY5381" fmla="*/ 1019384 h 3181350"/>
                <a:gd name="connsiteX5382" fmla="*/ 367926 w 1581150"/>
                <a:gd name="connsiteY5382" fmla="*/ 1019288 h 3181350"/>
                <a:gd name="connsiteX5383" fmla="*/ 366592 w 1581150"/>
                <a:gd name="connsiteY5383" fmla="*/ 1012907 h 3181350"/>
                <a:gd name="connsiteX5384" fmla="*/ 369545 w 1581150"/>
                <a:gd name="connsiteY5384" fmla="*/ 1011668 h 3181350"/>
                <a:gd name="connsiteX5385" fmla="*/ 380213 w 1581150"/>
                <a:gd name="connsiteY5385" fmla="*/ 1011668 h 3181350"/>
                <a:gd name="connsiteX5386" fmla="*/ 375450 w 1581150"/>
                <a:gd name="connsiteY5386" fmla="*/ 1016717 h 3181350"/>
                <a:gd name="connsiteX5387" fmla="*/ 382594 w 1581150"/>
                <a:gd name="connsiteY5387" fmla="*/ 1020431 h 3181350"/>
                <a:gd name="connsiteX5388" fmla="*/ 372974 w 1581150"/>
                <a:gd name="connsiteY5388" fmla="*/ 1026051 h 3181350"/>
                <a:gd name="connsiteX5389" fmla="*/ 383642 w 1581150"/>
                <a:gd name="connsiteY5389" fmla="*/ 1031576 h 3181350"/>
                <a:gd name="connsiteX5390" fmla="*/ 372593 w 1581150"/>
                <a:gd name="connsiteY5390" fmla="*/ 1030814 h 3181350"/>
                <a:gd name="connsiteX5391" fmla="*/ 372879 w 1581150"/>
                <a:gd name="connsiteY5391" fmla="*/ 1037005 h 3181350"/>
                <a:gd name="connsiteX5392" fmla="*/ 372879 w 1581150"/>
                <a:gd name="connsiteY5392" fmla="*/ 1037005 h 3181350"/>
                <a:gd name="connsiteX5393" fmla="*/ 377832 w 1581150"/>
                <a:gd name="connsiteY5393" fmla="*/ 1043577 h 3181350"/>
                <a:gd name="connsiteX5394" fmla="*/ 375069 w 1581150"/>
                <a:gd name="connsiteY5394" fmla="*/ 1046816 h 3181350"/>
                <a:gd name="connsiteX5395" fmla="*/ 359067 w 1581150"/>
                <a:gd name="connsiteY5395" fmla="*/ 1039291 h 3181350"/>
                <a:gd name="connsiteX5396" fmla="*/ 374784 w 1581150"/>
                <a:gd name="connsiteY5396" fmla="*/ 1038529 h 3181350"/>
                <a:gd name="connsiteX5397" fmla="*/ 374403 w 1581150"/>
                <a:gd name="connsiteY5397" fmla="*/ 1038719 h 3181350"/>
                <a:gd name="connsiteX5398" fmla="*/ 374307 w 1581150"/>
                <a:gd name="connsiteY5398" fmla="*/ 1038338 h 3181350"/>
                <a:gd name="connsiteX5399" fmla="*/ 374784 w 1581150"/>
                <a:gd name="connsiteY5399" fmla="*/ 1038529 h 3181350"/>
                <a:gd name="connsiteX5400" fmla="*/ 398120 w 1581150"/>
                <a:gd name="connsiteY5400" fmla="*/ 1034243 h 3181350"/>
                <a:gd name="connsiteX5401" fmla="*/ 388595 w 1581150"/>
                <a:gd name="connsiteY5401" fmla="*/ 1038338 h 3181350"/>
                <a:gd name="connsiteX5402" fmla="*/ 398120 w 1581150"/>
                <a:gd name="connsiteY5402" fmla="*/ 1034243 h 3181350"/>
                <a:gd name="connsiteX5403" fmla="*/ 386499 w 1581150"/>
                <a:gd name="connsiteY5403" fmla="*/ 1092536 h 3181350"/>
                <a:gd name="connsiteX5404" fmla="*/ 396882 w 1581150"/>
                <a:gd name="connsiteY5404" fmla="*/ 1095393 h 3181350"/>
                <a:gd name="connsiteX5405" fmla="*/ 394405 w 1581150"/>
                <a:gd name="connsiteY5405" fmla="*/ 1098632 h 3181350"/>
                <a:gd name="connsiteX5406" fmla="*/ 391262 w 1581150"/>
                <a:gd name="connsiteY5406" fmla="*/ 1101680 h 3181350"/>
                <a:gd name="connsiteX5407" fmla="*/ 386595 w 1581150"/>
                <a:gd name="connsiteY5407" fmla="*/ 1097489 h 3181350"/>
                <a:gd name="connsiteX5408" fmla="*/ 386499 w 1581150"/>
                <a:gd name="connsiteY5408" fmla="*/ 1092536 h 3181350"/>
                <a:gd name="connsiteX5409" fmla="*/ 413646 w 1581150"/>
                <a:gd name="connsiteY5409" fmla="*/ 1118253 h 3181350"/>
                <a:gd name="connsiteX5410" fmla="*/ 414027 w 1581150"/>
                <a:gd name="connsiteY5410" fmla="*/ 1119015 h 3181350"/>
                <a:gd name="connsiteX5411" fmla="*/ 412407 w 1581150"/>
                <a:gd name="connsiteY5411" fmla="*/ 1117967 h 3181350"/>
                <a:gd name="connsiteX5412" fmla="*/ 413646 w 1581150"/>
                <a:gd name="connsiteY5412" fmla="*/ 1118253 h 3181350"/>
                <a:gd name="connsiteX5413" fmla="*/ 390024 w 1581150"/>
                <a:gd name="connsiteY5413" fmla="*/ 1176261 h 3181350"/>
                <a:gd name="connsiteX5414" fmla="*/ 389452 w 1581150"/>
                <a:gd name="connsiteY5414" fmla="*/ 1176356 h 3181350"/>
                <a:gd name="connsiteX5415" fmla="*/ 390024 w 1581150"/>
                <a:gd name="connsiteY5415" fmla="*/ 1176261 h 3181350"/>
                <a:gd name="connsiteX5416" fmla="*/ 370021 w 1581150"/>
                <a:gd name="connsiteY5416" fmla="*/ 1189881 h 3181350"/>
                <a:gd name="connsiteX5417" fmla="*/ 368211 w 1581150"/>
                <a:gd name="connsiteY5417" fmla="*/ 1186643 h 3181350"/>
                <a:gd name="connsiteX5418" fmla="*/ 376212 w 1581150"/>
                <a:gd name="connsiteY5418" fmla="*/ 1189405 h 3181350"/>
                <a:gd name="connsiteX5419" fmla="*/ 370021 w 1581150"/>
                <a:gd name="connsiteY5419" fmla="*/ 1189881 h 3181350"/>
                <a:gd name="connsiteX5420" fmla="*/ 361925 w 1581150"/>
                <a:gd name="connsiteY5420" fmla="*/ 1214075 h 3181350"/>
                <a:gd name="connsiteX5421" fmla="*/ 369545 w 1581150"/>
                <a:gd name="connsiteY5421" fmla="*/ 1217409 h 3181350"/>
                <a:gd name="connsiteX5422" fmla="*/ 373736 w 1581150"/>
                <a:gd name="connsiteY5422" fmla="*/ 1218932 h 3181350"/>
                <a:gd name="connsiteX5423" fmla="*/ 367926 w 1581150"/>
                <a:gd name="connsiteY5423" fmla="*/ 1222552 h 3181350"/>
                <a:gd name="connsiteX5424" fmla="*/ 361925 w 1581150"/>
                <a:gd name="connsiteY5424" fmla="*/ 1214075 h 3181350"/>
                <a:gd name="connsiteX5425" fmla="*/ 372593 w 1581150"/>
                <a:gd name="connsiteY5425" fmla="*/ 1267891 h 3181350"/>
                <a:gd name="connsiteX5426" fmla="*/ 372974 w 1581150"/>
                <a:gd name="connsiteY5426" fmla="*/ 1267891 h 3181350"/>
                <a:gd name="connsiteX5427" fmla="*/ 372593 w 1581150"/>
                <a:gd name="connsiteY5427" fmla="*/ 1267891 h 3181350"/>
                <a:gd name="connsiteX5428" fmla="*/ 376879 w 1581150"/>
                <a:gd name="connsiteY5428" fmla="*/ 1265700 h 3181350"/>
                <a:gd name="connsiteX5429" fmla="*/ 384594 w 1581150"/>
                <a:gd name="connsiteY5429" fmla="*/ 1266081 h 3181350"/>
                <a:gd name="connsiteX5430" fmla="*/ 383547 w 1581150"/>
                <a:gd name="connsiteY5430" fmla="*/ 1267986 h 3181350"/>
                <a:gd name="connsiteX5431" fmla="*/ 378498 w 1581150"/>
                <a:gd name="connsiteY5431" fmla="*/ 1269129 h 3181350"/>
                <a:gd name="connsiteX5432" fmla="*/ 376879 w 1581150"/>
                <a:gd name="connsiteY5432" fmla="*/ 1265700 h 3181350"/>
                <a:gd name="connsiteX5433" fmla="*/ 365259 w 1581150"/>
                <a:gd name="connsiteY5433" fmla="*/ 1342091 h 3181350"/>
                <a:gd name="connsiteX5434" fmla="*/ 366497 w 1581150"/>
                <a:gd name="connsiteY5434" fmla="*/ 1341995 h 3181350"/>
                <a:gd name="connsiteX5435" fmla="*/ 367735 w 1581150"/>
                <a:gd name="connsiteY5435" fmla="*/ 1344186 h 3181350"/>
                <a:gd name="connsiteX5436" fmla="*/ 368307 w 1581150"/>
                <a:gd name="connsiteY5436" fmla="*/ 1341995 h 3181350"/>
                <a:gd name="connsiteX5437" fmla="*/ 378022 w 1581150"/>
                <a:gd name="connsiteY5437" fmla="*/ 1340662 h 3181350"/>
                <a:gd name="connsiteX5438" fmla="*/ 368116 w 1581150"/>
                <a:gd name="connsiteY5438" fmla="*/ 1349044 h 3181350"/>
                <a:gd name="connsiteX5439" fmla="*/ 366878 w 1581150"/>
                <a:gd name="connsiteY5439" fmla="*/ 1349044 h 3181350"/>
                <a:gd name="connsiteX5440" fmla="*/ 365259 w 1581150"/>
                <a:gd name="connsiteY5440" fmla="*/ 1342091 h 3181350"/>
                <a:gd name="connsiteX5441" fmla="*/ 365163 w 1581150"/>
                <a:gd name="connsiteY5441" fmla="*/ 1368285 h 3181350"/>
                <a:gd name="connsiteX5442" fmla="*/ 367545 w 1581150"/>
                <a:gd name="connsiteY5442" fmla="*/ 1375523 h 3181350"/>
                <a:gd name="connsiteX5443" fmla="*/ 367354 w 1581150"/>
                <a:gd name="connsiteY5443" fmla="*/ 1375714 h 3181350"/>
                <a:gd name="connsiteX5444" fmla="*/ 371450 w 1581150"/>
                <a:gd name="connsiteY5444" fmla="*/ 1381239 h 3181350"/>
                <a:gd name="connsiteX5445" fmla="*/ 359544 w 1581150"/>
                <a:gd name="connsiteY5445" fmla="*/ 1382858 h 3181350"/>
                <a:gd name="connsiteX5446" fmla="*/ 365163 w 1581150"/>
                <a:gd name="connsiteY5446" fmla="*/ 1368285 h 3181350"/>
                <a:gd name="connsiteX5447" fmla="*/ 366116 w 1581150"/>
                <a:gd name="connsiteY5447" fmla="*/ 1433816 h 3181350"/>
                <a:gd name="connsiteX5448" fmla="*/ 365925 w 1581150"/>
                <a:gd name="connsiteY5448" fmla="*/ 1434769 h 3181350"/>
                <a:gd name="connsiteX5449" fmla="*/ 360115 w 1581150"/>
                <a:gd name="connsiteY5449" fmla="*/ 1416862 h 3181350"/>
                <a:gd name="connsiteX5450" fmla="*/ 366116 w 1581150"/>
                <a:gd name="connsiteY5450" fmla="*/ 1433816 h 3181350"/>
                <a:gd name="connsiteX5451" fmla="*/ 343923 w 1581150"/>
                <a:gd name="connsiteY5451" fmla="*/ 1479441 h 3181350"/>
                <a:gd name="connsiteX5452" fmla="*/ 353638 w 1581150"/>
                <a:gd name="connsiteY5452" fmla="*/ 1474488 h 3181350"/>
                <a:gd name="connsiteX5453" fmla="*/ 350590 w 1581150"/>
                <a:gd name="connsiteY5453" fmla="*/ 1483347 h 3181350"/>
                <a:gd name="connsiteX5454" fmla="*/ 340398 w 1581150"/>
                <a:gd name="connsiteY5454" fmla="*/ 1478965 h 3181350"/>
                <a:gd name="connsiteX5455" fmla="*/ 336398 w 1581150"/>
                <a:gd name="connsiteY5455" fmla="*/ 1469249 h 3181350"/>
                <a:gd name="connsiteX5456" fmla="*/ 343923 w 1581150"/>
                <a:gd name="connsiteY5456" fmla="*/ 1479441 h 3181350"/>
                <a:gd name="connsiteX5457" fmla="*/ 337541 w 1581150"/>
                <a:gd name="connsiteY5457" fmla="*/ 1549450 h 3181350"/>
                <a:gd name="connsiteX5458" fmla="*/ 332683 w 1581150"/>
                <a:gd name="connsiteY5458" fmla="*/ 1545735 h 3181350"/>
                <a:gd name="connsiteX5459" fmla="*/ 332874 w 1581150"/>
                <a:gd name="connsiteY5459" fmla="*/ 1544211 h 3181350"/>
                <a:gd name="connsiteX5460" fmla="*/ 332207 w 1581150"/>
                <a:gd name="connsiteY5460" fmla="*/ 1536401 h 3181350"/>
                <a:gd name="connsiteX5461" fmla="*/ 337541 w 1581150"/>
                <a:gd name="connsiteY5461" fmla="*/ 1549450 h 3181350"/>
                <a:gd name="connsiteX5462" fmla="*/ 332493 w 1581150"/>
                <a:gd name="connsiteY5462" fmla="*/ 1584216 h 3181350"/>
                <a:gd name="connsiteX5463" fmla="*/ 328111 w 1581150"/>
                <a:gd name="connsiteY5463" fmla="*/ 1589836 h 3181350"/>
                <a:gd name="connsiteX5464" fmla="*/ 325825 w 1581150"/>
                <a:gd name="connsiteY5464" fmla="*/ 1588407 h 3181350"/>
                <a:gd name="connsiteX5465" fmla="*/ 325825 w 1581150"/>
                <a:gd name="connsiteY5465" fmla="*/ 1587169 h 3181350"/>
                <a:gd name="connsiteX5466" fmla="*/ 323063 w 1581150"/>
                <a:gd name="connsiteY5466" fmla="*/ 1587455 h 3181350"/>
                <a:gd name="connsiteX5467" fmla="*/ 325635 w 1581150"/>
                <a:gd name="connsiteY5467" fmla="*/ 1581835 h 3181350"/>
                <a:gd name="connsiteX5468" fmla="*/ 332493 w 1581150"/>
                <a:gd name="connsiteY5468" fmla="*/ 1584216 h 3181350"/>
                <a:gd name="connsiteX5469" fmla="*/ 320967 w 1581150"/>
                <a:gd name="connsiteY5469" fmla="*/ 1589169 h 3181350"/>
                <a:gd name="connsiteX5470" fmla="*/ 320301 w 1581150"/>
                <a:gd name="connsiteY5470" fmla="*/ 1593551 h 3181350"/>
                <a:gd name="connsiteX5471" fmla="*/ 323634 w 1581150"/>
                <a:gd name="connsiteY5471" fmla="*/ 1595361 h 3181350"/>
                <a:gd name="connsiteX5472" fmla="*/ 323253 w 1581150"/>
                <a:gd name="connsiteY5472" fmla="*/ 1598409 h 3181350"/>
                <a:gd name="connsiteX5473" fmla="*/ 321253 w 1581150"/>
                <a:gd name="connsiteY5473" fmla="*/ 1599742 h 3181350"/>
                <a:gd name="connsiteX5474" fmla="*/ 317729 w 1581150"/>
                <a:gd name="connsiteY5474" fmla="*/ 1599266 h 3181350"/>
                <a:gd name="connsiteX5475" fmla="*/ 316586 w 1581150"/>
                <a:gd name="connsiteY5475" fmla="*/ 1594503 h 3181350"/>
                <a:gd name="connsiteX5476" fmla="*/ 308109 w 1581150"/>
                <a:gd name="connsiteY5476" fmla="*/ 1601742 h 3181350"/>
                <a:gd name="connsiteX5477" fmla="*/ 308204 w 1581150"/>
                <a:gd name="connsiteY5477" fmla="*/ 1600028 h 3181350"/>
                <a:gd name="connsiteX5478" fmla="*/ 301822 w 1581150"/>
                <a:gd name="connsiteY5478" fmla="*/ 1600980 h 3181350"/>
                <a:gd name="connsiteX5479" fmla="*/ 305061 w 1581150"/>
                <a:gd name="connsiteY5479" fmla="*/ 1586883 h 3181350"/>
                <a:gd name="connsiteX5480" fmla="*/ 309823 w 1581150"/>
                <a:gd name="connsiteY5480" fmla="*/ 1585264 h 3181350"/>
                <a:gd name="connsiteX5481" fmla="*/ 312300 w 1581150"/>
                <a:gd name="connsiteY5481" fmla="*/ 1588312 h 3181350"/>
                <a:gd name="connsiteX5482" fmla="*/ 315348 w 1581150"/>
                <a:gd name="connsiteY5482" fmla="*/ 1589169 h 3181350"/>
                <a:gd name="connsiteX5483" fmla="*/ 317062 w 1581150"/>
                <a:gd name="connsiteY5483" fmla="*/ 1588598 h 3181350"/>
                <a:gd name="connsiteX5484" fmla="*/ 321063 w 1581150"/>
                <a:gd name="connsiteY5484" fmla="*/ 1588979 h 3181350"/>
                <a:gd name="connsiteX5485" fmla="*/ 320967 w 1581150"/>
                <a:gd name="connsiteY5485" fmla="*/ 1589169 h 3181350"/>
                <a:gd name="connsiteX5486" fmla="*/ 312490 w 1581150"/>
                <a:gd name="connsiteY5486" fmla="*/ 1584026 h 3181350"/>
                <a:gd name="connsiteX5487" fmla="*/ 310585 w 1581150"/>
                <a:gd name="connsiteY5487" fmla="*/ 1583264 h 3181350"/>
                <a:gd name="connsiteX5488" fmla="*/ 309537 w 1581150"/>
                <a:gd name="connsiteY5488" fmla="*/ 1582787 h 3181350"/>
                <a:gd name="connsiteX5489" fmla="*/ 309537 w 1581150"/>
                <a:gd name="connsiteY5489" fmla="*/ 1582978 h 3181350"/>
                <a:gd name="connsiteX5490" fmla="*/ 309252 w 1581150"/>
                <a:gd name="connsiteY5490" fmla="*/ 1582883 h 3181350"/>
                <a:gd name="connsiteX5491" fmla="*/ 316967 w 1581150"/>
                <a:gd name="connsiteY5491" fmla="*/ 1579168 h 3181350"/>
                <a:gd name="connsiteX5492" fmla="*/ 314490 w 1581150"/>
                <a:gd name="connsiteY5492" fmla="*/ 1584883 h 3181350"/>
                <a:gd name="connsiteX5493" fmla="*/ 312490 w 1581150"/>
                <a:gd name="connsiteY5493" fmla="*/ 1584026 h 3181350"/>
                <a:gd name="connsiteX5494" fmla="*/ 266294 w 1581150"/>
                <a:gd name="connsiteY5494" fmla="*/ 1568214 h 3181350"/>
                <a:gd name="connsiteX5495" fmla="*/ 266103 w 1581150"/>
                <a:gd name="connsiteY5495" fmla="*/ 1566786 h 3181350"/>
                <a:gd name="connsiteX5496" fmla="*/ 270104 w 1581150"/>
                <a:gd name="connsiteY5496" fmla="*/ 1567166 h 3181350"/>
                <a:gd name="connsiteX5497" fmla="*/ 270294 w 1581150"/>
                <a:gd name="connsiteY5497" fmla="*/ 1565452 h 3181350"/>
                <a:gd name="connsiteX5498" fmla="*/ 270485 w 1581150"/>
                <a:gd name="connsiteY5498" fmla="*/ 1571739 h 3181350"/>
                <a:gd name="connsiteX5499" fmla="*/ 269723 w 1581150"/>
                <a:gd name="connsiteY5499" fmla="*/ 1571929 h 3181350"/>
                <a:gd name="connsiteX5500" fmla="*/ 269913 w 1581150"/>
                <a:gd name="connsiteY5500" fmla="*/ 1572691 h 3181350"/>
                <a:gd name="connsiteX5501" fmla="*/ 266961 w 1581150"/>
                <a:gd name="connsiteY5501" fmla="*/ 1576120 h 3181350"/>
                <a:gd name="connsiteX5502" fmla="*/ 269628 w 1581150"/>
                <a:gd name="connsiteY5502" fmla="*/ 1577453 h 3181350"/>
                <a:gd name="connsiteX5503" fmla="*/ 264675 w 1581150"/>
                <a:gd name="connsiteY5503" fmla="*/ 1587550 h 3181350"/>
                <a:gd name="connsiteX5504" fmla="*/ 262008 w 1581150"/>
                <a:gd name="connsiteY5504" fmla="*/ 1572405 h 3181350"/>
                <a:gd name="connsiteX5505" fmla="*/ 252578 w 1581150"/>
                <a:gd name="connsiteY5505" fmla="*/ 1568690 h 3181350"/>
                <a:gd name="connsiteX5506" fmla="*/ 256007 w 1581150"/>
                <a:gd name="connsiteY5506" fmla="*/ 1567738 h 3181350"/>
                <a:gd name="connsiteX5507" fmla="*/ 266294 w 1581150"/>
                <a:gd name="connsiteY5507" fmla="*/ 1568214 h 3181350"/>
                <a:gd name="connsiteX5508" fmla="*/ 236957 w 1581150"/>
                <a:gd name="connsiteY5508" fmla="*/ 1572310 h 3181350"/>
                <a:gd name="connsiteX5509" fmla="*/ 236957 w 1581150"/>
                <a:gd name="connsiteY5509" fmla="*/ 1573548 h 3181350"/>
                <a:gd name="connsiteX5510" fmla="*/ 236481 w 1581150"/>
                <a:gd name="connsiteY5510" fmla="*/ 1574120 h 3181350"/>
                <a:gd name="connsiteX5511" fmla="*/ 234195 w 1581150"/>
                <a:gd name="connsiteY5511" fmla="*/ 1572024 h 3181350"/>
                <a:gd name="connsiteX5512" fmla="*/ 236957 w 1581150"/>
                <a:gd name="connsiteY5512" fmla="*/ 1572310 h 3181350"/>
                <a:gd name="connsiteX5513" fmla="*/ 232385 w 1581150"/>
                <a:gd name="connsiteY5513" fmla="*/ 1578597 h 3181350"/>
                <a:gd name="connsiteX5514" fmla="*/ 227622 w 1581150"/>
                <a:gd name="connsiteY5514" fmla="*/ 1589455 h 3181350"/>
                <a:gd name="connsiteX5515" fmla="*/ 227337 w 1581150"/>
                <a:gd name="connsiteY5515" fmla="*/ 1589645 h 3181350"/>
                <a:gd name="connsiteX5516" fmla="*/ 227622 w 1581150"/>
                <a:gd name="connsiteY5516" fmla="*/ 1589741 h 3181350"/>
                <a:gd name="connsiteX5517" fmla="*/ 227908 w 1581150"/>
                <a:gd name="connsiteY5517" fmla="*/ 1592884 h 3181350"/>
                <a:gd name="connsiteX5518" fmla="*/ 227241 w 1581150"/>
                <a:gd name="connsiteY5518" fmla="*/ 1589741 h 3181350"/>
                <a:gd name="connsiteX5519" fmla="*/ 217621 w 1581150"/>
                <a:gd name="connsiteY5519" fmla="*/ 1597551 h 3181350"/>
                <a:gd name="connsiteX5520" fmla="*/ 212001 w 1581150"/>
                <a:gd name="connsiteY5520" fmla="*/ 1593265 h 3181350"/>
                <a:gd name="connsiteX5521" fmla="*/ 216669 w 1581150"/>
                <a:gd name="connsiteY5521" fmla="*/ 1588312 h 3181350"/>
                <a:gd name="connsiteX5522" fmla="*/ 209049 w 1581150"/>
                <a:gd name="connsiteY5522" fmla="*/ 1584597 h 3181350"/>
                <a:gd name="connsiteX5523" fmla="*/ 228289 w 1581150"/>
                <a:gd name="connsiteY5523" fmla="*/ 1584693 h 3181350"/>
                <a:gd name="connsiteX5524" fmla="*/ 220288 w 1581150"/>
                <a:gd name="connsiteY5524" fmla="*/ 1579168 h 3181350"/>
                <a:gd name="connsiteX5525" fmla="*/ 227813 w 1581150"/>
                <a:gd name="connsiteY5525" fmla="*/ 1573644 h 3181350"/>
                <a:gd name="connsiteX5526" fmla="*/ 232385 w 1581150"/>
                <a:gd name="connsiteY5526" fmla="*/ 1578597 h 3181350"/>
                <a:gd name="connsiteX5527" fmla="*/ 206953 w 1581150"/>
                <a:gd name="connsiteY5527" fmla="*/ 1542402 h 3181350"/>
                <a:gd name="connsiteX5528" fmla="*/ 206763 w 1581150"/>
                <a:gd name="connsiteY5528" fmla="*/ 1543735 h 3181350"/>
                <a:gd name="connsiteX5529" fmla="*/ 205524 w 1581150"/>
                <a:gd name="connsiteY5529" fmla="*/ 1543449 h 3181350"/>
                <a:gd name="connsiteX5530" fmla="*/ 204572 w 1581150"/>
                <a:gd name="connsiteY5530" fmla="*/ 1545354 h 3181350"/>
                <a:gd name="connsiteX5531" fmla="*/ 199428 w 1581150"/>
                <a:gd name="connsiteY5531" fmla="*/ 1544497 h 3181350"/>
                <a:gd name="connsiteX5532" fmla="*/ 206953 w 1581150"/>
                <a:gd name="connsiteY5532" fmla="*/ 1542402 h 3181350"/>
                <a:gd name="connsiteX5533" fmla="*/ 220383 w 1581150"/>
                <a:gd name="connsiteY5533" fmla="*/ 1574882 h 3181350"/>
                <a:gd name="connsiteX5534" fmla="*/ 219145 w 1581150"/>
                <a:gd name="connsiteY5534" fmla="*/ 1574501 h 3181350"/>
                <a:gd name="connsiteX5535" fmla="*/ 220193 w 1581150"/>
                <a:gd name="connsiteY5535" fmla="*/ 1574596 h 3181350"/>
                <a:gd name="connsiteX5536" fmla="*/ 220383 w 1581150"/>
                <a:gd name="connsiteY5536" fmla="*/ 1574882 h 3181350"/>
                <a:gd name="connsiteX5537" fmla="*/ 218002 w 1581150"/>
                <a:gd name="connsiteY5537" fmla="*/ 1574406 h 3181350"/>
                <a:gd name="connsiteX5538" fmla="*/ 218193 w 1581150"/>
                <a:gd name="connsiteY5538" fmla="*/ 1574406 h 3181350"/>
                <a:gd name="connsiteX5539" fmla="*/ 218002 w 1581150"/>
                <a:gd name="connsiteY5539" fmla="*/ 1574406 h 3181350"/>
                <a:gd name="connsiteX5540" fmla="*/ 218002 w 1581150"/>
                <a:gd name="connsiteY5540" fmla="*/ 1574406 h 3181350"/>
                <a:gd name="connsiteX5541" fmla="*/ 223241 w 1581150"/>
                <a:gd name="connsiteY5541" fmla="*/ 1567548 h 3181350"/>
                <a:gd name="connsiteX5542" fmla="*/ 221717 w 1581150"/>
                <a:gd name="connsiteY5542" fmla="*/ 1565547 h 3181350"/>
                <a:gd name="connsiteX5543" fmla="*/ 224289 w 1581150"/>
                <a:gd name="connsiteY5543" fmla="*/ 1565452 h 3181350"/>
                <a:gd name="connsiteX5544" fmla="*/ 224670 w 1581150"/>
                <a:gd name="connsiteY5544" fmla="*/ 1566119 h 3181350"/>
                <a:gd name="connsiteX5545" fmla="*/ 223241 w 1581150"/>
                <a:gd name="connsiteY5545" fmla="*/ 1567548 h 3181350"/>
                <a:gd name="connsiteX5546" fmla="*/ 203238 w 1581150"/>
                <a:gd name="connsiteY5546" fmla="*/ 1549164 h 3181350"/>
                <a:gd name="connsiteX5547" fmla="*/ 199428 w 1581150"/>
                <a:gd name="connsiteY5547" fmla="*/ 1550974 h 3181350"/>
                <a:gd name="connsiteX5548" fmla="*/ 198000 w 1581150"/>
                <a:gd name="connsiteY5548" fmla="*/ 1545164 h 3181350"/>
                <a:gd name="connsiteX5549" fmla="*/ 203238 w 1581150"/>
                <a:gd name="connsiteY5549" fmla="*/ 1549164 h 3181350"/>
                <a:gd name="connsiteX5550" fmla="*/ 210573 w 1581150"/>
                <a:gd name="connsiteY5550" fmla="*/ 1567452 h 3181350"/>
                <a:gd name="connsiteX5551" fmla="*/ 210192 w 1581150"/>
                <a:gd name="connsiteY5551" fmla="*/ 1568500 h 3181350"/>
                <a:gd name="connsiteX5552" fmla="*/ 205429 w 1581150"/>
                <a:gd name="connsiteY5552" fmla="*/ 1568881 h 3181350"/>
                <a:gd name="connsiteX5553" fmla="*/ 210573 w 1581150"/>
                <a:gd name="connsiteY5553" fmla="*/ 1567452 h 3181350"/>
                <a:gd name="connsiteX5554" fmla="*/ 212478 w 1581150"/>
                <a:gd name="connsiteY5554" fmla="*/ 1599266 h 3181350"/>
                <a:gd name="connsiteX5555" fmla="*/ 218002 w 1581150"/>
                <a:gd name="connsiteY5555" fmla="*/ 1599647 h 3181350"/>
                <a:gd name="connsiteX5556" fmla="*/ 217907 w 1581150"/>
                <a:gd name="connsiteY5556" fmla="*/ 1598790 h 3181350"/>
                <a:gd name="connsiteX5557" fmla="*/ 220002 w 1581150"/>
                <a:gd name="connsiteY5557" fmla="*/ 1598218 h 3181350"/>
                <a:gd name="connsiteX5558" fmla="*/ 222860 w 1581150"/>
                <a:gd name="connsiteY5558" fmla="*/ 1602885 h 3181350"/>
                <a:gd name="connsiteX5559" fmla="*/ 221336 w 1581150"/>
                <a:gd name="connsiteY5559" fmla="*/ 1607648 h 3181350"/>
                <a:gd name="connsiteX5560" fmla="*/ 210287 w 1581150"/>
                <a:gd name="connsiteY5560" fmla="*/ 1605266 h 3181350"/>
                <a:gd name="connsiteX5561" fmla="*/ 212478 w 1581150"/>
                <a:gd name="connsiteY5561" fmla="*/ 1599266 h 3181350"/>
                <a:gd name="connsiteX5562" fmla="*/ 235719 w 1581150"/>
                <a:gd name="connsiteY5562" fmla="*/ 1605933 h 3181350"/>
                <a:gd name="connsiteX5563" fmla="*/ 232290 w 1581150"/>
                <a:gd name="connsiteY5563" fmla="*/ 1605457 h 3181350"/>
                <a:gd name="connsiteX5564" fmla="*/ 232290 w 1581150"/>
                <a:gd name="connsiteY5564" fmla="*/ 1605362 h 3181350"/>
                <a:gd name="connsiteX5565" fmla="*/ 235719 w 1581150"/>
                <a:gd name="connsiteY5565" fmla="*/ 1605933 h 3181350"/>
                <a:gd name="connsiteX5566" fmla="*/ 242005 w 1581150"/>
                <a:gd name="connsiteY5566" fmla="*/ 1596027 h 3181350"/>
                <a:gd name="connsiteX5567" fmla="*/ 243624 w 1581150"/>
                <a:gd name="connsiteY5567" fmla="*/ 1601552 h 3181350"/>
                <a:gd name="connsiteX5568" fmla="*/ 235719 w 1581150"/>
                <a:gd name="connsiteY5568" fmla="*/ 1605933 h 3181350"/>
                <a:gd name="connsiteX5569" fmla="*/ 242005 w 1581150"/>
                <a:gd name="connsiteY5569" fmla="*/ 1596027 h 3181350"/>
                <a:gd name="connsiteX5570" fmla="*/ 257340 w 1581150"/>
                <a:gd name="connsiteY5570" fmla="*/ 1615173 h 3181350"/>
                <a:gd name="connsiteX5571" fmla="*/ 258674 w 1581150"/>
                <a:gd name="connsiteY5571" fmla="*/ 1609934 h 3181350"/>
                <a:gd name="connsiteX5572" fmla="*/ 264960 w 1581150"/>
                <a:gd name="connsiteY5572" fmla="*/ 1612601 h 3181350"/>
                <a:gd name="connsiteX5573" fmla="*/ 257340 w 1581150"/>
                <a:gd name="connsiteY5573" fmla="*/ 1615173 h 3181350"/>
                <a:gd name="connsiteX5574" fmla="*/ 264865 w 1581150"/>
                <a:gd name="connsiteY5574" fmla="*/ 1606505 h 3181350"/>
                <a:gd name="connsiteX5575" fmla="*/ 265437 w 1581150"/>
                <a:gd name="connsiteY5575" fmla="*/ 1606219 h 3181350"/>
                <a:gd name="connsiteX5576" fmla="*/ 286868 w 1581150"/>
                <a:gd name="connsiteY5576" fmla="*/ 1615649 h 3181350"/>
                <a:gd name="connsiteX5577" fmla="*/ 282963 w 1581150"/>
                <a:gd name="connsiteY5577" fmla="*/ 1618506 h 3181350"/>
                <a:gd name="connsiteX5578" fmla="*/ 283153 w 1581150"/>
                <a:gd name="connsiteY5578" fmla="*/ 1619459 h 3181350"/>
                <a:gd name="connsiteX5579" fmla="*/ 280581 w 1581150"/>
                <a:gd name="connsiteY5579" fmla="*/ 1620126 h 3181350"/>
                <a:gd name="connsiteX5580" fmla="*/ 275914 w 1581150"/>
                <a:gd name="connsiteY5580" fmla="*/ 1613363 h 3181350"/>
                <a:gd name="connsiteX5581" fmla="*/ 265722 w 1581150"/>
                <a:gd name="connsiteY5581" fmla="*/ 1612315 h 3181350"/>
                <a:gd name="connsiteX5582" fmla="*/ 264865 w 1581150"/>
                <a:gd name="connsiteY5582" fmla="*/ 1606505 h 3181350"/>
                <a:gd name="connsiteX5583" fmla="*/ 271247 w 1581150"/>
                <a:gd name="connsiteY5583" fmla="*/ 1621173 h 3181350"/>
                <a:gd name="connsiteX5584" fmla="*/ 271247 w 1581150"/>
                <a:gd name="connsiteY5584" fmla="*/ 1622793 h 3181350"/>
                <a:gd name="connsiteX5585" fmla="*/ 269913 w 1581150"/>
                <a:gd name="connsiteY5585" fmla="*/ 1620887 h 3181350"/>
                <a:gd name="connsiteX5586" fmla="*/ 271247 w 1581150"/>
                <a:gd name="connsiteY5586" fmla="*/ 1621173 h 3181350"/>
                <a:gd name="connsiteX5587" fmla="*/ 284963 w 1581150"/>
                <a:gd name="connsiteY5587" fmla="*/ 1627936 h 3181350"/>
                <a:gd name="connsiteX5588" fmla="*/ 286868 w 1581150"/>
                <a:gd name="connsiteY5588" fmla="*/ 1627460 h 3181350"/>
                <a:gd name="connsiteX5589" fmla="*/ 288297 w 1581150"/>
                <a:gd name="connsiteY5589" fmla="*/ 1641747 h 3181350"/>
                <a:gd name="connsiteX5590" fmla="*/ 285249 w 1581150"/>
                <a:gd name="connsiteY5590" fmla="*/ 1642605 h 3181350"/>
                <a:gd name="connsiteX5591" fmla="*/ 279724 w 1581150"/>
                <a:gd name="connsiteY5591" fmla="*/ 1637366 h 3181350"/>
                <a:gd name="connsiteX5592" fmla="*/ 285439 w 1581150"/>
                <a:gd name="connsiteY5592" fmla="*/ 1634603 h 3181350"/>
                <a:gd name="connsiteX5593" fmla="*/ 282201 w 1581150"/>
                <a:gd name="connsiteY5593" fmla="*/ 1629365 h 3181350"/>
                <a:gd name="connsiteX5594" fmla="*/ 284963 w 1581150"/>
                <a:gd name="connsiteY5594" fmla="*/ 1627936 h 3181350"/>
                <a:gd name="connsiteX5595" fmla="*/ 281915 w 1581150"/>
                <a:gd name="connsiteY5595" fmla="*/ 1668703 h 3181350"/>
                <a:gd name="connsiteX5596" fmla="*/ 280867 w 1581150"/>
                <a:gd name="connsiteY5596" fmla="*/ 1668512 h 3181350"/>
                <a:gd name="connsiteX5597" fmla="*/ 280962 w 1581150"/>
                <a:gd name="connsiteY5597" fmla="*/ 1668227 h 3181350"/>
                <a:gd name="connsiteX5598" fmla="*/ 281915 w 1581150"/>
                <a:gd name="connsiteY5598" fmla="*/ 1668703 h 3181350"/>
                <a:gd name="connsiteX5599" fmla="*/ 275533 w 1581150"/>
                <a:gd name="connsiteY5599" fmla="*/ 1680514 h 3181350"/>
                <a:gd name="connsiteX5600" fmla="*/ 271437 w 1581150"/>
                <a:gd name="connsiteY5600" fmla="*/ 1680228 h 3181350"/>
                <a:gd name="connsiteX5601" fmla="*/ 269247 w 1581150"/>
                <a:gd name="connsiteY5601" fmla="*/ 1677180 h 3181350"/>
                <a:gd name="connsiteX5602" fmla="*/ 269723 w 1581150"/>
                <a:gd name="connsiteY5602" fmla="*/ 1673370 h 3181350"/>
                <a:gd name="connsiteX5603" fmla="*/ 276676 w 1581150"/>
                <a:gd name="connsiteY5603" fmla="*/ 1672608 h 3181350"/>
                <a:gd name="connsiteX5604" fmla="*/ 275533 w 1581150"/>
                <a:gd name="connsiteY5604" fmla="*/ 1680514 h 3181350"/>
                <a:gd name="connsiteX5605" fmla="*/ 298679 w 1581150"/>
                <a:gd name="connsiteY5605" fmla="*/ 1744998 h 3181350"/>
                <a:gd name="connsiteX5606" fmla="*/ 299441 w 1581150"/>
                <a:gd name="connsiteY5606" fmla="*/ 1746713 h 3181350"/>
                <a:gd name="connsiteX5607" fmla="*/ 292964 w 1581150"/>
                <a:gd name="connsiteY5607" fmla="*/ 1747189 h 3181350"/>
                <a:gd name="connsiteX5608" fmla="*/ 295440 w 1581150"/>
                <a:gd name="connsiteY5608" fmla="*/ 1743569 h 3181350"/>
                <a:gd name="connsiteX5609" fmla="*/ 298679 w 1581150"/>
                <a:gd name="connsiteY5609" fmla="*/ 1744998 h 3181350"/>
                <a:gd name="connsiteX5610" fmla="*/ 273914 w 1581150"/>
                <a:gd name="connsiteY5610" fmla="*/ 1755285 h 3181350"/>
                <a:gd name="connsiteX5611" fmla="*/ 275533 w 1581150"/>
                <a:gd name="connsiteY5611" fmla="*/ 1753285 h 3181350"/>
                <a:gd name="connsiteX5612" fmla="*/ 282296 w 1581150"/>
                <a:gd name="connsiteY5612" fmla="*/ 1752618 h 3181350"/>
                <a:gd name="connsiteX5613" fmla="*/ 279248 w 1581150"/>
                <a:gd name="connsiteY5613" fmla="*/ 1756333 h 3181350"/>
                <a:gd name="connsiteX5614" fmla="*/ 273914 w 1581150"/>
                <a:gd name="connsiteY5614" fmla="*/ 1755285 h 3181350"/>
                <a:gd name="connsiteX5615" fmla="*/ 276676 w 1581150"/>
                <a:gd name="connsiteY5615" fmla="*/ 1808625 h 3181350"/>
                <a:gd name="connsiteX5616" fmla="*/ 272485 w 1581150"/>
                <a:gd name="connsiteY5616" fmla="*/ 1810149 h 3181350"/>
                <a:gd name="connsiteX5617" fmla="*/ 271152 w 1581150"/>
                <a:gd name="connsiteY5617" fmla="*/ 1808149 h 3181350"/>
                <a:gd name="connsiteX5618" fmla="*/ 276676 w 1581150"/>
                <a:gd name="connsiteY5618" fmla="*/ 1808625 h 3181350"/>
                <a:gd name="connsiteX5619" fmla="*/ 249911 w 1581150"/>
                <a:gd name="connsiteY5619" fmla="*/ 1868061 h 3181350"/>
                <a:gd name="connsiteX5620" fmla="*/ 249435 w 1581150"/>
                <a:gd name="connsiteY5620" fmla="*/ 1870728 h 3181350"/>
                <a:gd name="connsiteX5621" fmla="*/ 244101 w 1581150"/>
                <a:gd name="connsiteY5621" fmla="*/ 1869681 h 3181350"/>
                <a:gd name="connsiteX5622" fmla="*/ 249911 w 1581150"/>
                <a:gd name="connsiteY5622" fmla="*/ 1868061 h 3181350"/>
                <a:gd name="connsiteX5623" fmla="*/ 260579 w 1581150"/>
                <a:gd name="connsiteY5623" fmla="*/ 1922449 h 3181350"/>
                <a:gd name="connsiteX5624" fmla="*/ 261912 w 1581150"/>
                <a:gd name="connsiteY5624" fmla="*/ 1927593 h 3181350"/>
                <a:gd name="connsiteX5625" fmla="*/ 257150 w 1581150"/>
                <a:gd name="connsiteY5625" fmla="*/ 1927688 h 3181350"/>
                <a:gd name="connsiteX5626" fmla="*/ 260579 w 1581150"/>
                <a:gd name="connsiteY5626" fmla="*/ 1922449 h 3181350"/>
                <a:gd name="connsiteX5627" fmla="*/ 275724 w 1581150"/>
                <a:gd name="connsiteY5627" fmla="*/ 1962549 h 3181350"/>
                <a:gd name="connsiteX5628" fmla="*/ 274962 w 1581150"/>
                <a:gd name="connsiteY5628" fmla="*/ 1972646 h 3181350"/>
                <a:gd name="connsiteX5629" fmla="*/ 269913 w 1581150"/>
                <a:gd name="connsiteY5629" fmla="*/ 1971693 h 3181350"/>
                <a:gd name="connsiteX5630" fmla="*/ 275724 w 1581150"/>
                <a:gd name="connsiteY5630" fmla="*/ 1962549 h 3181350"/>
                <a:gd name="connsiteX5631" fmla="*/ 279057 w 1581150"/>
                <a:gd name="connsiteY5631" fmla="*/ 1983599 h 3181350"/>
                <a:gd name="connsiteX5632" fmla="*/ 279153 w 1581150"/>
                <a:gd name="connsiteY5632" fmla="*/ 1985600 h 3181350"/>
                <a:gd name="connsiteX5633" fmla="*/ 278200 w 1581150"/>
                <a:gd name="connsiteY5633" fmla="*/ 1984266 h 3181350"/>
                <a:gd name="connsiteX5634" fmla="*/ 279057 w 1581150"/>
                <a:gd name="connsiteY5634" fmla="*/ 1983599 h 3181350"/>
                <a:gd name="connsiteX5635" fmla="*/ 286201 w 1581150"/>
                <a:gd name="connsiteY5635" fmla="*/ 1984457 h 3181350"/>
                <a:gd name="connsiteX5636" fmla="*/ 287535 w 1581150"/>
                <a:gd name="connsiteY5636" fmla="*/ 1987695 h 3181350"/>
                <a:gd name="connsiteX5637" fmla="*/ 287058 w 1581150"/>
                <a:gd name="connsiteY5637" fmla="*/ 1987695 h 3181350"/>
                <a:gd name="connsiteX5638" fmla="*/ 280677 w 1581150"/>
                <a:gd name="connsiteY5638" fmla="*/ 1986457 h 3181350"/>
                <a:gd name="connsiteX5639" fmla="*/ 286201 w 1581150"/>
                <a:gd name="connsiteY5639" fmla="*/ 1984457 h 3181350"/>
                <a:gd name="connsiteX5640" fmla="*/ 288201 w 1581150"/>
                <a:gd name="connsiteY5640" fmla="*/ 1983219 h 3181350"/>
                <a:gd name="connsiteX5641" fmla="*/ 285534 w 1581150"/>
                <a:gd name="connsiteY5641" fmla="*/ 1978647 h 3181350"/>
                <a:gd name="connsiteX5642" fmla="*/ 287725 w 1581150"/>
                <a:gd name="connsiteY5642" fmla="*/ 1978551 h 3181350"/>
                <a:gd name="connsiteX5643" fmla="*/ 288963 w 1581150"/>
                <a:gd name="connsiteY5643" fmla="*/ 1982552 h 3181350"/>
                <a:gd name="connsiteX5644" fmla="*/ 288201 w 1581150"/>
                <a:gd name="connsiteY5644" fmla="*/ 1983219 h 3181350"/>
                <a:gd name="connsiteX5645" fmla="*/ 293059 w 1581150"/>
                <a:gd name="connsiteY5645" fmla="*/ 2011127 h 3181350"/>
                <a:gd name="connsiteX5646" fmla="*/ 293154 w 1581150"/>
                <a:gd name="connsiteY5646" fmla="*/ 2011508 h 3181350"/>
                <a:gd name="connsiteX5647" fmla="*/ 291916 w 1581150"/>
                <a:gd name="connsiteY5647" fmla="*/ 2011794 h 3181350"/>
                <a:gd name="connsiteX5648" fmla="*/ 293059 w 1581150"/>
                <a:gd name="connsiteY5648" fmla="*/ 2011127 h 3181350"/>
                <a:gd name="connsiteX5649" fmla="*/ 284963 w 1581150"/>
                <a:gd name="connsiteY5649" fmla="*/ 2068944 h 3181350"/>
                <a:gd name="connsiteX5650" fmla="*/ 275724 w 1581150"/>
                <a:gd name="connsiteY5650" fmla="*/ 2068944 h 3181350"/>
                <a:gd name="connsiteX5651" fmla="*/ 279629 w 1581150"/>
                <a:gd name="connsiteY5651" fmla="*/ 2063038 h 3181350"/>
                <a:gd name="connsiteX5652" fmla="*/ 273628 w 1581150"/>
                <a:gd name="connsiteY5652" fmla="*/ 2068372 h 3181350"/>
                <a:gd name="connsiteX5653" fmla="*/ 270771 w 1581150"/>
                <a:gd name="connsiteY5653" fmla="*/ 2067229 h 3181350"/>
                <a:gd name="connsiteX5654" fmla="*/ 275152 w 1581150"/>
                <a:gd name="connsiteY5654" fmla="*/ 2061609 h 3181350"/>
                <a:gd name="connsiteX5655" fmla="*/ 284963 w 1581150"/>
                <a:gd name="connsiteY5655" fmla="*/ 2068944 h 3181350"/>
                <a:gd name="connsiteX5656" fmla="*/ 266389 w 1581150"/>
                <a:gd name="connsiteY5656" fmla="*/ 2060466 h 3181350"/>
                <a:gd name="connsiteX5657" fmla="*/ 264198 w 1581150"/>
                <a:gd name="connsiteY5657" fmla="*/ 2059037 h 3181350"/>
                <a:gd name="connsiteX5658" fmla="*/ 266961 w 1581150"/>
                <a:gd name="connsiteY5658" fmla="*/ 2059037 h 3181350"/>
                <a:gd name="connsiteX5659" fmla="*/ 262103 w 1581150"/>
                <a:gd name="connsiteY5659" fmla="*/ 2055037 h 3181350"/>
                <a:gd name="connsiteX5660" fmla="*/ 262293 w 1581150"/>
                <a:gd name="connsiteY5660" fmla="*/ 2051608 h 3181350"/>
                <a:gd name="connsiteX5661" fmla="*/ 269247 w 1581150"/>
                <a:gd name="connsiteY5661" fmla="*/ 2053513 h 3181350"/>
                <a:gd name="connsiteX5662" fmla="*/ 269247 w 1581150"/>
                <a:gd name="connsiteY5662" fmla="*/ 2059514 h 3181350"/>
                <a:gd name="connsiteX5663" fmla="*/ 263436 w 1581150"/>
                <a:gd name="connsiteY5663" fmla="*/ 2065991 h 3181350"/>
                <a:gd name="connsiteX5664" fmla="*/ 253816 w 1581150"/>
                <a:gd name="connsiteY5664" fmla="*/ 2073039 h 3181350"/>
                <a:gd name="connsiteX5665" fmla="*/ 266389 w 1581150"/>
                <a:gd name="connsiteY5665" fmla="*/ 2060466 h 3181350"/>
                <a:gd name="connsiteX5666" fmla="*/ 250101 w 1581150"/>
                <a:gd name="connsiteY5666" fmla="*/ 2087803 h 3181350"/>
                <a:gd name="connsiteX5667" fmla="*/ 248292 w 1581150"/>
                <a:gd name="connsiteY5667" fmla="*/ 2085993 h 3181350"/>
                <a:gd name="connsiteX5668" fmla="*/ 248482 w 1581150"/>
                <a:gd name="connsiteY5668" fmla="*/ 2085803 h 3181350"/>
                <a:gd name="connsiteX5669" fmla="*/ 250101 w 1581150"/>
                <a:gd name="connsiteY5669" fmla="*/ 2087803 h 3181350"/>
                <a:gd name="connsiteX5670" fmla="*/ 230480 w 1581150"/>
                <a:gd name="connsiteY5670" fmla="*/ 2109901 h 3181350"/>
                <a:gd name="connsiteX5671" fmla="*/ 231528 w 1581150"/>
                <a:gd name="connsiteY5671" fmla="*/ 2112092 h 3181350"/>
                <a:gd name="connsiteX5672" fmla="*/ 231623 w 1581150"/>
                <a:gd name="connsiteY5672" fmla="*/ 2113044 h 3181350"/>
                <a:gd name="connsiteX5673" fmla="*/ 231909 w 1581150"/>
                <a:gd name="connsiteY5673" fmla="*/ 2113044 h 3181350"/>
                <a:gd name="connsiteX5674" fmla="*/ 236195 w 1581150"/>
                <a:gd name="connsiteY5674" fmla="*/ 2118093 h 3181350"/>
                <a:gd name="connsiteX5675" fmla="*/ 234766 w 1581150"/>
                <a:gd name="connsiteY5675" fmla="*/ 2119617 h 3181350"/>
                <a:gd name="connsiteX5676" fmla="*/ 240767 w 1581150"/>
                <a:gd name="connsiteY5676" fmla="*/ 2118855 h 3181350"/>
                <a:gd name="connsiteX5677" fmla="*/ 241719 w 1581150"/>
                <a:gd name="connsiteY5677" fmla="*/ 2118950 h 3181350"/>
                <a:gd name="connsiteX5678" fmla="*/ 227146 w 1581150"/>
                <a:gd name="connsiteY5678" fmla="*/ 2119617 h 3181350"/>
                <a:gd name="connsiteX5679" fmla="*/ 229813 w 1581150"/>
                <a:gd name="connsiteY5679" fmla="*/ 2109901 h 3181350"/>
                <a:gd name="connsiteX5680" fmla="*/ 230480 w 1581150"/>
                <a:gd name="connsiteY5680" fmla="*/ 2109901 h 3181350"/>
                <a:gd name="connsiteX5681" fmla="*/ 206572 w 1581150"/>
                <a:gd name="connsiteY5681" fmla="*/ 2126951 h 3181350"/>
                <a:gd name="connsiteX5682" fmla="*/ 197333 w 1581150"/>
                <a:gd name="connsiteY5682" fmla="*/ 2127808 h 3181350"/>
                <a:gd name="connsiteX5683" fmla="*/ 197619 w 1581150"/>
                <a:gd name="connsiteY5683" fmla="*/ 2125236 h 3181350"/>
                <a:gd name="connsiteX5684" fmla="*/ 206763 w 1581150"/>
                <a:gd name="connsiteY5684" fmla="*/ 2123903 h 3181350"/>
                <a:gd name="connsiteX5685" fmla="*/ 206572 w 1581150"/>
                <a:gd name="connsiteY5685" fmla="*/ 2126951 h 3181350"/>
                <a:gd name="connsiteX5686" fmla="*/ 198857 w 1581150"/>
                <a:gd name="connsiteY5686" fmla="*/ 2142858 h 3181350"/>
                <a:gd name="connsiteX5687" fmla="*/ 200286 w 1581150"/>
                <a:gd name="connsiteY5687" fmla="*/ 2144572 h 3181350"/>
                <a:gd name="connsiteX5688" fmla="*/ 200667 w 1581150"/>
                <a:gd name="connsiteY5688" fmla="*/ 2142381 h 3181350"/>
                <a:gd name="connsiteX5689" fmla="*/ 205524 w 1581150"/>
                <a:gd name="connsiteY5689" fmla="*/ 2142667 h 3181350"/>
                <a:gd name="connsiteX5690" fmla="*/ 201238 w 1581150"/>
                <a:gd name="connsiteY5690" fmla="*/ 2147239 h 3181350"/>
                <a:gd name="connsiteX5691" fmla="*/ 195333 w 1581150"/>
                <a:gd name="connsiteY5691" fmla="*/ 2150287 h 3181350"/>
                <a:gd name="connsiteX5692" fmla="*/ 198857 w 1581150"/>
                <a:gd name="connsiteY5692" fmla="*/ 2142858 h 3181350"/>
                <a:gd name="connsiteX5693" fmla="*/ 709206 w 1581150"/>
                <a:gd name="connsiteY5693" fmla="*/ 31260 h 3181350"/>
                <a:gd name="connsiteX5694" fmla="*/ 698824 w 1581150"/>
                <a:gd name="connsiteY5694" fmla="*/ 40690 h 3181350"/>
                <a:gd name="connsiteX5695" fmla="*/ 709206 w 1581150"/>
                <a:gd name="connsiteY5695" fmla="*/ 31260 h 3181350"/>
                <a:gd name="connsiteX5696" fmla="*/ 694633 w 1581150"/>
                <a:gd name="connsiteY5696" fmla="*/ 20211 h 3181350"/>
                <a:gd name="connsiteX5697" fmla="*/ 684537 w 1581150"/>
                <a:gd name="connsiteY5697" fmla="*/ 28212 h 3181350"/>
                <a:gd name="connsiteX5698" fmla="*/ 683203 w 1581150"/>
                <a:gd name="connsiteY5698" fmla="*/ 24974 h 3181350"/>
                <a:gd name="connsiteX5699" fmla="*/ 694633 w 1581150"/>
                <a:gd name="connsiteY5699" fmla="*/ 20211 h 3181350"/>
                <a:gd name="connsiteX5700" fmla="*/ 563188 w 1581150"/>
                <a:gd name="connsiteY5700" fmla="*/ 523798 h 3181350"/>
                <a:gd name="connsiteX5701" fmla="*/ 554997 w 1581150"/>
                <a:gd name="connsiteY5701" fmla="*/ 530465 h 3181350"/>
                <a:gd name="connsiteX5702" fmla="*/ 563188 w 1581150"/>
                <a:gd name="connsiteY5702" fmla="*/ 523798 h 3181350"/>
                <a:gd name="connsiteX5703" fmla="*/ 551377 w 1581150"/>
                <a:gd name="connsiteY5703" fmla="*/ 543896 h 3181350"/>
                <a:gd name="connsiteX5704" fmla="*/ 546519 w 1581150"/>
                <a:gd name="connsiteY5704" fmla="*/ 552563 h 3181350"/>
                <a:gd name="connsiteX5705" fmla="*/ 551377 w 1581150"/>
                <a:gd name="connsiteY5705" fmla="*/ 543896 h 3181350"/>
                <a:gd name="connsiteX5706" fmla="*/ 512229 w 1581150"/>
                <a:gd name="connsiteY5706" fmla="*/ 540562 h 3181350"/>
                <a:gd name="connsiteX5707" fmla="*/ 519754 w 1581150"/>
                <a:gd name="connsiteY5707" fmla="*/ 538466 h 3181350"/>
                <a:gd name="connsiteX5708" fmla="*/ 529470 w 1581150"/>
                <a:gd name="connsiteY5708" fmla="*/ 545801 h 3181350"/>
                <a:gd name="connsiteX5709" fmla="*/ 535185 w 1581150"/>
                <a:gd name="connsiteY5709" fmla="*/ 543419 h 3181350"/>
                <a:gd name="connsiteX5710" fmla="*/ 538709 w 1581150"/>
                <a:gd name="connsiteY5710" fmla="*/ 543896 h 3181350"/>
                <a:gd name="connsiteX5711" fmla="*/ 535851 w 1581150"/>
                <a:gd name="connsiteY5711" fmla="*/ 551230 h 3181350"/>
                <a:gd name="connsiteX5712" fmla="*/ 538042 w 1581150"/>
                <a:gd name="connsiteY5712" fmla="*/ 548372 h 3181350"/>
                <a:gd name="connsiteX5713" fmla="*/ 534899 w 1581150"/>
                <a:gd name="connsiteY5713" fmla="*/ 544943 h 3181350"/>
                <a:gd name="connsiteX5714" fmla="*/ 521469 w 1581150"/>
                <a:gd name="connsiteY5714" fmla="*/ 550944 h 3181350"/>
                <a:gd name="connsiteX5715" fmla="*/ 520516 w 1581150"/>
                <a:gd name="connsiteY5715" fmla="*/ 544658 h 3181350"/>
                <a:gd name="connsiteX5716" fmla="*/ 509753 w 1581150"/>
                <a:gd name="connsiteY5716" fmla="*/ 544848 h 3181350"/>
                <a:gd name="connsiteX5717" fmla="*/ 512229 w 1581150"/>
                <a:gd name="connsiteY5717" fmla="*/ 540562 h 3181350"/>
                <a:gd name="connsiteX5718" fmla="*/ 538804 w 1581150"/>
                <a:gd name="connsiteY5718" fmla="*/ 556088 h 3181350"/>
                <a:gd name="connsiteX5719" fmla="*/ 525945 w 1581150"/>
                <a:gd name="connsiteY5719" fmla="*/ 557612 h 3181350"/>
                <a:gd name="connsiteX5720" fmla="*/ 538804 w 1581150"/>
                <a:gd name="connsiteY5720" fmla="*/ 556088 h 3181350"/>
                <a:gd name="connsiteX5721" fmla="*/ 473463 w 1581150"/>
                <a:gd name="connsiteY5721" fmla="*/ 546467 h 3181350"/>
                <a:gd name="connsiteX5722" fmla="*/ 464128 w 1581150"/>
                <a:gd name="connsiteY5722" fmla="*/ 536085 h 3181350"/>
                <a:gd name="connsiteX5723" fmla="*/ 473463 w 1581150"/>
                <a:gd name="connsiteY5723" fmla="*/ 546467 h 3181350"/>
                <a:gd name="connsiteX5724" fmla="*/ 460032 w 1581150"/>
                <a:gd name="connsiteY5724" fmla="*/ 552468 h 3181350"/>
                <a:gd name="connsiteX5725" fmla="*/ 465366 w 1581150"/>
                <a:gd name="connsiteY5725" fmla="*/ 565422 h 3181350"/>
                <a:gd name="connsiteX5726" fmla="*/ 460032 w 1581150"/>
                <a:gd name="connsiteY5726" fmla="*/ 552468 h 3181350"/>
                <a:gd name="connsiteX5727" fmla="*/ 446126 w 1581150"/>
                <a:gd name="connsiteY5727" fmla="*/ 561517 h 3181350"/>
                <a:gd name="connsiteX5728" fmla="*/ 446602 w 1581150"/>
                <a:gd name="connsiteY5728" fmla="*/ 570851 h 3181350"/>
                <a:gd name="connsiteX5729" fmla="*/ 439744 w 1581150"/>
                <a:gd name="connsiteY5729" fmla="*/ 568470 h 3181350"/>
                <a:gd name="connsiteX5730" fmla="*/ 439554 w 1581150"/>
                <a:gd name="connsiteY5730" fmla="*/ 572280 h 3181350"/>
                <a:gd name="connsiteX5731" fmla="*/ 436125 w 1581150"/>
                <a:gd name="connsiteY5731" fmla="*/ 570375 h 3181350"/>
                <a:gd name="connsiteX5732" fmla="*/ 440887 w 1581150"/>
                <a:gd name="connsiteY5732" fmla="*/ 580186 h 3181350"/>
                <a:gd name="connsiteX5733" fmla="*/ 440220 w 1581150"/>
                <a:gd name="connsiteY5733" fmla="*/ 578662 h 3181350"/>
                <a:gd name="connsiteX5734" fmla="*/ 441649 w 1581150"/>
                <a:gd name="connsiteY5734" fmla="*/ 579424 h 3181350"/>
                <a:gd name="connsiteX5735" fmla="*/ 435458 w 1581150"/>
                <a:gd name="connsiteY5735" fmla="*/ 584758 h 3181350"/>
                <a:gd name="connsiteX5736" fmla="*/ 450507 w 1581150"/>
                <a:gd name="connsiteY5736" fmla="*/ 580472 h 3181350"/>
                <a:gd name="connsiteX5737" fmla="*/ 464223 w 1581150"/>
                <a:gd name="connsiteY5737" fmla="*/ 585234 h 3181350"/>
                <a:gd name="connsiteX5738" fmla="*/ 469843 w 1581150"/>
                <a:gd name="connsiteY5738" fmla="*/ 558278 h 3181350"/>
                <a:gd name="connsiteX5739" fmla="*/ 473844 w 1581150"/>
                <a:gd name="connsiteY5739" fmla="*/ 567994 h 3181350"/>
                <a:gd name="connsiteX5740" fmla="*/ 488988 w 1581150"/>
                <a:gd name="connsiteY5740" fmla="*/ 549896 h 3181350"/>
                <a:gd name="connsiteX5741" fmla="*/ 477463 w 1581150"/>
                <a:gd name="connsiteY5741" fmla="*/ 554659 h 3181350"/>
                <a:gd name="connsiteX5742" fmla="*/ 472320 w 1581150"/>
                <a:gd name="connsiteY5742" fmla="*/ 552468 h 3181350"/>
                <a:gd name="connsiteX5743" fmla="*/ 488226 w 1581150"/>
                <a:gd name="connsiteY5743" fmla="*/ 542181 h 3181350"/>
                <a:gd name="connsiteX5744" fmla="*/ 493751 w 1581150"/>
                <a:gd name="connsiteY5744" fmla="*/ 553611 h 3181350"/>
                <a:gd name="connsiteX5745" fmla="*/ 483845 w 1581150"/>
                <a:gd name="connsiteY5745" fmla="*/ 572375 h 3181350"/>
                <a:gd name="connsiteX5746" fmla="*/ 489179 w 1581150"/>
                <a:gd name="connsiteY5746" fmla="*/ 573042 h 3181350"/>
                <a:gd name="connsiteX5747" fmla="*/ 485655 w 1581150"/>
                <a:gd name="connsiteY5747" fmla="*/ 584948 h 3181350"/>
                <a:gd name="connsiteX5748" fmla="*/ 502419 w 1581150"/>
                <a:gd name="connsiteY5748" fmla="*/ 580853 h 3181350"/>
                <a:gd name="connsiteX5749" fmla="*/ 492036 w 1581150"/>
                <a:gd name="connsiteY5749" fmla="*/ 578090 h 3181350"/>
                <a:gd name="connsiteX5750" fmla="*/ 493084 w 1581150"/>
                <a:gd name="connsiteY5750" fmla="*/ 570566 h 3181350"/>
                <a:gd name="connsiteX5751" fmla="*/ 502323 w 1581150"/>
                <a:gd name="connsiteY5751" fmla="*/ 556278 h 3181350"/>
                <a:gd name="connsiteX5752" fmla="*/ 517563 w 1581150"/>
                <a:gd name="connsiteY5752" fmla="*/ 550468 h 3181350"/>
                <a:gd name="connsiteX5753" fmla="*/ 501466 w 1581150"/>
                <a:gd name="connsiteY5753" fmla="*/ 574661 h 3181350"/>
                <a:gd name="connsiteX5754" fmla="*/ 521850 w 1581150"/>
                <a:gd name="connsiteY5754" fmla="*/ 571042 h 3181350"/>
                <a:gd name="connsiteX5755" fmla="*/ 546138 w 1581150"/>
                <a:gd name="connsiteY5755" fmla="*/ 564851 h 3181350"/>
                <a:gd name="connsiteX5756" fmla="*/ 539757 w 1581150"/>
                <a:gd name="connsiteY5756" fmla="*/ 571804 h 3181350"/>
                <a:gd name="connsiteX5757" fmla="*/ 540423 w 1581150"/>
                <a:gd name="connsiteY5757" fmla="*/ 579614 h 3181350"/>
                <a:gd name="connsiteX5758" fmla="*/ 553092 w 1581150"/>
                <a:gd name="connsiteY5758" fmla="*/ 579614 h 3181350"/>
                <a:gd name="connsiteX5759" fmla="*/ 552234 w 1581150"/>
                <a:gd name="connsiteY5759" fmla="*/ 585615 h 3181350"/>
                <a:gd name="connsiteX5760" fmla="*/ 546043 w 1581150"/>
                <a:gd name="connsiteY5760" fmla="*/ 590949 h 3181350"/>
                <a:gd name="connsiteX5761" fmla="*/ 534994 w 1581150"/>
                <a:gd name="connsiteY5761" fmla="*/ 592664 h 3181350"/>
                <a:gd name="connsiteX5762" fmla="*/ 534327 w 1581150"/>
                <a:gd name="connsiteY5762" fmla="*/ 597236 h 3181350"/>
                <a:gd name="connsiteX5763" fmla="*/ 531184 w 1581150"/>
                <a:gd name="connsiteY5763" fmla="*/ 593711 h 3181350"/>
                <a:gd name="connsiteX5764" fmla="*/ 530517 w 1581150"/>
                <a:gd name="connsiteY5764" fmla="*/ 598283 h 3181350"/>
                <a:gd name="connsiteX5765" fmla="*/ 516611 w 1581150"/>
                <a:gd name="connsiteY5765" fmla="*/ 595045 h 3181350"/>
                <a:gd name="connsiteX5766" fmla="*/ 521278 w 1581150"/>
                <a:gd name="connsiteY5766" fmla="*/ 600188 h 3181350"/>
                <a:gd name="connsiteX5767" fmla="*/ 544329 w 1581150"/>
                <a:gd name="connsiteY5767" fmla="*/ 603046 h 3181350"/>
                <a:gd name="connsiteX5768" fmla="*/ 550615 w 1581150"/>
                <a:gd name="connsiteY5768" fmla="*/ 634574 h 3181350"/>
                <a:gd name="connsiteX5769" fmla="*/ 560045 w 1581150"/>
                <a:gd name="connsiteY5769" fmla="*/ 631145 h 3181350"/>
                <a:gd name="connsiteX5770" fmla="*/ 545472 w 1581150"/>
                <a:gd name="connsiteY5770" fmla="*/ 632383 h 3181350"/>
                <a:gd name="connsiteX5771" fmla="*/ 538899 w 1581150"/>
                <a:gd name="connsiteY5771" fmla="*/ 640765 h 3181350"/>
                <a:gd name="connsiteX5772" fmla="*/ 506514 w 1581150"/>
                <a:gd name="connsiteY5772" fmla="*/ 627525 h 3181350"/>
                <a:gd name="connsiteX5773" fmla="*/ 532803 w 1581150"/>
                <a:gd name="connsiteY5773" fmla="*/ 620000 h 3181350"/>
                <a:gd name="connsiteX5774" fmla="*/ 535280 w 1581150"/>
                <a:gd name="connsiteY5774" fmla="*/ 628002 h 3181350"/>
                <a:gd name="connsiteX5775" fmla="*/ 533661 w 1581150"/>
                <a:gd name="connsiteY5775" fmla="*/ 614000 h 3181350"/>
                <a:gd name="connsiteX5776" fmla="*/ 524517 w 1581150"/>
                <a:gd name="connsiteY5776" fmla="*/ 602093 h 3181350"/>
                <a:gd name="connsiteX5777" fmla="*/ 518516 w 1581150"/>
                <a:gd name="connsiteY5777" fmla="*/ 605903 h 3181350"/>
                <a:gd name="connsiteX5778" fmla="*/ 515373 w 1581150"/>
                <a:gd name="connsiteY5778" fmla="*/ 602474 h 3181350"/>
                <a:gd name="connsiteX5779" fmla="*/ 518040 w 1581150"/>
                <a:gd name="connsiteY5779" fmla="*/ 596664 h 3181350"/>
                <a:gd name="connsiteX5780" fmla="*/ 502133 w 1581150"/>
                <a:gd name="connsiteY5780" fmla="*/ 594664 h 3181350"/>
                <a:gd name="connsiteX5781" fmla="*/ 510610 w 1581150"/>
                <a:gd name="connsiteY5781" fmla="*/ 611047 h 3181350"/>
                <a:gd name="connsiteX5782" fmla="*/ 495084 w 1581150"/>
                <a:gd name="connsiteY5782" fmla="*/ 605999 h 3181350"/>
                <a:gd name="connsiteX5783" fmla="*/ 497942 w 1581150"/>
                <a:gd name="connsiteY5783" fmla="*/ 598664 h 3181350"/>
                <a:gd name="connsiteX5784" fmla="*/ 491751 w 1581150"/>
                <a:gd name="connsiteY5784" fmla="*/ 591711 h 3181350"/>
                <a:gd name="connsiteX5785" fmla="*/ 485369 w 1581150"/>
                <a:gd name="connsiteY5785" fmla="*/ 610952 h 3181350"/>
                <a:gd name="connsiteX5786" fmla="*/ 496894 w 1581150"/>
                <a:gd name="connsiteY5786" fmla="*/ 618572 h 3181350"/>
                <a:gd name="connsiteX5787" fmla="*/ 492703 w 1581150"/>
                <a:gd name="connsiteY5787" fmla="*/ 622667 h 3181350"/>
                <a:gd name="connsiteX5788" fmla="*/ 488893 w 1581150"/>
                <a:gd name="connsiteY5788" fmla="*/ 623715 h 3181350"/>
                <a:gd name="connsiteX5789" fmla="*/ 479654 w 1581150"/>
                <a:gd name="connsiteY5789" fmla="*/ 625620 h 3181350"/>
                <a:gd name="connsiteX5790" fmla="*/ 474796 w 1581150"/>
                <a:gd name="connsiteY5790" fmla="*/ 621906 h 3181350"/>
                <a:gd name="connsiteX5791" fmla="*/ 476606 w 1581150"/>
                <a:gd name="connsiteY5791" fmla="*/ 634383 h 3181350"/>
                <a:gd name="connsiteX5792" fmla="*/ 482797 w 1581150"/>
                <a:gd name="connsiteY5792" fmla="*/ 629049 h 3181350"/>
                <a:gd name="connsiteX5793" fmla="*/ 497656 w 1581150"/>
                <a:gd name="connsiteY5793" fmla="*/ 638574 h 3181350"/>
                <a:gd name="connsiteX5794" fmla="*/ 489941 w 1581150"/>
                <a:gd name="connsiteY5794" fmla="*/ 642194 h 3181350"/>
                <a:gd name="connsiteX5795" fmla="*/ 502704 w 1581150"/>
                <a:gd name="connsiteY5795" fmla="*/ 640765 h 3181350"/>
                <a:gd name="connsiteX5796" fmla="*/ 506324 w 1581150"/>
                <a:gd name="connsiteY5796" fmla="*/ 653529 h 3181350"/>
                <a:gd name="connsiteX5797" fmla="*/ 516516 w 1581150"/>
                <a:gd name="connsiteY5797" fmla="*/ 657910 h 3181350"/>
                <a:gd name="connsiteX5798" fmla="*/ 513468 w 1581150"/>
                <a:gd name="connsiteY5798" fmla="*/ 666768 h 3181350"/>
                <a:gd name="connsiteX5799" fmla="*/ 521373 w 1581150"/>
                <a:gd name="connsiteY5799" fmla="*/ 661625 h 3181350"/>
                <a:gd name="connsiteX5800" fmla="*/ 521850 w 1581150"/>
                <a:gd name="connsiteY5800" fmla="*/ 670864 h 3181350"/>
                <a:gd name="connsiteX5801" fmla="*/ 514801 w 1581150"/>
                <a:gd name="connsiteY5801" fmla="*/ 670007 h 3181350"/>
                <a:gd name="connsiteX5802" fmla="*/ 503752 w 1581150"/>
                <a:gd name="connsiteY5802" fmla="*/ 684008 h 3181350"/>
                <a:gd name="connsiteX5803" fmla="*/ 500228 w 1581150"/>
                <a:gd name="connsiteY5803" fmla="*/ 695819 h 3181350"/>
                <a:gd name="connsiteX5804" fmla="*/ 509086 w 1581150"/>
                <a:gd name="connsiteY5804" fmla="*/ 696962 h 3181350"/>
                <a:gd name="connsiteX5805" fmla="*/ 517944 w 1581150"/>
                <a:gd name="connsiteY5805" fmla="*/ 710393 h 3181350"/>
                <a:gd name="connsiteX5806" fmla="*/ 488512 w 1581150"/>
                <a:gd name="connsiteY5806" fmla="*/ 714488 h 3181350"/>
                <a:gd name="connsiteX5807" fmla="*/ 488703 w 1581150"/>
                <a:gd name="connsiteY5807" fmla="*/ 727728 h 3181350"/>
                <a:gd name="connsiteX5808" fmla="*/ 476511 w 1581150"/>
                <a:gd name="connsiteY5808" fmla="*/ 690009 h 3181350"/>
                <a:gd name="connsiteX5809" fmla="*/ 486036 w 1581150"/>
                <a:gd name="connsiteY5809" fmla="*/ 686009 h 3181350"/>
                <a:gd name="connsiteX5810" fmla="*/ 476987 w 1581150"/>
                <a:gd name="connsiteY5810" fmla="*/ 683723 h 3181350"/>
                <a:gd name="connsiteX5811" fmla="*/ 481464 w 1581150"/>
                <a:gd name="connsiteY5811" fmla="*/ 673055 h 3181350"/>
                <a:gd name="connsiteX5812" fmla="*/ 476130 w 1581150"/>
                <a:gd name="connsiteY5812" fmla="*/ 660386 h 3181350"/>
                <a:gd name="connsiteX5813" fmla="*/ 478225 w 1581150"/>
                <a:gd name="connsiteY5813" fmla="*/ 660958 h 3181350"/>
                <a:gd name="connsiteX5814" fmla="*/ 480606 w 1581150"/>
                <a:gd name="connsiteY5814" fmla="*/ 656672 h 3181350"/>
                <a:gd name="connsiteX5815" fmla="*/ 475749 w 1581150"/>
                <a:gd name="connsiteY5815" fmla="*/ 655529 h 3181350"/>
                <a:gd name="connsiteX5816" fmla="*/ 472224 w 1581150"/>
                <a:gd name="connsiteY5816" fmla="*/ 633145 h 3181350"/>
                <a:gd name="connsiteX5817" fmla="*/ 470986 w 1581150"/>
                <a:gd name="connsiteY5817" fmla="*/ 623239 h 3181350"/>
                <a:gd name="connsiteX5818" fmla="*/ 468510 w 1581150"/>
                <a:gd name="connsiteY5818" fmla="*/ 628478 h 3181350"/>
                <a:gd name="connsiteX5819" fmla="*/ 468224 w 1581150"/>
                <a:gd name="connsiteY5819" fmla="*/ 628097 h 3181350"/>
                <a:gd name="connsiteX5820" fmla="*/ 467557 w 1581150"/>
                <a:gd name="connsiteY5820" fmla="*/ 629049 h 3181350"/>
                <a:gd name="connsiteX5821" fmla="*/ 457746 w 1581150"/>
                <a:gd name="connsiteY5821" fmla="*/ 630097 h 3181350"/>
                <a:gd name="connsiteX5822" fmla="*/ 457365 w 1581150"/>
                <a:gd name="connsiteY5822" fmla="*/ 625715 h 3181350"/>
                <a:gd name="connsiteX5823" fmla="*/ 462890 w 1581150"/>
                <a:gd name="connsiteY5823" fmla="*/ 616476 h 3181350"/>
                <a:gd name="connsiteX5824" fmla="*/ 463080 w 1581150"/>
                <a:gd name="connsiteY5824" fmla="*/ 616190 h 3181350"/>
                <a:gd name="connsiteX5825" fmla="*/ 462699 w 1581150"/>
                <a:gd name="connsiteY5825" fmla="*/ 616095 h 3181350"/>
                <a:gd name="connsiteX5826" fmla="*/ 454889 w 1581150"/>
                <a:gd name="connsiteY5826" fmla="*/ 609809 h 3181350"/>
                <a:gd name="connsiteX5827" fmla="*/ 455460 w 1581150"/>
                <a:gd name="connsiteY5827" fmla="*/ 614285 h 3181350"/>
                <a:gd name="connsiteX5828" fmla="*/ 450031 w 1581150"/>
                <a:gd name="connsiteY5828" fmla="*/ 606856 h 3181350"/>
                <a:gd name="connsiteX5829" fmla="*/ 458413 w 1581150"/>
                <a:gd name="connsiteY5829" fmla="*/ 598664 h 3181350"/>
                <a:gd name="connsiteX5830" fmla="*/ 470796 w 1581150"/>
                <a:gd name="connsiteY5830" fmla="*/ 600188 h 3181350"/>
                <a:gd name="connsiteX5831" fmla="*/ 471462 w 1581150"/>
                <a:gd name="connsiteY5831" fmla="*/ 607999 h 3181350"/>
                <a:gd name="connsiteX5832" fmla="*/ 486702 w 1581150"/>
                <a:gd name="connsiteY5832" fmla="*/ 602189 h 3181350"/>
                <a:gd name="connsiteX5833" fmla="*/ 487560 w 1581150"/>
                <a:gd name="connsiteY5833" fmla="*/ 596093 h 3181350"/>
                <a:gd name="connsiteX5834" fmla="*/ 478511 w 1581150"/>
                <a:gd name="connsiteY5834" fmla="*/ 596474 h 3181350"/>
                <a:gd name="connsiteX5835" fmla="*/ 474320 w 1581150"/>
                <a:gd name="connsiteY5835" fmla="*/ 600569 h 3181350"/>
                <a:gd name="connsiteX5836" fmla="*/ 468700 w 1581150"/>
                <a:gd name="connsiteY5836" fmla="*/ 589139 h 3181350"/>
                <a:gd name="connsiteX5837" fmla="*/ 456984 w 1581150"/>
                <a:gd name="connsiteY5837" fmla="*/ 595426 h 3181350"/>
                <a:gd name="connsiteX5838" fmla="*/ 461175 w 1581150"/>
                <a:gd name="connsiteY5838" fmla="*/ 591330 h 3181350"/>
                <a:gd name="connsiteX5839" fmla="*/ 440411 w 1581150"/>
                <a:gd name="connsiteY5839" fmla="*/ 597998 h 3181350"/>
                <a:gd name="connsiteX5840" fmla="*/ 434410 w 1581150"/>
                <a:gd name="connsiteY5840" fmla="*/ 589520 h 3181350"/>
                <a:gd name="connsiteX5841" fmla="*/ 437077 w 1581150"/>
                <a:gd name="connsiteY5841" fmla="*/ 599045 h 3181350"/>
                <a:gd name="connsiteX5842" fmla="*/ 431076 w 1581150"/>
                <a:gd name="connsiteY5842" fmla="*/ 595521 h 3181350"/>
                <a:gd name="connsiteX5843" fmla="*/ 433743 w 1581150"/>
                <a:gd name="connsiteY5843" fmla="*/ 593997 h 3181350"/>
                <a:gd name="connsiteX5844" fmla="*/ 431076 w 1581150"/>
                <a:gd name="connsiteY5844" fmla="*/ 587520 h 3181350"/>
                <a:gd name="connsiteX5845" fmla="*/ 422980 w 1581150"/>
                <a:gd name="connsiteY5845" fmla="*/ 596283 h 3181350"/>
                <a:gd name="connsiteX5846" fmla="*/ 420408 w 1581150"/>
                <a:gd name="connsiteY5846" fmla="*/ 595140 h 3181350"/>
                <a:gd name="connsiteX5847" fmla="*/ 425361 w 1581150"/>
                <a:gd name="connsiteY5847" fmla="*/ 590378 h 3181350"/>
                <a:gd name="connsiteX5848" fmla="*/ 428886 w 1581150"/>
                <a:gd name="connsiteY5848" fmla="*/ 587330 h 3181350"/>
                <a:gd name="connsiteX5849" fmla="*/ 427171 w 1581150"/>
                <a:gd name="connsiteY5849" fmla="*/ 587139 h 3181350"/>
                <a:gd name="connsiteX5850" fmla="*/ 425361 w 1581150"/>
                <a:gd name="connsiteY5850" fmla="*/ 577519 h 3181350"/>
                <a:gd name="connsiteX5851" fmla="*/ 433077 w 1581150"/>
                <a:gd name="connsiteY5851" fmla="*/ 561517 h 3181350"/>
                <a:gd name="connsiteX5852" fmla="*/ 446126 w 1581150"/>
                <a:gd name="connsiteY5852" fmla="*/ 561517 h 3181350"/>
                <a:gd name="connsiteX5853" fmla="*/ 495180 w 1581150"/>
                <a:gd name="connsiteY5853" fmla="*/ 558374 h 3181350"/>
                <a:gd name="connsiteX5854" fmla="*/ 488988 w 1581150"/>
                <a:gd name="connsiteY5854" fmla="*/ 563708 h 3181350"/>
                <a:gd name="connsiteX5855" fmla="*/ 495180 w 1581150"/>
                <a:gd name="connsiteY5855" fmla="*/ 558374 h 3181350"/>
                <a:gd name="connsiteX5856" fmla="*/ 506038 w 1581150"/>
                <a:gd name="connsiteY5856" fmla="*/ 621239 h 3181350"/>
                <a:gd name="connsiteX5857" fmla="*/ 518611 w 1581150"/>
                <a:gd name="connsiteY5857" fmla="*/ 621334 h 3181350"/>
                <a:gd name="connsiteX5858" fmla="*/ 514420 w 1581150"/>
                <a:gd name="connsiteY5858" fmla="*/ 625430 h 3181350"/>
                <a:gd name="connsiteX5859" fmla="*/ 506038 w 1581150"/>
                <a:gd name="connsiteY5859" fmla="*/ 621239 h 3181350"/>
                <a:gd name="connsiteX5860" fmla="*/ 518897 w 1581150"/>
                <a:gd name="connsiteY5860" fmla="*/ 619810 h 3181350"/>
                <a:gd name="connsiteX5861" fmla="*/ 525088 w 1581150"/>
                <a:gd name="connsiteY5861" fmla="*/ 614381 h 3181350"/>
                <a:gd name="connsiteX5862" fmla="*/ 518897 w 1581150"/>
                <a:gd name="connsiteY5862" fmla="*/ 619810 h 3181350"/>
                <a:gd name="connsiteX5863" fmla="*/ 428695 w 1581150"/>
                <a:gd name="connsiteY5863" fmla="*/ 531704 h 3181350"/>
                <a:gd name="connsiteX5864" fmla="*/ 422504 w 1581150"/>
                <a:gd name="connsiteY5864" fmla="*/ 524750 h 3181350"/>
                <a:gd name="connsiteX5865" fmla="*/ 428695 w 1581150"/>
                <a:gd name="connsiteY5865" fmla="*/ 531704 h 3181350"/>
                <a:gd name="connsiteX5866" fmla="*/ 422885 w 1581150"/>
                <a:gd name="connsiteY5866" fmla="*/ 497128 h 3181350"/>
                <a:gd name="connsiteX5867" fmla="*/ 425552 w 1581150"/>
                <a:gd name="connsiteY5867" fmla="*/ 503605 h 3181350"/>
                <a:gd name="connsiteX5868" fmla="*/ 422885 w 1581150"/>
                <a:gd name="connsiteY5868" fmla="*/ 497128 h 3181350"/>
                <a:gd name="connsiteX5869" fmla="*/ 410883 w 1581150"/>
                <a:gd name="connsiteY5869" fmla="*/ 531037 h 3181350"/>
                <a:gd name="connsiteX5870" fmla="*/ 419075 w 1581150"/>
                <a:gd name="connsiteY5870" fmla="*/ 536657 h 3181350"/>
                <a:gd name="connsiteX5871" fmla="*/ 416884 w 1581150"/>
                <a:gd name="connsiteY5871" fmla="*/ 539419 h 3181350"/>
                <a:gd name="connsiteX5872" fmla="*/ 413360 w 1581150"/>
                <a:gd name="connsiteY5872" fmla="*/ 538943 h 3181350"/>
                <a:gd name="connsiteX5873" fmla="*/ 410883 w 1581150"/>
                <a:gd name="connsiteY5873" fmla="*/ 531037 h 3181350"/>
                <a:gd name="connsiteX5874" fmla="*/ 404121 w 1581150"/>
                <a:gd name="connsiteY5874" fmla="*/ 565613 h 3181350"/>
                <a:gd name="connsiteX5875" fmla="*/ 406502 w 1581150"/>
                <a:gd name="connsiteY5875" fmla="*/ 574280 h 3181350"/>
                <a:gd name="connsiteX5876" fmla="*/ 406407 w 1581150"/>
                <a:gd name="connsiteY5876" fmla="*/ 574566 h 3181350"/>
                <a:gd name="connsiteX5877" fmla="*/ 406597 w 1581150"/>
                <a:gd name="connsiteY5877" fmla="*/ 574661 h 3181350"/>
                <a:gd name="connsiteX5878" fmla="*/ 404121 w 1581150"/>
                <a:gd name="connsiteY5878" fmla="*/ 579519 h 3181350"/>
                <a:gd name="connsiteX5879" fmla="*/ 404121 w 1581150"/>
                <a:gd name="connsiteY5879" fmla="*/ 565613 h 3181350"/>
                <a:gd name="connsiteX5880" fmla="*/ 399930 w 1581150"/>
                <a:gd name="connsiteY5880" fmla="*/ 581996 h 3181350"/>
                <a:gd name="connsiteX5881" fmla="*/ 391452 w 1581150"/>
                <a:gd name="connsiteY5881" fmla="*/ 593902 h 3181350"/>
                <a:gd name="connsiteX5882" fmla="*/ 384690 w 1581150"/>
                <a:gd name="connsiteY5882" fmla="*/ 591140 h 3181350"/>
                <a:gd name="connsiteX5883" fmla="*/ 387642 w 1581150"/>
                <a:gd name="connsiteY5883" fmla="*/ 592759 h 3181350"/>
                <a:gd name="connsiteX5884" fmla="*/ 391167 w 1581150"/>
                <a:gd name="connsiteY5884" fmla="*/ 580853 h 3181350"/>
                <a:gd name="connsiteX5885" fmla="*/ 399930 w 1581150"/>
                <a:gd name="connsiteY5885" fmla="*/ 581996 h 3181350"/>
                <a:gd name="connsiteX5886" fmla="*/ 393072 w 1581150"/>
                <a:gd name="connsiteY5886" fmla="*/ 579614 h 3181350"/>
                <a:gd name="connsiteX5887" fmla="*/ 388404 w 1581150"/>
                <a:gd name="connsiteY5887" fmla="*/ 574471 h 3181350"/>
                <a:gd name="connsiteX5888" fmla="*/ 388785 w 1581150"/>
                <a:gd name="connsiteY5888" fmla="*/ 571423 h 3181350"/>
                <a:gd name="connsiteX5889" fmla="*/ 390786 w 1581150"/>
                <a:gd name="connsiteY5889" fmla="*/ 570089 h 3181350"/>
                <a:gd name="connsiteX5890" fmla="*/ 397453 w 1581150"/>
                <a:gd name="connsiteY5890" fmla="*/ 573995 h 3181350"/>
                <a:gd name="connsiteX5891" fmla="*/ 393072 w 1581150"/>
                <a:gd name="connsiteY5891" fmla="*/ 579614 h 3181350"/>
                <a:gd name="connsiteX5892" fmla="*/ 403073 w 1581150"/>
                <a:gd name="connsiteY5892" fmla="*/ 459314 h 3181350"/>
                <a:gd name="connsiteX5893" fmla="*/ 404311 w 1581150"/>
                <a:gd name="connsiteY5893" fmla="*/ 450265 h 3181350"/>
                <a:gd name="connsiteX5894" fmla="*/ 403073 w 1581150"/>
                <a:gd name="connsiteY5894" fmla="*/ 459314 h 3181350"/>
                <a:gd name="connsiteX5895" fmla="*/ 405645 w 1581150"/>
                <a:gd name="connsiteY5895" fmla="*/ 315010 h 3181350"/>
                <a:gd name="connsiteX5896" fmla="*/ 412503 w 1581150"/>
                <a:gd name="connsiteY5896" fmla="*/ 317391 h 3181350"/>
                <a:gd name="connsiteX5897" fmla="*/ 409836 w 1581150"/>
                <a:gd name="connsiteY5897" fmla="*/ 323201 h 3181350"/>
                <a:gd name="connsiteX5898" fmla="*/ 405645 w 1581150"/>
                <a:gd name="connsiteY5898" fmla="*/ 315010 h 3181350"/>
                <a:gd name="connsiteX5899" fmla="*/ 401073 w 1581150"/>
                <a:gd name="connsiteY5899" fmla="*/ 397496 h 3181350"/>
                <a:gd name="connsiteX5900" fmla="*/ 398406 w 1581150"/>
                <a:gd name="connsiteY5900" fmla="*/ 403307 h 3181350"/>
                <a:gd name="connsiteX5901" fmla="*/ 393548 w 1581150"/>
                <a:gd name="connsiteY5901" fmla="*/ 399592 h 3181350"/>
                <a:gd name="connsiteX5902" fmla="*/ 401073 w 1581150"/>
                <a:gd name="connsiteY5902" fmla="*/ 397496 h 3181350"/>
                <a:gd name="connsiteX5903" fmla="*/ 389738 w 1581150"/>
                <a:gd name="connsiteY5903" fmla="*/ 439216 h 3181350"/>
                <a:gd name="connsiteX5904" fmla="*/ 392976 w 1581150"/>
                <a:gd name="connsiteY5904" fmla="*/ 428834 h 3181350"/>
                <a:gd name="connsiteX5905" fmla="*/ 389738 w 1581150"/>
                <a:gd name="connsiteY5905" fmla="*/ 439216 h 3181350"/>
                <a:gd name="connsiteX5906" fmla="*/ 411741 w 1581150"/>
                <a:gd name="connsiteY5906" fmla="*/ 95840 h 3181350"/>
                <a:gd name="connsiteX5907" fmla="*/ 418599 w 1581150"/>
                <a:gd name="connsiteY5907" fmla="*/ 98221 h 3181350"/>
                <a:gd name="connsiteX5908" fmla="*/ 411074 w 1581150"/>
                <a:gd name="connsiteY5908" fmla="*/ 100316 h 3181350"/>
                <a:gd name="connsiteX5909" fmla="*/ 411741 w 1581150"/>
                <a:gd name="connsiteY5909" fmla="*/ 95840 h 3181350"/>
                <a:gd name="connsiteX5910" fmla="*/ 391071 w 1581150"/>
                <a:gd name="connsiteY5910" fmla="*/ 316248 h 3181350"/>
                <a:gd name="connsiteX5911" fmla="*/ 390024 w 1581150"/>
                <a:gd name="connsiteY5911" fmla="*/ 323773 h 3181350"/>
                <a:gd name="connsiteX5912" fmla="*/ 391071 w 1581150"/>
                <a:gd name="connsiteY5912" fmla="*/ 316248 h 3181350"/>
                <a:gd name="connsiteX5913" fmla="*/ 389357 w 1581150"/>
                <a:gd name="connsiteY5913" fmla="*/ 340727 h 3181350"/>
                <a:gd name="connsiteX5914" fmla="*/ 375641 w 1581150"/>
                <a:gd name="connsiteY5914" fmla="*/ 348252 h 3181350"/>
                <a:gd name="connsiteX5915" fmla="*/ 376974 w 1581150"/>
                <a:gd name="connsiteY5915" fmla="*/ 339203 h 3181350"/>
                <a:gd name="connsiteX5916" fmla="*/ 389357 w 1581150"/>
                <a:gd name="connsiteY5916" fmla="*/ 340727 h 3181350"/>
                <a:gd name="connsiteX5917" fmla="*/ 373069 w 1581150"/>
                <a:gd name="connsiteY5917" fmla="*/ 366350 h 3181350"/>
                <a:gd name="connsiteX5918" fmla="*/ 374593 w 1581150"/>
                <a:gd name="connsiteY5918" fmla="*/ 355777 h 3181350"/>
                <a:gd name="connsiteX5919" fmla="*/ 373069 w 1581150"/>
                <a:gd name="connsiteY5919" fmla="*/ 366350 h 3181350"/>
                <a:gd name="connsiteX5920" fmla="*/ 385356 w 1581150"/>
                <a:gd name="connsiteY5920" fmla="*/ 267861 h 3181350"/>
                <a:gd name="connsiteX5921" fmla="*/ 377641 w 1581150"/>
                <a:gd name="connsiteY5921" fmla="*/ 271481 h 3181350"/>
                <a:gd name="connsiteX5922" fmla="*/ 385356 w 1581150"/>
                <a:gd name="connsiteY5922" fmla="*/ 267861 h 3181350"/>
                <a:gd name="connsiteX5923" fmla="*/ 380689 w 1581150"/>
                <a:gd name="connsiteY5923" fmla="*/ 136607 h 3181350"/>
                <a:gd name="connsiteX5924" fmla="*/ 388595 w 1581150"/>
                <a:gd name="connsiteY5924" fmla="*/ 119081 h 3181350"/>
                <a:gd name="connsiteX5925" fmla="*/ 394786 w 1581150"/>
                <a:gd name="connsiteY5925" fmla="*/ 126034 h 3181350"/>
                <a:gd name="connsiteX5926" fmla="*/ 393929 w 1581150"/>
                <a:gd name="connsiteY5926" fmla="*/ 132130 h 3181350"/>
                <a:gd name="connsiteX5927" fmla="*/ 387261 w 1581150"/>
                <a:gd name="connsiteY5927" fmla="*/ 128225 h 3181350"/>
                <a:gd name="connsiteX5928" fmla="*/ 387738 w 1581150"/>
                <a:gd name="connsiteY5928" fmla="*/ 137464 h 3181350"/>
                <a:gd name="connsiteX5929" fmla="*/ 380689 w 1581150"/>
                <a:gd name="connsiteY5929" fmla="*/ 136607 h 3181350"/>
                <a:gd name="connsiteX5930" fmla="*/ 385642 w 1581150"/>
                <a:gd name="connsiteY5930" fmla="*/ 177183 h 3181350"/>
                <a:gd name="connsiteX5931" fmla="*/ 374307 w 1581150"/>
                <a:gd name="connsiteY5931" fmla="*/ 180422 h 3181350"/>
                <a:gd name="connsiteX5932" fmla="*/ 385642 w 1581150"/>
                <a:gd name="connsiteY5932" fmla="*/ 177183 h 3181350"/>
                <a:gd name="connsiteX5933" fmla="*/ 373545 w 1581150"/>
                <a:gd name="connsiteY5933" fmla="*/ 249478 h 3181350"/>
                <a:gd name="connsiteX5934" fmla="*/ 369354 w 1581150"/>
                <a:gd name="connsiteY5934" fmla="*/ 253574 h 3181350"/>
                <a:gd name="connsiteX5935" fmla="*/ 357639 w 1581150"/>
                <a:gd name="connsiteY5935" fmla="*/ 259765 h 3181350"/>
                <a:gd name="connsiteX5936" fmla="*/ 355638 w 1581150"/>
                <a:gd name="connsiteY5936" fmla="*/ 248716 h 3181350"/>
                <a:gd name="connsiteX5937" fmla="*/ 373545 w 1581150"/>
                <a:gd name="connsiteY5937" fmla="*/ 249478 h 3181350"/>
                <a:gd name="connsiteX5938" fmla="*/ 365449 w 1581150"/>
                <a:gd name="connsiteY5938" fmla="*/ 268528 h 3181350"/>
                <a:gd name="connsiteX5939" fmla="*/ 358782 w 1581150"/>
                <a:gd name="connsiteY5939" fmla="*/ 264623 h 3181350"/>
                <a:gd name="connsiteX5940" fmla="*/ 365449 w 1581150"/>
                <a:gd name="connsiteY5940" fmla="*/ 268528 h 3181350"/>
                <a:gd name="connsiteX5941" fmla="*/ 353067 w 1581150"/>
                <a:gd name="connsiteY5941" fmla="*/ 330059 h 3181350"/>
                <a:gd name="connsiteX5942" fmla="*/ 352400 w 1581150"/>
                <a:gd name="connsiteY5942" fmla="*/ 334536 h 3181350"/>
                <a:gd name="connsiteX5943" fmla="*/ 338208 w 1581150"/>
                <a:gd name="connsiteY5943" fmla="*/ 332726 h 3181350"/>
                <a:gd name="connsiteX5944" fmla="*/ 334398 w 1581150"/>
                <a:gd name="connsiteY5944" fmla="*/ 333774 h 3181350"/>
                <a:gd name="connsiteX5945" fmla="*/ 337731 w 1581150"/>
                <a:gd name="connsiteY5945" fmla="*/ 335774 h 3181350"/>
                <a:gd name="connsiteX5946" fmla="*/ 335350 w 1581150"/>
                <a:gd name="connsiteY5946" fmla="*/ 340061 h 3181350"/>
                <a:gd name="connsiteX5947" fmla="*/ 328206 w 1581150"/>
                <a:gd name="connsiteY5947" fmla="*/ 326916 h 3181350"/>
                <a:gd name="connsiteX5948" fmla="*/ 336112 w 1581150"/>
                <a:gd name="connsiteY5948" fmla="*/ 321773 h 3181350"/>
                <a:gd name="connsiteX5949" fmla="*/ 338779 w 1581150"/>
                <a:gd name="connsiteY5949" fmla="*/ 328250 h 3181350"/>
                <a:gd name="connsiteX5950" fmla="*/ 349828 w 1581150"/>
                <a:gd name="connsiteY5950" fmla="*/ 326535 h 3181350"/>
                <a:gd name="connsiteX5951" fmla="*/ 353067 w 1581150"/>
                <a:gd name="connsiteY5951" fmla="*/ 330059 h 3181350"/>
                <a:gd name="connsiteX5952" fmla="*/ 340970 w 1581150"/>
                <a:gd name="connsiteY5952" fmla="*/ 300818 h 3181350"/>
                <a:gd name="connsiteX5953" fmla="*/ 347828 w 1581150"/>
                <a:gd name="connsiteY5953" fmla="*/ 315486 h 3181350"/>
                <a:gd name="connsiteX5954" fmla="*/ 340970 w 1581150"/>
                <a:gd name="connsiteY5954" fmla="*/ 300818 h 3181350"/>
                <a:gd name="connsiteX5955" fmla="*/ 353924 w 1581150"/>
                <a:gd name="connsiteY5955" fmla="*/ 260908 h 3181350"/>
                <a:gd name="connsiteX5956" fmla="*/ 350876 w 1581150"/>
                <a:gd name="connsiteY5956" fmla="*/ 269766 h 3181350"/>
                <a:gd name="connsiteX5957" fmla="*/ 345732 w 1581150"/>
                <a:gd name="connsiteY5957" fmla="*/ 267575 h 3181350"/>
                <a:gd name="connsiteX5958" fmla="*/ 353924 w 1581150"/>
                <a:gd name="connsiteY5958" fmla="*/ 260908 h 3181350"/>
                <a:gd name="connsiteX5959" fmla="*/ 351828 w 1581150"/>
                <a:gd name="connsiteY5959" fmla="*/ 237572 h 3181350"/>
                <a:gd name="connsiteX5960" fmla="*/ 354210 w 1581150"/>
                <a:gd name="connsiteY5960" fmla="*/ 233285 h 3181350"/>
                <a:gd name="connsiteX5961" fmla="*/ 362401 w 1581150"/>
                <a:gd name="connsiteY5961" fmla="*/ 238905 h 3181350"/>
                <a:gd name="connsiteX5962" fmla="*/ 351828 w 1581150"/>
                <a:gd name="connsiteY5962" fmla="*/ 237572 h 3181350"/>
                <a:gd name="connsiteX5963" fmla="*/ 349542 w 1581150"/>
                <a:gd name="connsiteY5963" fmla="*/ 291197 h 3181350"/>
                <a:gd name="connsiteX5964" fmla="*/ 349733 w 1581150"/>
                <a:gd name="connsiteY5964" fmla="*/ 277386 h 3181350"/>
                <a:gd name="connsiteX5965" fmla="*/ 349542 w 1581150"/>
                <a:gd name="connsiteY5965" fmla="*/ 291197 h 3181350"/>
                <a:gd name="connsiteX5966" fmla="*/ 373736 w 1581150"/>
                <a:gd name="connsiteY5966" fmla="*/ 184898 h 3181350"/>
                <a:gd name="connsiteX5967" fmla="*/ 364020 w 1581150"/>
                <a:gd name="connsiteY5967" fmla="*/ 189851 h 3181350"/>
                <a:gd name="connsiteX5968" fmla="*/ 373736 w 1581150"/>
                <a:gd name="connsiteY5968" fmla="*/ 184898 h 3181350"/>
                <a:gd name="connsiteX5969" fmla="*/ 354591 w 1581150"/>
                <a:gd name="connsiteY5969" fmla="*/ 205663 h 3181350"/>
                <a:gd name="connsiteX5970" fmla="*/ 362401 w 1581150"/>
                <a:gd name="connsiteY5970" fmla="*/ 214331 h 3181350"/>
                <a:gd name="connsiteX5971" fmla="*/ 354876 w 1581150"/>
                <a:gd name="connsiteY5971" fmla="*/ 216426 h 3181350"/>
                <a:gd name="connsiteX5972" fmla="*/ 355924 w 1581150"/>
                <a:gd name="connsiteY5972" fmla="*/ 208901 h 3181350"/>
                <a:gd name="connsiteX5973" fmla="*/ 350590 w 1581150"/>
                <a:gd name="connsiteY5973" fmla="*/ 208235 h 3181350"/>
                <a:gd name="connsiteX5974" fmla="*/ 354591 w 1581150"/>
                <a:gd name="connsiteY5974" fmla="*/ 205663 h 3181350"/>
                <a:gd name="connsiteX5975" fmla="*/ 353733 w 1581150"/>
                <a:gd name="connsiteY5975" fmla="*/ 211664 h 3181350"/>
                <a:gd name="connsiteX5976" fmla="*/ 350876 w 1581150"/>
                <a:gd name="connsiteY5976" fmla="*/ 218998 h 3181350"/>
                <a:gd name="connsiteX5977" fmla="*/ 353733 w 1581150"/>
                <a:gd name="connsiteY5977" fmla="*/ 211664 h 3181350"/>
                <a:gd name="connsiteX5978" fmla="*/ 336874 w 1581150"/>
                <a:gd name="connsiteY5978" fmla="*/ 266528 h 3181350"/>
                <a:gd name="connsiteX5979" fmla="*/ 342399 w 1581150"/>
                <a:gd name="connsiteY5979" fmla="*/ 277958 h 3181350"/>
                <a:gd name="connsiteX5980" fmla="*/ 331731 w 1581150"/>
                <a:gd name="connsiteY5980" fmla="*/ 276624 h 3181350"/>
                <a:gd name="connsiteX5981" fmla="*/ 336874 w 1581150"/>
                <a:gd name="connsiteY5981" fmla="*/ 266528 h 3181350"/>
                <a:gd name="connsiteX5982" fmla="*/ 276105 w 1581150"/>
                <a:gd name="connsiteY5982" fmla="*/ 288149 h 3181350"/>
                <a:gd name="connsiteX5983" fmla="*/ 266199 w 1581150"/>
                <a:gd name="connsiteY5983" fmla="*/ 294626 h 3181350"/>
                <a:gd name="connsiteX5984" fmla="*/ 276105 w 1581150"/>
                <a:gd name="connsiteY5984" fmla="*/ 288149 h 3181350"/>
                <a:gd name="connsiteX5985" fmla="*/ 247244 w 1581150"/>
                <a:gd name="connsiteY5985" fmla="*/ 326154 h 3181350"/>
                <a:gd name="connsiteX5986" fmla="*/ 256769 w 1581150"/>
                <a:gd name="connsiteY5986" fmla="*/ 322725 h 3181350"/>
                <a:gd name="connsiteX5987" fmla="*/ 254578 w 1581150"/>
                <a:gd name="connsiteY5987" fmla="*/ 313200 h 3181350"/>
                <a:gd name="connsiteX5988" fmla="*/ 261722 w 1581150"/>
                <a:gd name="connsiteY5988" fmla="*/ 326440 h 3181350"/>
                <a:gd name="connsiteX5989" fmla="*/ 247244 w 1581150"/>
                <a:gd name="connsiteY5989" fmla="*/ 326154 h 3181350"/>
                <a:gd name="connsiteX5990" fmla="*/ 254769 w 1581150"/>
                <a:gd name="connsiteY5990" fmla="*/ 311676 h 3181350"/>
                <a:gd name="connsiteX5991" fmla="*/ 256102 w 1581150"/>
                <a:gd name="connsiteY5991" fmla="*/ 302627 h 3181350"/>
                <a:gd name="connsiteX5992" fmla="*/ 263436 w 1581150"/>
                <a:gd name="connsiteY5992" fmla="*/ 314343 h 3181350"/>
                <a:gd name="connsiteX5993" fmla="*/ 254769 w 1581150"/>
                <a:gd name="connsiteY5993" fmla="*/ 311676 h 3181350"/>
                <a:gd name="connsiteX5994" fmla="*/ 263055 w 1581150"/>
                <a:gd name="connsiteY5994" fmla="*/ 303485 h 3181350"/>
                <a:gd name="connsiteX5995" fmla="*/ 271723 w 1581150"/>
                <a:gd name="connsiteY5995" fmla="*/ 306056 h 3181350"/>
                <a:gd name="connsiteX5996" fmla="*/ 263055 w 1581150"/>
                <a:gd name="connsiteY5996" fmla="*/ 303485 h 3181350"/>
                <a:gd name="connsiteX5997" fmla="*/ 278486 w 1581150"/>
                <a:gd name="connsiteY5997" fmla="*/ 322344 h 3181350"/>
                <a:gd name="connsiteX5998" fmla="*/ 278962 w 1581150"/>
                <a:gd name="connsiteY5998" fmla="*/ 331583 h 3181350"/>
                <a:gd name="connsiteX5999" fmla="*/ 268770 w 1581150"/>
                <a:gd name="connsiteY5999" fmla="*/ 327297 h 3181350"/>
                <a:gd name="connsiteX6000" fmla="*/ 269628 w 1581150"/>
                <a:gd name="connsiteY6000" fmla="*/ 321201 h 3181350"/>
                <a:gd name="connsiteX6001" fmla="*/ 278486 w 1581150"/>
                <a:gd name="connsiteY6001" fmla="*/ 322344 h 3181350"/>
                <a:gd name="connsiteX6002" fmla="*/ 312776 w 1581150"/>
                <a:gd name="connsiteY6002" fmla="*/ 283482 h 3181350"/>
                <a:gd name="connsiteX6003" fmla="*/ 290487 w 1581150"/>
                <a:gd name="connsiteY6003" fmla="*/ 288435 h 3181350"/>
                <a:gd name="connsiteX6004" fmla="*/ 274581 w 1581150"/>
                <a:gd name="connsiteY6004" fmla="*/ 286435 h 3181350"/>
                <a:gd name="connsiteX6005" fmla="*/ 294202 w 1581150"/>
                <a:gd name="connsiteY6005" fmla="*/ 275005 h 3181350"/>
                <a:gd name="connsiteX6006" fmla="*/ 293154 w 1581150"/>
                <a:gd name="connsiteY6006" fmla="*/ 282530 h 3181350"/>
                <a:gd name="connsiteX6007" fmla="*/ 311728 w 1581150"/>
                <a:gd name="connsiteY6007" fmla="*/ 278720 h 3181350"/>
                <a:gd name="connsiteX6008" fmla="*/ 316395 w 1581150"/>
                <a:gd name="connsiteY6008" fmla="*/ 271576 h 3181350"/>
                <a:gd name="connsiteX6009" fmla="*/ 319253 w 1581150"/>
                <a:gd name="connsiteY6009" fmla="*/ 276529 h 3181350"/>
                <a:gd name="connsiteX6010" fmla="*/ 323444 w 1581150"/>
                <a:gd name="connsiteY6010" fmla="*/ 272433 h 3181350"/>
                <a:gd name="connsiteX6011" fmla="*/ 318967 w 1581150"/>
                <a:gd name="connsiteY6011" fmla="*/ 265766 h 3181350"/>
                <a:gd name="connsiteX6012" fmla="*/ 314586 w 1581150"/>
                <a:gd name="connsiteY6012" fmla="*/ 271385 h 3181350"/>
                <a:gd name="connsiteX6013" fmla="*/ 310109 w 1581150"/>
                <a:gd name="connsiteY6013" fmla="*/ 264718 h 3181350"/>
                <a:gd name="connsiteX6014" fmla="*/ 330207 w 1581150"/>
                <a:gd name="connsiteY6014" fmla="*/ 262622 h 3181350"/>
                <a:gd name="connsiteX6015" fmla="*/ 334683 w 1581150"/>
                <a:gd name="connsiteY6015" fmla="*/ 269290 h 3181350"/>
                <a:gd name="connsiteX6016" fmla="*/ 326301 w 1581150"/>
                <a:gd name="connsiteY6016" fmla="*/ 277481 h 3181350"/>
                <a:gd name="connsiteX6017" fmla="*/ 318396 w 1581150"/>
                <a:gd name="connsiteY6017" fmla="*/ 282625 h 3181350"/>
                <a:gd name="connsiteX6018" fmla="*/ 312776 w 1581150"/>
                <a:gd name="connsiteY6018" fmla="*/ 283482 h 3181350"/>
                <a:gd name="connsiteX6019" fmla="*/ 317729 w 1581150"/>
                <a:gd name="connsiteY6019" fmla="*/ 299484 h 3181350"/>
                <a:gd name="connsiteX6020" fmla="*/ 319920 w 1581150"/>
                <a:gd name="connsiteY6020" fmla="*/ 284339 h 3181350"/>
                <a:gd name="connsiteX6021" fmla="*/ 336969 w 1581150"/>
                <a:gd name="connsiteY6021" fmla="*/ 278815 h 3181350"/>
                <a:gd name="connsiteX6022" fmla="*/ 317729 w 1581150"/>
                <a:gd name="connsiteY6022" fmla="*/ 299484 h 3181350"/>
                <a:gd name="connsiteX6023" fmla="*/ 322206 w 1581150"/>
                <a:gd name="connsiteY6023" fmla="*/ 318534 h 3181350"/>
                <a:gd name="connsiteX6024" fmla="*/ 332207 w 1581150"/>
                <a:gd name="connsiteY6024" fmla="*/ 324440 h 3181350"/>
                <a:gd name="connsiteX6025" fmla="*/ 322206 w 1581150"/>
                <a:gd name="connsiteY6025" fmla="*/ 318534 h 3181350"/>
                <a:gd name="connsiteX6026" fmla="*/ 324206 w 1581150"/>
                <a:gd name="connsiteY6026" fmla="*/ 380256 h 3181350"/>
                <a:gd name="connsiteX6027" fmla="*/ 321063 w 1581150"/>
                <a:gd name="connsiteY6027" fmla="*/ 376827 h 3181350"/>
                <a:gd name="connsiteX6028" fmla="*/ 333826 w 1581150"/>
                <a:gd name="connsiteY6028" fmla="*/ 363016 h 3181350"/>
                <a:gd name="connsiteX6029" fmla="*/ 339160 w 1581150"/>
                <a:gd name="connsiteY6029" fmla="*/ 363683 h 3181350"/>
                <a:gd name="connsiteX6030" fmla="*/ 340017 w 1581150"/>
                <a:gd name="connsiteY6030" fmla="*/ 369969 h 3181350"/>
                <a:gd name="connsiteX6031" fmla="*/ 334493 w 1581150"/>
                <a:gd name="connsiteY6031" fmla="*/ 370826 h 3181350"/>
                <a:gd name="connsiteX6032" fmla="*/ 341160 w 1581150"/>
                <a:gd name="connsiteY6032" fmla="*/ 387019 h 3181350"/>
                <a:gd name="connsiteX6033" fmla="*/ 324206 w 1581150"/>
                <a:gd name="connsiteY6033" fmla="*/ 380256 h 3181350"/>
                <a:gd name="connsiteX6034" fmla="*/ 328397 w 1581150"/>
                <a:gd name="connsiteY6034" fmla="*/ 363873 h 3181350"/>
                <a:gd name="connsiteX6035" fmla="*/ 335255 w 1581150"/>
                <a:gd name="connsiteY6035" fmla="*/ 353967 h 3181350"/>
                <a:gd name="connsiteX6036" fmla="*/ 327730 w 1581150"/>
                <a:gd name="connsiteY6036" fmla="*/ 356063 h 3181350"/>
                <a:gd name="connsiteX6037" fmla="*/ 329730 w 1581150"/>
                <a:gd name="connsiteY6037" fmla="*/ 342442 h 3181350"/>
                <a:gd name="connsiteX6038" fmla="*/ 336779 w 1581150"/>
                <a:gd name="connsiteY6038" fmla="*/ 343299 h 3181350"/>
                <a:gd name="connsiteX6039" fmla="*/ 342113 w 1581150"/>
                <a:gd name="connsiteY6039" fmla="*/ 343966 h 3181350"/>
                <a:gd name="connsiteX6040" fmla="*/ 335445 w 1581150"/>
                <a:gd name="connsiteY6040" fmla="*/ 352348 h 3181350"/>
                <a:gd name="connsiteX6041" fmla="*/ 338779 w 1581150"/>
                <a:gd name="connsiteY6041" fmla="*/ 354348 h 3181350"/>
                <a:gd name="connsiteX6042" fmla="*/ 347352 w 1581150"/>
                <a:gd name="connsiteY6042" fmla="*/ 344633 h 3181350"/>
                <a:gd name="connsiteX6043" fmla="*/ 344970 w 1581150"/>
                <a:gd name="connsiteY6043" fmla="*/ 348919 h 3181350"/>
                <a:gd name="connsiteX6044" fmla="*/ 350495 w 1581150"/>
                <a:gd name="connsiteY6044" fmla="*/ 348062 h 3181350"/>
                <a:gd name="connsiteX6045" fmla="*/ 352495 w 1581150"/>
                <a:gd name="connsiteY6045" fmla="*/ 359111 h 3181350"/>
                <a:gd name="connsiteX6046" fmla="*/ 328397 w 1581150"/>
                <a:gd name="connsiteY6046" fmla="*/ 363873 h 3181350"/>
                <a:gd name="connsiteX6047" fmla="*/ 359639 w 1581150"/>
                <a:gd name="connsiteY6047" fmla="*/ 321582 h 3181350"/>
                <a:gd name="connsiteX6048" fmla="*/ 351638 w 1581150"/>
                <a:gd name="connsiteY6048" fmla="*/ 314438 h 3181350"/>
                <a:gd name="connsiteX6049" fmla="*/ 351162 w 1581150"/>
                <a:gd name="connsiteY6049" fmla="*/ 305104 h 3181350"/>
                <a:gd name="connsiteX6050" fmla="*/ 373069 w 1581150"/>
                <a:gd name="connsiteY6050" fmla="*/ 303199 h 3181350"/>
                <a:gd name="connsiteX6051" fmla="*/ 359639 w 1581150"/>
                <a:gd name="connsiteY6051" fmla="*/ 321582 h 3181350"/>
                <a:gd name="connsiteX6052" fmla="*/ 367735 w 1581150"/>
                <a:gd name="connsiteY6052" fmla="*/ 377970 h 3181350"/>
                <a:gd name="connsiteX6053" fmla="*/ 372593 w 1581150"/>
                <a:gd name="connsiteY6053" fmla="*/ 369302 h 3181350"/>
                <a:gd name="connsiteX6054" fmla="*/ 376593 w 1581150"/>
                <a:gd name="connsiteY6054" fmla="*/ 379018 h 3181350"/>
                <a:gd name="connsiteX6055" fmla="*/ 367735 w 1581150"/>
                <a:gd name="connsiteY6055" fmla="*/ 377970 h 3181350"/>
                <a:gd name="connsiteX6056" fmla="*/ 383356 w 1581150"/>
                <a:gd name="connsiteY6056" fmla="*/ 395306 h 3181350"/>
                <a:gd name="connsiteX6057" fmla="*/ 374974 w 1581150"/>
                <a:gd name="connsiteY6057" fmla="*/ 391210 h 3181350"/>
                <a:gd name="connsiteX6058" fmla="*/ 381832 w 1581150"/>
                <a:gd name="connsiteY6058" fmla="*/ 393591 h 3181350"/>
                <a:gd name="connsiteX6059" fmla="*/ 385737 w 1581150"/>
                <a:gd name="connsiteY6059" fmla="*/ 378732 h 3181350"/>
                <a:gd name="connsiteX6060" fmla="*/ 383356 w 1581150"/>
                <a:gd name="connsiteY6060" fmla="*/ 395306 h 3181350"/>
                <a:gd name="connsiteX6061" fmla="*/ 381070 w 1581150"/>
                <a:gd name="connsiteY6061" fmla="*/ 511987 h 3181350"/>
                <a:gd name="connsiteX6062" fmla="*/ 384975 w 1581150"/>
                <a:gd name="connsiteY6062" fmla="*/ 497128 h 3181350"/>
                <a:gd name="connsiteX6063" fmla="*/ 384785 w 1581150"/>
                <a:gd name="connsiteY6063" fmla="*/ 510939 h 3181350"/>
                <a:gd name="connsiteX6064" fmla="*/ 381070 w 1581150"/>
                <a:gd name="connsiteY6064" fmla="*/ 511987 h 3181350"/>
                <a:gd name="connsiteX6065" fmla="*/ 348399 w 1581150"/>
                <a:gd name="connsiteY6065" fmla="*/ 559136 h 3181350"/>
                <a:gd name="connsiteX6066" fmla="*/ 350495 w 1581150"/>
                <a:gd name="connsiteY6066" fmla="*/ 556183 h 3181350"/>
                <a:gd name="connsiteX6067" fmla="*/ 347256 w 1581150"/>
                <a:gd name="connsiteY6067" fmla="*/ 549706 h 3181350"/>
                <a:gd name="connsiteX6068" fmla="*/ 360782 w 1581150"/>
                <a:gd name="connsiteY6068" fmla="*/ 541229 h 3181350"/>
                <a:gd name="connsiteX6069" fmla="*/ 357924 w 1581150"/>
                <a:gd name="connsiteY6069" fmla="*/ 535990 h 3181350"/>
                <a:gd name="connsiteX6070" fmla="*/ 359163 w 1581150"/>
                <a:gd name="connsiteY6070" fmla="*/ 535799 h 3181350"/>
                <a:gd name="connsiteX6071" fmla="*/ 359353 w 1581150"/>
                <a:gd name="connsiteY6071" fmla="*/ 536371 h 3181350"/>
                <a:gd name="connsiteX6072" fmla="*/ 361449 w 1581150"/>
                <a:gd name="connsiteY6072" fmla="*/ 535704 h 3181350"/>
                <a:gd name="connsiteX6073" fmla="*/ 361544 w 1581150"/>
                <a:gd name="connsiteY6073" fmla="*/ 535704 h 3181350"/>
                <a:gd name="connsiteX6074" fmla="*/ 368021 w 1581150"/>
                <a:gd name="connsiteY6074" fmla="*/ 541133 h 3181350"/>
                <a:gd name="connsiteX6075" fmla="*/ 362973 w 1581150"/>
                <a:gd name="connsiteY6075" fmla="*/ 551325 h 3181350"/>
                <a:gd name="connsiteX6076" fmla="*/ 377546 w 1581150"/>
                <a:gd name="connsiteY6076" fmla="*/ 537800 h 3181350"/>
                <a:gd name="connsiteX6077" fmla="*/ 380689 w 1581150"/>
                <a:gd name="connsiteY6077" fmla="*/ 541229 h 3181350"/>
                <a:gd name="connsiteX6078" fmla="*/ 375641 w 1581150"/>
                <a:gd name="connsiteY6078" fmla="*/ 551420 h 3181350"/>
                <a:gd name="connsiteX6079" fmla="*/ 374307 w 1581150"/>
                <a:gd name="connsiteY6079" fmla="*/ 548182 h 3181350"/>
                <a:gd name="connsiteX6080" fmla="*/ 367926 w 1581150"/>
                <a:gd name="connsiteY6080" fmla="*/ 555135 h 3181350"/>
                <a:gd name="connsiteX6081" fmla="*/ 371069 w 1581150"/>
                <a:gd name="connsiteY6081" fmla="*/ 558564 h 3181350"/>
                <a:gd name="connsiteX6082" fmla="*/ 386118 w 1581150"/>
                <a:gd name="connsiteY6082" fmla="*/ 554278 h 3181350"/>
                <a:gd name="connsiteX6083" fmla="*/ 381451 w 1581150"/>
                <a:gd name="connsiteY6083" fmla="*/ 561422 h 3181350"/>
                <a:gd name="connsiteX6084" fmla="*/ 369164 w 1581150"/>
                <a:gd name="connsiteY6084" fmla="*/ 563993 h 3181350"/>
                <a:gd name="connsiteX6085" fmla="*/ 363639 w 1581150"/>
                <a:gd name="connsiteY6085" fmla="*/ 555802 h 3181350"/>
                <a:gd name="connsiteX6086" fmla="*/ 359353 w 1581150"/>
                <a:gd name="connsiteY6086" fmla="*/ 563422 h 3181350"/>
                <a:gd name="connsiteX6087" fmla="*/ 369545 w 1581150"/>
                <a:gd name="connsiteY6087" fmla="*/ 575233 h 3181350"/>
                <a:gd name="connsiteX6088" fmla="*/ 374974 w 1581150"/>
                <a:gd name="connsiteY6088" fmla="*/ 575138 h 3181350"/>
                <a:gd name="connsiteX6089" fmla="*/ 374498 w 1581150"/>
                <a:gd name="connsiteY6089" fmla="*/ 585329 h 3181350"/>
                <a:gd name="connsiteX6090" fmla="*/ 368973 w 1581150"/>
                <a:gd name="connsiteY6090" fmla="*/ 581615 h 3181350"/>
                <a:gd name="connsiteX6091" fmla="*/ 369069 w 1581150"/>
                <a:gd name="connsiteY6091" fmla="*/ 581615 h 3181350"/>
                <a:gd name="connsiteX6092" fmla="*/ 366783 w 1581150"/>
                <a:gd name="connsiteY6092" fmla="*/ 575804 h 3181350"/>
                <a:gd name="connsiteX6093" fmla="*/ 365544 w 1581150"/>
                <a:gd name="connsiteY6093" fmla="*/ 573423 h 3181350"/>
                <a:gd name="connsiteX6094" fmla="*/ 364592 w 1581150"/>
                <a:gd name="connsiteY6094" fmla="*/ 568661 h 3181350"/>
                <a:gd name="connsiteX6095" fmla="*/ 356115 w 1581150"/>
                <a:gd name="connsiteY6095" fmla="*/ 571232 h 3181350"/>
                <a:gd name="connsiteX6096" fmla="*/ 356972 w 1581150"/>
                <a:gd name="connsiteY6096" fmla="*/ 569423 h 3181350"/>
                <a:gd name="connsiteX6097" fmla="*/ 354019 w 1581150"/>
                <a:gd name="connsiteY6097" fmla="*/ 569613 h 3181350"/>
                <a:gd name="connsiteX6098" fmla="*/ 357448 w 1581150"/>
                <a:gd name="connsiteY6098" fmla="*/ 565041 h 3181350"/>
                <a:gd name="connsiteX6099" fmla="*/ 339922 w 1581150"/>
                <a:gd name="connsiteY6099" fmla="*/ 558088 h 3181350"/>
                <a:gd name="connsiteX6100" fmla="*/ 340113 w 1581150"/>
                <a:gd name="connsiteY6100" fmla="*/ 557135 h 3181350"/>
                <a:gd name="connsiteX6101" fmla="*/ 348399 w 1581150"/>
                <a:gd name="connsiteY6101" fmla="*/ 559136 h 3181350"/>
                <a:gd name="connsiteX6102" fmla="*/ 345732 w 1581150"/>
                <a:gd name="connsiteY6102" fmla="*/ 544753 h 3181350"/>
                <a:gd name="connsiteX6103" fmla="*/ 341446 w 1581150"/>
                <a:gd name="connsiteY6103" fmla="*/ 552373 h 3181350"/>
                <a:gd name="connsiteX6104" fmla="*/ 339541 w 1581150"/>
                <a:gd name="connsiteY6104" fmla="*/ 553516 h 3181350"/>
                <a:gd name="connsiteX6105" fmla="*/ 339351 w 1581150"/>
                <a:gd name="connsiteY6105" fmla="*/ 551420 h 3181350"/>
                <a:gd name="connsiteX6106" fmla="*/ 336398 w 1581150"/>
                <a:gd name="connsiteY6106" fmla="*/ 549134 h 3181350"/>
                <a:gd name="connsiteX6107" fmla="*/ 345732 w 1581150"/>
                <a:gd name="connsiteY6107" fmla="*/ 544753 h 3181350"/>
                <a:gd name="connsiteX6108" fmla="*/ 336493 w 1581150"/>
                <a:gd name="connsiteY6108" fmla="*/ 545705 h 3181350"/>
                <a:gd name="connsiteX6109" fmla="*/ 327540 w 1581150"/>
                <a:gd name="connsiteY6109" fmla="*/ 541895 h 3181350"/>
                <a:gd name="connsiteX6110" fmla="*/ 336493 w 1581150"/>
                <a:gd name="connsiteY6110" fmla="*/ 545705 h 3181350"/>
                <a:gd name="connsiteX6111" fmla="*/ 258960 w 1581150"/>
                <a:gd name="connsiteY6111" fmla="*/ 746492 h 3181350"/>
                <a:gd name="connsiteX6112" fmla="*/ 268104 w 1581150"/>
                <a:gd name="connsiteY6112" fmla="*/ 747159 h 3181350"/>
                <a:gd name="connsiteX6113" fmla="*/ 271723 w 1581150"/>
                <a:gd name="connsiteY6113" fmla="*/ 753922 h 3181350"/>
                <a:gd name="connsiteX6114" fmla="*/ 272485 w 1581150"/>
                <a:gd name="connsiteY6114" fmla="*/ 755256 h 3181350"/>
                <a:gd name="connsiteX6115" fmla="*/ 272676 w 1581150"/>
                <a:gd name="connsiteY6115" fmla="*/ 754017 h 3181350"/>
                <a:gd name="connsiteX6116" fmla="*/ 278581 w 1581150"/>
                <a:gd name="connsiteY6116" fmla="*/ 754303 h 3181350"/>
                <a:gd name="connsiteX6117" fmla="*/ 279629 w 1581150"/>
                <a:gd name="connsiteY6117" fmla="*/ 756113 h 3181350"/>
                <a:gd name="connsiteX6118" fmla="*/ 279629 w 1581150"/>
                <a:gd name="connsiteY6118" fmla="*/ 754779 h 3181350"/>
                <a:gd name="connsiteX6119" fmla="*/ 282105 w 1581150"/>
                <a:gd name="connsiteY6119" fmla="*/ 757541 h 3181350"/>
                <a:gd name="connsiteX6120" fmla="*/ 265627 w 1581150"/>
                <a:gd name="connsiteY6120" fmla="*/ 756303 h 3181350"/>
                <a:gd name="connsiteX6121" fmla="*/ 258960 w 1581150"/>
                <a:gd name="connsiteY6121" fmla="*/ 746492 h 3181350"/>
                <a:gd name="connsiteX6122" fmla="*/ 273819 w 1581150"/>
                <a:gd name="connsiteY6122" fmla="*/ 770877 h 3181350"/>
                <a:gd name="connsiteX6123" fmla="*/ 272866 w 1581150"/>
                <a:gd name="connsiteY6123" fmla="*/ 765352 h 3181350"/>
                <a:gd name="connsiteX6124" fmla="*/ 277343 w 1581150"/>
                <a:gd name="connsiteY6124" fmla="*/ 767447 h 3181350"/>
                <a:gd name="connsiteX6125" fmla="*/ 273819 w 1581150"/>
                <a:gd name="connsiteY6125" fmla="*/ 770877 h 3181350"/>
                <a:gd name="connsiteX6126" fmla="*/ 286868 w 1581150"/>
                <a:gd name="connsiteY6126" fmla="*/ 782783 h 3181350"/>
                <a:gd name="connsiteX6127" fmla="*/ 287725 w 1581150"/>
                <a:gd name="connsiteY6127" fmla="*/ 780211 h 3181350"/>
                <a:gd name="connsiteX6128" fmla="*/ 285915 w 1581150"/>
                <a:gd name="connsiteY6128" fmla="*/ 779544 h 3181350"/>
                <a:gd name="connsiteX6129" fmla="*/ 288868 w 1581150"/>
                <a:gd name="connsiteY6129" fmla="*/ 778877 h 3181350"/>
                <a:gd name="connsiteX6130" fmla="*/ 286868 w 1581150"/>
                <a:gd name="connsiteY6130" fmla="*/ 782783 h 3181350"/>
                <a:gd name="connsiteX6131" fmla="*/ 295726 w 1581150"/>
                <a:gd name="connsiteY6131" fmla="*/ 772877 h 3181350"/>
                <a:gd name="connsiteX6132" fmla="*/ 308490 w 1581150"/>
                <a:gd name="connsiteY6132" fmla="*/ 774401 h 3181350"/>
                <a:gd name="connsiteX6133" fmla="*/ 311061 w 1581150"/>
                <a:gd name="connsiteY6133" fmla="*/ 778782 h 3181350"/>
                <a:gd name="connsiteX6134" fmla="*/ 295726 w 1581150"/>
                <a:gd name="connsiteY6134" fmla="*/ 772877 h 3181350"/>
                <a:gd name="connsiteX6135" fmla="*/ 342970 w 1581150"/>
                <a:gd name="connsiteY6135" fmla="*/ 854887 h 3181350"/>
                <a:gd name="connsiteX6136" fmla="*/ 343065 w 1581150"/>
                <a:gd name="connsiteY6136" fmla="*/ 854315 h 3181350"/>
                <a:gd name="connsiteX6137" fmla="*/ 348495 w 1581150"/>
                <a:gd name="connsiteY6137" fmla="*/ 853744 h 3181350"/>
                <a:gd name="connsiteX6138" fmla="*/ 342970 w 1581150"/>
                <a:gd name="connsiteY6138" fmla="*/ 854887 h 3181350"/>
                <a:gd name="connsiteX6139" fmla="*/ 349733 w 1581150"/>
                <a:gd name="connsiteY6139" fmla="*/ 864507 h 3181350"/>
                <a:gd name="connsiteX6140" fmla="*/ 349828 w 1581150"/>
                <a:gd name="connsiteY6140" fmla="*/ 865174 h 3181350"/>
                <a:gd name="connsiteX6141" fmla="*/ 348780 w 1581150"/>
                <a:gd name="connsiteY6141" fmla="*/ 864793 h 3181350"/>
                <a:gd name="connsiteX6142" fmla="*/ 349733 w 1581150"/>
                <a:gd name="connsiteY6142" fmla="*/ 864507 h 3181350"/>
                <a:gd name="connsiteX6143" fmla="*/ 349542 w 1581150"/>
                <a:gd name="connsiteY6143" fmla="*/ 884891 h 3181350"/>
                <a:gd name="connsiteX6144" fmla="*/ 349923 w 1581150"/>
                <a:gd name="connsiteY6144" fmla="*/ 881843 h 3181350"/>
                <a:gd name="connsiteX6145" fmla="*/ 354876 w 1581150"/>
                <a:gd name="connsiteY6145" fmla="*/ 882510 h 3181350"/>
                <a:gd name="connsiteX6146" fmla="*/ 354972 w 1581150"/>
                <a:gd name="connsiteY6146" fmla="*/ 884033 h 3181350"/>
                <a:gd name="connsiteX6147" fmla="*/ 355353 w 1581150"/>
                <a:gd name="connsiteY6147" fmla="*/ 883557 h 3181350"/>
                <a:gd name="connsiteX6148" fmla="*/ 355638 w 1581150"/>
                <a:gd name="connsiteY6148" fmla="*/ 884605 h 3181350"/>
                <a:gd name="connsiteX6149" fmla="*/ 350019 w 1581150"/>
                <a:gd name="connsiteY6149" fmla="*/ 885748 h 3181350"/>
                <a:gd name="connsiteX6150" fmla="*/ 356686 w 1581150"/>
                <a:gd name="connsiteY6150" fmla="*/ 891082 h 3181350"/>
                <a:gd name="connsiteX6151" fmla="*/ 353638 w 1581150"/>
                <a:gd name="connsiteY6151" fmla="*/ 893177 h 3181350"/>
                <a:gd name="connsiteX6152" fmla="*/ 350971 w 1581150"/>
                <a:gd name="connsiteY6152" fmla="*/ 886700 h 3181350"/>
                <a:gd name="connsiteX6153" fmla="*/ 348685 w 1581150"/>
                <a:gd name="connsiteY6153" fmla="*/ 887843 h 3181350"/>
                <a:gd name="connsiteX6154" fmla="*/ 350019 w 1581150"/>
                <a:gd name="connsiteY6154" fmla="*/ 885748 h 3181350"/>
                <a:gd name="connsiteX6155" fmla="*/ 348876 w 1581150"/>
                <a:gd name="connsiteY6155" fmla="*/ 884891 h 3181350"/>
                <a:gd name="connsiteX6156" fmla="*/ 349542 w 1581150"/>
                <a:gd name="connsiteY6156" fmla="*/ 884891 h 3181350"/>
                <a:gd name="connsiteX6157" fmla="*/ 345161 w 1581150"/>
                <a:gd name="connsiteY6157" fmla="*/ 896130 h 3181350"/>
                <a:gd name="connsiteX6158" fmla="*/ 337255 w 1581150"/>
                <a:gd name="connsiteY6158" fmla="*/ 899845 h 3181350"/>
                <a:gd name="connsiteX6159" fmla="*/ 345161 w 1581150"/>
                <a:gd name="connsiteY6159" fmla="*/ 896130 h 3181350"/>
                <a:gd name="connsiteX6160" fmla="*/ 333159 w 1581150"/>
                <a:gd name="connsiteY6160" fmla="*/ 898226 h 3181350"/>
                <a:gd name="connsiteX6161" fmla="*/ 335350 w 1581150"/>
                <a:gd name="connsiteY6161" fmla="*/ 899369 h 3181350"/>
                <a:gd name="connsiteX6162" fmla="*/ 334398 w 1581150"/>
                <a:gd name="connsiteY6162" fmla="*/ 899940 h 3181350"/>
                <a:gd name="connsiteX6163" fmla="*/ 333159 w 1581150"/>
                <a:gd name="connsiteY6163" fmla="*/ 898226 h 3181350"/>
                <a:gd name="connsiteX6164" fmla="*/ 326111 w 1581150"/>
                <a:gd name="connsiteY6164" fmla="*/ 926515 h 3181350"/>
                <a:gd name="connsiteX6165" fmla="*/ 323634 w 1581150"/>
                <a:gd name="connsiteY6165" fmla="*/ 926324 h 3181350"/>
                <a:gd name="connsiteX6166" fmla="*/ 326111 w 1581150"/>
                <a:gd name="connsiteY6166" fmla="*/ 926515 h 3181350"/>
                <a:gd name="connsiteX6167" fmla="*/ 321348 w 1581150"/>
                <a:gd name="connsiteY6167" fmla="*/ 925086 h 3181350"/>
                <a:gd name="connsiteX6168" fmla="*/ 320396 w 1581150"/>
                <a:gd name="connsiteY6168" fmla="*/ 924324 h 3181350"/>
                <a:gd name="connsiteX6169" fmla="*/ 321539 w 1581150"/>
                <a:gd name="connsiteY6169" fmla="*/ 928229 h 3181350"/>
                <a:gd name="connsiteX6170" fmla="*/ 315538 w 1581150"/>
                <a:gd name="connsiteY6170" fmla="*/ 928801 h 3181350"/>
                <a:gd name="connsiteX6171" fmla="*/ 308966 w 1581150"/>
                <a:gd name="connsiteY6171" fmla="*/ 917276 h 3181350"/>
                <a:gd name="connsiteX6172" fmla="*/ 321348 w 1581150"/>
                <a:gd name="connsiteY6172" fmla="*/ 925086 h 3181350"/>
                <a:gd name="connsiteX6173" fmla="*/ 305442 w 1581150"/>
                <a:gd name="connsiteY6173" fmla="*/ 915466 h 3181350"/>
                <a:gd name="connsiteX6174" fmla="*/ 294202 w 1581150"/>
                <a:gd name="connsiteY6174" fmla="*/ 917752 h 3181350"/>
                <a:gd name="connsiteX6175" fmla="*/ 305442 w 1581150"/>
                <a:gd name="connsiteY6175" fmla="*/ 915466 h 3181350"/>
                <a:gd name="connsiteX6176" fmla="*/ 268580 w 1581150"/>
                <a:gd name="connsiteY6176" fmla="*/ 939564 h 3181350"/>
                <a:gd name="connsiteX6177" fmla="*/ 258293 w 1581150"/>
                <a:gd name="connsiteY6177" fmla="*/ 954614 h 3181350"/>
                <a:gd name="connsiteX6178" fmla="*/ 253245 w 1581150"/>
                <a:gd name="connsiteY6178" fmla="*/ 947946 h 3181350"/>
                <a:gd name="connsiteX6179" fmla="*/ 243815 w 1581150"/>
                <a:gd name="connsiteY6179" fmla="*/ 950423 h 3181350"/>
                <a:gd name="connsiteX6180" fmla="*/ 238671 w 1581150"/>
                <a:gd name="connsiteY6180" fmla="*/ 945279 h 3181350"/>
                <a:gd name="connsiteX6181" fmla="*/ 246577 w 1581150"/>
                <a:gd name="connsiteY6181" fmla="*/ 938040 h 3181350"/>
                <a:gd name="connsiteX6182" fmla="*/ 250006 w 1581150"/>
                <a:gd name="connsiteY6182" fmla="*/ 941469 h 3181350"/>
                <a:gd name="connsiteX6183" fmla="*/ 250673 w 1581150"/>
                <a:gd name="connsiteY6183" fmla="*/ 932039 h 3181350"/>
                <a:gd name="connsiteX6184" fmla="*/ 258483 w 1581150"/>
                <a:gd name="connsiteY6184" fmla="*/ 926324 h 3181350"/>
                <a:gd name="connsiteX6185" fmla="*/ 259912 w 1581150"/>
                <a:gd name="connsiteY6185" fmla="*/ 932706 h 3181350"/>
                <a:gd name="connsiteX6186" fmla="*/ 255912 w 1581150"/>
                <a:gd name="connsiteY6186" fmla="*/ 937088 h 3181350"/>
                <a:gd name="connsiteX6187" fmla="*/ 268580 w 1581150"/>
                <a:gd name="connsiteY6187" fmla="*/ 939564 h 3181350"/>
                <a:gd name="connsiteX6188" fmla="*/ 277819 w 1581150"/>
                <a:gd name="connsiteY6188" fmla="*/ 940231 h 3181350"/>
                <a:gd name="connsiteX6189" fmla="*/ 268294 w 1581150"/>
                <a:gd name="connsiteY6189" fmla="*/ 944231 h 3181350"/>
                <a:gd name="connsiteX6190" fmla="*/ 277819 w 1581150"/>
                <a:gd name="connsiteY6190" fmla="*/ 940231 h 3181350"/>
                <a:gd name="connsiteX6191" fmla="*/ 250197 w 1581150"/>
                <a:gd name="connsiteY6191" fmla="*/ 964996 h 3181350"/>
                <a:gd name="connsiteX6192" fmla="*/ 245148 w 1581150"/>
                <a:gd name="connsiteY6192" fmla="*/ 958329 h 3181350"/>
                <a:gd name="connsiteX6193" fmla="*/ 250197 w 1581150"/>
                <a:gd name="connsiteY6193" fmla="*/ 964996 h 3181350"/>
                <a:gd name="connsiteX6194" fmla="*/ 255531 w 1581150"/>
                <a:gd name="connsiteY6194" fmla="*/ 911751 h 3181350"/>
                <a:gd name="connsiteX6195" fmla="*/ 254578 w 1581150"/>
                <a:gd name="connsiteY6195" fmla="*/ 914894 h 3181350"/>
                <a:gd name="connsiteX6196" fmla="*/ 254007 w 1581150"/>
                <a:gd name="connsiteY6196" fmla="*/ 913275 h 3181350"/>
                <a:gd name="connsiteX6197" fmla="*/ 255531 w 1581150"/>
                <a:gd name="connsiteY6197" fmla="*/ 911751 h 3181350"/>
                <a:gd name="connsiteX6198" fmla="*/ 247530 w 1581150"/>
                <a:gd name="connsiteY6198" fmla="*/ 925372 h 3181350"/>
                <a:gd name="connsiteX6199" fmla="*/ 236385 w 1581150"/>
                <a:gd name="connsiteY6199" fmla="*/ 926134 h 3181350"/>
                <a:gd name="connsiteX6200" fmla="*/ 247530 w 1581150"/>
                <a:gd name="connsiteY6200" fmla="*/ 925372 h 3181350"/>
                <a:gd name="connsiteX6201" fmla="*/ 235147 w 1581150"/>
                <a:gd name="connsiteY6201" fmla="*/ 903560 h 3181350"/>
                <a:gd name="connsiteX6202" fmla="*/ 233433 w 1581150"/>
                <a:gd name="connsiteY6202" fmla="*/ 903655 h 3181350"/>
                <a:gd name="connsiteX6203" fmla="*/ 235147 w 1581150"/>
                <a:gd name="connsiteY6203" fmla="*/ 903560 h 3181350"/>
                <a:gd name="connsiteX6204" fmla="*/ 241434 w 1581150"/>
                <a:gd name="connsiteY6204" fmla="*/ 907560 h 3181350"/>
                <a:gd name="connsiteX6205" fmla="*/ 240576 w 1581150"/>
                <a:gd name="connsiteY6205" fmla="*/ 904798 h 3181350"/>
                <a:gd name="connsiteX6206" fmla="*/ 245529 w 1581150"/>
                <a:gd name="connsiteY6206" fmla="*/ 905274 h 3181350"/>
                <a:gd name="connsiteX6207" fmla="*/ 241434 w 1581150"/>
                <a:gd name="connsiteY6207" fmla="*/ 907560 h 3181350"/>
                <a:gd name="connsiteX6208" fmla="*/ 248482 w 1581150"/>
                <a:gd name="connsiteY6208" fmla="*/ 907274 h 3181350"/>
                <a:gd name="connsiteX6209" fmla="*/ 248958 w 1581150"/>
                <a:gd name="connsiteY6209" fmla="*/ 904988 h 3181350"/>
                <a:gd name="connsiteX6210" fmla="*/ 248482 w 1581150"/>
                <a:gd name="connsiteY6210" fmla="*/ 904893 h 3181350"/>
                <a:gd name="connsiteX6211" fmla="*/ 249244 w 1581150"/>
                <a:gd name="connsiteY6211" fmla="*/ 904798 h 3181350"/>
                <a:gd name="connsiteX6212" fmla="*/ 248482 w 1581150"/>
                <a:gd name="connsiteY6212" fmla="*/ 907274 h 3181350"/>
                <a:gd name="connsiteX6213" fmla="*/ 247720 w 1581150"/>
                <a:gd name="connsiteY6213" fmla="*/ 890701 h 3181350"/>
                <a:gd name="connsiteX6214" fmla="*/ 247149 w 1581150"/>
                <a:gd name="connsiteY6214" fmla="*/ 893082 h 3181350"/>
                <a:gd name="connsiteX6215" fmla="*/ 244482 w 1581150"/>
                <a:gd name="connsiteY6215" fmla="*/ 890606 h 3181350"/>
                <a:gd name="connsiteX6216" fmla="*/ 247720 w 1581150"/>
                <a:gd name="connsiteY6216" fmla="*/ 890701 h 3181350"/>
                <a:gd name="connsiteX6217" fmla="*/ 242481 w 1581150"/>
                <a:gd name="connsiteY6217" fmla="*/ 893463 h 3181350"/>
                <a:gd name="connsiteX6218" fmla="*/ 247530 w 1581150"/>
                <a:gd name="connsiteY6218" fmla="*/ 898226 h 3181350"/>
                <a:gd name="connsiteX6219" fmla="*/ 248006 w 1581150"/>
                <a:gd name="connsiteY6219" fmla="*/ 901464 h 3181350"/>
                <a:gd name="connsiteX6220" fmla="*/ 244101 w 1581150"/>
                <a:gd name="connsiteY6220" fmla="*/ 904036 h 3181350"/>
                <a:gd name="connsiteX6221" fmla="*/ 237052 w 1581150"/>
                <a:gd name="connsiteY6221" fmla="*/ 897749 h 3181350"/>
                <a:gd name="connsiteX6222" fmla="*/ 242481 w 1581150"/>
                <a:gd name="connsiteY6222" fmla="*/ 893463 h 3181350"/>
                <a:gd name="connsiteX6223" fmla="*/ 212763 w 1581150"/>
                <a:gd name="connsiteY6223" fmla="*/ 921181 h 3181350"/>
                <a:gd name="connsiteX6224" fmla="*/ 220574 w 1581150"/>
                <a:gd name="connsiteY6224" fmla="*/ 915466 h 3181350"/>
                <a:gd name="connsiteX6225" fmla="*/ 212763 w 1581150"/>
                <a:gd name="connsiteY6225" fmla="*/ 921181 h 3181350"/>
                <a:gd name="connsiteX6226" fmla="*/ 215240 w 1581150"/>
                <a:gd name="connsiteY6226" fmla="*/ 913561 h 3181350"/>
                <a:gd name="connsiteX6227" fmla="*/ 227051 w 1581150"/>
                <a:gd name="connsiteY6227" fmla="*/ 903369 h 3181350"/>
                <a:gd name="connsiteX6228" fmla="*/ 215240 w 1581150"/>
                <a:gd name="connsiteY6228" fmla="*/ 913561 h 3181350"/>
                <a:gd name="connsiteX6229" fmla="*/ 227813 w 1581150"/>
                <a:gd name="connsiteY6229" fmla="*/ 896130 h 3181350"/>
                <a:gd name="connsiteX6230" fmla="*/ 228289 w 1581150"/>
                <a:gd name="connsiteY6230" fmla="*/ 901083 h 3181350"/>
                <a:gd name="connsiteX6231" fmla="*/ 227146 w 1581150"/>
                <a:gd name="connsiteY6231" fmla="*/ 901750 h 3181350"/>
                <a:gd name="connsiteX6232" fmla="*/ 227813 w 1581150"/>
                <a:gd name="connsiteY6232" fmla="*/ 896130 h 3181350"/>
                <a:gd name="connsiteX6233" fmla="*/ 224479 w 1581150"/>
                <a:gd name="connsiteY6233" fmla="*/ 963091 h 3181350"/>
                <a:gd name="connsiteX6234" fmla="*/ 206858 w 1581150"/>
                <a:gd name="connsiteY6234" fmla="*/ 955090 h 3181350"/>
                <a:gd name="connsiteX6235" fmla="*/ 208191 w 1581150"/>
                <a:gd name="connsiteY6235" fmla="*/ 953375 h 3181350"/>
                <a:gd name="connsiteX6236" fmla="*/ 205524 w 1581150"/>
                <a:gd name="connsiteY6236" fmla="*/ 953090 h 3181350"/>
                <a:gd name="connsiteX6237" fmla="*/ 204953 w 1581150"/>
                <a:gd name="connsiteY6237" fmla="*/ 952137 h 3181350"/>
                <a:gd name="connsiteX6238" fmla="*/ 218002 w 1581150"/>
                <a:gd name="connsiteY6238" fmla="*/ 949946 h 3181350"/>
                <a:gd name="connsiteX6239" fmla="*/ 224479 w 1581150"/>
                <a:gd name="connsiteY6239" fmla="*/ 963091 h 3181350"/>
                <a:gd name="connsiteX6240" fmla="*/ 226670 w 1581150"/>
                <a:gd name="connsiteY6240" fmla="*/ 958519 h 3181350"/>
                <a:gd name="connsiteX6241" fmla="*/ 242005 w 1581150"/>
                <a:gd name="connsiteY6241" fmla="*/ 950232 h 3181350"/>
                <a:gd name="connsiteX6242" fmla="*/ 241434 w 1581150"/>
                <a:gd name="connsiteY6242" fmla="*/ 958043 h 3181350"/>
                <a:gd name="connsiteX6243" fmla="*/ 233623 w 1581150"/>
                <a:gd name="connsiteY6243" fmla="*/ 963758 h 3181350"/>
                <a:gd name="connsiteX6244" fmla="*/ 226670 w 1581150"/>
                <a:gd name="connsiteY6244" fmla="*/ 958519 h 3181350"/>
                <a:gd name="connsiteX6245" fmla="*/ 238481 w 1581150"/>
                <a:gd name="connsiteY6245" fmla="*/ 991094 h 3181350"/>
                <a:gd name="connsiteX6246" fmla="*/ 237433 w 1581150"/>
                <a:gd name="connsiteY6246" fmla="*/ 987856 h 3181350"/>
                <a:gd name="connsiteX6247" fmla="*/ 235433 w 1581150"/>
                <a:gd name="connsiteY6247" fmla="*/ 987570 h 3181350"/>
                <a:gd name="connsiteX6248" fmla="*/ 241148 w 1581150"/>
                <a:gd name="connsiteY6248" fmla="*/ 986427 h 3181350"/>
                <a:gd name="connsiteX6249" fmla="*/ 238481 w 1581150"/>
                <a:gd name="connsiteY6249" fmla="*/ 991094 h 3181350"/>
                <a:gd name="connsiteX6250" fmla="*/ 238005 w 1581150"/>
                <a:gd name="connsiteY6250" fmla="*/ 979855 h 3181350"/>
                <a:gd name="connsiteX6251" fmla="*/ 238767 w 1581150"/>
                <a:gd name="connsiteY6251" fmla="*/ 968901 h 3181350"/>
                <a:gd name="connsiteX6252" fmla="*/ 260007 w 1581150"/>
                <a:gd name="connsiteY6252" fmla="*/ 956328 h 3181350"/>
                <a:gd name="connsiteX6253" fmla="*/ 268485 w 1581150"/>
                <a:gd name="connsiteY6253" fmla="*/ 966425 h 3181350"/>
                <a:gd name="connsiteX6254" fmla="*/ 238005 w 1581150"/>
                <a:gd name="connsiteY6254" fmla="*/ 979855 h 3181350"/>
                <a:gd name="connsiteX6255" fmla="*/ 283248 w 1581150"/>
                <a:gd name="connsiteY6255" fmla="*/ 965853 h 3181350"/>
                <a:gd name="connsiteX6256" fmla="*/ 278105 w 1581150"/>
                <a:gd name="connsiteY6256" fmla="*/ 960710 h 3181350"/>
                <a:gd name="connsiteX6257" fmla="*/ 275819 w 1581150"/>
                <a:gd name="connsiteY6257" fmla="*/ 966806 h 3181350"/>
                <a:gd name="connsiteX6258" fmla="*/ 268675 w 1581150"/>
                <a:gd name="connsiteY6258" fmla="*/ 964710 h 3181350"/>
                <a:gd name="connsiteX6259" fmla="*/ 267532 w 1581150"/>
                <a:gd name="connsiteY6259" fmla="*/ 955185 h 3181350"/>
                <a:gd name="connsiteX6260" fmla="*/ 283534 w 1581150"/>
                <a:gd name="connsiteY6260" fmla="*/ 962710 h 3181350"/>
                <a:gd name="connsiteX6261" fmla="*/ 293059 w 1581150"/>
                <a:gd name="connsiteY6261" fmla="*/ 958710 h 3181350"/>
                <a:gd name="connsiteX6262" fmla="*/ 283248 w 1581150"/>
                <a:gd name="connsiteY6262" fmla="*/ 965853 h 3181350"/>
                <a:gd name="connsiteX6263" fmla="*/ 296107 w 1581150"/>
                <a:gd name="connsiteY6263" fmla="*/ 941564 h 3181350"/>
                <a:gd name="connsiteX6264" fmla="*/ 290678 w 1581150"/>
                <a:gd name="connsiteY6264" fmla="*/ 939564 h 3181350"/>
                <a:gd name="connsiteX6265" fmla="*/ 289154 w 1581150"/>
                <a:gd name="connsiteY6265" fmla="*/ 934706 h 3181350"/>
                <a:gd name="connsiteX6266" fmla="*/ 279819 w 1581150"/>
                <a:gd name="connsiteY6266" fmla="*/ 935564 h 3181350"/>
                <a:gd name="connsiteX6267" fmla="*/ 269532 w 1581150"/>
                <a:gd name="connsiteY6267" fmla="*/ 925372 h 3181350"/>
                <a:gd name="connsiteX6268" fmla="*/ 271723 w 1581150"/>
                <a:gd name="connsiteY6268" fmla="*/ 920800 h 3181350"/>
                <a:gd name="connsiteX6269" fmla="*/ 289630 w 1581150"/>
                <a:gd name="connsiteY6269" fmla="*/ 928420 h 3181350"/>
                <a:gd name="connsiteX6270" fmla="*/ 296107 w 1581150"/>
                <a:gd name="connsiteY6270" fmla="*/ 941564 h 3181350"/>
                <a:gd name="connsiteX6271" fmla="*/ 284677 w 1581150"/>
                <a:gd name="connsiteY6271" fmla="*/ 921848 h 3181350"/>
                <a:gd name="connsiteX6272" fmla="*/ 306204 w 1581150"/>
                <a:gd name="connsiteY6272" fmla="*/ 929754 h 3181350"/>
                <a:gd name="connsiteX6273" fmla="*/ 284677 w 1581150"/>
                <a:gd name="connsiteY6273" fmla="*/ 921848 h 3181350"/>
                <a:gd name="connsiteX6274" fmla="*/ 301536 w 1581150"/>
                <a:gd name="connsiteY6274" fmla="*/ 943565 h 3181350"/>
                <a:gd name="connsiteX6275" fmla="*/ 308680 w 1581150"/>
                <a:gd name="connsiteY6275" fmla="*/ 945660 h 3181350"/>
                <a:gd name="connsiteX6276" fmla="*/ 313157 w 1581150"/>
                <a:gd name="connsiteY6276" fmla="*/ 934897 h 3181350"/>
                <a:gd name="connsiteX6277" fmla="*/ 319539 w 1581150"/>
                <a:gd name="connsiteY6277" fmla="*/ 937278 h 3181350"/>
                <a:gd name="connsiteX6278" fmla="*/ 314681 w 1581150"/>
                <a:gd name="connsiteY6278" fmla="*/ 951185 h 3181350"/>
                <a:gd name="connsiteX6279" fmla="*/ 313824 w 1581150"/>
                <a:gd name="connsiteY6279" fmla="*/ 951089 h 3181350"/>
                <a:gd name="connsiteX6280" fmla="*/ 313919 w 1581150"/>
                <a:gd name="connsiteY6280" fmla="*/ 949089 h 3181350"/>
                <a:gd name="connsiteX6281" fmla="*/ 306680 w 1581150"/>
                <a:gd name="connsiteY6281" fmla="*/ 946994 h 3181350"/>
                <a:gd name="connsiteX6282" fmla="*/ 305061 w 1581150"/>
                <a:gd name="connsiteY6282" fmla="*/ 951566 h 3181350"/>
                <a:gd name="connsiteX6283" fmla="*/ 303822 w 1581150"/>
                <a:gd name="connsiteY6283" fmla="*/ 951375 h 3181350"/>
                <a:gd name="connsiteX6284" fmla="*/ 302679 w 1581150"/>
                <a:gd name="connsiteY6284" fmla="*/ 946613 h 3181350"/>
                <a:gd name="connsiteX6285" fmla="*/ 304299 w 1581150"/>
                <a:gd name="connsiteY6285" fmla="*/ 952899 h 3181350"/>
                <a:gd name="connsiteX6286" fmla="*/ 302394 w 1581150"/>
                <a:gd name="connsiteY6286" fmla="*/ 954518 h 3181350"/>
                <a:gd name="connsiteX6287" fmla="*/ 301536 w 1581150"/>
                <a:gd name="connsiteY6287" fmla="*/ 943565 h 3181350"/>
                <a:gd name="connsiteX6288" fmla="*/ 320586 w 1581150"/>
                <a:gd name="connsiteY6288" fmla="*/ 961281 h 3181350"/>
                <a:gd name="connsiteX6289" fmla="*/ 321825 w 1581150"/>
                <a:gd name="connsiteY6289" fmla="*/ 962329 h 3181350"/>
                <a:gd name="connsiteX6290" fmla="*/ 315252 w 1581150"/>
                <a:gd name="connsiteY6290" fmla="*/ 962329 h 3181350"/>
                <a:gd name="connsiteX6291" fmla="*/ 317253 w 1581150"/>
                <a:gd name="connsiteY6291" fmla="*/ 959281 h 3181350"/>
                <a:gd name="connsiteX6292" fmla="*/ 310204 w 1581150"/>
                <a:gd name="connsiteY6292" fmla="*/ 958424 h 3181350"/>
                <a:gd name="connsiteX6293" fmla="*/ 318586 w 1581150"/>
                <a:gd name="connsiteY6293" fmla="*/ 950232 h 3181350"/>
                <a:gd name="connsiteX6294" fmla="*/ 323253 w 1581150"/>
                <a:gd name="connsiteY6294" fmla="*/ 955471 h 3181350"/>
                <a:gd name="connsiteX6295" fmla="*/ 325158 w 1581150"/>
                <a:gd name="connsiteY6295" fmla="*/ 952518 h 3181350"/>
                <a:gd name="connsiteX6296" fmla="*/ 330207 w 1581150"/>
                <a:gd name="connsiteY6296" fmla="*/ 956804 h 3181350"/>
                <a:gd name="connsiteX6297" fmla="*/ 334493 w 1581150"/>
                <a:gd name="connsiteY6297" fmla="*/ 949280 h 3181350"/>
                <a:gd name="connsiteX6298" fmla="*/ 332112 w 1581150"/>
                <a:gd name="connsiteY6298" fmla="*/ 947851 h 3181350"/>
                <a:gd name="connsiteX6299" fmla="*/ 342684 w 1581150"/>
                <a:gd name="connsiteY6299" fmla="*/ 943279 h 3181350"/>
                <a:gd name="connsiteX6300" fmla="*/ 338017 w 1581150"/>
                <a:gd name="connsiteY6300" fmla="*/ 951089 h 3181350"/>
                <a:gd name="connsiteX6301" fmla="*/ 345542 w 1581150"/>
                <a:gd name="connsiteY6301" fmla="*/ 948518 h 3181350"/>
                <a:gd name="connsiteX6302" fmla="*/ 346971 w 1581150"/>
                <a:gd name="connsiteY6302" fmla="*/ 954899 h 3181350"/>
                <a:gd name="connsiteX6303" fmla="*/ 361830 w 1581150"/>
                <a:gd name="connsiteY6303" fmla="*/ 952899 h 3181350"/>
                <a:gd name="connsiteX6304" fmla="*/ 362592 w 1581150"/>
                <a:gd name="connsiteY6304" fmla="*/ 947089 h 3181350"/>
                <a:gd name="connsiteX6305" fmla="*/ 364592 w 1581150"/>
                <a:gd name="connsiteY6305" fmla="*/ 947184 h 3181350"/>
                <a:gd name="connsiteX6306" fmla="*/ 367449 w 1581150"/>
                <a:gd name="connsiteY6306" fmla="*/ 950423 h 3181350"/>
                <a:gd name="connsiteX6307" fmla="*/ 361639 w 1581150"/>
                <a:gd name="connsiteY6307" fmla="*/ 954995 h 3181350"/>
                <a:gd name="connsiteX6308" fmla="*/ 354210 w 1581150"/>
                <a:gd name="connsiteY6308" fmla="*/ 955471 h 3181350"/>
                <a:gd name="connsiteX6309" fmla="*/ 361068 w 1581150"/>
                <a:gd name="connsiteY6309" fmla="*/ 962329 h 3181350"/>
                <a:gd name="connsiteX6310" fmla="*/ 357734 w 1581150"/>
                <a:gd name="connsiteY6310" fmla="*/ 962615 h 3181350"/>
                <a:gd name="connsiteX6311" fmla="*/ 356686 w 1581150"/>
                <a:gd name="connsiteY6311" fmla="*/ 961281 h 3181350"/>
                <a:gd name="connsiteX6312" fmla="*/ 349257 w 1581150"/>
                <a:gd name="connsiteY6312" fmla="*/ 962138 h 3181350"/>
                <a:gd name="connsiteX6313" fmla="*/ 343827 w 1581150"/>
                <a:gd name="connsiteY6313" fmla="*/ 960329 h 3181350"/>
                <a:gd name="connsiteX6314" fmla="*/ 336493 w 1581150"/>
                <a:gd name="connsiteY6314" fmla="*/ 951089 h 3181350"/>
                <a:gd name="connsiteX6315" fmla="*/ 332874 w 1581150"/>
                <a:gd name="connsiteY6315" fmla="*/ 957090 h 3181350"/>
                <a:gd name="connsiteX6316" fmla="*/ 331921 w 1581150"/>
                <a:gd name="connsiteY6316" fmla="*/ 956995 h 3181350"/>
                <a:gd name="connsiteX6317" fmla="*/ 331921 w 1581150"/>
                <a:gd name="connsiteY6317" fmla="*/ 957376 h 3181350"/>
                <a:gd name="connsiteX6318" fmla="*/ 320586 w 1581150"/>
                <a:gd name="connsiteY6318" fmla="*/ 961281 h 3181350"/>
                <a:gd name="connsiteX6319" fmla="*/ 325254 w 1581150"/>
                <a:gd name="connsiteY6319" fmla="*/ 981474 h 3181350"/>
                <a:gd name="connsiteX6320" fmla="*/ 324206 w 1581150"/>
                <a:gd name="connsiteY6320" fmla="*/ 976712 h 3181350"/>
                <a:gd name="connsiteX6321" fmla="*/ 327063 w 1581150"/>
                <a:gd name="connsiteY6321" fmla="*/ 978998 h 3181350"/>
                <a:gd name="connsiteX6322" fmla="*/ 325254 w 1581150"/>
                <a:gd name="connsiteY6322" fmla="*/ 981474 h 3181350"/>
                <a:gd name="connsiteX6323" fmla="*/ 327159 w 1581150"/>
                <a:gd name="connsiteY6323" fmla="*/ 1015955 h 3181350"/>
                <a:gd name="connsiteX6324" fmla="*/ 332493 w 1581150"/>
                <a:gd name="connsiteY6324" fmla="*/ 1016621 h 3181350"/>
                <a:gd name="connsiteX6325" fmla="*/ 332588 w 1581150"/>
                <a:gd name="connsiteY6325" fmla="*/ 1026432 h 3181350"/>
                <a:gd name="connsiteX6326" fmla="*/ 330492 w 1581150"/>
                <a:gd name="connsiteY6326" fmla="*/ 1026146 h 3181350"/>
                <a:gd name="connsiteX6327" fmla="*/ 330492 w 1581150"/>
                <a:gd name="connsiteY6327" fmla="*/ 1027194 h 3181350"/>
                <a:gd name="connsiteX6328" fmla="*/ 325920 w 1581150"/>
                <a:gd name="connsiteY6328" fmla="*/ 1025004 h 3181350"/>
                <a:gd name="connsiteX6329" fmla="*/ 327159 w 1581150"/>
                <a:gd name="connsiteY6329" fmla="*/ 1015955 h 3181350"/>
                <a:gd name="connsiteX6330" fmla="*/ 317729 w 1581150"/>
                <a:gd name="connsiteY6330" fmla="*/ 1043958 h 3181350"/>
                <a:gd name="connsiteX6331" fmla="*/ 323634 w 1581150"/>
                <a:gd name="connsiteY6331" fmla="*/ 1027766 h 3181350"/>
                <a:gd name="connsiteX6332" fmla="*/ 321253 w 1581150"/>
                <a:gd name="connsiteY6332" fmla="*/ 1044339 h 3181350"/>
                <a:gd name="connsiteX6333" fmla="*/ 325444 w 1581150"/>
                <a:gd name="connsiteY6333" fmla="*/ 1040243 h 3181350"/>
                <a:gd name="connsiteX6334" fmla="*/ 326587 w 1581150"/>
                <a:gd name="connsiteY6334" fmla="*/ 1044720 h 3181350"/>
                <a:gd name="connsiteX6335" fmla="*/ 325349 w 1581150"/>
                <a:gd name="connsiteY6335" fmla="*/ 1044625 h 3181350"/>
                <a:gd name="connsiteX6336" fmla="*/ 325730 w 1581150"/>
                <a:gd name="connsiteY6336" fmla="*/ 1046625 h 3181350"/>
                <a:gd name="connsiteX6337" fmla="*/ 317729 w 1581150"/>
                <a:gd name="connsiteY6337" fmla="*/ 1043958 h 3181350"/>
                <a:gd name="connsiteX6338" fmla="*/ 329635 w 1581150"/>
                <a:gd name="connsiteY6338" fmla="*/ 1047006 h 3181350"/>
                <a:gd name="connsiteX6339" fmla="*/ 330016 w 1581150"/>
                <a:gd name="connsiteY6339" fmla="*/ 1047006 h 3181350"/>
                <a:gd name="connsiteX6340" fmla="*/ 329921 w 1581150"/>
                <a:gd name="connsiteY6340" fmla="*/ 1048435 h 3181350"/>
                <a:gd name="connsiteX6341" fmla="*/ 329635 w 1581150"/>
                <a:gd name="connsiteY6341" fmla="*/ 1047006 h 3181350"/>
                <a:gd name="connsiteX6342" fmla="*/ 313443 w 1581150"/>
                <a:gd name="connsiteY6342" fmla="*/ 1061865 h 3181350"/>
                <a:gd name="connsiteX6343" fmla="*/ 321634 w 1581150"/>
                <a:gd name="connsiteY6343" fmla="*/ 1073105 h 3181350"/>
                <a:gd name="connsiteX6344" fmla="*/ 323825 w 1581150"/>
                <a:gd name="connsiteY6344" fmla="*/ 1077200 h 3181350"/>
                <a:gd name="connsiteX6345" fmla="*/ 323634 w 1581150"/>
                <a:gd name="connsiteY6345" fmla="*/ 1078534 h 3181350"/>
                <a:gd name="connsiteX6346" fmla="*/ 313443 w 1581150"/>
                <a:gd name="connsiteY6346" fmla="*/ 1061865 h 3181350"/>
                <a:gd name="connsiteX6347" fmla="*/ 340875 w 1581150"/>
                <a:gd name="connsiteY6347" fmla="*/ 1083773 h 3181350"/>
                <a:gd name="connsiteX6348" fmla="*/ 336874 w 1581150"/>
                <a:gd name="connsiteY6348" fmla="*/ 1074057 h 3181350"/>
                <a:gd name="connsiteX6349" fmla="*/ 330873 w 1581150"/>
                <a:gd name="connsiteY6349" fmla="*/ 1079201 h 3181350"/>
                <a:gd name="connsiteX6350" fmla="*/ 326016 w 1581150"/>
                <a:gd name="connsiteY6350" fmla="*/ 1074152 h 3181350"/>
                <a:gd name="connsiteX6351" fmla="*/ 328397 w 1581150"/>
                <a:gd name="connsiteY6351" fmla="*/ 1069866 h 3181350"/>
                <a:gd name="connsiteX6352" fmla="*/ 335922 w 1581150"/>
                <a:gd name="connsiteY6352" fmla="*/ 1067675 h 3181350"/>
                <a:gd name="connsiteX6353" fmla="*/ 337065 w 1581150"/>
                <a:gd name="connsiteY6353" fmla="*/ 1069676 h 3181350"/>
                <a:gd name="connsiteX6354" fmla="*/ 336303 w 1581150"/>
                <a:gd name="connsiteY6354" fmla="*/ 1070628 h 3181350"/>
                <a:gd name="connsiteX6355" fmla="*/ 342494 w 1581150"/>
                <a:gd name="connsiteY6355" fmla="*/ 1071486 h 3181350"/>
                <a:gd name="connsiteX6356" fmla="*/ 342589 w 1581150"/>
                <a:gd name="connsiteY6356" fmla="*/ 1071581 h 3181350"/>
                <a:gd name="connsiteX6357" fmla="*/ 344589 w 1581150"/>
                <a:gd name="connsiteY6357" fmla="*/ 1082630 h 3181350"/>
                <a:gd name="connsiteX6358" fmla="*/ 340875 w 1581150"/>
                <a:gd name="connsiteY6358" fmla="*/ 1083773 h 3181350"/>
                <a:gd name="connsiteX6359" fmla="*/ 349257 w 1581150"/>
                <a:gd name="connsiteY6359" fmla="*/ 1089773 h 3181350"/>
                <a:gd name="connsiteX6360" fmla="*/ 343827 w 1581150"/>
                <a:gd name="connsiteY6360" fmla="*/ 1088726 h 3181350"/>
                <a:gd name="connsiteX6361" fmla="*/ 350590 w 1581150"/>
                <a:gd name="connsiteY6361" fmla="*/ 1073676 h 3181350"/>
                <a:gd name="connsiteX6362" fmla="*/ 358305 w 1581150"/>
                <a:gd name="connsiteY6362" fmla="*/ 1073962 h 3181350"/>
                <a:gd name="connsiteX6363" fmla="*/ 360210 w 1581150"/>
                <a:gd name="connsiteY6363" fmla="*/ 1070533 h 3181350"/>
                <a:gd name="connsiteX6364" fmla="*/ 362401 w 1581150"/>
                <a:gd name="connsiteY6364" fmla="*/ 1072629 h 3181350"/>
                <a:gd name="connsiteX6365" fmla="*/ 352209 w 1581150"/>
                <a:gd name="connsiteY6365" fmla="*/ 1080534 h 3181350"/>
                <a:gd name="connsiteX6366" fmla="*/ 354781 w 1581150"/>
                <a:gd name="connsiteY6366" fmla="*/ 1083963 h 3181350"/>
                <a:gd name="connsiteX6367" fmla="*/ 353733 w 1581150"/>
                <a:gd name="connsiteY6367" fmla="*/ 1086154 h 3181350"/>
                <a:gd name="connsiteX6368" fmla="*/ 354781 w 1581150"/>
                <a:gd name="connsiteY6368" fmla="*/ 1086725 h 3181350"/>
                <a:gd name="connsiteX6369" fmla="*/ 352686 w 1581150"/>
                <a:gd name="connsiteY6369" fmla="*/ 1089773 h 3181350"/>
                <a:gd name="connsiteX6370" fmla="*/ 357543 w 1581150"/>
                <a:gd name="connsiteY6370" fmla="*/ 1087583 h 3181350"/>
                <a:gd name="connsiteX6371" fmla="*/ 361449 w 1581150"/>
                <a:gd name="connsiteY6371" fmla="*/ 1086630 h 3181350"/>
                <a:gd name="connsiteX6372" fmla="*/ 361925 w 1581150"/>
                <a:gd name="connsiteY6372" fmla="*/ 1095488 h 3181350"/>
                <a:gd name="connsiteX6373" fmla="*/ 349257 w 1581150"/>
                <a:gd name="connsiteY6373" fmla="*/ 1089773 h 3181350"/>
                <a:gd name="connsiteX6374" fmla="*/ 362592 w 1581150"/>
                <a:gd name="connsiteY6374" fmla="*/ 1084916 h 3181350"/>
                <a:gd name="connsiteX6375" fmla="*/ 363068 w 1581150"/>
                <a:gd name="connsiteY6375" fmla="*/ 1083677 h 3181350"/>
                <a:gd name="connsiteX6376" fmla="*/ 361449 w 1581150"/>
                <a:gd name="connsiteY6376" fmla="*/ 1082725 h 3181350"/>
                <a:gd name="connsiteX6377" fmla="*/ 369450 w 1581150"/>
                <a:gd name="connsiteY6377" fmla="*/ 1068247 h 3181350"/>
                <a:gd name="connsiteX6378" fmla="*/ 389738 w 1581150"/>
                <a:gd name="connsiteY6378" fmla="*/ 1073010 h 3181350"/>
                <a:gd name="connsiteX6379" fmla="*/ 392119 w 1581150"/>
                <a:gd name="connsiteY6379" fmla="*/ 1065294 h 3181350"/>
                <a:gd name="connsiteX6380" fmla="*/ 377546 w 1581150"/>
                <a:gd name="connsiteY6380" fmla="*/ 1062627 h 3181350"/>
                <a:gd name="connsiteX6381" fmla="*/ 374593 w 1581150"/>
                <a:gd name="connsiteY6381" fmla="*/ 1053007 h 3181350"/>
                <a:gd name="connsiteX6382" fmla="*/ 382499 w 1581150"/>
                <a:gd name="connsiteY6382" fmla="*/ 1045673 h 3181350"/>
                <a:gd name="connsiteX6383" fmla="*/ 383737 w 1581150"/>
                <a:gd name="connsiteY6383" fmla="*/ 1050911 h 3181350"/>
                <a:gd name="connsiteX6384" fmla="*/ 380118 w 1581150"/>
                <a:gd name="connsiteY6384" fmla="*/ 1057198 h 3181350"/>
                <a:gd name="connsiteX6385" fmla="*/ 379737 w 1581150"/>
                <a:gd name="connsiteY6385" fmla="*/ 1058055 h 3181350"/>
                <a:gd name="connsiteX6386" fmla="*/ 380403 w 1581150"/>
                <a:gd name="connsiteY6386" fmla="*/ 1057865 h 3181350"/>
                <a:gd name="connsiteX6387" fmla="*/ 384023 w 1581150"/>
                <a:gd name="connsiteY6387" fmla="*/ 1059770 h 3181350"/>
                <a:gd name="connsiteX6388" fmla="*/ 386499 w 1581150"/>
                <a:gd name="connsiteY6388" fmla="*/ 1057293 h 3181350"/>
                <a:gd name="connsiteX6389" fmla="*/ 397453 w 1581150"/>
                <a:gd name="connsiteY6389" fmla="*/ 1068819 h 3181350"/>
                <a:gd name="connsiteX6390" fmla="*/ 389738 w 1581150"/>
                <a:gd name="connsiteY6390" fmla="*/ 1073010 h 3181350"/>
                <a:gd name="connsiteX6391" fmla="*/ 390309 w 1581150"/>
                <a:gd name="connsiteY6391" fmla="*/ 1075581 h 3181350"/>
                <a:gd name="connsiteX6392" fmla="*/ 377546 w 1581150"/>
                <a:gd name="connsiteY6392" fmla="*/ 1075200 h 3181350"/>
                <a:gd name="connsiteX6393" fmla="*/ 382213 w 1581150"/>
                <a:gd name="connsiteY6393" fmla="*/ 1074057 h 3181350"/>
                <a:gd name="connsiteX6394" fmla="*/ 363258 w 1581150"/>
                <a:gd name="connsiteY6394" fmla="*/ 1080534 h 3181350"/>
                <a:gd name="connsiteX6395" fmla="*/ 364973 w 1581150"/>
                <a:gd name="connsiteY6395" fmla="*/ 1082249 h 3181350"/>
                <a:gd name="connsiteX6396" fmla="*/ 366687 w 1581150"/>
                <a:gd name="connsiteY6396" fmla="*/ 1083963 h 3181350"/>
                <a:gd name="connsiteX6397" fmla="*/ 367164 w 1581150"/>
                <a:gd name="connsiteY6397" fmla="*/ 1083677 h 3181350"/>
                <a:gd name="connsiteX6398" fmla="*/ 362592 w 1581150"/>
                <a:gd name="connsiteY6398" fmla="*/ 1084916 h 3181350"/>
                <a:gd name="connsiteX6399" fmla="*/ 371640 w 1581150"/>
                <a:gd name="connsiteY6399" fmla="*/ 1082915 h 3181350"/>
                <a:gd name="connsiteX6400" fmla="*/ 369259 w 1581150"/>
                <a:gd name="connsiteY6400" fmla="*/ 1082630 h 3181350"/>
                <a:gd name="connsiteX6401" fmla="*/ 371545 w 1581150"/>
                <a:gd name="connsiteY6401" fmla="*/ 1081963 h 3181350"/>
                <a:gd name="connsiteX6402" fmla="*/ 371640 w 1581150"/>
                <a:gd name="connsiteY6402" fmla="*/ 1082915 h 3181350"/>
                <a:gd name="connsiteX6403" fmla="*/ 369069 w 1581150"/>
                <a:gd name="connsiteY6403" fmla="*/ 1088821 h 3181350"/>
                <a:gd name="connsiteX6404" fmla="*/ 374117 w 1581150"/>
                <a:gd name="connsiteY6404" fmla="*/ 1091012 h 3181350"/>
                <a:gd name="connsiteX6405" fmla="*/ 373926 w 1581150"/>
                <a:gd name="connsiteY6405" fmla="*/ 1081773 h 3181350"/>
                <a:gd name="connsiteX6406" fmla="*/ 379165 w 1581150"/>
                <a:gd name="connsiteY6406" fmla="*/ 1082249 h 3181350"/>
                <a:gd name="connsiteX6407" fmla="*/ 371831 w 1581150"/>
                <a:gd name="connsiteY6407" fmla="*/ 1093774 h 3181350"/>
                <a:gd name="connsiteX6408" fmla="*/ 369069 w 1581150"/>
                <a:gd name="connsiteY6408" fmla="*/ 1088821 h 3181350"/>
                <a:gd name="connsiteX6409" fmla="*/ 388785 w 1581150"/>
                <a:gd name="connsiteY6409" fmla="*/ 1110824 h 3181350"/>
                <a:gd name="connsiteX6410" fmla="*/ 395834 w 1581150"/>
                <a:gd name="connsiteY6410" fmla="*/ 1116063 h 3181350"/>
                <a:gd name="connsiteX6411" fmla="*/ 394024 w 1581150"/>
                <a:gd name="connsiteY6411" fmla="*/ 1119206 h 3181350"/>
                <a:gd name="connsiteX6412" fmla="*/ 392310 w 1581150"/>
                <a:gd name="connsiteY6412" fmla="*/ 1120349 h 3181350"/>
                <a:gd name="connsiteX6413" fmla="*/ 388785 w 1581150"/>
                <a:gd name="connsiteY6413" fmla="*/ 1110824 h 3181350"/>
                <a:gd name="connsiteX6414" fmla="*/ 398215 w 1581150"/>
                <a:gd name="connsiteY6414" fmla="*/ 1115586 h 3181350"/>
                <a:gd name="connsiteX6415" fmla="*/ 401644 w 1581150"/>
                <a:gd name="connsiteY6415" fmla="*/ 1111871 h 3181350"/>
                <a:gd name="connsiteX6416" fmla="*/ 403549 w 1581150"/>
                <a:gd name="connsiteY6416" fmla="*/ 1120730 h 3181350"/>
                <a:gd name="connsiteX6417" fmla="*/ 398215 w 1581150"/>
                <a:gd name="connsiteY6417" fmla="*/ 1115586 h 3181350"/>
                <a:gd name="connsiteX6418" fmla="*/ 401644 w 1581150"/>
                <a:gd name="connsiteY6418" fmla="*/ 1125111 h 3181350"/>
                <a:gd name="connsiteX6419" fmla="*/ 403835 w 1581150"/>
                <a:gd name="connsiteY6419" fmla="*/ 1124540 h 3181350"/>
                <a:gd name="connsiteX6420" fmla="*/ 404978 w 1581150"/>
                <a:gd name="connsiteY6420" fmla="*/ 1129779 h 3181350"/>
                <a:gd name="connsiteX6421" fmla="*/ 401644 w 1581150"/>
                <a:gd name="connsiteY6421" fmla="*/ 1125111 h 3181350"/>
                <a:gd name="connsiteX6422" fmla="*/ 386976 w 1581150"/>
                <a:gd name="connsiteY6422" fmla="*/ 1150638 h 3181350"/>
                <a:gd name="connsiteX6423" fmla="*/ 387166 w 1581150"/>
                <a:gd name="connsiteY6423" fmla="*/ 1151019 h 3181350"/>
                <a:gd name="connsiteX6424" fmla="*/ 390595 w 1581150"/>
                <a:gd name="connsiteY6424" fmla="*/ 1148924 h 3181350"/>
                <a:gd name="connsiteX6425" fmla="*/ 391548 w 1581150"/>
                <a:gd name="connsiteY6425" fmla="*/ 1148829 h 3181350"/>
                <a:gd name="connsiteX6426" fmla="*/ 394881 w 1581150"/>
                <a:gd name="connsiteY6426" fmla="*/ 1153782 h 3181350"/>
                <a:gd name="connsiteX6427" fmla="*/ 394310 w 1581150"/>
                <a:gd name="connsiteY6427" fmla="*/ 1159306 h 3181350"/>
                <a:gd name="connsiteX6428" fmla="*/ 391071 w 1581150"/>
                <a:gd name="connsiteY6428" fmla="*/ 1162259 h 3181350"/>
                <a:gd name="connsiteX6429" fmla="*/ 394310 w 1581150"/>
                <a:gd name="connsiteY6429" fmla="*/ 1163973 h 3181350"/>
                <a:gd name="connsiteX6430" fmla="*/ 394119 w 1581150"/>
                <a:gd name="connsiteY6430" fmla="*/ 1164831 h 3181350"/>
                <a:gd name="connsiteX6431" fmla="*/ 390881 w 1581150"/>
                <a:gd name="connsiteY6431" fmla="*/ 1158258 h 3181350"/>
                <a:gd name="connsiteX6432" fmla="*/ 385452 w 1581150"/>
                <a:gd name="connsiteY6432" fmla="*/ 1156258 h 3181350"/>
                <a:gd name="connsiteX6433" fmla="*/ 386976 w 1581150"/>
                <a:gd name="connsiteY6433" fmla="*/ 1150638 h 3181350"/>
                <a:gd name="connsiteX6434" fmla="*/ 380118 w 1581150"/>
                <a:gd name="connsiteY6434" fmla="*/ 1177975 h 3181350"/>
                <a:gd name="connsiteX6435" fmla="*/ 386880 w 1581150"/>
                <a:gd name="connsiteY6435" fmla="*/ 1177689 h 3181350"/>
                <a:gd name="connsiteX6436" fmla="*/ 388119 w 1581150"/>
                <a:gd name="connsiteY6436" fmla="*/ 1179118 h 3181350"/>
                <a:gd name="connsiteX6437" fmla="*/ 386404 w 1581150"/>
                <a:gd name="connsiteY6437" fmla="*/ 1180071 h 3181350"/>
                <a:gd name="connsiteX6438" fmla="*/ 372117 w 1581150"/>
                <a:gd name="connsiteY6438" fmla="*/ 1179880 h 3181350"/>
                <a:gd name="connsiteX6439" fmla="*/ 370974 w 1581150"/>
                <a:gd name="connsiteY6439" fmla="*/ 1175117 h 3181350"/>
                <a:gd name="connsiteX6440" fmla="*/ 376308 w 1581150"/>
                <a:gd name="connsiteY6440" fmla="*/ 1175784 h 3181350"/>
                <a:gd name="connsiteX6441" fmla="*/ 371640 w 1581150"/>
                <a:gd name="connsiteY6441" fmla="*/ 1170546 h 3181350"/>
                <a:gd name="connsiteX6442" fmla="*/ 375450 w 1581150"/>
                <a:gd name="connsiteY6442" fmla="*/ 1166736 h 3181350"/>
                <a:gd name="connsiteX6443" fmla="*/ 377070 w 1581150"/>
                <a:gd name="connsiteY6443" fmla="*/ 1168260 h 3181350"/>
                <a:gd name="connsiteX6444" fmla="*/ 380118 w 1581150"/>
                <a:gd name="connsiteY6444" fmla="*/ 1177975 h 3181350"/>
                <a:gd name="connsiteX6445" fmla="*/ 378308 w 1581150"/>
                <a:gd name="connsiteY6445" fmla="*/ 1152638 h 3181350"/>
                <a:gd name="connsiteX6446" fmla="*/ 377832 w 1581150"/>
                <a:gd name="connsiteY6446" fmla="*/ 1158925 h 3181350"/>
                <a:gd name="connsiteX6447" fmla="*/ 375260 w 1581150"/>
                <a:gd name="connsiteY6447" fmla="*/ 1158830 h 3181350"/>
                <a:gd name="connsiteX6448" fmla="*/ 375260 w 1581150"/>
                <a:gd name="connsiteY6448" fmla="*/ 1158830 h 3181350"/>
                <a:gd name="connsiteX6449" fmla="*/ 375260 w 1581150"/>
                <a:gd name="connsiteY6449" fmla="*/ 1158830 h 3181350"/>
                <a:gd name="connsiteX6450" fmla="*/ 370593 w 1581150"/>
                <a:gd name="connsiteY6450" fmla="*/ 1156830 h 3181350"/>
                <a:gd name="connsiteX6451" fmla="*/ 378308 w 1581150"/>
                <a:gd name="connsiteY6451" fmla="*/ 1152638 h 3181350"/>
                <a:gd name="connsiteX6452" fmla="*/ 374879 w 1581150"/>
                <a:gd name="connsiteY6452" fmla="*/ 1147400 h 3181350"/>
                <a:gd name="connsiteX6453" fmla="*/ 374974 w 1581150"/>
                <a:gd name="connsiteY6453" fmla="*/ 1147590 h 3181350"/>
                <a:gd name="connsiteX6454" fmla="*/ 374784 w 1581150"/>
                <a:gd name="connsiteY6454" fmla="*/ 1147590 h 3181350"/>
                <a:gd name="connsiteX6455" fmla="*/ 374879 w 1581150"/>
                <a:gd name="connsiteY6455" fmla="*/ 1147400 h 3181350"/>
                <a:gd name="connsiteX6456" fmla="*/ 364497 w 1581150"/>
                <a:gd name="connsiteY6456" fmla="*/ 1164259 h 3181350"/>
                <a:gd name="connsiteX6457" fmla="*/ 371450 w 1581150"/>
                <a:gd name="connsiteY6457" fmla="*/ 1164069 h 3181350"/>
                <a:gd name="connsiteX6458" fmla="*/ 368592 w 1581150"/>
                <a:gd name="connsiteY6458" fmla="*/ 1167212 h 3181350"/>
                <a:gd name="connsiteX6459" fmla="*/ 360306 w 1581150"/>
                <a:gd name="connsiteY6459" fmla="*/ 1156353 h 3181350"/>
                <a:gd name="connsiteX6460" fmla="*/ 364497 w 1581150"/>
                <a:gd name="connsiteY6460" fmla="*/ 1164259 h 3181350"/>
                <a:gd name="connsiteX6461" fmla="*/ 365735 w 1581150"/>
                <a:gd name="connsiteY6461" fmla="*/ 1174546 h 3181350"/>
                <a:gd name="connsiteX6462" fmla="*/ 358020 w 1581150"/>
                <a:gd name="connsiteY6462" fmla="*/ 1178165 h 3181350"/>
                <a:gd name="connsiteX6463" fmla="*/ 355353 w 1581150"/>
                <a:gd name="connsiteY6463" fmla="*/ 1171688 h 3181350"/>
                <a:gd name="connsiteX6464" fmla="*/ 365735 w 1581150"/>
                <a:gd name="connsiteY6464" fmla="*/ 1174546 h 3181350"/>
                <a:gd name="connsiteX6465" fmla="*/ 342399 w 1581150"/>
                <a:gd name="connsiteY6465" fmla="*/ 1187024 h 3181350"/>
                <a:gd name="connsiteX6466" fmla="*/ 343256 w 1581150"/>
                <a:gd name="connsiteY6466" fmla="*/ 1180928 h 3181350"/>
                <a:gd name="connsiteX6467" fmla="*/ 352305 w 1581150"/>
                <a:gd name="connsiteY6467" fmla="*/ 1180547 h 3181350"/>
                <a:gd name="connsiteX6468" fmla="*/ 351352 w 1581150"/>
                <a:gd name="connsiteY6468" fmla="*/ 1193310 h 3181350"/>
                <a:gd name="connsiteX6469" fmla="*/ 351257 w 1581150"/>
                <a:gd name="connsiteY6469" fmla="*/ 1193310 h 3181350"/>
                <a:gd name="connsiteX6470" fmla="*/ 349733 w 1581150"/>
                <a:gd name="connsiteY6470" fmla="*/ 1196073 h 3181350"/>
                <a:gd name="connsiteX6471" fmla="*/ 345256 w 1581150"/>
                <a:gd name="connsiteY6471" fmla="*/ 1204359 h 3181350"/>
                <a:gd name="connsiteX6472" fmla="*/ 338208 w 1581150"/>
                <a:gd name="connsiteY6472" fmla="*/ 1203502 h 3181350"/>
                <a:gd name="connsiteX6473" fmla="*/ 333350 w 1581150"/>
                <a:gd name="connsiteY6473" fmla="*/ 1199787 h 3181350"/>
                <a:gd name="connsiteX6474" fmla="*/ 342399 w 1581150"/>
                <a:gd name="connsiteY6474" fmla="*/ 1187024 h 3181350"/>
                <a:gd name="connsiteX6475" fmla="*/ 334302 w 1581150"/>
                <a:gd name="connsiteY6475" fmla="*/ 1205979 h 3181350"/>
                <a:gd name="connsiteX6476" fmla="*/ 344494 w 1581150"/>
                <a:gd name="connsiteY6476" fmla="*/ 1210265 h 3181350"/>
                <a:gd name="connsiteX6477" fmla="*/ 338398 w 1581150"/>
                <a:gd name="connsiteY6477" fmla="*/ 1227981 h 3181350"/>
                <a:gd name="connsiteX6478" fmla="*/ 328397 w 1581150"/>
                <a:gd name="connsiteY6478" fmla="*/ 1222076 h 3181350"/>
                <a:gd name="connsiteX6479" fmla="*/ 334302 w 1581150"/>
                <a:gd name="connsiteY6479" fmla="*/ 1205979 h 3181350"/>
                <a:gd name="connsiteX6480" fmla="*/ 311061 w 1581150"/>
                <a:gd name="connsiteY6480" fmla="*/ 1204645 h 3181350"/>
                <a:gd name="connsiteX6481" fmla="*/ 317253 w 1581150"/>
                <a:gd name="connsiteY6481" fmla="*/ 1199216 h 3181350"/>
                <a:gd name="connsiteX6482" fmla="*/ 314586 w 1581150"/>
                <a:gd name="connsiteY6482" fmla="*/ 1192739 h 3181350"/>
                <a:gd name="connsiteX6483" fmla="*/ 306585 w 1581150"/>
                <a:gd name="connsiteY6483" fmla="*/ 1197882 h 3181350"/>
                <a:gd name="connsiteX6484" fmla="*/ 313443 w 1581150"/>
                <a:gd name="connsiteY6484" fmla="*/ 1187976 h 3181350"/>
                <a:gd name="connsiteX6485" fmla="*/ 319158 w 1581150"/>
                <a:gd name="connsiteY6485" fmla="*/ 1185595 h 3181350"/>
                <a:gd name="connsiteX6486" fmla="*/ 328206 w 1581150"/>
                <a:gd name="connsiteY6486" fmla="*/ 1185214 h 3181350"/>
                <a:gd name="connsiteX6487" fmla="*/ 331159 w 1581150"/>
                <a:gd name="connsiteY6487" fmla="*/ 1190167 h 3181350"/>
                <a:gd name="connsiteX6488" fmla="*/ 326778 w 1581150"/>
                <a:gd name="connsiteY6488" fmla="*/ 1195787 h 3181350"/>
                <a:gd name="connsiteX6489" fmla="*/ 331254 w 1581150"/>
                <a:gd name="connsiteY6489" fmla="*/ 1202454 h 3181350"/>
                <a:gd name="connsiteX6490" fmla="*/ 324873 w 1581150"/>
                <a:gd name="connsiteY6490" fmla="*/ 1209312 h 3181350"/>
                <a:gd name="connsiteX6491" fmla="*/ 311061 w 1581150"/>
                <a:gd name="connsiteY6491" fmla="*/ 1204645 h 3181350"/>
                <a:gd name="connsiteX6492" fmla="*/ 316681 w 1581150"/>
                <a:gd name="connsiteY6492" fmla="*/ 1240745 h 3181350"/>
                <a:gd name="connsiteX6493" fmla="*/ 310299 w 1581150"/>
                <a:gd name="connsiteY6493" fmla="*/ 1235315 h 3181350"/>
                <a:gd name="connsiteX6494" fmla="*/ 317348 w 1581150"/>
                <a:gd name="connsiteY6494" fmla="*/ 1236173 h 3181350"/>
                <a:gd name="connsiteX6495" fmla="*/ 316681 w 1581150"/>
                <a:gd name="connsiteY6495" fmla="*/ 1240745 h 3181350"/>
                <a:gd name="connsiteX6496" fmla="*/ 331540 w 1581150"/>
                <a:gd name="connsiteY6496" fmla="*/ 1237982 h 3181350"/>
                <a:gd name="connsiteX6497" fmla="*/ 322682 w 1581150"/>
                <a:gd name="connsiteY6497" fmla="*/ 1236840 h 3181350"/>
                <a:gd name="connsiteX6498" fmla="*/ 325349 w 1581150"/>
                <a:gd name="connsiteY6498" fmla="*/ 1231029 h 3181350"/>
                <a:gd name="connsiteX6499" fmla="*/ 320967 w 1581150"/>
                <a:gd name="connsiteY6499" fmla="*/ 1236649 h 3181350"/>
                <a:gd name="connsiteX6500" fmla="*/ 314586 w 1581150"/>
                <a:gd name="connsiteY6500" fmla="*/ 1231220 h 3181350"/>
                <a:gd name="connsiteX6501" fmla="*/ 333159 w 1581150"/>
                <a:gd name="connsiteY6501" fmla="*/ 1227410 h 3181350"/>
                <a:gd name="connsiteX6502" fmla="*/ 331540 w 1581150"/>
                <a:gd name="connsiteY6502" fmla="*/ 1237982 h 3181350"/>
                <a:gd name="connsiteX6503" fmla="*/ 350304 w 1581150"/>
                <a:gd name="connsiteY6503" fmla="*/ 1229791 h 3181350"/>
                <a:gd name="connsiteX6504" fmla="*/ 350495 w 1581150"/>
                <a:gd name="connsiteY6504" fmla="*/ 1229410 h 3181350"/>
                <a:gd name="connsiteX6505" fmla="*/ 350209 w 1581150"/>
                <a:gd name="connsiteY6505" fmla="*/ 1229505 h 3181350"/>
                <a:gd name="connsiteX6506" fmla="*/ 345161 w 1581150"/>
                <a:gd name="connsiteY6506" fmla="*/ 1218075 h 3181350"/>
                <a:gd name="connsiteX6507" fmla="*/ 359258 w 1581150"/>
                <a:gd name="connsiteY6507" fmla="*/ 1207502 h 3181350"/>
                <a:gd name="connsiteX6508" fmla="*/ 351066 w 1581150"/>
                <a:gd name="connsiteY6508" fmla="*/ 1214170 h 3181350"/>
                <a:gd name="connsiteX6509" fmla="*/ 353448 w 1581150"/>
                <a:gd name="connsiteY6509" fmla="*/ 1229601 h 3181350"/>
                <a:gd name="connsiteX6510" fmla="*/ 354305 w 1581150"/>
                <a:gd name="connsiteY6510" fmla="*/ 1231506 h 3181350"/>
                <a:gd name="connsiteX6511" fmla="*/ 350304 w 1581150"/>
                <a:gd name="connsiteY6511" fmla="*/ 1229791 h 3181350"/>
                <a:gd name="connsiteX6512" fmla="*/ 366687 w 1581150"/>
                <a:gd name="connsiteY6512" fmla="*/ 1231601 h 3181350"/>
                <a:gd name="connsiteX6513" fmla="*/ 369164 w 1581150"/>
                <a:gd name="connsiteY6513" fmla="*/ 1239602 h 3181350"/>
                <a:gd name="connsiteX6514" fmla="*/ 363735 w 1581150"/>
                <a:gd name="connsiteY6514" fmla="*/ 1237506 h 3181350"/>
                <a:gd name="connsiteX6515" fmla="*/ 362877 w 1581150"/>
                <a:gd name="connsiteY6515" fmla="*/ 1236744 h 3181350"/>
                <a:gd name="connsiteX6516" fmla="*/ 362782 w 1581150"/>
                <a:gd name="connsiteY6516" fmla="*/ 1236840 h 3181350"/>
                <a:gd name="connsiteX6517" fmla="*/ 358210 w 1581150"/>
                <a:gd name="connsiteY6517" fmla="*/ 1232553 h 3181350"/>
                <a:gd name="connsiteX6518" fmla="*/ 358115 w 1581150"/>
                <a:gd name="connsiteY6518" fmla="*/ 1231982 h 3181350"/>
                <a:gd name="connsiteX6519" fmla="*/ 373355 w 1581150"/>
                <a:gd name="connsiteY6519" fmla="*/ 1226934 h 3181350"/>
                <a:gd name="connsiteX6520" fmla="*/ 376212 w 1581150"/>
                <a:gd name="connsiteY6520" fmla="*/ 1231506 h 3181350"/>
                <a:gd name="connsiteX6521" fmla="*/ 379927 w 1581150"/>
                <a:gd name="connsiteY6521" fmla="*/ 1227219 h 3181350"/>
                <a:gd name="connsiteX6522" fmla="*/ 382785 w 1581150"/>
                <a:gd name="connsiteY6522" fmla="*/ 1219885 h 3181350"/>
                <a:gd name="connsiteX6523" fmla="*/ 388119 w 1581150"/>
                <a:gd name="connsiteY6523" fmla="*/ 1220552 h 3181350"/>
                <a:gd name="connsiteX6524" fmla="*/ 388309 w 1581150"/>
                <a:gd name="connsiteY6524" fmla="*/ 1225314 h 3181350"/>
                <a:gd name="connsiteX6525" fmla="*/ 383832 w 1581150"/>
                <a:gd name="connsiteY6525" fmla="*/ 1227410 h 3181350"/>
                <a:gd name="connsiteX6526" fmla="*/ 384594 w 1581150"/>
                <a:gd name="connsiteY6526" fmla="*/ 1227791 h 3181350"/>
                <a:gd name="connsiteX6527" fmla="*/ 380594 w 1581150"/>
                <a:gd name="connsiteY6527" fmla="*/ 1235030 h 3181350"/>
                <a:gd name="connsiteX6528" fmla="*/ 366687 w 1581150"/>
                <a:gd name="connsiteY6528" fmla="*/ 1231601 h 3181350"/>
                <a:gd name="connsiteX6529" fmla="*/ 376022 w 1581150"/>
                <a:gd name="connsiteY6529" fmla="*/ 1247127 h 3181350"/>
                <a:gd name="connsiteX6530" fmla="*/ 379356 w 1581150"/>
                <a:gd name="connsiteY6530" fmla="*/ 1243888 h 3181350"/>
                <a:gd name="connsiteX6531" fmla="*/ 377927 w 1581150"/>
                <a:gd name="connsiteY6531" fmla="*/ 1247412 h 3181350"/>
                <a:gd name="connsiteX6532" fmla="*/ 376022 w 1581150"/>
                <a:gd name="connsiteY6532" fmla="*/ 1247127 h 3181350"/>
                <a:gd name="connsiteX6533" fmla="*/ 349066 w 1581150"/>
                <a:gd name="connsiteY6533" fmla="*/ 1261414 h 3181350"/>
                <a:gd name="connsiteX6534" fmla="*/ 344970 w 1581150"/>
                <a:gd name="connsiteY6534" fmla="*/ 1270368 h 3181350"/>
                <a:gd name="connsiteX6535" fmla="*/ 345066 w 1581150"/>
                <a:gd name="connsiteY6535" fmla="*/ 1260557 h 3181350"/>
                <a:gd name="connsiteX6536" fmla="*/ 349066 w 1581150"/>
                <a:gd name="connsiteY6536" fmla="*/ 1261414 h 3181350"/>
                <a:gd name="connsiteX6537" fmla="*/ 317919 w 1581150"/>
                <a:gd name="connsiteY6537" fmla="*/ 1270082 h 3181350"/>
                <a:gd name="connsiteX6538" fmla="*/ 324587 w 1581150"/>
                <a:gd name="connsiteY6538" fmla="*/ 1273987 h 3181350"/>
                <a:gd name="connsiteX6539" fmla="*/ 318586 w 1581150"/>
                <a:gd name="connsiteY6539" fmla="*/ 1277892 h 3181350"/>
                <a:gd name="connsiteX6540" fmla="*/ 317919 w 1581150"/>
                <a:gd name="connsiteY6540" fmla="*/ 1270082 h 3181350"/>
                <a:gd name="connsiteX6541" fmla="*/ 320872 w 1581150"/>
                <a:gd name="connsiteY6541" fmla="*/ 1299705 h 3181350"/>
                <a:gd name="connsiteX6542" fmla="*/ 310014 w 1581150"/>
                <a:gd name="connsiteY6542" fmla="*/ 1299895 h 3181350"/>
                <a:gd name="connsiteX6543" fmla="*/ 309061 w 1581150"/>
                <a:gd name="connsiteY6543" fmla="*/ 1293609 h 3181350"/>
                <a:gd name="connsiteX6544" fmla="*/ 318110 w 1581150"/>
                <a:gd name="connsiteY6544" fmla="*/ 1293227 h 3181350"/>
                <a:gd name="connsiteX6545" fmla="*/ 320872 w 1581150"/>
                <a:gd name="connsiteY6545" fmla="*/ 1299705 h 3181350"/>
                <a:gd name="connsiteX6546" fmla="*/ 317919 w 1581150"/>
                <a:gd name="connsiteY6546" fmla="*/ 1282369 h 3181350"/>
                <a:gd name="connsiteX6547" fmla="*/ 326778 w 1581150"/>
                <a:gd name="connsiteY6547" fmla="*/ 1283512 h 3181350"/>
                <a:gd name="connsiteX6548" fmla="*/ 328587 w 1581150"/>
                <a:gd name="connsiteY6548" fmla="*/ 1296085 h 3181350"/>
                <a:gd name="connsiteX6549" fmla="*/ 317919 w 1581150"/>
                <a:gd name="connsiteY6549" fmla="*/ 1282369 h 3181350"/>
                <a:gd name="connsiteX6550" fmla="*/ 328778 w 1581150"/>
                <a:gd name="connsiteY6550" fmla="*/ 1269986 h 3181350"/>
                <a:gd name="connsiteX6551" fmla="*/ 344494 w 1581150"/>
                <a:gd name="connsiteY6551" fmla="*/ 1273415 h 3181350"/>
                <a:gd name="connsiteX6552" fmla="*/ 343637 w 1581150"/>
                <a:gd name="connsiteY6552" fmla="*/ 1279416 h 3181350"/>
                <a:gd name="connsiteX6553" fmla="*/ 336303 w 1581150"/>
                <a:gd name="connsiteY6553" fmla="*/ 1280083 h 3181350"/>
                <a:gd name="connsiteX6554" fmla="*/ 328778 w 1581150"/>
                <a:gd name="connsiteY6554" fmla="*/ 1269986 h 3181350"/>
                <a:gd name="connsiteX6555" fmla="*/ 330588 w 1581150"/>
                <a:gd name="connsiteY6555" fmla="*/ 1294752 h 3181350"/>
                <a:gd name="connsiteX6556" fmla="*/ 332969 w 1581150"/>
                <a:gd name="connsiteY6556" fmla="*/ 1290465 h 3181350"/>
                <a:gd name="connsiteX6557" fmla="*/ 338112 w 1581150"/>
                <a:gd name="connsiteY6557" fmla="*/ 1292656 h 3181350"/>
                <a:gd name="connsiteX6558" fmla="*/ 336112 w 1581150"/>
                <a:gd name="connsiteY6558" fmla="*/ 1281607 h 3181350"/>
                <a:gd name="connsiteX6559" fmla="*/ 344113 w 1581150"/>
                <a:gd name="connsiteY6559" fmla="*/ 1288751 h 3181350"/>
                <a:gd name="connsiteX6560" fmla="*/ 330588 w 1581150"/>
                <a:gd name="connsiteY6560" fmla="*/ 1294752 h 3181350"/>
                <a:gd name="connsiteX6561" fmla="*/ 346018 w 1581150"/>
                <a:gd name="connsiteY6561" fmla="*/ 1275130 h 3181350"/>
                <a:gd name="connsiteX6562" fmla="*/ 354210 w 1581150"/>
                <a:gd name="connsiteY6562" fmla="*/ 1268462 h 3181350"/>
                <a:gd name="connsiteX6563" fmla="*/ 357543 w 1581150"/>
                <a:gd name="connsiteY6563" fmla="*/ 1270653 h 3181350"/>
                <a:gd name="connsiteX6564" fmla="*/ 356496 w 1581150"/>
                <a:gd name="connsiteY6564" fmla="*/ 1272368 h 3181350"/>
                <a:gd name="connsiteX6565" fmla="*/ 357162 w 1581150"/>
                <a:gd name="connsiteY6565" fmla="*/ 1272749 h 3181350"/>
                <a:gd name="connsiteX6566" fmla="*/ 356877 w 1581150"/>
                <a:gd name="connsiteY6566" fmla="*/ 1274844 h 3181350"/>
                <a:gd name="connsiteX6567" fmla="*/ 346018 w 1581150"/>
                <a:gd name="connsiteY6567" fmla="*/ 1275130 h 3181350"/>
                <a:gd name="connsiteX6568" fmla="*/ 351638 w 1581150"/>
                <a:gd name="connsiteY6568" fmla="*/ 1286560 h 3181350"/>
                <a:gd name="connsiteX6569" fmla="*/ 361353 w 1581150"/>
                <a:gd name="connsiteY6569" fmla="*/ 1281607 h 3181350"/>
                <a:gd name="connsiteX6570" fmla="*/ 351638 w 1581150"/>
                <a:gd name="connsiteY6570" fmla="*/ 1286560 h 3181350"/>
                <a:gd name="connsiteX6571" fmla="*/ 369926 w 1581150"/>
                <a:gd name="connsiteY6571" fmla="*/ 1271891 h 3181350"/>
                <a:gd name="connsiteX6572" fmla="*/ 369926 w 1581150"/>
                <a:gd name="connsiteY6572" fmla="*/ 1271891 h 3181350"/>
                <a:gd name="connsiteX6573" fmla="*/ 369926 w 1581150"/>
                <a:gd name="connsiteY6573" fmla="*/ 1271891 h 3181350"/>
                <a:gd name="connsiteX6574" fmla="*/ 369926 w 1581150"/>
                <a:gd name="connsiteY6574" fmla="*/ 1271891 h 3181350"/>
                <a:gd name="connsiteX6575" fmla="*/ 364116 w 1581150"/>
                <a:gd name="connsiteY6575" fmla="*/ 1312754 h 3181350"/>
                <a:gd name="connsiteX6576" fmla="*/ 368783 w 1581150"/>
                <a:gd name="connsiteY6576" fmla="*/ 1317897 h 3181350"/>
                <a:gd name="connsiteX6577" fmla="*/ 364782 w 1581150"/>
                <a:gd name="connsiteY6577" fmla="*/ 1320469 h 3181350"/>
                <a:gd name="connsiteX6578" fmla="*/ 364116 w 1581150"/>
                <a:gd name="connsiteY6578" fmla="*/ 1312754 h 3181350"/>
                <a:gd name="connsiteX6579" fmla="*/ 362115 w 1581150"/>
                <a:gd name="connsiteY6579" fmla="*/ 1389716 h 3181350"/>
                <a:gd name="connsiteX6580" fmla="*/ 358972 w 1581150"/>
                <a:gd name="connsiteY6580" fmla="*/ 1389335 h 3181350"/>
                <a:gd name="connsiteX6581" fmla="*/ 358591 w 1581150"/>
                <a:gd name="connsiteY6581" fmla="*/ 1390764 h 3181350"/>
                <a:gd name="connsiteX6582" fmla="*/ 357448 w 1581150"/>
                <a:gd name="connsiteY6582" fmla="*/ 1384286 h 3181350"/>
                <a:gd name="connsiteX6583" fmla="*/ 362115 w 1581150"/>
                <a:gd name="connsiteY6583" fmla="*/ 1389716 h 3181350"/>
                <a:gd name="connsiteX6584" fmla="*/ 362592 w 1581150"/>
                <a:gd name="connsiteY6584" fmla="*/ 1398765 h 3181350"/>
                <a:gd name="connsiteX6585" fmla="*/ 354400 w 1581150"/>
                <a:gd name="connsiteY6585" fmla="*/ 1405432 h 3181350"/>
                <a:gd name="connsiteX6586" fmla="*/ 353733 w 1581150"/>
                <a:gd name="connsiteY6586" fmla="*/ 1397717 h 3181350"/>
                <a:gd name="connsiteX6587" fmla="*/ 362592 w 1581150"/>
                <a:gd name="connsiteY6587" fmla="*/ 1398765 h 3181350"/>
                <a:gd name="connsiteX6588" fmla="*/ 354495 w 1581150"/>
                <a:gd name="connsiteY6588" fmla="*/ 1354664 h 3181350"/>
                <a:gd name="connsiteX6589" fmla="*/ 351828 w 1581150"/>
                <a:gd name="connsiteY6589" fmla="*/ 1348187 h 3181350"/>
                <a:gd name="connsiteX6590" fmla="*/ 355543 w 1581150"/>
                <a:gd name="connsiteY6590" fmla="*/ 1347139 h 3181350"/>
                <a:gd name="connsiteX6591" fmla="*/ 354495 w 1581150"/>
                <a:gd name="connsiteY6591" fmla="*/ 1354664 h 3181350"/>
                <a:gd name="connsiteX6592" fmla="*/ 354591 w 1581150"/>
                <a:gd name="connsiteY6592" fmla="*/ 1328470 h 3181350"/>
                <a:gd name="connsiteX6593" fmla="*/ 355734 w 1581150"/>
                <a:gd name="connsiteY6593" fmla="*/ 1333232 h 3181350"/>
                <a:gd name="connsiteX6594" fmla="*/ 343542 w 1581150"/>
                <a:gd name="connsiteY6594" fmla="*/ 1330185 h 3181350"/>
                <a:gd name="connsiteX6595" fmla="*/ 354591 w 1581150"/>
                <a:gd name="connsiteY6595" fmla="*/ 1328470 h 3181350"/>
                <a:gd name="connsiteX6596" fmla="*/ 335826 w 1581150"/>
                <a:gd name="connsiteY6596" fmla="*/ 1333899 h 3181350"/>
                <a:gd name="connsiteX6597" fmla="*/ 348209 w 1581150"/>
                <a:gd name="connsiteY6597" fmla="*/ 1335423 h 3181350"/>
                <a:gd name="connsiteX6598" fmla="*/ 338493 w 1581150"/>
                <a:gd name="connsiteY6598" fmla="*/ 1340376 h 3181350"/>
                <a:gd name="connsiteX6599" fmla="*/ 338017 w 1581150"/>
                <a:gd name="connsiteY6599" fmla="*/ 1343424 h 3181350"/>
                <a:gd name="connsiteX6600" fmla="*/ 338493 w 1581150"/>
                <a:gd name="connsiteY6600" fmla="*/ 1340376 h 3181350"/>
                <a:gd name="connsiteX6601" fmla="*/ 335826 w 1581150"/>
                <a:gd name="connsiteY6601" fmla="*/ 1333899 h 3181350"/>
                <a:gd name="connsiteX6602" fmla="*/ 323253 w 1581150"/>
                <a:gd name="connsiteY6602" fmla="*/ 1346091 h 3181350"/>
                <a:gd name="connsiteX6603" fmla="*/ 332778 w 1581150"/>
                <a:gd name="connsiteY6603" fmla="*/ 1342662 h 3181350"/>
                <a:gd name="connsiteX6604" fmla="*/ 339255 w 1581150"/>
                <a:gd name="connsiteY6604" fmla="*/ 1360379 h 3181350"/>
                <a:gd name="connsiteX6605" fmla="*/ 332016 w 1581150"/>
                <a:gd name="connsiteY6605" fmla="*/ 1361045 h 3181350"/>
                <a:gd name="connsiteX6606" fmla="*/ 325825 w 1581150"/>
                <a:gd name="connsiteY6606" fmla="*/ 1354092 h 3181350"/>
                <a:gd name="connsiteX6607" fmla="*/ 331350 w 1581150"/>
                <a:gd name="connsiteY6607" fmla="*/ 1353235 h 3181350"/>
                <a:gd name="connsiteX6608" fmla="*/ 318110 w 1581150"/>
                <a:gd name="connsiteY6608" fmla="*/ 1357712 h 3181350"/>
                <a:gd name="connsiteX6609" fmla="*/ 323253 w 1581150"/>
                <a:gd name="connsiteY6609" fmla="*/ 1346091 h 3181350"/>
                <a:gd name="connsiteX6610" fmla="*/ 313443 w 1581150"/>
                <a:gd name="connsiteY6610" fmla="*/ 1377238 h 3181350"/>
                <a:gd name="connsiteX6611" fmla="*/ 326587 w 1581150"/>
                <a:gd name="connsiteY6611" fmla="*/ 1377810 h 3181350"/>
                <a:gd name="connsiteX6612" fmla="*/ 326492 w 1581150"/>
                <a:gd name="connsiteY6612" fmla="*/ 1379048 h 3181350"/>
                <a:gd name="connsiteX6613" fmla="*/ 333921 w 1581150"/>
                <a:gd name="connsiteY6613" fmla="*/ 1376762 h 3181350"/>
                <a:gd name="connsiteX6614" fmla="*/ 336874 w 1581150"/>
                <a:gd name="connsiteY6614" fmla="*/ 1377143 h 3181350"/>
                <a:gd name="connsiteX6615" fmla="*/ 322968 w 1581150"/>
                <a:gd name="connsiteY6615" fmla="*/ 1386191 h 3181350"/>
                <a:gd name="connsiteX6616" fmla="*/ 325635 w 1581150"/>
                <a:gd name="connsiteY6616" fmla="*/ 1380381 h 3181350"/>
                <a:gd name="connsiteX6617" fmla="*/ 317919 w 1581150"/>
                <a:gd name="connsiteY6617" fmla="*/ 1384001 h 3181350"/>
                <a:gd name="connsiteX6618" fmla="*/ 313443 w 1581150"/>
                <a:gd name="connsiteY6618" fmla="*/ 1377238 h 3181350"/>
                <a:gd name="connsiteX6619" fmla="*/ 309347 w 1581150"/>
                <a:gd name="connsiteY6619" fmla="*/ 1405908 h 3181350"/>
                <a:gd name="connsiteX6620" fmla="*/ 312871 w 1581150"/>
                <a:gd name="connsiteY6620" fmla="*/ 1406385 h 3181350"/>
                <a:gd name="connsiteX6621" fmla="*/ 315729 w 1581150"/>
                <a:gd name="connsiteY6621" fmla="*/ 1411337 h 3181350"/>
                <a:gd name="connsiteX6622" fmla="*/ 310871 w 1581150"/>
                <a:gd name="connsiteY6622" fmla="*/ 1420005 h 3181350"/>
                <a:gd name="connsiteX6623" fmla="*/ 306870 w 1581150"/>
                <a:gd name="connsiteY6623" fmla="*/ 1410290 h 3181350"/>
                <a:gd name="connsiteX6624" fmla="*/ 309347 w 1581150"/>
                <a:gd name="connsiteY6624" fmla="*/ 1405908 h 3181350"/>
                <a:gd name="connsiteX6625" fmla="*/ 306013 w 1581150"/>
                <a:gd name="connsiteY6625" fmla="*/ 1479346 h 3181350"/>
                <a:gd name="connsiteX6626" fmla="*/ 312204 w 1581150"/>
                <a:gd name="connsiteY6626" fmla="*/ 1474012 h 3181350"/>
                <a:gd name="connsiteX6627" fmla="*/ 306013 w 1581150"/>
                <a:gd name="connsiteY6627" fmla="*/ 1479346 h 3181350"/>
                <a:gd name="connsiteX6628" fmla="*/ 313252 w 1581150"/>
                <a:gd name="connsiteY6628" fmla="*/ 1441818 h 3181350"/>
                <a:gd name="connsiteX6629" fmla="*/ 308109 w 1581150"/>
                <a:gd name="connsiteY6629" fmla="*/ 1427340 h 3181350"/>
                <a:gd name="connsiteX6630" fmla="*/ 318015 w 1581150"/>
                <a:gd name="connsiteY6630" fmla="*/ 1420862 h 3181350"/>
                <a:gd name="connsiteX6631" fmla="*/ 316681 w 1581150"/>
                <a:gd name="connsiteY6631" fmla="*/ 1429911 h 3181350"/>
                <a:gd name="connsiteX6632" fmla="*/ 324396 w 1581150"/>
                <a:gd name="connsiteY6632" fmla="*/ 1429911 h 3181350"/>
                <a:gd name="connsiteX6633" fmla="*/ 328111 w 1581150"/>
                <a:gd name="connsiteY6633" fmla="*/ 1433912 h 3181350"/>
                <a:gd name="connsiteX6634" fmla="*/ 327254 w 1581150"/>
                <a:gd name="connsiteY6634" fmla="*/ 1443437 h 3181350"/>
                <a:gd name="connsiteX6635" fmla="*/ 313252 w 1581150"/>
                <a:gd name="connsiteY6635" fmla="*/ 1441818 h 3181350"/>
                <a:gd name="connsiteX6636" fmla="*/ 318872 w 1581150"/>
                <a:gd name="connsiteY6636" fmla="*/ 1477917 h 3181350"/>
                <a:gd name="connsiteX6637" fmla="*/ 326397 w 1581150"/>
                <a:gd name="connsiteY6637" fmla="*/ 1475727 h 3181350"/>
                <a:gd name="connsiteX6638" fmla="*/ 327349 w 1581150"/>
                <a:gd name="connsiteY6638" fmla="*/ 1482013 h 3181350"/>
                <a:gd name="connsiteX6639" fmla="*/ 318872 w 1581150"/>
                <a:gd name="connsiteY6639" fmla="*/ 1477917 h 3181350"/>
                <a:gd name="connsiteX6640" fmla="*/ 318491 w 1581150"/>
                <a:gd name="connsiteY6640" fmla="*/ 1543926 h 3181350"/>
                <a:gd name="connsiteX6641" fmla="*/ 326016 w 1581150"/>
                <a:gd name="connsiteY6641" fmla="*/ 1541830 h 3181350"/>
                <a:gd name="connsiteX6642" fmla="*/ 330016 w 1581150"/>
                <a:gd name="connsiteY6642" fmla="*/ 1551545 h 3181350"/>
                <a:gd name="connsiteX6643" fmla="*/ 315443 w 1581150"/>
                <a:gd name="connsiteY6643" fmla="*/ 1552784 h 3181350"/>
                <a:gd name="connsiteX6644" fmla="*/ 318491 w 1581150"/>
                <a:gd name="connsiteY6644" fmla="*/ 1543926 h 3181350"/>
                <a:gd name="connsiteX6645" fmla="*/ 316776 w 1581150"/>
                <a:gd name="connsiteY6645" fmla="*/ 1568310 h 3181350"/>
                <a:gd name="connsiteX6646" fmla="*/ 314776 w 1581150"/>
                <a:gd name="connsiteY6646" fmla="*/ 1569643 h 3181350"/>
                <a:gd name="connsiteX6647" fmla="*/ 313824 w 1581150"/>
                <a:gd name="connsiteY6647" fmla="*/ 1571072 h 3181350"/>
                <a:gd name="connsiteX6648" fmla="*/ 310490 w 1581150"/>
                <a:gd name="connsiteY6648" fmla="*/ 1570215 h 3181350"/>
                <a:gd name="connsiteX6649" fmla="*/ 308871 w 1581150"/>
                <a:gd name="connsiteY6649" fmla="*/ 1572501 h 3181350"/>
                <a:gd name="connsiteX6650" fmla="*/ 305918 w 1581150"/>
                <a:gd name="connsiteY6650" fmla="*/ 1568595 h 3181350"/>
                <a:gd name="connsiteX6651" fmla="*/ 316776 w 1581150"/>
                <a:gd name="connsiteY6651" fmla="*/ 1568310 h 3181350"/>
                <a:gd name="connsiteX6652" fmla="*/ 312014 w 1581150"/>
                <a:gd name="connsiteY6652" fmla="*/ 1550879 h 3181350"/>
                <a:gd name="connsiteX6653" fmla="*/ 301346 w 1581150"/>
                <a:gd name="connsiteY6653" fmla="*/ 1549545 h 3181350"/>
                <a:gd name="connsiteX6654" fmla="*/ 312014 w 1581150"/>
                <a:gd name="connsiteY6654" fmla="*/ 1550879 h 3181350"/>
                <a:gd name="connsiteX6655" fmla="*/ 266199 w 1581150"/>
                <a:gd name="connsiteY6655" fmla="*/ 1531352 h 3181350"/>
                <a:gd name="connsiteX6656" fmla="*/ 285153 w 1581150"/>
                <a:gd name="connsiteY6656" fmla="*/ 1524494 h 3181350"/>
                <a:gd name="connsiteX6657" fmla="*/ 302870 w 1581150"/>
                <a:gd name="connsiteY6657" fmla="*/ 1538973 h 3181350"/>
                <a:gd name="connsiteX6658" fmla="*/ 284010 w 1581150"/>
                <a:gd name="connsiteY6658" fmla="*/ 1532019 h 3181350"/>
                <a:gd name="connsiteX6659" fmla="*/ 274104 w 1581150"/>
                <a:gd name="connsiteY6659" fmla="*/ 1538496 h 3181350"/>
                <a:gd name="connsiteX6660" fmla="*/ 283629 w 1581150"/>
                <a:gd name="connsiteY6660" fmla="*/ 1535067 h 3181350"/>
                <a:gd name="connsiteX6661" fmla="*/ 284296 w 1581150"/>
                <a:gd name="connsiteY6661" fmla="*/ 1542878 h 3181350"/>
                <a:gd name="connsiteX6662" fmla="*/ 291821 w 1581150"/>
                <a:gd name="connsiteY6662" fmla="*/ 1540687 h 3181350"/>
                <a:gd name="connsiteX6663" fmla="*/ 285439 w 1581150"/>
                <a:gd name="connsiteY6663" fmla="*/ 1547640 h 3181350"/>
                <a:gd name="connsiteX6664" fmla="*/ 272771 w 1581150"/>
                <a:gd name="connsiteY6664" fmla="*/ 1548498 h 3181350"/>
                <a:gd name="connsiteX6665" fmla="*/ 256293 w 1581150"/>
                <a:gd name="connsiteY6665" fmla="*/ 1553641 h 3181350"/>
                <a:gd name="connsiteX6666" fmla="*/ 254578 w 1581150"/>
                <a:gd name="connsiteY6666" fmla="*/ 1556594 h 3181350"/>
                <a:gd name="connsiteX6667" fmla="*/ 241719 w 1581150"/>
                <a:gd name="connsiteY6667" fmla="*/ 1554498 h 3181350"/>
                <a:gd name="connsiteX6668" fmla="*/ 239719 w 1581150"/>
                <a:gd name="connsiteY6668" fmla="*/ 1553927 h 3181350"/>
                <a:gd name="connsiteX6669" fmla="*/ 239814 w 1581150"/>
                <a:gd name="connsiteY6669" fmla="*/ 1554212 h 3181350"/>
                <a:gd name="connsiteX6670" fmla="*/ 239433 w 1581150"/>
                <a:gd name="connsiteY6670" fmla="*/ 1554117 h 3181350"/>
                <a:gd name="connsiteX6671" fmla="*/ 233814 w 1581150"/>
                <a:gd name="connsiteY6671" fmla="*/ 1560499 h 3181350"/>
                <a:gd name="connsiteX6672" fmla="*/ 230004 w 1581150"/>
                <a:gd name="connsiteY6672" fmla="*/ 1559547 h 3181350"/>
                <a:gd name="connsiteX6673" fmla="*/ 230004 w 1581150"/>
                <a:gd name="connsiteY6673" fmla="*/ 1559642 h 3181350"/>
                <a:gd name="connsiteX6674" fmla="*/ 227908 w 1581150"/>
                <a:gd name="connsiteY6674" fmla="*/ 1558880 h 3181350"/>
                <a:gd name="connsiteX6675" fmla="*/ 226003 w 1581150"/>
                <a:gd name="connsiteY6675" fmla="*/ 1564404 h 3181350"/>
                <a:gd name="connsiteX6676" fmla="*/ 220860 w 1581150"/>
                <a:gd name="connsiteY6676" fmla="*/ 1558880 h 3181350"/>
                <a:gd name="connsiteX6677" fmla="*/ 228480 w 1581150"/>
                <a:gd name="connsiteY6677" fmla="*/ 1554689 h 3181350"/>
                <a:gd name="connsiteX6678" fmla="*/ 219050 w 1581150"/>
                <a:gd name="connsiteY6678" fmla="*/ 1555832 h 3181350"/>
                <a:gd name="connsiteX6679" fmla="*/ 217907 w 1581150"/>
                <a:gd name="connsiteY6679" fmla="*/ 1552974 h 3181350"/>
                <a:gd name="connsiteX6680" fmla="*/ 224479 w 1581150"/>
                <a:gd name="connsiteY6680" fmla="*/ 1550974 h 3181350"/>
                <a:gd name="connsiteX6681" fmla="*/ 228765 w 1581150"/>
                <a:gd name="connsiteY6681" fmla="*/ 1548974 h 3181350"/>
                <a:gd name="connsiteX6682" fmla="*/ 233433 w 1581150"/>
                <a:gd name="connsiteY6682" fmla="*/ 1540973 h 3181350"/>
                <a:gd name="connsiteX6683" fmla="*/ 238576 w 1581150"/>
                <a:gd name="connsiteY6683" fmla="*/ 1542782 h 3181350"/>
                <a:gd name="connsiteX6684" fmla="*/ 240957 w 1581150"/>
                <a:gd name="connsiteY6684" fmla="*/ 1535067 h 3181350"/>
                <a:gd name="connsiteX6685" fmla="*/ 227908 w 1581150"/>
                <a:gd name="connsiteY6685" fmla="*/ 1537258 h 3181350"/>
                <a:gd name="connsiteX6686" fmla="*/ 228384 w 1581150"/>
                <a:gd name="connsiteY6686" fmla="*/ 1536686 h 3181350"/>
                <a:gd name="connsiteX6687" fmla="*/ 230861 w 1581150"/>
                <a:gd name="connsiteY6687" fmla="*/ 1537639 h 3181350"/>
                <a:gd name="connsiteX6688" fmla="*/ 230670 w 1581150"/>
                <a:gd name="connsiteY6688" fmla="*/ 1536115 h 3181350"/>
                <a:gd name="connsiteX6689" fmla="*/ 233433 w 1581150"/>
                <a:gd name="connsiteY6689" fmla="*/ 1537544 h 3181350"/>
                <a:gd name="connsiteX6690" fmla="*/ 230861 w 1581150"/>
                <a:gd name="connsiteY6690" fmla="*/ 1532495 h 3181350"/>
                <a:gd name="connsiteX6691" fmla="*/ 231909 w 1581150"/>
                <a:gd name="connsiteY6691" fmla="*/ 1530019 h 3181350"/>
                <a:gd name="connsiteX6692" fmla="*/ 230670 w 1581150"/>
                <a:gd name="connsiteY6692" fmla="*/ 1529828 h 3181350"/>
                <a:gd name="connsiteX6693" fmla="*/ 232385 w 1581150"/>
                <a:gd name="connsiteY6693" fmla="*/ 1526495 h 3181350"/>
                <a:gd name="connsiteX6694" fmla="*/ 223431 w 1581150"/>
                <a:gd name="connsiteY6694" fmla="*/ 1522685 h 3181350"/>
                <a:gd name="connsiteX6695" fmla="*/ 224765 w 1581150"/>
                <a:gd name="connsiteY6695" fmla="*/ 1529066 h 3181350"/>
                <a:gd name="connsiteX6696" fmla="*/ 216192 w 1581150"/>
                <a:gd name="connsiteY6696" fmla="*/ 1525447 h 3181350"/>
                <a:gd name="connsiteX6697" fmla="*/ 216573 w 1581150"/>
                <a:gd name="connsiteY6697" fmla="*/ 1523542 h 3181350"/>
                <a:gd name="connsiteX6698" fmla="*/ 229432 w 1581150"/>
                <a:gd name="connsiteY6698" fmla="*/ 1522018 h 3181350"/>
                <a:gd name="connsiteX6699" fmla="*/ 232480 w 1581150"/>
                <a:gd name="connsiteY6699" fmla="*/ 1523352 h 3181350"/>
                <a:gd name="connsiteX6700" fmla="*/ 233242 w 1581150"/>
                <a:gd name="connsiteY6700" fmla="*/ 1523066 h 3181350"/>
                <a:gd name="connsiteX6701" fmla="*/ 266199 w 1581150"/>
                <a:gd name="connsiteY6701" fmla="*/ 1531352 h 3181350"/>
                <a:gd name="connsiteX6702" fmla="*/ 236957 w 1581150"/>
                <a:gd name="connsiteY6702" fmla="*/ 1519446 h 3181350"/>
                <a:gd name="connsiteX6703" fmla="*/ 237814 w 1581150"/>
                <a:gd name="connsiteY6703" fmla="*/ 1519351 h 3181350"/>
                <a:gd name="connsiteX6704" fmla="*/ 237147 w 1581150"/>
                <a:gd name="connsiteY6704" fmla="*/ 1520113 h 3181350"/>
                <a:gd name="connsiteX6705" fmla="*/ 236957 w 1581150"/>
                <a:gd name="connsiteY6705" fmla="*/ 1519446 h 3181350"/>
                <a:gd name="connsiteX6706" fmla="*/ 252578 w 1581150"/>
                <a:gd name="connsiteY6706" fmla="*/ 1519161 h 3181350"/>
                <a:gd name="connsiteX6707" fmla="*/ 251530 w 1581150"/>
                <a:gd name="connsiteY6707" fmla="*/ 1519827 h 3181350"/>
                <a:gd name="connsiteX6708" fmla="*/ 252578 w 1581150"/>
                <a:gd name="connsiteY6708" fmla="*/ 1519161 h 3181350"/>
                <a:gd name="connsiteX6709" fmla="*/ 262770 w 1581150"/>
                <a:gd name="connsiteY6709" fmla="*/ 1492395 h 3181350"/>
                <a:gd name="connsiteX6710" fmla="*/ 262674 w 1581150"/>
                <a:gd name="connsiteY6710" fmla="*/ 1495729 h 3181350"/>
                <a:gd name="connsiteX6711" fmla="*/ 261341 w 1581150"/>
                <a:gd name="connsiteY6711" fmla="*/ 1492967 h 3181350"/>
                <a:gd name="connsiteX6712" fmla="*/ 262770 w 1581150"/>
                <a:gd name="connsiteY6712" fmla="*/ 1492395 h 3181350"/>
                <a:gd name="connsiteX6713" fmla="*/ 242862 w 1581150"/>
                <a:gd name="connsiteY6713" fmla="*/ 1482870 h 3181350"/>
                <a:gd name="connsiteX6714" fmla="*/ 247815 w 1581150"/>
                <a:gd name="connsiteY6714" fmla="*/ 1494681 h 3181350"/>
                <a:gd name="connsiteX6715" fmla="*/ 260579 w 1581150"/>
                <a:gd name="connsiteY6715" fmla="*/ 1497253 h 3181350"/>
                <a:gd name="connsiteX6716" fmla="*/ 256578 w 1581150"/>
                <a:gd name="connsiteY6716" fmla="*/ 1501730 h 3181350"/>
                <a:gd name="connsiteX6717" fmla="*/ 245434 w 1581150"/>
                <a:gd name="connsiteY6717" fmla="*/ 1502492 h 3181350"/>
                <a:gd name="connsiteX6718" fmla="*/ 244196 w 1581150"/>
                <a:gd name="connsiteY6718" fmla="*/ 1499825 h 3181350"/>
                <a:gd name="connsiteX6719" fmla="*/ 244386 w 1581150"/>
                <a:gd name="connsiteY6719" fmla="*/ 1494967 h 3181350"/>
                <a:gd name="connsiteX6720" fmla="*/ 243148 w 1581150"/>
                <a:gd name="connsiteY6720" fmla="*/ 1496015 h 3181350"/>
                <a:gd name="connsiteX6721" fmla="*/ 244577 w 1581150"/>
                <a:gd name="connsiteY6721" fmla="*/ 1488299 h 3181350"/>
                <a:gd name="connsiteX6722" fmla="*/ 241815 w 1581150"/>
                <a:gd name="connsiteY6722" fmla="*/ 1487442 h 3181350"/>
                <a:gd name="connsiteX6723" fmla="*/ 241910 w 1581150"/>
                <a:gd name="connsiteY6723" fmla="*/ 1486966 h 3181350"/>
                <a:gd name="connsiteX6724" fmla="*/ 241434 w 1581150"/>
                <a:gd name="connsiteY6724" fmla="*/ 1487252 h 3181350"/>
                <a:gd name="connsiteX6725" fmla="*/ 237719 w 1581150"/>
                <a:gd name="connsiteY6725" fmla="*/ 1482489 h 3181350"/>
                <a:gd name="connsiteX6726" fmla="*/ 242862 w 1581150"/>
                <a:gd name="connsiteY6726" fmla="*/ 1482870 h 3181350"/>
                <a:gd name="connsiteX6727" fmla="*/ 211430 w 1581150"/>
                <a:gd name="connsiteY6727" fmla="*/ 1463535 h 3181350"/>
                <a:gd name="connsiteX6728" fmla="*/ 212954 w 1581150"/>
                <a:gd name="connsiteY6728" fmla="*/ 1468392 h 3181350"/>
                <a:gd name="connsiteX6729" fmla="*/ 212573 w 1581150"/>
                <a:gd name="connsiteY6729" fmla="*/ 1473060 h 3181350"/>
                <a:gd name="connsiteX6730" fmla="*/ 207048 w 1581150"/>
                <a:gd name="connsiteY6730" fmla="*/ 1472678 h 3181350"/>
                <a:gd name="connsiteX6731" fmla="*/ 201048 w 1581150"/>
                <a:gd name="connsiteY6731" fmla="*/ 1465059 h 3181350"/>
                <a:gd name="connsiteX6732" fmla="*/ 202191 w 1581150"/>
                <a:gd name="connsiteY6732" fmla="*/ 1462391 h 3181350"/>
                <a:gd name="connsiteX6733" fmla="*/ 211430 w 1581150"/>
                <a:gd name="connsiteY6733" fmla="*/ 1463535 h 3181350"/>
                <a:gd name="connsiteX6734" fmla="*/ 201048 w 1581150"/>
                <a:gd name="connsiteY6734" fmla="*/ 1503730 h 3181350"/>
                <a:gd name="connsiteX6735" fmla="*/ 196380 w 1581150"/>
                <a:gd name="connsiteY6735" fmla="*/ 1501825 h 3181350"/>
                <a:gd name="connsiteX6736" fmla="*/ 198666 w 1581150"/>
                <a:gd name="connsiteY6736" fmla="*/ 1499825 h 3181350"/>
                <a:gd name="connsiteX6737" fmla="*/ 193809 w 1581150"/>
                <a:gd name="connsiteY6737" fmla="*/ 1496205 h 3181350"/>
                <a:gd name="connsiteX6738" fmla="*/ 199047 w 1581150"/>
                <a:gd name="connsiteY6738" fmla="*/ 1497729 h 3181350"/>
                <a:gd name="connsiteX6739" fmla="*/ 201048 w 1581150"/>
                <a:gd name="connsiteY6739" fmla="*/ 1503730 h 3181350"/>
                <a:gd name="connsiteX6740" fmla="*/ 205048 w 1581150"/>
                <a:gd name="connsiteY6740" fmla="*/ 1496872 h 3181350"/>
                <a:gd name="connsiteX6741" fmla="*/ 216573 w 1581150"/>
                <a:gd name="connsiteY6741" fmla="*/ 1488204 h 3181350"/>
                <a:gd name="connsiteX6742" fmla="*/ 201333 w 1581150"/>
                <a:gd name="connsiteY6742" fmla="*/ 1482870 h 3181350"/>
                <a:gd name="connsiteX6743" fmla="*/ 210573 w 1581150"/>
                <a:gd name="connsiteY6743" fmla="*/ 1476107 h 3181350"/>
                <a:gd name="connsiteX6744" fmla="*/ 218002 w 1581150"/>
                <a:gd name="connsiteY6744" fmla="*/ 1475060 h 3181350"/>
                <a:gd name="connsiteX6745" fmla="*/ 213906 w 1581150"/>
                <a:gd name="connsiteY6745" fmla="*/ 1481061 h 3181350"/>
                <a:gd name="connsiteX6746" fmla="*/ 228384 w 1581150"/>
                <a:gd name="connsiteY6746" fmla="*/ 1485252 h 3181350"/>
                <a:gd name="connsiteX6747" fmla="*/ 229337 w 1581150"/>
                <a:gd name="connsiteY6747" fmla="*/ 1494586 h 3181350"/>
                <a:gd name="connsiteX6748" fmla="*/ 223908 w 1581150"/>
                <a:gd name="connsiteY6748" fmla="*/ 1496967 h 3181350"/>
                <a:gd name="connsiteX6749" fmla="*/ 214764 w 1581150"/>
                <a:gd name="connsiteY6749" fmla="*/ 1493729 h 3181350"/>
                <a:gd name="connsiteX6750" fmla="*/ 216002 w 1581150"/>
                <a:gd name="connsiteY6750" fmla="*/ 1501730 h 3181350"/>
                <a:gd name="connsiteX6751" fmla="*/ 219907 w 1581150"/>
                <a:gd name="connsiteY6751" fmla="*/ 1502873 h 3181350"/>
                <a:gd name="connsiteX6752" fmla="*/ 219240 w 1581150"/>
                <a:gd name="connsiteY6752" fmla="*/ 1506111 h 3181350"/>
                <a:gd name="connsiteX6753" fmla="*/ 212097 w 1581150"/>
                <a:gd name="connsiteY6753" fmla="*/ 1504682 h 3181350"/>
                <a:gd name="connsiteX6754" fmla="*/ 213525 w 1581150"/>
                <a:gd name="connsiteY6754" fmla="*/ 1511064 h 3181350"/>
                <a:gd name="connsiteX6755" fmla="*/ 222955 w 1581150"/>
                <a:gd name="connsiteY6755" fmla="*/ 1508588 h 3181350"/>
                <a:gd name="connsiteX6756" fmla="*/ 221050 w 1581150"/>
                <a:gd name="connsiteY6756" fmla="*/ 1507254 h 3181350"/>
                <a:gd name="connsiteX6757" fmla="*/ 221145 w 1581150"/>
                <a:gd name="connsiteY6757" fmla="*/ 1507254 h 3181350"/>
                <a:gd name="connsiteX6758" fmla="*/ 222288 w 1581150"/>
                <a:gd name="connsiteY6758" fmla="*/ 1503444 h 3181350"/>
                <a:gd name="connsiteX6759" fmla="*/ 235338 w 1581150"/>
                <a:gd name="connsiteY6759" fmla="*/ 1508683 h 3181350"/>
                <a:gd name="connsiteX6760" fmla="*/ 235242 w 1581150"/>
                <a:gd name="connsiteY6760" fmla="*/ 1508969 h 3181350"/>
                <a:gd name="connsiteX6761" fmla="*/ 229623 w 1581150"/>
                <a:gd name="connsiteY6761" fmla="*/ 1512398 h 3181350"/>
                <a:gd name="connsiteX6762" fmla="*/ 224479 w 1581150"/>
                <a:gd name="connsiteY6762" fmla="*/ 1511731 h 3181350"/>
                <a:gd name="connsiteX6763" fmla="*/ 223336 w 1581150"/>
                <a:gd name="connsiteY6763" fmla="*/ 1515351 h 3181350"/>
                <a:gd name="connsiteX6764" fmla="*/ 216383 w 1581150"/>
                <a:gd name="connsiteY6764" fmla="*/ 1514303 h 3181350"/>
                <a:gd name="connsiteX6765" fmla="*/ 216288 w 1581150"/>
                <a:gd name="connsiteY6765" fmla="*/ 1515732 h 3181350"/>
                <a:gd name="connsiteX6766" fmla="*/ 208858 w 1581150"/>
                <a:gd name="connsiteY6766" fmla="*/ 1497920 h 3181350"/>
                <a:gd name="connsiteX6767" fmla="*/ 205048 w 1581150"/>
                <a:gd name="connsiteY6767" fmla="*/ 1496872 h 3181350"/>
                <a:gd name="connsiteX6768" fmla="*/ 227813 w 1581150"/>
                <a:gd name="connsiteY6768" fmla="*/ 1499825 h 3181350"/>
                <a:gd name="connsiteX6769" fmla="*/ 225241 w 1581150"/>
                <a:gd name="connsiteY6769" fmla="*/ 1500873 h 3181350"/>
                <a:gd name="connsiteX6770" fmla="*/ 225241 w 1581150"/>
                <a:gd name="connsiteY6770" fmla="*/ 1500873 h 3181350"/>
                <a:gd name="connsiteX6771" fmla="*/ 227813 w 1581150"/>
                <a:gd name="connsiteY6771" fmla="*/ 1499825 h 3181350"/>
                <a:gd name="connsiteX6772" fmla="*/ 206858 w 1581150"/>
                <a:gd name="connsiteY6772" fmla="*/ 1524685 h 3181350"/>
                <a:gd name="connsiteX6773" fmla="*/ 203524 w 1581150"/>
                <a:gd name="connsiteY6773" fmla="*/ 1529543 h 3181350"/>
                <a:gd name="connsiteX6774" fmla="*/ 200952 w 1581150"/>
                <a:gd name="connsiteY6774" fmla="*/ 1530114 h 3181350"/>
                <a:gd name="connsiteX6775" fmla="*/ 201048 w 1581150"/>
                <a:gd name="connsiteY6775" fmla="*/ 1529066 h 3181350"/>
                <a:gd name="connsiteX6776" fmla="*/ 195237 w 1581150"/>
                <a:gd name="connsiteY6776" fmla="*/ 1527638 h 3181350"/>
                <a:gd name="connsiteX6777" fmla="*/ 200857 w 1581150"/>
                <a:gd name="connsiteY6777" fmla="*/ 1519732 h 3181350"/>
                <a:gd name="connsiteX6778" fmla="*/ 201714 w 1581150"/>
                <a:gd name="connsiteY6778" fmla="*/ 1519637 h 3181350"/>
                <a:gd name="connsiteX6779" fmla="*/ 206858 w 1581150"/>
                <a:gd name="connsiteY6779" fmla="*/ 1524685 h 3181350"/>
                <a:gd name="connsiteX6780" fmla="*/ 175330 w 1581150"/>
                <a:gd name="connsiteY6780" fmla="*/ 1549260 h 3181350"/>
                <a:gd name="connsiteX6781" fmla="*/ 181902 w 1581150"/>
                <a:gd name="connsiteY6781" fmla="*/ 1540877 h 3181350"/>
                <a:gd name="connsiteX6782" fmla="*/ 187141 w 1581150"/>
                <a:gd name="connsiteY6782" fmla="*/ 1548116 h 3181350"/>
                <a:gd name="connsiteX6783" fmla="*/ 186570 w 1581150"/>
                <a:gd name="connsiteY6783" fmla="*/ 1550022 h 3181350"/>
                <a:gd name="connsiteX6784" fmla="*/ 196095 w 1581150"/>
                <a:gd name="connsiteY6784" fmla="*/ 1546021 h 3181350"/>
                <a:gd name="connsiteX6785" fmla="*/ 197142 w 1581150"/>
                <a:gd name="connsiteY6785" fmla="*/ 1551927 h 3181350"/>
                <a:gd name="connsiteX6786" fmla="*/ 175330 w 1581150"/>
                <a:gd name="connsiteY6786" fmla="*/ 1549260 h 3181350"/>
                <a:gd name="connsiteX6787" fmla="*/ 169234 w 1581150"/>
                <a:gd name="connsiteY6787" fmla="*/ 1579263 h 3181350"/>
                <a:gd name="connsiteX6788" fmla="*/ 175902 w 1581150"/>
                <a:gd name="connsiteY6788" fmla="*/ 1582502 h 3181350"/>
                <a:gd name="connsiteX6789" fmla="*/ 175521 w 1581150"/>
                <a:gd name="connsiteY6789" fmla="*/ 1583169 h 3181350"/>
                <a:gd name="connsiteX6790" fmla="*/ 169234 w 1581150"/>
                <a:gd name="connsiteY6790" fmla="*/ 1579263 h 3181350"/>
                <a:gd name="connsiteX6791" fmla="*/ 178283 w 1581150"/>
                <a:gd name="connsiteY6791" fmla="*/ 1579168 h 3181350"/>
                <a:gd name="connsiteX6792" fmla="*/ 177140 w 1581150"/>
                <a:gd name="connsiteY6792" fmla="*/ 1574024 h 3181350"/>
                <a:gd name="connsiteX6793" fmla="*/ 186189 w 1581150"/>
                <a:gd name="connsiteY6793" fmla="*/ 1561261 h 3181350"/>
                <a:gd name="connsiteX6794" fmla="*/ 194952 w 1581150"/>
                <a:gd name="connsiteY6794" fmla="*/ 1558213 h 3181350"/>
                <a:gd name="connsiteX6795" fmla="*/ 195142 w 1581150"/>
                <a:gd name="connsiteY6795" fmla="*/ 1558403 h 3181350"/>
                <a:gd name="connsiteX6796" fmla="*/ 195428 w 1581150"/>
                <a:gd name="connsiteY6796" fmla="*/ 1558118 h 3181350"/>
                <a:gd name="connsiteX6797" fmla="*/ 199428 w 1581150"/>
                <a:gd name="connsiteY6797" fmla="*/ 1556784 h 3181350"/>
                <a:gd name="connsiteX6798" fmla="*/ 200381 w 1581150"/>
                <a:gd name="connsiteY6798" fmla="*/ 1558403 h 3181350"/>
                <a:gd name="connsiteX6799" fmla="*/ 200381 w 1581150"/>
                <a:gd name="connsiteY6799" fmla="*/ 1561928 h 3181350"/>
                <a:gd name="connsiteX6800" fmla="*/ 201238 w 1581150"/>
                <a:gd name="connsiteY6800" fmla="*/ 1560975 h 3181350"/>
                <a:gd name="connsiteX6801" fmla="*/ 201238 w 1581150"/>
                <a:gd name="connsiteY6801" fmla="*/ 1568881 h 3181350"/>
                <a:gd name="connsiteX6802" fmla="*/ 191046 w 1581150"/>
                <a:gd name="connsiteY6802" fmla="*/ 1562690 h 3181350"/>
                <a:gd name="connsiteX6803" fmla="*/ 187808 w 1581150"/>
                <a:gd name="connsiteY6803" fmla="*/ 1572596 h 3181350"/>
                <a:gd name="connsiteX6804" fmla="*/ 192666 w 1581150"/>
                <a:gd name="connsiteY6804" fmla="*/ 1578882 h 3181350"/>
                <a:gd name="connsiteX6805" fmla="*/ 181521 w 1581150"/>
                <a:gd name="connsiteY6805" fmla="*/ 1581168 h 3181350"/>
                <a:gd name="connsiteX6806" fmla="*/ 178283 w 1581150"/>
                <a:gd name="connsiteY6806" fmla="*/ 1579168 h 3181350"/>
                <a:gd name="connsiteX6807" fmla="*/ 183807 w 1581150"/>
                <a:gd name="connsiteY6807" fmla="*/ 1586312 h 3181350"/>
                <a:gd name="connsiteX6808" fmla="*/ 183903 w 1581150"/>
                <a:gd name="connsiteY6808" fmla="*/ 1586026 h 3181350"/>
                <a:gd name="connsiteX6809" fmla="*/ 182093 w 1581150"/>
                <a:gd name="connsiteY6809" fmla="*/ 1583740 h 3181350"/>
                <a:gd name="connsiteX6810" fmla="*/ 189999 w 1581150"/>
                <a:gd name="connsiteY6810" fmla="*/ 1584883 h 3181350"/>
                <a:gd name="connsiteX6811" fmla="*/ 196380 w 1581150"/>
                <a:gd name="connsiteY6811" fmla="*/ 1578025 h 3181350"/>
                <a:gd name="connsiteX6812" fmla="*/ 202762 w 1581150"/>
                <a:gd name="connsiteY6812" fmla="*/ 1579644 h 3181350"/>
                <a:gd name="connsiteX6813" fmla="*/ 198857 w 1581150"/>
                <a:gd name="connsiteY6813" fmla="*/ 1583264 h 3181350"/>
                <a:gd name="connsiteX6814" fmla="*/ 191904 w 1581150"/>
                <a:gd name="connsiteY6814" fmla="*/ 1586216 h 3181350"/>
                <a:gd name="connsiteX6815" fmla="*/ 185522 w 1581150"/>
                <a:gd name="connsiteY6815" fmla="*/ 1586312 h 3181350"/>
                <a:gd name="connsiteX6816" fmla="*/ 189903 w 1581150"/>
                <a:gd name="connsiteY6816" fmla="*/ 1590789 h 3181350"/>
                <a:gd name="connsiteX6817" fmla="*/ 183807 w 1581150"/>
                <a:gd name="connsiteY6817" fmla="*/ 1586312 h 3181350"/>
                <a:gd name="connsiteX6818" fmla="*/ 191904 w 1581150"/>
                <a:gd name="connsiteY6818" fmla="*/ 1609743 h 3181350"/>
                <a:gd name="connsiteX6819" fmla="*/ 191046 w 1581150"/>
                <a:gd name="connsiteY6819" fmla="*/ 1603457 h 3181350"/>
                <a:gd name="connsiteX6820" fmla="*/ 197333 w 1581150"/>
                <a:gd name="connsiteY6820" fmla="*/ 1604314 h 3181350"/>
                <a:gd name="connsiteX6821" fmla="*/ 194952 w 1581150"/>
                <a:gd name="connsiteY6821" fmla="*/ 1612029 h 3181350"/>
                <a:gd name="connsiteX6822" fmla="*/ 190094 w 1581150"/>
                <a:gd name="connsiteY6822" fmla="*/ 1608029 h 3181350"/>
                <a:gd name="connsiteX6823" fmla="*/ 191904 w 1581150"/>
                <a:gd name="connsiteY6823" fmla="*/ 1609743 h 3181350"/>
                <a:gd name="connsiteX6824" fmla="*/ 186379 w 1581150"/>
                <a:gd name="connsiteY6824" fmla="*/ 1636032 h 3181350"/>
                <a:gd name="connsiteX6825" fmla="*/ 187141 w 1581150"/>
                <a:gd name="connsiteY6825" fmla="*/ 1630698 h 3181350"/>
                <a:gd name="connsiteX6826" fmla="*/ 193142 w 1581150"/>
                <a:gd name="connsiteY6826" fmla="*/ 1635747 h 3181350"/>
                <a:gd name="connsiteX6827" fmla="*/ 186379 w 1581150"/>
                <a:gd name="connsiteY6827" fmla="*/ 1636032 h 3181350"/>
                <a:gd name="connsiteX6828" fmla="*/ 206001 w 1581150"/>
                <a:gd name="connsiteY6828" fmla="*/ 1636604 h 3181350"/>
                <a:gd name="connsiteX6829" fmla="*/ 202953 w 1581150"/>
                <a:gd name="connsiteY6829" fmla="*/ 1628507 h 3181350"/>
                <a:gd name="connsiteX6830" fmla="*/ 214287 w 1581150"/>
                <a:gd name="connsiteY6830" fmla="*/ 1624602 h 3181350"/>
                <a:gd name="connsiteX6831" fmla="*/ 213906 w 1581150"/>
                <a:gd name="connsiteY6831" fmla="*/ 1629365 h 3181350"/>
                <a:gd name="connsiteX6832" fmla="*/ 219907 w 1581150"/>
                <a:gd name="connsiteY6832" fmla="*/ 1623459 h 3181350"/>
                <a:gd name="connsiteX6833" fmla="*/ 202095 w 1581150"/>
                <a:gd name="connsiteY6833" fmla="*/ 1614315 h 3181350"/>
                <a:gd name="connsiteX6834" fmla="*/ 206001 w 1581150"/>
                <a:gd name="connsiteY6834" fmla="*/ 1611458 h 3181350"/>
                <a:gd name="connsiteX6835" fmla="*/ 199143 w 1581150"/>
                <a:gd name="connsiteY6835" fmla="*/ 1604409 h 3181350"/>
                <a:gd name="connsiteX6836" fmla="*/ 200095 w 1581150"/>
                <a:gd name="connsiteY6836" fmla="*/ 1603171 h 3181350"/>
                <a:gd name="connsiteX6837" fmla="*/ 198857 w 1581150"/>
                <a:gd name="connsiteY6837" fmla="*/ 1599170 h 3181350"/>
                <a:gd name="connsiteX6838" fmla="*/ 216669 w 1581150"/>
                <a:gd name="connsiteY6838" fmla="*/ 1616982 h 3181350"/>
                <a:gd name="connsiteX6839" fmla="*/ 224955 w 1581150"/>
                <a:gd name="connsiteY6839" fmla="*/ 1613839 h 3181350"/>
                <a:gd name="connsiteX6840" fmla="*/ 225527 w 1581150"/>
                <a:gd name="connsiteY6840" fmla="*/ 1614030 h 3181350"/>
                <a:gd name="connsiteX6841" fmla="*/ 227432 w 1581150"/>
                <a:gd name="connsiteY6841" fmla="*/ 1611553 h 3181350"/>
                <a:gd name="connsiteX6842" fmla="*/ 232099 w 1581150"/>
                <a:gd name="connsiteY6842" fmla="*/ 1608695 h 3181350"/>
                <a:gd name="connsiteX6843" fmla="*/ 243243 w 1581150"/>
                <a:gd name="connsiteY6843" fmla="*/ 1613839 h 3181350"/>
                <a:gd name="connsiteX6844" fmla="*/ 243339 w 1581150"/>
                <a:gd name="connsiteY6844" fmla="*/ 1616315 h 3181350"/>
                <a:gd name="connsiteX6845" fmla="*/ 247434 w 1581150"/>
                <a:gd name="connsiteY6845" fmla="*/ 1615173 h 3181350"/>
                <a:gd name="connsiteX6846" fmla="*/ 249339 w 1581150"/>
                <a:gd name="connsiteY6846" fmla="*/ 1625745 h 3181350"/>
                <a:gd name="connsiteX6847" fmla="*/ 241529 w 1581150"/>
                <a:gd name="connsiteY6847" fmla="*/ 1631460 h 3181350"/>
                <a:gd name="connsiteX6848" fmla="*/ 237814 w 1581150"/>
                <a:gd name="connsiteY6848" fmla="*/ 1629460 h 3181350"/>
                <a:gd name="connsiteX6849" fmla="*/ 229908 w 1581150"/>
                <a:gd name="connsiteY6849" fmla="*/ 1631460 h 3181350"/>
                <a:gd name="connsiteX6850" fmla="*/ 221526 w 1581150"/>
                <a:gd name="connsiteY6850" fmla="*/ 1626888 h 3181350"/>
                <a:gd name="connsiteX6851" fmla="*/ 225813 w 1581150"/>
                <a:gd name="connsiteY6851" fmla="*/ 1633651 h 3181350"/>
                <a:gd name="connsiteX6852" fmla="*/ 224384 w 1581150"/>
                <a:gd name="connsiteY6852" fmla="*/ 1636509 h 3181350"/>
                <a:gd name="connsiteX6853" fmla="*/ 217621 w 1581150"/>
                <a:gd name="connsiteY6853" fmla="*/ 1631365 h 3181350"/>
                <a:gd name="connsiteX6854" fmla="*/ 206001 w 1581150"/>
                <a:gd name="connsiteY6854" fmla="*/ 1636604 h 3181350"/>
                <a:gd name="connsiteX6855" fmla="*/ 220383 w 1581150"/>
                <a:gd name="connsiteY6855" fmla="*/ 1666036 h 3181350"/>
                <a:gd name="connsiteX6856" fmla="*/ 220002 w 1581150"/>
                <a:gd name="connsiteY6856" fmla="*/ 1662512 h 3181350"/>
                <a:gd name="connsiteX6857" fmla="*/ 221907 w 1581150"/>
                <a:gd name="connsiteY6857" fmla="*/ 1651939 h 3181350"/>
                <a:gd name="connsiteX6858" fmla="*/ 219431 w 1581150"/>
                <a:gd name="connsiteY6858" fmla="*/ 1658892 h 3181350"/>
                <a:gd name="connsiteX6859" fmla="*/ 214573 w 1581150"/>
                <a:gd name="connsiteY6859" fmla="*/ 1645081 h 3181350"/>
                <a:gd name="connsiteX6860" fmla="*/ 228384 w 1581150"/>
                <a:gd name="connsiteY6860" fmla="*/ 1658702 h 3181350"/>
                <a:gd name="connsiteX6861" fmla="*/ 234195 w 1581150"/>
                <a:gd name="connsiteY6861" fmla="*/ 1654415 h 3181350"/>
                <a:gd name="connsiteX6862" fmla="*/ 224574 w 1581150"/>
                <a:gd name="connsiteY6862" fmla="*/ 1636794 h 3181350"/>
                <a:gd name="connsiteX6863" fmla="*/ 231337 w 1581150"/>
                <a:gd name="connsiteY6863" fmla="*/ 1636223 h 3181350"/>
                <a:gd name="connsiteX6864" fmla="*/ 235242 w 1581150"/>
                <a:gd name="connsiteY6864" fmla="*/ 1640319 h 3181350"/>
                <a:gd name="connsiteX6865" fmla="*/ 243148 w 1581150"/>
                <a:gd name="connsiteY6865" fmla="*/ 1658226 h 3181350"/>
                <a:gd name="connsiteX6866" fmla="*/ 252864 w 1581150"/>
                <a:gd name="connsiteY6866" fmla="*/ 1651082 h 3181350"/>
                <a:gd name="connsiteX6867" fmla="*/ 253816 w 1581150"/>
                <a:gd name="connsiteY6867" fmla="*/ 1638509 h 3181350"/>
                <a:gd name="connsiteX6868" fmla="*/ 244672 w 1581150"/>
                <a:gd name="connsiteY6868" fmla="*/ 1638985 h 3181350"/>
                <a:gd name="connsiteX6869" fmla="*/ 241719 w 1581150"/>
                <a:gd name="connsiteY6869" fmla="*/ 1631365 h 3181350"/>
                <a:gd name="connsiteX6870" fmla="*/ 252197 w 1581150"/>
                <a:gd name="connsiteY6870" fmla="*/ 1636890 h 3181350"/>
                <a:gd name="connsiteX6871" fmla="*/ 254388 w 1581150"/>
                <a:gd name="connsiteY6871" fmla="*/ 1632318 h 3181350"/>
                <a:gd name="connsiteX6872" fmla="*/ 263246 w 1581150"/>
                <a:gd name="connsiteY6872" fmla="*/ 1637747 h 3181350"/>
                <a:gd name="connsiteX6873" fmla="*/ 263055 w 1581150"/>
                <a:gd name="connsiteY6873" fmla="*/ 1637747 h 3181350"/>
                <a:gd name="connsiteX6874" fmla="*/ 262103 w 1581150"/>
                <a:gd name="connsiteY6874" fmla="*/ 1636985 h 3181350"/>
                <a:gd name="connsiteX6875" fmla="*/ 261817 w 1581150"/>
                <a:gd name="connsiteY6875" fmla="*/ 1637652 h 3181350"/>
                <a:gd name="connsiteX6876" fmla="*/ 260865 w 1581150"/>
                <a:gd name="connsiteY6876" fmla="*/ 1638223 h 3181350"/>
                <a:gd name="connsiteX6877" fmla="*/ 260103 w 1581150"/>
                <a:gd name="connsiteY6877" fmla="*/ 1638318 h 3181350"/>
                <a:gd name="connsiteX6878" fmla="*/ 254769 w 1581150"/>
                <a:gd name="connsiteY6878" fmla="*/ 1637652 h 3181350"/>
                <a:gd name="connsiteX6879" fmla="*/ 253721 w 1581150"/>
                <a:gd name="connsiteY6879" fmla="*/ 1645176 h 3181350"/>
                <a:gd name="connsiteX6880" fmla="*/ 260579 w 1581150"/>
                <a:gd name="connsiteY6880" fmla="*/ 1647557 h 3181350"/>
                <a:gd name="connsiteX6881" fmla="*/ 262484 w 1581150"/>
                <a:gd name="connsiteY6881" fmla="*/ 1645081 h 3181350"/>
                <a:gd name="connsiteX6882" fmla="*/ 267913 w 1581150"/>
                <a:gd name="connsiteY6882" fmla="*/ 1649082 h 3181350"/>
                <a:gd name="connsiteX6883" fmla="*/ 265151 w 1581150"/>
                <a:gd name="connsiteY6883" fmla="*/ 1636318 h 3181350"/>
                <a:gd name="connsiteX6884" fmla="*/ 276295 w 1581150"/>
                <a:gd name="connsiteY6884" fmla="*/ 1635556 h 3181350"/>
                <a:gd name="connsiteX6885" fmla="*/ 277629 w 1581150"/>
                <a:gd name="connsiteY6885" fmla="*/ 1641938 h 3181350"/>
                <a:gd name="connsiteX6886" fmla="*/ 270199 w 1581150"/>
                <a:gd name="connsiteY6886" fmla="*/ 1642986 h 3181350"/>
                <a:gd name="connsiteX6887" fmla="*/ 275057 w 1581150"/>
                <a:gd name="connsiteY6887" fmla="*/ 1651368 h 3181350"/>
                <a:gd name="connsiteX6888" fmla="*/ 276676 w 1581150"/>
                <a:gd name="connsiteY6888" fmla="*/ 1663940 h 3181350"/>
                <a:gd name="connsiteX6889" fmla="*/ 270675 w 1581150"/>
                <a:gd name="connsiteY6889" fmla="*/ 1661940 h 3181350"/>
                <a:gd name="connsiteX6890" fmla="*/ 274390 w 1581150"/>
                <a:gd name="connsiteY6890" fmla="*/ 1666322 h 3181350"/>
                <a:gd name="connsiteX6891" fmla="*/ 264865 w 1581150"/>
                <a:gd name="connsiteY6891" fmla="*/ 1668132 h 3181350"/>
                <a:gd name="connsiteX6892" fmla="*/ 266199 w 1581150"/>
                <a:gd name="connsiteY6892" fmla="*/ 1671751 h 3181350"/>
                <a:gd name="connsiteX6893" fmla="*/ 259055 w 1581150"/>
                <a:gd name="connsiteY6893" fmla="*/ 1662321 h 3181350"/>
                <a:gd name="connsiteX6894" fmla="*/ 261150 w 1581150"/>
                <a:gd name="connsiteY6894" fmla="*/ 1660226 h 3181350"/>
                <a:gd name="connsiteX6895" fmla="*/ 265151 w 1581150"/>
                <a:gd name="connsiteY6895" fmla="*/ 1661464 h 3181350"/>
                <a:gd name="connsiteX6896" fmla="*/ 265437 w 1581150"/>
                <a:gd name="connsiteY6896" fmla="*/ 1658607 h 3181350"/>
                <a:gd name="connsiteX6897" fmla="*/ 270104 w 1581150"/>
                <a:gd name="connsiteY6897" fmla="*/ 1656416 h 3181350"/>
                <a:gd name="connsiteX6898" fmla="*/ 261436 w 1581150"/>
                <a:gd name="connsiteY6898" fmla="*/ 1654987 h 3181350"/>
                <a:gd name="connsiteX6899" fmla="*/ 260103 w 1581150"/>
                <a:gd name="connsiteY6899" fmla="*/ 1654797 h 3181350"/>
                <a:gd name="connsiteX6900" fmla="*/ 260007 w 1581150"/>
                <a:gd name="connsiteY6900" fmla="*/ 1658130 h 3181350"/>
                <a:gd name="connsiteX6901" fmla="*/ 257055 w 1581150"/>
                <a:gd name="connsiteY6901" fmla="*/ 1659749 h 3181350"/>
                <a:gd name="connsiteX6902" fmla="*/ 254483 w 1581150"/>
                <a:gd name="connsiteY6902" fmla="*/ 1657654 h 3181350"/>
                <a:gd name="connsiteX6903" fmla="*/ 252387 w 1581150"/>
                <a:gd name="connsiteY6903" fmla="*/ 1654225 h 3181350"/>
                <a:gd name="connsiteX6904" fmla="*/ 251054 w 1581150"/>
                <a:gd name="connsiteY6904" fmla="*/ 1657559 h 3181350"/>
                <a:gd name="connsiteX6905" fmla="*/ 248958 w 1581150"/>
                <a:gd name="connsiteY6905" fmla="*/ 1657178 h 3181350"/>
                <a:gd name="connsiteX6906" fmla="*/ 249625 w 1581150"/>
                <a:gd name="connsiteY6906" fmla="*/ 1660511 h 3181350"/>
                <a:gd name="connsiteX6907" fmla="*/ 247434 w 1581150"/>
                <a:gd name="connsiteY6907" fmla="*/ 1664417 h 3181350"/>
                <a:gd name="connsiteX6908" fmla="*/ 245910 w 1581150"/>
                <a:gd name="connsiteY6908" fmla="*/ 1664226 h 3181350"/>
                <a:gd name="connsiteX6909" fmla="*/ 246768 w 1581150"/>
                <a:gd name="connsiteY6909" fmla="*/ 1663274 h 3181350"/>
                <a:gd name="connsiteX6910" fmla="*/ 243720 w 1581150"/>
                <a:gd name="connsiteY6910" fmla="*/ 1662893 h 3181350"/>
                <a:gd name="connsiteX6911" fmla="*/ 239624 w 1581150"/>
                <a:gd name="connsiteY6911" fmla="*/ 1661464 h 3181350"/>
                <a:gd name="connsiteX6912" fmla="*/ 238005 w 1581150"/>
                <a:gd name="connsiteY6912" fmla="*/ 1657940 h 3181350"/>
                <a:gd name="connsiteX6913" fmla="*/ 220383 w 1581150"/>
                <a:gd name="connsiteY6913" fmla="*/ 1666036 h 3181350"/>
                <a:gd name="connsiteX6914" fmla="*/ 228194 w 1581150"/>
                <a:gd name="connsiteY6914" fmla="*/ 1671180 h 3181350"/>
                <a:gd name="connsiteX6915" fmla="*/ 228289 w 1581150"/>
                <a:gd name="connsiteY6915" fmla="*/ 1667941 h 3181350"/>
                <a:gd name="connsiteX6916" fmla="*/ 229527 w 1581150"/>
                <a:gd name="connsiteY6916" fmla="*/ 1666703 h 3181350"/>
                <a:gd name="connsiteX6917" fmla="*/ 232385 w 1581150"/>
                <a:gd name="connsiteY6917" fmla="*/ 1671180 h 3181350"/>
                <a:gd name="connsiteX6918" fmla="*/ 228194 w 1581150"/>
                <a:gd name="connsiteY6918" fmla="*/ 1671180 h 3181350"/>
                <a:gd name="connsiteX6919" fmla="*/ 245625 w 1581150"/>
                <a:gd name="connsiteY6919" fmla="*/ 1674227 h 3181350"/>
                <a:gd name="connsiteX6920" fmla="*/ 243720 w 1581150"/>
                <a:gd name="connsiteY6920" fmla="*/ 1674227 h 3181350"/>
                <a:gd name="connsiteX6921" fmla="*/ 244291 w 1581150"/>
                <a:gd name="connsiteY6921" fmla="*/ 1671656 h 3181350"/>
                <a:gd name="connsiteX6922" fmla="*/ 242291 w 1581150"/>
                <a:gd name="connsiteY6922" fmla="*/ 1672989 h 3181350"/>
                <a:gd name="connsiteX6923" fmla="*/ 237433 w 1581150"/>
                <a:gd name="connsiteY6923" fmla="*/ 1669274 h 3181350"/>
                <a:gd name="connsiteX6924" fmla="*/ 236671 w 1581150"/>
                <a:gd name="connsiteY6924" fmla="*/ 1671465 h 3181350"/>
                <a:gd name="connsiteX6925" fmla="*/ 235338 w 1581150"/>
                <a:gd name="connsiteY6925" fmla="*/ 1663940 h 3181350"/>
                <a:gd name="connsiteX6926" fmla="*/ 239910 w 1581150"/>
                <a:gd name="connsiteY6926" fmla="*/ 1666512 h 3181350"/>
                <a:gd name="connsiteX6927" fmla="*/ 244577 w 1581150"/>
                <a:gd name="connsiteY6927" fmla="*/ 1670132 h 3181350"/>
                <a:gd name="connsiteX6928" fmla="*/ 245815 w 1581150"/>
                <a:gd name="connsiteY6928" fmla="*/ 1669084 h 3181350"/>
                <a:gd name="connsiteX6929" fmla="*/ 245625 w 1581150"/>
                <a:gd name="connsiteY6929" fmla="*/ 1674227 h 3181350"/>
                <a:gd name="connsiteX6930" fmla="*/ 254197 w 1581150"/>
                <a:gd name="connsiteY6930" fmla="*/ 1682705 h 3181350"/>
                <a:gd name="connsiteX6931" fmla="*/ 263817 w 1581150"/>
                <a:gd name="connsiteY6931" fmla="*/ 1677085 h 3181350"/>
                <a:gd name="connsiteX6932" fmla="*/ 254197 w 1581150"/>
                <a:gd name="connsiteY6932" fmla="*/ 1682705 h 3181350"/>
                <a:gd name="connsiteX6933" fmla="*/ 254673 w 1581150"/>
                <a:gd name="connsiteY6933" fmla="*/ 1676418 h 3181350"/>
                <a:gd name="connsiteX6934" fmla="*/ 246863 w 1581150"/>
                <a:gd name="connsiteY6934" fmla="*/ 1668227 h 3181350"/>
                <a:gd name="connsiteX6935" fmla="*/ 253054 w 1581150"/>
                <a:gd name="connsiteY6935" fmla="*/ 1665655 h 3181350"/>
                <a:gd name="connsiteX6936" fmla="*/ 264103 w 1581150"/>
                <a:gd name="connsiteY6936" fmla="*/ 1673942 h 3181350"/>
                <a:gd name="connsiteX6937" fmla="*/ 254673 w 1581150"/>
                <a:gd name="connsiteY6937" fmla="*/ 1676418 h 3181350"/>
                <a:gd name="connsiteX6938" fmla="*/ 272866 w 1581150"/>
                <a:gd name="connsiteY6938" fmla="*/ 1748903 h 3181350"/>
                <a:gd name="connsiteX6939" fmla="*/ 272961 w 1581150"/>
                <a:gd name="connsiteY6939" fmla="*/ 1748999 h 3181350"/>
                <a:gd name="connsiteX6940" fmla="*/ 269247 w 1581150"/>
                <a:gd name="connsiteY6940" fmla="*/ 1753952 h 3181350"/>
                <a:gd name="connsiteX6941" fmla="*/ 272866 w 1581150"/>
                <a:gd name="connsiteY6941" fmla="*/ 1748903 h 3181350"/>
                <a:gd name="connsiteX6942" fmla="*/ 256674 w 1581150"/>
                <a:gd name="connsiteY6942" fmla="*/ 1749189 h 3181350"/>
                <a:gd name="connsiteX6943" fmla="*/ 257245 w 1581150"/>
                <a:gd name="connsiteY6943" fmla="*/ 1748237 h 3181350"/>
                <a:gd name="connsiteX6944" fmla="*/ 258864 w 1581150"/>
                <a:gd name="connsiteY6944" fmla="*/ 1747380 h 3181350"/>
                <a:gd name="connsiteX6945" fmla="*/ 257817 w 1581150"/>
                <a:gd name="connsiteY6945" fmla="*/ 1747189 h 3181350"/>
                <a:gd name="connsiteX6946" fmla="*/ 261055 w 1581150"/>
                <a:gd name="connsiteY6946" fmla="*/ 1741093 h 3181350"/>
                <a:gd name="connsiteX6947" fmla="*/ 261912 w 1581150"/>
                <a:gd name="connsiteY6947" fmla="*/ 1746903 h 3181350"/>
                <a:gd name="connsiteX6948" fmla="*/ 256674 w 1581150"/>
                <a:gd name="connsiteY6948" fmla="*/ 1749189 h 3181350"/>
                <a:gd name="connsiteX6949" fmla="*/ 261436 w 1581150"/>
                <a:gd name="connsiteY6949" fmla="*/ 1761381 h 3181350"/>
                <a:gd name="connsiteX6950" fmla="*/ 263532 w 1581150"/>
                <a:gd name="connsiteY6950" fmla="*/ 1750713 h 3181350"/>
                <a:gd name="connsiteX6951" fmla="*/ 263627 w 1581150"/>
                <a:gd name="connsiteY6951" fmla="*/ 1750904 h 3181350"/>
                <a:gd name="connsiteX6952" fmla="*/ 263913 w 1581150"/>
                <a:gd name="connsiteY6952" fmla="*/ 1749856 h 3181350"/>
                <a:gd name="connsiteX6953" fmla="*/ 264008 w 1581150"/>
                <a:gd name="connsiteY6953" fmla="*/ 1749665 h 3181350"/>
                <a:gd name="connsiteX6954" fmla="*/ 268770 w 1581150"/>
                <a:gd name="connsiteY6954" fmla="*/ 1754714 h 3181350"/>
                <a:gd name="connsiteX6955" fmla="*/ 271914 w 1581150"/>
                <a:gd name="connsiteY6955" fmla="*/ 1763572 h 3181350"/>
                <a:gd name="connsiteX6956" fmla="*/ 271533 w 1581150"/>
                <a:gd name="connsiteY6956" fmla="*/ 1763953 h 3181350"/>
                <a:gd name="connsiteX6957" fmla="*/ 261436 w 1581150"/>
                <a:gd name="connsiteY6957" fmla="*/ 1761381 h 3181350"/>
                <a:gd name="connsiteX6958" fmla="*/ 256007 w 1581150"/>
                <a:gd name="connsiteY6958" fmla="*/ 1793195 h 3181350"/>
                <a:gd name="connsiteX6959" fmla="*/ 255245 w 1581150"/>
                <a:gd name="connsiteY6959" fmla="*/ 1789670 h 3181350"/>
                <a:gd name="connsiteX6960" fmla="*/ 265532 w 1581150"/>
                <a:gd name="connsiteY6960" fmla="*/ 1786337 h 3181350"/>
                <a:gd name="connsiteX6961" fmla="*/ 269913 w 1581150"/>
                <a:gd name="connsiteY6961" fmla="*/ 1786908 h 3181350"/>
                <a:gd name="connsiteX6962" fmla="*/ 271628 w 1581150"/>
                <a:gd name="connsiteY6962" fmla="*/ 1788909 h 3181350"/>
                <a:gd name="connsiteX6963" fmla="*/ 270961 w 1581150"/>
                <a:gd name="connsiteY6963" fmla="*/ 1789956 h 3181350"/>
                <a:gd name="connsiteX6964" fmla="*/ 256007 w 1581150"/>
                <a:gd name="connsiteY6964" fmla="*/ 1793195 h 3181350"/>
                <a:gd name="connsiteX6965" fmla="*/ 249530 w 1581150"/>
                <a:gd name="connsiteY6965" fmla="*/ 1821103 h 3181350"/>
                <a:gd name="connsiteX6966" fmla="*/ 256769 w 1581150"/>
                <a:gd name="connsiteY6966" fmla="*/ 1823198 h 3181350"/>
                <a:gd name="connsiteX6967" fmla="*/ 254483 w 1581150"/>
                <a:gd name="connsiteY6967" fmla="*/ 1829294 h 3181350"/>
                <a:gd name="connsiteX6968" fmla="*/ 243434 w 1581150"/>
                <a:gd name="connsiteY6968" fmla="*/ 1828532 h 3181350"/>
                <a:gd name="connsiteX6969" fmla="*/ 249530 w 1581150"/>
                <a:gd name="connsiteY6969" fmla="*/ 1821103 h 3181350"/>
                <a:gd name="connsiteX6970" fmla="*/ 244101 w 1581150"/>
                <a:gd name="connsiteY6970" fmla="*/ 1844344 h 3181350"/>
                <a:gd name="connsiteX6971" fmla="*/ 237052 w 1581150"/>
                <a:gd name="connsiteY6971" fmla="*/ 1839105 h 3181350"/>
                <a:gd name="connsiteX6972" fmla="*/ 270009 w 1581150"/>
                <a:gd name="connsiteY6972" fmla="*/ 1850916 h 3181350"/>
                <a:gd name="connsiteX6973" fmla="*/ 267056 w 1581150"/>
                <a:gd name="connsiteY6973" fmla="*/ 1852821 h 3181350"/>
                <a:gd name="connsiteX6974" fmla="*/ 255340 w 1581150"/>
                <a:gd name="connsiteY6974" fmla="*/ 1846820 h 3181350"/>
                <a:gd name="connsiteX6975" fmla="*/ 256197 w 1581150"/>
                <a:gd name="connsiteY6975" fmla="*/ 1853107 h 3181350"/>
                <a:gd name="connsiteX6976" fmla="*/ 238100 w 1581150"/>
                <a:gd name="connsiteY6976" fmla="*/ 1851773 h 3181350"/>
                <a:gd name="connsiteX6977" fmla="*/ 236576 w 1581150"/>
                <a:gd name="connsiteY6977" fmla="*/ 1845392 h 3181350"/>
                <a:gd name="connsiteX6978" fmla="*/ 244101 w 1581150"/>
                <a:gd name="connsiteY6978" fmla="*/ 1844344 h 3181350"/>
                <a:gd name="connsiteX6979" fmla="*/ 235052 w 1581150"/>
                <a:gd name="connsiteY6979" fmla="*/ 1842153 h 3181350"/>
                <a:gd name="connsiteX6980" fmla="*/ 229527 w 1581150"/>
                <a:gd name="connsiteY6980" fmla="*/ 1843106 h 3181350"/>
                <a:gd name="connsiteX6981" fmla="*/ 232385 w 1581150"/>
                <a:gd name="connsiteY6981" fmla="*/ 1843963 h 3181350"/>
                <a:gd name="connsiteX6982" fmla="*/ 227908 w 1581150"/>
                <a:gd name="connsiteY6982" fmla="*/ 1837105 h 3181350"/>
                <a:gd name="connsiteX6983" fmla="*/ 228099 w 1581150"/>
                <a:gd name="connsiteY6983" fmla="*/ 1836915 h 3181350"/>
                <a:gd name="connsiteX6984" fmla="*/ 235052 w 1581150"/>
                <a:gd name="connsiteY6984" fmla="*/ 1842153 h 3181350"/>
                <a:gd name="connsiteX6985" fmla="*/ 230480 w 1581150"/>
                <a:gd name="connsiteY6985" fmla="*/ 1854440 h 3181350"/>
                <a:gd name="connsiteX6986" fmla="*/ 237338 w 1581150"/>
                <a:gd name="connsiteY6986" fmla="*/ 1861298 h 3181350"/>
                <a:gd name="connsiteX6987" fmla="*/ 237052 w 1581150"/>
                <a:gd name="connsiteY6987" fmla="*/ 1864347 h 3181350"/>
                <a:gd name="connsiteX6988" fmla="*/ 235147 w 1581150"/>
                <a:gd name="connsiteY6988" fmla="*/ 1865775 h 3181350"/>
                <a:gd name="connsiteX6989" fmla="*/ 216002 w 1581150"/>
                <a:gd name="connsiteY6989" fmla="*/ 1850154 h 3181350"/>
                <a:gd name="connsiteX6990" fmla="*/ 230480 w 1581150"/>
                <a:gd name="connsiteY6990" fmla="*/ 1854440 h 3181350"/>
                <a:gd name="connsiteX6991" fmla="*/ 217907 w 1581150"/>
                <a:gd name="connsiteY6991" fmla="*/ 1872728 h 3181350"/>
                <a:gd name="connsiteX6992" fmla="*/ 215335 w 1581150"/>
                <a:gd name="connsiteY6992" fmla="*/ 1869109 h 3181350"/>
                <a:gd name="connsiteX6993" fmla="*/ 220002 w 1581150"/>
                <a:gd name="connsiteY6993" fmla="*/ 1871014 h 3181350"/>
                <a:gd name="connsiteX6994" fmla="*/ 218383 w 1581150"/>
                <a:gd name="connsiteY6994" fmla="*/ 1867776 h 3181350"/>
                <a:gd name="connsiteX6995" fmla="*/ 217907 w 1581150"/>
                <a:gd name="connsiteY6995" fmla="*/ 1872728 h 3181350"/>
                <a:gd name="connsiteX6996" fmla="*/ 209334 w 1581150"/>
                <a:gd name="connsiteY6996" fmla="*/ 1848916 h 3181350"/>
                <a:gd name="connsiteX6997" fmla="*/ 206763 w 1581150"/>
                <a:gd name="connsiteY6997" fmla="*/ 1851107 h 3181350"/>
                <a:gd name="connsiteX6998" fmla="*/ 205905 w 1581150"/>
                <a:gd name="connsiteY6998" fmla="*/ 1849773 h 3181350"/>
                <a:gd name="connsiteX6999" fmla="*/ 209334 w 1581150"/>
                <a:gd name="connsiteY6999" fmla="*/ 1848916 h 3181350"/>
                <a:gd name="connsiteX7000" fmla="*/ 234195 w 1581150"/>
                <a:gd name="connsiteY7000" fmla="*/ 1903590 h 3181350"/>
                <a:gd name="connsiteX7001" fmla="*/ 219812 w 1581150"/>
                <a:gd name="connsiteY7001" fmla="*/ 1899303 h 3181350"/>
                <a:gd name="connsiteX7002" fmla="*/ 217431 w 1581150"/>
                <a:gd name="connsiteY7002" fmla="*/ 1907019 h 3181350"/>
                <a:gd name="connsiteX7003" fmla="*/ 219717 w 1581150"/>
                <a:gd name="connsiteY7003" fmla="*/ 1900923 h 3181350"/>
                <a:gd name="connsiteX7004" fmla="*/ 210477 w 1581150"/>
                <a:gd name="connsiteY7004" fmla="*/ 1901780 h 3181350"/>
                <a:gd name="connsiteX7005" fmla="*/ 207620 w 1581150"/>
                <a:gd name="connsiteY7005" fmla="*/ 1890540 h 3181350"/>
                <a:gd name="connsiteX7006" fmla="*/ 224860 w 1581150"/>
                <a:gd name="connsiteY7006" fmla="*/ 1882349 h 3181350"/>
                <a:gd name="connsiteX7007" fmla="*/ 216192 w 1581150"/>
                <a:gd name="connsiteY7007" fmla="*/ 1875395 h 3181350"/>
                <a:gd name="connsiteX7008" fmla="*/ 221431 w 1581150"/>
                <a:gd name="connsiteY7008" fmla="*/ 1878920 h 3181350"/>
                <a:gd name="connsiteX7009" fmla="*/ 229527 w 1581150"/>
                <a:gd name="connsiteY7009" fmla="*/ 1868442 h 3181350"/>
                <a:gd name="connsiteX7010" fmla="*/ 227146 w 1581150"/>
                <a:gd name="connsiteY7010" fmla="*/ 1876157 h 3181350"/>
                <a:gd name="connsiteX7011" fmla="*/ 238290 w 1581150"/>
                <a:gd name="connsiteY7011" fmla="*/ 1875395 h 3181350"/>
                <a:gd name="connsiteX7012" fmla="*/ 239624 w 1581150"/>
                <a:gd name="connsiteY7012" fmla="*/ 1881777 h 3181350"/>
                <a:gd name="connsiteX7013" fmla="*/ 251911 w 1581150"/>
                <a:gd name="connsiteY7013" fmla="*/ 1883397 h 3181350"/>
                <a:gd name="connsiteX7014" fmla="*/ 251911 w 1581150"/>
                <a:gd name="connsiteY7014" fmla="*/ 1884825 h 3181350"/>
                <a:gd name="connsiteX7015" fmla="*/ 256293 w 1581150"/>
                <a:gd name="connsiteY7015" fmla="*/ 1887969 h 3181350"/>
                <a:gd name="connsiteX7016" fmla="*/ 255816 w 1581150"/>
                <a:gd name="connsiteY7016" fmla="*/ 1887873 h 3181350"/>
                <a:gd name="connsiteX7017" fmla="*/ 254959 w 1581150"/>
                <a:gd name="connsiteY7017" fmla="*/ 1894445 h 3181350"/>
                <a:gd name="connsiteX7018" fmla="*/ 247530 w 1581150"/>
                <a:gd name="connsiteY7018" fmla="*/ 1894350 h 3181350"/>
                <a:gd name="connsiteX7019" fmla="*/ 232194 w 1581150"/>
                <a:gd name="connsiteY7019" fmla="*/ 1884540 h 3181350"/>
                <a:gd name="connsiteX7020" fmla="*/ 230194 w 1581150"/>
                <a:gd name="connsiteY7020" fmla="*/ 1887587 h 3181350"/>
                <a:gd name="connsiteX7021" fmla="*/ 246196 w 1581150"/>
                <a:gd name="connsiteY7021" fmla="*/ 1894541 h 3181350"/>
                <a:gd name="connsiteX7022" fmla="*/ 232766 w 1581150"/>
                <a:gd name="connsiteY7022" fmla="*/ 1893398 h 3181350"/>
                <a:gd name="connsiteX7023" fmla="*/ 231718 w 1581150"/>
                <a:gd name="connsiteY7023" fmla="*/ 1900923 h 3181350"/>
                <a:gd name="connsiteX7024" fmla="*/ 235719 w 1581150"/>
                <a:gd name="connsiteY7024" fmla="*/ 1897779 h 3181350"/>
                <a:gd name="connsiteX7025" fmla="*/ 234195 w 1581150"/>
                <a:gd name="connsiteY7025" fmla="*/ 1903590 h 3181350"/>
                <a:gd name="connsiteX7026" fmla="*/ 248101 w 1581150"/>
                <a:gd name="connsiteY7026" fmla="*/ 1910543 h 3181350"/>
                <a:gd name="connsiteX7027" fmla="*/ 247149 w 1581150"/>
                <a:gd name="connsiteY7027" fmla="*/ 1910448 h 3181350"/>
                <a:gd name="connsiteX7028" fmla="*/ 243148 w 1581150"/>
                <a:gd name="connsiteY7028" fmla="*/ 1899113 h 3181350"/>
                <a:gd name="connsiteX7029" fmla="*/ 252768 w 1581150"/>
                <a:gd name="connsiteY7029" fmla="*/ 1903780 h 3181350"/>
                <a:gd name="connsiteX7030" fmla="*/ 254197 w 1581150"/>
                <a:gd name="connsiteY7030" fmla="*/ 1915591 h 3181350"/>
                <a:gd name="connsiteX7031" fmla="*/ 248101 w 1581150"/>
                <a:gd name="connsiteY7031" fmla="*/ 1910543 h 3181350"/>
                <a:gd name="connsiteX7032" fmla="*/ 252102 w 1581150"/>
                <a:gd name="connsiteY7032" fmla="*/ 1937118 h 3181350"/>
                <a:gd name="connsiteX7033" fmla="*/ 250292 w 1581150"/>
                <a:gd name="connsiteY7033" fmla="*/ 1937498 h 3181350"/>
                <a:gd name="connsiteX7034" fmla="*/ 252102 w 1581150"/>
                <a:gd name="connsiteY7034" fmla="*/ 1937118 h 3181350"/>
                <a:gd name="connsiteX7035" fmla="*/ 239433 w 1581150"/>
                <a:gd name="connsiteY7035" fmla="*/ 1957596 h 3181350"/>
                <a:gd name="connsiteX7036" fmla="*/ 245625 w 1581150"/>
                <a:gd name="connsiteY7036" fmla="*/ 1948548 h 3181350"/>
                <a:gd name="connsiteX7037" fmla="*/ 245148 w 1581150"/>
                <a:gd name="connsiteY7037" fmla="*/ 1948166 h 3181350"/>
                <a:gd name="connsiteX7038" fmla="*/ 248006 w 1581150"/>
                <a:gd name="connsiteY7038" fmla="*/ 1948928 h 3181350"/>
                <a:gd name="connsiteX7039" fmla="*/ 244005 w 1581150"/>
                <a:gd name="connsiteY7039" fmla="*/ 1939213 h 3181350"/>
                <a:gd name="connsiteX7040" fmla="*/ 248577 w 1581150"/>
                <a:gd name="connsiteY7040" fmla="*/ 1939308 h 3181350"/>
                <a:gd name="connsiteX7041" fmla="*/ 252768 w 1581150"/>
                <a:gd name="connsiteY7041" fmla="*/ 1939594 h 3181350"/>
                <a:gd name="connsiteX7042" fmla="*/ 259722 w 1581150"/>
                <a:gd name="connsiteY7042" fmla="*/ 1942737 h 3181350"/>
                <a:gd name="connsiteX7043" fmla="*/ 258674 w 1581150"/>
                <a:gd name="connsiteY7043" fmla="*/ 1950262 h 3181350"/>
                <a:gd name="connsiteX7044" fmla="*/ 267056 w 1581150"/>
                <a:gd name="connsiteY7044" fmla="*/ 1954358 h 3181350"/>
                <a:gd name="connsiteX7045" fmla="*/ 271437 w 1581150"/>
                <a:gd name="connsiteY7045" fmla="*/ 1948738 h 3181350"/>
                <a:gd name="connsiteX7046" fmla="*/ 274104 w 1581150"/>
                <a:gd name="connsiteY7046" fmla="*/ 1955215 h 3181350"/>
                <a:gd name="connsiteX7047" fmla="*/ 266580 w 1581150"/>
                <a:gd name="connsiteY7047" fmla="*/ 1957311 h 3181350"/>
                <a:gd name="connsiteX7048" fmla="*/ 267246 w 1581150"/>
                <a:gd name="connsiteY7048" fmla="*/ 1969312 h 3181350"/>
                <a:gd name="connsiteX7049" fmla="*/ 266199 w 1581150"/>
                <a:gd name="connsiteY7049" fmla="*/ 1968836 h 3181350"/>
                <a:gd name="connsiteX7050" fmla="*/ 264484 w 1581150"/>
                <a:gd name="connsiteY7050" fmla="*/ 1973503 h 3181350"/>
                <a:gd name="connsiteX7051" fmla="*/ 262389 w 1581150"/>
                <a:gd name="connsiteY7051" fmla="*/ 1976265 h 3181350"/>
                <a:gd name="connsiteX7052" fmla="*/ 255150 w 1581150"/>
                <a:gd name="connsiteY7052" fmla="*/ 1974265 h 3181350"/>
                <a:gd name="connsiteX7053" fmla="*/ 258579 w 1581150"/>
                <a:gd name="connsiteY7053" fmla="*/ 1962454 h 3181350"/>
                <a:gd name="connsiteX7054" fmla="*/ 256102 w 1581150"/>
                <a:gd name="connsiteY7054" fmla="*/ 1962930 h 3181350"/>
                <a:gd name="connsiteX7055" fmla="*/ 259626 w 1581150"/>
                <a:gd name="connsiteY7055" fmla="*/ 1958835 h 3181350"/>
                <a:gd name="connsiteX7056" fmla="*/ 239433 w 1581150"/>
                <a:gd name="connsiteY7056" fmla="*/ 1957596 h 3181350"/>
                <a:gd name="connsiteX7057" fmla="*/ 230766 w 1581150"/>
                <a:gd name="connsiteY7057" fmla="*/ 1995315 h 3181350"/>
                <a:gd name="connsiteX7058" fmla="*/ 229051 w 1581150"/>
                <a:gd name="connsiteY7058" fmla="*/ 1993506 h 3181350"/>
                <a:gd name="connsiteX7059" fmla="*/ 230766 w 1581150"/>
                <a:gd name="connsiteY7059" fmla="*/ 1995315 h 3181350"/>
                <a:gd name="connsiteX7060" fmla="*/ 224955 w 1581150"/>
                <a:gd name="connsiteY7060" fmla="*/ 2002078 h 3181350"/>
                <a:gd name="connsiteX7061" fmla="*/ 226098 w 1581150"/>
                <a:gd name="connsiteY7061" fmla="*/ 2001316 h 3181350"/>
                <a:gd name="connsiteX7062" fmla="*/ 225051 w 1581150"/>
                <a:gd name="connsiteY7062" fmla="*/ 2002269 h 3181350"/>
                <a:gd name="connsiteX7063" fmla="*/ 224955 w 1581150"/>
                <a:gd name="connsiteY7063" fmla="*/ 2002078 h 3181350"/>
                <a:gd name="connsiteX7064" fmla="*/ 229337 w 1581150"/>
                <a:gd name="connsiteY7064" fmla="*/ 1998649 h 3181350"/>
                <a:gd name="connsiteX7065" fmla="*/ 231051 w 1581150"/>
                <a:gd name="connsiteY7065" fmla="*/ 1997125 h 3181350"/>
                <a:gd name="connsiteX7066" fmla="*/ 230766 w 1581150"/>
                <a:gd name="connsiteY7066" fmla="*/ 1999506 h 3181350"/>
                <a:gd name="connsiteX7067" fmla="*/ 229337 w 1581150"/>
                <a:gd name="connsiteY7067" fmla="*/ 1998649 h 3181350"/>
                <a:gd name="connsiteX7068" fmla="*/ 241053 w 1581150"/>
                <a:gd name="connsiteY7068" fmla="*/ 2009698 h 3181350"/>
                <a:gd name="connsiteX7069" fmla="*/ 241053 w 1581150"/>
                <a:gd name="connsiteY7069" fmla="*/ 2009603 h 3181350"/>
                <a:gd name="connsiteX7070" fmla="*/ 241053 w 1581150"/>
                <a:gd name="connsiteY7070" fmla="*/ 2009698 h 3181350"/>
                <a:gd name="connsiteX7071" fmla="*/ 241053 w 1581150"/>
                <a:gd name="connsiteY7071" fmla="*/ 2009698 h 3181350"/>
                <a:gd name="connsiteX7072" fmla="*/ 243339 w 1581150"/>
                <a:gd name="connsiteY7072" fmla="*/ 2006840 h 3181350"/>
                <a:gd name="connsiteX7073" fmla="*/ 242386 w 1581150"/>
                <a:gd name="connsiteY7073" fmla="*/ 2000554 h 3181350"/>
                <a:gd name="connsiteX7074" fmla="*/ 241719 w 1581150"/>
                <a:gd name="connsiteY7074" fmla="*/ 2001983 h 3181350"/>
                <a:gd name="connsiteX7075" fmla="*/ 234576 w 1581150"/>
                <a:gd name="connsiteY7075" fmla="*/ 1996553 h 3181350"/>
                <a:gd name="connsiteX7076" fmla="*/ 251625 w 1581150"/>
                <a:gd name="connsiteY7076" fmla="*/ 1994839 h 3181350"/>
                <a:gd name="connsiteX7077" fmla="*/ 252102 w 1581150"/>
                <a:gd name="connsiteY7077" fmla="*/ 1995601 h 3181350"/>
                <a:gd name="connsiteX7078" fmla="*/ 252102 w 1581150"/>
                <a:gd name="connsiteY7078" fmla="*/ 1994648 h 3181350"/>
                <a:gd name="connsiteX7079" fmla="*/ 255340 w 1581150"/>
                <a:gd name="connsiteY7079" fmla="*/ 1991886 h 3181350"/>
                <a:gd name="connsiteX7080" fmla="*/ 263913 w 1581150"/>
                <a:gd name="connsiteY7080" fmla="*/ 2000364 h 3181350"/>
                <a:gd name="connsiteX7081" fmla="*/ 256483 w 1581150"/>
                <a:gd name="connsiteY7081" fmla="*/ 2001983 h 3181350"/>
                <a:gd name="connsiteX7082" fmla="*/ 255245 w 1581150"/>
                <a:gd name="connsiteY7082" fmla="*/ 1999125 h 3181350"/>
                <a:gd name="connsiteX7083" fmla="*/ 245339 w 1581150"/>
                <a:gd name="connsiteY7083" fmla="*/ 2005602 h 3181350"/>
                <a:gd name="connsiteX7084" fmla="*/ 254864 w 1581150"/>
                <a:gd name="connsiteY7084" fmla="*/ 2002173 h 3181350"/>
                <a:gd name="connsiteX7085" fmla="*/ 254959 w 1581150"/>
                <a:gd name="connsiteY7085" fmla="*/ 2002554 h 3181350"/>
                <a:gd name="connsiteX7086" fmla="*/ 254483 w 1581150"/>
                <a:gd name="connsiteY7086" fmla="*/ 2002840 h 3181350"/>
                <a:gd name="connsiteX7087" fmla="*/ 255054 w 1581150"/>
                <a:gd name="connsiteY7087" fmla="*/ 2003126 h 3181350"/>
                <a:gd name="connsiteX7088" fmla="*/ 255721 w 1581150"/>
                <a:gd name="connsiteY7088" fmla="*/ 2008460 h 3181350"/>
                <a:gd name="connsiteX7089" fmla="*/ 252578 w 1581150"/>
                <a:gd name="connsiteY7089" fmla="*/ 2007317 h 3181350"/>
                <a:gd name="connsiteX7090" fmla="*/ 248768 w 1581150"/>
                <a:gd name="connsiteY7090" fmla="*/ 2005698 h 3181350"/>
                <a:gd name="connsiteX7091" fmla="*/ 248387 w 1581150"/>
                <a:gd name="connsiteY7091" fmla="*/ 2007317 h 3181350"/>
                <a:gd name="connsiteX7092" fmla="*/ 243339 w 1581150"/>
                <a:gd name="connsiteY7092" fmla="*/ 2006840 h 3181350"/>
                <a:gd name="connsiteX7093" fmla="*/ 272104 w 1581150"/>
                <a:gd name="connsiteY7093" fmla="*/ 2007317 h 3181350"/>
                <a:gd name="connsiteX7094" fmla="*/ 265056 w 1581150"/>
                <a:gd name="connsiteY7094" fmla="*/ 1995791 h 3181350"/>
                <a:gd name="connsiteX7095" fmla="*/ 264579 w 1581150"/>
                <a:gd name="connsiteY7095" fmla="*/ 1990934 h 3181350"/>
                <a:gd name="connsiteX7096" fmla="*/ 279343 w 1581150"/>
                <a:gd name="connsiteY7096" fmla="*/ 1990457 h 3181350"/>
                <a:gd name="connsiteX7097" fmla="*/ 278676 w 1581150"/>
                <a:gd name="connsiteY7097" fmla="*/ 1999887 h 3181350"/>
                <a:gd name="connsiteX7098" fmla="*/ 274581 w 1581150"/>
                <a:gd name="connsiteY7098" fmla="*/ 2005888 h 3181350"/>
                <a:gd name="connsiteX7099" fmla="*/ 289916 w 1581150"/>
                <a:gd name="connsiteY7099" fmla="*/ 1997601 h 3181350"/>
                <a:gd name="connsiteX7100" fmla="*/ 280962 w 1581150"/>
                <a:gd name="connsiteY7100" fmla="*/ 1993791 h 3181350"/>
                <a:gd name="connsiteX7101" fmla="*/ 284963 w 1581150"/>
                <a:gd name="connsiteY7101" fmla="*/ 1993315 h 3181350"/>
                <a:gd name="connsiteX7102" fmla="*/ 291440 w 1581150"/>
                <a:gd name="connsiteY7102" fmla="*/ 1997506 h 3181350"/>
                <a:gd name="connsiteX7103" fmla="*/ 288392 w 1581150"/>
                <a:gd name="connsiteY7103" fmla="*/ 2002269 h 3181350"/>
                <a:gd name="connsiteX7104" fmla="*/ 284010 w 1581150"/>
                <a:gd name="connsiteY7104" fmla="*/ 2001983 h 3181350"/>
                <a:gd name="connsiteX7105" fmla="*/ 281629 w 1581150"/>
                <a:gd name="connsiteY7105" fmla="*/ 2009698 h 3181350"/>
                <a:gd name="connsiteX7106" fmla="*/ 289630 w 1581150"/>
                <a:gd name="connsiteY7106" fmla="*/ 2013032 h 3181350"/>
                <a:gd name="connsiteX7107" fmla="*/ 287344 w 1581150"/>
                <a:gd name="connsiteY7107" fmla="*/ 2013984 h 3181350"/>
                <a:gd name="connsiteX7108" fmla="*/ 279534 w 1581150"/>
                <a:gd name="connsiteY7108" fmla="*/ 2005316 h 3181350"/>
                <a:gd name="connsiteX7109" fmla="*/ 272104 w 1581150"/>
                <a:gd name="connsiteY7109" fmla="*/ 2007317 h 3181350"/>
                <a:gd name="connsiteX7110" fmla="*/ 276581 w 1581150"/>
                <a:gd name="connsiteY7110" fmla="*/ 2014080 h 3181350"/>
                <a:gd name="connsiteX7111" fmla="*/ 283915 w 1581150"/>
                <a:gd name="connsiteY7111" fmla="*/ 2013413 h 3181350"/>
                <a:gd name="connsiteX7112" fmla="*/ 285058 w 1581150"/>
                <a:gd name="connsiteY7112" fmla="*/ 2021890 h 3181350"/>
                <a:gd name="connsiteX7113" fmla="*/ 280962 w 1581150"/>
                <a:gd name="connsiteY7113" fmla="*/ 2019509 h 3181350"/>
                <a:gd name="connsiteX7114" fmla="*/ 281343 w 1581150"/>
                <a:gd name="connsiteY7114" fmla="*/ 2019223 h 3181350"/>
                <a:gd name="connsiteX7115" fmla="*/ 280772 w 1581150"/>
                <a:gd name="connsiteY7115" fmla="*/ 2019128 h 3181350"/>
                <a:gd name="connsiteX7116" fmla="*/ 279534 w 1581150"/>
                <a:gd name="connsiteY7116" fmla="*/ 2015699 h 3181350"/>
                <a:gd name="connsiteX7117" fmla="*/ 277819 w 1581150"/>
                <a:gd name="connsiteY7117" fmla="*/ 2017318 h 3181350"/>
                <a:gd name="connsiteX7118" fmla="*/ 276581 w 1581150"/>
                <a:gd name="connsiteY7118" fmla="*/ 2014080 h 3181350"/>
                <a:gd name="connsiteX7119" fmla="*/ 280772 w 1581150"/>
                <a:gd name="connsiteY7119" fmla="*/ 2022081 h 3181350"/>
                <a:gd name="connsiteX7120" fmla="*/ 285249 w 1581150"/>
                <a:gd name="connsiteY7120" fmla="*/ 2025890 h 3181350"/>
                <a:gd name="connsiteX7121" fmla="*/ 287058 w 1581150"/>
                <a:gd name="connsiteY7121" fmla="*/ 2029129 h 3181350"/>
                <a:gd name="connsiteX7122" fmla="*/ 283915 w 1581150"/>
                <a:gd name="connsiteY7122" fmla="*/ 2032844 h 3181350"/>
                <a:gd name="connsiteX7123" fmla="*/ 278105 w 1581150"/>
                <a:gd name="connsiteY7123" fmla="*/ 2034463 h 3181350"/>
                <a:gd name="connsiteX7124" fmla="*/ 282677 w 1581150"/>
                <a:gd name="connsiteY7124" fmla="*/ 2035701 h 3181350"/>
                <a:gd name="connsiteX7125" fmla="*/ 271914 w 1581150"/>
                <a:gd name="connsiteY7125" fmla="*/ 2048751 h 3181350"/>
                <a:gd name="connsiteX7126" fmla="*/ 271723 w 1581150"/>
                <a:gd name="connsiteY7126" fmla="*/ 2048751 h 3181350"/>
                <a:gd name="connsiteX7127" fmla="*/ 271152 w 1581150"/>
                <a:gd name="connsiteY7127" fmla="*/ 2038940 h 3181350"/>
                <a:gd name="connsiteX7128" fmla="*/ 268770 w 1581150"/>
                <a:gd name="connsiteY7128" fmla="*/ 2033891 h 3181350"/>
                <a:gd name="connsiteX7129" fmla="*/ 268389 w 1581150"/>
                <a:gd name="connsiteY7129" fmla="*/ 2037797 h 3181350"/>
                <a:gd name="connsiteX7130" fmla="*/ 265722 w 1581150"/>
                <a:gd name="connsiteY7130" fmla="*/ 2039226 h 3181350"/>
                <a:gd name="connsiteX7131" fmla="*/ 265722 w 1581150"/>
                <a:gd name="connsiteY7131" fmla="*/ 2030653 h 3181350"/>
                <a:gd name="connsiteX7132" fmla="*/ 279915 w 1581150"/>
                <a:gd name="connsiteY7132" fmla="*/ 2028367 h 3181350"/>
                <a:gd name="connsiteX7133" fmla="*/ 274200 w 1581150"/>
                <a:gd name="connsiteY7133" fmla="*/ 2028462 h 3181350"/>
                <a:gd name="connsiteX7134" fmla="*/ 271056 w 1581150"/>
                <a:gd name="connsiteY7134" fmla="*/ 2027605 h 3181350"/>
                <a:gd name="connsiteX7135" fmla="*/ 271437 w 1581150"/>
                <a:gd name="connsiteY7135" fmla="*/ 2024176 h 3181350"/>
                <a:gd name="connsiteX7136" fmla="*/ 268104 w 1581150"/>
                <a:gd name="connsiteY7136" fmla="*/ 2025319 h 3181350"/>
                <a:gd name="connsiteX7137" fmla="*/ 267627 w 1581150"/>
                <a:gd name="connsiteY7137" fmla="*/ 2024271 h 3181350"/>
                <a:gd name="connsiteX7138" fmla="*/ 280772 w 1581150"/>
                <a:gd name="connsiteY7138" fmla="*/ 2022081 h 3181350"/>
                <a:gd name="connsiteX7139" fmla="*/ 254292 w 1581150"/>
                <a:gd name="connsiteY7139" fmla="*/ 2031320 h 3181350"/>
                <a:gd name="connsiteX7140" fmla="*/ 254292 w 1581150"/>
                <a:gd name="connsiteY7140" fmla="*/ 2031891 h 3181350"/>
                <a:gd name="connsiteX7141" fmla="*/ 253721 w 1581150"/>
                <a:gd name="connsiteY7141" fmla="*/ 2031510 h 3181350"/>
                <a:gd name="connsiteX7142" fmla="*/ 254292 w 1581150"/>
                <a:gd name="connsiteY7142" fmla="*/ 2031320 h 3181350"/>
                <a:gd name="connsiteX7143" fmla="*/ 251244 w 1581150"/>
                <a:gd name="connsiteY7143" fmla="*/ 2046750 h 3181350"/>
                <a:gd name="connsiteX7144" fmla="*/ 253149 w 1581150"/>
                <a:gd name="connsiteY7144" fmla="*/ 2039226 h 3181350"/>
                <a:gd name="connsiteX7145" fmla="*/ 252673 w 1581150"/>
                <a:gd name="connsiteY7145" fmla="*/ 2046941 h 3181350"/>
                <a:gd name="connsiteX7146" fmla="*/ 250959 w 1581150"/>
                <a:gd name="connsiteY7146" fmla="*/ 2049894 h 3181350"/>
                <a:gd name="connsiteX7147" fmla="*/ 250959 w 1581150"/>
                <a:gd name="connsiteY7147" fmla="*/ 2049894 h 3181350"/>
                <a:gd name="connsiteX7148" fmla="*/ 246291 w 1581150"/>
                <a:gd name="connsiteY7148" fmla="*/ 2048751 h 3181350"/>
                <a:gd name="connsiteX7149" fmla="*/ 240100 w 1581150"/>
                <a:gd name="connsiteY7149" fmla="*/ 2058561 h 3181350"/>
                <a:gd name="connsiteX7150" fmla="*/ 234195 w 1581150"/>
                <a:gd name="connsiteY7150" fmla="*/ 2051798 h 3181350"/>
                <a:gd name="connsiteX7151" fmla="*/ 239338 w 1581150"/>
                <a:gd name="connsiteY7151" fmla="*/ 2049322 h 3181350"/>
                <a:gd name="connsiteX7152" fmla="*/ 244291 w 1581150"/>
                <a:gd name="connsiteY7152" fmla="*/ 2050084 h 3181350"/>
                <a:gd name="connsiteX7153" fmla="*/ 246196 w 1581150"/>
                <a:gd name="connsiteY7153" fmla="*/ 2042178 h 3181350"/>
                <a:gd name="connsiteX7154" fmla="*/ 251244 w 1581150"/>
                <a:gd name="connsiteY7154" fmla="*/ 2046750 h 3181350"/>
                <a:gd name="connsiteX7155" fmla="*/ 223908 w 1581150"/>
                <a:gd name="connsiteY7155" fmla="*/ 2043131 h 3181350"/>
                <a:gd name="connsiteX7156" fmla="*/ 226575 w 1581150"/>
                <a:gd name="connsiteY7156" fmla="*/ 2044083 h 3181350"/>
                <a:gd name="connsiteX7157" fmla="*/ 222669 w 1581150"/>
                <a:gd name="connsiteY7157" fmla="*/ 2044178 h 3181350"/>
                <a:gd name="connsiteX7158" fmla="*/ 223908 w 1581150"/>
                <a:gd name="connsiteY7158" fmla="*/ 2043131 h 3181350"/>
                <a:gd name="connsiteX7159" fmla="*/ 228480 w 1581150"/>
                <a:gd name="connsiteY7159" fmla="*/ 2048179 h 3181350"/>
                <a:gd name="connsiteX7160" fmla="*/ 229908 w 1581150"/>
                <a:gd name="connsiteY7160" fmla="*/ 2046655 h 3181350"/>
                <a:gd name="connsiteX7161" fmla="*/ 230861 w 1581150"/>
                <a:gd name="connsiteY7161" fmla="*/ 2048369 h 3181350"/>
                <a:gd name="connsiteX7162" fmla="*/ 228480 w 1581150"/>
                <a:gd name="connsiteY7162" fmla="*/ 2048179 h 3181350"/>
                <a:gd name="connsiteX7163" fmla="*/ 232194 w 1581150"/>
                <a:gd name="connsiteY7163" fmla="*/ 2072373 h 3181350"/>
                <a:gd name="connsiteX7164" fmla="*/ 245625 w 1581150"/>
                <a:gd name="connsiteY7164" fmla="*/ 2073135 h 3181350"/>
                <a:gd name="connsiteX7165" fmla="*/ 245529 w 1581150"/>
                <a:gd name="connsiteY7165" fmla="*/ 2066562 h 3181350"/>
                <a:gd name="connsiteX7166" fmla="*/ 253245 w 1581150"/>
                <a:gd name="connsiteY7166" fmla="*/ 2074468 h 3181350"/>
                <a:gd name="connsiteX7167" fmla="*/ 251149 w 1581150"/>
                <a:gd name="connsiteY7167" fmla="*/ 2073611 h 3181350"/>
                <a:gd name="connsiteX7168" fmla="*/ 245815 w 1581150"/>
                <a:gd name="connsiteY7168" fmla="*/ 2077230 h 3181350"/>
                <a:gd name="connsiteX7169" fmla="*/ 244005 w 1581150"/>
                <a:gd name="connsiteY7169" fmla="*/ 2077802 h 3181350"/>
                <a:gd name="connsiteX7170" fmla="*/ 244101 w 1581150"/>
                <a:gd name="connsiteY7170" fmla="*/ 2077897 h 3181350"/>
                <a:gd name="connsiteX7171" fmla="*/ 240195 w 1581150"/>
                <a:gd name="connsiteY7171" fmla="*/ 2079611 h 3181350"/>
                <a:gd name="connsiteX7172" fmla="*/ 242481 w 1581150"/>
                <a:gd name="connsiteY7172" fmla="*/ 2075992 h 3181350"/>
                <a:gd name="connsiteX7173" fmla="*/ 230099 w 1581150"/>
                <a:gd name="connsiteY7173" fmla="*/ 2074468 h 3181350"/>
                <a:gd name="connsiteX7174" fmla="*/ 232194 w 1581150"/>
                <a:gd name="connsiteY7174" fmla="*/ 2072373 h 3181350"/>
                <a:gd name="connsiteX7175" fmla="*/ 210763 w 1581150"/>
                <a:gd name="connsiteY7175" fmla="*/ 2095804 h 3181350"/>
                <a:gd name="connsiteX7176" fmla="*/ 217050 w 1581150"/>
                <a:gd name="connsiteY7176" fmla="*/ 2085231 h 3181350"/>
                <a:gd name="connsiteX7177" fmla="*/ 216478 w 1581150"/>
                <a:gd name="connsiteY7177" fmla="*/ 2093042 h 3181350"/>
                <a:gd name="connsiteX7178" fmla="*/ 227622 w 1581150"/>
                <a:gd name="connsiteY7178" fmla="*/ 2092280 h 3181350"/>
                <a:gd name="connsiteX7179" fmla="*/ 229242 w 1581150"/>
                <a:gd name="connsiteY7179" fmla="*/ 2097042 h 3181350"/>
                <a:gd name="connsiteX7180" fmla="*/ 226575 w 1581150"/>
                <a:gd name="connsiteY7180" fmla="*/ 2101329 h 3181350"/>
                <a:gd name="connsiteX7181" fmla="*/ 216859 w 1581150"/>
                <a:gd name="connsiteY7181" fmla="*/ 2104281 h 3181350"/>
                <a:gd name="connsiteX7182" fmla="*/ 216764 w 1581150"/>
                <a:gd name="connsiteY7182" fmla="*/ 2104281 h 3181350"/>
                <a:gd name="connsiteX7183" fmla="*/ 213716 w 1581150"/>
                <a:gd name="connsiteY7183" fmla="*/ 2105424 h 3181350"/>
                <a:gd name="connsiteX7184" fmla="*/ 219812 w 1581150"/>
                <a:gd name="connsiteY7184" fmla="*/ 2097995 h 3181350"/>
                <a:gd name="connsiteX7185" fmla="*/ 205429 w 1581150"/>
                <a:gd name="connsiteY7185" fmla="*/ 2093804 h 3181350"/>
                <a:gd name="connsiteX7186" fmla="*/ 210763 w 1581150"/>
                <a:gd name="connsiteY7186" fmla="*/ 2095804 h 3181350"/>
                <a:gd name="connsiteX7187" fmla="*/ 203143 w 1581150"/>
                <a:gd name="connsiteY7187" fmla="*/ 2122188 h 3181350"/>
                <a:gd name="connsiteX7188" fmla="*/ 199524 w 1581150"/>
                <a:gd name="connsiteY7188" fmla="*/ 2124474 h 3181350"/>
                <a:gd name="connsiteX7189" fmla="*/ 199047 w 1581150"/>
                <a:gd name="connsiteY7189" fmla="*/ 2123427 h 3181350"/>
                <a:gd name="connsiteX7190" fmla="*/ 203143 w 1581150"/>
                <a:gd name="connsiteY7190" fmla="*/ 2122188 h 3181350"/>
                <a:gd name="connsiteX7191" fmla="*/ 204477 w 1581150"/>
                <a:gd name="connsiteY7191" fmla="*/ 2081136 h 3181350"/>
                <a:gd name="connsiteX7192" fmla="*/ 202000 w 1581150"/>
                <a:gd name="connsiteY7192" fmla="*/ 2088851 h 3181350"/>
                <a:gd name="connsiteX7193" fmla="*/ 199047 w 1581150"/>
                <a:gd name="connsiteY7193" fmla="*/ 2079135 h 3181350"/>
                <a:gd name="connsiteX7194" fmla="*/ 204477 w 1581150"/>
                <a:gd name="connsiteY7194" fmla="*/ 2081136 h 3181350"/>
                <a:gd name="connsiteX7195" fmla="*/ 192380 w 1581150"/>
                <a:gd name="connsiteY7195" fmla="*/ 2119617 h 3181350"/>
                <a:gd name="connsiteX7196" fmla="*/ 201619 w 1581150"/>
                <a:gd name="connsiteY7196" fmla="*/ 2118759 h 3181350"/>
                <a:gd name="connsiteX7197" fmla="*/ 192094 w 1581150"/>
                <a:gd name="connsiteY7197" fmla="*/ 2122760 h 3181350"/>
                <a:gd name="connsiteX7198" fmla="*/ 180188 w 1581150"/>
                <a:gd name="connsiteY7198" fmla="*/ 2109234 h 3181350"/>
                <a:gd name="connsiteX7199" fmla="*/ 193523 w 1581150"/>
                <a:gd name="connsiteY7199" fmla="*/ 2103900 h 3181350"/>
                <a:gd name="connsiteX7200" fmla="*/ 192380 w 1581150"/>
                <a:gd name="connsiteY7200" fmla="*/ 2119617 h 3181350"/>
                <a:gd name="connsiteX7201" fmla="*/ 156185 w 1581150"/>
                <a:gd name="connsiteY7201" fmla="*/ 2060181 h 3181350"/>
                <a:gd name="connsiteX7202" fmla="*/ 187617 w 1581150"/>
                <a:gd name="connsiteY7202" fmla="*/ 2059323 h 3181350"/>
                <a:gd name="connsiteX7203" fmla="*/ 179331 w 1581150"/>
                <a:gd name="connsiteY7203" fmla="*/ 2071325 h 3181350"/>
                <a:gd name="connsiteX7204" fmla="*/ 184093 w 1581150"/>
                <a:gd name="connsiteY7204" fmla="*/ 2081136 h 3181350"/>
                <a:gd name="connsiteX7205" fmla="*/ 197047 w 1581150"/>
                <a:gd name="connsiteY7205" fmla="*/ 2080469 h 3181350"/>
                <a:gd name="connsiteX7206" fmla="*/ 185522 w 1581150"/>
                <a:gd name="connsiteY7206" fmla="*/ 2085898 h 3181350"/>
                <a:gd name="connsiteX7207" fmla="*/ 172854 w 1581150"/>
                <a:gd name="connsiteY7207" fmla="*/ 2081802 h 3181350"/>
                <a:gd name="connsiteX7208" fmla="*/ 168186 w 1581150"/>
                <a:gd name="connsiteY7208" fmla="*/ 2070372 h 3181350"/>
                <a:gd name="connsiteX7209" fmla="*/ 179426 w 1581150"/>
                <a:gd name="connsiteY7209" fmla="*/ 2068086 h 3181350"/>
                <a:gd name="connsiteX7210" fmla="*/ 165519 w 1581150"/>
                <a:gd name="connsiteY7210" fmla="*/ 2057609 h 3181350"/>
                <a:gd name="connsiteX7211" fmla="*/ 156185 w 1581150"/>
                <a:gd name="connsiteY7211" fmla="*/ 2060181 h 3181350"/>
                <a:gd name="connsiteX7212" fmla="*/ 155613 w 1581150"/>
                <a:gd name="connsiteY7212" fmla="*/ 2118474 h 3181350"/>
                <a:gd name="connsiteX7213" fmla="*/ 164376 w 1581150"/>
                <a:gd name="connsiteY7213" fmla="*/ 2125427 h 3181350"/>
                <a:gd name="connsiteX7214" fmla="*/ 155613 w 1581150"/>
                <a:gd name="connsiteY7214" fmla="*/ 2118474 h 3181350"/>
                <a:gd name="connsiteX7215" fmla="*/ 162281 w 1581150"/>
                <a:gd name="connsiteY7215" fmla="*/ 2177338 h 3181350"/>
                <a:gd name="connsiteX7216" fmla="*/ 171330 w 1581150"/>
                <a:gd name="connsiteY7216" fmla="*/ 2179624 h 3181350"/>
                <a:gd name="connsiteX7217" fmla="*/ 162281 w 1581150"/>
                <a:gd name="connsiteY7217" fmla="*/ 2177338 h 3181350"/>
                <a:gd name="connsiteX7218" fmla="*/ 153327 w 1581150"/>
                <a:gd name="connsiteY7218" fmla="*/ 2864757 h 3181350"/>
                <a:gd name="connsiteX7219" fmla="*/ 151137 w 1581150"/>
                <a:gd name="connsiteY7219" fmla="*/ 2855232 h 3181350"/>
                <a:gd name="connsiteX7220" fmla="*/ 153327 w 1581150"/>
                <a:gd name="connsiteY7220" fmla="*/ 2864757 h 3181350"/>
                <a:gd name="connsiteX7221" fmla="*/ 151994 w 1581150"/>
                <a:gd name="connsiteY7221" fmla="*/ 2735313 h 3181350"/>
                <a:gd name="connsiteX7222" fmla="*/ 159138 w 1581150"/>
                <a:gd name="connsiteY7222" fmla="*/ 2748552 h 3181350"/>
                <a:gd name="connsiteX7223" fmla="*/ 151994 w 1581150"/>
                <a:gd name="connsiteY7223" fmla="*/ 2735313 h 3181350"/>
                <a:gd name="connsiteX7224" fmla="*/ 137516 w 1581150"/>
                <a:gd name="connsiteY7224" fmla="*/ 2848946 h 3181350"/>
                <a:gd name="connsiteX7225" fmla="*/ 147041 w 1581150"/>
                <a:gd name="connsiteY7225" fmla="*/ 2845517 h 3181350"/>
                <a:gd name="connsiteX7226" fmla="*/ 137516 w 1581150"/>
                <a:gd name="connsiteY7226" fmla="*/ 2848946 h 3181350"/>
                <a:gd name="connsiteX7227" fmla="*/ 139135 w 1581150"/>
                <a:gd name="connsiteY7227" fmla="*/ 2926003 h 3181350"/>
                <a:gd name="connsiteX7228" fmla="*/ 129991 w 1581150"/>
                <a:gd name="connsiteY7228" fmla="*/ 2914097 h 3181350"/>
                <a:gd name="connsiteX7229" fmla="*/ 139135 w 1581150"/>
                <a:gd name="connsiteY7229" fmla="*/ 2926003 h 3181350"/>
                <a:gd name="connsiteX7230" fmla="*/ 151327 w 1581150"/>
                <a:gd name="connsiteY7230" fmla="*/ 2752172 h 3181350"/>
                <a:gd name="connsiteX7231" fmla="*/ 148470 w 1581150"/>
                <a:gd name="connsiteY7231" fmla="*/ 2759506 h 3181350"/>
                <a:gd name="connsiteX7232" fmla="*/ 151327 w 1581150"/>
                <a:gd name="connsiteY7232" fmla="*/ 2752172 h 3181350"/>
                <a:gd name="connsiteX7233" fmla="*/ 141040 w 1581150"/>
                <a:gd name="connsiteY7233" fmla="*/ 2786367 h 3181350"/>
                <a:gd name="connsiteX7234" fmla="*/ 145517 w 1581150"/>
                <a:gd name="connsiteY7234" fmla="*/ 2793034 h 3181350"/>
                <a:gd name="connsiteX7235" fmla="*/ 144469 w 1581150"/>
                <a:gd name="connsiteY7235" fmla="*/ 2800559 h 3181350"/>
                <a:gd name="connsiteX7236" fmla="*/ 141040 w 1581150"/>
                <a:gd name="connsiteY7236" fmla="*/ 2786367 h 3181350"/>
                <a:gd name="connsiteX7237" fmla="*/ 135706 w 1581150"/>
                <a:gd name="connsiteY7237" fmla="*/ 2824086 h 3181350"/>
                <a:gd name="connsiteX7238" fmla="*/ 131896 w 1581150"/>
                <a:gd name="connsiteY7238" fmla="*/ 2812846 h 3181350"/>
                <a:gd name="connsiteX7239" fmla="*/ 137897 w 1581150"/>
                <a:gd name="connsiteY7239" fmla="*/ 2808941 h 3181350"/>
                <a:gd name="connsiteX7240" fmla="*/ 135706 w 1581150"/>
                <a:gd name="connsiteY7240" fmla="*/ 2824086 h 3181350"/>
                <a:gd name="connsiteX7241" fmla="*/ 142850 w 1581150"/>
                <a:gd name="connsiteY7241" fmla="*/ 2723502 h 3181350"/>
                <a:gd name="connsiteX7242" fmla="*/ 128848 w 1581150"/>
                <a:gd name="connsiteY7242" fmla="*/ 2720263 h 3181350"/>
                <a:gd name="connsiteX7243" fmla="*/ 142850 w 1581150"/>
                <a:gd name="connsiteY7243" fmla="*/ 2723502 h 3181350"/>
                <a:gd name="connsiteX7244" fmla="*/ 108655 w 1581150"/>
                <a:gd name="connsiteY7244" fmla="*/ 2748457 h 3181350"/>
                <a:gd name="connsiteX7245" fmla="*/ 100940 w 1581150"/>
                <a:gd name="connsiteY7245" fmla="*/ 2752077 h 3181350"/>
                <a:gd name="connsiteX7246" fmla="*/ 108655 w 1581150"/>
                <a:gd name="connsiteY7246" fmla="*/ 2748457 h 3181350"/>
                <a:gd name="connsiteX7247" fmla="*/ 109703 w 1581150"/>
                <a:gd name="connsiteY7247" fmla="*/ 2803988 h 3181350"/>
                <a:gd name="connsiteX7248" fmla="*/ 111036 w 1581150"/>
                <a:gd name="connsiteY7248" fmla="*/ 2807226 h 3181350"/>
                <a:gd name="connsiteX7249" fmla="*/ 105512 w 1581150"/>
                <a:gd name="connsiteY7249" fmla="*/ 2808084 h 3181350"/>
                <a:gd name="connsiteX7250" fmla="*/ 103131 w 1581150"/>
                <a:gd name="connsiteY7250" fmla="*/ 2812370 h 3181350"/>
                <a:gd name="connsiteX7251" fmla="*/ 96273 w 1581150"/>
                <a:gd name="connsiteY7251" fmla="*/ 2809988 h 3181350"/>
                <a:gd name="connsiteX7252" fmla="*/ 109703 w 1581150"/>
                <a:gd name="connsiteY7252" fmla="*/ 2803988 h 3181350"/>
                <a:gd name="connsiteX7253" fmla="*/ 95130 w 1581150"/>
                <a:gd name="connsiteY7253" fmla="*/ 2817513 h 3181350"/>
                <a:gd name="connsiteX7254" fmla="*/ 93796 w 1581150"/>
                <a:gd name="connsiteY7254" fmla="*/ 2826562 h 3181350"/>
                <a:gd name="connsiteX7255" fmla="*/ 89415 w 1581150"/>
                <a:gd name="connsiteY7255" fmla="*/ 2819895 h 3181350"/>
                <a:gd name="connsiteX7256" fmla="*/ 95130 w 1581150"/>
                <a:gd name="connsiteY7256" fmla="*/ 2817513 h 3181350"/>
                <a:gd name="connsiteX7257" fmla="*/ 91796 w 1581150"/>
                <a:gd name="connsiteY7257" fmla="*/ 2803226 h 3181350"/>
                <a:gd name="connsiteX7258" fmla="*/ 91129 w 1581150"/>
                <a:gd name="connsiteY7258" fmla="*/ 2807798 h 3181350"/>
                <a:gd name="connsiteX7259" fmla="*/ 83985 w 1581150"/>
                <a:gd name="connsiteY7259" fmla="*/ 2806941 h 3181350"/>
                <a:gd name="connsiteX7260" fmla="*/ 91796 w 1581150"/>
                <a:gd name="connsiteY7260" fmla="*/ 2803226 h 3181350"/>
                <a:gd name="connsiteX7261" fmla="*/ 88272 w 1581150"/>
                <a:gd name="connsiteY7261" fmla="*/ 2815132 h 3181350"/>
                <a:gd name="connsiteX7262" fmla="*/ 85224 w 1581150"/>
                <a:gd name="connsiteY7262" fmla="*/ 2823990 h 3181350"/>
                <a:gd name="connsiteX7263" fmla="*/ 88272 w 1581150"/>
                <a:gd name="connsiteY7263" fmla="*/ 2815132 h 3181350"/>
                <a:gd name="connsiteX7264" fmla="*/ 81223 w 1581150"/>
                <a:gd name="connsiteY7264" fmla="*/ 2826562 h 3181350"/>
                <a:gd name="connsiteX7265" fmla="*/ 84938 w 1581150"/>
                <a:gd name="connsiteY7265" fmla="*/ 2825514 h 3181350"/>
                <a:gd name="connsiteX7266" fmla="*/ 88081 w 1581150"/>
                <a:gd name="connsiteY7266" fmla="*/ 2828943 h 3181350"/>
                <a:gd name="connsiteX7267" fmla="*/ 80556 w 1581150"/>
                <a:gd name="connsiteY7267" fmla="*/ 2831039 h 3181350"/>
                <a:gd name="connsiteX7268" fmla="*/ 75889 w 1581150"/>
                <a:gd name="connsiteY7268" fmla="*/ 2825895 h 3181350"/>
                <a:gd name="connsiteX7269" fmla="*/ 81223 w 1581150"/>
                <a:gd name="connsiteY7269" fmla="*/ 2826562 h 3181350"/>
                <a:gd name="connsiteX7270" fmla="*/ 75984 w 1581150"/>
                <a:gd name="connsiteY7270" fmla="*/ 2838183 h 3181350"/>
                <a:gd name="connsiteX7271" fmla="*/ 76175 w 1581150"/>
                <a:gd name="connsiteY7271" fmla="*/ 2836659 h 3181350"/>
                <a:gd name="connsiteX7272" fmla="*/ 70555 w 1581150"/>
                <a:gd name="connsiteY7272" fmla="*/ 2825133 h 3181350"/>
                <a:gd name="connsiteX7273" fmla="*/ 80271 w 1581150"/>
                <a:gd name="connsiteY7273" fmla="*/ 2832468 h 3181350"/>
                <a:gd name="connsiteX7274" fmla="*/ 75984 w 1581150"/>
                <a:gd name="connsiteY7274" fmla="*/ 2838183 h 3181350"/>
                <a:gd name="connsiteX7275" fmla="*/ 98178 w 1581150"/>
                <a:gd name="connsiteY7275" fmla="*/ 2859423 h 3181350"/>
                <a:gd name="connsiteX7276" fmla="*/ 84938 w 1581150"/>
                <a:gd name="connsiteY7276" fmla="*/ 2863900 h 3181350"/>
                <a:gd name="connsiteX7277" fmla="*/ 87605 w 1581150"/>
                <a:gd name="connsiteY7277" fmla="*/ 2858090 h 3181350"/>
                <a:gd name="connsiteX7278" fmla="*/ 76746 w 1581150"/>
                <a:gd name="connsiteY7278" fmla="*/ 2858280 h 3181350"/>
                <a:gd name="connsiteX7279" fmla="*/ 79413 w 1581150"/>
                <a:gd name="connsiteY7279" fmla="*/ 2852470 h 3181350"/>
                <a:gd name="connsiteX7280" fmla="*/ 100654 w 1581150"/>
                <a:gd name="connsiteY7280" fmla="*/ 2855137 h 3181350"/>
                <a:gd name="connsiteX7281" fmla="*/ 98178 w 1581150"/>
                <a:gd name="connsiteY7281" fmla="*/ 2859423 h 3181350"/>
                <a:gd name="connsiteX7282" fmla="*/ 106655 w 1581150"/>
                <a:gd name="connsiteY7282" fmla="*/ 2875902 h 3181350"/>
                <a:gd name="connsiteX7283" fmla="*/ 105036 w 1581150"/>
                <a:gd name="connsiteY7283" fmla="*/ 2861900 h 3181350"/>
                <a:gd name="connsiteX7284" fmla="*/ 111036 w 1581150"/>
                <a:gd name="connsiteY7284" fmla="*/ 2870377 h 3181350"/>
                <a:gd name="connsiteX7285" fmla="*/ 106655 w 1581150"/>
                <a:gd name="connsiteY7285" fmla="*/ 2875902 h 3181350"/>
                <a:gd name="connsiteX7286" fmla="*/ 105417 w 1581150"/>
                <a:gd name="connsiteY7286" fmla="*/ 2834182 h 3181350"/>
                <a:gd name="connsiteX7287" fmla="*/ 101226 w 1581150"/>
                <a:gd name="connsiteY7287" fmla="*/ 2838278 h 3181350"/>
                <a:gd name="connsiteX7288" fmla="*/ 106560 w 1581150"/>
                <a:gd name="connsiteY7288" fmla="*/ 2838945 h 3181350"/>
                <a:gd name="connsiteX7289" fmla="*/ 101892 w 1581150"/>
                <a:gd name="connsiteY7289" fmla="*/ 2846088 h 3181350"/>
                <a:gd name="connsiteX7290" fmla="*/ 97130 w 1581150"/>
                <a:gd name="connsiteY7290" fmla="*/ 2828562 h 3181350"/>
                <a:gd name="connsiteX7291" fmla="*/ 107322 w 1581150"/>
                <a:gd name="connsiteY7291" fmla="*/ 2832944 h 3181350"/>
                <a:gd name="connsiteX7292" fmla="*/ 99130 w 1581150"/>
                <a:gd name="connsiteY7292" fmla="*/ 2827324 h 3181350"/>
                <a:gd name="connsiteX7293" fmla="*/ 120180 w 1581150"/>
                <a:gd name="connsiteY7293" fmla="*/ 2831420 h 3181350"/>
                <a:gd name="connsiteX7294" fmla="*/ 117323 w 1581150"/>
                <a:gd name="connsiteY7294" fmla="*/ 2838754 h 3181350"/>
                <a:gd name="connsiteX7295" fmla="*/ 105417 w 1581150"/>
                <a:gd name="connsiteY7295" fmla="*/ 2834182 h 3181350"/>
                <a:gd name="connsiteX7296" fmla="*/ 120085 w 1581150"/>
                <a:gd name="connsiteY7296" fmla="*/ 2845231 h 3181350"/>
                <a:gd name="connsiteX7297" fmla="*/ 119418 w 1581150"/>
                <a:gd name="connsiteY7297" fmla="*/ 2837421 h 3181350"/>
                <a:gd name="connsiteX7298" fmla="*/ 120085 w 1581150"/>
                <a:gd name="connsiteY7298" fmla="*/ 2845231 h 3181350"/>
                <a:gd name="connsiteX7299" fmla="*/ 124848 w 1581150"/>
                <a:gd name="connsiteY7299" fmla="*/ 2836563 h 3181350"/>
                <a:gd name="connsiteX7300" fmla="*/ 132753 w 1581150"/>
                <a:gd name="connsiteY7300" fmla="*/ 2831420 h 3181350"/>
                <a:gd name="connsiteX7301" fmla="*/ 135039 w 1581150"/>
                <a:gd name="connsiteY7301" fmla="*/ 2840850 h 3181350"/>
                <a:gd name="connsiteX7302" fmla="*/ 124848 w 1581150"/>
                <a:gd name="connsiteY7302" fmla="*/ 2836563 h 3181350"/>
                <a:gd name="connsiteX7303" fmla="*/ 124657 w 1581150"/>
                <a:gd name="connsiteY7303" fmla="*/ 2901143 h 3181350"/>
                <a:gd name="connsiteX7304" fmla="*/ 129229 w 1581150"/>
                <a:gd name="connsiteY7304" fmla="*/ 2893999 h 3181350"/>
                <a:gd name="connsiteX7305" fmla="*/ 124657 w 1581150"/>
                <a:gd name="connsiteY7305" fmla="*/ 2901143 h 3181350"/>
                <a:gd name="connsiteX7306" fmla="*/ 122943 w 1581150"/>
                <a:gd name="connsiteY7306" fmla="*/ 2976295 h 3181350"/>
                <a:gd name="connsiteX7307" fmla="*/ 135706 w 1581150"/>
                <a:gd name="connsiteY7307" fmla="*/ 2962484 h 3181350"/>
                <a:gd name="connsiteX7308" fmla="*/ 135801 w 1581150"/>
                <a:gd name="connsiteY7308" fmla="*/ 2987058 h 3181350"/>
                <a:gd name="connsiteX7309" fmla="*/ 122943 w 1581150"/>
                <a:gd name="connsiteY7309" fmla="*/ 2976295 h 3181350"/>
                <a:gd name="connsiteX7310" fmla="*/ 146946 w 1581150"/>
                <a:gd name="connsiteY7310" fmla="*/ 3010109 h 3181350"/>
                <a:gd name="connsiteX7311" fmla="*/ 133801 w 1581150"/>
                <a:gd name="connsiteY7311" fmla="*/ 3000774 h 3181350"/>
                <a:gd name="connsiteX7312" fmla="*/ 147803 w 1581150"/>
                <a:gd name="connsiteY7312" fmla="*/ 3004013 h 3181350"/>
                <a:gd name="connsiteX7313" fmla="*/ 146946 w 1581150"/>
                <a:gd name="connsiteY7313" fmla="*/ 3010109 h 3181350"/>
                <a:gd name="connsiteX7314" fmla="*/ 148470 w 1581150"/>
                <a:gd name="connsiteY7314" fmla="*/ 2987249 h 3181350"/>
                <a:gd name="connsiteX7315" fmla="*/ 150946 w 1581150"/>
                <a:gd name="connsiteY7315" fmla="*/ 2995250 h 3181350"/>
                <a:gd name="connsiteX7316" fmla="*/ 148470 w 1581150"/>
                <a:gd name="connsiteY7316" fmla="*/ 2987249 h 3181350"/>
                <a:gd name="connsiteX7317" fmla="*/ 151422 w 1581150"/>
                <a:gd name="connsiteY7317" fmla="*/ 3016776 h 3181350"/>
                <a:gd name="connsiteX7318" fmla="*/ 150470 w 1581150"/>
                <a:gd name="connsiteY7318" fmla="*/ 3010490 h 3181350"/>
                <a:gd name="connsiteX7319" fmla="*/ 157995 w 1581150"/>
                <a:gd name="connsiteY7319" fmla="*/ 3008299 h 3181350"/>
                <a:gd name="connsiteX7320" fmla="*/ 163995 w 1581150"/>
                <a:gd name="connsiteY7320" fmla="*/ 3016776 h 3181350"/>
                <a:gd name="connsiteX7321" fmla="*/ 151422 w 1581150"/>
                <a:gd name="connsiteY7321" fmla="*/ 3016776 h 3181350"/>
                <a:gd name="connsiteX7322" fmla="*/ 170663 w 1581150"/>
                <a:gd name="connsiteY7322" fmla="*/ 3008394 h 3181350"/>
                <a:gd name="connsiteX7323" fmla="*/ 178569 w 1581150"/>
                <a:gd name="connsiteY7323" fmla="*/ 3003251 h 3181350"/>
                <a:gd name="connsiteX7324" fmla="*/ 170663 w 1581150"/>
                <a:gd name="connsiteY7324" fmla="*/ 3008394 h 3181350"/>
                <a:gd name="connsiteX7325" fmla="*/ 271437 w 1581150"/>
                <a:gd name="connsiteY7325" fmla="*/ 2870187 h 3181350"/>
                <a:gd name="connsiteX7326" fmla="*/ 259436 w 1581150"/>
                <a:gd name="connsiteY7326" fmla="*/ 2865614 h 3181350"/>
                <a:gd name="connsiteX7327" fmla="*/ 271437 w 1581150"/>
                <a:gd name="connsiteY7327" fmla="*/ 2870187 h 3181350"/>
                <a:gd name="connsiteX7328" fmla="*/ 279248 w 1581150"/>
                <a:gd name="connsiteY7328" fmla="*/ 2840373 h 3181350"/>
                <a:gd name="connsiteX7329" fmla="*/ 287439 w 1581150"/>
                <a:gd name="connsiteY7329" fmla="*/ 2833706 h 3181350"/>
                <a:gd name="connsiteX7330" fmla="*/ 279248 w 1581150"/>
                <a:gd name="connsiteY7330" fmla="*/ 2840373 h 3181350"/>
                <a:gd name="connsiteX7331" fmla="*/ 302203 w 1581150"/>
                <a:gd name="connsiteY7331" fmla="*/ 2881712 h 3181350"/>
                <a:gd name="connsiteX7332" fmla="*/ 309537 w 1581150"/>
                <a:gd name="connsiteY7332" fmla="*/ 2881045 h 3181350"/>
                <a:gd name="connsiteX7333" fmla="*/ 310395 w 1581150"/>
                <a:gd name="connsiteY7333" fmla="*/ 2887332 h 3181350"/>
                <a:gd name="connsiteX7334" fmla="*/ 302203 w 1581150"/>
                <a:gd name="connsiteY7334" fmla="*/ 2881712 h 3181350"/>
                <a:gd name="connsiteX7335" fmla="*/ 397358 w 1581150"/>
                <a:gd name="connsiteY7335" fmla="*/ 2871996 h 3181350"/>
                <a:gd name="connsiteX7336" fmla="*/ 402692 w 1581150"/>
                <a:gd name="connsiteY7336" fmla="*/ 2872663 h 3181350"/>
                <a:gd name="connsiteX7337" fmla="*/ 403835 w 1581150"/>
                <a:gd name="connsiteY7337" fmla="*/ 2877426 h 3181350"/>
                <a:gd name="connsiteX7338" fmla="*/ 403168 w 1581150"/>
                <a:gd name="connsiteY7338" fmla="*/ 2881997 h 3181350"/>
                <a:gd name="connsiteX7339" fmla="*/ 397358 w 1581150"/>
                <a:gd name="connsiteY7339" fmla="*/ 2871996 h 3181350"/>
                <a:gd name="connsiteX7340" fmla="*/ 400311 w 1581150"/>
                <a:gd name="connsiteY7340" fmla="*/ 2913906 h 3181350"/>
                <a:gd name="connsiteX7341" fmla="*/ 407835 w 1581150"/>
                <a:gd name="connsiteY7341" fmla="*/ 2911716 h 3181350"/>
                <a:gd name="connsiteX7342" fmla="*/ 409169 w 1581150"/>
                <a:gd name="connsiteY7342" fmla="*/ 2914954 h 3181350"/>
                <a:gd name="connsiteX7343" fmla="*/ 400311 w 1581150"/>
                <a:gd name="connsiteY7343" fmla="*/ 2913906 h 3181350"/>
                <a:gd name="connsiteX7344" fmla="*/ 505371 w 1581150"/>
                <a:gd name="connsiteY7344" fmla="*/ 2897714 h 3181350"/>
                <a:gd name="connsiteX7345" fmla="*/ 509848 w 1581150"/>
                <a:gd name="connsiteY7345" fmla="*/ 2904381 h 3181350"/>
                <a:gd name="connsiteX7346" fmla="*/ 505371 w 1581150"/>
                <a:gd name="connsiteY7346" fmla="*/ 2897714 h 3181350"/>
                <a:gd name="connsiteX7347" fmla="*/ 513944 w 1581150"/>
                <a:gd name="connsiteY7347" fmla="*/ 2951054 h 3181350"/>
                <a:gd name="connsiteX7348" fmla="*/ 504228 w 1581150"/>
                <a:gd name="connsiteY7348" fmla="*/ 2943720 h 3181350"/>
                <a:gd name="connsiteX7349" fmla="*/ 515087 w 1581150"/>
                <a:gd name="connsiteY7349" fmla="*/ 2943529 h 3181350"/>
                <a:gd name="connsiteX7350" fmla="*/ 513944 w 1581150"/>
                <a:gd name="connsiteY7350" fmla="*/ 2951054 h 3181350"/>
                <a:gd name="connsiteX7351" fmla="*/ 676726 w 1581150"/>
                <a:gd name="connsiteY7351" fmla="*/ 2310498 h 3181350"/>
                <a:gd name="connsiteX7352" fmla="*/ 676917 w 1581150"/>
                <a:gd name="connsiteY7352" fmla="*/ 2305830 h 3181350"/>
                <a:gd name="connsiteX7353" fmla="*/ 678536 w 1581150"/>
                <a:gd name="connsiteY7353" fmla="*/ 2306878 h 3181350"/>
                <a:gd name="connsiteX7354" fmla="*/ 676726 w 1581150"/>
                <a:gd name="connsiteY7354" fmla="*/ 2310498 h 3181350"/>
                <a:gd name="connsiteX7355" fmla="*/ 684537 w 1581150"/>
                <a:gd name="connsiteY7355" fmla="*/ 2274303 h 3181350"/>
                <a:gd name="connsiteX7356" fmla="*/ 687299 w 1581150"/>
                <a:gd name="connsiteY7356" fmla="*/ 2287161 h 3181350"/>
                <a:gd name="connsiteX7357" fmla="*/ 678631 w 1581150"/>
                <a:gd name="connsiteY7357" fmla="*/ 2283447 h 3181350"/>
                <a:gd name="connsiteX7358" fmla="*/ 679107 w 1581150"/>
                <a:gd name="connsiteY7358" fmla="*/ 2281637 h 3181350"/>
                <a:gd name="connsiteX7359" fmla="*/ 679965 w 1581150"/>
                <a:gd name="connsiteY7359" fmla="*/ 2278398 h 3181350"/>
                <a:gd name="connsiteX7360" fmla="*/ 682727 w 1581150"/>
                <a:gd name="connsiteY7360" fmla="*/ 2265254 h 3181350"/>
                <a:gd name="connsiteX7361" fmla="*/ 683394 w 1581150"/>
                <a:gd name="connsiteY7361" fmla="*/ 2264682 h 3181350"/>
                <a:gd name="connsiteX7362" fmla="*/ 693490 w 1581150"/>
                <a:gd name="connsiteY7362" fmla="*/ 2278017 h 3181350"/>
                <a:gd name="connsiteX7363" fmla="*/ 684537 w 1581150"/>
                <a:gd name="connsiteY7363" fmla="*/ 2274303 h 3181350"/>
                <a:gd name="connsiteX7364" fmla="*/ 692347 w 1581150"/>
                <a:gd name="connsiteY7364" fmla="*/ 2293829 h 3181350"/>
                <a:gd name="connsiteX7365" fmla="*/ 701301 w 1581150"/>
                <a:gd name="connsiteY7365" fmla="*/ 2297639 h 3181350"/>
                <a:gd name="connsiteX7366" fmla="*/ 692347 w 1581150"/>
                <a:gd name="connsiteY7366" fmla="*/ 2293829 h 3181350"/>
                <a:gd name="connsiteX7367" fmla="*/ 703777 w 1581150"/>
                <a:gd name="connsiteY7367" fmla="*/ 2288400 h 3181350"/>
                <a:gd name="connsiteX7368" fmla="*/ 709778 w 1581150"/>
                <a:gd name="connsiteY7368" fmla="*/ 2282494 h 3181350"/>
                <a:gd name="connsiteX7369" fmla="*/ 703777 w 1581150"/>
                <a:gd name="connsiteY7369" fmla="*/ 2288400 h 3181350"/>
                <a:gd name="connsiteX7370" fmla="*/ 711873 w 1581150"/>
                <a:gd name="connsiteY7370" fmla="*/ 2279446 h 3181350"/>
                <a:gd name="connsiteX7371" fmla="*/ 706254 w 1581150"/>
                <a:gd name="connsiteY7371" fmla="*/ 2280589 h 3181350"/>
                <a:gd name="connsiteX7372" fmla="*/ 701682 w 1581150"/>
                <a:gd name="connsiteY7372" fmla="*/ 2267635 h 3181350"/>
                <a:gd name="connsiteX7373" fmla="*/ 689394 w 1581150"/>
                <a:gd name="connsiteY7373" fmla="*/ 2258872 h 3181350"/>
                <a:gd name="connsiteX7374" fmla="*/ 707587 w 1581150"/>
                <a:gd name="connsiteY7374" fmla="*/ 2261825 h 3181350"/>
                <a:gd name="connsiteX7375" fmla="*/ 711873 w 1581150"/>
                <a:gd name="connsiteY7375" fmla="*/ 2279446 h 3181350"/>
                <a:gd name="connsiteX7376" fmla="*/ 726351 w 1581150"/>
                <a:gd name="connsiteY7376" fmla="*/ 2208009 h 3181350"/>
                <a:gd name="connsiteX7377" fmla="*/ 727018 w 1581150"/>
                <a:gd name="connsiteY7377" fmla="*/ 2198674 h 3181350"/>
                <a:gd name="connsiteX7378" fmla="*/ 726351 w 1581150"/>
                <a:gd name="connsiteY7378" fmla="*/ 2208009 h 3181350"/>
                <a:gd name="connsiteX7379" fmla="*/ 731400 w 1581150"/>
                <a:gd name="connsiteY7379" fmla="*/ 2189435 h 3181350"/>
                <a:gd name="connsiteX7380" fmla="*/ 718731 w 1581150"/>
                <a:gd name="connsiteY7380" fmla="*/ 2186958 h 3181350"/>
                <a:gd name="connsiteX7381" fmla="*/ 719208 w 1581150"/>
                <a:gd name="connsiteY7381" fmla="*/ 2180672 h 3181350"/>
                <a:gd name="connsiteX7382" fmla="*/ 711778 w 1581150"/>
                <a:gd name="connsiteY7382" fmla="*/ 2181720 h 3181350"/>
                <a:gd name="connsiteX7383" fmla="*/ 706635 w 1581150"/>
                <a:gd name="connsiteY7383" fmla="*/ 2176576 h 3181350"/>
                <a:gd name="connsiteX7384" fmla="*/ 711016 w 1581150"/>
                <a:gd name="connsiteY7384" fmla="*/ 2167432 h 3181350"/>
                <a:gd name="connsiteX7385" fmla="*/ 717779 w 1581150"/>
                <a:gd name="connsiteY7385" fmla="*/ 2175814 h 3181350"/>
                <a:gd name="connsiteX7386" fmla="*/ 730733 w 1581150"/>
                <a:gd name="connsiteY7386" fmla="*/ 2175147 h 3181350"/>
                <a:gd name="connsiteX7387" fmla="*/ 732352 w 1581150"/>
                <a:gd name="connsiteY7387" fmla="*/ 2178481 h 3181350"/>
                <a:gd name="connsiteX7388" fmla="*/ 731400 w 1581150"/>
                <a:gd name="connsiteY7388" fmla="*/ 2189435 h 3181350"/>
                <a:gd name="connsiteX7389" fmla="*/ 726351 w 1581150"/>
                <a:gd name="connsiteY7389" fmla="*/ 2157526 h 3181350"/>
                <a:gd name="connsiteX7390" fmla="*/ 735781 w 1581150"/>
                <a:gd name="connsiteY7390" fmla="*/ 2155050 h 3181350"/>
                <a:gd name="connsiteX7391" fmla="*/ 737019 w 1581150"/>
                <a:gd name="connsiteY7391" fmla="*/ 2163051 h 3181350"/>
                <a:gd name="connsiteX7392" fmla="*/ 726351 w 1581150"/>
                <a:gd name="connsiteY7392" fmla="*/ 2157526 h 3181350"/>
                <a:gd name="connsiteX7393" fmla="*/ 766547 w 1581150"/>
                <a:gd name="connsiteY7393" fmla="*/ 2087994 h 3181350"/>
                <a:gd name="connsiteX7394" fmla="*/ 761880 w 1581150"/>
                <a:gd name="connsiteY7394" fmla="*/ 2125522 h 3181350"/>
                <a:gd name="connsiteX7395" fmla="*/ 754450 w 1581150"/>
                <a:gd name="connsiteY7395" fmla="*/ 2126570 h 3181350"/>
                <a:gd name="connsiteX7396" fmla="*/ 751116 w 1581150"/>
                <a:gd name="connsiteY7396" fmla="*/ 2146858 h 3181350"/>
                <a:gd name="connsiteX7397" fmla="*/ 744925 w 1581150"/>
                <a:gd name="connsiteY7397" fmla="*/ 2155812 h 3181350"/>
                <a:gd name="connsiteX7398" fmla="*/ 737877 w 1581150"/>
                <a:gd name="connsiteY7398" fmla="*/ 2150573 h 3181350"/>
                <a:gd name="connsiteX7399" fmla="*/ 740353 w 1581150"/>
                <a:gd name="connsiteY7399" fmla="*/ 2142858 h 3181350"/>
                <a:gd name="connsiteX7400" fmla="*/ 729114 w 1581150"/>
                <a:gd name="connsiteY7400" fmla="*/ 2145239 h 3181350"/>
                <a:gd name="connsiteX7401" fmla="*/ 729495 w 1581150"/>
                <a:gd name="connsiteY7401" fmla="*/ 2140572 h 3181350"/>
                <a:gd name="connsiteX7402" fmla="*/ 744258 w 1581150"/>
                <a:gd name="connsiteY7402" fmla="*/ 2140095 h 3181350"/>
                <a:gd name="connsiteX7403" fmla="*/ 736353 w 1581150"/>
                <a:gd name="connsiteY7403" fmla="*/ 2122188 h 3181350"/>
                <a:gd name="connsiteX7404" fmla="*/ 745306 w 1581150"/>
                <a:gd name="connsiteY7404" fmla="*/ 2125998 h 3181350"/>
                <a:gd name="connsiteX7405" fmla="*/ 749116 w 1581150"/>
                <a:gd name="connsiteY7405" fmla="*/ 2124665 h 3181350"/>
                <a:gd name="connsiteX7406" fmla="*/ 746068 w 1581150"/>
                <a:gd name="connsiteY7406" fmla="*/ 2116569 h 3181350"/>
                <a:gd name="connsiteX7407" fmla="*/ 755117 w 1581150"/>
                <a:gd name="connsiteY7407" fmla="*/ 2118759 h 3181350"/>
                <a:gd name="connsiteX7408" fmla="*/ 741401 w 1581150"/>
                <a:gd name="connsiteY7408" fmla="*/ 2105139 h 3181350"/>
                <a:gd name="connsiteX7409" fmla="*/ 740258 w 1581150"/>
                <a:gd name="connsiteY7409" fmla="*/ 2095614 h 3181350"/>
                <a:gd name="connsiteX7410" fmla="*/ 747592 w 1581150"/>
                <a:gd name="connsiteY7410" fmla="*/ 2096185 h 3181350"/>
                <a:gd name="connsiteX7411" fmla="*/ 742544 w 1581150"/>
                <a:gd name="connsiteY7411" fmla="*/ 2089518 h 3181350"/>
                <a:gd name="connsiteX7412" fmla="*/ 755403 w 1581150"/>
                <a:gd name="connsiteY7412" fmla="*/ 2090470 h 3181350"/>
                <a:gd name="connsiteX7413" fmla="*/ 757689 w 1581150"/>
                <a:gd name="connsiteY7413" fmla="*/ 2084374 h 3181350"/>
                <a:gd name="connsiteX7414" fmla="*/ 770643 w 1581150"/>
                <a:gd name="connsiteY7414" fmla="*/ 2083707 h 3181350"/>
                <a:gd name="connsiteX7415" fmla="*/ 774072 w 1581150"/>
                <a:gd name="connsiteY7415" fmla="*/ 2087136 h 3181350"/>
                <a:gd name="connsiteX7416" fmla="*/ 766547 w 1581150"/>
                <a:gd name="connsiteY7416" fmla="*/ 2087994 h 3181350"/>
                <a:gd name="connsiteX7417" fmla="*/ 773119 w 1581150"/>
                <a:gd name="connsiteY7417" fmla="*/ 2074277 h 3181350"/>
                <a:gd name="connsiteX7418" fmla="*/ 765975 w 1581150"/>
                <a:gd name="connsiteY7418" fmla="*/ 2070563 h 3181350"/>
                <a:gd name="connsiteX7419" fmla="*/ 772548 w 1581150"/>
                <a:gd name="connsiteY7419" fmla="*/ 2082088 h 3181350"/>
                <a:gd name="connsiteX7420" fmla="*/ 765118 w 1581150"/>
                <a:gd name="connsiteY7420" fmla="*/ 2083136 h 3181350"/>
                <a:gd name="connsiteX7421" fmla="*/ 763689 w 1581150"/>
                <a:gd name="connsiteY7421" fmla="*/ 2076754 h 3181350"/>
                <a:gd name="connsiteX7422" fmla="*/ 757689 w 1581150"/>
                <a:gd name="connsiteY7422" fmla="*/ 2082660 h 3181350"/>
                <a:gd name="connsiteX7423" fmla="*/ 750831 w 1581150"/>
                <a:gd name="connsiteY7423" fmla="*/ 2075802 h 3181350"/>
                <a:gd name="connsiteX7424" fmla="*/ 744639 w 1581150"/>
                <a:gd name="connsiteY7424" fmla="*/ 2084755 h 3181350"/>
                <a:gd name="connsiteX7425" fmla="*/ 743401 w 1581150"/>
                <a:gd name="connsiteY7425" fmla="*/ 2076849 h 3181350"/>
                <a:gd name="connsiteX7426" fmla="*/ 734543 w 1581150"/>
                <a:gd name="connsiteY7426" fmla="*/ 2071420 h 3181350"/>
                <a:gd name="connsiteX7427" fmla="*/ 732257 w 1581150"/>
                <a:gd name="connsiteY7427" fmla="*/ 2077516 h 3181350"/>
                <a:gd name="connsiteX7428" fmla="*/ 719779 w 1581150"/>
                <a:gd name="connsiteY7428" fmla="*/ 2071801 h 3181350"/>
                <a:gd name="connsiteX7429" fmla="*/ 723780 w 1581150"/>
                <a:gd name="connsiteY7429" fmla="*/ 2067419 h 3181350"/>
                <a:gd name="connsiteX7430" fmla="*/ 722160 w 1581150"/>
                <a:gd name="connsiteY7430" fmla="*/ 2064181 h 3181350"/>
                <a:gd name="connsiteX7431" fmla="*/ 714540 w 1581150"/>
                <a:gd name="connsiteY7431" fmla="*/ 2066753 h 3181350"/>
                <a:gd name="connsiteX7432" fmla="*/ 712254 w 1581150"/>
                <a:gd name="connsiteY7432" fmla="*/ 2072944 h 3181350"/>
                <a:gd name="connsiteX7433" fmla="*/ 711873 w 1581150"/>
                <a:gd name="connsiteY7433" fmla="*/ 2072753 h 3181350"/>
                <a:gd name="connsiteX7434" fmla="*/ 713397 w 1581150"/>
                <a:gd name="connsiteY7434" fmla="*/ 2066657 h 3181350"/>
                <a:gd name="connsiteX7435" fmla="*/ 714445 w 1581150"/>
                <a:gd name="connsiteY7435" fmla="*/ 2066753 h 3181350"/>
                <a:gd name="connsiteX7436" fmla="*/ 714159 w 1581150"/>
                <a:gd name="connsiteY7436" fmla="*/ 2063514 h 3181350"/>
                <a:gd name="connsiteX7437" fmla="*/ 715017 w 1581150"/>
                <a:gd name="connsiteY7437" fmla="*/ 2059990 h 3181350"/>
                <a:gd name="connsiteX7438" fmla="*/ 727209 w 1581150"/>
                <a:gd name="connsiteY7438" fmla="*/ 2067705 h 3181350"/>
                <a:gd name="connsiteX7439" fmla="*/ 743496 w 1581150"/>
                <a:gd name="connsiteY7439" fmla="*/ 2072087 h 3181350"/>
                <a:gd name="connsiteX7440" fmla="*/ 747306 w 1581150"/>
                <a:gd name="connsiteY7440" fmla="*/ 2070753 h 3181350"/>
                <a:gd name="connsiteX7441" fmla="*/ 744258 w 1581150"/>
                <a:gd name="connsiteY7441" fmla="*/ 2062657 h 3181350"/>
                <a:gd name="connsiteX7442" fmla="*/ 760260 w 1581150"/>
                <a:gd name="connsiteY7442" fmla="*/ 2070086 h 3181350"/>
                <a:gd name="connsiteX7443" fmla="*/ 756165 w 1581150"/>
                <a:gd name="connsiteY7443" fmla="*/ 2050846 h 3181350"/>
                <a:gd name="connsiteX7444" fmla="*/ 763689 w 1581150"/>
                <a:gd name="connsiteY7444" fmla="*/ 2048274 h 3181350"/>
                <a:gd name="connsiteX7445" fmla="*/ 761308 w 1581150"/>
                <a:gd name="connsiteY7445" fmla="*/ 2055990 h 3181350"/>
                <a:gd name="connsiteX7446" fmla="*/ 775786 w 1581150"/>
                <a:gd name="connsiteY7446" fmla="*/ 2060181 h 3181350"/>
                <a:gd name="connsiteX7447" fmla="*/ 777024 w 1581150"/>
                <a:gd name="connsiteY7447" fmla="*/ 2068182 h 3181350"/>
                <a:gd name="connsiteX7448" fmla="*/ 773119 w 1581150"/>
                <a:gd name="connsiteY7448" fmla="*/ 2074277 h 3181350"/>
                <a:gd name="connsiteX7449" fmla="*/ 769500 w 1581150"/>
                <a:gd name="connsiteY7449" fmla="*/ 2048846 h 3181350"/>
                <a:gd name="connsiteX7450" fmla="*/ 782358 w 1581150"/>
                <a:gd name="connsiteY7450" fmla="*/ 2049798 h 3181350"/>
                <a:gd name="connsiteX7451" fmla="*/ 769500 w 1581150"/>
                <a:gd name="connsiteY7451" fmla="*/ 2048846 h 3181350"/>
                <a:gd name="connsiteX7452" fmla="*/ 740448 w 1581150"/>
                <a:gd name="connsiteY7452" fmla="*/ 2615869 h 3181350"/>
                <a:gd name="connsiteX7453" fmla="*/ 747402 w 1581150"/>
                <a:gd name="connsiteY7453" fmla="*/ 2621108 h 3181350"/>
                <a:gd name="connsiteX7454" fmla="*/ 740448 w 1581150"/>
                <a:gd name="connsiteY7454" fmla="*/ 2615869 h 3181350"/>
                <a:gd name="connsiteX7455" fmla="*/ 785406 w 1581150"/>
                <a:gd name="connsiteY7455" fmla="*/ 2007412 h 3181350"/>
                <a:gd name="connsiteX7456" fmla="*/ 791407 w 1581150"/>
                <a:gd name="connsiteY7456" fmla="*/ 2001507 h 3181350"/>
                <a:gd name="connsiteX7457" fmla="*/ 790931 w 1581150"/>
                <a:gd name="connsiteY7457" fmla="*/ 2007793 h 3181350"/>
                <a:gd name="connsiteX7458" fmla="*/ 794550 w 1581150"/>
                <a:gd name="connsiteY7458" fmla="*/ 2008079 h 3181350"/>
                <a:gd name="connsiteX7459" fmla="*/ 785406 w 1581150"/>
                <a:gd name="connsiteY7459" fmla="*/ 2007412 h 3181350"/>
                <a:gd name="connsiteX7460" fmla="*/ 794265 w 1581150"/>
                <a:gd name="connsiteY7460" fmla="*/ 1987600 h 3181350"/>
                <a:gd name="connsiteX7461" fmla="*/ 789312 w 1581150"/>
                <a:gd name="connsiteY7461" fmla="*/ 1979313 h 3181350"/>
                <a:gd name="connsiteX7462" fmla="*/ 794931 w 1581150"/>
                <a:gd name="connsiteY7462" fmla="*/ 1978170 h 3181350"/>
                <a:gd name="connsiteX7463" fmla="*/ 803599 w 1581150"/>
                <a:gd name="connsiteY7463" fmla="*/ 1986648 h 3181350"/>
                <a:gd name="connsiteX7464" fmla="*/ 794265 w 1581150"/>
                <a:gd name="connsiteY7464" fmla="*/ 1987600 h 3181350"/>
                <a:gd name="connsiteX7465" fmla="*/ 758736 w 1581150"/>
                <a:gd name="connsiteY7465" fmla="*/ 2667685 h 3181350"/>
                <a:gd name="connsiteX7466" fmla="*/ 752736 w 1581150"/>
                <a:gd name="connsiteY7466" fmla="*/ 2673591 h 3181350"/>
                <a:gd name="connsiteX7467" fmla="*/ 758736 w 1581150"/>
                <a:gd name="connsiteY7467" fmla="*/ 2667685 h 3181350"/>
                <a:gd name="connsiteX7468" fmla="*/ 749497 w 1581150"/>
                <a:gd name="connsiteY7468" fmla="*/ 2693784 h 3181350"/>
                <a:gd name="connsiteX7469" fmla="*/ 760260 w 1581150"/>
                <a:gd name="connsiteY7469" fmla="*/ 2697689 h 3181350"/>
                <a:gd name="connsiteX7470" fmla="*/ 749497 w 1581150"/>
                <a:gd name="connsiteY7470" fmla="*/ 2693784 h 3181350"/>
                <a:gd name="connsiteX7471" fmla="*/ 751497 w 1581150"/>
                <a:gd name="connsiteY7471" fmla="*/ 2715977 h 3181350"/>
                <a:gd name="connsiteX7472" fmla="*/ 761213 w 1581150"/>
                <a:gd name="connsiteY7472" fmla="*/ 2708833 h 3181350"/>
                <a:gd name="connsiteX7473" fmla="*/ 762356 w 1581150"/>
                <a:gd name="connsiteY7473" fmla="*/ 2718358 h 3181350"/>
                <a:gd name="connsiteX7474" fmla="*/ 751497 w 1581150"/>
                <a:gd name="connsiteY7474" fmla="*/ 2715977 h 3181350"/>
                <a:gd name="connsiteX7475" fmla="*/ 812648 w 1581150"/>
                <a:gd name="connsiteY7475" fmla="*/ 1914829 h 3181350"/>
                <a:gd name="connsiteX7476" fmla="*/ 807885 w 1581150"/>
                <a:gd name="connsiteY7476" fmla="*/ 1905018 h 3181350"/>
                <a:gd name="connsiteX7477" fmla="*/ 813315 w 1581150"/>
                <a:gd name="connsiteY7477" fmla="*/ 1907019 h 3181350"/>
                <a:gd name="connsiteX7478" fmla="*/ 797503 w 1581150"/>
                <a:gd name="connsiteY7478" fmla="*/ 1896351 h 3181350"/>
                <a:gd name="connsiteX7479" fmla="*/ 804552 w 1581150"/>
                <a:gd name="connsiteY7479" fmla="*/ 1901589 h 3181350"/>
                <a:gd name="connsiteX7480" fmla="*/ 802075 w 1581150"/>
                <a:gd name="connsiteY7480" fmla="*/ 1909305 h 3181350"/>
                <a:gd name="connsiteX7481" fmla="*/ 796836 w 1581150"/>
                <a:gd name="connsiteY7481" fmla="*/ 1905780 h 3181350"/>
                <a:gd name="connsiteX7482" fmla="*/ 796360 w 1581150"/>
                <a:gd name="connsiteY7482" fmla="*/ 1912067 h 3181350"/>
                <a:gd name="connsiteX7483" fmla="*/ 807504 w 1581150"/>
                <a:gd name="connsiteY7483" fmla="*/ 1911305 h 3181350"/>
                <a:gd name="connsiteX7484" fmla="*/ 815982 w 1581150"/>
                <a:gd name="connsiteY7484" fmla="*/ 1921401 h 3181350"/>
                <a:gd name="connsiteX7485" fmla="*/ 806457 w 1581150"/>
                <a:gd name="connsiteY7485" fmla="*/ 1925402 h 3181350"/>
                <a:gd name="connsiteX7486" fmla="*/ 806838 w 1581150"/>
                <a:gd name="connsiteY7486" fmla="*/ 1920735 h 3181350"/>
                <a:gd name="connsiteX7487" fmla="*/ 797217 w 1581150"/>
                <a:gd name="connsiteY7487" fmla="*/ 1926354 h 3181350"/>
                <a:gd name="connsiteX7488" fmla="*/ 807409 w 1581150"/>
                <a:gd name="connsiteY7488" fmla="*/ 1938165 h 3181350"/>
                <a:gd name="connsiteX7489" fmla="*/ 796170 w 1581150"/>
                <a:gd name="connsiteY7489" fmla="*/ 1940451 h 3181350"/>
                <a:gd name="connsiteX7490" fmla="*/ 799122 w 1581150"/>
                <a:gd name="connsiteY7490" fmla="*/ 1950072 h 3181350"/>
                <a:gd name="connsiteX7491" fmla="*/ 812457 w 1581150"/>
                <a:gd name="connsiteY7491" fmla="*/ 1944737 h 3181350"/>
                <a:gd name="connsiteX7492" fmla="*/ 791026 w 1581150"/>
                <a:gd name="connsiteY7492" fmla="*/ 1960549 h 3181350"/>
                <a:gd name="connsiteX7493" fmla="*/ 794360 w 1581150"/>
                <a:gd name="connsiteY7493" fmla="*/ 1965502 h 3181350"/>
                <a:gd name="connsiteX7494" fmla="*/ 778929 w 1581150"/>
                <a:gd name="connsiteY7494" fmla="*/ 1973789 h 3181350"/>
                <a:gd name="connsiteX7495" fmla="*/ 770166 w 1581150"/>
                <a:gd name="connsiteY7495" fmla="*/ 1966836 h 3181350"/>
                <a:gd name="connsiteX7496" fmla="*/ 775215 w 1581150"/>
                <a:gd name="connsiteY7496" fmla="*/ 1948262 h 3181350"/>
                <a:gd name="connsiteX7497" fmla="*/ 779215 w 1581150"/>
                <a:gd name="connsiteY7497" fmla="*/ 1969026 h 3181350"/>
                <a:gd name="connsiteX7498" fmla="*/ 782930 w 1581150"/>
                <a:gd name="connsiteY7498" fmla="*/ 1969312 h 3181350"/>
                <a:gd name="connsiteX7499" fmla="*/ 791407 w 1581150"/>
                <a:gd name="connsiteY7499" fmla="*/ 1954167 h 3181350"/>
                <a:gd name="connsiteX7500" fmla="*/ 792360 w 1581150"/>
                <a:gd name="connsiteY7500" fmla="*/ 1941594 h 3181350"/>
                <a:gd name="connsiteX7501" fmla="*/ 784930 w 1581150"/>
                <a:gd name="connsiteY7501" fmla="*/ 1942642 h 3181350"/>
                <a:gd name="connsiteX7502" fmla="*/ 796551 w 1581150"/>
                <a:gd name="connsiteY7502" fmla="*/ 1935594 h 3181350"/>
                <a:gd name="connsiteX7503" fmla="*/ 782168 w 1581150"/>
                <a:gd name="connsiteY7503" fmla="*/ 1929783 h 3181350"/>
                <a:gd name="connsiteX7504" fmla="*/ 782739 w 1581150"/>
                <a:gd name="connsiteY7504" fmla="*/ 1921973 h 3181350"/>
                <a:gd name="connsiteX7505" fmla="*/ 781692 w 1581150"/>
                <a:gd name="connsiteY7505" fmla="*/ 1910828 h 3181350"/>
                <a:gd name="connsiteX7506" fmla="*/ 789597 w 1581150"/>
                <a:gd name="connsiteY7506" fmla="*/ 1903494 h 3181350"/>
                <a:gd name="connsiteX7507" fmla="*/ 782549 w 1581150"/>
                <a:gd name="connsiteY7507" fmla="*/ 1898256 h 3181350"/>
                <a:gd name="connsiteX7508" fmla="*/ 791979 w 1581150"/>
                <a:gd name="connsiteY7508" fmla="*/ 1895779 h 3181350"/>
                <a:gd name="connsiteX7509" fmla="*/ 787311 w 1581150"/>
                <a:gd name="connsiteY7509" fmla="*/ 1884349 h 3181350"/>
                <a:gd name="connsiteX7510" fmla="*/ 786930 w 1581150"/>
                <a:gd name="connsiteY7510" fmla="*/ 1889111 h 3181350"/>
                <a:gd name="connsiteX7511" fmla="*/ 776548 w 1581150"/>
                <a:gd name="connsiteY7511" fmla="*/ 1878920 h 3181350"/>
                <a:gd name="connsiteX7512" fmla="*/ 781787 w 1581150"/>
                <a:gd name="connsiteY7512" fmla="*/ 1883968 h 3181350"/>
                <a:gd name="connsiteX7513" fmla="*/ 777024 w 1581150"/>
                <a:gd name="connsiteY7513" fmla="*/ 1872633 h 3181350"/>
                <a:gd name="connsiteX7514" fmla="*/ 792550 w 1581150"/>
                <a:gd name="connsiteY7514" fmla="*/ 1887969 h 3181350"/>
                <a:gd name="connsiteX7515" fmla="*/ 794741 w 1581150"/>
                <a:gd name="connsiteY7515" fmla="*/ 1883397 h 3181350"/>
                <a:gd name="connsiteX7516" fmla="*/ 804837 w 1581150"/>
                <a:gd name="connsiteY7516" fmla="*/ 1896732 h 3181350"/>
                <a:gd name="connsiteX7517" fmla="*/ 817887 w 1581150"/>
                <a:gd name="connsiteY7517" fmla="*/ 1894541 h 3181350"/>
                <a:gd name="connsiteX7518" fmla="*/ 811981 w 1581150"/>
                <a:gd name="connsiteY7518" fmla="*/ 1898827 h 3181350"/>
                <a:gd name="connsiteX7519" fmla="*/ 819125 w 1581150"/>
                <a:gd name="connsiteY7519" fmla="*/ 1902447 h 3181350"/>
                <a:gd name="connsiteX7520" fmla="*/ 812648 w 1581150"/>
                <a:gd name="connsiteY7520" fmla="*/ 1914829 h 3181350"/>
                <a:gd name="connsiteX7521" fmla="*/ 766166 w 1581150"/>
                <a:gd name="connsiteY7521" fmla="*/ 2717120 h 3181350"/>
                <a:gd name="connsiteX7522" fmla="*/ 769785 w 1581150"/>
                <a:gd name="connsiteY7522" fmla="*/ 2717405 h 3181350"/>
                <a:gd name="connsiteX7523" fmla="*/ 771214 w 1581150"/>
                <a:gd name="connsiteY7523" fmla="*/ 2723787 h 3181350"/>
                <a:gd name="connsiteX7524" fmla="*/ 766166 w 1581150"/>
                <a:gd name="connsiteY7524" fmla="*/ 2717120 h 3181350"/>
                <a:gd name="connsiteX7525" fmla="*/ 776072 w 1581150"/>
                <a:gd name="connsiteY7525" fmla="*/ 2733598 h 3181350"/>
                <a:gd name="connsiteX7526" fmla="*/ 767023 w 1581150"/>
                <a:gd name="connsiteY7526" fmla="*/ 2731312 h 3181350"/>
                <a:gd name="connsiteX7527" fmla="*/ 776453 w 1581150"/>
                <a:gd name="connsiteY7527" fmla="*/ 2728836 h 3181350"/>
                <a:gd name="connsiteX7528" fmla="*/ 776072 w 1581150"/>
                <a:gd name="connsiteY7528" fmla="*/ 2733598 h 3181350"/>
                <a:gd name="connsiteX7529" fmla="*/ 775596 w 1581150"/>
                <a:gd name="connsiteY7529" fmla="*/ 2689402 h 3181350"/>
                <a:gd name="connsiteX7530" fmla="*/ 786168 w 1581150"/>
                <a:gd name="connsiteY7530" fmla="*/ 2696546 h 3181350"/>
                <a:gd name="connsiteX7531" fmla="*/ 775596 w 1581150"/>
                <a:gd name="connsiteY7531" fmla="*/ 2689402 h 3181350"/>
                <a:gd name="connsiteX7532" fmla="*/ 785692 w 1581150"/>
                <a:gd name="connsiteY7532" fmla="*/ 2727978 h 3181350"/>
                <a:gd name="connsiteX7533" fmla="*/ 796455 w 1581150"/>
                <a:gd name="connsiteY7533" fmla="*/ 2731979 h 3181350"/>
                <a:gd name="connsiteX7534" fmla="*/ 784930 w 1581150"/>
                <a:gd name="connsiteY7534" fmla="*/ 2739027 h 3181350"/>
                <a:gd name="connsiteX7535" fmla="*/ 785692 w 1581150"/>
                <a:gd name="connsiteY7535" fmla="*/ 2727978 h 3181350"/>
                <a:gd name="connsiteX7536" fmla="*/ 797884 w 1581150"/>
                <a:gd name="connsiteY7536" fmla="*/ 2787224 h 3181350"/>
                <a:gd name="connsiteX7537" fmla="*/ 803885 w 1581150"/>
                <a:gd name="connsiteY7537" fmla="*/ 2781318 h 3181350"/>
                <a:gd name="connsiteX7538" fmla="*/ 805695 w 1581150"/>
                <a:gd name="connsiteY7538" fmla="*/ 2783033 h 3181350"/>
                <a:gd name="connsiteX7539" fmla="*/ 797884 w 1581150"/>
                <a:gd name="connsiteY7539" fmla="*/ 2787224 h 3181350"/>
                <a:gd name="connsiteX7540" fmla="*/ 803313 w 1581150"/>
                <a:gd name="connsiteY7540" fmla="*/ 2763983 h 3181350"/>
                <a:gd name="connsiteX7541" fmla="*/ 811410 w 1581150"/>
                <a:gd name="connsiteY7541" fmla="*/ 2778746 h 3181350"/>
                <a:gd name="connsiteX7542" fmla="*/ 793503 w 1581150"/>
                <a:gd name="connsiteY7542" fmla="*/ 2771127 h 3181350"/>
                <a:gd name="connsiteX7543" fmla="*/ 788550 w 1581150"/>
                <a:gd name="connsiteY7543" fmla="*/ 2762840 h 3181350"/>
                <a:gd name="connsiteX7544" fmla="*/ 800265 w 1581150"/>
                <a:gd name="connsiteY7544" fmla="*/ 2754267 h 3181350"/>
                <a:gd name="connsiteX7545" fmla="*/ 816077 w 1581150"/>
                <a:gd name="connsiteY7545" fmla="*/ 2764935 h 3181350"/>
                <a:gd name="connsiteX7546" fmla="*/ 803313 w 1581150"/>
                <a:gd name="connsiteY7546" fmla="*/ 2763983 h 3181350"/>
                <a:gd name="connsiteX7547" fmla="*/ 818553 w 1581150"/>
                <a:gd name="connsiteY7547" fmla="*/ 2757220 h 3181350"/>
                <a:gd name="connsiteX7548" fmla="*/ 829793 w 1581150"/>
                <a:gd name="connsiteY7548" fmla="*/ 2754934 h 3181350"/>
                <a:gd name="connsiteX7549" fmla="*/ 825602 w 1581150"/>
                <a:gd name="connsiteY7549" fmla="*/ 2762459 h 3181350"/>
                <a:gd name="connsiteX7550" fmla="*/ 818553 w 1581150"/>
                <a:gd name="connsiteY7550" fmla="*/ 2757220 h 3181350"/>
                <a:gd name="connsiteX7551" fmla="*/ 822459 w 1581150"/>
                <a:gd name="connsiteY7551" fmla="*/ 2779604 h 3181350"/>
                <a:gd name="connsiteX7552" fmla="*/ 829031 w 1581150"/>
                <a:gd name="connsiteY7552" fmla="*/ 2791129 h 3181350"/>
                <a:gd name="connsiteX7553" fmla="*/ 822459 w 1581150"/>
                <a:gd name="connsiteY7553" fmla="*/ 2779604 h 3181350"/>
                <a:gd name="connsiteX7554" fmla="*/ 843890 w 1581150"/>
                <a:gd name="connsiteY7554" fmla="*/ 2789034 h 3181350"/>
                <a:gd name="connsiteX7555" fmla="*/ 840175 w 1581150"/>
                <a:gd name="connsiteY7555" fmla="*/ 2788748 h 3181350"/>
                <a:gd name="connsiteX7556" fmla="*/ 834365 w 1581150"/>
                <a:gd name="connsiteY7556" fmla="*/ 2767793 h 3181350"/>
                <a:gd name="connsiteX7557" fmla="*/ 851986 w 1581150"/>
                <a:gd name="connsiteY7557" fmla="*/ 2778556 h 3181350"/>
                <a:gd name="connsiteX7558" fmla="*/ 845033 w 1581150"/>
                <a:gd name="connsiteY7558" fmla="*/ 2773317 h 3181350"/>
                <a:gd name="connsiteX7559" fmla="*/ 847795 w 1581150"/>
                <a:gd name="connsiteY7559" fmla="*/ 2786176 h 3181350"/>
                <a:gd name="connsiteX7560" fmla="*/ 843890 w 1581150"/>
                <a:gd name="connsiteY7560" fmla="*/ 2789034 h 3181350"/>
                <a:gd name="connsiteX7561" fmla="*/ 847700 w 1581150"/>
                <a:gd name="connsiteY7561" fmla="*/ 2811417 h 3181350"/>
                <a:gd name="connsiteX7562" fmla="*/ 849986 w 1581150"/>
                <a:gd name="connsiteY7562" fmla="*/ 2805321 h 3181350"/>
                <a:gd name="connsiteX7563" fmla="*/ 847700 w 1581150"/>
                <a:gd name="connsiteY7563" fmla="*/ 2811417 h 3181350"/>
                <a:gd name="connsiteX7564" fmla="*/ 860178 w 1581150"/>
                <a:gd name="connsiteY7564" fmla="*/ 2742933 h 3181350"/>
                <a:gd name="connsiteX7565" fmla="*/ 870369 w 1581150"/>
                <a:gd name="connsiteY7565" fmla="*/ 2754744 h 3181350"/>
                <a:gd name="connsiteX7566" fmla="*/ 860178 w 1581150"/>
                <a:gd name="connsiteY7566" fmla="*/ 2742933 h 3181350"/>
                <a:gd name="connsiteX7567" fmla="*/ 856558 w 1581150"/>
                <a:gd name="connsiteY7567" fmla="*/ 2766364 h 3181350"/>
                <a:gd name="connsiteX7568" fmla="*/ 866274 w 1581150"/>
                <a:gd name="connsiteY7568" fmla="*/ 2759220 h 3181350"/>
                <a:gd name="connsiteX7569" fmla="*/ 864464 w 1581150"/>
                <a:gd name="connsiteY7569" fmla="*/ 2759125 h 3181350"/>
                <a:gd name="connsiteX7570" fmla="*/ 863511 w 1581150"/>
                <a:gd name="connsiteY7570" fmla="*/ 2771698 h 3181350"/>
                <a:gd name="connsiteX7571" fmla="*/ 856558 w 1581150"/>
                <a:gd name="connsiteY7571" fmla="*/ 2766364 h 3181350"/>
                <a:gd name="connsiteX7572" fmla="*/ 864845 w 1581150"/>
                <a:gd name="connsiteY7572" fmla="*/ 2830086 h 3181350"/>
                <a:gd name="connsiteX7573" fmla="*/ 859892 w 1581150"/>
                <a:gd name="connsiteY7573" fmla="*/ 2821800 h 3181350"/>
                <a:gd name="connsiteX7574" fmla="*/ 864845 w 1581150"/>
                <a:gd name="connsiteY7574" fmla="*/ 2830086 h 3181350"/>
                <a:gd name="connsiteX7575" fmla="*/ 868179 w 1581150"/>
                <a:gd name="connsiteY7575" fmla="*/ 2759316 h 3181350"/>
                <a:gd name="connsiteX7576" fmla="*/ 877132 w 1581150"/>
                <a:gd name="connsiteY7576" fmla="*/ 2763126 h 3181350"/>
                <a:gd name="connsiteX7577" fmla="*/ 868179 w 1581150"/>
                <a:gd name="connsiteY7577" fmla="*/ 2759316 h 3181350"/>
                <a:gd name="connsiteX7578" fmla="*/ 869131 w 1581150"/>
                <a:gd name="connsiteY7578" fmla="*/ 2746838 h 3181350"/>
                <a:gd name="connsiteX7579" fmla="*/ 888562 w 1581150"/>
                <a:gd name="connsiteY7579" fmla="*/ 2759316 h 3181350"/>
                <a:gd name="connsiteX7580" fmla="*/ 869131 w 1581150"/>
                <a:gd name="connsiteY7580" fmla="*/ 2746838 h 3181350"/>
                <a:gd name="connsiteX7581" fmla="*/ 886752 w 1581150"/>
                <a:gd name="connsiteY7581" fmla="*/ 2782747 h 3181350"/>
                <a:gd name="connsiteX7582" fmla="*/ 887133 w 1581150"/>
                <a:gd name="connsiteY7582" fmla="*/ 2778080 h 3181350"/>
                <a:gd name="connsiteX7583" fmla="*/ 894468 w 1581150"/>
                <a:gd name="connsiteY7583" fmla="*/ 2778651 h 3181350"/>
                <a:gd name="connsiteX7584" fmla="*/ 886752 w 1581150"/>
                <a:gd name="connsiteY7584" fmla="*/ 2782747 h 3181350"/>
                <a:gd name="connsiteX7585" fmla="*/ 907707 w 1581150"/>
                <a:gd name="connsiteY7585" fmla="*/ 2773317 h 3181350"/>
                <a:gd name="connsiteX7586" fmla="*/ 891324 w 1581150"/>
                <a:gd name="connsiteY7586" fmla="*/ 2770555 h 3181350"/>
                <a:gd name="connsiteX7587" fmla="*/ 890086 w 1581150"/>
                <a:gd name="connsiteY7587" fmla="*/ 2762554 h 3181350"/>
                <a:gd name="connsiteX7588" fmla="*/ 901326 w 1581150"/>
                <a:gd name="connsiteY7588" fmla="*/ 2760268 h 3181350"/>
                <a:gd name="connsiteX7589" fmla="*/ 900564 w 1581150"/>
                <a:gd name="connsiteY7589" fmla="*/ 2771222 h 3181350"/>
                <a:gd name="connsiteX7590" fmla="*/ 907993 w 1581150"/>
                <a:gd name="connsiteY7590" fmla="*/ 2770174 h 3181350"/>
                <a:gd name="connsiteX7591" fmla="*/ 907707 w 1581150"/>
                <a:gd name="connsiteY7591" fmla="*/ 2773317 h 3181350"/>
                <a:gd name="connsiteX7592" fmla="*/ 906279 w 1581150"/>
                <a:gd name="connsiteY7592" fmla="*/ 2768460 h 3181350"/>
                <a:gd name="connsiteX7593" fmla="*/ 905517 w 1581150"/>
                <a:gd name="connsiteY7593" fmla="*/ 2754267 h 3181350"/>
                <a:gd name="connsiteX7594" fmla="*/ 917994 w 1581150"/>
                <a:gd name="connsiteY7594" fmla="*/ 2759887 h 3181350"/>
                <a:gd name="connsiteX7595" fmla="*/ 919328 w 1581150"/>
                <a:gd name="connsiteY7595" fmla="*/ 2766269 h 3181350"/>
                <a:gd name="connsiteX7596" fmla="*/ 914946 w 1581150"/>
                <a:gd name="connsiteY7596" fmla="*/ 2775413 h 3181350"/>
                <a:gd name="connsiteX7597" fmla="*/ 906279 w 1581150"/>
                <a:gd name="connsiteY7597" fmla="*/ 2768460 h 3181350"/>
                <a:gd name="connsiteX7598" fmla="*/ 912946 w 1581150"/>
                <a:gd name="connsiteY7598" fmla="*/ 2778461 h 3181350"/>
                <a:gd name="connsiteX7599" fmla="*/ 914661 w 1581150"/>
                <a:gd name="connsiteY7599" fmla="*/ 2780175 h 3181350"/>
                <a:gd name="connsiteX7600" fmla="*/ 918375 w 1581150"/>
                <a:gd name="connsiteY7600" fmla="*/ 2780461 h 3181350"/>
                <a:gd name="connsiteX7601" fmla="*/ 915708 w 1581150"/>
                <a:gd name="connsiteY7601" fmla="*/ 2791320 h 3181350"/>
                <a:gd name="connsiteX7602" fmla="*/ 912946 w 1581150"/>
                <a:gd name="connsiteY7602" fmla="*/ 2778461 h 3181350"/>
                <a:gd name="connsiteX7603" fmla="*/ 909898 w 1581150"/>
                <a:gd name="connsiteY7603" fmla="*/ 2819133 h 3181350"/>
                <a:gd name="connsiteX7604" fmla="*/ 918852 w 1581150"/>
                <a:gd name="connsiteY7604" fmla="*/ 2822943 h 3181350"/>
                <a:gd name="connsiteX7605" fmla="*/ 909898 w 1581150"/>
                <a:gd name="connsiteY7605" fmla="*/ 2819133 h 3181350"/>
                <a:gd name="connsiteX7606" fmla="*/ 912851 w 1581150"/>
                <a:gd name="connsiteY7606" fmla="*/ 2854089 h 3181350"/>
                <a:gd name="connsiteX7607" fmla="*/ 920757 w 1581150"/>
                <a:gd name="connsiteY7607" fmla="*/ 2846755 h 3181350"/>
                <a:gd name="connsiteX7608" fmla="*/ 912851 w 1581150"/>
                <a:gd name="connsiteY7608" fmla="*/ 2854089 h 3181350"/>
                <a:gd name="connsiteX7609" fmla="*/ 933330 w 1581150"/>
                <a:gd name="connsiteY7609" fmla="*/ 2751600 h 3181350"/>
                <a:gd name="connsiteX7610" fmla="*/ 927043 w 1581150"/>
                <a:gd name="connsiteY7610" fmla="*/ 2762173 h 3181350"/>
                <a:gd name="connsiteX7611" fmla="*/ 933330 w 1581150"/>
                <a:gd name="connsiteY7611" fmla="*/ 2751600 h 3181350"/>
                <a:gd name="connsiteX7612" fmla="*/ 925710 w 1581150"/>
                <a:gd name="connsiteY7612" fmla="*/ 2804654 h 3181350"/>
                <a:gd name="connsiteX7613" fmla="*/ 936949 w 1581150"/>
                <a:gd name="connsiteY7613" fmla="*/ 2802273 h 3181350"/>
                <a:gd name="connsiteX7614" fmla="*/ 925710 w 1581150"/>
                <a:gd name="connsiteY7614" fmla="*/ 2804654 h 3181350"/>
                <a:gd name="connsiteX7615" fmla="*/ 948284 w 1581150"/>
                <a:gd name="connsiteY7615" fmla="*/ 2798368 h 3181350"/>
                <a:gd name="connsiteX7616" fmla="*/ 939616 w 1581150"/>
                <a:gd name="connsiteY7616" fmla="*/ 2791415 h 3181350"/>
                <a:gd name="connsiteX7617" fmla="*/ 948284 w 1581150"/>
                <a:gd name="connsiteY7617" fmla="*/ 2798368 h 3181350"/>
                <a:gd name="connsiteX7618" fmla="*/ 952475 w 1581150"/>
                <a:gd name="connsiteY7618" fmla="*/ 2741980 h 3181350"/>
                <a:gd name="connsiteX7619" fmla="*/ 949903 w 1581150"/>
                <a:gd name="connsiteY7619" fmla="*/ 2725978 h 3181350"/>
                <a:gd name="connsiteX7620" fmla="*/ 961809 w 1581150"/>
                <a:gd name="connsiteY7620" fmla="*/ 2739504 h 3181350"/>
                <a:gd name="connsiteX7621" fmla="*/ 952475 w 1581150"/>
                <a:gd name="connsiteY7621" fmla="*/ 2741980 h 3181350"/>
                <a:gd name="connsiteX7622" fmla="*/ 947236 w 1581150"/>
                <a:gd name="connsiteY7622" fmla="*/ 2862947 h 3181350"/>
                <a:gd name="connsiteX7623" fmla="*/ 961714 w 1581150"/>
                <a:gd name="connsiteY7623" fmla="*/ 2867138 h 3181350"/>
                <a:gd name="connsiteX7624" fmla="*/ 947236 w 1581150"/>
                <a:gd name="connsiteY7624" fmla="*/ 2862947 h 3181350"/>
                <a:gd name="connsiteX7625" fmla="*/ 964381 w 1581150"/>
                <a:gd name="connsiteY7625" fmla="*/ 2780652 h 3181350"/>
                <a:gd name="connsiteX7626" fmla="*/ 963143 w 1581150"/>
                <a:gd name="connsiteY7626" fmla="*/ 2772651 h 3181350"/>
                <a:gd name="connsiteX7627" fmla="*/ 972668 w 1581150"/>
                <a:gd name="connsiteY7627" fmla="*/ 2768650 h 3181350"/>
                <a:gd name="connsiteX7628" fmla="*/ 964381 w 1581150"/>
                <a:gd name="connsiteY7628" fmla="*/ 2780652 h 3181350"/>
                <a:gd name="connsiteX7629" fmla="*/ 962762 w 1581150"/>
                <a:gd name="connsiteY7629" fmla="*/ 2752172 h 3181350"/>
                <a:gd name="connsiteX7630" fmla="*/ 971906 w 1581150"/>
                <a:gd name="connsiteY7630" fmla="*/ 2752838 h 3181350"/>
                <a:gd name="connsiteX7631" fmla="*/ 976859 w 1581150"/>
                <a:gd name="connsiteY7631" fmla="*/ 2761030 h 3181350"/>
                <a:gd name="connsiteX7632" fmla="*/ 962762 w 1581150"/>
                <a:gd name="connsiteY7632" fmla="*/ 2752172 h 3181350"/>
                <a:gd name="connsiteX7633" fmla="*/ 995337 w 1581150"/>
                <a:gd name="connsiteY7633" fmla="*/ 2760839 h 3181350"/>
                <a:gd name="connsiteX7634" fmla="*/ 975621 w 1581150"/>
                <a:gd name="connsiteY7634" fmla="*/ 2753029 h 3181350"/>
                <a:gd name="connsiteX7635" fmla="*/ 999719 w 1581150"/>
                <a:gd name="connsiteY7635" fmla="*/ 2751696 h 3181350"/>
                <a:gd name="connsiteX7636" fmla="*/ 995337 w 1581150"/>
                <a:gd name="connsiteY7636" fmla="*/ 2760839 h 3181350"/>
                <a:gd name="connsiteX7637" fmla="*/ 1005815 w 1581150"/>
                <a:gd name="connsiteY7637" fmla="*/ 2769507 h 3181350"/>
                <a:gd name="connsiteX7638" fmla="*/ 1014864 w 1581150"/>
                <a:gd name="connsiteY7638" fmla="*/ 2771698 h 3181350"/>
                <a:gd name="connsiteX7639" fmla="*/ 1005815 w 1581150"/>
                <a:gd name="connsiteY7639" fmla="*/ 2769507 h 3181350"/>
                <a:gd name="connsiteX7640" fmla="*/ 1016483 w 1581150"/>
                <a:gd name="connsiteY7640" fmla="*/ 2749791 h 3181350"/>
                <a:gd name="connsiteX7641" fmla="*/ 1010577 w 1581150"/>
                <a:gd name="connsiteY7641" fmla="*/ 2754077 h 3181350"/>
                <a:gd name="connsiteX7642" fmla="*/ 1017150 w 1581150"/>
                <a:gd name="connsiteY7642" fmla="*/ 2740361 h 3181350"/>
                <a:gd name="connsiteX7643" fmla="*/ 1016483 w 1581150"/>
                <a:gd name="connsiteY7643" fmla="*/ 2749791 h 3181350"/>
                <a:gd name="connsiteX7644" fmla="*/ 1018674 w 1581150"/>
                <a:gd name="connsiteY7644" fmla="*/ 2719977 h 3181350"/>
                <a:gd name="connsiteX7645" fmla="*/ 1032866 w 1581150"/>
                <a:gd name="connsiteY7645" fmla="*/ 2727312 h 3181350"/>
                <a:gd name="connsiteX7646" fmla="*/ 1018674 w 1581150"/>
                <a:gd name="connsiteY7646" fmla="*/ 2719977 h 3181350"/>
                <a:gd name="connsiteX7647" fmla="*/ 1047439 w 1581150"/>
                <a:gd name="connsiteY7647" fmla="*/ 2531382 h 3181350"/>
                <a:gd name="connsiteX7648" fmla="*/ 1040676 w 1581150"/>
                <a:gd name="connsiteY7648" fmla="*/ 2523000 h 3181350"/>
                <a:gd name="connsiteX7649" fmla="*/ 1047915 w 1581150"/>
                <a:gd name="connsiteY7649" fmla="*/ 2525096 h 3181350"/>
                <a:gd name="connsiteX7650" fmla="*/ 1047439 w 1581150"/>
                <a:gd name="connsiteY7650" fmla="*/ 2531382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</a:cxnLst>
              <a:rect l="l" t="t" r="r" b="b"/>
              <a:pathLst>
                <a:path w="1581150" h="3181350">
                  <a:moveTo>
                    <a:pt x="1561599" y="1989124"/>
                  </a:moveTo>
                  <a:cubicBezTo>
                    <a:pt x="1571409" y="1965121"/>
                    <a:pt x="1564266" y="1933212"/>
                    <a:pt x="1565599" y="1910543"/>
                  </a:cubicBezTo>
                  <a:cubicBezTo>
                    <a:pt x="1568933" y="1850631"/>
                    <a:pt x="1580458" y="1785003"/>
                    <a:pt x="1573314" y="1731377"/>
                  </a:cubicBezTo>
                  <a:cubicBezTo>
                    <a:pt x="1581696" y="1713090"/>
                    <a:pt x="1579791" y="1688039"/>
                    <a:pt x="1575600" y="1674799"/>
                  </a:cubicBezTo>
                  <a:cubicBezTo>
                    <a:pt x="1576458" y="1671180"/>
                    <a:pt x="1582268" y="1672418"/>
                    <a:pt x="1581696" y="1667369"/>
                  </a:cubicBezTo>
                  <a:cubicBezTo>
                    <a:pt x="1577887" y="1645938"/>
                    <a:pt x="1581030" y="1616125"/>
                    <a:pt x="1577982" y="1592979"/>
                  </a:cubicBezTo>
                  <a:cubicBezTo>
                    <a:pt x="1577029" y="1588026"/>
                    <a:pt x="1583221" y="1590312"/>
                    <a:pt x="1582268" y="1585455"/>
                  </a:cubicBezTo>
                  <a:cubicBezTo>
                    <a:pt x="1579696" y="1583835"/>
                    <a:pt x="1576648" y="1582692"/>
                    <a:pt x="1577220" y="1578787"/>
                  </a:cubicBezTo>
                  <a:cubicBezTo>
                    <a:pt x="1587126" y="1553641"/>
                    <a:pt x="1565218" y="1508111"/>
                    <a:pt x="1574172" y="1471345"/>
                  </a:cubicBezTo>
                  <a:cubicBezTo>
                    <a:pt x="1565695" y="1458391"/>
                    <a:pt x="1572076" y="1443818"/>
                    <a:pt x="1571695" y="1430197"/>
                  </a:cubicBezTo>
                  <a:cubicBezTo>
                    <a:pt x="1571314" y="1416005"/>
                    <a:pt x="1565790" y="1398574"/>
                    <a:pt x="1567695" y="1384191"/>
                  </a:cubicBezTo>
                  <a:cubicBezTo>
                    <a:pt x="1568552" y="1377714"/>
                    <a:pt x="1573410" y="1371332"/>
                    <a:pt x="1572743" y="1365618"/>
                  </a:cubicBezTo>
                  <a:cubicBezTo>
                    <a:pt x="1572267" y="1361998"/>
                    <a:pt x="1566552" y="1357712"/>
                    <a:pt x="1566266" y="1354092"/>
                  </a:cubicBezTo>
                  <a:cubicBezTo>
                    <a:pt x="1566266" y="1354187"/>
                    <a:pt x="1570076" y="1351711"/>
                    <a:pt x="1570266" y="1349711"/>
                  </a:cubicBezTo>
                  <a:cubicBezTo>
                    <a:pt x="1571981" y="1332090"/>
                    <a:pt x="1569409" y="1305801"/>
                    <a:pt x="1569695" y="1281893"/>
                  </a:cubicBezTo>
                  <a:cubicBezTo>
                    <a:pt x="1569790" y="1272463"/>
                    <a:pt x="1571219" y="1259985"/>
                    <a:pt x="1570076" y="1251984"/>
                  </a:cubicBezTo>
                  <a:cubicBezTo>
                    <a:pt x="1569409" y="1246841"/>
                    <a:pt x="1564171" y="1242364"/>
                    <a:pt x="1563789" y="1237316"/>
                  </a:cubicBezTo>
                  <a:cubicBezTo>
                    <a:pt x="1563313" y="1231410"/>
                    <a:pt x="1565313" y="1224266"/>
                    <a:pt x="1565123" y="1218456"/>
                  </a:cubicBezTo>
                  <a:cubicBezTo>
                    <a:pt x="1564647" y="1196454"/>
                    <a:pt x="1563789" y="1180737"/>
                    <a:pt x="1563599" y="1164735"/>
                  </a:cubicBezTo>
                  <a:cubicBezTo>
                    <a:pt x="1562837" y="1111490"/>
                    <a:pt x="1570171" y="1060817"/>
                    <a:pt x="1560360" y="1008430"/>
                  </a:cubicBezTo>
                  <a:cubicBezTo>
                    <a:pt x="1559408" y="1003477"/>
                    <a:pt x="1565599" y="1005763"/>
                    <a:pt x="1564647" y="1000810"/>
                  </a:cubicBezTo>
                  <a:cubicBezTo>
                    <a:pt x="1563504" y="938707"/>
                    <a:pt x="1558551" y="885558"/>
                    <a:pt x="1556931" y="829931"/>
                  </a:cubicBezTo>
                  <a:cubicBezTo>
                    <a:pt x="1556360" y="811358"/>
                    <a:pt x="1555122" y="783545"/>
                    <a:pt x="1556074" y="766781"/>
                  </a:cubicBezTo>
                  <a:cubicBezTo>
                    <a:pt x="1559027" y="713250"/>
                    <a:pt x="1541977" y="655624"/>
                    <a:pt x="1546645" y="595807"/>
                  </a:cubicBezTo>
                  <a:cubicBezTo>
                    <a:pt x="1544073" y="594759"/>
                    <a:pt x="1542358" y="593045"/>
                    <a:pt x="1541501" y="590663"/>
                  </a:cubicBezTo>
                  <a:cubicBezTo>
                    <a:pt x="1549026" y="574090"/>
                    <a:pt x="1539405" y="545705"/>
                    <a:pt x="1539024" y="524274"/>
                  </a:cubicBezTo>
                  <a:cubicBezTo>
                    <a:pt x="1538739" y="507701"/>
                    <a:pt x="1535119" y="500747"/>
                    <a:pt x="1534262" y="489222"/>
                  </a:cubicBezTo>
                  <a:cubicBezTo>
                    <a:pt x="1528928" y="418832"/>
                    <a:pt x="1525023" y="344728"/>
                    <a:pt x="1511878" y="268337"/>
                  </a:cubicBezTo>
                  <a:cubicBezTo>
                    <a:pt x="1515783" y="266623"/>
                    <a:pt x="1521403" y="266528"/>
                    <a:pt x="1521594" y="261194"/>
                  </a:cubicBezTo>
                  <a:cubicBezTo>
                    <a:pt x="1503877" y="256431"/>
                    <a:pt x="1512831" y="232047"/>
                    <a:pt x="1504258" y="220522"/>
                  </a:cubicBezTo>
                  <a:cubicBezTo>
                    <a:pt x="1511021" y="193852"/>
                    <a:pt x="1495495" y="169754"/>
                    <a:pt x="1499115" y="141274"/>
                  </a:cubicBezTo>
                  <a:cubicBezTo>
                    <a:pt x="1472540" y="129272"/>
                    <a:pt x="1485399" y="92411"/>
                    <a:pt x="1474731" y="71646"/>
                  </a:cubicBezTo>
                  <a:cubicBezTo>
                    <a:pt x="1494543" y="50024"/>
                    <a:pt x="1450347" y="43643"/>
                    <a:pt x="1457776" y="26212"/>
                  </a:cubicBezTo>
                  <a:cubicBezTo>
                    <a:pt x="1414342" y="11829"/>
                    <a:pt x="1372432" y="66788"/>
                    <a:pt x="1335189" y="37642"/>
                  </a:cubicBezTo>
                  <a:cubicBezTo>
                    <a:pt x="1323093" y="48691"/>
                    <a:pt x="1304900" y="40976"/>
                    <a:pt x="1285088" y="41833"/>
                  </a:cubicBezTo>
                  <a:cubicBezTo>
                    <a:pt x="1254798" y="42976"/>
                    <a:pt x="1232986" y="60026"/>
                    <a:pt x="1206030" y="62788"/>
                  </a:cubicBezTo>
                  <a:cubicBezTo>
                    <a:pt x="1194124" y="76218"/>
                    <a:pt x="1168692" y="76218"/>
                    <a:pt x="1157834" y="90791"/>
                  </a:cubicBezTo>
                  <a:cubicBezTo>
                    <a:pt x="1109733" y="100793"/>
                    <a:pt x="1083348" y="132511"/>
                    <a:pt x="1039343" y="146608"/>
                  </a:cubicBezTo>
                  <a:cubicBezTo>
                    <a:pt x="1036104" y="143560"/>
                    <a:pt x="1031056" y="141845"/>
                    <a:pt x="1026960" y="139464"/>
                  </a:cubicBezTo>
                  <a:cubicBezTo>
                    <a:pt x="1013244" y="145465"/>
                    <a:pt x="1010577" y="162419"/>
                    <a:pt x="1007434" y="178993"/>
                  </a:cubicBezTo>
                  <a:cubicBezTo>
                    <a:pt x="986003" y="189185"/>
                    <a:pt x="963048" y="197757"/>
                    <a:pt x="939045" y="205472"/>
                  </a:cubicBezTo>
                  <a:cubicBezTo>
                    <a:pt x="937044" y="207473"/>
                    <a:pt x="936854" y="211187"/>
                    <a:pt x="933044" y="211378"/>
                  </a:cubicBezTo>
                  <a:cubicBezTo>
                    <a:pt x="912279" y="213188"/>
                    <a:pt x="912089" y="235476"/>
                    <a:pt x="890562" y="236619"/>
                  </a:cubicBezTo>
                  <a:cubicBezTo>
                    <a:pt x="883704" y="233762"/>
                    <a:pt x="884847" y="224999"/>
                    <a:pt x="878751" y="221570"/>
                  </a:cubicBezTo>
                  <a:cubicBezTo>
                    <a:pt x="862749" y="226523"/>
                    <a:pt x="839794" y="233285"/>
                    <a:pt x="826078" y="235000"/>
                  </a:cubicBezTo>
                  <a:cubicBezTo>
                    <a:pt x="815124" y="240524"/>
                    <a:pt x="817315" y="252526"/>
                    <a:pt x="812934" y="263956"/>
                  </a:cubicBezTo>
                  <a:cubicBezTo>
                    <a:pt x="811219" y="268337"/>
                    <a:pt x="806076" y="272052"/>
                    <a:pt x="804552" y="277481"/>
                  </a:cubicBezTo>
                  <a:cubicBezTo>
                    <a:pt x="801504" y="287959"/>
                    <a:pt x="806361" y="303485"/>
                    <a:pt x="794265" y="304723"/>
                  </a:cubicBezTo>
                  <a:cubicBezTo>
                    <a:pt x="794646" y="302723"/>
                    <a:pt x="794836" y="300627"/>
                    <a:pt x="795312" y="298722"/>
                  </a:cubicBezTo>
                  <a:cubicBezTo>
                    <a:pt x="791979" y="296817"/>
                    <a:pt x="788169" y="295198"/>
                    <a:pt x="787311" y="291578"/>
                  </a:cubicBezTo>
                  <a:cubicBezTo>
                    <a:pt x="787597" y="283101"/>
                    <a:pt x="794455" y="282053"/>
                    <a:pt x="795217" y="274052"/>
                  </a:cubicBezTo>
                  <a:cubicBezTo>
                    <a:pt x="784644" y="270433"/>
                    <a:pt x="790455" y="256145"/>
                    <a:pt x="788264" y="247001"/>
                  </a:cubicBezTo>
                  <a:cubicBezTo>
                    <a:pt x="787121" y="248716"/>
                    <a:pt x="785883" y="250240"/>
                    <a:pt x="784073" y="251097"/>
                  </a:cubicBezTo>
                  <a:cubicBezTo>
                    <a:pt x="784168" y="247097"/>
                    <a:pt x="785692" y="244715"/>
                    <a:pt x="790264" y="245763"/>
                  </a:cubicBezTo>
                  <a:cubicBezTo>
                    <a:pt x="791312" y="241477"/>
                    <a:pt x="790931" y="238048"/>
                    <a:pt x="787978" y="236238"/>
                  </a:cubicBezTo>
                  <a:cubicBezTo>
                    <a:pt x="786359" y="240239"/>
                    <a:pt x="784930" y="244525"/>
                    <a:pt x="778072" y="242715"/>
                  </a:cubicBezTo>
                  <a:cubicBezTo>
                    <a:pt x="790740" y="235667"/>
                    <a:pt x="787788" y="220331"/>
                    <a:pt x="788550" y="207092"/>
                  </a:cubicBezTo>
                  <a:cubicBezTo>
                    <a:pt x="789883" y="184898"/>
                    <a:pt x="793884" y="153847"/>
                    <a:pt x="774643" y="140798"/>
                  </a:cubicBezTo>
                  <a:cubicBezTo>
                    <a:pt x="777501" y="141750"/>
                    <a:pt x="775310" y="135083"/>
                    <a:pt x="773691" y="134511"/>
                  </a:cubicBezTo>
                  <a:cubicBezTo>
                    <a:pt x="765975" y="139464"/>
                    <a:pt x="765404" y="118223"/>
                    <a:pt x="758641" y="126510"/>
                  </a:cubicBezTo>
                  <a:cubicBezTo>
                    <a:pt x="759213" y="123843"/>
                    <a:pt x="758927" y="121748"/>
                    <a:pt x="757784" y="120224"/>
                  </a:cubicBezTo>
                  <a:cubicBezTo>
                    <a:pt x="749402" y="119271"/>
                    <a:pt x="740925" y="118319"/>
                    <a:pt x="738924" y="113270"/>
                  </a:cubicBezTo>
                  <a:cubicBezTo>
                    <a:pt x="741210" y="105746"/>
                    <a:pt x="736924" y="101745"/>
                    <a:pt x="741306" y="96602"/>
                  </a:cubicBezTo>
                  <a:cubicBezTo>
                    <a:pt x="735591" y="96602"/>
                    <a:pt x="735495" y="93077"/>
                    <a:pt x="729114" y="93554"/>
                  </a:cubicBezTo>
                  <a:cubicBezTo>
                    <a:pt x="728256" y="87743"/>
                    <a:pt x="723018" y="84791"/>
                    <a:pt x="722160" y="78885"/>
                  </a:cubicBezTo>
                  <a:cubicBezTo>
                    <a:pt x="725208" y="73456"/>
                    <a:pt x="729876" y="69932"/>
                    <a:pt x="733209" y="64883"/>
                  </a:cubicBezTo>
                  <a:cubicBezTo>
                    <a:pt x="729399" y="54977"/>
                    <a:pt x="729304" y="46310"/>
                    <a:pt x="724923" y="34594"/>
                  </a:cubicBezTo>
                  <a:cubicBezTo>
                    <a:pt x="720351" y="34213"/>
                    <a:pt x="717779" y="35927"/>
                    <a:pt x="717017" y="39737"/>
                  </a:cubicBezTo>
                  <a:cubicBezTo>
                    <a:pt x="719112" y="41547"/>
                    <a:pt x="723399" y="42023"/>
                    <a:pt x="723399" y="45167"/>
                  </a:cubicBezTo>
                  <a:cubicBezTo>
                    <a:pt x="721875" y="48215"/>
                    <a:pt x="724161" y="55358"/>
                    <a:pt x="720160" y="55549"/>
                  </a:cubicBezTo>
                  <a:cubicBezTo>
                    <a:pt x="722160" y="52596"/>
                    <a:pt x="715112" y="49072"/>
                    <a:pt x="715302" y="51834"/>
                  </a:cubicBezTo>
                  <a:cubicBezTo>
                    <a:pt x="716255" y="51929"/>
                    <a:pt x="717112" y="53358"/>
                    <a:pt x="715112" y="53358"/>
                  </a:cubicBezTo>
                  <a:cubicBezTo>
                    <a:pt x="715017" y="50215"/>
                    <a:pt x="712159" y="48881"/>
                    <a:pt x="710635" y="46691"/>
                  </a:cubicBezTo>
                  <a:cubicBezTo>
                    <a:pt x="716064" y="42309"/>
                    <a:pt x="709111" y="31165"/>
                    <a:pt x="715398" y="25736"/>
                  </a:cubicBezTo>
                  <a:cubicBezTo>
                    <a:pt x="706254" y="27260"/>
                    <a:pt x="714350" y="25069"/>
                    <a:pt x="710730" y="20497"/>
                  </a:cubicBezTo>
                  <a:cubicBezTo>
                    <a:pt x="702158" y="18020"/>
                    <a:pt x="699586" y="31451"/>
                    <a:pt x="693681" y="26117"/>
                  </a:cubicBezTo>
                  <a:cubicBezTo>
                    <a:pt x="697205" y="23069"/>
                    <a:pt x="702253" y="21640"/>
                    <a:pt x="702444" y="14877"/>
                  </a:cubicBezTo>
                  <a:cubicBezTo>
                    <a:pt x="692633" y="11258"/>
                    <a:pt x="682917" y="21354"/>
                    <a:pt x="679203" y="13544"/>
                  </a:cubicBezTo>
                  <a:cubicBezTo>
                    <a:pt x="681393" y="13067"/>
                    <a:pt x="683394" y="12496"/>
                    <a:pt x="684918" y="11162"/>
                  </a:cubicBezTo>
                  <a:cubicBezTo>
                    <a:pt x="681679" y="10115"/>
                    <a:pt x="682346" y="6400"/>
                    <a:pt x="676536" y="7067"/>
                  </a:cubicBezTo>
                  <a:cubicBezTo>
                    <a:pt x="673583" y="12877"/>
                    <a:pt x="669868" y="14877"/>
                    <a:pt x="674631" y="20687"/>
                  </a:cubicBezTo>
                  <a:cubicBezTo>
                    <a:pt x="671392" y="16973"/>
                    <a:pt x="669487" y="20878"/>
                    <a:pt x="663963" y="19354"/>
                  </a:cubicBezTo>
                  <a:cubicBezTo>
                    <a:pt x="664153" y="17830"/>
                    <a:pt x="662820" y="17354"/>
                    <a:pt x="662629" y="16115"/>
                  </a:cubicBezTo>
                  <a:cubicBezTo>
                    <a:pt x="661296" y="13067"/>
                    <a:pt x="668630" y="11734"/>
                    <a:pt x="663486" y="10019"/>
                  </a:cubicBezTo>
                  <a:cubicBezTo>
                    <a:pt x="661581" y="13353"/>
                    <a:pt x="652342" y="10115"/>
                    <a:pt x="655009" y="5924"/>
                  </a:cubicBezTo>
                  <a:cubicBezTo>
                    <a:pt x="663201" y="4781"/>
                    <a:pt x="664439" y="6686"/>
                    <a:pt x="668725" y="10686"/>
                  </a:cubicBezTo>
                  <a:cubicBezTo>
                    <a:pt x="668154" y="5924"/>
                    <a:pt x="672440" y="6590"/>
                    <a:pt x="671773" y="1828"/>
                  </a:cubicBezTo>
                  <a:cubicBezTo>
                    <a:pt x="643008" y="8019"/>
                    <a:pt x="608527" y="-9793"/>
                    <a:pt x="589668" y="8591"/>
                  </a:cubicBezTo>
                  <a:cubicBezTo>
                    <a:pt x="565950" y="5543"/>
                    <a:pt x="556902" y="18782"/>
                    <a:pt x="535947" y="18878"/>
                  </a:cubicBezTo>
                  <a:cubicBezTo>
                    <a:pt x="529565" y="36213"/>
                    <a:pt x="498704" y="26402"/>
                    <a:pt x="491084" y="42500"/>
                  </a:cubicBezTo>
                  <a:cubicBezTo>
                    <a:pt x="480130" y="41357"/>
                    <a:pt x="478320" y="50501"/>
                    <a:pt x="465176" y="46976"/>
                  </a:cubicBezTo>
                  <a:cubicBezTo>
                    <a:pt x="458223" y="55073"/>
                    <a:pt x="429933" y="62788"/>
                    <a:pt x="415265" y="56120"/>
                  </a:cubicBezTo>
                  <a:cubicBezTo>
                    <a:pt x="410788" y="59359"/>
                    <a:pt x="407550" y="63836"/>
                    <a:pt x="407550" y="72122"/>
                  </a:cubicBezTo>
                  <a:cubicBezTo>
                    <a:pt x="411836" y="73456"/>
                    <a:pt x="414408" y="75932"/>
                    <a:pt x="417456" y="78028"/>
                  </a:cubicBezTo>
                  <a:cubicBezTo>
                    <a:pt x="408121" y="78218"/>
                    <a:pt x="418027" y="93649"/>
                    <a:pt x="405835" y="96602"/>
                  </a:cubicBezTo>
                  <a:cubicBezTo>
                    <a:pt x="403930" y="94030"/>
                    <a:pt x="396882" y="92696"/>
                    <a:pt x="401358" y="89934"/>
                  </a:cubicBezTo>
                  <a:cubicBezTo>
                    <a:pt x="390119" y="90982"/>
                    <a:pt x="398691" y="97840"/>
                    <a:pt x="403835" y="97935"/>
                  </a:cubicBezTo>
                  <a:cubicBezTo>
                    <a:pt x="402787" y="101364"/>
                    <a:pt x="398596" y="100888"/>
                    <a:pt x="396501" y="98602"/>
                  </a:cubicBezTo>
                  <a:cubicBezTo>
                    <a:pt x="397929" y="111651"/>
                    <a:pt x="382404" y="110603"/>
                    <a:pt x="377070" y="120795"/>
                  </a:cubicBezTo>
                  <a:cubicBezTo>
                    <a:pt x="376974" y="114032"/>
                    <a:pt x="372212" y="121843"/>
                    <a:pt x="367545" y="124224"/>
                  </a:cubicBezTo>
                  <a:cubicBezTo>
                    <a:pt x="373069" y="123367"/>
                    <a:pt x="370212" y="127939"/>
                    <a:pt x="370212" y="130701"/>
                  </a:cubicBezTo>
                  <a:cubicBezTo>
                    <a:pt x="372879" y="133940"/>
                    <a:pt x="375927" y="129272"/>
                    <a:pt x="376879" y="134606"/>
                  </a:cubicBezTo>
                  <a:cubicBezTo>
                    <a:pt x="375927" y="141655"/>
                    <a:pt x="375641" y="149656"/>
                    <a:pt x="367640" y="148799"/>
                  </a:cubicBezTo>
                  <a:cubicBezTo>
                    <a:pt x="367640" y="146989"/>
                    <a:pt x="368497" y="144512"/>
                    <a:pt x="366497" y="144036"/>
                  </a:cubicBezTo>
                  <a:cubicBezTo>
                    <a:pt x="364973" y="147084"/>
                    <a:pt x="361544" y="147846"/>
                    <a:pt x="361639" y="152704"/>
                  </a:cubicBezTo>
                  <a:cubicBezTo>
                    <a:pt x="365735" y="152799"/>
                    <a:pt x="368211" y="153847"/>
                    <a:pt x="368307" y="156609"/>
                  </a:cubicBezTo>
                  <a:cubicBezTo>
                    <a:pt x="365449" y="156419"/>
                    <a:pt x="362211" y="155657"/>
                    <a:pt x="362592" y="158990"/>
                  </a:cubicBezTo>
                  <a:cubicBezTo>
                    <a:pt x="364687" y="160705"/>
                    <a:pt x="368307" y="160419"/>
                    <a:pt x="373164" y="160324"/>
                  </a:cubicBezTo>
                  <a:cubicBezTo>
                    <a:pt x="374212" y="157847"/>
                    <a:pt x="371069" y="156133"/>
                    <a:pt x="373831" y="155752"/>
                  </a:cubicBezTo>
                  <a:cubicBezTo>
                    <a:pt x="375069" y="161181"/>
                    <a:pt x="380784" y="156133"/>
                    <a:pt x="382213" y="159848"/>
                  </a:cubicBezTo>
                  <a:cubicBezTo>
                    <a:pt x="379165" y="161657"/>
                    <a:pt x="374879" y="162134"/>
                    <a:pt x="370878" y="163086"/>
                  </a:cubicBezTo>
                  <a:cubicBezTo>
                    <a:pt x="368688" y="167753"/>
                    <a:pt x="371640" y="168992"/>
                    <a:pt x="373355" y="171087"/>
                  </a:cubicBezTo>
                  <a:cubicBezTo>
                    <a:pt x="364687" y="168992"/>
                    <a:pt x="365449" y="177469"/>
                    <a:pt x="361258" y="180326"/>
                  </a:cubicBezTo>
                  <a:cubicBezTo>
                    <a:pt x="356115" y="179088"/>
                    <a:pt x="361068" y="171278"/>
                    <a:pt x="357448" y="169087"/>
                  </a:cubicBezTo>
                  <a:cubicBezTo>
                    <a:pt x="355353" y="170325"/>
                    <a:pt x="356115" y="174611"/>
                    <a:pt x="351447" y="172992"/>
                  </a:cubicBezTo>
                  <a:cubicBezTo>
                    <a:pt x="348971" y="168801"/>
                    <a:pt x="354210" y="167944"/>
                    <a:pt x="350781" y="165277"/>
                  </a:cubicBezTo>
                  <a:cubicBezTo>
                    <a:pt x="345828" y="172706"/>
                    <a:pt x="353829" y="176421"/>
                    <a:pt x="344875" y="181469"/>
                  </a:cubicBezTo>
                  <a:cubicBezTo>
                    <a:pt x="349161" y="180803"/>
                    <a:pt x="354972" y="181660"/>
                    <a:pt x="358877" y="184708"/>
                  </a:cubicBezTo>
                  <a:cubicBezTo>
                    <a:pt x="356686" y="188899"/>
                    <a:pt x="355924" y="189661"/>
                    <a:pt x="359544" y="192518"/>
                  </a:cubicBezTo>
                  <a:cubicBezTo>
                    <a:pt x="357162" y="195090"/>
                    <a:pt x="356400" y="199567"/>
                    <a:pt x="349828" y="197471"/>
                  </a:cubicBezTo>
                  <a:cubicBezTo>
                    <a:pt x="356686" y="192328"/>
                    <a:pt x="342970" y="193852"/>
                    <a:pt x="349352" y="188232"/>
                  </a:cubicBezTo>
                  <a:cubicBezTo>
                    <a:pt x="343827" y="186232"/>
                    <a:pt x="345161" y="191756"/>
                    <a:pt x="341637" y="191852"/>
                  </a:cubicBezTo>
                  <a:cubicBezTo>
                    <a:pt x="340113" y="187280"/>
                    <a:pt x="339065" y="183374"/>
                    <a:pt x="341541" y="179564"/>
                  </a:cubicBezTo>
                  <a:cubicBezTo>
                    <a:pt x="336207" y="179945"/>
                    <a:pt x="335636" y="183946"/>
                    <a:pt x="332683" y="178421"/>
                  </a:cubicBezTo>
                  <a:cubicBezTo>
                    <a:pt x="328968" y="180612"/>
                    <a:pt x="335064" y="184041"/>
                    <a:pt x="326682" y="182231"/>
                  </a:cubicBezTo>
                  <a:cubicBezTo>
                    <a:pt x="329826" y="186422"/>
                    <a:pt x="322777" y="189661"/>
                    <a:pt x="329159" y="190232"/>
                  </a:cubicBezTo>
                  <a:cubicBezTo>
                    <a:pt x="335445" y="190804"/>
                    <a:pt x="326111" y="184803"/>
                    <a:pt x="331540" y="185946"/>
                  </a:cubicBezTo>
                  <a:cubicBezTo>
                    <a:pt x="333350" y="186137"/>
                    <a:pt x="333826" y="184994"/>
                    <a:pt x="335255" y="184898"/>
                  </a:cubicBezTo>
                  <a:cubicBezTo>
                    <a:pt x="336303" y="188994"/>
                    <a:pt x="336874" y="193852"/>
                    <a:pt x="331921" y="195281"/>
                  </a:cubicBezTo>
                  <a:cubicBezTo>
                    <a:pt x="328397" y="195281"/>
                    <a:pt x="328683" y="192804"/>
                    <a:pt x="327063" y="191566"/>
                  </a:cubicBezTo>
                  <a:cubicBezTo>
                    <a:pt x="325825" y="195471"/>
                    <a:pt x="321348" y="193947"/>
                    <a:pt x="315538" y="196328"/>
                  </a:cubicBezTo>
                  <a:cubicBezTo>
                    <a:pt x="317062" y="192899"/>
                    <a:pt x="323063" y="185470"/>
                    <a:pt x="317253" y="184232"/>
                  </a:cubicBezTo>
                  <a:cubicBezTo>
                    <a:pt x="316776" y="186041"/>
                    <a:pt x="316205" y="187756"/>
                    <a:pt x="313347" y="186803"/>
                  </a:cubicBezTo>
                  <a:cubicBezTo>
                    <a:pt x="314205" y="197376"/>
                    <a:pt x="315824" y="200424"/>
                    <a:pt x="317348" y="208806"/>
                  </a:cubicBezTo>
                  <a:cubicBezTo>
                    <a:pt x="313538" y="210235"/>
                    <a:pt x="309918" y="206234"/>
                    <a:pt x="307823" y="212235"/>
                  </a:cubicBezTo>
                  <a:cubicBezTo>
                    <a:pt x="314300" y="214807"/>
                    <a:pt x="316110" y="211759"/>
                    <a:pt x="318015" y="216617"/>
                  </a:cubicBezTo>
                  <a:cubicBezTo>
                    <a:pt x="314014" y="218998"/>
                    <a:pt x="310204" y="217093"/>
                    <a:pt x="308775" y="218522"/>
                  </a:cubicBezTo>
                  <a:cubicBezTo>
                    <a:pt x="314776" y="222427"/>
                    <a:pt x="307061" y="226904"/>
                    <a:pt x="312395" y="231285"/>
                  </a:cubicBezTo>
                  <a:cubicBezTo>
                    <a:pt x="313443" y="228809"/>
                    <a:pt x="314586" y="231952"/>
                    <a:pt x="317729" y="231952"/>
                  </a:cubicBezTo>
                  <a:cubicBezTo>
                    <a:pt x="318015" y="228618"/>
                    <a:pt x="324015" y="222808"/>
                    <a:pt x="320967" y="221570"/>
                  </a:cubicBezTo>
                  <a:cubicBezTo>
                    <a:pt x="320205" y="223856"/>
                    <a:pt x="318015" y="221474"/>
                    <a:pt x="317634" y="219569"/>
                  </a:cubicBezTo>
                  <a:cubicBezTo>
                    <a:pt x="323253" y="216045"/>
                    <a:pt x="319634" y="215950"/>
                    <a:pt x="318967" y="210521"/>
                  </a:cubicBezTo>
                  <a:cubicBezTo>
                    <a:pt x="325444" y="212235"/>
                    <a:pt x="325254" y="211568"/>
                    <a:pt x="328968" y="216331"/>
                  </a:cubicBezTo>
                  <a:cubicBezTo>
                    <a:pt x="330302" y="221284"/>
                    <a:pt x="325730" y="219665"/>
                    <a:pt x="324587" y="221951"/>
                  </a:cubicBezTo>
                  <a:cubicBezTo>
                    <a:pt x="330397" y="222522"/>
                    <a:pt x="343065" y="214235"/>
                    <a:pt x="346018" y="223094"/>
                  </a:cubicBezTo>
                  <a:cubicBezTo>
                    <a:pt x="340398" y="217664"/>
                    <a:pt x="339541" y="228809"/>
                    <a:pt x="335922" y="231095"/>
                  </a:cubicBezTo>
                  <a:cubicBezTo>
                    <a:pt x="333731" y="229761"/>
                    <a:pt x="333064" y="227475"/>
                    <a:pt x="333255" y="224618"/>
                  </a:cubicBezTo>
                  <a:cubicBezTo>
                    <a:pt x="328206" y="223665"/>
                    <a:pt x="324206" y="223856"/>
                    <a:pt x="322206" y="226332"/>
                  </a:cubicBezTo>
                  <a:cubicBezTo>
                    <a:pt x="330683" y="231761"/>
                    <a:pt x="323634" y="227475"/>
                    <a:pt x="329540" y="237953"/>
                  </a:cubicBezTo>
                  <a:cubicBezTo>
                    <a:pt x="334017" y="238334"/>
                    <a:pt x="335541" y="235762"/>
                    <a:pt x="336398" y="240334"/>
                  </a:cubicBezTo>
                  <a:cubicBezTo>
                    <a:pt x="329064" y="241001"/>
                    <a:pt x="328873" y="237000"/>
                    <a:pt x="326397" y="234524"/>
                  </a:cubicBezTo>
                  <a:cubicBezTo>
                    <a:pt x="322396" y="239572"/>
                    <a:pt x="326111" y="239000"/>
                    <a:pt x="326873" y="243763"/>
                  </a:cubicBezTo>
                  <a:cubicBezTo>
                    <a:pt x="341827" y="240048"/>
                    <a:pt x="336969" y="262051"/>
                    <a:pt x="322872" y="258717"/>
                  </a:cubicBezTo>
                  <a:cubicBezTo>
                    <a:pt x="320872" y="250049"/>
                    <a:pt x="332778" y="256812"/>
                    <a:pt x="331445" y="249002"/>
                  </a:cubicBezTo>
                  <a:cubicBezTo>
                    <a:pt x="323825" y="246430"/>
                    <a:pt x="326397" y="255002"/>
                    <a:pt x="319920" y="253764"/>
                  </a:cubicBezTo>
                  <a:cubicBezTo>
                    <a:pt x="318015" y="257765"/>
                    <a:pt x="322968" y="257288"/>
                    <a:pt x="322587" y="260241"/>
                  </a:cubicBezTo>
                  <a:cubicBezTo>
                    <a:pt x="320205" y="259860"/>
                    <a:pt x="318586" y="260432"/>
                    <a:pt x="317062" y="261098"/>
                  </a:cubicBezTo>
                  <a:cubicBezTo>
                    <a:pt x="319824" y="256812"/>
                    <a:pt x="318300" y="256050"/>
                    <a:pt x="316586" y="251764"/>
                  </a:cubicBezTo>
                  <a:cubicBezTo>
                    <a:pt x="320967" y="250240"/>
                    <a:pt x="326873" y="250335"/>
                    <a:pt x="326778" y="243763"/>
                  </a:cubicBezTo>
                  <a:cubicBezTo>
                    <a:pt x="320967" y="244811"/>
                    <a:pt x="322777" y="240810"/>
                    <a:pt x="320110" y="239858"/>
                  </a:cubicBezTo>
                  <a:cubicBezTo>
                    <a:pt x="319443" y="242620"/>
                    <a:pt x="318205" y="244715"/>
                    <a:pt x="315729" y="245477"/>
                  </a:cubicBezTo>
                  <a:cubicBezTo>
                    <a:pt x="315443" y="243382"/>
                    <a:pt x="313633" y="242239"/>
                    <a:pt x="314776" y="239191"/>
                  </a:cubicBezTo>
                  <a:cubicBezTo>
                    <a:pt x="308204" y="235381"/>
                    <a:pt x="308966" y="241477"/>
                    <a:pt x="302394" y="237667"/>
                  </a:cubicBezTo>
                  <a:cubicBezTo>
                    <a:pt x="302489" y="241286"/>
                    <a:pt x="303251" y="244430"/>
                    <a:pt x="306585" y="245858"/>
                  </a:cubicBezTo>
                  <a:cubicBezTo>
                    <a:pt x="307251" y="243668"/>
                    <a:pt x="306775" y="240239"/>
                    <a:pt x="309252" y="240048"/>
                  </a:cubicBezTo>
                  <a:cubicBezTo>
                    <a:pt x="313062" y="240715"/>
                    <a:pt x="312490" y="244334"/>
                    <a:pt x="311728" y="248049"/>
                  </a:cubicBezTo>
                  <a:cubicBezTo>
                    <a:pt x="303727" y="246716"/>
                    <a:pt x="302870" y="255669"/>
                    <a:pt x="302298" y="263765"/>
                  </a:cubicBezTo>
                  <a:cubicBezTo>
                    <a:pt x="290011" y="264908"/>
                    <a:pt x="274962" y="284244"/>
                    <a:pt x="266675" y="273195"/>
                  </a:cubicBezTo>
                  <a:cubicBezTo>
                    <a:pt x="265437" y="277291"/>
                    <a:pt x="270294" y="284435"/>
                    <a:pt x="264770" y="286816"/>
                  </a:cubicBezTo>
                  <a:cubicBezTo>
                    <a:pt x="259150" y="286816"/>
                    <a:pt x="260674" y="282149"/>
                    <a:pt x="256578" y="281196"/>
                  </a:cubicBezTo>
                  <a:cubicBezTo>
                    <a:pt x="254864" y="290054"/>
                    <a:pt x="253721" y="287578"/>
                    <a:pt x="244863" y="287483"/>
                  </a:cubicBezTo>
                  <a:cubicBezTo>
                    <a:pt x="247911" y="293579"/>
                    <a:pt x="245339" y="295960"/>
                    <a:pt x="250006" y="301961"/>
                  </a:cubicBezTo>
                  <a:cubicBezTo>
                    <a:pt x="244767" y="300151"/>
                    <a:pt x="243339" y="302723"/>
                    <a:pt x="239148" y="302151"/>
                  </a:cubicBezTo>
                  <a:cubicBezTo>
                    <a:pt x="239338" y="299294"/>
                    <a:pt x="238671" y="297008"/>
                    <a:pt x="236481" y="295674"/>
                  </a:cubicBezTo>
                  <a:cubicBezTo>
                    <a:pt x="234290" y="300722"/>
                    <a:pt x="237528" y="302342"/>
                    <a:pt x="238671" y="305199"/>
                  </a:cubicBezTo>
                  <a:cubicBezTo>
                    <a:pt x="244196" y="306628"/>
                    <a:pt x="245910" y="303866"/>
                    <a:pt x="249720" y="303485"/>
                  </a:cubicBezTo>
                  <a:cubicBezTo>
                    <a:pt x="247434" y="309485"/>
                    <a:pt x="248673" y="308723"/>
                    <a:pt x="248006" y="315581"/>
                  </a:cubicBezTo>
                  <a:cubicBezTo>
                    <a:pt x="244958" y="315105"/>
                    <a:pt x="242386" y="315200"/>
                    <a:pt x="240672" y="316248"/>
                  </a:cubicBezTo>
                  <a:cubicBezTo>
                    <a:pt x="239148" y="320915"/>
                    <a:pt x="243053" y="321963"/>
                    <a:pt x="240957" y="327011"/>
                  </a:cubicBezTo>
                  <a:cubicBezTo>
                    <a:pt x="235623" y="322344"/>
                    <a:pt x="232575" y="330917"/>
                    <a:pt x="230575" y="324154"/>
                  </a:cubicBezTo>
                  <a:cubicBezTo>
                    <a:pt x="233242" y="318439"/>
                    <a:pt x="239148" y="316153"/>
                    <a:pt x="240100" y="308342"/>
                  </a:cubicBezTo>
                  <a:cubicBezTo>
                    <a:pt x="234385" y="308438"/>
                    <a:pt x="233337" y="303961"/>
                    <a:pt x="231051" y="308723"/>
                  </a:cubicBezTo>
                  <a:cubicBezTo>
                    <a:pt x="237528" y="315200"/>
                    <a:pt x="223050" y="316915"/>
                    <a:pt x="221622" y="324440"/>
                  </a:cubicBezTo>
                  <a:cubicBezTo>
                    <a:pt x="228765" y="325297"/>
                    <a:pt x="227813" y="330536"/>
                    <a:pt x="231623" y="330250"/>
                  </a:cubicBezTo>
                  <a:cubicBezTo>
                    <a:pt x="232004" y="334917"/>
                    <a:pt x="223622" y="338632"/>
                    <a:pt x="226575" y="340442"/>
                  </a:cubicBezTo>
                  <a:cubicBezTo>
                    <a:pt x="232575" y="329774"/>
                    <a:pt x="242196" y="339108"/>
                    <a:pt x="246006" y="330536"/>
                  </a:cubicBezTo>
                  <a:cubicBezTo>
                    <a:pt x="246577" y="332917"/>
                    <a:pt x="248101" y="334631"/>
                    <a:pt x="248673" y="337013"/>
                  </a:cubicBezTo>
                  <a:cubicBezTo>
                    <a:pt x="244291" y="341108"/>
                    <a:pt x="239529" y="334631"/>
                    <a:pt x="238767" y="343490"/>
                  </a:cubicBezTo>
                  <a:cubicBezTo>
                    <a:pt x="245529" y="346347"/>
                    <a:pt x="243148" y="339013"/>
                    <a:pt x="249816" y="341775"/>
                  </a:cubicBezTo>
                  <a:cubicBezTo>
                    <a:pt x="248863" y="347681"/>
                    <a:pt x="244196" y="349586"/>
                    <a:pt x="240957" y="353015"/>
                  </a:cubicBezTo>
                  <a:cubicBezTo>
                    <a:pt x="238862" y="351205"/>
                    <a:pt x="234671" y="350729"/>
                    <a:pt x="232575" y="348919"/>
                  </a:cubicBezTo>
                  <a:cubicBezTo>
                    <a:pt x="230861" y="355872"/>
                    <a:pt x="225336" y="364064"/>
                    <a:pt x="235719" y="364730"/>
                  </a:cubicBezTo>
                  <a:cubicBezTo>
                    <a:pt x="231718" y="366921"/>
                    <a:pt x="232385" y="363206"/>
                    <a:pt x="228384" y="365397"/>
                  </a:cubicBezTo>
                  <a:cubicBezTo>
                    <a:pt x="223812" y="374255"/>
                    <a:pt x="227337" y="378923"/>
                    <a:pt x="232861" y="384352"/>
                  </a:cubicBezTo>
                  <a:cubicBezTo>
                    <a:pt x="234861" y="381018"/>
                    <a:pt x="239529" y="381971"/>
                    <a:pt x="241910" y="383971"/>
                  </a:cubicBezTo>
                  <a:cubicBezTo>
                    <a:pt x="233814" y="386638"/>
                    <a:pt x="244577" y="393401"/>
                    <a:pt x="236385" y="397115"/>
                  </a:cubicBezTo>
                  <a:cubicBezTo>
                    <a:pt x="244482" y="402545"/>
                    <a:pt x="234195" y="408641"/>
                    <a:pt x="245529" y="409022"/>
                  </a:cubicBezTo>
                  <a:cubicBezTo>
                    <a:pt x="242291" y="410069"/>
                    <a:pt x="241243" y="413594"/>
                    <a:pt x="237624" y="414165"/>
                  </a:cubicBezTo>
                  <a:cubicBezTo>
                    <a:pt x="235147" y="411593"/>
                    <a:pt x="229623" y="411117"/>
                    <a:pt x="227622" y="408355"/>
                  </a:cubicBezTo>
                  <a:cubicBezTo>
                    <a:pt x="230194" y="402735"/>
                    <a:pt x="233242" y="404354"/>
                    <a:pt x="237338" y="403402"/>
                  </a:cubicBezTo>
                  <a:cubicBezTo>
                    <a:pt x="237243" y="399782"/>
                    <a:pt x="236481" y="396639"/>
                    <a:pt x="233147" y="395210"/>
                  </a:cubicBezTo>
                  <a:cubicBezTo>
                    <a:pt x="227146" y="400259"/>
                    <a:pt x="219621" y="403497"/>
                    <a:pt x="213240" y="408164"/>
                  </a:cubicBezTo>
                  <a:cubicBezTo>
                    <a:pt x="218097" y="409974"/>
                    <a:pt x="218097" y="406640"/>
                    <a:pt x="222288" y="407783"/>
                  </a:cubicBezTo>
                  <a:cubicBezTo>
                    <a:pt x="221812" y="410546"/>
                    <a:pt x="223146" y="411117"/>
                    <a:pt x="225622" y="409688"/>
                  </a:cubicBezTo>
                  <a:cubicBezTo>
                    <a:pt x="220288" y="415118"/>
                    <a:pt x="223336" y="415403"/>
                    <a:pt x="223908" y="421785"/>
                  </a:cubicBezTo>
                  <a:cubicBezTo>
                    <a:pt x="219907" y="422261"/>
                    <a:pt x="218859" y="416832"/>
                    <a:pt x="218383" y="422642"/>
                  </a:cubicBezTo>
                  <a:cubicBezTo>
                    <a:pt x="226956" y="432167"/>
                    <a:pt x="242862" y="420928"/>
                    <a:pt x="241624" y="436358"/>
                  </a:cubicBezTo>
                  <a:cubicBezTo>
                    <a:pt x="238100" y="437406"/>
                    <a:pt x="236385" y="431024"/>
                    <a:pt x="234480" y="435501"/>
                  </a:cubicBezTo>
                  <a:cubicBezTo>
                    <a:pt x="238767" y="437692"/>
                    <a:pt x="243815" y="439502"/>
                    <a:pt x="246006" y="443121"/>
                  </a:cubicBezTo>
                  <a:cubicBezTo>
                    <a:pt x="252864" y="444359"/>
                    <a:pt x="252292" y="437311"/>
                    <a:pt x="259245" y="438644"/>
                  </a:cubicBezTo>
                  <a:cubicBezTo>
                    <a:pt x="260960" y="440264"/>
                    <a:pt x="258960" y="444264"/>
                    <a:pt x="263913" y="443788"/>
                  </a:cubicBezTo>
                  <a:cubicBezTo>
                    <a:pt x="267723" y="440454"/>
                    <a:pt x="259912" y="439883"/>
                    <a:pt x="265246" y="434739"/>
                  </a:cubicBezTo>
                  <a:cubicBezTo>
                    <a:pt x="258102" y="432167"/>
                    <a:pt x="256483" y="432263"/>
                    <a:pt x="250863" y="434453"/>
                  </a:cubicBezTo>
                  <a:cubicBezTo>
                    <a:pt x="256102" y="422928"/>
                    <a:pt x="271914" y="426929"/>
                    <a:pt x="274485" y="420452"/>
                  </a:cubicBezTo>
                  <a:cubicBezTo>
                    <a:pt x="278486" y="423023"/>
                    <a:pt x="275152" y="423595"/>
                    <a:pt x="277343" y="425405"/>
                  </a:cubicBezTo>
                  <a:cubicBezTo>
                    <a:pt x="281629" y="423690"/>
                    <a:pt x="275628" y="421404"/>
                    <a:pt x="279819" y="421118"/>
                  </a:cubicBezTo>
                  <a:cubicBezTo>
                    <a:pt x="283153" y="421690"/>
                    <a:pt x="280296" y="426262"/>
                    <a:pt x="284487" y="426262"/>
                  </a:cubicBezTo>
                  <a:cubicBezTo>
                    <a:pt x="289725" y="420642"/>
                    <a:pt x="282772" y="419404"/>
                    <a:pt x="274771" y="418928"/>
                  </a:cubicBezTo>
                  <a:cubicBezTo>
                    <a:pt x="279343" y="415403"/>
                    <a:pt x="273247" y="410927"/>
                    <a:pt x="270104" y="413784"/>
                  </a:cubicBezTo>
                  <a:cubicBezTo>
                    <a:pt x="273914" y="414927"/>
                    <a:pt x="271152" y="422928"/>
                    <a:pt x="265722" y="419404"/>
                  </a:cubicBezTo>
                  <a:cubicBezTo>
                    <a:pt x="271247" y="415403"/>
                    <a:pt x="258198" y="400163"/>
                    <a:pt x="273628" y="401878"/>
                  </a:cubicBezTo>
                  <a:cubicBezTo>
                    <a:pt x="273628" y="404831"/>
                    <a:pt x="271152" y="405021"/>
                    <a:pt x="271056" y="407688"/>
                  </a:cubicBezTo>
                  <a:cubicBezTo>
                    <a:pt x="276962" y="409593"/>
                    <a:pt x="274200" y="401783"/>
                    <a:pt x="280581" y="404259"/>
                  </a:cubicBezTo>
                  <a:cubicBezTo>
                    <a:pt x="280867" y="405497"/>
                    <a:pt x="280200" y="407212"/>
                    <a:pt x="281915" y="407498"/>
                  </a:cubicBezTo>
                  <a:cubicBezTo>
                    <a:pt x="278867" y="397592"/>
                    <a:pt x="288392" y="392924"/>
                    <a:pt x="285153" y="384828"/>
                  </a:cubicBezTo>
                  <a:cubicBezTo>
                    <a:pt x="279153" y="384923"/>
                    <a:pt x="272580" y="390543"/>
                    <a:pt x="267056" y="385590"/>
                  </a:cubicBezTo>
                  <a:cubicBezTo>
                    <a:pt x="263151" y="388924"/>
                    <a:pt x="257626" y="395877"/>
                    <a:pt x="265341" y="397687"/>
                  </a:cubicBezTo>
                  <a:cubicBezTo>
                    <a:pt x="264579" y="401497"/>
                    <a:pt x="258960" y="399973"/>
                    <a:pt x="254292" y="399401"/>
                  </a:cubicBezTo>
                  <a:cubicBezTo>
                    <a:pt x="256578" y="397877"/>
                    <a:pt x="257055" y="394353"/>
                    <a:pt x="257340" y="390543"/>
                  </a:cubicBezTo>
                  <a:cubicBezTo>
                    <a:pt x="249911" y="390067"/>
                    <a:pt x="250768" y="387686"/>
                    <a:pt x="244958" y="389019"/>
                  </a:cubicBezTo>
                  <a:cubicBezTo>
                    <a:pt x="241624" y="381971"/>
                    <a:pt x="247434" y="377303"/>
                    <a:pt x="254007" y="376256"/>
                  </a:cubicBezTo>
                  <a:cubicBezTo>
                    <a:pt x="252768" y="363111"/>
                    <a:pt x="241529" y="367588"/>
                    <a:pt x="234099" y="376827"/>
                  </a:cubicBezTo>
                  <a:cubicBezTo>
                    <a:pt x="233814" y="373779"/>
                    <a:pt x="227432" y="374732"/>
                    <a:pt x="229623" y="370160"/>
                  </a:cubicBezTo>
                  <a:cubicBezTo>
                    <a:pt x="234671" y="372255"/>
                    <a:pt x="235242" y="375208"/>
                    <a:pt x="233433" y="369112"/>
                  </a:cubicBezTo>
                  <a:cubicBezTo>
                    <a:pt x="238862" y="370541"/>
                    <a:pt x="240957" y="368159"/>
                    <a:pt x="242958" y="365683"/>
                  </a:cubicBezTo>
                  <a:cubicBezTo>
                    <a:pt x="241053" y="364635"/>
                    <a:pt x="245339" y="358539"/>
                    <a:pt x="242672" y="354920"/>
                  </a:cubicBezTo>
                  <a:cubicBezTo>
                    <a:pt x="246958" y="353300"/>
                    <a:pt x="248768" y="359682"/>
                    <a:pt x="249816" y="355777"/>
                  </a:cubicBezTo>
                  <a:cubicBezTo>
                    <a:pt x="249530" y="353491"/>
                    <a:pt x="250292" y="350538"/>
                    <a:pt x="256388" y="347395"/>
                  </a:cubicBezTo>
                  <a:cubicBezTo>
                    <a:pt x="256578" y="349109"/>
                    <a:pt x="258007" y="349967"/>
                    <a:pt x="259531" y="350824"/>
                  </a:cubicBezTo>
                  <a:cubicBezTo>
                    <a:pt x="260103" y="348633"/>
                    <a:pt x="259722" y="345204"/>
                    <a:pt x="262198" y="345014"/>
                  </a:cubicBezTo>
                  <a:cubicBezTo>
                    <a:pt x="262484" y="347109"/>
                    <a:pt x="264294" y="348157"/>
                    <a:pt x="263151" y="351300"/>
                  </a:cubicBezTo>
                  <a:cubicBezTo>
                    <a:pt x="268580" y="350538"/>
                    <a:pt x="268770" y="350633"/>
                    <a:pt x="273819" y="352634"/>
                  </a:cubicBezTo>
                  <a:cubicBezTo>
                    <a:pt x="271152" y="345871"/>
                    <a:pt x="262579" y="346061"/>
                    <a:pt x="255816" y="339584"/>
                  </a:cubicBezTo>
                  <a:cubicBezTo>
                    <a:pt x="256102" y="338060"/>
                    <a:pt x="254673" y="337584"/>
                    <a:pt x="254483" y="336346"/>
                  </a:cubicBezTo>
                  <a:cubicBezTo>
                    <a:pt x="262674" y="333869"/>
                    <a:pt x="265246" y="335965"/>
                    <a:pt x="275914" y="337489"/>
                  </a:cubicBezTo>
                  <a:cubicBezTo>
                    <a:pt x="278105" y="329964"/>
                    <a:pt x="289821" y="333107"/>
                    <a:pt x="292011" y="325678"/>
                  </a:cubicBezTo>
                  <a:cubicBezTo>
                    <a:pt x="286296" y="322630"/>
                    <a:pt x="283915" y="323011"/>
                    <a:pt x="290868" y="320915"/>
                  </a:cubicBezTo>
                  <a:cubicBezTo>
                    <a:pt x="287154" y="315486"/>
                    <a:pt x="283153" y="318725"/>
                    <a:pt x="276771" y="319106"/>
                  </a:cubicBezTo>
                  <a:cubicBezTo>
                    <a:pt x="277152" y="317010"/>
                    <a:pt x="276390" y="315677"/>
                    <a:pt x="275628" y="314343"/>
                  </a:cubicBezTo>
                  <a:cubicBezTo>
                    <a:pt x="282391" y="315962"/>
                    <a:pt x="284677" y="312724"/>
                    <a:pt x="291726" y="314819"/>
                  </a:cubicBezTo>
                  <a:cubicBezTo>
                    <a:pt x="291726" y="311962"/>
                    <a:pt x="294202" y="311771"/>
                    <a:pt x="294393" y="309009"/>
                  </a:cubicBezTo>
                  <a:cubicBezTo>
                    <a:pt x="290011" y="308723"/>
                    <a:pt x="285820" y="308247"/>
                    <a:pt x="286011" y="304913"/>
                  </a:cubicBezTo>
                  <a:cubicBezTo>
                    <a:pt x="289154" y="304723"/>
                    <a:pt x="290202" y="307676"/>
                    <a:pt x="291345" y="305580"/>
                  </a:cubicBezTo>
                  <a:cubicBezTo>
                    <a:pt x="287820" y="301008"/>
                    <a:pt x="282867" y="297389"/>
                    <a:pt x="276676" y="294531"/>
                  </a:cubicBezTo>
                  <a:cubicBezTo>
                    <a:pt x="277248" y="292817"/>
                    <a:pt x="276962" y="290245"/>
                    <a:pt x="279057" y="290245"/>
                  </a:cubicBezTo>
                  <a:cubicBezTo>
                    <a:pt x="284201" y="294912"/>
                    <a:pt x="293916" y="296722"/>
                    <a:pt x="301632" y="296150"/>
                  </a:cubicBezTo>
                  <a:cubicBezTo>
                    <a:pt x="301632" y="289769"/>
                    <a:pt x="306108" y="288245"/>
                    <a:pt x="308680" y="284720"/>
                  </a:cubicBezTo>
                  <a:cubicBezTo>
                    <a:pt x="312014" y="286721"/>
                    <a:pt x="315919" y="288245"/>
                    <a:pt x="316681" y="291864"/>
                  </a:cubicBezTo>
                  <a:cubicBezTo>
                    <a:pt x="313157" y="291388"/>
                    <a:pt x="309537" y="291007"/>
                    <a:pt x="306013" y="290531"/>
                  </a:cubicBezTo>
                  <a:cubicBezTo>
                    <a:pt x="305346" y="296817"/>
                    <a:pt x="300393" y="298246"/>
                    <a:pt x="297250" y="301770"/>
                  </a:cubicBezTo>
                  <a:cubicBezTo>
                    <a:pt x="300203" y="305009"/>
                    <a:pt x="301632" y="302437"/>
                    <a:pt x="306108" y="302913"/>
                  </a:cubicBezTo>
                  <a:cubicBezTo>
                    <a:pt x="305727" y="305009"/>
                    <a:pt x="306489" y="306342"/>
                    <a:pt x="307251" y="307676"/>
                  </a:cubicBezTo>
                  <a:cubicBezTo>
                    <a:pt x="304394" y="307485"/>
                    <a:pt x="301155" y="306723"/>
                    <a:pt x="301536" y="310057"/>
                  </a:cubicBezTo>
                  <a:cubicBezTo>
                    <a:pt x="305632" y="312914"/>
                    <a:pt x="315157" y="310819"/>
                    <a:pt x="317253" y="313581"/>
                  </a:cubicBezTo>
                  <a:cubicBezTo>
                    <a:pt x="315919" y="317963"/>
                    <a:pt x="309061" y="316058"/>
                    <a:pt x="305727" y="318344"/>
                  </a:cubicBezTo>
                  <a:cubicBezTo>
                    <a:pt x="306680" y="325868"/>
                    <a:pt x="306870" y="332345"/>
                    <a:pt x="306204" y="339965"/>
                  </a:cubicBezTo>
                  <a:cubicBezTo>
                    <a:pt x="300203" y="341108"/>
                    <a:pt x="305537" y="334917"/>
                    <a:pt x="299536" y="336060"/>
                  </a:cubicBezTo>
                  <a:cubicBezTo>
                    <a:pt x="300108" y="339299"/>
                    <a:pt x="295917" y="345776"/>
                    <a:pt x="299822" y="346823"/>
                  </a:cubicBezTo>
                  <a:cubicBezTo>
                    <a:pt x="305918" y="341775"/>
                    <a:pt x="306870" y="344442"/>
                    <a:pt x="312204" y="348347"/>
                  </a:cubicBezTo>
                  <a:cubicBezTo>
                    <a:pt x="318300" y="342061"/>
                    <a:pt x="310966" y="335203"/>
                    <a:pt x="314586" y="331774"/>
                  </a:cubicBezTo>
                  <a:cubicBezTo>
                    <a:pt x="317253" y="334631"/>
                    <a:pt x="322110" y="336060"/>
                    <a:pt x="324301" y="339108"/>
                  </a:cubicBezTo>
                  <a:cubicBezTo>
                    <a:pt x="317634" y="339394"/>
                    <a:pt x="313252" y="347585"/>
                    <a:pt x="320967" y="349490"/>
                  </a:cubicBezTo>
                  <a:cubicBezTo>
                    <a:pt x="315919" y="349586"/>
                    <a:pt x="304299" y="353396"/>
                    <a:pt x="312585" y="357682"/>
                  </a:cubicBezTo>
                  <a:cubicBezTo>
                    <a:pt x="310299" y="350252"/>
                    <a:pt x="324587" y="353586"/>
                    <a:pt x="323444" y="357491"/>
                  </a:cubicBezTo>
                  <a:cubicBezTo>
                    <a:pt x="322777" y="360254"/>
                    <a:pt x="321539" y="362349"/>
                    <a:pt x="319062" y="363111"/>
                  </a:cubicBezTo>
                  <a:cubicBezTo>
                    <a:pt x="313157" y="361206"/>
                    <a:pt x="311347" y="363873"/>
                    <a:pt x="308013" y="364826"/>
                  </a:cubicBezTo>
                  <a:cubicBezTo>
                    <a:pt x="306299" y="360730"/>
                    <a:pt x="309633" y="360158"/>
                    <a:pt x="307156" y="358539"/>
                  </a:cubicBezTo>
                  <a:cubicBezTo>
                    <a:pt x="305918" y="361111"/>
                    <a:pt x="305346" y="357682"/>
                    <a:pt x="303822" y="356634"/>
                  </a:cubicBezTo>
                  <a:cubicBezTo>
                    <a:pt x="297441" y="368731"/>
                    <a:pt x="304680" y="371017"/>
                    <a:pt x="306108" y="378446"/>
                  </a:cubicBezTo>
                  <a:cubicBezTo>
                    <a:pt x="306108" y="374922"/>
                    <a:pt x="307347" y="372827"/>
                    <a:pt x="310490" y="372827"/>
                  </a:cubicBezTo>
                  <a:cubicBezTo>
                    <a:pt x="312585" y="374636"/>
                    <a:pt x="316872" y="375017"/>
                    <a:pt x="316872" y="378256"/>
                  </a:cubicBezTo>
                  <a:cubicBezTo>
                    <a:pt x="312490" y="383971"/>
                    <a:pt x="303918" y="378923"/>
                    <a:pt x="299441" y="386828"/>
                  </a:cubicBezTo>
                  <a:cubicBezTo>
                    <a:pt x="307823" y="388448"/>
                    <a:pt x="305442" y="393972"/>
                    <a:pt x="314967" y="391781"/>
                  </a:cubicBezTo>
                  <a:cubicBezTo>
                    <a:pt x="315443" y="387114"/>
                    <a:pt x="316967" y="383495"/>
                    <a:pt x="320015" y="381685"/>
                  </a:cubicBezTo>
                  <a:cubicBezTo>
                    <a:pt x="319824" y="391877"/>
                    <a:pt x="338493" y="389781"/>
                    <a:pt x="343065" y="396830"/>
                  </a:cubicBezTo>
                  <a:cubicBezTo>
                    <a:pt x="347161" y="395496"/>
                    <a:pt x="351638" y="394734"/>
                    <a:pt x="356115" y="393877"/>
                  </a:cubicBezTo>
                  <a:cubicBezTo>
                    <a:pt x="354210" y="398354"/>
                    <a:pt x="358496" y="398735"/>
                    <a:pt x="356591" y="403116"/>
                  </a:cubicBezTo>
                  <a:cubicBezTo>
                    <a:pt x="351828" y="398354"/>
                    <a:pt x="337922" y="402830"/>
                    <a:pt x="343161" y="409117"/>
                  </a:cubicBezTo>
                  <a:cubicBezTo>
                    <a:pt x="349352" y="411403"/>
                    <a:pt x="345637" y="402545"/>
                    <a:pt x="351066" y="403973"/>
                  </a:cubicBezTo>
                  <a:cubicBezTo>
                    <a:pt x="352305" y="405878"/>
                    <a:pt x="352781" y="408260"/>
                    <a:pt x="351733" y="411689"/>
                  </a:cubicBezTo>
                  <a:cubicBezTo>
                    <a:pt x="340303" y="409974"/>
                    <a:pt x="336779" y="413498"/>
                    <a:pt x="330683" y="407498"/>
                  </a:cubicBezTo>
                  <a:cubicBezTo>
                    <a:pt x="329349" y="411308"/>
                    <a:pt x="324777" y="411403"/>
                    <a:pt x="324015" y="415880"/>
                  </a:cubicBezTo>
                  <a:cubicBezTo>
                    <a:pt x="327444" y="414546"/>
                    <a:pt x="337065" y="411212"/>
                    <a:pt x="338208" y="417594"/>
                  </a:cubicBezTo>
                  <a:cubicBezTo>
                    <a:pt x="337446" y="419690"/>
                    <a:pt x="334969" y="419785"/>
                    <a:pt x="334017" y="421690"/>
                  </a:cubicBezTo>
                  <a:cubicBezTo>
                    <a:pt x="339351" y="424071"/>
                    <a:pt x="338684" y="419880"/>
                    <a:pt x="341541" y="419499"/>
                  </a:cubicBezTo>
                  <a:cubicBezTo>
                    <a:pt x="343256" y="423690"/>
                    <a:pt x="344780" y="424547"/>
                    <a:pt x="342018" y="428834"/>
                  </a:cubicBezTo>
                  <a:cubicBezTo>
                    <a:pt x="345351" y="429024"/>
                    <a:pt x="348018" y="428548"/>
                    <a:pt x="349542" y="426738"/>
                  </a:cubicBezTo>
                  <a:cubicBezTo>
                    <a:pt x="349447" y="420833"/>
                    <a:pt x="344875" y="417880"/>
                    <a:pt x="344399" y="412260"/>
                  </a:cubicBezTo>
                  <a:cubicBezTo>
                    <a:pt x="349352" y="411784"/>
                    <a:pt x="347542" y="415689"/>
                    <a:pt x="351066" y="416165"/>
                  </a:cubicBezTo>
                  <a:cubicBezTo>
                    <a:pt x="352876" y="411212"/>
                    <a:pt x="356972" y="411593"/>
                    <a:pt x="354305" y="405783"/>
                  </a:cubicBezTo>
                  <a:cubicBezTo>
                    <a:pt x="359829" y="406069"/>
                    <a:pt x="364592" y="405497"/>
                    <a:pt x="368878" y="404545"/>
                  </a:cubicBezTo>
                  <a:cubicBezTo>
                    <a:pt x="366211" y="409974"/>
                    <a:pt x="371926" y="409879"/>
                    <a:pt x="373164" y="412736"/>
                  </a:cubicBezTo>
                  <a:cubicBezTo>
                    <a:pt x="368688" y="415213"/>
                    <a:pt x="371259" y="412070"/>
                    <a:pt x="368021" y="410546"/>
                  </a:cubicBezTo>
                  <a:cubicBezTo>
                    <a:pt x="373069" y="416737"/>
                    <a:pt x="362592" y="434453"/>
                    <a:pt x="372117" y="432548"/>
                  </a:cubicBezTo>
                  <a:cubicBezTo>
                    <a:pt x="371736" y="434644"/>
                    <a:pt x="372498" y="435977"/>
                    <a:pt x="373260" y="437311"/>
                  </a:cubicBezTo>
                  <a:cubicBezTo>
                    <a:pt x="369735" y="437501"/>
                    <a:pt x="369450" y="441216"/>
                    <a:pt x="363925" y="439216"/>
                  </a:cubicBezTo>
                  <a:cubicBezTo>
                    <a:pt x="361258" y="444645"/>
                    <a:pt x="366973" y="444550"/>
                    <a:pt x="368211" y="447407"/>
                  </a:cubicBezTo>
                  <a:cubicBezTo>
                    <a:pt x="360591" y="447217"/>
                    <a:pt x="347923" y="455789"/>
                    <a:pt x="353829" y="459504"/>
                  </a:cubicBezTo>
                  <a:cubicBezTo>
                    <a:pt x="360401" y="449122"/>
                    <a:pt x="364687" y="457028"/>
                    <a:pt x="371545" y="449408"/>
                  </a:cubicBezTo>
                  <a:cubicBezTo>
                    <a:pt x="371926" y="455027"/>
                    <a:pt x="371259" y="455789"/>
                    <a:pt x="375355" y="460647"/>
                  </a:cubicBezTo>
                  <a:cubicBezTo>
                    <a:pt x="371355" y="459695"/>
                    <a:pt x="368688" y="460171"/>
                    <a:pt x="367830" y="462743"/>
                  </a:cubicBezTo>
                  <a:cubicBezTo>
                    <a:pt x="369164" y="463219"/>
                    <a:pt x="369735" y="464267"/>
                    <a:pt x="369164" y="465981"/>
                  </a:cubicBezTo>
                  <a:cubicBezTo>
                    <a:pt x="371640" y="470934"/>
                    <a:pt x="375260" y="462552"/>
                    <a:pt x="376212" y="466838"/>
                  </a:cubicBezTo>
                  <a:cubicBezTo>
                    <a:pt x="375736" y="468553"/>
                    <a:pt x="375927" y="471125"/>
                    <a:pt x="373831" y="471125"/>
                  </a:cubicBezTo>
                  <a:cubicBezTo>
                    <a:pt x="371926" y="469601"/>
                    <a:pt x="369354" y="468553"/>
                    <a:pt x="365163" y="468553"/>
                  </a:cubicBezTo>
                  <a:cubicBezTo>
                    <a:pt x="362687" y="479030"/>
                    <a:pt x="369259" y="482555"/>
                    <a:pt x="362115" y="489698"/>
                  </a:cubicBezTo>
                  <a:cubicBezTo>
                    <a:pt x="365449" y="491794"/>
                    <a:pt x="370497" y="489984"/>
                    <a:pt x="370116" y="496842"/>
                  </a:cubicBezTo>
                  <a:cubicBezTo>
                    <a:pt x="367830" y="496652"/>
                    <a:pt x="367354" y="498461"/>
                    <a:pt x="364592" y="497699"/>
                  </a:cubicBezTo>
                  <a:cubicBezTo>
                    <a:pt x="364211" y="492461"/>
                    <a:pt x="359544" y="489984"/>
                    <a:pt x="353257" y="488555"/>
                  </a:cubicBezTo>
                  <a:cubicBezTo>
                    <a:pt x="353067" y="490651"/>
                    <a:pt x="351924" y="491794"/>
                    <a:pt x="350781" y="492937"/>
                  </a:cubicBezTo>
                  <a:cubicBezTo>
                    <a:pt x="359829" y="492937"/>
                    <a:pt x="347637" y="498176"/>
                    <a:pt x="353448" y="499414"/>
                  </a:cubicBezTo>
                  <a:cubicBezTo>
                    <a:pt x="354495" y="495985"/>
                    <a:pt x="358686" y="496461"/>
                    <a:pt x="358782" y="500081"/>
                  </a:cubicBezTo>
                  <a:cubicBezTo>
                    <a:pt x="357162" y="506939"/>
                    <a:pt x="347542" y="512368"/>
                    <a:pt x="352590" y="517797"/>
                  </a:cubicBezTo>
                  <a:cubicBezTo>
                    <a:pt x="354495" y="514559"/>
                    <a:pt x="354781" y="509701"/>
                    <a:pt x="359258" y="509415"/>
                  </a:cubicBezTo>
                  <a:cubicBezTo>
                    <a:pt x="362306" y="509891"/>
                    <a:pt x="364782" y="509796"/>
                    <a:pt x="366497" y="508748"/>
                  </a:cubicBezTo>
                  <a:cubicBezTo>
                    <a:pt x="369259" y="514178"/>
                    <a:pt x="370402" y="518654"/>
                    <a:pt x="379832" y="516559"/>
                  </a:cubicBezTo>
                  <a:cubicBezTo>
                    <a:pt x="378594" y="525131"/>
                    <a:pt x="372783" y="525227"/>
                    <a:pt x="379641" y="530370"/>
                  </a:cubicBezTo>
                  <a:cubicBezTo>
                    <a:pt x="373641" y="527227"/>
                    <a:pt x="377832" y="535323"/>
                    <a:pt x="373641" y="534275"/>
                  </a:cubicBezTo>
                  <a:cubicBezTo>
                    <a:pt x="372117" y="528656"/>
                    <a:pt x="362306" y="533609"/>
                    <a:pt x="363639" y="528465"/>
                  </a:cubicBezTo>
                  <a:cubicBezTo>
                    <a:pt x="363163" y="528370"/>
                    <a:pt x="362782" y="528370"/>
                    <a:pt x="362401" y="528275"/>
                  </a:cubicBezTo>
                  <a:cubicBezTo>
                    <a:pt x="362877" y="527322"/>
                    <a:pt x="363544" y="526370"/>
                    <a:pt x="364878" y="525893"/>
                  </a:cubicBezTo>
                  <a:cubicBezTo>
                    <a:pt x="358782" y="527417"/>
                    <a:pt x="363830" y="520750"/>
                    <a:pt x="357734" y="522179"/>
                  </a:cubicBezTo>
                  <a:cubicBezTo>
                    <a:pt x="358877" y="525036"/>
                    <a:pt x="358020" y="527513"/>
                    <a:pt x="357639" y="530180"/>
                  </a:cubicBezTo>
                  <a:cubicBezTo>
                    <a:pt x="356781" y="530561"/>
                    <a:pt x="355924" y="530561"/>
                    <a:pt x="354495" y="528941"/>
                  </a:cubicBezTo>
                  <a:cubicBezTo>
                    <a:pt x="356210" y="534942"/>
                    <a:pt x="349257" y="531227"/>
                    <a:pt x="349828" y="536085"/>
                  </a:cubicBezTo>
                  <a:cubicBezTo>
                    <a:pt x="350685" y="536371"/>
                    <a:pt x="351352" y="536466"/>
                    <a:pt x="352019" y="536466"/>
                  </a:cubicBezTo>
                  <a:cubicBezTo>
                    <a:pt x="350495" y="539133"/>
                    <a:pt x="349447" y="541895"/>
                    <a:pt x="347256" y="538847"/>
                  </a:cubicBezTo>
                  <a:cubicBezTo>
                    <a:pt x="347066" y="534275"/>
                    <a:pt x="351733" y="534275"/>
                    <a:pt x="351638" y="529703"/>
                  </a:cubicBezTo>
                  <a:cubicBezTo>
                    <a:pt x="348018" y="529894"/>
                    <a:pt x="348209" y="527322"/>
                    <a:pt x="346399" y="526179"/>
                  </a:cubicBezTo>
                  <a:cubicBezTo>
                    <a:pt x="348876" y="531894"/>
                    <a:pt x="345351" y="539038"/>
                    <a:pt x="339732" y="541419"/>
                  </a:cubicBezTo>
                  <a:cubicBezTo>
                    <a:pt x="339541" y="532180"/>
                    <a:pt x="331254" y="532656"/>
                    <a:pt x="327444" y="532561"/>
                  </a:cubicBezTo>
                  <a:cubicBezTo>
                    <a:pt x="327540" y="531989"/>
                    <a:pt x="328016" y="531704"/>
                    <a:pt x="328397" y="531513"/>
                  </a:cubicBezTo>
                  <a:cubicBezTo>
                    <a:pt x="328492" y="531608"/>
                    <a:pt x="328683" y="531704"/>
                    <a:pt x="328778" y="531894"/>
                  </a:cubicBezTo>
                  <a:cubicBezTo>
                    <a:pt x="328873" y="531704"/>
                    <a:pt x="328778" y="531608"/>
                    <a:pt x="328873" y="531418"/>
                  </a:cubicBezTo>
                  <a:cubicBezTo>
                    <a:pt x="329921" y="531132"/>
                    <a:pt x="331445" y="531323"/>
                    <a:pt x="333064" y="531513"/>
                  </a:cubicBezTo>
                  <a:cubicBezTo>
                    <a:pt x="333255" y="524941"/>
                    <a:pt x="323920" y="525322"/>
                    <a:pt x="320872" y="521131"/>
                  </a:cubicBezTo>
                  <a:cubicBezTo>
                    <a:pt x="320110" y="527703"/>
                    <a:pt x="311728" y="526655"/>
                    <a:pt x="310776" y="532942"/>
                  </a:cubicBezTo>
                  <a:cubicBezTo>
                    <a:pt x="314776" y="532942"/>
                    <a:pt x="316491" y="534656"/>
                    <a:pt x="315919" y="538085"/>
                  </a:cubicBezTo>
                  <a:cubicBezTo>
                    <a:pt x="315062" y="541705"/>
                    <a:pt x="313538" y="544658"/>
                    <a:pt x="309823" y="545515"/>
                  </a:cubicBezTo>
                  <a:cubicBezTo>
                    <a:pt x="301346" y="546944"/>
                    <a:pt x="294964" y="544943"/>
                    <a:pt x="287535" y="543229"/>
                  </a:cubicBezTo>
                  <a:cubicBezTo>
                    <a:pt x="288487" y="540467"/>
                    <a:pt x="288392" y="537800"/>
                    <a:pt x="284772" y="537228"/>
                  </a:cubicBezTo>
                  <a:cubicBezTo>
                    <a:pt x="282391" y="537323"/>
                    <a:pt x="282486" y="540086"/>
                    <a:pt x="281820" y="542181"/>
                  </a:cubicBezTo>
                  <a:cubicBezTo>
                    <a:pt x="279724" y="541800"/>
                    <a:pt x="277438" y="541514"/>
                    <a:pt x="275057" y="541419"/>
                  </a:cubicBezTo>
                  <a:cubicBezTo>
                    <a:pt x="275057" y="542372"/>
                    <a:pt x="274962" y="543134"/>
                    <a:pt x="274676" y="543800"/>
                  </a:cubicBezTo>
                  <a:cubicBezTo>
                    <a:pt x="269723" y="543896"/>
                    <a:pt x="265722" y="545801"/>
                    <a:pt x="266389" y="539609"/>
                  </a:cubicBezTo>
                  <a:cubicBezTo>
                    <a:pt x="262484" y="541705"/>
                    <a:pt x="264198" y="539228"/>
                    <a:pt x="259341" y="538752"/>
                  </a:cubicBezTo>
                  <a:cubicBezTo>
                    <a:pt x="257626" y="545801"/>
                    <a:pt x="265627" y="546563"/>
                    <a:pt x="262484" y="554564"/>
                  </a:cubicBezTo>
                  <a:cubicBezTo>
                    <a:pt x="253149" y="540276"/>
                    <a:pt x="236195" y="559707"/>
                    <a:pt x="225527" y="548468"/>
                  </a:cubicBezTo>
                  <a:cubicBezTo>
                    <a:pt x="228480" y="548849"/>
                    <a:pt x="227146" y="544467"/>
                    <a:pt x="229718" y="544372"/>
                  </a:cubicBezTo>
                  <a:cubicBezTo>
                    <a:pt x="232385" y="543896"/>
                    <a:pt x="238576" y="547325"/>
                    <a:pt x="238767" y="543991"/>
                  </a:cubicBezTo>
                  <a:cubicBezTo>
                    <a:pt x="234861" y="543800"/>
                    <a:pt x="238767" y="538562"/>
                    <a:pt x="238100" y="536180"/>
                  </a:cubicBezTo>
                  <a:cubicBezTo>
                    <a:pt x="241434" y="535228"/>
                    <a:pt x="243815" y="533228"/>
                    <a:pt x="247625" y="532751"/>
                  </a:cubicBezTo>
                  <a:cubicBezTo>
                    <a:pt x="248196" y="536466"/>
                    <a:pt x="243815" y="543419"/>
                    <a:pt x="247625" y="545039"/>
                  </a:cubicBezTo>
                  <a:cubicBezTo>
                    <a:pt x="248673" y="541514"/>
                    <a:pt x="255531" y="544562"/>
                    <a:pt x="257150" y="541610"/>
                  </a:cubicBezTo>
                  <a:cubicBezTo>
                    <a:pt x="247149" y="535228"/>
                    <a:pt x="249530" y="512939"/>
                    <a:pt x="263436" y="510082"/>
                  </a:cubicBezTo>
                  <a:cubicBezTo>
                    <a:pt x="263055" y="518750"/>
                    <a:pt x="258102" y="518369"/>
                    <a:pt x="255531" y="527513"/>
                  </a:cubicBezTo>
                  <a:cubicBezTo>
                    <a:pt x="258674" y="527798"/>
                    <a:pt x="260960" y="528560"/>
                    <a:pt x="262389" y="529894"/>
                  </a:cubicBezTo>
                  <a:cubicBezTo>
                    <a:pt x="261055" y="520750"/>
                    <a:pt x="275819" y="521893"/>
                    <a:pt x="275247" y="528370"/>
                  </a:cubicBezTo>
                  <a:cubicBezTo>
                    <a:pt x="281629" y="525512"/>
                    <a:pt x="279438" y="514559"/>
                    <a:pt x="278010" y="508748"/>
                  </a:cubicBezTo>
                  <a:cubicBezTo>
                    <a:pt x="273438" y="509034"/>
                    <a:pt x="271818" y="521607"/>
                    <a:pt x="266294" y="514940"/>
                  </a:cubicBezTo>
                  <a:cubicBezTo>
                    <a:pt x="275533" y="512654"/>
                    <a:pt x="269818" y="505415"/>
                    <a:pt x="270390" y="498557"/>
                  </a:cubicBezTo>
                  <a:cubicBezTo>
                    <a:pt x="278200" y="497985"/>
                    <a:pt x="280200" y="496652"/>
                    <a:pt x="280772" y="494461"/>
                  </a:cubicBezTo>
                  <a:cubicBezTo>
                    <a:pt x="277533" y="494747"/>
                    <a:pt x="270866" y="487508"/>
                    <a:pt x="274390" y="495985"/>
                  </a:cubicBezTo>
                  <a:cubicBezTo>
                    <a:pt x="267246" y="495604"/>
                    <a:pt x="265246" y="491889"/>
                    <a:pt x="266865" y="485793"/>
                  </a:cubicBezTo>
                  <a:cubicBezTo>
                    <a:pt x="276867" y="484936"/>
                    <a:pt x="276105" y="490937"/>
                    <a:pt x="280962" y="493318"/>
                  </a:cubicBezTo>
                  <a:cubicBezTo>
                    <a:pt x="281153" y="490270"/>
                    <a:pt x="279915" y="485984"/>
                    <a:pt x="285630" y="480459"/>
                  </a:cubicBezTo>
                  <a:cubicBezTo>
                    <a:pt x="283248" y="479792"/>
                    <a:pt x="284106" y="476840"/>
                    <a:pt x="282772" y="475506"/>
                  </a:cubicBezTo>
                  <a:cubicBezTo>
                    <a:pt x="275247" y="473030"/>
                    <a:pt x="267342" y="479221"/>
                    <a:pt x="263055" y="474649"/>
                  </a:cubicBezTo>
                  <a:cubicBezTo>
                    <a:pt x="265246" y="469124"/>
                    <a:pt x="269247" y="475316"/>
                    <a:pt x="272390" y="472744"/>
                  </a:cubicBezTo>
                  <a:cubicBezTo>
                    <a:pt x="276771" y="464171"/>
                    <a:pt x="263055" y="467315"/>
                    <a:pt x="262579" y="465410"/>
                  </a:cubicBezTo>
                  <a:cubicBezTo>
                    <a:pt x="266961" y="457980"/>
                    <a:pt x="279343" y="457409"/>
                    <a:pt x="272485" y="446645"/>
                  </a:cubicBezTo>
                  <a:cubicBezTo>
                    <a:pt x="270104" y="446360"/>
                    <a:pt x="267818" y="446074"/>
                    <a:pt x="265437" y="445788"/>
                  </a:cubicBezTo>
                  <a:cubicBezTo>
                    <a:pt x="262103" y="447312"/>
                    <a:pt x="264103" y="454837"/>
                    <a:pt x="258864" y="454170"/>
                  </a:cubicBezTo>
                  <a:cubicBezTo>
                    <a:pt x="259245" y="449312"/>
                    <a:pt x="252959" y="448836"/>
                    <a:pt x="253054" y="444264"/>
                  </a:cubicBezTo>
                  <a:cubicBezTo>
                    <a:pt x="254578" y="445407"/>
                    <a:pt x="259055" y="448646"/>
                    <a:pt x="258579" y="443407"/>
                  </a:cubicBezTo>
                  <a:cubicBezTo>
                    <a:pt x="249816" y="441216"/>
                    <a:pt x="249244" y="448169"/>
                    <a:pt x="244863" y="450932"/>
                  </a:cubicBezTo>
                  <a:cubicBezTo>
                    <a:pt x="246291" y="454551"/>
                    <a:pt x="250768" y="469315"/>
                    <a:pt x="241815" y="472077"/>
                  </a:cubicBezTo>
                  <a:cubicBezTo>
                    <a:pt x="246291" y="472458"/>
                    <a:pt x="247815" y="469886"/>
                    <a:pt x="248673" y="474458"/>
                  </a:cubicBezTo>
                  <a:cubicBezTo>
                    <a:pt x="243624" y="475792"/>
                    <a:pt x="241434" y="480364"/>
                    <a:pt x="233623" y="478745"/>
                  </a:cubicBezTo>
                  <a:cubicBezTo>
                    <a:pt x="235909" y="475506"/>
                    <a:pt x="233718" y="470934"/>
                    <a:pt x="233337" y="467886"/>
                  </a:cubicBezTo>
                  <a:cubicBezTo>
                    <a:pt x="230766" y="472839"/>
                    <a:pt x="233433" y="463600"/>
                    <a:pt x="228289" y="465695"/>
                  </a:cubicBezTo>
                  <a:cubicBezTo>
                    <a:pt x="227622" y="467886"/>
                    <a:pt x="228099" y="471315"/>
                    <a:pt x="225622" y="471601"/>
                  </a:cubicBezTo>
                  <a:cubicBezTo>
                    <a:pt x="221717" y="467124"/>
                    <a:pt x="220383" y="468648"/>
                    <a:pt x="216573" y="471982"/>
                  </a:cubicBezTo>
                  <a:cubicBezTo>
                    <a:pt x="216097" y="469982"/>
                    <a:pt x="214764" y="468648"/>
                    <a:pt x="211716" y="468267"/>
                  </a:cubicBezTo>
                  <a:cubicBezTo>
                    <a:pt x="212478" y="472934"/>
                    <a:pt x="223622" y="477221"/>
                    <a:pt x="225432" y="473030"/>
                  </a:cubicBezTo>
                  <a:cubicBezTo>
                    <a:pt x="229432" y="476459"/>
                    <a:pt x="236862" y="485031"/>
                    <a:pt x="227241" y="485603"/>
                  </a:cubicBezTo>
                  <a:cubicBezTo>
                    <a:pt x="231337" y="486555"/>
                    <a:pt x="234671" y="488079"/>
                    <a:pt x="235433" y="491222"/>
                  </a:cubicBezTo>
                  <a:cubicBezTo>
                    <a:pt x="228480" y="491603"/>
                    <a:pt x="220955" y="491413"/>
                    <a:pt x="212192" y="489889"/>
                  </a:cubicBezTo>
                  <a:cubicBezTo>
                    <a:pt x="211049" y="492651"/>
                    <a:pt x="207810" y="493223"/>
                    <a:pt x="207525" y="497033"/>
                  </a:cubicBezTo>
                  <a:cubicBezTo>
                    <a:pt x="209430" y="498557"/>
                    <a:pt x="212001" y="499604"/>
                    <a:pt x="216192" y="499604"/>
                  </a:cubicBezTo>
                  <a:cubicBezTo>
                    <a:pt x="216859" y="497414"/>
                    <a:pt x="216383" y="493985"/>
                    <a:pt x="218859" y="493794"/>
                  </a:cubicBezTo>
                  <a:cubicBezTo>
                    <a:pt x="219717" y="495985"/>
                    <a:pt x="222193" y="497033"/>
                    <a:pt x="225527" y="497699"/>
                  </a:cubicBezTo>
                  <a:cubicBezTo>
                    <a:pt x="224670" y="492080"/>
                    <a:pt x="232861" y="496461"/>
                    <a:pt x="236576" y="495985"/>
                  </a:cubicBezTo>
                  <a:cubicBezTo>
                    <a:pt x="237243" y="489127"/>
                    <a:pt x="247720" y="493223"/>
                    <a:pt x="248673" y="486746"/>
                  </a:cubicBezTo>
                  <a:cubicBezTo>
                    <a:pt x="244005" y="486936"/>
                    <a:pt x="242196" y="487984"/>
                    <a:pt x="240005" y="484079"/>
                  </a:cubicBezTo>
                  <a:cubicBezTo>
                    <a:pt x="247339" y="481031"/>
                    <a:pt x="254007" y="477506"/>
                    <a:pt x="258102" y="470934"/>
                  </a:cubicBezTo>
                  <a:cubicBezTo>
                    <a:pt x="256864" y="475792"/>
                    <a:pt x="264484" y="475030"/>
                    <a:pt x="264103" y="479411"/>
                  </a:cubicBezTo>
                  <a:cubicBezTo>
                    <a:pt x="260769" y="479316"/>
                    <a:pt x="260484" y="477221"/>
                    <a:pt x="257245" y="477030"/>
                  </a:cubicBezTo>
                  <a:cubicBezTo>
                    <a:pt x="253721" y="487127"/>
                    <a:pt x="251530" y="492461"/>
                    <a:pt x="258864" y="491032"/>
                  </a:cubicBezTo>
                  <a:cubicBezTo>
                    <a:pt x="252768" y="495318"/>
                    <a:pt x="260198" y="499319"/>
                    <a:pt x="260674" y="503605"/>
                  </a:cubicBezTo>
                  <a:cubicBezTo>
                    <a:pt x="257436" y="508177"/>
                    <a:pt x="256197" y="506939"/>
                    <a:pt x="249625" y="505319"/>
                  </a:cubicBezTo>
                  <a:cubicBezTo>
                    <a:pt x="247149" y="508367"/>
                    <a:pt x="247911" y="515035"/>
                    <a:pt x="242767" y="515225"/>
                  </a:cubicBezTo>
                  <a:cubicBezTo>
                    <a:pt x="242196" y="513320"/>
                    <a:pt x="241338" y="511511"/>
                    <a:pt x="239910" y="510272"/>
                  </a:cubicBezTo>
                  <a:cubicBezTo>
                    <a:pt x="234099" y="514178"/>
                    <a:pt x="244767" y="515130"/>
                    <a:pt x="245910" y="518654"/>
                  </a:cubicBezTo>
                  <a:cubicBezTo>
                    <a:pt x="244482" y="525227"/>
                    <a:pt x="241243" y="529703"/>
                    <a:pt x="232004" y="527703"/>
                  </a:cubicBezTo>
                  <a:cubicBezTo>
                    <a:pt x="230194" y="533418"/>
                    <a:pt x="234099" y="535514"/>
                    <a:pt x="231813" y="541514"/>
                  </a:cubicBezTo>
                  <a:cubicBezTo>
                    <a:pt x="223336" y="539705"/>
                    <a:pt x="226289" y="550563"/>
                    <a:pt x="219621" y="550754"/>
                  </a:cubicBezTo>
                  <a:cubicBezTo>
                    <a:pt x="225241" y="556754"/>
                    <a:pt x="240195" y="551897"/>
                    <a:pt x="241338" y="562660"/>
                  </a:cubicBezTo>
                  <a:cubicBezTo>
                    <a:pt x="248292" y="561041"/>
                    <a:pt x="252864" y="567803"/>
                    <a:pt x="253530" y="565708"/>
                  </a:cubicBezTo>
                  <a:cubicBezTo>
                    <a:pt x="253911" y="562755"/>
                    <a:pt x="248958" y="563136"/>
                    <a:pt x="250863" y="559231"/>
                  </a:cubicBezTo>
                  <a:cubicBezTo>
                    <a:pt x="253340" y="559612"/>
                    <a:pt x="254864" y="559040"/>
                    <a:pt x="256388" y="558374"/>
                  </a:cubicBezTo>
                  <a:cubicBezTo>
                    <a:pt x="256102" y="560374"/>
                    <a:pt x="255816" y="562374"/>
                    <a:pt x="255531" y="564470"/>
                  </a:cubicBezTo>
                  <a:cubicBezTo>
                    <a:pt x="257531" y="564851"/>
                    <a:pt x="258960" y="564565"/>
                    <a:pt x="260293" y="564184"/>
                  </a:cubicBezTo>
                  <a:cubicBezTo>
                    <a:pt x="260579" y="575614"/>
                    <a:pt x="269056" y="588187"/>
                    <a:pt x="259912" y="595521"/>
                  </a:cubicBezTo>
                  <a:cubicBezTo>
                    <a:pt x="252768" y="592187"/>
                    <a:pt x="246577" y="588187"/>
                    <a:pt x="239529" y="584758"/>
                  </a:cubicBezTo>
                  <a:cubicBezTo>
                    <a:pt x="243243" y="582662"/>
                    <a:pt x="246577" y="579805"/>
                    <a:pt x="249435" y="582186"/>
                  </a:cubicBezTo>
                  <a:cubicBezTo>
                    <a:pt x="248387" y="576281"/>
                    <a:pt x="258102" y="576281"/>
                    <a:pt x="250768" y="573137"/>
                  </a:cubicBezTo>
                  <a:cubicBezTo>
                    <a:pt x="252387" y="578090"/>
                    <a:pt x="244482" y="581043"/>
                    <a:pt x="243053" y="576757"/>
                  </a:cubicBezTo>
                  <a:cubicBezTo>
                    <a:pt x="246196" y="572661"/>
                    <a:pt x="244672" y="575233"/>
                    <a:pt x="239719" y="574757"/>
                  </a:cubicBezTo>
                  <a:cubicBezTo>
                    <a:pt x="240100" y="569613"/>
                    <a:pt x="235528" y="562660"/>
                    <a:pt x="231242" y="558278"/>
                  </a:cubicBezTo>
                  <a:cubicBezTo>
                    <a:pt x="234576" y="564851"/>
                    <a:pt x="227908" y="561707"/>
                    <a:pt x="226479" y="566946"/>
                  </a:cubicBezTo>
                  <a:cubicBezTo>
                    <a:pt x="228861" y="569518"/>
                    <a:pt x="234385" y="569994"/>
                    <a:pt x="236481" y="572852"/>
                  </a:cubicBezTo>
                  <a:cubicBezTo>
                    <a:pt x="231528" y="576185"/>
                    <a:pt x="230575" y="574376"/>
                    <a:pt x="227813" y="570280"/>
                  </a:cubicBezTo>
                  <a:cubicBezTo>
                    <a:pt x="226765" y="575519"/>
                    <a:pt x="219240" y="573614"/>
                    <a:pt x="214573" y="574757"/>
                  </a:cubicBezTo>
                  <a:cubicBezTo>
                    <a:pt x="214764" y="573233"/>
                    <a:pt x="214954" y="571709"/>
                    <a:pt x="215240" y="570185"/>
                  </a:cubicBezTo>
                  <a:cubicBezTo>
                    <a:pt x="209811" y="568946"/>
                    <a:pt x="206286" y="572661"/>
                    <a:pt x="202857" y="568661"/>
                  </a:cubicBezTo>
                  <a:cubicBezTo>
                    <a:pt x="202667" y="571518"/>
                    <a:pt x="198381" y="576947"/>
                    <a:pt x="199524" y="579043"/>
                  </a:cubicBezTo>
                  <a:cubicBezTo>
                    <a:pt x="201333" y="575233"/>
                    <a:pt x="208287" y="577043"/>
                    <a:pt x="211049" y="574376"/>
                  </a:cubicBezTo>
                  <a:cubicBezTo>
                    <a:pt x="212954" y="575519"/>
                    <a:pt x="213049" y="581519"/>
                    <a:pt x="213811" y="583710"/>
                  </a:cubicBezTo>
                  <a:cubicBezTo>
                    <a:pt x="212763" y="583901"/>
                    <a:pt x="211430" y="583710"/>
                    <a:pt x="209334" y="582472"/>
                  </a:cubicBezTo>
                  <a:cubicBezTo>
                    <a:pt x="211811" y="586091"/>
                    <a:pt x="218955" y="594092"/>
                    <a:pt x="221526" y="592854"/>
                  </a:cubicBezTo>
                  <a:cubicBezTo>
                    <a:pt x="221336" y="587425"/>
                    <a:pt x="220479" y="586853"/>
                    <a:pt x="222479" y="580281"/>
                  </a:cubicBezTo>
                  <a:cubicBezTo>
                    <a:pt x="218383" y="580091"/>
                    <a:pt x="216954" y="582091"/>
                    <a:pt x="215335" y="583139"/>
                  </a:cubicBezTo>
                  <a:cubicBezTo>
                    <a:pt x="215716" y="578757"/>
                    <a:pt x="220764" y="579424"/>
                    <a:pt x="223336" y="577519"/>
                  </a:cubicBezTo>
                  <a:cubicBezTo>
                    <a:pt x="221145" y="582186"/>
                    <a:pt x="225432" y="582567"/>
                    <a:pt x="227813" y="584186"/>
                  </a:cubicBezTo>
                  <a:cubicBezTo>
                    <a:pt x="228099" y="582186"/>
                    <a:pt x="228384" y="580186"/>
                    <a:pt x="228670" y="578186"/>
                  </a:cubicBezTo>
                  <a:cubicBezTo>
                    <a:pt x="233052" y="578948"/>
                    <a:pt x="234480" y="576471"/>
                    <a:pt x="237909" y="576281"/>
                  </a:cubicBezTo>
                  <a:cubicBezTo>
                    <a:pt x="237147" y="578662"/>
                    <a:pt x="236481" y="581043"/>
                    <a:pt x="235433" y="583139"/>
                  </a:cubicBezTo>
                  <a:cubicBezTo>
                    <a:pt x="233623" y="582377"/>
                    <a:pt x="231813" y="581519"/>
                    <a:pt x="229813" y="580948"/>
                  </a:cubicBezTo>
                  <a:cubicBezTo>
                    <a:pt x="229527" y="586091"/>
                    <a:pt x="229908" y="588949"/>
                    <a:pt x="229432" y="591140"/>
                  </a:cubicBezTo>
                  <a:cubicBezTo>
                    <a:pt x="228861" y="590759"/>
                    <a:pt x="228194" y="590378"/>
                    <a:pt x="226860" y="590378"/>
                  </a:cubicBezTo>
                  <a:cubicBezTo>
                    <a:pt x="226289" y="592187"/>
                    <a:pt x="227241" y="593045"/>
                    <a:pt x="228194" y="593807"/>
                  </a:cubicBezTo>
                  <a:cubicBezTo>
                    <a:pt x="227527" y="594569"/>
                    <a:pt x="226575" y="595331"/>
                    <a:pt x="225241" y="596188"/>
                  </a:cubicBezTo>
                  <a:cubicBezTo>
                    <a:pt x="224860" y="596283"/>
                    <a:pt x="224860" y="596378"/>
                    <a:pt x="225051" y="596474"/>
                  </a:cubicBezTo>
                  <a:cubicBezTo>
                    <a:pt x="225432" y="598474"/>
                    <a:pt x="226670" y="598569"/>
                    <a:pt x="228099" y="598188"/>
                  </a:cubicBezTo>
                  <a:cubicBezTo>
                    <a:pt x="228670" y="598855"/>
                    <a:pt x="229146" y="599807"/>
                    <a:pt x="228861" y="601236"/>
                  </a:cubicBezTo>
                  <a:cubicBezTo>
                    <a:pt x="228861" y="601236"/>
                    <a:pt x="228861" y="601236"/>
                    <a:pt x="228765" y="601236"/>
                  </a:cubicBezTo>
                  <a:cubicBezTo>
                    <a:pt x="223527" y="598569"/>
                    <a:pt x="222955" y="600188"/>
                    <a:pt x="216478" y="599712"/>
                  </a:cubicBezTo>
                  <a:cubicBezTo>
                    <a:pt x="218097" y="606094"/>
                    <a:pt x="212001" y="603998"/>
                    <a:pt x="211620" y="608380"/>
                  </a:cubicBezTo>
                  <a:cubicBezTo>
                    <a:pt x="211239" y="610856"/>
                    <a:pt x="216383" y="609809"/>
                    <a:pt x="216478" y="612095"/>
                  </a:cubicBezTo>
                  <a:cubicBezTo>
                    <a:pt x="216383" y="612476"/>
                    <a:pt x="216097" y="612571"/>
                    <a:pt x="215907" y="612761"/>
                  </a:cubicBezTo>
                  <a:cubicBezTo>
                    <a:pt x="215621" y="612952"/>
                    <a:pt x="215240" y="613047"/>
                    <a:pt x="214954" y="613333"/>
                  </a:cubicBezTo>
                  <a:cubicBezTo>
                    <a:pt x="213430" y="613619"/>
                    <a:pt x="211144" y="613047"/>
                    <a:pt x="210668" y="614571"/>
                  </a:cubicBezTo>
                  <a:cubicBezTo>
                    <a:pt x="212382" y="615047"/>
                    <a:pt x="211906" y="616000"/>
                    <a:pt x="210858" y="616952"/>
                  </a:cubicBezTo>
                  <a:cubicBezTo>
                    <a:pt x="210096" y="617619"/>
                    <a:pt x="209334" y="618286"/>
                    <a:pt x="208477" y="618858"/>
                  </a:cubicBezTo>
                  <a:cubicBezTo>
                    <a:pt x="207620" y="615524"/>
                    <a:pt x="196761" y="616000"/>
                    <a:pt x="197333" y="619619"/>
                  </a:cubicBezTo>
                  <a:cubicBezTo>
                    <a:pt x="199047" y="623525"/>
                    <a:pt x="206096" y="616857"/>
                    <a:pt x="208191" y="622001"/>
                  </a:cubicBezTo>
                  <a:cubicBezTo>
                    <a:pt x="208191" y="626382"/>
                    <a:pt x="204953" y="627144"/>
                    <a:pt x="202476" y="624763"/>
                  </a:cubicBezTo>
                  <a:cubicBezTo>
                    <a:pt x="201048" y="630192"/>
                    <a:pt x="208668" y="629049"/>
                    <a:pt x="207239" y="634574"/>
                  </a:cubicBezTo>
                  <a:cubicBezTo>
                    <a:pt x="204667" y="636002"/>
                    <a:pt x="203334" y="638574"/>
                    <a:pt x="199524" y="638765"/>
                  </a:cubicBezTo>
                  <a:cubicBezTo>
                    <a:pt x="195523" y="647242"/>
                    <a:pt x="205429" y="652481"/>
                    <a:pt x="198381" y="654481"/>
                  </a:cubicBezTo>
                  <a:cubicBezTo>
                    <a:pt x="206477" y="657719"/>
                    <a:pt x="199619" y="662672"/>
                    <a:pt x="204762" y="667625"/>
                  </a:cubicBezTo>
                  <a:cubicBezTo>
                    <a:pt x="199428" y="667911"/>
                    <a:pt x="196190" y="670292"/>
                    <a:pt x="195047" y="674769"/>
                  </a:cubicBezTo>
                  <a:cubicBezTo>
                    <a:pt x="202095" y="678579"/>
                    <a:pt x="199238" y="688104"/>
                    <a:pt x="197142" y="697058"/>
                  </a:cubicBezTo>
                  <a:cubicBezTo>
                    <a:pt x="204000" y="697439"/>
                    <a:pt x="202476" y="695724"/>
                    <a:pt x="208096" y="697820"/>
                  </a:cubicBezTo>
                  <a:cubicBezTo>
                    <a:pt x="207048" y="702011"/>
                    <a:pt x="208858" y="704773"/>
                    <a:pt x="210858" y="707631"/>
                  </a:cubicBezTo>
                  <a:cubicBezTo>
                    <a:pt x="205715" y="708964"/>
                    <a:pt x="204762" y="714965"/>
                    <a:pt x="202762" y="719822"/>
                  </a:cubicBezTo>
                  <a:cubicBezTo>
                    <a:pt x="205905" y="719632"/>
                    <a:pt x="206953" y="722585"/>
                    <a:pt x="208096" y="720489"/>
                  </a:cubicBezTo>
                  <a:cubicBezTo>
                    <a:pt x="204762" y="719918"/>
                    <a:pt x="210001" y="714679"/>
                    <a:pt x="212478" y="714869"/>
                  </a:cubicBezTo>
                  <a:cubicBezTo>
                    <a:pt x="213525" y="716870"/>
                    <a:pt x="214097" y="719251"/>
                    <a:pt x="215526" y="721061"/>
                  </a:cubicBezTo>
                  <a:cubicBezTo>
                    <a:pt x="215526" y="721346"/>
                    <a:pt x="215526" y="721632"/>
                    <a:pt x="215526" y="722013"/>
                  </a:cubicBezTo>
                  <a:cubicBezTo>
                    <a:pt x="219717" y="724299"/>
                    <a:pt x="225051" y="725823"/>
                    <a:pt x="230004" y="727538"/>
                  </a:cubicBezTo>
                  <a:cubicBezTo>
                    <a:pt x="229432" y="728014"/>
                    <a:pt x="228861" y="728585"/>
                    <a:pt x="228480" y="729252"/>
                  </a:cubicBezTo>
                  <a:cubicBezTo>
                    <a:pt x="230194" y="729538"/>
                    <a:pt x="231718" y="729157"/>
                    <a:pt x="233147" y="728681"/>
                  </a:cubicBezTo>
                  <a:cubicBezTo>
                    <a:pt x="237909" y="730586"/>
                    <a:pt x="242005" y="732872"/>
                    <a:pt x="244005" y="736777"/>
                  </a:cubicBezTo>
                  <a:cubicBezTo>
                    <a:pt x="243910" y="736967"/>
                    <a:pt x="243720" y="737063"/>
                    <a:pt x="243624" y="737253"/>
                  </a:cubicBezTo>
                  <a:cubicBezTo>
                    <a:pt x="243624" y="737253"/>
                    <a:pt x="243624" y="737253"/>
                    <a:pt x="243624" y="737253"/>
                  </a:cubicBezTo>
                  <a:cubicBezTo>
                    <a:pt x="242005" y="737825"/>
                    <a:pt x="240576" y="738491"/>
                    <a:pt x="239148" y="738968"/>
                  </a:cubicBezTo>
                  <a:cubicBezTo>
                    <a:pt x="236671" y="737253"/>
                    <a:pt x="235052" y="734967"/>
                    <a:pt x="229337" y="735634"/>
                  </a:cubicBezTo>
                  <a:cubicBezTo>
                    <a:pt x="229813" y="736301"/>
                    <a:pt x="230289" y="736967"/>
                    <a:pt x="230956" y="737634"/>
                  </a:cubicBezTo>
                  <a:cubicBezTo>
                    <a:pt x="230575" y="743444"/>
                    <a:pt x="223336" y="741539"/>
                    <a:pt x="222479" y="746778"/>
                  </a:cubicBezTo>
                  <a:cubicBezTo>
                    <a:pt x="227146" y="746778"/>
                    <a:pt x="228099" y="742587"/>
                    <a:pt x="235242" y="745349"/>
                  </a:cubicBezTo>
                  <a:cubicBezTo>
                    <a:pt x="234766" y="743730"/>
                    <a:pt x="235338" y="742778"/>
                    <a:pt x="236195" y="742016"/>
                  </a:cubicBezTo>
                  <a:cubicBezTo>
                    <a:pt x="239624" y="743921"/>
                    <a:pt x="243529" y="744492"/>
                    <a:pt x="247339" y="741635"/>
                  </a:cubicBezTo>
                  <a:cubicBezTo>
                    <a:pt x="247339" y="744206"/>
                    <a:pt x="247911" y="746588"/>
                    <a:pt x="248863" y="748683"/>
                  </a:cubicBezTo>
                  <a:cubicBezTo>
                    <a:pt x="248006" y="748397"/>
                    <a:pt x="246958" y="748207"/>
                    <a:pt x="245625" y="748207"/>
                  </a:cubicBezTo>
                  <a:cubicBezTo>
                    <a:pt x="245910" y="752112"/>
                    <a:pt x="247149" y="755446"/>
                    <a:pt x="249625" y="757922"/>
                  </a:cubicBezTo>
                  <a:cubicBezTo>
                    <a:pt x="250387" y="756303"/>
                    <a:pt x="252673" y="756208"/>
                    <a:pt x="254673" y="755827"/>
                  </a:cubicBezTo>
                  <a:cubicBezTo>
                    <a:pt x="258864" y="759542"/>
                    <a:pt x="264389" y="762494"/>
                    <a:pt x="269913" y="765066"/>
                  </a:cubicBezTo>
                  <a:cubicBezTo>
                    <a:pt x="269056" y="766685"/>
                    <a:pt x="267342" y="768114"/>
                    <a:pt x="265532" y="769352"/>
                  </a:cubicBezTo>
                  <a:cubicBezTo>
                    <a:pt x="265532" y="768971"/>
                    <a:pt x="265627" y="768590"/>
                    <a:pt x="265627" y="768210"/>
                  </a:cubicBezTo>
                  <a:cubicBezTo>
                    <a:pt x="263151" y="768019"/>
                    <a:pt x="260674" y="767829"/>
                    <a:pt x="258293" y="767638"/>
                  </a:cubicBezTo>
                  <a:cubicBezTo>
                    <a:pt x="256293" y="770400"/>
                    <a:pt x="263436" y="773353"/>
                    <a:pt x="257817" y="773924"/>
                  </a:cubicBezTo>
                  <a:cubicBezTo>
                    <a:pt x="254388" y="772972"/>
                    <a:pt x="253530" y="770210"/>
                    <a:pt x="248863" y="770114"/>
                  </a:cubicBezTo>
                  <a:cubicBezTo>
                    <a:pt x="246291" y="776020"/>
                    <a:pt x="261246" y="776687"/>
                    <a:pt x="261341" y="775734"/>
                  </a:cubicBezTo>
                  <a:cubicBezTo>
                    <a:pt x="259531" y="774401"/>
                    <a:pt x="260388" y="774020"/>
                    <a:pt x="261912" y="773829"/>
                  </a:cubicBezTo>
                  <a:cubicBezTo>
                    <a:pt x="269342" y="776972"/>
                    <a:pt x="272390" y="781449"/>
                    <a:pt x="276486" y="784211"/>
                  </a:cubicBezTo>
                  <a:cubicBezTo>
                    <a:pt x="278962" y="784973"/>
                    <a:pt x="280391" y="784592"/>
                    <a:pt x="281439" y="783831"/>
                  </a:cubicBezTo>
                  <a:cubicBezTo>
                    <a:pt x="281820" y="784878"/>
                    <a:pt x="280677" y="786212"/>
                    <a:pt x="279438" y="788402"/>
                  </a:cubicBezTo>
                  <a:cubicBezTo>
                    <a:pt x="279438" y="788212"/>
                    <a:pt x="279534" y="788021"/>
                    <a:pt x="279534" y="787736"/>
                  </a:cubicBezTo>
                  <a:cubicBezTo>
                    <a:pt x="275152" y="787355"/>
                    <a:pt x="273628" y="789927"/>
                    <a:pt x="270675" y="786593"/>
                  </a:cubicBezTo>
                  <a:cubicBezTo>
                    <a:pt x="269818" y="789069"/>
                    <a:pt x="265151" y="794403"/>
                    <a:pt x="270961" y="797356"/>
                  </a:cubicBezTo>
                  <a:cubicBezTo>
                    <a:pt x="272771" y="795356"/>
                    <a:pt x="274295" y="792879"/>
                    <a:pt x="278676" y="793736"/>
                  </a:cubicBezTo>
                  <a:cubicBezTo>
                    <a:pt x="278867" y="792403"/>
                    <a:pt x="279057" y="791069"/>
                    <a:pt x="279248" y="789641"/>
                  </a:cubicBezTo>
                  <a:cubicBezTo>
                    <a:pt x="280296" y="789736"/>
                    <a:pt x="281343" y="789831"/>
                    <a:pt x="282391" y="789927"/>
                  </a:cubicBezTo>
                  <a:cubicBezTo>
                    <a:pt x="283534" y="789927"/>
                    <a:pt x="284582" y="789831"/>
                    <a:pt x="284296" y="788498"/>
                  </a:cubicBezTo>
                  <a:cubicBezTo>
                    <a:pt x="283153" y="787164"/>
                    <a:pt x="284487" y="785640"/>
                    <a:pt x="285534" y="783831"/>
                  </a:cubicBezTo>
                  <a:cubicBezTo>
                    <a:pt x="290678" y="785450"/>
                    <a:pt x="291059" y="781830"/>
                    <a:pt x="296298" y="783640"/>
                  </a:cubicBezTo>
                  <a:cubicBezTo>
                    <a:pt x="296488" y="783068"/>
                    <a:pt x="296488" y="782592"/>
                    <a:pt x="296583" y="782021"/>
                  </a:cubicBezTo>
                  <a:cubicBezTo>
                    <a:pt x="297441" y="781735"/>
                    <a:pt x="298298" y="781544"/>
                    <a:pt x="299631" y="781735"/>
                  </a:cubicBezTo>
                  <a:cubicBezTo>
                    <a:pt x="294297" y="788117"/>
                    <a:pt x="304584" y="787926"/>
                    <a:pt x="304203" y="794689"/>
                  </a:cubicBezTo>
                  <a:cubicBezTo>
                    <a:pt x="295631" y="793260"/>
                    <a:pt x="301441" y="795832"/>
                    <a:pt x="300108" y="800690"/>
                  </a:cubicBezTo>
                  <a:cubicBezTo>
                    <a:pt x="295536" y="800118"/>
                    <a:pt x="291249" y="799737"/>
                    <a:pt x="290678" y="803166"/>
                  </a:cubicBezTo>
                  <a:cubicBezTo>
                    <a:pt x="302108" y="808977"/>
                    <a:pt x="304489" y="792498"/>
                    <a:pt x="313728" y="790688"/>
                  </a:cubicBezTo>
                  <a:cubicBezTo>
                    <a:pt x="312300" y="795641"/>
                    <a:pt x="314395" y="798118"/>
                    <a:pt x="314776" y="801833"/>
                  </a:cubicBezTo>
                  <a:cubicBezTo>
                    <a:pt x="309537" y="802785"/>
                    <a:pt x="310204" y="799261"/>
                    <a:pt x="305727" y="799642"/>
                  </a:cubicBezTo>
                  <a:cubicBezTo>
                    <a:pt x="306680" y="805071"/>
                    <a:pt x="298107" y="801071"/>
                    <a:pt x="299631" y="807071"/>
                  </a:cubicBezTo>
                  <a:cubicBezTo>
                    <a:pt x="306013" y="806310"/>
                    <a:pt x="307632" y="809167"/>
                    <a:pt x="308490" y="812501"/>
                  </a:cubicBezTo>
                  <a:cubicBezTo>
                    <a:pt x="303727" y="811739"/>
                    <a:pt x="299346" y="811262"/>
                    <a:pt x="300774" y="816692"/>
                  </a:cubicBezTo>
                  <a:cubicBezTo>
                    <a:pt x="309061" y="813739"/>
                    <a:pt x="313728" y="816501"/>
                    <a:pt x="321444" y="811929"/>
                  </a:cubicBezTo>
                  <a:cubicBezTo>
                    <a:pt x="320205" y="807452"/>
                    <a:pt x="318396" y="804214"/>
                    <a:pt x="320301" y="800690"/>
                  </a:cubicBezTo>
                  <a:cubicBezTo>
                    <a:pt x="320586" y="800690"/>
                    <a:pt x="320777" y="800785"/>
                    <a:pt x="321063" y="800785"/>
                  </a:cubicBezTo>
                  <a:cubicBezTo>
                    <a:pt x="320872" y="800404"/>
                    <a:pt x="320967" y="800309"/>
                    <a:pt x="320872" y="800023"/>
                  </a:cubicBezTo>
                  <a:cubicBezTo>
                    <a:pt x="321348" y="799356"/>
                    <a:pt x="321634" y="798594"/>
                    <a:pt x="322491" y="797927"/>
                  </a:cubicBezTo>
                  <a:cubicBezTo>
                    <a:pt x="328111" y="801356"/>
                    <a:pt x="324015" y="803642"/>
                    <a:pt x="320110" y="805643"/>
                  </a:cubicBezTo>
                  <a:cubicBezTo>
                    <a:pt x="327159" y="809358"/>
                    <a:pt x="331445" y="815072"/>
                    <a:pt x="337541" y="819549"/>
                  </a:cubicBezTo>
                  <a:cubicBezTo>
                    <a:pt x="334112" y="826407"/>
                    <a:pt x="334398" y="830789"/>
                    <a:pt x="334588" y="836694"/>
                  </a:cubicBezTo>
                  <a:cubicBezTo>
                    <a:pt x="334302" y="837075"/>
                    <a:pt x="334017" y="837361"/>
                    <a:pt x="333826" y="837933"/>
                  </a:cubicBezTo>
                  <a:cubicBezTo>
                    <a:pt x="334207" y="837933"/>
                    <a:pt x="334302" y="837933"/>
                    <a:pt x="334588" y="837933"/>
                  </a:cubicBezTo>
                  <a:cubicBezTo>
                    <a:pt x="334588" y="840981"/>
                    <a:pt x="334493" y="844600"/>
                    <a:pt x="333826" y="848981"/>
                  </a:cubicBezTo>
                  <a:cubicBezTo>
                    <a:pt x="332397" y="850315"/>
                    <a:pt x="331254" y="852125"/>
                    <a:pt x="329445" y="855744"/>
                  </a:cubicBezTo>
                  <a:cubicBezTo>
                    <a:pt x="336493" y="856220"/>
                    <a:pt x="346399" y="858792"/>
                    <a:pt x="348018" y="864221"/>
                  </a:cubicBezTo>
                  <a:cubicBezTo>
                    <a:pt x="344685" y="864507"/>
                    <a:pt x="338017" y="861078"/>
                    <a:pt x="338684" y="865841"/>
                  </a:cubicBezTo>
                  <a:cubicBezTo>
                    <a:pt x="338303" y="866127"/>
                    <a:pt x="337922" y="866317"/>
                    <a:pt x="337636" y="866793"/>
                  </a:cubicBezTo>
                  <a:cubicBezTo>
                    <a:pt x="333731" y="864221"/>
                    <a:pt x="340303" y="863174"/>
                    <a:pt x="336207" y="862031"/>
                  </a:cubicBezTo>
                  <a:cubicBezTo>
                    <a:pt x="334112" y="865460"/>
                    <a:pt x="327540" y="864698"/>
                    <a:pt x="321253" y="864031"/>
                  </a:cubicBezTo>
                  <a:cubicBezTo>
                    <a:pt x="321348" y="865174"/>
                    <a:pt x="321825" y="866031"/>
                    <a:pt x="322301" y="866888"/>
                  </a:cubicBezTo>
                  <a:cubicBezTo>
                    <a:pt x="320777" y="868127"/>
                    <a:pt x="319920" y="870127"/>
                    <a:pt x="319634" y="872604"/>
                  </a:cubicBezTo>
                  <a:cubicBezTo>
                    <a:pt x="316014" y="874223"/>
                    <a:pt x="308966" y="870317"/>
                    <a:pt x="310109" y="866317"/>
                  </a:cubicBezTo>
                  <a:cubicBezTo>
                    <a:pt x="316205" y="864793"/>
                    <a:pt x="311157" y="871556"/>
                    <a:pt x="317253" y="870032"/>
                  </a:cubicBezTo>
                  <a:cubicBezTo>
                    <a:pt x="317919" y="865555"/>
                    <a:pt x="318110" y="861554"/>
                    <a:pt x="312300" y="861745"/>
                  </a:cubicBezTo>
                  <a:cubicBezTo>
                    <a:pt x="309728" y="865364"/>
                    <a:pt x="303918" y="865745"/>
                    <a:pt x="304203" y="872222"/>
                  </a:cubicBezTo>
                  <a:cubicBezTo>
                    <a:pt x="309442" y="873746"/>
                    <a:pt x="310776" y="878223"/>
                    <a:pt x="318491" y="878033"/>
                  </a:cubicBezTo>
                  <a:cubicBezTo>
                    <a:pt x="318491" y="877366"/>
                    <a:pt x="319253" y="876699"/>
                    <a:pt x="320110" y="876033"/>
                  </a:cubicBezTo>
                  <a:cubicBezTo>
                    <a:pt x="324587" y="875937"/>
                    <a:pt x="332778" y="880128"/>
                    <a:pt x="332207" y="874508"/>
                  </a:cubicBezTo>
                  <a:cubicBezTo>
                    <a:pt x="330969" y="873937"/>
                    <a:pt x="330397" y="872889"/>
                    <a:pt x="329921" y="871841"/>
                  </a:cubicBezTo>
                  <a:cubicBezTo>
                    <a:pt x="334779" y="872794"/>
                    <a:pt x="340589" y="872222"/>
                    <a:pt x="345256" y="871651"/>
                  </a:cubicBezTo>
                  <a:cubicBezTo>
                    <a:pt x="344494" y="871937"/>
                    <a:pt x="343827" y="872318"/>
                    <a:pt x="343256" y="872889"/>
                  </a:cubicBezTo>
                  <a:cubicBezTo>
                    <a:pt x="345447" y="873461"/>
                    <a:pt x="347161" y="873651"/>
                    <a:pt x="348685" y="873556"/>
                  </a:cubicBezTo>
                  <a:cubicBezTo>
                    <a:pt x="347161" y="876413"/>
                    <a:pt x="347352" y="878699"/>
                    <a:pt x="346399" y="881557"/>
                  </a:cubicBezTo>
                  <a:cubicBezTo>
                    <a:pt x="344685" y="881652"/>
                    <a:pt x="342970" y="881747"/>
                    <a:pt x="341637" y="882224"/>
                  </a:cubicBezTo>
                  <a:cubicBezTo>
                    <a:pt x="338589" y="881176"/>
                    <a:pt x="335350" y="880795"/>
                    <a:pt x="333064" y="880795"/>
                  </a:cubicBezTo>
                  <a:cubicBezTo>
                    <a:pt x="336112" y="881652"/>
                    <a:pt x="332493" y="882795"/>
                    <a:pt x="332683" y="885462"/>
                  </a:cubicBezTo>
                  <a:cubicBezTo>
                    <a:pt x="339065" y="884795"/>
                    <a:pt x="334588" y="892035"/>
                    <a:pt x="341541" y="890891"/>
                  </a:cubicBezTo>
                  <a:cubicBezTo>
                    <a:pt x="342018" y="888796"/>
                    <a:pt x="341541" y="885938"/>
                    <a:pt x="343256" y="885081"/>
                  </a:cubicBezTo>
                  <a:cubicBezTo>
                    <a:pt x="343446" y="885177"/>
                    <a:pt x="343637" y="885177"/>
                    <a:pt x="343827" y="885272"/>
                  </a:cubicBezTo>
                  <a:cubicBezTo>
                    <a:pt x="343637" y="886891"/>
                    <a:pt x="344208" y="888034"/>
                    <a:pt x="345066" y="888606"/>
                  </a:cubicBezTo>
                  <a:cubicBezTo>
                    <a:pt x="344304" y="888510"/>
                    <a:pt x="343542" y="888320"/>
                    <a:pt x="342875" y="888320"/>
                  </a:cubicBezTo>
                  <a:cubicBezTo>
                    <a:pt x="341351" y="891368"/>
                    <a:pt x="343161" y="892225"/>
                    <a:pt x="343637" y="893939"/>
                  </a:cubicBezTo>
                  <a:cubicBezTo>
                    <a:pt x="342875" y="894511"/>
                    <a:pt x="342018" y="895083"/>
                    <a:pt x="341160" y="895559"/>
                  </a:cubicBezTo>
                  <a:cubicBezTo>
                    <a:pt x="341637" y="895749"/>
                    <a:pt x="341922" y="895940"/>
                    <a:pt x="342399" y="896130"/>
                  </a:cubicBezTo>
                  <a:cubicBezTo>
                    <a:pt x="337350" y="896702"/>
                    <a:pt x="332969" y="894130"/>
                    <a:pt x="328778" y="898797"/>
                  </a:cubicBezTo>
                  <a:cubicBezTo>
                    <a:pt x="330969" y="899750"/>
                    <a:pt x="332112" y="900702"/>
                    <a:pt x="332397" y="901655"/>
                  </a:cubicBezTo>
                  <a:cubicBezTo>
                    <a:pt x="327921" y="904608"/>
                    <a:pt x="324396" y="908608"/>
                    <a:pt x="321444" y="913085"/>
                  </a:cubicBezTo>
                  <a:cubicBezTo>
                    <a:pt x="323444" y="912989"/>
                    <a:pt x="325349" y="912418"/>
                    <a:pt x="326873" y="912323"/>
                  </a:cubicBezTo>
                  <a:cubicBezTo>
                    <a:pt x="326873" y="912418"/>
                    <a:pt x="326873" y="912418"/>
                    <a:pt x="326873" y="912513"/>
                  </a:cubicBezTo>
                  <a:cubicBezTo>
                    <a:pt x="327254" y="912418"/>
                    <a:pt x="327444" y="912418"/>
                    <a:pt x="327730" y="912323"/>
                  </a:cubicBezTo>
                  <a:cubicBezTo>
                    <a:pt x="329159" y="912418"/>
                    <a:pt x="330111" y="913085"/>
                    <a:pt x="330588" y="915371"/>
                  </a:cubicBezTo>
                  <a:cubicBezTo>
                    <a:pt x="321920" y="916228"/>
                    <a:pt x="311157" y="911275"/>
                    <a:pt x="305156" y="910322"/>
                  </a:cubicBezTo>
                  <a:cubicBezTo>
                    <a:pt x="305537" y="907846"/>
                    <a:pt x="305251" y="904893"/>
                    <a:pt x="309156" y="905941"/>
                  </a:cubicBezTo>
                  <a:cubicBezTo>
                    <a:pt x="309252" y="901940"/>
                    <a:pt x="306204" y="900226"/>
                    <a:pt x="304203" y="897654"/>
                  </a:cubicBezTo>
                  <a:cubicBezTo>
                    <a:pt x="307251" y="909465"/>
                    <a:pt x="295726" y="916228"/>
                    <a:pt x="288487" y="910704"/>
                  </a:cubicBezTo>
                  <a:cubicBezTo>
                    <a:pt x="294869" y="910227"/>
                    <a:pt x="299155" y="898892"/>
                    <a:pt x="296964" y="895559"/>
                  </a:cubicBezTo>
                  <a:cubicBezTo>
                    <a:pt x="296774" y="898416"/>
                    <a:pt x="290106" y="885938"/>
                    <a:pt x="286201" y="891654"/>
                  </a:cubicBezTo>
                  <a:cubicBezTo>
                    <a:pt x="287630" y="892035"/>
                    <a:pt x="289821" y="891939"/>
                    <a:pt x="289725" y="893463"/>
                  </a:cubicBezTo>
                  <a:cubicBezTo>
                    <a:pt x="283439" y="900512"/>
                    <a:pt x="292773" y="901083"/>
                    <a:pt x="292392" y="907846"/>
                  </a:cubicBezTo>
                  <a:cubicBezTo>
                    <a:pt x="285439" y="906227"/>
                    <a:pt x="282772" y="910418"/>
                    <a:pt x="281058" y="911751"/>
                  </a:cubicBezTo>
                  <a:cubicBezTo>
                    <a:pt x="276676" y="905084"/>
                    <a:pt x="275343" y="914037"/>
                    <a:pt x="268294" y="909275"/>
                  </a:cubicBezTo>
                  <a:cubicBezTo>
                    <a:pt x="267056" y="914133"/>
                    <a:pt x="271818" y="915656"/>
                    <a:pt x="267627" y="918704"/>
                  </a:cubicBezTo>
                  <a:cubicBezTo>
                    <a:pt x="265818" y="916323"/>
                    <a:pt x="262865" y="916704"/>
                    <a:pt x="260103" y="917085"/>
                  </a:cubicBezTo>
                  <a:cubicBezTo>
                    <a:pt x="259150" y="915085"/>
                    <a:pt x="258198" y="913085"/>
                    <a:pt x="256959" y="911656"/>
                  </a:cubicBezTo>
                  <a:cubicBezTo>
                    <a:pt x="257245" y="911275"/>
                    <a:pt x="257340" y="910799"/>
                    <a:pt x="257245" y="910037"/>
                  </a:cubicBezTo>
                  <a:cubicBezTo>
                    <a:pt x="256102" y="909846"/>
                    <a:pt x="255150" y="909846"/>
                    <a:pt x="254388" y="909941"/>
                  </a:cubicBezTo>
                  <a:cubicBezTo>
                    <a:pt x="254102" y="909846"/>
                    <a:pt x="253816" y="909656"/>
                    <a:pt x="253530" y="909656"/>
                  </a:cubicBezTo>
                  <a:cubicBezTo>
                    <a:pt x="253626" y="909846"/>
                    <a:pt x="253626" y="909941"/>
                    <a:pt x="253721" y="910132"/>
                  </a:cubicBezTo>
                  <a:cubicBezTo>
                    <a:pt x="248768" y="911465"/>
                    <a:pt x="249149" y="918133"/>
                    <a:pt x="242196" y="913656"/>
                  </a:cubicBezTo>
                  <a:cubicBezTo>
                    <a:pt x="242672" y="911656"/>
                    <a:pt x="244482" y="911085"/>
                    <a:pt x="246006" y="910227"/>
                  </a:cubicBezTo>
                  <a:cubicBezTo>
                    <a:pt x="245625" y="910894"/>
                    <a:pt x="245815" y="911465"/>
                    <a:pt x="247720" y="912037"/>
                  </a:cubicBezTo>
                  <a:cubicBezTo>
                    <a:pt x="248482" y="909941"/>
                    <a:pt x="251816" y="910799"/>
                    <a:pt x="253435" y="909656"/>
                  </a:cubicBezTo>
                  <a:cubicBezTo>
                    <a:pt x="248292" y="902702"/>
                    <a:pt x="253626" y="889177"/>
                    <a:pt x="253149" y="886510"/>
                  </a:cubicBezTo>
                  <a:cubicBezTo>
                    <a:pt x="248863" y="893368"/>
                    <a:pt x="248673" y="883652"/>
                    <a:pt x="240767" y="884986"/>
                  </a:cubicBezTo>
                  <a:cubicBezTo>
                    <a:pt x="240576" y="886129"/>
                    <a:pt x="240481" y="887272"/>
                    <a:pt x="240291" y="888415"/>
                  </a:cubicBezTo>
                  <a:cubicBezTo>
                    <a:pt x="239338" y="887653"/>
                    <a:pt x="238290" y="886986"/>
                    <a:pt x="236862" y="886510"/>
                  </a:cubicBezTo>
                  <a:cubicBezTo>
                    <a:pt x="240100" y="886986"/>
                    <a:pt x="241243" y="885272"/>
                    <a:pt x="240862" y="882033"/>
                  </a:cubicBezTo>
                  <a:cubicBezTo>
                    <a:pt x="234099" y="884129"/>
                    <a:pt x="231718" y="891463"/>
                    <a:pt x="236195" y="895844"/>
                  </a:cubicBezTo>
                  <a:cubicBezTo>
                    <a:pt x="235719" y="896416"/>
                    <a:pt x="235052" y="896892"/>
                    <a:pt x="234576" y="897368"/>
                  </a:cubicBezTo>
                  <a:cubicBezTo>
                    <a:pt x="232385" y="895368"/>
                    <a:pt x="230289" y="893177"/>
                    <a:pt x="227622" y="889463"/>
                  </a:cubicBezTo>
                  <a:cubicBezTo>
                    <a:pt x="227146" y="890415"/>
                    <a:pt x="226194" y="890701"/>
                    <a:pt x="224860" y="890606"/>
                  </a:cubicBezTo>
                  <a:cubicBezTo>
                    <a:pt x="224003" y="890225"/>
                    <a:pt x="223241" y="889844"/>
                    <a:pt x="222479" y="889558"/>
                  </a:cubicBezTo>
                  <a:cubicBezTo>
                    <a:pt x="224098" y="885462"/>
                    <a:pt x="229051" y="874223"/>
                    <a:pt x="225813" y="876985"/>
                  </a:cubicBezTo>
                  <a:cubicBezTo>
                    <a:pt x="221717" y="878509"/>
                    <a:pt x="217716" y="884795"/>
                    <a:pt x="220383" y="888796"/>
                  </a:cubicBezTo>
                  <a:cubicBezTo>
                    <a:pt x="218955" y="888320"/>
                    <a:pt x="217526" y="888034"/>
                    <a:pt x="216573" y="888129"/>
                  </a:cubicBezTo>
                  <a:cubicBezTo>
                    <a:pt x="217621" y="892130"/>
                    <a:pt x="218478" y="891558"/>
                    <a:pt x="219526" y="897845"/>
                  </a:cubicBezTo>
                  <a:cubicBezTo>
                    <a:pt x="216097" y="897178"/>
                    <a:pt x="215335" y="899273"/>
                    <a:pt x="212001" y="898797"/>
                  </a:cubicBezTo>
                  <a:cubicBezTo>
                    <a:pt x="212287" y="895559"/>
                    <a:pt x="215145" y="891177"/>
                    <a:pt x="214097" y="888415"/>
                  </a:cubicBezTo>
                  <a:cubicBezTo>
                    <a:pt x="215145" y="887272"/>
                    <a:pt x="216192" y="886129"/>
                    <a:pt x="217335" y="885177"/>
                  </a:cubicBezTo>
                  <a:cubicBezTo>
                    <a:pt x="206667" y="889463"/>
                    <a:pt x="211525" y="877652"/>
                    <a:pt x="206286" y="874604"/>
                  </a:cubicBezTo>
                  <a:cubicBezTo>
                    <a:pt x="206096" y="875461"/>
                    <a:pt x="205810" y="876318"/>
                    <a:pt x="204286" y="875842"/>
                  </a:cubicBezTo>
                  <a:cubicBezTo>
                    <a:pt x="204096" y="877366"/>
                    <a:pt x="202572" y="877461"/>
                    <a:pt x="202095" y="878699"/>
                  </a:cubicBezTo>
                  <a:cubicBezTo>
                    <a:pt x="208191" y="880700"/>
                    <a:pt x="204096" y="889367"/>
                    <a:pt x="205239" y="894416"/>
                  </a:cubicBezTo>
                  <a:cubicBezTo>
                    <a:pt x="206477" y="894225"/>
                    <a:pt x="207525" y="893749"/>
                    <a:pt x="208477" y="893177"/>
                  </a:cubicBezTo>
                  <a:cubicBezTo>
                    <a:pt x="209620" y="901179"/>
                    <a:pt x="212954" y="911085"/>
                    <a:pt x="196571" y="907084"/>
                  </a:cubicBezTo>
                  <a:cubicBezTo>
                    <a:pt x="192761" y="909465"/>
                    <a:pt x="193047" y="915942"/>
                    <a:pt x="184950" y="914133"/>
                  </a:cubicBezTo>
                  <a:cubicBezTo>
                    <a:pt x="187903" y="918990"/>
                    <a:pt x="187046" y="919657"/>
                    <a:pt x="187903" y="923753"/>
                  </a:cubicBezTo>
                  <a:cubicBezTo>
                    <a:pt x="193904" y="921848"/>
                    <a:pt x="198476" y="918609"/>
                    <a:pt x="198095" y="910322"/>
                  </a:cubicBezTo>
                  <a:cubicBezTo>
                    <a:pt x="201524" y="910894"/>
                    <a:pt x="202286" y="908798"/>
                    <a:pt x="205524" y="909275"/>
                  </a:cubicBezTo>
                  <a:cubicBezTo>
                    <a:pt x="205524" y="911275"/>
                    <a:pt x="207810" y="911656"/>
                    <a:pt x="207048" y="914133"/>
                  </a:cubicBezTo>
                  <a:cubicBezTo>
                    <a:pt x="204953" y="917085"/>
                    <a:pt x="198762" y="916037"/>
                    <a:pt x="199143" y="921371"/>
                  </a:cubicBezTo>
                  <a:cubicBezTo>
                    <a:pt x="207810" y="926420"/>
                    <a:pt x="206763" y="931373"/>
                    <a:pt x="199809" y="937183"/>
                  </a:cubicBezTo>
                  <a:cubicBezTo>
                    <a:pt x="201048" y="937564"/>
                    <a:pt x="201524" y="938516"/>
                    <a:pt x="201333" y="939945"/>
                  </a:cubicBezTo>
                  <a:cubicBezTo>
                    <a:pt x="201048" y="939945"/>
                    <a:pt x="200762" y="939850"/>
                    <a:pt x="200381" y="939850"/>
                  </a:cubicBezTo>
                  <a:cubicBezTo>
                    <a:pt x="199238" y="943755"/>
                    <a:pt x="202095" y="945089"/>
                    <a:pt x="206763" y="945279"/>
                  </a:cubicBezTo>
                  <a:cubicBezTo>
                    <a:pt x="206953" y="943755"/>
                    <a:pt x="207144" y="942231"/>
                    <a:pt x="207429" y="940707"/>
                  </a:cubicBezTo>
                  <a:cubicBezTo>
                    <a:pt x="205810" y="940517"/>
                    <a:pt x="204191" y="940326"/>
                    <a:pt x="202572" y="940136"/>
                  </a:cubicBezTo>
                  <a:cubicBezTo>
                    <a:pt x="206191" y="939183"/>
                    <a:pt x="206572" y="934992"/>
                    <a:pt x="211049" y="934897"/>
                  </a:cubicBezTo>
                  <a:cubicBezTo>
                    <a:pt x="206858" y="929944"/>
                    <a:pt x="213811" y="927086"/>
                    <a:pt x="213716" y="924038"/>
                  </a:cubicBezTo>
                  <a:cubicBezTo>
                    <a:pt x="217145" y="924515"/>
                    <a:pt x="219717" y="925467"/>
                    <a:pt x="220860" y="927753"/>
                  </a:cubicBezTo>
                  <a:cubicBezTo>
                    <a:pt x="217716" y="927467"/>
                    <a:pt x="216097" y="928610"/>
                    <a:pt x="215145" y="930515"/>
                  </a:cubicBezTo>
                  <a:cubicBezTo>
                    <a:pt x="223622" y="929658"/>
                    <a:pt x="223241" y="935468"/>
                    <a:pt x="225527" y="939183"/>
                  </a:cubicBezTo>
                  <a:cubicBezTo>
                    <a:pt x="221336" y="937373"/>
                    <a:pt x="218002" y="937659"/>
                    <a:pt x="215526" y="940231"/>
                  </a:cubicBezTo>
                  <a:cubicBezTo>
                    <a:pt x="213525" y="939945"/>
                    <a:pt x="211525" y="939755"/>
                    <a:pt x="209525" y="939469"/>
                  </a:cubicBezTo>
                  <a:cubicBezTo>
                    <a:pt x="208477" y="943374"/>
                    <a:pt x="209239" y="946041"/>
                    <a:pt x="214002" y="946232"/>
                  </a:cubicBezTo>
                  <a:cubicBezTo>
                    <a:pt x="214192" y="944231"/>
                    <a:pt x="214859" y="942803"/>
                    <a:pt x="215716" y="941660"/>
                  </a:cubicBezTo>
                  <a:cubicBezTo>
                    <a:pt x="218193" y="941945"/>
                    <a:pt x="220574" y="942231"/>
                    <a:pt x="219621" y="944993"/>
                  </a:cubicBezTo>
                  <a:cubicBezTo>
                    <a:pt x="225813" y="946613"/>
                    <a:pt x="222384" y="938802"/>
                    <a:pt x="229146" y="940993"/>
                  </a:cubicBezTo>
                  <a:cubicBezTo>
                    <a:pt x="223622" y="945374"/>
                    <a:pt x="228480" y="950232"/>
                    <a:pt x="224384" y="954804"/>
                  </a:cubicBezTo>
                  <a:cubicBezTo>
                    <a:pt x="216288" y="944041"/>
                    <a:pt x="202000" y="948327"/>
                    <a:pt x="191904" y="944517"/>
                  </a:cubicBezTo>
                  <a:cubicBezTo>
                    <a:pt x="195999" y="946041"/>
                    <a:pt x="203048" y="953090"/>
                    <a:pt x="200381" y="954614"/>
                  </a:cubicBezTo>
                  <a:cubicBezTo>
                    <a:pt x="189522" y="955471"/>
                    <a:pt x="198666" y="947089"/>
                    <a:pt x="191713" y="947660"/>
                  </a:cubicBezTo>
                  <a:cubicBezTo>
                    <a:pt x="191523" y="948613"/>
                    <a:pt x="191332" y="949470"/>
                    <a:pt x="189713" y="949089"/>
                  </a:cubicBezTo>
                  <a:cubicBezTo>
                    <a:pt x="188570" y="949089"/>
                    <a:pt x="187522" y="949185"/>
                    <a:pt x="187808" y="950518"/>
                  </a:cubicBezTo>
                  <a:cubicBezTo>
                    <a:pt x="192666" y="951185"/>
                    <a:pt x="191237" y="953756"/>
                    <a:pt x="188284" y="955757"/>
                  </a:cubicBezTo>
                  <a:cubicBezTo>
                    <a:pt x="188094" y="953375"/>
                    <a:pt x="186665" y="950994"/>
                    <a:pt x="183998" y="950232"/>
                  </a:cubicBezTo>
                  <a:cubicBezTo>
                    <a:pt x="184093" y="949756"/>
                    <a:pt x="184379" y="949375"/>
                    <a:pt x="184188" y="948613"/>
                  </a:cubicBezTo>
                  <a:cubicBezTo>
                    <a:pt x="181045" y="947756"/>
                    <a:pt x="179331" y="950613"/>
                    <a:pt x="178664" y="948232"/>
                  </a:cubicBezTo>
                  <a:cubicBezTo>
                    <a:pt x="180950" y="944422"/>
                    <a:pt x="182664" y="939945"/>
                    <a:pt x="186760" y="937850"/>
                  </a:cubicBezTo>
                  <a:cubicBezTo>
                    <a:pt x="187332" y="939850"/>
                    <a:pt x="188856" y="941183"/>
                    <a:pt x="191999" y="941374"/>
                  </a:cubicBezTo>
                  <a:cubicBezTo>
                    <a:pt x="191618" y="937183"/>
                    <a:pt x="187522" y="935754"/>
                    <a:pt x="183236" y="934421"/>
                  </a:cubicBezTo>
                  <a:cubicBezTo>
                    <a:pt x="177330" y="938612"/>
                    <a:pt x="175997" y="947375"/>
                    <a:pt x="167424" y="948994"/>
                  </a:cubicBezTo>
                  <a:cubicBezTo>
                    <a:pt x="167234" y="945946"/>
                    <a:pt x="169806" y="945660"/>
                    <a:pt x="169710" y="942898"/>
                  </a:cubicBezTo>
                  <a:cubicBezTo>
                    <a:pt x="158280" y="940326"/>
                    <a:pt x="162662" y="948327"/>
                    <a:pt x="161900" y="948613"/>
                  </a:cubicBezTo>
                  <a:cubicBezTo>
                    <a:pt x="161043" y="947946"/>
                    <a:pt x="160185" y="947375"/>
                    <a:pt x="159328" y="946803"/>
                  </a:cubicBezTo>
                  <a:cubicBezTo>
                    <a:pt x="160662" y="942422"/>
                    <a:pt x="163710" y="939088"/>
                    <a:pt x="159138" y="937850"/>
                  </a:cubicBezTo>
                  <a:cubicBezTo>
                    <a:pt x="159328" y="940136"/>
                    <a:pt x="157614" y="941374"/>
                    <a:pt x="155518" y="942231"/>
                  </a:cubicBezTo>
                  <a:cubicBezTo>
                    <a:pt x="155328" y="941564"/>
                    <a:pt x="155137" y="940993"/>
                    <a:pt x="155137" y="940231"/>
                  </a:cubicBezTo>
                  <a:cubicBezTo>
                    <a:pt x="157995" y="933849"/>
                    <a:pt x="164567" y="939945"/>
                    <a:pt x="166567" y="934802"/>
                  </a:cubicBezTo>
                  <a:cubicBezTo>
                    <a:pt x="161900" y="931754"/>
                    <a:pt x="159519" y="935373"/>
                    <a:pt x="155804" y="930896"/>
                  </a:cubicBezTo>
                  <a:cubicBezTo>
                    <a:pt x="155042" y="936707"/>
                    <a:pt x="151899" y="937659"/>
                    <a:pt x="146279" y="934897"/>
                  </a:cubicBezTo>
                  <a:cubicBezTo>
                    <a:pt x="147231" y="938231"/>
                    <a:pt x="149517" y="940993"/>
                    <a:pt x="152089" y="943469"/>
                  </a:cubicBezTo>
                  <a:cubicBezTo>
                    <a:pt x="148660" y="944517"/>
                    <a:pt x="145707" y="945470"/>
                    <a:pt x="148470" y="948899"/>
                  </a:cubicBezTo>
                  <a:cubicBezTo>
                    <a:pt x="151994" y="940517"/>
                    <a:pt x="153804" y="952423"/>
                    <a:pt x="158852" y="951756"/>
                  </a:cubicBezTo>
                  <a:cubicBezTo>
                    <a:pt x="158661" y="950994"/>
                    <a:pt x="158661" y="950137"/>
                    <a:pt x="158757" y="949375"/>
                  </a:cubicBezTo>
                  <a:cubicBezTo>
                    <a:pt x="161233" y="951566"/>
                    <a:pt x="163233" y="953947"/>
                    <a:pt x="164281" y="956614"/>
                  </a:cubicBezTo>
                  <a:cubicBezTo>
                    <a:pt x="162567" y="956804"/>
                    <a:pt x="160852" y="957090"/>
                    <a:pt x="161328" y="959757"/>
                  </a:cubicBezTo>
                  <a:cubicBezTo>
                    <a:pt x="162567" y="959948"/>
                    <a:pt x="163805" y="960043"/>
                    <a:pt x="165043" y="960233"/>
                  </a:cubicBezTo>
                  <a:cubicBezTo>
                    <a:pt x="165043" y="961662"/>
                    <a:pt x="164853" y="963091"/>
                    <a:pt x="164281" y="964710"/>
                  </a:cubicBezTo>
                  <a:cubicBezTo>
                    <a:pt x="168567" y="964424"/>
                    <a:pt x="169520" y="962996"/>
                    <a:pt x="169520" y="960805"/>
                  </a:cubicBezTo>
                  <a:cubicBezTo>
                    <a:pt x="169710" y="960805"/>
                    <a:pt x="169996" y="960900"/>
                    <a:pt x="170187" y="960900"/>
                  </a:cubicBezTo>
                  <a:cubicBezTo>
                    <a:pt x="170282" y="958995"/>
                    <a:pt x="169806" y="957376"/>
                    <a:pt x="168948" y="956138"/>
                  </a:cubicBezTo>
                  <a:cubicBezTo>
                    <a:pt x="168758" y="954995"/>
                    <a:pt x="168758" y="953756"/>
                    <a:pt x="168948" y="952518"/>
                  </a:cubicBezTo>
                  <a:cubicBezTo>
                    <a:pt x="173520" y="956900"/>
                    <a:pt x="170568" y="950137"/>
                    <a:pt x="176378" y="951470"/>
                  </a:cubicBezTo>
                  <a:cubicBezTo>
                    <a:pt x="175711" y="954137"/>
                    <a:pt x="175997" y="956042"/>
                    <a:pt x="176759" y="957662"/>
                  </a:cubicBezTo>
                  <a:cubicBezTo>
                    <a:pt x="176473" y="957947"/>
                    <a:pt x="176187" y="958233"/>
                    <a:pt x="175902" y="958519"/>
                  </a:cubicBezTo>
                  <a:cubicBezTo>
                    <a:pt x="176473" y="958519"/>
                    <a:pt x="176759" y="958614"/>
                    <a:pt x="177235" y="958614"/>
                  </a:cubicBezTo>
                  <a:cubicBezTo>
                    <a:pt x="178283" y="960233"/>
                    <a:pt x="179616" y="961472"/>
                    <a:pt x="181045" y="962710"/>
                  </a:cubicBezTo>
                  <a:cubicBezTo>
                    <a:pt x="177711" y="963377"/>
                    <a:pt x="173806" y="957566"/>
                    <a:pt x="171901" y="962043"/>
                  </a:cubicBezTo>
                  <a:cubicBezTo>
                    <a:pt x="173139" y="962329"/>
                    <a:pt x="173425" y="963091"/>
                    <a:pt x="173235" y="963853"/>
                  </a:cubicBezTo>
                  <a:cubicBezTo>
                    <a:pt x="172758" y="963377"/>
                    <a:pt x="172377" y="962900"/>
                    <a:pt x="171711" y="962519"/>
                  </a:cubicBezTo>
                  <a:cubicBezTo>
                    <a:pt x="171996" y="963186"/>
                    <a:pt x="172282" y="964234"/>
                    <a:pt x="172663" y="965472"/>
                  </a:cubicBezTo>
                  <a:cubicBezTo>
                    <a:pt x="172282" y="965948"/>
                    <a:pt x="171901" y="966425"/>
                    <a:pt x="171520" y="966710"/>
                  </a:cubicBezTo>
                  <a:cubicBezTo>
                    <a:pt x="172092" y="966806"/>
                    <a:pt x="172568" y="966806"/>
                    <a:pt x="173044" y="966901"/>
                  </a:cubicBezTo>
                  <a:cubicBezTo>
                    <a:pt x="174092" y="970902"/>
                    <a:pt x="175616" y="975283"/>
                    <a:pt x="179331" y="972711"/>
                  </a:cubicBezTo>
                  <a:cubicBezTo>
                    <a:pt x="177330" y="971283"/>
                    <a:pt x="176568" y="969187"/>
                    <a:pt x="175616" y="967091"/>
                  </a:cubicBezTo>
                  <a:cubicBezTo>
                    <a:pt x="181617" y="966806"/>
                    <a:pt x="185903" y="963567"/>
                    <a:pt x="190189" y="964996"/>
                  </a:cubicBezTo>
                  <a:cubicBezTo>
                    <a:pt x="187808" y="967091"/>
                    <a:pt x="182760" y="966520"/>
                    <a:pt x="182379" y="970711"/>
                  </a:cubicBezTo>
                  <a:cubicBezTo>
                    <a:pt x="188094" y="971854"/>
                    <a:pt x="189713" y="968996"/>
                    <a:pt x="193618" y="968425"/>
                  </a:cubicBezTo>
                  <a:cubicBezTo>
                    <a:pt x="192570" y="961758"/>
                    <a:pt x="196476" y="960043"/>
                    <a:pt x="199905" y="957852"/>
                  </a:cubicBezTo>
                  <a:cubicBezTo>
                    <a:pt x="199619" y="958519"/>
                    <a:pt x="199428" y="959186"/>
                    <a:pt x="199143" y="959852"/>
                  </a:cubicBezTo>
                  <a:cubicBezTo>
                    <a:pt x="200762" y="960233"/>
                    <a:pt x="201810" y="960043"/>
                    <a:pt x="202762" y="959662"/>
                  </a:cubicBezTo>
                  <a:cubicBezTo>
                    <a:pt x="207525" y="964234"/>
                    <a:pt x="205620" y="973759"/>
                    <a:pt x="207525" y="980522"/>
                  </a:cubicBezTo>
                  <a:cubicBezTo>
                    <a:pt x="201429" y="981474"/>
                    <a:pt x="194666" y="978045"/>
                    <a:pt x="192380" y="985760"/>
                  </a:cubicBezTo>
                  <a:cubicBezTo>
                    <a:pt x="205429" y="984998"/>
                    <a:pt x="207048" y="978902"/>
                    <a:pt x="210763" y="987094"/>
                  </a:cubicBezTo>
                  <a:cubicBezTo>
                    <a:pt x="214668" y="982141"/>
                    <a:pt x="213716" y="982236"/>
                    <a:pt x="215240" y="976331"/>
                  </a:cubicBezTo>
                  <a:cubicBezTo>
                    <a:pt x="222288" y="978617"/>
                    <a:pt x="230004" y="962996"/>
                    <a:pt x="231909" y="976045"/>
                  </a:cubicBezTo>
                  <a:cubicBezTo>
                    <a:pt x="218669" y="972235"/>
                    <a:pt x="228861" y="981188"/>
                    <a:pt x="218669" y="979760"/>
                  </a:cubicBezTo>
                  <a:cubicBezTo>
                    <a:pt x="218669" y="983665"/>
                    <a:pt x="218383" y="987380"/>
                    <a:pt x="216192" y="988999"/>
                  </a:cubicBezTo>
                  <a:cubicBezTo>
                    <a:pt x="217621" y="989666"/>
                    <a:pt x="221050" y="990904"/>
                    <a:pt x="223431" y="992142"/>
                  </a:cubicBezTo>
                  <a:cubicBezTo>
                    <a:pt x="223431" y="993476"/>
                    <a:pt x="223717" y="994619"/>
                    <a:pt x="224098" y="995666"/>
                  </a:cubicBezTo>
                  <a:cubicBezTo>
                    <a:pt x="216669" y="993571"/>
                    <a:pt x="218669" y="992333"/>
                    <a:pt x="212573" y="988713"/>
                  </a:cubicBezTo>
                  <a:cubicBezTo>
                    <a:pt x="206858" y="988904"/>
                    <a:pt x="211620" y="999762"/>
                    <a:pt x="202953" y="994333"/>
                  </a:cubicBezTo>
                  <a:cubicBezTo>
                    <a:pt x="203905" y="999381"/>
                    <a:pt x="208763" y="997857"/>
                    <a:pt x="208001" y="1001000"/>
                  </a:cubicBezTo>
                  <a:cubicBezTo>
                    <a:pt x="209715" y="999762"/>
                    <a:pt x="211811" y="999191"/>
                    <a:pt x="214002" y="998810"/>
                  </a:cubicBezTo>
                  <a:cubicBezTo>
                    <a:pt x="212001" y="1001096"/>
                    <a:pt x="211525" y="1003763"/>
                    <a:pt x="210668" y="1005572"/>
                  </a:cubicBezTo>
                  <a:cubicBezTo>
                    <a:pt x="209049" y="1001477"/>
                    <a:pt x="202667" y="1004048"/>
                    <a:pt x="198666" y="1001858"/>
                  </a:cubicBezTo>
                  <a:cubicBezTo>
                    <a:pt x="197428" y="1007477"/>
                    <a:pt x="201333" y="1007954"/>
                    <a:pt x="205239" y="1008144"/>
                  </a:cubicBezTo>
                  <a:cubicBezTo>
                    <a:pt x="204953" y="1011954"/>
                    <a:pt x="206191" y="1014812"/>
                    <a:pt x="209334" y="1016431"/>
                  </a:cubicBezTo>
                  <a:cubicBezTo>
                    <a:pt x="209239" y="1009383"/>
                    <a:pt x="213335" y="1007001"/>
                    <a:pt x="217145" y="1004144"/>
                  </a:cubicBezTo>
                  <a:cubicBezTo>
                    <a:pt x="217431" y="1009573"/>
                    <a:pt x="226098" y="1008811"/>
                    <a:pt x="231337" y="1010621"/>
                  </a:cubicBezTo>
                  <a:cubicBezTo>
                    <a:pt x="232861" y="1009097"/>
                    <a:pt x="242672" y="1007573"/>
                    <a:pt x="237338" y="1004810"/>
                  </a:cubicBezTo>
                  <a:cubicBezTo>
                    <a:pt x="233433" y="1011478"/>
                    <a:pt x="228956" y="1004620"/>
                    <a:pt x="230099" y="1002715"/>
                  </a:cubicBezTo>
                  <a:cubicBezTo>
                    <a:pt x="229146" y="1005954"/>
                    <a:pt x="222384" y="1003382"/>
                    <a:pt x="218193" y="1003382"/>
                  </a:cubicBezTo>
                  <a:cubicBezTo>
                    <a:pt x="219050" y="1002620"/>
                    <a:pt x="219907" y="1001953"/>
                    <a:pt x="220574" y="1001000"/>
                  </a:cubicBezTo>
                  <a:cubicBezTo>
                    <a:pt x="218955" y="1000619"/>
                    <a:pt x="218383" y="999477"/>
                    <a:pt x="217526" y="998619"/>
                  </a:cubicBezTo>
                  <a:cubicBezTo>
                    <a:pt x="219812" y="998619"/>
                    <a:pt x="222193" y="998810"/>
                    <a:pt x="224574" y="999095"/>
                  </a:cubicBezTo>
                  <a:cubicBezTo>
                    <a:pt x="224479" y="999858"/>
                    <a:pt x="224574" y="1000524"/>
                    <a:pt x="224193" y="1001381"/>
                  </a:cubicBezTo>
                  <a:cubicBezTo>
                    <a:pt x="226575" y="1001762"/>
                    <a:pt x="227813" y="1000810"/>
                    <a:pt x="228956" y="999858"/>
                  </a:cubicBezTo>
                  <a:cubicBezTo>
                    <a:pt x="232956" y="1000619"/>
                    <a:pt x="236671" y="1001572"/>
                    <a:pt x="239433" y="1001762"/>
                  </a:cubicBezTo>
                  <a:cubicBezTo>
                    <a:pt x="238481" y="1001762"/>
                    <a:pt x="237719" y="1000619"/>
                    <a:pt x="239148" y="1000334"/>
                  </a:cubicBezTo>
                  <a:cubicBezTo>
                    <a:pt x="239338" y="1000334"/>
                    <a:pt x="239433" y="1000334"/>
                    <a:pt x="239624" y="1000334"/>
                  </a:cubicBezTo>
                  <a:cubicBezTo>
                    <a:pt x="240386" y="1000810"/>
                    <a:pt x="241053" y="1001286"/>
                    <a:pt x="241529" y="1001762"/>
                  </a:cubicBezTo>
                  <a:cubicBezTo>
                    <a:pt x="240481" y="1002810"/>
                    <a:pt x="238767" y="1003191"/>
                    <a:pt x="238100" y="1004715"/>
                  </a:cubicBezTo>
                  <a:cubicBezTo>
                    <a:pt x="240005" y="1004810"/>
                    <a:pt x="241529" y="1005954"/>
                    <a:pt x="242958" y="1007096"/>
                  </a:cubicBezTo>
                  <a:cubicBezTo>
                    <a:pt x="241910" y="1010335"/>
                    <a:pt x="238576" y="1013859"/>
                    <a:pt x="236385" y="1017383"/>
                  </a:cubicBezTo>
                  <a:cubicBezTo>
                    <a:pt x="238862" y="1018050"/>
                    <a:pt x="239719" y="1019860"/>
                    <a:pt x="243624" y="1019479"/>
                  </a:cubicBezTo>
                  <a:cubicBezTo>
                    <a:pt x="245244" y="1016526"/>
                    <a:pt x="246672" y="1013288"/>
                    <a:pt x="247530" y="1009954"/>
                  </a:cubicBezTo>
                  <a:cubicBezTo>
                    <a:pt x="248482" y="1009954"/>
                    <a:pt x="249339" y="1009383"/>
                    <a:pt x="250292" y="1007763"/>
                  </a:cubicBezTo>
                  <a:cubicBezTo>
                    <a:pt x="249530" y="1007573"/>
                    <a:pt x="248768" y="1007477"/>
                    <a:pt x="247911" y="1007382"/>
                  </a:cubicBezTo>
                  <a:cubicBezTo>
                    <a:pt x="248292" y="1005096"/>
                    <a:pt x="248196" y="1002810"/>
                    <a:pt x="247720" y="1000619"/>
                  </a:cubicBezTo>
                  <a:cubicBezTo>
                    <a:pt x="248958" y="999953"/>
                    <a:pt x="250482" y="999572"/>
                    <a:pt x="253149" y="1000334"/>
                  </a:cubicBezTo>
                  <a:cubicBezTo>
                    <a:pt x="253435" y="997667"/>
                    <a:pt x="254197" y="995666"/>
                    <a:pt x="255816" y="994523"/>
                  </a:cubicBezTo>
                  <a:cubicBezTo>
                    <a:pt x="250101" y="992523"/>
                    <a:pt x="248673" y="995190"/>
                    <a:pt x="246672" y="997190"/>
                  </a:cubicBezTo>
                  <a:cubicBezTo>
                    <a:pt x="246006" y="995571"/>
                    <a:pt x="245053" y="994047"/>
                    <a:pt x="243815" y="992523"/>
                  </a:cubicBezTo>
                  <a:cubicBezTo>
                    <a:pt x="245625" y="992618"/>
                    <a:pt x="246101" y="991380"/>
                    <a:pt x="247625" y="991190"/>
                  </a:cubicBezTo>
                  <a:cubicBezTo>
                    <a:pt x="250768" y="992999"/>
                    <a:pt x="253530" y="992999"/>
                    <a:pt x="256293" y="992523"/>
                  </a:cubicBezTo>
                  <a:cubicBezTo>
                    <a:pt x="258007" y="994714"/>
                    <a:pt x="260007" y="996714"/>
                    <a:pt x="260579" y="999667"/>
                  </a:cubicBezTo>
                  <a:cubicBezTo>
                    <a:pt x="258960" y="992618"/>
                    <a:pt x="267151" y="996429"/>
                    <a:pt x="267151" y="991190"/>
                  </a:cubicBezTo>
                  <a:cubicBezTo>
                    <a:pt x="266008" y="990713"/>
                    <a:pt x="264198" y="990713"/>
                    <a:pt x="262389" y="990618"/>
                  </a:cubicBezTo>
                  <a:cubicBezTo>
                    <a:pt x="263627" y="990142"/>
                    <a:pt x="264960" y="989761"/>
                    <a:pt x="266199" y="989475"/>
                  </a:cubicBezTo>
                  <a:cubicBezTo>
                    <a:pt x="264389" y="986999"/>
                    <a:pt x="273914" y="981474"/>
                    <a:pt x="278010" y="979283"/>
                  </a:cubicBezTo>
                  <a:cubicBezTo>
                    <a:pt x="273723" y="979474"/>
                    <a:pt x="276295" y="974521"/>
                    <a:pt x="272866" y="974140"/>
                  </a:cubicBezTo>
                  <a:cubicBezTo>
                    <a:pt x="272676" y="982331"/>
                    <a:pt x="253149" y="974616"/>
                    <a:pt x="259245" y="984046"/>
                  </a:cubicBezTo>
                  <a:cubicBezTo>
                    <a:pt x="259245" y="984046"/>
                    <a:pt x="259150" y="984046"/>
                    <a:pt x="259150" y="984141"/>
                  </a:cubicBezTo>
                  <a:cubicBezTo>
                    <a:pt x="255816" y="983665"/>
                    <a:pt x="255054" y="985570"/>
                    <a:pt x="251816" y="985189"/>
                  </a:cubicBezTo>
                  <a:cubicBezTo>
                    <a:pt x="252768" y="980236"/>
                    <a:pt x="255340" y="977188"/>
                    <a:pt x="258674" y="975092"/>
                  </a:cubicBezTo>
                  <a:cubicBezTo>
                    <a:pt x="258674" y="975473"/>
                    <a:pt x="258579" y="975759"/>
                    <a:pt x="258483" y="976235"/>
                  </a:cubicBezTo>
                  <a:cubicBezTo>
                    <a:pt x="262389" y="977188"/>
                    <a:pt x="264008" y="975473"/>
                    <a:pt x="264484" y="972425"/>
                  </a:cubicBezTo>
                  <a:cubicBezTo>
                    <a:pt x="269818" y="970711"/>
                    <a:pt x="275914" y="970139"/>
                    <a:pt x="280677" y="968425"/>
                  </a:cubicBezTo>
                  <a:cubicBezTo>
                    <a:pt x="281534" y="970806"/>
                    <a:pt x="277914" y="976331"/>
                    <a:pt x="281915" y="976426"/>
                  </a:cubicBezTo>
                  <a:cubicBezTo>
                    <a:pt x="286106" y="971092"/>
                    <a:pt x="288773" y="964139"/>
                    <a:pt x="295917" y="961758"/>
                  </a:cubicBezTo>
                  <a:cubicBezTo>
                    <a:pt x="297917" y="963186"/>
                    <a:pt x="300584" y="964043"/>
                    <a:pt x="304680" y="963948"/>
                  </a:cubicBezTo>
                  <a:cubicBezTo>
                    <a:pt x="304108" y="966044"/>
                    <a:pt x="303918" y="968235"/>
                    <a:pt x="304203" y="971283"/>
                  </a:cubicBezTo>
                  <a:cubicBezTo>
                    <a:pt x="301441" y="971092"/>
                    <a:pt x="299441" y="971759"/>
                    <a:pt x="298107" y="973092"/>
                  </a:cubicBezTo>
                  <a:cubicBezTo>
                    <a:pt x="291535" y="972997"/>
                    <a:pt x="289440" y="977474"/>
                    <a:pt x="287058" y="981569"/>
                  </a:cubicBezTo>
                  <a:cubicBezTo>
                    <a:pt x="292869" y="982427"/>
                    <a:pt x="295059" y="979664"/>
                    <a:pt x="296869" y="976521"/>
                  </a:cubicBezTo>
                  <a:cubicBezTo>
                    <a:pt x="304965" y="976902"/>
                    <a:pt x="300489" y="979474"/>
                    <a:pt x="302965" y="982903"/>
                  </a:cubicBezTo>
                  <a:cubicBezTo>
                    <a:pt x="300203" y="981284"/>
                    <a:pt x="297345" y="980903"/>
                    <a:pt x="296202" y="983856"/>
                  </a:cubicBezTo>
                  <a:cubicBezTo>
                    <a:pt x="298869" y="984332"/>
                    <a:pt x="302965" y="983760"/>
                    <a:pt x="303346" y="985951"/>
                  </a:cubicBezTo>
                  <a:cubicBezTo>
                    <a:pt x="303537" y="987856"/>
                    <a:pt x="302679" y="990428"/>
                    <a:pt x="304775" y="990809"/>
                  </a:cubicBezTo>
                  <a:cubicBezTo>
                    <a:pt x="305251" y="989570"/>
                    <a:pt x="306394" y="989094"/>
                    <a:pt x="308585" y="989475"/>
                  </a:cubicBezTo>
                  <a:cubicBezTo>
                    <a:pt x="308299" y="988237"/>
                    <a:pt x="307251" y="986713"/>
                    <a:pt x="305823" y="985284"/>
                  </a:cubicBezTo>
                  <a:cubicBezTo>
                    <a:pt x="311919" y="982236"/>
                    <a:pt x="308966" y="978140"/>
                    <a:pt x="307442" y="973187"/>
                  </a:cubicBezTo>
                  <a:cubicBezTo>
                    <a:pt x="311538" y="973568"/>
                    <a:pt x="312585" y="970425"/>
                    <a:pt x="313443" y="967091"/>
                  </a:cubicBezTo>
                  <a:cubicBezTo>
                    <a:pt x="314967" y="966710"/>
                    <a:pt x="317157" y="967282"/>
                    <a:pt x="319348" y="966710"/>
                  </a:cubicBezTo>
                  <a:cubicBezTo>
                    <a:pt x="319253" y="966806"/>
                    <a:pt x="319253" y="966901"/>
                    <a:pt x="319158" y="966901"/>
                  </a:cubicBezTo>
                  <a:cubicBezTo>
                    <a:pt x="319920" y="969092"/>
                    <a:pt x="325920" y="967949"/>
                    <a:pt x="325825" y="970806"/>
                  </a:cubicBezTo>
                  <a:cubicBezTo>
                    <a:pt x="323920" y="972330"/>
                    <a:pt x="323158" y="974521"/>
                    <a:pt x="323158" y="976331"/>
                  </a:cubicBezTo>
                  <a:cubicBezTo>
                    <a:pt x="322491" y="976331"/>
                    <a:pt x="321825" y="976235"/>
                    <a:pt x="321348" y="976331"/>
                  </a:cubicBezTo>
                  <a:cubicBezTo>
                    <a:pt x="319062" y="975092"/>
                    <a:pt x="321920" y="970520"/>
                    <a:pt x="318681" y="969854"/>
                  </a:cubicBezTo>
                  <a:cubicBezTo>
                    <a:pt x="314776" y="973187"/>
                    <a:pt x="309823" y="977283"/>
                    <a:pt x="315157" y="981760"/>
                  </a:cubicBezTo>
                  <a:cubicBezTo>
                    <a:pt x="312585" y="982998"/>
                    <a:pt x="308394" y="982331"/>
                    <a:pt x="307442" y="985379"/>
                  </a:cubicBezTo>
                  <a:cubicBezTo>
                    <a:pt x="317538" y="990618"/>
                    <a:pt x="297726" y="995762"/>
                    <a:pt x="307061" y="1000715"/>
                  </a:cubicBezTo>
                  <a:cubicBezTo>
                    <a:pt x="307537" y="992333"/>
                    <a:pt x="311061" y="991094"/>
                    <a:pt x="318777" y="994428"/>
                  </a:cubicBezTo>
                  <a:cubicBezTo>
                    <a:pt x="318872" y="987570"/>
                    <a:pt x="315729" y="983474"/>
                    <a:pt x="318967" y="978902"/>
                  </a:cubicBezTo>
                  <a:cubicBezTo>
                    <a:pt x="318586" y="981569"/>
                    <a:pt x="320396" y="985284"/>
                    <a:pt x="321539" y="986999"/>
                  </a:cubicBezTo>
                  <a:cubicBezTo>
                    <a:pt x="321729" y="986618"/>
                    <a:pt x="322110" y="986427"/>
                    <a:pt x="322396" y="986141"/>
                  </a:cubicBezTo>
                  <a:cubicBezTo>
                    <a:pt x="321634" y="988523"/>
                    <a:pt x="321539" y="991190"/>
                    <a:pt x="322301" y="994809"/>
                  </a:cubicBezTo>
                  <a:cubicBezTo>
                    <a:pt x="327540" y="996524"/>
                    <a:pt x="327825" y="992809"/>
                    <a:pt x="333159" y="994619"/>
                  </a:cubicBezTo>
                  <a:cubicBezTo>
                    <a:pt x="332778" y="996714"/>
                    <a:pt x="333540" y="998048"/>
                    <a:pt x="334302" y="999381"/>
                  </a:cubicBezTo>
                  <a:cubicBezTo>
                    <a:pt x="329064" y="1001762"/>
                    <a:pt x="317919" y="997476"/>
                    <a:pt x="317348" y="1005001"/>
                  </a:cubicBezTo>
                  <a:cubicBezTo>
                    <a:pt x="327635" y="1006430"/>
                    <a:pt x="315919" y="1007573"/>
                    <a:pt x="319824" y="1013002"/>
                  </a:cubicBezTo>
                  <a:cubicBezTo>
                    <a:pt x="323444" y="1015002"/>
                    <a:pt x="322682" y="1006239"/>
                    <a:pt x="327540" y="1009287"/>
                  </a:cubicBezTo>
                  <a:cubicBezTo>
                    <a:pt x="324777" y="1015574"/>
                    <a:pt x="318491" y="1017860"/>
                    <a:pt x="316300" y="1024813"/>
                  </a:cubicBezTo>
                  <a:cubicBezTo>
                    <a:pt x="314395" y="1024241"/>
                    <a:pt x="313824" y="1022813"/>
                    <a:pt x="313157" y="1021384"/>
                  </a:cubicBezTo>
                  <a:cubicBezTo>
                    <a:pt x="316300" y="1019955"/>
                    <a:pt x="320967" y="1012621"/>
                    <a:pt x="314681" y="1010811"/>
                  </a:cubicBezTo>
                  <a:cubicBezTo>
                    <a:pt x="313347" y="1017288"/>
                    <a:pt x="299822" y="1011287"/>
                    <a:pt x="304680" y="1005001"/>
                  </a:cubicBezTo>
                  <a:cubicBezTo>
                    <a:pt x="298869" y="1006144"/>
                    <a:pt x="292773" y="1006906"/>
                    <a:pt x="290964" y="1012526"/>
                  </a:cubicBezTo>
                  <a:cubicBezTo>
                    <a:pt x="292392" y="1014716"/>
                    <a:pt x="293250" y="1017479"/>
                    <a:pt x="295440" y="1019193"/>
                  </a:cubicBezTo>
                  <a:cubicBezTo>
                    <a:pt x="295726" y="1014812"/>
                    <a:pt x="296964" y="1011573"/>
                    <a:pt x="300298" y="1010621"/>
                  </a:cubicBezTo>
                  <a:cubicBezTo>
                    <a:pt x="303346" y="1011383"/>
                    <a:pt x="303918" y="1013669"/>
                    <a:pt x="302965" y="1017098"/>
                  </a:cubicBezTo>
                  <a:cubicBezTo>
                    <a:pt x="301251" y="1016907"/>
                    <a:pt x="300679" y="1018050"/>
                    <a:pt x="299155" y="1018145"/>
                  </a:cubicBezTo>
                  <a:cubicBezTo>
                    <a:pt x="298965" y="1016907"/>
                    <a:pt x="299536" y="1015097"/>
                    <a:pt x="297822" y="1014907"/>
                  </a:cubicBezTo>
                  <a:cubicBezTo>
                    <a:pt x="296393" y="1019479"/>
                    <a:pt x="300965" y="1020241"/>
                    <a:pt x="306013" y="1020527"/>
                  </a:cubicBezTo>
                  <a:cubicBezTo>
                    <a:pt x="306394" y="1016717"/>
                    <a:pt x="303251" y="1015383"/>
                    <a:pt x="308680" y="1014716"/>
                  </a:cubicBezTo>
                  <a:cubicBezTo>
                    <a:pt x="308585" y="1019765"/>
                    <a:pt x="307632" y="1024051"/>
                    <a:pt x="303632" y="1024813"/>
                  </a:cubicBezTo>
                  <a:cubicBezTo>
                    <a:pt x="307251" y="1026146"/>
                    <a:pt x="315538" y="1024432"/>
                    <a:pt x="315824" y="1027861"/>
                  </a:cubicBezTo>
                  <a:cubicBezTo>
                    <a:pt x="307823" y="1032433"/>
                    <a:pt x="302870" y="1029766"/>
                    <a:pt x="299727" y="1039767"/>
                  </a:cubicBezTo>
                  <a:cubicBezTo>
                    <a:pt x="302298" y="1040910"/>
                    <a:pt x="303918" y="1042529"/>
                    <a:pt x="306394" y="1043672"/>
                  </a:cubicBezTo>
                  <a:cubicBezTo>
                    <a:pt x="306585" y="1040339"/>
                    <a:pt x="308490" y="1039100"/>
                    <a:pt x="312395" y="1039767"/>
                  </a:cubicBezTo>
                  <a:cubicBezTo>
                    <a:pt x="309537" y="1046054"/>
                    <a:pt x="311252" y="1041577"/>
                    <a:pt x="313538" y="1044530"/>
                  </a:cubicBezTo>
                  <a:cubicBezTo>
                    <a:pt x="313062" y="1046911"/>
                    <a:pt x="308871" y="1045196"/>
                    <a:pt x="309347" y="1048625"/>
                  </a:cubicBezTo>
                  <a:cubicBezTo>
                    <a:pt x="314776" y="1049197"/>
                    <a:pt x="315824" y="1052626"/>
                    <a:pt x="319348" y="1054436"/>
                  </a:cubicBezTo>
                  <a:cubicBezTo>
                    <a:pt x="320301" y="1051388"/>
                    <a:pt x="322396" y="1049483"/>
                    <a:pt x="325349" y="1048530"/>
                  </a:cubicBezTo>
                  <a:cubicBezTo>
                    <a:pt x="325730" y="1050626"/>
                    <a:pt x="326111" y="1052626"/>
                    <a:pt x="327825" y="1053674"/>
                  </a:cubicBezTo>
                  <a:cubicBezTo>
                    <a:pt x="329349" y="1052626"/>
                    <a:pt x="329635" y="1051578"/>
                    <a:pt x="329445" y="1050721"/>
                  </a:cubicBezTo>
                  <a:cubicBezTo>
                    <a:pt x="329921" y="1051769"/>
                    <a:pt x="330492" y="1052721"/>
                    <a:pt x="330111" y="1054245"/>
                  </a:cubicBezTo>
                  <a:cubicBezTo>
                    <a:pt x="326778" y="1055293"/>
                    <a:pt x="324396" y="1057293"/>
                    <a:pt x="320586" y="1057674"/>
                  </a:cubicBezTo>
                  <a:cubicBezTo>
                    <a:pt x="316586" y="1054531"/>
                    <a:pt x="312681" y="1051292"/>
                    <a:pt x="306870" y="1052912"/>
                  </a:cubicBezTo>
                  <a:cubicBezTo>
                    <a:pt x="302584" y="1066533"/>
                    <a:pt x="292583" y="1076058"/>
                    <a:pt x="278676" y="1074057"/>
                  </a:cubicBezTo>
                  <a:cubicBezTo>
                    <a:pt x="279915" y="1071200"/>
                    <a:pt x="274962" y="1065771"/>
                    <a:pt x="274009" y="1068914"/>
                  </a:cubicBezTo>
                  <a:cubicBezTo>
                    <a:pt x="279534" y="1071390"/>
                    <a:pt x="269056" y="1070057"/>
                    <a:pt x="266770" y="1069485"/>
                  </a:cubicBezTo>
                  <a:cubicBezTo>
                    <a:pt x="268580" y="1078439"/>
                    <a:pt x="258674" y="1074534"/>
                    <a:pt x="254864" y="1077200"/>
                  </a:cubicBezTo>
                  <a:cubicBezTo>
                    <a:pt x="265627" y="1079391"/>
                    <a:pt x="268104" y="1094155"/>
                    <a:pt x="271914" y="1096250"/>
                  </a:cubicBezTo>
                  <a:cubicBezTo>
                    <a:pt x="273819" y="1091964"/>
                    <a:pt x="273914" y="1085583"/>
                    <a:pt x="278962" y="1084821"/>
                  </a:cubicBezTo>
                  <a:cubicBezTo>
                    <a:pt x="284201" y="1086344"/>
                    <a:pt x="287725" y="1089202"/>
                    <a:pt x="292488" y="1091107"/>
                  </a:cubicBezTo>
                  <a:cubicBezTo>
                    <a:pt x="292773" y="1088440"/>
                    <a:pt x="293535" y="1086440"/>
                    <a:pt x="295059" y="1085297"/>
                  </a:cubicBezTo>
                  <a:cubicBezTo>
                    <a:pt x="292488" y="1084725"/>
                    <a:pt x="288487" y="1085011"/>
                    <a:pt x="288201" y="1082915"/>
                  </a:cubicBezTo>
                  <a:cubicBezTo>
                    <a:pt x="289059" y="1078344"/>
                    <a:pt x="299631" y="1082439"/>
                    <a:pt x="300393" y="1085963"/>
                  </a:cubicBezTo>
                  <a:cubicBezTo>
                    <a:pt x="297631" y="1084916"/>
                    <a:pt x="296298" y="1093869"/>
                    <a:pt x="299346" y="1093488"/>
                  </a:cubicBezTo>
                  <a:cubicBezTo>
                    <a:pt x="301441" y="1089202"/>
                    <a:pt x="304965" y="1095108"/>
                    <a:pt x="308204" y="1094631"/>
                  </a:cubicBezTo>
                  <a:cubicBezTo>
                    <a:pt x="308299" y="1081296"/>
                    <a:pt x="316681" y="1095203"/>
                    <a:pt x="318777" y="1083677"/>
                  </a:cubicBezTo>
                  <a:cubicBezTo>
                    <a:pt x="321444" y="1084630"/>
                    <a:pt x="319634" y="1088631"/>
                    <a:pt x="325444" y="1087583"/>
                  </a:cubicBezTo>
                  <a:cubicBezTo>
                    <a:pt x="326682" y="1085583"/>
                    <a:pt x="326968" y="1083582"/>
                    <a:pt x="326873" y="1081773"/>
                  </a:cubicBezTo>
                  <a:cubicBezTo>
                    <a:pt x="327540" y="1082249"/>
                    <a:pt x="328302" y="1082725"/>
                    <a:pt x="328968" y="1083106"/>
                  </a:cubicBezTo>
                  <a:cubicBezTo>
                    <a:pt x="327921" y="1086154"/>
                    <a:pt x="327730" y="1089583"/>
                    <a:pt x="328016" y="1092726"/>
                  </a:cubicBezTo>
                  <a:cubicBezTo>
                    <a:pt x="327254" y="1094250"/>
                    <a:pt x="326682" y="1095012"/>
                    <a:pt x="328587" y="1095965"/>
                  </a:cubicBezTo>
                  <a:cubicBezTo>
                    <a:pt x="329064" y="1097870"/>
                    <a:pt x="329826" y="1099489"/>
                    <a:pt x="330778" y="1100632"/>
                  </a:cubicBezTo>
                  <a:cubicBezTo>
                    <a:pt x="333731" y="1097489"/>
                    <a:pt x="335350" y="1094631"/>
                    <a:pt x="338112" y="1099965"/>
                  </a:cubicBezTo>
                  <a:cubicBezTo>
                    <a:pt x="338493" y="1099108"/>
                    <a:pt x="338589" y="1098251"/>
                    <a:pt x="338493" y="1097489"/>
                  </a:cubicBezTo>
                  <a:cubicBezTo>
                    <a:pt x="340589" y="1098632"/>
                    <a:pt x="342494" y="1099298"/>
                    <a:pt x="343065" y="1097584"/>
                  </a:cubicBezTo>
                  <a:cubicBezTo>
                    <a:pt x="340494" y="1096060"/>
                    <a:pt x="337446" y="1094822"/>
                    <a:pt x="338017" y="1090917"/>
                  </a:cubicBezTo>
                  <a:cubicBezTo>
                    <a:pt x="337446" y="1090917"/>
                    <a:pt x="336969" y="1090821"/>
                    <a:pt x="336493" y="1090821"/>
                  </a:cubicBezTo>
                  <a:cubicBezTo>
                    <a:pt x="336779" y="1090155"/>
                    <a:pt x="337636" y="1089678"/>
                    <a:pt x="339636" y="1089392"/>
                  </a:cubicBezTo>
                  <a:cubicBezTo>
                    <a:pt x="339255" y="1091488"/>
                    <a:pt x="340017" y="1092821"/>
                    <a:pt x="340779" y="1094155"/>
                  </a:cubicBezTo>
                  <a:cubicBezTo>
                    <a:pt x="341827" y="1094060"/>
                    <a:pt x="342970" y="1093965"/>
                    <a:pt x="344113" y="1093869"/>
                  </a:cubicBezTo>
                  <a:cubicBezTo>
                    <a:pt x="344494" y="1095488"/>
                    <a:pt x="345256" y="1097013"/>
                    <a:pt x="346875" y="1097775"/>
                  </a:cubicBezTo>
                  <a:cubicBezTo>
                    <a:pt x="347447" y="1095012"/>
                    <a:pt x="350971" y="1096822"/>
                    <a:pt x="352971" y="1098441"/>
                  </a:cubicBezTo>
                  <a:cubicBezTo>
                    <a:pt x="352971" y="1098536"/>
                    <a:pt x="352876" y="1098536"/>
                    <a:pt x="352876" y="1098632"/>
                  </a:cubicBezTo>
                  <a:cubicBezTo>
                    <a:pt x="353543" y="1098822"/>
                    <a:pt x="353829" y="1099394"/>
                    <a:pt x="354114" y="1099965"/>
                  </a:cubicBezTo>
                  <a:cubicBezTo>
                    <a:pt x="350590" y="1100918"/>
                    <a:pt x="348971" y="1104823"/>
                    <a:pt x="353067" y="1105966"/>
                  </a:cubicBezTo>
                  <a:cubicBezTo>
                    <a:pt x="352590" y="1106823"/>
                    <a:pt x="352019" y="1107490"/>
                    <a:pt x="351638" y="1107681"/>
                  </a:cubicBezTo>
                  <a:cubicBezTo>
                    <a:pt x="354019" y="1108442"/>
                    <a:pt x="354686" y="1110252"/>
                    <a:pt x="358496" y="1110062"/>
                  </a:cubicBezTo>
                  <a:cubicBezTo>
                    <a:pt x="358210" y="1107109"/>
                    <a:pt x="356877" y="1103490"/>
                    <a:pt x="358782" y="1100918"/>
                  </a:cubicBezTo>
                  <a:cubicBezTo>
                    <a:pt x="360115" y="1100632"/>
                    <a:pt x="361544" y="1100442"/>
                    <a:pt x="362496" y="1099680"/>
                  </a:cubicBezTo>
                  <a:cubicBezTo>
                    <a:pt x="362782" y="1100251"/>
                    <a:pt x="362973" y="1100823"/>
                    <a:pt x="363354" y="1101394"/>
                  </a:cubicBezTo>
                  <a:cubicBezTo>
                    <a:pt x="365735" y="1099394"/>
                    <a:pt x="365830" y="1094822"/>
                    <a:pt x="371259" y="1096250"/>
                  </a:cubicBezTo>
                  <a:cubicBezTo>
                    <a:pt x="369164" y="1100156"/>
                    <a:pt x="368688" y="1102061"/>
                    <a:pt x="367926" y="1104061"/>
                  </a:cubicBezTo>
                  <a:cubicBezTo>
                    <a:pt x="365068" y="1104061"/>
                    <a:pt x="362306" y="1104728"/>
                    <a:pt x="361068" y="1106633"/>
                  </a:cubicBezTo>
                  <a:cubicBezTo>
                    <a:pt x="364497" y="1109490"/>
                    <a:pt x="364973" y="1109395"/>
                    <a:pt x="368688" y="1109109"/>
                  </a:cubicBezTo>
                  <a:cubicBezTo>
                    <a:pt x="369831" y="1110252"/>
                    <a:pt x="369450" y="1111776"/>
                    <a:pt x="372498" y="1113205"/>
                  </a:cubicBezTo>
                  <a:cubicBezTo>
                    <a:pt x="372593" y="1113205"/>
                    <a:pt x="372593" y="1113110"/>
                    <a:pt x="372688" y="1113110"/>
                  </a:cubicBezTo>
                  <a:cubicBezTo>
                    <a:pt x="374307" y="1113777"/>
                    <a:pt x="376784" y="1113872"/>
                    <a:pt x="377070" y="1115586"/>
                  </a:cubicBezTo>
                  <a:cubicBezTo>
                    <a:pt x="377165" y="1117206"/>
                    <a:pt x="368878" y="1118158"/>
                    <a:pt x="374879" y="1120158"/>
                  </a:cubicBezTo>
                  <a:cubicBezTo>
                    <a:pt x="380022" y="1116920"/>
                    <a:pt x="386785" y="1125207"/>
                    <a:pt x="392881" y="1126254"/>
                  </a:cubicBezTo>
                  <a:cubicBezTo>
                    <a:pt x="393453" y="1125588"/>
                    <a:pt x="393929" y="1124730"/>
                    <a:pt x="394310" y="1123968"/>
                  </a:cubicBezTo>
                  <a:cubicBezTo>
                    <a:pt x="398406" y="1127397"/>
                    <a:pt x="400311" y="1132065"/>
                    <a:pt x="404406" y="1135494"/>
                  </a:cubicBezTo>
                  <a:cubicBezTo>
                    <a:pt x="398501" y="1136160"/>
                    <a:pt x="394310" y="1138542"/>
                    <a:pt x="390595" y="1141399"/>
                  </a:cubicBezTo>
                  <a:cubicBezTo>
                    <a:pt x="390500" y="1141494"/>
                    <a:pt x="390214" y="1141494"/>
                    <a:pt x="390119" y="1141590"/>
                  </a:cubicBezTo>
                  <a:cubicBezTo>
                    <a:pt x="390214" y="1141590"/>
                    <a:pt x="390309" y="1141590"/>
                    <a:pt x="390405" y="1141590"/>
                  </a:cubicBezTo>
                  <a:cubicBezTo>
                    <a:pt x="386880" y="1144447"/>
                    <a:pt x="383737" y="1147781"/>
                    <a:pt x="380118" y="1150543"/>
                  </a:cubicBezTo>
                  <a:cubicBezTo>
                    <a:pt x="376879" y="1149876"/>
                    <a:pt x="376117" y="1147495"/>
                    <a:pt x="376879" y="1143971"/>
                  </a:cubicBezTo>
                  <a:cubicBezTo>
                    <a:pt x="379641" y="1143875"/>
                    <a:pt x="383642" y="1145019"/>
                    <a:pt x="384309" y="1142923"/>
                  </a:cubicBezTo>
                  <a:cubicBezTo>
                    <a:pt x="382880" y="1141018"/>
                    <a:pt x="379165" y="1139399"/>
                    <a:pt x="375450" y="1139113"/>
                  </a:cubicBezTo>
                  <a:cubicBezTo>
                    <a:pt x="375641" y="1137875"/>
                    <a:pt x="375927" y="1136541"/>
                    <a:pt x="376593" y="1135208"/>
                  </a:cubicBezTo>
                  <a:cubicBezTo>
                    <a:pt x="372974" y="1133779"/>
                    <a:pt x="372021" y="1135303"/>
                    <a:pt x="370116" y="1135684"/>
                  </a:cubicBezTo>
                  <a:cubicBezTo>
                    <a:pt x="365354" y="1129493"/>
                    <a:pt x="354210" y="1134350"/>
                    <a:pt x="347923" y="1135398"/>
                  </a:cubicBezTo>
                  <a:cubicBezTo>
                    <a:pt x="347923" y="1135494"/>
                    <a:pt x="347923" y="1135494"/>
                    <a:pt x="347923" y="1135589"/>
                  </a:cubicBezTo>
                  <a:cubicBezTo>
                    <a:pt x="346780" y="1135113"/>
                    <a:pt x="345828" y="1134446"/>
                    <a:pt x="346209" y="1132922"/>
                  </a:cubicBezTo>
                  <a:cubicBezTo>
                    <a:pt x="354972" y="1131874"/>
                    <a:pt x="340684" y="1122349"/>
                    <a:pt x="349923" y="1119492"/>
                  </a:cubicBezTo>
                  <a:cubicBezTo>
                    <a:pt x="346780" y="1119777"/>
                    <a:pt x="345732" y="1116729"/>
                    <a:pt x="344589" y="1118825"/>
                  </a:cubicBezTo>
                  <a:cubicBezTo>
                    <a:pt x="348780" y="1119396"/>
                    <a:pt x="343351" y="1122825"/>
                    <a:pt x="340589" y="1121396"/>
                  </a:cubicBezTo>
                  <a:cubicBezTo>
                    <a:pt x="340779" y="1118539"/>
                    <a:pt x="340113" y="1116158"/>
                    <a:pt x="337922" y="1114919"/>
                  </a:cubicBezTo>
                  <a:cubicBezTo>
                    <a:pt x="332016" y="1119968"/>
                    <a:pt x="330302" y="1110919"/>
                    <a:pt x="326016" y="1110348"/>
                  </a:cubicBezTo>
                  <a:cubicBezTo>
                    <a:pt x="330397" y="1118063"/>
                    <a:pt x="319348" y="1111586"/>
                    <a:pt x="319443" y="1118730"/>
                  </a:cubicBezTo>
                  <a:cubicBezTo>
                    <a:pt x="324682" y="1119873"/>
                    <a:pt x="333445" y="1118730"/>
                    <a:pt x="333159" y="1123492"/>
                  </a:cubicBezTo>
                  <a:cubicBezTo>
                    <a:pt x="333350" y="1127207"/>
                    <a:pt x="329445" y="1126350"/>
                    <a:pt x="330302" y="1130826"/>
                  </a:cubicBezTo>
                  <a:cubicBezTo>
                    <a:pt x="335731" y="1133398"/>
                    <a:pt x="332302" y="1126064"/>
                    <a:pt x="337827" y="1128636"/>
                  </a:cubicBezTo>
                  <a:cubicBezTo>
                    <a:pt x="337636" y="1130160"/>
                    <a:pt x="338970" y="1130636"/>
                    <a:pt x="339160" y="1131874"/>
                  </a:cubicBezTo>
                  <a:cubicBezTo>
                    <a:pt x="336588" y="1132446"/>
                    <a:pt x="338017" y="1137684"/>
                    <a:pt x="334779" y="1137494"/>
                  </a:cubicBezTo>
                  <a:cubicBezTo>
                    <a:pt x="332778" y="1131493"/>
                    <a:pt x="326301" y="1129207"/>
                    <a:pt x="317538" y="1132255"/>
                  </a:cubicBezTo>
                  <a:cubicBezTo>
                    <a:pt x="317729" y="1130731"/>
                    <a:pt x="318015" y="1129207"/>
                    <a:pt x="318205" y="1127683"/>
                  </a:cubicBezTo>
                  <a:cubicBezTo>
                    <a:pt x="310585" y="1126064"/>
                    <a:pt x="311728" y="1131588"/>
                    <a:pt x="305632" y="1127683"/>
                  </a:cubicBezTo>
                  <a:cubicBezTo>
                    <a:pt x="304108" y="1133684"/>
                    <a:pt x="315538" y="1131302"/>
                    <a:pt x="313157" y="1137875"/>
                  </a:cubicBezTo>
                  <a:cubicBezTo>
                    <a:pt x="306966" y="1136160"/>
                    <a:pt x="307156" y="1141685"/>
                    <a:pt x="306489" y="1146257"/>
                  </a:cubicBezTo>
                  <a:cubicBezTo>
                    <a:pt x="320015" y="1146161"/>
                    <a:pt x="328016" y="1140732"/>
                    <a:pt x="339446" y="1142637"/>
                  </a:cubicBezTo>
                  <a:cubicBezTo>
                    <a:pt x="339446" y="1144923"/>
                    <a:pt x="338017" y="1148162"/>
                    <a:pt x="340398" y="1148924"/>
                  </a:cubicBezTo>
                  <a:cubicBezTo>
                    <a:pt x="342970" y="1143780"/>
                    <a:pt x="343923" y="1146542"/>
                    <a:pt x="348114" y="1145304"/>
                  </a:cubicBezTo>
                  <a:cubicBezTo>
                    <a:pt x="347828" y="1142733"/>
                    <a:pt x="346209" y="1137303"/>
                    <a:pt x="348780" y="1138256"/>
                  </a:cubicBezTo>
                  <a:cubicBezTo>
                    <a:pt x="350685" y="1141590"/>
                    <a:pt x="356115" y="1142352"/>
                    <a:pt x="362115" y="1142637"/>
                  </a:cubicBezTo>
                  <a:cubicBezTo>
                    <a:pt x="359067" y="1144733"/>
                    <a:pt x="359544" y="1149495"/>
                    <a:pt x="365354" y="1149210"/>
                  </a:cubicBezTo>
                  <a:cubicBezTo>
                    <a:pt x="367068" y="1142542"/>
                    <a:pt x="362877" y="1140161"/>
                    <a:pt x="360782" y="1136256"/>
                  </a:cubicBezTo>
                  <a:cubicBezTo>
                    <a:pt x="362782" y="1136922"/>
                    <a:pt x="364973" y="1138256"/>
                    <a:pt x="366973" y="1138923"/>
                  </a:cubicBezTo>
                  <a:cubicBezTo>
                    <a:pt x="366973" y="1142923"/>
                    <a:pt x="370116" y="1144828"/>
                    <a:pt x="373164" y="1146923"/>
                  </a:cubicBezTo>
                  <a:cubicBezTo>
                    <a:pt x="369831" y="1146161"/>
                    <a:pt x="368973" y="1148162"/>
                    <a:pt x="365830" y="1147590"/>
                  </a:cubicBezTo>
                  <a:cubicBezTo>
                    <a:pt x="365735" y="1149019"/>
                    <a:pt x="365925" y="1150352"/>
                    <a:pt x="366306" y="1151496"/>
                  </a:cubicBezTo>
                  <a:cubicBezTo>
                    <a:pt x="364211" y="1152353"/>
                    <a:pt x="361734" y="1152924"/>
                    <a:pt x="357734" y="1151877"/>
                  </a:cubicBezTo>
                  <a:cubicBezTo>
                    <a:pt x="357162" y="1153972"/>
                    <a:pt x="357829" y="1155306"/>
                    <a:pt x="359067" y="1156353"/>
                  </a:cubicBezTo>
                  <a:cubicBezTo>
                    <a:pt x="358877" y="1166259"/>
                    <a:pt x="348114" y="1166355"/>
                    <a:pt x="337541" y="1168640"/>
                  </a:cubicBezTo>
                  <a:cubicBezTo>
                    <a:pt x="337827" y="1166640"/>
                    <a:pt x="334588" y="1166831"/>
                    <a:pt x="334398" y="1165211"/>
                  </a:cubicBezTo>
                  <a:cubicBezTo>
                    <a:pt x="342494" y="1166259"/>
                    <a:pt x="335255" y="1159877"/>
                    <a:pt x="337446" y="1156353"/>
                  </a:cubicBezTo>
                  <a:cubicBezTo>
                    <a:pt x="328111" y="1159973"/>
                    <a:pt x="332588" y="1159782"/>
                    <a:pt x="324873" y="1156353"/>
                  </a:cubicBezTo>
                  <a:cubicBezTo>
                    <a:pt x="323825" y="1161306"/>
                    <a:pt x="328492" y="1166164"/>
                    <a:pt x="332874" y="1163497"/>
                  </a:cubicBezTo>
                  <a:cubicBezTo>
                    <a:pt x="329254" y="1165402"/>
                    <a:pt x="334588" y="1169688"/>
                    <a:pt x="329826" y="1172355"/>
                  </a:cubicBezTo>
                  <a:cubicBezTo>
                    <a:pt x="333159" y="1173117"/>
                    <a:pt x="334017" y="1171117"/>
                    <a:pt x="337160" y="1171784"/>
                  </a:cubicBezTo>
                  <a:cubicBezTo>
                    <a:pt x="336207" y="1174641"/>
                    <a:pt x="339160" y="1175022"/>
                    <a:pt x="340113" y="1176737"/>
                  </a:cubicBezTo>
                  <a:cubicBezTo>
                    <a:pt x="336588" y="1176356"/>
                    <a:pt x="337255" y="1180547"/>
                    <a:pt x="332588" y="1178832"/>
                  </a:cubicBezTo>
                  <a:cubicBezTo>
                    <a:pt x="330873" y="1169879"/>
                    <a:pt x="331540" y="1178546"/>
                    <a:pt x="323730" y="1177689"/>
                  </a:cubicBezTo>
                  <a:cubicBezTo>
                    <a:pt x="325254" y="1173022"/>
                    <a:pt x="322396" y="1171212"/>
                    <a:pt x="319443" y="1169498"/>
                  </a:cubicBezTo>
                  <a:cubicBezTo>
                    <a:pt x="318872" y="1170641"/>
                    <a:pt x="317729" y="1171022"/>
                    <a:pt x="315633" y="1170546"/>
                  </a:cubicBezTo>
                  <a:cubicBezTo>
                    <a:pt x="312966" y="1177594"/>
                    <a:pt x="315062" y="1179118"/>
                    <a:pt x="308585" y="1181975"/>
                  </a:cubicBezTo>
                  <a:cubicBezTo>
                    <a:pt x="305823" y="1181499"/>
                    <a:pt x="307728" y="1177975"/>
                    <a:pt x="303727" y="1178261"/>
                  </a:cubicBezTo>
                  <a:cubicBezTo>
                    <a:pt x="303060" y="1180547"/>
                    <a:pt x="303537" y="1183881"/>
                    <a:pt x="301060" y="1184071"/>
                  </a:cubicBezTo>
                  <a:cubicBezTo>
                    <a:pt x="301346" y="1182071"/>
                    <a:pt x="298107" y="1182261"/>
                    <a:pt x="297917" y="1180642"/>
                  </a:cubicBezTo>
                  <a:cubicBezTo>
                    <a:pt x="303060" y="1177689"/>
                    <a:pt x="321348" y="1167021"/>
                    <a:pt x="305346" y="1166164"/>
                  </a:cubicBezTo>
                  <a:cubicBezTo>
                    <a:pt x="306775" y="1163211"/>
                    <a:pt x="311061" y="1163878"/>
                    <a:pt x="308013" y="1160354"/>
                  </a:cubicBezTo>
                  <a:cubicBezTo>
                    <a:pt x="305061" y="1159973"/>
                    <a:pt x="302108" y="1159592"/>
                    <a:pt x="299155" y="1159211"/>
                  </a:cubicBezTo>
                  <a:cubicBezTo>
                    <a:pt x="297917" y="1163116"/>
                    <a:pt x="297060" y="1167402"/>
                    <a:pt x="294107" y="1169402"/>
                  </a:cubicBezTo>
                  <a:cubicBezTo>
                    <a:pt x="290868" y="1160640"/>
                    <a:pt x="290487" y="1175689"/>
                    <a:pt x="281248" y="1170927"/>
                  </a:cubicBezTo>
                  <a:cubicBezTo>
                    <a:pt x="280867" y="1175308"/>
                    <a:pt x="282486" y="1178356"/>
                    <a:pt x="289249" y="1178070"/>
                  </a:cubicBezTo>
                  <a:cubicBezTo>
                    <a:pt x="290106" y="1175308"/>
                    <a:pt x="287725" y="1174451"/>
                    <a:pt x="288297" y="1171784"/>
                  </a:cubicBezTo>
                  <a:cubicBezTo>
                    <a:pt x="293154" y="1173689"/>
                    <a:pt x="293250" y="1170260"/>
                    <a:pt x="297345" y="1171403"/>
                  </a:cubicBezTo>
                  <a:cubicBezTo>
                    <a:pt x="298012" y="1176832"/>
                    <a:pt x="294488" y="1177499"/>
                    <a:pt x="292488" y="1180071"/>
                  </a:cubicBezTo>
                  <a:cubicBezTo>
                    <a:pt x="295917" y="1182452"/>
                    <a:pt x="301155" y="1183595"/>
                    <a:pt x="300298" y="1188738"/>
                  </a:cubicBezTo>
                  <a:cubicBezTo>
                    <a:pt x="297155" y="1185690"/>
                    <a:pt x="290964" y="1189977"/>
                    <a:pt x="288773" y="1193501"/>
                  </a:cubicBezTo>
                  <a:cubicBezTo>
                    <a:pt x="309633" y="1192644"/>
                    <a:pt x="297917" y="1206550"/>
                    <a:pt x="307442" y="1214265"/>
                  </a:cubicBezTo>
                  <a:cubicBezTo>
                    <a:pt x="302394" y="1213313"/>
                    <a:pt x="297822" y="1212836"/>
                    <a:pt x="297917" y="1217694"/>
                  </a:cubicBezTo>
                  <a:cubicBezTo>
                    <a:pt x="308871" y="1215218"/>
                    <a:pt x="295917" y="1223219"/>
                    <a:pt x="306585" y="1220361"/>
                  </a:cubicBezTo>
                  <a:cubicBezTo>
                    <a:pt x="304108" y="1227410"/>
                    <a:pt x="311442" y="1228172"/>
                    <a:pt x="309918" y="1234649"/>
                  </a:cubicBezTo>
                  <a:cubicBezTo>
                    <a:pt x="306680" y="1235125"/>
                    <a:pt x="299727" y="1231506"/>
                    <a:pt x="299060" y="1234839"/>
                  </a:cubicBezTo>
                  <a:cubicBezTo>
                    <a:pt x="302108" y="1238173"/>
                    <a:pt x="301346" y="1240459"/>
                    <a:pt x="299536" y="1244078"/>
                  </a:cubicBezTo>
                  <a:cubicBezTo>
                    <a:pt x="305823" y="1245507"/>
                    <a:pt x="310109" y="1245888"/>
                    <a:pt x="311728" y="1247127"/>
                  </a:cubicBezTo>
                  <a:cubicBezTo>
                    <a:pt x="309156" y="1248365"/>
                    <a:pt x="306013" y="1248936"/>
                    <a:pt x="304013" y="1250746"/>
                  </a:cubicBezTo>
                  <a:cubicBezTo>
                    <a:pt x="310204" y="1249317"/>
                    <a:pt x="312681" y="1252080"/>
                    <a:pt x="307156" y="1254270"/>
                  </a:cubicBezTo>
                  <a:cubicBezTo>
                    <a:pt x="315443" y="1249984"/>
                    <a:pt x="318205" y="1255699"/>
                    <a:pt x="317157" y="1260081"/>
                  </a:cubicBezTo>
                  <a:cubicBezTo>
                    <a:pt x="317919" y="1256270"/>
                    <a:pt x="324301" y="1257318"/>
                    <a:pt x="326206" y="1259699"/>
                  </a:cubicBezTo>
                  <a:cubicBezTo>
                    <a:pt x="329540" y="1253127"/>
                    <a:pt x="326682" y="1254937"/>
                    <a:pt x="323920" y="1250174"/>
                  </a:cubicBezTo>
                  <a:cubicBezTo>
                    <a:pt x="333540" y="1252746"/>
                    <a:pt x="337922" y="1249412"/>
                    <a:pt x="339351" y="1242840"/>
                  </a:cubicBezTo>
                  <a:cubicBezTo>
                    <a:pt x="339351" y="1239602"/>
                    <a:pt x="334969" y="1239126"/>
                    <a:pt x="335160" y="1235792"/>
                  </a:cubicBezTo>
                  <a:cubicBezTo>
                    <a:pt x="337160" y="1236935"/>
                    <a:pt x="340017" y="1237506"/>
                    <a:pt x="341637" y="1239030"/>
                  </a:cubicBezTo>
                  <a:cubicBezTo>
                    <a:pt x="341922" y="1241507"/>
                    <a:pt x="343637" y="1243031"/>
                    <a:pt x="342494" y="1246365"/>
                  </a:cubicBezTo>
                  <a:cubicBezTo>
                    <a:pt x="352590" y="1245984"/>
                    <a:pt x="345732" y="1249127"/>
                    <a:pt x="348876" y="1251794"/>
                  </a:cubicBezTo>
                  <a:cubicBezTo>
                    <a:pt x="348780" y="1247412"/>
                    <a:pt x="354972" y="1256366"/>
                    <a:pt x="356210" y="1251127"/>
                  </a:cubicBezTo>
                  <a:cubicBezTo>
                    <a:pt x="350971" y="1248651"/>
                    <a:pt x="351352" y="1242364"/>
                    <a:pt x="349066" y="1237887"/>
                  </a:cubicBezTo>
                  <a:cubicBezTo>
                    <a:pt x="350400" y="1237792"/>
                    <a:pt x="351257" y="1237697"/>
                    <a:pt x="351924" y="1237697"/>
                  </a:cubicBezTo>
                  <a:cubicBezTo>
                    <a:pt x="351638" y="1237887"/>
                    <a:pt x="351447" y="1238078"/>
                    <a:pt x="351066" y="1238268"/>
                  </a:cubicBezTo>
                  <a:cubicBezTo>
                    <a:pt x="352971" y="1237982"/>
                    <a:pt x="354210" y="1238268"/>
                    <a:pt x="355162" y="1238744"/>
                  </a:cubicBezTo>
                  <a:cubicBezTo>
                    <a:pt x="354019" y="1239507"/>
                    <a:pt x="352686" y="1240078"/>
                    <a:pt x="352114" y="1241507"/>
                  </a:cubicBezTo>
                  <a:cubicBezTo>
                    <a:pt x="355353" y="1241697"/>
                    <a:pt x="356019" y="1243507"/>
                    <a:pt x="354972" y="1246460"/>
                  </a:cubicBezTo>
                  <a:cubicBezTo>
                    <a:pt x="359925" y="1247412"/>
                    <a:pt x="360972" y="1240554"/>
                    <a:pt x="360115" y="1248651"/>
                  </a:cubicBezTo>
                  <a:cubicBezTo>
                    <a:pt x="366021" y="1250556"/>
                    <a:pt x="363830" y="1243412"/>
                    <a:pt x="368116" y="1243507"/>
                  </a:cubicBezTo>
                  <a:cubicBezTo>
                    <a:pt x="373355" y="1245984"/>
                    <a:pt x="366402" y="1248936"/>
                    <a:pt x="374022" y="1250365"/>
                  </a:cubicBezTo>
                  <a:cubicBezTo>
                    <a:pt x="373736" y="1254937"/>
                    <a:pt x="376308" y="1256080"/>
                    <a:pt x="369926" y="1258652"/>
                  </a:cubicBezTo>
                  <a:cubicBezTo>
                    <a:pt x="370783" y="1259033"/>
                    <a:pt x="371640" y="1259223"/>
                    <a:pt x="372498" y="1259509"/>
                  </a:cubicBezTo>
                  <a:cubicBezTo>
                    <a:pt x="369926" y="1262557"/>
                    <a:pt x="365640" y="1263890"/>
                    <a:pt x="356400" y="1262081"/>
                  </a:cubicBezTo>
                  <a:cubicBezTo>
                    <a:pt x="353448" y="1265605"/>
                    <a:pt x="362687" y="1267701"/>
                    <a:pt x="357258" y="1268367"/>
                  </a:cubicBezTo>
                  <a:cubicBezTo>
                    <a:pt x="357067" y="1265795"/>
                    <a:pt x="354114" y="1265034"/>
                    <a:pt x="351828" y="1263890"/>
                  </a:cubicBezTo>
                  <a:cubicBezTo>
                    <a:pt x="352876" y="1261605"/>
                    <a:pt x="353924" y="1259604"/>
                    <a:pt x="351447" y="1257318"/>
                  </a:cubicBezTo>
                  <a:cubicBezTo>
                    <a:pt x="346494" y="1256270"/>
                    <a:pt x="344399" y="1258176"/>
                    <a:pt x="342684" y="1260366"/>
                  </a:cubicBezTo>
                  <a:cubicBezTo>
                    <a:pt x="339351" y="1260176"/>
                    <a:pt x="336969" y="1259319"/>
                    <a:pt x="335255" y="1257985"/>
                  </a:cubicBezTo>
                  <a:cubicBezTo>
                    <a:pt x="335255" y="1267034"/>
                    <a:pt x="328968" y="1262462"/>
                    <a:pt x="321539" y="1265510"/>
                  </a:cubicBezTo>
                  <a:cubicBezTo>
                    <a:pt x="322015" y="1262938"/>
                    <a:pt x="320777" y="1261509"/>
                    <a:pt x="318681" y="1260557"/>
                  </a:cubicBezTo>
                  <a:cubicBezTo>
                    <a:pt x="319253" y="1266367"/>
                    <a:pt x="313347" y="1265034"/>
                    <a:pt x="310585" y="1267224"/>
                  </a:cubicBezTo>
                  <a:cubicBezTo>
                    <a:pt x="312490" y="1272082"/>
                    <a:pt x="310776" y="1276178"/>
                    <a:pt x="304013" y="1275606"/>
                  </a:cubicBezTo>
                  <a:cubicBezTo>
                    <a:pt x="304299" y="1272939"/>
                    <a:pt x="305061" y="1270939"/>
                    <a:pt x="306585" y="1269796"/>
                  </a:cubicBezTo>
                  <a:cubicBezTo>
                    <a:pt x="301155" y="1267224"/>
                    <a:pt x="304584" y="1274559"/>
                    <a:pt x="299060" y="1271987"/>
                  </a:cubicBezTo>
                  <a:cubicBezTo>
                    <a:pt x="299155" y="1266462"/>
                    <a:pt x="297345" y="1264367"/>
                    <a:pt x="300774" y="1259890"/>
                  </a:cubicBezTo>
                  <a:cubicBezTo>
                    <a:pt x="297631" y="1259604"/>
                    <a:pt x="295345" y="1258842"/>
                    <a:pt x="293916" y="1257509"/>
                  </a:cubicBezTo>
                  <a:cubicBezTo>
                    <a:pt x="293059" y="1264176"/>
                    <a:pt x="286868" y="1264843"/>
                    <a:pt x="284868" y="1270272"/>
                  </a:cubicBezTo>
                  <a:cubicBezTo>
                    <a:pt x="295440" y="1267129"/>
                    <a:pt x="290202" y="1279988"/>
                    <a:pt x="298203" y="1278083"/>
                  </a:cubicBezTo>
                  <a:cubicBezTo>
                    <a:pt x="294107" y="1281512"/>
                    <a:pt x="293059" y="1288179"/>
                    <a:pt x="298869" y="1285893"/>
                  </a:cubicBezTo>
                  <a:cubicBezTo>
                    <a:pt x="294774" y="1283417"/>
                    <a:pt x="301822" y="1278749"/>
                    <a:pt x="306775" y="1280750"/>
                  </a:cubicBezTo>
                  <a:cubicBezTo>
                    <a:pt x="305918" y="1283512"/>
                    <a:pt x="308299" y="1284274"/>
                    <a:pt x="307728" y="1287036"/>
                  </a:cubicBezTo>
                  <a:cubicBezTo>
                    <a:pt x="305442" y="1289989"/>
                    <a:pt x="299536" y="1293513"/>
                    <a:pt x="296488" y="1290275"/>
                  </a:cubicBezTo>
                  <a:cubicBezTo>
                    <a:pt x="299441" y="1299323"/>
                    <a:pt x="292107" y="1292085"/>
                    <a:pt x="288297" y="1296942"/>
                  </a:cubicBezTo>
                  <a:cubicBezTo>
                    <a:pt x="285439" y="1295132"/>
                    <a:pt x="285630" y="1290370"/>
                    <a:pt x="281629" y="1293037"/>
                  </a:cubicBezTo>
                  <a:cubicBezTo>
                    <a:pt x="280010" y="1298657"/>
                    <a:pt x="292773" y="1294942"/>
                    <a:pt x="287439" y="1302943"/>
                  </a:cubicBezTo>
                  <a:cubicBezTo>
                    <a:pt x="293250" y="1304181"/>
                    <a:pt x="298298" y="1304467"/>
                    <a:pt x="300298" y="1301419"/>
                  </a:cubicBezTo>
                  <a:cubicBezTo>
                    <a:pt x="302108" y="1304372"/>
                    <a:pt x="305156" y="1306467"/>
                    <a:pt x="306299" y="1309896"/>
                  </a:cubicBezTo>
                  <a:cubicBezTo>
                    <a:pt x="308775" y="1307991"/>
                    <a:pt x="312776" y="1307801"/>
                    <a:pt x="317348" y="1308182"/>
                  </a:cubicBezTo>
                  <a:cubicBezTo>
                    <a:pt x="316776" y="1312659"/>
                    <a:pt x="315824" y="1317326"/>
                    <a:pt x="321348" y="1317897"/>
                  </a:cubicBezTo>
                  <a:cubicBezTo>
                    <a:pt x="320491" y="1313992"/>
                    <a:pt x="319539" y="1308753"/>
                    <a:pt x="326206" y="1309230"/>
                  </a:cubicBezTo>
                  <a:cubicBezTo>
                    <a:pt x="331635" y="1312563"/>
                    <a:pt x="318491" y="1314278"/>
                    <a:pt x="327159" y="1315516"/>
                  </a:cubicBezTo>
                  <a:cubicBezTo>
                    <a:pt x="330492" y="1309325"/>
                    <a:pt x="339446" y="1310182"/>
                    <a:pt x="344208" y="1309991"/>
                  </a:cubicBezTo>
                  <a:cubicBezTo>
                    <a:pt x="346494" y="1305324"/>
                    <a:pt x="340017" y="1306277"/>
                    <a:pt x="339732" y="1303229"/>
                  </a:cubicBezTo>
                  <a:cubicBezTo>
                    <a:pt x="344304" y="1300371"/>
                    <a:pt x="344685" y="1302467"/>
                    <a:pt x="348971" y="1301324"/>
                  </a:cubicBezTo>
                  <a:cubicBezTo>
                    <a:pt x="349828" y="1296371"/>
                    <a:pt x="351162" y="1292180"/>
                    <a:pt x="354210" y="1289703"/>
                  </a:cubicBezTo>
                  <a:cubicBezTo>
                    <a:pt x="362877" y="1296085"/>
                    <a:pt x="357829" y="1286655"/>
                    <a:pt x="363925" y="1284750"/>
                  </a:cubicBezTo>
                  <a:cubicBezTo>
                    <a:pt x="368878" y="1287989"/>
                    <a:pt x="368402" y="1297037"/>
                    <a:pt x="365068" y="1301800"/>
                  </a:cubicBezTo>
                  <a:cubicBezTo>
                    <a:pt x="366402" y="1302276"/>
                    <a:pt x="368592" y="1302276"/>
                    <a:pt x="368402" y="1303800"/>
                  </a:cubicBezTo>
                  <a:cubicBezTo>
                    <a:pt x="359258" y="1303895"/>
                    <a:pt x="359353" y="1303419"/>
                    <a:pt x="354686" y="1299038"/>
                  </a:cubicBezTo>
                  <a:cubicBezTo>
                    <a:pt x="353162" y="1304277"/>
                    <a:pt x="347733" y="1305324"/>
                    <a:pt x="345828" y="1310277"/>
                  </a:cubicBezTo>
                  <a:cubicBezTo>
                    <a:pt x="355543" y="1310182"/>
                    <a:pt x="357162" y="1316945"/>
                    <a:pt x="361163" y="1316754"/>
                  </a:cubicBezTo>
                  <a:cubicBezTo>
                    <a:pt x="361163" y="1322660"/>
                    <a:pt x="359067" y="1326089"/>
                    <a:pt x="354305" y="1326660"/>
                  </a:cubicBezTo>
                  <a:cubicBezTo>
                    <a:pt x="345732" y="1324469"/>
                    <a:pt x="339065" y="1321040"/>
                    <a:pt x="330207" y="1319040"/>
                  </a:cubicBezTo>
                  <a:cubicBezTo>
                    <a:pt x="327063" y="1327041"/>
                    <a:pt x="339160" y="1325041"/>
                    <a:pt x="337350" y="1332185"/>
                  </a:cubicBezTo>
                  <a:cubicBezTo>
                    <a:pt x="325349" y="1327803"/>
                    <a:pt x="335826" y="1341995"/>
                    <a:pt x="323730" y="1339710"/>
                  </a:cubicBezTo>
                  <a:cubicBezTo>
                    <a:pt x="324777" y="1337233"/>
                    <a:pt x="322777" y="1331042"/>
                    <a:pt x="323634" y="1327422"/>
                  </a:cubicBezTo>
                  <a:cubicBezTo>
                    <a:pt x="318205" y="1325422"/>
                    <a:pt x="317824" y="1329137"/>
                    <a:pt x="314300" y="1329327"/>
                  </a:cubicBezTo>
                  <a:cubicBezTo>
                    <a:pt x="316395" y="1324279"/>
                    <a:pt x="313728" y="1321326"/>
                    <a:pt x="309633" y="1324089"/>
                  </a:cubicBezTo>
                  <a:cubicBezTo>
                    <a:pt x="308966" y="1321802"/>
                    <a:pt x="312871" y="1316564"/>
                    <a:pt x="308966" y="1316373"/>
                  </a:cubicBezTo>
                  <a:cubicBezTo>
                    <a:pt x="303632" y="1320469"/>
                    <a:pt x="300203" y="1328565"/>
                    <a:pt x="306585" y="1332947"/>
                  </a:cubicBezTo>
                  <a:cubicBezTo>
                    <a:pt x="299346" y="1330089"/>
                    <a:pt x="297536" y="1331709"/>
                    <a:pt x="293535" y="1335995"/>
                  </a:cubicBezTo>
                  <a:cubicBezTo>
                    <a:pt x="302203" y="1337995"/>
                    <a:pt x="299346" y="1346091"/>
                    <a:pt x="298869" y="1348949"/>
                  </a:cubicBezTo>
                  <a:cubicBezTo>
                    <a:pt x="299631" y="1341805"/>
                    <a:pt x="294393" y="1351520"/>
                    <a:pt x="288201" y="1347615"/>
                  </a:cubicBezTo>
                  <a:cubicBezTo>
                    <a:pt x="288297" y="1351235"/>
                    <a:pt x="287058" y="1353426"/>
                    <a:pt x="285344" y="1354949"/>
                  </a:cubicBezTo>
                  <a:cubicBezTo>
                    <a:pt x="290868" y="1354473"/>
                    <a:pt x="291535" y="1357331"/>
                    <a:pt x="295726" y="1357807"/>
                  </a:cubicBezTo>
                  <a:cubicBezTo>
                    <a:pt x="297060" y="1355235"/>
                    <a:pt x="297536" y="1351616"/>
                    <a:pt x="300298" y="1350663"/>
                  </a:cubicBezTo>
                  <a:cubicBezTo>
                    <a:pt x="303251" y="1351616"/>
                    <a:pt x="305156" y="1348949"/>
                    <a:pt x="305632" y="1351330"/>
                  </a:cubicBezTo>
                  <a:cubicBezTo>
                    <a:pt x="305823" y="1356855"/>
                    <a:pt x="298869" y="1354283"/>
                    <a:pt x="299060" y="1359712"/>
                  </a:cubicBezTo>
                  <a:cubicBezTo>
                    <a:pt x="300679" y="1361141"/>
                    <a:pt x="302203" y="1369332"/>
                    <a:pt x="305537" y="1365141"/>
                  </a:cubicBezTo>
                  <a:cubicBezTo>
                    <a:pt x="301822" y="1360855"/>
                    <a:pt x="308013" y="1352854"/>
                    <a:pt x="312776" y="1352187"/>
                  </a:cubicBezTo>
                  <a:cubicBezTo>
                    <a:pt x="311347" y="1359426"/>
                    <a:pt x="305823" y="1363332"/>
                    <a:pt x="308204" y="1371618"/>
                  </a:cubicBezTo>
                  <a:cubicBezTo>
                    <a:pt x="302870" y="1372666"/>
                    <a:pt x="295536" y="1370666"/>
                    <a:pt x="291630" y="1374190"/>
                  </a:cubicBezTo>
                  <a:cubicBezTo>
                    <a:pt x="292678" y="1374381"/>
                    <a:pt x="293726" y="1374666"/>
                    <a:pt x="293154" y="1375905"/>
                  </a:cubicBezTo>
                  <a:cubicBezTo>
                    <a:pt x="293154" y="1376857"/>
                    <a:pt x="293154" y="1377714"/>
                    <a:pt x="294678" y="1377619"/>
                  </a:cubicBezTo>
                  <a:cubicBezTo>
                    <a:pt x="297441" y="1375428"/>
                    <a:pt x="302870" y="1376190"/>
                    <a:pt x="305918" y="1374381"/>
                  </a:cubicBezTo>
                  <a:cubicBezTo>
                    <a:pt x="300012" y="1379334"/>
                    <a:pt x="308204" y="1377714"/>
                    <a:pt x="308775" y="1379429"/>
                  </a:cubicBezTo>
                  <a:cubicBezTo>
                    <a:pt x="305727" y="1391335"/>
                    <a:pt x="308871" y="1392573"/>
                    <a:pt x="307347" y="1402289"/>
                  </a:cubicBezTo>
                  <a:cubicBezTo>
                    <a:pt x="309347" y="1403336"/>
                    <a:pt x="311061" y="1404384"/>
                    <a:pt x="312204" y="1406003"/>
                  </a:cubicBezTo>
                  <a:cubicBezTo>
                    <a:pt x="301346" y="1404480"/>
                    <a:pt x="309823" y="1394002"/>
                    <a:pt x="300203" y="1401432"/>
                  </a:cubicBezTo>
                  <a:cubicBezTo>
                    <a:pt x="303727" y="1395050"/>
                    <a:pt x="301441" y="1392573"/>
                    <a:pt x="302584" y="1384763"/>
                  </a:cubicBezTo>
                  <a:cubicBezTo>
                    <a:pt x="296774" y="1385334"/>
                    <a:pt x="297441" y="1381715"/>
                    <a:pt x="294202" y="1380667"/>
                  </a:cubicBezTo>
                  <a:cubicBezTo>
                    <a:pt x="293154" y="1382477"/>
                    <a:pt x="291440" y="1383524"/>
                    <a:pt x="288487" y="1383048"/>
                  </a:cubicBezTo>
                  <a:cubicBezTo>
                    <a:pt x="289916" y="1390192"/>
                    <a:pt x="287630" y="1391621"/>
                    <a:pt x="280486" y="1388192"/>
                  </a:cubicBezTo>
                  <a:cubicBezTo>
                    <a:pt x="279248" y="1392097"/>
                    <a:pt x="274200" y="1391716"/>
                    <a:pt x="275438" y="1398288"/>
                  </a:cubicBezTo>
                  <a:cubicBezTo>
                    <a:pt x="277819" y="1398574"/>
                    <a:pt x="279153" y="1399527"/>
                    <a:pt x="280486" y="1400479"/>
                  </a:cubicBezTo>
                  <a:cubicBezTo>
                    <a:pt x="285915" y="1396002"/>
                    <a:pt x="289821" y="1389811"/>
                    <a:pt x="295250" y="1385430"/>
                  </a:cubicBezTo>
                  <a:cubicBezTo>
                    <a:pt x="298869" y="1387144"/>
                    <a:pt x="297155" y="1392383"/>
                    <a:pt x="299250" y="1395145"/>
                  </a:cubicBezTo>
                  <a:cubicBezTo>
                    <a:pt x="288487" y="1390573"/>
                    <a:pt x="293059" y="1409337"/>
                    <a:pt x="281820" y="1403718"/>
                  </a:cubicBezTo>
                  <a:cubicBezTo>
                    <a:pt x="285153" y="1406480"/>
                    <a:pt x="282391" y="1417052"/>
                    <a:pt x="276581" y="1415338"/>
                  </a:cubicBezTo>
                  <a:cubicBezTo>
                    <a:pt x="270866" y="1415433"/>
                    <a:pt x="276962" y="1407813"/>
                    <a:pt x="270390" y="1408385"/>
                  </a:cubicBezTo>
                  <a:cubicBezTo>
                    <a:pt x="271723" y="1413433"/>
                    <a:pt x="267151" y="1411719"/>
                    <a:pt x="266008" y="1414005"/>
                  </a:cubicBezTo>
                  <a:cubicBezTo>
                    <a:pt x="269056" y="1414481"/>
                    <a:pt x="268199" y="1424291"/>
                    <a:pt x="272485" y="1419434"/>
                  </a:cubicBezTo>
                  <a:cubicBezTo>
                    <a:pt x="271056" y="1419148"/>
                    <a:pt x="267818" y="1413814"/>
                    <a:pt x="271342" y="1414671"/>
                  </a:cubicBezTo>
                  <a:cubicBezTo>
                    <a:pt x="273723" y="1416957"/>
                    <a:pt x="276105" y="1425244"/>
                    <a:pt x="269818" y="1425244"/>
                  </a:cubicBezTo>
                  <a:cubicBezTo>
                    <a:pt x="270104" y="1423053"/>
                    <a:pt x="265913" y="1417052"/>
                    <a:pt x="263151" y="1421339"/>
                  </a:cubicBezTo>
                  <a:cubicBezTo>
                    <a:pt x="265246" y="1421815"/>
                    <a:pt x="267246" y="1422291"/>
                    <a:pt x="266294" y="1424863"/>
                  </a:cubicBezTo>
                  <a:cubicBezTo>
                    <a:pt x="262770" y="1424387"/>
                    <a:pt x="264675" y="1420482"/>
                    <a:pt x="259626" y="1420958"/>
                  </a:cubicBezTo>
                  <a:cubicBezTo>
                    <a:pt x="256388" y="1421529"/>
                    <a:pt x="258769" y="1428197"/>
                    <a:pt x="254959" y="1428102"/>
                  </a:cubicBezTo>
                  <a:cubicBezTo>
                    <a:pt x="252768" y="1424291"/>
                    <a:pt x="252197" y="1419339"/>
                    <a:pt x="250959" y="1414862"/>
                  </a:cubicBezTo>
                  <a:cubicBezTo>
                    <a:pt x="251530" y="1415148"/>
                    <a:pt x="252197" y="1415433"/>
                    <a:pt x="252864" y="1415719"/>
                  </a:cubicBezTo>
                  <a:cubicBezTo>
                    <a:pt x="252483" y="1414481"/>
                    <a:pt x="251911" y="1413433"/>
                    <a:pt x="251244" y="1412385"/>
                  </a:cubicBezTo>
                  <a:cubicBezTo>
                    <a:pt x="255054" y="1412957"/>
                    <a:pt x="253530" y="1407527"/>
                    <a:pt x="257721" y="1408480"/>
                  </a:cubicBezTo>
                  <a:cubicBezTo>
                    <a:pt x="259245" y="1409528"/>
                    <a:pt x="263341" y="1415528"/>
                    <a:pt x="264389" y="1412385"/>
                  </a:cubicBezTo>
                  <a:cubicBezTo>
                    <a:pt x="260484" y="1412195"/>
                    <a:pt x="264389" y="1406956"/>
                    <a:pt x="263722" y="1404670"/>
                  </a:cubicBezTo>
                  <a:cubicBezTo>
                    <a:pt x="261627" y="1400955"/>
                    <a:pt x="259150" y="1406003"/>
                    <a:pt x="258579" y="1402479"/>
                  </a:cubicBezTo>
                  <a:cubicBezTo>
                    <a:pt x="259150" y="1400765"/>
                    <a:pt x="261627" y="1401146"/>
                    <a:pt x="264103" y="1401622"/>
                  </a:cubicBezTo>
                  <a:cubicBezTo>
                    <a:pt x="266961" y="1394002"/>
                    <a:pt x="257912" y="1394193"/>
                    <a:pt x="256293" y="1392954"/>
                  </a:cubicBezTo>
                  <a:cubicBezTo>
                    <a:pt x="256674" y="1390478"/>
                    <a:pt x="261341" y="1392764"/>
                    <a:pt x="262008" y="1390573"/>
                  </a:cubicBezTo>
                  <a:cubicBezTo>
                    <a:pt x="260198" y="1386573"/>
                    <a:pt x="256293" y="1392669"/>
                    <a:pt x="255150" y="1388192"/>
                  </a:cubicBezTo>
                  <a:cubicBezTo>
                    <a:pt x="256197" y="1384668"/>
                    <a:pt x="263627" y="1388287"/>
                    <a:pt x="263151" y="1383048"/>
                  </a:cubicBezTo>
                  <a:cubicBezTo>
                    <a:pt x="257721" y="1380477"/>
                    <a:pt x="261055" y="1387811"/>
                    <a:pt x="255626" y="1385239"/>
                  </a:cubicBezTo>
                  <a:cubicBezTo>
                    <a:pt x="256007" y="1380953"/>
                    <a:pt x="249816" y="1378000"/>
                    <a:pt x="255340" y="1374476"/>
                  </a:cubicBezTo>
                  <a:cubicBezTo>
                    <a:pt x="248292" y="1373047"/>
                    <a:pt x="251340" y="1382858"/>
                    <a:pt x="243624" y="1380667"/>
                  </a:cubicBezTo>
                  <a:cubicBezTo>
                    <a:pt x="239433" y="1380667"/>
                    <a:pt x="242291" y="1376095"/>
                    <a:pt x="238957" y="1375523"/>
                  </a:cubicBezTo>
                  <a:cubicBezTo>
                    <a:pt x="238290" y="1378286"/>
                    <a:pt x="232766" y="1375714"/>
                    <a:pt x="231432" y="1377714"/>
                  </a:cubicBezTo>
                  <a:cubicBezTo>
                    <a:pt x="236195" y="1383524"/>
                    <a:pt x="230099" y="1382953"/>
                    <a:pt x="229432" y="1391240"/>
                  </a:cubicBezTo>
                  <a:cubicBezTo>
                    <a:pt x="224193" y="1389525"/>
                    <a:pt x="222765" y="1392002"/>
                    <a:pt x="218574" y="1391430"/>
                  </a:cubicBezTo>
                  <a:cubicBezTo>
                    <a:pt x="218955" y="1387430"/>
                    <a:pt x="220383" y="1384382"/>
                    <a:pt x="222669" y="1382382"/>
                  </a:cubicBezTo>
                  <a:cubicBezTo>
                    <a:pt x="226384" y="1384286"/>
                    <a:pt x="230099" y="1386001"/>
                    <a:pt x="231242" y="1381143"/>
                  </a:cubicBezTo>
                  <a:cubicBezTo>
                    <a:pt x="223622" y="1380762"/>
                    <a:pt x="224860" y="1375143"/>
                    <a:pt x="221241" y="1369713"/>
                  </a:cubicBezTo>
                  <a:cubicBezTo>
                    <a:pt x="221526" y="1368856"/>
                    <a:pt x="221812" y="1368094"/>
                    <a:pt x="222003" y="1367237"/>
                  </a:cubicBezTo>
                  <a:cubicBezTo>
                    <a:pt x="225527" y="1367713"/>
                    <a:pt x="223622" y="1371618"/>
                    <a:pt x="228670" y="1371142"/>
                  </a:cubicBezTo>
                  <a:cubicBezTo>
                    <a:pt x="228956" y="1367332"/>
                    <a:pt x="232099" y="1366761"/>
                    <a:pt x="233242" y="1363998"/>
                  </a:cubicBezTo>
                  <a:cubicBezTo>
                    <a:pt x="229623" y="1364094"/>
                    <a:pt x="228099" y="1362760"/>
                    <a:pt x="227432" y="1360950"/>
                  </a:cubicBezTo>
                  <a:cubicBezTo>
                    <a:pt x="228289" y="1358474"/>
                    <a:pt x="227527" y="1356759"/>
                    <a:pt x="227337" y="1355616"/>
                  </a:cubicBezTo>
                  <a:cubicBezTo>
                    <a:pt x="229623" y="1355997"/>
                    <a:pt x="231242" y="1355331"/>
                    <a:pt x="232671" y="1354759"/>
                  </a:cubicBezTo>
                  <a:cubicBezTo>
                    <a:pt x="231242" y="1358474"/>
                    <a:pt x="228861" y="1360284"/>
                    <a:pt x="235338" y="1361236"/>
                  </a:cubicBezTo>
                  <a:cubicBezTo>
                    <a:pt x="235623" y="1360665"/>
                    <a:pt x="235528" y="1360379"/>
                    <a:pt x="235719" y="1359902"/>
                  </a:cubicBezTo>
                  <a:cubicBezTo>
                    <a:pt x="239052" y="1361903"/>
                    <a:pt x="234099" y="1368951"/>
                    <a:pt x="237814" y="1365998"/>
                  </a:cubicBezTo>
                  <a:cubicBezTo>
                    <a:pt x="241434" y="1363427"/>
                    <a:pt x="236576" y="1361903"/>
                    <a:pt x="238481" y="1356569"/>
                  </a:cubicBezTo>
                  <a:cubicBezTo>
                    <a:pt x="237624" y="1356473"/>
                    <a:pt x="236766" y="1356473"/>
                    <a:pt x="236004" y="1356378"/>
                  </a:cubicBezTo>
                  <a:cubicBezTo>
                    <a:pt x="235338" y="1354187"/>
                    <a:pt x="233433" y="1352854"/>
                    <a:pt x="233337" y="1350282"/>
                  </a:cubicBezTo>
                  <a:cubicBezTo>
                    <a:pt x="236481" y="1353235"/>
                    <a:pt x="235623" y="1350377"/>
                    <a:pt x="240386" y="1351140"/>
                  </a:cubicBezTo>
                  <a:cubicBezTo>
                    <a:pt x="239243" y="1344948"/>
                    <a:pt x="247244" y="1341329"/>
                    <a:pt x="240386" y="1338852"/>
                  </a:cubicBezTo>
                  <a:cubicBezTo>
                    <a:pt x="239433" y="1345901"/>
                    <a:pt x="237433" y="1348473"/>
                    <a:pt x="232290" y="1347806"/>
                  </a:cubicBezTo>
                  <a:cubicBezTo>
                    <a:pt x="230766" y="1345139"/>
                    <a:pt x="227337" y="1345044"/>
                    <a:pt x="224003" y="1346186"/>
                  </a:cubicBezTo>
                  <a:cubicBezTo>
                    <a:pt x="228003" y="1343234"/>
                    <a:pt x="232956" y="1341805"/>
                    <a:pt x="231528" y="1337805"/>
                  </a:cubicBezTo>
                  <a:cubicBezTo>
                    <a:pt x="227051" y="1337328"/>
                    <a:pt x="223146" y="1338471"/>
                    <a:pt x="220098" y="1340090"/>
                  </a:cubicBezTo>
                  <a:cubicBezTo>
                    <a:pt x="217240" y="1337423"/>
                    <a:pt x="213525" y="1335328"/>
                    <a:pt x="208953" y="1333994"/>
                  </a:cubicBezTo>
                  <a:cubicBezTo>
                    <a:pt x="209715" y="1332756"/>
                    <a:pt x="210954" y="1331709"/>
                    <a:pt x="212668" y="1330851"/>
                  </a:cubicBezTo>
                  <a:cubicBezTo>
                    <a:pt x="209525" y="1328756"/>
                    <a:pt x="206953" y="1326279"/>
                    <a:pt x="202667" y="1325041"/>
                  </a:cubicBezTo>
                  <a:cubicBezTo>
                    <a:pt x="201429" y="1326851"/>
                    <a:pt x="200952" y="1329518"/>
                    <a:pt x="200381" y="1332090"/>
                  </a:cubicBezTo>
                  <a:cubicBezTo>
                    <a:pt x="198381" y="1331804"/>
                    <a:pt x="196380" y="1331423"/>
                    <a:pt x="194190" y="1331327"/>
                  </a:cubicBezTo>
                  <a:cubicBezTo>
                    <a:pt x="195047" y="1333994"/>
                    <a:pt x="197333" y="1335233"/>
                    <a:pt x="199047" y="1336376"/>
                  </a:cubicBezTo>
                  <a:cubicBezTo>
                    <a:pt x="198285" y="1337995"/>
                    <a:pt x="197142" y="1339233"/>
                    <a:pt x="195237" y="1339519"/>
                  </a:cubicBezTo>
                  <a:cubicBezTo>
                    <a:pt x="195428" y="1334090"/>
                    <a:pt x="190856" y="1335137"/>
                    <a:pt x="194761" y="1330185"/>
                  </a:cubicBezTo>
                  <a:cubicBezTo>
                    <a:pt x="192761" y="1329994"/>
                    <a:pt x="191618" y="1330375"/>
                    <a:pt x="190856" y="1331042"/>
                  </a:cubicBezTo>
                  <a:cubicBezTo>
                    <a:pt x="191332" y="1330280"/>
                    <a:pt x="191427" y="1329232"/>
                    <a:pt x="190761" y="1327898"/>
                  </a:cubicBezTo>
                  <a:cubicBezTo>
                    <a:pt x="189618" y="1327518"/>
                    <a:pt x="188856" y="1327613"/>
                    <a:pt x="188189" y="1327803"/>
                  </a:cubicBezTo>
                  <a:cubicBezTo>
                    <a:pt x="188189" y="1325041"/>
                    <a:pt x="192570" y="1326184"/>
                    <a:pt x="193999" y="1322374"/>
                  </a:cubicBezTo>
                  <a:cubicBezTo>
                    <a:pt x="190761" y="1319516"/>
                    <a:pt x="183998" y="1318850"/>
                    <a:pt x="182474" y="1314849"/>
                  </a:cubicBezTo>
                  <a:cubicBezTo>
                    <a:pt x="182283" y="1313420"/>
                    <a:pt x="182664" y="1312659"/>
                    <a:pt x="183331" y="1312182"/>
                  </a:cubicBezTo>
                  <a:cubicBezTo>
                    <a:pt x="183045" y="1313325"/>
                    <a:pt x="182855" y="1314944"/>
                    <a:pt x="186093" y="1316564"/>
                  </a:cubicBezTo>
                  <a:cubicBezTo>
                    <a:pt x="189332" y="1314182"/>
                    <a:pt x="187332" y="1312849"/>
                    <a:pt x="186855" y="1309801"/>
                  </a:cubicBezTo>
                  <a:cubicBezTo>
                    <a:pt x="187141" y="1309325"/>
                    <a:pt x="187332" y="1308658"/>
                    <a:pt x="187141" y="1307801"/>
                  </a:cubicBezTo>
                  <a:cubicBezTo>
                    <a:pt x="181426" y="1307801"/>
                    <a:pt x="187522" y="1300181"/>
                    <a:pt x="180950" y="1300848"/>
                  </a:cubicBezTo>
                  <a:cubicBezTo>
                    <a:pt x="181617" y="1304467"/>
                    <a:pt x="181140" y="1306944"/>
                    <a:pt x="179616" y="1308753"/>
                  </a:cubicBezTo>
                  <a:cubicBezTo>
                    <a:pt x="178664" y="1309039"/>
                    <a:pt x="177902" y="1309706"/>
                    <a:pt x="177616" y="1310658"/>
                  </a:cubicBezTo>
                  <a:cubicBezTo>
                    <a:pt x="176568" y="1311230"/>
                    <a:pt x="175425" y="1311801"/>
                    <a:pt x="173901" y="1312277"/>
                  </a:cubicBezTo>
                  <a:cubicBezTo>
                    <a:pt x="170187" y="1310373"/>
                    <a:pt x="160852" y="1304467"/>
                    <a:pt x="157995" y="1310277"/>
                  </a:cubicBezTo>
                  <a:cubicBezTo>
                    <a:pt x="163138" y="1312849"/>
                    <a:pt x="167615" y="1315897"/>
                    <a:pt x="173044" y="1318278"/>
                  </a:cubicBezTo>
                  <a:cubicBezTo>
                    <a:pt x="174854" y="1316278"/>
                    <a:pt x="175235" y="1312563"/>
                    <a:pt x="180759" y="1314659"/>
                  </a:cubicBezTo>
                  <a:cubicBezTo>
                    <a:pt x="181902" y="1321422"/>
                    <a:pt x="180950" y="1323707"/>
                    <a:pt x="186570" y="1328851"/>
                  </a:cubicBezTo>
                  <a:cubicBezTo>
                    <a:pt x="185903" y="1329518"/>
                    <a:pt x="185331" y="1330089"/>
                    <a:pt x="184379" y="1330470"/>
                  </a:cubicBezTo>
                  <a:cubicBezTo>
                    <a:pt x="183998" y="1329899"/>
                    <a:pt x="183426" y="1329327"/>
                    <a:pt x="182379" y="1328756"/>
                  </a:cubicBezTo>
                  <a:cubicBezTo>
                    <a:pt x="180474" y="1329232"/>
                    <a:pt x="177235" y="1327041"/>
                    <a:pt x="172187" y="1324374"/>
                  </a:cubicBezTo>
                  <a:cubicBezTo>
                    <a:pt x="172092" y="1329518"/>
                    <a:pt x="159519" y="1321993"/>
                    <a:pt x="157137" y="1328661"/>
                  </a:cubicBezTo>
                  <a:cubicBezTo>
                    <a:pt x="170187" y="1330375"/>
                    <a:pt x="173997" y="1341615"/>
                    <a:pt x="179331" y="1337614"/>
                  </a:cubicBezTo>
                  <a:cubicBezTo>
                    <a:pt x="179807" y="1343710"/>
                    <a:pt x="180093" y="1342377"/>
                    <a:pt x="177807" y="1348187"/>
                  </a:cubicBezTo>
                  <a:cubicBezTo>
                    <a:pt x="179616" y="1348377"/>
                    <a:pt x="181331" y="1348663"/>
                    <a:pt x="183141" y="1348853"/>
                  </a:cubicBezTo>
                  <a:cubicBezTo>
                    <a:pt x="180378" y="1342567"/>
                    <a:pt x="181140" y="1342567"/>
                    <a:pt x="186379" y="1338471"/>
                  </a:cubicBezTo>
                  <a:cubicBezTo>
                    <a:pt x="182093" y="1338281"/>
                    <a:pt x="181807" y="1337423"/>
                    <a:pt x="182474" y="1336185"/>
                  </a:cubicBezTo>
                  <a:cubicBezTo>
                    <a:pt x="183807" y="1337995"/>
                    <a:pt x="185712" y="1338852"/>
                    <a:pt x="186379" y="1337138"/>
                  </a:cubicBezTo>
                  <a:cubicBezTo>
                    <a:pt x="182188" y="1334376"/>
                    <a:pt x="187332" y="1334280"/>
                    <a:pt x="189903" y="1332185"/>
                  </a:cubicBezTo>
                  <a:cubicBezTo>
                    <a:pt x="188379" y="1335614"/>
                    <a:pt x="191427" y="1342567"/>
                    <a:pt x="185427" y="1344472"/>
                  </a:cubicBezTo>
                  <a:cubicBezTo>
                    <a:pt x="191046" y="1345520"/>
                    <a:pt x="193332" y="1342757"/>
                    <a:pt x="199809" y="1344758"/>
                  </a:cubicBezTo>
                  <a:cubicBezTo>
                    <a:pt x="199238" y="1347806"/>
                    <a:pt x="199619" y="1347806"/>
                    <a:pt x="200762" y="1347425"/>
                  </a:cubicBezTo>
                  <a:cubicBezTo>
                    <a:pt x="201429" y="1349139"/>
                    <a:pt x="203429" y="1349235"/>
                    <a:pt x="205524" y="1349139"/>
                  </a:cubicBezTo>
                  <a:cubicBezTo>
                    <a:pt x="205905" y="1350377"/>
                    <a:pt x="206191" y="1351616"/>
                    <a:pt x="206572" y="1352854"/>
                  </a:cubicBezTo>
                  <a:cubicBezTo>
                    <a:pt x="205620" y="1352759"/>
                    <a:pt x="204572" y="1352759"/>
                    <a:pt x="203619" y="1352664"/>
                  </a:cubicBezTo>
                  <a:cubicBezTo>
                    <a:pt x="205239" y="1355711"/>
                    <a:pt x="206286" y="1357426"/>
                    <a:pt x="208572" y="1358760"/>
                  </a:cubicBezTo>
                  <a:cubicBezTo>
                    <a:pt x="210382" y="1363522"/>
                    <a:pt x="212763" y="1367523"/>
                    <a:pt x="216097" y="1368285"/>
                  </a:cubicBezTo>
                  <a:cubicBezTo>
                    <a:pt x="216002" y="1368475"/>
                    <a:pt x="216002" y="1368570"/>
                    <a:pt x="216002" y="1368761"/>
                  </a:cubicBezTo>
                  <a:cubicBezTo>
                    <a:pt x="215145" y="1369904"/>
                    <a:pt x="213049" y="1369618"/>
                    <a:pt x="210763" y="1369237"/>
                  </a:cubicBezTo>
                  <a:cubicBezTo>
                    <a:pt x="215811" y="1379619"/>
                    <a:pt x="207810" y="1387049"/>
                    <a:pt x="204858" y="1397717"/>
                  </a:cubicBezTo>
                  <a:cubicBezTo>
                    <a:pt x="211144" y="1397717"/>
                    <a:pt x="210477" y="1402289"/>
                    <a:pt x="212859" y="1404861"/>
                  </a:cubicBezTo>
                  <a:cubicBezTo>
                    <a:pt x="218383" y="1401241"/>
                    <a:pt x="207525" y="1395526"/>
                    <a:pt x="216383" y="1392954"/>
                  </a:cubicBezTo>
                  <a:cubicBezTo>
                    <a:pt x="222860" y="1396193"/>
                    <a:pt x="212954" y="1400574"/>
                    <a:pt x="223050" y="1396860"/>
                  </a:cubicBezTo>
                  <a:cubicBezTo>
                    <a:pt x="221526" y="1403527"/>
                    <a:pt x="218288" y="1408385"/>
                    <a:pt x="216097" y="1414290"/>
                  </a:cubicBezTo>
                  <a:cubicBezTo>
                    <a:pt x="215049" y="1414100"/>
                    <a:pt x="213906" y="1413719"/>
                    <a:pt x="212192" y="1413147"/>
                  </a:cubicBezTo>
                  <a:cubicBezTo>
                    <a:pt x="208763" y="1414005"/>
                    <a:pt x="212192" y="1420862"/>
                    <a:pt x="214383" y="1420482"/>
                  </a:cubicBezTo>
                  <a:cubicBezTo>
                    <a:pt x="216478" y="1423911"/>
                    <a:pt x="218859" y="1419053"/>
                    <a:pt x="219431" y="1422577"/>
                  </a:cubicBezTo>
                  <a:cubicBezTo>
                    <a:pt x="217716" y="1428197"/>
                    <a:pt x="212478" y="1430007"/>
                    <a:pt x="210382" y="1435340"/>
                  </a:cubicBezTo>
                  <a:cubicBezTo>
                    <a:pt x="216383" y="1434102"/>
                    <a:pt x="219145" y="1429149"/>
                    <a:pt x="219526" y="1434960"/>
                  </a:cubicBezTo>
                  <a:cubicBezTo>
                    <a:pt x="221431" y="1432483"/>
                    <a:pt x="222003" y="1430292"/>
                    <a:pt x="222669" y="1428482"/>
                  </a:cubicBezTo>
                  <a:cubicBezTo>
                    <a:pt x="223431" y="1430673"/>
                    <a:pt x="224670" y="1432483"/>
                    <a:pt x="227337" y="1433245"/>
                  </a:cubicBezTo>
                  <a:cubicBezTo>
                    <a:pt x="228765" y="1430769"/>
                    <a:pt x="231813" y="1430007"/>
                    <a:pt x="234480" y="1428768"/>
                  </a:cubicBezTo>
                  <a:cubicBezTo>
                    <a:pt x="233718" y="1431626"/>
                    <a:pt x="233147" y="1434769"/>
                    <a:pt x="233528" y="1438198"/>
                  </a:cubicBezTo>
                  <a:cubicBezTo>
                    <a:pt x="239529" y="1441341"/>
                    <a:pt x="235338" y="1433150"/>
                    <a:pt x="239529" y="1434293"/>
                  </a:cubicBezTo>
                  <a:cubicBezTo>
                    <a:pt x="239243" y="1442961"/>
                    <a:pt x="249625" y="1435150"/>
                    <a:pt x="251054" y="1441913"/>
                  </a:cubicBezTo>
                  <a:cubicBezTo>
                    <a:pt x="253149" y="1437817"/>
                    <a:pt x="249149" y="1437627"/>
                    <a:pt x="250387" y="1434102"/>
                  </a:cubicBezTo>
                  <a:cubicBezTo>
                    <a:pt x="251054" y="1433912"/>
                    <a:pt x="251721" y="1433721"/>
                    <a:pt x="252292" y="1433626"/>
                  </a:cubicBezTo>
                  <a:cubicBezTo>
                    <a:pt x="252006" y="1434102"/>
                    <a:pt x="251435" y="1434388"/>
                    <a:pt x="251244" y="1434960"/>
                  </a:cubicBezTo>
                  <a:cubicBezTo>
                    <a:pt x="254007" y="1430387"/>
                    <a:pt x="266770" y="1435817"/>
                    <a:pt x="268199" y="1429911"/>
                  </a:cubicBezTo>
                  <a:cubicBezTo>
                    <a:pt x="267723" y="1429911"/>
                    <a:pt x="267151" y="1429911"/>
                    <a:pt x="266675" y="1429911"/>
                  </a:cubicBezTo>
                  <a:cubicBezTo>
                    <a:pt x="267532" y="1429244"/>
                    <a:pt x="268485" y="1428387"/>
                    <a:pt x="269342" y="1427244"/>
                  </a:cubicBezTo>
                  <a:cubicBezTo>
                    <a:pt x="271437" y="1427625"/>
                    <a:pt x="270866" y="1429721"/>
                    <a:pt x="272199" y="1430578"/>
                  </a:cubicBezTo>
                  <a:cubicBezTo>
                    <a:pt x="272009" y="1430959"/>
                    <a:pt x="271818" y="1431245"/>
                    <a:pt x="271723" y="1431721"/>
                  </a:cubicBezTo>
                  <a:cubicBezTo>
                    <a:pt x="274866" y="1432293"/>
                    <a:pt x="275819" y="1430673"/>
                    <a:pt x="278486" y="1430673"/>
                  </a:cubicBezTo>
                  <a:cubicBezTo>
                    <a:pt x="280486" y="1434483"/>
                    <a:pt x="284963" y="1436579"/>
                    <a:pt x="289249" y="1438865"/>
                  </a:cubicBezTo>
                  <a:cubicBezTo>
                    <a:pt x="289916" y="1436102"/>
                    <a:pt x="291154" y="1433912"/>
                    <a:pt x="293631" y="1433245"/>
                  </a:cubicBezTo>
                  <a:cubicBezTo>
                    <a:pt x="297060" y="1433912"/>
                    <a:pt x="301060" y="1441056"/>
                    <a:pt x="295917" y="1442770"/>
                  </a:cubicBezTo>
                  <a:cubicBezTo>
                    <a:pt x="292583" y="1442198"/>
                    <a:pt x="295345" y="1437627"/>
                    <a:pt x="291249" y="1437627"/>
                  </a:cubicBezTo>
                  <a:cubicBezTo>
                    <a:pt x="288582" y="1439246"/>
                    <a:pt x="288582" y="1443913"/>
                    <a:pt x="288011" y="1448009"/>
                  </a:cubicBezTo>
                  <a:cubicBezTo>
                    <a:pt x="292678" y="1449152"/>
                    <a:pt x="293440" y="1452771"/>
                    <a:pt x="294012" y="1456391"/>
                  </a:cubicBezTo>
                  <a:cubicBezTo>
                    <a:pt x="289440" y="1457724"/>
                    <a:pt x="271723" y="1461058"/>
                    <a:pt x="270771" y="1455057"/>
                  </a:cubicBezTo>
                  <a:cubicBezTo>
                    <a:pt x="267437" y="1454867"/>
                    <a:pt x="264770" y="1455343"/>
                    <a:pt x="263246" y="1457153"/>
                  </a:cubicBezTo>
                  <a:cubicBezTo>
                    <a:pt x="273247" y="1457534"/>
                    <a:pt x="273533" y="1464201"/>
                    <a:pt x="279915" y="1466964"/>
                  </a:cubicBezTo>
                  <a:cubicBezTo>
                    <a:pt x="282010" y="1465154"/>
                    <a:pt x="282391" y="1461534"/>
                    <a:pt x="286106" y="1461534"/>
                  </a:cubicBezTo>
                  <a:cubicBezTo>
                    <a:pt x="288582" y="1464582"/>
                    <a:pt x="300203" y="1466011"/>
                    <a:pt x="304489" y="1471536"/>
                  </a:cubicBezTo>
                  <a:cubicBezTo>
                    <a:pt x="302108" y="1471250"/>
                    <a:pt x="302489" y="1474012"/>
                    <a:pt x="300489" y="1474107"/>
                  </a:cubicBezTo>
                  <a:cubicBezTo>
                    <a:pt x="297536" y="1469631"/>
                    <a:pt x="291821" y="1470869"/>
                    <a:pt x="289440" y="1475822"/>
                  </a:cubicBezTo>
                  <a:cubicBezTo>
                    <a:pt x="293631" y="1478394"/>
                    <a:pt x="295821" y="1470488"/>
                    <a:pt x="296774" y="1475155"/>
                  </a:cubicBezTo>
                  <a:cubicBezTo>
                    <a:pt x="288582" y="1476869"/>
                    <a:pt x="294393" y="1484490"/>
                    <a:pt x="286392" y="1484585"/>
                  </a:cubicBezTo>
                  <a:cubicBezTo>
                    <a:pt x="291726" y="1486394"/>
                    <a:pt x="289630" y="1486109"/>
                    <a:pt x="295250" y="1485728"/>
                  </a:cubicBezTo>
                  <a:cubicBezTo>
                    <a:pt x="294869" y="1487823"/>
                    <a:pt x="295631" y="1489157"/>
                    <a:pt x="296393" y="1490490"/>
                  </a:cubicBezTo>
                  <a:cubicBezTo>
                    <a:pt x="288773" y="1489919"/>
                    <a:pt x="283820" y="1482680"/>
                    <a:pt x="278676" y="1488299"/>
                  </a:cubicBezTo>
                  <a:cubicBezTo>
                    <a:pt x="282963" y="1491728"/>
                    <a:pt x="274104" y="1495443"/>
                    <a:pt x="278676" y="1500587"/>
                  </a:cubicBezTo>
                  <a:cubicBezTo>
                    <a:pt x="280391" y="1499158"/>
                    <a:pt x="281058" y="1496586"/>
                    <a:pt x="283153" y="1495634"/>
                  </a:cubicBezTo>
                  <a:cubicBezTo>
                    <a:pt x="283820" y="1496777"/>
                    <a:pt x="284677" y="1497824"/>
                    <a:pt x="285820" y="1498682"/>
                  </a:cubicBezTo>
                  <a:cubicBezTo>
                    <a:pt x="285153" y="1502492"/>
                    <a:pt x="279629" y="1505921"/>
                    <a:pt x="284677" y="1509064"/>
                  </a:cubicBezTo>
                  <a:cubicBezTo>
                    <a:pt x="284868" y="1506302"/>
                    <a:pt x="286963" y="1505730"/>
                    <a:pt x="290392" y="1506683"/>
                  </a:cubicBezTo>
                  <a:cubicBezTo>
                    <a:pt x="291249" y="1504968"/>
                    <a:pt x="291726" y="1503635"/>
                    <a:pt x="292011" y="1502397"/>
                  </a:cubicBezTo>
                  <a:cubicBezTo>
                    <a:pt x="292107" y="1502492"/>
                    <a:pt x="292202" y="1502492"/>
                    <a:pt x="292297" y="1502587"/>
                  </a:cubicBezTo>
                  <a:cubicBezTo>
                    <a:pt x="292678" y="1501539"/>
                    <a:pt x="292583" y="1500968"/>
                    <a:pt x="292297" y="1500396"/>
                  </a:cubicBezTo>
                  <a:cubicBezTo>
                    <a:pt x="292488" y="1498586"/>
                    <a:pt x="292488" y="1496586"/>
                    <a:pt x="292488" y="1494015"/>
                  </a:cubicBezTo>
                  <a:cubicBezTo>
                    <a:pt x="292773" y="1493824"/>
                    <a:pt x="292964" y="1493634"/>
                    <a:pt x="293059" y="1493157"/>
                  </a:cubicBezTo>
                  <a:cubicBezTo>
                    <a:pt x="292869" y="1493062"/>
                    <a:pt x="292678" y="1493062"/>
                    <a:pt x="292583" y="1492967"/>
                  </a:cubicBezTo>
                  <a:cubicBezTo>
                    <a:pt x="292583" y="1492490"/>
                    <a:pt x="292583" y="1492110"/>
                    <a:pt x="292583" y="1491538"/>
                  </a:cubicBezTo>
                  <a:cubicBezTo>
                    <a:pt x="293345" y="1493824"/>
                    <a:pt x="299346" y="1492586"/>
                    <a:pt x="299250" y="1495443"/>
                  </a:cubicBezTo>
                  <a:cubicBezTo>
                    <a:pt x="300584" y="1499539"/>
                    <a:pt x="290868" y="1499730"/>
                    <a:pt x="296393" y="1502777"/>
                  </a:cubicBezTo>
                  <a:cubicBezTo>
                    <a:pt x="304203" y="1502777"/>
                    <a:pt x="305442" y="1495348"/>
                    <a:pt x="313633" y="1495634"/>
                  </a:cubicBezTo>
                  <a:cubicBezTo>
                    <a:pt x="313443" y="1496682"/>
                    <a:pt x="313919" y="1497253"/>
                    <a:pt x="314395" y="1497824"/>
                  </a:cubicBezTo>
                  <a:cubicBezTo>
                    <a:pt x="313919" y="1497824"/>
                    <a:pt x="313538" y="1497729"/>
                    <a:pt x="313062" y="1497729"/>
                  </a:cubicBezTo>
                  <a:cubicBezTo>
                    <a:pt x="312871" y="1499253"/>
                    <a:pt x="311442" y="1499634"/>
                    <a:pt x="311061" y="1500968"/>
                  </a:cubicBezTo>
                  <a:cubicBezTo>
                    <a:pt x="309347" y="1501539"/>
                    <a:pt x="307632" y="1502206"/>
                    <a:pt x="307061" y="1504016"/>
                  </a:cubicBezTo>
                  <a:cubicBezTo>
                    <a:pt x="320205" y="1503159"/>
                    <a:pt x="319824" y="1512017"/>
                    <a:pt x="325063" y="1513827"/>
                  </a:cubicBezTo>
                  <a:cubicBezTo>
                    <a:pt x="322301" y="1513827"/>
                    <a:pt x="324015" y="1517256"/>
                    <a:pt x="324777" y="1518494"/>
                  </a:cubicBezTo>
                  <a:cubicBezTo>
                    <a:pt x="321825" y="1515255"/>
                    <a:pt x="321444" y="1518970"/>
                    <a:pt x="315919" y="1517351"/>
                  </a:cubicBezTo>
                  <a:cubicBezTo>
                    <a:pt x="313824" y="1521447"/>
                    <a:pt x="317919" y="1521637"/>
                    <a:pt x="316586" y="1525161"/>
                  </a:cubicBezTo>
                  <a:cubicBezTo>
                    <a:pt x="314014" y="1524590"/>
                    <a:pt x="310014" y="1524876"/>
                    <a:pt x="309728" y="1522780"/>
                  </a:cubicBezTo>
                  <a:cubicBezTo>
                    <a:pt x="311157" y="1518970"/>
                    <a:pt x="300584" y="1512684"/>
                    <a:pt x="293535" y="1510016"/>
                  </a:cubicBezTo>
                  <a:cubicBezTo>
                    <a:pt x="290964" y="1515446"/>
                    <a:pt x="302489" y="1518684"/>
                    <a:pt x="295345" y="1522494"/>
                  </a:cubicBezTo>
                  <a:cubicBezTo>
                    <a:pt x="292583" y="1513922"/>
                    <a:pt x="293631" y="1524780"/>
                    <a:pt x="291345" y="1525066"/>
                  </a:cubicBezTo>
                  <a:cubicBezTo>
                    <a:pt x="286392" y="1525542"/>
                    <a:pt x="288201" y="1521637"/>
                    <a:pt x="284677" y="1521161"/>
                  </a:cubicBezTo>
                  <a:cubicBezTo>
                    <a:pt x="279248" y="1526209"/>
                    <a:pt x="268866" y="1525733"/>
                    <a:pt x="261912" y="1529066"/>
                  </a:cubicBezTo>
                  <a:cubicBezTo>
                    <a:pt x="264484" y="1522590"/>
                    <a:pt x="257150" y="1522590"/>
                    <a:pt x="253816" y="1520018"/>
                  </a:cubicBezTo>
                  <a:cubicBezTo>
                    <a:pt x="259150" y="1520589"/>
                    <a:pt x="269342" y="1519923"/>
                    <a:pt x="274390" y="1519923"/>
                  </a:cubicBezTo>
                  <a:cubicBezTo>
                    <a:pt x="266580" y="1512398"/>
                    <a:pt x="257436" y="1521161"/>
                    <a:pt x="248958" y="1514874"/>
                  </a:cubicBezTo>
                  <a:cubicBezTo>
                    <a:pt x="249625" y="1519065"/>
                    <a:pt x="247053" y="1520113"/>
                    <a:pt x="243815" y="1520399"/>
                  </a:cubicBezTo>
                  <a:cubicBezTo>
                    <a:pt x="242481" y="1520018"/>
                    <a:pt x="241148" y="1519637"/>
                    <a:pt x="239910" y="1519446"/>
                  </a:cubicBezTo>
                  <a:cubicBezTo>
                    <a:pt x="238576" y="1518113"/>
                    <a:pt x="237052" y="1516970"/>
                    <a:pt x="235338" y="1516017"/>
                  </a:cubicBezTo>
                  <a:cubicBezTo>
                    <a:pt x="235814" y="1514684"/>
                    <a:pt x="236862" y="1513445"/>
                    <a:pt x="238100" y="1512493"/>
                  </a:cubicBezTo>
                  <a:cubicBezTo>
                    <a:pt x="239529" y="1511160"/>
                    <a:pt x="241719" y="1510493"/>
                    <a:pt x="243910" y="1509921"/>
                  </a:cubicBezTo>
                  <a:cubicBezTo>
                    <a:pt x="244291" y="1509921"/>
                    <a:pt x="244577" y="1509921"/>
                    <a:pt x="244863" y="1509921"/>
                  </a:cubicBezTo>
                  <a:cubicBezTo>
                    <a:pt x="244767" y="1509826"/>
                    <a:pt x="244767" y="1509731"/>
                    <a:pt x="244767" y="1509636"/>
                  </a:cubicBezTo>
                  <a:cubicBezTo>
                    <a:pt x="247625" y="1508873"/>
                    <a:pt x="250387" y="1508016"/>
                    <a:pt x="251530" y="1505540"/>
                  </a:cubicBezTo>
                  <a:cubicBezTo>
                    <a:pt x="259055" y="1504968"/>
                    <a:pt x="257340" y="1511160"/>
                    <a:pt x="260103" y="1514112"/>
                  </a:cubicBezTo>
                  <a:cubicBezTo>
                    <a:pt x="261341" y="1511445"/>
                    <a:pt x="264103" y="1511064"/>
                    <a:pt x="266961" y="1511064"/>
                  </a:cubicBezTo>
                  <a:cubicBezTo>
                    <a:pt x="271342" y="1513255"/>
                    <a:pt x="278010" y="1514017"/>
                    <a:pt x="278391" y="1514112"/>
                  </a:cubicBezTo>
                  <a:cubicBezTo>
                    <a:pt x="277152" y="1512969"/>
                    <a:pt x="276105" y="1511731"/>
                    <a:pt x="274962" y="1510493"/>
                  </a:cubicBezTo>
                  <a:cubicBezTo>
                    <a:pt x="274962" y="1510493"/>
                    <a:pt x="275057" y="1510493"/>
                    <a:pt x="275057" y="1510398"/>
                  </a:cubicBezTo>
                  <a:cubicBezTo>
                    <a:pt x="274962" y="1510398"/>
                    <a:pt x="274866" y="1510302"/>
                    <a:pt x="274771" y="1510302"/>
                  </a:cubicBezTo>
                  <a:cubicBezTo>
                    <a:pt x="273057" y="1508683"/>
                    <a:pt x="270961" y="1507254"/>
                    <a:pt x="267818" y="1506587"/>
                  </a:cubicBezTo>
                  <a:cubicBezTo>
                    <a:pt x="264579" y="1503920"/>
                    <a:pt x="263151" y="1500682"/>
                    <a:pt x="261627" y="1497253"/>
                  </a:cubicBezTo>
                  <a:cubicBezTo>
                    <a:pt x="262008" y="1498015"/>
                    <a:pt x="262674" y="1498586"/>
                    <a:pt x="264389" y="1498491"/>
                  </a:cubicBezTo>
                  <a:cubicBezTo>
                    <a:pt x="264484" y="1491824"/>
                    <a:pt x="261627" y="1492205"/>
                    <a:pt x="258864" y="1491919"/>
                  </a:cubicBezTo>
                  <a:cubicBezTo>
                    <a:pt x="258293" y="1490966"/>
                    <a:pt x="257531" y="1490014"/>
                    <a:pt x="256769" y="1489061"/>
                  </a:cubicBezTo>
                  <a:cubicBezTo>
                    <a:pt x="257721" y="1488585"/>
                    <a:pt x="258007" y="1487919"/>
                    <a:pt x="258007" y="1487157"/>
                  </a:cubicBezTo>
                  <a:cubicBezTo>
                    <a:pt x="262293" y="1487347"/>
                    <a:pt x="264960" y="1486014"/>
                    <a:pt x="264294" y="1481251"/>
                  </a:cubicBezTo>
                  <a:cubicBezTo>
                    <a:pt x="262484" y="1480965"/>
                    <a:pt x="260579" y="1481441"/>
                    <a:pt x="258769" y="1482203"/>
                  </a:cubicBezTo>
                  <a:cubicBezTo>
                    <a:pt x="259055" y="1481823"/>
                    <a:pt x="259245" y="1481441"/>
                    <a:pt x="259626" y="1481061"/>
                  </a:cubicBezTo>
                  <a:cubicBezTo>
                    <a:pt x="258388" y="1480394"/>
                    <a:pt x="257531" y="1480013"/>
                    <a:pt x="256769" y="1479822"/>
                  </a:cubicBezTo>
                  <a:cubicBezTo>
                    <a:pt x="256102" y="1474679"/>
                    <a:pt x="256483" y="1472869"/>
                    <a:pt x="259722" y="1468392"/>
                  </a:cubicBezTo>
                  <a:cubicBezTo>
                    <a:pt x="256197" y="1465535"/>
                    <a:pt x="257340" y="1468392"/>
                    <a:pt x="252387" y="1467821"/>
                  </a:cubicBezTo>
                  <a:cubicBezTo>
                    <a:pt x="254102" y="1463058"/>
                    <a:pt x="247530" y="1464487"/>
                    <a:pt x="249244" y="1459724"/>
                  </a:cubicBezTo>
                  <a:cubicBezTo>
                    <a:pt x="254007" y="1458010"/>
                    <a:pt x="254483" y="1466392"/>
                    <a:pt x="256483" y="1461820"/>
                  </a:cubicBezTo>
                  <a:cubicBezTo>
                    <a:pt x="258674" y="1457153"/>
                    <a:pt x="250197" y="1449057"/>
                    <a:pt x="249339" y="1458105"/>
                  </a:cubicBezTo>
                  <a:cubicBezTo>
                    <a:pt x="248482" y="1458105"/>
                    <a:pt x="248196" y="1457915"/>
                    <a:pt x="247530" y="1457819"/>
                  </a:cubicBezTo>
                  <a:cubicBezTo>
                    <a:pt x="248196" y="1457153"/>
                    <a:pt x="248958" y="1456581"/>
                    <a:pt x="248863" y="1455152"/>
                  </a:cubicBezTo>
                  <a:cubicBezTo>
                    <a:pt x="247053" y="1454867"/>
                    <a:pt x="244958" y="1454581"/>
                    <a:pt x="244196" y="1453628"/>
                  </a:cubicBezTo>
                  <a:cubicBezTo>
                    <a:pt x="244196" y="1452962"/>
                    <a:pt x="244101" y="1452295"/>
                    <a:pt x="244196" y="1451533"/>
                  </a:cubicBezTo>
                  <a:cubicBezTo>
                    <a:pt x="246196" y="1452105"/>
                    <a:pt x="247720" y="1454581"/>
                    <a:pt x="249339" y="1452105"/>
                  </a:cubicBezTo>
                  <a:cubicBezTo>
                    <a:pt x="247149" y="1451247"/>
                    <a:pt x="245529" y="1450009"/>
                    <a:pt x="244482" y="1448485"/>
                  </a:cubicBezTo>
                  <a:cubicBezTo>
                    <a:pt x="244482" y="1448485"/>
                    <a:pt x="244482" y="1448390"/>
                    <a:pt x="244482" y="1448390"/>
                  </a:cubicBezTo>
                  <a:cubicBezTo>
                    <a:pt x="244482" y="1448390"/>
                    <a:pt x="244482" y="1448390"/>
                    <a:pt x="244386" y="1448390"/>
                  </a:cubicBezTo>
                  <a:cubicBezTo>
                    <a:pt x="243148" y="1446485"/>
                    <a:pt x="242767" y="1444008"/>
                    <a:pt x="243720" y="1440674"/>
                  </a:cubicBezTo>
                  <a:cubicBezTo>
                    <a:pt x="240672" y="1440198"/>
                    <a:pt x="238195" y="1440294"/>
                    <a:pt x="236385" y="1441341"/>
                  </a:cubicBezTo>
                  <a:cubicBezTo>
                    <a:pt x="237719" y="1444103"/>
                    <a:pt x="239148" y="1446961"/>
                    <a:pt x="240386" y="1449628"/>
                  </a:cubicBezTo>
                  <a:cubicBezTo>
                    <a:pt x="238576" y="1450581"/>
                    <a:pt x="236957" y="1451723"/>
                    <a:pt x="234861" y="1452390"/>
                  </a:cubicBezTo>
                  <a:cubicBezTo>
                    <a:pt x="238957" y="1452390"/>
                    <a:pt x="241053" y="1453819"/>
                    <a:pt x="242481" y="1455724"/>
                  </a:cubicBezTo>
                  <a:cubicBezTo>
                    <a:pt x="242767" y="1456867"/>
                    <a:pt x="242958" y="1458010"/>
                    <a:pt x="242862" y="1459058"/>
                  </a:cubicBezTo>
                  <a:cubicBezTo>
                    <a:pt x="243434" y="1459153"/>
                    <a:pt x="243910" y="1459248"/>
                    <a:pt x="244482" y="1459248"/>
                  </a:cubicBezTo>
                  <a:cubicBezTo>
                    <a:pt x="245529" y="1461248"/>
                    <a:pt x="246577" y="1463249"/>
                    <a:pt x="248768" y="1464487"/>
                  </a:cubicBezTo>
                  <a:cubicBezTo>
                    <a:pt x="244577" y="1467440"/>
                    <a:pt x="248673" y="1469535"/>
                    <a:pt x="250006" y="1472488"/>
                  </a:cubicBezTo>
                  <a:cubicBezTo>
                    <a:pt x="248673" y="1474012"/>
                    <a:pt x="247339" y="1474679"/>
                    <a:pt x="246101" y="1475155"/>
                  </a:cubicBezTo>
                  <a:cubicBezTo>
                    <a:pt x="244005" y="1472583"/>
                    <a:pt x="238862" y="1475822"/>
                    <a:pt x="233528" y="1474488"/>
                  </a:cubicBezTo>
                  <a:cubicBezTo>
                    <a:pt x="232480" y="1472678"/>
                    <a:pt x="230861" y="1471345"/>
                    <a:pt x="228099" y="1470869"/>
                  </a:cubicBezTo>
                  <a:cubicBezTo>
                    <a:pt x="226575" y="1475060"/>
                    <a:pt x="228861" y="1476584"/>
                    <a:pt x="230766" y="1478298"/>
                  </a:cubicBezTo>
                  <a:cubicBezTo>
                    <a:pt x="230766" y="1480298"/>
                    <a:pt x="231242" y="1482108"/>
                    <a:pt x="232671" y="1483156"/>
                  </a:cubicBezTo>
                  <a:cubicBezTo>
                    <a:pt x="232671" y="1483347"/>
                    <a:pt x="232671" y="1483537"/>
                    <a:pt x="232575" y="1483823"/>
                  </a:cubicBezTo>
                  <a:cubicBezTo>
                    <a:pt x="225813" y="1483061"/>
                    <a:pt x="217335" y="1475631"/>
                    <a:pt x="224098" y="1473822"/>
                  </a:cubicBezTo>
                  <a:cubicBezTo>
                    <a:pt x="219717" y="1472869"/>
                    <a:pt x="219907" y="1476393"/>
                    <a:pt x="214764" y="1474679"/>
                  </a:cubicBezTo>
                  <a:cubicBezTo>
                    <a:pt x="215430" y="1471726"/>
                    <a:pt x="212954" y="1471059"/>
                    <a:pt x="213430" y="1468297"/>
                  </a:cubicBezTo>
                  <a:cubicBezTo>
                    <a:pt x="217240" y="1469535"/>
                    <a:pt x="223050" y="1474488"/>
                    <a:pt x="224479" y="1469154"/>
                  </a:cubicBezTo>
                  <a:cubicBezTo>
                    <a:pt x="215049" y="1465059"/>
                    <a:pt x="222193" y="1459629"/>
                    <a:pt x="212573" y="1455724"/>
                  </a:cubicBezTo>
                  <a:cubicBezTo>
                    <a:pt x="213240" y="1459820"/>
                    <a:pt x="214573" y="1461439"/>
                    <a:pt x="210192" y="1463439"/>
                  </a:cubicBezTo>
                  <a:cubicBezTo>
                    <a:pt x="207620" y="1459058"/>
                    <a:pt x="204953" y="1459439"/>
                    <a:pt x="201524" y="1459248"/>
                  </a:cubicBezTo>
                  <a:cubicBezTo>
                    <a:pt x="201048" y="1459058"/>
                    <a:pt x="200667" y="1459058"/>
                    <a:pt x="200286" y="1459153"/>
                  </a:cubicBezTo>
                  <a:cubicBezTo>
                    <a:pt x="199143" y="1459058"/>
                    <a:pt x="197809" y="1458677"/>
                    <a:pt x="196380" y="1458105"/>
                  </a:cubicBezTo>
                  <a:cubicBezTo>
                    <a:pt x="196666" y="1455152"/>
                    <a:pt x="195809" y="1452962"/>
                    <a:pt x="191618" y="1452962"/>
                  </a:cubicBezTo>
                  <a:cubicBezTo>
                    <a:pt x="192380" y="1453819"/>
                    <a:pt x="192951" y="1455057"/>
                    <a:pt x="193237" y="1456391"/>
                  </a:cubicBezTo>
                  <a:cubicBezTo>
                    <a:pt x="192951" y="1456200"/>
                    <a:pt x="192666" y="1456105"/>
                    <a:pt x="192380" y="1455819"/>
                  </a:cubicBezTo>
                  <a:cubicBezTo>
                    <a:pt x="192285" y="1457724"/>
                    <a:pt x="192570" y="1459344"/>
                    <a:pt x="193142" y="1460868"/>
                  </a:cubicBezTo>
                  <a:cubicBezTo>
                    <a:pt x="192285" y="1463249"/>
                    <a:pt x="190189" y="1464392"/>
                    <a:pt x="186760" y="1461630"/>
                  </a:cubicBezTo>
                  <a:cubicBezTo>
                    <a:pt x="189522" y="1457915"/>
                    <a:pt x="185522" y="1454200"/>
                    <a:pt x="183331" y="1449533"/>
                  </a:cubicBezTo>
                  <a:cubicBezTo>
                    <a:pt x="183331" y="1449342"/>
                    <a:pt x="183236" y="1449152"/>
                    <a:pt x="183141" y="1448961"/>
                  </a:cubicBezTo>
                  <a:cubicBezTo>
                    <a:pt x="182093" y="1446580"/>
                    <a:pt x="181521" y="1444103"/>
                    <a:pt x="182569" y="1441056"/>
                  </a:cubicBezTo>
                  <a:cubicBezTo>
                    <a:pt x="177140" y="1441818"/>
                    <a:pt x="176949" y="1441722"/>
                    <a:pt x="171901" y="1439722"/>
                  </a:cubicBezTo>
                  <a:cubicBezTo>
                    <a:pt x="171901" y="1443818"/>
                    <a:pt x="167615" y="1443151"/>
                    <a:pt x="164186" y="1443341"/>
                  </a:cubicBezTo>
                  <a:cubicBezTo>
                    <a:pt x="167043" y="1454105"/>
                    <a:pt x="149803" y="1451723"/>
                    <a:pt x="154756" y="1459058"/>
                  </a:cubicBezTo>
                  <a:cubicBezTo>
                    <a:pt x="157233" y="1451152"/>
                    <a:pt x="167234" y="1459344"/>
                    <a:pt x="169329" y="1457819"/>
                  </a:cubicBezTo>
                  <a:cubicBezTo>
                    <a:pt x="165900" y="1453152"/>
                    <a:pt x="168758" y="1451533"/>
                    <a:pt x="169044" y="1447056"/>
                  </a:cubicBezTo>
                  <a:cubicBezTo>
                    <a:pt x="170091" y="1451628"/>
                    <a:pt x="174759" y="1448771"/>
                    <a:pt x="175711" y="1450961"/>
                  </a:cubicBezTo>
                  <a:cubicBezTo>
                    <a:pt x="174473" y="1450961"/>
                    <a:pt x="173901" y="1451247"/>
                    <a:pt x="173520" y="1451723"/>
                  </a:cubicBezTo>
                  <a:cubicBezTo>
                    <a:pt x="172949" y="1451914"/>
                    <a:pt x="172377" y="1452105"/>
                    <a:pt x="172282" y="1452771"/>
                  </a:cubicBezTo>
                  <a:cubicBezTo>
                    <a:pt x="172663" y="1452771"/>
                    <a:pt x="172854" y="1453057"/>
                    <a:pt x="173139" y="1453152"/>
                  </a:cubicBezTo>
                  <a:cubicBezTo>
                    <a:pt x="173520" y="1456200"/>
                    <a:pt x="177521" y="1461534"/>
                    <a:pt x="168663" y="1462391"/>
                  </a:cubicBezTo>
                  <a:cubicBezTo>
                    <a:pt x="165805" y="1466964"/>
                    <a:pt x="174187" y="1464201"/>
                    <a:pt x="171330" y="1468869"/>
                  </a:cubicBezTo>
                  <a:cubicBezTo>
                    <a:pt x="168472" y="1470297"/>
                    <a:pt x="167710" y="1474298"/>
                    <a:pt x="164948" y="1475727"/>
                  </a:cubicBezTo>
                  <a:cubicBezTo>
                    <a:pt x="161709" y="1475060"/>
                    <a:pt x="164662" y="1470488"/>
                    <a:pt x="162281" y="1469249"/>
                  </a:cubicBezTo>
                  <a:cubicBezTo>
                    <a:pt x="157328" y="1469535"/>
                    <a:pt x="153613" y="1471250"/>
                    <a:pt x="150756" y="1473917"/>
                  </a:cubicBezTo>
                  <a:cubicBezTo>
                    <a:pt x="153708" y="1474298"/>
                    <a:pt x="151137" y="1478298"/>
                    <a:pt x="153613" y="1478870"/>
                  </a:cubicBezTo>
                  <a:cubicBezTo>
                    <a:pt x="153899" y="1476869"/>
                    <a:pt x="158757" y="1477536"/>
                    <a:pt x="158947" y="1479536"/>
                  </a:cubicBezTo>
                  <a:cubicBezTo>
                    <a:pt x="157423" y="1483251"/>
                    <a:pt x="147898" y="1488109"/>
                    <a:pt x="155423" y="1491443"/>
                  </a:cubicBezTo>
                  <a:cubicBezTo>
                    <a:pt x="155613" y="1488681"/>
                    <a:pt x="157709" y="1488109"/>
                    <a:pt x="161138" y="1489061"/>
                  </a:cubicBezTo>
                  <a:cubicBezTo>
                    <a:pt x="162376" y="1486966"/>
                    <a:pt x="160185" y="1480965"/>
                    <a:pt x="163995" y="1481727"/>
                  </a:cubicBezTo>
                  <a:cubicBezTo>
                    <a:pt x="170853" y="1482299"/>
                    <a:pt x="166758" y="1490014"/>
                    <a:pt x="173520" y="1490586"/>
                  </a:cubicBezTo>
                  <a:cubicBezTo>
                    <a:pt x="175806" y="1485918"/>
                    <a:pt x="169329" y="1486871"/>
                    <a:pt x="169044" y="1483918"/>
                  </a:cubicBezTo>
                  <a:cubicBezTo>
                    <a:pt x="171711" y="1482299"/>
                    <a:pt x="173139" y="1479822"/>
                    <a:pt x="176378" y="1483251"/>
                  </a:cubicBezTo>
                  <a:cubicBezTo>
                    <a:pt x="175997" y="1477251"/>
                    <a:pt x="177140" y="1477822"/>
                    <a:pt x="175902" y="1473917"/>
                  </a:cubicBezTo>
                  <a:cubicBezTo>
                    <a:pt x="176664" y="1473631"/>
                    <a:pt x="177330" y="1473631"/>
                    <a:pt x="178092" y="1473536"/>
                  </a:cubicBezTo>
                  <a:cubicBezTo>
                    <a:pt x="187236" y="1474202"/>
                    <a:pt x="184569" y="1479156"/>
                    <a:pt x="182760" y="1484966"/>
                  </a:cubicBezTo>
                  <a:cubicBezTo>
                    <a:pt x="187522" y="1484680"/>
                    <a:pt x="188379" y="1480489"/>
                    <a:pt x="190665" y="1477632"/>
                  </a:cubicBezTo>
                  <a:cubicBezTo>
                    <a:pt x="189046" y="1476965"/>
                    <a:pt x="187046" y="1474965"/>
                    <a:pt x="184760" y="1473536"/>
                  </a:cubicBezTo>
                  <a:cubicBezTo>
                    <a:pt x="184760" y="1473440"/>
                    <a:pt x="184855" y="1473536"/>
                    <a:pt x="184950" y="1473440"/>
                  </a:cubicBezTo>
                  <a:cubicBezTo>
                    <a:pt x="182664" y="1473155"/>
                    <a:pt x="183331" y="1468964"/>
                    <a:pt x="185617" y="1468869"/>
                  </a:cubicBezTo>
                  <a:cubicBezTo>
                    <a:pt x="185522" y="1476489"/>
                    <a:pt x="186760" y="1467440"/>
                    <a:pt x="189332" y="1467821"/>
                  </a:cubicBezTo>
                  <a:cubicBezTo>
                    <a:pt x="194475" y="1469249"/>
                    <a:pt x="195428" y="1468964"/>
                    <a:pt x="197428" y="1469726"/>
                  </a:cubicBezTo>
                  <a:cubicBezTo>
                    <a:pt x="197809" y="1470393"/>
                    <a:pt x="198190" y="1471059"/>
                    <a:pt x="198381" y="1471916"/>
                  </a:cubicBezTo>
                  <a:cubicBezTo>
                    <a:pt x="196190" y="1472012"/>
                    <a:pt x="193142" y="1471250"/>
                    <a:pt x="192761" y="1473060"/>
                  </a:cubicBezTo>
                  <a:cubicBezTo>
                    <a:pt x="193809" y="1474774"/>
                    <a:pt x="194380" y="1476965"/>
                    <a:pt x="194952" y="1478965"/>
                  </a:cubicBezTo>
                  <a:cubicBezTo>
                    <a:pt x="194952" y="1479156"/>
                    <a:pt x="194856" y="1479156"/>
                    <a:pt x="194856" y="1479346"/>
                  </a:cubicBezTo>
                  <a:cubicBezTo>
                    <a:pt x="194952" y="1479346"/>
                    <a:pt x="195047" y="1479346"/>
                    <a:pt x="195142" y="1479346"/>
                  </a:cubicBezTo>
                  <a:cubicBezTo>
                    <a:pt x="195618" y="1481061"/>
                    <a:pt x="196285" y="1482680"/>
                    <a:pt x="197238" y="1483918"/>
                  </a:cubicBezTo>
                  <a:cubicBezTo>
                    <a:pt x="196380" y="1483823"/>
                    <a:pt x="195523" y="1483823"/>
                    <a:pt x="194666" y="1483727"/>
                  </a:cubicBezTo>
                  <a:cubicBezTo>
                    <a:pt x="193332" y="1483156"/>
                    <a:pt x="192380" y="1482299"/>
                    <a:pt x="190284" y="1482203"/>
                  </a:cubicBezTo>
                  <a:cubicBezTo>
                    <a:pt x="190475" y="1483537"/>
                    <a:pt x="191046" y="1484585"/>
                    <a:pt x="191618" y="1485728"/>
                  </a:cubicBezTo>
                  <a:cubicBezTo>
                    <a:pt x="188951" y="1489252"/>
                    <a:pt x="181140" y="1487157"/>
                    <a:pt x="178854" y="1491062"/>
                  </a:cubicBezTo>
                  <a:cubicBezTo>
                    <a:pt x="187522" y="1493729"/>
                    <a:pt x="185522" y="1498872"/>
                    <a:pt x="185998" y="1504206"/>
                  </a:cubicBezTo>
                  <a:cubicBezTo>
                    <a:pt x="187046" y="1504016"/>
                    <a:pt x="188284" y="1503920"/>
                    <a:pt x="189427" y="1503920"/>
                  </a:cubicBezTo>
                  <a:cubicBezTo>
                    <a:pt x="192094" y="1509921"/>
                    <a:pt x="203810" y="1502682"/>
                    <a:pt x="202953" y="1511445"/>
                  </a:cubicBezTo>
                  <a:cubicBezTo>
                    <a:pt x="199428" y="1511540"/>
                    <a:pt x="199047" y="1509350"/>
                    <a:pt x="195809" y="1509350"/>
                  </a:cubicBezTo>
                  <a:cubicBezTo>
                    <a:pt x="195904" y="1510778"/>
                    <a:pt x="195142" y="1513636"/>
                    <a:pt x="194380" y="1516398"/>
                  </a:cubicBezTo>
                  <a:cubicBezTo>
                    <a:pt x="194094" y="1516208"/>
                    <a:pt x="193713" y="1516112"/>
                    <a:pt x="193523" y="1515827"/>
                  </a:cubicBezTo>
                  <a:cubicBezTo>
                    <a:pt x="188189" y="1526019"/>
                    <a:pt x="178378" y="1530686"/>
                    <a:pt x="172092" y="1526971"/>
                  </a:cubicBezTo>
                  <a:cubicBezTo>
                    <a:pt x="174854" y="1522399"/>
                    <a:pt x="179140" y="1519637"/>
                    <a:pt x="182664" y="1516017"/>
                  </a:cubicBezTo>
                  <a:cubicBezTo>
                    <a:pt x="185427" y="1516494"/>
                    <a:pt x="183522" y="1520018"/>
                    <a:pt x="187522" y="1519732"/>
                  </a:cubicBezTo>
                  <a:cubicBezTo>
                    <a:pt x="186093" y="1514493"/>
                    <a:pt x="196666" y="1508397"/>
                    <a:pt x="190761" y="1509350"/>
                  </a:cubicBezTo>
                  <a:cubicBezTo>
                    <a:pt x="191904" y="1514112"/>
                    <a:pt x="186379" y="1511540"/>
                    <a:pt x="183236" y="1511445"/>
                  </a:cubicBezTo>
                  <a:cubicBezTo>
                    <a:pt x="178664" y="1506111"/>
                    <a:pt x="187141" y="1497158"/>
                    <a:pt x="176759" y="1493729"/>
                  </a:cubicBezTo>
                  <a:cubicBezTo>
                    <a:pt x="175997" y="1496396"/>
                    <a:pt x="177426" y="1501539"/>
                    <a:pt x="172377" y="1499348"/>
                  </a:cubicBezTo>
                  <a:cubicBezTo>
                    <a:pt x="173616" y="1502206"/>
                    <a:pt x="171901" y="1506969"/>
                    <a:pt x="174663" y="1508873"/>
                  </a:cubicBezTo>
                  <a:cubicBezTo>
                    <a:pt x="176664" y="1506492"/>
                    <a:pt x="181807" y="1505540"/>
                    <a:pt x="181712" y="1509731"/>
                  </a:cubicBezTo>
                  <a:cubicBezTo>
                    <a:pt x="175616" y="1510588"/>
                    <a:pt x="171139" y="1515255"/>
                    <a:pt x="176664" y="1519827"/>
                  </a:cubicBezTo>
                  <a:cubicBezTo>
                    <a:pt x="173901" y="1520303"/>
                    <a:pt x="171901" y="1521542"/>
                    <a:pt x="169139" y="1522018"/>
                  </a:cubicBezTo>
                  <a:cubicBezTo>
                    <a:pt x="169329" y="1519923"/>
                    <a:pt x="170472" y="1518780"/>
                    <a:pt x="171520" y="1517732"/>
                  </a:cubicBezTo>
                  <a:cubicBezTo>
                    <a:pt x="169044" y="1517351"/>
                    <a:pt x="167520" y="1517922"/>
                    <a:pt x="165996" y="1518589"/>
                  </a:cubicBezTo>
                  <a:cubicBezTo>
                    <a:pt x="165996" y="1516779"/>
                    <a:pt x="166948" y="1514303"/>
                    <a:pt x="164853" y="1513827"/>
                  </a:cubicBezTo>
                  <a:cubicBezTo>
                    <a:pt x="161995" y="1520303"/>
                    <a:pt x="166758" y="1521732"/>
                    <a:pt x="166662" y="1526399"/>
                  </a:cubicBezTo>
                  <a:cubicBezTo>
                    <a:pt x="158376" y="1523923"/>
                    <a:pt x="166567" y="1533353"/>
                    <a:pt x="162281" y="1532019"/>
                  </a:cubicBezTo>
                  <a:cubicBezTo>
                    <a:pt x="160376" y="1526399"/>
                    <a:pt x="152565" y="1524590"/>
                    <a:pt x="147612" y="1520970"/>
                  </a:cubicBezTo>
                  <a:cubicBezTo>
                    <a:pt x="147327" y="1524399"/>
                    <a:pt x="135516" y="1523637"/>
                    <a:pt x="141231" y="1527923"/>
                  </a:cubicBezTo>
                  <a:cubicBezTo>
                    <a:pt x="146946" y="1528590"/>
                    <a:pt x="153899" y="1543640"/>
                    <a:pt x="152565" y="1549355"/>
                  </a:cubicBezTo>
                  <a:cubicBezTo>
                    <a:pt x="157614" y="1548116"/>
                    <a:pt x="159995" y="1546497"/>
                    <a:pt x="160566" y="1544211"/>
                  </a:cubicBezTo>
                  <a:cubicBezTo>
                    <a:pt x="165710" y="1553927"/>
                    <a:pt x="173616" y="1560213"/>
                    <a:pt x="182950" y="1563928"/>
                  </a:cubicBezTo>
                  <a:cubicBezTo>
                    <a:pt x="179807" y="1566881"/>
                    <a:pt x="179616" y="1573072"/>
                    <a:pt x="174378" y="1573644"/>
                  </a:cubicBezTo>
                  <a:cubicBezTo>
                    <a:pt x="174568" y="1572119"/>
                    <a:pt x="173235" y="1571643"/>
                    <a:pt x="173044" y="1570405"/>
                  </a:cubicBezTo>
                  <a:cubicBezTo>
                    <a:pt x="174187" y="1569548"/>
                    <a:pt x="180855" y="1566690"/>
                    <a:pt x="175711" y="1564595"/>
                  </a:cubicBezTo>
                  <a:cubicBezTo>
                    <a:pt x="174473" y="1569834"/>
                    <a:pt x="171711" y="1558689"/>
                    <a:pt x="170377" y="1563928"/>
                  </a:cubicBezTo>
                  <a:cubicBezTo>
                    <a:pt x="175997" y="1569072"/>
                    <a:pt x="165805" y="1564404"/>
                    <a:pt x="166472" y="1566500"/>
                  </a:cubicBezTo>
                  <a:cubicBezTo>
                    <a:pt x="168567" y="1567357"/>
                    <a:pt x="169806" y="1568881"/>
                    <a:pt x="169329" y="1571453"/>
                  </a:cubicBezTo>
                  <a:cubicBezTo>
                    <a:pt x="163710" y="1571072"/>
                    <a:pt x="162662" y="1575739"/>
                    <a:pt x="156280" y="1574406"/>
                  </a:cubicBezTo>
                  <a:cubicBezTo>
                    <a:pt x="153423" y="1578977"/>
                    <a:pt x="161805" y="1576215"/>
                    <a:pt x="158947" y="1580882"/>
                  </a:cubicBezTo>
                  <a:cubicBezTo>
                    <a:pt x="154756" y="1580406"/>
                    <a:pt x="154089" y="1577644"/>
                    <a:pt x="148565" y="1578025"/>
                  </a:cubicBezTo>
                  <a:cubicBezTo>
                    <a:pt x="149136" y="1580787"/>
                    <a:pt x="148565" y="1584407"/>
                    <a:pt x="150946" y="1586026"/>
                  </a:cubicBezTo>
                  <a:cubicBezTo>
                    <a:pt x="153708" y="1583931"/>
                    <a:pt x="165710" y="1593360"/>
                    <a:pt x="165329" y="1586312"/>
                  </a:cubicBezTo>
                  <a:cubicBezTo>
                    <a:pt x="167424" y="1587264"/>
                    <a:pt x="168663" y="1588693"/>
                    <a:pt x="168186" y="1591265"/>
                  </a:cubicBezTo>
                  <a:cubicBezTo>
                    <a:pt x="173425" y="1593456"/>
                    <a:pt x="173997" y="1590407"/>
                    <a:pt x="174282" y="1586978"/>
                  </a:cubicBezTo>
                  <a:cubicBezTo>
                    <a:pt x="176759" y="1588217"/>
                    <a:pt x="179331" y="1590407"/>
                    <a:pt x="181140" y="1589360"/>
                  </a:cubicBezTo>
                  <a:cubicBezTo>
                    <a:pt x="183522" y="1591074"/>
                    <a:pt x="186760" y="1592312"/>
                    <a:pt x="187427" y="1595170"/>
                  </a:cubicBezTo>
                  <a:cubicBezTo>
                    <a:pt x="186189" y="1597742"/>
                    <a:pt x="187141" y="1602599"/>
                    <a:pt x="185998" y="1605266"/>
                  </a:cubicBezTo>
                  <a:cubicBezTo>
                    <a:pt x="184093" y="1601361"/>
                    <a:pt x="183141" y="1597265"/>
                    <a:pt x="178378" y="1593265"/>
                  </a:cubicBezTo>
                  <a:cubicBezTo>
                    <a:pt x="178188" y="1596313"/>
                    <a:pt x="180283" y="1600218"/>
                    <a:pt x="181807" y="1604600"/>
                  </a:cubicBezTo>
                  <a:cubicBezTo>
                    <a:pt x="180759" y="1604505"/>
                    <a:pt x="180093" y="1607267"/>
                    <a:pt x="175044" y="1605933"/>
                  </a:cubicBezTo>
                  <a:cubicBezTo>
                    <a:pt x="175806" y="1603838"/>
                    <a:pt x="178283" y="1603743"/>
                    <a:pt x="179235" y="1601837"/>
                  </a:cubicBezTo>
                  <a:cubicBezTo>
                    <a:pt x="170091" y="1601837"/>
                    <a:pt x="175330" y="1592408"/>
                    <a:pt x="168091" y="1591169"/>
                  </a:cubicBezTo>
                  <a:cubicBezTo>
                    <a:pt x="165615" y="1591360"/>
                    <a:pt x="164376" y="1592884"/>
                    <a:pt x="160757" y="1591836"/>
                  </a:cubicBezTo>
                  <a:cubicBezTo>
                    <a:pt x="161424" y="1597265"/>
                    <a:pt x="156566" y="1597837"/>
                    <a:pt x="159423" y="1600885"/>
                  </a:cubicBezTo>
                  <a:cubicBezTo>
                    <a:pt x="162662" y="1601647"/>
                    <a:pt x="163519" y="1599647"/>
                    <a:pt x="166758" y="1600218"/>
                  </a:cubicBezTo>
                  <a:cubicBezTo>
                    <a:pt x="168282" y="1606886"/>
                    <a:pt x="171901" y="1611553"/>
                    <a:pt x="168091" y="1615839"/>
                  </a:cubicBezTo>
                  <a:cubicBezTo>
                    <a:pt x="168377" y="1613839"/>
                    <a:pt x="165234" y="1614030"/>
                    <a:pt x="164948" y="1612315"/>
                  </a:cubicBezTo>
                  <a:cubicBezTo>
                    <a:pt x="165138" y="1610219"/>
                    <a:pt x="166281" y="1609077"/>
                    <a:pt x="167329" y="1608029"/>
                  </a:cubicBezTo>
                  <a:cubicBezTo>
                    <a:pt x="160376" y="1607838"/>
                    <a:pt x="160185" y="1608029"/>
                    <a:pt x="154280" y="1611077"/>
                  </a:cubicBezTo>
                  <a:cubicBezTo>
                    <a:pt x="154661" y="1609172"/>
                    <a:pt x="156852" y="1609267"/>
                    <a:pt x="156661" y="1606695"/>
                  </a:cubicBezTo>
                  <a:cubicBezTo>
                    <a:pt x="153232" y="1605838"/>
                    <a:pt x="152851" y="1608315"/>
                    <a:pt x="150946" y="1609077"/>
                  </a:cubicBezTo>
                  <a:cubicBezTo>
                    <a:pt x="155423" y="1616982"/>
                    <a:pt x="149803" y="1623745"/>
                    <a:pt x="151327" y="1632127"/>
                  </a:cubicBezTo>
                  <a:cubicBezTo>
                    <a:pt x="146565" y="1631556"/>
                    <a:pt x="141040" y="1630032"/>
                    <a:pt x="140278" y="1633841"/>
                  </a:cubicBezTo>
                  <a:cubicBezTo>
                    <a:pt x="155518" y="1635556"/>
                    <a:pt x="140183" y="1640699"/>
                    <a:pt x="140278" y="1646129"/>
                  </a:cubicBezTo>
                  <a:cubicBezTo>
                    <a:pt x="146279" y="1646700"/>
                    <a:pt x="154947" y="1658702"/>
                    <a:pt x="163995" y="1656797"/>
                  </a:cubicBezTo>
                  <a:cubicBezTo>
                    <a:pt x="162567" y="1657749"/>
                    <a:pt x="158566" y="1663655"/>
                    <a:pt x="164948" y="1663083"/>
                  </a:cubicBezTo>
                  <a:cubicBezTo>
                    <a:pt x="165424" y="1659559"/>
                    <a:pt x="165996" y="1656035"/>
                    <a:pt x="166472" y="1652511"/>
                  </a:cubicBezTo>
                  <a:cubicBezTo>
                    <a:pt x="158566" y="1651748"/>
                    <a:pt x="157804" y="1646224"/>
                    <a:pt x="152280" y="1650796"/>
                  </a:cubicBezTo>
                  <a:cubicBezTo>
                    <a:pt x="151041" y="1645462"/>
                    <a:pt x="153899" y="1642986"/>
                    <a:pt x="147993" y="1642605"/>
                  </a:cubicBezTo>
                  <a:cubicBezTo>
                    <a:pt x="149803" y="1635651"/>
                    <a:pt x="156280" y="1641652"/>
                    <a:pt x="161519" y="1636604"/>
                  </a:cubicBezTo>
                  <a:cubicBezTo>
                    <a:pt x="161519" y="1639747"/>
                    <a:pt x="167901" y="1638794"/>
                    <a:pt x="167996" y="1642033"/>
                  </a:cubicBezTo>
                  <a:cubicBezTo>
                    <a:pt x="167043" y="1641938"/>
                    <a:pt x="165805" y="1642986"/>
                    <a:pt x="167805" y="1643557"/>
                  </a:cubicBezTo>
                  <a:cubicBezTo>
                    <a:pt x="172282" y="1635651"/>
                    <a:pt x="163995" y="1625269"/>
                    <a:pt x="156661" y="1620602"/>
                  </a:cubicBezTo>
                  <a:cubicBezTo>
                    <a:pt x="158090" y="1618697"/>
                    <a:pt x="160852" y="1618220"/>
                    <a:pt x="164186" y="1618506"/>
                  </a:cubicBezTo>
                  <a:cubicBezTo>
                    <a:pt x="168377" y="1619935"/>
                    <a:pt x="167139" y="1624793"/>
                    <a:pt x="174187" y="1624316"/>
                  </a:cubicBezTo>
                  <a:cubicBezTo>
                    <a:pt x="176092" y="1615363"/>
                    <a:pt x="176187" y="1612220"/>
                    <a:pt x="178092" y="1609457"/>
                  </a:cubicBezTo>
                  <a:cubicBezTo>
                    <a:pt x="177807" y="1610410"/>
                    <a:pt x="180188" y="1609457"/>
                    <a:pt x="182950" y="1608981"/>
                  </a:cubicBezTo>
                  <a:cubicBezTo>
                    <a:pt x="183807" y="1613363"/>
                    <a:pt x="183522" y="1618220"/>
                    <a:pt x="179807" y="1623364"/>
                  </a:cubicBezTo>
                  <a:cubicBezTo>
                    <a:pt x="185046" y="1622888"/>
                    <a:pt x="185427" y="1624602"/>
                    <a:pt x="184760" y="1626793"/>
                  </a:cubicBezTo>
                  <a:cubicBezTo>
                    <a:pt x="177426" y="1630698"/>
                    <a:pt x="171996" y="1638794"/>
                    <a:pt x="174854" y="1644414"/>
                  </a:cubicBezTo>
                  <a:cubicBezTo>
                    <a:pt x="175425" y="1641271"/>
                    <a:pt x="179616" y="1642128"/>
                    <a:pt x="182569" y="1641557"/>
                  </a:cubicBezTo>
                  <a:cubicBezTo>
                    <a:pt x="185236" y="1643938"/>
                    <a:pt x="188665" y="1643271"/>
                    <a:pt x="183331" y="1648891"/>
                  </a:cubicBezTo>
                  <a:cubicBezTo>
                    <a:pt x="193047" y="1649558"/>
                    <a:pt x="188094" y="1635747"/>
                    <a:pt x="200667" y="1639176"/>
                  </a:cubicBezTo>
                  <a:cubicBezTo>
                    <a:pt x="200571" y="1640699"/>
                    <a:pt x="202000" y="1641176"/>
                    <a:pt x="202286" y="1642509"/>
                  </a:cubicBezTo>
                  <a:cubicBezTo>
                    <a:pt x="200571" y="1642795"/>
                    <a:pt x="195714" y="1647843"/>
                    <a:pt x="200000" y="1648605"/>
                  </a:cubicBezTo>
                  <a:cubicBezTo>
                    <a:pt x="199047" y="1642509"/>
                    <a:pt x="212192" y="1646129"/>
                    <a:pt x="209049" y="1650891"/>
                  </a:cubicBezTo>
                  <a:cubicBezTo>
                    <a:pt x="196190" y="1649272"/>
                    <a:pt x="212287" y="1669179"/>
                    <a:pt x="202000" y="1670894"/>
                  </a:cubicBezTo>
                  <a:cubicBezTo>
                    <a:pt x="198666" y="1670703"/>
                    <a:pt x="196380" y="1662416"/>
                    <a:pt x="193142" y="1667084"/>
                  </a:cubicBezTo>
                  <a:cubicBezTo>
                    <a:pt x="192094" y="1670894"/>
                    <a:pt x="199905" y="1675466"/>
                    <a:pt x="209049" y="1676132"/>
                  </a:cubicBezTo>
                  <a:cubicBezTo>
                    <a:pt x="209049" y="1672227"/>
                    <a:pt x="210477" y="1669751"/>
                    <a:pt x="213335" y="1668608"/>
                  </a:cubicBezTo>
                  <a:cubicBezTo>
                    <a:pt x="219526" y="1670227"/>
                    <a:pt x="223336" y="1673656"/>
                    <a:pt x="219907" y="1678609"/>
                  </a:cubicBezTo>
                  <a:cubicBezTo>
                    <a:pt x="223336" y="1678609"/>
                    <a:pt x="226194" y="1678037"/>
                    <a:pt x="227527" y="1675942"/>
                  </a:cubicBezTo>
                  <a:cubicBezTo>
                    <a:pt x="223336" y="1676323"/>
                    <a:pt x="223717" y="1673942"/>
                    <a:pt x="224955" y="1671751"/>
                  </a:cubicBezTo>
                  <a:cubicBezTo>
                    <a:pt x="226098" y="1673656"/>
                    <a:pt x="227718" y="1674894"/>
                    <a:pt x="229623" y="1675752"/>
                  </a:cubicBezTo>
                  <a:cubicBezTo>
                    <a:pt x="229527" y="1675847"/>
                    <a:pt x="229527" y="1676037"/>
                    <a:pt x="229337" y="1676132"/>
                  </a:cubicBezTo>
                  <a:cubicBezTo>
                    <a:pt x="232099" y="1677371"/>
                    <a:pt x="233528" y="1678133"/>
                    <a:pt x="234671" y="1678419"/>
                  </a:cubicBezTo>
                  <a:cubicBezTo>
                    <a:pt x="235909" y="1679371"/>
                    <a:pt x="236576" y="1680705"/>
                    <a:pt x="236004" y="1682990"/>
                  </a:cubicBezTo>
                  <a:cubicBezTo>
                    <a:pt x="236195" y="1680990"/>
                    <a:pt x="238005" y="1679276"/>
                    <a:pt x="239910" y="1677752"/>
                  </a:cubicBezTo>
                  <a:cubicBezTo>
                    <a:pt x="240576" y="1677561"/>
                    <a:pt x="241338" y="1677371"/>
                    <a:pt x="242196" y="1677085"/>
                  </a:cubicBezTo>
                  <a:cubicBezTo>
                    <a:pt x="238957" y="1682419"/>
                    <a:pt x="248387" y="1678514"/>
                    <a:pt x="247339" y="1682228"/>
                  </a:cubicBezTo>
                  <a:cubicBezTo>
                    <a:pt x="245434" y="1683752"/>
                    <a:pt x="240576" y="1682228"/>
                    <a:pt x="241434" y="1686515"/>
                  </a:cubicBezTo>
                  <a:cubicBezTo>
                    <a:pt x="241434" y="1688515"/>
                    <a:pt x="243624" y="1688896"/>
                    <a:pt x="242958" y="1691373"/>
                  </a:cubicBezTo>
                  <a:cubicBezTo>
                    <a:pt x="252292" y="1692801"/>
                    <a:pt x="254578" y="1687182"/>
                    <a:pt x="261722" y="1686419"/>
                  </a:cubicBezTo>
                  <a:cubicBezTo>
                    <a:pt x="261627" y="1688420"/>
                    <a:pt x="263913" y="1688706"/>
                    <a:pt x="263246" y="1691277"/>
                  </a:cubicBezTo>
                  <a:cubicBezTo>
                    <a:pt x="257436" y="1689468"/>
                    <a:pt x="257340" y="1693277"/>
                    <a:pt x="255531" y="1695373"/>
                  </a:cubicBezTo>
                  <a:cubicBezTo>
                    <a:pt x="257531" y="1697659"/>
                    <a:pt x="259722" y="1700231"/>
                    <a:pt x="261817" y="1702898"/>
                  </a:cubicBezTo>
                  <a:cubicBezTo>
                    <a:pt x="260674" y="1703374"/>
                    <a:pt x="259150" y="1703374"/>
                    <a:pt x="256674" y="1702517"/>
                  </a:cubicBezTo>
                  <a:cubicBezTo>
                    <a:pt x="257055" y="1708041"/>
                    <a:pt x="262198" y="1708422"/>
                    <a:pt x="266008" y="1709375"/>
                  </a:cubicBezTo>
                  <a:cubicBezTo>
                    <a:pt x="268104" y="1713470"/>
                    <a:pt x="269247" y="1718233"/>
                    <a:pt x="268675" y="1723757"/>
                  </a:cubicBezTo>
                  <a:cubicBezTo>
                    <a:pt x="267151" y="1722424"/>
                    <a:pt x="265818" y="1721852"/>
                    <a:pt x="264294" y="1724996"/>
                  </a:cubicBezTo>
                  <a:cubicBezTo>
                    <a:pt x="266484" y="1730044"/>
                    <a:pt x="268866" y="1734807"/>
                    <a:pt x="271152" y="1739760"/>
                  </a:cubicBezTo>
                  <a:cubicBezTo>
                    <a:pt x="266103" y="1740045"/>
                    <a:pt x="267818" y="1744141"/>
                    <a:pt x="269628" y="1747380"/>
                  </a:cubicBezTo>
                  <a:cubicBezTo>
                    <a:pt x="268104" y="1747380"/>
                    <a:pt x="266389" y="1747380"/>
                    <a:pt x="264579" y="1747475"/>
                  </a:cubicBezTo>
                  <a:cubicBezTo>
                    <a:pt x="259626" y="1744522"/>
                    <a:pt x="264103" y="1739855"/>
                    <a:pt x="264675" y="1734330"/>
                  </a:cubicBezTo>
                  <a:cubicBezTo>
                    <a:pt x="263532" y="1734044"/>
                    <a:pt x="262198" y="1733568"/>
                    <a:pt x="260769" y="1733187"/>
                  </a:cubicBezTo>
                  <a:cubicBezTo>
                    <a:pt x="251054" y="1728234"/>
                    <a:pt x="245625" y="1724901"/>
                    <a:pt x="236671" y="1719376"/>
                  </a:cubicBezTo>
                  <a:cubicBezTo>
                    <a:pt x="237909" y="1717757"/>
                    <a:pt x="239338" y="1716137"/>
                    <a:pt x="240576" y="1714423"/>
                  </a:cubicBezTo>
                  <a:cubicBezTo>
                    <a:pt x="239814" y="1713470"/>
                    <a:pt x="238671" y="1712994"/>
                    <a:pt x="237528" y="1712613"/>
                  </a:cubicBezTo>
                  <a:cubicBezTo>
                    <a:pt x="236290" y="1709756"/>
                    <a:pt x="237909" y="1707851"/>
                    <a:pt x="237052" y="1706517"/>
                  </a:cubicBezTo>
                  <a:cubicBezTo>
                    <a:pt x="241243" y="1705279"/>
                    <a:pt x="246482" y="1704803"/>
                    <a:pt x="246577" y="1710518"/>
                  </a:cubicBezTo>
                  <a:cubicBezTo>
                    <a:pt x="252006" y="1711947"/>
                    <a:pt x="252102" y="1707374"/>
                    <a:pt x="254483" y="1705374"/>
                  </a:cubicBezTo>
                  <a:cubicBezTo>
                    <a:pt x="250863" y="1699850"/>
                    <a:pt x="244577" y="1704612"/>
                    <a:pt x="240957" y="1699088"/>
                  </a:cubicBezTo>
                  <a:cubicBezTo>
                    <a:pt x="240767" y="1701850"/>
                    <a:pt x="238671" y="1702422"/>
                    <a:pt x="235242" y="1701469"/>
                  </a:cubicBezTo>
                  <a:cubicBezTo>
                    <a:pt x="235052" y="1702707"/>
                    <a:pt x="234861" y="1703945"/>
                    <a:pt x="234671" y="1705279"/>
                  </a:cubicBezTo>
                  <a:cubicBezTo>
                    <a:pt x="234099" y="1705089"/>
                    <a:pt x="233528" y="1704993"/>
                    <a:pt x="232766" y="1704898"/>
                  </a:cubicBezTo>
                  <a:cubicBezTo>
                    <a:pt x="233909" y="1706994"/>
                    <a:pt x="232956" y="1710708"/>
                    <a:pt x="234766" y="1712327"/>
                  </a:cubicBezTo>
                  <a:cubicBezTo>
                    <a:pt x="232861" y="1712423"/>
                    <a:pt x="231242" y="1713185"/>
                    <a:pt x="230289" y="1714328"/>
                  </a:cubicBezTo>
                  <a:cubicBezTo>
                    <a:pt x="230289" y="1714328"/>
                    <a:pt x="230289" y="1714232"/>
                    <a:pt x="230289" y="1714232"/>
                  </a:cubicBezTo>
                  <a:cubicBezTo>
                    <a:pt x="229908" y="1714137"/>
                    <a:pt x="229718" y="1714137"/>
                    <a:pt x="229337" y="1714137"/>
                  </a:cubicBezTo>
                  <a:cubicBezTo>
                    <a:pt x="227051" y="1710994"/>
                    <a:pt x="231242" y="1710232"/>
                    <a:pt x="231051" y="1705660"/>
                  </a:cubicBezTo>
                  <a:cubicBezTo>
                    <a:pt x="224289" y="1706136"/>
                    <a:pt x="226194" y="1710327"/>
                    <a:pt x="226003" y="1714899"/>
                  </a:cubicBezTo>
                  <a:cubicBezTo>
                    <a:pt x="225717" y="1715185"/>
                    <a:pt x="225527" y="1715376"/>
                    <a:pt x="225336" y="1715661"/>
                  </a:cubicBezTo>
                  <a:cubicBezTo>
                    <a:pt x="222193" y="1714899"/>
                    <a:pt x="221622" y="1717090"/>
                    <a:pt x="219812" y="1717852"/>
                  </a:cubicBezTo>
                  <a:cubicBezTo>
                    <a:pt x="219240" y="1716804"/>
                    <a:pt x="218478" y="1715852"/>
                    <a:pt x="218002" y="1714804"/>
                  </a:cubicBezTo>
                  <a:cubicBezTo>
                    <a:pt x="218669" y="1714042"/>
                    <a:pt x="219336" y="1713280"/>
                    <a:pt x="219431" y="1711947"/>
                  </a:cubicBezTo>
                  <a:cubicBezTo>
                    <a:pt x="218955" y="1711947"/>
                    <a:pt x="218288" y="1712042"/>
                    <a:pt x="217621" y="1712137"/>
                  </a:cubicBezTo>
                  <a:cubicBezTo>
                    <a:pt x="217621" y="1712042"/>
                    <a:pt x="217621" y="1711947"/>
                    <a:pt x="217621" y="1711756"/>
                  </a:cubicBezTo>
                  <a:cubicBezTo>
                    <a:pt x="222765" y="1710994"/>
                    <a:pt x="221050" y="1715185"/>
                    <a:pt x="224765" y="1715471"/>
                  </a:cubicBezTo>
                  <a:cubicBezTo>
                    <a:pt x="225527" y="1710994"/>
                    <a:pt x="224860" y="1707470"/>
                    <a:pt x="221812" y="1705755"/>
                  </a:cubicBezTo>
                  <a:cubicBezTo>
                    <a:pt x="221431" y="1707565"/>
                    <a:pt x="221812" y="1710232"/>
                    <a:pt x="219621" y="1710327"/>
                  </a:cubicBezTo>
                  <a:cubicBezTo>
                    <a:pt x="213621" y="1708136"/>
                    <a:pt x="215145" y="1702517"/>
                    <a:pt x="216383" y="1698421"/>
                  </a:cubicBezTo>
                  <a:cubicBezTo>
                    <a:pt x="219431" y="1698993"/>
                    <a:pt x="223431" y="1696040"/>
                    <a:pt x="225622" y="1694230"/>
                  </a:cubicBezTo>
                  <a:cubicBezTo>
                    <a:pt x="221050" y="1696040"/>
                    <a:pt x="216859" y="1691277"/>
                    <a:pt x="214859" y="1695754"/>
                  </a:cubicBezTo>
                  <a:cubicBezTo>
                    <a:pt x="211716" y="1697087"/>
                    <a:pt x="207334" y="1695849"/>
                    <a:pt x="205905" y="1695087"/>
                  </a:cubicBezTo>
                  <a:cubicBezTo>
                    <a:pt x="207144" y="1692992"/>
                    <a:pt x="213049" y="1695373"/>
                    <a:pt x="213525" y="1692515"/>
                  </a:cubicBezTo>
                  <a:cubicBezTo>
                    <a:pt x="210001" y="1692611"/>
                    <a:pt x="209620" y="1690420"/>
                    <a:pt x="206286" y="1690420"/>
                  </a:cubicBezTo>
                  <a:cubicBezTo>
                    <a:pt x="205905" y="1692325"/>
                    <a:pt x="205429" y="1694040"/>
                    <a:pt x="202381" y="1693277"/>
                  </a:cubicBezTo>
                  <a:cubicBezTo>
                    <a:pt x="199809" y="1693277"/>
                    <a:pt x="200571" y="1688610"/>
                    <a:pt x="198762" y="1691468"/>
                  </a:cubicBezTo>
                  <a:cubicBezTo>
                    <a:pt x="205905" y="1696040"/>
                    <a:pt x="202191" y="1698802"/>
                    <a:pt x="197809" y="1704041"/>
                  </a:cubicBezTo>
                  <a:cubicBezTo>
                    <a:pt x="198381" y="1704422"/>
                    <a:pt x="199047" y="1704707"/>
                    <a:pt x="199619" y="1705089"/>
                  </a:cubicBezTo>
                  <a:cubicBezTo>
                    <a:pt x="198857" y="1706898"/>
                    <a:pt x="198095" y="1708613"/>
                    <a:pt x="196285" y="1709184"/>
                  </a:cubicBezTo>
                  <a:cubicBezTo>
                    <a:pt x="189427" y="1700898"/>
                    <a:pt x="179902" y="1710518"/>
                    <a:pt x="175711" y="1702040"/>
                  </a:cubicBezTo>
                  <a:cubicBezTo>
                    <a:pt x="171996" y="1703088"/>
                    <a:pt x="171996" y="1708422"/>
                    <a:pt x="165996" y="1706994"/>
                  </a:cubicBezTo>
                  <a:cubicBezTo>
                    <a:pt x="169615" y="1701469"/>
                    <a:pt x="161805" y="1703279"/>
                    <a:pt x="161519" y="1700326"/>
                  </a:cubicBezTo>
                  <a:cubicBezTo>
                    <a:pt x="164376" y="1696897"/>
                    <a:pt x="166472" y="1703660"/>
                    <a:pt x="168853" y="1699659"/>
                  </a:cubicBezTo>
                  <a:cubicBezTo>
                    <a:pt x="158566" y="1696135"/>
                    <a:pt x="169710" y="1691658"/>
                    <a:pt x="169234" y="1684324"/>
                  </a:cubicBezTo>
                  <a:cubicBezTo>
                    <a:pt x="166091" y="1682419"/>
                    <a:pt x="162662" y="1688134"/>
                    <a:pt x="162186" y="1683467"/>
                  </a:cubicBezTo>
                  <a:cubicBezTo>
                    <a:pt x="162852" y="1678037"/>
                    <a:pt x="169901" y="1676418"/>
                    <a:pt x="171425" y="1681562"/>
                  </a:cubicBezTo>
                  <a:cubicBezTo>
                    <a:pt x="172187" y="1680895"/>
                    <a:pt x="172663" y="1680323"/>
                    <a:pt x="172949" y="1679752"/>
                  </a:cubicBezTo>
                  <a:cubicBezTo>
                    <a:pt x="171996" y="1681562"/>
                    <a:pt x="171139" y="1683467"/>
                    <a:pt x="169710" y="1684800"/>
                  </a:cubicBezTo>
                  <a:cubicBezTo>
                    <a:pt x="176283" y="1682419"/>
                    <a:pt x="178283" y="1684515"/>
                    <a:pt x="176568" y="1691563"/>
                  </a:cubicBezTo>
                  <a:cubicBezTo>
                    <a:pt x="181331" y="1693754"/>
                    <a:pt x="187617" y="1689372"/>
                    <a:pt x="187617" y="1692325"/>
                  </a:cubicBezTo>
                  <a:cubicBezTo>
                    <a:pt x="181140" y="1694135"/>
                    <a:pt x="187713" y="1697469"/>
                    <a:pt x="190761" y="1700421"/>
                  </a:cubicBezTo>
                  <a:cubicBezTo>
                    <a:pt x="197428" y="1697373"/>
                    <a:pt x="185331" y="1693087"/>
                    <a:pt x="191427" y="1690991"/>
                  </a:cubicBezTo>
                  <a:cubicBezTo>
                    <a:pt x="191332" y="1691849"/>
                    <a:pt x="192761" y="1692897"/>
                    <a:pt x="193237" y="1691087"/>
                  </a:cubicBezTo>
                  <a:cubicBezTo>
                    <a:pt x="190094" y="1681943"/>
                    <a:pt x="174949" y="1688610"/>
                    <a:pt x="181426" y="1676037"/>
                  </a:cubicBezTo>
                  <a:cubicBezTo>
                    <a:pt x="176378" y="1674894"/>
                    <a:pt x="174473" y="1676990"/>
                    <a:pt x="173044" y="1679466"/>
                  </a:cubicBezTo>
                  <a:cubicBezTo>
                    <a:pt x="174854" y="1675180"/>
                    <a:pt x="164567" y="1672989"/>
                    <a:pt x="162281" y="1669560"/>
                  </a:cubicBezTo>
                  <a:cubicBezTo>
                    <a:pt x="162471" y="1677180"/>
                    <a:pt x="156375" y="1678037"/>
                    <a:pt x="146565" y="1678419"/>
                  </a:cubicBezTo>
                  <a:cubicBezTo>
                    <a:pt x="151422" y="1678990"/>
                    <a:pt x="149708" y="1686039"/>
                    <a:pt x="147041" y="1687658"/>
                  </a:cubicBezTo>
                  <a:cubicBezTo>
                    <a:pt x="151232" y="1688801"/>
                    <a:pt x="151232" y="1685372"/>
                    <a:pt x="156090" y="1687277"/>
                  </a:cubicBezTo>
                  <a:cubicBezTo>
                    <a:pt x="155709" y="1690325"/>
                    <a:pt x="160662" y="1689848"/>
                    <a:pt x="158757" y="1693754"/>
                  </a:cubicBezTo>
                  <a:cubicBezTo>
                    <a:pt x="155804" y="1692897"/>
                    <a:pt x="151041" y="1690706"/>
                    <a:pt x="148184" y="1692420"/>
                  </a:cubicBezTo>
                  <a:cubicBezTo>
                    <a:pt x="150470" y="1697373"/>
                    <a:pt x="158090" y="1698802"/>
                    <a:pt x="161043" y="1703279"/>
                  </a:cubicBezTo>
                  <a:cubicBezTo>
                    <a:pt x="161709" y="1708136"/>
                    <a:pt x="155709" y="1705565"/>
                    <a:pt x="156375" y="1710423"/>
                  </a:cubicBezTo>
                  <a:cubicBezTo>
                    <a:pt x="166758" y="1710708"/>
                    <a:pt x="165234" y="1715661"/>
                    <a:pt x="165900" y="1719281"/>
                  </a:cubicBezTo>
                  <a:cubicBezTo>
                    <a:pt x="171901" y="1721281"/>
                    <a:pt x="173901" y="1718805"/>
                    <a:pt x="175425" y="1715852"/>
                  </a:cubicBezTo>
                  <a:cubicBezTo>
                    <a:pt x="172854" y="1715280"/>
                    <a:pt x="168853" y="1715566"/>
                    <a:pt x="168567" y="1713470"/>
                  </a:cubicBezTo>
                  <a:cubicBezTo>
                    <a:pt x="168663" y="1708327"/>
                    <a:pt x="172568" y="1707374"/>
                    <a:pt x="175140" y="1705089"/>
                  </a:cubicBezTo>
                  <a:cubicBezTo>
                    <a:pt x="177711" y="1708898"/>
                    <a:pt x="180378" y="1712518"/>
                    <a:pt x="182379" y="1716614"/>
                  </a:cubicBezTo>
                  <a:cubicBezTo>
                    <a:pt x="182188" y="1716804"/>
                    <a:pt x="181998" y="1716995"/>
                    <a:pt x="181902" y="1717185"/>
                  </a:cubicBezTo>
                  <a:cubicBezTo>
                    <a:pt x="182283" y="1717281"/>
                    <a:pt x="182474" y="1717471"/>
                    <a:pt x="182855" y="1717566"/>
                  </a:cubicBezTo>
                  <a:cubicBezTo>
                    <a:pt x="183522" y="1719090"/>
                    <a:pt x="183998" y="1720710"/>
                    <a:pt x="184379" y="1722424"/>
                  </a:cubicBezTo>
                  <a:cubicBezTo>
                    <a:pt x="183903" y="1723186"/>
                    <a:pt x="183331" y="1723853"/>
                    <a:pt x="182855" y="1724519"/>
                  </a:cubicBezTo>
                  <a:cubicBezTo>
                    <a:pt x="178664" y="1724139"/>
                    <a:pt x="174473" y="1723757"/>
                    <a:pt x="172758" y="1721662"/>
                  </a:cubicBezTo>
                  <a:cubicBezTo>
                    <a:pt x="168282" y="1725758"/>
                    <a:pt x="167520" y="1731092"/>
                    <a:pt x="161519" y="1724901"/>
                  </a:cubicBezTo>
                  <a:cubicBezTo>
                    <a:pt x="160566" y="1729091"/>
                    <a:pt x="167710" y="1729282"/>
                    <a:pt x="162186" y="1732711"/>
                  </a:cubicBezTo>
                  <a:cubicBezTo>
                    <a:pt x="164757" y="1733282"/>
                    <a:pt x="168758" y="1732997"/>
                    <a:pt x="169044" y="1735092"/>
                  </a:cubicBezTo>
                  <a:cubicBezTo>
                    <a:pt x="167329" y="1743951"/>
                    <a:pt x="169615" y="1750237"/>
                    <a:pt x="169329" y="1758143"/>
                  </a:cubicBezTo>
                  <a:cubicBezTo>
                    <a:pt x="157804" y="1755285"/>
                    <a:pt x="161709" y="1769477"/>
                    <a:pt x="151708" y="1768335"/>
                  </a:cubicBezTo>
                  <a:cubicBezTo>
                    <a:pt x="151708" y="1765382"/>
                    <a:pt x="154185" y="1765191"/>
                    <a:pt x="154375" y="1762524"/>
                  </a:cubicBezTo>
                  <a:cubicBezTo>
                    <a:pt x="147993" y="1760143"/>
                    <a:pt x="150184" y="1767191"/>
                    <a:pt x="146469" y="1767668"/>
                  </a:cubicBezTo>
                  <a:cubicBezTo>
                    <a:pt x="144279" y="1764524"/>
                    <a:pt x="141421" y="1761857"/>
                    <a:pt x="138659" y="1759000"/>
                  </a:cubicBezTo>
                  <a:cubicBezTo>
                    <a:pt x="134563" y="1764906"/>
                    <a:pt x="140469" y="1765286"/>
                    <a:pt x="142278" y="1771764"/>
                  </a:cubicBezTo>
                  <a:cubicBezTo>
                    <a:pt x="131515" y="1771382"/>
                    <a:pt x="129324" y="1780622"/>
                    <a:pt x="123990" y="1786432"/>
                  </a:cubicBezTo>
                  <a:cubicBezTo>
                    <a:pt x="132277" y="1788051"/>
                    <a:pt x="138849" y="1787765"/>
                    <a:pt x="145422" y="1787575"/>
                  </a:cubicBezTo>
                  <a:cubicBezTo>
                    <a:pt x="146088" y="1785384"/>
                    <a:pt x="145612" y="1781955"/>
                    <a:pt x="148089" y="1781765"/>
                  </a:cubicBezTo>
                  <a:cubicBezTo>
                    <a:pt x="147041" y="1789575"/>
                    <a:pt x="151994" y="1787385"/>
                    <a:pt x="156471" y="1785861"/>
                  </a:cubicBezTo>
                  <a:cubicBezTo>
                    <a:pt x="156280" y="1787385"/>
                    <a:pt x="157614" y="1787861"/>
                    <a:pt x="157804" y="1789099"/>
                  </a:cubicBezTo>
                  <a:cubicBezTo>
                    <a:pt x="155994" y="1788909"/>
                    <a:pt x="155899" y="1787575"/>
                    <a:pt x="154470" y="1787099"/>
                  </a:cubicBezTo>
                  <a:cubicBezTo>
                    <a:pt x="159519" y="1794909"/>
                    <a:pt x="158376" y="1799386"/>
                    <a:pt x="165138" y="1800719"/>
                  </a:cubicBezTo>
                  <a:cubicBezTo>
                    <a:pt x="158947" y="1800815"/>
                    <a:pt x="156090" y="1804625"/>
                    <a:pt x="156280" y="1811959"/>
                  </a:cubicBezTo>
                  <a:cubicBezTo>
                    <a:pt x="166472" y="1809387"/>
                    <a:pt x="163995" y="1815007"/>
                    <a:pt x="167805" y="1819484"/>
                  </a:cubicBezTo>
                  <a:cubicBezTo>
                    <a:pt x="167139" y="1815198"/>
                    <a:pt x="175997" y="1821579"/>
                    <a:pt x="175330" y="1817388"/>
                  </a:cubicBezTo>
                  <a:cubicBezTo>
                    <a:pt x="164567" y="1814055"/>
                    <a:pt x="184569" y="1807959"/>
                    <a:pt x="178188" y="1810054"/>
                  </a:cubicBezTo>
                  <a:cubicBezTo>
                    <a:pt x="172663" y="1808625"/>
                    <a:pt x="173520" y="1814150"/>
                    <a:pt x="167139" y="1811769"/>
                  </a:cubicBezTo>
                  <a:cubicBezTo>
                    <a:pt x="168186" y="1808340"/>
                    <a:pt x="167710" y="1805958"/>
                    <a:pt x="166472" y="1803958"/>
                  </a:cubicBezTo>
                  <a:cubicBezTo>
                    <a:pt x="176568" y="1806815"/>
                    <a:pt x="186189" y="1807006"/>
                    <a:pt x="178283" y="1815007"/>
                  </a:cubicBezTo>
                  <a:cubicBezTo>
                    <a:pt x="180569" y="1813673"/>
                    <a:pt x="183712" y="1818436"/>
                    <a:pt x="183998" y="1819960"/>
                  </a:cubicBezTo>
                  <a:cubicBezTo>
                    <a:pt x="176759" y="1821960"/>
                    <a:pt x="183998" y="1824723"/>
                    <a:pt x="186474" y="1827961"/>
                  </a:cubicBezTo>
                  <a:cubicBezTo>
                    <a:pt x="183903" y="1829199"/>
                    <a:pt x="179712" y="1828628"/>
                    <a:pt x="178759" y="1831581"/>
                  </a:cubicBezTo>
                  <a:cubicBezTo>
                    <a:pt x="181140" y="1831676"/>
                    <a:pt x="184665" y="1837486"/>
                    <a:pt x="185617" y="1833962"/>
                  </a:cubicBezTo>
                  <a:cubicBezTo>
                    <a:pt x="181236" y="1830628"/>
                    <a:pt x="189903" y="1827104"/>
                    <a:pt x="190665" y="1823770"/>
                  </a:cubicBezTo>
                  <a:cubicBezTo>
                    <a:pt x="195999" y="1828914"/>
                    <a:pt x="200476" y="1824151"/>
                    <a:pt x="201619" y="1821579"/>
                  </a:cubicBezTo>
                  <a:cubicBezTo>
                    <a:pt x="201619" y="1821960"/>
                    <a:pt x="201905" y="1822151"/>
                    <a:pt x="201810" y="1822532"/>
                  </a:cubicBezTo>
                  <a:cubicBezTo>
                    <a:pt x="202953" y="1822627"/>
                    <a:pt x="203619" y="1822532"/>
                    <a:pt x="204286" y="1822246"/>
                  </a:cubicBezTo>
                  <a:cubicBezTo>
                    <a:pt x="205143" y="1823770"/>
                    <a:pt x="204858" y="1826056"/>
                    <a:pt x="204286" y="1828532"/>
                  </a:cubicBezTo>
                  <a:cubicBezTo>
                    <a:pt x="210001" y="1830819"/>
                    <a:pt x="207715" y="1824151"/>
                    <a:pt x="208953" y="1821484"/>
                  </a:cubicBezTo>
                  <a:cubicBezTo>
                    <a:pt x="208001" y="1821294"/>
                    <a:pt x="207144" y="1821008"/>
                    <a:pt x="206477" y="1820722"/>
                  </a:cubicBezTo>
                  <a:cubicBezTo>
                    <a:pt x="207715" y="1819674"/>
                    <a:pt x="209239" y="1818912"/>
                    <a:pt x="212954" y="1820246"/>
                  </a:cubicBezTo>
                  <a:cubicBezTo>
                    <a:pt x="213906" y="1816245"/>
                    <a:pt x="210477" y="1815578"/>
                    <a:pt x="207715" y="1814245"/>
                  </a:cubicBezTo>
                  <a:cubicBezTo>
                    <a:pt x="209715" y="1813673"/>
                    <a:pt x="210858" y="1812626"/>
                    <a:pt x="210382" y="1810816"/>
                  </a:cubicBezTo>
                  <a:cubicBezTo>
                    <a:pt x="214478" y="1811864"/>
                    <a:pt x="211144" y="1817674"/>
                    <a:pt x="214668" y="1819103"/>
                  </a:cubicBezTo>
                  <a:cubicBezTo>
                    <a:pt x="216669" y="1813864"/>
                    <a:pt x="223241" y="1817960"/>
                    <a:pt x="225336" y="1820436"/>
                  </a:cubicBezTo>
                  <a:cubicBezTo>
                    <a:pt x="226384" y="1816626"/>
                    <a:pt x="229146" y="1814626"/>
                    <a:pt x="234004" y="1815007"/>
                  </a:cubicBezTo>
                  <a:cubicBezTo>
                    <a:pt x="233528" y="1816245"/>
                    <a:pt x="233814" y="1817579"/>
                    <a:pt x="235242" y="1818722"/>
                  </a:cubicBezTo>
                  <a:cubicBezTo>
                    <a:pt x="235909" y="1816340"/>
                    <a:pt x="239338" y="1817960"/>
                    <a:pt x="240767" y="1819103"/>
                  </a:cubicBezTo>
                  <a:cubicBezTo>
                    <a:pt x="241719" y="1816150"/>
                    <a:pt x="245053" y="1815483"/>
                    <a:pt x="245053" y="1811578"/>
                  </a:cubicBezTo>
                  <a:cubicBezTo>
                    <a:pt x="241815" y="1810530"/>
                    <a:pt x="238576" y="1811102"/>
                    <a:pt x="236385" y="1812435"/>
                  </a:cubicBezTo>
                  <a:cubicBezTo>
                    <a:pt x="232671" y="1810626"/>
                    <a:pt x="225717" y="1812149"/>
                    <a:pt x="225146" y="1809578"/>
                  </a:cubicBezTo>
                  <a:cubicBezTo>
                    <a:pt x="228194" y="1806530"/>
                    <a:pt x="235052" y="1807768"/>
                    <a:pt x="236862" y="1803386"/>
                  </a:cubicBezTo>
                  <a:cubicBezTo>
                    <a:pt x="229432" y="1800910"/>
                    <a:pt x="226860" y="1803863"/>
                    <a:pt x="222288" y="1804625"/>
                  </a:cubicBezTo>
                  <a:cubicBezTo>
                    <a:pt x="219907" y="1803577"/>
                    <a:pt x="218859" y="1802529"/>
                    <a:pt x="218478" y="1801672"/>
                  </a:cubicBezTo>
                  <a:cubicBezTo>
                    <a:pt x="219336" y="1801577"/>
                    <a:pt x="220383" y="1801577"/>
                    <a:pt x="221812" y="1801958"/>
                  </a:cubicBezTo>
                  <a:cubicBezTo>
                    <a:pt x="221907" y="1800434"/>
                    <a:pt x="221241" y="1799291"/>
                    <a:pt x="220383" y="1798338"/>
                  </a:cubicBezTo>
                  <a:cubicBezTo>
                    <a:pt x="222003" y="1797100"/>
                    <a:pt x="224098" y="1795766"/>
                    <a:pt x="225527" y="1794338"/>
                  </a:cubicBezTo>
                  <a:cubicBezTo>
                    <a:pt x="222765" y="1793861"/>
                    <a:pt x="224670" y="1790337"/>
                    <a:pt x="220669" y="1790623"/>
                  </a:cubicBezTo>
                  <a:cubicBezTo>
                    <a:pt x="219717" y="1793481"/>
                    <a:pt x="222669" y="1793861"/>
                    <a:pt x="223622" y="1795576"/>
                  </a:cubicBezTo>
                  <a:cubicBezTo>
                    <a:pt x="221431" y="1795481"/>
                    <a:pt x="219431" y="1795766"/>
                    <a:pt x="217716" y="1796243"/>
                  </a:cubicBezTo>
                  <a:cubicBezTo>
                    <a:pt x="214097" y="1794243"/>
                    <a:pt x="209239" y="1793099"/>
                    <a:pt x="206858" y="1791194"/>
                  </a:cubicBezTo>
                  <a:cubicBezTo>
                    <a:pt x="208477" y="1788432"/>
                    <a:pt x="211525" y="1787194"/>
                    <a:pt x="214668" y="1786146"/>
                  </a:cubicBezTo>
                  <a:cubicBezTo>
                    <a:pt x="217621" y="1787670"/>
                    <a:pt x="220955" y="1788909"/>
                    <a:pt x="222955" y="1786337"/>
                  </a:cubicBezTo>
                  <a:cubicBezTo>
                    <a:pt x="221241" y="1786146"/>
                    <a:pt x="220479" y="1785194"/>
                    <a:pt x="220002" y="1784051"/>
                  </a:cubicBezTo>
                  <a:cubicBezTo>
                    <a:pt x="221336" y="1783384"/>
                    <a:pt x="222384" y="1782432"/>
                    <a:pt x="223146" y="1781193"/>
                  </a:cubicBezTo>
                  <a:cubicBezTo>
                    <a:pt x="223336" y="1782622"/>
                    <a:pt x="223431" y="1784241"/>
                    <a:pt x="222860" y="1786337"/>
                  </a:cubicBezTo>
                  <a:cubicBezTo>
                    <a:pt x="222955" y="1786337"/>
                    <a:pt x="222955" y="1786337"/>
                    <a:pt x="222955" y="1786337"/>
                  </a:cubicBezTo>
                  <a:cubicBezTo>
                    <a:pt x="226003" y="1789194"/>
                    <a:pt x="230480" y="1786337"/>
                    <a:pt x="232956" y="1782432"/>
                  </a:cubicBezTo>
                  <a:cubicBezTo>
                    <a:pt x="236100" y="1782432"/>
                    <a:pt x="237147" y="1780145"/>
                    <a:pt x="241624" y="1781479"/>
                  </a:cubicBezTo>
                  <a:cubicBezTo>
                    <a:pt x="238767" y="1773573"/>
                    <a:pt x="255912" y="1776716"/>
                    <a:pt x="248101" y="1769382"/>
                  </a:cubicBezTo>
                  <a:cubicBezTo>
                    <a:pt x="246577" y="1772335"/>
                    <a:pt x="242862" y="1773192"/>
                    <a:pt x="238576" y="1773383"/>
                  </a:cubicBezTo>
                  <a:cubicBezTo>
                    <a:pt x="240195" y="1768715"/>
                    <a:pt x="237147" y="1767477"/>
                    <a:pt x="237433" y="1763858"/>
                  </a:cubicBezTo>
                  <a:cubicBezTo>
                    <a:pt x="239910" y="1764048"/>
                    <a:pt x="242291" y="1764239"/>
                    <a:pt x="244767" y="1764429"/>
                  </a:cubicBezTo>
                  <a:cubicBezTo>
                    <a:pt x="246291" y="1758238"/>
                    <a:pt x="231623" y="1750904"/>
                    <a:pt x="230385" y="1760238"/>
                  </a:cubicBezTo>
                  <a:cubicBezTo>
                    <a:pt x="233147" y="1765096"/>
                    <a:pt x="238957" y="1755952"/>
                    <a:pt x="241434" y="1761000"/>
                  </a:cubicBezTo>
                  <a:cubicBezTo>
                    <a:pt x="228575" y="1762048"/>
                    <a:pt x="238100" y="1773573"/>
                    <a:pt x="234385" y="1779574"/>
                  </a:cubicBezTo>
                  <a:cubicBezTo>
                    <a:pt x="234957" y="1777574"/>
                    <a:pt x="234957" y="1775478"/>
                    <a:pt x="233814" y="1773954"/>
                  </a:cubicBezTo>
                  <a:cubicBezTo>
                    <a:pt x="232099" y="1776907"/>
                    <a:pt x="229813" y="1779193"/>
                    <a:pt x="227527" y="1781574"/>
                  </a:cubicBezTo>
                  <a:cubicBezTo>
                    <a:pt x="226860" y="1779002"/>
                    <a:pt x="225432" y="1776050"/>
                    <a:pt x="224098" y="1773764"/>
                  </a:cubicBezTo>
                  <a:cubicBezTo>
                    <a:pt x="227146" y="1770906"/>
                    <a:pt x="230670" y="1767668"/>
                    <a:pt x="226289" y="1763858"/>
                  </a:cubicBezTo>
                  <a:cubicBezTo>
                    <a:pt x="219526" y="1774335"/>
                    <a:pt x="214097" y="1760048"/>
                    <a:pt x="205239" y="1759667"/>
                  </a:cubicBezTo>
                  <a:cubicBezTo>
                    <a:pt x="204858" y="1760619"/>
                    <a:pt x="204477" y="1761286"/>
                    <a:pt x="204000" y="1761953"/>
                  </a:cubicBezTo>
                  <a:cubicBezTo>
                    <a:pt x="203048" y="1760715"/>
                    <a:pt x="202095" y="1759381"/>
                    <a:pt x="201048" y="1758048"/>
                  </a:cubicBezTo>
                  <a:cubicBezTo>
                    <a:pt x="199905" y="1759286"/>
                    <a:pt x="195809" y="1762715"/>
                    <a:pt x="196666" y="1765382"/>
                  </a:cubicBezTo>
                  <a:cubicBezTo>
                    <a:pt x="193142" y="1765477"/>
                    <a:pt x="188951" y="1764620"/>
                    <a:pt x="184855" y="1764524"/>
                  </a:cubicBezTo>
                  <a:cubicBezTo>
                    <a:pt x="185522" y="1763762"/>
                    <a:pt x="185998" y="1762810"/>
                    <a:pt x="185998" y="1761667"/>
                  </a:cubicBezTo>
                  <a:cubicBezTo>
                    <a:pt x="180855" y="1759286"/>
                    <a:pt x="177616" y="1760238"/>
                    <a:pt x="176473" y="1765668"/>
                  </a:cubicBezTo>
                  <a:cubicBezTo>
                    <a:pt x="177807" y="1767001"/>
                    <a:pt x="180188" y="1767096"/>
                    <a:pt x="182379" y="1766334"/>
                  </a:cubicBezTo>
                  <a:cubicBezTo>
                    <a:pt x="181140" y="1770049"/>
                    <a:pt x="176949" y="1770430"/>
                    <a:pt x="172949" y="1771002"/>
                  </a:cubicBezTo>
                  <a:cubicBezTo>
                    <a:pt x="175616" y="1765572"/>
                    <a:pt x="169901" y="1765668"/>
                    <a:pt x="168758" y="1762715"/>
                  </a:cubicBezTo>
                  <a:cubicBezTo>
                    <a:pt x="171520" y="1758238"/>
                    <a:pt x="176949" y="1756714"/>
                    <a:pt x="179331" y="1751761"/>
                  </a:cubicBezTo>
                  <a:cubicBezTo>
                    <a:pt x="173044" y="1751952"/>
                    <a:pt x="171234" y="1749570"/>
                    <a:pt x="171044" y="1746236"/>
                  </a:cubicBezTo>
                  <a:cubicBezTo>
                    <a:pt x="175235" y="1746618"/>
                    <a:pt x="176568" y="1744236"/>
                    <a:pt x="178283" y="1742045"/>
                  </a:cubicBezTo>
                  <a:cubicBezTo>
                    <a:pt x="175806" y="1741855"/>
                    <a:pt x="176854" y="1739188"/>
                    <a:pt x="174854" y="1738616"/>
                  </a:cubicBezTo>
                  <a:cubicBezTo>
                    <a:pt x="173806" y="1739474"/>
                    <a:pt x="172377" y="1740140"/>
                    <a:pt x="171425" y="1741093"/>
                  </a:cubicBezTo>
                  <a:cubicBezTo>
                    <a:pt x="172187" y="1736521"/>
                    <a:pt x="173235" y="1731663"/>
                    <a:pt x="169996" y="1728901"/>
                  </a:cubicBezTo>
                  <a:cubicBezTo>
                    <a:pt x="175997" y="1734616"/>
                    <a:pt x="175140" y="1729091"/>
                    <a:pt x="184188" y="1730711"/>
                  </a:cubicBezTo>
                  <a:cubicBezTo>
                    <a:pt x="181712" y="1734902"/>
                    <a:pt x="187046" y="1733949"/>
                    <a:pt x="190284" y="1734426"/>
                  </a:cubicBezTo>
                  <a:cubicBezTo>
                    <a:pt x="190951" y="1734807"/>
                    <a:pt x="191618" y="1735187"/>
                    <a:pt x="192189" y="1735664"/>
                  </a:cubicBezTo>
                  <a:cubicBezTo>
                    <a:pt x="192189" y="1735949"/>
                    <a:pt x="192189" y="1736140"/>
                    <a:pt x="192189" y="1736426"/>
                  </a:cubicBezTo>
                  <a:cubicBezTo>
                    <a:pt x="192285" y="1736426"/>
                    <a:pt x="192380" y="1736426"/>
                    <a:pt x="192475" y="1736426"/>
                  </a:cubicBezTo>
                  <a:cubicBezTo>
                    <a:pt x="192570" y="1736140"/>
                    <a:pt x="192380" y="1735949"/>
                    <a:pt x="192380" y="1735759"/>
                  </a:cubicBezTo>
                  <a:cubicBezTo>
                    <a:pt x="195237" y="1737759"/>
                    <a:pt x="197619" y="1740140"/>
                    <a:pt x="198666" y="1743569"/>
                  </a:cubicBezTo>
                  <a:cubicBezTo>
                    <a:pt x="193047" y="1743379"/>
                    <a:pt x="190856" y="1737473"/>
                    <a:pt x="185903" y="1741093"/>
                  </a:cubicBezTo>
                  <a:cubicBezTo>
                    <a:pt x="186379" y="1745189"/>
                    <a:pt x="188951" y="1747761"/>
                    <a:pt x="191332" y="1750427"/>
                  </a:cubicBezTo>
                  <a:cubicBezTo>
                    <a:pt x="191808" y="1751570"/>
                    <a:pt x="191618" y="1752999"/>
                    <a:pt x="189713" y="1756047"/>
                  </a:cubicBezTo>
                  <a:cubicBezTo>
                    <a:pt x="193237" y="1756047"/>
                    <a:pt x="192951" y="1758524"/>
                    <a:pt x="194571" y="1759762"/>
                  </a:cubicBezTo>
                  <a:cubicBezTo>
                    <a:pt x="196190" y="1756905"/>
                    <a:pt x="199809" y="1756333"/>
                    <a:pt x="204096" y="1756333"/>
                  </a:cubicBezTo>
                  <a:cubicBezTo>
                    <a:pt x="204667" y="1755476"/>
                    <a:pt x="204667" y="1754999"/>
                    <a:pt x="204572" y="1754523"/>
                  </a:cubicBezTo>
                  <a:cubicBezTo>
                    <a:pt x="208953" y="1753952"/>
                    <a:pt x="212287" y="1752618"/>
                    <a:pt x="215907" y="1752047"/>
                  </a:cubicBezTo>
                  <a:cubicBezTo>
                    <a:pt x="216002" y="1752714"/>
                    <a:pt x="216288" y="1753285"/>
                    <a:pt x="217145" y="1753380"/>
                  </a:cubicBezTo>
                  <a:cubicBezTo>
                    <a:pt x="216954" y="1752904"/>
                    <a:pt x="216764" y="1752428"/>
                    <a:pt x="216669" y="1751952"/>
                  </a:cubicBezTo>
                  <a:cubicBezTo>
                    <a:pt x="220193" y="1751380"/>
                    <a:pt x="224003" y="1751570"/>
                    <a:pt x="229242" y="1753857"/>
                  </a:cubicBezTo>
                  <a:cubicBezTo>
                    <a:pt x="228670" y="1746618"/>
                    <a:pt x="222669" y="1745189"/>
                    <a:pt x="216383" y="1746332"/>
                  </a:cubicBezTo>
                  <a:cubicBezTo>
                    <a:pt x="216192" y="1744427"/>
                    <a:pt x="215526" y="1742903"/>
                    <a:pt x="213430" y="1742236"/>
                  </a:cubicBezTo>
                  <a:cubicBezTo>
                    <a:pt x="213430" y="1742045"/>
                    <a:pt x="213525" y="1741855"/>
                    <a:pt x="213430" y="1741569"/>
                  </a:cubicBezTo>
                  <a:cubicBezTo>
                    <a:pt x="207048" y="1740140"/>
                    <a:pt x="207620" y="1745665"/>
                    <a:pt x="205620" y="1748523"/>
                  </a:cubicBezTo>
                  <a:cubicBezTo>
                    <a:pt x="205905" y="1747189"/>
                    <a:pt x="205620" y="1745760"/>
                    <a:pt x="205239" y="1744617"/>
                  </a:cubicBezTo>
                  <a:cubicBezTo>
                    <a:pt x="206477" y="1743951"/>
                    <a:pt x="207525" y="1743093"/>
                    <a:pt x="207810" y="1741474"/>
                  </a:cubicBezTo>
                  <a:cubicBezTo>
                    <a:pt x="207810" y="1741474"/>
                    <a:pt x="207810" y="1741474"/>
                    <a:pt x="207906" y="1741474"/>
                  </a:cubicBezTo>
                  <a:cubicBezTo>
                    <a:pt x="209811" y="1737378"/>
                    <a:pt x="203334" y="1731854"/>
                    <a:pt x="199714" y="1735854"/>
                  </a:cubicBezTo>
                  <a:cubicBezTo>
                    <a:pt x="201429" y="1736426"/>
                    <a:pt x="202000" y="1737283"/>
                    <a:pt x="202000" y="1738331"/>
                  </a:cubicBezTo>
                  <a:cubicBezTo>
                    <a:pt x="198381" y="1736711"/>
                    <a:pt x="196190" y="1735092"/>
                    <a:pt x="201333" y="1731282"/>
                  </a:cubicBezTo>
                  <a:cubicBezTo>
                    <a:pt x="200000" y="1731377"/>
                    <a:pt x="198857" y="1731377"/>
                    <a:pt x="197809" y="1731187"/>
                  </a:cubicBezTo>
                  <a:cubicBezTo>
                    <a:pt x="201048" y="1730235"/>
                    <a:pt x="204953" y="1730330"/>
                    <a:pt x="207620" y="1731759"/>
                  </a:cubicBezTo>
                  <a:cubicBezTo>
                    <a:pt x="209620" y="1736140"/>
                    <a:pt x="214287" y="1738807"/>
                    <a:pt x="217526" y="1737093"/>
                  </a:cubicBezTo>
                  <a:cubicBezTo>
                    <a:pt x="212954" y="1736521"/>
                    <a:pt x="217431" y="1731759"/>
                    <a:pt x="218002" y="1730806"/>
                  </a:cubicBezTo>
                  <a:cubicBezTo>
                    <a:pt x="216859" y="1730235"/>
                    <a:pt x="215811" y="1729663"/>
                    <a:pt x="214764" y="1729091"/>
                  </a:cubicBezTo>
                  <a:cubicBezTo>
                    <a:pt x="214668" y="1726710"/>
                    <a:pt x="213335" y="1724329"/>
                    <a:pt x="210573" y="1723186"/>
                  </a:cubicBezTo>
                  <a:cubicBezTo>
                    <a:pt x="211525" y="1723472"/>
                    <a:pt x="212478" y="1723567"/>
                    <a:pt x="213335" y="1723757"/>
                  </a:cubicBezTo>
                  <a:cubicBezTo>
                    <a:pt x="213811" y="1724424"/>
                    <a:pt x="214192" y="1725091"/>
                    <a:pt x="214573" y="1725758"/>
                  </a:cubicBezTo>
                  <a:cubicBezTo>
                    <a:pt x="214954" y="1724996"/>
                    <a:pt x="215526" y="1724519"/>
                    <a:pt x="216192" y="1724043"/>
                  </a:cubicBezTo>
                  <a:cubicBezTo>
                    <a:pt x="217335" y="1724139"/>
                    <a:pt x="218574" y="1724139"/>
                    <a:pt x="219717" y="1724139"/>
                  </a:cubicBezTo>
                  <a:cubicBezTo>
                    <a:pt x="215716" y="1731187"/>
                    <a:pt x="225336" y="1736235"/>
                    <a:pt x="222669" y="1740522"/>
                  </a:cubicBezTo>
                  <a:cubicBezTo>
                    <a:pt x="229432" y="1740522"/>
                    <a:pt x="233147" y="1737378"/>
                    <a:pt x="239624" y="1736997"/>
                  </a:cubicBezTo>
                  <a:cubicBezTo>
                    <a:pt x="239338" y="1738998"/>
                    <a:pt x="237052" y="1738998"/>
                    <a:pt x="237338" y="1741569"/>
                  </a:cubicBezTo>
                  <a:cubicBezTo>
                    <a:pt x="242291" y="1743093"/>
                    <a:pt x="241243" y="1738712"/>
                    <a:pt x="244958" y="1738998"/>
                  </a:cubicBezTo>
                  <a:cubicBezTo>
                    <a:pt x="245339" y="1740998"/>
                    <a:pt x="246863" y="1742331"/>
                    <a:pt x="247625" y="1744046"/>
                  </a:cubicBezTo>
                  <a:cubicBezTo>
                    <a:pt x="244005" y="1744522"/>
                    <a:pt x="240767" y="1744522"/>
                    <a:pt x="236004" y="1743665"/>
                  </a:cubicBezTo>
                  <a:cubicBezTo>
                    <a:pt x="235623" y="1742903"/>
                    <a:pt x="235052" y="1742236"/>
                    <a:pt x="233718" y="1741284"/>
                  </a:cubicBezTo>
                  <a:cubicBezTo>
                    <a:pt x="232956" y="1741760"/>
                    <a:pt x="232575" y="1742331"/>
                    <a:pt x="232099" y="1742807"/>
                  </a:cubicBezTo>
                  <a:cubicBezTo>
                    <a:pt x="231718" y="1742712"/>
                    <a:pt x="231528" y="1742712"/>
                    <a:pt x="231147" y="1742617"/>
                  </a:cubicBezTo>
                  <a:cubicBezTo>
                    <a:pt x="231147" y="1743093"/>
                    <a:pt x="231242" y="1743474"/>
                    <a:pt x="231242" y="1743855"/>
                  </a:cubicBezTo>
                  <a:cubicBezTo>
                    <a:pt x="230670" y="1744903"/>
                    <a:pt x="230766" y="1745951"/>
                    <a:pt x="231623" y="1746998"/>
                  </a:cubicBezTo>
                  <a:cubicBezTo>
                    <a:pt x="232385" y="1750427"/>
                    <a:pt x="234290" y="1753094"/>
                    <a:pt x="238481" y="1754333"/>
                  </a:cubicBezTo>
                  <a:cubicBezTo>
                    <a:pt x="239433" y="1752904"/>
                    <a:pt x="240481" y="1752142"/>
                    <a:pt x="241624" y="1751475"/>
                  </a:cubicBezTo>
                  <a:cubicBezTo>
                    <a:pt x="243434" y="1753285"/>
                    <a:pt x="244482" y="1755571"/>
                    <a:pt x="247339" y="1756523"/>
                  </a:cubicBezTo>
                  <a:cubicBezTo>
                    <a:pt x="247815" y="1755381"/>
                    <a:pt x="247625" y="1753380"/>
                    <a:pt x="249435" y="1753571"/>
                  </a:cubicBezTo>
                  <a:cubicBezTo>
                    <a:pt x="258960" y="1757095"/>
                    <a:pt x="251340" y="1769001"/>
                    <a:pt x="258483" y="1771382"/>
                  </a:cubicBezTo>
                  <a:cubicBezTo>
                    <a:pt x="258293" y="1773097"/>
                    <a:pt x="258198" y="1774907"/>
                    <a:pt x="258007" y="1776716"/>
                  </a:cubicBezTo>
                  <a:cubicBezTo>
                    <a:pt x="257626" y="1777098"/>
                    <a:pt x="257245" y="1777478"/>
                    <a:pt x="256769" y="1777860"/>
                  </a:cubicBezTo>
                  <a:cubicBezTo>
                    <a:pt x="257245" y="1777955"/>
                    <a:pt x="257531" y="1777860"/>
                    <a:pt x="257912" y="1777955"/>
                  </a:cubicBezTo>
                  <a:cubicBezTo>
                    <a:pt x="257721" y="1781098"/>
                    <a:pt x="257817" y="1784336"/>
                    <a:pt x="258864" y="1787765"/>
                  </a:cubicBezTo>
                  <a:cubicBezTo>
                    <a:pt x="257150" y="1786146"/>
                    <a:pt x="254673" y="1786241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49625" y="1788051"/>
                    <a:pt x="247244" y="1790147"/>
                    <a:pt x="246768" y="1792242"/>
                  </a:cubicBezTo>
                  <a:cubicBezTo>
                    <a:pt x="245434" y="1792909"/>
                    <a:pt x="244005" y="1793481"/>
                    <a:pt x="242672" y="1794147"/>
                  </a:cubicBezTo>
                  <a:cubicBezTo>
                    <a:pt x="239338" y="1791099"/>
                    <a:pt x="233623" y="1789861"/>
                    <a:pt x="230289" y="1786908"/>
                  </a:cubicBezTo>
                  <a:cubicBezTo>
                    <a:pt x="229432" y="1790528"/>
                    <a:pt x="230099" y="1792909"/>
                    <a:pt x="231528" y="1794909"/>
                  </a:cubicBezTo>
                  <a:cubicBezTo>
                    <a:pt x="240100" y="1792814"/>
                    <a:pt x="247149" y="1800148"/>
                    <a:pt x="255054" y="1796528"/>
                  </a:cubicBezTo>
                  <a:cubicBezTo>
                    <a:pt x="258102" y="1797195"/>
                    <a:pt x="259245" y="1799005"/>
                    <a:pt x="258674" y="1801958"/>
                  </a:cubicBezTo>
                  <a:cubicBezTo>
                    <a:pt x="257340" y="1802529"/>
                    <a:pt x="255816" y="1802815"/>
                    <a:pt x="253149" y="1802815"/>
                  </a:cubicBezTo>
                  <a:cubicBezTo>
                    <a:pt x="251816" y="1808244"/>
                    <a:pt x="259341" y="1807101"/>
                    <a:pt x="257912" y="1812626"/>
                  </a:cubicBezTo>
                  <a:cubicBezTo>
                    <a:pt x="255340" y="1812054"/>
                    <a:pt x="255054" y="1809768"/>
                    <a:pt x="252673" y="1809102"/>
                  </a:cubicBezTo>
                  <a:cubicBezTo>
                    <a:pt x="250768" y="1813769"/>
                    <a:pt x="251911" y="1817102"/>
                    <a:pt x="250101" y="1818341"/>
                  </a:cubicBezTo>
                  <a:cubicBezTo>
                    <a:pt x="250006" y="1816436"/>
                    <a:pt x="247339" y="1816436"/>
                    <a:pt x="244767" y="1816340"/>
                  </a:cubicBezTo>
                  <a:cubicBezTo>
                    <a:pt x="247720" y="1824437"/>
                    <a:pt x="234385" y="1821484"/>
                    <a:pt x="229527" y="1823103"/>
                  </a:cubicBezTo>
                  <a:cubicBezTo>
                    <a:pt x="229623" y="1823389"/>
                    <a:pt x="229623" y="1823580"/>
                    <a:pt x="229718" y="1823770"/>
                  </a:cubicBezTo>
                  <a:cubicBezTo>
                    <a:pt x="227813" y="1824437"/>
                    <a:pt x="226194" y="1825389"/>
                    <a:pt x="224574" y="1826437"/>
                  </a:cubicBezTo>
                  <a:cubicBezTo>
                    <a:pt x="226670" y="1827009"/>
                    <a:pt x="225432" y="1828247"/>
                    <a:pt x="224193" y="1829485"/>
                  </a:cubicBezTo>
                  <a:cubicBezTo>
                    <a:pt x="227432" y="1830437"/>
                    <a:pt x="229432" y="1831104"/>
                    <a:pt x="231337" y="1831771"/>
                  </a:cubicBezTo>
                  <a:cubicBezTo>
                    <a:pt x="231147" y="1832438"/>
                    <a:pt x="230861" y="1833200"/>
                    <a:pt x="230575" y="1834152"/>
                  </a:cubicBezTo>
                  <a:cubicBezTo>
                    <a:pt x="233052" y="1834914"/>
                    <a:pt x="233909" y="1834057"/>
                    <a:pt x="234385" y="1832723"/>
                  </a:cubicBezTo>
                  <a:cubicBezTo>
                    <a:pt x="236004" y="1833200"/>
                    <a:pt x="237909" y="1833771"/>
                    <a:pt x="240576" y="1834438"/>
                  </a:cubicBezTo>
                  <a:cubicBezTo>
                    <a:pt x="241148" y="1835010"/>
                    <a:pt x="241529" y="1835676"/>
                    <a:pt x="241434" y="1836534"/>
                  </a:cubicBezTo>
                  <a:cubicBezTo>
                    <a:pt x="237814" y="1836819"/>
                    <a:pt x="223146" y="1835200"/>
                    <a:pt x="220002" y="1827104"/>
                  </a:cubicBezTo>
                  <a:cubicBezTo>
                    <a:pt x="220193" y="1824532"/>
                    <a:pt x="225146" y="1826627"/>
                    <a:pt x="225813" y="1824341"/>
                  </a:cubicBezTo>
                  <a:cubicBezTo>
                    <a:pt x="221050" y="1819579"/>
                    <a:pt x="219621" y="1826818"/>
                    <a:pt x="214573" y="1826627"/>
                  </a:cubicBezTo>
                  <a:cubicBezTo>
                    <a:pt x="214478" y="1832723"/>
                    <a:pt x="218669" y="1841486"/>
                    <a:pt x="209715" y="1842058"/>
                  </a:cubicBezTo>
                  <a:cubicBezTo>
                    <a:pt x="215430" y="1835581"/>
                    <a:pt x="204286" y="1838724"/>
                    <a:pt x="202953" y="1833676"/>
                  </a:cubicBezTo>
                  <a:cubicBezTo>
                    <a:pt x="200571" y="1838629"/>
                    <a:pt x="191427" y="1828532"/>
                    <a:pt x="188189" y="1834152"/>
                  </a:cubicBezTo>
                  <a:cubicBezTo>
                    <a:pt x="191713" y="1837200"/>
                    <a:pt x="193809" y="1838343"/>
                    <a:pt x="193904" y="1841201"/>
                  </a:cubicBezTo>
                  <a:cubicBezTo>
                    <a:pt x="192094" y="1840915"/>
                    <a:pt x="190475" y="1841391"/>
                    <a:pt x="189713" y="1843677"/>
                  </a:cubicBezTo>
                  <a:cubicBezTo>
                    <a:pt x="194094" y="1842630"/>
                    <a:pt x="192856" y="1845201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666" y="1848059"/>
                    <a:pt x="192951" y="1848821"/>
                    <a:pt x="194380" y="1848821"/>
                  </a:cubicBezTo>
                  <a:cubicBezTo>
                    <a:pt x="194952" y="1847106"/>
                    <a:pt x="197428" y="1847487"/>
                    <a:pt x="199905" y="1847964"/>
                  </a:cubicBezTo>
                  <a:cubicBezTo>
                    <a:pt x="200000" y="1847392"/>
                    <a:pt x="200095" y="1846725"/>
                    <a:pt x="200190" y="1846154"/>
                  </a:cubicBezTo>
                  <a:cubicBezTo>
                    <a:pt x="201238" y="1845582"/>
                    <a:pt x="201143" y="1844820"/>
                    <a:pt x="200476" y="1843963"/>
                  </a:cubicBezTo>
                  <a:cubicBezTo>
                    <a:pt x="200476" y="1843773"/>
                    <a:pt x="200571" y="1843677"/>
                    <a:pt x="200571" y="1843487"/>
                  </a:cubicBezTo>
                  <a:cubicBezTo>
                    <a:pt x="200286" y="1843391"/>
                    <a:pt x="200000" y="1843296"/>
                    <a:pt x="199714" y="1843201"/>
                  </a:cubicBezTo>
                  <a:cubicBezTo>
                    <a:pt x="198952" y="1842534"/>
                    <a:pt x="197904" y="1841868"/>
                    <a:pt x="196857" y="1841106"/>
                  </a:cubicBezTo>
                  <a:cubicBezTo>
                    <a:pt x="199143" y="1839486"/>
                    <a:pt x="203429" y="1839867"/>
                    <a:pt x="208001" y="1840344"/>
                  </a:cubicBezTo>
                  <a:cubicBezTo>
                    <a:pt x="209239" y="1843296"/>
                    <a:pt x="209906" y="1846820"/>
                    <a:pt x="212954" y="1848535"/>
                  </a:cubicBezTo>
                  <a:cubicBezTo>
                    <a:pt x="211430" y="1848059"/>
                    <a:pt x="210382" y="1848154"/>
                    <a:pt x="209620" y="1848440"/>
                  </a:cubicBezTo>
                  <a:cubicBezTo>
                    <a:pt x="207144" y="1846630"/>
                    <a:pt x="205048" y="1849487"/>
                    <a:pt x="201429" y="1849583"/>
                  </a:cubicBezTo>
                  <a:cubicBezTo>
                    <a:pt x="200952" y="1849487"/>
                    <a:pt x="200571" y="1849202"/>
                    <a:pt x="200000" y="1849107"/>
                  </a:cubicBezTo>
                  <a:cubicBezTo>
                    <a:pt x="200000" y="1849202"/>
                    <a:pt x="199905" y="1849297"/>
                    <a:pt x="199809" y="1849392"/>
                  </a:cubicBezTo>
                  <a:cubicBezTo>
                    <a:pt x="199809" y="1849392"/>
                    <a:pt x="199714" y="1849392"/>
                    <a:pt x="199714" y="1849392"/>
                  </a:cubicBezTo>
                  <a:cubicBezTo>
                    <a:pt x="199714" y="1849487"/>
                    <a:pt x="199714" y="1849487"/>
                    <a:pt x="199714" y="1849583"/>
                  </a:cubicBezTo>
                  <a:cubicBezTo>
                    <a:pt x="198476" y="1852059"/>
                    <a:pt x="195809" y="1853012"/>
                    <a:pt x="195714" y="1856727"/>
                  </a:cubicBezTo>
                  <a:cubicBezTo>
                    <a:pt x="197619" y="1856345"/>
                    <a:pt x="198381" y="1856727"/>
                    <a:pt x="198857" y="1857393"/>
                  </a:cubicBezTo>
                  <a:cubicBezTo>
                    <a:pt x="198857" y="1858727"/>
                    <a:pt x="198952" y="1859870"/>
                    <a:pt x="199143" y="1860918"/>
                  </a:cubicBezTo>
                  <a:cubicBezTo>
                    <a:pt x="199047" y="1861680"/>
                    <a:pt x="198857" y="1862537"/>
                    <a:pt x="198952" y="1863203"/>
                  </a:cubicBezTo>
                  <a:cubicBezTo>
                    <a:pt x="199143" y="1863775"/>
                    <a:pt x="199714" y="1864061"/>
                    <a:pt x="200381" y="1864251"/>
                  </a:cubicBezTo>
                  <a:cubicBezTo>
                    <a:pt x="201238" y="1865870"/>
                    <a:pt x="202381" y="1867585"/>
                    <a:pt x="204000" y="1869871"/>
                  </a:cubicBezTo>
                  <a:cubicBezTo>
                    <a:pt x="199428" y="1868252"/>
                    <a:pt x="200095" y="1872538"/>
                    <a:pt x="198000" y="1873776"/>
                  </a:cubicBezTo>
                  <a:cubicBezTo>
                    <a:pt x="201714" y="1875300"/>
                    <a:pt x="204286" y="1875491"/>
                    <a:pt x="207048" y="1875491"/>
                  </a:cubicBezTo>
                  <a:cubicBezTo>
                    <a:pt x="207048" y="1875777"/>
                    <a:pt x="207144" y="1876062"/>
                    <a:pt x="207144" y="1876443"/>
                  </a:cubicBezTo>
                  <a:cubicBezTo>
                    <a:pt x="201238" y="1878158"/>
                    <a:pt x="200952" y="1876348"/>
                    <a:pt x="194285" y="1875491"/>
                  </a:cubicBezTo>
                  <a:cubicBezTo>
                    <a:pt x="191237" y="1881206"/>
                    <a:pt x="199143" y="1878824"/>
                    <a:pt x="197428" y="1883587"/>
                  </a:cubicBezTo>
                  <a:cubicBezTo>
                    <a:pt x="189618" y="1880444"/>
                    <a:pt x="194285" y="1884254"/>
                    <a:pt x="189618" y="1889302"/>
                  </a:cubicBezTo>
                  <a:cubicBezTo>
                    <a:pt x="197714" y="1891207"/>
                    <a:pt x="198095" y="1885397"/>
                    <a:pt x="202857" y="1883968"/>
                  </a:cubicBezTo>
                  <a:cubicBezTo>
                    <a:pt x="213144" y="1895493"/>
                    <a:pt x="190475" y="1896160"/>
                    <a:pt x="185522" y="1893779"/>
                  </a:cubicBezTo>
                  <a:cubicBezTo>
                    <a:pt x="187903" y="1895493"/>
                    <a:pt x="190951" y="1896827"/>
                    <a:pt x="192570" y="1899018"/>
                  </a:cubicBezTo>
                  <a:cubicBezTo>
                    <a:pt x="190761" y="1900541"/>
                    <a:pt x="185808" y="1899018"/>
                    <a:pt x="186760" y="1903304"/>
                  </a:cubicBezTo>
                  <a:cubicBezTo>
                    <a:pt x="192475" y="1904542"/>
                    <a:pt x="191237" y="1898732"/>
                    <a:pt x="198000" y="1901018"/>
                  </a:cubicBezTo>
                  <a:cubicBezTo>
                    <a:pt x="197809" y="1903113"/>
                    <a:pt x="197714" y="1905209"/>
                    <a:pt x="197523" y="1907304"/>
                  </a:cubicBezTo>
                  <a:cubicBezTo>
                    <a:pt x="203048" y="1908923"/>
                    <a:pt x="201333" y="1903304"/>
                    <a:pt x="206953" y="1904828"/>
                  </a:cubicBezTo>
                  <a:cubicBezTo>
                    <a:pt x="206286" y="1909876"/>
                    <a:pt x="217050" y="1910638"/>
                    <a:pt x="211716" y="1914639"/>
                  </a:cubicBezTo>
                  <a:cubicBezTo>
                    <a:pt x="225908" y="1917210"/>
                    <a:pt x="224955" y="1911305"/>
                    <a:pt x="227241" y="1904732"/>
                  </a:cubicBezTo>
                  <a:cubicBezTo>
                    <a:pt x="233052" y="1904352"/>
                    <a:pt x="228099" y="1911972"/>
                    <a:pt x="232099" y="1912924"/>
                  </a:cubicBezTo>
                  <a:cubicBezTo>
                    <a:pt x="233623" y="1910162"/>
                    <a:pt x="237719" y="1911686"/>
                    <a:pt x="238862" y="1913686"/>
                  </a:cubicBezTo>
                  <a:cubicBezTo>
                    <a:pt x="238481" y="1913400"/>
                    <a:pt x="238100" y="1913115"/>
                    <a:pt x="237528" y="1912543"/>
                  </a:cubicBezTo>
                  <a:cubicBezTo>
                    <a:pt x="237814" y="1913400"/>
                    <a:pt x="238290" y="1914257"/>
                    <a:pt x="238957" y="1915210"/>
                  </a:cubicBezTo>
                  <a:cubicBezTo>
                    <a:pt x="238767" y="1915686"/>
                    <a:pt x="238386" y="1916162"/>
                    <a:pt x="237433" y="1916544"/>
                  </a:cubicBezTo>
                  <a:cubicBezTo>
                    <a:pt x="238290" y="1916448"/>
                    <a:pt x="239052" y="1916353"/>
                    <a:pt x="239814" y="1916258"/>
                  </a:cubicBezTo>
                  <a:cubicBezTo>
                    <a:pt x="242196" y="1919115"/>
                    <a:pt x="245910" y="1921782"/>
                    <a:pt x="249816" y="1922830"/>
                  </a:cubicBezTo>
                  <a:cubicBezTo>
                    <a:pt x="244958" y="1923973"/>
                    <a:pt x="242958" y="1927973"/>
                    <a:pt x="241815" y="1932736"/>
                  </a:cubicBezTo>
                  <a:cubicBezTo>
                    <a:pt x="242386" y="1932831"/>
                    <a:pt x="242767" y="1932736"/>
                    <a:pt x="243339" y="1932736"/>
                  </a:cubicBezTo>
                  <a:cubicBezTo>
                    <a:pt x="242481" y="1934165"/>
                    <a:pt x="240862" y="1934832"/>
                    <a:pt x="238195" y="1934260"/>
                  </a:cubicBezTo>
                  <a:cubicBezTo>
                    <a:pt x="239910" y="1940165"/>
                    <a:pt x="241719" y="1940547"/>
                    <a:pt x="235052" y="1943118"/>
                  </a:cubicBezTo>
                  <a:cubicBezTo>
                    <a:pt x="236195" y="1943023"/>
                    <a:pt x="236576" y="1943309"/>
                    <a:pt x="236766" y="1943785"/>
                  </a:cubicBezTo>
                  <a:cubicBezTo>
                    <a:pt x="236290" y="1943594"/>
                    <a:pt x="236100" y="1943404"/>
                    <a:pt x="235528" y="1943309"/>
                  </a:cubicBezTo>
                  <a:cubicBezTo>
                    <a:pt x="232575" y="1948548"/>
                    <a:pt x="231813" y="1949595"/>
                    <a:pt x="224193" y="1947214"/>
                  </a:cubicBezTo>
                  <a:cubicBezTo>
                    <a:pt x="224955" y="1957025"/>
                    <a:pt x="218669" y="1948928"/>
                    <a:pt x="212478" y="1955786"/>
                  </a:cubicBezTo>
                  <a:cubicBezTo>
                    <a:pt x="215526" y="1959025"/>
                    <a:pt x="219050" y="1953501"/>
                    <a:pt x="217621" y="1960930"/>
                  </a:cubicBezTo>
                  <a:cubicBezTo>
                    <a:pt x="224289" y="1963026"/>
                    <a:pt x="221622" y="1955882"/>
                    <a:pt x="225432" y="1955215"/>
                  </a:cubicBezTo>
                  <a:cubicBezTo>
                    <a:pt x="230194" y="1954739"/>
                    <a:pt x="232004" y="1953596"/>
                    <a:pt x="234480" y="1957501"/>
                  </a:cubicBezTo>
                  <a:cubicBezTo>
                    <a:pt x="234195" y="1959501"/>
                    <a:pt x="231909" y="1959501"/>
                    <a:pt x="232290" y="1962073"/>
                  </a:cubicBezTo>
                  <a:cubicBezTo>
                    <a:pt x="241053" y="1963978"/>
                    <a:pt x="244386" y="1970074"/>
                    <a:pt x="245910" y="1977218"/>
                  </a:cubicBezTo>
                  <a:cubicBezTo>
                    <a:pt x="245815" y="1978075"/>
                    <a:pt x="244577" y="1979027"/>
                    <a:pt x="243243" y="1979790"/>
                  </a:cubicBezTo>
                  <a:cubicBezTo>
                    <a:pt x="241434" y="1979790"/>
                    <a:pt x="239910" y="1980075"/>
                    <a:pt x="238767" y="1980647"/>
                  </a:cubicBezTo>
                  <a:cubicBezTo>
                    <a:pt x="238481" y="1980456"/>
                    <a:pt x="238290" y="1980170"/>
                    <a:pt x="238290" y="1979790"/>
                  </a:cubicBezTo>
                  <a:cubicBezTo>
                    <a:pt x="238576" y="1976646"/>
                    <a:pt x="243434" y="1978170"/>
                    <a:pt x="242481" y="1973789"/>
                  </a:cubicBezTo>
                  <a:cubicBezTo>
                    <a:pt x="236766" y="1974170"/>
                    <a:pt x="236195" y="1969407"/>
                    <a:pt x="239243" y="1967216"/>
                  </a:cubicBezTo>
                  <a:cubicBezTo>
                    <a:pt x="231718" y="1965311"/>
                    <a:pt x="231718" y="1970931"/>
                    <a:pt x="227813" y="1972646"/>
                  </a:cubicBezTo>
                  <a:cubicBezTo>
                    <a:pt x="227146" y="1968645"/>
                    <a:pt x="224860" y="1965978"/>
                    <a:pt x="223050" y="1962835"/>
                  </a:cubicBezTo>
                  <a:cubicBezTo>
                    <a:pt x="219526" y="1966836"/>
                    <a:pt x="212573" y="1961692"/>
                    <a:pt x="208096" y="1964835"/>
                  </a:cubicBezTo>
                  <a:cubicBezTo>
                    <a:pt x="209239" y="1965026"/>
                    <a:pt x="210192" y="1965216"/>
                    <a:pt x="209811" y="1966550"/>
                  </a:cubicBezTo>
                  <a:cubicBezTo>
                    <a:pt x="211716" y="1966645"/>
                    <a:pt x="211906" y="1967978"/>
                    <a:pt x="213430" y="1968360"/>
                  </a:cubicBezTo>
                  <a:cubicBezTo>
                    <a:pt x="213906" y="1967121"/>
                    <a:pt x="213716" y="1965311"/>
                    <a:pt x="215526" y="1965311"/>
                  </a:cubicBezTo>
                  <a:cubicBezTo>
                    <a:pt x="216573" y="1968645"/>
                    <a:pt x="220764" y="1971979"/>
                    <a:pt x="216669" y="1974836"/>
                  </a:cubicBezTo>
                  <a:cubicBezTo>
                    <a:pt x="224860" y="1971122"/>
                    <a:pt x="222193" y="1978075"/>
                    <a:pt x="229242" y="1978932"/>
                  </a:cubicBezTo>
                  <a:cubicBezTo>
                    <a:pt x="234004" y="1979123"/>
                    <a:pt x="231623" y="1972360"/>
                    <a:pt x="238767" y="1974932"/>
                  </a:cubicBezTo>
                  <a:cubicBezTo>
                    <a:pt x="233242" y="1982647"/>
                    <a:pt x="233528" y="1987314"/>
                    <a:pt x="228480" y="1989981"/>
                  </a:cubicBezTo>
                  <a:cubicBezTo>
                    <a:pt x="234195" y="1991219"/>
                    <a:pt x="235814" y="1988267"/>
                    <a:pt x="239719" y="1987600"/>
                  </a:cubicBezTo>
                  <a:cubicBezTo>
                    <a:pt x="239243" y="1989600"/>
                    <a:pt x="239719" y="1991029"/>
                    <a:pt x="240100" y="1992172"/>
                  </a:cubicBezTo>
                  <a:cubicBezTo>
                    <a:pt x="239719" y="1992362"/>
                    <a:pt x="239433" y="1992553"/>
                    <a:pt x="238862" y="1992648"/>
                  </a:cubicBezTo>
                  <a:cubicBezTo>
                    <a:pt x="239433" y="1992648"/>
                    <a:pt x="239719" y="1992648"/>
                    <a:pt x="240291" y="1992648"/>
                  </a:cubicBezTo>
                  <a:cubicBezTo>
                    <a:pt x="240767" y="1993982"/>
                    <a:pt x="240576" y="1994744"/>
                    <a:pt x="237243" y="1995315"/>
                  </a:cubicBezTo>
                  <a:cubicBezTo>
                    <a:pt x="234766" y="1989410"/>
                    <a:pt x="226289" y="1996458"/>
                    <a:pt x="226575" y="1989791"/>
                  </a:cubicBezTo>
                  <a:cubicBezTo>
                    <a:pt x="220955" y="1990648"/>
                    <a:pt x="217240" y="1989315"/>
                    <a:pt x="215430" y="1990553"/>
                  </a:cubicBezTo>
                  <a:cubicBezTo>
                    <a:pt x="218002" y="1992077"/>
                    <a:pt x="221050" y="1993315"/>
                    <a:pt x="220479" y="1997220"/>
                  </a:cubicBezTo>
                  <a:cubicBezTo>
                    <a:pt x="209906" y="1997030"/>
                    <a:pt x="205048" y="1984838"/>
                    <a:pt x="195237" y="1989029"/>
                  </a:cubicBezTo>
                  <a:cubicBezTo>
                    <a:pt x="204381" y="1993029"/>
                    <a:pt x="206286" y="1993315"/>
                    <a:pt x="211049" y="1999697"/>
                  </a:cubicBezTo>
                  <a:cubicBezTo>
                    <a:pt x="211906" y="1995601"/>
                    <a:pt x="218002" y="1998459"/>
                    <a:pt x="222288" y="1997697"/>
                  </a:cubicBezTo>
                  <a:cubicBezTo>
                    <a:pt x="222288" y="1999411"/>
                    <a:pt x="222193" y="2000649"/>
                    <a:pt x="221526" y="2001602"/>
                  </a:cubicBezTo>
                  <a:cubicBezTo>
                    <a:pt x="219145" y="2000078"/>
                    <a:pt x="215621" y="1999030"/>
                    <a:pt x="214668" y="2001507"/>
                  </a:cubicBezTo>
                  <a:cubicBezTo>
                    <a:pt x="218478" y="2002173"/>
                    <a:pt x="214668" y="2008460"/>
                    <a:pt x="217716" y="2009603"/>
                  </a:cubicBezTo>
                  <a:cubicBezTo>
                    <a:pt x="223050" y="2011984"/>
                    <a:pt x="223050" y="2009793"/>
                    <a:pt x="229718" y="2010460"/>
                  </a:cubicBezTo>
                  <a:cubicBezTo>
                    <a:pt x="231242" y="2012174"/>
                    <a:pt x="233718" y="2010651"/>
                    <a:pt x="236004" y="2009889"/>
                  </a:cubicBezTo>
                  <a:cubicBezTo>
                    <a:pt x="235814" y="2010651"/>
                    <a:pt x="235719" y="2011317"/>
                    <a:pt x="236004" y="2012079"/>
                  </a:cubicBezTo>
                  <a:cubicBezTo>
                    <a:pt x="233718" y="2012936"/>
                    <a:pt x="232004" y="2014556"/>
                    <a:pt x="231718" y="2017604"/>
                  </a:cubicBezTo>
                  <a:cubicBezTo>
                    <a:pt x="229337" y="2015794"/>
                    <a:pt x="226956" y="2014461"/>
                    <a:pt x="224670" y="2016365"/>
                  </a:cubicBezTo>
                  <a:cubicBezTo>
                    <a:pt x="230861" y="2016365"/>
                    <a:pt x="234766" y="2025700"/>
                    <a:pt x="239052" y="2022176"/>
                  </a:cubicBezTo>
                  <a:cubicBezTo>
                    <a:pt x="236671" y="2021795"/>
                    <a:pt x="234480" y="2019794"/>
                    <a:pt x="232290" y="2018080"/>
                  </a:cubicBezTo>
                  <a:cubicBezTo>
                    <a:pt x="237814" y="2020842"/>
                    <a:pt x="242862" y="2014556"/>
                    <a:pt x="243434" y="2023890"/>
                  </a:cubicBezTo>
                  <a:cubicBezTo>
                    <a:pt x="246768" y="2018747"/>
                    <a:pt x="242100" y="2015508"/>
                    <a:pt x="248482" y="2013794"/>
                  </a:cubicBezTo>
                  <a:cubicBezTo>
                    <a:pt x="250101" y="2015603"/>
                    <a:pt x="253911" y="2022843"/>
                    <a:pt x="256674" y="2019414"/>
                  </a:cubicBezTo>
                  <a:cubicBezTo>
                    <a:pt x="250006" y="2014556"/>
                    <a:pt x="261246" y="2018937"/>
                    <a:pt x="259245" y="2013603"/>
                  </a:cubicBezTo>
                  <a:cubicBezTo>
                    <a:pt x="259341" y="2014841"/>
                    <a:pt x="260103" y="2014937"/>
                    <a:pt x="261150" y="2014651"/>
                  </a:cubicBezTo>
                  <a:cubicBezTo>
                    <a:pt x="261246" y="2014937"/>
                    <a:pt x="261246" y="2015223"/>
                    <a:pt x="261341" y="2015413"/>
                  </a:cubicBezTo>
                  <a:cubicBezTo>
                    <a:pt x="260579" y="2016937"/>
                    <a:pt x="263627" y="2017509"/>
                    <a:pt x="265722" y="2019032"/>
                  </a:cubicBezTo>
                  <a:cubicBezTo>
                    <a:pt x="266103" y="2017604"/>
                    <a:pt x="265913" y="2016365"/>
                    <a:pt x="265722" y="2015223"/>
                  </a:cubicBezTo>
                  <a:cubicBezTo>
                    <a:pt x="267342" y="2014175"/>
                    <a:pt x="268199" y="2012460"/>
                    <a:pt x="268866" y="2010460"/>
                  </a:cubicBezTo>
                  <a:cubicBezTo>
                    <a:pt x="269628" y="2013032"/>
                    <a:pt x="271152" y="2017890"/>
                    <a:pt x="273247" y="2020747"/>
                  </a:cubicBezTo>
                  <a:cubicBezTo>
                    <a:pt x="269628" y="2022461"/>
                    <a:pt x="265532" y="2022843"/>
                    <a:pt x="263151" y="2019414"/>
                  </a:cubicBezTo>
                  <a:cubicBezTo>
                    <a:pt x="260484" y="2025986"/>
                    <a:pt x="258198" y="2025890"/>
                    <a:pt x="252959" y="2027034"/>
                  </a:cubicBezTo>
                  <a:cubicBezTo>
                    <a:pt x="252578" y="2026938"/>
                    <a:pt x="252483" y="2026652"/>
                    <a:pt x="252102" y="2026652"/>
                  </a:cubicBezTo>
                  <a:cubicBezTo>
                    <a:pt x="252197" y="2026843"/>
                    <a:pt x="252102" y="2027034"/>
                    <a:pt x="252197" y="2027224"/>
                  </a:cubicBezTo>
                  <a:cubicBezTo>
                    <a:pt x="251435" y="2027415"/>
                    <a:pt x="250578" y="2027605"/>
                    <a:pt x="249720" y="2027891"/>
                  </a:cubicBezTo>
                  <a:cubicBezTo>
                    <a:pt x="249435" y="2026652"/>
                    <a:pt x="249911" y="2024748"/>
                    <a:pt x="248101" y="2024557"/>
                  </a:cubicBezTo>
                  <a:cubicBezTo>
                    <a:pt x="246291" y="2028557"/>
                    <a:pt x="248673" y="2029510"/>
                    <a:pt x="251435" y="2030272"/>
                  </a:cubicBezTo>
                  <a:cubicBezTo>
                    <a:pt x="251054" y="2030748"/>
                    <a:pt x="250673" y="2031224"/>
                    <a:pt x="250197" y="2031701"/>
                  </a:cubicBezTo>
                  <a:cubicBezTo>
                    <a:pt x="249339" y="2031415"/>
                    <a:pt x="248101" y="2031415"/>
                    <a:pt x="245815" y="2032272"/>
                  </a:cubicBezTo>
                  <a:cubicBezTo>
                    <a:pt x="239433" y="2038654"/>
                    <a:pt x="239624" y="2040273"/>
                    <a:pt x="236385" y="2043321"/>
                  </a:cubicBezTo>
                  <a:cubicBezTo>
                    <a:pt x="235433" y="2043607"/>
                    <a:pt x="234385" y="2043893"/>
                    <a:pt x="233528" y="2044178"/>
                  </a:cubicBezTo>
                  <a:cubicBezTo>
                    <a:pt x="232480" y="2038844"/>
                    <a:pt x="233052" y="2037130"/>
                    <a:pt x="236576" y="2033130"/>
                  </a:cubicBezTo>
                  <a:cubicBezTo>
                    <a:pt x="230480" y="2034653"/>
                    <a:pt x="235528" y="2027986"/>
                    <a:pt x="229432" y="2029510"/>
                  </a:cubicBezTo>
                  <a:cubicBezTo>
                    <a:pt x="224193" y="2033796"/>
                    <a:pt x="229146" y="2039607"/>
                    <a:pt x="230194" y="2043798"/>
                  </a:cubicBezTo>
                  <a:cubicBezTo>
                    <a:pt x="223431" y="2042464"/>
                    <a:pt x="224479" y="2042559"/>
                    <a:pt x="218574" y="2042845"/>
                  </a:cubicBezTo>
                  <a:cubicBezTo>
                    <a:pt x="219145" y="2042369"/>
                    <a:pt x="220098" y="2041893"/>
                    <a:pt x="221336" y="2041416"/>
                  </a:cubicBezTo>
                  <a:cubicBezTo>
                    <a:pt x="215526" y="2042369"/>
                    <a:pt x="217335" y="2041035"/>
                    <a:pt x="210668" y="2040083"/>
                  </a:cubicBezTo>
                  <a:cubicBezTo>
                    <a:pt x="211335" y="2041702"/>
                    <a:pt x="211430" y="2042655"/>
                    <a:pt x="211335" y="2043226"/>
                  </a:cubicBezTo>
                  <a:cubicBezTo>
                    <a:pt x="210573" y="2041226"/>
                    <a:pt x="209049" y="2039702"/>
                    <a:pt x="208572" y="2037511"/>
                  </a:cubicBezTo>
                  <a:cubicBezTo>
                    <a:pt x="200286" y="2033606"/>
                    <a:pt x="194571" y="2035320"/>
                    <a:pt x="187046" y="2029605"/>
                  </a:cubicBezTo>
                  <a:cubicBezTo>
                    <a:pt x="188951" y="2035320"/>
                    <a:pt x="195237" y="2039987"/>
                    <a:pt x="193332" y="2044274"/>
                  </a:cubicBezTo>
                  <a:cubicBezTo>
                    <a:pt x="194094" y="2041035"/>
                    <a:pt x="198476" y="2041511"/>
                    <a:pt x="201048" y="2040083"/>
                  </a:cubicBezTo>
                  <a:cubicBezTo>
                    <a:pt x="202953" y="2042369"/>
                    <a:pt x="204477" y="2043988"/>
                    <a:pt x="208572" y="2045893"/>
                  </a:cubicBezTo>
                  <a:cubicBezTo>
                    <a:pt x="208382" y="2046274"/>
                    <a:pt x="208096" y="2046750"/>
                    <a:pt x="208001" y="2047417"/>
                  </a:cubicBezTo>
                  <a:cubicBezTo>
                    <a:pt x="212763" y="2051798"/>
                    <a:pt x="220098" y="2054751"/>
                    <a:pt x="224860" y="2055609"/>
                  </a:cubicBezTo>
                  <a:cubicBezTo>
                    <a:pt x="224384" y="2053323"/>
                    <a:pt x="221431" y="2050846"/>
                    <a:pt x="219431" y="2048465"/>
                  </a:cubicBezTo>
                  <a:cubicBezTo>
                    <a:pt x="219907" y="2047798"/>
                    <a:pt x="220288" y="2047131"/>
                    <a:pt x="220860" y="2046560"/>
                  </a:cubicBezTo>
                  <a:cubicBezTo>
                    <a:pt x="220669" y="2047893"/>
                    <a:pt x="221241" y="2048941"/>
                    <a:pt x="222193" y="2049512"/>
                  </a:cubicBezTo>
                  <a:cubicBezTo>
                    <a:pt x="221717" y="2049512"/>
                    <a:pt x="221241" y="2049417"/>
                    <a:pt x="220669" y="2049417"/>
                  </a:cubicBezTo>
                  <a:cubicBezTo>
                    <a:pt x="223527" y="2051989"/>
                    <a:pt x="227337" y="2054085"/>
                    <a:pt x="230194" y="2056847"/>
                  </a:cubicBezTo>
                  <a:cubicBezTo>
                    <a:pt x="231528" y="2062276"/>
                    <a:pt x="225051" y="2058942"/>
                    <a:pt x="223908" y="2061705"/>
                  </a:cubicBezTo>
                  <a:cubicBezTo>
                    <a:pt x="229623" y="2063800"/>
                    <a:pt x="224955" y="2065324"/>
                    <a:pt x="223050" y="2067801"/>
                  </a:cubicBezTo>
                  <a:cubicBezTo>
                    <a:pt x="226194" y="2069324"/>
                    <a:pt x="230194" y="2069134"/>
                    <a:pt x="234099" y="2068182"/>
                  </a:cubicBezTo>
                  <a:cubicBezTo>
                    <a:pt x="234004" y="2068562"/>
                    <a:pt x="234099" y="2068944"/>
                    <a:pt x="233909" y="2069420"/>
                  </a:cubicBezTo>
                  <a:cubicBezTo>
                    <a:pt x="233718" y="2070182"/>
                    <a:pt x="233242" y="2070658"/>
                    <a:pt x="232766" y="2071134"/>
                  </a:cubicBezTo>
                  <a:cubicBezTo>
                    <a:pt x="230861" y="2070372"/>
                    <a:pt x="228765" y="2070563"/>
                    <a:pt x="226765" y="2071134"/>
                  </a:cubicBezTo>
                  <a:cubicBezTo>
                    <a:pt x="226670" y="2070944"/>
                    <a:pt x="226575" y="2070658"/>
                    <a:pt x="226479" y="2070468"/>
                  </a:cubicBezTo>
                  <a:cubicBezTo>
                    <a:pt x="226289" y="2070848"/>
                    <a:pt x="226003" y="2071134"/>
                    <a:pt x="225813" y="2071420"/>
                  </a:cubicBezTo>
                  <a:cubicBezTo>
                    <a:pt x="223336" y="2072468"/>
                    <a:pt x="221336" y="2074373"/>
                    <a:pt x="220288" y="2076754"/>
                  </a:cubicBezTo>
                  <a:cubicBezTo>
                    <a:pt x="219526" y="2077516"/>
                    <a:pt x="218859" y="2078278"/>
                    <a:pt x="218383" y="2079326"/>
                  </a:cubicBezTo>
                  <a:cubicBezTo>
                    <a:pt x="214192" y="2078278"/>
                    <a:pt x="213906" y="2071991"/>
                    <a:pt x="209430" y="2075516"/>
                  </a:cubicBezTo>
                  <a:cubicBezTo>
                    <a:pt x="205715" y="2083231"/>
                    <a:pt x="217145" y="2079802"/>
                    <a:pt x="216097" y="2085517"/>
                  </a:cubicBezTo>
                  <a:cubicBezTo>
                    <a:pt x="207239" y="2084565"/>
                    <a:pt x="207715" y="2076754"/>
                    <a:pt x="202191" y="2073420"/>
                  </a:cubicBezTo>
                  <a:cubicBezTo>
                    <a:pt x="205143" y="2079040"/>
                    <a:pt x="200667" y="2080183"/>
                    <a:pt x="194285" y="2080755"/>
                  </a:cubicBezTo>
                  <a:cubicBezTo>
                    <a:pt x="196476" y="2075611"/>
                    <a:pt x="192094" y="2075420"/>
                    <a:pt x="187332" y="2075516"/>
                  </a:cubicBezTo>
                  <a:cubicBezTo>
                    <a:pt x="192951" y="2071515"/>
                    <a:pt x="184855" y="2071039"/>
                    <a:pt x="184284" y="2067419"/>
                  </a:cubicBezTo>
                  <a:cubicBezTo>
                    <a:pt x="188856" y="2063895"/>
                    <a:pt x="187522" y="2069991"/>
                    <a:pt x="193332" y="2069706"/>
                  </a:cubicBezTo>
                  <a:cubicBezTo>
                    <a:pt x="198285" y="2066181"/>
                    <a:pt x="189713" y="2066086"/>
                    <a:pt x="192189" y="2060181"/>
                  </a:cubicBezTo>
                  <a:cubicBezTo>
                    <a:pt x="193999" y="2060276"/>
                    <a:pt x="194475" y="2059037"/>
                    <a:pt x="195999" y="2058942"/>
                  </a:cubicBezTo>
                  <a:cubicBezTo>
                    <a:pt x="196857" y="2065229"/>
                    <a:pt x="208287" y="2063705"/>
                    <a:pt x="210001" y="2069420"/>
                  </a:cubicBezTo>
                  <a:cubicBezTo>
                    <a:pt x="215716" y="2070658"/>
                    <a:pt x="217431" y="2066562"/>
                    <a:pt x="221050" y="2070182"/>
                  </a:cubicBezTo>
                  <a:cubicBezTo>
                    <a:pt x="221241" y="2068086"/>
                    <a:pt x="221336" y="2065991"/>
                    <a:pt x="221526" y="2063895"/>
                  </a:cubicBezTo>
                  <a:cubicBezTo>
                    <a:pt x="214954" y="2065895"/>
                    <a:pt x="207525" y="2061990"/>
                    <a:pt x="209430" y="2053513"/>
                  </a:cubicBezTo>
                  <a:cubicBezTo>
                    <a:pt x="201238" y="2056847"/>
                    <a:pt x="207334" y="2050370"/>
                    <a:pt x="200476" y="2049703"/>
                  </a:cubicBezTo>
                  <a:cubicBezTo>
                    <a:pt x="198476" y="2052465"/>
                    <a:pt x="205620" y="2055323"/>
                    <a:pt x="200000" y="2055990"/>
                  </a:cubicBezTo>
                  <a:cubicBezTo>
                    <a:pt x="193999" y="2054561"/>
                    <a:pt x="194094" y="2050941"/>
                    <a:pt x="187332" y="2053418"/>
                  </a:cubicBezTo>
                  <a:cubicBezTo>
                    <a:pt x="189237" y="2048465"/>
                    <a:pt x="182760" y="2049798"/>
                    <a:pt x="182283" y="2046750"/>
                  </a:cubicBezTo>
                  <a:cubicBezTo>
                    <a:pt x="184474" y="2046750"/>
                    <a:pt x="187522" y="2047417"/>
                    <a:pt x="187903" y="2045607"/>
                  </a:cubicBezTo>
                  <a:cubicBezTo>
                    <a:pt x="186474" y="2045131"/>
                    <a:pt x="185808" y="2044083"/>
                    <a:pt x="186284" y="2042369"/>
                  </a:cubicBezTo>
                  <a:cubicBezTo>
                    <a:pt x="177807" y="2042369"/>
                    <a:pt x="175044" y="2051227"/>
                    <a:pt x="174282" y="2054085"/>
                  </a:cubicBezTo>
                  <a:cubicBezTo>
                    <a:pt x="169615" y="2051227"/>
                    <a:pt x="165138" y="2054085"/>
                    <a:pt x="159900" y="2049894"/>
                  </a:cubicBezTo>
                  <a:cubicBezTo>
                    <a:pt x="162090" y="2058657"/>
                    <a:pt x="137230" y="2068182"/>
                    <a:pt x="152184" y="2079231"/>
                  </a:cubicBezTo>
                  <a:cubicBezTo>
                    <a:pt x="144755" y="2107520"/>
                    <a:pt x="158471" y="2141048"/>
                    <a:pt x="147422" y="2168766"/>
                  </a:cubicBezTo>
                  <a:cubicBezTo>
                    <a:pt x="148374" y="2171052"/>
                    <a:pt x="154470" y="2169528"/>
                    <a:pt x="154470" y="2172480"/>
                  </a:cubicBezTo>
                  <a:cubicBezTo>
                    <a:pt x="141802" y="2202675"/>
                    <a:pt x="163614" y="2235345"/>
                    <a:pt x="154375" y="2273350"/>
                  </a:cubicBezTo>
                  <a:cubicBezTo>
                    <a:pt x="154375" y="2275827"/>
                    <a:pt x="158947" y="2274874"/>
                    <a:pt x="157709" y="2278303"/>
                  </a:cubicBezTo>
                  <a:cubicBezTo>
                    <a:pt x="152851" y="2289162"/>
                    <a:pt x="154661" y="2305640"/>
                    <a:pt x="158757" y="2314689"/>
                  </a:cubicBezTo>
                  <a:cubicBezTo>
                    <a:pt x="156756" y="2316689"/>
                    <a:pt x="153613" y="2317451"/>
                    <a:pt x="151041" y="2318880"/>
                  </a:cubicBezTo>
                  <a:cubicBezTo>
                    <a:pt x="151327" y="2323642"/>
                    <a:pt x="151613" y="2328405"/>
                    <a:pt x="151899" y="2333167"/>
                  </a:cubicBezTo>
                  <a:cubicBezTo>
                    <a:pt x="151137" y="2332881"/>
                    <a:pt x="150375" y="2332691"/>
                    <a:pt x="149327" y="2332596"/>
                  </a:cubicBezTo>
                  <a:cubicBezTo>
                    <a:pt x="148374" y="2335644"/>
                    <a:pt x="144183" y="2334977"/>
                    <a:pt x="143136" y="2338025"/>
                  </a:cubicBezTo>
                  <a:cubicBezTo>
                    <a:pt x="148660" y="2340025"/>
                    <a:pt x="147422" y="2334596"/>
                    <a:pt x="150851" y="2334405"/>
                  </a:cubicBezTo>
                  <a:cubicBezTo>
                    <a:pt x="150756" y="2335263"/>
                    <a:pt x="151232" y="2336596"/>
                    <a:pt x="152089" y="2337739"/>
                  </a:cubicBezTo>
                  <a:cubicBezTo>
                    <a:pt x="152184" y="2339454"/>
                    <a:pt x="152280" y="2341168"/>
                    <a:pt x="152375" y="2342978"/>
                  </a:cubicBezTo>
                  <a:cubicBezTo>
                    <a:pt x="147803" y="2343549"/>
                    <a:pt x="142183" y="2343264"/>
                    <a:pt x="141135" y="2339358"/>
                  </a:cubicBezTo>
                  <a:cubicBezTo>
                    <a:pt x="140659" y="2342406"/>
                    <a:pt x="140278" y="2345454"/>
                    <a:pt x="139897" y="2348407"/>
                  </a:cubicBezTo>
                  <a:cubicBezTo>
                    <a:pt x="142659" y="2345550"/>
                    <a:pt x="148565" y="2346121"/>
                    <a:pt x="152470" y="2344502"/>
                  </a:cubicBezTo>
                  <a:cubicBezTo>
                    <a:pt x="152756" y="2350788"/>
                    <a:pt x="153042" y="2356980"/>
                    <a:pt x="153137" y="2363171"/>
                  </a:cubicBezTo>
                  <a:cubicBezTo>
                    <a:pt x="152756" y="2363361"/>
                    <a:pt x="152470" y="2363647"/>
                    <a:pt x="152089" y="2363742"/>
                  </a:cubicBezTo>
                  <a:cubicBezTo>
                    <a:pt x="152565" y="2363838"/>
                    <a:pt x="152851" y="2364028"/>
                    <a:pt x="153137" y="2364314"/>
                  </a:cubicBezTo>
                  <a:cubicBezTo>
                    <a:pt x="153327" y="2371077"/>
                    <a:pt x="153518" y="2377744"/>
                    <a:pt x="153613" y="2384412"/>
                  </a:cubicBezTo>
                  <a:cubicBezTo>
                    <a:pt x="147422" y="2382602"/>
                    <a:pt x="140088" y="2380125"/>
                    <a:pt x="139707" y="2386793"/>
                  </a:cubicBezTo>
                  <a:cubicBezTo>
                    <a:pt x="145993" y="2385269"/>
                    <a:pt x="147231" y="2388888"/>
                    <a:pt x="150756" y="2385078"/>
                  </a:cubicBezTo>
                  <a:cubicBezTo>
                    <a:pt x="152184" y="2386221"/>
                    <a:pt x="153042" y="2387364"/>
                    <a:pt x="153708" y="2388603"/>
                  </a:cubicBezTo>
                  <a:cubicBezTo>
                    <a:pt x="153804" y="2394508"/>
                    <a:pt x="153899" y="2400318"/>
                    <a:pt x="153994" y="2406129"/>
                  </a:cubicBezTo>
                  <a:cubicBezTo>
                    <a:pt x="151708" y="2405176"/>
                    <a:pt x="149517" y="2403366"/>
                    <a:pt x="148374" y="2401747"/>
                  </a:cubicBezTo>
                  <a:cubicBezTo>
                    <a:pt x="146469" y="2404319"/>
                    <a:pt x="138087" y="2405843"/>
                    <a:pt x="145517" y="2409081"/>
                  </a:cubicBezTo>
                  <a:cubicBezTo>
                    <a:pt x="145993" y="2406700"/>
                    <a:pt x="145993" y="2403843"/>
                    <a:pt x="149708" y="2404986"/>
                  </a:cubicBezTo>
                  <a:cubicBezTo>
                    <a:pt x="149327" y="2408605"/>
                    <a:pt x="151708" y="2410320"/>
                    <a:pt x="154089" y="2412129"/>
                  </a:cubicBezTo>
                  <a:cubicBezTo>
                    <a:pt x="154185" y="2423083"/>
                    <a:pt x="154375" y="2433846"/>
                    <a:pt x="154566" y="2444514"/>
                  </a:cubicBezTo>
                  <a:cubicBezTo>
                    <a:pt x="154089" y="2444324"/>
                    <a:pt x="153613" y="2444133"/>
                    <a:pt x="153232" y="2443847"/>
                  </a:cubicBezTo>
                  <a:cubicBezTo>
                    <a:pt x="153518" y="2444991"/>
                    <a:pt x="154089" y="2446038"/>
                    <a:pt x="154661" y="2446991"/>
                  </a:cubicBezTo>
                  <a:cubicBezTo>
                    <a:pt x="154851" y="2455087"/>
                    <a:pt x="154947" y="2463088"/>
                    <a:pt x="155232" y="2470994"/>
                  </a:cubicBezTo>
                  <a:cubicBezTo>
                    <a:pt x="154756" y="2471184"/>
                    <a:pt x="154089" y="2471375"/>
                    <a:pt x="152946" y="2471470"/>
                  </a:cubicBezTo>
                  <a:cubicBezTo>
                    <a:pt x="149708" y="2470422"/>
                    <a:pt x="148946" y="2467660"/>
                    <a:pt x="144469" y="2467374"/>
                  </a:cubicBezTo>
                  <a:cubicBezTo>
                    <a:pt x="146088" y="2473756"/>
                    <a:pt x="139992" y="2471661"/>
                    <a:pt x="139611" y="2475947"/>
                  </a:cubicBezTo>
                  <a:cubicBezTo>
                    <a:pt x="143898" y="2474518"/>
                    <a:pt x="147993" y="2472994"/>
                    <a:pt x="155232" y="2474804"/>
                  </a:cubicBezTo>
                  <a:cubicBezTo>
                    <a:pt x="155232" y="2476233"/>
                    <a:pt x="155328" y="2477566"/>
                    <a:pt x="155423" y="2478995"/>
                  </a:cubicBezTo>
                  <a:cubicBezTo>
                    <a:pt x="155328" y="2479662"/>
                    <a:pt x="155232" y="2480328"/>
                    <a:pt x="155137" y="2480995"/>
                  </a:cubicBezTo>
                  <a:cubicBezTo>
                    <a:pt x="155328" y="2481090"/>
                    <a:pt x="155328" y="2480995"/>
                    <a:pt x="155518" y="2481090"/>
                  </a:cubicBezTo>
                  <a:cubicBezTo>
                    <a:pt x="155709" y="2486615"/>
                    <a:pt x="155899" y="2492044"/>
                    <a:pt x="156185" y="2497378"/>
                  </a:cubicBezTo>
                  <a:cubicBezTo>
                    <a:pt x="151422" y="2536430"/>
                    <a:pt x="147612" y="2594438"/>
                    <a:pt x="151327" y="2637396"/>
                  </a:cubicBezTo>
                  <a:cubicBezTo>
                    <a:pt x="152184" y="2647016"/>
                    <a:pt x="155137" y="2649588"/>
                    <a:pt x="157328" y="2656731"/>
                  </a:cubicBezTo>
                  <a:cubicBezTo>
                    <a:pt x="158090" y="2659113"/>
                    <a:pt x="158661" y="2662065"/>
                    <a:pt x="159328" y="2665113"/>
                  </a:cubicBezTo>
                  <a:cubicBezTo>
                    <a:pt x="158757" y="2665304"/>
                    <a:pt x="158185" y="2665494"/>
                    <a:pt x="157614" y="2665780"/>
                  </a:cubicBezTo>
                  <a:cubicBezTo>
                    <a:pt x="158185" y="2667590"/>
                    <a:pt x="159328" y="2669209"/>
                    <a:pt x="160281" y="2670733"/>
                  </a:cubicBezTo>
                  <a:cubicBezTo>
                    <a:pt x="161043" y="2675686"/>
                    <a:pt x="161614" y="2680925"/>
                    <a:pt x="162186" y="2685783"/>
                  </a:cubicBezTo>
                  <a:cubicBezTo>
                    <a:pt x="161138" y="2685687"/>
                    <a:pt x="159900" y="2685306"/>
                    <a:pt x="158566" y="2684354"/>
                  </a:cubicBezTo>
                  <a:cubicBezTo>
                    <a:pt x="158566" y="2687211"/>
                    <a:pt x="161709" y="2694927"/>
                    <a:pt x="156852" y="2696451"/>
                  </a:cubicBezTo>
                  <a:cubicBezTo>
                    <a:pt x="154470" y="2692164"/>
                    <a:pt x="160090" y="2688164"/>
                    <a:pt x="151041" y="2686545"/>
                  </a:cubicBezTo>
                  <a:cubicBezTo>
                    <a:pt x="147231" y="2690831"/>
                    <a:pt x="148851" y="2695688"/>
                    <a:pt x="149327" y="2698641"/>
                  </a:cubicBezTo>
                  <a:cubicBezTo>
                    <a:pt x="146946" y="2698355"/>
                    <a:pt x="144660" y="2698070"/>
                    <a:pt x="142278" y="2697784"/>
                  </a:cubicBezTo>
                  <a:cubicBezTo>
                    <a:pt x="138564" y="2705309"/>
                    <a:pt x="145422" y="2705785"/>
                    <a:pt x="145898" y="2710547"/>
                  </a:cubicBezTo>
                  <a:cubicBezTo>
                    <a:pt x="142945" y="2708833"/>
                    <a:pt x="141993" y="2705785"/>
                    <a:pt x="135706" y="2706166"/>
                  </a:cubicBezTo>
                  <a:cubicBezTo>
                    <a:pt x="133706" y="2710262"/>
                    <a:pt x="137611" y="2710357"/>
                    <a:pt x="136373" y="2713977"/>
                  </a:cubicBezTo>
                  <a:cubicBezTo>
                    <a:pt x="127324" y="2707690"/>
                    <a:pt x="130372" y="2717596"/>
                    <a:pt x="122181" y="2712262"/>
                  </a:cubicBezTo>
                  <a:cubicBezTo>
                    <a:pt x="122943" y="2717310"/>
                    <a:pt x="123228" y="2715596"/>
                    <a:pt x="119514" y="2718072"/>
                  </a:cubicBezTo>
                  <a:cubicBezTo>
                    <a:pt x="123705" y="2720549"/>
                    <a:pt x="125133" y="2717977"/>
                    <a:pt x="126372" y="2720454"/>
                  </a:cubicBezTo>
                  <a:cubicBezTo>
                    <a:pt x="119037" y="2722263"/>
                    <a:pt x="127610" y="2728264"/>
                    <a:pt x="124181" y="2735503"/>
                  </a:cubicBezTo>
                  <a:cubicBezTo>
                    <a:pt x="118847" y="2738361"/>
                    <a:pt x="116275" y="2740456"/>
                    <a:pt x="113513" y="2734170"/>
                  </a:cubicBezTo>
                  <a:cubicBezTo>
                    <a:pt x="110941" y="2734741"/>
                    <a:pt x="112465" y="2739980"/>
                    <a:pt x="109131" y="2739789"/>
                  </a:cubicBezTo>
                  <a:cubicBezTo>
                    <a:pt x="109893" y="2736551"/>
                    <a:pt x="108369" y="2734836"/>
                    <a:pt x="104464" y="2734551"/>
                  </a:cubicBezTo>
                  <a:cubicBezTo>
                    <a:pt x="103416" y="2740932"/>
                    <a:pt x="96273" y="2740742"/>
                    <a:pt x="93415" y="2736265"/>
                  </a:cubicBezTo>
                  <a:cubicBezTo>
                    <a:pt x="92653" y="2741789"/>
                    <a:pt x="88748" y="2743980"/>
                    <a:pt x="84843" y="2745980"/>
                  </a:cubicBezTo>
                  <a:cubicBezTo>
                    <a:pt x="83128" y="2743504"/>
                    <a:pt x="83319" y="2741885"/>
                    <a:pt x="85700" y="2739980"/>
                  </a:cubicBezTo>
                  <a:cubicBezTo>
                    <a:pt x="82366" y="2739218"/>
                    <a:pt x="81509" y="2741218"/>
                    <a:pt x="78366" y="2740646"/>
                  </a:cubicBezTo>
                  <a:cubicBezTo>
                    <a:pt x="78461" y="2744266"/>
                    <a:pt x="80937" y="2747314"/>
                    <a:pt x="77032" y="2749695"/>
                  </a:cubicBezTo>
                  <a:cubicBezTo>
                    <a:pt x="81699" y="2749886"/>
                    <a:pt x="84557" y="2751219"/>
                    <a:pt x="83509" y="2755125"/>
                  </a:cubicBezTo>
                  <a:cubicBezTo>
                    <a:pt x="77032" y="2758744"/>
                    <a:pt x="69126" y="2749886"/>
                    <a:pt x="66936" y="2757696"/>
                  </a:cubicBezTo>
                  <a:cubicBezTo>
                    <a:pt x="67888" y="2754839"/>
                    <a:pt x="64935" y="2754458"/>
                    <a:pt x="64078" y="2752743"/>
                  </a:cubicBezTo>
                  <a:cubicBezTo>
                    <a:pt x="63888" y="2747886"/>
                    <a:pt x="72365" y="2752648"/>
                    <a:pt x="73603" y="2749314"/>
                  </a:cubicBezTo>
                  <a:cubicBezTo>
                    <a:pt x="70936" y="2746076"/>
                    <a:pt x="67031" y="2751219"/>
                    <a:pt x="68936" y="2744171"/>
                  </a:cubicBezTo>
                  <a:cubicBezTo>
                    <a:pt x="65316" y="2745980"/>
                    <a:pt x="57125" y="2742742"/>
                    <a:pt x="54363" y="2745409"/>
                  </a:cubicBezTo>
                  <a:cubicBezTo>
                    <a:pt x="55315" y="2747981"/>
                    <a:pt x="63126" y="2746171"/>
                    <a:pt x="60744" y="2750838"/>
                  </a:cubicBezTo>
                  <a:cubicBezTo>
                    <a:pt x="57887" y="2752267"/>
                    <a:pt x="55791" y="2754648"/>
                    <a:pt x="51219" y="2754267"/>
                  </a:cubicBezTo>
                  <a:cubicBezTo>
                    <a:pt x="53220" y="2751314"/>
                    <a:pt x="47600" y="2746933"/>
                    <a:pt x="46362" y="2750553"/>
                  </a:cubicBezTo>
                  <a:cubicBezTo>
                    <a:pt x="50648" y="2752838"/>
                    <a:pt x="54553" y="2765126"/>
                    <a:pt x="47695" y="2766078"/>
                  </a:cubicBezTo>
                  <a:cubicBezTo>
                    <a:pt x="45981" y="2762649"/>
                    <a:pt x="41504" y="2761030"/>
                    <a:pt x="37980" y="2758744"/>
                  </a:cubicBezTo>
                  <a:cubicBezTo>
                    <a:pt x="39313" y="2766840"/>
                    <a:pt x="26931" y="2771127"/>
                    <a:pt x="13215" y="2767983"/>
                  </a:cubicBezTo>
                  <a:cubicBezTo>
                    <a:pt x="10357" y="2775318"/>
                    <a:pt x="15596" y="2777413"/>
                    <a:pt x="16548" y="2782271"/>
                  </a:cubicBezTo>
                  <a:cubicBezTo>
                    <a:pt x="-5550" y="2786747"/>
                    <a:pt x="70" y="2805893"/>
                    <a:pt x="2356" y="2818942"/>
                  </a:cubicBezTo>
                  <a:cubicBezTo>
                    <a:pt x="2928" y="2817799"/>
                    <a:pt x="2832" y="2815989"/>
                    <a:pt x="4547" y="2816180"/>
                  </a:cubicBezTo>
                  <a:cubicBezTo>
                    <a:pt x="2070" y="2824657"/>
                    <a:pt x="15691" y="2825324"/>
                    <a:pt x="7500" y="2833420"/>
                  </a:cubicBezTo>
                  <a:cubicBezTo>
                    <a:pt x="13405" y="2835325"/>
                    <a:pt x="11214" y="2828181"/>
                    <a:pt x="15405" y="2828277"/>
                  </a:cubicBezTo>
                  <a:cubicBezTo>
                    <a:pt x="18739" y="2831610"/>
                    <a:pt x="24168" y="2833611"/>
                    <a:pt x="22740" y="2839992"/>
                  </a:cubicBezTo>
                  <a:cubicBezTo>
                    <a:pt x="32455" y="2839230"/>
                    <a:pt x="29788" y="2845612"/>
                    <a:pt x="36646" y="2843231"/>
                  </a:cubicBezTo>
                  <a:cubicBezTo>
                    <a:pt x="36265" y="2845707"/>
                    <a:pt x="35884" y="2848279"/>
                    <a:pt x="35503" y="2850755"/>
                  </a:cubicBezTo>
                  <a:cubicBezTo>
                    <a:pt x="32169" y="2848565"/>
                    <a:pt x="26740" y="2852089"/>
                    <a:pt x="31598" y="2853327"/>
                  </a:cubicBezTo>
                  <a:cubicBezTo>
                    <a:pt x="32265" y="2851137"/>
                    <a:pt x="36075" y="2852470"/>
                    <a:pt x="38932" y="2852661"/>
                  </a:cubicBezTo>
                  <a:cubicBezTo>
                    <a:pt x="35598" y="2862281"/>
                    <a:pt x="43504" y="2857518"/>
                    <a:pt x="44742" y="2862567"/>
                  </a:cubicBezTo>
                  <a:cubicBezTo>
                    <a:pt x="40361" y="2866758"/>
                    <a:pt x="45123" y="2874473"/>
                    <a:pt x="49886" y="2877045"/>
                  </a:cubicBezTo>
                  <a:cubicBezTo>
                    <a:pt x="54172" y="2874187"/>
                    <a:pt x="48171" y="2868567"/>
                    <a:pt x="54934" y="2866948"/>
                  </a:cubicBezTo>
                  <a:cubicBezTo>
                    <a:pt x="54553" y="2870853"/>
                    <a:pt x="54172" y="2874759"/>
                    <a:pt x="59125" y="2875139"/>
                  </a:cubicBezTo>
                  <a:cubicBezTo>
                    <a:pt x="62268" y="2872187"/>
                    <a:pt x="66459" y="2870472"/>
                    <a:pt x="70841" y="2868948"/>
                  </a:cubicBezTo>
                  <a:cubicBezTo>
                    <a:pt x="77699" y="2873520"/>
                    <a:pt x="65983" y="2875139"/>
                    <a:pt x="73127" y="2878473"/>
                  </a:cubicBezTo>
                  <a:cubicBezTo>
                    <a:pt x="73127" y="2874378"/>
                    <a:pt x="76270" y="2873806"/>
                    <a:pt x="80842" y="2874854"/>
                  </a:cubicBezTo>
                  <a:cubicBezTo>
                    <a:pt x="75984" y="2878473"/>
                    <a:pt x="77508" y="2877997"/>
                    <a:pt x="81699" y="2881140"/>
                  </a:cubicBezTo>
                  <a:cubicBezTo>
                    <a:pt x="73032" y="2882855"/>
                    <a:pt x="85509" y="2888379"/>
                    <a:pt x="76651" y="2891237"/>
                  </a:cubicBezTo>
                  <a:cubicBezTo>
                    <a:pt x="88653" y="2893046"/>
                    <a:pt x="85795" y="2904572"/>
                    <a:pt x="95987" y="2907525"/>
                  </a:cubicBezTo>
                  <a:cubicBezTo>
                    <a:pt x="82080" y="2905334"/>
                    <a:pt x="89129" y="2913906"/>
                    <a:pt x="92653" y="2917907"/>
                  </a:cubicBezTo>
                  <a:cubicBezTo>
                    <a:pt x="88843" y="2918288"/>
                    <a:pt x="86462" y="2920383"/>
                    <a:pt x="83128" y="2921336"/>
                  </a:cubicBezTo>
                  <a:cubicBezTo>
                    <a:pt x="79318" y="2933718"/>
                    <a:pt x="87891" y="2935338"/>
                    <a:pt x="93796" y="2934957"/>
                  </a:cubicBezTo>
                  <a:cubicBezTo>
                    <a:pt x="90462" y="2937719"/>
                    <a:pt x="84366" y="2941243"/>
                    <a:pt x="90558" y="2945339"/>
                  </a:cubicBezTo>
                  <a:cubicBezTo>
                    <a:pt x="96558" y="2943148"/>
                    <a:pt x="98082" y="2947434"/>
                    <a:pt x="100464" y="2951149"/>
                  </a:cubicBezTo>
                  <a:cubicBezTo>
                    <a:pt x="100940" y="2949054"/>
                    <a:pt x="105226" y="2950101"/>
                    <a:pt x="103797" y="2953149"/>
                  </a:cubicBezTo>
                  <a:cubicBezTo>
                    <a:pt x="98082" y="2953245"/>
                    <a:pt x="97130" y="2950101"/>
                    <a:pt x="93606" y="2948863"/>
                  </a:cubicBezTo>
                  <a:cubicBezTo>
                    <a:pt x="94368" y="2960198"/>
                    <a:pt x="108084" y="2963151"/>
                    <a:pt x="119799" y="2967532"/>
                  </a:cubicBezTo>
                  <a:cubicBezTo>
                    <a:pt x="118656" y="2976962"/>
                    <a:pt x="121419" y="2981438"/>
                    <a:pt x="123609" y="2991059"/>
                  </a:cubicBezTo>
                  <a:cubicBezTo>
                    <a:pt x="127324" y="2992678"/>
                    <a:pt x="133134" y="2993154"/>
                    <a:pt x="133611" y="2996869"/>
                  </a:cubicBezTo>
                  <a:cubicBezTo>
                    <a:pt x="126562" y="2998964"/>
                    <a:pt x="119704" y="3001251"/>
                    <a:pt x="109798" y="3000012"/>
                  </a:cubicBezTo>
                  <a:cubicBezTo>
                    <a:pt x="111894" y="2998298"/>
                    <a:pt x="112275" y="2994678"/>
                    <a:pt x="114370" y="2992869"/>
                  </a:cubicBezTo>
                  <a:cubicBezTo>
                    <a:pt x="108560" y="2994202"/>
                    <a:pt x="109417" y="2991821"/>
                    <a:pt x="101988" y="2991345"/>
                  </a:cubicBezTo>
                  <a:cubicBezTo>
                    <a:pt x="102559" y="2997250"/>
                    <a:pt x="97416" y="2996679"/>
                    <a:pt x="93796" y="2998012"/>
                  </a:cubicBezTo>
                  <a:cubicBezTo>
                    <a:pt x="90653" y="2994488"/>
                    <a:pt x="95034" y="2995154"/>
                    <a:pt x="96463" y="2992202"/>
                  </a:cubicBezTo>
                  <a:cubicBezTo>
                    <a:pt x="90177" y="2992202"/>
                    <a:pt x="85414" y="2991154"/>
                    <a:pt x="88462" y="2985058"/>
                  </a:cubicBezTo>
                  <a:cubicBezTo>
                    <a:pt x="82461" y="2985915"/>
                    <a:pt x="84176" y="2988392"/>
                    <a:pt x="79604" y="2983915"/>
                  </a:cubicBezTo>
                  <a:cubicBezTo>
                    <a:pt x="78175" y="2988868"/>
                    <a:pt x="81033" y="2989439"/>
                    <a:pt x="73032" y="2992297"/>
                  </a:cubicBezTo>
                  <a:cubicBezTo>
                    <a:pt x="66364" y="2990963"/>
                    <a:pt x="65031" y="2990297"/>
                    <a:pt x="61506" y="2984772"/>
                  </a:cubicBezTo>
                  <a:cubicBezTo>
                    <a:pt x="63316" y="2989821"/>
                    <a:pt x="55791" y="2993345"/>
                    <a:pt x="59982" y="2995345"/>
                  </a:cubicBezTo>
                  <a:cubicBezTo>
                    <a:pt x="60649" y="2993154"/>
                    <a:pt x="64459" y="2994488"/>
                    <a:pt x="67317" y="2994678"/>
                  </a:cubicBezTo>
                  <a:cubicBezTo>
                    <a:pt x="68650" y="2997917"/>
                    <a:pt x="71031" y="3000488"/>
                    <a:pt x="73317" y="3003155"/>
                  </a:cubicBezTo>
                  <a:cubicBezTo>
                    <a:pt x="70555" y="3006489"/>
                    <a:pt x="59506" y="3000584"/>
                    <a:pt x="56934" y="3004203"/>
                  </a:cubicBezTo>
                  <a:cubicBezTo>
                    <a:pt x="58744" y="3004489"/>
                    <a:pt x="58077" y="3006299"/>
                    <a:pt x="54934" y="3005442"/>
                  </a:cubicBezTo>
                  <a:cubicBezTo>
                    <a:pt x="54172" y="3009537"/>
                    <a:pt x="57411" y="3008871"/>
                    <a:pt x="54077" y="3011442"/>
                  </a:cubicBezTo>
                  <a:cubicBezTo>
                    <a:pt x="61602" y="3008775"/>
                    <a:pt x="59125" y="3014967"/>
                    <a:pt x="65983" y="3016014"/>
                  </a:cubicBezTo>
                  <a:cubicBezTo>
                    <a:pt x="66459" y="3014204"/>
                    <a:pt x="67031" y="3012490"/>
                    <a:pt x="69984" y="3013443"/>
                  </a:cubicBezTo>
                  <a:cubicBezTo>
                    <a:pt x="64364" y="3018872"/>
                    <a:pt x="80080" y="3013443"/>
                    <a:pt x="84366" y="3013728"/>
                  </a:cubicBezTo>
                  <a:cubicBezTo>
                    <a:pt x="86271" y="3018586"/>
                    <a:pt x="84557" y="3022587"/>
                    <a:pt x="77699" y="3022110"/>
                  </a:cubicBezTo>
                  <a:cubicBezTo>
                    <a:pt x="78175" y="3020396"/>
                    <a:pt x="81318" y="3019062"/>
                    <a:pt x="78366" y="3017538"/>
                  </a:cubicBezTo>
                  <a:cubicBezTo>
                    <a:pt x="77699" y="3023634"/>
                    <a:pt x="73222" y="3020967"/>
                    <a:pt x="69031" y="3019443"/>
                  </a:cubicBezTo>
                  <a:cubicBezTo>
                    <a:pt x="63697" y="3024587"/>
                    <a:pt x="70079" y="3024587"/>
                    <a:pt x="63792" y="3031064"/>
                  </a:cubicBezTo>
                  <a:cubicBezTo>
                    <a:pt x="71508" y="3031064"/>
                    <a:pt x="69603" y="3037350"/>
                    <a:pt x="71317" y="3041255"/>
                  </a:cubicBezTo>
                  <a:cubicBezTo>
                    <a:pt x="68364" y="3038017"/>
                    <a:pt x="66936" y="3040494"/>
                    <a:pt x="62459" y="3040113"/>
                  </a:cubicBezTo>
                  <a:cubicBezTo>
                    <a:pt x="63126" y="3042399"/>
                    <a:pt x="59316" y="3047637"/>
                    <a:pt x="63126" y="3047828"/>
                  </a:cubicBezTo>
                  <a:cubicBezTo>
                    <a:pt x="63602" y="3046018"/>
                    <a:pt x="64173" y="3044304"/>
                    <a:pt x="67126" y="3045256"/>
                  </a:cubicBezTo>
                  <a:cubicBezTo>
                    <a:pt x="62364" y="3056781"/>
                    <a:pt x="66555" y="3063258"/>
                    <a:pt x="57982" y="3071831"/>
                  </a:cubicBezTo>
                  <a:cubicBezTo>
                    <a:pt x="64269" y="3071354"/>
                    <a:pt x="65602" y="3074212"/>
                    <a:pt x="66174" y="3077451"/>
                  </a:cubicBezTo>
                  <a:cubicBezTo>
                    <a:pt x="52362" y="3075546"/>
                    <a:pt x="66078" y="3083832"/>
                    <a:pt x="57792" y="3085642"/>
                  </a:cubicBezTo>
                  <a:cubicBezTo>
                    <a:pt x="55696" y="3082022"/>
                    <a:pt x="53220" y="3086976"/>
                    <a:pt x="52648" y="3083451"/>
                  </a:cubicBezTo>
                  <a:cubicBezTo>
                    <a:pt x="53124" y="3079451"/>
                    <a:pt x="55696" y="3074212"/>
                    <a:pt x="48457" y="3075260"/>
                  </a:cubicBezTo>
                  <a:cubicBezTo>
                    <a:pt x="50838" y="3083166"/>
                    <a:pt x="45790" y="3084118"/>
                    <a:pt x="42742" y="3089928"/>
                  </a:cubicBezTo>
                  <a:cubicBezTo>
                    <a:pt x="47981" y="3091547"/>
                    <a:pt x="48552" y="3080879"/>
                    <a:pt x="48076" y="3090595"/>
                  </a:cubicBezTo>
                  <a:cubicBezTo>
                    <a:pt x="54458" y="3092976"/>
                    <a:pt x="52267" y="3085928"/>
                    <a:pt x="55982" y="3085452"/>
                  </a:cubicBezTo>
                  <a:cubicBezTo>
                    <a:pt x="52839" y="3095072"/>
                    <a:pt x="62745" y="3085547"/>
                    <a:pt x="62649" y="3089357"/>
                  </a:cubicBezTo>
                  <a:cubicBezTo>
                    <a:pt x="61887" y="3095358"/>
                    <a:pt x="65316" y="3098596"/>
                    <a:pt x="65983" y="3103644"/>
                  </a:cubicBezTo>
                  <a:cubicBezTo>
                    <a:pt x="80271" y="3099072"/>
                    <a:pt x="73603" y="3116122"/>
                    <a:pt x="82652" y="3113360"/>
                  </a:cubicBezTo>
                  <a:cubicBezTo>
                    <a:pt x="76937" y="3111264"/>
                    <a:pt x="81604" y="3109836"/>
                    <a:pt x="83509" y="3107359"/>
                  </a:cubicBezTo>
                  <a:cubicBezTo>
                    <a:pt x="81414" y="3106883"/>
                    <a:pt x="78461" y="3106978"/>
                    <a:pt x="78366" y="3105168"/>
                  </a:cubicBezTo>
                  <a:cubicBezTo>
                    <a:pt x="84938" y="3106597"/>
                    <a:pt x="80461" y="3095834"/>
                    <a:pt x="85224" y="3095262"/>
                  </a:cubicBezTo>
                  <a:cubicBezTo>
                    <a:pt x="91224" y="3100882"/>
                    <a:pt x="100273" y="3104597"/>
                    <a:pt x="102559" y="3112788"/>
                  </a:cubicBezTo>
                  <a:cubicBezTo>
                    <a:pt x="99321" y="3111741"/>
                    <a:pt x="99987" y="3108121"/>
                    <a:pt x="94177" y="3108693"/>
                  </a:cubicBezTo>
                  <a:cubicBezTo>
                    <a:pt x="91415" y="3115741"/>
                    <a:pt x="102083" y="3118979"/>
                    <a:pt x="107512" y="3116503"/>
                  </a:cubicBezTo>
                  <a:cubicBezTo>
                    <a:pt x="109608" y="3121551"/>
                    <a:pt x="114084" y="3124980"/>
                    <a:pt x="116370" y="3129933"/>
                  </a:cubicBezTo>
                  <a:cubicBezTo>
                    <a:pt x="118942" y="3129362"/>
                    <a:pt x="117513" y="3124123"/>
                    <a:pt x="120752" y="3124313"/>
                  </a:cubicBezTo>
                  <a:cubicBezTo>
                    <a:pt x="120561" y="3132696"/>
                    <a:pt x="128562" y="3135648"/>
                    <a:pt x="140754" y="3136029"/>
                  </a:cubicBezTo>
                  <a:cubicBezTo>
                    <a:pt x="143326" y="3129076"/>
                    <a:pt x="137040" y="3131362"/>
                    <a:pt x="136278" y="3129362"/>
                  </a:cubicBezTo>
                  <a:cubicBezTo>
                    <a:pt x="148374" y="3132505"/>
                    <a:pt x="167710" y="3142792"/>
                    <a:pt x="188094" y="3145078"/>
                  </a:cubicBezTo>
                  <a:cubicBezTo>
                    <a:pt x="192094" y="3135934"/>
                    <a:pt x="194285" y="3140506"/>
                    <a:pt x="198857" y="3132600"/>
                  </a:cubicBezTo>
                  <a:cubicBezTo>
                    <a:pt x="196952" y="3136125"/>
                    <a:pt x="206096" y="3142411"/>
                    <a:pt x="197523" y="3141649"/>
                  </a:cubicBezTo>
                  <a:cubicBezTo>
                    <a:pt x="195523" y="3146983"/>
                    <a:pt x="212382" y="3138887"/>
                    <a:pt x="216764" y="3145554"/>
                  </a:cubicBezTo>
                  <a:cubicBezTo>
                    <a:pt x="219240" y="3141935"/>
                    <a:pt x="209906" y="3139363"/>
                    <a:pt x="216097" y="3137744"/>
                  </a:cubicBezTo>
                  <a:cubicBezTo>
                    <a:pt x="221145" y="3139077"/>
                    <a:pt x="219336" y="3144792"/>
                    <a:pt x="223908" y="3146412"/>
                  </a:cubicBezTo>
                  <a:cubicBezTo>
                    <a:pt x="225051" y="3144792"/>
                    <a:pt x="226289" y="3143268"/>
                    <a:pt x="228099" y="3142316"/>
                  </a:cubicBezTo>
                  <a:cubicBezTo>
                    <a:pt x="244005" y="3151079"/>
                    <a:pt x="258579" y="3157937"/>
                    <a:pt x="276581" y="3156032"/>
                  </a:cubicBezTo>
                  <a:cubicBezTo>
                    <a:pt x="277629" y="3161747"/>
                    <a:pt x="290583" y="3159746"/>
                    <a:pt x="289440" y="3166795"/>
                  </a:cubicBezTo>
                  <a:cubicBezTo>
                    <a:pt x="288773" y="3160318"/>
                    <a:pt x="296012" y="3162509"/>
                    <a:pt x="299346" y="3160413"/>
                  </a:cubicBezTo>
                  <a:cubicBezTo>
                    <a:pt x="297536" y="3167462"/>
                    <a:pt x="300584" y="3162890"/>
                    <a:pt x="306013" y="3164319"/>
                  </a:cubicBezTo>
                  <a:cubicBezTo>
                    <a:pt x="303727" y="3173082"/>
                    <a:pt x="320682" y="3169367"/>
                    <a:pt x="318491" y="3178130"/>
                  </a:cubicBezTo>
                  <a:cubicBezTo>
                    <a:pt x="326873" y="3180511"/>
                    <a:pt x="325158" y="3171558"/>
                    <a:pt x="335064" y="3175558"/>
                  </a:cubicBezTo>
                  <a:cubicBezTo>
                    <a:pt x="336303" y="3178416"/>
                    <a:pt x="333826" y="3183654"/>
                    <a:pt x="339255" y="3183750"/>
                  </a:cubicBezTo>
                  <a:cubicBezTo>
                    <a:pt x="339541" y="3180035"/>
                    <a:pt x="339922" y="3176415"/>
                    <a:pt x="343827" y="3176701"/>
                  </a:cubicBezTo>
                  <a:cubicBezTo>
                    <a:pt x="361353" y="3182797"/>
                    <a:pt x="373355" y="3169748"/>
                    <a:pt x="390976" y="3174891"/>
                  </a:cubicBezTo>
                  <a:cubicBezTo>
                    <a:pt x="402406" y="3166604"/>
                    <a:pt x="417265" y="3162033"/>
                    <a:pt x="432981" y="3158508"/>
                  </a:cubicBezTo>
                  <a:cubicBezTo>
                    <a:pt x="429457" y="3151364"/>
                    <a:pt x="431743" y="3153079"/>
                    <a:pt x="439363" y="3151650"/>
                  </a:cubicBezTo>
                  <a:cubicBezTo>
                    <a:pt x="442792" y="3126885"/>
                    <a:pt x="456222" y="3115170"/>
                    <a:pt x="466605" y="3099644"/>
                  </a:cubicBezTo>
                  <a:cubicBezTo>
                    <a:pt x="470796" y="3093357"/>
                    <a:pt x="470224" y="3085737"/>
                    <a:pt x="479178" y="3087357"/>
                  </a:cubicBezTo>
                  <a:cubicBezTo>
                    <a:pt x="477368" y="3043446"/>
                    <a:pt x="502704" y="3009442"/>
                    <a:pt x="500704" y="2974676"/>
                  </a:cubicBezTo>
                  <a:cubicBezTo>
                    <a:pt x="507753" y="2972295"/>
                    <a:pt x="509848" y="2965437"/>
                    <a:pt x="506419" y="2960007"/>
                  </a:cubicBezTo>
                  <a:cubicBezTo>
                    <a:pt x="512325" y="2955530"/>
                    <a:pt x="523945" y="2957245"/>
                    <a:pt x="529184" y="2952102"/>
                  </a:cubicBezTo>
                  <a:cubicBezTo>
                    <a:pt x="526517" y="2926765"/>
                    <a:pt x="545376" y="2908763"/>
                    <a:pt x="571761" y="2918954"/>
                  </a:cubicBezTo>
                  <a:cubicBezTo>
                    <a:pt x="572332" y="2917812"/>
                    <a:pt x="573475" y="2917335"/>
                    <a:pt x="575475" y="2917907"/>
                  </a:cubicBezTo>
                  <a:cubicBezTo>
                    <a:pt x="579952" y="2902191"/>
                    <a:pt x="606146" y="2896666"/>
                    <a:pt x="590334" y="2876663"/>
                  </a:cubicBezTo>
                  <a:cubicBezTo>
                    <a:pt x="594049" y="2867901"/>
                    <a:pt x="596621" y="2858280"/>
                    <a:pt x="599574" y="2849803"/>
                  </a:cubicBezTo>
                  <a:cubicBezTo>
                    <a:pt x="609289" y="2852946"/>
                    <a:pt x="618719" y="2856280"/>
                    <a:pt x="627196" y="2860376"/>
                  </a:cubicBezTo>
                  <a:cubicBezTo>
                    <a:pt x="623481" y="2907239"/>
                    <a:pt x="627196" y="2952863"/>
                    <a:pt x="628815" y="2988201"/>
                  </a:cubicBezTo>
                  <a:cubicBezTo>
                    <a:pt x="635673" y="2995536"/>
                    <a:pt x="635578" y="3007918"/>
                    <a:pt x="633768" y="3021634"/>
                  </a:cubicBezTo>
                  <a:cubicBezTo>
                    <a:pt x="647865" y="3036017"/>
                    <a:pt x="652628" y="3057258"/>
                    <a:pt x="667011" y="3071354"/>
                  </a:cubicBezTo>
                  <a:cubicBezTo>
                    <a:pt x="705015" y="3083451"/>
                    <a:pt x="728161" y="3106502"/>
                    <a:pt x="772738" y="3113836"/>
                  </a:cubicBezTo>
                  <a:cubicBezTo>
                    <a:pt x="770738" y="3118789"/>
                    <a:pt x="778644" y="3116503"/>
                    <a:pt x="777786" y="3120504"/>
                  </a:cubicBezTo>
                  <a:cubicBezTo>
                    <a:pt x="782263" y="3121075"/>
                    <a:pt x="786645" y="3121361"/>
                    <a:pt x="788931" y="3119742"/>
                  </a:cubicBezTo>
                  <a:cubicBezTo>
                    <a:pt x="797979" y="3127457"/>
                    <a:pt x="808266" y="3135172"/>
                    <a:pt x="824745" y="3133458"/>
                  </a:cubicBezTo>
                  <a:cubicBezTo>
                    <a:pt x="851224" y="3112788"/>
                    <a:pt x="904945" y="3120218"/>
                    <a:pt x="935901" y="3127457"/>
                  </a:cubicBezTo>
                  <a:cubicBezTo>
                    <a:pt x="969429" y="3135267"/>
                    <a:pt x="998100" y="3139554"/>
                    <a:pt x="1022769" y="3149650"/>
                  </a:cubicBezTo>
                  <a:cubicBezTo>
                    <a:pt x="1033914" y="3154222"/>
                    <a:pt x="1036676" y="3160699"/>
                    <a:pt x="1046010" y="3160794"/>
                  </a:cubicBezTo>
                  <a:cubicBezTo>
                    <a:pt x="1053249" y="3160889"/>
                    <a:pt x="1062013" y="3153079"/>
                    <a:pt x="1068966" y="3149936"/>
                  </a:cubicBezTo>
                  <a:cubicBezTo>
                    <a:pt x="1085349" y="3142316"/>
                    <a:pt x="1115448" y="3134220"/>
                    <a:pt x="1110304" y="3115170"/>
                  </a:cubicBezTo>
                  <a:cubicBezTo>
                    <a:pt x="1117162" y="3115741"/>
                    <a:pt x="1116114" y="3108597"/>
                    <a:pt x="1116781" y="3102978"/>
                  </a:cubicBezTo>
                  <a:cubicBezTo>
                    <a:pt x="1131831" y="3097548"/>
                    <a:pt x="1153929" y="3102787"/>
                    <a:pt x="1170502" y="3100596"/>
                  </a:cubicBezTo>
                  <a:cubicBezTo>
                    <a:pt x="1172121" y="3084594"/>
                    <a:pt x="1161263" y="3069830"/>
                    <a:pt x="1168312" y="3054686"/>
                  </a:cubicBezTo>
                  <a:cubicBezTo>
                    <a:pt x="1195363" y="3065830"/>
                    <a:pt x="1223080" y="3074403"/>
                    <a:pt x="1257275" y="3073926"/>
                  </a:cubicBezTo>
                  <a:cubicBezTo>
                    <a:pt x="1286707" y="3093167"/>
                    <a:pt x="1328141" y="3091547"/>
                    <a:pt x="1360145" y="3079927"/>
                  </a:cubicBezTo>
                  <a:cubicBezTo>
                    <a:pt x="1370146" y="3072974"/>
                    <a:pt x="1376623" y="3062592"/>
                    <a:pt x="1387672" y="3056686"/>
                  </a:cubicBezTo>
                  <a:cubicBezTo>
                    <a:pt x="1389768" y="3044780"/>
                    <a:pt x="1399388" y="3039160"/>
                    <a:pt x="1389577" y="3031635"/>
                  </a:cubicBezTo>
                  <a:cubicBezTo>
                    <a:pt x="1408151" y="3018300"/>
                    <a:pt x="1423486" y="2993440"/>
                    <a:pt x="1416628" y="2964294"/>
                  </a:cubicBezTo>
                  <a:cubicBezTo>
                    <a:pt x="1419390" y="2963627"/>
                    <a:pt x="1421391" y="2962293"/>
                    <a:pt x="1424248" y="2961722"/>
                  </a:cubicBezTo>
                  <a:cubicBezTo>
                    <a:pt x="1429201" y="2914097"/>
                    <a:pt x="1452538" y="2854756"/>
                    <a:pt x="1449585" y="2818561"/>
                  </a:cubicBezTo>
                  <a:cubicBezTo>
                    <a:pt x="1463872" y="2815799"/>
                    <a:pt x="1451013" y="2776365"/>
                    <a:pt x="1463110" y="2784843"/>
                  </a:cubicBezTo>
                  <a:cubicBezTo>
                    <a:pt x="1462634" y="2779223"/>
                    <a:pt x="1460824" y="2775603"/>
                    <a:pt x="1464158" y="2770746"/>
                  </a:cubicBezTo>
                  <a:cubicBezTo>
                    <a:pt x="1461015" y="2769603"/>
                    <a:pt x="1453204" y="2771888"/>
                    <a:pt x="1453299" y="2768364"/>
                  </a:cubicBezTo>
                  <a:cubicBezTo>
                    <a:pt x="1456919" y="2765507"/>
                    <a:pt x="1460062" y="2768364"/>
                    <a:pt x="1464348" y="2769221"/>
                  </a:cubicBezTo>
                  <a:cubicBezTo>
                    <a:pt x="1469587" y="2758839"/>
                    <a:pt x="1471206" y="2748743"/>
                    <a:pt x="1464825" y="2737694"/>
                  </a:cubicBezTo>
                  <a:cubicBezTo>
                    <a:pt x="1467968" y="2738075"/>
                    <a:pt x="1470540" y="2737789"/>
                    <a:pt x="1472254" y="2736646"/>
                  </a:cubicBezTo>
                  <a:cubicBezTo>
                    <a:pt x="1474445" y="2716072"/>
                    <a:pt x="1473683" y="2702356"/>
                    <a:pt x="1481493" y="2686830"/>
                  </a:cubicBezTo>
                  <a:cubicBezTo>
                    <a:pt x="1476255" y="2665589"/>
                    <a:pt x="1498353" y="2640253"/>
                    <a:pt x="1488447" y="2617964"/>
                  </a:cubicBezTo>
                  <a:cubicBezTo>
                    <a:pt x="1491018" y="2616536"/>
                    <a:pt x="1495305" y="2617012"/>
                    <a:pt x="1496162" y="2613774"/>
                  </a:cubicBezTo>
                  <a:cubicBezTo>
                    <a:pt x="1497210" y="2587866"/>
                    <a:pt x="1505973" y="2541860"/>
                    <a:pt x="1513116" y="2509379"/>
                  </a:cubicBezTo>
                  <a:cubicBezTo>
                    <a:pt x="1514164" y="2504522"/>
                    <a:pt x="1509021" y="2498235"/>
                    <a:pt x="1515974" y="2495378"/>
                  </a:cubicBezTo>
                  <a:cubicBezTo>
                    <a:pt x="1513212" y="2491949"/>
                    <a:pt x="1512735" y="2486901"/>
                    <a:pt x="1509402" y="2483853"/>
                  </a:cubicBezTo>
                  <a:cubicBezTo>
                    <a:pt x="1518736" y="2472232"/>
                    <a:pt x="1522451" y="2455087"/>
                    <a:pt x="1518260" y="2438799"/>
                  </a:cubicBezTo>
                  <a:cubicBezTo>
                    <a:pt x="1520832" y="2439085"/>
                    <a:pt x="1522356" y="2438323"/>
                    <a:pt x="1523880" y="2437656"/>
                  </a:cubicBezTo>
                  <a:cubicBezTo>
                    <a:pt x="1521879" y="2407557"/>
                    <a:pt x="1530547" y="2379459"/>
                    <a:pt x="1534071" y="2350122"/>
                  </a:cubicBezTo>
                  <a:cubicBezTo>
                    <a:pt x="1538263" y="2315070"/>
                    <a:pt x="1538263" y="2268778"/>
                    <a:pt x="1545882" y="2240679"/>
                  </a:cubicBezTo>
                  <a:cubicBezTo>
                    <a:pt x="1550169" y="2224773"/>
                    <a:pt x="1546168" y="2207913"/>
                    <a:pt x="1547692" y="2191911"/>
                  </a:cubicBezTo>
                  <a:cubicBezTo>
                    <a:pt x="1554646" y="2126284"/>
                    <a:pt x="1565885" y="2051798"/>
                    <a:pt x="1561599" y="1989124"/>
                  </a:cubicBezTo>
                  <a:close/>
                  <a:moveTo>
                    <a:pt x="322872" y="200138"/>
                  </a:moveTo>
                  <a:cubicBezTo>
                    <a:pt x="329159" y="201948"/>
                    <a:pt x="332397" y="201948"/>
                    <a:pt x="336303" y="194138"/>
                  </a:cubicBezTo>
                  <a:cubicBezTo>
                    <a:pt x="339255" y="196328"/>
                    <a:pt x="336588" y="202234"/>
                    <a:pt x="338303" y="205187"/>
                  </a:cubicBezTo>
                  <a:cubicBezTo>
                    <a:pt x="332969" y="201186"/>
                    <a:pt x="324968" y="208997"/>
                    <a:pt x="322872" y="200138"/>
                  </a:cubicBezTo>
                  <a:close/>
                  <a:moveTo>
                    <a:pt x="344018" y="216617"/>
                  </a:moveTo>
                  <a:cubicBezTo>
                    <a:pt x="339255" y="216045"/>
                    <a:pt x="333826" y="215950"/>
                    <a:pt x="331826" y="213569"/>
                  </a:cubicBezTo>
                  <a:cubicBezTo>
                    <a:pt x="333731" y="208806"/>
                    <a:pt x="342018" y="213759"/>
                    <a:pt x="338208" y="206711"/>
                  </a:cubicBezTo>
                  <a:cubicBezTo>
                    <a:pt x="345447" y="206520"/>
                    <a:pt x="344780" y="211568"/>
                    <a:pt x="344018" y="216617"/>
                  </a:cubicBezTo>
                  <a:close/>
                  <a:moveTo>
                    <a:pt x="259055" y="407593"/>
                  </a:moveTo>
                  <a:cubicBezTo>
                    <a:pt x="255912" y="412070"/>
                    <a:pt x="257912" y="412546"/>
                    <a:pt x="257531" y="418166"/>
                  </a:cubicBezTo>
                  <a:cubicBezTo>
                    <a:pt x="251435" y="418356"/>
                    <a:pt x="250768" y="405688"/>
                    <a:pt x="259055" y="407593"/>
                  </a:cubicBezTo>
                  <a:close/>
                  <a:moveTo>
                    <a:pt x="367354" y="507129"/>
                  </a:moveTo>
                  <a:cubicBezTo>
                    <a:pt x="364973" y="506843"/>
                    <a:pt x="362592" y="506558"/>
                    <a:pt x="360306" y="506272"/>
                  </a:cubicBezTo>
                  <a:cubicBezTo>
                    <a:pt x="361830" y="503224"/>
                    <a:pt x="364687" y="501890"/>
                    <a:pt x="366687" y="499414"/>
                  </a:cubicBezTo>
                  <a:cubicBezTo>
                    <a:pt x="370593" y="499604"/>
                    <a:pt x="366687" y="504843"/>
                    <a:pt x="367354" y="507129"/>
                  </a:cubicBezTo>
                  <a:close/>
                  <a:moveTo>
                    <a:pt x="253530" y="459218"/>
                  </a:moveTo>
                  <a:cubicBezTo>
                    <a:pt x="250578" y="459123"/>
                    <a:pt x="251340" y="448836"/>
                    <a:pt x="256388" y="451884"/>
                  </a:cubicBezTo>
                  <a:cubicBezTo>
                    <a:pt x="259245" y="454932"/>
                    <a:pt x="254959" y="456170"/>
                    <a:pt x="253530" y="459218"/>
                  </a:cubicBezTo>
                  <a:close/>
                  <a:moveTo>
                    <a:pt x="179235" y="951852"/>
                  </a:moveTo>
                  <a:cubicBezTo>
                    <a:pt x="180093" y="951089"/>
                    <a:pt x="181617" y="951089"/>
                    <a:pt x="182950" y="950708"/>
                  </a:cubicBezTo>
                  <a:cubicBezTo>
                    <a:pt x="182664" y="951470"/>
                    <a:pt x="182188" y="952137"/>
                    <a:pt x="181712" y="952613"/>
                  </a:cubicBezTo>
                  <a:cubicBezTo>
                    <a:pt x="180569" y="952613"/>
                    <a:pt x="179426" y="952423"/>
                    <a:pt x="179235" y="951852"/>
                  </a:cubicBezTo>
                  <a:close/>
                  <a:moveTo>
                    <a:pt x="302775" y="1072914"/>
                  </a:moveTo>
                  <a:cubicBezTo>
                    <a:pt x="301917" y="1067866"/>
                    <a:pt x="306204" y="1068628"/>
                    <a:pt x="307347" y="1065771"/>
                  </a:cubicBezTo>
                  <a:cubicBezTo>
                    <a:pt x="311252" y="1067390"/>
                    <a:pt x="307061" y="1074534"/>
                    <a:pt x="302775" y="1072914"/>
                  </a:cubicBezTo>
                  <a:close/>
                  <a:moveTo>
                    <a:pt x="223146" y="1354092"/>
                  </a:moveTo>
                  <a:cubicBezTo>
                    <a:pt x="223146" y="1354187"/>
                    <a:pt x="223146" y="1354283"/>
                    <a:pt x="223146" y="1354378"/>
                  </a:cubicBezTo>
                  <a:cubicBezTo>
                    <a:pt x="222574" y="1354664"/>
                    <a:pt x="221907" y="1354854"/>
                    <a:pt x="221050" y="1355045"/>
                  </a:cubicBezTo>
                  <a:cubicBezTo>
                    <a:pt x="221050" y="1354759"/>
                    <a:pt x="221050" y="1354664"/>
                    <a:pt x="221050" y="1354473"/>
                  </a:cubicBezTo>
                  <a:cubicBezTo>
                    <a:pt x="221717" y="1354283"/>
                    <a:pt x="222288" y="1354187"/>
                    <a:pt x="223146" y="1354092"/>
                  </a:cubicBezTo>
                  <a:close/>
                  <a:moveTo>
                    <a:pt x="219717" y="1339805"/>
                  </a:moveTo>
                  <a:cubicBezTo>
                    <a:pt x="218955" y="1340281"/>
                    <a:pt x="218383" y="1340852"/>
                    <a:pt x="217812" y="1341329"/>
                  </a:cubicBezTo>
                  <a:cubicBezTo>
                    <a:pt x="217050" y="1341043"/>
                    <a:pt x="216192" y="1340852"/>
                    <a:pt x="214954" y="1340852"/>
                  </a:cubicBezTo>
                  <a:cubicBezTo>
                    <a:pt x="213621" y="1342472"/>
                    <a:pt x="214478" y="1343901"/>
                    <a:pt x="215335" y="1345044"/>
                  </a:cubicBezTo>
                  <a:cubicBezTo>
                    <a:pt x="215335" y="1345044"/>
                    <a:pt x="215335" y="1345044"/>
                    <a:pt x="215335" y="1345044"/>
                  </a:cubicBezTo>
                  <a:cubicBezTo>
                    <a:pt x="211620" y="1342567"/>
                    <a:pt x="209430" y="1339138"/>
                    <a:pt x="209430" y="1336090"/>
                  </a:cubicBezTo>
                  <a:cubicBezTo>
                    <a:pt x="212763" y="1336376"/>
                    <a:pt x="216192" y="1338186"/>
                    <a:pt x="219717" y="1339805"/>
                  </a:cubicBezTo>
                  <a:close/>
                  <a:moveTo>
                    <a:pt x="215907" y="1359331"/>
                  </a:moveTo>
                  <a:cubicBezTo>
                    <a:pt x="216859" y="1359522"/>
                    <a:pt x="217907" y="1359807"/>
                    <a:pt x="219050" y="1359998"/>
                  </a:cubicBezTo>
                  <a:cubicBezTo>
                    <a:pt x="219431" y="1357045"/>
                    <a:pt x="217526" y="1357236"/>
                    <a:pt x="215621" y="1356950"/>
                  </a:cubicBezTo>
                  <a:cubicBezTo>
                    <a:pt x="215526" y="1355997"/>
                    <a:pt x="215335" y="1355045"/>
                    <a:pt x="215049" y="1354187"/>
                  </a:cubicBezTo>
                  <a:cubicBezTo>
                    <a:pt x="216383" y="1354569"/>
                    <a:pt x="217431" y="1354664"/>
                    <a:pt x="218574" y="1354664"/>
                  </a:cubicBezTo>
                  <a:cubicBezTo>
                    <a:pt x="222003" y="1357045"/>
                    <a:pt x="221431" y="1360093"/>
                    <a:pt x="221526" y="1364284"/>
                  </a:cubicBezTo>
                  <a:cubicBezTo>
                    <a:pt x="217335" y="1364189"/>
                    <a:pt x="216383" y="1361903"/>
                    <a:pt x="215907" y="1359331"/>
                  </a:cubicBezTo>
                  <a:close/>
                  <a:moveTo>
                    <a:pt x="213240" y="1384763"/>
                  </a:moveTo>
                  <a:cubicBezTo>
                    <a:pt x="215145" y="1381810"/>
                    <a:pt x="217240" y="1379048"/>
                    <a:pt x="219050" y="1376000"/>
                  </a:cubicBezTo>
                  <a:cubicBezTo>
                    <a:pt x="218859" y="1376857"/>
                    <a:pt x="218478" y="1377714"/>
                    <a:pt x="217621" y="1378857"/>
                  </a:cubicBezTo>
                  <a:cubicBezTo>
                    <a:pt x="218574" y="1378857"/>
                    <a:pt x="219717" y="1379238"/>
                    <a:pt x="220955" y="1379810"/>
                  </a:cubicBezTo>
                  <a:cubicBezTo>
                    <a:pt x="219621" y="1382096"/>
                    <a:pt x="221336" y="1386477"/>
                    <a:pt x="213240" y="1384763"/>
                  </a:cubicBezTo>
                  <a:close/>
                  <a:moveTo>
                    <a:pt x="255054" y="1394573"/>
                  </a:moveTo>
                  <a:cubicBezTo>
                    <a:pt x="251911" y="1395621"/>
                    <a:pt x="252578" y="1404003"/>
                    <a:pt x="250863" y="1409432"/>
                  </a:cubicBezTo>
                  <a:cubicBezTo>
                    <a:pt x="249054" y="1407242"/>
                    <a:pt x="246863" y="1405241"/>
                    <a:pt x="244577" y="1403432"/>
                  </a:cubicBezTo>
                  <a:cubicBezTo>
                    <a:pt x="245339" y="1403051"/>
                    <a:pt x="247053" y="1401336"/>
                    <a:pt x="250863" y="1398669"/>
                  </a:cubicBezTo>
                  <a:cubicBezTo>
                    <a:pt x="252673" y="1395050"/>
                    <a:pt x="244005" y="1391526"/>
                    <a:pt x="250387" y="1389430"/>
                  </a:cubicBezTo>
                  <a:cubicBezTo>
                    <a:pt x="252864" y="1390573"/>
                    <a:pt x="254388" y="1392287"/>
                    <a:pt x="255054" y="1394573"/>
                  </a:cubicBezTo>
                  <a:close/>
                  <a:moveTo>
                    <a:pt x="239433" y="1404956"/>
                  </a:moveTo>
                  <a:cubicBezTo>
                    <a:pt x="239338" y="1401717"/>
                    <a:pt x="239243" y="1398574"/>
                    <a:pt x="238957" y="1394097"/>
                  </a:cubicBezTo>
                  <a:cubicBezTo>
                    <a:pt x="241434" y="1394955"/>
                    <a:pt x="241719" y="1396288"/>
                    <a:pt x="244291" y="1394764"/>
                  </a:cubicBezTo>
                  <a:cubicBezTo>
                    <a:pt x="244291" y="1399241"/>
                    <a:pt x="244005" y="1401812"/>
                    <a:pt x="244005" y="1402956"/>
                  </a:cubicBezTo>
                  <a:cubicBezTo>
                    <a:pt x="243243" y="1402384"/>
                    <a:pt x="242577" y="1401812"/>
                    <a:pt x="241815" y="1401241"/>
                  </a:cubicBezTo>
                  <a:cubicBezTo>
                    <a:pt x="242577" y="1403908"/>
                    <a:pt x="241053" y="1404575"/>
                    <a:pt x="239433" y="1404956"/>
                  </a:cubicBezTo>
                  <a:close/>
                  <a:moveTo>
                    <a:pt x="236862" y="1383144"/>
                  </a:moveTo>
                  <a:cubicBezTo>
                    <a:pt x="237528" y="1384001"/>
                    <a:pt x="238290" y="1384477"/>
                    <a:pt x="239052" y="1384668"/>
                  </a:cubicBezTo>
                  <a:cubicBezTo>
                    <a:pt x="238100" y="1385525"/>
                    <a:pt x="237338" y="1386573"/>
                    <a:pt x="237243" y="1388192"/>
                  </a:cubicBezTo>
                  <a:cubicBezTo>
                    <a:pt x="239243" y="1386858"/>
                    <a:pt x="243624" y="1387715"/>
                    <a:pt x="246768" y="1387430"/>
                  </a:cubicBezTo>
                  <a:cubicBezTo>
                    <a:pt x="244863" y="1392192"/>
                    <a:pt x="238576" y="1386001"/>
                    <a:pt x="235528" y="1392097"/>
                  </a:cubicBezTo>
                  <a:cubicBezTo>
                    <a:pt x="230861" y="1390002"/>
                    <a:pt x="237052" y="1385811"/>
                    <a:pt x="236862" y="1383144"/>
                  </a:cubicBezTo>
                  <a:close/>
                  <a:moveTo>
                    <a:pt x="216478" y="1415719"/>
                  </a:moveTo>
                  <a:cubicBezTo>
                    <a:pt x="216288" y="1416481"/>
                    <a:pt x="216002" y="1417148"/>
                    <a:pt x="215811" y="1418005"/>
                  </a:cubicBezTo>
                  <a:cubicBezTo>
                    <a:pt x="214478" y="1417624"/>
                    <a:pt x="215145" y="1416481"/>
                    <a:pt x="216478" y="1415719"/>
                  </a:cubicBezTo>
                  <a:close/>
                  <a:moveTo>
                    <a:pt x="230670" y="1427149"/>
                  </a:moveTo>
                  <a:cubicBezTo>
                    <a:pt x="229242" y="1425911"/>
                    <a:pt x="228289" y="1424482"/>
                    <a:pt x="227432" y="1422958"/>
                  </a:cubicBezTo>
                  <a:cubicBezTo>
                    <a:pt x="228384" y="1422672"/>
                    <a:pt x="229623" y="1422386"/>
                    <a:pt x="231337" y="1422386"/>
                  </a:cubicBezTo>
                  <a:cubicBezTo>
                    <a:pt x="227622" y="1414195"/>
                    <a:pt x="236100" y="1405146"/>
                    <a:pt x="239910" y="1412671"/>
                  </a:cubicBezTo>
                  <a:cubicBezTo>
                    <a:pt x="239814" y="1411052"/>
                    <a:pt x="239624" y="1409623"/>
                    <a:pt x="239624" y="1408290"/>
                  </a:cubicBezTo>
                  <a:cubicBezTo>
                    <a:pt x="244672" y="1408385"/>
                    <a:pt x="246958" y="1410385"/>
                    <a:pt x="249530" y="1412290"/>
                  </a:cubicBezTo>
                  <a:cubicBezTo>
                    <a:pt x="248101" y="1414195"/>
                    <a:pt x="245720" y="1414862"/>
                    <a:pt x="241624" y="1412861"/>
                  </a:cubicBezTo>
                  <a:cubicBezTo>
                    <a:pt x="240386" y="1415719"/>
                    <a:pt x="238957" y="1418481"/>
                    <a:pt x="237719" y="1421339"/>
                  </a:cubicBezTo>
                  <a:cubicBezTo>
                    <a:pt x="234195" y="1422101"/>
                    <a:pt x="235052" y="1427244"/>
                    <a:pt x="230670" y="1427149"/>
                  </a:cubicBezTo>
                  <a:close/>
                  <a:moveTo>
                    <a:pt x="245720" y="1422672"/>
                  </a:moveTo>
                  <a:cubicBezTo>
                    <a:pt x="246387" y="1423339"/>
                    <a:pt x="246863" y="1424196"/>
                    <a:pt x="247339" y="1425244"/>
                  </a:cubicBezTo>
                  <a:cubicBezTo>
                    <a:pt x="246482" y="1425339"/>
                    <a:pt x="246006" y="1425720"/>
                    <a:pt x="245244" y="1425911"/>
                  </a:cubicBezTo>
                  <a:cubicBezTo>
                    <a:pt x="245625" y="1424958"/>
                    <a:pt x="245815" y="1423911"/>
                    <a:pt x="245720" y="1422672"/>
                  </a:cubicBezTo>
                  <a:close/>
                  <a:moveTo>
                    <a:pt x="245910" y="1433436"/>
                  </a:moveTo>
                  <a:cubicBezTo>
                    <a:pt x="243529" y="1432578"/>
                    <a:pt x="242958" y="1431721"/>
                    <a:pt x="243148" y="1430578"/>
                  </a:cubicBezTo>
                  <a:cubicBezTo>
                    <a:pt x="245815" y="1430197"/>
                    <a:pt x="247815" y="1429054"/>
                    <a:pt x="247434" y="1425625"/>
                  </a:cubicBezTo>
                  <a:cubicBezTo>
                    <a:pt x="248482" y="1428387"/>
                    <a:pt x="248482" y="1431816"/>
                    <a:pt x="245910" y="1433436"/>
                  </a:cubicBezTo>
                  <a:close/>
                  <a:moveTo>
                    <a:pt x="282296" y="1429149"/>
                  </a:moveTo>
                  <a:cubicBezTo>
                    <a:pt x="281534" y="1428482"/>
                    <a:pt x="280772" y="1427816"/>
                    <a:pt x="279915" y="1427340"/>
                  </a:cubicBezTo>
                  <a:cubicBezTo>
                    <a:pt x="282486" y="1423911"/>
                    <a:pt x="279438" y="1417338"/>
                    <a:pt x="284582" y="1415243"/>
                  </a:cubicBezTo>
                  <a:cubicBezTo>
                    <a:pt x="286868" y="1421529"/>
                    <a:pt x="291726" y="1419910"/>
                    <a:pt x="294107" y="1424101"/>
                  </a:cubicBezTo>
                  <a:cubicBezTo>
                    <a:pt x="288487" y="1423911"/>
                    <a:pt x="288392" y="1429816"/>
                    <a:pt x="282296" y="1429149"/>
                  </a:cubicBezTo>
                  <a:close/>
                  <a:moveTo>
                    <a:pt x="158280" y="1782527"/>
                  </a:moveTo>
                  <a:cubicBezTo>
                    <a:pt x="156566" y="1782336"/>
                    <a:pt x="154756" y="1782051"/>
                    <a:pt x="152946" y="1781860"/>
                  </a:cubicBezTo>
                  <a:cubicBezTo>
                    <a:pt x="149708" y="1776526"/>
                    <a:pt x="156566" y="1770430"/>
                    <a:pt x="161995" y="1769192"/>
                  </a:cubicBezTo>
                  <a:cubicBezTo>
                    <a:pt x="158280" y="1774716"/>
                    <a:pt x="162376" y="1778050"/>
                    <a:pt x="158280" y="1782527"/>
                  </a:cubicBezTo>
                  <a:close/>
                  <a:moveTo>
                    <a:pt x="188951" y="1806911"/>
                  </a:moveTo>
                  <a:cubicBezTo>
                    <a:pt x="188951" y="1807482"/>
                    <a:pt x="189046" y="1807959"/>
                    <a:pt x="189046" y="1808530"/>
                  </a:cubicBezTo>
                  <a:cubicBezTo>
                    <a:pt x="188379" y="1808340"/>
                    <a:pt x="187713" y="1808054"/>
                    <a:pt x="187141" y="1807577"/>
                  </a:cubicBezTo>
                  <a:cubicBezTo>
                    <a:pt x="187808" y="1807482"/>
                    <a:pt x="188379" y="1807292"/>
                    <a:pt x="188951" y="1806911"/>
                  </a:cubicBezTo>
                  <a:close/>
                  <a:moveTo>
                    <a:pt x="198000" y="1780907"/>
                  </a:moveTo>
                  <a:cubicBezTo>
                    <a:pt x="199428" y="1779860"/>
                    <a:pt x="201619" y="1779669"/>
                    <a:pt x="201143" y="1776812"/>
                  </a:cubicBezTo>
                  <a:cubicBezTo>
                    <a:pt x="201619" y="1778622"/>
                    <a:pt x="201524" y="1780527"/>
                    <a:pt x="200667" y="1781955"/>
                  </a:cubicBezTo>
                  <a:cubicBezTo>
                    <a:pt x="199619" y="1782336"/>
                    <a:pt x="198666" y="1782717"/>
                    <a:pt x="197047" y="1782527"/>
                  </a:cubicBezTo>
                  <a:cubicBezTo>
                    <a:pt x="197523" y="1782051"/>
                    <a:pt x="197809" y="1781479"/>
                    <a:pt x="198000" y="1780907"/>
                  </a:cubicBezTo>
                  <a:close/>
                  <a:moveTo>
                    <a:pt x="200286" y="1812816"/>
                  </a:moveTo>
                  <a:cubicBezTo>
                    <a:pt x="200857" y="1812435"/>
                    <a:pt x="201238" y="1812054"/>
                    <a:pt x="201714" y="1811673"/>
                  </a:cubicBezTo>
                  <a:cubicBezTo>
                    <a:pt x="201333" y="1812149"/>
                    <a:pt x="200952" y="1812816"/>
                    <a:pt x="200571" y="1813293"/>
                  </a:cubicBezTo>
                  <a:cubicBezTo>
                    <a:pt x="200571" y="1813102"/>
                    <a:pt x="200286" y="1813007"/>
                    <a:pt x="200286" y="1812816"/>
                  </a:cubicBezTo>
                  <a:close/>
                  <a:moveTo>
                    <a:pt x="207334" y="1804244"/>
                  </a:moveTo>
                  <a:cubicBezTo>
                    <a:pt x="206572" y="1803958"/>
                    <a:pt x="205905" y="1803768"/>
                    <a:pt x="205143" y="1803482"/>
                  </a:cubicBezTo>
                  <a:cubicBezTo>
                    <a:pt x="206096" y="1802815"/>
                    <a:pt x="207239" y="1802624"/>
                    <a:pt x="207429" y="1803958"/>
                  </a:cubicBezTo>
                  <a:cubicBezTo>
                    <a:pt x="207429" y="1804053"/>
                    <a:pt x="207334" y="1804148"/>
                    <a:pt x="207334" y="1804244"/>
                  </a:cubicBezTo>
                  <a:close/>
                  <a:moveTo>
                    <a:pt x="202381" y="1801958"/>
                  </a:moveTo>
                  <a:cubicBezTo>
                    <a:pt x="201810" y="1801482"/>
                    <a:pt x="201429" y="1800910"/>
                    <a:pt x="201238" y="1800148"/>
                  </a:cubicBezTo>
                  <a:cubicBezTo>
                    <a:pt x="202095" y="1800148"/>
                    <a:pt x="202857" y="1800053"/>
                    <a:pt x="203619" y="1799957"/>
                  </a:cubicBezTo>
                  <a:cubicBezTo>
                    <a:pt x="203143" y="1800719"/>
                    <a:pt x="202667" y="1801386"/>
                    <a:pt x="202381" y="1801958"/>
                  </a:cubicBezTo>
                  <a:close/>
                  <a:moveTo>
                    <a:pt x="199905" y="1793861"/>
                  </a:moveTo>
                  <a:cubicBezTo>
                    <a:pt x="200000" y="1792528"/>
                    <a:pt x="200095" y="1791194"/>
                    <a:pt x="200190" y="1789861"/>
                  </a:cubicBezTo>
                  <a:cubicBezTo>
                    <a:pt x="201619" y="1790623"/>
                    <a:pt x="203048" y="1791290"/>
                    <a:pt x="205143" y="1791480"/>
                  </a:cubicBezTo>
                  <a:cubicBezTo>
                    <a:pt x="205048" y="1793099"/>
                    <a:pt x="203524" y="1794338"/>
                    <a:pt x="199905" y="1793861"/>
                  </a:cubicBezTo>
                  <a:close/>
                  <a:moveTo>
                    <a:pt x="195809" y="1799862"/>
                  </a:moveTo>
                  <a:cubicBezTo>
                    <a:pt x="195714" y="1801386"/>
                    <a:pt x="198000" y="1801196"/>
                    <a:pt x="199333" y="1801672"/>
                  </a:cubicBezTo>
                  <a:cubicBezTo>
                    <a:pt x="199619" y="1804244"/>
                    <a:pt x="197428" y="1804244"/>
                    <a:pt x="197142" y="1806244"/>
                  </a:cubicBezTo>
                  <a:cubicBezTo>
                    <a:pt x="192094" y="1805863"/>
                    <a:pt x="193332" y="1798529"/>
                    <a:pt x="195999" y="1796719"/>
                  </a:cubicBezTo>
                  <a:cubicBezTo>
                    <a:pt x="198285" y="1797195"/>
                    <a:pt x="197619" y="1799862"/>
                    <a:pt x="195809" y="1799862"/>
                  </a:cubicBezTo>
                  <a:close/>
                  <a:moveTo>
                    <a:pt x="191808" y="1813864"/>
                  </a:moveTo>
                  <a:cubicBezTo>
                    <a:pt x="192189" y="1813578"/>
                    <a:pt x="192570" y="1813293"/>
                    <a:pt x="192951" y="1813102"/>
                  </a:cubicBezTo>
                  <a:cubicBezTo>
                    <a:pt x="194856" y="1813578"/>
                    <a:pt x="196190" y="1813293"/>
                    <a:pt x="196952" y="1812435"/>
                  </a:cubicBezTo>
                  <a:cubicBezTo>
                    <a:pt x="197428" y="1812531"/>
                    <a:pt x="197904" y="1812531"/>
                    <a:pt x="198476" y="1812721"/>
                  </a:cubicBezTo>
                  <a:cubicBezTo>
                    <a:pt x="198381" y="1813864"/>
                    <a:pt x="198762" y="1814626"/>
                    <a:pt x="199333" y="1815293"/>
                  </a:cubicBezTo>
                  <a:cubicBezTo>
                    <a:pt x="198666" y="1816626"/>
                    <a:pt x="198095" y="1818055"/>
                    <a:pt x="197904" y="1819769"/>
                  </a:cubicBezTo>
                  <a:cubicBezTo>
                    <a:pt x="193904" y="1819103"/>
                    <a:pt x="191999" y="1817007"/>
                    <a:pt x="191808" y="1813864"/>
                  </a:cubicBezTo>
                  <a:close/>
                  <a:moveTo>
                    <a:pt x="206096" y="1817769"/>
                  </a:moveTo>
                  <a:cubicBezTo>
                    <a:pt x="205810" y="1817484"/>
                    <a:pt x="205524" y="1817198"/>
                    <a:pt x="205334" y="1816912"/>
                  </a:cubicBezTo>
                  <a:cubicBezTo>
                    <a:pt x="205143" y="1816340"/>
                    <a:pt x="204858" y="1815864"/>
                    <a:pt x="204381" y="1815578"/>
                  </a:cubicBezTo>
                  <a:cubicBezTo>
                    <a:pt x="203810" y="1814816"/>
                    <a:pt x="202953" y="1814245"/>
                    <a:pt x="201143" y="1813959"/>
                  </a:cubicBezTo>
                  <a:cubicBezTo>
                    <a:pt x="201143" y="1813959"/>
                    <a:pt x="201143" y="1813864"/>
                    <a:pt x="201048" y="1813864"/>
                  </a:cubicBezTo>
                  <a:cubicBezTo>
                    <a:pt x="203429" y="1813578"/>
                    <a:pt x="205905" y="1813388"/>
                    <a:pt x="207906" y="1813007"/>
                  </a:cubicBezTo>
                  <a:cubicBezTo>
                    <a:pt x="208287" y="1815769"/>
                    <a:pt x="210001" y="1816912"/>
                    <a:pt x="206096" y="1817769"/>
                  </a:cubicBezTo>
                  <a:close/>
                  <a:moveTo>
                    <a:pt x="212287" y="1801005"/>
                  </a:moveTo>
                  <a:cubicBezTo>
                    <a:pt x="212573" y="1801101"/>
                    <a:pt x="212668" y="1801005"/>
                    <a:pt x="212859" y="1801101"/>
                  </a:cubicBezTo>
                  <a:cubicBezTo>
                    <a:pt x="212954" y="1801291"/>
                    <a:pt x="212954" y="1801482"/>
                    <a:pt x="213144" y="1801672"/>
                  </a:cubicBezTo>
                  <a:cubicBezTo>
                    <a:pt x="212859" y="1801482"/>
                    <a:pt x="212573" y="1801196"/>
                    <a:pt x="212287" y="1801005"/>
                  </a:cubicBezTo>
                  <a:close/>
                  <a:moveTo>
                    <a:pt x="212192" y="1801005"/>
                  </a:moveTo>
                  <a:cubicBezTo>
                    <a:pt x="210858" y="1800243"/>
                    <a:pt x="209906" y="1799195"/>
                    <a:pt x="209144" y="1798052"/>
                  </a:cubicBezTo>
                  <a:cubicBezTo>
                    <a:pt x="211525" y="1796719"/>
                    <a:pt x="212287" y="1796243"/>
                    <a:pt x="212192" y="1801005"/>
                  </a:cubicBezTo>
                  <a:close/>
                  <a:moveTo>
                    <a:pt x="202476" y="1775669"/>
                  </a:moveTo>
                  <a:cubicBezTo>
                    <a:pt x="204286" y="1774145"/>
                    <a:pt x="206001" y="1772526"/>
                    <a:pt x="207810" y="1771002"/>
                  </a:cubicBezTo>
                  <a:cubicBezTo>
                    <a:pt x="209334" y="1772526"/>
                    <a:pt x="210858" y="1773573"/>
                    <a:pt x="212573" y="1772716"/>
                  </a:cubicBezTo>
                  <a:cubicBezTo>
                    <a:pt x="212382" y="1774811"/>
                    <a:pt x="209239" y="1773954"/>
                    <a:pt x="208668" y="1775573"/>
                  </a:cubicBezTo>
                  <a:cubicBezTo>
                    <a:pt x="210763" y="1779574"/>
                    <a:pt x="215621" y="1774335"/>
                    <a:pt x="215811" y="1777669"/>
                  </a:cubicBezTo>
                  <a:cubicBezTo>
                    <a:pt x="215621" y="1778240"/>
                    <a:pt x="215430" y="1778622"/>
                    <a:pt x="215049" y="1778907"/>
                  </a:cubicBezTo>
                  <a:cubicBezTo>
                    <a:pt x="210096" y="1778336"/>
                    <a:pt x="207334" y="1776336"/>
                    <a:pt x="202476" y="1775669"/>
                  </a:cubicBezTo>
                  <a:close/>
                  <a:moveTo>
                    <a:pt x="223622" y="1773954"/>
                  </a:moveTo>
                  <a:cubicBezTo>
                    <a:pt x="223812" y="1775288"/>
                    <a:pt x="224098" y="1776621"/>
                    <a:pt x="224479" y="1777955"/>
                  </a:cubicBezTo>
                  <a:cubicBezTo>
                    <a:pt x="223908" y="1777669"/>
                    <a:pt x="223241" y="1777383"/>
                    <a:pt x="222955" y="1777002"/>
                  </a:cubicBezTo>
                  <a:cubicBezTo>
                    <a:pt x="223050" y="1776907"/>
                    <a:pt x="223146" y="1776716"/>
                    <a:pt x="223336" y="1776621"/>
                  </a:cubicBezTo>
                  <a:cubicBezTo>
                    <a:pt x="223241" y="1776621"/>
                    <a:pt x="223050" y="1776526"/>
                    <a:pt x="222860" y="1776431"/>
                  </a:cubicBezTo>
                  <a:cubicBezTo>
                    <a:pt x="222669" y="1775669"/>
                    <a:pt x="222955" y="1774811"/>
                    <a:pt x="223622" y="1773954"/>
                  </a:cubicBezTo>
                  <a:close/>
                  <a:moveTo>
                    <a:pt x="215811" y="1772049"/>
                  </a:moveTo>
                  <a:cubicBezTo>
                    <a:pt x="214097" y="1770620"/>
                    <a:pt x="212859" y="1769097"/>
                    <a:pt x="212478" y="1767668"/>
                  </a:cubicBezTo>
                  <a:cubicBezTo>
                    <a:pt x="214192" y="1766715"/>
                    <a:pt x="216097" y="1765763"/>
                    <a:pt x="218383" y="1765382"/>
                  </a:cubicBezTo>
                  <a:cubicBezTo>
                    <a:pt x="214859" y="1768525"/>
                    <a:pt x="214954" y="1770144"/>
                    <a:pt x="215811" y="1772049"/>
                  </a:cubicBezTo>
                  <a:close/>
                  <a:moveTo>
                    <a:pt x="201048" y="1776526"/>
                  </a:moveTo>
                  <a:cubicBezTo>
                    <a:pt x="199238" y="1776336"/>
                    <a:pt x="198762" y="1775193"/>
                    <a:pt x="198000" y="1774145"/>
                  </a:cubicBezTo>
                  <a:cubicBezTo>
                    <a:pt x="197904" y="1773383"/>
                    <a:pt x="197714" y="1772621"/>
                    <a:pt x="197619" y="1771954"/>
                  </a:cubicBezTo>
                  <a:cubicBezTo>
                    <a:pt x="199143" y="1772716"/>
                    <a:pt x="200381" y="1774526"/>
                    <a:pt x="201048" y="1776526"/>
                  </a:cubicBezTo>
                  <a:close/>
                  <a:moveTo>
                    <a:pt x="180188" y="1780622"/>
                  </a:moveTo>
                  <a:cubicBezTo>
                    <a:pt x="181712" y="1775955"/>
                    <a:pt x="178473" y="1774431"/>
                    <a:pt x="177997" y="1771097"/>
                  </a:cubicBezTo>
                  <a:cubicBezTo>
                    <a:pt x="179807" y="1771287"/>
                    <a:pt x="180283" y="1770144"/>
                    <a:pt x="181712" y="1770049"/>
                  </a:cubicBezTo>
                  <a:cubicBezTo>
                    <a:pt x="187998" y="1771859"/>
                    <a:pt x="183426" y="1780812"/>
                    <a:pt x="179997" y="1782146"/>
                  </a:cubicBezTo>
                  <a:cubicBezTo>
                    <a:pt x="181807" y="1782527"/>
                    <a:pt x="183331" y="1783289"/>
                    <a:pt x="184379" y="1784336"/>
                  </a:cubicBezTo>
                  <a:cubicBezTo>
                    <a:pt x="183807" y="1785194"/>
                    <a:pt x="183426" y="1786241"/>
                    <a:pt x="183712" y="1787956"/>
                  </a:cubicBezTo>
                  <a:cubicBezTo>
                    <a:pt x="185046" y="1787575"/>
                    <a:pt x="185903" y="1787575"/>
                    <a:pt x="186665" y="1787670"/>
                  </a:cubicBezTo>
                  <a:cubicBezTo>
                    <a:pt x="187713" y="1790718"/>
                    <a:pt x="186570" y="1794338"/>
                    <a:pt x="183331" y="1796433"/>
                  </a:cubicBezTo>
                  <a:cubicBezTo>
                    <a:pt x="186665" y="1796910"/>
                    <a:pt x="188094" y="1795290"/>
                    <a:pt x="190284" y="1794528"/>
                  </a:cubicBezTo>
                  <a:cubicBezTo>
                    <a:pt x="190380" y="1794528"/>
                    <a:pt x="190475" y="1794719"/>
                    <a:pt x="190665" y="1794719"/>
                  </a:cubicBezTo>
                  <a:cubicBezTo>
                    <a:pt x="190665" y="1794528"/>
                    <a:pt x="190856" y="1794528"/>
                    <a:pt x="190856" y="1794338"/>
                  </a:cubicBezTo>
                  <a:cubicBezTo>
                    <a:pt x="192189" y="1794052"/>
                    <a:pt x="193713" y="1793957"/>
                    <a:pt x="196095" y="1794814"/>
                  </a:cubicBezTo>
                  <a:cubicBezTo>
                    <a:pt x="196095" y="1794909"/>
                    <a:pt x="196190" y="1794909"/>
                    <a:pt x="196190" y="1795100"/>
                  </a:cubicBezTo>
                  <a:cubicBezTo>
                    <a:pt x="192094" y="1794719"/>
                    <a:pt x="190284" y="1795862"/>
                    <a:pt x="189427" y="1797576"/>
                  </a:cubicBezTo>
                  <a:cubicBezTo>
                    <a:pt x="189141" y="1797386"/>
                    <a:pt x="188951" y="1797195"/>
                    <a:pt x="188665" y="1797005"/>
                  </a:cubicBezTo>
                  <a:cubicBezTo>
                    <a:pt x="188951" y="1804720"/>
                    <a:pt x="182379" y="1797957"/>
                    <a:pt x="177235" y="1801767"/>
                  </a:cubicBezTo>
                  <a:cubicBezTo>
                    <a:pt x="172568" y="1795100"/>
                    <a:pt x="169139" y="1788623"/>
                    <a:pt x="161233" y="1787480"/>
                  </a:cubicBezTo>
                  <a:cubicBezTo>
                    <a:pt x="161233" y="1783956"/>
                    <a:pt x="166567" y="1786432"/>
                    <a:pt x="167234" y="1783574"/>
                  </a:cubicBezTo>
                  <a:cubicBezTo>
                    <a:pt x="156375" y="1781384"/>
                    <a:pt x="167139" y="1771478"/>
                    <a:pt x="167424" y="1769763"/>
                  </a:cubicBezTo>
                  <a:cubicBezTo>
                    <a:pt x="171520" y="1773097"/>
                    <a:pt x="173520" y="1783194"/>
                    <a:pt x="180188" y="1780622"/>
                  </a:cubicBezTo>
                  <a:close/>
                  <a:moveTo>
                    <a:pt x="203238" y="1748237"/>
                  </a:moveTo>
                  <a:cubicBezTo>
                    <a:pt x="203334" y="1748332"/>
                    <a:pt x="203429" y="1748332"/>
                    <a:pt x="203429" y="1748332"/>
                  </a:cubicBezTo>
                  <a:cubicBezTo>
                    <a:pt x="203334" y="1748332"/>
                    <a:pt x="203334" y="1748332"/>
                    <a:pt x="203238" y="1748332"/>
                  </a:cubicBezTo>
                  <a:cubicBezTo>
                    <a:pt x="203238" y="1748332"/>
                    <a:pt x="203238" y="1748237"/>
                    <a:pt x="203238" y="1748237"/>
                  </a:cubicBezTo>
                  <a:close/>
                  <a:moveTo>
                    <a:pt x="232766" y="1714804"/>
                  </a:moveTo>
                  <a:cubicBezTo>
                    <a:pt x="233909" y="1716328"/>
                    <a:pt x="234195" y="1718423"/>
                    <a:pt x="233718" y="1721090"/>
                  </a:cubicBezTo>
                  <a:cubicBezTo>
                    <a:pt x="232385" y="1720900"/>
                    <a:pt x="231051" y="1720710"/>
                    <a:pt x="229718" y="1720614"/>
                  </a:cubicBezTo>
                  <a:cubicBezTo>
                    <a:pt x="229527" y="1719757"/>
                    <a:pt x="229051" y="1718614"/>
                    <a:pt x="227718" y="1717090"/>
                  </a:cubicBezTo>
                  <a:cubicBezTo>
                    <a:pt x="230099" y="1717281"/>
                    <a:pt x="230099" y="1719281"/>
                    <a:pt x="233052" y="1719090"/>
                  </a:cubicBezTo>
                  <a:cubicBezTo>
                    <a:pt x="233528" y="1717090"/>
                    <a:pt x="232575" y="1716137"/>
                    <a:pt x="232004" y="1714804"/>
                  </a:cubicBezTo>
                  <a:cubicBezTo>
                    <a:pt x="232290" y="1714804"/>
                    <a:pt x="232480" y="1714804"/>
                    <a:pt x="232766" y="1714804"/>
                  </a:cubicBezTo>
                  <a:close/>
                  <a:moveTo>
                    <a:pt x="212382" y="1710041"/>
                  </a:moveTo>
                  <a:cubicBezTo>
                    <a:pt x="212478" y="1710232"/>
                    <a:pt x="212668" y="1710327"/>
                    <a:pt x="212763" y="1710518"/>
                  </a:cubicBezTo>
                  <a:cubicBezTo>
                    <a:pt x="212573" y="1710423"/>
                    <a:pt x="212382" y="1710232"/>
                    <a:pt x="212382" y="1710041"/>
                  </a:cubicBezTo>
                  <a:close/>
                  <a:moveTo>
                    <a:pt x="197619" y="1721281"/>
                  </a:moveTo>
                  <a:cubicBezTo>
                    <a:pt x="197619" y="1721186"/>
                    <a:pt x="197619" y="1721186"/>
                    <a:pt x="197619" y="1721281"/>
                  </a:cubicBezTo>
                  <a:cubicBezTo>
                    <a:pt x="197714" y="1720995"/>
                    <a:pt x="197714" y="1720900"/>
                    <a:pt x="197714" y="1720710"/>
                  </a:cubicBezTo>
                  <a:cubicBezTo>
                    <a:pt x="198476" y="1718233"/>
                    <a:pt x="200667" y="1717090"/>
                    <a:pt x="202000" y="1715185"/>
                  </a:cubicBezTo>
                  <a:cubicBezTo>
                    <a:pt x="200952" y="1714518"/>
                    <a:pt x="199619" y="1713852"/>
                    <a:pt x="198285" y="1713280"/>
                  </a:cubicBezTo>
                  <a:cubicBezTo>
                    <a:pt x="201429" y="1713280"/>
                    <a:pt x="204286" y="1712994"/>
                    <a:pt x="206191" y="1711565"/>
                  </a:cubicBezTo>
                  <a:cubicBezTo>
                    <a:pt x="201905" y="1708708"/>
                    <a:pt x="204953" y="1708422"/>
                    <a:pt x="206572" y="1706041"/>
                  </a:cubicBezTo>
                  <a:cubicBezTo>
                    <a:pt x="208096" y="1706708"/>
                    <a:pt x="209430" y="1707374"/>
                    <a:pt x="210668" y="1708327"/>
                  </a:cubicBezTo>
                  <a:cubicBezTo>
                    <a:pt x="206667" y="1709280"/>
                    <a:pt x="209049" y="1712042"/>
                    <a:pt x="212001" y="1714423"/>
                  </a:cubicBezTo>
                  <a:cubicBezTo>
                    <a:pt x="211716" y="1715852"/>
                    <a:pt x="211906" y="1717185"/>
                    <a:pt x="212478" y="1718423"/>
                  </a:cubicBezTo>
                  <a:cubicBezTo>
                    <a:pt x="208287" y="1720043"/>
                    <a:pt x="205524" y="1723472"/>
                    <a:pt x="197619" y="1721281"/>
                  </a:cubicBezTo>
                  <a:close/>
                  <a:moveTo>
                    <a:pt x="226670" y="1731187"/>
                  </a:moveTo>
                  <a:cubicBezTo>
                    <a:pt x="226765" y="1729568"/>
                    <a:pt x="225336" y="1729187"/>
                    <a:pt x="225051" y="1727948"/>
                  </a:cubicBezTo>
                  <a:cubicBezTo>
                    <a:pt x="226479" y="1725662"/>
                    <a:pt x="227908" y="1724329"/>
                    <a:pt x="228765" y="1723186"/>
                  </a:cubicBezTo>
                  <a:cubicBezTo>
                    <a:pt x="231242" y="1723662"/>
                    <a:pt x="233718" y="1724519"/>
                    <a:pt x="236481" y="1726044"/>
                  </a:cubicBezTo>
                  <a:cubicBezTo>
                    <a:pt x="235528" y="1728901"/>
                    <a:pt x="232671" y="1730901"/>
                    <a:pt x="226670" y="1731187"/>
                  </a:cubicBezTo>
                  <a:close/>
                  <a:moveTo>
                    <a:pt x="236576" y="1725758"/>
                  </a:moveTo>
                  <a:cubicBezTo>
                    <a:pt x="235909" y="1723948"/>
                    <a:pt x="236100" y="1722329"/>
                    <a:pt x="236671" y="1720805"/>
                  </a:cubicBezTo>
                  <a:cubicBezTo>
                    <a:pt x="236957" y="1722615"/>
                    <a:pt x="236957" y="1724329"/>
                    <a:pt x="236576" y="1725758"/>
                  </a:cubicBezTo>
                  <a:close/>
                  <a:moveTo>
                    <a:pt x="27788" y="2772270"/>
                  </a:moveTo>
                  <a:cubicBezTo>
                    <a:pt x="27883" y="2777127"/>
                    <a:pt x="23311" y="2776651"/>
                    <a:pt x="18263" y="2775699"/>
                  </a:cubicBezTo>
                  <a:cubicBezTo>
                    <a:pt x="18263" y="2771031"/>
                    <a:pt x="24454" y="2773222"/>
                    <a:pt x="27788" y="2772270"/>
                  </a:cubicBezTo>
                  <a:close/>
                  <a:moveTo>
                    <a:pt x="10357" y="2805512"/>
                  </a:moveTo>
                  <a:cubicBezTo>
                    <a:pt x="14929" y="2807988"/>
                    <a:pt x="18263" y="2811322"/>
                    <a:pt x="17691" y="2817228"/>
                  </a:cubicBezTo>
                  <a:cubicBezTo>
                    <a:pt x="14548" y="2813799"/>
                    <a:pt x="7309" y="2812941"/>
                    <a:pt x="10357" y="2805512"/>
                  </a:cubicBezTo>
                  <a:close/>
                  <a:moveTo>
                    <a:pt x="25978" y="2784366"/>
                  </a:moveTo>
                  <a:cubicBezTo>
                    <a:pt x="23311" y="2784938"/>
                    <a:pt x="17120" y="2781509"/>
                    <a:pt x="16929" y="2784747"/>
                  </a:cubicBezTo>
                  <a:cubicBezTo>
                    <a:pt x="12262" y="2779985"/>
                    <a:pt x="28264" y="2783509"/>
                    <a:pt x="27121" y="2776746"/>
                  </a:cubicBezTo>
                  <a:cubicBezTo>
                    <a:pt x="29312" y="2779032"/>
                    <a:pt x="27121" y="2779985"/>
                    <a:pt x="25978" y="2784366"/>
                  </a:cubicBezTo>
                  <a:close/>
                  <a:moveTo>
                    <a:pt x="55029" y="2783319"/>
                  </a:moveTo>
                  <a:cubicBezTo>
                    <a:pt x="50743" y="2781128"/>
                    <a:pt x="53505" y="2774270"/>
                    <a:pt x="45504" y="2774460"/>
                  </a:cubicBezTo>
                  <a:cubicBezTo>
                    <a:pt x="49410" y="2768174"/>
                    <a:pt x="56649" y="2777413"/>
                    <a:pt x="55029" y="2783319"/>
                  </a:cubicBezTo>
                  <a:close/>
                  <a:moveTo>
                    <a:pt x="56744" y="2783509"/>
                  </a:moveTo>
                  <a:cubicBezTo>
                    <a:pt x="57125" y="2780461"/>
                    <a:pt x="57601" y="2777508"/>
                    <a:pt x="58077" y="2774460"/>
                  </a:cubicBezTo>
                  <a:cubicBezTo>
                    <a:pt x="60554" y="2774937"/>
                    <a:pt x="63030" y="2775318"/>
                    <a:pt x="63602" y="2773603"/>
                  </a:cubicBezTo>
                  <a:cubicBezTo>
                    <a:pt x="67412" y="2776842"/>
                    <a:pt x="62364" y="2784938"/>
                    <a:pt x="56744" y="2783509"/>
                  </a:cubicBezTo>
                  <a:close/>
                  <a:moveTo>
                    <a:pt x="72079" y="3030016"/>
                  </a:moveTo>
                  <a:cubicBezTo>
                    <a:pt x="72079" y="3027349"/>
                    <a:pt x="75699" y="3026492"/>
                    <a:pt x="72746" y="3025444"/>
                  </a:cubicBezTo>
                  <a:cubicBezTo>
                    <a:pt x="73413" y="3023825"/>
                    <a:pt x="76365" y="3024872"/>
                    <a:pt x="76746" y="3022872"/>
                  </a:cubicBezTo>
                  <a:cubicBezTo>
                    <a:pt x="79032" y="3021063"/>
                    <a:pt x="76556" y="3027159"/>
                    <a:pt x="79223" y="3030873"/>
                  </a:cubicBezTo>
                  <a:cubicBezTo>
                    <a:pt x="76746" y="3030588"/>
                    <a:pt x="74365" y="3030302"/>
                    <a:pt x="72079" y="3030016"/>
                  </a:cubicBezTo>
                  <a:close/>
                  <a:moveTo>
                    <a:pt x="83223" y="3077546"/>
                  </a:moveTo>
                  <a:cubicBezTo>
                    <a:pt x="85986" y="3074879"/>
                    <a:pt x="87605" y="3070783"/>
                    <a:pt x="90081" y="3067640"/>
                  </a:cubicBezTo>
                  <a:cubicBezTo>
                    <a:pt x="93606" y="3070593"/>
                    <a:pt x="87986" y="3078022"/>
                    <a:pt x="83223" y="3077546"/>
                  </a:cubicBezTo>
                  <a:close/>
                  <a:moveTo>
                    <a:pt x="111989" y="3014967"/>
                  </a:moveTo>
                  <a:cubicBezTo>
                    <a:pt x="105131" y="3018205"/>
                    <a:pt x="108750" y="3010204"/>
                    <a:pt x="107798" y="3006775"/>
                  </a:cubicBezTo>
                  <a:cubicBezTo>
                    <a:pt x="109608" y="3006966"/>
                    <a:pt x="111322" y="3007251"/>
                    <a:pt x="113132" y="3007442"/>
                  </a:cubicBezTo>
                  <a:cubicBezTo>
                    <a:pt x="111513" y="3010299"/>
                    <a:pt x="106083" y="3013157"/>
                    <a:pt x="111989" y="3014967"/>
                  </a:cubicBezTo>
                  <a:close/>
                  <a:moveTo>
                    <a:pt x="1039438" y="2489758"/>
                  </a:moveTo>
                  <a:cubicBezTo>
                    <a:pt x="1036295" y="2487567"/>
                    <a:pt x="1028770" y="2488710"/>
                    <a:pt x="1026865" y="2485662"/>
                  </a:cubicBezTo>
                  <a:cubicBezTo>
                    <a:pt x="1031628" y="2479090"/>
                    <a:pt x="1037438" y="2481281"/>
                    <a:pt x="1045725" y="2480804"/>
                  </a:cubicBezTo>
                  <a:cubicBezTo>
                    <a:pt x="1046772" y="2486996"/>
                    <a:pt x="1037438" y="2482710"/>
                    <a:pt x="1039438" y="2489758"/>
                  </a:cubicBezTo>
                  <a:close/>
                  <a:moveTo>
                    <a:pt x="1038962" y="2445562"/>
                  </a:moveTo>
                  <a:cubicBezTo>
                    <a:pt x="1039248" y="2442419"/>
                    <a:pt x="1039438" y="2439276"/>
                    <a:pt x="1039629" y="2436132"/>
                  </a:cubicBezTo>
                  <a:cubicBezTo>
                    <a:pt x="1045725" y="2434608"/>
                    <a:pt x="1040676" y="2441276"/>
                    <a:pt x="1046772" y="2439847"/>
                  </a:cubicBezTo>
                  <a:cubicBezTo>
                    <a:pt x="1045915" y="2443467"/>
                    <a:pt x="1045058" y="2447086"/>
                    <a:pt x="1038962" y="2445562"/>
                  </a:cubicBezTo>
                  <a:close/>
                  <a:moveTo>
                    <a:pt x="1022960" y="2338787"/>
                  </a:moveTo>
                  <a:cubicBezTo>
                    <a:pt x="1016769" y="2340882"/>
                    <a:pt x="1025722" y="2347550"/>
                    <a:pt x="1020293" y="2349550"/>
                  </a:cubicBezTo>
                  <a:cubicBezTo>
                    <a:pt x="1016197" y="2348121"/>
                    <a:pt x="1020198" y="2340692"/>
                    <a:pt x="1019340" y="2336882"/>
                  </a:cubicBezTo>
                  <a:cubicBezTo>
                    <a:pt x="1022484" y="2337168"/>
                    <a:pt x="1024198" y="2336120"/>
                    <a:pt x="1025151" y="2334120"/>
                  </a:cubicBezTo>
                  <a:cubicBezTo>
                    <a:pt x="1029627" y="2333834"/>
                    <a:pt x="1028961" y="2337263"/>
                    <a:pt x="1034199" y="2336406"/>
                  </a:cubicBezTo>
                  <a:cubicBezTo>
                    <a:pt x="1033247" y="2332691"/>
                    <a:pt x="1028389" y="2331738"/>
                    <a:pt x="1027437" y="2328024"/>
                  </a:cubicBezTo>
                  <a:cubicBezTo>
                    <a:pt x="1024008" y="2328024"/>
                    <a:pt x="1025913" y="2333262"/>
                    <a:pt x="1023341" y="2334024"/>
                  </a:cubicBezTo>
                  <a:cubicBezTo>
                    <a:pt x="1021150" y="2333167"/>
                    <a:pt x="1019721" y="2331738"/>
                    <a:pt x="1020007" y="2329071"/>
                  </a:cubicBezTo>
                  <a:cubicBezTo>
                    <a:pt x="1017054" y="2330595"/>
                    <a:pt x="1015816" y="2333834"/>
                    <a:pt x="1010482" y="2333072"/>
                  </a:cubicBezTo>
                  <a:cubicBezTo>
                    <a:pt x="1010958" y="2328500"/>
                    <a:pt x="1017721" y="2330119"/>
                    <a:pt x="1016673" y="2324023"/>
                  </a:cubicBezTo>
                  <a:cubicBezTo>
                    <a:pt x="1023531" y="2328786"/>
                    <a:pt x="1028961" y="2325642"/>
                    <a:pt x="1038486" y="2328786"/>
                  </a:cubicBezTo>
                  <a:cubicBezTo>
                    <a:pt x="1035819" y="2331262"/>
                    <a:pt x="1032104" y="2334501"/>
                    <a:pt x="1039914" y="2335167"/>
                  </a:cubicBezTo>
                  <a:cubicBezTo>
                    <a:pt x="1040867" y="2339549"/>
                    <a:pt x="1036009" y="2338025"/>
                    <a:pt x="1035723" y="2341168"/>
                  </a:cubicBezTo>
                  <a:cubicBezTo>
                    <a:pt x="1030675" y="2341930"/>
                    <a:pt x="1032294" y="2337739"/>
                    <a:pt x="1028675" y="2337453"/>
                  </a:cubicBezTo>
                  <a:cubicBezTo>
                    <a:pt x="1027818" y="2340597"/>
                    <a:pt x="1030389" y="2344502"/>
                    <a:pt x="1022960" y="2338787"/>
                  </a:cubicBezTo>
                  <a:close/>
                  <a:moveTo>
                    <a:pt x="1035723" y="2314498"/>
                  </a:moveTo>
                  <a:cubicBezTo>
                    <a:pt x="1037438" y="2312212"/>
                    <a:pt x="1040581" y="2311450"/>
                    <a:pt x="1045153" y="2312022"/>
                  </a:cubicBezTo>
                  <a:cubicBezTo>
                    <a:pt x="1045439" y="2315641"/>
                    <a:pt x="1044391" y="2318022"/>
                    <a:pt x="1042772" y="2319737"/>
                  </a:cubicBezTo>
                  <a:cubicBezTo>
                    <a:pt x="1039248" y="2318784"/>
                    <a:pt x="1041724" y="2313546"/>
                    <a:pt x="1035723" y="2314498"/>
                  </a:cubicBezTo>
                  <a:close/>
                  <a:moveTo>
                    <a:pt x="1020864" y="2291257"/>
                  </a:moveTo>
                  <a:cubicBezTo>
                    <a:pt x="1021912" y="2294972"/>
                    <a:pt x="1027627" y="2299068"/>
                    <a:pt x="1018388" y="2298972"/>
                  </a:cubicBezTo>
                  <a:cubicBezTo>
                    <a:pt x="1016959" y="2290400"/>
                    <a:pt x="1019436" y="2292495"/>
                    <a:pt x="1021245" y="2284971"/>
                  </a:cubicBezTo>
                  <a:cubicBezTo>
                    <a:pt x="1013435" y="2284494"/>
                    <a:pt x="1011530" y="2289924"/>
                    <a:pt x="1006577" y="2283923"/>
                  </a:cubicBezTo>
                  <a:cubicBezTo>
                    <a:pt x="1008863" y="2280589"/>
                    <a:pt x="1015816" y="2281827"/>
                    <a:pt x="1018007" y="2278398"/>
                  </a:cubicBezTo>
                  <a:cubicBezTo>
                    <a:pt x="1020864" y="2284875"/>
                    <a:pt x="1042772" y="2293734"/>
                    <a:pt x="1027532" y="2299639"/>
                  </a:cubicBezTo>
                  <a:cubicBezTo>
                    <a:pt x="1029056" y="2298401"/>
                    <a:pt x="1029723" y="2296305"/>
                    <a:pt x="1029818" y="2293543"/>
                  </a:cubicBezTo>
                  <a:cubicBezTo>
                    <a:pt x="1027913" y="2291162"/>
                    <a:pt x="1023150" y="2289447"/>
                    <a:pt x="1020864" y="2291257"/>
                  </a:cubicBezTo>
                  <a:close/>
                  <a:moveTo>
                    <a:pt x="1014959" y="2221439"/>
                  </a:moveTo>
                  <a:cubicBezTo>
                    <a:pt x="1011435" y="2220105"/>
                    <a:pt x="1010387" y="2216867"/>
                    <a:pt x="1010101" y="2213247"/>
                  </a:cubicBezTo>
                  <a:cubicBezTo>
                    <a:pt x="1014768" y="2215248"/>
                    <a:pt x="1016483" y="2219439"/>
                    <a:pt x="1022484" y="2220486"/>
                  </a:cubicBezTo>
                  <a:cubicBezTo>
                    <a:pt x="1021531" y="2225916"/>
                    <a:pt x="1014483" y="2217057"/>
                    <a:pt x="1014959" y="2221439"/>
                  </a:cubicBezTo>
                  <a:close/>
                  <a:moveTo>
                    <a:pt x="1018388" y="2275350"/>
                  </a:moveTo>
                  <a:cubicBezTo>
                    <a:pt x="1016483" y="2278494"/>
                    <a:pt x="1012673" y="2279732"/>
                    <a:pt x="1007053" y="2279256"/>
                  </a:cubicBezTo>
                  <a:cubicBezTo>
                    <a:pt x="1006291" y="2273541"/>
                    <a:pt x="1012768" y="2274874"/>
                    <a:pt x="1018388" y="2275350"/>
                  </a:cubicBezTo>
                  <a:close/>
                  <a:moveTo>
                    <a:pt x="1030485" y="2285733"/>
                  </a:moveTo>
                  <a:cubicBezTo>
                    <a:pt x="1032294" y="2279922"/>
                    <a:pt x="1020769" y="2283923"/>
                    <a:pt x="1023722" y="2277351"/>
                  </a:cubicBezTo>
                  <a:cubicBezTo>
                    <a:pt x="1030294" y="2279732"/>
                    <a:pt x="1031818" y="2280113"/>
                    <a:pt x="1036390" y="2281446"/>
                  </a:cubicBezTo>
                  <a:cubicBezTo>
                    <a:pt x="1036390" y="2284875"/>
                    <a:pt x="1034485" y="2286304"/>
                    <a:pt x="1030485" y="2285733"/>
                  </a:cubicBezTo>
                  <a:close/>
                  <a:moveTo>
                    <a:pt x="1029532" y="2224106"/>
                  </a:moveTo>
                  <a:cubicBezTo>
                    <a:pt x="1033437" y="2227916"/>
                    <a:pt x="1028770" y="2231916"/>
                    <a:pt x="1026865" y="2234964"/>
                  </a:cubicBezTo>
                  <a:cubicBezTo>
                    <a:pt x="1023722" y="2231916"/>
                    <a:pt x="1021722" y="2223915"/>
                    <a:pt x="1029532" y="2224106"/>
                  </a:cubicBezTo>
                  <a:close/>
                  <a:moveTo>
                    <a:pt x="1042867" y="2292972"/>
                  </a:moveTo>
                  <a:cubicBezTo>
                    <a:pt x="1042962" y="2296401"/>
                    <a:pt x="1040962" y="2297829"/>
                    <a:pt x="1037057" y="2297258"/>
                  </a:cubicBezTo>
                  <a:cubicBezTo>
                    <a:pt x="1037438" y="2294496"/>
                    <a:pt x="1035057" y="2293734"/>
                    <a:pt x="1035723" y="2290781"/>
                  </a:cubicBezTo>
                  <a:cubicBezTo>
                    <a:pt x="1037247" y="2292114"/>
                    <a:pt x="1039724" y="2292781"/>
                    <a:pt x="1042867" y="2292972"/>
                  </a:cubicBezTo>
                  <a:close/>
                  <a:moveTo>
                    <a:pt x="1031437" y="2273160"/>
                  </a:moveTo>
                  <a:cubicBezTo>
                    <a:pt x="1039248" y="2275350"/>
                    <a:pt x="1044105" y="2279732"/>
                    <a:pt x="1049058" y="2283923"/>
                  </a:cubicBezTo>
                  <a:cubicBezTo>
                    <a:pt x="1045344" y="2284590"/>
                    <a:pt x="1031723" y="2279922"/>
                    <a:pt x="1031437" y="2273160"/>
                  </a:cubicBezTo>
                  <a:close/>
                  <a:moveTo>
                    <a:pt x="1040962" y="2243918"/>
                  </a:moveTo>
                  <a:cubicBezTo>
                    <a:pt x="1040867" y="2246585"/>
                    <a:pt x="1039248" y="2247823"/>
                    <a:pt x="1036962" y="2248299"/>
                  </a:cubicBezTo>
                  <a:cubicBezTo>
                    <a:pt x="1037247" y="2251062"/>
                    <a:pt x="1039819" y="2252109"/>
                    <a:pt x="1044105" y="2252014"/>
                  </a:cubicBezTo>
                  <a:cubicBezTo>
                    <a:pt x="1042581" y="2260015"/>
                    <a:pt x="1049058" y="2264682"/>
                    <a:pt x="1039248" y="2267445"/>
                  </a:cubicBezTo>
                  <a:cubicBezTo>
                    <a:pt x="1042486" y="2264206"/>
                    <a:pt x="1039533" y="2258872"/>
                    <a:pt x="1041724" y="2258205"/>
                  </a:cubicBezTo>
                  <a:cubicBezTo>
                    <a:pt x="1040105" y="2255443"/>
                    <a:pt x="1033342" y="2256491"/>
                    <a:pt x="1032961" y="2252871"/>
                  </a:cubicBezTo>
                  <a:cubicBezTo>
                    <a:pt x="1038962" y="2244108"/>
                    <a:pt x="1034580" y="2244204"/>
                    <a:pt x="1030485" y="2236869"/>
                  </a:cubicBezTo>
                  <a:cubicBezTo>
                    <a:pt x="1037438" y="2236679"/>
                    <a:pt x="1038581" y="2240775"/>
                    <a:pt x="1040962" y="2243918"/>
                  </a:cubicBezTo>
                  <a:close/>
                  <a:moveTo>
                    <a:pt x="1030675" y="2134380"/>
                  </a:moveTo>
                  <a:cubicBezTo>
                    <a:pt x="1036676" y="2133523"/>
                    <a:pt x="1036200" y="2137238"/>
                    <a:pt x="1039629" y="2138190"/>
                  </a:cubicBezTo>
                  <a:cubicBezTo>
                    <a:pt x="1038105" y="2143620"/>
                    <a:pt x="1030866" y="2138286"/>
                    <a:pt x="1030675" y="2134380"/>
                  </a:cubicBezTo>
                  <a:close/>
                  <a:moveTo>
                    <a:pt x="1039438" y="2090851"/>
                  </a:moveTo>
                  <a:cubicBezTo>
                    <a:pt x="1033628" y="2091232"/>
                    <a:pt x="1035628" y="2085707"/>
                    <a:pt x="1028675" y="2086851"/>
                  </a:cubicBezTo>
                  <a:cubicBezTo>
                    <a:pt x="1031056" y="2080659"/>
                    <a:pt x="1039724" y="2086279"/>
                    <a:pt x="1039438" y="2090851"/>
                  </a:cubicBezTo>
                  <a:close/>
                  <a:moveTo>
                    <a:pt x="1019531" y="2209247"/>
                  </a:moveTo>
                  <a:cubicBezTo>
                    <a:pt x="1020769" y="2209342"/>
                    <a:pt x="1022007" y="2209437"/>
                    <a:pt x="1023150" y="2209533"/>
                  </a:cubicBezTo>
                  <a:cubicBezTo>
                    <a:pt x="1024674" y="2204103"/>
                    <a:pt x="1014864" y="2203722"/>
                    <a:pt x="1020198" y="2199817"/>
                  </a:cubicBezTo>
                  <a:cubicBezTo>
                    <a:pt x="1030866" y="2200198"/>
                    <a:pt x="1017912" y="2208675"/>
                    <a:pt x="1030770" y="2206866"/>
                  </a:cubicBezTo>
                  <a:cubicBezTo>
                    <a:pt x="1029246" y="2210390"/>
                    <a:pt x="1024389" y="2210580"/>
                    <a:pt x="1022865" y="2214105"/>
                  </a:cubicBezTo>
                  <a:cubicBezTo>
                    <a:pt x="1018388" y="2210009"/>
                    <a:pt x="1015626" y="2204580"/>
                    <a:pt x="1008958" y="2202008"/>
                  </a:cubicBezTo>
                  <a:cubicBezTo>
                    <a:pt x="1013816" y="2197817"/>
                    <a:pt x="1018578" y="2205818"/>
                    <a:pt x="1019531" y="2209247"/>
                  </a:cubicBezTo>
                  <a:close/>
                  <a:moveTo>
                    <a:pt x="1008006" y="2216200"/>
                  </a:moveTo>
                  <a:cubicBezTo>
                    <a:pt x="1000957" y="2216962"/>
                    <a:pt x="1002672" y="2211247"/>
                    <a:pt x="997338" y="2210676"/>
                  </a:cubicBezTo>
                  <a:cubicBezTo>
                    <a:pt x="997719" y="2204865"/>
                    <a:pt x="998957" y="2199912"/>
                    <a:pt x="1005434" y="2200293"/>
                  </a:cubicBezTo>
                  <a:cubicBezTo>
                    <a:pt x="1005529" y="2203722"/>
                    <a:pt x="1003624" y="2205151"/>
                    <a:pt x="999624" y="2204580"/>
                  </a:cubicBezTo>
                  <a:cubicBezTo>
                    <a:pt x="1004862" y="2209914"/>
                    <a:pt x="1006672" y="2208580"/>
                    <a:pt x="1008006" y="2216200"/>
                  </a:cubicBezTo>
                  <a:close/>
                  <a:moveTo>
                    <a:pt x="998290" y="2272302"/>
                  </a:moveTo>
                  <a:cubicBezTo>
                    <a:pt x="992766" y="2270969"/>
                    <a:pt x="993528" y="2264873"/>
                    <a:pt x="983907" y="2266587"/>
                  </a:cubicBezTo>
                  <a:cubicBezTo>
                    <a:pt x="985050" y="2261539"/>
                    <a:pt x="993242" y="2263444"/>
                    <a:pt x="998957" y="2262968"/>
                  </a:cubicBezTo>
                  <a:cubicBezTo>
                    <a:pt x="998004" y="2264301"/>
                    <a:pt x="997147" y="2265635"/>
                    <a:pt x="995052" y="2265825"/>
                  </a:cubicBezTo>
                  <a:cubicBezTo>
                    <a:pt x="995718" y="2268302"/>
                    <a:pt x="1000767" y="2267540"/>
                    <a:pt x="998290" y="2272302"/>
                  </a:cubicBezTo>
                  <a:close/>
                  <a:moveTo>
                    <a:pt x="994480" y="2224677"/>
                  </a:moveTo>
                  <a:cubicBezTo>
                    <a:pt x="996480" y="2219439"/>
                    <a:pt x="1003910" y="2226392"/>
                    <a:pt x="1006005" y="2219248"/>
                  </a:cubicBezTo>
                  <a:cubicBezTo>
                    <a:pt x="1008672" y="2222106"/>
                    <a:pt x="1004958" y="2224868"/>
                    <a:pt x="1007053" y="2230297"/>
                  </a:cubicBezTo>
                  <a:cubicBezTo>
                    <a:pt x="1000290" y="2230297"/>
                    <a:pt x="1000576" y="2225154"/>
                    <a:pt x="994480" y="2224677"/>
                  </a:cubicBezTo>
                  <a:close/>
                  <a:moveTo>
                    <a:pt x="1005434" y="2151430"/>
                  </a:moveTo>
                  <a:cubicBezTo>
                    <a:pt x="1006291" y="2156955"/>
                    <a:pt x="998576" y="2156574"/>
                    <a:pt x="996004" y="2153907"/>
                  </a:cubicBezTo>
                  <a:cubicBezTo>
                    <a:pt x="997719" y="2150859"/>
                    <a:pt x="1002862" y="2148668"/>
                    <a:pt x="1005434" y="2151430"/>
                  </a:cubicBezTo>
                  <a:close/>
                  <a:moveTo>
                    <a:pt x="997528" y="2232869"/>
                  </a:moveTo>
                  <a:cubicBezTo>
                    <a:pt x="994766" y="2235250"/>
                    <a:pt x="985146" y="2237441"/>
                    <a:pt x="986670" y="2230488"/>
                  </a:cubicBezTo>
                  <a:cubicBezTo>
                    <a:pt x="992289" y="2229726"/>
                    <a:pt x="991908" y="2233536"/>
                    <a:pt x="997528" y="2232869"/>
                  </a:cubicBezTo>
                  <a:close/>
                  <a:moveTo>
                    <a:pt x="981431" y="2250585"/>
                  </a:moveTo>
                  <a:cubicBezTo>
                    <a:pt x="985146" y="2251347"/>
                    <a:pt x="986098" y="2254110"/>
                    <a:pt x="988384" y="2255824"/>
                  </a:cubicBezTo>
                  <a:cubicBezTo>
                    <a:pt x="987622" y="2257920"/>
                    <a:pt x="983717" y="2256777"/>
                    <a:pt x="980955" y="2256872"/>
                  </a:cubicBezTo>
                  <a:cubicBezTo>
                    <a:pt x="981526" y="2252586"/>
                    <a:pt x="978192" y="2253443"/>
                    <a:pt x="981431" y="2250585"/>
                  </a:cubicBezTo>
                  <a:close/>
                  <a:moveTo>
                    <a:pt x="977430" y="2280208"/>
                  </a:moveTo>
                  <a:cubicBezTo>
                    <a:pt x="975049" y="2278303"/>
                    <a:pt x="968477" y="2269635"/>
                    <a:pt x="978288" y="2269254"/>
                  </a:cubicBezTo>
                  <a:cubicBezTo>
                    <a:pt x="976192" y="2274779"/>
                    <a:pt x="980859" y="2277827"/>
                    <a:pt x="977430" y="2280208"/>
                  </a:cubicBezTo>
                  <a:close/>
                  <a:moveTo>
                    <a:pt x="978478" y="2240870"/>
                  </a:moveTo>
                  <a:cubicBezTo>
                    <a:pt x="978383" y="2242394"/>
                    <a:pt x="978192" y="2244013"/>
                    <a:pt x="978097" y="2245632"/>
                  </a:cubicBezTo>
                  <a:cubicBezTo>
                    <a:pt x="974192" y="2246013"/>
                    <a:pt x="973335" y="2244204"/>
                    <a:pt x="970858" y="2243537"/>
                  </a:cubicBezTo>
                  <a:cubicBezTo>
                    <a:pt x="971620" y="2240775"/>
                    <a:pt x="974382" y="2240108"/>
                    <a:pt x="978478" y="2240870"/>
                  </a:cubicBezTo>
                  <a:close/>
                  <a:moveTo>
                    <a:pt x="970191" y="2202389"/>
                  </a:moveTo>
                  <a:cubicBezTo>
                    <a:pt x="971811" y="2201627"/>
                    <a:pt x="973335" y="2200960"/>
                    <a:pt x="975811" y="2201246"/>
                  </a:cubicBezTo>
                  <a:cubicBezTo>
                    <a:pt x="975335" y="2205532"/>
                    <a:pt x="978669" y="2204580"/>
                    <a:pt x="975335" y="2207532"/>
                  </a:cubicBezTo>
                  <a:cubicBezTo>
                    <a:pt x="973906" y="2206675"/>
                    <a:pt x="972477" y="2205723"/>
                    <a:pt x="969906" y="2205532"/>
                  </a:cubicBezTo>
                  <a:cubicBezTo>
                    <a:pt x="970096" y="2204484"/>
                    <a:pt x="970191" y="2203437"/>
                    <a:pt x="970191" y="2202389"/>
                  </a:cubicBezTo>
                  <a:close/>
                  <a:moveTo>
                    <a:pt x="950284" y="2222963"/>
                  </a:moveTo>
                  <a:cubicBezTo>
                    <a:pt x="953999" y="2225630"/>
                    <a:pt x="958952" y="2227440"/>
                    <a:pt x="960666" y="2231631"/>
                  </a:cubicBezTo>
                  <a:cubicBezTo>
                    <a:pt x="959047" y="2231821"/>
                    <a:pt x="958952" y="2230869"/>
                    <a:pt x="958952" y="2229916"/>
                  </a:cubicBezTo>
                  <a:cubicBezTo>
                    <a:pt x="955428" y="2231440"/>
                    <a:pt x="957047" y="2238108"/>
                    <a:pt x="949332" y="2235536"/>
                  </a:cubicBezTo>
                  <a:cubicBezTo>
                    <a:pt x="949427" y="2226868"/>
                    <a:pt x="955332" y="2229059"/>
                    <a:pt x="950284" y="2222963"/>
                  </a:cubicBezTo>
                  <a:close/>
                  <a:moveTo>
                    <a:pt x="948570" y="2271731"/>
                  </a:moveTo>
                  <a:cubicBezTo>
                    <a:pt x="951618" y="2271921"/>
                    <a:pt x="954666" y="2272207"/>
                    <a:pt x="957714" y="2272398"/>
                  </a:cubicBezTo>
                  <a:cubicBezTo>
                    <a:pt x="960190" y="2277446"/>
                    <a:pt x="945331" y="2276398"/>
                    <a:pt x="948570" y="2271731"/>
                  </a:cubicBezTo>
                  <a:close/>
                  <a:moveTo>
                    <a:pt x="937425" y="2247347"/>
                  </a:moveTo>
                  <a:cubicBezTo>
                    <a:pt x="947331" y="2248299"/>
                    <a:pt x="938759" y="2253538"/>
                    <a:pt x="940188" y="2260110"/>
                  </a:cubicBezTo>
                  <a:cubicBezTo>
                    <a:pt x="937521" y="2260777"/>
                    <a:pt x="936187" y="2253729"/>
                    <a:pt x="934758" y="2258110"/>
                  </a:cubicBezTo>
                  <a:cubicBezTo>
                    <a:pt x="931234" y="2256681"/>
                    <a:pt x="940092" y="2253538"/>
                    <a:pt x="937425" y="2247347"/>
                  </a:cubicBezTo>
                  <a:close/>
                  <a:moveTo>
                    <a:pt x="934473" y="2237631"/>
                  </a:moveTo>
                  <a:cubicBezTo>
                    <a:pt x="934377" y="2239155"/>
                    <a:pt x="934282" y="2240775"/>
                    <a:pt x="934092" y="2242299"/>
                  </a:cubicBezTo>
                  <a:cubicBezTo>
                    <a:pt x="931520" y="2244013"/>
                    <a:pt x="931139" y="2242680"/>
                    <a:pt x="928567" y="2241918"/>
                  </a:cubicBezTo>
                  <a:cubicBezTo>
                    <a:pt x="928472" y="2242965"/>
                    <a:pt x="928377" y="2244013"/>
                    <a:pt x="928377" y="2245061"/>
                  </a:cubicBezTo>
                  <a:cubicBezTo>
                    <a:pt x="924662" y="2243346"/>
                    <a:pt x="929615" y="2236298"/>
                    <a:pt x="934473" y="2237631"/>
                  </a:cubicBezTo>
                  <a:close/>
                  <a:moveTo>
                    <a:pt x="933234" y="2278494"/>
                  </a:moveTo>
                  <a:cubicBezTo>
                    <a:pt x="928662" y="2278398"/>
                    <a:pt x="927710" y="2275636"/>
                    <a:pt x="924281" y="2274684"/>
                  </a:cubicBezTo>
                  <a:cubicBezTo>
                    <a:pt x="925138" y="2271445"/>
                    <a:pt x="935235" y="2270683"/>
                    <a:pt x="924662" y="2270016"/>
                  </a:cubicBezTo>
                  <a:cubicBezTo>
                    <a:pt x="922471" y="2265921"/>
                    <a:pt x="938568" y="2270778"/>
                    <a:pt x="933234" y="2278494"/>
                  </a:cubicBezTo>
                  <a:close/>
                  <a:moveTo>
                    <a:pt x="895706" y="2412891"/>
                  </a:moveTo>
                  <a:cubicBezTo>
                    <a:pt x="892658" y="2405652"/>
                    <a:pt x="887229" y="2409272"/>
                    <a:pt x="885514" y="2401080"/>
                  </a:cubicBezTo>
                  <a:cubicBezTo>
                    <a:pt x="891515" y="2397366"/>
                    <a:pt x="892944" y="2406033"/>
                    <a:pt x="900183" y="2402128"/>
                  </a:cubicBezTo>
                  <a:cubicBezTo>
                    <a:pt x="897420" y="2404224"/>
                    <a:pt x="898373" y="2406986"/>
                    <a:pt x="903516" y="2407081"/>
                  </a:cubicBezTo>
                  <a:cubicBezTo>
                    <a:pt x="907231" y="2406224"/>
                    <a:pt x="898944" y="2401747"/>
                    <a:pt x="902469" y="2395937"/>
                  </a:cubicBezTo>
                  <a:cubicBezTo>
                    <a:pt x="900183" y="2396508"/>
                    <a:pt x="898563" y="2397651"/>
                    <a:pt x="898468" y="2400414"/>
                  </a:cubicBezTo>
                  <a:cubicBezTo>
                    <a:pt x="895230" y="2397842"/>
                    <a:pt x="892372" y="2394984"/>
                    <a:pt x="889896" y="2391936"/>
                  </a:cubicBezTo>
                  <a:cubicBezTo>
                    <a:pt x="890753" y="2385936"/>
                    <a:pt x="898849" y="2388317"/>
                    <a:pt x="894372" y="2381268"/>
                  </a:cubicBezTo>
                  <a:cubicBezTo>
                    <a:pt x="897230" y="2379649"/>
                    <a:pt x="899135" y="2379744"/>
                    <a:pt x="901707" y="2381840"/>
                  </a:cubicBezTo>
                  <a:cubicBezTo>
                    <a:pt x="901707" y="2370029"/>
                    <a:pt x="907707" y="2362980"/>
                    <a:pt x="911422" y="2351074"/>
                  </a:cubicBezTo>
                  <a:cubicBezTo>
                    <a:pt x="915994" y="2351550"/>
                    <a:pt x="916851" y="2354408"/>
                    <a:pt x="920566" y="2351741"/>
                  </a:cubicBezTo>
                  <a:cubicBezTo>
                    <a:pt x="912756" y="2341359"/>
                    <a:pt x="929805" y="2330405"/>
                    <a:pt x="913232" y="2325928"/>
                  </a:cubicBezTo>
                  <a:cubicBezTo>
                    <a:pt x="916185" y="2324309"/>
                    <a:pt x="924281" y="2322023"/>
                    <a:pt x="924281" y="2326785"/>
                  </a:cubicBezTo>
                  <a:cubicBezTo>
                    <a:pt x="929615" y="2325357"/>
                    <a:pt x="934758" y="2312688"/>
                    <a:pt x="925424" y="2311164"/>
                  </a:cubicBezTo>
                  <a:cubicBezTo>
                    <a:pt x="925900" y="2308307"/>
                    <a:pt x="927043" y="2306021"/>
                    <a:pt x="929615" y="2305164"/>
                  </a:cubicBezTo>
                  <a:cubicBezTo>
                    <a:pt x="933520" y="2304687"/>
                    <a:pt x="932949" y="2307640"/>
                    <a:pt x="932949" y="2310117"/>
                  </a:cubicBezTo>
                  <a:cubicBezTo>
                    <a:pt x="935711" y="2309450"/>
                    <a:pt x="937711" y="2308116"/>
                    <a:pt x="940473" y="2307545"/>
                  </a:cubicBezTo>
                  <a:cubicBezTo>
                    <a:pt x="938473" y="2302592"/>
                    <a:pt x="934568" y="2306307"/>
                    <a:pt x="927805" y="2303449"/>
                  </a:cubicBezTo>
                  <a:cubicBezTo>
                    <a:pt x="932853" y="2299258"/>
                    <a:pt x="929901" y="2300877"/>
                    <a:pt x="928377" y="2295639"/>
                  </a:cubicBezTo>
                  <a:cubicBezTo>
                    <a:pt x="939711" y="2295448"/>
                    <a:pt x="934282" y="2287638"/>
                    <a:pt x="935044" y="2280399"/>
                  </a:cubicBezTo>
                  <a:cubicBezTo>
                    <a:pt x="945045" y="2282018"/>
                    <a:pt x="948379" y="2288400"/>
                    <a:pt x="954475" y="2292876"/>
                  </a:cubicBezTo>
                  <a:cubicBezTo>
                    <a:pt x="951618" y="2299353"/>
                    <a:pt x="947236" y="2290686"/>
                    <a:pt x="943712" y="2288876"/>
                  </a:cubicBezTo>
                  <a:cubicBezTo>
                    <a:pt x="938568" y="2289924"/>
                    <a:pt x="948379" y="2292210"/>
                    <a:pt x="944950" y="2296877"/>
                  </a:cubicBezTo>
                  <a:cubicBezTo>
                    <a:pt x="952570" y="2296972"/>
                    <a:pt x="951903" y="2299449"/>
                    <a:pt x="957809" y="2297829"/>
                  </a:cubicBezTo>
                  <a:cubicBezTo>
                    <a:pt x="958571" y="2301163"/>
                    <a:pt x="962667" y="2303259"/>
                    <a:pt x="959047" y="2305830"/>
                  </a:cubicBezTo>
                  <a:cubicBezTo>
                    <a:pt x="964857" y="2303163"/>
                    <a:pt x="968572" y="2291257"/>
                    <a:pt x="974668" y="2294400"/>
                  </a:cubicBezTo>
                  <a:cubicBezTo>
                    <a:pt x="974192" y="2292305"/>
                    <a:pt x="971620" y="2291733"/>
                    <a:pt x="971334" y="2289447"/>
                  </a:cubicBezTo>
                  <a:cubicBezTo>
                    <a:pt x="965810" y="2289543"/>
                    <a:pt x="964476" y="2293829"/>
                    <a:pt x="956475" y="2291543"/>
                  </a:cubicBezTo>
                  <a:cubicBezTo>
                    <a:pt x="956761" y="2287828"/>
                    <a:pt x="953618" y="2286685"/>
                    <a:pt x="955332" y="2282018"/>
                  </a:cubicBezTo>
                  <a:cubicBezTo>
                    <a:pt x="961524" y="2283732"/>
                    <a:pt x="964191" y="2281827"/>
                    <a:pt x="963143" y="2276303"/>
                  </a:cubicBezTo>
                  <a:cubicBezTo>
                    <a:pt x="969715" y="2279922"/>
                    <a:pt x="975906" y="2283732"/>
                    <a:pt x="976764" y="2291448"/>
                  </a:cubicBezTo>
                  <a:cubicBezTo>
                    <a:pt x="982669" y="2287447"/>
                    <a:pt x="996099" y="2289447"/>
                    <a:pt x="1000481" y="2294781"/>
                  </a:cubicBezTo>
                  <a:cubicBezTo>
                    <a:pt x="999719" y="2297925"/>
                    <a:pt x="992289" y="2294496"/>
                    <a:pt x="992766" y="2298877"/>
                  </a:cubicBezTo>
                  <a:cubicBezTo>
                    <a:pt x="992099" y="2301354"/>
                    <a:pt x="994290" y="2301735"/>
                    <a:pt x="994290" y="2303735"/>
                  </a:cubicBezTo>
                  <a:cubicBezTo>
                    <a:pt x="998957" y="2299925"/>
                    <a:pt x="1003719" y="2296210"/>
                    <a:pt x="1009815" y="2293829"/>
                  </a:cubicBezTo>
                  <a:cubicBezTo>
                    <a:pt x="1008196" y="2298591"/>
                    <a:pt x="1008291" y="2296782"/>
                    <a:pt x="1009244" y="2301639"/>
                  </a:cubicBezTo>
                  <a:cubicBezTo>
                    <a:pt x="1005815" y="2304306"/>
                    <a:pt x="1003719" y="2299068"/>
                    <a:pt x="1001719" y="2304211"/>
                  </a:cubicBezTo>
                  <a:cubicBezTo>
                    <a:pt x="1004100" y="2304306"/>
                    <a:pt x="1019436" y="2310879"/>
                    <a:pt x="1020293" y="2302401"/>
                  </a:cubicBezTo>
                  <a:cubicBezTo>
                    <a:pt x="1025722" y="2302878"/>
                    <a:pt x="1022103" y="2309926"/>
                    <a:pt x="1025055" y="2312212"/>
                  </a:cubicBezTo>
                  <a:cubicBezTo>
                    <a:pt x="1028294" y="2312688"/>
                    <a:pt x="1029056" y="2310593"/>
                    <a:pt x="1032485" y="2311164"/>
                  </a:cubicBezTo>
                  <a:cubicBezTo>
                    <a:pt x="1030866" y="2308878"/>
                    <a:pt x="1027818" y="2307640"/>
                    <a:pt x="1025532" y="2305926"/>
                  </a:cubicBezTo>
                  <a:cubicBezTo>
                    <a:pt x="1028961" y="2301163"/>
                    <a:pt x="1034199" y="2304592"/>
                    <a:pt x="1040295" y="2305449"/>
                  </a:cubicBezTo>
                  <a:cubicBezTo>
                    <a:pt x="1038771" y="2312879"/>
                    <a:pt x="1026865" y="2310117"/>
                    <a:pt x="1026389" y="2318689"/>
                  </a:cubicBezTo>
                  <a:cubicBezTo>
                    <a:pt x="1018483" y="2319356"/>
                    <a:pt x="1018959" y="2317927"/>
                    <a:pt x="1011625" y="2319165"/>
                  </a:cubicBezTo>
                  <a:cubicBezTo>
                    <a:pt x="1013054" y="2313641"/>
                    <a:pt x="1005434" y="2314879"/>
                    <a:pt x="1006863" y="2309355"/>
                  </a:cubicBezTo>
                  <a:cubicBezTo>
                    <a:pt x="1005148" y="2310498"/>
                    <a:pt x="1002576" y="2310783"/>
                    <a:pt x="999433" y="2310402"/>
                  </a:cubicBezTo>
                  <a:cubicBezTo>
                    <a:pt x="997814" y="2314593"/>
                    <a:pt x="1008196" y="2309926"/>
                    <a:pt x="1006577" y="2314117"/>
                  </a:cubicBezTo>
                  <a:cubicBezTo>
                    <a:pt x="1006672" y="2320594"/>
                    <a:pt x="1004005" y="2313641"/>
                    <a:pt x="999147" y="2315165"/>
                  </a:cubicBezTo>
                  <a:cubicBezTo>
                    <a:pt x="1000005" y="2318403"/>
                    <a:pt x="1004481" y="2318594"/>
                    <a:pt x="1000576" y="2321547"/>
                  </a:cubicBezTo>
                  <a:cubicBezTo>
                    <a:pt x="1003815" y="2321928"/>
                    <a:pt x="1004577" y="2319927"/>
                    <a:pt x="1008006" y="2320499"/>
                  </a:cubicBezTo>
                  <a:cubicBezTo>
                    <a:pt x="1012673" y="2329929"/>
                    <a:pt x="1003815" y="2329071"/>
                    <a:pt x="1005053" y="2336025"/>
                  </a:cubicBezTo>
                  <a:cubicBezTo>
                    <a:pt x="1001338" y="2333834"/>
                    <a:pt x="998195" y="2331167"/>
                    <a:pt x="994480" y="2328881"/>
                  </a:cubicBezTo>
                  <a:cubicBezTo>
                    <a:pt x="987527" y="2328786"/>
                    <a:pt x="983717" y="2331738"/>
                    <a:pt x="981050" y="2335834"/>
                  </a:cubicBezTo>
                  <a:cubicBezTo>
                    <a:pt x="981240" y="2337072"/>
                    <a:pt x="982764" y="2337549"/>
                    <a:pt x="982669" y="2339073"/>
                  </a:cubicBezTo>
                  <a:cubicBezTo>
                    <a:pt x="988765" y="2339549"/>
                    <a:pt x="989337" y="2334405"/>
                    <a:pt x="995814" y="2335263"/>
                  </a:cubicBezTo>
                  <a:cubicBezTo>
                    <a:pt x="996957" y="2338882"/>
                    <a:pt x="1002576" y="2339263"/>
                    <a:pt x="1002576" y="2343645"/>
                  </a:cubicBezTo>
                  <a:cubicBezTo>
                    <a:pt x="1006101" y="2343264"/>
                    <a:pt x="1006196" y="2339454"/>
                    <a:pt x="1012006" y="2341168"/>
                  </a:cubicBezTo>
                  <a:cubicBezTo>
                    <a:pt x="1012863" y="2347074"/>
                    <a:pt x="1005339" y="2344597"/>
                    <a:pt x="1002386" y="2346788"/>
                  </a:cubicBezTo>
                  <a:cubicBezTo>
                    <a:pt x="1002100" y="2349455"/>
                    <a:pt x="1003434" y="2350884"/>
                    <a:pt x="1005720" y="2351741"/>
                  </a:cubicBezTo>
                  <a:cubicBezTo>
                    <a:pt x="1005243" y="2355170"/>
                    <a:pt x="1000862" y="2354789"/>
                    <a:pt x="996290" y="2354217"/>
                  </a:cubicBezTo>
                  <a:cubicBezTo>
                    <a:pt x="996195" y="2362123"/>
                    <a:pt x="1011054" y="2359170"/>
                    <a:pt x="1006101" y="2370696"/>
                  </a:cubicBezTo>
                  <a:cubicBezTo>
                    <a:pt x="1013721" y="2372696"/>
                    <a:pt x="1008672" y="2361933"/>
                    <a:pt x="1015911" y="2363552"/>
                  </a:cubicBezTo>
                  <a:cubicBezTo>
                    <a:pt x="1019150" y="2366790"/>
                    <a:pt x="1014578" y="2366314"/>
                    <a:pt x="1015340" y="2371458"/>
                  </a:cubicBezTo>
                  <a:cubicBezTo>
                    <a:pt x="1021817" y="2370505"/>
                    <a:pt x="1022484" y="2361933"/>
                    <a:pt x="1028389" y="2369267"/>
                  </a:cubicBezTo>
                  <a:cubicBezTo>
                    <a:pt x="1029532" y="2362599"/>
                    <a:pt x="1024293" y="2362885"/>
                    <a:pt x="1019626" y="2363933"/>
                  </a:cubicBezTo>
                  <a:cubicBezTo>
                    <a:pt x="1026484" y="2359551"/>
                    <a:pt x="1019817" y="2359742"/>
                    <a:pt x="1018483" y="2354408"/>
                  </a:cubicBezTo>
                  <a:cubicBezTo>
                    <a:pt x="1025246" y="2351360"/>
                    <a:pt x="1024674" y="2358218"/>
                    <a:pt x="1033152" y="2355456"/>
                  </a:cubicBezTo>
                  <a:cubicBezTo>
                    <a:pt x="1037057" y="2363457"/>
                    <a:pt x="1032199" y="2367743"/>
                    <a:pt x="1024579" y="2372124"/>
                  </a:cubicBezTo>
                  <a:cubicBezTo>
                    <a:pt x="1027532" y="2375363"/>
                    <a:pt x="1037247" y="2373648"/>
                    <a:pt x="1036962" y="2379363"/>
                  </a:cubicBezTo>
                  <a:cubicBezTo>
                    <a:pt x="1041057" y="2378411"/>
                    <a:pt x="1037343" y="2369648"/>
                    <a:pt x="1044867" y="2372029"/>
                  </a:cubicBezTo>
                  <a:cubicBezTo>
                    <a:pt x="1047439" y="2378030"/>
                    <a:pt x="1039629" y="2379744"/>
                    <a:pt x="1049630" y="2383364"/>
                  </a:cubicBezTo>
                  <a:cubicBezTo>
                    <a:pt x="1043915" y="2385364"/>
                    <a:pt x="1048296" y="2388031"/>
                    <a:pt x="1045344" y="2390984"/>
                  </a:cubicBezTo>
                  <a:cubicBezTo>
                    <a:pt x="1038676" y="2389365"/>
                    <a:pt x="1046487" y="2386317"/>
                    <a:pt x="1042296" y="2382888"/>
                  </a:cubicBezTo>
                  <a:cubicBezTo>
                    <a:pt x="1035723" y="2385840"/>
                    <a:pt x="1034580" y="2378506"/>
                    <a:pt x="1025817" y="2381649"/>
                  </a:cubicBezTo>
                  <a:cubicBezTo>
                    <a:pt x="1026198" y="2385364"/>
                    <a:pt x="1027532" y="2388317"/>
                    <a:pt x="1028865" y="2391365"/>
                  </a:cubicBezTo>
                  <a:cubicBezTo>
                    <a:pt x="1030389" y="2387364"/>
                    <a:pt x="1039629" y="2388603"/>
                    <a:pt x="1039724" y="2393746"/>
                  </a:cubicBezTo>
                  <a:cubicBezTo>
                    <a:pt x="1036676" y="2393937"/>
                    <a:pt x="1036676" y="2392032"/>
                    <a:pt x="1034295" y="2391746"/>
                  </a:cubicBezTo>
                  <a:cubicBezTo>
                    <a:pt x="1034104" y="2394318"/>
                    <a:pt x="1033914" y="2396889"/>
                    <a:pt x="1033723" y="2399556"/>
                  </a:cubicBezTo>
                  <a:cubicBezTo>
                    <a:pt x="1038771" y="2398985"/>
                    <a:pt x="1038771" y="2393365"/>
                    <a:pt x="1045153" y="2394127"/>
                  </a:cubicBezTo>
                  <a:cubicBezTo>
                    <a:pt x="1041438" y="2400318"/>
                    <a:pt x="1038867" y="2401080"/>
                    <a:pt x="1038581" y="2407843"/>
                  </a:cubicBezTo>
                  <a:cubicBezTo>
                    <a:pt x="1044391" y="2410224"/>
                    <a:pt x="1040391" y="2402890"/>
                    <a:pt x="1046201" y="2405271"/>
                  </a:cubicBezTo>
                  <a:cubicBezTo>
                    <a:pt x="1046868" y="2408034"/>
                    <a:pt x="1042486" y="2417749"/>
                    <a:pt x="1037724" y="2420416"/>
                  </a:cubicBezTo>
                  <a:cubicBezTo>
                    <a:pt x="1041629" y="2423464"/>
                    <a:pt x="1048868" y="2424131"/>
                    <a:pt x="1046106" y="2432037"/>
                  </a:cubicBezTo>
                  <a:cubicBezTo>
                    <a:pt x="1037057" y="2430608"/>
                    <a:pt x="1042962" y="2434989"/>
                    <a:pt x="1034580" y="2437466"/>
                  </a:cubicBezTo>
                  <a:cubicBezTo>
                    <a:pt x="1029246" y="2425560"/>
                    <a:pt x="1027913" y="2417273"/>
                    <a:pt x="1014197" y="2413844"/>
                  </a:cubicBezTo>
                  <a:cubicBezTo>
                    <a:pt x="1014578" y="2418511"/>
                    <a:pt x="1020102" y="2419368"/>
                    <a:pt x="1022769" y="2422321"/>
                  </a:cubicBezTo>
                  <a:cubicBezTo>
                    <a:pt x="1024293" y="2425369"/>
                    <a:pt x="1012197" y="2422512"/>
                    <a:pt x="1018864" y="2425179"/>
                  </a:cubicBezTo>
                  <a:cubicBezTo>
                    <a:pt x="1018102" y="2428893"/>
                    <a:pt x="1010673" y="2425560"/>
                    <a:pt x="1011625" y="2423083"/>
                  </a:cubicBezTo>
                  <a:cubicBezTo>
                    <a:pt x="1001052" y="2426607"/>
                    <a:pt x="1012292" y="2433465"/>
                    <a:pt x="1010482" y="2438799"/>
                  </a:cubicBezTo>
                  <a:cubicBezTo>
                    <a:pt x="1008482" y="2440800"/>
                    <a:pt x="1005339" y="2441562"/>
                    <a:pt x="1002767" y="2442990"/>
                  </a:cubicBezTo>
                  <a:cubicBezTo>
                    <a:pt x="1002672" y="2447467"/>
                    <a:pt x="1010387" y="2446324"/>
                    <a:pt x="1009530" y="2451372"/>
                  </a:cubicBezTo>
                  <a:cubicBezTo>
                    <a:pt x="1014864" y="2452134"/>
                    <a:pt x="1016102" y="2448896"/>
                    <a:pt x="1019055" y="2447372"/>
                  </a:cubicBezTo>
                  <a:cubicBezTo>
                    <a:pt x="1026484" y="2448801"/>
                    <a:pt x="1026008" y="2456135"/>
                    <a:pt x="1034961" y="2456421"/>
                  </a:cubicBezTo>
                  <a:cubicBezTo>
                    <a:pt x="1032104" y="2458707"/>
                    <a:pt x="1032009" y="2463564"/>
                    <a:pt x="1028770" y="2465374"/>
                  </a:cubicBezTo>
                  <a:cubicBezTo>
                    <a:pt x="1025341" y="2458135"/>
                    <a:pt x="1021245" y="2460326"/>
                    <a:pt x="1018578" y="2453563"/>
                  </a:cubicBezTo>
                  <a:cubicBezTo>
                    <a:pt x="1014387" y="2455563"/>
                    <a:pt x="1010387" y="2457754"/>
                    <a:pt x="1003529" y="2457183"/>
                  </a:cubicBezTo>
                  <a:cubicBezTo>
                    <a:pt x="1011149" y="2448515"/>
                    <a:pt x="992004" y="2452325"/>
                    <a:pt x="989622" y="2446705"/>
                  </a:cubicBezTo>
                  <a:cubicBezTo>
                    <a:pt x="984193" y="2449944"/>
                    <a:pt x="988098" y="2457563"/>
                    <a:pt x="975906" y="2456706"/>
                  </a:cubicBezTo>
                  <a:cubicBezTo>
                    <a:pt x="975335" y="2461088"/>
                    <a:pt x="980764" y="2461088"/>
                    <a:pt x="982764" y="2463564"/>
                  </a:cubicBezTo>
                  <a:cubicBezTo>
                    <a:pt x="988289" y="2465088"/>
                    <a:pt x="989622" y="2462517"/>
                    <a:pt x="993909" y="2462802"/>
                  </a:cubicBezTo>
                  <a:cubicBezTo>
                    <a:pt x="988765" y="2466708"/>
                    <a:pt x="996385" y="2469660"/>
                    <a:pt x="996766" y="2474042"/>
                  </a:cubicBezTo>
                  <a:cubicBezTo>
                    <a:pt x="1002100" y="2474137"/>
                    <a:pt x="1000671" y="2460040"/>
                    <a:pt x="994099" y="2459659"/>
                  </a:cubicBezTo>
                  <a:cubicBezTo>
                    <a:pt x="998290" y="2455278"/>
                    <a:pt x="1003434" y="2462612"/>
                    <a:pt x="1004767" y="2465184"/>
                  </a:cubicBezTo>
                  <a:cubicBezTo>
                    <a:pt x="1008387" y="2463183"/>
                    <a:pt x="1007625" y="2456802"/>
                    <a:pt x="1014578" y="2458040"/>
                  </a:cubicBezTo>
                  <a:cubicBezTo>
                    <a:pt x="1014292" y="2460707"/>
                    <a:pt x="1015626" y="2462231"/>
                    <a:pt x="1017912" y="2462993"/>
                  </a:cubicBezTo>
                  <a:cubicBezTo>
                    <a:pt x="1016959" y="2465279"/>
                    <a:pt x="1015626" y="2462231"/>
                    <a:pt x="1012387" y="2462612"/>
                  </a:cubicBezTo>
                  <a:cubicBezTo>
                    <a:pt x="1012863" y="2465660"/>
                    <a:pt x="1020579" y="2471756"/>
                    <a:pt x="1010006" y="2470327"/>
                  </a:cubicBezTo>
                  <a:cubicBezTo>
                    <a:pt x="1012673" y="2474804"/>
                    <a:pt x="1013816" y="2480328"/>
                    <a:pt x="1022198" y="2480709"/>
                  </a:cubicBezTo>
                  <a:cubicBezTo>
                    <a:pt x="1021722" y="2475566"/>
                    <a:pt x="1019245" y="2471946"/>
                    <a:pt x="1019531" y="2466327"/>
                  </a:cubicBezTo>
                  <a:cubicBezTo>
                    <a:pt x="1026770" y="2468422"/>
                    <a:pt x="1028580" y="2474518"/>
                    <a:pt x="1027532" y="2482710"/>
                  </a:cubicBezTo>
                  <a:cubicBezTo>
                    <a:pt x="1018388" y="2488805"/>
                    <a:pt x="1010196" y="2478138"/>
                    <a:pt x="1005148" y="2485758"/>
                  </a:cubicBezTo>
                  <a:cubicBezTo>
                    <a:pt x="999147" y="2485567"/>
                    <a:pt x="996766" y="2478709"/>
                    <a:pt x="1000386" y="2475947"/>
                  </a:cubicBezTo>
                  <a:cubicBezTo>
                    <a:pt x="994099" y="2479566"/>
                    <a:pt x="988956" y="2472327"/>
                    <a:pt x="982288" y="2471470"/>
                  </a:cubicBezTo>
                  <a:cubicBezTo>
                    <a:pt x="990956" y="2476804"/>
                    <a:pt x="983907" y="2487758"/>
                    <a:pt x="993813" y="2489663"/>
                  </a:cubicBezTo>
                  <a:cubicBezTo>
                    <a:pt x="991908" y="2493949"/>
                    <a:pt x="988860" y="2497092"/>
                    <a:pt x="987336" y="2501760"/>
                  </a:cubicBezTo>
                  <a:cubicBezTo>
                    <a:pt x="987432" y="2505855"/>
                    <a:pt x="990670" y="2499854"/>
                    <a:pt x="994671" y="2502331"/>
                  </a:cubicBezTo>
                  <a:cubicBezTo>
                    <a:pt x="991337" y="2496330"/>
                    <a:pt x="996004" y="2495378"/>
                    <a:pt x="999147" y="2491663"/>
                  </a:cubicBezTo>
                  <a:cubicBezTo>
                    <a:pt x="1002862" y="2494425"/>
                    <a:pt x="1010387" y="2494235"/>
                    <a:pt x="1007625" y="2501760"/>
                  </a:cubicBezTo>
                  <a:cubicBezTo>
                    <a:pt x="1013054" y="2498426"/>
                    <a:pt x="1014292" y="2493759"/>
                    <a:pt x="1020769" y="2499569"/>
                  </a:cubicBezTo>
                  <a:cubicBezTo>
                    <a:pt x="1025055" y="2499474"/>
                    <a:pt x="1022388" y="2492711"/>
                    <a:pt x="1019340" y="2493187"/>
                  </a:cubicBezTo>
                  <a:cubicBezTo>
                    <a:pt x="1022293" y="2492996"/>
                    <a:pt x="1032009" y="2493378"/>
                    <a:pt x="1031628" y="2501950"/>
                  </a:cubicBezTo>
                  <a:cubicBezTo>
                    <a:pt x="1041153" y="2497759"/>
                    <a:pt x="1034961" y="2507379"/>
                    <a:pt x="1045915" y="2507760"/>
                  </a:cubicBezTo>
                  <a:cubicBezTo>
                    <a:pt x="1047249" y="2514142"/>
                    <a:pt x="1040105" y="2512046"/>
                    <a:pt x="1041438" y="2518428"/>
                  </a:cubicBezTo>
                  <a:cubicBezTo>
                    <a:pt x="1030866" y="2518428"/>
                    <a:pt x="1027627" y="2515190"/>
                    <a:pt x="1019436" y="2516809"/>
                  </a:cubicBezTo>
                  <a:cubicBezTo>
                    <a:pt x="1019436" y="2514047"/>
                    <a:pt x="1021912" y="2513666"/>
                    <a:pt x="1021722" y="2510713"/>
                  </a:cubicBezTo>
                  <a:cubicBezTo>
                    <a:pt x="1011911" y="2510237"/>
                    <a:pt x="1018197" y="2516904"/>
                    <a:pt x="1012006" y="2517857"/>
                  </a:cubicBezTo>
                  <a:cubicBezTo>
                    <a:pt x="1012482" y="2520905"/>
                    <a:pt x="1019055" y="2519571"/>
                    <a:pt x="1017054" y="2524524"/>
                  </a:cubicBezTo>
                  <a:cubicBezTo>
                    <a:pt x="1014197" y="2526525"/>
                    <a:pt x="1011149" y="2525286"/>
                    <a:pt x="1011816" y="2521000"/>
                  </a:cubicBezTo>
                  <a:cubicBezTo>
                    <a:pt x="1008482" y="2521571"/>
                    <a:pt x="1004100" y="2521286"/>
                    <a:pt x="1002386" y="2523477"/>
                  </a:cubicBezTo>
                  <a:cubicBezTo>
                    <a:pt x="1008768" y="2524905"/>
                    <a:pt x="1011149" y="2527382"/>
                    <a:pt x="1022293" y="2528049"/>
                  </a:cubicBezTo>
                  <a:cubicBezTo>
                    <a:pt x="1021722" y="2530335"/>
                    <a:pt x="1009815" y="2533478"/>
                    <a:pt x="1011339" y="2527287"/>
                  </a:cubicBezTo>
                  <a:cubicBezTo>
                    <a:pt x="1009815" y="2527477"/>
                    <a:pt x="1009339" y="2528715"/>
                    <a:pt x="1007529" y="2528620"/>
                  </a:cubicBezTo>
                  <a:cubicBezTo>
                    <a:pt x="1008387" y="2532525"/>
                    <a:pt x="1009625" y="2535954"/>
                    <a:pt x="1008482" y="2541288"/>
                  </a:cubicBezTo>
                  <a:cubicBezTo>
                    <a:pt x="1004767" y="2540145"/>
                    <a:pt x="1003910" y="2543955"/>
                    <a:pt x="1006386" y="2544241"/>
                  </a:cubicBezTo>
                  <a:cubicBezTo>
                    <a:pt x="1005910" y="2547194"/>
                    <a:pt x="1000386" y="2541955"/>
                    <a:pt x="995337" y="2543479"/>
                  </a:cubicBezTo>
                  <a:cubicBezTo>
                    <a:pt x="996576" y="2538621"/>
                    <a:pt x="993528" y="2536907"/>
                    <a:pt x="990384" y="2535192"/>
                  </a:cubicBezTo>
                  <a:cubicBezTo>
                    <a:pt x="988860" y="2535954"/>
                    <a:pt x="987241" y="2536621"/>
                    <a:pt x="984765" y="2536335"/>
                  </a:cubicBezTo>
                  <a:cubicBezTo>
                    <a:pt x="987336" y="2538336"/>
                    <a:pt x="987146" y="2542431"/>
                    <a:pt x="989718" y="2544527"/>
                  </a:cubicBezTo>
                  <a:cubicBezTo>
                    <a:pt x="986574" y="2548718"/>
                    <a:pt x="981526" y="2546813"/>
                    <a:pt x="978669" y="2543765"/>
                  </a:cubicBezTo>
                  <a:cubicBezTo>
                    <a:pt x="978288" y="2540050"/>
                    <a:pt x="979431" y="2537764"/>
                    <a:pt x="981050" y="2536050"/>
                  </a:cubicBezTo>
                  <a:cubicBezTo>
                    <a:pt x="980383" y="2534621"/>
                    <a:pt x="979621" y="2533097"/>
                    <a:pt x="977621" y="2532621"/>
                  </a:cubicBezTo>
                  <a:cubicBezTo>
                    <a:pt x="978192" y="2543003"/>
                    <a:pt x="965810" y="2533478"/>
                    <a:pt x="960285" y="2542336"/>
                  </a:cubicBezTo>
                  <a:cubicBezTo>
                    <a:pt x="962762" y="2545670"/>
                    <a:pt x="967810" y="2540431"/>
                    <a:pt x="965334" y="2549099"/>
                  </a:cubicBezTo>
                  <a:cubicBezTo>
                    <a:pt x="961428" y="2551385"/>
                    <a:pt x="962952" y="2548718"/>
                    <a:pt x="957999" y="2548527"/>
                  </a:cubicBezTo>
                  <a:cubicBezTo>
                    <a:pt x="956094" y="2553385"/>
                    <a:pt x="959142" y="2554623"/>
                    <a:pt x="961047" y="2556624"/>
                  </a:cubicBezTo>
                  <a:cubicBezTo>
                    <a:pt x="960571" y="2560624"/>
                    <a:pt x="957904" y="2562529"/>
                    <a:pt x="953237" y="2562338"/>
                  </a:cubicBezTo>
                  <a:cubicBezTo>
                    <a:pt x="951427" y="2556719"/>
                    <a:pt x="950951" y="2557004"/>
                    <a:pt x="950284" y="2552623"/>
                  </a:cubicBezTo>
                  <a:cubicBezTo>
                    <a:pt x="945807" y="2553195"/>
                    <a:pt x="941712" y="2554242"/>
                    <a:pt x="935520" y="2553099"/>
                  </a:cubicBezTo>
                  <a:cubicBezTo>
                    <a:pt x="943331" y="2558433"/>
                    <a:pt x="958476" y="2566720"/>
                    <a:pt x="963143" y="2578817"/>
                  </a:cubicBezTo>
                  <a:cubicBezTo>
                    <a:pt x="962381" y="2582055"/>
                    <a:pt x="957999" y="2581579"/>
                    <a:pt x="955428" y="2583008"/>
                  </a:cubicBezTo>
                  <a:cubicBezTo>
                    <a:pt x="960381" y="2591676"/>
                    <a:pt x="954475" y="2588723"/>
                    <a:pt x="952570" y="2597010"/>
                  </a:cubicBezTo>
                  <a:cubicBezTo>
                    <a:pt x="958952" y="2603963"/>
                    <a:pt x="965048" y="2596057"/>
                    <a:pt x="969525" y="2591961"/>
                  </a:cubicBezTo>
                  <a:cubicBezTo>
                    <a:pt x="977335" y="2594819"/>
                    <a:pt x="967334" y="2595295"/>
                    <a:pt x="968858" y="2601296"/>
                  </a:cubicBezTo>
                  <a:cubicBezTo>
                    <a:pt x="964762" y="2600629"/>
                    <a:pt x="961905" y="2601201"/>
                    <a:pt x="961333" y="2603963"/>
                  </a:cubicBezTo>
                  <a:cubicBezTo>
                    <a:pt x="956190" y="2604725"/>
                    <a:pt x="957809" y="2600534"/>
                    <a:pt x="954189" y="2600248"/>
                  </a:cubicBezTo>
                  <a:cubicBezTo>
                    <a:pt x="957999" y="2606439"/>
                    <a:pt x="950951" y="2600153"/>
                    <a:pt x="948379" y="2603010"/>
                  </a:cubicBezTo>
                  <a:cubicBezTo>
                    <a:pt x="949617" y="2608059"/>
                    <a:pt x="953618" y="2611011"/>
                    <a:pt x="954761" y="2616155"/>
                  </a:cubicBezTo>
                  <a:cubicBezTo>
                    <a:pt x="958476" y="2613488"/>
                    <a:pt x="959333" y="2616345"/>
                    <a:pt x="963905" y="2616821"/>
                  </a:cubicBezTo>
                  <a:cubicBezTo>
                    <a:pt x="962667" y="2618155"/>
                    <a:pt x="961524" y="2619488"/>
                    <a:pt x="963619" y="2619965"/>
                  </a:cubicBezTo>
                  <a:cubicBezTo>
                    <a:pt x="958476" y="2622441"/>
                    <a:pt x="944188" y="2616726"/>
                    <a:pt x="947427" y="2614059"/>
                  </a:cubicBezTo>
                  <a:cubicBezTo>
                    <a:pt x="943521" y="2612726"/>
                    <a:pt x="941331" y="2618060"/>
                    <a:pt x="941997" y="2612059"/>
                  </a:cubicBezTo>
                  <a:cubicBezTo>
                    <a:pt x="936473" y="2610440"/>
                    <a:pt x="938187" y="2616155"/>
                    <a:pt x="932568" y="2614536"/>
                  </a:cubicBezTo>
                  <a:cubicBezTo>
                    <a:pt x="934092" y="2610440"/>
                    <a:pt x="928948" y="2611202"/>
                    <a:pt x="927424" y="2609392"/>
                  </a:cubicBezTo>
                  <a:cubicBezTo>
                    <a:pt x="919995" y="2609963"/>
                    <a:pt x="917232" y="2615012"/>
                    <a:pt x="908565" y="2614345"/>
                  </a:cubicBezTo>
                  <a:cubicBezTo>
                    <a:pt x="909422" y="2618155"/>
                    <a:pt x="916375" y="2617488"/>
                    <a:pt x="913327" y="2624156"/>
                  </a:cubicBezTo>
                  <a:cubicBezTo>
                    <a:pt x="928567" y="2624442"/>
                    <a:pt x="925614" y="2635110"/>
                    <a:pt x="926757" y="2642444"/>
                  </a:cubicBezTo>
                  <a:cubicBezTo>
                    <a:pt x="924186" y="2644158"/>
                    <a:pt x="923805" y="2642825"/>
                    <a:pt x="921233" y="2642063"/>
                  </a:cubicBezTo>
                  <a:cubicBezTo>
                    <a:pt x="920566" y="2647492"/>
                    <a:pt x="924186" y="2649683"/>
                    <a:pt x="925900" y="2653397"/>
                  </a:cubicBezTo>
                  <a:cubicBezTo>
                    <a:pt x="922376" y="2657303"/>
                    <a:pt x="921995" y="2654731"/>
                    <a:pt x="916375" y="2657493"/>
                  </a:cubicBezTo>
                  <a:cubicBezTo>
                    <a:pt x="916375" y="2654636"/>
                    <a:pt x="918852" y="2654350"/>
                    <a:pt x="918661" y="2651302"/>
                  </a:cubicBezTo>
                  <a:cubicBezTo>
                    <a:pt x="912375" y="2651207"/>
                    <a:pt x="909517" y="2654636"/>
                    <a:pt x="901897" y="2653207"/>
                  </a:cubicBezTo>
                  <a:cubicBezTo>
                    <a:pt x="903040" y="2642539"/>
                    <a:pt x="894849" y="2638634"/>
                    <a:pt x="886657" y="2634729"/>
                  </a:cubicBezTo>
                  <a:cubicBezTo>
                    <a:pt x="884085" y="2636062"/>
                    <a:pt x="883895" y="2639872"/>
                    <a:pt x="880752" y="2640634"/>
                  </a:cubicBezTo>
                  <a:cubicBezTo>
                    <a:pt x="881037" y="2644349"/>
                    <a:pt x="889419" y="2642158"/>
                    <a:pt x="887610" y="2647492"/>
                  </a:cubicBezTo>
                  <a:cubicBezTo>
                    <a:pt x="893134" y="2649111"/>
                    <a:pt x="890181" y="2642253"/>
                    <a:pt x="897039" y="2645016"/>
                  </a:cubicBezTo>
                  <a:cubicBezTo>
                    <a:pt x="891420" y="2650635"/>
                    <a:pt x="901040" y="2655207"/>
                    <a:pt x="907231" y="2656827"/>
                  </a:cubicBezTo>
                  <a:cubicBezTo>
                    <a:pt x="907803" y="2660160"/>
                    <a:pt x="905707" y="2660827"/>
                    <a:pt x="904945" y="2662922"/>
                  </a:cubicBezTo>
                  <a:cubicBezTo>
                    <a:pt x="913232" y="2661303"/>
                    <a:pt x="910089" y="2671304"/>
                    <a:pt x="917232" y="2671686"/>
                  </a:cubicBezTo>
                  <a:cubicBezTo>
                    <a:pt x="915804" y="2673019"/>
                    <a:pt x="913708" y="2673781"/>
                    <a:pt x="911517" y="2674448"/>
                  </a:cubicBezTo>
                  <a:cubicBezTo>
                    <a:pt x="913041" y="2679877"/>
                    <a:pt x="910565" y="2679782"/>
                    <a:pt x="912565" y="2685592"/>
                  </a:cubicBezTo>
                  <a:cubicBezTo>
                    <a:pt x="916566" y="2686163"/>
                    <a:pt x="913803" y="2680068"/>
                    <a:pt x="914946" y="2677877"/>
                  </a:cubicBezTo>
                  <a:cubicBezTo>
                    <a:pt x="917994" y="2678067"/>
                    <a:pt x="921042" y="2678353"/>
                    <a:pt x="924090" y="2678544"/>
                  </a:cubicBezTo>
                  <a:cubicBezTo>
                    <a:pt x="924567" y="2682354"/>
                    <a:pt x="920471" y="2681687"/>
                    <a:pt x="921709" y="2686259"/>
                  </a:cubicBezTo>
                  <a:cubicBezTo>
                    <a:pt x="914089" y="2687592"/>
                    <a:pt x="910374" y="2682830"/>
                    <a:pt x="910374" y="2690164"/>
                  </a:cubicBezTo>
                  <a:cubicBezTo>
                    <a:pt x="898563" y="2690354"/>
                    <a:pt x="906469" y="2676258"/>
                    <a:pt x="894849" y="2676353"/>
                  </a:cubicBezTo>
                  <a:cubicBezTo>
                    <a:pt x="897230" y="2671590"/>
                    <a:pt x="895230" y="2672829"/>
                    <a:pt x="895515" y="2666923"/>
                  </a:cubicBezTo>
                  <a:cubicBezTo>
                    <a:pt x="897325" y="2667018"/>
                    <a:pt x="899135" y="2667209"/>
                    <a:pt x="900945" y="2667304"/>
                  </a:cubicBezTo>
                  <a:cubicBezTo>
                    <a:pt x="901992" y="2660637"/>
                    <a:pt x="896182" y="2658922"/>
                    <a:pt x="892563" y="2655684"/>
                  </a:cubicBezTo>
                  <a:cubicBezTo>
                    <a:pt x="890848" y="2656255"/>
                    <a:pt x="889229" y="2656827"/>
                    <a:pt x="888657" y="2658541"/>
                  </a:cubicBezTo>
                  <a:cubicBezTo>
                    <a:pt x="890277" y="2660827"/>
                    <a:pt x="893325" y="2662065"/>
                    <a:pt x="895611" y="2663780"/>
                  </a:cubicBezTo>
                  <a:cubicBezTo>
                    <a:pt x="893801" y="2666447"/>
                    <a:pt x="890181" y="2667399"/>
                    <a:pt x="891229" y="2672924"/>
                  </a:cubicBezTo>
                  <a:cubicBezTo>
                    <a:pt x="887705" y="2669209"/>
                    <a:pt x="885038" y="2672352"/>
                    <a:pt x="883609" y="2675496"/>
                  </a:cubicBezTo>
                  <a:cubicBezTo>
                    <a:pt x="879990" y="2674257"/>
                    <a:pt x="880371" y="2670447"/>
                    <a:pt x="876465" y="2673400"/>
                  </a:cubicBezTo>
                  <a:cubicBezTo>
                    <a:pt x="881133" y="2674924"/>
                    <a:pt x="880847" y="2680068"/>
                    <a:pt x="883133" y="2683306"/>
                  </a:cubicBezTo>
                  <a:cubicBezTo>
                    <a:pt x="882657" y="2686830"/>
                    <a:pt x="878656" y="2680925"/>
                    <a:pt x="873989" y="2682639"/>
                  </a:cubicBezTo>
                  <a:cubicBezTo>
                    <a:pt x="872274" y="2680449"/>
                    <a:pt x="872655" y="2676734"/>
                    <a:pt x="870941" y="2674543"/>
                  </a:cubicBezTo>
                  <a:cubicBezTo>
                    <a:pt x="862083" y="2678353"/>
                    <a:pt x="857225" y="2668257"/>
                    <a:pt x="853224" y="2663780"/>
                  </a:cubicBezTo>
                  <a:cubicBezTo>
                    <a:pt x="850462" y="2669019"/>
                    <a:pt x="848176" y="2666828"/>
                    <a:pt x="843699" y="2667780"/>
                  </a:cubicBezTo>
                  <a:cubicBezTo>
                    <a:pt x="843509" y="2671876"/>
                    <a:pt x="851415" y="2670066"/>
                    <a:pt x="848557" y="2676067"/>
                  </a:cubicBezTo>
                  <a:cubicBezTo>
                    <a:pt x="839794" y="2678544"/>
                    <a:pt x="838651" y="2663875"/>
                    <a:pt x="831317" y="2660637"/>
                  </a:cubicBezTo>
                  <a:cubicBezTo>
                    <a:pt x="837222" y="2661970"/>
                    <a:pt x="839985" y="2660160"/>
                    <a:pt x="844271" y="2659970"/>
                  </a:cubicBezTo>
                  <a:cubicBezTo>
                    <a:pt x="841985" y="2655207"/>
                    <a:pt x="834555" y="2654255"/>
                    <a:pt x="830174" y="2651016"/>
                  </a:cubicBezTo>
                  <a:cubicBezTo>
                    <a:pt x="832460" y="2649302"/>
                    <a:pt x="832650" y="2645587"/>
                    <a:pt x="832746" y="2641682"/>
                  </a:cubicBezTo>
                  <a:cubicBezTo>
                    <a:pt x="834365" y="2641491"/>
                    <a:pt x="834460" y="2642444"/>
                    <a:pt x="834460" y="2643396"/>
                  </a:cubicBezTo>
                  <a:cubicBezTo>
                    <a:pt x="835603" y="2643492"/>
                    <a:pt x="836841" y="2643587"/>
                    <a:pt x="838080" y="2643682"/>
                  </a:cubicBezTo>
                  <a:cubicBezTo>
                    <a:pt x="831698" y="2645492"/>
                    <a:pt x="834555" y="2651397"/>
                    <a:pt x="843128" y="2650350"/>
                  </a:cubicBezTo>
                  <a:cubicBezTo>
                    <a:pt x="834174" y="2640825"/>
                    <a:pt x="856177" y="2648063"/>
                    <a:pt x="850176" y="2653969"/>
                  </a:cubicBezTo>
                  <a:cubicBezTo>
                    <a:pt x="850462" y="2656255"/>
                    <a:pt x="855606" y="2654921"/>
                    <a:pt x="855510" y="2657588"/>
                  </a:cubicBezTo>
                  <a:cubicBezTo>
                    <a:pt x="859320" y="2657017"/>
                    <a:pt x="856463" y="2650254"/>
                    <a:pt x="861225" y="2654826"/>
                  </a:cubicBezTo>
                  <a:cubicBezTo>
                    <a:pt x="861130" y="2646635"/>
                    <a:pt x="848462" y="2639682"/>
                    <a:pt x="859035" y="2635776"/>
                  </a:cubicBezTo>
                  <a:cubicBezTo>
                    <a:pt x="859035" y="2632728"/>
                    <a:pt x="852748" y="2637110"/>
                    <a:pt x="847986" y="2635014"/>
                  </a:cubicBezTo>
                  <a:cubicBezTo>
                    <a:pt x="843223" y="2635014"/>
                    <a:pt x="850272" y="2637872"/>
                    <a:pt x="847509" y="2641301"/>
                  </a:cubicBezTo>
                  <a:cubicBezTo>
                    <a:pt x="844938" y="2643111"/>
                    <a:pt x="840556" y="2642825"/>
                    <a:pt x="838270" y="2640634"/>
                  </a:cubicBezTo>
                  <a:cubicBezTo>
                    <a:pt x="839794" y="2636062"/>
                    <a:pt x="842080" y="2642444"/>
                    <a:pt x="845604" y="2641205"/>
                  </a:cubicBezTo>
                  <a:cubicBezTo>
                    <a:pt x="839604" y="2636062"/>
                    <a:pt x="842556" y="2622632"/>
                    <a:pt x="830269" y="2624251"/>
                  </a:cubicBezTo>
                  <a:cubicBezTo>
                    <a:pt x="831603" y="2616726"/>
                    <a:pt x="839699" y="2618441"/>
                    <a:pt x="843699" y="2617393"/>
                  </a:cubicBezTo>
                  <a:cubicBezTo>
                    <a:pt x="844938" y="2613393"/>
                    <a:pt x="837889" y="2607963"/>
                    <a:pt x="834936" y="2611964"/>
                  </a:cubicBezTo>
                  <a:cubicBezTo>
                    <a:pt x="828269" y="2609297"/>
                    <a:pt x="837413" y="2604344"/>
                    <a:pt x="830079" y="2602153"/>
                  </a:cubicBezTo>
                  <a:cubicBezTo>
                    <a:pt x="830555" y="2600343"/>
                    <a:pt x="833508" y="2601105"/>
                    <a:pt x="835698" y="2601010"/>
                  </a:cubicBezTo>
                  <a:cubicBezTo>
                    <a:pt x="832746" y="2598724"/>
                    <a:pt x="832269" y="2594628"/>
                    <a:pt x="825030" y="2595486"/>
                  </a:cubicBezTo>
                  <a:cubicBezTo>
                    <a:pt x="834746" y="2594724"/>
                    <a:pt x="842842" y="2589009"/>
                    <a:pt x="853510" y="2584913"/>
                  </a:cubicBezTo>
                  <a:cubicBezTo>
                    <a:pt x="849510" y="2581293"/>
                    <a:pt x="846938" y="2585103"/>
                    <a:pt x="840842" y="2582436"/>
                  </a:cubicBezTo>
                  <a:cubicBezTo>
                    <a:pt x="846938" y="2575959"/>
                    <a:pt x="845319" y="2575578"/>
                    <a:pt x="843795" y="2566911"/>
                  </a:cubicBezTo>
                  <a:cubicBezTo>
                    <a:pt x="852177" y="2567292"/>
                    <a:pt x="848557" y="2582341"/>
                    <a:pt x="857796" y="2577388"/>
                  </a:cubicBezTo>
                  <a:cubicBezTo>
                    <a:pt x="858463" y="2571959"/>
                    <a:pt x="853796" y="2570435"/>
                    <a:pt x="853129" y="2565958"/>
                  </a:cubicBezTo>
                  <a:cubicBezTo>
                    <a:pt x="860463" y="2565005"/>
                    <a:pt x="858463" y="2570911"/>
                    <a:pt x="859892" y="2574340"/>
                  </a:cubicBezTo>
                  <a:cubicBezTo>
                    <a:pt x="864750" y="2570625"/>
                    <a:pt x="869417" y="2566911"/>
                    <a:pt x="875418" y="2564434"/>
                  </a:cubicBezTo>
                  <a:cubicBezTo>
                    <a:pt x="874656" y="2561100"/>
                    <a:pt x="866750" y="2563386"/>
                    <a:pt x="872084" y="2559481"/>
                  </a:cubicBezTo>
                  <a:cubicBezTo>
                    <a:pt x="867226" y="2559100"/>
                    <a:pt x="862273" y="2558719"/>
                    <a:pt x="857415" y="2558433"/>
                  </a:cubicBezTo>
                  <a:cubicBezTo>
                    <a:pt x="859035" y="2553004"/>
                    <a:pt x="868274" y="2560243"/>
                    <a:pt x="874179" y="2556528"/>
                  </a:cubicBezTo>
                  <a:cubicBezTo>
                    <a:pt x="878656" y="2549766"/>
                    <a:pt x="869703" y="2549861"/>
                    <a:pt x="875132" y="2543955"/>
                  </a:cubicBezTo>
                  <a:cubicBezTo>
                    <a:pt x="878847" y="2545098"/>
                    <a:pt x="878847" y="2546718"/>
                    <a:pt x="876561" y="2548813"/>
                  </a:cubicBezTo>
                  <a:cubicBezTo>
                    <a:pt x="880371" y="2546432"/>
                    <a:pt x="878942" y="2549099"/>
                    <a:pt x="883895" y="2549385"/>
                  </a:cubicBezTo>
                  <a:cubicBezTo>
                    <a:pt x="885514" y="2541764"/>
                    <a:pt x="876846" y="2541669"/>
                    <a:pt x="875608" y="2536145"/>
                  </a:cubicBezTo>
                  <a:cubicBezTo>
                    <a:pt x="870084" y="2534621"/>
                    <a:pt x="868845" y="2537288"/>
                    <a:pt x="864464" y="2536907"/>
                  </a:cubicBezTo>
                  <a:cubicBezTo>
                    <a:pt x="870465" y="2532525"/>
                    <a:pt x="854177" y="2527668"/>
                    <a:pt x="867131" y="2526048"/>
                  </a:cubicBezTo>
                  <a:cubicBezTo>
                    <a:pt x="865416" y="2523858"/>
                    <a:pt x="864464" y="2521095"/>
                    <a:pt x="862083" y="2519381"/>
                  </a:cubicBezTo>
                  <a:cubicBezTo>
                    <a:pt x="862749" y="2516619"/>
                    <a:pt x="865512" y="2516047"/>
                    <a:pt x="869607" y="2516714"/>
                  </a:cubicBezTo>
                  <a:cubicBezTo>
                    <a:pt x="867893" y="2512142"/>
                    <a:pt x="874179" y="2504331"/>
                    <a:pt x="866464" y="2510142"/>
                  </a:cubicBezTo>
                  <a:cubicBezTo>
                    <a:pt x="862940" y="2509379"/>
                    <a:pt x="864750" y="2496235"/>
                    <a:pt x="868845" y="2502426"/>
                  </a:cubicBezTo>
                  <a:cubicBezTo>
                    <a:pt x="868464" y="2498235"/>
                    <a:pt x="861606" y="2492901"/>
                    <a:pt x="871322" y="2493092"/>
                  </a:cubicBezTo>
                  <a:cubicBezTo>
                    <a:pt x="861035" y="2490044"/>
                    <a:pt x="868369" y="2481947"/>
                    <a:pt x="863321" y="2476709"/>
                  </a:cubicBezTo>
                  <a:cubicBezTo>
                    <a:pt x="865797" y="2476899"/>
                    <a:pt x="868274" y="2477090"/>
                    <a:pt x="870655" y="2477280"/>
                  </a:cubicBezTo>
                  <a:cubicBezTo>
                    <a:pt x="866464" y="2480233"/>
                    <a:pt x="870179" y="2482614"/>
                    <a:pt x="873798" y="2483853"/>
                  </a:cubicBezTo>
                  <a:cubicBezTo>
                    <a:pt x="882085" y="2484710"/>
                    <a:pt x="879037" y="2474423"/>
                    <a:pt x="889038" y="2477090"/>
                  </a:cubicBezTo>
                  <a:cubicBezTo>
                    <a:pt x="889705" y="2474613"/>
                    <a:pt x="887514" y="2474232"/>
                    <a:pt x="887514" y="2472232"/>
                  </a:cubicBezTo>
                  <a:cubicBezTo>
                    <a:pt x="882752" y="2471375"/>
                    <a:pt x="885609" y="2478233"/>
                    <a:pt x="879799" y="2476423"/>
                  </a:cubicBezTo>
                  <a:cubicBezTo>
                    <a:pt x="879704" y="2467755"/>
                    <a:pt x="874370" y="2468803"/>
                    <a:pt x="869512" y="2466231"/>
                  </a:cubicBezTo>
                  <a:cubicBezTo>
                    <a:pt x="869131" y="2462136"/>
                    <a:pt x="869226" y="2457563"/>
                    <a:pt x="866655" y="2454992"/>
                  </a:cubicBezTo>
                  <a:cubicBezTo>
                    <a:pt x="861130" y="2455944"/>
                    <a:pt x="867321" y="2460135"/>
                    <a:pt x="866083" y="2462897"/>
                  </a:cubicBezTo>
                  <a:cubicBezTo>
                    <a:pt x="862940" y="2461278"/>
                    <a:pt x="861035" y="2458707"/>
                    <a:pt x="857225" y="2457563"/>
                  </a:cubicBezTo>
                  <a:cubicBezTo>
                    <a:pt x="858082" y="2453849"/>
                    <a:pt x="863797" y="2455087"/>
                    <a:pt x="863321" y="2450134"/>
                  </a:cubicBezTo>
                  <a:cubicBezTo>
                    <a:pt x="870369" y="2455944"/>
                    <a:pt x="882657" y="2462897"/>
                    <a:pt x="892467" y="2455468"/>
                  </a:cubicBezTo>
                  <a:cubicBezTo>
                    <a:pt x="887705" y="2458516"/>
                    <a:pt x="881133" y="2449848"/>
                    <a:pt x="872465" y="2452420"/>
                  </a:cubicBezTo>
                  <a:cubicBezTo>
                    <a:pt x="872179" y="2449848"/>
                    <a:pt x="874465" y="2449848"/>
                    <a:pt x="874656" y="2447848"/>
                  </a:cubicBezTo>
                  <a:cubicBezTo>
                    <a:pt x="873798" y="2444610"/>
                    <a:pt x="866178" y="2446134"/>
                    <a:pt x="865797" y="2442419"/>
                  </a:cubicBezTo>
                  <a:cubicBezTo>
                    <a:pt x="863607" y="2442514"/>
                    <a:pt x="864083" y="2445181"/>
                    <a:pt x="863607" y="2446991"/>
                  </a:cubicBezTo>
                  <a:cubicBezTo>
                    <a:pt x="860082" y="2448229"/>
                    <a:pt x="857796" y="2441847"/>
                    <a:pt x="856272" y="2446419"/>
                  </a:cubicBezTo>
                  <a:cubicBezTo>
                    <a:pt x="852558" y="2437942"/>
                    <a:pt x="864940" y="2439466"/>
                    <a:pt x="875037" y="2441466"/>
                  </a:cubicBezTo>
                  <a:cubicBezTo>
                    <a:pt x="872560" y="2438799"/>
                    <a:pt x="871608" y="2435085"/>
                    <a:pt x="870274" y="2431656"/>
                  </a:cubicBezTo>
                  <a:cubicBezTo>
                    <a:pt x="867512" y="2433275"/>
                    <a:pt x="865512" y="2433084"/>
                    <a:pt x="862940" y="2431084"/>
                  </a:cubicBezTo>
                  <a:cubicBezTo>
                    <a:pt x="863416" y="2423750"/>
                    <a:pt x="876275" y="2428608"/>
                    <a:pt x="876561" y="2421083"/>
                  </a:cubicBezTo>
                  <a:cubicBezTo>
                    <a:pt x="883609" y="2421940"/>
                    <a:pt x="890086" y="2422131"/>
                    <a:pt x="895039" y="2420892"/>
                  </a:cubicBezTo>
                  <a:cubicBezTo>
                    <a:pt x="892372" y="2415177"/>
                    <a:pt x="887895" y="2416701"/>
                    <a:pt x="895706" y="2412891"/>
                  </a:cubicBezTo>
                  <a:close/>
                  <a:moveTo>
                    <a:pt x="1022769" y="2439657"/>
                  </a:moveTo>
                  <a:cubicBezTo>
                    <a:pt x="1020579" y="2440800"/>
                    <a:pt x="1017721" y="2441371"/>
                    <a:pt x="1013530" y="2440514"/>
                  </a:cubicBezTo>
                  <a:cubicBezTo>
                    <a:pt x="1013721" y="2438418"/>
                    <a:pt x="1013816" y="2436323"/>
                    <a:pt x="1014006" y="2434227"/>
                  </a:cubicBezTo>
                  <a:cubicBezTo>
                    <a:pt x="1016483" y="2434418"/>
                    <a:pt x="1018959" y="2434608"/>
                    <a:pt x="1021341" y="2434799"/>
                  </a:cubicBezTo>
                  <a:cubicBezTo>
                    <a:pt x="1020769" y="2431465"/>
                    <a:pt x="1022865" y="2430703"/>
                    <a:pt x="1023627" y="2428608"/>
                  </a:cubicBezTo>
                  <a:cubicBezTo>
                    <a:pt x="1026198" y="2430132"/>
                    <a:pt x="1030675" y="2430417"/>
                    <a:pt x="1028675" y="2435275"/>
                  </a:cubicBezTo>
                  <a:cubicBezTo>
                    <a:pt x="1026198" y="2435085"/>
                    <a:pt x="1023817" y="2434894"/>
                    <a:pt x="1021341" y="2434704"/>
                  </a:cubicBezTo>
                  <a:cubicBezTo>
                    <a:pt x="1022198" y="2436132"/>
                    <a:pt x="1023055" y="2437561"/>
                    <a:pt x="1022769" y="2439657"/>
                  </a:cubicBezTo>
                  <a:close/>
                  <a:moveTo>
                    <a:pt x="1042772" y="2543670"/>
                  </a:moveTo>
                  <a:cubicBezTo>
                    <a:pt x="1042200" y="2547575"/>
                    <a:pt x="1036581" y="2543670"/>
                    <a:pt x="1035438" y="2543098"/>
                  </a:cubicBezTo>
                  <a:cubicBezTo>
                    <a:pt x="1036200" y="2539955"/>
                    <a:pt x="1040676" y="2540431"/>
                    <a:pt x="1041438" y="2537193"/>
                  </a:cubicBezTo>
                  <a:cubicBezTo>
                    <a:pt x="1047820" y="2538145"/>
                    <a:pt x="1037628" y="2543955"/>
                    <a:pt x="1042772" y="2543670"/>
                  </a:cubicBezTo>
                  <a:close/>
                  <a:moveTo>
                    <a:pt x="1021531" y="2581484"/>
                  </a:moveTo>
                  <a:cubicBezTo>
                    <a:pt x="1018864" y="2578341"/>
                    <a:pt x="1014197" y="2583198"/>
                    <a:pt x="1010673" y="2579103"/>
                  </a:cubicBezTo>
                  <a:cubicBezTo>
                    <a:pt x="1010006" y="2573388"/>
                    <a:pt x="1013340" y="2571673"/>
                    <a:pt x="1015149" y="2568435"/>
                  </a:cubicBezTo>
                  <a:cubicBezTo>
                    <a:pt x="1014483" y="2566053"/>
                    <a:pt x="1012768" y="2568911"/>
                    <a:pt x="1009625" y="2568054"/>
                  </a:cubicBezTo>
                  <a:cubicBezTo>
                    <a:pt x="1009053" y="2570721"/>
                    <a:pt x="1012482" y="2572340"/>
                    <a:pt x="1009244" y="2572721"/>
                  </a:cubicBezTo>
                  <a:cubicBezTo>
                    <a:pt x="1003338" y="2572054"/>
                    <a:pt x="1002291" y="2563386"/>
                    <a:pt x="1004577" y="2561291"/>
                  </a:cubicBezTo>
                  <a:cubicBezTo>
                    <a:pt x="997623" y="2564053"/>
                    <a:pt x="996385" y="2559957"/>
                    <a:pt x="991908" y="2557195"/>
                  </a:cubicBezTo>
                  <a:cubicBezTo>
                    <a:pt x="995242" y="2553004"/>
                    <a:pt x="1000005" y="2560053"/>
                    <a:pt x="1006577" y="2558243"/>
                  </a:cubicBezTo>
                  <a:cubicBezTo>
                    <a:pt x="1011625" y="2554242"/>
                    <a:pt x="1015721" y="2549385"/>
                    <a:pt x="1022198" y="2546813"/>
                  </a:cubicBezTo>
                  <a:cubicBezTo>
                    <a:pt x="1020293" y="2551671"/>
                    <a:pt x="1015816" y="2553957"/>
                    <a:pt x="1012197" y="2557100"/>
                  </a:cubicBezTo>
                  <a:cubicBezTo>
                    <a:pt x="1016007" y="2559957"/>
                    <a:pt x="1022293" y="2566339"/>
                    <a:pt x="1018578" y="2570149"/>
                  </a:cubicBezTo>
                  <a:cubicBezTo>
                    <a:pt x="1020007" y="2573007"/>
                    <a:pt x="1025055" y="2574912"/>
                    <a:pt x="1025913" y="2570721"/>
                  </a:cubicBezTo>
                  <a:cubicBezTo>
                    <a:pt x="1032104" y="2575293"/>
                    <a:pt x="1018007" y="2573864"/>
                    <a:pt x="1021531" y="2581484"/>
                  </a:cubicBezTo>
                  <a:close/>
                  <a:moveTo>
                    <a:pt x="993909" y="2705595"/>
                  </a:moveTo>
                  <a:cubicBezTo>
                    <a:pt x="1000576" y="2699308"/>
                    <a:pt x="987813" y="2698927"/>
                    <a:pt x="992861" y="2694450"/>
                  </a:cubicBezTo>
                  <a:cubicBezTo>
                    <a:pt x="985146" y="2695212"/>
                    <a:pt x="984479" y="2690736"/>
                    <a:pt x="978383" y="2690259"/>
                  </a:cubicBezTo>
                  <a:cubicBezTo>
                    <a:pt x="986955" y="2685402"/>
                    <a:pt x="975906" y="2683878"/>
                    <a:pt x="977621" y="2676067"/>
                  </a:cubicBezTo>
                  <a:cubicBezTo>
                    <a:pt x="984193" y="2680544"/>
                    <a:pt x="984288" y="2673591"/>
                    <a:pt x="988670" y="2676829"/>
                  </a:cubicBezTo>
                  <a:cubicBezTo>
                    <a:pt x="987527" y="2671971"/>
                    <a:pt x="989051" y="2668828"/>
                    <a:pt x="987527" y="2667304"/>
                  </a:cubicBezTo>
                  <a:cubicBezTo>
                    <a:pt x="989051" y="2662732"/>
                    <a:pt x="991337" y="2669114"/>
                    <a:pt x="994861" y="2667876"/>
                  </a:cubicBezTo>
                  <a:cubicBezTo>
                    <a:pt x="995147" y="2670447"/>
                    <a:pt x="992861" y="2670447"/>
                    <a:pt x="992670" y="2672447"/>
                  </a:cubicBezTo>
                  <a:cubicBezTo>
                    <a:pt x="999433" y="2673971"/>
                    <a:pt x="1003815" y="2668923"/>
                    <a:pt x="1003434" y="2676353"/>
                  </a:cubicBezTo>
                  <a:cubicBezTo>
                    <a:pt x="998766" y="2679877"/>
                    <a:pt x="1000195" y="2673781"/>
                    <a:pt x="994385" y="2674067"/>
                  </a:cubicBezTo>
                  <a:cubicBezTo>
                    <a:pt x="993813" y="2680258"/>
                    <a:pt x="1004481" y="2683401"/>
                    <a:pt x="998862" y="2688545"/>
                  </a:cubicBezTo>
                  <a:cubicBezTo>
                    <a:pt x="993051" y="2688830"/>
                    <a:pt x="993242" y="2684735"/>
                    <a:pt x="993909" y="2680258"/>
                  </a:cubicBezTo>
                  <a:cubicBezTo>
                    <a:pt x="991718" y="2680353"/>
                    <a:pt x="992194" y="2683020"/>
                    <a:pt x="991718" y="2684830"/>
                  </a:cubicBezTo>
                  <a:cubicBezTo>
                    <a:pt x="990289" y="2684449"/>
                    <a:pt x="990003" y="2683211"/>
                    <a:pt x="988098" y="2683020"/>
                  </a:cubicBezTo>
                  <a:cubicBezTo>
                    <a:pt x="989051" y="2688735"/>
                    <a:pt x="990956" y="2693784"/>
                    <a:pt x="1000290" y="2693307"/>
                  </a:cubicBezTo>
                  <a:cubicBezTo>
                    <a:pt x="997338" y="2699879"/>
                    <a:pt x="1003910" y="2699403"/>
                    <a:pt x="1005053" y="2702928"/>
                  </a:cubicBezTo>
                  <a:cubicBezTo>
                    <a:pt x="1003910" y="2702832"/>
                    <a:pt x="998766" y="2703023"/>
                    <a:pt x="993909" y="2705595"/>
                  </a:cubicBezTo>
                  <a:close/>
                  <a:moveTo>
                    <a:pt x="994385" y="2724549"/>
                  </a:moveTo>
                  <a:cubicBezTo>
                    <a:pt x="994099" y="2720454"/>
                    <a:pt x="995528" y="2717882"/>
                    <a:pt x="1000386" y="2718644"/>
                  </a:cubicBezTo>
                  <a:cubicBezTo>
                    <a:pt x="1000576" y="2722835"/>
                    <a:pt x="999147" y="2725311"/>
                    <a:pt x="994385" y="2724549"/>
                  </a:cubicBezTo>
                  <a:close/>
                  <a:moveTo>
                    <a:pt x="992385" y="2700737"/>
                  </a:moveTo>
                  <a:cubicBezTo>
                    <a:pt x="990765" y="2702451"/>
                    <a:pt x="989622" y="2704737"/>
                    <a:pt x="990003" y="2708452"/>
                  </a:cubicBezTo>
                  <a:cubicBezTo>
                    <a:pt x="986098" y="2708833"/>
                    <a:pt x="985241" y="2707023"/>
                    <a:pt x="982764" y="2706357"/>
                  </a:cubicBezTo>
                  <a:cubicBezTo>
                    <a:pt x="983431" y="2701975"/>
                    <a:pt x="986479" y="2699879"/>
                    <a:pt x="992385" y="2700737"/>
                  </a:cubicBezTo>
                  <a:close/>
                  <a:moveTo>
                    <a:pt x="911994" y="2740551"/>
                  </a:moveTo>
                  <a:cubicBezTo>
                    <a:pt x="909993" y="2733122"/>
                    <a:pt x="915232" y="2727597"/>
                    <a:pt x="903897" y="2725788"/>
                  </a:cubicBezTo>
                  <a:cubicBezTo>
                    <a:pt x="910470" y="2721596"/>
                    <a:pt x="912660" y="2726073"/>
                    <a:pt x="922376" y="2725597"/>
                  </a:cubicBezTo>
                  <a:cubicBezTo>
                    <a:pt x="909993" y="2729121"/>
                    <a:pt x="922852" y="2738075"/>
                    <a:pt x="911994" y="2740551"/>
                  </a:cubicBezTo>
                  <a:close/>
                  <a:moveTo>
                    <a:pt x="903231" y="2735122"/>
                  </a:moveTo>
                  <a:cubicBezTo>
                    <a:pt x="897611" y="2732836"/>
                    <a:pt x="898563" y="2737218"/>
                    <a:pt x="895611" y="2737694"/>
                  </a:cubicBezTo>
                  <a:cubicBezTo>
                    <a:pt x="887038" y="2735598"/>
                    <a:pt x="889134" y="2725692"/>
                    <a:pt x="887800" y="2718168"/>
                  </a:cubicBezTo>
                  <a:cubicBezTo>
                    <a:pt x="884562" y="2717501"/>
                    <a:pt x="883990" y="2719406"/>
                    <a:pt x="885895" y="2719596"/>
                  </a:cubicBezTo>
                  <a:cubicBezTo>
                    <a:pt x="885609" y="2723311"/>
                    <a:pt x="880942" y="2718644"/>
                    <a:pt x="882466" y="2716167"/>
                  </a:cubicBezTo>
                  <a:cubicBezTo>
                    <a:pt x="879513" y="2718453"/>
                    <a:pt x="883323" y="2731121"/>
                    <a:pt x="872179" y="2729597"/>
                  </a:cubicBezTo>
                  <a:cubicBezTo>
                    <a:pt x="874465" y="2725311"/>
                    <a:pt x="874560" y="2723216"/>
                    <a:pt x="872941" y="2718644"/>
                  </a:cubicBezTo>
                  <a:cubicBezTo>
                    <a:pt x="871417" y="2719311"/>
                    <a:pt x="869798" y="2720072"/>
                    <a:pt x="867321" y="2719787"/>
                  </a:cubicBezTo>
                  <a:cubicBezTo>
                    <a:pt x="869322" y="2722263"/>
                    <a:pt x="869131" y="2723883"/>
                    <a:pt x="866845" y="2726073"/>
                  </a:cubicBezTo>
                  <a:cubicBezTo>
                    <a:pt x="861702" y="2725692"/>
                    <a:pt x="871512" y="2722073"/>
                    <a:pt x="863416" y="2722644"/>
                  </a:cubicBezTo>
                  <a:cubicBezTo>
                    <a:pt x="862464" y="2718358"/>
                    <a:pt x="867512" y="2719882"/>
                    <a:pt x="869226" y="2718358"/>
                  </a:cubicBezTo>
                  <a:cubicBezTo>
                    <a:pt x="867893" y="2715882"/>
                    <a:pt x="864845" y="2714643"/>
                    <a:pt x="860273" y="2714548"/>
                  </a:cubicBezTo>
                  <a:cubicBezTo>
                    <a:pt x="861035" y="2710929"/>
                    <a:pt x="865416" y="2711310"/>
                    <a:pt x="867702" y="2713500"/>
                  </a:cubicBezTo>
                  <a:cubicBezTo>
                    <a:pt x="865702" y="2707023"/>
                    <a:pt x="864273" y="2700261"/>
                    <a:pt x="857796" y="2697022"/>
                  </a:cubicBezTo>
                  <a:cubicBezTo>
                    <a:pt x="849033" y="2700642"/>
                    <a:pt x="850557" y="2712548"/>
                    <a:pt x="850843" y="2717025"/>
                  </a:cubicBezTo>
                  <a:cubicBezTo>
                    <a:pt x="841318" y="2713691"/>
                    <a:pt x="844652" y="2700737"/>
                    <a:pt x="829888" y="2701308"/>
                  </a:cubicBezTo>
                  <a:cubicBezTo>
                    <a:pt x="829888" y="2697498"/>
                    <a:pt x="830174" y="2693784"/>
                    <a:pt x="832460" y="2692069"/>
                  </a:cubicBezTo>
                  <a:cubicBezTo>
                    <a:pt x="836460" y="2692641"/>
                    <a:pt x="836079" y="2696355"/>
                    <a:pt x="835508" y="2700165"/>
                  </a:cubicBezTo>
                  <a:cubicBezTo>
                    <a:pt x="841794" y="2699213"/>
                    <a:pt x="835984" y="2696641"/>
                    <a:pt x="839604" y="2694164"/>
                  </a:cubicBezTo>
                  <a:cubicBezTo>
                    <a:pt x="843128" y="2694641"/>
                    <a:pt x="840461" y="2699403"/>
                    <a:pt x="844747" y="2699308"/>
                  </a:cubicBezTo>
                  <a:cubicBezTo>
                    <a:pt x="842937" y="2701499"/>
                    <a:pt x="841985" y="2698641"/>
                    <a:pt x="837222" y="2700356"/>
                  </a:cubicBezTo>
                  <a:cubicBezTo>
                    <a:pt x="836270" y="2704071"/>
                    <a:pt x="845700" y="2700070"/>
                    <a:pt x="842366" y="2705404"/>
                  </a:cubicBezTo>
                  <a:cubicBezTo>
                    <a:pt x="850272" y="2702070"/>
                    <a:pt x="853796" y="2694355"/>
                    <a:pt x="861892" y="2691117"/>
                  </a:cubicBezTo>
                  <a:cubicBezTo>
                    <a:pt x="863416" y="2684544"/>
                    <a:pt x="852177" y="2687307"/>
                    <a:pt x="855415" y="2679591"/>
                  </a:cubicBezTo>
                  <a:cubicBezTo>
                    <a:pt x="851034" y="2678639"/>
                    <a:pt x="851224" y="2682163"/>
                    <a:pt x="846081" y="2680449"/>
                  </a:cubicBezTo>
                  <a:cubicBezTo>
                    <a:pt x="846462" y="2675781"/>
                    <a:pt x="851224" y="2675496"/>
                    <a:pt x="852272" y="2671495"/>
                  </a:cubicBezTo>
                  <a:cubicBezTo>
                    <a:pt x="853701" y="2672447"/>
                    <a:pt x="855129" y="2673305"/>
                    <a:pt x="857606" y="2673495"/>
                  </a:cubicBezTo>
                  <a:cubicBezTo>
                    <a:pt x="852748" y="2679496"/>
                    <a:pt x="861606" y="2677877"/>
                    <a:pt x="864369" y="2681877"/>
                  </a:cubicBezTo>
                  <a:cubicBezTo>
                    <a:pt x="859797" y="2685973"/>
                    <a:pt x="866083" y="2691117"/>
                    <a:pt x="861511" y="2695879"/>
                  </a:cubicBezTo>
                  <a:cubicBezTo>
                    <a:pt x="863416" y="2696832"/>
                    <a:pt x="871131" y="2696165"/>
                    <a:pt x="872179" y="2701404"/>
                  </a:cubicBezTo>
                  <a:cubicBezTo>
                    <a:pt x="875894" y="2703023"/>
                    <a:pt x="880752" y="2697975"/>
                    <a:pt x="876180" y="2697022"/>
                  </a:cubicBezTo>
                  <a:cubicBezTo>
                    <a:pt x="879894" y="2692545"/>
                    <a:pt x="881418" y="2701880"/>
                    <a:pt x="881037" y="2705213"/>
                  </a:cubicBezTo>
                  <a:cubicBezTo>
                    <a:pt x="875037" y="2701975"/>
                    <a:pt x="872465" y="2706452"/>
                    <a:pt x="871322" y="2712357"/>
                  </a:cubicBezTo>
                  <a:cubicBezTo>
                    <a:pt x="871512" y="2716072"/>
                    <a:pt x="879323" y="2713881"/>
                    <a:pt x="880466" y="2713024"/>
                  </a:cubicBezTo>
                  <a:cubicBezTo>
                    <a:pt x="879418" y="2711310"/>
                    <a:pt x="876370" y="2711119"/>
                    <a:pt x="877132" y="2708071"/>
                  </a:cubicBezTo>
                  <a:cubicBezTo>
                    <a:pt x="878656" y="2711405"/>
                    <a:pt x="886562" y="2710071"/>
                    <a:pt x="885895" y="2715024"/>
                  </a:cubicBezTo>
                  <a:cubicBezTo>
                    <a:pt x="889896" y="2712738"/>
                    <a:pt x="896182" y="2707690"/>
                    <a:pt x="894944" y="2717310"/>
                  </a:cubicBezTo>
                  <a:cubicBezTo>
                    <a:pt x="898563" y="2713024"/>
                    <a:pt x="896468" y="2703213"/>
                    <a:pt x="903421" y="2702166"/>
                  </a:cubicBezTo>
                  <a:cubicBezTo>
                    <a:pt x="901516" y="2697213"/>
                    <a:pt x="897039" y="2703404"/>
                    <a:pt x="892372" y="2701308"/>
                  </a:cubicBezTo>
                  <a:cubicBezTo>
                    <a:pt x="891896" y="2698546"/>
                    <a:pt x="893991" y="2698451"/>
                    <a:pt x="896277" y="2698451"/>
                  </a:cubicBezTo>
                  <a:cubicBezTo>
                    <a:pt x="896754" y="2695688"/>
                    <a:pt x="894277" y="2695022"/>
                    <a:pt x="894944" y="2692069"/>
                  </a:cubicBezTo>
                  <a:cubicBezTo>
                    <a:pt x="901135" y="2692926"/>
                    <a:pt x="900754" y="2698641"/>
                    <a:pt x="907326" y="2699308"/>
                  </a:cubicBezTo>
                  <a:cubicBezTo>
                    <a:pt x="904469" y="2706261"/>
                    <a:pt x="901802" y="2710547"/>
                    <a:pt x="906088" y="2716548"/>
                  </a:cubicBezTo>
                  <a:cubicBezTo>
                    <a:pt x="900183" y="2718358"/>
                    <a:pt x="902278" y="2729979"/>
                    <a:pt x="892658" y="2723406"/>
                  </a:cubicBezTo>
                  <a:cubicBezTo>
                    <a:pt x="889324" y="2732455"/>
                    <a:pt x="904183" y="2727978"/>
                    <a:pt x="903231" y="2735122"/>
                  </a:cubicBezTo>
                  <a:close/>
                  <a:moveTo>
                    <a:pt x="854844" y="2715786"/>
                  </a:moveTo>
                  <a:cubicBezTo>
                    <a:pt x="856368" y="2711214"/>
                    <a:pt x="858654" y="2717596"/>
                    <a:pt x="862178" y="2716358"/>
                  </a:cubicBezTo>
                  <a:cubicBezTo>
                    <a:pt x="862178" y="2718549"/>
                    <a:pt x="862178" y="2720835"/>
                    <a:pt x="859987" y="2720930"/>
                  </a:cubicBezTo>
                  <a:cubicBezTo>
                    <a:pt x="858749" y="2720835"/>
                    <a:pt x="857511" y="2720739"/>
                    <a:pt x="856272" y="2720644"/>
                  </a:cubicBezTo>
                  <a:cubicBezTo>
                    <a:pt x="856653" y="2718453"/>
                    <a:pt x="856939" y="2716263"/>
                    <a:pt x="854844" y="2715786"/>
                  </a:cubicBezTo>
                  <a:close/>
                  <a:moveTo>
                    <a:pt x="868083" y="2735694"/>
                  </a:moveTo>
                  <a:cubicBezTo>
                    <a:pt x="867607" y="2732646"/>
                    <a:pt x="861035" y="2733884"/>
                    <a:pt x="863035" y="2729026"/>
                  </a:cubicBezTo>
                  <a:cubicBezTo>
                    <a:pt x="872846" y="2727788"/>
                    <a:pt x="867798" y="2737408"/>
                    <a:pt x="875322" y="2737884"/>
                  </a:cubicBezTo>
                  <a:cubicBezTo>
                    <a:pt x="875227" y="2739408"/>
                    <a:pt x="875037" y="2741028"/>
                    <a:pt x="874941" y="2742552"/>
                  </a:cubicBezTo>
                  <a:cubicBezTo>
                    <a:pt x="868274" y="2743980"/>
                    <a:pt x="865893" y="2733979"/>
                    <a:pt x="865702" y="2743409"/>
                  </a:cubicBezTo>
                  <a:cubicBezTo>
                    <a:pt x="862273" y="2743028"/>
                    <a:pt x="864845" y="2738170"/>
                    <a:pt x="860559" y="2738265"/>
                  </a:cubicBezTo>
                  <a:cubicBezTo>
                    <a:pt x="861892" y="2736265"/>
                    <a:pt x="864654" y="2735694"/>
                    <a:pt x="868083" y="2735694"/>
                  </a:cubicBezTo>
                  <a:close/>
                  <a:moveTo>
                    <a:pt x="847700" y="2737313"/>
                  </a:moveTo>
                  <a:cubicBezTo>
                    <a:pt x="838651" y="2738075"/>
                    <a:pt x="835603" y="2727693"/>
                    <a:pt x="828650" y="2720168"/>
                  </a:cubicBezTo>
                  <a:cubicBezTo>
                    <a:pt x="838365" y="2719501"/>
                    <a:pt x="834936" y="2728359"/>
                    <a:pt x="844652" y="2727693"/>
                  </a:cubicBezTo>
                  <a:cubicBezTo>
                    <a:pt x="838746" y="2731026"/>
                    <a:pt x="842842" y="2734455"/>
                    <a:pt x="847700" y="2737313"/>
                  </a:cubicBezTo>
                  <a:close/>
                  <a:moveTo>
                    <a:pt x="823602" y="2688259"/>
                  </a:moveTo>
                  <a:cubicBezTo>
                    <a:pt x="826554" y="2684735"/>
                    <a:pt x="827697" y="2685592"/>
                    <a:pt x="825983" y="2680544"/>
                  </a:cubicBezTo>
                  <a:cubicBezTo>
                    <a:pt x="832555" y="2679210"/>
                    <a:pt x="830650" y="2692355"/>
                    <a:pt x="823602" y="2688259"/>
                  </a:cubicBezTo>
                  <a:close/>
                  <a:moveTo>
                    <a:pt x="824078" y="2707214"/>
                  </a:moveTo>
                  <a:cubicBezTo>
                    <a:pt x="817696" y="2705499"/>
                    <a:pt x="814743" y="2700261"/>
                    <a:pt x="817506" y="2695688"/>
                  </a:cubicBezTo>
                  <a:cubicBezTo>
                    <a:pt x="821030" y="2698546"/>
                    <a:pt x="824459" y="2701499"/>
                    <a:pt x="824078" y="2707214"/>
                  </a:cubicBezTo>
                  <a:close/>
                  <a:moveTo>
                    <a:pt x="810267" y="2669971"/>
                  </a:moveTo>
                  <a:cubicBezTo>
                    <a:pt x="813886" y="2664732"/>
                    <a:pt x="812267" y="2664066"/>
                    <a:pt x="814743" y="2659303"/>
                  </a:cubicBezTo>
                  <a:cubicBezTo>
                    <a:pt x="815791" y="2666161"/>
                    <a:pt x="822173" y="2662351"/>
                    <a:pt x="829221" y="2661970"/>
                  </a:cubicBezTo>
                  <a:cubicBezTo>
                    <a:pt x="829507" y="2665685"/>
                    <a:pt x="835413" y="2665304"/>
                    <a:pt x="834174" y="2670257"/>
                  </a:cubicBezTo>
                  <a:cubicBezTo>
                    <a:pt x="824935" y="2663875"/>
                    <a:pt x="821506" y="2669971"/>
                    <a:pt x="810267" y="2669971"/>
                  </a:cubicBezTo>
                  <a:close/>
                  <a:moveTo>
                    <a:pt x="791312" y="2701594"/>
                  </a:moveTo>
                  <a:cubicBezTo>
                    <a:pt x="796741" y="2702070"/>
                    <a:pt x="797217" y="2706166"/>
                    <a:pt x="801980" y="2707119"/>
                  </a:cubicBezTo>
                  <a:cubicBezTo>
                    <a:pt x="799027" y="2710643"/>
                    <a:pt x="787692" y="2707880"/>
                    <a:pt x="791312" y="2701594"/>
                  </a:cubicBezTo>
                  <a:close/>
                  <a:moveTo>
                    <a:pt x="800837" y="2722835"/>
                  </a:moveTo>
                  <a:cubicBezTo>
                    <a:pt x="801027" y="2727026"/>
                    <a:pt x="797884" y="2727788"/>
                    <a:pt x="793122" y="2727026"/>
                  </a:cubicBezTo>
                  <a:cubicBezTo>
                    <a:pt x="792836" y="2722835"/>
                    <a:pt x="796074" y="2722073"/>
                    <a:pt x="800837" y="2722835"/>
                  </a:cubicBezTo>
                  <a:close/>
                  <a:moveTo>
                    <a:pt x="850843" y="1747380"/>
                  </a:moveTo>
                  <a:cubicBezTo>
                    <a:pt x="847033" y="1746618"/>
                    <a:pt x="847509" y="1742807"/>
                    <a:pt x="843795" y="1742141"/>
                  </a:cubicBezTo>
                  <a:cubicBezTo>
                    <a:pt x="837127" y="1745760"/>
                    <a:pt x="847890" y="1748903"/>
                    <a:pt x="850557" y="1750523"/>
                  </a:cubicBezTo>
                  <a:cubicBezTo>
                    <a:pt x="848557" y="1754999"/>
                    <a:pt x="848557" y="1755190"/>
                    <a:pt x="849891" y="1759952"/>
                  </a:cubicBezTo>
                  <a:cubicBezTo>
                    <a:pt x="840270" y="1759476"/>
                    <a:pt x="841413" y="1769477"/>
                    <a:pt x="829126" y="1766239"/>
                  </a:cubicBezTo>
                  <a:cubicBezTo>
                    <a:pt x="830364" y="1764048"/>
                    <a:pt x="832269" y="1762619"/>
                    <a:pt x="834936" y="1761953"/>
                  </a:cubicBezTo>
                  <a:cubicBezTo>
                    <a:pt x="828745" y="1756619"/>
                    <a:pt x="822840" y="1750999"/>
                    <a:pt x="811886" y="1749189"/>
                  </a:cubicBezTo>
                  <a:cubicBezTo>
                    <a:pt x="811886" y="1746332"/>
                    <a:pt x="814362" y="1746046"/>
                    <a:pt x="814172" y="1742998"/>
                  </a:cubicBezTo>
                  <a:cubicBezTo>
                    <a:pt x="825221" y="1742331"/>
                    <a:pt x="827316" y="1748141"/>
                    <a:pt x="829983" y="1753666"/>
                  </a:cubicBezTo>
                  <a:cubicBezTo>
                    <a:pt x="832460" y="1751666"/>
                    <a:pt x="839032" y="1753666"/>
                    <a:pt x="839508" y="1749665"/>
                  </a:cubicBezTo>
                  <a:cubicBezTo>
                    <a:pt x="833127" y="1746141"/>
                    <a:pt x="836079" y="1743474"/>
                    <a:pt x="831412" y="1734902"/>
                  </a:cubicBezTo>
                  <a:cubicBezTo>
                    <a:pt x="836175" y="1735664"/>
                    <a:pt x="839318" y="1734902"/>
                    <a:pt x="839127" y="1730711"/>
                  </a:cubicBezTo>
                  <a:cubicBezTo>
                    <a:pt x="842842" y="1731854"/>
                    <a:pt x="842842" y="1733473"/>
                    <a:pt x="840556" y="1735569"/>
                  </a:cubicBezTo>
                  <a:cubicBezTo>
                    <a:pt x="848176" y="1733378"/>
                    <a:pt x="855034" y="1738426"/>
                    <a:pt x="864654" y="1734235"/>
                  </a:cubicBezTo>
                  <a:cubicBezTo>
                    <a:pt x="864083" y="1742522"/>
                    <a:pt x="848843" y="1736426"/>
                    <a:pt x="850843" y="1747380"/>
                  </a:cubicBezTo>
                  <a:close/>
                  <a:moveTo>
                    <a:pt x="834651" y="1815483"/>
                  </a:moveTo>
                  <a:cubicBezTo>
                    <a:pt x="835698" y="1814340"/>
                    <a:pt x="836746" y="1813102"/>
                    <a:pt x="836841" y="1811007"/>
                  </a:cubicBezTo>
                  <a:cubicBezTo>
                    <a:pt x="828269" y="1813483"/>
                    <a:pt x="825983" y="1812245"/>
                    <a:pt x="816363" y="1814150"/>
                  </a:cubicBezTo>
                  <a:cubicBezTo>
                    <a:pt x="814077" y="1808435"/>
                    <a:pt x="805218" y="1807482"/>
                    <a:pt x="804456" y="1800719"/>
                  </a:cubicBezTo>
                  <a:cubicBezTo>
                    <a:pt x="801980" y="1801101"/>
                    <a:pt x="801408" y="1803291"/>
                    <a:pt x="798741" y="1803482"/>
                  </a:cubicBezTo>
                  <a:cubicBezTo>
                    <a:pt x="800361" y="1805768"/>
                    <a:pt x="804742" y="1805958"/>
                    <a:pt x="805695" y="1808720"/>
                  </a:cubicBezTo>
                  <a:cubicBezTo>
                    <a:pt x="803028" y="1811007"/>
                    <a:pt x="800742" y="1817293"/>
                    <a:pt x="796170" y="1812721"/>
                  </a:cubicBezTo>
                  <a:cubicBezTo>
                    <a:pt x="794455" y="1817484"/>
                    <a:pt x="802361" y="1815102"/>
                    <a:pt x="799218" y="1820817"/>
                  </a:cubicBezTo>
                  <a:cubicBezTo>
                    <a:pt x="793598" y="1821484"/>
                    <a:pt x="792645" y="1818722"/>
                    <a:pt x="788359" y="1818436"/>
                  </a:cubicBezTo>
                  <a:cubicBezTo>
                    <a:pt x="781501" y="1822151"/>
                    <a:pt x="791598" y="1825865"/>
                    <a:pt x="789312" y="1831104"/>
                  </a:cubicBezTo>
                  <a:cubicBezTo>
                    <a:pt x="790645" y="1832819"/>
                    <a:pt x="795789" y="1831009"/>
                    <a:pt x="798265" y="1834914"/>
                  </a:cubicBezTo>
                  <a:cubicBezTo>
                    <a:pt x="795408" y="1843296"/>
                    <a:pt x="783406" y="1842534"/>
                    <a:pt x="777024" y="1847582"/>
                  </a:cubicBezTo>
                  <a:cubicBezTo>
                    <a:pt x="779596" y="1855965"/>
                    <a:pt x="793026" y="1846725"/>
                    <a:pt x="796455" y="1858441"/>
                  </a:cubicBezTo>
                  <a:cubicBezTo>
                    <a:pt x="785787" y="1857489"/>
                    <a:pt x="777501" y="1860822"/>
                    <a:pt x="774834" y="1852155"/>
                  </a:cubicBezTo>
                  <a:cubicBezTo>
                    <a:pt x="768547" y="1852059"/>
                    <a:pt x="764642" y="1854345"/>
                    <a:pt x="759784" y="1855774"/>
                  </a:cubicBezTo>
                  <a:cubicBezTo>
                    <a:pt x="760737" y="1847678"/>
                    <a:pt x="770071" y="1847964"/>
                    <a:pt x="777120" y="1846059"/>
                  </a:cubicBezTo>
                  <a:cubicBezTo>
                    <a:pt x="775215" y="1843963"/>
                    <a:pt x="772071" y="1842820"/>
                    <a:pt x="774072" y="1837962"/>
                  </a:cubicBezTo>
                  <a:cubicBezTo>
                    <a:pt x="775786" y="1836915"/>
                    <a:pt x="778358" y="1836629"/>
                    <a:pt x="781501" y="1837010"/>
                  </a:cubicBezTo>
                  <a:cubicBezTo>
                    <a:pt x="783216" y="1827485"/>
                    <a:pt x="782168" y="1822818"/>
                    <a:pt x="784835" y="1816722"/>
                  </a:cubicBezTo>
                  <a:cubicBezTo>
                    <a:pt x="778358" y="1808054"/>
                    <a:pt x="773881" y="1821294"/>
                    <a:pt x="768166" y="1817007"/>
                  </a:cubicBezTo>
                  <a:cubicBezTo>
                    <a:pt x="767785" y="1813769"/>
                    <a:pt x="768928" y="1812149"/>
                    <a:pt x="772167" y="1812626"/>
                  </a:cubicBezTo>
                  <a:cubicBezTo>
                    <a:pt x="769595" y="1810530"/>
                    <a:pt x="767309" y="1808244"/>
                    <a:pt x="765309" y="1805768"/>
                  </a:cubicBezTo>
                  <a:cubicBezTo>
                    <a:pt x="760451" y="1804339"/>
                    <a:pt x="761499" y="1808720"/>
                    <a:pt x="759403" y="1810054"/>
                  </a:cubicBezTo>
                  <a:cubicBezTo>
                    <a:pt x="757403" y="1808625"/>
                    <a:pt x="754641" y="1807673"/>
                    <a:pt x="750354" y="1807863"/>
                  </a:cubicBezTo>
                  <a:cubicBezTo>
                    <a:pt x="752831" y="1802910"/>
                    <a:pt x="755117" y="1808244"/>
                    <a:pt x="757974" y="1803672"/>
                  </a:cubicBezTo>
                  <a:cubicBezTo>
                    <a:pt x="757022" y="1799957"/>
                    <a:pt x="748449" y="1801767"/>
                    <a:pt x="751212" y="1795290"/>
                  </a:cubicBezTo>
                  <a:cubicBezTo>
                    <a:pt x="759498" y="1801101"/>
                    <a:pt x="772548" y="1803386"/>
                    <a:pt x="777691" y="1811483"/>
                  </a:cubicBezTo>
                  <a:cubicBezTo>
                    <a:pt x="782358" y="1808720"/>
                    <a:pt x="786359" y="1814912"/>
                    <a:pt x="790645" y="1810911"/>
                  </a:cubicBezTo>
                  <a:cubicBezTo>
                    <a:pt x="786835" y="1808625"/>
                    <a:pt x="786645" y="1810244"/>
                    <a:pt x="781692" y="1807101"/>
                  </a:cubicBezTo>
                  <a:cubicBezTo>
                    <a:pt x="780739" y="1802148"/>
                    <a:pt x="784073" y="1801482"/>
                    <a:pt x="784263" y="1797767"/>
                  </a:cubicBezTo>
                  <a:cubicBezTo>
                    <a:pt x="791883" y="1797100"/>
                    <a:pt x="787121" y="1805577"/>
                    <a:pt x="794836" y="1804911"/>
                  </a:cubicBezTo>
                  <a:cubicBezTo>
                    <a:pt x="798741" y="1804720"/>
                    <a:pt x="793312" y="1799291"/>
                    <a:pt x="789693" y="1799767"/>
                  </a:cubicBezTo>
                  <a:cubicBezTo>
                    <a:pt x="790264" y="1795766"/>
                    <a:pt x="792836" y="1793861"/>
                    <a:pt x="797503" y="1794052"/>
                  </a:cubicBezTo>
                  <a:cubicBezTo>
                    <a:pt x="792645" y="1789670"/>
                    <a:pt x="788931" y="1784527"/>
                    <a:pt x="789597" y="1776145"/>
                  </a:cubicBezTo>
                  <a:cubicBezTo>
                    <a:pt x="796646" y="1779288"/>
                    <a:pt x="795027" y="1779193"/>
                    <a:pt x="802456" y="1777098"/>
                  </a:cubicBezTo>
                  <a:cubicBezTo>
                    <a:pt x="801599" y="1780717"/>
                    <a:pt x="802361" y="1783098"/>
                    <a:pt x="803694" y="1785098"/>
                  </a:cubicBezTo>
                  <a:cubicBezTo>
                    <a:pt x="807790" y="1781955"/>
                    <a:pt x="808933" y="1787480"/>
                    <a:pt x="814553" y="1787480"/>
                  </a:cubicBezTo>
                  <a:cubicBezTo>
                    <a:pt x="813981" y="1789385"/>
                    <a:pt x="810838" y="1788813"/>
                    <a:pt x="810933" y="1787194"/>
                  </a:cubicBezTo>
                  <a:cubicBezTo>
                    <a:pt x="809790" y="1788813"/>
                    <a:pt x="810838" y="1795481"/>
                    <a:pt x="804742" y="1796243"/>
                  </a:cubicBezTo>
                  <a:cubicBezTo>
                    <a:pt x="812267" y="1808340"/>
                    <a:pt x="827412" y="1805768"/>
                    <a:pt x="840556" y="1809959"/>
                  </a:cubicBezTo>
                  <a:cubicBezTo>
                    <a:pt x="839699" y="1812626"/>
                    <a:pt x="839508" y="1816340"/>
                    <a:pt x="834651" y="1815483"/>
                  </a:cubicBezTo>
                  <a:close/>
                  <a:moveTo>
                    <a:pt x="776739" y="2699022"/>
                  </a:moveTo>
                  <a:cubicBezTo>
                    <a:pt x="778263" y="2704452"/>
                    <a:pt x="770833" y="2701022"/>
                    <a:pt x="767404" y="2701499"/>
                  </a:cubicBezTo>
                  <a:cubicBezTo>
                    <a:pt x="767595" y="2695117"/>
                    <a:pt x="772357" y="2697594"/>
                    <a:pt x="776739" y="2699022"/>
                  </a:cubicBezTo>
                  <a:close/>
                  <a:moveTo>
                    <a:pt x="821887" y="1888731"/>
                  </a:moveTo>
                  <a:cubicBezTo>
                    <a:pt x="819411" y="1889873"/>
                    <a:pt x="811219" y="1893588"/>
                    <a:pt x="810648" y="1891112"/>
                  </a:cubicBezTo>
                  <a:cubicBezTo>
                    <a:pt x="810743" y="1885111"/>
                    <a:pt x="812172" y="1890636"/>
                    <a:pt x="816267" y="1889969"/>
                  </a:cubicBezTo>
                  <a:cubicBezTo>
                    <a:pt x="815410" y="1888635"/>
                    <a:pt x="814553" y="1887207"/>
                    <a:pt x="814743" y="1885111"/>
                  </a:cubicBezTo>
                  <a:cubicBezTo>
                    <a:pt x="807028" y="1884920"/>
                    <a:pt x="806266" y="1881873"/>
                    <a:pt x="800075" y="1884063"/>
                  </a:cubicBezTo>
                  <a:cubicBezTo>
                    <a:pt x="807123" y="1875491"/>
                    <a:pt x="792169" y="1875395"/>
                    <a:pt x="786168" y="1871966"/>
                  </a:cubicBezTo>
                  <a:cubicBezTo>
                    <a:pt x="792169" y="1868537"/>
                    <a:pt x="782358" y="1860060"/>
                    <a:pt x="792455" y="1861394"/>
                  </a:cubicBezTo>
                  <a:cubicBezTo>
                    <a:pt x="791693" y="1866347"/>
                    <a:pt x="795217" y="1868252"/>
                    <a:pt x="793407" y="1874062"/>
                  </a:cubicBezTo>
                  <a:cubicBezTo>
                    <a:pt x="794646" y="1874157"/>
                    <a:pt x="795884" y="1874252"/>
                    <a:pt x="797027" y="1874348"/>
                  </a:cubicBezTo>
                  <a:cubicBezTo>
                    <a:pt x="798075" y="1871014"/>
                    <a:pt x="799313" y="1871205"/>
                    <a:pt x="802456" y="1876348"/>
                  </a:cubicBezTo>
                  <a:cubicBezTo>
                    <a:pt x="804171" y="1875777"/>
                    <a:pt x="805790" y="1875205"/>
                    <a:pt x="806361" y="1873490"/>
                  </a:cubicBezTo>
                  <a:cubicBezTo>
                    <a:pt x="809886" y="1875300"/>
                    <a:pt x="808743" y="1880634"/>
                    <a:pt x="815029" y="1880444"/>
                  </a:cubicBezTo>
                  <a:cubicBezTo>
                    <a:pt x="813600" y="1877586"/>
                    <a:pt x="807695" y="1877872"/>
                    <a:pt x="810076" y="1872157"/>
                  </a:cubicBezTo>
                  <a:cubicBezTo>
                    <a:pt x="816648" y="1872728"/>
                    <a:pt x="818649" y="1876729"/>
                    <a:pt x="824364" y="1877967"/>
                  </a:cubicBezTo>
                  <a:cubicBezTo>
                    <a:pt x="825126" y="1881968"/>
                    <a:pt x="817410" y="1886254"/>
                    <a:pt x="821887" y="1888731"/>
                  </a:cubicBezTo>
                  <a:close/>
                  <a:moveTo>
                    <a:pt x="824173" y="1857298"/>
                  </a:moveTo>
                  <a:cubicBezTo>
                    <a:pt x="818172" y="1858251"/>
                    <a:pt x="818744" y="1854440"/>
                    <a:pt x="815220" y="1853488"/>
                  </a:cubicBezTo>
                  <a:cubicBezTo>
                    <a:pt x="819030" y="1858251"/>
                    <a:pt x="818458" y="1861489"/>
                    <a:pt x="812553" y="1864347"/>
                  </a:cubicBezTo>
                  <a:cubicBezTo>
                    <a:pt x="813600" y="1868347"/>
                    <a:pt x="818458" y="1859584"/>
                    <a:pt x="821697" y="1865013"/>
                  </a:cubicBezTo>
                  <a:cubicBezTo>
                    <a:pt x="818458" y="1872919"/>
                    <a:pt x="809028" y="1865585"/>
                    <a:pt x="802742" y="1871490"/>
                  </a:cubicBezTo>
                  <a:cubicBezTo>
                    <a:pt x="810076" y="1866156"/>
                    <a:pt x="801313" y="1863965"/>
                    <a:pt x="800170" y="1857107"/>
                  </a:cubicBezTo>
                  <a:cubicBezTo>
                    <a:pt x="806647" y="1856155"/>
                    <a:pt x="806266" y="1859965"/>
                    <a:pt x="803504" y="1862061"/>
                  </a:cubicBezTo>
                  <a:cubicBezTo>
                    <a:pt x="808552" y="1863680"/>
                    <a:pt x="808457" y="1860156"/>
                    <a:pt x="812838" y="1861108"/>
                  </a:cubicBezTo>
                  <a:cubicBezTo>
                    <a:pt x="809028" y="1857584"/>
                    <a:pt x="814839" y="1856155"/>
                    <a:pt x="811600" y="1853202"/>
                  </a:cubicBezTo>
                  <a:cubicBezTo>
                    <a:pt x="803599" y="1865680"/>
                    <a:pt x="808933" y="1842820"/>
                    <a:pt x="795789" y="1842534"/>
                  </a:cubicBezTo>
                  <a:cubicBezTo>
                    <a:pt x="801408" y="1841391"/>
                    <a:pt x="801408" y="1834724"/>
                    <a:pt x="809219" y="1835676"/>
                  </a:cubicBezTo>
                  <a:cubicBezTo>
                    <a:pt x="801027" y="1843582"/>
                    <a:pt x="813029" y="1839201"/>
                    <a:pt x="811981" y="1848535"/>
                  </a:cubicBezTo>
                  <a:cubicBezTo>
                    <a:pt x="813696" y="1847487"/>
                    <a:pt x="816267" y="1847106"/>
                    <a:pt x="819506" y="1847487"/>
                  </a:cubicBezTo>
                  <a:cubicBezTo>
                    <a:pt x="819696" y="1845392"/>
                    <a:pt x="819792" y="1843296"/>
                    <a:pt x="819982" y="1841201"/>
                  </a:cubicBezTo>
                  <a:cubicBezTo>
                    <a:pt x="832841" y="1842534"/>
                    <a:pt x="830079" y="1852059"/>
                    <a:pt x="824173" y="1857298"/>
                  </a:cubicBezTo>
                  <a:close/>
                  <a:moveTo>
                    <a:pt x="802170" y="1832057"/>
                  </a:moveTo>
                  <a:cubicBezTo>
                    <a:pt x="801980" y="1825675"/>
                    <a:pt x="813791" y="1831199"/>
                    <a:pt x="818934" y="1830152"/>
                  </a:cubicBezTo>
                  <a:cubicBezTo>
                    <a:pt x="818744" y="1832247"/>
                    <a:pt x="818649" y="1834343"/>
                    <a:pt x="818458" y="1836438"/>
                  </a:cubicBezTo>
                  <a:cubicBezTo>
                    <a:pt x="809886" y="1835105"/>
                    <a:pt x="812362" y="1828914"/>
                    <a:pt x="802170" y="1832057"/>
                  </a:cubicBezTo>
                  <a:close/>
                  <a:moveTo>
                    <a:pt x="775977" y="1910543"/>
                  </a:moveTo>
                  <a:cubicBezTo>
                    <a:pt x="786549" y="1918830"/>
                    <a:pt x="774929" y="1922354"/>
                    <a:pt x="776453" y="1929498"/>
                  </a:cubicBezTo>
                  <a:cubicBezTo>
                    <a:pt x="760260" y="1927021"/>
                    <a:pt x="776739" y="1917782"/>
                    <a:pt x="775977" y="1910543"/>
                  </a:cubicBezTo>
                  <a:close/>
                  <a:moveTo>
                    <a:pt x="776262" y="1981504"/>
                  </a:moveTo>
                  <a:cubicBezTo>
                    <a:pt x="772738" y="1977123"/>
                    <a:pt x="769214" y="1979599"/>
                    <a:pt x="765499" y="1977599"/>
                  </a:cubicBezTo>
                  <a:cubicBezTo>
                    <a:pt x="765594" y="1975980"/>
                    <a:pt x="765785" y="1974456"/>
                    <a:pt x="765880" y="1972836"/>
                  </a:cubicBezTo>
                  <a:cubicBezTo>
                    <a:pt x="768928" y="1973027"/>
                    <a:pt x="771976" y="1973312"/>
                    <a:pt x="775024" y="1973503"/>
                  </a:cubicBezTo>
                  <a:cubicBezTo>
                    <a:pt x="773214" y="1977885"/>
                    <a:pt x="777310" y="1977789"/>
                    <a:pt x="776262" y="1981504"/>
                  </a:cubicBezTo>
                  <a:close/>
                  <a:moveTo>
                    <a:pt x="787978" y="2023414"/>
                  </a:moveTo>
                  <a:cubicBezTo>
                    <a:pt x="787026" y="2025795"/>
                    <a:pt x="782073" y="2024271"/>
                    <a:pt x="783787" y="2029415"/>
                  </a:cubicBezTo>
                  <a:cubicBezTo>
                    <a:pt x="777596" y="2029510"/>
                    <a:pt x="776167" y="2026081"/>
                    <a:pt x="773119" y="2023890"/>
                  </a:cubicBezTo>
                  <a:cubicBezTo>
                    <a:pt x="770928" y="2023223"/>
                    <a:pt x="766452" y="2027986"/>
                    <a:pt x="770928" y="2028462"/>
                  </a:cubicBezTo>
                  <a:cubicBezTo>
                    <a:pt x="765880" y="2030653"/>
                    <a:pt x="765880" y="2016365"/>
                    <a:pt x="760927" y="2013508"/>
                  </a:cubicBezTo>
                  <a:cubicBezTo>
                    <a:pt x="766642" y="2014175"/>
                    <a:pt x="767404" y="2009793"/>
                    <a:pt x="773976" y="2011317"/>
                  </a:cubicBezTo>
                  <a:cubicBezTo>
                    <a:pt x="772357" y="2020652"/>
                    <a:pt x="780072" y="2012746"/>
                    <a:pt x="784835" y="2013698"/>
                  </a:cubicBezTo>
                  <a:cubicBezTo>
                    <a:pt x="783406" y="2017604"/>
                    <a:pt x="775596" y="2023986"/>
                    <a:pt x="787978" y="2023414"/>
                  </a:cubicBezTo>
                  <a:close/>
                  <a:moveTo>
                    <a:pt x="759689" y="2032272"/>
                  </a:moveTo>
                  <a:cubicBezTo>
                    <a:pt x="756069" y="2037702"/>
                    <a:pt x="744639" y="2035320"/>
                    <a:pt x="742353" y="2042083"/>
                  </a:cubicBezTo>
                  <a:cubicBezTo>
                    <a:pt x="734067" y="2040749"/>
                    <a:pt x="730257" y="2036177"/>
                    <a:pt x="724637" y="2032844"/>
                  </a:cubicBezTo>
                  <a:cubicBezTo>
                    <a:pt x="724732" y="2030177"/>
                    <a:pt x="726256" y="2028939"/>
                    <a:pt x="728637" y="2028462"/>
                  </a:cubicBezTo>
                  <a:cubicBezTo>
                    <a:pt x="726542" y="2024843"/>
                    <a:pt x="723303" y="2022081"/>
                    <a:pt x="720732" y="2018842"/>
                  </a:cubicBezTo>
                  <a:cubicBezTo>
                    <a:pt x="720636" y="2017318"/>
                    <a:pt x="720541" y="2015889"/>
                    <a:pt x="720446" y="2014461"/>
                  </a:cubicBezTo>
                  <a:cubicBezTo>
                    <a:pt x="725018" y="2017318"/>
                    <a:pt x="730923" y="2018461"/>
                    <a:pt x="736734" y="2017985"/>
                  </a:cubicBezTo>
                  <a:cubicBezTo>
                    <a:pt x="735876" y="2013222"/>
                    <a:pt x="735210" y="2008174"/>
                    <a:pt x="730257" y="2006460"/>
                  </a:cubicBezTo>
                  <a:cubicBezTo>
                    <a:pt x="736543" y="2007031"/>
                    <a:pt x="741020" y="2009889"/>
                    <a:pt x="746163" y="2015508"/>
                  </a:cubicBezTo>
                  <a:cubicBezTo>
                    <a:pt x="734162" y="2011794"/>
                    <a:pt x="755212" y="2032082"/>
                    <a:pt x="765594" y="2026367"/>
                  </a:cubicBezTo>
                  <a:cubicBezTo>
                    <a:pt x="765404" y="2028462"/>
                    <a:pt x="765309" y="2030558"/>
                    <a:pt x="765118" y="2032653"/>
                  </a:cubicBezTo>
                  <a:cubicBezTo>
                    <a:pt x="761880" y="2029224"/>
                    <a:pt x="756546" y="2031320"/>
                    <a:pt x="752259" y="2031701"/>
                  </a:cubicBezTo>
                  <a:cubicBezTo>
                    <a:pt x="753212" y="2036559"/>
                    <a:pt x="756355" y="2030558"/>
                    <a:pt x="759689" y="2032272"/>
                  </a:cubicBezTo>
                  <a:close/>
                  <a:moveTo>
                    <a:pt x="737972" y="2051227"/>
                  </a:moveTo>
                  <a:cubicBezTo>
                    <a:pt x="737496" y="2055227"/>
                    <a:pt x="731590" y="2053894"/>
                    <a:pt x="726732" y="2053513"/>
                  </a:cubicBezTo>
                  <a:cubicBezTo>
                    <a:pt x="727590" y="2049227"/>
                    <a:pt x="729685" y="2046274"/>
                    <a:pt x="732924" y="2044464"/>
                  </a:cubicBezTo>
                  <a:cubicBezTo>
                    <a:pt x="736638" y="2045226"/>
                    <a:pt x="732828" y="2051513"/>
                    <a:pt x="737972" y="2051227"/>
                  </a:cubicBezTo>
                  <a:close/>
                  <a:moveTo>
                    <a:pt x="720160" y="2092470"/>
                  </a:moveTo>
                  <a:cubicBezTo>
                    <a:pt x="724827" y="2092661"/>
                    <a:pt x="727399" y="2090756"/>
                    <a:pt x="727971" y="2086755"/>
                  </a:cubicBezTo>
                  <a:cubicBezTo>
                    <a:pt x="726828" y="2081993"/>
                    <a:pt x="723208" y="2088470"/>
                    <a:pt x="718827" y="2086089"/>
                  </a:cubicBezTo>
                  <a:cubicBezTo>
                    <a:pt x="726351" y="2074659"/>
                    <a:pt x="737115" y="2093899"/>
                    <a:pt x="739877" y="2100281"/>
                  </a:cubicBezTo>
                  <a:cubicBezTo>
                    <a:pt x="734543" y="2099709"/>
                    <a:pt x="733305" y="2096185"/>
                    <a:pt x="731209" y="2093327"/>
                  </a:cubicBezTo>
                  <a:cubicBezTo>
                    <a:pt x="727018" y="2092565"/>
                    <a:pt x="728828" y="2097709"/>
                    <a:pt x="725399" y="2097614"/>
                  </a:cubicBezTo>
                  <a:cubicBezTo>
                    <a:pt x="716541" y="2093232"/>
                    <a:pt x="713493" y="2092851"/>
                    <a:pt x="711778" y="2082469"/>
                  </a:cubicBezTo>
                  <a:cubicBezTo>
                    <a:pt x="717398" y="2081326"/>
                    <a:pt x="714731" y="2086184"/>
                    <a:pt x="714921" y="2089041"/>
                  </a:cubicBezTo>
                  <a:cubicBezTo>
                    <a:pt x="719684" y="2088851"/>
                    <a:pt x="721113" y="2086089"/>
                    <a:pt x="720160" y="2092470"/>
                  </a:cubicBezTo>
                  <a:close/>
                  <a:moveTo>
                    <a:pt x="717017" y="2134761"/>
                  </a:moveTo>
                  <a:cubicBezTo>
                    <a:pt x="717493" y="2142286"/>
                    <a:pt x="728447" y="2148573"/>
                    <a:pt x="722827" y="2155716"/>
                  </a:cubicBezTo>
                  <a:cubicBezTo>
                    <a:pt x="718160" y="2155240"/>
                    <a:pt x="721398" y="2148858"/>
                    <a:pt x="714064" y="2150287"/>
                  </a:cubicBezTo>
                  <a:cubicBezTo>
                    <a:pt x="717588" y="2144382"/>
                    <a:pt x="714064" y="2138952"/>
                    <a:pt x="717017" y="2134761"/>
                  </a:cubicBezTo>
                  <a:close/>
                  <a:moveTo>
                    <a:pt x="722446" y="2111520"/>
                  </a:moveTo>
                  <a:cubicBezTo>
                    <a:pt x="720160" y="2112092"/>
                    <a:pt x="718541" y="2113235"/>
                    <a:pt x="718446" y="2115902"/>
                  </a:cubicBezTo>
                  <a:cubicBezTo>
                    <a:pt x="715874" y="2110377"/>
                    <a:pt x="713112" y="2109806"/>
                    <a:pt x="708635" y="2110663"/>
                  </a:cubicBezTo>
                  <a:cubicBezTo>
                    <a:pt x="709683" y="2107234"/>
                    <a:pt x="710730" y="2103424"/>
                    <a:pt x="711207" y="2099614"/>
                  </a:cubicBezTo>
                  <a:cubicBezTo>
                    <a:pt x="721113" y="2106567"/>
                    <a:pt x="726732" y="2111330"/>
                    <a:pt x="740734" y="2114473"/>
                  </a:cubicBezTo>
                  <a:cubicBezTo>
                    <a:pt x="742925" y="2114378"/>
                    <a:pt x="742449" y="2111711"/>
                    <a:pt x="742925" y="2109901"/>
                  </a:cubicBezTo>
                  <a:cubicBezTo>
                    <a:pt x="747402" y="2118569"/>
                    <a:pt x="729114" y="2120950"/>
                    <a:pt x="722446" y="2111520"/>
                  </a:cubicBezTo>
                  <a:close/>
                  <a:moveTo>
                    <a:pt x="717969" y="2221629"/>
                  </a:moveTo>
                  <a:cubicBezTo>
                    <a:pt x="712826" y="2221534"/>
                    <a:pt x="714826" y="2216105"/>
                    <a:pt x="707206" y="2217629"/>
                  </a:cubicBezTo>
                  <a:cubicBezTo>
                    <a:pt x="711207" y="2215343"/>
                    <a:pt x="711397" y="2209437"/>
                    <a:pt x="718827" y="2210580"/>
                  </a:cubicBezTo>
                  <a:cubicBezTo>
                    <a:pt x="715588" y="2216295"/>
                    <a:pt x="714159" y="2216010"/>
                    <a:pt x="717969" y="2221629"/>
                  </a:cubicBezTo>
                  <a:close/>
                  <a:moveTo>
                    <a:pt x="710064" y="2203627"/>
                  </a:moveTo>
                  <a:cubicBezTo>
                    <a:pt x="707873" y="2208675"/>
                    <a:pt x="706539" y="2201627"/>
                    <a:pt x="704634" y="2201722"/>
                  </a:cubicBezTo>
                  <a:cubicBezTo>
                    <a:pt x="705587" y="2199817"/>
                    <a:pt x="707206" y="2198674"/>
                    <a:pt x="710349" y="2198960"/>
                  </a:cubicBezTo>
                  <a:cubicBezTo>
                    <a:pt x="712254" y="2192578"/>
                    <a:pt x="701777" y="2195436"/>
                    <a:pt x="703682" y="2189054"/>
                  </a:cubicBezTo>
                  <a:cubicBezTo>
                    <a:pt x="709683" y="2193245"/>
                    <a:pt x="714350" y="2189816"/>
                    <a:pt x="719779" y="2194959"/>
                  </a:cubicBezTo>
                  <a:cubicBezTo>
                    <a:pt x="720922" y="2201055"/>
                    <a:pt x="705873" y="2200008"/>
                    <a:pt x="710064" y="2203627"/>
                  </a:cubicBezTo>
                  <a:close/>
                  <a:moveTo>
                    <a:pt x="770547" y="1709946"/>
                  </a:moveTo>
                  <a:cubicBezTo>
                    <a:pt x="772738" y="1709851"/>
                    <a:pt x="772262" y="1707184"/>
                    <a:pt x="772738" y="1705374"/>
                  </a:cubicBezTo>
                  <a:cubicBezTo>
                    <a:pt x="773976" y="1705469"/>
                    <a:pt x="775215" y="1705565"/>
                    <a:pt x="776358" y="1705660"/>
                  </a:cubicBezTo>
                  <a:cubicBezTo>
                    <a:pt x="777215" y="1706994"/>
                    <a:pt x="778072" y="1708327"/>
                    <a:pt x="777882" y="1710518"/>
                  </a:cubicBezTo>
                  <a:cubicBezTo>
                    <a:pt x="772167" y="1709280"/>
                    <a:pt x="770166" y="1711851"/>
                    <a:pt x="768357" y="1714518"/>
                  </a:cubicBezTo>
                  <a:cubicBezTo>
                    <a:pt x="765785" y="1708994"/>
                    <a:pt x="764356" y="1706994"/>
                    <a:pt x="765499" y="1703279"/>
                  </a:cubicBezTo>
                  <a:cubicBezTo>
                    <a:pt x="765404" y="1702040"/>
                    <a:pt x="763499" y="1702422"/>
                    <a:pt x="761594" y="1702326"/>
                  </a:cubicBezTo>
                  <a:cubicBezTo>
                    <a:pt x="761784" y="1701469"/>
                    <a:pt x="761880" y="1700516"/>
                    <a:pt x="761975" y="1699564"/>
                  </a:cubicBezTo>
                  <a:cubicBezTo>
                    <a:pt x="764451" y="1699278"/>
                    <a:pt x="766452" y="1695849"/>
                    <a:pt x="771405" y="1697278"/>
                  </a:cubicBezTo>
                  <a:cubicBezTo>
                    <a:pt x="772643" y="1702422"/>
                    <a:pt x="768166" y="1701945"/>
                    <a:pt x="767118" y="1704803"/>
                  </a:cubicBezTo>
                  <a:cubicBezTo>
                    <a:pt x="767785" y="1706994"/>
                    <a:pt x="770262" y="1707660"/>
                    <a:pt x="770547" y="1709946"/>
                  </a:cubicBezTo>
                  <a:close/>
                  <a:moveTo>
                    <a:pt x="783216" y="1762810"/>
                  </a:moveTo>
                  <a:cubicBezTo>
                    <a:pt x="792931" y="1768620"/>
                    <a:pt x="787311" y="1772907"/>
                    <a:pt x="783882" y="1778622"/>
                  </a:cubicBezTo>
                  <a:cubicBezTo>
                    <a:pt x="772833" y="1773478"/>
                    <a:pt x="766833" y="1772716"/>
                    <a:pt x="757212" y="1765668"/>
                  </a:cubicBezTo>
                  <a:cubicBezTo>
                    <a:pt x="764642" y="1769097"/>
                    <a:pt x="776548" y="1765953"/>
                    <a:pt x="782549" y="1772240"/>
                  </a:cubicBezTo>
                  <a:cubicBezTo>
                    <a:pt x="781311" y="1767573"/>
                    <a:pt x="781311" y="1767287"/>
                    <a:pt x="783216" y="1762810"/>
                  </a:cubicBezTo>
                  <a:close/>
                  <a:moveTo>
                    <a:pt x="766833" y="1785289"/>
                  </a:moveTo>
                  <a:cubicBezTo>
                    <a:pt x="766833" y="1782432"/>
                    <a:pt x="769309" y="1782146"/>
                    <a:pt x="769119" y="1779098"/>
                  </a:cubicBezTo>
                  <a:cubicBezTo>
                    <a:pt x="778929" y="1780431"/>
                    <a:pt x="777215" y="1784241"/>
                    <a:pt x="785597" y="1780336"/>
                  </a:cubicBezTo>
                  <a:cubicBezTo>
                    <a:pt x="785502" y="1781860"/>
                    <a:pt x="785406" y="1783479"/>
                    <a:pt x="785216" y="1785003"/>
                  </a:cubicBezTo>
                  <a:cubicBezTo>
                    <a:pt x="776358" y="1782432"/>
                    <a:pt x="777691" y="1789861"/>
                    <a:pt x="770166" y="1788623"/>
                  </a:cubicBezTo>
                  <a:cubicBezTo>
                    <a:pt x="771119" y="1786051"/>
                    <a:pt x="769119" y="1785670"/>
                    <a:pt x="766833" y="1785289"/>
                  </a:cubicBezTo>
                  <a:close/>
                  <a:moveTo>
                    <a:pt x="775691" y="1765477"/>
                  </a:moveTo>
                  <a:cubicBezTo>
                    <a:pt x="771119" y="1761381"/>
                    <a:pt x="767023" y="1757000"/>
                    <a:pt x="761880" y="1753380"/>
                  </a:cubicBezTo>
                  <a:cubicBezTo>
                    <a:pt x="761784" y="1749951"/>
                    <a:pt x="763785" y="1748523"/>
                    <a:pt x="767690" y="1749094"/>
                  </a:cubicBezTo>
                  <a:cubicBezTo>
                    <a:pt x="763213" y="1746903"/>
                    <a:pt x="759784" y="1744046"/>
                    <a:pt x="755307" y="1741855"/>
                  </a:cubicBezTo>
                  <a:cubicBezTo>
                    <a:pt x="755307" y="1741665"/>
                    <a:pt x="755307" y="1741569"/>
                    <a:pt x="755307" y="1741474"/>
                  </a:cubicBezTo>
                  <a:cubicBezTo>
                    <a:pt x="755403" y="1740902"/>
                    <a:pt x="755498" y="1740236"/>
                    <a:pt x="755593" y="1739664"/>
                  </a:cubicBezTo>
                  <a:cubicBezTo>
                    <a:pt x="756927" y="1737855"/>
                    <a:pt x="761499" y="1739283"/>
                    <a:pt x="761308" y="1735949"/>
                  </a:cubicBezTo>
                  <a:cubicBezTo>
                    <a:pt x="760832" y="1734330"/>
                    <a:pt x="758546" y="1734044"/>
                    <a:pt x="756641" y="1733473"/>
                  </a:cubicBezTo>
                  <a:cubicBezTo>
                    <a:pt x="756831" y="1732140"/>
                    <a:pt x="757117" y="1730806"/>
                    <a:pt x="757308" y="1729473"/>
                  </a:cubicBezTo>
                  <a:cubicBezTo>
                    <a:pt x="760165" y="1729187"/>
                    <a:pt x="761213" y="1727186"/>
                    <a:pt x="765499" y="1728425"/>
                  </a:cubicBezTo>
                  <a:cubicBezTo>
                    <a:pt x="769023" y="1738616"/>
                    <a:pt x="775500" y="1757666"/>
                    <a:pt x="779977" y="1757857"/>
                  </a:cubicBezTo>
                  <a:cubicBezTo>
                    <a:pt x="785406" y="1760715"/>
                    <a:pt x="774929" y="1761762"/>
                    <a:pt x="775691" y="1765477"/>
                  </a:cubicBezTo>
                  <a:close/>
                  <a:moveTo>
                    <a:pt x="762832" y="1889016"/>
                  </a:moveTo>
                  <a:cubicBezTo>
                    <a:pt x="761022" y="1892922"/>
                    <a:pt x="759784" y="1897303"/>
                    <a:pt x="753021" y="1896160"/>
                  </a:cubicBezTo>
                  <a:cubicBezTo>
                    <a:pt x="752450" y="1892731"/>
                    <a:pt x="755879" y="1893398"/>
                    <a:pt x="758832" y="1893398"/>
                  </a:cubicBezTo>
                  <a:cubicBezTo>
                    <a:pt x="758736" y="1890540"/>
                    <a:pt x="752640" y="1891969"/>
                    <a:pt x="751688" y="1889683"/>
                  </a:cubicBezTo>
                  <a:cubicBezTo>
                    <a:pt x="753117" y="1884730"/>
                    <a:pt x="758832" y="1888064"/>
                    <a:pt x="762832" y="1889016"/>
                  </a:cubicBezTo>
                  <a:close/>
                  <a:moveTo>
                    <a:pt x="756641" y="1847582"/>
                  </a:moveTo>
                  <a:cubicBezTo>
                    <a:pt x="756736" y="1846535"/>
                    <a:pt x="756831" y="1845487"/>
                    <a:pt x="756831" y="1844439"/>
                  </a:cubicBezTo>
                  <a:cubicBezTo>
                    <a:pt x="761880" y="1844915"/>
                    <a:pt x="760737" y="1842058"/>
                    <a:pt x="764166" y="1845011"/>
                  </a:cubicBezTo>
                  <a:cubicBezTo>
                    <a:pt x="764070" y="1846059"/>
                    <a:pt x="763975" y="1847106"/>
                    <a:pt x="763975" y="1848154"/>
                  </a:cubicBezTo>
                  <a:cubicBezTo>
                    <a:pt x="760260" y="1850535"/>
                    <a:pt x="761784" y="1847868"/>
                    <a:pt x="756641" y="1847582"/>
                  </a:cubicBezTo>
                  <a:close/>
                  <a:moveTo>
                    <a:pt x="749021" y="1951119"/>
                  </a:moveTo>
                  <a:cubicBezTo>
                    <a:pt x="750926" y="1958453"/>
                    <a:pt x="758260" y="1953119"/>
                    <a:pt x="761403" y="1958358"/>
                  </a:cubicBezTo>
                  <a:cubicBezTo>
                    <a:pt x="758927" y="1967407"/>
                    <a:pt x="745878" y="1955596"/>
                    <a:pt x="746068" y="1966645"/>
                  </a:cubicBezTo>
                  <a:cubicBezTo>
                    <a:pt x="740067" y="1965311"/>
                    <a:pt x="743877" y="1960549"/>
                    <a:pt x="744925" y="1957120"/>
                  </a:cubicBezTo>
                  <a:cubicBezTo>
                    <a:pt x="744068" y="1955406"/>
                    <a:pt x="734162" y="1957691"/>
                    <a:pt x="730352" y="1954453"/>
                  </a:cubicBezTo>
                  <a:cubicBezTo>
                    <a:pt x="737115" y="1949405"/>
                    <a:pt x="740829" y="1957596"/>
                    <a:pt x="749021" y="1951119"/>
                  </a:cubicBezTo>
                  <a:close/>
                  <a:moveTo>
                    <a:pt x="767214" y="1905114"/>
                  </a:moveTo>
                  <a:cubicBezTo>
                    <a:pt x="774262" y="1907209"/>
                    <a:pt x="767976" y="1914353"/>
                    <a:pt x="766261" y="1917686"/>
                  </a:cubicBezTo>
                  <a:cubicBezTo>
                    <a:pt x="760832" y="1914353"/>
                    <a:pt x="768928" y="1910352"/>
                    <a:pt x="767214" y="1905114"/>
                  </a:cubicBezTo>
                  <a:close/>
                  <a:moveTo>
                    <a:pt x="766261" y="1942928"/>
                  </a:moveTo>
                  <a:cubicBezTo>
                    <a:pt x="767499" y="1947976"/>
                    <a:pt x="763023" y="1947595"/>
                    <a:pt x="761975" y="1950452"/>
                  </a:cubicBezTo>
                  <a:cubicBezTo>
                    <a:pt x="757974" y="1949024"/>
                    <a:pt x="761784" y="1941499"/>
                    <a:pt x="766261" y="1942928"/>
                  </a:cubicBezTo>
                  <a:close/>
                  <a:moveTo>
                    <a:pt x="759784" y="2005507"/>
                  </a:moveTo>
                  <a:cubicBezTo>
                    <a:pt x="761022" y="2010651"/>
                    <a:pt x="753593" y="2007222"/>
                    <a:pt x="753783" y="2011317"/>
                  </a:cubicBezTo>
                  <a:cubicBezTo>
                    <a:pt x="750354" y="2010841"/>
                    <a:pt x="752926" y="2006078"/>
                    <a:pt x="748640" y="2006174"/>
                  </a:cubicBezTo>
                  <a:cubicBezTo>
                    <a:pt x="749116" y="2002840"/>
                    <a:pt x="756546" y="2006174"/>
                    <a:pt x="759784" y="2005507"/>
                  </a:cubicBezTo>
                  <a:close/>
                  <a:moveTo>
                    <a:pt x="747878" y="1966740"/>
                  </a:moveTo>
                  <a:cubicBezTo>
                    <a:pt x="749688" y="1966836"/>
                    <a:pt x="751593" y="1967026"/>
                    <a:pt x="753402" y="1967121"/>
                  </a:cubicBezTo>
                  <a:cubicBezTo>
                    <a:pt x="752926" y="1969884"/>
                    <a:pt x="755403" y="1970550"/>
                    <a:pt x="754736" y="1973503"/>
                  </a:cubicBezTo>
                  <a:cubicBezTo>
                    <a:pt x="752640" y="1973122"/>
                    <a:pt x="751497" y="1973598"/>
                    <a:pt x="750926" y="1974836"/>
                  </a:cubicBezTo>
                  <a:cubicBezTo>
                    <a:pt x="748354" y="1973408"/>
                    <a:pt x="748735" y="1969693"/>
                    <a:pt x="747878" y="1966740"/>
                  </a:cubicBezTo>
                  <a:close/>
                  <a:moveTo>
                    <a:pt x="734448" y="1924830"/>
                  </a:moveTo>
                  <a:cubicBezTo>
                    <a:pt x="734352" y="1924830"/>
                    <a:pt x="734257" y="1924735"/>
                    <a:pt x="734257" y="1924735"/>
                  </a:cubicBezTo>
                  <a:cubicBezTo>
                    <a:pt x="734257" y="1924544"/>
                    <a:pt x="734352" y="1924259"/>
                    <a:pt x="734352" y="1924068"/>
                  </a:cubicBezTo>
                  <a:cubicBezTo>
                    <a:pt x="734352" y="1924354"/>
                    <a:pt x="734352" y="1924544"/>
                    <a:pt x="734448" y="1924830"/>
                  </a:cubicBezTo>
                  <a:close/>
                  <a:moveTo>
                    <a:pt x="737781" y="1876157"/>
                  </a:moveTo>
                  <a:cubicBezTo>
                    <a:pt x="738448" y="1876253"/>
                    <a:pt x="739115" y="1876253"/>
                    <a:pt x="739782" y="1876348"/>
                  </a:cubicBezTo>
                  <a:cubicBezTo>
                    <a:pt x="738543" y="1877396"/>
                    <a:pt x="737972" y="1879015"/>
                    <a:pt x="737686" y="1881015"/>
                  </a:cubicBezTo>
                  <a:cubicBezTo>
                    <a:pt x="737781" y="1879396"/>
                    <a:pt x="737781" y="1877682"/>
                    <a:pt x="737781" y="1876157"/>
                  </a:cubicBezTo>
                  <a:close/>
                  <a:moveTo>
                    <a:pt x="727018" y="1980456"/>
                  </a:moveTo>
                  <a:cubicBezTo>
                    <a:pt x="728542" y="1981218"/>
                    <a:pt x="730161" y="1981885"/>
                    <a:pt x="731971" y="1981409"/>
                  </a:cubicBezTo>
                  <a:cubicBezTo>
                    <a:pt x="732162" y="1984933"/>
                    <a:pt x="729114" y="1985219"/>
                    <a:pt x="725970" y="1985409"/>
                  </a:cubicBezTo>
                  <a:cubicBezTo>
                    <a:pt x="726447" y="1983790"/>
                    <a:pt x="726732" y="1982171"/>
                    <a:pt x="727018" y="1980456"/>
                  </a:cubicBezTo>
                  <a:close/>
                  <a:moveTo>
                    <a:pt x="736448" y="1906828"/>
                  </a:moveTo>
                  <a:cubicBezTo>
                    <a:pt x="736924" y="1908066"/>
                    <a:pt x="737210" y="1909400"/>
                    <a:pt x="737305" y="1910828"/>
                  </a:cubicBezTo>
                  <a:cubicBezTo>
                    <a:pt x="736829" y="1910733"/>
                    <a:pt x="736543" y="1910638"/>
                    <a:pt x="736067" y="1910543"/>
                  </a:cubicBezTo>
                  <a:cubicBezTo>
                    <a:pt x="736162" y="1909305"/>
                    <a:pt x="736257" y="1908066"/>
                    <a:pt x="736448" y="1906828"/>
                  </a:cubicBezTo>
                  <a:close/>
                  <a:moveTo>
                    <a:pt x="737210" y="1897017"/>
                  </a:moveTo>
                  <a:cubicBezTo>
                    <a:pt x="737305" y="1895589"/>
                    <a:pt x="737400" y="1894255"/>
                    <a:pt x="737496" y="1892922"/>
                  </a:cubicBezTo>
                  <a:cubicBezTo>
                    <a:pt x="738162" y="1892350"/>
                    <a:pt x="738734" y="1891588"/>
                    <a:pt x="738829" y="1890445"/>
                  </a:cubicBezTo>
                  <a:cubicBezTo>
                    <a:pt x="744544" y="1892445"/>
                    <a:pt x="741306" y="1895493"/>
                    <a:pt x="737210" y="1897017"/>
                  </a:cubicBezTo>
                  <a:close/>
                  <a:moveTo>
                    <a:pt x="743782" y="1845011"/>
                  </a:moveTo>
                  <a:cubicBezTo>
                    <a:pt x="743877" y="1845011"/>
                    <a:pt x="743877" y="1845106"/>
                    <a:pt x="743973" y="1845106"/>
                  </a:cubicBezTo>
                  <a:cubicBezTo>
                    <a:pt x="743877" y="1845106"/>
                    <a:pt x="743877" y="1845106"/>
                    <a:pt x="743782" y="1845201"/>
                  </a:cubicBezTo>
                  <a:cubicBezTo>
                    <a:pt x="743782" y="1845106"/>
                    <a:pt x="743782" y="1845106"/>
                    <a:pt x="743782" y="1845011"/>
                  </a:cubicBezTo>
                  <a:close/>
                  <a:moveTo>
                    <a:pt x="745116" y="1827866"/>
                  </a:moveTo>
                  <a:cubicBezTo>
                    <a:pt x="745116" y="1827770"/>
                    <a:pt x="745211" y="1827675"/>
                    <a:pt x="745211" y="1827580"/>
                  </a:cubicBezTo>
                  <a:cubicBezTo>
                    <a:pt x="745211" y="1827675"/>
                    <a:pt x="745211" y="1827675"/>
                    <a:pt x="745211" y="1827770"/>
                  </a:cubicBezTo>
                  <a:cubicBezTo>
                    <a:pt x="745211" y="1827866"/>
                    <a:pt x="745211" y="1827866"/>
                    <a:pt x="745116" y="1827866"/>
                  </a:cubicBezTo>
                  <a:close/>
                  <a:moveTo>
                    <a:pt x="720827" y="2007317"/>
                  </a:moveTo>
                  <a:cubicBezTo>
                    <a:pt x="724351" y="2007698"/>
                    <a:pt x="728542" y="2007602"/>
                    <a:pt x="726066" y="2012460"/>
                  </a:cubicBezTo>
                  <a:cubicBezTo>
                    <a:pt x="723684" y="2011889"/>
                    <a:pt x="721970" y="2011222"/>
                    <a:pt x="720446" y="2010460"/>
                  </a:cubicBezTo>
                  <a:cubicBezTo>
                    <a:pt x="720541" y="2009412"/>
                    <a:pt x="720636" y="2008269"/>
                    <a:pt x="720827" y="2007317"/>
                  </a:cubicBezTo>
                  <a:close/>
                  <a:moveTo>
                    <a:pt x="721779" y="2003411"/>
                  </a:moveTo>
                  <a:cubicBezTo>
                    <a:pt x="722160" y="2001983"/>
                    <a:pt x="722541" y="2000649"/>
                    <a:pt x="723018" y="1999030"/>
                  </a:cubicBezTo>
                  <a:cubicBezTo>
                    <a:pt x="726256" y="1998173"/>
                    <a:pt x="729209" y="1996744"/>
                    <a:pt x="731209" y="1993886"/>
                  </a:cubicBezTo>
                  <a:cubicBezTo>
                    <a:pt x="733876" y="1994934"/>
                    <a:pt x="735686" y="1996553"/>
                    <a:pt x="738353" y="1997601"/>
                  </a:cubicBezTo>
                  <a:cubicBezTo>
                    <a:pt x="731971" y="1995601"/>
                    <a:pt x="728256" y="2003507"/>
                    <a:pt x="721779" y="2003411"/>
                  </a:cubicBezTo>
                  <a:close/>
                  <a:moveTo>
                    <a:pt x="731876" y="1959311"/>
                  </a:moveTo>
                  <a:cubicBezTo>
                    <a:pt x="737781" y="1961406"/>
                    <a:pt x="743496" y="1963692"/>
                    <a:pt x="742068" y="1971122"/>
                  </a:cubicBezTo>
                  <a:cubicBezTo>
                    <a:pt x="737496" y="1967978"/>
                    <a:pt x="733781" y="1964264"/>
                    <a:pt x="731876" y="1959311"/>
                  </a:cubicBezTo>
                  <a:close/>
                  <a:moveTo>
                    <a:pt x="748449" y="1859584"/>
                  </a:moveTo>
                  <a:cubicBezTo>
                    <a:pt x="746068" y="1859584"/>
                    <a:pt x="744639" y="1859012"/>
                    <a:pt x="743877" y="1857869"/>
                  </a:cubicBezTo>
                  <a:cubicBezTo>
                    <a:pt x="743973" y="1856250"/>
                    <a:pt x="743973" y="1854631"/>
                    <a:pt x="743973" y="1853012"/>
                  </a:cubicBezTo>
                  <a:cubicBezTo>
                    <a:pt x="748259" y="1853107"/>
                    <a:pt x="749211" y="1855774"/>
                    <a:pt x="748449" y="1859584"/>
                  </a:cubicBezTo>
                  <a:close/>
                  <a:moveTo>
                    <a:pt x="752926" y="1758714"/>
                  </a:moveTo>
                  <a:cubicBezTo>
                    <a:pt x="753117" y="1757095"/>
                    <a:pt x="753212" y="1755571"/>
                    <a:pt x="753402" y="1753952"/>
                  </a:cubicBezTo>
                  <a:cubicBezTo>
                    <a:pt x="754831" y="1753571"/>
                    <a:pt x="756165" y="1753094"/>
                    <a:pt x="756355" y="1751380"/>
                  </a:cubicBezTo>
                  <a:cubicBezTo>
                    <a:pt x="759498" y="1752809"/>
                    <a:pt x="756736" y="1757666"/>
                    <a:pt x="752926" y="1758714"/>
                  </a:cubicBezTo>
                  <a:close/>
                  <a:moveTo>
                    <a:pt x="702348" y="2258301"/>
                  </a:moveTo>
                  <a:cubicBezTo>
                    <a:pt x="699872" y="2258110"/>
                    <a:pt x="697395" y="2257920"/>
                    <a:pt x="695014" y="2257729"/>
                  </a:cubicBezTo>
                  <a:cubicBezTo>
                    <a:pt x="694728" y="2252014"/>
                    <a:pt x="694728" y="2252014"/>
                    <a:pt x="688156" y="2250871"/>
                  </a:cubicBezTo>
                  <a:cubicBezTo>
                    <a:pt x="691680" y="2240203"/>
                    <a:pt x="702444" y="2252681"/>
                    <a:pt x="702348" y="2258301"/>
                  </a:cubicBezTo>
                  <a:close/>
                  <a:moveTo>
                    <a:pt x="703872" y="2137428"/>
                  </a:moveTo>
                  <a:cubicBezTo>
                    <a:pt x="704158" y="2133999"/>
                    <a:pt x="704444" y="2130761"/>
                    <a:pt x="704920" y="2127713"/>
                  </a:cubicBezTo>
                  <a:cubicBezTo>
                    <a:pt x="707206" y="2128951"/>
                    <a:pt x="709397" y="2132475"/>
                    <a:pt x="713588" y="2131332"/>
                  </a:cubicBezTo>
                  <a:cubicBezTo>
                    <a:pt x="711492" y="2135047"/>
                    <a:pt x="708063" y="2136952"/>
                    <a:pt x="703872" y="2137428"/>
                  </a:cubicBezTo>
                  <a:close/>
                  <a:moveTo>
                    <a:pt x="774357" y="2033415"/>
                  </a:moveTo>
                  <a:cubicBezTo>
                    <a:pt x="767690" y="2040940"/>
                    <a:pt x="785978" y="2034653"/>
                    <a:pt x="784549" y="2045226"/>
                  </a:cubicBezTo>
                  <a:cubicBezTo>
                    <a:pt x="776358" y="2048560"/>
                    <a:pt x="770643" y="2039130"/>
                    <a:pt x="764928" y="2035892"/>
                  </a:cubicBezTo>
                  <a:cubicBezTo>
                    <a:pt x="765404" y="2032463"/>
                    <a:pt x="769785" y="2032844"/>
                    <a:pt x="774357" y="2033415"/>
                  </a:cubicBezTo>
                  <a:close/>
                  <a:moveTo>
                    <a:pt x="774357" y="2008174"/>
                  </a:moveTo>
                  <a:cubicBezTo>
                    <a:pt x="771405" y="2011317"/>
                    <a:pt x="769976" y="2006745"/>
                    <a:pt x="765118" y="2009031"/>
                  </a:cubicBezTo>
                  <a:cubicBezTo>
                    <a:pt x="765594" y="2007222"/>
                    <a:pt x="764928" y="2006174"/>
                    <a:pt x="763499" y="2005793"/>
                  </a:cubicBezTo>
                  <a:cubicBezTo>
                    <a:pt x="768452" y="2005602"/>
                    <a:pt x="768166" y="2000268"/>
                    <a:pt x="773119" y="2000173"/>
                  </a:cubicBezTo>
                  <a:cubicBezTo>
                    <a:pt x="771786" y="2004173"/>
                    <a:pt x="770262" y="2005507"/>
                    <a:pt x="774357" y="2008174"/>
                  </a:cubicBezTo>
                  <a:close/>
                  <a:moveTo>
                    <a:pt x="769785" y="1995220"/>
                  </a:moveTo>
                  <a:cubicBezTo>
                    <a:pt x="765785" y="1995601"/>
                    <a:pt x="766452" y="1992744"/>
                    <a:pt x="766452" y="1990267"/>
                  </a:cubicBezTo>
                  <a:cubicBezTo>
                    <a:pt x="767499" y="1986552"/>
                    <a:pt x="757974" y="1990553"/>
                    <a:pt x="761308" y="1985123"/>
                  </a:cubicBezTo>
                  <a:cubicBezTo>
                    <a:pt x="770357" y="1986266"/>
                    <a:pt x="767118" y="1988648"/>
                    <a:pt x="767118" y="1980837"/>
                  </a:cubicBezTo>
                  <a:cubicBezTo>
                    <a:pt x="777024" y="1979504"/>
                    <a:pt x="772262" y="1988934"/>
                    <a:pt x="781406" y="1988172"/>
                  </a:cubicBezTo>
                  <a:cubicBezTo>
                    <a:pt x="778167" y="1994934"/>
                    <a:pt x="771881" y="1988648"/>
                    <a:pt x="769785" y="1995220"/>
                  </a:cubicBezTo>
                  <a:close/>
                  <a:moveTo>
                    <a:pt x="758832" y="1969217"/>
                  </a:moveTo>
                  <a:cubicBezTo>
                    <a:pt x="759784" y="1965026"/>
                    <a:pt x="763785" y="1964073"/>
                    <a:pt x="765023" y="1960263"/>
                  </a:cubicBezTo>
                  <a:cubicBezTo>
                    <a:pt x="772167" y="1962454"/>
                    <a:pt x="766547" y="1971598"/>
                    <a:pt x="758832" y="1969217"/>
                  </a:cubicBezTo>
                  <a:close/>
                  <a:moveTo>
                    <a:pt x="770643" y="1858060"/>
                  </a:moveTo>
                  <a:cubicBezTo>
                    <a:pt x="777882" y="1858727"/>
                    <a:pt x="774929" y="1866823"/>
                    <a:pt x="782930" y="1866918"/>
                  </a:cubicBezTo>
                  <a:cubicBezTo>
                    <a:pt x="780072" y="1868537"/>
                    <a:pt x="778072" y="1871109"/>
                    <a:pt x="773405" y="1870919"/>
                  </a:cubicBezTo>
                  <a:cubicBezTo>
                    <a:pt x="771119" y="1867680"/>
                    <a:pt x="772357" y="1861870"/>
                    <a:pt x="770643" y="1858060"/>
                  </a:cubicBezTo>
                  <a:close/>
                  <a:moveTo>
                    <a:pt x="767499" y="1826342"/>
                  </a:moveTo>
                  <a:cubicBezTo>
                    <a:pt x="773024" y="1827866"/>
                    <a:pt x="774262" y="1825294"/>
                    <a:pt x="778644" y="1825580"/>
                  </a:cubicBezTo>
                  <a:cubicBezTo>
                    <a:pt x="779977" y="1830342"/>
                    <a:pt x="779977" y="1830533"/>
                    <a:pt x="777977" y="1835010"/>
                  </a:cubicBezTo>
                  <a:cubicBezTo>
                    <a:pt x="775024" y="1828342"/>
                    <a:pt x="767976" y="1833581"/>
                    <a:pt x="767499" y="1826342"/>
                  </a:cubicBezTo>
                  <a:close/>
                  <a:moveTo>
                    <a:pt x="804361" y="1751761"/>
                  </a:moveTo>
                  <a:cubicBezTo>
                    <a:pt x="797313" y="1759381"/>
                    <a:pt x="810838" y="1756905"/>
                    <a:pt x="808933" y="1764715"/>
                  </a:cubicBezTo>
                  <a:cubicBezTo>
                    <a:pt x="797884" y="1766048"/>
                    <a:pt x="803790" y="1755952"/>
                    <a:pt x="796360" y="1760715"/>
                  </a:cubicBezTo>
                  <a:cubicBezTo>
                    <a:pt x="792455" y="1759857"/>
                    <a:pt x="799313" y="1756047"/>
                    <a:pt x="800456" y="1754714"/>
                  </a:cubicBezTo>
                  <a:cubicBezTo>
                    <a:pt x="800265" y="1751952"/>
                    <a:pt x="797598" y="1750904"/>
                    <a:pt x="793312" y="1750999"/>
                  </a:cubicBezTo>
                  <a:cubicBezTo>
                    <a:pt x="795217" y="1746618"/>
                    <a:pt x="791026" y="1746713"/>
                    <a:pt x="792074" y="1742998"/>
                  </a:cubicBezTo>
                  <a:cubicBezTo>
                    <a:pt x="795408" y="1742807"/>
                    <a:pt x="795693" y="1744808"/>
                    <a:pt x="793788" y="1744712"/>
                  </a:cubicBezTo>
                  <a:cubicBezTo>
                    <a:pt x="796360" y="1747761"/>
                    <a:pt x="801504" y="1748999"/>
                    <a:pt x="804361" y="1751761"/>
                  </a:cubicBezTo>
                  <a:close/>
                  <a:moveTo>
                    <a:pt x="812553" y="1766620"/>
                  </a:moveTo>
                  <a:cubicBezTo>
                    <a:pt x="812457" y="1768239"/>
                    <a:pt x="812267" y="1769763"/>
                    <a:pt x="812172" y="1771287"/>
                  </a:cubicBezTo>
                  <a:cubicBezTo>
                    <a:pt x="808266" y="1771668"/>
                    <a:pt x="807409" y="1769859"/>
                    <a:pt x="804933" y="1769192"/>
                  </a:cubicBezTo>
                  <a:cubicBezTo>
                    <a:pt x="805599" y="1766430"/>
                    <a:pt x="808362" y="1765858"/>
                    <a:pt x="812553" y="1766620"/>
                  </a:cubicBezTo>
                  <a:close/>
                  <a:moveTo>
                    <a:pt x="828555" y="1774049"/>
                  </a:moveTo>
                  <a:cubicBezTo>
                    <a:pt x="827126" y="1777288"/>
                    <a:pt x="817125" y="1774716"/>
                    <a:pt x="815696" y="1773097"/>
                  </a:cubicBezTo>
                  <a:cubicBezTo>
                    <a:pt x="815696" y="1769192"/>
                    <a:pt x="818934" y="1768430"/>
                    <a:pt x="819982" y="1765477"/>
                  </a:cubicBezTo>
                  <a:cubicBezTo>
                    <a:pt x="821411" y="1766430"/>
                    <a:pt x="822840" y="1767382"/>
                    <a:pt x="825411" y="1767477"/>
                  </a:cubicBezTo>
                  <a:cubicBezTo>
                    <a:pt x="825697" y="1770049"/>
                    <a:pt x="823506" y="1770049"/>
                    <a:pt x="823221" y="1772049"/>
                  </a:cubicBezTo>
                  <a:cubicBezTo>
                    <a:pt x="826173" y="1771954"/>
                    <a:pt x="826173" y="1773859"/>
                    <a:pt x="828555" y="1774049"/>
                  </a:cubicBezTo>
                  <a:close/>
                  <a:moveTo>
                    <a:pt x="815124" y="1755761"/>
                  </a:moveTo>
                  <a:cubicBezTo>
                    <a:pt x="821411" y="1755571"/>
                    <a:pt x="825507" y="1757000"/>
                    <a:pt x="823792" y="1762715"/>
                  </a:cubicBezTo>
                  <a:cubicBezTo>
                    <a:pt x="819601" y="1761381"/>
                    <a:pt x="815505" y="1759952"/>
                    <a:pt x="815124" y="1755761"/>
                  </a:cubicBezTo>
                  <a:close/>
                  <a:moveTo>
                    <a:pt x="810171" y="1797957"/>
                  </a:moveTo>
                  <a:cubicBezTo>
                    <a:pt x="811314" y="1795671"/>
                    <a:pt x="813219" y="1794147"/>
                    <a:pt x="814267" y="1791957"/>
                  </a:cubicBezTo>
                  <a:cubicBezTo>
                    <a:pt x="820458" y="1793195"/>
                    <a:pt x="817220" y="1800434"/>
                    <a:pt x="810171" y="1797957"/>
                  </a:cubicBezTo>
                  <a:close/>
                  <a:moveTo>
                    <a:pt x="839318" y="1803291"/>
                  </a:moveTo>
                  <a:cubicBezTo>
                    <a:pt x="830079" y="1796433"/>
                    <a:pt x="826745" y="1801291"/>
                    <a:pt x="819411" y="1798624"/>
                  </a:cubicBezTo>
                  <a:cubicBezTo>
                    <a:pt x="825126" y="1797100"/>
                    <a:pt x="825888" y="1795195"/>
                    <a:pt x="819887" y="1792337"/>
                  </a:cubicBezTo>
                  <a:cubicBezTo>
                    <a:pt x="818934" y="1790052"/>
                    <a:pt x="826269" y="1790337"/>
                    <a:pt x="827316" y="1792052"/>
                  </a:cubicBezTo>
                  <a:cubicBezTo>
                    <a:pt x="826745" y="1789099"/>
                    <a:pt x="821125" y="1780717"/>
                    <a:pt x="815029" y="1784146"/>
                  </a:cubicBezTo>
                  <a:cubicBezTo>
                    <a:pt x="817791" y="1776526"/>
                    <a:pt x="822554" y="1780050"/>
                    <a:pt x="830174" y="1778907"/>
                  </a:cubicBezTo>
                  <a:cubicBezTo>
                    <a:pt x="835222" y="1781955"/>
                    <a:pt x="829031" y="1785003"/>
                    <a:pt x="835222" y="1785575"/>
                  </a:cubicBezTo>
                  <a:cubicBezTo>
                    <a:pt x="836270" y="1791099"/>
                    <a:pt x="831984" y="1791385"/>
                    <a:pt x="832555" y="1796433"/>
                  </a:cubicBezTo>
                  <a:cubicBezTo>
                    <a:pt x="837984" y="1794528"/>
                    <a:pt x="836270" y="1785480"/>
                    <a:pt x="844366" y="1786241"/>
                  </a:cubicBezTo>
                  <a:cubicBezTo>
                    <a:pt x="842652" y="1790909"/>
                    <a:pt x="845795" y="1792147"/>
                    <a:pt x="845509" y="1795766"/>
                  </a:cubicBezTo>
                  <a:cubicBezTo>
                    <a:pt x="836270" y="1788051"/>
                    <a:pt x="842461" y="1800434"/>
                    <a:pt x="839318" y="1803291"/>
                  </a:cubicBezTo>
                  <a:close/>
                  <a:moveTo>
                    <a:pt x="837032" y="1784146"/>
                  </a:moveTo>
                  <a:cubicBezTo>
                    <a:pt x="837222" y="1782051"/>
                    <a:pt x="837318" y="1779955"/>
                    <a:pt x="837508" y="1777860"/>
                  </a:cubicBezTo>
                  <a:cubicBezTo>
                    <a:pt x="839985" y="1778050"/>
                    <a:pt x="842461" y="1778240"/>
                    <a:pt x="844842" y="1778431"/>
                  </a:cubicBezTo>
                  <a:cubicBezTo>
                    <a:pt x="844557" y="1775193"/>
                    <a:pt x="840175" y="1774907"/>
                    <a:pt x="837794" y="1773192"/>
                  </a:cubicBezTo>
                  <a:cubicBezTo>
                    <a:pt x="838556" y="1769573"/>
                    <a:pt x="845985" y="1772907"/>
                    <a:pt x="847033" y="1773859"/>
                  </a:cubicBezTo>
                  <a:cubicBezTo>
                    <a:pt x="847319" y="1780907"/>
                    <a:pt x="845128" y="1785480"/>
                    <a:pt x="837032" y="1784146"/>
                  </a:cubicBezTo>
                  <a:close/>
                  <a:moveTo>
                    <a:pt x="876656" y="1597932"/>
                  </a:moveTo>
                  <a:cubicBezTo>
                    <a:pt x="874846" y="1597837"/>
                    <a:pt x="875132" y="1599742"/>
                    <a:pt x="874560" y="1600885"/>
                  </a:cubicBezTo>
                  <a:cubicBezTo>
                    <a:pt x="871512" y="1600694"/>
                    <a:pt x="868464" y="1600409"/>
                    <a:pt x="865416" y="1600218"/>
                  </a:cubicBezTo>
                  <a:cubicBezTo>
                    <a:pt x="867798" y="1596027"/>
                    <a:pt x="875418" y="1593360"/>
                    <a:pt x="866083" y="1590789"/>
                  </a:cubicBezTo>
                  <a:cubicBezTo>
                    <a:pt x="869036" y="1588122"/>
                    <a:pt x="872274" y="1585740"/>
                    <a:pt x="875799" y="1583645"/>
                  </a:cubicBezTo>
                  <a:cubicBezTo>
                    <a:pt x="875799" y="1580597"/>
                    <a:pt x="868750" y="1585550"/>
                    <a:pt x="866750" y="1581359"/>
                  </a:cubicBezTo>
                  <a:cubicBezTo>
                    <a:pt x="866750" y="1576882"/>
                    <a:pt x="873132" y="1578787"/>
                    <a:pt x="871131" y="1572215"/>
                  </a:cubicBezTo>
                  <a:cubicBezTo>
                    <a:pt x="874275" y="1579549"/>
                    <a:pt x="877132" y="1573548"/>
                    <a:pt x="881895" y="1576120"/>
                  </a:cubicBezTo>
                  <a:cubicBezTo>
                    <a:pt x="882371" y="1578882"/>
                    <a:pt x="880275" y="1578977"/>
                    <a:pt x="877989" y="1578977"/>
                  </a:cubicBezTo>
                  <a:cubicBezTo>
                    <a:pt x="877132" y="1582597"/>
                    <a:pt x="883133" y="1581073"/>
                    <a:pt x="883133" y="1584121"/>
                  </a:cubicBezTo>
                  <a:cubicBezTo>
                    <a:pt x="894372" y="1575739"/>
                    <a:pt x="883704" y="1567262"/>
                    <a:pt x="883133" y="1558880"/>
                  </a:cubicBezTo>
                  <a:cubicBezTo>
                    <a:pt x="888943" y="1558499"/>
                    <a:pt x="886943" y="1564023"/>
                    <a:pt x="893896" y="1562785"/>
                  </a:cubicBezTo>
                  <a:cubicBezTo>
                    <a:pt x="893515" y="1573167"/>
                    <a:pt x="895325" y="1572786"/>
                    <a:pt x="896182" y="1581835"/>
                  </a:cubicBezTo>
                  <a:cubicBezTo>
                    <a:pt x="890086" y="1582311"/>
                    <a:pt x="888181" y="1582597"/>
                    <a:pt x="890277" y="1587740"/>
                  </a:cubicBezTo>
                  <a:cubicBezTo>
                    <a:pt x="885990" y="1587931"/>
                    <a:pt x="883228" y="1586978"/>
                    <a:pt x="881228" y="1585455"/>
                  </a:cubicBezTo>
                  <a:cubicBezTo>
                    <a:pt x="878656" y="1586883"/>
                    <a:pt x="877323" y="1589455"/>
                    <a:pt x="873608" y="1589645"/>
                  </a:cubicBezTo>
                  <a:cubicBezTo>
                    <a:pt x="871798" y="1594503"/>
                    <a:pt x="878370" y="1593170"/>
                    <a:pt x="876656" y="1597932"/>
                  </a:cubicBezTo>
                  <a:close/>
                  <a:moveTo>
                    <a:pt x="901135" y="1117206"/>
                  </a:moveTo>
                  <a:cubicBezTo>
                    <a:pt x="899421" y="1118253"/>
                    <a:pt x="896849" y="1118539"/>
                    <a:pt x="893706" y="1118253"/>
                  </a:cubicBezTo>
                  <a:cubicBezTo>
                    <a:pt x="893229" y="1113300"/>
                    <a:pt x="898944" y="1114443"/>
                    <a:pt x="899802" y="1110824"/>
                  </a:cubicBezTo>
                  <a:cubicBezTo>
                    <a:pt x="902469" y="1112348"/>
                    <a:pt x="899040" y="1113110"/>
                    <a:pt x="901135" y="1117206"/>
                  </a:cubicBezTo>
                  <a:close/>
                  <a:moveTo>
                    <a:pt x="895420" y="1518875"/>
                  </a:moveTo>
                  <a:cubicBezTo>
                    <a:pt x="891134" y="1518018"/>
                    <a:pt x="887610" y="1516684"/>
                    <a:pt x="886562" y="1513445"/>
                  </a:cubicBezTo>
                  <a:cubicBezTo>
                    <a:pt x="891896" y="1509064"/>
                    <a:pt x="889038" y="1505921"/>
                    <a:pt x="887610" y="1499348"/>
                  </a:cubicBezTo>
                  <a:cubicBezTo>
                    <a:pt x="893134" y="1501349"/>
                    <a:pt x="897135" y="1504206"/>
                    <a:pt x="903802" y="1505254"/>
                  </a:cubicBezTo>
                  <a:cubicBezTo>
                    <a:pt x="901802" y="1511350"/>
                    <a:pt x="890277" y="1510588"/>
                    <a:pt x="895420" y="1518875"/>
                  </a:cubicBezTo>
                  <a:close/>
                  <a:moveTo>
                    <a:pt x="882657" y="1541544"/>
                  </a:moveTo>
                  <a:cubicBezTo>
                    <a:pt x="881799" y="1544116"/>
                    <a:pt x="883895" y="1544592"/>
                    <a:pt x="886086" y="1544973"/>
                  </a:cubicBezTo>
                  <a:cubicBezTo>
                    <a:pt x="883895" y="1551355"/>
                    <a:pt x="875799" y="1541354"/>
                    <a:pt x="874751" y="1548878"/>
                  </a:cubicBezTo>
                  <a:cubicBezTo>
                    <a:pt x="867988" y="1547069"/>
                    <a:pt x="874465" y="1538687"/>
                    <a:pt x="882657" y="1541544"/>
                  </a:cubicBezTo>
                  <a:close/>
                  <a:moveTo>
                    <a:pt x="878656" y="1445056"/>
                  </a:moveTo>
                  <a:cubicBezTo>
                    <a:pt x="881799" y="1440484"/>
                    <a:pt x="886657" y="1446961"/>
                    <a:pt x="891515" y="1446009"/>
                  </a:cubicBezTo>
                  <a:cubicBezTo>
                    <a:pt x="889705" y="1451819"/>
                    <a:pt x="882561" y="1446390"/>
                    <a:pt x="878656" y="1445056"/>
                  </a:cubicBezTo>
                  <a:close/>
                  <a:moveTo>
                    <a:pt x="894753" y="1477822"/>
                  </a:moveTo>
                  <a:cubicBezTo>
                    <a:pt x="892944" y="1480013"/>
                    <a:pt x="892848" y="1483823"/>
                    <a:pt x="887038" y="1482013"/>
                  </a:cubicBezTo>
                  <a:cubicBezTo>
                    <a:pt x="883228" y="1476393"/>
                    <a:pt x="890086" y="1474107"/>
                    <a:pt x="894753" y="1477822"/>
                  </a:cubicBezTo>
                  <a:close/>
                  <a:moveTo>
                    <a:pt x="885895" y="1548116"/>
                  </a:moveTo>
                  <a:cubicBezTo>
                    <a:pt x="895134" y="1549450"/>
                    <a:pt x="887800" y="1551545"/>
                    <a:pt x="887133" y="1556022"/>
                  </a:cubicBezTo>
                  <a:cubicBezTo>
                    <a:pt x="882847" y="1555736"/>
                    <a:pt x="878561" y="1555356"/>
                    <a:pt x="874275" y="1555070"/>
                  </a:cubicBezTo>
                  <a:cubicBezTo>
                    <a:pt x="877418" y="1547831"/>
                    <a:pt x="889515" y="1557356"/>
                    <a:pt x="885895" y="1548116"/>
                  </a:cubicBezTo>
                  <a:close/>
                  <a:moveTo>
                    <a:pt x="893325" y="1496586"/>
                  </a:moveTo>
                  <a:cubicBezTo>
                    <a:pt x="893610" y="1491824"/>
                    <a:pt x="897611" y="1490776"/>
                    <a:pt x="899516" y="1487633"/>
                  </a:cubicBezTo>
                  <a:cubicBezTo>
                    <a:pt x="901516" y="1488204"/>
                    <a:pt x="900564" y="1490871"/>
                    <a:pt x="902945" y="1491062"/>
                  </a:cubicBezTo>
                  <a:cubicBezTo>
                    <a:pt x="902850" y="1496015"/>
                    <a:pt x="897897" y="1496110"/>
                    <a:pt x="893325" y="1496586"/>
                  </a:cubicBezTo>
                  <a:close/>
                  <a:moveTo>
                    <a:pt x="898754" y="1473345"/>
                  </a:moveTo>
                  <a:cubicBezTo>
                    <a:pt x="894087" y="1470869"/>
                    <a:pt x="892277" y="1466202"/>
                    <a:pt x="886467" y="1464582"/>
                  </a:cubicBezTo>
                  <a:cubicBezTo>
                    <a:pt x="890943" y="1456962"/>
                    <a:pt x="890658" y="1470297"/>
                    <a:pt x="901040" y="1467249"/>
                  </a:cubicBezTo>
                  <a:cubicBezTo>
                    <a:pt x="899516" y="1468583"/>
                    <a:pt x="898754" y="1470678"/>
                    <a:pt x="898754" y="1473345"/>
                  </a:cubicBezTo>
                  <a:close/>
                  <a:moveTo>
                    <a:pt x="885514" y="1377810"/>
                  </a:moveTo>
                  <a:cubicBezTo>
                    <a:pt x="888276" y="1380191"/>
                    <a:pt x="889610" y="1383715"/>
                    <a:pt x="896182" y="1383334"/>
                  </a:cubicBezTo>
                  <a:cubicBezTo>
                    <a:pt x="896563" y="1389716"/>
                    <a:pt x="877227" y="1382191"/>
                    <a:pt x="885514" y="1377810"/>
                  </a:cubicBezTo>
                  <a:close/>
                  <a:moveTo>
                    <a:pt x="889134" y="1403336"/>
                  </a:moveTo>
                  <a:cubicBezTo>
                    <a:pt x="888181" y="1406289"/>
                    <a:pt x="884943" y="1406956"/>
                    <a:pt x="884943" y="1410861"/>
                  </a:cubicBezTo>
                  <a:cubicBezTo>
                    <a:pt x="882561" y="1410099"/>
                    <a:pt x="882276" y="1407909"/>
                    <a:pt x="879704" y="1407337"/>
                  </a:cubicBezTo>
                  <a:cubicBezTo>
                    <a:pt x="881133" y="1404289"/>
                    <a:pt x="884847" y="1403527"/>
                    <a:pt x="889134" y="1403336"/>
                  </a:cubicBezTo>
                  <a:close/>
                  <a:moveTo>
                    <a:pt x="814172" y="2616631"/>
                  </a:moveTo>
                  <a:cubicBezTo>
                    <a:pt x="819696" y="2615964"/>
                    <a:pt x="812648" y="2613107"/>
                    <a:pt x="814648" y="2610345"/>
                  </a:cubicBezTo>
                  <a:cubicBezTo>
                    <a:pt x="818077" y="2607678"/>
                    <a:pt x="820173" y="2612916"/>
                    <a:pt x="822173" y="2607773"/>
                  </a:cubicBezTo>
                  <a:cubicBezTo>
                    <a:pt x="825792" y="2609202"/>
                    <a:pt x="829698" y="2617964"/>
                    <a:pt x="832746" y="2614821"/>
                  </a:cubicBezTo>
                  <a:cubicBezTo>
                    <a:pt x="833698" y="2618155"/>
                    <a:pt x="827507" y="2623394"/>
                    <a:pt x="828078" y="2628633"/>
                  </a:cubicBezTo>
                  <a:cubicBezTo>
                    <a:pt x="825126" y="2625299"/>
                    <a:pt x="819411" y="2616345"/>
                    <a:pt x="811981" y="2621108"/>
                  </a:cubicBezTo>
                  <a:cubicBezTo>
                    <a:pt x="808838" y="2619488"/>
                    <a:pt x="809409" y="2615107"/>
                    <a:pt x="805123" y="2614345"/>
                  </a:cubicBezTo>
                  <a:cubicBezTo>
                    <a:pt x="805028" y="2611773"/>
                    <a:pt x="817315" y="2612059"/>
                    <a:pt x="814172" y="2616631"/>
                  </a:cubicBezTo>
                  <a:close/>
                  <a:moveTo>
                    <a:pt x="973049" y="1042148"/>
                  </a:moveTo>
                  <a:cubicBezTo>
                    <a:pt x="964000" y="1040243"/>
                    <a:pt x="970763" y="1034243"/>
                    <a:pt x="973811" y="1031195"/>
                  </a:cubicBezTo>
                  <a:cubicBezTo>
                    <a:pt x="978288" y="1033004"/>
                    <a:pt x="970953" y="1037005"/>
                    <a:pt x="973049" y="1042148"/>
                  </a:cubicBezTo>
                  <a:close/>
                  <a:moveTo>
                    <a:pt x="970382" y="1054531"/>
                  </a:moveTo>
                  <a:cubicBezTo>
                    <a:pt x="964286" y="1058055"/>
                    <a:pt x="960000" y="1063294"/>
                    <a:pt x="951237" y="1064151"/>
                  </a:cubicBezTo>
                  <a:cubicBezTo>
                    <a:pt x="957237" y="1060532"/>
                    <a:pt x="960190" y="1049102"/>
                    <a:pt x="970382" y="1054531"/>
                  </a:cubicBezTo>
                  <a:close/>
                  <a:moveTo>
                    <a:pt x="952380" y="1097394"/>
                  </a:moveTo>
                  <a:cubicBezTo>
                    <a:pt x="968382" y="1096822"/>
                    <a:pt x="966000" y="1119682"/>
                    <a:pt x="954761" y="1114919"/>
                  </a:cubicBezTo>
                  <a:cubicBezTo>
                    <a:pt x="957618" y="1105966"/>
                    <a:pt x="957809" y="1104156"/>
                    <a:pt x="952380" y="1097394"/>
                  </a:cubicBezTo>
                  <a:close/>
                  <a:moveTo>
                    <a:pt x="956666" y="1089773"/>
                  </a:moveTo>
                  <a:cubicBezTo>
                    <a:pt x="961047" y="1087964"/>
                    <a:pt x="960190" y="1080915"/>
                    <a:pt x="963143" y="1077677"/>
                  </a:cubicBezTo>
                  <a:cubicBezTo>
                    <a:pt x="970001" y="1080153"/>
                    <a:pt x="962381" y="1084059"/>
                    <a:pt x="965905" y="1088916"/>
                  </a:cubicBezTo>
                  <a:cubicBezTo>
                    <a:pt x="963714" y="1090059"/>
                    <a:pt x="960857" y="1090631"/>
                    <a:pt x="956666" y="1089773"/>
                  </a:cubicBezTo>
                  <a:close/>
                  <a:moveTo>
                    <a:pt x="951808" y="1130445"/>
                  </a:moveTo>
                  <a:cubicBezTo>
                    <a:pt x="957142" y="1132160"/>
                    <a:pt x="947331" y="1132446"/>
                    <a:pt x="949522" y="1136541"/>
                  </a:cubicBezTo>
                  <a:cubicBezTo>
                    <a:pt x="948284" y="1136446"/>
                    <a:pt x="947046" y="1136351"/>
                    <a:pt x="945903" y="1136256"/>
                  </a:cubicBezTo>
                  <a:cubicBezTo>
                    <a:pt x="945045" y="1134922"/>
                    <a:pt x="944188" y="1133588"/>
                    <a:pt x="944379" y="1131398"/>
                  </a:cubicBezTo>
                  <a:cubicBezTo>
                    <a:pt x="947236" y="1131493"/>
                    <a:pt x="951237" y="1132731"/>
                    <a:pt x="951808" y="1130445"/>
                  </a:cubicBezTo>
                  <a:close/>
                  <a:moveTo>
                    <a:pt x="943426" y="1243412"/>
                  </a:moveTo>
                  <a:cubicBezTo>
                    <a:pt x="944188" y="1246936"/>
                    <a:pt x="939711" y="1245317"/>
                    <a:pt x="939426" y="1247793"/>
                  </a:cubicBezTo>
                  <a:cubicBezTo>
                    <a:pt x="935139" y="1246460"/>
                    <a:pt x="931044" y="1245031"/>
                    <a:pt x="930663" y="1240840"/>
                  </a:cubicBezTo>
                  <a:cubicBezTo>
                    <a:pt x="937711" y="1242936"/>
                    <a:pt x="938378" y="1240554"/>
                    <a:pt x="943426" y="1243412"/>
                  </a:cubicBezTo>
                  <a:close/>
                  <a:moveTo>
                    <a:pt x="947522" y="1163211"/>
                  </a:moveTo>
                  <a:cubicBezTo>
                    <a:pt x="945712" y="1168926"/>
                    <a:pt x="934282" y="1164164"/>
                    <a:pt x="936854" y="1157687"/>
                  </a:cubicBezTo>
                  <a:cubicBezTo>
                    <a:pt x="940664" y="1159401"/>
                    <a:pt x="941902" y="1162830"/>
                    <a:pt x="947522" y="1163211"/>
                  </a:cubicBezTo>
                  <a:close/>
                  <a:moveTo>
                    <a:pt x="928186" y="1275320"/>
                  </a:moveTo>
                  <a:cubicBezTo>
                    <a:pt x="929710" y="1274559"/>
                    <a:pt x="931329" y="1273892"/>
                    <a:pt x="933806" y="1274177"/>
                  </a:cubicBezTo>
                  <a:cubicBezTo>
                    <a:pt x="933520" y="1277321"/>
                    <a:pt x="933330" y="1280464"/>
                    <a:pt x="933139" y="1283607"/>
                  </a:cubicBezTo>
                  <a:cubicBezTo>
                    <a:pt x="929043" y="1280655"/>
                    <a:pt x="925424" y="1277416"/>
                    <a:pt x="924757" y="1271987"/>
                  </a:cubicBezTo>
                  <a:cubicBezTo>
                    <a:pt x="926662" y="1272463"/>
                    <a:pt x="925805" y="1275130"/>
                    <a:pt x="928186" y="1275320"/>
                  </a:cubicBezTo>
                  <a:close/>
                  <a:moveTo>
                    <a:pt x="941045" y="1251032"/>
                  </a:moveTo>
                  <a:cubicBezTo>
                    <a:pt x="940569" y="1255032"/>
                    <a:pt x="940092" y="1259033"/>
                    <a:pt x="934949" y="1258461"/>
                  </a:cubicBezTo>
                  <a:cubicBezTo>
                    <a:pt x="934949" y="1253985"/>
                    <a:pt x="935330" y="1249889"/>
                    <a:pt x="941045" y="1251032"/>
                  </a:cubicBezTo>
                  <a:close/>
                  <a:moveTo>
                    <a:pt x="936568" y="1361045"/>
                  </a:moveTo>
                  <a:cubicBezTo>
                    <a:pt x="931615" y="1360569"/>
                    <a:pt x="932758" y="1363427"/>
                    <a:pt x="929234" y="1360474"/>
                  </a:cubicBezTo>
                  <a:cubicBezTo>
                    <a:pt x="928281" y="1354378"/>
                    <a:pt x="938473" y="1355140"/>
                    <a:pt x="936568" y="1361045"/>
                  </a:cubicBezTo>
                  <a:close/>
                  <a:moveTo>
                    <a:pt x="862559" y="2511380"/>
                  </a:moveTo>
                  <a:cubicBezTo>
                    <a:pt x="856368" y="2510999"/>
                    <a:pt x="848271" y="2501569"/>
                    <a:pt x="852939" y="2491758"/>
                  </a:cubicBezTo>
                  <a:cubicBezTo>
                    <a:pt x="855320" y="2500236"/>
                    <a:pt x="858273" y="2502426"/>
                    <a:pt x="862559" y="2511380"/>
                  </a:cubicBezTo>
                  <a:close/>
                  <a:moveTo>
                    <a:pt x="858749" y="2463755"/>
                  </a:moveTo>
                  <a:cubicBezTo>
                    <a:pt x="861130" y="2466993"/>
                    <a:pt x="862464" y="2470899"/>
                    <a:pt x="863416" y="2475185"/>
                  </a:cubicBezTo>
                  <a:cubicBezTo>
                    <a:pt x="861892" y="2473851"/>
                    <a:pt x="859416" y="2473185"/>
                    <a:pt x="856177" y="2473089"/>
                  </a:cubicBezTo>
                  <a:cubicBezTo>
                    <a:pt x="856177" y="2469184"/>
                    <a:pt x="856463" y="2465469"/>
                    <a:pt x="858749" y="2463755"/>
                  </a:cubicBezTo>
                  <a:close/>
                  <a:moveTo>
                    <a:pt x="866655" y="2555862"/>
                  </a:moveTo>
                  <a:cubicBezTo>
                    <a:pt x="860940" y="2556624"/>
                    <a:pt x="863416" y="2551289"/>
                    <a:pt x="857701" y="2552052"/>
                  </a:cubicBezTo>
                  <a:cubicBezTo>
                    <a:pt x="861321" y="2545955"/>
                    <a:pt x="855606" y="2541098"/>
                    <a:pt x="864178" y="2539955"/>
                  </a:cubicBezTo>
                  <a:cubicBezTo>
                    <a:pt x="861892" y="2547289"/>
                    <a:pt x="871798" y="2550909"/>
                    <a:pt x="866655" y="2555862"/>
                  </a:cubicBezTo>
                  <a:close/>
                  <a:moveTo>
                    <a:pt x="847128" y="2544908"/>
                  </a:moveTo>
                  <a:cubicBezTo>
                    <a:pt x="843033" y="2543384"/>
                    <a:pt x="846081" y="2535002"/>
                    <a:pt x="851415" y="2537288"/>
                  </a:cubicBezTo>
                  <a:cubicBezTo>
                    <a:pt x="849129" y="2542812"/>
                    <a:pt x="860749" y="2551004"/>
                    <a:pt x="850272" y="2553004"/>
                  </a:cubicBezTo>
                  <a:cubicBezTo>
                    <a:pt x="853605" y="2550051"/>
                    <a:pt x="850081" y="2542050"/>
                    <a:pt x="847128" y="2544908"/>
                  </a:cubicBezTo>
                  <a:close/>
                  <a:moveTo>
                    <a:pt x="853605" y="2532811"/>
                  </a:moveTo>
                  <a:cubicBezTo>
                    <a:pt x="846843" y="2532335"/>
                    <a:pt x="851986" y="2523096"/>
                    <a:pt x="843128" y="2524143"/>
                  </a:cubicBezTo>
                  <a:cubicBezTo>
                    <a:pt x="846843" y="2521381"/>
                    <a:pt x="843604" y="2520143"/>
                    <a:pt x="843699" y="2516238"/>
                  </a:cubicBezTo>
                  <a:cubicBezTo>
                    <a:pt x="850938" y="2516428"/>
                    <a:pt x="850653" y="2522048"/>
                    <a:pt x="857987" y="2522048"/>
                  </a:cubicBezTo>
                  <a:cubicBezTo>
                    <a:pt x="857892" y="2527001"/>
                    <a:pt x="855320" y="2529382"/>
                    <a:pt x="853605" y="2532811"/>
                  </a:cubicBezTo>
                  <a:close/>
                  <a:moveTo>
                    <a:pt x="849224" y="2467851"/>
                  </a:moveTo>
                  <a:cubicBezTo>
                    <a:pt x="841890" y="2468232"/>
                    <a:pt x="847700" y="2459088"/>
                    <a:pt x="846462" y="2454992"/>
                  </a:cubicBezTo>
                  <a:cubicBezTo>
                    <a:pt x="847795" y="2458992"/>
                    <a:pt x="852081" y="2465184"/>
                    <a:pt x="849224" y="2467851"/>
                  </a:cubicBezTo>
                  <a:close/>
                  <a:moveTo>
                    <a:pt x="919423" y="1392954"/>
                  </a:moveTo>
                  <a:cubicBezTo>
                    <a:pt x="913708" y="1392097"/>
                    <a:pt x="923709" y="1397812"/>
                    <a:pt x="917232" y="1397526"/>
                  </a:cubicBezTo>
                  <a:cubicBezTo>
                    <a:pt x="909803" y="1398574"/>
                    <a:pt x="917137" y="1388763"/>
                    <a:pt x="910470" y="1389144"/>
                  </a:cubicBezTo>
                  <a:cubicBezTo>
                    <a:pt x="913899" y="1385334"/>
                    <a:pt x="923424" y="1389430"/>
                    <a:pt x="925043" y="1391811"/>
                  </a:cubicBezTo>
                  <a:cubicBezTo>
                    <a:pt x="924662" y="1393621"/>
                    <a:pt x="921614" y="1392859"/>
                    <a:pt x="919423" y="1392954"/>
                  </a:cubicBezTo>
                  <a:close/>
                  <a:moveTo>
                    <a:pt x="919995" y="1435531"/>
                  </a:moveTo>
                  <a:cubicBezTo>
                    <a:pt x="915899" y="1436484"/>
                    <a:pt x="915518" y="1441151"/>
                    <a:pt x="910374" y="1441056"/>
                  </a:cubicBezTo>
                  <a:cubicBezTo>
                    <a:pt x="912089" y="1436293"/>
                    <a:pt x="905517" y="1437722"/>
                    <a:pt x="907231" y="1432959"/>
                  </a:cubicBezTo>
                  <a:cubicBezTo>
                    <a:pt x="913803" y="1432293"/>
                    <a:pt x="914184" y="1435912"/>
                    <a:pt x="919995" y="1435531"/>
                  </a:cubicBezTo>
                  <a:close/>
                  <a:moveTo>
                    <a:pt x="835508" y="2553576"/>
                  </a:moveTo>
                  <a:cubicBezTo>
                    <a:pt x="830650" y="2553671"/>
                    <a:pt x="829602" y="2551004"/>
                    <a:pt x="830460" y="2546908"/>
                  </a:cubicBezTo>
                  <a:cubicBezTo>
                    <a:pt x="835317" y="2546718"/>
                    <a:pt x="836270" y="2549480"/>
                    <a:pt x="835508" y="2553576"/>
                  </a:cubicBezTo>
                  <a:close/>
                  <a:moveTo>
                    <a:pt x="819887" y="2639110"/>
                  </a:moveTo>
                  <a:cubicBezTo>
                    <a:pt x="817315" y="2637014"/>
                    <a:pt x="811791" y="2637110"/>
                    <a:pt x="813029" y="2632347"/>
                  </a:cubicBezTo>
                  <a:cubicBezTo>
                    <a:pt x="816744" y="2629680"/>
                    <a:pt x="817601" y="2632443"/>
                    <a:pt x="822173" y="2633014"/>
                  </a:cubicBezTo>
                  <a:cubicBezTo>
                    <a:pt x="822459" y="2634347"/>
                    <a:pt x="821316" y="2634443"/>
                    <a:pt x="820173" y="2634443"/>
                  </a:cubicBezTo>
                  <a:cubicBezTo>
                    <a:pt x="817506" y="2634824"/>
                    <a:pt x="820839" y="2636443"/>
                    <a:pt x="819887" y="2639110"/>
                  </a:cubicBezTo>
                  <a:close/>
                  <a:moveTo>
                    <a:pt x="808457" y="2644539"/>
                  </a:moveTo>
                  <a:cubicBezTo>
                    <a:pt x="808171" y="2648254"/>
                    <a:pt x="807885" y="2651874"/>
                    <a:pt x="807695" y="2655493"/>
                  </a:cubicBezTo>
                  <a:cubicBezTo>
                    <a:pt x="806457" y="2655398"/>
                    <a:pt x="805218" y="2655303"/>
                    <a:pt x="803980" y="2655207"/>
                  </a:cubicBezTo>
                  <a:cubicBezTo>
                    <a:pt x="804266" y="2651588"/>
                    <a:pt x="804552" y="2647873"/>
                    <a:pt x="804742" y="2644254"/>
                  </a:cubicBezTo>
                  <a:cubicBezTo>
                    <a:pt x="805980" y="2644349"/>
                    <a:pt x="807219" y="2644444"/>
                    <a:pt x="808457" y="2644539"/>
                  </a:cubicBezTo>
                  <a:close/>
                  <a:moveTo>
                    <a:pt x="805695" y="2631776"/>
                  </a:moveTo>
                  <a:cubicBezTo>
                    <a:pt x="801599" y="2629299"/>
                    <a:pt x="801980" y="2623584"/>
                    <a:pt x="797217" y="2621679"/>
                  </a:cubicBezTo>
                  <a:cubicBezTo>
                    <a:pt x="799789" y="2619393"/>
                    <a:pt x="808647" y="2625013"/>
                    <a:pt x="805695" y="2631776"/>
                  </a:cubicBezTo>
                  <a:close/>
                  <a:moveTo>
                    <a:pt x="787788" y="2674543"/>
                  </a:moveTo>
                  <a:cubicBezTo>
                    <a:pt x="793503" y="2673781"/>
                    <a:pt x="793026" y="2677686"/>
                    <a:pt x="798741" y="2676924"/>
                  </a:cubicBezTo>
                  <a:cubicBezTo>
                    <a:pt x="797408" y="2678067"/>
                    <a:pt x="795598" y="2681020"/>
                    <a:pt x="798360" y="2681687"/>
                  </a:cubicBezTo>
                  <a:cubicBezTo>
                    <a:pt x="798360" y="2685116"/>
                    <a:pt x="791788" y="2681877"/>
                    <a:pt x="789026" y="2682544"/>
                  </a:cubicBezTo>
                  <a:cubicBezTo>
                    <a:pt x="789978" y="2678829"/>
                    <a:pt x="785883" y="2678829"/>
                    <a:pt x="787788" y="2674543"/>
                  </a:cubicBezTo>
                  <a:close/>
                  <a:moveTo>
                    <a:pt x="805790" y="2704261"/>
                  </a:moveTo>
                  <a:cubicBezTo>
                    <a:pt x="809124" y="2699594"/>
                    <a:pt x="811410" y="2707976"/>
                    <a:pt x="814743" y="2708071"/>
                  </a:cubicBezTo>
                  <a:cubicBezTo>
                    <a:pt x="810648" y="2712548"/>
                    <a:pt x="809124" y="2715977"/>
                    <a:pt x="808362" y="2720168"/>
                  </a:cubicBezTo>
                  <a:cubicBezTo>
                    <a:pt x="802551" y="2720549"/>
                    <a:pt x="808266" y="2712357"/>
                    <a:pt x="801504" y="2713310"/>
                  </a:cubicBezTo>
                  <a:cubicBezTo>
                    <a:pt x="803790" y="2712262"/>
                    <a:pt x="814553" y="2705690"/>
                    <a:pt x="805790" y="2704261"/>
                  </a:cubicBezTo>
                  <a:close/>
                  <a:moveTo>
                    <a:pt x="807790" y="2728074"/>
                  </a:moveTo>
                  <a:cubicBezTo>
                    <a:pt x="809219" y="2728931"/>
                    <a:pt x="810648" y="2729883"/>
                    <a:pt x="813219" y="2729979"/>
                  </a:cubicBezTo>
                  <a:cubicBezTo>
                    <a:pt x="813600" y="2735408"/>
                    <a:pt x="811981" y="2738837"/>
                    <a:pt x="805314" y="2737313"/>
                  </a:cubicBezTo>
                  <a:cubicBezTo>
                    <a:pt x="805504" y="2733598"/>
                    <a:pt x="808743" y="2732931"/>
                    <a:pt x="807790" y="2728074"/>
                  </a:cubicBezTo>
                  <a:close/>
                  <a:moveTo>
                    <a:pt x="802742" y="2696165"/>
                  </a:moveTo>
                  <a:cubicBezTo>
                    <a:pt x="800361" y="2691593"/>
                    <a:pt x="804647" y="2689402"/>
                    <a:pt x="805504" y="2683782"/>
                  </a:cubicBezTo>
                  <a:cubicBezTo>
                    <a:pt x="811410" y="2683878"/>
                    <a:pt x="813219" y="2687021"/>
                    <a:pt x="814172" y="2690736"/>
                  </a:cubicBezTo>
                  <a:cubicBezTo>
                    <a:pt x="810267" y="2691117"/>
                    <a:pt x="809409" y="2689307"/>
                    <a:pt x="806933" y="2688640"/>
                  </a:cubicBezTo>
                  <a:cubicBezTo>
                    <a:pt x="806266" y="2691212"/>
                    <a:pt x="808457" y="2691497"/>
                    <a:pt x="808457" y="2693498"/>
                  </a:cubicBezTo>
                  <a:cubicBezTo>
                    <a:pt x="811886" y="2693498"/>
                    <a:pt x="814648" y="2692926"/>
                    <a:pt x="815982" y="2690926"/>
                  </a:cubicBezTo>
                  <a:cubicBezTo>
                    <a:pt x="819506" y="2699784"/>
                    <a:pt x="804171" y="2691974"/>
                    <a:pt x="802742" y="2696165"/>
                  </a:cubicBezTo>
                  <a:close/>
                  <a:moveTo>
                    <a:pt x="847224" y="2693117"/>
                  </a:moveTo>
                  <a:cubicBezTo>
                    <a:pt x="841223" y="2694069"/>
                    <a:pt x="843795" y="2688735"/>
                    <a:pt x="840270" y="2687878"/>
                  </a:cubicBezTo>
                  <a:cubicBezTo>
                    <a:pt x="838746" y="2687497"/>
                    <a:pt x="838461" y="2688354"/>
                    <a:pt x="838270" y="2689307"/>
                  </a:cubicBezTo>
                  <a:cubicBezTo>
                    <a:pt x="832746" y="2685306"/>
                    <a:pt x="852558" y="2684639"/>
                    <a:pt x="847224" y="2693117"/>
                  </a:cubicBezTo>
                  <a:close/>
                  <a:moveTo>
                    <a:pt x="914184" y="2710738"/>
                  </a:moveTo>
                  <a:cubicBezTo>
                    <a:pt x="914089" y="2712262"/>
                    <a:pt x="913994" y="2713881"/>
                    <a:pt x="913803" y="2715501"/>
                  </a:cubicBezTo>
                  <a:cubicBezTo>
                    <a:pt x="909136" y="2714929"/>
                    <a:pt x="906850" y="2712643"/>
                    <a:pt x="906945" y="2708643"/>
                  </a:cubicBezTo>
                  <a:cubicBezTo>
                    <a:pt x="910279" y="2708643"/>
                    <a:pt x="910755" y="2710833"/>
                    <a:pt x="914184" y="2710738"/>
                  </a:cubicBezTo>
                  <a:close/>
                  <a:moveTo>
                    <a:pt x="913422" y="2696451"/>
                  </a:moveTo>
                  <a:cubicBezTo>
                    <a:pt x="918185" y="2695593"/>
                    <a:pt x="921423" y="2703213"/>
                    <a:pt x="924376" y="2698832"/>
                  </a:cubicBezTo>
                  <a:cubicBezTo>
                    <a:pt x="927043" y="2700356"/>
                    <a:pt x="927996" y="2703118"/>
                    <a:pt x="927424" y="2706928"/>
                  </a:cubicBezTo>
                  <a:cubicBezTo>
                    <a:pt x="920376" y="2705213"/>
                    <a:pt x="915327" y="2701975"/>
                    <a:pt x="913422" y="2696451"/>
                  </a:cubicBezTo>
                  <a:close/>
                  <a:moveTo>
                    <a:pt x="924567" y="2620060"/>
                  </a:moveTo>
                  <a:cubicBezTo>
                    <a:pt x="933044" y="2618250"/>
                    <a:pt x="933711" y="2629680"/>
                    <a:pt x="937330" y="2622632"/>
                  </a:cubicBezTo>
                  <a:cubicBezTo>
                    <a:pt x="939997" y="2624251"/>
                    <a:pt x="932377" y="2629966"/>
                    <a:pt x="927615" y="2629776"/>
                  </a:cubicBezTo>
                  <a:cubicBezTo>
                    <a:pt x="929996" y="2623965"/>
                    <a:pt x="923424" y="2624918"/>
                    <a:pt x="924567" y="2620060"/>
                  </a:cubicBezTo>
                  <a:close/>
                  <a:moveTo>
                    <a:pt x="941426" y="2641777"/>
                  </a:moveTo>
                  <a:cubicBezTo>
                    <a:pt x="941712" y="2643111"/>
                    <a:pt x="940569" y="2643206"/>
                    <a:pt x="939426" y="2643206"/>
                  </a:cubicBezTo>
                  <a:cubicBezTo>
                    <a:pt x="939330" y="2644254"/>
                    <a:pt x="939235" y="2645301"/>
                    <a:pt x="939140" y="2646349"/>
                  </a:cubicBezTo>
                  <a:cubicBezTo>
                    <a:pt x="923328" y="2642634"/>
                    <a:pt x="934092" y="2629013"/>
                    <a:pt x="940759" y="2624442"/>
                  </a:cubicBezTo>
                  <a:cubicBezTo>
                    <a:pt x="941331" y="2628347"/>
                    <a:pt x="939045" y="2636443"/>
                    <a:pt x="932472" y="2636443"/>
                  </a:cubicBezTo>
                  <a:cubicBezTo>
                    <a:pt x="932091" y="2640729"/>
                    <a:pt x="936759" y="2641205"/>
                    <a:pt x="941426" y="2641777"/>
                  </a:cubicBezTo>
                  <a:close/>
                  <a:moveTo>
                    <a:pt x="932568" y="2686830"/>
                  </a:moveTo>
                  <a:cubicBezTo>
                    <a:pt x="932472" y="2688450"/>
                    <a:pt x="932282" y="2689974"/>
                    <a:pt x="932187" y="2691593"/>
                  </a:cubicBezTo>
                  <a:cubicBezTo>
                    <a:pt x="927424" y="2691688"/>
                    <a:pt x="924281" y="2690450"/>
                    <a:pt x="925233" y="2686354"/>
                  </a:cubicBezTo>
                  <a:cubicBezTo>
                    <a:pt x="927710" y="2686449"/>
                    <a:pt x="930186" y="2686640"/>
                    <a:pt x="932568" y="2686830"/>
                  </a:cubicBezTo>
                  <a:close/>
                  <a:moveTo>
                    <a:pt x="926186" y="2673781"/>
                  </a:moveTo>
                  <a:cubicBezTo>
                    <a:pt x="922185" y="2669304"/>
                    <a:pt x="915708" y="2666637"/>
                    <a:pt x="916185" y="2658827"/>
                  </a:cubicBezTo>
                  <a:cubicBezTo>
                    <a:pt x="922566" y="2661589"/>
                    <a:pt x="926662" y="2665971"/>
                    <a:pt x="926186" y="2673781"/>
                  </a:cubicBezTo>
                  <a:close/>
                  <a:moveTo>
                    <a:pt x="928281" y="2719692"/>
                  </a:moveTo>
                  <a:cubicBezTo>
                    <a:pt x="922662" y="2719882"/>
                    <a:pt x="924852" y="2714262"/>
                    <a:pt x="923424" y="2711405"/>
                  </a:cubicBezTo>
                  <a:cubicBezTo>
                    <a:pt x="928567" y="2711595"/>
                    <a:pt x="928377" y="2715596"/>
                    <a:pt x="928281" y="2719692"/>
                  </a:cubicBezTo>
                  <a:close/>
                  <a:moveTo>
                    <a:pt x="929901" y="2722930"/>
                  </a:moveTo>
                  <a:cubicBezTo>
                    <a:pt x="932472" y="2726645"/>
                    <a:pt x="930663" y="2730264"/>
                    <a:pt x="929139" y="2733884"/>
                  </a:cubicBezTo>
                  <a:cubicBezTo>
                    <a:pt x="925233" y="2732646"/>
                    <a:pt x="928091" y="2724073"/>
                    <a:pt x="929901" y="2722930"/>
                  </a:cubicBezTo>
                  <a:close/>
                  <a:moveTo>
                    <a:pt x="928853" y="2737027"/>
                  </a:moveTo>
                  <a:cubicBezTo>
                    <a:pt x="930948" y="2739885"/>
                    <a:pt x="934758" y="2741599"/>
                    <a:pt x="933615" y="2746838"/>
                  </a:cubicBezTo>
                  <a:cubicBezTo>
                    <a:pt x="932187" y="2745885"/>
                    <a:pt x="930758" y="2744933"/>
                    <a:pt x="928186" y="2744838"/>
                  </a:cubicBezTo>
                  <a:cubicBezTo>
                    <a:pt x="928472" y="2742266"/>
                    <a:pt x="928662" y="2739599"/>
                    <a:pt x="928853" y="2737027"/>
                  </a:cubicBezTo>
                  <a:close/>
                  <a:moveTo>
                    <a:pt x="932663" y="2735694"/>
                  </a:moveTo>
                  <a:cubicBezTo>
                    <a:pt x="932663" y="2731788"/>
                    <a:pt x="935901" y="2731026"/>
                    <a:pt x="936949" y="2728074"/>
                  </a:cubicBezTo>
                  <a:cubicBezTo>
                    <a:pt x="941045" y="2729693"/>
                    <a:pt x="937997" y="2737979"/>
                    <a:pt x="932663" y="2735694"/>
                  </a:cubicBezTo>
                  <a:close/>
                  <a:moveTo>
                    <a:pt x="934187" y="2690069"/>
                  </a:moveTo>
                  <a:cubicBezTo>
                    <a:pt x="941426" y="2689688"/>
                    <a:pt x="938378" y="2696832"/>
                    <a:pt x="942855" y="2698546"/>
                  </a:cubicBezTo>
                  <a:cubicBezTo>
                    <a:pt x="941616" y="2700356"/>
                    <a:pt x="932758" y="2695212"/>
                    <a:pt x="934187" y="2690069"/>
                  </a:cubicBezTo>
                  <a:close/>
                  <a:moveTo>
                    <a:pt x="973144" y="2562148"/>
                  </a:moveTo>
                  <a:cubicBezTo>
                    <a:pt x="981240" y="2553861"/>
                    <a:pt x="982764" y="2576817"/>
                    <a:pt x="968667" y="2572911"/>
                  </a:cubicBezTo>
                  <a:cubicBezTo>
                    <a:pt x="966191" y="2566434"/>
                    <a:pt x="983812" y="2565768"/>
                    <a:pt x="973144" y="2562148"/>
                  </a:cubicBezTo>
                  <a:close/>
                  <a:moveTo>
                    <a:pt x="982193" y="2564339"/>
                  </a:moveTo>
                  <a:cubicBezTo>
                    <a:pt x="987908" y="2565482"/>
                    <a:pt x="988860" y="2561958"/>
                    <a:pt x="995147" y="2563672"/>
                  </a:cubicBezTo>
                  <a:cubicBezTo>
                    <a:pt x="990480" y="2569863"/>
                    <a:pt x="986193" y="2575388"/>
                    <a:pt x="997814" y="2578055"/>
                  </a:cubicBezTo>
                  <a:cubicBezTo>
                    <a:pt x="993528" y="2579960"/>
                    <a:pt x="988003" y="2580722"/>
                    <a:pt x="984479" y="2583389"/>
                  </a:cubicBezTo>
                  <a:cubicBezTo>
                    <a:pt x="982955" y="2578531"/>
                    <a:pt x="984384" y="2577483"/>
                    <a:pt x="977621" y="2576531"/>
                  </a:cubicBezTo>
                  <a:cubicBezTo>
                    <a:pt x="978478" y="2571959"/>
                    <a:pt x="983717" y="2571483"/>
                    <a:pt x="982193" y="2564339"/>
                  </a:cubicBezTo>
                  <a:close/>
                  <a:moveTo>
                    <a:pt x="984384" y="2585008"/>
                  </a:moveTo>
                  <a:cubicBezTo>
                    <a:pt x="990575" y="2588532"/>
                    <a:pt x="984669" y="2592533"/>
                    <a:pt x="981717" y="2595867"/>
                  </a:cubicBezTo>
                  <a:cubicBezTo>
                    <a:pt x="976573" y="2592819"/>
                    <a:pt x="986384" y="2590437"/>
                    <a:pt x="984384" y="2585008"/>
                  </a:cubicBezTo>
                  <a:close/>
                  <a:moveTo>
                    <a:pt x="978859" y="2635110"/>
                  </a:moveTo>
                  <a:cubicBezTo>
                    <a:pt x="974001" y="2635205"/>
                    <a:pt x="970953" y="2633967"/>
                    <a:pt x="971906" y="2629871"/>
                  </a:cubicBezTo>
                  <a:cubicBezTo>
                    <a:pt x="976668" y="2629776"/>
                    <a:pt x="979716" y="2631014"/>
                    <a:pt x="978859" y="2635110"/>
                  </a:cubicBezTo>
                  <a:close/>
                  <a:moveTo>
                    <a:pt x="981621" y="2597486"/>
                  </a:moveTo>
                  <a:cubicBezTo>
                    <a:pt x="983717" y="2597867"/>
                    <a:pt x="984955" y="2597391"/>
                    <a:pt x="985431" y="2596152"/>
                  </a:cubicBezTo>
                  <a:cubicBezTo>
                    <a:pt x="994099" y="2599962"/>
                    <a:pt x="980859" y="2606725"/>
                    <a:pt x="981621" y="2597486"/>
                  </a:cubicBezTo>
                  <a:close/>
                  <a:moveTo>
                    <a:pt x="987813" y="2613678"/>
                  </a:moveTo>
                  <a:cubicBezTo>
                    <a:pt x="987813" y="2619774"/>
                    <a:pt x="994194" y="2626823"/>
                    <a:pt x="990194" y="2631204"/>
                  </a:cubicBezTo>
                  <a:cubicBezTo>
                    <a:pt x="980859" y="2629395"/>
                    <a:pt x="989146" y="2620346"/>
                    <a:pt x="979907" y="2621013"/>
                  </a:cubicBezTo>
                  <a:cubicBezTo>
                    <a:pt x="982860" y="2618822"/>
                    <a:pt x="981145" y="2612059"/>
                    <a:pt x="987813" y="2613678"/>
                  </a:cubicBezTo>
                  <a:close/>
                  <a:moveTo>
                    <a:pt x="1004958" y="2655969"/>
                  </a:moveTo>
                  <a:cubicBezTo>
                    <a:pt x="1010292" y="2660827"/>
                    <a:pt x="998862" y="2663208"/>
                    <a:pt x="998481" y="2668161"/>
                  </a:cubicBezTo>
                  <a:cubicBezTo>
                    <a:pt x="991337" y="2666923"/>
                    <a:pt x="996099" y="2657112"/>
                    <a:pt x="988289" y="2656350"/>
                  </a:cubicBezTo>
                  <a:cubicBezTo>
                    <a:pt x="990575" y="2648445"/>
                    <a:pt x="999528" y="2666066"/>
                    <a:pt x="1004958" y="2655969"/>
                  </a:cubicBezTo>
                  <a:close/>
                  <a:moveTo>
                    <a:pt x="1002005" y="2646254"/>
                  </a:moveTo>
                  <a:cubicBezTo>
                    <a:pt x="998195" y="2649969"/>
                    <a:pt x="995718" y="2644349"/>
                    <a:pt x="990861" y="2647016"/>
                  </a:cubicBezTo>
                  <a:cubicBezTo>
                    <a:pt x="989622" y="2641110"/>
                    <a:pt x="1000767" y="2644825"/>
                    <a:pt x="1002005" y="2646254"/>
                  </a:cubicBezTo>
                  <a:close/>
                  <a:moveTo>
                    <a:pt x="1000957" y="2635110"/>
                  </a:moveTo>
                  <a:cubicBezTo>
                    <a:pt x="1001719" y="2633395"/>
                    <a:pt x="1004481" y="2631395"/>
                    <a:pt x="1004767" y="2633871"/>
                  </a:cubicBezTo>
                  <a:cubicBezTo>
                    <a:pt x="1007053" y="2633395"/>
                    <a:pt x="1008672" y="2632157"/>
                    <a:pt x="1008768" y="2629395"/>
                  </a:cubicBezTo>
                  <a:cubicBezTo>
                    <a:pt x="1012292" y="2634729"/>
                    <a:pt x="1004386" y="2634062"/>
                    <a:pt x="1009815" y="2640539"/>
                  </a:cubicBezTo>
                  <a:cubicBezTo>
                    <a:pt x="1003053" y="2641587"/>
                    <a:pt x="1009530" y="2632824"/>
                    <a:pt x="1000957" y="2635110"/>
                  </a:cubicBezTo>
                  <a:close/>
                  <a:moveTo>
                    <a:pt x="1008577" y="2582055"/>
                  </a:moveTo>
                  <a:cubicBezTo>
                    <a:pt x="1016007" y="2581103"/>
                    <a:pt x="1013911" y="2587008"/>
                    <a:pt x="1015340" y="2590437"/>
                  </a:cubicBezTo>
                  <a:cubicBezTo>
                    <a:pt x="1010482" y="2589580"/>
                    <a:pt x="1009434" y="2585865"/>
                    <a:pt x="1008577" y="2582055"/>
                  </a:cubicBezTo>
                  <a:close/>
                  <a:moveTo>
                    <a:pt x="1007815" y="2618250"/>
                  </a:moveTo>
                  <a:cubicBezTo>
                    <a:pt x="1009720" y="2623489"/>
                    <a:pt x="1001814" y="2619012"/>
                    <a:pt x="1003719" y="2624251"/>
                  </a:cubicBezTo>
                  <a:cubicBezTo>
                    <a:pt x="1000290" y="2623775"/>
                    <a:pt x="1002957" y="2618822"/>
                    <a:pt x="1000481" y="2617679"/>
                  </a:cubicBezTo>
                  <a:cubicBezTo>
                    <a:pt x="996861" y="2618060"/>
                    <a:pt x="998576" y="2623679"/>
                    <a:pt x="992766" y="2621870"/>
                  </a:cubicBezTo>
                  <a:cubicBezTo>
                    <a:pt x="987241" y="2615869"/>
                    <a:pt x="998957" y="2616821"/>
                    <a:pt x="997433" y="2609583"/>
                  </a:cubicBezTo>
                  <a:cubicBezTo>
                    <a:pt x="999243" y="2609773"/>
                    <a:pt x="998671" y="2611583"/>
                    <a:pt x="999052" y="2612821"/>
                  </a:cubicBezTo>
                  <a:cubicBezTo>
                    <a:pt x="1000005" y="2616060"/>
                    <a:pt x="1003529" y="2617393"/>
                    <a:pt x="1007815" y="2618250"/>
                  </a:cubicBezTo>
                  <a:close/>
                  <a:moveTo>
                    <a:pt x="997433" y="2608059"/>
                  </a:moveTo>
                  <a:cubicBezTo>
                    <a:pt x="994099" y="2607963"/>
                    <a:pt x="993718" y="2605868"/>
                    <a:pt x="990194" y="2605963"/>
                  </a:cubicBezTo>
                  <a:cubicBezTo>
                    <a:pt x="992004" y="2601296"/>
                    <a:pt x="999433" y="2600153"/>
                    <a:pt x="997433" y="2608059"/>
                  </a:cubicBezTo>
                  <a:close/>
                  <a:moveTo>
                    <a:pt x="968096" y="2580722"/>
                  </a:moveTo>
                  <a:cubicBezTo>
                    <a:pt x="973144" y="2580055"/>
                    <a:pt x="971430" y="2584246"/>
                    <a:pt x="973239" y="2585865"/>
                  </a:cubicBezTo>
                  <a:cubicBezTo>
                    <a:pt x="974859" y="2585103"/>
                    <a:pt x="976287" y="2584437"/>
                    <a:pt x="978859" y="2584722"/>
                  </a:cubicBezTo>
                  <a:cubicBezTo>
                    <a:pt x="978097" y="2591580"/>
                    <a:pt x="965905" y="2585389"/>
                    <a:pt x="968096" y="2580722"/>
                  </a:cubicBezTo>
                  <a:close/>
                  <a:moveTo>
                    <a:pt x="972382" y="2647206"/>
                  </a:moveTo>
                  <a:cubicBezTo>
                    <a:pt x="973049" y="2650635"/>
                    <a:pt x="969525" y="2650064"/>
                    <a:pt x="966667" y="2649969"/>
                  </a:cubicBezTo>
                  <a:cubicBezTo>
                    <a:pt x="969525" y="2654826"/>
                    <a:pt x="976478" y="2649778"/>
                    <a:pt x="981336" y="2651112"/>
                  </a:cubicBezTo>
                  <a:cubicBezTo>
                    <a:pt x="979621" y="2655874"/>
                    <a:pt x="986193" y="2654445"/>
                    <a:pt x="984384" y="2659208"/>
                  </a:cubicBezTo>
                  <a:cubicBezTo>
                    <a:pt x="974001" y="2660446"/>
                    <a:pt x="947427" y="2653493"/>
                    <a:pt x="961714" y="2641777"/>
                  </a:cubicBezTo>
                  <a:cubicBezTo>
                    <a:pt x="961524" y="2644444"/>
                    <a:pt x="961333" y="2647016"/>
                    <a:pt x="961143" y="2649683"/>
                  </a:cubicBezTo>
                  <a:cubicBezTo>
                    <a:pt x="966477" y="2650350"/>
                    <a:pt x="967048" y="2646444"/>
                    <a:pt x="972382" y="2647206"/>
                  </a:cubicBezTo>
                  <a:close/>
                  <a:moveTo>
                    <a:pt x="965048" y="2697117"/>
                  </a:moveTo>
                  <a:cubicBezTo>
                    <a:pt x="970763" y="2696355"/>
                    <a:pt x="968286" y="2701689"/>
                    <a:pt x="974001" y="2700927"/>
                  </a:cubicBezTo>
                  <a:cubicBezTo>
                    <a:pt x="974097" y="2704356"/>
                    <a:pt x="972096" y="2705785"/>
                    <a:pt x="968096" y="2705213"/>
                  </a:cubicBezTo>
                  <a:cubicBezTo>
                    <a:pt x="969810" y="2700546"/>
                    <a:pt x="961905" y="2702832"/>
                    <a:pt x="965048" y="2697117"/>
                  </a:cubicBezTo>
                  <a:close/>
                  <a:moveTo>
                    <a:pt x="967905" y="2683116"/>
                  </a:moveTo>
                  <a:cubicBezTo>
                    <a:pt x="973049" y="2683782"/>
                    <a:pt x="975525" y="2686449"/>
                    <a:pt x="974668" y="2691497"/>
                  </a:cubicBezTo>
                  <a:cubicBezTo>
                    <a:pt x="971715" y="2689307"/>
                    <a:pt x="967715" y="2687783"/>
                    <a:pt x="967905" y="2683116"/>
                  </a:cubicBezTo>
                  <a:close/>
                  <a:moveTo>
                    <a:pt x="974954" y="2663113"/>
                  </a:moveTo>
                  <a:cubicBezTo>
                    <a:pt x="971715" y="2664351"/>
                    <a:pt x="970572" y="2667780"/>
                    <a:pt x="968858" y="2670543"/>
                  </a:cubicBezTo>
                  <a:cubicBezTo>
                    <a:pt x="964191" y="2668066"/>
                    <a:pt x="971620" y="2658255"/>
                    <a:pt x="974954" y="2663113"/>
                  </a:cubicBezTo>
                  <a:close/>
                  <a:moveTo>
                    <a:pt x="961619" y="2668542"/>
                  </a:moveTo>
                  <a:cubicBezTo>
                    <a:pt x="968477" y="2673114"/>
                    <a:pt x="960190" y="2677782"/>
                    <a:pt x="964095" y="2684449"/>
                  </a:cubicBezTo>
                  <a:cubicBezTo>
                    <a:pt x="960666" y="2683496"/>
                    <a:pt x="961143" y="2679782"/>
                    <a:pt x="955237" y="2680639"/>
                  </a:cubicBezTo>
                  <a:cubicBezTo>
                    <a:pt x="957714" y="2675781"/>
                    <a:pt x="964286" y="2673971"/>
                    <a:pt x="961619" y="2668542"/>
                  </a:cubicBezTo>
                  <a:close/>
                  <a:moveTo>
                    <a:pt x="949998" y="2626632"/>
                  </a:moveTo>
                  <a:cubicBezTo>
                    <a:pt x="956952" y="2627489"/>
                    <a:pt x="961905" y="2629776"/>
                    <a:pt x="962190" y="2635395"/>
                  </a:cubicBezTo>
                  <a:cubicBezTo>
                    <a:pt x="953999" y="2635586"/>
                    <a:pt x="952380" y="2630728"/>
                    <a:pt x="949998" y="2626632"/>
                  </a:cubicBezTo>
                  <a:close/>
                  <a:moveTo>
                    <a:pt x="953237" y="2656827"/>
                  </a:moveTo>
                  <a:cubicBezTo>
                    <a:pt x="958952" y="2661494"/>
                    <a:pt x="947617" y="2663494"/>
                    <a:pt x="946950" y="2667399"/>
                  </a:cubicBezTo>
                  <a:cubicBezTo>
                    <a:pt x="941331" y="2668542"/>
                    <a:pt x="943902" y="2663685"/>
                    <a:pt x="943712" y="2660827"/>
                  </a:cubicBezTo>
                  <a:cubicBezTo>
                    <a:pt x="949427" y="2662065"/>
                    <a:pt x="951332" y="2659494"/>
                    <a:pt x="953237" y="2656827"/>
                  </a:cubicBezTo>
                  <a:close/>
                  <a:moveTo>
                    <a:pt x="942093" y="2682830"/>
                  </a:moveTo>
                  <a:cubicBezTo>
                    <a:pt x="951141" y="2675877"/>
                    <a:pt x="954570" y="2687688"/>
                    <a:pt x="965715" y="2687688"/>
                  </a:cubicBezTo>
                  <a:cubicBezTo>
                    <a:pt x="961809" y="2693021"/>
                    <a:pt x="958476" y="2690164"/>
                    <a:pt x="952475" y="2691497"/>
                  </a:cubicBezTo>
                  <a:cubicBezTo>
                    <a:pt x="951046" y="2687116"/>
                    <a:pt x="948474" y="2683592"/>
                    <a:pt x="942093" y="2682830"/>
                  </a:cubicBezTo>
                  <a:close/>
                  <a:moveTo>
                    <a:pt x="958952" y="2704547"/>
                  </a:moveTo>
                  <a:cubicBezTo>
                    <a:pt x="960000" y="2708166"/>
                    <a:pt x="964095" y="2709595"/>
                    <a:pt x="967620" y="2711500"/>
                  </a:cubicBezTo>
                  <a:cubicBezTo>
                    <a:pt x="966858" y="2713500"/>
                    <a:pt x="964191" y="2713786"/>
                    <a:pt x="963619" y="2715882"/>
                  </a:cubicBezTo>
                  <a:cubicBezTo>
                    <a:pt x="959619" y="2712834"/>
                    <a:pt x="957523" y="2708547"/>
                    <a:pt x="949427" y="2708547"/>
                  </a:cubicBezTo>
                  <a:cubicBezTo>
                    <a:pt x="952284" y="2706928"/>
                    <a:pt x="954285" y="2704356"/>
                    <a:pt x="958952" y="2704547"/>
                  </a:cubicBezTo>
                  <a:close/>
                  <a:moveTo>
                    <a:pt x="965429" y="2741313"/>
                  </a:moveTo>
                  <a:cubicBezTo>
                    <a:pt x="968572" y="2742933"/>
                    <a:pt x="971620" y="2744742"/>
                    <a:pt x="970382" y="2749600"/>
                  </a:cubicBezTo>
                  <a:cubicBezTo>
                    <a:pt x="968096" y="2747790"/>
                    <a:pt x="963714" y="2747600"/>
                    <a:pt x="961428" y="2745790"/>
                  </a:cubicBezTo>
                  <a:cubicBezTo>
                    <a:pt x="962286" y="2743695"/>
                    <a:pt x="964857" y="2743504"/>
                    <a:pt x="965429" y="2741313"/>
                  </a:cubicBezTo>
                  <a:close/>
                  <a:moveTo>
                    <a:pt x="966858" y="2722454"/>
                  </a:moveTo>
                  <a:cubicBezTo>
                    <a:pt x="966667" y="2717310"/>
                    <a:pt x="972382" y="2714453"/>
                    <a:pt x="976383" y="2718453"/>
                  </a:cubicBezTo>
                  <a:cubicBezTo>
                    <a:pt x="973049" y="2719692"/>
                    <a:pt x="972954" y="2724073"/>
                    <a:pt x="966858" y="2722454"/>
                  </a:cubicBezTo>
                  <a:close/>
                  <a:moveTo>
                    <a:pt x="974859" y="2738837"/>
                  </a:moveTo>
                  <a:cubicBezTo>
                    <a:pt x="981336" y="2739885"/>
                    <a:pt x="979240" y="2743218"/>
                    <a:pt x="977907" y="2746933"/>
                  </a:cubicBezTo>
                  <a:cubicBezTo>
                    <a:pt x="974001" y="2746457"/>
                    <a:pt x="974287" y="2742742"/>
                    <a:pt x="974859" y="2738837"/>
                  </a:cubicBezTo>
                  <a:close/>
                  <a:moveTo>
                    <a:pt x="1001338" y="2729788"/>
                  </a:moveTo>
                  <a:cubicBezTo>
                    <a:pt x="1004386" y="2732074"/>
                    <a:pt x="1008387" y="2733598"/>
                    <a:pt x="1008101" y="2738170"/>
                  </a:cubicBezTo>
                  <a:cubicBezTo>
                    <a:pt x="999243" y="2738646"/>
                    <a:pt x="998671" y="2734074"/>
                    <a:pt x="1001338" y="2729788"/>
                  </a:cubicBezTo>
                  <a:close/>
                  <a:moveTo>
                    <a:pt x="1017245" y="2540145"/>
                  </a:moveTo>
                  <a:cubicBezTo>
                    <a:pt x="1016388" y="2543765"/>
                    <a:pt x="1014483" y="2546432"/>
                    <a:pt x="1012863" y="2549289"/>
                  </a:cubicBezTo>
                  <a:cubicBezTo>
                    <a:pt x="1006672" y="2548242"/>
                    <a:pt x="1008863" y="2536812"/>
                    <a:pt x="1017245" y="2540145"/>
                  </a:cubicBezTo>
                  <a:close/>
                  <a:moveTo>
                    <a:pt x="1024484" y="2591104"/>
                  </a:moveTo>
                  <a:cubicBezTo>
                    <a:pt x="1024103" y="2586627"/>
                    <a:pt x="1033342" y="2585103"/>
                    <a:pt x="1023150" y="2584722"/>
                  </a:cubicBezTo>
                  <a:cubicBezTo>
                    <a:pt x="1023912" y="2581579"/>
                    <a:pt x="1028389" y="2582055"/>
                    <a:pt x="1029151" y="2578817"/>
                  </a:cubicBezTo>
                  <a:cubicBezTo>
                    <a:pt x="1031151" y="2585294"/>
                    <a:pt x="1040581" y="2592533"/>
                    <a:pt x="1036962" y="2598343"/>
                  </a:cubicBezTo>
                  <a:cubicBezTo>
                    <a:pt x="1032199" y="2596438"/>
                    <a:pt x="1034771" y="2589104"/>
                    <a:pt x="1024484" y="2591104"/>
                  </a:cubicBezTo>
                  <a:close/>
                  <a:moveTo>
                    <a:pt x="1020769" y="2666542"/>
                  </a:moveTo>
                  <a:cubicBezTo>
                    <a:pt x="1018102" y="2665018"/>
                    <a:pt x="1017150" y="2662351"/>
                    <a:pt x="1017626" y="2658446"/>
                  </a:cubicBezTo>
                  <a:cubicBezTo>
                    <a:pt x="1019055" y="2659398"/>
                    <a:pt x="1020483" y="2660351"/>
                    <a:pt x="1022960" y="2660446"/>
                  </a:cubicBezTo>
                  <a:cubicBezTo>
                    <a:pt x="1023627" y="2663780"/>
                    <a:pt x="1021531" y="2664446"/>
                    <a:pt x="1020769" y="2666542"/>
                  </a:cubicBezTo>
                  <a:close/>
                  <a:moveTo>
                    <a:pt x="1032771" y="2579103"/>
                  </a:moveTo>
                  <a:cubicBezTo>
                    <a:pt x="1038581" y="2572626"/>
                    <a:pt x="1032390" y="2574530"/>
                    <a:pt x="1033818" y="2565005"/>
                  </a:cubicBezTo>
                  <a:cubicBezTo>
                    <a:pt x="1042962" y="2563482"/>
                    <a:pt x="1035342" y="2574626"/>
                    <a:pt x="1038962" y="2570149"/>
                  </a:cubicBezTo>
                  <a:cubicBezTo>
                    <a:pt x="1042010" y="2571578"/>
                    <a:pt x="1038390" y="2580722"/>
                    <a:pt x="1032771" y="2579103"/>
                  </a:cubicBezTo>
                  <a:close/>
                  <a:moveTo>
                    <a:pt x="977335" y="1009383"/>
                  </a:moveTo>
                  <a:cubicBezTo>
                    <a:pt x="976287" y="1013097"/>
                    <a:pt x="980478" y="1013002"/>
                    <a:pt x="978573" y="1017288"/>
                  </a:cubicBezTo>
                  <a:cubicBezTo>
                    <a:pt x="974001" y="1015764"/>
                    <a:pt x="971144" y="1012811"/>
                    <a:pt x="968001" y="1010240"/>
                  </a:cubicBezTo>
                  <a:cubicBezTo>
                    <a:pt x="969906" y="1008620"/>
                    <a:pt x="971525" y="1009954"/>
                    <a:pt x="977335" y="1009383"/>
                  </a:cubicBezTo>
                  <a:close/>
                  <a:moveTo>
                    <a:pt x="972858" y="994809"/>
                  </a:moveTo>
                  <a:cubicBezTo>
                    <a:pt x="973144" y="997571"/>
                    <a:pt x="970477" y="1002524"/>
                    <a:pt x="976097" y="1001286"/>
                  </a:cubicBezTo>
                  <a:cubicBezTo>
                    <a:pt x="976478" y="1003858"/>
                    <a:pt x="974192" y="1003858"/>
                    <a:pt x="973906" y="1005858"/>
                  </a:cubicBezTo>
                  <a:cubicBezTo>
                    <a:pt x="966572" y="1005858"/>
                    <a:pt x="969429" y="998238"/>
                    <a:pt x="963429" y="997190"/>
                  </a:cubicBezTo>
                  <a:cubicBezTo>
                    <a:pt x="964000" y="993857"/>
                    <a:pt x="968382" y="994238"/>
                    <a:pt x="972858" y="994809"/>
                  </a:cubicBezTo>
                  <a:close/>
                  <a:moveTo>
                    <a:pt x="958380" y="1041006"/>
                  </a:moveTo>
                  <a:cubicBezTo>
                    <a:pt x="957237" y="1046911"/>
                    <a:pt x="955332" y="1046911"/>
                    <a:pt x="961428" y="1049102"/>
                  </a:cubicBezTo>
                  <a:cubicBezTo>
                    <a:pt x="958952" y="1055769"/>
                    <a:pt x="947427" y="1048911"/>
                    <a:pt x="944760" y="1049483"/>
                  </a:cubicBezTo>
                  <a:cubicBezTo>
                    <a:pt x="948855" y="1046149"/>
                    <a:pt x="951618" y="1041577"/>
                    <a:pt x="958380" y="1041006"/>
                  </a:cubicBezTo>
                  <a:close/>
                  <a:moveTo>
                    <a:pt x="942474" y="1031957"/>
                  </a:moveTo>
                  <a:cubicBezTo>
                    <a:pt x="944379" y="1027480"/>
                    <a:pt x="946950" y="1034338"/>
                    <a:pt x="951618" y="1032623"/>
                  </a:cubicBezTo>
                  <a:cubicBezTo>
                    <a:pt x="949427" y="1036148"/>
                    <a:pt x="946093" y="1043482"/>
                    <a:pt x="940092" y="1038148"/>
                  </a:cubicBezTo>
                  <a:cubicBezTo>
                    <a:pt x="940092" y="1036052"/>
                    <a:pt x="947998" y="1033957"/>
                    <a:pt x="942474" y="1031957"/>
                  </a:cubicBezTo>
                  <a:close/>
                  <a:moveTo>
                    <a:pt x="941902" y="1065009"/>
                  </a:moveTo>
                  <a:cubicBezTo>
                    <a:pt x="943807" y="1065390"/>
                    <a:pt x="940378" y="1074534"/>
                    <a:pt x="935711" y="1073962"/>
                  </a:cubicBezTo>
                  <a:cubicBezTo>
                    <a:pt x="934568" y="1067866"/>
                    <a:pt x="940569" y="1068819"/>
                    <a:pt x="941902" y="1065009"/>
                  </a:cubicBezTo>
                  <a:close/>
                  <a:moveTo>
                    <a:pt x="933425" y="1304086"/>
                  </a:moveTo>
                  <a:cubicBezTo>
                    <a:pt x="931139" y="1310849"/>
                    <a:pt x="926186" y="1314849"/>
                    <a:pt x="917804" y="1315611"/>
                  </a:cubicBezTo>
                  <a:cubicBezTo>
                    <a:pt x="922566" y="1311325"/>
                    <a:pt x="926376" y="1306086"/>
                    <a:pt x="933425" y="1304086"/>
                  </a:cubicBezTo>
                  <a:close/>
                  <a:moveTo>
                    <a:pt x="930663" y="1042148"/>
                  </a:moveTo>
                  <a:cubicBezTo>
                    <a:pt x="939235" y="1041386"/>
                    <a:pt x="939426" y="1051197"/>
                    <a:pt x="930186" y="1048435"/>
                  </a:cubicBezTo>
                  <a:cubicBezTo>
                    <a:pt x="930377" y="1046339"/>
                    <a:pt x="930567" y="1044244"/>
                    <a:pt x="930663" y="1042148"/>
                  </a:cubicBezTo>
                  <a:close/>
                  <a:moveTo>
                    <a:pt x="907231" y="1458296"/>
                  </a:moveTo>
                  <a:cubicBezTo>
                    <a:pt x="906469" y="1460391"/>
                    <a:pt x="902564" y="1459248"/>
                    <a:pt x="899802" y="1459344"/>
                  </a:cubicBezTo>
                  <a:cubicBezTo>
                    <a:pt x="899230" y="1456295"/>
                    <a:pt x="896087" y="1455152"/>
                    <a:pt x="896658" y="1451247"/>
                  </a:cubicBezTo>
                  <a:cubicBezTo>
                    <a:pt x="903135" y="1451343"/>
                    <a:pt x="902373" y="1456867"/>
                    <a:pt x="907231" y="1458296"/>
                  </a:cubicBezTo>
                  <a:close/>
                  <a:moveTo>
                    <a:pt x="927900" y="1004144"/>
                  </a:moveTo>
                  <a:cubicBezTo>
                    <a:pt x="929139" y="1009287"/>
                    <a:pt x="925900" y="1009954"/>
                    <a:pt x="923614" y="1011764"/>
                  </a:cubicBezTo>
                  <a:cubicBezTo>
                    <a:pt x="919709" y="1006715"/>
                    <a:pt x="916947" y="1000810"/>
                    <a:pt x="907898" y="999572"/>
                  </a:cubicBezTo>
                  <a:cubicBezTo>
                    <a:pt x="913327" y="992047"/>
                    <a:pt x="920661" y="1003572"/>
                    <a:pt x="927900" y="1004144"/>
                  </a:cubicBezTo>
                  <a:close/>
                  <a:moveTo>
                    <a:pt x="904278" y="1049673"/>
                  </a:moveTo>
                  <a:cubicBezTo>
                    <a:pt x="907517" y="1050150"/>
                    <a:pt x="908279" y="1048054"/>
                    <a:pt x="911708" y="1048625"/>
                  </a:cubicBezTo>
                  <a:cubicBezTo>
                    <a:pt x="909041" y="1051673"/>
                    <a:pt x="905326" y="1053483"/>
                    <a:pt x="900278" y="1054055"/>
                  </a:cubicBezTo>
                  <a:cubicBezTo>
                    <a:pt x="901992" y="1049292"/>
                    <a:pt x="895420" y="1050721"/>
                    <a:pt x="897135" y="1045958"/>
                  </a:cubicBezTo>
                  <a:cubicBezTo>
                    <a:pt x="902278" y="1045196"/>
                    <a:pt x="900659" y="1049388"/>
                    <a:pt x="904278" y="1049673"/>
                  </a:cubicBezTo>
                  <a:close/>
                  <a:moveTo>
                    <a:pt x="900564" y="1125111"/>
                  </a:moveTo>
                  <a:cubicBezTo>
                    <a:pt x="898754" y="1127302"/>
                    <a:pt x="897420" y="1129874"/>
                    <a:pt x="892848" y="1129302"/>
                  </a:cubicBezTo>
                  <a:cubicBezTo>
                    <a:pt x="891515" y="1127778"/>
                    <a:pt x="891134" y="1125588"/>
                    <a:pt x="891515" y="1122921"/>
                  </a:cubicBezTo>
                  <a:cubicBezTo>
                    <a:pt x="893515" y="1124254"/>
                    <a:pt x="896277" y="1125207"/>
                    <a:pt x="900564" y="1125111"/>
                  </a:cubicBezTo>
                  <a:close/>
                  <a:moveTo>
                    <a:pt x="850748" y="1599170"/>
                  </a:moveTo>
                  <a:cubicBezTo>
                    <a:pt x="850938" y="1603266"/>
                    <a:pt x="849605" y="1605838"/>
                    <a:pt x="844747" y="1605076"/>
                  </a:cubicBezTo>
                  <a:cubicBezTo>
                    <a:pt x="844557" y="1600885"/>
                    <a:pt x="844652" y="1597075"/>
                    <a:pt x="850748" y="1599170"/>
                  </a:cubicBezTo>
                  <a:close/>
                  <a:moveTo>
                    <a:pt x="836175" y="1596503"/>
                  </a:moveTo>
                  <a:cubicBezTo>
                    <a:pt x="837984" y="1589360"/>
                    <a:pt x="841985" y="1584311"/>
                    <a:pt x="850081" y="1583359"/>
                  </a:cubicBezTo>
                  <a:cubicBezTo>
                    <a:pt x="849129" y="1591360"/>
                    <a:pt x="843128" y="1594408"/>
                    <a:pt x="836175" y="1596503"/>
                  </a:cubicBezTo>
                  <a:close/>
                  <a:moveTo>
                    <a:pt x="854748" y="1544211"/>
                  </a:moveTo>
                  <a:cubicBezTo>
                    <a:pt x="858273" y="1539258"/>
                    <a:pt x="853986" y="1538782"/>
                    <a:pt x="853701" y="1533067"/>
                  </a:cubicBezTo>
                  <a:cubicBezTo>
                    <a:pt x="860559" y="1534877"/>
                    <a:pt x="861987" y="1540782"/>
                    <a:pt x="863797" y="1546402"/>
                  </a:cubicBezTo>
                  <a:cubicBezTo>
                    <a:pt x="859416" y="1546783"/>
                    <a:pt x="860082" y="1543354"/>
                    <a:pt x="854748" y="1544211"/>
                  </a:cubicBezTo>
                  <a:close/>
                  <a:moveTo>
                    <a:pt x="855701" y="1605838"/>
                  </a:moveTo>
                  <a:cubicBezTo>
                    <a:pt x="857320" y="1605648"/>
                    <a:pt x="857415" y="1606600"/>
                    <a:pt x="857415" y="1607552"/>
                  </a:cubicBezTo>
                  <a:cubicBezTo>
                    <a:pt x="860749" y="1606410"/>
                    <a:pt x="860940" y="1600790"/>
                    <a:pt x="864940" y="1604886"/>
                  </a:cubicBezTo>
                  <a:cubicBezTo>
                    <a:pt x="864464" y="1608886"/>
                    <a:pt x="857606" y="1606600"/>
                    <a:pt x="857130" y="1610601"/>
                  </a:cubicBezTo>
                  <a:cubicBezTo>
                    <a:pt x="855510" y="1610791"/>
                    <a:pt x="855510" y="1609839"/>
                    <a:pt x="855415" y="1608886"/>
                  </a:cubicBezTo>
                  <a:cubicBezTo>
                    <a:pt x="855606" y="1607934"/>
                    <a:pt x="855701" y="1606886"/>
                    <a:pt x="855701" y="1605838"/>
                  </a:cubicBezTo>
                  <a:close/>
                  <a:moveTo>
                    <a:pt x="861797" y="1499063"/>
                  </a:moveTo>
                  <a:cubicBezTo>
                    <a:pt x="860463" y="1501063"/>
                    <a:pt x="857701" y="1501635"/>
                    <a:pt x="854272" y="1501635"/>
                  </a:cubicBezTo>
                  <a:cubicBezTo>
                    <a:pt x="854558" y="1499444"/>
                    <a:pt x="854939" y="1497253"/>
                    <a:pt x="852748" y="1496777"/>
                  </a:cubicBezTo>
                  <a:cubicBezTo>
                    <a:pt x="853129" y="1493824"/>
                    <a:pt x="859511" y="1498586"/>
                    <a:pt x="861797" y="1499063"/>
                  </a:cubicBezTo>
                  <a:close/>
                  <a:moveTo>
                    <a:pt x="845128" y="1575072"/>
                  </a:moveTo>
                  <a:cubicBezTo>
                    <a:pt x="845128" y="1577835"/>
                    <a:pt x="842652" y="1578215"/>
                    <a:pt x="842842" y="1581264"/>
                  </a:cubicBezTo>
                  <a:cubicBezTo>
                    <a:pt x="839985" y="1580406"/>
                    <a:pt x="841604" y="1576215"/>
                    <a:pt x="835698" y="1577549"/>
                  </a:cubicBezTo>
                  <a:cubicBezTo>
                    <a:pt x="836556" y="1570691"/>
                    <a:pt x="839127" y="1574882"/>
                    <a:pt x="845128" y="1575072"/>
                  </a:cubicBezTo>
                  <a:close/>
                  <a:moveTo>
                    <a:pt x="819506" y="1622031"/>
                  </a:moveTo>
                  <a:cubicBezTo>
                    <a:pt x="820554" y="1620887"/>
                    <a:pt x="821601" y="1619649"/>
                    <a:pt x="821697" y="1617459"/>
                  </a:cubicBezTo>
                  <a:cubicBezTo>
                    <a:pt x="827697" y="1616601"/>
                    <a:pt x="827221" y="1620316"/>
                    <a:pt x="830650" y="1621269"/>
                  </a:cubicBezTo>
                  <a:cubicBezTo>
                    <a:pt x="833317" y="1623555"/>
                    <a:pt x="825602" y="1621364"/>
                    <a:pt x="819506" y="1622031"/>
                  </a:cubicBezTo>
                  <a:close/>
                  <a:moveTo>
                    <a:pt x="829793" y="1632318"/>
                  </a:moveTo>
                  <a:cubicBezTo>
                    <a:pt x="827793" y="1630889"/>
                    <a:pt x="825030" y="1629936"/>
                    <a:pt x="820744" y="1630032"/>
                  </a:cubicBezTo>
                  <a:cubicBezTo>
                    <a:pt x="819696" y="1625650"/>
                    <a:pt x="824649" y="1627174"/>
                    <a:pt x="824935" y="1624031"/>
                  </a:cubicBezTo>
                  <a:cubicBezTo>
                    <a:pt x="826840" y="1626507"/>
                    <a:pt x="829888" y="1628222"/>
                    <a:pt x="829793" y="1632318"/>
                  </a:cubicBezTo>
                  <a:close/>
                  <a:moveTo>
                    <a:pt x="824554" y="1603552"/>
                  </a:moveTo>
                  <a:cubicBezTo>
                    <a:pt x="825411" y="1599932"/>
                    <a:pt x="827221" y="1597265"/>
                    <a:pt x="828936" y="1594408"/>
                  </a:cubicBezTo>
                  <a:cubicBezTo>
                    <a:pt x="832555" y="1597361"/>
                    <a:pt x="833412" y="1605171"/>
                    <a:pt x="824554" y="1603552"/>
                  </a:cubicBezTo>
                  <a:close/>
                  <a:moveTo>
                    <a:pt x="823221" y="1521447"/>
                  </a:moveTo>
                  <a:cubicBezTo>
                    <a:pt x="827126" y="1521065"/>
                    <a:pt x="827983" y="1522875"/>
                    <a:pt x="830460" y="1523542"/>
                  </a:cubicBezTo>
                  <a:cubicBezTo>
                    <a:pt x="831984" y="1528400"/>
                    <a:pt x="826173" y="1526019"/>
                    <a:pt x="822840" y="1526114"/>
                  </a:cubicBezTo>
                  <a:cubicBezTo>
                    <a:pt x="823030" y="1524590"/>
                    <a:pt x="823125" y="1522970"/>
                    <a:pt x="823221" y="1521447"/>
                  </a:cubicBezTo>
                  <a:close/>
                  <a:moveTo>
                    <a:pt x="824840" y="1575168"/>
                  </a:moveTo>
                  <a:cubicBezTo>
                    <a:pt x="824364" y="1576977"/>
                    <a:pt x="825030" y="1578025"/>
                    <a:pt x="826459" y="1578406"/>
                  </a:cubicBezTo>
                  <a:cubicBezTo>
                    <a:pt x="823602" y="1584502"/>
                    <a:pt x="822744" y="1577644"/>
                    <a:pt x="817220" y="1577739"/>
                  </a:cubicBezTo>
                  <a:cubicBezTo>
                    <a:pt x="817887" y="1574977"/>
                    <a:pt x="820649" y="1574406"/>
                    <a:pt x="824840" y="1575168"/>
                  </a:cubicBezTo>
                  <a:close/>
                  <a:moveTo>
                    <a:pt x="817601" y="1623459"/>
                  </a:moveTo>
                  <a:cubicBezTo>
                    <a:pt x="815982" y="1622602"/>
                    <a:pt x="814458" y="1621840"/>
                    <a:pt x="814172" y="1620030"/>
                  </a:cubicBezTo>
                  <a:cubicBezTo>
                    <a:pt x="812553" y="1620602"/>
                    <a:pt x="810838" y="1621173"/>
                    <a:pt x="810267" y="1622888"/>
                  </a:cubicBezTo>
                  <a:cubicBezTo>
                    <a:pt x="808171" y="1622411"/>
                    <a:pt x="809409" y="1621173"/>
                    <a:pt x="810362" y="1621269"/>
                  </a:cubicBezTo>
                  <a:cubicBezTo>
                    <a:pt x="809695" y="1619364"/>
                    <a:pt x="808266" y="1617935"/>
                    <a:pt x="805123" y="1617744"/>
                  </a:cubicBezTo>
                  <a:cubicBezTo>
                    <a:pt x="806647" y="1614791"/>
                    <a:pt x="810362" y="1613934"/>
                    <a:pt x="814648" y="1613744"/>
                  </a:cubicBezTo>
                  <a:cubicBezTo>
                    <a:pt x="813791" y="1618316"/>
                    <a:pt x="818363" y="1618887"/>
                    <a:pt x="817601" y="1623459"/>
                  </a:cubicBezTo>
                  <a:close/>
                  <a:moveTo>
                    <a:pt x="801980" y="1559261"/>
                  </a:moveTo>
                  <a:cubicBezTo>
                    <a:pt x="807885" y="1558880"/>
                    <a:pt x="805790" y="1564404"/>
                    <a:pt x="812838" y="1563166"/>
                  </a:cubicBezTo>
                  <a:cubicBezTo>
                    <a:pt x="813981" y="1568690"/>
                    <a:pt x="798741" y="1564785"/>
                    <a:pt x="801980" y="1559261"/>
                  </a:cubicBezTo>
                  <a:close/>
                  <a:moveTo>
                    <a:pt x="796170" y="1612410"/>
                  </a:moveTo>
                  <a:cubicBezTo>
                    <a:pt x="798646" y="1612601"/>
                    <a:pt x="801123" y="1612791"/>
                    <a:pt x="803504" y="1612982"/>
                  </a:cubicBezTo>
                  <a:cubicBezTo>
                    <a:pt x="803790" y="1617173"/>
                    <a:pt x="800551" y="1617935"/>
                    <a:pt x="795789" y="1617173"/>
                  </a:cubicBezTo>
                  <a:cubicBezTo>
                    <a:pt x="795979" y="1615553"/>
                    <a:pt x="796074" y="1614030"/>
                    <a:pt x="796170" y="1612410"/>
                  </a:cubicBezTo>
                  <a:close/>
                  <a:moveTo>
                    <a:pt x="794931" y="1654892"/>
                  </a:moveTo>
                  <a:cubicBezTo>
                    <a:pt x="784168" y="1652034"/>
                    <a:pt x="789883" y="1649367"/>
                    <a:pt x="780263" y="1653844"/>
                  </a:cubicBezTo>
                  <a:cubicBezTo>
                    <a:pt x="777501" y="1648510"/>
                    <a:pt x="789597" y="1646986"/>
                    <a:pt x="780834" y="1646034"/>
                  </a:cubicBezTo>
                  <a:cubicBezTo>
                    <a:pt x="781025" y="1642890"/>
                    <a:pt x="785978" y="1644414"/>
                    <a:pt x="784930" y="1640033"/>
                  </a:cubicBezTo>
                  <a:cubicBezTo>
                    <a:pt x="786454" y="1641366"/>
                    <a:pt x="788931" y="1642033"/>
                    <a:pt x="792169" y="1642128"/>
                  </a:cubicBezTo>
                  <a:cubicBezTo>
                    <a:pt x="790264" y="1643557"/>
                    <a:pt x="788264" y="1644986"/>
                    <a:pt x="786359" y="1646415"/>
                  </a:cubicBezTo>
                  <a:cubicBezTo>
                    <a:pt x="788264" y="1651368"/>
                    <a:pt x="792836" y="1645176"/>
                    <a:pt x="797313" y="1647177"/>
                  </a:cubicBezTo>
                  <a:cubicBezTo>
                    <a:pt x="797789" y="1651082"/>
                    <a:pt x="793788" y="1650415"/>
                    <a:pt x="794931" y="1654892"/>
                  </a:cubicBezTo>
                  <a:close/>
                  <a:moveTo>
                    <a:pt x="782454" y="1674513"/>
                  </a:moveTo>
                  <a:cubicBezTo>
                    <a:pt x="781406" y="1675656"/>
                    <a:pt x="780358" y="1676894"/>
                    <a:pt x="780263" y="1679085"/>
                  </a:cubicBezTo>
                  <a:cubicBezTo>
                    <a:pt x="772643" y="1680895"/>
                    <a:pt x="773024" y="1663750"/>
                    <a:pt x="779501" y="1664798"/>
                  </a:cubicBezTo>
                  <a:cubicBezTo>
                    <a:pt x="781025" y="1670227"/>
                    <a:pt x="772167" y="1674799"/>
                    <a:pt x="782454" y="1674513"/>
                  </a:cubicBezTo>
                  <a:close/>
                  <a:moveTo>
                    <a:pt x="792264" y="1541163"/>
                  </a:moveTo>
                  <a:cubicBezTo>
                    <a:pt x="795598" y="1541163"/>
                    <a:pt x="795979" y="1543354"/>
                    <a:pt x="799503" y="1543259"/>
                  </a:cubicBezTo>
                  <a:cubicBezTo>
                    <a:pt x="801123" y="1548974"/>
                    <a:pt x="787978" y="1546688"/>
                    <a:pt x="792264" y="1541163"/>
                  </a:cubicBezTo>
                  <a:close/>
                  <a:moveTo>
                    <a:pt x="780168" y="1630127"/>
                  </a:moveTo>
                  <a:cubicBezTo>
                    <a:pt x="786930" y="1632318"/>
                    <a:pt x="785692" y="1626602"/>
                    <a:pt x="791407" y="1627841"/>
                  </a:cubicBezTo>
                  <a:cubicBezTo>
                    <a:pt x="787883" y="1630032"/>
                    <a:pt x="785502" y="1633175"/>
                    <a:pt x="783406" y="1636699"/>
                  </a:cubicBezTo>
                  <a:cubicBezTo>
                    <a:pt x="777786" y="1637842"/>
                    <a:pt x="780358" y="1632984"/>
                    <a:pt x="780168" y="1630127"/>
                  </a:cubicBezTo>
                  <a:close/>
                  <a:moveTo>
                    <a:pt x="774167" y="1636032"/>
                  </a:moveTo>
                  <a:cubicBezTo>
                    <a:pt x="775596" y="1636985"/>
                    <a:pt x="777024" y="1637937"/>
                    <a:pt x="779596" y="1638032"/>
                  </a:cubicBezTo>
                  <a:cubicBezTo>
                    <a:pt x="780168" y="1641366"/>
                    <a:pt x="778072" y="1642128"/>
                    <a:pt x="777310" y="1644128"/>
                  </a:cubicBezTo>
                  <a:cubicBezTo>
                    <a:pt x="773310" y="1643652"/>
                    <a:pt x="773595" y="1639937"/>
                    <a:pt x="774167" y="1636032"/>
                  </a:cubicBezTo>
                  <a:close/>
                  <a:moveTo>
                    <a:pt x="771024" y="1678419"/>
                  </a:moveTo>
                  <a:cubicBezTo>
                    <a:pt x="766928" y="1690420"/>
                    <a:pt x="781406" y="1683943"/>
                    <a:pt x="779310" y="1691658"/>
                  </a:cubicBezTo>
                  <a:cubicBezTo>
                    <a:pt x="789121" y="1692992"/>
                    <a:pt x="782644" y="1678133"/>
                    <a:pt x="793026" y="1680038"/>
                  </a:cubicBezTo>
                  <a:cubicBezTo>
                    <a:pt x="789121" y="1685657"/>
                    <a:pt x="789026" y="1686419"/>
                    <a:pt x="792074" y="1692611"/>
                  </a:cubicBezTo>
                  <a:cubicBezTo>
                    <a:pt x="807695" y="1695087"/>
                    <a:pt x="809314" y="1682895"/>
                    <a:pt x="816839" y="1681848"/>
                  </a:cubicBezTo>
                  <a:cubicBezTo>
                    <a:pt x="818172" y="1676990"/>
                    <a:pt x="813315" y="1675466"/>
                    <a:pt x="817506" y="1672418"/>
                  </a:cubicBezTo>
                  <a:cubicBezTo>
                    <a:pt x="810743" y="1670703"/>
                    <a:pt x="811029" y="1676037"/>
                    <a:pt x="807885" y="1678037"/>
                  </a:cubicBezTo>
                  <a:cubicBezTo>
                    <a:pt x="799313" y="1673465"/>
                    <a:pt x="791026" y="1671941"/>
                    <a:pt x="787407" y="1679657"/>
                  </a:cubicBezTo>
                  <a:cubicBezTo>
                    <a:pt x="779120" y="1672418"/>
                    <a:pt x="794265" y="1672418"/>
                    <a:pt x="786740" y="1663845"/>
                  </a:cubicBezTo>
                  <a:cubicBezTo>
                    <a:pt x="795693" y="1665179"/>
                    <a:pt x="799503" y="1672418"/>
                    <a:pt x="806838" y="1666893"/>
                  </a:cubicBezTo>
                  <a:cubicBezTo>
                    <a:pt x="809314" y="1669370"/>
                    <a:pt x="807885" y="1672037"/>
                    <a:pt x="802837" y="1671370"/>
                  </a:cubicBezTo>
                  <a:cubicBezTo>
                    <a:pt x="803028" y="1675085"/>
                    <a:pt x="810838" y="1672894"/>
                    <a:pt x="811981" y="1672037"/>
                  </a:cubicBezTo>
                  <a:cubicBezTo>
                    <a:pt x="810648" y="1670513"/>
                    <a:pt x="810267" y="1668322"/>
                    <a:pt x="810648" y="1665655"/>
                  </a:cubicBezTo>
                  <a:cubicBezTo>
                    <a:pt x="816267" y="1666036"/>
                    <a:pt x="817506" y="1669465"/>
                    <a:pt x="821316" y="1671180"/>
                  </a:cubicBezTo>
                  <a:cubicBezTo>
                    <a:pt x="829412" y="1664131"/>
                    <a:pt x="819982" y="1662226"/>
                    <a:pt x="824459" y="1652511"/>
                  </a:cubicBezTo>
                  <a:cubicBezTo>
                    <a:pt x="816077" y="1652034"/>
                    <a:pt x="822078" y="1665845"/>
                    <a:pt x="810838" y="1662512"/>
                  </a:cubicBezTo>
                  <a:cubicBezTo>
                    <a:pt x="809790" y="1658130"/>
                    <a:pt x="814743" y="1659654"/>
                    <a:pt x="815029" y="1656511"/>
                  </a:cubicBezTo>
                  <a:cubicBezTo>
                    <a:pt x="811981" y="1650986"/>
                    <a:pt x="808362" y="1658702"/>
                    <a:pt x="803885" y="1657273"/>
                  </a:cubicBezTo>
                  <a:cubicBezTo>
                    <a:pt x="807314" y="1650129"/>
                    <a:pt x="802742" y="1651939"/>
                    <a:pt x="802932" y="1644605"/>
                  </a:cubicBezTo>
                  <a:cubicBezTo>
                    <a:pt x="809981" y="1644224"/>
                    <a:pt x="810933" y="1637937"/>
                    <a:pt x="814743" y="1634413"/>
                  </a:cubicBezTo>
                  <a:cubicBezTo>
                    <a:pt x="820744" y="1634413"/>
                    <a:pt x="823411" y="1636890"/>
                    <a:pt x="823506" y="1641366"/>
                  </a:cubicBezTo>
                  <a:cubicBezTo>
                    <a:pt x="821982" y="1640033"/>
                    <a:pt x="819411" y="1639366"/>
                    <a:pt x="816267" y="1639271"/>
                  </a:cubicBezTo>
                  <a:cubicBezTo>
                    <a:pt x="818077" y="1652130"/>
                    <a:pt x="830555" y="1639937"/>
                    <a:pt x="838080" y="1644033"/>
                  </a:cubicBezTo>
                  <a:cubicBezTo>
                    <a:pt x="840366" y="1638890"/>
                    <a:pt x="832555" y="1641176"/>
                    <a:pt x="829126" y="1640223"/>
                  </a:cubicBezTo>
                  <a:cubicBezTo>
                    <a:pt x="829221" y="1638699"/>
                    <a:pt x="829317" y="1637080"/>
                    <a:pt x="829507" y="1635556"/>
                  </a:cubicBezTo>
                  <a:cubicBezTo>
                    <a:pt x="833031" y="1632794"/>
                    <a:pt x="835603" y="1637366"/>
                    <a:pt x="838461" y="1639366"/>
                  </a:cubicBezTo>
                  <a:cubicBezTo>
                    <a:pt x="844938" y="1639271"/>
                    <a:pt x="843223" y="1635365"/>
                    <a:pt x="849605" y="1638604"/>
                  </a:cubicBezTo>
                  <a:cubicBezTo>
                    <a:pt x="848081" y="1633841"/>
                    <a:pt x="846462" y="1631460"/>
                    <a:pt x="840747" y="1633175"/>
                  </a:cubicBezTo>
                  <a:cubicBezTo>
                    <a:pt x="845890" y="1625269"/>
                    <a:pt x="848557" y="1637461"/>
                    <a:pt x="855225" y="1637366"/>
                  </a:cubicBezTo>
                  <a:cubicBezTo>
                    <a:pt x="857415" y="1637270"/>
                    <a:pt x="856939" y="1634603"/>
                    <a:pt x="857415" y="1632794"/>
                  </a:cubicBezTo>
                  <a:cubicBezTo>
                    <a:pt x="846176" y="1628984"/>
                    <a:pt x="859130" y="1624793"/>
                    <a:pt x="847128" y="1622602"/>
                  </a:cubicBezTo>
                  <a:cubicBezTo>
                    <a:pt x="843318" y="1623269"/>
                    <a:pt x="845985" y="1630508"/>
                    <a:pt x="839318" y="1628317"/>
                  </a:cubicBezTo>
                  <a:cubicBezTo>
                    <a:pt x="839985" y="1621364"/>
                    <a:pt x="836175" y="1617840"/>
                    <a:pt x="831126" y="1615077"/>
                  </a:cubicBezTo>
                  <a:cubicBezTo>
                    <a:pt x="832746" y="1613363"/>
                    <a:pt x="833793" y="1611077"/>
                    <a:pt x="833508" y="1607362"/>
                  </a:cubicBezTo>
                  <a:cubicBezTo>
                    <a:pt x="835127" y="1607172"/>
                    <a:pt x="835222" y="1608124"/>
                    <a:pt x="835222" y="1609077"/>
                  </a:cubicBezTo>
                  <a:cubicBezTo>
                    <a:pt x="836460" y="1609172"/>
                    <a:pt x="837699" y="1609267"/>
                    <a:pt x="838842" y="1609362"/>
                  </a:cubicBezTo>
                  <a:cubicBezTo>
                    <a:pt x="837603" y="1613268"/>
                    <a:pt x="835984" y="1614696"/>
                    <a:pt x="840080" y="1617363"/>
                  </a:cubicBezTo>
                  <a:cubicBezTo>
                    <a:pt x="843223" y="1616601"/>
                    <a:pt x="841509" y="1613839"/>
                    <a:pt x="838461" y="1614125"/>
                  </a:cubicBezTo>
                  <a:cubicBezTo>
                    <a:pt x="840175" y="1611934"/>
                    <a:pt x="844557" y="1612220"/>
                    <a:pt x="847890" y="1611648"/>
                  </a:cubicBezTo>
                  <a:cubicBezTo>
                    <a:pt x="846843" y="1614791"/>
                    <a:pt x="848843" y="1615839"/>
                    <a:pt x="849224" y="1618030"/>
                  </a:cubicBezTo>
                  <a:cubicBezTo>
                    <a:pt x="853605" y="1617840"/>
                    <a:pt x="853034" y="1612886"/>
                    <a:pt x="858749" y="1614030"/>
                  </a:cubicBezTo>
                  <a:cubicBezTo>
                    <a:pt x="858368" y="1618602"/>
                    <a:pt x="861130" y="1626412"/>
                    <a:pt x="869226" y="1622697"/>
                  </a:cubicBezTo>
                  <a:cubicBezTo>
                    <a:pt x="871989" y="1627365"/>
                    <a:pt x="871227" y="1626507"/>
                    <a:pt x="876180" y="1627936"/>
                  </a:cubicBezTo>
                  <a:cubicBezTo>
                    <a:pt x="876084" y="1632889"/>
                    <a:pt x="865893" y="1627841"/>
                    <a:pt x="868274" y="1635270"/>
                  </a:cubicBezTo>
                  <a:cubicBezTo>
                    <a:pt x="879228" y="1640128"/>
                    <a:pt x="877608" y="1656511"/>
                    <a:pt x="873703" y="1662416"/>
                  </a:cubicBezTo>
                  <a:cubicBezTo>
                    <a:pt x="870179" y="1661464"/>
                    <a:pt x="869322" y="1658702"/>
                    <a:pt x="864750" y="1658607"/>
                  </a:cubicBezTo>
                  <a:cubicBezTo>
                    <a:pt x="862368" y="1659083"/>
                    <a:pt x="866464" y="1667084"/>
                    <a:pt x="871512" y="1666989"/>
                  </a:cubicBezTo>
                  <a:cubicBezTo>
                    <a:pt x="868369" y="1671656"/>
                    <a:pt x="873608" y="1689086"/>
                    <a:pt x="862178" y="1693087"/>
                  </a:cubicBezTo>
                  <a:cubicBezTo>
                    <a:pt x="857987" y="1693659"/>
                    <a:pt x="859797" y="1689944"/>
                    <a:pt x="856939" y="1689563"/>
                  </a:cubicBezTo>
                  <a:cubicBezTo>
                    <a:pt x="850367" y="1689277"/>
                    <a:pt x="860463" y="1694992"/>
                    <a:pt x="854748" y="1694135"/>
                  </a:cubicBezTo>
                  <a:cubicBezTo>
                    <a:pt x="854844" y="1695944"/>
                    <a:pt x="857987" y="1695659"/>
                    <a:pt x="860082" y="1696135"/>
                  </a:cubicBezTo>
                  <a:cubicBezTo>
                    <a:pt x="855701" y="1700136"/>
                    <a:pt x="858844" y="1711661"/>
                    <a:pt x="847986" y="1709470"/>
                  </a:cubicBezTo>
                  <a:cubicBezTo>
                    <a:pt x="847795" y="1708136"/>
                    <a:pt x="848843" y="1708041"/>
                    <a:pt x="849986" y="1708041"/>
                  </a:cubicBezTo>
                  <a:cubicBezTo>
                    <a:pt x="848938" y="1706327"/>
                    <a:pt x="842366" y="1707660"/>
                    <a:pt x="843128" y="1701183"/>
                  </a:cubicBezTo>
                  <a:cubicBezTo>
                    <a:pt x="837318" y="1702517"/>
                    <a:pt x="831888" y="1698993"/>
                    <a:pt x="828078" y="1704803"/>
                  </a:cubicBezTo>
                  <a:cubicBezTo>
                    <a:pt x="828364" y="1706136"/>
                    <a:pt x="829793" y="1706517"/>
                    <a:pt x="829698" y="1708136"/>
                  </a:cubicBezTo>
                  <a:cubicBezTo>
                    <a:pt x="837222" y="1710518"/>
                    <a:pt x="837032" y="1705374"/>
                    <a:pt x="842747" y="1705946"/>
                  </a:cubicBezTo>
                  <a:cubicBezTo>
                    <a:pt x="843509" y="1714423"/>
                    <a:pt x="837889" y="1707089"/>
                    <a:pt x="835032" y="1710137"/>
                  </a:cubicBezTo>
                  <a:cubicBezTo>
                    <a:pt x="836175" y="1719186"/>
                    <a:pt x="855034" y="1715185"/>
                    <a:pt x="858082" y="1722900"/>
                  </a:cubicBezTo>
                  <a:cubicBezTo>
                    <a:pt x="856749" y="1724424"/>
                    <a:pt x="853701" y="1724234"/>
                    <a:pt x="854082" y="1727377"/>
                  </a:cubicBezTo>
                  <a:cubicBezTo>
                    <a:pt x="844080" y="1724424"/>
                    <a:pt x="833793" y="1729091"/>
                    <a:pt x="829412" y="1736521"/>
                  </a:cubicBezTo>
                  <a:cubicBezTo>
                    <a:pt x="825983" y="1728901"/>
                    <a:pt x="826269" y="1733949"/>
                    <a:pt x="820268" y="1735854"/>
                  </a:cubicBezTo>
                  <a:cubicBezTo>
                    <a:pt x="825030" y="1731568"/>
                    <a:pt x="817220" y="1727186"/>
                    <a:pt x="809886" y="1727186"/>
                  </a:cubicBezTo>
                  <a:cubicBezTo>
                    <a:pt x="810457" y="1724519"/>
                    <a:pt x="813315" y="1723853"/>
                    <a:pt x="817506" y="1724615"/>
                  </a:cubicBezTo>
                  <a:cubicBezTo>
                    <a:pt x="816458" y="1719757"/>
                    <a:pt x="819792" y="1718995"/>
                    <a:pt x="819982" y="1715376"/>
                  </a:cubicBezTo>
                  <a:cubicBezTo>
                    <a:pt x="817220" y="1717281"/>
                    <a:pt x="814839" y="1722234"/>
                    <a:pt x="810552" y="1717852"/>
                  </a:cubicBezTo>
                  <a:cubicBezTo>
                    <a:pt x="808171" y="1718043"/>
                    <a:pt x="808457" y="1720805"/>
                    <a:pt x="810267" y="1720995"/>
                  </a:cubicBezTo>
                  <a:cubicBezTo>
                    <a:pt x="803980" y="1724996"/>
                    <a:pt x="799218" y="1715280"/>
                    <a:pt x="794169" y="1713470"/>
                  </a:cubicBezTo>
                  <a:cubicBezTo>
                    <a:pt x="793693" y="1710803"/>
                    <a:pt x="795789" y="1710613"/>
                    <a:pt x="798075" y="1710613"/>
                  </a:cubicBezTo>
                  <a:cubicBezTo>
                    <a:pt x="797694" y="1708898"/>
                    <a:pt x="794455" y="1709280"/>
                    <a:pt x="794646" y="1707184"/>
                  </a:cubicBezTo>
                  <a:cubicBezTo>
                    <a:pt x="792074" y="1710327"/>
                    <a:pt x="789693" y="1713470"/>
                    <a:pt x="786645" y="1716042"/>
                  </a:cubicBezTo>
                  <a:cubicBezTo>
                    <a:pt x="791026" y="1714137"/>
                    <a:pt x="796265" y="1719376"/>
                    <a:pt x="798837" y="1726424"/>
                  </a:cubicBezTo>
                  <a:cubicBezTo>
                    <a:pt x="796836" y="1724996"/>
                    <a:pt x="794074" y="1724043"/>
                    <a:pt x="789788" y="1724234"/>
                  </a:cubicBezTo>
                  <a:cubicBezTo>
                    <a:pt x="791788" y="1727758"/>
                    <a:pt x="797313" y="1728520"/>
                    <a:pt x="794455" y="1735569"/>
                  </a:cubicBezTo>
                  <a:cubicBezTo>
                    <a:pt x="799027" y="1736140"/>
                    <a:pt x="802170" y="1735283"/>
                    <a:pt x="803885" y="1733092"/>
                  </a:cubicBezTo>
                  <a:cubicBezTo>
                    <a:pt x="803694" y="1728996"/>
                    <a:pt x="800551" y="1734997"/>
                    <a:pt x="796551" y="1732520"/>
                  </a:cubicBezTo>
                  <a:cubicBezTo>
                    <a:pt x="795312" y="1724424"/>
                    <a:pt x="805409" y="1728901"/>
                    <a:pt x="801027" y="1721852"/>
                  </a:cubicBezTo>
                  <a:cubicBezTo>
                    <a:pt x="806457" y="1724805"/>
                    <a:pt x="808266" y="1730330"/>
                    <a:pt x="815029" y="1732330"/>
                  </a:cubicBezTo>
                  <a:cubicBezTo>
                    <a:pt x="813505" y="1733568"/>
                    <a:pt x="812743" y="1735664"/>
                    <a:pt x="812743" y="1738426"/>
                  </a:cubicBezTo>
                  <a:cubicBezTo>
                    <a:pt x="809790" y="1741284"/>
                    <a:pt x="805218" y="1735092"/>
                    <a:pt x="803313" y="1740902"/>
                  </a:cubicBezTo>
                  <a:cubicBezTo>
                    <a:pt x="801599" y="1745665"/>
                    <a:pt x="809505" y="1743284"/>
                    <a:pt x="806361" y="1748999"/>
                  </a:cubicBezTo>
                  <a:cubicBezTo>
                    <a:pt x="800932" y="1744522"/>
                    <a:pt x="795789" y="1739950"/>
                    <a:pt x="784930" y="1739474"/>
                  </a:cubicBezTo>
                  <a:cubicBezTo>
                    <a:pt x="783978" y="1734044"/>
                    <a:pt x="792550" y="1738045"/>
                    <a:pt x="791026" y="1732044"/>
                  </a:cubicBezTo>
                  <a:cubicBezTo>
                    <a:pt x="789026" y="1734521"/>
                    <a:pt x="784930" y="1736235"/>
                    <a:pt x="781787" y="1732902"/>
                  </a:cubicBezTo>
                  <a:cubicBezTo>
                    <a:pt x="780549" y="1727758"/>
                    <a:pt x="787978" y="1731187"/>
                    <a:pt x="787692" y="1727091"/>
                  </a:cubicBezTo>
                  <a:cubicBezTo>
                    <a:pt x="784835" y="1723567"/>
                    <a:pt x="769023" y="1722138"/>
                    <a:pt x="763880" y="1725282"/>
                  </a:cubicBezTo>
                  <a:cubicBezTo>
                    <a:pt x="761975" y="1720043"/>
                    <a:pt x="769881" y="1724519"/>
                    <a:pt x="767976" y="1719281"/>
                  </a:cubicBezTo>
                  <a:cubicBezTo>
                    <a:pt x="774643" y="1718900"/>
                    <a:pt x="782835" y="1725091"/>
                    <a:pt x="788169" y="1720805"/>
                  </a:cubicBezTo>
                  <a:cubicBezTo>
                    <a:pt x="780930" y="1719471"/>
                    <a:pt x="783787" y="1718805"/>
                    <a:pt x="775691" y="1715185"/>
                  </a:cubicBezTo>
                  <a:cubicBezTo>
                    <a:pt x="788740" y="1708518"/>
                    <a:pt x="776358" y="1692706"/>
                    <a:pt x="766547" y="1689277"/>
                  </a:cubicBezTo>
                  <a:cubicBezTo>
                    <a:pt x="764832" y="1689372"/>
                    <a:pt x="763785" y="1690039"/>
                    <a:pt x="763118" y="1691087"/>
                  </a:cubicBezTo>
                  <a:cubicBezTo>
                    <a:pt x="763499" y="1688324"/>
                    <a:pt x="763785" y="1685657"/>
                    <a:pt x="764070" y="1682990"/>
                  </a:cubicBezTo>
                  <a:cubicBezTo>
                    <a:pt x="766071" y="1680800"/>
                    <a:pt x="768547" y="1679181"/>
                    <a:pt x="771024" y="1678419"/>
                  </a:cubicBezTo>
                  <a:close/>
                  <a:moveTo>
                    <a:pt x="796836" y="1678704"/>
                  </a:moveTo>
                  <a:cubicBezTo>
                    <a:pt x="801313" y="1678419"/>
                    <a:pt x="800551" y="1681848"/>
                    <a:pt x="805885" y="1680990"/>
                  </a:cubicBezTo>
                  <a:cubicBezTo>
                    <a:pt x="805314" y="1685943"/>
                    <a:pt x="801218" y="1687562"/>
                    <a:pt x="794455" y="1686419"/>
                  </a:cubicBezTo>
                  <a:cubicBezTo>
                    <a:pt x="793217" y="1681943"/>
                    <a:pt x="797313" y="1682514"/>
                    <a:pt x="796836" y="1678704"/>
                  </a:cubicBezTo>
                  <a:close/>
                  <a:moveTo>
                    <a:pt x="184665" y="2784080"/>
                  </a:moveTo>
                  <a:cubicBezTo>
                    <a:pt x="185617" y="2785890"/>
                    <a:pt x="191999" y="2790938"/>
                    <a:pt x="187141" y="2792082"/>
                  </a:cubicBezTo>
                  <a:cubicBezTo>
                    <a:pt x="185998" y="2791891"/>
                    <a:pt x="184760" y="2791796"/>
                    <a:pt x="183617" y="2791605"/>
                  </a:cubicBezTo>
                  <a:cubicBezTo>
                    <a:pt x="183903" y="2789034"/>
                    <a:pt x="184284" y="2786557"/>
                    <a:pt x="184665" y="2784080"/>
                  </a:cubicBezTo>
                  <a:close/>
                  <a:moveTo>
                    <a:pt x="175044" y="2813608"/>
                  </a:moveTo>
                  <a:cubicBezTo>
                    <a:pt x="171139" y="2811989"/>
                    <a:pt x="174663" y="2804083"/>
                    <a:pt x="179616" y="2806560"/>
                  </a:cubicBezTo>
                  <a:cubicBezTo>
                    <a:pt x="183617" y="2810846"/>
                    <a:pt x="177711" y="2811703"/>
                    <a:pt x="175044" y="2813608"/>
                  </a:cubicBezTo>
                  <a:close/>
                  <a:moveTo>
                    <a:pt x="173616" y="2861138"/>
                  </a:moveTo>
                  <a:cubicBezTo>
                    <a:pt x="171330" y="2862757"/>
                    <a:pt x="159233" y="2862471"/>
                    <a:pt x="163900" y="2866091"/>
                  </a:cubicBezTo>
                  <a:cubicBezTo>
                    <a:pt x="156375" y="2867520"/>
                    <a:pt x="159804" y="2857423"/>
                    <a:pt x="158757" y="2851613"/>
                  </a:cubicBezTo>
                  <a:cubicBezTo>
                    <a:pt x="162090" y="2850660"/>
                    <a:pt x="164567" y="2847517"/>
                    <a:pt x="167805" y="2851232"/>
                  </a:cubicBezTo>
                  <a:cubicBezTo>
                    <a:pt x="168282" y="2854756"/>
                    <a:pt x="164091" y="2852946"/>
                    <a:pt x="163614" y="2855328"/>
                  </a:cubicBezTo>
                  <a:cubicBezTo>
                    <a:pt x="166091" y="2855899"/>
                    <a:pt x="170758" y="2857423"/>
                    <a:pt x="173616" y="2861138"/>
                  </a:cubicBezTo>
                  <a:close/>
                  <a:moveTo>
                    <a:pt x="162376" y="2750457"/>
                  </a:moveTo>
                  <a:cubicBezTo>
                    <a:pt x="163519" y="2744076"/>
                    <a:pt x="170853" y="2747790"/>
                    <a:pt x="175235" y="2749029"/>
                  </a:cubicBezTo>
                  <a:cubicBezTo>
                    <a:pt x="172377" y="2751314"/>
                    <a:pt x="164853" y="2753029"/>
                    <a:pt x="162376" y="2750457"/>
                  </a:cubicBezTo>
                  <a:close/>
                  <a:moveTo>
                    <a:pt x="168853" y="2087898"/>
                  </a:moveTo>
                  <a:cubicBezTo>
                    <a:pt x="173901" y="2087612"/>
                    <a:pt x="183141" y="2092565"/>
                    <a:pt x="178188" y="2087041"/>
                  </a:cubicBezTo>
                  <a:cubicBezTo>
                    <a:pt x="189427" y="2083612"/>
                    <a:pt x="179045" y="2094566"/>
                    <a:pt x="172187" y="2092947"/>
                  </a:cubicBezTo>
                  <a:cubicBezTo>
                    <a:pt x="174949" y="2095518"/>
                    <a:pt x="174187" y="2102091"/>
                    <a:pt x="167996" y="2100471"/>
                  </a:cubicBezTo>
                  <a:cubicBezTo>
                    <a:pt x="167805" y="2098662"/>
                    <a:pt x="168567" y="2097709"/>
                    <a:pt x="170091" y="2097519"/>
                  </a:cubicBezTo>
                  <a:cubicBezTo>
                    <a:pt x="169710" y="2095328"/>
                    <a:pt x="165615" y="2095899"/>
                    <a:pt x="162852" y="2095423"/>
                  </a:cubicBezTo>
                  <a:cubicBezTo>
                    <a:pt x="162852" y="2090946"/>
                    <a:pt x="168567" y="2092089"/>
                    <a:pt x="168853" y="2087898"/>
                  </a:cubicBezTo>
                  <a:close/>
                  <a:moveTo>
                    <a:pt x="160947" y="2071611"/>
                  </a:moveTo>
                  <a:cubicBezTo>
                    <a:pt x="160757" y="2067515"/>
                    <a:pt x="162090" y="2064943"/>
                    <a:pt x="166948" y="2065800"/>
                  </a:cubicBezTo>
                  <a:cubicBezTo>
                    <a:pt x="167139" y="2069896"/>
                    <a:pt x="165710" y="2072373"/>
                    <a:pt x="160947" y="2071611"/>
                  </a:cubicBezTo>
                  <a:close/>
                  <a:moveTo>
                    <a:pt x="185712" y="2109711"/>
                  </a:moveTo>
                  <a:cubicBezTo>
                    <a:pt x="189046" y="2099900"/>
                    <a:pt x="178473" y="2100186"/>
                    <a:pt x="177711" y="2093423"/>
                  </a:cubicBezTo>
                  <a:cubicBezTo>
                    <a:pt x="182569" y="2093709"/>
                    <a:pt x="188475" y="2095042"/>
                    <a:pt x="188951" y="2091041"/>
                  </a:cubicBezTo>
                  <a:cubicBezTo>
                    <a:pt x="193809" y="2095899"/>
                    <a:pt x="187903" y="2094661"/>
                    <a:pt x="184950" y="2095518"/>
                  </a:cubicBezTo>
                  <a:cubicBezTo>
                    <a:pt x="188856" y="2096471"/>
                    <a:pt x="194190" y="2109234"/>
                    <a:pt x="185712" y="2109711"/>
                  </a:cubicBezTo>
                  <a:close/>
                  <a:moveTo>
                    <a:pt x="175616" y="2121522"/>
                  </a:moveTo>
                  <a:cubicBezTo>
                    <a:pt x="173044" y="2121141"/>
                    <a:pt x="170377" y="2120855"/>
                    <a:pt x="169996" y="2122665"/>
                  </a:cubicBezTo>
                  <a:cubicBezTo>
                    <a:pt x="173425" y="2128094"/>
                    <a:pt x="179616" y="2122188"/>
                    <a:pt x="183045" y="2122093"/>
                  </a:cubicBezTo>
                  <a:cubicBezTo>
                    <a:pt x="181045" y="2129808"/>
                    <a:pt x="178473" y="2126379"/>
                    <a:pt x="171425" y="2129142"/>
                  </a:cubicBezTo>
                  <a:cubicBezTo>
                    <a:pt x="172949" y="2124951"/>
                    <a:pt x="167805" y="2125808"/>
                    <a:pt x="166281" y="2123998"/>
                  </a:cubicBezTo>
                  <a:cubicBezTo>
                    <a:pt x="166472" y="2119045"/>
                    <a:pt x="175711" y="2112473"/>
                    <a:pt x="175616" y="2121522"/>
                  </a:cubicBezTo>
                  <a:close/>
                  <a:moveTo>
                    <a:pt x="183141" y="2144191"/>
                  </a:moveTo>
                  <a:cubicBezTo>
                    <a:pt x="181331" y="2148477"/>
                    <a:pt x="185427" y="2148477"/>
                    <a:pt x="184379" y="2152192"/>
                  </a:cubicBezTo>
                  <a:cubicBezTo>
                    <a:pt x="181902" y="2149049"/>
                    <a:pt x="175140" y="2149144"/>
                    <a:pt x="175806" y="2143715"/>
                  </a:cubicBezTo>
                  <a:cubicBezTo>
                    <a:pt x="179712" y="2141334"/>
                    <a:pt x="178188" y="2143905"/>
                    <a:pt x="183141" y="2144191"/>
                  </a:cubicBezTo>
                  <a:close/>
                  <a:moveTo>
                    <a:pt x="215049" y="2113235"/>
                  </a:moveTo>
                  <a:cubicBezTo>
                    <a:pt x="215621" y="2116188"/>
                    <a:pt x="216383" y="2119331"/>
                    <a:pt x="215811" y="2122093"/>
                  </a:cubicBezTo>
                  <a:cubicBezTo>
                    <a:pt x="214287" y="2121426"/>
                    <a:pt x="212382" y="2120760"/>
                    <a:pt x="209811" y="2120855"/>
                  </a:cubicBezTo>
                  <a:cubicBezTo>
                    <a:pt x="209715" y="2120474"/>
                    <a:pt x="209620" y="2120188"/>
                    <a:pt x="209525" y="2119807"/>
                  </a:cubicBezTo>
                  <a:cubicBezTo>
                    <a:pt x="212001" y="2115997"/>
                    <a:pt x="213335" y="2115426"/>
                    <a:pt x="215049" y="2113235"/>
                  </a:cubicBezTo>
                  <a:close/>
                  <a:moveTo>
                    <a:pt x="227527" y="2077897"/>
                  </a:moveTo>
                  <a:cubicBezTo>
                    <a:pt x="228765" y="2078754"/>
                    <a:pt x="229623" y="2079993"/>
                    <a:pt x="230480" y="2081326"/>
                  </a:cubicBezTo>
                  <a:cubicBezTo>
                    <a:pt x="228861" y="2081612"/>
                    <a:pt x="227527" y="2081516"/>
                    <a:pt x="226670" y="2079611"/>
                  </a:cubicBezTo>
                  <a:cubicBezTo>
                    <a:pt x="227146" y="2079040"/>
                    <a:pt x="227337" y="2078469"/>
                    <a:pt x="227527" y="2077897"/>
                  </a:cubicBezTo>
                  <a:close/>
                  <a:moveTo>
                    <a:pt x="233242" y="2077897"/>
                  </a:moveTo>
                  <a:cubicBezTo>
                    <a:pt x="235242" y="2078373"/>
                    <a:pt x="236004" y="2079802"/>
                    <a:pt x="236766" y="2081040"/>
                  </a:cubicBezTo>
                  <a:cubicBezTo>
                    <a:pt x="235909" y="2080373"/>
                    <a:pt x="234957" y="2080278"/>
                    <a:pt x="233814" y="2080469"/>
                  </a:cubicBezTo>
                  <a:cubicBezTo>
                    <a:pt x="233528" y="2079611"/>
                    <a:pt x="233337" y="2078754"/>
                    <a:pt x="233242" y="2077897"/>
                  </a:cubicBezTo>
                  <a:close/>
                  <a:moveTo>
                    <a:pt x="246101" y="2061038"/>
                  </a:moveTo>
                  <a:cubicBezTo>
                    <a:pt x="248006" y="2061228"/>
                    <a:pt x="249816" y="2061514"/>
                    <a:pt x="251721" y="2061705"/>
                  </a:cubicBezTo>
                  <a:cubicBezTo>
                    <a:pt x="252102" y="2066181"/>
                    <a:pt x="246768" y="2066562"/>
                    <a:pt x="244958" y="2064276"/>
                  </a:cubicBezTo>
                  <a:cubicBezTo>
                    <a:pt x="244767" y="2063133"/>
                    <a:pt x="245053" y="2062086"/>
                    <a:pt x="246101" y="2061038"/>
                  </a:cubicBezTo>
                  <a:close/>
                  <a:moveTo>
                    <a:pt x="265246" y="2004936"/>
                  </a:moveTo>
                  <a:cubicBezTo>
                    <a:pt x="265151" y="2002078"/>
                    <a:pt x="264770" y="2001126"/>
                    <a:pt x="264198" y="2000935"/>
                  </a:cubicBezTo>
                  <a:cubicBezTo>
                    <a:pt x="264389" y="2000459"/>
                    <a:pt x="264484" y="1999982"/>
                    <a:pt x="264579" y="1999506"/>
                  </a:cubicBezTo>
                  <a:cubicBezTo>
                    <a:pt x="266008" y="2001983"/>
                    <a:pt x="269437" y="2003697"/>
                    <a:pt x="265246" y="2004936"/>
                  </a:cubicBezTo>
                  <a:close/>
                  <a:moveTo>
                    <a:pt x="256388" y="2003888"/>
                  </a:moveTo>
                  <a:cubicBezTo>
                    <a:pt x="256388" y="2003793"/>
                    <a:pt x="256388" y="2003793"/>
                    <a:pt x="256388" y="2003697"/>
                  </a:cubicBezTo>
                  <a:cubicBezTo>
                    <a:pt x="256578" y="2003793"/>
                    <a:pt x="256674" y="2003888"/>
                    <a:pt x="256864" y="2003888"/>
                  </a:cubicBezTo>
                  <a:cubicBezTo>
                    <a:pt x="256674" y="2003888"/>
                    <a:pt x="256578" y="2003888"/>
                    <a:pt x="256388" y="2003888"/>
                  </a:cubicBezTo>
                  <a:close/>
                  <a:moveTo>
                    <a:pt x="248768" y="1986076"/>
                  </a:moveTo>
                  <a:cubicBezTo>
                    <a:pt x="250673" y="1985314"/>
                    <a:pt x="251244" y="1983314"/>
                    <a:pt x="251911" y="1981409"/>
                  </a:cubicBezTo>
                  <a:cubicBezTo>
                    <a:pt x="252102" y="1981504"/>
                    <a:pt x="252102" y="1981694"/>
                    <a:pt x="252292" y="1981790"/>
                  </a:cubicBezTo>
                  <a:cubicBezTo>
                    <a:pt x="253435" y="1980837"/>
                    <a:pt x="254102" y="1979313"/>
                    <a:pt x="254578" y="1977599"/>
                  </a:cubicBezTo>
                  <a:cubicBezTo>
                    <a:pt x="256007" y="1978456"/>
                    <a:pt x="257436" y="1979218"/>
                    <a:pt x="258483" y="1980361"/>
                  </a:cubicBezTo>
                  <a:cubicBezTo>
                    <a:pt x="256388" y="1980266"/>
                    <a:pt x="254292" y="1981599"/>
                    <a:pt x="253721" y="1984933"/>
                  </a:cubicBezTo>
                  <a:cubicBezTo>
                    <a:pt x="252673" y="1985695"/>
                    <a:pt x="251816" y="1986552"/>
                    <a:pt x="250197" y="1986743"/>
                  </a:cubicBezTo>
                  <a:cubicBezTo>
                    <a:pt x="250482" y="1988743"/>
                    <a:pt x="253721" y="1988648"/>
                    <a:pt x="253816" y="1987028"/>
                  </a:cubicBezTo>
                  <a:cubicBezTo>
                    <a:pt x="256197" y="1987790"/>
                    <a:pt x="254292" y="1989981"/>
                    <a:pt x="251435" y="1991029"/>
                  </a:cubicBezTo>
                  <a:cubicBezTo>
                    <a:pt x="250768" y="1989219"/>
                    <a:pt x="249720" y="1987695"/>
                    <a:pt x="248768" y="1986076"/>
                  </a:cubicBezTo>
                  <a:close/>
                  <a:moveTo>
                    <a:pt x="248292" y="1991505"/>
                  </a:moveTo>
                  <a:cubicBezTo>
                    <a:pt x="248101" y="1991505"/>
                    <a:pt x="247815" y="1991505"/>
                    <a:pt x="247625" y="1991410"/>
                  </a:cubicBezTo>
                  <a:cubicBezTo>
                    <a:pt x="247815" y="1991505"/>
                    <a:pt x="248101" y="1991505"/>
                    <a:pt x="248292" y="1991505"/>
                  </a:cubicBezTo>
                  <a:close/>
                  <a:moveTo>
                    <a:pt x="263055" y="1976932"/>
                  </a:moveTo>
                  <a:cubicBezTo>
                    <a:pt x="263817" y="1976932"/>
                    <a:pt x="264484" y="1976837"/>
                    <a:pt x="265056" y="1976741"/>
                  </a:cubicBezTo>
                  <a:cubicBezTo>
                    <a:pt x="265532" y="1977408"/>
                    <a:pt x="266294" y="1977980"/>
                    <a:pt x="267342" y="1978551"/>
                  </a:cubicBezTo>
                  <a:cubicBezTo>
                    <a:pt x="265341" y="1978456"/>
                    <a:pt x="264103" y="1977694"/>
                    <a:pt x="263055" y="1976932"/>
                  </a:cubicBezTo>
                  <a:close/>
                  <a:moveTo>
                    <a:pt x="237338" y="1854250"/>
                  </a:moveTo>
                  <a:cubicBezTo>
                    <a:pt x="237624" y="1855012"/>
                    <a:pt x="237909" y="1855774"/>
                    <a:pt x="237719" y="1856917"/>
                  </a:cubicBezTo>
                  <a:cubicBezTo>
                    <a:pt x="248673" y="1854917"/>
                    <a:pt x="259912" y="1862156"/>
                    <a:pt x="264960" y="1855679"/>
                  </a:cubicBezTo>
                  <a:cubicBezTo>
                    <a:pt x="265246" y="1857489"/>
                    <a:pt x="266580" y="1858727"/>
                    <a:pt x="266103" y="1861013"/>
                  </a:cubicBezTo>
                  <a:cubicBezTo>
                    <a:pt x="264960" y="1858632"/>
                    <a:pt x="264484" y="1855774"/>
                    <a:pt x="261627" y="1858251"/>
                  </a:cubicBezTo>
                  <a:cubicBezTo>
                    <a:pt x="262103" y="1859108"/>
                    <a:pt x="262293" y="1860156"/>
                    <a:pt x="262293" y="1861203"/>
                  </a:cubicBezTo>
                  <a:cubicBezTo>
                    <a:pt x="256674" y="1861489"/>
                    <a:pt x="259817" y="1871395"/>
                    <a:pt x="253721" y="1871205"/>
                  </a:cubicBezTo>
                  <a:cubicBezTo>
                    <a:pt x="254578" y="1869966"/>
                    <a:pt x="254007" y="1868442"/>
                    <a:pt x="252959" y="1867394"/>
                  </a:cubicBezTo>
                  <a:cubicBezTo>
                    <a:pt x="253149" y="1867299"/>
                    <a:pt x="253340" y="1867204"/>
                    <a:pt x="253435" y="1867109"/>
                  </a:cubicBezTo>
                  <a:cubicBezTo>
                    <a:pt x="250673" y="1865299"/>
                    <a:pt x="246196" y="1865109"/>
                    <a:pt x="250101" y="1862156"/>
                  </a:cubicBezTo>
                  <a:cubicBezTo>
                    <a:pt x="244577" y="1860632"/>
                    <a:pt x="244482" y="1864442"/>
                    <a:pt x="238957" y="1862918"/>
                  </a:cubicBezTo>
                  <a:cubicBezTo>
                    <a:pt x="236004" y="1859679"/>
                    <a:pt x="236481" y="1856917"/>
                    <a:pt x="237338" y="1854250"/>
                  </a:cubicBezTo>
                  <a:close/>
                  <a:moveTo>
                    <a:pt x="250578" y="1833866"/>
                  </a:moveTo>
                  <a:cubicBezTo>
                    <a:pt x="251435" y="1835200"/>
                    <a:pt x="251244" y="1836915"/>
                    <a:pt x="251054" y="1838629"/>
                  </a:cubicBezTo>
                  <a:cubicBezTo>
                    <a:pt x="247911" y="1838248"/>
                    <a:pt x="246006" y="1836819"/>
                    <a:pt x="246768" y="1833581"/>
                  </a:cubicBezTo>
                  <a:cubicBezTo>
                    <a:pt x="248006" y="1833676"/>
                    <a:pt x="249244" y="1833676"/>
                    <a:pt x="250578" y="1833866"/>
                  </a:cubicBezTo>
                  <a:close/>
                  <a:moveTo>
                    <a:pt x="192189" y="1624698"/>
                  </a:moveTo>
                  <a:cubicBezTo>
                    <a:pt x="192856" y="1624602"/>
                    <a:pt x="193523" y="1624507"/>
                    <a:pt x="194094" y="1624412"/>
                  </a:cubicBezTo>
                  <a:cubicBezTo>
                    <a:pt x="195523" y="1625555"/>
                    <a:pt x="196761" y="1626793"/>
                    <a:pt x="197714" y="1628317"/>
                  </a:cubicBezTo>
                  <a:cubicBezTo>
                    <a:pt x="197238" y="1628984"/>
                    <a:pt x="196666" y="1629651"/>
                    <a:pt x="195999" y="1630508"/>
                  </a:cubicBezTo>
                  <a:cubicBezTo>
                    <a:pt x="193523" y="1629555"/>
                    <a:pt x="192285" y="1627555"/>
                    <a:pt x="192189" y="1624698"/>
                  </a:cubicBezTo>
                  <a:close/>
                  <a:moveTo>
                    <a:pt x="197714" y="1590312"/>
                  </a:moveTo>
                  <a:cubicBezTo>
                    <a:pt x="197904" y="1590312"/>
                    <a:pt x="198095" y="1590217"/>
                    <a:pt x="198285" y="1590312"/>
                  </a:cubicBezTo>
                  <a:cubicBezTo>
                    <a:pt x="198190" y="1590503"/>
                    <a:pt x="198285" y="1590693"/>
                    <a:pt x="198190" y="1590979"/>
                  </a:cubicBezTo>
                  <a:cubicBezTo>
                    <a:pt x="198095" y="1590693"/>
                    <a:pt x="197904" y="1590503"/>
                    <a:pt x="197714" y="1590312"/>
                  </a:cubicBezTo>
                  <a:close/>
                  <a:moveTo>
                    <a:pt x="192094" y="1595932"/>
                  </a:moveTo>
                  <a:cubicBezTo>
                    <a:pt x="192094" y="1595551"/>
                    <a:pt x="191999" y="1595075"/>
                    <a:pt x="191904" y="1594694"/>
                  </a:cubicBezTo>
                  <a:cubicBezTo>
                    <a:pt x="194856" y="1594980"/>
                    <a:pt x="194571" y="1592122"/>
                    <a:pt x="195904" y="1590884"/>
                  </a:cubicBezTo>
                  <a:cubicBezTo>
                    <a:pt x="197333" y="1592408"/>
                    <a:pt x="193523" y="1595741"/>
                    <a:pt x="192094" y="1595932"/>
                  </a:cubicBezTo>
                  <a:close/>
                  <a:moveTo>
                    <a:pt x="200095" y="1553165"/>
                  </a:moveTo>
                  <a:cubicBezTo>
                    <a:pt x="200857" y="1552784"/>
                    <a:pt x="201714" y="1552593"/>
                    <a:pt x="203048" y="1552784"/>
                  </a:cubicBezTo>
                  <a:cubicBezTo>
                    <a:pt x="202953" y="1554403"/>
                    <a:pt x="204381" y="1554784"/>
                    <a:pt x="204667" y="1556022"/>
                  </a:cubicBezTo>
                  <a:cubicBezTo>
                    <a:pt x="204572" y="1556308"/>
                    <a:pt x="204096" y="1556689"/>
                    <a:pt x="203524" y="1556975"/>
                  </a:cubicBezTo>
                  <a:cubicBezTo>
                    <a:pt x="202476" y="1555356"/>
                    <a:pt x="201429" y="1554022"/>
                    <a:pt x="200095" y="1553165"/>
                  </a:cubicBezTo>
                  <a:close/>
                  <a:moveTo>
                    <a:pt x="191046" y="1539353"/>
                  </a:moveTo>
                  <a:cubicBezTo>
                    <a:pt x="190951" y="1539925"/>
                    <a:pt x="190761" y="1540306"/>
                    <a:pt x="190665" y="1540782"/>
                  </a:cubicBezTo>
                  <a:cubicBezTo>
                    <a:pt x="189522" y="1539544"/>
                    <a:pt x="187998" y="1538401"/>
                    <a:pt x="186855" y="1537448"/>
                  </a:cubicBezTo>
                  <a:cubicBezTo>
                    <a:pt x="190951" y="1537544"/>
                    <a:pt x="194666" y="1537925"/>
                    <a:pt x="196571" y="1539830"/>
                  </a:cubicBezTo>
                  <a:cubicBezTo>
                    <a:pt x="197142" y="1536877"/>
                    <a:pt x="194761" y="1536210"/>
                    <a:pt x="195142" y="1533448"/>
                  </a:cubicBezTo>
                  <a:cubicBezTo>
                    <a:pt x="195237" y="1533448"/>
                    <a:pt x="195237" y="1533448"/>
                    <a:pt x="195333" y="1533448"/>
                  </a:cubicBezTo>
                  <a:cubicBezTo>
                    <a:pt x="195237" y="1536782"/>
                    <a:pt x="198285" y="1538115"/>
                    <a:pt x="200000" y="1540211"/>
                  </a:cubicBezTo>
                  <a:cubicBezTo>
                    <a:pt x="197904" y="1539925"/>
                    <a:pt x="196571" y="1540497"/>
                    <a:pt x="195618" y="1541354"/>
                  </a:cubicBezTo>
                  <a:cubicBezTo>
                    <a:pt x="194571" y="1540211"/>
                    <a:pt x="193142" y="1539449"/>
                    <a:pt x="191046" y="1539353"/>
                  </a:cubicBezTo>
                  <a:close/>
                  <a:moveTo>
                    <a:pt x="220288" y="1542973"/>
                  </a:moveTo>
                  <a:cubicBezTo>
                    <a:pt x="219431" y="1542687"/>
                    <a:pt x="218478" y="1542497"/>
                    <a:pt x="217812" y="1542211"/>
                  </a:cubicBezTo>
                  <a:cubicBezTo>
                    <a:pt x="217431" y="1545259"/>
                    <a:pt x="216954" y="1548307"/>
                    <a:pt x="216478" y="1551260"/>
                  </a:cubicBezTo>
                  <a:cubicBezTo>
                    <a:pt x="212001" y="1550402"/>
                    <a:pt x="209715" y="1552022"/>
                    <a:pt x="208001" y="1554308"/>
                  </a:cubicBezTo>
                  <a:cubicBezTo>
                    <a:pt x="207048" y="1552784"/>
                    <a:pt x="206572" y="1550879"/>
                    <a:pt x="206953" y="1548307"/>
                  </a:cubicBezTo>
                  <a:cubicBezTo>
                    <a:pt x="210192" y="1548212"/>
                    <a:pt x="216002" y="1550593"/>
                    <a:pt x="214478" y="1545735"/>
                  </a:cubicBezTo>
                  <a:cubicBezTo>
                    <a:pt x="213335" y="1544307"/>
                    <a:pt x="211906" y="1544592"/>
                    <a:pt x="208858" y="1544211"/>
                  </a:cubicBezTo>
                  <a:cubicBezTo>
                    <a:pt x="211716" y="1540782"/>
                    <a:pt x="214573" y="1537734"/>
                    <a:pt x="218002" y="1536306"/>
                  </a:cubicBezTo>
                  <a:cubicBezTo>
                    <a:pt x="218764" y="1536496"/>
                    <a:pt x="219621" y="1536686"/>
                    <a:pt x="220669" y="1536782"/>
                  </a:cubicBezTo>
                  <a:cubicBezTo>
                    <a:pt x="221050" y="1536306"/>
                    <a:pt x="221241" y="1535924"/>
                    <a:pt x="221241" y="1535448"/>
                  </a:cubicBezTo>
                  <a:cubicBezTo>
                    <a:pt x="222098" y="1535353"/>
                    <a:pt x="223050" y="1535448"/>
                    <a:pt x="224003" y="1535544"/>
                  </a:cubicBezTo>
                  <a:cubicBezTo>
                    <a:pt x="224289" y="1538496"/>
                    <a:pt x="222860" y="1541735"/>
                    <a:pt x="220288" y="1542973"/>
                  </a:cubicBezTo>
                  <a:close/>
                  <a:moveTo>
                    <a:pt x="220383" y="1542973"/>
                  </a:moveTo>
                  <a:cubicBezTo>
                    <a:pt x="224289" y="1542306"/>
                    <a:pt x="227718" y="1540973"/>
                    <a:pt x="231337" y="1540877"/>
                  </a:cubicBezTo>
                  <a:cubicBezTo>
                    <a:pt x="228861" y="1543830"/>
                    <a:pt x="224289" y="1544116"/>
                    <a:pt x="220383" y="1542973"/>
                  </a:cubicBezTo>
                  <a:close/>
                  <a:moveTo>
                    <a:pt x="269056" y="1557641"/>
                  </a:moveTo>
                  <a:cubicBezTo>
                    <a:pt x="269723" y="1556594"/>
                    <a:pt x="270294" y="1555546"/>
                    <a:pt x="270961" y="1554403"/>
                  </a:cubicBezTo>
                  <a:cubicBezTo>
                    <a:pt x="272104" y="1554974"/>
                    <a:pt x="273342" y="1555546"/>
                    <a:pt x="273438" y="1556784"/>
                  </a:cubicBezTo>
                  <a:cubicBezTo>
                    <a:pt x="270866" y="1556594"/>
                    <a:pt x="270009" y="1558213"/>
                    <a:pt x="269342" y="1560023"/>
                  </a:cubicBezTo>
                  <a:cubicBezTo>
                    <a:pt x="268866" y="1559547"/>
                    <a:pt x="268104" y="1559261"/>
                    <a:pt x="267151" y="1559070"/>
                  </a:cubicBezTo>
                  <a:cubicBezTo>
                    <a:pt x="267151" y="1560880"/>
                    <a:pt x="266199" y="1561832"/>
                    <a:pt x="264579" y="1562023"/>
                  </a:cubicBezTo>
                  <a:cubicBezTo>
                    <a:pt x="263817" y="1560880"/>
                    <a:pt x="262865" y="1559927"/>
                    <a:pt x="261627" y="1559165"/>
                  </a:cubicBezTo>
                  <a:cubicBezTo>
                    <a:pt x="261627" y="1558499"/>
                    <a:pt x="261722" y="1557832"/>
                    <a:pt x="261817" y="1557165"/>
                  </a:cubicBezTo>
                  <a:cubicBezTo>
                    <a:pt x="264103" y="1557356"/>
                    <a:pt x="266580" y="1557451"/>
                    <a:pt x="269056" y="1557641"/>
                  </a:cubicBezTo>
                  <a:close/>
                  <a:moveTo>
                    <a:pt x="291249" y="1545164"/>
                  </a:moveTo>
                  <a:cubicBezTo>
                    <a:pt x="293059" y="1545354"/>
                    <a:pt x="294774" y="1545640"/>
                    <a:pt x="296583" y="1545831"/>
                  </a:cubicBezTo>
                  <a:cubicBezTo>
                    <a:pt x="296012" y="1549831"/>
                    <a:pt x="296869" y="1555451"/>
                    <a:pt x="290202" y="1552689"/>
                  </a:cubicBezTo>
                  <a:cubicBezTo>
                    <a:pt x="293916" y="1550307"/>
                    <a:pt x="290868" y="1548974"/>
                    <a:pt x="291249" y="1545164"/>
                  </a:cubicBezTo>
                  <a:close/>
                  <a:moveTo>
                    <a:pt x="296202" y="1561166"/>
                  </a:moveTo>
                  <a:cubicBezTo>
                    <a:pt x="302013" y="1564976"/>
                    <a:pt x="283629" y="1565643"/>
                    <a:pt x="291154" y="1571357"/>
                  </a:cubicBezTo>
                  <a:cubicBezTo>
                    <a:pt x="289725" y="1573262"/>
                    <a:pt x="286963" y="1573739"/>
                    <a:pt x="283629" y="1573453"/>
                  </a:cubicBezTo>
                  <a:cubicBezTo>
                    <a:pt x="283915" y="1569738"/>
                    <a:pt x="284391" y="1566119"/>
                    <a:pt x="286677" y="1564595"/>
                  </a:cubicBezTo>
                  <a:cubicBezTo>
                    <a:pt x="281153" y="1562404"/>
                    <a:pt x="282105" y="1556022"/>
                    <a:pt x="274962" y="1558499"/>
                  </a:cubicBezTo>
                  <a:cubicBezTo>
                    <a:pt x="275628" y="1552879"/>
                    <a:pt x="273628" y="1553927"/>
                    <a:pt x="276295" y="1549450"/>
                  </a:cubicBezTo>
                  <a:cubicBezTo>
                    <a:pt x="284677" y="1551831"/>
                    <a:pt x="286868" y="1567928"/>
                    <a:pt x="296202" y="1561166"/>
                  </a:cubicBezTo>
                  <a:close/>
                  <a:moveTo>
                    <a:pt x="302394" y="1580406"/>
                  </a:moveTo>
                  <a:cubicBezTo>
                    <a:pt x="301727" y="1583740"/>
                    <a:pt x="294774" y="1580120"/>
                    <a:pt x="291535" y="1580597"/>
                  </a:cubicBezTo>
                  <a:cubicBezTo>
                    <a:pt x="295631" y="1575834"/>
                    <a:pt x="295440" y="1577168"/>
                    <a:pt x="292869" y="1571548"/>
                  </a:cubicBezTo>
                  <a:cubicBezTo>
                    <a:pt x="296679" y="1569167"/>
                    <a:pt x="295917" y="1572882"/>
                    <a:pt x="301727" y="1572691"/>
                  </a:cubicBezTo>
                  <a:cubicBezTo>
                    <a:pt x="299917" y="1576025"/>
                    <a:pt x="293726" y="1578787"/>
                    <a:pt x="302394" y="1580406"/>
                  </a:cubicBezTo>
                  <a:close/>
                  <a:moveTo>
                    <a:pt x="328587" y="1485252"/>
                  </a:moveTo>
                  <a:cubicBezTo>
                    <a:pt x="329730" y="1482489"/>
                    <a:pt x="332969" y="1481918"/>
                    <a:pt x="333255" y="1478108"/>
                  </a:cubicBezTo>
                  <a:cubicBezTo>
                    <a:pt x="339446" y="1479441"/>
                    <a:pt x="335826" y="1485156"/>
                    <a:pt x="343446" y="1482489"/>
                  </a:cubicBezTo>
                  <a:cubicBezTo>
                    <a:pt x="344113" y="1487919"/>
                    <a:pt x="332207" y="1488490"/>
                    <a:pt x="336588" y="1492395"/>
                  </a:cubicBezTo>
                  <a:cubicBezTo>
                    <a:pt x="335064" y="1494872"/>
                    <a:pt x="332397" y="1492872"/>
                    <a:pt x="333255" y="1490395"/>
                  </a:cubicBezTo>
                  <a:cubicBezTo>
                    <a:pt x="323920" y="1492395"/>
                    <a:pt x="331731" y="1489443"/>
                    <a:pt x="335445" y="1487633"/>
                  </a:cubicBezTo>
                  <a:cubicBezTo>
                    <a:pt x="335255" y="1485537"/>
                    <a:pt x="331254" y="1485823"/>
                    <a:pt x="328587" y="1485252"/>
                  </a:cubicBezTo>
                  <a:close/>
                  <a:moveTo>
                    <a:pt x="330588" y="1408575"/>
                  </a:moveTo>
                  <a:cubicBezTo>
                    <a:pt x="322110" y="1407337"/>
                    <a:pt x="328683" y="1404861"/>
                    <a:pt x="328302" y="1399050"/>
                  </a:cubicBezTo>
                  <a:cubicBezTo>
                    <a:pt x="325730" y="1395240"/>
                    <a:pt x="316776" y="1395526"/>
                    <a:pt x="318967" y="1388668"/>
                  </a:cubicBezTo>
                  <a:cubicBezTo>
                    <a:pt x="323158" y="1391430"/>
                    <a:pt x="324968" y="1395812"/>
                    <a:pt x="332302" y="1396478"/>
                  </a:cubicBezTo>
                  <a:cubicBezTo>
                    <a:pt x="330873" y="1401812"/>
                    <a:pt x="328587" y="1403432"/>
                    <a:pt x="330588" y="1408575"/>
                  </a:cubicBezTo>
                  <a:close/>
                  <a:moveTo>
                    <a:pt x="330588" y="1420862"/>
                  </a:moveTo>
                  <a:cubicBezTo>
                    <a:pt x="337922" y="1425435"/>
                    <a:pt x="336969" y="1429149"/>
                    <a:pt x="343446" y="1431721"/>
                  </a:cubicBezTo>
                  <a:cubicBezTo>
                    <a:pt x="343256" y="1433245"/>
                    <a:pt x="342970" y="1434769"/>
                    <a:pt x="342780" y="1436293"/>
                  </a:cubicBezTo>
                  <a:cubicBezTo>
                    <a:pt x="341160" y="1435817"/>
                    <a:pt x="339922" y="1435150"/>
                    <a:pt x="338684" y="1434388"/>
                  </a:cubicBezTo>
                  <a:cubicBezTo>
                    <a:pt x="339732" y="1433912"/>
                    <a:pt x="340589" y="1433150"/>
                    <a:pt x="340970" y="1432102"/>
                  </a:cubicBezTo>
                  <a:cubicBezTo>
                    <a:pt x="333445" y="1432959"/>
                    <a:pt x="331159" y="1429816"/>
                    <a:pt x="328111" y="1427340"/>
                  </a:cubicBezTo>
                  <a:cubicBezTo>
                    <a:pt x="329730" y="1425720"/>
                    <a:pt x="330778" y="1423530"/>
                    <a:pt x="330588" y="1420862"/>
                  </a:cubicBezTo>
                  <a:close/>
                  <a:moveTo>
                    <a:pt x="326873" y="1374285"/>
                  </a:moveTo>
                  <a:cubicBezTo>
                    <a:pt x="326873" y="1374571"/>
                    <a:pt x="326873" y="1374761"/>
                    <a:pt x="326778" y="1375047"/>
                  </a:cubicBezTo>
                  <a:cubicBezTo>
                    <a:pt x="325158" y="1373904"/>
                    <a:pt x="323730" y="1372666"/>
                    <a:pt x="325349" y="1369427"/>
                  </a:cubicBezTo>
                  <a:cubicBezTo>
                    <a:pt x="331350" y="1369142"/>
                    <a:pt x="330302" y="1373428"/>
                    <a:pt x="332397" y="1375714"/>
                  </a:cubicBezTo>
                  <a:cubicBezTo>
                    <a:pt x="330969" y="1374952"/>
                    <a:pt x="329730" y="1373999"/>
                    <a:pt x="326873" y="1374285"/>
                  </a:cubicBezTo>
                  <a:close/>
                  <a:moveTo>
                    <a:pt x="327349" y="1368189"/>
                  </a:moveTo>
                  <a:cubicBezTo>
                    <a:pt x="327921" y="1366475"/>
                    <a:pt x="327349" y="1365427"/>
                    <a:pt x="326016" y="1364951"/>
                  </a:cubicBezTo>
                  <a:cubicBezTo>
                    <a:pt x="329254" y="1360760"/>
                    <a:pt x="332683" y="1367808"/>
                    <a:pt x="338398" y="1366475"/>
                  </a:cubicBezTo>
                  <a:cubicBezTo>
                    <a:pt x="335160" y="1371047"/>
                    <a:pt x="333921" y="1369809"/>
                    <a:pt x="327349" y="1368189"/>
                  </a:cubicBezTo>
                  <a:close/>
                  <a:moveTo>
                    <a:pt x="346113" y="1362855"/>
                  </a:moveTo>
                  <a:cubicBezTo>
                    <a:pt x="345828" y="1366665"/>
                    <a:pt x="342684" y="1367237"/>
                    <a:pt x="341541" y="1369999"/>
                  </a:cubicBezTo>
                  <a:cubicBezTo>
                    <a:pt x="337636" y="1368285"/>
                    <a:pt x="341160" y="1360379"/>
                    <a:pt x="346113" y="1362855"/>
                  </a:cubicBezTo>
                  <a:close/>
                  <a:moveTo>
                    <a:pt x="351447" y="1426577"/>
                  </a:moveTo>
                  <a:cubicBezTo>
                    <a:pt x="362211" y="1427625"/>
                    <a:pt x="355543" y="1434674"/>
                    <a:pt x="354781" y="1440865"/>
                  </a:cubicBezTo>
                  <a:cubicBezTo>
                    <a:pt x="351543" y="1440674"/>
                    <a:pt x="351257" y="1438579"/>
                    <a:pt x="347923" y="1438484"/>
                  </a:cubicBezTo>
                  <a:cubicBezTo>
                    <a:pt x="349447" y="1442008"/>
                    <a:pt x="351638" y="1445247"/>
                    <a:pt x="349733" y="1450961"/>
                  </a:cubicBezTo>
                  <a:cubicBezTo>
                    <a:pt x="337065" y="1443627"/>
                    <a:pt x="354686" y="1434293"/>
                    <a:pt x="351447" y="1426577"/>
                  </a:cubicBezTo>
                  <a:close/>
                  <a:moveTo>
                    <a:pt x="364592" y="1392573"/>
                  </a:moveTo>
                  <a:cubicBezTo>
                    <a:pt x="363639" y="1393811"/>
                    <a:pt x="362973" y="1395240"/>
                    <a:pt x="362782" y="1397240"/>
                  </a:cubicBezTo>
                  <a:cubicBezTo>
                    <a:pt x="361734" y="1397145"/>
                    <a:pt x="360687" y="1396955"/>
                    <a:pt x="359639" y="1396860"/>
                  </a:cubicBezTo>
                  <a:cubicBezTo>
                    <a:pt x="359925" y="1396574"/>
                    <a:pt x="360115" y="1396193"/>
                    <a:pt x="360306" y="1395716"/>
                  </a:cubicBezTo>
                  <a:cubicBezTo>
                    <a:pt x="356210" y="1392478"/>
                    <a:pt x="360782" y="1393049"/>
                    <a:pt x="364592" y="1392573"/>
                  </a:cubicBezTo>
                  <a:close/>
                  <a:moveTo>
                    <a:pt x="384213" y="1184547"/>
                  </a:moveTo>
                  <a:cubicBezTo>
                    <a:pt x="384594" y="1184547"/>
                    <a:pt x="384785" y="1184452"/>
                    <a:pt x="385166" y="1184452"/>
                  </a:cubicBezTo>
                  <a:cubicBezTo>
                    <a:pt x="385166" y="1184547"/>
                    <a:pt x="385166" y="1184547"/>
                    <a:pt x="385166" y="1184738"/>
                  </a:cubicBezTo>
                  <a:cubicBezTo>
                    <a:pt x="390024" y="1184642"/>
                    <a:pt x="394405" y="1184928"/>
                    <a:pt x="392119" y="1189977"/>
                  </a:cubicBezTo>
                  <a:cubicBezTo>
                    <a:pt x="389452" y="1188452"/>
                    <a:pt x="386976" y="1187976"/>
                    <a:pt x="384594" y="1188071"/>
                  </a:cubicBezTo>
                  <a:cubicBezTo>
                    <a:pt x="384785" y="1187024"/>
                    <a:pt x="384690" y="1185976"/>
                    <a:pt x="384213" y="1184547"/>
                  </a:cubicBezTo>
                  <a:close/>
                  <a:moveTo>
                    <a:pt x="398691" y="1102442"/>
                  </a:moveTo>
                  <a:cubicBezTo>
                    <a:pt x="399453" y="1101585"/>
                    <a:pt x="400311" y="1100823"/>
                    <a:pt x="401168" y="1100061"/>
                  </a:cubicBezTo>
                  <a:cubicBezTo>
                    <a:pt x="402501" y="1101013"/>
                    <a:pt x="403930" y="1102442"/>
                    <a:pt x="406026" y="1102727"/>
                  </a:cubicBezTo>
                  <a:cubicBezTo>
                    <a:pt x="405073" y="1104537"/>
                    <a:pt x="403454" y="1105775"/>
                    <a:pt x="400311" y="1105394"/>
                  </a:cubicBezTo>
                  <a:cubicBezTo>
                    <a:pt x="400882" y="1103585"/>
                    <a:pt x="400025" y="1102823"/>
                    <a:pt x="398691" y="1102442"/>
                  </a:cubicBezTo>
                  <a:close/>
                  <a:moveTo>
                    <a:pt x="377260" y="1075296"/>
                  </a:moveTo>
                  <a:cubicBezTo>
                    <a:pt x="378117" y="1076248"/>
                    <a:pt x="378689" y="1077391"/>
                    <a:pt x="378975" y="1078725"/>
                  </a:cubicBezTo>
                  <a:cubicBezTo>
                    <a:pt x="376498" y="1079677"/>
                    <a:pt x="374688" y="1080153"/>
                    <a:pt x="374784" y="1075105"/>
                  </a:cubicBezTo>
                  <a:cubicBezTo>
                    <a:pt x="375546" y="1075105"/>
                    <a:pt x="376403" y="1075200"/>
                    <a:pt x="377260" y="1075296"/>
                  </a:cubicBezTo>
                  <a:close/>
                  <a:moveTo>
                    <a:pt x="411074" y="1082535"/>
                  </a:moveTo>
                  <a:cubicBezTo>
                    <a:pt x="408978" y="1086821"/>
                    <a:pt x="409264" y="1088821"/>
                    <a:pt x="408121" y="1090536"/>
                  </a:cubicBezTo>
                  <a:cubicBezTo>
                    <a:pt x="405835" y="1089297"/>
                    <a:pt x="404216" y="1089678"/>
                    <a:pt x="402597" y="1090155"/>
                  </a:cubicBezTo>
                  <a:cubicBezTo>
                    <a:pt x="402406" y="1088821"/>
                    <a:pt x="402120" y="1087488"/>
                    <a:pt x="403644" y="1085106"/>
                  </a:cubicBezTo>
                  <a:cubicBezTo>
                    <a:pt x="398025" y="1082820"/>
                    <a:pt x="399072" y="1087107"/>
                    <a:pt x="396405" y="1087678"/>
                  </a:cubicBezTo>
                  <a:cubicBezTo>
                    <a:pt x="393357" y="1085202"/>
                    <a:pt x="385737" y="1086344"/>
                    <a:pt x="385071" y="1080725"/>
                  </a:cubicBezTo>
                  <a:cubicBezTo>
                    <a:pt x="385928" y="1080248"/>
                    <a:pt x="386880" y="1079963"/>
                    <a:pt x="387547" y="1079201"/>
                  </a:cubicBezTo>
                  <a:cubicBezTo>
                    <a:pt x="387357" y="1078915"/>
                    <a:pt x="387071" y="1078915"/>
                    <a:pt x="386880" y="1078725"/>
                  </a:cubicBezTo>
                  <a:cubicBezTo>
                    <a:pt x="388595" y="1078915"/>
                    <a:pt x="390405" y="1079201"/>
                    <a:pt x="392119" y="1079391"/>
                  </a:cubicBezTo>
                  <a:cubicBezTo>
                    <a:pt x="392119" y="1078820"/>
                    <a:pt x="391929" y="1078439"/>
                    <a:pt x="391833" y="1077963"/>
                  </a:cubicBezTo>
                  <a:cubicBezTo>
                    <a:pt x="392595" y="1079010"/>
                    <a:pt x="392786" y="1079963"/>
                    <a:pt x="390976" y="1082630"/>
                  </a:cubicBezTo>
                  <a:cubicBezTo>
                    <a:pt x="398310" y="1079582"/>
                    <a:pt x="404025" y="1085297"/>
                    <a:pt x="411074" y="1082535"/>
                  </a:cubicBezTo>
                  <a:close/>
                  <a:moveTo>
                    <a:pt x="335826" y="1034433"/>
                  </a:moveTo>
                  <a:cubicBezTo>
                    <a:pt x="336779" y="1034529"/>
                    <a:pt x="337731" y="1034719"/>
                    <a:pt x="339065" y="1034624"/>
                  </a:cubicBezTo>
                  <a:cubicBezTo>
                    <a:pt x="338779" y="1033100"/>
                    <a:pt x="338493" y="1031576"/>
                    <a:pt x="337922" y="1030242"/>
                  </a:cubicBezTo>
                  <a:cubicBezTo>
                    <a:pt x="341065" y="1032052"/>
                    <a:pt x="339541" y="1032623"/>
                    <a:pt x="346399" y="1032147"/>
                  </a:cubicBezTo>
                  <a:cubicBezTo>
                    <a:pt x="347161" y="1038624"/>
                    <a:pt x="343446" y="1044815"/>
                    <a:pt x="336969" y="1047863"/>
                  </a:cubicBezTo>
                  <a:cubicBezTo>
                    <a:pt x="338970" y="1041863"/>
                    <a:pt x="336398" y="1038815"/>
                    <a:pt x="335826" y="1034433"/>
                  </a:cubicBezTo>
                  <a:close/>
                  <a:moveTo>
                    <a:pt x="360401" y="970044"/>
                  </a:moveTo>
                  <a:cubicBezTo>
                    <a:pt x="360306" y="970330"/>
                    <a:pt x="360115" y="970520"/>
                    <a:pt x="360020" y="970806"/>
                  </a:cubicBezTo>
                  <a:cubicBezTo>
                    <a:pt x="357353" y="970616"/>
                    <a:pt x="355257" y="971187"/>
                    <a:pt x="354781" y="973568"/>
                  </a:cubicBezTo>
                  <a:cubicBezTo>
                    <a:pt x="353162" y="973378"/>
                    <a:pt x="351257" y="972806"/>
                    <a:pt x="349066" y="972425"/>
                  </a:cubicBezTo>
                  <a:cubicBezTo>
                    <a:pt x="350209" y="971283"/>
                    <a:pt x="351066" y="969949"/>
                    <a:pt x="351352" y="968520"/>
                  </a:cubicBezTo>
                  <a:cubicBezTo>
                    <a:pt x="353924" y="969282"/>
                    <a:pt x="357067" y="970520"/>
                    <a:pt x="360401" y="970044"/>
                  </a:cubicBezTo>
                  <a:close/>
                  <a:moveTo>
                    <a:pt x="327159" y="950232"/>
                  </a:moveTo>
                  <a:cubicBezTo>
                    <a:pt x="328016" y="949470"/>
                    <a:pt x="328873" y="948899"/>
                    <a:pt x="329730" y="948518"/>
                  </a:cubicBezTo>
                  <a:cubicBezTo>
                    <a:pt x="330207" y="951185"/>
                    <a:pt x="328968" y="950899"/>
                    <a:pt x="327159" y="950232"/>
                  </a:cubicBezTo>
                  <a:close/>
                  <a:moveTo>
                    <a:pt x="328016" y="946803"/>
                  </a:moveTo>
                  <a:cubicBezTo>
                    <a:pt x="323063" y="942803"/>
                    <a:pt x="323539" y="943279"/>
                    <a:pt x="320015" y="939660"/>
                  </a:cubicBezTo>
                  <a:cubicBezTo>
                    <a:pt x="320015" y="938897"/>
                    <a:pt x="320586" y="938516"/>
                    <a:pt x="320967" y="938135"/>
                  </a:cubicBezTo>
                  <a:cubicBezTo>
                    <a:pt x="323920" y="939469"/>
                    <a:pt x="326873" y="940231"/>
                    <a:pt x="329540" y="937850"/>
                  </a:cubicBezTo>
                  <a:cubicBezTo>
                    <a:pt x="328587" y="936326"/>
                    <a:pt x="327730" y="934611"/>
                    <a:pt x="326778" y="932992"/>
                  </a:cubicBezTo>
                  <a:cubicBezTo>
                    <a:pt x="328302" y="930325"/>
                    <a:pt x="330302" y="933183"/>
                    <a:pt x="332207" y="934230"/>
                  </a:cubicBezTo>
                  <a:cubicBezTo>
                    <a:pt x="330873" y="936421"/>
                    <a:pt x="330397" y="938612"/>
                    <a:pt x="332207" y="940802"/>
                  </a:cubicBezTo>
                  <a:cubicBezTo>
                    <a:pt x="330969" y="942803"/>
                    <a:pt x="329349" y="944708"/>
                    <a:pt x="328016" y="946803"/>
                  </a:cubicBezTo>
                  <a:close/>
                  <a:moveTo>
                    <a:pt x="355734" y="904131"/>
                  </a:moveTo>
                  <a:cubicBezTo>
                    <a:pt x="356115" y="903464"/>
                    <a:pt x="356781" y="903083"/>
                    <a:pt x="357543" y="902988"/>
                  </a:cubicBezTo>
                  <a:cubicBezTo>
                    <a:pt x="357448" y="904036"/>
                    <a:pt x="357448" y="904988"/>
                    <a:pt x="357543" y="905941"/>
                  </a:cubicBezTo>
                  <a:cubicBezTo>
                    <a:pt x="356686" y="906131"/>
                    <a:pt x="356019" y="906512"/>
                    <a:pt x="355353" y="906893"/>
                  </a:cubicBezTo>
                  <a:cubicBezTo>
                    <a:pt x="354495" y="906036"/>
                    <a:pt x="353733" y="905179"/>
                    <a:pt x="352400" y="904703"/>
                  </a:cubicBezTo>
                  <a:cubicBezTo>
                    <a:pt x="349923" y="909846"/>
                    <a:pt x="353257" y="911465"/>
                    <a:pt x="349923" y="913942"/>
                  </a:cubicBezTo>
                  <a:cubicBezTo>
                    <a:pt x="343351" y="907179"/>
                    <a:pt x="351066" y="904893"/>
                    <a:pt x="354019" y="898797"/>
                  </a:cubicBezTo>
                  <a:cubicBezTo>
                    <a:pt x="354781" y="900512"/>
                    <a:pt x="355448" y="902131"/>
                    <a:pt x="355734" y="904131"/>
                  </a:cubicBezTo>
                  <a:close/>
                  <a:moveTo>
                    <a:pt x="271914" y="551420"/>
                  </a:moveTo>
                  <a:cubicBezTo>
                    <a:pt x="272485" y="551992"/>
                    <a:pt x="273057" y="552659"/>
                    <a:pt x="273152" y="553516"/>
                  </a:cubicBezTo>
                  <a:cubicBezTo>
                    <a:pt x="271818" y="554468"/>
                    <a:pt x="270104" y="555040"/>
                    <a:pt x="268294" y="555611"/>
                  </a:cubicBezTo>
                  <a:cubicBezTo>
                    <a:pt x="269342" y="553992"/>
                    <a:pt x="270390" y="552468"/>
                    <a:pt x="271914" y="551420"/>
                  </a:cubicBezTo>
                  <a:close/>
                  <a:moveTo>
                    <a:pt x="351162" y="571994"/>
                  </a:moveTo>
                  <a:cubicBezTo>
                    <a:pt x="351257" y="571804"/>
                    <a:pt x="351543" y="571613"/>
                    <a:pt x="351638" y="571518"/>
                  </a:cubicBezTo>
                  <a:cubicBezTo>
                    <a:pt x="351543" y="571709"/>
                    <a:pt x="351543" y="571804"/>
                    <a:pt x="351447" y="571994"/>
                  </a:cubicBezTo>
                  <a:cubicBezTo>
                    <a:pt x="351352" y="571899"/>
                    <a:pt x="351257" y="571994"/>
                    <a:pt x="351162" y="571994"/>
                  </a:cubicBezTo>
                  <a:close/>
                  <a:moveTo>
                    <a:pt x="373545" y="566756"/>
                  </a:moveTo>
                  <a:cubicBezTo>
                    <a:pt x="377832" y="567899"/>
                    <a:pt x="382975" y="568565"/>
                    <a:pt x="383356" y="572280"/>
                  </a:cubicBezTo>
                  <a:cubicBezTo>
                    <a:pt x="381546" y="572280"/>
                    <a:pt x="380213" y="571994"/>
                    <a:pt x="378879" y="571613"/>
                  </a:cubicBezTo>
                  <a:cubicBezTo>
                    <a:pt x="378879" y="571328"/>
                    <a:pt x="378879" y="571137"/>
                    <a:pt x="378975" y="570851"/>
                  </a:cubicBezTo>
                  <a:cubicBezTo>
                    <a:pt x="377832" y="569137"/>
                    <a:pt x="375736" y="567994"/>
                    <a:pt x="373545" y="566756"/>
                  </a:cubicBezTo>
                  <a:close/>
                  <a:moveTo>
                    <a:pt x="387261" y="569613"/>
                  </a:moveTo>
                  <a:cubicBezTo>
                    <a:pt x="380689" y="567518"/>
                    <a:pt x="387261" y="560755"/>
                    <a:pt x="392119" y="560945"/>
                  </a:cubicBezTo>
                  <a:cubicBezTo>
                    <a:pt x="392310" y="565898"/>
                    <a:pt x="386214" y="563708"/>
                    <a:pt x="387261" y="569613"/>
                  </a:cubicBezTo>
                  <a:close/>
                  <a:moveTo>
                    <a:pt x="391452" y="594759"/>
                  </a:moveTo>
                  <a:cubicBezTo>
                    <a:pt x="394024" y="595235"/>
                    <a:pt x="397548" y="595045"/>
                    <a:pt x="397834" y="597045"/>
                  </a:cubicBezTo>
                  <a:cubicBezTo>
                    <a:pt x="396215" y="597617"/>
                    <a:pt x="396120" y="598379"/>
                    <a:pt x="396310" y="599141"/>
                  </a:cubicBezTo>
                  <a:cubicBezTo>
                    <a:pt x="389928" y="599998"/>
                    <a:pt x="388595" y="602474"/>
                    <a:pt x="383451" y="601808"/>
                  </a:cubicBezTo>
                  <a:cubicBezTo>
                    <a:pt x="383261" y="601617"/>
                    <a:pt x="383070" y="601522"/>
                    <a:pt x="382880" y="601331"/>
                  </a:cubicBezTo>
                  <a:cubicBezTo>
                    <a:pt x="382880" y="601522"/>
                    <a:pt x="382689" y="601617"/>
                    <a:pt x="382689" y="601712"/>
                  </a:cubicBezTo>
                  <a:cubicBezTo>
                    <a:pt x="381546" y="601522"/>
                    <a:pt x="380308" y="601236"/>
                    <a:pt x="378689" y="600760"/>
                  </a:cubicBezTo>
                  <a:cubicBezTo>
                    <a:pt x="380022" y="598855"/>
                    <a:pt x="379260" y="596950"/>
                    <a:pt x="378498" y="595331"/>
                  </a:cubicBezTo>
                  <a:cubicBezTo>
                    <a:pt x="379927" y="596474"/>
                    <a:pt x="380975" y="597617"/>
                    <a:pt x="382023" y="595045"/>
                  </a:cubicBezTo>
                  <a:cubicBezTo>
                    <a:pt x="379737" y="594664"/>
                    <a:pt x="379546" y="592949"/>
                    <a:pt x="378879" y="591521"/>
                  </a:cubicBezTo>
                  <a:cubicBezTo>
                    <a:pt x="379070" y="591425"/>
                    <a:pt x="379165" y="591330"/>
                    <a:pt x="379356" y="591330"/>
                  </a:cubicBezTo>
                  <a:cubicBezTo>
                    <a:pt x="382404" y="593140"/>
                    <a:pt x="388404" y="599426"/>
                    <a:pt x="391452" y="594759"/>
                  </a:cubicBezTo>
                  <a:close/>
                  <a:moveTo>
                    <a:pt x="409550" y="578376"/>
                  </a:moveTo>
                  <a:cubicBezTo>
                    <a:pt x="409264" y="580186"/>
                    <a:pt x="408026" y="582281"/>
                    <a:pt x="407454" y="584091"/>
                  </a:cubicBezTo>
                  <a:cubicBezTo>
                    <a:pt x="409264" y="583234"/>
                    <a:pt x="410502" y="582948"/>
                    <a:pt x="411455" y="582758"/>
                  </a:cubicBezTo>
                  <a:cubicBezTo>
                    <a:pt x="411169" y="583520"/>
                    <a:pt x="410788" y="584282"/>
                    <a:pt x="410312" y="584853"/>
                  </a:cubicBezTo>
                  <a:cubicBezTo>
                    <a:pt x="407931" y="584567"/>
                    <a:pt x="405645" y="584282"/>
                    <a:pt x="403263" y="583996"/>
                  </a:cubicBezTo>
                  <a:cubicBezTo>
                    <a:pt x="403549" y="582567"/>
                    <a:pt x="405645" y="583139"/>
                    <a:pt x="406978" y="582948"/>
                  </a:cubicBezTo>
                  <a:cubicBezTo>
                    <a:pt x="406502" y="581996"/>
                    <a:pt x="408026" y="580281"/>
                    <a:pt x="409550" y="578376"/>
                  </a:cubicBezTo>
                  <a:close/>
                  <a:moveTo>
                    <a:pt x="421075" y="573995"/>
                  </a:moveTo>
                  <a:cubicBezTo>
                    <a:pt x="422599" y="573614"/>
                    <a:pt x="423933" y="573042"/>
                    <a:pt x="425076" y="572375"/>
                  </a:cubicBezTo>
                  <a:cubicBezTo>
                    <a:pt x="424599" y="576947"/>
                    <a:pt x="422218" y="581043"/>
                    <a:pt x="420885" y="586187"/>
                  </a:cubicBezTo>
                  <a:cubicBezTo>
                    <a:pt x="417360" y="587234"/>
                    <a:pt x="415646" y="580948"/>
                    <a:pt x="413741" y="585329"/>
                  </a:cubicBezTo>
                  <a:cubicBezTo>
                    <a:pt x="412026" y="584567"/>
                    <a:pt x="412979" y="583424"/>
                    <a:pt x="414122" y="582186"/>
                  </a:cubicBezTo>
                  <a:cubicBezTo>
                    <a:pt x="414884" y="581900"/>
                    <a:pt x="415646" y="581424"/>
                    <a:pt x="416789" y="580091"/>
                  </a:cubicBezTo>
                  <a:cubicBezTo>
                    <a:pt x="416408" y="580186"/>
                    <a:pt x="416122" y="580091"/>
                    <a:pt x="415836" y="580186"/>
                  </a:cubicBezTo>
                  <a:cubicBezTo>
                    <a:pt x="416694" y="578948"/>
                    <a:pt x="416884" y="577614"/>
                    <a:pt x="415074" y="576281"/>
                  </a:cubicBezTo>
                  <a:cubicBezTo>
                    <a:pt x="414217" y="576566"/>
                    <a:pt x="413646" y="577233"/>
                    <a:pt x="413169" y="577900"/>
                  </a:cubicBezTo>
                  <a:cubicBezTo>
                    <a:pt x="413169" y="576090"/>
                    <a:pt x="414027" y="573518"/>
                    <a:pt x="413741" y="571899"/>
                  </a:cubicBezTo>
                  <a:cubicBezTo>
                    <a:pt x="412979" y="571804"/>
                    <a:pt x="412407" y="571709"/>
                    <a:pt x="411741" y="571709"/>
                  </a:cubicBezTo>
                  <a:cubicBezTo>
                    <a:pt x="411550" y="570947"/>
                    <a:pt x="411264" y="570185"/>
                    <a:pt x="410598" y="569518"/>
                  </a:cubicBezTo>
                  <a:cubicBezTo>
                    <a:pt x="413931" y="566851"/>
                    <a:pt x="417360" y="564184"/>
                    <a:pt x="423837" y="565041"/>
                  </a:cubicBezTo>
                  <a:cubicBezTo>
                    <a:pt x="424314" y="566184"/>
                    <a:pt x="424599" y="567137"/>
                    <a:pt x="424790" y="568184"/>
                  </a:cubicBezTo>
                  <a:cubicBezTo>
                    <a:pt x="420694" y="567613"/>
                    <a:pt x="416598" y="566470"/>
                    <a:pt x="413836" y="570375"/>
                  </a:cubicBezTo>
                  <a:cubicBezTo>
                    <a:pt x="418694" y="568756"/>
                    <a:pt x="426695" y="568946"/>
                    <a:pt x="421075" y="573995"/>
                  </a:cubicBezTo>
                  <a:close/>
                  <a:moveTo>
                    <a:pt x="428695" y="596283"/>
                  </a:moveTo>
                  <a:cubicBezTo>
                    <a:pt x="428695" y="596378"/>
                    <a:pt x="428695" y="596474"/>
                    <a:pt x="428695" y="596569"/>
                  </a:cubicBezTo>
                  <a:cubicBezTo>
                    <a:pt x="428695" y="596474"/>
                    <a:pt x="428600" y="596378"/>
                    <a:pt x="428600" y="596378"/>
                  </a:cubicBezTo>
                  <a:cubicBezTo>
                    <a:pt x="428600" y="596283"/>
                    <a:pt x="428600" y="596283"/>
                    <a:pt x="428695" y="596283"/>
                  </a:cubicBezTo>
                  <a:close/>
                  <a:moveTo>
                    <a:pt x="435744" y="603046"/>
                  </a:moveTo>
                  <a:cubicBezTo>
                    <a:pt x="435839" y="601712"/>
                    <a:pt x="436315" y="600284"/>
                    <a:pt x="437649" y="598950"/>
                  </a:cubicBezTo>
                  <a:cubicBezTo>
                    <a:pt x="437934" y="600474"/>
                    <a:pt x="437553" y="601808"/>
                    <a:pt x="435744" y="603046"/>
                  </a:cubicBezTo>
                  <a:close/>
                  <a:moveTo>
                    <a:pt x="449650" y="612761"/>
                  </a:moveTo>
                  <a:cubicBezTo>
                    <a:pt x="445745" y="608570"/>
                    <a:pt x="446126" y="614762"/>
                    <a:pt x="447459" y="615524"/>
                  </a:cubicBezTo>
                  <a:cubicBezTo>
                    <a:pt x="448983" y="612190"/>
                    <a:pt x="457651" y="617619"/>
                    <a:pt x="452317" y="619238"/>
                  </a:cubicBezTo>
                  <a:cubicBezTo>
                    <a:pt x="452793" y="619143"/>
                    <a:pt x="453174" y="619143"/>
                    <a:pt x="453555" y="619048"/>
                  </a:cubicBezTo>
                  <a:cubicBezTo>
                    <a:pt x="451746" y="621048"/>
                    <a:pt x="448983" y="622858"/>
                    <a:pt x="445078" y="624668"/>
                  </a:cubicBezTo>
                  <a:cubicBezTo>
                    <a:pt x="444602" y="622763"/>
                    <a:pt x="444507" y="621239"/>
                    <a:pt x="444602" y="619810"/>
                  </a:cubicBezTo>
                  <a:cubicBezTo>
                    <a:pt x="444888" y="619334"/>
                    <a:pt x="445173" y="618953"/>
                    <a:pt x="445364" y="618381"/>
                  </a:cubicBezTo>
                  <a:cubicBezTo>
                    <a:pt x="445173" y="618381"/>
                    <a:pt x="445078" y="618381"/>
                    <a:pt x="444888" y="618381"/>
                  </a:cubicBezTo>
                  <a:cubicBezTo>
                    <a:pt x="445459" y="615524"/>
                    <a:pt x="446602" y="613523"/>
                    <a:pt x="446126" y="612095"/>
                  </a:cubicBezTo>
                  <a:cubicBezTo>
                    <a:pt x="445173" y="612571"/>
                    <a:pt x="443364" y="611999"/>
                    <a:pt x="441554" y="611047"/>
                  </a:cubicBezTo>
                  <a:cubicBezTo>
                    <a:pt x="443745" y="608094"/>
                    <a:pt x="446316" y="605522"/>
                    <a:pt x="447745" y="601712"/>
                  </a:cubicBezTo>
                  <a:cubicBezTo>
                    <a:pt x="448888" y="601808"/>
                    <a:pt x="450126" y="601998"/>
                    <a:pt x="451269" y="602189"/>
                  </a:cubicBezTo>
                  <a:cubicBezTo>
                    <a:pt x="448698" y="606189"/>
                    <a:pt x="448412" y="608189"/>
                    <a:pt x="449650" y="612761"/>
                  </a:cubicBezTo>
                  <a:close/>
                  <a:moveTo>
                    <a:pt x="502038" y="737729"/>
                  </a:moveTo>
                  <a:cubicBezTo>
                    <a:pt x="500990" y="741158"/>
                    <a:pt x="501466" y="743540"/>
                    <a:pt x="502704" y="745540"/>
                  </a:cubicBezTo>
                  <a:cubicBezTo>
                    <a:pt x="509943" y="747159"/>
                    <a:pt x="510134" y="740968"/>
                    <a:pt x="515944" y="741063"/>
                  </a:cubicBezTo>
                  <a:cubicBezTo>
                    <a:pt x="511753" y="747921"/>
                    <a:pt x="514611" y="751160"/>
                    <a:pt x="517373" y="756589"/>
                  </a:cubicBezTo>
                  <a:cubicBezTo>
                    <a:pt x="509943" y="756494"/>
                    <a:pt x="507181" y="761637"/>
                    <a:pt x="503466" y="765638"/>
                  </a:cubicBezTo>
                  <a:cubicBezTo>
                    <a:pt x="500418" y="765352"/>
                    <a:pt x="498037" y="764590"/>
                    <a:pt x="496608" y="763256"/>
                  </a:cubicBezTo>
                  <a:cubicBezTo>
                    <a:pt x="496513" y="763352"/>
                    <a:pt x="496513" y="763447"/>
                    <a:pt x="496418" y="763542"/>
                  </a:cubicBezTo>
                  <a:cubicBezTo>
                    <a:pt x="494227" y="757160"/>
                    <a:pt x="491941" y="750874"/>
                    <a:pt x="489655" y="744683"/>
                  </a:cubicBezTo>
                  <a:cubicBezTo>
                    <a:pt x="490417" y="742397"/>
                    <a:pt x="490608" y="740206"/>
                    <a:pt x="490798" y="738110"/>
                  </a:cubicBezTo>
                  <a:cubicBezTo>
                    <a:pt x="491846" y="738396"/>
                    <a:pt x="492894" y="738682"/>
                    <a:pt x="492798" y="739730"/>
                  </a:cubicBezTo>
                  <a:cubicBezTo>
                    <a:pt x="498037" y="741444"/>
                    <a:pt x="495656" y="734681"/>
                    <a:pt x="502038" y="737729"/>
                  </a:cubicBezTo>
                  <a:close/>
                  <a:moveTo>
                    <a:pt x="494227" y="729062"/>
                  </a:moveTo>
                  <a:cubicBezTo>
                    <a:pt x="494418" y="726299"/>
                    <a:pt x="496894" y="726109"/>
                    <a:pt x="496894" y="723252"/>
                  </a:cubicBezTo>
                  <a:cubicBezTo>
                    <a:pt x="504133" y="720965"/>
                    <a:pt x="502704" y="731062"/>
                    <a:pt x="505276" y="727347"/>
                  </a:cubicBezTo>
                  <a:cubicBezTo>
                    <a:pt x="507276" y="727823"/>
                    <a:pt x="506324" y="730300"/>
                    <a:pt x="506419" y="732110"/>
                  </a:cubicBezTo>
                  <a:cubicBezTo>
                    <a:pt x="502038" y="733062"/>
                    <a:pt x="498418" y="733062"/>
                    <a:pt x="494227" y="729062"/>
                  </a:cubicBezTo>
                  <a:close/>
                  <a:moveTo>
                    <a:pt x="536994" y="682008"/>
                  </a:moveTo>
                  <a:cubicBezTo>
                    <a:pt x="536518" y="687533"/>
                    <a:pt x="528803" y="688199"/>
                    <a:pt x="537471" y="691343"/>
                  </a:cubicBezTo>
                  <a:cubicBezTo>
                    <a:pt x="535089" y="694581"/>
                    <a:pt x="531279" y="696200"/>
                    <a:pt x="525945" y="696105"/>
                  </a:cubicBezTo>
                  <a:cubicBezTo>
                    <a:pt x="526898" y="690485"/>
                    <a:pt x="518706" y="690771"/>
                    <a:pt x="512420" y="689819"/>
                  </a:cubicBezTo>
                  <a:cubicBezTo>
                    <a:pt x="512991" y="687152"/>
                    <a:pt x="510705" y="686390"/>
                    <a:pt x="511563" y="683532"/>
                  </a:cubicBezTo>
                  <a:cubicBezTo>
                    <a:pt x="521754" y="693248"/>
                    <a:pt x="527850" y="680675"/>
                    <a:pt x="536994" y="682008"/>
                  </a:cubicBezTo>
                  <a:close/>
                  <a:moveTo>
                    <a:pt x="525374" y="649814"/>
                  </a:moveTo>
                  <a:cubicBezTo>
                    <a:pt x="528136" y="646480"/>
                    <a:pt x="532041" y="644385"/>
                    <a:pt x="538614" y="645337"/>
                  </a:cubicBezTo>
                  <a:cubicBezTo>
                    <a:pt x="537661" y="650481"/>
                    <a:pt x="528327" y="652195"/>
                    <a:pt x="525374" y="649814"/>
                  </a:cubicBezTo>
                  <a:close/>
                  <a:moveTo>
                    <a:pt x="186284" y="2127046"/>
                  </a:moveTo>
                  <a:cubicBezTo>
                    <a:pt x="192285" y="2127618"/>
                    <a:pt x="189713" y="2134476"/>
                    <a:pt x="191046" y="2138476"/>
                  </a:cubicBezTo>
                  <a:cubicBezTo>
                    <a:pt x="186093" y="2138000"/>
                    <a:pt x="185903" y="2126475"/>
                    <a:pt x="186284" y="2127046"/>
                  </a:cubicBezTo>
                  <a:close/>
                  <a:moveTo>
                    <a:pt x="241148" y="2123522"/>
                  </a:moveTo>
                  <a:cubicBezTo>
                    <a:pt x="241434" y="2123617"/>
                    <a:pt x="241624" y="2123522"/>
                    <a:pt x="241815" y="2123617"/>
                  </a:cubicBezTo>
                  <a:cubicBezTo>
                    <a:pt x="241624" y="2123808"/>
                    <a:pt x="241529" y="2124093"/>
                    <a:pt x="241338" y="2124189"/>
                  </a:cubicBezTo>
                  <a:cubicBezTo>
                    <a:pt x="241243" y="2123903"/>
                    <a:pt x="241243" y="2123712"/>
                    <a:pt x="241148" y="2123522"/>
                  </a:cubicBezTo>
                  <a:close/>
                  <a:moveTo>
                    <a:pt x="254197" y="2081993"/>
                  </a:moveTo>
                  <a:cubicBezTo>
                    <a:pt x="254483" y="2081707"/>
                    <a:pt x="254673" y="2081612"/>
                    <a:pt x="254864" y="2081326"/>
                  </a:cubicBezTo>
                  <a:cubicBezTo>
                    <a:pt x="255721" y="2082088"/>
                    <a:pt x="256388" y="2083040"/>
                    <a:pt x="257721" y="2083422"/>
                  </a:cubicBezTo>
                  <a:cubicBezTo>
                    <a:pt x="257340" y="2082278"/>
                    <a:pt x="257055" y="2081136"/>
                    <a:pt x="256769" y="2079897"/>
                  </a:cubicBezTo>
                  <a:cubicBezTo>
                    <a:pt x="260388" y="2077992"/>
                    <a:pt x="264389" y="2079897"/>
                    <a:pt x="270485" y="2080850"/>
                  </a:cubicBezTo>
                  <a:cubicBezTo>
                    <a:pt x="269913" y="2081516"/>
                    <a:pt x="268675" y="2082088"/>
                    <a:pt x="267246" y="2082564"/>
                  </a:cubicBezTo>
                  <a:cubicBezTo>
                    <a:pt x="267151" y="2082469"/>
                    <a:pt x="267056" y="2082469"/>
                    <a:pt x="266961" y="2082374"/>
                  </a:cubicBezTo>
                  <a:cubicBezTo>
                    <a:pt x="266865" y="2082469"/>
                    <a:pt x="266675" y="2082660"/>
                    <a:pt x="266580" y="2082850"/>
                  </a:cubicBezTo>
                  <a:cubicBezTo>
                    <a:pt x="263055" y="2084279"/>
                    <a:pt x="259245" y="2085612"/>
                    <a:pt x="262008" y="2087994"/>
                  </a:cubicBezTo>
                  <a:cubicBezTo>
                    <a:pt x="261722" y="2088470"/>
                    <a:pt x="261436" y="2088946"/>
                    <a:pt x="261246" y="2089422"/>
                  </a:cubicBezTo>
                  <a:cubicBezTo>
                    <a:pt x="259341" y="2088946"/>
                    <a:pt x="258388" y="2087136"/>
                    <a:pt x="253435" y="2089232"/>
                  </a:cubicBezTo>
                  <a:cubicBezTo>
                    <a:pt x="253435" y="2089232"/>
                    <a:pt x="253340" y="2089232"/>
                    <a:pt x="253340" y="2089136"/>
                  </a:cubicBezTo>
                  <a:cubicBezTo>
                    <a:pt x="255816" y="2087327"/>
                    <a:pt x="260103" y="2083993"/>
                    <a:pt x="254197" y="2081993"/>
                  </a:cubicBezTo>
                  <a:close/>
                  <a:moveTo>
                    <a:pt x="266865" y="2066181"/>
                  </a:moveTo>
                  <a:cubicBezTo>
                    <a:pt x="267627" y="2065800"/>
                    <a:pt x="268485" y="2065229"/>
                    <a:pt x="269247" y="2064562"/>
                  </a:cubicBezTo>
                  <a:cubicBezTo>
                    <a:pt x="269151" y="2065229"/>
                    <a:pt x="269151" y="2065991"/>
                    <a:pt x="269056" y="2066943"/>
                  </a:cubicBezTo>
                  <a:cubicBezTo>
                    <a:pt x="268199" y="2066562"/>
                    <a:pt x="267532" y="2066467"/>
                    <a:pt x="266865" y="2066181"/>
                  </a:cubicBezTo>
                  <a:close/>
                  <a:moveTo>
                    <a:pt x="303537" y="2014270"/>
                  </a:moveTo>
                  <a:cubicBezTo>
                    <a:pt x="303537" y="2014365"/>
                    <a:pt x="303441" y="2014365"/>
                    <a:pt x="303441" y="2014461"/>
                  </a:cubicBezTo>
                  <a:cubicBezTo>
                    <a:pt x="301917" y="2014080"/>
                    <a:pt x="300203" y="2013794"/>
                    <a:pt x="297917" y="2013889"/>
                  </a:cubicBezTo>
                  <a:cubicBezTo>
                    <a:pt x="297631" y="2015794"/>
                    <a:pt x="297441" y="2017604"/>
                    <a:pt x="297726" y="2019128"/>
                  </a:cubicBezTo>
                  <a:cubicBezTo>
                    <a:pt x="295917" y="2018080"/>
                    <a:pt x="294393" y="2016937"/>
                    <a:pt x="292392" y="2016080"/>
                  </a:cubicBezTo>
                  <a:cubicBezTo>
                    <a:pt x="293250" y="2012174"/>
                    <a:pt x="298869" y="2013794"/>
                    <a:pt x="303537" y="2014270"/>
                  </a:cubicBezTo>
                  <a:close/>
                  <a:moveTo>
                    <a:pt x="291535" y="1975598"/>
                  </a:moveTo>
                  <a:cubicBezTo>
                    <a:pt x="291726" y="1975503"/>
                    <a:pt x="291916" y="1975408"/>
                    <a:pt x="292107" y="1975313"/>
                  </a:cubicBezTo>
                  <a:cubicBezTo>
                    <a:pt x="292107" y="1975694"/>
                    <a:pt x="292107" y="1975980"/>
                    <a:pt x="292107" y="1976361"/>
                  </a:cubicBezTo>
                  <a:cubicBezTo>
                    <a:pt x="291726" y="1976265"/>
                    <a:pt x="291535" y="1976075"/>
                    <a:pt x="291535" y="1975598"/>
                  </a:cubicBezTo>
                  <a:close/>
                  <a:moveTo>
                    <a:pt x="262293" y="1915782"/>
                  </a:moveTo>
                  <a:cubicBezTo>
                    <a:pt x="262960" y="1910828"/>
                    <a:pt x="262865" y="1905590"/>
                    <a:pt x="262484" y="1901113"/>
                  </a:cubicBezTo>
                  <a:cubicBezTo>
                    <a:pt x="262674" y="1900923"/>
                    <a:pt x="262865" y="1900637"/>
                    <a:pt x="262960" y="1900351"/>
                  </a:cubicBezTo>
                  <a:cubicBezTo>
                    <a:pt x="263532" y="1901113"/>
                    <a:pt x="264389" y="1901399"/>
                    <a:pt x="265437" y="1901399"/>
                  </a:cubicBezTo>
                  <a:cubicBezTo>
                    <a:pt x="267056" y="1903209"/>
                    <a:pt x="270009" y="1904256"/>
                    <a:pt x="272199" y="1905780"/>
                  </a:cubicBezTo>
                  <a:cubicBezTo>
                    <a:pt x="266580" y="1906637"/>
                    <a:pt x="266865" y="1910543"/>
                    <a:pt x="267532" y="1914829"/>
                  </a:cubicBezTo>
                  <a:cubicBezTo>
                    <a:pt x="264865" y="1917210"/>
                    <a:pt x="263436" y="1920830"/>
                    <a:pt x="263817" y="1926259"/>
                  </a:cubicBezTo>
                  <a:cubicBezTo>
                    <a:pt x="263817" y="1926259"/>
                    <a:pt x="263913" y="1926259"/>
                    <a:pt x="263913" y="1926259"/>
                  </a:cubicBezTo>
                  <a:cubicBezTo>
                    <a:pt x="263817" y="1926259"/>
                    <a:pt x="263817" y="1926354"/>
                    <a:pt x="263817" y="1926354"/>
                  </a:cubicBezTo>
                  <a:cubicBezTo>
                    <a:pt x="261817" y="1922259"/>
                    <a:pt x="260388" y="1919877"/>
                    <a:pt x="263532" y="1915496"/>
                  </a:cubicBezTo>
                  <a:cubicBezTo>
                    <a:pt x="263055" y="1915686"/>
                    <a:pt x="262770" y="1915686"/>
                    <a:pt x="262293" y="1915782"/>
                  </a:cubicBezTo>
                  <a:close/>
                  <a:moveTo>
                    <a:pt x="266770" y="1813007"/>
                  </a:moveTo>
                  <a:cubicBezTo>
                    <a:pt x="267818" y="1814055"/>
                    <a:pt x="268961" y="1814816"/>
                    <a:pt x="270199" y="1815483"/>
                  </a:cubicBezTo>
                  <a:cubicBezTo>
                    <a:pt x="268866" y="1816245"/>
                    <a:pt x="267437" y="1817102"/>
                    <a:pt x="266199" y="1817960"/>
                  </a:cubicBezTo>
                  <a:cubicBezTo>
                    <a:pt x="267151" y="1816722"/>
                    <a:pt x="267723" y="1815102"/>
                    <a:pt x="266770" y="1813007"/>
                  </a:cubicBezTo>
                  <a:close/>
                  <a:moveTo>
                    <a:pt x="290297" y="1746713"/>
                  </a:moveTo>
                  <a:cubicBezTo>
                    <a:pt x="289059" y="1746427"/>
                    <a:pt x="288106" y="1745951"/>
                    <a:pt x="287249" y="1745474"/>
                  </a:cubicBezTo>
                  <a:cubicBezTo>
                    <a:pt x="288297" y="1744236"/>
                    <a:pt x="289630" y="1743284"/>
                    <a:pt x="291726" y="1743760"/>
                  </a:cubicBezTo>
                  <a:cubicBezTo>
                    <a:pt x="291630" y="1745189"/>
                    <a:pt x="290964" y="1745856"/>
                    <a:pt x="290297" y="1746713"/>
                  </a:cubicBezTo>
                  <a:close/>
                  <a:moveTo>
                    <a:pt x="286868" y="1745856"/>
                  </a:moveTo>
                  <a:cubicBezTo>
                    <a:pt x="287439" y="1747380"/>
                    <a:pt x="288201" y="1748427"/>
                    <a:pt x="289154" y="1749285"/>
                  </a:cubicBezTo>
                  <a:cubicBezTo>
                    <a:pt x="289154" y="1749380"/>
                    <a:pt x="289059" y="1749475"/>
                    <a:pt x="289059" y="1749570"/>
                  </a:cubicBezTo>
                  <a:cubicBezTo>
                    <a:pt x="289154" y="1749570"/>
                    <a:pt x="289249" y="1749570"/>
                    <a:pt x="289344" y="1749570"/>
                  </a:cubicBezTo>
                  <a:cubicBezTo>
                    <a:pt x="292583" y="1752047"/>
                    <a:pt x="297536" y="1751380"/>
                    <a:pt x="303727" y="1752237"/>
                  </a:cubicBezTo>
                  <a:cubicBezTo>
                    <a:pt x="303537" y="1752428"/>
                    <a:pt x="303441" y="1752618"/>
                    <a:pt x="303060" y="1752904"/>
                  </a:cubicBezTo>
                  <a:cubicBezTo>
                    <a:pt x="304394" y="1752904"/>
                    <a:pt x="305251" y="1752809"/>
                    <a:pt x="305918" y="1752618"/>
                  </a:cubicBezTo>
                  <a:cubicBezTo>
                    <a:pt x="306680" y="1752809"/>
                    <a:pt x="307347" y="1752904"/>
                    <a:pt x="308109" y="1753094"/>
                  </a:cubicBezTo>
                  <a:cubicBezTo>
                    <a:pt x="308204" y="1752047"/>
                    <a:pt x="308871" y="1751475"/>
                    <a:pt x="309633" y="1751094"/>
                  </a:cubicBezTo>
                  <a:cubicBezTo>
                    <a:pt x="309918" y="1753285"/>
                    <a:pt x="309918" y="1755952"/>
                    <a:pt x="309347" y="1759857"/>
                  </a:cubicBezTo>
                  <a:cubicBezTo>
                    <a:pt x="304203" y="1756523"/>
                    <a:pt x="301917" y="1754809"/>
                    <a:pt x="303441" y="1761572"/>
                  </a:cubicBezTo>
                  <a:cubicBezTo>
                    <a:pt x="302870" y="1761381"/>
                    <a:pt x="302298" y="1761191"/>
                    <a:pt x="301727" y="1761095"/>
                  </a:cubicBezTo>
                  <a:cubicBezTo>
                    <a:pt x="300298" y="1760524"/>
                    <a:pt x="298774" y="1759952"/>
                    <a:pt x="298679" y="1758524"/>
                  </a:cubicBezTo>
                  <a:cubicBezTo>
                    <a:pt x="296964" y="1758238"/>
                    <a:pt x="296583" y="1759286"/>
                    <a:pt x="296393" y="1760715"/>
                  </a:cubicBezTo>
                  <a:cubicBezTo>
                    <a:pt x="295726" y="1760810"/>
                    <a:pt x="294869" y="1761000"/>
                    <a:pt x="294107" y="1761095"/>
                  </a:cubicBezTo>
                  <a:cubicBezTo>
                    <a:pt x="294297" y="1759952"/>
                    <a:pt x="294107" y="1758714"/>
                    <a:pt x="293535" y="1756333"/>
                  </a:cubicBezTo>
                  <a:cubicBezTo>
                    <a:pt x="292392" y="1756714"/>
                    <a:pt x="291535" y="1756809"/>
                    <a:pt x="290678" y="1757000"/>
                  </a:cubicBezTo>
                  <a:cubicBezTo>
                    <a:pt x="288582" y="1753857"/>
                    <a:pt x="285439" y="1751570"/>
                    <a:pt x="282963" y="1748713"/>
                  </a:cubicBezTo>
                  <a:cubicBezTo>
                    <a:pt x="284677" y="1749094"/>
                    <a:pt x="285630" y="1747475"/>
                    <a:pt x="286868" y="1745856"/>
                  </a:cubicBezTo>
                  <a:close/>
                  <a:moveTo>
                    <a:pt x="300108" y="1735473"/>
                  </a:moveTo>
                  <a:cubicBezTo>
                    <a:pt x="297250" y="1734997"/>
                    <a:pt x="296107" y="1736331"/>
                    <a:pt x="294774" y="1737569"/>
                  </a:cubicBezTo>
                  <a:cubicBezTo>
                    <a:pt x="294012" y="1737093"/>
                    <a:pt x="293250" y="1736616"/>
                    <a:pt x="292678" y="1736045"/>
                  </a:cubicBezTo>
                  <a:cubicBezTo>
                    <a:pt x="293821" y="1734711"/>
                    <a:pt x="294107" y="1733664"/>
                    <a:pt x="294107" y="1732711"/>
                  </a:cubicBezTo>
                  <a:cubicBezTo>
                    <a:pt x="294774" y="1732235"/>
                    <a:pt x="294964" y="1732044"/>
                    <a:pt x="294107" y="1732520"/>
                  </a:cubicBezTo>
                  <a:cubicBezTo>
                    <a:pt x="294012" y="1731759"/>
                    <a:pt x="293631" y="1731092"/>
                    <a:pt x="293059" y="1730520"/>
                  </a:cubicBezTo>
                  <a:cubicBezTo>
                    <a:pt x="295726" y="1730044"/>
                    <a:pt x="302013" y="1731092"/>
                    <a:pt x="297726" y="1725948"/>
                  </a:cubicBezTo>
                  <a:cubicBezTo>
                    <a:pt x="300108" y="1727568"/>
                    <a:pt x="302965" y="1728901"/>
                    <a:pt x="302203" y="1732711"/>
                  </a:cubicBezTo>
                  <a:cubicBezTo>
                    <a:pt x="306489" y="1734330"/>
                    <a:pt x="308109" y="1731282"/>
                    <a:pt x="309347" y="1731092"/>
                  </a:cubicBezTo>
                  <a:cubicBezTo>
                    <a:pt x="310204" y="1733473"/>
                    <a:pt x="310966" y="1736045"/>
                    <a:pt x="312776" y="1737569"/>
                  </a:cubicBezTo>
                  <a:cubicBezTo>
                    <a:pt x="313062" y="1731282"/>
                    <a:pt x="314967" y="1730520"/>
                    <a:pt x="316681" y="1728330"/>
                  </a:cubicBezTo>
                  <a:cubicBezTo>
                    <a:pt x="316872" y="1728330"/>
                    <a:pt x="317062" y="1728330"/>
                    <a:pt x="317253" y="1728425"/>
                  </a:cubicBezTo>
                  <a:cubicBezTo>
                    <a:pt x="315062" y="1733473"/>
                    <a:pt x="319062" y="1734521"/>
                    <a:pt x="317538" y="1739188"/>
                  </a:cubicBezTo>
                  <a:cubicBezTo>
                    <a:pt x="310680" y="1736616"/>
                    <a:pt x="307442" y="1738140"/>
                    <a:pt x="304584" y="1740045"/>
                  </a:cubicBezTo>
                  <a:cubicBezTo>
                    <a:pt x="302394" y="1739855"/>
                    <a:pt x="300298" y="1739664"/>
                    <a:pt x="298584" y="1739188"/>
                  </a:cubicBezTo>
                  <a:cubicBezTo>
                    <a:pt x="298774" y="1738426"/>
                    <a:pt x="299155" y="1737759"/>
                    <a:pt x="300108" y="1735473"/>
                  </a:cubicBezTo>
                  <a:close/>
                  <a:moveTo>
                    <a:pt x="281153" y="1642128"/>
                  </a:moveTo>
                  <a:cubicBezTo>
                    <a:pt x="281724" y="1642033"/>
                    <a:pt x="282296" y="1642223"/>
                    <a:pt x="282772" y="1642700"/>
                  </a:cubicBezTo>
                  <a:cubicBezTo>
                    <a:pt x="282201" y="1642700"/>
                    <a:pt x="281820" y="1642890"/>
                    <a:pt x="281343" y="1642986"/>
                  </a:cubicBezTo>
                  <a:cubicBezTo>
                    <a:pt x="281343" y="1642700"/>
                    <a:pt x="281248" y="1642509"/>
                    <a:pt x="281153" y="1642128"/>
                  </a:cubicBezTo>
                  <a:close/>
                  <a:moveTo>
                    <a:pt x="288963" y="1649558"/>
                  </a:moveTo>
                  <a:cubicBezTo>
                    <a:pt x="291726" y="1649082"/>
                    <a:pt x="293726" y="1647843"/>
                    <a:pt x="296488" y="1647367"/>
                  </a:cubicBezTo>
                  <a:cubicBezTo>
                    <a:pt x="296202" y="1641557"/>
                    <a:pt x="290868" y="1639080"/>
                    <a:pt x="291345" y="1632889"/>
                  </a:cubicBezTo>
                  <a:cubicBezTo>
                    <a:pt x="293154" y="1633080"/>
                    <a:pt x="294869" y="1633270"/>
                    <a:pt x="296679" y="1633556"/>
                  </a:cubicBezTo>
                  <a:cubicBezTo>
                    <a:pt x="296488" y="1636318"/>
                    <a:pt x="294012" y="1636509"/>
                    <a:pt x="294012" y="1639366"/>
                  </a:cubicBezTo>
                  <a:cubicBezTo>
                    <a:pt x="295821" y="1638509"/>
                    <a:pt x="297060" y="1636985"/>
                    <a:pt x="298203" y="1635270"/>
                  </a:cubicBezTo>
                  <a:cubicBezTo>
                    <a:pt x="302775" y="1638223"/>
                    <a:pt x="298203" y="1647177"/>
                    <a:pt x="309252" y="1645843"/>
                  </a:cubicBezTo>
                  <a:cubicBezTo>
                    <a:pt x="307823" y="1648891"/>
                    <a:pt x="306013" y="1648701"/>
                    <a:pt x="303727" y="1646700"/>
                  </a:cubicBezTo>
                  <a:cubicBezTo>
                    <a:pt x="305061" y="1650415"/>
                    <a:pt x="304965" y="1654987"/>
                    <a:pt x="311442" y="1655368"/>
                  </a:cubicBezTo>
                  <a:cubicBezTo>
                    <a:pt x="308966" y="1666227"/>
                    <a:pt x="296202" y="1652796"/>
                    <a:pt x="292869" y="1659273"/>
                  </a:cubicBezTo>
                  <a:cubicBezTo>
                    <a:pt x="291916" y="1658987"/>
                    <a:pt x="291345" y="1658416"/>
                    <a:pt x="290868" y="1657844"/>
                  </a:cubicBezTo>
                  <a:cubicBezTo>
                    <a:pt x="290868" y="1657559"/>
                    <a:pt x="291059" y="1657368"/>
                    <a:pt x="291059" y="1657082"/>
                  </a:cubicBezTo>
                  <a:cubicBezTo>
                    <a:pt x="290773" y="1657082"/>
                    <a:pt x="290583" y="1657082"/>
                    <a:pt x="290392" y="1657082"/>
                  </a:cubicBezTo>
                  <a:cubicBezTo>
                    <a:pt x="289344" y="1654892"/>
                    <a:pt x="289535" y="1651939"/>
                    <a:pt x="288963" y="1649558"/>
                  </a:cubicBezTo>
                  <a:close/>
                  <a:moveTo>
                    <a:pt x="271152" y="1603552"/>
                  </a:moveTo>
                  <a:cubicBezTo>
                    <a:pt x="270485" y="1603552"/>
                    <a:pt x="269818" y="1603457"/>
                    <a:pt x="269151" y="1603457"/>
                  </a:cubicBezTo>
                  <a:cubicBezTo>
                    <a:pt x="269532" y="1601171"/>
                    <a:pt x="267151" y="1600314"/>
                    <a:pt x="270390" y="1597361"/>
                  </a:cubicBezTo>
                  <a:cubicBezTo>
                    <a:pt x="271342" y="1597265"/>
                    <a:pt x="272295" y="1597265"/>
                    <a:pt x="273438" y="1597456"/>
                  </a:cubicBezTo>
                  <a:cubicBezTo>
                    <a:pt x="273723" y="1598790"/>
                    <a:pt x="272676" y="1598885"/>
                    <a:pt x="271533" y="1598885"/>
                  </a:cubicBezTo>
                  <a:cubicBezTo>
                    <a:pt x="268770" y="1599361"/>
                    <a:pt x="272104" y="1600885"/>
                    <a:pt x="271152" y="1603552"/>
                  </a:cubicBezTo>
                  <a:close/>
                  <a:moveTo>
                    <a:pt x="241148" y="1594884"/>
                  </a:moveTo>
                  <a:cubicBezTo>
                    <a:pt x="236290" y="1595837"/>
                    <a:pt x="238671" y="1592408"/>
                    <a:pt x="234290" y="1590407"/>
                  </a:cubicBezTo>
                  <a:cubicBezTo>
                    <a:pt x="233433" y="1591646"/>
                    <a:pt x="232385" y="1592789"/>
                    <a:pt x="231242" y="1593646"/>
                  </a:cubicBezTo>
                  <a:cubicBezTo>
                    <a:pt x="231337" y="1592217"/>
                    <a:pt x="231718" y="1590884"/>
                    <a:pt x="232099" y="1589550"/>
                  </a:cubicBezTo>
                  <a:cubicBezTo>
                    <a:pt x="233147" y="1588979"/>
                    <a:pt x="233528" y="1588217"/>
                    <a:pt x="232575" y="1587550"/>
                  </a:cubicBezTo>
                  <a:cubicBezTo>
                    <a:pt x="233909" y="1584026"/>
                    <a:pt x="236004" y="1581168"/>
                    <a:pt x="238671" y="1579073"/>
                  </a:cubicBezTo>
                  <a:cubicBezTo>
                    <a:pt x="241910" y="1582787"/>
                    <a:pt x="247911" y="1584597"/>
                    <a:pt x="248863" y="1588026"/>
                  </a:cubicBezTo>
                  <a:cubicBezTo>
                    <a:pt x="245244" y="1589645"/>
                    <a:pt x="241624" y="1592503"/>
                    <a:pt x="238576" y="1593265"/>
                  </a:cubicBezTo>
                  <a:cubicBezTo>
                    <a:pt x="239719" y="1593646"/>
                    <a:pt x="240481" y="1594218"/>
                    <a:pt x="241148" y="1594884"/>
                  </a:cubicBezTo>
                  <a:close/>
                  <a:moveTo>
                    <a:pt x="252959" y="1574501"/>
                  </a:moveTo>
                  <a:cubicBezTo>
                    <a:pt x="254864" y="1573929"/>
                    <a:pt x="256769" y="1573929"/>
                    <a:pt x="258198" y="1574882"/>
                  </a:cubicBezTo>
                  <a:cubicBezTo>
                    <a:pt x="257055" y="1581168"/>
                    <a:pt x="247530" y="1578120"/>
                    <a:pt x="242958" y="1580692"/>
                  </a:cubicBezTo>
                  <a:cubicBezTo>
                    <a:pt x="244767" y="1578977"/>
                    <a:pt x="247720" y="1576691"/>
                    <a:pt x="250768" y="1575358"/>
                  </a:cubicBezTo>
                  <a:cubicBezTo>
                    <a:pt x="251530" y="1575358"/>
                    <a:pt x="252197" y="1575263"/>
                    <a:pt x="253054" y="1575358"/>
                  </a:cubicBezTo>
                  <a:cubicBezTo>
                    <a:pt x="253054" y="1575072"/>
                    <a:pt x="252959" y="1574882"/>
                    <a:pt x="252959" y="1574501"/>
                  </a:cubicBezTo>
                  <a:close/>
                  <a:moveTo>
                    <a:pt x="334588" y="1532115"/>
                  </a:moveTo>
                  <a:cubicBezTo>
                    <a:pt x="329921" y="1530210"/>
                    <a:pt x="336303" y="1526114"/>
                    <a:pt x="340589" y="1528209"/>
                  </a:cubicBezTo>
                  <a:cubicBezTo>
                    <a:pt x="340017" y="1529924"/>
                    <a:pt x="340589" y="1530972"/>
                    <a:pt x="341922" y="1531448"/>
                  </a:cubicBezTo>
                  <a:cubicBezTo>
                    <a:pt x="341732" y="1534210"/>
                    <a:pt x="339255" y="1534401"/>
                    <a:pt x="339255" y="1537258"/>
                  </a:cubicBezTo>
                  <a:cubicBezTo>
                    <a:pt x="330302" y="1538401"/>
                    <a:pt x="338398" y="1527923"/>
                    <a:pt x="334588" y="1532115"/>
                  </a:cubicBezTo>
                  <a:close/>
                  <a:moveTo>
                    <a:pt x="341160" y="1586788"/>
                  </a:moveTo>
                  <a:cubicBezTo>
                    <a:pt x="337922" y="1592408"/>
                    <a:pt x="340970" y="1594694"/>
                    <a:pt x="337636" y="1598694"/>
                  </a:cubicBezTo>
                  <a:cubicBezTo>
                    <a:pt x="329921" y="1596218"/>
                    <a:pt x="333921" y="1586598"/>
                    <a:pt x="341160" y="1586788"/>
                  </a:cubicBezTo>
                  <a:close/>
                  <a:moveTo>
                    <a:pt x="350304" y="1598694"/>
                  </a:moveTo>
                  <a:cubicBezTo>
                    <a:pt x="350400" y="1602314"/>
                    <a:pt x="349161" y="1604505"/>
                    <a:pt x="347447" y="1606028"/>
                  </a:cubicBezTo>
                  <a:cubicBezTo>
                    <a:pt x="345637" y="1601742"/>
                    <a:pt x="341160" y="1601361"/>
                    <a:pt x="341732" y="1608410"/>
                  </a:cubicBezTo>
                  <a:cubicBezTo>
                    <a:pt x="337446" y="1603457"/>
                    <a:pt x="328397" y="1603457"/>
                    <a:pt x="332683" y="1596503"/>
                  </a:cubicBezTo>
                  <a:cubicBezTo>
                    <a:pt x="337541" y="1603457"/>
                    <a:pt x="343542" y="1600980"/>
                    <a:pt x="350304" y="1598694"/>
                  </a:cubicBezTo>
                  <a:close/>
                  <a:moveTo>
                    <a:pt x="352114" y="1485061"/>
                  </a:moveTo>
                  <a:cubicBezTo>
                    <a:pt x="356496" y="1484680"/>
                    <a:pt x="355353" y="1487728"/>
                    <a:pt x="355638" y="1489919"/>
                  </a:cubicBezTo>
                  <a:cubicBezTo>
                    <a:pt x="354876" y="1489823"/>
                    <a:pt x="354210" y="1489728"/>
                    <a:pt x="353352" y="1489728"/>
                  </a:cubicBezTo>
                  <a:cubicBezTo>
                    <a:pt x="352781" y="1492205"/>
                    <a:pt x="353829" y="1493634"/>
                    <a:pt x="355734" y="1494300"/>
                  </a:cubicBezTo>
                  <a:cubicBezTo>
                    <a:pt x="354400" y="1494586"/>
                    <a:pt x="352781" y="1494491"/>
                    <a:pt x="350781" y="1494015"/>
                  </a:cubicBezTo>
                  <a:cubicBezTo>
                    <a:pt x="354495" y="1491824"/>
                    <a:pt x="349923" y="1490109"/>
                    <a:pt x="352114" y="1485061"/>
                  </a:cubicBezTo>
                  <a:close/>
                  <a:moveTo>
                    <a:pt x="374974" y="1400289"/>
                  </a:moveTo>
                  <a:cubicBezTo>
                    <a:pt x="372117" y="1403527"/>
                    <a:pt x="369640" y="1407147"/>
                    <a:pt x="363258" y="1406480"/>
                  </a:cubicBezTo>
                  <a:cubicBezTo>
                    <a:pt x="363068" y="1401622"/>
                    <a:pt x="367259" y="1401527"/>
                    <a:pt x="366592" y="1396098"/>
                  </a:cubicBezTo>
                  <a:cubicBezTo>
                    <a:pt x="372212" y="1395716"/>
                    <a:pt x="369354" y="1400669"/>
                    <a:pt x="374974" y="1400289"/>
                  </a:cubicBezTo>
                  <a:close/>
                  <a:moveTo>
                    <a:pt x="363830" y="1190262"/>
                  </a:moveTo>
                  <a:cubicBezTo>
                    <a:pt x="364116" y="1190548"/>
                    <a:pt x="364306" y="1190834"/>
                    <a:pt x="364497" y="1191024"/>
                  </a:cubicBezTo>
                  <a:cubicBezTo>
                    <a:pt x="364116" y="1191024"/>
                    <a:pt x="363830" y="1191119"/>
                    <a:pt x="363449" y="1191119"/>
                  </a:cubicBezTo>
                  <a:cubicBezTo>
                    <a:pt x="363544" y="1190834"/>
                    <a:pt x="363639" y="1190548"/>
                    <a:pt x="363830" y="1190262"/>
                  </a:cubicBezTo>
                  <a:close/>
                  <a:moveTo>
                    <a:pt x="368307" y="1207121"/>
                  </a:moveTo>
                  <a:cubicBezTo>
                    <a:pt x="367926" y="1206836"/>
                    <a:pt x="367735" y="1206264"/>
                    <a:pt x="367640" y="1205598"/>
                  </a:cubicBezTo>
                  <a:cubicBezTo>
                    <a:pt x="368211" y="1205693"/>
                    <a:pt x="368783" y="1205883"/>
                    <a:pt x="369259" y="1206074"/>
                  </a:cubicBezTo>
                  <a:cubicBezTo>
                    <a:pt x="368878" y="1206360"/>
                    <a:pt x="368497" y="1206645"/>
                    <a:pt x="368307" y="1207121"/>
                  </a:cubicBezTo>
                  <a:close/>
                  <a:moveTo>
                    <a:pt x="378308" y="1218742"/>
                  </a:moveTo>
                  <a:cubicBezTo>
                    <a:pt x="378498" y="1218552"/>
                    <a:pt x="378689" y="1218456"/>
                    <a:pt x="378975" y="1218266"/>
                  </a:cubicBezTo>
                  <a:cubicBezTo>
                    <a:pt x="378784" y="1218456"/>
                    <a:pt x="378594" y="1218647"/>
                    <a:pt x="378308" y="1218742"/>
                  </a:cubicBezTo>
                  <a:close/>
                  <a:moveTo>
                    <a:pt x="369164" y="1199597"/>
                  </a:moveTo>
                  <a:cubicBezTo>
                    <a:pt x="369450" y="1198835"/>
                    <a:pt x="369735" y="1198168"/>
                    <a:pt x="370116" y="1197501"/>
                  </a:cubicBezTo>
                  <a:cubicBezTo>
                    <a:pt x="370497" y="1197120"/>
                    <a:pt x="370688" y="1196644"/>
                    <a:pt x="371355" y="1196263"/>
                  </a:cubicBezTo>
                  <a:cubicBezTo>
                    <a:pt x="370688" y="1199502"/>
                    <a:pt x="371259" y="1201788"/>
                    <a:pt x="373926" y="1202550"/>
                  </a:cubicBezTo>
                  <a:cubicBezTo>
                    <a:pt x="373736" y="1203692"/>
                    <a:pt x="373736" y="1204931"/>
                    <a:pt x="373926" y="1206264"/>
                  </a:cubicBezTo>
                  <a:cubicBezTo>
                    <a:pt x="373641" y="1206169"/>
                    <a:pt x="373355" y="1206169"/>
                    <a:pt x="373069" y="1206074"/>
                  </a:cubicBezTo>
                  <a:cubicBezTo>
                    <a:pt x="370783" y="1203788"/>
                    <a:pt x="369164" y="1201597"/>
                    <a:pt x="369164" y="1199597"/>
                  </a:cubicBezTo>
                  <a:close/>
                  <a:moveTo>
                    <a:pt x="390595" y="1177594"/>
                  </a:moveTo>
                  <a:cubicBezTo>
                    <a:pt x="390786" y="1177594"/>
                    <a:pt x="390786" y="1177499"/>
                    <a:pt x="390976" y="1177404"/>
                  </a:cubicBezTo>
                  <a:cubicBezTo>
                    <a:pt x="390881" y="1177594"/>
                    <a:pt x="390786" y="1177594"/>
                    <a:pt x="390595" y="1177594"/>
                  </a:cubicBezTo>
                  <a:cubicBezTo>
                    <a:pt x="390690" y="1177689"/>
                    <a:pt x="390595" y="1177594"/>
                    <a:pt x="390595" y="1177594"/>
                  </a:cubicBezTo>
                  <a:close/>
                  <a:moveTo>
                    <a:pt x="405073" y="1115205"/>
                  </a:moveTo>
                  <a:cubicBezTo>
                    <a:pt x="405549" y="1115110"/>
                    <a:pt x="405835" y="1114919"/>
                    <a:pt x="406216" y="1114824"/>
                  </a:cubicBezTo>
                  <a:cubicBezTo>
                    <a:pt x="406026" y="1114919"/>
                    <a:pt x="405930" y="1115110"/>
                    <a:pt x="405740" y="1115300"/>
                  </a:cubicBezTo>
                  <a:cubicBezTo>
                    <a:pt x="405454" y="1115300"/>
                    <a:pt x="405264" y="1115300"/>
                    <a:pt x="405073" y="1115205"/>
                  </a:cubicBezTo>
                  <a:close/>
                  <a:moveTo>
                    <a:pt x="409074" y="1113300"/>
                  </a:moveTo>
                  <a:cubicBezTo>
                    <a:pt x="410788" y="1111776"/>
                    <a:pt x="411074" y="1109586"/>
                    <a:pt x="409359" y="1106061"/>
                  </a:cubicBezTo>
                  <a:cubicBezTo>
                    <a:pt x="412693" y="1106823"/>
                    <a:pt x="412884" y="1109967"/>
                    <a:pt x="412884" y="1113110"/>
                  </a:cubicBezTo>
                  <a:cubicBezTo>
                    <a:pt x="411931" y="1113300"/>
                    <a:pt x="410598" y="1113015"/>
                    <a:pt x="409074" y="1113300"/>
                  </a:cubicBezTo>
                  <a:close/>
                  <a:moveTo>
                    <a:pt x="375450" y="1038243"/>
                  </a:moveTo>
                  <a:cubicBezTo>
                    <a:pt x="374974" y="1036719"/>
                    <a:pt x="376308" y="1035957"/>
                    <a:pt x="378022" y="1035767"/>
                  </a:cubicBezTo>
                  <a:cubicBezTo>
                    <a:pt x="377546" y="1037005"/>
                    <a:pt x="376689" y="1037767"/>
                    <a:pt x="375450" y="1038243"/>
                  </a:cubicBezTo>
                  <a:close/>
                  <a:moveTo>
                    <a:pt x="363258" y="1031671"/>
                  </a:moveTo>
                  <a:cubicBezTo>
                    <a:pt x="360020" y="1033385"/>
                    <a:pt x="356305" y="1030242"/>
                    <a:pt x="355543" y="1035195"/>
                  </a:cubicBezTo>
                  <a:cubicBezTo>
                    <a:pt x="354210" y="1030052"/>
                    <a:pt x="355924" y="1023479"/>
                    <a:pt x="357258" y="1019669"/>
                  </a:cubicBezTo>
                  <a:cubicBezTo>
                    <a:pt x="361258" y="1020431"/>
                    <a:pt x="358401" y="1025670"/>
                    <a:pt x="360877" y="1027480"/>
                  </a:cubicBezTo>
                  <a:cubicBezTo>
                    <a:pt x="360496" y="1027766"/>
                    <a:pt x="360115" y="1027956"/>
                    <a:pt x="359829" y="1028242"/>
                  </a:cubicBezTo>
                  <a:cubicBezTo>
                    <a:pt x="362020" y="1028623"/>
                    <a:pt x="364116" y="1029099"/>
                    <a:pt x="363258" y="1031671"/>
                  </a:cubicBezTo>
                  <a:close/>
                  <a:moveTo>
                    <a:pt x="349352" y="1047387"/>
                  </a:moveTo>
                  <a:cubicBezTo>
                    <a:pt x="351066" y="1048816"/>
                    <a:pt x="350876" y="1050721"/>
                    <a:pt x="349638" y="1052721"/>
                  </a:cubicBezTo>
                  <a:cubicBezTo>
                    <a:pt x="349828" y="1050816"/>
                    <a:pt x="349638" y="1049102"/>
                    <a:pt x="349352" y="1047387"/>
                  </a:cubicBezTo>
                  <a:close/>
                  <a:moveTo>
                    <a:pt x="338017" y="964996"/>
                  </a:moveTo>
                  <a:cubicBezTo>
                    <a:pt x="339541" y="965377"/>
                    <a:pt x="340208" y="964806"/>
                    <a:pt x="340684" y="964043"/>
                  </a:cubicBezTo>
                  <a:cubicBezTo>
                    <a:pt x="340970" y="964710"/>
                    <a:pt x="340970" y="965663"/>
                    <a:pt x="340303" y="966996"/>
                  </a:cubicBezTo>
                  <a:cubicBezTo>
                    <a:pt x="339827" y="967187"/>
                    <a:pt x="339446" y="967091"/>
                    <a:pt x="338970" y="967187"/>
                  </a:cubicBezTo>
                  <a:cubicBezTo>
                    <a:pt x="338493" y="966520"/>
                    <a:pt x="338112" y="965948"/>
                    <a:pt x="338017" y="964996"/>
                  </a:cubicBezTo>
                  <a:close/>
                  <a:moveTo>
                    <a:pt x="346113" y="969854"/>
                  </a:moveTo>
                  <a:cubicBezTo>
                    <a:pt x="346590" y="968711"/>
                    <a:pt x="347352" y="968235"/>
                    <a:pt x="348304" y="968139"/>
                  </a:cubicBezTo>
                  <a:cubicBezTo>
                    <a:pt x="347733" y="968901"/>
                    <a:pt x="346971" y="969473"/>
                    <a:pt x="346113" y="969854"/>
                  </a:cubicBezTo>
                  <a:close/>
                  <a:moveTo>
                    <a:pt x="339446" y="975664"/>
                  </a:moveTo>
                  <a:cubicBezTo>
                    <a:pt x="344208" y="976997"/>
                    <a:pt x="352495" y="974711"/>
                    <a:pt x="352495" y="978807"/>
                  </a:cubicBezTo>
                  <a:cubicBezTo>
                    <a:pt x="342399" y="978045"/>
                    <a:pt x="349638" y="981855"/>
                    <a:pt x="350400" y="986618"/>
                  </a:cubicBezTo>
                  <a:cubicBezTo>
                    <a:pt x="347447" y="987856"/>
                    <a:pt x="344589" y="989189"/>
                    <a:pt x="341732" y="989952"/>
                  </a:cubicBezTo>
                  <a:cubicBezTo>
                    <a:pt x="337255" y="985094"/>
                    <a:pt x="339446" y="981379"/>
                    <a:pt x="339446" y="975664"/>
                  </a:cubicBezTo>
                  <a:close/>
                  <a:moveTo>
                    <a:pt x="513753" y="794498"/>
                  </a:moveTo>
                  <a:cubicBezTo>
                    <a:pt x="511277" y="795451"/>
                    <a:pt x="508991" y="796689"/>
                    <a:pt x="506705" y="797927"/>
                  </a:cubicBezTo>
                  <a:cubicBezTo>
                    <a:pt x="504705" y="790022"/>
                    <a:pt x="502514" y="782211"/>
                    <a:pt x="500037" y="774401"/>
                  </a:cubicBezTo>
                  <a:cubicBezTo>
                    <a:pt x="501942" y="773448"/>
                    <a:pt x="504228" y="772877"/>
                    <a:pt x="507657" y="773639"/>
                  </a:cubicBezTo>
                  <a:cubicBezTo>
                    <a:pt x="508515" y="778115"/>
                    <a:pt x="504609" y="777258"/>
                    <a:pt x="504800" y="780973"/>
                  </a:cubicBezTo>
                  <a:cubicBezTo>
                    <a:pt x="513753" y="781735"/>
                    <a:pt x="515754" y="786879"/>
                    <a:pt x="513753" y="794498"/>
                  </a:cubicBezTo>
                  <a:close/>
                  <a:moveTo>
                    <a:pt x="513944" y="849553"/>
                  </a:moveTo>
                  <a:cubicBezTo>
                    <a:pt x="513753" y="849267"/>
                    <a:pt x="513468" y="849077"/>
                    <a:pt x="513277" y="848791"/>
                  </a:cubicBezTo>
                  <a:cubicBezTo>
                    <a:pt x="513372" y="845648"/>
                    <a:pt x="513182" y="842409"/>
                    <a:pt x="512991" y="839171"/>
                  </a:cubicBezTo>
                  <a:cubicBezTo>
                    <a:pt x="513468" y="838599"/>
                    <a:pt x="514039" y="838028"/>
                    <a:pt x="514706" y="837742"/>
                  </a:cubicBezTo>
                  <a:cubicBezTo>
                    <a:pt x="516039" y="838218"/>
                    <a:pt x="518230" y="838218"/>
                    <a:pt x="518040" y="839647"/>
                  </a:cubicBezTo>
                  <a:cubicBezTo>
                    <a:pt x="514039" y="842600"/>
                    <a:pt x="513372" y="846029"/>
                    <a:pt x="513944" y="849553"/>
                  </a:cubicBezTo>
                  <a:close/>
                  <a:moveTo>
                    <a:pt x="183903" y="2658255"/>
                  </a:moveTo>
                  <a:cubicBezTo>
                    <a:pt x="184760" y="2656446"/>
                    <a:pt x="186474" y="2655207"/>
                    <a:pt x="189618" y="2655493"/>
                  </a:cubicBezTo>
                  <a:cubicBezTo>
                    <a:pt x="190761" y="2656636"/>
                    <a:pt x="191237" y="2658065"/>
                    <a:pt x="191142" y="2659494"/>
                  </a:cubicBezTo>
                  <a:cubicBezTo>
                    <a:pt x="191142" y="2659494"/>
                    <a:pt x="191142" y="2659589"/>
                    <a:pt x="191142" y="2659589"/>
                  </a:cubicBezTo>
                  <a:cubicBezTo>
                    <a:pt x="191046" y="2661018"/>
                    <a:pt x="190284" y="2662446"/>
                    <a:pt x="189046" y="2663304"/>
                  </a:cubicBezTo>
                  <a:cubicBezTo>
                    <a:pt x="184760" y="2663494"/>
                    <a:pt x="187332" y="2658732"/>
                    <a:pt x="183903" y="2658255"/>
                  </a:cubicBezTo>
                  <a:close/>
                  <a:moveTo>
                    <a:pt x="219907" y="2126665"/>
                  </a:moveTo>
                  <a:cubicBezTo>
                    <a:pt x="220669" y="2126189"/>
                    <a:pt x="221622" y="2125903"/>
                    <a:pt x="222765" y="2125903"/>
                  </a:cubicBezTo>
                  <a:cubicBezTo>
                    <a:pt x="223050" y="2126760"/>
                    <a:pt x="222669" y="2127999"/>
                    <a:pt x="222288" y="2129237"/>
                  </a:cubicBezTo>
                  <a:cubicBezTo>
                    <a:pt x="221241" y="2128475"/>
                    <a:pt x="220383" y="2127713"/>
                    <a:pt x="219907" y="2126665"/>
                  </a:cubicBezTo>
                  <a:close/>
                  <a:moveTo>
                    <a:pt x="253149" y="2140381"/>
                  </a:moveTo>
                  <a:cubicBezTo>
                    <a:pt x="253149" y="2140381"/>
                    <a:pt x="253054" y="2140286"/>
                    <a:pt x="253149" y="2140381"/>
                  </a:cubicBezTo>
                  <a:cubicBezTo>
                    <a:pt x="251721" y="2137905"/>
                    <a:pt x="248101" y="2137047"/>
                    <a:pt x="246672" y="2134761"/>
                  </a:cubicBezTo>
                  <a:cubicBezTo>
                    <a:pt x="248768" y="2135142"/>
                    <a:pt x="249911" y="2134476"/>
                    <a:pt x="251244" y="2133999"/>
                  </a:cubicBezTo>
                  <a:cubicBezTo>
                    <a:pt x="253245" y="2135142"/>
                    <a:pt x="254864" y="2136666"/>
                    <a:pt x="253149" y="2140381"/>
                  </a:cubicBezTo>
                  <a:close/>
                  <a:moveTo>
                    <a:pt x="259245" y="2110377"/>
                  </a:moveTo>
                  <a:cubicBezTo>
                    <a:pt x="261436" y="2109711"/>
                    <a:pt x="263341" y="2110377"/>
                    <a:pt x="265056" y="2111711"/>
                  </a:cubicBezTo>
                  <a:cubicBezTo>
                    <a:pt x="263151" y="2111616"/>
                    <a:pt x="261627" y="2111520"/>
                    <a:pt x="260579" y="2111520"/>
                  </a:cubicBezTo>
                  <a:cubicBezTo>
                    <a:pt x="260674" y="2110854"/>
                    <a:pt x="260484" y="2110377"/>
                    <a:pt x="259245" y="2110377"/>
                  </a:cubicBezTo>
                  <a:close/>
                  <a:moveTo>
                    <a:pt x="284391" y="1960073"/>
                  </a:moveTo>
                  <a:cubicBezTo>
                    <a:pt x="284677" y="1960359"/>
                    <a:pt x="284963" y="1960644"/>
                    <a:pt x="285153" y="1960835"/>
                  </a:cubicBezTo>
                  <a:cubicBezTo>
                    <a:pt x="284772" y="1961025"/>
                    <a:pt x="284582" y="1961025"/>
                    <a:pt x="284106" y="1961216"/>
                  </a:cubicBezTo>
                  <a:cubicBezTo>
                    <a:pt x="284201" y="1960740"/>
                    <a:pt x="284296" y="1960454"/>
                    <a:pt x="284391" y="1960073"/>
                  </a:cubicBezTo>
                  <a:close/>
                  <a:moveTo>
                    <a:pt x="282582" y="1773097"/>
                  </a:moveTo>
                  <a:cubicBezTo>
                    <a:pt x="285058" y="1773287"/>
                    <a:pt x="286582" y="1773192"/>
                    <a:pt x="287630" y="1772907"/>
                  </a:cubicBezTo>
                  <a:cubicBezTo>
                    <a:pt x="287535" y="1773669"/>
                    <a:pt x="287439" y="1774335"/>
                    <a:pt x="287154" y="1775383"/>
                  </a:cubicBezTo>
                  <a:cubicBezTo>
                    <a:pt x="286677" y="1774811"/>
                    <a:pt x="284677" y="1773859"/>
                    <a:pt x="282582" y="1773192"/>
                  </a:cubicBezTo>
                  <a:cubicBezTo>
                    <a:pt x="282582" y="1773192"/>
                    <a:pt x="282582" y="1773192"/>
                    <a:pt x="282582" y="1773097"/>
                  </a:cubicBezTo>
                  <a:close/>
                  <a:moveTo>
                    <a:pt x="305156" y="1776145"/>
                  </a:moveTo>
                  <a:cubicBezTo>
                    <a:pt x="311157" y="1775002"/>
                    <a:pt x="305823" y="1781193"/>
                    <a:pt x="311823" y="1780050"/>
                  </a:cubicBezTo>
                  <a:cubicBezTo>
                    <a:pt x="311061" y="1780812"/>
                    <a:pt x="310109" y="1781384"/>
                    <a:pt x="309156" y="1782051"/>
                  </a:cubicBezTo>
                  <a:cubicBezTo>
                    <a:pt x="307442" y="1781765"/>
                    <a:pt x="306204" y="1780907"/>
                    <a:pt x="305156" y="1779765"/>
                  </a:cubicBezTo>
                  <a:cubicBezTo>
                    <a:pt x="305442" y="1778717"/>
                    <a:pt x="305537" y="1777574"/>
                    <a:pt x="305156" y="1776145"/>
                  </a:cubicBezTo>
                  <a:close/>
                  <a:moveTo>
                    <a:pt x="305537" y="1744332"/>
                  </a:moveTo>
                  <a:cubicBezTo>
                    <a:pt x="305727" y="1744236"/>
                    <a:pt x="305823" y="1744046"/>
                    <a:pt x="306108" y="1743951"/>
                  </a:cubicBezTo>
                  <a:cubicBezTo>
                    <a:pt x="307061" y="1744903"/>
                    <a:pt x="307728" y="1745856"/>
                    <a:pt x="308299" y="1746808"/>
                  </a:cubicBezTo>
                  <a:cubicBezTo>
                    <a:pt x="306108" y="1746522"/>
                    <a:pt x="305346" y="1745665"/>
                    <a:pt x="305537" y="1744332"/>
                  </a:cubicBezTo>
                  <a:close/>
                  <a:moveTo>
                    <a:pt x="316967" y="1756047"/>
                  </a:moveTo>
                  <a:cubicBezTo>
                    <a:pt x="320301" y="1757095"/>
                    <a:pt x="324492" y="1757571"/>
                    <a:pt x="323444" y="1761477"/>
                  </a:cubicBezTo>
                  <a:cubicBezTo>
                    <a:pt x="318205" y="1759762"/>
                    <a:pt x="317824" y="1763477"/>
                    <a:pt x="312585" y="1761667"/>
                  </a:cubicBezTo>
                  <a:cubicBezTo>
                    <a:pt x="312585" y="1763477"/>
                    <a:pt x="315633" y="1763286"/>
                    <a:pt x="317634" y="1763858"/>
                  </a:cubicBezTo>
                  <a:cubicBezTo>
                    <a:pt x="314871" y="1769573"/>
                    <a:pt x="312300" y="1762810"/>
                    <a:pt x="307061" y="1762524"/>
                  </a:cubicBezTo>
                  <a:cubicBezTo>
                    <a:pt x="309728" y="1759572"/>
                    <a:pt x="313062" y="1757476"/>
                    <a:pt x="316967" y="1756047"/>
                  </a:cubicBezTo>
                  <a:close/>
                  <a:moveTo>
                    <a:pt x="294297" y="1713280"/>
                  </a:moveTo>
                  <a:cubicBezTo>
                    <a:pt x="294583" y="1711470"/>
                    <a:pt x="295536" y="1710327"/>
                    <a:pt x="296679" y="1709470"/>
                  </a:cubicBezTo>
                  <a:cubicBezTo>
                    <a:pt x="298869" y="1708708"/>
                    <a:pt x="301060" y="1708232"/>
                    <a:pt x="303441" y="1708232"/>
                  </a:cubicBezTo>
                  <a:cubicBezTo>
                    <a:pt x="303727" y="1708232"/>
                    <a:pt x="303918" y="1708327"/>
                    <a:pt x="304203" y="1708327"/>
                  </a:cubicBezTo>
                  <a:cubicBezTo>
                    <a:pt x="304680" y="1708327"/>
                    <a:pt x="305156" y="1708422"/>
                    <a:pt x="305632" y="1708518"/>
                  </a:cubicBezTo>
                  <a:cubicBezTo>
                    <a:pt x="304203" y="1713470"/>
                    <a:pt x="300584" y="1709756"/>
                    <a:pt x="302775" y="1715852"/>
                  </a:cubicBezTo>
                  <a:cubicBezTo>
                    <a:pt x="298584" y="1715947"/>
                    <a:pt x="299441" y="1712613"/>
                    <a:pt x="294297" y="1713280"/>
                  </a:cubicBezTo>
                  <a:close/>
                  <a:moveTo>
                    <a:pt x="305632" y="1671561"/>
                  </a:moveTo>
                  <a:cubicBezTo>
                    <a:pt x="315919" y="1672037"/>
                    <a:pt x="304775" y="1678514"/>
                    <a:pt x="309633" y="1681276"/>
                  </a:cubicBezTo>
                  <a:cubicBezTo>
                    <a:pt x="306585" y="1684419"/>
                    <a:pt x="298107" y="1679752"/>
                    <a:pt x="299631" y="1675466"/>
                  </a:cubicBezTo>
                  <a:cubicBezTo>
                    <a:pt x="303822" y="1673275"/>
                    <a:pt x="307823" y="1679371"/>
                    <a:pt x="305632" y="1671561"/>
                  </a:cubicBezTo>
                  <a:close/>
                  <a:moveTo>
                    <a:pt x="362973" y="1497253"/>
                  </a:moveTo>
                  <a:cubicBezTo>
                    <a:pt x="363830" y="1497729"/>
                    <a:pt x="364116" y="1498110"/>
                    <a:pt x="364116" y="1498491"/>
                  </a:cubicBezTo>
                  <a:cubicBezTo>
                    <a:pt x="364020" y="1498491"/>
                    <a:pt x="363830" y="1498491"/>
                    <a:pt x="363735" y="1498491"/>
                  </a:cubicBezTo>
                  <a:cubicBezTo>
                    <a:pt x="363925" y="1498491"/>
                    <a:pt x="363925" y="1498491"/>
                    <a:pt x="364116" y="1498491"/>
                  </a:cubicBezTo>
                  <a:cubicBezTo>
                    <a:pt x="364211" y="1499444"/>
                    <a:pt x="362687" y="1500491"/>
                    <a:pt x="362306" y="1501730"/>
                  </a:cubicBezTo>
                  <a:cubicBezTo>
                    <a:pt x="362115" y="1502968"/>
                    <a:pt x="363735" y="1503159"/>
                    <a:pt x="365068" y="1503444"/>
                  </a:cubicBezTo>
                  <a:cubicBezTo>
                    <a:pt x="365068" y="1503920"/>
                    <a:pt x="365163" y="1504397"/>
                    <a:pt x="365449" y="1504587"/>
                  </a:cubicBezTo>
                  <a:cubicBezTo>
                    <a:pt x="364401" y="1509255"/>
                    <a:pt x="360496" y="1503349"/>
                    <a:pt x="358591" y="1502682"/>
                  </a:cubicBezTo>
                  <a:cubicBezTo>
                    <a:pt x="357829" y="1498491"/>
                    <a:pt x="362496" y="1500206"/>
                    <a:pt x="362973" y="1497253"/>
                  </a:cubicBezTo>
                  <a:close/>
                  <a:moveTo>
                    <a:pt x="382785" y="1006715"/>
                  </a:moveTo>
                  <a:cubicBezTo>
                    <a:pt x="382689" y="1004715"/>
                    <a:pt x="382308" y="1002810"/>
                    <a:pt x="383928" y="1001667"/>
                  </a:cubicBezTo>
                  <a:cubicBezTo>
                    <a:pt x="385928" y="1002143"/>
                    <a:pt x="386690" y="1003667"/>
                    <a:pt x="387357" y="1005096"/>
                  </a:cubicBezTo>
                  <a:cubicBezTo>
                    <a:pt x="387261" y="1005858"/>
                    <a:pt x="386976" y="1006525"/>
                    <a:pt x="386595" y="1007096"/>
                  </a:cubicBezTo>
                  <a:cubicBezTo>
                    <a:pt x="385356" y="1006811"/>
                    <a:pt x="384023" y="1006715"/>
                    <a:pt x="382785" y="1006715"/>
                  </a:cubicBezTo>
                  <a:close/>
                  <a:moveTo>
                    <a:pt x="183331" y="2615679"/>
                  </a:moveTo>
                  <a:cubicBezTo>
                    <a:pt x="188475" y="2607868"/>
                    <a:pt x="193237" y="2619584"/>
                    <a:pt x="197619" y="2621489"/>
                  </a:cubicBezTo>
                  <a:cubicBezTo>
                    <a:pt x="192856" y="2625394"/>
                    <a:pt x="191237" y="2614345"/>
                    <a:pt x="183331" y="2615679"/>
                  </a:cubicBezTo>
                  <a:close/>
                  <a:moveTo>
                    <a:pt x="310204" y="1967502"/>
                  </a:moveTo>
                  <a:cubicBezTo>
                    <a:pt x="311633" y="1968360"/>
                    <a:pt x="312585" y="1969502"/>
                    <a:pt x="313347" y="1970836"/>
                  </a:cubicBezTo>
                  <a:cubicBezTo>
                    <a:pt x="312300" y="1970741"/>
                    <a:pt x="311347" y="1970741"/>
                    <a:pt x="310585" y="1971027"/>
                  </a:cubicBezTo>
                  <a:cubicBezTo>
                    <a:pt x="310395" y="1969884"/>
                    <a:pt x="310299" y="1968740"/>
                    <a:pt x="310204" y="1967502"/>
                  </a:cubicBezTo>
                  <a:close/>
                  <a:moveTo>
                    <a:pt x="289725" y="1959692"/>
                  </a:moveTo>
                  <a:cubicBezTo>
                    <a:pt x="291345" y="1957596"/>
                    <a:pt x="293345" y="1955024"/>
                    <a:pt x="297726" y="1955596"/>
                  </a:cubicBezTo>
                  <a:cubicBezTo>
                    <a:pt x="297917" y="1956168"/>
                    <a:pt x="298012" y="1956548"/>
                    <a:pt x="298012" y="1957025"/>
                  </a:cubicBezTo>
                  <a:cubicBezTo>
                    <a:pt x="296679" y="1960073"/>
                    <a:pt x="295250" y="1961597"/>
                    <a:pt x="295250" y="1963407"/>
                  </a:cubicBezTo>
                  <a:cubicBezTo>
                    <a:pt x="294964" y="1963597"/>
                    <a:pt x="294869" y="1963787"/>
                    <a:pt x="294583" y="1963978"/>
                  </a:cubicBezTo>
                  <a:cubicBezTo>
                    <a:pt x="292869" y="1960930"/>
                    <a:pt x="291535" y="1959787"/>
                    <a:pt x="289725" y="1959692"/>
                  </a:cubicBezTo>
                  <a:close/>
                  <a:moveTo>
                    <a:pt x="284582" y="1885968"/>
                  </a:moveTo>
                  <a:cubicBezTo>
                    <a:pt x="284868" y="1886254"/>
                    <a:pt x="285153" y="1886444"/>
                    <a:pt x="285249" y="1886826"/>
                  </a:cubicBezTo>
                  <a:cubicBezTo>
                    <a:pt x="285153" y="1887587"/>
                    <a:pt x="284868" y="1888064"/>
                    <a:pt x="284677" y="1888445"/>
                  </a:cubicBezTo>
                  <a:cubicBezTo>
                    <a:pt x="284010" y="1887778"/>
                    <a:pt x="284106" y="1887016"/>
                    <a:pt x="284582" y="1885968"/>
                  </a:cubicBezTo>
                  <a:close/>
                  <a:moveTo>
                    <a:pt x="300965" y="1780241"/>
                  </a:moveTo>
                  <a:cubicBezTo>
                    <a:pt x="299346" y="1781955"/>
                    <a:pt x="297917" y="1783956"/>
                    <a:pt x="294678" y="1783956"/>
                  </a:cubicBezTo>
                  <a:cubicBezTo>
                    <a:pt x="294869" y="1781765"/>
                    <a:pt x="295250" y="1779765"/>
                    <a:pt x="296298" y="1778431"/>
                  </a:cubicBezTo>
                  <a:cubicBezTo>
                    <a:pt x="297726" y="1779098"/>
                    <a:pt x="298584" y="1780145"/>
                    <a:pt x="300965" y="1780241"/>
                  </a:cubicBezTo>
                  <a:close/>
                  <a:moveTo>
                    <a:pt x="311538" y="1769192"/>
                  </a:moveTo>
                  <a:cubicBezTo>
                    <a:pt x="322682" y="1768906"/>
                    <a:pt x="308871" y="1774145"/>
                    <a:pt x="315824" y="1777383"/>
                  </a:cubicBezTo>
                  <a:cubicBezTo>
                    <a:pt x="312300" y="1781765"/>
                    <a:pt x="310680" y="1773573"/>
                    <a:pt x="307442" y="1773192"/>
                  </a:cubicBezTo>
                  <a:cubicBezTo>
                    <a:pt x="308871" y="1771287"/>
                    <a:pt x="311633" y="1770811"/>
                    <a:pt x="314967" y="1771097"/>
                  </a:cubicBezTo>
                  <a:cubicBezTo>
                    <a:pt x="315062" y="1769668"/>
                    <a:pt x="312871" y="1769763"/>
                    <a:pt x="311538" y="1769192"/>
                  </a:cubicBezTo>
                  <a:close/>
                  <a:moveTo>
                    <a:pt x="324111" y="1718519"/>
                  </a:moveTo>
                  <a:cubicBezTo>
                    <a:pt x="325349" y="1724996"/>
                    <a:pt x="327825" y="1730711"/>
                    <a:pt x="332588" y="1734902"/>
                  </a:cubicBezTo>
                  <a:cubicBezTo>
                    <a:pt x="324587" y="1733759"/>
                    <a:pt x="323634" y="1727853"/>
                    <a:pt x="319729" y="1724043"/>
                  </a:cubicBezTo>
                  <a:cubicBezTo>
                    <a:pt x="318300" y="1718900"/>
                    <a:pt x="325635" y="1723662"/>
                    <a:pt x="324111" y="1718519"/>
                  </a:cubicBezTo>
                  <a:close/>
                  <a:moveTo>
                    <a:pt x="388309" y="1335423"/>
                  </a:moveTo>
                  <a:cubicBezTo>
                    <a:pt x="388404" y="1337233"/>
                    <a:pt x="388309" y="1338948"/>
                    <a:pt x="387738" y="1340376"/>
                  </a:cubicBezTo>
                  <a:cubicBezTo>
                    <a:pt x="386214" y="1338376"/>
                    <a:pt x="387357" y="1337233"/>
                    <a:pt x="388309" y="1335423"/>
                  </a:cubicBezTo>
                  <a:close/>
                  <a:moveTo>
                    <a:pt x="405835" y="1031671"/>
                  </a:moveTo>
                  <a:cubicBezTo>
                    <a:pt x="406692" y="1031481"/>
                    <a:pt x="407645" y="1031290"/>
                    <a:pt x="407931" y="1030528"/>
                  </a:cubicBezTo>
                  <a:cubicBezTo>
                    <a:pt x="407931" y="1030337"/>
                    <a:pt x="407835" y="1030337"/>
                    <a:pt x="407835" y="1030147"/>
                  </a:cubicBezTo>
                  <a:cubicBezTo>
                    <a:pt x="411074" y="1030433"/>
                    <a:pt x="412979" y="1031671"/>
                    <a:pt x="412788" y="1034529"/>
                  </a:cubicBezTo>
                  <a:cubicBezTo>
                    <a:pt x="412407" y="1034147"/>
                    <a:pt x="411931" y="1033862"/>
                    <a:pt x="411074" y="1033862"/>
                  </a:cubicBezTo>
                  <a:cubicBezTo>
                    <a:pt x="410693" y="1034243"/>
                    <a:pt x="410407" y="1034624"/>
                    <a:pt x="410026" y="1035005"/>
                  </a:cubicBezTo>
                  <a:cubicBezTo>
                    <a:pt x="407550" y="1034814"/>
                    <a:pt x="406026" y="1033766"/>
                    <a:pt x="405835" y="1031671"/>
                  </a:cubicBezTo>
                  <a:close/>
                  <a:moveTo>
                    <a:pt x="394500" y="1001286"/>
                  </a:moveTo>
                  <a:cubicBezTo>
                    <a:pt x="394977" y="1000143"/>
                    <a:pt x="393548" y="998524"/>
                    <a:pt x="392310" y="997286"/>
                  </a:cubicBezTo>
                  <a:cubicBezTo>
                    <a:pt x="392214" y="996810"/>
                    <a:pt x="392119" y="996333"/>
                    <a:pt x="392024" y="995857"/>
                  </a:cubicBezTo>
                  <a:cubicBezTo>
                    <a:pt x="392595" y="995571"/>
                    <a:pt x="392976" y="995095"/>
                    <a:pt x="393262" y="994428"/>
                  </a:cubicBezTo>
                  <a:cubicBezTo>
                    <a:pt x="394596" y="994523"/>
                    <a:pt x="395929" y="994619"/>
                    <a:pt x="397263" y="994714"/>
                  </a:cubicBezTo>
                  <a:cubicBezTo>
                    <a:pt x="398215" y="999667"/>
                    <a:pt x="398310" y="997857"/>
                    <a:pt x="396691" y="1002524"/>
                  </a:cubicBezTo>
                  <a:cubicBezTo>
                    <a:pt x="395834" y="1002334"/>
                    <a:pt x="395072" y="1001858"/>
                    <a:pt x="394500" y="1001286"/>
                  </a:cubicBezTo>
                  <a:close/>
                  <a:moveTo>
                    <a:pt x="215716" y="2163051"/>
                  </a:moveTo>
                  <a:cubicBezTo>
                    <a:pt x="215716" y="2162670"/>
                    <a:pt x="215716" y="2162289"/>
                    <a:pt x="215811" y="2161812"/>
                  </a:cubicBezTo>
                  <a:cubicBezTo>
                    <a:pt x="219336" y="2162289"/>
                    <a:pt x="217431" y="2166194"/>
                    <a:pt x="222479" y="2165718"/>
                  </a:cubicBezTo>
                  <a:cubicBezTo>
                    <a:pt x="222384" y="2166670"/>
                    <a:pt x="222193" y="2167623"/>
                    <a:pt x="222098" y="2168575"/>
                  </a:cubicBezTo>
                  <a:cubicBezTo>
                    <a:pt x="221050" y="2168194"/>
                    <a:pt x="219907" y="2168099"/>
                    <a:pt x="218288" y="2168766"/>
                  </a:cubicBezTo>
                  <a:cubicBezTo>
                    <a:pt x="218764" y="2168956"/>
                    <a:pt x="219050" y="2169147"/>
                    <a:pt x="219336" y="2169432"/>
                  </a:cubicBezTo>
                  <a:cubicBezTo>
                    <a:pt x="217621" y="2168670"/>
                    <a:pt x="216573" y="2167623"/>
                    <a:pt x="216097" y="2166099"/>
                  </a:cubicBezTo>
                  <a:cubicBezTo>
                    <a:pt x="216097" y="2165146"/>
                    <a:pt x="216002" y="2164098"/>
                    <a:pt x="215716" y="2163051"/>
                  </a:cubicBezTo>
                  <a:close/>
                  <a:moveTo>
                    <a:pt x="299250" y="2056847"/>
                  </a:moveTo>
                  <a:cubicBezTo>
                    <a:pt x="298869" y="2050560"/>
                    <a:pt x="302203" y="2048369"/>
                    <a:pt x="309156" y="2050370"/>
                  </a:cubicBezTo>
                  <a:cubicBezTo>
                    <a:pt x="309156" y="2052846"/>
                    <a:pt x="307918" y="2053894"/>
                    <a:pt x="306394" y="2054656"/>
                  </a:cubicBezTo>
                  <a:cubicBezTo>
                    <a:pt x="306204" y="2054370"/>
                    <a:pt x="306204" y="2054085"/>
                    <a:pt x="306013" y="2053894"/>
                  </a:cubicBezTo>
                  <a:cubicBezTo>
                    <a:pt x="305823" y="2054465"/>
                    <a:pt x="305442" y="2054751"/>
                    <a:pt x="305251" y="2055227"/>
                  </a:cubicBezTo>
                  <a:cubicBezTo>
                    <a:pt x="303346" y="2055894"/>
                    <a:pt x="301060" y="2056085"/>
                    <a:pt x="299250" y="2056847"/>
                  </a:cubicBezTo>
                  <a:close/>
                  <a:moveTo>
                    <a:pt x="285630" y="1899875"/>
                  </a:moveTo>
                  <a:cubicBezTo>
                    <a:pt x="285630" y="1900351"/>
                    <a:pt x="285439" y="1900637"/>
                    <a:pt x="285249" y="1901113"/>
                  </a:cubicBezTo>
                  <a:cubicBezTo>
                    <a:pt x="282391" y="1901018"/>
                    <a:pt x="282391" y="1900637"/>
                    <a:pt x="283058" y="1899875"/>
                  </a:cubicBezTo>
                  <a:cubicBezTo>
                    <a:pt x="283820" y="1899780"/>
                    <a:pt x="284582" y="1899875"/>
                    <a:pt x="285630" y="1899875"/>
                  </a:cubicBezTo>
                  <a:close/>
                  <a:moveTo>
                    <a:pt x="283058" y="1845201"/>
                  </a:moveTo>
                  <a:cubicBezTo>
                    <a:pt x="283439" y="1843582"/>
                    <a:pt x="284106" y="1842344"/>
                    <a:pt x="285439" y="1841868"/>
                  </a:cubicBezTo>
                  <a:cubicBezTo>
                    <a:pt x="285153" y="1842534"/>
                    <a:pt x="285344" y="1843201"/>
                    <a:pt x="286487" y="1844439"/>
                  </a:cubicBezTo>
                  <a:cubicBezTo>
                    <a:pt x="287249" y="1844153"/>
                    <a:pt x="287725" y="1843868"/>
                    <a:pt x="288297" y="1843677"/>
                  </a:cubicBezTo>
                  <a:cubicBezTo>
                    <a:pt x="288392" y="1845392"/>
                    <a:pt x="290202" y="1847868"/>
                    <a:pt x="291154" y="1848249"/>
                  </a:cubicBezTo>
                  <a:cubicBezTo>
                    <a:pt x="290106" y="1848916"/>
                    <a:pt x="289154" y="1849773"/>
                    <a:pt x="288201" y="1850631"/>
                  </a:cubicBezTo>
                  <a:cubicBezTo>
                    <a:pt x="285630" y="1849678"/>
                    <a:pt x="284010" y="1847678"/>
                    <a:pt x="283058" y="1845201"/>
                  </a:cubicBezTo>
                  <a:close/>
                  <a:moveTo>
                    <a:pt x="290392" y="1842820"/>
                  </a:moveTo>
                  <a:cubicBezTo>
                    <a:pt x="291249" y="1842534"/>
                    <a:pt x="292107" y="1842344"/>
                    <a:pt x="292773" y="1842248"/>
                  </a:cubicBezTo>
                  <a:cubicBezTo>
                    <a:pt x="299822" y="1843011"/>
                    <a:pt x="292964" y="1847106"/>
                    <a:pt x="295155" y="1850821"/>
                  </a:cubicBezTo>
                  <a:cubicBezTo>
                    <a:pt x="294583" y="1850916"/>
                    <a:pt x="294012" y="1851011"/>
                    <a:pt x="293535" y="1851107"/>
                  </a:cubicBezTo>
                  <a:cubicBezTo>
                    <a:pt x="292107" y="1848630"/>
                    <a:pt x="290297" y="1845868"/>
                    <a:pt x="290392" y="1842820"/>
                  </a:cubicBezTo>
                  <a:close/>
                  <a:moveTo>
                    <a:pt x="314681" y="1835772"/>
                  </a:moveTo>
                  <a:cubicBezTo>
                    <a:pt x="316681" y="1831676"/>
                    <a:pt x="312681" y="1831581"/>
                    <a:pt x="313919" y="1827961"/>
                  </a:cubicBezTo>
                  <a:cubicBezTo>
                    <a:pt x="318872" y="1830819"/>
                    <a:pt x="320110" y="1827485"/>
                    <a:pt x="324301" y="1830819"/>
                  </a:cubicBezTo>
                  <a:cubicBezTo>
                    <a:pt x="324111" y="1832343"/>
                    <a:pt x="323825" y="1833866"/>
                    <a:pt x="323634" y="1835390"/>
                  </a:cubicBezTo>
                  <a:cubicBezTo>
                    <a:pt x="318872" y="1833486"/>
                    <a:pt x="318777" y="1836915"/>
                    <a:pt x="314681" y="1835772"/>
                  </a:cubicBezTo>
                  <a:close/>
                  <a:moveTo>
                    <a:pt x="292011" y="1794433"/>
                  </a:moveTo>
                  <a:cubicBezTo>
                    <a:pt x="291821" y="1796338"/>
                    <a:pt x="291726" y="1798148"/>
                    <a:pt x="292107" y="1799672"/>
                  </a:cubicBezTo>
                  <a:cubicBezTo>
                    <a:pt x="291249" y="1800053"/>
                    <a:pt x="290297" y="1800339"/>
                    <a:pt x="289059" y="1800243"/>
                  </a:cubicBezTo>
                  <a:cubicBezTo>
                    <a:pt x="289154" y="1797862"/>
                    <a:pt x="290297" y="1795862"/>
                    <a:pt x="292011" y="1794433"/>
                  </a:cubicBezTo>
                  <a:close/>
                  <a:moveTo>
                    <a:pt x="303251" y="1870728"/>
                  </a:moveTo>
                  <a:cubicBezTo>
                    <a:pt x="303727" y="1870728"/>
                    <a:pt x="304299" y="1870728"/>
                    <a:pt x="304870" y="1870919"/>
                  </a:cubicBezTo>
                  <a:cubicBezTo>
                    <a:pt x="304680" y="1870157"/>
                    <a:pt x="304489" y="1869681"/>
                    <a:pt x="304299" y="1869014"/>
                  </a:cubicBezTo>
                  <a:cubicBezTo>
                    <a:pt x="305061" y="1867966"/>
                    <a:pt x="305918" y="1867109"/>
                    <a:pt x="306585" y="1867014"/>
                  </a:cubicBezTo>
                  <a:cubicBezTo>
                    <a:pt x="308680" y="1867014"/>
                    <a:pt x="309728" y="1867776"/>
                    <a:pt x="309918" y="1869014"/>
                  </a:cubicBezTo>
                  <a:cubicBezTo>
                    <a:pt x="309728" y="1869966"/>
                    <a:pt x="309633" y="1871014"/>
                    <a:pt x="309442" y="1872062"/>
                  </a:cubicBezTo>
                  <a:cubicBezTo>
                    <a:pt x="306966" y="1871586"/>
                    <a:pt x="304489" y="1871205"/>
                    <a:pt x="303918" y="1872919"/>
                  </a:cubicBezTo>
                  <a:cubicBezTo>
                    <a:pt x="302679" y="1873014"/>
                    <a:pt x="302775" y="1871966"/>
                    <a:pt x="303251" y="1870728"/>
                  </a:cubicBezTo>
                  <a:close/>
                  <a:moveTo>
                    <a:pt x="334779" y="1782908"/>
                  </a:moveTo>
                  <a:cubicBezTo>
                    <a:pt x="339541" y="1783003"/>
                    <a:pt x="338874" y="1786623"/>
                    <a:pt x="339160" y="1789670"/>
                  </a:cubicBezTo>
                  <a:cubicBezTo>
                    <a:pt x="336303" y="1788718"/>
                    <a:pt x="335636" y="1790432"/>
                    <a:pt x="335160" y="1792242"/>
                  </a:cubicBezTo>
                  <a:cubicBezTo>
                    <a:pt x="327540" y="1788051"/>
                    <a:pt x="338493" y="1788337"/>
                    <a:pt x="334779" y="1782908"/>
                  </a:cubicBezTo>
                  <a:close/>
                  <a:moveTo>
                    <a:pt x="367068" y="1657654"/>
                  </a:moveTo>
                  <a:cubicBezTo>
                    <a:pt x="366592" y="1658892"/>
                    <a:pt x="365068" y="1658892"/>
                    <a:pt x="364878" y="1660416"/>
                  </a:cubicBezTo>
                  <a:cubicBezTo>
                    <a:pt x="363735" y="1660321"/>
                    <a:pt x="362496" y="1660131"/>
                    <a:pt x="361353" y="1659940"/>
                  </a:cubicBezTo>
                  <a:cubicBezTo>
                    <a:pt x="363639" y="1655368"/>
                    <a:pt x="359353" y="1654892"/>
                    <a:pt x="356877" y="1653273"/>
                  </a:cubicBezTo>
                  <a:cubicBezTo>
                    <a:pt x="360496" y="1649272"/>
                    <a:pt x="365544" y="1655749"/>
                    <a:pt x="367068" y="1657654"/>
                  </a:cubicBezTo>
                  <a:close/>
                  <a:moveTo>
                    <a:pt x="373069" y="1540020"/>
                  </a:moveTo>
                  <a:cubicBezTo>
                    <a:pt x="371069" y="1542402"/>
                    <a:pt x="372021" y="1548116"/>
                    <a:pt x="366687" y="1546878"/>
                  </a:cubicBezTo>
                  <a:cubicBezTo>
                    <a:pt x="367449" y="1543068"/>
                    <a:pt x="368116" y="1539163"/>
                    <a:pt x="373069" y="1540020"/>
                  </a:cubicBezTo>
                  <a:close/>
                  <a:moveTo>
                    <a:pt x="297060" y="2577007"/>
                  </a:moveTo>
                  <a:cubicBezTo>
                    <a:pt x="297060" y="2576817"/>
                    <a:pt x="297060" y="2576626"/>
                    <a:pt x="297060" y="2576531"/>
                  </a:cubicBezTo>
                  <a:cubicBezTo>
                    <a:pt x="297060" y="2576531"/>
                    <a:pt x="297155" y="2576531"/>
                    <a:pt x="297155" y="2576531"/>
                  </a:cubicBezTo>
                  <a:cubicBezTo>
                    <a:pt x="297060" y="2576721"/>
                    <a:pt x="297155" y="2576817"/>
                    <a:pt x="297060" y="2577007"/>
                  </a:cubicBezTo>
                  <a:close/>
                  <a:moveTo>
                    <a:pt x="289440" y="2127046"/>
                  </a:moveTo>
                  <a:cubicBezTo>
                    <a:pt x="290202" y="2127808"/>
                    <a:pt x="291345" y="2128380"/>
                    <a:pt x="293154" y="2128665"/>
                  </a:cubicBezTo>
                  <a:cubicBezTo>
                    <a:pt x="292583" y="2127618"/>
                    <a:pt x="292488" y="2126570"/>
                    <a:pt x="292583" y="2125522"/>
                  </a:cubicBezTo>
                  <a:cubicBezTo>
                    <a:pt x="294583" y="2125332"/>
                    <a:pt x="296869" y="2125998"/>
                    <a:pt x="298203" y="2127522"/>
                  </a:cubicBezTo>
                  <a:cubicBezTo>
                    <a:pt x="295726" y="2128761"/>
                    <a:pt x="293726" y="2130570"/>
                    <a:pt x="290392" y="2130856"/>
                  </a:cubicBezTo>
                  <a:cubicBezTo>
                    <a:pt x="289821" y="2130761"/>
                    <a:pt x="289249" y="2130761"/>
                    <a:pt x="288678" y="2130761"/>
                  </a:cubicBezTo>
                  <a:cubicBezTo>
                    <a:pt x="288487" y="2129142"/>
                    <a:pt x="288773" y="2127903"/>
                    <a:pt x="289440" y="2127046"/>
                  </a:cubicBezTo>
                  <a:close/>
                  <a:moveTo>
                    <a:pt x="380880" y="1422482"/>
                  </a:moveTo>
                  <a:cubicBezTo>
                    <a:pt x="381261" y="1422577"/>
                    <a:pt x="381356" y="1422386"/>
                    <a:pt x="381737" y="1422386"/>
                  </a:cubicBezTo>
                  <a:cubicBezTo>
                    <a:pt x="382594" y="1423053"/>
                    <a:pt x="383451" y="1423720"/>
                    <a:pt x="384118" y="1424196"/>
                  </a:cubicBezTo>
                  <a:cubicBezTo>
                    <a:pt x="381070" y="1424863"/>
                    <a:pt x="380594" y="1426387"/>
                    <a:pt x="380784" y="1428292"/>
                  </a:cubicBezTo>
                  <a:cubicBezTo>
                    <a:pt x="380118" y="1426863"/>
                    <a:pt x="380403" y="1424768"/>
                    <a:pt x="380880" y="1422482"/>
                  </a:cubicBezTo>
                  <a:close/>
                  <a:moveTo>
                    <a:pt x="420313" y="1213694"/>
                  </a:moveTo>
                  <a:cubicBezTo>
                    <a:pt x="423456" y="1214932"/>
                    <a:pt x="424885" y="1214170"/>
                    <a:pt x="426123" y="1213313"/>
                  </a:cubicBezTo>
                  <a:cubicBezTo>
                    <a:pt x="427457" y="1213980"/>
                    <a:pt x="428695" y="1214170"/>
                    <a:pt x="431172" y="1213980"/>
                  </a:cubicBezTo>
                  <a:cubicBezTo>
                    <a:pt x="431838" y="1217504"/>
                    <a:pt x="432124" y="1221695"/>
                    <a:pt x="425933" y="1220457"/>
                  </a:cubicBezTo>
                  <a:cubicBezTo>
                    <a:pt x="428886" y="1210932"/>
                    <a:pt x="418789" y="1222647"/>
                    <a:pt x="419646" y="1214361"/>
                  </a:cubicBezTo>
                  <a:cubicBezTo>
                    <a:pt x="419932" y="1214170"/>
                    <a:pt x="420123" y="1213980"/>
                    <a:pt x="420313" y="1213694"/>
                  </a:cubicBezTo>
                  <a:close/>
                  <a:moveTo>
                    <a:pt x="414408" y="1247698"/>
                  </a:moveTo>
                  <a:cubicBezTo>
                    <a:pt x="415741" y="1247507"/>
                    <a:pt x="416884" y="1247127"/>
                    <a:pt x="416884" y="1245507"/>
                  </a:cubicBezTo>
                  <a:cubicBezTo>
                    <a:pt x="417551" y="1246745"/>
                    <a:pt x="417837" y="1248174"/>
                    <a:pt x="418408" y="1249508"/>
                  </a:cubicBezTo>
                  <a:cubicBezTo>
                    <a:pt x="416884" y="1249603"/>
                    <a:pt x="415265" y="1250174"/>
                    <a:pt x="413455" y="1251508"/>
                  </a:cubicBezTo>
                  <a:cubicBezTo>
                    <a:pt x="414979" y="1249603"/>
                    <a:pt x="414979" y="1248555"/>
                    <a:pt x="414408" y="1247698"/>
                  </a:cubicBezTo>
                  <a:close/>
                  <a:moveTo>
                    <a:pt x="439839" y="1652891"/>
                  </a:moveTo>
                  <a:cubicBezTo>
                    <a:pt x="439744" y="1655273"/>
                    <a:pt x="436410" y="1654130"/>
                    <a:pt x="433648" y="1653558"/>
                  </a:cubicBezTo>
                  <a:cubicBezTo>
                    <a:pt x="434220" y="1650986"/>
                    <a:pt x="436029" y="1650606"/>
                    <a:pt x="438220" y="1651177"/>
                  </a:cubicBezTo>
                  <a:cubicBezTo>
                    <a:pt x="437553" y="1651844"/>
                    <a:pt x="437649" y="1652511"/>
                    <a:pt x="439839" y="1652891"/>
                  </a:cubicBezTo>
                  <a:close/>
                  <a:moveTo>
                    <a:pt x="330873" y="2565291"/>
                  </a:moveTo>
                  <a:cubicBezTo>
                    <a:pt x="330492" y="2566434"/>
                    <a:pt x="330588" y="2568054"/>
                    <a:pt x="328968" y="2568054"/>
                  </a:cubicBezTo>
                  <a:cubicBezTo>
                    <a:pt x="329064" y="2567101"/>
                    <a:pt x="329254" y="2566149"/>
                    <a:pt x="329349" y="2565196"/>
                  </a:cubicBezTo>
                  <a:cubicBezTo>
                    <a:pt x="330016" y="2565101"/>
                    <a:pt x="330397" y="2565196"/>
                    <a:pt x="330873" y="2565291"/>
                  </a:cubicBezTo>
                  <a:close/>
                  <a:moveTo>
                    <a:pt x="270485" y="2556338"/>
                  </a:moveTo>
                  <a:cubicBezTo>
                    <a:pt x="274200" y="2557100"/>
                    <a:pt x="274390" y="2558814"/>
                    <a:pt x="273628" y="2561100"/>
                  </a:cubicBezTo>
                  <a:cubicBezTo>
                    <a:pt x="271914" y="2559957"/>
                    <a:pt x="270580" y="2558338"/>
                    <a:pt x="270485" y="2556338"/>
                  </a:cubicBezTo>
                  <a:close/>
                  <a:moveTo>
                    <a:pt x="371259" y="1830437"/>
                  </a:moveTo>
                  <a:cubicBezTo>
                    <a:pt x="370497" y="1833676"/>
                    <a:pt x="366306" y="1833105"/>
                    <a:pt x="361925" y="1832343"/>
                  </a:cubicBezTo>
                  <a:cubicBezTo>
                    <a:pt x="362211" y="1827866"/>
                    <a:pt x="369069" y="1827866"/>
                    <a:pt x="371259" y="1830437"/>
                  </a:cubicBezTo>
                  <a:close/>
                  <a:moveTo>
                    <a:pt x="276390" y="2532335"/>
                  </a:moveTo>
                  <a:cubicBezTo>
                    <a:pt x="275914" y="2532239"/>
                    <a:pt x="275438" y="2532144"/>
                    <a:pt x="274676" y="2532144"/>
                  </a:cubicBezTo>
                  <a:cubicBezTo>
                    <a:pt x="276009" y="2529763"/>
                    <a:pt x="277057" y="2529382"/>
                    <a:pt x="278105" y="2529858"/>
                  </a:cubicBezTo>
                  <a:cubicBezTo>
                    <a:pt x="277343" y="2530525"/>
                    <a:pt x="276676" y="2531287"/>
                    <a:pt x="276390" y="2532335"/>
                  </a:cubicBezTo>
                  <a:close/>
                  <a:moveTo>
                    <a:pt x="261055" y="2563101"/>
                  </a:moveTo>
                  <a:cubicBezTo>
                    <a:pt x="260484" y="2562815"/>
                    <a:pt x="260007" y="2562434"/>
                    <a:pt x="259531" y="2562148"/>
                  </a:cubicBezTo>
                  <a:cubicBezTo>
                    <a:pt x="259817" y="2561481"/>
                    <a:pt x="260007" y="2560624"/>
                    <a:pt x="260007" y="2559671"/>
                  </a:cubicBezTo>
                  <a:cubicBezTo>
                    <a:pt x="261531" y="2559576"/>
                    <a:pt x="261627" y="2560434"/>
                    <a:pt x="261531" y="2561386"/>
                  </a:cubicBezTo>
                  <a:cubicBezTo>
                    <a:pt x="261722" y="2560910"/>
                    <a:pt x="261817" y="2560719"/>
                    <a:pt x="262008" y="2560338"/>
                  </a:cubicBezTo>
                  <a:cubicBezTo>
                    <a:pt x="261912" y="2561196"/>
                    <a:pt x="261722" y="2562148"/>
                    <a:pt x="261055" y="2563101"/>
                  </a:cubicBezTo>
                  <a:close/>
                  <a:moveTo>
                    <a:pt x="353352" y="2145144"/>
                  </a:moveTo>
                  <a:cubicBezTo>
                    <a:pt x="353257" y="2148477"/>
                    <a:pt x="351257" y="2149811"/>
                    <a:pt x="347352" y="2149049"/>
                  </a:cubicBezTo>
                  <a:cubicBezTo>
                    <a:pt x="347828" y="2146953"/>
                    <a:pt x="348304" y="2144858"/>
                    <a:pt x="346209" y="2144286"/>
                  </a:cubicBezTo>
                  <a:cubicBezTo>
                    <a:pt x="348114" y="2139810"/>
                    <a:pt x="349828" y="2146191"/>
                    <a:pt x="353352" y="2145144"/>
                  </a:cubicBezTo>
                  <a:close/>
                  <a:moveTo>
                    <a:pt x="343637" y="2150097"/>
                  </a:moveTo>
                  <a:cubicBezTo>
                    <a:pt x="345447" y="2152097"/>
                    <a:pt x="344875" y="2155716"/>
                    <a:pt x="344113" y="2159431"/>
                  </a:cubicBezTo>
                  <a:cubicBezTo>
                    <a:pt x="340398" y="2159241"/>
                    <a:pt x="335826" y="2149049"/>
                    <a:pt x="343637" y="2150097"/>
                  </a:cubicBezTo>
                  <a:close/>
                  <a:moveTo>
                    <a:pt x="277152" y="2492330"/>
                  </a:moveTo>
                  <a:cubicBezTo>
                    <a:pt x="276295" y="2491854"/>
                    <a:pt x="275438" y="2491377"/>
                    <a:pt x="273723" y="2491472"/>
                  </a:cubicBezTo>
                  <a:cubicBezTo>
                    <a:pt x="274009" y="2490806"/>
                    <a:pt x="274581" y="2490425"/>
                    <a:pt x="275152" y="2489949"/>
                  </a:cubicBezTo>
                  <a:cubicBezTo>
                    <a:pt x="276009" y="2490044"/>
                    <a:pt x="277057" y="2489949"/>
                    <a:pt x="278962" y="2489663"/>
                  </a:cubicBezTo>
                  <a:cubicBezTo>
                    <a:pt x="278200" y="2490425"/>
                    <a:pt x="277533" y="2491282"/>
                    <a:pt x="277152" y="2492330"/>
                  </a:cubicBezTo>
                  <a:close/>
                  <a:moveTo>
                    <a:pt x="252959" y="2550528"/>
                  </a:moveTo>
                  <a:cubicBezTo>
                    <a:pt x="253245" y="2550528"/>
                    <a:pt x="253435" y="2550432"/>
                    <a:pt x="253721" y="2550432"/>
                  </a:cubicBezTo>
                  <a:cubicBezTo>
                    <a:pt x="254959" y="2551194"/>
                    <a:pt x="256102" y="2552052"/>
                    <a:pt x="257340" y="2553004"/>
                  </a:cubicBezTo>
                  <a:cubicBezTo>
                    <a:pt x="257055" y="2554909"/>
                    <a:pt x="256007" y="2555957"/>
                    <a:pt x="254388" y="2556338"/>
                  </a:cubicBezTo>
                  <a:cubicBezTo>
                    <a:pt x="253626" y="2554528"/>
                    <a:pt x="253149" y="2552623"/>
                    <a:pt x="252959" y="2550528"/>
                  </a:cubicBezTo>
                  <a:close/>
                  <a:moveTo>
                    <a:pt x="409836" y="1642986"/>
                  </a:moveTo>
                  <a:cubicBezTo>
                    <a:pt x="409836" y="1641843"/>
                    <a:pt x="409836" y="1640795"/>
                    <a:pt x="409836" y="1639747"/>
                  </a:cubicBezTo>
                  <a:cubicBezTo>
                    <a:pt x="410788" y="1639557"/>
                    <a:pt x="410693" y="1641081"/>
                    <a:pt x="409836" y="1642986"/>
                  </a:cubicBezTo>
                  <a:close/>
                  <a:moveTo>
                    <a:pt x="395739" y="1747380"/>
                  </a:moveTo>
                  <a:cubicBezTo>
                    <a:pt x="398787" y="1748141"/>
                    <a:pt x="399453" y="1750523"/>
                    <a:pt x="398406" y="1753857"/>
                  </a:cubicBezTo>
                  <a:cubicBezTo>
                    <a:pt x="396024" y="1753571"/>
                    <a:pt x="393643" y="1753285"/>
                    <a:pt x="391357" y="1752999"/>
                  </a:cubicBezTo>
                  <a:cubicBezTo>
                    <a:pt x="390595" y="1748713"/>
                    <a:pt x="395262" y="1750332"/>
                    <a:pt x="395739" y="1747380"/>
                  </a:cubicBezTo>
                  <a:close/>
                  <a:moveTo>
                    <a:pt x="296488" y="2269731"/>
                  </a:moveTo>
                  <a:cubicBezTo>
                    <a:pt x="296488" y="2270302"/>
                    <a:pt x="296679" y="2270778"/>
                    <a:pt x="296869" y="2271255"/>
                  </a:cubicBezTo>
                  <a:cubicBezTo>
                    <a:pt x="296679" y="2271636"/>
                    <a:pt x="296298" y="2272017"/>
                    <a:pt x="295440" y="2272398"/>
                  </a:cubicBezTo>
                  <a:cubicBezTo>
                    <a:pt x="295250" y="2270683"/>
                    <a:pt x="294012" y="2269731"/>
                    <a:pt x="292583" y="2268969"/>
                  </a:cubicBezTo>
                  <a:cubicBezTo>
                    <a:pt x="292297" y="2267730"/>
                    <a:pt x="292392" y="2266397"/>
                    <a:pt x="292964" y="2265349"/>
                  </a:cubicBezTo>
                  <a:cubicBezTo>
                    <a:pt x="294012" y="2265254"/>
                    <a:pt x="294678" y="2265349"/>
                    <a:pt x="295155" y="2265635"/>
                  </a:cubicBezTo>
                  <a:cubicBezTo>
                    <a:pt x="293631" y="2267635"/>
                    <a:pt x="295345" y="2268683"/>
                    <a:pt x="296488" y="2269731"/>
                  </a:cubicBezTo>
                  <a:close/>
                  <a:moveTo>
                    <a:pt x="269151" y="2546622"/>
                  </a:moveTo>
                  <a:cubicBezTo>
                    <a:pt x="269818" y="2546146"/>
                    <a:pt x="270580" y="2545670"/>
                    <a:pt x="271437" y="2545384"/>
                  </a:cubicBezTo>
                  <a:cubicBezTo>
                    <a:pt x="270866" y="2545765"/>
                    <a:pt x="270009" y="2546146"/>
                    <a:pt x="269151" y="2546622"/>
                  </a:cubicBezTo>
                  <a:close/>
                  <a:moveTo>
                    <a:pt x="405359" y="1410194"/>
                  </a:moveTo>
                  <a:cubicBezTo>
                    <a:pt x="405264" y="1411719"/>
                    <a:pt x="405168" y="1413243"/>
                    <a:pt x="404978" y="1414766"/>
                  </a:cubicBezTo>
                  <a:cubicBezTo>
                    <a:pt x="403644" y="1414766"/>
                    <a:pt x="402692" y="1414386"/>
                    <a:pt x="401835" y="1414005"/>
                  </a:cubicBezTo>
                  <a:cubicBezTo>
                    <a:pt x="402882" y="1412576"/>
                    <a:pt x="404025" y="1411337"/>
                    <a:pt x="405359" y="1410194"/>
                  </a:cubicBezTo>
                  <a:close/>
                  <a:moveTo>
                    <a:pt x="347161" y="1885968"/>
                  </a:moveTo>
                  <a:cubicBezTo>
                    <a:pt x="347447" y="1883968"/>
                    <a:pt x="347733" y="1881968"/>
                    <a:pt x="348018" y="1879968"/>
                  </a:cubicBezTo>
                  <a:cubicBezTo>
                    <a:pt x="354972" y="1879491"/>
                    <a:pt x="353733" y="1887969"/>
                    <a:pt x="347161" y="1885968"/>
                  </a:cubicBezTo>
                  <a:close/>
                  <a:moveTo>
                    <a:pt x="300298" y="2213914"/>
                  </a:moveTo>
                  <a:cubicBezTo>
                    <a:pt x="296393" y="2221058"/>
                    <a:pt x="293345" y="2218772"/>
                    <a:pt x="283344" y="2219534"/>
                  </a:cubicBezTo>
                  <a:cubicBezTo>
                    <a:pt x="286201" y="2214962"/>
                    <a:pt x="277724" y="2217629"/>
                    <a:pt x="280677" y="2213057"/>
                  </a:cubicBezTo>
                  <a:cubicBezTo>
                    <a:pt x="288201" y="2218200"/>
                    <a:pt x="293154" y="2216391"/>
                    <a:pt x="300298" y="2213914"/>
                  </a:cubicBezTo>
                  <a:close/>
                  <a:moveTo>
                    <a:pt x="276295" y="2557481"/>
                  </a:moveTo>
                  <a:cubicBezTo>
                    <a:pt x="276486" y="2557767"/>
                    <a:pt x="276676" y="2558147"/>
                    <a:pt x="276962" y="2558433"/>
                  </a:cubicBezTo>
                  <a:cubicBezTo>
                    <a:pt x="276771" y="2558433"/>
                    <a:pt x="276581" y="2558433"/>
                    <a:pt x="276390" y="2558529"/>
                  </a:cubicBezTo>
                  <a:cubicBezTo>
                    <a:pt x="276200" y="2558147"/>
                    <a:pt x="276295" y="2557862"/>
                    <a:pt x="276295" y="2557481"/>
                  </a:cubicBezTo>
                  <a:close/>
                  <a:moveTo>
                    <a:pt x="279915" y="2558147"/>
                  </a:moveTo>
                  <a:cubicBezTo>
                    <a:pt x="279343" y="2555195"/>
                    <a:pt x="278867" y="2553766"/>
                    <a:pt x="278486" y="2552623"/>
                  </a:cubicBezTo>
                  <a:cubicBezTo>
                    <a:pt x="279724" y="2551575"/>
                    <a:pt x="281153" y="2550623"/>
                    <a:pt x="281439" y="2548432"/>
                  </a:cubicBezTo>
                  <a:cubicBezTo>
                    <a:pt x="287535" y="2549194"/>
                    <a:pt x="278962" y="2553671"/>
                    <a:pt x="282201" y="2558052"/>
                  </a:cubicBezTo>
                  <a:cubicBezTo>
                    <a:pt x="281439" y="2558147"/>
                    <a:pt x="280772" y="2558243"/>
                    <a:pt x="279915" y="2558147"/>
                  </a:cubicBezTo>
                  <a:close/>
                  <a:moveTo>
                    <a:pt x="279819" y="2546622"/>
                  </a:moveTo>
                  <a:cubicBezTo>
                    <a:pt x="278867" y="2545194"/>
                    <a:pt x="278772" y="2543860"/>
                    <a:pt x="278962" y="2542622"/>
                  </a:cubicBezTo>
                  <a:cubicBezTo>
                    <a:pt x="280105" y="2541955"/>
                    <a:pt x="280486" y="2541098"/>
                    <a:pt x="279724" y="2539860"/>
                  </a:cubicBezTo>
                  <a:cubicBezTo>
                    <a:pt x="280391" y="2537954"/>
                    <a:pt x="280486" y="2537193"/>
                    <a:pt x="275628" y="2538336"/>
                  </a:cubicBezTo>
                  <a:cubicBezTo>
                    <a:pt x="275533" y="2537764"/>
                    <a:pt x="275438" y="2537097"/>
                    <a:pt x="275438" y="2536430"/>
                  </a:cubicBezTo>
                  <a:cubicBezTo>
                    <a:pt x="275914" y="2534716"/>
                    <a:pt x="277629" y="2533573"/>
                    <a:pt x="277629" y="2532906"/>
                  </a:cubicBezTo>
                  <a:cubicBezTo>
                    <a:pt x="280200" y="2533573"/>
                    <a:pt x="281915" y="2534526"/>
                    <a:pt x="283058" y="2535669"/>
                  </a:cubicBezTo>
                  <a:cubicBezTo>
                    <a:pt x="282677" y="2538336"/>
                    <a:pt x="282296" y="2541003"/>
                    <a:pt x="281915" y="2543670"/>
                  </a:cubicBezTo>
                  <a:cubicBezTo>
                    <a:pt x="282772" y="2542431"/>
                    <a:pt x="283915" y="2541860"/>
                    <a:pt x="285058" y="2541669"/>
                  </a:cubicBezTo>
                  <a:cubicBezTo>
                    <a:pt x="284963" y="2543288"/>
                    <a:pt x="284677" y="2544813"/>
                    <a:pt x="284487" y="2546051"/>
                  </a:cubicBezTo>
                  <a:cubicBezTo>
                    <a:pt x="282772" y="2546146"/>
                    <a:pt x="281058" y="2546146"/>
                    <a:pt x="279819" y="2546622"/>
                  </a:cubicBezTo>
                  <a:close/>
                  <a:moveTo>
                    <a:pt x="380022" y="1571739"/>
                  </a:moveTo>
                  <a:cubicBezTo>
                    <a:pt x="379451" y="1570595"/>
                    <a:pt x="378594" y="1569643"/>
                    <a:pt x="375736" y="1570215"/>
                  </a:cubicBezTo>
                  <a:cubicBezTo>
                    <a:pt x="377736" y="1568786"/>
                    <a:pt x="379832" y="1567071"/>
                    <a:pt x="380308" y="1565547"/>
                  </a:cubicBezTo>
                  <a:cubicBezTo>
                    <a:pt x="382689" y="1567738"/>
                    <a:pt x="382023" y="1570024"/>
                    <a:pt x="380022" y="1571739"/>
                  </a:cubicBezTo>
                  <a:close/>
                  <a:moveTo>
                    <a:pt x="287344" y="2546337"/>
                  </a:moveTo>
                  <a:cubicBezTo>
                    <a:pt x="288487" y="2545384"/>
                    <a:pt x="289535" y="2544146"/>
                    <a:pt x="290583" y="2543384"/>
                  </a:cubicBezTo>
                  <a:cubicBezTo>
                    <a:pt x="291345" y="2543955"/>
                    <a:pt x="292011" y="2544527"/>
                    <a:pt x="292583" y="2545194"/>
                  </a:cubicBezTo>
                  <a:cubicBezTo>
                    <a:pt x="291535" y="2546241"/>
                    <a:pt x="289535" y="2546337"/>
                    <a:pt x="287344" y="2546337"/>
                  </a:cubicBezTo>
                  <a:close/>
                  <a:moveTo>
                    <a:pt x="334112" y="2568530"/>
                  </a:moveTo>
                  <a:cubicBezTo>
                    <a:pt x="334112" y="2569578"/>
                    <a:pt x="333445" y="2570530"/>
                    <a:pt x="332397" y="2571102"/>
                  </a:cubicBezTo>
                  <a:cubicBezTo>
                    <a:pt x="333255" y="2570339"/>
                    <a:pt x="333921" y="2569387"/>
                    <a:pt x="334112" y="2568530"/>
                  </a:cubicBezTo>
                  <a:close/>
                  <a:moveTo>
                    <a:pt x="435363" y="1165973"/>
                  </a:moveTo>
                  <a:cubicBezTo>
                    <a:pt x="435363" y="1166069"/>
                    <a:pt x="435458" y="1166164"/>
                    <a:pt x="435458" y="1166259"/>
                  </a:cubicBezTo>
                  <a:cubicBezTo>
                    <a:pt x="434696" y="1166164"/>
                    <a:pt x="434220" y="1166355"/>
                    <a:pt x="433743" y="1166640"/>
                  </a:cubicBezTo>
                  <a:cubicBezTo>
                    <a:pt x="434220" y="1166355"/>
                    <a:pt x="434791" y="1166164"/>
                    <a:pt x="435363" y="1165973"/>
                  </a:cubicBezTo>
                  <a:close/>
                  <a:moveTo>
                    <a:pt x="375260" y="1570500"/>
                  </a:moveTo>
                  <a:cubicBezTo>
                    <a:pt x="376022" y="1571453"/>
                    <a:pt x="376879" y="1572310"/>
                    <a:pt x="377736" y="1572977"/>
                  </a:cubicBezTo>
                  <a:cubicBezTo>
                    <a:pt x="375927" y="1573739"/>
                    <a:pt x="373736" y="1574024"/>
                    <a:pt x="371926" y="1573644"/>
                  </a:cubicBezTo>
                  <a:cubicBezTo>
                    <a:pt x="371069" y="1573358"/>
                    <a:pt x="373069" y="1572119"/>
                    <a:pt x="375260" y="1570500"/>
                  </a:cubicBezTo>
                  <a:close/>
                  <a:moveTo>
                    <a:pt x="372498" y="1619840"/>
                  </a:moveTo>
                  <a:cubicBezTo>
                    <a:pt x="376974" y="1620602"/>
                    <a:pt x="374212" y="1626031"/>
                    <a:pt x="378689" y="1626793"/>
                  </a:cubicBezTo>
                  <a:cubicBezTo>
                    <a:pt x="374879" y="1628222"/>
                    <a:pt x="372593" y="1625745"/>
                    <a:pt x="367640" y="1628507"/>
                  </a:cubicBezTo>
                  <a:cubicBezTo>
                    <a:pt x="368211" y="1625840"/>
                    <a:pt x="365925" y="1625078"/>
                    <a:pt x="366687" y="1622221"/>
                  </a:cubicBezTo>
                  <a:cubicBezTo>
                    <a:pt x="370593" y="1625174"/>
                    <a:pt x="375165" y="1625555"/>
                    <a:pt x="372498" y="1619840"/>
                  </a:cubicBezTo>
                  <a:close/>
                  <a:moveTo>
                    <a:pt x="372593" y="1656797"/>
                  </a:moveTo>
                  <a:cubicBezTo>
                    <a:pt x="377070" y="1657559"/>
                    <a:pt x="374307" y="1662988"/>
                    <a:pt x="378784" y="1663750"/>
                  </a:cubicBezTo>
                  <a:cubicBezTo>
                    <a:pt x="376879" y="1667179"/>
                    <a:pt x="369354" y="1668798"/>
                    <a:pt x="365925" y="1665274"/>
                  </a:cubicBezTo>
                  <a:cubicBezTo>
                    <a:pt x="367545" y="1662798"/>
                    <a:pt x="369164" y="1665465"/>
                    <a:pt x="371259" y="1665941"/>
                  </a:cubicBezTo>
                  <a:cubicBezTo>
                    <a:pt x="373545" y="1660893"/>
                    <a:pt x="368878" y="1659083"/>
                    <a:pt x="372593" y="1656797"/>
                  </a:cubicBezTo>
                  <a:close/>
                  <a:moveTo>
                    <a:pt x="364592" y="1751190"/>
                  </a:moveTo>
                  <a:cubicBezTo>
                    <a:pt x="366306" y="1750713"/>
                    <a:pt x="367926" y="1750237"/>
                    <a:pt x="368592" y="1748618"/>
                  </a:cubicBezTo>
                  <a:cubicBezTo>
                    <a:pt x="373641" y="1752618"/>
                    <a:pt x="360401" y="1751094"/>
                    <a:pt x="363544" y="1758714"/>
                  </a:cubicBezTo>
                  <a:cubicBezTo>
                    <a:pt x="356591" y="1757666"/>
                    <a:pt x="365259" y="1752999"/>
                    <a:pt x="362115" y="1749951"/>
                  </a:cubicBezTo>
                  <a:cubicBezTo>
                    <a:pt x="362782" y="1749761"/>
                    <a:pt x="363258" y="1749570"/>
                    <a:pt x="363735" y="1749189"/>
                  </a:cubicBezTo>
                  <a:cubicBezTo>
                    <a:pt x="363068" y="1749189"/>
                    <a:pt x="362496" y="1748999"/>
                    <a:pt x="361830" y="1748808"/>
                  </a:cubicBezTo>
                  <a:cubicBezTo>
                    <a:pt x="363258" y="1747475"/>
                    <a:pt x="365354" y="1749094"/>
                    <a:pt x="364592" y="1751190"/>
                  </a:cubicBezTo>
                  <a:close/>
                  <a:moveTo>
                    <a:pt x="317919" y="2203818"/>
                  </a:moveTo>
                  <a:cubicBezTo>
                    <a:pt x="317538" y="2206294"/>
                    <a:pt x="317157" y="2208866"/>
                    <a:pt x="316872" y="2211342"/>
                  </a:cubicBezTo>
                  <a:cubicBezTo>
                    <a:pt x="315252" y="2210104"/>
                    <a:pt x="315538" y="2207628"/>
                    <a:pt x="312014" y="2207628"/>
                  </a:cubicBezTo>
                  <a:cubicBezTo>
                    <a:pt x="312109" y="2204294"/>
                    <a:pt x="314109" y="2203056"/>
                    <a:pt x="317919" y="2203818"/>
                  </a:cubicBezTo>
                  <a:close/>
                  <a:moveTo>
                    <a:pt x="246768" y="2257443"/>
                  </a:moveTo>
                  <a:cubicBezTo>
                    <a:pt x="246672" y="2257539"/>
                    <a:pt x="246577" y="2257634"/>
                    <a:pt x="246482" y="2257729"/>
                  </a:cubicBezTo>
                  <a:cubicBezTo>
                    <a:pt x="244863" y="2258110"/>
                    <a:pt x="244101" y="2257824"/>
                    <a:pt x="243720" y="2257253"/>
                  </a:cubicBezTo>
                  <a:cubicBezTo>
                    <a:pt x="244005" y="2255538"/>
                    <a:pt x="244005" y="2253538"/>
                    <a:pt x="246958" y="2254776"/>
                  </a:cubicBezTo>
                  <a:cubicBezTo>
                    <a:pt x="247053" y="2255443"/>
                    <a:pt x="247053" y="2256300"/>
                    <a:pt x="246768" y="2257443"/>
                  </a:cubicBezTo>
                  <a:close/>
                  <a:moveTo>
                    <a:pt x="220002" y="2473375"/>
                  </a:moveTo>
                  <a:cubicBezTo>
                    <a:pt x="218764" y="2473280"/>
                    <a:pt x="217716" y="2472899"/>
                    <a:pt x="216954" y="2472518"/>
                  </a:cubicBezTo>
                  <a:cubicBezTo>
                    <a:pt x="217716" y="2472422"/>
                    <a:pt x="218288" y="2472137"/>
                    <a:pt x="218574" y="2471375"/>
                  </a:cubicBezTo>
                  <a:cubicBezTo>
                    <a:pt x="220574" y="2472042"/>
                    <a:pt x="220574" y="2472708"/>
                    <a:pt x="220002" y="2473375"/>
                  </a:cubicBezTo>
                  <a:close/>
                  <a:moveTo>
                    <a:pt x="278486" y="2577007"/>
                  </a:moveTo>
                  <a:cubicBezTo>
                    <a:pt x="280010" y="2577388"/>
                    <a:pt x="281248" y="2578055"/>
                    <a:pt x="282201" y="2578817"/>
                  </a:cubicBezTo>
                  <a:cubicBezTo>
                    <a:pt x="279343" y="2579864"/>
                    <a:pt x="276771" y="2579864"/>
                    <a:pt x="274485" y="2579103"/>
                  </a:cubicBezTo>
                  <a:cubicBezTo>
                    <a:pt x="275819" y="2578436"/>
                    <a:pt x="276676" y="2577293"/>
                    <a:pt x="278486" y="2577007"/>
                  </a:cubicBezTo>
                  <a:close/>
                  <a:moveTo>
                    <a:pt x="283248" y="2579674"/>
                  </a:moveTo>
                  <a:cubicBezTo>
                    <a:pt x="283629" y="2579960"/>
                    <a:pt x="283915" y="2580246"/>
                    <a:pt x="284201" y="2580627"/>
                  </a:cubicBezTo>
                  <a:cubicBezTo>
                    <a:pt x="284106" y="2580722"/>
                    <a:pt x="284106" y="2580912"/>
                    <a:pt x="283820" y="2581008"/>
                  </a:cubicBezTo>
                  <a:cubicBezTo>
                    <a:pt x="282582" y="2580531"/>
                    <a:pt x="282772" y="2580150"/>
                    <a:pt x="283248" y="2579674"/>
                  </a:cubicBezTo>
                  <a:close/>
                  <a:moveTo>
                    <a:pt x="445650" y="1702707"/>
                  </a:moveTo>
                  <a:cubicBezTo>
                    <a:pt x="445173" y="1701945"/>
                    <a:pt x="444697" y="1701088"/>
                    <a:pt x="444792" y="1699945"/>
                  </a:cubicBezTo>
                  <a:cubicBezTo>
                    <a:pt x="447269" y="1700421"/>
                    <a:pt x="449174" y="1701278"/>
                    <a:pt x="450793" y="1702422"/>
                  </a:cubicBezTo>
                  <a:cubicBezTo>
                    <a:pt x="449174" y="1702612"/>
                    <a:pt x="447459" y="1702802"/>
                    <a:pt x="445650" y="1702707"/>
                  </a:cubicBezTo>
                  <a:close/>
                  <a:moveTo>
                    <a:pt x="437077" y="1128255"/>
                  </a:moveTo>
                  <a:cubicBezTo>
                    <a:pt x="436506" y="1129779"/>
                    <a:pt x="435458" y="1130826"/>
                    <a:pt x="433362" y="1130636"/>
                  </a:cubicBezTo>
                  <a:cubicBezTo>
                    <a:pt x="433267" y="1129969"/>
                    <a:pt x="432981" y="1129588"/>
                    <a:pt x="432791" y="1129017"/>
                  </a:cubicBezTo>
                  <a:cubicBezTo>
                    <a:pt x="433267" y="1127588"/>
                    <a:pt x="434124" y="1125969"/>
                    <a:pt x="432029" y="1125016"/>
                  </a:cubicBezTo>
                  <a:cubicBezTo>
                    <a:pt x="434029" y="1121968"/>
                    <a:pt x="436410" y="1124921"/>
                    <a:pt x="437077" y="1128255"/>
                  </a:cubicBezTo>
                  <a:close/>
                  <a:moveTo>
                    <a:pt x="422123" y="1184261"/>
                  </a:moveTo>
                  <a:cubicBezTo>
                    <a:pt x="422599" y="1181213"/>
                    <a:pt x="424218" y="1179404"/>
                    <a:pt x="427076" y="1178737"/>
                  </a:cubicBezTo>
                  <a:cubicBezTo>
                    <a:pt x="428505" y="1179118"/>
                    <a:pt x="429838" y="1179404"/>
                    <a:pt x="431648" y="1178927"/>
                  </a:cubicBezTo>
                  <a:cubicBezTo>
                    <a:pt x="431743" y="1180166"/>
                    <a:pt x="431267" y="1180928"/>
                    <a:pt x="430791" y="1181594"/>
                  </a:cubicBezTo>
                  <a:cubicBezTo>
                    <a:pt x="428790" y="1180547"/>
                    <a:pt x="427076" y="1184642"/>
                    <a:pt x="422790" y="1184547"/>
                  </a:cubicBezTo>
                  <a:cubicBezTo>
                    <a:pt x="422504" y="1184452"/>
                    <a:pt x="422313" y="1184357"/>
                    <a:pt x="422123" y="1184261"/>
                  </a:cubicBezTo>
                  <a:close/>
                  <a:moveTo>
                    <a:pt x="418313" y="1233411"/>
                  </a:moveTo>
                  <a:cubicBezTo>
                    <a:pt x="416503" y="1233601"/>
                    <a:pt x="414693" y="1233791"/>
                    <a:pt x="412884" y="1234077"/>
                  </a:cubicBezTo>
                  <a:cubicBezTo>
                    <a:pt x="414122" y="1232934"/>
                    <a:pt x="414312" y="1231696"/>
                    <a:pt x="413836" y="1230648"/>
                  </a:cubicBezTo>
                  <a:cubicBezTo>
                    <a:pt x="414408" y="1230362"/>
                    <a:pt x="414979" y="1230077"/>
                    <a:pt x="415551" y="1229886"/>
                  </a:cubicBezTo>
                  <a:cubicBezTo>
                    <a:pt x="418218" y="1231124"/>
                    <a:pt x="418694" y="1232172"/>
                    <a:pt x="418313" y="1233411"/>
                  </a:cubicBezTo>
                  <a:close/>
                  <a:moveTo>
                    <a:pt x="413931" y="1240459"/>
                  </a:moveTo>
                  <a:cubicBezTo>
                    <a:pt x="413836" y="1240935"/>
                    <a:pt x="413741" y="1241411"/>
                    <a:pt x="413741" y="1241983"/>
                  </a:cubicBezTo>
                  <a:cubicBezTo>
                    <a:pt x="411741" y="1241316"/>
                    <a:pt x="410598" y="1240269"/>
                    <a:pt x="410026" y="1239126"/>
                  </a:cubicBezTo>
                  <a:cubicBezTo>
                    <a:pt x="411169" y="1239792"/>
                    <a:pt x="412312" y="1240269"/>
                    <a:pt x="413931" y="1240459"/>
                  </a:cubicBezTo>
                  <a:close/>
                  <a:moveTo>
                    <a:pt x="349066" y="1746141"/>
                  </a:moveTo>
                  <a:cubicBezTo>
                    <a:pt x="352114" y="1746998"/>
                    <a:pt x="356686" y="1758048"/>
                    <a:pt x="349352" y="1756905"/>
                  </a:cubicBezTo>
                  <a:cubicBezTo>
                    <a:pt x="350495" y="1755761"/>
                    <a:pt x="351543" y="1754714"/>
                    <a:pt x="351733" y="1752618"/>
                  </a:cubicBezTo>
                  <a:cubicBezTo>
                    <a:pt x="348685" y="1752237"/>
                    <a:pt x="346971" y="1753190"/>
                    <a:pt x="346018" y="1754999"/>
                  </a:cubicBezTo>
                  <a:cubicBezTo>
                    <a:pt x="342970" y="1754237"/>
                    <a:pt x="342399" y="1751856"/>
                    <a:pt x="343351" y="1748523"/>
                  </a:cubicBezTo>
                  <a:cubicBezTo>
                    <a:pt x="347923" y="1749475"/>
                    <a:pt x="348685" y="1752428"/>
                    <a:pt x="349066" y="1746141"/>
                  </a:cubicBezTo>
                  <a:close/>
                  <a:moveTo>
                    <a:pt x="311728" y="1893874"/>
                  </a:moveTo>
                  <a:cubicBezTo>
                    <a:pt x="311538" y="1894160"/>
                    <a:pt x="311347" y="1894445"/>
                    <a:pt x="311157" y="1894731"/>
                  </a:cubicBezTo>
                  <a:cubicBezTo>
                    <a:pt x="311252" y="1894445"/>
                    <a:pt x="311442" y="1894160"/>
                    <a:pt x="311538" y="1893874"/>
                  </a:cubicBezTo>
                  <a:cubicBezTo>
                    <a:pt x="311728" y="1893779"/>
                    <a:pt x="311728" y="1893779"/>
                    <a:pt x="311728" y="1893874"/>
                  </a:cubicBezTo>
                  <a:close/>
                  <a:moveTo>
                    <a:pt x="305442" y="1906066"/>
                  </a:moveTo>
                  <a:cubicBezTo>
                    <a:pt x="306299" y="1905876"/>
                    <a:pt x="307061" y="1905590"/>
                    <a:pt x="308204" y="1905685"/>
                  </a:cubicBezTo>
                  <a:cubicBezTo>
                    <a:pt x="307728" y="1907781"/>
                    <a:pt x="307347" y="1909971"/>
                    <a:pt x="309347" y="1910448"/>
                  </a:cubicBezTo>
                  <a:cubicBezTo>
                    <a:pt x="308775" y="1912067"/>
                    <a:pt x="307442" y="1911114"/>
                    <a:pt x="307537" y="1910257"/>
                  </a:cubicBezTo>
                  <a:cubicBezTo>
                    <a:pt x="305823" y="1910066"/>
                    <a:pt x="305918" y="1911972"/>
                    <a:pt x="305346" y="1913019"/>
                  </a:cubicBezTo>
                  <a:cubicBezTo>
                    <a:pt x="301060" y="1911495"/>
                    <a:pt x="300679" y="1908447"/>
                    <a:pt x="303060" y="1906828"/>
                  </a:cubicBezTo>
                  <a:cubicBezTo>
                    <a:pt x="304013" y="1906637"/>
                    <a:pt x="304775" y="1906447"/>
                    <a:pt x="305442" y="1906066"/>
                  </a:cubicBezTo>
                  <a:close/>
                  <a:moveTo>
                    <a:pt x="313157" y="1921687"/>
                  </a:moveTo>
                  <a:cubicBezTo>
                    <a:pt x="320110" y="1921401"/>
                    <a:pt x="318967" y="1929783"/>
                    <a:pt x="312300" y="1927783"/>
                  </a:cubicBezTo>
                  <a:cubicBezTo>
                    <a:pt x="312585" y="1925687"/>
                    <a:pt x="312871" y="1923687"/>
                    <a:pt x="313157" y="1921687"/>
                  </a:cubicBezTo>
                  <a:close/>
                  <a:moveTo>
                    <a:pt x="308585" y="2105710"/>
                  </a:moveTo>
                  <a:cubicBezTo>
                    <a:pt x="307632" y="2101710"/>
                    <a:pt x="300965" y="2101519"/>
                    <a:pt x="302775" y="2095709"/>
                  </a:cubicBezTo>
                  <a:cubicBezTo>
                    <a:pt x="306013" y="2098281"/>
                    <a:pt x="312014" y="2103043"/>
                    <a:pt x="308585" y="2105710"/>
                  </a:cubicBezTo>
                  <a:close/>
                  <a:moveTo>
                    <a:pt x="275247" y="2212295"/>
                  </a:moveTo>
                  <a:cubicBezTo>
                    <a:pt x="272199" y="2208390"/>
                    <a:pt x="269913" y="2203913"/>
                    <a:pt x="264198" y="2201722"/>
                  </a:cubicBezTo>
                  <a:cubicBezTo>
                    <a:pt x="267532" y="2197436"/>
                    <a:pt x="271818" y="2203913"/>
                    <a:pt x="276581" y="2203246"/>
                  </a:cubicBezTo>
                  <a:cubicBezTo>
                    <a:pt x="272295" y="2205913"/>
                    <a:pt x="276867" y="2207723"/>
                    <a:pt x="275247" y="2212295"/>
                  </a:cubicBezTo>
                  <a:close/>
                  <a:moveTo>
                    <a:pt x="233528" y="2218581"/>
                  </a:moveTo>
                  <a:cubicBezTo>
                    <a:pt x="233337" y="2218200"/>
                    <a:pt x="233242" y="2217819"/>
                    <a:pt x="233147" y="2217343"/>
                  </a:cubicBezTo>
                  <a:cubicBezTo>
                    <a:pt x="237052" y="2215724"/>
                    <a:pt x="239814" y="2214009"/>
                    <a:pt x="242196" y="2212104"/>
                  </a:cubicBezTo>
                  <a:cubicBezTo>
                    <a:pt x="242291" y="2214390"/>
                    <a:pt x="235909" y="2216105"/>
                    <a:pt x="233528" y="2218581"/>
                  </a:cubicBezTo>
                  <a:close/>
                  <a:moveTo>
                    <a:pt x="240100" y="2182577"/>
                  </a:moveTo>
                  <a:cubicBezTo>
                    <a:pt x="239148" y="2180481"/>
                    <a:pt x="239148" y="2177719"/>
                    <a:pt x="236862" y="2176576"/>
                  </a:cubicBezTo>
                  <a:cubicBezTo>
                    <a:pt x="236957" y="2176195"/>
                    <a:pt x="237147" y="2175719"/>
                    <a:pt x="237243" y="2175338"/>
                  </a:cubicBezTo>
                  <a:cubicBezTo>
                    <a:pt x="239052" y="2177814"/>
                    <a:pt x="244386" y="2178005"/>
                    <a:pt x="243434" y="2182291"/>
                  </a:cubicBezTo>
                  <a:cubicBezTo>
                    <a:pt x="241815" y="2182577"/>
                    <a:pt x="240767" y="2182577"/>
                    <a:pt x="240100" y="2182577"/>
                  </a:cubicBezTo>
                  <a:close/>
                  <a:moveTo>
                    <a:pt x="227813" y="2178767"/>
                  </a:moveTo>
                  <a:cubicBezTo>
                    <a:pt x="227622" y="2178672"/>
                    <a:pt x="227527" y="2178862"/>
                    <a:pt x="227337" y="2178767"/>
                  </a:cubicBezTo>
                  <a:cubicBezTo>
                    <a:pt x="226956" y="2177624"/>
                    <a:pt x="226575" y="2176386"/>
                    <a:pt x="226194" y="2175243"/>
                  </a:cubicBezTo>
                  <a:cubicBezTo>
                    <a:pt x="226860" y="2175433"/>
                    <a:pt x="227527" y="2175624"/>
                    <a:pt x="228194" y="2175719"/>
                  </a:cubicBezTo>
                  <a:cubicBezTo>
                    <a:pt x="228099" y="2176767"/>
                    <a:pt x="228003" y="2177719"/>
                    <a:pt x="227813" y="2178767"/>
                  </a:cubicBezTo>
                  <a:close/>
                  <a:moveTo>
                    <a:pt x="218097" y="2174195"/>
                  </a:moveTo>
                  <a:cubicBezTo>
                    <a:pt x="217335" y="2174671"/>
                    <a:pt x="216573" y="2174957"/>
                    <a:pt x="215716" y="2175052"/>
                  </a:cubicBezTo>
                  <a:cubicBezTo>
                    <a:pt x="216383" y="2174671"/>
                    <a:pt x="217240" y="2174385"/>
                    <a:pt x="218097" y="2174195"/>
                  </a:cubicBezTo>
                  <a:close/>
                  <a:moveTo>
                    <a:pt x="272009" y="2639586"/>
                  </a:moveTo>
                  <a:cubicBezTo>
                    <a:pt x="272009" y="2639967"/>
                    <a:pt x="272009" y="2640253"/>
                    <a:pt x="272009" y="2640539"/>
                  </a:cubicBezTo>
                  <a:cubicBezTo>
                    <a:pt x="271628" y="2640158"/>
                    <a:pt x="271247" y="2639777"/>
                    <a:pt x="271056" y="2639396"/>
                  </a:cubicBezTo>
                  <a:cubicBezTo>
                    <a:pt x="271342" y="2639396"/>
                    <a:pt x="271628" y="2639396"/>
                    <a:pt x="272009" y="2639586"/>
                  </a:cubicBezTo>
                  <a:close/>
                  <a:moveTo>
                    <a:pt x="279057" y="2594343"/>
                  </a:moveTo>
                  <a:cubicBezTo>
                    <a:pt x="277057" y="2596533"/>
                    <a:pt x="277914" y="2598057"/>
                    <a:pt x="278200" y="2599296"/>
                  </a:cubicBezTo>
                  <a:cubicBezTo>
                    <a:pt x="276486" y="2599867"/>
                    <a:pt x="274866" y="2600629"/>
                    <a:pt x="273438" y="2601582"/>
                  </a:cubicBezTo>
                  <a:cubicBezTo>
                    <a:pt x="272295" y="2601391"/>
                    <a:pt x="271342" y="2601010"/>
                    <a:pt x="271247" y="2600058"/>
                  </a:cubicBezTo>
                  <a:cubicBezTo>
                    <a:pt x="278200" y="2594057"/>
                    <a:pt x="269151" y="2597486"/>
                    <a:pt x="270199" y="2589009"/>
                  </a:cubicBezTo>
                  <a:cubicBezTo>
                    <a:pt x="270771" y="2589294"/>
                    <a:pt x="271342" y="2589580"/>
                    <a:pt x="271818" y="2589866"/>
                  </a:cubicBezTo>
                  <a:cubicBezTo>
                    <a:pt x="271723" y="2590437"/>
                    <a:pt x="271723" y="2591104"/>
                    <a:pt x="271533" y="2591866"/>
                  </a:cubicBezTo>
                  <a:cubicBezTo>
                    <a:pt x="272676" y="2591676"/>
                    <a:pt x="273247" y="2591295"/>
                    <a:pt x="274009" y="2591009"/>
                  </a:cubicBezTo>
                  <a:cubicBezTo>
                    <a:pt x="275057" y="2591676"/>
                    <a:pt x="276105" y="2592247"/>
                    <a:pt x="277343" y="2592723"/>
                  </a:cubicBezTo>
                  <a:cubicBezTo>
                    <a:pt x="277819" y="2590628"/>
                    <a:pt x="277438" y="2589199"/>
                    <a:pt x="276771" y="2587961"/>
                  </a:cubicBezTo>
                  <a:cubicBezTo>
                    <a:pt x="277057" y="2586342"/>
                    <a:pt x="276771" y="2584341"/>
                    <a:pt x="276676" y="2581674"/>
                  </a:cubicBezTo>
                  <a:cubicBezTo>
                    <a:pt x="282296" y="2581198"/>
                    <a:pt x="279534" y="2586246"/>
                    <a:pt x="285058" y="2585770"/>
                  </a:cubicBezTo>
                  <a:cubicBezTo>
                    <a:pt x="284868" y="2588532"/>
                    <a:pt x="282391" y="2588628"/>
                    <a:pt x="282391" y="2591580"/>
                  </a:cubicBezTo>
                  <a:cubicBezTo>
                    <a:pt x="282963" y="2593009"/>
                    <a:pt x="283534" y="2594438"/>
                    <a:pt x="285439" y="2595009"/>
                  </a:cubicBezTo>
                  <a:cubicBezTo>
                    <a:pt x="289440" y="2591771"/>
                    <a:pt x="290964" y="2585675"/>
                    <a:pt x="289154" y="2581103"/>
                  </a:cubicBezTo>
                  <a:cubicBezTo>
                    <a:pt x="290106" y="2580722"/>
                    <a:pt x="291154" y="2580531"/>
                    <a:pt x="292202" y="2580341"/>
                  </a:cubicBezTo>
                  <a:cubicBezTo>
                    <a:pt x="292297" y="2580341"/>
                    <a:pt x="292297" y="2580341"/>
                    <a:pt x="292392" y="2580341"/>
                  </a:cubicBezTo>
                  <a:cubicBezTo>
                    <a:pt x="294297" y="2579960"/>
                    <a:pt x="296107" y="2579484"/>
                    <a:pt x="296774" y="2577864"/>
                  </a:cubicBezTo>
                  <a:cubicBezTo>
                    <a:pt x="296583" y="2579674"/>
                    <a:pt x="297917" y="2581103"/>
                    <a:pt x="299536" y="2582246"/>
                  </a:cubicBezTo>
                  <a:cubicBezTo>
                    <a:pt x="299727" y="2586056"/>
                    <a:pt x="300774" y="2589580"/>
                    <a:pt x="301155" y="2592914"/>
                  </a:cubicBezTo>
                  <a:cubicBezTo>
                    <a:pt x="303060" y="2590152"/>
                    <a:pt x="305251" y="2591009"/>
                    <a:pt x="307347" y="2592342"/>
                  </a:cubicBezTo>
                  <a:cubicBezTo>
                    <a:pt x="308490" y="2596724"/>
                    <a:pt x="308585" y="2601201"/>
                    <a:pt x="302013" y="2604915"/>
                  </a:cubicBezTo>
                  <a:cubicBezTo>
                    <a:pt x="299631" y="2600915"/>
                    <a:pt x="305061" y="2589294"/>
                    <a:pt x="295536" y="2587199"/>
                  </a:cubicBezTo>
                  <a:cubicBezTo>
                    <a:pt x="295345" y="2594724"/>
                    <a:pt x="288582" y="2596247"/>
                    <a:pt x="281724" y="2598248"/>
                  </a:cubicBezTo>
                  <a:cubicBezTo>
                    <a:pt x="281248" y="2596629"/>
                    <a:pt x="280581" y="2595104"/>
                    <a:pt x="279057" y="2594343"/>
                  </a:cubicBezTo>
                  <a:close/>
                  <a:moveTo>
                    <a:pt x="308299" y="2599391"/>
                  </a:moveTo>
                  <a:cubicBezTo>
                    <a:pt x="313347" y="2599772"/>
                    <a:pt x="312871" y="2603772"/>
                    <a:pt x="312490" y="2607582"/>
                  </a:cubicBezTo>
                  <a:cubicBezTo>
                    <a:pt x="307537" y="2607201"/>
                    <a:pt x="307918" y="2603296"/>
                    <a:pt x="308299" y="2599391"/>
                  </a:cubicBezTo>
                  <a:close/>
                  <a:moveTo>
                    <a:pt x="390881" y="958043"/>
                  </a:moveTo>
                  <a:cubicBezTo>
                    <a:pt x="391833" y="959186"/>
                    <a:pt x="392786" y="959471"/>
                    <a:pt x="393834" y="959567"/>
                  </a:cubicBezTo>
                  <a:cubicBezTo>
                    <a:pt x="392214" y="962615"/>
                    <a:pt x="391643" y="965186"/>
                    <a:pt x="391548" y="967568"/>
                  </a:cubicBezTo>
                  <a:cubicBezTo>
                    <a:pt x="391071" y="967568"/>
                    <a:pt x="390595" y="967472"/>
                    <a:pt x="390214" y="967472"/>
                  </a:cubicBezTo>
                  <a:cubicBezTo>
                    <a:pt x="390786" y="961662"/>
                    <a:pt x="392500" y="963186"/>
                    <a:pt x="390881" y="958043"/>
                  </a:cubicBezTo>
                  <a:close/>
                  <a:moveTo>
                    <a:pt x="400692" y="980427"/>
                  </a:moveTo>
                  <a:cubicBezTo>
                    <a:pt x="404692" y="979569"/>
                    <a:pt x="403835" y="978236"/>
                    <a:pt x="402501" y="975473"/>
                  </a:cubicBezTo>
                  <a:cubicBezTo>
                    <a:pt x="405549" y="976426"/>
                    <a:pt x="408026" y="977855"/>
                    <a:pt x="407550" y="981379"/>
                  </a:cubicBezTo>
                  <a:cubicBezTo>
                    <a:pt x="404597" y="980808"/>
                    <a:pt x="403263" y="980998"/>
                    <a:pt x="402597" y="981665"/>
                  </a:cubicBezTo>
                  <a:cubicBezTo>
                    <a:pt x="402025" y="981379"/>
                    <a:pt x="401454" y="981093"/>
                    <a:pt x="400692" y="980427"/>
                  </a:cubicBezTo>
                  <a:close/>
                  <a:moveTo>
                    <a:pt x="383070" y="995857"/>
                  </a:moveTo>
                  <a:cubicBezTo>
                    <a:pt x="382880" y="994523"/>
                    <a:pt x="382689" y="993190"/>
                    <a:pt x="382785" y="992047"/>
                  </a:cubicBezTo>
                  <a:cubicBezTo>
                    <a:pt x="384690" y="992237"/>
                    <a:pt x="385737" y="991571"/>
                    <a:pt x="386690" y="990809"/>
                  </a:cubicBezTo>
                  <a:cubicBezTo>
                    <a:pt x="385547" y="992523"/>
                    <a:pt x="384213" y="994047"/>
                    <a:pt x="383070" y="995857"/>
                  </a:cubicBezTo>
                  <a:close/>
                  <a:moveTo>
                    <a:pt x="410788" y="1237030"/>
                  </a:moveTo>
                  <a:cubicBezTo>
                    <a:pt x="410312" y="1236840"/>
                    <a:pt x="410026" y="1236840"/>
                    <a:pt x="409645" y="1236649"/>
                  </a:cubicBezTo>
                  <a:cubicBezTo>
                    <a:pt x="409645" y="1235887"/>
                    <a:pt x="409931" y="1235125"/>
                    <a:pt x="410217" y="1234363"/>
                  </a:cubicBezTo>
                  <a:cubicBezTo>
                    <a:pt x="410693" y="1235220"/>
                    <a:pt x="410883" y="1236077"/>
                    <a:pt x="410788" y="1237030"/>
                  </a:cubicBezTo>
                  <a:close/>
                  <a:moveTo>
                    <a:pt x="394977" y="1327422"/>
                  </a:moveTo>
                  <a:cubicBezTo>
                    <a:pt x="397263" y="1327898"/>
                    <a:pt x="399168" y="1329327"/>
                    <a:pt x="400596" y="1331327"/>
                  </a:cubicBezTo>
                  <a:cubicBezTo>
                    <a:pt x="398310" y="1331423"/>
                    <a:pt x="396120" y="1331327"/>
                    <a:pt x="394500" y="1330947"/>
                  </a:cubicBezTo>
                  <a:cubicBezTo>
                    <a:pt x="394024" y="1330089"/>
                    <a:pt x="393643" y="1329137"/>
                    <a:pt x="393167" y="1328184"/>
                  </a:cubicBezTo>
                  <a:cubicBezTo>
                    <a:pt x="393643" y="1327803"/>
                    <a:pt x="394310" y="1327613"/>
                    <a:pt x="394977" y="1327422"/>
                  </a:cubicBezTo>
                  <a:close/>
                  <a:moveTo>
                    <a:pt x="378213" y="1491443"/>
                  </a:moveTo>
                  <a:cubicBezTo>
                    <a:pt x="378117" y="1495443"/>
                    <a:pt x="376689" y="1497824"/>
                    <a:pt x="372021" y="1496777"/>
                  </a:cubicBezTo>
                  <a:cubicBezTo>
                    <a:pt x="372117" y="1492776"/>
                    <a:pt x="373641" y="1490395"/>
                    <a:pt x="378213" y="1491443"/>
                  </a:cubicBezTo>
                  <a:close/>
                  <a:moveTo>
                    <a:pt x="368211" y="1548593"/>
                  </a:moveTo>
                  <a:cubicBezTo>
                    <a:pt x="368307" y="1549355"/>
                    <a:pt x="368116" y="1549831"/>
                    <a:pt x="368021" y="1550307"/>
                  </a:cubicBezTo>
                  <a:cubicBezTo>
                    <a:pt x="367735" y="1550402"/>
                    <a:pt x="367545" y="1550593"/>
                    <a:pt x="367259" y="1550688"/>
                  </a:cubicBezTo>
                  <a:cubicBezTo>
                    <a:pt x="367449" y="1550593"/>
                    <a:pt x="367735" y="1550593"/>
                    <a:pt x="368021" y="1550498"/>
                  </a:cubicBezTo>
                  <a:cubicBezTo>
                    <a:pt x="367354" y="1553069"/>
                    <a:pt x="364687" y="1553451"/>
                    <a:pt x="365163" y="1557356"/>
                  </a:cubicBezTo>
                  <a:cubicBezTo>
                    <a:pt x="360782" y="1553927"/>
                    <a:pt x="359258" y="1548116"/>
                    <a:pt x="368211" y="1548593"/>
                  </a:cubicBezTo>
                  <a:close/>
                  <a:moveTo>
                    <a:pt x="363639" y="1631079"/>
                  </a:moveTo>
                  <a:cubicBezTo>
                    <a:pt x="360210" y="1636223"/>
                    <a:pt x="365640" y="1641081"/>
                    <a:pt x="356781" y="1640985"/>
                  </a:cubicBezTo>
                  <a:cubicBezTo>
                    <a:pt x="358020" y="1636509"/>
                    <a:pt x="358020" y="1630698"/>
                    <a:pt x="363639" y="1631079"/>
                  </a:cubicBezTo>
                  <a:close/>
                  <a:moveTo>
                    <a:pt x="341160" y="1712899"/>
                  </a:moveTo>
                  <a:cubicBezTo>
                    <a:pt x="341065" y="1711089"/>
                    <a:pt x="341922" y="1710232"/>
                    <a:pt x="343351" y="1710041"/>
                  </a:cubicBezTo>
                  <a:cubicBezTo>
                    <a:pt x="341256" y="1706898"/>
                    <a:pt x="337255" y="1704898"/>
                    <a:pt x="337541" y="1700136"/>
                  </a:cubicBezTo>
                  <a:cubicBezTo>
                    <a:pt x="341065" y="1700612"/>
                    <a:pt x="344589" y="1700993"/>
                    <a:pt x="348114" y="1701469"/>
                  </a:cubicBezTo>
                  <a:cubicBezTo>
                    <a:pt x="340113" y="1702802"/>
                    <a:pt x="349447" y="1713090"/>
                    <a:pt x="341160" y="1712899"/>
                  </a:cubicBezTo>
                  <a:close/>
                  <a:moveTo>
                    <a:pt x="333826" y="1815102"/>
                  </a:moveTo>
                  <a:cubicBezTo>
                    <a:pt x="329254" y="1814436"/>
                    <a:pt x="332874" y="1808340"/>
                    <a:pt x="325635" y="1809482"/>
                  </a:cubicBezTo>
                  <a:cubicBezTo>
                    <a:pt x="321158" y="1815578"/>
                    <a:pt x="316300" y="1821294"/>
                    <a:pt x="307537" y="1822627"/>
                  </a:cubicBezTo>
                  <a:cubicBezTo>
                    <a:pt x="306204" y="1817674"/>
                    <a:pt x="310871" y="1819293"/>
                    <a:pt x="311919" y="1817007"/>
                  </a:cubicBezTo>
                  <a:cubicBezTo>
                    <a:pt x="311538" y="1817007"/>
                    <a:pt x="311347" y="1816817"/>
                    <a:pt x="311157" y="1816722"/>
                  </a:cubicBezTo>
                  <a:cubicBezTo>
                    <a:pt x="313443" y="1815578"/>
                    <a:pt x="316205" y="1814912"/>
                    <a:pt x="318396" y="1813673"/>
                  </a:cubicBezTo>
                  <a:cubicBezTo>
                    <a:pt x="315824" y="1813007"/>
                    <a:pt x="316110" y="1812245"/>
                    <a:pt x="316967" y="1811292"/>
                  </a:cubicBezTo>
                  <a:cubicBezTo>
                    <a:pt x="319158" y="1811197"/>
                    <a:pt x="320872" y="1809959"/>
                    <a:pt x="320682" y="1805768"/>
                  </a:cubicBezTo>
                  <a:cubicBezTo>
                    <a:pt x="326301" y="1807768"/>
                    <a:pt x="334493" y="1806339"/>
                    <a:pt x="333826" y="1815102"/>
                  </a:cubicBezTo>
                  <a:close/>
                  <a:moveTo>
                    <a:pt x="328778" y="1762143"/>
                  </a:moveTo>
                  <a:cubicBezTo>
                    <a:pt x="328778" y="1766144"/>
                    <a:pt x="327254" y="1768620"/>
                    <a:pt x="322587" y="1767573"/>
                  </a:cubicBezTo>
                  <a:cubicBezTo>
                    <a:pt x="322682" y="1763477"/>
                    <a:pt x="324111" y="1761095"/>
                    <a:pt x="328778" y="1762143"/>
                  </a:cubicBezTo>
                  <a:close/>
                  <a:moveTo>
                    <a:pt x="302584" y="1794243"/>
                  </a:moveTo>
                  <a:cubicBezTo>
                    <a:pt x="301155" y="1794052"/>
                    <a:pt x="300012" y="1794338"/>
                    <a:pt x="299060" y="1794719"/>
                  </a:cubicBezTo>
                  <a:cubicBezTo>
                    <a:pt x="299060" y="1794338"/>
                    <a:pt x="299250" y="1793861"/>
                    <a:pt x="299536" y="1793290"/>
                  </a:cubicBezTo>
                  <a:cubicBezTo>
                    <a:pt x="300012" y="1793290"/>
                    <a:pt x="300298" y="1793099"/>
                    <a:pt x="300584" y="1793004"/>
                  </a:cubicBezTo>
                  <a:cubicBezTo>
                    <a:pt x="301251" y="1793290"/>
                    <a:pt x="301917" y="1793671"/>
                    <a:pt x="302584" y="1794243"/>
                  </a:cubicBezTo>
                  <a:close/>
                  <a:moveTo>
                    <a:pt x="280010" y="1825485"/>
                  </a:moveTo>
                  <a:cubicBezTo>
                    <a:pt x="280010" y="1825389"/>
                    <a:pt x="280010" y="1825389"/>
                    <a:pt x="280010" y="1825294"/>
                  </a:cubicBezTo>
                  <a:cubicBezTo>
                    <a:pt x="280391" y="1825389"/>
                    <a:pt x="280581" y="1825580"/>
                    <a:pt x="280962" y="1825675"/>
                  </a:cubicBezTo>
                  <a:cubicBezTo>
                    <a:pt x="280677" y="1825580"/>
                    <a:pt x="280391" y="1825580"/>
                    <a:pt x="280010" y="1825485"/>
                  </a:cubicBezTo>
                  <a:close/>
                  <a:moveTo>
                    <a:pt x="287154" y="1836534"/>
                  </a:moveTo>
                  <a:cubicBezTo>
                    <a:pt x="287439" y="1838439"/>
                    <a:pt x="286963" y="1839582"/>
                    <a:pt x="286392" y="1840439"/>
                  </a:cubicBezTo>
                  <a:cubicBezTo>
                    <a:pt x="285820" y="1839105"/>
                    <a:pt x="284296" y="1838248"/>
                    <a:pt x="282772" y="1837486"/>
                  </a:cubicBezTo>
                  <a:cubicBezTo>
                    <a:pt x="284010" y="1837010"/>
                    <a:pt x="284772" y="1835962"/>
                    <a:pt x="287154" y="1836534"/>
                  </a:cubicBezTo>
                  <a:close/>
                  <a:moveTo>
                    <a:pt x="296869" y="1871966"/>
                  </a:moveTo>
                  <a:cubicBezTo>
                    <a:pt x="302394" y="1874252"/>
                    <a:pt x="301346" y="1880920"/>
                    <a:pt x="306013" y="1883873"/>
                  </a:cubicBezTo>
                  <a:cubicBezTo>
                    <a:pt x="306013" y="1883873"/>
                    <a:pt x="306013" y="1883873"/>
                    <a:pt x="306013" y="1883873"/>
                  </a:cubicBezTo>
                  <a:cubicBezTo>
                    <a:pt x="303822" y="1882539"/>
                    <a:pt x="301536" y="1881111"/>
                    <a:pt x="298679" y="1879968"/>
                  </a:cubicBezTo>
                  <a:cubicBezTo>
                    <a:pt x="297822" y="1882635"/>
                    <a:pt x="298584" y="1884063"/>
                    <a:pt x="299727" y="1885206"/>
                  </a:cubicBezTo>
                  <a:cubicBezTo>
                    <a:pt x="299441" y="1885492"/>
                    <a:pt x="299155" y="1885778"/>
                    <a:pt x="298488" y="1886064"/>
                  </a:cubicBezTo>
                  <a:cubicBezTo>
                    <a:pt x="298488" y="1887587"/>
                    <a:pt x="300584" y="1887778"/>
                    <a:pt x="302489" y="1888064"/>
                  </a:cubicBezTo>
                  <a:cubicBezTo>
                    <a:pt x="302870" y="1888540"/>
                    <a:pt x="303156" y="1888921"/>
                    <a:pt x="303346" y="1889588"/>
                  </a:cubicBezTo>
                  <a:cubicBezTo>
                    <a:pt x="303346" y="1889683"/>
                    <a:pt x="303346" y="1889778"/>
                    <a:pt x="303346" y="1889873"/>
                  </a:cubicBezTo>
                  <a:cubicBezTo>
                    <a:pt x="300298" y="1888921"/>
                    <a:pt x="299060" y="1889873"/>
                    <a:pt x="297631" y="1890445"/>
                  </a:cubicBezTo>
                  <a:cubicBezTo>
                    <a:pt x="297250" y="1888445"/>
                    <a:pt x="296869" y="1886540"/>
                    <a:pt x="295631" y="1885206"/>
                  </a:cubicBezTo>
                  <a:cubicBezTo>
                    <a:pt x="295631" y="1884540"/>
                    <a:pt x="295440" y="1883777"/>
                    <a:pt x="294869" y="1882920"/>
                  </a:cubicBezTo>
                  <a:cubicBezTo>
                    <a:pt x="294678" y="1882825"/>
                    <a:pt x="294583" y="1882825"/>
                    <a:pt x="294393" y="1882825"/>
                  </a:cubicBezTo>
                  <a:cubicBezTo>
                    <a:pt x="297726" y="1878348"/>
                    <a:pt x="300679" y="1878729"/>
                    <a:pt x="296869" y="1871966"/>
                  </a:cubicBezTo>
                  <a:close/>
                  <a:moveTo>
                    <a:pt x="291249" y="1883397"/>
                  </a:moveTo>
                  <a:cubicBezTo>
                    <a:pt x="290964" y="1884254"/>
                    <a:pt x="290964" y="1885302"/>
                    <a:pt x="290678" y="1886159"/>
                  </a:cubicBezTo>
                  <a:cubicBezTo>
                    <a:pt x="289725" y="1886730"/>
                    <a:pt x="288297" y="1886730"/>
                    <a:pt x="287154" y="1887016"/>
                  </a:cubicBezTo>
                  <a:cubicBezTo>
                    <a:pt x="287154" y="1887016"/>
                    <a:pt x="287058" y="1887016"/>
                    <a:pt x="287058" y="1887016"/>
                  </a:cubicBezTo>
                  <a:cubicBezTo>
                    <a:pt x="286392" y="1883587"/>
                    <a:pt x="287916" y="1882444"/>
                    <a:pt x="289725" y="1881396"/>
                  </a:cubicBezTo>
                  <a:cubicBezTo>
                    <a:pt x="289916" y="1882253"/>
                    <a:pt x="290297" y="1883015"/>
                    <a:pt x="291249" y="1883397"/>
                  </a:cubicBezTo>
                  <a:close/>
                  <a:moveTo>
                    <a:pt x="280296" y="1903780"/>
                  </a:moveTo>
                  <a:cubicBezTo>
                    <a:pt x="280296" y="1904447"/>
                    <a:pt x="280200" y="1904923"/>
                    <a:pt x="280010" y="1905304"/>
                  </a:cubicBezTo>
                  <a:cubicBezTo>
                    <a:pt x="278962" y="1903590"/>
                    <a:pt x="277914" y="1901875"/>
                    <a:pt x="276581" y="1900351"/>
                  </a:cubicBezTo>
                  <a:cubicBezTo>
                    <a:pt x="278105" y="1900923"/>
                    <a:pt x="279438" y="1901780"/>
                    <a:pt x="280296" y="1903780"/>
                  </a:cubicBezTo>
                  <a:close/>
                  <a:moveTo>
                    <a:pt x="314967" y="1975598"/>
                  </a:moveTo>
                  <a:cubicBezTo>
                    <a:pt x="315062" y="1976361"/>
                    <a:pt x="315252" y="1977123"/>
                    <a:pt x="315348" y="1977885"/>
                  </a:cubicBezTo>
                  <a:cubicBezTo>
                    <a:pt x="314871" y="1977218"/>
                    <a:pt x="314871" y="1976456"/>
                    <a:pt x="314967" y="1975598"/>
                  </a:cubicBezTo>
                  <a:close/>
                  <a:moveTo>
                    <a:pt x="318586" y="2009031"/>
                  </a:moveTo>
                  <a:cubicBezTo>
                    <a:pt x="318586" y="2009127"/>
                    <a:pt x="318586" y="2009127"/>
                    <a:pt x="318586" y="2009031"/>
                  </a:cubicBezTo>
                  <a:cubicBezTo>
                    <a:pt x="318681" y="2009031"/>
                    <a:pt x="318777" y="2009031"/>
                    <a:pt x="318777" y="2008936"/>
                  </a:cubicBezTo>
                  <a:cubicBezTo>
                    <a:pt x="320777" y="2008079"/>
                    <a:pt x="323158" y="2007602"/>
                    <a:pt x="326111" y="2007793"/>
                  </a:cubicBezTo>
                  <a:cubicBezTo>
                    <a:pt x="323349" y="2011698"/>
                    <a:pt x="317729" y="2012556"/>
                    <a:pt x="312681" y="2013794"/>
                  </a:cubicBezTo>
                  <a:cubicBezTo>
                    <a:pt x="314205" y="2011889"/>
                    <a:pt x="316110" y="2010174"/>
                    <a:pt x="318586" y="2009031"/>
                  </a:cubicBezTo>
                  <a:close/>
                  <a:moveTo>
                    <a:pt x="317729" y="2028367"/>
                  </a:moveTo>
                  <a:cubicBezTo>
                    <a:pt x="316967" y="2031606"/>
                    <a:pt x="312776" y="2031034"/>
                    <a:pt x="308394" y="2030272"/>
                  </a:cubicBezTo>
                  <a:cubicBezTo>
                    <a:pt x="306108" y="2027795"/>
                    <a:pt x="307251" y="2020080"/>
                    <a:pt x="310109" y="2018175"/>
                  </a:cubicBezTo>
                  <a:cubicBezTo>
                    <a:pt x="311061" y="2019985"/>
                    <a:pt x="310109" y="2027415"/>
                    <a:pt x="317729" y="2028367"/>
                  </a:cubicBezTo>
                  <a:close/>
                  <a:moveTo>
                    <a:pt x="235528" y="2175052"/>
                  </a:moveTo>
                  <a:cubicBezTo>
                    <a:pt x="234290" y="2174576"/>
                    <a:pt x="233623" y="2173814"/>
                    <a:pt x="232956" y="2172957"/>
                  </a:cubicBezTo>
                  <a:cubicBezTo>
                    <a:pt x="234004" y="2172766"/>
                    <a:pt x="234957" y="2172480"/>
                    <a:pt x="235719" y="2172195"/>
                  </a:cubicBezTo>
                  <a:cubicBezTo>
                    <a:pt x="235528" y="2172957"/>
                    <a:pt x="235433" y="2173909"/>
                    <a:pt x="235528" y="2175052"/>
                  </a:cubicBezTo>
                  <a:close/>
                  <a:moveTo>
                    <a:pt x="228956" y="2172290"/>
                  </a:moveTo>
                  <a:cubicBezTo>
                    <a:pt x="229813" y="2170671"/>
                    <a:pt x="230766" y="2169337"/>
                    <a:pt x="232004" y="2168194"/>
                  </a:cubicBezTo>
                  <a:cubicBezTo>
                    <a:pt x="231909" y="2169623"/>
                    <a:pt x="232004" y="2171147"/>
                    <a:pt x="232575" y="2172576"/>
                  </a:cubicBezTo>
                  <a:cubicBezTo>
                    <a:pt x="232099" y="2172099"/>
                    <a:pt x="231528" y="2171623"/>
                    <a:pt x="230670" y="2171433"/>
                  </a:cubicBezTo>
                  <a:cubicBezTo>
                    <a:pt x="228956" y="2174957"/>
                    <a:pt x="233052" y="2174766"/>
                    <a:pt x="234576" y="2176100"/>
                  </a:cubicBezTo>
                  <a:cubicBezTo>
                    <a:pt x="233909" y="2176100"/>
                    <a:pt x="233337" y="2176100"/>
                    <a:pt x="232480" y="2176195"/>
                  </a:cubicBezTo>
                  <a:cubicBezTo>
                    <a:pt x="232099" y="2176767"/>
                    <a:pt x="232004" y="2177243"/>
                    <a:pt x="231909" y="2177719"/>
                  </a:cubicBezTo>
                  <a:cubicBezTo>
                    <a:pt x="230861" y="2176005"/>
                    <a:pt x="229813" y="2174385"/>
                    <a:pt x="228670" y="2172671"/>
                  </a:cubicBezTo>
                  <a:cubicBezTo>
                    <a:pt x="228670" y="2172576"/>
                    <a:pt x="228765" y="2172576"/>
                    <a:pt x="228765" y="2172480"/>
                  </a:cubicBezTo>
                  <a:cubicBezTo>
                    <a:pt x="228861" y="2172576"/>
                    <a:pt x="228956" y="2172671"/>
                    <a:pt x="229051" y="2172766"/>
                  </a:cubicBezTo>
                  <a:cubicBezTo>
                    <a:pt x="229051" y="2172576"/>
                    <a:pt x="228956" y="2172480"/>
                    <a:pt x="228956" y="2172290"/>
                  </a:cubicBezTo>
                  <a:close/>
                  <a:moveTo>
                    <a:pt x="427838" y="632859"/>
                  </a:moveTo>
                  <a:cubicBezTo>
                    <a:pt x="426981" y="636479"/>
                    <a:pt x="426123" y="640098"/>
                    <a:pt x="420027" y="638574"/>
                  </a:cubicBezTo>
                  <a:cubicBezTo>
                    <a:pt x="420504" y="636764"/>
                    <a:pt x="419837" y="635812"/>
                    <a:pt x="418408" y="635336"/>
                  </a:cubicBezTo>
                  <a:cubicBezTo>
                    <a:pt x="420123" y="633050"/>
                    <a:pt x="423361" y="632288"/>
                    <a:pt x="427838" y="632859"/>
                  </a:cubicBezTo>
                  <a:close/>
                  <a:moveTo>
                    <a:pt x="412026" y="609142"/>
                  </a:moveTo>
                  <a:cubicBezTo>
                    <a:pt x="411074" y="609142"/>
                    <a:pt x="410026" y="609237"/>
                    <a:pt x="409264" y="609428"/>
                  </a:cubicBezTo>
                  <a:cubicBezTo>
                    <a:pt x="409645" y="608856"/>
                    <a:pt x="410217" y="608380"/>
                    <a:pt x="410693" y="607999"/>
                  </a:cubicBezTo>
                  <a:cubicBezTo>
                    <a:pt x="411264" y="608094"/>
                    <a:pt x="411836" y="608189"/>
                    <a:pt x="412407" y="608189"/>
                  </a:cubicBezTo>
                  <a:cubicBezTo>
                    <a:pt x="412217" y="608570"/>
                    <a:pt x="412217" y="608761"/>
                    <a:pt x="412026" y="609142"/>
                  </a:cubicBezTo>
                  <a:close/>
                  <a:moveTo>
                    <a:pt x="371545" y="982998"/>
                  </a:moveTo>
                  <a:cubicBezTo>
                    <a:pt x="369735" y="982808"/>
                    <a:pt x="369259" y="983951"/>
                    <a:pt x="367735" y="984046"/>
                  </a:cubicBezTo>
                  <a:cubicBezTo>
                    <a:pt x="367259" y="983856"/>
                    <a:pt x="366783" y="983760"/>
                    <a:pt x="366211" y="983665"/>
                  </a:cubicBezTo>
                  <a:cubicBezTo>
                    <a:pt x="367926" y="983379"/>
                    <a:pt x="369735" y="983093"/>
                    <a:pt x="371545" y="982998"/>
                  </a:cubicBezTo>
                  <a:cubicBezTo>
                    <a:pt x="371545" y="982998"/>
                    <a:pt x="371545" y="982998"/>
                    <a:pt x="371545" y="982998"/>
                  </a:cubicBezTo>
                  <a:close/>
                  <a:moveTo>
                    <a:pt x="358020" y="1002906"/>
                  </a:moveTo>
                  <a:cubicBezTo>
                    <a:pt x="357829" y="1003382"/>
                    <a:pt x="357258" y="1003667"/>
                    <a:pt x="356877" y="1004144"/>
                  </a:cubicBezTo>
                  <a:cubicBezTo>
                    <a:pt x="357162" y="1002524"/>
                    <a:pt x="357067" y="1000810"/>
                    <a:pt x="356686" y="999381"/>
                  </a:cubicBezTo>
                  <a:cubicBezTo>
                    <a:pt x="357353" y="1000334"/>
                    <a:pt x="357829" y="1001381"/>
                    <a:pt x="358020" y="1002906"/>
                  </a:cubicBezTo>
                  <a:close/>
                  <a:moveTo>
                    <a:pt x="370878" y="991285"/>
                  </a:moveTo>
                  <a:cubicBezTo>
                    <a:pt x="369926" y="991666"/>
                    <a:pt x="369450" y="992142"/>
                    <a:pt x="369545" y="992618"/>
                  </a:cubicBezTo>
                  <a:cubicBezTo>
                    <a:pt x="367640" y="991285"/>
                    <a:pt x="364878" y="990618"/>
                    <a:pt x="362592" y="989666"/>
                  </a:cubicBezTo>
                  <a:cubicBezTo>
                    <a:pt x="364973" y="989094"/>
                    <a:pt x="367354" y="988142"/>
                    <a:pt x="369354" y="985760"/>
                  </a:cubicBezTo>
                  <a:cubicBezTo>
                    <a:pt x="368973" y="987951"/>
                    <a:pt x="370021" y="989285"/>
                    <a:pt x="371545" y="990237"/>
                  </a:cubicBezTo>
                  <a:cubicBezTo>
                    <a:pt x="371355" y="990618"/>
                    <a:pt x="371069" y="990904"/>
                    <a:pt x="370878" y="991285"/>
                  </a:cubicBezTo>
                  <a:close/>
                  <a:moveTo>
                    <a:pt x="402216" y="1020622"/>
                  </a:moveTo>
                  <a:cubicBezTo>
                    <a:pt x="402406" y="1020527"/>
                    <a:pt x="402501" y="1020431"/>
                    <a:pt x="402692" y="1020431"/>
                  </a:cubicBezTo>
                  <a:cubicBezTo>
                    <a:pt x="402692" y="1020812"/>
                    <a:pt x="402501" y="1021289"/>
                    <a:pt x="402311" y="1021670"/>
                  </a:cubicBezTo>
                  <a:cubicBezTo>
                    <a:pt x="402216" y="1021289"/>
                    <a:pt x="402216" y="1021003"/>
                    <a:pt x="402216" y="1020622"/>
                  </a:cubicBezTo>
                  <a:close/>
                  <a:moveTo>
                    <a:pt x="425266" y="1149590"/>
                  </a:moveTo>
                  <a:cubicBezTo>
                    <a:pt x="425171" y="1150352"/>
                    <a:pt x="424790" y="1150734"/>
                    <a:pt x="424504" y="1151210"/>
                  </a:cubicBezTo>
                  <a:cubicBezTo>
                    <a:pt x="423837" y="1151877"/>
                    <a:pt x="423171" y="1152448"/>
                    <a:pt x="422504" y="1153019"/>
                  </a:cubicBezTo>
                  <a:cubicBezTo>
                    <a:pt x="422028" y="1153210"/>
                    <a:pt x="421647" y="1153496"/>
                    <a:pt x="421075" y="1153591"/>
                  </a:cubicBezTo>
                  <a:cubicBezTo>
                    <a:pt x="420885" y="1152353"/>
                    <a:pt x="420408" y="1151496"/>
                    <a:pt x="419742" y="1150734"/>
                  </a:cubicBezTo>
                  <a:cubicBezTo>
                    <a:pt x="420408" y="1149400"/>
                    <a:pt x="421075" y="1148162"/>
                    <a:pt x="422218" y="1147400"/>
                  </a:cubicBezTo>
                  <a:cubicBezTo>
                    <a:pt x="423742" y="1147876"/>
                    <a:pt x="425171" y="1148352"/>
                    <a:pt x="425266" y="1149590"/>
                  </a:cubicBezTo>
                  <a:close/>
                  <a:moveTo>
                    <a:pt x="418218" y="1160259"/>
                  </a:moveTo>
                  <a:cubicBezTo>
                    <a:pt x="418218" y="1160735"/>
                    <a:pt x="418122" y="1161211"/>
                    <a:pt x="418218" y="1161878"/>
                  </a:cubicBezTo>
                  <a:cubicBezTo>
                    <a:pt x="416313" y="1161783"/>
                    <a:pt x="414408" y="1161592"/>
                    <a:pt x="412503" y="1161497"/>
                  </a:cubicBezTo>
                  <a:cubicBezTo>
                    <a:pt x="414598" y="1161402"/>
                    <a:pt x="416503" y="1160830"/>
                    <a:pt x="418218" y="1160259"/>
                  </a:cubicBezTo>
                  <a:close/>
                  <a:moveTo>
                    <a:pt x="352781" y="1618982"/>
                  </a:moveTo>
                  <a:cubicBezTo>
                    <a:pt x="354305" y="1618316"/>
                    <a:pt x="355924" y="1617744"/>
                    <a:pt x="358305" y="1618125"/>
                  </a:cubicBezTo>
                  <a:cubicBezTo>
                    <a:pt x="356019" y="1625174"/>
                    <a:pt x="347066" y="1616220"/>
                    <a:pt x="348304" y="1612220"/>
                  </a:cubicBezTo>
                  <a:cubicBezTo>
                    <a:pt x="353067" y="1612410"/>
                    <a:pt x="353829" y="1615077"/>
                    <a:pt x="352781" y="1618982"/>
                  </a:cubicBezTo>
                  <a:close/>
                  <a:moveTo>
                    <a:pt x="335541" y="1676799"/>
                  </a:moveTo>
                  <a:cubicBezTo>
                    <a:pt x="336779" y="1679181"/>
                    <a:pt x="337541" y="1681943"/>
                    <a:pt x="342018" y="1682228"/>
                  </a:cubicBezTo>
                  <a:cubicBezTo>
                    <a:pt x="337255" y="1688134"/>
                    <a:pt x="332874" y="1683657"/>
                    <a:pt x="325254" y="1686324"/>
                  </a:cubicBezTo>
                  <a:cubicBezTo>
                    <a:pt x="327063" y="1684324"/>
                    <a:pt x="328587" y="1681848"/>
                    <a:pt x="332969" y="1682610"/>
                  </a:cubicBezTo>
                  <a:cubicBezTo>
                    <a:pt x="331350" y="1676990"/>
                    <a:pt x="330492" y="1679276"/>
                    <a:pt x="330683" y="1673085"/>
                  </a:cubicBezTo>
                  <a:cubicBezTo>
                    <a:pt x="325349" y="1675847"/>
                    <a:pt x="317824" y="1671275"/>
                    <a:pt x="313157" y="1669370"/>
                  </a:cubicBezTo>
                  <a:cubicBezTo>
                    <a:pt x="315062" y="1667369"/>
                    <a:pt x="316491" y="1664893"/>
                    <a:pt x="320872" y="1665750"/>
                  </a:cubicBezTo>
                  <a:cubicBezTo>
                    <a:pt x="327540" y="1671751"/>
                    <a:pt x="337350" y="1672418"/>
                    <a:pt x="345637" y="1668798"/>
                  </a:cubicBezTo>
                  <a:cubicBezTo>
                    <a:pt x="345542" y="1675085"/>
                    <a:pt x="338779" y="1674037"/>
                    <a:pt x="335541" y="1676799"/>
                  </a:cubicBezTo>
                  <a:close/>
                  <a:moveTo>
                    <a:pt x="294583" y="1685562"/>
                  </a:moveTo>
                  <a:cubicBezTo>
                    <a:pt x="293821" y="1688801"/>
                    <a:pt x="300774" y="1686991"/>
                    <a:pt x="303251" y="1688134"/>
                  </a:cubicBezTo>
                  <a:cubicBezTo>
                    <a:pt x="303441" y="1691849"/>
                    <a:pt x="299536" y="1690991"/>
                    <a:pt x="300393" y="1695468"/>
                  </a:cubicBezTo>
                  <a:cubicBezTo>
                    <a:pt x="299346" y="1694897"/>
                    <a:pt x="298488" y="1694611"/>
                    <a:pt x="297726" y="1694325"/>
                  </a:cubicBezTo>
                  <a:cubicBezTo>
                    <a:pt x="296488" y="1690801"/>
                    <a:pt x="294774" y="1687562"/>
                    <a:pt x="292297" y="1684991"/>
                  </a:cubicBezTo>
                  <a:cubicBezTo>
                    <a:pt x="292011" y="1684515"/>
                    <a:pt x="291726" y="1684038"/>
                    <a:pt x="291345" y="1683562"/>
                  </a:cubicBezTo>
                  <a:cubicBezTo>
                    <a:pt x="291154" y="1683562"/>
                    <a:pt x="291154" y="1683657"/>
                    <a:pt x="290964" y="1683752"/>
                  </a:cubicBezTo>
                  <a:cubicBezTo>
                    <a:pt x="290583" y="1683372"/>
                    <a:pt x="290011" y="1683086"/>
                    <a:pt x="289535" y="1682800"/>
                  </a:cubicBezTo>
                  <a:cubicBezTo>
                    <a:pt x="292869" y="1682800"/>
                    <a:pt x="296202" y="1683657"/>
                    <a:pt x="297441" y="1678133"/>
                  </a:cubicBezTo>
                  <a:cubicBezTo>
                    <a:pt x="304489" y="1681086"/>
                    <a:pt x="296202" y="1682514"/>
                    <a:pt x="294583" y="1685562"/>
                  </a:cubicBezTo>
                  <a:close/>
                  <a:moveTo>
                    <a:pt x="303918" y="1784146"/>
                  </a:moveTo>
                  <a:cubicBezTo>
                    <a:pt x="302489" y="1785384"/>
                    <a:pt x="301155" y="1786718"/>
                    <a:pt x="299536" y="1787765"/>
                  </a:cubicBezTo>
                  <a:cubicBezTo>
                    <a:pt x="297917" y="1785670"/>
                    <a:pt x="300774" y="1784908"/>
                    <a:pt x="302965" y="1783003"/>
                  </a:cubicBezTo>
                  <a:cubicBezTo>
                    <a:pt x="303346" y="1783384"/>
                    <a:pt x="303537" y="1783860"/>
                    <a:pt x="303918" y="1784146"/>
                  </a:cubicBezTo>
                  <a:close/>
                  <a:moveTo>
                    <a:pt x="280200" y="1857298"/>
                  </a:moveTo>
                  <a:cubicBezTo>
                    <a:pt x="279248" y="1857869"/>
                    <a:pt x="278295" y="1858441"/>
                    <a:pt x="277152" y="1858822"/>
                  </a:cubicBezTo>
                  <a:cubicBezTo>
                    <a:pt x="278391" y="1857298"/>
                    <a:pt x="278581" y="1856060"/>
                    <a:pt x="278295" y="1854917"/>
                  </a:cubicBezTo>
                  <a:cubicBezTo>
                    <a:pt x="278581" y="1855965"/>
                    <a:pt x="279438" y="1856631"/>
                    <a:pt x="280200" y="1857298"/>
                  </a:cubicBezTo>
                  <a:close/>
                  <a:moveTo>
                    <a:pt x="279915" y="1889873"/>
                  </a:moveTo>
                  <a:cubicBezTo>
                    <a:pt x="281439" y="1892255"/>
                    <a:pt x="280486" y="1894541"/>
                    <a:pt x="280010" y="1896351"/>
                  </a:cubicBezTo>
                  <a:cubicBezTo>
                    <a:pt x="278867" y="1896541"/>
                    <a:pt x="277914" y="1896827"/>
                    <a:pt x="277152" y="1897303"/>
                  </a:cubicBezTo>
                  <a:cubicBezTo>
                    <a:pt x="277152" y="1894827"/>
                    <a:pt x="274962" y="1892731"/>
                    <a:pt x="273628" y="1890636"/>
                  </a:cubicBezTo>
                  <a:cubicBezTo>
                    <a:pt x="275343" y="1890064"/>
                    <a:pt x="277343" y="1889683"/>
                    <a:pt x="279915" y="1889873"/>
                  </a:cubicBezTo>
                  <a:close/>
                  <a:moveTo>
                    <a:pt x="286011" y="1953310"/>
                  </a:moveTo>
                  <a:cubicBezTo>
                    <a:pt x="286773" y="1951977"/>
                    <a:pt x="288297" y="1951500"/>
                    <a:pt x="290011" y="1951215"/>
                  </a:cubicBezTo>
                  <a:cubicBezTo>
                    <a:pt x="290487" y="1952548"/>
                    <a:pt x="291154" y="1953882"/>
                    <a:pt x="292583" y="1954644"/>
                  </a:cubicBezTo>
                  <a:cubicBezTo>
                    <a:pt x="291059" y="1955691"/>
                    <a:pt x="288963" y="1956453"/>
                    <a:pt x="285630" y="1956263"/>
                  </a:cubicBezTo>
                  <a:cubicBezTo>
                    <a:pt x="285534" y="1955691"/>
                    <a:pt x="285630" y="1955215"/>
                    <a:pt x="285630" y="1954739"/>
                  </a:cubicBezTo>
                  <a:cubicBezTo>
                    <a:pt x="285725" y="1954262"/>
                    <a:pt x="285915" y="1953786"/>
                    <a:pt x="286011" y="1953310"/>
                  </a:cubicBezTo>
                  <a:close/>
                  <a:moveTo>
                    <a:pt x="296774" y="1966931"/>
                  </a:moveTo>
                  <a:cubicBezTo>
                    <a:pt x="297060" y="1967312"/>
                    <a:pt x="297250" y="1967693"/>
                    <a:pt x="297726" y="1968169"/>
                  </a:cubicBezTo>
                  <a:cubicBezTo>
                    <a:pt x="295250" y="1968550"/>
                    <a:pt x="293916" y="1967978"/>
                    <a:pt x="292964" y="1967312"/>
                  </a:cubicBezTo>
                  <a:cubicBezTo>
                    <a:pt x="294202" y="1967407"/>
                    <a:pt x="295536" y="1967216"/>
                    <a:pt x="296774" y="1966931"/>
                  </a:cubicBezTo>
                  <a:close/>
                  <a:moveTo>
                    <a:pt x="315348" y="1980361"/>
                  </a:moveTo>
                  <a:cubicBezTo>
                    <a:pt x="315348" y="1980932"/>
                    <a:pt x="315348" y="1981409"/>
                    <a:pt x="315348" y="1981980"/>
                  </a:cubicBezTo>
                  <a:cubicBezTo>
                    <a:pt x="315157" y="1981599"/>
                    <a:pt x="314871" y="1981218"/>
                    <a:pt x="314681" y="1980837"/>
                  </a:cubicBezTo>
                  <a:cubicBezTo>
                    <a:pt x="314967" y="1980742"/>
                    <a:pt x="315157" y="1980552"/>
                    <a:pt x="315348" y="1980361"/>
                  </a:cubicBezTo>
                  <a:close/>
                  <a:moveTo>
                    <a:pt x="239624" y="2140381"/>
                  </a:moveTo>
                  <a:cubicBezTo>
                    <a:pt x="239243" y="2139429"/>
                    <a:pt x="239148" y="2138476"/>
                    <a:pt x="239243" y="2137619"/>
                  </a:cubicBezTo>
                  <a:cubicBezTo>
                    <a:pt x="239719" y="2138476"/>
                    <a:pt x="239910" y="2139429"/>
                    <a:pt x="239624" y="2140381"/>
                  </a:cubicBezTo>
                  <a:close/>
                  <a:moveTo>
                    <a:pt x="227051" y="2143239"/>
                  </a:moveTo>
                  <a:cubicBezTo>
                    <a:pt x="222098" y="2148858"/>
                    <a:pt x="213240" y="2144477"/>
                    <a:pt x="207239" y="2140476"/>
                  </a:cubicBezTo>
                  <a:cubicBezTo>
                    <a:pt x="213144" y="2139714"/>
                    <a:pt x="222860" y="2138857"/>
                    <a:pt x="227051" y="2143239"/>
                  </a:cubicBezTo>
                  <a:close/>
                  <a:moveTo>
                    <a:pt x="207715" y="2630823"/>
                  </a:moveTo>
                  <a:cubicBezTo>
                    <a:pt x="208763" y="2631395"/>
                    <a:pt x="209811" y="2632062"/>
                    <a:pt x="211716" y="2631966"/>
                  </a:cubicBezTo>
                  <a:cubicBezTo>
                    <a:pt x="211716" y="2635395"/>
                    <a:pt x="209811" y="2636824"/>
                    <a:pt x="205810" y="2636253"/>
                  </a:cubicBezTo>
                  <a:cubicBezTo>
                    <a:pt x="206191" y="2633490"/>
                    <a:pt x="203810" y="2632824"/>
                    <a:pt x="204477" y="2629871"/>
                  </a:cubicBezTo>
                  <a:cubicBezTo>
                    <a:pt x="206001" y="2630347"/>
                    <a:pt x="207048" y="2630728"/>
                    <a:pt x="207715" y="2630823"/>
                  </a:cubicBezTo>
                  <a:close/>
                  <a:moveTo>
                    <a:pt x="512896" y="834789"/>
                  </a:moveTo>
                  <a:cubicBezTo>
                    <a:pt x="512706" y="832598"/>
                    <a:pt x="512420" y="830312"/>
                    <a:pt x="512229" y="828027"/>
                  </a:cubicBezTo>
                  <a:cubicBezTo>
                    <a:pt x="513753" y="828979"/>
                    <a:pt x="514706" y="829741"/>
                    <a:pt x="515944" y="830122"/>
                  </a:cubicBezTo>
                  <a:cubicBezTo>
                    <a:pt x="515373" y="832313"/>
                    <a:pt x="514325" y="833837"/>
                    <a:pt x="512896" y="834789"/>
                  </a:cubicBezTo>
                  <a:close/>
                  <a:moveTo>
                    <a:pt x="514611" y="826883"/>
                  </a:moveTo>
                  <a:cubicBezTo>
                    <a:pt x="513658" y="826502"/>
                    <a:pt x="512801" y="825931"/>
                    <a:pt x="511944" y="825264"/>
                  </a:cubicBezTo>
                  <a:cubicBezTo>
                    <a:pt x="511658" y="822692"/>
                    <a:pt x="511182" y="820121"/>
                    <a:pt x="510801" y="817549"/>
                  </a:cubicBezTo>
                  <a:cubicBezTo>
                    <a:pt x="512039" y="817835"/>
                    <a:pt x="513563" y="817930"/>
                    <a:pt x="515944" y="817739"/>
                  </a:cubicBezTo>
                  <a:cubicBezTo>
                    <a:pt x="515373" y="820883"/>
                    <a:pt x="514992" y="823931"/>
                    <a:pt x="514611" y="826883"/>
                  </a:cubicBezTo>
                  <a:close/>
                  <a:moveTo>
                    <a:pt x="509658" y="760208"/>
                  </a:moveTo>
                  <a:cubicBezTo>
                    <a:pt x="512896" y="760399"/>
                    <a:pt x="513182" y="762494"/>
                    <a:pt x="516516" y="762590"/>
                  </a:cubicBezTo>
                  <a:cubicBezTo>
                    <a:pt x="515754" y="767543"/>
                    <a:pt x="515754" y="773353"/>
                    <a:pt x="509658" y="772496"/>
                  </a:cubicBezTo>
                  <a:cubicBezTo>
                    <a:pt x="514611" y="767066"/>
                    <a:pt x="508324" y="766590"/>
                    <a:pt x="509658" y="760208"/>
                  </a:cubicBezTo>
                  <a:close/>
                  <a:moveTo>
                    <a:pt x="371831" y="611333"/>
                  </a:moveTo>
                  <a:cubicBezTo>
                    <a:pt x="371259" y="611333"/>
                    <a:pt x="370783" y="611428"/>
                    <a:pt x="370497" y="611809"/>
                  </a:cubicBezTo>
                  <a:cubicBezTo>
                    <a:pt x="370212" y="611904"/>
                    <a:pt x="369831" y="611904"/>
                    <a:pt x="369545" y="611999"/>
                  </a:cubicBezTo>
                  <a:cubicBezTo>
                    <a:pt x="368592" y="611237"/>
                    <a:pt x="367926" y="610285"/>
                    <a:pt x="367545" y="609047"/>
                  </a:cubicBezTo>
                  <a:cubicBezTo>
                    <a:pt x="368497" y="607999"/>
                    <a:pt x="369545" y="607142"/>
                    <a:pt x="370593" y="606475"/>
                  </a:cubicBezTo>
                  <a:cubicBezTo>
                    <a:pt x="372307" y="607237"/>
                    <a:pt x="373069" y="608666"/>
                    <a:pt x="376117" y="608475"/>
                  </a:cubicBezTo>
                  <a:cubicBezTo>
                    <a:pt x="376212" y="608761"/>
                    <a:pt x="376212" y="608952"/>
                    <a:pt x="376308" y="609237"/>
                  </a:cubicBezTo>
                  <a:cubicBezTo>
                    <a:pt x="374974" y="610094"/>
                    <a:pt x="373450" y="610761"/>
                    <a:pt x="371831" y="611333"/>
                  </a:cubicBezTo>
                  <a:close/>
                  <a:moveTo>
                    <a:pt x="354591" y="600569"/>
                  </a:move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lose/>
                  <a:moveTo>
                    <a:pt x="346590" y="994904"/>
                  </a:moveTo>
                  <a:cubicBezTo>
                    <a:pt x="346685" y="994904"/>
                    <a:pt x="346780" y="994904"/>
                    <a:pt x="346875" y="994904"/>
                  </a:cubicBezTo>
                  <a:cubicBezTo>
                    <a:pt x="346685" y="995000"/>
                    <a:pt x="346494" y="995000"/>
                    <a:pt x="346304" y="995190"/>
                  </a:cubicBezTo>
                  <a:cubicBezTo>
                    <a:pt x="346399" y="995095"/>
                    <a:pt x="346494" y="995000"/>
                    <a:pt x="346590" y="994904"/>
                  </a:cubicBezTo>
                  <a:close/>
                  <a:moveTo>
                    <a:pt x="410121" y="1071486"/>
                  </a:moveTo>
                  <a:cubicBezTo>
                    <a:pt x="409836" y="1073676"/>
                    <a:pt x="409550" y="1075867"/>
                    <a:pt x="411550" y="1076248"/>
                  </a:cubicBezTo>
                  <a:cubicBezTo>
                    <a:pt x="411169" y="1079201"/>
                    <a:pt x="405454" y="1076915"/>
                    <a:pt x="405740" y="1080534"/>
                  </a:cubicBezTo>
                  <a:cubicBezTo>
                    <a:pt x="401930" y="1078820"/>
                    <a:pt x="404121" y="1069009"/>
                    <a:pt x="410121" y="1071486"/>
                  </a:cubicBezTo>
                  <a:close/>
                  <a:moveTo>
                    <a:pt x="415551" y="1147495"/>
                  </a:moveTo>
                  <a:cubicBezTo>
                    <a:pt x="415741" y="1148257"/>
                    <a:pt x="415551" y="1148638"/>
                    <a:pt x="415551" y="1149114"/>
                  </a:cubicBezTo>
                  <a:cubicBezTo>
                    <a:pt x="413646" y="1149305"/>
                    <a:pt x="411645" y="1150352"/>
                    <a:pt x="410407" y="1152353"/>
                  </a:cubicBezTo>
                  <a:cubicBezTo>
                    <a:pt x="410121" y="1151210"/>
                    <a:pt x="408788" y="1146923"/>
                    <a:pt x="407073" y="1147209"/>
                  </a:cubicBezTo>
                  <a:cubicBezTo>
                    <a:pt x="408693" y="1146257"/>
                    <a:pt x="413360" y="1148067"/>
                    <a:pt x="415551" y="1147495"/>
                  </a:cubicBezTo>
                  <a:close/>
                  <a:moveTo>
                    <a:pt x="408121" y="1173784"/>
                  </a:moveTo>
                  <a:cubicBezTo>
                    <a:pt x="407169" y="1173689"/>
                    <a:pt x="406502" y="1173879"/>
                    <a:pt x="405740" y="1173879"/>
                  </a:cubicBezTo>
                  <a:cubicBezTo>
                    <a:pt x="404978" y="1173689"/>
                    <a:pt x="404216" y="1173594"/>
                    <a:pt x="403930" y="1173117"/>
                  </a:cubicBezTo>
                  <a:cubicBezTo>
                    <a:pt x="403930" y="1173403"/>
                    <a:pt x="404121" y="1173594"/>
                    <a:pt x="404216" y="1173879"/>
                  </a:cubicBezTo>
                  <a:cubicBezTo>
                    <a:pt x="401930" y="1174165"/>
                    <a:pt x="399930" y="1174736"/>
                    <a:pt x="398787" y="1176261"/>
                  </a:cubicBezTo>
                  <a:cubicBezTo>
                    <a:pt x="393643" y="1173689"/>
                    <a:pt x="402406" y="1171117"/>
                    <a:pt x="401358" y="1167021"/>
                  </a:cubicBezTo>
                  <a:cubicBezTo>
                    <a:pt x="405835" y="1167498"/>
                    <a:pt x="408216" y="1169784"/>
                    <a:pt x="408121" y="1173784"/>
                  </a:cubicBezTo>
                  <a:close/>
                  <a:moveTo>
                    <a:pt x="388119" y="1192834"/>
                  </a:moveTo>
                  <a:cubicBezTo>
                    <a:pt x="388214" y="1192834"/>
                    <a:pt x="388214" y="1192834"/>
                    <a:pt x="388214" y="1192739"/>
                  </a:cubicBezTo>
                  <a:cubicBezTo>
                    <a:pt x="388214" y="1192739"/>
                    <a:pt x="388214" y="1192739"/>
                    <a:pt x="388214" y="1192834"/>
                  </a:cubicBezTo>
                  <a:cubicBezTo>
                    <a:pt x="388214" y="1192834"/>
                    <a:pt x="388214" y="1192834"/>
                    <a:pt x="388119" y="1192834"/>
                  </a:cubicBezTo>
                  <a:close/>
                  <a:moveTo>
                    <a:pt x="385071" y="1324946"/>
                  </a:moveTo>
                  <a:cubicBezTo>
                    <a:pt x="384213" y="1325612"/>
                    <a:pt x="383356" y="1326184"/>
                    <a:pt x="382023" y="1326374"/>
                  </a:cubicBezTo>
                  <a:cubicBezTo>
                    <a:pt x="381927" y="1326089"/>
                    <a:pt x="381927" y="1325803"/>
                    <a:pt x="381832" y="1325517"/>
                  </a:cubicBezTo>
                  <a:cubicBezTo>
                    <a:pt x="382880" y="1325327"/>
                    <a:pt x="383928" y="1325136"/>
                    <a:pt x="385071" y="1324946"/>
                  </a:cubicBezTo>
                  <a:close/>
                  <a:moveTo>
                    <a:pt x="378498" y="1330375"/>
                  </a:moveTo>
                  <a:cubicBezTo>
                    <a:pt x="378117" y="1330756"/>
                    <a:pt x="377736" y="1331042"/>
                    <a:pt x="377641" y="1331423"/>
                  </a:cubicBezTo>
                  <a:cubicBezTo>
                    <a:pt x="376593" y="1331042"/>
                    <a:pt x="376308" y="1330185"/>
                    <a:pt x="376308" y="1329137"/>
                  </a:cubicBezTo>
                  <a:cubicBezTo>
                    <a:pt x="376689" y="1329803"/>
                    <a:pt x="377546" y="1330089"/>
                    <a:pt x="378498" y="1330375"/>
                  </a:cubicBezTo>
                  <a:close/>
                  <a:moveTo>
                    <a:pt x="378594" y="1362284"/>
                  </a:moveTo>
                  <a:cubicBezTo>
                    <a:pt x="378022" y="1364951"/>
                    <a:pt x="377736" y="1367523"/>
                    <a:pt x="377546" y="1369999"/>
                  </a:cubicBezTo>
                  <a:cubicBezTo>
                    <a:pt x="376689" y="1370190"/>
                    <a:pt x="375927" y="1370285"/>
                    <a:pt x="375069" y="1370570"/>
                  </a:cubicBezTo>
                  <a:cubicBezTo>
                    <a:pt x="373926" y="1366570"/>
                    <a:pt x="370783" y="1362855"/>
                    <a:pt x="378594" y="1362284"/>
                  </a:cubicBezTo>
                  <a:close/>
                  <a:moveTo>
                    <a:pt x="375546" y="1358760"/>
                  </a:moveTo>
                  <a:cubicBezTo>
                    <a:pt x="371545" y="1358283"/>
                    <a:pt x="371450" y="1355331"/>
                    <a:pt x="371545" y="1352282"/>
                  </a:cubicBezTo>
                  <a:cubicBezTo>
                    <a:pt x="371926" y="1352378"/>
                    <a:pt x="372212" y="1352282"/>
                    <a:pt x="372688" y="1352473"/>
                  </a:cubicBezTo>
                  <a:cubicBezTo>
                    <a:pt x="372593" y="1351806"/>
                    <a:pt x="372688" y="1351044"/>
                    <a:pt x="372688" y="1350377"/>
                  </a:cubicBezTo>
                  <a:cubicBezTo>
                    <a:pt x="374879" y="1352378"/>
                    <a:pt x="377546" y="1354092"/>
                    <a:pt x="375546" y="1358760"/>
                  </a:cubicBezTo>
                  <a:close/>
                  <a:moveTo>
                    <a:pt x="373641" y="1447818"/>
                  </a:moveTo>
                  <a:cubicBezTo>
                    <a:pt x="373260" y="1450295"/>
                    <a:pt x="372879" y="1452866"/>
                    <a:pt x="372593" y="1455343"/>
                  </a:cubicBezTo>
                  <a:cubicBezTo>
                    <a:pt x="367164" y="1456010"/>
                    <a:pt x="366973" y="1456010"/>
                    <a:pt x="361925" y="1454010"/>
                  </a:cubicBezTo>
                  <a:cubicBezTo>
                    <a:pt x="364782" y="1450771"/>
                    <a:pt x="367259" y="1447056"/>
                    <a:pt x="373641" y="1447818"/>
                  </a:cubicBezTo>
                  <a:close/>
                  <a:moveTo>
                    <a:pt x="367926" y="1462391"/>
                  </a:moveTo>
                  <a:cubicBezTo>
                    <a:pt x="368021" y="1464868"/>
                    <a:pt x="365925" y="1464773"/>
                    <a:pt x="365544" y="1466678"/>
                  </a:cubicBezTo>
                  <a:cubicBezTo>
                    <a:pt x="362592" y="1464011"/>
                    <a:pt x="357258" y="1458772"/>
                    <a:pt x="361734" y="1455438"/>
                  </a:cubicBezTo>
                  <a:cubicBezTo>
                    <a:pt x="364020" y="1457724"/>
                    <a:pt x="363258" y="1461820"/>
                    <a:pt x="367926" y="1462391"/>
                  </a:cubicBezTo>
                  <a:close/>
                  <a:moveTo>
                    <a:pt x="332778" y="1607267"/>
                  </a:moveTo>
                  <a:cubicBezTo>
                    <a:pt x="336874" y="1608695"/>
                    <a:pt x="335731" y="1610410"/>
                    <a:pt x="334493" y="1612696"/>
                  </a:cubicBezTo>
                  <a:cubicBezTo>
                    <a:pt x="333636" y="1611362"/>
                    <a:pt x="332493" y="1610029"/>
                    <a:pt x="331350" y="1609077"/>
                  </a:cubicBezTo>
                  <a:cubicBezTo>
                    <a:pt x="331826" y="1608505"/>
                    <a:pt x="332397" y="1607934"/>
                    <a:pt x="332778" y="1607267"/>
                  </a:cubicBezTo>
                  <a:close/>
                  <a:moveTo>
                    <a:pt x="329159" y="1611934"/>
                  </a:moveTo>
                  <a:cubicBezTo>
                    <a:pt x="330111" y="1613744"/>
                    <a:pt x="331254" y="1615458"/>
                    <a:pt x="333159" y="1616601"/>
                  </a:cubicBezTo>
                  <a:cubicBezTo>
                    <a:pt x="333159" y="1617077"/>
                    <a:pt x="333064" y="1617554"/>
                    <a:pt x="333159" y="1618030"/>
                  </a:cubicBezTo>
                  <a:cubicBezTo>
                    <a:pt x="327444" y="1611077"/>
                    <a:pt x="332493" y="1618697"/>
                    <a:pt x="324301" y="1616887"/>
                  </a:cubicBezTo>
                  <a:cubicBezTo>
                    <a:pt x="323920" y="1619459"/>
                    <a:pt x="323539" y="1621935"/>
                    <a:pt x="323253" y="1624507"/>
                  </a:cubicBezTo>
                  <a:cubicBezTo>
                    <a:pt x="328492" y="1620983"/>
                    <a:pt x="342780" y="1618220"/>
                    <a:pt x="339541" y="1611077"/>
                  </a:cubicBezTo>
                  <a:cubicBezTo>
                    <a:pt x="347352" y="1613553"/>
                    <a:pt x="344589" y="1620126"/>
                    <a:pt x="348018" y="1627555"/>
                  </a:cubicBezTo>
                  <a:cubicBezTo>
                    <a:pt x="343637" y="1626793"/>
                    <a:pt x="342875" y="1623936"/>
                    <a:pt x="340684" y="1628127"/>
                  </a:cubicBezTo>
                  <a:cubicBezTo>
                    <a:pt x="339065" y="1626888"/>
                    <a:pt x="339351" y="1624412"/>
                    <a:pt x="335826" y="1624412"/>
                  </a:cubicBezTo>
                  <a:cubicBezTo>
                    <a:pt x="331921" y="1624126"/>
                    <a:pt x="334207" y="1630698"/>
                    <a:pt x="332778" y="1633270"/>
                  </a:cubicBezTo>
                  <a:cubicBezTo>
                    <a:pt x="327730" y="1628127"/>
                    <a:pt x="323539" y="1634603"/>
                    <a:pt x="316586" y="1632794"/>
                  </a:cubicBezTo>
                  <a:cubicBezTo>
                    <a:pt x="315538" y="1637652"/>
                    <a:pt x="318777" y="1639557"/>
                    <a:pt x="316586" y="1645081"/>
                  </a:cubicBezTo>
                  <a:cubicBezTo>
                    <a:pt x="322015" y="1646510"/>
                    <a:pt x="322110" y="1641938"/>
                    <a:pt x="324587" y="1639937"/>
                  </a:cubicBezTo>
                  <a:cubicBezTo>
                    <a:pt x="326778" y="1641747"/>
                    <a:pt x="327540" y="1644414"/>
                    <a:pt x="329064" y="1646700"/>
                  </a:cubicBezTo>
                  <a:cubicBezTo>
                    <a:pt x="332207" y="1646700"/>
                    <a:pt x="333445" y="1644605"/>
                    <a:pt x="333445" y="1641081"/>
                  </a:cubicBezTo>
                  <a:cubicBezTo>
                    <a:pt x="339636" y="1646034"/>
                    <a:pt x="344113" y="1643843"/>
                    <a:pt x="354495" y="1645272"/>
                  </a:cubicBezTo>
                  <a:cubicBezTo>
                    <a:pt x="354305" y="1647272"/>
                    <a:pt x="353257" y="1648319"/>
                    <a:pt x="351733" y="1648891"/>
                  </a:cubicBezTo>
                  <a:cubicBezTo>
                    <a:pt x="351447" y="1648891"/>
                    <a:pt x="351162" y="1648796"/>
                    <a:pt x="350876" y="1648796"/>
                  </a:cubicBezTo>
                  <a:cubicBezTo>
                    <a:pt x="350876" y="1648891"/>
                    <a:pt x="350876" y="1648986"/>
                    <a:pt x="350971" y="1649082"/>
                  </a:cubicBezTo>
                  <a:cubicBezTo>
                    <a:pt x="346399" y="1650224"/>
                    <a:pt x="339446" y="1648510"/>
                    <a:pt x="340398" y="1655844"/>
                  </a:cubicBezTo>
                  <a:cubicBezTo>
                    <a:pt x="334683" y="1655844"/>
                    <a:pt x="323253" y="1651558"/>
                    <a:pt x="314205" y="1649558"/>
                  </a:cubicBezTo>
                  <a:cubicBezTo>
                    <a:pt x="311157" y="1640128"/>
                    <a:pt x="316776" y="1632984"/>
                    <a:pt x="312109" y="1626222"/>
                  </a:cubicBezTo>
                  <a:cubicBezTo>
                    <a:pt x="313824" y="1623650"/>
                    <a:pt x="315348" y="1626412"/>
                    <a:pt x="317443" y="1626888"/>
                  </a:cubicBezTo>
                  <a:cubicBezTo>
                    <a:pt x="318205" y="1623650"/>
                    <a:pt x="316681" y="1621935"/>
                    <a:pt x="312776" y="1621745"/>
                  </a:cubicBezTo>
                  <a:cubicBezTo>
                    <a:pt x="318586" y="1618887"/>
                    <a:pt x="324682" y="1616315"/>
                    <a:pt x="329159" y="1611934"/>
                  </a:cubicBezTo>
                  <a:close/>
                  <a:moveTo>
                    <a:pt x="318491" y="1606981"/>
                  </a:moveTo>
                  <a:cubicBezTo>
                    <a:pt x="313347" y="1607648"/>
                    <a:pt x="314205" y="1604314"/>
                    <a:pt x="309823" y="1604409"/>
                  </a:cubicBezTo>
                  <a:cubicBezTo>
                    <a:pt x="310585" y="1601171"/>
                    <a:pt x="314776" y="1601742"/>
                    <a:pt x="319062" y="1602504"/>
                  </a:cubicBezTo>
                  <a:cubicBezTo>
                    <a:pt x="318872" y="1604028"/>
                    <a:pt x="318681" y="1605552"/>
                    <a:pt x="318491" y="1606981"/>
                  </a:cubicBezTo>
                  <a:close/>
                  <a:moveTo>
                    <a:pt x="285534" y="1609362"/>
                  </a:moveTo>
                  <a:cubicBezTo>
                    <a:pt x="286011" y="1607076"/>
                    <a:pt x="285249" y="1603457"/>
                    <a:pt x="287820" y="1603171"/>
                  </a:cubicBezTo>
                  <a:cubicBezTo>
                    <a:pt x="288011" y="1603171"/>
                    <a:pt x="288106" y="1603266"/>
                    <a:pt x="288297" y="1603266"/>
                  </a:cubicBezTo>
                  <a:cubicBezTo>
                    <a:pt x="289059" y="1605648"/>
                    <a:pt x="290202" y="1607838"/>
                    <a:pt x="291345" y="1610124"/>
                  </a:cubicBezTo>
                  <a:cubicBezTo>
                    <a:pt x="289344" y="1609553"/>
                    <a:pt x="287439" y="1609267"/>
                    <a:pt x="285534" y="1609362"/>
                  </a:cubicBezTo>
                  <a:close/>
                  <a:moveTo>
                    <a:pt x="297822" y="1612982"/>
                  </a:moveTo>
                  <a:cubicBezTo>
                    <a:pt x="297917" y="1612220"/>
                    <a:pt x="298012" y="1611458"/>
                    <a:pt x="298107" y="1610696"/>
                  </a:cubicBezTo>
                  <a:cubicBezTo>
                    <a:pt x="299155" y="1610505"/>
                    <a:pt x="299727" y="1610601"/>
                    <a:pt x="300298" y="1610696"/>
                  </a:cubicBezTo>
                  <a:cubicBezTo>
                    <a:pt x="300965" y="1611077"/>
                    <a:pt x="301632" y="1611458"/>
                    <a:pt x="302394" y="1611744"/>
                  </a:cubicBezTo>
                  <a:cubicBezTo>
                    <a:pt x="303060" y="1612696"/>
                    <a:pt x="303251" y="1614030"/>
                    <a:pt x="304680" y="1614601"/>
                  </a:cubicBezTo>
                  <a:cubicBezTo>
                    <a:pt x="304299" y="1615649"/>
                    <a:pt x="303156" y="1615744"/>
                    <a:pt x="301727" y="1615744"/>
                  </a:cubicBezTo>
                  <a:cubicBezTo>
                    <a:pt x="300489" y="1614696"/>
                    <a:pt x="299155" y="1613839"/>
                    <a:pt x="297822" y="1612982"/>
                  </a:cubicBezTo>
                  <a:close/>
                  <a:moveTo>
                    <a:pt x="284106" y="1597170"/>
                  </a:moveTo>
                  <a:cubicBezTo>
                    <a:pt x="284487" y="1596313"/>
                    <a:pt x="285344" y="1595932"/>
                    <a:pt x="287535" y="1597075"/>
                  </a:cubicBezTo>
                  <a:cubicBezTo>
                    <a:pt x="287535" y="1597170"/>
                    <a:pt x="287535" y="1597170"/>
                    <a:pt x="287535" y="1597265"/>
                  </a:cubicBezTo>
                  <a:cubicBezTo>
                    <a:pt x="286392" y="1597170"/>
                    <a:pt x="285249" y="1597170"/>
                    <a:pt x="284106" y="1597170"/>
                  </a:cubicBezTo>
                  <a:close/>
                  <a:moveTo>
                    <a:pt x="278295" y="1585169"/>
                  </a:moveTo>
                  <a:cubicBezTo>
                    <a:pt x="278200" y="1585169"/>
                    <a:pt x="278105" y="1585169"/>
                    <a:pt x="278010" y="1585169"/>
                  </a:cubicBezTo>
                  <a:cubicBezTo>
                    <a:pt x="278105" y="1584978"/>
                    <a:pt x="278200" y="1584693"/>
                    <a:pt x="278295" y="1584407"/>
                  </a:cubicBezTo>
                  <a:cubicBezTo>
                    <a:pt x="278295" y="1584693"/>
                    <a:pt x="278391" y="1584883"/>
                    <a:pt x="278295" y="1585169"/>
                  </a:cubicBezTo>
                  <a:close/>
                  <a:moveTo>
                    <a:pt x="277629" y="1577358"/>
                  </a:moveTo>
                  <a:cubicBezTo>
                    <a:pt x="277438" y="1577739"/>
                    <a:pt x="277533" y="1577835"/>
                    <a:pt x="277438" y="1578120"/>
                  </a:cubicBezTo>
                  <a:cubicBezTo>
                    <a:pt x="277248" y="1577739"/>
                    <a:pt x="277057" y="1577549"/>
                    <a:pt x="276771" y="1577168"/>
                  </a:cubicBezTo>
                  <a:cubicBezTo>
                    <a:pt x="275724" y="1578977"/>
                    <a:pt x="274581" y="1580597"/>
                    <a:pt x="272771" y="1581549"/>
                  </a:cubicBezTo>
                  <a:cubicBezTo>
                    <a:pt x="272866" y="1579930"/>
                    <a:pt x="272961" y="1578406"/>
                    <a:pt x="273152" y="1576787"/>
                  </a:cubicBezTo>
                  <a:cubicBezTo>
                    <a:pt x="274390" y="1576691"/>
                    <a:pt x="275819" y="1576787"/>
                    <a:pt x="277629" y="1577358"/>
                  </a:cubicBezTo>
                  <a:close/>
                  <a:moveTo>
                    <a:pt x="270580" y="1586216"/>
                  </a:moveTo>
                  <a:cubicBezTo>
                    <a:pt x="273628" y="1587455"/>
                    <a:pt x="271437" y="1589931"/>
                    <a:pt x="268485" y="1589169"/>
                  </a:cubicBezTo>
                  <a:cubicBezTo>
                    <a:pt x="269628" y="1590503"/>
                    <a:pt x="270009" y="1592408"/>
                    <a:pt x="269818" y="1594694"/>
                  </a:cubicBezTo>
                  <a:cubicBezTo>
                    <a:pt x="268580" y="1593074"/>
                    <a:pt x="267437" y="1591551"/>
                    <a:pt x="266484" y="1590122"/>
                  </a:cubicBezTo>
                  <a:cubicBezTo>
                    <a:pt x="266580" y="1589265"/>
                    <a:pt x="266675" y="1588407"/>
                    <a:pt x="266770" y="1587455"/>
                  </a:cubicBezTo>
                  <a:cubicBezTo>
                    <a:pt x="268961" y="1587836"/>
                    <a:pt x="270104" y="1587360"/>
                    <a:pt x="270580" y="1586216"/>
                  </a:cubicBezTo>
                  <a:close/>
                  <a:moveTo>
                    <a:pt x="259341" y="1592027"/>
                  </a:moveTo>
                  <a:cubicBezTo>
                    <a:pt x="257912" y="1591836"/>
                    <a:pt x="256578" y="1591836"/>
                    <a:pt x="255340" y="1592027"/>
                  </a:cubicBezTo>
                  <a:cubicBezTo>
                    <a:pt x="254673" y="1591646"/>
                    <a:pt x="253911" y="1590979"/>
                    <a:pt x="253340" y="1590122"/>
                  </a:cubicBezTo>
                  <a:cubicBezTo>
                    <a:pt x="254102" y="1589645"/>
                    <a:pt x="254769" y="1588979"/>
                    <a:pt x="255340" y="1588312"/>
                  </a:cubicBezTo>
                  <a:cubicBezTo>
                    <a:pt x="258388" y="1589169"/>
                    <a:pt x="260769" y="1590789"/>
                    <a:pt x="257531" y="1588407"/>
                  </a:cubicBezTo>
                  <a:cubicBezTo>
                    <a:pt x="256959" y="1588026"/>
                    <a:pt x="256483" y="1587740"/>
                    <a:pt x="255912" y="1587550"/>
                  </a:cubicBezTo>
                  <a:cubicBezTo>
                    <a:pt x="257055" y="1586121"/>
                    <a:pt x="258198" y="1584693"/>
                    <a:pt x="260484" y="1584502"/>
                  </a:cubicBezTo>
                  <a:cubicBezTo>
                    <a:pt x="263341" y="1587740"/>
                    <a:pt x="258960" y="1587074"/>
                    <a:pt x="259341" y="1592027"/>
                  </a:cubicBezTo>
                  <a:close/>
                  <a:moveTo>
                    <a:pt x="247720" y="1595551"/>
                  </a:moveTo>
                  <a:cubicBezTo>
                    <a:pt x="247720" y="1594408"/>
                    <a:pt x="248577" y="1594122"/>
                    <a:pt x="249720" y="1594027"/>
                  </a:cubicBezTo>
                  <a:cubicBezTo>
                    <a:pt x="249054" y="1594503"/>
                    <a:pt x="248387" y="1595075"/>
                    <a:pt x="247911" y="1595741"/>
                  </a:cubicBezTo>
                  <a:cubicBezTo>
                    <a:pt x="247911" y="1595646"/>
                    <a:pt x="247911" y="1595551"/>
                    <a:pt x="247720" y="1595551"/>
                  </a:cubicBezTo>
                  <a:close/>
                  <a:moveTo>
                    <a:pt x="252959" y="1598885"/>
                  </a:moveTo>
                  <a:cubicBezTo>
                    <a:pt x="254578" y="1598694"/>
                    <a:pt x="255721" y="1598599"/>
                    <a:pt x="256769" y="1598694"/>
                  </a:cubicBezTo>
                  <a:cubicBezTo>
                    <a:pt x="256578" y="1600885"/>
                    <a:pt x="256483" y="1603076"/>
                    <a:pt x="256293" y="1605171"/>
                  </a:cubicBezTo>
                  <a:cubicBezTo>
                    <a:pt x="254292" y="1603647"/>
                    <a:pt x="252578" y="1601933"/>
                    <a:pt x="252959" y="1598885"/>
                  </a:cubicBezTo>
                  <a:close/>
                  <a:moveTo>
                    <a:pt x="265437" y="1599552"/>
                  </a:moveTo>
                  <a:cubicBezTo>
                    <a:pt x="265056" y="1600980"/>
                    <a:pt x="265056" y="1602219"/>
                    <a:pt x="265341" y="1603171"/>
                  </a:cubicBezTo>
                  <a:cubicBezTo>
                    <a:pt x="264865" y="1603171"/>
                    <a:pt x="264294" y="1603076"/>
                    <a:pt x="263817" y="1603076"/>
                  </a:cubicBezTo>
                  <a:cubicBezTo>
                    <a:pt x="264103" y="1601552"/>
                    <a:pt x="264675" y="1600409"/>
                    <a:pt x="265437" y="1599552"/>
                  </a:cubicBezTo>
                  <a:close/>
                  <a:moveTo>
                    <a:pt x="288582" y="1617459"/>
                  </a:moveTo>
                  <a:cubicBezTo>
                    <a:pt x="288773" y="1617744"/>
                    <a:pt x="288773" y="1617840"/>
                    <a:pt x="288868" y="1618125"/>
                  </a:cubicBezTo>
                  <a:cubicBezTo>
                    <a:pt x="288678" y="1618125"/>
                    <a:pt x="288582" y="1618125"/>
                    <a:pt x="288487" y="1618220"/>
                  </a:cubicBezTo>
                  <a:cubicBezTo>
                    <a:pt x="288582" y="1617935"/>
                    <a:pt x="288582" y="1617744"/>
                    <a:pt x="288582" y="1617459"/>
                  </a:cubicBezTo>
                  <a:close/>
                  <a:moveTo>
                    <a:pt x="280486" y="1651558"/>
                  </a:moveTo>
                  <a:cubicBezTo>
                    <a:pt x="280581" y="1651558"/>
                    <a:pt x="280581" y="1651653"/>
                    <a:pt x="280772" y="1651653"/>
                  </a:cubicBezTo>
                  <a:cubicBezTo>
                    <a:pt x="280677" y="1651653"/>
                    <a:pt x="280581" y="1651653"/>
                    <a:pt x="280486" y="1651653"/>
                  </a:cubicBezTo>
                  <a:cubicBezTo>
                    <a:pt x="280486" y="1651653"/>
                    <a:pt x="280486" y="1651653"/>
                    <a:pt x="280486" y="1651558"/>
                  </a:cubicBezTo>
                  <a:close/>
                  <a:moveTo>
                    <a:pt x="292107" y="1665274"/>
                  </a:moveTo>
                  <a:cubicBezTo>
                    <a:pt x="288392" y="1664893"/>
                    <a:pt x="287535" y="1667751"/>
                    <a:pt x="284963" y="1668608"/>
                  </a:cubicBezTo>
                  <a:cubicBezTo>
                    <a:pt x="285344" y="1667369"/>
                    <a:pt x="286677" y="1666036"/>
                    <a:pt x="288106" y="1664226"/>
                  </a:cubicBezTo>
                  <a:cubicBezTo>
                    <a:pt x="290011" y="1664798"/>
                    <a:pt x="291535" y="1665274"/>
                    <a:pt x="292107" y="1665274"/>
                  </a:cubicBezTo>
                  <a:close/>
                  <a:moveTo>
                    <a:pt x="279819" y="1688324"/>
                  </a:moveTo>
                  <a:cubicBezTo>
                    <a:pt x="278867" y="1688134"/>
                    <a:pt x="278105" y="1688134"/>
                    <a:pt x="277533" y="1688229"/>
                  </a:cubicBezTo>
                  <a:cubicBezTo>
                    <a:pt x="278105" y="1688229"/>
                    <a:pt x="278772" y="1688229"/>
                    <a:pt x="279629" y="1688134"/>
                  </a:cubicBezTo>
                  <a:cubicBezTo>
                    <a:pt x="279629" y="1688229"/>
                    <a:pt x="279724" y="1688229"/>
                    <a:pt x="279819" y="1688324"/>
                  </a:cubicBezTo>
                  <a:close/>
                  <a:moveTo>
                    <a:pt x="270104" y="1685848"/>
                  </a:moveTo>
                  <a:cubicBezTo>
                    <a:pt x="273914" y="1687277"/>
                    <a:pt x="274295" y="1688324"/>
                    <a:pt x="277438" y="1688324"/>
                  </a:cubicBezTo>
                  <a:cubicBezTo>
                    <a:pt x="275533" y="1688610"/>
                    <a:pt x="275819" y="1690039"/>
                    <a:pt x="276295" y="1691658"/>
                  </a:cubicBezTo>
                  <a:cubicBezTo>
                    <a:pt x="273533" y="1690896"/>
                    <a:pt x="270485" y="1688610"/>
                    <a:pt x="269342" y="1686515"/>
                  </a:cubicBezTo>
                  <a:cubicBezTo>
                    <a:pt x="269532" y="1686229"/>
                    <a:pt x="269818" y="1686039"/>
                    <a:pt x="270104" y="1685848"/>
                  </a:cubicBezTo>
                  <a:close/>
                  <a:moveTo>
                    <a:pt x="286582" y="1763572"/>
                  </a:moveTo>
                  <a:cubicBezTo>
                    <a:pt x="287344" y="1764048"/>
                    <a:pt x="288011" y="1764715"/>
                    <a:pt x="288582" y="1765763"/>
                  </a:cubicBezTo>
                  <a:cubicBezTo>
                    <a:pt x="288106" y="1766239"/>
                    <a:pt x="287439" y="1766620"/>
                    <a:pt x="286868" y="1767001"/>
                  </a:cubicBezTo>
                  <a:cubicBezTo>
                    <a:pt x="286582" y="1767191"/>
                    <a:pt x="286296" y="1767382"/>
                    <a:pt x="286201" y="1767477"/>
                  </a:cubicBezTo>
                  <a:cubicBezTo>
                    <a:pt x="283534" y="1769001"/>
                    <a:pt x="280391" y="1770049"/>
                    <a:pt x="278962" y="1772907"/>
                  </a:cubicBezTo>
                  <a:cubicBezTo>
                    <a:pt x="278962" y="1772907"/>
                    <a:pt x="278867" y="1772907"/>
                    <a:pt x="278772" y="1772907"/>
                  </a:cubicBezTo>
                  <a:cubicBezTo>
                    <a:pt x="278295" y="1772621"/>
                    <a:pt x="278105" y="1772335"/>
                    <a:pt x="277819" y="1771954"/>
                  </a:cubicBezTo>
                  <a:cubicBezTo>
                    <a:pt x="278676" y="1770144"/>
                    <a:pt x="278867" y="1768906"/>
                    <a:pt x="277724" y="1765477"/>
                  </a:cubicBezTo>
                  <a:cubicBezTo>
                    <a:pt x="278295" y="1764906"/>
                    <a:pt x="278867" y="1764429"/>
                    <a:pt x="279629" y="1763953"/>
                  </a:cubicBezTo>
                  <a:cubicBezTo>
                    <a:pt x="281820" y="1764429"/>
                    <a:pt x="283344" y="1762905"/>
                    <a:pt x="286582" y="1763572"/>
                  </a:cubicBezTo>
                  <a:close/>
                  <a:moveTo>
                    <a:pt x="278581" y="1851678"/>
                  </a:moveTo>
                  <a:cubicBezTo>
                    <a:pt x="278010" y="1853012"/>
                    <a:pt x="278010" y="1853964"/>
                    <a:pt x="278200" y="1854726"/>
                  </a:cubicBezTo>
                  <a:cubicBezTo>
                    <a:pt x="277819" y="1853678"/>
                    <a:pt x="277057" y="1852631"/>
                    <a:pt x="276200" y="1851583"/>
                  </a:cubicBezTo>
                  <a:cubicBezTo>
                    <a:pt x="277057" y="1851583"/>
                    <a:pt x="277819" y="1851773"/>
                    <a:pt x="278581" y="1851678"/>
                  </a:cubicBezTo>
                  <a:close/>
                  <a:moveTo>
                    <a:pt x="276676" y="1869681"/>
                  </a:moveTo>
                  <a:cubicBezTo>
                    <a:pt x="274009" y="1868061"/>
                    <a:pt x="272295" y="1865775"/>
                    <a:pt x="272295" y="1862156"/>
                  </a:cubicBezTo>
                  <a:cubicBezTo>
                    <a:pt x="272104" y="1862251"/>
                    <a:pt x="272009" y="1862251"/>
                    <a:pt x="271818" y="1862346"/>
                  </a:cubicBezTo>
                  <a:cubicBezTo>
                    <a:pt x="272104" y="1861108"/>
                    <a:pt x="272580" y="1859774"/>
                    <a:pt x="273533" y="1858251"/>
                  </a:cubicBezTo>
                  <a:cubicBezTo>
                    <a:pt x="275724" y="1861680"/>
                    <a:pt x="275438" y="1865966"/>
                    <a:pt x="276676" y="1869681"/>
                  </a:cubicBezTo>
                  <a:close/>
                  <a:moveTo>
                    <a:pt x="285344" y="1876729"/>
                  </a:moveTo>
                  <a:cubicBezTo>
                    <a:pt x="284582" y="1878444"/>
                    <a:pt x="281629" y="1877777"/>
                    <a:pt x="281820" y="1876253"/>
                  </a:cubicBezTo>
                  <a:cubicBezTo>
                    <a:pt x="279343" y="1876539"/>
                    <a:pt x="281629" y="1878062"/>
                    <a:pt x="281248" y="1880253"/>
                  </a:cubicBezTo>
                  <a:cubicBezTo>
                    <a:pt x="280962" y="1880253"/>
                    <a:pt x="280772" y="1880253"/>
                    <a:pt x="280391" y="1880158"/>
                  </a:cubicBezTo>
                  <a:cubicBezTo>
                    <a:pt x="278105" y="1878444"/>
                    <a:pt x="276676" y="1876062"/>
                    <a:pt x="271056" y="1876443"/>
                  </a:cubicBezTo>
                  <a:cubicBezTo>
                    <a:pt x="271914" y="1874824"/>
                    <a:pt x="272295" y="1873395"/>
                    <a:pt x="272295" y="1872157"/>
                  </a:cubicBezTo>
                  <a:cubicBezTo>
                    <a:pt x="277152" y="1873300"/>
                    <a:pt x="280867" y="1875300"/>
                    <a:pt x="285344" y="1876729"/>
                  </a:cubicBezTo>
                  <a:close/>
                  <a:moveTo>
                    <a:pt x="268294" y="1933022"/>
                  </a:moveTo>
                  <a:cubicBezTo>
                    <a:pt x="268294" y="1933022"/>
                    <a:pt x="268294" y="1933117"/>
                    <a:pt x="268389" y="1933117"/>
                  </a:cubicBezTo>
                  <a:cubicBezTo>
                    <a:pt x="268389" y="1933117"/>
                    <a:pt x="268294" y="1933022"/>
                    <a:pt x="268294" y="1933022"/>
                  </a:cubicBezTo>
                  <a:cubicBezTo>
                    <a:pt x="268294" y="1933022"/>
                    <a:pt x="268294" y="1933022"/>
                    <a:pt x="268294" y="1933022"/>
                  </a:cubicBezTo>
                  <a:close/>
                  <a:moveTo>
                    <a:pt x="276009" y="1933022"/>
                  </a:moveTo>
                  <a:cubicBezTo>
                    <a:pt x="277057" y="1934069"/>
                    <a:pt x="278010" y="1935212"/>
                    <a:pt x="278772" y="1935879"/>
                  </a:cubicBezTo>
                  <a:cubicBezTo>
                    <a:pt x="278676" y="1936736"/>
                    <a:pt x="277533" y="1936736"/>
                    <a:pt x="276009" y="1936260"/>
                  </a:cubicBezTo>
                  <a:cubicBezTo>
                    <a:pt x="275724" y="1935308"/>
                    <a:pt x="275724" y="1934069"/>
                    <a:pt x="276009" y="1933022"/>
                  </a:cubicBezTo>
                  <a:close/>
                  <a:moveTo>
                    <a:pt x="287820" y="1935498"/>
                  </a:moveTo>
                  <a:cubicBezTo>
                    <a:pt x="289059" y="1937403"/>
                    <a:pt x="289535" y="1939880"/>
                    <a:pt x="288487" y="1943309"/>
                  </a:cubicBezTo>
                  <a:cubicBezTo>
                    <a:pt x="287535" y="1943594"/>
                    <a:pt x="286487" y="1943976"/>
                    <a:pt x="285534" y="1944261"/>
                  </a:cubicBezTo>
                  <a:cubicBezTo>
                    <a:pt x="283058" y="1943880"/>
                    <a:pt x="280391" y="1943309"/>
                    <a:pt x="277533" y="1941594"/>
                  </a:cubicBezTo>
                  <a:cubicBezTo>
                    <a:pt x="278010" y="1943309"/>
                    <a:pt x="278010" y="1944357"/>
                    <a:pt x="277629" y="1945214"/>
                  </a:cubicBezTo>
                  <a:cubicBezTo>
                    <a:pt x="276486" y="1945119"/>
                    <a:pt x="275247" y="1945023"/>
                    <a:pt x="273819" y="1944642"/>
                  </a:cubicBezTo>
                  <a:cubicBezTo>
                    <a:pt x="274009" y="1936451"/>
                    <a:pt x="282486" y="1937784"/>
                    <a:pt x="287820" y="1935498"/>
                  </a:cubicBezTo>
                  <a:close/>
                  <a:moveTo>
                    <a:pt x="277248" y="1958739"/>
                  </a:moveTo>
                  <a:cubicBezTo>
                    <a:pt x="277438" y="1959025"/>
                    <a:pt x="277724" y="1959311"/>
                    <a:pt x="278010" y="1959692"/>
                  </a:cubicBezTo>
                  <a:cubicBezTo>
                    <a:pt x="277724" y="1959501"/>
                    <a:pt x="277343" y="1959406"/>
                    <a:pt x="277057" y="1959311"/>
                  </a:cubicBezTo>
                  <a:cubicBezTo>
                    <a:pt x="277152" y="1959120"/>
                    <a:pt x="277152" y="1959025"/>
                    <a:pt x="277248" y="1958739"/>
                  </a:cubicBezTo>
                  <a:close/>
                  <a:moveTo>
                    <a:pt x="282963" y="1976456"/>
                  </a:moveTo>
                  <a:cubicBezTo>
                    <a:pt x="282105" y="1975884"/>
                    <a:pt x="281439" y="1975218"/>
                    <a:pt x="280486" y="1974741"/>
                  </a:cubicBezTo>
                  <a:cubicBezTo>
                    <a:pt x="280677" y="1970741"/>
                    <a:pt x="280962" y="1966836"/>
                    <a:pt x="281820" y="1963597"/>
                  </a:cubicBezTo>
                  <a:cubicBezTo>
                    <a:pt x="283629" y="1964835"/>
                    <a:pt x="285725" y="1965883"/>
                    <a:pt x="287916" y="1966550"/>
                  </a:cubicBezTo>
                  <a:cubicBezTo>
                    <a:pt x="288011" y="1966931"/>
                    <a:pt x="287820" y="1967312"/>
                    <a:pt x="286582" y="1967407"/>
                  </a:cubicBezTo>
                  <a:cubicBezTo>
                    <a:pt x="285725" y="1970550"/>
                    <a:pt x="292392" y="1968169"/>
                    <a:pt x="292392" y="1970741"/>
                  </a:cubicBezTo>
                  <a:cubicBezTo>
                    <a:pt x="292107" y="1970931"/>
                    <a:pt x="291821" y="1971122"/>
                    <a:pt x="291630" y="1971312"/>
                  </a:cubicBezTo>
                  <a:cubicBezTo>
                    <a:pt x="291726" y="1971789"/>
                    <a:pt x="291726" y="1972074"/>
                    <a:pt x="291726" y="1972455"/>
                  </a:cubicBezTo>
                  <a:cubicBezTo>
                    <a:pt x="285153" y="1970169"/>
                    <a:pt x="286582" y="1975789"/>
                    <a:pt x="282963" y="1976456"/>
                  </a:cubicBezTo>
                  <a:close/>
                  <a:moveTo>
                    <a:pt x="296774" y="1973503"/>
                  </a:moveTo>
                  <a:cubicBezTo>
                    <a:pt x="300012" y="1973694"/>
                    <a:pt x="300298" y="1975789"/>
                    <a:pt x="303632" y="1975884"/>
                  </a:cubicBezTo>
                  <a:cubicBezTo>
                    <a:pt x="302489" y="1976932"/>
                    <a:pt x="301441" y="1978075"/>
                    <a:pt x="301155" y="1980170"/>
                  </a:cubicBezTo>
                  <a:cubicBezTo>
                    <a:pt x="297631" y="1980075"/>
                    <a:pt x="296298" y="1978551"/>
                    <a:pt x="296298" y="1976170"/>
                  </a:cubicBezTo>
                  <a:cubicBezTo>
                    <a:pt x="297345" y="1975122"/>
                    <a:pt x="297155" y="1974932"/>
                    <a:pt x="296393" y="1975218"/>
                  </a:cubicBezTo>
                  <a:cubicBezTo>
                    <a:pt x="296583" y="1974741"/>
                    <a:pt x="296583" y="1974170"/>
                    <a:pt x="296774" y="1973503"/>
                  </a:cubicBezTo>
                  <a:close/>
                  <a:moveTo>
                    <a:pt x="297250" y="1989219"/>
                  </a:moveTo>
                  <a:cubicBezTo>
                    <a:pt x="299250" y="1987410"/>
                    <a:pt x="302013" y="1986457"/>
                    <a:pt x="305061" y="1985409"/>
                  </a:cubicBezTo>
                  <a:cubicBezTo>
                    <a:pt x="305537" y="1986171"/>
                    <a:pt x="306013" y="1986933"/>
                    <a:pt x="307442" y="1987124"/>
                  </a:cubicBezTo>
                  <a:cubicBezTo>
                    <a:pt x="304584" y="1989124"/>
                    <a:pt x="299917" y="1989219"/>
                    <a:pt x="300870" y="1995506"/>
                  </a:cubicBezTo>
                  <a:cubicBezTo>
                    <a:pt x="295059" y="1994553"/>
                    <a:pt x="295536" y="1991982"/>
                    <a:pt x="297250" y="1989219"/>
                  </a:cubicBezTo>
                  <a:close/>
                  <a:moveTo>
                    <a:pt x="251435" y="2119236"/>
                  </a:moveTo>
                  <a:cubicBezTo>
                    <a:pt x="252102" y="2116378"/>
                    <a:pt x="251340" y="2114473"/>
                    <a:pt x="250387" y="2112759"/>
                  </a:cubicBezTo>
                  <a:cubicBezTo>
                    <a:pt x="251721" y="2111139"/>
                    <a:pt x="252197" y="2109044"/>
                    <a:pt x="250863" y="2106186"/>
                  </a:cubicBezTo>
                  <a:cubicBezTo>
                    <a:pt x="256578" y="2106567"/>
                    <a:pt x="254388" y="2112092"/>
                    <a:pt x="256864" y="2114664"/>
                  </a:cubicBezTo>
                  <a:cubicBezTo>
                    <a:pt x="257436" y="2114664"/>
                    <a:pt x="258674" y="2113806"/>
                    <a:pt x="259626" y="2112949"/>
                  </a:cubicBezTo>
                  <a:cubicBezTo>
                    <a:pt x="260769" y="2113997"/>
                    <a:pt x="263341" y="2115807"/>
                    <a:pt x="268199" y="2118950"/>
                  </a:cubicBezTo>
                  <a:cubicBezTo>
                    <a:pt x="267818" y="2121712"/>
                    <a:pt x="268675" y="2123617"/>
                    <a:pt x="269723" y="2125427"/>
                  </a:cubicBezTo>
                  <a:cubicBezTo>
                    <a:pt x="269628" y="2125998"/>
                    <a:pt x="269628" y="2126475"/>
                    <a:pt x="269532" y="2127046"/>
                  </a:cubicBezTo>
                  <a:cubicBezTo>
                    <a:pt x="266294" y="2123712"/>
                    <a:pt x="263055" y="2120283"/>
                    <a:pt x="262198" y="2115330"/>
                  </a:cubicBezTo>
                  <a:cubicBezTo>
                    <a:pt x="254292" y="2113425"/>
                    <a:pt x="252673" y="2118759"/>
                    <a:pt x="251625" y="2123427"/>
                  </a:cubicBezTo>
                  <a:cubicBezTo>
                    <a:pt x="249530" y="2123427"/>
                    <a:pt x="249054" y="2122093"/>
                    <a:pt x="246863" y="2121141"/>
                  </a:cubicBezTo>
                  <a:cubicBezTo>
                    <a:pt x="246863" y="2119712"/>
                    <a:pt x="246196" y="2118664"/>
                    <a:pt x="244863" y="2118093"/>
                  </a:cubicBezTo>
                  <a:cubicBezTo>
                    <a:pt x="247244" y="2117616"/>
                    <a:pt x="249625" y="2117712"/>
                    <a:pt x="251435" y="2119236"/>
                  </a:cubicBezTo>
                  <a:close/>
                  <a:moveTo>
                    <a:pt x="220860" y="2119331"/>
                  </a:moveTo>
                  <a:cubicBezTo>
                    <a:pt x="220479" y="2119140"/>
                    <a:pt x="220383" y="2118950"/>
                    <a:pt x="220574" y="2118569"/>
                  </a:cubicBezTo>
                  <a:cubicBezTo>
                    <a:pt x="220669" y="2118855"/>
                    <a:pt x="220764" y="2119140"/>
                    <a:pt x="220860" y="2119331"/>
                  </a:cubicBezTo>
                  <a:close/>
                  <a:moveTo>
                    <a:pt x="221812" y="2132190"/>
                  </a:moveTo>
                  <a:cubicBezTo>
                    <a:pt x="221907" y="2132952"/>
                    <a:pt x="222288" y="2133523"/>
                    <a:pt x="223431" y="2133618"/>
                  </a:cubicBezTo>
                  <a:cubicBezTo>
                    <a:pt x="223336" y="2134380"/>
                    <a:pt x="222860" y="2134761"/>
                    <a:pt x="222288" y="2135142"/>
                  </a:cubicBezTo>
                  <a:cubicBezTo>
                    <a:pt x="221812" y="2134857"/>
                    <a:pt x="221241" y="2134666"/>
                    <a:pt x="220764" y="2134380"/>
                  </a:cubicBezTo>
                  <a:cubicBezTo>
                    <a:pt x="220574" y="2135047"/>
                    <a:pt x="220860" y="2135333"/>
                    <a:pt x="220860" y="2135809"/>
                  </a:cubicBezTo>
                  <a:cubicBezTo>
                    <a:pt x="218669" y="2136285"/>
                    <a:pt x="215621" y="2135523"/>
                    <a:pt x="214383" y="2133999"/>
                  </a:cubicBezTo>
                  <a:cubicBezTo>
                    <a:pt x="214668" y="2133618"/>
                    <a:pt x="214954" y="2133047"/>
                    <a:pt x="215240" y="2132571"/>
                  </a:cubicBezTo>
                  <a:cubicBezTo>
                    <a:pt x="217716" y="2132380"/>
                    <a:pt x="220002" y="2132285"/>
                    <a:pt x="221812" y="2132190"/>
                  </a:cubicBezTo>
                  <a:close/>
                  <a:moveTo>
                    <a:pt x="208572" y="2134285"/>
                  </a:moveTo>
                  <a:cubicBezTo>
                    <a:pt x="209334" y="2136285"/>
                    <a:pt x="209811" y="2137905"/>
                    <a:pt x="206763" y="2140191"/>
                  </a:cubicBezTo>
                  <a:cubicBezTo>
                    <a:pt x="206382" y="2140000"/>
                    <a:pt x="206001" y="2139714"/>
                    <a:pt x="205715" y="2139524"/>
                  </a:cubicBezTo>
                  <a:cubicBezTo>
                    <a:pt x="205524" y="2136952"/>
                    <a:pt x="206763" y="2135333"/>
                    <a:pt x="208572" y="2134285"/>
                  </a:cubicBezTo>
                  <a:close/>
                  <a:moveTo>
                    <a:pt x="201619" y="2150478"/>
                  </a:moveTo>
                  <a:cubicBezTo>
                    <a:pt x="201905" y="2151430"/>
                    <a:pt x="202191" y="2152573"/>
                    <a:pt x="202476" y="2153907"/>
                  </a:cubicBezTo>
                  <a:cubicBezTo>
                    <a:pt x="202000" y="2154288"/>
                    <a:pt x="201333" y="2154669"/>
                    <a:pt x="200857" y="2155050"/>
                  </a:cubicBezTo>
                  <a:cubicBezTo>
                    <a:pt x="200667" y="2155050"/>
                    <a:pt x="200381" y="2155050"/>
                    <a:pt x="200190" y="2155050"/>
                  </a:cubicBezTo>
                  <a:cubicBezTo>
                    <a:pt x="198285" y="2154097"/>
                    <a:pt x="197142" y="2152764"/>
                    <a:pt x="197619" y="2150287"/>
                  </a:cubicBezTo>
                  <a:cubicBezTo>
                    <a:pt x="199047" y="2150478"/>
                    <a:pt x="200476" y="2150668"/>
                    <a:pt x="201619" y="2150478"/>
                  </a:cubicBezTo>
                  <a:close/>
                  <a:moveTo>
                    <a:pt x="207620" y="2156193"/>
                  </a:moveTo>
                  <a:cubicBezTo>
                    <a:pt x="207239" y="2160955"/>
                    <a:pt x="206953" y="2164098"/>
                    <a:pt x="206382" y="2167242"/>
                  </a:cubicBezTo>
                  <a:cubicBezTo>
                    <a:pt x="205143" y="2168766"/>
                    <a:pt x="203238" y="2169623"/>
                    <a:pt x="199905" y="2169051"/>
                  </a:cubicBezTo>
                  <a:cubicBezTo>
                    <a:pt x="196380" y="2163527"/>
                    <a:pt x="198381" y="2160860"/>
                    <a:pt x="201810" y="2158860"/>
                  </a:cubicBezTo>
                  <a:cubicBezTo>
                    <a:pt x="203810" y="2158383"/>
                    <a:pt x="205905" y="2157717"/>
                    <a:pt x="207620" y="2156193"/>
                  </a:cubicBezTo>
                  <a:close/>
                  <a:moveTo>
                    <a:pt x="181426" y="2209152"/>
                  </a:moveTo>
                  <a:cubicBezTo>
                    <a:pt x="182569" y="2209628"/>
                    <a:pt x="183522" y="2210390"/>
                    <a:pt x="184188" y="2211152"/>
                  </a:cubicBezTo>
                  <a:cubicBezTo>
                    <a:pt x="183903" y="2212009"/>
                    <a:pt x="183522" y="2213152"/>
                    <a:pt x="182950" y="2214676"/>
                  </a:cubicBezTo>
                  <a:cubicBezTo>
                    <a:pt x="183617" y="2214867"/>
                    <a:pt x="184093" y="2214962"/>
                    <a:pt x="184569" y="2215057"/>
                  </a:cubicBezTo>
                  <a:cubicBezTo>
                    <a:pt x="184284" y="2215629"/>
                    <a:pt x="183903" y="2216200"/>
                    <a:pt x="183236" y="2216676"/>
                  </a:cubicBezTo>
                  <a:cubicBezTo>
                    <a:pt x="182950" y="2212485"/>
                    <a:pt x="176664" y="2212581"/>
                    <a:pt x="176473" y="2208294"/>
                  </a:cubicBezTo>
                  <a:cubicBezTo>
                    <a:pt x="177426" y="2208199"/>
                    <a:pt x="178378" y="2208294"/>
                    <a:pt x="179235" y="2208485"/>
                  </a:cubicBezTo>
                  <a:cubicBezTo>
                    <a:pt x="178950" y="2208866"/>
                    <a:pt x="178473" y="2209056"/>
                    <a:pt x="178188" y="2209437"/>
                  </a:cubicBezTo>
                  <a:cubicBezTo>
                    <a:pt x="179616" y="2209437"/>
                    <a:pt x="180569" y="2209247"/>
                    <a:pt x="181426" y="2209152"/>
                  </a:cubicBezTo>
                  <a:close/>
                  <a:moveTo>
                    <a:pt x="520707" y="821549"/>
                  </a:moveTo>
                  <a:cubicBezTo>
                    <a:pt x="520230" y="822788"/>
                    <a:pt x="521183" y="823073"/>
                    <a:pt x="522231" y="823264"/>
                  </a:cubicBezTo>
                  <a:cubicBezTo>
                    <a:pt x="517087" y="826788"/>
                    <a:pt x="520897" y="816692"/>
                    <a:pt x="523564" y="814215"/>
                  </a:cubicBezTo>
                  <a:cubicBezTo>
                    <a:pt x="525279" y="815454"/>
                    <a:pt x="524898" y="817930"/>
                    <a:pt x="528422" y="817930"/>
                  </a:cubicBezTo>
                  <a:cubicBezTo>
                    <a:pt x="526612" y="819930"/>
                    <a:pt x="525088" y="822311"/>
                    <a:pt x="520707" y="821549"/>
                  </a:cubicBezTo>
                  <a:close/>
                  <a:moveTo>
                    <a:pt x="490798" y="736110"/>
                  </a:moveTo>
                  <a:cubicBezTo>
                    <a:pt x="490798" y="734967"/>
                    <a:pt x="490512" y="733824"/>
                    <a:pt x="490322" y="732681"/>
                  </a:cubicBezTo>
                  <a:cubicBezTo>
                    <a:pt x="490798" y="732300"/>
                    <a:pt x="491274" y="731919"/>
                    <a:pt x="492036" y="731824"/>
                  </a:cubicBezTo>
                  <a:cubicBezTo>
                    <a:pt x="494513" y="734586"/>
                    <a:pt x="492513" y="734777"/>
                    <a:pt x="490798" y="736110"/>
                  </a:cubicBezTo>
                  <a:close/>
                  <a:moveTo>
                    <a:pt x="379641" y="585615"/>
                  </a:moveTo>
                  <a:cubicBezTo>
                    <a:pt x="379451" y="585996"/>
                    <a:pt x="379546" y="586282"/>
                    <a:pt x="379451" y="586568"/>
                  </a:cubicBezTo>
                  <a:cubicBezTo>
                    <a:pt x="376689" y="587234"/>
                    <a:pt x="376308" y="590187"/>
                    <a:pt x="372021" y="589330"/>
                  </a:cubicBezTo>
                  <a:cubicBezTo>
                    <a:pt x="372307" y="587996"/>
                    <a:pt x="372021" y="587044"/>
                    <a:pt x="371545" y="586282"/>
                  </a:cubicBezTo>
                  <a:cubicBezTo>
                    <a:pt x="374498" y="586853"/>
                    <a:pt x="377165" y="588663"/>
                    <a:pt x="379641" y="585615"/>
                  </a:cubicBezTo>
                  <a:close/>
                  <a:moveTo>
                    <a:pt x="362401" y="594950"/>
                  </a:moveTo>
                  <a:cubicBezTo>
                    <a:pt x="362306" y="595807"/>
                    <a:pt x="362020" y="596569"/>
                    <a:pt x="361734" y="597236"/>
                  </a:cubicBezTo>
                  <a:cubicBezTo>
                    <a:pt x="358305" y="593426"/>
                    <a:pt x="357734" y="596855"/>
                    <a:pt x="354781" y="597617"/>
                  </a:cubicBezTo>
                  <a:cubicBezTo>
                    <a:pt x="354686" y="596759"/>
                    <a:pt x="354210" y="595997"/>
                    <a:pt x="353162" y="595807"/>
                  </a:cubicBezTo>
                  <a:cubicBezTo>
                    <a:pt x="353067" y="592378"/>
                    <a:pt x="359639" y="595521"/>
                    <a:pt x="362401" y="594950"/>
                  </a:cubicBezTo>
                  <a:close/>
                  <a:moveTo>
                    <a:pt x="280200" y="558850"/>
                  </a:moveTo>
                  <a:cubicBezTo>
                    <a:pt x="281343" y="560088"/>
                    <a:pt x="269437" y="562660"/>
                    <a:pt x="268485" y="567422"/>
                  </a:cubicBezTo>
                  <a:cubicBezTo>
                    <a:pt x="263532" y="562374"/>
                    <a:pt x="273342" y="557802"/>
                    <a:pt x="280200" y="558850"/>
                  </a:cubicBezTo>
                  <a:close/>
                  <a:moveTo>
                    <a:pt x="314014" y="774210"/>
                  </a:moveTo>
                  <a:cubicBezTo>
                    <a:pt x="314014" y="774496"/>
                    <a:pt x="314014" y="774591"/>
                    <a:pt x="313919" y="774782"/>
                  </a:cubicBezTo>
                  <a:cubicBezTo>
                    <a:pt x="312776" y="774686"/>
                    <a:pt x="311633" y="774686"/>
                    <a:pt x="310585" y="774306"/>
                  </a:cubicBezTo>
                  <a:cubicBezTo>
                    <a:pt x="311633" y="774306"/>
                    <a:pt x="312776" y="774210"/>
                    <a:pt x="314014" y="774210"/>
                  </a:cubicBezTo>
                  <a:close/>
                  <a:moveTo>
                    <a:pt x="357639" y="894320"/>
                  </a:moveTo>
                  <a:cubicBezTo>
                    <a:pt x="357543" y="893939"/>
                    <a:pt x="357448" y="893558"/>
                    <a:pt x="357448" y="893082"/>
                  </a:cubicBezTo>
                  <a:cubicBezTo>
                    <a:pt x="357543" y="893463"/>
                    <a:pt x="357639" y="893844"/>
                    <a:pt x="357639" y="894320"/>
                  </a:cubicBezTo>
                  <a:close/>
                  <a:moveTo>
                    <a:pt x="348114" y="912323"/>
                  </a:moveTo>
                  <a:cubicBezTo>
                    <a:pt x="347161" y="916133"/>
                    <a:pt x="350400" y="916799"/>
                    <a:pt x="352114" y="918609"/>
                  </a:cubicBezTo>
                  <a:cubicBezTo>
                    <a:pt x="352400" y="919562"/>
                    <a:pt x="352686" y="920419"/>
                    <a:pt x="352971" y="921371"/>
                  </a:cubicBezTo>
                  <a:cubicBezTo>
                    <a:pt x="352971" y="921657"/>
                    <a:pt x="352971" y="921848"/>
                    <a:pt x="352876" y="922133"/>
                  </a:cubicBezTo>
                  <a:cubicBezTo>
                    <a:pt x="348780" y="923372"/>
                    <a:pt x="344780" y="920610"/>
                    <a:pt x="340970" y="917371"/>
                  </a:cubicBezTo>
                  <a:cubicBezTo>
                    <a:pt x="343065" y="917752"/>
                    <a:pt x="345161" y="917847"/>
                    <a:pt x="346685" y="916799"/>
                  </a:cubicBezTo>
                  <a:cubicBezTo>
                    <a:pt x="344875" y="916323"/>
                    <a:pt x="344304" y="915085"/>
                    <a:pt x="344208" y="913466"/>
                  </a:cubicBezTo>
                  <a:cubicBezTo>
                    <a:pt x="345256" y="913370"/>
                    <a:pt x="346494" y="913085"/>
                    <a:pt x="348114" y="912323"/>
                  </a:cubicBezTo>
                  <a:close/>
                  <a:moveTo>
                    <a:pt x="339541" y="908322"/>
                  </a:moveTo>
                  <a:cubicBezTo>
                    <a:pt x="339636" y="908322"/>
                    <a:pt x="339732" y="908322"/>
                    <a:pt x="339827" y="908322"/>
                  </a:cubicBezTo>
                  <a:cubicBezTo>
                    <a:pt x="339732" y="908322"/>
                    <a:pt x="339636" y="908322"/>
                    <a:pt x="339541" y="908322"/>
                  </a:cubicBezTo>
                  <a:close/>
                  <a:moveTo>
                    <a:pt x="332588" y="922229"/>
                  </a:moveTo>
                  <a:cubicBezTo>
                    <a:pt x="335350" y="922705"/>
                    <a:pt x="339351" y="922133"/>
                    <a:pt x="339827" y="924324"/>
                  </a:cubicBezTo>
                  <a:cubicBezTo>
                    <a:pt x="339541" y="925181"/>
                    <a:pt x="338874" y="926134"/>
                    <a:pt x="338112" y="927086"/>
                  </a:cubicBezTo>
                  <a:cubicBezTo>
                    <a:pt x="338112" y="926896"/>
                    <a:pt x="338017" y="926706"/>
                    <a:pt x="338112" y="926515"/>
                  </a:cubicBezTo>
                  <a:cubicBezTo>
                    <a:pt x="337350" y="928801"/>
                    <a:pt x="335160" y="926420"/>
                    <a:pt x="334779" y="924610"/>
                  </a:cubicBezTo>
                  <a:cubicBezTo>
                    <a:pt x="333445" y="924610"/>
                    <a:pt x="332016" y="924991"/>
                    <a:pt x="330588" y="925372"/>
                  </a:cubicBezTo>
                  <a:cubicBezTo>
                    <a:pt x="330778" y="923848"/>
                    <a:pt x="330969" y="922324"/>
                    <a:pt x="332588" y="922229"/>
                  </a:cubicBezTo>
                  <a:close/>
                  <a:moveTo>
                    <a:pt x="344685" y="934135"/>
                  </a:moveTo>
                  <a:cubicBezTo>
                    <a:pt x="343256" y="933849"/>
                    <a:pt x="341541" y="933849"/>
                    <a:pt x="340398" y="933373"/>
                  </a:cubicBezTo>
                  <a:cubicBezTo>
                    <a:pt x="339922" y="932897"/>
                    <a:pt x="339636" y="932325"/>
                    <a:pt x="339351" y="931849"/>
                  </a:cubicBezTo>
                  <a:cubicBezTo>
                    <a:pt x="340113" y="925086"/>
                    <a:pt x="344875" y="929563"/>
                    <a:pt x="350495" y="929849"/>
                  </a:cubicBezTo>
                  <a:cubicBezTo>
                    <a:pt x="351447" y="927563"/>
                    <a:pt x="352495" y="925277"/>
                    <a:pt x="353924" y="923467"/>
                  </a:cubicBezTo>
                  <a:cubicBezTo>
                    <a:pt x="354305" y="924419"/>
                    <a:pt x="354686" y="925467"/>
                    <a:pt x="355162" y="926420"/>
                  </a:cubicBezTo>
                  <a:cubicBezTo>
                    <a:pt x="353448" y="928896"/>
                    <a:pt x="352209" y="931944"/>
                    <a:pt x="352019" y="935945"/>
                  </a:cubicBezTo>
                  <a:cubicBezTo>
                    <a:pt x="350876" y="936326"/>
                    <a:pt x="350114" y="936897"/>
                    <a:pt x="349638" y="937564"/>
                  </a:cubicBezTo>
                  <a:cubicBezTo>
                    <a:pt x="348685" y="937469"/>
                    <a:pt x="347733" y="937469"/>
                    <a:pt x="346780" y="937373"/>
                  </a:cubicBezTo>
                  <a:cubicBezTo>
                    <a:pt x="345447" y="936707"/>
                    <a:pt x="344304" y="936040"/>
                    <a:pt x="343161" y="935278"/>
                  </a:cubicBezTo>
                  <a:cubicBezTo>
                    <a:pt x="344685" y="935278"/>
                    <a:pt x="345637" y="934992"/>
                    <a:pt x="344685" y="934135"/>
                  </a:cubicBezTo>
                  <a:close/>
                  <a:moveTo>
                    <a:pt x="345066" y="941755"/>
                  </a:moveTo>
                  <a:cubicBezTo>
                    <a:pt x="344970" y="942708"/>
                    <a:pt x="345066" y="943565"/>
                    <a:pt x="345447" y="944231"/>
                  </a:cubicBezTo>
                  <a:cubicBezTo>
                    <a:pt x="344970" y="943946"/>
                    <a:pt x="344399" y="943755"/>
                    <a:pt x="343923" y="943660"/>
                  </a:cubicBezTo>
                  <a:cubicBezTo>
                    <a:pt x="344399" y="942708"/>
                    <a:pt x="344685" y="942136"/>
                    <a:pt x="345066" y="941755"/>
                  </a:cubicBezTo>
                  <a:close/>
                  <a:moveTo>
                    <a:pt x="349733" y="942041"/>
                  </a:moveTo>
                  <a:cubicBezTo>
                    <a:pt x="350685" y="942708"/>
                    <a:pt x="351733" y="943374"/>
                    <a:pt x="352876" y="943850"/>
                  </a:cubicBezTo>
                  <a:cubicBezTo>
                    <a:pt x="353257" y="944517"/>
                    <a:pt x="353829" y="945089"/>
                    <a:pt x="354400" y="945470"/>
                  </a:cubicBezTo>
                  <a:cubicBezTo>
                    <a:pt x="353162" y="947565"/>
                    <a:pt x="350590" y="946613"/>
                    <a:pt x="348018" y="945374"/>
                  </a:cubicBezTo>
                  <a:cubicBezTo>
                    <a:pt x="348304" y="943946"/>
                    <a:pt x="348685" y="942612"/>
                    <a:pt x="349733" y="942041"/>
                  </a:cubicBezTo>
                  <a:close/>
                  <a:moveTo>
                    <a:pt x="344589" y="1007287"/>
                  </a:moveTo>
                  <a:cubicBezTo>
                    <a:pt x="345637" y="1007858"/>
                    <a:pt x="350876" y="1011954"/>
                    <a:pt x="351638" y="1008144"/>
                  </a:cubicBezTo>
                  <a:cubicBezTo>
                    <a:pt x="352305" y="1015193"/>
                    <a:pt x="348780" y="1016526"/>
                    <a:pt x="351066" y="1025004"/>
                  </a:cubicBezTo>
                  <a:cubicBezTo>
                    <a:pt x="347161" y="1023479"/>
                    <a:pt x="344208" y="1018527"/>
                    <a:pt x="346875" y="1016812"/>
                  </a:cubicBezTo>
                  <a:cubicBezTo>
                    <a:pt x="338684" y="1015479"/>
                    <a:pt x="347828" y="1022432"/>
                    <a:pt x="342208" y="1023956"/>
                  </a:cubicBezTo>
                  <a:cubicBezTo>
                    <a:pt x="337731" y="1023670"/>
                    <a:pt x="336969" y="1020908"/>
                    <a:pt x="335826" y="1018527"/>
                  </a:cubicBezTo>
                  <a:cubicBezTo>
                    <a:pt x="337731" y="1013669"/>
                    <a:pt x="342399" y="1011859"/>
                    <a:pt x="344589" y="1007287"/>
                  </a:cubicBezTo>
                  <a:close/>
                  <a:moveTo>
                    <a:pt x="342780" y="1057865"/>
                  </a:moveTo>
                  <a:lnTo>
                    <a:pt x="342780" y="1057865"/>
                  </a:lnTo>
                  <a:lnTo>
                    <a:pt x="342780" y="1057865"/>
                  </a:lnTo>
                  <a:lnTo>
                    <a:pt x="342780" y="1057865"/>
                  </a:lnTo>
                  <a:close/>
                  <a:moveTo>
                    <a:pt x="352781" y="1048244"/>
                  </a:moveTo>
                  <a:cubicBezTo>
                    <a:pt x="359734" y="1049864"/>
                    <a:pt x="360496" y="1040910"/>
                    <a:pt x="365830" y="1046054"/>
                  </a:cubicBezTo>
                  <a:cubicBezTo>
                    <a:pt x="360687" y="1046911"/>
                    <a:pt x="360020" y="1050911"/>
                    <a:pt x="360306" y="1055198"/>
                  </a:cubicBezTo>
                  <a:cubicBezTo>
                    <a:pt x="358210" y="1054531"/>
                    <a:pt x="355924" y="1054340"/>
                    <a:pt x="354114" y="1054531"/>
                  </a:cubicBezTo>
                  <a:cubicBezTo>
                    <a:pt x="354019" y="1052912"/>
                    <a:pt x="353829" y="1051007"/>
                    <a:pt x="352781" y="1048244"/>
                  </a:cubicBezTo>
                  <a:close/>
                  <a:moveTo>
                    <a:pt x="358496" y="1065294"/>
                  </a:moveTo>
                  <a:cubicBezTo>
                    <a:pt x="357067" y="1063294"/>
                    <a:pt x="357067" y="1059198"/>
                    <a:pt x="355448" y="1062627"/>
                  </a:cubicBezTo>
                  <a:cubicBezTo>
                    <a:pt x="354495" y="1060151"/>
                    <a:pt x="354305" y="1058436"/>
                    <a:pt x="354305" y="1056722"/>
                  </a:cubicBezTo>
                  <a:cubicBezTo>
                    <a:pt x="355829" y="1055102"/>
                    <a:pt x="358972" y="1059484"/>
                    <a:pt x="360591" y="1060056"/>
                  </a:cubicBezTo>
                  <a:cubicBezTo>
                    <a:pt x="360591" y="1059770"/>
                    <a:pt x="360687" y="1059389"/>
                    <a:pt x="360687" y="1059103"/>
                  </a:cubicBezTo>
                  <a:cubicBezTo>
                    <a:pt x="360877" y="1060532"/>
                    <a:pt x="360972" y="1061961"/>
                    <a:pt x="361068" y="1063199"/>
                  </a:cubicBezTo>
                  <a:cubicBezTo>
                    <a:pt x="360210" y="1063961"/>
                    <a:pt x="359448" y="1064723"/>
                    <a:pt x="358496" y="1065294"/>
                  </a:cubicBezTo>
                  <a:close/>
                  <a:moveTo>
                    <a:pt x="370593" y="1059675"/>
                  </a:moveTo>
                  <a:cubicBezTo>
                    <a:pt x="371355" y="1059103"/>
                    <a:pt x="372021" y="1058532"/>
                    <a:pt x="372402" y="1057579"/>
                  </a:cubicBezTo>
                  <a:cubicBezTo>
                    <a:pt x="373736" y="1057960"/>
                    <a:pt x="374403" y="1059579"/>
                    <a:pt x="374403" y="1061294"/>
                  </a:cubicBezTo>
                  <a:cubicBezTo>
                    <a:pt x="373260" y="1060722"/>
                    <a:pt x="372021" y="1060151"/>
                    <a:pt x="370593" y="1059675"/>
                  </a:cubicBezTo>
                  <a:close/>
                  <a:moveTo>
                    <a:pt x="372498" y="1065485"/>
                  </a:moveTo>
                  <a:cubicBezTo>
                    <a:pt x="371736" y="1065961"/>
                    <a:pt x="370783" y="1066056"/>
                    <a:pt x="369545" y="1065675"/>
                  </a:cubicBezTo>
                  <a:cubicBezTo>
                    <a:pt x="370878" y="1065485"/>
                    <a:pt x="371831" y="1065485"/>
                    <a:pt x="372498" y="1065485"/>
                  </a:cubicBezTo>
                  <a:close/>
                  <a:moveTo>
                    <a:pt x="359067" y="1039291"/>
                  </a:moveTo>
                  <a:cubicBezTo>
                    <a:pt x="355543" y="1041196"/>
                    <a:pt x="353162" y="1044339"/>
                    <a:pt x="349161" y="1045768"/>
                  </a:cubicBezTo>
                  <a:cubicBezTo>
                    <a:pt x="348876" y="1044054"/>
                    <a:pt x="348780" y="1042053"/>
                    <a:pt x="348971" y="1039577"/>
                  </a:cubicBezTo>
                  <a:cubicBezTo>
                    <a:pt x="350876" y="1039291"/>
                    <a:pt x="352400" y="1038719"/>
                    <a:pt x="353352" y="1037481"/>
                  </a:cubicBezTo>
                  <a:cubicBezTo>
                    <a:pt x="354114" y="1037767"/>
                    <a:pt x="355067" y="1038053"/>
                    <a:pt x="356496" y="1037958"/>
                  </a:cubicBezTo>
                  <a:cubicBezTo>
                    <a:pt x="356400" y="1037767"/>
                    <a:pt x="356400" y="1037481"/>
                    <a:pt x="356305" y="1037195"/>
                  </a:cubicBezTo>
                  <a:cubicBezTo>
                    <a:pt x="361449" y="1036433"/>
                    <a:pt x="366402" y="1035481"/>
                    <a:pt x="368783" y="1031957"/>
                  </a:cubicBezTo>
                  <a:cubicBezTo>
                    <a:pt x="360496" y="1030814"/>
                    <a:pt x="371355" y="1024718"/>
                    <a:pt x="365830" y="1022336"/>
                  </a:cubicBezTo>
                  <a:cubicBezTo>
                    <a:pt x="365354" y="1024146"/>
                    <a:pt x="364020" y="1025194"/>
                    <a:pt x="362687" y="1026146"/>
                  </a:cubicBezTo>
                  <a:cubicBezTo>
                    <a:pt x="361830" y="1022336"/>
                    <a:pt x="366021" y="1021384"/>
                    <a:pt x="367354" y="1019384"/>
                  </a:cubicBezTo>
                  <a:cubicBezTo>
                    <a:pt x="367545" y="1019384"/>
                    <a:pt x="367735" y="1019288"/>
                    <a:pt x="367926" y="1019288"/>
                  </a:cubicBezTo>
                  <a:cubicBezTo>
                    <a:pt x="368592" y="1016336"/>
                    <a:pt x="366116" y="1015669"/>
                    <a:pt x="366592" y="1012907"/>
                  </a:cubicBezTo>
                  <a:cubicBezTo>
                    <a:pt x="367735" y="1012621"/>
                    <a:pt x="368688" y="1012145"/>
                    <a:pt x="369545" y="1011668"/>
                  </a:cubicBezTo>
                  <a:cubicBezTo>
                    <a:pt x="372974" y="1011287"/>
                    <a:pt x="376593" y="1010811"/>
                    <a:pt x="380213" y="1011668"/>
                  </a:cubicBezTo>
                  <a:cubicBezTo>
                    <a:pt x="378022" y="1012811"/>
                    <a:pt x="376117" y="1014050"/>
                    <a:pt x="375450" y="1016717"/>
                  </a:cubicBezTo>
                  <a:cubicBezTo>
                    <a:pt x="373831" y="1020908"/>
                    <a:pt x="384213" y="1016240"/>
                    <a:pt x="382594" y="1020431"/>
                  </a:cubicBezTo>
                  <a:cubicBezTo>
                    <a:pt x="379832" y="1022717"/>
                    <a:pt x="372974" y="1021003"/>
                    <a:pt x="372974" y="1026051"/>
                  </a:cubicBezTo>
                  <a:cubicBezTo>
                    <a:pt x="379165" y="1026051"/>
                    <a:pt x="379641" y="1030052"/>
                    <a:pt x="383642" y="1031576"/>
                  </a:cubicBezTo>
                  <a:cubicBezTo>
                    <a:pt x="376784" y="1031195"/>
                    <a:pt x="378308" y="1033004"/>
                    <a:pt x="372593" y="1030814"/>
                  </a:cubicBezTo>
                  <a:cubicBezTo>
                    <a:pt x="372307" y="1033195"/>
                    <a:pt x="372117" y="1035481"/>
                    <a:pt x="372879" y="1037005"/>
                  </a:cubicBezTo>
                  <a:cubicBezTo>
                    <a:pt x="372879" y="1037005"/>
                    <a:pt x="372879" y="1037005"/>
                    <a:pt x="372879" y="1037005"/>
                  </a:cubicBezTo>
                  <a:cubicBezTo>
                    <a:pt x="372593" y="1040434"/>
                    <a:pt x="374307" y="1042625"/>
                    <a:pt x="377832" y="1043577"/>
                  </a:cubicBezTo>
                  <a:cubicBezTo>
                    <a:pt x="377070" y="1044815"/>
                    <a:pt x="376212" y="1045958"/>
                    <a:pt x="375069" y="1046816"/>
                  </a:cubicBezTo>
                  <a:cubicBezTo>
                    <a:pt x="372593" y="1042148"/>
                    <a:pt x="363925" y="1042053"/>
                    <a:pt x="359067" y="1039291"/>
                  </a:cubicBezTo>
                  <a:close/>
                  <a:moveTo>
                    <a:pt x="374784" y="1038529"/>
                  </a:moveTo>
                  <a:cubicBezTo>
                    <a:pt x="374593" y="1038529"/>
                    <a:pt x="374593" y="1038624"/>
                    <a:pt x="374403" y="1038719"/>
                  </a:cubicBezTo>
                  <a:cubicBezTo>
                    <a:pt x="374403" y="1038624"/>
                    <a:pt x="374307" y="1038529"/>
                    <a:pt x="374307" y="1038338"/>
                  </a:cubicBezTo>
                  <a:cubicBezTo>
                    <a:pt x="374403" y="1038434"/>
                    <a:pt x="374593" y="1038434"/>
                    <a:pt x="374784" y="1038529"/>
                  </a:cubicBezTo>
                  <a:close/>
                  <a:moveTo>
                    <a:pt x="398120" y="1034243"/>
                  </a:moveTo>
                  <a:cubicBezTo>
                    <a:pt x="394881" y="1035481"/>
                    <a:pt x="394691" y="1039862"/>
                    <a:pt x="388595" y="1038338"/>
                  </a:cubicBezTo>
                  <a:cubicBezTo>
                    <a:pt x="388119" y="1033290"/>
                    <a:pt x="392881" y="1033576"/>
                    <a:pt x="398120" y="1034243"/>
                  </a:cubicBezTo>
                  <a:close/>
                  <a:moveTo>
                    <a:pt x="386499" y="1092536"/>
                  </a:moveTo>
                  <a:cubicBezTo>
                    <a:pt x="392691" y="1093869"/>
                    <a:pt x="395643" y="1093774"/>
                    <a:pt x="396882" y="1095393"/>
                  </a:cubicBezTo>
                  <a:cubicBezTo>
                    <a:pt x="395643" y="1096060"/>
                    <a:pt x="394977" y="1097298"/>
                    <a:pt x="394405" y="1098632"/>
                  </a:cubicBezTo>
                  <a:cubicBezTo>
                    <a:pt x="393548" y="1099870"/>
                    <a:pt x="393167" y="1101489"/>
                    <a:pt x="391262" y="1101680"/>
                  </a:cubicBezTo>
                  <a:cubicBezTo>
                    <a:pt x="392119" y="1098536"/>
                    <a:pt x="389357" y="1098060"/>
                    <a:pt x="386595" y="1097489"/>
                  </a:cubicBezTo>
                  <a:cubicBezTo>
                    <a:pt x="387071" y="1095869"/>
                    <a:pt x="387166" y="1094250"/>
                    <a:pt x="386499" y="1092536"/>
                  </a:cubicBezTo>
                  <a:close/>
                  <a:moveTo>
                    <a:pt x="413646" y="1118253"/>
                  </a:moveTo>
                  <a:cubicBezTo>
                    <a:pt x="413741" y="1118444"/>
                    <a:pt x="413836" y="1118730"/>
                    <a:pt x="414027" y="1119015"/>
                  </a:cubicBezTo>
                  <a:cubicBezTo>
                    <a:pt x="412788" y="1119206"/>
                    <a:pt x="412598" y="1118634"/>
                    <a:pt x="412407" y="1117967"/>
                  </a:cubicBezTo>
                  <a:cubicBezTo>
                    <a:pt x="412884" y="1118063"/>
                    <a:pt x="413265" y="1118158"/>
                    <a:pt x="413646" y="1118253"/>
                  </a:cubicBezTo>
                  <a:close/>
                  <a:moveTo>
                    <a:pt x="390024" y="1176261"/>
                  </a:moveTo>
                  <a:cubicBezTo>
                    <a:pt x="389833" y="1176356"/>
                    <a:pt x="389643" y="1176356"/>
                    <a:pt x="389452" y="1176356"/>
                  </a:cubicBezTo>
                  <a:cubicBezTo>
                    <a:pt x="389738" y="1176261"/>
                    <a:pt x="389928" y="1176261"/>
                    <a:pt x="390024" y="1176261"/>
                  </a:cubicBezTo>
                  <a:close/>
                  <a:moveTo>
                    <a:pt x="370021" y="1189881"/>
                  </a:moveTo>
                  <a:cubicBezTo>
                    <a:pt x="368973" y="1188357"/>
                    <a:pt x="368497" y="1187405"/>
                    <a:pt x="368211" y="1186643"/>
                  </a:cubicBezTo>
                  <a:cubicBezTo>
                    <a:pt x="370878" y="1186262"/>
                    <a:pt x="374117" y="1187405"/>
                    <a:pt x="376212" y="1189405"/>
                  </a:cubicBezTo>
                  <a:cubicBezTo>
                    <a:pt x="374212" y="1189691"/>
                    <a:pt x="372212" y="1189977"/>
                    <a:pt x="370021" y="1189881"/>
                  </a:cubicBezTo>
                  <a:close/>
                  <a:moveTo>
                    <a:pt x="361925" y="1214075"/>
                  </a:moveTo>
                  <a:cubicBezTo>
                    <a:pt x="365735" y="1214932"/>
                    <a:pt x="368783" y="1218456"/>
                    <a:pt x="369545" y="1217409"/>
                  </a:cubicBezTo>
                  <a:cubicBezTo>
                    <a:pt x="370974" y="1217885"/>
                    <a:pt x="372402" y="1218361"/>
                    <a:pt x="373736" y="1218932"/>
                  </a:cubicBezTo>
                  <a:cubicBezTo>
                    <a:pt x="371640" y="1219980"/>
                    <a:pt x="369164" y="1220552"/>
                    <a:pt x="367926" y="1222552"/>
                  </a:cubicBezTo>
                  <a:cubicBezTo>
                    <a:pt x="365830" y="1219694"/>
                    <a:pt x="359829" y="1219599"/>
                    <a:pt x="361925" y="1214075"/>
                  </a:cubicBezTo>
                  <a:close/>
                  <a:moveTo>
                    <a:pt x="372593" y="1267891"/>
                  </a:moveTo>
                  <a:cubicBezTo>
                    <a:pt x="372688" y="1267891"/>
                    <a:pt x="372879" y="1267891"/>
                    <a:pt x="372974" y="1267891"/>
                  </a:cubicBezTo>
                  <a:cubicBezTo>
                    <a:pt x="372879" y="1267891"/>
                    <a:pt x="372688" y="1267891"/>
                    <a:pt x="372593" y="1267891"/>
                  </a:cubicBezTo>
                  <a:close/>
                  <a:moveTo>
                    <a:pt x="376879" y="1265700"/>
                  </a:moveTo>
                  <a:cubicBezTo>
                    <a:pt x="378498" y="1267605"/>
                    <a:pt x="382213" y="1265986"/>
                    <a:pt x="384594" y="1266081"/>
                  </a:cubicBezTo>
                  <a:cubicBezTo>
                    <a:pt x="384309" y="1266748"/>
                    <a:pt x="384023" y="1267415"/>
                    <a:pt x="383547" y="1267986"/>
                  </a:cubicBezTo>
                  <a:cubicBezTo>
                    <a:pt x="381546" y="1267510"/>
                    <a:pt x="380022" y="1268177"/>
                    <a:pt x="378498" y="1269129"/>
                  </a:cubicBezTo>
                  <a:cubicBezTo>
                    <a:pt x="377070" y="1268653"/>
                    <a:pt x="377165" y="1267034"/>
                    <a:pt x="376879" y="1265700"/>
                  </a:cubicBezTo>
                  <a:close/>
                  <a:moveTo>
                    <a:pt x="365259" y="1342091"/>
                  </a:moveTo>
                  <a:cubicBezTo>
                    <a:pt x="365735" y="1342091"/>
                    <a:pt x="366116" y="1342091"/>
                    <a:pt x="366497" y="1341995"/>
                  </a:cubicBezTo>
                  <a:cubicBezTo>
                    <a:pt x="366878" y="1342757"/>
                    <a:pt x="367068" y="1343424"/>
                    <a:pt x="367735" y="1344186"/>
                  </a:cubicBezTo>
                  <a:cubicBezTo>
                    <a:pt x="367830" y="1343424"/>
                    <a:pt x="368116" y="1342662"/>
                    <a:pt x="368307" y="1341995"/>
                  </a:cubicBezTo>
                  <a:cubicBezTo>
                    <a:pt x="371545" y="1341615"/>
                    <a:pt x="374117" y="1340376"/>
                    <a:pt x="378022" y="1340662"/>
                  </a:cubicBezTo>
                  <a:cubicBezTo>
                    <a:pt x="374212" y="1342948"/>
                    <a:pt x="369640" y="1344282"/>
                    <a:pt x="368116" y="1349044"/>
                  </a:cubicBezTo>
                  <a:cubicBezTo>
                    <a:pt x="367735" y="1349044"/>
                    <a:pt x="367259" y="1349044"/>
                    <a:pt x="366878" y="1349044"/>
                  </a:cubicBezTo>
                  <a:cubicBezTo>
                    <a:pt x="365354" y="1347425"/>
                    <a:pt x="364592" y="1345234"/>
                    <a:pt x="365259" y="1342091"/>
                  </a:cubicBezTo>
                  <a:close/>
                  <a:moveTo>
                    <a:pt x="365163" y="1368285"/>
                  </a:moveTo>
                  <a:cubicBezTo>
                    <a:pt x="369831" y="1369427"/>
                    <a:pt x="365830" y="1373428"/>
                    <a:pt x="367545" y="1375523"/>
                  </a:cubicBezTo>
                  <a:cubicBezTo>
                    <a:pt x="367449" y="1375619"/>
                    <a:pt x="367449" y="1375619"/>
                    <a:pt x="367354" y="1375714"/>
                  </a:cubicBezTo>
                  <a:cubicBezTo>
                    <a:pt x="368021" y="1378000"/>
                    <a:pt x="369545" y="1379715"/>
                    <a:pt x="371450" y="1381239"/>
                  </a:cubicBezTo>
                  <a:cubicBezTo>
                    <a:pt x="366211" y="1380191"/>
                    <a:pt x="361830" y="1377428"/>
                    <a:pt x="359544" y="1382858"/>
                  </a:cubicBezTo>
                  <a:cubicBezTo>
                    <a:pt x="358210" y="1377619"/>
                    <a:pt x="360115" y="1371809"/>
                    <a:pt x="365163" y="1368285"/>
                  </a:cubicBezTo>
                  <a:close/>
                  <a:moveTo>
                    <a:pt x="366116" y="1433816"/>
                  </a:moveTo>
                  <a:cubicBezTo>
                    <a:pt x="366021" y="1434102"/>
                    <a:pt x="365925" y="1434388"/>
                    <a:pt x="365925" y="1434769"/>
                  </a:cubicBezTo>
                  <a:cubicBezTo>
                    <a:pt x="361830" y="1432483"/>
                    <a:pt x="356781" y="1420386"/>
                    <a:pt x="360115" y="1416862"/>
                  </a:cubicBezTo>
                  <a:cubicBezTo>
                    <a:pt x="368878" y="1420958"/>
                    <a:pt x="359448" y="1430007"/>
                    <a:pt x="366116" y="1433816"/>
                  </a:cubicBezTo>
                  <a:close/>
                  <a:moveTo>
                    <a:pt x="343923" y="1479441"/>
                  </a:moveTo>
                  <a:cubicBezTo>
                    <a:pt x="350400" y="1481441"/>
                    <a:pt x="346304" y="1471536"/>
                    <a:pt x="353638" y="1474488"/>
                  </a:cubicBezTo>
                  <a:cubicBezTo>
                    <a:pt x="354305" y="1479251"/>
                    <a:pt x="351066" y="1479727"/>
                    <a:pt x="350590" y="1483347"/>
                  </a:cubicBezTo>
                  <a:cubicBezTo>
                    <a:pt x="345351" y="1483061"/>
                    <a:pt x="345637" y="1479251"/>
                    <a:pt x="340398" y="1478965"/>
                  </a:cubicBezTo>
                  <a:cubicBezTo>
                    <a:pt x="339732" y="1471250"/>
                    <a:pt x="344780" y="1467154"/>
                    <a:pt x="336398" y="1469249"/>
                  </a:cubicBezTo>
                  <a:cubicBezTo>
                    <a:pt x="344113" y="1462011"/>
                    <a:pt x="344304" y="1474012"/>
                    <a:pt x="343923" y="1479441"/>
                  </a:cubicBezTo>
                  <a:close/>
                  <a:moveTo>
                    <a:pt x="337541" y="1549450"/>
                  </a:moveTo>
                  <a:cubicBezTo>
                    <a:pt x="335064" y="1549450"/>
                    <a:pt x="335064" y="1541354"/>
                    <a:pt x="332683" y="1545735"/>
                  </a:cubicBezTo>
                  <a:cubicBezTo>
                    <a:pt x="330683" y="1545164"/>
                    <a:pt x="331921" y="1544116"/>
                    <a:pt x="332874" y="1544211"/>
                  </a:cubicBezTo>
                  <a:cubicBezTo>
                    <a:pt x="334969" y="1540115"/>
                    <a:pt x="330873" y="1540020"/>
                    <a:pt x="332207" y="1536401"/>
                  </a:cubicBezTo>
                  <a:cubicBezTo>
                    <a:pt x="336969" y="1538591"/>
                    <a:pt x="342780" y="1544973"/>
                    <a:pt x="337541" y="1549450"/>
                  </a:cubicBezTo>
                  <a:close/>
                  <a:moveTo>
                    <a:pt x="332493" y="1584216"/>
                  </a:moveTo>
                  <a:cubicBezTo>
                    <a:pt x="333159" y="1588502"/>
                    <a:pt x="328492" y="1586788"/>
                    <a:pt x="328111" y="1589836"/>
                  </a:cubicBezTo>
                  <a:cubicBezTo>
                    <a:pt x="327444" y="1589360"/>
                    <a:pt x="326682" y="1588788"/>
                    <a:pt x="325825" y="1588407"/>
                  </a:cubicBezTo>
                  <a:cubicBezTo>
                    <a:pt x="325825" y="1588026"/>
                    <a:pt x="325920" y="1587740"/>
                    <a:pt x="325825" y="1587169"/>
                  </a:cubicBezTo>
                  <a:cubicBezTo>
                    <a:pt x="324873" y="1586883"/>
                    <a:pt x="323920" y="1587074"/>
                    <a:pt x="323063" y="1587455"/>
                  </a:cubicBezTo>
                  <a:cubicBezTo>
                    <a:pt x="323349" y="1584978"/>
                    <a:pt x="325635" y="1584693"/>
                    <a:pt x="325635" y="1581835"/>
                  </a:cubicBezTo>
                  <a:cubicBezTo>
                    <a:pt x="328873" y="1581930"/>
                    <a:pt x="329159" y="1584121"/>
                    <a:pt x="332493" y="1584216"/>
                  </a:cubicBezTo>
                  <a:close/>
                  <a:moveTo>
                    <a:pt x="320967" y="1589169"/>
                  </a:moveTo>
                  <a:cubicBezTo>
                    <a:pt x="319920" y="1590598"/>
                    <a:pt x="319539" y="1592408"/>
                    <a:pt x="320301" y="1593551"/>
                  </a:cubicBezTo>
                  <a:cubicBezTo>
                    <a:pt x="320301" y="1594884"/>
                    <a:pt x="320967" y="1595741"/>
                    <a:pt x="323634" y="1595361"/>
                  </a:cubicBezTo>
                  <a:cubicBezTo>
                    <a:pt x="323539" y="1596408"/>
                    <a:pt x="323349" y="1597361"/>
                    <a:pt x="323253" y="1598409"/>
                  </a:cubicBezTo>
                  <a:cubicBezTo>
                    <a:pt x="321729" y="1597932"/>
                    <a:pt x="321539" y="1598790"/>
                    <a:pt x="321253" y="1599742"/>
                  </a:cubicBezTo>
                  <a:cubicBezTo>
                    <a:pt x="318967" y="1599170"/>
                    <a:pt x="318872" y="1593074"/>
                    <a:pt x="317729" y="1599266"/>
                  </a:cubicBezTo>
                  <a:cubicBezTo>
                    <a:pt x="314109" y="1597932"/>
                    <a:pt x="314300" y="1596408"/>
                    <a:pt x="316586" y="1594503"/>
                  </a:cubicBezTo>
                  <a:cubicBezTo>
                    <a:pt x="312585" y="1596408"/>
                    <a:pt x="309918" y="1599075"/>
                    <a:pt x="308109" y="1601742"/>
                  </a:cubicBezTo>
                  <a:cubicBezTo>
                    <a:pt x="308109" y="1601171"/>
                    <a:pt x="308109" y="1600599"/>
                    <a:pt x="308204" y="1600028"/>
                  </a:cubicBezTo>
                  <a:cubicBezTo>
                    <a:pt x="305251" y="1599456"/>
                    <a:pt x="304203" y="1600885"/>
                    <a:pt x="301822" y="1600980"/>
                  </a:cubicBezTo>
                  <a:cubicBezTo>
                    <a:pt x="303060" y="1597075"/>
                    <a:pt x="312014" y="1592503"/>
                    <a:pt x="305061" y="1586883"/>
                  </a:cubicBezTo>
                  <a:cubicBezTo>
                    <a:pt x="305442" y="1586216"/>
                    <a:pt x="307823" y="1585740"/>
                    <a:pt x="309823" y="1585264"/>
                  </a:cubicBezTo>
                  <a:cubicBezTo>
                    <a:pt x="310299" y="1586502"/>
                    <a:pt x="311252" y="1587550"/>
                    <a:pt x="312300" y="1588312"/>
                  </a:cubicBezTo>
                  <a:cubicBezTo>
                    <a:pt x="312776" y="1589931"/>
                    <a:pt x="313919" y="1589741"/>
                    <a:pt x="315348" y="1589169"/>
                  </a:cubicBezTo>
                  <a:cubicBezTo>
                    <a:pt x="316014" y="1589169"/>
                    <a:pt x="316491" y="1588979"/>
                    <a:pt x="317062" y="1588598"/>
                  </a:cubicBezTo>
                  <a:cubicBezTo>
                    <a:pt x="318300" y="1588217"/>
                    <a:pt x="319634" y="1588122"/>
                    <a:pt x="321063" y="1588979"/>
                  </a:cubicBezTo>
                  <a:cubicBezTo>
                    <a:pt x="321063" y="1588979"/>
                    <a:pt x="320967" y="1589074"/>
                    <a:pt x="320967" y="1589169"/>
                  </a:cubicBezTo>
                  <a:close/>
                  <a:moveTo>
                    <a:pt x="312490" y="1584026"/>
                  </a:moveTo>
                  <a:cubicBezTo>
                    <a:pt x="312395" y="1583740"/>
                    <a:pt x="311633" y="1583549"/>
                    <a:pt x="310585" y="1583264"/>
                  </a:cubicBezTo>
                  <a:cubicBezTo>
                    <a:pt x="310299" y="1583073"/>
                    <a:pt x="309823" y="1583073"/>
                    <a:pt x="309537" y="1582787"/>
                  </a:cubicBezTo>
                  <a:cubicBezTo>
                    <a:pt x="309537" y="1582883"/>
                    <a:pt x="309537" y="1582883"/>
                    <a:pt x="309537" y="1582978"/>
                  </a:cubicBezTo>
                  <a:cubicBezTo>
                    <a:pt x="309442" y="1582978"/>
                    <a:pt x="309347" y="1582883"/>
                    <a:pt x="309252" y="1582883"/>
                  </a:cubicBezTo>
                  <a:cubicBezTo>
                    <a:pt x="311157" y="1580882"/>
                    <a:pt x="312585" y="1578406"/>
                    <a:pt x="316967" y="1579168"/>
                  </a:cubicBezTo>
                  <a:cubicBezTo>
                    <a:pt x="317062" y="1582121"/>
                    <a:pt x="315824" y="1583549"/>
                    <a:pt x="314490" y="1584883"/>
                  </a:cubicBezTo>
                  <a:cubicBezTo>
                    <a:pt x="313728" y="1584597"/>
                    <a:pt x="313157" y="1584216"/>
                    <a:pt x="312490" y="1584026"/>
                  </a:cubicBezTo>
                  <a:close/>
                  <a:moveTo>
                    <a:pt x="266294" y="1568214"/>
                  </a:moveTo>
                  <a:cubicBezTo>
                    <a:pt x="266294" y="1567643"/>
                    <a:pt x="266103" y="1567262"/>
                    <a:pt x="266103" y="1566786"/>
                  </a:cubicBezTo>
                  <a:cubicBezTo>
                    <a:pt x="267437" y="1566881"/>
                    <a:pt x="268675" y="1566881"/>
                    <a:pt x="270104" y="1567166"/>
                  </a:cubicBezTo>
                  <a:cubicBezTo>
                    <a:pt x="270199" y="1566595"/>
                    <a:pt x="270199" y="1566023"/>
                    <a:pt x="270294" y="1565452"/>
                  </a:cubicBezTo>
                  <a:cubicBezTo>
                    <a:pt x="272104" y="1567166"/>
                    <a:pt x="271723" y="1569548"/>
                    <a:pt x="270485" y="1571739"/>
                  </a:cubicBezTo>
                  <a:cubicBezTo>
                    <a:pt x="270199" y="1571739"/>
                    <a:pt x="269913" y="1571834"/>
                    <a:pt x="269723" y="1571929"/>
                  </a:cubicBezTo>
                  <a:cubicBezTo>
                    <a:pt x="269818" y="1572119"/>
                    <a:pt x="269913" y="1572405"/>
                    <a:pt x="269913" y="1572691"/>
                  </a:cubicBezTo>
                  <a:cubicBezTo>
                    <a:pt x="269056" y="1574024"/>
                    <a:pt x="268008" y="1575168"/>
                    <a:pt x="266961" y="1576120"/>
                  </a:cubicBezTo>
                  <a:cubicBezTo>
                    <a:pt x="267818" y="1577168"/>
                    <a:pt x="268675" y="1577453"/>
                    <a:pt x="269628" y="1577453"/>
                  </a:cubicBezTo>
                  <a:cubicBezTo>
                    <a:pt x="268770" y="1580692"/>
                    <a:pt x="266961" y="1584502"/>
                    <a:pt x="264675" y="1587550"/>
                  </a:cubicBezTo>
                  <a:cubicBezTo>
                    <a:pt x="262484" y="1583645"/>
                    <a:pt x="261436" y="1579644"/>
                    <a:pt x="262008" y="1572405"/>
                  </a:cubicBezTo>
                  <a:cubicBezTo>
                    <a:pt x="258579" y="1571357"/>
                    <a:pt x="254007" y="1571072"/>
                    <a:pt x="252578" y="1568690"/>
                  </a:cubicBezTo>
                  <a:cubicBezTo>
                    <a:pt x="253721" y="1568310"/>
                    <a:pt x="254864" y="1568024"/>
                    <a:pt x="256007" y="1567738"/>
                  </a:cubicBezTo>
                  <a:cubicBezTo>
                    <a:pt x="260293" y="1568310"/>
                    <a:pt x="260674" y="1565643"/>
                    <a:pt x="266294" y="1568214"/>
                  </a:cubicBezTo>
                  <a:close/>
                  <a:moveTo>
                    <a:pt x="236957" y="1572310"/>
                  </a:moveTo>
                  <a:cubicBezTo>
                    <a:pt x="236862" y="1572786"/>
                    <a:pt x="236957" y="1573167"/>
                    <a:pt x="236957" y="1573548"/>
                  </a:cubicBezTo>
                  <a:cubicBezTo>
                    <a:pt x="236766" y="1573739"/>
                    <a:pt x="236671" y="1573929"/>
                    <a:pt x="236481" y="1574120"/>
                  </a:cubicBezTo>
                  <a:cubicBezTo>
                    <a:pt x="235623" y="1573453"/>
                    <a:pt x="234957" y="1572691"/>
                    <a:pt x="234195" y="1572024"/>
                  </a:cubicBezTo>
                  <a:cubicBezTo>
                    <a:pt x="234957" y="1572024"/>
                    <a:pt x="235909" y="1572119"/>
                    <a:pt x="236957" y="1572310"/>
                  </a:cubicBezTo>
                  <a:close/>
                  <a:moveTo>
                    <a:pt x="232385" y="1578597"/>
                  </a:moveTo>
                  <a:cubicBezTo>
                    <a:pt x="229337" y="1582692"/>
                    <a:pt x="227718" y="1585740"/>
                    <a:pt x="227622" y="1589455"/>
                  </a:cubicBezTo>
                  <a:cubicBezTo>
                    <a:pt x="227527" y="1589550"/>
                    <a:pt x="227432" y="1589550"/>
                    <a:pt x="227337" y="1589645"/>
                  </a:cubicBezTo>
                  <a:cubicBezTo>
                    <a:pt x="227432" y="1589645"/>
                    <a:pt x="227527" y="1589741"/>
                    <a:pt x="227622" y="1589741"/>
                  </a:cubicBezTo>
                  <a:cubicBezTo>
                    <a:pt x="227622" y="1590693"/>
                    <a:pt x="227718" y="1591741"/>
                    <a:pt x="227908" y="1592884"/>
                  </a:cubicBezTo>
                  <a:cubicBezTo>
                    <a:pt x="227337" y="1592027"/>
                    <a:pt x="227051" y="1591074"/>
                    <a:pt x="227241" y="1589741"/>
                  </a:cubicBezTo>
                  <a:cubicBezTo>
                    <a:pt x="224003" y="1592408"/>
                    <a:pt x="221241" y="1595456"/>
                    <a:pt x="217621" y="1597551"/>
                  </a:cubicBezTo>
                  <a:cubicBezTo>
                    <a:pt x="216764" y="1595361"/>
                    <a:pt x="214383" y="1594313"/>
                    <a:pt x="212001" y="1593265"/>
                  </a:cubicBezTo>
                  <a:cubicBezTo>
                    <a:pt x="213144" y="1591169"/>
                    <a:pt x="216383" y="1591455"/>
                    <a:pt x="216669" y="1588312"/>
                  </a:cubicBezTo>
                  <a:cubicBezTo>
                    <a:pt x="211716" y="1588693"/>
                    <a:pt x="209906" y="1586978"/>
                    <a:pt x="209049" y="1584597"/>
                  </a:cubicBezTo>
                  <a:cubicBezTo>
                    <a:pt x="218193" y="1582692"/>
                    <a:pt x="220955" y="1589550"/>
                    <a:pt x="228289" y="1584693"/>
                  </a:cubicBezTo>
                  <a:cubicBezTo>
                    <a:pt x="228670" y="1580597"/>
                    <a:pt x="223527" y="1580597"/>
                    <a:pt x="220288" y="1579168"/>
                  </a:cubicBezTo>
                  <a:cubicBezTo>
                    <a:pt x="223050" y="1577644"/>
                    <a:pt x="225051" y="1575263"/>
                    <a:pt x="227813" y="1573644"/>
                  </a:cubicBezTo>
                  <a:cubicBezTo>
                    <a:pt x="228765" y="1576120"/>
                    <a:pt x="229908" y="1578215"/>
                    <a:pt x="232385" y="1578597"/>
                  </a:cubicBezTo>
                  <a:close/>
                  <a:moveTo>
                    <a:pt x="206953" y="1542402"/>
                  </a:moveTo>
                  <a:cubicBezTo>
                    <a:pt x="206858" y="1542878"/>
                    <a:pt x="206858" y="1543259"/>
                    <a:pt x="206763" y="1543735"/>
                  </a:cubicBezTo>
                  <a:cubicBezTo>
                    <a:pt x="206286" y="1543640"/>
                    <a:pt x="206001" y="1543640"/>
                    <a:pt x="205524" y="1543449"/>
                  </a:cubicBezTo>
                  <a:cubicBezTo>
                    <a:pt x="205048" y="1544116"/>
                    <a:pt x="204762" y="1544687"/>
                    <a:pt x="204572" y="1545354"/>
                  </a:cubicBezTo>
                  <a:cubicBezTo>
                    <a:pt x="202095" y="1545545"/>
                    <a:pt x="202000" y="1546878"/>
                    <a:pt x="199428" y="1544497"/>
                  </a:cubicBezTo>
                  <a:cubicBezTo>
                    <a:pt x="198571" y="1541068"/>
                    <a:pt x="206858" y="1539163"/>
                    <a:pt x="206953" y="1542402"/>
                  </a:cubicBezTo>
                  <a:close/>
                  <a:moveTo>
                    <a:pt x="220383" y="1574882"/>
                  </a:moveTo>
                  <a:cubicBezTo>
                    <a:pt x="219907" y="1574691"/>
                    <a:pt x="219526" y="1574596"/>
                    <a:pt x="219145" y="1574501"/>
                  </a:cubicBezTo>
                  <a:cubicBezTo>
                    <a:pt x="219526" y="1574501"/>
                    <a:pt x="219812" y="1574501"/>
                    <a:pt x="220193" y="1574596"/>
                  </a:cubicBezTo>
                  <a:cubicBezTo>
                    <a:pt x="220193" y="1574691"/>
                    <a:pt x="220288" y="1574691"/>
                    <a:pt x="220383" y="1574882"/>
                  </a:cubicBezTo>
                  <a:close/>
                  <a:moveTo>
                    <a:pt x="218002" y="1574406"/>
                  </a:moveTo>
                  <a:cubicBezTo>
                    <a:pt x="218097" y="1574406"/>
                    <a:pt x="218097" y="1574406"/>
                    <a:pt x="218193" y="1574406"/>
                  </a:cubicBezTo>
                  <a:cubicBezTo>
                    <a:pt x="218097" y="1574406"/>
                    <a:pt x="218002" y="1574406"/>
                    <a:pt x="218002" y="1574406"/>
                  </a:cubicBezTo>
                  <a:cubicBezTo>
                    <a:pt x="218002" y="1574406"/>
                    <a:pt x="218002" y="1574406"/>
                    <a:pt x="218002" y="1574406"/>
                  </a:cubicBezTo>
                  <a:close/>
                  <a:moveTo>
                    <a:pt x="223241" y="1567548"/>
                  </a:moveTo>
                  <a:cubicBezTo>
                    <a:pt x="222765" y="1566881"/>
                    <a:pt x="222193" y="1566214"/>
                    <a:pt x="221717" y="1565547"/>
                  </a:cubicBezTo>
                  <a:cubicBezTo>
                    <a:pt x="222384" y="1565452"/>
                    <a:pt x="223146" y="1565357"/>
                    <a:pt x="224289" y="1565452"/>
                  </a:cubicBezTo>
                  <a:cubicBezTo>
                    <a:pt x="224384" y="1565643"/>
                    <a:pt x="224479" y="1565928"/>
                    <a:pt x="224670" y="1566119"/>
                  </a:cubicBezTo>
                  <a:cubicBezTo>
                    <a:pt x="224098" y="1566500"/>
                    <a:pt x="223812" y="1567166"/>
                    <a:pt x="223241" y="1567548"/>
                  </a:cubicBezTo>
                  <a:close/>
                  <a:moveTo>
                    <a:pt x="203238" y="1549164"/>
                  </a:moveTo>
                  <a:cubicBezTo>
                    <a:pt x="202572" y="1549926"/>
                    <a:pt x="201524" y="1550498"/>
                    <a:pt x="199428" y="1550974"/>
                  </a:cubicBezTo>
                  <a:cubicBezTo>
                    <a:pt x="198952" y="1549069"/>
                    <a:pt x="198571" y="1547069"/>
                    <a:pt x="198000" y="1545164"/>
                  </a:cubicBezTo>
                  <a:cubicBezTo>
                    <a:pt x="199714" y="1546497"/>
                    <a:pt x="201429" y="1547831"/>
                    <a:pt x="203238" y="1549164"/>
                  </a:cubicBezTo>
                  <a:close/>
                  <a:moveTo>
                    <a:pt x="210573" y="1567452"/>
                  </a:moveTo>
                  <a:cubicBezTo>
                    <a:pt x="210477" y="1567833"/>
                    <a:pt x="210287" y="1568119"/>
                    <a:pt x="210192" y="1568500"/>
                  </a:cubicBezTo>
                  <a:cubicBezTo>
                    <a:pt x="208668" y="1568500"/>
                    <a:pt x="207048" y="1568690"/>
                    <a:pt x="205429" y="1568881"/>
                  </a:cubicBezTo>
                  <a:cubicBezTo>
                    <a:pt x="206667" y="1567833"/>
                    <a:pt x="207525" y="1566500"/>
                    <a:pt x="210573" y="1567452"/>
                  </a:cubicBezTo>
                  <a:close/>
                  <a:moveTo>
                    <a:pt x="212478" y="1599266"/>
                  </a:moveTo>
                  <a:cubicBezTo>
                    <a:pt x="214764" y="1601361"/>
                    <a:pt x="215335" y="1600123"/>
                    <a:pt x="218002" y="1599647"/>
                  </a:cubicBezTo>
                  <a:cubicBezTo>
                    <a:pt x="218002" y="1599266"/>
                    <a:pt x="217907" y="1599075"/>
                    <a:pt x="217907" y="1598790"/>
                  </a:cubicBezTo>
                  <a:cubicBezTo>
                    <a:pt x="218669" y="1598599"/>
                    <a:pt x="219336" y="1598409"/>
                    <a:pt x="220002" y="1598218"/>
                  </a:cubicBezTo>
                  <a:cubicBezTo>
                    <a:pt x="220098" y="1600409"/>
                    <a:pt x="221431" y="1601742"/>
                    <a:pt x="222860" y="1602885"/>
                  </a:cubicBezTo>
                  <a:cubicBezTo>
                    <a:pt x="222384" y="1604505"/>
                    <a:pt x="221717" y="1606124"/>
                    <a:pt x="221336" y="1607648"/>
                  </a:cubicBezTo>
                  <a:cubicBezTo>
                    <a:pt x="216002" y="1607743"/>
                    <a:pt x="213144" y="1609077"/>
                    <a:pt x="210287" y="1605266"/>
                  </a:cubicBezTo>
                  <a:cubicBezTo>
                    <a:pt x="211620" y="1604123"/>
                    <a:pt x="212382" y="1601933"/>
                    <a:pt x="212478" y="1599266"/>
                  </a:cubicBezTo>
                  <a:close/>
                  <a:moveTo>
                    <a:pt x="235719" y="1605933"/>
                  </a:moveTo>
                  <a:cubicBezTo>
                    <a:pt x="234861" y="1606028"/>
                    <a:pt x="233814" y="1605933"/>
                    <a:pt x="232290" y="1605457"/>
                  </a:cubicBezTo>
                  <a:cubicBezTo>
                    <a:pt x="232290" y="1605457"/>
                    <a:pt x="232290" y="1605362"/>
                    <a:pt x="232290" y="1605362"/>
                  </a:cubicBezTo>
                  <a:cubicBezTo>
                    <a:pt x="233147" y="1605076"/>
                    <a:pt x="234004" y="1604981"/>
                    <a:pt x="235719" y="1605933"/>
                  </a:cubicBezTo>
                  <a:close/>
                  <a:moveTo>
                    <a:pt x="242005" y="1596027"/>
                  </a:moveTo>
                  <a:cubicBezTo>
                    <a:pt x="242958" y="1597551"/>
                    <a:pt x="243434" y="1599456"/>
                    <a:pt x="243624" y="1601552"/>
                  </a:cubicBezTo>
                  <a:cubicBezTo>
                    <a:pt x="238671" y="1600694"/>
                    <a:pt x="239433" y="1605552"/>
                    <a:pt x="235719" y="1605933"/>
                  </a:cubicBezTo>
                  <a:cubicBezTo>
                    <a:pt x="238100" y="1602981"/>
                    <a:pt x="240386" y="1599837"/>
                    <a:pt x="242005" y="1596027"/>
                  </a:cubicBezTo>
                  <a:close/>
                  <a:moveTo>
                    <a:pt x="257340" y="1615173"/>
                  </a:moveTo>
                  <a:cubicBezTo>
                    <a:pt x="256769" y="1612410"/>
                    <a:pt x="257531" y="1610982"/>
                    <a:pt x="258674" y="1609934"/>
                  </a:cubicBezTo>
                  <a:cubicBezTo>
                    <a:pt x="260484" y="1609934"/>
                    <a:pt x="262484" y="1610601"/>
                    <a:pt x="264960" y="1612601"/>
                  </a:cubicBezTo>
                  <a:cubicBezTo>
                    <a:pt x="263151" y="1613172"/>
                    <a:pt x="261341" y="1614220"/>
                    <a:pt x="257340" y="1615173"/>
                  </a:cubicBezTo>
                  <a:close/>
                  <a:moveTo>
                    <a:pt x="264865" y="1606505"/>
                  </a:moveTo>
                  <a:cubicBezTo>
                    <a:pt x="265056" y="1606410"/>
                    <a:pt x="265246" y="1606314"/>
                    <a:pt x="265437" y="1606219"/>
                  </a:cubicBezTo>
                  <a:cubicBezTo>
                    <a:pt x="274009" y="1608315"/>
                    <a:pt x="277438" y="1614125"/>
                    <a:pt x="286868" y="1615649"/>
                  </a:cubicBezTo>
                  <a:cubicBezTo>
                    <a:pt x="287344" y="1618411"/>
                    <a:pt x="285249" y="1618506"/>
                    <a:pt x="282963" y="1618506"/>
                  </a:cubicBezTo>
                  <a:cubicBezTo>
                    <a:pt x="282963" y="1618887"/>
                    <a:pt x="283058" y="1619173"/>
                    <a:pt x="283153" y="1619459"/>
                  </a:cubicBezTo>
                  <a:cubicBezTo>
                    <a:pt x="282201" y="1619744"/>
                    <a:pt x="281343" y="1619935"/>
                    <a:pt x="280581" y="1620126"/>
                  </a:cubicBezTo>
                  <a:cubicBezTo>
                    <a:pt x="277819" y="1618411"/>
                    <a:pt x="275533" y="1615935"/>
                    <a:pt x="275914" y="1613363"/>
                  </a:cubicBezTo>
                  <a:cubicBezTo>
                    <a:pt x="270294" y="1611839"/>
                    <a:pt x="267723" y="1611839"/>
                    <a:pt x="265722" y="1612315"/>
                  </a:cubicBezTo>
                  <a:cubicBezTo>
                    <a:pt x="267151" y="1610791"/>
                    <a:pt x="266294" y="1608695"/>
                    <a:pt x="264865" y="1606505"/>
                  </a:cubicBezTo>
                  <a:close/>
                  <a:moveTo>
                    <a:pt x="271247" y="1621173"/>
                  </a:moveTo>
                  <a:cubicBezTo>
                    <a:pt x="271152" y="1621649"/>
                    <a:pt x="271247" y="1622221"/>
                    <a:pt x="271247" y="1622793"/>
                  </a:cubicBezTo>
                  <a:cubicBezTo>
                    <a:pt x="270771" y="1622221"/>
                    <a:pt x="270199" y="1621554"/>
                    <a:pt x="269913" y="1620887"/>
                  </a:cubicBezTo>
                  <a:cubicBezTo>
                    <a:pt x="270294" y="1620887"/>
                    <a:pt x="270771" y="1621078"/>
                    <a:pt x="271247" y="1621173"/>
                  </a:cubicBezTo>
                  <a:close/>
                  <a:moveTo>
                    <a:pt x="284963" y="1627936"/>
                  </a:moveTo>
                  <a:cubicBezTo>
                    <a:pt x="285630" y="1627841"/>
                    <a:pt x="286201" y="1627650"/>
                    <a:pt x="286868" y="1627460"/>
                  </a:cubicBezTo>
                  <a:cubicBezTo>
                    <a:pt x="286868" y="1631365"/>
                    <a:pt x="284963" y="1637366"/>
                    <a:pt x="288297" y="1641747"/>
                  </a:cubicBezTo>
                  <a:cubicBezTo>
                    <a:pt x="287535" y="1642319"/>
                    <a:pt x="286392" y="1642509"/>
                    <a:pt x="285249" y="1642605"/>
                  </a:cubicBezTo>
                  <a:cubicBezTo>
                    <a:pt x="283344" y="1640890"/>
                    <a:pt x="280581" y="1639842"/>
                    <a:pt x="279724" y="1637366"/>
                  </a:cubicBezTo>
                  <a:cubicBezTo>
                    <a:pt x="282867" y="1637747"/>
                    <a:pt x="284487" y="1636509"/>
                    <a:pt x="285439" y="1634603"/>
                  </a:cubicBezTo>
                  <a:cubicBezTo>
                    <a:pt x="280772" y="1635461"/>
                    <a:pt x="281629" y="1632222"/>
                    <a:pt x="282201" y="1629365"/>
                  </a:cubicBezTo>
                  <a:cubicBezTo>
                    <a:pt x="283153" y="1628984"/>
                    <a:pt x="284106" y="1628507"/>
                    <a:pt x="284963" y="1627936"/>
                  </a:cubicBezTo>
                  <a:close/>
                  <a:moveTo>
                    <a:pt x="281915" y="1668703"/>
                  </a:moveTo>
                  <a:cubicBezTo>
                    <a:pt x="281534" y="1668608"/>
                    <a:pt x="281248" y="1668608"/>
                    <a:pt x="280867" y="1668512"/>
                  </a:cubicBezTo>
                  <a:cubicBezTo>
                    <a:pt x="280962" y="1668417"/>
                    <a:pt x="280867" y="1668322"/>
                    <a:pt x="280962" y="1668227"/>
                  </a:cubicBezTo>
                  <a:cubicBezTo>
                    <a:pt x="281248" y="1668417"/>
                    <a:pt x="281534" y="1668608"/>
                    <a:pt x="281915" y="1668703"/>
                  </a:cubicBezTo>
                  <a:close/>
                  <a:moveTo>
                    <a:pt x="275533" y="1680514"/>
                  </a:moveTo>
                  <a:cubicBezTo>
                    <a:pt x="274200" y="1680133"/>
                    <a:pt x="272866" y="1679943"/>
                    <a:pt x="271437" y="1680228"/>
                  </a:cubicBezTo>
                  <a:cubicBezTo>
                    <a:pt x="270580" y="1679276"/>
                    <a:pt x="269913" y="1677942"/>
                    <a:pt x="269247" y="1677180"/>
                  </a:cubicBezTo>
                  <a:cubicBezTo>
                    <a:pt x="269723" y="1676228"/>
                    <a:pt x="270009" y="1674990"/>
                    <a:pt x="269723" y="1673370"/>
                  </a:cubicBezTo>
                  <a:cubicBezTo>
                    <a:pt x="272580" y="1673656"/>
                    <a:pt x="275057" y="1673656"/>
                    <a:pt x="276676" y="1672608"/>
                  </a:cubicBezTo>
                  <a:cubicBezTo>
                    <a:pt x="275628" y="1674513"/>
                    <a:pt x="276581" y="1678609"/>
                    <a:pt x="275533" y="1680514"/>
                  </a:cubicBezTo>
                  <a:close/>
                  <a:moveTo>
                    <a:pt x="298679" y="1744998"/>
                  </a:moveTo>
                  <a:cubicBezTo>
                    <a:pt x="298774" y="1745665"/>
                    <a:pt x="299060" y="1746236"/>
                    <a:pt x="299441" y="1746713"/>
                  </a:cubicBezTo>
                  <a:cubicBezTo>
                    <a:pt x="297726" y="1747284"/>
                    <a:pt x="295440" y="1747475"/>
                    <a:pt x="292964" y="1747189"/>
                  </a:cubicBezTo>
                  <a:cubicBezTo>
                    <a:pt x="293726" y="1745951"/>
                    <a:pt x="294297" y="1744427"/>
                    <a:pt x="295440" y="1743569"/>
                  </a:cubicBezTo>
                  <a:cubicBezTo>
                    <a:pt x="296488" y="1743951"/>
                    <a:pt x="297631" y="1744522"/>
                    <a:pt x="298679" y="1744998"/>
                  </a:cubicBezTo>
                  <a:close/>
                  <a:moveTo>
                    <a:pt x="273914" y="1755285"/>
                  </a:moveTo>
                  <a:cubicBezTo>
                    <a:pt x="274485" y="1754809"/>
                    <a:pt x="275152" y="1754047"/>
                    <a:pt x="275533" y="1753285"/>
                  </a:cubicBezTo>
                  <a:cubicBezTo>
                    <a:pt x="278105" y="1753285"/>
                    <a:pt x="282010" y="1750713"/>
                    <a:pt x="282296" y="1752618"/>
                  </a:cubicBezTo>
                  <a:cubicBezTo>
                    <a:pt x="281439" y="1753857"/>
                    <a:pt x="280391" y="1754999"/>
                    <a:pt x="279248" y="1756333"/>
                  </a:cubicBezTo>
                  <a:cubicBezTo>
                    <a:pt x="278105" y="1755476"/>
                    <a:pt x="276581" y="1754999"/>
                    <a:pt x="273914" y="1755285"/>
                  </a:cubicBezTo>
                  <a:close/>
                  <a:moveTo>
                    <a:pt x="276676" y="1808625"/>
                  </a:moveTo>
                  <a:cubicBezTo>
                    <a:pt x="275152" y="1809102"/>
                    <a:pt x="273723" y="1809768"/>
                    <a:pt x="272485" y="1810149"/>
                  </a:cubicBezTo>
                  <a:cubicBezTo>
                    <a:pt x="271914" y="1809482"/>
                    <a:pt x="271437" y="1808816"/>
                    <a:pt x="271152" y="1808149"/>
                  </a:cubicBezTo>
                  <a:cubicBezTo>
                    <a:pt x="272961" y="1807292"/>
                    <a:pt x="275914" y="1807101"/>
                    <a:pt x="276676" y="1808625"/>
                  </a:cubicBezTo>
                  <a:close/>
                  <a:moveTo>
                    <a:pt x="249911" y="1868061"/>
                  </a:moveTo>
                  <a:cubicBezTo>
                    <a:pt x="250959" y="1868728"/>
                    <a:pt x="250387" y="1869681"/>
                    <a:pt x="249435" y="1870728"/>
                  </a:cubicBezTo>
                  <a:cubicBezTo>
                    <a:pt x="247720" y="1870443"/>
                    <a:pt x="245910" y="1870061"/>
                    <a:pt x="244101" y="1869681"/>
                  </a:cubicBezTo>
                  <a:cubicBezTo>
                    <a:pt x="246291" y="1867204"/>
                    <a:pt x="248101" y="1867776"/>
                    <a:pt x="249911" y="1868061"/>
                  </a:cubicBezTo>
                  <a:close/>
                  <a:moveTo>
                    <a:pt x="260579" y="1922449"/>
                  </a:moveTo>
                  <a:cubicBezTo>
                    <a:pt x="261436" y="1923878"/>
                    <a:pt x="262389" y="1925307"/>
                    <a:pt x="261912" y="1927593"/>
                  </a:cubicBezTo>
                  <a:cubicBezTo>
                    <a:pt x="259912" y="1927402"/>
                    <a:pt x="258388" y="1927497"/>
                    <a:pt x="257150" y="1927688"/>
                  </a:cubicBezTo>
                  <a:cubicBezTo>
                    <a:pt x="258579" y="1926259"/>
                    <a:pt x="259722" y="1924449"/>
                    <a:pt x="260579" y="1922449"/>
                  </a:cubicBezTo>
                  <a:close/>
                  <a:moveTo>
                    <a:pt x="275724" y="1962549"/>
                  </a:moveTo>
                  <a:cubicBezTo>
                    <a:pt x="277343" y="1966169"/>
                    <a:pt x="276295" y="1969884"/>
                    <a:pt x="274962" y="1972646"/>
                  </a:cubicBezTo>
                  <a:cubicBezTo>
                    <a:pt x="273342" y="1972265"/>
                    <a:pt x="271628" y="1971884"/>
                    <a:pt x="269913" y="1971693"/>
                  </a:cubicBezTo>
                  <a:cubicBezTo>
                    <a:pt x="273057" y="1967026"/>
                    <a:pt x="274390" y="1965693"/>
                    <a:pt x="275724" y="1962549"/>
                  </a:cubicBezTo>
                  <a:close/>
                  <a:moveTo>
                    <a:pt x="279057" y="1983599"/>
                  </a:moveTo>
                  <a:cubicBezTo>
                    <a:pt x="279057" y="1984457"/>
                    <a:pt x="279057" y="1985123"/>
                    <a:pt x="279153" y="1985600"/>
                  </a:cubicBezTo>
                  <a:cubicBezTo>
                    <a:pt x="278772" y="1985314"/>
                    <a:pt x="278486" y="1984838"/>
                    <a:pt x="278200" y="1984266"/>
                  </a:cubicBezTo>
                  <a:cubicBezTo>
                    <a:pt x="278486" y="1983981"/>
                    <a:pt x="278867" y="1983885"/>
                    <a:pt x="279057" y="1983599"/>
                  </a:cubicBezTo>
                  <a:close/>
                  <a:moveTo>
                    <a:pt x="286201" y="1984457"/>
                  </a:moveTo>
                  <a:cubicBezTo>
                    <a:pt x="285915" y="1985981"/>
                    <a:pt x="287344" y="1986457"/>
                    <a:pt x="287535" y="1987695"/>
                  </a:cubicBezTo>
                  <a:cubicBezTo>
                    <a:pt x="287344" y="1987695"/>
                    <a:pt x="287249" y="1987695"/>
                    <a:pt x="287058" y="1987695"/>
                  </a:cubicBezTo>
                  <a:cubicBezTo>
                    <a:pt x="285058" y="1986362"/>
                    <a:pt x="282772" y="1987124"/>
                    <a:pt x="280677" y="1986457"/>
                  </a:cubicBezTo>
                  <a:cubicBezTo>
                    <a:pt x="282010" y="1985695"/>
                    <a:pt x="284106" y="1983599"/>
                    <a:pt x="286201" y="1984457"/>
                  </a:cubicBezTo>
                  <a:close/>
                  <a:moveTo>
                    <a:pt x="288201" y="1983219"/>
                  </a:moveTo>
                  <a:cubicBezTo>
                    <a:pt x="287535" y="1981409"/>
                    <a:pt x="286677" y="1979980"/>
                    <a:pt x="285534" y="1978647"/>
                  </a:cubicBezTo>
                  <a:cubicBezTo>
                    <a:pt x="286201" y="1978456"/>
                    <a:pt x="286963" y="1978361"/>
                    <a:pt x="287725" y="1978551"/>
                  </a:cubicBezTo>
                  <a:cubicBezTo>
                    <a:pt x="288201" y="1980075"/>
                    <a:pt x="288582" y="1981314"/>
                    <a:pt x="288963" y="1982552"/>
                  </a:cubicBezTo>
                  <a:cubicBezTo>
                    <a:pt x="288582" y="1982742"/>
                    <a:pt x="288487" y="1982933"/>
                    <a:pt x="288201" y="1983219"/>
                  </a:cubicBezTo>
                  <a:close/>
                  <a:moveTo>
                    <a:pt x="293059" y="2011127"/>
                  </a:moveTo>
                  <a:cubicBezTo>
                    <a:pt x="293059" y="2011222"/>
                    <a:pt x="293154" y="2011412"/>
                    <a:pt x="293154" y="2011508"/>
                  </a:cubicBezTo>
                  <a:cubicBezTo>
                    <a:pt x="292678" y="2011508"/>
                    <a:pt x="292297" y="2011603"/>
                    <a:pt x="291916" y="2011794"/>
                  </a:cubicBezTo>
                  <a:cubicBezTo>
                    <a:pt x="292297" y="2011508"/>
                    <a:pt x="292678" y="2011317"/>
                    <a:pt x="293059" y="2011127"/>
                  </a:cubicBezTo>
                  <a:close/>
                  <a:moveTo>
                    <a:pt x="284963" y="2068944"/>
                  </a:moveTo>
                  <a:cubicBezTo>
                    <a:pt x="281534" y="2069706"/>
                    <a:pt x="278581" y="2069610"/>
                    <a:pt x="275724" y="2068944"/>
                  </a:cubicBezTo>
                  <a:cubicBezTo>
                    <a:pt x="278772" y="2068658"/>
                    <a:pt x="279819" y="2066467"/>
                    <a:pt x="279629" y="2063038"/>
                  </a:cubicBezTo>
                  <a:cubicBezTo>
                    <a:pt x="273914" y="2061133"/>
                    <a:pt x="273533" y="2064467"/>
                    <a:pt x="273628" y="2068372"/>
                  </a:cubicBezTo>
                  <a:cubicBezTo>
                    <a:pt x="272676" y="2067991"/>
                    <a:pt x="271723" y="2067705"/>
                    <a:pt x="270771" y="2067229"/>
                  </a:cubicBezTo>
                  <a:cubicBezTo>
                    <a:pt x="271437" y="2064467"/>
                    <a:pt x="272676" y="2062371"/>
                    <a:pt x="275152" y="2061609"/>
                  </a:cubicBezTo>
                  <a:cubicBezTo>
                    <a:pt x="281153" y="2063419"/>
                    <a:pt x="285725" y="2058276"/>
                    <a:pt x="284963" y="2068944"/>
                  </a:cubicBezTo>
                  <a:close/>
                  <a:moveTo>
                    <a:pt x="266389" y="2060466"/>
                  </a:moveTo>
                  <a:cubicBezTo>
                    <a:pt x="265437" y="2059895"/>
                    <a:pt x="264770" y="2059419"/>
                    <a:pt x="264198" y="2059037"/>
                  </a:cubicBezTo>
                  <a:cubicBezTo>
                    <a:pt x="264960" y="2058847"/>
                    <a:pt x="265722" y="2058752"/>
                    <a:pt x="266961" y="2059037"/>
                  </a:cubicBezTo>
                  <a:cubicBezTo>
                    <a:pt x="268389" y="2055513"/>
                    <a:pt x="264675" y="2055704"/>
                    <a:pt x="262103" y="2055037"/>
                  </a:cubicBezTo>
                  <a:cubicBezTo>
                    <a:pt x="262103" y="2054180"/>
                    <a:pt x="262198" y="2053037"/>
                    <a:pt x="262293" y="2051608"/>
                  </a:cubicBezTo>
                  <a:cubicBezTo>
                    <a:pt x="265437" y="2050846"/>
                    <a:pt x="266961" y="2052275"/>
                    <a:pt x="269247" y="2053513"/>
                  </a:cubicBezTo>
                  <a:cubicBezTo>
                    <a:pt x="268961" y="2056466"/>
                    <a:pt x="269056" y="2057990"/>
                    <a:pt x="269247" y="2059514"/>
                  </a:cubicBezTo>
                  <a:cubicBezTo>
                    <a:pt x="266961" y="2061323"/>
                    <a:pt x="265246" y="2063705"/>
                    <a:pt x="263436" y="2065991"/>
                  </a:cubicBezTo>
                  <a:cubicBezTo>
                    <a:pt x="258579" y="2066467"/>
                    <a:pt x="258674" y="2072563"/>
                    <a:pt x="253816" y="2073039"/>
                  </a:cubicBezTo>
                  <a:cubicBezTo>
                    <a:pt x="255435" y="2065895"/>
                    <a:pt x="260769" y="2063038"/>
                    <a:pt x="266389" y="2060466"/>
                  </a:cubicBezTo>
                  <a:close/>
                  <a:moveTo>
                    <a:pt x="250101" y="2087803"/>
                  </a:moveTo>
                  <a:cubicBezTo>
                    <a:pt x="249339" y="2087327"/>
                    <a:pt x="248768" y="2086755"/>
                    <a:pt x="248292" y="2085993"/>
                  </a:cubicBezTo>
                  <a:cubicBezTo>
                    <a:pt x="248387" y="2085993"/>
                    <a:pt x="248387" y="2085803"/>
                    <a:pt x="248482" y="2085803"/>
                  </a:cubicBezTo>
                  <a:cubicBezTo>
                    <a:pt x="248958" y="2086374"/>
                    <a:pt x="249530" y="2087136"/>
                    <a:pt x="250101" y="2087803"/>
                  </a:cubicBezTo>
                  <a:close/>
                  <a:moveTo>
                    <a:pt x="230480" y="2109901"/>
                  </a:moveTo>
                  <a:cubicBezTo>
                    <a:pt x="230956" y="2110758"/>
                    <a:pt x="231242" y="2111425"/>
                    <a:pt x="231528" y="2112092"/>
                  </a:cubicBezTo>
                  <a:cubicBezTo>
                    <a:pt x="231623" y="2112473"/>
                    <a:pt x="231432" y="2112663"/>
                    <a:pt x="231623" y="2113044"/>
                  </a:cubicBezTo>
                  <a:cubicBezTo>
                    <a:pt x="231718" y="2113044"/>
                    <a:pt x="231813" y="2113044"/>
                    <a:pt x="231909" y="2113044"/>
                  </a:cubicBezTo>
                  <a:cubicBezTo>
                    <a:pt x="232861" y="2115616"/>
                    <a:pt x="233147" y="2117140"/>
                    <a:pt x="236195" y="2118093"/>
                  </a:cubicBezTo>
                  <a:cubicBezTo>
                    <a:pt x="235814" y="2118759"/>
                    <a:pt x="235338" y="2119331"/>
                    <a:pt x="234766" y="2119617"/>
                  </a:cubicBezTo>
                  <a:cubicBezTo>
                    <a:pt x="236766" y="2119712"/>
                    <a:pt x="238767" y="2119236"/>
                    <a:pt x="240767" y="2118855"/>
                  </a:cubicBezTo>
                  <a:cubicBezTo>
                    <a:pt x="241148" y="2118855"/>
                    <a:pt x="241338" y="2118950"/>
                    <a:pt x="241719" y="2118950"/>
                  </a:cubicBezTo>
                  <a:cubicBezTo>
                    <a:pt x="240195" y="2121998"/>
                    <a:pt x="232956" y="2121617"/>
                    <a:pt x="227146" y="2119617"/>
                  </a:cubicBezTo>
                  <a:cubicBezTo>
                    <a:pt x="227146" y="2115997"/>
                    <a:pt x="227337" y="2112378"/>
                    <a:pt x="229813" y="2109901"/>
                  </a:cubicBezTo>
                  <a:cubicBezTo>
                    <a:pt x="230004" y="2109901"/>
                    <a:pt x="230194" y="2109806"/>
                    <a:pt x="230480" y="2109901"/>
                  </a:cubicBezTo>
                  <a:close/>
                  <a:moveTo>
                    <a:pt x="206572" y="2126951"/>
                  </a:moveTo>
                  <a:cubicBezTo>
                    <a:pt x="201429" y="2125332"/>
                    <a:pt x="201714" y="2128856"/>
                    <a:pt x="197333" y="2127808"/>
                  </a:cubicBezTo>
                  <a:cubicBezTo>
                    <a:pt x="197238" y="2126665"/>
                    <a:pt x="197428" y="2125998"/>
                    <a:pt x="197619" y="2125236"/>
                  </a:cubicBezTo>
                  <a:cubicBezTo>
                    <a:pt x="200476" y="2126665"/>
                    <a:pt x="203048" y="2124284"/>
                    <a:pt x="206763" y="2123903"/>
                  </a:cubicBezTo>
                  <a:cubicBezTo>
                    <a:pt x="206763" y="2124951"/>
                    <a:pt x="206667" y="2125998"/>
                    <a:pt x="206572" y="2126951"/>
                  </a:cubicBezTo>
                  <a:close/>
                  <a:moveTo>
                    <a:pt x="198857" y="2142858"/>
                  </a:moveTo>
                  <a:cubicBezTo>
                    <a:pt x="199238" y="2143524"/>
                    <a:pt x="199714" y="2144096"/>
                    <a:pt x="200286" y="2144572"/>
                  </a:cubicBezTo>
                  <a:cubicBezTo>
                    <a:pt x="200476" y="2143905"/>
                    <a:pt x="200571" y="2143143"/>
                    <a:pt x="200667" y="2142381"/>
                  </a:cubicBezTo>
                  <a:cubicBezTo>
                    <a:pt x="202000" y="2142286"/>
                    <a:pt x="203524" y="2142286"/>
                    <a:pt x="205524" y="2142667"/>
                  </a:cubicBezTo>
                  <a:cubicBezTo>
                    <a:pt x="202667" y="2144763"/>
                    <a:pt x="201524" y="2145906"/>
                    <a:pt x="201238" y="2147239"/>
                  </a:cubicBezTo>
                  <a:cubicBezTo>
                    <a:pt x="199143" y="2147049"/>
                    <a:pt x="197142" y="2148382"/>
                    <a:pt x="195333" y="2150287"/>
                  </a:cubicBezTo>
                  <a:cubicBezTo>
                    <a:pt x="194475" y="2147049"/>
                    <a:pt x="195428" y="2144001"/>
                    <a:pt x="198857" y="2142858"/>
                  </a:cubicBezTo>
                  <a:close/>
                  <a:moveTo>
                    <a:pt x="709206" y="31260"/>
                  </a:moveTo>
                  <a:cubicBezTo>
                    <a:pt x="707016" y="35832"/>
                    <a:pt x="704634" y="40118"/>
                    <a:pt x="698824" y="40690"/>
                  </a:cubicBezTo>
                  <a:cubicBezTo>
                    <a:pt x="702729" y="38023"/>
                    <a:pt x="700443" y="28498"/>
                    <a:pt x="709206" y="31260"/>
                  </a:cubicBezTo>
                  <a:close/>
                  <a:moveTo>
                    <a:pt x="694633" y="20211"/>
                  </a:moveTo>
                  <a:cubicBezTo>
                    <a:pt x="697205" y="22688"/>
                    <a:pt x="689013" y="27831"/>
                    <a:pt x="684537" y="28212"/>
                  </a:cubicBezTo>
                  <a:cubicBezTo>
                    <a:pt x="685013" y="26498"/>
                    <a:pt x="684537" y="25450"/>
                    <a:pt x="683203" y="24974"/>
                  </a:cubicBezTo>
                  <a:cubicBezTo>
                    <a:pt x="685489" y="24783"/>
                    <a:pt x="691585" y="24307"/>
                    <a:pt x="694633" y="20211"/>
                  </a:cubicBezTo>
                  <a:close/>
                  <a:moveTo>
                    <a:pt x="563188" y="523798"/>
                  </a:moveTo>
                  <a:cubicBezTo>
                    <a:pt x="571951" y="527322"/>
                    <a:pt x="557473" y="534180"/>
                    <a:pt x="554997" y="530465"/>
                  </a:cubicBezTo>
                  <a:cubicBezTo>
                    <a:pt x="555949" y="526274"/>
                    <a:pt x="563760" y="529608"/>
                    <a:pt x="563188" y="523798"/>
                  </a:cubicBezTo>
                  <a:close/>
                  <a:moveTo>
                    <a:pt x="551377" y="543896"/>
                  </a:moveTo>
                  <a:cubicBezTo>
                    <a:pt x="554997" y="545801"/>
                    <a:pt x="552234" y="555230"/>
                    <a:pt x="546519" y="552563"/>
                  </a:cubicBezTo>
                  <a:cubicBezTo>
                    <a:pt x="545853" y="547039"/>
                    <a:pt x="549377" y="546372"/>
                    <a:pt x="551377" y="543896"/>
                  </a:cubicBezTo>
                  <a:close/>
                  <a:moveTo>
                    <a:pt x="512229" y="540562"/>
                  </a:moveTo>
                  <a:cubicBezTo>
                    <a:pt x="515373" y="540562"/>
                    <a:pt x="520897" y="543229"/>
                    <a:pt x="519754" y="538466"/>
                  </a:cubicBezTo>
                  <a:cubicBezTo>
                    <a:pt x="524231" y="542562"/>
                    <a:pt x="527946" y="539228"/>
                    <a:pt x="529470" y="545801"/>
                  </a:cubicBezTo>
                  <a:cubicBezTo>
                    <a:pt x="531470" y="545039"/>
                    <a:pt x="531756" y="542562"/>
                    <a:pt x="535185" y="543419"/>
                  </a:cubicBezTo>
                  <a:cubicBezTo>
                    <a:pt x="535375" y="545420"/>
                    <a:pt x="538518" y="545420"/>
                    <a:pt x="538709" y="543896"/>
                  </a:cubicBezTo>
                  <a:cubicBezTo>
                    <a:pt x="541662" y="543991"/>
                    <a:pt x="540900" y="554183"/>
                    <a:pt x="535851" y="551230"/>
                  </a:cubicBezTo>
                  <a:cubicBezTo>
                    <a:pt x="535851" y="549420"/>
                    <a:pt x="536613" y="548563"/>
                    <a:pt x="538042" y="548372"/>
                  </a:cubicBezTo>
                  <a:cubicBezTo>
                    <a:pt x="537852" y="546658"/>
                    <a:pt x="534613" y="546944"/>
                    <a:pt x="534899" y="544943"/>
                  </a:cubicBezTo>
                  <a:cubicBezTo>
                    <a:pt x="531470" y="548087"/>
                    <a:pt x="525564" y="548563"/>
                    <a:pt x="521469" y="550944"/>
                  </a:cubicBezTo>
                  <a:cubicBezTo>
                    <a:pt x="518992" y="549325"/>
                    <a:pt x="522231" y="548753"/>
                    <a:pt x="520516" y="544658"/>
                  </a:cubicBezTo>
                  <a:cubicBezTo>
                    <a:pt x="515754" y="547229"/>
                    <a:pt x="516420" y="546372"/>
                    <a:pt x="509753" y="544848"/>
                  </a:cubicBezTo>
                  <a:cubicBezTo>
                    <a:pt x="510896" y="543705"/>
                    <a:pt x="511944" y="542657"/>
                    <a:pt x="512229" y="540562"/>
                  </a:cubicBezTo>
                  <a:close/>
                  <a:moveTo>
                    <a:pt x="538804" y="556088"/>
                  </a:moveTo>
                  <a:cubicBezTo>
                    <a:pt x="536328" y="561898"/>
                    <a:pt x="531565" y="558374"/>
                    <a:pt x="525945" y="557612"/>
                  </a:cubicBezTo>
                  <a:cubicBezTo>
                    <a:pt x="529374" y="551420"/>
                    <a:pt x="533184" y="552563"/>
                    <a:pt x="538804" y="556088"/>
                  </a:cubicBezTo>
                  <a:close/>
                  <a:moveTo>
                    <a:pt x="473463" y="546467"/>
                  </a:moveTo>
                  <a:cubicBezTo>
                    <a:pt x="467843" y="544658"/>
                    <a:pt x="463461" y="541991"/>
                    <a:pt x="464128" y="536085"/>
                  </a:cubicBezTo>
                  <a:cubicBezTo>
                    <a:pt x="467748" y="539324"/>
                    <a:pt x="471748" y="542086"/>
                    <a:pt x="473463" y="546467"/>
                  </a:cubicBezTo>
                  <a:close/>
                  <a:moveTo>
                    <a:pt x="460032" y="552468"/>
                  </a:moveTo>
                  <a:cubicBezTo>
                    <a:pt x="466890" y="553516"/>
                    <a:pt x="465557" y="559802"/>
                    <a:pt x="465366" y="565422"/>
                  </a:cubicBezTo>
                  <a:cubicBezTo>
                    <a:pt x="458889" y="564470"/>
                    <a:pt x="454794" y="556945"/>
                    <a:pt x="460032" y="552468"/>
                  </a:cubicBezTo>
                  <a:close/>
                  <a:moveTo>
                    <a:pt x="446126" y="561517"/>
                  </a:moveTo>
                  <a:cubicBezTo>
                    <a:pt x="445554" y="565041"/>
                    <a:pt x="448602" y="566375"/>
                    <a:pt x="446602" y="570851"/>
                  </a:cubicBezTo>
                  <a:cubicBezTo>
                    <a:pt x="443459" y="570566"/>
                    <a:pt x="441173" y="569804"/>
                    <a:pt x="439744" y="568470"/>
                  </a:cubicBezTo>
                  <a:cubicBezTo>
                    <a:pt x="439744" y="569994"/>
                    <a:pt x="439649" y="571137"/>
                    <a:pt x="439554" y="572280"/>
                  </a:cubicBezTo>
                  <a:cubicBezTo>
                    <a:pt x="439077" y="571137"/>
                    <a:pt x="438125" y="570375"/>
                    <a:pt x="436125" y="570375"/>
                  </a:cubicBezTo>
                  <a:cubicBezTo>
                    <a:pt x="430124" y="572375"/>
                    <a:pt x="433362" y="580091"/>
                    <a:pt x="440887" y="580186"/>
                  </a:cubicBezTo>
                  <a:cubicBezTo>
                    <a:pt x="440506" y="579805"/>
                    <a:pt x="440411" y="579233"/>
                    <a:pt x="440220" y="578662"/>
                  </a:cubicBezTo>
                  <a:cubicBezTo>
                    <a:pt x="440601" y="578948"/>
                    <a:pt x="440887" y="579233"/>
                    <a:pt x="441649" y="579424"/>
                  </a:cubicBezTo>
                  <a:cubicBezTo>
                    <a:pt x="440506" y="582186"/>
                    <a:pt x="434601" y="579805"/>
                    <a:pt x="435458" y="584758"/>
                  </a:cubicBezTo>
                  <a:cubicBezTo>
                    <a:pt x="439458" y="587901"/>
                    <a:pt x="448221" y="584758"/>
                    <a:pt x="450507" y="580472"/>
                  </a:cubicBezTo>
                  <a:cubicBezTo>
                    <a:pt x="457746" y="579519"/>
                    <a:pt x="459175" y="589330"/>
                    <a:pt x="464223" y="585234"/>
                  </a:cubicBezTo>
                  <a:cubicBezTo>
                    <a:pt x="462414" y="576566"/>
                    <a:pt x="466986" y="568280"/>
                    <a:pt x="469843" y="558278"/>
                  </a:cubicBezTo>
                  <a:cubicBezTo>
                    <a:pt x="476987" y="558945"/>
                    <a:pt x="466224" y="571232"/>
                    <a:pt x="473844" y="567994"/>
                  </a:cubicBezTo>
                  <a:cubicBezTo>
                    <a:pt x="476034" y="561898"/>
                    <a:pt x="482702" y="556183"/>
                    <a:pt x="488988" y="549896"/>
                  </a:cubicBezTo>
                  <a:cubicBezTo>
                    <a:pt x="483750" y="544658"/>
                    <a:pt x="480511" y="552087"/>
                    <a:pt x="477463" y="554659"/>
                  </a:cubicBezTo>
                  <a:cubicBezTo>
                    <a:pt x="475368" y="554183"/>
                    <a:pt x="472415" y="554278"/>
                    <a:pt x="472320" y="552468"/>
                  </a:cubicBezTo>
                  <a:cubicBezTo>
                    <a:pt x="474225" y="545324"/>
                    <a:pt x="479844" y="542181"/>
                    <a:pt x="488226" y="542181"/>
                  </a:cubicBezTo>
                  <a:cubicBezTo>
                    <a:pt x="487464" y="547706"/>
                    <a:pt x="492227" y="549611"/>
                    <a:pt x="493751" y="553611"/>
                  </a:cubicBezTo>
                  <a:cubicBezTo>
                    <a:pt x="477368" y="555611"/>
                    <a:pt x="491084" y="566756"/>
                    <a:pt x="483845" y="572375"/>
                  </a:cubicBezTo>
                  <a:cubicBezTo>
                    <a:pt x="486798" y="573328"/>
                    <a:pt x="488703" y="570661"/>
                    <a:pt x="489179" y="573042"/>
                  </a:cubicBezTo>
                  <a:cubicBezTo>
                    <a:pt x="485845" y="578376"/>
                    <a:pt x="483559" y="580281"/>
                    <a:pt x="485655" y="584948"/>
                  </a:cubicBezTo>
                  <a:cubicBezTo>
                    <a:pt x="496132" y="584948"/>
                    <a:pt x="491941" y="575614"/>
                    <a:pt x="502419" y="580853"/>
                  </a:cubicBezTo>
                  <a:cubicBezTo>
                    <a:pt x="502038" y="573899"/>
                    <a:pt x="496227" y="576662"/>
                    <a:pt x="492036" y="578090"/>
                  </a:cubicBezTo>
                  <a:cubicBezTo>
                    <a:pt x="493179" y="572947"/>
                    <a:pt x="498513" y="574280"/>
                    <a:pt x="493084" y="570566"/>
                  </a:cubicBezTo>
                  <a:cubicBezTo>
                    <a:pt x="496894" y="566660"/>
                    <a:pt x="503276" y="565517"/>
                    <a:pt x="502323" y="556278"/>
                  </a:cubicBezTo>
                  <a:cubicBezTo>
                    <a:pt x="511658" y="559136"/>
                    <a:pt x="511467" y="551230"/>
                    <a:pt x="517563" y="550468"/>
                  </a:cubicBezTo>
                  <a:cubicBezTo>
                    <a:pt x="512420" y="559707"/>
                    <a:pt x="502323" y="565517"/>
                    <a:pt x="501466" y="574661"/>
                  </a:cubicBezTo>
                  <a:cubicBezTo>
                    <a:pt x="508229" y="572947"/>
                    <a:pt x="513753" y="565994"/>
                    <a:pt x="521850" y="571042"/>
                  </a:cubicBezTo>
                  <a:cubicBezTo>
                    <a:pt x="526612" y="559707"/>
                    <a:pt x="543852" y="567803"/>
                    <a:pt x="546138" y="564851"/>
                  </a:cubicBezTo>
                  <a:cubicBezTo>
                    <a:pt x="544138" y="567327"/>
                    <a:pt x="541185" y="568756"/>
                    <a:pt x="539757" y="571804"/>
                  </a:cubicBezTo>
                  <a:cubicBezTo>
                    <a:pt x="544233" y="572471"/>
                    <a:pt x="543186" y="577900"/>
                    <a:pt x="540423" y="579614"/>
                  </a:cubicBezTo>
                  <a:cubicBezTo>
                    <a:pt x="547091" y="578376"/>
                    <a:pt x="546900" y="580472"/>
                    <a:pt x="553092" y="579614"/>
                  </a:cubicBezTo>
                  <a:cubicBezTo>
                    <a:pt x="552806" y="581615"/>
                    <a:pt x="552520" y="583615"/>
                    <a:pt x="552234" y="585615"/>
                  </a:cubicBezTo>
                  <a:cubicBezTo>
                    <a:pt x="546329" y="582091"/>
                    <a:pt x="546805" y="585044"/>
                    <a:pt x="546043" y="590949"/>
                  </a:cubicBezTo>
                  <a:cubicBezTo>
                    <a:pt x="540900" y="589901"/>
                    <a:pt x="540138" y="593711"/>
                    <a:pt x="534994" y="592664"/>
                  </a:cubicBezTo>
                  <a:cubicBezTo>
                    <a:pt x="533946" y="595140"/>
                    <a:pt x="537090" y="596855"/>
                    <a:pt x="534327" y="597236"/>
                  </a:cubicBezTo>
                  <a:cubicBezTo>
                    <a:pt x="531946" y="596950"/>
                    <a:pt x="533089" y="594378"/>
                    <a:pt x="531184" y="593711"/>
                  </a:cubicBezTo>
                  <a:cubicBezTo>
                    <a:pt x="530136" y="596283"/>
                    <a:pt x="533280" y="597902"/>
                    <a:pt x="530517" y="598283"/>
                  </a:cubicBezTo>
                  <a:cubicBezTo>
                    <a:pt x="529470" y="593521"/>
                    <a:pt x="519373" y="586758"/>
                    <a:pt x="516611" y="595045"/>
                  </a:cubicBezTo>
                  <a:cubicBezTo>
                    <a:pt x="523755" y="595616"/>
                    <a:pt x="523850" y="595807"/>
                    <a:pt x="521278" y="600188"/>
                  </a:cubicBezTo>
                  <a:cubicBezTo>
                    <a:pt x="538899" y="602379"/>
                    <a:pt x="535947" y="592092"/>
                    <a:pt x="544329" y="603046"/>
                  </a:cubicBezTo>
                  <a:cubicBezTo>
                    <a:pt x="537756" y="611714"/>
                    <a:pt x="538233" y="626858"/>
                    <a:pt x="550615" y="634574"/>
                  </a:cubicBezTo>
                  <a:cubicBezTo>
                    <a:pt x="552615" y="632097"/>
                    <a:pt x="554616" y="629716"/>
                    <a:pt x="560045" y="631145"/>
                  </a:cubicBezTo>
                  <a:cubicBezTo>
                    <a:pt x="558045" y="635431"/>
                    <a:pt x="547948" y="638955"/>
                    <a:pt x="545472" y="632383"/>
                  </a:cubicBezTo>
                  <a:cubicBezTo>
                    <a:pt x="541376" y="634955"/>
                    <a:pt x="540138" y="639431"/>
                    <a:pt x="538899" y="640765"/>
                  </a:cubicBezTo>
                  <a:cubicBezTo>
                    <a:pt x="527660" y="635431"/>
                    <a:pt x="504609" y="645432"/>
                    <a:pt x="506514" y="627525"/>
                  </a:cubicBezTo>
                  <a:cubicBezTo>
                    <a:pt x="516897" y="628954"/>
                    <a:pt x="522040" y="622382"/>
                    <a:pt x="532803" y="620000"/>
                  </a:cubicBezTo>
                  <a:cubicBezTo>
                    <a:pt x="533184" y="622953"/>
                    <a:pt x="529089" y="628859"/>
                    <a:pt x="535280" y="628002"/>
                  </a:cubicBezTo>
                  <a:cubicBezTo>
                    <a:pt x="537090" y="621810"/>
                    <a:pt x="533375" y="619143"/>
                    <a:pt x="533661" y="614000"/>
                  </a:cubicBezTo>
                  <a:cubicBezTo>
                    <a:pt x="524612" y="612381"/>
                    <a:pt x="526422" y="605046"/>
                    <a:pt x="524517" y="602093"/>
                  </a:cubicBezTo>
                  <a:cubicBezTo>
                    <a:pt x="524326" y="605427"/>
                    <a:pt x="522421" y="606665"/>
                    <a:pt x="518516" y="605903"/>
                  </a:cubicBezTo>
                  <a:cubicBezTo>
                    <a:pt x="518802" y="603903"/>
                    <a:pt x="515658" y="604189"/>
                    <a:pt x="515373" y="602474"/>
                  </a:cubicBezTo>
                  <a:cubicBezTo>
                    <a:pt x="515373" y="599522"/>
                    <a:pt x="517849" y="599426"/>
                    <a:pt x="518040" y="596664"/>
                  </a:cubicBezTo>
                  <a:cubicBezTo>
                    <a:pt x="511277" y="592187"/>
                    <a:pt x="508229" y="598569"/>
                    <a:pt x="502133" y="594664"/>
                  </a:cubicBezTo>
                  <a:cubicBezTo>
                    <a:pt x="507276" y="601712"/>
                    <a:pt x="505371" y="605237"/>
                    <a:pt x="510610" y="611047"/>
                  </a:cubicBezTo>
                  <a:cubicBezTo>
                    <a:pt x="505943" y="610761"/>
                    <a:pt x="502228" y="607237"/>
                    <a:pt x="495084" y="605999"/>
                  </a:cubicBezTo>
                  <a:cubicBezTo>
                    <a:pt x="497847" y="602760"/>
                    <a:pt x="495275" y="603141"/>
                    <a:pt x="497942" y="598664"/>
                  </a:cubicBezTo>
                  <a:cubicBezTo>
                    <a:pt x="493275" y="597998"/>
                    <a:pt x="494037" y="593902"/>
                    <a:pt x="491751" y="591711"/>
                  </a:cubicBezTo>
                  <a:cubicBezTo>
                    <a:pt x="486702" y="595140"/>
                    <a:pt x="494418" y="608952"/>
                    <a:pt x="485369" y="610952"/>
                  </a:cubicBezTo>
                  <a:cubicBezTo>
                    <a:pt x="489655" y="613238"/>
                    <a:pt x="495084" y="614666"/>
                    <a:pt x="496894" y="618572"/>
                  </a:cubicBezTo>
                  <a:cubicBezTo>
                    <a:pt x="493941" y="618191"/>
                    <a:pt x="495275" y="622572"/>
                    <a:pt x="492703" y="622667"/>
                  </a:cubicBezTo>
                  <a:cubicBezTo>
                    <a:pt x="490608" y="614952"/>
                    <a:pt x="491370" y="622953"/>
                    <a:pt x="488893" y="623715"/>
                  </a:cubicBezTo>
                  <a:cubicBezTo>
                    <a:pt x="481940" y="616286"/>
                    <a:pt x="486988" y="622477"/>
                    <a:pt x="479654" y="625620"/>
                  </a:cubicBezTo>
                  <a:cubicBezTo>
                    <a:pt x="481654" y="622667"/>
                    <a:pt x="476034" y="618286"/>
                    <a:pt x="474796" y="621906"/>
                  </a:cubicBezTo>
                  <a:cubicBezTo>
                    <a:pt x="476987" y="625049"/>
                    <a:pt x="477177" y="629525"/>
                    <a:pt x="476606" y="634383"/>
                  </a:cubicBezTo>
                  <a:cubicBezTo>
                    <a:pt x="483845" y="635717"/>
                    <a:pt x="479844" y="628859"/>
                    <a:pt x="482797" y="629049"/>
                  </a:cubicBezTo>
                  <a:cubicBezTo>
                    <a:pt x="489750" y="633050"/>
                    <a:pt x="492703" y="636098"/>
                    <a:pt x="497656" y="638574"/>
                  </a:cubicBezTo>
                  <a:cubicBezTo>
                    <a:pt x="495084" y="639812"/>
                    <a:pt x="490893" y="639241"/>
                    <a:pt x="489941" y="642194"/>
                  </a:cubicBezTo>
                  <a:cubicBezTo>
                    <a:pt x="494037" y="646575"/>
                    <a:pt x="500704" y="643813"/>
                    <a:pt x="502704" y="640765"/>
                  </a:cubicBezTo>
                  <a:cubicBezTo>
                    <a:pt x="497751" y="648956"/>
                    <a:pt x="508610" y="647052"/>
                    <a:pt x="506324" y="653529"/>
                  </a:cubicBezTo>
                  <a:cubicBezTo>
                    <a:pt x="510991" y="654100"/>
                    <a:pt x="516897" y="654005"/>
                    <a:pt x="516516" y="657910"/>
                  </a:cubicBezTo>
                  <a:cubicBezTo>
                    <a:pt x="509086" y="661244"/>
                    <a:pt x="517944" y="661720"/>
                    <a:pt x="513468" y="666768"/>
                  </a:cubicBezTo>
                  <a:cubicBezTo>
                    <a:pt x="519659" y="669054"/>
                    <a:pt x="515944" y="660196"/>
                    <a:pt x="521373" y="661625"/>
                  </a:cubicBezTo>
                  <a:cubicBezTo>
                    <a:pt x="520802" y="665149"/>
                    <a:pt x="523755" y="666387"/>
                    <a:pt x="521850" y="670864"/>
                  </a:cubicBezTo>
                  <a:cubicBezTo>
                    <a:pt x="516992" y="670388"/>
                    <a:pt x="518611" y="667911"/>
                    <a:pt x="514801" y="670007"/>
                  </a:cubicBezTo>
                  <a:cubicBezTo>
                    <a:pt x="515087" y="677531"/>
                    <a:pt x="508419" y="684675"/>
                    <a:pt x="503752" y="684008"/>
                  </a:cubicBezTo>
                  <a:cubicBezTo>
                    <a:pt x="505276" y="691152"/>
                    <a:pt x="505657" y="694200"/>
                    <a:pt x="500228" y="695819"/>
                  </a:cubicBezTo>
                  <a:cubicBezTo>
                    <a:pt x="503181" y="696200"/>
                    <a:pt x="506133" y="696581"/>
                    <a:pt x="509086" y="696962"/>
                  </a:cubicBezTo>
                  <a:cubicBezTo>
                    <a:pt x="506419" y="705059"/>
                    <a:pt x="517182" y="704487"/>
                    <a:pt x="517944" y="710393"/>
                  </a:cubicBezTo>
                  <a:cubicBezTo>
                    <a:pt x="505943" y="712774"/>
                    <a:pt x="500418" y="720870"/>
                    <a:pt x="488512" y="714488"/>
                  </a:cubicBezTo>
                  <a:cubicBezTo>
                    <a:pt x="489274" y="720204"/>
                    <a:pt x="490036" y="724013"/>
                    <a:pt x="488703" y="727728"/>
                  </a:cubicBezTo>
                  <a:cubicBezTo>
                    <a:pt x="484607" y="714965"/>
                    <a:pt x="473939" y="704011"/>
                    <a:pt x="476511" y="690009"/>
                  </a:cubicBezTo>
                  <a:cubicBezTo>
                    <a:pt x="478987" y="688009"/>
                    <a:pt x="485559" y="690009"/>
                    <a:pt x="486036" y="686009"/>
                  </a:cubicBezTo>
                  <a:cubicBezTo>
                    <a:pt x="481083" y="680294"/>
                    <a:pt x="481654" y="686675"/>
                    <a:pt x="476987" y="683723"/>
                  </a:cubicBezTo>
                  <a:cubicBezTo>
                    <a:pt x="479559" y="681246"/>
                    <a:pt x="482226" y="678770"/>
                    <a:pt x="481464" y="673055"/>
                  </a:cubicBezTo>
                  <a:cubicBezTo>
                    <a:pt x="477844" y="670769"/>
                    <a:pt x="476701" y="666006"/>
                    <a:pt x="476130" y="660386"/>
                  </a:cubicBezTo>
                  <a:cubicBezTo>
                    <a:pt x="476701" y="660672"/>
                    <a:pt x="477273" y="660863"/>
                    <a:pt x="478225" y="660958"/>
                  </a:cubicBezTo>
                  <a:cubicBezTo>
                    <a:pt x="478416" y="658862"/>
                    <a:pt x="479559" y="657719"/>
                    <a:pt x="480606" y="656672"/>
                  </a:cubicBezTo>
                  <a:cubicBezTo>
                    <a:pt x="478130" y="654290"/>
                    <a:pt x="477368" y="655910"/>
                    <a:pt x="475749" y="655529"/>
                  </a:cubicBezTo>
                  <a:cubicBezTo>
                    <a:pt x="475368" y="647718"/>
                    <a:pt x="475272" y="639241"/>
                    <a:pt x="472224" y="633145"/>
                  </a:cubicBezTo>
                  <a:cubicBezTo>
                    <a:pt x="472891" y="630192"/>
                    <a:pt x="472796" y="626858"/>
                    <a:pt x="470986" y="623239"/>
                  </a:cubicBezTo>
                  <a:cubicBezTo>
                    <a:pt x="470986" y="625811"/>
                    <a:pt x="469938" y="627430"/>
                    <a:pt x="468510" y="628478"/>
                  </a:cubicBezTo>
                  <a:cubicBezTo>
                    <a:pt x="468414" y="628383"/>
                    <a:pt x="468319" y="628192"/>
                    <a:pt x="468224" y="628097"/>
                  </a:cubicBezTo>
                  <a:cubicBezTo>
                    <a:pt x="467938" y="628383"/>
                    <a:pt x="467748" y="628763"/>
                    <a:pt x="467557" y="629049"/>
                  </a:cubicBezTo>
                  <a:cubicBezTo>
                    <a:pt x="464985" y="630287"/>
                    <a:pt x="461461" y="630287"/>
                    <a:pt x="457746" y="630097"/>
                  </a:cubicBezTo>
                  <a:cubicBezTo>
                    <a:pt x="457080" y="628954"/>
                    <a:pt x="456603" y="627811"/>
                    <a:pt x="457365" y="625715"/>
                  </a:cubicBezTo>
                  <a:cubicBezTo>
                    <a:pt x="464890" y="625906"/>
                    <a:pt x="465081" y="620858"/>
                    <a:pt x="462890" y="616476"/>
                  </a:cubicBezTo>
                  <a:cubicBezTo>
                    <a:pt x="462985" y="616381"/>
                    <a:pt x="462985" y="616286"/>
                    <a:pt x="463080" y="616190"/>
                  </a:cubicBezTo>
                  <a:cubicBezTo>
                    <a:pt x="462890" y="616190"/>
                    <a:pt x="462890" y="616095"/>
                    <a:pt x="462699" y="616095"/>
                  </a:cubicBezTo>
                  <a:cubicBezTo>
                    <a:pt x="460794" y="612476"/>
                    <a:pt x="457365" y="609237"/>
                    <a:pt x="454889" y="609809"/>
                  </a:cubicBezTo>
                  <a:cubicBezTo>
                    <a:pt x="455365" y="611428"/>
                    <a:pt x="455556" y="612952"/>
                    <a:pt x="455460" y="614285"/>
                  </a:cubicBezTo>
                  <a:cubicBezTo>
                    <a:pt x="452317" y="612666"/>
                    <a:pt x="450603" y="610190"/>
                    <a:pt x="450031" y="606856"/>
                  </a:cubicBezTo>
                  <a:cubicBezTo>
                    <a:pt x="454698" y="604665"/>
                    <a:pt x="455079" y="604570"/>
                    <a:pt x="458413" y="598664"/>
                  </a:cubicBezTo>
                  <a:cubicBezTo>
                    <a:pt x="463652" y="601141"/>
                    <a:pt x="466414" y="603617"/>
                    <a:pt x="470796" y="600188"/>
                  </a:cubicBezTo>
                  <a:cubicBezTo>
                    <a:pt x="474701" y="600379"/>
                    <a:pt x="470796" y="605713"/>
                    <a:pt x="471462" y="607999"/>
                  </a:cubicBezTo>
                  <a:cubicBezTo>
                    <a:pt x="476511" y="606475"/>
                    <a:pt x="480606" y="597045"/>
                    <a:pt x="486702" y="602189"/>
                  </a:cubicBezTo>
                  <a:cubicBezTo>
                    <a:pt x="486988" y="600188"/>
                    <a:pt x="487274" y="598188"/>
                    <a:pt x="487560" y="596093"/>
                  </a:cubicBezTo>
                  <a:cubicBezTo>
                    <a:pt x="484893" y="596569"/>
                    <a:pt x="478701" y="593235"/>
                    <a:pt x="478511" y="596474"/>
                  </a:cubicBezTo>
                  <a:cubicBezTo>
                    <a:pt x="482797" y="597617"/>
                    <a:pt x="477749" y="602379"/>
                    <a:pt x="474320" y="600569"/>
                  </a:cubicBezTo>
                  <a:cubicBezTo>
                    <a:pt x="475177" y="594950"/>
                    <a:pt x="472701" y="591521"/>
                    <a:pt x="468700" y="589139"/>
                  </a:cubicBezTo>
                  <a:cubicBezTo>
                    <a:pt x="466414" y="593045"/>
                    <a:pt x="463271" y="595902"/>
                    <a:pt x="456984" y="595426"/>
                  </a:cubicBezTo>
                  <a:cubicBezTo>
                    <a:pt x="457461" y="593045"/>
                    <a:pt x="461652" y="594759"/>
                    <a:pt x="461175" y="591330"/>
                  </a:cubicBezTo>
                  <a:cubicBezTo>
                    <a:pt x="449936" y="592283"/>
                    <a:pt x="447840" y="595521"/>
                    <a:pt x="440411" y="597998"/>
                  </a:cubicBezTo>
                  <a:cubicBezTo>
                    <a:pt x="439839" y="594283"/>
                    <a:pt x="438982" y="590663"/>
                    <a:pt x="434410" y="589520"/>
                  </a:cubicBezTo>
                  <a:cubicBezTo>
                    <a:pt x="434410" y="593426"/>
                    <a:pt x="436601" y="596474"/>
                    <a:pt x="437077" y="599045"/>
                  </a:cubicBezTo>
                  <a:cubicBezTo>
                    <a:pt x="432791" y="599522"/>
                    <a:pt x="433172" y="596664"/>
                    <a:pt x="431076" y="595521"/>
                  </a:cubicBezTo>
                  <a:cubicBezTo>
                    <a:pt x="432124" y="595140"/>
                    <a:pt x="432981" y="594664"/>
                    <a:pt x="433743" y="593997"/>
                  </a:cubicBezTo>
                  <a:cubicBezTo>
                    <a:pt x="428790" y="594473"/>
                    <a:pt x="436029" y="587044"/>
                    <a:pt x="431076" y="587520"/>
                  </a:cubicBezTo>
                  <a:cubicBezTo>
                    <a:pt x="428886" y="590949"/>
                    <a:pt x="426504" y="594283"/>
                    <a:pt x="422980" y="596283"/>
                  </a:cubicBezTo>
                  <a:cubicBezTo>
                    <a:pt x="421932" y="596093"/>
                    <a:pt x="421075" y="595712"/>
                    <a:pt x="420408" y="595140"/>
                  </a:cubicBezTo>
                  <a:cubicBezTo>
                    <a:pt x="422313" y="593521"/>
                    <a:pt x="424028" y="591997"/>
                    <a:pt x="425361" y="590378"/>
                  </a:cubicBezTo>
                  <a:cubicBezTo>
                    <a:pt x="427743" y="590568"/>
                    <a:pt x="429552" y="590092"/>
                    <a:pt x="428886" y="587330"/>
                  </a:cubicBezTo>
                  <a:cubicBezTo>
                    <a:pt x="428314" y="587330"/>
                    <a:pt x="427743" y="587234"/>
                    <a:pt x="427171" y="587139"/>
                  </a:cubicBezTo>
                  <a:cubicBezTo>
                    <a:pt x="427933" y="584663"/>
                    <a:pt x="427552" y="581615"/>
                    <a:pt x="425361" y="577519"/>
                  </a:cubicBezTo>
                  <a:cubicBezTo>
                    <a:pt x="431553" y="573709"/>
                    <a:pt x="437363" y="567803"/>
                    <a:pt x="433077" y="561517"/>
                  </a:cubicBezTo>
                  <a:cubicBezTo>
                    <a:pt x="437363" y="565898"/>
                    <a:pt x="440697" y="560660"/>
                    <a:pt x="446126" y="561517"/>
                  </a:cubicBezTo>
                  <a:close/>
                  <a:moveTo>
                    <a:pt x="495180" y="558374"/>
                  </a:moveTo>
                  <a:cubicBezTo>
                    <a:pt x="495084" y="562374"/>
                    <a:pt x="493560" y="564851"/>
                    <a:pt x="488988" y="563708"/>
                  </a:cubicBezTo>
                  <a:cubicBezTo>
                    <a:pt x="486702" y="561422"/>
                    <a:pt x="489179" y="556469"/>
                    <a:pt x="495180" y="558374"/>
                  </a:cubicBezTo>
                  <a:close/>
                  <a:moveTo>
                    <a:pt x="506038" y="621239"/>
                  </a:moveTo>
                  <a:cubicBezTo>
                    <a:pt x="510229" y="615810"/>
                    <a:pt x="510610" y="623810"/>
                    <a:pt x="518611" y="621334"/>
                  </a:cubicBezTo>
                  <a:cubicBezTo>
                    <a:pt x="517659" y="623239"/>
                    <a:pt x="515182" y="623334"/>
                    <a:pt x="514420" y="625430"/>
                  </a:cubicBezTo>
                  <a:cubicBezTo>
                    <a:pt x="510039" y="625144"/>
                    <a:pt x="509372" y="622382"/>
                    <a:pt x="506038" y="621239"/>
                  </a:cubicBezTo>
                  <a:close/>
                  <a:moveTo>
                    <a:pt x="518897" y="619810"/>
                  </a:moveTo>
                  <a:cubicBezTo>
                    <a:pt x="518992" y="615810"/>
                    <a:pt x="520516" y="613333"/>
                    <a:pt x="525088" y="614381"/>
                  </a:cubicBezTo>
                  <a:cubicBezTo>
                    <a:pt x="524993" y="618477"/>
                    <a:pt x="523469" y="620858"/>
                    <a:pt x="518897" y="619810"/>
                  </a:cubicBezTo>
                  <a:close/>
                  <a:moveTo>
                    <a:pt x="428695" y="531704"/>
                  </a:moveTo>
                  <a:cubicBezTo>
                    <a:pt x="424218" y="530942"/>
                    <a:pt x="422123" y="528656"/>
                    <a:pt x="422504" y="524750"/>
                  </a:cubicBezTo>
                  <a:cubicBezTo>
                    <a:pt x="426981" y="525512"/>
                    <a:pt x="429076" y="527894"/>
                    <a:pt x="428695" y="531704"/>
                  </a:cubicBezTo>
                  <a:close/>
                  <a:moveTo>
                    <a:pt x="422885" y="497128"/>
                  </a:moveTo>
                  <a:cubicBezTo>
                    <a:pt x="429457" y="498080"/>
                    <a:pt x="422218" y="503033"/>
                    <a:pt x="425552" y="503605"/>
                  </a:cubicBezTo>
                  <a:cubicBezTo>
                    <a:pt x="421647" y="508367"/>
                    <a:pt x="418027" y="498557"/>
                    <a:pt x="422885" y="497128"/>
                  </a:cubicBezTo>
                  <a:close/>
                  <a:moveTo>
                    <a:pt x="410883" y="531037"/>
                  </a:moveTo>
                  <a:cubicBezTo>
                    <a:pt x="416503" y="531037"/>
                    <a:pt x="414979" y="535704"/>
                    <a:pt x="419075" y="536657"/>
                  </a:cubicBezTo>
                  <a:cubicBezTo>
                    <a:pt x="418599" y="537800"/>
                    <a:pt x="417075" y="537895"/>
                    <a:pt x="416884" y="539419"/>
                  </a:cubicBezTo>
                  <a:cubicBezTo>
                    <a:pt x="415741" y="539324"/>
                    <a:pt x="414503" y="539133"/>
                    <a:pt x="413360" y="538943"/>
                  </a:cubicBezTo>
                  <a:cubicBezTo>
                    <a:pt x="415265" y="534561"/>
                    <a:pt x="408883" y="535514"/>
                    <a:pt x="410883" y="531037"/>
                  </a:cubicBezTo>
                  <a:close/>
                  <a:moveTo>
                    <a:pt x="404121" y="565613"/>
                  </a:moveTo>
                  <a:cubicBezTo>
                    <a:pt x="405073" y="567232"/>
                    <a:pt x="406407" y="570947"/>
                    <a:pt x="406502" y="574280"/>
                  </a:cubicBezTo>
                  <a:cubicBezTo>
                    <a:pt x="406502" y="574376"/>
                    <a:pt x="406407" y="574471"/>
                    <a:pt x="406407" y="574566"/>
                  </a:cubicBezTo>
                  <a:cubicBezTo>
                    <a:pt x="406502" y="574566"/>
                    <a:pt x="406502" y="574566"/>
                    <a:pt x="406597" y="574661"/>
                  </a:cubicBezTo>
                  <a:cubicBezTo>
                    <a:pt x="406502" y="576757"/>
                    <a:pt x="405835" y="578662"/>
                    <a:pt x="404121" y="579519"/>
                  </a:cubicBezTo>
                  <a:cubicBezTo>
                    <a:pt x="394786" y="575138"/>
                    <a:pt x="404121" y="572756"/>
                    <a:pt x="404121" y="565613"/>
                  </a:cubicBezTo>
                  <a:close/>
                  <a:moveTo>
                    <a:pt x="399930" y="581996"/>
                  </a:moveTo>
                  <a:cubicBezTo>
                    <a:pt x="395548" y="584186"/>
                    <a:pt x="394024" y="589616"/>
                    <a:pt x="391452" y="593902"/>
                  </a:cubicBezTo>
                  <a:cubicBezTo>
                    <a:pt x="388119" y="593807"/>
                    <a:pt x="385928" y="592759"/>
                    <a:pt x="384690" y="591140"/>
                  </a:cubicBezTo>
                  <a:cubicBezTo>
                    <a:pt x="385928" y="591521"/>
                    <a:pt x="386976" y="591997"/>
                    <a:pt x="387642" y="592759"/>
                  </a:cubicBezTo>
                  <a:cubicBezTo>
                    <a:pt x="390500" y="588854"/>
                    <a:pt x="393072" y="585806"/>
                    <a:pt x="391167" y="580853"/>
                  </a:cubicBezTo>
                  <a:cubicBezTo>
                    <a:pt x="393929" y="586282"/>
                    <a:pt x="399168" y="578090"/>
                    <a:pt x="399930" y="581996"/>
                  </a:cubicBezTo>
                  <a:close/>
                  <a:moveTo>
                    <a:pt x="393072" y="579614"/>
                  </a:moveTo>
                  <a:cubicBezTo>
                    <a:pt x="396691" y="577328"/>
                    <a:pt x="394024" y="574376"/>
                    <a:pt x="388404" y="574471"/>
                  </a:cubicBezTo>
                  <a:cubicBezTo>
                    <a:pt x="388595" y="573423"/>
                    <a:pt x="388690" y="572471"/>
                    <a:pt x="388785" y="571423"/>
                  </a:cubicBezTo>
                  <a:cubicBezTo>
                    <a:pt x="390214" y="571899"/>
                    <a:pt x="390500" y="571042"/>
                    <a:pt x="390786" y="570089"/>
                  </a:cubicBezTo>
                  <a:cubicBezTo>
                    <a:pt x="393453" y="571042"/>
                    <a:pt x="391643" y="575042"/>
                    <a:pt x="397453" y="573995"/>
                  </a:cubicBezTo>
                  <a:cubicBezTo>
                    <a:pt x="397834" y="577900"/>
                    <a:pt x="399644" y="580186"/>
                    <a:pt x="393072" y="579614"/>
                  </a:cubicBezTo>
                  <a:close/>
                  <a:moveTo>
                    <a:pt x="403073" y="459314"/>
                  </a:moveTo>
                  <a:cubicBezTo>
                    <a:pt x="396596" y="459123"/>
                    <a:pt x="398406" y="450455"/>
                    <a:pt x="404311" y="450265"/>
                  </a:cubicBezTo>
                  <a:cubicBezTo>
                    <a:pt x="403930" y="453218"/>
                    <a:pt x="403454" y="456266"/>
                    <a:pt x="403073" y="459314"/>
                  </a:cubicBezTo>
                  <a:close/>
                  <a:moveTo>
                    <a:pt x="405645" y="315010"/>
                  </a:moveTo>
                  <a:cubicBezTo>
                    <a:pt x="409455" y="314819"/>
                    <a:pt x="410217" y="316629"/>
                    <a:pt x="412503" y="317391"/>
                  </a:cubicBezTo>
                  <a:cubicBezTo>
                    <a:pt x="410979" y="318534"/>
                    <a:pt x="410121" y="320534"/>
                    <a:pt x="409836" y="323201"/>
                  </a:cubicBezTo>
                  <a:cubicBezTo>
                    <a:pt x="403740" y="321773"/>
                    <a:pt x="402787" y="319106"/>
                    <a:pt x="405645" y="315010"/>
                  </a:cubicBezTo>
                  <a:close/>
                  <a:moveTo>
                    <a:pt x="401073" y="397496"/>
                  </a:moveTo>
                  <a:cubicBezTo>
                    <a:pt x="401358" y="400735"/>
                    <a:pt x="399263" y="401402"/>
                    <a:pt x="398406" y="403307"/>
                  </a:cubicBezTo>
                  <a:cubicBezTo>
                    <a:pt x="396120" y="402449"/>
                    <a:pt x="396024" y="400259"/>
                    <a:pt x="393548" y="399592"/>
                  </a:cubicBezTo>
                  <a:cubicBezTo>
                    <a:pt x="394310" y="397020"/>
                    <a:pt x="397072" y="396639"/>
                    <a:pt x="401073" y="397496"/>
                  </a:cubicBezTo>
                  <a:close/>
                  <a:moveTo>
                    <a:pt x="389738" y="439216"/>
                  </a:moveTo>
                  <a:cubicBezTo>
                    <a:pt x="384118" y="435311"/>
                    <a:pt x="388976" y="427310"/>
                    <a:pt x="392976" y="428834"/>
                  </a:cubicBezTo>
                  <a:cubicBezTo>
                    <a:pt x="397739" y="432072"/>
                    <a:pt x="388214" y="433787"/>
                    <a:pt x="389738" y="439216"/>
                  </a:cubicBezTo>
                  <a:close/>
                  <a:moveTo>
                    <a:pt x="411741" y="95840"/>
                  </a:moveTo>
                  <a:cubicBezTo>
                    <a:pt x="415551" y="95649"/>
                    <a:pt x="416313" y="97459"/>
                    <a:pt x="418599" y="98221"/>
                  </a:cubicBezTo>
                  <a:cubicBezTo>
                    <a:pt x="417837" y="100793"/>
                    <a:pt x="415074" y="101269"/>
                    <a:pt x="411074" y="100316"/>
                  </a:cubicBezTo>
                  <a:cubicBezTo>
                    <a:pt x="411264" y="98792"/>
                    <a:pt x="411455" y="97364"/>
                    <a:pt x="411741" y="95840"/>
                  </a:cubicBezTo>
                  <a:close/>
                  <a:moveTo>
                    <a:pt x="391071" y="316248"/>
                  </a:moveTo>
                  <a:cubicBezTo>
                    <a:pt x="390690" y="320058"/>
                    <a:pt x="393738" y="321392"/>
                    <a:pt x="390024" y="323773"/>
                  </a:cubicBezTo>
                  <a:cubicBezTo>
                    <a:pt x="386023" y="324249"/>
                    <a:pt x="384785" y="314057"/>
                    <a:pt x="391071" y="316248"/>
                  </a:cubicBezTo>
                  <a:close/>
                  <a:moveTo>
                    <a:pt x="389357" y="340727"/>
                  </a:moveTo>
                  <a:cubicBezTo>
                    <a:pt x="387071" y="347204"/>
                    <a:pt x="381356" y="343299"/>
                    <a:pt x="375641" y="348252"/>
                  </a:cubicBezTo>
                  <a:cubicBezTo>
                    <a:pt x="373736" y="343585"/>
                    <a:pt x="381546" y="341204"/>
                    <a:pt x="376974" y="339203"/>
                  </a:cubicBezTo>
                  <a:cubicBezTo>
                    <a:pt x="378784" y="337298"/>
                    <a:pt x="383451" y="344061"/>
                    <a:pt x="389357" y="340727"/>
                  </a:cubicBezTo>
                  <a:close/>
                  <a:moveTo>
                    <a:pt x="373069" y="366350"/>
                  </a:moveTo>
                  <a:cubicBezTo>
                    <a:pt x="367259" y="362444"/>
                    <a:pt x="372783" y="360063"/>
                    <a:pt x="374593" y="355777"/>
                  </a:cubicBezTo>
                  <a:cubicBezTo>
                    <a:pt x="381832" y="358634"/>
                    <a:pt x="373545" y="361968"/>
                    <a:pt x="373069" y="366350"/>
                  </a:cubicBezTo>
                  <a:close/>
                  <a:moveTo>
                    <a:pt x="385356" y="267861"/>
                  </a:moveTo>
                  <a:cubicBezTo>
                    <a:pt x="388976" y="269385"/>
                    <a:pt x="380594" y="276815"/>
                    <a:pt x="377641" y="271481"/>
                  </a:cubicBezTo>
                  <a:cubicBezTo>
                    <a:pt x="377451" y="267290"/>
                    <a:pt x="384404" y="271004"/>
                    <a:pt x="385356" y="267861"/>
                  </a:cubicBezTo>
                  <a:close/>
                  <a:moveTo>
                    <a:pt x="380689" y="136607"/>
                  </a:moveTo>
                  <a:cubicBezTo>
                    <a:pt x="375831" y="129368"/>
                    <a:pt x="387261" y="125367"/>
                    <a:pt x="388595" y="119081"/>
                  </a:cubicBezTo>
                  <a:cubicBezTo>
                    <a:pt x="392119" y="120509"/>
                    <a:pt x="388023" y="126796"/>
                    <a:pt x="394786" y="126034"/>
                  </a:cubicBezTo>
                  <a:cubicBezTo>
                    <a:pt x="394500" y="128034"/>
                    <a:pt x="394215" y="130034"/>
                    <a:pt x="393929" y="132130"/>
                  </a:cubicBezTo>
                  <a:cubicBezTo>
                    <a:pt x="388976" y="132606"/>
                    <a:pt x="390786" y="128701"/>
                    <a:pt x="387261" y="128225"/>
                  </a:cubicBezTo>
                  <a:cubicBezTo>
                    <a:pt x="382213" y="131368"/>
                    <a:pt x="390500" y="131939"/>
                    <a:pt x="387738" y="137464"/>
                  </a:cubicBezTo>
                  <a:cubicBezTo>
                    <a:pt x="383642" y="138131"/>
                    <a:pt x="382499" y="129082"/>
                    <a:pt x="380689" y="136607"/>
                  </a:cubicBezTo>
                  <a:close/>
                  <a:moveTo>
                    <a:pt x="385642" y="177183"/>
                  </a:moveTo>
                  <a:cubicBezTo>
                    <a:pt x="385928" y="182708"/>
                    <a:pt x="379737" y="181088"/>
                    <a:pt x="374307" y="180422"/>
                  </a:cubicBezTo>
                  <a:cubicBezTo>
                    <a:pt x="376689" y="175850"/>
                    <a:pt x="380880" y="174707"/>
                    <a:pt x="385642" y="177183"/>
                  </a:cubicBezTo>
                  <a:close/>
                  <a:moveTo>
                    <a:pt x="373545" y="249478"/>
                  </a:moveTo>
                  <a:cubicBezTo>
                    <a:pt x="372212" y="250907"/>
                    <a:pt x="369259" y="250526"/>
                    <a:pt x="369354" y="253574"/>
                  </a:cubicBezTo>
                  <a:cubicBezTo>
                    <a:pt x="362687" y="249002"/>
                    <a:pt x="360687" y="255574"/>
                    <a:pt x="357639" y="259765"/>
                  </a:cubicBezTo>
                  <a:cubicBezTo>
                    <a:pt x="355257" y="257288"/>
                    <a:pt x="354781" y="253383"/>
                    <a:pt x="355638" y="248716"/>
                  </a:cubicBezTo>
                  <a:cubicBezTo>
                    <a:pt x="360020" y="249954"/>
                    <a:pt x="368307" y="246239"/>
                    <a:pt x="373545" y="249478"/>
                  </a:cubicBezTo>
                  <a:close/>
                  <a:moveTo>
                    <a:pt x="365449" y="268528"/>
                  </a:moveTo>
                  <a:cubicBezTo>
                    <a:pt x="362973" y="267385"/>
                    <a:pt x="361258" y="265766"/>
                    <a:pt x="358782" y="264623"/>
                  </a:cubicBezTo>
                  <a:cubicBezTo>
                    <a:pt x="360306" y="259574"/>
                    <a:pt x="368402" y="262813"/>
                    <a:pt x="365449" y="268528"/>
                  </a:cubicBezTo>
                  <a:close/>
                  <a:moveTo>
                    <a:pt x="353067" y="330059"/>
                  </a:moveTo>
                  <a:cubicBezTo>
                    <a:pt x="355638" y="331012"/>
                    <a:pt x="352114" y="331869"/>
                    <a:pt x="352400" y="334536"/>
                  </a:cubicBezTo>
                  <a:cubicBezTo>
                    <a:pt x="348018" y="326630"/>
                    <a:pt x="344113" y="338346"/>
                    <a:pt x="338208" y="332726"/>
                  </a:cubicBezTo>
                  <a:cubicBezTo>
                    <a:pt x="336779" y="332822"/>
                    <a:pt x="336207" y="334060"/>
                    <a:pt x="334398" y="333774"/>
                  </a:cubicBezTo>
                  <a:cubicBezTo>
                    <a:pt x="334207" y="335298"/>
                    <a:pt x="336398" y="335203"/>
                    <a:pt x="337731" y="335774"/>
                  </a:cubicBezTo>
                  <a:cubicBezTo>
                    <a:pt x="336588" y="336822"/>
                    <a:pt x="335541" y="337965"/>
                    <a:pt x="335350" y="340061"/>
                  </a:cubicBezTo>
                  <a:cubicBezTo>
                    <a:pt x="334493" y="334631"/>
                    <a:pt x="329254" y="332155"/>
                    <a:pt x="328206" y="326916"/>
                  </a:cubicBezTo>
                  <a:cubicBezTo>
                    <a:pt x="333636" y="328250"/>
                    <a:pt x="333731" y="323773"/>
                    <a:pt x="336112" y="321773"/>
                  </a:cubicBezTo>
                  <a:cubicBezTo>
                    <a:pt x="338398" y="323106"/>
                    <a:pt x="338970" y="325392"/>
                    <a:pt x="338779" y="328250"/>
                  </a:cubicBezTo>
                  <a:cubicBezTo>
                    <a:pt x="340494" y="323201"/>
                    <a:pt x="341160" y="323963"/>
                    <a:pt x="349828" y="326535"/>
                  </a:cubicBezTo>
                  <a:cubicBezTo>
                    <a:pt x="347447" y="329393"/>
                    <a:pt x="351638" y="334155"/>
                    <a:pt x="353067" y="330059"/>
                  </a:cubicBezTo>
                  <a:close/>
                  <a:moveTo>
                    <a:pt x="340970" y="300818"/>
                  </a:moveTo>
                  <a:cubicBezTo>
                    <a:pt x="349923" y="300627"/>
                    <a:pt x="342303" y="310343"/>
                    <a:pt x="347828" y="315486"/>
                  </a:cubicBezTo>
                  <a:cubicBezTo>
                    <a:pt x="337922" y="315581"/>
                    <a:pt x="344494" y="304913"/>
                    <a:pt x="340970" y="300818"/>
                  </a:cubicBezTo>
                  <a:close/>
                  <a:moveTo>
                    <a:pt x="353924" y="260908"/>
                  </a:moveTo>
                  <a:cubicBezTo>
                    <a:pt x="353829" y="267575"/>
                    <a:pt x="348018" y="263480"/>
                    <a:pt x="350876" y="269766"/>
                  </a:cubicBezTo>
                  <a:cubicBezTo>
                    <a:pt x="349542" y="268814"/>
                    <a:pt x="348209" y="267861"/>
                    <a:pt x="345732" y="267575"/>
                  </a:cubicBezTo>
                  <a:cubicBezTo>
                    <a:pt x="349542" y="266623"/>
                    <a:pt x="348304" y="259955"/>
                    <a:pt x="353924" y="260908"/>
                  </a:cubicBezTo>
                  <a:close/>
                  <a:moveTo>
                    <a:pt x="351828" y="237572"/>
                  </a:moveTo>
                  <a:cubicBezTo>
                    <a:pt x="352971" y="236429"/>
                    <a:pt x="354019" y="235381"/>
                    <a:pt x="354210" y="233285"/>
                  </a:cubicBezTo>
                  <a:cubicBezTo>
                    <a:pt x="360401" y="232904"/>
                    <a:pt x="355638" y="239667"/>
                    <a:pt x="362401" y="238905"/>
                  </a:cubicBezTo>
                  <a:cubicBezTo>
                    <a:pt x="368783" y="237286"/>
                    <a:pt x="354114" y="243001"/>
                    <a:pt x="351828" y="237572"/>
                  </a:cubicBezTo>
                  <a:close/>
                  <a:moveTo>
                    <a:pt x="349542" y="291197"/>
                  </a:moveTo>
                  <a:cubicBezTo>
                    <a:pt x="343827" y="288054"/>
                    <a:pt x="353829" y="278815"/>
                    <a:pt x="349733" y="277386"/>
                  </a:cubicBezTo>
                  <a:cubicBezTo>
                    <a:pt x="356496" y="275291"/>
                    <a:pt x="353352" y="287864"/>
                    <a:pt x="349542" y="291197"/>
                  </a:cubicBezTo>
                  <a:close/>
                  <a:moveTo>
                    <a:pt x="373736" y="184898"/>
                  </a:moveTo>
                  <a:cubicBezTo>
                    <a:pt x="370974" y="187089"/>
                    <a:pt x="368497" y="189566"/>
                    <a:pt x="364020" y="189851"/>
                  </a:cubicBezTo>
                  <a:cubicBezTo>
                    <a:pt x="364116" y="184422"/>
                    <a:pt x="371259" y="182327"/>
                    <a:pt x="373736" y="184898"/>
                  </a:cubicBezTo>
                  <a:close/>
                  <a:moveTo>
                    <a:pt x="354591" y="205663"/>
                  </a:moveTo>
                  <a:cubicBezTo>
                    <a:pt x="357543" y="208330"/>
                    <a:pt x="358115" y="212521"/>
                    <a:pt x="362401" y="214331"/>
                  </a:cubicBezTo>
                  <a:cubicBezTo>
                    <a:pt x="360972" y="216236"/>
                    <a:pt x="358210" y="216617"/>
                    <a:pt x="354876" y="216426"/>
                  </a:cubicBezTo>
                  <a:cubicBezTo>
                    <a:pt x="358591" y="213950"/>
                    <a:pt x="355638" y="212616"/>
                    <a:pt x="355924" y="208901"/>
                  </a:cubicBezTo>
                  <a:cubicBezTo>
                    <a:pt x="353352" y="210425"/>
                    <a:pt x="353067" y="209187"/>
                    <a:pt x="350590" y="208235"/>
                  </a:cubicBezTo>
                  <a:cubicBezTo>
                    <a:pt x="351257" y="206615"/>
                    <a:pt x="354305" y="207663"/>
                    <a:pt x="354591" y="205663"/>
                  </a:cubicBezTo>
                  <a:close/>
                  <a:moveTo>
                    <a:pt x="353733" y="211664"/>
                  </a:moveTo>
                  <a:cubicBezTo>
                    <a:pt x="352019" y="213188"/>
                    <a:pt x="350876" y="215378"/>
                    <a:pt x="350876" y="218998"/>
                  </a:cubicBezTo>
                  <a:cubicBezTo>
                    <a:pt x="342970" y="219474"/>
                    <a:pt x="346685" y="209187"/>
                    <a:pt x="353733" y="211664"/>
                  </a:cubicBezTo>
                  <a:close/>
                  <a:moveTo>
                    <a:pt x="336874" y="266528"/>
                  </a:moveTo>
                  <a:cubicBezTo>
                    <a:pt x="342018" y="268147"/>
                    <a:pt x="344399" y="271671"/>
                    <a:pt x="342399" y="277958"/>
                  </a:cubicBezTo>
                  <a:cubicBezTo>
                    <a:pt x="339636" y="274719"/>
                    <a:pt x="337731" y="278624"/>
                    <a:pt x="331731" y="276624"/>
                  </a:cubicBezTo>
                  <a:cubicBezTo>
                    <a:pt x="331445" y="271004"/>
                    <a:pt x="336493" y="271290"/>
                    <a:pt x="336874" y="266528"/>
                  </a:cubicBezTo>
                  <a:close/>
                  <a:moveTo>
                    <a:pt x="276105" y="288149"/>
                  </a:moveTo>
                  <a:cubicBezTo>
                    <a:pt x="272866" y="290340"/>
                    <a:pt x="273438" y="296817"/>
                    <a:pt x="266199" y="294626"/>
                  </a:cubicBezTo>
                  <a:cubicBezTo>
                    <a:pt x="265913" y="288530"/>
                    <a:pt x="271056" y="288435"/>
                    <a:pt x="276105" y="288149"/>
                  </a:cubicBezTo>
                  <a:close/>
                  <a:moveTo>
                    <a:pt x="247244" y="326154"/>
                  </a:moveTo>
                  <a:cubicBezTo>
                    <a:pt x="248768" y="323106"/>
                    <a:pt x="250863" y="320725"/>
                    <a:pt x="256769" y="322725"/>
                  </a:cubicBezTo>
                  <a:cubicBezTo>
                    <a:pt x="259912" y="317010"/>
                    <a:pt x="251340" y="318915"/>
                    <a:pt x="254578" y="313200"/>
                  </a:cubicBezTo>
                  <a:cubicBezTo>
                    <a:pt x="259436" y="315962"/>
                    <a:pt x="263246" y="319487"/>
                    <a:pt x="261722" y="326440"/>
                  </a:cubicBezTo>
                  <a:cubicBezTo>
                    <a:pt x="256197" y="325773"/>
                    <a:pt x="251625" y="330821"/>
                    <a:pt x="247244" y="326154"/>
                  </a:cubicBezTo>
                  <a:close/>
                  <a:moveTo>
                    <a:pt x="254769" y="311676"/>
                  </a:moveTo>
                  <a:cubicBezTo>
                    <a:pt x="255150" y="308628"/>
                    <a:pt x="255626" y="305675"/>
                    <a:pt x="256102" y="302627"/>
                  </a:cubicBezTo>
                  <a:cubicBezTo>
                    <a:pt x="260769" y="305104"/>
                    <a:pt x="263151" y="309009"/>
                    <a:pt x="263436" y="314343"/>
                  </a:cubicBezTo>
                  <a:cubicBezTo>
                    <a:pt x="258198" y="314915"/>
                    <a:pt x="259055" y="311581"/>
                    <a:pt x="254769" y="311676"/>
                  </a:cubicBezTo>
                  <a:close/>
                  <a:moveTo>
                    <a:pt x="263055" y="303485"/>
                  </a:moveTo>
                  <a:cubicBezTo>
                    <a:pt x="266961" y="306247"/>
                    <a:pt x="265913" y="307104"/>
                    <a:pt x="271723" y="306056"/>
                  </a:cubicBezTo>
                  <a:cubicBezTo>
                    <a:pt x="273057" y="311581"/>
                    <a:pt x="258198" y="309009"/>
                    <a:pt x="263055" y="303485"/>
                  </a:cubicBezTo>
                  <a:close/>
                  <a:moveTo>
                    <a:pt x="278486" y="322344"/>
                  </a:moveTo>
                  <a:cubicBezTo>
                    <a:pt x="272485" y="326154"/>
                    <a:pt x="281629" y="326059"/>
                    <a:pt x="278962" y="331583"/>
                  </a:cubicBezTo>
                  <a:cubicBezTo>
                    <a:pt x="271723" y="332631"/>
                    <a:pt x="276105" y="326154"/>
                    <a:pt x="268770" y="327297"/>
                  </a:cubicBezTo>
                  <a:cubicBezTo>
                    <a:pt x="269056" y="325297"/>
                    <a:pt x="269342" y="323297"/>
                    <a:pt x="269628" y="321201"/>
                  </a:cubicBezTo>
                  <a:cubicBezTo>
                    <a:pt x="272580" y="321582"/>
                    <a:pt x="275533" y="321963"/>
                    <a:pt x="278486" y="322344"/>
                  </a:cubicBezTo>
                  <a:close/>
                  <a:moveTo>
                    <a:pt x="312776" y="283482"/>
                  </a:moveTo>
                  <a:cubicBezTo>
                    <a:pt x="308966" y="278529"/>
                    <a:pt x="294393" y="282720"/>
                    <a:pt x="290487" y="288435"/>
                  </a:cubicBezTo>
                  <a:cubicBezTo>
                    <a:pt x="283248" y="286054"/>
                    <a:pt x="279915" y="283387"/>
                    <a:pt x="274581" y="286435"/>
                  </a:cubicBezTo>
                  <a:cubicBezTo>
                    <a:pt x="278010" y="279196"/>
                    <a:pt x="286868" y="277958"/>
                    <a:pt x="294202" y="275005"/>
                  </a:cubicBezTo>
                  <a:cubicBezTo>
                    <a:pt x="293821" y="277481"/>
                    <a:pt x="293440" y="280053"/>
                    <a:pt x="293154" y="282530"/>
                  </a:cubicBezTo>
                  <a:cubicBezTo>
                    <a:pt x="297250" y="279386"/>
                    <a:pt x="306204" y="274719"/>
                    <a:pt x="311728" y="278720"/>
                  </a:cubicBezTo>
                  <a:cubicBezTo>
                    <a:pt x="314490" y="277767"/>
                    <a:pt x="314967" y="274148"/>
                    <a:pt x="316395" y="271576"/>
                  </a:cubicBezTo>
                  <a:cubicBezTo>
                    <a:pt x="317919" y="272909"/>
                    <a:pt x="318681" y="274624"/>
                    <a:pt x="319253" y="276529"/>
                  </a:cubicBezTo>
                  <a:cubicBezTo>
                    <a:pt x="321539" y="276148"/>
                    <a:pt x="323158" y="275005"/>
                    <a:pt x="323444" y="272433"/>
                  </a:cubicBezTo>
                  <a:cubicBezTo>
                    <a:pt x="321825" y="269671"/>
                    <a:pt x="312395" y="269957"/>
                    <a:pt x="318967" y="265766"/>
                  </a:cubicBezTo>
                  <a:cubicBezTo>
                    <a:pt x="315824" y="265766"/>
                    <a:pt x="314586" y="267861"/>
                    <a:pt x="314586" y="271385"/>
                  </a:cubicBezTo>
                  <a:cubicBezTo>
                    <a:pt x="312204" y="269766"/>
                    <a:pt x="307918" y="269290"/>
                    <a:pt x="310109" y="264718"/>
                  </a:cubicBezTo>
                  <a:cubicBezTo>
                    <a:pt x="317062" y="264242"/>
                    <a:pt x="325444" y="265480"/>
                    <a:pt x="330207" y="262622"/>
                  </a:cubicBezTo>
                  <a:cubicBezTo>
                    <a:pt x="332588" y="264242"/>
                    <a:pt x="335541" y="265575"/>
                    <a:pt x="334683" y="269290"/>
                  </a:cubicBezTo>
                  <a:cubicBezTo>
                    <a:pt x="328587" y="268337"/>
                    <a:pt x="326016" y="271290"/>
                    <a:pt x="326301" y="277481"/>
                  </a:cubicBezTo>
                  <a:cubicBezTo>
                    <a:pt x="320872" y="276053"/>
                    <a:pt x="318205" y="277767"/>
                    <a:pt x="318396" y="282625"/>
                  </a:cubicBezTo>
                  <a:cubicBezTo>
                    <a:pt x="316872" y="281482"/>
                    <a:pt x="312300" y="278339"/>
                    <a:pt x="312776" y="283482"/>
                  </a:cubicBezTo>
                  <a:close/>
                  <a:moveTo>
                    <a:pt x="317729" y="299484"/>
                  </a:moveTo>
                  <a:cubicBezTo>
                    <a:pt x="320205" y="293388"/>
                    <a:pt x="321063" y="291388"/>
                    <a:pt x="319920" y="284339"/>
                  </a:cubicBezTo>
                  <a:cubicBezTo>
                    <a:pt x="331921" y="289483"/>
                    <a:pt x="331350" y="280720"/>
                    <a:pt x="336969" y="278815"/>
                  </a:cubicBezTo>
                  <a:cubicBezTo>
                    <a:pt x="333255" y="288721"/>
                    <a:pt x="327825" y="296722"/>
                    <a:pt x="317729" y="299484"/>
                  </a:cubicBezTo>
                  <a:close/>
                  <a:moveTo>
                    <a:pt x="322206" y="318534"/>
                  </a:moveTo>
                  <a:cubicBezTo>
                    <a:pt x="330207" y="317486"/>
                    <a:pt x="328111" y="322916"/>
                    <a:pt x="332207" y="324440"/>
                  </a:cubicBezTo>
                  <a:cubicBezTo>
                    <a:pt x="330969" y="326440"/>
                    <a:pt x="322396" y="321677"/>
                    <a:pt x="322206" y="318534"/>
                  </a:cubicBezTo>
                  <a:close/>
                  <a:moveTo>
                    <a:pt x="324206" y="380256"/>
                  </a:moveTo>
                  <a:cubicBezTo>
                    <a:pt x="325254" y="377780"/>
                    <a:pt x="323253" y="377208"/>
                    <a:pt x="321063" y="376827"/>
                  </a:cubicBezTo>
                  <a:cubicBezTo>
                    <a:pt x="324492" y="371207"/>
                    <a:pt x="330302" y="368445"/>
                    <a:pt x="333826" y="363016"/>
                  </a:cubicBezTo>
                  <a:cubicBezTo>
                    <a:pt x="335064" y="364254"/>
                    <a:pt x="338303" y="365969"/>
                    <a:pt x="339160" y="363683"/>
                  </a:cubicBezTo>
                  <a:cubicBezTo>
                    <a:pt x="345256" y="364826"/>
                    <a:pt x="334969" y="369969"/>
                    <a:pt x="340017" y="369969"/>
                  </a:cubicBezTo>
                  <a:cubicBezTo>
                    <a:pt x="339446" y="371684"/>
                    <a:pt x="336588" y="370826"/>
                    <a:pt x="334493" y="370826"/>
                  </a:cubicBezTo>
                  <a:cubicBezTo>
                    <a:pt x="331064" y="379875"/>
                    <a:pt x="343351" y="378732"/>
                    <a:pt x="341160" y="387019"/>
                  </a:cubicBezTo>
                  <a:cubicBezTo>
                    <a:pt x="333636" y="385495"/>
                    <a:pt x="333731" y="376732"/>
                    <a:pt x="324206" y="380256"/>
                  </a:cubicBezTo>
                  <a:close/>
                  <a:moveTo>
                    <a:pt x="328397" y="363873"/>
                  </a:moveTo>
                  <a:cubicBezTo>
                    <a:pt x="325063" y="361111"/>
                    <a:pt x="335922" y="359492"/>
                    <a:pt x="335255" y="353967"/>
                  </a:cubicBezTo>
                  <a:cubicBezTo>
                    <a:pt x="329730" y="351395"/>
                    <a:pt x="333159" y="358730"/>
                    <a:pt x="327730" y="356063"/>
                  </a:cubicBezTo>
                  <a:cubicBezTo>
                    <a:pt x="333636" y="352538"/>
                    <a:pt x="323063" y="346442"/>
                    <a:pt x="329730" y="342442"/>
                  </a:cubicBezTo>
                  <a:cubicBezTo>
                    <a:pt x="331731" y="343204"/>
                    <a:pt x="340970" y="346823"/>
                    <a:pt x="336779" y="343299"/>
                  </a:cubicBezTo>
                  <a:cubicBezTo>
                    <a:pt x="337827" y="341108"/>
                    <a:pt x="338970" y="344156"/>
                    <a:pt x="342113" y="343966"/>
                  </a:cubicBezTo>
                  <a:cubicBezTo>
                    <a:pt x="340684" y="347585"/>
                    <a:pt x="336684" y="348443"/>
                    <a:pt x="335445" y="352348"/>
                  </a:cubicBezTo>
                  <a:cubicBezTo>
                    <a:pt x="335255" y="353872"/>
                    <a:pt x="337446" y="353777"/>
                    <a:pt x="338779" y="354348"/>
                  </a:cubicBezTo>
                  <a:cubicBezTo>
                    <a:pt x="341541" y="351014"/>
                    <a:pt x="343542" y="346728"/>
                    <a:pt x="347352" y="344633"/>
                  </a:cubicBezTo>
                  <a:cubicBezTo>
                    <a:pt x="352400" y="346157"/>
                    <a:pt x="344304" y="346633"/>
                    <a:pt x="344970" y="348919"/>
                  </a:cubicBezTo>
                  <a:cubicBezTo>
                    <a:pt x="344589" y="352634"/>
                    <a:pt x="350781" y="349967"/>
                    <a:pt x="350495" y="348062"/>
                  </a:cubicBezTo>
                  <a:cubicBezTo>
                    <a:pt x="352876" y="350633"/>
                    <a:pt x="353352" y="354443"/>
                    <a:pt x="352495" y="359111"/>
                  </a:cubicBezTo>
                  <a:cubicBezTo>
                    <a:pt x="343732" y="348824"/>
                    <a:pt x="337160" y="359587"/>
                    <a:pt x="328397" y="363873"/>
                  </a:cubicBezTo>
                  <a:close/>
                  <a:moveTo>
                    <a:pt x="359639" y="321582"/>
                  </a:moveTo>
                  <a:cubicBezTo>
                    <a:pt x="355924" y="318058"/>
                    <a:pt x="358401" y="317201"/>
                    <a:pt x="351638" y="314438"/>
                  </a:cubicBezTo>
                  <a:cubicBezTo>
                    <a:pt x="357258" y="310533"/>
                    <a:pt x="352590" y="313105"/>
                    <a:pt x="351162" y="305104"/>
                  </a:cubicBezTo>
                  <a:cubicBezTo>
                    <a:pt x="357258" y="308819"/>
                    <a:pt x="368688" y="300913"/>
                    <a:pt x="373069" y="303199"/>
                  </a:cubicBezTo>
                  <a:cubicBezTo>
                    <a:pt x="362877" y="306914"/>
                    <a:pt x="363830" y="312914"/>
                    <a:pt x="359639" y="321582"/>
                  </a:cubicBezTo>
                  <a:close/>
                  <a:moveTo>
                    <a:pt x="367735" y="377970"/>
                  </a:moveTo>
                  <a:cubicBezTo>
                    <a:pt x="368021" y="373589"/>
                    <a:pt x="369354" y="370350"/>
                    <a:pt x="372593" y="369302"/>
                  </a:cubicBezTo>
                  <a:cubicBezTo>
                    <a:pt x="377927" y="369874"/>
                    <a:pt x="376212" y="375208"/>
                    <a:pt x="376593" y="379018"/>
                  </a:cubicBezTo>
                  <a:cubicBezTo>
                    <a:pt x="373736" y="378732"/>
                    <a:pt x="370783" y="378351"/>
                    <a:pt x="367735" y="377970"/>
                  </a:cubicBezTo>
                  <a:close/>
                  <a:moveTo>
                    <a:pt x="383356" y="395306"/>
                  </a:moveTo>
                  <a:cubicBezTo>
                    <a:pt x="380118" y="394258"/>
                    <a:pt x="372402" y="396068"/>
                    <a:pt x="374974" y="391210"/>
                  </a:cubicBezTo>
                  <a:cubicBezTo>
                    <a:pt x="376403" y="392543"/>
                    <a:pt x="378689" y="393305"/>
                    <a:pt x="381832" y="393591"/>
                  </a:cubicBezTo>
                  <a:cubicBezTo>
                    <a:pt x="380689" y="384638"/>
                    <a:pt x="388404" y="384638"/>
                    <a:pt x="385737" y="378732"/>
                  </a:cubicBezTo>
                  <a:cubicBezTo>
                    <a:pt x="399168" y="385114"/>
                    <a:pt x="384023" y="385781"/>
                    <a:pt x="383356" y="395306"/>
                  </a:cubicBezTo>
                  <a:close/>
                  <a:moveTo>
                    <a:pt x="381070" y="511987"/>
                  </a:moveTo>
                  <a:cubicBezTo>
                    <a:pt x="375165" y="506558"/>
                    <a:pt x="386023" y="503605"/>
                    <a:pt x="384975" y="497128"/>
                  </a:cubicBezTo>
                  <a:cubicBezTo>
                    <a:pt x="391929" y="499604"/>
                    <a:pt x="383356" y="504272"/>
                    <a:pt x="384785" y="510939"/>
                  </a:cubicBezTo>
                  <a:cubicBezTo>
                    <a:pt x="382880" y="510368"/>
                    <a:pt x="381642" y="510844"/>
                    <a:pt x="381070" y="511987"/>
                  </a:cubicBezTo>
                  <a:close/>
                  <a:moveTo>
                    <a:pt x="348399" y="559136"/>
                  </a:moveTo>
                  <a:cubicBezTo>
                    <a:pt x="347352" y="553992"/>
                    <a:pt x="346209" y="551230"/>
                    <a:pt x="350495" y="556183"/>
                  </a:cubicBezTo>
                  <a:cubicBezTo>
                    <a:pt x="355638" y="552563"/>
                    <a:pt x="347161" y="553706"/>
                    <a:pt x="347256" y="549706"/>
                  </a:cubicBezTo>
                  <a:cubicBezTo>
                    <a:pt x="350876" y="545991"/>
                    <a:pt x="358591" y="546372"/>
                    <a:pt x="360782" y="541229"/>
                  </a:cubicBezTo>
                  <a:cubicBezTo>
                    <a:pt x="358877" y="540181"/>
                    <a:pt x="358115" y="538276"/>
                    <a:pt x="357924" y="535990"/>
                  </a:cubicBezTo>
                  <a:cubicBezTo>
                    <a:pt x="358305" y="535895"/>
                    <a:pt x="358686" y="535799"/>
                    <a:pt x="359163" y="535799"/>
                  </a:cubicBezTo>
                  <a:cubicBezTo>
                    <a:pt x="359258" y="535990"/>
                    <a:pt x="359258" y="536180"/>
                    <a:pt x="359353" y="536371"/>
                  </a:cubicBezTo>
                  <a:cubicBezTo>
                    <a:pt x="360401" y="536466"/>
                    <a:pt x="360972" y="536180"/>
                    <a:pt x="361449" y="535704"/>
                  </a:cubicBezTo>
                  <a:cubicBezTo>
                    <a:pt x="361449" y="535704"/>
                    <a:pt x="361544" y="535704"/>
                    <a:pt x="361544" y="535704"/>
                  </a:cubicBezTo>
                  <a:cubicBezTo>
                    <a:pt x="357829" y="541324"/>
                    <a:pt x="369164" y="537228"/>
                    <a:pt x="368021" y="541133"/>
                  </a:cubicBezTo>
                  <a:cubicBezTo>
                    <a:pt x="368973" y="547420"/>
                    <a:pt x="362115" y="545039"/>
                    <a:pt x="362973" y="551325"/>
                  </a:cubicBezTo>
                  <a:cubicBezTo>
                    <a:pt x="372212" y="551706"/>
                    <a:pt x="369164" y="538371"/>
                    <a:pt x="377546" y="537800"/>
                  </a:cubicBezTo>
                  <a:cubicBezTo>
                    <a:pt x="377260" y="539800"/>
                    <a:pt x="380499" y="539609"/>
                    <a:pt x="380689" y="541229"/>
                  </a:cubicBezTo>
                  <a:cubicBezTo>
                    <a:pt x="380308" y="546086"/>
                    <a:pt x="379451" y="550373"/>
                    <a:pt x="375641" y="551420"/>
                  </a:cubicBezTo>
                  <a:cubicBezTo>
                    <a:pt x="375355" y="550182"/>
                    <a:pt x="376022" y="548372"/>
                    <a:pt x="374307" y="548182"/>
                  </a:cubicBezTo>
                  <a:cubicBezTo>
                    <a:pt x="372498" y="550849"/>
                    <a:pt x="371164" y="553992"/>
                    <a:pt x="367926" y="555135"/>
                  </a:cubicBezTo>
                  <a:cubicBezTo>
                    <a:pt x="370021" y="555516"/>
                    <a:pt x="372117" y="556088"/>
                    <a:pt x="371069" y="558564"/>
                  </a:cubicBezTo>
                  <a:cubicBezTo>
                    <a:pt x="376784" y="557897"/>
                    <a:pt x="381356" y="555992"/>
                    <a:pt x="386118" y="554278"/>
                  </a:cubicBezTo>
                  <a:cubicBezTo>
                    <a:pt x="382880" y="554849"/>
                    <a:pt x="385261" y="561517"/>
                    <a:pt x="381451" y="561422"/>
                  </a:cubicBezTo>
                  <a:cubicBezTo>
                    <a:pt x="378498" y="561326"/>
                    <a:pt x="372307" y="561803"/>
                    <a:pt x="369164" y="563993"/>
                  </a:cubicBezTo>
                  <a:cubicBezTo>
                    <a:pt x="366878" y="562184"/>
                    <a:pt x="364782" y="559707"/>
                    <a:pt x="363639" y="555802"/>
                  </a:cubicBezTo>
                  <a:cubicBezTo>
                    <a:pt x="362592" y="558755"/>
                    <a:pt x="358115" y="558278"/>
                    <a:pt x="359353" y="563422"/>
                  </a:cubicBezTo>
                  <a:cubicBezTo>
                    <a:pt x="363925" y="566470"/>
                    <a:pt x="370497" y="568184"/>
                    <a:pt x="369545" y="575233"/>
                  </a:cubicBezTo>
                  <a:cubicBezTo>
                    <a:pt x="372593" y="574280"/>
                    <a:pt x="374022" y="574376"/>
                    <a:pt x="374974" y="575138"/>
                  </a:cubicBezTo>
                  <a:cubicBezTo>
                    <a:pt x="375450" y="578852"/>
                    <a:pt x="376308" y="582281"/>
                    <a:pt x="374498" y="585329"/>
                  </a:cubicBezTo>
                  <a:cubicBezTo>
                    <a:pt x="371545" y="584853"/>
                    <a:pt x="370021" y="583329"/>
                    <a:pt x="368973" y="581615"/>
                  </a:cubicBezTo>
                  <a:cubicBezTo>
                    <a:pt x="368973" y="581615"/>
                    <a:pt x="369069" y="581615"/>
                    <a:pt x="369069" y="581615"/>
                  </a:cubicBezTo>
                  <a:cubicBezTo>
                    <a:pt x="368307" y="578852"/>
                    <a:pt x="367545" y="577138"/>
                    <a:pt x="366783" y="575804"/>
                  </a:cubicBezTo>
                  <a:cubicBezTo>
                    <a:pt x="366497" y="574947"/>
                    <a:pt x="366021" y="574090"/>
                    <a:pt x="365544" y="573423"/>
                  </a:cubicBezTo>
                  <a:cubicBezTo>
                    <a:pt x="365068" y="572185"/>
                    <a:pt x="364687" y="570851"/>
                    <a:pt x="364592" y="568661"/>
                  </a:cubicBezTo>
                  <a:cubicBezTo>
                    <a:pt x="361163" y="568946"/>
                    <a:pt x="358782" y="570185"/>
                    <a:pt x="356115" y="571232"/>
                  </a:cubicBezTo>
                  <a:cubicBezTo>
                    <a:pt x="356400" y="570566"/>
                    <a:pt x="356591" y="569899"/>
                    <a:pt x="356972" y="569423"/>
                  </a:cubicBezTo>
                  <a:cubicBezTo>
                    <a:pt x="355734" y="569232"/>
                    <a:pt x="354781" y="569327"/>
                    <a:pt x="354019" y="569613"/>
                  </a:cubicBezTo>
                  <a:cubicBezTo>
                    <a:pt x="355353" y="568280"/>
                    <a:pt x="356686" y="566946"/>
                    <a:pt x="357448" y="565041"/>
                  </a:cubicBezTo>
                  <a:cubicBezTo>
                    <a:pt x="348590" y="561803"/>
                    <a:pt x="342113" y="564470"/>
                    <a:pt x="339922" y="558088"/>
                  </a:cubicBezTo>
                  <a:cubicBezTo>
                    <a:pt x="339922" y="557802"/>
                    <a:pt x="340113" y="557421"/>
                    <a:pt x="340113" y="557135"/>
                  </a:cubicBezTo>
                  <a:cubicBezTo>
                    <a:pt x="343827" y="553992"/>
                    <a:pt x="342780" y="559517"/>
                    <a:pt x="348399" y="559136"/>
                  </a:cubicBezTo>
                  <a:close/>
                  <a:moveTo>
                    <a:pt x="345732" y="544753"/>
                  </a:moveTo>
                  <a:cubicBezTo>
                    <a:pt x="348971" y="550944"/>
                    <a:pt x="335922" y="549420"/>
                    <a:pt x="341446" y="552373"/>
                  </a:cubicBezTo>
                  <a:cubicBezTo>
                    <a:pt x="341160" y="553135"/>
                    <a:pt x="340398" y="553421"/>
                    <a:pt x="339541" y="553516"/>
                  </a:cubicBezTo>
                  <a:cubicBezTo>
                    <a:pt x="339446" y="552849"/>
                    <a:pt x="339541" y="551992"/>
                    <a:pt x="339351" y="551420"/>
                  </a:cubicBezTo>
                  <a:cubicBezTo>
                    <a:pt x="335826" y="553897"/>
                    <a:pt x="336874" y="551516"/>
                    <a:pt x="336398" y="549134"/>
                  </a:cubicBezTo>
                  <a:cubicBezTo>
                    <a:pt x="338208" y="546277"/>
                    <a:pt x="340398" y="543991"/>
                    <a:pt x="345732" y="544753"/>
                  </a:cubicBezTo>
                  <a:close/>
                  <a:moveTo>
                    <a:pt x="336493" y="545705"/>
                  </a:moveTo>
                  <a:cubicBezTo>
                    <a:pt x="330492" y="546563"/>
                    <a:pt x="330969" y="542848"/>
                    <a:pt x="327540" y="541895"/>
                  </a:cubicBezTo>
                  <a:cubicBezTo>
                    <a:pt x="329254" y="538371"/>
                    <a:pt x="339065" y="541133"/>
                    <a:pt x="336493" y="545705"/>
                  </a:cubicBezTo>
                  <a:close/>
                  <a:moveTo>
                    <a:pt x="258960" y="746492"/>
                  </a:moveTo>
                  <a:cubicBezTo>
                    <a:pt x="262008" y="746683"/>
                    <a:pt x="265056" y="746969"/>
                    <a:pt x="268104" y="747159"/>
                  </a:cubicBezTo>
                  <a:cubicBezTo>
                    <a:pt x="266675" y="752684"/>
                    <a:pt x="268770" y="753731"/>
                    <a:pt x="271723" y="753922"/>
                  </a:cubicBezTo>
                  <a:cubicBezTo>
                    <a:pt x="272009" y="754398"/>
                    <a:pt x="272295" y="754779"/>
                    <a:pt x="272485" y="755256"/>
                  </a:cubicBezTo>
                  <a:cubicBezTo>
                    <a:pt x="272485" y="754779"/>
                    <a:pt x="272580" y="754398"/>
                    <a:pt x="272676" y="754017"/>
                  </a:cubicBezTo>
                  <a:cubicBezTo>
                    <a:pt x="274581" y="754112"/>
                    <a:pt x="276771" y="753922"/>
                    <a:pt x="278581" y="754303"/>
                  </a:cubicBezTo>
                  <a:cubicBezTo>
                    <a:pt x="278581" y="754874"/>
                    <a:pt x="278867" y="755541"/>
                    <a:pt x="279629" y="756113"/>
                  </a:cubicBezTo>
                  <a:cubicBezTo>
                    <a:pt x="279534" y="755541"/>
                    <a:pt x="279534" y="755160"/>
                    <a:pt x="279629" y="754779"/>
                  </a:cubicBezTo>
                  <a:cubicBezTo>
                    <a:pt x="280772" y="755256"/>
                    <a:pt x="281724" y="756017"/>
                    <a:pt x="282105" y="757541"/>
                  </a:cubicBezTo>
                  <a:cubicBezTo>
                    <a:pt x="273342" y="756208"/>
                    <a:pt x="274390" y="756208"/>
                    <a:pt x="265627" y="756303"/>
                  </a:cubicBezTo>
                  <a:cubicBezTo>
                    <a:pt x="269342" y="748683"/>
                    <a:pt x="257912" y="752208"/>
                    <a:pt x="258960" y="746492"/>
                  </a:cubicBezTo>
                  <a:close/>
                  <a:moveTo>
                    <a:pt x="273819" y="770877"/>
                  </a:moveTo>
                  <a:cubicBezTo>
                    <a:pt x="271914" y="770019"/>
                    <a:pt x="272866" y="767447"/>
                    <a:pt x="272866" y="765352"/>
                  </a:cubicBezTo>
                  <a:cubicBezTo>
                    <a:pt x="274390" y="766019"/>
                    <a:pt x="275819" y="766781"/>
                    <a:pt x="277343" y="767447"/>
                  </a:cubicBezTo>
                  <a:cubicBezTo>
                    <a:pt x="276676" y="769162"/>
                    <a:pt x="276009" y="770877"/>
                    <a:pt x="273819" y="770877"/>
                  </a:cubicBezTo>
                  <a:close/>
                  <a:moveTo>
                    <a:pt x="286868" y="782783"/>
                  </a:moveTo>
                  <a:cubicBezTo>
                    <a:pt x="287344" y="782021"/>
                    <a:pt x="287725" y="781163"/>
                    <a:pt x="287725" y="780211"/>
                  </a:cubicBezTo>
                  <a:cubicBezTo>
                    <a:pt x="287154" y="779925"/>
                    <a:pt x="286582" y="779830"/>
                    <a:pt x="285915" y="779544"/>
                  </a:cubicBezTo>
                  <a:cubicBezTo>
                    <a:pt x="286677" y="779068"/>
                    <a:pt x="287535" y="778782"/>
                    <a:pt x="288868" y="778877"/>
                  </a:cubicBezTo>
                  <a:cubicBezTo>
                    <a:pt x="288773" y="780687"/>
                    <a:pt x="287820" y="781830"/>
                    <a:pt x="286868" y="782783"/>
                  </a:cubicBezTo>
                  <a:close/>
                  <a:moveTo>
                    <a:pt x="295726" y="772877"/>
                  </a:moveTo>
                  <a:cubicBezTo>
                    <a:pt x="302679" y="774115"/>
                    <a:pt x="304203" y="774401"/>
                    <a:pt x="308490" y="774401"/>
                  </a:cubicBezTo>
                  <a:cubicBezTo>
                    <a:pt x="309061" y="776115"/>
                    <a:pt x="310014" y="777544"/>
                    <a:pt x="311061" y="778782"/>
                  </a:cubicBezTo>
                  <a:cubicBezTo>
                    <a:pt x="302489" y="777449"/>
                    <a:pt x="296393" y="776591"/>
                    <a:pt x="295726" y="772877"/>
                  </a:cubicBezTo>
                  <a:close/>
                  <a:moveTo>
                    <a:pt x="342970" y="854887"/>
                  </a:moveTo>
                  <a:cubicBezTo>
                    <a:pt x="342970" y="854696"/>
                    <a:pt x="343065" y="854506"/>
                    <a:pt x="343065" y="854315"/>
                  </a:cubicBezTo>
                  <a:cubicBezTo>
                    <a:pt x="344970" y="854030"/>
                    <a:pt x="346875" y="853649"/>
                    <a:pt x="348495" y="853744"/>
                  </a:cubicBezTo>
                  <a:cubicBezTo>
                    <a:pt x="347161" y="854601"/>
                    <a:pt x="345351" y="854982"/>
                    <a:pt x="342970" y="854887"/>
                  </a:cubicBezTo>
                  <a:close/>
                  <a:moveTo>
                    <a:pt x="349733" y="864507"/>
                  </a:moveTo>
                  <a:cubicBezTo>
                    <a:pt x="349733" y="864793"/>
                    <a:pt x="349828" y="864888"/>
                    <a:pt x="349828" y="865174"/>
                  </a:cubicBezTo>
                  <a:cubicBezTo>
                    <a:pt x="349447" y="865079"/>
                    <a:pt x="349161" y="864983"/>
                    <a:pt x="348780" y="864793"/>
                  </a:cubicBezTo>
                  <a:cubicBezTo>
                    <a:pt x="349066" y="864698"/>
                    <a:pt x="349447" y="864602"/>
                    <a:pt x="349733" y="864507"/>
                  </a:cubicBezTo>
                  <a:close/>
                  <a:moveTo>
                    <a:pt x="349542" y="884891"/>
                  </a:moveTo>
                  <a:cubicBezTo>
                    <a:pt x="349638" y="883843"/>
                    <a:pt x="349828" y="882795"/>
                    <a:pt x="349923" y="881843"/>
                  </a:cubicBezTo>
                  <a:cubicBezTo>
                    <a:pt x="352019" y="881462"/>
                    <a:pt x="353829" y="881176"/>
                    <a:pt x="354876" y="882510"/>
                  </a:cubicBezTo>
                  <a:cubicBezTo>
                    <a:pt x="354876" y="882986"/>
                    <a:pt x="354876" y="883557"/>
                    <a:pt x="354972" y="884033"/>
                  </a:cubicBezTo>
                  <a:cubicBezTo>
                    <a:pt x="355067" y="883843"/>
                    <a:pt x="355257" y="883652"/>
                    <a:pt x="355353" y="883557"/>
                  </a:cubicBezTo>
                  <a:cubicBezTo>
                    <a:pt x="355448" y="883843"/>
                    <a:pt x="355543" y="884129"/>
                    <a:pt x="355638" y="884605"/>
                  </a:cubicBezTo>
                  <a:cubicBezTo>
                    <a:pt x="353067" y="882605"/>
                    <a:pt x="351257" y="882605"/>
                    <a:pt x="350019" y="885748"/>
                  </a:cubicBezTo>
                  <a:cubicBezTo>
                    <a:pt x="353733" y="886891"/>
                    <a:pt x="355638" y="888796"/>
                    <a:pt x="356686" y="891082"/>
                  </a:cubicBezTo>
                  <a:cubicBezTo>
                    <a:pt x="355638" y="891654"/>
                    <a:pt x="354591" y="892320"/>
                    <a:pt x="353638" y="893177"/>
                  </a:cubicBezTo>
                  <a:cubicBezTo>
                    <a:pt x="351447" y="888320"/>
                    <a:pt x="352209" y="892225"/>
                    <a:pt x="350971" y="886700"/>
                  </a:cubicBezTo>
                  <a:cubicBezTo>
                    <a:pt x="350685" y="887653"/>
                    <a:pt x="349733" y="887843"/>
                    <a:pt x="348685" y="887843"/>
                  </a:cubicBezTo>
                  <a:cubicBezTo>
                    <a:pt x="349352" y="887462"/>
                    <a:pt x="349828" y="886796"/>
                    <a:pt x="350019" y="885748"/>
                  </a:cubicBezTo>
                  <a:cubicBezTo>
                    <a:pt x="349733" y="885367"/>
                    <a:pt x="349257" y="885177"/>
                    <a:pt x="348876" y="884891"/>
                  </a:cubicBezTo>
                  <a:cubicBezTo>
                    <a:pt x="349161" y="884795"/>
                    <a:pt x="349257" y="884891"/>
                    <a:pt x="349542" y="884891"/>
                  </a:cubicBezTo>
                  <a:close/>
                  <a:moveTo>
                    <a:pt x="345161" y="896130"/>
                  </a:moveTo>
                  <a:cubicBezTo>
                    <a:pt x="350304" y="900131"/>
                    <a:pt x="343923" y="906322"/>
                    <a:pt x="337255" y="899845"/>
                  </a:cubicBezTo>
                  <a:cubicBezTo>
                    <a:pt x="340494" y="900321"/>
                    <a:pt x="342780" y="898226"/>
                    <a:pt x="345161" y="896130"/>
                  </a:cubicBezTo>
                  <a:close/>
                  <a:moveTo>
                    <a:pt x="333159" y="898226"/>
                  </a:moveTo>
                  <a:cubicBezTo>
                    <a:pt x="333921" y="898797"/>
                    <a:pt x="334683" y="899083"/>
                    <a:pt x="335350" y="899369"/>
                  </a:cubicBezTo>
                  <a:cubicBezTo>
                    <a:pt x="334969" y="899559"/>
                    <a:pt x="334683" y="899750"/>
                    <a:pt x="334398" y="899940"/>
                  </a:cubicBezTo>
                  <a:cubicBezTo>
                    <a:pt x="333921" y="899369"/>
                    <a:pt x="333445" y="898797"/>
                    <a:pt x="333159" y="898226"/>
                  </a:cubicBezTo>
                  <a:close/>
                  <a:moveTo>
                    <a:pt x="326111" y="926515"/>
                  </a:moveTo>
                  <a:cubicBezTo>
                    <a:pt x="325254" y="926610"/>
                    <a:pt x="324396" y="926515"/>
                    <a:pt x="323634" y="926324"/>
                  </a:cubicBezTo>
                  <a:cubicBezTo>
                    <a:pt x="324396" y="926324"/>
                    <a:pt x="325254" y="926420"/>
                    <a:pt x="326111" y="926515"/>
                  </a:cubicBezTo>
                  <a:close/>
                  <a:moveTo>
                    <a:pt x="321348" y="925086"/>
                  </a:moveTo>
                  <a:cubicBezTo>
                    <a:pt x="321063" y="924800"/>
                    <a:pt x="320682" y="924610"/>
                    <a:pt x="320396" y="924324"/>
                  </a:cubicBezTo>
                  <a:cubicBezTo>
                    <a:pt x="320301" y="925943"/>
                    <a:pt x="320872" y="927086"/>
                    <a:pt x="321539" y="928229"/>
                  </a:cubicBezTo>
                  <a:cubicBezTo>
                    <a:pt x="319920" y="927753"/>
                    <a:pt x="318015" y="927848"/>
                    <a:pt x="315538" y="928801"/>
                  </a:cubicBezTo>
                  <a:cubicBezTo>
                    <a:pt x="314395" y="924134"/>
                    <a:pt x="312109" y="920419"/>
                    <a:pt x="308966" y="917276"/>
                  </a:cubicBezTo>
                  <a:cubicBezTo>
                    <a:pt x="314776" y="918704"/>
                    <a:pt x="322206" y="918895"/>
                    <a:pt x="321348" y="925086"/>
                  </a:cubicBezTo>
                  <a:close/>
                  <a:moveTo>
                    <a:pt x="305442" y="915466"/>
                  </a:moveTo>
                  <a:cubicBezTo>
                    <a:pt x="304870" y="919466"/>
                    <a:pt x="299060" y="918133"/>
                    <a:pt x="294202" y="917752"/>
                  </a:cubicBezTo>
                  <a:cubicBezTo>
                    <a:pt x="295536" y="914133"/>
                    <a:pt x="301822" y="911846"/>
                    <a:pt x="305442" y="915466"/>
                  </a:cubicBezTo>
                  <a:close/>
                  <a:moveTo>
                    <a:pt x="268580" y="939564"/>
                  </a:moveTo>
                  <a:cubicBezTo>
                    <a:pt x="264008" y="945851"/>
                    <a:pt x="257531" y="946803"/>
                    <a:pt x="258293" y="954614"/>
                  </a:cubicBezTo>
                  <a:cubicBezTo>
                    <a:pt x="253435" y="954709"/>
                    <a:pt x="252387" y="951947"/>
                    <a:pt x="253245" y="947946"/>
                  </a:cubicBezTo>
                  <a:cubicBezTo>
                    <a:pt x="247720" y="946327"/>
                    <a:pt x="249435" y="952042"/>
                    <a:pt x="243815" y="950423"/>
                  </a:cubicBezTo>
                  <a:cubicBezTo>
                    <a:pt x="246196" y="945660"/>
                    <a:pt x="246101" y="945565"/>
                    <a:pt x="238671" y="945279"/>
                  </a:cubicBezTo>
                  <a:cubicBezTo>
                    <a:pt x="240005" y="941564"/>
                    <a:pt x="243434" y="939850"/>
                    <a:pt x="246577" y="938040"/>
                  </a:cubicBezTo>
                  <a:cubicBezTo>
                    <a:pt x="249720" y="937659"/>
                    <a:pt x="250006" y="939564"/>
                    <a:pt x="250006" y="941469"/>
                  </a:cubicBezTo>
                  <a:cubicBezTo>
                    <a:pt x="255531" y="939374"/>
                    <a:pt x="252673" y="935754"/>
                    <a:pt x="250673" y="932039"/>
                  </a:cubicBezTo>
                  <a:cubicBezTo>
                    <a:pt x="251149" y="928039"/>
                    <a:pt x="253816" y="926134"/>
                    <a:pt x="258483" y="926324"/>
                  </a:cubicBezTo>
                  <a:cubicBezTo>
                    <a:pt x="259150" y="929372"/>
                    <a:pt x="252387" y="932706"/>
                    <a:pt x="259912" y="932706"/>
                  </a:cubicBezTo>
                  <a:cubicBezTo>
                    <a:pt x="260579" y="936231"/>
                    <a:pt x="256197" y="934706"/>
                    <a:pt x="255912" y="937088"/>
                  </a:cubicBezTo>
                  <a:cubicBezTo>
                    <a:pt x="258007" y="941374"/>
                    <a:pt x="263817" y="940612"/>
                    <a:pt x="268580" y="939564"/>
                  </a:cubicBezTo>
                  <a:close/>
                  <a:moveTo>
                    <a:pt x="277819" y="940231"/>
                  </a:moveTo>
                  <a:cubicBezTo>
                    <a:pt x="277629" y="944993"/>
                    <a:pt x="271818" y="947851"/>
                    <a:pt x="268294" y="944231"/>
                  </a:cubicBezTo>
                  <a:cubicBezTo>
                    <a:pt x="269723" y="941279"/>
                    <a:pt x="273438" y="940421"/>
                    <a:pt x="277819" y="940231"/>
                  </a:cubicBezTo>
                  <a:close/>
                  <a:moveTo>
                    <a:pt x="250197" y="964996"/>
                  </a:moveTo>
                  <a:cubicBezTo>
                    <a:pt x="245244" y="965091"/>
                    <a:pt x="244291" y="962329"/>
                    <a:pt x="245148" y="958329"/>
                  </a:cubicBezTo>
                  <a:cubicBezTo>
                    <a:pt x="250006" y="958233"/>
                    <a:pt x="250959" y="960900"/>
                    <a:pt x="250197" y="964996"/>
                  </a:cubicBezTo>
                  <a:close/>
                  <a:moveTo>
                    <a:pt x="255531" y="911751"/>
                  </a:moveTo>
                  <a:cubicBezTo>
                    <a:pt x="255626" y="912894"/>
                    <a:pt x="255245" y="913942"/>
                    <a:pt x="254578" y="914894"/>
                  </a:cubicBezTo>
                  <a:cubicBezTo>
                    <a:pt x="254292" y="914513"/>
                    <a:pt x="254102" y="914037"/>
                    <a:pt x="254007" y="913275"/>
                  </a:cubicBezTo>
                  <a:cubicBezTo>
                    <a:pt x="254102" y="912323"/>
                    <a:pt x="254769" y="912037"/>
                    <a:pt x="255531" y="911751"/>
                  </a:cubicBezTo>
                  <a:close/>
                  <a:moveTo>
                    <a:pt x="247530" y="925372"/>
                  </a:moveTo>
                  <a:cubicBezTo>
                    <a:pt x="247720" y="932039"/>
                    <a:pt x="239529" y="926134"/>
                    <a:pt x="236385" y="926134"/>
                  </a:cubicBezTo>
                  <a:cubicBezTo>
                    <a:pt x="236862" y="922705"/>
                    <a:pt x="244196" y="926039"/>
                    <a:pt x="247530" y="925372"/>
                  </a:cubicBezTo>
                  <a:close/>
                  <a:moveTo>
                    <a:pt x="235147" y="903560"/>
                  </a:moveTo>
                  <a:cubicBezTo>
                    <a:pt x="234576" y="904131"/>
                    <a:pt x="234099" y="904417"/>
                    <a:pt x="233433" y="903655"/>
                  </a:cubicBezTo>
                  <a:cubicBezTo>
                    <a:pt x="234004" y="903560"/>
                    <a:pt x="234576" y="903560"/>
                    <a:pt x="235147" y="903560"/>
                  </a:cubicBezTo>
                  <a:close/>
                  <a:moveTo>
                    <a:pt x="241434" y="907560"/>
                  </a:moveTo>
                  <a:cubicBezTo>
                    <a:pt x="240195" y="906131"/>
                    <a:pt x="240291" y="905465"/>
                    <a:pt x="240576" y="904798"/>
                  </a:cubicBezTo>
                  <a:cubicBezTo>
                    <a:pt x="242100" y="905084"/>
                    <a:pt x="243720" y="905369"/>
                    <a:pt x="245529" y="905274"/>
                  </a:cubicBezTo>
                  <a:cubicBezTo>
                    <a:pt x="244863" y="906703"/>
                    <a:pt x="245148" y="909084"/>
                    <a:pt x="241434" y="907560"/>
                  </a:cubicBezTo>
                  <a:close/>
                  <a:moveTo>
                    <a:pt x="248482" y="907274"/>
                  </a:moveTo>
                  <a:cubicBezTo>
                    <a:pt x="248768" y="906703"/>
                    <a:pt x="249054" y="906036"/>
                    <a:pt x="248958" y="904988"/>
                  </a:cubicBezTo>
                  <a:cubicBezTo>
                    <a:pt x="248768" y="904893"/>
                    <a:pt x="248673" y="904893"/>
                    <a:pt x="248482" y="904893"/>
                  </a:cubicBezTo>
                  <a:cubicBezTo>
                    <a:pt x="248768" y="904798"/>
                    <a:pt x="248958" y="904798"/>
                    <a:pt x="249244" y="904798"/>
                  </a:cubicBezTo>
                  <a:cubicBezTo>
                    <a:pt x="249816" y="905750"/>
                    <a:pt x="249244" y="906608"/>
                    <a:pt x="248482" y="907274"/>
                  </a:cubicBezTo>
                  <a:close/>
                  <a:moveTo>
                    <a:pt x="247720" y="890701"/>
                  </a:moveTo>
                  <a:cubicBezTo>
                    <a:pt x="247434" y="891558"/>
                    <a:pt x="247339" y="892320"/>
                    <a:pt x="247149" y="893082"/>
                  </a:cubicBezTo>
                  <a:cubicBezTo>
                    <a:pt x="246101" y="892225"/>
                    <a:pt x="245244" y="891463"/>
                    <a:pt x="244482" y="890606"/>
                  </a:cubicBezTo>
                  <a:cubicBezTo>
                    <a:pt x="246006" y="889653"/>
                    <a:pt x="247244" y="888415"/>
                    <a:pt x="247720" y="890701"/>
                  </a:cubicBezTo>
                  <a:close/>
                  <a:moveTo>
                    <a:pt x="242481" y="893463"/>
                  </a:moveTo>
                  <a:cubicBezTo>
                    <a:pt x="242767" y="895559"/>
                    <a:pt x="245244" y="897845"/>
                    <a:pt x="247530" y="898226"/>
                  </a:cubicBezTo>
                  <a:cubicBezTo>
                    <a:pt x="247720" y="899273"/>
                    <a:pt x="248006" y="900321"/>
                    <a:pt x="248006" y="901464"/>
                  </a:cubicBezTo>
                  <a:cubicBezTo>
                    <a:pt x="241529" y="896892"/>
                    <a:pt x="249149" y="903369"/>
                    <a:pt x="244101" y="904036"/>
                  </a:cubicBezTo>
                  <a:cubicBezTo>
                    <a:pt x="241148" y="901274"/>
                    <a:pt x="239052" y="899464"/>
                    <a:pt x="237052" y="897749"/>
                  </a:cubicBezTo>
                  <a:cubicBezTo>
                    <a:pt x="238195" y="895749"/>
                    <a:pt x="239529" y="893749"/>
                    <a:pt x="242481" y="893463"/>
                  </a:cubicBezTo>
                  <a:close/>
                  <a:moveTo>
                    <a:pt x="212763" y="921181"/>
                  </a:moveTo>
                  <a:cubicBezTo>
                    <a:pt x="213716" y="917561"/>
                    <a:pt x="214478" y="913942"/>
                    <a:pt x="220574" y="915466"/>
                  </a:cubicBezTo>
                  <a:cubicBezTo>
                    <a:pt x="221431" y="920800"/>
                    <a:pt x="217050" y="920990"/>
                    <a:pt x="212763" y="921181"/>
                  </a:cubicBezTo>
                  <a:close/>
                  <a:moveTo>
                    <a:pt x="215240" y="913561"/>
                  </a:moveTo>
                  <a:cubicBezTo>
                    <a:pt x="216764" y="907751"/>
                    <a:pt x="218955" y="902607"/>
                    <a:pt x="227051" y="903369"/>
                  </a:cubicBezTo>
                  <a:cubicBezTo>
                    <a:pt x="219336" y="906512"/>
                    <a:pt x="222765" y="912418"/>
                    <a:pt x="215240" y="913561"/>
                  </a:cubicBezTo>
                  <a:close/>
                  <a:moveTo>
                    <a:pt x="227813" y="896130"/>
                  </a:moveTo>
                  <a:cubicBezTo>
                    <a:pt x="228003" y="897749"/>
                    <a:pt x="228194" y="899369"/>
                    <a:pt x="228289" y="901083"/>
                  </a:cubicBezTo>
                  <a:cubicBezTo>
                    <a:pt x="227908" y="901274"/>
                    <a:pt x="227527" y="901560"/>
                    <a:pt x="227146" y="901750"/>
                  </a:cubicBezTo>
                  <a:cubicBezTo>
                    <a:pt x="223622" y="898416"/>
                    <a:pt x="225527" y="897273"/>
                    <a:pt x="227813" y="896130"/>
                  </a:cubicBezTo>
                  <a:close/>
                  <a:moveTo>
                    <a:pt x="224479" y="963091"/>
                  </a:moveTo>
                  <a:cubicBezTo>
                    <a:pt x="222574" y="956709"/>
                    <a:pt x="211716" y="959948"/>
                    <a:pt x="206858" y="955090"/>
                  </a:cubicBezTo>
                  <a:cubicBezTo>
                    <a:pt x="207239" y="954423"/>
                    <a:pt x="207620" y="953852"/>
                    <a:pt x="208191" y="953375"/>
                  </a:cubicBezTo>
                  <a:cubicBezTo>
                    <a:pt x="207144" y="952994"/>
                    <a:pt x="206286" y="953090"/>
                    <a:pt x="205524" y="953090"/>
                  </a:cubicBezTo>
                  <a:cubicBezTo>
                    <a:pt x="205334" y="952804"/>
                    <a:pt x="205143" y="952518"/>
                    <a:pt x="204953" y="952137"/>
                  </a:cubicBezTo>
                  <a:cubicBezTo>
                    <a:pt x="212097" y="954137"/>
                    <a:pt x="210001" y="946994"/>
                    <a:pt x="218002" y="949946"/>
                  </a:cubicBezTo>
                  <a:cubicBezTo>
                    <a:pt x="211049" y="956233"/>
                    <a:pt x="232385" y="953756"/>
                    <a:pt x="224479" y="963091"/>
                  </a:cubicBezTo>
                  <a:close/>
                  <a:moveTo>
                    <a:pt x="226670" y="958519"/>
                  </a:moveTo>
                  <a:cubicBezTo>
                    <a:pt x="229623" y="953566"/>
                    <a:pt x="234957" y="951089"/>
                    <a:pt x="242005" y="950232"/>
                  </a:cubicBezTo>
                  <a:cubicBezTo>
                    <a:pt x="240386" y="954995"/>
                    <a:pt x="240481" y="953090"/>
                    <a:pt x="241434" y="958043"/>
                  </a:cubicBezTo>
                  <a:cubicBezTo>
                    <a:pt x="235719" y="956900"/>
                    <a:pt x="233147" y="958805"/>
                    <a:pt x="233623" y="963758"/>
                  </a:cubicBezTo>
                  <a:cubicBezTo>
                    <a:pt x="229908" y="963091"/>
                    <a:pt x="230289" y="959281"/>
                    <a:pt x="226670" y="958519"/>
                  </a:cubicBezTo>
                  <a:close/>
                  <a:moveTo>
                    <a:pt x="238481" y="991094"/>
                  </a:moveTo>
                  <a:cubicBezTo>
                    <a:pt x="237528" y="990428"/>
                    <a:pt x="236957" y="989475"/>
                    <a:pt x="237433" y="987856"/>
                  </a:cubicBezTo>
                  <a:cubicBezTo>
                    <a:pt x="236766" y="987761"/>
                    <a:pt x="236100" y="987665"/>
                    <a:pt x="235433" y="987570"/>
                  </a:cubicBezTo>
                  <a:cubicBezTo>
                    <a:pt x="236862" y="986713"/>
                    <a:pt x="238576" y="986141"/>
                    <a:pt x="241148" y="986427"/>
                  </a:cubicBezTo>
                  <a:cubicBezTo>
                    <a:pt x="240291" y="988046"/>
                    <a:pt x="239529" y="989666"/>
                    <a:pt x="238481" y="991094"/>
                  </a:cubicBezTo>
                  <a:close/>
                  <a:moveTo>
                    <a:pt x="238005" y="979855"/>
                  </a:moveTo>
                  <a:cubicBezTo>
                    <a:pt x="241148" y="974235"/>
                    <a:pt x="242672" y="974426"/>
                    <a:pt x="238767" y="968901"/>
                  </a:cubicBezTo>
                  <a:cubicBezTo>
                    <a:pt x="246101" y="971854"/>
                    <a:pt x="256483" y="966234"/>
                    <a:pt x="260007" y="956328"/>
                  </a:cubicBezTo>
                  <a:cubicBezTo>
                    <a:pt x="267723" y="959186"/>
                    <a:pt x="256864" y="966425"/>
                    <a:pt x="268485" y="966425"/>
                  </a:cubicBezTo>
                  <a:cubicBezTo>
                    <a:pt x="259341" y="967758"/>
                    <a:pt x="245910" y="972521"/>
                    <a:pt x="238005" y="979855"/>
                  </a:cubicBezTo>
                  <a:close/>
                  <a:moveTo>
                    <a:pt x="283248" y="965853"/>
                  </a:moveTo>
                  <a:cubicBezTo>
                    <a:pt x="281629" y="964043"/>
                    <a:pt x="276486" y="964901"/>
                    <a:pt x="278105" y="960710"/>
                  </a:cubicBezTo>
                  <a:cubicBezTo>
                    <a:pt x="275533" y="960995"/>
                    <a:pt x="276295" y="964520"/>
                    <a:pt x="275819" y="966806"/>
                  </a:cubicBezTo>
                  <a:cubicBezTo>
                    <a:pt x="274295" y="965472"/>
                    <a:pt x="271818" y="964806"/>
                    <a:pt x="268675" y="964710"/>
                  </a:cubicBezTo>
                  <a:cubicBezTo>
                    <a:pt x="270961" y="957947"/>
                    <a:pt x="269247" y="960614"/>
                    <a:pt x="267532" y="955185"/>
                  </a:cubicBezTo>
                  <a:cubicBezTo>
                    <a:pt x="275247" y="955947"/>
                    <a:pt x="279819" y="958995"/>
                    <a:pt x="283534" y="962710"/>
                  </a:cubicBezTo>
                  <a:cubicBezTo>
                    <a:pt x="287916" y="962519"/>
                    <a:pt x="287344" y="957566"/>
                    <a:pt x="293059" y="958710"/>
                  </a:cubicBezTo>
                  <a:cubicBezTo>
                    <a:pt x="291916" y="963186"/>
                    <a:pt x="284868" y="961853"/>
                    <a:pt x="283248" y="965853"/>
                  </a:cubicBezTo>
                  <a:close/>
                  <a:moveTo>
                    <a:pt x="296107" y="941564"/>
                  </a:moveTo>
                  <a:cubicBezTo>
                    <a:pt x="294012" y="940993"/>
                    <a:pt x="291440" y="932325"/>
                    <a:pt x="290678" y="939564"/>
                  </a:cubicBezTo>
                  <a:cubicBezTo>
                    <a:pt x="286963" y="938421"/>
                    <a:pt x="286963" y="936802"/>
                    <a:pt x="289154" y="934706"/>
                  </a:cubicBezTo>
                  <a:cubicBezTo>
                    <a:pt x="286487" y="935373"/>
                    <a:pt x="279819" y="932135"/>
                    <a:pt x="279819" y="935564"/>
                  </a:cubicBezTo>
                  <a:cubicBezTo>
                    <a:pt x="271818" y="929944"/>
                    <a:pt x="280581" y="925181"/>
                    <a:pt x="269532" y="925372"/>
                  </a:cubicBezTo>
                  <a:cubicBezTo>
                    <a:pt x="270580" y="924229"/>
                    <a:pt x="271628" y="922991"/>
                    <a:pt x="271723" y="920800"/>
                  </a:cubicBezTo>
                  <a:cubicBezTo>
                    <a:pt x="280867" y="921467"/>
                    <a:pt x="280105" y="932230"/>
                    <a:pt x="289630" y="928420"/>
                  </a:cubicBezTo>
                  <a:cubicBezTo>
                    <a:pt x="289725" y="934230"/>
                    <a:pt x="301917" y="936326"/>
                    <a:pt x="296107" y="941564"/>
                  </a:cubicBezTo>
                  <a:close/>
                  <a:moveTo>
                    <a:pt x="284677" y="921848"/>
                  </a:moveTo>
                  <a:cubicBezTo>
                    <a:pt x="290202" y="913561"/>
                    <a:pt x="302489" y="923753"/>
                    <a:pt x="306204" y="929754"/>
                  </a:cubicBezTo>
                  <a:cubicBezTo>
                    <a:pt x="294774" y="929182"/>
                    <a:pt x="295917" y="918514"/>
                    <a:pt x="284677" y="921848"/>
                  </a:cubicBezTo>
                  <a:close/>
                  <a:moveTo>
                    <a:pt x="301536" y="943565"/>
                  </a:moveTo>
                  <a:cubicBezTo>
                    <a:pt x="305156" y="944708"/>
                    <a:pt x="304775" y="948613"/>
                    <a:pt x="308680" y="945660"/>
                  </a:cubicBezTo>
                  <a:cubicBezTo>
                    <a:pt x="312776" y="944612"/>
                    <a:pt x="308775" y="935564"/>
                    <a:pt x="313157" y="934897"/>
                  </a:cubicBezTo>
                  <a:cubicBezTo>
                    <a:pt x="315157" y="935087"/>
                    <a:pt x="317253" y="936231"/>
                    <a:pt x="319539" y="937278"/>
                  </a:cubicBezTo>
                  <a:cubicBezTo>
                    <a:pt x="315919" y="939755"/>
                    <a:pt x="315252" y="945374"/>
                    <a:pt x="314681" y="951185"/>
                  </a:cubicBezTo>
                  <a:cubicBezTo>
                    <a:pt x="314300" y="951089"/>
                    <a:pt x="314205" y="951089"/>
                    <a:pt x="313824" y="951089"/>
                  </a:cubicBezTo>
                  <a:cubicBezTo>
                    <a:pt x="313919" y="950518"/>
                    <a:pt x="314014" y="949851"/>
                    <a:pt x="313919" y="949089"/>
                  </a:cubicBezTo>
                  <a:cubicBezTo>
                    <a:pt x="310395" y="949185"/>
                    <a:pt x="310014" y="946994"/>
                    <a:pt x="306680" y="946994"/>
                  </a:cubicBezTo>
                  <a:cubicBezTo>
                    <a:pt x="306013" y="948422"/>
                    <a:pt x="305632" y="950137"/>
                    <a:pt x="305061" y="951566"/>
                  </a:cubicBezTo>
                  <a:cubicBezTo>
                    <a:pt x="304584" y="951470"/>
                    <a:pt x="304299" y="951566"/>
                    <a:pt x="303822" y="951375"/>
                  </a:cubicBezTo>
                  <a:cubicBezTo>
                    <a:pt x="303822" y="949565"/>
                    <a:pt x="304775" y="947089"/>
                    <a:pt x="302679" y="946613"/>
                  </a:cubicBezTo>
                  <a:cubicBezTo>
                    <a:pt x="298869" y="949375"/>
                    <a:pt x="301441" y="951089"/>
                    <a:pt x="304299" y="952899"/>
                  </a:cubicBezTo>
                  <a:cubicBezTo>
                    <a:pt x="303822" y="953566"/>
                    <a:pt x="303251" y="954233"/>
                    <a:pt x="302394" y="954518"/>
                  </a:cubicBezTo>
                  <a:cubicBezTo>
                    <a:pt x="297726" y="952423"/>
                    <a:pt x="299250" y="946708"/>
                    <a:pt x="301536" y="943565"/>
                  </a:cubicBezTo>
                  <a:close/>
                  <a:moveTo>
                    <a:pt x="320586" y="961281"/>
                  </a:moveTo>
                  <a:cubicBezTo>
                    <a:pt x="321348" y="961472"/>
                    <a:pt x="321729" y="961853"/>
                    <a:pt x="321825" y="962329"/>
                  </a:cubicBezTo>
                  <a:cubicBezTo>
                    <a:pt x="319348" y="962043"/>
                    <a:pt x="317157" y="962043"/>
                    <a:pt x="315252" y="962329"/>
                  </a:cubicBezTo>
                  <a:cubicBezTo>
                    <a:pt x="315729" y="961091"/>
                    <a:pt x="316300" y="959948"/>
                    <a:pt x="317253" y="959281"/>
                  </a:cubicBezTo>
                  <a:cubicBezTo>
                    <a:pt x="314109" y="957471"/>
                    <a:pt x="310680" y="963091"/>
                    <a:pt x="310204" y="958424"/>
                  </a:cubicBezTo>
                  <a:cubicBezTo>
                    <a:pt x="314300" y="954233"/>
                    <a:pt x="317348" y="954137"/>
                    <a:pt x="318586" y="950232"/>
                  </a:cubicBezTo>
                  <a:cubicBezTo>
                    <a:pt x="317824" y="953471"/>
                    <a:pt x="319348" y="955185"/>
                    <a:pt x="323253" y="955471"/>
                  </a:cubicBezTo>
                  <a:cubicBezTo>
                    <a:pt x="323920" y="954233"/>
                    <a:pt x="324492" y="953375"/>
                    <a:pt x="325158" y="952518"/>
                  </a:cubicBezTo>
                  <a:cubicBezTo>
                    <a:pt x="326778" y="953947"/>
                    <a:pt x="327349" y="956233"/>
                    <a:pt x="330207" y="956804"/>
                  </a:cubicBezTo>
                  <a:cubicBezTo>
                    <a:pt x="329159" y="951852"/>
                    <a:pt x="335445" y="954137"/>
                    <a:pt x="334493" y="949280"/>
                  </a:cubicBezTo>
                  <a:cubicBezTo>
                    <a:pt x="333350" y="948994"/>
                    <a:pt x="332683" y="948422"/>
                    <a:pt x="332112" y="947851"/>
                  </a:cubicBezTo>
                  <a:cubicBezTo>
                    <a:pt x="335160" y="946994"/>
                    <a:pt x="338493" y="946232"/>
                    <a:pt x="342684" y="943279"/>
                  </a:cubicBezTo>
                  <a:cubicBezTo>
                    <a:pt x="342018" y="946803"/>
                    <a:pt x="341446" y="950327"/>
                    <a:pt x="338017" y="951089"/>
                  </a:cubicBezTo>
                  <a:cubicBezTo>
                    <a:pt x="343637" y="953375"/>
                    <a:pt x="342684" y="948994"/>
                    <a:pt x="345542" y="948518"/>
                  </a:cubicBezTo>
                  <a:cubicBezTo>
                    <a:pt x="349923" y="950899"/>
                    <a:pt x="341922" y="952994"/>
                    <a:pt x="346971" y="954899"/>
                  </a:cubicBezTo>
                  <a:cubicBezTo>
                    <a:pt x="350876" y="946422"/>
                    <a:pt x="353638" y="955852"/>
                    <a:pt x="361830" y="952899"/>
                  </a:cubicBezTo>
                  <a:cubicBezTo>
                    <a:pt x="364211" y="950327"/>
                    <a:pt x="362496" y="948613"/>
                    <a:pt x="362592" y="947089"/>
                  </a:cubicBezTo>
                  <a:cubicBezTo>
                    <a:pt x="363258" y="947089"/>
                    <a:pt x="363925" y="947184"/>
                    <a:pt x="364592" y="947184"/>
                  </a:cubicBezTo>
                  <a:cubicBezTo>
                    <a:pt x="365259" y="948422"/>
                    <a:pt x="366783" y="949185"/>
                    <a:pt x="367449" y="950423"/>
                  </a:cubicBezTo>
                  <a:cubicBezTo>
                    <a:pt x="364973" y="951280"/>
                    <a:pt x="362687" y="952518"/>
                    <a:pt x="361639" y="954995"/>
                  </a:cubicBezTo>
                  <a:cubicBezTo>
                    <a:pt x="359544" y="954614"/>
                    <a:pt x="357162" y="954233"/>
                    <a:pt x="354210" y="955471"/>
                  </a:cubicBezTo>
                  <a:cubicBezTo>
                    <a:pt x="350876" y="961853"/>
                    <a:pt x="364401" y="955852"/>
                    <a:pt x="361068" y="962329"/>
                  </a:cubicBezTo>
                  <a:cubicBezTo>
                    <a:pt x="359829" y="962519"/>
                    <a:pt x="358782" y="962519"/>
                    <a:pt x="357734" y="962615"/>
                  </a:cubicBezTo>
                  <a:cubicBezTo>
                    <a:pt x="357829" y="961948"/>
                    <a:pt x="357543" y="961472"/>
                    <a:pt x="356686" y="961281"/>
                  </a:cubicBezTo>
                  <a:cubicBezTo>
                    <a:pt x="354400" y="961281"/>
                    <a:pt x="352019" y="961377"/>
                    <a:pt x="349257" y="962138"/>
                  </a:cubicBezTo>
                  <a:cubicBezTo>
                    <a:pt x="347256" y="961662"/>
                    <a:pt x="345351" y="960995"/>
                    <a:pt x="343827" y="960329"/>
                  </a:cubicBezTo>
                  <a:cubicBezTo>
                    <a:pt x="342875" y="956328"/>
                    <a:pt x="340875" y="952994"/>
                    <a:pt x="336493" y="951089"/>
                  </a:cubicBezTo>
                  <a:cubicBezTo>
                    <a:pt x="336207" y="954899"/>
                    <a:pt x="334779" y="956423"/>
                    <a:pt x="332874" y="957090"/>
                  </a:cubicBezTo>
                  <a:cubicBezTo>
                    <a:pt x="332493" y="957090"/>
                    <a:pt x="332302" y="956995"/>
                    <a:pt x="331921" y="956995"/>
                  </a:cubicBezTo>
                  <a:cubicBezTo>
                    <a:pt x="331921" y="957185"/>
                    <a:pt x="331921" y="957185"/>
                    <a:pt x="331921" y="957376"/>
                  </a:cubicBezTo>
                  <a:cubicBezTo>
                    <a:pt x="328397" y="957947"/>
                    <a:pt x="323920" y="957185"/>
                    <a:pt x="320586" y="961281"/>
                  </a:cubicBezTo>
                  <a:close/>
                  <a:moveTo>
                    <a:pt x="325254" y="981474"/>
                  </a:moveTo>
                  <a:cubicBezTo>
                    <a:pt x="324206" y="979855"/>
                    <a:pt x="322968" y="979188"/>
                    <a:pt x="324206" y="976712"/>
                  </a:cubicBezTo>
                  <a:cubicBezTo>
                    <a:pt x="324587" y="978236"/>
                    <a:pt x="325635" y="979283"/>
                    <a:pt x="327063" y="978998"/>
                  </a:cubicBezTo>
                  <a:cubicBezTo>
                    <a:pt x="326301" y="979855"/>
                    <a:pt x="325730" y="980617"/>
                    <a:pt x="325254" y="981474"/>
                  </a:cubicBezTo>
                  <a:close/>
                  <a:moveTo>
                    <a:pt x="327159" y="1015955"/>
                  </a:moveTo>
                  <a:cubicBezTo>
                    <a:pt x="328968" y="1016145"/>
                    <a:pt x="330683" y="1016431"/>
                    <a:pt x="332493" y="1016621"/>
                  </a:cubicBezTo>
                  <a:cubicBezTo>
                    <a:pt x="329730" y="1022622"/>
                    <a:pt x="331540" y="1021860"/>
                    <a:pt x="332588" y="1026432"/>
                  </a:cubicBezTo>
                  <a:cubicBezTo>
                    <a:pt x="331921" y="1026337"/>
                    <a:pt x="331350" y="1026146"/>
                    <a:pt x="330492" y="1026146"/>
                  </a:cubicBezTo>
                  <a:cubicBezTo>
                    <a:pt x="330492" y="1026527"/>
                    <a:pt x="330492" y="1026813"/>
                    <a:pt x="330492" y="1027194"/>
                  </a:cubicBezTo>
                  <a:cubicBezTo>
                    <a:pt x="328492" y="1026718"/>
                    <a:pt x="327635" y="1025575"/>
                    <a:pt x="325920" y="1025004"/>
                  </a:cubicBezTo>
                  <a:cubicBezTo>
                    <a:pt x="329730" y="1022622"/>
                    <a:pt x="327254" y="1019479"/>
                    <a:pt x="327159" y="1015955"/>
                  </a:cubicBezTo>
                  <a:close/>
                  <a:moveTo>
                    <a:pt x="317729" y="1043958"/>
                  </a:moveTo>
                  <a:cubicBezTo>
                    <a:pt x="313728" y="1043577"/>
                    <a:pt x="316014" y="1026146"/>
                    <a:pt x="323634" y="1027766"/>
                  </a:cubicBezTo>
                  <a:cubicBezTo>
                    <a:pt x="323920" y="1033385"/>
                    <a:pt x="319158" y="1035671"/>
                    <a:pt x="321253" y="1044339"/>
                  </a:cubicBezTo>
                  <a:cubicBezTo>
                    <a:pt x="323063" y="1043482"/>
                    <a:pt x="324301" y="1041958"/>
                    <a:pt x="325444" y="1040243"/>
                  </a:cubicBezTo>
                  <a:cubicBezTo>
                    <a:pt x="327159" y="1040815"/>
                    <a:pt x="326873" y="1042815"/>
                    <a:pt x="326587" y="1044720"/>
                  </a:cubicBezTo>
                  <a:cubicBezTo>
                    <a:pt x="326206" y="1044720"/>
                    <a:pt x="325825" y="1044625"/>
                    <a:pt x="325349" y="1044625"/>
                  </a:cubicBezTo>
                  <a:cubicBezTo>
                    <a:pt x="325539" y="1045292"/>
                    <a:pt x="325635" y="1045958"/>
                    <a:pt x="325730" y="1046625"/>
                  </a:cubicBezTo>
                  <a:cubicBezTo>
                    <a:pt x="319062" y="1048244"/>
                    <a:pt x="319824" y="1036624"/>
                    <a:pt x="317729" y="1043958"/>
                  </a:cubicBezTo>
                  <a:close/>
                  <a:moveTo>
                    <a:pt x="329635" y="1047006"/>
                  </a:moveTo>
                  <a:cubicBezTo>
                    <a:pt x="329730" y="1047006"/>
                    <a:pt x="329826" y="1047006"/>
                    <a:pt x="330016" y="1047006"/>
                  </a:cubicBezTo>
                  <a:cubicBezTo>
                    <a:pt x="329826" y="1047578"/>
                    <a:pt x="329826" y="1048054"/>
                    <a:pt x="329921" y="1048435"/>
                  </a:cubicBezTo>
                  <a:cubicBezTo>
                    <a:pt x="329730" y="1047959"/>
                    <a:pt x="329540" y="1047483"/>
                    <a:pt x="329635" y="1047006"/>
                  </a:cubicBezTo>
                  <a:close/>
                  <a:moveTo>
                    <a:pt x="313443" y="1061865"/>
                  </a:moveTo>
                  <a:cubicBezTo>
                    <a:pt x="317538" y="1064723"/>
                    <a:pt x="316872" y="1070723"/>
                    <a:pt x="321634" y="1073105"/>
                  </a:cubicBezTo>
                  <a:cubicBezTo>
                    <a:pt x="321920" y="1074343"/>
                    <a:pt x="322682" y="1075772"/>
                    <a:pt x="323825" y="1077200"/>
                  </a:cubicBezTo>
                  <a:cubicBezTo>
                    <a:pt x="323730" y="1077677"/>
                    <a:pt x="323730" y="1078058"/>
                    <a:pt x="323634" y="1078534"/>
                  </a:cubicBezTo>
                  <a:cubicBezTo>
                    <a:pt x="317634" y="1074724"/>
                    <a:pt x="310299" y="1071676"/>
                    <a:pt x="313443" y="1061865"/>
                  </a:cubicBezTo>
                  <a:close/>
                  <a:moveTo>
                    <a:pt x="340875" y="1083773"/>
                  </a:moveTo>
                  <a:cubicBezTo>
                    <a:pt x="341351" y="1079296"/>
                    <a:pt x="334588" y="1079582"/>
                    <a:pt x="336874" y="1074057"/>
                  </a:cubicBezTo>
                  <a:cubicBezTo>
                    <a:pt x="334207" y="1075010"/>
                    <a:pt x="332207" y="1076915"/>
                    <a:pt x="330873" y="1079201"/>
                  </a:cubicBezTo>
                  <a:cubicBezTo>
                    <a:pt x="329254" y="1077582"/>
                    <a:pt x="328111" y="1075486"/>
                    <a:pt x="326016" y="1074152"/>
                  </a:cubicBezTo>
                  <a:cubicBezTo>
                    <a:pt x="325444" y="1071867"/>
                    <a:pt x="325539" y="1070247"/>
                    <a:pt x="328397" y="1069866"/>
                  </a:cubicBezTo>
                  <a:cubicBezTo>
                    <a:pt x="327349" y="1076724"/>
                    <a:pt x="333255" y="1067771"/>
                    <a:pt x="335922" y="1067675"/>
                  </a:cubicBezTo>
                  <a:cubicBezTo>
                    <a:pt x="336207" y="1068819"/>
                    <a:pt x="336684" y="1069390"/>
                    <a:pt x="337065" y="1069676"/>
                  </a:cubicBezTo>
                  <a:cubicBezTo>
                    <a:pt x="336779" y="1069961"/>
                    <a:pt x="336588" y="1070247"/>
                    <a:pt x="336303" y="1070628"/>
                  </a:cubicBezTo>
                  <a:cubicBezTo>
                    <a:pt x="338779" y="1070819"/>
                    <a:pt x="340779" y="1071105"/>
                    <a:pt x="342494" y="1071486"/>
                  </a:cubicBezTo>
                  <a:cubicBezTo>
                    <a:pt x="342494" y="1071486"/>
                    <a:pt x="342494" y="1071486"/>
                    <a:pt x="342589" y="1071581"/>
                  </a:cubicBezTo>
                  <a:cubicBezTo>
                    <a:pt x="336398" y="1075772"/>
                    <a:pt x="346018" y="1077486"/>
                    <a:pt x="344589" y="1082630"/>
                  </a:cubicBezTo>
                  <a:cubicBezTo>
                    <a:pt x="342875" y="1082439"/>
                    <a:pt x="342399" y="1083677"/>
                    <a:pt x="340875" y="1083773"/>
                  </a:cubicBezTo>
                  <a:close/>
                  <a:moveTo>
                    <a:pt x="349257" y="1089773"/>
                  </a:moveTo>
                  <a:cubicBezTo>
                    <a:pt x="347066" y="1088821"/>
                    <a:pt x="343827" y="1091393"/>
                    <a:pt x="343827" y="1088726"/>
                  </a:cubicBezTo>
                  <a:cubicBezTo>
                    <a:pt x="347066" y="1085392"/>
                    <a:pt x="348590" y="1078534"/>
                    <a:pt x="350590" y="1073676"/>
                  </a:cubicBezTo>
                  <a:cubicBezTo>
                    <a:pt x="352686" y="1074057"/>
                    <a:pt x="355067" y="1074343"/>
                    <a:pt x="358305" y="1073962"/>
                  </a:cubicBezTo>
                  <a:cubicBezTo>
                    <a:pt x="358591" y="1072438"/>
                    <a:pt x="359258" y="1071390"/>
                    <a:pt x="360210" y="1070533"/>
                  </a:cubicBezTo>
                  <a:cubicBezTo>
                    <a:pt x="360877" y="1071105"/>
                    <a:pt x="361639" y="1071867"/>
                    <a:pt x="362401" y="1072629"/>
                  </a:cubicBezTo>
                  <a:cubicBezTo>
                    <a:pt x="358972" y="1075200"/>
                    <a:pt x="354019" y="1076058"/>
                    <a:pt x="352209" y="1080534"/>
                  </a:cubicBezTo>
                  <a:cubicBezTo>
                    <a:pt x="353638" y="1081201"/>
                    <a:pt x="354400" y="1082535"/>
                    <a:pt x="354781" y="1083963"/>
                  </a:cubicBezTo>
                  <a:cubicBezTo>
                    <a:pt x="354305" y="1084630"/>
                    <a:pt x="353829" y="1085297"/>
                    <a:pt x="353733" y="1086154"/>
                  </a:cubicBezTo>
                  <a:cubicBezTo>
                    <a:pt x="354019" y="1086440"/>
                    <a:pt x="354495" y="1086535"/>
                    <a:pt x="354781" y="1086725"/>
                  </a:cubicBezTo>
                  <a:cubicBezTo>
                    <a:pt x="354495" y="1087869"/>
                    <a:pt x="353924" y="1089011"/>
                    <a:pt x="352686" y="1089773"/>
                  </a:cubicBezTo>
                  <a:cubicBezTo>
                    <a:pt x="356019" y="1090440"/>
                    <a:pt x="357067" y="1089202"/>
                    <a:pt x="357543" y="1087583"/>
                  </a:cubicBezTo>
                  <a:cubicBezTo>
                    <a:pt x="358972" y="1087678"/>
                    <a:pt x="360401" y="1087392"/>
                    <a:pt x="361449" y="1086630"/>
                  </a:cubicBezTo>
                  <a:cubicBezTo>
                    <a:pt x="362115" y="1089297"/>
                    <a:pt x="361449" y="1092250"/>
                    <a:pt x="361925" y="1095488"/>
                  </a:cubicBezTo>
                  <a:cubicBezTo>
                    <a:pt x="358782" y="1093774"/>
                    <a:pt x="354686" y="1090155"/>
                    <a:pt x="349257" y="1089773"/>
                  </a:cubicBezTo>
                  <a:close/>
                  <a:moveTo>
                    <a:pt x="362592" y="1084916"/>
                  </a:moveTo>
                  <a:cubicBezTo>
                    <a:pt x="362782" y="1084535"/>
                    <a:pt x="363068" y="1084249"/>
                    <a:pt x="363068" y="1083677"/>
                  </a:cubicBezTo>
                  <a:cubicBezTo>
                    <a:pt x="362592" y="1083201"/>
                    <a:pt x="362020" y="1083011"/>
                    <a:pt x="361449" y="1082725"/>
                  </a:cubicBezTo>
                  <a:cubicBezTo>
                    <a:pt x="359353" y="1076058"/>
                    <a:pt x="369450" y="1073581"/>
                    <a:pt x="369450" y="1068247"/>
                  </a:cubicBezTo>
                  <a:cubicBezTo>
                    <a:pt x="376212" y="1068628"/>
                    <a:pt x="384499" y="1071295"/>
                    <a:pt x="389738" y="1073010"/>
                  </a:cubicBezTo>
                  <a:cubicBezTo>
                    <a:pt x="389452" y="1069295"/>
                    <a:pt x="390500" y="1067009"/>
                    <a:pt x="392119" y="1065294"/>
                  </a:cubicBezTo>
                  <a:cubicBezTo>
                    <a:pt x="387833" y="1064056"/>
                    <a:pt x="383928" y="1062437"/>
                    <a:pt x="377546" y="1062627"/>
                  </a:cubicBezTo>
                  <a:cubicBezTo>
                    <a:pt x="379927" y="1056912"/>
                    <a:pt x="373355" y="1057865"/>
                    <a:pt x="374593" y="1053007"/>
                  </a:cubicBezTo>
                  <a:cubicBezTo>
                    <a:pt x="383832" y="1054531"/>
                    <a:pt x="374974" y="1048244"/>
                    <a:pt x="382499" y="1045673"/>
                  </a:cubicBezTo>
                  <a:cubicBezTo>
                    <a:pt x="382404" y="1046911"/>
                    <a:pt x="383261" y="1048911"/>
                    <a:pt x="383737" y="1050911"/>
                  </a:cubicBezTo>
                  <a:cubicBezTo>
                    <a:pt x="380689" y="1051578"/>
                    <a:pt x="379165" y="1054817"/>
                    <a:pt x="380118" y="1057198"/>
                  </a:cubicBezTo>
                  <a:cubicBezTo>
                    <a:pt x="379927" y="1057388"/>
                    <a:pt x="379737" y="1057579"/>
                    <a:pt x="379737" y="1058055"/>
                  </a:cubicBezTo>
                  <a:cubicBezTo>
                    <a:pt x="379927" y="1057960"/>
                    <a:pt x="380118" y="1057960"/>
                    <a:pt x="380403" y="1057865"/>
                  </a:cubicBezTo>
                  <a:cubicBezTo>
                    <a:pt x="381070" y="1058817"/>
                    <a:pt x="382213" y="1059579"/>
                    <a:pt x="384023" y="1059770"/>
                  </a:cubicBezTo>
                  <a:cubicBezTo>
                    <a:pt x="385452" y="1059770"/>
                    <a:pt x="386214" y="1058722"/>
                    <a:pt x="386499" y="1057293"/>
                  </a:cubicBezTo>
                  <a:cubicBezTo>
                    <a:pt x="392024" y="1058532"/>
                    <a:pt x="394500" y="1064818"/>
                    <a:pt x="397453" y="1068819"/>
                  </a:cubicBezTo>
                  <a:cubicBezTo>
                    <a:pt x="394405" y="1069771"/>
                    <a:pt x="394310" y="1073581"/>
                    <a:pt x="389738" y="1073010"/>
                  </a:cubicBezTo>
                  <a:cubicBezTo>
                    <a:pt x="389738" y="1074152"/>
                    <a:pt x="390024" y="1074915"/>
                    <a:pt x="390309" y="1075581"/>
                  </a:cubicBezTo>
                  <a:cubicBezTo>
                    <a:pt x="387166" y="1073486"/>
                    <a:pt x="380403" y="1076438"/>
                    <a:pt x="377546" y="1075200"/>
                  </a:cubicBezTo>
                  <a:cubicBezTo>
                    <a:pt x="379641" y="1075391"/>
                    <a:pt x="381737" y="1075486"/>
                    <a:pt x="382213" y="1074057"/>
                  </a:cubicBezTo>
                  <a:cubicBezTo>
                    <a:pt x="374307" y="1068723"/>
                    <a:pt x="368021" y="1077296"/>
                    <a:pt x="363258" y="1080534"/>
                  </a:cubicBezTo>
                  <a:cubicBezTo>
                    <a:pt x="364401" y="1080725"/>
                    <a:pt x="365449" y="1080915"/>
                    <a:pt x="364973" y="1082249"/>
                  </a:cubicBezTo>
                  <a:cubicBezTo>
                    <a:pt x="364973" y="1083201"/>
                    <a:pt x="365068" y="1084154"/>
                    <a:pt x="366687" y="1083963"/>
                  </a:cubicBezTo>
                  <a:cubicBezTo>
                    <a:pt x="366783" y="1083868"/>
                    <a:pt x="367068" y="1083868"/>
                    <a:pt x="367164" y="1083677"/>
                  </a:cubicBezTo>
                  <a:cubicBezTo>
                    <a:pt x="366211" y="1084725"/>
                    <a:pt x="365259" y="1085773"/>
                    <a:pt x="362592" y="1084916"/>
                  </a:cubicBezTo>
                  <a:close/>
                  <a:moveTo>
                    <a:pt x="371640" y="1082915"/>
                  </a:moveTo>
                  <a:cubicBezTo>
                    <a:pt x="370593" y="1082630"/>
                    <a:pt x="369926" y="1082535"/>
                    <a:pt x="369259" y="1082630"/>
                  </a:cubicBezTo>
                  <a:cubicBezTo>
                    <a:pt x="370021" y="1082344"/>
                    <a:pt x="370783" y="1082154"/>
                    <a:pt x="371545" y="1081963"/>
                  </a:cubicBezTo>
                  <a:cubicBezTo>
                    <a:pt x="371640" y="1082344"/>
                    <a:pt x="371736" y="1082535"/>
                    <a:pt x="371640" y="1082915"/>
                  </a:cubicBezTo>
                  <a:close/>
                  <a:moveTo>
                    <a:pt x="369069" y="1088821"/>
                  </a:moveTo>
                  <a:cubicBezTo>
                    <a:pt x="371545" y="1089011"/>
                    <a:pt x="372879" y="1090059"/>
                    <a:pt x="374117" y="1091012"/>
                  </a:cubicBezTo>
                  <a:cubicBezTo>
                    <a:pt x="375736" y="1086821"/>
                    <a:pt x="374307" y="1084725"/>
                    <a:pt x="373926" y="1081773"/>
                  </a:cubicBezTo>
                  <a:cubicBezTo>
                    <a:pt x="375641" y="1081773"/>
                    <a:pt x="377451" y="1081868"/>
                    <a:pt x="379165" y="1082249"/>
                  </a:cubicBezTo>
                  <a:cubicBezTo>
                    <a:pt x="378784" y="1087392"/>
                    <a:pt x="375736" y="1093012"/>
                    <a:pt x="371831" y="1093774"/>
                  </a:cubicBezTo>
                  <a:cubicBezTo>
                    <a:pt x="369735" y="1092821"/>
                    <a:pt x="368592" y="1091393"/>
                    <a:pt x="369069" y="1088821"/>
                  </a:cubicBezTo>
                  <a:close/>
                  <a:moveTo>
                    <a:pt x="388785" y="1110824"/>
                  </a:moveTo>
                  <a:cubicBezTo>
                    <a:pt x="386785" y="1115777"/>
                    <a:pt x="394596" y="1113491"/>
                    <a:pt x="395834" y="1116063"/>
                  </a:cubicBezTo>
                  <a:cubicBezTo>
                    <a:pt x="395072" y="1116920"/>
                    <a:pt x="394405" y="1117967"/>
                    <a:pt x="394024" y="1119206"/>
                  </a:cubicBezTo>
                  <a:cubicBezTo>
                    <a:pt x="393453" y="1119587"/>
                    <a:pt x="392881" y="1119968"/>
                    <a:pt x="392310" y="1120349"/>
                  </a:cubicBezTo>
                  <a:cubicBezTo>
                    <a:pt x="387642" y="1118825"/>
                    <a:pt x="383261" y="1109395"/>
                    <a:pt x="388785" y="1110824"/>
                  </a:cubicBezTo>
                  <a:close/>
                  <a:moveTo>
                    <a:pt x="398215" y="1115586"/>
                  </a:moveTo>
                  <a:cubicBezTo>
                    <a:pt x="399072" y="1114062"/>
                    <a:pt x="400025" y="1112634"/>
                    <a:pt x="401644" y="1111871"/>
                  </a:cubicBezTo>
                  <a:cubicBezTo>
                    <a:pt x="403073" y="1114919"/>
                    <a:pt x="403359" y="1117777"/>
                    <a:pt x="403549" y="1120730"/>
                  </a:cubicBezTo>
                  <a:cubicBezTo>
                    <a:pt x="402120" y="1118920"/>
                    <a:pt x="399930" y="1117015"/>
                    <a:pt x="398215" y="1115586"/>
                  </a:cubicBezTo>
                  <a:close/>
                  <a:moveTo>
                    <a:pt x="401644" y="1125111"/>
                  </a:moveTo>
                  <a:cubicBezTo>
                    <a:pt x="402692" y="1125016"/>
                    <a:pt x="403359" y="1124825"/>
                    <a:pt x="403835" y="1124540"/>
                  </a:cubicBezTo>
                  <a:cubicBezTo>
                    <a:pt x="404025" y="1126254"/>
                    <a:pt x="404311" y="1127969"/>
                    <a:pt x="404978" y="1129779"/>
                  </a:cubicBezTo>
                  <a:cubicBezTo>
                    <a:pt x="403549" y="1128636"/>
                    <a:pt x="402406" y="1127207"/>
                    <a:pt x="401644" y="1125111"/>
                  </a:cubicBezTo>
                  <a:close/>
                  <a:moveTo>
                    <a:pt x="386976" y="1150638"/>
                  </a:moveTo>
                  <a:cubicBezTo>
                    <a:pt x="387071" y="1150829"/>
                    <a:pt x="387071" y="1150924"/>
                    <a:pt x="387166" y="1151019"/>
                  </a:cubicBezTo>
                  <a:cubicBezTo>
                    <a:pt x="388595" y="1150067"/>
                    <a:pt x="389643" y="1149400"/>
                    <a:pt x="390595" y="1148924"/>
                  </a:cubicBezTo>
                  <a:cubicBezTo>
                    <a:pt x="390881" y="1148924"/>
                    <a:pt x="391167" y="1148733"/>
                    <a:pt x="391548" y="1148829"/>
                  </a:cubicBezTo>
                  <a:cubicBezTo>
                    <a:pt x="390690" y="1151972"/>
                    <a:pt x="391548" y="1153782"/>
                    <a:pt x="394881" y="1153782"/>
                  </a:cubicBezTo>
                  <a:cubicBezTo>
                    <a:pt x="392786" y="1155210"/>
                    <a:pt x="393738" y="1156925"/>
                    <a:pt x="394310" y="1159306"/>
                  </a:cubicBezTo>
                  <a:cubicBezTo>
                    <a:pt x="392595" y="1159592"/>
                    <a:pt x="390119" y="1159020"/>
                    <a:pt x="391071" y="1162259"/>
                  </a:cubicBezTo>
                  <a:cubicBezTo>
                    <a:pt x="391738" y="1163021"/>
                    <a:pt x="392976" y="1163592"/>
                    <a:pt x="394310" y="1163973"/>
                  </a:cubicBezTo>
                  <a:cubicBezTo>
                    <a:pt x="394215" y="1164259"/>
                    <a:pt x="394215" y="1164545"/>
                    <a:pt x="394119" y="1164831"/>
                  </a:cubicBezTo>
                  <a:cubicBezTo>
                    <a:pt x="390881" y="1164164"/>
                    <a:pt x="390119" y="1161878"/>
                    <a:pt x="390881" y="1158258"/>
                  </a:cubicBezTo>
                  <a:cubicBezTo>
                    <a:pt x="390690" y="1156448"/>
                    <a:pt x="387642" y="1156734"/>
                    <a:pt x="385452" y="1156258"/>
                  </a:cubicBezTo>
                  <a:cubicBezTo>
                    <a:pt x="385642" y="1154163"/>
                    <a:pt x="386023" y="1152067"/>
                    <a:pt x="386976" y="1150638"/>
                  </a:cubicBezTo>
                  <a:close/>
                  <a:moveTo>
                    <a:pt x="380118" y="1177975"/>
                  </a:moveTo>
                  <a:cubicBezTo>
                    <a:pt x="382880" y="1179404"/>
                    <a:pt x="385166" y="1178642"/>
                    <a:pt x="386880" y="1177689"/>
                  </a:cubicBezTo>
                  <a:cubicBezTo>
                    <a:pt x="387547" y="1178261"/>
                    <a:pt x="388023" y="1178737"/>
                    <a:pt x="388119" y="1179118"/>
                  </a:cubicBezTo>
                  <a:cubicBezTo>
                    <a:pt x="387452" y="1179404"/>
                    <a:pt x="386976" y="1179690"/>
                    <a:pt x="386404" y="1180071"/>
                  </a:cubicBezTo>
                  <a:cubicBezTo>
                    <a:pt x="377927" y="1178070"/>
                    <a:pt x="379070" y="1178451"/>
                    <a:pt x="372117" y="1179880"/>
                  </a:cubicBezTo>
                  <a:cubicBezTo>
                    <a:pt x="372498" y="1177785"/>
                    <a:pt x="371736" y="1176451"/>
                    <a:pt x="370974" y="1175117"/>
                  </a:cubicBezTo>
                  <a:cubicBezTo>
                    <a:pt x="372974" y="1175594"/>
                    <a:pt x="374593" y="1178261"/>
                    <a:pt x="376308" y="1175784"/>
                  </a:cubicBezTo>
                  <a:cubicBezTo>
                    <a:pt x="374688" y="1174070"/>
                    <a:pt x="373164" y="1172355"/>
                    <a:pt x="371640" y="1170546"/>
                  </a:cubicBezTo>
                  <a:cubicBezTo>
                    <a:pt x="372021" y="1170927"/>
                    <a:pt x="374022" y="1169117"/>
                    <a:pt x="375450" y="1166736"/>
                  </a:cubicBezTo>
                  <a:cubicBezTo>
                    <a:pt x="375927" y="1167212"/>
                    <a:pt x="376498" y="1167688"/>
                    <a:pt x="377070" y="1168260"/>
                  </a:cubicBezTo>
                  <a:cubicBezTo>
                    <a:pt x="372021" y="1170355"/>
                    <a:pt x="379546" y="1175308"/>
                    <a:pt x="380118" y="1177975"/>
                  </a:cubicBezTo>
                  <a:close/>
                  <a:moveTo>
                    <a:pt x="378308" y="1152638"/>
                  </a:moveTo>
                  <a:cubicBezTo>
                    <a:pt x="378117" y="1154734"/>
                    <a:pt x="378022" y="1156830"/>
                    <a:pt x="377832" y="1158925"/>
                  </a:cubicBezTo>
                  <a:cubicBezTo>
                    <a:pt x="376784" y="1159020"/>
                    <a:pt x="375927" y="1158925"/>
                    <a:pt x="375260" y="1158830"/>
                  </a:cubicBezTo>
                  <a:lnTo>
                    <a:pt x="375260" y="1158830"/>
                  </a:lnTo>
                  <a:lnTo>
                    <a:pt x="375260" y="1158830"/>
                  </a:lnTo>
                  <a:cubicBezTo>
                    <a:pt x="373355" y="1158449"/>
                    <a:pt x="372402" y="1157401"/>
                    <a:pt x="370593" y="1156830"/>
                  </a:cubicBezTo>
                  <a:cubicBezTo>
                    <a:pt x="370307" y="1152638"/>
                    <a:pt x="373545" y="1151877"/>
                    <a:pt x="378308" y="1152638"/>
                  </a:cubicBezTo>
                  <a:close/>
                  <a:moveTo>
                    <a:pt x="374879" y="1147400"/>
                  </a:moveTo>
                  <a:cubicBezTo>
                    <a:pt x="374879" y="1147495"/>
                    <a:pt x="374974" y="1147495"/>
                    <a:pt x="374974" y="1147590"/>
                  </a:cubicBezTo>
                  <a:cubicBezTo>
                    <a:pt x="374879" y="1147590"/>
                    <a:pt x="374784" y="1147590"/>
                    <a:pt x="374784" y="1147590"/>
                  </a:cubicBezTo>
                  <a:cubicBezTo>
                    <a:pt x="374784" y="1147590"/>
                    <a:pt x="374784" y="1147495"/>
                    <a:pt x="374879" y="1147400"/>
                  </a:cubicBezTo>
                  <a:close/>
                  <a:moveTo>
                    <a:pt x="364497" y="1164259"/>
                  </a:moveTo>
                  <a:cubicBezTo>
                    <a:pt x="367449" y="1163211"/>
                    <a:pt x="369640" y="1163307"/>
                    <a:pt x="371450" y="1164069"/>
                  </a:cubicBezTo>
                  <a:cubicBezTo>
                    <a:pt x="370688" y="1165307"/>
                    <a:pt x="369926" y="1166545"/>
                    <a:pt x="368592" y="1167212"/>
                  </a:cubicBezTo>
                  <a:cubicBezTo>
                    <a:pt x="358020" y="1165783"/>
                    <a:pt x="363639" y="1160735"/>
                    <a:pt x="360306" y="1156353"/>
                  </a:cubicBezTo>
                  <a:cubicBezTo>
                    <a:pt x="364782" y="1159115"/>
                    <a:pt x="372974" y="1159115"/>
                    <a:pt x="364497" y="1164259"/>
                  </a:cubicBezTo>
                  <a:close/>
                  <a:moveTo>
                    <a:pt x="365735" y="1174546"/>
                  </a:moveTo>
                  <a:cubicBezTo>
                    <a:pt x="365925" y="1178832"/>
                    <a:pt x="358972" y="1175117"/>
                    <a:pt x="358020" y="1178165"/>
                  </a:cubicBezTo>
                  <a:cubicBezTo>
                    <a:pt x="353067" y="1178642"/>
                    <a:pt x="360306" y="1171212"/>
                    <a:pt x="355353" y="1171688"/>
                  </a:cubicBezTo>
                  <a:cubicBezTo>
                    <a:pt x="357448" y="1168355"/>
                    <a:pt x="362973" y="1173975"/>
                    <a:pt x="365735" y="1174546"/>
                  </a:cubicBezTo>
                  <a:close/>
                  <a:moveTo>
                    <a:pt x="342399" y="1187024"/>
                  </a:moveTo>
                  <a:cubicBezTo>
                    <a:pt x="337065" y="1183309"/>
                    <a:pt x="349161" y="1184357"/>
                    <a:pt x="343256" y="1180928"/>
                  </a:cubicBezTo>
                  <a:cubicBezTo>
                    <a:pt x="344780" y="1179023"/>
                    <a:pt x="347828" y="1182261"/>
                    <a:pt x="352305" y="1180547"/>
                  </a:cubicBezTo>
                  <a:cubicBezTo>
                    <a:pt x="346875" y="1184357"/>
                    <a:pt x="348114" y="1189119"/>
                    <a:pt x="351352" y="1193310"/>
                  </a:cubicBezTo>
                  <a:cubicBezTo>
                    <a:pt x="351352" y="1193310"/>
                    <a:pt x="351352" y="1193310"/>
                    <a:pt x="351257" y="1193310"/>
                  </a:cubicBezTo>
                  <a:cubicBezTo>
                    <a:pt x="350400" y="1194072"/>
                    <a:pt x="349923" y="1195025"/>
                    <a:pt x="349733" y="1196073"/>
                  </a:cubicBezTo>
                  <a:cubicBezTo>
                    <a:pt x="346304" y="1197977"/>
                    <a:pt x="342684" y="1199216"/>
                    <a:pt x="345256" y="1204359"/>
                  </a:cubicBezTo>
                  <a:cubicBezTo>
                    <a:pt x="342875" y="1204073"/>
                    <a:pt x="340494" y="1203788"/>
                    <a:pt x="338208" y="1203502"/>
                  </a:cubicBezTo>
                  <a:cubicBezTo>
                    <a:pt x="335731" y="1199216"/>
                    <a:pt x="341541" y="1199121"/>
                    <a:pt x="333350" y="1199787"/>
                  </a:cubicBezTo>
                  <a:cubicBezTo>
                    <a:pt x="335826" y="1196739"/>
                    <a:pt x="335160" y="1182928"/>
                    <a:pt x="342399" y="1187024"/>
                  </a:cubicBezTo>
                  <a:close/>
                  <a:moveTo>
                    <a:pt x="334302" y="1205979"/>
                  </a:moveTo>
                  <a:cubicBezTo>
                    <a:pt x="340017" y="1205979"/>
                    <a:pt x="337636" y="1211122"/>
                    <a:pt x="344494" y="1210265"/>
                  </a:cubicBezTo>
                  <a:cubicBezTo>
                    <a:pt x="340589" y="1214932"/>
                    <a:pt x="343542" y="1222076"/>
                    <a:pt x="338398" y="1227981"/>
                  </a:cubicBezTo>
                  <a:cubicBezTo>
                    <a:pt x="336684" y="1222076"/>
                    <a:pt x="335826" y="1217790"/>
                    <a:pt x="328397" y="1222076"/>
                  </a:cubicBezTo>
                  <a:cubicBezTo>
                    <a:pt x="332207" y="1216932"/>
                    <a:pt x="336779" y="1214170"/>
                    <a:pt x="334302" y="1205979"/>
                  </a:cubicBezTo>
                  <a:close/>
                  <a:moveTo>
                    <a:pt x="311061" y="1204645"/>
                  </a:moveTo>
                  <a:cubicBezTo>
                    <a:pt x="309347" y="1198549"/>
                    <a:pt x="319062" y="1205312"/>
                    <a:pt x="317253" y="1199216"/>
                  </a:cubicBezTo>
                  <a:cubicBezTo>
                    <a:pt x="308013" y="1202454"/>
                    <a:pt x="323158" y="1194072"/>
                    <a:pt x="314586" y="1192739"/>
                  </a:cubicBezTo>
                  <a:cubicBezTo>
                    <a:pt x="310490" y="1192834"/>
                    <a:pt x="314205" y="1201692"/>
                    <a:pt x="306585" y="1197882"/>
                  </a:cubicBezTo>
                  <a:cubicBezTo>
                    <a:pt x="310966" y="1193691"/>
                    <a:pt x="309633" y="1193406"/>
                    <a:pt x="313443" y="1187976"/>
                  </a:cubicBezTo>
                  <a:cubicBezTo>
                    <a:pt x="320777" y="1188643"/>
                    <a:pt x="320015" y="1192453"/>
                    <a:pt x="319158" y="1185595"/>
                  </a:cubicBezTo>
                  <a:cubicBezTo>
                    <a:pt x="321348" y="1184547"/>
                    <a:pt x="324206" y="1184166"/>
                    <a:pt x="328206" y="1185214"/>
                  </a:cubicBezTo>
                  <a:cubicBezTo>
                    <a:pt x="320682" y="1189024"/>
                    <a:pt x="327349" y="1188548"/>
                    <a:pt x="331159" y="1190167"/>
                  </a:cubicBezTo>
                  <a:cubicBezTo>
                    <a:pt x="331826" y="1194453"/>
                    <a:pt x="327254" y="1192834"/>
                    <a:pt x="326778" y="1195787"/>
                  </a:cubicBezTo>
                  <a:cubicBezTo>
                    <a:pt x="328111" y="1197311"/>
                    <a:pt x="332112" y="1196549"/>
                    <a:pt x="331254" y="1202454"/>
                  </a:cubicBezTo>
                  <a:cubicBezTo>
                    <a:pt x="325063" y="1200168"/>
                    <a:pt x="328492" y="1208741"/>
                    <a:pt x="324873" y="1209312"/>
                  </a:cubicBezTo>
                  <a:cubicBezTo>
                    <a:pt x="322301" y="1203407"/>
                    <a:pt x="320015" y="1205788"/>
                    <a:pt x="311061" y="1204645"/>
                  </a:cubicBezTo>
                  <a:close/>
                  <a:moveTo>
                    <a:pt x="316681" y="1240745"/>
                  </a:moveTo>
                  <a:cubicBezTo>
                    <a:pt x="312014" y="1240554"/>
                    <a:pt x="309156" y="1239221"/>
                    <a:pt x="310299" y="1235315"/>
                  </a:cubicBezTo>
                  <a:cubicBezTo>
                    <a:pt x="312681" y="1235601"/>
                    <a:pt x="315062" y="1235887"/>
                    <a:pt x="317348" y="1236173"/>
                  </a:cubicBezTo>
                  <a:cubicBezTo>
                    <a:pt x="317157" y="1237697"/>
                    <a:pt x="316872" y="1239221"/>
                    <a:pt x="316681" y="1240745"/>
                  </a:cubicBezTo>
                  <a:close/>
                  <a:moveTo>
                    <a:pt x="331540" y="1237982"/>
                  </a:moveTo>
                  <a:cubicBezTo>
                    <a:pt x="325158" y="1234744"/>
                    <a:pt x="329826" y="1235315"/>
                    <a:pt x="322682" y="1236840"/>
                  </a:cubicBezTo>
                  <a:cubicBezTo>
                    <a:pt x="322872" y="1234077"/>
                    <a:pt x="325349" y="1233887"/>
                    <a:pt x="325349" y="1231029"/>
                  </a:cubicBezTo>
                  <a:cubicBezTo>
                    <a:pt x="322872" y="1231696"/>
                    <a:pt x="321634" y="1233887"/>
                    <a:pt x="320967" y="1236649"/>
                  </a:cubicBezTo>
                  <a:cubicBezTo>
                    <a:pt x="315157" y="1237220"/>
                    <a:pt x="317919" y="1232268"/>
                    <a:pt x="314586" y="1231220"/>
                  </a:cubicBezTo>
                  <a:cubicBezTo>
                    <a:pt x="322587" y="1229219"/>
                    <a:pt x="325730" y="1226362"/>
                    <a:pt x="333159" y="1227410"/>
                  </a:cubicBezTo>
                  <a:cubicBezTo>
                    <a:pt x="328397" y="1231791"/>
                    <a:pt x="335731" y="1234458"/>
                    <a:pt x="331540" y="1237982"/>
                  </a:cubicBezTo>
                  <a:close/>
                  <a:moveTo>
                    <a:pt x="350304" y="1229791"/>
                  </a:moveTo>
                  <a:cubicBezTo>
                    <a:pt x="350304" y="1229601"/>
                    <a:pt x="350495" y="1229601"/>
                    <a:pt x="350495" y="1229410"/>
                  </a:cubicBezTo>
                  <a:cubicBezTo>
                    <a:pt x="350400" y="1229410"/>
                    <a:pt x="350304" y="1229505"/>
                    <a:pt x="350209" y="1229505"/>
                  </a:cubicBezTo>
                  <a:cubicBezTo>
                    <a:pt x="348876" y="1225695"/>
                    <a:pt x="348399" y="1219314"/>
                    <a:pt x="345161" y="1218075"/>
                  </a:cubicBezTo>
                  <a:cubicBezTo>
                    <a:pt x="349542" y="1217313"/>
                    <a:pt x="349161" y="1206550"/>
                    <a:pt x="359258" y="1207502"/>
                  </a:cubicBezTo>
                  <a:cubicBezTo>
                    <a:pt x="359258" y="1212741"/>
                    <a:pt x="357448" y="1216075"/>
                    <a:pt x="351066" y="1214170"/>
                  </a:cubicBezTo>
                  <a:cubicBezTo>
                    <a:pt x="351733" y="1219409"/>
                    <a:pt x="348209" y="1227315"/>
                    <a:pt x="353448" y="1229601"/>
                  </a:cubicBezTo>
                  <a:cubicBezTo>
                    <a:pt x="353733" y="1230267"/>
                    <a:pt x="354019" y="1230839"/>
                    <a:pt x="354305" y="1231506"/>
                  </a:cubicBezTo>
                  <a:cubicBezTo>
                    <a:pt x="352209" y="1232839"/>
                    <a:pt x="351066" y="1231886"/>
                    <a:pt x="350304" y="1229791"/>
                  </a:cubicBezTo>
                  <a:close/>
                  <a:moveTo>
                    <a:pt x="366687" y="1231601"/>
                  </a:moveTo>
                  <a:cubicBezTo>
                    <a:pt x="364687" y="1236077"/>
                    <a:pt x="371164" y="1235125"/>
                    <a:pt x="369164" y="1239602"/>
                  </a:cubicBezTo>
                  <a:cubicBezTo>
                    <a:pt x="366783" y="1239316"/>
                    <a:pt x="365163" y="1238459"/>
                    <a:pt x="363735" y="1237506"/>
                  </a:cubicBezTo>
                  <a:cubicBezTo>
                    <a:pt x="363639" y="1237125"/>
                    <a:pt x="363354" y="1236840"/>
                    <a:pt x="362877" y="1236744"/>
                  </a:cubicBezTo>
                  <a:cubicBezTo>
                    <a:pt x="362782" y="1236744"/>
                    <a:pt x="362782" y="1236744"/>
                    <a:pt x="362782" y="1236840"/>
                  </a:cubicBezTo>
                  <a:cubicBezTo>
                    <a:pt x="361163" y="1235506"/>
                    <a:pt x="359829" y="1233982"/>
                    <a:pt x="358210" y="1232553"/>
                  </a:cubicBezTo>
                  <a:cubicBezTo>
                    <a:pt x="358210" y="1232363"/>
                    <a:pt x="358210" y="1232172"/>
                    <a:pt x="358115" y="1231982"/>
                  </a:cubicBezTo>
                  <a:cubicBezTo>
                    <a:pt x="362115" y="1231601"/>
                    <a:pt x="367830" y="1228077"/>
                    <a:pt x="373355" y="1226934"/>
                  </a:cubicBezTo>
                  <a:cubicBezTo>
                    <a:pt x="373736" y="1228839"/>
                    <a:pt x="374403" y="1230553"/>
                    <a:pt x="376212" y="1231506"/>
                  </a:cubicBezTo>
                  <a:cubicBezTo>
                    <a:pt x="376974" y="1230744"/>
                    <a:pt x="378879" y="1229029"/>
                    <a:pt x="379927" y="1227219"/>
                  </a:cubicBezTo>
                  <a:cubicBezTo>
                    <a:pt x="384118" y="1225410"/>
                    <a:pt x="379165" y="1223409"/>
                    <a:pt x="382785" y="1219885"/>
                  </a:cubicBezTo>
                  <a:cubicBezTo>
                    <a:pt x="385833" y="1219980"/>
                    <a:pt x="386976" y="1223028"/>
                    <a:pt x="388119" y="1220552"/>
                  </a:cubicBezTo>
                  <a:cubicBezTo>
                    <a:pt x="389738" y="1222743"/>
                    <a:pt x="389452" y="1224171"/>
                    <a:pt x="388309" y="1225314"/>
                  </a:cubicBezTo>
                  <a:cubicBezTo>
                    <a:pt x="386309" y="1224933"/>
                    <a:pt x="384594" y="1224838"/>
                    <a:pt x="383832" y="1227410"/>
                  </a:cubicBezTo>
                  <a:cubicBezTo>
                    <a:pt x="384118" y="1227505"/>
                    <a:pt x="384309" y="1227695"/>
                    <a:pt x="384594" y="1227791"/>
                  </a:cubicBezTo>
                  <a:cubicBezTo>
                    <a:pt x="381261" y="1229505"/>
                    <a:pt x="377832" y="1231124"/>
                    <a:pt x="380594" y="1235030"/>
                  </a:cubicBezTo>
                  <a:cubicBezTo>
                    <a:pt x="372402" y="1233506"/>
                    <a:pt x="375260" y="1230172"/>
                    <a:pt x="366687" y="1231601"/>
                  </a:cubicBezTo>
                  <a:close/>
                  <a:moveTo>
                    <a:pt x="376022" y="1247127"/>
                  </a:moveTo>
                  <a:cubicBezTo>
                    <a:pt x="375831" y="1245412"/>
                    <a:pt x="375641" y="1243507"/>
                    <a:pt x="379356" y="1243888"/>
                  </a:cubicBezTo>
                  <a:cubicBezTo>
                    <a:pt x="378784" y="1245126"/>
                    <a:pt x="378403" y="1246269"/>
                    <a:pt x="377927" y="1247412"/>
                  </a:cubicBezTo>
                  <a:cubicBezTo>
                    <a:pt x="377355" y="1247222"/>
                    <a:pt x="376689" y="1247222"/>
                    <a:pt x="376022" y="1247127"/>
                  </a:cubicBezTo>
                  <a:close/>
                  <a:moveTo>
                    <a:pt x="349066" y="1261414"/>
                  </a:moveTo>
                  <a:cubicBezTo>
                    <a:pt x="348018" y="1264176"/>
                    <a:pt x="350304" y="1269129"/>
                    <a:pt x="344970" y="1270368"/>
                  </a:cubicBezTo>
                  <a:cubicBezTo>
                    <a:pt x="342018" y="1266081"/>
                    <a:pt x="346018" y="1264462"/>
                    <a:pt x="345066" y="1260557"/>
                  </a:cubicBezTo>
                  <a:cubicBezTo>
                    <a:pt x="346590" y="1260747"/>
                    <a:pt x="348114" y="1260843"/>
                    <a:pt x="349066" y="1261414"/>
                  </a:cubicBezTo>
                  <a:close/>
                  <a:moveTo>
                    <a:pt x="317919" y="1270082"/>
                  </a:moveTo>
                  <a:cubicBezTo>
                    <a:pt x="323920" y="1268939"/>
                    <a:pt x="318586" y="1275130"/>
                    <a:pt x="324587" y="1273987"/>
                  </a:cubicBezTo>
                  <a:cubicBezTo>
                    <a:pt x="324015" y="1276844"/>
                    <a:pt x="318586" y="1274273"/>
                    <a:pt x="318586" y="1277892"/>
                  </a:cubicBezTo>
                  <a:cubicBezTo>
                    <a:pt x="315157" y="1275130"/>
                    <a:pt x="320396" y="1274368"/>
                    <a:pt x="317919" y="1270082"/>
                  </a:cubicBezTo>
                  <a:close/>
                  <a:moveTo>
                    <a:pt x="320872" y="1299705"/>
                  </a:moveTo>
                  <a:cubicBezTo>
                    <a:pt x="315348" y="1299609"/>
                    <a:pt x="312395" y="1294561"/>
                    <a:pt x="310014" y="1299895"/>
                  </a:cubicBezTo>
                  <a:cubicBezTo>
                    <a:pt x="307728" y="1299133"/>
                    <a:pt x="309061" y="1295894"/>
                    <a:pt x="309061" y="1293609"/>
                  </a:cubicBezTo>
                  <a:cubicBezTo>
                    <a:pt x="313157" y="1294561"/>
                    <a:pt x="316300" y="1297799"/>
                    <a:pt x="318110" y="1293227"/>
                  </a:cubicBezTo>
                  <a:cubicBezTo>
                    <a:pt x="321253" y="1293990"/>
                    <a:pt x="321920" y="1296276"/>
                    <a:pt x="320872" y="1299705"/>
                  </a:cubicBezTo>
                  <a:close/>
                  <a:moveTo>
                    <a:pt x="317919" y="1282369"/>
                  </a:moveTo>
                  <a:cubicBezTo>
                    <a:pt x="322587" y="1280940"/>
                    <a:pt x="324682" y="1287703"/>
                    <a:pt x="326778" y="1283512"/>
                  </a:cubicBezTo>
                  <a:cubicBezTo>
                    <a:pt x="329254" y="1288084"/>
                    <a:pt x="324492" y="1290846"/>
                    <a:pt x="328587" y="1296085"/>
                  </a:cubicBezTo>
                  <a:cubicBezTo>
                    <a:pt x="324396" y="1291894"/>
                    <a:pt x="318681" y="1288846"/>
                    <a:pt x="317919" y="1282369"/>
                  </a:cubicBezTo>
                  <a:close/>
                  <a:moveTo>
                    <a:pt x="328778" y="1269986"/>
                  </a:moveTo>
                  <a:cubicBezTo>
                    <a:pt x="334017" y="1276654"/>
                    <a:pt x="334398" y="1272749"/>
                    <a:pt x="344494" y="1273415"/>
                  </a:cubicBezTo>
                  <a:cubicBezTo>
                    <a:pt x="344208" y="1275416"/>
                    <a:pt x="343923" y="1277416"/>
                    <a:pt x="343637" y="1279416"/>
                  </a:cubicBezTo>
                  <a:cubicBezTo>
                    <a:pt x="340113" y="1279702"/>
                    <a:pt x="336684" y="1273797"/>
                    <a:pt x="336303" y="1280083"/>
                  </a:cubicBezTo>
                  <a:cubicBezTo>
                    <a:pt x="331254" y="1278369"/>
                    <a:pt x="328492" y="1275130"/>
                    <a:pt x="328778" y="1269986"/>
                  </a:cubicBezTo>
                  <a:close/>
                  <a:moveTo>
                    <a:pt x="330588" y="1294752"/>
                  </a:moveTo>
                  <a:cubicBezTo>
                    <a:pt x="331635" y="1293704"/>
                    <a:pt x="332778" y="1292561"/>
                    <a:pt x="332969" y="1290465"/>
                  </a:cubicBezTo>
                  <a:cubicBezTo>
                    <a:pt x="335922" y="1290370"/>
                    <a:pt x="335826" y="1292275"/>
                    <a:pt x="338112" y="1292656"/>
                  </a:cubicBezTo>
                  <a:cubicBezTo>
                    <a:pt x="339065" y="1287798"/>
                    <a:pt x="331159" y="1285036"/>
                    <a:pt x="336112" y="1281607"/>
                  </a:cubicBezTo>
                  <a:cubicBezTo>
                    <a:pt x="342970" y="1281321"/>
                    <a:pt x="336207" y="1289798"/>
                    <a:pt x="344113" y="1288751"/>
                  </a:cubicBezTo>
                  <a:cubicBezTo>
                    <a:pt x="342208" y="1293704"/>
                    <a:pt x="337065" y="1294942"/>
                    <a:pt x="330588" y="1294752"/>
                  </a:cubicBezTo>
                  <a:close/>
                  <a:moveTo>
                    <a:pt x="346018" y="1275130"/>
                  </a:moveTo>
                  <a:cubicBezTo>
                    <a:pt x="350590" y="1275035"/>
                    <a:pt x="351733" y="1270939"/>
                    <a:pt x="354210" y="1268462"/>
                  </a:cubicBezTo>
                  <a:cubicBezTo>
                    <a:pt x="357162" y="1267986"/>
                    <a:pt x="357734" y="1269129"/>
                    <a:pt x="357543" y="1270653"/>
                  </a:cubicBezTo>
                  <a:cubicBezTo>
                    <a:pt x="357067" y="1271130"/>
                    <a:pt x="356686" y="1271701"/>
                    <a:pt x="356496" y="1272368"/>
                  </a:cubicBezTo>
                  <a:cubicBezTo>
                    <a:pt x="356877" y="1272463"/>
                    <a:pt x="356877" y="1272653"/>
                    <a:pt x="357162" y="1272749"/>
                  </a:cubicBezTo>
                  <a:cubicBezTo>
                    <a:pt x="356972" y="1273511"/>
                    <a:pt x="356877" y="1274177"/>
                    <a:pt x="356877" y="1274844"/>
                  </a:cubicBezTo>
                  <a:cubicBezTo>
                    <a:pt x="352971" y="1275511"/>
                    <a:pt x="348399" y="1277987"/>
                    <a:pt x="346018" y="1275130"/>
                  </a:cubicBezTo>
                  <a:close/>
                  <a:moveTo>
                    <a:pt x="351638" y="1286560"/>
                  </a:moveTo>
                  <a:cubicBezTo>
                    <a:pt x="351733" y="1281131"/>
                    <a:pt x="358782" y="1279035"/>
                    <a:pt x="361353" y="1281607"/>
                  </a:cubicBezTo>
                  <a:cubicBezTo>
                    <a:pt x="359448" y="1284845"/>
                    <a:pt x="356877" y="1287227"/>
                    <a:pt x="351638" y="1286560"/>
                  </a:cubicBezTo>
                  <a:close/>
                  <a:moveTo>
                    <a:pt x="369926" y="1271891"/>
                  </a:moveTo>
                  <a:cubicBezTo>
                    <a:pt x="369926" y="1271891"/>
                    <a:pt x="369926" y="1271891"/>
                    <a:pt x="369926" y="1271891"/>
                  </a:cubicBezTo>
                  <a:cubicBezTo>
                    <a:pt x="369926" y="1271891"/>
                    <a:pt x="369926" y="1271891"/>
                    <a:pt x="369926" y="1271891"/>
                  </a:cubicBezTo>
                  <a:lnTo>
                    <a:pt x="369926" y="1271891"/>
                  </a:lnTo>
                  <a:close/>
                  <a:moveTo>
                    <a:pt x="364116" y="1312754"/>
                  </a:moveTo>
                  <a:cubicBezTo>
                    <a:pt x="369545" y="1308468"/>
                    <a:pt x="367354" y="1318373"/>
                    <a:pt x="368783" y="1317897"/>
                  </a:cubicBezTo>
                  <a:cubicBezTo>
                    <a:pt x="368116" y="1319516"/>
                    <a:pt x="365068" y="1318469"/>
                    <a:pt x="364782" y="1320469"/>
                  </a:cubicBezTo>
                  <a:cubicBezTo>
                    <a:pt x="358496" y="1318755"/>
                    <a:pt x="369926" y="1313992"/>
                    <a:pt x="364116" y="1312754"/>
                  </a:cubicBezTo>
                  <a:close/>
                  <a:moveTo>
                    <a:pt x="362115" y="1389716"/>
                  </a:moveTo>
                  <a:cubicBezTo>
                    <a:pt x="361353" y="1389811"/>
                    <a:pt x="360306" y="1389811"/>
                    <a:pt x="358972" y="1389335"/>
                  </a:cubicBezTo>
                  <a:cubicBezTo>
                    <a:pt x="358877" y="1389811"/>
                    <a:pt x="358782" y="1390287"/>
                    <a:pt x="358591" y="1390764"/>
                  </a:cubicBezTo>
                  <a:cubicBezTo>
                    <a:pt x="358877" y="1389240"/>
                    <a:pt x="358877" y="1387525"/>
                    <a:pt x="357448" y="1384286"/>
                  </a:cubicBezTo>
                  <a:cubicBezTo>
                    <a:pt x="361353" y="1384477"/>
                    <a:pt x="360877" y="1387620"/>
                    <a:pt x="362115" y="1389716"/>
                  </a:cubicBezTo>
                  <a:close/>
                  <a:moveTo>
                    <a:pt x="362592" y="1398765"/>
                  </a:moveTo>
                  <a:cubicBezTo>
                    <a:pt x="361068" y="1402289"/>
                    <a:pt x="359925" y="1406289"/>
                    <a:pt x="354400" y="1405432"/>
                  </a:cubicBezTo>
                  <a:cubicBezTo>
                    <a:pt x="353733" y="1403146"/>
                    <a:pt x="357543" y="1397907"/>
                    <a:pt x="353733" y="1397717"/>
                  </a:cubicBezTo>
                  <a:cubicBezTo>
                    <a:pt x="354495" y="1394288"/>
                    <a:pt x="357924" y="1400193"/>
                    <a:pt x="362592" y="1398765"/>
                  </a:cubicBezTo>
                  <a:close/>
                  <a:moveTo>
                    <a:pt x="354495" y="1354664"/>
                  </a:moveTo>
                  <a:cubicBezTo>
                    <a:pt x="351447" y="1353902"/>
                    <a:pt x="350876" y="1351520"/>
                    <a:pt x="351828" y="1348187"/>
                  </a:cubicBezTo>
                  <a:cubicBezTo>
                    <a:pt x="353829" y="1348663"/>
                    <a:pt x="355067" y="1348282"/>
                    <a:pt x="355543" y="1347139"/>
                  </a:cubicBezTo>
                  <a:cubicBezTo>
                    <a:pt x="359639" y="1347996"/>
                    <a:pt x="355638" y="1353807"/>
                    <a:pt x="354495" y="1354664"/>
                  </a:cubicBezTo>
                  <a:close/>
                  <a:moveTo>
                    <a:pt x="354591" y="1328470"/>
                  </a:moveTo>
                  <a:cubicBezTo>
                    <a:pt x="354114" y="1330565"/>
                    <a:pt x="353733" y="1332756"/>
                    <a:pt x="355734" y="1333232"/>
                  </a:cubicBezTo>
                  <a:cubicBezTo>
                    <a:pt x="350590" y="1335995"/>
                    <a:pt x="352400" y="1326756"/>
                    <a:pt x="343542" y="1330185"/>
                  </a:cubicBezTo>
                  <a:cubicBezTo>
                    <a:pt x="342684" y="1324565"/>
                    <a:pt x="350876" y="1328946"/>
                    <a:pt x="354591" y="1328470"/>
                  </a:cubicBezTo>
                  <a:close/>
                  <a:moveTo>
                    <a:pt x="335826" y="1333899"/>
                  </a:moveTo>
                  <a:cubicBezTo>
                    <a:pt x="338970" y="1334280"/>
                    <a:pt x="345542" y="1339233"/>
                    <a:pt x="348209" y="1335423"/>
                  </a:cubicBezTo>
                  <a:cubicBezTo>
                    <a:pt x="352400" y="1338566"/>
                    <a:pt x="344399" y="1342757"/>
                    <a:pt x="338493" y="1340376"/>
                  </a:cubicBezTo>
                  <a:cubicBezTo>
                    <a:pt x="338303" y="1341424"/>
                    <a:pt x="338208" y="1342377"/>
                    <a:pt x="338017" y="1343424"/>
                  </a:cubicBezTo>
                  <a:cubicBezTo>
                    <a:pt x="335826" y="1342757"/>
                    <a:pt x="336684" y="1340186"/>
                    <a:pt x="338493" y="1340376"/>
                  </a:cubicBezTo>
                  <a:cubicBezTo>
                    <a:pt x="340303" y="1334185"/>
                    <a:pt x="332778" y="1341710"/>
                    <a:pt x="335826" y="1333899"/>
                  </a:cubicBezTo>
                  <a:close/>
                  <a:moveTo>
                    <a:pt x="323253" y="1346091"/>
                  </a:moveTo>
                  <a:cubicBezTo>
                    <a:pt x="324301" y="1342662"/>
                    <a:pt x="331159" y="1345615"/>
                    <a:pt x="332778" y="1342662"/>
                  </a:cubicBezTo>
                  <a:cubicBezTo>
                    <a:pt x="335445" y="1348091"/>
                    <a:pt x="333731" y="1354283"/>
                    <a:pt x="339255" y="1360379"/>
                  </a:cubicBezTo>
                  <a:cubicBezTo>
                    <a:pt x="334398" y="1361617"/>
                    <a:pt x="332302" y="1354759"/>
                    <a:pt x="332016" y="1361045"/>
                  </a:cubicBezTo>
                  <a:cubicBezTo>
                    <a:pt x="327540" y="1360284"/>
                    <a:pt x="325444" y="1357998"/>
                    <a:pt x="325825" y="1354092"/>
                  </a:cubicBezTo>
                  <a:cubicBezTo>
                    <a:pt x="327349" y="1353426"/>
                    <a:pt x="328873" y="1352854"/>
                    <a:pt x="331350" y="1353235"/>
                  </a:cubicBezTo>
                  <a:cubicBezTo>
                    <a:pt x="326397" y="1347234"/>
                    <a:pt x="324777" y="1359807"/>
                    <a:pt x="318110" y="1357712"/>
                  </a:cubicBezTo>
                  <a:cubicBezTo>
                    <a:pt x="318586" y="1353616"/>
                    <a:pt x="325920" y="1347996"/>
                    <a:pt x="323253" y="1346091"/>
                  </a:cubicBezTo>
                  <a:close/>
                  <a:moveTo>
                    <a:pt x="313443" y="1377238"/>
                  </a:moveTo>
                  <a:cubicBezTo>
                    <a:pt x="319443" y="1377143"/>
                    <a:pt x="323158" y="1377714"/>
                    <a:pt x="326587" y="1377810"/>
                  </a:cubicBezTo>
                  <a:cubicBezTo>
                    <a:pt x="326587" y="1378190"/>
                    <a:pt x="326492" y="1378667"/>
                    <a:pt x="326492" y="1379048"/>
                  </a:cubicBezTo>
                  <a:cubicBezTo>
                    <a:pt x="330492" y="1379810"/>
                    <a:pt x="333159" y="1379238"/>
                    <a:pt x="333921" y="1376762"/>
                  </a:cubicBezTo>
                  <a:cubicBezTo>
                    <a:pt x="334683" y="1377048"/>
                    <a:pt x="335541" y="1377238"/>
                    <a:pt x="336874" y="1377143"/>
                  </a:cubicBezTo>
                  <a:cubicBezTo>
                    <a:pt x="332112" y="1380000"/>
                    <a:pt x="328492" y="1384191"/>
                    <a:pt x="322968" y="1386191"/>
                  </a:cubicBezTo>
                  <a:cubicBezTo>
                    <a:pt x="324587" y="1385048"/>
                    <a:pt x="325349" y="1383048"/>
                    <a:pt x="325635" y="1380381"/>
                  </a:cubicBezTo>
                  <a:cubicBezTo>
                    <a:pt x="320205" y="1378381"/>
                    <a:pt x="319824" y="1382001"/>
                    <a:pt x="317919" y="1384001"/>
                  </a:cubicBezTo>
                  <a:cubicBezTo>
                    <a:pt x="315443" y="1382286"/>
                    <a:pt x="312585" y="1380953"/>
                    <a:pt x="313443" y="1377238"/>
                  </a:cubicBezTo>
                  <a:close/>
                  <a:moveTo>
                    <a:pt x="309347" y="1405908"/>
                  </a:moveTo>
                  <a:cubicBezTo>
                    <a:pt x="310585" y="1406099"/>
                    <a:pt x="311728" y="1406194"/>
                    <a:pt x="312871" y="1406385"/>
                  </a:cubicBezTo>
                  <a:cubicBezTo>
                    <a:pt x="311823" y="1409337"/>
                    <a:pt x="312585" y="1411147"/>
                    <a:pt x="315729" y="1411337"/>
                  </a:cubicBezTo>
                  <a:cubicBezTo>
                    <a:pt x="314205" y="1414386"/>
                    <a:pt x="317062" y="1422196"/>
                    <a:pt x="310871" y="1420005"/>
                  </a:cubicBezTo>
                  <a:cubicBezTo>
                    <a:pt x="314395" y="1417529"/>
                    <a:pt x="314395" y="1409718"/>
                    <a:pt x="306870" y="1410290"/>
                  </a:cubicBezTo>
                  <a:cubicBezTo>
                    <a:pt x="306775" y="1407718"/>
                    <a:pt x="308966" y="1407813"/>
                    <a:pt x="309347" y="1405908"/>
                  </a:cubicBezTo>
                  <a:close/>
                  <a:moveTo>
                    <a:pt x="306013" y="1479346"/>
                  </a:moveTo>
                  <a:cubicBezTo>
                    <a:pt x="302965" y="1476107"/>
                    <a:pt x="306013" y="1471916"/>
                    <a:pt x="312204" y="1474012"/>
                  </a:cubicBezTo>
                  <a:cubicBezTo>
                    <a:pt x="312204" y="1478012"/>
                    <a:pt x="310680" y="1480394"/>
                    <a:pt x="306013" y="1479346"/>
                  </a:cubicBezTo>
                  <a:close/>
                  <a:moveTo>
                    <a:pt x="313252" y="1441818"/>
                  </a:moveTo>
                  <a:cubicBezTo>
                    <a:pt x="320682" y="1434293"/>
                    <a:pt x="302870" y="1437341"/>
                    <a:pt x="308109" y="1427340"/>
                  </a:cubicBezTo>
                  <a:cubicBezTo>
                    <a:pt x="315729" y="1430007"/>
                    <a:pt x="315157" y="1423434"/>
                    <a:pt x="318015" y="1420862"/>
                  </a:cubicBezTo>
                  <a:cubicBezTo>
                    <a:pt x="323634" y="1422006"/>
                    <a:pt x="320777" y="1429626"/>
                    <a:pt x="316681" y="1429911"/>
                  </a:cubicBezTo>
                  <a:cubicBezTo>
                    <a:pt x="318491" y="1431340"/>
                    <a:pt x="321634" y="1431245"/>
                    <a:pt x="324396" y="1429911"/>
                  </a:cubicBezTo>
                  <a:cubicBezTo>
                    <a:pt x="324396" y="1431626"/>
                    <a:pt x="325920" y="1432959"/>
                    <a:pt x="328111" y="1433912"/>
                  </a:cubicBezTo>
                  <a:cubicBezTo>
                    <a:pt x="326873" y="1436674"/>
                    <a:pt x="327063" y="1439627"/>
                    <a:pt x="327254" y="1443437"/>
                  </a:cubicBezTo>
                  <a:cubicBezTo>
                    <a:pt x="321063" y="1442294"/>
                    <a:pt x="319158" y="1440198"/>
                    <a:pt x="313252" y="1441818"/>
                  </a:cubicBezTo>
                  <a:close/>
                  <a:moveTo>
                    <a:pt x="318872" y="1477917"/>
                  </a:moveTo>
                  <a:cubicBezTo>
                    <a:pt x="320301" y="1476012"/>
                    <a:pt x="323063" y="1475536"/>
                    <a:pt x="326397" y="1475727"/>
                  </a:cubicBezTo>
                  <a:cubicBezTo>
                    <a:pt x="327540" y="1477251"/>
                    <a:pt x="327825" y="1479346"/>
                    <a:pt x="327349" y="1482013"/>
                  </a:cubicBezTo>
                  <a:cubicBezTo>
                    <a:pt x="321444" y="1482585"/>
                    <a:pt x="320777" y="1479822"/>
                    <a:pt x="318872" y="1477917"/>
                  </a:cubicBezTo>
                  <a:close/>
                  <a:moveTo>
                    <a:pt x="318491" y="1543926"/>
                  </a:moveTo>
                  <a:cubicBezTo>
                    <a:pt x="319824" y="1542020"/>
                    <a:pt x="325349" y="1544592"/>
                    <a:pt x="326016" y="1541830"/>
                  </a:cubicBezTo>
                  <a:cubicBezTo>
                    <a:pt x="329635" y="1544687"/>
                    <a:pt x="317634" y="1550402"/>
                    <a:pt x="330016" y="1551545"/>
                  </a:cubicBezTo>
                  <a:cubicBezTo>
                    <a:pt x="328968" y="1557737"/>
                    <a:pt x="319824" y="1554879"/>
                    <a:pt x="315443" y="1552784"/>
                  </a:cubicBezTo>
                  <a:cubicBezTo>
                    <a:pt x="323920" y="1550688"/>
                    <a:pt x="316395" y="1551736"/>
                    <a:pt x="318491" y="1543926"/>
                  </a:cubicBezTo>
                  <a:close/>
                  <a:moveTo>
                    <a:pt x="316776" y="1568310"/>
                  </a:moveTo>
                  <a:cubicBezTo>
                    <a:pt x="316967" y="1569643"/>
                    <a:pt x="315919" y="1569643"/>
                    <a:pt x="314776" y="1569643"/>
                  </a:cubicBezTo>
                  <a:cubicBezTo>
                    <a:pt x="313443" y="1569834"/>
                    <a:pt x="313538" y="1570310"/>
                    <a:pt x="313824" y="1571072"/>
                  </a:cubicBezTo>
                  <a:cubicBezTo>
                    <a:pt x="312871" y="1570691"/>
                    <a:pt x="311728" y="1570405"/>
                    <a:pt x="310490" y="1570215"/>
                  </a:cubicBezTo>
                  <a:cubicBezTo>
                    <a:pt x="309918" y="1571453"/>
                    <a:pt x="309347" y="1572119"/>
                    <a:pt x="308871" y="1572501"/>
                  </a:cubicBezTo>
                  <a:cubicBezTo>
                    <a:pt x="306870" y="1571929"/>
                    <a:pt x="305251" y="1570977"/>
                    <a:pt x="305918" y="1568595"/>
                  </a:cubicBezTo>
                  <a:cubicBezTo>
                    <a:pt x="311157" y="1570310"/>
                    <a:pt x="311538" y="1566595"/>
                    <a:pt x="316776" y="1568310"/>
                  </a:cubicBezTo>
                  <a:close/>
                  <a:moveTo>
                    <a:pt x="312014" y="1550879"/>
                  </a:moveTo>
                  <a:cubicBezTo>
                    <a:pt x="309633" y="1554974"/>
                    <a:pt x="304584" y="1549545"/>
                    <a:pt x="301346" y="1549545"/>
                  </a:cubicBezTo>
                  <a:cubicBezTo>
                    <a:pt x="304680" y="1543449"/>
                    <a:pt x="307251" y="1550307"/>
                    <a:pt x="312014" y="1550879"/>
                  </a:cubicBezTo>
                  <a:close/>
                  <a:moveTo>
                    <a:pt x="266199" y="1531352"/>
                  </a:moveTo>
                  <a:cubicBezTo>
                    <a:pt x="272295" y="1525447"/>
                    <a:pt x="278867" y="1530495"/>
                    <a:pt x="285153" y="1524494"/>
                  </a:cubicBezTo>
                  <a:cubicBezTo>
                    <a:pt x="290487" y="1530972"/>
                    <a:pt x="294202" y="1538211"/>
                    <a:pt x="302870" y="1538973"/>
                  </a:cubicBezTo>
                  <a:cubicBezTo>
                    <a:pt x="296107" y="1538782"/>
                    <a:pt x="286392" y="1538306"/>
                    <a:pt x="284010" y="1532019"/>
                  </a:cubicBezTo>
                  <a:cubicBezTo>
                    <a:pt x="278772" y="1532115"/>
                    <a:pt x="269437" y="1532781"/>
                    <a:pt x="274104" y="1538496"/>
                  </a:cubicBezTo>
                  <a:cubicBezTo>
                    <a:pt x="279057" y="1539353"/>
                    <a:pt x="278867" y="1534496"/>
                    <a:pt x="283629" y="1535067"/>
                  </a:cubicBezTo>
                  <a:cubicBezTo>
                    <a:pt x="282391" y="1538591"/>
                    <a:pt x="286392" y="1538782"/>
                    <a:pt x="284296" y="1542878"/>
                  </a:cubicBezTo>
                  <a:cubicBezTo>
                    <a:pt x="289725" y="1545449"/>
                    <a:pt x="286392" y="1538115"/>
                    <a:pt x="291821" y="1540687"/>
                  </a:cubicBezTo>
                  <a:cubicBezTo>
                    <a:pt x="290678" y="1544116"/>
                    <a:pt x="289059" y="1546973"/>
                    <a:pt x="285439" y="1547640"/>
                  </a:cubicBezTo>
                  <a:cubicBezTo>
                    <a:pt x="279629" y="1546116"/>
                    <a:pt x="276009" y="1547164"/>
                    <a:pt x="272771" y="1548498"/>
                  </a:cubicBezTo>
                  <a:cubicBezTo>
                    <a:pt x="262293" y="1545164"/>
                    <a:pt x="265246" y="1560880"/>
                    <a:pt x="256293" y="1553641"/>
                  </a:cubicBezTo>
                  <a:cubicBezTo>
                    <a:pt x="254959" y="1553927"/>
                    <a:pt x="254769" y="1555165"/>
                    <a:pt x="254578" y="1556594"/>
                  </a:cubicBezTo>
                  <a:cubicBezTo>
                    <a:pt x="250673" y="1555641"/>
                    <a:pt x="246291" y="1555165"/>
                    <a:pt x="241719" y="1554498"/>
                  </a:cubicBezTo>
                  <a:cubicBezTo>
                    <a:pt x="241053" y="1554308"/>
                    <a:pt x="240481" y="1554117"/>
                    <a:pt x="239719" y="1553927"/>
                  </a:cubicBezTo>
                  <a:cubicBezTo>
                    <a:pt x="239719" y="1554022"/>
                    <a:pt x="239814" y="1554117"/>
                    <a:pt x="239814" y="1554212"/>
                  </a:cubicBezTo>
                  <a:cubicBezTo>
                    <a:pt x="239719" y="1554212"/>
                    <a:pt x="239529" y="1554212"/>
                    <a:pt x="239433" y="1554117"/>
                  </a:cubicBezTo>
                  <a:cubicBezTo>
                    <a:pt x="238862" y="1559356"/>
                    <a:pt x="237052" y="1560785"/>
                    <a:pt x="233814" y="1560499"/>
                  </a:cubicBezTo>
                  <a:cubicBezTo>
                    <a:pt x="232766" y="1560023"/>
                    <a:pt x="231528" y="1559642"/>
                    <a:pt x="230004" y="1559547"/>
                  </a:cubicBezTo>
                  <a:cubicBezTo>
                    <a:pt x="230004" y="1559547"/>
                    <a:pt x="230004" y="1559547"/>
                    <a:pt x="230004" y="1559642"/>
                  </a:cubicBezTo>
                  <a:cubicBezTo>
                    <a:pt x="229337" y="1559451"/>
                    <a:pt x="228670" y="1559165"/>
                    <a:pt x="227908" y="1558880"/>
                  </a:cubicBezTo>
                  <a:cubicBezTo>
                    <a:pt x="227527" y="1560975"/>
                    <a:pt x="226860" y="1562785"/>
                    <a:pt x="226003" y="1564404"/>
                  </a:cubicBezTo>
                  <a:cubicBezTo>
                    <a:pt x="224289" y="1562594"/>
                    <a:pt x="222669" y="1560690"/>
                    <a:pt x="220860" y="1558880"/>
                  </a:cubicBezTo>
                  <a:cubicBezTo>
                    <a:pt x="220574" y="1554689"/>
                    <a:pt x="231051" y="1561070"/>
                    <a:pt x="228480" y="1554689"/>
                  </a:cubicBezTo>
                  <a:cubicBezTo>
                    <a:pt x="225908" y="1552403"/>
                    <a:pt x="222193" y="1553927"/>
                    <a:pt x="219050" y="1555832"/>
                  </a:cubicBezTo>
                  <a:cubicBezTo>
                    <a:pt x="218383" y="1554784"/>
                    <a:pt x="217812" y="1553736"/>
                    <a:pt x="217907" y="1552974"/>
                  </a:cubicBezTo>
                  <a:cubicBezTo>
                    <a:pt x="220193" y="1552498"/>
                    <a:pt x="222384" y="1551736"/>
                    <a:pt x="224479" y="1550974"/>
                  </a:cubicBezTo>
                  <a:cubicBezTo>
                    <a:pt x="226479" y="1551736"/>
                    <a:pt x="228289" y="1551355"/>
                    <a:pt x="228765" y="1548974"/>
                  </a:cubicBezTo>
                  <a:cubicBezTo>
                    <a:pt x="232671" y="1546783"/>
                    <a:pt x="234861" y="1544021"/>
                    <a:pt x="233433" y="1540973"/>
                  </a:cubicBezTo>
                  <a:cubicBezTo>
                    <a:pt x="235052" y="1541163"/>
                    <a:pt x="236766" y="1541735"/>
                    <a:pt x="238576" y="1542782"/>
                  </a:cubicBezTo>
                  <a:cubicBezTo>
                    <a:pt x="237433" y="1538211"/>
                    <a:pt x="241434" y="1538877"/>
                    <a:pt x="240957" y="1535067"/>
                  </a:cubicBezTo>
                  <a:cubicBezTo>
                    <a:pt x="234004" y="1532210"/>
                    <a:pt x="233052" y="1543926"/>
                    <a:pt x="227908" y="1537258"/>
                  </a:cubicBezTo>
                  <a:cubicBezTo>
                    <a:pt x="228003" y="1536972"/>
                    <a:pt x="228194" y="1536877"/>
                    <a:pt x="228384" y="1536686"/>
                  </a:cubicBezTo>
                  <a:cubicBezTo>
                    <a:pt x="229242" y="1536972"/>
                    <a:pt x="230004" y="1537163"/>
                    <a:pt x="230861" y="1537639"/>
                  </a:cubicBezTo>
                  <a:cubicBezTo>
                    <a:pt x="230766" y="1536972"/>
                    <a:pt x="230766" y="1536591"/>
                    <a:pt x="230670" y="1536115"/>
                  </a:cubicBezTo>
                  <a:cubicBezTo>
                    <a:pt x="231718" y="1536401"/>
                    <a:pt x="232766" y="1537068"/>
                    <a:pt x="233433" y="1537544"/>
                  </a:cubicBezTo>
                  <a:cubicBezTo>
                    <a:pt x="232575" y="1535448"/>
                    <a:pt x="231432" y="1533924"/>
                    <a:pt x="230861" y="1532495"/>
                  </a:cubicBezTo>
                  <a:cubicBezTo>
                    <a:pt x="231147" y="1531924"/>
                    <a:pt x="231432" y="1531257"/>
                    <a:pt x="231909" y="1530019"/>
                  </a:cubicBezTo>
                  <a:cubicBezTo>
                    <a:pt x="231432" y="1529924"/>
                    <a:pt x="231147" y="1529924"/>
                    <a:pt x="230670" y="1529828"/>
                  </a:cubicBezTo>
                  <a:cubicBezTo>
                    <a:pt x="230861" y="1528876"/>
                    <a:pt x="231432" y="1527828"/>
                    <a:pt x="232385" y="1526495"/>
                  </a:cubicBezTo>
                  <a:cubicBezTo>
                    <a:pt x="227813" y="1526399"/>
                    <a:pt x="226860" y="1523637"/>
                    <a:pt x="223431" y="1522685"/>
                  </a:cubicBezTo>
                  <a:cubicBezTo>
                    <a:pt x="220764" y="1526399"/>
                    <a:pt x="230385" y="1528114"/>
                    <a:pt x="224765" y="1529066"/>
                  </a:cubicBezTo>
                  <a:cubicBezTo>
                    <a:pt x="220098" y="1529162"/>
                    <a:pt x="218193" y="1527257"/>
                    <a:pt x="216192" y="1525447"/>
                  </a:cubicBezTo>
                  <a:cubicBezTo>
                    <a:pt x="216192" y="1524876"/>
                    <a:pt x="216288" y="1524304"/>
                    <a:pt x="216573" y="1523542"/>
                  </a:cubicBezTo>
                  <a:cubicBezTo>
                    <a:pt x="221050" y="1524018"/>
                    <a:pt x="222765" y="1521542"/>
                    <a:pt x="229432" y="1522018"/>
                  </a:cubicBezTo>
                  <a:cubicBezTo>
                    <a:pt x="230385" y="1522494"/>
                    <a:pt x="231432" y="1522970"/>
                    <a:pt x="232480" y="1523352"/>
                  </a:cubicBezTo>
                  <a:cubicBezTo>
                    <a:pt x="232861" y="1523352"/>
                    <a:pt x="232956" y="1523161"/>
                    <a:pt x="233242" y="1523066"/>
                  </a:cubicBezTo>
                  <a:cubicBezTo>
                    <a:pt x="240672" y="1537258"/>
                    <a:pt x="256293" y="1521827"/>
                    <a:pt x="266199" y="1531352"/>
                  </a:cubicBezTo>
                  <a:close/>
                  <a:moveTo>
                    <a:pt x="236957" y="1519446"/>
                  </a:moveTo>
                  <a:cubicBezTo>
                    <a:pt x="237243" y="1519351"/>
                    <a:pt x="237528" y="1519351"/>
                    <a:pt x="237814" y="1519351"/>
                  </a:cubicBezTo>
                  <a:cubicBezTo>
                    <a:pt x="237624" y="1519637"/>
                    <a:pt x="237338" y="1519732"/>
                    <a:pt x="237147" y="1520113"/>
                  </a:cubicBezTo>
                  <a:cubicBezTo>
                    <a:pt x="237052" y="1519827"/>
                    <a:pt x="237052" y="1519637"/>
                    <a:pt x="236957" y="1519446"/>
                  </a:cubicBezTo>
                  <a:close/>
                  <a:moveTo>
                    <a:pt x="252578" y="1519161"/>
                  </a:moveTo>
                  <a:cubicBezTo>
                    <a:pt x="252197" y="1519446"/>
                    <a:pt x="251911" y="1519637"/>
                    <a:pt x="251530" y="1519827"/>
                  </a:cubicBezTo>
                  <a:cubicBezTo>
                    <a:pt x="251816" y="1519541"/>
                    <a:pt x="252197" y="1519351"/>
                    <a:pt x="252578" y="1519161"/>
                  </a:cubicBezTo>
                  <a:close/>
                  <a:moveTo>
                    <a:pt x="262770" y="1492395"/>
                  </a:moveTo>
                  <a:cubicBezTo>
                    <a:pt x="262674" y="1493538"/>
                    <a:pt x="262484" y="1494777"/>
                    <a:pt x="262674" y="1495729"/>
                  </a:cubicBezTo>
                  <a:cubicBezTo>
                    <a:pt x="262293" y="1494777"/>
                    <a:pt x="261817" y="1493824"/>
                    <a:pt x="261341" y="1492967"/>
                  </a:cubicBezTo>
                  <a:cubicBezTo>
                    <a:pt x="261817" y="1492776"/>
                    <a:pt x="262389" y="1492681"/>
                    <a:pt x="262770" y="1492395"/>
                  </a:cubicBezTo>
                  <a:close/>
                  <a:moveTo>
                    <a:pt x="242862" y="1482870"/>
                  </a:moveTo>
                  <a:cubicBezTo>
                    <a:pt x="244767" y="1486680"/>
                    <a:pt x="246863" y="1490205"/>
                    <a:pt x="247815" y="1494681"/>
                  </a:cubicBezTo>
                  <a:cubicBezTo>
                    <a:pt x="251530" y="1495919"/>
                    <a:pt x="260007" y="1493634"/>
                    <a:pt x="260579" y="1497253"/>
                  </a:cubicBezTo>
                  <a:cubicBezTo>
                    <a:pt x="257531" y="1497062"/>
                    <a:pt x="259245" y="1501539"/>
                    <a:pt x="256578" y="1501730"/>
                  </a:cubicBezTo>
                  <a:cubicBezTo>
                    <a:pt x="252197" y="1497158"/>
                    <a:pt x="250959" y="1503254"/>
                    <a:pt x="245434" y="1502492"/>
                  </a:cubicBezTo>
                  <a:cubicBezTo>
                    <a:pt x="244863" y="1501539"/>
                    <a:pt x="244577" y="1500682"/>
                    <a:pt x="244196" y="1499825"/>
                  </a:cubicBezTo>
                  <a:cubicBezTo>
                    <a:pt x="245720" y="1497920"/>
                    <a:pt x="246672" y="1495539"/>
                    <a:pt x="244386" y="1494967"/>
                  </a:cubicBezTo>
                  <a:cubicBezTo>
                    <a:pt x="244196" y="1495539"/>
                    <a:pt x="243720" y="1495824"/>
                    <a:pt x="243148" y="1496015"/>
                  </a:cubicBezTo>
                  <a:cubicBezTo>
                    <a:pt x="242958" y="1493729"/>
                    <a:pt x="243434" y="1491443"/>
                    <a:pt x="244577" y="1488299"/>
                  </a:cubicBezTo>
                  <a:cubicBezTo>
                    <a:pt x="243434" y="1488204"/>
                    <a:pt x="242577" y="1487823"/>
                    <a:pt x="241815" y="1487442"/>
                  </a:cubicBezTo>
                  <a:cubicBezTo>
                    <a:pt x="241815" y="1487347"/>
                    <a:pt x="241815" y="1487157"/>
                    <a:pt x="241910" y="1486966"/>
                  </a:cubicBezTo>
                  <a:cubicBezTo>
                    <a:pt x="241719" y="1487061"/>
                    <a:pt x="241529" y="1487157"/>
                    <a:pt x="241434" y="1487252"/>
                  </a:cubicBezTo>
                  <a:cubicBezTo>
                    <a:pt x="239433" y="1486204"/>
                    <a:pt x="238386" y="1484490"/>
                    <a:pt x="237719" y="1482489"/>
                  </a:cubicBezTo>
                  <a:cubicBezTo>
                    <a:pt x="239433" y="1482203"/>
                    <a:pt x="241243" y="1482299"/>
                    <a:pt x="242862" y="1482870"/>
                  </a:cubicBezTo>
                  <a:close/>
                  <a:moveTo>
                    <a:pt x="211430" y="1463535"/>
                  </a:moveTo>
                  <a:cubicBezTo>
                    <a:pt x="210192" y="1464963"/>
                    <a:pt x="206763" y="1468964"/>
                    <a:pt x="212954" y="1468392"/>
                  </a:cubicBezTo>
                  <a:cubicBezTo>
                    <a:pt x="212859" y="1470011"/>
                    <a:pt x="212763" y="1471536"/>
                    <a:pt x="212573" y="1473060"/>
                  </a:cubicBezTo>
                  <a:cubicBezTo>
                    <a:pt x="210668" y="1472964"/>
                    <a:pt x="208953" y="1472774"/>
                    <a:pt x="207048" y="1472678"/>
                  </a:cubicBezTo>
                  <a:cubicBezTo>
                    <a:pt x="208763" y="1467630"/>
                    <a:pt x="202953" y="1469059"/>
                    <a:pt x="201048" y="1465059"/>
                  </a:cubicBezTo>
                  <a:cubicBezTo>
                    <a:pt x="201333" y="1464201"/>
                    <a:pt x="201714" y="1463249"/>
                    <a:pt x="202191" y="1462391"/>
                  </a:cubicBezTo>
                  <a:cubicBezTo>
                    <a:pt x="206001" y="1461725"/>
                    <a:pt x="205334" y="1462963"/>
                    <a:pt x="211430" y="1463535"/>
                  </a:cubicBezTo>
                  <a:close/>
                  <a:moveTo>
                    <a:pt x="201048" y="1503730"/>
                  </a:moveTo>
                  <a:cubicBezTo>
                    <a:pt x="200000" y="1502682"/>
                    <a:pt x="198381" y="1502111"/>
                    <a:pt x="196380" y="1501825"/>
                  </a:cubicBezTo>
                  <a:cubicBezTo>
                    <a:pt x="197333" y="1501444"/>
                    <a:pt x="198190" y="1500777"/>
                    <a:pt x="198666" y="1499825"/>
                  </a:cubicBezTo>
                  <a:cubicBezTo>
                    <a:pt x="196666" y="1498872"/>
                    <a:pt x="194856" y="1497729"/>
                    <a:pt x="193809" y="1496205"/>
                  </a:cubicBezTo>
                  <a:cubicBezTo>
                    <a:pt x="197142" y="1493919"/>
                    <a:pt x="197238" y="1496205"/>
                    <a:pt x="199047" y="1497729"/>
                  </a:cubicBezTo>
                  <a:cubicBezTo>
                    <a:pt x="201048" y="1500015"/>
                    <a:pt x="204858" y="1500968"/>
                    <a:pt x="201048" y="1503730"/>
                  </a:cubicBezTo>
                  <a:close/>
                  <a:moveTo>
                    <a:pt x="205048" y="1496872"/>
                  </a:moveTo>
                  <a:cubicBezTo>
                    <a:pt x="208953" y="1494015"/>
                    <a:pt x="212859" y="1491348"/>
                    <a:pt x="216573" y="1488204"/>
                  </a:cubicBezTo>
                  <a:cubicBezTo>
                    <a:pt x="214383" y="1484680"/>
                    <a:pt x="208763" y="1483537"/>
                    <a:pt x="201333" y="1482870"/>
                  </a:cubicBezTo>
                  <a:cubicBezTo>
                    <a:pt x="206477" y="1481632"/>
                    <a:pt x="213621" y="1484013"/>
                    <a:pt x="210573" y="1476107"/>
                  </a:cubicBezTo>
                  <a:cubicBezTo>
                    <a:pt x="214002" y="1476774"/>
                    <a:pt x="214764" y="1474584"/>
                    <a:pt x="218002" y="1475060"/>
                  </a:cubicBezTo>
                  <a:cubicBezTo>
                    <a:pt x="219050" y="1479441"/>
                    <a:pt x="214192" y="1477917"/>
                    <a:pt x="213906" y="1481061"/>
                  </a:cubicBezTo>
                  <a:cubicBezTo>
                    <a:pt x="220479" y="1480775"/>
                    <a:pt x="225432" y="1480013"/>
                    <a:pt x="228384" y="1485252"/>
                  </a:cubicBezTo>
                  <a:cubicBezTo>
                    <a:pt x="225241" y="1487728"/>
                    <a:pt x="226956" y="1491728"/>
                    <a:pt x="229337" y="1494586"/>
                  </a:cubicBezTo>
                  <a:cubicBezTo>
                    <a:pt x="227622" y="1495443"/>
                    <a:pt x="225717" y="1496205"/>
                    <a:pt x="223908" y="1496967"/>
                  </a:cubicBezTo>
                  <a:cubicBezTo>
                    <a:pt x="222098" y="1494967"/>
                    <a:pt x="218669" y="1494205"/>
                    <a:pt x="214764" y="1493729"/>
                  </a:cubicBezTo>
                  <a:cubicBezTo>
                    <a:pt x="213716" y="1497444"/>
                    <a:pt x="217907" y="1497444"/>
                    <a:pt x="216002" y="1501730"/>
                  </a:cubicBezTo>
                  <a:cubicBezTo>
                    <a:pt x="217526" y="1502206"/>
                    <a:pt x="218669" y="1502492"/>
                    <a:pt x="219907" y="1502873"/>
                  </a:cubicBezTo>
                  <a:cubicBezTo>
                    <a:pt x="219526" y="1504016"/>
                    <a:pt x="219145" y="1505254"/>
                    <a:pt x="219240" y="1506111"/>
                  </a:cubicBezTo>
                  <a:cubicBezTo>
                    <a:pt x="217621" y="1505064"/>
                    <a:pt x="215716" y="1504206"/>
                    <a:pt x="212097" y="1504682"/>
                  </a:cubicBezTo>
                  <a:cubicBezTo>
                    <a:pt x="211525" y="1507635"/>
                    <a:pt x="213906" y="1508302"/>
                    <a:pt x="213525" y="1511064"/>
                  </a:cubicBezTo>
                  <a:cubicBezTo>
                    <a:pt x="218002" y="1511636"/>
                    <a:pt x="221145" y="1510874"/>
                    <a:pt x="222955" y="1508588"/>
                  </a:cubicBezTo>
                  <a:cubicBezTo>
                    <a:pt x="222193" y="1508207"/>
                    <a:pt x="221622" y="1507731"/>
                    <a:pt x="221050" y="1507254"/>
                  </a:cubicBezTo>
                  <a:cubicBezTo>
                    <a:pt x="221050" y="1507254"/>
                    <a:pt x="221050" y="1507254"/>
                    <a:pt x="221145" y="1507254"/>
                  </a:cubicBezTo>
                  <a:cubicBezTo>
                    <a:pt x="221050" y="1505730"/>
                    <a:pt x="221622" y="1504492"/>
                    <a:pt x="222288" y="1503444"/>
                  </a:cubicBezTo>
                  <a:cubicBezTo>
                    <a:pt x="227337" y="1504873"/>
                    <a:pt x="231051" y="1506111"/>
                    <a:pt x="235338" y="1508683"/>
                  </a:cubicBezTo>
                  <a:cubicBezTo>
                    <a:pt x="235338" y="1508778"/>
                    <a:pt x="235338" y="1508873"/>
                    <a:pt x="235242" y="1508969"/>
                  </a:cubicBezTo>
                  <a:cubicBezTo>
                    <a:pt x="232956" y="1509540"/>
                    <a:pt x="231337" y="1510969"/>
                    <a:pt x="229623" y="1512398"/>
                  </a:cubicBezTo>
                  <a:cubicBezTo>
                    <a:pt x="228099" y="1512112"/>
                    <a:pt x="226384" y="1511826"/>
                    <a:pt x="224479" y="1511731"/>
                  </a:cubicBezTo>
                  <a:cubicBezTo>
                    <a:pt x="223622" y="1512969"/>
                    <a:pt x="223241" y="1514207"/>
                    <a:pt x="223336" y="1515351"/>
                  </a:cubicBezTo>
                  <a:cubicBezTo>
                    <a:pt x="221526" y="1515541"/>
                    <a:pt x="219240" y="1515351"/>
                    <a:pt x="216383" y="1514303"/>
                  </a:cubicBezTo>
                  <a:cubicBezTo>
                    <a:pt x="216383" y="1514779"/>
                    <a:pt x="216288" y="1515255"/>
                    <a:pt x="216288" y="1515732"/>
                  </a:cubicBezTo>
                  <a:cubicBezTo>
                    <a:pt x="204477" y="1513541"/>
                    <a:pt x="209620" y="1503540"/>
                    <a:pt x="208858" y="1497920"/>
                  </a:cubicBezTo>
                  <a:cubicBezTo>
                    <a:pt x="206858" y="1498206"/>
                    <a:pt x="205810" y="1497634"/>
                    <a:pt x="205048" y="1496872"/>
                  </a:cubicBezTo>
                  <a:close/>
                  <a:moveTo>
                    <a:pt x="227813" y="1499825"/>
                  </a:moveTo>
                  <a:cubicBezTo>
                    <a:pt x="227337" y="1500587"/>
                    <a:pt x="226670" y="1501063"/>
                    <a:pt x="225241" y="1500873"/>
                  </a:cubicBezTo>
                  <a:cubicBezTo>
                    <a:pt x="225241" y="1500873"/>
                    <a:pt x="225241" y="1500873"/>
                    <a:pt x="225241" y="1500873"/>
                  </a:cubicBezTo>
                  <a:cubicBezTo>
                    <a:pt x="226098" y="1500396"/>
                    <a:pt x="226956" y="1500111"/>
                    <a:pt x="227813" y="1499825"/>
                  </a:cubicBezTo>
                  <a:close/>
                  <a:moveTo>
                    <a:pt x="206858" y="1524685"/>
                  </a:moveTo>
                  <a:cubicBezTo>
                    <a:pt x="207239" y="1527828"/>
                    <a:pt x="204477" y="1528495"/>
                    <a:pt x="203524" y="1529543"/>
                  </a:cubicBezTo>
                  <a:cubicBezTo>
                    <a:pt x="202667" y="1529733"/>
                    <a:pt x="201810" y="1529924"/>
                    <a:pt x="200952" y="1530114"/>
                  </a:cubicBezTo>
                  <a:cubicBezTo>
                    <a:pt x="200952" y="1529828"/>
                    <a:pt x="200952" y="1529448"/>
                    <a:pt x="201048" y="1529066"/>
                  </a:cubicBezTo>
                  <a:cubicBezTo>
                    <a:pt x="199524" y="1528876"/>
                    <a:pt x="197428" y="1528114"/>
                    <a:pt x="195237" y="1527638"/>
                  </a:cubicBezTo>
                  <a:cubicBezTo>
                    <a:pt x="197428" y="1525923"/>
                    <a:pt x="197238" y="1521732"/>
                    <a:pt x="200857" y="1519732"/>
                  </a:cubicBezTo>
                  <a:cubicBezTo>
                    <a:pt x="201143" y="1519732"/>
                    <a:pt x="201429" y="1519637"/>
                    <a:pt x="201714" y="1519637"/>
                  </a:cubicBezTo>
                  <a:cubicBezTo>
                    <a:pt x="198476" y="1524971"/>
                    <a:pt x="207906" y="1520970"/>
                    <a:pt x="206858" y="1524685"/>
                  </a:cubicBezTo>
                  <a:close/>
                  <a:moveTo>
                    <a:pt x="175330" y="1549260"/>
                  </a:moveTo>
                  <a:cubicBezTo>
                    <a:pt x="174949" y="1543354"/>
                    <a:pt x="174282" y="1540877"/>
                    <a:pt x="181902" y="1540877"/>
                  </a:cubicBezTo>
                  <a:cubicBezTo>
                    <a:pt x="181902" y="1544402"/>
                    <a:pt x="184188" y="1546497"/>
                    <a:pt x="187141" y="1548116"/>
                  </a:cubicBezTo>
                  <a:cubicBezTo>
                    <a:pt x="186951" y="1548688"/>
                    <a:pt x="186665" y="1549260"/>
                    <a:pt x="186570" y="1550022"/>
                  </a:cubicBezTo>
                  <a:cubicBezTo>
                    <a:pt x="192285" y="1551165"/>
                    <a:pt x="191713" y="1546116"/>
                    <a:pt x="196095" y="1546021"/>
                  </a:cubicBezTo>
                  <a:cubicBezTo>
                    <a:pt x="198762" y="1548021"/>
                    <a:pt x="198285" y="1550022"/>
                    <a:pt x="197142" y="1551927"/>
                  </a:cubicBezTo>
                  <a:cubicBezTo>
                    <a:pt x="191618" y="1550117"/>
                    <a:pt x="183903" y="1551069"/>
                    <a:pt x="175330" y="1549260"/>
                  </a:cubicBezTo>
                  <a:close/>
                  <a:moveTo>
                    <a:pt x="169234" y="1579263"/>
                  </a:moveTo>
                  <a:cubicBezTo>
                    <a:pt x="172663" y="1579549"/>
                    <a:pt x="173901" y="1581264"/>
                    <a:pt x="175902" y="1582502"/>
                  </a:cubicBezTo>
                  <a:cubicBezTo>
                    <a:pt x="175711" y="1582692"/>
                    <a:pt x="175616" y="1582978"/>
                    <a:pt x="175521" y="1583169"/>
                  </a:cubicBezTo>
                  <a:cubicBezTo>
                    <a:pt x="171615" y="1582978"/>
                    <a:pt x="169329" y="1581835"/>
                    <a:pt x="169234" y="1579263"/>
                  </a:cubicBezTo>
                  <a:close/>
                  <a:moveTo>
                    <a:pt x="178283" y="1579168"/>
                  </a:moveTo>
                  <a:cubicBezTo>
                    <a:pt x="178473" y="1577168"/>
                    <a:pt x="178283" y="1575263"/>
                    <a:pt x="177140" y="1574024"/>
                  </a:cubicBezTo>
                  <a:cubicBezTo>
                    <a:pt x="185046" y="1575168"/>
                    <a:pt x="185522" y="1568119"/>
                    <a:pt x="186189" y="1561261"/>
                  </a:cubicBezTo>
                  <a:cubicBezTo>
                    <a:pt x="189332" y="1560499"/>
                    <a:pt x="192094" y="1559356"/>
                    <a:pt x="194952" y="1558213"/>
                  </a:cubicBezTo>
                  <a:cubicBezTo>
                    <a:pt x="195047" y="1558213"/>
                    <a:pt x="195047" y="1558308"/>
                    <a:pt x="195142" y="1558403"/>
                  </a:cubicBezTo>
                  <a:cubicBezTo>
                    <a:pt x="195237" y="1558308"/>
                    <a:pt x="195333" y="1558213"/>
                    <a:pt x="195428" y="1558118"/>
                  </a:cubicBezTo>
                  <a:cubicBezTo>
                    <a:pt x="196666" y="1557641"/>
                    <a:pt x="198190" y="1557356"/>
                    <a:pt x="199428" y="1556784"/>
                  </a:cubicBezTo>
                  <a:cubicBezTo>
                    <a:pt x="199905" y="1557356"/>
                    <a:pt x="200000" y="1557927"/>
                    <a:pt x="200381" y="1558403"/>
                  </a:cubicBezTo>
                  <a:cubicBezTo>
                    <a:pt x="198476" y="1559356"/>
                    <a:pt x="197333" y="1560499"/>
                    <a:pt x="200381" y="1561928"/>
                  </a:cubicBezTo>
                  <a:cubicBezTo>
                    <a:pt x="200667" y="1561452"/>
                    <a:pt x="200952" y="1561261"/>
                    <a:pt x="201238" y="1560975"/>
                  </a:cubicBezTo>
                  <a:cubicBezTo>
                    <a:pt x="201524" y="1563833"/>
                    <a:pt x="200571" y="1566690"/>
                    <a:pt x="201238" y="1568881"/>
                  </a:cubicBezTo>
                  <a:cubicBezTo>
                    <a:pt x="197333" y="1568881"/>
                    <a:pt x="193809" y="1567738"/>
                    <a:pt x="191046" y="1562690"/>
                  </a:cubicBezTo>
                  <a:cubicBezTo>
                    <a:pt x="186474" y="1563833"/>
                    <a:pt x="183903" y="1572215"/>
                    <a:pt x="187808" y="1572596"/>
                  </a:cubicBezTo>
                  <a:cubicBezTo>
                    <a:pt x="188379" y="1575453"/>
                    <a:pt x="193047" y="1573358"/>
                    <a:pt x="192666" y="1578882"/>
                  </a:cubicBezTo>
                  <a:cubicBezTo>
                    <a:pt x="188475" y="1579073"/>
                    <a:pt x="182950" y="1577835"/>
                    <a:pt x="181521" y="1581168"/>
                  </a:cubicBezTo>
                  <a:cubicBezTo>
                    <a:pt x="181236" y="1580120"/>
                    <a:pt x="180474" y="1579168"/>
                    <a:pt x="178283" y="1579168"/>
                  </a:cubicBezTo>
                  <a:close/>
                  <a:moveTo>
                    <a:pt x="183807" y="1586312"/>
                  </a:moveTo>
                  <a:cubicBezTo>
                    <a:pt x="183807" y="1586216"/>
                    <a:pt x="183903" y="1586216"/>
                    <a:pt x="183903" y="1586026"/>
                  </a:cubicBezTo>
                  <a:cubicBezTo>
                    <a:pt x="182760" y="1585645"/>
                    <a:pt x="182379" y="1584788"/>
                    <a:pt x="182093" y="1583740"/>
                  </a:cubicBezTo>
                  <a:cubicBezTo>
                    <a:pt x="185712" y="1583740"/>
                    <a:pt x="187332" y="1581930"/>
                    <a:pt x="189999" y="1584883"/>
                  </a:cubicBezTo>
                  <a:cubicBezTo>
                    <a:pt x="191142" y="1581454"/>
                    <a:pt x="192761" y="1578597"/>
                    <a:pt x="196380" y="1578025"/>
                  </a:cubicBezTo>
                  <a:cubicBezTo>
                    <a:pt x="198381" y="1578787"/>
                    <a:pt x="200667" y="1579263"/>
                    <a:pt x="202762" y="1579644"/>
                  </a:cubicBezTo>
                  <a:cubicBezTo>
                    <a:pt x="201714" y="1580978"/>
                    <a:pt x="200381" y="1582216"/>
                    <a:pt x="198857" y="1583264"/>
                  </a:cubicBezTo>
                  <a:cubicBezTo>
                    <a:pt x="196476" y="1582692"/>
                    <a:pt x="194761" y="1582407"/>
                    <a:pt x="191904" y="1586216"/>
                  </a:cubicBezTo>
                  <a:cubicBezTo>
                    <a:pt x="189903" y="1586598"/>
                    <a:pt x="187808" y="1586598"/>
                    <a:pt x="185522" y="1586312"/>
                  </a:cubicBezTo>
                  <a:cubicBezTo>
                    <a:pt x="191046" y="1586598"/>
                    <a:pt x="190475" y="1588693"/>
                    <a:pt x="189903" y="1590789"/>
                  </a:cubicBezTo>
                  <a:cubicBezTo>
                    <a:pt x="188570" y="1588407"/>
                    <a:pt x="186189" y="1586598"/>
                    <a:pt x="183807" y="1586312"/>
                  </a:cubicBezTo>
                  <a:close/>
                  <a:moveTo>
                    <a:pt x="191904" y="1609743"/>
                  </a:moveTo>
                  <a:cubicBezTo>
                    <a:pt x="192666" y="1606981"/>
                    <a:pt x="190380" y="1606124"/>
                    <a:pt x="191046" y="1603457"/>
                  </a:cubicBezTo>
                  <a:cubicBezTo>
                    <a:pt x="192570" y="1603171"/>
                    <a:pt x="195237" y="1604123"/>
                    <a:pt x="197333" y="1604314"/>
                  </a:cubicBezTo>
                  <a:cubicBezTo>
                    <a:pt x="196190" y="1606505"/>
                    <a:pt x="198857" y="1612601"/>
                    <a:pt x="194952" y="1612029"/>
                  </a:cubicBezTo>
                  <a:cubicBezTo>
                    <a:pt x="192761" y="1610696"/>
                    <a:pt x="191332" y="1609362"/>
                    <a:pt x="190094" y="1608029"/>
                  </a:cubicBezTo>
                  <a:cubicBezTo>
                    <a:pt x="190761" y="1608505"/>
                    <a:pt x="191427" y="1608981"/>
                    <a:pt x="191904" y="1609743"/>
                  </a:cubicBezTo>
                  <a:close/>
                  <a:moveTo>
                    <a:pt x="186379" y="1636032"/>
                  </a:moveTo>
                  <a:cubicBezTo>
                    <a:pt x="186665" y="1634223"/>
                    <a:pt x="186855" y="1632413"/>
                    <a:pt x="187141" y="1630698"/>
                  </a:cubicBezTo>
                  <a:cubicBezTo>
                    <a:pt x="190761" y="1631174"/>
                    <a:pt x="193618" y="1632222"/>
                    <a:pt x="193142" y="1635747"/>
                  </a:cubicBezTo>
                  <a:cubicBezTo>
                    <a:pt x="189903" y="1636699"/>
                    <a:pt x="188094" y="1636318"/>
                    <a:pt x="186379" y="1636032"/>
                  </a:cubicBezTo>
                  <a:close/>
                  <a:moveTo>
                    <a:pt x="206001" y="1636604"/>
                  </a:moveTo>
                  <a:cubicBezTo>
                    <a:pt x="205429" y="1633556"/>
                    <a:pt x="202381" y="1632413"/>
                    <a:pt x="202953" y="1628507"/>
                  </a:cubicBezTo>
                  <a:cubicBezTo>
                    <a:pt x="207810" y="1628222"/>
                    <a:pt x="208858" y="1624221"/>
                    <a:pt x="214287" y="1624602"/>
                  </a:cubicBezTo>
                  <a:cubicBezTo>
                    <a:pt x="214859" y="1626888"/>
                    <a:pt x="216288" y="1627365"/>
                    <a:pt x="213906" y="1629365"/>
                  </a:cubicBezTo>
                  <a:cubicBezTo>
                    <a:pt x="218669" y="1630127"/>
                    <a:pt x="218859" y="1626412"/>
                    <a:pt x="219907" y="1623459"/>
                  </a:cubicBezTo>
                  <a:cubicBezTo>
                    <a:pt x="213716" y="1620602"/>
                    <a:pt x="203524" y="1620697"/>
                    <a:pt x="202095" y="1614315"/>
                  </a:cubicBezTo>
                  <a:cubicBezTo>
                    <a:pt x="204381" y="1614315"/>
                    <a:pt x="206477" y="1614125"/>
                    <a:pt x="206001" y="1611458"/>
                  </a:cubicBezTo>
                  <a:cubicBezTo>
                    <a:pt x="199714" y="1612124"/>
                    <a:pt x="204191" y="1604695"/>
                    <a:pt x="199143" y="1604409"/>
                  </a:cubicBezTo>
                  <a:cubicBezTo>
                    <a:pt x="199619" y="1604219"/>
                    <a:pt x="200095" y="1603933"/>
                    <a:pt x="200095" y="1603171"/>
                  </a:cubicBezTo>
                  <a:cubicBezTo>
                    <a:pt x="198285" y="1602790"/>
                    <a:pt x="198476" y="1600980"/>
                    <a:pt x="198857" y="1599170"/>
                  </a:cubicBezTo>
                  <a:cubicBezTo>
                    <a:pt x="202000" y="1606124"/>
                    <a:pt x="211144" y="1611458"/>
                    <a:pt x="216669" y="1616982"/>
                  </a:cubicBezTo>
                  <a:cubicBezTo>
                    <a:pt x="220669" y="1617268"/>
                    <a:pt x="222955" y="1615744"/>
                    <a:pt x="224955" y="1613839"/>
                  </a:cubicBezTo>
                  <a:cubicBezTo>
                    <a:pt x="225146" y="1613934"/>
                    <a:pt x="225241" y="1614030"/>
                    <a:pt x="225527" y="1614030"/>
                  </a:cubicBezTo>
                  <a:cubicBezTo>
                    <a:pt x="226479" y="1613363"/>
                    <a:pt x="227051" y="1612506"/>
                    <a:pt x="227432" y="1611553"/>
                  </a:cubicBezTo>
                  <a:cubicBezTo>
                    <a:pt x="228765" y="1610315"/>
                    <a:pt x="230099" y="1609267"/>
                    <a:pt x="232099" y="1608695"/>
                  </a:cubicBezTo>
                  <a:cubicBezTo>
                    <a:pt x="233718" y="1615077"/>
                    <a:pt x="237433" y="1615268"/>
                    <a:pt x="243243" y="1613839"/>
                  </a:cubicBezTo>
                  <a:cubicBezTo>
                    <a:pt x="243624" y="1614411"/>
                    <a:pt x="243815" y="1615173"/>
                    <a:pt x="243339" y="1616315"/>
                  </a:cubicBezTo>
                  <a:cubicBezTo>
                    <a:pt x="244863" y="1616125"/>
                    <a:pt x="246196" y="1615649"/>
                    <a:pt x="247434" y="1615173"/>
                  </a:cubicBezTo>
                  <a:cubicBezTo>
                    <a:pt x="248387" y="1618506"/>
                    <a:pt x="247911" y="1622793"/>
                    <a:pt x="249339" y="1625745"/>
                  </a:cubicBezTo>
                  <a:cubicBezTo>
                    <a:pt x="246482" y="1627365"/>
                    <a:pt x="241148" y="1626507"/>
                    <a:pt x="241529" y="1631460"/>
                  </a:cubicBezTo>
                  <a:cubicBezTo>
                    <a:pt x="240576" y="1630698"/>
                    <a:pt x="239433" y="1630032"/>
                    <a:pt x="237814" y="1629460"/>
                  </a:cubicBezTo>
                  <a:cubicBezTo>
                    <a:pt x="235433" y="1630412"/>
                    <a:pt x="232480" y="1630698"/>
                    <a:pt x="229908" y="1631460"/>
                  </a:cubicBezTo>
                  <a:cubicBezTo>
                    <a:pt x="227241" y="1629555"/>
                    <a:pt x="224574" y="1627841"/>
                    <a:pt x="221526" y="1626888"/>
                  </a:cubicBezTo>
                  <a:cubicBezTo>
                    <a:pt x="221145" y="1630412"/>
                    <a:pt x="223146" y="1632222"/>
                    <a:pt x="225813" y="1633651"/>
                  </a:cubicBezTo>
                  <a:cubicBezTo>
                    <a:pt x="225146" y="1634413"/>
                    <a:pt x="224574" y="1635270"/>
                    <a:pt x="224384" y="1636509"/>
                  </a:cubicBezTo>
                  <a:cubicBezTo>
                    <a:pt x="222765" y="1634318"/>
                    <a:pt x="220764" y="1632413"/>
                    <a:pt x="217621" y="1631365"/>
                  </a:cubicBezTo>
                  <a:cubicBezTo>
                    <a:pt x="214192" y="1633461"/>
                    <a:pt x="208096" y="1632984"/>
                    <a:pt x="206001" y="1636604"/>
                  </a:cubicBezTo>
                  <a:close/>
                  <a:moveTo>
                    <a:pt x="220383" y="1666036"/>
                  </a:moveTo>
                  <a:cubicBezTo>
                    <a:pt x="220383" y="1664798"/>
                    <a:pt x="220193" y="1663655"/>
                    <a:pt x="220002" y="1662512"/>
                  </a:cubicBezTo>
                  <a:cubicBezTo>
                    <a:pt x="225717" y="1663083"/>
                    <a:pt x="226860" y="1652606"/>
                    <a:pt x="221907" y="1651939"/>
                  </a:cubicBezTo>
                  <a:cubicBezTo>
                    <a:pt x="222384" y="1655654"/>
                    <a:pt x="220574" y="1656892"/>
                    <a:pt x="219431" y="1658892"/>
                  </a:cubicBezTo>
                  <a:cubicBezTo>
                    <a:pt x="218288" y="1653939"/>
                    <a:pt x="216288" y="1649653"/>
                    <a:pt x="214573" y="1645081"/>
                  </a:cubicBezTo>
                  <a:cubicBezTo>
                    <a:pt x="218574" y="1650034"/>
                    <a:pt x="226289" y="1652320"/>
                    <a:pt x="228384" y="1658702"/>
                  </a:cubicBezTo>
                  <a:cubicBezTo>
                    <a:pt x="228099" y="1655082"/>
                    <a:pt x="233814" y="1657368"/>
                    <a:pt x="234195" y="1654415"/>
                  </a:cubicBezTo>
                  <a:cubicBezTo>
                    <a:pt x="229051" y="1650034"/>
                    <a:pt x="228289" y="1642414"/>
                    <a:pt x="224574" y="1636794"/>
                  </a:cubicBezTo>
                  <a:cubicBezTo>
                    <a:pt x="226194" y="1636699"/>
                    <a:pt x="228765" y="1636318"/>
                    <a:pt x="231337" y="1636223"/>
                  </a:cubicBezTo>
                  <a:cubicBezTo>
                    <a:pt x="233147" y="1637175"/>
                    <a:pt x="234671" y="1638414"/>
                    <a:pt x="235242" y="1640319"/>
                  </a:cubicBezTo>
                  <a:cubicBezTo>
                    <a:pt x="227813" y="1644414"/>
                    <a:pt x="236290" y="1655559"/>
                    <a:pt x="243148" y="1658226"/>
                  </a:cubicBezTo>
                  <a:cubicBezTo>
                    <a:pt x="244291" y="1653749"/>
                    <a:pt x="247530" y="1651368"/>
                    <a:pt x="252864" y="1651082"/>
                  </a:cubicBezTo>
                  <a:cubicBezTo>
                    <a:pt x="252578" y="1645367"/>
                    <a:pt x="250578" y="1643366"/>
                    <a:pt x="253816" y="1638509"/>
                  </a:cubicBezTo>
                  <a:cubicBezTo>
                    <a:pt x="250292" y="1639461"/>
                    <a:pt x="247339" y="1639461"/>
                    <a:pt x="244672" y="1638985"/>
                  </a:cubicBezTo>
                  <a:cubicBezTo>
                    <a:pt x="244672" y="1636413"/>
                    <a:pt x="244386" y="1633556"/>
                    <a:pt x="241719" y="1631365"/>
                  </a:cubicBezTo>
                  <a:cubicBezTo>
                    <a:pt x="248101" y="1632794"/>
                    <a:pt x="248577" y="1631746"/>
                    <a:pt x="252197" y="1636890"/>
                  </a:cubicBezTo>
                  <a:cubicBezTo>
                    <a:pt x="252578" y="1635080"/>
                    <a:pt x="252197" y="1632413"/>
                    <a:pt x="254388" y="1632318"/>
                  </a:cubicBezTo>
                  <a:cubicBezTo>
                    <a:pt x="255435" y="1635461"/>
                    <a:pt x="265437" y="1632127"/>
                    <a:pt x="263246" y="1637747"/>
                  </a:cubicBezTo>
                  <a:cubicBezTo>
                    <a:pt x="263151" y="1637747"/>
                    <a:pt x="263151" y="1637747"/>
                    <a:pt x="263055" y="1637747"/>
                  </a:cubicBezTo>
                  <a:cubicBezTo>
                    <a:pt x="263055" y="1637461"/>
                    <a:pt x="262770" y="1637270"/>
                    <a:pt x="262103" y="1636985"/>
                  </a:cubicBezTo>
                  <a:cubicBezTo>
                    <a:pt x="262008" y="1637270"/>
                    <a:pt x="261912" y="1637366"/>
                    <a:pt x="261817" y="1637652"/>
                  </a:cubicBezTo>
                  <a:cubicBezTo>
                    <a:pt x="261341" y="1637747"/>
                    <a:pt x="261055" y="1637937"/>
                    <a:pt x="260865" y="1638223"/>
                  </a:cubicBezTo>
                  <a:cubicBezTo>
                    <a:pt x="260579" y="1638223"/>
                    <a:pt x="260484" y="1638414"/>
                    <a:pt x="260103" y="1638318"/>
                  </a:cubicBezTo>
                  <a:cubicBezTo>
                    <a:pt x="258007" y="1637842"/>
                    <a:pt x="256483" y="1635080"/>
                    <a:pt x="254769" y="1637652"/>
                  </a:cubicBezTo>
                  <a:cubicBezTo>
                    <a:pt x="259817" y="1639557"/>
                    <a:pt x="253054" y="1642414"/>
                    <a:pt x="253721" y="1645176"/>
                  </a:cubicBezTo>
                  <a:cubicBezTo>
                    <a:pt x="256102" y="1645938"/>
                    <a:pt x="256769" y="1647748"/>
                    <a:pt x="260579" y="1647557"/>
                  </a:cubicBezTo>
                  <a:cubicBezTo>
                    <a:pt x="261150" y="1646605"/>
                    <a:pt x="261817" y="1645938"/>
                    <a:pt x="262484" y="1645081"/>
                  </a:cubicBezTo>
                  <a:cubicBezTo>
                    <a:pt x="263817" y="1646986"/>
                    <a:pt x="265722" y="1648605"/>
                    <a:pt x="267913" y="1649082"/>
                  </a:cubicBezTo>
                  <a:cubicBezTo>
                    <a:pt x="265818" y="1642509"/>
                    <a:pt x="266103" y="1641843"/>
                    <a:pt x="265151" y="1636318"/>
                  </a:cubicBezTo>
                  <a:cubicBezTo>
                    <a:pt x="267532" y="1634699"/>
                    <a:pt x="271818" y="1634985"/>
                    <a:pt x="276295" y="1635556"/>
                  </a:cubicBezTo>
                  <a:cubicBezTo>
                    <a:pt x="276009" y="1638223"/>
                    <a:pt x="276295" y="1640509"/>
                    <a:pt x="277629" y="1641938"/>
                  </a:cubicBezTo>
                  <a:cubicBezTo>
                    <a:pt x="274485" y="1641557"/>
                    <a:pt x="271914" y="1641843"/>
                    <a:pt x="270199" y="1642986"/>
                  </a:cubicBezTo>
                  <a:cubicBezTo>
                    <a:pt x="273533" y="1645748"/>
                    <a:pt x="274581" y="1648415"/>
                    <a:pt x="275057" y="1651368"/>
                  </a:cubicBezTo>
                  <a:cubicBezTo>
                    <a:pt x="274962" y="1657082"/>
                    <a:pt x="273819" y="1660511"/>
                    <a:pt x="276676" y="1663940"/>
                  </a:cubicBezTo>
                  <a:cubicBezTo>
                    <a:pt x="274295" y="1663560"/>
                    <a:pt x="273438" y="1662036"/>
                    <a:pt x="270675" y="1661940"/>
                  </a:cubicBezTo>
                  <a:cubicBezTo>
                    <a:pt x="270580" y="1664417"/>
                    <a:pt x="272199" y="1665560"/>
                    <a:pt x="274390" y="1666322"/>
                  </a:cubicBezTo>
                  <a:cubicBezTo>
                    <a:pt x="270866" y="1666703"/>
                    <a:pt x="266961" y="1667465"/>
                    <a:pt x="264865" y="1668132"/>
                  </a:cubicBezTo>
                  <a:cubicBezTo>
                    <a:pt x="266484" y="1668512"/>
                    <a:pt x="266484" y="1670036"/>
                    <a:pt x="266199" y="1671751"/>
                  </a:cubicBezTo>
                  <a:cubicBezTo>
                    <a:pt x="262198" y="1669751"/>
                    <a:pt x="261436" y="1665941"/>
                    <a:pt x="259055" y="1662321"/>
                  </a:cubicBezTo>
                  <a:cubicBezTo>
                    <a:pt x="259626" y="1661464"/>
                    <a:pt x="260293" y="1660797"/>
                    <a:pt x="261150" y="1660226"/>
                  </a:cubicBezTo>
                  <a:cubicBezTo>
                    <a:pt x="262008" y="1661083"/>
                    <a:pt x="263151" y="1661559"/>
                    <a:pt x="265151" y="1661464"/>
                  </a:cubicBezTo>
                  <a:cubicBezTo>
                    <a:pt x="265341" y="1660416"/>
                    <a:pt x="265437" y="1659464"/>
                    <a:pt x="265437" y="1658607"/>
                  </a:cubicBezTo>
                  <a:cubicBezTo>
                    <a:pt x="267913" y="1658130"/>
                    <a:pt x="270104" y="1657844"/>
                    <a:pt x="270104" y="1656416"/>
                  </a:cubicBezTo>
                  <a:cubicBezTo>
                    <a:pt x="269628" y="1660321"/>
                    <a:pt x="262579" y="1652225"/>
                    <a:pt x="261436" y="1654987"/>
                  </a:cubicBezTo>
                  <a:cubicBezTo>
                    <a:pt x="260960" y="1654987"/>
                    <a:pt x="260674" y="1654797"/>
                    <a:pt x="260103" y="1654797"/>
                  </a:cubicBezTo>
                  <a:cubicBezTo>
                    <a:pt x="259817" y="1656035"/>
                    <a:pt x="259817" y="1657178"/>
                    <a:pt x="260007" y="1658130"/>
                  </a:cubicBezTo>
                  <a:cubicBezTo>
                    <a:pt x="259150" y="1658702"/>
                    <a:pt x="258102" y="1659273"/>
                    <a:pt x="257055" y="1659749"/>
                  </a:cubicBezTo>
                  <a:cubicBezTo>
                    <a:pt x="256293" y="1658987"/>
                    <a:pt x="255435" y="1658321"/>
                    <a:pt x="254483" y="1657654"/>
                  </a:cubicBezTo>
                  <a:cubicBezTo>
                    <a:pt x="255340" y="1656225"/>
                    <a:pt x="255721" y="1655463"/>
                    <a:pt x="252387" y="1654225"/>
                  </a:cubicBezTo>
                  <a:cubicBezTo>
                    <a:pt x="251911" y="1655559"/>
                    <a:pt x="251435" y="1656606"/>
                    <a:pt x="251054" y="1657559"/>
                  </a:cubicBezTo>
                  <a:cubicBezTo>
                    <a:pt x="250482" y="1657273"/>
                    <a:pt x="249720" y="1657082"/>
                    <a:pt x="248958" y="1657178"/>
                  </a:cubicBezTo>
                  <a:cubicBezTo>
                    <a:pt x="248958" y="1658416"/>
                    <a:pt x="249149" y="1659464"/>
                    <a:pt x="249625" y="1660511"/>
                  </a:cubicBezTo>
                  <a:cubicBezTo>
                    <a:pt x="248958" y="1661750"/>
                    <a:pt x="248292" y="1662798"/>
                    <a:pt x="247434" y="1664417"/>
                  </a:cubicBezTo>
                  <a:cubicBezTo>
                    <a:pt x="246863" y="1664417"/>
                    <a:pt x="246291" y="1664322"/>
                    <a:pt x="245910" y="1664226"/>
                  </a:cubicBezTo>
                  <a:cubicBezTo>
                    <a:pt x="246387" y="1663940"/>
                    <a:pt x="246768" y="1663655"/>
                    <a:pt x="246768" y="1663274"/>
                  </a:cubicBezTo>
                  <a:cubicBezTo>
                    <a:pt x="245720" y="1663178"/>
                    <a:pt x="244672" y="1663083"/>
                    <a:pt x="243720" y="1662893"/>
                  </a:cubicBezTo>
                  <a:cubicBezTo>
                    <a:pt x="242481" y="1661559"/>
                    <a:pt x="241910" y="1660131"/>
                    <a:pt x="239624" y="1661464"/>
                  </a:cubicBezTo>
                  <a:cubicBezTo>
                    <a:pt x="238481" y="1660702"/>
                    <a:pt x="237719" y="1659654"/>
                    <a:pt x="238005" y="1657940"/>
                  </a:cubicBezTo>
                  <a:cubicBezTo>
                    <a:pt x="228194" y="1656987"/>
                    <a:pt x="231242" y="1668322"/>
                    <a:pt x="220383" y="1666036"/>
                  </a:cubicBezTo>
                  <a:close/>
                  <a:moveTo>
                    <a:pt x="228194" y="1671180"/>
                  </a:moveTo>
                  <a:cubicBezTo>
                    <a:pt x="228289" y="1670036"/>
                    <a:pt x="228480" y="1668894"/>
                    <a:pt x="228289" y="1667941"/>
                  </a:cubicBezTo>
                  <a:cubicBezTo>
                    <a:pt x="228765" y="1667369"/>
                    <a:pt x="229242" y="1666893"/>
                    <a:pt x="229527" y="1666703"/>
                  </a:cubicBezTo>
                  <a:cubicBezTo>
                    <a:pt x="231337" y="1667655"/>
                    <a:pt x="232290" y="1669370"/>
                    <a:pt x="232385" y="1671180"/>
                  </a:cubicBezTo>
                  <a:cubicBezTo>
                    <a:pt x="230766" y="1670418"/>
                    <a:pt x="229146" y="1669656"/>
                    <a:pt x="228194" y="1671180"/>
                  </a:cubicBezTo>
                  <a:close/>
                  <a:moveTo>
                    <a:pt x="245625" y="1674227"/>
                  </a:moveTo>
                  <a:cubicBezTo>
                    <a:pt x="245053" y="1674323"/>
                    <a:pt x="244386" y="1674323"/>
                    <a:pt x="243720" y="1674227"/>
                  </a:cubicBezTo>
                  <a:cubicBezTo>
                    <a:pt x="244672" y="1673275"/>
                    <a:pt x="245244" y="1672323"/>
                    <a:pt x="244291" y="1671656"/>
                  </a:cubicBezTo>
                  <a:cubicBezTo>
                    <a:pt x="244101" y="1672608"/>
                    <a:pt x="243815" y="1673465"/>
                    <a:pt x="242291" y="1672989"/>
                  </a:cubicBezTo>
                  <a:cubicBezTo>
                    <a:pt x="239814" y="1672323"/>
                    <a:pt x="239624" y="1670132"/>
                    <a:pt x="237433" y="1669274"/>
                  </a:cubicBezTo>
                  <a:cubicBezTo>
                    <a:pt x="237338" y="1670418"/>
                    <a:pt x="236957" y="1671084"/>
                    <a:pt x="236671" y="1671465"/>
                  </a:cubicBezTo>
                  <a:cubicBezTo>
                    <a:pt x="233909" y="1669560"/>
                    <a:pt x="232480" y="1666798"/>
                    <a:pt x="235338" y="1663940"/>
                  </a:cubicBezTo>
                  <a:cubicBezTo>
                    <a:pt x="236957" y="1663940"/>
                    <a:pt x="238481" y="1665274"/>
                    <a:pt x="239910" y="1666512"/>
                  </a:cubicBezTo>
                  <a:cubicBezTo>
                    <a:pt x="240767" y="1668132"/>
                    <a:pt x="242100" y="1669465"/>
                    <a:pt x="244577" y="1670132"/>
                  </a:cubicBezTo>
                  <a:cubicBezTo>
                    <a:pt x="245053" y="1669751"/>
                    <a:pt x="245339" y="1669465"/>
                    <a:pt x="245815" y="1669084"/>
                  </a:cubicBezTo>
                  <a:cubicBezTo>
                    <a:pt x="245910" y="1671465"/>
                    <a:pt x="250387" y="1673656"/>
                    <a:pt x="245625" y="1674227"/>
                  </a:cubicBezTo>
                  <a:close/>
                  <a:moveTo>
                    <a:pt x="254197" y="1682705"/>
                  </a:moveTo>
                  <a:cubicBezTo>
                    <a:pt x="254292" y="1677752"/>
                    <a:pt x="259341" y="1677657"/>
                    <a:pt x="263817" y="1677085"/>
                  </a:cubicBezTo>
                  <a:cubicBezTo>
                    <a:pt x="260769" y="1679085"/>
                    <a:pt x="261055" y="1684419"/>
                    <a:pt x="254197" y="1682705"/>
                  </a:cubicBezTo>
                  <a:close/>
                  <a:moveTo>
                    <a:pt x="254673" y="1676418"/>
                  </a:moveTo>
                  <a:cubicBezTo>
                    <a:pt x="252578" y="1673275"/>
                    <a:pt x="251054" y="1669846"/>
                    <a:pt x="246863" y="1668227"/>
                  </a:cubicBezTo>
                  <a:cubicBezTo>
                    <a:pt x="248863" y="1666512"/>
                    <a:pt x="250292" y="1665274"/>
                    <a:pt x="253054" y="1665655"/>
                  </a:cubicBezTo>
                  <a:cubicBezTo>
                    <a:pt x="256959" y="1669465"/>
                    <a:pt x="262293" y="1672227"/>
                    <a:pt x="264103" y="1673942"/>
                  </a:cubicBezTo>
                  <a:cubicBezTo>
                    <a:pt x="260579" y="1674418"/>
                    <a:pt x="259245" y="1677085"/>
                    <a:pt x="254673" y="1676418"/>
                  </a:cubicBezTo>
                  <a:close/>
                  <a:moveTo>
                    <a:pt x="272866" y="1748903"/>
                  </a:moveTo>
                  <a:cubicBezTo>
                    <a:pt x="272866" y="1748903"/>
                    <a:pt x="272961" y="1748999"/>
                    <a:pt x="272961" y="1748999"/>
                  </a:cubicBezTo>
                  <a:cubicBezTo>
                    <a:pt x="271247" y="1751094"/>
                    <a:pt x="270009" y="1752618"/>
                    <a:pt x="269247" y="1753952"/>
                  </a:cubicBezTo>
                  <a:cubicBezTo>
                    <a:pt x="269151" y="1750999"/>
                    <a:pt x="270199" y="1749189"/>
                    <a:pt x="272866" y="1748903"/>
                  </a:cubicBezTo>
                  <a:close/>
                  <a:moveTo>
                    <a:pt x="256674" y="1749189"/>
                  </a:moveTo>
                  <a:cubicBezTo>
                    <a:pt x="256864" y="1748808"/>
                    <a:pt x="257055" y="1748523"/>
                    <a:pt x="257245" y="1748237"/>
                  </a:cubicBezTo>
                  <a:cubicBezTo>
                    <a:pt x="257817" y="1747951"/>
                    <a:pt x="258388" y="1747761"/>
                    <a:pt x="258864" y="1747380"/>
                  </a:cubicBezTo>
                  <a:cubicBezTo>
                    <a:pt x="258388" y="1747380"/>
                    <a:pt x="258102" y="1747284"/>
                    <a:pt x="257817" y="1747189"/>
                  </a:cubicBezTo>
                  <a:cubicBezTo>
                    <a:pt x="259245" y="1744522"/>
                    <a:pt x="260198" y="1742903"/>
                    <a:pt x="261055" y="1741093"/>
                  </a:cubicBezTo>
                  <a:cubicBezTo>
                    <a:pt x="261246" y="1743379"/>
                    <a:pt x="261436" y="1745189"/>
                    <a:pt x="261912" y="1746903"/>
                  </a:cubicBezTo>
                  <a:cubicBezTo>
                    <a:pt x="260103" y="1747189"/>
                    <a:pt x="258388" y="1747856"/>
                    <a:pt x="256674" y="1749189"/>
                  </a:cubicBezTo>
                  <a:close/>
                  <a:moveTo>
                    <a:pt x="261436" y="1761381"/>
                  </a:moveTo>
                  <a:cubicBezTo>
                    <a:pt x="261722" y="1757000"/>
                    <a:pt x="262103" y="1753380"/>
                    <a:pt x="263532" y="1750713"/>
                  </a:cubicBezTo>
                  <a:cubicBezTo>
                    <a:pt x="263532" y="1750809"/>
                    <a:pt x="263532" y="1750809"/>
                    <a:pt x="263627" y="1750904"/>
                  </a:cubicBezTo>
                  <a:cubicBezTo>
                    <a:pt x="263627" y="1750427"/>
                    <a:pt x="263722" y="1750142"/>
                    <a:pt x="263913" y="1749856"/>
                  </a:cubicBezTo>
                  <a:cubicBezTo>
                    <a:pt x="263913" y="1749761"/>
                    <a:pt x="264008" y="1749665"/>
                    <a:pt x="264008" y="1749665"/>
                  </a:cubicBezTo>
                  <a:cubicBezTo>
                    <a:pt x="271056" y="1750618"/>
                    <a:pt x="262103" y="1754714"/>
                    <a:pt x="268770" y="1754714"/>
                  </a:cubicBezTo>
                  <a:cubicBezTo>
                    <a:pt x="266865" y="1758143"/>
                    <a:pt x="268389" y="1759572"/>
                    <a:pt x="271914" y="1763572"/>
                  </a:cubicBezTo>
                  <a:cubicBezTo>
                    <a:pt x="271818" y="1763667"/>
                    <a:pt x="271628" y="1763858"/>
                    <a:pt x="271533" y="1763953"/>
                  </a:cubicBezTo>
                  <a:cubicBezTo>
                    <a:pt x="268389" y="1763001"/>
                    <a:pt x="266008" y="1761572"/>
                    <a:pt x="261436" y="1761381"/>
                  </a:cubicBezTo>
                  <a:close/>
                  <a:moveTo>
                    <a:pt x="256007" y="1793195"/>
                  </a:moveTo>
                  <a:cubicBezTo>
                    <a:pt x="252673" y="1792623"/>
                    <a:pt x="253530" y="1791194"/>
                    <a:pt x="255245" y="1789670"/>
                  </a:cubicBezTo>
                  <a:cubicBezTo>
                    <a:pt x="258198" y="1788147"/>
                    <a:pt x="261817" y="1787194"/>
                    <a:pt x="265532" y="1786337"/>
                  </a:cubicBezTo>
                  <a:cubicBezTo>
                    <a:pt x="266580" y="1786908"/>
                    <a:pt x="267913" y="1787099"/>
                    <a:pt x="269913" y="1786908"/>
                  </a:cubicBezTo>
                  <a:cubicBezTo>
                    <a:pt x="270390" y="1787670"/>
                    <a:pt x="271056" y="1788242"/>
                    <a:pt x="271628" y="1788909"/>
                  </a:cubicBezTo>
                  <a:cubicBezTo>
                    <a:pt x="271437" y="1789290"/>
                    <a:pt x="271247" y="1789670"/>
                    <a:pt x="270961" y="1789956"/>
                  </a:cubicBezTo>
                  <a:cubicBezTo>
                    <a:pt x="263246" y="1787289"/>
                    <a:pt x="260960" y="1790337"/>
                    <a:pt x="256007" y="1793195"/>
                  </a:cubicBezTo>
                  <a:close/>
                  <a:moveTo>
                    <a:pt x="249530" y="1821103"/>
                  </a:moveTo>
                  <a:cubicBezTo>
                    <a:pt x="252864" y="1821103"/>
                    <a:pt x="253245" y="1823294"/>
                    <a:pt x="256769" y="1823198"/>
                  </a:cubicBezTo>
                  <a:cubicBezTo>
                    <a:pt x="255245" y="1824437"/>
                    <a:pt x="254578" y="1826627"/>
                    <a:pt x="254483" y="1829294"/>
                  </a:cubicBezTo>
                  <a:cubicBezTo>
                    <a:pt x="250768" y="1829009"/>
                    <a:pt x="247149" y="1828723"/>
                    <a:pt x="243434" y="1828532"/>
                  </a:cubicBezTo>
                  <a:cubicBezTo>
                    <a:pt x="242100" y="1822722"/>
                    <a:pt x="252387" y="1828532"/>
                    <a:pt x="249530" y="1821103"/>
                  </a:cubicBezTo>
                  <a:close/>
                  <a:moveTo>
                    <a:pt x="244101" y="1844344"/>
                  </a:moveTo>
                  <a:cubicBezTo>
                    <a:pt x="243815" y="1841106"/>
                    <a:pt x="236004" y="1843391"/>
                    <a:pt x="237052" y="1839105"/>
                  </a:cubicBezTo>
                  <a:cubicBezTo>
                    <a:pt x="246672" y="1839391"/>
                    <a:pt x="257245" y="1848344"/>
                    <a:pt x="270009" y="1850916"/>
                  </a:cubicBezTo>
                  <a:cubicBezTo>
                    <a:pt x="269056" y="1851583"/>
                    <a:pt x="268008" y="1852250"/>
                    <a:pt x="267056" y="1852821"/>
                  </a:cubicBezTo>
                  <a:cubicBezTo>
                    <a:pt x="262484" y="1851202"/>
                    <a:pt x="259055" y="1848916"/>
                    <a:pt x="255340" y="1846820"/>
                  </a:cubicBezTo>
                  <a:cubicBezTo>
                    <a:pt x="254483" y="1849583"/>
                    <a:pt x="256864" y="1850440"/>
                    <a:pt x="256197" y="1853107"/>
                  </a:cubicBezTo>
                  <a:cubicBezTo>
                    <a:pt x="247149" y="1852345"/>
                    <a:pt x="243910" y="1856250"/>
                    <a:pt x="238100" y="1851773"/>
                  </a:cubicBezTo>
                  <a:cubicBezTo>
                    <a:pt x="238862" y="1849583"/>
                    <a:pt x="239052" y="1847487"/>
                    <a:pt x="236576" y="1845392"/>
                  </a:cubicBezTo>
                  <a:cubicBezTo>
                    <a:pt x="241624" y="1843963"/>
                    <a:pt x="244196" y="1850821"/>
                    <a:pt x="244101" y="1844344"/>
                  </a:cubicBezTo>
                  <a:close/>
                  <a:moveTo>
                    <a:pt x="235052" y="1842153"/>
                  </a:moveTo>
                  <a:cubicBezTo>
                    <a:pt x="234290" y="1845297"/>
                    <a:pt x="231623" y="1844820"/>
                    <a:pt x="229527" y="1843106"/>
                  </a:cubicBezTo>
                  <a:cubicBezTo>
                    <a:pt x="230385" y="1843487"/>
                    <a:pt x="231242" y="1843868"/>
                    <a:pt x="232385" y="1843963"/>
                  </a:cubicBezTo>
                  <a:cubicBezTo>
                    <a:pt x="233242" y="1840153"/>
                    <a:pt x="230289" y="1838819"/>
                    <a:pt x="227908" y="1837105"/>
                  </a:cubicBezTo>
                  <a:cubicBezTo>
                    <a:pt x="228003" y="1837010"/>
                    <a:pt x="228003" y="1836915"/>
                    <a:pt x="228099" y="1836915"/>
                  </a:cubicBezTo>
                  <a:cubicBezTo>
                    <a:pt x="234004" y="1835962"/>
                    <a:pt x="231623" y="1841201"/>
                    <a:pt x="235052" y="1842153"/>
                  </a:cubicBezTo>
                  <a:close/>
                  <a:moveTo>
                    <a:pt x="230480" y="1854440"/>
                  </a:moveTo>
                  <a:cubicBezTo>
                    <a:pt x="232480" y="1856917"/>
                    <a:pt x="231528" y="1861584"/>
                    <a:pt x="237338" y="1861298"/>
                  </a:cubicBezTo>
                  <a:cubicBezTo>
                    <a:pt x="237243" y="1862346"/>
                    <a:pt x="237147" y="1863394"/>
                    <a:pt x="237052" y="1864347"/>
                  </a:cubicBezTo>
                  <a:cubicBezTo>
                    <a:pt x="235528" y="1863965"/>
                    <a:pt x="235242" y="1864823"/>
                    <a:pt x="235147" y="1865775"/>
                  </a:cubicBezTo>
                  <a:cubicBezTo>
                    <a:pt x="232099" y="1855965"/>
                    <a:pt x="212859" y="1859965"/>
                    <a:pt x="216002" y="1850154"/>
                  </a:cubicBezTo>
                  <a:cubicBezTo>
                    <a:pt x="218955" y="1856250"/>
                    <a:pt x="221145" y="1853678"/>
                    <a:pt x="230480" y="1854440"/>
                  </a:cubicBezTo>
                  <a:close/>
                  <a:moveTo>
                    <a:pt x="217907" y="1872728"/>
                  </a:moveTo>
                  <a:cubicBezTo>
                    <a:pt x="217050" y="1871300"/>
                    <a:pt x="216192" y="1870157"/>
                    <a:pt x="215335" y="1869109"/>
                  </a:cubicBezTo>
                  <a:cubicBezTo>
                    <a:pt x="217526" y="1869299"/>
                    <a:pt x="217907" y="1870823"/>
                    <a:pt x="220002" y="1871014"/>
                  </a:cubicBezTo>
                  <a:cubicBezTo>
                    <a:pt x="220479" y="1869204"/>
                    <a:pt x="219812" y="1868157"/>
                    <a:pt x="218383" y="1867776"/>
                  </a:cubicBezTo>
                  <a:cubicBezTo>
                    <a:pt x="227813" y="1863489"/>
                    <a:pt x="222193" y="1872443"/>
                    <a:pt x="217907" y="1872728"/>
                  </a:cubicBezTo>
                  <a:close/>
                  <a:moveTo>
                    <a:pt x="209334" y="1848916"/>
                  </a:moveTo>
                  <a:cubicBezTo>
                    <a:pt x="208763" y="1849964"/>
                    <a:pt x="208191" y="1850916"/>
                    <a:pt x="206763" y="1851107"/>
                  </a:cubicBezTo>
                  <a:cubicBezTo>
                    <a:pt x="206572" y="1850535"/>
                    <a:pt x="206191" y="1850249"/>
                    <a:pt x="205905" y="1849773"/>
                  </a:cubicBezTo>
                  <a:cubicBezTo>
                    <a:pt x="206001" y="1848440"/>
                    <a:pt x="207715" y="1848726"/>
                    <a:pt x="209334" y="1848916"/>
                  </a:cubicBezTo>
                  <a:close/>
                  <a:moveTo>
                    <a:pt x="234195" y="1903590"/>
                  </a:moveTo>
                  <a:cubicBezTo>
                    <a:pt x="231909" y="1900446"/>
                    <a:pt x="222003" y="1893493"/>
                    <a:pt x="219812" y="1899303"/>
                  </a:cubicBezTo>
                  <a:cubicBezTo>
                    <a:pt x="225336" y="1900161"/>
                    <a:pt x="223812" y="1907971"/>
                    <a:pt x="217431" y="1907019"/>
                  </a:cubicBezTo>
                  <a:cubicBezTo>
                    <a:pt x="218193" y="1904923"/>
                    <a:pt x="220288" y="1904256"/>
                    <a:pt x="219717" y="1900923"/>
                  </a:cubicBezTo>
                  <a:cubicBezTo>
                    <a:pt x="214097" y="1897874"/>
                    <a:pt x="211811" y="1906161"/>
                    <a:pt x="210477" y="1901780"/>
                  </a:cubicBezTo>
                  <a:cubicBezTo>
                    <a:pt x="217907" y="1895779"/>
                    <a:pt x="210287" y="1895874"/>
                    <a:pt x="207620" y="1890540"/>
                  </a:cubicBezTo>
                  <a:cubicBezTo>
                    <a:pt x="214859" y="1895303"/>
                    <a:pt x="224003" y="1883397"/>
                    <a:pt x="224860" y="1882349"/>
                  </a:cubicBezTo>
                  <a:cubicBezTo>
                    <a:pt x="224955" y="1884540"/>
                    <a:pt x="208477" y="1878729"/>
                    <a:pt x="216192" y="1875395"/>
                  </a:cubicBezTo>
                  <a:cubicBezTo>
                    <a:pt x="218764" y="1875967"/>
                    <a:pt x="219145" y="1878253"/>
                    <a:pt x="221431" y="1878920"/>
                  </a:cubicBezTo>
                  <a:cubicBezTo>
                    <a:pt x="220860" y="1872157"/>
                    <a:pt x="228003" y="1873110"/>
                    <a:pt x="229527" y="1868442"/>
                  </a:cubicBezTo>
                  <a:cubicBezTo>
                    <a:pt x="235147" y="1871871"/>
                    <a:pt x="231147" y="1874157"/>
                    <a:pt x="227146" y="1876157"/>
                  </a:cubicBezTo>
                  <a:cubicBezTo>
                    <a:pt x="232671" y="1877682"/>
                    <a:pt x="232766" y="1873872"/>
                    <a:pt x="238290" y="1875395"/>
                  </a:cubicBezTo>
                  <a:cubicBezTo>
                    <a:pt x="238767" y="1877586"/>
                    <a:pt x="240672" y="1878539"/>
                    <a:pt x="239624" y="1881777"/>
                  </a:cubicBezTo>
                  <a:cubicBezTo>
                    <a:pt x="243529" y="1881206"/>
                    <a:pt x="248006" y="1881873"/>
                    <a:pt x="251911" y="1883397"/>
                  </a:cubicBezTo>
                  <a:cubicBezTo>
                    <a:pt x="251816" y="1883777"/>
                    <a:pt x="251816" y="1884159"/>
                    <a:pt x="251911" y="1884825"/>
                  </a:cubicBezTo>
                  <a:cubicBezTo>
                    <a:pt x="255531" y="1885778"/>
                    <a:pt x="256293" y="1886635"/>
                    <a:pt x="256293" y="1887969"/>
                  </a:cubicBezTo>
                  <a:cubicBezTo>
                    <a:pt x="256102" y="1887969"/>
                    <a:pt x="256007" y="1887778"/>
                    <a:pt x="255816" y="1887873"/>
                  </a:cubicBezTo>
                  <a:cubicBezTo>
                    <a:pt x="255626" y="1890445"/>
                    <a:pt x="255340" y="1892540"/>
                    <a:pt x="254959" y="1894445"/>
                  </a:cubicBezTo>
                  <a:cubicBezTo>
                    <a:pt x="252768" y="1894065"/>
                    <a:pt x="250197" y="1894160"/>
                    <a:pt x="247530" y="1894350"/>
                  </a:cubicBezTo>
                  <a:cubicBezTo>
                    <a:pt x="245529" y="1888731"/>
                    <a:pt x="237814" y="1887397"/>
                    <a:pt x="232194" y="1884540"/>
                  </a:cubicBezTo>
                  <a:cubicBezTo>
                    <a:pt x="231718" y="1885778"/>
                    <a:pt x="231909" y="1887587"/>
                    <a:pt x="230194" y="1887587"/>
                  </a:cubicBezTo>
                  <a:cubicBezTo>
                    <a:pt x="231718" y="1897303"/>
                    <a:pt x="240100" y="1892636"/>
                    <a:pt x="246196" y="1894541"/>
                  </a:cubicBezTo>
                  <a:cubicBezTo>
                    <a:pt x="241624" y="1894922"/>
                    <a:pt x="236671" y="1895207"/>
                    <a:pt x="232766" y="1893398"/>
                  </a:cubicBezTo>
                  <a:cubicBezTo>
                    <a:pt x="231623" y="1894160"/>
                    <a:pt x="227622" y="1900065"/>
                    <a:pt x="231718" y="1900923"/>
                  </a:cubicBezTo>
                  <a:cubicBezTo>
                    <a:pt x="232956" y="1899113"/>
                    <a:pt x="234290" y="1898160"/>
                    <a:pt x="235719" y="1897779"/>
                  </a:cubicBezTo>
                  <a:cubicBezTo>
                    <a:pt x="239052" y="1898922"/>
                    <a:pt x="237243" y="1902447"/>
                    <a:pt x="234195" y="1903590"/>
                  </a:cubicBezTo>
                  <a:close/>
                  <a:moveTo>
                    <a:pt x="248101" y="1910543"/>
                  </a:moveTo>
                  <a:cubicBezTo>
                    <a:pt x="247720" y="1910448"/>
                    <a:pt x="247434" y="1910448"/>
                    <a:pt x="247149" y="1910448"/>
                  </a:cubicBezTo>
                  <a:cubicBezTo>
                    <a:pt x="247625" y="1907209"/>
                    <a:pt x="244672" y="1902827"/>
                    <a:pt x="243148" y="1899113"/>
                  </a:cubicBezTo>
                  <a:cubicBezTo>
                    <a:pt x="246291" y="1900637"/>
                    <a:pt x="249625" y="1902732"/>
                    <a:pt x="252768" y="1903780"/>
                  </a:cubicBezTo>
                  <a:cubicBezTo>
                    <a:pt x="252102" y="1907399"/>
                    <a:pt x="252197" y="1910828"/>
                    <a:pt x="254197" y="1915591"/>
                  </a:cubicBezTo>
                  <a:cubicBezTo>
                    <a:pt x="252197" y="1914734"/>
                    <a:pt x="250482" y="1913019"/>
                    <a:pt x="248101" y="1910543"/>
                  </a:cubicBezTo>
                  <a:close/>
                  <a:moveTo>
                    <a:pt x="252102" y="1937118"/>
                  </a:moveTo>
                  <a:cubicBezTo>
                    <a:pt x="251625" y="1937403"/>
                    <a:pt x="250959" y="1937403"/>
                    <a:pt x="250292" y="1937498"/>
                  </a:cubicBezTo>
                  <a:cubicBezTo>
                    <a:pt x="250673" y="1937213"/>
                    <a:pt x="251244" y="1937022"/>
                    <a:pt x="252102" y="1937118"/>
                  </a:cubicBezTo>
                  <a:close/>
                  <a:moveTo>
                    <a:pt x="239433" y="1957596"/>
                  </a:moveTo>
                  <a:cubicBezTo>
                    <a:pt x="241338" y="1954453"/>
                    <a:pt x="242767" y="1950834"/>
                    <a:pt x="245625" y="1948548"/>
                  </a:cubicBezTo>
                  <a:cubicBezTo>
                    <a:pt x="245434" y="1948452"/>
                    <a:pt x="245339" y="1948262"/>
                    <a:pt x="245148" y="1948166"/>
                  </a:cubicBezTo>
                  <a:cubicBezTo>
                    <a:pt x="246101" y="1948738"/>
                    <a:pt x="247053" y="1949119"/>
                    <a:pt x="248006" y="1948928"/>
                  </a:cubicBezTo>
                  <a:cubicBezTo>
                    <a:pt x="251340" y="1942642"/>
                    <a:pt x="241624" y="1944833"/>
                    <a:pt x="244005" y="1939213"/>
                  </a:cubicBezTo>
                  <a:cubicBezTo>
                    <a:pt x="246577" y="1940451"/>
                    <a:pt x="247720" y="1940070"/>
                    <a:pt x="248577" y="1939308"/>
                  </a:cubicBezTo>
                  <a:cubicBezTo>
                    <a:pt x="250006" y="1939403"/>
                    <a:pt x="251435" y="1939403"/>
                    <a:pt x="252768" y="1939594"/>
                  </a:cubicBezTo>
                  <a:cubicBezTo>
                    <a:pt x="253721" y="1941594"/>
                    <a:pt x="260674" y="1939594"/>
                    <a:pt x="259722" y="1942737"/>
                  </a:cubicBezTo>
                  <a:cubicBezTo>
                    <a:pt x="261436" y="1946738"/>
                    <a:pt x="253626" y="1948357"/>
                    <a:pt x="258674" y="1950262"/>
                  </a:cubicBezTo>
                  <a:cubicBezTo>
                    <a:pt x="262484" y="1945690"/>
                    <a:pt x="265532" y="1952929"/>
                    <a:pt x="267056" y="1954358"/>
                  </a:cubicBezTo>
                  <a:cubicBezTo>
                    <a:pt x="267056" y="1950834"/>
                    <a:pt x="268294" y="1948738"/>
                    <a:pt x="271437" y="1948738"/>
                  </a:cubicBezTo>
                  <a:cubicBezTo>
                    <a:pt x="271056" y="1951786"/>
                    <a:pt x="276009" y="1951310"/>
                    <a:pt x="274104" y="1955215"/>
                  </a:cubicBezTo>
                  <a:cubicBezTo>
                    <a:pt x="271247" y="1955501"/>
                    <a:pt x="271914" y="1959787"/>
                    <a:pt x="266580" y="1957311"/>
                  </a:cubicBezTo>
                  <a:cubicBezTo>
                    <a:pt x="269247" y="1962644"/>
                    <a:pt x="268961" y="1965978"/>
                    <a:pt x="267246" y="1969312"/>
                  </a:cubicBezTo>
                  <a:cubicBezTo>
                    <a:pt x="266961" y="1969122"/>
                    <a:pt x="266675" y="1968931"/>
                    <a:pt x="266199" y="1968836"/>
                  </a:cubicBezTo>
                  <a:cubicBezTo>
                    <a:pt x="265341" y="1970550"/>
                    <a:pt x="264675" y="1972074"/>
                    <a:pt x="264484" y="1973503"/>
                  </a:cubicBezTo>
                  <a:cubicBezTo>
                    <a:pt x="263817" y="1974360"/>
                    <a:pt x="263151" y="1975313"/>
                    <a:pt x="262389" y="1976265"/>
                  </a:cubicBezTo>
                  <a:cubicBezTo>
                    <a:pt x="260865" y="1975027"/>
                    <a:pt x="259245" y="1973789"/>
                    <a:pt x="255150" y="1974265"/>
                  </a:cubicBezTo>
                  <a:cubicBezTo>
                    <a:pt x="255816" y="1969884"/>
                    <a:pt x="256102" y="1964931"/>
                    <a:pt x="258579" y="1962454"/>
                  </a:cubicBezTo>
                  <a:cubicBezTo>
                    <a:pt x="257626" y="1962454"/>
                    <a:pt x="256959" y="1962835"/>
                    <a:pt x="256102" y="1962930"/>
                  </a:cubicBezTo>
                  <a:cubicBezTo>
                    <a:pt x="257055" y="1961597"/>
                    <a:pt x="258102" y="1960168"/>
                    <a:pt x="259626" y="1958835"/>
                  </a:cubicBezTo>
                  <a:cubicBezTo>
                    <a:pt x="256007" y="1954929"/>
                    <a:pt x="244386" y="1963311"/>
                    <a:pt x="239433" y="1957596"/>
                  </a:cubicBezTo>
                  <a:close/>
                  <a:moveTo>
                    <a:pt x="230766" y="1995315"/>
                  </a:moveTo>
                  <a:cubicBezTo>
                    <a:pt x="230099" y="1994839"/>
                    <a:pt x="229527" y="1994172"/>
                    <a:pt x="229051" y="1993506"/>
                  </a:cubicBezTo>
                  <a:cubicBezTo>
                    <a:pt x="229813" y="1993982"/>
                    <a:pt x="230385" y="1994553"/>
                    <a:pt x="230766" y="1995315"/>
                  </a:cubicBezTo>
                  <a:close/>
                  <a:moveTo>
                    <a:pt x="224955" y="2002078"/>
                  </a:moveTo>
                  <a:cubicBezTo>
                    <a:pt x="225336" y="2001792"/>
                    <a:pt x="225717" y="2001602"/>
                    <a:pt x="226098" y="2001316"/>
                  </a:cubicBezTo>
                  <a:cubicBezTo>
                    <a:pt x="225908" y="2001697"/>
                    <a:pt x="225527" y="2001983"/>
                    <a:pt x="225051" y="2002269"/>
                  </a:cubicBezTo>
                  <a:cubicBezTo>
                    <a:pt x="225051" y="2002173"/>
                    <a:pt x="224955" y="2002078"/>
                    <a:pt x="224955" y="2002078"/>
                  </a:cubicBezTo>
                  <a:close/>
                  <a:moveTo>
                    <a:pt x="229337" y="1998649"/>
                  </a:moveTo>
                  <a:cubicBezTo>
                    <a:pt x="229908" y="1998077"/>
                    <a:pt x="230480" y="1997601"/>
                    <a:pt x="231051" y="1997125"/>
                  </a:cubicBezTo>
                  <a:cubicBezTo>
                    <a:pt x="231051" y="1997887"/>
                    <a:pt x="230956" y="1998649"/>
                    <a:pt x="230766" y="1999506"/>
                  </a:cubicBezTo>
                  <a:cubicBezTo>
                    <a:pt x="230194" y="1999125"/>
                    <a:pt x="229718" y="1998840"/>
                    <a:pt x="229337" y="1998649"/>
                  </a:cubicBezTo>
                  <a:close/>
                  <a:moveTo>
                    <a:pt x="241053" y="2009698"/>
                  </a:moveTo>
                  <a:cubicBezTo>
                    <a:pt x="241053" y="2009698"/>
                    <a:pt x="241053" y="2009603"/>
                    <a:pt x="241053" y="2009603"/>
                  </a:cubicBezTo>
                  <a:cubicBezTo>
                    <a:pt x="241148" y="2009603"/>
                    <a:pt x="241148" y="2009603"/>
                    <a:pt x="241053" y="2009698"/>
                  </a:cubicBezTo>
                  <a:cubicBezTo>
                    <a:pt x="241148" y="2009698"/>
                    <a:pt x="241053" y="2009698"/>
                    <a:pt x="241053" y="2009698"/>
                  </a:cubicBezTo>
                  <a:close/>
                  <a:moveTo>
                    <a:pt x="243339" y="2006840"/>
                  </a:moveTo>
                  <a:cubicBezTo>
                    <a:pt x="244672" y="2002935"/>
                    <a:pt x="246577" y="1997887"/>
                    <a:pt x="242386" y="2000554"/>
                  </a:cubicBezTo>
                  <a:cubicBezTo>
                    <a:pt x="244482" y="2001697"/>
                    <a:pt x="243624" y="2002078"/>
                    <a:pt x="241719" y="2001983"/>
                  </a:cubicBezTo>
                  <a:cubicBezTo>
                    <a:pt x="238957" y="2000459"/>
                    <a:pt x="234099" y="2000459"/>
                    <a:pt x="234576" y="1996553"/>
                  </a:cubicBezTo>
                  <a:cubicBezTo>
                    <a:pt x="242672" y="1998459"/>
                    <a:pt x="247815" y="1997315"/>
                    <a:pt x="251625" y="1994839"/>
                  </a:cubicBezTo>
                  <a:cubicBezTo>
                    <a:pt x="251816" y="1995125"/>
                    <a:pt x="251911" y="1995220"/>
                    <a:pt x="252102" y="1995601"/>
                  </a:cubicBezTo>
                  <a:cubicBezTo>
                    <a:pt x="252102" y="1995220"/>
                    <a:pt x="252102" y="1994934"/>
                    <a:pt x="252102" y="1994648"/>
                  </a:cubicBezTo>
                  <a:cubicBezTo>
                    <a:pt x="253340" y="1993791"/>
                    <a:pt x="254388" y="1992839"/>
                    <a:pt x="255340" y="1991886"/>
                  </a:cubicBezTo>
                  <a:cubicBezTo>
                    <a:pt x="258579" y="1994458"/>
                    <a:pt x="261436" y="1997315"/>
                    <a:pt x="263913" y="2000364"/>
                  </a:cubicBezTo>
                  <a:cubicBezTo>
                    <a:pt x="261055" y="2003507"/>
                    <a:pt x="258864" y="2001697"/>
                    <a:pt x="256483" y="2001983"/>
                  </a:cubicBezTo>
                  <a:cubicBezTo>
                    <a:pt x="256578" y="2000649"/>
                    <a:pt x="256578" y="1999506"/>
                    <a:pt x="255245" y="1999125"/>
                  </a:cubicBezTo>
                  <a:cubicBezTo>
                    <a:pt x="251435" y="2000744"/>
                    <a:pt x="246577" y="2001126"/>
                    <a:pt x="245339" y="2005602"/>
                  </a:cubicBezTo>
                  <a:cubicBezTo>
                    <a:pt x="250387" y="2006650"/>
                    <a:pt x="251816" y="2003507"/>
                    <a:pt x="254864" y="2002173"/>
                  </a:cubicBezTo>
                  <a:cubicBezTo>
                    <a:pt x="254864" y="2002364"/>
                    <a:pt x="254959" y="2002459"/>
                    <a:pt x="254959" y="2002554"/>
                  </a:cubicBezTo>
                  <a:cubicBezTo>
                    <a:pt x="254769" y="2002649"/>
                    <a:pt x="254673" y="2002649"/>
                    <a:pt x="254483" y="2002840"/>
                  </a:cubicBezTo>
                  <a:cubicBezTo>
                    <a:pt x="254673" y="2002935"/>
                    <a:pt x="254864" y="2002935"/>
                    <a:pt x="255054" y="2003126"/>
                  </a:cubicBezTo>
                  <a:cubicBezTo>
                    <a:pt x="255626" y="2004650"/>
                    <a:pt x="256674" y="2005888"/>
                    <a:pt x="255721" y="2008460"/>
                  </a:cubicBezTo>
                  <a:cubicBezTo>
                    <a:pt x="254388" y="2007793"/>
                    <a:pt x="253435" y="2007412"/>
                    <a:pt x="252578" y="2007317"/>
                  </a:cubicBezTo>
                  <a:cubicBezTo>
                    <a:pt x="251340" y="2006745"/>
                    <a:pt x="250006" y="2006269"/>
                    <a:pt x="248768" y="2005698"/>
                  </a:cubicBezTo>
                  <a:cubicBezTo>
                    <a:pt x="248482" y="2006269"/>
                    <a:pt x="248387" y="2006840"/>
                    <a:pt x="248387" y="2007317"/>
                  </a:cubicBezTo>
                  <a:cubicBezTo>
                    <a:pt x="247149" y="2007317"/>
                    <a:pt x="245720" y="2007317"/>
                    <a:pt x="243339" y="2006840"/>
                  </a:cubicBezTo>
                  <a:close/>
                  <a:moveTo>
                    <a:pt x="272104" y="2007317"/>
                  </a:moveTo>
                  <a:cubicBezTo>
                    <a:pt x="272199" y="2001887"/>
                    <a:pt x="270580" y="1997601"/>
                    <a:pt x="265056" y="1995791"/>
                  </a:cubicBezTo>
                  <a:cubicBezTo>
                    <a:pt x="265151" y="1993506"/>
                    <a:pt x="264865" y="1991505"/>
                    <a:pt x="264579" y="1990934"/>
                  </a:cubicBezTo>
                  <a:cubicBezTo>
                    <a:pt x="269342" y="1995506"/>
                    <a:pt x="273723" y="1990172"/>
                    <a:pt x="279343" y="1990457"/>
                  </a:cubicBezTo>
                  <a:cubicBezTo>
                    <a:pt x="279153" y="1993601"/>
                    <a:pt x="278867" y="1996744"/>
                    <a:pt x="278676" y="1999887"/>
                  </a:cubicBezTo>
                  <a:cubicBezTo>
                    <a:pt x="272771" y="1996553"/>
                    <a:pt x="270485" y="2004936"/>
                    <a:pt x="274581" y="2005888"/>
                  </a:cubicBezTo>
                  <a:cubicBezTo>
                    <a:pt x="276581" y="1999982"/>
                    <a:pt x="284677" y="2000173"/>
                    <a:pt x="289916" y="1997601"/>
                  </a:cubicBezTo>
                  <a:cubicBezTo>
                    <a:pt x="285344" y="1997506"/>
                    <a:pt x="281058" y="1997220"/>
                    <a:pt x="280962" y="1993791"/>
                  </a:cubicBezTo>
                  <a:cubicBezTo>
                    <a:pt x="282296" y="1993601"/>
                    <a:pt x="283725" y="1993506"/>
                    <a:pt x="284963" y="1993315"/>
                  </a:cubicBezTo>
                  <a:cubicBezTo>
                    <a:pt x="287249" y="1994553"/>
                    <a:pt x="289344" y="1996077"/>
                    <a:pt x="291440" y="1997506"/>
                  </a:cubicBezTo>
                  <a:cubicBezTo>
                    <a:pt x="288011" y="1998173"/>
                    <a:pt x="287630" y="1999982"/>
                    <a:pt x="288392" y="2002269"/>
                  </a:cubicBezTo>
                  <a:cubicBezTo>
                    <a:pt x="286963" y="2002173"/>
                    <a:pt x="285439" y="2002078"/>
                    <a:pt x="284010" y="2001983"/>
                  </a:cubicBezTo>
                  <a:cubicBezTo>
                    <a:pt x="284487" y="2005793"/>
                    <a:pt x="280391" y="2005126"/>
                    <a:pt x="281629" y="2009698"/>
                  </a:cubicBezTo>
                  <a:cubicBezTo>
                    <a:pt x="285725" y="2009793"/>
                    <a:pt x="286963" y="2011984"/>
                    <a:pt x="289630" y="2013032"/>
                  </a:cubicBezTo>
                  <a:cubicBezTo>
                    <a:pt x="288963" y="2013413"/>
                    <a:pt x="288297" y="2013889"/>
                    <a:pt x="287344" y="2013984"/>
                  </a:cubicBezTo>
                  <a:cubicBezTo>
                    <a:pt x="285915" y="2010365"/>
                    <a:pt x="276962" y="2011603"/>
                    <a:pt x="279534" y="2005316"/>
                  </a:cubicBezTo>
                  <a:cubicBezTo>
                    <a:pt x="274200" y="2002649"/>
                    <a:pt x="277533" y="2009984"/>
                    <a:pt x="272104" y="2007317"/>
                  </a:cubicBezTo>
                  <a:close/>
                  <a:moveTo>
                    <a:pt x="276581" y="2014080"/>
                  </a:moveTo>
                  <a:cubicBezTo>
                    <a:pt x="279629" y="2014556"/>
                    <a:pt x="282105" y="2014461"/>
                    <a:pt x="283915" y="2013413"/>
                  </a:cubicBezTo>
                  <a:cubicBezTo>
                    <a:pt x="285344" y="2016747"/>
                    <a:pt x="285153" y="2019509"/>
                    <a:pt x="285058" y="2021890"/>
                  </a:cubicBezTo>
                  <a:cubicBezTo>
                    <a:pt x="283439" y="2021414"/>
                    <a:pt x="282010" y="2020937"/>
                    <a:pt x="280962" y="2019509"/>
                  </a:cubicBezTo>
                  <a:cubicBezTo>
                    <a:pt x="281058" y="2019414"/>
                    <a:pt x="281153" y="2019414"/>
                    <a:pt x="281343" y="2019223"/>
                  </a:cubicBezTo>
                  <a:cubicBezTo>
                    <a:pt x="281058" y="2019223"/>
                    <a:pt x="281058" y="2019128"/>
                    <a:pt x="280772" y="2019128"/>
                  </a:cubicBezTo>
                  <a:cubicBezTo>
                    <a:pt x="280296" y="2018270"/>
                    <a:pt x="279819" y="2017223"/>
                    <a:pt x="279534" y="2015699"/>
                  </a:cubicBezTo>
                  <a:cubicBezTo>
                    <a:pt x="279057" y="2016270"/>
                    <a:pt x="278391" y="2016747"/>
                    <a:pt x="277819" y="2017318"/>
                  </a:cubicBezTo>
                  <a:cubicBezTo>
                    <a:pt x="277343" y="2016175"/>
                    <a:pt x="277343" y="2014841"/>
                    <a:pt x="276581" y="2014080"/>
                  </a:cubicBezTo>
                  <a:close/>
                  <a:moveTo>
                    <a:pt x="280772" y="2022081"/>
                  </a:moveTo>
                  <a:cubicBezTo>
                    <a:pt x="278962" y="2024652"/>
                    <a:pt x="282105" y="2025795"/>
                    <a:pt x="285249" y="2025890"/>
                  </a:cubicBezTo>
                  <a:cubicBezTo>
                    <a:pt x="285534" y="2027034"/>
                    <a:pt x="286106" y="2028081"/>
                    <a:pt x="287058" y="2029129"/>
                  </a:cubicBezTo>
                  <a:cubicBezTo>
                    <a:pt x="285534" y="2030177"/>
                    <a:pt x="284677" y="2031415"/>
                    <a:pt x="283915" y="2032844"/>
                  </a:cubicBezTo>
                  <a:cubicBezTo>
                    <a:pt x="281629" y="2032748"/>
                    <a:pt x="279343" y="2033034"/>
                    <a:pt x="278105" y="2034463"/>
                  </a:cubicBezTo>
                  <a:cubicBezTo>
                    <a:pt x="279629" y="2034939"/>
                    <a:pt x="281248" y="2035225"/>
                    <a:pt x="282677" y="2035701"/>
                  </a:cubicBezTo>
                  <a:cubicBezTo>
                    <a:pt x="280772" y="2041321"/>
                    <a:pt x="280772" y="2047512"/>
                    <a:pt x="271914" y="2048751"/>
                  </a:cubicBezTo>
                  <a:cubicBezTo>
                    <a:pt x="271818" y="2048751"/>
                    <a:pt x="271818" y="2048751"/>
                    <a:pt x="271723" y="2048751"/>
                  </a:cubicBezTo>
                  <a:cubicBezTo>
                    <a:pt x="275533" y="2045893"/>
                    <a:pt x="273057" y="2042178"/>
                    <a:pt x="271152" y="2038940"/>
                  </a:cubicBezTo>
                  <a:cubicBezTo>
                    <a:pt x="272485" y="2037130"/>
                    <a:pt x="272866" y="2035320"/>
                    <a:pt x="268770" y="2033891"/>
                  </a:cubicBezTo>
                  <a:cubicBezTo>
                    <a:pt x="268485" y="2035130"/>
                    <a:pt x="268580" y="2036559"/>
                    <a:pt x="268389" y="2037797"/>
                  </a:cubicBezTo>
                  <a:cubicBezTo>
                    <a:pt x="267627" y="2038559"/>
                    <a:pt x="266675" y="2039035"/>
                    <a:pt x="265722" y="2039226"/>
                  </a:cubicBezTo>
                  <a:cubicBezTo>
                    <a:pt x="262960" y="2037035"/>
                    <a:pt x="263532" y="2033225"/>
                    <a:pt x="265722" y="2030653"/>
                  </a:cubicBezTo>
                  <a:cubicBezTo>
                    <a:pt x="270485" y="2030748"/>
                    <a:pt x="279534" y="2036463"/>
                    <a:pt x="279915" y="2028367"/>
                  </a:cubicBezTo>
                  <a:cubicBezTo>
                    <a:pt x="277914" y="2027795"/>
                    <a:pt x="275914" y="2028177"/>
                    <a:pt x="274200" y="2028462"/>
                  </a:cubicBezTo>
                  <a:cubicBezTo>
                    <a:pt x="273247" y="2028081"/>
                    <a:pt x="272104" y="2027891"/>
                    <a:pt x="271056" y="2027605"/>
                  </a:cubicBezTo>
                  <a:cubicBezTo>
                    <a:pt x="270866" y="2026938"/>
                    <a:pt x="270961" y="2025890"/>
                    <a:pt x="271437" y="2024176"/>
                  </a:cubicBezTo>
                  <a:cubicBezTo>
                    <a:pt x="270390" y="2024271"/>
                    <a:pt x="269247" y="2024748"/>
                    <a:pt x="268104" y="2025319"/>
                  </a:cubicBezTo>
                  <a:cubicBezTo>
                    <a:pt x="267913" y="2024938"/>
                    <a:pt x="267627" y="2024748"/>
                    <a:pt x="267627" y="2024271"/>
                  </a:cubicBezTo>
                  <a:cubicBezTo>
                    <a:pt x="272866" y="2024462"/>
                    <a:pt x="275533" y="2021985"/>
                    <a:pt x="280772" y="2022081"/>
                  </a:cubicBezTo>
                  <a:close/>
                  <a:moveTo>
                    <a:pt x="254292" y="2031320"/>
                  </a:moveTo>
                  <a:cubicBezTo>
                    <a:pt x="254292" y="2031510"/>
                    <a:pt x="254292" y="2031701"/>
                    <a:pt x="254292" y="2031891"/>
                  </a:cubicBezTo>
                  <a:cubicBezTo>
                    <a:pt x="254102" y="2031796"/>
                    <a:pt x="253911" y="2031606"/>
                    <a:pt x="253721" y="2031510"/>
                  </a:cubicBezTo>
                  <a:cubicBezTo>
                    <a:pt x="253911" y="2031415"/>
                    <a:pt x="254102" y="2031320"/>
                    <a:pt x="254292" y="2031320"/>
                  </a:cubicBezTo>
                  <a:close/>
                  <a:moveTo>
                    <a:pt x="251244" y="2046750"/>
                  </a:moveTo>
                  <a:cubicBezTo>
                    <a:pt x="254673" y="2044178"/>
                    <a:pt x="247911" y="2039702"/>
                    <a:pt x="253149" y="2039226"/>
                  </a:cubicBezTo>
                  <a:cubicBezTo>
                    <a:pt x="252578" y="2041988"/>
                    <a:pt x="252102" y="2043988"/>
                    <a:pt x="252673" y="2046941"/>
                  </a:cubicBezTo>
                  <a:cubicBezTo>
                    <a:pt x="251816" y="2047607"/>
                    <a:pt x="251149" y="2048560"/>
                    <a:pt x="250959" y="2049894"/>
                  </a:cubicBezTo>
                  <a:cubicBezTo>
                    <a:pt x="250959" y="2049894"/>
                    <a:pt x="250959" y="2049894"/>
                    <a:pt x="250959" y="2049894"/>
                  </a:cubicBezTo>
                  <a:cubicBezTo>
                    <a:pt x="250006" y="2049132"/>
                    <a:pt x="248863" y="2048560"/>
                    <a:pt x="246291" y="2048751"/>
                  </a:cubicBezTo>
                  <a:cubicBezTo>
                    <a:pt x="244386" y="2052751"/>
                    <a:pt x="241624" y="2056275"/>
                    <a:pt x="240100" y="2058561"/>
                  </a:cubicBezTo>
                  <a:cubicBezTo>
                    <a:pt x="236957" y="2057132"/>
                    <a:pt x="234766" y="2055037"/>
                    <a:pt x="234195" y="2051798"/>
                  </a:cubicBezTo>
                  <a:cubicBezTo>
                    <a:pt x="237433" y="2051608"/>
                    <a:pt x="238767" y="2050560"/>
                    <a:pt x="239338" y="2049322"/>
                  </a:cubicBezTo>
                  <a:cubicBezTo>
                    <a:pt x="240862" y="2049989"/>
                    <a:pt x="242481" y="2050560"/>
                    <a:pt x="244291" y="2050084"/>
                  </a:cubicBezTo>
                  <a:cubicBezTo>
                    <a:pt x="242577" y="2044845"/>
                    <a:pt x="245529" y="2044178"/>
                    <a:pt x="246196" y="2042178"/>
                  </a:cubicBezTo>
                  <a:cubicBezTo>
                    <a:pt x="247911" y="2043702"/>
                    <a:pt x="246482" y="2047512"/>
                    <a:pt x="251244" y="2046750"/>
                  </a:cubicBezTo>
                  <a:close/>
                  <a:moveTo>
                    <a:pt x="223908" y="2043131"/>
                  </a:moveTo>
                  <a:cubicBezTo>
                    <a:pt x="224955" y="2043702"/>
                    <a:pt x="225813" y="2043893"/>
                    <a:pt x="226575" y="2044083"/>
                  </a:cubicBezTo>
                  <a:cubicBezTo>
                    <a:pt x="225336" y="2044178"/>
                    <a:pt x="224098" y="2044274"/>
                    <a:pt x="222669" y="2044178"/>
                  </a:cubicBezTo>
                  <a:cubicBezTo>
                    <a:pt x="223050" y="2043798"/>
                    <a:pt x="223431" y="2043416"/>
                    <a:pt x="223908" y="2043131"/>
                  </a:cubicBezTo>
                  <a:close/>
                  <a:moveTo>
                    <a:pt x="228480" y="2048179"/>
                  </a:moveTo>
                  <a:cubicBezTo>
                    <a:pt x="228765" y="2046941"/>
                    <a:pt x="229337" y="2046560"/>
                    <a:pt x="229908" y="2046655"/>
                  </a:cubicBezTo>
                  <a:cubicBezTo>
                    <a:pt x="230099" y="2047131"/>
                    <a:pt x="230480" y="2047703"/>
                    <a:pt x="230861" y="2048369"/>
                  </a:cubicBezTo>
                  <a:cubicBezTo>
                    <a:pt x="230099" y="2048274"/>
                    <a:pt x="229242" y="2048274"/>
                    <a:pt x="228480" y="2048179"/>
                  </a:cubicBezTo>
                  <a:close/>
                  <a:moveTo>
                    <a:pt x="232194" y="2072373"/>
                  </a:moveTo>
                  <a:cubicBezTo>
                    <a:pt x="238100" y="2074182"/>
                    <a:pt x="241529" y="2074182"/>
                    <a:pt x="245625" y="2073135"/>
                  </a:cubicBezTo>
                  <a:cubicBezTo>
                    <a:pt x="246577" y="2070468"/>
                    <a:pt x="246101" y="2068372"/>
                    <a:pt x="245529" y="2066562"/>
                  </a:cubicBezTo>
                  <a:cubicBezTo>
                    <a:pt x="248673" y="2068753"/>
                    <a:pt x="252578" y="2070563"/>
                    <a:pt x="253245" y="2074468"/>
                  </a:cubicBezTo>
                  <a:cubicBezTo>
                    <a:pt x="252578" y="2074182"/>
                    <a:pt x="252102" y="2073706"/>
                    <a:pt x="251149" y="2073611"/>
                  </a:cubicBezTo>
                  <a:cubicBezTo>
                    <a:pt x="250006" y="2075420"/>
                    <a:pt x="247911" y="2076373"/>
                    <a:pt x="245815" y="2077230"/>
                  </a:cubicBezTo>
                  <a:cubicBezTo>
                    <a:pt x="245053" y="2077135"/>
                    <a:pt x="244482" y="2077230"/>
                    <a:pt x="244005" y="2077802"/>
                  </a:cubicBezTo>
                  <a:cubicBezTo>
                    <a:pt x="244005" y="2077802"/>
                    <a:pt x="244101" y="2077897"/>
                    <a:pt x="244101" y="2077897"/>
                  </a:cubicBezTo>
                  <a:cubicBezTo>
                    <a:pt x="242767" y="2078373"/>
                    <a:pt x="241434" y="2078945"/>
                    <a:pt x="240195" y="2079611"/>
                  </a:cubicBezTo>
                  <a:cubicBezTo>
                    <a:pt x="240672" y="2078087"/>
                    <a:pt x="241434" y="2076849"/>
                    <a:pt x="242481" y="2075992"/>
                  </a:cubicBezTo>
                  <a:cubicBezTo>
                    <a:pt x="238005" y="2074182"/>
                    <a:pt x="232099" y="2079326"/>
                    <a:pt x="230099" y="2074468"/>
                  </a:cubicBezTo>
                  <a:cubicBezTo>
                    <a:pt x="230099" y="2072944"/>
                    <a:pt x="231051" y="2072563"/>
                    <a:pt x="232194" y="2072373"/>
                  </a:cubicBezTo>
                  <a:close/>
                  <a:moveTo>
                    <a:pt x="210763" y="2095804"/>
                  </a:moveTo>
                  <a:cubicBezTo>
                    <a:pt x="216192" y="2092565"/>
                    <a:pt x="213525" y="2091041"/>
                    <a:pt x="217050" y="2085231"/>
                  </a:cubicBezTo>
                  <a:cubicBezTo>
                    <a:pt x="221812" y="2088089"/>
                    <a:pt x="219431" y="2090375"/>
                    <a:pt x="216478" y="2093042"/>
                  </a:cubicBezTo>
                  <a:cubicBezTo>
                    <a:pt x="221431" y="2090565"/>
                    <a:pt x="222003" y="2094185"/>
                    <a:pt x="227622" y="2092280"/>
                  </a:cubicBezTo>
                  <a:cubicBezTo>
                    <a:pt x="225813" y="2095614"/>
                    <a:pt x="227718" y="2096185"/>
                    <a:pt x="229242" y="2097042"/>
                  </a:cubicBezTo>
                  <a:cubicBezTo>
                    <a:pt x="228003" y="2098185"/>
                    <a:pt x="227146" y="2099709"/>
                    <a:pt x="226575" y="2101329"/>
                  </a:cubicBezTo>
                  <a:cubicBezTo>
                    <a:pt x="223146" y="2102091"/>
                    <a:pt x="219907" y="2103138"/>
                    <a:pt x="216859" y="2104281"/>
                  </a:cubicBezTo>
                  <a:cubicBezTo>
                    <a:pt x="216859" y="2104281"/>
                    <a:pt x="216859" y="2104281"/>
                    <a:pt x="216764" y="2104281"/>
                  </a:cubicBezTo>
                  <a:cubicBezTo>
                    <a:pt x="215811" y="2104662"/>
                    <a:pt x="214764" y="2105043"/>
                    <a:pt x="213716" y="2105424"/>
                  </a:cubicBezTo>
                  <a:cubicBezTo>
                    <a:pt x="208001" y="2101805"/>
                    <a:pt x="220193" y="2101900"/>
                    <a:pt x="219812" y="2097995"/>
                  </a:cubicBezTo>
                  <a:cubicBezTo>
                    <a:pt x="215907" y="2094566"/>
                    <a:pt x="209334" y="2098947"/>
                    <a:pt x="205429" y="2093804"/>
                  </a:cubicBezTo>
                  <a:cubicBezTo>
                    <a:pt x="205810" y="2089994"/>
                    <a:pt x="211430" y="2093899"/>
                    <a:pt x="210763" y="2095804"/>
                  </a:cubicBezTo>
                  <a:close/>
                  <a:moveTo>
                    <a:pt x="203143" y="2122188"/>
                  </a:moveTo>
                  <a:cubicBezTo>
                    <a:pt x="202572" y="2123617"/>
                    <a:pt x="201524" y="2124570"/>
                    <a:pt x="199524" y="2124474"/>
                  </a:cubicBezTo>
                  <a:cubicBezTo>
                    <a:pt x="199524" y="2124093"/>
                    <a:pt x="199333" y="2123712"/>
                    <a:pt x="199047" y="2123427"/>
                  </a:cubicBezTo>
                  <a:cubicBezTo>
                    <a:pt x="200095" y="2122760"/>
                    <a:pt x="201429" y="2122284"/>
                    <a:pt x="203143" y="2122188"/>
                  </a:cubicBezTo>
                  <a:close/>
                  <a:moveTo>
                    <a:pt x="204477" y="2081136"/>
                  </a:moveTo>
                  <a:cubicBezTo>
                    <a:pt x="204953" y="2085041"/>
                    <a:pt x="200857" y="2084279"/>
                    <a:pt x="202000" y="2088851"/>
                  </a:cubicBezTo>
                  <a:cubicBezTo>
                    <a:pt x="199143" y="2087041"/>
                    <a:pt x="200571" y="2081993"/>
                    <a:pt x="199047" y="2079135"/>
                  </a:cubicBezTo>
                  <a:cubicBezTo>
                    <a:pt x="202095" y="2078945"/>
                    <a:pt x="202095" y="2080850"/>
                    <a:pt x="204477" y="2081136"/>
                  </a:cubicBezTo>
                  <a:close/>
                  <a:moveTo>
                    <a:pt x="192380" y="2119617"/>
                  </a:moveTo>
                  <a:cubicBezTo>
                    <a:pt x="195714" y="2118474"/>
                    <a:pt x="198095" y="2115045"/>
                    <a:pt x="201619" y="2118759"/>
                  </a:cubicBezTo>
                  <a:cubicBezTo>
                    <a:pt x="199809" y="2125236"/>
                    <a:pt x="193428" y="2116664"/>
                    <a:pt x="192094" y="2122760"/>
                  </a:cubicBezTo>
                  <a:cubicBezTo>
                    <a:pt x="186570" y="2116378"/>
                    <a:pt x="184569" y="2116473"/>
                    <a:pt x="180188" y="2109234"/>
                  </a:cubicBezTo>
                  <a:cubicBezTo>
                    <a:pt x="187236" y="2112759"/>
                    <a:pt x="193618" y="2114473"/>
                    <a:pt x="193523" y="2103900"/>
                  </a:cubicBezTo>
                  <a:cubicBezTo>
                    <a:pt x="202667" y="2108187"/>
                    <a:pt x="191046" y="2112759"/>
                    <a:pt x="192380" y="2119617"/>
                  </a:cubicBezTo>
                  <a:close/>
                  <a:moveTo>
                    <a:pt x="156185" y="2060181"/>
                  </a:moveTo>
                  <a:cubicBezTo>
                    <a:pt x="164472" y="2052941"/>
                    <a:pt x="177140" y="2054847"/>
                    <a:pt x="187617" y="2059323"/>
                  </a:cubicBezTo>
                  <a:cubicBezTo>
                    <a:pt x="179140" y="2063990"/>
                    <a:pt x="188475" y="2071325"/>
                    <a:pt x="179331" y="2071325"/>
                  </a:cubicBezTo>
                  <a:cubicBezTo>
                    <a:pt x="185236" y="2074087"/>
                    <a:pt x="182950" y="2077421"/>
                    <a:pt x="184093" y="2081136"/>
                  </a:cubicBezTo>
                  <a:cubicBezTo>
                    <a:pt x="187808" y="2079326"/>
                    <a:pt x="191427" y="2082850"/>
                    <a:pt x="197047" y="2080469"/>
                  </a:cubicBezTo>
                  <a:cubicBezTo>
                    <a:pt x="197238" y="2086279"/>
                    <a:pt x="189999" y="2084755"/>
                    <a:pt x="185522" y="2085898"/>
                  </a:cubicBezTo>
                  <a:cubicBezTo>
                    <a:pt x="186189" y="2078183"/>
                    <a:pt x="178473" y="2082278"/>
                    <a:pt x="172854" y="2081802"/>
                  </a:cubicBezTo>
                  <a:cubicBezTo>
                    <a:pt x="173616" y="2076754"/>
                    <a:pt x="177521" y="2071039"/>
                    <a:pt x="168186" y="2070372"/>
                  </a:cubicBezTo>
                  <a:cubicBezTo>
                    <a:pt x="167996" y="2065324"/>
                    <a:pt x="176664" y="2065324"/>
                    <a:pt x="179426" y="2068086"/>
                  </a:cubicBezTo>
                  <a:cubicBezTo>
                    <a:pt x="175521" y="2061514"/>
                    <a:pt x="160090" y="2064276"/>
                    <a:pt x="165519" y="2057609"/>
                  </a:cubicBezTo>
                  <a:cubicBezTo>
                    <a:pt x="162090" y="2058180"/>
                    <a:pt x="160757" y="2060752"/>
                    <a:pt x="156185" y="2060181"/>
                  </a:cubicBezTo>
                  <a:close/>
                  <a:moveTo>
                    <a:pt x="155613" y="2118474"/>
                  </a:moveTo>
                  <a:cubicBezTo>
                    <a:pt x="161614" y="2118569"/>
                    <a:pt x="164281" y="2121045"/>
                    <a:pt x="164376" y="2125427"/>
                  </a:cubicBezTo>
                  <a:cubicBezTo>
                    <a:pt x="159900" y="2124189"/>
                    <a:pt x="154947" y="2123427"/>
                    <a:pt x="155613" y="2118474"/>
                  </a:cubicBezTo>
                  <a:close/>
                  <a:moveTo>
                    <a:pt x="162281" y="2177338"/>
                  </a:moveTo>
                  <a:cubicBezTo>
                    <a:pt x="167520" y="2176481"/>
                    <a:pt x="166853" y="2179910"/>
                    <a:pt x="171330" y="2179624"/>
                  </a:cubicBezTo>
                  <a:cubicBezTo>
                    <a:pt x="173044" y="2185149"/>
                    <a:pt x="157614" y="2183244"/>
                    <a:pt x="162281" y="2177338"/>
                  </a:cubicBezTo>
                  <a:close/>
                  <a:moveTo>
                    <a:pt x="153327" y="2864757"/>
                  </a:moveTo>
                  <a:cubicBezTo>
                    <a:pt x="147612" y="2864471"/>
                    <a:pt x="147803" y="2857328"/>
                    <a:pt x="151137" y="2855232"/>
                  </a:cubicBezTo>
                  <a:cubicBezTo>
                    <a:pt x="153327" y="2857423"/>
                    <a:pt x="153708" y="2860852"/>
                    <a:pt x="153327" y="2864757"/>
                  </a:cubicBezTo>
                  <a:close/>
                  <a:moveTo>
                    <a:pt x="151994" y="2735313"/>
                  </a:moveTo>
                  <a:cubicBezTo>
                    <a:pt x="157518" y="2739885"/>
                    <a:pt x="150946" y="2744838"/>
                    <a:pt x="159138" y="2748552"/>
                  </a:cubicBezTo>
                  <a:cubicBezTo>
                    <a:pt x="154661" y="2750838"/>
                    <a:pt x="148851" y="2742456"/>
                    <a:pt x="151994" y="2735313"/>
                  </a:cubicBezTo>
                  <a:close/>
                  <a:moveTo>
                    <a:pt x="137516" y="2848946"/>
                  </a:moveTo>
                  <a:cubicBezTo>
                    <a:pt x="140945" y="2848088"/>
                    <a:pt x="142945" y="2845707"/>
                    <a:pt x="147041" y="2845517"/>
                  </a:cubicBezTo>
                  <a:cubicBezTo>
                    <a:pt x="146946" y="2850470"/>
                    <a:pt x="141135" y="2852946"/>
                    <a:pt x="137516" y="2848946"/>
                  </a:cubicBezTo>
                  <a:close/>
                  <a:moveTo>
                    <a:pt x="139135" y="2926003"/>
                  </a:moveTo>
                  <a:cubicBezTo>
                    <a:pt x="133515" y="2923717"/>
                    <a:pt x="129229" y="2920479"/>
                    <a:pt x="129991" y="2914097"/>
                  </a:cubicBezTo>
                  <a:cubicBezTo>
                    <a:pt x="133039" y="2918193"/>
                    <a:pt x="136754" y="2921621"/>
                    <a:pt x="139135" y="2926003"/>
                  </a:cubicBezTo>
                  <a:close/>
                  <a:moveTo>
                    <a:pt x="151327" y="2752172"/>
                  </a:moveTo>
                  <a:cubicBezTo>
                    <a:pt x="151422" y="2755791"/>
                    <a:pt x="150184" y="2757982"/>
                    <a:pt x="148470" y="2759506"/>
                  </a:cubicBezTo>
                  <a:cubicBezTo>
                    <a:pt x="143231" y="2758744"/>
                    <a:pt x="145041" y="2749981"/>
                    <a:pt x="151327" y="2752172"/>
                  </a:cubicBezTo>
                  <a:close/>
                  <a:moveTo>
                    <a:pt x="141040" y="2786367"/>
                  </a:moveTo>
                  <a:cubicBezTo>
                    <a:pt x="146565" y="2785224"/>
                    <a:pt x="141707" y="2797606"/>
                    <a:pt x="145517" y="2793034"/>
                  </a:cubicBezTo>
                  <a:cubicBezTo>
                    <a:pt x="150565" y="2794939"/>
                    <a:pt x="142659" y="2796558"/>
                    <a:pt x="144469" y="2800559"/>
                  </a:cubicBezTo>
                  <a:cubicBezTo>
                    <a:pt x="138659" y="2798844"/>
                    <a:pt x="139802" y="2792653"/>
                    <a:pt x="141040" y="2786367"/>
                  </a:cubicBezTo>
                  <a:close/>
                  <a:moveTo>
                    <a:pt x="135706" y="2824086"/>
                  </a:moveTo>
                  <a:cubicBezTo>
                    <a:pt x="135611" y="2819990"/>
                    <a:pt x="133706" y="2818561"/>
                    <a:pt x="131896" y="2812846"/>
                  </a:cubicBezTo>
                  <a:cubicBezTo>
                    <a:pt x="135801" y="2813608"/>
                    <a:pt x="137706" y="2812275"/>
                    <a:pt x="137897" y="2808941"/>
                  </a:cubicBezTo>
                  <a:cubicBezTo>
                    <a:pt x="144469" y="2814084"/>
                    <a:pt x="140278" y="2820180"/>
                    <a:pt x="135706" y="2824086"/>
                  </a:cubicBezTo>
                  <a:close/>
                  <a:moveTo>
                    <a:pt x="142850" y="2723502"/>
                  </a:moveTo>
                  <a:cubicBezTo>
                    <a:pt x="141231" y="2728550"/>
                    <a:pt x="127991" y="2725026"/>
                    <a:pt x="128848" y="2720263"/>
                  </a:cubicBezTo>
                  <a:cubicBezTo>
                    <a:pt x="135706" y="2719882"/>
                    <a:pt x="137040" y="2723121"/>
                    <a:pt x="142850" y="2723502"/>
                  </a:cubicBezTo>
                  <a:close/>
                  <a:moveTo>
                    <a:pt x="108655" y="2748457"/>
                  </a:moveTo>
                  <a:cubicBezTo>
                    <a:pt x="107988" y="2752553"/>
                    <a:pt x="103607" y="2755220"/>
                    <a:pt x="100940" y="2752077"/>
                  </a:cubicBezTo>
                  <a:cubicBezTo>
                    <a:pt x="100940" y="2748076"/>
                    <a:pt x="104083" y="2747409"/>
                    <a:pt x="108655" y="2748457"/>
                  </a:cubicBezTo>
                  <a:close/>
                  <a:moveTo>
                    <a:pt x="109703" y="2803988"/>
                  </a:moveTo>
                  <a:cubicBezTo>
                    <a:pt x="109131" y="2805702"/>
                    <a:pt x="109703" y="2806750"/>
                    <a:pt x="111036" y="2807226"/>
                  </a:cubicBezTo>
                  <a:cubicBezTo>
                    <a:pt x="110465" y="2808941"/>
                    <a:pt x="107607" y="2808084"/>
                    <a:pt x="105512" y="2808084"/>
                  </a:cubicBezTo>
                  <a:cubicBezTo>
                    <a:pt x="101416" y="2808464"/>
                    <a:pt x="107322" y="2810751"/>
                    <a:pt x="103131" y="2812370"/>
                  </a:cubicBezTo>
                  <a:cubicBezTo>
                    <a:pt x="101702" y="2810941"/>
                    <a:pt x="99321" y="2810274"/>
                    <a:pt x="96273" y="2809988"/>
                  </a:cubicBezTo>
                  <a:cubicBezTo>
                    <a:pt x="98463" y="2805417"/>
                    <a:pt x="101321" y="2801607"/>
                    <a:pt x="109703" y="2803988"/>
                  </a:cubicBezTo>
                  <a:close/>
                  <a:moveTo>
                    <a:pt x="95130" y="2817513"/>
                  </a:moveTo>
                  <a:cubicBezTo>
                    <a:pt x="102083" y="2820942"/>
                    <a:pt x="87700" y="2823990"/>
                    <a:pt x="93796" y="2826562"/>
                  </a:cubicBezTo>
                  <a:cubicBezTo>
                    <a:pt x="97320" y="2830372"/>
                    <a:pt x="85319" y="2825038"/>
                    <a:pt x="89415" y="2819895"/>
                  </a:cubicBezTo>
                  <a:cubicBezTo>
                    <a:pt x="92463" y="2820371"/>
                    <a:pt x="94177" y="2819323"/>
                    <a:pt x="95130" y="2817513"/>
                  </a:cubicBezTo>
                  <a:close/>
                  <a:moveTo>
                    <a:pt x="91796" y="2803226"/>
                  </a:moveTo>
                  <a:cubicBezTo>
                    <a:pt x="91605" y="2804750"/>
                    <a:pt x="91320" y="2806274"/>
                    <a:pt x="91129" y="2807798"/>
                  </a:cubicBezTo>
                  <a:cubicBezTo>
                    <a:pt x="88748" y="2807512"/>
                    <a:pt x="86367" y="2807226"/>
                    <a:pt x="83985" y="2806941"/>
                  </a:cubicBezTo>
                  <a:cubicBezTo>
                    <a:pt x="83033" y="2801607"/>
                    <a:pt x="87224" y="2802273"/>
                    <a:pt x="91796" y="2803226"/>
                  </a:cubicBezTo>
                  <a:close/>
                  <a:moveTo>
                    <a:pt x="88272" y="2815132"/>
                  </a:moveTo>
                  <a:cubicBezTo>
                    <a:pt x="87986" y="2818847"/>
                    <a:pt x="87510" y="2822466"/>
                    <a:pt x="85224" y="2823990"/>
                  </a:cubicBezTo>
                  <a:cubicBezTo>
                    <a:pt x="80556" y="2823990"/>
                    <a:pt x="80461" y="2811322"/>
                    <a:pt x="88272" y="2815132"/>
                  </a:cubicBezTo>
                  <a:close/>
                  <a:moveTo>
                    <a:pt x="81223" y="2826562"/>
                  </a:moveTo>
                  <a:cubicBezTo>
                    <a:pt x="83223" y="2827038"/>
                    <a:pt x="84462" y="2826657"/>
                    <a:pt x="84938" y="2825514"/>
                  </a:cubicBezTo>
                  <a:cubicBezTo>
                    <a:pt x="86843" y="2826086"/>
                    <a:pt x="85700" y="2828658"/>
                    <a:pt x="88081" y="2828943"/>
                  </a:cubicBezTo>
                  <a:cubicBezTo>
                    <a:pt x="87224" y="2831515"/>
                    <a:pt x="84557" y="2831991"/>
                    <a:pt x="80556" y="2831039"/>
                  </a:cubicBezTo>
                  <a:cubicBezTo>
                    <a:pt x="82366" y="2827134"/>
                    <a:pt x="77318" y="2827705"/>
                    <a:pt x="75889" y="2825895"/>
                  </a:cubicBezTo>
                  <a:cubicBezTo>
                    <a:pt x="75794" y="2823228"/>
                    <a:pt x="83604" y="2821419"/>
                    <a:pt x="81223" y="2826562"/>
                  </a:cubicBezTo>
                  <a:close/>
                  <a:moveTo>
                    <a:pt x="75984" y="2838183"/>
                  </a:moveTo>
                  <a:cubicBezTo>
                    <a:pt x="73984" y="2837611"/>
                    <a:pt x="75222" y="2836563"/>
                    <a:pt x="76175" y="2836659"/>
                  </a:cubicBezTo>
                  <a:cubicBezTo>
                    <a:pt x="73222" y="2830658"/>
                    <a:pt x="71412" y="2832563"/>
                    <a:pt x="70555" y="2825133"/>
                  </a:cubicBezTo>
                  <a:cubicBezTo>
                    <a:pt x="78270" y="2824657"/>
                    <a:pt x="74460" y="2831705"/>
                    <a:pt x="80271" y="2832468"/>
                  </a:cubicBezTo>
                  <a:cubicBezTo>
                    <a:pt x="81128" y="2836944"/>
                    <a:pt x="76461" y="2835230"/>
                    <a:pt x="75984" y="2838183"/>
                  </a:cubicBezTo>
                  <a:close/>
                  <a:moveTo>
                    <a:pt x="98178" y="2859423"/>
                  </a:moveTo>
                  <a:cubicBezTo>
                    <a:pt x="93891" y="2861138"/>
                    <a:pt x="93129" y="2866567"/>
                    <a:pt x="84938" y="2863900"/>
                  </a:cubicBezTo>
                  <a:cubicBezTo>
                    <a:pt x="86557" y="2862757"/>
                    <a:pt x="87319" y="2860757"/>
                    <a:pt x="87605" y="2858090"/>
                  </a:cubicBezTo>
                  <a:cubicBezTo>
                    <a:pt x="83414" y="2857518"/>
                    <a:pt x="82080" y="2860090"/>
                    <a:pt x="76746" y="2858280"/>
                  </a:cubicBezTo>
                  <a:cubicBezTo>
                    <a:pt x="76937" y="2855518"/>
                    <a:pt x="79413" y="2855328"/>
                    <a:pt x="79413" y="2852470"/>
                  </a:cubicBezTo>
                  <a:cubicBezTo>
                    <a:pt x="88843" y="2854185"/>
                    <a:pt x="92558" y="2851041"/>
                    <a:pt x="100654" y="2855137"/>
                  </a:cubicBezTo>
                  <a:cubicBezTo>
                    <a:pt x="102083" y="2859614"/>
                    <a:pt x="89700" y="2855613"/>
                    <a:pt x="98178" y="2859423"/>
                  </a:cubicBezTo>
                  <a:close/>
                  <a:moveTo>
                    <a:pt x="106655" y="2875902"/>
                  </a:moveTo>
                  <a:cubicBezTo>
                    <a:pt x="100559" y="2872854"/>
                    <a:pt x="107893" y="2868091"/>
                    <a:pt x="105036" y="2861900"/>
                  </a:cubicBezTo>
                  <a:cubicBezTo>
                    <a:pt x="109893" y="2862852"/>
                    <a:pt x="104464" y="2870472"/>
                    <a:pt x="111036" y="2870377"/>
                  </a:cubicBezTo>
                  <a:cubicBezTo>
                    <a:pt x="112370" y="2875235"/>
                    <a:pt x="107798" y="2873616"/>
                    <a:pt x="106655" y="2875902"/>
                  </a:cubicBezTo>
                  <a:close/>
                  <a:moveTo>
                    <a:pt x="105417" y="2834182"/>
                  </a:moveTo>
                  <a:cubicBezTo>
                    <a:pt x="103131" y="2834563"/>
                    <a:pt x="101511" y="2835706"/>
                    <a:pt x="101226" y="2838278"/>
                  </a:cubicBezTo>
                  <a:cubicBezTo>
                    <a:pt x="101702" y="2840659"/>
                    <a:pt x="103607" y="2837992"/>
                    <a:pt x="106560" y="2838945"/>
                  </a:cubicBezTo>
                  <a:cubicBezTo>
                    <a:pt x="107417" y="2843993"/>
                    <a:pt x="104178" y="2844469"/>
                    <a:pt x="101892" y="2846088"/>
                  </a:cubicBezTo>
                  <a:cubicBezTo>
                    <a:pt x="97701" y="2832753"/>
                    <a:pt x="89034" y="2840850"/>
                    <a:pt x="97130" y="2828562"/>
                  </a:cubicBezTo>
                  <a:cubicBezTo>
                    <a:pt x="102845" y="2828562"/>
                    <a:pt x="100464" y="2833706"/>
                    <a:pt x="107322" y="2832944"/>
                  </a:cubicBezTo>
                  <a:cubicBezTo>
                    <a:pt x="109798" y="2827705"/>
                    <a:pt x="99892" y="2830467"/>
                    <a:pt x="99130" y="2827324"/>
                  </a:cubicBezTo>
                  <a:cubicBezTo>
                    <a:pt x="106464" y="2825324"/>
                    <a:pt x="111894" y="2828753"/>
                    <a:pt x="120180" y="2831420"/>
                  </a:cubicBezTo>
                  <a:cubicBezTo>
                    <a:pt x="120276" y="2835039"/>
                    <a:pt x="119037" y="2837230"/>
                    <a:pt x="117323" y="2838754"/>
                  </a:cubicBezTo>
                  <a:cubicBezTo>
                    <a:pt x="113418" y="2831420"/>
                    <a:pt x="105988" y="2840564"/>
                    <a:pt x="105417" y="2834182"/>
                  </a:cubicBezTo>
                  <a:close/>
                  <a:moveTo>
                    <a:pt x="120085" y="2845231"/>
                  </a:moveTo>
                  <a:cubicBezTo>
                    <a:pt x="115608" y="2844469"/>
                    <a:pt x="116656" y="2839040"/>
                    <a:pt x="119418" y="2837421"/>
                  </a:cubicBezTo>
                  <a:cubicBezTo>
                    <a:pt x="122181" y="2839230"/>
                    <a:pt x="123133" y="2843326"/>
                    <a:pt x="120085" y="2845231"/>
                  </a:cubicBezTo>
                  <a:close/>
                  <a:moveTo>
                    <a:pt x="124848" y="2836563"/>
                  </a:moveTo>
                  <a:cubicBezTo>
                    <a:pt x="124371" y="2831325"/>
                    <a:pt x="128562" y="2831420"/>
                    <a:pt x="132753" y="2831420"/>
                  </a:cubicBezTo>
                  <a:cubicBezTo>
                    <a:pt x="133801" y="2834372"/>
                    <a:pt x="134944" y="2837325"/>
                    <a:pt x="135039" y="2840850"/>
                  </a:cubicBezTo>
                  <a:cubicBezTo>
                    <a:pt x="129420" y="2839230"/>
                    <a:pt x="133039" y="2833611"/>
                    <a:pt x="124848" y="2836563"/>
                  </a:cubicBezTo>
                  <a:close/>
                  <a:moveTo>
                    <a:pt x="124657" y="2901143"/>
                  </a:moveTo>
                  <a:cubicBezTo>
                    <a:pt x="125895" y="2898380"/>
                    <a:pt x="123514" y="2891713"/>
                    <a:pt x="129229" y="2893999"/>
                  </a:cubicBezTo>
                  <a:cubicBezTo>
                    <a:pt x="130944" y="2895713"/>
                    <a:pt x="129801" y="2902000"/>
                    <a:pt x="124657" y="2901143"/>
                  </a:cubicBezTo>
                  <a:close/>
                  <a:moveTo>
                    <a:pt x="122943" y="2976295"/>
                  </a:moveTo>
                  <a:cubicBezTo>
                    <a:pt x="125705" y="2968770"/>
                    <a:pt x="135611" y="2968294"/>
                    <a:pt x="135706" y="2962484"/>
                  </a:cubicBezTo>
                  <a:cubicBezTo>
                    <a:pt x="139707" y="2967532"/>
                    <a:pt x="139516" y="2978010"/>
                    <a:pt x="135801" y="2987058"/>
                  </a:cubicBezTo>
                  <a:cubicBezTo>
                    <a:pt x="127896" y="2985915"/>
                    <a:pt x="130848" y="2977533"/>
                    <a:pt x="122943" y="2976295"/>
                  </a:cubicBezTo>
                  <a:close/>
                  <a:moveTo>
                    <a:pt x="146946" y="3010109"/>
                  </a:moveTo>
                  <a:cubicBezTo>
                    <a:pt x="137802" y="3010109"/>
                    <a:pt x="135801" y="3005442"/>
                    <a:pt x="133801" y="3000774"/>
                  </a:cubicBezTo>
                  <a:cubicBezTo>
                    <a:pt x="139707" y="2995726"/>
                    <a:pt x="140183" y="3005632"/>
                    <a:pt x="147803" y="3004013"/>
                  </a:cubicBezTo>
                  <a:cubicBezTo>
                    <a:pt x="147517" y="3006013"/>
                    <a:pt x="147231" y="3008109"/>
                    <a:pt x="146946" y="3010109"/>
                  </a:cubicBezTo>
                  <a:close/>
                  <a:moveTo>
                    <a:pt x="148470" y="2987249"/>
                  </a:moveTo>
                  <a:cubicBezTo>
                    <a:pt x="150946" y="2988868"/>
                    <a:pt x="150375" y="2992392"/>
                    <a:pt x="150946" y="2995250"/>
                  </a:cubicBezTo>
                  <a:cubicBezTo>
                    <a:pt x="144660" y="2995536"/>
                    <a:pt x="145326" y="2989059"/>
                    <a:pt x="148470" y="2987249"/>
                  </a:cubicBezTo>
                  <a:close/>
                  <a:moveTo>
                    <a:pt x="151422" y="3016776"/>
                  </a:moveTo>
                  <a:cubicBezTo>
                    <a:pt x="153994" y="3015062"/>
                    <a:pt x="153137" y="3012300"/>
                    <a:pt x="150470" y="3010490"/>
                  </a:cubicBezTo>
                  <a:cubicBezTo>
                    <a:pt x="151327" y="3007918"/>
                    <a:pt x="153994" y="3007442"/>
                    <a:pt x="157995" y="3008299"/>
                  </a:cubicBezTo>
                  <a:cubicBezTo>
                    <a:pt x="151708" y="3012871"/>
                    <a:pt x="166091" y="3008585"/>
                    <a:pt x="163995" y="3016776"/>
                  </a:cubicBezTo>
                  <a:cubicBezTo>
                    <a:pt x="155899" y="3010966"/>
                    <a:pt x="161233" y="3019920"/>
                    <a:pt x="151422" y="3016776"/>
                  </a:cubicBezTo>
                  <a:close/>
                  <a:moveTo>
                    <a:pt x="170663" y="3008394"/>
                  </a:moveTo>
                  <a:cubicBezTo>
                    <a:pt x="170663" y="3003251"/>
                    <a:pt x="175711" y="3000012"/>
                    <a:pt x="178569" y="3003251"/>
                  </a:cubicBezTo>
                  <a:cubicBezTo>
                    <a:pt x="177330" y="3006489"/>
                    <a:pt x="174663" y="3008204"/>
                    <a:pt x="170663" y="3008394"/>
                  </a:cubicBezTo>
                  <a:close/>
                  <a:moveTo>
                    <a:pt x="271437" y="2870187"/>
                  </a:moveTo>
                  <a:cubicBezTo>
                    <a:pt x="263722" y="2868567"/>
                    <a:pt x="264579" y="2866567"/>
                    <a:pt x="259436" y="2865614"/>
                  </a:cubicBezTo>
                  <a:cubicBezTo>
                    <a:pt x="261817" y="2862852"/>
                    <a:pt x="274581" y="2864853"/>
                    <a:pt x="271437" y="2870187"/>
                  </a:cubicBezTo>
                  <a:close/>
                  <a:moveTo>
                    <a:pt x="279248" y="2840373"/>
                  </a:moveTo>
                  <a:cubicBezTo>
                    <a:pt x="282391" y="2838563"/>
                    <a:pt x="281820" y="2832658"/>
                    <a:pt x="287439" y="2833706"/>
                  </a:cubicBezTo>
                  <a:cubicBezTo>
                    <a:pt x="290868" y="2837706"/>
                    <a:pt x="285725" y="2842088"/>
                    <a:pt x="279248" y="2840373"/>
                  </a:cubicBezTo>
                  <a:close/>
                  <a:moveTo>
                    <a:pt x="302203" y="2881712"/>
                  </a:moveTo>
                  <a:cubicBezTo>
                    <a:pt x="304108" y="2879616"/>
                    <a:pt x="304775" y="2882474"/>
                    <a:pt x="309537" y="2881045"/>
                  </a:cubicBezTo>
                  <a:cubicBezTo>
                    <a:pt x="310680" y="2882569"/>
                    <a:pt x="310966" y="2884664"/>
                    <a:pt x="310395" y="2887332"/>
                  </a:cubicBezTo>
                  <a:cubicBezTo>
                    <a:pt x="304775" y="2887332"/>
                    <a:pt x="306394" y="2882664"/>
                    <a:pt x="302203" y="2881712"/>
                  </a:cubicBezTo>
                  <a:close/>
                  <a:moveTo>
                    <a:pt x="397358" y="2871996"/>
                  </a:moveTo>
                  <a:cubicBezTo>
                    <a:pt x="399168" y="2872187"/>
                    <a:pt x="400882" y="2872472"/>
                    <a:pt x="402692" y="2872663"/>
                  </a:cubicBezTo>
                  <a:cubicBezTo>
                    <a:pt x="401454" y="2873901"/>
                    <a:pt x="397834" y="2877711"/>
                    <a:pt x="403835" y="2877426"/>
                  </a:cubicBezTo>
                  <a:cubicBezTo>
                    <a:pt x="403644" y="2878950"/>
                    <a:pt x="403454" y="2880474"/>
                    <a:pt x="403168" y="2881997"/>
                  </a:cubicBezTo>
                  <a:cubicBezTo>
                    <a:pt x="398215" y="2880569"/>
                    <a:pt x="398882" y="2875521"/>
                    <a:pt x="397358" y="2871996"/>
                  </a:cubicBezTo>
                  <a:close/>
                  <a:moveTo>
                    <a:pt x="400311" y="2913906"/>
                  </a:moveTo>
                  <a:cubicBezTo>
                    <a:pt x="401168" y="2911335"/>
                    <a:pt x="403835" y="2910858"/>
                    <a:pt x="407835" y="2911716"/>
                  </a:cubicBezTo>
                  <a:cubicBezTo>
                    <a:pt x="407359" y="2913430"/>
                    <a:pt x="407835" y="2914478"/>
                    <a:pt x="409169" y="2914954"/>
                  </a:cubicBezTo>
                  <a:cubicBezTo>
                    <a:pt x="408216" y="2918478"/>
                    <a:pt x="401358" y="2914859"/>
                    <a:pt x="400311" y="2913906"/>
                  </a:cubicBezTo>
                  <a:close/>
                  <a:moveTo>
                    <a:pt x="505371" y="2897714"/>
                  </a:moveTo>
                  <a:cubicBezTo>
                    <a:pt x="510134" y="2898380"/>
                    <a:pt x="513372" y="2902191"/>
                    <a:pt x="509848" y="2904381"/>
                  </a:cubicBezTo>
                  <a:cubicBezTo>
                    <a:pt x="505086" y="2904286"/>
                    <a:pt x="504324" y="2901619"/>
                    <a:pt x="505371" y="2897714"/>
                  </a:cubicBezTo>
                  <a:close/>
                  <a:moveTo>
                    <a:pt x="513944" y="2951054"/>
                  </a:moveTo>
                  <a:cubicBezTo>
                    <a:pt x="507657" y="2950578"/>
                    <a:pt x="508800" y="2945244"/>
                    <a:pt x="504228" y="2943720"/>
                  </a:cubicBezTo>
                  <a:cubicBezTo>
                    <a:pt x="504895" y="2940386"/>
                    <a:pt x="511848" y="2944005"/>
                    <a:pt x="515087" y="2943529"/>
                  </a:cubicBezTo>
                  <a:cubicBezTo>
                    <a:pt x="514706" y="2946005"/>
                    <a:pt x="514325" y="2948577"/>
                    <a:pt x="513944" y="2951054"/>
                  </a:cubicBezTo>
                  <a:close/>
                  <a:moveTo>
                    <a:pt x="676726" y="2310498"/>
                  </a:moveTo>
                  <a:cubicBezTo>
                    <a:pt x="677012" y="2308878"/>
                    <a:pt x="677107" y="2307259"/>
                    <a:pt x="676917" y="2305830"/>
                  </a:cubicBezTo>
                  <a:cubicBezTo>
                    <a:pt x="677202" y="2306307"/>
                    <a:pt x="677583" y="2306783"/>
                    <a:pt x="678536" y="2306878"/>
                  </a:cubicBezTo>
                  <a:cubicBezTo>
                    <a:pt x="678631" y="2308878"/>
                    <a:pt x="677869" y="2309926"/>
                    <a:pt x="676726" y="2310498"/>
                  </a:cubicBezTo>
                  <a:close/>
                  <a:moveTo>
                    <a:pt x="684537" y="2274303"/>
                  </a:moveTo>
                  <a:cubicBezTo>
                    <a:pt x="681774" y="2281351"/>
                    <a:pt x="689109" y="2280875"/>
                    <a:pt x="687299" y="2287161"/>
                  </a:cubicBezTo>
                  <a:cubicBezTo>
                    <a:pt x="685108" y="2285447"/>
                    <a:pt x="681012" y="2285066"/>
                    <a:pt x="678631" y="2283447"/>
                  </a:cubicBezTo>
                  <a:cubicBezTo>
                    <a:pt x="678822" y="2282875"/>
                    <a:pt x="678917" y="2282208"/>
                    <a:pt x="679107" y="2281637"/>
                  </a:cubicBezTo>
                  <a:cubicBezTo>
                    <a:pt x="679584" y="2280589"/>
                    <a:pt x="679869" y="2279541"/>
                    <a:pt x="679965" y="2278398"/>
                  </a:cubicBezTo>
                  <a:cubicBezTo>
                    <a:pt x="681108" y="2274112"/>
                    <a:pt x="681965" y="2269731"/>
                    <a:pt x="682727" y="2265254"/>
                  </a:cubicBezTo>
                  <a:cubicBezTo>
                    <a:pt x="682917" y="2265063"/>
                    <a:pt x="683108" y="2264873"/>
                    <a:pt x="683394" y="2264682"/>
                  </a:cubicBezTo>
                  <a:cubicBezTo>
                    <a:pt x="686442" y="2269350"/>
                    <a:pt x="693109" y="2271350"/>
                    <a:pt x="693490" y="2278017"/>
                  </a:cubicBezTo>
                  <a:cubicBezTo>
                    <a:pt x="687585" y="2279065"/>
                    <a:pt x="687966" y="2275255"/>
                    <a:pt x="684537" y="2274303"/>
                  </a:cubicBezTo>
                  <a:close/>
                  <a:moveTo>
                    <a:pt x="692347" y="2293829"/>
                  </a:moveTo>
                  <a:cubicBezTo>
                    <a:pt x="696919" y="2293924"/>
                    <a:pt x="697872" y="2296686"/>
                    <a:pt x="701301" y="2297639"/>
                  </a:cubicBezTo>
                  <a:cubicBezTo>
                    <a:pt x="699491" y="2303354"/>
                    <a:pt x="691204" y="2298782"/>
                    <a:pt x="692347" y="2293829"/>
                  </a:cubicBezTo>
                  <a:close/>
                  <a:moveTo>
                    <a:pt x="703777" y="2288400"/>
                  </a:moveTo>
                  <a:cubicBezTo>
                    <a:pt x="703587" y="2284209"/>
                    <a:pt x="705015" y="2281637"/>
                    <a:pt x="709778" y="2282494"/>
                  </a:cubicBezTo>
                  <a:cubicBezTo>
                    <a:pt x="709968" y="2286590"/>
                    <a:pt x="708635" y="2289162"/>
                    <a:pt x="703777" y="2288400"/>
                  </a:cubicBezTo>
                  <a:close/>
                  <a:moveTo>
                    <a:pt x="711873" y="2279446"/>
                  </a:moveTo>
                  <a:cubicBezTo>
                    <a:pt x="710254" y="2278303"/>
                    <a:pt x="705396" y="2275350"/>
                    <a:pt x="706254" y="2280589"/>
                  </a:cubicBezTo>
                  <a:cubicBezTo>
                    <a:pt x="697395" y="2276874"/>
                    <a:pt x="702539" y="2271731"/>
                    <a:pt x="701682" y="2267635"/>
                  </a:cubicBezTo>
                  <a:cubicBezTo>
                    <a:pt x="698062" y="2264301"/>
                    <a:pt x="690061" y="2264301"/>
                    <a:pt x="689394" y="2258872"/>
                  </a:cubicBezTo>
                  <a:cubicBezTo>
                    <a:pt x="698538" y="2257824"/>
                    <a:pt x="701110" y="2267540"/>
                    <a:pt x="707587" y="2261825"/>
                  </a:cubicBezTo>
                  <a:cubicBezTo>
                    <a:pt x="715207" y="2264587"/>
                    <a:pt x="716922" y="2275541"/>
                    <a:pt x="711873" y="2279446"/>
                  </a:cubicBezTo>
                  <a:close/>
                  <a:moveTo>
                    <a:pt x="726351" y="2208009"/>
                  </a:moveTo>
                  <a:cubicBezTo>
                    <a:pt x="718065" y="2208771"/>
                    <a:pt x="721398" y="2198198"/>
                    <a:pt x="727018" y="2198674"/>
                  </a:cubicBezTo>
                  <a:cubicBezTo>
                    <a:pt x="730257" y="2201627"/>
                    <a:pt x="725304" y="2202484"/>
                    <a:pt x="726351" y="2208009"/>
                  </a:cubicBezTo>
                  <a:close/>
                  <a:moveTo>
                    <a:pt x="731400" y="2189435"/>
                  </a:moveTo>
                  <a:cubicBezTo>
                    <a:pt x="725589" y="2191245"/>
                    <a:pt x="723113" y="2189530"/>
                    <a:pt x="718731" y="2186958"/>
                  </a:cubicBezTo>
                  <a:cubicBezTo>
                    <a:pt x="718922" y="2182672"/>
                    <a:pt x="722065" y="2184006"/>
                    <a:pt x="719208" y="2180672"/>
                  </a:cubicBezTo>
                  <a:cubicBezTo>
                    <a:pt x="716255" y="2180577"/>
                    <a:pt x="712254" y="2179434"/>
                    <a:pt x="711778" y="2181720"/>
                  </a:cubicBezTo>
                  <a:cubicBezTo>
                    <a:pt x="707397" y="2182005"/>
                    <a:pt x="713302" y="2174671"/>
                    <a:pt x="706635" y="2176576"/>
                  </a:cubicBezTo>
                  <a:cubicBezTo>
                    <a:pt x="709206" y="2171242"/>
                    <a:pt x="709683" y="2171623"/>
                    <a:pt x="711016" y="2167432"/>
                  </a:cubicBezTo>
                  <a:cubicBezTo>
                    <a:pt x="717874" y="2166861"/>
                    <a:pt x="718922" y="2170575"/>
                    <a:pt x="717779" y="2175814"/>
                  </a:cubicBezTo>
                  <a:cubicBezTo>
                    <a:pt x="723684" y="2177148"/>
                    <a:pt x="726351" y="2175338"/>
                    <a:pt x="730733" y="2175147"/>
                  </a:cubicBezTo>
                  <a:cubicBezTo>
                    <a:pt x="730257" y="2176957"/>
                    <a:pt x="730923" y="2178005"/>
                    <a:pt x="732352" y="2178481"/>
                  </a:cubicBezTo>
                  <a:cubicBezTo>
                    <a:pt x="726828" y="2184006"/>
                    <a:pt x="730542" y="2182291"/>
                    <a:pt x="731400" y="2189435"/>
                  </a:cubicBezTo>
                  <a:close/>
                  <a:moveTo>
                    <a:pt x="726351" y="2157526"/>
                  </a:moveTo>
                  <a:cubicBezTo>
                    <a:pt x="726828" y="2154097"/>
                    <a:pt x="731209" y="2154478"/>
                    <a:pt x="735781" y="2155050"/>
                  </a:cubicBezTo>
                  <a:cubicBezTo>
                    <a:pt x="737210" y="2157050"/>
                    <a:pt x="737877" y="2159431"/>
                    <a:pt x="737019" y="2163051"/>
                  </a:cubicBezTo>
                  <a:cubicBezTo>
                    <a:pt x="734352" y="2160574"/>
                    <a:pt x="730161" y="2159241"/>
                    <a:pt x="726351" y="2157526"/>
                  </a:cubicBezTo>
                  <a:close/>
                  <a:moveTo>
                    <a:pt x="766547" y="2087994"/>
                  </a:moveTo>
                  <a:cubicBezTo>
                    <a:pt x="753402" y="2099519"/>
                    <a:pt x="762737" y="2113616"/>
                    <a:pt x="761880" y="2125522"/>
                  </a:cubicBezTo>
                  <a:cubicBezTo>
                    <a:pt x="761118" y="2127618"/>
                    <a:pt x="757212" y="2126475"/>
                    <a:pt x="754450" y="2126570"/>
                  </a:cubicBezTo>
                  <a:cubicBezTo>
                    <a:pt x="754831" y="2133333"/>
                    <a:pt x="748830" y="2139238"/>
                    <a:pt x="751116" y="2146858"/>
                  </a:cubicBezTo>
                  <a:cubicBezTo>
                    <a:pt x="746163" y="2147049"/>
                    <a:pt x="744258" y="2150097"/>
                    <a:pt x="744925" y="2155812"/>
                  </a:cubicBezTo>
                  <a:cubicBezTo>
                    <a:pt x="741401" y="2154954"/>
                    <a:pt x="743877" y="2149620"/>
                    <a:pt x="737877" y="2150573"/>
                  </a:cubicBezTo>
                  <a:cubicBezTo>
                    <a:pt x="736734" y="2146096"/>
                    <a:pt x="740734" y="2146668"/>
                    <a:pt x="740353" y="2142858"/>
                  </a:cubicBezTo>
                  <a:cubicBezTo>
                    <a:pt x="733590" y="2140667"/>
                    <a:pt x="734829" y="2146382"/>
                    <a:pt x="729114" y="2145239"/>
                  </a:cubicBezTo>
                  <a:cubicBezTo>
                    <a:pt x="729209" y="2143620"/>
                    <a:pt x="729304" y="2142096"/>
                    <a:pt x="729495" y="2140572"/>
                  </a:cubicBezTo>
                  <a:cubicBezTo>
                    <a:pt x="732352" y="2138381"/>
                    <a:pt x="739020" y="2139905"/>
                    <a:pt x="744258" y="2140095"/>
                  </a:cubicBezTo>
                  <a:cubicBezTo>
                    <a:pt x="736353" y="2134761"/>
                    <a:pt x="739020" y="2130951"/>
                    <a:pt x="736353" y="2122188"/>
                  </a:cubicBezTo>
                  <a:cubicBezTo>
                    <a:pt x="742353" y="2121236"/>
                    <a:pt x="741877" y="2125046"/>
                    <a:pt x="745306" y="2125998"/>
                  </a:cubicBezTo>
                  <a:cubicBezTo>
                    <a:pt x="746830" y="2125808"/>
                    <a:pt x="747211" y="2124570"/>
                    <a:pt x="749116" y="2124665"/>
                  </a:cubicBezTo>
                  <a:cubicBezTo>
                    <a:pt x="748545" y="2121617"/>
                    <a:pt x="745497" y="2120474"/>
                    <a:pt x="746068" y="2116569"/>
                  </a:cubicBezTo>
                  <a:cubicBezTo>
                    <a:pt x="748068" y="2117997"/>
                    <a:pt x="750831" y="2118950"/>
                    <a:pt x="755117" y="2118759"/>
                  </a:cubicBezTo>
                  <a:cubicBezTo>
                    <a:pt x="749497" y="2111806"/>
                    <a:pt x="752069" y="2107996"/>
                    <a:pt x="741401" y="2105139"/>
                  </a:cubicBezTo>
                  <a:cubicBezTo>
                    <a:pt x="744639" y="2101233"/>
                    <a:pt x="746259" y="2098947"/>
                    <a:pt x="740258" y="2095614"/>
                  </a:cubicBezTo>
                  <a:cubicBezTo>
                    <a:pt x="741782" y="2091041"/>
                    <a:pt x="744068" y="2097423"/>
                    <a:pt x="747592" y="2096185"/>
                  </a:cubicBezTo>
                  <a:cubicBezTo>
                    <a:pt x="749592" y="2091232"/>
                    <a:pt x="745116" y="2091041"/>
                    <a:pt x="742544" y="2089518"/>
                  </a:cubicBezTo>
                  <a:cubicBezTo>
                    <a:pt x="746259" y="2082374"/>
                    <a:pt x="749307" y="2090756"/>
                    <a:pt x="755403" y="2090470"/>
                  </a:cubicBezTo>
                  <a:cubicBezTo>
                    <a:pt x="757879" y="2090184"/>
                    <a:pt x="757212" y="2086660"/>
                    <a:pt x="757689" y="2084374"/>
                  </a:cubicBezTo>
                  <a:cubicBezTo>
                    <a:pt x="764261" y="2088089"/>
                    <a:pt x="762642" y="2082469"/>
                    <a:pt x="770643" y="2083707"/>
                  </a:cubicBezTo>
                  <a:cubicBezTo>
                    <a:pt x="769785" y="2086374"/>
                    <a:pt x="771881" y="2086755"/>
                    <a:pt x="774072" y="2087136"/>
                  </a:cubicBezTo>
                  <a:cubicBezTo>
                    <a:pt x="772548" y="2089994"/>
                    <a:pt x="767404" y="2093423"/>
                    <a:pt x="766547" y="2087994"/>
                  </a:cubicBezTo>
                  <a:close/>
                  <a:moveTo>
                    <a:pt x="773119" y="2074277"/>
                  </a:moveTo>
                  <a:cubicBezTo>
                    <a:pt x="767976" y="2075040"/>
                    <a:pt x="769595" y="2070848"/>
                    <a:pt x="765975" y="2070563"/>
                  </a:cubicBezTo>
                  <a:cubicBezTo>
                    <a:pt x="764261" y="2077326"/>
                    <a:pt x="774929" y="2074849"/>
                    <a:pt x="772548" y="2082088"/>
                  </a:cubicBezTo>
                  <a:cubicBezTo>
                    <a:pt x="767976" y="2081612"/>
                    <a:pt x="767023" y="2078659"/>
                    <a:pt x="765118" y="2083136"/>
                  </a:cubicBezTo>
                  <a:cubicBezTo>
                    <a:pt x="762642" y="2082469"/>
                    <a:pt x="763880" y="2079135"/>
                    <a:pt x="763689" y="2076754"/>
                  </a:cubicBezTo>
                  <a:cubicBezTo>
                    <a:pt x="756927" y="2073325"/>
                    <a:pt x="755498" y="2077040"/>
                    <a:pt x="757689" y="2082660"/>
                  </a:cubicBezTo>
                  <a:cubicBezTo>
                    <a:pt x="754545" y="2081040"/>
                    <a:pt x="752259" y="2078754"/>
                    <a:pt x="750831" y="2075802"/>
                  </a:cubicBezTo>
                  <a:cubicBezTo>
                    <a:pt x="745306" y="2075420"/>
                    <a:pt x="747878" y="2083040"/>
                    <a:pt x="744639" y="2084755"/>
                  </a:cubicBezTo>
                  <a:cubicBezTo>
                    <a:pt x="738924" y="2083231"/>
                    <a:pt x="742544" y="2080373"/>
                    <a:pt x="743401" y="2076849"/>
                  </a:cubicBezTo>
                  <a:cubicBezTo>
                    <a:pt x="741306" y="2074373"/>
                    <a:pt x="736638" y="2073897"/>
                    <a:pt x="734543" y="2071420"/>
                  </a:cubicBezTo>
                  <a:cubicBezTo>
                    <a:pt x="732066" y="2071706"/>
                    <a:pt x="732733" y="2075230"/>
                    <a:pt x="732257" y="2077516"/>
                  </a:cubicBezTo>
                  <a:cubicBezTo>
                    <a:pt x="728161" y="2075611"/>
                    <a:pt x="726732" y="2071706"/>
                    <a:pt x="719779" y="2071801"/>
                  </a:cubicBezTo>
                  <a:cubicBezTo>
                    <a:pt x="719017" y="2068277"/>
                    <a:pt x="723399" y="2069801"/>
                    <a:pt x="723780" y="2067419"/>
                  </a:cubicBezTo>
                  <a:cubicBezTo>
                    <a:pt x="723494" y="2066086"/>
                    <a:pt x="722065" y="2065705"/>
                    <a:pt x="722160" y="2064181"/>
                  </a:cubicBezTo>
                  <a:cubicBezTo>
                    <a:pt x="716350" y="2061800"/>
                    <a:pt x="720351" y="2069134"/>
                    <a:pt x="714540" y="2066753"/>
                  </a:cubicBezTo>
                  <a:cubicBezTo>
                    <a:pt x="715017" y="2070086"/>
                    <a:pt x="713016" y="2070848"/>
                    <a:pt x="712254" y="2072944"/>
                  </a:cubicBezTo>
                  <a:cubicBezTo>
                    <a:pt x="712064" y="2072849"/>
                    <a:pt x="712064" y="2072849"/>
                    <a:pt x="711873" y="2072753"/>
                  </a:cubicBezTo>
                  <a:cubicBezTo>
                    <a:pt x="712445" y="2070753"/>
                    <a:pt x="712921" y="2068753"/>
                    <a:pt x="713397" y="2066657"/>
                  </a:cubicBezTo>
                  <a:cubicBezTo>
                    <a:pt x="713778" y="2066657"/>
                    <a:pt x="714064" y="2066753"/>
                    <a:pt x="714445" y="2066753"/>
                  </a:cubicBezTo>
                  <a:cubicBezTo>
                    <a:pt x="714921" y="2065229"/>
                    <a:pt x="714636" y="2064276"/>
                    <a:pt x="714159" y="2063514"/>
                  </a:cubicBezTo>
                  <a:cubicBezTo>
                    <a:pt x="714445" y="2062276"/>
                    <a:pt x="714826" y="2061133"/>
                    <a:pt x="715017" y="2059990"/>
                  </a:cubicBezTo>
                  <a:cubicBezTo>
                    <a:pt x="719970" y="2062466"/>
                    <a:pt x="724637" y="2058466"/>
                    <a:pt x="727209" y="2067705"/>
                  </a:cubicBezTo>
                  <a:cubicBezTo>
                    <a:pt x="733686" y="2065419"/>
                    <a:pt x="739020" y="2068848"/>
                    <a:pt x="743496" y="2072087"/>
                  </a:cubicBezTo>
                  <a:cubicBezTo>
                    <a:pt x="745020" y="2071896"/>
                    <a:pt x="745497" y="2070658"/>
                    <a:pt x="747306" y="2070753"/>
                  </a:cubicBezTo>
                  <a:cubicBezTo>
                    <a:pt x="749021" y="2065991"/>
                    <a:pt x="742544" y="2067419"/>
                    <a:pt x="744258" y="2062657"/>
                  </a:cubicBezTo>
                  <a:cubicBezTo>
                    <a:pt x="751402" y="2063610"/>
                    <a:pt x="747878" y="2075230"/>
                    <a:pt x="760260" y="2070086"/>
                  </a:cubicBezTo>
                  <a:cubicBezTo>
                    <a:pt x="757593" y="2064657"/>
                    <a:pt x="757879" y="2057037"/>
                    <a:pt x="756165" y="2050846"/>
                  </a:cubicBezTo>
                  <a:cubicBezTo>
                    <a:pt x="761975" y="2053227"/>
                    <a:pt x="757974" y="2045893"/>
                    <a:pt x="763689" y="2048274"/>
                  </a:cubicBezTo>
                  <a:cubicBezTo>
                    <a:pt x="764928" y="2052846"/>
                    <a:pt x="760832" y="2052180"/>
                    <a:pt x="761308" y="2055990"/>
                  </a:cubicBezTo>
                  <a:cubicBezTo>
                    <a:pt x="765309" y="2049798"/>
                    <a:pt x="768738" y="2059799"/>
                    <a:pt x="775786" y="2060181"/>
                  </a:cubicBezTo>
                  <a:cubicBezTo>
                    <a:pt x="773786" y="2064657"/>
                    <a:pt x="773024" y="2065419"/>
                    <a:pt x="777024" y="2068182"/>
                  </a:cubicBezTo>
                  <a:cubicBezTo>
                    <a:pt x="778263" y="2072658"/>
                    <a:pt x="773405" y="2071230"/>
                    <a:pt x="773119" y="2074277"/>
                  </a:cubicBezTo>
                  <a:close/>
                  <a:moveTo>
                    <a:pt x="769500" y="2048846"/>
                  </a:moveTo>
                  <a:cubicBezTo>
                    <a:pt x="775119" y="2051418"/>
                    <a:pt x="775596" y="2049703"/>
                    <a:pt x="782358" y="2049798"/>
                  </a:cubicBezTo>
                  <a:cubicBezTo>
                    <a:pt x="782644" y="2055799"/>
                    <a:pt x="769404" y="2055799"/>
                    <a:pt x="769500" y="2048846"/>
                  </a:cubicBezTo>
                  <a:close/>
                  <a:moveTo>
                    <a:pt x="740448" y="2615869"/>
                  </a:moveTo>
                  <a:cubicBezTo>
                    <a:pt x="745306" y="2615774"/>
                    <a:pt x="748354" y="2617012"/>
                    <a:pt x="747402" y="2621108"/>
                  </a:cubicBezTo>
                  <a:cubicBezTo>
                    <a:pt x="742639" y="2621203"/>
                    <a:pt x="739591" y="2619965"/>
                    <a:pt x="740448" y="2615869"/>
                  </a:cubicBezTo>
                  <a:close/>
                  <a:moveTo>
                    <a:pt x="785406" y="2007412"/>
                  </a:moveTo>
                  <a:cubicBezTo>
                    <a:pt x="786454" y="2004459"/>
                    <a:pt x="786645" y="2000744"/>
                    <a:pt x="791407" y="2001507"/>
                  </a:cubicBezTo>
                  <a:cubicBezTo>
                    <a:pt x="791217" y="2003602"/>
                    <a:pt x="791121" y="2005698"/>
                    <a:pt x="790931" y="2007793"/>
                  </a:cubicBezTo>
                  <a:cubicBezTo>
                    <a:pt x="792169" y="2007888"/>
                    <a:pt x="793312" y="2007984"/>
                    <a:pt x="794550" y="2008079"/>
                  </a:cubicBezTo>
                  <a:cubicBezTo>
                    <a:pt x="792741" y="2012556"/>
                    <a:pt x="788835" y="2006745"/>
                    <a:pt x="785406" y="2007412"/>
                  </a:cubicBezTo>
                  <a:close/>
                  <a:moveTo>
                    <a:pt x="794265" y="1987600"/>
                  </a:moveTo>
                  <a:cubicBezTo>
                    <a:pt x="801408" y="1980170"/>
                    <a:pt x="787692" y="1987790"/>
                    <a:pt x="789312" y="1979313"/>
                  </a:cubicBezTo>
                  <a:cubicBezTo>
                    <a:pt x="792264" y="1979980"/>
                    <a:pt x="792550" y="1978075"/>
                    <a:pt x="794931" y="1978170"/>
                  </a:cubicBezTo>
                  <a:cubicBezTo>
                    <a:pt x="800170" y="1979218"/>
                    <a:pt x="803028" y="1982076"/>
                    <a:pt x="803599" y="1986648"/>
                  </a:cubicBezTo>
                  <a:cubicBezTo>
                    <a:pt x="799599" y="1982552"/>
                    <a:pt x="799980" y="1988743"/>
                    <a:pt x="794265" y="1987600"/>
                  </a:cubicBezTo>
                  <a:close/>
                  <a:moveTo>
                    <a:pt x="758736" y="2667685"/>
                  </a:moveTo>
                  <a:cubicBezTo>
                    <a:pt x="758927" y="2671876"/>
                    <a:pt x="758736" y="2675591"/>
                    <a:pt x="752736" y="2673591"/>
                  </a:cubicBezTo>
                  <a:cubicBezTo>
                    <a:pt x="752545" y="2669400"/>
                    <a:pt x="753974" y="2666828"/>
                    <a:pt x="758736" y="2667685"/>
                  </a:cubicBezTo>
                  <a:close/>
                  <a:moveTo>
                    <a:pt x="749497" y="2693784"/>
                  </a:moveTo>
                  <a:cubicBezTo>
                    <a:pt x="755307" y="2693498"/>
                    <a:pt x="753307" y="2698832"/>
                    <a:pt x="760260" y="2697689"/>
                  </a:cubicBezTo>
                  <a:cubicBezTo>
                    <a:pt x="759498" y="2702642"/>
                    <a:pt x="748259" y="2699022"/>
                    <a:pt x="749497" y="2693784"/>
                  </a:cubicBezTo>
                  <a:close/>
                  <a:moveTo>
                    <a:pt x="751497" y="2715977"/>
                  </a:moveTo>
                  <a:cubicBezTo>
                    <a:pt x="754260" y="2713119"/>
                    <a:pt x="754355" y="2707595"/>
                    <a:pt x="761213" y="2708833"/>
                  </a:cubicBezTo>
                  <a:cubicBezTo>
                    <a:pt x="759498" y="2713500"/>
                    <a:pt x="762642" y="2714738"/>
                    <a:pt x="762356" y="2718358"/>
                  </a:cubicBezTo>
                  <a:cubicBezTo>
                    <a:pt x="755974" y="2717405"/>
                    <a:pt x="758165" y="2713786"/>
                    <a:pt x="751497" y="2715977"/>
                  </a:cubicBezTo>
                  <a:close/>
                  <a:moveTo>
                    <a:pt x="812648" y="1914829"/>
                  </a:moveTo>
                  <a:cubicBezTo>
                    <a:pt x="807123" y="1914448"/>
                    <a:pt x="808552" y="1909019"/>
                    <a:pt x="807885" y="1905018"/>
                  </a:cubicBezTo>
                  <a:cubicBezTo>
                    <a:pt x="810838" y="1904828"/>
                    <a:pt x="810933" y="1906733"/>
                    <a:pt x="813315" y="1907019"/>
                  </a:cubicBezTo>
                  <a:cubicBezTo>
                    <a:pt x="810648" y="1898922"/>
                    <a:pt x="806171" y="1896351"/>
                    <a:pt x="797503" y="1896351"/>
                  </a:cubicBezTo>
                  <a:cubicBezTo>
                    <a:pt x="796646" y="1900446"/>
                    <a:pt x="801027" y="1900732"/>
                    <a:pt x="804552" y="1901589"/>
                  </a:cubicBezTo>
                  <a:cubicBezTo>
                    <a:pt x="805695" y="1906161"/>
                    <a:pt x="801599" y="1905494"/>
                    <a:pt x="802075" y="1909305"/>
                  </a:cubicBezTo>
                  <a:cubicBezTo>
                    <a:pt x="798360" y="1909590"/>
                    <a:pt x="796360" y="1908543"/>
                    <a:pt x="796836" y="1905780"/>
                  </a:cubicBezTo>
                  <a:cubicBezTo>
                    <a:pt x="792264" y="1905685"/>
                    <a:pt x="795884" y="1911019"/>
                    <a:pt x="796360" y="1912067"/>
                  </a:cubicBezTo>
                  <a:cubicBezTo>
                    <a:pt x="801885" y="1913591"/>
                    <a:pt x="801980" y="1909781"/>
                    <a:pt x="807504" y="1911305"/>
                  </a:cubicBezTo>
                  <a:cubicBezTo>
                    <a:pt x="806647" y="1916734"/>
                    <a:pt x="806742" y="1923306"/>
                    <a:pt x="815982" y="1921401"/>
                  </a:cubicBezTo>
                  <a:cubicBezTo>
                    <a:pt x="817887" y="1927783"/>
                    <a:pt x="811314" y="1925687"/>
                    <a:pt x="806457" y="1925402"/>
                  </a:cubicBezTo>
                  <a:cubicBezTo>
                    <a:pt x="806552" y="1923878"/>
                    <a:pt x="806742" y="1922259"/>
                    <a:pt x="806838" y="1920735"/>
                  </a:cubicBezTo>
                  <a:cubicBezTo>
                    <a:pt x="802266" y="1921306"/>
                    <a:pt x="799884" y="1923878"/>
                    <a:pt x="797217" y="1926354"/>
                  </a:cubicBezTo>
                  <a:cubicBezTo>
                    <a:pt x="806742" y="1924259"/>
                    <a:pt x="808266" y="1931117"/>
                    <a:pt x="807409" y="1938165"/>
                  </a:cubicBezTo>
                  <a:cubicBezTo>
                    <a:pt x="805885" y="1941499"/>
                    <a:pt x="798456" y="1942737"/>
                    <a:pt x="796170" y="1940451"/>
                  </a:cubicBezTo>
                  <a:cubicBezTo>
                    <a:pt x="797408" y="1943499"/>
                    <a:pt x="798741" y="1946452"/>
                    <a:pt x="799122" y="1950072"/>
                  </a:cubicBezTo>
                  <a:cubicBezTo>
                    <a:pt x="806266" y="1951024"/>
                    <a:pt x="805218" y="1943785"/>
                    <a:pt x="812457" y="1944737"/>
                  </a:cubicBezTo>
                  <a:cubicBezTo>
                    <a:pt x="806361" y="1954072"/>
                    <a:pt x="799027" y="1956072"/>
                    <a:pt x="791026" y="1960549"/>
                  </a:cubicBezTo>
                  <a:cubicBezTo>
                    <a:pt x="795312" y="1963026"/>
                    <a:pt x="791979" y="1963692"/>
                    <a:pt x="794360" y="1965502"/>
                  </a:cubicBezTo>
                  <a:cubicBezTo>
                    <a:pt x="786645" y="1965693"/>
                    <a:pt x="788740" y="1975694"/>
                    <a:pt x="778929" y="1973789"/>
                  </a:cubicBezTo>
                  <a:cubicBezTo>
                    <a:pt x="780644" y="1968074"/>
                    <a:pt x="776548" y="1966645"/>
                    <a:pt x="770166" y="1966836"/>
                  </a:cubicBezTo>
                  <a:cubicBezTo>
                    <a:pt x="777596" y="1959501"/>
                    <a:pt x="763213" y="1951024"/>
                    <a:pt x="775215" y="1948262"/>
                  </a:cubicBezTo>
                  <a:cubicBezTo>
                    <a:pt x="770547" y="1960740"/>
                    <a:pt x="786264" y="1958930"/>
                    <a:pt x="779215" y="1969026"/>
                  </a:cubicBezTo>
                  <a:cubicBezTo>
                    <a:pt x="780453" y="1969122"/>
                    <a:pt x="781692" y="1969217"/>
                    <a:pt x="782930" y="1969312"/>
                  </a:cubicBezTo>
                  <a:cubicBezTo>
                    <a:pt x="791312" y="1965407"/>
                    <a:pt x="776834" y="1954644"/>
                    <a:pt x="791407" y="1954167"/>
                  </a:cubicBezTo>
                  <a:cubicBezTo>
                    <a:pt x="792550" y="1942642"/>
                    <a:pt x="782358" y="1949500"/>
                    <a:pt x="792360" y="1941594"/>
                  </a:cubicBezTo>
                  <a:cubicBezTo>
                    <a:pt x="789026" y="1941118"/>
                    <a:pt x="788359" y="1943214"/>
                    <a:pt x="784930" y="1942642"/>
                  </a:cubicBezTo>
                  <a:cubicBezTo>
                    <a:pt x="787978" y="1939499"/>
                    <a:pt x="791217" y="1936546"/>
                    <a:pt x="796551" y="1935594"/>
                  </a:cubicBezTo>
                  <a:cubicBezTo>
                    <a:pt x="793217" y="1932545"/>
                    <a:pt x="784930" y="1933212"/>
                    <a:pt x="782168" y="1929783"/>
                  </a:cubicBezTo>
                  <a:cubicBezTo>
                    <a:pt x="782358" y="1927211"/>
                    <a:pt x="782549" y="1924544"/>
                    <a:pt x="782739" y="1921973"/>
                  </a:cubicBezTo>
                  <a:cubicBezTo>
                    <a:pt x="797884" y="1924830"/>
                    <a:pt x="790836" y="1900351"/>
                    <a:pt x="781692" y="1910828"/>
                  </a:cubicBezTo>
                  <a:cubicBezTo>
                    <a:pt x="777310" y="1908066"/>
                    <a:pt x="784549" y="1902542"/>
                    <a:pt x="789597" y="1903494"/>
                  </a:cubicBezTo>
                  <a:cubicBezTo>
                    <a:pt x="790455" y="1899398"/>
                    <a:pt x="787407" y="1898160"/>
                    <a:pt x="782549" y="1898256"/>
                  </a:cubicBezTo>
                  <a:cubicBezTo>
                    <a:pt x="784359" y="1892636"/>
                    <a:pt x="788073" y="1899398"/>
                    <a:pt x="791979" y="1895779"/>
                  </a:cubicBezTo>
                  <a:cubicBezTo>
                    <a:pt x="791502" y="1891207"/>
                    <a:pt x="785883" y="1890445"/>
                    <a:pt x="787311" y="1884349"/>
                  </a:cubicBezTo>
                  <a:cubicBezTo>
                    <a:pt x="783025" y="1884540"/>
                    <a:pt x="782739" y="1888254"/>
                    <a:pt x="786930" y="1889111"/>
                  </a:cubicBezTo>
                  <a:cubicBezTo>
                    <a:pt x="782835" y="1892064"/>
                    <a:pt x="775405" y="1884730"/>
                    <a:pt x="776548" y="1878920"/>
                  </a:cubicBezTo>
                  <a:cubicBezTo>
                    <a:pt x="780834" y="1878729"/>
                    <a:pt x="778263" y="1883587"/>
                    <a:pt x="781787" y="1883968"/>
                  </a:cubicBezTo>
                  <a:cubicBezTo>
                    <a:pt x="789597" y="1879110"/>
                    <a:pt x="775119" y="1878158"/>
                    <a:pt x="777024" y="1872633"/>
                  </a:cubicBezTo>
                  <a:cubicBezTo>
                    <a:pt x="785692" y="1875110"/>
                    <a:pt x="788931" y="1881682"/>
                    <a:pt x="792550" y="1887969"/>
                  </a:cubicBezTo>
                  <a:cubicBezTo>
                    <a:pt x="796741" y="1887397"/>
                    <a:pt x="790550" y="1885302"/>
                    <a:pt x="794741" y="1883397"/>
                  </a:cubicBezTo>
                  <a:cubicBezTo>
                    <a:pt x="798646" y="1887492"/>
                    <a:pt x="801218" y="1892540"/>
                    <a:pt x="804837" y="1896732"/>
                  </a:cubicBezTo>
                  <a:cubicBezTo>
                    <a:pt x="810457" y="1897303"/>
                    <a:pt x="810457" y="1892160"/>
                    <a:pt x="817887" y="1894541"/>
                  </a:cubicBezTo>
                  <a:cubicBezTo>
                    <a:pt x="818172" y="1898256"/>
                    <a:pt x="812457" y="1895874"/>
                    <a:pt x="811981" y="1898827"/>
                  </a:cubicBezTo>
                  <a:cubicBezTo>
                    <a:pt x="810362" y="1903018"/>
                    <a:pt x="820744" y="1898351"/>
                    <a:pt x="819125" y="1902447"/>
                  </a:cubicBezTo>
                  <a:cubicBezTo>
                    <a:pt x="827888" y="1895303"/>
                    <a:pt x="819887" y="1910924"/>
                    <a:pt x="812648" y="1914829"/>
                  </a:cubicBezTo>
                  <a:close/>
                  <a:moveTo>
                    <a:pt x="766166" y="2717120"/>
                  </a:moveTo>
                  <a:cubicBezTo>
                    <a:pt x="767404" y="2717215"/>
                    <a:pt x="768642" y="2717310"/>
                    <a:pt x="769785" y="2717405"/>
                  </a:cubicBezTo>
                  <a:cubicBezTo>
                    <a:pt x="769309" y="2720263"/>
                    <a:pt x="771786" y="2720835"/>
                    <a:pt x="771214" y="2723787"/>
                  </a:cubicBezTo>
                  <a:cubicBezTo>
                    <a:pt x="767023" y="2724263"/>
                    <a:pt x="760451" y="2719025"/>
                    <a:pt x="766166" y="2717120"/>
                  </a:cubicBezTo>
                  <a:close/>
                  <a:moveTo>
                    <a:pt x="776072" y="2733598"/>
                  </a:moveTo>
                  <a:cubicBezTo>
                    <a:pt x="770833" y="2734551"/>
                    <a:pt x="771500" y="2731026"/>
                    <a:pt x="767023" y="2731312"/>
                  </a:cubicBezTo>
                  <a:cubicBezTo>
                    <a:pt x="767595" y="2727883"/>
                    <a:pt x="771881" y="2728264"/>
                    <a:pt x="776453" y="2728836"/>
                  </a:cubicBezTo>
                  <a:cubicBezTo>
                    <a:pt x="776262" y="2730455"/>
                    <a:pt x="776167" y="2732074"/>
                    <a:pt x="776072" y="2733598"/>
                  </a:cubicBezTo>
                  <a:close/>
                  <a:moveTo>
                    <a:pt x="775596" y="2689402"/>
                  </a:moveTo>
                  <a:cubicBezTo>
                    <a:pt x="783120" y="2688735"/>
                    <a:pt x="783692" y="2693403"/>
                    <a:pt x="786168" y="2696546"/>
                  </a:cubicBezTo>
                  <a:cubicBezTo>
                    <a:pt x="785311" y="2697975"/>
                    <a:pt x="775596" y="2693403"/>
                    <a:pt x="775596" y="2689402"/>
                  </a:cubicBezTo>
                  <a:close/>
                  <a:moveTo>
                    <a:pt x="785692" y="2727978"/>
                  </a:moveTo>
                  <a:cubicBezTo>
                    <a:pt x="794741" y="2729312"/>
                    <a:pt x="785692" y="2735217"/>
                    <a:pt x="796455" y="2731979"/>
                  </a:cubicBezTo>
                  <a:cubicBezTo>
                    <a:pt x="795884" y="2737503"/>
                    <a:pt x="788740" y="2736741"/>
                    <a:pt x="784930" y="2739027"/>
                  </a:cubicBezTo>
                  <a:cubicBezTo>
                    <a:pt x="787121" y="2734741"/>
                    <a:pt x="787311" y="2732550"/>
                    <a:pt x="785692" y="2727978"/>
                  </a:cubicBezTo>
                  <a:close/>
                  <a:moveTo>
                    <a:pt x="797884" y="2787224"/>
                  </a:moveTo>
                  <a:cubicBezTo>
                    <a:pt x="797694" y="2783033"/>
                    <a:pt x="799027" y="2780461"/>
                    <a:pt x="803885" y="2781318"/>
                  </a:cubicBezTo>
                  <a:cubicBezTo>
                    <a:pt x="803504" y="2782652"/>
                    <a:pt x="804456" y="2782842"/>
                    <a:pt x="805695" y="2783033"/>
                  </a:cubicBezTo>
                  <a:cubicBezTo>
                    <a:pt x="805790" y="2787224"/>
                    <a:pt x="802647" y="2788081"/>
                    <a:pt x="797884" y="2787224"/>
                  </a:cubicBezTo>
                  <a:close/>
                  <a:moveTo>
                    <a:pt x="803313" y="2763983"/>
                  </a:moveTo>
                  <a:cubicBezTo>
                    <a:pt x="805695" y="2769126"/>
                    <a:pt x="812076" y="2771317"/>
                    <a:pt x="811410" y="2778746"/>
                  </a:cubicBezTo>
                  <a:cubicBezTo>
                    <a:pt x="803123" y="2776461"/>
                    <a:pt x="803885" y="2768174"/>
                    <a:pt x="793503" y="2771127"/>
                  </a:cubicBezTo>
                  <a:cubicBezTo>
                    <a:pt x="798551" y="2766459"/>
                    <a:pt x="795598" y="2765412"/>
                    <a:pt x="788550" y="2762840"/>
                  </a:cubicBezTo>
                  <a:cubicBezTo>
                    <a:pt x="790645" y="2758268"/>
                    <a:pt x="794550" y="2755315"/>
                    <a:pt x="800265" y="2754267"/>
                  </a:cubicBezTo>
                  <a:cubicBezTo>
                    <a:pt x="801980" y="2760363"/>
                    <a:pt x="808362" y="2763221"/>
                    <a:pt x="816077" y="2764935"/>
                  </a:cubicBezTo>
                  <a:cubicBezTo>
                    <a:pt x="812934" y="2771698"/>
                    <a:pt x="811410" y="2762173"/>
                    <a:pt x="803313" y="2763983"/>
                  </a:cubicBezTo>
                  <a:close/>
                  <a:moveTo>
                    <a:pt x="818553" y="2757220"/>
                  </a:moveTo>
                  <a:cubicBezTo>
                    <a:pt x="820935" y="2755125"/>
                    <a:pt x="825030" y="2754744"/>
                    <a:pt x="829793" y="2754934"/>
                  </a:cubicBezTo>
                  <a:cubicBezTo>
                    <a:pt x="829793" y="2758839"/>
                    <a:pt x="826554" y="2759506"/>
                    <a:pt x="825602" y="2762459"/>
                  </a:cubicBezTo>
                  <a:cubicBezTo>
                    <a:pt x="819506" y="2763411"/>
                    <a:pt x="822078" y="2758172"/>
                    <a:pt x="818553" y="2757220"/>
                  </a:cubicBezTo>
                  <a:close/>
                  <a:moveTo>
                    <a:pt x="822459" y="2779604"/>
                  </a:moveTo>
                  <a:cubicBezTo>
                    <a:pt x="828174" y="2780842"/>
                    <a:pt x="828650" y="2785986"/>
                    <a:pt x="829031" y="2791129"/>
                  </a:cubicBezTo>
                  <a:cubicBezTo>
                    <a:pt x="827316" y="2786938"/>
                    <a:pt x="820077" y="2786747"/>
                    <a:pt x="822459" y="2779604"/>
                  </a:cubicBezTo>
                  <a:close/>
                  <a:moveTo>
                    <a:pt x="843890" y="2789034"/>
                  </a:moveTo>
                  <a:cubicBezTo>
                    <a:pt x="842652" y="2788938"/>
                    <a:pt x="841509" y="2788843"/>
                    <a:pt x="840175" y="2788748"/>
                  </a:cubicBezTo>
                  <a:cubicBezTo>
                    <a:pt x="844366" y="2781604"/>
                    <a:pt x="834651" y="2776175"/>
                    <a:pt x="834365" y="2767793"/>
                  </a:cubicBezTo>
                  <a:cubicBezTo>
                    <a:pt x="841032" y="2769317"/>
                    <a:pt x="852272" y="2768650"/>
                    <a:pt x="851986" y="2778556"/>
                  </a:cubicBezTo>
                  <a:cubicBezTo>
                    <a:pt x="850843" y="2775984"/>
                    <a:pt x="843033" y="2778270"/>
                    <a:pt x="845033" y="2773317"/>
                  </a:cubicBezTo>
                  <a:cubicBezTo>
                    <a:pt x="841032" y="2775413"/>
                    <a:pt x="842366" y="2786081"/>
                    <a:pt x="847795" y="2786176"/>
                  </a:cubicBezTo>
                  <a:cubicBezTo>
                    <a:pt x="846843" y="2787510"/>
                    <a:pt x="845985" y="2788938"/>
                    <a:pt x="843890" y="2789034"/>
                  </a:cubicBezTo>
                  <a:close/>
                  <a:moveTo>
                    <a:pt x="847700" y="2811417"/>
                  </a:moveTo>
                  <a:cubicBezTo>
                    <a:pt x="841128" y="2812655"/>
                    <a:pt x="843509" y="2801416"/>
                    <a:pt x="849986" y="2805321"/>
                  </a:cubicBezTo>
                  <a:cubicBezTo>
                    <a:pt x="849700" y="2807798"/>
                    <a:pt x="850462" y="2811417"/>
                    <a:pt x="847700" y="2811417"/>
                  </a:cubicBezTo>
                  <a:close/>
                  <a:moveTo>
                    <a:pt x="860178" y="2742933"/>
                  </a:moveTo>
                  <a:cubicBezTo>
                    <a:pt x="859701" y="2750934"/>
                    <a:pt x="870084" y="2745409"/>
                    <a:pt x="870369" y="2754744"/>
                  </a:cubicBezTo>
                  <a:cubicBezTo>
                    <a:pt x="864273" y="2753315"/>
                    <a:pt x="846366" y="2745219"/>
                    <a:pt x="860178" y="2742933"/>
                  </a:cubicBezTo>
                  <a:close/>
                  <a:moveTo>
                    <a:pt x="856558" y="2766364"/>
                  </a:moveTo>
                  <a:cubicBezTo>
                    <a:pt x="858844" y="2763030"/>
                    <a:pt x="860844" y="2754363"/>
                    <a:pt x="866274" y="2759220"/>
                  </a:cubicBezTo>
                  <a:cubicBezTo>
                    <a:pt x="865797" y="2760935"/>
                    <a:pt x="864369" y="2759982"/>
                    <a:pt x="864464" y="2759125"/>
                  </a:cubicBezTo>
                  <a:cubicBezTo>
                    <a:pt x="859130" y="2761221"/>
                    <a:pt x="866559" y="2766364"/>
                    <a:pt x="863511" y="2771698"/>
                  </a:cubicBezTo>
                  <a:cubicBezTo>
                    <a:pt x="858939" y="2771603"/>
                    <a:pt x="857987" y="2768745"/>
                    <a:pt x="856558" y="2766364"/>
                  </a:cubicBezTo>
                  <a:close/>
                  <a:moveTo>
                    <a:pt x="864845" y="2830086"/>
                  </a:moveTo>
                  <a:cubicBezTo>
                    <a:pt x="863321" y="2827229"/>
                    <a:pt x="858273" y="2827038"/>
                    <a:pt x="859892" y="2821800"/>
                  </a:cubicBezTo>
                  <a:cubicBezTo>
                    <a:pt x="865702" y="2821514"/>
                    <a:pt x="865512" y="2825610"/>
                    <a:pt x="864845" y="2830086"/>
                  </a:cubicBezTo>
                  <a:close/>
                  <a:moveTo>
                    <a:pt x="868179" y="2759316"/>
                  </a:moveTo>
                  <a:cubicBezTo>
                    <a:pt x="869988" y="2753601"/>
                    <a:pt x="878275" y="2758172"/>
                    <a:pt x="877132" y="2763126"/>
                  </a:cubicBezTo>
                  <a:cubicBezTo>
                    <a:pt x="871131" y="2764078"/>
                    <a:pt x="871703" y="2760268"/>
                    <a:pt x="868179" y="2759316"/>
                  </a:cubicBezTo>
                  <a:close/>
                  <a:moveTo>
                    <a:pt x="869131" y="2746838"/>
                  </a:moveTo>
                  <a:cubicBezTo>
                    <a:pt x="874560" y="2741123"/>
                    <a:pt x="882180" y="2756077"/>
                    <a:pt x="888562" y="2759316"/>
                  </a:cubicBezTo>
                  <a:cubicBezTo>
                    <a:pt x="875132" y="2762935"/>
                    <a:pt x="879132" y="2748933"/>
                    <a:pt x="869131" y="2746838"/>
                  </a:cubicBezTo>
                  <a:close/>
                  <a:moveTo>
                    <a:pt x="886752" y="2782747"/>
                  </a:moveTo>
                  <a:cubicBezTo>
                    <a:pt x="886848" y="2781223"/>
                    <a:pt x="886943" y="2779604"/>
                    <a:pt x="887133" y="2778080"/>
                  </a:cubicBezTo>
                  <a:cubicBezTo>
                    <a:pt x="889515" y="2778270"/>
                    <a:pt x="891991" y="2778461"/>
                    <a:pt x="894468" y="2778651"/>
                  </a:cubicBezTo>
                  <a:cubicBezTo>
                    <a:pt x="894658" y="2782842"/>
                    <a:pt x="891515" y="2783604"/>
                    <a:pt x="886752" y="2782747"/>
                  </a:cubicBezTo>
                  <a:close/>
                  <a:moveTo>
                    <a:pt x="907707" y="2773317"/>
                  </a:moveTo>
                  <a:cubicBezTo>
                    <a:pt x="905136" y="2789319"/>
                    <a:pt x="899516" y="2769412"/>
                    <a:pt x="891324" y="2770555"/>
                  </a:cubicBezTo>
                  <a:cubicBezTo>
                    <a:pt x="892182" y="2766936"/>
                    <a:pt x="895801" y="2764078"/>
                    <a:pt x="890086" y="2762554"/>
                  </a:cubicBezTo>
                  <a:cubicBezTo>
                    <a:pt x="892467" y="2757506"/>
                    <a:pt x="895611" y="2762840"/>
                    <a:pt x="901326" y="2760268"/>
                  </a:cubicBezTo>
                  <a:cubicBezTo>
                    <a:pt x="900183" y="2763697"/>
                    <a:pt x="897039" y="2767983"/>
                    <a:pt x="900564" y="2771222"/>
                  </a:cubicBezTo>
                  <a:cubicBezTo>
                    <a:pt x="903135" y="2769412"/>
                    <a:pt x="904469" y="2766745"/>
                    <a:pt x="907993" y="2770174"/>
                  </a:cubicBezTo>
                  <a:cubicBezTo>
                    <a:pt x="903326" y="2770746"/>
                    <a:pt x="904850" y="2776461"/>
                    <a:pt x="907707" y="2773317"/>
                  </a:cubicBezTo>
                  <a:close/>
                  <a:moveTo>
                    <a:pt x="906279" y="2768460"/>
                  </a:moveTo>
                  <a:cubicBezTo>
                    <a:pt x="913803" y="2765697"/>
                    <a:pt x="911422" y="2758554"/>
                    <a:pt x="905517" y="2754267"/>
                  </a:cubicBezTo>
                  <a:cubicBezTo>
                    <a:pt x="909898" y="2750171"/>
                    <a:pt x="912660" y="2759792"/>
                    <a:pt x="917994" y="2759887"/>
                  </a:cubicBezTo>
                  <a:cubicBezTo>
                    <a:pt x="912756" y="2761792"/>
                    <a:pt x="913994" y="2764840"/>
                    <a:pt x="919328" y="2766269"/>
                  </a:cubicBezTo>
                  <a:cubicBezTo>
                    <a:pt x="916756" y="2767221"/>
                    <a:pt x="909422" y="2771888"/>
                    <a:pt x="914946" y="2775413"/>
                  </a:cubicBezTo>
                  <a:cubicBezTo>
                    <a:pt x="915423" y="2781223"/>
                    <a:pt x="909898" y="2769317"/>
                    <a:pt x="906279" y="2768460"/>
                  </a:cubicBezTo>
                  <a:close/>
                  <a:moveTo>
                    <a:pt x="912946" y="2778461"/>
                  </a:moveTo>
                  <a:cubicBezTo>
                    <a:pt x="914565" y="2778270"/>
                    <a:pt x="914565" y="2779223"/>
                    <a:pt x="914661" y="2780175"/>
                  </a:cubicBezTo>
                  <a:cubicBezTo>
                    <a:pt x="915899" y="2780271"/>
                    <a:pt x="917137" y="2780366"/>
                    <a:pt x="918375" y="2780461"/>
                  </a:cubicBezTo>
                  <a:cubicBezTo>
                    <a:pt x="917518" y="2784080"/>
                    <a:pt x="915042" y="2786081"/>
                    <a:pt x="915708" y="2791320"/>
                  </a:cubicBezTo>
                  <a:cubicBezTo>
                    <a:pt x="907041" y="2789414"/>
                    <a:pt x="913041" y="2784557"/>
                    <a:pt x="912946" y="2778461"/>
                  </a:cubicBezTo>
                  <a:close/>
                  <a:moveTo>
                    <a:pt x="909898" y="2819133"/>
                  </a:moveTo>
                  <a:cubicBezTo>
                    <a:pt x="915899" y="2818180"/>
                    <a:pt x="915423" y="2821990"/>
                    <a:pt x="918852" y="2822943"/>
                  </a:cubicBezTo>
                  <a:cubicBezTo>
                    <a:pt x="917137" y="2826562"/>
                    <a:pt x="907422" y="2823704"/>
                    <a:pt x="909898" y="2819133"/>
                  </a:cubicBezTo>
                  <a:close/>
                  <a:moveTo>
                    <a:pt x="912851" y="2854089"/>
                  </a:moveTo>
                  <a:cubicBezTo>
                    <a:pt x="915042" y="2851041"/>
                    <a:pt x="912470" y="2846755"/>
                    <a:pt x="920757" y="2846755"/>
                  </a:cubicBezTo>
                  <a:cubicBezTo>
                    <a:pt x="920852" y="2851994"/>
                    <a:pt x="917994" y="2854185"/>
                    <a:pt x="912851" y="2854089"/>
                  </a:cubicBezTo>
                  <a:close/>
                  <a:moveTo>
                    <a:pt x="933330" y="2751600"/>
                  </a:moveTo>
                  <a:cubicBezTo>
                    <a:pt x="937235" y="2754458"/>
                    <a:pt x="931139" y="2761602"/>
                    <a:pt x="927043" y="2762173"/>
                  </a:cubicBezTo>
                  <a:cubicBezTo>
                    <a:pt x="925233" y="2754744"/>
                    <a:pt x="930948" y="2754744"/>
                    <a:pt x="933330" y="2751600"/>
                  </a:cubicBezTo>
                  <a:close/>
                  <a:moveTo>
                    <a:pt x="925710" y="2804654"/>
                  </a:moveTo>
                  <a:cubicBezTo>
                    <a:pt x="926186" y="2800654"/>
                    <a:pt x="932091" y="2801988"/>
                    <a:pt x="936949" y="2802273"/>
                  </a:cubicBezTo>
                  <a:cubicBezTo>
                    <a:pt x="938283" y="2808084"/>
                    <a:pt x="929520" y="2803893"/>
                    <a:pt x="925710" y="2804654"/>
                  </a:cubicBezTo>
                  <a:close/>
                  <a:moveTo>
                    <a:pt x="948284" y="2798368"/>
                  </a:moveTo>
                  <a:cubicBezTo>
                    <a:pt x="943045" y="2797796"/>
                    <a:pt x="945617" y="2791415"/>
                    <a:pt x="939616" y="2791415"/>
                  </a:cubicBezTo>
                  <a:cubicBezTo>
                    <a:pt x="943236" y="2787319"/>
                    <a:pt x="954761" y="2794749"/>
                    <a:pt x="948284" y="2798368"/>
                  </a:cubicBezTo>
                  <a:close/>
                  <a:moveTo>
                    <a:pt x="952475" y="2741980"/>
                  </a:moveTo>
                  <a:cubicBezTo>
                    <a:pt x="958666" y="2735122"/>
                    <a:pt x="939521" y="2731693"/>
                    <a:pt x="949903" y="2725978"/>
                  </a:cubicBezTo>
                  <a:cubicBezTo>
                    <a:pt x="950189" y="2729217"/>
                    <a:pt x="953046" y="2738170"/>
                    <a:pt x="961809" y="2739504"/>
                  </a:cubicBezTo>
                  <a:cubicBezTo>
                    <a:pt x="961333" y="2742837"/>
                    <a:pt x="957047" y="2742552"/>
                    <a:pt x="952475" y="2741980"/>
                  </a:cubicBezTo>
                  <a:close/>
                  <a:moveTo>
                    <a:pt x="947236" y="2862947"/>
                  </a:moveTo>
                  <a:cubicBezTo>
                    <a:pt x="951713" y="2858852"/>
                    <a:pt x="957333" y="2866281"/>
                    <a:pt x="961714" y="2867138"/>
                  </a:cubicBezTo>
                  <a:cubicBezTo>
                    <a:pt x="957142" y="2871329"/>
                    <a:pt x="952380" y="2863233"/>
                    <a:pt x="947236" y="2862947"/>
                  </a:cubicBezTo>
                  <a:close/>
                  <a:moveTo>
                    <a:pt x="964381" y="2780652"/>
                  </a:moveTo>
                  <a:cubicBezTo>
                    <a:pt x="963810" y="2775603"/>
                    <a:pt x="969144" y="2774555"/>
                    <a:pt x="963143" y="2772651"/>
                  </a:cubicBezTo>
                  <a:cubicBezTo>
                    <a:pt x="964667" y="2769698"/>
                    <a:pt x="968382" y="2768841"/>
                    <a:pt x="972668" y="2768650"/>
                  </a:cubicBezTo>
                  <a:cubicBezTo>
                    <a:pt x="969906" y="2772555"/>
                    <a:pt x="973144" y="2782652"/>
                    <a:pt x="964381" y="2780652"/>
                  </a:cubicBezTo>
                  <a:close/>
                  <a:moveTo>
                    <a:pt x="962762" y="2752172"/>
                  </a:moveTo>
                  <a:cubicBezTo>
                    <a:pt x="965810" y="2752362"/>
                    <a:pt x="968858" y="2752648"/>
                    <a:pt x="971906" y="2752838"/>
                  </a:cubicBezTo>
                  <a:cubicBezTo>
                    <a:pt x="971715" y="2756934"/>
                    <a:pt x="969525" y="2762554"/>
                    <a:pt x="976859" y="2761030"/>
                  </a:cubicBezTo>
                  <a:cubicBezTo>
                    <a:pt x="973811" y="2767888"/>
                    <a:pt x="963048" y="2757029"/>
                    <a:pt x="962762" y="2752172"/>
                  </a:cubicBezTo>
                  <a:close/>
                  <a:moveTo>
                    <a:pt x="995337" y="2760839"/>
                  </a:moveTo>
                  <a:cubicBezTo>
                    <a:pt x="987717" y="2759030"/>
                    <a:pt x="975906" y="2760268"/>
                    <a:pt x="975621" y="2753029"/>
                  </a:cubicBezTo>
                  <a:cubicBezTo>
                    <a:pt x="986860" y="2752172"/>
                    <a:pt x="989241" y="2756744"/>
                    <a:pt x="999719" y="2751696"/>
                  </a:cubicBezTo>
                  <a:cubicBezTo>
                    <a:pt x="997909" y="2754363"/>
                    <a:pt x="994290" y="2755315"/>
                    <a:pt x="995337" y="2760839"/>
                  </a:cubicBezTo>
                  <a:close/>
                  <a:moveTo>
                    <a:pt x="1005815" y="2769507"/>
                  </a:moveTo>
                  <a:cubicBezTo>
                    <a:pt x="1010101" y="2769317"/>
                    <a:pt x="1012863" y="2770269"/>
                    <a:pt x="1014864" y="2771698"/>
                  </a:cubicBezTo>
                  <a:cubicBezTo>
                    <a:pt x="1014387" y="2776461"/>
                    <a:pt x="1003624" y="2775127"/>
                    <a:pt x="1005815" y="2769507"/>
                  </a:cubicBezTo>
                  <a:close/>
                  <a:moveTo>
                    <a:pt x="1016483" y="2749791"/>
                  </a:moveTo>
                  <a:cubicBezTo>
                    <a:pt x="1012482" y="2749219"/>
                    <a:pt x="1010577" y="2750648"/>
                    <a:pt x="1010577" y="2754077"/>
                  </a:cubicBezTo>
                  <a:cubicBezTo>
                    <a:pt x="1011054" y="2751029"/>
                    <a:pt x="1010196" y="2739980"/>
                    <a:pt x="1017150" y="2740361"/>
                  </a:cubicBezTo>
                  <a:cubicBezTo>
                    <a:pt x="1016959" y="2743599"/>
                    <a:pt x="1016673" y="2746647"/>
                    <a:pt x="1016483" y="2749791"/>
                  </a:cubicBezTo>
                  <a:close/>
                  <a:moveTo>
                    <a:pt x="1018674" y="2719977"/>
                  </a:moveTo>
                  <a:cubicBezTo>
                    <a:pt x="1026389" y="2720263"/>
                    <a:pt x="1023817" y="2728074"/>
                    <a:pt x="1032866" y="2727312"/>
                  </a:cubicBezTo>
                  <a:cubicBezTo>
                    <a:pt x="1029818" y="2733312"/>
                    <a:pt x="1018769" y="2725407"/>
                    <a:pt x="1018674" y="2719977"/>
                  </a:cubicBezTo>
                  <a:close/>
                  <a:moveTo>
                    <a:pt x="1047439" y="2531382"/>
                  </a:moveTo>
                  <a:cubicBezTo>
                    <a:pt x="1043724" y="2535383"/>
                    <a:pt x="1041915" y="2525667"/>
                    <a:pt x="1040676" y="2523000"/>
                  </a:cubicBezTo>
                  <a:cubicBezTo>
                    <a:pt x="1044582" y="2522619"/>
                    <a:pt x="1045439" y="2524429"/>
                    <a:pt x="1047915" y="2525096"/>
                  </a:cubicBezTo>
                  <a:cubicBezTo>
                    <a:pt x="1049344" y="2528144"/>
                    <a:pt x="1042010" y="2529954"/>
                    <a:pt x="1047439" y="2531382"/>
                  </a:cubicBezTo>
                  <a:close/>
                </a:path>
              </a:pathLst>
            </a:custGeom>
            <a:solidFill>
              <a:schemeClr val="tx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20250" name="Freeform: Shape 1955">
              <a:extLst>
                <a:ext uri="{FF2B5EF4-FFF2-40B4-BE49-F238E27FC236}">
                  <a16:creationId xmlns:a16="http://schemas.microsoft.com/office/drawing/2014/main" id="{1212381B-AEFF-45CA-90C4-7FD9C03E4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24" y="3860863"/>
              <a:ext cx="9525" cy="38100"/>
            </a:xfrm>
            <a:custGeom>
              <a:avLst/>
              <a:gdLst>
                <a:gd name="T0" fmla="*/ 12859 w 9525"/>
                <a:gd name="T1" fmla="*/ 24575 h 38100"/>
                <a:gd name="T2" fmla="*/ 3048 w 9525"/>
                <a:gd name="T3" fmla="*/ 8096 h 38100"/>
                <a:gd name="T4" fmla="*/ 8763 w 9525"/>
                <a:gd name="T5" fmla="*/ 5334 h 38100"/>
                <a:gd name="T6" fmla="*/ 0 w 9525"/>
                <a:gd name="T7" fmla="*/ 0 h 38100"/>
                <a:gd name="T8" fmla="*/ 4286 w 9525"/>
                <a:gd name="T9" fmla="*/ 17717 h 38100"/>
                <a:gd name="T10" fmla="*/ 6287 w 9525"/>
                <a:gd name="T11" fmla="*/ 39910 h 38100"/>
                <a:gd name="T12" fmla="*/ 5620 w 9525"/>
                <a:gd name="T13" fmla="*/ 24098 h 38100"/>
                <a:gd name="T14" fmla="*/ 12859 w 9525"/>
                <a:gd name="T15" fmla="*/ 24575 h 38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38100">
                  <a:moveTo>
                    <a:pt x="12859" y="24575"/>
                  </a:moveTo>
                  <a:cubicBezTo>
                    <a:pt x="10763" y="18193"/>
                    <a:pt x="2476" y="16383"/>
                    <a:pt x="3048" y="8096"/>
                  </a:cubicBezTo>
                  <a:cubicBezTo>
                    <a:pt x="6191" y="8382"/>
                    <a:pt x="7810" y="7239"/>
                    <a:pt x="8763" y="5334"/>
                  </a:cubicBezTo>
                  <a:cubicBezTo>
                    <a:pt x="5048" y="4096"/>
                    <a:pt x="3048" y="1619"/>
                    <a:pt x="0" y="0"/>
                  </a:cubicBezTo>
                  <a:cubicBezTo>
                    <a:pt x="1524" y="9144"/>
                    <a:pt x="381" y="16669"/>
                    <a:pt x="4286" y="17717"/>
                  </a:cubicBezTo>
                  <a:cubicBezTo>
                    <a:pt x="-381" y="27146"/>
                    <a:pt x="-953" y="34385"/>
                    <a:pt x="6287" y="39910"/>
                  </a:cubicBezTo>
                  <a:cubicBezTo>
                    <a:pt x="4858" y="33338"/>
                    <a:pt x="2572" y="30766"/>
                    <a:pt x="5620" y="24098"/>
                  </a:cubicBezTo>
                  <a:cubicBezTo>
                    <a:pt x="8096" y="26099"/>
                    <a:pt x="9906" y="26194"/>
                    <a:pt x="12859" y="24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51" name="Freeform: Shape 1956">
              <a:extLst>
                <a:ext uri="{FF2B5EF4-FFF2-40B4-BE49-F238E27FC236}">
                  <a16:creationId xmlns:a16="http://schemas.microsoft.com/office/drawing/2014/main" id="{93D741C6-86F0-4876-94B2-639E9480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374" y="4383881"/>
              <a:ext cx="9525" cy="9525"/>
            </a:xfrm>
            <a:custGeom>
              <a:avLst/>
              <a:gdLst>
                <a:gd name="T0" fmla="*/ 9163050 w 9525"/>
                <a:gd name="T1" fmla="*/ 0 h 9525"/>
                <a:gd name="T2" fmla="*/ 72666225 w 9525"/>
                <a:gd name="T3" fmla="*/ 9906 h 9525"/>
                <a:gd name="T4" fmla="*/ 9163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2" y="0"/>
                  </a:moveTo>
                  <a:cubicBezTo>
                    <a:pt x="-2467" y="2953"/>
                    <a:pt x="4105" y="7525"/>
                    <a:pt x="7629" y="9906"/>
                  </a:cubicBezTo>
                  <a:cubicBezTo>
                    <a:pt x="7439" y="5048"/>
                    <a:pt x="2867" y="3429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52" name="Freeform: Shape 1957">
              <a:extLst>
                <a:ext uri="{FF2B5EF4-FFF2-40B4-BE49-F238E27FC236}">
                  <a16:creationId xmlns:a16="http://schemas.microsoft.com/office/drawing/2014/main" id="{BBFD5587-3CB7-4E49-B5FD-2836792B2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375" y="4342638"/>
              <a:ext cx="28575" cy="9525"/>
            </a:xfrm>
            <a:custGeom>
              <a:avLst/>
              <a:gdLst>
                <a:gd name="T0" fmla="*/ 736 w 28575"/>
                <a:gd name="T1" fmla="*/ 14764 h 9525"/>
                <a:gd name="T2" fmla="*/ 13785 w 28575"/>
                <a:gd name="T3" fmla="*/ 12573 h 9525"/>
                <a:gd name="T4" fmla="*/ 19976 w 28575"/>
                <a:gd name="T5" fmla="*/ 3524 h 9525"/>
                <a:gd name="T6" fmla="*/ 28930 w 28575"/>
                <a:gd name="T7" fmla="*/ 7334 h 9525"/>
                <a:gd name="T8" fmla="*/ 14738 w 28575"/>
                <a:gd name="T9" fmla="*/ 0 h 9525"/>
                <a:gd name="T10" fmla="*/ 736 w 28575"/>
                <a:gd name="T11" fmla="*/ 14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736" y="14764"/>
                  </a:moveTo>
                  <a:cubicBezTo>
                    <a:pt x="2641" y="8096"/>
                    <a:pt x="5403" y="12763"/>
                    <a:pt x="13785" y="12573"/>
                  </a:cubicBezTo>
                  <a:cubicBezTo>
                    <a:pt x="17690" y="8287"/>
                    <a:pt x="18262" y="7048"/>
                    <a:pt x="19976" y="3524"/>
                  </a:cubicBezTo>
                  <a:cubicBezTo>
                    <a:pt x="23405" y="4477"/>
                    <a:pt x="24358" y="7239"/>
                    <a:pt x="28930" y="7334"/>
                  </a:cubicBezTo>
                  <a:cubicBezTo>
                    <a:pt x="29501" y="952"/>
                    <a:pt x="22643" y="95"/>
                    <a:pt x="14738" y="0"/>
                  </a:cubicBezTo>
                  <a:cubicBezTo>
                    <a:pt x="16738" y="9144"/>
                    <a:pt x="-4122" y="4763"/>
                    <a:pt x="736" y="14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53" name="Freeform: Shape 1958">
              <a:extLst>
                <a:ext uri="{FF2B5EF4-FFF2-40B4-BE49-F238E27FC236}">
                  <a16:creationId xmlns:a16="http://schemas.microsoft.com/office/drawing/2014/main" id="{3B6141D0-B551-459A-A593-189E3AA2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94" y="4341686"/>
              <a:ext cx="57150" cy="38100"/>
            </a:xfrm>
            <a:custGeom>
              <a:avLst/>
              <a:gdLst>
                <a:gd name="T0" fmla="*/ 12954 w 57150"/>
                <a:gd name="T1" fmla="*/ 24860 h 38100"/>
                <a:gd name="T2" fmla="*/ 0 w 57150"/>
                <a:gd name="T3" fmla="*/ 25527 h 38100"/>
                <a:gd name="T4" fmla="*/ 11621 w 57150"/>
                <a:gd name="T5" fmla="*/ 42100 h 38100"/>
                <a:gd name="T6" fmla="*/ 8477 w 57150"/>
                <a:gd name="T7" fmla="*/ 34004 h 38100"/>
                <a:gd name="T8" fmla="*/ 38576 w 57150"/>
                <a:gd name="T9" fmla="*/ 26765 h 38100"/>
                <a:gd name="T10" fmla="*/ 35719 w 57150"/>
                <a:gd name="T11" fmla="*/ 15526 h 38100"/>
                <a:gd name="T12" fmla="*/ 60293 w 57150"/>
                <a:gd name="T13" fmla="*/ 7906 h 38100"/>
                <a:gd name="T14" fmla="*/ 41910 w 57150"/>
                <a:gd name="T15" fmla="*/ 6572 h 38100"/>
                <a:gd name="T16" fmla="*/ 38767 w 57150"/>
                <a:gd name="T17" fmla="*/ 0 h 38100"/>
                <a:gd name="T18" fmla="*/ 40005 w 57150"/>
                <a:gd name="T19" fmla="*/ 8001 h 38100"/>
                <a:gd name="T20" fmla="*/ 27623 w 57150"/>
                <a:gd name="T21" fmla="*/ 762 h 38100"/>
                <a:gd name="T22" fmla="*/ 19621 w 57150"/>
                <a:gd name="T23" fmla="*/ 9620 h 38100"/>
                <a:gd name="T24" fmla="*/ 28194 w 57150"/>
                <a:gd name="T25" fmla="*/ 18193 h 38100"/>
                <a:gd name="T26" fmla="*/ 17050 w 57150"/>
                <a:gd name="T27" fmla="*/ 18955 h 38100"/>
                <a:gd name="T28" fmla="*/ 15907 w 57150"/>
                <a:gd name="T29" fmla="*/ 9430 h 38100"/>
                <a:gd name="T30" fmla="*/ 10287 w 57150"/>
                <a:gd name="T31" fmla="*/ 10573 h 38100"/>
                <a:gd name="T32" fmla="*/ 16192 w 57150"/>
                <a:gd name="T33" fmla="*/ 6287 h 38100"/>
                <a:gd name="T34" fmla="*/ 8954 w 57150"/>
                <a:gd name="T35" fmla="*/ 4191 h 38100"/>
                <a:gd name="T36" fmla="*/ 1333 w 57150"/>
                <a:gd name="T37" fmla="*/ 8382 h 38100"/>
                <a:gd name="T38" fmla="*/ 12954 w 57150"/>
                <a:gd name="T39" fmla="*/ 2486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150" h="38100">
                  <a:moveTo>
                    <a:pt x="12954" y="24860"/>
                  </a:moveTo>
                  <a:cubicBezTo>
                    <a:pt x="10382" y="26861"/>
                    <a:pt x="4858" y="25813"/>
                    <a:pt x="0" y="25527"/>
                  </a:cubicBezTo>
                  <a:cubicBezTo>
                    <a:pt x="1524" y="32766"/>
                    <a:pt x="1429" y="41243"/>
                    <a:pt x="11621" y="42100"/>
                  </a:cubicBezTo>
                  <a:cubicBezTo>
                    <a:pt x="13335" y="37338"/>
                    <a:pt x="6763" y="38767"/>
                    <a:pt x="8477" y="34004"/>
                  </a:cubicBezTo>
                  <a:cubicBezTo>
                    <a:pt x="15812" y="25432"/>
                    <a:pt x="31147" y="21907"/>
                    <a:pt x="38576" y="26765"/>
                  </a:cubicBezTo>
                  <a:cubicBezTo>
                    <a:pt x="38862" y="20574"/>
                    <a:pt x="30956" y="21336"/>
                    <a:pt x="35719" y="15526"/>
                  </a:cubicBezTo>
                  <a:cubicBezTo>
                    <a:pt x="42767" y="16097"/>
                    <a:pt x="52673" y="8191"/>
                    <a:pt x="60293" y="7906"/>
                  </a:cubicBezTo>
                  <a:cubicBezTo>
                    <a:pt x="53816" y="1810"/>
                    <a:pt x="52578" y="8572"/>
                    <a:pt x="41910" y="6572"/>
                  </a:cubicBezTo>
                  <a:cubicBezTo>
                    <a:pt x="42672" y="3048"/>
                    <a:pt x="41910" y="667"/>
                    <a:pt x="38767" y="0"/>
                  </a:cubicBezTo>
                  <a:cubicBezTo>
                    <a:pt x="33338" y="3810"/>
                    <a:pt x="40672" y="3620"/>
                    <a:pt x="40005" y="8001"/>
                  </a:cubicBezTo>
                  <a:cubicBezTo>
                    <a:pt x="32480" y="8096"/>
                    <a:pt x="30671" y="4000"/>
                    <a:pt x="27623" y="762"/>
                  </a:cubicBezTo>
                  <a:cubicBezTo>
                    <a:pt x="19431" y="3905"/>
                    <a:pt x="33147" y="10763"/>
                    <a:pt x="19621" y="9620"/>
                  </a:cubicBezTo>
                  <a:cubicBezTo>
                    <a:pt x="18288" y="15526"/>
                    <a:pt x="25717" y="14954"/>
                    <a:pt x="28194" y="18193"/>
                  </a:cubicBezTo>
                  <a:cubicBezTo>
                    <a:pt x="24194" y="21622"/>
                    <a:pt x="21146" y="15430"/>
                    <a:pt x="17050" y="18955"/>
                  </a:cubicBezTo>
                  <a:cubicBezTo>
                    <a:pt x="19812" y="16192"/>
                    <a:pt x="15240" y="11525"/>
                    <a:pt x="15907" y="9430"/>
                  </a:cubicBezTo>
                  <a:cubicBezTo>
                    <a:pt x="16288" y="11335"/>
                    <a:pt x="10192" y="14478"/>
                    <a:pt x="10287" y="10573"/>
                  </a:cubicBezTo>
                  <a:cubicBezTo>
                    <a:pt x="10668" y="7620"/>
                    <a:pt x="16478" y="10001"/>
                    <a:pt x="16192" y="6287"/>
                  </a:cubicBezTo>
                  <a:cubicBezTo>
                    <a:pt x="12668" y="6382"/>
                    <a:pt x="12287" y="4191"/>
                    <a:pt x="8954" y="4191"/>
                  </a:cubicBezTo>
                  <a:cubicBezTo>
                    <a:pt x="10668" y="13335"/>
                    <a:pt x="3810" y="3429"/>
                    <a:pt x="1333" y="8382"/>
                  </a:cubicBezTo>
                  <a:cubicBezTo>
                    <a:pt x="9620" y="10478"/>
                    <a:pt x="3334" y="23527"/>
                    <a:pt x="12954" y="2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54" name="Freeform: Shape 1959">
              <a:extLst>
                <a:ext uri="{FF2B5EF4-FFF2-40B4-BE49-F238E27FC236}">
                  <a16:creationId xmlns:a16="http://schemas.microsoft.com/office/drawing/2014/main" id="{19BC6912-24FE-4CB5-8B25-5A809959D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916" y="4196905"/>
              <a:ext cx="28575" cy="28575"/>
            </a:xfrm>
            <a:custGeom>
              <a:avLst/>
              <a:gdLst>
                <a:gd name="T0" fmla="*/ 3524 w 28575"/>
                <a:gd name="T1" fmla="*/ 28766 h 28575"/>
                <a:gd name="T2" fmla="*/ 15812 w 28575"/>
                <a:gd name="T3" fmla="*/ 37529 h 28575"/>
                <a:gd name="T4" fmla="*/ 21336 w 28575"/>
                <a:gd name="T5" fmla="*/ 36386 h 28575"/>
                <a:gd name="T6" fmla="*/ 14764 w 28575"/>
                <a:gd name="T7" fmla="*/ 24860 h 28575"/>
                <a:gd name="T8" fmla="*/ 31147 w 28575"/>
                <a:gd name="T9" fmla="*/ 27623 h 28575"/>
                <a:gd name="T10" fmla="*/ 35528 w 28575"/>
                <a:gd name="T11" fmla="*/ 18479 h 28575"/>
                <a:gd name="T12" fmla="*/ 26194 w 28575"/>
                <a:gd name="T13" fmla="*/ 19336 h 28575"/>
                <a:gd name="T14" fmla="*/ 24860 w 28575"/>
                <a:gd name="T15" fmla="*/ 12954 h 28575"/>
                <a:gd name="T16" fmla="*/ 20955 w 28575"/>
                <a:gd name="T17" fmla="*/ 15812 h 28575"/>
                <a:gd name="T18" fmla="*/ 21527 w 28575"/>
                <a:gd name="T19" fmla="*/ 8001 h 28575"/>
                <a:gd name="T20" fmla="*/ 10382 w 28575"/>
                <a:gd name="T21" fmla="*/ 10287 h 28575"/>
                <a:gd name="T22" fmla="*/ 0 w 28575"/>
                <a:gd name="T23" fmla="*/ 0 h 28575"/>
                <a:gd name="T24" fmla="*/ 11430 w 28575"/>
                <a:gd name="T25" fmla="*/ 19812 h 28575"/>
                <a:gd name="T26" fmla="*/ 3524 w 28575"/>
                <a:gd name="T27" fmla="*/ 28766 h 285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28575">
                  <a:moveTo>
                    <a:pt x="3524" y="28766"/>
                  </a:moveTo>
                  <a:cubicBezTo>
                    <a:pt x="9716" y="28670"/>
                    <a:pt x="11525" y="32861"/>
                    <a:pt x="15812" y="37529"/>
                  </a:cubicBezTo>
                  <a:cubicBezTo>
                    <a:pt x="16193" y="32766"/>
                    <a:pt x="27146" y="40672"/>
                    <a:pt x="21336" y="36386"/>
                  </a:cubicBezTo>
                  <a:cubicBezTo>
                    <a:pt x="18479" y="33052"/>
                    <a:pt x="12383" y="32099"/>
                    <a:pt x="14764" y="24860"/>
                  </a:cubicBezTo>
                  <a:cubicBezTo>
                    <a:pt x="22193" y="24384"/>
                    <a:pt x="25146" y="27146"/>
                    <a:pt x="31147" y="27623"/>
                  </a:cubicBezTo>
                  <a:cubicBezTo>
                    <a:pt x="29147" y="21146"/>
                    <a:pt x="35528" y="22955"/>
                    <a:pt x="35528" y="18479"/>
                  </a:cubicBezTo>
                  <a:cubicBezTo>
                    <a:pt x="31147" y="17526"/>
                    <a:pt x="31337" y="21050"/>
                    <a:pt x="26194" y="19336"/>
                  </a:cubicBezTo>
                  <a:cubicBezTo>
                    <a:pt x="26003" y="16954"/>
                    <a:pt x="27242" y="13621"/>
                    <a:pt x="24860" y="12954"/>
                  </a:cubicBezTo>
                  <a:cubicBezTo>
                    <a:pt x="24479" y="14859"/>
                    <a:pt x="24003" y="16574"/>
                    <a:pt x="20955" y="15812"/>
                  </a:cubicBezTo>
                  <a:cubicBezTo>
                    <a:pt x="21146" y="13240"/>
                    <a:pt x="21336" y="10573"/>
                    <a:pt x="21527" y="8001"/>
                  </a:cubicBezTo>
                  <a:cubicBezTo>
                    <a:pt x="14097" y="10287"/>
                    <a:pt x="10478" y="5906"/>
                    <a:pt x="10382" y="10287"/>
                  </a:cubicBezTo>
                  <a:cubicBezTo>
                    <a:pt x="8096" y="6001"/>
                    <a:pt x="5144" y="2286"/>
                    <a:pt x="0" y="0"/>
                  </a:cubicBezTo>
                  <a:cubicBezTo>
                    <a:pt x="5429" y="8096"/>
                    <a:pt x="6191" y="14288"/>
                    <a:pt x="11430" y="19812"/>
                  </a:cubicBezTo>
                  <a:cubicBezTo>
                    <a:pt x="8096" y="23717"/>
                    <a:pt x="4572" y="20574"/>
                    <a:pt x="3524" y="28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55" name="Freeform: Shape 1960">
              <a:extLst>
                <a:ext uri="{FF2B5EF4-FFF2-40B4-BE49-F238E27FC236}">
                  <a16:creationId xmlns:a16="http://schemas.microsoft.com/office/drawing/2014/main" id="{018D720A-2065-4D67-BB2F-BFB5DF4F5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296" y="4243768"/>
              <a:ext cx="19050" cy="19050"/>
            </a:xfrm>
            <a:custGeom>
              <a:avLst/>
              <a:gdLst>
                <a:gd name="T0" fmla="*/ 0 w 19050"/>
                <a:gd name="T1" fmla="*/ 7811 h 19050"/>
                <a:gd name="T2" fmla="*/ 7144 w 19050"/>
                <a:gd name="T3" fmla="*/ 11525 h 19050"/>
                <a:gd name="T4" fmla="*/ 9334 w 19050"/>
                <a:gd name="T5" fmla="*/ 6953 h 19050"/>
                <a:gd name="T6" fmla="*/ 17621 w 19050"/>
                <a:gd name="T7" fmla="*/ 20193 h 19050"/>
                <a:gd name="T8" fmla="*/ 17526 w 19050"/>
                <a:gd name="T9" fmla="*/ 21812 h 19050"/>
                <a:gd name="T10" fmla="*/ 25146 w 19050"/>
                <a:gd name="T11" fmla="*/ 17621 h 19050"/>
                <a:gd name="T12" fmla="*/ 12954 w 19050"/>
                <a:gd name="T13" fmla="*/ 8858 h 19050"/>
                <a:gd name="T14" fmla="*/ 18669 w 19050"/>
                <a:gd name="T15" fmla="*/ 6096 h 19050"/>
                <a:gd name="T16" fmla="*/ 17145 w 19050"/>
                <a:gd name="T17" fmla="*/ 1238 h 19050"/>
                <a:gd name="T18" fmla="*/ 667 w 19050"/>
                <a:gd name="T19" fmla="*/ 0 h 19050"/>
                <a:gd name="T20" fmla="*/ 0 w 19050"/>
                <a:gd name="T21" fmla="*/ 781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19050">
                  <a:moveTo>
                    <a:pt x="0" y="7811"/>
                  </a:moveTo>
                  <a:cubicBezTo>
                    <a:pt x="3619" y="8096"/>
                    <a:pt x="2000" y="12287"/>
                    <a:pt x="7144" y="11525"/>
                  </a:cubicBezTo>
                  <a:cubicBezTo>
                    <a:pt x="11430" y="9525"/>
                    <a:pt x="5143" y="7525"/>
                    <a:pt x="9334" y="6953"/>
                  </a:cubicBezTo>
                  <a:cubicBezTo>
                    <a:pt x="10573" y="10478"/>
                    <a:pt x="11716" y="16383"/>
                    <a:pt x="17621" y="20193"/>
                  </a:cubicBezTo>
                  <a:cubicBezTo>
                    <a:pt x="16573" y="20098"/>
                    <a:pt x="15430" y="21336"/>
                    <a:pt x="17526" y="21812"/>
                  </a:cubicBezTo>
                  <a:cubicBezTo>
                    <a:pt x="18288" y="18574"/>
                    <a:pt x="25622" y="22003"/>
                    <a:pt x="25146" y="17621"/>
                  </a:cubicBezTo>
                  <a:cubicBezTo>
                    <a:pt x="20669" y="14954"/>
                    <a:pt x="15716" y="12668"/>
                    <a:pt x="12954" y="8858"/>
                  </a:cubicBezTo>
                  <a:cubicBezTo>
                    <a:pt x="15145" y="8287"/>
                    <a:pt x="17240" y="7525"/>
                    <a:pt x="18669" y="6096"/>
                  </a:cubicBezTo>
                  <a:cubicBezTo>
                    <a:pt x="8572" y="5715"/>
                    <a:pt x="24670" y="3620"/>
                    <a:pt x="17145" y="1238"/>
                  </a:cubicBezTo>
                  <a:cubicBezTo>
                    <a:pt x="13144" y="8477"/>
                    <a:pt x="6953" y="0"/>
                    <a:pt x="667" y="0"/>
                  </a:cubicBezTo>
                  <a:cubicBezTo>
                    <a:pt x="2096" y="4191"/>
                    <a:pt x="8953" y="3524"/>
                    <a:pt x="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56" name="Freeform: Shape 1961">
              <a:extLst>
                <a:ext uri="{FF2B5EF4-FFF2-40B4-BE49-F238E27FC236}">
                  <a16:creationId xmlns:a16="http://schemas.microsoft.com/office/drawing/2014/main" id="{646C5070-7B3C-4A37-B158-885F0F5D2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721" y="4417409"/>
              <a:ext cx="19050" cy="19050"/>
            </a:xfrm>
            <a:custGeom>
              <a:avLst/>
              <a:gdLst>
                <a:gd name="T0" fmla="*/ 9049 w 19050"/>
                <a:gd name="T1" fmla="*/ 24956 h 19050"/>
                <a:gd name="T2" fmla="*/ 13145 w 19050"/>
                <a:gd name="T3" fmla="*/ 18955 h 19050"/>
                <a:gd name="T4" fmla="*/ 13621 w 19050"/>
                <a:gd name="T5" fmla="*/ 12668 h 19050"/>
                <a:gd name="T6" fmla="*/ 27718 w 19050"/>
                <a:gd name="T7" fmla="*/ 21622 h 19050"/>
                <a:gd name="T8" fmla="*/ 22860 w 19050"/>
                <a:gd name="T9" fmla="*/ 11811 h 19050"/>
                <a:gd name="T10" fmla="*/ 12668 w 19050"/>
                <a:gd name="T11" fmla="*/ 0 h 19050"/>
                <a:gd name="T12" fmla="*/ 11906 w 19050"/>
                <a:gd name="T13" fmla="*/ 10954 h 19050"/>
                <a:gd name="T14" fmla="*/ 9906 w 19050"/>
                <a:gd name="T15" fmla="*/ 13907 h 19050"/>
                <a:gd name="T16" fmla="*/ 0 w 19050"/>
                <a:gd name="T17" fmla="*/ 22670 h 19050"/>
                <a:gd name="T18" fmla="*/ 9049 w 19050"/>
                <a:gd name="T19" fmla="*/ 24956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9049" y="24956"/>
                  </a:moveTo>
                  <a:cubicBezTo>
                    <a:pt x="10192" y="22670"/>
                    <a:pt x="12001" y="21146"/>
                    <a:pt x="13145" y="18955"/>
                  </a:cubicBezTo>
                  <a:cubicBezTo>
                    <a:pt x="6477" y="19907"/>
                    <a:pt x="10096" y="11621"/>
                    <a:pt x="13621" y="12668"/>
                  </a:cubicBezTo>
                  <a:cubicBezTo>
                    <a:pt x="16478" y="16954"/>
                    <a:pt x="19621" y="21146"/>
                    <a:pt x="27718" y="21622"/>
                  </a:cubicBezTo>
                  <a:cubicBezTo>
                    <a:pt x="29051" y="16193"/>
                    <a:pt x="26765" y="13430"/>
                    <a:pt x="22860" y="11811"/>
                  </a:cubicBezTo>
                  <a:cubicBezTo>
                    <a:pt x="17812" y="14954"/>
                    <a:pt x="10858" y="6858"/>
                    <a:pt x="12668" y="0"/>
                  </a:cubicBezTo>
                  <a:cubicBezTo>
                    <a:pt x="1048" y="476"/>
                    <a:pt x="12001" y="6287"/>
                    <a:pt x="11906" y="10954"/>
                  </a:cubicBezTo>
                  <a:cubicBezTo>
                    <a:pt x="10478" y="11240"/>
                    <a:pt x="9716" y="12097"/>
                    <a:pt x="9906" y="13907"/>
                  </a:cubicBezTo>
                  <a:cubicBezTo>
                    <a:pt x="1429" y="9811"/>
                    <a:pt x="7715" y="21812"/>
                    <a:pt x="0" y="22670"/>
                  </a:cubicBezTo>
                  <a:cubicBezTo>
                    <a:pt x="5239" y="21812"/>
                    <a:pt x="4572" y="25337"/>
                    <a:pt x="9049" y="24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57" name="Freeform: Shape 1962">
              <a:extLst>
                <a:ext uri="{FF2B5EF4-FFF2-40B4-BE49-F238E27FC236}">
                  <a16:creationId xmlns:a16="http://schemas.microsoft.com/office/drawing/2014/main" id="{2D6F91FE-CB98-4B0E-A2A1-2F287935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459" y="4439878"/>
              <a:ext cx="9525" cy="9525"/>
            </a:xfrm>
            <a:custGeom>
              <a:avLst/>
              <a:gdLst>
                <a:gd name="T0" fmla="*/ 8858250 w 9525"/>
                <a:gd name="T1" fmla="*/ 12801600 h 9525"/>
                <a:gd name="T2" fmla="*/ 3419475 w 9525"/>
                <a:gd name="T3" fmla="*/ 87201375 h 9525"/>
                <a:gd name="T4" fmla="*/ 78714600 w 9525"/>
                <a:gd name="T5" fmla="*/ 18240375 h 9525"/>
                <a:gd name="T6" fmla="*/ 8858250 w 9525"/>
                <a:gd name="T7" fmla="*/ 12801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0" y="1344"/>
                  </a:moveTo>
                  <a:cubicBezTo>
                    <a:pt x="6264" y="3059"/>
                    <a:pt x="-1737" y="5059"/>
                    <a:pt x="359" y="9155"/>
                  </a:cubicBezTo>
                  <a:cubicBezTo>
                    <a:pt x="5502" y="9250"/>
                    <a:pt x="8360" y="7059"/>
                    <a:pt x="8264" y="1915"/>
                  </a:cubicBezTo>
                  <a:cubicBezTo>
                    <a:pt x="3883" y="3725"/>
                    <a:pt x="1692" y="-2656"/>
                    <a:pt x="930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58" name="Freeform: Shape 1963">
              <a:extLst>
                <a:ext uri="{FF2B5EF4-FFF2-40B4-BE49-F238E27FC236}">
                  <a16:creationId xmlns:a16="http://schemas.microsoft.com/office/drawing/2014/main" id="{A5A90518-55F3-4409-AC4A-0FCD22D87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481" y="4468638"/>
              <a:ext cx="9525" cy="9525"/>
            </a:xfrm>
            <a:custGeom>
              <a:avLst/>
              <a:gdLst>
                <a:gd name="T0" fmla="*/ 6762 w 9525"/>
                <a:gd name="T1" fmla="*/ 13351 h 9525"/>
                <a:gd name="T2" fmla="*/ 16192 w 9525"/>
                <a:gd name="T3" fmla="*/ 10874 h 9525"/>
                <a:gd name="T4" fmla="*/ 12953 w 9525"/>
                <a:gd name="T5" fmla="*/ 4302 h 9525"/>
                <a:gd name="T6" fmla="*/ 380 w 9525"/>
                <a:gd name="T7" fmla="*/ 206 h 9525"/>
                <a:gd name="T8" fmla="*/ 6762 w 9525"/>
                <a:gd name="T9" fmla="*/ 1335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2" y="13351"/>
                  </a:moveTo>
                  <a:cubicBezTo>
                    <a:pt x="12286" y="12208"/>
                    <a:pt x="13811" y="11541"/>
                    <a:pt x="16192" y="10874"/>
                  </a:cubicBezTo>
                  <a:cubicBezTo>
                    <a:pt x="11239" y="9064"/>
                    <a:pt x="20192" y="5350"/>
                    <a:pt x="12953" y="4302"/>
                  </a:cubicBezTo>
                  <a:cubicBezTo>
                    <a:pt x="9524" y="12874"/>
                    <a:pt x="7905" y="-1889"/>
                    <a:pt x="380" y="206"/>
                  </a:cubicBezTo>
                  <a:cubicBezTo>
                    <a:pt x="-2382" y="8112"/>
                    <a:pt x="10953" y="4302"/>
                    <a:pt x="6762" y="13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59" name="Freeform: Shape 1964">
              <a:extLst>
                <a:ext uri="{FF2B5EF4-FFF2-40B4-BE49-F238E27FC236}">
                  <a16:creationId xmlns:a16="http://schemas.microsoft.com/office/drawing/2014/main" id="{F5ED7842-EFCB-46B8-BF32-CE6491CAE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508" y="4357688"/>
              <a:ext cx="9525" cy="9525"/>
            </a:xfrm>
            <a:custGeom>
              <a:avLst/>
              <a:gdLst>
                <a:gd name="T0" fmla="*/ 67 w 9525"/>
                <a:gd name="T1" fmla="*/ 0 h 9525"/>
                <a:gd name="T2" fmla="*/ 13974 w 9525"/>
                <a:gd name="T3" fmla="*/ 12097 h 9525"/>
                <a:gd name="T4" fmla="*/ 16260 w 9525"/>
                <a:gd name="T5" fmla="*/ 6001 h 9525"/>
                <a:gd name="T6" fmla="*/ 5211 w 9525"/>
                <a:gd name="T7" fmla="*/ 6763 h 9525"/>
                <a:gd name="T8" fmla="*/ 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" y="0"/>
                  </a:moveTo>
                  <a:cubicBezTo>
                    <a:pt x="-885" y="8096"/>
                    <a:pt x="8544" y="8572"/>
                    <a:pt x="13974" y="12097"/>
                  </a:cubicBezTo>
                  <a:cubicBezTo>
                    <a:pt x="14736" y="10001"/>
                    <a:pt x="16831" y="9239"/>
                    <a:pt x="16260" y="6001"/>
                  </a:cubicBezTo>
                  <a:cubicBezTo>
                    <a:pt x="11783" y="5429"/>
                    <a:pt x="7497" y="5144"/>
                    <a:pt x="5211" y="6763"/>
                  </a:cubicBezTo>
                  <a:cubicBezTo>
                    <a:pt x="7306" y="2477"/>
                    <a:pt x="7687" y="19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0" name="Freeform: Shape 1965">
              <a:extLst>
                <a:ext uri="{FF2B5EF4-FFF2-40B4-BE49-F238E27FC236}">
                  <a16:creationId xmlns:a16="http://schemas.microsoft.com/office/drawing/2014/main" id="{C6BB0F96-57FB-4A86-8123-835AFA53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051" y="4292251"/>
              <a:ext cx="9525" cy="9525"/>
            </a:xfrm>
            <a:custGeom>
              <a:avLst/>
              <a:gdLst>
                <a:gd name="T0" fmla="*/ 34480500 w 9525"/>
                <a:gd name="T1" fmla="*/ 58969275 h 9525"/>
                <a:gd name="T2" fmla="*/ 0 w 9525"/>
                <a:gd name="T3" fmla="*/ 41729025 h 9525"/>
                <a:gd name="T4" fmla="*/ 86191725 w 9525"/>
                <a:gd name="T5" fmla="*/ 62598300 h 9525"/>
                <a:gd name="T6" fmla="*/ 55340250 w 9525"/>
                <a:gd name="T7" fmla="*/ 0 h 9525"/>
                <a:gd name="T8" fmla="*/ 34480500 w 9525"/>
                <a:gd name="T9" fmla="*/ 589692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620" y="6191"/>
                  </a:moveTo>
                  <a:cubicBezTo>
                    <a:pt x="3334" y="4477"/>
                    <a:pt x="857" y="2191"/>
                    <a:pt x="0" y="4381"/>
                  </a:cubicBezTo>
                  <a:cubicBezTo>
                    <a:pt x="4191" y="6953"/>
                    <a:pt x="3143" y="7906"/>
                    <a:pt x="9049" y="6572"/>
                  </a:cubicBezTo>
                  <a:cubicBezTo>
                    <a:pt x="9811" y="3048"/>
                    <a:pt x="9049" y="667"/>
                    <a:pt x="5810" y="0"/>
                  </a:cubicBezTo>
                  <a:cubicBezTo>
                    <a:pt x="5429" y="2381"/>
                    <a:pt x="6096" y="5905"/>
                    <a:pt x="3620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1" name="Freeform: Shape 1966">
              <a:extLst>
                <a:ext uri="{FF2B5EF4-FFF2-40B4-BE49-F238E27FC236}">
                  <a16:creationId xmlns:a16="http://schemas.microsoft.com/office/drawing/2014/main" id="{A47150FE-FD5B-4529-AA32-3FCDE1B4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097" y="444998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78933675 w 9525"/>
                <a:gd name="T3" fmla="*/ 1324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5429"/>
                    <a:pt x="5620" y="8668"/>
                    <a:pt x="8287" y="13240"/>
                  </a:cubicBezTo>
                  <a:cubicBezTo>
                    <a:pt x="12097" y="8954"/>
                    <a:pt x="4096" y="31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2" name="Freeform: Shape 1967">
              <a:extLst>
                <a:ext uri="{FF2B5EF4-FFF2-40B4-BE49-F238E27FC236}">
                  <a16:creationId xmlns:a16="http://schemas.microsoft.com/office/drawing/2014/main" id="{EC7ADEA0-40DA-4CAB-B7CF-DB7909E8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572" y="4348860"/>
              <a:ext cx="9525" cy="9525"/>
            </a:xfrm>
            <a:custGeom>
              <a:avLst/>
              <a:gdLst>
                <a:gd name="T0" fmla="*/ 14669 w 9525"/>
                <a:gd name="T1" fmla="*/ 36899850 h 9525"/>
                <a:gd name="T2" fmla="*/ 0 w 9525"/>
                <a:gd name="T3" fmla="*/ 26927175 h 9525"/>
                <a:gd name="T4" fmla="*/ 14669 w 9525"/>
                <a:gd name="T5" fmla="*/ 36899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669" y="3874"/>
                  </a:moveTo>
                  <a:cubicBezTo>
                    <a:pt x="9525" y="3303"/>
                    <a:pt x="3048" y="-3841"/>
                    <a:pt x="0" y="2827"/>
                  </a:cubicBezTo>
                  <a:cubicBezTo>
                    <a:pt x="6763" y="-1650"/>
                    <a:pt x="9430" y="8351"/>
                    <a:pt x="14669" y="3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3" name="Freeform: Shape 1968">
              <a:extLst>
                <a:ext uri="{FF2B5EF4-FFF2-40B4-BE49-F238E27FC236}">
                  <a16:creationId xmlns:a16="http://schemas.microsoft.com/office/drawing/2014/main" id="{8FFA1D4D-8676-4EC2-86EB-93EA89524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094" y="4489794"/>
              <a:ext cx="9525" cy="19050"/>
            </a:xfrm>
            <a:custGeom>
              <a:avLst/>
              <a:gdLst>
                <a:gd name="T0" fmla="*/ 10096 w 9525"/>
                <a:gd name="T1" fmla="*/ 5 h 19050"/>
                <a:gd name="T2" fmla="*/ 6096 w 9525"/>
                <a:gd name="T3" fmla="*/ 4482 h 19050"/>
                <a:gd name="T4" fmla="*/ 12763 w 9525"/>
                <a:gd name="T5" fmla="*/ 14388 h 19050"/>
                <a:gd name="T6" fmla="*/ 8953 w 9525"/>
                <a:gd name="T7" fmla="*/ 15626 h 19050"/>
                <a:gd name="T8" fmla="*/ 0 w 9525"/>
                <a:gd name="T9" fmla="*/ 11816 h 19050"/>
                <a:gd name="T10" fmla="*/ 6572 w 9525"/>
                <a:gd name="T11" fmla="*/ 23341 h 19050"/>
                <a:gd name="T12" fmla="*/ 16669 w 9525"/>
                <a:gd name="T13" fmla="*/ 11435 h 19050"/>
                <a:gd name="T14" fmla="*/ 10096 w 9525"/>
                <a:gd name="T15" fmla="*/ 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0096" y="5"/>
                  </a:moveTo>
                  <a:cubicBezTo>
                    <a:pt x="10287" y="2196"/>
                    <a:pt x="571" y="2481"/>
                    <a:pt x="6096" y="4482"/>
                  </a:cubicBezTo>
                  <a:cubicBezTo>
                    <a:pt x="8382" y="1910"/>
                    <a:pt x="10573" y="11911"/>
                    <a:pt x="12763" y="14388"/>
                  </a:cubicBezTo>
                  <a:cubicBezTo>
                    <a:pt x="10954" y="14197"/>
                    <a:pt x="10477" y="15435"/>
                    <a:pt x="8953" y="15626"/>
                  </a:cubicBezTo>
                  <a:cubicBezTo>
                    <a:pt x="6953" y="14483"/>
                    <a:pt x="2381" y="7815"/>
                    <a:pt x="0" y="11816"/>
                  </a:cubicBezTo>
                  <a:cubicBezTo>
                    <a:pt x="1333" y="18388"/>
                    <a:pt x="8477" y="13149"/>
                    <a:pt x="6572" y="23341"/>
                  </a:cubicBezTo>
                  <a:cubicBezTo>
                    <a:pt x="13430" y="22865"/>
                    <a:pt x="14668" y="16769"/>
                    <a:pt x="16669" y="11435"/>
                  </a:cubicBezTo>
                  <a:cubicBezTo>
                    <a:pt x="8382" y="12197"/>
                    <a:pt x="17907" y="-281"/>
                    <a:pt x="1009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4" name="Freeform: Shape 1969">
              <a:extLst>
                <a:ext uri="{FF2B5EF4-FFF2-40B4-BE49-F238E27FC236}">
                  <a16:creationId xmlns:a16="http://schemas.microsoft.com/office/drawing/2014/main" id="{1D03C9A6-1A56-406F-A328-685F2EFC3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379" y="4429528"/>
              <a:ext cx="9525" cy="9525"/>
            </a:xfrm>
            <a:custGeom>
              <a:avLst/>
              <a:gdLst>
                <a:gd name="T0" fmla="*/ 17716 w 9525"/>
                <a:gd name="T1" fmla="*/ 14361 h 9525"/>
                <a:gd name="T2" fmla="*/ 18764 w 9525"/>
                <a:gd name="T3" fmla="*/ 264 h 9525"/>
                <a:gd name="T4" fmla="*/ 5714 w 9525"/>
                <a:gd name="T5" fmla="*/ 836 h 9525"/>
                <a:gd name="T6" fmla="*/ 952 w 9525"/>
                <a:gd name="T7" fmla="*/ 16266 h 9525"/>
                <a:gd name="T8" fmla="*/ 10763 w 9525"/>
                <a:gd name="T9" fmla="*/ 7503 h 9525"/>
                <a:gd name="T10" fmla="*/ 17716 w 9525"/>
                <a:gd name="T11" fmla="*/ 143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7716" y="14361"/>
                  </a:moveTo>
                  <a:cubicBezTo>
                    <a:pt x="18954" y="10265"/>
                    <a:pt x="13430" y="3788"/>
                    <a:pt x="18764" y="264"/>
                  </a:cubicBezTo>
                  <a:cubicBezTo>
                    <a:pt x="12953" y="-974"/>
                    <a:pt x="12001" y="2645"/>
                    <a:pt x="5714" y="836"/>
                  </a:cubicBezTo>
                  <a:cubicBezTo>
                    <a:pt x="11715" y="9789"/>
                    <a:pt x="-3906" y="9694"/>
                    <a:pt x="952" y="16266"/>
                  </a:cubicBezTo>
                  <a:cubicBezTo>
                    <a:pt x="3238" y="12361"/>
                    <a:pt x="6095" y="9122"/>
                    <a:pt x="10763" y="7503"/>
                  </a:cubicBezTo>
                  <a:cubicBezTo>
                    <a:pt x="8667" y="12265"/>
                    <a:pt x="17144" y="16647"/>
                    <a:pt x="17716" y="14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5" name="Freeform: Shape 1970">
              <a:extLst>
                <a:ext uri="{FF2B5EF4-FFF2-40B4-BE49-F238E27FC236}">
                  <a16:creationId xmlns:a16="http://schemas.microsoft.com/office/drawing/2014/main" id="{94881980-848D-4BE2-ADB5-C94D5EE65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73" y="3511391"/>
              <a:ext cx="38100" cy="28575"/>
            </a:xfrm>
            <a:custGeom>
              <a:avLst/>
              <a:gdLst>
                <a:gd name="T0" fmla="*/ 5235 w 38100"/>
                <a:gd name="T1" fmla="*/ 32385 h 28575"/>
                <a:gd name="T2" fmla="*/ 29429 w 38100"/>
                <a:gd name="T3" fmla="*/ 29432 h 28575"/>
                <a:gd name="T4" fmla="*/ 24857 w 38100"/>
                <a:gd name="T5" fmla="*/ 16478 h 28575"/>
                <a:gd name="T6" fmla="*/ 30858 w 38100"/>
                <a:gd name="T7" fmla="*/ 10668 h 28575"/>
                <a:gd name="T8" fmla="*/ 41811 w 38100"/>
                <a:gd name="T9" fmla="*/ 11430 h 28575"/>
                <a:gd name="T10" fmla="*/ 37144 w 38100"/>
                <a:gd name="T11" fmla="*/ 0 h 28575"/>
                <a:gd name="T12" fmla="*/ 23714 w 38100"/>
                <a:gd name="T13" fmla="*/ 6953 h 28575"/>
                <a:gd name="T14" fmla="*/ 29048 w 38100"/>
                <a:gd name="T15" fmla="*/ 8954 h 28575"/>
                <a:gd name="T16" fmla="*/ 20094 w 38100"/>
                <a:gd name="T17" fmla="*/ 5144 h 28575"/>
                <a:gd name="T18" fmla="*/ 19332 w 38100"/>
                <a:gd name="T19" fmla="*/ 16097 h 28575"/>
                <a:gd name="T20" fmla="*/ 8950 w 38100"/>
                <a:gd name="T21" fmla="*/ 7429 h 28575"/>
                <a:gd name="T22" fmla="*/ 10189 w 38100"/>
                <a:gd name="T23" fmla="*/ 15431 h 28575"/>
                <a:gd name="T24" fmla="*/ 14189 w 38100"/>
                <a:gd name="T25" fmla="*/ 10954 h 28575"/>
                <a:gd name="T26" fmla="*/ 16951 w 38100"/>
                <a:gd name="T27" fmla="*/ 23717 h 28575"/>
                <a:gd name="T28" fmla="*/ 282 w 38100"/>
                <a:gd name="T29" fmla="*/ 24098 h 28575"/>
                <a:gd name="T30" fmla="*/ 5235 w 38100"/>
                <a:gd name="T31" fmla="*/ 32385 h 285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00" h="28575">
                  <a:moveTo>
                    <a:pt x="5235" y="32385"/>
                  </a:moveTo>
                  <a:cubicBezTo>
                    <a:pt x="9998" y="27908"/>
                    <a:pt x="22381" y="21527"/>
                    <a:pt x="29429" y="29432"/>
                  </a:cubicBezTo>
                  <a:cubicBezTo>
                    <a:pt x="29334" y="24003"/>
                    <a:pt x="26667" y="20669"/>
                    <a:pt x="24857" y="16478"/>
                  </a:cubicBezTo>
                  <a:cubicBezTo>
                    <a:pt x="32477" y="17431"/>
                    <a:pt x="32382" y="15145"/>
                    <a:pt x="30858" y="10668"/>
                  </a:cubicBezTo>
                  <a:cubicBezTo>
                    <a:pt x="37430" y="9906"/>
                    <a:pt x="37144" y="6668"/>
                    <a:pt x="41811" y="11430"/>
                  </a:cubicBezTo>
                  <a:cubicBezTo>
                    <a:pt x="45812" y="6096"/>
                    <a:pt x="43526" y="1619"/>
                    <a:pt x="37144" y="0"/>
                  </a:cubicBezTo>
                  <a:cubicBezTo>
                    <a:pt x="38002" y="7144"/>
                    <a:pt x="27429" y="14764"/>
                    <a:pt x="23714" y="6953"/>
                  </a:cubicBezTo>
                  <a:cubicBezTo>
                    <a:pt x="26286" y="7049"/>
                    <a:pt x="27714" y="8001"/>
                    <a:pt x="29048" y="8954"/>
                  </a:cubicBezTo>
                  <a:cubicBezTo>
                    <a:pt x="29810" y="2667"/>
                    <a:pt x="24667" y="4477"/>
                    <a:pt x="20094" y="5144"/>
                  </a:cubicBezTo>
                  <a:cubicBezTo>
                    <a:pt x="19142" y="11430"/>
                    <a:pt x="23047" y="12573"/>
                    <a:pt x="19332" y="16097"/>
                  </a:cubicBezTo>
                  <a:cubicBezTo>
                    <a:pt x="19999" y="10192"/>
                    <a:pt x="14475" y="8763"/>
                    <a:pt x="8950" y="7429"/>
                  </a:cubicBezTo>
                  <a:cubicBezTo>
                    <a:pt x="6283" y="9239"/>
                    <a:pt x="5521" y="14859"/>
                    <a:pt x="10189" y="15431"/>
                  </a:cubicBezTo>
                  <a:cubicBezTo>
                    <a:pt x="10284" y="12668"/>
                    <a:pt x="11903" y="11525"/>
                    <a:pt x="14189" y="10954"/>
                  </a:cubicBezTo>
                  <a:cubicBezTo>
                    <a:pt x="15999" y="14573"/>
                    <a:pt x="18380" y="17717"/>
                    <a:pt x="16951" y="23717"/>
                  </a:cubicBezTo>
                  <a:cubicBezTo>
                    <a:pt x="12284" y="24670"/>
                    <a:pt x="6950" y="25051"/>
                    <a:pt x="282" y="24098"/>
                  </a:cubicBezTo>
                  <a:cubicBezTo>
                    <a:pt x="-956" y="28956"/>
                    <a:pt x="2092" y="30671"/>
                    <a:pt x="5235" y="32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6" name="Freeform: Shape 1971">
              <a:extLst>
                <a:ext uri="{FF2B5EF4-FFF2-40B4-BE49-F238E27FC236}">
                  <a16:creationId xmlns:a16="http://schemas.microsoft.com/office/drawing/2014/main" id="{E2E844A2-94D0-4981-9B3A-A53C0B958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56" y="3495484"/>
              <a:ext cx="9525" cy="9525"/>
            </a:xfrm>
            <a:custGeom>
              <a:avLst/>
              <a:gdLst>
                <a:gd name="T0" fmla="*/ 920 w 9525"/>
                <a:gd name="T1" fmla="*/ 74399775 h 9525"/>
                <a:gd name="T2" fmla="*/ 10636 w 9525"/>
                <a:gd name="T3" fmla="*/ 6353175 h 9525"/>
                <a:gd name="T4" fmla="*/ 1492 w 9525"/>
                <a:gd name="T5" fmla="*/ 0 h 9525"/>
                <a:gd name="T6" fmla="*/ 92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0" y="7811"/>
                  </a:moveTo>
                  <a:cubicBezTo>
                    <a:pt x="3968" y="6287"/>
                    <a:pt x="15017" y="3905"/>
                    <a:pt x="10636" y="667"/>
                  </a:cubicBezTo>
                  <a:cubicBezTo>
                    <a:pt x="8731" y="6096"/>
                    <a:pt x="4063" y="2096"/>
                    <a:pt x="1492" y="0"/>
                  </a:cubicBezTo>
                  <a:cubicBezTo>
                    <a:pt x="-2223" y="2667"/>
                    <a:pt x="2349" y="2858"/>
                    <a:pt x="92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7" name="Freeform: Shape 1972">
              <a:extLst>
                <a:ext uri="{FF2B5EF4-FFF2-40B4-BE49-F238E27FC236}">
                  <a16:creationId xmlns:a16="http://schemas.microsoft.com/office/drawing/2014/main" id="{9FECD729-0553-4E0A-B986-CB50F9C2D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105" y="3841895"/>
              <a:ext cx="38100" cy="28575"/>
            </a:xfrm>
            <a:custGeom>
              <a:avLst/>
              <a:gdLst>
                <a:gd name="T0" fmla="*/ 36671 w 38100"/>
                <a:gd name="T1" fmla="*/ 21540 h 28575"/>
                <a:gd name="T2" fmla="*/ 34385 w 38100"/>
                <a:gd name="T3" fmla="*/ 27636 h 28575"/>
                <a:gd name="T4" fmla="*/ 45815 w 38100"/>
                <a:gd name="T5" fmla="*/ 22207 h 28575"/>
                <a:gd name="T6" fmla="*/ 40767 w 38100"/>
                <a:gd name="T7" fmla="*/ 15539 h 28575"/>
                <a:gd name="T8" fmla="*/ 23431 w 38100"/>
                <a:gd name="T9" fmla="*/ 14 h 28575"/>
                <a:gd name="T10" fmla="*/ 4858 w 38100"/>
                <a:gd name="T11" fmla="*/ 1823 h 28575"/>
                <a:gd name="T12" fmla="*/ 7906 w 38100"/>
                <a:gd name="T13" fmla="*/ 9919 h 28575"/>
                <a:gd name="T14" fmla="*/ 2572 w 38100"/>
                <a:gd name="T15" fmla="*/ 7919 h 28575"/>
                <a:gd name="T16" fmla="*/ 0 w 38100"/>
                <a:gd name="T17" fmla="*/ 17158 h 28575"/>
                <a:gd name="T18" fmla="*/ 7620 w 38100"/>
                <a:gd name="T19" fmla="*/ 12968 h 28575"/>
                <a:gd name="T20" fmla="*/ 14573 w 38100"/>
                <a:gd name="T21" fmla="*/ 19825 h 28575"/>
                <a:gd name="T22" fmla="*/ 9525 w 38100"/>
                <a:gd name="T23" fmla="*/ 13158 h 28575"/>
                <a:gd name="T24" fmla="*/ 18669 w 38100"/>
                <a:gd name="T25" fmla="*/ 13825 h 28575"/>
                <a:gd name="T26" fmla="*/ 19812 w 38100"/>
                <a:gd name="T27" fmla="*/ 23350 h 28575"/>
                <a:gd name="T28" fmla="*/ 28956 w 38100"/>
                <a:gd name="T29" fmla="*/ 24016 h 28575"/>
                <a:gd name="T30" fmla="*/ 24860 w 38100"/>
                <a:gd name="T31" fmla="*/ 30017 h 28575"/>
                <a:gd name="T32" fmla="*/ 16002 w 38100"/>
                <a:gd name="T33" fmla="*/ 24588 h 28575"/>
                <a:gd name="T34" fmla="*/ 22669 w 38100"/>
                <a:gd name="T35" fmla="*/ 34494 h 28575"/>
                <a:gd name="T36" fmla="*/ 36671 w 38100"/>
                <a:gd name="T37" fmla="*/ 21540 h 285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100" h="28575">
                  <a:moveTo>
                    <a:pt x="36671" y="21540"/>
                  </a:moveTo>
                  <a:cubicBezTo>
                    <a:pt x="36862" y="24493"/>
                    <a:pt x="34385" y="24874"/>
                    <a:pt x="34385" y="27636"/>
                  </a:cubicBezTo>
                  <a:cubicBezTo>
                    <a:pt x="41910" y="29446"/>
                    <a:pt x="41624" y="23636"/>
                    <a:pt x="45815" y="22207"/>
                  </a:cubicBezTo>
                  <a:cubicBezTo>
                    <a:pt x="39052" y="24588"/>
                    <a:pt x="40291" y="21635"/>
                    <a:pt x="40767" y="15539"/>
                  </a:cubicBezTo>
                  <a:cubicBezTo>
                    <a:pt x="27146" y="13063"/>
                    <a:pt x="30289" y="5443"/>
                    <a:pt x="23431" y="14"/>
                  </a:cubicBezTo>
                  <a:cubicBezTo>
                    <a:pt x="15621" y="5348"/>
                    <a:pt x="7525" y="-3606"/>
                    <a:pt x="4858" y="1823"/>
                  </a:cubicBezTo>
                  <a:cubicBezTo>
                    <a:pt x="7429" y="3347"/>
                    <a:pt x="7144" y="7062"/>
                    <a:pt x="7906" y="9919"/>
                  </a:cubicBezTo>
                  <a:cubicBezTo>
                    <a:pt x="5525" y="9634"/>
                    <a:pt x="5525" y="7729"/>
                    <a:pt x="2572" y="7919"/>
                  </a:cubicBezTo>
                  <a:cubicBezTo>
                    <a:pt x="3524" y="12777"/>
                    <a:pt x="286" y="13539"/>
                    <a:pt x="0" y="17158"/>
                  </a:cubicBezTo>
                  <a:cubicBezTo>
                    <a:pt x="6953" y="20207"/>
                    <a:pt x="4096" y="13349"/>
                    <a:pt x="7620" y="12968"/>
                  </a:cubicBezTo>
                  <a:cubicBezTo>
                    <a:pt x="9620" y="15444"/>
                    <a:pt x="8668" y="20111"/>
                    <a:pt x="14573" y="19825"/>
                  </a:cubicBezTo>
                  <a:cubicBezTo>
                    <a:pt x="16573" y="14873"/>
                    <a:pt x="8668" y="17254"/>
                    <a:pt x="9525" y="13158"/>
                  </a:cubicBezTo>
                  <a:cubicBezTo>
                    <a:pt x="10668" y="12301"/>
                    <a:pt x="18574" y="10110"/>
                    <a:pt x="18669" y="13825"/>
                  </a:cubicBezTo>
                  <a:cubicBezTo>
                    <a:pt x="12763" y="18016"/>
                    <a:pt x="22193" y="17540"/>
                    <a:pt x="19812" y="23350"/>
                  </a:cubicBezTo>
                  <a:cubicBezTo>
                    <a:pt x="24193" y="25731"/>
                    <a:pt x="27813" y="19349"/>
                    <a:pt x="28956" y="24016"/>
                  </a:cubicBezTo>
                  <a:cubicBezTo>
                    <a:pt x="26384" y="24778"/>
                    <a:pt x="28194" y="30017"/>
                    <a:pt x="24860" y="30017"/>
                  </a:cubicBezTo>
                  <a:cubicBezTo>
                    <a:pt x="22765" y="27541"/>
                    <a:pt x="18002" y="27065"/>
                    <a:pt x="16002" y="24588"/>
                  </a:cubicBezTo>
                  <a:cubicBezTo>
                    <a:pt x="12668" y="32018"/>
                    <a:pt x="24193" y="28493"/>
                    <a:pt x="22669" y="34494"/>
                  </a:cubicBezTo>
                  <a:cubicBezTo>
                    <a:pt x="33147" y="35923"/>
                    <a:pt x="29908" y="23731"/>
                    <a:pt x="36671" y="215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8" name="Freeform: Shape 1973">
              <a:extLst>
                <a:ext uri="{FF2B5EF4-FFF2-40B4-BE49-F238E27FC236}">
                  <a16:creationId xmlns:a16="http://schemas.microsoft.com/office/drawing/2014/main" id="{52B783C8-C595-4A07-8918-E8820B6C5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2329417"/>
              <a:ext cx="19050" cy="28575"/>
            </a:xfrm>
            <a:custGeom>
              <a:avLst/>
              <a:gdLst>
                <a:gd name="T0" fmla="*/ 24479 w 19050"/>
                <a:gd name="T1" fmla="*/ 19258 h 28575"/>
                <a:gd name="T2" fmla="*/ 18860 w 19050"/>
                <a:gd name="T3" fmla="*/ 20401 h 28575"/>
                <a:gd name="T4" fmla="*/ 14383 w 19050"/>
                <a:gd name="T5" fmla="*/ 5827 h 28575"/>
                <a:gd name="T6" fmla="*/ 20383 w 19050"/>
                <a:gd name="T7" fmla="*/ 17 h 28575"/>
                <a:gd name="T8" fmla="*/ 10763 w 19050"/>
                <a:gd name="T9" fmla="*/ 5542 h 28575"/>
                <a:gd name="T10" fmla="*/ 17526 w 19050"/>
                <a:gd name="T11" fmla="*/ 13924 h 28575"/>
                <a:gd name="T12" fmla="*/ 0 w 19050"/>
                <a:gd name="T13" fmla="*/ 26782 h 28575"/>
                <a:gd name="T14" fmla="*/ 8668 w 19050"/>
                <a:gd name="T15" fmla="*/ 24211 h 28575"/>
                <a:gd name="T16" fmla="*/ 8477 w 19050"/>
                <a:gd name="T17" fmla="*/ 24973 h 28575"/>
                <a:gd name="T18" fmla="*/ 16954 w 19050"/>
                <a:gd name="T19" fmla="*/ 29068 h 28575"/>
                <a:gd name="T20" fmla="*/ 16193 w 19050"/>
                <a:gd name="T21" fmla="*/ 24401 h 28575"/>
                <a:gd name="T22" fmla="*/ 24479 w 19050"/>
                <a:gd name="T23" fmla="*/ 19258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28575">
                  <a:moveTo>
                    <a:pt x="24479" y="19258"/>
                  </a:moveTo>
                  <a:cubicBezTo>
                    <a:pt x="24003" y="21067"/>
                    <a:pt x="21431" y="20782"/>
                    <a:pt x="18860" y="20401"/>
                  </a:cubicBezTo>
                  <a:cubicBezTo>
                    <a:pt x="22860" y="16305"/>
                    <a:pt x="19907" y="7542"/>
                    <a:pt x="14383" y="5827"/>
                  </a:cubicBezTo>
                  <a:cubicBezTo>
                    <a:pt x="19145" y="6685"/>
                    <a:pt x="20479" y="4113"/>
                    <a:pt x="20383" y="17"/>
                  </a:cubicBezTo>
                  <a:cubicBezTo>
                    <a:pt x="14954" y="-269"/>
                    <a:pt x="13335" y="3065"/>
                    <a:pt x="10763" y="5542"/>
                  </a:cubicBezTo>
                  <a:cubicBezTo>
                    <a:pt x="14669" y="7066"/>
                    <a:pt x="14954" y="11447"/>
                    <a:pt x="17526" y="13924"/>
                  </a:cubicBezTo>
                  <a:cubicBezTo>
                    <a:pt x="10097" y="16686"/>
                    <a:pt x="5525" y="22210"/>
                    <a:pt x="0" y="26782"/>
                  </a:cubicBezTo>
                  <a:cubicBezTo>
                    <a:pt x="2381" y="24973"/>
                    <a:pt x="5525" y="24401"/>
                    <a:pt x="8668" y="24211"/>
                  </a:cubicBezTo>
                  <a:cubicBezTo>
                    <a:pt x="8573" y="24496"/>
                    <a:pt x="8573" y="24687"/>
                    <a:pt x="8477" y="24973"/>
                  </a:cubicBezTo>
                  <a:cubicBezTo>
                    <a:pt x="14097" y="24496"/>
                    <a:pt x="11240" y="29545"/>
                    <a:pt x="16954" y="29068"/>
                  </a:cubicBezTo>
                  <a:cubicBezTo>
                    <a:pt x="16954" y="27354"/>
                    <a:pt x="16478" y="25925"/>
                    <a:pt x="16193" y="24401"/>
                  </a:cubicBezTo>
                  <a:cubicBezTo>
                    <a:pt x="21717" y="24973"/>
                    <a:pt x="25908" y="24973"/>
                    <a:pt x="24479" y="192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69" name="Freeform: Shape 1974">
              <a:extLst>
                <a:ext uri="{FF2B5EF4-FFF2-40B4-BE49-F238E27FC236}">
                  <a16:creationId xmlns:a16="http://schemas.microsoft.com/office/drawing/2014/main" id="{472A2404-E450-43A0-B6D1-9EB22FD98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8" y="3131534"/>
              <a:ext cx="38100" cy="38100"/>
            </a:xfrm>
            <a:custGeom>
              <a:avLst/>
              <a:gdLst>
                <a:gd name="T0" fmla="*/ 20361 w 38100"/>
                <a:gd name="T1" fmla="*/ 36004 h 38100"/>
                <a:gd name="T2" fmla="*/ 26076 w 38100"/>
                <a:gd name="T3" fmla="*/ 33147 h 38100"/>
                <a:gd name="T4" fmla="*/ 40078 w 38100"/>
                <a:gd name="T5" fmla="*/ 27432 h 38100"/>
                <a:gd name="T6" fmla="*/ 23695 w 38100"/>
                <a:gd name="T7" fmla="*/ 24670 h 38100"/>
                <a:gd name="T8" fmla="*/ 22647 w 38100"/>
                <a:gd name="T9" fmla="*/ 30194 h 38100"/>
                <a:gd name="T10" fmla="*/ 19694 w 38100"/>
                <a:gd name="T11" fmla="*/ 31433 h 38100"/>
                <a:gd name="T12" fmla="*/ 19027 w 38100"/>
                <a:gd name="T13" fmla="*/ 23622 h 38100"/>
                <a:gd name="T14" fmla="*/ 27219 w 38100"/>
                <a:gd name="T15" fmla="*/ 16954 h 38100"/>
                <a:gd name="T16" fmla="*/ 34077 w 38100"/>
                <a:gd name="T17" fmla="*/ 19336 h 38100"/>
                <a:gd name="T18" fmla="*/ 34744 w 38100"/>
                <a:gd name="T19" fmla="*/ 27146 h 38100"/>
                <a:gd name="T20" fmla="*/ 42935 w 38100"/>
                <a:gd name="T21" fmla="*/ 20479 h 38100"/>
                <a:gd name="T22" fmla="*/ 43983 w 38100"/>
                <a:gd name="T23" fmla="*/ 12954 h 38100"/>
                <a:gd name="T24" fmla="*/ 34934 w 38100"/>
                <a:gd name="T25" fmla="*/ 13335 h 38100"/>
                <a:gd name="T26" fmla="*/ 44459 w 38100"/>
                <a:gd name="T27" fmla="*/ 9906 h 38100"/>
                <a:gd name="T28" fmla="*/ 39792 w 38100"/>
                <a:gd name="T29" fmla="*/ 4763 h 38100"/>
                <a:gd name="T30" fmla="*/ 38649 w 38100"/>
                <a:gd name="T31" fmla="*/ 0 h 38100"/>
                <a:gd name="T32" fmla="*/ 37315 w 38100"/>
                <a:gd name="T33" fmla="*/ 9049 h 38100"/>
                <a:gd name="T34" fmla="*/ 33601 w 38100"/>
                <a:gd name="T35" fmla="*/ 10096 h 38100"/>
                <a:gd name="T36" fmla="*/ 28933 w 38100"/>
                <a:gd name="T37" fmla="*/ 4953 h 38100"/>
                <a:gd name="T38" fmla="*/ 19408 w 38100"/>
                <a:gd name="T39" fmla="*/ 20669 h 38100"/>
                <a:gd name="T40" fmla="*/ 12169 w 38100"/>
                <a:gd name="T41" fmla="*/ 21336 h 38100"/>
                <a:gd name="T42" fmla="*/ 16551 w 38100"/>
                <a:gd name="T43" fmla="*/ 28099 h 38100"/>
                <a:gd name="T44" fmla="*/ 3692 w 38100"/>
                <a:gd name="T45" fmla="*/ 29527 h 38100"/>
                <a:gd name="T46" fmla="*/ 73 w 38100"/>
                <a:gd name="T47" fmla="*/ 16764 h 38100"/>
                <a:gd name="T48" fmla="*/ 2835 w 38100"/>
                <a:gd name="T49" fmla="*/ 35528 h 38100"/>
                <a:gd name="T50" fmla="*/ 8550 w 38100"/>
                <a:gd name="T51" fmla="*/ 33147 h 38100"/>
                <a:gd name="T52" fmla="*/ 11217 w 38100"/>
                <a:gd name="T53" fmla="*/ 39624 h 38100"/>
                <a:gd name="T54" fmla="*/ 19313 w 38100"/>
                <a:gd name="T55" fmla="*/ 36100 h 38100"/>
                <a:gd name="T56" fmla="*/ 19027 w 38100"/>
                <a:gd name="T57" fmla="*/ 36957 h 38100"/>
                <a:gd name="T58" fmla="*/ 20361 w 38100"/>
                <a:gd name="T59" fmla="*/ 36004 h 38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8100" h="38100">
                  <a:moveTo>
                    <a:pt x="20361" y="36004"/>
                  </a:moveTo>
                  <a:cubicBezTo>
                    <a:pt x="22456" y="35909"/>
                    <a:pt x="24457" y="35338"/>
                    <a:pt x="26076" y="33147"/>
                  </a:cubicBezTo>
                  <a:cubicBezTo>
                    <a:pt x="29886" y="31718"/>
                    <a:pt x="34648" y="30194"/>
                    <a:pt x="40078" y="27432"/>
                  </a:cubicBezTo>
                  <a:cubicBezTo>
                    <a:pt x="33601" y="29813"/>
                    <a:pt x="31600" y="24955"/>
                    <a:pt x="23695" y="24670"/>
                  </a:cubicBezTo>
                  <a:cubicBezTo>
                    <a:pt x="24076" y="27337"/>
                    <a:pt x="23504" y="28861"/>
                    <a:pt x="22647" y="30194"/>
                  </a:cubicBezTo>
                  <a:cubicBezTo>
                    <a:pt x="21885" y="30861"/>
                    <a:pt x="21218" y="31623"/>
                    <a:pt x="19694" y="31433"/>
                  </a:cubicBezTo>
                  <a:cubicBezTo>
                    <a:pt x="21790" y="27337"/>
                    <a:pt x="17789" y="27242"/>
                    <a:pt x="19027" y="23622"/>
                  </a:cubicBezTo>
                  <a:cubicBezTo>
                    <a:pt x="23980" y="23908"/>
                    <a:pt x="23885" y="18479"/>
                    <a:pt x="27219" y="16954"/>
                  </a:cubicBezTo>
                  <a:cubicBezTo>
                    <a:pt x="31410" y="19431"/>
                    <a:pt x="32839" y="16859"/>
                    <a:pt x="34077" y="19336"/>
                  </a:cubicBezTo>
                  <a:cubicBezTo>
                    <a:pt x="32172" y="20383"/>
                    <a:pt x="31219" y="24384"/>
                    <a:pt x="34744" y="27146"/>
                  </a:cubicBezTo>
                  <a:cubicBezTo>
                    <a:pt x="37506" y="24193"/>
                    <a:pt x="34839" y="14668"/>
                    <a:pt x="42935" y="20479"/>
                  </a:cubicBezTo>
                  <a:cubicBezTo>
                    <a:pt x="44650" y="15811"/>
                    <a:pt x="40268" y="15335"/>
                    <a:pt x="43983" y="12954"/>
                  </a:cubicBezTo>
                  <a:cubicBezTo>
                    <a:pt x="38744" y="9811"/>
                    <a:pt x="35887" y="17717"/>
                    <a:pt x="34934" y="13335"/>
                  </a:cubicBezTo>
                  <a:cubicBezTo>
                    <a:pt x="36553" y="10573"/>
                    <a:pt x="40268" y="9906"/>
                    <a:pt x="44459" y="9906"/>
                  </a:cubicBezTo>
                  <a:cubicBezTo>
                    <a:pt x="46269" y="3524"/>
                    <a:pt x="39982" y="7429"/>
                    <a:pt x="39792" y="4763"/>
                  </a:cubicBezTo>
                  <a:cubicBezTo>
                    <a:pt x="39792" y="2953"/>
                    <a:pt x="40744" y="476"/>
                    <a:pt x="38649" y="0"/>
                  </a:cubicBezTo>
                  <a:cubicBezTo>
                    <a:pt x="34744" y="2381"/>
                    <a:pt x="37315" y="5429"/>
                    <a:pt x="37315" y="9049"/>
                  </a:cubicBezTo>
                  <a:cubicBezTo>
                    <a:pt x="35601" y="8858"/>
                    <a:pt x="35029" y="10001"/>
                    <a:pt x="33601" y="10096"/>
                  </a:cubicBezTo>
                  <a:cubicBezTo>
                    <a:pt x="35410" y="6191"/>
                    <a:pt x="30362" y="6763"/>
                    <a:pt x="28933" y="4953"/>
                  </a:cubicBezTo>
                  <a:cubicBezTo>
                    <a:pt x="25981" y="13716"/>
                    <a:pt x="20266" y="12573"/>
                    <a:pt x="19408" y="20669"/>
                  </a:cubicBezTo>
                  <a:cubicBezTo>
                    <a:pt x="17313" y="18383"/>
                    <a:pt x="13122" y="17812"/>
                    <a:pt x="12169" y="21336"/>
                  </a:cubicBezTo>
                  <a:cubicBezTo>
                    <a:pt x="14360" y="23050"/>
                    <a:pt x="15122" y="25813"/>
                    <a:pt x="16551" y="28099"/>
                  </a:cubicBezTo>
                  <a:cubicBezTo>
                    <a:pt x="9979" y="30004"/>
                    <a:pt x="9693" y="28575"/>
                    <a:pt x="3692" y="29527"/>
                  </a:cubicBezTo>
                  <a:cubicBezTo>
                    <a:pt x="5026" y="27908"/>
                    <a:pt x="7502" y="16859"/>
                    <a:pt x="73" y="16764"/>
                  </a:cubicBezTo>
                  <a:cubicBezTo>
                    <a:pt x="-689" y="26575"/>
                    <a:pt x="4835" y="30004"/>
                    <a:pt x="2835" y="35528"/>
                  </a:cubicBezTo>
                  <a:cubicBezTo>
                    <a:pt x="6264" y="36385"/>
                    <a:pt x="6645" y="33909"/>
                    <a:pt x="8550" y="33147"/>
                  </a:cubicBezTo>
                  <a:cubicBezTo>
                    <a:pt x="10836" y="34385"/>
                    <a:pt x="7978" y="39052"/>
                    <a:pt x="11217" y="39624"/>
                  </a:cubicBezTo>
                  <a:cubicBezTo>
                    <a:pt x="13312" y="35909"/>
                    <a:pt x="16265" y="36100"/>
                    <a:pt x="19313" y="36100"/>
                  </a:cubicBezTo>
                  <a:cubicBezTo>
                    <a:pt x="19218" y="36385"/>
                    <a:pt x="19027" y="36576"/>
                    <a:pt x="19027" y="36957"/>
                  </a:cubicBezTo>
                  <a:cubicBezTo>
                    <a:pt x="19408" y="36576"/>
                    <a:pt x="19980" y="36290"/>
                    <a:pt x="20361" y="360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0" name="Freeform: Shape 1975">
              <a:extLst>
                <a:ext uri="{FF2B5EF4-FFF2-40B4-BE49-F238E27FC236}">
                  <a16:creationId xmlns:a16="http://schemas.microsoft.com/office/drawing/2014/main" id="{96B47772-6283-4EDB-8DBB-500A5D332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216" y="2638116"/>
              <a:ext cx="9525" cy="9525"/>
            </a:xfrm>
            <a:custGeom>
              <a:avLst/>
              <a:gdLst>
                <a:gd name="T0" fmla="*/ 137 w 9525"/>
                <a:gd name="T1" fmla="*/ 30165675 h 9525"/>
                <a:gd name="T2" fmla="*/ 12900 w 9525"/>
                <a:gd name="T3" fmla="*/ 53749575 h 9525"/>
                <a:gd name="T4" fmla="*/ 11376 w 9525"/>
                <a:gd name="T5" fmla="*/ 7477125 h 9525"/>
                <a:gd name="T6" fmla="*/ 137 w 9525"/>
                <a:gd name="T7" fmla="*/ 3016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" y="3167"/>
                  </a:moveTo>
                  <a:cubicBezTo>
                    <a:pt x="7376" y="976"/>
                    <a:pt x="11281" y="8691"/>
                    <a:pt x="12900" y="5643"/>
                  </a:cubicBezTo>
                  <a:cubicBezTo>
                    <a:pt x="10805" y="5262"/>
                    <a:pt x="11090" y="2976"/>
                    <a:pt x="11376" y="785"/>
                  </a:cubicBezTo>
                  <a:cubicBezTo>
                    <a:pt x="7566" y="1452"/>
                    <a:pt x="-1197" y="-2644"/>
                    <a:pt x="137" y="3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1" name="Freeform: Shape 1976">
              <a:extLst>
                <a:ext uri="{FF2B5EF4-FFF2-40B4-BE49-F238E27FC236}">
                  <a16:creationId xmlns:a16="http://schemas.microsoft.com/office/drawing/2014/main" id="{31CCF630-28EB-4443-8CCA-05361FF31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158" y="3093149"/>
              <a:ext cx="9525" cy="9525"/>
            </a:xfrm>
            <a:custGeom>
              <a:avLst/>
              <a:gdLst>
                <a:gd name="T0" fmla="*/ 23583900 w 9525"/>
                <a:gd name="T1" fmla="*/ 0 h 9525"/>
                <a:gd name="T2" fmla="*/ 0 w 9525"/>
                <a:gd name="T3" fmla="*/ 88906350 h 9525"/>
                <a:gd name="T4" fmla="*/ 2358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0"/>
                  </a:moveTo>
                  <a:cubicBezTo>
                    <a:pt x="-1238" y="3905"/>
                    <a:pt x="6858" y="5620"/>
                    <a:pt x="0" y="9334"/>
                  </a:cubicBezTo>
                  <a:cubicBezTo>
                    <a:pt x="7811" y="9620"/>
                    <a:pt x="6572" y="1429"/>
                    <a:pt x="2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2" name="Freeform: Shape 1977">
              <a:extLst>
                <a:ext uri="{FF2B5EF4-FFF2-40B4-BE49-F238E27FC236}">
                  <a16:creationId xmlns:a16="http://schemas.microsoft.com/office/drawing/2014/main" id="{549429F4-CC4C-4D6E-B79B-0F7C27D27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37" y="3836314"/>
              <a:ext cx="9525" cy="9525"/>
            </a:xfrm>
            <a:custGeom>
              <a:avLst/>
              <a:gdLst>
                <a:gd name="T0" fmla="*/ 0 w 9525"/>
                <a:gd name="T1" fmla="*/ 9744075 h 9525"/>
                <a:gd name="T2" fmla="*/ 12478 w 9525"/>
                <a:gd name="T3" fmla="*/ 64179450 h 9525"/>
                <a:gd name="T4" fmla="*/ 0 w 9525"/>
                <a:gd name="T5" fmla="*/ 9744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23"/>
                  </a:moveTo>
                  <a:cubicBezTo>
                    <a:pt x="5525" y="1404"/>
                    <a:pt x="5525" y="4452"/>
                    <a:pt x="12478" y="6738"/>
                  </a:cubicBezTo>
                  <a:cubicBezTo>
                    <a:pt x="13811" y="1689"/>
                    <a:pt x="2667" y="-1835"/>
                    <a:pt x="0" y="10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3" name="Freeform: Shape 1978">
              <a:extLst>
                <a:ext uri="{FF2B5EF4-FFF2-40B4-BE49-F238E27FC236}">
                  <a16:creationId xmlns:a16="http://schemas.microsoft.com/office/drawing/2014/main" id="{9D6BB28E-2D93-4872-8EE1-211EDF9AF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729" y="3863150"/>
              <a:ext cx="9525" cy="9525"/>
            </a:xfrm>
            <a:custGeom>
              <a:avLst/>
              <a:gdLst>
                <a:gd name="T0" fmla="*/ 850 w 9525"/>
                <a:gd name="T1" fmla="*/ 11906 h 9525"/>
                <a:gd name="T2" fmla="*/ 10851 w 9525"/>
                <a:gd name="T3" fmla="*/ 0 h 9525"/>
                <a:gd name="T4" fmla="*/ 850 w 9525"/>
                <a:gd name="T5" fmla="*/ 1190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0" y="11906"/>
                  </a:moveTo>
                  <a:cubicBezTo>
                    <a:pt x="9899" y="13906"/>
                    <a:pt x="15137" y="5810"/>
                    <a:pt x="10851" y="0"/>
                  </a:cubicBezTo>
                  <a:cubicBezTo>
                    <a:pt x="564" y="95"/>
                    <a:pt x="-1436" y="6477"/>
                    <a:pt x="85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4" name="Freeform: Shape 1979">
              <a:extLst>
                <a:ext uri="{FF2B5EF4-FFF2-40B4-BE49-F238E27FC236}">
                  <a16:creationId xmlns:a16="http://schemas.microsoft.com/office/drawing/2014/main" id="{3CCE93B1-D8AB-4FAB-98EF-719D2FD65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591" y="2626880"/>
              <a:ext cx="9525" cy="9525"/>
            </a:xfrm>
            <a:custGeom>
              <a:avLst/>
              <a:gdLst>
                <a:gd name="T0" fmla="*/ 20869275 w 9525"/>
                <a:gd name="T1" fmla="*/ 180975 h 9525"/>
                <a:gd name="T2" fmla="*/ 0 w 9525"/>
                <a:gd name="T3" fmla="*/ 43729275 h 9525"/>
                <a:gd name="T4" fmla="*/ 68951475 w 9525"/>
                <a:gd name="T5" fmla="*/ 63693675 h 9525"/>
                <a:gd name="T6" fmla="*/ 35385375 w 9525"/>
                <a:gd name="T7" fmla="*/ 46453425 h 9525"/>
                <a:gd name="T8" fmla="*/ 20869275 w 9525"/>
                <a:gd name="T9" fmla="*/ 18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191" y="19"/>
                  </a:moveTo>
                  <a:cubicBezTo>
                    <a:pt x="2096" y="2210"/>
                    <a:pt x="1048" y="3353"/>
                    <a:pt x="0" y="4591"/>
                  </a:cubicBezTo>
                  <a:cubicBezTo>
                    <a:pt x="4000" y="5544"/>
                    <a:pt x="4000" y="13069"/>
                    <a:pt x="7239" y="6687"/>
                  </a:cubicBezTo>
                  <a:cubicBezTo>
                    <a:pt x="5810" y="6211"/>
                    <a:pt x="3619" y="6401"/>
                    <a:pt x="3715" y="4877"/>
                  </a:cubicBezTo>
                  <a:cubicBezTo>
                    <a:pt x="8192" y="4972"/>
                    <a:pt x="4477" y="-362"/>
                    <a:pt x="219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5" name="Freeform: Shape 1980">
              <a:extLst>
                <a:ext uri="{FF2B5EF4-FFF2-40B4-BE49-F238E27FC236}">
                  <a16:creationId xmlns:a16="http://schemas.microsoft.com/office/drawing/2014/main" id="{4679D55A-9DAC-46F0-B0A3-18F0DE5B8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253" y="2924575"/>
              <a:ext cx="9525" cy="9525"/>
            </a:xfrm>
            <a:custGeom>
              <a:avLst/>
              <a:gdLst>
                <a:gd name="T0" fmla="*/ 0 w 9525"/>
                <a:gd name="T1" fmla="*/ 5696 h 9525"/>
                <a:gd name="T2" fmla="*/ 4858 w 9525"/>
                <a:gd name="T3" fmla="*/ 15507 h 9525"/>
                <a:gd name="T4" fmla="*/ 9144 w 9525"/>
                <a:gd name="T5" fmla="*/ 7982 h 9525"/>
                <a:gd name="T6" fmla="*/ 9716 w 9525"/>
                <a:gd name="T7" fmla="*/ 76 h 9525"/>
                <a:gd name="T8" fmla="*/ 0 w 9525"/>
                <a:gd name="T9" fmla="*/ 569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696"/>
                  </a:moveTo>
                  <a:cubicBezTo>
                    <a:pt x="667" y="9696"/>
                    <a:pt x="2953" y="12363"/>
                    <a:pt x="4858" y="15507"/>
                  </a:cubicBezTo>
                  <a:cubicBezTo>
                    <a:pt x="5906" y="12554"/>
                    <a:pt x="9049" y="11887"/>
                    <a:pt x="9144" y="7982"/>
                  </a:cubicBezTo>
                  <a:cubicBezTo>
                    <a:pt x="0" y="6648"/>
                    <a:pt x="10096" y="3124"/>
                    <a:pt x="9716" y="76"/>
                  </a:cubicBezTo>
                  <a:cubicBezTo>
                    <a:pt x="3715" y="-781"/>
                    <a:pt x="5334" y="5886"/>
                    <a:pt x="0" y="56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6" name="Freeform: Shape 1981">
              <a:extLst>
                <a:ext uri="{FF2B5EF4-FFF2-40B4-BE49-F238E27FC236}">
                  <a16:creationId xmlns:a16="http://schemas.microsoft.com/office/drawing/2014/main" id="{51E56667-E010-479D-B107-A5598F72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35" y="3754210"/>
              <a:ext cx="9525" cy="9525"/>
            </a:xfrm>
            <a:custGeom>
              <a:avLst/>
              <a:gdLst>
                <a:gd name="T0" fmla="*/ 1991 w 9525"/>
                <a:gd name="T1" fmla="*/ 13213 h 9525"/>
                <a:gd name="T2" fmla="*/ 10944 w 9525"/>
                <a:gd name="T3" fmla="*/ 17023 h 9525"/>
                <a:gd name="T4" fmla="*/ 11421 w 9525"/>
                <a:gd name="T5" fmla="*/ 10737 h 9525"/>
                <a:gd name="T6" fmla="*/ 1134 w 9525"/>
                <a:gd name="T7" fmla="*/ 545 h 9525"/>
                <a:gd name="T8" fmla="*/ 1991 w 9525"/>
                <a:gd name="T9" fmla="*/ 1321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91" y="13213"/>
                  </a:moveTo>
                  <a:cubicBezTo>
                    <a:pt x="5325" y="8546"/>
                    <a:pt x="7515" y="16833"/>
                    <a:pt x="10944" y="17023"/>
                  </a:cubicBezTo>
                  <a:cubicBezTo>
                    <a:pt x="11135" y="14928"/>
                    <a:pt x="11230" y="12832"/>
                    <a:pt x="11421" y="10737"/>
                  </a:cubicBezTo>
                  <a:cubicBezTo>
                    <a:pt x="-867" y="11784"/>
                    <a:pt x="6944" y="-2979"/>
                    <a:pt x="1134" y="545"/>
                  </a:cubicBezTo>
                  <a:cubicBezTo>
                    <a:pt x="4563" y="354"/>
                    <a:pt x="-3534" y="11308"/>
                    <a:pt x="1991" y="13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7" name="Freeform: Shape 1982">
              <a:extLst>
                <a:ext uri="{FF2B5EF4-FFF2-40B4-BE49-F238E27FC236}">
                  <a16:creationId xmlns:a16="http://schemas.microsoft.com/office/drawing/2014/main" id="{C33A49DD-99B9-46AF-8D4C-CA6FFD1B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630" y="3233659"/>
              <a:ext cx="9525" cy="9525"/>
            </a:xfrm>
            <a:custGeom>
              <a:avLst/>
              <a:gdLst>
                <a:gd name="T0" fmla="*/ 0 w 9525"/>
                <a:gd name="T1" fmla="*/ 174 h 9525"/>
                <a:gd name="T2" fmla="*/ 12097 w 9525"/>
                <a:gd name="T3" fmla="*/ 10556 h 9525"/>
                <a:gd name="T4" fmla="*/ 0 w 9525"/>
                <a:gd name="T5" fmla="*/ 17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74"/>
                  </a:moveTo>
                  <a:cubicBezTo>
                    <a:pt x="5143" y="2841"/>
                    <a:pt x="2762" y="10937"/>
                    <a:pt x="12097" y="10556"/>
                  </a:cubicBezTo>
                  <a:cubicBezTo>
                    <a:pt x="10096" y="6461"/>
                    <a:pt x="2667" y="-1255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8" name="Freeform: Shape 1983">
              <a:extLst>
                <a:ext uri="{FF2B5EF4-FFF2-40B4-BE49-F238E27FC236}">
                  <a16:creationId xmlns:a16="http://schemas.microsoft.com/office/drawing/2014/main" id="{BF6B077F-9715-4BB5-B34D-F55C71F21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11" y="3148692"/>
              <a:ext cx="9525" cy="9525"/>
            </a:xfrm>
            <a:custGeom>
              <a:avLst/>
              <a:gdLst>
                <a:gd name="T0" fmla="*/ 13430 w 9525"/>
                <a:gd name="T1" fmla="*/ 844 h 9525"/>
                <a:gd name="T2" fmla="*/ 13525 w 9525"/>
                <a:gd name="T3" fmla="*/ 368 h 9525"/>
                <a:gd name="T4" fmla="*/ 0 w 9525"/>
                <a:gd name="T5" fmla="*/ 6369 h 9525"/>
                <a:gd name="T6" fmla="*/ 13525 w 9525"/>
                <a:gd name="T7" fmla="*/ 9607 h 9525"/>
                <a:gd name="T8" fmla="*/ 14573 w 9525"/>
                <a:gd name="T9" fmla="*/ 11703 h 9525"/>
                <a:gd name="T10" fmla="*/ 17716 w 9525"/>
                <a:gd name="T11" fmla="*/ 7226 h 9525"/>
                <a:gd name="T12" fmla="*/ 17907 w 9525"/>
                <a:gd name="T13" fmla="*/ 7035 h 9525"/>
                <a:gd name="T14" fmla="*/ 17812 w 9525"/>
                <a:gd name="T15" fmla="*/ 7035 h 9525"/>
                <a:gd name="T16" fmla="*/ 18859 w 9525"/>
                <a:gd name="T17" fmla="*/ 2559 h 9525"/>
                <a:gd name="T18" fmla="*/ 13430 w 9525"/>
                <a:gd name="T19" fmla="*/ 844 h 9525"/>
                <a:gd name="T20" fmla="*/ 13144 w 9525"/>
                <a:gd name="T21" fmla="*/ 2654 h 9525"/>
                <a:gd name="T22" fmla="*/ 14478 w 9525"/>
                <a:gd name="T23" fmla="*/ 5130 h 9525"/>
                <a:gd name="T24" fmla="*/ 13144 w 9525"/>
                <a:gd name="T25" fmla="*/ 2654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13430" y="844"/>
                  </a:moveTo>
                  <a:cubicBezTo>
                    <a:pt x="13525" y="654"/>
                    <a:pt x="13430" y="558"/>
                    <a:pt x="13525" y="368"/>
                  </a:cubicBezTo>
                  <a:cubicBezTo>
                    <a:pt x="5715" y="-1347"/>
                    <a:pt x="3524" y="3321"/>
                    <a:pt x="0" y="6369"/>
                  </a:cubicBezTo>
                  <a:cubicBezTo>
                    <a:pt x="4858" y="6178"/>
                    <a:pt x="9525" y="9893"/>
                    <a:pt x="13525" y="9607"/>
                  </a:cubicBezTo>
                  <a:cubicBezTo>
                    <a:pt x="13621" y="10369"/>
                    <a:pt x="13906" y="11036"/>
                    <a:pt x="14573" y="11703"/>
                  </a:cubicBezTo>
                  <a:cubicBezTo>
                    <a:pt x="15335" y="9893"/>
                    <a:pt x="16669" y="8750"/>
                    <a:pt x="17716" y="7226"/>
                  </a:cubicBezTo>
                  <a:cubicBezTo>
                    <a:pt x="17716" y="7131"/>
                    <a:pt x="17812" y="7131"/>
                    <a:pt x="17907" y="7035"/>
                  </a:cubicBezTo>
                  <a:cubicBezTo>
                    <a:pt x="17907" y="7035"/>
                    <a:pt x="17907" y="7035"/>
                    <a:pt x="17812" y="7035"/>
                  </a:cubicBezTo>
                  <a:cubicBezTo>
                    <a:pt x="18574" y="5892"/>
                    <a:pt x="19050" y="4654"/>
                    <a:pt x="18859" y="2559"/>
                  </a:cubicBezTo>
                  <a:cubicBezTo>
                    <a:pt x="17335" y="2178"/>
                    <a:pt x="15335" y="1320"/>
                    <a:pt x="13430" y="844"/>
                  </a:cubicBezTo>
                  <a:close/>
                  <a:moveTo>
                    <a:pt x="13144" y="2654"/>
                  </a:moveTo>
                  <a:cubicBezTo>
                    <a:pt x="14764" y="2844"/>
                    <a:pt x="14859" y="3797"/>
                    <a:pt x="14478" y="5130"/>
                  </a:cubicBezTo>
                  <a:cubicBezTo>
                    <a:pt x="13621" y="4559"/>
                    <a:pt x="13144" y="3797"/>
                    <a:pt x="13144" y="26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79" name="Freeform: Shape 1984">
              <a:extLst>
                <a:ext uri="{FF2B5EF4-FFF2-40B4-BE49-F238E27FC236}">
                  <a16:creationId xmlns:a16="http://schemas.microsoft.com/office/drawing/2014/main" id="{6885D275-112C-4AE5-A9F6-55E2F9EAB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203" y="2905468"/>
              <a:ext cx="9525" cy="9525"/>
            </a:xfrm>
            <a:custGeom>
              <a:avLst/>
              <a:gdLst>
                <a:gd name="T0" fmla="*/ 0 w 9525"/>
                <a:gd name="T1" fmla="*/ 10611 h 9525"/>
                <a:gd name="T2" fmla="*/ 68046600 w 9525"/>
                <a:gd name="T3" fmla="*/ 14325 h 9525"/>
                <a:gd name="T4" fmla="*/ 59874150 w 9525"/>
                <a:gd name="T5" fmla="*/ 38 h 9525"/>
                <a:gd name="T6" fmla="*/ 0 w 9525"/>
                <a:gd name="T7" fmla="*/ 106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611"/>
                  </a:moveTo>
                  <a:cubicBezTo>
                    <a:pt x="5905" y="9182"/>
                    <a:pt x="4191" y="13373"/>
                    <a:pt x="7144" y="14325"/>
                  </a:cubicBezTo>
                  <a:cubicBezTo>
                    <a:pt x="5525" y="8134"/>
                    <a:pt x="3334" y="6801"/>
                    <a:pt x="6286" y="38"/>
                  </a:cubicBezTo>
                  <a:cubicBezTo>
                    <a:pt x="0" y="-534"/>
                    <a:pt x="476" y="5467"/>
                    <a:pt x="0" y="106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0" name="Freeform: Shape 1985">
              <a:extLst>
                <a:ext uri="{FF2B5EF4-FFF2-40B4-BE49-F238E27FC236}">
                  <a16:creationId xmlns:a16="http://schemas.microsoft.com/office/drawing/2014/main" id="{C53D2593-A9BF-4A34-9D0A-32D950FE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630" y="2883425"/>
              <a:ext cx="9525" cy="9525"/>
            </a:xfrm>
            <a:custGeom>
              <a:avLst/>
              <a:gdLst>
                <a:gd name="T0" fmla="*/ 381 w 9525"/>
                <a:gd name="T1" fmla="*/ 752475 h 9525"/>
                <a:gd name="T2" fmla="*/ 0 w 9525"/>
                <a:gd name="T3" fmla="*/ 46110525 h 9525"/>
                <a:gd name="T4" fmla="*/ 5715 w 9525"/>
                <a:gd name="T5" fmla="*/ 19802475 h 9525"/>
                <a:gd name="T6" fmla="*/ 10858 w 9525"/>
                <a:gd name="T7" fmla="*/ 68789550 h 9525"/>
                <a:gd name="T8" fmla="*/ 11239 w 9525"/>
                <a:gd name="T9" fmla="*/ 24336375 h 9525"/>
                <a:gd name="T10" fmla="*/ 381 w 9525"/>
                <a:gd name="T11" fmla="*/ 7524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1" y="79"/>
                  </a:moveTo>
                  <a:cubicBezTo>
                    <a:pt x="286" y="1698"/>
                    <a:pt x="95" y="3222"/>
                    <a:pt x="0" y="4841"/>
                  </a:cubicBezTo>
                  <a:cubicBezTo>
                    <a:pt x="3524" y="5603"/>
                    <a:pt x="3810" y="2936"/>
                    <a:pt x="5715" y="2079"/>
                  </a:cubicBezTo>
                  <a:cubicBezTo>
                    <a:pt x="7525" y="3698"/>
                    <a:pt x="5810" y="7889"/>
                    <a:pt x="10858" y="7222"/>
                  </a:cubicBezTo>
                  <a:cubicBezTo>
                    <a:pt x="10954" y="5603"/>
                    <a:pt x="11049" y="4079"/>
                    <a:pt x="11239" y="2555"/>
                  </a:cubicBezTo>
                  <a:cubicBezTo>
                    <a:pt x="5525" y="3222"/>
                    <a:pt x="6001" y="-588"/>
                    <a:pt x="381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1" name="Freeform: Shape 1986">
              <a:extLst>
                <a:ext uri="{FF2B5EF4-FFF2-40B4-BE49-F238E27FC236}">
                  <a16:creationId xmlns:a16="http://schemas.microsoft.com/office/drawing/2014/main" id="{DED1D057-FC3B-4E1E-8DB0-235A4D9BD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915" y="2810649"/>
              <a:ext cx="9525" cy="9525"/>
            </a:xfrm>
            <a:custGeom>
              <a:avLst/>
              <a:gdLst>
                <a:gd name="T0" fmla="*/ 5239 w 9525"/>
                <a:gd name="T1" fmla="*/ 50692050 h 9525"/>
                <a:gd name="T2" fmla="*/ 14764 w 9525"/>
                <a:gd name="T3" fmla="*/ 12592050 h 9525"/>
                <a:gd name="T4" fmla="*/ 0 w 9525"/>
                <a:gd name="T5" fmla="*/ 17125950 h 9525"/>
                <a:gd name="T6" fmla="*/ 3143 w 9525"/>
                <a:gd name="T7" fmla="*/ 79724250 h 9525"/>
                <a:gd name="T8" fmla="*/ 9144 w 9525"/>
                <a:gd name="T9" fmla="*/ 24384000 h 9525"/>
                <a:gd name="T10" fmla="*/ 5239 w 9525"/>
                <a:gd name="T11" fmla="*/ 50692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239" y="5322"/>
                  </a:moveTo>
                  <a:cubicBezTo>
                    <a:pt x="9906" y="5513"/>
                    <a:pt x="14669" y="5703"/>
                    <a:pt x="14764" y="1322"/>
                  </a:cubicBezTo>
                  <a:cubicBezTo>
                    <a:pt x="8477" y="274"/>
                    <a:pt x="5144" y="-1250"/>
                    <a:pt x="0" y="1798"/>
                  </a:cubicBezTo>
                  <a:cubicBezTo>
                    <a:pt x="3524" y="2179"/>
                    <a:pt x="-3620" y="7703"/>
                    <a:pt x="3143" y="8370"/>
                  </a:cubicBezTo>
                  <a:cubicBezTo>
                    <a:pt x="1905" y="4084"/>
                    <a:pt x="8382" y="-774"/>
                    <a:pt x="9144" y="2560"/>
                  </a:cubicBezTo>
                  <a:cubicBezTo>
                    <a:pt x="8954" y="4560"/>
                    <a:pt x="5810" y="3608"/>
                    <a:pt x="5239" y="5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2" name="Freeform: Shape 1987">
              <a:extLst>
                <a:ext uri="{FF2B5EF4-FFF2-40B4-BE49-F238E27FC236}">
                  <a16:creationId xmlns:a16="http://schemas.microsoft.com/office/drawing/2014/main" id="{91246ABA-AF71-4C64-9B8C-0AC6F1CC5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627" y="3131153"/>
              <a:ext cx="9525" cy="9525"/>
            </a:xfrm>
            <a:custGeom>
              <a:avLst/>
              <a:gdLst>
                <a:gd name="T0" fmla="*/ 39919275 w 9525"/>
                <a:gd name="T1" fmla="*/ 0 h 9525"/>
                <a:gd name="T2" fmla="*/ 3629025 w 9525"/>
                <a:gd name="T3" fmla="*/ 12696825 h 9525"/>
                <a:gd name="T4" fmla="*/ 0 w 9525"/>
                <a:gd name="T5" fmla="*/ 58064400 h 9525"/>
                <a:gd name="T6" fmla="*/ 71675625 w 9525"/>
                <a:gd name="T7" fmla="*/ 32661225 h 9525"/>
                <a:gd name="T8" fmla="*/ 38100000 w 9525"/>
                <a:gd name="T9" fmla="*/ 15420975 h 9525"/>
                <a:gd name="T10" fmla="*/ 399192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3715" y="1238"/>
                    <a:pt x="2572" y="1715"/>
                    <a:pt x="381" y="1333"/>
                  </a:cubicBezTo>
                  <a:cubicBezTo>
                    <a:pt x="286" y="2858"/>
                    <a:pt x="191" y="4477"/>
                    <a:pt x="0" y="6096"/>
                  </a:cubicBezTo>
                  <a:cubicBezTo>
                    <a:pt x="4191" y="6858"/>
                    <a:pt x="6953" y="6191"/>
                    <a:pt x="7525" y="3429"/>
                  </a:cubicBezTo>
                  <a:cubicBezTo>
                    <a:pt x="6191" y="2953"/>
                    <a:pt x="3905" y="3143"/>
                    <a:pt x="4000" y="1619"/>
                  </a:cubicBezTo>
                  <a:cubicBezTo>
                    <a:pt x="5143" y="1619"/>
                    <a:pt x="6287" y="476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3" name="Freeform: Shape 1988">
              <a:extLst>
                <a:ext uri="{FF2B5EF4-FFF2-40B4-BE49-F238E27FC236}">
                  <a16:creationId xmlns:a16="http://schemas.microsoft.com/office/drawing/2014/main" id="{16E96E8C-C0E3-492F-9EA9-83C8C304F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580" y="2668524"/>
              <a:ext cx="9525" cy="9525"/>
            </a:xfrm>
            <a:custGeom>
              <a:avLst/>
              <a:gdLst>
                <a:gd name="T0" fmla="*/ 11335 w 9525"/>
                <a:gd name="T1" fmla="*/ 0 h 9525"/>
                <a:gd name="T2" fmla="*/ 0 w 9525"/>
                <a:gd name="T3" fmla="*/ 37195125 h 9525"/>
                <a:gd name="T4" fmla="*/ 3524 w 9525"/>
                <a:gd name="T5" fmla="*/ 54435375 h 9525"/>
                <a:gd name="T6" fmla="*/ 3429 w 9525"/>
                <a:gd name="T7" fmla="*/ 69856350 h 9525"/>
                <a:gd name="T8" fmla="*/ 1133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335" y="0"/>
                  </a:moveTo>
                  <a:cubicBezTo>
                    <a:pt x="6763" y="476"/>
                    <a:pt x="3524" y="2381"/>
                    <a:pt x="0" y="3905"/>
                  </a:cubicBezTo>
                  <a:cubicBezTo>
                    <a:pt x="1429" y="4381"/>
                    <a:pt x="3619" y="4191"/>
                    <a:pt x="3524" y="5715"/>
                  </a:cubicBezTo>
                  <a:cubicBezTo>
                    <a:pt x="2476" y="5620"/>
                    <a:pt x="1333" y="6858"/>
                    <a:pt x="3429" y="7334"/>
                  </a:cubicBezTo>
                  <a:cubicBezTo>
                    <a:pt x="4953" y="3715"/>
                    <a:pt x="13144" y="6763"/>
                    <a:pt x="11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4" name="Freeform: Shape 1989">
              <a:extLst>
                <a:ext uri="{FF2B5EF4-FFF2-40B4-BE49-F238E27FC236}">
                  <a16:creationId xmlns:a16="http://schemas.microsoft.com/office/drawing/2014/main" id="{67310E50-C8CF-4A83-BC50-1E301AB64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673" y="2758849"/>
              <a:ext cx="9525" cy="9525"/>
            </a:xfrm>
            <a:custGeom>
              <a:avLst/>
              <a:gdLst>
                <a:gd name="T0" fmla="*/ 1524 w 9525"/>
                <a:gd name="T1" fmla="*/ 10069 h 9525"/>
                <a:gd name="T2" fmla="*/ 14573 w 9525"/>
                <a:gd name="T3" fmla="*/ 7878 h 9525"/>
                <a:gd name="T4" fmla="*/ 11335 w 9525"/>
                <a:gd name="T5" fmla="*/ 1306 h 9525"/>
                <a:gd name="T6" fmla="*/ 0 w 9525"/>
                <a:gd name="T7" fmla="*/ 5211 h 9525"/>
                <a:gd name="T8" fmla="*/ 10858 w 9525"/>
                <a:gd name="T9" fmla="*/ 7592 h 9525"/>
                <a:gd name="T10" fmla="*/ 1524 w 9525"/>
                <a:gd name="T11" fmla="*/ 1006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524" y="10069"/>
                  </a:moveTo>
                  <a:cubicBezTo>
                    <a:pt x="6667" y="12545"/>
                    <a:pt x="12001" y="12164"/>
                    <a:pt x="14573" y="7878"/>
                  </a:cubicBezTo>
                  <a:cubicBezTo>
                    <a:pt x="11335" y="7211"/>
                    <a:pt x="10573" y="4830"/>
                    <a:pt x="11335" y="1306"/>
                  </a:cubicBezTo>
                  <a:cubicBezTo>
                    <a:pt x="5143" y="449"/>
                    <a:pt x="286" y="-2599"/>
                    <a:pt x="0" y="5211"/>
                  </a:cubicBezTo>
                  <a:cubicBezTo>
                    <a:pt x="3143" y="6354"/>
                    <a:pt x="10954" y="4068"/>
                    <a:pt x="10858" y="7592"/>
                  </a:cubicBezTo>
                  <a:cubicBezTo>
                    <a:pt x="9620" y="10259"/>
                    <a:pt x="2191" y="6830"/>
                    <a:pt x="1524" y="100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5" name="Freeform: Shape 1990">
              <a:extLst>
                <a:ext uri="{FF2B5EF4-FFF2-40B4-BE49-F238E27FC236}">
                  <a16:creationId xmlns:a16="http://schemas.microsoft.com/office/drawing/2014/main" id="{5C2B06F1-F162-4D68-8E53-4ED7EE01B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386" y="2731961"/>
              <a:ext cx="9525" cy="9525"/>
            </a:xfrm>
            <a:custGeom>
              <a:avLst/>
              <a:gdLst>
                <a:gd name="T0" fmla="*/ 10906125 w 9525"/>
                <a:gd name="T1" fmla="*/ 12287 h 9525"/>
                <a:gd name="T2" fmla="*/ 66246375 w 9525"/>
                <a:gd name="T3" fmla="*/ 8001 h 9525"/>
                <a:gd name="T4" fmla="*/ 18164175 w 9525"/>
                <a:gd name="T5" fmla="*/ 1333 h 9525"/>
                <a:gd name="T6" fmla="*/ 10906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5" y="12287"/>
                  </a:moveTo>
                  <a:cubicBezTo>
                    <a:pt x="3240" y="10953"/>
                    <a:pt x="2193" y="6572"/>
                    <a:pt x="6955" y="8001"/>
                  </a:cubicBezTo>
                  <a:cubicBezTo>
                    <a:pt x="8193" y="4476"/>
                    <a:pt x="4764" y="-3048"/>
                    <a:pt x="1907" y="1333"/>
                  </a:cubicBezTo>
                  <a:cubicBezTo>
                    <a:pt x="10860" y="3048"/>
                    <a:pt x="-4094" y="9620"/>
                    <a:pt x="114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6" name="Freeform: Shape 1991">
              <a:extLst>
                <a:ext uri="{FF2B5EF4-FFF2-40B4-BE49-F238E27FC236}">
                  <a16:creationId xmlns:a16="http://schemas.microsoft.com/office/drawing/2014/main" id="{9C552B5F-0051-4208-A577-7DAA4D435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384" y="2733104"/>
              <a:ext cx="28575" cy="19050"/>
            </a:xfrm>
            <a:custGeom>
              <a:avLst/>
              <a:gdLst>
                <a:gd name="T0" fmla="*/ 20002 w 28575"/>
                <a:gd name="T1" fmla="*/ 0 h 19050"/>
                <a:gd name="T2" fmla="*/ 17621 w 28575"/>
                <a:gd name="T3" fmla="*/ 7715 h 19050"/>
                <a:gd name="T4" fmla="*/ 16287 w 28575"/>
                <a:gd name="T5" fmla="*/ 1333 h 19050"/>
                <a:gd name="T6" fmla="*/ 1142 w 28575"/>
                <a:gd name="T7" fmla="*/ 6477 h 19050"/>
                <a:gd name="T8" fmla="*/ 2000 w 28575"/>
                <a:gd name="T9" fmla="*/ 19145 h 19050"/>
                <a:gd name="T10" fmla="*/ 11429 w 28575"/>
                <a:gd name="T11" fmla="*/ 16669 h 19050"/>
                <a:gd name="T12" fmla="*/ 5809 w 28575"/>
                <a:gd name="T13" fmla="*/ 17907 h 19050"/>
                <a:gd name="T14" fmla="*/ 10096 w 28575"/>
                <a:gd name="T15" fmla="*/ 10287 h 19050"/>
                <a:gd name="T16" fmla="*/ 17144 w 28575"/>
                <a:gd name="T17" fmla="*/ 15526 h 19050"/>
                <a:gd name="T18" fmla="*/ 29146 w 28575"/>
                <a:gd name="T19" fmla="*/ 2191 h 19050"/>
                <a:gd name="T20" fmla="*/ 20002 w 28575"/>
                <a:gd name="T21" fmla="*/ 0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20002" y="0"/>
                  </a:moveTo>
                  <a:cubicBezTo>
                    <a:pt x="18763" y="2191"/>
                    <a:pt x="21526" y="8287"/>
                    <a:pt x="17621" y="7715"/>
                  </a:cubicBezTo>
                  <a:cubicBezTo>
                    <a:pt x="18001" y="5048"/>
                    <a:pt x="17525" y="2857"/>
                    <a:pt x="16287" y="1333"/>
                  </a:cubicBezTo>
                  <a:cubicBezTo>
                    <a:pt x="8381" y="2476"/>
                    <a:pt x="7905" y="8287"/>
                    <a:pt x="1142" y="6477"/>
                  </a:cubicBezTo>
                  <a:cubicBezTo>
                    <a:pt x="-667" y="14192"/>
                    <a:pt x="-287" y="13049"/>
                    <a:pt x="2000" y="19145"/>
                  </a:cubicBezTo>
                  <a:cubicBezTo>
                    <a:pt x="6476" y="19717"/>
                    <a:pt x="9620" y="18955"/>
                    <a:pt x="11429" y="16669"/>
                  </a:cubicBezTo>
                  <a:cubicBezTo>
                    <a:pt x="8858" y="16478"/>
                    <a:pt x="7333" y="17145"/>
                    <a:pt x="5809" y="17907"/>
                  </a:cubicBezTo>
                  <a:cubicBezTo>
                    <a:pt x="1714" y="16383"/>
                    <a:pt x="4762" y="8001"/>
                    <a:pt x="10096" y="10287"/>
                  </a:cubicBezTo>
                  <a:cubicBezTo>
                    <a:pt x="13811" y="11049"/>
                    <a:pt x="13334" y="14764"/>
                    <a:pt x="17144" y="15526"/>
                  </a:cubicBezTo>
                  <a:cubicBezTo>
                    <a:pt x="20573" y="10477"/>
                    <a:pt x="24383" y="5905"/>
                    <a:pt x="29146" y="2191"/>
                  </a:cubicBezTo>
                  <a:cubicBezTo>
                    <a:pt x="24764" y="2381"/>
                    <a:pt x="22002" y="1429"/>
                    <a:pt x="200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7" name="Freeform: Shape 1992">
              <a:extLst>
                <a:ext uri="{FF2B5EF4-FFF2-40B4-BE49-F238E27FC236}">
                  <a16:creationId xmlns:a16="http://schemas.microsoft.com/office/drawing/2014/main" id="{F42BC354-122F-44F6-BFED-5CDAF2BDC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012" y="4176046"/>
              <a:ext cx="19050" cy="28575"/>
            </a:xfrm>
            <a:custGeom>
              <a:avLst/>
              <a:gdLst>
                <a:gd name="T0" fmla="*/ 0 w 19050"/>
                <a:gd name="T1" fmla="*/ 13526 h 28575"/>
                <a:gd name="T2" fmla="*/ 23336 w 19050"/>
                <a:gd name="T3" fmla="*/ 23146 h 28575"/>
                <a:gd name="T4" fmla="*/ 17336 w 19050"/>
                <a:gd name="T5" fmla="*/ 29051 h 28575"/>
                <a:gd name="T6" fmla="*/ 26099 w 19050"/>
                <a:gd name="T7" fmla="*/ 10763 h 28575"/>
                <a:gd name="T8" fmla="*/ 13240 w 19050"/>
                <a:gd name="T9" fmla="*/ 9811 h 28575"/>
                <a:gd name="T10" fmla="*/ 15526 w 19050"/>
                <a:gd name="T11" fmla="*/ 3620 h 28575"/>
                <a:gd name="T12" fmla="*/ 8382 w 19050"/>
                <a:gd name="T13" fmla="*/ 0 h 28575"/>
                <a:gd name="T14" fmla="*/ 0 w 19050"/>
                <a:gd name="T15" fmla="*/ 13526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28575">
                  <a:moveTo>
                    <a:pt x="0" y="13526"/>
                  </a:moveTo>
                  <a:cubicBezTo>
                    <a:pt x="4191" y="18574"/>
                    <a:pt x="17050" y="24384"/>
                    <a:pt x="23336" y="23146"/>
                  </a:cubicBezTo>
                  <a:cubicBezTo>
                    <a:pt x="22384" y="26099"/>
                    <a:pt x="16097" y="23908"/>
                    <a:pt x="17336" y="29051"/>
                  </a:cubicBezTo>
                  <a:cubicBezTo>
                    <a:pt x="29051" y="27908"/>
                    <a:pt x="24956" y="20955"/>
                    <a:pt x="26099" y="10763"/>
                  </a:cubicBezTo>
                  <a:cubicBezTo>
                    <a:pt x="19431" y="9906"/>
                    <a:pt x="19241" y="8096"/>
                    <a:pt x="13240" y="9811"/>
                  </a:cubicBezTo>
                  <a:cubicBezTo>
                    <a:pt x="13240" y="7049"/>
                    <a:pt x="14002" y="4953"/>
                    <a:pt x="15526" y="3620"/>
                  </a:cubicBezTo>
                  <a:cubicBezTo>
                    <a:pt x="12859" y="2572"/>
                    <a:pt x="11049" y="953"/>
                    <a:pt x="8382" y="0"/>
                  </a:cubicBezTo>
                  <a:cubicBezTo>
                    <a:pt x="3905" y="6287"/>
                    <a:pt x="3429" y="6096"/>
                    <a:pt x="0" y="13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8" name="Freeform: Shape 1993">
              <a:extLst>
                <a:ext uri="{FF2B5EF4-FFF2-40B4-BE49-F238E27FC236}">
                  <a16:creationId xmlns:a16="http://schemas.microsoft.com/office/drawing/2014/main" id="{C5F49AB0-3CDE-472C-BDE5-DBEFFD859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420" y="1928336"/>
              <a:ext cx="9525" cy="9525"/>
            </a:xfrm>
            <a:custGeom>
              <a:avLst/>
              <a:gdLst>
                <a:gd name="T0" fmla="*/ 47110650 w 9525"/>
                <a:gd name="T1" fmla="*/ 15420975 h 9525"/>
                <a:gd name="T2" fmla="*/ 838200 w 9525"/>
                <a:gd name="T3" fmla="*/ 0 h 9525"/>
                <a:gd name="T4" fmla="*/ 9010650 w 9525"/>
                <a:gd name="T5" fmla="*/ 48082200 h 9525"/>
                <a:gd name="T6" fmla="*/ 47110650 w 9525"/>
                <a:gd name="T7" fmla="*/ 15420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46" y="1619"/>
                  </a:moveTo>
                  <a:cubicBezTo>
                    <a:pt x="2565" y="1715"/>
                    <a:pt x="2374" y="0"/>
                    <a:pt x="88" y="0"/>
                  </a:cubicBezTo>
                  <a:cubicBezTo>
                    <a:pt x="-388" y="2381"/>
                    <a:pt x="1231" y="2858"/>
                    <a:pt x="946" y="5048"/>
                  </a:cubicBezTo>
                  <a:cubicBezTo>
                    <a:pt x="4184" y="6096"/>
                    <a:pt x="3517" y="2667"/>
                    <a:pt x="4946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89" name="Freeform: Shape 1994">
              <a:extLst>
                <a:ext uri="{FF2B5EF4-FFF2-40B4-BE49-F238E27FC236}">
                  <a16:creationId xmlns:a16="http://schemas.microsoft.com/office/drawing/2014/main" id="{8A2F0BEA-931A-443C-A3B8-3B5CE6311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089" y="2082099"/>
              <a:ext cx="9525" cy="9525"/>
            </a:xfrm>
            <a:custGeom>
              <a:avLst/>
              <a:gdLst>
                <a:gd name="T0" fmla="*/ 43548300 w 9525"/>
                <a:gd name="T1" fmla="*/ 60502800 h 9525"/>
                <a:gd name="T2" fmla="*/ 0 w 9525"/>
                <a:gd name="T3" fmla="*/ 8791575 h 9525"/>
                <a:gd name="T4" fmla="*/ 43548300 w 9525"/>
                <a:gd name="T5" fmla="*/ 60502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352"/>
                  </a:moveTo>
                  <a:cubicBezTo>
                    <a:pt x="5905" y="2733"/>
                    <a:pt x="1905" y="-2030"/>
                    <a:pt x="0" y="923"/>
                  </a:cubicBezTo>
                  <a:cubicBezTo>
                    <a:pt x="2096" y="2256"/>
                    <a:pt x="1714" y="5685"/>
                    <a:pt x="4572" y="635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0" name="Freeform: Shape 1995">
              <a:extLst>
                <a:ext uri="{FF2B5EF4-FFF2-40B4-BE49-F238E27FC236}">
                  <a16:creationId xmlns:a16="http://schemas.microsoft.com/office/drawing/2014/main" id="{654B531A-B8BE-41AB-BF3D-604747F11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610" y="2934506"/>
              <a:ext cx="9525" cy="9525"/>
            </a:xfrm>
            <a:custGeom>
              <a:avLst/>
              <a:gdLst>
                <a:gd name="T0" fmla="*/ 5419725 w 9525"/>
                <a:gd name="T1" fmla="*/ 56730900 h 9525"/>
                <a:gd name="T2" fmla="*/ 57140475 w 9525"/>
                <a:gd name="T3" fmla="*/ 1390650 h 9525"/>
                <a:gd name="T4" fmla="*/ 5419725 w 9525"/>
                <a:gd name="T5" fmla="*/ 56730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69" y="5956"/>
                  </a:moveTo>
                  <a:cubicBezTo>
                    <a:pt x="2570" y="4242"/>
                    <a:pt x="4570" y="2527"/>
                    <a:pt x="5999" y="146"/>
                  </a:cubicBezTo>
                  <a:cubicBezTo>
                    <a:pt x="2189" y="-997"/>
                    <a:pt x="-1431" y="4909"/>
                    <a:pt x="569" y="595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1" name="Freeform: Shape 1996">
              <a:extLst>
                <a:ext uri="{FF2B5EF4-FFF2-40B4-BE49-F238E27FC236}">
                  <a16:creationId xmlns:a16="http://schemas.microsoft.com/office/drawing/2014/main" id="{0DF51315-B9C1-4BC5-B3C4-AD523EE1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62" y="2971590"/>
              <a:ext cx="9525" cy="9525"/>
            </a:xfrm>
            <a:custGeom>
              <a:avLst/>
              <a:gdLst>
                <a:gd name="T0" fmla="*/ 21859875 w 9525"/>
                <a:gd name="T1" fmla="*/ 60064650 h 9525"/>
                <a:gd name="T2" fmla="*/ 38195250 w 9525"/>
                <a:gd name="T3" fmla="*/ 2000250 h 9525"/>
                <a:gd name="T4" fmla="*/ 21859875 w 9525"/>
                <a:gd name="T5" fmla="*/ 6006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95" y="6306"/>
                  </a:moveTo>
                  <a:cubicBezTo>
                    <a:pt x="1533" y="2687"/>
                    <a:pt x="4296" y="3258"/>
                    <a:pt x="4010" y="210"/>
                  </a:cubicBezTo>
                  <a:cubicBezTo>
                    <a:pt x="-467" y="-1314"/>
                    <a:pt x="-1419" y="5925"/>
                    <a:pt x="2295" y="63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2" name="Freeform: Shape 1997">
              <a:extLst>
                <a:ext uri="{FF2B5EF4-FFF2-40B4-BE49-F238E27FC236}">
                  <a16:creationId xmlns:a16="http://schemas.microsoft.com/office/drawing/2014/main" id="{D0749C96-DC57-4346-B746-584A31948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901" y="2363629"/>
              <a:ext cx="9525" cy="19050"/>
            </a:xfrm>
            <a:custGeom>
              <a:avLst/>
              <a:gdLst>
                <a:gd name="T0" fmla="*/ 29937075 w 9525"/>
                <a:gd name="T1" fmla="*/ 22765 h 19050"/>
                <a:gd name="T2" fmla="*/ 0 w 9525"/>
                <a:gd name="T3" fmla="*/ 0 h 19050"/>
                <a:gd name="T4" fmla="*/ 29937075 w 9525"/>
                <a:gd name="T5" fmla="*/ 22765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43" y="22765"/>
                  </a:moveTo>
                  <a:cubicBezTo>
                    <a:pt x="3334" y="11620"/>
                    <a:pt x="5810" y="4858"/>
                    <a:pt x="0" y="0"/>
                  </a:cubicBezTo>
                  <a:cubicBezTo>
                    <a:pt x="1238" y="8763"/>
                    <a:pt x="-1429" y="15716"/>
                    <a:pt x="3143" y="227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3" name="Freeform: Shape 1998">
              <a:extLst>
                <a:ext uri="{FF2B5EF4-FFF2-40B4-BE49-F238E27FC236}">
                  <a16:creationId xmlns:a16="http://schemas.microsoft.com/office/drawing/2014/main" id="{9F81F60C-5A8C-47C9-A45E-74BF487E4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4496" y="2728809"/>
              <a:ext cx="9525" cy="9525"/>
            </a:xfrm>
            <a:custGeom>
              <a:avLst/>
              <a:gdLst>
                <a:gd name="T0" fmla="*/ 10022 w 9525"/>
                <a:gd name="T1" fmla="*/ 6390 h 9525"/>
                <a:gd name="T2" fmla="*/ 8022 w 9525"/>
                <a:gd name="T3" fmla="*/ 9 h 9525"/>
                <a:gd name="T4" fmla="*/ 5069 w 9525"/>
                <a:gd name="T5" fmla="*/ 6009 h 9525"/>
                <a:gd name="T6" fmla="*/ 4117 w 9525"/>
                <a:gd name="T7" fmla="*/ 2199 h 9525"/>
                <a:gd name="T8" fmla="*/ 1736 w 9525"/>
                <a:gd name="T9" fmla="*/ 15725 h 9525"/>
                <a:gd name="T10" fmla="*/ 10022 w 9525"/>
                <a:gd name="T11" fmla="*/ 639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022" y="6390"/>
                  </a:moveTo>
                  <a:cubicBezTo>
                    <a:pt x="6498" y="6676"/>
                    <a:pt x="11546" y="-277"/>
                    <a:pt x="8022" y="9"/>
                  </a:cubicBezTo>
                  <a:cubicBezTo>
                    <a:pt x="5831" y="580"/>
                    <a:pt x="7641" y="5914"/>
                    <a:pt x="5069" y="6009"/>
                  </a:cubicBezTo>
                  <a:cubicBezTo>
                    <a:pt x="4974" y="4581"/>
                    <a:pt x="5545" y="2485"/>
                    <a:pt x="4117" y="2199"/>
                  </a:cubicBezTo>
                  <a:cubicBezTo>
                    <a:pt x="6117" y="7533"/>
                    <a:pt x="-3884" y="10772"/>
                    <a:pt x="1736" y="15725"/>
                  </a:cubicBezTo>
                  <a:cubicBezTo>
                    <a:pt x="2878" y="10677"/>
                    <a:pt x="7832" y="10105"/>
                    <a:pt x="10022" y="63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4" name="Freeform: Shape 1999">
              <a:extLst>
                <a:ext uri="{FF2B5EF4-FFF2-40B4-BE49-F238E27FC236}">
                  <a16:creationId xmlns:a16="http://schemas.microsoft.com/office/drawing/2014/main" id="{BE6D58CF-1919-4958-97E4-6D986F78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4" y="217636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3548300 w 9525"/>
                <a:gd name="T3" fmla="*/ 508063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1" y="2953"/>
                    <a:pt x="381" y="5905"/>
                    <a:pt x="4572" y="5334"/>
                  </a:cubicBezTo>
                  <a:cubicBezTo>
                    <a:pt x="4667" y="2191"/>
                    <a:pt x="3143" y="38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5" name="Freeform: Shape 2000">
              <a:extLst>
                <a:ext uri="{FF2B5EF4-FFF2-40B4-BE49-F238E27FC236}">
                  <a16:creationId xmlns:a16="http://schemas.microsoft.com/office/drawing/2014/main" id="{063C745A-4946-4FFF-BE60-5361769DD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0412" y="2181034"/>
              <a:ext cx="9525" cy="9525"/>
            </a:xfrm>
            <a:custGeom>
              <a:avLst/>
              <a:gdLst>
                <a:gd name="T0" fmla="*/ 30099000 w 9525"/>
                <a:gd name="T1" fmla="*/ 10097 h 9525"/>
                <a:gd name="T2" fmla="*/ 59131200 w 9525"/>
                <a:gd name="T3" fmla="*/ 4096 h 9525"/>
                <a:gd name="T4" fmla="*/ 14678025 w 9525"/>
                <a:gd name="T5" fmla="*/ 0 h 9525"/>
                <a:gd name="T6" fmla="*/ 30099000 w 9525"/>
                <a:gd name="T7" fmla="*/ 1009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0" y="10097"/>
                  </a:moveTo>
                  <a:cubicBezTo>
                    <a:pt x="1731" y="5239"/>
                    <a:pt x="6779" y="8001"/>
                    <a:pt x="6208" y="4096"/>
                  </a:cubicBezTo>
                  <a:cubicBezTo>
                    <a:pt x="5255" y="2191"/>
                    <a:pt x="4684" y="0"/>
                    <a:pt x="1541" y="0"/>
                  </a:cubicBezTo>
                  <a:cubicBezTo>
                    <a:pt x="-2174" y="3429"/>
                    <a:pt x="1826" y="7429"/>
                    <a:pt x="3160" y="1009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6" name="Freeform: Shape 2001">
              <a:extLst>
                <a:ext uri="{FF2B5EF4-FFF2-40B4-BE49-F238E27FC236}">
                  <a16:creationId xmlns:a16="http://schemas.microsoft.com/office/drawing/2014/main" id="{D224806A-B8EB-4B10-ABA5-D5EC1EA5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6" y="2900366"/>
              <a:ext cx="9525" cy="9525"/>
            </a:xfrm>
            <a:custGeom>
              <a:avLst/>
              <a:gdLst>
                <a:gd name="T0" fmla="*/ 38004750 w 9525"/>
                <a:gd name="T1" fmla="*/ 1781175 h 9525"/>
                <a:gd name="T2" fmla="*/ 9877425 w 9525"/>
                <a:gd name="T3" fmla="*/ 58940700 h 9525"/>
                <a:gd name="T4" fmla="*/ 38004750 w 9525"/>
                <a:gd name="T5" fmla="*/ 1781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90" y="187"/>
                  </a:moveTo>
                  <a:cubicBezTo>
                    <a:pt x="-296" y="-1051"/>
                    <a:pt x="-868" y="4188"/>
                    <a:pt x="1037" y="6188"/>
                  </a:cubicBezTo>
                  <a:cubicBezTo>
                    <a:pt x="5133" y="7807"/>
                    <a:pt x="3323" y="2568"/>
                    <a:pt x="3990" y="18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7" name="Freeform: Shape 2002">
              <a:extLst>
                <a:ext uri="{FF2B5EF4-FFF2-40B4-BE49-F238E27FC236}">
                  <a16:creationId xmlns:a16="http://schemas.microsoft.com/office/drawing/2014/main" id="{5E1810F9-B587-45AD-B394-404ED7795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861" y="2192670"/>
              <a:ext cx="9525" cy="9525"/>
            </a:xfrm>
            <a:custGeom>
              <a:avLst/>
              <a:gdLst>
                <a:gd name="T0" fmla="*/ 75304650 w 9525"/>
                <a:gd name="T1" fmla="*/ 1666875 h 9525"/>
                <a:gd name="T2" fmla="*/ 0 w 9525"/>
                <a:gd name="T3" fmla="*/ 43405425 h 9525"/>
                <a:gd name="T4" fmla="*/ 75304650 w 9525"/>
                <a:gd name="T5" fmla="*/ 1666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75"/>
                  </a:moveTo>
                  <a:cubicBezTo>
                    <a:pt x="3238" y="-777"/>
                    <a:pt x="2000" y="2366"/>
                    <a:pt x="0" y="4557"/>
                  </a:cubicBezTo>
                  <a:cubicBezTo>
                    <a:pt x="4667" y="5414"/>
                    <a:pt x="5905" y="2366"/>
                    <a:pt x="7906" y="17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8" name="Freeform: Shape 2003">
              <a:extLst>
                <a:ext uri="{FF2B5EF4-FFF2-40B4-BE49-F238E27FC236}">
                  <a16:creationId xmlns:a16="http://schemas.microsoft.com/office/drawing/2014/main" id="{95321E2C-2E7B-4B5A-81C7-8E3997C8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091" y="2195218"/>
              <a:ext cx="9525" cy="9525"/>
            </a:xfrm>
            <a:custGeom>
              <a:avLst/>
              <a:gdLst>
                <a:gd name="T0" fmla="*/ 41814750 w 9525"/>
                <a:gd name="T1" fmla="*/ 1343 h 9525"/>
                <a:gd name="T2" fmla="*/ 30927675 w 9525"/>
                <a:gd name="T3" fmla="*/ 9 h 9525"/>
                <a:gd name="T4" fmla="*/ 29108400 w 9525"/>
                <a:gd name="T5" fmla="*/ 2486 h 9525"/>
                <a:gd name="T6" fmla="*/ 13687425 w 9525"/>
                <a:gd name="T7" fmla="*/ 7343 h 9525"/>
                <a:gd name="T8" fmla="*/ 71751825 w 9525"/>
                <a:gd name="T9" fmla="*/ 9153 h 9525"/>
                <a:gd name="T10" fmla="*/ 88077675 w 9525"/>
                <a:gd name="T11" fmla="*/ 3057 h 9525"/>
                <a:gd name="T12" fmla="*/ 41814750 w 9525"/>
                <a:gd name="T13" fmla="*/ 13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390" y="1343"/>
                  </a:moveTo>
                  <a:cubicBezTo>
                    <a:pt x="4390" y="581"/>
                    <a:pt x="4294" y="-86"/>
                    <a:pt x="3247" y="9"/>
                  </a:cubicBezTo>
                  <a:cubicBezTo>
                    <a:pt x="3151" y="771"/>
                    <a:pt x="3151" y="1628"/>
                    <a:pt x="3056" y="2486"/>
                  </a:cubicBezTo>
                  <a:cubicBezTo>
                    <a:pt x="2294" y="3248"/>
                    <a:pt x="-2278" y="5819"/>
                    <a:pt x="1437" y="7343"/>
                  </a:cubicBezTo>
                  <a:cubicBezTo>
                    <a:pt x="2104" y="3914"/>
                    <a:pt x="4676" y="14392"/>
                    <a:pt x="7533" y="9153"/>
                  </a:cubicBezTo>
                  <a:cubicBezTo>
                    <a:pt x="4199" y="7724"/>
                    <a:pt x="9152" y="4867"/>
                    <a:pt x="9247" y="3057"/>
                  </a:cubicBezTo>
                  <a:cubicBezTo>
                    <a:pt x="7438" y="2581"/>
                    <a:pt x="4676" y="3057"/>
                    <a:pt x="4390" y="13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299" name="Freeform: Shape 2004">
              <a:extLst>
                <a:ext uri="{FF2B5EF4-FFF2-40B4-BE49-F238E27FC236}">
                  <a16:creationId xmlns:a16="http://schemas.microsoft.com/office/drawing/2014/main" id="{2E9AA164-812C-4908-80B3-F7ABA3246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540" y="2146268"/>
              <a:ext cx="9525" cy="9525"/>
            </a:xfrm>
            <a:custGeom>
              <a:avLst/>
              <a:gdLst>
                <a:gd name="T0" fmla="*/ 10782300 w 9525"/>
                <a:gd name="T1" fmla="*/ 14383 h 9525"/>
                <a:gd name="T2" fmla="*/ 81553050 w 9525"/>
                <a:gd name="T3" fmla="*/ 0 h 9525"/>
                <a:gd name="T4" fmla="*/ 10782300 w 9525"/>
                <a:gd name="T5" fmla="*/ 14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32" y="14383"/>
                  </a:moveTo>
                  <a:cubicBezTo>
                    <a:pt x="5037" y="12097"/>
                    <a:pt x="9990" y="3905"/>
                    <a:pt x="8562" y="0"/>
                  </a:cubicBezTo>
                  <a:cubicBezTo>
                    <a:pt x="5513" y="5524"/>
                    <a:pt x="-3059" y="8572"/>
                    <a:pt x="1132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0" name="Freeform: Shape 2005">
              <a:extLst>
                <a:ext uri="{FF2B5EF4-FFF2-40B4-BE49-F238E27FC236}">
                  <a16:creationId xmlns:a16="http://schemas.microsoft.com/office/drawing/2014/main" id="{796B19D8-9EF8-4312-8AE8-AC7923DB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6995" y="3056382"/>
              <a:ext cx="9525" cy="9525"/>
            </a:xfrm>
            <a:custGeom>
              <a:avLst/>
              <a:gdLst>
                <a:gd name="T0" fmla="*/ 19050 w 9525"/>
                <a:gd name="T1" fmla="*/ 32661225 h 9525"/>
                <a:gd name="T2" fmla="*/ 21793200 w 9525"/>
                <a:gd name="T3" fmla="*/ 58064400 h 9525"/>
                <a:gd name="T4" fmla="*/ 45377100 w 9525"/>
                <a:gd name="T5" fmla="*/ 59874150 h 9525"/>
                <a:gd name="T6" fmla="*/ 38119050 w 9525"/>
                <a:gd name="T7" fmla="*/ 0 h 9525"/>
                <a:gd name="T8" fmla="*/ 19050 w 9525"/>
                <a:gd name="T9" fmla="*/ 326612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" y="3429"/>
                  </a:moveTo>
                  <a:cubicBezTo>
                    <a:pt x="1621" y="3524"/>
                    <a:pt x="954" y="5715"/>
                    <a:pt x="2288" y="6096"/>
                  </a:cubicBezTo>
                  <a:cubicBezTo>
                    <a:pt x="2669" y="4667"/>
                    <a:pt x="3716" y="5429"/>
                    <a:pt x="4764" y="6286"/>
                  </a:cubicBezTo>
                  <a:cubicBezTo>
                    <a:pt x="4193" y="4477"/>
                    <a:pt x="6764" y="0"/>
                    <a:pt x="4002" y="0"/>
                  </a:cubicBezTo>
                  <a:cubicBezTo>
                    <a:pt x="3716" y="2381"/>
                    <a:pt x="-94" y="572"/>
                    <a:pt x="2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1" name="Freeform: Shape 2006">
              <a:extLst>
                <a:ext uri="{FF2B5EF4-FFF2-40B4-BE49-F238E27FC236}">
                  <a16:creationId xmlns:a16="http://schemas.microsoft.com/office/drawing/2014/main" id="{ADBE2380-260F-40D9-8F9F-A0DC7B34F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254" y="2136837"/>
              <a:ext cx="9525" cy="9525"/>
            </a:xfrm>
            <a:custGeom>
              <a:avLst/>
              <a:gdLst>
                <a:gd name="T0" fmla="*/ 371475 w 9525"/>
                <a:gd name="T1" fmla="*/ 19050 h 9525"/>
                <a:gd name="T2" fmla="*/ 31213425 w 9525"/>
                <a:gd name="T3" fmla="*/ 61712475 h 9525"/>
                <a:gd name="T4" fmla="*/ 371475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" y="2"/>
                  </a:moveTo>
                  <a:cubicBezTo>
                    <a:pt x="-57" y="3145"/>
                    <a:pt x="-247" y="6383"/>
                    <a:pt x="3277" y="6479"/>
                  </a:cubicBezTo>
                  <a:cubicBezTo>
                    <a:pt x="2324" y="4288"/>
                    <a:pt x="3848" y="-94"/>
                    <a:pt x="39" y="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2" name="Freeform: Shape 2007">
              <a:extLst>
                <a:ext uri="{FF2B5EF4-FFF2-40B4-BE49-F238E27FC236}">
                  <a16:creationId xmlns:a16="http://schemas.microsoft.com/office/drawing/2014/main" id="{15353C20-E9ED-4879-B0C1-7472E0A4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186" y="3348219"/>
              <a:ext cx="9525" cy="9525"/>
            </a:xfrm>
            <a:custGeom>
              <a:avLst/>
              <a:gdLst>
                <a:gd name="T0" fmla="*/ 14516100 w 9525"/>
                <a:gd name="T1" fmla="*/ 85725 h 9525"/>
                <a:gd name="T2" fmla="*/ 0 w 9525"/>
                <a:gd name="T3" fmla="*/ 34556700 h 9525"/>
                <a:gd name="T4" fmla="*/ 46272450 w 9525"/>
                <a:gd name="T5" fmla="*/ 50892075 h 9525"/>
                <a:gd name="T6" fmla="*/ 14516100 w 9525"/>
                <a:gd name="T7" fmla="*/ 8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9"/>
                  </a:moveTo>
                  <a:cubicBezTo>
                    <a:pt x="1429" y="1723"/>
                    <a:pt x="667" y="2676"/>
                    <a:pt x="0" y="3628"/>
                  </a:cubicBezTo>
                  <a:cubicBezTo>
                    <a:pt x="2381" y="3533"/>
                    <a:pt x="2667" y="5248"/>
                    <a:pt x="4858" y="5343"/>
                  </a:cubicBezTo>
                  <a:cubicBezTo>
                    <a:pt x="4477" y="2771"/>
                    <a:pt x="4763" y="-182"/>
                    <a:pt x="1524" y="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3" name="Freeform: Shape 2008">
              <a:extLst>
                <a:ext uri="{FF2B5EF4-FFF2-40B4-BE49-F238E27FC236}">
                  <a16:creationId xmlns:a16="http://schemas.microsoft.com/office/drawing/2014/main" id="{2D54B67F-9C07-4872-BFFA-6B359A68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579" y="2177415"/>
              <a:ext cx="9525" cy="9525"/>
            </a:xfrm>
            <a:custGeom>
              <a:avLst/>
              <a:gdLst>
                <a:gd name="T0" fmla="*/ 0 w 9525"/>
                <a:gd name="T1" fmla="*/ 80743425 h 9525"/>
                <a:gd name="T2" fmla="*/ 29937075 w 9525"/>
                <a:gd name="T3" fmla="*/ 0 h 9525"/>
                <a:gd name="T4" fmla="*/ 0 w 9525"/>
                <a:gd name="T5" fmla="*/ 807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3334" y="9144"/>
                    <a:pt x="5620" y="1715"/>
                    <a:pt x="3143" y="0"/>
                  </a:cubicBezTo>
                  <a:cubicBezTo>
                    <a:pt x="2762" y="3429"/>
                    <a:pt x="572" y="4953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4" name="Freeform: Shape 2009">
              <a:extLst>
                <a:ext uri="{FF2B5EF4-FFF2-40B4-BE49-F238E27FC236}">
                  <a16:creationId xmlns:a16="http://schemas.microsoft.com/office/drawing/2014/main" id="{92531F5E-AF33-412F-89F2-1EB886F39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508" y="2183986"/>
              <a:ext cx="9525" cy="9525"/>
            </a:xfrm>
            <a:custGeom>
              <a:avLst/>
              <a:gdLst>
                <a:gd name="T0" fmla="*/ 26536650 w 9525"/>
                <a:gd name="T1" fmla="*/ 9525 h 9525"/>
                <a:gd name="T2" fmla="*/ 10210800 w 9525"/>
                <a:gd name="T3" fmla="*/ 58073925 h 9525"/>
                <a:gd name="T4" fmla="*/ 2653665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86" y="1"/>
                  </a:moveTo>
                  <a:cubicBezTo>
                    <a:pt x="2691" y="3525"/>
                    <a:pt x="-2072" y="2477"/>
                    <a:pt x="1072" y="6097"/>
                  </a:cubicBezTo>
                  <a:cubicBezTo>
                    <a:pt x="4596" y="8288"/>
                    <a:pt x="4786" y="-94"/>
                    <a:pt x="2786" y="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5" name="Freeform: Shape 2010">
              <a:extLst>
                <a:ext uri="{FF2B5EF4-FFF2-40B4-BE49-F238E27FC236}">
                  <a16:creationId xmlns:a16="http://schemas.microsoft.com/office/drawing/2014/main" id="{BFA7BD1F-BB18-4960-99B5-FCA82611A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820" y="3431000"/>
              <a:ext cx="9525" cy="9525"/>
            </a:xfrm>
            <a:custGeom>
              <a:avLst/>
              <a:gdLst>
                <a:gd name="T0" fmla="*/ 21183600 w 9525"/>
                <a:gd name="T1" fmla="*/ 82562700 h 9525"/>
                <a:gd name="T2" fmla="*/ 27536775 w 9525"/>
                <a:gd name="T3" fmla="*/ 0 h 9525"/>
                <a:gd name="T4" fmla="*/ 2118360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4" y="8668"/>
                  </a:moveTo>
                  <a:cubicBezTo>
                    <a:pt x="3558" y="6001"/>
                    <a:pt x="3938" y="2095"/>
                    <a:pt x="2891" y="0"/>
                  </a:cubicBezTo>
                  <a:cubicBezTo>
                    <a:pt x="1462" y="2095"/>
                    <a:pt x="-2443" y="7144"/>
                    <a:pt x="2224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6" name="Freeform: Shape 2011">
              <a:extLst>
                <a:ext uri="{FF2B5EF4-FFF2-40B4-BE49-F238E27FC236}">
                  <a16:creationId xmlns:a16="http://schemas.microsoft.com/office/drawing/2014/main" id="{58F4ABF5-516C-4DB3-A846-B920ABE04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413" y="2942368"/>
              <a:ext cx="9525" cy="9525"/>
            </a:xfrm>
            <a:custGeom>
              <a:avLst/>
              <a:gdLst>
                <a:gd name="T0" fmla="*/ 39614475 w 9525"/>
                <a:gd name="T1" fmla="*/ 1809750 h 9525"/>
                <a:gd name="T2" fmla="*/ 16030575 w 9525"/>
                <a:gd name="T3" fmla="*/ 0 h 9525"/>
                <a:gd name="T4" fmla="*/ 609600 w 9525"/>
                <a:gd name="T5" fmla="*/ 46272450 h 9525"/>
                <a:gd name="T6" fmla="*/ 39614475 w 9525"/>
                <a:gd name="T7" fmla="*/ 1809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59" y="190"/>
                  </a:moveTo>
                  <a:cubicBezTo>
                    <a:pt x="3779" y="1619"/>
                    <a:pt x="2731" y="857"/>
                    <a:pt x="1683" y="0"/>
                  </a:cubicBezTo>
                  <a:cubicBezTo>
                    <a:pt x="1112" y="1619"/>
                    <a:pt x="-317" y="2191"/>
                    <a:pt x="64" y="4858"/>
                  </a:cubicBezTo>
                  <a:cubicBezTo>
                    <a:pt x="2159" y="4858"/>
                    <a:pt x="7112" y="1619"/>
                    <a:pt x="4159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7" name="Freeform: Shape 2012">
              <a:extLst>
                <a:ext uri="{FF2B5EF4-FFF2-40B4-BE49-F238E27FC236}">
                  <a16:creationId xmlns:a16="http://schemas.microsoft.com/office/drawing/2014/main" id="{D5112329-D4AB-4AE2-A051-B0BF7A340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7780" y="2219097"/>
              <a:ext cx="9525" cy="9525"/>
            </a:xfrm>
            <a:custGeom>
              <a:avLst/>
              <a:gdLst>
                <a:gd name="T0" fmla="*/ 62503050 w 9525"/>
                <a:gd name="T1" fmla="*/ 10325 h 9525"/>
                <a:gd name="T2" fmla="*/ 57969150 w 9525"/>
                <a:gd name="T3" fmla="*/ 228 h 9525"/>
                <a:gd name="T4" fmla="*/ 35280600 w 9525"/>
                <a:gd name="T5" fmla="*/ 13849 h 9525"/>
                <a:gd name="T6" fmla="*/ 28936950 w 9525"/>
                <a:gd name="T7" fmla="*/ 6324 h 9525"/>
                <a:gd name="T8" fmla="*/ 62503050 w 9525"/>
                <a:gd name="T9" fmla="*/ 10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562" y="10325"/>
                  </a:moveTo>
                  <a:cubicBezTo>
                    <a:pt x="7229" y="4991"/>
                    <a:pt x="2847" y="4895"/>
                    <a:pt x="6086" y="228"/>
                  </a:cubicBezTo>
                  <a:cubicBezTo>
                    <a:pt x="-3058" y="-1867"/>
                    <a:pt x="-201" y="11087"/>
                    <a:pt x="3704" y="13849"/>
                  </a:cubicBezTo>
                  <a:cubicBezTo>
                    <a:pt x="6086" y="9848"/>
                    <a:pt x="-1153" y="8134"/>
                    <a:pt x="3038" y="6324"/>
                  </a:cubicBezTo>
                  <a:cubicBezTo>
                    <a:pt x="6181" y="6038"/>
                    <a:pt x="1990" y="11849"/>
                    <a:pt x="6562" y="103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8" name="Freeform: Shape 2013">
              <a:extLst>
                <a:ext uri="{FF2B5EF4-FFF2-40B4-BE49-F238E27FC236}">
                  <a16:creationId xmlns:a16="http://schemas.microsoft.com/office/drawing/2014/main" id="{980000BA-70FC-42DB-9D6A-428E75A06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464" y="2205990"/>
              <a:ext cx="9525" cy="9525"/>
            </a:xfrm>
            <a:custGeom>
              <a:avLst/>
              <a:gdLst>
                <a:gd name="T0" fmla="*/ 31061025 w 9525"/>
                <a:gd name="T1" fmla="*/ 60788550 h 9525"/>
                <a:gd name="T2" fmla="*/ 12001500 w 9525"/>
                <a:gd name="T3" fmla="*/ 0 h 9525"/>
                <a:gd name="T4" fmla="*/ 310610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61" y="6382"/>
                  </a:moveTo>
                  <a:cubicBezTo>
                    <a:pt x="3737" y="3334"/>
                    <a:pt x="4023" y="381"/>
                    <a:pt x="1260" y="0"/>
                  </a:cubicBezTo>
                  <a:cubicBezTo>
                    <a:pt x="-1502" y="2286"/>
                    <a:pt x="784" y="5334"/>
                    <a:pt x="3261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09" name="Freeform: Shape 2014">
              <a:extLst>
                <a:ext uri="{FF2B5EF4-FFF2-40B4-BE49-F238E27FC236}">
                  <a16:creationId xmlns:a16="http://schemas.microsoft.com/office/drawing/2014/main" id="{049D1D38-E625-4FD1-A316-8957BBD82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423" y="3255836"/>
              <a:ext cx="9525" cy="9525"/>
            </a:xfrm>
            <a:custGeom>
              <a:avLst/>
              <a:gdLst>
                <a:gd name="T0" fmla="*/ 9582150 w 9525"/>
                <a:gd name="T1" fmla="*/ 0 h 9525"/>
                <a:gd name="T2" fmla="*/ 28632150 w 9525"/>
                <a:gd name="T3" fmla="*/ 60788550 h 9525"/>
                <a:gd name="T4" fmla="*/ 9582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06" y="0"/>
                  </a:moveTo>
                  <a:cubicBezTo>
                    <a:pt x="53" y="2857"/>
                    <a:pt x="-1375" y="5620"/>
                    <a:pt x="3006" y="6382"/>
                  </a:cubicBezTo>
                  <a:cubicBezTo>
                    <a:pt x="3483" y="3334"/>
                    <a:pt x="3768" y="381"/>
                    <a:pt x="10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0" name="Freeform: Shape 2015">
              <a:extLst>
                <a:ext uri="{FF2B5EF4-FFF2-40B4-BE49-F238E27FC236}">
                  <a16:creationId xmlns:a16="http://schemas.microsoft.com/office/drawing/2014/main" id="{E0391E1F-98DE-4D80-B2F5-A21C31CE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0249" y="2228374"/>
              <a:ext cx="9525" cy="9525"/>
            </a:xfrm>
            <a:custGeom>
              <a:avLst/>
              <a:gdLst>
                <a:gd name="T0" fmla="*/ 0 w 9525"/>
                <a:gd name="T1" fmla="*/ 58064400 h 9525"/>
                <a:gd name="T2" fmla="*/ 6001 w 9525"/>
                <a:gd name="T3" fmla="*/ 86191725 h 9525"/>
                <a:gd name="T4" fmla="*/ 11525 w 9525"/>
                <a:gd name="T5" fmla="*/ 19050000 h 9525"/>
                <a:gd name="T6" fmla="*/ 2953 w 9525"/>
                <a:gd name="T7" fmla="*/ 0 h 9525"/>
                <a:gd name="T8" fmla="*/ 0 w 9525"/>
                <a:gd name="T9" fmla="*/ 5806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3905" y="5429"/>
                    <a:pt x="2096" y="9716"/>
                    <a:pt x="6001" y="9049"/>
                  </a:cubicBezTo>
                  <a:cubicBezTo>
                    <a:pt x="4763" y="3143"/>
                    <a:pt x="9239" y="3715"/>
                    <a:pt x="11525" y="2000"/>
                  </a:cubicBezTo>
                  <a:cubicBezTo>
                    <a:pt x="10096" y="191"/>
                    <a:pt x="6191" y="381"/>
                    <a:pt x="2953" y="0"/>
                  </a:cubicBezTo>
                  <a:cubicBezTo>
                    <a:pt x="5048" y="4953"/>
                    <a:pt x="1524" y="2667"/>
                    <a:pt x="0" y="6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1" name="Freeform: Shape 2016">
              <a:extLst>
                <a:ext uri="{FF2B5EF4-FFF2-40B4-BE49-F238E27FC236}">
                  <a16:creationId xmlns:a16="http://schemas.microsoft.com/office/drawing/2014/main" id="{AE593428-FB77-4821-9535-A4CF9CDD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42" y="2193798"/>
              <a:ext cx="9525" cy="9525"/>
            </a:xfrm>
            <a:custGeom>
              <a:avLst/>
              <a:gdLst>
                <a:gd name="T0" fmla="*/ 15859125 w 9525"/>
                <a:gd name="T1" fmla="*/ 11049 h 9525"/>
                <a:gd name="T2" fmla="*/ 36728400 w 9525"/>
                <a:gd name="T3" fmla="*/ 0 h 9525"/>
                <a:gd name="T4" fmla="*/ 15859125 w 9525"/>
                <a:gd name="T5" fmla="*/ 110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5" y="11049"/>
                  </a:moveTo>
                  <a:cubicBezTo>
                    <a:pt x="427" y="6191"/>
                    <a:pt x="9095" y="952"/>
                    <a:pt x="3856" y="0"/>
                  </a:cubicBezTo>
                  <a:cubicBezTo>
                    <a:pt x="2332" y="3620"/>
                    <a:pt x="-2526" y="8287"/>
                    <a:pt x="1665" y="11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2" name="Freeform: Shape 2017">
              <a:extLst>
                <a:ext uri="{FF2B5EF4-FFF2-40B4-BE49-F238E27FC236}">
                  <a16:creationId xmlns:a16="http://schemas.microsoft.com/office/drawing/2014/main" id="{1F9AB8E2-3160-446E-B31A-B5C9FE022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6309" y="3278886"/>
              <a:ext cx="9525" cy="9525"/>
            </a:xfrm>
            <a:custGeom>
              <a:avLst/>
              <a:gdLst>
                <a:gd name="T0" fmla="*/ 37433250 w 9525"/>
                <a:gd name="T1" fmla="*/ 48987075 h 9525"/>
                <a:gd name="T2" fmla="*/ 17478375 w 9525"/>
                <a:gd name="T3" fmla="*/ 0 h 9525"/>
                <a:gd name="T4" fmla="*/ 12944475 w 9525"/>
                <a:gd name="T5" fmla="*/ 59874150 h 9525"/>
                <a:gd name="T6" fmla="*/ 37433250 w 9525"/>
                <a:gd name="T7" fmla="*/ 4898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30" y="5143"/>
                  </a:moveTo>
                  <a:cubicBezTo>
                    <a:pt x="3930" y="2762"/>
                    <a:pt x="3454" y="952"/>
                    <a:pt x="1835" y="0"/>
                  </a:cubicBezTo>
                  <a:cubicBezTo>
                    <a:pt x="1073" y="667"/>
                    <a:pt x="-1594" y="5620"/>
                    <a:pt x="1359" y="6286"/>
                  </a:cubicBezTo>
                  <a:cubicBezTo>
                    <a:pt x="1644" y="5239"/>
                    <a:pt x="2502" y="4763"/>
                    <a:pt x="3930" y="5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3" name="Freeform: Shape 2018">
              <a:extLst>
                <a:ext uri="{FF2B5EF4-FFF2-40B4-BE49-F238E27FC236}">
                  <a16:creationId xmlns:a16="http://schemas.microsoft.com/office/drawing/2014/main" id="{158BA047-C702-49B0-9BA1-1BCD2B74D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719" y="2317709"/>
              <a:ext cx="9525" cy="9525"/>
            </a:xfrm>
            <a:custGeom>
              <a:avLst/>
              <a:gdLst>
                <a:gd name="T0" fmla="*/ 47625 w 9525"/>
                <a:gd name="T1" fmla="*/ 990600 h 9525"/>
                <a:gd name="T2" fmla="*/ 58112025 w 9525"/>
                <a:gd name="T3" fmla="*/ 17325975 h 9525"/>
                <a:gd name="T4" fmla="*/ 47625 w 9525"/>
                <a:gd name="T5" fmla="*/ 99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" y="104"/>
                  </a:moveTo>
                  <a:cubicBezTo>
                    <a:pt x="-185" y="4962"/>
                    <a:pt x="4673" y="4676"/>
                    <a:pt x="6101" y="1819"/>
                  </a:cubicBezTo>
                  <a:cubicBezTo>
                    <a:pt x="3053" y="2200"/>
                    <a:pt x="3625" y="-562"/>
                    <a:pt x="5" y="10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4" name="Freeform: Shape 2019">
              <a:extLst>
                <a:ext uri="{FF2B5EF4-FFF2-40B4-BE49-F238E27FC236}">
                  <a16:creationId xmlns:a16="http://schemas.microsoft.com/office/drawing/2014/main" id="{1B08B620-B78C-4927-B6D1-5F34A97A2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8821" y="2254758"/>
              <a:ext cx="9525" cy="9525"/>
            </a:xfrm>
            <a:custGeom>
              <a:avLst/>
              <a:gdLst>
                <a:gd name="T0" fmla="*/ 4763 w 9525"/>
                <a:gd name="T1" fmla="*/ 0 h 9525"/>
                <a:gd name="T2" fmla="*/ 0 w 9525"/>
                <a:gd name="T3" fmla="*/ 12097 h 9525"/>
                <a:gd name="T4" fmla="*/ 7048 w 9525"/>
                <a:gd name="T5" fmla="*/ 17717 h 9525"/>
                <a:gd name="T6" fmla="*/ 8668 w 9525"/>
                <a:gd name="T7" fmla="*/ 12859 h 9525"/>
                <a:gd name="T8" fmla="*/ 10001 w 9525"/>
                <a:gd name="T9" fmla="*/ 11716 h 9525"/>
                <a:gd name="T10" fmla="*/ 4001 w 9525"/>
                <a:gd name="T11" fmla="*/ 8668 h 9525"/>
                <a:gd name="T12" fmla="*/ 7715 w 9525"/>
                <a:gd name="T13" fmla="*/ 8953 h 9525"/>
                <a:gd name="T14" fmla="*/ 4763 w 952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763" y="0"/>
                  </a:moveTo>
                  <a:cubicBezTo>
                    <a:pt x="4572" y="5715"/>
                    <a:pt x="2000" y="8477"/>
                    <a:pt x="0" y="12097"/>
                  </a:cubicBezTo>
                  <a:cubicBezTo>
                    <a:pt x="4858" y="12859"/>
                    <a:pt x="3905" y="14002"/>
                    <a:pt x="7048" y="17717"/>
                  </a:cubicBezTo>
                  <a:cubicBezTo>
                    <a:pt x="7429" y="15811"/>
                    <a:pt x="6953" y="13049"/>
                    <a:pt x="8668" y="12859"/>
                  </a:cubicBezTo>
                  <a:cubicBezTo>
                    <a:pt x="8668" y="14192"/>
                    <a:pt x="10192" y="14002"/>
                    <a:pt x="10001" y="11716"/>
                  </a:cubicBezTo>
                  <a:cubicBezTo>
                    <a:pt x="6953" y="11620"/>
                    <a:pt x="4001" y="11430"/>
                    <a:pt x="4001" y="8668"/>
                  </a:cubicBezTo>
                  <a:cubicBezTo>
                    <a:pt x="5239" y="8763"/>
                    <a:pt x="6477" y="8858"/>
                    <a:pt x="7715" y="8953"/>
                  </a:cubicBezTo>
                  <a:cubicBezTo>
                    <a:pt x="8096" y="4763"/>
                    <a:pt x="6572" y="2286"/>
                    <a:pt x="4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5" name="Freeform: Shape 2020">
              <a:extLst>
                <a:ext uri="{FF2B5EF4-FFF2-40B4-BE49-F238E27FC236}">
                  <a16:creationId xmlns:a16="http://schemas.microsoft.com/office/drawing/2014/main" id="{91CCB384-C877-4A99-8E86-2C47A2FBB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116" y="2222468"/>
              <a:ext cx="9525" cy="9525"/>
            </a:xfrm>
            <a:custGeom>
              <a:avLst/>
              <a:gdLst>
                <a:gd name="T0" fmla="*/ 47539275 w 9525"/>
                <a:gd name="T1" fmla="*/ 3629025 h 9525"/>
                <a:gd name="T2" fmla="*/ 361950 w 9525"/>
                <a:gd name="T3" fmla="*/ 0 h 9525"/>
                <a:gd name="T4" fmla="*/ 47539275 w 9525"/>
                <a:gd name="T5" fmla="*/ 3629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91" y="381"/>
                  </a:moveTo>
                  <a:cubicBezTo>
                    <a:pt x="3372" y="286"/>
                    <a:pt x="1658" y="95"/>
                    <a:pt x="38" y="0"/>
                  </a:cubicBezTo>
                  <a:cubicBezTo>
                    <a:pt x="-438" y="6286"/>
                    <a:pt x="3658" y="4953"/>
                    <a:pt x="4991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6" name="Freeform: Shape 2021">
              <a:extLst>
                <a:ext uri="{FF2B5EF4-FFF2-40B4-BE49-F238E27FC236}">
                  <a16:creationId xmlns:a16="http://schemas.microsoft.com/office/drawing/2014/main" id="{2CD584A6-FFBD-4196-B4BA-8A7586784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90" y="2203820"/>
              <a:ext cx="9525" cy="9525"/>
            </a:xfrm>
            <a:custGeom>
              <a:avLst/>
              <a:gdLst>
                <a:gd name="T0" fmla="*/ 25069800 w 9525"/>
                <a:gd name="T1" fmla="*/ 73294875 h 9525"/>
                <a:gd name="T2" fmla="*/ 30518100 w 9525"/>
                <a:gd name="T3" fmla="*/ 2524125 h 9525"/>
                <a:gd name="T4" fmla="*/ 25069800 w 9525"/>
                <a:gd name="T5" fmla="*/ 7329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32" y="7695"/>
                  </a:moveTo>
                  <a:cubicBezTo>
                    <a:pt x="1870" y="3980"/>
                    <a:pt x="1870" y="3790"/>
                    <a:pt x="3204" y="265"/>
                  </a:cubicBezTo>
                  <a:cubicBezTo>
                    <a:pt x="-511" y="-1830"/>
                    <a:pt x="-1368" y="9219"/>
                    <a:pt x="2632" y="76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7" name="Freeform: Shape 2022">
              <a:extLst>
                <a:ext uri="{FF2B5EF4-FFF2-40B4-BE49-F238E27FC236}">
                  <a16:creationId xmlns:a16="http://schemas.microsoft.com/office/drawing/2014/main" id="{BB1B050F-F994-4FAC-BFC0-DE11DD813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322" y="3002177"/>
              <a:ext cx="9525" cy="9525"/>
            </a:xfrm>
            <a:custGeom>
              <a:avLst/>
              <a:gdLst>
                <a:gd name="T0" fmla="*/ 61864875 w 9525"/>
                <a:gd name="T1" fmla="*/ 2790825 h 9525"/>
                <a:gd name="T2" fmla="*/ 171450 w 9525"/>
                <a:gd name="T3" fmla="*/ 32737425 h 9525"/>
                <a:gd name="T4" fmla="*/ 61864875 w 9525"/>
                <a:gd name="T5" fmla="*/ 2790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95" y="293"/>
                  </a:moveTo>
                  <a:cubicBezTo>
                    <a:pt x="2970" y="-278"/>
                    <a:pt x="-268" y="-373"/>
                    <a:pt x="18" y="3437"/>
                  </a:cubicBezTo>
                  <a:cubicBezTo>
                    <a:pt x="2208" y="2579"/>
                    <a:pt x="6590" y="4103"/>
                    <a:pt x="6495" y="2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8" name="Freeform: Shape 2023">
              <a:extLst>
                <a:ext uri="{FF2B5EF4-FFF2-40B4-BE49-F238E27FC236}">
                  <a16:creationId xmlns:a16="http://schemas.microsoft.com/office/drawing/2014/main" id="{E655EED1-2A34-4DB2-A97C-B0270F66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625" y="3010725"/>
              <a:ext cx="9525" cy="9525"/>
            </a:xfrm>
            <a:custGeom>
              <a:avLst/>
              <a:gdLst>
                <a:gd name="T0" fmla="*/ 0 w 9525"/>
                <a:gd name="T1" fmla="*/ 60188475 h 9525"/>
                <a:gd name="T2" fmla="*/ 4533900 w 9525"/>
                <a:gd name="T3" fmla="*/ 314325 h 9525"/>
                <a:gd name="T4" fmla="*/ 0 w 9525"/>
                <a:gd name="T5" fmla="*/ 60188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19"/>
                  </a:moveTo>
                  <a:cubicBezTo>
                    <a:pt x="3810" y="6605"/>
                    <a:pt x="5715" y="-539"/>
                    <a:pt x="476" y="33"/>
                  </a:cubicBezTo>
                  <a:cubicBezTo>
                    <a:pt x="286" y="2128"/>
                    <a:pt x="95" y="4224"/>
                    <a:pt x="0" y="63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19" name="Freeform: Shape 2024">
              <a:extLst>
                <a:ext uri="{FF2B5EF4-FFF2-40B4-BE49-F238E27FC236}">
                  <a16:creationId xmlns:a16="http://schemas.microsoft.com/office/drawing/2014/main" id="{66656FEB-7878-40CE-A830-1963D488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816" y="3018473"/>
              <a:ext cx="9525" cy="9525"/>
            </a:xfrm>
            <a:custGeom>
              <a:avLst/>
              <a:gdLst>
                <a:gd name="T0" fmla="*/ 72580500 w 9525"/>
                <a:gd name="T1" fmla="*/ 9144 h 9525"/>
                <a:gd name="T2" fmla="*/ 31756350 w 9525"/>
                <a:gd name="T3" fmla="*/ 0 h 9525"/>
                <a:gd name="T4" fmla="*/ 7258050 w 9525"/>
                <a:gd name="T5" fmla="*/ 1048 h 9525"/>
                <a:gd name="T6" fmla="*/ 0 w 9525"/>
                <a:gd name="T7" fmla="*/ 9811 h 9525"/>
                <a:gd name="T8" fmla="*/ 72580500 w 9525"/>
                <a:gd name="T9" fmla="*/ 9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0" y="9144"/>
                  </a:moveTo>
                  <a:cubicBezTo>
                    <a:pt x="8477" y="4096"/>
                    <a:pt x="4667" y="3143"/>
                    <a:pt x="3334" y="0"/>
                  </a:cubicBezTo>
                  <a:cubicBezTo>
                    <a:pt x="2953" y="952"/>
                    <a:pt x="2191" y="1333"/>
                    <a:pt x="762" y="1048"/>
                  </a:cubicBezTo>
                  <a:cubicBezTo>
                    <a:pt x="1429" y="7048"/>
                    <a:pt x="3048" y="4572"/>
                    <a:pt x="0" y="9811"/>
                  </a:cubicBezTo>
                  <a:cubicBezTo>
                    <a:pt x="3143" y="10192"/>
                    <a:pt x="6096" y="10477"/>
                    <a:pt x="7620" y="9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0" name="Freeform: Shape 2025">
              <a:extLst>
                <a:ext uri="{FF2B5EF4-FFF2-40B4-BE49-F238E27FC236}">
                  <a16:creationId xmlns:a16="http://schemas.microsoft.com/office/drawing/2014/main" id="{1FF6528A-718B-4851-9AA2-2EF47B3CE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647" y="2792158"/>
              <a:ext cx="9525" cy="9525"/>
            </a:xfrm>
            <a:custGeom>
              <a:avLst/>
              <a:gdLst>
                <a:gd name="T0" fmla="*/ 30213300 w 9525"/>
                <a:gd name="T1" fmla="*/ 12668 h 9525"/>
                <a:gd name="T2" fmla="*/ 16602075 w 9525"/>
                <a:gd name="T3" fmla="*/ 0 h 9525"/>
                <a:gd name="T4" fmla="*/ 3021330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72" y="12668"/>
                  </a:moveTo>
                  <a:cubicBezTo>
                    <a:pt x="5077" y="8954"/>
                    <a:pt x="2695" y="4477"/>
                    <a:pt x="1743" y="0"/>
                  </a:cubicBezTo>
                  <a:cubicBezTo>
                    <a:pt x="1076" y="2667"/>
                    <a:pt x="-2543" y="10573"/>
                    <a:pt x="3172" y="12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1" name="Freeform: Shape 2026">
              <a:extLst>
                <a:ext uri="{FF2B5EF4-FFF2-40B4-BE49-F238E27FC236}">
                  <a16:creationId xmlns:a16="http://schemas.microsoft.com/office/drawing/2014/main" id="{4F252BF5-07C5-41F8-9B42-28F6B3A43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4244" y="3121724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47177325 w 9525"/>
                <a:gd name="T5" fmla="*/ 4990147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191"/>
                    <a:pt x="1048" y="3905"/>
                    <a:pt x="0" y="4858"/>
                  </a:cubicBezTo>
                  <a:cubicBezTo>
                    <a:pt x="1619" y="4953"/>
                    <a:pt x="3334" y="5143"/>
                    <a:pt x="4953" y="5239"/>
                  </a:cubicBezTo>
                  <a:cubicBezTo>
                    <a:pt x="5429" y="2191"/>
                    <a:pt x="3334" y="1238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2" name="Freeform: Shape 2027">
              <a:extLst>
                <a:ext uri="{FF2B5EF4-FFF2-40B4-BE49-F238E27FC236}">
                  <a16:creationId xmlns:a16="http://schemas.microsoft.com/office/drawing/2014/main" id="{01D9C7F6-3D7F-43F8-8E12-C059DDB40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196" y="3128435"/>
              <a:ext cx="9525" cy="9525"/>
            </a:xfrm>
            <a:custGeom>
              <a:avLst/>
              <a:gdLst>
                <a:gd name="T0" fmla="*/ 7239 w 9525"/>
                <a:gd name="T1" fmla="*/ 5099 h 9525"/>
                <a:gd name="T2" fmla="*/ 10573 w 9525"/>
                <a:gd name="T3" fmla="*/ 10338 h 9525"/>
                <a:gd name="T4" fmla="*/ 7620 w 9525"/>
                <a:gd name="T5" fmla="*/ 147 h 9525"/>
                <a:gd name="T6" fmla="*/ 0 w 9525"/>
                <a:gd name="T7" fmla="*/ 2052 h 9525"/>
                <a:gd name="T8" fmla="*/ 2191 w 9525"/>
                <a:gd name="T9" fmla="*/ 5957 h 9525"/>
                <a:gd name="T10" fmla="*/ 7239 w 9525"/>
                <a:gd name="T11" fmla="*/ 509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239" y="5099"/>
                  </a:moveTo>
                  <a:cubicBezTo>
                    <a:pt x="6667" y="8338"/>
                    <a:pt x="7239" y="10433"/>
                    <a:pt x="10573" y="10338"/>
                  </a:cubicBezTo>
                  <a:cubicBezTo>
                    <a:pt x="10668" y="6052"/>
                    <a:pt x="4000" y="3766"/>
                    <a:pt x="7620" y="147"/>
                  </a:cubicBezTo>
                  <a:cubicBezTo>
                    <a:pt x="4096" y="1956"/>
                    <a:pt x="1905" y="-2330"/>
                    <a:pt x="0" y="2052"/>
                  </a:cubicBezTo>
                  <a:cubicBezTo>
                    <a:pt x="6096" y="1861"/>
                    <a:pt x="4667" y="3480"/>
                    <a:pt x="2191" y="5957"/>
                  </a:cubicBezTo>
                  <a:cubicBezTo>
                    <a:pt x="4286" y="6147"/>
                    <a:pt x="6001" y="5957"/>
                    <a:pt x="7239" y="509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3" name="Freeform: Shape 2028">
              <a:extLst>
                <a:ext uri="{FF2B5EF4-FFF2-40B4-BE49-F238E27FC236}">
                  <a16:creationId xmlns:a16="http://schemas.microsoft.com/office/drawing/2014/main" id="{6CD01D27-B41C-41D6-BEDB-32C4635C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6911" y="3104388"/>
              <a:ext cx="9525" cy="9525"/>
            </a:xfrm>
            <a:custGeom>
              <a:avLst/>
              <a:gdLst>
                <a:gd name="T0" fmla="*/ 0 w 9525"/>
                <a:gd name="T1" fmla="*/ 34480500 h 9525"/>
                <a:gd name="T2" fmla="*/ 45367575 w 9525"/>
                <a:gd name="T3" fmla="*/ 61693425 h 9525"/>
                <a:gd name="T4" fmla="*/ 26308050 w 9525"/>
                <a:gd name="T5" fmla="*/ 0 h 9525"/>
                <a:gd name="T6" fmla="*/ 0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620"/>
                  </a:moveTo>
                  <a:cubicBezTo>
                    <a:pt x="2476" y="3810"/>
                    <a:pt x="1333" y="7144"/>
                    <a:pt x="4763" y="6477"/>
                  </a:cubicBezTo>
                  <a:cubicBezTo>
                    <a:pt x="5239" y="3429"/>
                    <a:pt x="4572" y="1238"/>
                    <a:pt x="2762" y="0"/>
                  </a:cubicBezTo>
                  <a:cubicBezTo>
                    <a:pt x="3048" y="2572"/>
                    <a:pt x="953" y="2476"/>
                    <a:pt x="0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4" name="Freeform: Shape 2029">
              <a:extLst>
                <a:ext uri="{FF2B5EF4-FFF2-40B4-BE49-F238E27FC236}">
                  <a16:creationId xmlns:a16="http://schemas.microsoft.com/office/drawing/2014/main" id="{1875A2C0-FFFF-499C-A88C-E7F6A7620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303" y="2735255"/>
              <a:ext cx="9525" cy="9525"/>
            </a:xfrm>
            <a:custGeom>
              <a:avLst/>
              <a:gdLst>
                <a:gd name="T0" fmla="*/ 70237350 w 9525"/>
                <a:gd name="T1" fmla="*/ 29413200 h 9525"/>
                <a:gd name="T2" fmla="*/ 1285875 w 9525"/>
                <a:gd name="T3" fmla="*/ 381000 h 9525"/>
                <a:gd name="T4" fmla="*/ 8543925 w 9525"/>
                <a:gd name="T5" fmla="*/ 60255150 h 9525"/>
                <a:gd name="T6" fmla="*/ 70237350 w 9525"/>
                <a:gd name="T7" fmla="*/ 29413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3088"/>
                  </a:moveTo>
                  <a:cubicBezTo>
                    <a:pt x="4802" y="2135"/>
                    <a:pt x="4041" y="-341"/>
                    <a:pt x="135" y="40"/>
                  </a:cubicBezTo>
                  <a:cubicBezTo>
                    <a:pt x="-627" y="2992"/>
                    <a:pt x="2135" y="2897"/>
                    <a:pt x="897" y="6326"/>
                  </a:cubicBezTo>
                  <a:cubicBezTo>
                    <a:pt x="4707" y="7183"/>
                    <a:pt x="6041" y="5183"/>
                    <a:pt x="7374" y="30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5" name="Freeform: Shape 2030">
              <a:extLst>
                <a:ext uri="{FF2B5EF4-FFF2-40B4-BE49-F238E27FC236}">
                  <a16:creationId xmlns:a16="http://schemas.microsoft.com/office/drawing/2014/main" id="{CDF5AFF5-424C-4D65-A6BA-4884CF12D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482" y="313829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0788550 w 9525"/>
                <a:gd name="T3" fmla="*/ 14288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571" y="5715"/>
                    <a:pt x="-476" y="11716"/>
                    <a:pt x="6382" y="14288"/>
                  </a:cubicBezTo>
                  <a:cubicBezTo>
                    <a:pt x="4477" y="6763"/>
                    <a:pt x="5715" y="3048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6" name="Freeform: Shape 2031">
              <a:extLst>
                <a:ext uri="{FF2B5EF4-FFF2-40B4-BE49-F238E27FC236}">
                  <a16:creationId xmlns:a16="http://schemas.microsoft.com/office/drawing/2014/main" id="{29F9B935-2537-446A-8848-4F4C3C6FE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981" y="2785300"/>
              <a:ext cx="9525" cy="9525"/>
            </a:xfrm>
            <a:custGeom>
              <a:avLst/>
              <a:gdLst>
                <a:gd name="T0" fmla="*/ 723900 w 9525"/>
                <a:gd name="T1" fmla="*/ 0 h 9525"/>
                <a:gd name="T2" fmla="*/ 30670500 w 9525"/>
                <a:gd name="T3" fmla="*/ 73485375 h 9525"/>
                <a:gd name="T4" fmla="*/ 72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6" y="0"/>
                  </a:moveTo>
                  <a:cubicBezTo>
                    <a:pt x="-305" y="3810"/>
                    <a:pt x="743" y="6382"/>
                    <a:pt x="3220" y="7715"/>
                  </a:cubicBezTo>
                  <a:cubicBezTo>
                    <a:pt x="2839" y="4572"/>
                    <a:pt x="3886" y="191"/>
                    <a:pt x="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7" name="Freeform: Shape 2032">
              <a:extLst>
                <a:ext uri="{FF2B5EF4-FFF2-40B4-BE49-F238E27FC236}">
                  <a16:creationId xmlns:a16="http://schemas.microsoft.com/office/drawing/2014/main" id="{AF86D78C-8622-41F0-A6A3-B74C3AC99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1286" y="2638673"/>
              <a:ext cx="9525" cy="9525"/>
            </a:xfrm>
            <a:custGeom>
              <a:avLst/>
              <a:gdLst>
                <a:gd name="T0" fmla="*/ 69961125 w 9525"/>
                <a:gd name="T1" fmla="*/ 17602200 h 9525"/>
                <a:gd name="T2" fmla="*/ 11896725 w 9525"/>
                <a:gd name="T3" fmla="*/ 1266825 h 9525"/>
                <a:gd name="T4" fmla="*/ 9172575 w 9525"/>
                <a:gd name="T5" fmla="*/ 36652200 h 9525"/>
                <a:gd name="T6" fmla="*/ 69961125 w 9525"/>
                <a:gd name="T7" fmla="*/ 1760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45" y="1848"/>
                  </a:moveTo>
                  <a:cubicBezTo>
                    <a:pt x="4297" y="2134"/>
                    <a:pt x="4774" y="-629"/>
                    <a:pt x="1249" y="133"/>
                  </a:cubicBezTo>
                  <a:cubicBezTo>
                    <a:pt x="963" y="1562"/>
                    <a:pt x="-1227" y="2800"/>
                    <a:pt x="963" y="3848"/>
                  </a:cubicBezTo>
                  <a:cubicBezTo>
                    <a:pt x="1059" y="1562"/>
                    <a:pt x="6964" y="6706"/>
                    <a:pt x="7345" y="18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8" name="Freeform: Shape 2033">
              <a:extLst>
                <a:ext uri="{FF2B5EF4-FFF2-40B4-BE49-F238E27FC236}">
                  <a16:creationId xmlns:a16="http://schemas.microsoft.com/office/drawing/2014/main" id="{CF7F59E1-96DC-4F1F-90A2-99D115669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682" y="2288572"/>
              <a:ext cx="9525" cy="9525"/>
            </a:xfrm>
            <a:custGeom>
              <a:avLst/>
              <a:gdLst>
                <a:gd name="T0" fmla="*/ 48082200 w 9525"/>
                <a:gd name="T1" fmla="*/ 48996600 h 9525"/>
                <a:gd name="T2" fmla="*/ 28127325 w 9525"/>
                <a:gd name="T3" fmla="*/ 0 h 9525"/>
                <a:gd name="T4" fmla="*/ 0 w 9525"/>
                <a:gd name="T5" fmla="*/ 57159525 h 9525"/>
                <a:gd name="T6" fmla="*/ 48082200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5144"/>
                  </a:moveTo>
                  <a:cubicBezTo>
                    <a:pt x="5048" y="2857"/>
                    <a:pt x="4572" y="952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2096" y="6191"/>
                    <a:pt x="3810" y="6001"/>
                    <a:pt x="5048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29" name="Freeform: Shape 2034">
              <a:extLst>
                <a:ext uri="{FF2B5EF4-FFF2-40B4-BE49-F238E27FC236}">
                  <a16:creationId xmlns:a16="http://schemas.microsoft.com/office/drawing/2014/main" id="{0018ABCD-1BBF-4D60-997D-CC8DDB3E5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348" y="2320861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34480500 w 9525"/>
                <a:gd name="T5" fmla="*/ 6169342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096"/>
                    <a:pt x="1048" y="3810"/>
                    <a:pt x="0" y="4858"/>
                  </a:cubicBezTo>
                  <a:cubicBezTo>
                    <a:pt x="1714" y="4953"/>
                    <a:pt x="2667" y="5715"/>
                    <a:pt x="3620" y="6477"/>
                  </a:cubicBezTo>
                  <a:cubicBezTo>
                    <a:pt x="5715" y="4858"/>
                    <a:pt x="5334" y="0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0" name="Freeform: Shape 2035">
              <a:extLst>
                <a:ext uri="{FF2B5EF4-FFF2-40B4-BE49-F238E27FC236}">
                  <a16:creationId xmlns:a16="http://schemas.microsoft.com/office/drawing/2014/main" id="{C2CB4539-5205-42BB-ACE3-C6046C412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869" y="2297597"/>
              <a:ext cx="9525" cy="9525"/>
            </a:xfrm>
            <a:custGeom>
              <a:avLst/>
              <a:gdLst>
                <a:gd name="T0" fmla="*/ 13639800 w 9525"/>
                <a:gd name="T1" fmla="*/ 67360800 h 9525"/>
                <a:gd name="T2" fmla="*/ 6381750 w 9525"/>
                <a:gd name="T3" fmla="*/ 7486650 h 9525"/>
                <a:gd name="T4" fmla="*/ 13639800 w 9525"/>
                <a:gd name="T5" fmla="*/ 67360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32" y="7072"/>
                  </a:moveTo>
                  <a:cubicBezTo>
                    <a:pt x="3147" y="3929"/>
                    <a:pt x="5719" y="-2167"/>
                    <a:pt x="670" y="786"/>
                  </a:cubicBezTo>
                  <a:cubicBezTo>
                    <a:pt x="3909" y="405"/>
                    <a:pt x="-2759" y="6215"/>
                    <a:pt x="1432" y="70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1" name="Freeform: Shape 2036">
              <a:extLst>
                <a:ext uri="{FF2B5EF4-FFF2-40B4-BE49-F238E27FC236}">
                  <a16:creationId xmlns:a16="http://schemas.microsoft.com/office/drawing/2014/main" id="{E1C14E75-D42F-4CC3-9671-F59FF66FB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161" y="3709511"/>
              <a:ext cx="9525" cy="28575"/>
            </a:xfrm>
            <a:custGeom>
              <a:avLst/>
              <a:gdLst>
                <a:gd name="T0" fmla="*/ 21612225 w 9525"/>
                <a:gd name="T1" fmla="*/ 10096 h 28575"/>
                <a:gd name="T2" fmla="*/ 5276850 w 9525"/>
                <a:gd name="T3" fmla="*/ 0 h 28575"/>
                <a:gd name="T4" fmla="*/ 38852475 w 9525"/>
                <a:gd name="T5" fmla="*/ 34100 h 28575"/>
                <a:gd name="T6" fmla="*/ 21612225 w 9525"/>
                <a:gd name="T7" fmla="*/ 10096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2269" y="10096"/>
                  </a:moveTo>
                  <a:cubicBezTo>
                    <a:pt x="1983" y="6572"/>
                    <a:pt x="6079" y="857"/>
                    <a:pt x="554" y="0"/>
                  </a:cubicBezTo>
                  <a:cubicBezTo>
                    <a:pt x="-1160" y="12002"/>
                    <a:pt x="1411" y="22860"/>
                    <a:pt x="4079" y="34100"/>
                  </a:cubicBezTo>
                  <a:cubicBezTo>
                    <a:pt x="5983" y="25717"/>
                    <a:pt x="2840" y="17145"/>
                    <a:pt x="2269" y="10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2" name="Freeform: Shape 2037">
              <a:extLst>
                <a:ext uri="{FF2B5EF4-FFF2-40B4-BE49-F238E27FC236}">
                  <a16:creationId xmlns:a16="http://schemas.microsoft.com/office/drawing/2014/main" id="{CFE35B5E-F017-4AEC-9E94-BC31A5CFE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390" y="2905688"/>
              <a:ext cx="9525" cy="9525"/>
            </a:xfrm>
            <a:custGeom>
              <a:avLst/>
              <a:gdLst>
                <a:gd name="T0" fmla="*/ 0 w 9525"/>
                <a:gd name="T1" fmla="*/ 54511575 h 9525"/>
                <a:gd name="T2" fmla="*/ 9982200 w 9525"/>
                <a:gd name="T3" fmla="*/ 79009875 h 9525"/>
                <a:gd name="T4" fmla="*/ 0 w 9525"/>
                <a:gd name="T5" fmla="*/ 54511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23"/>
                  </a:moveTo>
                  <a:cubicBezTo>
                    <a:pt x="953" y="6104"/>
                    <a:pt x="1334" y="6866"/>
                    <a:pt x="1048" y="8295"/>
                  </a:cubicBezTo>
                  <a:cubicBezTo>
                    <a:pt x="5334" y="6676"/>
                    <a:pt x="2000" y="-7802"/>
                    <a:pt x="0" y="572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3" name="Freeform: Shape 2038">
              <a:extLst>
                <a:ext uri="{FF2B5EF4-FFF2-40B4-BE49-F238E27FC236}">
                  <a16:creationId xmlns:a16="http://schemas.microsoft.com/office/drawing/2014/main" id="{F8159004-07FF-4033-A2F2-BF90ED37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307" y="2640616"/>
              <a:ext cx="9525" cy="9525"/>
            </a:xfrm>
            <a:custGeom>
              <a:avLst/>
              <a:gdLst>
                <a:gd name="T0" fmla="*/ 17154525 w 9525"/>
                <a:gd name="T1" fmla="*/ 82562700 h 9525"/>
                <a:gd name="T2" fmla="*/ 30765750 w 9525"/>
                <a:gd name="T3" fmla="*/ 59874150 h 9525"/>
                <a:gd name="T4" fmla="*/ 52539900 w 9525"/>
                <a:gd name="T5" fmla="*/ 85277325 h 9525"/>
                <a:gd name="T6" fmla="*/ 35299650 w 9525"/>
                <a:gd name="T7" fmla="*/ 0 h 9525"/>
                <a:gd name="T8" fmla="*/ 171545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1" y="8668"/>
                  </a:moveTo>
                  <a:cubicBezTo>
                    <a:pt x="2182" y="7715"/>
                    <a:pt x="2086" y="6286"/>
                    <a:pt x="3230" y="6286"/>
                  </a:cubicBezTo>
                  <a:cubicBezTo>
                    <a:pt x="3325" y="7715"/>
                    <a:pt x="4468" y="8382"/>
                    <a:pt x="5516" y="8953"/>
                  </a:cubicBezTo>
                  <a:cubicBezTo>
                    <a:pt x="5992" y="5048"/>
                    <a:pt x="6182" y="1429"/>
                    <a:pt x="3706" y="0"/>
                  </a:cubicBezTo>
                  <a:cubicBezTo>
                    <a:pt x="3420" y="3715"/>
                    <a:pt x="-3057" y="6953"/>
                    <a:pt x="180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4" name="Freeform: Shape 2039">
              <a:extLst>
                <a:ext uri="{FF2B5EF4-FFF2-40B4-BE49-F238E27FC236}">
                  <a16:creationId xmlns:a16="http://schemas.microsoft.com/office/drawing/2014/main" id="{09676262-A330-4F89-9F3B-AC0BAD378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408" y="3080901"/>
              <a:ext cx="9525" cy="9525"/>
            </a:xfrm>
            <a:custGeom>
              <a:avLst/>
              <a:gdLst>
                <a:gd name="T0" fmla="*/ 38366700 w 9525"/>
                <a:gd name="T1" fmla="*/ 84000975 h 9525"/>
                <a:gd name="T2" fmla="*/ 45634275 w 9525"/>
                <a:gd name="T3" fmla="*/ 1438275 h 9525"/>
                <a:gd name="T4" fmla="*/ 38366700 w 9525"/>
                <a:gd name="T5" fmla="*/ 84000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8" y="8819"/>
                  </a:moveTo>
                  <a:cubicBezTo>
                    <a:pt x="3743" y="3771"/>
                    <a:pt x="3648" y="5009"/>
                    <a:pt x="4791" y="151"/>
                  </a:cubicBezTo>
                  <a:cubicBezTo>
                    <a:pt x="-2544" y="-1278"/>
                    <a:pt x="-353" y="7866"/>
                    <a:pt x="4028" y="88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5" name="Freeform: Shape 2040">
              <a:extLst>
                <a:ext uri="{FF2B5EF4-FFF2-40B4-BE49-F238E27FC236}">
                  <a16:creationId xmlns:a16="http://schemas.microsoft.com/office/drawing/2014/main" id="{86FEF20B-0809-4DC8-992A-E27C5FE42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770" y="4753928"/>
              <a:ext cx="9525" cy="9525"/>
            </a:xfrm>
            <a:custGeom>
              <a:avLst/>
              <a:gdLst>
                <a:gd name="T0" fmla="*/ 752475 w 9525"/>
                <a:gd name="T1" fmla="*/ 0 h 9525"/>
                <a:gd name="T2" fmla="*/ 67884675 w 9525"/>
                <a:gd name="T3" fmla="*/ 53530500 h 9525"/>
                <a:gd name="T4" fmla="*/ 7524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" y="0"/>
                  </a:moveTo>
                  <a:cubicBezTo>
                    <a:pt x="-683" y="4572"/>
                    <a:pt x="4270" y="4096"/>
                    <a:pt x="7127" y="5620"/>
                  </a:cubicBezTo>
                  <a:cubicBezTo>
                    <a:pt x="7603" y="-762"/>
                    <a:pt x="2174" y="4572"/>
                    <a:pt x="7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6" name="Freeform: Shape 2041">
              <a:extLst>
                <a:ext uri="{FF2B5EF4-FFF2-40B4-BE49-F238E27FC236}">
                  <a16:creationId xmlns:a16="http://schemas.microsoft.com/office/drawing/2014/main" id="{958C5014-A624-4CA4-9483-A3E1D1977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42" y="2336482"/>
              <a:ext cx="9525" cy="9525"/>
            </a:xfrm>
            <a:custGeom>
              <a:avLst/>
              <a:gdLst>
                <a:gd name="T0" fmla="*/ 19050 w 9525"/>
                <a:gd name="T1" fmla="*/ 68951475 h 9525"/>
                <a:gd name="T2" fmla="*/ 48101250 w 9525"/>
                <a:gd name="T3" fmla="*/ 60788550 h 9525"/>
                <a:gd name="T4" fmla="*/ 29051250 w 9525"/>
                <a:gd name="T5" fmla="*/ 0 h 9525"/>
                <a:gd name="T6" fmla="*/ 19050 w 9525"/>
                <a:gd name="T7" fmla="*/ 6895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7239"/>
                  </a:moveTo>
                  <a:cubicBezTo>
                    <a:pt x="2383" y="7715"/>
                    <a:pt x="2860" y="6096"/>
                    <a:pt x="5050" y="6382"/>
                  </a:cubicBezTo>
                  <a:cubicBezTo>
                    <a:pt x="5431" y="3334"/>
                    <a:pt x="5812" y="381"/>
                    <a:pt x="3050" y="0"/>
                  </a:cubicBezTo>
                  <a:cubicBezTo>
                    <a:pt x="3050" y="3715"/>
                    <a:pt x="-93" y="3620"/>
                    <a:pt x="2" y="7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7" name="Freeform: Shape 2042">
              <a:extLst>
                <a:ext uri="{FF2B5EF4-FFF2-40B4-BE49-F238E27FC236}">
                  <a16:creationId xmlns:a16="http://schemas.microsoft.com/office/drawing/2014/main" id="{796AB1B2-494E-4D64-9E0C-CB3BACB0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753" y="477783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05" y="2286"/>
                    <a:pt x="-1524" y="9049"/>
                    <a:pt x="3048" y="9049"/>
                  </a:cubicBezTo>
                  <a:cubicBezTo>
                    <a:pt x="952" y="4763"/>
                    <a:pt x="6953" y="476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8" name="Freeform: Shape 2043">
              <a:extLst>
                <a:ext uri="{FF2B5EF4-FFF2-40B4-BE49-F238E27FC236}">
                  <a16:creationId xmlns:a16="http://schemas.microsoft.com/office/drawing/2014/main" id="{21F94DCF-C8DC-4BFD-A7BE-8D59BFE0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871" y="2614231"/>
              <a:ext cx="9525" cy="9525"/>
            </a:xfrm>
            <a:custGeom>
              <a:avLst/>
              <a:gdLst>
                <a:gd name="T0" fmla="*/ 0 w 9525"/>
                <a:gd name="T1" fmla="*/ 42643425 h 9525"/>
                <a:gd name="T2" fmla="*/ 62598300 w 9525"/>
                <a:gd name="T3" fmla="*/ 0 h 9525"/>
                <a:gd name="T4" fmla="*/ 0 w 9525"/>
                <a:gd name="T5" fmla="*/ 426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477"/>
                  </a:moveTo>
                  <a:cubicBezTo>
                    <a:pt x="4572" y="5810"/>
                    <a:pt x="4477" y="1619"/>
                    <a:pt x="6572" y="0"/>
                  </a:cubicBezTo>
                  <a:cubicBezTo>
                    <a:pt x="3524" y="476"/>
                    <a:pt x="95" y="571"/>
                    <a:pt x="0" y="4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39" name="Freeform: Shape 2044">
              <a:extLst>
                <a:ext uri="{FF2B5EF4-FFF2-40B4-BE49-F238E27FC236}">
                  <a16:creationId xmlns:a16="http://schemas.microsoft.com/office/drawing/2014/main" id="{F38FB78F-6E18-404A-9027-21261D70C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826" y="2581965"/>
              <a:ext cx="9525" cy="9525"/>
            </a:xfrm>
            <a:custGeom>
              <a:avLst/>
              <a:gdLst>
                <a:gd name="T0" fmla="*/ 10410825 w 9525"/>
                <a:gd name="T1" fmla="*/ 56035575 h 9525"/>
                <a:gd name="T2" fmla="*/ 61217175 w 9525"/>
                <a:gd name="T3" fmla="*/ 12487275 h 9525"/>
                <a:gd name="T4" fmla="*/ 10410825 w 9525"/>
                <a:gd name="T5" fmla="*/ 5603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93" y="5883"/>
                  </a:moveTo>
                  <a:cubicBezTo>
                    <a:pt x="1378" y="2549"/>
                    <a:pt x="4808" y="3025"/>
                    <a:pt x="6427" y="1311"/>
                  </a:cubicBezTo>
                  <a:cubicBezTo>
                    <a:pt x="4141" y="-2594"/>
                    <a:pt x="-2622" y="3216"/>
                    <a:pt x="1093" y="5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0" name="Freeform: Shape 2045">
              <a:extLst>
                <a:ext uri="{FF2B5EF4-FFF2-40B4-BE49-F238E27FC236}">
                  <a16:creationId xmlns:a16="http://schemas.microsoft.com/office/drawing/2014/main" id="{6B002B3C-7966-4A56-B7AF-5B3FE3A5E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014" y="2530697"/>
              <a:ext cx="9525" cy="9525"/>
            </a:xfrm>
            <a:custGeom>
              <a:avLst/>
              <a:gdLst>
                <a:gd name="T0" fmla="*/ 48996600 w 9525"/>
                <a:gd name="T1" fmla="*/ 39014400 h 9525"/>
                <a:gd name="T2" fmla="*/ 4533900 w 9525"/>
                <a:gd name="T3" fmla="*/ 0 h 9525"/>
                <a:gd name="T4" fmla="*/ 0 w 9525"/>
                <a:gd name="T5" fmla="*/ 58969275 h 9525"/>
                <a:gd name="T6" fmla="*/ 48996600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4" y="4096"/>
                  </a:moveTo>
                  <a:cubicBezTo>
                    <a:pt x="2667" y="3524"/>
                    <a:pt x="2953" y="571"/>
                    <a:pt x="476" y="0"/>
                  </a:cubicBezTo>
                  <a:cubicBezTo>
                    <a:pt x="1048" y="3905"/>
                    <a:pt x="1143" y="2476"/>
                    <a:pt x="0" y="6191"/>
                  </a:cubicBezTo>
                  <a:cubicBezTo>
                    <a:pt x="2762" y="6763"/>
                    <a:pt x="4667" y="6286"/>
                    <a:pt x="5144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1" name="Freeform: Shape 2046">
              <a:extLst>
                <a:ext uri="{FF2B5EF4-FFF2-40B4-BE49-F238E27FC236}">
                  <a16:creationId xmlns:a16="http://schemas.microsoft.com/office/drawing/2014/main" id="{981CF608-E0A6-4E54-96A0-C23762324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586" y="2603211"/>
              <a:ext cx="9525" cy="9525"/>
            </a:xfrm>
            <a:custGeom>
              <a:avLst/>
              <a:gdLst>
                <a:gd name="T0" fmla="*/ 0 w 9525"/>
                <a:gd name="T1" fmla="*/ 68675250 h 9525"/>
                <a:gd name="T2" fmla="*/ 41729025 w 9525"/>
                <a:gd name="T3" fmla="*/ 628650 h 9525"/>
                <a:gd name="T4" fmla="*/ 0 w 9525"/>
                <a:gd name="T5" fmla="*/ 6867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210"/>
                  </a:moveTo>
                  <a:cubicBezTo>
                    <a:pt x="3810" y="7591"/>
                    <a:pt x="3429" y="3114"/>
                    <a:pt x="4381" y="66"/>
                  </a:cubicBezTo>
                  <a:cubicBezTo>
                    <a:pt x="190" y="-695"/>
                    <a:pt x="1810" y="5305"/>
                    <a:pt x="0" y="72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2" name="Freeform: Shape 2047">
              <a:extLst>
                <a:ext uri="{FF2B5EF4-FFF2-40B4-BE49-F238E27FC236}">
                  <a16:creationId xmlns:a16="http://schemas.microsoft.com/office/drawing/2014/main" id="{F3FC78FC-F5F5-40D1-BED1-346F0F861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684" y="2346640"/>
              <a:ext cx="9525" cy="9525"/>
            </a:xfrm>
            <a:custGeom>
              <a:avLst/>
              <a:gdLst>
                <a:gd name="T0" fmla="*/ 0 w 9525"/>
                <a:gd name="T1" fmla="*/ 30270450 h 9525"/>
                <a:gd name="T2" fmla="*/ 34480500 w 9525"/>
                <a:gd name="T3" fmla="*/ 44786550 h 9525"/>
                <a:gd name="T4" fmla="*/ 84372450 w 9525"/>
                <a:gd name="T5" fmla="*/ 13030200 h 9525"/>
                <a:gd name="T6" fmla="*/ 0 w 9525"/>
                <a:gd name="T7" fmla="*/ 30270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78"/>
                  </a:moveTo>
                  <a:cubicBezTo>
                    <a:pt x="2857" y="2987"/>
                    <a:pt x="6477" y="987"/>
                    <a:pt x="3620" y="4702"/>
                  </a:cubicBezTo>
                  <a:cubicBezTo>
                    <a:pt x="6763" y="5178"/>
                    <a:pt x="7620" y="3083"/>
                    <a:pt x="8858" y="1368"/>
                  </a:cubicBezTo>
                  <a:cubicBezTo>
                    <a:pt x="6953" y="-727"/>
                    <a:pt x="381" y="-632"/>
                    <a:pt x="0" y="31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3" name="Freeform: Shape 2048">
              <a:extLst>
                <a:ext uri="{FF2B5EF4-FFF2-40B4-BE49-F238E27FC236}">
                  <a16:creationId xmlns:a16="http://schemas.microsoft.com/office/drawing/2014/main" id="{F8E5BEC5-8566-46F5-9D45-F1C9E5367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9565" y="4741164"/>
              <a:ext cx="9525" cy="9525"/>
            </a:xfrm>
            <a:custGeom>
              <a:avLst/>
              <a:gdLst>
                <a:gd name="T0" fmla="*/ 0 w 9525"/>
                <a:gd name="T1" fmla="*/ 17240250 h 9525"/>
                <a:gd name="T2" fmla="*/ 8162925 w 9525"/>
                <a:gd name="T3" fmla="*/ 65322450 h 9525"/>
                <a:gd name="T4" fmla="*/ 85286850 w 9525"/>
                <a:gd name="T5" fmla="*/ 0 h 9525"/>
                <a:gd name="T6" fmla="*/ 0 w 9525"/>
                <a:gd name="T7" fmla="*/ 172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10"/>
                  </a:moveTo>
                  <a:cubicBezTo>
                    <a:pt x="1810" y="2191"/>
                    <a:pt x="857" y="4858"/>
                    <a:pt x="857" y="6858"/>
                  </a:cubicBezTo>
                  <a:cubicBezTo>
                    <a:pt x="4191" y="5334"/>
                    <a:pt x="9620" y="6287"/>
                    <a:pt x="8954" y="0"/>
                  </a:cubicBezTo>
                  <a:cubicBezTo>
                    <a:pt x="6572" y="1333"/>
                    <a:pt x="1619" y="-381"/>
                    <a:pt x="0" y="1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4" name="Freeform: Shape 2049">
              <a:extLst>
                <a:ext uri="{FF2B5EF4-FFF2-40B4-BE49-F238E27FC236}">
                  <a16:creationId xmlns:a16="http://schemas.microsoft.com/office/drawing/2014/main" id="{98CDECDD-434A-4829-982C-8B1E02AF6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540" y="2484216"/>
              <a:ext cx="9525" cy="9525"/>
            </a:xfrm>
            <a:custGeom>
              <a:avLst/>
              <a:gdLst>
                <a:gd name="T0" fmla="*/ 43548300 w 9525"/>
                <a:gd name="T1" fmla="*/ 52616100 h 9525"/>
                <a:gd name="T2" fmla="*/ 0 w 9525"/>
                <a:gd name="T3" fmla="*/ 895350 h 9525"/>
                <a:gd name="T4" fmla="*/ 43548300 w 9525"/>
                <a:gd name="T5" fmla="*/ 5261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5524"/>
                  </a:moveTo>
                  <a:cubicBezTo>
                    <a:pt x="2096" y="4476"/>
                    <a:pt x="4763" y="-763"/>
                    <a:pt x="0" y="94"/>
                  </a:cubicBezTo>
                  <a:cubicBezTo>
                    <a:pt x="95" y="2571"/>
                    <a:pt x="2477" y="8667"/>
                    <a:pt x="4572" y="5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5" name="Freeform: Shape 2050">
              <a:extLst>
                <a:ext uri="{FF2B5EF4-FFF2-40B4-BE49-F238E27FC236}">
                  <a16:creationId xmlns:a16="http://schemas.microsoft.com/office/drawing/2014/main" id="{91FFA92A-AD55-446E-877A-69EE7E9AE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049" y="2394014"/>
              <a:ext cx="9525" cy="19050"/>
            </a:xfrm>
            <a:custGeom>
              <a:avLst/>
              <a:gdLst>
                <a:gd name="T0" fmla="*/ 30089475 w 9525"/>
                <a:gd name="T1" fmla="*/ 19907 h 19050"/>
                <a:gd name="T2" fmla="*/ 16478250 w 9525"/>
                <a:gd name="T3" fmla="*/ 7239 h 19050"/>
                <a:gd name="T4" fmla="*/ 56397525 w 9525"/>
                <a:gd name="T5" fmla="*/ 1333 h 19050"/>
                <a:gd name="T6" fmla="*/ 45510450 w 9525"/>
                <a:gd name="T7" fmla="*/ 0 h 19050"/>
                <a:gd name="T8" fmla="*/ 30089475 w 9525"/>
                <a:gd name="T9" fmla="*/ 19907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159" y="19907"/>
                  </a:moveTo>
                  <a:cubicBezTo>
                    <a:pt x="4683" y="13906"/>
                    <a:pt x="2683" y="11049"/>
                    <a:pt x="1730" y="7239"/>
                  </a:cubicBezTo>
                  <a:cubicBezTo>
                    <a:pt x="3444" y="10573"/>
                    <a:pt x="8207" y="2286"/>
                    <a:pt x="5921" y="1333"/>
                  </a:cubicBezTo>
                  <a:cubicBezTo>
                    <a:pt x="3826" y="4572"/>
                    <a:pt x="3064" y="3715"/>
                    <a:pt x="4778" y="0"/>
                  </a:cubicBezTo>
                  <a:cubicBezTo>
                    <a:pt x="-1032" y="2667"/>
                    <a:pt x="-1508" y="17812"/>
                    <a:pt x="3159" y="19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6" name="Freeform: Shape 2051">
              <a:extLst>
                <a:ext uri="{FF2B5EF4-FFF2-40B4-BE49-F238E27FC236}">
                  <a16:creationId xmlns:a16="http://schemas.microsoft.com/office/drawing/2014/main" id="{36911557-E925-413E-8C2A-A6EB5312F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538" y="2890834"/>
              <a:ext cx="9525" cy="9525"/>
            </a:xfrm>
            <a:custGeom>
              <a:avLst/>
              <a:gdLst>
                <a:gd name="T0" fmla="*/ 9525 w 9525"/>
                <a:gd name="T1" fmla="*/ 39947850 h 9525"/>
                <a:gd name="T2" fmla="*/ 26317575 w 9525"/>
                <a:gd name="T3" fmla="*/ 6381750 h 9525"/>
                <a:gd name="T4" fmla="*/ 9525 w 9525"/>
                <a:gd name="T5" fmla="*/ 3994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" y="4194"/>
                  </a:moveTo>
                  <a:cubicBezTo>
                    <a:pt x="5240" y="9528"/>
                    <a:pt x="8764" y="-2950"/>
                    <a:pt x="2763" y="670"/>
                  </a:cubicBezTo>
                  <a:cubicBezTo>
                    <a:pt x="6478" y="2194"/>
                    <a:pt x="-94" y="2480"/>
                    <a:pt x="1" y="4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7" name="Freeform: Shape 2052">
              <a:extLst>
                <a:ext uri="{FF2B5EF4-FFF2-40B4-BE49-F238E27FC236}">
                  <a16:creationId xmlns:a16="http://schemas.microsoft.com/office/drawing/2014/main" id="{904BBCC5-2F0F-41E4-AF4D-A7FB341F6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462" y="4672965"/>
              <a:ext cx="9525" cy="9525"/>
            </a:xfrm>
            <a:custGeom>
              <a:avLst/>
              <a:gdLst>
                <a:gd name="T0" fmla="*/ 47282100 w 9525"/>
                <a:gd name="T1" fmla="*/ 37195125 h 9525"/>
                <a:gd name="T2" fmla="*/ 26412825 w 9525"/>
                <a:gd name="T3" fmla="*/ 0 h 9525"/>
                <a:gd name="T4" fmla="*/ 10086975 w 9525"/>
                <a:gd name="T5" fmla="*/ 58064400 h 9525"/>
                <a:gd name="T6" fmla="*/ 47282100 w 9525"/>
                <a:gd name="T7" fmla="*/ 3719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64" y="3905"/>
                  </a:moveTo>
                  <a:cubicBezTo>
                    <a:pt x="2964" y="3715"/>
                    <a:pt x="4583" y="381"/>
                    <a:pt x="2773" y="0"/>
                  </a:cubicBezTo>
                  <a:cubicBezTo>
                    <a:pt x="582" y="1048"/>
                    <a:pt x="-1227" y="3620"/>
                    <a:pt x="1059" y="6096"/>
                  </a:cubicBezTo>
                  <a:cubicBezTo>
                    <a:pt x="3154" y="6287"/>
                    <a:pt x="4297" y="5334"/>
                    <a:pt x="4964" y="39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8" name="Freeform: Shape 2053">
              <a:extLst>
                <a:ext uri="{FF2B5EF4-FFF2-40B4-BE49-F238E27FC236}">
                  <a16:creationId xmlns:a16="http://schemas.microsoft.com/office/drawing/2014/main" id="{D2CF4469-F9A3-4FEC-9FF0-79BC5C5D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026" y="3144869"/>
              <a:ext cx="9525" cy="9525"/>
            </a:xfrm>
            <a:custGeom>
              <a:avLst/>
              <a:gdLst>
                <a:gd name="T0" fmla="*/ 21659850 w 9525"/>
                <a:gd name="T1" fmla="*/ 0 h 9525"/>
                <a:gd name="T2" fmla="*/ 28917900 w 9525"/>
                <a:gd name="T3" fmla="*/ 59883675 h 9525"/>
                <a:gd name="T4" fmla="*/ 21659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74" y="0"/>
                  </a:moveTo>
                  <a:cubicBezTo>
                    <a:pt x="-12" y="1810"/>
                    <a:pt x="-1727" y="5429"/>
                    <a:pt x="3036" y="6287"/>
                  </a:cubicBezTo>
                  <a:cubicBezTo>
                    <a:pt x="2464" y="4477"/>
                    <a:pt x="4941" y="0"/>
                    <a:pt x="227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49" name="Freeform: Shape 2054">
              <a:extLst>
                <a:ext uri="{FF2B5EF4-FFF2-40B4-BE49-F238E27FC236}">
                  <a16:creationId xmlns:a16="http://schemas.microsoft.com/office/drawing/2014/main" id="{A3683CD6-0CE5-40F2-B6F0-C83F8C54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388" y="3797999"/>
              <a:ext cx="9525" cy="9525"/>
            </a:xfrm>
            <a:custGeom>
              <a:avLst/>
              <a:gdLst>
                <a:gd name="T0" fmla="*/ 46739175 w 9525"/>
                <a:gd name="T1" fmla="*/ 39014400 h 9525"/>
                <a:gd name="T2" fmla="*/ 2286000 w 9525"/>
                <a:gd name="T3" fmla="*/ 0 h 9525"/>
                <a:gd name="T4" fmla="*/ 20421600 w 9525"/>
                <a:gd name="T5" fmla="*/ 72580500 h 9525"/>
                <a:gd name="T6" fmla="*/ 4673917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07" y="4096"/>
                  </a:moveTo>
                  <a:cubicBezTo>
                    <a:pt x="2430" y="3524"/>
                    <a:pt x="1764" y="1333"/>
                    <a:pt x="240" y="0"/>
                  </a:cubicBezTo>
                  <a:cubicBezTo>
                    <a:pt x="-332" y="3524"/>
                    <a:pt x="49" y="6382"/>
                    <a:pt x="2144" y="7620"/>
                  </a:cubicBezTo>
                  <a:cubicBezTo>
                    <a:pt x="2621" y="5905"/>
                    <a:pt x="4335" y="5715"/>
                    <a:pt x="490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0" name="Freeform: Shape 2055">
              <a:extLst>
                <a:ext uri="{FF2B5EF4-FFF2-40B4-BE49-F238E27FC236}">
                  <a16:creationId xmlns:a16="http://schemas.microsoft.com/office/drawing/2014/main" id="{69B234E6-D2B6-4AD8-AF52-42AB80D37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961" y="3793934"/>
              <a:ext cx="9525" cy="9525"/>
            </a:xfrm>
            <a:custGeom>
              <a:avLst/>
              <a:gdLst>
                <a:gd name="T0" fmla="*/ 0 w 9525"/>
                <a:gd name="T1" fmla="*/ 27822525 h 9525"/>
                <a:gd name="T2" fmla="*/ 72580500 w 9525"/>
                <a:gd name="T3" fmla="*/ 9677400 h 9525"/>
                <a:gd name="T4" fmla="*/ 0 w 9525"/>
                <a:gd name="T5" fmla="*/ 27822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921"/>
                  </a:moveTo>
                  <a:cubicBezTo>
                    <a:pt x="3905" y="826"/>
                    <a:pt x="6001" y="5112"/>
                    <a:pt x="7620" y="1016"/>
                  </a:cubicBezTo>
                  <a:cubicBezTo>
                    <a:pt x="5048" y="64"/>
                    <a:pt x="953" y="-1365"/>
                    <a:pt x="0" y="29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1" name="Freeform: Shape 2056">
              <a:extLst>
                <a:ext uri="{FF2B5EF4-FFF2-40B4-BE49-F238E27FC236}">
                  <a16:creationId xmlns:a16="http://schemas.microsoft.com/office/drawing/2014/main" id="{EF1007F9-7E6B-4675-93B3-C168F7F66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90" y="2431351"/>
              <a:ext cx="9525" cy="9525"/>
            </a:xfrm>
            <a:custGeom>
              <a:avLst/>
              <a:gdLst>
                <a:gd name="T0" fmla="*/ 20688300 w 9525"/>
                <a:gd name="T1" fmla="*/ 69856350 h 9525"/>
                <a:gd name="T2" fmla="*/ 58788300 w 9525"/>
                <a:gd name="T3" fmla="*/ 37195125 h 9525"/>
                <a:gd name="T4" fmla="*/ 37928550 w 9525"/>
                <a:gd name="T5" fmla="*/ 0 h 9525"/>
                <a:gd name="T6" fmla="*/ 2068830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72" y="7334"/>
                  </a:moveTo>
                  <a:cubicBezTo>
                    <a:pt x="552" y="2762"/>
                    <a:pt x="6458" y="6953"/>
                    <a:pt x="6172" y="3905"/>
                  </a:cubicBezTo>
                  <a:cubicBezTo>
                    <a:pt x="4077" y="3715"/>
                    <a:pt x="5791" y="476"/>
                    <a:pt x="3982" y="0"/>
                  </a:cubicBezTo>
                  <a:cubicBezTo>
                    <a:pt x="2648" y="2191"/>
                    <a:pt x="-3067" y="5144"/>
                    <a:pt x="2172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2" name="Freeform: Shape 2057">
              <a:extLst>
                <a:ext uri="{FF2B5EF4-FFF2-40B4-BE49-F238E27FC236}">
                  <a16:creationId xmlns:a16="http://schemas.microsoft.com/office/drawing/2014/main" id="{9B7059F0-D9C6-47D1-8E64-58D93FB0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1390" y="3841336"/>
              <a:ext cx="9525" cy="9525"/>
            </a:xfrm>
            <a:custGeom>
              <a:avLst/>
              <a:gdLst>
                <a:gd name="T0" fmla="*/ 51711225 w 9525"/>
                <a:gd name="T1" fmla="*/ 9812 h 9525"/>
                <a:gd name="T2" fmla="*/ 22679025 w 9525"/>
                <a:gd name="T3" fmla="*/ 858 h 9525"/>
                <a:gd name="T4" fmla="*/ 0 w 9525"/>
                <a:gd name="T5" fmla="*/ 14384 h 9525"/>
                <a:gd name="T6" fmla="*/ 51711225 w 9525"/>
                <a:gd name="T7" fmla="*/ 981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29" y="9812"/>
                  </a:moveTo>
                  <a:cubicBezTo>
                    <a:pt x="1714" y="14193"/>
                    <a:pt x="10001" y="-4095"/>
                    <a:pt x="2381" y="858"/>
                  </a:cubicBezTo>
                  <a:cubicBezTo>
                    <a:pt x="5239" y="4287"/>
                    <a:pt x="381" y="10288"/>
                    <a:pt x="0" y="14384"/>
                  </a:cubicBezTo>
                  <a:cubicBezTo>
                    <a:pt x="1809" y="13527"/>
                    <a:pt x="8667" y="12003"/>
                    <a:pt x="5429" y="981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3" name="Freeform: Shape 2058">
              <a:extLst>
                <a:ext uri="{FF2B5EF4-FFF2-40B4-BE49-F238E27FC236}">
                  <a16:creationId xmlns:a16="http://schemas.microsoft.com/office/drawing/2014/main" id="{1BFD3303-3688-43D2-B2F9-898F94D7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771" y="3857339"/>
              <a:ext cx="9525" cy="9525"/>
            </a:xfrm>
            <a:custGeom>
              <a:avLst/>
              <a:gdLst>
                <a:gd name="T0" fmla="*/ 5438775 w 9525"/>
                <a:gd name="T1" fmla="*/ 0 h 9525"/>
                <a:gd name="T2" fmla="*/ 0 w 9525"/>
                <a:gd name="T3" fmla="*/ 70761225 h 9525"/>
                <a:gd name="T4" fmla="*/ 54387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1" y="0"/>
                  </a:moveTo>
                  <a:cubicBezTo>
                    <a:pt x="381" y="2476"/>
                    <a:pt x="190" y="4953"/>
                    <a:pt x="0" y="7429"/>
                  </a:cubicBezTo>
                  <a:cubicBezTo>
                    <a:pt x="5429" y="8954"/>
                    <a:pt x="4477" y="286"/>
                    <a:pt x="57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4" name="Freeform: Shape 2059">
              <a:extLst>
                <a:ext uri="{FF2B5EF4-FFF2-40B4-BE49-F238E27FC236}">
                  <a16:creationId xmlns:a16="http://schemas.microsoft.com/office/drawing/2014/main" id="{8F58DA1A-1402-43AF-BF45-4510F6356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690" y="3878961"/>
              <a:ext cx="9525" cy="9525"/>
            </a:xfrm>
            <a:custGeom>
              <a:avLst/>
              <a:gdLst>
                <a:gd name="T0" fmla="*/ 26631900 w 9525"/>
                <a:gd name="T1" fmla="*/ 72580500 h 9525"/>
                <a:gd name="T2" fmla="*/ 8486775 w 9525"/>
                <a:gd name="T3" fmla="*/ 0 h 9525"/>
                <a:gd name="T4" fmla="*/ 26631900 w 9525"/>
                <a:gd name="T5" fmla="*/ 7258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96" y="7620"/>
                  </a:moveTo>
                  <a:cubicBezTo>
                    <a:pt x="3368" y="4096"/>
                    <a:pt x="2987" y="1333"/>
                    <a:pt x="891" y="0"/>
                  </a:cubicBezTo>
                  <a:cubicBezTo>
                    <a:pt x="-157" y="857"/>
                    <a:pt x="-1014" y="7429"/>
                    <a:pt x="2796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5" name="Freeform: Shape 2060">
              <a:extLst>
                <a:ext uri="{FF2B5EF4-FFF2-40B4-BE49-F238E27FC236}">
                  <a16:creationId xmlns:a16="http://schemas.microsoft.com/office/drawing/2014/main" id="{5B8A4784-5215-406B-9729-8621A6BB2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3385" y="4535805"/>
              <a:ext cx="9525" cy="9525"/>
            </a:xfrm>
            <a:custGeom>
              <a:avLst/>
              <a:gdLst>
                <a:gd name="T0" fmla="*/ 33566100 w 9525"/>
                <a:gd name="T1" fmla="*/ 86191725 h 9525"/>
                <a:gd name="T2" fmla="*/ 39919275 w 9525"/>
                <a:gd name="T3" fmla="*/ 2724150 h 9525"/>
                <a:gd name="T4" fmla="*/ 4533900 w 9525"/>
                <a:gd name="T5" fmla="*/ 0 h 9525"/>
                <a:gd name="T6" fmla="*/ 0 w 9525"/>
                <a:gd name="T7" fmla="*/ 58969275 h 9525"/>
                <a:gd name="T8" fmla="*/ 33566100 w 9525"/>
                <a:gd name="T9" fmla="*/ 861917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24" y="9049"/>
                  </a:moveTo>
                  <a:cubicBezTo>
                    <a:pt x="3810" y="6096"/>
                    <a:pt x="4001" y="3238"/>
                    <a:pt x="4191" y="286"/>
                  </a:cubicBezTo>
                  <a:cubicBezTo>
                    <a:pt x="2953" y="190"/>
                    <a:pt x="1714" y="95"/>
                    <a:pt x="476" y="0"/>
                  </a:cubicBezTo>
                  <a:cubicBezTo>
                    <a:pt x="-571" y="3905"/>
                    <a:pt x="2477" y="4000"/>
                    <a:pt x="0" y="6191"/>
                  </a:cubicBezTo>
                  <a:cubicBezTo>
                    <a:pt x="2477" y="6096"/>
                    <a:pt x="2381" y="8096"/>
                    <a:pt x="3524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6" name="Freeform: Shape 2061">
              <a:extLst>
                <a:ext uri="{FF2B5EF4-FFF2-40B4-BE49-F238E27FC236}">
                  <a16:creationId xmlns:a16="http://schemas.microsoft.com/office/drawing/2014/main" id="{CBDA1CEB-008F-4EAA-BC1F-366E66209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4918" y="3734812"/>
              <a:ext cx="9525" cy="9525"/>
            </a:xfrm>
            <a:custGeom>
              <a:avLst/>
              <a:gdLst>
                <a:gd name="T0" fmla="*/ 10573 w 9525"/>
                <a:gd name="T1" fmla="*/ 89249250 h 9525"/>
                <a:gd name="T2" fmla="*/ 3810 w 9525"/>
                <a:gd name="T3" fmla="*/ 333375 h 9525"/>
                <a:gd name="T4" fmla="*/ 0 w 9525"/>
                <a:gd name="T5" fmla="*/ 9410700 h 9525"/>
                <a:gd name="T6" fmla="*/ 1905 w 9525"/>
                <a:gd name="T7" fmla="*/ 81991200 h 9525"/>
                <a:gd name="T8" fmla="*/ 10573 w 9525"/>
                <a:gd name="T9" fmla="*/ 89249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573" y="9370"/>
                  </a:moveTo>
                  <a:cubicBezTo>
                    <a:pt x="11335" y="3750"/>
                    <a:pt x="2286" y="6417"/>
                    <a:pt x="3810" y="35"/>
                  </a:cubicBezTo>
                  <a:cubicBezTo>
                    <a:pt x="2286" y="131"/>
                    <a:pt x="286" y="-441"/>
                    <a:pt x="0" y="988"/>
                  </a:cubicBezTo>
                  <a:cubicBezTo>
                    <a:pt x="3143" y="1369"/>
                    <a:pt x="2191" y="5369"/>
                    <a:pt x="1905" y="8608"/>
                  </a:cubicBezTo>
                  <a:cubicBezTo>
                    <a:pt x="5715" y="9370"/>
                    <a:pt x="8096" y="6322"/>
                    <a:pt x="10573" y="9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7" name="Freeform: Shape 2062">
              <a:extLst>
                <a:ext uri="{FF2B5EF4-FFF2-40B4-BE49-F238E27FC236}">
                  <a16:creationId xmlns:a16="http://schemas.microsoft.com/office/drawing/2014/main" id="{0ED8C294-DB6A-4F98-9847-088EDA8F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728" y="3714845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9883675 h 9525"/>
                <a:gd name="T4" fmla="*/ 34480500 w 9525"/>
                <a:gd name="T5" fmla="*/ 74399775 h 9525"/>
                <a:gd name="T6" fmla="*/ 45339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95" y="4191"/>
                    <a:pt x="0" y="6287"/>
                  </a:cubicBezTo>
                  <a:cubicBezTo>
                    <a:pt x="1714" y="6382"/>
                    <a:pt x="2667" y="7049"/>
                    <a:pt x="3620" y="7811"/>
                  </a:cubicBezTo>
                  <a:cubicBezTo>
                    <a:pt x="2857" y="4953"/>
                    <a:pt x="3429" y="1048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8" name="Freeform: Shape 2063">
              <a:extLst>
                <a:ext uri="{FF2B5EF4-FFF2-40B4-BE49-F238E27FC236}">
                  <a16:creationId xmlns:a16="http://schemas.microsoft.com/office/drawing/2014/main" id="{1F998164-7B22-41BE-B4AA-F5E1D0DAC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682" y="359721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2858"/>
                    <a:pt x="-381" y="8096"/>
                    <a:pt x="3048" y="9049"/>
                  </a:cubicBezTo>
                  <a:cubicBezTo>
                    <a:pt x="1048" y="5715"/>
                    <a:pt x="6572" y="762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59" name="Freeform: Shape 2064">
              <a:extLst>
                <a:ext uri="{FF2B5EF4-FFF2-40B4-BE49-F238E27FC236}">
                  <a16:creationId xmlns:a16="http://schemas.microsoft.com/office/drawing/2014/main" id="{3866C1B3-0A6A-429C-ACD0-C07A10F1C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722" y="3707386"/>
              <a:ext cx="9525" cy="9525"/>
            </a:xfrm>
            <a:custGeom>
              <a:avLst/>
              <a:gdLst>
                <a:gd name="T0" fmla="*/ 49063275 w 9525"/>
                <a:gd name="T1" fmla="*/ 12982575 h 9525"/>
                <a:gd name="T2" fmla="*/ 38176200 w 9525"/>
                <a:gd name="T3" fmla="*/ 285750 h 9525"/>
                <a:gd name="T4" fmla="*/ 66675 w 9525"/>
                <a:gd name="T5" fmla="*/ 32946975 h 9525"/>
                <a:gd name="T6" fmla="*/ 47244000 w 9525"/>
                <a:gd name="T7" fmla="*/ 36576000 h 9525"/>
                <a:gd name="T8" fmla="*/ 49063275 w 9525"/>
                <a:gd name="T9" fmla="*/ 129825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1" y="1363"/>
                  </a:moveTo>
                  <a:cubicBezTo>
                    <a:pt x="5151" y="601"/>
                    <a:pt x="5056" y="-161"/>
                    <a:pt x="4008" y="30"/>
                  </a:cubicBezTo>
                  <a:cubicBezTo>
                    <a:pt x="3436" y="2125"/>
                    <a:pt x="-183" y="-1875"/>
                    <a:pt x="7" y="3459"/>
                  </a:cubicBezTo>
                  <a:cubicBezTo>
                    <a:pt x="1626" y="3554"/>
                    <a:pt x="3341" y="3744"/>
                    <a:pt x="4960" y="3840"/>
                  </a:cubicBezTo>
                  <a:cubicBezTo>
                    <a:pt x="5056" y="3078"/>
                    <a:pt x="5151" y="2220"/>
                    <a:pt x="5151" y="13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0" name="Freeform: Shape 2065">
              <a:extLst>
                <a:ext uri="{FF2B5EF4-FFF2-40B4-BE49-F238E27FC236}">
                  <a16:creationId xmlns:a16="http://schemas.microsoft.com/office/drawing/2014/main" id="{41AD0C6E-64E0-4A84-9347-E90E46AE1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739" y="4066222"/>
              <a:ext cx="9525" cy="9525"/>
            </a:xfrm>
            <a:custGeom>
              <a:avLst/>
              <a:gdLst>
                <a:gd name="T0" fmla="*/ 71094600 w 9525"/>
                <a:gd name="T1" fmla="*/ 38109525 h 9525"/>
                <a:gd name="T2" fmla="*/ 38442900 w 9525"/>
                <a:gd name="T3" fmla="*/ 0 h 9525"/>
                <a:gd name="T4" fmla="*/ 23917275 w 9525"/>
                <a:gd name="T5" fmla="*/ 34480500 h 9525"/>
                <a:gd name="T6" fmla="*/ 13944600 w 9525"/>
                <a:gd name="T7" fmla="*/ 9982200 h 9525"/>
                <a:gd name="T8" fmla="*/ 71094600 w 9525"/>
                <a:gd name="T9" fmla="*/ 381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64" y="4001"/>
                  </a:moveTo>
                  <a:cubicBezTo>
                    <a:pt x="4512" y="4096"/>
                    <a:pt x="6321" y="286"/>
                    <a:pt x="4036" y="0"/>
                  </a:cubicBezTo>
                  <a:cubicBezTo>
                    <a:pt x="3750" y="1429"/>
                    <a:pt x="3940" y="3524"/>
                    <a:pt x="2511" y="3620"/>
                  </a:cubicBezTo>
                  <a:cubicBezTo>
                    <a:pt x="2321" y="2667"/>
                    <a:pt x="2702" y="1143"/>
                    <a:pt x="1464" y="1048"/>
                  </a:cubicBezTo>
                  <a:cubicBezTo>
                    <a:pt x="-3489" y="5239"/>
                    <a:pt x="5560" y="8287"/>
                    <a:pt x="7464" y="4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1" name="Freeform: Shape 2066">
              <a:extLst>
                <a:ext uri="{FF2B5EF4-FFF2-40B4-BE49-F238E27FC236}">
                  <a16:creationId xmlns:a16="http://schemas.microsoft.com/office/drawing/2014/main" id="{D323B820-25A1-4FAF-BB4B-C2FB8A17D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822" y="4055124"/>
              <a:ext cx="9525" cy="9525"/>
            </a:xfrm>
            <a:custGeom>
              <a:avLst/>
              <a:gdLst>
                <a:gd name="T0" fmla="*/ 42643425 w 9525"/>
                <a:gd name="T1" fmla="*/ 71237475 h 9525"/>
                <a:gd name="T2" fmla="*/ 0 w 9525"/>
                <a:gd name="T3" fmla="*/ 7724775 h 9525"/>
                <a:gd name="T4" fmla="*/ 42643425 w 9525"/>
                <a:gd name="T5" fmla="*/ 71237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7479"/>
                  </a:moveTo>
                  <a:cubicBezTo>
                    <a:pt x="4191" y="4907"/>
                    <a:pt x="2667" y="-2428"/>
                    <a:pt x="0" y="811"/>
                  </a:cubicBezTo>
                  <a:cubicBezTo>
                    <a:pt x="2762" y="1954"/>
                    <a:pt x="-190" y="7955"/>
                    <a:pt x="4477" y="7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2" name="Freeform: Shape 2067">
              <a:extLst>
                <a:ext uri="{FF2B5EF4-FFF2-40B4-BE49-F238E27FC236}">
                  <a16:creationId xmlns:a16="http://schemas.microsoft.com/office/drawing/2014/main" id="{D2A61527-B850-4885-9F2A-3710B1356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671" y="3821430"/>
              <a:ext cx="9525" cy="9525"/>
            </a:xfrm>
            <a:custGeom>
              <a:avLst/>
              <a:gdLst>
                <a:gd name="T0" fmla="*/ 10563225 w 9525"/>
                <a:gd name="T1" fmla="*/ 0 h 9525"/>
                <a:gd name="T2" fmla="*/ 51387375 w 9525"/>
                <a:gd name="T3" fmla="*/ 87096600 h 9525"/>
                <a:gd name="T4" fmla="*/ 10563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09" y="0"/>
                  </a:moveTo>
                  <a:cubicBezTo>
                    <a:pt x="-1653" y="2953"/>
                    <a:pt x="1109" y="8573"/>
                    <a:pt x="5395" y="9144"/>
                  </a:cubicBezTo>
                  <a:cubicBezTo>
                    <a:pt x="3871" y="4477"/>
                    <a:pt x="7586" y="1333"/>
                    <a:pt x="110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3" name="Freeform: Shape 2068">
              <a:extLst>
                <a:ext uri="{FF2B5EF4-FFF2-40B4-BE49-F238E27FC236}">
                  <a16:creationId xmlns:a16="http://schemas.microsoft.com/office/drawing/2014/main" id="{084164C9-C848-4DA6-B625-494C07A22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8488" y="3867531"/>
              <a:ext cx="9525" cy="9525"/>
            </a:xfrm>
            <a:custGeom>
              <a:avLst/>
              <a:gdLst>
                <a:gd name="T0" fmla="*/ 48596550 w 9525"/>
                <a:gd name="T1" fmla="*/ 86191725 h 9525"/>
                <a:gd name="T2" fmla="*/ 64017525 w 9525"/>
                <a:gd name="T3" fmla="*/ 39919275 h 9525"/>
                <a:gd name="T4" fmla="*/ 7762875 w 9525"/>
                <a:gd name="T5" fmla="*/ 0 h 9525"/>
                <a:gd name="T6" fmla="*/ 48596550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02" y="9049"/>
                  </a:moveTo>
                  <a:cubicBezTo>
                    <a:pt x="5197" y="6858"/>
                    <a:pt x="5673" y="5239"/>
                    <a:pt x="6721" y="4191"/>
                  </a:cubicBezTo>
                  <a:cubicBezTo>
                    <a:pt x="2720" y="4477"/>
                    <a:pt x="3673" y="572"/>
                    <a:pt x="815" y="0"/>
                  </a:cubicBezTo>
                  <a:cubicBezTo>
                    <a:pt x="-614" y="4667"/>
                    <a:pt x="-709" y="8096"/>
                    <a:pt x="5102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4" name="Freeform: Shape 2069">
              <a:extLst>
                <a:ext uri="{FF2B5EF4-FFF2-40B4-BE49-F238E27FC236}">
                  <a16:creationId xmlns:a16="http://schemas.microsoft.com/office/drawing/2014/main" id="{B083ED0B-7255-43F2-92C1-FC403F027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1779" y="3906774"/>
              <a:ext cx="9525" cy="9525"/>
            </a:xfrm>
            <a:custGeom>
              <a:avLst/>
              <a:gdLst>
                <a:gd name="T0" fmla="*/ 4381 w 9525"/>
                <a:gd name="T1" fmla="*/ 0 h 9525"/>
                <a:gd name="T2" fmla="*/ 571 w 9525"/>
                <a:gd name="T3" fmla="*/ 952 h 9525"/>
                <a:gd name="T4" fmla="*/ 0 w 9525"/>
                <a:gd name="T5" fmla="*/ 8382 h 9525"/>
                <a:gd name="T6" fmla="*/ 9525 w 9525"/>
                <a:gd name="T7" fmla="*/ 14192 h 9525"/>
                <a:gd name="T8" fmla="*/ 9335 w 9525"/>
                <a:gd name="T9" fmla="*/ 1714 h 9525"/>
                <a:gd name="T10" fmla="*/ 4381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4191" y="4763"/>
                    <a:pt x="3334" y="381"/>
                    <a:pt x="571" y="952"/>
                  </a:cubicBezTo>
                  <a:cubicBezTo>
                    <a:pt x="3334" y="5334"/>
                    <a:pt x="4191" y="4286"/>
                    <a:pt x="0" y="8382"/>
                  </a:cubicBezTo>
                  <a:cubicBezTo>
                    <a:pt x="5334" y="10668"/>
                    <a:pt x="5524" y="10382"/>
                    <a:pt x="9525" y="14192"/>
                  </a:cubicBezTo>
                  <a:cubicBezTo>
                    <a:pt x="12192" y="11335"/>
                    <a:pt x="6953" y="7810"/>
                    <a:pt x="9335" y="1714"/>
                  </a:cubicBezTo>
                  <a:cubicBezTo>
                    <a:pt x="7048" y="1619"/>
                    <a:pt x="5429" y="1143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5" name="Freeform: Shape 2070">
              <a:extLst>
                <a:ext uri="{FF2B5EF4-FFF2-40B4-BE49-F238E27FC236}">
                  <a16:creationId xmlns:a16="http://schemas.microsoft.com/office/drawing/2014/main" id="{7BF17629-7B4F-4EB5-9955-1437E48D8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251" y="4480067"/>
              <a:ext cx="9525" cy="9525"/>
            </a:xfrm>
            <a:custGeom>
              <a:avLst/>
              <a:gdLst>
                <a:gd name="T0" fmla="*/ 0 w 9525"/>
                <a:gd name="T1" fmla="*/ 16 h 9525"/>
                <a:gd name="T2" fmla="*/ 27212925 w 9525"/>
                <a:gd name="T3" fmla="*/ 10303 h 9525"/>
                <a:gd name="T4" fmla="*/ 0 w 9525"/>
                <a:gd name="T5" fmla="*/ 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"/>
                  </a:moveTo>
                  <a:cubicBezTo>
                    <a:pt x="1524" y="4588"/>
                    <a:pt x="-1905" y="7541"/>
                    <a:pt x="2857" y="10303"/>
                  </a:cubicBezTo>
                  <a:cubicBezTo>
                    <a:pt x="2857" y="6017"/>
                    <a:pt x="5429" y="-365"/>
                    <a:pt x="0" y="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6" name="Freeform: Shape 2071">
              <a:extLst>
                <a:ext uri="{FF2B5EF4-FFF2-40B4-BE49-F238E27FC236}">
                  <a16:creationId xmlns:a16="http://schemas.microsoft.com/office/drawing/2014/main" id="{2296AD15-FC2C-480A-B23B-790DCEA7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845" y="4024169"/>
              <a:ext cx="9525" cy="9525"/>
            </a:xfrm>
            <a:custGeom>
              <a:avLst/>
              <a:gdLst>
                <a:gd name="T0" fmla="*/ 49272825 w 9525"/>
                <a:gd name="T1" fmla="*/ 49453800 h 9525"/>
                <a:gd name="T2" fmla="*/ 29308425 w 9525"/>
                <a:gd name="T3" fmla="*/ 457200 h 9525"/>
                <a:gd name="T4" fmla="*/ 1190625 w 9525"/>
                <a:gd name="T5" fmla="*/ 57616725 h 9525"/>
                <a:gd name="T6" fmla="*/ 49272825 w 9525"/>
                <a:gd name="T7" fmla="*/ 49453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73" y="5192"/>
                  </a:moveTo>
                  <a:cubicBezTo>
                    <a:pt x="1744" y="5859"/>
                    <a:pt x="6506" y="-619"/>
                    <a:pt x="3077" y="48"/>
                  </a:cubicBezTo>
                  <a:cubicBezTo>
                    <a:pt x="2315" y="2429"/>
                    <a:pt x="-637" y="2048"/>
                    <a:pt x="125" y="6049"/>
                  </a:cubicBezTo>
                  <a:cubicBezTo>
                    <a:pt x="1934" y="5954"/>
                    <a:pt x="4601" y="6811"/>
                    <a:pt x="5173" y="519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7" name="Freeform: Shape 2072">
              <a:extLst>
                <a:ext uri="{FF2B5EF4-FFF2-40B4-BE49-F238E27FC236}">
                  <a16:creationId xmlns:a16="http://schemas.microsoft.com/office/drawing/2014/main" id="{E6F2EAE7-BB54-45F7-86AF-9067AB451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499" y="3956590"/>
              <a:ext cx="9525" cy="9525"/>
            </a:xfrm>
            <a:custGeom>
              <a:avLst/>
              <a:gdLst>
                <a:gd name="T0" fmla="*/ 63474600 w 9525"/>
                <a:gd name="T1" fmla="*/ 85286850 h 9525"/>
                <a:gd name="T2" fmla="*/ 67103625 w 9525"/>
                <a:gd name="T3" fmla="*/ 38100000 h 9525"/>
                <a:gd name="T4" fmla="*/ 34442400 w 9525"/>
                <a:gd name="T5" fmla="*/ 0 h 9525"/>
                <a:gd name="T6" fmla="*/ 63474600 w 9525"/>
                <a:gd name="T7" fmla="*/ 85286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4" y="8954"/>
                  </a:moveTo>
                  <a:cubicBezTo>
                    <a:pt x="6759" y="7334"/>
                    <a:pt x="6950" y="5620"/>
                    <a:pt x="7045" y="4000"/>
                  </a:cubicBezTo>
                  <a:cubicBezTo>
                    <a:pt x="3044" y="5048"/>
                    <a:pt x="2949" y="4953"/>
                    <a:pt x="3616" y="0"/>
                  </a:cubicBezTo>
                  <a:cubicBezTo>
                    <a:pt x="-4575" y="381"/>
                    <a:pt x="3235" y="7906"/>
                    <a:pt x="6664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8" name="Freeform: Shape 2073">
              <a:extLst>
                <a:ext uri="{FF2B5EF4-FFF2-40B4-BE49-F238E27FC236}">
                  <a16:creationId xmlns:a16="http://schemas.microsoft.com/office/drawing/2014/main" id="{E95713D4-1C5D-4E46-8741-BD0E4250C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448" y="3941921"/>
              <a:ext cx="9525" cy="9525"/>
            </a:xfrm>
            <a:custGeom>
              <a:avLst/>
              <a:gdLst>
                <a:gd name="T0" fmla="*/ 69856350 w 9525"/>
                <a:gd name="T1" fmla="*/ 35385375 h 9525"/>
                <a:gd name="T2" fmla="*/ 72580500 w 9525"/>
                <a:gd name="T3" fmla="*/ 0 h 9525"/>
                <a:gd name="T4" fmla="*/ 0 w 9525"/>
                <a:gd name="T5" fmla="*/ 18145125 h 9525"/>
                <a:gd name="T6" fmla="*/ 6985635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34" y="3715"/>
                  </a:moveTo>
                  <a:cubicBezTo>
                    <a:pt x="2953" y="2953"/>
                    <a:pt x="12764" y="1619"/>
                    <a:pt x="7620" y="0"/>
                  </a:cubicBezTo>
                  <a:cubicBezTo>
                    <a:pt x="5239" y="3238"/>
                    <a:pt x="1810" y="-2667"/>
                    <a:pt x="0" y="1905"/>
                  </a:cubicBezTo>
                  <a:cubicBezTo>
                    <a:pt x="1238" y="2857"/>
                    <a:pt x="5334" y="7144"/>
                    <a:pt x="7334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69" name="Freeform: Shape 2074">
              <a:extLst>
                <a:ext uri="{FF2B5EF4-FFF2-40B4-BE49-F238E27FC236}">
                  <a16:creationId xmlns:a16="http://schemas.microsoft.com/office/drawing/2014/main" id="{9742F601-C906-411B-BD81-14259C95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067" y="3977830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17240250 w 9525"/>
                <a:gd name="T3" fmla="*/ 0 h 9525"/>
                <a:gd name="T4" fmla="*/ 0 w 9525"/>
                <a:gd name="T5" fmla="*/ 69856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3620" y="7811"/>
                    <a:pt x="5715" y="476"/>
                    <a:pt x="1810" y="0"/>
                  </a:cubicBezTo>
                  <a:cubicBezTo>
                    <a:pt x="2381" y="3905"/>
                    <a:pt x="190" y="4477"/>
                    <a:pt x="0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0" name="Freeform: Shape 2075">
              <a:extLst>
                <a:ext uri="{FF2B5EF4-FFF2-40B4-BE49-F238E27FC236}">
                  <a16:creationId xmlns:a16="http://schemas.microsoft.com/office/drawing/2014/main" id="{09926FD4-6CD8-4A07-86B7-160F4BEA0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931" y="3925633"/>
              <a:ext cx="9525" cy="9525"/>
            </a:xfrm>
            <a:custGeom>
              <a:avLst/>
              <a:gdLst>
                <a:gd name="T0" fmla="*/ 23974425 w 9525"/>
                <a:gd name="T1" fmla="*/ 11335 h 9525"/>
                <a:gd name="T2" fmla="*/ 20345400 w 9525"/>
                <a:gd name="T3" fmla="*/ 0 h 9525"/>
                <a:gd name="T4" fmla="*/ 23974425 w 9525"/>
                <a:gd name="T5" fmla="*/ 113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517" y="11335"/>
                  </a:moveTo>
                  <a:cubicBezTo>
                    <a:pt x="327" y="8287"/>
                    <a:pt x="5565" y="3524"/>
                    <a:pt x="2136" y="0"/>
                  </a:cubicBezTo>
                  <a:cubicBezTo>
                    <a:pt x="3279" y="4096"/>
                    <a:pt x="-3483" y="10096"/>
                    <a:pt x="2517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1" name="Freeform: Shape 2076">
              <a:extLst>
                <a:ext uri="{FF2B5EF4-FFF2-40B4-BE49-F238E27FC236}">
                  <a16:creationId xmlns:a16="http://schemas.microsoft.com/office/drawing/2014/main" id="{0A1B150D-73DB-474B-8305-91F28147B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3115" y="4028599"/>
              <a:ext cx="9525" cy="9525"/>
            </a:xfrm>
            <a:custGeom>
              <a:avLst/>
              <a:gdLst>
                <a:gd name="T0" fmla="*/ 0 w 9525"/>
                <a:gd name="T1" fmla="*/ 8477 h 9525"/>
                <a:gd name="T2" fmla="*/ 15621 w 9525"/>
                <a:gd name="T3" fmla="*/ 16002 h 9525"/>
                <a:gd name="T4" fmla="*/ 17145 w 9525"/>
                <a:gd name="T5" fmla="*/ 12383 h 9525"/>
                <a:gd name="T6" fmla="*/ 7429 w 9525"/>
                <a:gd name="T7" fmla="*/ 9144 h 9525"/>
                <a:gd name="T8" fmla="*/ 3143 w 9525"/>
                <a:gd name="T9" fmla="*/ 0 h 9525"/>
                <a:gd name="T10" fmla="*/ 0 w 9525"/>
                <a:gd name="T11" fmla="*/ 847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5715" y="10573"/>
                    <a:pt x="10763" y="13145"/>
                    <a:pt x="15621" y="16002"/>
                  </a:cubicBezTo>
                  <a:cubicBezTo>
                    <a:pt x="15716" y="14288"/>
                    <a:pt x="16478" y="13335"/>
                    <a:pt x="17145" y="12383"/>
                  </a:cubicBezTo>
                  <a:cubicBezTo>
                    <a:pt x="14573" y="11240"/>
                    <a:pt x="9620" y="10001"/>
                    <a:pt x="7429" y="9144"/>
                  </a:cubicBezTo>
                  <a:cubicBezTo>
                    <a:pt x="10859" y="5620"/>
                    <a:pt x="7334" y="667"/>
                    <a:pt x="3143" y="0"/>
                  </a:cubicBezTo>
                  <a:cubicBezTo>
                    <a:pt x="953" y="2572"/>
                    <a:pt x="6953" y="7525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2" name="Freeform: Shape 2077">
              <a:extLst>
                <a:ext uri="{FF2B5EF4-FFF2-40B4-BE49-F238E27FC236}">
                  <a16:creationId xmlns:a16="http://schemas.microsoft.com/office/drawing/2014/main" id="{6B4D2C17-8360-41D4-8DF8-AF7A31063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067" y="3978201"/>
              <a:ext cx="9525" cy="9525"/>
            </a:xfrm>
            <a:custGeom>
              <a:avLst/>
              <a:gdLst>
                <a:gd name="T0" fmla="*/ 8210550 w 9525"/>
                <a:gd name="T1" fmla="*/ 95250 h 9525"/>
                <a:gd name="T2" fmla="*/ 37242750 w 9525"/>
                <a:gd name="T3" fmla="*/ 86286975 h 9525"/>
                <a:gd name="T4" fmla="*/ 40871775 w 9525"/>
                <a:gd name="T5" fmla="*/ 39109650 h 9525"/>
                <a:gd name="T6" fmla="*/ 8210550 w 9525"/>
                <a:gd name="T7" fmla="*/ 95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2" y="10"/>
                  </a:moveTo>
                  <a:cubicBezTo>
                    <a:pt x="-376" y="1344"/>
                    <a:pt x="-948" y="9154"/>
                    <a:pt x="3910" y="9059"/>
                  </a:cubicBezTo>
                  <a:cubicBezTo>
                    <a:pt x="4291" y="5630"/>
                    <a:pt x="2005" y="6392"/>
                    <a:pt x="4291" y="4106"/>
                  </a:cubicBezTo>
                  <a:cubicBezTo>
                    <a:pt x="-281" y="5535"/>
                    <a:pt x="3910" y="-276"/>
                    <a:pt x="862" y="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3" name="Freeform: Shape 2078">
              <a:extLst>
                <a:ext uri="{FF2B5EF4-FFF2-40B4-BE49-F238E27FC236}">
                  <a16:creationId xmlns:a16="http://schemas.microsoft.com/office/drawing/2014/main" id="{FD9730F2-B1AF-42E9-A0AC-6D970D3DA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975" y="4087555"/>
              <a:ext cx="9525" cy="9525"/>
            </a:xfrm>
            <a:custGeom>
              <a:avLst/>
              <a:gdLst>
                <a:gd name="T0" fmla="*/ 68951475 w 9525"/>
                <a:gd name="T1" fmla="*/ 40862250 h 9525"/>
                <a:gd name="T2" fmla="*/ 0 w 9525"/>
                <a:gd name="T3" fmla="*/ 11830050 h 9525"/>
                <a:gd name="T4" fmla="*/ 68951475 w 9525"/>
                <a:gd name="T5" fmla="*/ 40862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39" y="4290"/>
                  </a:moveTo>
                  <a:cubicBezTo>
                    <a:pt x="9144" y="289"/>
                    <a:pt x="1334" y="-1330"/>
                    <a:pt x="0" y="1242"/>
                  </a:cubicBezTo>
                  <a:cubicBezTo>
                    <a:pt x="3620" y="1242"/>
                    <a:pt x="3524" y="4385"/>
                    <a:pt x="7239" y="42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4" name="Freeform: Shape 2079">
              <a:extLst>
                <a:ext uri="{FF2B5EF4-FFF2-40B4-BE49-F238E27FC236}">
                  <a16:creationId xmlns:a16="http://schemas.microsoft.com/office/drawing/2014/main" id="{D8E2F000-5E7E-4623-9B03-1A2C9056B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453" y="4120752"/>
              <a:ext cx="9525" cy="9525"/>
            </a:xfrm>
            <a:custGeom>
              <a:avLst/>
              <a:gdLst>
                <a:gd name="T0" fmla="*/ 44453175 w 9525"/>
                <a:gd name="T1" fmla="*/ 63969900 h 9525"/>
                <a:gd name="T2" fmla="*/ 0 w 9525"/>
                <a:gd name="T3" fmla="*/ 24955500 h 9525"/>
                <a:gd name="T4" fmla="*/ 44453175 w 9525"/>
                <a:gd name="T5" fmla="*/ 6396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6716"/>
                  </a:moveTo>
                  <a:cubicBezTo>
                    <a:pt x="10096" y="3763"/>
                    <a:pt x="1143" y="-4047"/>
                    <a:pt x="0" y="2620"/>
                  </a:cubicBezTo>
                  <a:cubicBezTo>
                    <a:pt x="4000" y="1763"/>
                    <a:pt x="1333" y="6811"/>
                    <a:pt x="4667" y="6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5" name="Freeform: Shape 2080">
              <a:extLst>
                <a:ext uri="{FF2B5EF4-FFF2-40B4-BE49-F238E27FC236}">
                  <a16:creationId xmlns:a16="http://schemas.microsoft.com/office/drawing/2014/main" id="{442D9B98-47A0-437E-832D-561457F49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8453" y="4058548"/>
              <a:ext cx="9525" cy="9525"/>
            </a:xfrm>
            <a:custGeom>
              <a:avLst/>
              <a:gdLst>
                <a:gd name="T0" fmla="*/ 36290250 w 9525"/>
                <a:gd name="T1" fmla="*/ 52225575 h 9525"/>
                <a:gd name="T2" fmla="*/ 4543425 w 9525"/>
                <a:gd name="T3" fmla="*/ 2333625 h 9525"/>
                <a:gd name="T4" fmla="*/ 36290250 w 9525"/>
                <a:gd name="T5" fmla="*/ 5222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10" y="5483"/>
                  </a:moveTo>
                  <a:cubicBezTo>
                    <a:pt x="477" y="5579"/>
                    <a:pt x="5525" y="-1375"/>
                    <a:pt x="477" y="245"/>
                  </a:cubicBezTo>
                  <a:cubicBezTo>
                    <a:pt x="-1143" y="3578"/>
                    <a:pt x="1715" y="9008"/>
                    <a:pt x="3810" y="54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6" name="Freeform: Shape 2081">
              <a:extLst>
                <a:ext uri="{FF2B5EF4-FFF2-40B4-BE49-F238E27FC236}">
                  <a16:creationId xmlns:a16="http://schemas.microsoft.com/office/drawing/2014/main" id="{6764FBB1-02DD-405A-A083-12F65753F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786" y="4353714"/>
              <a:ext cx="9525" cy="9525"/>
            </a:xfrm>
            <a:custGeom>
              <a:avLst/>
              <a:gdLst>
                <a:gd name="T0" fmla="*/ 8858 w 9525"/>
                <a:gd name="T1" fmla="*/ 1593 h 9525"/>
                <a:gd name="T2" fmla="*/ 8572 w 9525"/>
                <a:gd name="T3" fmla="*/ 5308 h 9525"/>
                <a:gd name="T4" fmla="*/ 5239 w 9525"/>
                <a:gd name="T5" fmla="*/ 69 h 9525"/>
                <a:gd name="T6" fmla="*/ 0 w 9525"/>
                <a:gd name="T7" fmla="*/ 3402 h 9525"/>
                <a:gd name="T8" fmla="*/ 9715 w 9525"/>
                <a:gd name="T9" fmla="*/ 6736 h 9525"/>
                <a:gd name="T10" fmla="*/ 10763 w 9525"/>
                <a:gd name="T11" fmla="*/ 9308 h 9525"/>
                <a:gd name="T12" fmla="*/ 8001 w 9525"/>
                <a:gd name="T13" fmla="*/ 12832 h 9525"/>
                <a:gd name="T14" fmla="*/ 13049 w 9525"/>
                <a:gd name="T15" fmla="*/ 11975 h 9525"/>
                <a:gd name="T16" fmla="*/ 13145 w 9525"/>
                <a:gd name="T17" fmla="*/ 10737 h 9525"/>
                <a:gd name="T18" fmla="*/ 15716 w 9525"/>
                <a:gd name="T19" fmla="*/ 9689 h 9525"/>
                <a:gd name="T20" fmla="*/ 8858 w 9525"/>
                <a:gd name="T21" fmla="*/ 1593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8858" y="1593"/>
                  </a:moveTo>
                  <a:cubicBezTo>
                    <a:pt x="8191" y="3688"/>
                    <a:pt x="10478" y="4927"/>
                    <a:pt x="8572" y="5308"/>
                  </a:cubicBezTo>
                  <a:cubicBezTo>
                    <a:pt x="6096" y="4831"/>
                    <a:pt x="6382" y="1783"/>
                    <a:pt x="5239" y="69"/>
                  </a:cubicBezTo>
                  <a:cubicBezTo>
                    <a:pt x="2191" y="-407"/>
                    <a:pt x="1238" y="1688"/>
                    <a:pt x="0" y="3402"/>
                  </a:cubicBezTo>
                  <a:cubicBezTo>
                    <a:pt x="7048" y="-789"/>
                    <a:pt x="4191" y="13023"/>
                    <a:pt x="9715" y="6736"/>
                  </a:cubicBezTo>
                  <a:cubicBezTo>
                    <a:pt x="9620" y="7975"/>
                    <a:pt x="10573" y="8260"/>
                    <a:pt x="10763" y="9308"/>
                  </a:cubicBezTo>
                  <a:cubicBezTo>
                    <a:pt x="10382" y="11022"/>
                    <a:pt x="8572" y="11213"/>
                    <a:pt x="8001" y="12832"/>
                  </a:cubicBezTo>
                  <a:cubicBezTo>
                    <a:pt x="9906" y="12737"/>
                    <a:pt x="12573" y="13689"/>
                    <a:pt x="13049" y="11975"/>
                  </a:cubicBezTo>
                  <a:cubicBezTo>
                    <a:pt x="12382" y="11880"/>
                    <a:pt x="11716" y="10832"/>
                    <a:pt x="13145" y="10737"/>
                  </a:cubicBezTo>
                  <a:cubicBezTo>
                    <a:pt x="13335" y="12642"/>
                    <a:pt x="15145" y="11118"/>
                    <a:pt x="15716" y="9689"/>
                  </a:cubicBezTo>
                  <a:cubicBezTo>
                    <a:pt x="11335" y="8736"/>
                    <a:pt x="13621" y="2164"/>
                    <a:pt x="8858" y="15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7" name="Freeform: Shape 2082">
              <a:extLst>
                <a:ext uri="{FF2B5EF4-FFF2-40B4-BE49-F238E27FC236}">
                  <a16:creationId xmlns:a16="http://schemas.microsoft.com/office/drawing/2014/main" id="{A14E8588-36A1-43E8-B2D1-237060D32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1026" y="4094797"/>
              <a:ext cx="9525" cy="9525"/>
            </a:xfrm>
            <a:custGeom>
              <a:avLst/>
              <a:gdLst>
                <a:gd name="T0" fmla="*/ 9716 w 9525"/>
                <a:gd name="T1" fmla="*/ 3239 h 9525"/>
                <a:gd name="T2" fmla="*/ 4572 w 9525"/>
                <a:gd name="T3" fmla="*/ 5334 h 9525"/>
                <a:gd name="T4" fmla="*/ 4953 w 9525"/>
                <a:gd name="T5" fmla="*/ 381 h 9525"/>
                <a:gd name="T6" fmla="*/ 0 w 9525"/>
                <a:gd name="T7" fmla="*/ 0 h 9525"/>
                <a:gd name="T8" fmla="*/ 5429 w 9525"/>
                <a:gd name="T9" fmla="*/ 10478 h 9525"/>
                <a:gd name="T10" fmla="*/ 11621 w 9525"/>
                <a:gd name="T11" fmla="*/ 10954 h 9525"/>
                <a:gd name="T12" fmla="*/ 9716 w 9525"/>
                <a:gd name="T13" fmla="*/ 32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716" y="3239"/>
                  </a:moveTo>
                  <a:cubicBezTo>
                    <a:pt x="10668" y="7049"/>
                    <a:pt x="6763" y="5239"/>
                    <a:pt x="4572" y="5334"/>
                  </a:cubicBezTo>
                  <a:cubicBezTo>
                    <a:pt x="6191" y="3620"/>
                    <a:pt x="6287" y="2286"/>
                    <a:pt x="4953" y="381"/>
                  </a:cubicBezTo>
                  <a:cubicBezTo>
                    <a:pt x="3334" y="286"/>
                    <a:pt x="1619" y="95"/>
                    <a:pt x="0" y="0"/>
                  </a:cubicBezTo>
                  <a:cubicBezTo>
                    <a:pt x="1905" y="3429"/>
                    <a:pt x="2096" y="8287"/>
                    <a:pt x="5429" y="10478"/>
                  </a:cubicBezTo>
                  <a:cubicBezTo>
                    <a:pt x="8001" y="5429"/>
                    <a:pt x="8858" y="7906"/>
                    <a:pt x="11621" y="10954"/>
                  </a:cubicBezTo>
                  <a:cubicBezTo>
                    <a:pt x="12192" y="7334"/>
                    <a:pt x="11811" y="4572"/>
                    <a:pt x="9716" y="3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8" name="Freeform: Shape 2083">
              <a:extLst>
                <a:ext uri="{FF2B5EF4-FFF2-40B4-BE49-F238E27FC236}">
                  <a16:creationId xmlns:a16="http://schemas.microsoft.com/office/drawing/2014/main" id="{51AEC65E-AE82-4835-9625-7086C51D7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69" y="4077859"/>
              <a:ext cx="9525" cy="9525"/>
            </a:xfrm>
            <a:custGeom>
              <a:avLst/>
              <a:gdLst>
                <a:gd name="T0" fmla="*/ 0 w 9525"/>
                <a:gd name="T1" fmla="*/ 18907125 h 9525"/>
                <a:gd name="T2" fmla="*/ 45367575 w 9525"/>
                <a:gd name="T3" fmla="*/ 47024925 h 9525"/>
                <a:gd name="T4" fmla="*/ 59874150 w 9525"/>
                <a:gd name="T5" fmla="*/ 12553950 h 9525"/>
                <a:gd name="T6" fmla="*/ 0 w 9525"/>
                <a:gd name="T7" fmla="*/ 18907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985"/>
                  </a:moveTo>
                  <a:cubicBezTo>
                    <a:pt x="4191" y="746"/>
                    <a:pt x="667" y="6080"/>
                    <a:pt x="4763" y="4937"/>
                  </a:cubicBezTo>
                  <a:cubicBezTo>
                    <a:pt x="4858" y="3223"/>
                    <a:pt x="5524" y="2270"/>
                    <a:pt x="6286" y="1318"/>
                  </a:cubicBezTo>
                  <a:cubicBezTo>
                    <a:pt x="4667" y="-873"/>
                    <a:pt x="1333" y="-111"/>
                    <a:pt x="0" y="19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79" name="Freeform: Shape 2084">
              <a:extLst>
                <a:ext uri="{FF2B5EF4-FFF2-40B4-BE49-F238E27FC236}">
                  <a16:creationId xmlns:a16="http://schemas.microsoft.com/office/drawing/2014/main" id="{C3C7E1CF-914E-4498-892C-6DA737FC3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7979" y="4052125"/>
              <a:ext cx="9525" cy="9525"/>
            </a:xfrm>
            <a:custGeom>
              <a:avLst/>
              <a:gdLst>
                <a:gd name="T0" fmla="*/ 7715 w 9525"/>
                <a:gd name="T1" fmla="*/ 0 h 9525"/>
                <a:gd name="T2" fmla="*/ 0 w 9525"/>
                <a:gd name="T3" fmla="*/ 29937075 h 9525"/>
                <a:gd name="T4" fmla="*/ 3715 w 9525"/>
                <a:gd name="T5" fmla="*/ 32661225 h 9525"/>
                <a:gd name="T6" fmla="*/ 77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6572" y="4572"/>
                    <a:pt x="2191" y="-1429"/>
                    <a:pt x="0" y="3143"/>
                  </a:cubicBezTo>
                  <a:cubicBezTo>
                    <a:pt x="3334" y="11430"/>
                    <a:pt x="-476" y="4953"/>
                    <a:pt x="3715" y="3429"/>
                  </a:cubicBezTo>
                  <a:cubicBezTo>
                    <a:pt x="8001" y="1905"/>
                    <a:pt x="12002" y="3524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0" name="Freeform: Shape 2085">
              <a:extLst>
                <a:ext uri="{FF2B5EF4-FFF2-40B4-BE49-F238E27FC236}">
                  <a16:creationId xmlns:a16="http://schemas.microsoft.com/office/drawing/2014/main" id="{27CFC3C2-9873-4E48-83F6-5780E3E4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265" y="4128421"/>
              <a:ext cx="9525" cy="9525"/>
            </a:xfrm>
            <a:custGeom>
              <a:avLst/>
              <a:gdLst>
                <a:gd name="T0" fmla="*/ 2724150 w 9525"/>
                <a:gd name="T1" fmla="*/ 3429 h 9525"/>
                <a:gd name="T2" fmla="*/ 68046600 w 9525"/>
                <a:gd name="T3" fmla="*/ 11525 h 9525"/>
                <a:gd name="T4" fmla="*/ 40824150 w 9525"/>
                <a:gd name="T5" fmla="*/ 0 h 9525"/>
                <a:gd name="T6" fmla="*/ 48996600 w 9525"/>
                <a:gd name="T7" fmla="*/ 5048 h 9525"/>
                <a:gd name="T8" fmla="*/ 2724150 w 9525"/>
                <a:gd name="T9" fmla="*/ 3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86" y="3429"/>
                  </a:moveTo>
                  <a:cubicBezTo>
                    <a:pt x="-857" y="9049"/>
                    <a:pt x="1429" y="11716"/>
                    <a:pt x="7144" y="11525"/>
                  </a:cubicBezTo>
                  <a:cubicBezTo>
                    <a:pt x="4667" y="9049"/>
                    <a:pt x="9335" y="381"/>
                    <a:pt x="4286" y="0"/>
                  </a:cubicBezTo>
                  <a:cubicBezTo>
                    <a:pt x="571" y="762"/>
                    <a:pt x="7049" y="2096"/>
                    <a:pt x="5144" y="5048"/>
                  </a:cubicBezTo>
                  <a:cubicBezTo>
                    <a:pt x="2762" y="5144"/>
                    <a:pt x="2477" y="3429"/>
                    <a:pt x="286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1" name="Freeform: Shape 2086">
              <a:extLst>
                <a:ext uri="{FF2B5EF4-FFF2-40B4-BE49-F238E27FC236}">
                  <a16:creationId xmlns:a16="http://schemas.microsoft.com/office/drawing/2014/main" id="{3B22A3CB-D28C-4AD3-8BE6-9D2375F4F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871" y="4231767"/>
              <a:ext cx="9525" cy="9525"/>
            </a:xfrm>
            <a:custGeom>
              <a:avLst/>
              <a:gdLst>
                <a:gd name="T0" fmla="*/ 45481875 w 9525"/>
                <a:gd name="T1" fmla="*/ 0 h 9525"/>
                <a:gd name="T2" fmla="*/ 123825 w 9525"/>
                <a:gd name="T3" fmla="*/ 12097 h 9525"/>
                <a:gd name="T4" fmla="*/ 45481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75" y="0"/>
                  </a:moveTo>
                  <a:cubicBezTo>
                    <a:pt x="4394" y="5429"/>
                    <a:pt x="-273" y="5905"/>
                    <a:pt x="13" y="12097"/>
                  </a:cubicBezTo>
                  <a:cubicBezTo>
                    <a:pt x="4870" y="12478"/>
                    <a:pt x="5442" y="3810"/>
                    <a:pt x="477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2" name="Freeform: Shape 2087">
              <a:extLst>
                <a:ext uri="{FF2B5EF4-FFF2-40B4-BE49-F238E27FC236}">
                  <a16:creationId xmlns:a16="http://schemas.microsoft.com/office/drawing/2014/main" id="{C22D4CD6-64C7-41EB-8D38-7F241E809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29" y="4375846"/>
              <a:ext cx="9525" cy="9525"/>
            </a:xfrm>
            <a:custGeom>
              <a:avLst/>
              <a:gdLst>
                <a:gd name="T0" fmla="*/ 46367700 w 9525"/>
                <a:gd name="T1" fmla="*/ 52044600 h 9525"/>
                <a:gd name="T2" fmla="*/ 2828925 w 9525"/>
                <a:gd name="T3" fmla="*/ 1238250 h 9525"/>
                <a:gd name="T4" fmla="*/ 46367700 w 9525"/>
                <a:gd name="T5" fmla="*/ 52044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5464"/>
                  </a:moveTo>
                  <a:cubicBezTo>
                    <a:pt x="3440" y="4702"/>
                    <a:pt x="6869" y="-918"/>
                    <a:pt x="297" y="130"/>
                  </a:cubicBezTo>
                  <a:cubicBezTo>
                    <a:pt x="-1132" y="3654"/>
                    <a:pt x="2964" y="8416"/>
                    <a:pt x="4868" y="54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3" name="Freeform: Shape 2088">
              <a:extLst>
                <a:ext uri="{FF2B5EF4-FFF2-40B4-BE49-F238E27FC236}">
                  <a16:creationId xmlns:a16="http://schemas.microsoft.com/office/drawing/2014/main" id="{1F004EFB-6C90-4821-B677-C3FB69F5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934" y="4050792"/>
              <a:ext cx="9525" cy="9525"/>
            </a:xfrm>
            <a:custGeom>
              <a:avLst/>
              <a:gdLst>
                <a:gd name="T0" fmla="*/ 4667 w 9525"/>
                <a:gd name="T1" fmla="*/ 81648300 h 9525"/>
                <a:gd name="T2" fmla="*/ 12097 w 9525"/>
                <a:gd name="T3" fmla="*/ 87096600 h 9525"/>
                <a:gd name="T4" fmla="*/ 13716 w 9525"/>
                <a:gd name="T5" fmla="*/ 40824150 h 9525"/>
                <a:gd name="T6" fmla="*/ 6572 w 9525"/>
                <a:gd name="T7" fmla="*/ 0 h 9525"/>
                <a:gd name="T8" fmla="*/ 286 w 9525"/>
                <a:gd name="T9" fmla="*/ 7258050 h 9525"/>
                <a:gd name="T10" fmla="*/ 0 w 9525"/>
                <a:gd name="T11" fmla="*/ 42643425 h 9525"/>
                <a:gd name="T12" fmla="*/ 4667 w 9525"/>
                <a:gd name="T13" fmla="*/ 816483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667" y="8572"/>
                  </a:moveTo>
                  <a:cubicBezTo>
                    <a:pt x="5620" y="1619"/>
                    <a:pt x="10096" y="7334"/>
                    <a:pt x="12097" y="9144"/>
                  </a:cubicBezTo>
                  <a:cubicBezTo>
                    <a:pt x="12192" y="6953"/>
                    <a:pt x="12668" y="5334"/>
                    <a:pt x="13716" y="4286"/>
                  </a:cubicBezTo>
                  <a:cubicBezTo>
                    <a:pt x="10478" y="3429"/>
                    <a:pt x="9620" y="2953"/>
                    <a:pt x="6572" y="0"/>
                  </a:cubicBezTo>
                  <a:cubicBezTo>
                    <a:pt x="6287" y="7525"/>
                    <a:pt x="4858" y="-476"/>
                    <a:pt x="286" y="762"/>
                  </a:cubicBezTo>
                  <a:cubicBezTo>
                    <a:pt x="190" y="2000"/>
                    <a:pt x="95" y="3238"/>
                    <a:pt x="0" y="4477"/>
                  </a:cubicBezTo>
                  <a:cubicBezTo>
                    <a:pt x="5048" y="2858"/>
                    <a:pt x="2381" y="7906"/>
                    <a:pt x="4667" y="8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4" name="Freeform: Shape 2089">
              <a:extLst>
                <a:ext uri="{FF2B5EF4-FFF2-40B4-BE49-F238E27FC236}">
                  <a16:creationId xmlns:a16="http://schemas.microsoft.com/office/drawing/2014/main" id="{E70264E8-0D6C-4D5C-8AD5-C78EB388A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69" y="4385637"/>
              <a:ext cx="9525" cy="9525"/>
            </a:xfrm>
            <a:custGeom>
              <a:avLst/>
              <a:gdLst>
                <a:gd name="T0" fmla="*/ 5172075 w 9525"/>
                <a:gd name="T1" fmla="*/ 15030450 h 9525"/>
                <a:gd name="T2" fmla="*/ 12430125 w 9525"/>
                <a:gd name="T3" fmla="*/ 74904600 h 9525"/>
                <a:gd name="T4" fmla="*/ 49625250 w 9525"/>
                <a:gd name="T5" fmla="*/ 54035325 h 9525"/>
                <a:gd name="T6" fmla="*/ 16059150 w 9525"/>
                <a:gd name="T7" fmla="*/ 27727275 h 9525"/>
                <a:gd name="T8" fmla="*/ 63236475 w 9525"/>
                <a:gd name="T9" fmla="*/ 31356300 h 9525"/>
                <a:gd name="T10" fmla="*/ 5172075 w 9525"/>
                <a:gd name="T11" fmla="*/ 150304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43" y="1578"/>
                  </a:moveTo>
                  <a:cubicBezTo>
                    <a:pt x="1115" y="3387"/>
                    <a:pt x="-1457" y="7864"/>
                    <a:pt x="1305" y="7864"/>
                  </a:cubicBezTo>
                  <a:cubicBezTo>
                    <a:pt x="1496" y="5769"/>
                    <a:pt x="4829" y="7388"/>
                    <a:pt x="5210" y="5673"/>
                  </a:cubicBezTo>
                  <a:cubicBezTo>
                    <a:pt x="3020" y="5578"/>
                    <a:pt x="2067" y="4435"/>
                    <a:pt x="1686" y="2911"/>
                  </a:cubicBezTo>
                  <a:cubicBezTo>
                    <a:pt x="3305" y="3006"/>
                    <a:pt x="5020" y="3197"/>
                    <a:pt x="6639" y="3292"/>
                  </a:cubicBezTo>
                  <a:cubicBezTo>
                    <a:pt x="6639" y="-2994"/>
                    <a:pt x="4163" y="1673"/>
                    <a:pt x="543" y="15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5" name="Freeform: Shape 2090">
              <a:extLst>
                <a:ext uri="{FF2B5EF4-FFF2-40B4-BE49-F238E27FC236}">
                  <a16:creationId xmlns:a16="http://schemas.microsoft.com/office/drawing/2014/main" id="{8857F0B4-5081-40ED-A35D-746400F8F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122" y="3967708"/>
              <a:ext cx="9525" cy="9525"/>
            </a:xfrm>
            <a:custGeom>
              <a:avLst/>
              <a:gdLst>
                <a:gd name="T0" fmla="*/ 68541900 w 9525"/>
                <a:gd name="T1" fmla="*/ 30184725 h 9525"/>
                <a:gd name="T2" fmla="*/ 30432375 w 9525"/>
                <a:gd name="T3" fmla="*/ 62845950 h 9525"/>
                <a:gd name="T4" fmla="*/ 68541900 w 9525"/>
                <a:gd name="T5" fmla="*/ 3018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196" y="3169"/>
                  </a:moveTo>
                  <a:cubicBezTo>
                    <a:pt x="-1472" y="-1593"/>
                    <a:pt x="-1662" y="-1403"/>
                    <a:pt x="3195" y="6598"/>
                  </a:cubicBezTo>
                  <a:cubicBezTo>
                    <a:pt x="3005" y="1455"/>
                    <a:pt x="6434" y="8122"/>
                    <a:pt x="7196" y="31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6" name="Freeform: Shape 2091">
              <a:extLst>
                <a:ext uri="{FF2B5EF4-FFF2-40B4-BE49-F238E27FC236}">
                  <a16:creationId xmlns:a16="http://schemas.microsoft.com/office/drawing/2014/main" id="{66259C9B-A954-458E-AE8A-DDA44018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126" y="4041362"/>
              <a:ext cx="9525" cy="9525"/>
            </a:xfrm>
            <a:custGeom>
              <a:avLst/>
              <a:gdLst>
                <a:gd name="T0" fmla="*/ 55340250 w 9525"/>
                <a:gd name="T1" fmla="*/ 74399775 h 9525"/>
                <a:gd name="T2" fmla="*/ 25403175 w 9525"/>
                <a:gd name="T3" fmla="*/ 0 h 9525"/>
                <a:gd name="T4" fmla="*/ 0 w 9525"/>
                <a:gd name="T5" fmla="*/ 21774150 h 9525"/>
                <a:gd name="T6" fmla="*/ 5534025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810" y="7811"/>
                  </a:moveTo>
                  <a:cubicBezTo>
                    <a:pt x="6858" y="3429"/>
                    <a:pt x="5239" y="1333"/>
                    <a:pt x="2667" y="0"/>
                  </a:cubicBezTo>
                  <a:cubicBezTo>
                    <a:pt x="2477" y="1619"/>
                    <a:pt x="381" y="953"/>
                    <a:pt x="0" y="2286"/>
                  </a:cubicBezTo>
                  <a:cubicBezTo>
                    <a:pt x="1810" y="4382"/>
                    <a:pt x="1429" y="8096"/>
                    <a:pt x="5810" y="78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7" name="Freeform: Shape 2092">
              <a:extLst>
                <a:ext uri="{FF2B5EF4-FFF2-40B4-BE49-F238E27FC236}">
                  <a16:creationId xmlns:a16="http://schemas.microsoft.com/office/drawing/2014/main" id="{CFB320B3-B5B9-44CC-9418-14759E81D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505" y="4233196"/>
              <a:ext cx="9525" cy="9525"/>
            </a:xfrm>
            <a:custGeom>
              <a:avLst/>
              <a:gdLst>
                <a:gd name="T0" fmla="*/ 39919275 w 9525"/>
                <a:gd name="T1" fmla="*/ 11335 h 9525"/>
                <a:gd name="T2" fmla="*/ 60788550 w 9525"/>
                <a:gd name="T3" fmla="*/ 191 h 9525"/>
                <a:gd name="T4" fmla="*/ 37195125 w 9525"/>
                <a:gd name="T5" fmla="*/ 0 h 9525"/>
                <a:gd name="T6" fmla="*/ 24498300 w 9525"/>
                <a:gd name="T7" fmla="*/ 1143 h 9525"/>
                <a:gd name="T8" fmla="*/ 23593425 w 9525"/>
                <a:gd name="T9" fmla="*/ 2381 h 9525"/>
                <a:gd name="T10" fmla="*/ 0 w 9525"/>
                <a:gd name="T11" fmla="*/ 2191 h 9525"/>
                <a:gd name="T12" fmla="*/ 39919275 w 9525"/>
                <a:gd name="T13" fmla="*/ 11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191" y="11335"/>
                  </a:moveTo>
                  <a:cubicBezTo>
                    <a:pt x="3715" y="4572"/>
                    <a:pt x="3620" y="5810"/>
                    <a:pt x="6382" y="191"/>
                  </a:cubicBezTo>
                  <a:cubicBezTo>
                    <a:pt x="5620" y="95"/>
                    <a:pt x="4763" y="95"/>
                    <a:pt x="3905" y="0"/>
                  </a:cubicBezTo>
                  <a:cubicBezTo>
                    <a:pt x="3143" y="0"/>
                    <a:pt x="2381" y="95"/>
                    <a:pt x="2572" y="1143"/>
                  </a:cubicBezTo>
                  <a:cubicBezTo>
                    <a:pt x="3238" y="1143"/>
                    <a:pt x="3905" y="2286"/>
                    <a:pt x="2477" y="2381"/>
                  </a:cubicBezTo>
                  <a:cubicBezTo>
                    <a:pt x="2572" y="1143"/>
                    <a:pt x="381" y="667"/>
                    <a:pt x="0" y="2191"/>
                  </a:cubicBezTo>
                  <a:cubicBezTo>
                    <a:pt x="2000" y="5334"/>
                    <a:pt x="-1905" y="9906"/>
                    <a:pt x="4191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8" name="Freeform: Shape 2093">
              <a:extLst>
                <a:ext uri="{FF2B5EF4-FFF2-40B4-BE49-F238E27FC236}">
                  <a16:creationId xmlns:a16="http://schemas.microsoft.com/office/drawing/2014/main" id="{F7A90765-20AF-4287-BEFF-2DEEABD7E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031" y="3992070"/>
              <a:ext cx="9525" cy="9525"/>
            </a:xfrm>
            <a:custGeom>
              <a:avLst/>
              <a:gdLst>
                <a:gd name="T0" fmla="*/ 0 w 9525"/>
                <a:gd name="T1" fmla="*/ 1000 h 9525"/>
                <a:gd name="T2" fmla="*/ 65322450 w 9525"/>
                <a:gd name="T3" fmla="*/ 9096 h 9525"/>
                <a:gd name="T4" fmla="*/ 80743425 w 9525"/>
                <a:gd name="T5" fmla="*/ 4239 h 9525"/>
                <a:gd name="T6" fmla="*/ 48082200 w 9525"/>
                <a:gd name="T7" fmla="*/ 143 h 9525"/>
                <a:gd name="T8" fmla="*/ 0 w 9525"/>
                <a:gd name="T9" fmla="*/ 10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000"/>
                  </a:moveTo>
                  <a:cubicBezTo>
                    <a:pt x="2667" y="2619"/>
                    <a:pt x="2286" y="12906"/>
                    <a:pt x="6858" y="9096"/>
                  </a:cubicBezTo>
                  <a:cubicBezTo>
                    <a:pt x="3143" y="7572"/>
                    <a:pt x="7715" y="5001"/>
                    <a:pt x="8477" y="4239"/>
                  </a:cubicBezTo>
                  <a:cubicBezTo>
                    <a:pt x="5048" y="4810"/>
                    <a:pt x="6287" y="1476"/>
                    <a:pt x="5048" y="143"/>
                  </a:cubicBezTo>
                  <a:cubicBezTo>
                    <a:pt x="3143" y="238"/>
                    <a:pt x="476" y="-619"/>
                    <a:pt x="0" y="10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89" name="Freeform: Shape 2094">
              <a:extLst>
                <a:ext uri="{FF2B5EF4-FFF2-40B4-BE49-F238E27FC236}">
                  <a16:creationId xmlns:a16="http://schemas.microsoft.com/office/drawing/2014/main" id="{523B364B-3964-4298-B817-7D7B14968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9444" y="4314063"/>
              <a:ext cx="9525" cy="9525"/>
            </a:xfrm>
            <a:custGeom>
              <a:avLst/>
              <a:gdLst>
                <a:gd name="T0" fmla="*/ 84039075 w 9525"/>
                <a:gd name="T1" fmla="*/ 15621 h 9525"/>
                <a:gd name="T2" fmla="*/ 10553700 w 9525"/>
                <a:gd name="T3" fmla="*/ 2476 h 9525"/>
                <a:gd name="T4" fmla="*/ 12372975 w 9525"/>
                <a:gd name="T5" fmla="*/ 0 h 9525"/>
                <a:gd name="T6" fmla="*/ 25069800 w 9525"/>
                <a:gd name="T7" fmla="*/ 13906 h 9525"/>
                <a:gd name="T8" fmla="*/ 84039075 w 9525"/>
                <a:gd name="T9" fmla="*/ 15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823" y="15621"/>
                  </a:moveTo>
                  <a:cubicBezTo>
                    <a:pt x="7299" y="8001"/>
                    <a:pt x="4251" y="8763"/>
                    <a:pt x="1108" y="2476"/>
                  </a:cubicBezTo>
                  <a:cubicBezTo>
                    <a:pt x="2346" y="2572"/>
                    <a:pt x="2823" y="476"/>
                    <a:pt x="1299" y="0"/>
                  </a:cubicBezTo>
                  <a:cubicBezTo>
                    <a:pt x="-2797" y="4667"/>
                    <a:pt x="4251" y="7715"/>
                    <a:pt x="2632" y="13906"/>
                  </a:cubicBezTo>
                  <a:cubicBezTo>
                    <a:pt x="7109" y="11906"/>
                    <a:pt x="6347" y="19812"/>
                    <a:pt x="8823" y="15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0" name="Freeform: Shape 2095">
              <a:extLst>
                <a:ext uri="{FF2B5EF4-FFF2-40B4-BE49-F238E27FC236}">
                  <a16:creationId xmlns:a16="http://schemas.microsoft.com/office/drawing/2014/main" id="{E8327A4E-49D5-4C41-AE20-BE6A634EC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80" y="4260723"/>
              <a:ext cx="9525" cy="9525"/>
            </a:xfrm>
            <a:custGeom>
              <a:avLst/>
              <a:gdLst>
                <a:gd name="T0" fmla="*/ 3638550 w 9525"/>
                <a:gd name="T1" fmla="*/ 0 h 9525"/>
                <a:gd name="T2" fmla="*/ 9991725 w 9525"/>
                <a:gd name="T3" fmla="*/ 72580500 h 9525"/>
                <a:gd name="T4" fmla="*/ 57169050 w 9525"/>
                <a:gd name="T5" fmla="*/ 64417575 h 9525"/>
                <a:gd name="T6" fmla="*/ 36385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2" y="0"/>
                  </a:moveTo>
                  <a:cubicBezTo>
                    <a:pt x="-856" y="3715"/>
                    <a:pt x="1335" y="4667"/>
                    <a:pt x="1049" y="7620"/>
                  </a:cubicBezTo>
                  <a:cubicBezTo>
                    <a:pt x="3335" y="8096"/>
                    <a:pt x="3907" y="6572"/>
                    <a:pt x="6002" y="6763"/>
                  </a:cubicBezTo>
                  <a:cubicBezTo>
                    <a:pt x="4954" y="3715"/>
                    <a:pt x="4097" y="667"/>
                    <a:pt x="38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1" name="Freeform: Shape 2096">
              <a:extLst>
                <a:ext uri="{FF2B5EF4-FFF2-40B4-BE49-F238E27FC236}">
                  <a16:creationId xmlns:a16="http://schemas.microsoft.com/office/drawing/2014/main" id="{77876744-ACE6-4D29-9044-3F852C851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982" y="4267443"/>
              <a:ext cx="9525" cy="9525"/>
            </a:xfrm>
            <a:custGeom>
              <a:avLst/>
              <a:gdLst>
                <a:gd name="T0" fmla="*/ 0 w 9525"/>
                <a:gd name="T1" fmla="*/ 400050 h 9525"/>
                <a:gd name="T2" fmla="*/ 904875 w 9525"/>
                <a:gd name="T3" fmla="*/ 3124200 h 9525"/>
                <a:gd name="T4" fmla="*/ 904875 w 9525"/>
                <a:gd name="T5" fmla="*/ 400050 h 9525"/>
                <a:gd name="T6" fmla="*/ 0 w 9525"/>
                <a:gd name="T7" fmla="*/ 400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2"/>
                  </a:moveTo>
                  <a:cubicBezTo>
                    <a:pt x="0" y="138"/>
                    <a:pt x="95" y="233"/>
                    <a:pt x="95" y="328"/>
                  </a:cubicBezTo>
                  <a:cubicBezTo>
                    <a:pt x="95" y="233"/>
                    <a:pt x="95" y="138"/>
                    <a:pt x="95" y="42"/>
                  </a:cubicBezTo>
                  <a:cubicBezTo>
                    <a:pt x="0" y="-5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2" name="Freeform: Shape 2097">
              <a:extLst>
                <a:ext uri="{FF2B5EF4-FFF2-40B4-BE49-F238E27FC236}">
                  <a16:creationId xmlns:a16="http://schemas.microsoft.com/office/drawing/2014/main" id="{9A689557-6007-4E63-8C22-F61CCCC5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506" y="4267771"/>
              <a:ext cx="9525" cy="9525"/>
            </a:xfrm>
            <a:custGeom>
              <a:avLst/>
              <a:gdLst>
                <a:gd name="T0" fmla="*/ 59883675 w 9525"/>
                <a:gd name="T1" fmla="*/ 60788550 h 9525"/>
                <a:gd name="T2" fmla="*/ 5438775 w 9525"/>
                <a:gd name="T3" fmla="*/ 0 h 9525"/>
                <a:gd name="T4" fmla="*/ 0 w 9525"/>
                <a:gd name="T5" fmla="*/ 68046600 h 9525"/>
                <a:gd name="T6" fmla="*/ 59883675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6382"/>
                  </a:moveTo>
                  <a:cubicBezTo>
                    <a:pt x="2477" y="5810"/>
                    <a:pt x="1524" y="2953"/>
                    <a:pt x="571" y="0"/>
                  </a:cubicBezTo>
                  <a:cubicBezTo>
                    <a:pt x="381" y="2381"/>
                    <a:pt x="190" y="4763"/>
                    <a:pt x="0" y="7144"/>
                  </a:cubicBezTo>
                  <a:cubicBezTo>
                    <a:pt x="1810" y="6572"/>
                    <a:pt x="6287" y="9144"/>
                    <a:pt x="6287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3" name="Freeform: Shape 2098">
              <a:extLst>
                <a:ext uri="{FF2B5EF4-FFF2-40B4-BE49-F238E27FC236}">
                  <a16:creationId xmlns:a16="http://schemas.microsoft.com/office/drawing/2014/main" id="{BE7E436F-51CD-4FCB-8D0E-285183E1E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601" y="4304538"/>
              <a:ext cx="9525" cy="9525"/>
            </a:xfrm>
            <a:custGeom>
              <a:avLst/>
              <a:gdLst>
                <a:gd name="T0" fmla="*/ 28127325 w 9525"/>
                <a:gd name="T1" fmla="*/ 0 h 9525"/>
                <a:gd name="T2" fmla="*/ 0 w 9525"/>
                <a:gd name="T3" fmla="*/ 6001 h 9525"/>
                <a:gd name="T4" fmla="*/ 52616100 w 9525"/>
                <a:gd name="T5" fmla="*/ 15240 h 9525"/>
                <a:gd name="T6" fmla="*/ 2812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53" y="0"/>
                  </a:moveTo>
                  <a:cubicBezTo>
                    <a:pt x="4763" y="4477"/>
                    <a:pt x="3048" y="4381"/>
                    <a:pt x="0" y="6001"/>
                  </a:cubicBezTo>
                  <a:cubicBezTo>
                    <a:pt x="2762" y="8287"/>
                    <a:pt x="3048" y="12668"/>
                    <a:pt x="5524" y="15240"/>
                  </a:cubicBezTo>
                  <a:cubicBezTo>
                    <a:pt x="4191" y="8001"/>
                    <a:pt x="8096" y="2572"/>
                    <a:pt x="295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4" name="Freeform: Shape 2099">
              <a:extLst>
                <a:ext uri="{FF2B5EF4-FFF2-40B4-BE49-F238E27FC236}">
                  <a16:creationId xmlns:a16="http://schemas.microsoft.com/office/drawing/2014/main" id="{57753785-5099-44BD-8E79-864409C8B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413" y="4116399"/>
              <a:ext cx="9525" cy="9525"/>
            </a:xfrm>
            <a:custGeom>
              <a:avLst/>
              <a:gdLst>
                <a:gd name="T0" fmla="*/ 0 w 9525"/>
                <a:gd name="T1" fmla="*/ 19240500 h 9525"/>
                <a:gd name="T2" fmla="*/ 70761225 w 9525"/>
                <a:gd name="T3" fmla="*/ 24688800 h 9525"/>
                <a:gd name="T4" fmla="*/ 0 w 9525"/>
                <a:gd name="T5" fmla="*/ 1924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20"/>
                  </a:moveTo>
                  <a:cubicBezTo>
                    <a:pt x="2000" y="4497"/>
                    <a:pt x="4667" y="5163"/>
                    <a:pt x="7429" y="2592"/>
                  </a:cubicBezTo>
                  <a:cubicBezTo>
                    <a:pt x="3715" y="2592"/>
                    <a:pt x="1715" y="-2838"/>
                    <a:pt x="0" y="20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5" name="Freeform: Shape 2100">
              <a:extLst>
                <a:ext uri="{FF2B5EF4-FFF2-40B4-BE49-F238E27FC236}">
                  <a16:creationId xmlns:a16="http://schemas.microsoft.com/office/drawing/2014/main" id="{6C9C68E4-18DC-4F13-8ADD-E1452E61B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952" y="4396930"/>
              <a:ext cx="9525" cy="9525"/>
            </a:xfrm>
            <a:custGeom>
              <a:avLst/>
              <a:gdLst>
                <a:gd name="T0" fmla="*/ 1181100 w 9525"/>
                <a:gd name="T1" fmla="*/ 0 h 9525"/>
                <a:gd name="T2" fmla="*/ 42014775 w 9525"/>
                <a:gd name="T3" fmla="*/ 87096600 h 9525"/>
                <a:gd name="T4" fmla="*/ 1181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4" y="0"/>
                  </a:moveTo>
                  <a:cubicBezTo>
                    <a:pt x="-733" y="5048"/>
                    <a:pt x="3077" y="6001"/>
                    <a:pt x="4411" y="9144"/>
                  </a:cubicBezTo>
                  <a:cubicBezTo>
                    <a:pt x="7078" y="6191"/>
                    <a:pt x="2791" y="1905"/>
                    <a:pt x="12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6" name="Freeform: Shape 2101">
              <a:extLst>
                <a:ext uri="{FF2B5EF4-FFF2-40B4-BE49-F238E27FC236}">
                  <a16:creationId xmlns:a16="http://schemas.microsoft.com/office/drawing/2014/main" id="{EF42A943-D217-4E70-8259-F5AF5D8E9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795" y="4061279"/>
              <a:ext cx="9525" cy="9525"/>
            </a:xfrm>
            <a:custGeom>
              <a:avLst/>
              <a:gdLst>
                <a:gd name="T0" fmla="*/ 17621 w 9525"/>
                <a:gd name="T1" fmla="*/ 7705 h 9525"/>
                <a:gd name="T2" fmla="*/ 15716 w 9525"/>
                <a:gd name="T3" fmla="*/ 85 h 9525"/>
                <a:gd name="T4" fmla="*/ 13906 w 9525"/>
                <a:gd name="T5" fmla="*/ 7420 h 9525"/>
                <a:gd name="T6" fmla="*/ 0 w 9525"/>
                <a:gd name="T7" fmla="*/ 8753 h 9525"/>
                <a:gd name="T8" fmla="*/ 14573 w 9525"/>
                <a:gd name="T9" fmla="*/ 13706 h 9525"/>
                <a:gd name="T10" fmla="*/ 10001 w 9525"/>
                <a:gd name="T11" fmla="*/ 8372 h 9525"/>
                <a:gd name="T12" fmla="*/ 17621 w 9525"/>
                <a:gd name="T13" fmla="*/ 77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7621" y="7705"/>
                  </a:moveTo>
                  <a:cubicBezTo>
                    <a:pt x="17050" y="5039"/>
                    <a:pt x="20288" y="-772"/>
                    <a:pt x="15716" y="85"/>
                  </a:cubicBezTo>
                  <a:cubicBezTo>
                    <a:pt x="14954" y="4467"/>
                    <a:pt x="15145" y="6467"/>
                    <a:pt x="13906" y="7420"/>
                  </a:cubicBezTo>
                  <a:cubicBezTo>
                    <a:pt x="8477" y="6848"/>
                    <a:pt x="3620" y="7039"/>
                    <a:pt x="0" y="8753"/>
                  </a:cubicBezTo>
                  <a:cubicBezTo>
                    <a:pt x="3620" y="12277"/>
                    <a:pt x="12668" y="15802"/>
                    <a:pt x="14573" y="13706"/>
                  </a:cubicBezTo>
                  <a:cubicBezTo>
                    <a:pt x="13240" y="11801"/>
                    <a:pt x="9715" y="11611"/>
                    <a:pt x="10001" y="8372"/>
                  </a:cubicBezTo>
                  <a:cubicBezTo>
                    <a:pt x="13621" y="10182"/>
                    <a:pt x="14288" y="9039"/>
                    <a:pt x="17621" y="77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7" name="Freeform: Shape 2102">
              <a:extLst>
                <a:ext uri="{FF2B5EF4-FFF2-40B4-BE49-F238E27FC236}">
                  <a16:creationId xmlns:a16="http://schemas.microsoft.com/office/drawing/2014/main" id="{8D1D7719-90FA-4C68-8F23-726A7EEC5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16" y="4359587"/>
              <a:ext cx="9525" cy="9525"/>
            </a:xfrm>
            <a:custGeom>
              <a:avLst/>
              <a:gdLst>
                <a:gd name="T0" fmla="*/ 75390375 w 9525"/>
                <a:gd name="T1" fmla="*/ 8210550 h 9525"/>
                <a:gd name="T2" fmla="*/ 3714750 w 9525"/>
                <a:gd name="T3" fmla="*/ 2771775 h 9525"/>
                <a:gd name="T4" fmla="*/ 21859875 w 9525"/>
                <a:gd name="T5" fmla="*/ 75352275 h 9525"/>
                <a:gd name="T6" fmla="*/ 75390375 w 9525"/>
                <a:gd name="T7" fmla="*/ 8210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15" y="862"/>
                  </a:moveTo>
                  <a:cubicBezTo>
                    <a:pt x="4771" y="-1995"/>
                    <a:pt x="4581" y="3434"/>
                    <a:pt x="390" y="291"/>
                  </a:cubicBezTo>
                  <a:cubicBezTo>
                    <a:pt x="104" y="3529"/>
                    <a:pt x="-944" y="7530"/>
                    <a:pt x="2295" y="7911"/>
                  </a:cubicBezTo>
                  <a:cubicBezTo>
                    <a:pt x="676" y="1910"/>
                    <a:pt x="5724" y="6482"/>
                    <a:pt x="7915" y="8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8" name="Freeform: Shape 2103">
              <a:extLst>
                <a:ext uri="{FF2B5EF4-FFF2-40B4-BE49-F238E27FC236}">
                  <a16:creationId xmlns:a16="http://schemas.microsoft.com/office/drawing/2014/main" id="{6666D2B1-5D65-44DF-A579-B9FDAD899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077887"/>
              <a:ext cx="9525" cy="9525"/>
            </a:xfrm>
            <a:custGeom>
              <a:avLst/>
              <a:gdLst>
                <a:gd name="T0" fmla="*/ 78028800 w 9525"/>
                <a:gd name="T1" fmla="*/ 8243 h 9525"/>
                <a:gd name="T2" fmla="*/ 88915875 w 9525"/>
                <a:gd name="T3" fmla="*/ 9576 h 9525"/>
                <a:gd name="T4" fmla="*/ 48082200 w 9525"/>
                <a:gd name="T5" fmla="*/ 527 h 9525"/>
                <a:gd name="T6" fmla="*/ 0 w 9525"/>
                <a:gd name="T7" fmla="*/ 146 h 9525"/>
                <a:gd name="T8" fmla="*/ 50806350 w 9525"/>
                <a:gd name="T9" fmla="*/ 11767 h 9525"/>
                <a:gd name="T10" fmla="*/ 78028800 w 9525"/>
                <a:gd name="T11" fmla="*/ 824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8243"/>
                  </a:moveTo>
                  <a:cubicBezTo>
                    <a:pt x="8192" y="9005"/>
                    <a:pt x="8287" y="9767"/>
                    <a:pt x="9335" y="9576"/>
                  </a:cubicBezTo>
                  <a:cubicBezTo>
                    <a:pt x="9335" y="5290"/>
                    <a:pt x="7429" y="2718"/>
                    <a:pt x="5048" y="527"/>
                  </a:cubicBezTo>
                  <a:cubicBezTo>
                    <a:pt x="3905" y="4147"/>
                    <a:pt x="2477" y="-901"/>
                    <a:pt x="0" y="146"/>
                  </a:cubicBezTo>
                  <a:cubicBezTo>
                    <a:pt x="1524" y="7862"/>
                    <a:pt x="5906" y="4623"/>
                    <a:pt x="5334" y="11767"/>
                  </a:cubicBezTo>
                  <a:cubicBezTo>
                    <a:pt x="6096" y="10338"/>
                    <a:pt x="6953" y="9100"/>
                    <a:pt x="8192" y="82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399" name="Freeform: Shape 2104">
              <a:extLst>
                <a:ext uri="{FF2B5EF4-FFF2-40B4-BE49-F238E27FC236}">
                  <a16:creationId xmlns:a16="http://schemas.microsoft.com/office/drawing/2014/main" id="{CB0E6DD8-604B-4E74-982D-293CC9477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032" y="4151376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8969275 h 9525"/>
                <a:gd name="T4" fmla="*/ 453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191" y="4096"/>
                    <a:pt x="0" y="6191"/>
                  </a:cubicBezTo>
                  <a:cubicBezTo>
                    <a:pt x="5620" y="7144"/>
                    <a:pt x="3239" y="1143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0" name="Freeform: Shape 2105">
              <a:extLst>
                <a:ext uri="{FF2B5EF4-FFF2-40B4-BE49-F238E27FC236}">
                  <a16:creationId xmlns:a16="http://schemas.microsoft.com/office/drawing/2014/main" id="{FF006F1E-C7C9-4D44-AC65-24BEFA73C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697" y="4367972"/>
              <a:ext cx="9525" cy="9525"/>
            </a:xfrm>
            <a:custGeom>
              <a:avLst/>
              <a:gdLst>
                <a:gd name="T0" fmla="*/ 43548300 w 9525"/>
                <a:gd name="T1" fmla="*/ 51739800 h 9525"/>
                <a:gd name="T2" fmla="*/ 35385375 w 9525"/>
                <a:gd name="T3" fmla="*/ 2743200 h 9525"/>
                <a:gd name="T4" fmla="*/ 0 w 9525"/>
                <a:gd name="T5" fmla="*/ 28575 h 9525"/>
                <a:gd name="T6" fmla="*/ 29937075 w 9525"/>
                <a:gd name="T7" fmla="*/ 73513950 h 9525"/>
                <a:gd name="T8" fmla="*/ 33566100 w 9525"/>
                <a:gd name="T9" fmla="*/ 26336625 h 9525"/>
                <a:gd name="T10" fmla="*/ 43548300 w 9525"/>
                <a:gd name="T11" fmla="*/ 517398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72" y="5432"/>
                  </a:moveTo>
                  <a:cubicBezTo>
                    <a:pt x="4477" y="3527"/>
                    <a:pt x="5429" y="860"/>
                    <a:pt x="3715" y="288"/>
                  </a:cubicBezTo>
                  <a:cubicBezTo>
                    <a:pt x="3048" y="2384"/>
                    <a:pt x="2096" y="-92"/>
                    <a:pt x="0" y="3"/>
                  </a:cubicBezTo>
                  <a:cubicBezTo>
                    <a:pt x="762" y="2860"/>
                    <a:pt x="191" y="6766"/>
                    <a:pt x="3143" y="7718"/>
                  </a:cubicBezTo>
                  <a:cubicBezTo>
                    <a:pt x="4572" y="5527"/>
                    <a:pt x="-286" y="3241"/>
                    <a:pt x="3524" y="2765"/>
                  </a:cubicBezTo>
                  <a:cubicBezTo>
                    <a:pt x="3715" y="3813"/>
                    <a:pt x="3334" y="5242"/>
                    <a:pt x="4572" y="543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1" name="Freeform: Shape 2106">
              <a:extLst>
                <a:ext uri="{FF2B5EF4-FFF2-40B4-BE49-F238E27FC236}">
                  <a16:creationId xmlns:a16="http://schemas.microsoft.com/office/drawing/2014/main" id="{5A4017F2-9BC7-4930-B147-269D0F64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2651" y="4334018"/>
              <a:ext cx="9525" cy="9525"/>
            </a:xfrm>
            <a:custGeom>
              <a:avLst/>
              <a:gdLst>
                <a:gd name="T0" fmla="*/ 83467575 w 9525"/>
                <a:gd name="T1" fmla="*/ 35833050 h 9525"/>
                <a:gd name="T2" fmla="*/ 86191725 w 9525"/>
                <a:gd name="T3" fmla="*/ 447675 h 9525"/>
                <a:gd name="T4" fmla="*/ 72580500 w 9525"/>
                <a:gd name="T5" fmla="*/ 23126700 h 9525"/>
                <a:gd name="T6" fmla="*/ 2724150 w 9525"/>
                <a:gd name="T7" fmla="*/ 5886450 h 9525"/>
                <a:gd name="T8" fmla="*/ 0 w 9525"/>
                <a:gd name="T9" fmla="*/ 41271825 h 9525"/>
                <a:gd name="T10" fmla="*/ 83467575 w 9525"/>
                <a:gd name="T11" fmla="*/ 35833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763" y="3762"/>
                  </a:moveTo>
                  <a:cubicBezTo>
                    <a:pt x="8858" y="2523"/>
                    <a:pt x="8953" y="1285"/>
                    <a:pt x="9049" y="47"/>
                  </a:cubicBezTo>
                  <a:cubicBezTo>
                    <a:pt x="6763" y="-239"/>
                    <a:pt x="6382" y="809"/>
                    <a:pt x="7620" y="2428"/>
                  </a:cubicBezTo>
                  <a:cubicBezTo>
                    <a:pt x="3715" y="3000"/>
                    <a:pt x="3238" y="809"/>
                    <a:pt x="286" y="618"/>
                  </a:cubicBezTo>
                  <a:cubicBezTo>
                    <a:pt x="190" y="1857"/>
                    <a:pt x="95" y="3095"/>
                    <a:pt x="0" y="4333"/>
                  </a:cubicBezTo>
                  <a:cubicBezTo>
                    <a:pt x="4191" y="5667"/>
                    <a:pt x="4858" y="2905"/>
                    <a:pt x="8763" y="3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2" name="Freeform: Shape 2107">
              <a:extLst>
                <a:ext uri="{FF2B5EF4-FFF2-40B4-BE49-F238E27FC236}">
                  <a16:creationId xmlns:a16="http://schemas.microsoft.com/office/drawing/2014/main" id="{E7683CAB-01E2-45E3-9467-638916410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889" y="4318427"/>
              <a:ext cx="9525" cy="9525"/>
            </a:xfrm>
            <a:custGeom>
              <a:avLst/>
              <a:gdLst>
                <a:gd name="T0" fmla="*/ 14516100 w 9525"/>
                <a:gd name="T1" fmla="*/ 1076325 h 9525"/>
                <a:gd name="T2" fmla="*/ 0 w 9525"/>
                <a:gd name="T3" fmla="*/ 35547300 h 9525"/>
                <a:gd name="T4" fmla="*/ 57159525 w 9525"/>
                <a:gd name="T5" fmla="*/ 63674625 h 9525"/>
                <a:gd name="T6" fmla="*/ 14516100 w 9525"/>
                <a:gd name="T7" fmla="*/ 1076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13"/>
                  </a:moveTo>
                  <a:cubicBezTo>
                    <a:pt x="1429" y="1827"/>
                    <a:pt x="667" y="2780"/>
                    <a:pt x="0" y="3732"/>
                  </a:cubicBezTo>
                  <a:cubicBezTo>
                    <a:pt x="2286" y="3827"/>
                    <a:pt x="3715" y="10400"/>
                    <a:pt x="6001" y="6685"/>
                  </a:cubicBezTo>
                  <a:cubicBezTo>
                    <a:pt x="3334" y="5637"/>
                    <a:pt x="6858" y="-935"/>
                    <a:pt x="1524" y="1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3" name="Freeform: Shape 2108">
              <a:extLst>
                <a:ext uri="{FF2B5EF4-FFF2-40B4-BE49-F238E27FC236}">
                  <a16:creationId xmlns:a16="http://schemas.microsoft.com/office/drawing/2014/main" id="{CCE9F8AC-513D-4448-8CBE-7DB9C51C8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604" y="4305316"/>
              <a:ext cx="9525" cy="9525"/>
            </a:xfrm>
            <a:custGeom>
              <a:avLst/>
              <a:gdLst>
                <a:gd name="T0" fmla="*/ 41729025 w 9525"/>
                <a:gd name="T1" fmla="*/ 174 h 9525"/>
                <a:gd name="T2" fmla="*/ 0 w 9525"/>
                <a:gd name="T3" fmla="*/ 8556 h 9525"/>
                <a:gd name="T4" fmla="*/ 58064400 w 9525"/>
                <a:gd name="T5" fmla="*/ 10271 h 9525"/>
                <a:gd name="T6" fmla="*/ 41729025 w 9525"/>
                <a:gd name="T7" fmla="*/ 17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74"/>
                  </a:moveTo>
                  <a:cubicBezTo>
                    <a:pt x="-476" y="-1064"/>
                    <a:pt x="476" y="4556"/>
                    <a:pt x="0" y="8556"/>
                  </a:cubicBezTo>
                  <a:cubicBezTo>
                    <a:pt x="4001" y="7509"/>
                    <a:pt x="3334" y="8271"/>
                    <a:pt x="6096" y="10271"/>
                  </a:cubicBezTo>
                  <a:cubicBezTo>
                    <a:pt x="3715" y="5890"/>
                    <a:pt x="6001" y="4747"/>
                    <a:pt x="4381" y="1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4" name="Freeform: Shape 2109">
              <a:extLst>
                <a:ext uri="{FF2B5EF4-FFF2-40B4-BE49-F238E27FC236}">
                  <a16:creationId xmlns:a16="http://schemas.microsoft.com/office/drawing/2014/main" id="{618DBC8C-4506-41A0-A3A2-D35925BC6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8748" y="4225844"/>
              <a:ext cx="9525" cy="9525"/>
            </a:xfrm>
            <a:custGeom>
              <a:avLst/>
              <a:gdLst>
                <a:gd name="T0" fmla="*/ 4533900 w 9525"/>
                <a:gd name="T1" fmla="*/ 171450 h 9525"/>
                <a:gd name="T2" fmla="*/ 0 w 9525"/>
                <a:gd name="T3" fmla="*/ 59140725 h 9525"/>
                <a:gd name="T4" fmla="*/ 35385375 w 9525"/>
                <a:gd name="T5" fmla="*/ 61864875 h 9525"/>
                <a:gd name="T6" fmla="*/ 4533900 w 9525"/>
                <a:gd name="T7" fmla="*/ 171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18"/>
                  </a:moveTo>
                  <a:cubicBezTo>
                    <a:pt x="-190" y="6304"/>
                    <a:pt x="4572" y="970"/>
                    <a:pt x="0" y="6209"/>
                  </a:cubicBezTo>
                  <a:cubicBezTo>
                    <a:pt x="1238" y="6304"/>
                    <a:pt x="2477" y="6399"/>
                    <a:pt x="3715" y="6495"/>
                  </a:cubicBezTo>
                  <a:cubicBezTo>
                    <a:pt x="4191" y="2970"/>
                    <a:pt x="4382" y="-268"/>
                    <a:pt x="476" y="1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5" name="Freeform: Shape 2110">
              <a:extLst>
                <a:ext uri="{FF2B5EF4-FFF2-40B4-BE49-F238E27FC236}">
                  <a16:creationId xmlns:a16="http://schemas.microsoft.com/office/drawing/2014/main" id="{67FAFBDB-350A-4929-8E7C-757B42777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341950"/>
              <a:ext cx="9525" cy="9525"/>
            </a:xfrm>
            <a:custGeom>
              <a:avLst/>
              <a:gdLst>
                <a:gd name="T0" fmla="*/ 0 w 9525"/>
                <a:gd name="T1" fmla="*/ 200025 h 9525"/>
                <a:gd name="T2" fmla="*/ 16335375 w 9525"/>
                <a:gd name="T3" fmla="*/ 85477350 h 9525"/>
                <a:gd name="T4" fmla="*/ 54435375 w 9525"/>
                <a:gd name="T5" fmla="*/ 52816125 h 9525"/>
                <a:gd name="T6" fmla="*/ 57159525 w 9525"/>
                <a:gd name="T7" fmla="*/ 17440275 h 9525"/>
                <a:gd name="T8" fmla="*/ 0 w 9525"/>
                <a:gd name="T9" fmla="*/ 200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1"/>
                  </a:moveTo>
                  <a:cubicBezTo>
                    <a:pt x="2953" y="5641"/>
                    <a:pt x="-1905" y="5641"/>
                    <a:pt x="1715" y="8974"/>
                  </a:cubicBezTo>
                  <a:cubicBezTo>
                    <a:pt x="191" y="4402"/>
                    <a:pt x="6001" y="8593"/>
                    <a:pt x="5715" y="5545"/>
                  </a:cubicBezTo>
                  <a:cubicBezTo>
                    <a:pt x="3620" y="4878"/>
                    <a:pt x="6096" y="3926"/>
                    <a:pt x="6001" y="1831"/>
                  </a:cubicBezTo>
                  <a:cubicBezTo>
                    <a:pt x="2477" y="2497"/>
                    <a:pt x="3048" y="-265"/>
                    <a:pt x="0" y="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6" name="Freeform: Shape 2111">
              <a:extLst>
                <a:ext uri="{FF2B5EF4-FFF2-40B4-BE49-F238E27FC236}">
                  <a16:creationId xmlns:a16="http://schemas.microsoft.com/office/drawing/2014/main" id="{AD9E3B87-CCF8-48B4-9CBF-997FD03F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844" y="4228909"/>
              <a:ext cx="9525" cy="9525"/>
            </a:xfrm>
            <a:custGeom>
              <a:avLst/>
              <a:gdLst>
                <a:gd name="T0" fmla="*/ 41729025 w 9525"/>
                <a:gd name="T1" fmla="*/ 12764 h 9525"/>
                <a:gd name="T2" fmla="*/ 15420975 w 9525"/>
                <a:gd name="T3" fmla="*/ 0 h 9525"/>
                <a:gd name="T4" fmla="*/ 0 w 9525"/>
                <a:gd name="T5" fmla="*/ 4858 h 9525"/>
                <a:gd name="T6" fmla="*/ 41729025 w 9525"/>
                <a:gd name="T7" fmla="*/ 1276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2764"/>
                  </a:moveTo>
                  <a:cubicBezTo>
                    <a:pt x="8763" y="8954"/>
                    <a:pt x="6572" y="2191"/>
                    <a:pt x="1619" y="0"/>
                  </a:cubicBezTo>
                  <a:cubicBezTo>
                    <a:pt x="1714" y="2381"/>
                    <a:pt x="0" y="2667"/>
                    <a:pt x="0" y="4858"/>
                  </a:cubicBezTo>
                  <a:cubicBezTo>
                    <a:pt x="7048" y="4667"/>
                    <a:pt x="2572" y="10763"/>
                    <a:pt x="4381" y="127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7" name="Freeform: Shape 2112">
              <a:extLst>
                <a:ext uri="{FF2B5EF4-FFF2-40B4-BE49-F238E27FC236}">
                  <a16:creationId xmlns:a16="http://schemas.microsoft.com/office/drawing/2014/main" id="{C73F43AD-46F5-4686-AE15-8C961F71A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9024" y="4206689"/>
              <a:ext cx="9525" cy="9525"/>
            </a:xfrm>
            <a:custGeom>
              <a:avLst/>
              <a:gdLst>
                <a:gd name="T0" fmla="*/ 11896725 w 9525"/>
                <a:gd name="T1" fmla="*/ 60140850 h 9525"/>
                <a:gd name="T2" fmla="*/ 48186975 w 9525"/>
                <a:gd name="T3" fmla="*/ 51063525 h 9525"/>
                <a:gd name="T4" fmla="*/ 40024050 w 9525"/>
                <a:gd name="T5" fmla="*/ 2981325 h 9525"/>
                <a:gd name="T6" fmla="*/ 11896725 w 9525"/>
                <a:gd name="T7" fmla="*/ 60140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9" y="6314"/>
                  </a:moveTo>
                  <a:cubicBezTo>
                    <a:pt x="1630" y="4885"/>
                    <a:pt x="3345" y="5171"/>
                    <a:pt x="5059" y="5361"/>
                  </a:cubicBezTo>
                  <a:cubicBezTo>
                    <a:pt x="5535" y="3075"/>
                    <a:pt x="3916" y="2504"/>
                    <a:pt x="4202" y="313"/>
                  </a:cubicBezTo>
                  <a:cubicBezTo>
                    <a:pt x="678" y="-1497"/>
                    <a:pt x="-1513" y="5076"/>
                    <a:pt x="1249" y="63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8" name="Freeform: Shape 2113">
              <a:extLst>
                <a:ext uri="{FF2B5EF4-FFF2-40B4-BE49-F238E27FC236}">
                  <a16:creationId xmlns:a16="http://schemas.microsoft.com/office/drawing/2014/main" id="{8AF96524-7676-4D1F-8FCF-8FC46696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179" y="4184915"/>
              <a:ext cx="9525" cy="9525"/>
            </a:xfrm>
            <a:custGeom>
              <a:avLst/>
              <a:gdLst>
                <a:gd name="T0" fmla="*/ 43548300 w 9525"/>
                <a:gd name="T1" fmla="*/ 60674250 h 9525"/>
                <a:gd name="T2" fmla="*/ 48082200 w 9525"/>
                <a:gd name="T3" fmla="*/ 1704975 h 9525"/>
                <a:gd name="T4" fmla="*/ 0 w 9525"/>
                <a:gd name="T5" fmla="*/ 9867900 h 9525"/>
                <a:gd name="T6" fmla="*/ 43548300 w 9525"/>
                <a:gd name="T7" fmla="*/ 60674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72" y="6370"/>
                  </a:moveTo>
                  <a:cubicBezTo>
                    <a:pt x="5620" y="2465"/>
                    <a:pt x="2572" y="2370"/>
                    <a:pt x="5048" y="179"/>
                  </a:cubicBezTo>
                  <a:cubicBezTo>
                    <a:pt x="3143" y="274"/>
                    <a:pt x="476" y="-678"/>
                    <a:pt x="0" y="1036"/>
                  </a:cubicBezTo>
                  <a:cubicBezTo>
                    <a:pt x="2953" y="1703"/>
                    <a:pt x="286" y="6942"/>
                    <a:pt x="4572" y="6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09" name="Freeform: Shape 2114">
              <a:extLst>
                <a:ext uri="{FF2B5EF4-FFF2-40B4-BE49-F238E27FC236}">
                  <a16:creationId xmlns:a16="http://schemas.microsoft.com/office/drawing/2014/main" id="{F16C4B28-FBC0-4123-8263-834B61980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273" y="4433030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53046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1810" y="5715"/>
                    <a:pt x="2953" y="7048"/>
                    <a:pt x="4763" y="7906"/>
                  </a:cubicBezTo>
                  <a:cubicBezTo>
                    <a:pt x="5334" y="3524"/>
                    <a:pt x="2286" y="2286"/>
                    <a:pt x="381" y="0"/>
                  </a:cubicBezTo>
                  <a:cubicBezTo>
                    <a:pt x="286" y="1714"/>
                    <a:pt x="95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0" name="Freeform: Shape 2115">
              <a:extLst>
                <a:ext uri="{FF2B5EF4-FFF2-40B4-BE49-F238E27FC236}">
                  <a16:creationId xmlns:a16="http://schemas.microsoft.com/office/drawing/2014/main" id="{B1C2B23B-AD6E-4AF5-8882-49BE2BF41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655" y="4374071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35385375 h 9525"/>
                <a:gd name="T4" fmla="*/ 2724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0" y="1238"/>
                    <a:pt x="95" y="2477"/>
                    <a:pt x="0" y="3715"/>
                  </a:cubicBezTo>
                  <a:cubicBezTo>
                    <a:pt x="8572" y="6287"/>
                    <a:pt x="6667" y="1143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1" name="Freeform: Shape 2116">
              <a:extLst>
                <a:ext uri="{FF2B5EF4-FFF2-40B4-BE49-F238E27FC236}">
                  <a16:creationId xmlns:a16="http://schemas.microsoft.com/office/drawing/2014/main" id="{5C2CF50A-CF60-41B6-BEAF-0E8FF269F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876" y="4250443"/>
              <a:ext cx="9525" cy="9525"/>
            </a:xfrm>
            <a:custGeom>
              <a:avLst/>
              <a:gdLst>
                <a:gd name="T0" fmla="*/ 32404050 w 9525"/>
                <a:gd name="T1" fmla="*/ 58902600 h 9525"/>
                <a:gd name="T2" fmla="*/ 23336250 w 9525"/>
                <a:gd name="T3" fmla="*/ 22612350 h 9525"/>
                <a:gd name="T4" fmla="*/ 48739425 w 9525"/>
                <a:gd name="T5" fmla="*/ 838200 h 9525"/>
                <a:gd name="T6" fmla="*/ 657225 w 9525"/>
                <a:gd name="T7" fmla="*/ 9010650 h 9525"/>
                <a:gd name="T8" fmla="*/ 32404050 w 9525"/>
                <a:gd name="T9" fmla="*/ 5890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402" y="6184"/>
                  </a:moveTo>
                  <a:cubicBezTo>
                    <a:pt x="3593" y="4470"/>
                    <a:pt x="3021" y="3422"/>
                    <a:pt x="2450" y="2374"/>
                  </a:cubicBezTo>
                  <a:cubicBezTo>
                    <a:pt x="3974" y="2374"/>
                    <a:pt x="5403" y="2279"/>
                    <a:pt x="5117" y="88"/>
                  </a:cubicBezTo>
                  <a:cubicBezTo>
                    <a:pt x="2736" y="-388"/>
                    <a:pt x="2260" y="1231"/>
                    <a:pt x="69" y="946"/>
                  </a:cubicBezTo>
                  <a:cubicBezTo>
                    <a:pt x="-407" y="3994"/>
                    <a:pt x="1688" y="4946"/>
                    <a:pt x="3402" y="61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2" name="Freeform: Shape 2117">
              <a:extLst>
                <a:ext uri="{FF2B5EF4-FFF2-40B4-BE49-F238E27FC236}">
                  <a16:creationId xmlns:a16="http://schemas.microsoft.com/office/drawing/2014/main" id="{F19B7E96-47AE-4BC5-84F6-9DD37B198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513" y="4405798"/>
              <a:ext cx="9525" cy="9525"/>
            </a:xfrm>
            <a:custGeom>
              <a:avLst/>
              <a:gdLst>
                <a:gd name="T0" fmla="*/ 38100 w 9525"/>
                <a:gd name="T1" fmla="*/ 24403050 h 9525"/>
                <a:gd name="T2" fmla="*/ 59016900 w 9525"/>
                <a:gd name="T3" fmla="*/ 28936950 h 9525"/>
                <a:gd name="T4" fmla="*/ 38100 w 9525"/>
                <a:gd name="T5" fmla="*/ 24403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" y="2562"/>
                  </a:moveTo>
                  <a:cubicBezTo>
                    <a:pt x="3243" y="1229"/>
                    <a:pt x="4862" y="6658"/>
                    <a:pt x="6196" y="3038"/>
                  </a:cubicBezTo>
                  <a:cubicBezTo>
                    <a:pt x="6196" y="1324"/>
                    <a:pt x="-186" y="-2581"/>
                    <a:pt x="4" y="25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3" name="Freeform: Shape 2118">
              <a:extLst>
                <a:ext uri="{FF2B5EF4-FFF2-40B4-BE49-F238E27FC236}">
                  <a16:creationId xmlns:a16="http://schemas.microsoft.com/office/drawing/2014/main" id="{43318341-8FB3-4BDB-88DD-1EB7CF119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8812" y="4334161"/>
              <a:ext cx="9525" cy="9525"/>
            </a:xfrm>
            <a:custGeom>
              <a:avLst/>
              <a:gdLst>
                <a:gd name="T0" fmla="*/ 15801975 w 9525"/>
                <a:gd name="T1" fmla="*/ 0 h 9525"/>
                <a:gd name="T2" fmla="*/ 381000 w 9525"/>
                <a:gd name="T3" fmla="*/ 46272450 h 9525"/>
                <a:gd name="T4" fmla="*/ 45739050 w 9525"/>
                <a:gd name="T5" fmla="*/ 73485375 h 9525"/>
                <a:gd name="T6" fmla="*/ 15801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9" y="0"/>
                  </a:moveTo>
                  <a:cubicBezTo>
                    <a:pt x="1087" y="1714"/>
                    <a:pt x="-246" y="2286"/>
                    <a:pt x="40" y="4858"/>
                  </a:cubicBezTo>
                  <a:cubicBezTo>
                    <a:pt x="3469" y="4286"/>
                    <a:pt x="2326" y="7525"/>
                    <a:pt x="4802" y="7715"/>
                  </a:cubicBezTo>
                  <a:cubicBezTo>
                    <a:pt x="4421" y="4667"/>
                    <a:pt x="2897" y="2572"/>
                    <a:pt x="165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4" name="Freeform: Shape 2119">
              <a:extLst>
                <a:ext uri="{FF2B5EF4-FFF2-40B4-BE49-F238E27FC236}">
                  <a16:creationId xmlns:a16="http://schemas.microsoft.com/office/drawing/2014/main" id="{82044DE2-1C8E-4CF6-B262-4EE44567F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658" y="4716494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982200 w 9525"/>
                <a:gd name="T3" fmla="*/ 208692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95" y="857"/>
                    <a:pt x="476" y="1524"/>
                    <a:pt x="1048" y="2191"/>
                  </a:cubicBezTo>
                  <a:cubicBezTo>
                    <a:pt x="953" y="1238"/>
                    <a:pt x="1048" y="9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5" name="Freeform: Shape 2120">
              <a:extLst>
                <a:ext uri="{FF2B5EF4-FFF2-40B4-BE49-F238E27FC236}">
                  <a16:creationId xmlns:a16="http://schemas.microsoft.com/office/drawing/2014/main" id="{C190175B-3FCE-4653-82D8-BDED6566F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611" y="4718685"/>
              <a:ext cx="9525" cy="9525"/>
            </a:xfrm>
            <a:custGeom>
              <a:avLst/>
              <a:gdLst>
                <a:gd name="T0" fmla="*/ 904875 w 9525"/>
                <a:gd name="T1" fmla="*/ 3629025 h 9525"/>
                <a:gd name="T2" fmla="*/ 2724150 w 9525"/>
                <a:gd name="T3" fmla="*/ 2724150 h 9525"/>
                <a:gd name="T4" fmla="*/ 0 w 9525"/>
                <a:gd name="T5" fmla="*/ 0 h 9525"/>
                <a:gd name="T6" fmla="*/ 904875 w 9525"/>
                <a:gd name="T7" fmla="*/ 362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381"/>
                  </a:moveTo>
                  <a:cubicBezTo>
                    <a:pt x="190" y="381"/>
                    <a:pt x="190" y="286"/>
                    <a:pt x="286" y="286"/>
                  </a:cubicBezTo>
                  <a:cubicBezTo>
                    <a:pt x="190" y="191"/>
                    <a:pt x="95" y="95"/>
                    <a:pt x="0" y="0"/>
                  </a:cubicBezTo>
                  <a:cubicBezTo>
                    <a:pt x="95" y="95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6" name="Freeform: Shape 2121">
              <a:extLst>
                <a:ext uri="{FF2B5EF4-FFF2-40B4-BE49-F238E27FC236}">
                  <a16:creationId xmlns:a16="http://schemas.microsoft.com/office/drawing/2014/main" id="{27A7F2DF-BEF2-42FA-98D5-4D0252DD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731" y="2108644"/>
              <a:ext cx="9525" cy="9525"/>
            </a:xfrm>
            <a:custGeom>
              <a:avLst/>
              <a:gdLst>
                <a:gd name="T0" fmla="*/ 685800 w 9525"/>
                <a:gd name="T1" fmla="*/ 0 h 9525"/>
                <a:gd name="T2" fmla="*/ 685800 w 9525"/>
                <a:gd name="T3" fmla="*/ 0 h 9525"/>
                <a:gd name="T4" fmla="*/ 685800 w 9525"/>
                <a:gd name="T5" fmla="*/ 0 h 9525"/>
                <a:gd name="T6" fmla="*/ 6858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" y="0"/>
                  </a:moveTo>
                  <a:cubicBezTo>
                    <a:pt x="-24" y="0"/>
                    <a:pt x="-24" y="0"/>
                    <a:pt x="72" y="0"/>
                  </a:cubicBezTo>
                  <a:cubicBezTo>
                    <a:pt x="-24" y="0"/>
                    <a:pt x="-24" y="95"/>
                    <a:pt x="72" y="0"/>
                  </a:cubicBezTo>
                  <a:cubicBezTo>
                    <a:pt x="-24" y="95"/>
                    <a:pt x="-24" y="0"/>
                    <a:pt x="7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7" name="Freeform: Shape 2122">
              <a:extLst>
                <a:ext uri="{FF2B5EF4-FFF2-40B4-BE49-F238E27FC236}">
                  <a16:creationId xmlns:a16="http://schemas.microsoft.com/office/drawing/2014/main" id="{D01B144A-7628-4929-BB42-9C7C7C63C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636" y="2460022"/>
              <a:ext cx="9525" cy="9525"/>
            </a:xfrm>
            <a:custGeom>
              <a:avLst/>
              <a:gdLst>
                <a:gd name="T0" fmla="*/ 56959500 w 9525"/>
                <a:gd name="T1" fmla="*/ 0 h 9525"/>
                <a:gd name="T2" fmla="*/ 3429000 w 9525"/>
                <a:gd name="T3" fmla="*/ 7049 h 9525"/>
                <a:gd name="T4" fmla="*/ 10687050 w 9525"/>
                <a:gd name="T5" fmla="*/ 13335 h 9525"/>
                <a:gd name="T6" fmla="*/ 76914375 w 9525"/>
                <a:gd name="T7" fmla="*/ 5144 h 9525"/>
                <a:gd name="T8" fmla="*/ 569595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980" y="0"/>
                  </a:moveTo>
                  <a:cubicBezTo>
                    <a:pt x="931" y="1524"/>
                    <a:pt x="5027" y="6668"/>
                    <a:pt x="360" y="7049"/>
                  </a:cubicBezTo>
                  <a:cubicBezTo>
                    <a:pt x="-974" y="10478"/>
                    <a:pt x="1884" y="10382"/>
                    <a:pt x="1122" y="13335"/>
                  </a:cubicBezTo>
                  <a:cubicBezTo>
                    <a:pt x="4456" y="11811"/>
                    <a:pt x="5027" y="7049"/>
                    <a:pt x="8075" y="5144"/>
                  </a:cubicBezTo>
                  <a:cubicBezTo>
                    <a:pt x="5884" y="4667"/>
                    <a:pt x="5408" y="2762"/>
                    <a:pt x="598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8" name="Freeform: Shape 2123">
              <a:extLst>
                <a:ext uri="{FF2B5EF4-FFF2-40B4-BE49-F238E27FC236}">
                  <a16:creationId xmlns:a16="http://schemas.microsoft.com/office/drawing/2014/main" id="{5FEE155A-632B-46E1-AC61-265BFE145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427" y="4528471"/>
              <a:ext cx="9525" cy="9525"/>
            </a:xfrm>
            <a:custGeom>
              <a:avLst/>
              <a:gdLst>
                <a:gd name="T0" fmla="*/ 58969275 w 9525"/>
                <a:gd name="T1" fmla="*/ 6572 h 9525"/>
                <a:gd name="T2" fmla="*/ 78933675 w 9525"/>
                <a:gd name="T3" fmla="*/ 11716 h 9525"/>
                <a:gd name="T4" fmla="*/ 28127325 w 9525"/>
                <a:gd name="T5" fmla="*/ 0 h 9525"/>
                <a:gd name="T6" fmla="*/ 0 w 9525"/>
                <a:gd name="T7" fmla="*/ 6001 h 9525"/>
                <a:gd name="T8" fmla="*/ 31756350 w 9525"/>
                <a:gd name="T9" fmla="*/ 11239 h 9525"/>
                <a:gd name="T10" fmla="*/ 58969275 w 9525"/>
                <a:gd name="T11" fmla="*/ 657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1" y="6572"/>
                  </a:moveTo>
                  <a:cubicBezTo>
                    <a:pt x="7811" y="7429"/>
                    <a:pt x="6001" y="11335"/>
                    <a:pt x="8287" y="11716"/>
                  </a:cubicBezTo>
                  <a:cubicBezTo>
                    <a:pt x="10954" y="8001"/>
                    <a:pt x="7239" y="1524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4286" y="5048"/>
                    <a:pt x="3905" y="8096"/>
                    <a:pt x="3334" y="11239"/>
                  </a:cubicBezTo>
                  <a:cubicBezTo>
                    <a:pt x="6668" y="12478"/>
                    <a:pt x="2953" y="5334"/>
                    <a:pt x="6191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19" name="Freeform: Shape 2124">
              <a:extLst>
                <a:ext uri="{FF2B5EF4-FFF2-40B4-BE49-F238E27FC236}">
                  <a16:creationId xmlns:a16="http://schemas.microsoft.com/office/drawing/2014/main" id="{24A8DD14-6142-4243-ACAE-4A59C4893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144" y="1838926"/>
              <a:ext cx="1428750" cy="3076575"/>
            </a:xfrm>
            <a:custGeom>
              <a:avLst/>
              <a:gdLst>
                <a:gd name="T0" fmla="*/ 1344434 w 1428750"/>
                <a:gd name="T1" fmla="*/ 1254413 h 3076575"/>
                <a:gd name="T2" fmla="*/ 1272235 w 1428750"/>
                <a:gd name="T3" fmla="*/ 1794766 h 3076575"/>
                <a:gd name="T4" fmla="*/ 1302334 w 1428750"/>
                <a:gd name="T5" fmla="*/ 1312706 h 3076575"/>
                <a:gd name="T6" fmla="*/ 1339005 w 1428750"/>
                <a:gd name="T7" fmla="*/ 1153162 h 3076575"/>
                <a:gd name="T8" fmla="*/ 1366151 w 1428750"/>
                <a:gd name="T9" fmla="*/ 895130 h 3076575"/>
                <a:gd name="T10" fmla="*/ 1417872 w 1428750"/>
                <a:gd name="T11" fmla="*/ 625572 h 3076575"/>
                <a:gd name="T12" fmla="*/ 1352149 w 1428750"/>
                <a:gd name="T13" fmla="*/ 399163 h 3076575"/>
                <a:gd name="T14" fmla="*/ 1261471 w 1428750"/>
                <a:gd name="T15" fmla="*/ 303437 h 3076575"/>
                <a:gd name="T16" fmla="*/ 719689 w 1428750"/>
                <a:gd name="T17" fmla="*/ 33117 h 3076575"/>
                <a:gd name="T18" fmla="*/ 126472 w 1428750"/>
                <a:gd name="T19" fmla="*/ 2998535 h 3076575"/>
                <a:gd name="T20" fmla="*/ 1080115 w 1428750"/>
                <a:gd name="T21" fmla="*/ 3002822 h 3076575"/>
                <a:gd name="T22" fmla="*/ 1265948 w 1428750"/>
                <a:gd name="T23" fmla="*/ 2794891 h 3076575"/>
                <a:gd name="T24" fmla="*/ 1349197 w 1428750"/>
                <a:gd name="T25" fmla="*/ 2681544 h 3076575"/>
                <a:gd name="T26" fmla="*/ 1339291 w 1428750"/>
                <a:gd name="T27" fmla="*/ 1473392 h 3076575"/>
                <a:gd name="T28" fmla="*/ 1377772 w 1428750"/>
                <a:gd name="T29" fmla="*/ 859601 h 3076575"/>
                <a:gd name="T30" fmla="*/ 319353 w 1428750"/>
                <a:gd name="T31" fmla="*/ 2529048 h 3076575"/>
                <a:gd name="T32" fmla="*/ 443655 w 1428750"/>
                <a:gd name="T33" fmla="*/ 2479804 h 3076575"/>
                <a:gd name="T34" fmla="*/ 455752 w 1428750"/>
                <a:gd name="T35" fmla="*/ 2246823 h 3076575"/>
                <a:gd name="T36" fmla="*/ 457847 w 1428750"/>
                <a:gd name="T37" fmla="*/ 2418654 h 3076575"/>
                <a:gd name="T38" fmla="*/ 913714 w 1428750"/>
                <a:gd name="T39" fmla="*/ 749492 h 3076575"/>
                <a:gd name="T40" fmla="*/ 427081 w 1428750"/>
                <a:gd name="T41" fmla="*/ 2352074 h 3076575"/>
                <a:gd name="T42" fmla="*/ 461085 w 1428750"/>
                <a:gd name="T43" fmla="*/ 2110139 h 3076575"/>
                <a:gd name="T44" fmla="*/ 505663 w 1428750"/>
                <a:gd name="T45" fmla="*/ 1911447 h 3076575"/>
                <a:gd name="T46" fmla="*/ 539476 w 1428750"/>
                <a:gd name="T47" fmla="*/ 1538734 h 3076575"/>
                <a:gd name="T48" fmla="*/ 518521 w 1428750"/>
                <a:gd name="T49" fmla="*/ 1643604 h 3076575"/>
                <a:gd name="T50" fmla="*/ 475564 w 1428750"/>
                <a:gd name="T51" fmla="*/ 1958215 h 3076575"/>
                <a:gd name="T52" fmla="*/ 507949 w 1428750"/>
                <a:gd name="T53" fmla="*/ 1800767 h 3076575"/>
                <a:gd name="T54" fmla="*/ 465943 w 1428750"/>
                <a:gd name="T55" fmla="*/ 2125855 h 3076575"/>
                <a:gd name="T56" fmla="*/ 544429 w 1428750"/>
                <a:gd name="T57" fmla="*/ 1483489 h 3076575"/>
                <a:gd name="T58" fmla="*/ 681589 w 1428750"/>
                <a:gd name="T59" fmla="*/ 946469 h 3076575"/>
                <a:gd name="T60" fmla="*/ 434892 w 1428750"/>
                <a:gd name="T61" fmla="*/ 2600010 h 3076575"/>
                <a:gd name="T62" fmla="*/ 903427 w 1428750"/>
                <a:gd name="T63" fmla="*/ 738062 h 3076575"/>
                <a:gd name="T64" fmla="*/ 892377 w 1428750"/>
                <a:gd name="T65" fmla="*/ 889129 h 3076575"/>
                <a:gd name="T66" fmla="*/ 875328 w 1428750"/>
                <a:gd name="T67" fmla="*/ 796927 h 3076575"/>
                <a:gd name="T68" fmla="*/ 906475 w 1428750"/>
                <a:gd name="T69" fmla="*/ 591282 h 3076575"/>
                <a:gd name="T70" fmla="*/ 684828 w 1428750"/>
                <a:gd name="T71" fmla="*/ 2708880 h 3076575"/>
                <a:gd name="T72" fmla="*/ 364216 w 1428750"/>
                <a:gd name="T73" fmla="*/ 2655064 h 3076575"/>
                <a:gd name="T74" fmla="*/ 665873 w 1428750"/>
                <a:gd name="T75" fmla="*/ 2564481 h 3076575"/>
                <a:gd name="T76" fmla="*/ 1062399 w 1428750"/>
                <a:gd name="T77" fmla="*/ 134654 h 3076575"/>
                <a:gd name="T78" fmla="*/ 1239183 w 1428750"/>
                <a:gd name="T79" fmla="*/ 1133731 h 3076575"/>
                <a:gd name="T80" fmla="*/ 1331004 w 1428750"/>
                <a:gd name="T81" fmla="*/ 1019812 h 3076575"/>
                <a:gd name="T82" fmla="*/ 1304239 w 1428750"/>
                <a:gd name="T83" fmla="*/ 963710 h 3076575"/>
                <a:gd name="T84" fmla="*/ 1280331 w 1428750"/>
                <a:gd name="T85" fmla="*/ 904274 h 3076575"/>
                <a:gd name="T86" fmla="*/ 1280902 w 1428750"/>
                <a:gd name="T87" fmla="*/ 541466 h 3076575"/>
                <a:gd name="T88" fmla="*/ 1226896 w 1428750"/>
                <a:gd name="T89" fmla="*/ 1270319 h 3076575"/>
                <a:gd name="T90" fmla="*/ 1244707 w 1428750"/>
                <a:gd name="T91" fmla="*/ 1529495 h 3076575"/>
                <a:gd name="T92" fmla="*/ 1281950 w 1428750"/>
                <a:gd name="T93" fmla="*/ 1563785 h 3076575"/>
                <a:gd name="T94" fmla="*/ 1281665 w 1428750"/>
                <a:gd name="T95" fmla="*/ 1349853 h 3076575"/>
                <a:gd name="T96" fmla="*/ 1296714 w 1428750"/>
                <a:gd name="T97" fmla="*/ 1133350 h 3076575"/>
                <a:gd name="T98" fmla="*/ 1336814 w 1428750"/>
                <a:gd name="T99" fmla="*/ 977711 h 3076575"/>
                <a:gd name="T100" fmla="*/ 1296714 w 1428750"/>
                <a:gd name="T101" fmla="*/ 423833 h 3076575"/>
                <a:gd name="T102" fmla="*/ 1234420 w 1428750"/>
                <a:gd name="T103" fmla="*/ 342489 h 3076575"/>
                <a:gd name="T104" fmla="*/ 1215085 w 1428750"/>
                <a:gd name="T105" fmla="*/ 795212 h 3076575"/>
                <a:gd name="T106" fmla="*/ 1235563 w 1428750"/>
                <a:gd name="T107" fmla="*/ 931515 h 3076575"/>
                <a:gd name="T108" fmla="*/ 1227943 w 1428750"/>
                <a:gd name="T109" fmla="*/ 1147161 h 3076575"/>
                <a:gd name="T110" fmla="*/ 1191463 w 1428750"/>
                <a:gd name="T111" fmla="*/ 1028956 h 3076575"/>
                <a:gd name="T112" fmla="*/ 1154982 w 1428750"/>
                <a:gd name="T113" fmla="*/ 1478441 h 3076575"/>
                <a:gd name="T114" fmla="*/ 1199559 w 1428750"/>
                <a:gd name="T115" fmla="*/ 959042 h 3076575"/>
                <a:gd name="T116" fmla="*/ 1136789 w 1428750"/>
                <a:gd name="T117" fmla="*/ 2969675 h 3076575"/>
                <a:gd name="T118" fmla="*/ 1212799 w 1428750"/>
                <a:gd name="T119" fmla="*/ 1737140 h 3076575"/>
                <a:gd name="T120" fmla="*/ 1226515 w 1428750"/>
                <a:gd name="T121" fmla="*/ 1846010 h 3076575"/>
                <a:gd name="T122" fmla="*/ 1231944 w 1428750"/>
                <a:gd name="T123" fmla="*/ 1616267 h 3076575"/>
                <a:gd name="T124" fmla="*/ 1297000 w 1428750"/>
                <a:gd name="T125" fmla="*/ 2658493 h 30765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8750" h="3076575">
                  <a:moveTo>
                    <a:pt x="1412157" y="2473994"/>
                  </a:moveTo>
                  <a:cubicBezTo>
                    <a:pt x="1417586" y="2460278"/>
                    <a:pt x="1404632" y="2443800"/>
                    <a:pt x="1403394" y="2428179"/>
                  </a:cubicBezTo>
                  <a:cubicBezTo>
                    <a:pt x="1404632" y="2428274"/>
                    <a:pt x="1405013" y="2427321"/>
                    <a:pt x="1405966" y="2427131"/>
                  </a:cubicBezTo>
                  <a:cubicBezTo>
                    <a:pt x="1407394" y="2428655"/>
                    <a:pt x="1407966" y="2430846"/>
                    <a:pt x="1411966" y="2430179"/>
                  </a:cubicBezTo>
                  <a:cubicBezTo>
                    <a:pt x="1413395" y="2424654"/>
                    <a:pt x="1408918" y="2424369"/>
                    <a:pt x="1407680" y="2421035"/>
                  </a:cubicBezTo>
                  <a:cubicBezTo>
                    <a:pt x="1410538" y="2420749"/>
                    <a:pt x="1411871" y="2418654"/>
                    <a:pt x="1414157" y="2417796"/>
                  </a:cubicBezTo>
                  <a:cubicBezTo>
                    <a:pt x="1412633" y="2416463"/>
                    <a:pt x="1409585" y="2416272"/>
                    <a:pt x="1409490" y="2413701"/>
                  </a:cubicBezTo>
                  <a:cubicBezTo>
                    <a:pt x="1411204" y="2413796"/>
                    <a:pt x="1412157" y="2414463"/>
                    <a:pt x="1413109" y="2415225"/>
                  </a:cubicBezTo>
                  <a:cubicBezTo>
                    <a:pt x="1413681" y="2412843"/>
                    <a:pt x="1411681" y="2412558"/>
                    <a:pt x="1410919" y="2411319"/>
                  </a:cubicBezTo>
                  <a:cubicBezTo>
                    <a:pt x="1412728" y="2409891"/>
                    <a:pt x="1413681" y="2407795"/>
                    <a:pt x="1415967" y="2410462"/>
                  </a:cubicBezTo>
                  <a:cubicBezTo>
                    <a:pt x="1415015" y="2406747"/>
                    <a:pt x="1413871" y="2404842"/>
                    <a:pt x="1410061" y="2406271"/>
                  </a:cubicBezTo>
                  <a:cubicBezTo>
                    <a:pt x="1411966" y="2402175"/>
                    <a:pt x="1405680" y="2399318"/>
                    <a:pt x="1409490" y="2397413"/>
                  </a:cubicBezTo>
                  <a:cubicBezTo>
                    <a:pt x="1411490" y="2397603"/>
                    <a:pt x="1409871" y="2400937"/>
                    <a:pt x="1411681" y="2401318"/>
                  </a:cubicBezTo>
                  <a:cubicBezTo>
                    <a:pt x="1411585" y="2395794"/>
                    <a:pt x="1414538" y="2396079"/>
                    <a:pt x="1415872" y="2395413"/>
                  </a:cubicBezTo>
                  <a:cubicBezTo>
                    <a:pt x="1412633" y="2381792"/>
                    <a:pt x="1413967" y="2362551"/>
                    <a:pt x="1403394" y="2348073"/>
                  </a:cubicBezTo>
                  <a:cubicBezTo>
                    <a:pt x="1405013" y="2343787"/>
                    <a:pt x="1405775" y="2345978"/>
                    <a:pt x="1408728" y="2344739"/>
                  </a:cubicBezTo>
                  <a:cubicBezTo>
                    <a:pt x="1405203" y="2324451"/>
                    <a:pt x="1408537" y="2310354"/>
                    <a:pt x="1396441" y="2296162"/>
                  </a:cubicBezTo>
                  <a:cubicBezTo>
                    <a:pt x="1396155" y="2300829"/>
                    <a:pt x="1397584" y="2299781"/>
                    <a:pt x="1395869" y="2303592"/>
                  </a:cubicBezTo>
                  <a:cubicBezTo>
                    <a:pt x="1399774" y="2303306"/>
                    <a:pt x="1400060" y="2307116"/>
                    <a:pt x="1397965" y="2308735"/>
                  </a:cubicBezTo>
                  <a:cubicBezTo>
                    <a:pt x="1402060" y="2308735"/>
                    <a:pt x="1403870" y="2310735"/>
                    <a:pt x="1403775" y="2314260"/>
                  </a:cubicBezTo>
                  <a:cubicBezTo>
                    <a:pt x="1402251" y="2313879"/>
                    <a:pt x="1401394" y="2312069"/>
                    <a:pt x="1401203" y="2315212"/>
                  </a:cubicBezTo>
                  <a:cubicBezTo>
                    <a:pt x="1401299" y="2316736"/>
                    <a:pt x="1402537" y="2316069"/>
                    <a:pt x="1403680" y="2315402"/>
                  </a:cubicBezTo>
                  <a:cubicBezTo>
                    <a:pt x="1401013" y="2317784"/>
                    <a:pt x="1404061" y="2317879"/>
                    <a:pt x="1404537" y="2320451"/>
                  </a:cubicBezTo>
                  <a:cubicBezTo>
                    <a:pt x="1402822" y="2320356"/>
                    <a:pt x="1401870" y="2319594"/>
                    <a:pt x="1400917" y="2318927"/>
                  </a:cubicBezTo>
                  <a:cubicBezTo>
                    <a:pt x="1403013" y="2323689"/>
                    <a:pt x="1400346" y="2327309"/>
                    <a:pt x="1399774" y="2332643"/>
                  </a:cubicBezTo>
                  <a:cubicBezTo>
                    <a:pt x="1404442" y="2332643"/>
                    <a:pt x="1405013" y="2341977"/>
                    <a:pt x="1402632" y="2344168"/>
                  </a:cubicBezTo>
                  <a:cubicBezTo>
                    <a:pt x="1402918" y="2342073"/>
                    <a:pt x="1401965" y="2340930"/>
                    <a:pt x="1400441" y="2340263"/>
                  </a:cubicBezTo>
                  <a:cubicBezTo>
                    <a:pt x="1399393" y="2345692"/>
                    <a:pt x="1401679" y="2346549"/>
                    <a:pt x="1399679" y="2350169"/>
                  </a:cubicBezTo>
                  <a:cubicBezTo>
                    <a:pt x="1405013" y="2357122"/>
                    <a:pt x="1398155" y="2367504"/>
                    <a:pt x="1407966" y="2370838"/>
                  </a:cubicBezTo>
                  <a:cubicBezTo>
                    <a:pt x="1407680" y="2372267"/>
                    <a:pt x="1407871" y="2374362"/>
                    <a:pt x="1406442" y="2374458"/>
                  </a:cubicBezTo>
                  <a:cubicBezTo>
                    <a:pt x="1404632" y="2373696"/>
                    <a:pt x="1403489" y="2372362"/>
                    <a:pt x="1401679" y="2371505"/>
                  </a:cubicBezTo>
                  <a:cubicBezTo>
                    <a:pt x="1396822" y="2374553"/>
                    <a:pt x="1400060" y="2380363"/>
                    <a:pt x="1399203" y="2386364"/>
                  </a:cubicBezTo>
                  <a:cubicBezTo>
                    <a:pt x="1391107" y="2386364"/>
                    <a:pt x="1397203" y="2393603"/>
                    <a:pt x="1394631" y="2395984"/>
                  </a:cubicBezTo>
                  <a:cubicBezTo>
                    <a:pt x="1394155" y="2394365"/>
                    <a:pt x="1391869" y="2388459"/>
                    <a:pt x="1391297" y="2390745"/>
                  </a:cubicBezTo>
                  <a:cubicBezTo>
                    <a:pt x="1390535" y="2393698"/>
                    <a:pt x="1393393" y="2393603"/>
                    <a:pt x="1392059" y="2397032"/>
                  </a:cubicBezTo>
                  <a:cubicBezTo>
                    <a:pt x="1377676" y="2394841"/>
                    <a:pt x="1383487" y="2365790"/>
                    <a:pt x="1379486" y="2350931"/>
                  </a:cubicBezTo>
                  <a:cubicBezTo>
                    <a:pt x="1375676" y="2348931"/>
                    <a:pt x="1375390" y="2350359"/>
                    <a:pt x="1370818" y="2350264"/>
                  </a:cubicBezTo>
                  <a:cubicBezTo>
                    <a:pt x="1365103" y="2339215"/>
                    <a:pt x="1364056" y="2323785"/>
                    <a:pt x="1367580" y="2313688"/>
                  </a:cubicBezTo>
                  <a:cubicBezTo>
                    <a:pt x="1369009" y="2313974"/>
                    <a:pt x="1370247" y="2316164"/>
                    <a:pt x="1371295" y="2313974"/>
                  </a:cubicBezTo>
                  <a:cubicBezTo>
                    <a:pt x="1368247" y="2311878"/>
                    <a:pt x="1365580" y="2310259"/>
                    <a:pt x="1364151" y="2309592"/>
                  </a:cubicBezTo>
                  <a:cubicBezTo>
                    <a:pt x="1369009" y="2307878"/>
                    <a:pt x="1361579" y="2307306"/>
                    <a:pt x="1361960" y="2305687"/>
                  </a:cubicBezTo>
                  <a:cubicBezTo>
                    <a:pt x="1366151" y="2298829"/>
                    <a:pt x="1363675" y="2296543"/>
                    <a:pt x="1364913" y="2284637"/>
                  </a:cubicBezTo>
                  <a:cubicBezTo>
                    <a:pt x="1356340" y="2280065"/>
                    <a:pt x="1363008" y="2261681"/>
                    <a:pt x="1364722" y="2255871"/>
                  </a:cubicBezTo>
                  <a:cubicBezTo>
                    <a:pt x="1355293" y="2245298"/>
                    <a:pt x="1364627" y="2218914"/>
                    <a:pt x="1356150" y="2207580"/>
                  </a:cubicBezTo>
                  <a:cubicBezTo>
                    <a:pt x="1361865" y="2195864"/>
                    <a:pt x="1352721" y="2181576"/>
                    <a:pt x="1356626" y="2171289"/>
                  </a:cubicBezTo>
                  <a:cubicBezTo>
                    <a:pt x="1350244" y="2163288"/>
                    <a:pt x="1353578" y="2145762"/>
                    <a:pt x="1357007" y="2135094"/>
                  </a:cubicBezTo>
                  <a:cubicBezTo>
                    <a:pt x="1349578" y="2121759"/>
                    <a:pt x="1361579" y="2102043"/>
                    <a:pt x="1352054" y="2088422"/>
                  </a:cubicBezTo>
                  <a:cubicBezTo>
                    <a:pt x="1354150" y="2086802"/>
                    <a:pt x="1353674" y="2082135"/>
                    <a:pt x="1354054" y="2078611"/>
                  </a:cubicBezTo>
                  <a:cubicBezTo>
                    <a:pt x="1349673" y="2062228"/>
                    <a:pt x="1355483" y="2039273"/>
                    <a:pt x="1349292" y="2029462"/>
                  </a:cubicBezTo>
                  <a:cubicBezTo>
                    <a:pt x="1355007" y="2020889"/>
                    <a:pt x="1348625" y="2009936"/>
                    <a:pt x="1345387" y="2000316"/>
                  </a:cubicBezTo>
                  <a:cubicBezTo>
                    <a:pt x="1351768" y="1992505"/>
                    <a:pt x="1349863" y="1974026"/>
                    <a:pt x="1344149" y="1968978"/>
                  </a:cubicBezTo>
                  <a:cubicBezTo>
                    <a:pt x="1347863" y="1965073"/>
                    <a:pt x="1345577" y="1953833"/>
                    <a:pt x="1342720" y="1955072"/>
                  </a:cubicBezTo>
                  <a:cubicBezTo>
                    <a:pt x="1342720" y="1948309"/>
                    <a:pt x="1344053" y="1944880"/>
                    <a:pt x="1341291" y="1942404"/>
                  </a:cubicBezTo>
                  <a:cubicBezTo>
                    <a:pt x="1345196" y="1939832"/>
                    <a:pt x="1341862" y="1930878"/>
                    <a:pt x="1346339" y="1926497"/>
                  </a:cubicBezTo>
                  <a:cubicBezTo>
                    <a:pt x="1339481" y="1881443"/>
                    <a:pt x="1347006" y="1826484"/>
                    <a:pt x="1352721" y="1785622"/>
                  </a:cubicBezTo>
                  <a:cubicBezTo>
                    <a:pt x="1338910" y="1765238"/>
                    <a:pt x="1353674" y="1730282"/>
                    <a:pt x="1343196" y="1702278"/>
                  </a:cubicBezTo>
                  <a:cubicBezTo>
                    <a:pt x="1346244" y="1699897"/>
                    <a:pt x="1349578" y="1697992"/>
                    <a:pt x="1349101" y="1691515"/>
                  </a:cubicBezTo>
                  <a:cubicBezTo>
                    <a:pt x="1349006" y="1688943"/>
                    <a:pt x="1345958" y="1688848"/>
                    <a:pt x="1345768" y="1686276"/>
                  </a:cubicBezTo>
                  <a:cubicBezTo>
                    <a:pt x="1349101" y="1677799"/>
                    <a:pt x="1346911" y="1666369"/>
                    <a:pt x="1349387" y="1656463"/>
                  </a:cubicBezTo>
                  <a:cubicBezTo>
                    <a:pt x="1344053" y="1653891"/>
                    <a:pt x="1347101" y="1638651"/>
                    <a:pt x="1349959" y="1633984"/>
                  </a:cubicBezTo>
                  <a:cubicBezTo>
                    <a:pt x="1346244" y="1633317"/>
                    <a:pt x="1346815" y="1628936"/>
                    <a:pt x="1344244" y="1627221"/>
                  </a:cubicBezTo>
                  <a:cubicBezTo>
                    <a:pt x="1346053" y="1623888"/>
                    <a:pt x="1348435" y="1621221"/>
                    <a:pt x="1348911" y="1616363"/>
                  </a:cubicBezTo>
                  <a:cubicBezTo>
                    <a:pt x="1341196" y="1603599"/>
                    <a:pt x="1353674" y="1574929"/>
                    <a:pt x="1344625" y="1560927"/>
                  </a:cubicBezTo>
                  <a:cubicBezTo>
                    <a:pt x="1346625" y="1561213"/>
                    <a:pt x="1345387" y="1564166"/>
                    <a:pt x="1348149" y="1563689"/>
                  </a:cubicBezTo>
                  <a:cubicBezTo>
                    <a:pt x="1348530" y="1556450"/>
                    <a:pt x="1351197" y="1552831"/>
                    <a:pt x="1348244" y="1547402"/>
                  </a:cubicBezTo>
                  <a:cubicBezTo>
                    <a:pt x="1345006" y="1549878"/>
                    <a:pt x="1350530" y="1557213"/>
                    <a:pt x="1343577" y="1558260"/>
                  </a:cubicBezTo>
                  <a:cubicBezTo>
                    <a:pt x="1343482" y="1556355"/>
                    <a:pt x="1344434" y="1553688"/>
                    <a:pt x="1342720" y="1553212"/>
                  </a:cubicBezTo>
                  <a:cubicBezTo>
                    <a:pt x="1342148" y="1558355"/>
                    <a:pt x="1341862" y="1553402"/>
                    <a:pt x="1340243" y="1553021"/>
                  </a:cubicBezTo>
                  <a:cubicBezTo>
                    <a:pt x="1339481" y="1556260"/>
                    <a:pt x="1339005" y="1559784"/>
                    <a:pt x="1337100" y="1561499"/>
                  </a:cubicBezTo>
                  <a:cubicBezTo>
                    <a:pt x="1335766" y="1559498"/>
                    <a:pt x="1333766" y="1558165"/>
                    <a:pt x="1333861" y="1555022"/>
                  </a:cubicBezTo>
                  <a:cubicBezTo>
                    <a:pt x="1336433" y="1552069"/>
                    <a:pt x="1335004" y="1547021"/>
                    <a:pt x="1344339" y="1549592"/>
                  </a:cubicBezTo>
                  <a:cubicBezTo>
                    <a:pt x="1351197" y="1545592"/>
                    <a:pt x="1349863" y="1535210"/>
                    <a:pt x="1348720" y="1526161"/>
                  </a:cubicBezTo>
                  <a:cubicBezTo>
                    <a:pt x="1350911" y="1525780"/>
                    <a:pt x="1351768" y="1528256"/>
                    <a:pt x="1352435" y="1526447"/>
                  </a:cubicBezTo>
                  <a:cubicBezTo>
                    <a:pt x="1348720" y="1525304"/>
                    <a:pt x="1347958" y="1521779"/>
                    <a:pt x="1348149" y="1517398"/>
                  </a:cubicBezTo>
                  <a:cubicBezTo>
                    <a:pt x="1357388" y="1515493"/>
                    <a:pt x="1351864" y="1508730"/>
                    <a:pt x="1354340" y="1502920"/>
                  </a:cubicBezTo>
                  <a:cubicBezTo>
                    <a:pt x="1352626" y="1502729"/>
                    <a:pt x="1351578" y="1503301"/>
                    <a:pt x="1350530" y="1503872"/>
                  </a:cubicBezTo>
                  <a:cubicBezTo>
                    <a:pt x="1350530" y="1503872"/>
                    <a:pt x="1350530" y="1503872"/>
                    <a:pt x="1350530" y="1503872"/>
                  </a:cubicBezTo>
                  <a:cubicBezTo>
                    <a:pt x="1351768" y="1506254"/>
                    <a:pt x="1351387" y="1508730"/>
                    <a:pt x="1347673" y="1508635"/>
                  </a:cubicBezTo>
                  <a:cubicBezTo>
                    <a:pt x="1349673" y="1502729"/>
                    <a:pt x="1343101" y="1504063"/>
                    <a:pt x="1343386" y="1499491"/>
                  </a:cubicBezTo>
                  <a:cubicBezTo>
                    <a:pt x="1346339" y="1499110"/>
                    <a:pt x="1349197" y="1501301"/>
                    <a:pt x="1350435" y="1503682"/>
                  </a:cubicBezTo>
                  <a:cubicBezTo>
                    <a:pt x="1347768" y="1499777"/>
                    <a:pt x="1353007" y="1497776"/>
                    <a:pt x="1351102" y="1496348"/>
                  </a:cubicBezTo>
                  <a:cubicBezTo>
                    <a:pt x="1351483" y="1498443"/>
                    <a:pt x="1344149" y="1497776"/>
                    <a:pt x="1344910" y="1495871"/>
                  </a:cubicBezTo>
                  <a:cubicBezTo>
                    <a:pt x="1350244" y="1497205"/>
                    <a:pt x="1344149" y="1493300"/>
                    <a:pt x="1347577" y="1493585"/>
                  </a:cubicBezTo>
                  <a:cubicBezTo>
                    <a:pt x="1349006" y="1493871"/>
                    <a:pt x="1350244" y="1495967"/>
                    <a:pt x="1351292" y="1493871"/>
                  </a:cubicBezTo>
                  <a:cubicBezTo>
                    <a:pt x="1349292" y="1488251"/>
                    <a:pt x="1348911" y="1481203"/>
                    <a:pt x="1345196" y="1477107"/>
                  </a:cubicBezTo>
                  <a:cubicBezTo>
                    <a:pt x="1351007" y="1479203"/>
                    <a:pt x="1351578" y="1456247"/>
                    <a:pt x="1347577" y="1463582"/>
                  </a:cubicBezTo>
                  <a:cubicBezTo>
                    <a:pt x="1347673" y="1447770"/>
                    <a:pt x="1352245" y="1423672"/>
                    <a:pt x="1340434" y="1413004"/>
                  </a:cubicBezTo>
                  <a:cubicBezTo>
                    <a:pt x="1345006" y="1412528"/>
                    <a:pt x="1345006" y="1416052"/>
                    <a:pt x="1348911" y="1416147"/>
                  </a:cubicBezTo>
                  <a:cubicBezTo>
                    <a:pt x="1349006" y="1413004"/>
                    <a:pt x="1347006" y="1411575"/>
                    <a:pt x="1345672" y="1409575"/>
                  </a:cubicBezTo>
                  <a:cubicBezTo>
                    <a:pt x="1338433" y="1411289"/>
                    <a:pt x="1341386" y="1391858"/>
                    <a:pt x="1347292" y="1389668"/>
                  </a:cubicBezTo>
                  <a:cubicBezTo>
                    <a:pt x="1344339" y="1393287"/>
                    <a:pt x="1347673" y="1402241"/>
                    <a:pt x="1342243" y="1405479"/>
                  </a:cubicBezTo>
                  <a:cubicBezTo>
                    <a:pt x="1344625" y="1405765"/>
                    <a:pt x="1342720" y="1409670"/>
                    <a:pt x="1345672" y="1409480"/>
                  </a:cubicBezTo>
                  <a:cubicBezTo>
                    <a:pt x="1348530" y="1406051"/>
                    <a:pt x="1348625" y="1399383"/>
                    <a:pt x="1350625" y="1394906"/>
                  </a:cubicBezTo>
                  <a:cubicBezTo>
                    <a:pt x="1346434" y="1395002"/>
                    <a:pt x="1352435" y="1387572"/>
                    <a:pt x="1346244" y="1387001"/>
                  </a:cubicBezTo>
                  <a:cubicBezTo>
                    <a:pt x="1351673" y="1378904"/>
                    <a:pt x="1344910" y="1371475"/>
                    <a:pt x="1345863" y="1360712"/>
                  </a:cubicBezTo>
                  <a:cubicBezTo>
                    <a:pt x="1349197" y="1360997"/>
                    <a:pt x="1348911" y="1356997"/>
                    <a:pt x="1352340" y="1357473"/>
                  </a:cubicBezTo>
                  <a:cubicBezTo>
                    <a:pt x="1352911" y="1348901"/>
                    <a:pt x="1352530" y="1341090"/>
                    <a:pt x="1346434" y="1338233"/>
                  </a:cubicBezTo>
                  <a:cubicBezTo>
                    <a:pt x="1345291" y="1338995"/>
                    <a:pt x="1342053" y="1343757"/>
                    <a:pt x="1344625" y="1344329"/>
                  </a:cubicBezTo>
                  <a:cubicBezTo>
                    <a:pt x="1345006" y="1342233"/>
                    <a:pt x="1348530" y="1347091"/>
                    <a:pt x="1349292" y="1348425"/>
                  </a:cubicBezTo>
                  <a:cubicBezTo>
                    <a:pt x="1346053" y="1350520"/>
                    <a:pt x="1344815" y="1354901"/>
                    <a:pt x="1339957" y="1355187"/>
                  </a:cubicBezTo>
                  <a:cubicBezTo>
                    <a:pt x="1340148" y="1353187"/>
                    <a:pt x="1340243" y="1351092"/>
                    <a:pt x="1340434" y="1348996"/>
                  </a:cubicBezTo>
                  <a:cubicBezTo>
                    <a:pt x="1342053" y="1350901"/>
                    <a:pt x="1344339" y="1350234"/>
                    <a:pt x="1344339" y="1346805"/>
                  </a:cubicBezTo>
                  <a:cubicBezTo>
                    <a:pt x="1344529" y="1344710"/>
                    <a:pt x="1340910" y="1345853"/>
                    <a:pt x="1340815" y="1344043"/>
                  </a:cubicBezTo>
                  <a:cubicBezTo>
                    <a:pt x="1340910" y="1342805"/>
                    <a:pt x="1341005" y="1341567"/>
                    <a:pt x="1341100" y="1340328"/>
                  </a:cubicBezTo>
                  <a:cubicBezTo>
                    <a:pt x="1336338" y="1341090"/>
                    <a:pt x="1336719" y="1347948"/>
                    <a:pt x="1330528" y="1346996"/>
                  </a:cubicBezTo>
                  <a:cubicBezTo>
                    <a:pt x="1331766" y="1344614"/>
                    <a:pt x="1337195" y="1341281"/>
                    <a:pt x="1332337" y="1339662"/>
                  </a:cubicBezTo>
                  <a:cubicBezTo>
                    <a:pt x="1330337" y="1340519"/>
                    <a:pt x="1330147" y="1343471"/>
                    <a:pt x="1327099" y="1342995"/>
                  </a:cubicBezTo>
                  <a:cubicBezTo>
                    <a:pt x="1328146" y="1339185"/>
                    <a:pt x="1333195" y="1340233"/>
                    <a:pt x="1333957" y="1336042"/>
                  </a:cubicBezTo>
                  <a:cubicBezTo>
                    <a:pt x="1330147" y="1336804"/>
                    <a:pt x="1329385" y="1339566"/>
                    <a:pt x="1326432" y="1336709"/>
                  </a:cubicBezTo>
                  <a:cubicBezTo>
                    <a:pt x="1328718" y="1334899"/>
                    <a:pt x="1331194" y="1333184"/>
                    <a:pt x="1333195" y="1330994"/>
                  </a:cubicBezTo>
                  <a:cubicBezTo>
                    <a:pt x="1335671" y="1335471"/>
                    <a:pt x="1344053" y="1335661"/>
                    <a:pt x="1349292" y="1332327"/>
                  </a:cubicBezTo>
                  <a:cubicBezTo>
                    <a:pt x="1349482" y="1327946"/>
                    <a:pt x="1345006" y="1334613"/>
                    <a:pt x="1345672" y="1330803"/>
                  </a:cubicBezTo>
                  <a:cubicBezTo>
                    <a:pt x="1346053" y="1327565"/>
                    <a:pt x="1350721" y="1329375"/>
                    <a:pt x="1351102" y="1326231"/>
                  </a:cubicBezTo>
                  <a:cubicBezTo>
                    <a:pt x="1349482" y="1326803"/>
                    <a:pt x="1349863" y="1317087"/>
                    <a:pt x="1353292" y="1315182"/>
                  </a:cubicBezTo>
                  <a:cubicBezTo>
                    <a:pt x="1351578" y="1302800"/>
                    <a:pt x="1351959" y="1283654"/>
                    <a:pt x="1353102" y="1271367"/>
                  </a:cubicBezTo>
                  <a:cubicBezTo>
                    <a:pt x="1353578" y="1266319"/>
                    <a:pt x="1359293" y="1262795"/>
                    <a:pt x="1353959" y="1260128"/>
                  </a:cubicBezTo>
                  <a:cubicBezTo>
                    <a:pt x="1353292" y="1262223"/>
                    <a:pt x="1355578" y="1263462"/>
                    <a:pt x="1353674" y="1263842"/>
                  </a:cubicBezTo>
                  <a:cubicBezTo>
                    <a:pt x="1350244" y="1263271"/>
                    <a:pt x="1350435" y="1259651"/>
                    <a:pt x="1347863" y="1258413"/>
                  </a:cubicBezTo>
                  <a:cubicBezTo>
                    <a:pt x="1349197" y="1254984"/>
                    <a:pt x="1351387" y="1252508"/>
                    <a:pt x="1352435" y="1248793"/>
                  </a:cubicBezTo>
                  <a:cubicBezTo>
                    <a:pt x="1347958" y="1248507"/>
                    <a:pt x="1350435" y="1256413"/>
                    <a:pt x="1344434" y="1254413"/>
                  </a:cubicBezTo>
                  <a:cubicBezTo>
                    <a:pt x="1344244" y="1251460"/>
                    <a:pt x="1345006" y="1249650"/>
                    <a:pt x="1346149" y="1248317"/>
                  </a:cubicBezTo>
                  <a:cubicBezTo>
                    <a:pt x="1343863" y="1247841"/>
                    <a:pt x="1343291" y="1249460"/>
                    <a:pt x="1341100" y="1249174"/>
                  </a:cubicBezTo>
                  <a:cubicBezTo>
                    <a:pt x="1341005" y="1246793"/>
                    <a:pt x="1342720" y="1246602"/>
                    <a:pt x="1342720" y="1244316"/>
                  </a:cubicBezTo>
                  <a:cubicBezTo>
                    <a:pt x="1334719" y="1245173"/>
                    <a:pt x="1333290" y="1250412"/>
                    <a:pt x="1331766" y="1255937"/>
                  </a:cubicBezTo>
                  <a:cubicBezTo>
                    <a:pt x="1327194" y="1253270"/>
                    <a:pt x="1328527" y="1249936"/>
                    <a:pt x="1330147" y="1244507"/>
                  </a:cubicBezTo>
                  <a:cubicBezTo>
                    <a:pt x="1327956" y="1240221"/>
                    <a:pt x="1324622" y="1247174"/>
                    <a:pt x="1323955" y="1244030"/>
                  </a:cubicBezTo>
                  <a:cubicBezTo>
                    <a:pt x="1325575" y="1242316"/>
                    <a:pt x="1325956" y="1239077"/>
                    <a:pt x="1328242" y="1238125"/>
                  </a:cubicBezTo>
                  <a:cubicBezTo>
                    <a:pt x="1333099" y="1238887"/>
                    <a:pt x="1326527" y="1242411"/>
                    <a:pt x="1331671" y="1242221"/>
                  </a:cubicBezTo>
                  <a:cubicBezTo>
                    <a:pt x="1335385" y="1237458"/>
                    <a:pt x="1341005" y="1235172"/>
                    <a:pt x="1344625" y="1236982"/>
                  </a:cubicBezTo>
                  <a:cubicBezTo>
                    <a:pt x="1341577" y="1231838"/>
                    <a:pt x="1346530" y="1223171"/>
                    <a:pt x="1344910" y="1218218"/>
                  </a:cubicBezTo>
                  <a:cubicBezTo>
                    <a:pt x="1346530" y="1218408"/>
                    <a:pt x="1345863" y="1220504"/>
                    <a:pt x="1347196" y="1220885"/>
                  </a:cubicBezTo>
                  <a:cubicBezTo>
                    <a:pt x="1351102" y="1215551"/>
                    <a:pt x="1346244" y="1217932"/>
                    <a:pt x="1345196" y="1214503"/>
                  </a:cubicBezTo>
                  <a:cubicBezTo>
                    <a:pt x="1348625" y="1216979"/>
                    <a:pt x="1353388" y="1213550"/>
                    <a:pt x="1356055" y="1219170"/>
                  </a:cubicBezTo>
                  <a:cubicBezTo>
                    <a:pt x="1356817" y="1217265"/>
                    <a:pt x="1361389" y="1212884"/>
                    <a:pt x="1357960" y="1210598"/>
                  </a:cubicBezTo>
                  <a:cubicBezTo>
                    <a:pt x="1356531" y="1217170"/>
                    <a:pt x="1348435" y="1212788"/>
                    <a:pt x="1346815" y="1209645"/>
                  </a:cubicBezTo>
                  <a:cubicBezTo>
                    <a:pt x="1348244" y="1214598"/>
                    <a:pt x="1346244" y="1213550"/>
                    <a:pt x="1344244" y="1210693"/>
                  </a:cubicBezTo>
                  <a:cubicBezTo>
                    <a:pt x="1341196" y="1214979"/>
                    <a:pt x="1342624" y="1221647"/>
                    <a:pt x="1340338" y="1227933"/>
                  </a:cubicBezTo>
                  <a:cubicBezTo>
                    <a:pt x="1339481" y="1227838"/>
                    <a:pt x="1338719" y="1227838"/>
                    <a:pt x="1337862" y="1227743"/>
                  </a:cubicBezTo>
                  <a:cubicBezTo>
                    <a:pt x="1337576" y="1225552"/>
                    <a:pt x="1339957" y="1224695"/>
                    <a:pt x="1338148" y="1224028"/>
                  </a:cubicBezTo>
                  <a:cubicBezTo>
                    <a:pt x="1333004" y="1225838"/>
                    <a:pt x="1336528" y="1229362"/>
                    <a:pt x="1331290" y="1230981"/>
                  </a:cubicBezTo>
                  <a:cubicBezTo>
                    <a:pt x="1331861" y="1229362"/>
                    <a:pt x="1333290" y="1228791"/>
                    <a:pt x="1332909" y="1226123"/>
                  </a:cubicBezTo>
                  <a:cubicBezTo>
                    <a:pt x="1327765" y="1225457"/>
                    <a:pt x="1327670" y="1228695"/>
                    <a:pt x="1329385" y="1223361"/>
                  </a:cubicBezTo>
                  <a:cubicBezTo>
                    <a:pt x="1327765" y="1223266"/>
                    <a:pt x="1326051" y="1223075"/>
                    <a:pt x="1324432" y="1222980"/>
                  </a:cubicBezTo>
                  <a:cubicBezTo>
                    <a:pt x="1323765" y="1228791"/>
                    <a:pt x="1320812" y="1235648"/>
                    <a:pt x="1320145" y="1245173"/>
                  </a:cubicBezTo>
                  <a:cubicBezTo>
                    <a:pt x="1320812" y="1246983"/>
                    <a:pt x="1324908" y="1245745"/>
                    <a:pt x="1324908" y="1248031"/>
                  </a:cubicBezTo>
                  <a:cubicBezTo>
                    <a:pt x="1319383" y="1257461"/>
                    <a:pt x="1320812" y="1280606"/>
                    <a:pt x="1322432" y="1294132"/>
                  </a:cubicBezTo>
                  <a:cubicBezTo>
                    <a:pt x="1320241" y="1294513"/>
                    <a:pt x="1319383" y="1292037"/>
                    <a:pt x="1318717" y="1293846"/>
                  </a:cubicBezTo>
                  <a:cubicBezTo>
                    <a:pt x="1320431" y="1294704"/>
                    <a:pt x="1321574" y="1296037"/>
                    <a:pt x="1322146" y="1297847"/>
                  </a:cubicBezTo>
                  <a:cubicBezTo>
                    <a:pt x="1318907" y="1321183"/>
                    <a:pt x="1325479" y="1339852"/>
                    <a:pt x="1326908" y="1363283"/>
                  </a:cubicBezTo>
                  <a:cubicBezTo>
                    <a:pt x="1327194" y="1361759"/>
                    <a:pt x="1327480" y="1360331"/>
                    <a:pt x="1329575" y="1360997"/>
                  </a:cubicBezTo>
                  <a:cubicBezTo>
                    <a:pt x="1325289" y="1366522"/>
                    <a:pt x="1326813" y="1370237"/>
                    <a:pt x="1324527" y="1376809"/>
                  </a:cubicBezTo>
                  <a:cubicBezTo>
                    <a:pt x="1329956" y="1377571"/>
                    <a:pt x="1322527" y="1385191"/>
                    <a:pt x="1327384" y="1388334"/>
                  </a:cubicBezTo>
                  <a:cubicBezTo>
                    <a:pt x="1325003" y="1390525"/>
                    <a:pt x="1324241" y="1394621"/>
                    <a:pt x="1322812" y="1397954"/>
                  </a:cubicBezTo>
                  <a:cubicBezTo>
                    <a:pt x="1330337" y="1419481"/>
                    <a:pt x="1319765" y="1438817"/>
                    <a:pt x="1329385" y="1456057"/>
                  </a:cubicBezTo>
                  <a:cubicBezTo>
                    <a:pt x="1329480" y="1455295"/>
                    <a:pt x="1329670" y="1454628"/>
                    <a:pt x="1330718" y="1454914"/>
                  </a:cubicBezTo>
                  <a:cubicBezTo>
                    <a:pt x="1327480" y="1459105"/>
                    <a:pt x="1327765" y="1462153"/>
                    <a:pt x="1332909" y="1458819"/>
                  </a:cubicBezTo>
                  <a:cubicBezTo>
                    <a:pt x="1331290" y="1463391"/>
                    <a:pt x="1326527" y="1466344"/>
                    <a:pt x="1328146" y="1471011"/>
                  </a:cubicBezTo>
                  <a:cubicBezTo>
                    <a:pt x="1325479" y="1468344"/>
                    <a:pt x="1325003" y="1468249"/>
                    <a:pt x="1321955" y="1470535"/>
                  </a:cubicBezTo>
                  <a:cubicBezTo>
                    <a:pt x="1324622" y="1479203"/>
                    <a:pt x="1322050" y="1478631"/>
                    <a:pt x="1325575" y="1487108"/>
                  </a:cubicBezTo>
                  <a:cubicBezTo>
                    <a:pt x="1325860" y="1485584"/>
                    <a:pt x="1326146" y="1484251"/>
                    <a:pt x="1328242" y="1484822"/>
                  </a:cubicBezTo>
                  <a:cubicBezTo>
                    <a:pt x="1326908" y="1488251"/>
                    <a:pt x="1329766" y="1488156"/>
                    <a:pt x="1329003" y="1491109"/>
                  </a:cubicBezTo>
                  <a:cubicBezTo>
                    <a:pt x="1320907" y="1493681"/>
                    <a:pt x="1322432" y="1512826"/>
                    <a:pt x="1330623" y="1517588"/>
                  </a:cubicBezTo>
                  <a:cubicBezTo>
                    <a:pt x="1324813" y="1518922"/>
                    <a:pt x="1330432" y="1532352"/>
                    <a:pt x="1332052" y="1531400"/>
                  </a:cubicBezTo>
                  <a:cubicBezTo>
                    <a:pt x="1331957" y="1534924"/>
                    <a:pt x="1328051" y="1533971"/>
                    <a:pt x="1327861" y="1537305"/>
                  </a:cubicBezTo>
                  <a:cubicBezTo>
                    <a:pt x="1331766" y="1539020"/>
                    <a:pt x="1327575" y="1547592"/>
                    <a:pt x="1333290" y="1547783"/>
                  </a:cubicBezTo>
                  <a:cubicBezTo>
                    <a:pt x="1334242" y="1545211"/>
                    <a:pt x="1332433" y="1539496"/>
                    <a:pt x="1335195" y="1539210"/>
                  </a:cubicBezTo>
                  <a:cubicBezTo>
                    <a:pt x="1337576" y="1546068"/>
                    <a:pt x="1336719" y="1535305"/>
                    <a:pt x="1341577" y="1537210"/>
                  </a:cubicBezTo>
                  <a:cubicBezTo>
                    <a:pt x="1347577" y="1541687"/>
                    <a:pt x="1339957" y="1545306"/>
                    <a:pt x="1341958" y="1548450"/>
                  </a:cubicBezTo>
                  <a:cubicBezTo>
                    <a:pt x="1340053" y="1546544"/>
                    <a:pt x="1338338" y="1544639"/>
                    <a:pt x="1336147" y="1543020"/>
                  </a:cubicBezTo>
                  <a:cubicBezTo>
                    <a:pt x="1334338" y="1545783"/>
                    <a:pt x="1336528" y="1551974"/>
                    <a:pt x="1330813" y="1547592"/>
                  </a:cubicBezTo>
                  <a:cubicBezTo>
                    <a:pt x="1329099" y="1552926"/>
                    <a:pt x="1331671" y="1554641"/>
                    <a:pt x="1332528" y="1557784"/>
                  </a:cubicBezTo>
                  <a:cubicBezTo>
                    <a:pt x="1330813" y="1557308"/>
                    <a:pt x="1330623" y="1555593"/>
                    <a:pt x="1329003" y="1555022"/>
                  </a:cubicBezTo>
                  <a:cubicBezTo>
                    <a:pt x="1330242" y="1567785"/>
                    <a:pt x="1332718" y="1579025"/>
                    <a:pt x="1325003" y="1588454"/>
                  </a:cubicBezTo>
                  <a:cubicBezTo>
                    <a:pt x="1335385" y="1603218"/>
                    <a:pt x="1322717" y="1642652"/>
                    <a:pt x="1331671" y="1660273"/>
                  </a:cubicBezTo>
                  <a:cubicBezTo>
                    <a:pt x="1331099" y="1658273"/>
                    <a:pt x="1329766" y="1652367"/>
                    <a:pt x="1334719" y="1653034"/>
                  </a:cubicBezTo>
                  <a:cubicBezTo>
                    <a:pt x="1334624" y="1654272"/>
                    <a:pt x="1335576" y="1654558"/>
                    <a:pt x="1335766" y="1655606"/>
                  </a:cubicBezTo>
                  <a:cubicBezTo>
                    <a:pt x="1331004" y="1661606"/>
                    <a:pt x="1331671" y="1668083"/>
                    <a:pt x="1327670" y="1678751"/>
                  </a:cubicBezTo>
                  <a:cubicBezTo>
                    <a:pt x="1332528" y="1687514"/>
                    <a:pt x="1323955" y="1707517"/>
                    <a:pt x="1327956" y="1721328"/>
                  </a:cubicBezTo>
                  <a:cubicBezTo>
                    <a:pt x="1323098" y="1727138"/>
                    <a:pt x="1329575" y="1737997"/>
                    <a:pt x="1325860" y="1747427"/>
                  </a:cubicBezTo>
                  <a:cubicBezTo>
                    <a:pt x="1334433" y="1768096"/>
                    <a:pt x="1323479" y="1791527"/>
                    <a:pt x="1329194" y="1814006"/>
                  </a:cubicBezTo>
                  <a:cubicBezTo>
                    <a:pt x="1327956" y="1813911"/>
                    <a:pt x="1326718" y="1813816"/>
                    <a:pt x="1325479" y="1813721"/>
                  </a:cubicBezTo>
                  <a:cubicBezTo>
                    <a:pt x="1326813" y="1823341"/>
                    <a:pt x="1335004" y="1834580"/>
                    <a:pt x="1329194" y="1845344"/>
                  </a:cubicBezTo>
                  <a:cubicBezTo>
                    <a:pt x="1331766" y="1848773"/>
                    <a:pt x="1333766" y="1848201"/>
                    <a:pt x="1336338" y="1849630"/>
                  </a:cubicBezTo>
                  <a:cubicBezTo>
                    <a:pt x="1323574" y="1860488"/>
                    <a:pt x="1326718" y="1879253"/>
                    <a:pt x="1329003" y="1894112"/>
                  </a:cubicBezTo>
                  <a:cubicBezTo>
                    <a:pt x="1320431" y="1901351"/>
                    <a:pt x="1328623" y="1922210"/>
                    <a:pt x="1330718" y="1934307"/>
                  </a:cubicBezTo>
                  <a:cubicBezTo>
                    <a:pt x="1327956" y="1937831"/>
                    <a:pt x="1328527" y="1946404"/>
                    <a:pt x="1332147" y="1948214"/>
                  </a:cubicBezTo>
                  <a:cubicBezTo>
                    <a:pt x="1332147" y="1944499"/>
                    <a:pt x="1337386" y="1943832"/>
                    <a:pt x="1337195" y="1947356"/>
                  </a:cubicBezTo>
                  <a:cubicBezTo>
                    <a:pt x="1332623" y="1944118"/>
                    <a:pt x="1331194" y="1954310"/>
                    <a:pt x="1328813" y="1957929"/>
                  </a:cubicBezTo>
                  <a:cubicBezTo>
                    <a:pt x="1338624" y="1963454"/>
                    <a:pt x="1325194" y="1984028"/>
                    <a:pt x="1333576" y="1992124"/>
                  </a:cubicBezTo>
                  <a:cubicBezTo>
                    <a:pt x="1329575" y="2002983"/>
                    <a:pt x="1343386" y="2031653"/>
                    <a:pt x="1335766" y="2042321"/>
                  </a:cubicBezTo>
                  <a:cubicBezTo>
                    <a:pt x="1339957" y="2052131"/>
                    <a:pt x="1336528" y="2061656"/>
                    <a:pt x="1341005" y="2070324"/>
                  </a:cubicBezTo>
                  <a:cubicBezTo>
                    <a:pt x="1337671" y="2105091"/>
                    <a:pt x="1350721" y="2136333"/>
                    <a:pt x="1335671" y="2167479"/>
                  </a:cubicBezTo>
                  <a:cubicBezTo>
                    <a:pt x="1340719" y="2172051"/>
                    <a:pt x="1335671" y="2191959"/>
                    <a:pt x="1344910" y="2191959"/>
                  </a:cubicBezTo>
                  <a:cubicBezTo>
                    <a:pt x="1340434" y="2194244"/>
                    <a:pt x="1344149" y="2198817"/>
                    <a:pt x="1341577" y="2201674"/>
                  </a:cubicBezTo>
                  <a:cubicBezTo>
                    <a:pt x="1352340" y="2217105"/>
                    <a:pt x="1341672" y="2238917"/>
                    <a:pt x="1345768" y="2258348"/>
                  </a:cubicBezTo>
                  <a:cubicBezTo>
                    <a:pt x="1344244" y="2257967"/>
                    <a:pt x="1343386" y="2256252"/>
                    <a:pt x="1343196" y="2259396"/>
                  </a:cubicBezTo>
                  <a:cubicBezTo>
                    <a:pt x="1345577" y="2268349"/>
                    <a:pt x="1350911" y="2297972"/>
                    <a:pt x="1338052" y="2307783"/>
                  </a:cubicBezTo>
                  <a:cubicBezTo>
                    <a:pt x="1343672" y="2311688"/>
                    <a:pt x="1343577" y="2323880"/>
                    <a:pt x="1335385" y="2325118"/>
                  </a:cubicBezTo>
                  <a:cubicBezTo>
                    <a:pt x="1327003" y="2310164"/>
                    <a:pt x="1325860" y="2292543"/>
                    <a:pt x="1323098" y="2276541"/>
                  </a:cubicBezTo>
                  <a:cubicBezTo>
                    <a:pt x="1325479" y="2276541"/>
                    <a:pt x="1324336" y="2272540"/>
                    <a:pt x="1327099" y="2273112"/>
                  </a:cubicBezTo>
                  <a:cubicBezTo>
                    <a:pt x="1330623" y="2264253"/>
                    <a:pt x="1321288" y="2259586"/>
                    <a:pt x="1318812" y="2252442"/>
                  </a:cubicBezTo>
                  <a:cubicBezTo>
                    <a:pt x="1313573" y="2237488"/>
                    <a:pt x="1316812" y="2220057"/>
                    <a:pt x="1311287" y="2206722"/>
                  </a:cubicBezTo>
                  <a:cubicBezTo>
                    <a:pt x="1313573" y="2171385"/>
                    <a:pt x="1310716" y="2147477"/>
                    <a:pt x="1305191" y="2112425"/>
                  </a:cubicBezTo>
                  <a:cubicBezTo>
                    <a:pt x="1309192" y="2097185"/>
                    <a:pt x="1306239" y="2091946"/>
                    <a:pt x="1308049" y="2077658"/>
                  </a:cubicBezTo>
                  <a:cubicBezTo>
                    <a:pt x="1306620" y="2076992"/>
                    <a:pt x="1305286" y="2076039"/>
                    <a:pt x="1304524" y="2074896"/>
                  </a:cubicBezTo>
                  <a:cubicBezTo>
                    <a:pt x="1306620" y="2071563"/>
                    <a:pt x="1308525" y="2065371"/>
                    <a:pt x="1305572" y="2061180"/>
                  </a:cubicBezTo>
                  <a:cubicBezTo>
                    <a:pt x="1306810" y="2061275"/>
                    <a:pt x="1307191" y="2060323"/>
                    <a:pt x="1308144" y="2060133"/>
                  </a:cubicBezTo>
                  <a:cubicBezTo>
                    <a:pt x="1312335" y="2061275"/>
                    <a:pt x="1308334" y="2068514"/>
                    <a:pt x="1309953" y="2068991"/>
                  </a:cubicBezTo>
                  <a:cubicBezTo>
                    <a:pt x="1315002" y="2056322"/>
                    <a:pt x="1316240" y="2035558"/>
                    <a:pt x="1308811" y="2021366"/>
                  </a:cubicBezTo>
                  <a:cubicBezTo>
                    <a:pt x="1318336" y="2023461"/>
                    <a:pt x="1309001" y="2012031"/>
                    <a:pt x="1311287" y="2006602"/>
                  </a:cubicBezTo>
                  <a:cubicBezTo>
                    <a:pt x="1310525" y="2008793"/>
                    <a:pt x="1309953" y="2005935"/>
                    <a:pt x="1308906" y="2005173"/>
                  </a:cubicBezTo>
                  <a:cubicBezTo>
                    <a:pt x="1305667" y="2007840"/>
                    <a:pt x="1310525" y="2007650"/>
                    <a:pt x="1309668" y="2011460"/>
                  </a:cubicBezTo>
                  <a:cubicBezTo>
                    <a:pt x="1305382" y="2012317"/>
                    <a:pt x="1305667" y="2018508"/>
                    <a:pt x="1302619" y="2020889"/>
                  </a:cubicBezTo>
                  <a:cubicBezTo>
                    <a:pt x="1303858" y="2023652"/>
                    <a:pt x="1307763" y="2024223"/>
                    <a:pt x="1309668" y="2026509"/>
                  </a:cubicBezTo>
                  <a:cubicBezTo>
                    <a:pt x="1305763" y="2030700"/>
                    <a:pt x="1315097" y="2036987"/>
                    <a:pt x="1308334" y="2042702"/>
                  </a:cubicBezTo>
                  <a:cubicBezTo>
                    <a:pt x="1313002" y="2045178"/>
                    <a:pt x="1310335" y="2055370"/>
                    <a:pt x="1309668" y="2056608"/>
                  </a:cubicBezTo>
                  <a:cubicBezTo>
                    <a:pt x="1305953" y="2054037"/>
                    <a:pt x="1305477" y="2049179"/>
                    <a:pt x="1301286" y="2052227"/>
                  </a:cubicBezTo>
                  <a:cubicBezTo>
                    <a:pt x="1304524" y="2055179"/>
                    <a:pt x="1299571" y="2057846"/>
                    <a:pt x="1301857" y="2060990"/>
                  </a:cubicBezTo>
                  <a:cubicBezTo>
                    <a:pt x="1295285" y="2059561"/>
                    <a:pt x="1296428" y="2051750"/>
                    <a:pt x="1291570" y="2048893"/>
                  </a:cubicBezTo>
                  <a:cubicBezTo>
                    <a:pt x="1290237" y="2043178"/>
                    <a:pt x="1296619" y="2039463"/>
                    <a:pt x="1293857" y="2036606"/>
                  </a:cubicBezTo>
                  <a:cubicBezTo>
                    <a:pt x="1293190" y="2038130"/>
                    <a:pt x="1292047" y="2038987"/>
                    <a:pt x="1289951" y="2038796"/>
                  </a:cubicBezTo>
                  <a:cubicBezTo>
                    <a:pt x="1289856" y="2030129"/>
                    <a:pt x="1293380" y="2025557"/>
                    <a:pt x="1297571" y="2021937"/>
                  </a:cubicBezTo>
                  <a:cubicBezTo>
                    <a:pt x="1296714" y="2018318"/>
                    <a:pt x="1293666" y="2008507"/>
                    <a:pt x="1298809" y="2006983"/>
                  </a:cubicBezTo>
                  <a:cubicBezTo>
                    <a:pt x="1298809" y="2009364"/>
                    <a:pt x="1299286" y="2011269"/>
                    <a:pt x="1300905" y="2012222"/>
                  </a:cubicBezTo>
                  <a:cubicBezTo>
                    <a:pt x="1304620" y="2009555"/>
                    <a:pt x="1302524" y="2007745"/>
                    <a:pt x="1302905" y="2002411"/>
                  </a:cubicBezTo>
                  <a:cubicBezTo>
                    <a:pt x="1307477" y="2004602"/>
                    <a:pt x="1303667" y="1996887"/>
                    <a:pt x="1308144" y="1999077"/>
                  </a:cubicBezTo>
                  <a:cubicBezTo>
                    <a:pt x="1304048" y="2002697"/>
                    <a:pt x="1309953" y="2004316"/>
                    <a:pt x="1312621" y="2005745"/>
                  </a:cubicBezTo>
                  <a:cubicBezTo>
                    <a:pt x="1311001" y="1995648"/>
                    <a:pt x="1314811" y="1981075"/>
                    <a:pt x="1314716" y="1964597"/>
                  </a:cubicBezTo>
                  <a:cubicBezTo>
                    <a:pt x="1311763" y="1962692"/>
                    <a:pt x="1310430" y="1969169"/>
                    <a:pt x="1309668" y="1965359"/>
                  </a:cubicBezTo>
                  <a:cubicBezTo>
                    <a:pt x="1320526" y="1957739"/>
                    <a:pt x="1306429" y="1940308"/>
                    <a:pt x="1311287" y="1930497"/>
                  </a:cubicBezTo>
                  <a:cubicBezTo>
                    <a:pt x="1304143" y="1925735"/>
                    <a:pt x="1302810" y="1919734"/>
                    <a:pt x="1298809" y="1914495"/>
                  </a:cubicBezTo>
                  <a:cubicBezTo>
                    <a:pt x="1298333" y="1921925"/>
                    <a:pt x="1295476" y="1918496"/>
                    <a:pt x="1292047" y="1921448"/>
                  </a:cubicBezTo>
                  <a:cubicBezTo>
                    <a:pt x="1290808" y="1918019"/>
                    <a:pt x="1291570" y="1916686"/>
                    <a:pt x="1293952" y="1912876"/>
                  </a:cubicBezTo>
                  <a:cubicBezTo>
                    <a:pt x="1284046" y="1897350"/>
                    <a:pt x="1297666" y="1884587"/>
                    <a:pt x="1283474" y="1872014"/>
                  </a:cubicBezTo>
                  <a:cubicBezTo>
                    <a:pt x="1285189" y="1872109"/>
                    <a:pt x="1286141" y="1872871"/>
                    <a:pt x="1287094" y="1873538"/>
                  </a:cubicBezTo>
                  <a:cubicBezTo>
                    <a:pt x="1286617" y="1868966"/>
                    <a:pt x="1281665" y="1867346"/>
                    <a:pt x="1285474" y="1862108"/>
                  </a:cubicBezTo>
                  <a:cubicBezTo>
                    <a:pt x="1270425" y="1846201"/>
                    <a:pt x="1290523" y="1823150"/>
                    <a:pt x="1278616" y="1807720"/>
                  </a:cubicBezTo>
                  <a:cubicBezTo>
                    <a:pt x="1282141" y="1811816"/>
                    <a:pt x="1288332" y="1795623"/>
                    <a:pt x="1283474" y="1794385"/>
                  </a:cubicBezTo>
                  <a:cubicBezTo>
                    <a:pt x="1279093" y="1794385"/>
                    <a:pt x="1286236" y="1799243"/>
                    <a:pt x="1281855" y="1799243"/>
                  </a:cubicBezTo>
                  <a:cubicBezTo>
                    <a:pt x="1277950" y="1796576"/>
                    <a:pt x="1276997" y="1790575"/>
                    <a:pt x="1272235" y="1794766"/>
                  </a:cubicBezTo>
                  <a:cubicBezTo>
                    <a:pt x="1272330" y="1793147"/>
                    <a:pt x="1270139" y="1793433"/>
                    <a:pt x="1269949" y="1792099"/>
                  </a:cubicBezTo>
                  <a:cubicBezTo>
                    <a:pt x="1270330" y="1790289"/>
                    <a:pt x="1269853" y="1787432"/>
                    <a:pt x="1271568" y="1787241"/>
                  </a:cubicBezTo>
                  <a:cubicBezTo>
                    <a:pt x="1274044" y="1787432"/>
                    <a:pt x="1276521" y="1787622"/>
                    <a:pt x="1278997" y="1787813"/>
                  </a:cubicBezTo>
                  <a:cubicBezTo>
                    <a:pt x="1281378" y="1783431"/>
                    <a:pt x="1278712" y="1779431"/>
                    <a:pt x="1279855" y="1776668"/>
                  </a:cubicBezTo>
                  <a:cubicBezTo>
                    <a:pt x="1282998" y="1776764"/>
                    <a:pt x="1283569" y="1778954"/>
                    <a:pt x="1285855" y="1779621"/>
                  </a:cubicBezTo>
                  <a:cubicBezTo>
                    <a:pt x="1281855" y="1774763"/>
                    <a:pt x="1286617" y="1767429"/>
                    <a:pt x="1287284" y="1762191"/>
                  </a:cubicBezTo>
                  <a:cubicBezTo>
                    <a:pt x="1287284" y="1761809"/>
                    <a:pt x="1284617" y="1762095"/>
                    <a:pt x="1284903" y="1760762"/>
                  </a:cubicBezTo>
                  <a:cubicBezTo>
                    <a:pt x="1288808" y="1740473"/>
                    <a:pt x="1276330" y="1706660"/>
                    <a:pt x="1286046" y="1684562"/>
                  </a:cubicBezTo>
                  <a:cubicBezTo>
                    <a:pt x="1286522" y="1686086"/>
                    <a:pt x="1287189" y="1687514"/>
                    <a:pt x="1288237" y="1688467"/>
                  </a:cubicBezTo>
                  <a:cubicBezTo>
                    <a:pt x="1286808" y="1683609"/>
                    <a:pt x="1293857" y="1688658"/>
                    <a:pt x="1292332" y="1683800"/>
                  </a:cubicBezTo>
                  <a:cubicBezTo>
                    <a:pt x="1287570" y="1684371"/>
                    <a:pt x="1288427" y="1680180"/>
                    <a:pt x="1286522" y="1678275"/>
                  </a:cubicBezTo>
                  <a:cubicBezTo>
                    <a:pt x="1293094" y="1675037"/>
                    <a:pt x="1283093" y="1668560"/>
                    <a:pt x="1285189" y="1664369"/>
                  </a:cubicBezTo>
                  <a:cubicBezTo>
                    <a:pt x="1286713" y="1663892"/>
                    <a:pt x="1288141" y="1663226"/>
                    <a:pt x="1289094" y="1662178"/>
                  </a:cubicBezTo>
                  <a:cubicBezTo>
                    <a:pt x="1285379" y="1661035"/>
                    <a:pt x="1290523" y="1659606"/>
                    <a:pt x="1289475" y="1657225"/>
                  </a:cubicBezTo>
                  <a:cubicBezTo>
                    <a:pt x="1289665" y="1655225"/>
                    <a:pt x="1289856" y="1653129"/>
                    <a:pt x="1289951" y="1651034"/>
                  </a:cubicBezTo>
                  <a:cubicBezTo>
                    <a:pt x="1287284" y="1650653"/>
                    <a:pt x="1288999" y="1655415"/>
                    <a:pt x="1288237" y="1657130"/>
                  </a:cubicBezTo>
                  <a:cubicBezTo>
                    <a:pt x="1286236" y="1657034"/>
                    <a:pt x="1287284" y="1660559"/>
                    <a:pt x="1285474" y="1660654"/>
                  </a:cubicBezTo>
                  <a:cubicBezTo>
                    <a:pt x="1284236" y="1654939"/>
                    <a:pt x="1281283" y="1655129"/>
                    <a:pt x="1277283" y="1653701"/>
                  </a:cubicBezTo>
                  <a:cubicBezTo>
                    <a:pt x="1277283" y="1649986"/>
                    <a:pt x="1282045" y="1649700"/>
                    <a:pt x="1283665" y="1651700"/>
                  </a:cubicBezTo>
                  <a:cubicBezTo>
                    <a:pt x="1284332" y="1648748"/>
                    <a:pt x="1278712" y="1645223"/>
                    <a:pt x="1283188" y="1642938"/>
                  </a:cubicBezTo>
                  <a:cubicBezTo>
                    <a:pt x="1282712" y="1645985"/>
                    <a:pt x="1282426" y="1648938"/>
                    <a:pt x="1285189" y="1649319"/>
                  </a:cubicBezTo>
                  <a:cubicBezTo>
                    <a:pt x="1287951" y="1638366"/>
                    <a:pt x="1285189" y="1632650"/>
                    <a:pt x="1285760" y="1626840"/>
                  </a:cubicBezTo>
                  <a:cubicBezTo>
                    <a:pt x="1286999" y="1629317"/>
                    <a:pt x="1286713" y="1632936"/>
                    <a:pt x="1291570" y="1632269"/>
                  </a:cubicBezTo>
                  <a:cubicBezTo>
                    <a:pt x="1292332" y="1627317"/>
                    <a:pt x="1289951" y="1625221"/>
                    <a:pt x="1291285" y="1619792"/>
                  </a:cubicBezTo>
                  <a:cubicBezTo>
                    <a:pt x="1292713" y="1620077"/>
                    <a:pt x="1293952" y="1622173"/>
                    <a:pt x="1294999" y="1620077"/>
                  </a:cubicBezTo>
                  <a:cubicBezTo>
                    <a:pt x="1291380" y="1617029"/>
                    <a:pt x="1296809" y="1613124"/>
                    <a:pt x="1295857" y="1608838"/>
                  </a:cubicBezTo>
                  <a:cubicBezTo>
                    <a:pt x="1294428" y="1608552"/>
                    <a:pt x="1292332" y="1608743"/>
                    <a:pt x="1292237" y="1607314"/>
                  </a:cubicBezTo>
                  <a:cubicBezTo>
                    <a:pt x="1297476" y="1607885"/>
                    <a:pt x="1292332" y="1605409"/>
                    <a:pt x="1292523" y="1603599"/>
                  </a:cubicBezTo>
                  <a:cubicBezTo>
                    <a:pt x="1294142" y="1603790"/>
                    <a:pt x="1295857" y="1603885"/>
                    <a:pt x="1297476" y="1603980"/>
                  </a:cubicBezTo>
                  <a:cubicBezTo>
                    <a:pt x="1292142" y="1587883"/>
                    <a:pt x="1296809" y="1581311"/>
                    <a:pt x="1293475" y="1561118"/>
                  </a:cubicBezTo>
                  <a:cubicBezTo>
                    <a:pt x="1292999" y="1563308"/>
                    <a:pt x="1291094" y="1563785"/>
                    <a:pt x="1288332" y="1563213"/>
                  </a:cubicBezTo>
                  <a:cubicBezTo>
                    <a:pt x="1288237" y="1561308"/>
                    <a:pt x="1289094" y="1558641"/>
                    <a:pt x="1287475" y="1558165"/>
                  </a:cubicBezTo>
                  <a:cubicBezTo>
                    <a:pt x="1287475" y="1561784"/>
                    <a:pt x="1285093" y="1559117"/>
                    <a:pt x="1283379" y="1559879"/>
                  </a:cubicBezTo>
                  <a:cubicBezTo>
                    <a:pt x="1282998" y="1560546"/>
                    <a:pt x="1282617" y="1561118"/>
                    <a:pt x="1282141" y="1561499"/>
                  </a:cubicBezTo>
                  <a:cubicBezTo>
                    <a:pt x="1282426" y="1560546"/>
                    <a:pt x="1282903" y="1560070"/>
                    <a:pt x="1283379" y="1559879"/>
                  </a:cubicBezTo>
                  <a:cubicBezTo>
                    <a:pt x="1285379" y="1556069"/>
                    <a:pt x="1284808" y="1549116"/>
                    <a:pt x="1288332" y="1547021"/>
                  </a:cubicBezTo>
                  <a:cubicBezTo>
                    <a:pt x="1290903" y="1549021"/>
                    <a:pt x="1286522" y="1549878"/>
                    <a:pt x="1289284" y="1550831"/>
                  </a:cubicBezTo>
                  <a:cubicBezTo>
                    <a:pt x="1288618" y="1547402"/>
                    <a:pt x="1295095" y="1552164"/>
                    <a:pt x="1294428" y="1548735"/>
                  </a:cubicBezTo>
                  <a:cubicBezTo>
                    <a:pt x="1288237" y="1547783"/>
                    <a:pt x="1299667" y="1533209"/>
                    <a:pt x="1290903" y="1530923"/>
                  </a:cubicBezTo>
                  <a:cubicBezTo>
                    <a:pt x="1287665" y="1533591"/>
                    <a:pt x="1292523" y="1534352"/>
                    <a:pt x="1292904" y="1537305"/>
                  </a:cubicBezTo>
                  <a:cubicBezTo>
                    <a:pt x="1291190" y="1535686"/>
                    <a:pt x="1289856" y="1535591"/>
                    <a:pt x="1287951" y="1536924"/>
                  </a:cubicBezTo>
                  <a:cubicBezTo>
                    <a:pt x="1288332" y="1540448"/>
                    <a:pt x="1291570" y="1541592"/>
                    <a:pt x="1290999" y="1545973"/>
                  </a:cubicBezTo>
                  <a:cubicBezTo>
                    <a:pt x="1287760" y="1543116"/>
                    <a:pt x="1280807" y="1545021"/>
                    <a:pt x="1279474" y="1548735"/>
                  </a:cubicBezTo>
                  <a:cubicBezTo>
                    <a:pt x="1281283" y="1543401"/>
                    <a:pt x="1279759" y="1544639"/>
                    <a:pt x="1278902" y="1539877"/>
                  </a:cubicBezTo>
                  <a:cubicBezTo>
                    <a:pt x="1286046" y="1536162"/>
                    <a:pt x="1277950" y="1526447"/>
                    <a:pt x="1285474" y="1520351"/>
                  </a:cubicBezTo>
                  <a:cubicBezTo>
                    <a:pt x="1281569" y="1517588"/>
                    <a:pt x="1280140" y="1519493"/>
                    <a:pt x="1278331" y="1516064"/>
                  </a:cubicBezTo>
                  <a:cubicBezTo>
                    <a:pt x="1280712" y="1515683"/>
                    <a:pt x="1281665" y="1513683"/>
                    <a:pt x="1284712" y="1514064"/>
                  </a:cubicBezTo>
                  <a:cubicBezTo>
                    <a:pt x="1288713" y="1519493"/>
                    <a:pt x="1282522" y="1528447"/>
                    <a:pt x="1288427" y="1530638"/>
                  </a:cubicBezTo>
                  <a:cubicBezTo>
                    <a:pt x="1291190" y="1528542"/>
                    <a:pt x="1293761" y="1528256"/>
                    <a:pt x="1294904" y="1527399"/>
                  </a:cubicBezTo>
                  <a:cubicBezTo>
                    <a:pt x="1291285" y="1525875"/>
                    <a:pt x="1293475" y="1525208"/>
                    <a:pt x="1295190" y="1523684"/>
                  </a:cubicBezTo>
                  <a:cubicBezTo>
                    <a:pt x="1288237" y="1519779"/>
                    <a:pt x="1300143" y="1515588"/>
                    <a:pt x="1294047" y="1507301"/>
                  </a:cubicBezTo>
                  <a:cubicBezTo>
                    <a:pt x="1293571" y="1509206"/>
                    <a:pt x="1291285" y="1507968"/>
                    <a:pt x="1290332" y="1507016"/>
                  </a:cubicBezTo>
                  <a:cubicBezTo>
                    <a:pt x="1290427" y="1509873"/>
                    <a:pt x="1289665" y="1511683"/>
                    <a:pt x="1287475" y="1511778"/>
                  </a:cubicBezTo>
                  <a:cubicBezTo>
                    <a:pt x="1284141" y="1507206"/>
                    <a:pt x="1282998" y="1506539"/>
                    <a:pt x="1275378" y="1507016"/>
                  </a:cubicBezTo>
                  <a:cubicBezTo>
                    <a:pt x="1275187" y="1504444"/>
                    <a:pt x="1273187" y="1503492"/>
                    <a:pt x="1272044" y="1501777"/>
                  </a:cubicBezTo>
                  <a:cubicBezTo>
                    <a:pt x="1275473" y="1501301"/>
                    <a:pt x="1278045" y="1499777"/>
                    <a:pt x="1279950" y="1497396"/>
                  </a:cubicBezTo>
                  <a:cubicBezTo>
                    <a:pt x="1276902" y="1496252"/>
                    <a:pt x="1274521" y="1495776"/>
                    <a:pt x="1270044" y="1496538"/>
                  </a:cubicBezTo>
                  <a:cubicBezTo>
                    <a:pt x="1272330" y="1489871"/>
                    <a:pt x="1278807" y="1484156"/>
                    <a:pt x="1272901" y="1476726"/>
                  </a:cubicBezTo>
                  <a:cubicBezTo>
                    <a:pt x="1276426" y="1476821"/>
                    <a:pt x="1275378" y="1481584"/>
                    <a:pt x="1278997" y="1478441"/>
                  </a:cubicBezTo>
                  <a:cubicBezTo>
                    <a:pt x="1277378" y="1480917"/>
                    <a:pt x="1280521" y="1484537"/>
                    <a:pt x="1281283" y="1481108"/>
                  </a:cubicBezTo>
                  <a:cubicBezTo>
                    <a:pt x="1279950" y="1476821"/>
                    <a:pt x="1273473" y="1476917"/>
                    <a:pt x="1273282" y="1471678"/>
                  </a:cubicBezTo>
                  <a:cubicBezTo>
                    <a:pt x="1276140" y="1474154"/>
                    <a:pt x="1281950" y="1469583"/>
                    <a:pt x="1281665" y="1476155"/>
                  </a:cubicBezTo>
                  <a:cubicBezTo>
                    <a:pt x="1280331" y="1476155"/>
                    <a:pt x="1279569" y="1470535"/>
                    <a:pt x="1278045" y="1474631"/>
                  </a:cubicBezTo>
                  <a:cubicBezTo>
                    <a:pt x="1281378" y="1474535"/>
                    <a:pt x="1278616" y="1479584"/>
                    <a:pt x="1282712" y="1478726"/>
                  </a:cubicBezTo>
                  <a:cubicBezTo>
                    <a:pt x="1283665" y="1475297"/>
                    <a:pt x="1285093" y="1472440"/>
                    <a:pt x="1285951" y="1469011"/>
                  </a:cubicBezTo>
                  <a:cubicBezTo>
                    <a:pt x="1282807" y="1467773"/>
                    <a:pt x="1280902" y="1465582"/>
                    <a:pt x="1280236" y="1462248"/>
                  </a:cubicBezTo>
                  <a:cubicBezTo>
                    <a:pt x="1287094" y="1463201"/>
                    <a:pt x="1281093" y="1460819"/>
                    <a:pt x="1281855" y="1457391"/>
                  </a:cubicBezTo>
                  <a:cubicBezTo>
                    <a:pt x="1284808" y="1454057"/>
                    <a:pt x="1288999" y="1455104"/>
                    <a:pt x="1283569" y="1451294"/>
                  </a:cubicBezTo>
                  <a:cubicBezTo>
                    <a:pt x="1288618" y="1449104"/>
                    <a:pt x="1288522" y="1456914"/>
                    <a:pt x="1290903" y="1453104"/>
                  </a:cubicBezTo>
                  <a:cubicBezTo>
                    <a:pt x="1289570" y="1452914"/>
                    <a:pt x="1290046" y="1451390"/>
                    <a:pt x="1292237" y="1451961"/>
                  </a:cubicBezTo>
                  <a:cubicBezTo>
                    <a:pt x="1293475" y="1448246"/>
                    <a:pt x="1288999" y="1449294"/>
                    <a:pt x="1290237" y="1445579"/>
                  </a:cubicBezTo>
                  <a:cubicBezTo>
                    <a:pt x="1293094" y="1445389"/>
                    <a:pt x="1291380" y="1449294"/>
                    <a:pt x="1293666" y="1449580"/>
                  </a:cubicBezTo>
                  <a:cubicBezTo>
                    <a:pt x="1294428" y="1443579"/>
                    <a:pt x="1287284" y="1444246"/>
                    <a:pt x="1288332" y="1437864"/>
                  </a:cubicBezTo>
                  <a:cubicBezTo>
                    <a:pt x="1292237" y="1444055"/>
                    <a:pt x="1294618" y="1431959"/>
                    <a:pt x="1291666" y="1428149"/>
                  </a:cubicBezTo>
                  <a:cubicBezTo>
                    <a:pt x="1293190" y="1427101"/>
                    <a:pt x="1299762" y="1425196"/>
                    <a:pt x="1295952" y="1422243"/>
                  </a:cubicBezTo>
                  <a:cubicBezTo>
                    <a:pt x="1295190" y="1423672"/>
                    <a:pt x="1294428" y="1424910"/>
                    <a:pt x="1293190" y="1425767"/>
                  </a:cubicBezTo>
                  <a:cubicBezTo>
                    <a:pt x="1291475" y="1423386"/>
                    <a:pt x="1288237" y="1422243"/>
                    <a:pt x="1287475" y="1419100"/>
                  </a:cubicBezTo>
                  <a:cubicBezTo>
                    <a:pt x="1292142" y="1415766"/>
                    <a:pt x="1291666" y="1411480"/>
                    <a:pt x="1295476" y="1412242"/>
                  </a:cubicBezTo>
                  <a:cubicBezTo>
                    <a:pt x="1292809" y="1411861"/>
                    <a:pt x="1293094" y="1408908"/>
                    <a:pt x="1293475" y="1405860"/>
                  </a:cubicBezTo>
                  <a:cubicBezTo>
                    <a:pt x="1285665" y="1404622"/>
                    <a:pt x="1294237" y="1405955"/>
                    <a:pt x="1293761" y="1402146"/>
                  </a:cubicBezTo>
                  <a:cubicBezTo>
                    <a:pt x="1282998" y="1399002"/>
                    <a:pt x="1286046" y="1414623"/>
                    <a:pt x="1283760" y="1417576"/>
                  </a:cubicBezTo>
                  <a:cubicBezTo>
                    <a:pt x="1285189" y="1413671"/>
                    <a:pt x="1279855" y="1415480"/>
                    <a:pt x="1279093" y="1413480"/>
                  </a:cubicBezTo>
                  <a:cubicBezTo>
                    <a:pt x="1277759" y="1418052"/>
                    <a:pt x="1283665" y="1416528"/>
                    <a:pt x="1283569" y="1420052"/>
                  </a:cubicBezTo>
                  <a:cubicBezTo>
                    <a:pt x="1280331" y="1424148"/>
                    <a:pt x="1278712" y="1414433"/>
                    <a:pt x="1276235" y="1418243"/>
                  </a:cubicBezTo>
                  <a:cubicBezTo>
                    <a:pt x="1277664" y="1418814"/>
                    <a:pt x="1280045" y="1424053"/>
                    <a:pt x="1276997" y="1424529"/>
                  </a:cubicBezTo>
                  <a:cubicBezTo>
                    <a:pt x="1270711" y="1419100"/>
                    <a:pt x="1277092" y="1417195"/>
                    <a:pt x="1270425" y="1412718"/>
                  </a:cubicBezTo>
                  <a:cubicBezTo>
                    <a:pt x="1273568" y="1409861"/>
                    <a:pt x="1272616" y="1414814"/>
                    <a:pt x="1276521" y="1414433"/>
                  </a:cubicBezTo>
                  <a:cubicBezTo>
                    <a:pt x="1279759" y="1409861"/>
                    <a:pt x="1275473" y="1408527"/>
                    <a:pt x="1276235" y="1403193"/>
                  </a:cubicBezTo>
                  <a:cubicBezTo>
                    <a:pt x="1279474" y="1403479"/>
                    <a:pt x="1283474" y="1404431"/>
                    <a:pt x="1283855" y="1401288"/>
                  </a:cubicBezTo>
                  <a:cubicBezTo>
                    <a:pt x="1278045" y="1404146"/>
                    <a:pt x="1277854" y="1396526"/>
                    <a:pt x="1281855" y="1394906"/>
                  </a:cubicBezTo>
                  <a:cubicBezTo>
                    <a:pt x="1282141" y="1399097"/>
                    <a:pt x="1288141" y="1397764"/>
                    <a:pt x="1286999" y="1392811"/>
                  </a:cubicBezTo>
                  <a:cubicBezTo>
                    <a:pt x="1284903" y="1392144"/>
                    <a:pt x="1283665" y="1394430"/>
                    <a:pt x="1283284" y="1392525"/>
                  </a:cubicBezTo>
                  <a:cubicBezTo>
                    <a:pt x="1288046" y="1387667"/>
                    <a:pt x="1284236" y="1380524"/>
                    <a:pt x="1291666" y="1381952"/>
                  </a:cubicBezTo>
                  <a:cubicBezTo>
                    <a:pt x="1291380" y="1383381"/>
                    <a:pt x="1289570" y="1383191"/>
                    <a:pt x="1287856" y="1382905"/>
                  </a:cubicBezTo>
                  <a:cubicBezTo>
                    <a:pt x="1287189" y="1386905"/>
                    <a:pt x="1292428" y="1385953"/>
                    <a:pt x="1292332" y="1389572"/>
                  </a:cubicBezTo>
                  <a:cubicBezTo>
                    <a:pt x="1290713" y="1391287"/>
                    <a:pt x="1288522" y="1392335"/>
                    <a:pt x="1288046" y="1395478"/>
                  </a:cubicBezTo>
                  <a:cubicBezTo>
                    <a:pt x="1289380" y="1396621"/>
                    <a:pt x="1291285" y="1397383"/>
                    <a:pt x="1294142" y="1397192"/>
                  </a:cubicBezTo>
                  <a:cubicBezTo>
                    <a:pt x="1295285" y="1395002"/>
                    <a:pt x="1296619" y="1392811"/>
                    <a:pt x="1297190" y="1389954"/>
                  </a:cubicBezTo>
                  <a:cubicBezTo>
                    <a:pt x="1291666" y="1386525"/>
                    <a:pt x="1295761" y="1376428"/>
                    <a:pt x="1294904" y="1372237"/>
                  </a:cubicBezTo>
                  <a:cubicBezTo>
                    <a:pt x="1291094" y="1370522"/>
                    <a:pt x="1291761" y="1373951"/>
                    <a:pt x="1289761" y="1374333"/>
                  </a:cubicBezTo>
                  <a:cubicBezTo>
                    <a:pt x="1288046" y="1371475"/>
                    <a:pt x="1288237" y="1367189"/>
                    <a:pt x="1285474" y="1365188"/>
                  </a:cubicBezTo>
                  <a:cubicBezTo>
                    <a:pt x="1290332" y="1367951"/>
                    <a:pt x="1292332" y="1367760"/>
                    <a:pt x="1295571" y="1364808"/>
                  </a:cubicBezTo>
                  <a:cubicBezTo>
                    <a:pt x="1292428" y="1364046"/>
                    <a:pt x="1292332" y="1360617"/>
                    <a:pt x="1291094" y="1358140"/>
                  </a:cubicBezTo>
                  <a:cubicBezTo>
                    <a:pt x="1291380" y="1356711"/>
                    <a:pt x="1293190" y="1356902"/>
                    <a:pt x="1294904" y="1357188"/>
                  </a:cubicBezTo>
                  <a:cubicBezTo>
                    <a:pt x="1295952" y="1352139"/>
                    <a:pt x="1291475" y="1358140"/>
                    <a:pt x="1291475" y="1353187"/>
                  </a:cubicBezTo>
                  <a:cubicBezTo>
                    <a:pt x="1295380" y="1354997"/>
                    <a:pt x="1292713" y="1349187"/>
                    <a:pt x="1296619" y="1351092"/>
                  </a:cubicBezTo>
                  <a:cubicBezTo>
                    <a:pt x="1292142" y="1340328"/>
                    <a:pt x="1301095" y="1335089"/>
                    <a:pt x="1299857" y="1326326"/>
                  </a:cubicBezTo>
                  <a:cubicBezTo>
                    <a:pt x="1300238" y="1332708"/>
                    <a:pt x="1295285" y="1323279"/>
                    <a:pt x="1294809" y="1327184"/>
                  </a:cubicBezTo>
                  <a:cubicBezTo>
                    <a:pt x="1295857" y="1329851"/>
                    <a:pt x="1295761" y="1333756"/>
                    <a:pt x="1295476" y="1334708"/>
                  </a:cubicBezTo>
                  <a:cubicBezTo>
                    <a:pt x="1292618" y="1332137"/>
                    <a:pt x="1293380" y="1326422"/>
                    <a:pt x="1290046" y="1324231"/>
                  </a:cubicBezTo>
                  <a:cubicBezTo>
                    <a:pt x="1286903" y="1326898"/>
                    <a:pt x="1290142" y="1330041"/>
                    <a:pt x="1291951" y="1331946"/>
                  </a:cubicBezTo>
                  <a:cubicBezTo>
                    <a:pt x="1288903" y="1331089"/>
                    <a:pt x="1286999" y="1329184"/>
                    <a:pt x="1284808" y="1327565"/>
                  </a:cubicBezTo>
                  <a:cubicBezTo>
                    <a:pt x="1285665" y="1324612"/>
                    <a:pt x="1293380" y="1322707"/>
                    <a:pt x="1287951" y="1320326"/>
                  </a:cubicBezTo>
                  <a:cubicBezTo>
                    <a:pt x="1287665" y="1321850"/>
                    <a:pt x="1287284" y="1323279"/>
                    <a:pt x="1285284" y="1322612"/>
                  </a:cubicBezTo>
                  <a:cubicBezTo>
                    <a:pt x="1286236" y="1318706"/>
                    <a:pt x="1282236" y="1319088"/>
                    <a:pt x="1282045" y="1316039"/>
                  </a:cubicBezTo>
                  <a:cubicBezTo>
                    <a:pt x="1285760" y="1321850"/>
                    <a:pt x="1288332" y="1314706"/>
                    <a:pt x="1292332" y="1313087"/>
                  </a:cubicBezTo>
                  <a:cubicBezTo>
                    <a:pt x="1290999" y="1317849"/>
                    <a:pt x="1295571" y="1320040"/>
                    <a:pt x="1299000" y="1323659"/>
                  </a:cubicBezTo>
                  <a:cubicBezTo>
                    <a:pt x="1296809" y="1318230"/>
                    <a:pt x="1304239" y="1317278"/>
                    <a:pt x="1300905" y="1315087"/>
                  </a:cubicBezTo>
                  <a:cubicBezTo>
                    <a:pt x="1299095" y="1320707"/>
                    <a:pt x="1291761" y="1311182"/>
                    <a:pt x="1297571" y="1309848"/>
                  </a:cubicBezTo>
                  <a:cubicBezTo>
                    <a:pt x="1296428" y="1312515"/>
                    <a:pt x="1301762" y="1315373"/>
                    <a:pt x="1302334" y="1312706"/>
                  </a:cubicBezTo>
                  <a:cubicBezTo>
                    <a:pt x="1298333" y="1311944"/>
                    <a:pt x="1302143" y="1305657"/>
                    <a:pt x="1303096" y="1302800"/>
                  </a:cubicBezTo>
                  <a:cubicBezTo>
                    <a:pt x="1300619" y="1302990"/>
                    <a:pt x="1300810" y="1300895"/>
                    <a:pt x="1299571" y="1300038"/>
                  </a:cubicBezTo>
                  <a:cubicBezTo>
                    <a:pt x="1298143" y="1304991"/>
                    <a:pt x="1299000" y="1304324"/>
                    <a:pt x="1298809" y="1310039"/>
                  </a:cubicBezTo>
                  <a:cubicBezTo>
                    <a:pt x="1296524" y="1307753"/>
                    <a:pt x="1297190" y="1310039"/>
                    <a:pt x="1293857" y="1309658"/>
                  </a:cubicBezTo>
                  <a:cubicBezTo>
                    <a:pt x="1295285" y="1305752"/>
                    <a:pt x="1292237" y="1305562"/>
                    <a:pt x="1290523" y="1304419"/>
                  </a:cubicBezTo>
                  <a:cubicBezTo>
                    <a:pt x="1291094" y="1309563"/>
                    <a:pt x="1291475" y="1312992"/>
                    <a:pt x="1285855" y="1315277"/>
                  </a:cubicBezTo>
                  <a:cubicBezTo>
                    <a:pt x="1285284" y="1312610"/>
                    <a:pt x="1288046" y="1307276"/>
                    <a:pt x="1285284" y="1306514"/>
                  </a:cubicBezTo>
                  <a:cubicBezTo>
                    <a:pt x="1285189" y="1307276"/>
                    <a:pt x="1284998" y="1308038"/>
                    <a:pt x="1283950" y="1307658"/>
                  </a:cubicBezTo>
                  <a:cubicBezTo>
                    <a:pt x="1284046" y="1306991"/>
                    <a:pt x="1283093" y="1306133"/>
                    <a:pt x="1282712" y="1307562"/>
                  </a:cubicBezTo>
                  <a:cubicBezTo>
                    <a:pt x="1284427" y="1307943"/>
                    <a:pt x="1283950" y="1310420"/>
                    <a:pt x="1284903" y="1311467"/>
                  </a:cubicBezTo>
                  <a:cubicBezTo>
                    <a:pt x="1282236" y="1308229"/>
                    <a:pt x="1282045" y="1312610"/>
                    <a:pt x="1279759" y="1313563"/>
                  </a:cubicBezTo>
                  <a:cubicBezTo>
                    <a:pt x="1276711" y="1312706"/>
                    <a:pt x="1275568" y="1310134"/>
                    <a:pt x="1273949" y="1308134"/>
                  </a:cubicBezTo>
                  <a:cubicBezTo>
                    <a:pt x="1271377" y="1308800"/>
                    <a:pt x="1274140" y="1315563"/>
                    <a:pt x="1269758" y="1314039"/>
                  </a:cubicBezTo>
                  <a:cubicBezTo>
                    <a:pt x="1271377" y="1308896"/>
                    <a:pt x="1269949" y="1307276"/>
                    <a:pt x="1273187" y="1303085"/>
                  </a:cubicBezTo>
                  <a:cubicBezTo>
                    <a:pt x="1277188" y="1303181"/>
                    <a:pt x="1282617" y="1305086"/>
                    <a:pt x="1282236" y="1300038"/>
                  </a:cubicBezTo>
                  <a:cubicBezTo>
                    <a:pt x="1276330" y="1299466"/>
                    <a:pt x="1271663" y="1301847"/>
                    <a:pt x="1267186" y="1300038"/>
                  </a:cubicBezTo>
                  <a:cubicBezTo>
                    <a:pt x="1269282" y="1297085"/>
                    <a:pt x="1271853" y="1294704"/>
                    <a:pt x="1276330" y="1294513"/>
                  </a:cubicBezTo>
                  <a:cubicBezTo>
                    <a:pt x="1275759" y="1296227"/>
                    <a:pt x="1274711" y="1296513"/>
                    <a:pt x="1276045" y="1298228"/>
                  </a:cubicBezTo>
                  <a:cubicBezTo>
                    <a:pt x="1279759" y="1297371"/>
                    <a:pt x="1279950" y="1297466"/>
                    <a:pt x="1283474" y="1298799"/>
                  </a:cubicBezTo>
                  <a:cubicBezTo>
                    <a:pt x="1283569" y="1297085"/>
                    <a:pt x="1284236" y="1296132"/>
                    <a:pt x="1284998" y="1295180"/>
                  </a:cubicBezTo>
                  <a:cubicBezTo>
                    <a:pt x="1283474" y="1293846"/>
                    <a:pt x="1280426" y="1293656"/>
                    <a:pt x="1280331" y="1290989"/>
                  </a:cubicBezTo>
                  <a:cubicBezTo>
                    <a:pt x="1283569" y="1291179"/>
                    <a:pt x="1282522" y="1286321"/>
                    <a:pt x="1285665" y="1286417"/>
                  </a:cubicBezTo>
                  <a:cubicBezTo>
                    <a:pt x="1285760" y="1292703"/>
                    <a:pt x="1291094" y="1288417"/>
                    <a:pt x="1290046" y="1294322"/>
                  </a:cubicBezTo>
                  <a:cubicBezTo>
                    <a:pt x="1284903" y="1293465"/>
                    <a:pt x="1279855" y="1304133"/>
                    <a:pt x="1288046" y="1304133"/>
                  </a:cubicBezTo>
                  <a:cubicBezTo>
                    <a:pt x="1288713" y="1299942"/>
                    <a:pt x="1290142" y="1296608"/>
                    <a:pt x="1294904" y="1297180"/>
                  </a:cubicBezTo>
                  <a:cubicBezTo>
                    <a:pt x="1295476" y="1292417"/>
                    <a:pt x="1293952" y="1296704"/>
                    <a:pt x="1291285" y="1295656"/>
                  </a:cubicBezTo>
                  <a:cubicBezTo>
                    <a:pt x="1291570" y="1292322"/>
                    <a:pt x="1292332" y="1288608"/>
                    <a:pt x="1290808" y="1286893"/>
                  </a:cubicBezTo>
                  <a:cubicBezTo>
                    <a:pt x="1294237" y="1287083"/>
                    <a:pt x="1293094" y="1289179"/>
                    <a:pt x="1295761" y="1287274"/>
                  </a:cubicBezTo>
                  <a:cubicBezTo>
                    <a:pt x="1295857" y="1282607"/>
                    <a:pt x="1293952" y="1281464"/>
                    <a:pt x="1293857" y="1279654"/>
                  </a:cubicBezTo>
                  <a:cubicBezTo>
                    <a:pt x="1289856" y="1280797"/>
                    <a:pt x="1293761" y="1282797"/>
                    <a:pt x="1290999" y="1284417"/>
                  </a:cubicBezTo>
                  <a:cubicBezTo>
                    <a:pt x="1291570" y="1281559"/>
                    <a:pt x="1287475" y="1282702"/>
                    <a:pt x="1287570" y="1280416"/>
                  </a:cubicBezTo>
                  <a:cubicBezTo>
                    <a:pt x="1289856" y="1278892"/>
                    <a:pt x="1292047" y="1277463"/>
                    <a:pt x="1296524" y="1278606"/>
                  </a:cubicBezTo>
                  <a:cubicBezTo>
                    <a:pt x="1297666" y="1275272"/>
                    <a:pt x="1305001" y="1266700"/>
                    <a:pt x="1301286" y="1266509"/>
                  </a:cubicBezTo>
                  <a:cubicBezTo>
                    <a:pt x="1301095" y="1271463"/>
                    <a:pt x="1299381" y="1265938"/>
                    <a:pt x="1297381" y="1268700"/>
                  </a:cubicBezTo>
                  <a:cubicBezTo>
                    <a:pt x="1295857" y="1265747"/>
                    <a:pt x="1301000" y="1264319"/>
                    <a:pt x="1297762" y="1263747"/>
                  </a:cubicBezTo>
                  <a:cubicBezTo>
                    <a:pt x="1297000" y="1265938"/>
                    <a:pt x="1296428" y="1263080"/>
                    <a:pt x="1295380" y="1262318"/>
                  </a:cubicBezTo>
                  <a:cubicBezTo>
                    <a:pt x="1293094" y="1268891"/>
                    <a:pt x="1299667" y="1267938"/>
                    <a:pt x="1298238" y="1273844"/>
                  </a:cubicBezTo>
                  <a:cubicBezTo>
                    <a:pt x="1293380" y="1270415"/>
                    <a:pt x="1292428" y="1276034"/>
                    <a:pt x="1286808" y="1275463"/>
                  </a:cubicBezTo>
                  <a:cubicBezTo>
                    <a:pt x="1286236" y="1268510"/>
                    <a:pt x="1286617" y="1278701"/>
                    <a:pt x="1282998" y="1276416"/>
                  </a:cubicBezTo>
                  <a:cubicBezTo>
                    <a:pt x="1283188" y="1273177"/>
                    <a:pt x="1284236" y="1269176"/>
                    <a:pt x="1281093" y="1268796"/>
                  </a:cubicBezTo>
                  <a:cubicBezTo>
                    <a:pt x="1279378" y="1273463"/>
                    <a:pt x="1283760" y="1276796"/>
                    <a:pt x="1279188" y="1277368"/>
                  </a:cubicBezTo>
                  <a:cubicBezTo>
                    <a:pt x="1278235" y="1274701"/>
                    <a:pt x="1275664" y="1273463"/>
                    <a:pt x="1276045" y="1269653"/>
                  </a:cubicBezTo>
                  <a:cubicBezTo>
                    <a:pt x="1271758" y="1267367"/>
                    <a:pt x="1274902" y="1273844"/>
                    <a:pt x="1272044" y="1273082"/>
                  </a:cubicBezTo>
                  <a:cubicBezTo>
                    <a:pt x="1273854" y="1265843"/>
                    <a:pt x="1269663" y="1270986"/>
                    <a:pt x="1268806" y="1266509"/>
                  </a:cubicBezTo>
                  <a:cubicBezTo>
                    <a:pt x="1268806" y="1262890"/>
                    <a:pt x="1269568" y="1260223"/>
                    <a:pt x="1271853" y="1259271"/>
                  </a:cubicBezTo>
                  <a:cubicBezTo>
                    <a:pt x="1272044" y="1261271"/>
                    <a:pt x="1274521" y="1260413"/>
                    <a:pt x="1275568" y="1259556"/>
                  </a:cubicBezTo>
                  <a:cubicBezTo>
                    <a:pt x="1276140" y="1260223"/>
                    <a:pt x="1276426" y="1261080"/>
                    <a:pt x="1276616" y="1262128"/>
                  </a:cubicBezTo>
                  <a:cubicBezTo>
                    <a:pt x="1278331" y="1259175"/>
                    <a:pt x="1280331" y="1258032"/>
                    <a:pt x="1277092" y="1255937"/>
                  </a:cubicBezTo>
                  <a:cubicBezTo>
                    <a:pt x="1280331" y="1253175"/>
                    <a:pt x="1279283" y="1258032"/>
                    <a:pt x="1283188" y="1257746"/>
                  </a:cubicBezTo>
                  <a:cubicBezTo>
                    <a:pt x="1289856" y="1253746"/>
                    <a:pt x="1286903" y="1249460"/>
                    <a:pt x="1286903" y="1242983"/>
                  </a:cubicBezTo>
                  <a:cubicBezTo>
                    <a:pt x="1291475" y="1243840"/>
                    <a:pt x="1295380" y="1243840"/>
                    <a:pt x="1295857" y="1239935"/>
                  </a:cubicBezTo>
                  <a:cubicBezTo>
                    <a:pt x="1292523" y="1238792"/>
                    <a:pt x="1293190" y="1242221"/>
                    <a:pt x="1290713" y="1242030"/>
                  </a:cubicBezTo>
                  <a:cubicBezTo>
                    <a:pt x="1287665" y="1236506"/>
                    <a:pt x="1285284" y="1230410"/>
                    <a:pt x="1280712" y="1226219"/>
                  </a:cubicBezTo>
                  <a:cubicBezTo>
                    <a:pt x="1279283" y="1228409"/>
                    <a:pt x="1284046" y="1230696"/>
                    <a:pt x="1280331" y="1231172"/>
                  </a:cubicBezTo>
                  <a:cubicBezTo>
                    <a:pt x="1277569" y="1229076"/>
                    <a:pt x="1278712" y="1228029"/>
                    <a:pt x="1279569" y="1224885"/>
                  </a:cubicBezTo>
                  <a:cubicBezTo>
                    <a:pt x="1276140" y="1223647"/>
                    <a:pt x="1276235" y="1226409"/>
                    <a:pt x="1273282" y="1225647"/>
                  </a:cubicBezTo>
                  <a:cubicBezTo>
                    <a:pt x="1272806" y="1227933"/>
                    <a:pt x="1274425" y="1228505"/>
                    <a:pt x="1274140" y="1230696"/>
                  </a:cubicBezTo>
                  <a:cubicBezTo>
                    <a:pt x="1268234" y="1230219"/>
                    <a:pt x="1265758" y="1226790"/>
                    <a:pt x="1263376" y="1224885"/>
                  </a:cubicBezTo>
                  <a:cubicBezTo>
                    <a:pt x="1264996" y="1223171"/>
                    <a:pt x="1265091" y="1221837"/>
                    <a:pt x="1263757" y="1219932"/>
                  </a:cubicBezTo>
                  <a:cubicBezTo>
                    <a:pt x="1268520" y="1220885"/>
                    <a:pt x="1269282" y="1213169"/>
                    <a:pt x="1272806" y="1216884"/>
                  </a:cubicBezTo>
                  <a:cubicBezTo>
                    <a:pt x="1271949" y="1211741"/>
                    <a:pt x="1273568" y="1210407"/>
                    <a:pt x="1271282" y="1205454"/>
                  </a:cubicBezTo>
                  <a:cubicBezTo>
                    <a:pt x="1272711" y="1211074"/>
                    <a:pt x="1278616" y="1203359"/>
                    <a:pt x="1274044" y="1201930"/>
                  </a:cubicBezTo>
                  <a:cubicBezTo>
                    <a:pt x="1280998" y="1204025"/>
                    <a:pt x="1283379" y="1203930"/>
                    <a:pt x="1290999" y="1208312"/>
                  </a:cubicBezTo>
                  <a:cubicBezTo>
                    <a:pt x="1283665" y="1209074"/>
                    <a:pt x="1290618" y="1209740"/>
                    <a:pt x="1290618" y="1213265"/>
                  </a:cubicBezTo>
                  <a:cubicBezTo>
                    <a:pt x="1285665" y="1212407"/>
                    <a:pt x="1284903" y="1215170"/>
                    <a:pt x="1283284" y="1211360"/>
                  </a:cubicBezTo>
                  <a:cubicBezTo>
                    <a:pt x="1282998" y="1214789"/>
                    <a:pt x="1284903" y="1221361"/>
                    <a:pt x="1279664" y="1224885"/>
                  </a:cubicBezTo>
                  <a:cubicBezTo>
                    <a:pt x="1282998" y="1226028"/>
                    <a:pt x="1282426" y="1222599"/>
                    <a:pt x="1284808" y="1222790"/>
                  </a:cubicBezTo>
                  <a:cubicBezTo>
                    <a:pt x="1284141" y="1229552"/>
                    <a:pt x="1290903" y="1229933"/>
                    <a:pt x="1291285" y="1235839"/>
                  </a:cubicBezTo>
                  <a:cubicBezTo>
                    <a:pt x="1297381" y="1234410"/>
                    <a:pt x="1294333" y="1237077"/>
                    <a:pt x="1299857" y="1237839"/>
                  </a:cubicBezTo>
                  <a:cubicBezTo>
                    <a:pt x="1301762" y="1234887"/>
                    <a:pt x="1294333" y="1234315"/>
                    <a:pt x="1299000" y="1232791"/>
                  </a:cubicBezTo>
                  <a:cubicBezTo>
                    <a:pt x="1301000" y="1233077"/>
                    <a:pt x="1299667" y="1236029"/>
                    <a:pt x="1302524" y="1235553"/>
                  </a:cubicBezTo>
                  <a:cubicBezTo>
                    <a:pt x="1302810" y="1226981"/>
                    <a:pt x="1299286" y="1230219"/>
                    <a:pt x="1304429" y="1226885"/>
                  </a:cubicBezTo>
                  <a:cubicBezTo>
                    <a:pt x="1299667" y="1227838"/>
                    <a:pt x="1302810" y="1222123"/>
                    <a:pt x="1298524" y="1222694"/>
                  </a:cubicBezTo>
                  <a:cubicBezTo>
                    <a:pt x="1298428" y="1226219"/>
                    <a:pt x="1300428" y="1228029"/>
                    <a:pt x="1300333" y="1231553"/>
                  </a:cubicBezTo>
                  <a:cubicBezTo>
                    <a:pt x="1296428" y="1230600"/>
                    <a:pt x="1295761" y="1233458"/>
                    <a:pt x="1291570" y="1232029"/>
                  </a:cubicBezTo>
                  <a:cubicBezTo>
                    <a:pt x="1293666" y="1226409"/>
                    <a:pt x="1289284" y="1226314"/>
                    <a:pt x="1287189" y="1224218"/>
                  </a:cubicBezTo>
                  <a:cubicBezTo>
                    <a:pt x="1287284" y="1221075"/>
                    <a:pt x="1285093" y="1220123"/>
                    <a:pt x="1288808" y="1219361"/>
                  </a:cubicBezTo>
                  <a:cubicBezTo>
                    <a:pt x="1292809" y="1224695"/>
                    <a:pt x="1291380" y="1219075"/>
                    <a:pt x="1295285" y="1216122"/>
                  </a:cubicBezTo>
                  <a:cubicBezTo>
                    <a:pt x="1296524" y="1222028"/>
                    <a:pt x="1298428" y="1213455"/>
                    <a:pt x="1301381" y="1217932"/>
                  </a:cubicBezTo>
                  <a:cubicBezTo>
                    <a:pt x="1300428" y="1211265"/>
                    <a:pt x="1303667" y="1207454"/>
                    <a:pt x="1304048" y="1200596"/>
                  </a:cubicBezTo>
                  <a:cubicBezTo>
                    <a:pt x="1299476" y="1199549"/>
                    <a:pt x="1303953" y="1204978"/>
                    <a:pt x="1299762" y="1206502"/>
                  </a:cubicBezTo>
                  <a:cubicBezTo>
                    <a:pt x="1299381" y="1204216"/>
                    <a:pt x="1298428" y="1206883"/>
                    <a:pt x="1297190" y="1207550"/>
                  </a:cubicBezTo>
                  <a:cubicBezTo>
                    <a:pt x="1308811" y="1194119"/>
                    <a:pt x="1308239" y="1171069"/>
                    <a:pt x="1314907" y="1158972"/>
                  </a:cubicBezTo>
                  <a:cubicBezTo>
                    <a:pt x="1311859" y="1159258"/>
                    <a:pt x="1312335" y="1156496"/>
                    <a:pt x="1308811" y="1157258"/>
                  </a:cubicBezTo>
                  <a:cubicBezTo>
                    <a:pt x="1307001" y="1157924"/>
                    <a:pt x="1308239" y="1162020"/>
                    <a:pt x="1305953" y="1162020"/>
                  </a:cubicBezTo>
                  <a:cubicBezTo>
                    <a:pt x="1306715" y="1157924"/>
                    <a:pt x="1306715" y="1154400"/>
                    <a:pt x="1304143" y="1153162"/>
                  </a:cubicBezTo>
                  <a:cubicBezTo>
                    <a:pt x="1307477" y="1150304"/>
                    <a:pt x="1307858" y="1148114"/>
                    <a:pt x="1312049" y="1148780"/>
                  </a:cubicBezTo>
                  <a:cubicBezTo>
                    <a:pt x="1312144" y="1147066"/>
                    <a:pt x="1312811" y="1146113"/>
                    <a:pt x="1313573" y="1145161"/>
                  </a:cubicBezTo>
                  <a:cubicBezTo>
                    <a:pt x="1310906" y="1143732"/>
                    <a:pt x="1309001" y="1145256"/>
                    <a:pt x="1309001" y="1139732"/>
                  </a:cubicBezTo>
                  <a:cubicBezTo>
                    <a:pt x="1310240" y="1139827"/>
                    <a:pt x="1310335" y="1140875"/>
                    <a:pt x="1311382" y="1141161"/>
                  </a:cubicBezTo>
                  <a:cubicBezTo>
                    <a:pt x="1306715" y="1133350"/>
                    <a:pt x="1307953" y="1132302"/>
                    <a:pt x="1306239" y="1128206"/>
                  </a:cubicBezTo>
                  <a:cubicBezTo>
                    <a:pt x="1309668" y="1131445"/>
                    <a:pt x="1311001" y="1126206"/>
                    <a:pt x="1312430" y="1128683"/>
                  </a:cubicBezTo>
                  <a:cubicBezTo>
                    <a:pt x="1310525" y="1129635"/>
                    <a:pt x="1310335" y="1132588"/>
                    <a:pt x="1309477" y="1134683"/>
                  </a:cubicBezTo>
                  <a:cubicBezTo>
                    <a:pt x="1312716" y="1134302"/>
                    <a:pt x="1313954" y="1133350"/>
                    <a:pt x="1315574" y="1136398"/>
                  </a:cubicBezTo>
                  <a:cubicBezTo>
                    <a:pt x="1311192" y="1145542"/>
                    <a:pt x="1318621" y="1159544"/>
                    <a:pt x="1327670" y="1157353"/>
                  </a:cubicBezTo>
                  <a:cubicBezTo>
                    <a:pt x="1330813" y="1155924"/>
                    <a:pt x="1325670" y="1153448"/>
                    <a:pt x="1329290" y="1152495"/>
                  </a:cubicBezTo>
                  <a:cubicBezTo>
                    <a:pt x="1332909" y="1158782"/>
                    <a:pt x="1324813" y="1158305"/>
                    <a:pt x="1323670" y="1160782"/>
                  </a:cubicBezTo>
                  <a:cubicBezTo>
                    <a:pt x="1330242" y="1161734"/>
                    <a:pt x="1321193" y="1163925"/>
                    <a:pt x="1322336" y="1161925"/>
                  </a:cubicBezTo>
                  <a:cubicBezTo>
                    <a:pt x="1318240" y="1169354"/>
                    <a:pt x="1321669" y="1188881"/>
                    <a:pt x="1323193" y="1197072"/>
                  </a:cubicBezTo>
                  <a:cubicBezTo>
                    <a:pt x="1327956" y="1190024"/>
                    <a:pt x="1327575" y="1206026"/>
                    <a:pt x="1329766" y="1208883"/>
                  </a:cubicBezTo>
                  <a:cubicBezTo>
                    <a:pt x="1332337" y="1206597"/>
                    <a:pt x="1334338" y="1207169"/>
                    <a:pt x="1337290" y="1208217"/>
                  </a:cubicBezTo>
                  <a:cubicBezTo>
                    <a:pt x="1339672" y="1203454"/>
                    <a:pt x="1331957" y="1207359"/>
                    <a:pt x="1332623" y="1204025"/>
                  </a:cubicBezTo>
                  <a:cubicBezTo>
                    <a:pt x="1335290" y="1201358"/>
                    <a:pt x="1332433" y="1202597"/>
                    <a:pt x="1331671" y="1200215"/>
                  </a:cubicBezTo>
                  <a:cubicBezTo>
                    <a:pt x="1335766" y="1199834"/>
                    <a:pt x="1334242" y="1197834"/>
                    <a:pt x="1335671" y="1196786"/>
                  </a:cubicBezTo>
                  <a:cubicBezTo>
                    <a:pt x="1337290" y="1196882"/>
                    <a:pt x="1336624" y="1199072"/>
                    <a:pt x="1337957" y="1199453"/>
                  </a:cubicBezTo>
                  <a:cubicBezTo>
                    <a:pt x="1339291" y="1197358"/>
                    <a:pt x="1341291" y="1196024"/>
                    <a:pt x="1342148" y="1193548"/>
                  </a:cubicBezTo>
                  <a:cubicBezTo>
                    <a:pt x="1335290" y="1195548"/>
                    <a:pt x="1338910" y="1190024"/>
                    <a:pt x="1335290" y="1185452"/>
                  </a:cubicBezTo>
                  <a:cubicBezTo>
                    <a:pt x="1334147" y="1189167"/>
                    <a:pt x="1332718" y="1184023"/>
                    <a:pt x="1330337" y="1185071"/>
                  </a:cubicBezTo>
                  <a:cubicBezTo>
                    <a:pt x="1330909" y="1188214"/>
                    <a:pt x="1331099" y="1190309"/>
                    <a:pt x="1328432" y="1192405"/>
                  </a:cubicBezTo>
                  <a:cubicBezTo>
                    <a:pt x="1327861" y="1190595"/>
                    <a:pt x="1323670" y="1191833"/>
                    <a:pt x="1323670" y="1189452"/>
                  </a:cubicBezTo>
                  <a:cubicBezTo>
                    <a:pt x="1325956" y="1189071"/>
                    <a:pt x="1323193" y="1188119"/>
                    <a:pt x="1322622" y="1186880"/>
                  </a:cubicBezTo>
                  <a:cubicBezTo>
                    <a:pt x="1329861" y="1184213"/>
                    <a:pt x="1325479" y="1171926"/>
                    <a:pt x="1324146" y="1168211"/>
                  </a:cubicBezTo>
                  <a:cubicBezTo>
                    <a:pt x="1325860" y="1168402"/>
                    <a:pt x="1326908" y="1167830"/>
                    <a:pt x="1327956" y="1167259"/>
                  </a:cubicBezTo>
                  <a:cubicBezTo>
                    <a:pt x="1327384" y="1172402"/>
                    <a:pt x="1329861" y="1174403"/>
                    <a:pt x="1332147" y="1177641"/>
                  </a:cubicBezTo>
                  <a:cubicBezTo>
                    <a:pt x="1332433" y="1182023"/>
                    <a:pt x="1328718" y="1181737"/>
                    <a:pt x="1326622" y="1183451"/>
                  </a:cubicBezTo>
                  <a:cubicBezTo>
                    <a:pt x="1329956" y="1183737"/>
                    <a:pt x="1333290" y="1183928"/>
                    <a:pt x="1336528" y="1184213"/>
                  </a:cubicBezTo>
                  <a:cubicBezTo>
                    <a:pt x="1336338" y="1178308"/>
                    <a:pt x="1336338" y="1172307"/>
                    <a:pt x="1340338" y="1168307"/>
                  </a:cubicBezTo>
                  <a:cubicBezTo>
                    <a:pt x="1337290" y="1165259"/>
                    <a:pt x="1333861" y="1169640"/>
                    <a:pt x="1331766" y="1166306"/>
                  </a:cubicBezTo>
                  <a:cubicBezTo>
                    <a:pt x="1333099" y="1161925"/>
                    <a:pt x="1336052" y="1167164"/>
                    <a:pt x="1338243" y="1163068"/>
                  </a:cubicBezTo>
                  <a:cubicBezTo>
                    <a:pt x="1332433" y="1163640"/>
                    <a:pt x="1334338" y="1153448"/>
                    <a:pt x="1339005" y="1153162"/>
                  </a:cubicBezTo>
                  <a:cubicBezTo>
                    <a:pt x="1343101" y="1154591"/>
                    <a:pt x="1339481" y="1155543"/>
                    <a:pt x="1339767" y="1159448"/>
                  </a:cubicBezTo>
                  <a:cubicBezTo>
                    <a:pt x="1341958" y="1160877"/>
                    <a:pt x="1344244" y="1156019"/>
                    <a:pt x="1344720" y="1159829"/>
                  </a:cubicBezTo>
                  <a:cubicBezTo>
                    <a:pt x="1344720" y="1160592"/>
                    <a:pt x="1344815" y="1161353"/>
                    <a:pt x="1345863" y="1161163"/>
                  </a:cubicBezTo>
                  <a:cubicBezTo>
                    <a:pt x="1347101" y="1157353"/>
                    <a:pt x="1342624" y="1158496"/>
                    <a:pt x="1343863" y="1154781"/>
                  </a:cubicBezTo>
                  <a:cubicBezTo>
                    <a:pt x="1347196" y="1152590"/>
                    <a:pt x="1350625" y="1156972"/>
                    <a:pt x="1353959" y="1153162"/>
                  </a:cubicBezTo>
                  <a:cubicBezTo>
                    <a:pt x="1348435" y="1152876"/>
                    <a:pt x="1353578" y="1148018"/>
                    <a:pt x="1354435" y="1146971"/>
                  </a:cubicBezTo>
                  <a:cubicBezTo>
                    <a:pt x="1349006" y="1147447"/>
                    <a:pt x="1346625" y="1143161"/>
                    <a:pt x="1344434" y="1147352"/>
                  </a:cubicBezTo>
                  <a:cubicBezTo>
                    <a:pt x="1344815" y="1136207"/>
                    <a:pt x="1351768" y="1139541"/>
                    <a:pt x="1356150" y="1142018"/>
                  </a:cubicBezTo>
                  <a:cubicBezTo>
                    <a:pt x="1353292" y="1139827"/>
                    <a:pt x="1352149" y="1145923"/>
                    <a:pt x="1354626" y="1145637"/>
                  </a:cubicBezTo>
                  <a:cubicBezTo>
                    <a:pt x="1354150" y="1139636"/>
                    <a:pt x="1363008" y="1144685"/>
                    <a:pt x="1361579" y="1137446"/>
                  </a:cubicBezTo>
                  <a:cubicBezTo>
                    <a:pt x="1357293" y="1135160"/>
                    <a:pt x="1360532" y="1141637"/>
                    <a:pt x="1357578" y="1140875"/>
                  </a:cubicBezTo>
                  <a:cubicBezTo>
                    <a:pt x="1358912" y="1135541"/>
                    <a:pt x="1355007" y="1141637"/>
                    <a:pt x="1355293" y="1138208"/>
                  </a:cubicBezTo>
                  <a:cubicBezTo>
                    <a:pt x="1356340" y="1134874"/>
                    <a:pt x="1360722" y="1135541"/>
                    <a:pt x="1360817" y="1131159"/>
                  </a:cubicBezTo>
                  <a:cubicBezTo>
                    <a:pt x="1351387" y="1127063"/>
                    <a:pt x="1367294" y="1120682"/>
                    <a:pt x="1358150" y="1117157"/>
                  </a:cubicBezTo>
                  <a:cubicBezTo>
                    <a:pt x="1357769" y="1118967"/>
                    <a:pt x="1358245" y="1121825"/>
                    <a:pt x="1356531" y="1122015"/>
                  </a:cubicBezTo>
                  <a:cubicBezTo>
                    <a:pt x="1354721" y="1116205"/>
                    <a:pt x="1352340" y="1117919"/>
                    <a:pt x="1348435" y="1113824"/>
                  </a:cubicBezTo>
                  <a:cubicBezTo>
                    <a:pt x="1348340" y="1116015"/>
                    <a:pt x="1347863" y="1117729"/>
                    <a:pt x="1346815" y="1118681"/>
                  </a:cubicBezTo>
                  <a:cubicBezTo>
                    <a:pt x="1348340" y="1120015"/>
                    <a:pt x="1351292" y="1120205"/>
                    <a:pt x="1351483" y="1122777"/>
                  </a:cubicBezTo>
                  <a:cubicBezTo>
                    <a:pt x="1347863" y="1119253"/>
                    <a:pt x="1340910" y="1124015"/>
                    <a:pt x="1339005" y="1121729"/>
                  </a:cubicBezTo>
                  <a:cubicBezTo>
                    <a:pt x="1340624" y="1120015"/>
                    <a:pt x="1340719" y="1118777"/>
                    <a:pt x="1339386" y="1116776"/>
                  </a:cubicBezTo>
                  <a:cubicBezTo>
                    <a:pt x="1340815" y="1116776"/>
                    <a:pt x="1341196" y="1118777"/>
                    <a:pt x="1341862" y="1116967"/>
                  </a:cubicBezTo>
                  <a:cubicBezTo>
                    <a:pt x="1340719" y="1115633"/>
                    <a:pt x="1339576" y="1114300"/>
                    <a:pt x="1338433" y="1112967"/>
                  </a:cubicBezTo>
                  <a:cubicBezTo>
                    <a:pt x="1340148" y="1107537"/>
                    <a:pt x="1345196" y="1098393"/>
                    <a:pt x="1341196" y="1094393"/>
                  </a:cubicBezTo>
                  <a:cubicBezTo>
                    <a:pt x="1343863" y="1092583"/>
                    <a:pt x="1342720" y="1094583"/>
                    <a:pt x="1346149" y="1094774"/>
                  </a:cubicBezTo>
                  <a:cubicBezTo>
                    <a:pt x="1348530" y="1089725"/>
                    <a:pt x="1339195" y="1094488"/>
                    <a:pt x="1341577" y="1089440"/>
                  </a:cubicBezTo>
                  <a:cubicBezTo>
                    <a:pt x="1341767" y="1087440"/>
                    <a:pt x="1345101" y="1089059"/>
                    <a:pt x="1345482" y="1087249"/>
                  </a:cubicBezTo>
                  <a:cubicBezTo>
                    <a:pt x="1344529" y="1086868"/>
                    <a:pt x="1343005" y="1086963"/>
                    <a:pt x="1343101" y="1085820"/>
                  </a:cubicBezTo>
                  <a:cubicBezTo>
                    <a:pt x="1343863" y="1085820"/>
                    <a:pt x="1344625" y="1085725"/>
                    <a:pt x="1344434" y="1084677"/>
                  </a:cubicBezTo>
                  <a:cubicBezTo>
                    <a:pt x="1348244" y="1086868"/>
                    <a:pt x="1344529" y="1090106"/>
                    <a:pt x="1346339" y="1092392"/>
                  </a:cubicBezTo>
                  <a:cubicBezTo>
                    <a:pt x="1349292" y="1092297"/>
                    <a:pt x="1351673" y="1090392"/>
                    <a:pt x="1353769" y="1092964"/>
                  </a:cubicBezTo>
                  <a:cubicBezTo>
                    <a:pt x="1357102" y="1088201"/>
                    <a:pt x="1352054" y="1089725"/>
                    <a:pt x="1351864" y="1085344"/>
                  </a:cubicBezTo>
                  <a:cubicBezTo>
                    <a:pt x="1356150" y="1086582"/>
                    <a:pt x="1360532" y="1082010"/>
                    <a:pt x="1355959" y="1080677"/>
                  </a:cubicBezTo>
                  <a:cubicBezTo>
                    <a:pt x="1356150" y="1085820"/>
                    <a:pt x="1350911" y="1084772"/>
                    <a:pt x="1347958" y="1086296"/>
                  </a:cubicBezTo>
                  <a:cubicBezTo>
                    <a:pt x="1347196" y="1082677"/>
                    <a:pt x="1349959" y="1083248"/>
                    <a:pt x="1349768" y="1080200"/>
                  </a:cubicBezTo>
                  <a:cubicBezTo>
                    <a:pt x="1345101" y="1077533"/>
                    <a:pt x="1343196" y="1079819"/>
                    <a:pt x="1338910" y="1075533"/>
                  </a:cubicBezTo>
                  <a:cubicBezTo>
                    <a:pt x="1344529" y="1072485"/>
                    <a:pt x="1343482" y="1064008"/>
                    <a:pt x="1342624" y="1060865"/>
                  </a:cubicBezTo>
                  <a:cubicBezTo>
                    <a:pt x="1345672" y="1060579"/>
                    <a:pt x="1345101" y="1063341"/>
                    <a:pt x="1348720" y="1062579"/>
                  </a:cubicBezTo>
                  <a:cubicBezTo>
                    <a:pt x="1349292" y="1058960"/>
                    <a:pt x="1346244" y="1058579"/>
                    <a:pt x="1346815" y="1054959"/>
                  </a:cubicBezTo>
                  <a:cubicBezTo>
                    <a:pt x="1350625" y="1056674"/>
                    <a:pt x="1349578" y="1055340"/>
                    <a:pt x="1354340" y="1055531"/>
                  </a:cubicBezTo>
                  <a:cubicBezTo>
                    <a:pt x="1351864" y="1057531"/>
                    <a:pt x="1350149" y="1061055"/>
                    <a:pt x="1353769" y="1062960"/>
                  </a:cubicBezTo>
                  <a:cubicBezTo>
                    <a:pt x="1347768" y="1064579"/>
                    <a:pt x="1349197" y="1070961"/>
                    <a:pt x="1350244" y="1075247"/>
                  </a:cubicBezTo>
                  <a:cubicBezTo>
                    <a:pt x="1350625" y="1073723"/>
                    <a:pt x="1351673" y="1074581"/>
                    <a:pt x="1352721" y="1075438"/>
                  </a:cubicBezTo>
                  <a:cubicBezTo>
                    <a:pt x="1353197" y="1071628"/>
                    <a:pt x="1351673" y="1069342"/>
                    <a:pt x="1350911" y="1066580"/>
                  </a:cubicBezTo>
                  <a:cubicBezTo>
                    <a:pt x="1352149" y="1066675"/>
                    <a:pt x="1352435" y="1065722"/>
                    <a:pt x="1353483" y="1065532"/>
                  </a:cubicBezTo>
                  <a:cubicBezTo>
                    <a:pt x="1355102" y="1065722"/>
                    <a:pt x="1354435" y="1067818"/>
                    <a:pt x="1355769" y="1068199"/>
                  </a:cubicBezTo>
                  <a:cubicBezTo>
                    <a:pt x="1360246" y="1064103"/>
                    <a:pt x="1352149" y="1056293"/>
                    <a:pt x="1355769" y="1053149"/>
                  </a:cubicBezTo>
                  <a:cubicBezTo>
                    <a:pt x="1358150" y="1053816"/>
                    <a:pt x="1356340" y="1058007"/>
                    <a:pt x="1360436" y="1057245"/>
                  </a:cubicBezTo>
                  <a:cubicBezTo>
                    <a:pt x="1360627" y="1055150"/>
                    <a:pt x="1360817" y="1053149"/>
                    <a:pt x="1360912" y="1051054"/>
                  </a:cubicBezTo>
                  <a:cubicBezTo>
                    <a:pt x="1357960" y="1050292"/>
                    <a:pt x="1358055" y="1053054"/>
                    <a:pt x="1354626" y="1051816"/>
                  </a:cubicBezTo>
                  <a:cubicBezTo>
                    <a:pt x="1355769" y="1048482"/>
                    <a:pt x="1352340" y="1049054"/>
                    <a:pt x="1352530" y="1046672"/>
                  </a:cubicBezTo>
                  <a:cubicBezTo>
                    <a:pt x="1360817" y="1048577"/>
                    <a:pt x="1349673" y="1041434"/>
                    <a:pt x="1356721" y="1040767"/>
                  </a:cubicBezTo>
                  <a:cubicBezTo>
                    <a:pt x="1357960" y="1051244"/>
                    <a:pt x="1367770" y="1047530"/>
                    <a:pt x="1365103" y="1061436"/>
                  </a:cubicBezTo>
                  <a:cubicBezTo>
                    <a:pt x="1366818" y="1061531"/>
                    <a:pt x="1367770" y="1062198"/>
                    <a:pt x="1368723" y="1062960"/>
                  </a:cubicBezTo>
                  <a:cubicBezTo>
                    <a:pt x="1368532" y="1058007"/>
                    <a:pt x="1369009" y="1052673"/>
                    <a:pt x="1365961" y="1050197"/>
                  </a:cubicBezTo>
                  <a:cubicBezTo>
                    <a:pt x="1367390" y="1048196"/>
                    <a:pt x="1377486" y="1035909"/>
                    <a:pt x="1367390" y="1032766"/>
                  </a:cubicBezTo>
                  <a:cubicBezTo>
                    <a:pt x="1367961" y="1035814"/>
                    <a:pt x="1369390" y="1039338"/>
                    <a:pt x="1364437" y="1038767"/>
                  </a:cubicBezTo>
                  <a:cubicBezTo>
                    <a:pt x="1364627" y="1036671"/>
                    <a:pt x="1364818" y="1034576"/>
                    <a:pt x="1364913" y="1032480"/>
                  </a:cubicBezTo>
                  <a:cubicBezTo>
                    <a:pt x="1369199" y="1032956"/>
                    <a:pt x="1373581" y="1026479"/>
                    <a:pt x="1370723" y="1022955"/>
                  </a:cubicBezTo>
                  <a:cubicBezTo>
                    <a:pt x="1368628" y="1026860"/>
                    <a:pt x="1365008" y="1028861"/>
                    <a:pt x="1360150" y="1029623"/>
                  </a:cubicBezTo>
                  <a:cubicBezTo>
                    <a:pt x="1360246" y="1028384"/>
                    <a:pt x="1359293" y="1028099"/>
                    <a:pt x="1359103" y="1027051"/>
                  </a:cubicBezTo>
                  <a:cubicBezTo>
                    <a:pt x="1363389" y="1028480"/>
                    <a:pt x="1361579" y="1023146"/>
                    <a:pt x="1360722" y="1022193"/>
                  </a:cubicBezTo>
                  <a:cubicBezTo>
                    <a:pt x="1363103" y="1022765"/>
                    <a:pt x="1363294" y="1020764"/>
                    <a:pt x="1364722" y="1020002"/>
                  </a:cubicBezTo>
                  <a:cubicBezTo>
                    <a:pt x="1366437" y="1020383"/>
                    <a:pt x="1366627" y="1022193"/>
                    <a:pt x="1368247" y="1022765"/>
                  </a:cubicBezTo>
                  <a:cubicBezTo>
                    <a:pt x="1368247" y="1019145"/>
                    <a:pt x="1375581" y="1019336"/>
                    <a:pt x="1369961" y="1016669"/>
                  </a:cubicBezTo>
                  <a:cubicBezTo>
                    <a:pt x="1369485" y="1022765"/>
                    <a:pt x="1364341" y="1014859"/>
                    <a:pt x="1362341" y="1018574"/>
                  </a:cubicBezTo>
                  <a:cubicBezTo>
                    <a:pt x="1362341" y="1016288"/>
                    <a:pt x="1361865" y="1014287"/>
                    <a:pt x="1360246" y="1013430"/>
                  </a:cubicBezTo>
                  <a:cubicBezTo>
                    <a:pt x="1356245" y="1017621"/>
                    <a:pt x="1357578" y="1027241"/>
                    <a:pt x="1352435" y="1032861"/>
                  </a:cubicBezTo>
                  <a:cubicBezTo>
                    <a:pt x="1352626" y="1030004"/>
                    <a:pt x="1352911" y="1027051"/>
                    <a:pt x="1353102" y="1024098"/>
                  </a:cubicBezTo>
                  <a:cubicBezTo>
                    <a:pt x="1350149" y="1024289"/>
                    <a:pt x="1348340" y="1023527"/>
                    <a:pt x="1347006" y="1022384"/>
                  </a:cubicBezTo>
                  <a:cubicBezTo>
                    <a:pt x="1347292" y="1025146"/>
                    <a:pt x="1349292" y="1029337"/>
                    <a:pt x="1345196" y="1029718"/>
                  </a:cubicBezTo>
                  <a:cubicBezTo>
                    <a:pt x="1345768" y="1026860"/>
                    <a:pt x="1345291" y="1025051"/>
                    <a:pt x="1343101" y="1024574"/>
                  </a:cubicBezTo>
                  <a:cubicBezTo>
                    <a:pt x="1342815" y="1026098"/>
                    <a:pt x="1342529" y="1027432"/>
                    <a:pt x="1340434" y="1026860"/>
                  </a:cubicBezTo>
                  <a:cubicBezTo>
                    <a:pt x="1342243" y="1024098"/>
                    <a:pt x="1344720" y="1021907"/>
                    <a:pt x="1347292" y="1019907"/>
                  </a:cubicBezTo>
                  <a:cubicBezTo>
                    <a:pt x="1350054" y="1021336"/>
                    <a:pt x="1355102" y="1019907"/>
                    <a:pt x="1357293" y="1019526"/>
                  </a:cubicBezTo>
                  <a:cubicBezTo>
                    <a:pt x="1353864" y="1018002"/>
                    <a:pt x="1354340" y="1017431"/>
                    <a:pt x="1352530" y="1016669"/>
                  </a:cubicBezTo>
                  <a:cubicBezTo>
                    <a:pt x="1354340" y="1011525"/>
                    <a:pt x="1353769" y="1011525"/>
                    <a:pt x="1353388" y="1006667"/>
                  </a:cubicBezTo>
                  <a:cubicBezTo>
                    <a:pt x="1355293" y="1006572"/>
                    <a:pt x="1357960" y="1007525"/>
                    <a:pt x="1358436" y="1005810"/>
                  </a:cubicBezTo>
                  <a:cubicBezTo>
                    <a:pt x="1356055" y="1005524"/>
                    <a:pt x="1357960" y="1001619"/>
                    <a:pt x="1355007" y="1001810"/>
                  </a:cubicBezTo>
                  <a:cubicBezTo>
                    <a:pt x="1354626" y="1005810"/>
                    <a:pt x="1352911" y="1008382"/>
                    <a:pt x="1349387" y="1008858"/>
                  </a:cubicBezTo>
                  <a:cubicBezTo>
                    <a:pt x="1356436" y="1004477"/>
                    <a:pt x="1347577" y="999905"/>
                    <a:pt x="1355197" y="999333"/>
                  </a:cubicBezTo>
                  <a:cubicBezTo>
                    <a:pt x="1355769" y="993523"/>
                    <a:pt x="1351959" y="991332"/>
                    <a:pt x="1348530" y="988856"/>
                  </a:cubicBezTo>
                  <a:cubicBezTo>
                    <a:pt x="1345006" y="991808"/>
                    <a:pt x="1350435" y="989999"/>
                    <a:pt x="1349387" y="993904"/>
                  </a:cubicBezTo>
                  <a:cubicBezTo>
                    <a:pt x="1348149" y="993809"/>
                    <a:pt x="1346911" y="993713"/>
                    <a:pt x="1345672" y="993618"/>
                  </a:cubicBezTo>
                  <a:cubicBezTo>
                    <a:pt x="1345196" y="986665"/>
                    <a:pt x="1352245" y="988665"/>
                    <a:pt x="1352816" y="982950"/>
                  </a:cubicBezTo>
                  <a:cubicBezTo>
                    <a:pt x="1349959" y="983045"/>
                    <a:pt x="1348149" y="982283"/>
                    <a:pt x="1348053" y="980093"/>
                  </a:cubicBezTo>
                  <a:cubicBezTo>
                    <a:pt x="1351197" y="983712"/>
                    <a:pt x="1349387" y="978378"/>
                    <a:pt x="1351959" y="977902"/>
                  </a:cubicBezTo>
                  <a:cubicBezTo>
                    <a:pt x="1352435" y="979807"/>
                    <a:pt x="1353578" y="981236"/>
                    <a:pt x="1354054" y="983045"/>
                  </a:cubicBezTo>
                  <a:cubicBezTo>
                    <a:pt x="1359484" y="984188"/>
                    <a:pt x="1361198" y="976092"/>
                    <a:pt x="1365580" y="980188"/>
                  </a:cubicBezTo>
                  <a:cubicBezTo>
                    <a:pt x="1360912" y="975521"/>
                    <a:pt x="1365294" y="969139"/>
                    <a:pt x="1353959" y="969234"/>
                  </a:cubicBezTo>
                  <a:cubicBezTo>
                    <a:pt x="1353769" y="971330"/>
                    <a:pt x="1353674" y="973425"/>
                    <a:pt x="1353483" y="975425"/>
                  </a:cubicBezTo>
                  <a:cubicBezTo>
                    <a:pt x="1355864" y="975997"/>
                    <a:pt x="1356055" y="973997"/>
                    <a:pt x="1357388" y="973235"/>
                  </a:cubicBezTo>
                  <a:cubicBezTo>
                    <a:pt x="1355769" y="976378"/>
                    <a:pt x="1360722" y="979521"/>
                    <a:pt x="1356817" y="980759"/>
                  </a:cubicBezTo>
                  <a:cubicBezTo>
                    <a:pt x="1353292" y="976283"/>
                    <a:pt x="1349101" y="976568"/>
                    <a:pt x="1349959" y="972663"/>
                  </a:cubicBezTo>
                  <a:cubicBezTo>
                    <a:pt x="1349101" y="973806"/>
                    <a:pt x="1343958" y="972377"/>
                    <a:pt x="1342243" y="975806"/>
                  </a:cubicBezTo>
                  <a:cubicBezTo>
                    <a:pt x="1337576" y="971901"/>
                    <a:pt x="1341482" y="963995"/>
                    <a:pt x="1335100" y="956471"/>
                  </a:cubicBezTo>
                  <a:cubicBezTo>
                    <a:pt x="1339005" y="955899"/>
                    <a:pt x="1338624" y="958852"/>
                    <a:pt x="1342434" y="958280"/>
                  </a:cubicBezTo>
                  <a:cubicBezTo>
                    <a:pt x="1345577" y="956852"/>
                    <a:pt x="1341482" y="953518"/>
                    <a:pt x="1344053" y="953423"/>
                  </a:cubicBezTo>
                  <a:cubicBezTo>
                    <a:pt x="1347673" y="957804"/>
                    <a:pt x="1344815" y="949803"/>
                    <a:pt x="1349197" y="951327"/>
                  </a:cubicBezTo>
                  <a:cubicBezTo>
                    <a:pt x="1346339" y="956471"/>
                    <a:pt x="1345482" y="956375"/>
                    <a:pt x="1344529" y="962186"/>
                  </a:cubicBezTo>
                  <a:cubicBezTo>
                    <a:pt x="1347768" y="961138"/>
                    <a:pt x="1349768" y="966853"/>
                    <a:pt x="1346625" y="967329"/>
                  </a:cubicBezTo>
                  <a:cubicBezTo>
                    <a:pt x="1347863" y="963329"/>
                    <a:pt x="1344339" y="965234"/>
                    <a:pt x="1344149" y="967139"/>
                  </a:cubicBezTo>
                  <a:cubicBezTo>
                    <a:pt x="1346339" y="967234"/>
                    <a:pt x="1347292" y="968377"/>
                    <a:pt x="1347673" y="969901"/>
                  </a:cubicBezTo>
                  <a:cubicBezTo>
                    <a:pt x="1345672" y="969329"/>
                    <a:pt x="1344244" y="971330"/>
                    <a:pt x="1346244" y="972282"/>
                  </a:cubicBezTo>
                  <a:cubicBezTo>
                    <a:pt x="1346530" y="970853"/>
                    <a:pt x="1348340" y="971139"/>
                    <a:pt x="1350054" y="971330"/>
                  </a:cubicBezTo>
                  <a:cubicBezTo>
                    <a:pt x="1349292" y="958471"/>
                    <a:pt x="1355674" y="953708"/>
                    <a:pt x="1351007" y="943898"/>
                  </a:cubicBezTo>
                  <a:cubicBezTo>
                    <a:pt x="1354340" y="943802"/>
                    <a:pt x="1351578" y="948755"/>
                    <a:pt x="1355674" y="947993"/>
                  </a:cubicBezTo>
                  <a:cubicBezTo>
                    <a:pt x="1356817" y="943517"/>
                    <a:pt x="1355578" y="941707"/>
                    <a:pt x="1361293" y="940945"/>
                  </a:cubicBezTo>
                  <a:cubicBezTo>
                    <a:pt x="1363294" y="932277"/>
                    <a:pt x="1357293" y="927610"/>
                    <a:pt x="1353007" y="919037"/>
                  </a:cubicBezTo>
                  <a:cubicBezTo>
                    <a:pt x="1361484" y="917132"/>
                    <a:pt x="1357769" y="912179"/>
                    <a:pt x="1362627" y="908560"/>
                  </a:cubicBezTo>
                  <a:cubicBezTo>
                    <a:pt x="1362532" y="910274"/>
                    <a:pt x="1362341" y="911894"/>
                    <a:pt x="1362246" y="913513"/>
                  </a:cubicBezTo>
                  <a:cubicBezTo>
                    <a:pt x="1365484" y="912179"/>
                    <a:pt x="1366056" y="914465"/>
                    <a:pt x="1367294" y="912656"/>
                  </a:cubicBezTo>
                  <a:cubicBezTo>
                    <a:pt x="1366532" y="910655"/>
                    <a:pt x="1363484" y="910465"/>
                    <a:pt x="1363960" y="907417"/>
                  </a:cubicBezTo>
                  <a:cubicBezTo>
                    <a:pt x="1366913" y="905988"/>
                    <a:pt x="1368342" y="911036"/>
                    <a:pt x="1368913" y="907798"/>
                  </a:cubicBezTo>
                  <a:cubicBezTo>
                    <a:pt x="1367199" y="906560"/>
                    <a:pt x="1367485" y="903702"/>
                    <a:pt x="1366913" y="901416"/>
                  </a:cubicBezTo>
                  <a:cubicBezTo>
                    <a:pt x="1364722" y="899987"/>
                    <a:pt x="1362436" y="904750"/>
                    <a:pt x="1361960" y="901035"/>
                  </a:cubicBezTo>
                  <a:cubicBezTo>
                    <a:pt x="1361770" y="898082"/>
                    <a:pt x="1365675" y="899892"/>
                    <a:pt x="1365961" y="897606"/>
                  </a:cubicBezTo>
                  <a:cubicBezTo>
                    <a:pt x="1363008" y="896844"/>
                    <a:pt x="1363103" y="899702"/>
                    <a:pt x="1359674" y="898368"/>
                  </a:cubicBezTo>
                  <a:cubicBezTo>
                    <a:pt x="1363579" y="895130"/>
                    <a:pt x="1356055" y="896558"/>
                    <a:pt x="1357674" y="891986"/>
                  </a:cubicBezTo>
                  <a:cubicBezTo>
                    <a:pt x="1359293" y="892082"/>
                    <a:pt x="1359007" y="889891"/>
                    <a:pt x="1360341" y="889700"/>
                  </a:cubicBezTo>
                  <a:cubicBezTo>
                    <a:pt x="1363865" y="890177"/>
                    <a:pt x="1363389" y="893987"/>
                    <a:pt x="1366151" y="895130"/>
                  </a:cubicBezTo>
                  <a:cubicBezTo>
                    <a:pt x="1366532" y="893320"/>
                    <a:pt x="1366056" y="890462"/>
                    <a:pt x="1367770" y="890272"/>
                  </a:cubicBezTo>
                  <a:cubicBezTo>
                    <a:pt x="1370342" y="890843"/>
                    <a:pt x="1367580" y="895796"/>
                    <a:pt x="1371104" y="895511"/>
                  </a:cubicBezTo>
                  <a:cubicBezTo>
                    <a:pt x="1371676" y="893034"/>
                    <a:pt x="1373866" y="892367"/>
                    <a:pt x="1375200" y="890843"/>
                  </a:cubicBezTo>
                  <a:cubicBezTo>
                    <a:pt x="1373676" y="887224"/>
                    <a:pt x="1369961" y="892558"/>
                    <a:pt x="1369104" y="889129"/>
                  </a:cubicBezTo>
                  <a:cubicBezTo>
                    <a:pt x="1372152" y="887605"/>
                    <a:pt x="1373295" y="877889"/>
                    <a:pt x="1368437" y="881509"/>
                  </a:cubicBezTo>
                  <a:cubicBezTo>
                    <a:pt x="1372819" y="882747"/>
                    <a:pt x="1369580" y="887319"/>
                    <a:pt x="1366627" y="887605"/>
                  </a:cubicBezTo>
                  <a:cubicBezTo>
                    <a:pt x="1370628" y="882271"/>
                    <a:pt x="1362151" y="883700"/>
                    <a:pt x="1362341" y="878461"/>
                  </a:cubicBezTo>
                  <a:cubicBezTo>
                    <a:pt x="1363675" y="877318"/>
                    <a:pt x="1365008" y="876175"/>
                    <a:pt x="1366342" y="875032"/>
                  </a:cubicBezTo>
                  <a:cubicBezTo>
                    <a:pt x="1366437" y="876937"/>
                    <a:pt x="1365580" y="879604"/>
                    <a:pt x="1367199" y="880080"/>
                  </a:cubicBezTo>
                  <a:cubicBezTo>
                    <a:pt x="1366913" y="876842"/>
                    <a:pt x="1372152" y="873317"/>
                    <a:pt x="1369104" y="871412"/>
                  </a:cubicBezTo>
                  <a:cubicBezTo>
                    <a:pt x="1368628" y="877127"/>
                    <a:pt x="1364246" y="867698"/>
                    <a:pt x="1362722" y="873413"/>
                  </a:cubicBezTo>
                  <a:cubicBezTo>
                    <a:pt x="1361579" y="867888"/>
                    <a:pt x="1361960" y="868460"/>
                    <a:pt x="1361103" y="862078"/>
                  </a:cubicBezTo>
                  <a:cubicBezTo>
                    <a:pt x="1368437" y="861983"/>
                    <a:pt x="1361484" y="853505"/>
                    <a:pt x="1367008" y="851315"/>
                  </a:cubicBezTo>
                  <a:cubicBezTo>
                    <a:pt x="1367866" y="855029"/>
                    <a:pt x="1367866" y="855220"/>
                    <a:pt x="1366437" y="858744"/>
                  </a:cubicBezTo>
                  <a:cubicBezTo>
                    <a:pt x="1370342" y="860173"/>
                    <a:pt x="1369294" y="855696"/>
                    <a:pt x="1371676" y="855410"/>
                  </a:cubicBezTo>
                  <a:cubicBezTo>
                    <a:pt x="1372152" y="863697"/>
                    <a:pt x="1380724" y="857887"/>
                    <a:pt x="1383487" y="863888"/>
                  </a:cubicBezTo>
                  <a:cubicBezTo>
                    <a:pt x="1380534" y="859982"/>
                    <a:pt x="1382629" y="857601"/>
                    <a:pt x="1387773" y="856744"/>
                  </a:cubicBezTo>
                  <a:cubicBezTo>
                    <a:pt x="1387678" y="851886"/>
                    <a:pt x="1386820" y="852267"/>
                    <a:pt x="1389583" y="849410"/>
                  </a:cubicBezTo>
                  <a:cubicBezTo>
                    <a:pt x="1383582" y="846457"/>
                    <a:pt x="1382439" y="850076"/>
                    <a:pt x="1379296" y="853601"/>
                  </a:cubicBezTo>
                  <a:cubicBezTo>
                    <a:pt x="1376819" y="852458"/>
                    <a:pt x="1374533" y="849410"/>
                    <a:pt x="1377295" y="847219"/>
                  </a:cubicBezTo>
                  <a:cubicBezTo>
                    <a:pt x="1373485" y="846266"/>
                    <a:pt x="1371961" y="849791"/>
                    <a:pt x="1371199" y="845504"/>
                  </a:cubicBezTo>
                  <a:cubicBezTo>
                    <a:pt x="1371390" y="842552"/>
                    <a:pt x="1373581" y="841980"/>
                    <a:pt x="1373009" y="838170"/>
                  </a:cubicBezTo>
                  <a:cubicBezTo>
                    <a:pt x="1370818" y="838075"/>
                    <a:pt x="1369104" y="837599"/>
                    <a:pt x="1368151" y="836551"/>
                  </a:cubicBezTo>
                  <a:cubicBezTo>
                    <a:pt x="1367580" y="839027"/>
                    <a:pt x="1369675" y="839218"/>
                    <a:pt x="1370342" y="840456"/>
                  </a:cubicBezTo>
                  <a:cubicBezTo>
                    <a:pt x="1369104" y="840361"/>
                    <a:pt x="1368818" y="841409"/>
                    <a:pt x="1367770" y="841504"/>
                  </a:cubicBezTo>
                  <a:cubicBezTo>
                    <a:pt x="1366056" y="840266"/>
                    <a:pt x="1365389" y="838170"/>
                    <a:pt x="1365770" y="835122"/>
                  </a:cubicBezTo>
                  <a:cubicBezTo>
                    <a:pt x="1376819" y="830836"/>
                    <a:pt x="1369009" y="822740"/>
                    <a:pt x="1375771" y="819596"/>
                  </a:cubicBezTo>
                  <a:cubicBezTo>
                    <a:pt x="1372724" y="815215"/>
                    <a:pt x="1374152" y="810738"/>
                    <a:pt x="1373009" y="806833"/>
                  </a:cubicBezTo>
                  <a:cubicBezTo>
                    <a:pt x="1372628" y="808166"/>
                    <a:pt x="1371485" y="808643"/>
                    <a:pt x="1370342" y="809119"/>
                  </a:cubicBezTo>
                  <a:cubicBezTo>
                    <a:pt x="1370152" y="805023"/>
                    <a:pt x="1368151" y="802451"/>
                    <a:pt x="1364722" y="801118"/>
                  </a:cubicBezTo>
                  <a:cubicBezTo>
                    <a:pt x="1367008" y="805785"/>
                    <a:pt x="1369866" y="812072"/>
                    <a:pt x="1364818" y="814929"/>
                  </a:cubicBezTo>
                  <a:cubicBezTo>
                    <a:pt x="1367961" y="809881"/>
                    <a:pt x="1359103" y="807785"/>
                    <a:pt x="1364818" y="799880"/>
                  </a:cubicBezTo>
                  <a:cubicBezTo>
                    <a:pt x="1362436" y="797213"/>
                    <a:pt x="1362341" y="800261"/>
                    <a:pt x="1359674" y="800737"/>
                  </a:cubicBezTo>
                  <a:cubicBezTo>
                    <a:pt x="1358912" y="797022"/>
                    <a:pt x="1358436" y="796260"/>
                    <a:pt x="1361484" y="794641"/>
                  </a:cubicBezTo>
                  <a:cubicBezTo>
                    <a:pt x="1357769" y="795784"/>
                    <a:pt x="1356817" y="795022"/>
                    <a:pt x="1355483" y="791688"/>
                  </a:cubicBezTo>
                  <a:cubicBezTo>
                    <a:pt x="1362722" y="793879"/>
                    <a:pt x="1357293" y="791688"/>
                    <a:pt x="1361865" y="789688"/>
                  </a:cubicBezTo>
                  <a:cubicBezTo>
                    <a:pt x="1364627" y="792260"/>
                    <a:pt x="1368247" y="792926"/>
                    <a:pt x="1370533" y="790355"/>
                  </a:cubicBezTo>
                  <a:cubicBezTo>
                    <a:pt x="1368056" y="792355"/>
                    <a:pt x="1371295" y="793593"/>
                    <a:pt x="1369961" y="797784"/>
                  </a:cubicBezTo>
                  <a:cubicBezTo>
                    <a:pt x="1373390" y="797213"/>
                    <a:pt x="1374057" y="793498"/>
                    <a:pt x="1376724" y="792069"/>
                  </a:cubicBezTo>
                  <a:cubicBezTo>
                    <a:pt x="1372914" y="792260"/>
                    <a:pt x="1375009" y="787402"/>
                    <a:pt x="1372152" y="786735"/>
                  </a:cubicBezTo>
                  <a:cubicBezTo>
                    <a:pt x="1367580" y="785021"/>
                    <a:pt x="1369866" y="791212"/>
                    <a:pt x="1365675" y="789974"/>
                  </a:cubicBezTo>
                  <a:cubicBezTo>
                    <a:pt x="1364246" y="785211"/>
                    <a:pt x="1366342" y="780925"/>
                    <a:pt x="1361103" y="784640"/>
                  </a:cubicBezTo>
                  <a:cubicBezTo>
                    <a:pt x="1362532" y="780449"/>
                    <a:pt x="1365675" y="778163"/>
                    <a:pt x="1367008" y="773876"/>
                  </a:cubicBezTo>
                  <a:cubicBezTo>
                    <a:pt x="1368342" y="774257"/>
                    <a:pt x="1368818" y="775400"/>
                    <a:pt x="1369294" y="776543"/>
                  </a:cubicBezTo>
                  <a:cubicBezTo>
                    <a:pt x="1368818" y="778353"/>
                    <a:pt x="1367103" y="778448"/>
                    <a:pt x="1366532" y="780068"/>
                  </a:cubicBezTo>
                  <a:cubicBezTo>
                    <a:pt x="1371009" y="782544"/>
                    <a:pt x="1371676" y="782449"/>
                    <a:pt x="1376248" y="783401"/>
                  </a:cubicBezTo>
                  <a:cubicBezTo>
                    <a:pt x="1378153" y="780449"/>
                    <a:pt x="1371676" y="779115"/>
                    <a:pt x="1375390" y="778353"/>
                  </a:cubicBezTo>
                  <a:cubicBezTo>
                    <a:pt x="1378629" y="784925"/>
                    <a:pt x="1377486" y="771114"/>
                    <a:pt x="1382249" y="771400"/>
                  </a:cubicBezTo>
                  <a:cubicBezTo>
                    <a:pt x="1378057" y="768923"/>
                    <a:pt x="1375486" y="775019"/>
                    <a:pt x="1374724" y="772067"/>
                  </a:cubicBezTo>
                  <a:cubicBezTo>
                    <a:pt x="1375867" y="769590"/>
                    <a:pt x="1378153" y="763018"/>
                    <a:pt x="1372914" y="763113"/>
                  </a:cubicBezTo>
                  <a:cubicBezTo>
                    <a:pt x="1377581" y="760446"/>
                    <a:pt x="1373200" y="760446"/>
                    <a:pt x="1371961" y="759303"/>
                  </a:cubicBezTo>
                  <a:cubicBezTo>
                    <a:pt x="1373581" y="759398"/>
                    <a:pt x="1373295" y="757208"/>
                    <a:pt x="1374628" y="757017"/>
                  </a:cubicBezTo>
                  <a:cubicBezTo>
                    <a:pt x="1379772" y="757684"/>
                    <a:pt x="1378534" y="763685"/>
                    <a:pt x="1381391" y="766352"/>
                  </a:cubicBezTo>
                  <a:cubicBezTo>
                    <a:pt x="1382534" y="761970"/>
                    <a:pt x="1388249" y="765399"/>
                    <a:pt x="1388725" y="768161"/>
                  </a:cubicBezTo>
                  <a:cubicBezTo>
                    <a:pt x="1385582" y="767780"/>
                    <a:pt x="1385011" y="765494"/>
                    <a:pt x="1383677" y="769019"/>
                  </a:cubicBezTo>
                  <a:cubicBezTo>
                    <a:pt x="1383677" y="770924"/>
                    <a:pt x="1384820" y="774734"/>
                    <a:pt x="1386725" y="777972"/>
                  </a:cubicBezTo>
                  <a:cubicBezTo>
                    <a:pt x="1378153" y="786545"/>
                    <a:pt x="1384153" y="790069"/>
                    <a:pt x="1377486" y="799689"/>
                  </a:cubicBezTo>
                  <a:cubicBezTo>
                    <a:pt x="1381486" y="796736"/>
                    <a:pt x="1387773" y="796355"/>
                    <a:pt x="1391774" y="793307"/>
                  </a:cubicBezTo>
                  <a:cubicBezTo>
                    <a:pt x="1393583" y="795308"/>
                    <a:pt x="1394059" y="804356"/>
                    <a:pt x="1397393" y="801308"/>
                  </a:cubicBezTo>
                  <a:cubicBezTo>
                    <a:pt x="1392631" y="794736"/>
                    <a:pt x="1401679" y="785592"/>
                    <a:pt x="1400155" y="782735"/>
                  </a:cubicBezTo>
                  <a:cubicBezTo>
                    <a:pt x="1396822" y="789688"/>
                    <a:pt x="1389678" y="789974"/>
                    <a:pt x="1386725" y="794165"/>
                  </a:cubicBezTo>
                  <a:cubicBezTo>
                    <a:pt x="1386820" y="792545"/>
                    <a:pt x="1384630" y="792831"/>
                    <a:pt x="1384439" y="791402"/>
                  </a:cubicBezTo>
                  <a:cubicBezTo>
                    <a:pt x="1386916" y="788926"/>
                    <a:pt x="1387773" y="786735"/>
                    <a:pt x="1389773" y="786830"/>
                  </a:cubicBezTo>
                  <a:cubicBezTo>
                    <a:pt x="1388059" y="783306"/>
                    <a:pt x="1390345" y="782068"/>
                    <a:pt x="1387963" y="777877"/>
                  </a:cubicBezTo>
                  <a:cubicBezTo>
                    <a:pt x="1389678" y="777972"/>
                    <a:pt x="1390630" y="778734"/>
                    <a:pt x="1391583" y="779496"/>
                  </a:cubicBezTo>
                  <a:cubicBezTo>
                    <a:pt x="1388249" y="769971"/>
                    <a:pt x="1398536" y="759303"/>
                    <a:pt x="1407966" y="762065"/>
                  </a:cubicBezTo>
                  <a:cubicBezTo>
                    <a:pt x="1407966" y="759779"/>
                    <a:pt x="1407490" y="757874"/>
                    <a:pt x="1405870" y="756922"/>
                  </a:cubicBezTo>
                  <a:cubicBezTo>
                    <a:pt x="1399298" y="762351"/>
                    <a:pt x="1395583" y="755303"/>
                    <a:pt x="1389107" y="763113"/>
                  </a:cubicBezTo>
                  <a:cubicBezTo>
                    <a:pt x="1389678" y="754541"/>
                    <a:pt x="1393202" y="753398"/>
                    <a:pt x="1390345" y="748159"/>
                  </a:cubicBezTo>
                  <a:cubicBezTo>
                    <a:pt x="1392726" y="748064"/>
                    <a:pt x="1393012" y="749778"/>
                    <a:pt x="1395202" y="749778"/>
                  </a:cubicBezTo>
                  <a:cubicBezTo>
                    <a:pt x="1395678" y="743015"/>
                    <a:pt x="1395202" y="743111"/>
                    <a:pt x="1394821" y="738443"/>
                  </a:cubicBezTo>
                  <a:cubicBezTo>
                    <a:pt x="1399203" y="740063"/>
                    <a:pt x="1396345" y="733014"/>
                    <a:pt x="1400155" y="733871"/>
                  </a:cubicBezTo>
                  <a:cubicBezTo>
                    <a:pt x="1400060" y="735110"/>
                    <a:pt x="1399965" y="736348"/>
                    <a:pt x="1399870" y="737586"/>
                  </a:cubicBezTo>
                  <a:cubicBezTo>
                    <a:pt x="1403775" y="738443"/>
                    <a:pt x="1403680" y="734729"/>
                    <a:pt x="1405299" y="733014"/>
                  </a:cubicBezTo>
                  <a:cubicBezTo>
                    <a:pt x="1395965" y="732347"/>
                    <a:pt x="1400727" y="731681"/>
                    <a:pt x="1395774" y="727204"/>
                  </a:cubicBezTo>
                  <a:cubicBezTo>
                    <a:pt x="1397965" y="727585"/>
                    <a:pt x="1398822" y="726156"/>
                    <a:pt x="1398536" y="723680"/>
                  </a:cubicBezTo>
                  <a:cubicBezTo>
                    <a:pt x="1395965" y="720536"/>
                    <a:pt x="1393678" y="723680"/>
                    <a:pt x="1389868" y="723013"/>
                  </a:cubicBezTo>
                  <a:cubicBezTo>
                    <a:pt x="1393012" y="720727"/>
                    <a:pt x="1388535" y="717965"/>
                    <a:pt x="1391678" y="715679"/>
                  </a:cubicBezTo>
                  <a:cubicBezTo>
                    <a:pt x="1389583" y="714821"/>
                    <a:pt x="1384249" y="716536"/>
                    <a:pt x="1384344" y="713774"/>
                  </a:cubicBezTo>
                  <a:cubicBezTo>
                    <a:pt x="1387011" y="712726"/>
                    <a:pt x="1395298" y="712726"/>
                    <a:pt x="1399203" y="716250"/>
                  </a:cubicBezTo>
                  <a:cubicBezTo>
                    <a:pt x="1398346" y="720917"/>
                    <a:pt x="1397012" y="720917"/>
                    <a:pt x="1401203" y="722632"/>
                  </a:cubicBezTo>
                  <a:cubicBezTo>
                    <a:pt x="1402060" y="720822"/>
                    <a:pt x="1400251" y="716060"/>
                    <a:pt x="1402918" y="716536"/>
                  </a:cubicBezTo>
                  <a:cubicBezTo>
                    <a:pt x="1403965" y="720536"/>
                    <a:pt x="1402346" y="719774"/>
                    <a:pt x="1403680" y="722918"/>
                  </a:cubicBezTo>
                  <a:cubicBezTo>
                    <a:pt x="1405299" y="723013"/>
                    <a:pt x="1407013" y="723203"/>
                    <a:pt x="1408633" y="723299"/>
                  </a:cubicBezTo>
                  <a:cubicBezTo>
                    <a:pt x="1407490" y="717488"/>
                    <a:pt x="1409109" y="719393"/>
                    <a:pt x="1411776" y="716060"/>
                  </a:cubicBezTo>
                  <a:cubicBezTo>
                    <a:pt x="1410157" y="712345"/>
                    <a:pt x="1407204" y="716345"/>
                    <a:pt x="1408537" y="709583"/>
                  </a:cubicBezTo>
                  <a:cubicBezTo>
                    <a:pt x="1405299" y="710916"/>
                    <a:pt x="1404727" y="708630"/>
                    <a:pt x="1403489" y="710440"/>
                  </a:cubicBezTo>
                  <a:cubicBezTo>
                    <a:pt x="1404442" y="710821"/>
                    <a:pt x="1404823" y="711583"/>
                    <a:pt x="1404537" y="713012"/>
                  </a:cubicBezTo>
                  <a:cubicBezTo>
                    <a:pt x="1401584" y="712250"/>
                    <a:pt x="1401679" y="715107"/>
                    <a:pt x="1398250" y="713774"/>
                  </a:cubicBezTo>
                  <a:cubicBezTo>
                    <a:pt x="1398346" y="712154"/>
                    <a:pt x="1398536" y="710440"/>
                    <a:pt x="1398632" y="708821"/>
                  </a:cubicBezTo>
                  <a:cubicBezTo>
                    <a:pt x="1394726" y="708725"/>
                    <a:pt x="1394821" y="713488"/>
                    <a:pt x="1389583" y="711869"/>
                  </a:cubicBezTo>
                  <a:cubicBezTo>
                    <a:pt x="1392154" y="710345"/>
                    <a:pt x="1389868" y="703201"/>
                    <a:pt x="1393964" y="703487"/>
                  </a:cubicBezTo>
                  <a:cubicBezTo>
                    <a:pt x="1394536" y="705392"/>
                    <a:pt x="1391964" y="709773"/>
                    <a:pt x="1394726" y="709773"/>
                  </a:cubicBezTo>
                  <a:cubicBezTo>
                    <a:pt x="1396536" y="705963"/>
                    <a:pt x="1396155" y="705963"/>
                    <a:pt x="1397965" y="701296"/>
                  </a:cubicBezTo>
                  <a:cubicBezTo>
                    <a:pt x="1396536" y="701010"/>
                    <a:pt x="1394440" y="701201"/>
                    <a:pt x="1394345" y="699677"/>
                  </a:cubicBezTo>
                  <a:cubicBezTo>
                    <a:pt x="1396917" y="698057"/>
                    <a:pt x="1392631" y="694247"/>
                    <a:pt x="1397298" y="693676"/>
                  </a:cubicBezTo>
                  <a:cubicBezTo>
                    <a:pt x="1397965" y="696152"/>
                    <a:pt x="1400346" y="697295"/>
                    <a:pt x="1403203" y="697867"/>
                  </a:cubicBezTo>
                  <a:cubicBezTo>
                    <a:pt x="1404537" y="694438"/>
                    <a:pt x="1401679" y="694533"/>
                    <a:pt x="1402441" y="691580"/>
                  </a:cubicBezTo>
                  <a:cubicBezTo>
                    <a:pt x="1398250" y="691866"/>
                    <a:pt x="1396060" y="692914"/>
                    <a:pt x="1393774" y="690914"/>
                  </a:cubicBezTo>
                  <a:cubicBezTo>
                    <a:pt x="1396536" y="687008"/>
                    <a:pt x="1404346" y="691199"/>
                    <a:pt x="1410252" y="688532"/>
                  </a:cubicBezTo>
                  <a:cubicBezTo>
                    <a:pt x="1404727" y="687389"/>
                    <a:pt x="1403489" y="686151"/>
                    <a:pt x="1405870" y="680722"/>
                  </a:cubicBezTo>
                  <a:cubicBezTo>
                    <a:pt x="1403775" y="680531"/>
                    <a:pt x="1401775" y="680341"/>
                    <a:pt x="1399679" y="680246"/>
                  </a:cubicBezTo>
                  <a:cubicBezTo>
                    <a:pt x="1398536" y="677674"/>
                    <a:pt x="1396631" y="663577"/>
                    <a:pt x="1404918" y="661862"/>
                  </a:cubicBezTo>
                  <a:cubicBezTo>
                    <a:pt x="1404537" y="664910"/>
                    <a:pt x="1405108" y="667101"/>
                    <a:pt x="1406918" y="668244"/>
                  </a:cubicBezTo>
                  <a:cubicBezTo>
                    <a:pt x="1408823" y="666625"/>
                    <a:pt x="1403299" y="660529"/>
                    <a:pt x="1408918" y="658433"/>
                  </a:cubicBezTo>
                  <a:cubicBezTo>
                    <a:pt x="1408823" y="660053"/>
                    <a:pt x="1411014" y="659767"/>
                    <a:pt x="1411204" y="661100"/>
                  </a:cubicBezTo>
                  <a:cubicBezTo>
                    <a:pt x="1408728" y="662434"/>
                    <a:pt x="1408061" y="663958"/>
                    <a:pt x="1410824" y="666053"/>
                  </a:cubicBezTo>
                  <a:cubicBezTo>
                    <a:pt x="1416634" y="660148"/>
                    <a:pt x="1413681" y="649004"/>
                    <a:pt x="1418634" y="646718"/>
                  </a:cubicBezTo>
                  <a:cubicBezTo>
                    <a:pt x="1418824" y="644622"/>
                    <a:pt x="1415205" y="645670"/>
                    <a:pt x="1415110" y="643955"/>
                  </a:cubicBezTo>
                  <a:cubicBezTo>
                    <a:pt x="1415300" y="641860"/>
                    <a:pt x="1418634" y="643479"/>
                    <a:pt x="1419015" y="641765"/>
                  </a:cubicBezTo>
                  <a:cubicBezTo>
                    <a:pt x="1418348" y="639955"/>
                    <a:pt x="1414252" y="641193"/>
                    <a:pt x="1414252" y="638907"/>
                  </a:cubicBezTo>
                  <a:cubicBezTo>
                    <a:pt x="1414157" y="633287"/>
                    <a:pt x="1424349" y="632716"/>
                    <a:pt x="1420253" y="626906"/>
                  </a:cubicBezTo>
                  <a:cubicBezTo>
                    <a:pt x="1420253" y="629096"/>
                    <a:pt x="1418824" y="629668"/>
                    <a:pt x="1416348" y="629096"/>
                  </a:cubicBezTo>
                  <a:cubicBezTo>
                    <a:pt x="1419205" y="625667"/>
                    <a:pt x="1419586" y="623381"/>
                    <a:pt x="1420729" y="620714"/>
                  </a:cubicBezTo>
                  <a:cubicBezTo>
                    <a:pt x="1424063" y="621381"/>
                    <a:pt x="1422539" y="626144"/>
                    <a:pt x="1425206" y="627382"/>
                  </a:cubicBezTo>
                  <a:cubicBezTo>
                    <a:pt x="1426254" y="623572"/>
                    <a:pt x="1428635" y="621381"/>
                    <a:pt x="1431969" y="620429"/>
                  </a:cubicBezTo>
                  <a:cubicBezTo>
                    <a:pt x="1428921" y="616714"/>
                    <a:pt x="1429207" y="621667"/>
                    <a:pt x="1425682" y="621191"/>
                  </a:cubicBezTo>
                  <a:cubicBezTo>
                    <a:pt x="1425587" y="619381"/>
                    <a:pt x="1426444" y="616619"/>
                    <a:pt x="1424825" y="616142"/>
                  </a:cubicBezTo>
                  <a:cubicBezTo>
                    <a:pt x="1421301" y="621857"/>
                    <a:pt x="1419301" y="617095"/>
                    <a:pt x="1414919" y="615380"/>
                  </a:cubicBezTo>
                  <a:cubicBezTo>
                    <a:pt x="1414443" y="620048"/>
                    <a:pt x="1419967" y="619571"/>
                    <a:pt x="1417872" y="625572"/>
                  </a:cubicBezTo>
                  <a:cubicBezTo>
                    <a:pt x="1416253" y="625477"/>
                    <a:pt x="1414538" y="625286"/>
                    <a:pt x="1412919" y="625191"/>
                  </a:cubicBezTo>
                  <a:cubicBezTo>
                    <a:pt x="1413490" y="622334"/>
                    <a:pt x="1415967" y="620048"/>
                    <a:pt x="1412157" y="618905"/>
                  </a:cubicBezTo>
                  <a:cubicBezTo>
                    <a:pt x="1411776" y="619857"/>
                    <a:pt x="1411014" y="620238"/>
                    <a:pt x="1409585" y="619952"/>
                  </a:cubicBezTo>
                  <a:cubicBezTo>
                    <a:pt x="1408537" y="625858"/>
                    <a:pt x="1414443" y="625858"/>
                    <a:pt x="1415015" y="630430"/>
                  </a:cubicBezTo>
                  <a:cubicBezTo>
                    <a:pt x="1413395" y="632144"/>
                    <a:pt x="1413109" y="635383"/>
                    <a:pt x="1410824" y="636335"/>
                  </a:cubicBezTo>
                  <a:cubicBezTo>
                    <a:pt x="1410157" y="631954"/>
                    <a:pt x="1413014" y="631668"/>
                    <a:pt x="1412728" y="627763"/>
                  </a:cubicBezTo>
                  <a:cubicBezTo>
                    <a:pt x="1408252" y="625763"/>
                    <a:pt x="1405203" y="632430"/>
                    <a:pt x="1403870" y="629573"/>
                  </a:cubicBezTo>
                  <a:cubicBezTo>
                    <a:pt x="1404251" y="627858"/>
                    <a:pt x="1406061" y="627668"/>
                    <a:pt x="1406632" y="626048"/>
                  </a:cubicBezTo>
                  <a:cubicBezTo>
                    <a:pt x="1398155" y="624334"/>
                    <a:pt x="1402441" y="637383"/>
                    <a:pt x="1396822" y="639002"/>
                  </a:cubicBezTo>
                  <a:cubicBezTo>
                    <a:pt x="1397107" y="635669"/>
                    <a:pt x="1398060" y="631763"/>
                    <a:pt x="1394917" y="631382"/>
                  </a:cubicBezTo>
                  <a:cubicBezTo>
                    <a:pt x="1393964" y="633859"/>
                    <a:pt x="1392726" y="633859"/>
                    <a:pt x="1391107" y="632335"/>
                  </a:cubicBezTo>
                  <a:cubicBezTo>
                    <a:pt x="1390726" y="634145"/>
                    <a:pt x="1391202" y="637002"/>
                    <a:pt x="1389487" y="637193"/>
                  </a:cubicBezTo>
                  <a:cubicBezTo>
                    <a:pt x="1382249" y="630239"/>
                    <a:pt x="1386058" y="620714"/>
                    <a:pt x="1392250" y="618619"/>
                  </a:cubicBezTo>
                  <a:cubicBezTo>
                    <a:pt x="1389773" y="616619"/>
                    <a:pt x="1400536" y="605379"/>
                    <a:pt x="1395869" y="605189"/>
                  </a:cubicBezTo>
                  <a:cubicBezTo>
                    <a:pt x="1395583" y="606713"/>
                    <a:pt x="1395202" y="608141"/>
                    <a:pt x="1393202" y="607475"/>
                  </a:cubicBezTo>
                  <a:cubicBezTo>
                    <a:pt x="1391202" y="602712"/>
                    <a:pt x="1394631" y="598997"/>
                    <a:pt x="1396726" y="595187"/>
                  </a:cubicBezTo>
                  <a:cubicBezTo>
                    <a:pt x="1393678" y="594044"/>
                    <a:pt x="1391202" y="600236"/>
                    <a:pt x="1389202" y="595854"/>
                  </a:cubicBezTo>
                  <a:cubicBezTo>
                    <a:pt x="1388249" y="591092"/>
                    <a:pt x="1393583" y="593759"/>
                    <a:pt x="1394536" y="591282"/>
                  </a:cubicBezTo>
                  <a:cubicBezTo>
                    <a:pt x="1389773" y="590711"/>
                    <a:pt x="1386820" y="590520"/>
                    <a:pt x="1385963" y="589282"/>
                  </a:cubicBezTo>
                  <a:cubicBezTo>
                    <a:pt x="1388344" y="585281"/>
                    <a:pt x="1391869" y="582614"/>
                    <a:pt x="1395488" y="580043"/>
                  </a:cubicBezTo>
                  <a:cubicBezTo>
                    <a:pt x="1394726" y="574518"/>
                    <a:pt x="1390916" y="571565"/>
                    <a:pt x="1390345" y="565850"/>
                  </a:cubicBezTo>
                  <a:cubicBezTo>
                    <a:pt x="1393202" y="566517"/>
                    <a:pt x="1395107" y="566041"/>
                    <a:pt x="1396631" y="565088"/>
                  </a:cubicBezTo>
                  <a:cubicBezTo>
                    <a:pt x="1394917" y="560326"/>
                    <a:pt x="1397488" y="563183"/>
                    <a:pt x="1398346" y="558992"/>
                  </a:cubicBezTo>
                  <a:cubicBezTo>
                    <a:pt x="1395202" y="559659"/>
                    <a:pt x="1393107" y="559850"/>
                    <a:pt x="1391011" y="557183"/>
                  </a:cubicBezTo>
                  <a:cubicBezTo>
                    <a:pt x="1395012" y="554325"/>
                    <a:pt x="1395107" y="555373"/>
                    <a:pt x="1398822" y="552801"/>
                  </a:cubicBezTo>
                  <a:cubicBezTo>
                    <a:pt x="1398727" y="554992"/>
                    <a:pt x="1398250" y="556611"/>
                    <a:pt x="1397203" y="557659"/>
                  </a:cubicBezTo>
                  <a:cubicBezTo>
                    <a:pt x="1404727" y="559373"/>
                    <a:pt x="1405203" y="565279"/>
                    <a:pt x="1407394" y="570994"/>
                  </a:cubicBezTo>
                  <a:cubicBezTo>
                    <a:pt x="1408633" y="569279"/>
                    <a:pt x="1410728" y="568613"/>
                    <a:pt x="1413776" y="568994"/>
                  </a:cubicBezTo>
                  <a:cubicBezTo>
                    <a:pt x="1415015" y="580709"/>
                    <a:pt x="1408633" y="586710"/>
                    <a:pt x="1414348" y="592806"/>
                  </a:cubicBezTo>
                  <a:cubicBezTo>
                    <a:pt x="1414919" y="590234"/>
                    <a:pt x="1417872" y="590615"/>
                    <a:pt x="1419586" y="589472"/>
                  </a:cubicBezTo>
                  <a:cubicBezTo>
                    <a:pt x="1419967" y="584519"/>
                    <a:pt x="1417396" y="582043"/>
                    <a:pt x="1416729" y="577947"/>
                  </a:cubicBezTo>
                  <a:cubicBezTo>
                    <a:pt x="1420063" y="578233"/>
                    <a:pt x="1420729" y="584805"/>
                    <a:pt x="1422825" y="579662"/>
                  </a:cubicBezTo>
                  <a:cubicBezTo>
                    <a:pt x="1418253" y="580519"/>
                    <a:pt x="1421968" y="574232"/>
                    <a:pt x="1419586" y="573185"/>
                  </a:cubicBezTo>
                  <a:cubicBezTo>
                    <a:pt x="1416919" y="571280"/>
                    <a:pt x="1414633" y="575947"/>
                    <a:pt x="1414633" y="572804"/>
                  </a:cubicBezTo>
                  <a:cubicBezTo>
                    <a:pt x="1415872" y="569089"/>
                    <a:pt x="1412824" y="568898"/>
                    <a:pt x="1413967" y="565184"/>
                  </a:cubicBezTo>
                  <a:cubicBezTo>
                    <a:pt x="1420444" y="565850"/>
                    <a:pt x="1418634" y="559754"/>
                    <a:pt x="1418539" y="555563"/>
                  </a:cubicBezTo>
                  <a:cubicBezTo>
                    <a:pt x="1410919" y="555182"/>
                    <a:pt x="1411395" y="552801"/>
                    <a:pt x="1410442" y="547372"/>
                  </a:cubicBezTo>
                  <a:cubicBezTo>
                    <a:pt x="1409204" y="549086"/>
                    <a:pt x="1406251" y="548801"/>
                    <a:pt x="1404061" y="549372"/>
                  </a:cubicBezTo>
                  <a:cubicBezTo>
                    <a:pt x="1403584" y="547467"/>
                    <a:pt x="1402441" y="546134"/>
                    <a:pt x="1401965" y="544229"/>
                  </a:cubicBezTo>
                  <a:cubicBezTo>
                    <a:pt x="1402632" y="544991"/>
                    <a:pt x="1407585" y="547562"/>
                    <a:pt x="1408157" y="544705"/>
                  </a:cubicBezTo>
                  <a:cubicBezTo>
                    <a:pt x="1406537" y="544038"/>
                    <a:pt x="1400251" y="541562"/>
                    <a:pt x="1404823" y="539466"/>
                  </a:cubicBezTo>
                  <a:cubicBezTo>
                    <a:pt x="1406442" y="539561"/>
                    <a:pt x="1405775" y="541752"/>
                    <a:pt x="1407109" y="542133"/>
                  </a:cubicBezTo>
                  <a:cubicBezTo>
                    <a:pt x="1411490" y="539847"/>
                    <a:pt x="1402727" y="537085"/>
                    <a:pt x="1406347" y="535847"/>
                  </a:cubicBezTo>
                  <a:cubicBezTo>
                    <a:pt x="1407966" y="536037"/>
                    <a:pt x="1407299" y="538133"/>
                    <a:pt x="1408633" y="538514"/>
                  </a:cubicBezTo>
                  <a:cubicBezTo>
                    <a:pt x="1410538" y="535561"/>
                    <a:pt x="1405394" y="533084"/>
                    <a:pt x="1409109" y="532322"/>
                  </a:cubicBezTo>
                  <a:cubicBezTo>
                    <a:pt x="1414062" y="536418"/>
                    <a:pt x="1416538" y="540133"/>
                    <a:pt x="1416824" y="545467"/>
                  </a:cubicBezTo>
                  <a:cubicBezTo>
                    <a:pt x="1420158" y="540704"/>
                    <a:pt x="1421491" y="541943"/>
                    <a:pt x="1422730" y="534704"/>
                  </a:cubicBezTo>
                  <a:cubicBezTo>
                    <a:pt x="1415872" y="532989"/>
                    <a:pt x="1417015" y="521178"/>
                    <a:pt x="1414538" y="512796"/>
                  </a:cubicBezTo>
                  <a:cubicBezTo>
                    <a:pt x="1421110" y="513749"/>
                    <a:pt x="1419491" y="509081"/>
                    <a:pt x="1423492" y="509748"/>
                  </a:cubicBezTo>
                  <a:cubicBezTo>
                    <a:pt x="1420063" y="510320"/>
                    <a:pt x="1424920" y="503938"/>
                    <a:pt x="1421396" y="504605"/>
                  </a:cubicBezTo>
                  <a:cubicBezTo>
                    <a:pt x="1418634" y="510701"/>
                    <a:pt x="1413871" y="512225"/>
                    <a:pt x="1409490" y="512415"/>
                  </a:cubicBezTo>
                  <a:cubicBezTo>
                    <a:pt x="1409395" y="509081"/>
                    <a:pt x="1414443" y="511844"/>
                    <a:pt x="1413586" y="507748"/>
                  </a:cubicBezTo>
                  <a:cubicBezTo>
                    <a:pt x="1413205" y="505652"/>
                    <a:pt x="1408728" y="501271"/>
                    <a:pt x="1407680" y="503557"/>
                  </a:cubicBezTo>
                  <a:cubicBezTo>
                    <a:pt x="1411109" y="505081"/>
                    <a:pt x="1404442" y="507272"/>
                    <a:pt x="1405490" y="514606"/>
                  </a:cubicBezTo>
                  <a:cubicBezTo>
                    <a:pt x="1403203" y="512320"/>
                    <a:pt x="1403870" y="514606"/>
                    <a:pt x="1400536" y="514225"/>
                  </a:cubicBezTo>
                  <a:cubicBezTo>
                    <a:pt x="1399870" y="519368"/>
                    <a:pt x="1402156" y="521273"/>
                    <a:pt x="1398536" y="524131"/>
                  </a:cubicBezTo>
                  <a:cubicBezTo>
                    <a:pt x="1396250" y="521559"/>
                    <a:pt x="1393297" y="522512"/>
                    <a:pt x="1392535" y="521178"/>
                  </a:cubicBezTo>
                  <a:cubicBezTo>
                    <a:pt x="1391583" y="512987"/>
                    <a:pt x="1397869" y="516511"/>
                    <a:pt x="1398250" y="512891"/>
                  </a:cubicBezTo>
                  <a:cubicBezTo>
                    <a:pt x="1397679" y="510891"/>
                    <a:pt x="1393678" y="506129"/>
                    <a:pt x="1393678" y="507557"/>
                  </a:cubicBezTo>
                  <a:cubicBezTo>
                    <a:pt x="1392345" y="509748"/>
                    <a:pt x="1397107" y="512034"/>
                    <a:pt x="1393297" y="512510"/>
                  </a:cubicBezTo>
                  <a:cubicBezTo>
                    <a:pt x="1389202" y="512129"/>
                    <a:pt x="1392631" y="505367"/>
                    <a:pt x="1390249" y="503462"/>
                  </a:cubicBezTo>
                  <a:cubicBezTo>
                    <a:pt x="1391488" y="503557"/>
                    <a:pt x="1392726" y="503652"/>
                    <a:pt x="1393964" y="503747"/>
                  </a:cubicBezTo>
                  <a:cubicBezTo>
                    <a:pt x="1394631" y="496889"/>
                    <a:pt x="1386820" y="492508"/>
                    <a:pt x="1395298" y="487650"/>
                  </a:cubicBezTo>
                  <a:cubicBezTo>
                    <a:pt x="1393774" y="487364"/>
                    <a:pt x="1392345" y="486983"/>
                    <a:pt x="1393012" y="484983"/>
                  </a:cubicBezTo>
                  <a:cubicBezTo>
                    <a:pt x="1394726" y="486221"/>
                    <a:pt x="1396822" y="487174"/>
                    <a:pt x="1396345" y="490317"/>
                  </a:cubicBezTo>
                  <a:cubicBezTo>
                    <a:pt x="1396155" y="492794"/>
                    <a:pt x="1392821" y="491651"/>
                    <a:pt x="1393488" y="495080"/>
                  </a:cubicBezTo>
                  <a:cubicBezTo>
                    <a:pt x="1398346" y="496127"/>
                    <a:pt x="1392535" y="490508"/>
                    <a:pt x="1398727" y="491746"/>
                  </a:cubicBezTo>
                  <a:cubicBezTo>
                    <a:pt x="1399012" y="488412"/>
                    <a:pt x="1399298" y="485174"/>
                    <a:pt x="1399489" y="481840"/>
                  </a:cubicBezTo>
                  <a:cubicBezTo>
                    <a:pt x="1403584" y="482983"/>
                    <a:pt x="1403775" y="479554"/>
                    <a:pt x="1406061" y="478601"/>
                  </a:cubicBezTo>
                  <a:cubicBezTo>
                    <a:pt x="1400441" y="477744"/>
                    <a:pt x="1405680" y="474791"/>
                    <a:pt x="1402822" y="472124"/>
                  </a:cubicBezTo>
                  <a:cubicBezTo>
                    <a:pt x="1402727" y="474220"/>
                    <a:pt x="1401584" y="475172"/>
                    <a:pt x="1400060" y="475649"/>
                  </a:cubicBezTo>
                  <a:cubicBezTo>
                    <a:pt x="1401394" y="468410"/>
                    <a:pt x="1391392" y="472601"/>
                    <a:pt x="1398155" y="468029"/>
                  </a:cubicBezTo>
                  <a:cubicBezTo>
                    <a:pt x="1391107" y="468695"/>
                    <a:pt x="1395107" y="474220"/>
                    <a:pt x="1388725" y="476030"/>
                  </a:cubicBezTo>
                  <a:cubicBezTo>
                    <a:pt x="1391297" y="477744"/>
                    <a:pt x="1396726" y="476887"/>
                    <a:pt x="1397107" y="480411"/>
                  </a:cubicBezTo>
                  <a:cubicBezTo>
                    <a:pt x="1394821" y="483173"/>
                    <a:pt x="1391011" y="484126"/>
                    <a:pt x="1386725" y="484602"/>
                  </a:cubicBezTo>
                  <a:cubicBezTo>
                    <a:pt x="1387297" y="473839"/>
                    <a:pt x="1384820" y="489174"/>
                    <a:pt x="1380724" y="481649"/>
                  </a:cubicBezTo>
                  <a:cubicBezTo>
                    <a:pt x="1379962" y="484602"/>
                    <a:pt x="1382725" y="484507"/>
                    <a:pt x="1381486" y="487936"/>
                  </a:cubicBezTo>
                  <a:cubicBezTo>
                    <a:pt x="1376248" y="484031"/>
                    <a:pt x="1377867" y="492794"/>
                    <a:pt x="1373485" y="493556"/>
                  </a:cubicBezTo>
                  <a:cubicBezTo>
                    <a:pt x="1374247" y="493651"/>
                    <a:pt x="1374914" y="493841"/>
                    <a:pt x="1374628" y="494889"/>
                  </a:cubicBezTo>
                  <a:cubicBezTo>
                    <a:pt x="1375867" y="494984"/>
                    <a:pt x="1376057" y="496032"/>
                    <a:pt x="1377010" y="496318"/>
                  </a:cubicBezTo>
                  <a:cubicBezTo>
                    <a:pt x="1379486" y="494127"/>
                    <a:pt x="1377391" y="493175"/>
                    <a:pt x="1377486" y="490031"/>
                  </a:cubicBezTo>
                  <a:cubicBezTo>
                    <a:pt x="1379200" y="490222"/>
                    <a:pt x="1380248" y="489650"/>
                    <a:pt x="1381296" y="489079"/>
                  </a:cubicBezTo>
                  <a:cubicBezTo>
                    <a:pt x="1381010" y="494318"/>
                    <a:pt x="1375200" y="499461"/>
                    <a:pt x="1371295" y="504509"/>
                  </a:cubicBezTo>
                  <a:cubicBezTo>
                    <a:pt x="1371199" y="500318"/>
                    <a:pt x="1370437" y="490603"/>
                    <a:pt x="1365770" y="495270"/>
                  </a:cubicBezTo>
                  <a:cubicBezTo>
                    <a:pt x="1365008" y="491270"/>
                    <a:pt x="1368056" y="491555"/>
                    <a:pt x="1368723" y="489269"/>
                  </a:cubicBezTo>
                  <a:cubicBezTo>
                    <a:pt x="1367294" y="488984"/>
                    <a:pt x="1365199" y="489174"/>
                    <a:pt x="1365103" y="487745"/>
                  </a:cubicBezTo>
                  <a:cubicBezTo>
                    <a:pt x="1367103" y="486317"/>
                    <a:pt x="1373009" y="484888"/>
                    <a:pt x="1367961" y="482983"/>
                  </a:cubicBezTo>
                  <a:cubicBezTo>
                    <a:pt x="1369675" y="486221"/>
                    <a:pt x="1363484" y="486317"/>
                    <a:pt x="1364151" y="483935"/>
                  </a:cubicBezTo>
                  <a:cubicBezTo>
                    <a:pt x="1369580" y="480316"/>
                    <a:pt x="1365008" y="477839"/>
                    <a:pt x="1362341" y="474982"/>
                  </a:cubicBezTo>
                  <a:cubicBezTo>
                    <a:pt x="1366246" y="474410"/>
                    <a:pt x="1366723" y="476601"/>
                    <a:pt x="1369675" y="476792"/>
                  </a:cubicBezTo>
                  <a:cubicBezTo>
                    <a:pt x="1369675" y="474506"/>
                    <a:pt x="1371104" y="474029"/>
                    <a:pt x="1373581" y="474601"/>
                  </a:cubicBezTo>
                  <a:cubicBezTo>
                    <a:pt x="1372819" y="471648"/>
                    <a:pt x="1375676" y="466409"/>
                    <a:pt x="1376438" y="469838"/>
                  </a:cubicBezTo>
                  <a:cubicBezTo>
                    <a:pt x="1377581" y="470696"/>
                    <a:pt x="1374247" y="463266"/>
                    <a:pt x="1373485" y="459551"/>
                  </a:cubicBezTo>
                  <a:cubicBezTo>
                    <a:pt x="1373390" y="464123"/>
                    <a:pt x="1366342" y="457075"/>
                    <a:pt x="1363770" y="456313"/>
                  </a:cubicBezTo>
                  <a:cubicBezTo>
                    <a:pt x="1369009" y="457837"/>
                    <a:pt x="1367485" y="451646"/>
                    <a:pt x="1371676" y="451931"/>
                  </a:cubicBezTo>
                  <a:cubicBezTo>
                    <a:pt x="1371771" y="454313"/>
                    <a:pt x="1370057" y="454598"/>
                    <a:pt x="1370057" y="456789"/>
                  </a:cubicBezTo>
                  <a:cubicBezTo>
                    <a:pt x="1377676" y="456027"/>
                    <a:pt x="1371676" y="448026"/>
                    <a:pt x="1375962" y="446026"/>
                  </a:cubicBezTo>
                  <a:cubicBezTo>
                    <a:pt x="1372819" y="446026"/>
                    <a:pt x="1372247" y="443835"/>
                    <a:pt x="1371295" y="441930"/>
                  </a:cubicBezTo>
                  <a:cubicBezTo>
                    <a:pt x="1374152" y="440311"/>
                    <a:pt x="1375676" y="434024"/>
                    <a:pt x="1372057" y="432024"/>
                  </a:cubicBezTo>
                  <a:cubicBezTo>
                    <a:pt x="1368056" y="435929"/>
                    <a:pt x="1363294" y="438977"/>
                    <a:pt x="1361008" y="444883"/>
                  </a:cubicBezTo>
                  <a:cubicBezTo>
                    <a:pt x="1358912" y="443835"/>
                    <a:pt x="1357293" y="443264"/>
                    <a:pt x="1356055" y="444502"/>
                  </a:cubicBezTo>
                  <a:cubicBezTo>
                    <a:pt x="1362055" y="446597"/>
                    <a:pt x="1358055" y="454217"/>
                    <a:pt x="1357388" y="459647"/>
                  </a:cubicBezTo>
                  <a:cubicBezTo>
                    <a:pt x="1352435" y="459742"/>
                    <a:pt x="1355674" y="460980"/>
                    <a:pt x="1350721" y="464123"/>
                  </a:cubicBezTo>
                  <a:cubicBezTo>
                    <a:pt x="1352721" y="458313"/>
                    <a:pt x="1349101" y="446407"/>
                    <a:pt x="1356721" y="452122"/>
                  </a:cubicBezTo>
                  <a:cubicBezTo>
                    <a:pt x="1356626" y="449741"/>
                    <a:pt x="1358341" y="449455"/>
                    <a:pt x="1358341" y="447264"/>
                  </a:cubicBezTo>
                  <a:cubicBezTo>
                    <a:pt x="1356912" y="446978"/>
                    <a:pt x="1354816" y="447169"/>
                    <a:pt x="1354721" y="445740"/>
                  </a:cubicBezTo>
                  <a:cubicBezTo>
                    <a:pt x="1354816" y="440597"/>
                    <a:pt x="1356626" y="440882"/>
                    <a:pt x="1359960" y="442406"/>
                  </a:cubicBezTo>
                  <a:cubicBezTo>
                    <a:pt x="1362913" y="438692"/>
                    <a:pt x="1359484" y="428500"/>
                    <a:pt x="1355864" y="430786"/>
                  </a:cubicBezTo>
                  <a:cubicBezTo>
                    <a:pt x="1358531" y="431167"/>
                    <a:pt x="1358245" y="434120"/>
                    <a:pt x="1357865" y="437168"/>
                  </a:cubicBezTo>
                  <a:cubicBezTo>
                    <a:pt x="1356245" y="437072"/>
                    <a:pt x="1356531" y="439263"/>
                    <a:pt x="1355197" y="439454"/>
                  </a:cubicBezTo>
                  <a:cubicBezTo>
                    <a:pt x="1354435" y="436120"/>
                    <a:pt x="1349101" y="441740"/>
                    <a:pt x="1349197" y="436406"/>
                  </a:cubicBezTo>
                  <a:cubicBezTo>
                    <a:pt x="1352626" y="438311"/>
                    <a:pt x="1354816" y="437549"/>
                    <a:pt x="1355674" y="433262"/>
                  </a:cubicBezTo>
                  <a:cubicBezTo>
                    <a:pt x="1353102" y="433358"/>
                    <a:pt x="1350340" y="427928"/>
                    <a:pt x="1352340" y="428024"/>
                  </a:cubicBezTo>
                  <a:cubicBezTo>
                    <a:pt x="1353959" y="428119"/>
                    <a:pt x="1353292" y="430310"/>
                    <a:pt x="1354626" y="430691"/>
                  </a:cubicBezTo>
                  <a:cubicBezTo>
                    <a:pt x="1354912" y="427738"/>
                    <a:pt x="1352816" y="426881"/>
                    <a:pt x="1353959" y="423071"/>
                  </a:cubicBezTo>
                  <a:cubicBezTo>
                    <a:pt x="1352530" y="422785"/>
                    <a:pt x="1350435" y="423071"/>
                    <a:pt x="1350340" y="421547"/>
                  </a:cubicBezTo>
                  <a:cubicBezTo>
                    <a:pt x="1353292" y="416784"/>
                    <a:pt x="1348816" y="410974"/>
                    <a:pt x="1353864" y="409259"/>
                  </a:cubicBezTo>
                  <a:cubicBezTo>
                    <a:pt x="1353769" y="412784"/>
                    <a:pt x="1352054" y="417737"/>
                    <a:pt x="1355674" y="418213"/>
                  </a:cubicBezTo>
                  <a:cubicBezTo>
                    <a:pt x="1355864" y="415736"/>
                    <a:pt x="1359198" y="416879"/>
                    <a:pt x="1358531" y="413450"/>
                  </a:cubicBezTo>
                  <a:cubicBezTo>
                    <a:pt x="1353864" y="408497"/>
                    <a:pt x="1357674" y="403449"/>
                    <a:pt x="1352149" y="399163"/>
                  </a:cubicBezTo>
                  <a:cubicBezTo>
                    <a:pt x="1352054" y="399925"/>
                    <a:pt x="1351864" y="400592"/>
                    <a:pt x="1350816" y="400306"/>
                  </a:cubicBezTo>
                  <a:cubicBezTo>
                    <a:pt x="1350911" y="399639"/>
                    <a:pt x="1349959" y="398782"/>
                    <a:pt x="1349578" y="400211"/>
                  </a:cubicBezTo>
                  <a:cubicBezTo>
                    <a:pt x="1350530" y="401830"/>
                    <a:pt x="1355769" y="405640"/>
                    <a:pt x="1352816" y="406783"/>
                  </a:cubicBezTo>
                  <a:cubicBezTo>
                    <a:pt x="1349387" y="403068"/>
                    <a:pt x="1348720" y="401639"/>
                    <a:pt x="1345672" y="402401"/>
                  </a:cubicBezTo>
                  <a:cubicBezTo>
                    <a:pt x="1348816" y="400115"/>
                    <a:pt x="1344339" y="397353"/>
                    <a:pt x="1347482" y="395067"/>
                  </a:cubicBezTo>
                  <a:cubicBezTo>
                    <a:pt x="1345387" y="394400"/>
                    <a:pt x="1344149" y="396686"/>
                    <a:pt x="1343767" y="394781"/>
                  </a:cubicBezTo>
                  <a:cubicBezTo>
                    <a:pt x="1345958" y="394210"/>
                    <a:pt x="1344149" y="388876"/>
                    <a:pt x="1346720" y="388781"/>
                  </a:cubicBezTo>
                  <a:cubicBezTo>
                    <a:pt x="1349768" y="393067"/>
                    <a:pt x="1347292" y="384399"/>
                    <a:pt x="1351673" y="389162"/>
                  </a:cubicBezTo>
                  <a:cubicBezTo>
                    <a:pt x="1352149" y="386876"/>
                    <a:pt x="1355578" y="381161"/>
                    <a:pt x="1352435" y="379256"/>
                  </a:cubicBezTo>
                  <a:cubicBezTo>
                    <a:pt x="1348720" y="383637"/>
                    <a:pt x="1345101" y="376017"/>
                    <a:pt x="1350244" y="375350"/>
                  </a:cubicBezTo>
                  <a:cubicBezTo>
                    <a:pt x="1347958" y="373064"/>
                    <a:pt x="1348625" y="375350"/>
                    <a:pt x="1345291" y="374969"/>
                  </a:cubicBezTo>
                  <a:cubicBezTo>
                    <a:pt x="1346244" y="380113"/>
                    <a:pt x="1343482" y="380970"/>
                    <a:pt x="1340910" y="382113"/>
                  </a:cubicBezTo>
                  <a:cubicBezTo>
                    <a:pt x="1344815" y="386114"/>
                    <a:pt x="1339100" y="405926"/>
                    <a:pt x="1330718" y="400020"/>
                  </a:cubicBezTo>
                  <a:cubicBezTo>
                    <a:pt x="1330051" y="404402"/>
                    <a:pt x="1331957" y="406688"/>
                    <a:pt x="1336433" y="406783"/>
                  </a:cubicBezTo>
                  <a:cubicBezTo>
                    <a:pt x="1338148" y="403163"/>
                    <a:pt x="1335671" y="397544"/>
                    <a:pt x="1342243" y="397258"/>
                  </a:cubicBezTo>
                  <a:cubicBezTo>
                    <a:pt x="1341100" y="401735"/>
                    <a:pt x="1342529" y="403925"/>
                    <a:pt x="1344053" y="406211"/>
                  </a:cubicBezTo>
                  <a:cubicBezTo>
                    <a:pt x="1340148" y="405259"/>
                    <a:pt x="1340910" y="409736"/>
                    <a:pt x="1336433" y="408116"/>
                  </a:cubicBezTo>
                  <a:cubicBezTo>
                    <a:pt x="1331385" y="413165"/>
                    <a:pt x="1336719" y="423452"/>
                    <a:pt x="1334528" y="416784"/>
                  </a:cubicBezTo>
                  <a:cubicBezTo>
                    <a:pt x="1335766" y="416879"/>
                    <a:pt x="1336052" y="415832"/>
                    <a:pt x="1337100" y="415736"/>
                  </a:cubicBezTo>
                  <a:cubicBezTo>
                    <a:pt x="1338719" y="416689"/>
                    <a:pt x="1339195" y="418594"/>
                    <a:pt x="1339195" y="420880"/>
                  </a:cubicBezTo>
                  <a:cubicBezTo>
                    <a:pt x="1333480" y="419356"/>
                    <a:pt x="1331290" y="424023"/>
                    <a:pt x="1326622" y="421070"/>
                  </a:cubicBezTo>
                  <a:cubicBezTo>
                    <a:pt x="1328337" y="420785"/>
                    <a:pt x="1329099" y="419546"/>
                    <a:pt x="1331671" y="420308"/>
                  </a:cubicBezTo>
                  <a:cubicBezTo>
                    <a:pt x="1329385" y="416403"/>
                    <a:pt x="1329194" y="414308"/>
                    <a:pt x="1328623" y="411260"/>
                  </a:cubicBezTo>
                  <a:cubicBezTo>
                    <a:pt x="1327575" y="415832"/>
                    <a:pt x="1322812" y="410593"/>
                    <a:pt x="1321955" y="416975"/>
                  </a:cubicBezTo>
                  <a:cubicBezTo>
                    <a:pt x="1324146" y="418403"/>
                    <a:pt x="1326432" y="413641"/>
                    <a:pt x="1326908" y="417356"/>
                  </a:cubicBezTo>
                  <a:cubicBezTo>
                    <a:pt x="1325003" y="418689"/>
                    <a:pt x="1323670" y="421832"/>
                    <a:pt x="1325194" y="423452"/>
                  </a:cubicBezTo>
                  <a:cubicBezTo>
                    <a:pt x="1321479" y="422213"/>
                    <a:pt x="1321384" y="425261"/>
                    <a:pt x="1317669" y="424118"/>
                  </a:cubicBezTo>
                  <a:cubicBezTo>
                    <a:pt x="1317574" y="422213"/>
                    <a:pt x="1318526" y="419546"/>
                    <a:pt x="1316812" y="419070"/>
                  </a:cubicBezTo>
                  <a:cubicBezTo>
                    <a:pt x="1312335" y="419927"/>
                    <a:pt x="1316621" y="423737"/>
                    <a:pt x="1313764" y="425071"/>
                  </a:cubicBezTo>
                  <a:cubicBezTo>
                    <a:pt x="1311763" y="419927"/>
                    <a:pt x="1315859" y="410212"/>
                    <a:pt x="1320145" y="408116"/>
                  </a:cubicBezTo>
                  <a:cubicBezTo>
                    <a:pt x="1320241" y="409545"/>
                    <a:pt x="1319574" y="411641"/>
                    <a:pt x="1321098" y="411926"/>
                  </a:cubicBezTo>
                  <a:cubicBezTo>
                    <a:pt x="1320717" y="406307"/>
                    <a:pt x="1323955" y="408878"/>
                    <a:pt x="1324908" y="410974"/>
                  </a:cubicBezTo>
                  <a:cubicBezTo>
                    <a:pt x="1325860" y="409355"/>
                    <a:pt x="1327765" y="408878"/>
                    <a:pt x="1330051" y="408878"/>
                  </a:cubicBezTo>
                  <a:cubicBezTo>
                    <a:pt x="1329670" y="401544"/>
                    <a:pt x="1324241" y="398401"/>
                    <a:pt x="1324051" y="390876"/>
                  </a:cubicBezTo>
                  <a:cubicBezTo>
                    <a:pt x="1324146" y="395924"/>
                    <a:pt x="1320145" y="396305"/>
                    <a:pt x="1318336" y="399163"/>
                  </a:cubicBezTo>
                  <a:cubicBezTo>
                    <a:pt x="1315478" y="399258"/>
                    <a:pt x="1317193" y="395448"/>
                    <a:pt x="1314907" y="395162"/>
                  </a:cubicBezTo>
                  <a:cubicBezTo>
                    <a:pt x="1308906" y="401544"/>
                    <a:pt x="1313764" y="416498"/>
                    <a:pt x="1308906" y="423452"/>
                  </a:cubicBezTo>
                  <a:cubicBezTo>
                    <a:pt x="1309668" y="418499"/>
                    <a:pt x="1301857" y="420975"/>
                    <a:pt x="1300619" y="417737"/>
                  </a:cubicBezTo>
                  <a:cubicBezTo>
                    <a:pt x="1302429" y="415355"/>
                    <a:pt x="1307668" y="416975"/>
                    <a:pt x="1308525" y="413355"/>
                  </a:cubicBezTo>
                  <a:cubicBezTo>
                    <a:pt x="1307096" y="411069"/>
                    <a:pt x="1309858" y="406402"/>
                    <a:pt x="1305477" y="404402"/>
                  </a:cubicBezTo>
                  <a:cubicBezTo>
                    <a:pt x="1310525" y="405354"/>
                    <a:pt x="1304715" y="401163"/>
                    <a:pt x="1308334" y="399639"/>
                  </a:cubicBezTo>
                  <a:cubicBezTo>
                    <a:pt x="1302429" y="400020"/>
                    <a:pt x="1305096" y="393162"/>
                    <a:pt x="1302810" y="390400"/>
                  </a:cubicBezTo>
                  <a:cubicBezTo>
                    <a:pt x="1299000" y="392781"/>
                    <a:pt x="1305001" y="398306"/>
                    <a:pt x="1299667" y="398877"/>
                  </a:cubicBezTo>
                  <a:cubicBezTo>
                    <a:pt x="1297190" y="392210"/>
                    <a:pt x="1292237" y="398306"/>
                    <a:pt x="1288713" y="395448"/>
                  </a:cubicBezTo>
                  <a:cubicBezTo>
                    <a:pt x="1294142" y="394305"/>
                    <a:pt x="1289665" y="391733"/>
                    <a:pt x="1293285" y="385828"/>
                  </a:cubicBezTo>
                  <a:cubicBezTo>
                    <a:pt x="1294523" y="385923"/>
                    <a:pt x="1294714" y="386971"/>
                    <a:pt x="1295666" y="387257"/>
                  </a:cubicBezTo>
                  <a:cubicBezTo>
                    <a:pt x="1296333" y="384018"/>
                    <a:pt x="1293285" y="383828"/>
                    <a:pt x="1290999" y="383161"/>
                  </a:cubicBezTo>
                  <a:cubicBezTo>
                    <a:pt x="1290903" y="386685"/>
                    <a:pt x="1286046" y="385733"/>
                    <a:pt x="1289284" y="389257"/>
                  </a:cubicBezTo>
                  <a:cubicBezTo>
                    <a:pt x="1285570" y="390114"/>
                    <a:pt x="1282045" y="389638"/>
                    <a:pt x="1280617" y="388590"/>
                  </a:cubicBezTo>
                  <a:cubicBezTo>
                    <a:pt x="1283379" y="388304"/>
                    <a:pt x="1281569" y="382494"/>
                    <a:pt x="1282522" y="380018"/>
                  </a:cubicBezTo>
                  <a:cubicBezTo>
                    <a:pt x="1286522" y="379446"/>
                    <a:pt x="1287570" y="380589"/>
                    <a:pt x="1288808" y="379256"/>
                  </a:cubicBezTo>
                  <a:cubicBezTo>
                    <a:pt x="1288046" y="379256"/>
                    <a:pt x="1288618" y="372969"/>
                    <a:pt x="1289284" y="373064"/>
                  </a:cubicBezTo>
                  <a:cubicBezTo>
                    <a:pt x="1292142" y="373826"/>
                    <a:pt x="1292142" y="378875"/>
                    <a:pt x="1295285" y="376017"/>
                  </a:cubicBezTo>
                  <a:cubicBezTo>
                    <a:pt x="1290999" y="374874"/>
                    <a:pt x="1292142" y="362682"/>
                    <a:pt x="1297571" y="363730"/>
                  </a:cubicBezTo>
                  <a:cubicBezTo>
                    <a:pt x="1295761" y="363349"/>
                    <a:pt x="1296714" y="360587"/>
                    <a:pt x="1296714" y="358682"/>
                  </a:cubicBezTo>
                  <a:cubicBezTo>
                    <a:pt x="1292142" y="363920"/>
                    <a:pt x="1291190" y="354776"/>
                    <a:pt x="1286713" y="357920"/>
                  </a:cubicBezTo>
                  <a:cubicBezTo>
                    <a:pt x="1292809" y="358015"/>
                    <a:pt x="1282045" y="366111"/>
                    <a:pt x="1280236" y="361158"/>
                  </a:cubicBezTo>
                  <a:cubicBezTo>
                    <a:pt x="1282141" y="358205"/>
                    <a:pt x="1283760" y="363730"/>
                    <a:pt x="1285284" y="360301"/>
                  </a:cubicBezTo>
                  <a:cubicBezTo>
                    <a:pt x="1284427" y="357539"/>
                    <a:pt x="1277283" y="360110"/>
                    <a:pt x="1276711" y="357158"/>
                  </a:cubicBezTo>
                  <a:cubicBezTo>
                    <a:pt x="1278045" y="353252"/>
                    <a:pt x="1278045" y="354681"/>
                    <a:pt x="1275854" y="352109"/>
                  </a:cubicBezTo>
                  <a:cubicBezTo>
                    <a:pt x="1278235" y="352681"/>
                    <a:pt x="1278426" y="350585"/>
                    <a:pt x="1279759" y="349919"/>
                  </a:cubicBezTo>
                  <a:cubicBezTo>
                    <a:pt x="1279474" y="352014"/>
                    <a:pt x="1280426" y="353157"/>
                    <a:pt x="1281950" y="353919"/>
                  </a:cubicBezTo>
                  <a:cubicBezTo>
                    <a:pt x="1288237" y="345061"/>
                    <a:pt x="1287379" y="340870"/>
                    <a:pt x="1288618" y="333155"/>
                  </a:cubicBezTo>
                  <a:cubicBezTo>
                    <a:pt x="1287760" y="333059"/>
                    <a:pt x="1286999" y="332964"/>
                    <a:pt x="1286141" y="332964"/>
                  </a:cubicBezTo>
                  <a:cubicBezTo>
                    <a:pt x="1286141" y="332202"/>
                    <a:pt x="1286046" y="331440"/>
                    <a:pt x="1284998" y="331631"/>
                  </a:cubicBezTo>
                  <a:cubicBezTo>
                    <a:pt x="1285855" y="335441"/>
                    <a:pt x="1278807" y="332297"/>
                    <a:pt x="1278712" y="332393"/>
                  </a:cubicBezTo>
                  <a:cubicBezTo>
                    <a:pt x="1280521" y="331726"/>
                    <a:pt x="1279283" y="327630"/>
                    <a:pt x="1281665" y="327630"/>
                  </a:cubicBezTo>
                  <a:cubicBezTo>
                    <a:pt x="1284712" y="330107"/>
                    <a:pt x="1285855" y="327630"/>
                    <a:pt x="1288903" y="330678"/>
                  </a:cubicBezTo>
                  <a:cubicBezTo>
                    <a:pt x="1286236" y="326106"/>
                    <a:pt x="1288713" y="323439"/>
                    <a:pt x="1288903" y="315629"/>
                  </a:cubicBezTo>
                  <a:cubicBezTo>
                    <a:pt x="1285189" y="315629"/>
                    <a:pt x="1284903" y="310866"/>
                    <a:pt x="1286903" y="309247"/>
                  </a:cubicBezTo>
                  <a:cubicBezTo>
                    <a:pt x="1284522" y="308771"/>
                    <a:pt x="1284046" y="310485"/>
                    <a:pt x="1281855" y="310104"/>
                  </a:cubicBezTo>
                  <a:cubicBezTo>
                    <a:pt x="1285093" y="306294"/>
                    <a:pt x="1280045" y="293340"/>
                    <a:pt x="1280140" y="284958"/>
                  </a:cubicBezTo>
                  <a:cubicBezTo>
                    <a:pt x="1278712" y="288197"/>
                    <a:pt x="1277569" y="281910"/>
                    <a:pt x="1275378" y="282101"/>
                  </a:cubicBezTo>
                  <a:cubicBezTo>
                    <a:pt x="1275283" y="282958"/>
                    <a:pt x="1275283" y="283720"/>
                    <a:pt x="1275187" y="284577"/>
                  </a:cubicBezTo>
                  <a:cubicBezTo>
                    <a:pt x="1273949" y="284482"/>
                    <a:pt x="1273473" y="286577"/>
                    <a:pt x="1274997" y="287054"/>
                  </a:cubicBezTo>
                  <a:cubicBezTo>
                    <a:pt x="1276330" y="286577"/>
                    <a:pt x="1280617" y="290864"/>
                    <a:pt x="1280426" y="297531"/>
                  </a:cubicBezTo>
                  <a:cubicBezTo>
                    <a:pt x="1278807" y="297436"/>
                    <a:pt x="1278616" y="298960"/>
                    <a:pt x="1276616" y="298484"/>
                  </a:cubicBezTo>
                  <a:cubicBezTo>
                    <a:pt x="1277569" y="295626"/>
                    <a:pt x="1278997" y="292864"/>
                    <a:pt x="1274616" y="292102"/>
                  </a:cubicBezTo>
                  <a:cubicBezTo>
                    <a:pt x="1274711" y="295055"/>
                    <a:pt x="1276616" y="297436"/>
                    <a:pt x="1274044" y="299531"/>
                  </a:cubicBezTo>
                  <a:cubicBezTo>
                    <a:pt x="1275473" y="300293"/>
                    <a:pt x="1276807" y="301055"/>
                    <a:pt x="1277569" y="302294"/>
                  </a:cubicBezTo>
                  <a:cubicBezTo>
                    <a:pt x="1275187" y="303532"/>
                    <a:pt x="1277569" y="310485"/>
                    <a:pt x="1272140" y="308104"/>
                  </a:cubicBezTo>
                  <a:cubicBezTo>
                    <a:pt x="1276426" y="313533"/>
                    <a:pt x="1271473" y="329726"/>
                    <a:pt x="1277854" y="329821"/>
                  </a:cubicBezTo>
                  <a:cubicBezTo>
                    <a:pt x="1277569" y="331726"/>
                    <a:pt x="1274616" y="330583"/>
                    <a:pt x="1275092" y="333345"/>
                  </a:cubicBezTo>
                  <a:cubicBezTo>
                    <a:pt x="1277188" y="334298"/>
                    <a:pt x="1276807" y="337250"/>
                    <a:pt x="1278426" y="338584"/>
                  </a:cubicBezTo>
                  <a:cubicBezTo>
                    <a:pt x="1279283" y="336869"/>
                    <a:pt x="1280617" y="335726"/>
                    <a:pt x="1282522" y="335155"/>
                  </a:cubicBezTo>
                  <a:cubicBezTo>
                    <a:pt x="1280998" y="340679"/>
                    <a:pt x="1287189" y="339632"/>
                    <a:pt x="1286808" y="344299"/>
                  </a:cubicBezTo>
                  <a:cubicBezTo>
                    <a:pt x="1284522" y="346109"/>
                    <a:pt x="1281950" y="347633"/>
                    <a:pt x="1277759" y="347347"/>
                  </a:cubicBezTo>
                  <a:cubicBezTo>
                    <a:pt x="1274616" y="338774"/>
                    <a:pt x="1270139" y="331440"/>
                    <a:pt x="1269949" y="320391"/>
                  </a:cubicBezTo>
                  <a:cubicBezTo>
                    <a:pt x="1268806" y="317629"/>
                    <a:pt x="1262233" y="323153"/>
                    <a:pt x="1264043" y="316200"/>
                  </a:cubicBezTo>
                  <a:cubicBezTo>
                    <a:pt x="1261662" y="315629"/>
                    <a:pt x="1261471" y="317629"/>
                    <a:pt x="1260138" y="318391"/>
                  </a:cubicBezTo>
                  <a:cubicBezTo>
                    <a:pt x="1258804" y="316486"/>
                    <a:pt x="1255566" y="316105"/>
                    <a:pt x="1254232" y="314200"/>
                  </a:cubicBezTo>
                  <a:cubicBezTo>
                    <a:pt x="1255280" y="314009"/>
                    <a:pt x="1255757" y="313343"/>
                    <a:pt x="1255661" y="311819"/>
                  </a:cubicBezTo>
                  <a:cubicBezTo>
                    <a:pt x="1249660" y="313343"/>
                    <a:pt x="1253185" y="320486"/>
                    <a:pt x="1256042" y="323153"/>
                  </a:cubicBezTo>
                  <a:cubicBezTo>
                    <a:pt x="1253851" y="323058"/>
                    <a:pt x="1252232" y="322582"/>
                    <a:pt x="1251184" y="321534"/>
                  </a:cubicBezTo>
                  <a:cubicBezTo>
                    <a:pt x="1247660" y="324963"/>
                    <a:pt x="1253947" y="327916"/>
                    <a:pt x="1250518" y="330202"/>
                  </a:cubicBezTo>
                  <a:cubicBezTo>
                    <a:pt x="1249565" y="327535"/>
                    <a:pt x="1248422" y="325058"/>
                    <a:pt x="1247374" y="322487"/>
                  </a:cubicBezTo>
                  <a:cubicBezTo>
                    <a:pt x="1250994" y="320391"/>
                    <a:pt x="1252137" y="316581"/>
                    <a:pt x="1249470" y="312581"/>
                  </a:cubicBezTo>
                  <a:cubicBezTo>
                    <a:pt x="1244231" y="315343"/>
                    <a:pt x="1249851" y="322677"/>
                    <a:pt x="1243565" y="323344"/>
                  </a:cubicBezTo>
                  <a:cubicBezTo>
                    <a:pt x="1245946" y="321725"/>
                    <a:pt x="1242136" y="317153"/>
                    <a:pt x="1245469" y="314771"/>
                  </a:cubicBezTo>
                  <a:cubicBezTo>
                    <a:pt x="1243660" y="314390"/>
                    <a:pt x="1240802" y="314867"/>
                    <a:pt x="1240612" y="313057"/>
                  </a:cubicBezTo>
                  <a:cubicBezTo>
                    <a:pt x="1245469" y="312009"/>
                    <a:pt x="1247851" y="308009"/>
                    <a:pt x="1252423" y="306485"/>
                  </a:cubicBezTo>
                  <a:cubicBezTo>
                    <a:pt x="1250518" y="302008"/>
                    <a:pt x="1249565" y="296579"/>
                    <a:pt x="1247279" y="292292"/>
                  </a:cubicBezTo>
                  <a:cubicBezTo>
                    <a:pt x="1249660" y="291340"/>
                    <a:pt x="1251089" y="296388"/>
                    <a:pt x="1252232" y="292673"/>
                  </a:cubicBezTo>
                  <a:cubicBezTo>
                    <a:pt x="1247565" y="289530"/>
                    <a:pt x="1256614" y="289530"/>
                    <a:pt x="1251661" y="283910"/>
                  </a:cubicBezTo>
                  <a:cubicBezTo>
                    <a:pt x="1253280" y="284006"/>
                    <a:pt x="1253470" y="282386"/>
                    <a:pt x="1255471" y="282958"/>
                  </a:cubicBezTo>
                  <a:cubicBezTo>
                    <a:pt x="1255090" y="290768"/>
                    <a:pt x="1253851" y="300389"/>
                    <a:pt x="1254613" y="309152"/>
                  </a:cubicBezTo>
                  <a:cubicBezTo>
                    <a:pt x="1259662" y="307342"/>
                    <a:pt x="1255566" y="300008"/>
                    <a:pt x="1256709" y="299341"/>
                  </a:cubicBezTo>
                  <a:cubicBezTo>
                    <a:pt x="1256518" y="301436"/>
                    <a:pt x="1260138" y="300293"/>
                    <a:pt x="1260233" y="302103"/>
                  </a:cubicBezTo>
                  <a:cubicBezTo>
                    <a:pt x="1256899" y="304770"/>
                    <a:pt x="1263281" y="304389"/>
                    <a:pt x="1260900" y="309628"/>
                  </a:cubicBezTo>
                  <a:cubicBezTo>
                    <a:pt x="1257471" y="306294"/>
                    <a:pt x="1255375" y="310866"/>
                    <a:pt x="1258138" y="313152"/>
                  </a:cubicBezTo>
                  <a:cubicBezTo>
                    <a:pt x="1262043" y="309914"/>
                    <a:pt x="1264519" y="313533"/>
                    <a:pt x="1269187" y="315343"/>
                  </a:cubicBezTo>
                  <a:cubicBezTo>
                    <a:pt x="1268234" y="312866"/>
                    <a:pt x="1273282" y="311438"/>
                    <a:pt x="1269568" y="310390"/>
                  </a:cubicBezTo>
                  <a:cubicBezTo>
                    <a:pt x="1268520" y="313057"/>
                    <a:pt x="1265567" y="307723"/>
                    <a:pt x="1264900" y="306199"/>
                  </a:cubicBezTo>
                  <a:cubicBezTo>
                    <a:pt x="1266615" y="306389"/>
                    <a:pt x="1267663" y="305818"/>
                    <a:pt x="1268710" y="305246"/>
                  </a:cubicBezTo>
                  <a:cubicBezTo>
                    <a:pt x="1268806" y="307151"/>
                    <a:pt x="1267853" y="309818"/>
                    <a:pt x="1269568" y="310295"/>
                  </a:cubicBezTo>
                  <a:cubicBezTo>
                    <a:pt x="1272711" y="306199"/>
                    <a:pt x="1266805" y="300103"/>
                    <a:pt x="1271949" y="296769"/>
                  </a:cubicBezTo>
                  <a:cubicBezTo>
                    <a:pt x="1267949" y="296674"/>
                    <a:pt x="1270330" y="291149"/>
                    <a:pt x="1266139" y="291340"/>
                  </a:cubicBezTo>
                  <a:cubicBezTo>
                    <a:pt x="1267091" y="296769"/>
                    <a:pt x="1266615" y="292959"/>
                    <a:pt x="1264615" y="294959"/>
                  </a:cubicBezTo>
                  <a:cubicBezTo>
                    <a:pt x="1266996" y="297912"/>
                    <a:pt x="1263091" y="300579"/>
                    <a:pt x="1266424" y="303913"/>
                  </a:cubicBezTo>
                  <a:cubicBezTo>
                    <a:pt x="1264138" y="301627"/>
                    <a:pt x="1264805" y="303913"/>
                    <a:pt x="1261471" y="303437"/>
                  </a:cubicBezTo>
                  <a:cubicBezTo>
                    <a:pt x="1263757" y="298293"/>
                    <a:pt x="1259471" y="299150"/>
                    <a:pt x="1263376" y="294864"/>
                  </a:cubicBezTo>
                  <a:cubicBezTo>
                    <a:pt x="1262424" y="294483"/>
                    <a:pt x="1260900" y="294674"/>
                    <a:pt x="1260995" y="293435"/>
                  </a:cubicBezTo>
                  <a:cubicBezTo>
                    <a:pt x="1257852" y="290959"/>
                    <a:pt x="1258138" y="298769"/>
                    <a:pt x="1257185" y="294388"/>
                  </a:cubicBezTo>
                  <a:cubicBezTo>
                    <a:pt x="1258424" y="289244"/>
                    <a:pt x="1262995" y="293150"/>
                    <a:pt x="1264900" y="291245"/>
                  </a:cubicBezTo>
                  <a:cubicBezTo>
                    <a:pt x="1261948" y="289435"/>
                    <a:pt x="1261281" y="285815"/>
                    <a:pt x="1257947" y="284387"/>
                  </a:cubicBezTo>
                  <a:cubicBezTo>
                    <a:pt x="1259566" y="284482"/>
                    <a:pt x="1259281" y="282291"/>
                    <a:pt x="1260614" y="282101"/>
                  </a:cubicBezTo>
                  <a:cubicBezTo>
                    <a:pt x="1262233" y="282291"/>
                    <a:pt x="1262233" y="283815"/>
                    <a:pt x="1264234" y="283625"/>
                  </a:cubicBezTo>
                  <a:cubicBezTo>
                    <a:pt x="1263472" y="280767"/>
                    <a:pt x="1270330" y="280100"/>
                    <a:pt x="1265948" y="277529"/>
                  </a:cubicBezTo>
                  <a:cubicBezTo>
                    <a:pt x="1265758" y="279148"/>
                    <a:pt x="1262328" y="278767"/>
                    <a:pt x="1262233" y="277243"/>
                  </a:cubicBezTo>
                  <a:cubicBezTo>
                    <a:pt x="1262328" y="274195"/>
                    <a:pt x="1263281" y="272099"/>
                    <a:pt x="1265186" y="271242"/>
                  </a:cubicBezTo>
                  <a:cubicBezTo>
                    <a:pt x="1266424" y="272480"/>
                    <a:pt x="1265186" y="275909"/>
                    <a:pt x="1268615" y="275243"/>
                  </a:cubicBezTo>
                  <a:cubicBezTo>
                    <a:pt x="1266520" y="269528"/>
                    <a:pt x="1270901" y="268861"/>
                    <a:pt x="1269377" y="265337"/>
                  </a:cubicBezTo>
                  <a:cubicBezTo>
                    <a:pt x="1266043" y="262289"/>
                    <a:pt x="1262328" y="266861"/>
                    <a:pt x="1259471" y="264575"/>
                  </a:cubicBezTo>
                  <a:cubicBezTo>
                    <a:pt x="1261948" y="265908"/>
                    <a:pt x="1264519" y="260860"/>
                    <a:pt x="1262233" y="261050"/>
                  </a:cubicBezTo>
                  <a:cubicBezTo>
                    <a:pt x="1262233" y="264384"/>
                    <a:pt x="1253661" y="264479"/>
                    <a:pt x="1256709" y="266861"/>
                  </a:cubicBezTo>
                  <a:cubicBezTo>
                    <a:pt x="1259090" y="265622"/>
                    <a:pt x="1261090" y="267623"/>
                    <a:pt x="1262710" y="269813"/>
                  </a:cubicBezTo>
                  <a:cubicBezTo>
                    <a:pt x="1256042" y="267432"/>
                    <a:pt x="1256137" y="273052"/>
                    <a:pt x="1252423" y="274004"/>
                  </a:cubicBezTo>
                  <a:cubicBezTo>
                    <a:pt x="1251851" y="268289"/>
                    <a:pt x="1239374" y="272957"/>
                    <a:pt x="1240802" y="263051"/>
                  </a:cubicBezTo>
                  <a:cubicBezTo>
                    <a:pt x="1240231" y="269337"/>
                    <a:pt x="1235944" y="263432"/>
                    <a:pt x="1232992" y="267432"/>
                  </a:cubicBezTo>
                  <a:cubicBezTo>
                    <a:pt x="1233944" y="267813"/>
                    <a:pt x="1234325" y="268670"/>
                    <a:pt x="1234040" y="270004"/>
                  </a:cubicBezTo>
                  <a:cubicBezTo>
                    <a:pt x="1238326" y="272290"/>
                    <a:pt x="1235182" y="265813"/>
                    <a:pt x="1238040" y="266575"/>
                  </a:cubicBezTo>
                  <a:cubicBezTo>
                    <a:pt x="1236992" y="270480"/>
                    <a:pt x="1240040" y="270575"/>
                    <a:pt x="1237564" y="272766"/>
                  </a:cubicBezTo>
                  <a:cubicBezTo>
                    <a:pt x="1240231" y="274004"/>
                    <a:pt x="1244231" y="274004"/>
                    <a:pt x="1244707" y="277148"/>
                  </a:cubicBezTo>
                  <a:cubicBezTo>
                    <a:pt x="1243183" y="275338"/>
                    <a:pt x="1240993" y="276100"/>
                    <a:pt x="1239564" y="277910"/>
                  </a:cubicBezTo>
                  <a:cubicBezTo>
                    <a:pt x="1243088" y="277719"/>
                    <a:pt x="1236040" y="282291"/>
                    <a:pt x="1240421" y="282958"/>
                  </a:cubicBezTo>
                  <a:cubicBezTo>
                    <a:pt x="1243469" y="281434"/>
                    <a:pt x="1243565" y="281339"/>
                    <a:pt x="1244422" y="279529"/>
                  </a:cubicBezTo>
                  <a:cubicBezTo>
                    <a:pt x="1251375" y="280100"/>
                    <a:pt x="1247089" y="292769"/>
                    <a:pt x="1242136" y="291816"/>
                  </a:cubicBezTo>
                  <a:cubicBezTo>
                    <a:pt x="1242231" y="290578"/>
                    <a:pt x="1241278" y="290292"/>
                    <a:pt x="1241088" y="289244"/>
                  </a:cubicBezTo>
                  <a:cubicBezTo>
                    <a:pt x="1241945" y="286768"/>
                    <a:pt x="1244993" y="287149"/>
                    <a:pt x="1242707" y="284387"/>
                  </a:cubicBezTo>
                  <a:cubicBezTo>
                    <a:pt x="1240707" y="281910"/>
                    <a:pt x="1239088" y="284672"/>
                    <a:pt x="1236421" y="285149"/>
                  </a:cubicBezTo>
                  <a:cubicBezTo>
                    <a:pt x="1236040" y="278005"/>
                    <a:pt x="1228801" y="282577"/>
                    <a:pt x="1226991" y="278100"/>
                  </a:cubicBezTo>
                  <a:cubicBezTo>
                    <a:pt x="1233373" y="278767"/>
                    <a:pt x="1225372" y="270766"/>
                    <a:pt x="1231277" y="270956"/>
                  </a:cubicBezTo>
                  <a:cubicBezTo>
                    <a:pt x="1229467" y="265908"/>
                    <a:pt x="1228896" y="258098"/>
                    <a:pt x="1235087" y="256193"/>
                  </a:cubicBezTo>
                  <a:cubicBezTo>
                    <a:pt x="1236230" y="260193"/>
                    <a:pt x="1232896" y="259050"/>
                    <a:pt x="1232230" y="260955"/>
                  </a:cubicBezTo>
                  <a:cubicBezTo>
                    <a:pt x="1240993" y="263051"/>
                    <a:pt x="1238040" y="255812"/>
                    <a:pt x="1241564" y="254192"/>
                  </a:cubicBezTo>
                  <a:cubicBezTo>
                    <a:pt x="1237468" y="254954"/>
                    <a:pt x="1239278" y="250763"/>
                    <a:pt x="1236897" y="250097"/>
                  </a:cubicBezTo>
                  <a:cubicBezTo>
                    <a:pt x="1236992" y="252954"/>
                    <a:pt x="1236230" y="254764"/>
                    <a:pt x="1234040" y="254859"/>
                  </a:cubicBezTo>
                  <a:cubicBezTo>
                    <a:pt x="1235468" y="250954"/>
                    <a:pt x="1230991" y="252002"/>
                    <a:pt x="1230706" y="249620"/>
                  </a:cubicBezTo>
                  <a:cubicBezTo>
                    <a:pt x="1235754" y="252002"/>
                    <a:pt x="1231372" y="243239"/>
                    <a:pt x="1234897" y="243715"/>
                  </a:cubicBezTo>
                  <a:cubicBezTo>
                    <a:pt x="1234420" y="246382"/>
                    <a:pt x="1235563" y="247811"/>
                    <a:pt x="1238326" y="247715"/>
                  </a:cubicBezTo>
                  <a:cubicBezTo>
                    <a:pt x="1236040" y="241143"/>
                    <a:pt x="1242993" y="240191"/>
                    <a:pt x="1239374" y="233999"/>
                  </a:cubicBezTo>
                  <a:cubicBezTo>
                    <a:pt x="1238707" y="235809"/>
                    <a:pt x="1237849" y="234095"/>
                    <a:pt x="1239469" y="232761"/>
                  </a:cubicBezTo>
                  <a:cubicBezTo>
                    <a:pt x="1235563" y="229999"/>
                    <a:pt x="1230229" y="230189"/>
                    <a:pt x="1233944" y="223522"/>
                  </a:cubicBezTo>
                  <a:cubicBezTo>
                    <a:pt x="1230610" y="222093"/>
                    <a:pt x="1230420" y="230951"/>
                    <a:pt x="1227562" y="225522"/>
                  </a:cubicBezTo>
                  <a:cubicBezTo>
                    <a:pt x="1232325" y="226094"/>
                    <a:pt x="1228039" y="224570"/>
                    <a:pt x="1229086" y="221903"/>
                  </a:cubicBezTo>
                  <a:cubicBezTo>
                    <a:pt x="1226038" y="219521"/>
                    <a:pt x="1224610" y="222950"/>
                    <a:pt x="1222990" y="220188"/>
                  </a:cubicBezTo>
                  <a:cubicBezTo>
                    <a:pt x="1222895" y="217521"/>
                    <a:pt x="1219180" y="215616"/>
                    <a:pt x="1220038" y="209901"/>
                  </a:cubicBezTo>
                  <a:cubicBezTo>
                    <a:pt x="1220228" y="213806"/>
                    <a:pt x="1212799" y="215807"/>
                    <a:pt x="1212227" y="214283"/>
                  </a:cubicBezTo>
                  <a:cubicBezTo>
                    <a:pt x="1212513" y="212854"/>
                    <a:pt x="1214323" y="213044"/>
                    <a:pt x="1216037" y="213330"/>
                  </a:cubicBezTo>
                  <a:cubicBezTo>
                    <a:pt x="1215847" y="210377"/>
                    <a:pt x="1216609" y="208568"/>
                    <a:pt x="1217752" y="207234"/>
                  </a:cubicBezTo>
                  <a:cubicBezTo>
                    <a:pt x="1214513" y="207615"/>
                    <a:pt x="1212703" y="208949"/>
                    <a:pt x="1212989" y="204377"/>
                  </a:cubicBezTo>
                  <a:cubicBezTo>
                    <a:pt x="1214227" y="207520"/>
                    <a:pt x="1218990" y="203519"/>
                    <a:pt x="1215656" y="202091"/>
                  </a:cubicBezTo>
                  <a:cubicBezTo>
                    <a:pt x="1214990" y="204186"/>
                    <a:pt x="1214037" y="201710"/>
                    <a:pt x="1211941" y="201805"/>
                  </a:cubicBezTo>
                  <a:cubicBezTo>
                    <a:pt x="1211656" y="205043"/>
                    <a:pt x="1212037" y="209139"/>
                    <a:pt x="1208893" y="209044"/>
                  </a:cubicBezTo>
                  <a:cubicBezTo>
                    <a:pt x="1194987" y="180945"/>
                    <a:pt x="1234706" y="141607"/>
                    <a:pt x="1195558" y="126653"/>
                  </a:cubicBezTo>
                  <a:cubicBezTo>
                    <a:pt x="1196320" y="130748"/>
                    <a:pt x="1193368" y="130367"/>
                    <a:pt x="1191463" y="131320"/>
                  </a:cubicBezTo>
                  <a:cubicBezTo>
                    <a:pt x="1191844" y="127224"/>
                    <a:pt x="1187748" y="126748"/>
                    <a:pt x="1188415" y="122271"/>
                  </a:cubicBezTo>
                  <a:cubicBezTo>
                    <a:pt x="1178413" y="124557"/>
                    <a:pt x="1180318" y="113032"/>
                    <a:pt x="1179271" y="111508"/>
                  </a:cubicBezTo>
                  <a:cubicBezTo>
                    <a:pt x="1176223" y="106936"/>
                    <a:pt x="1164697" y="105793"/>
                    <a:pt x="1163935" y="100268"/>
                  </a:cubicBezTo>
                  <a:cubicBezTo>
                    <a:pt x="1154315" y="105507"/>
                    <a:pt x="1140599" y="124462"/>
                    <a:pt x="1120406" y="113032"/>
                  </a:cubicBezTo>
                  <a:cubicBezTo>
                    <a:pt x="1118215" y="113603"/>
                    <a:pt x="1120025" y="118937"/>
                    <a:pt x="1117358" y="119033"/>
                  </a:cubicBezTo>
                  <a:cubicBezTo>
                    <a:pt x="1113548" y="116175"/>
                    <a:pt x="1112405" y="110936"/>
                    <a:pt x="1106881" y="109412"/>
                  </a:cubicBezTo>
                  <a:cubicBezTo>
                    <a:pt x="1106976" y="112556"/>
                    <a:pt x="1111643" y="116937"/>
                    <a:pt x="1106119" y="118080"/>
                  </a:cubicBezTo>
                  <a:cubicBezTo>
                    <a:pt x="1104118" y="108841"/>
                    <a:pt x="1104118" y="111127"/>
                    <a:pt x="1095736" y="107222"/>
                  </a:cubicBezTo>
                  <a:cubicBezTo>
                    <a:pt x="1095260" y="113032"/>
                    <a:pt x="1092022" y="109317"/>
                    <a:pt x="1088116" y="109127"/>
                  </a:cubicBezTo>
                  <a:cubicBezTo>
                    <a:pt x="1088878" y="112746"/>
                    <a:pt x="1086116" y="112175"/>
                    <a:pt x="1086402" y="115223"/>
                  </a:cubicBezTo>
                  <a:cubicBezTo>
                    <a:pt x="1089545" y="118652"/>
                    <a:pt x="1095260" y="118842"/>
                    <a:pt x="1097641" y="114842"/>
                  </a:cubicBezTo>
                  <a:cubicBezTo>
                    <a:pt x="1097546" y="116556"/>
                    <a:pt x="1097356" y="118175"/>
                    <a:pt x="1097260" y="119795"/>
                  </a:cubicBezTo>
                  <a:cubicBezTo>
                    <a:pt x="1088212" y="118652"/>
                    <a:pt x="1086974" y="121890"/>
                    <a:pt x="1082687" y="114842"/>
                  </a:cubicBezTo>
                  <a:cubicBezTo>
                    <a:pt x="1084116" y="114842"/>
                    <a:pt x="1084497" y="116747"/>
                    <a:pt x="1085164" y="115032"/>
                  </a:cubicBezTo>
                  <a:cubicBezTo>
                    <a:pt x="1083735" y="110365"/>
                    <a:pt x="1079258" y="114175"/>
                    <a:pt x="1079830" y="119604"/>
                  </a:cubicBezTo>
                  <a:cubicBezTo>
                    <a:pt x="1074591" y="117509"/>
                    <a:pt x="1075639" y="122843"/>
                    <a:pt x="1073162" y="124081"/>
                  </a:cubicBezTo>
                  <a:cubicBezTo>
                    <a:pt x="1049445" y="113699"/>
                    <a:pt x="1046302" y="150846"/>
                    <a:pt x="1039825" y="165134"/>
                  </a:cubicBezTo>
                  <a:cubicBezTo>
                    <a:pt x="1044492" y="166943"/>
                    <a:pt x="1044682" y="172563"/>
                    <a:pt x="1051731" y="172373"/>
                  </a:cubicBezTo>
                  <a:cubicBezTo>
                    <a:pt x="1059160" y="189803"/>
                    <a:pt x="1044301" y="209996"/>
                    <a:pt x="1034491" y="214759"/>
                  </a:cubicBezTo>
                  <a:cubicBezTo>
                    <a:pt x="1036015" y="228284"/>
                    <a:pt x="1034776" y="238476"/>
                    <a:pt x="1026775" y="247906"/>
                  </a:cubicBezTo>
                  <a:cubicBezTo>
                    <a:pt x="1021727" y="264289"/>
                    <a:pt x="1021822" y="282482"/>
                    <a:pt x="1016393" y="298388"/>
                  </a:cubicBezTo>
                  <a:cubicBezTo>
                    <a:pt x="1013345" y="307342"/>
                    <a:pt x="1004582" y="312962"/>
                    <a:pt x="1005630" y="323820"/>
                  </a:cubicBezTo>
                  <a:cubicBezTo>
                    <a:pt x="994295" y="341441"/>
                    <a:pt x="976769" y="351538"/>
                    <a:pt x="971340" y="376112"/>
                  </a:cubicBezTo>
                  <a:cubicBezTo>
                    <a:pt x="966101" y="379065"/>
                    <a:pt x="959910" y="380875"/>
                    <a:pt x="954481" y="383447"/>
                  </a:cubicBezTo>
                  <a:cubicBezTo>
                    <a:pt x="952480" y="386114"/>
                    <a:pt x="957338" y="388400"/>
                    <a:pt x="954100" y="388400"/>
                  </a:cubicBezTo>
                  <a:cubicBezTo>
                    <a:pt x="952004" y="385923"/>
                    <a:pt x="949909" y="383447"/>
                    <a:pt x="944479" y="383828"/>
                  </a:cubicBezTo>
                  <a:cubicBezTo>
                    <a:pt x="942860" y="385542"/>
                    <a:pt x="942955" y="389257"/>
                    <a:pt x="939145" y="388400"/>
                  </a:cubicBezTo>
                  <a:cubicBezTo>
                    <a:pt x="939622" y="386018"/>
                    <a:pt x="937907" y="385542"/>
                    <a:pt x="938288" y="383351"/>
                  </a:cubicBezTo>
                  <a:cubicBezTo>
                    <a:pt x="930382" y="379160"/>
                    <a:pt x="924001" y="390305"/>
                    <a:pt x="923334" y="382113"/>
                  </a:cubicBezTo>
                  <a:cubicBezTo>
                    <a:pt x="922096" y="382399"/>
                    <a:pt x="921238" y="382589"/>
                    <a:pt x="920476" y="382780"/>
                  </a:cubicBezTo>
                  <a:cubicBezTo>
                    <a:pt x="920286" y="382208"/>
                    <a:pt x="920095" y="381637"/>
                    <a:pt x="919905" y="381065"/>
                  </a:cubicBezTo>
                  <a:cubicBezTo>
                    <a:pt x="919714" y="382018"/>
                    <a:pt x="919333" y="382685"/>
                    <a:pt x="918857" y="383161"/>
                  </a:cubicBezTo>
                  <a:cubicBezTo>
                    <a:pt x="917047" y="383542"/>
                    <a:pt x="915809" y="383732"/>
                    <a:pt x="911999" y="383637"/>
                  </a:cubicBezTo>
                  <a:cubicBezTo>
                    <a:pt x="910094" y="382685"/>
                    <a:pt x="907903" y="381446"/>
                    <a:pt x="905713" y="380208"/>
                  </a:cubicBezTo>
                  <a:cubicBezTo>
                    <a:pt x="907618" y="376208"/>
                    <a:pt x="908189" y="372779"/>
                    <a:pt x="908189" y="367540"/>
                  </a:cubicBezTo>
                  <a:cubicBezTo>
                    <a:pt x="917619" y="367635"/>
                    <a:pt x="913618" y="359920"/>
                    <a:pt x="919143" y="356872"/>
                  </a:cubicBezTo>
                  <a:cubicBezTo>
                    <a:pt x="911427" y="341537"/>
                    <a:pt x="898378" y="330773"/>
                    <a:pt x="887806" y="317915"/>
                  </a:cubicBezTo>
                  <a:cubicBezTo>
                    <a:pt x="893235" y="313343"/>
                    <a:pt x="895997" y="305532"/>
                    <a:pt x="906379" y="306580"/>
                  </a:cubicBezTo>
                  <a:cubicBezTo>
                    <a:pt x="905998" y="300674"/>
                    <a:pt x="912856" y="303151"/>
                    <a:pt x="912190" y="296864"/>
                  </a:cubicBezTo>
                  <a:cubicBezTo>
                    <a:pt x="901141" y="293150"/>
                    <a:pt x="890187" y="307247"/>
                    <a:pt x="885805" y="311438"/>
                  </a:cubicBezTo>
                  <a:cubicBezTo>
                    <a:pt x="882472" y="302389"/>
                    <a:pt x="892187" y="291816"/>
                    <a:pt x="887710" y="284958"/>
                  </a:cubicBezTo>
                  <a:cubicBezTo>
                    <a:pt x="896092" y="276767"/>
                    <a:pt x="897807" y="259812"/>
                    <a:pt x="899426" y="245239"/>
                  </a:cubicBezTo>
                  <a:cubicBezTo>
                    <a:pt x="900950" y="232094"/>
                    <a:pt x="901141" y="217521"/>
                    <a:pt x="898378" y="207139"/>
                  </a:cubicBezTo>
                  <a:cubicBezTo>
                    <a:pt x="899331" y="204091"/>
                    <a:pt x="899902" y="200757"/>
                    <a:pt x="903903" y="201233"/>
                  </a:cubicBezTo>
                  <a:cubicBezTo>
                    <a:pt x="909332" y="207044"/>
                    <a:pt x="916857" y="201424"/>
                    <a:pt x="924096" y="201424"/>
                  </a:cubicBezTo>
                  <a:cubicBezTo>
                    <a:pt x="929525" y="206567"/>
                    <a:pt x="929620" y="216378"/>
                    <a:pt x="934002" y="222379"/>
                  </a:cubicBezTo>
                  <a:cubicBezTo>
                    <a:pt x="932954" y="218093"/>
                    <a:pt x="938002" y="220664"/>
                    <a:pt x="940479" y="220283"/>
                  </a:cubicBezTo>
                  <a:cubicBezTo>
                    <a:pt x="942669" y="226284"/>
                    <a:pt x="942479" y="234285"/>
                    <a:pt x="944098" y="240762"/>
                  </a:cubicBezTo>
                  <a:cubicBezTo>
                    <a:pt x="947527" y="242477"/>
                    <a:pt x="949432" y="241429"/>
                    <a:pt x="952957" y="240095"/>
                  </a:cubicBezTo>
                  <a:cubicBezTo>
                    <a:pt x="950290" y="231428"/>
                    <a:pt x="956671" y="226665"/>
                    <a:pt x="959434" y="220283"/>
                  </a:cubicBezTo>
                  <a:cubicBezTo>
                    <a:pt x="950575" y="208187"/>
                    <a:pt x="946003" y="192470"/>
                    <a:pt x="926191" y="189994"/>
                  </a:cubicBezTo>
                  <a:cubicBezTo>
                    <a:pt x="927049" y="172087"/>
                    <a:pt x="922572" y="153323"/>
                    <a:pt x="932002" y="144845"/>
                  </a:cubicBezTo>
                  <a:cubicBezTo>
                    <a:pt x="927334" y="143702"/>
                    <a:pt x="928287" y="137035"/>
                    <a:pt x="930287" y="133320"/>
                  </a:cubicBezTo>
                  <a:cubicBezTo>
                    <a:pt x="917333" y="126176"/>
                    <a:pt x="925906" y="112079"/>
                    <a:pt x="925620" y="92458"/>
                  </a:cubicBezTo>
                  <a:cubicBezTo>
                    <a:pt x="919333" y="90934"/>
                    <a:pt x="924382" y="86552"/>
                    <a:pt x="923905" y="80933"/>
                  </a:cubicBezTo>
                  <a:cubicBezTo>
                    <a:pt x="920952" y="78837"/>
                    <a:pt x="916571" y="77789"/>
                    <a:pt x="915523" y="73979"/>
                  </a:cubicBezTo>
                  <a:cubicBezTo>
                    <a:pt x="915619" y="72360"/>
                    <a:pt x="915809" y="70646"/>
                    <a:pt x="915904" y="68931"/>
                  </a:cubicBezTo>
                  <a:cubicBezTo>
                    <a:pt x="898569" y="58739"/>
                    <a:pt x="907618" y="34641"/>
                    <a:pt x="900474" y="19687"/>
                  </a:cubicBezTo>
                  <a:cubicBezTo>
                    <a:pt x="894473" y="7304"/>
                    <a:pt x="875042" y="-1649"/>
                    <a:pt x="858850" y="256"/>
                  </a:cubicBezTo>
                  <a:cubicBezTo>
                    <a:pt x="853420" y="6257"/>
                    <a:pt x="844467" y="8162"/>
                    <a:pt x="837704" y="12638"/>
                  </a:cubicBezTo>
                  <a:cubicBezTo>
                    <a:pt x="834751" y="9971"/>
                    <a:pt x="832656" y="13305"/>
                    <a:pt x="828941" y="10733"/>
                  </a:cubicBezTo>
                  <a:cubicBezTo>
                    <a:pt x="810082" y="30450"/>
                    <a:pt x="788174" y="-18508"/>
                    <a:pt x="768362" y="8828"/>
                  </a:cubicBezTo>
                  <a:cubicBezTo>
                    <a:pt x="766743" y="8638"/>
                    <a:pt x="766743" y="7114"/>
                    <a:pt x="764647" y="7304"/>
                  </a:cubicBezTo>
                  <a:cubicBezTo>
                    <a:pt x="750074" y="16353"/>
                    <a:pt x="726833" y="15496"/>
                    <a:pt x="719689" y="33117"/>
                  </a:cubicBezTo>
                  <a:cubicBezTo>
                    <a:pt x="709307" y="39594"/>
                    <a:pt x="700830" y="28069"/>
                    <a:pt x="691019" y="27212"/>
                  </a:cubicBezTo>
                  <a:cubicBezTo>
                    <a:pt x="678827" y="26164"/>
                    <a:pt x="675112" y="36641"/>
                    <a:pt x="662444" y="37784"/>
                  </a:cubicBezTo>
                  <a:cubicBezTo>
                    <a:pt x="655110" y="51119"/>
                    <a:pt x="635584" y="50453"/>
                    <a:pt x="624249" y="59025"/>
                  </a:cubicBezTo>
                  <a:cubicBezTo>
                    <a:pt x="621486" y="65788"/>
                    <a:pt x="618248" y="72170"/>
                    <a:pt x="612914" y="75980"/>
                  </a:cubicBezTo>
                  <a:cubicBezTo>
                    <a:pt x="608818" y="76456"/>
                    <a:pt x="607104" y="74646"/>
                    <a:pt x="604151" y="74075"/>
                  </a:cubicBezTo>
                  <a:cubicBezTo>
                    <a:pt x="598627" y="77218"/>
                    <a:pt x="595293" y="82933"/>
                    <a:pt x="587101" y="82933"/>
                  </a:cubicBezTo>
                  <a:cubicBezTo>
                    <a:pt x="580434" y="100459"/>
                    <a:pt x="552240" y="105412"/>
                    <a:pt x="556145" y="126272"/>
                  </a:cubicBezTo>
                  <a:cubicBezTo>
                    <a:pt x="552811" y="125129"/>
                    <a:pt x="553478" y="128558"/>
                    <a:pt x="550906" y="128462"/>
                  </a:cubicBezTo>
                  <a:cubicBezTo>
                    <a:pt x="548620" y="124462"/>
                    <a:pt x="553764" y="121319"/>
                    <a:pt x="547668" y="120652"/>
                  </a:cubicBezTo>
                  <a:cubicBezTo>
                    <a:pt x="547953" y="127224"/>
                    <a:pt x="549477" y="133892"/>
                    <a:pt x="546049" y="143321"/>
                  </a:cubicBezTo>
                  <a:cubicBezTo>
                    <a:pt x="520045" y="159419"/>
                    <a:pt x="508139" y="193137"/>
                    <a:pt x="501091" y="229046"/>
                  </a:cubicBezTo>
                  <a:cubicBezTo>
                    <a:pt x="500614" y="228761"/>
                    <a:pt x="500138" y="228475"/>
                    <a:pt x="499662" y="228094"/>
                  </a:cubicBezTo>
                  <a:cubicBezTo>
                    <a:pt x="489565" y="221331"/>
                    <a:pt x="478802" y="218093"/>
                    <a:pt x="465848" y="212473"/>
                  </a:cubicBezTo>
                  <a:cubicBezTo>
                    <a:pt x="449656" y="205329"/>
                    <a:pt x="433273" y="199043"/>
                    <a:pt x="421557" y="185803"/>
                  </a:cubicBezTo>
                  <a:cubicBezTo>
                    <a:pt x="393077" y="170182"/>
                    <a:pt x="353072" y="153323"/>
                    <a:pt x="317544" y="158752"/>
                  </a:cubicBezTo>
                  <a:cubicBezTo>
                    <a:pt x="304209" y="167991"/>
                    <a:pt x="276777" y="156085"/>
                    <a:pt x="259822" y="148465"/>
                  </a:cubicBezTo>
                  <a:cubicBezTo>
                    <a:pt x="249345" y="150751"/>
                    <a:pt x="245821" y="163419"/>
                    <a:pt x="236867" y="168086"/>
                  </a:cubicBezTo>
                  <a:cubicBezTo>
                    <a:pt x="220579" y="172754"/>
                    <a:pt x="209340" y="185041"/>
                    <a:pt x="200958" y="201614"/>
                  </a:cubicBezTo>
                  <a:cubicBezTo>
                    <a:pt x="185146" y="210758"/>
                    <a:pt x="176002" y="234761"/>
                    <a:pt x="177241" y="256669"/>
                  </a:cubicBezTo>
                  <a:cubicBezTo>
                    <a:pt x="175717" y="256478"/>
                    <a:pt x="175240" y="257907"/>
                    <a:pt x="173335" y="257145"/>
                  </a:cubicBezTo>
                  <a:cubicBezTo>
                    <a:pt x="170097" y="277338"/>
                    <a:pt x="162572" y="292292"/>
                    <a:pt x="158191" y="307532"/>
                  </a:cubicBezTo>
                  <a:cubicBezTo>
                    <a:pt x="156571" y="313152"/>
                    <a:pt x="156571" y="319629"/>
                    <a:pt x="154761" y="324677"/>
                  </a:cubicBezTo>
                  <a:cubicBezTo>
                    <a:pt x="154095" y="326582"/>
                    <a:pt x="150761" y="327344"/>
                    <a:pt x="150094" y="328868"/>
                  </a:cubicBezTo>
                  <a:cubicBezTo>
                    <a:pt x="146189" y="338012"/>
                    <a:pt x="145046" y="348490"/>
                    <a:pt x="141808" y="357729"/>
                  </a:cubicBezTo>
                  <a:cubicBezTo>
                    <a:pt x="116376" y="430881"/>
                    <a:pt x="100088" y="521940"/>
                    <a:pt x="83896" y="590520"/>
                  </a:cubicBezTo>
                  <a:cubicBezTo>
                    <a:pt x="86563" y="599188"/>
                    <a:pt x="80467" y="610332"/>
                    <a:pt x="78085" y="619857"/>
                  </a:cubicBezTo>
                  <a:cubicBezTo>
                    <a:pt x="74942" y="632144"/>
                    <a:pt x="73990" y="647956"/>
                    <a:pt x="71703" y="658052"/>
                  </a:cubicBezTo>
                  <a:cubicBezTo>
                    <a:pt x="68370" y="673007"/>
                    <a:pt x="69989" y="688342"/>
                    <a:pt x="67798" y="703106"/>
                  </a:cubicBezTo>
                  <a:cubicBezTo>
                    <a:pt x="64560" y="725585"/>
                    <a:pt x="60178" y="751874"/>
                    <a:pt x="56844" y="777210"/>
                  </a:cubicBezTo>
                  <a:cubicBezTo>
                    <a:pt x="54749" y="792831"/>
                    <a:pt x="56368" y="809690"/>
                    <a:pt x="53701" y="824930"/>
                  </a:cubicBezTo>
                  <a:cubicBezTo>
                    <a:pt x="53701" y="825121"/>
                    <a:pt x="50939" y="825883"/>
                    <a:pt x="50749" y="826931"/>
                  </a:cubicBezTo>
                  <a:cubicBezTo>
                    <a:pt x="48653" y="835598"/>
                    <a:pt x="48939" y="844552"/>
                    <a:pt x="48082" y="853124"/>
                  </a:cubicBezTo>
                  <a:cubicBezTo>
                    <a:pt x="47415" y="860554"/>
                    <a:pt x="49606" y="863030"/>
                    <a:pt x="49034" y="867317"/>
                  </a:cubicBezTo>
                  <a:cubicBezTo>
                    <a:pt x="48082" y="874937"/>
                    <a:pt x="41890" y="881318"/>
                    <a:pt x="43414" y="889129"/>
                  </a:cubicBezTo>
                  <a:cubicBezTo>
                    <a:pt x="44938" y="890558"/>
                    <a:pt x="46939" y="891796"/>
                    <a:pt x="46081" y="894749"/>
                  </a:cubicBezTo>
                  <a:cubicBezTo>
                    <a:pt x="40652" y="903893"/>
                    <a:pt x="39318" y="921704"/>
                    <a:pt x="43414" y="933611"/>
                  </a:cubicBezTo>
                  <a:cubicBezTo>
                    <a:pt x="39509" y="931991"/>
                    <a:pt x="40938" y="935801"/>
                    <a:pt x="41414" y="937040"/>
                  </a:cubicBezTo>
                  <a:cubicBezTo>
                    <a:pt x="40176" y="936754"/>
                    <a:pt x="38938" y="936563"/>
                    <a:pt x="37699" y="936278"/>
                  </a:cubicBezTo>
                  <a:cubicBezTo>
                    <a:pt x="39509" y="955232"/>
                    <a:pt x="29793" y="980855"/>
                    <a:pt x="35318" y="999428"/>
                  </a:cubicBezTo>
                  <a:cubicBezTo>
                    <a:pt x="32556" y="998571"/>
                    <a:pt x="33223" y="1002667"/>
                    <a:pt x="30936" y="1002381"/>
                  </a:cubicBezTo>
                  <a:cubicBezTo>
                    <a:pt x="35604" y="1022288"/>
                    <a:pt x="24364" y="1047815"/>
                    <a:pt x="32651" y="1063817"/>
                  </a:cubicBezTo>
                  <a:cubicBezTo>
                    <a:pt x="31413" y="1063532"/>
                    <a:pt x="31032" y="1064484"/>
                    <a:pt x="29984" y="1064579"/>
                  </a:cubicBezTo>
                  <a:cubicBezTo>
                    <a:pt x="31699" y="1063151"/>
                    <a:pt x="31889" y="1061913"/>
                    <a:pt x="29508" y="1060674"/>
                  </a:cubicBezTo>
                  <a:cubicBezTo>
                    <a:pt x="24745" y="1068390"/>
                    <a:pt x="30841" y="1080677"/>
                    <a:pt x="24364" y="1086392"/>
                  </a:cubicBezTo>
                  <a:cubicBezTo>
                    <a:pt x="33603" y="1096965"/>
                    <a:pt x="15506" y="1115633"/>
                    <a:pt x="24841" y="1128492"/>
                  </a:cubicBezTo>
                  <a:cubicBezTo>
                    <a:pt x="20173" y="1138779"/>
                    <a:pt x="20745" y="1148876"/>
                    <a:pt x="24364" y="1156400"/>
                  </a:cubicBezTo>
                  <a:cubicBezTo>
                    <a:pt x="16459" y="1159163"/>
                    <a:pt x="25698" y="1170878"/>
                    <a:pt x="18268" y="1174212"/>
                  </a:cubicBezTo>
                  <a:cubicBezTo>
                    <a:pt x="19602" y="1181546"/>
                    <a:pt x="15887" y="1191929"/>
                    <a:pt x="22459" y="1197929"/>
                  </a:cubicBezTo>
                  <a:cubicBezTo>
                    <a:pt x="19983" y="1197453"/>
                    <a:pt x="21602" y="1194310"/>
                    <a:pt x="18078" y="1194500"/>
                  </a:cubicBezTo>
                  <a:cubicBezTo>
                    <a:pt x="20745" y="1205740"/>
                    <a:pt x="13125" y="1219646"/>
                    <a:pt x="21507" y="1228314"/>
                  </a:cubicBezTo>
                  <a:cubicBezTo>
                    <a:pt x="9124" y="1265747"/>
                    <a:pt x="11791" y="1297751"/>
                    <a:pt x="14173" y="1328613"/>
                  </a:cubicBezTo>
                  <a:cubicBezTo>
                    <a:pt x="4933" y="1334327"/>
                    <a:pt x="15887" y="1350425"/>
                    <a:pt x="9029" y="1360712"/>
                  </a:cubicBezTo>
                  <a:cubicBezTo>
                    <a:pt x="11601" y="1362141"/>
                    <a:pt x="11982" y="1365093"/>
                    <a:pt x="12744" y="1367855"/>
                  </a:cubicBezTo>
                  <a:cubicBezTo>
                    <a:pt x="8553" y="1374809"/>
                    <a:pt x="6172" y="1390525"/>
                    <a:pt x="9124" y="1398907"/>
                  </a:cubicBezTo>
                  <a:cubicBezTo>
                    <a:pt x="1600" y="1403860"/>
                    <a:pt x="13315" y="1412623"/>
                    <a:pt x="4933" y="1419767"/>
                  </a:cubicBezTo>
                  <a:cubicBezTo>
                    <a:pt x="16554" y="1430435"/>
                    <a:pt x="-3639" y="1446342"/>
                    <a:pt x="8648" y="1458629"/>
                  </a:cubicBezTo>
                  <a:cubicBezTo>
                    <a:pt x="-7164" y="1466154"/>
                    <a:pt x="8839" y="1480346"/>
                    <a:pt x="2076" y="1491680"/>
                  </a:cubicBezTo>
                  <a:cubicBezTo>
                    <a:pt x="1981" y="1494252"/>
                    <a:pt x="4933" y="1494729"/>
                    <a:pt x="4743" y="1497300"/>
                  </a:cubicBezTo>
                  <a:cubicBezTo>
                    <a:pt x="3790" y="1499491"/>
                    <a:pt x="838" y="1498824"/>
                    <a:pt x="1123" y="1502920"/>
                  </a:cubicBezTo>
                  <a:cubicBezTo>
                    <a:pt x="2838" y="1503301"/>
                    <a:pt x="3885" y="1502920"/>
                    <a:pt x="5028" y="1502444"/>
                  </a:cubicBezTo>
                  <a:cubicBezTo>
                    <a:pt x="3695" y="1505301"/>
                    <a:pt x="7600" y="1512921"/>
                    <a:pt x="1885" y="1511969"/>
                  </a:cubicBezTo>
                  <a:cubicBezTo>
                    <a:pt x="-210" y="1540925"/>
                    <a:pt x="-2973" y="1575024"/>
                    <a:pt x="8553" y="1599789"/>
                  </a:cubicBezTo>
                  <a:cubicBezTo>
                    <a:pt x="5981" y="1599122"/>
                    <a:pt x="7124" y="1604075"/>
                    <a:pt x="6076" y="1605695"/>
                  </a:cubicBezTo>
                  <a:cubicBezTo>
                    <a:pt x="4362" y="1605790"/>
                    <a:pt x="3409" y="1607028"/>
                    <a:pt x="933" y="1605980"/>
                  </a:cubicBezTo>
                  <a:cubicBezTo>
                    <a:pt x="2647" y="1612076"/>
                    <a:pt x="361" y="1615887"/>
                    <a:pt x="5886" y="1613315"/>
                  </a:cubicBezTo>
                  <a:cubicBezTo>
                    <a:pt x="4933" y="1615601"/>
                    <a:pt x="2647" y="1615887"/>
                    <a:pt x="2266" y="1618934"/>
                  </a:cubicBezTo>
                  <a:cubicBezTo>
                    <a:pt x="8267" y="1625983"/>
                    <a:pt x="2743" y="1638556"/>
                    <a:pt x="10839" y="1646081"/>
                  </a:cubicBezTo>
                  <a:cubicBezTo>
                    <a:pt x="6362" y="1671322"/>
                    <a:pt x="5505" y="1698849"/>
                    <a:pt x="14553" y="1723138"/>
                  </a:cubicBezTo>
                  <a:cubicBezTo>
                    <a:pt x="6362" y="1729520"/>
                    <a:pt x="20745" y="1746474"/>
                    <a:pt x="10934" y="1754189"/>
                  </a:cubicBezTo>
                  <a:cubicBezTo>
                    <a:pt x="19697" y="1757904"/>
                    <a:pt x="7600" y="1773335"/>
                    <a:pt x="17316" y="1773239"/>
                  </a:cubicBezTo>
                  <a:cubicBezTo>
                    <a:pt x="8458" y="1776383"/>
                    <a:pt x="14268" y="1784003"/>
                    <a:pt x="14649" y="1793051"/>
                  </a:cubicBezTo>
                  <a:cubicBezTo>
                    <a:pt x="15316" y="1809339"/>
                    <a:pt x="15220" y="1821722"/>
                    <a:pt x="12458" y="1829532"/>
                  </a:cubicBezTo>
                  <a:cubicBezTo>
                    <a:pt x="14839" y="1849058"/>
                    <a:pt x="10648" y="1886968"/>
                    <a:pt x="14458" y="1908780"/>
                  </a:cubicBezTo>
                  <a:cubicBezTo>
                    <a:pt x="10363" y="1912019"/>
                    <a:pt x="14839" y="1916400"/>
                    <a:pt x="13220" y="1921258"/>
                  </a:cubicBezTo>
                  <a:cubicBezTo>
                    <a:pt x="23888" y="1930878"/>
                    <a:pt x="10839" y="1946785"/>
                    <a:pt x="20364" y="1955738"/>
                  </a:cubicBezTo>
                  <a:cubicBezTo>
                    <a:pt x="17602" y="1966406"/>
                    <a:pt x="17983" y="1974979"/>
                    <a:pt x="21602" y="1981456"/>
                  </a:cubicBezTo>
                  <a:cubicBezTo>
                    <a:pt x="19888" y="1982599"/>
                    <a:pt x="19316" y="1985552"/>
                    <a:pt x="18935" y="1988600"/>
                  </a:cubicBezTo>
                  <a:cubicBezTo>
                    <a:pt x="21316" y="2002887"/>
                    <a:pt x="22269" y="2018222"/>
                    <a:pt x="18459" y="2029176"/>
                  </a:cubicBezTo>
                  <a:cubicBezTo>
                    <a:pt x="26460" y="2043273"/>
                    <a:pt x="19602" y="2067276"/>
                    <a:pt x="22650" y="2084707"/>
                  </a:cubicBezTo>
                  <a:cubicBezTo>
                    <a:pt x="21221" y="2102233"/>
                    <a:pt x="20364" y="2113568"/>
                    <a:pt x="27031" y="2126236"/>
                  </a:cubicBezTo>
                  <a:cubicBezTo>
                    <a:pt x="22935" y="2147381"/>
                    <a:pt x="28746" y="2161860"/>
                    <a:pt x="31984" y="2178147"/>
                  </a:cubicBezTo>
                  <a:cubicBezTo>
                    <a:pt x="31127" y="2207960"/>
                    <a:pt x="28079" y="2245394"/>
                    <a:pt x="35223" y="2276826"/>
                  </a:cubicBezTo>
                  <a:cubicBezTo>
                    <a:pt x="30651" y="2303115"/>
                    <a:pt x="40652" y="2325689"/>
                    <a:pt x="35794" y="2350740"/>
                  </a:cubicBezTo>
                  <a:cubicBezTo>
                    <a:pt x="37509" y="2356741"/>
                    <a:pt x="42938" y="2362266"/>
                    <a:pt x="43605" y="2368838"/>
                  </a:cubicBezTo>
                  <a:cubicBezTo>
                    <a:pt x="43700" y="2370171"/>
                    <a:pt x="41700" y="2370362"/>
                    <a:pt x="41605" y="2372267"/>
                  </a:cubicBezTo>
                  <a:cubicBezTo>
                    <a:pt x="40938" y="2384840"/>
                    <a:pt x="46462" y="2404080"/>
                    <a:pt x="45510" y="2416272"/>
                  </a:cubicBezTo>
                  <a:cubicBezTo>
                    <a:pt x="45415" y="2417892"/>
                    <a:pt x="43033" y="2418177"/>
                    <a:pt x="43319" y="2420939"/>
                  </a:cubicBezTo>
                  <a:cubicBezTo>
                    <a:pt x="44272" y="2429702"/>
                    <a:pt x="49320" y="2438180"/>
                    <a:pt x="49415" y="2447610"/>
                  </a:cubicBezTo>
                  <a:cubicBezTo>
                    <a:pt x="49606" y="2458182"/>
                    <a:pt x="47510" y="2468374"/>
                    <a:pt x="46748" y="2480185"/>
                  </a:cubicBezTo>
                  <a:cubicBezTo>
                    <a:pt x="48843" y="2480566"/>
                    <a:pt x="49701" y="2481709"/>
                    <a:pt x="49891" y="2483328"/>
                  </a:cubicBezTo>
                  <a:cubicBezTo>
                    <a:pt x="46272" y="2502283"/>
                    <a:pt x="47986" y="2517904"/>
                    <a:pt x="51606" y="2532001"/>
                  </a:cubicBezTo>
                  <a:cubicBezTo>
                    <a:pt x="51606" y="2544765"/>
                    <a:pt x="48653" y="2559433"/>
                    <a:pt x="55987" y="2567244"/>
                  </a:cubicBezTo>
                  <a:cubicBezTo>
                    <a:pt x="57416" y="2581531"/>
                    <a:pt x="63988" y="2592294"/>
                    <a:pt x="58750" y="2611059"/>
                  </a:cubicBezTo>
                  <a:cubicBezTo>
                    <a:pt x="61798" y="2619441"/>
                    <a:pt x="67798" y="2628394"/>
                    <a:pt x="61893" y="2639729"/>
                  </a:cubicBezTo>
                  <a:cubicBezTo>
                    <a:pt x="67036" y="2646206"/>
                    <a:pt x="61988" y="2659445"/>
                    <a:pt x="66846" y="2666113"/>
                  </a:cubicBezTo>
                  <a:cubicBezTo>
                    <a:pt x="67227" y="2694498"/>
                    <a:pt x="85705" y="2710881"/>
                    <a:pt x="80848" y="2742694"/>
                  </a:cubicBezTo>
                  <a:cubicBezTo>
                    <a:pt x="81895" y="2744123"/>
                    <a:pt x="82848" y="2745552"/>
                    <a:pt x="83800" y="2747076"/>
                  </a:cubicBezTo>
                  <a:cubicBezTo>
                    <a:pt x="82086" y="2778984"/>
                    <a:pt x="93992" y="2801844"/>
                    <a:pt x="94849" y="2831943"/>
                  </a:cubicBezTo>
                  <a:cubicBezTo>
                    <a:pt x="97135" y="2833944"/>
                    <a:pt x="98755" y="2836420"/>
                    <a:pt x="99707" y="2839277"/>
                  </a:cubicBezTo>
                  <a:cubicBezTo>
                    <a:pt x="96659" y="2848136"/>
                    <a:pt x="106089" y="2855660"/>
                    <a:pt x="107327" y="2864995"/>
                  </a:cubicBezTo>
                  <a:cubicBezTo>
                    <a:pt x="108089" y="2870329"/>
                    <a:pt x="104660" y="2876330"/>
                    <a:pt x="105136" y="2882426"/>
                  </a:cubicBezTo>
                  <a:cubicBezTo>
                    <a:pt x="105993" y="2892522"/>
                    <a:pt x="116852" y="2908524"/>
                    <a:pt x="110756" y="2917859"/>
                  </a:cubicBezTo>
                  <a:cubicBezTo>
                    <a:pt x="116090" y="2921383"/>
                    <a:pt x="110375" y="2932242"/>
                    <a:pt x="111709" y="2938433"/>
                  </a:cubicBezTo>
                  <a:cubicBezTo>
                    <a:pt x="113328" y="2939481"/>
                    <a:pt x="118376" y="2938242"/>
                    <a:pt x="117614" y="2940909"/>
                  </a:cubicBezTo>
                  <a:cubicBezTo>
                    <a:pt x="115328" y="2940147"/>
                    <a:pt x="114661" y="2941767"/>
                    <a:pt x="112471" y="2941195"/>
                  </a:cubicBezTo>
                  <a:cubicBezTo>
                    <a:pt x="111232" y="2947958"/>
                    <a:pt x="115518" y="2951101"/>
                    <a:pt x="115709" y="2957102"/>
                  </a:cubicBezTo>
                  <a:cubicBezTo>
                    <a:pt x="118471" y="2959293"/>
                    <a:pt x="120472" y="2953006"/>
                    <a:pt x="120852" y="2956816"/>
                  </a:cubicBezTo>
                  <a:cubicBezTo>
                    <a:pt x="119995" y="2957483"/>
                    <a:pt x="116852" y="2962055"/>
                    <a:pt x="119614" y="2962912"/>
                  </a:cubicBezTo>
                  <a:cubicBezTo>
                    <a:pt x="120472" y="2961578"/>
                    <a:pt x="121519" y="2960435"/>
                    <a:pt x="122758" y="2959674"/>
                  </a:cubicBezTo>
                  <a:cubicBezTo>
                    <a:pt x="123234" y="2964817"/>
                    <a:pt x="129139" y="2963960"/>
                    <a:pt x="127425" y="2968246"/>
                  </a:cubicBezTo>
                  <a:cubicBezTo>
                    <a:pt x="131235" y="2961674"/>
                    <a:pt x="133330" y="2977485"/>
                    <a:pt x="137712" y="2974152"/>
                  </a:cubicBezTo>
                  <a:cubicBezTo>
                    <a:pt x="138569" y="2971770"/>
                    <a:pt x="136474" y="2971389"/>
                    <a:pt x="135997" y="2969960"/>
                  </a:cubicBezTo>
                  <a:cubicBezTo>
                    <a:pt x="139902" y="2973009"/>
                    <a:pt x="139712" y="2970627"/>
                    <a:pt x="140665" y="2965769"/>
                  </a:cubicBezTo>
                  <a:cubicBezTo>
                    <a:pt x="148189" y="2965579"/>
                    <a:pt x="155905" y="2960054"/>
                    <a:pt x="159715" y="2959388"/>
                  </a:cubicBezTo>
                  <a:cubicBezTo>
                    <a:pt x="159048" y="2959293"/>
                    <a:pt x="158476" y="2958150"/>
                    <a:pt x="160000" y="2958150"/>
                  </a:cubicBezTo>
                  <a:cubicBezTo>
                    <a:pt x="168954" y="2961388"/>
                    <a:pt x="170097" y="2975485"/>
                    <a:pt x="161715" y="2981391"/>
                  </a:cubicBezTo>
                  <a:cubicBezTo>
                    <a:pt x="156285" y="2979104"/>
                    <a:pt x="150475" y="2990058"/>
                    <a:pt x="145332" y="2993392"/>
                  </a:cubicBezTo>
                  <a:cubicBezTo>
                    <a:pt x="141712" y="2991011"/>
                    <a:pt x="134283" y="2989868"/>
                    <a:pt x="136474" y="2986534"/>
                  </a:cubicBezTo>
                  <a:cubicBezTo>
                    <a:pt x="132568" y="2988439"/>
                    <a:pt x="133426" y="2992440"/>
                    <a:pt x="134568" y="2996345"/>
                  </a:cubicBezTo>
                  <a:cubicBezTo>
                    <a:pt x="131997" y="2997393"/>
                    <a:pt x="129044" y="2994630"/>
                    <a:pt x="126472" y="2998535"/>
                  </a:cubicBezTo>
                  <a:cubicBezTo>
                    <a:pt x="128473" y="3000345"/>
                    <a:pt x="124282" y="3005298"/>
                    <a:pt x="126949" y="3008823"/>
                  </a:cubicBezTo>
                  <a:cubicBezTo>
                    <a:pt x="127330" y="3006727"/>
                    <a:pt x="128473" y="3005870"/>
                    <a:pt x="130092" y="3005679"/>
                  </a:cubicBezTo>
                  <a:cubicBezTo>
                    <a:pt x="129997" y="3007870"/>
                    <a:pt x="124853" y="3011490"/>
                    <a:pt x="130092" y="3012061"/>
                  </a:cubicBezTo>
                  <a:cubicBezTo>
                    <a:pt x="131330" y="3009680"/>
                    <a:pt x="129806" y="3003108"/>
                    <a:pt x="133997" y="3005203"/>
                  </a:cubicBezTo>
                  <a:cubicBezTo>
                    <a:pt x="132854" y="3010537"/>
                    <a:pt x="130377" y="3011870"/>
                    <a:pt x="133235" y="3015204"/>
                  </a:cubicBezTo>
                  <a:cubicBezTo>
                    <a:pt x="129711" y="3014633"/>
                    <a:pt x="129997" y="3019871"/>
                    <a:pt x="129044" y="3023301"/>
                  </a:cubicBezTo>
                  <a:cubicBezTo>
                    <a:pt x="134283" y="3031016"/>
                    <a:pt x="142474" y="3039017"/>
                    <a:pt x="152857" y="3044636"/>
                  </a:cubicBezTo>
                  <a:cubicBezTo>
                    <a:pt x="158762" y="3047780"/>
                    <a:pt x="171049" y="3057305"/>
                    <a:pt x="178479" y="3049780"/>
                  </a:cubicBezTo>
                  <a:cubicBezTo>
                    <a:pt x="177717" y="3043398"/>
                    <a:pt x="181432" y="3034159"/>
                    <a:pt x="186575" y="3034826"/>
                  </a:cubicBezTo>
                  <a:cubicBezTo>
                    <a:pt x="187051" y="3032730"/>
                    <a:pt x="187051" y="3031016"/>
                    <a:pt x="186289" y="3029682"/>
                  </a:cubicBezTo>
                  <a:cubicBezTo>
                    <a:pt x="188671" y="3030540"/>
                    <a:pt x="189052" y="3028539"/>
                    <a:pt x="190480" y="3027968"/>
                  </a:cubicBezTo>
                  <a:cubicBezTo>
                    <a:pt x="192385" y="3029587"/>
                    <a:pt x="191528" y="3032921"/>
                    <a:pt x="195910" y="3032826"/>
                  </a:cubicBezTo>
                  <a:cubicBezTo>
                    <a:pt x="196767" y="3030825"/>
                    <a:pt x="194671" y="3029301"/>
                    <a:pt x="196672" y="3029111"/>
                  </a:cubicBezTo>
                  <a:cubicBezTo>
                    <a:pt x="201243" y="3037302"/>
                    <a:pt x="214864" y="3035874"/>
                    <a:pt x="219436" y="3042541"/>
                  </a:cubicBezTo>
                  <a:cubicBezTo>
                    <a:pt x="217531" y="3045208"/>
                    <a:pt x="222199" y="3050923"/>
                    <a:pt x="223342" y="3054828"/>
                  </a:cubicBezTo>
                  <a:cubicBezTo>
                    <a:pt x="229628" y="3052066"/>
                    <a:pt x="236105" y="3054924"/>
                    <a:pt x="238010" y="3051399"/>
                  </a:cubicBezTo>
                  <a:cubicBezTo>
                    <a:pt x="239725" y="3052352"/>
                    <a:pt x="240772" y="3053781"/>
                    <a:pt x="242392" y="3054828"/>
                  </a:cubicBezTo>
                  <a:cubicBezTo>
                    <a:pt x="245154" y="3051494"/>
                    <a:pt x="246011" y="3052733"/>
                    <a:pt x="247344" y="3049399"/>
                  </a:cubicBezTo>
                  <a:cubicBezTo>
                    <a:pt x="245725" y="3052542"/>
                    <a:pt x="249250" y="3052352"/>
                    <a:pt x="248773" y="3054733"/>
                  </a:cubicBezTo>
                  <a:cubicBezTo>
                    <a:pt x="256298" y="3055209"/>
                    <a:pt x="260489" y="3048351"/>
                    <a:pt x="267157" y="3052066"/>
                  </a:cubicBezTo>
                  <a:cubicBezTo>
                    <a:pt x="266585" y="3046446"/>
                    <a:pt x="273062" y="3049685"/>
                    <a:pt x="275443" y="3048637"/>
                  </a:cubicBezTo>
                  <a:cubicBezTo>
                    <a:pt x="279444" y="3046827"/>
                    <a:pt x="285540" y="3035397"/>
                    <a:pt x="290874" y="3041493"/>
                  </a:cubicBezTo>
                  <a:cubicBezTo>
                    <a:pt x="291922" y="3039874"/>
                    <a:pt x="290683" y="3034921"/>
                    <a:pt x="293350" y="3035683"/>
                  </a:cubicBezTo>
                  <a:cubicBezTo>
                    <a:pt x="296684" y="3041017"/>
                    <a:pt x="301161" y="3034826"/>
                    <a:pt x="304876" y="3035397"/>
                  </a:cubicBezTo>
                  <a:cubicBezTo>
                    <a:pt x="304685" y="3036921"/>
                    <a:pt x="304685" y="3038350"/>
                    <a:pt x="306781" y="3038350"/>
                  </a:cubicBezTo>
                  <a:cubicBezTo>
                    <a:pt x="310114" y="3032826"/>
                    <a:pt x="333641" y="3048637"/>
                    <a:pt x="333927" y="3029777"/>
                  </a:cubicBezTo>
                  <a:cubicBezTo>
                    <a:pt x="335927" y="3030920"/>
                    <a:pt x="339737" y="3027206"/>
                    <a:pt x="340023" y="3031016"/>
                  </a:cubicBezTo>
                  <a:cubicBezTo>
                    <a:pt x="337737" y="3029396"/>
                    <a:pt x="334594" y="3034159"/>
                    <a:pt x="336880" y="3034159"/>
                  </a:cubicBezTo>
                  <a:cubicBezTo>
                    <a:pt x="338118" y="3029968"/>
                    <a:pt x="339261" y="3039112"/>
                    <a:pt x="340499" y="3034921"/>
                  </a:cubicBezTo>
                  <a:cubicBezTo>
                    <a:pt x="340594" y="3032540"/>
                    <a:pt x="342785" y="3024920"/>
                    <a:pt x="344119" y="3022919"/>
                  </a:cubicBezTo>
                  <a:cubicBezTo>
                    <a:pt x="345738" y="3023967"/>
                    <a:pt x="345928" y="3024062"/>
                    <a:pt x="347071" y="3027301"/>
                  </a:cubicBezTo>
                  <a:cubicBezTo>
                    <a:pt x="348024" y="3018252"/>
                    <a:pt x="359263" y="3008442"/>
                    <a:pt x="373741" y="3014823"/>
                  </a:cubicBezTo>
                  <a:cubicBezTo>
                    <a:pt x="376789" y="3010537"/>
                    <a:pt x="384505" y="3006156"/>
                    <a:pt x="387934" y="3007489"/>
                  </a:cubicBezTo>
                  <a:cubicBezTo>
                    <a:pt x="386028" y="3000250"/>
                    <a:pt x="387172" y="3004632"/>
                    <a:pt x="392791" y="3002060"/>
                  </a:cubicBezTo>
                  <a:cubicBezTo>
                    <a:pt x="392886" y="3003965"/>
                    <a:pt x="395458" y="3007394"/>
                    <a:pt x="396982" y="3006727"/>
                  </a:cubicBezTo>
                  <a:cubicBezTo>
                    <a:pt x="403555" y="3003965"/>
                    <a:pt x="413651" y="3001012"/>
                    <a:pt x="414794" y="2993773"/>
                  </a:cubicBezTo>
                  <a:cubicBezTo>
                    <a:pt x="416985" y="2994059"/>
                    <a:pt x="416890" y="2996726"/>
                    <a:pt x="420223" y="2998631"/>
                  </a:cubicBezTo>
                  <a:cubicBezTo>
                    <a:pt x="422319" y="2994440"/>
                    <a:pt x="425367" y="2991582"/>
                    <a:pt x="428510" y="2988820"/>
                  </a:cubicBezTo>
                  <a:cubicBezTo>
                    <a:pt x="424700" y="2986629"/>
                    <a:pt x="432320" y="2983677"/>
                    <a:pt x="428034" y="2978533"/>
                  </a:cubicBezTo>
                  <a:cubicBezTo>
                    <a:pt x="432701" y="2977961"/>
                    <a:pt x="432415" y="2981391"/>
                    <a:pt x="435654" y="2985105"/>
                  </a:cubicBezTo>
                  <a:cubicBezTo>
                    <a:pt x="432606" y="2984343"/>
                    <a:pt x="432320" y="2982057"/>
                    <a:pt x="430510" y="2985391"/>
                  </a:cubicBezTo>
                  <a:cubicBezTo>
                    <a:pt x="434511" y="2987868"/>
                    <a:pt x="432510" y="2987868"/>
                    <a:pt x="437368" y="2989296"/>
                  </a:cubicBezTo>
                  <a:cubicBezTo>
                    <a:pt x="443274" y="2980914"/>
                    <a:pt x="453561" y="2989487"/>
                    <a:pt x="453751" y="2977295"/>
                  </a:cubicBezTo>
                  <a:cubicBezTo>
                    <a:pt x="452037" y="2973866"/>
                    <a:pt x="450227" y="2970437"/>
                    <a:pt x="449560" y="2966246"/>
                  </a:cubicBezTo>
                  <a:cubicBezTo>
                    <a:pt x="452227" y="2966055"/>
                    <a:pt x="454037" y="2964436"/>
                    <a:pt x="456418" y="2963769"/>
                  </a:cubicBezTo>
                  <a:cubicBezTo>
                    <a:pt x="456228" y="2965389"/>
                    <a:pt x="451370" y="2967484"/>
                    <a:pt x="454227" y="2968436"/>
                  </a:cubicBezTo>
                  <a:cubicBezTo>
                    <a:pt x="454227" y="2966151"/>
                    <a:pt x="460038" y="2974247"/>
                    <a:pt x="461276" y="2971103"/>
                  </a:cubicBezTo>
                  <a:cubicBezTo>
                    <a:pt x="459752" y="2969960"/>
                    <a:pt x="459561" y="2968056"/>
                    <a:pt x="459847" y="2965769"/>
                  </a:cubicBezTo>
                  <a:cubicBezTo>
                    <a:pt x="463562" y="2967579"/>
                    <a:pt x="462133" y="2967294"/>
                    <a:pt x="464991" y="2965484"/>
                  </a:cubicBezTo>
                  <a:cubicBezTo>
                    <a:pt x="466515" y="2966532"/>
                    <a:pt x="464229" y="2970246"/>
                    <a:pt x="466515" y="2970818"/>
                  </a:cubicBezTo>
                  <a:cubicBezTo>
                    <a:pt x="469372" y="2969008"/>
                    <a:pt x="467753" y="2966436"/>
                    <a:pt x="467944" y="2963484"/>
                  </a:cubicBezTo>
                  <a:cubicBezTo>
                    <a:pt x="464229" y="2960721"/>
                    <a:pt x="461657" y="2967675"/>
                    <a:pt x="460324" y="2963293"/>
                  </a:cubicBezTo>
                  <a:cubicBezTo>
                    <a:pt x="464134" y="2964245"/>
                    <a:pt x="465181" y="2961007"/>
                    <a:pt x="466419" y="2958150"/>
                  </a:cubicBezTo>
                  <a:cubicBezTo>
                    <a:pt x="464419" y="2957197"/>
                    <a:pt x="462895" y="2959388"/>
                    <a:pt x="462705" y="2957387"/>
                  </a:cubicBezTo>
                  <a:cubicBezTo>
                    <a:pt x="463752" y="2957292"/>
                    <a:pt x="464324" y="2956626"/>
                    <a:pt x="464419" y="2955197"/>
                  </a:cubicBezTo>
                  <a:cubicBezTo>
                    <a:pt x="466039" y="2955959"/>
                    <a:pt x="466419" y="2957387"/>
                    <a:pt x="469086" y="2957387"/>
                  </a:cubicBezTo>
                  <a:cubicBezTo>
                    <a:pt x="467563" y="2953196"/>
                    <a:pt x="468801" y="2953768"/>
                    <a:pt x="468134" y="2949577"/>
                  </a:cubicBezTo>
                  <a:cubicBezTo>
                    <a:pt x="472516" y="2951958"/>
                    <a:pt x="474325" y="2938052"/>
                    <a:pt x="480612" y="2938147"/>
                  </a:cubicBezTo>
                  <a:cubicBezTo>
                    <a:pt x="479374" y="2935099"/>
                    <a:pt x="477373" y="2939100"/>
                    <a:pt x="477183" y="2936147"/>
                  </a:cubicBezTo>
                  <a:cubicBezTo>
                    <a:pt x="478802" y="2934051"/>
                    <a:pt x="474325" y="2931289"/>
                    <a:pt x="478135" y="2931194"/>
                  </a:cubicBezTo>
                  <a:cubicBezTo>
                    <a:pt x="480040" y="2937766"/>
                    <a:pt x="480802" y="2934337"/>
                    <a:pt x="485946" y="2936623"/>
                  </a:cubicBezTo>
                  <a:cubicBezTo>
                    <a:pt x="492423" y="2929289"/>
                    <a:pt x="483374" y="2916144"/>
                    <a:pt x="492327" y="2911191"/>
                  </a:cubicBezTo>
                  <a:cubicBezTo>
                    <a:pt x="491851" y="2912620"/>
                    <a:pt x="489565" y="2913573"/>
                    <a:pt x="491566" y="2914906"/>
                  </a:cubicBezTo>
                  <a:cubicBezTo>
                    <a:pt x="491185" y="2911953"/>
                    <a:pt x="498043" y="2912144"/>
                    <a:pt x="494042" y="2909001"/>
                  </a:cubicBezTo>
                  <a:cubicBezTo>
                    <a:pt x="493280" y="2911953"/>
                    <a:pt x="489946" y="2908429"/>
                    <a:pt x="490613" y="2907095"/>
                  </a:cubicBezTo>
                  <a:cubicBezTo>
                    <a:pt x="491280" y="2905476"/>
                    <a:pt x="491661" y="2904428"/>
                    <a:pt x="491947" y="2903476"/>
                  </a:cubicBezTo>
                  <a:cubicBezTo>
                    <a:pt x="511187" y="2908239"/>
                    <a:pt x="510235" y="2930432"/>
                    <a:pt x="520522" y="2942910"/>
                  </a:cubicBezTo>
                  <a:cubicBezTo>
                    <a:pt x="521665" y="2938719"/>
                    <a:pt x="519760" y="2931099"/>
                    <a:pt x="522808" y="2929194"/>
                  </a:cubicBezTo>
                  <a:cubicBezTo>
                    <a:pt x="526427" y="2930336"/>
                    <a:pt x="531666" y="2930146"/>
                    <a:pt x="532618" y="2933670"/>
                  </a:cubicBezTo>
                  <a:cubicBezTo>
                    <a:pt x="531094" y="2937099"/>
                    <a:pt x="528618" y="2945958"/>
                    <a:pt x="534238" y="2946434"/>
                  </a:cubicBezTo>
                  <a:cubicBezTo>
                    <a:pt x="537571" y="2941290"/>
                    <a:pt x="532618" y="2933956"/>
                    <a:pt x="536714" y="2928908"/>
                  </a:cubicBezTo>
                  <a:cubicBezTo>
                    <a:pt x="539857" y="2928908"/>
                    <a:pt x="540524" y="2931099"/>
                    <a:pt x="541477" y="2933003"/>
                  </a:cubicBezTo>
                  <a:cubicBezTo>
                    <a:pt x="539476" y="2934718"/>
                    <a:pt x="538619" y="2941481"/>
                    <a:pt x="543477" y="2940719"/>
                  </a:cubicBezTo>
                  <a:cubicBezTo>
                    <a:pt x="545382" y="2935004"/>
                    <a:pt x="540429" y="2929289"/>
                    <a:pt x="544525" y="2925669"/>
                  </a:cubicBezTo>
                  <a:cubicBezTo>
                    <a:pt x="545953" y="2926431"/>
                    <a:pt x="547287" y="2927193"/>
                    <a:pt x="548144" y="2928432"/>
                  </a:cubicBezTo>
                  <a:cubicBezTo>
                    <a:pt x="545953" y="2941100"/>
                    <a:pt x="548335" y="2951101"/>
                    <a:pt x="549287" y="2965198"/>
                  </a:cubicBezTo>
                  <a:cubicBezTo>
                    <a:pt x="556717" y="2961007"/>
                    <a:pt x="553573" y="2944624"/>
                    <a:pt x="560050" y="2939385"/>
                  </a:cubicBezTo>
                  <a:cubicBezTo>
                    <a:pt x="564527" y="2962531"/>
                    <a:pt x="562146" y="2984724"/>
                    <a:pt x="563860" y="3009299"/>
                  </a:cubicBezTo>
                  <a:cubicBezTo>
                    <a:pt x="565575" y="3010156"/>
                    <a:pt x="570433" y="3008251"/>
                    <a:pt x="570052" y="3011013"/>
                  </a:cubicBezTo>
                  <a:cubicBezTo>
                    <a:pt x="573195" y="3017014"/>
                    <a:pt x="568813" y="3023872"/>
                    <a:pt x="572623" y="3027682"/>
                  </a:cubicBezTo>
                  <a:cubicBezTo>
                    <a:pt x="573385" y="3021300"/>
                    <a:pt x="578338" y="3019776"/>
                    <a:pt x="581101" y="3015585"/>
                  </a:cubicBezTo>
                  <a:cubicBezTo>
                    <a:pt x="583672" y="3016157"/>
                    <a:pt x="583386" y="3019110"/>
                    <a:pt x="584530" y="3020919"/>
                  </a:cubicBezTo>
                  <a:cubicBezTo>
                    <a:pt x="583768" y="3024158"/>
                    <a:pt x="580529" y="3024444"/>
                    <a:pt x="580148" y="3028158"/>
                  </a:cubicBezTo>
                  <a:cubicBezTo>
                    <a:pt x="586435" y="3029016"/>
                    <a:pt x="590911" y="3031492"/>
                    <a:pt x="592245" y="3036635"/>
                  </a:cubicBezTo>
                  <a:cubicBezTo>
                    <a:pt x="601484" y="3007775"/>
                    <a:pt x="597960" y="2954816"/>
                    <a:pt x="613295" y="2938147"/>
                  </a:cubicBezTo>
                  <a:cubicBezTo>
                    <a:pt x="615200" y="2942814"/>
                    <a:pt x="613295" y="2950720"/>
                    <a:pt x="617296" y="2953577"/>
                  </a:cubicBezTo>
                  <a:cubicBezTo>
                    <a:pt x="620725" y="2937480"/>
                    <a:pt x="624820" y="2922240"/>
                    <a:pt x="634155" y="2913001"/>
                  </a:cubicBezTo>
                  <a:cubicBezTo>
                    <a:pt x="627773" y="2897475"/>
                    <a:pt x="637108" y="2888522"/>
                    <a:pt x="635774" y="2872615"/>
                  </a:cubicBezTo>
                  <a:cubicBezTo>
                    <a:pt x="636727" y="2875282"/>
                    <a:pt x="631297" y="2877092"/>
                    <a:pt x="631869" y="2874901"/>
                  </a:cubicBezTo>
                  <a:cubicBezTo>
                    <a:pt x="631774" y="2869091"/>
                    <a:pt x="636822" y="2858613"/>
                    <a:pt x="629488" y="2855756"/>
                  </a:cubicBezTo>
                  <a:cubicBezTo>
                    <a:pt x="634345" y="2852803"/>
                    <a:pt x="631678" y="2840992"/>
                    <a:pt x="637012" y="2838611"/>
                  </a:cubicBezTo>
                  <a:cubicBezTo>
                    <a:pt x="645394" y="2839563"/>
                    <a:pt x="657110" y="2838611"/>
                    <a:pt x="657777" y="2848993"/>
                  </a:cubicBezTo>
                  <a:cubicBezTo>
                    <a:pt x="665968" y="2844326"/>
                    <a:pt x="669493" y="2836515"/>
                    <a:pt x="679208" y="2832801"/>
                  </a:cubicBezTo>
                  <a:cubicBezTo>
                    <a:pt x="685876" y="2830324"/>
                    <a:pt x="695686" y="2832419"/>
                    <a:pt x="698830" y="2824133"/>
                  </a:cubicBezTo>
                  <a:cubicBezTo>
                    <a:pt x="698163" y="2820418"/>
                    <a:pt x="693115" y="2820418"/>
                    <a:pt x="694448" y="2814989"/>
                  </a:cubicBezTo>
                  <a:cubicBezTo>
                    <a:pt x="702259" y="2818608"/>
                    <a:pt x="697686" y="2807845"/>
                    <a:pt x="702544" y="2808035"/>
                  </a:cubicBezTo>
                  <a:cubicBezTo>
                    <a:pt x="703878" y="2809560"/>
                    <a:pt x="706926" y="2809750"/>
                    <a:pt x="709974" y="2809845"/>
                  </a:cubicBezTo>
                  <a:cubicBezTo>
                    <a:pt x="723118" y="2795367"/>
                    <a:pt x="730357" y="2810131"/>
                    <a:pt x="735406" y="2823847"/>
                  </a:cubicBezTo>
                  <a:cubicBezTo>
                    <a:pt x="733215" y="2842611"/>
                    <a:pt x="731881" y="2851184"/>
                    <a:pt x="744835" y="2863185"/>
                  </a:cubicBezTo>
                  <a:cubicBezTo>
                    <a:pt x="747598" y="2865757"/>
                    <a:pt x="754932" y="2867662"/>
                    <a:pt x="758932" y="2874329"/>
                  </a:cubicBezTo>
                  <a:cubicBezTo>
                    <a:pt x="761790" y="2873663"/>
                    <a:pt x="765600" y="2876806"/>
                    <a:pt x="770267" y="2873949"/>
                  </a:cubicBezTo>
                  <a:cubicBezTo>
                    <a:pt x="774744" y="2885760"/>
                    <a:pt x="792079" y="2872806"/>
                    <a:pt x="798366" y="2882521"/>
                  </a:cubicBezTo>
                  <a:cubicBezTo>
                    <a:pt x="806748" y="2870234"/>
                    <a:pt x="836085" y="2876616"/>
                    <a:pt x="854277" y="2872044"/>
                  </a:cubicBezTo>
                  <a:cubicBezTo>
                    <a:pt x="859897" y="2885760"/>
                    <a:pt x="873137" y="2892999"/>
                    <a:pt x="872280" y="2912239"/>
                  </a:cubicBezTo>
                  <a:cubicBezTo>
                    <a:pt x="878661" y="2913192"/>
                    <a:pt x="878471" y="2922621"/>
                    <a:pt x="881424" y="2923002"/>
                  </a:cubicBezTo>
                  <a:cubicBezTo>
                    <a:pt x="877519" y="2927384"/>
                    <a:pt x="881710" y="2933003"/>
                    <a:pt x="880090" y="2939195"/>
                  </a:cubicBezTo>
                  <a:cubicBezTo>
                    <a:pt x="884472" y="2940624"/>
                    <a:pt x="888282" y="2950339"/>
                    <a:pt x="892092" y="2945195"/>
                  </a:cubicBezTo>
                  <a:cubicBezTo>
                    <a:pt x="900855" y="2953482"/>
                    <a:pt x="911332" y="2948053"/>
                    <a:pt x="917333" y="2958435"/>
                  </a:cubicBezTo>
                  <a:cubicBezTo>
                    <a:pt x="922191" y="2966912"/>
                    <a:pt x="920476" y="2981676"/>
                    <a:pt x="924572" y="2992820"/>
                  </a:cubicBezTo>
                  <a:cubicBezTo>
                    <a:pt x="928096" y="3002250"/>
                    <a:pt x="934002" y="3007394"/>
                    <a:pt x="933907" y="3016061"/>
                  </a:cubicBezTo>
                  <a:cubicBezTo>
                    <a:pt x="949718" y="3021586"/>
                    <a:pt x="934383" y="3055114"/>
                    <a:pt x="957528" y="3049209"/>
                  </a:cubicBezTo>
                  <a:cubicBezTo>
                    <a:pt x="956767" y="3052161"/>
                    <a:pt x="959529" y="3052066"/>
                    <a:pt x="958291" y="3055495"/>
                  </a:cubicBezTo>
                  <a:cubicBezTo>
                    <a:pt x="972578" y="3063115"/>
                    <a:pt x="983056" y="3075878"/>
                    <a:pt x="1000201" y="3078927"/>
                  </a:cubicBezTo>
                  <a:cubicBezTo>
                    <a:pt x="998296" y="3074164"/>
                    <a:pt x="1006773" y="3061591"/>
                    <a:pt x="1011059" y="3068544"/>
                  </a:cubicBezTo>
                  <a:cubicBezTo>
                    <a:pt x="1015155" y="3060353"/>
                    <a:pt x="1030395" y="3066639"/>
                    <a:pt x="1038777" y="3065782"/>
                  </a:cubicBezTo>
                  <a:cubicBezTo>
                    <a:pt x="1047921" y="3064829"/>
                    <a:pt x="1056589" y="3057876"/>
                    <a:pt x="1059922" y="3067496"/>
                  </a:cubicBezTo>
                  <a:cubicBezTo>
                    <a:pt x="1061827" y="3060829"/>
                    <a:pt x="1067542" y="3057019"/>
                    <a:pt x="1072019" y="3057210"/>
                  </a:cubicBezTo>
                  <a:cubicBezTo>
                    <a:pt x="1069162" y="3045589"/>
                    <a:pt x="1073734" y="3036159"/>
                    <a:pt x="1073257" y="3026063"/>
                  </a:cubicBezTo>
                  <a:cubicBezTo>
                    <a:pt x="1084211" y="3023777"/>
                    <a:pt x="1076686" y="3014061"/>
                    <a:pt x="1077449" y="3005108"/>
                  </a:cubicBezTo>
                  <a:cubicBezTo>
                    <a:pt x="1082878" y="3006441"/>
                    <a:pt x="1076686" y="3002536"/>
                    <a:pt x="1080115" y="3002822"/>
                  </a:cubicBezTo>
                  <a:cubicBezTo>
                    <a:pt x="1083068" y="3003012"/>
                    <a:pt x="1083640" y="3005298"/>
                    <a:pt x="1087450" y="3004632"/>
                  </a:cubicBezTo>
                  <a:cubicBezTo>
                    <a:pt x="1083449" y="3009870"/>
                    <a:pt x="1092117" y="3003012"/>
                    <a:pt x="1089545" y="3009775"/>
                  </a:cubicBezTo>
                  <a:cubicBezTo>
                    <a:pt x="1093069" y="3010251"/>
                    <a:pt x="1092307" y="3005775"/>
                    <a:pt x="1097260" y="3007870"/>
                  </a:cubicBezTo>
                  <a:cubicBezTo>
                    <a:pt x="1096499" y="3012347"/>
                    <a:pt x="1099070" y="3013966"/>
                    <a:pt x="1098880" y="3018062"/>
                  </a:cubicBezTo>
                  <a:cubicBezTo>
                    <a:pt x="1102785" y="3018919"/>
                    <a:pt x="1103928" y="3016633"/>
                    <a:pt x="1106595" y="3016157"/>
                  </a:cubicBezTo>
                  <a:cubicBezTo>
                    <a:pt x="1105928" y="3010918"/>
                    <a:pt x="1108690" y="3009489"/>
                    <a:pt x="1110976" y="3007775"/>
                  </a:cubicBezTo>
                  <a:cubicBezTo>
                    <a:pt x="1107071" y="3013394"/>
                    <a:pt x="1108976" y="3021395"/>
                    <a:pt x="1112119" y="3024062"/>
                  </a:cubicBezTo>
                  <a:cubicBezTo>
                    <a:pt x="1116120" y="3021300"/>
                    <a:pt x="1109071" y="3014252"/>
                    <a:pt x="1111738" y="3012823"/>
                  </a:cubicBezTo>
                  <a:cubicBezTo>
                    <a:pt x="1113167" y="3013490"/>
                    <a:pt x="1114405" y="3014347"/>
                    <a:pt x="1115263" y="3015585"/>
                  </a:cubicBezTo>
                  <a:cubicBezTo>
                    <a:pt x="1114786" y="3017204"/>
                    <a:pt x="1113262" y="3017776"/>
                    <a:pt x="1113643" y="3020443"/>
                  </a:cubicBezTo>
                  <a:cubicBezTo>
                    <a:pt x="1116406" y="3022348"/>
                    <a:pt x="1116501" y="3020062"/>
                    <a:pt x="1118406" y="3023301"/>
                  </a:cubicBezTo>
                  <a:cubicBezTo>
                    <a:pt x="1121454" y="3021300"/>
                    <a:pt x="1120597" y="3015776"/>
                    <a:pt x="1121644" y="3014823"/>
                  </a:cubicBezTo>
                  <a:cubicBezTo>
                    <a:pt x="1124026" y="3014728"/>
                    <a:pt x="1124216" y="3016443"/>
                    <a:pt x="1126502" y="3016443"/>
                  </a:cubicBezTo>
                  <a:cubicBezTo>
                    <a:pt x="1128217" y="3011966"/>
                    <a:pt x="1123645" y="3012633"/>
                    <a:pt x="1124597" y="3008823"/>
                  </a:cubicBezTo>
                  <a:cubicBezTo>
                    <a:pt x="1129265" y="3009966"/>
                    <a:pt x="1123930" y="3003679"/>
                    <a:pt x="1128788" y="3002917"/>
                  </a:cubicBezTo>
                  <a:cubicBezTo>
                    <a:pt x="1132979" y="3009108"/>
                    <a:pt x="1142504" y="3002345"/>
                    <a:pt x="1147171" y="3008156"/>
                  </a:cubicBezTo>
                  <a:cubicBezTo>
                    <a:pt x="1147267" y="3007394"/>
                    <a:pt x="1147267" y="3006536"/>
                    <a:pt x="1147362" y="3005679"/>
                  </a:cubicBezTo>
                  <a:cubicBezTo>
                    <a:pt x="1148028" y="3005775"/>
                    <a:pt x="1148886" y="3004822"/>
                    <a:pt x="1147457" y="3004441"/>
                  </a:cubicBezTo>
                  <a:cubicBezTo>
                    <a:pt x="1146124" y="3006632"/>
                    <a:pt x="1143266" y="3000345"/>
                    <a:pt x="1141647" y="2998917"/>
                  </a:cubicBezTo>
                  <a:cubicBezTo>
                    <a:pt x="1148028" y="2998345"/>
                    <a:pt x="1144409" y="2992630"/>
                    <a:pt x="1142314" y="2990249"/>
                  </a:cubicBezTo>
                  <a:cubicBezTo>
                    <a:pt x="1143933" y="2990344"/>
                    <a:pt x="1144124" y="2988820"/>
                    <a:pt x="1146124" y="2989296"/>
                  </a:cubicBezTo>
                  <a:cubicBezTo>
                    <a:pt x="1143552" y="2992154"/>
                    <a:pt x="1147743" y="2997297"/>
                    <a:pt x="1146505" y="2999298"/>
                  </a:cubicBezTo>
                  <a:cubicBezTo>
                    <a:pt x="1147743" y="2997011"/>
                    <a:pt x="1152220" y="2996440"/>
                    <a:pt x="1154029" y="2998631"/>
                  </a:cubicBezTo>
                  <a:cubicBezTo>
                    <a:pt x="1154601" y="2993392"/>
                    <a:pt x="1158030" y="2991487"/>
                    <a:pt x="1162221" y="2990535"/>
                  </a:cubicBezTo>
                  <a:cubicBezTo>
                    <a:pt x="1161745" y="2993583"/>
                    <a:pt x="1156792" y="2994630"/>
                    <a:pt x="1161745" y="2996726"/>
                  </a:cubicBezTo>
                  <a:cubicBezTo>
                    <a:pt x="1163650" y="2993487"/>
                    <a:pt x="1166888" y="2991963"/>
                    <a:pt x="1170984" y="2991201"/>
                  </a:cubicBezTo>
                  <a:cubicBezTo>
                    <a:pt x="1173175" y="2994249"/>
                    <a:pt x="1170603" y="2992535"/>
                    <a:pt x="1169460" y="2994821"/>
                  </a:cubicBezTo>
                  <a:cubicBezTo>
                    <a:pt x="1172317" y="2995487"/>
                    <a:pt x="1174222" y="2995011"/>
                    <a:pt x="1175746" y="2994059"/>
                  </a:cubicBezTo>
                  <a:cubicBezTo>
                    <a:pt x="1174413" y="2988534"/>
                    <a:pt x="1175080" y="2985296"/>
                    <a:pt x="1179080" y="2983105"/>
                  </a:cubicBezTo>
                  <a:cubicBezTo>
                    <a:pt x="1177651" y="2982724"/>
                    <a:pt x="1177842" y="2981010"/>
                    <a:pt x="1178128" y="2979200"/>
                  </a:cubicBezTo>
                  <a:cubicBezTo>
                    <a:pt x="1172603" y="2980628"/>
                    <a:pt x="1172603" y="2980914"/>
                    <a:pt x="1168222" y="2977200"/>
                  </a:cubicBezTo>
                  <a:cubicBezTo>
                    <a:pt x="1164602" y="2976247"/>
                    <a:pt x="1161649" y="2982915"/>
                    <a:pt x="1159363" y="2979009"/>
                  </a:cubicBezTo>
                  <a:cubicBezTo>
                    <a:pt x="1164126" y="2976057"/>
                    <a:pt x="1162126" y="2975199"/>
                    <a:pt x="1160030" y="2970342"/>
                  </a:cubicBezTo>
                  <a:cubicBezTo>
                    <a:pt x="1161840" y="2970246"/>
                    <a:pt x="1162316" y="2968532"/>
                    <a:pt x="1163935" y="2968151"/>
                  </a:cubicBezTo>
                  <a:cubicBezTo>
                    <a:pt x="1163650" y="2969579"/>
                    <a:pt x="1161459" y="2970818"/>
                    <a:pt x="1163650" y="2971866"/>
                  </a:cubicBezTo>
                  <a:cubicBezTo>
                    <a:pt x="1165650" y="2971103"/>
                    <a:pt x="1163840" y="2965769"/>
                    <a:pt x="1167745" y="2967198"/>
                  </a:cubicBezTo>
                  <a:cubicBezTo>
                    <a:pt x="1164031" y="2969199"/>
                    <a:pt x="1171365" y="2974818"/>
                    <a:pt x="1172317" y="2972532"/>
                  </a:cubicBezTo>
                  <a:cubicBezTo>
                    <a:pt x="1171174" y="2971199"/>
                    <a:pt x="1170032" y="2969865"/>
                    <a:pt x="1168888" y="2968532"/>
                  </a:cubicBezTo>
                  <a:cubicBezTo>
                    <a:pt x="1171651" y="2965865"/>
                    <a:pt x="1176032" y="2965103"/>
                    <a:pt x="1172032" y="2961293"/>
                  </a:cubicBezTo>
                  <a:cubicBezTo>
                    <a:pt x="1175651" y="2961483"/>
                    <a:pt x="1176890" y="2958816"/>
                    <a:pt x="1178699" y="2956816"/>
                  </a:cubicBezTo>
                  <a:cubicBezTo>
                    <a:pt x="1176603" y="2956721"/>
                    <a:pt x="1175556" y="2955578"/>
                    <a:pt x="1175175" y="2954054"/>
                  </a:cubicBezTo>
                  <a:cubicBezTo>
                    <a:pt x="1178604" y="2954149"/>
                    <a:pt x="1177461" y="2956340"/>
                    <a:pt x="1180128" y="2954435"/>
                  </a:cubicBezTo>
                  <a:cubicBezTo>
                    <a:pt x="1176890" y="2947767"/>
                    <a:pt x="1184509" y="2948625"/>
                    <a:pt x="1178509" y="2943005"/>
                  </a:cubicBezTo>
                  <a:cubicBezTo>
                    <a:pt x="1181938" y="2946910"/>
                    <a:pt x="1183081" y="2940433"/>
                    <a:pt x="1188510" y="2942528"/>
                  </a:cubicBezTo>
                  <a:cubicBezTo>
                    <a:pt x="1188605" y="2940814"/>
                    <a:pt x="1189272" y="2939861"/>
                    <a:pt x="1190034" y="2938909"/>
                  </a:cubicBezTo>
                  <a:cubicBezTo>
                    <a:pt x="1181366" y="2938242"/>
                    <a:pt x="1190701" y="2917859"/>
                    <a:pt x="1185462" y="2918526"/>
                  </a:cubicBezTo>
                  <a:cubicBezTo>
                    <a:pt x="1185748" y="2916525"/>
                    <a:pt x="1188700" y="2917859"/>
                    <a:pt x="1188224" y="2915001"/>
                  </a:cubicBezTo>
                  <a:cubicBezTo>
                    <a:pt x="1186224" y="2913668"/>
                    <a:pt x="1184890" y="2910810"/>
                    <a:pt x="1187462" y="2908715"/>
                  </a:cubicBezTo>
                  <a:cubicBezTo>
                    <a:pt x="1184700" y="2907953"/>
                    <a:pt x="1180414" y="2912049"/>
                    <a:pt x="1179937" y="2909382"/>
                  </a:cubicBezTo>
                  <a:cubicBezTo>
                    <a:pt x="1179747" y="2906905"/>
                    <a:pt x="1181842" y="2907000"/>
                    <a:pt x="1182700" y="2905857"/>
                  </a:cubicBezTo>
                  <a:cubicBezTo>
                    <a:pt x="1180509" y="2904905"/>
                    <a:pt x="1177270" y="2909096"/>
                    <a:pt x="1176508" y="2905381"/>
                  </a:cubicBezTo>
                  <a:cubicBezTo>
                    <a:pt x="1178985" y="2901381"/>
                    <a:pt x="1182033" y="2906524"/>
                    <a:pt x="1184319" y="2902238"/>
                  </a:cubicBezTo>
                  <a:cubicBezTo>
                    <a:pt x="1184319" y="2906524"/>
                    <a:pt x="1186415" y="2908905"/>
                    <a:pt x="1191272" y="2909001"/>
                  </a:cubicBezTo>
                  <a:cubicBezTo>
                    <a:pt x="1191653" y="2906715"/>
                    <a:pt x="1192415" y="2904905"/>
                    <a:pt x="1194225" y="2904238"/>
                  </a:cubicBezTo>
                  <a:cubicBezTo>
                    <a:pt x="1192225" y="2909382"/>
                    <a:pt x="1194034" y="2912144"/>
                    <a:pt x="1191844" y="2917859"/>
                  </a:cubicBezTo>
                  <a:cubicBezTo>
                    <a:pt x="1196797" y="2918716"/>
                    <a:pt x="1196797" y="2929765"/>
                    <a:pt x="1201083" y="2927384"/>
                  </a:cubicBezTo>
                  <a:cubicBezTo>
                    <a:pt x="1199368" y="2926145"/>
                    <a:pt x="1199654" y="2923288"/>
                    <a:pt x="1199083" y="2920907"/>
                  </a:cubicBezTo>
                  <a:cubicBezTo>
                    <a:pt x="1201274" y="2921193"/>
                    <a:pt x="1202988" y="2920907"/>
                    <a:pt x="1204131" y="2920145"/>
                  </a:cubicBezTo>
                  <a:cubicBezTo>
                    <a:pt x="1206131" y="2913096"/>
                    <a:pt x="1206703" y="2905191"/>
                    <a:pt x="1204607" y="2898904"/>
                  </a:cubicBezTo>
                  <a:cubicBezTo>
                    <a:pt x="1201845" y="2902333"/>
                    <a:pt x="1202893" y="2904905"/>
                    <a:pt x="1201464" y="2907381"/>
                  </a:cubicBezTo>
                  <a:cubicBezTo>
                    <a:pt x="1199083" y="2902143"/>
                    <a:pt x="1203464" y="2899666"/>
                    <a:pt x="1204988" y="2895189"/>
                  </a:cubicBezTo>
                  <a:cubicBezTo>
                    <a:pt x="1204321" y="2893379"/>
                    <a:pt x="1200226" y="2894618"/>
                    <a:pt x="1200226" y="2892332"/>
                  </a:cubicBezTo>
                  <a:cubicBezTo>
                    <a:pt x="1202893" y="2889379"/>
                    <a:pt x="1202702" y="2886902"/>
                    <a:pt x="1200988" y="2882426"/>
                  </a:cubicBezTo>
                  <a:cubicBezTo>
                    <a:pt x="1203464" y="2882997"/>
                    <a:pt x="1203178" y="2886045"/>
                    <a:pt x="1205655" y="2886521"/>
                  </a:cubicBezTo>
                  <a:cubicBezTo>
                    <a:pt x="1207846" y="2885950"/>
                    <a:pt x="1206036" y="2880616"/>
                    <a:pt x="1208608" y="2880521"/>
                  </a:cubicBezTo>
                  <a:cubicBezTo>
                    <a:pt x="1210322" y="2881378"/>
                    <a:pt x="1211465" y="2882711"/>
                    <a:pt x="1212037" y="2884521"/>
                  </a:cubicBezTo>
                  <a:cubicBezTo>
                    <a:pt x="1209846" y="2884807"/>
                    <a:pt x="1208989" y="2882426"/>
                    <a:pt x="1208322" y="2884235"/>
                  </a:cubicBezTo>
                  <a:cubicBezTo>
                    <a:pt x="1209274" y="2884617"/>
                    <a:pt x="1209655" y="2885378"/>
                    <a:pt x="1209370" y="2886807"/>
                  </a:cubicBezTo>
                  <a:cubicBezTo>
                    <a:pt x="1213561" y="2887665"/>
                    <a:pt x="1211751" y="2881473"/>
                    <a:pt x="1217180" y="2883664"/>
                  </a:cubicBezTo>
                  <a:cubicBezTo>
                    <a:pt x="1213370" y="2878330"/>
                    <a:pt x="1222133" y="2876520"/>
                    <a:pt x="1215180" y="2877187"/>
                  </a:cubicBezTo>
                  <a:cubicBezTo>
                    <a:pt x="1216609" y="2870996"/>
                    <a:pt x="1221181" y="2875949"/>
                    <a:pt x="1223848" y="2877854"/>
                  </a:cubicBezTo>
                  <a:cubicBezTo>
                    <a:pt x="1223467" y="2879092"/>
                    <a:pt x="1222419" y="2879568"/>
                    <a:pt x="1221371" y="2880044"/>
                  </a:cubicBezTo>
                  <a:cubicBezTo>
                    <a:pt x="1223848" y="2882711"/>
                    <a:pt x="1229277" y="2883378"/>
                    <a:pt x="1230801" y="2884712"/>
                  </a:cubicBezTo>
                  <a:cubicBezTo>
                    <a:pt x="1227182" y="2882807"/>
                    <a:pt x="1232515" y="2880521"/>
                    <a:pt x="1231372" y="2877282"/>
                  </a:cubicBezTo>
                  <a:cubicBezTo>
                    <a:pt x="1227372" y="2875282"/>
                    <a:pt x="1222038" y="2874329"/>
                    <a:pt x="1220704" y="2870139"/>
                  </a:cubicBezTo>
                  <a:cubicBezTo>
                    <a:pt x="1226991" y="2874425"/>
                    <a:pt x="1222990" y="2865948"/>
                    <a:pt x="1228610" y="2865757"/>
                  </a:cubicBezTo>
                  <a:cubicBezTo>
                    <a:pt x="1224133" y="2865948"/>
                    <a:pt x="1227086" y="2863376"/>
                    <a:pt x="1229944" y="2864614"/>
                  </a:cubicBezTo>
                  <a:cubicBezTo>
                    <a:pt x="1230420" y="2861566"/>
                    <a:pt x="1228324" y="2860614"/>
                    <a:pt x="1227943" y="2858232"/>
                  </a:cubicBezTo>
                  <a:cubicBezTo>
                    <a:pt x="1230325" y="2856137"/>
                    <a:pt x="1231849" y="2848993"/>
                    <a:pt x="1234516" y="2854994"/>
                  </a:cubicBezTo>
                  <a:cubicBezTo>
                    <a:pt x="1232992" y="2849279"/>
                    <a:pt x="1236135" y="2847564"/>
                    <a:pt x="1235278" y="2844993"/>
                  </a:cubicBezTo>
                  <a:cubicBezTo>
                    <a:pt x="1236992" y="2850327"/>
                    <a:pt x="1245184" y="2843373"/>
                    <a:pt x="1244803" y="2850803"/>
                  </a:cubicBezTo>
                  <a:cubicBezTo>
                    <a:pt x="1242993" y="2850708"/>
                    <a:pt x="1241278" y="2845278"/>
                    <a:pt x="1241088" y="2850517"/>
                  </a:cubicBezTo>
                  <a:cubicBezTo>
                    <a:pt x="1242231" y="2851851"/>
                    <a:pt x="1243374" y="2853279"/>
                    <a:pt x="1244517" y="2854518"/>
                  </a:cubicBezTo>
                  <a:cubicBezTo>
                    <a:pt x="1245184" y="2852232"/>
                    <a:pt x="1245374" y="2849184"/>
                    <a:pt x="1248708" y="2849850"/>
                  </a:cubicBezTo>
                  <a:cubicBezTo>
                    <a:pt x="1246993" y="2843945"/>
                    <a:pt x="1244993" y="2834706"/>
                    <a:pt x="1243945" y="2831943"/>
                  </a:cubicBezTo>
                  <a:cubicBezTo>
                    <a:pt x="1243469" y="2836325"/>
                    <a:pt x="1240040" y="2828991"/>
                    <a:pt x="1240135" y="2832896"/>
                  </a:cubicBezTo>
                  <a:cubicBezTo>
                    <a:pt x="1240707" y="2834039"/>
                    <a:pt x="1244898" y="2837849"/>
                    <a:pt x="1242231" y="2838039"/>
                  </a:cubicBezTo>
                  <a:cubicBezTo>
                    <a:pt x="1239659" y="2836801"/>
                    <a:pt x="1238040" y="2834610"/>
                    <a:pt x="1239088" y="2830324"/>
                  </a:cubicBezTo>
                  <a:cubicBezTo>
                    <a:pt x="1233277" y="2830800"/>
                    <a:pt x="1235659" y="2828610"/>
                    <a:pt x="1234325" y="2827467"/>
                  </a:cubicBezTo>
                  <a:cubicBezTo>
                    <a:pt x="1233944" y="2828991"/>
                    <a:pt x="1232896" y="2828133"/>
                    <a:pt x="1231849" y="2827276"/>
                  </a:cubicBezTo>
                  <a:cubicBezTo>
                    <a:pt x="1230515" y="2831562"/>
                    <a:pt x="1232801" y="2832705"/>
                    <a:pt x="1233753" y="2834991"/>
                  </a:cubicBezTo>
                  <a:cubicBezTo>
                    <a:pt x="1229753" y="2835277"/>
                    <a:pt x="1226896" y="2836896"/>
                    <a:pt x="1225848" y="2840516"/>
                  </a:cubicBezTo>
                  <a:cubicBezTo>
                    <a:pt x="1222514" y="2837277"/>
                    <a:pt x="1224324" y="2831372"/>
                    <a:pt x="1225753" y="2826800"/>
                  </a:cubicBezTo>
                  <a:cubicBezTo>
                    <a:pt x="1232134" y="2830229"/>
                    <a:pt x="1234040" y="2822609"/>
                    <a:pt x="1236230" y="2821370"/>
                  </a:cubicBezTo>
                  <a:cubicBezTo>
                    <a:pt x="1237183" y="2822704"/>
                    <a:pt x="1241469" y="2818132"/>
                    <a:pt x="1243565" y="2823276"/>
                  </a:cubicBezTo>
                  <a:cubicBezTo>
                    <a:pt x="1246041" y="2822133"/>
                    <a:pt x="1245755" y="2817656"/>
                    <a:pt x="1247946" y="2816132"/>
                  </a:cubicBezTo>
                  <a:cubicBezTo>
                    <a:pt x="1249946" y="2818989"/>
                    <a:pt x="1248232" y="2823276"/>
                    <a:pt x="1251184" y="2822609"/>
                  </a:cubicBezTo>
                  <a:cubicBezTo>
                    <a:pt x="1249565" y="2822514"/>
                    <a:pt x="1249851" y="2824704"/>
                    <a:pt x="1248517" y="2824895"/>
                  </a:cubicBezTo>
                  <a:cubicBezTo>
                    <a:pt x="1246612" y="2824609"/>
                    <a:pt x="1247755" y="2821656"/>
                    <a:pt x="1244993" y="2822133"/>
                  </a:cubicBezTo>
                  <a:cubicBezTo>
                    <a:pt x="1245088" y="2824514"/>
                    <a:pt x="1243374" y="2824800"/>
                    <a:pt x="1243374" y="2826990"/>
                  </a:cubicBezTo>
                  <a:cubicBezTo>
                    <a:pt x="1248613" y="2825371"/>
                    <a:pt x="1245660" y="2828610"/>
                    <a:pt x="1250518" y="2831277"/>
                  </a:cubicBezTo>
                  <a:cubicBezTo>
                    <a:pt x="1248994" y="2827276"/>
                    <a:pt x="1251089" y="2826419"/>
                    <a:pt x="1253566" y="2824037"/>
                  </a:cubicBezTo>
                  <a:cubicBezTo>
                    <a:pt x="1252613" y="2827943"/>
                    <a:pt x="1255471" y="2828610"/>
                    <a:pt x="1254137" y="2832801"/>
                  </a:cubicBezTo>
                  <a:cubicBezTo>
                    <a:pt x="1256042" y="2832801"/>
                    <a:pt x="1258709" y="2833658"/>
                    <a:pt x="1259185" y="2831943"/>
                  </a:cubicBezTo>
                  <a:cubicBezTo>
                    <a:pt x="1257566" y="2830895"/>
                    <a:pt x="1253851" y="2825847"/>
                    <a:pt x="1255947" y="2825371"/>
                  </a:cubicBezTo>
                  <a:cubicBezTo>
                    <a:pt x="1258328" y="2828038"/>
                    <a:pt x="1256899" y="2827943"/>
                    <a:pt x="1259662" y="2825657"/>
                  </a:cubicBezTo>
                  <a:cubicBezTo>
                    <a:pt x="1261948" y="2827752"/>
                    <a:pt x="1257090" y="2830705"/>
                    <a:pt x="1261662" y="2832134"/>
                  </a:cubicBezTo>
                  <a:cubicBezTo>
                    <a:pt x="1261662" y="2831372"/>
                    <a:pt x="1268044" y="2831943"/>
                    <a:pt x="1264424" y="2828610"/>
                  </a:cubicBezTo>
                  <a:cubicBezTo>
                    <a:pt x="1264043" y="2829562"/>
                    <a:pt x="1264234" y="2831086"/>
                    <a:pt x="1262995" y="2830991"/>
                  </a:cubicBezTo>
                  <a:cubicBezTo>
                    <a:pt x="1261757" y="2824323"/>
                    <a:pt x="1264138" y="2818418"/>
                    <a:pt x="1260709" y="2813274"/>
                  </a:cubicBezTo>
                  <a:cubicBezTo>
                    <a:pt x="1256518" y="2817179"/>
                    <a:pt x="1260995" y="2819846"/>
                    <a:pt x="1258614" y="2823085"/>
                  </a:cubicBezTo>
                  <a:cubicBezTo>
                    <a:pt x="1254137" y="2818323"/>
                    <a:pt x="1259566" y="2810798"/>
                    <a:pt x="1257566" y="2805464"/>
                  </a:cubicBezTo>
                  <a:cubicBezTo>
                    <a:pt x="1260709" y="2804892"/>
                    <a:pt x="1262805" y="2804702"/>
                    <a:pt x="1264900" y="2807369"/>
                  </a:cubicBezTo>
                  <a:cubicBezTo>
                    <a:pt x="1262138" y="2809655"/>
                    <a:pt x="1261567" y="2807369"/>
                    <a:pt x="1260043" y="2805750"/>
                  </a:cubicBezTo>
                  <a:cubicBezTo>
                    <a:pt x="1260233" y="2808702"/>
                    <a:pt x="1260900" y="2811179"/>
                    <a:pt x="1263281" y="2812227"/>
                  </a:cubicBezTo>
                  <a:cubicBezTo>
                    <a:pt x="1264138" y="2806226"/>
                    <a:pt x="1264424" y="2814227"/>
                    <a:pt x="1266901" y="2813751"/>
                  </a:cubicBezTo>
                  <a:cubicBezTo>
                    <a:pt x="1268615" y="2809941"/>
                    <a:pt x="1267758" y="2810512"/>
                    <a:pt x="1266139" y="2807464"/>
                  </a:cubicBezTo>
                  <a:cubicBezTo>
                    <a:pt x="1270615" y="2807178"/>
                    <a:pt x="1276235" y="2801177"/>
                    <a:pt x="1274425" y="2798129"/>
                  </a:cubicBezTo>
                  <a:cubicBezTo>
                    <a:pt x="1272997" y="2799177"/>
                    <a:pt x="1273663" y="2802702"/>
                    <a:pt x="1270425" y="2801559"/>
                  </a:cubicBezTo>
                  <a:cubicBezTo>
                    <a:pt x="1269853" y="2798510"/>
                    <a:pt x="1269187" y="2795653"/>
                    <a:pt x="1265948" y="2794891"/>
                  </a:cubicBezTo>
                  <a:cubicBezTo>
                    <a:pt x="1265853" y="2798034"/>
                    <a:pt x="1265662" y="2800987"/>
                    <a:pt x="1262995" y="2800892"/>
                  </a:cubicBezTo>
                  <a:cubicBezTo>
                    <a:pt x="1265567" y="2796796"/>
                    <a:pt x="1262995" y="2796225"/>
                    <a:pt x="1259757" y="2794319"/>
                  </a:cubicBezTo>
                  <a:cubicBezTo>
                    <a:pt x="1259376" y="2797463"/>
                    <a:pt x="1258614" y="2800225"/>
                    <a:pt x="1256709" y="2801559"/>
                  </a:cubicBezTo>
                  <a:cubicBezTo>
                    <a:pt x="1253947" y="2800511"/>
                    <a:pt x="1256328" y="2794986"/>
                    <a:pt x="1250899" y="2796129"/>
                  </a:cubicBezTo>
                  <a:cubicBezTo>
                    <a:pt x="1250613" y="2798415"/>
                    <a:pt x="1251661" y="2798892"/>
                    <a:pt x="1253280" y="2797558"/>
                  </a:cubicBezTo>
                  <a:cubicBezTo>
                    <a:pt x="1253185" y="2799273"/>
                    <a:pt x="1252994" y="2800892"/>
                    <a:pt x="1252899" y="2802511"/>
                  </a:cubicBezTo>
                  <a:cubicBezTo>
                    <a:pt x="1255852" y="2804321"/>
                    <a:pt x="1256804" y="2802225"/>
                    <a:pt x="1257757" y="2804130"/>
                  </a:cubicBezTo>
                  <a:cubicBezTo>
                    <a:pt x="1255375" y="2804416"/>
                    <a:pt x="1257185" y="2809845"/>
                    <a:pt x="1252518" y="2807464"/>
                  </a:cubicBezTo>
                  <a:cubicBezTo>
                    <a:pt x="1253947" y="2802416"/>
                    <a:pt x="1251089" y="2800987"/>
                    <a:pt x="1246803" y="2800701"/>
                  </a:cubicBezTo>
                  <a:cubicBezTo>
                    <a:pt x="1246708" y="2804321"/>
                    <a:pt x="1251375" y="2806797"/>
                    <a:pt x="1245088" y="2806797"/>
                  </a:cubicBezTo>
                  <a:cubicBezTo>
                    <a:pt x="1248994" y="2803654"/>
                    <a:pt x="1243469" y="2803273"/>
                    <a:pt x="1243088" y="2800416"/>
                  </a:cubicBezTo>
                  <a:cubicBezTo>
                    <a:pt x="1250137" y="2799653"/>
                    <a:pt x="1245565" y="2791271"/>
                    <a:pt x="1250232" y="2789748"/>
                  </a:cubicBezTo>
                  <a:cubicBezTo>
                    <a:pt x="1245374" y="2791176"/>
                    <a:pt x="1248136" y="2786128"/>
                    <a:pt x="1244231" y="2786795"/>
                  </a:cubicBezTo>
                  <a:cubicBezTo>
                    <a:pt x="1244707" y="2790128"/>
                    <a:pt x="1243374" y="2791271"/>
                    <a:pt x="1240231" y="2790224"/>
                  </a:cubicBezTo>
                  <a:cubicBezTo>
                    <a:pt x="1239564" y="2786795"/>
                    <a:pt x="1242898" y="2787843"/>
                    <a:pt x="1243088" y="2785461"/>
                  </a:cubicBezTo>
                  <a:cubicBezTo>
                    <a:pt x="1240897" y="2784604"/>
                    <a:pt x="1237945" y="2784414"/>
                    <a:pt x="1237087" y="2782413"/>
                  </a:cubicBezTo>
                  <a:cubicBezTo>
                    <a:pt x="1243088" y="2779746"/>
                    <a:pt x="1233373" y="2780413"/>
                    <a:pt x="1235182" y="2774793"/>
                  </a:cubicBezTo>
                  <a:cubicBezTo>
                    <a:pt x="1237087" y="2776032"/>
                    <a:pt x="1241659" y="2780699"/>
                    <a:pt x="1243660" y="2778032"/>
                  </a:cubicBezTo>
                  <a:cubicBezTo>
                    <a:pt x="1237945" y="2777270"/>
                    <a:pt x="1247089" y="2774793"/>
                    <a:pt x="1241564" y="2772888"/>
                  </a:cubicBezTo>
                  <a:cubicBezTo>
                    <a:pt x="1243565" y="2770317"/>
                    <a:pt x="1244422" y="2774698"/>
                    <a:pt x="1245374" y="2771936"/>
                  </a:cubicBezTo>
                  <a:cubicBezTo>
                    <a:pt x="1240993" y="2771460"/>
                    <a:pt x="1248327" y="2768031"/>
                    <a:pt x="1244422" y="2768126"/>
                  </a:cubicBezTo>
                  <a:cubicBezTo>
                    <a:pt x="1241659" y="2770793"/>
                    <a:pt x="1238611" y="2774031"/>
                    <a:pt x="1238802" y="2776412"/>
                  </a:cubicBezTo>
                  <a:cubicBezTo>
                    <a:pt x="1237659" y="2771936"/>
                    <a:pt x="1240326" y="2768602"/>
                    <a:pt x="1239659" y="2765268"/>
                  </a:cubicBezTo>
                  <a:cubicBezTo>
                    <a:pt x="1241278" y="2766221"/>
                    <a:pt x="1239469" y="2770031"/>
                    <a:pt x="1241755" y="2770412"/>
                  </a:cubicBezTo>
                  <a:cubicBezTo>
                    <a:pt x="1243088" y="2768316"/>
                    <a:pt x="1244422" y="2766316"/>
                    <a:pt x="1248232" y="2767173"/>
                  </a:cubicBezTo>
                  <a:cubicBezTo>
                    <a:pt x="1245660" y="2762601"/>
                    <a:pt x="1247089" y="2761363"/>
                    <a:pt x="1246708" y="2755743"/>
                  </a:cubicBezTo>
                  <a:cubicBezTo>
                    <a:pt x="1243183" y="2754981"/>
                    <a:pt x="1242612" y="2764411"/>
                    <a:pt x="1238992" y="2758886"/>
                  </a:cubicBezTo>
                  <a:cubicBezTo>
                    <a:pt x="1240897" y="2757839"/>
                    <a:pt x="1246993" y="2754791"/>
                    <a:pt x="1244422" y="2753076"/>
                  </a:cubicBezTo>
                  <a:cubicBezTo>
                    <a:pt x="1241183" y="2755934"/>
                    <a:pt x="1246898" y="2748885"/>
                    <a:pt x="1242231" y="2749171"/>
                  </a:cubicBezTo>
                  <a:cubicBezTo>
                    <a:pt x="1242231" y="2752314"/>
                    <a:pt x="1240040" y="2752886"/>
                    <a:pt x="1238135" y="2753838"/>
                  </a:cubicBezTo>
                  <a:cubicBezTo>
                    <a:pt x="1236707" y="2750695"/>
                    <a:pt x="1233373" y="2754791"/>
                    <a:pt x="1233277" y="2752219"/>
                  </a:cubicBezTo>
                  <a:cubicBezTo>
                    <a:pt x="1230134" y="2744027"/>
                    <a:pt x="1233468" y="2741837"/>
                    <a:pt x="1228515" y="2734312"/>
                  </a:cubicBezTo>
                  <a:cubicBezTo>
                    <a:pt x="1230134" y="2734407"/>
                    <a:pt x="1229849" y="2732217"/>
                    <a:pt x="1231182" y="2732026"/>
                  </a:cubicBezTo>
                  <a:cubicBezTo>
                    <a:pt x="1232992" y="2734312"/>
                    <a:pt x="1234611" y="2736884"/>
                    <a:pt x="1234230" y="2741075"/>
                  </a:cubicBezTo>
                  <a:cubicBezTo>
                    <a:pt x="1242231" y="2742313"/>
                    <a:pt x="1244898" y="2737265"/>
                    <a:pt x="1249756" y="2734884"/>
                  </a:cubicBezTo>
                  <a:cubicBezTo>
                    <a:pt x="1246993" y="2737169"/>
                    <a:pt x="1251565" y="2739265"/>
                    <a:pt x="1254328" y="2740218"/>
                  </a:cubicBezTo>
                  <a:cubicBezTo>
                    <a:pt x="1252327" y="2732121"/>
                    <a:pt x="1252232" y="2730788"/>
                    <a:pt x="1252232" y="2720025"/>
                  </a:cubicBezTo>
                  <a:cubicBezTo>
                    <a:pt x="1258709" y="2724120"/>
                    <a:pt x="1261281" y="2715452"/>
                    <a:pt x="1261662" y="2712024"/>
                  </a:cubicBezTo>
                  <a:cubicBezTo>
                    <a:pt x="1265662" y="2719548"/>
                    <a:pt x="1261852" y="2716881"/>
                    <a:pt x="1264424" y="2723549"/>
                  </a:cubicBezTo>
                  <a:cubicBezTo>
                    <a:pt x="1265186" y="2717453"/>
                    <a:pt x="1269663" y="2723644"/>
                    <a:pt x="1270044" y="2716500"/>
                  </a:cubicBezTo>
                  <a:cubicBezTo>
                    <a:pt x="1267949" y="2715834"/>
                    <a:pt x="1266710" y="2718119"/>
                    <a:pt x="1266329" y="2716215"/>
                  </a:cubicBezTo>
                  <a:cubicBezTo>
                    <a:pt x="1269187" y="2712690"/>
                    <a:pt x="1271092" y="2716405"/>
                    <a:pt x="1272997" y="2711738"/>
                  </a:cubicBezTo>
                  <a:cubicBezTo>
                    <a:pt x="1272806" y="2713833"/>
                    <a:pt x="1272616" y="2715929"/>
                    <a:pt x="1272520" y="2717929"/>
                  </a:cubicBezTo>
                  <a:cubicBezTo>
                    <a:pt x="1276235" y="2718215"/>
                    <a:pt x="1276997" y="2715071"/>
                    <a:pt x="1280331" y="2714786"/>
                  </a:cubicBezTo>
                  <a:cubicBezTo>
                    <a:pt x="1278235" y="2709737"/>
                    <a:pt x="1283760" y="2704403"/>
                    <a:pt x="1278902" y="2700879"/>
                  </a:cubicBezTo>
                  <a:cubicBezTo>
                    <a:pt x="1274425" y="2699736"/>
                    <a:pt x="1272235" y="2701165"/>
                    <a:pt x="1270044" y="2702689"/>
                  </a:cubicBezTo>
                  <a:cubicBezTo>
                    <a:pt x="1270234" y="2700975"/>
                    <a:pt x="1269663" y="2699927"/>
                    <a:pt x="1269091" y="2698879"/>
                  </a:cubicBezTo>
                  <a:cubicBezTo>
                    <a:pt x="1272425" y="2696402"/>
                    <a:pt x="1274140" y="2698308"/>
                    <a:pt x="1276711" y="2696974"/>
                  </a:cubicBezTo>
                  <a:cubicBezTo>
                    <a:pt x="1274425" y="2696974"/>
                    <a:pt x="1273949" y="2695450"/>
                    <a:pt x="1274521" y="2692974"/>
                  </a:cubicBezTo>
                  <a:cubicBezTo>
                    <a:pt x="1272425" y="2692783"/>
                    <a:pt x="1270425" y="2692688"/>
                    <a:pt x="1268329" y="2692497"/>
                  </a:cubicBezTo>
                  <a:cubicBezTo>
                    <a:pt x="1265948" y="2695545"/>
                    <a:pt x="1269377" y="2696974"/>
                    <a:pt x="1266615" y="2698593"/>
                  </a:cubicBezTo>
                  <a:cubicBezTo>
                    <a:pt x="1266710" y="2696974"/>
                    <a:pt x="1264519" y="2697260"/>
                    <a:pt x="1264329" y="2695926"/>
                  </a:cubicBezTo>
                  <a:cubicBezTo>
                    <a:pt x="1266805" y="2692878"/>
                    <a:pt x="1270425" y="2691354"/>
                    <a:pt x="1272520" y="2687830"/>
                  </a:cubicBezTo>
                  <a:cubicBezTo>
                    <a:pt x="1272711" y="2688783"/>
                    <a:pt x="1272330" y="2690307"/>
                    <a:pt x="1273568" y="2690402"/>
                  </a:cubicBezTo>
                  <a:cubicBezTo>
                    <a:pt x="1273378" y="2687449"/>
                    <a:pt x="1269377" y="2681734"/>
                    <a:pt x="1271853" y="2680305"/>
                  </a:cubicBezTo>
                  <a:cubicBezTo>
                    <a:pt x="1273854" y="2682020"/>
                    <a:pt x="1274807" y="2684782"/>
                    <a:pt x="1278997" y="2684592"/>
                  </a:cubicBezTo>
                  <a:cubicBezTo>
                    <a:pt x="1280521" y="2680972"/>
                    <a:pt x="1280617" y="2675638"/>
                    <a:pt x="1284808" y="2675067"/>
                  </a:cubicBezTo>
                  <a:cubicBezTo>
                    <a:pt x="1285951" y="2679067"/>
                    <a:pt x="1282617" y="2677924"/>
                    <a:pt x="1281950" y="2679829"/>
                  </a:cubicBezTo>
                  <a:cubicBezTo>
                    <a:pt x="1284141" y="2682401"/>
                    <a:pt x="1284236" y="2679258"/>
                    <a:pt x="1288237" y="2680305"/>
                  </a:cubicBezTo>
                  <a:cubicBezTo>
                    <a:pt x="1288618" y="2676114"/>
                    <a:pt x="1286427" y="2674781"/>
                    <a:pt x="1290046" y="2672971"/>
                  </a:cubicBezTo>
                  <a:cubicBezTo>
                    <a:pt x="1288522" y="2676305"/>
                    <a:pt x="1288141" y="2678115"/>
                    <a:pt x="1293380" y="2678210"/>
                  </a:cubicBezTo>
                  <a:cubicBezTo>
                    <a:pt x="1293857" y="2676019"/>
                    <a:pt x="1290427" y="2671733"/>
                    <a:pt x="1293952" y="2670780"/>
                  </a:cubicBezTo>
                  <a:cubicBezTo>
                    <a:pt x="1296524" y="2676305"/>
                    <a:pt x="1296428" y="2684115"/>
                    <a:pt x="1301381" y="2687640"/>
                  </a:cubicBezTo>
                  <a:cubicBezTo>
                    <a:pt x="1294618" y="2688592"/>
                    <a:pt x="1302524" y="2699165"/>
                    <a:pt x="1302238" y="2692688"/>
                  </a:cubicBezTo>
                  <a:cubicBezTo>
                    <a:pt x="1300428" y="2696784"/>
                    <a:pt x="1299762" y="2683829"/>
                    <a:pt x="1305096" y="2687925"/>
                  </a:cubicBezTo>
                  <a:cubicBezTo>
                    <a:pt x="1304715" y="2691069"/>
                    <a:pt x="1302429" y="2691640"/>
                    <a:pt x="1305953" y="2692974"/>
                  </a:cubicBezTo>
                  <a:cubicBezTo>
                    <a:pt x="1305096" y="2687735"/>
                    <a:pt x="1311763" y="2691259"/>
                    <a:pt x="1307763" y="2685639"/>
                  </a:cubicBezTo>
                  <a:cubicBezTo>
                    <a:pt x="1307382" y="2686592"/>
                    <a:pt x="1307572" y="2688020"/>
                    <a:pt x="1306334" y="2688020"/>
                  </a:cubicBezTo>
                  <a:cubicBezTo>
                    <a:pt x="1306429" y="2686782"/>
                    <a:pt x="1305477" y="2686401"/>
                    <a:pt x="1305286" y="2685449"/>
                  </a:cubicBezTo>
                  <a:cubicBezTo>
                    <a:pt x="1308239" y="2682115"/>
                    <a:pt x="1309573" y="2676876"/>
                    <a:pt x="1311382" y="2672114"/>
                  </a:cubicBezTo>
                  <a:cubicBezTo>
                    <a:pt x="1310906" y="2676019"/>
                    <a:pt x="1315002" y="2676019"/>
                    <a:pt x="1313192" y="2681067"/>
                  </a:cubicBezTo>
                  <a:cubicBezTo>
                    <a:pt x="1318431" y="2682401"/>
                    <a:pt x="1318145" y="2674685"/>
                    <a:pt x="1315002" y="2673733"/>
                  </a:cubicBezTo>
                  <a:cubicBezTo>
                    <a:pt x="1318145" y="2673733"/>
                    <a:pt x="1318717" y="2676019"/>
                    <a:pt x="1321003" y="2676686"/>
                  </a:cubicBezTo>
                  <a:cubicBezTo>
                    <a:pt x="1320526" y="2673257"/>
                    <a:pt x="1319002" y="2670685"/>
                    <a:pt x="1316621" y="2668780"/>
                  </a:cubicBezTo>
                  <a:cubicBezTo>
                    <a:pt x="1316335" y="2670685"/>
                    <a:pt x="1316431" y="2673161"/>
                    <a:pt x="1313859" y="2672304"/>
                  </a:cubicBezTo>
                  <a:cubicBezTo>
                    <a:pt x="1315669" y="2665446"/>
                    <a:pt x="1312144" y="2669637"/>
                    <a:pt x="1310525" y="2667066"/>
                  </a:cubicBezTo>
                  <a:cubicBezTo>
                    <a:pt x="1311001" y="2665351"/>
                    <a:pt x="1312716" y="2665160"/>
                    <a:pt x="1313287" y="2663541"/>
                  </a:cubicBezTo>
                  <a:cubicBezTo>
                    <a:pt x="1309573" y="2664303"/>
                    <a:pt x="1308906" y="2664779"/>
                    <a:pt x="1307191" y="2661827"/>
                  </a:cubicBezTo>
                  <a:cubicBezTo>
                    <a:pt x="1304810" y="2664875"/>
                    <a:pt x="1308239" y="2666303"/>
                    <a:pt x="1305477" y="2667923"/>
                  </a:cubicBezTo>
                  <a:cubicBezTo>
                    <a:pt x="1305382" y="2665351"/>
                    <a:pt x="1300905" y="2666399"/>
                    <a:pt x="1300810" y="2663732"/>
                  </a:cubicBezTo>
                  <a:cubicBezTo>
                    <a:pt x="1305572" y="2659731"/>
                    <a:pt x="1304429" y="2650016"/>
                    <a:pt x="1310811" y="2648301"/>
                  </a:cubicBezTo>
                  <a:cubicBezTo>
                    <a:pt x="1312049" y="2644586"/>
                    <a:pt x="1306620" y="2646396"/>
                    <a:pt x="1308811" y="2641919"/>
                  </a:cubicBezTo>
                  <a:cubicBezTo>
                    <a:pt x="1311382" y="2643253"/>
                    <a:pt x="1313002" y="2645349"/>
                    <a:pt x="1311954" y="2649730"/>
                  </a:cubicBezTo>
                  <a:cubicBezTo>
                    <a:pt x="1315859" y="2651159"/>
                    <a:pt x="1314811" y="2646682"/>
                    <a:pt x="1317193" y="2646396"/>
                  </a:cubicBezTo>
                  <a:cubicBezTo>
                    <a:pt x="1319383" y="2646873"/>
                    <a:pt x="1319860" y="2648777"/>
                    <a:pt x="1319288" y="2651540"/>
                  </a:cubicBezTo>
                  <a:cubicBezTo>
                    <a:pt x="1323765" y="2649825"/>
                    <a:pt x="1326813" y="2648587"/>
                    <a:pt x="1323574" y="2644396"/>
                  </a:cubicBezTo>
                  <a:cubicBezTo>
                    <a:pt x="1325765" y="2649159"/>
                    <a:pt x="1329290" y="2645825"/>
                    <a:pt x="1331194" y="2644396"/>
                  </a:cubicBezTo>
                  <a:cubicBezTo>
                    <a:pt x="1331290" y="2643920"/>
                    <a:pt x="1331480" y="2643539"/>
                    <a:pt x="1332337" y="2643825"/>
                  </a:cubicBezTo>
                  <a:cubicBezTo>
                    <a:pt x="1332147" y="2643729"/>
                    <a:pt x="1331671" y="2644015"/>
                    <a:pt x="1331194" y="2644396"/>
                  </a:cubicBezTo>
                  <a:cubicBezTo>
                    <a:pt x="1331099" y="2645634"/>
                    <a:pt x="1332528" y="2648396"/>
                    <a:pt x="1333195" y="2648968"/>
                  </a:cubicBezTo>
                  <a:cubicBezTo>
                    <a:pt x="1335576" y="2650968"/>
                    <a:pt x="1339862" y="2648492"/>
                    <a:pt x="1341672" y="2652207"/>
                  </a:cubicBezTo>
                  <a:cubicBezTo>
                    <a:pt x="1339957" y="2653731"/>
                    <a:pt x="1339672" y="2656683"/>
                    <a:pt x="1341196" y="2658398"/>
                  </a:cubicBezTo>
                  <a:cubicBezTo>
                    <a:pt x="1336528" y="2656017"/>
                    <a:pt x="1338338" y="2661446"/>
                    <a:pt x="1335957" y="2661732"/>
                  </a:cubicBezTo>
                  <a:cubicBezTo>
                    <a:pt x="1334338" y="2660874"/>
                    <a:pt x="1336147" y="2656874"/>
                    <a:pt x="1333861" y="2656588"/>
                  </a:cubicBezTo>
                  <a:cubicBezTo>
                    <a:pt x="1334433" y="2660969"/>
                    <a:pt x="1332147" y="2662875"/>
                    <a:pt x="1329861" y="2660017"/>
                  </a:cubicBezTo>
                  <a:cubicBezTo>
                    <a:pt x="1330147" y="2664399"/>
                    <a:pt x="1329480" y="2667732"/>
                    <a:pt x="1324336" y="2665827"/>
                  </a:cubicBezTo>
                  <a:cubicBezTo>
                    <a:pt x="1324908" y="2667732"/>
                    <a:pt x="1322432" y="2672114"/>
                    <a:pt x="1325099" y="2672209"/>
                  </a:cubicBezTo>
                  <a:cubicBezTo>
                    <a:pt x="1325384" y="2670685"/>
                    <a:pt x="1325670" y="2669256"/>
                    <a:pt x="1327765" y="2669923"/>
                  </a:cubicBezTo>
                  <a:cubicBezTo>
                    <a:pt x="1327956" y="2672781"/>
                    <a:pt x="1327194" y="2674685"/>
                    <a:pt x="1326051" y="2676019"/>
                  </a:cubicBezTo>
                  <a:cubicBezTo>
                    <a:pt x="1329956" y="2677829"/>
                    <a:pt x="1327289" y="2672019"/>
                    <a:pt x="1331194" y="2673924"/>
                  </a:cubicBezTo>
                  <a:cubicBezTo>
                    <a:pt x="1331099" y="2675162"/>
                    <a:pt x="1332052" y="2675543"/>
                    <a:pt x="1332242" y="2676495"/>
                  </a:cubicBezTo>
                  <a:cubicBezTo>
                    <a:pt x="1331004" y="2677734"/>
                    <a:pt x="1327575" y="2676495"/>
                    <a:pt x="1328242" y="2679924"/>
                  </a:cubicBezTo>
                  <a:cubicBezTo>
                    <a:pt x="1328337" y="2684306"/>
                    <a:pt x="1332623" y="2688497"/>
                    <a:pt x="1335385" y="2684210"/>
                  </a:cubicBezTo>
                  <a:cubicBezTo>
                    <a:pt x="1330337" y="2683068"/>
                    <a:pt x="1333195" y="2678305"/>
                    <a:pt x="1335862" y="2678019"/>
                  </a:cubicBezTo>
                  <a:cubicBezTo>
                    <a:pt x="1336433" y="2674400"/>
                    <a:pt x="1333385" y="2674019"/>
                    <a:pt x="1333957" y="2670399"/>
                  </a:cubicBezTo>
                  <a:cubicBezTo>
                    <a:pt x="1339767" y="2671447"/>
                    <a:pt x="1335862" y="2669447"/>
                    <a:pt x="1336814" y="2665637"/>
                  </a:cubicBezTo>
                  <a:cubicBezTo>
                    <a:pt x="1338528" y="2665827"/>
                    <a:pt x="1339576" y="2665256"/>
                    <a:pt x="1340624" y="2664684"/>
                  </a:cubicBezTo>
                  <a:cubicBezTo>
                    <a:pt x="1342529" y="2668018"/>
                    <a:pt x="1338338" y="2669352"/>
                    <a:pt x="1342720" y="2669828"/>
                  </a:cubicBezTo>
                  <a:cubicBezTo>
                    <a:pt x="1346720" y="2667542"/>
                    <a:pt x="1341005" y="2662398"/>
                    <a:pt x="1345958" y="2661351"/>
                  </a:cubicBezTo>
                  <a:cubicBezTo>
                    <a:pt x="1348911" y="2662970"/>
                    <a:pt x="1351673" y="2669447"/>
                    <a:pt x="1354435" y="2664494"/>
                  </a:cubicBezTo>
                  <a:cubicBezTo>
                    <a:pt x="1354531" y="2670018"/>
                    <a:pt x="1350244" y="2668209"/>
                    <a:pt x="1352435" y="2673066"/>
                  </a:cubicBezTo>
                  <a:cubicBezTo>
                    <a:pt x="1348340" y="2668970"/>
                    <a:pt x="1348435" y="2678495"/>
                    <a:pt x="1344434" y="2678686"/>
                  </a:cubicBezTo>
                  <a:cubicBezTo>
                    <a:pt x="1344625" y="2676591"/>
                    <a:pt x="1344815" y="2674590"/>
                    <a:pt x="1344910" y="2672495"/>
                  </a:cubicBezTo>
                  <a:cubicBezTo>
                    <a:pt x="1343291" y="2672400"/>
                    <a:pt x="1341577" y="2672209"/>
                    <a:pt x="1339957" y="2672114"/>
                  </a:cubicBezTo>
                  <a:cubicBezTo>
                    <a:pt x="1343577" y="2679924"/>
                    <a:pt x="1333671" y="2673638"/>
                    <a:pt x="1336814" y="2680591"/>
                  </a:cubicBezTo>
                  <a:cubicBezTo>
                    <a:pt x="1337100" y="2679162"/>
                    <a:pt x="1338910" y="2679353"/>
                    <a:pt x="1340624" y="2679639"/>
                  </a:cubicBezTo>
                  <a:cubicBezTo>
                    <a:pt x="1339862" y="2681448"/>
                    <a:pt x="1338528" y="2682591"/>
                    <a:pt x="1337767" y="2684401"/>
                  </a:cubicBezTo>
                  <a:cubicBezTo>
                    <a:pt x="1339576" y="2685163"/>
                    <a:pt x="1340719" y="2686496"/>
                    <a:pt x="1342529" y="2687259"/>
                  </a:cubicBezTo>
                  <a:cubicBezTo>
                    <a:pt x="1342815" y="2682401"/>
                    <a:pt x="1338815" y="2682115"/>
                    <a:pt x="1343196" y="2678591"/>
                  </a:cubicBezTo>
                  <a:cubicBezTo>
                    <a:pt x="1345291" y="2680782"/>
                    <a:pt x="1347482" y="2677829"/>
                    <a:pt x="1349197" y="2681544"/>
                  </a:cubicBezTo>
                  <a:cubicBezTo>
                    <a:pt x="1347101" y="2681067"/>
                    <a:pt x="1346053" y="2682686"/>
                    <a:pt x="1349101" y="2682782"/>
                  </a:cubicBezTo>
                  <a:cubicBezTo>
                    <a:pt x="1352435" y="2680115"/>
                    <a:pt x="1347482" y="2680401"/>
                    <a:pt x="1348340" y="2676495"/>
                  </a:cubicBezTo>
                  <a:cubicBezTo>
                    <a:pt x="1350435" y="2677352"/>
                    <a:pt x="1353769" y="2673257"/>
                    <a:pt x="1354531" y="2676971"/>
                  </a:cubicBezTo>
                  <a:cubicBezTo>
                    <a:pt x="1354245" y="2678877"/>
                    <a:pt x="1351292" y="2677638"/>
                    <a:pt x="1351768" y="2680496"/>
                  </a:cubicBezTo>
                  <a:cubicBezTo>
                    <a:pt x="1359674" y="2678400"/>
                    <a:pt x="1353292" y="2688497"/>
                    <a:pt x="1358626" y="2688592"/>
                  </a:cubicBezTo>
                  <a:cubicBezTo>
                    <a:pt x="1358245" y="2680115"/>
                    <a:pt x="1357483" y="2679067"/>
                    <a:pt x="1358817" y="2671066"/>
                  </a:cubicBezTo>
                  <a:cubicBezTo>
                    <a:pt x="1355864" y="2669161"/>
                    <a:pt x="1355293" y="2676591"/>
                    <a:pt x="1353769" y="2671923"/>
                  </a:cubicBezTo>
                  <a:cubicBezTo>
                    <a:pt x="1354435" y="2670399"/>
                    <a:pt x="1355578" y="2669542"/>
                    <a:pt x="1357674" y="2669733"/>
                  </a:cubicBezTo>
                  <a:cubicBezTo>
                    <a:pt x="1356721" y="2664589"/>
                    <a:pt x="1355293" y="2662494"/>
                    <a:pt x="1352054" y="2661827"/>
                  </a:cubicBezTo>
                  <a:cubicBezTo>
                    <a:pt x="1354340" y="2659065"/>
                    <a:pt x="1357198" y="2656969"/>
                    <a:pt x="1359007" y="2653635"/>
                  </a:cubicBezTo>
                  <a:cubicBezTo>
                    <a:pt x="1362436" y="2655826"/>
                    <a:pt x="1368056" y="2657350"/>
                    <a:pt x="1370152" y="2654588"/>
                  </a:cubicBezTo>
                  <a:cubicBezTo>
                    <a:pt x="1368818" y="2661636"/>
                    <a:pt x="1374152" y="2658779"/>
                    <a:pt x="1376915" y="2663922"/>
                  </a:cubicBezTo>
                  <a:cubicBezTo>
                    <a:pt x="1377200" y="2658874"/>
                    <a:pt x="1379582" y="2651254"/>
                    <a:pt x="1380629" y="2649159"/>
                  </a:cubicBezTo>
                  <a:cubicBezTo>
                    <a:pt x="1377200" y="2649349"/>
                    <a:pt x="1378819" y="2642205"/>
                    <a:pt x="1379010" y="2638967"/>
                  </a:cubicBezTo>
                  <a:cubicBezTo>
                    <a:pt x="1378438" y="2641919"/>
                    <a:pt x="1373390" y="2639348"/>
                    <a:pt x="1374152" y="2637348"/>
                  </a:cubicBezTo>
                  <a:cubicBezTo>
                    <a:pt x="1378248" y="2637633"/>
                    <a:pt x="1377676" y="2632299"/>
                    <a:pt x="1380915" y="2631633"/>
                  </a:cubicBezTo>
                  <a:cubicBezTo>
                    <a:pt x="1377676" y="2632014"/>
                    <a:pt x="1375962" y="2633347"/>
                    <a:pt x="1376152" y="2628775"/>
                  </a:cubicBezTo>
                  <a:cubicBezTo>
                    <a:pt x="1377391" y="2628870"/>
                    <a:pt x="1377772" y="2627823"/>
                    <a:pt x="1378724" y="2627727"/>
                  </a:cubicBezTo>
                  <a:cubicBezTo>
                    <a:pt x="1378915" y="2628680"/>
                    <a:pt x="1378534" y="2630204"/>
                    <a:pt x="1379772" y="2630299"/>
                  </a:cubicBezTo>
                  <a:cubicBezTo>
                    <a:pt x="1378438" y="2625441"/>
                    <a:pt x="1380439" y="2625156"/>
                    <a:pt x="1383201" y="2622012"/>
                  </a:cubicBezTo>
                  <a:cubicBezTo>
                    <a:pt x="1382344" y="2624870"/>
                    <a:pt x="1387201" y="2630013"/>
                    <a:pt x="1382629" y="2626775"/>
                  </a:cubicBezTo>
                  <a:cubicBezTo>
                    <a:pt x="1381677" y="2632490"/>
                    <a:pt x="1384820" y="2634585"/>
                    <a:pt x="1387011" y="2634681"/>
                  </a:cubicBezTo>
                  <a:cubicBezTo>
                    <a:pt x="1385392" y="2636300"/>
                    <a:pt x="1382058" y="2637157"/>
                    <a:pt x="1380724" y="2635443"/>
                  </a:cubicBezTo>
                  <a:cubicBezTo>
                    <a:pt x="1382820" y="2642301"/>
                    <a:pt x="1382534" y="2645253"/>
                    <a:pt x="1382915" y="2654397"/>
                  </a:cubicBezTo>
                  <a:cubicBezTo>
                    <a:pt x="1385296" y="2654302"/>
                    <a:pt x="1385582" y="2656017"/>
                    <a:pt x="1387773" y="2656017"/>
                  </a:cubicBezTo>
                  <a:cubicBezTo>
                    <a:pt x="1386630" y="2652397"/>
                    <a:pt x="1387963" y="2650683"/>
                    <a:pt x="1389773" y="2647444"/>
                  </a:cubicBezTo>
                  <a:cubicBezTo>
                    <a:pt x="1385582" y="2644110"/>
                    <a:pt x="1389678" y="2634776"/>
                    <a:pt x="1393297" y="2635252"/>
                  </a:cubicBezTo>
                  <a:cubicBezTo>
                    <a:pt x="1392154" y="2633919"/>
                    <a:pt x="1390916" y="2632585"/>
                    <a:pt x="1389868" y="2631252"/>
                  </a:cubicBezTo>
                  <a:cubicBezTo>
                    <a:pt x="1393869" y="2631537"/>
                    <a:pt x="1390630" y="2619536"/>
                    <a:pt x="1388535" y="2617345"/>
                  </a:cubicBezTo>
                  <a:cubicBezTo>
                    <a:pt x="1389487" y="2617154"/>
                    <a:pt x="1390059" y="2616393"/>
                    <a:pt x="1389964" y="2614964"/>
                  </a:cubicBezTo>
                  <a:cubicBezTo>
                    <a:pt x="1393393" y="2615154"/>
                    <a:pt x="1392250" y="2617250"/>
                    <a:pt x="1394917" y="2615345"/>
                  </a:cubicBezTo>
                  <a:cubicBezTo>
                    <a:pt x="1395965" y="2609058"/>
                    <a:pt x="1390726" y="2608106"/>
                    <a:pt x="1389583" y="2603629"/>
                  </a:cubicBezTo>
                  <a:cubicBezTo>
                    <a:pt x="1394536" y="2597724"/>
                    <a:pt x="1387201" y="2588008"/>
                    <a:pt x="1396155" y="2584103"/>
                  </a:cubicBezTo>
                  <a:cubicBezTo>
                    <a:pt x="1393774" y="2583055"/>
                    <a:pt x="1393107" y="2580483"/>
                    <a:pt x="1392916" y="2577531"/>
                  </a:cubicBezTo>
                  <a:cubicBezTo>
                    <a:pt x="1395869" y="2577340"/>
                    <a:pt x="1398346" y="2576673"/>
                    <a:pt x="1399489" y="2574292"/>
                  </a:cubicBezTo>
                  <a:cubicBezTo>
                    <a:pt x="1395774" y="2572768"/>
                    <a:pt x="1397965" y="2566291"/>
                    <a:pt x="1395298" y="2563910"/>
                  </a:cubicBezTo>
                  <a:cubicBezTo>
                    <a:pt x="1397679" y="2564386"/>
                    <a:pt x="1398155" y="2562767"/>
                    <a:pt x="1400346" y="2563052"/>
                  </a:cubicBezTo>
                  <a:cubicBezTo>
                    <a:pt x="1399489" y="2553432"/>
                    <a:pt x="1403203" y="2552289"/>
                    <a:pt x="1400441" y="2546765"/>
                  </a:cubicBezTo>
                  <a:cubicBezTo>
                    <a:pt x="1402060" y="2547241"/>
                    <a:pt x="1402632" y="2548765"/>
                    <a:pt x="1405299" y="2548384"/>
                  </a:cubicBezTo>
                  <a:cubicBezTo>
                    <a:pt x="1406537" y="2543621"/>
                    <a:pt x="1405680" y="2544002"/>
                    <a:pt x="1407109" y="2541050"/>
                  </a:cubicBezTo>
                  <a:cubicBezTo>
                    <a:pt x="1404727" y="2540574"/>
                    <a:pt x="1404251" y="2542193"/>
                    <a:pt x="1402060" y="2541907"/>
                  </a:cubicBezTo>
                  <a:cubicBezTo>
                    <a:pt x="1401394" y="2538859"/>
                    <a:pt x="1400060" y="2530572"/>
                    <a:pt x="1403203" y="2528191"/>
                  </a:cubicBezTo>
                  <a:cubicBezTo>
                    <a:pt x="1404442" y="2530572"/>
                    <a:pt x="1402156" y="2536859"/>
                    <a:pt x="1404632" y="2540859"/>
                  </a:cubicBezTo>
                  <a:cubicBezTo>
                    <a:pt x="1405966" y="2534192"/>
                    <a:pt x="1412919" y="2546860"/>
                    <a:pt x="1407966" y="2546098"/>
                  </a:cubicBezTo>
                  <a:cubicBezTo>
                    <a:pt x="1410252" y="2548384"/>
                    <a:pt x="1409585" y="2546098"/>
                    <a:pt x="1412919" y="2546479"/>
                  </a:cubicBezTo>
                  <a:cubicBezTo>
                    <a:pt x="1414062" y="2543431"/>
                    <a:pt x="1407871" y="2540954"/>
                    <a:pt x="1412252" y="2538954"/>
                  </a:cubicBezTo>
                  <a:cubicBezTo>
                    <a:pt x="1412824" y="2544288"/>
                    <a:pt x="1416348" y="2547051"/>
                    <a:pt x="1420158" y="2549622"/>
                  </a:cubicBezTo>
                  <a:cubicBezTo>
                    <a:pt x="1414728" y="2542288"/>
                    <a:pt x="1421777" y="2536002"/>
                    <a:pt x="1413967" y="2532858"/>
                  </a:cubicBezTo>
                  <a:cubicBezTo>
                    <a:pt x="1411014" y="2533430"/>
                    <a:pt x="1411681" y="2538383"/>
                    <a:pt x="1408537" y="2538669"/>
                  </a:cubicBezTo>
                  <a:cubicBezTo>
                    <a:pt x="1407299" y="2535716"/>
                    <a:pt x="1405394" y="2532953"/>
                    <a:pt x="1409109" y="2531239"/>
                  </a:cubicBezTo>
                  <a:cubicBezTo>
                    <a:pt x="1412919" y="2532287"/>
                    <a:pt x="1414157" y="2528762"/>
                    <a:pt x="1417586" y="2534382"/>
                  </a:cubicBezTo>
                  <a:cubicBezTo>
                    <a:pt x="1417872" y="2525619"/>
                    <a:pt x="1422730" y="2516666"/>
                    <a:pt x="1415300" y="2516666"/>
                  </a:cubicBezTo>
                  <a:cubicBezTo>
                    <a:pt x="1416157" y="2513523"/>
                    <a:pt x="1417396" y="2509522"/>
                    <a:pt x="1414824" y="2506569"/>
                  </a:cubicBezTo>
                  <a:cubicBezTo>
                    <a:pt x="1417015" y="2503140"/>
                    <a:pt x="1420444" y="2509617"/>
                    <a:pt x="1422349" y="2505902"/>
                  </a:cubicBezTo>
                  <a:cubicBezTo>
                    <a:pt x="1419872" y="2504093"/>
                    <a:pt x="1424063" y="2506665"/>
                    <a:pt x="1425016" y="2503617"/>
                  </a:cubicBezTo>
                  <a:cubicBezTo>
                    <a:pt x="1422539" y="2495806"/>
                    <a:pt x="1423015" y="2490377"/>
                    <a:pt x="1417586" y="2486757"/>
                  </a:cubicBezTo>
                  <a:cubicBezTo>
                    <a:pt x="1419110" y="2480376"/>
                    <a:pt x="1414348" y="2476280"/>
                    <a:pt x="1412157" y="2473994"/>
                  </a:cubicBezTo>
                  <a:close/>
                  <a:moveTo>
                    <a:pt x="1351292" y="1279083"/>
                  </a:moveTo>
                  <a:cubicBezTo>
                    <a:pt x="1349863" y="1281750"/>
                    <a:pt x="1345101" y="1274034"/>
                    <a:pt x="1348053" y="1272605"/>
                  </a:cubicBezTo>
                  <a:cubicBezTo>
                    <a:pt x="1352054" y="1272320"/>
                    <a:pt x="1348530" y="1278416"/>
                    <a:pt x="1351292" y="1279083"/>
                  </a:cubicBezTo>
                  <a:close/>
                  <a:moveTo>
                    <a:pt x="1341005" y="1250793"/>
                  </a:moveTo>
                  <a:cubicBezTo>
                    <a:pt x="1341482" y="1251936"/>
                    <a:pt x="1341958" y="1253079"/>
                    <a:pt x="1343291" y="1253460"/>
                  </a:cubicBezTo>
                  <a:cubicBezTo>
                    <a:pt x="1338052" y="1255651"/>
                    <a:pt x="1342243" y="1261556"/>
                    <a:pt x="1336338" y="1261652"/>
                  </a:cubicBezTo>
                  <a:cubicBezTo>
                    <a:pt x="1337195" y="1255556"/>
                    <a:pt x="1334433" y="1251365"/>
                    <a:pt x="1341005" y="1250793"/>
                  </a:cubicBezTo>
                  <a:close/>
                  <a:moveTo>
                    <a:pt x="1325956" y="1252031"/>
                  </a:moveTo>
                  <a:cubicBezTo>
                    <a:pt x="1328623" y="1254508"/>
                    <a:pt x="1326337" y="1260318"/>
                    <a:pt x="1331766" y="1257461"/>
                  </a:cubicBezTo>
                  <a:cubicBezTo>
                    <a:pt x="1332528" y="1261080"/>
                    <a:pt x="1329766" y="1260509"/>
                    <a:pt x="1330051" y="1263557"/>
                  </a:cubicBezTo>
                  <a:cubicBezTo>
                    <a:pt x="1326527" y="1263080"/>
                    <a:pt x="1329003" y="1257556"/>
                    <a:pt x="1324241" y="1258127"/>
                  </a:cubicBezTo>
                  <a:cubicBezTo>
                    <a:pt x="1327099" y="1255842"/>
                    <a:pt x="1323384" y="1254032"/>
                    <a:pt x="1325956" y="1252031"/>
                  </a:cubicBezTo>
                  <a:close/>
                  <a:moveTo>
                    <a:pt x="1323955" y="1276892"/>
                  </a:moveTo>
                  <a:cubicBezTo>
                    <a:pt x="1327765" y="1276701"/>
                    <a:pt x="1326241" y="1281178"/>
                    <a:pt x="1327194" y="1283464"/>
                  </a:cubicBezTo>
                  <a:cubicBezTo>
                    <a:pt x="1326146" y="1284035"/>
                    <a:pt x="1325099" y="1284607"/>
                    <a:pt x="1323384" y="1284417"/>
                  </a:cubicBezTo>
                  <a:cubicBezTo>
                    <a:pt x="1321193" y="1281940"/>
                    <a:pt x="1324622" y="1281273"/>
                    <a:pt x="1323955" y="1276892"/>
                  </a:cubicBezTo>
                  <a:close/>
                  <a:moveTo>
                    <a:pt x="1323670" y="1310705"/>
                  </a:moveTo>
                  <a:cubicBezTo>
                    <a:pt x="1326527" y="1310229"/>
                    <a:pt x="1325289" y="1313182"/>
                    <a:pt x="1327194" y="1313468"/>
                  </a:cubicBezTo>
                  <a:cubicBezTo>
                    <a:pt x="1329670" y="1314039"/>
                    <a:pt x="1327194" y="1309848"/>
                    <a:pt x="1326241" y="1309658"/>
                  </a:cubicBezTo>
                  <a:cubicBezTo>
                    <a:pt x="1331575" y="1309086"/>
                    <a:pt x="1329480" y="1303943"/>
                    <a:pt x="1332909" y="1303943"/>
                  </a:cubicBezTo>
                  <a:cubicBezTo>
                    <a:pt x="1331480" y="1308134"/>
                    <a:pt x="1329194" y="1311372"/>
                    <a:pt x="1328146" y="1316039"/>
                  </a:cubicBezTo>
                  <a:cubicBezTo>
                    <a:pt x="1334242" y="1315182"/>
                    <a:pt x="1328813" y="1308038"/>
                    <a:pt x="1337481" y="1309277"/>
                  </a:cubicBezTo>
                  <a:cubicBezTo>
                    <a:pt x="1333766" y="1309753"/>
                    <a:pt x="1331766" y="1298990"/>
                    <a:pt x="1337005" y="1299180"/>
                  </a:cubicBezTo>
                  <a:cubicBezTo>
                    <a:pt x="1336528" y="1298037"/>
                    <a:pt x="1336147" y="1296894"/>
                    <a:pt x="1334719" y="1296513"/>
                  </a:cubicBezTo>
                  <a:cubicBezTo>
                    <a:pt x="1332433" y="1296513"/>
                    <a:pt x="1333576" y="1300704"/>
                    <a:pt x="1331861" y="1301276"/>
                  </a:cubicBezTo>
                  <a:cubicBezTo>
                    <a:pt x="1329480" y="1294227"/>
                    <a:pt x="1323193" y="1284702"/>
                    <a:pt x="1331194" y="1278701"/>
                  </a:cubicBezTo>
                  <a:cubicBezTo>
                    <a:pt x="1329194" y="1277368"/>
                    <a:pt x="1329003" y="1274415"/>
                    <a:pt x="1326622" y="1273367"/>
                  </a:cubicBezTo>
                  <a:cubicBezTo>
                    <a:pt x="1327099" y="1271843"/>
                    <a:pt x="1329194" y="1272320"/>
                    <a:pt x="1329099" y="1273558"/>
                  </a:cubicBezTo>
                  <a:cubicBezTo>
                    <a:pt x="1330528" y="1273463"/>
                    <a:pt x="1329861" y="1272415"/>
                    <a:pt x="1329194" y="1272320"/>
                  </a:cubicBezTo>
                  <a:cubicBezTo>
                    <a:pt x="1334719" y="1268986"/>
                    <a:pt x="1329385" y="1278130"/>
                    <a:pt x="1336243" y="1277939"/>
                  </a:cubicBezTo>
                  <a:cubicBezTo>
                    <a:pt x="1334433" y="1281273"/>
                    <a:pt x="1325860" y="1283845"/>
                    <a:pt x="1329099" y="1288608"/>
                  </a:cubicBezTo>
                  <a:cubicBezTo>
                    <a:pt x="1331290" y="1287083"/>
                    <a:pt x="1331480" y="1283273"/>
                    <a:pt x="1333480" y="1281464"/>
                  </a:cubicBezTo>
                  <a:cubicBezTo>
                    <a:pt x="1336528" y="1281559"/>
                    <a:pt x="1339481" y="1281750"/>
                    <a:pt x="1340815" y="1283369"/>
                  </a:cubicBezTo>
                  <a:cubicBezTo>
                    <a:pt x="1336338" y="1279844"/>
                    <a:pt x="1337195" y="1271843"/>
                    <a:pt x="1330623" y="1270034"/>
                  </a:cubicBezTo>
                  <a:cubicBezTo>
                    <a:pt x="1329956" y="1265652"/>
                    <a:pt x="1332433" y="1264890"/>
                    <a:pt x="1333671" y="1262795"/>
                  </a:cubicBezTo>
                  <a:cubicBezTo>
                    <a:pt x="1337957" y="1263747"/>
                    <a:pt x="1343005" y="1264128"/>
                    <a:pt x="1345958" y="1266319"/>
                  </a:cubicBezTo>
                  <a:cubicBezTo>
                    <a:pt x="1348720" y="1260318"/>
                    <a:pt x="1346530" y="1261556"/>
                    <a:pt x="1353292" y="1268224"/>
                  </a:cubicBezTo>
                  <a:cubicBezTo>
                    <a:pt x="1350721" y="1269843"/>
                    <a:pt x="1347673" y="1270605"/>
                    <a:pt x="1344244" y="1271272"/>
                  </a:cubicBezTo>
                  <a:cubicBezTo>
                    <a:pt x="1345291" y="1275272"/>
                    <a:pt x="1344529" y="1274606"/>
                    <a:pt x="1342529" y="1277368"/>
                  </a:cubicBezTo>
                  <a:cubicBezTo>
                    <a:pt x="1345387" y="1283559"/>
                    <a:pt x="1350054" y="1277368"/>
                    <a:pt x="1346815" y="1286512"/>
                  </a:cubicBezTo>
                  <a:cubicBezTo>
                    <a:pt x="1349101" y="1286512"/>
                    <a:pt x="1347958" y="1282321"/>
                    <a:pt x="1349673" y="1281750"/>
                  </a:cubicBezTo>
                  <a:cubicBezTo>
                    <a:pt x="1353578" y="1285179"/>
                    <a:pt x="1347482" y="1288131"/>
                    <a:pt x="1345387" y="1288893"/>
                  </a:cubicBezTo>
                  <a:cubicBezTo>
                    <a:pt x="1343672" y="1292037"/>
                    <a:pt x="1348816" y="1294608"/>
                    <a:pt x="1343767" y="1293751"/>
                  </a:cubicBezTo>
                  <a:cubicBezTo>
                    <a:pt x="1344434" y="1295466"/>
                    <a:pt x="1346244" y="1296227"/>
                    <a:pt x="1348530" y="1296608"/>
                  </a:cubicBezTo>
                  <a:cubicBezTo>
                    <a:pt x="1348911" y="1300323"/>
                    <a:pt x="1344053" y="1303276"/>
                    <a:pt x="1350530" y="1302990"/>
                  </a:cubicBezTo>
                  <a:cubicBezTo>
                    <a:pt x="1344053" y="1304609"/>
                    <a:pt x="1346339" y="1318516"/>
                    <a:pt x="1350244" y="1321754"/>
                  </a:cubicBezTo>
                  <a:cubicBezTo>
                    <a:pt x="1350721" y="1324231"/>
                    <a:pt x="1343101" y="1324041"/>
                    <a:pt x="1347387" y="1326517"/>
                  </a:cubicBezTo>
                  <a:cubicBezTo>
                    <a:pt x="1339291" y="1329660"/>
                    <a:pt x="1345672" y="1319278"/>
                    <a:pt x="1343196" y="1316135"/>
                  </a:cubicBezTo>
                  <a:cubicBezTo>
                    <a:pt x="1337386" y="1315944"/>
                    <a:pt x="1338052" y="1320992"/>
                    <a:pt x="1335385" y="1319278"/>
                  </a:cubicBezTo>
                  <a:cubicBezTo>
                    <a:pt x="1331861" y="1320135"/>
                    <a:pt x="1338910" y="1322326"/>
                    <a:pt x="1335004" y="1324231"/>
                  </a:cubicBezTo>
                  <a:cubicBezTo>
                    <a:pt x="1332814" y="1324326"/>
                    <a:pt x="1331957" y="1321850"/>
                    <a:pt x="1331290" y="1323945"/>
                  </a:cubicBezTo>
                  <a:cubicBezTo>
                    <a:pt x="1329194" y="1323469"/>
                    <a:pt x="1328623" y="1321564"/>
                    <a:pt x="1329194" y="1318802"/>
                  </a:cubicBezTo>
                  <a:cubicBezTo>
                    <a:pt x="1327670" y="1319183"/>
                    <a:pt x="1326527" y="1320230"/>
                    <a:pt x="1326432" y="1322326"/>
                  </a:cubicBezTo>
                  <a:cubicBezTo>
                    <a:pt x="1325670" y="1318230"/>
                    <a:pt x="1322336" y="1316421"/>
                    <a:pt x="1323670" y="1310705"/>
                  </a:cubicBezTo>
                  <a:close/>
                  <a:moveTo>
                    <a:pt x="1347101" y="1485204"/>
                  </a:moveTo>
                  <a:cubicBezTo>
                    <a:pt x="1344815" y="1487489"/>
                    <a:pt x="1347101" y="1486823"/>
                    <a:pt x="1346720" y="1490156"/>
                  </a:cubicBezTo>
                  <a:cubicBezTo>
                    <a:pt x="1345101" y="1490061"/>
                    <a:pt x="1343386" y="1489871"/>
                    <a:pt x="1341767" y="1489775"/>
                  </a:cubicBezTo>
                  <a:cubicBezTo>
                    <a:pt x="1343863" y="1487013"/>
                    <a:pt x="1344529" y="1487680"/>
                    <a:pt x="1343482" y="1483679"/>
                  </a:cubicBezTo>
                  <a:cubicBezTo>
                    <a:pt x="1344434" y="1484442"/>
                    <a:pt x="1345387" y="1485108"/>
                    <a:pt x="1347101" y="1485204"/>
                  </a:cubicBezTo>
                  <a:close/>
                  <a:moveTo>
                    <a:pt x="1339291" y="1473392"/>
                  </a:moveTo>
                  <a:cubicBezTo>
                    <a:pt x="1343291" y="1470440"/>
                    <a:pt x="1340910" y="1468916"/>
                    <a:pt x="1339957" y="1464725"/>
                  </a:cubicBezTo>
                  <a:cubicBezTo>
                    <a:pt x="1344910" y="1464820"/>
                    <a:pt x="1342624" y="1470916"/>
                    <a:pt x="1346911" y="1471583"/>
                  </a:cubicBezTo>
                  <a:cubicBezTo>
                    <a:pt x="1343482" y="1476441"/>
                    <a:pt x="1343482" y="1469201"/>
                    <a:pt x="1339291" y="1473392"/>
                  </a:cubicBezTo>
                  <a:close/>
                  <a:moveTo>
                    <a:pt x="1341767" y="1458533"/>
                  </a:moveTo>
                  <a:cubicBezTo>
                    <a:pt x="1344529" y="1451675"/>
                    <a:pt x="1340243" y="1449199"/>
                    <a:pt x="1342815" y="1444913"/>
                  </a:cubicBezTo>
                  <a:cubicBezTo>
                    <a:pt x="1348530" y="1444437"/>
                    <a:pt x="1340624" y="1448151"/>
                    <a:pt x="1346339" y="1447675"/>
                  </a:cubicBezTo>
                  <a:cubicBezTo>
                    <a:pt x="1343767" y="1453009"/>
                    <a:pt x="1348149" y="1458152"/>
                    <a:pt x="1341767" y="1458533"/>
                  </a:cubicBezTo>
                  <a:close/>
                  <a:moveTo>
                    <a:pt x="1337862" y="1383096"/>
                  </a:moveTo>
                  <a:cubicBezTo>
                    <a:pt x="1336433" y="1382810"/>
                    <a:pt x="1337005" y="1380714"/>
                    <a:pt x="1336909" y="1379285"/>
                  </a:cubicBezTo>
                  <a:cubicBezTo>
                    <a:pt x="1335862" y="1379000"/>
                    <a:pt x="1335671" y="1379667"/>
                    <a:pt x="1335576" y="1380429"/>
                  </a:cubicBezTo>
                  <a:cubicBezTo>
                    <a:pt x="1333290" y="1379381"/>
                    <a:pt x="1338815" y="1376238"/>
                    <a:pt x="1340910" y="1375856"/>
                  </a:cubicBezTo>
                  <a:cubicBezTo>
                    <a:pt x="1338148" y="1379000"/>
                    <a:pt x="1339386" y="1380524"/>
                    <a:pt x="1337862" y="1383096"/>
                  </a:cubicBezTo>
                  <a:close/>
                  <a:moveTo>
                    <a:pt x="1339767" y="1359473"/>
                  </a:moveTo>
                  <a:cubicBezTo>
                    <a:pt x="1345196" y="1362045"/>
                    <a:pt x="1340910" y="1366427"/>
                    <a:pt x="1343958" y="1369856"/>
                  </a:cubicBezTo>
                  <a:cubicBezTo>
                    <a:pt x="1340053" y="1368998"/>
                    <a:pt x="1340815" y="1373475"/>
                    <a:pt x="1336338" y="1371761"/>
                  </a:cubicBezTo>
                  <a:cubicBezTo>
                    <a:pt x="1336052" y="1372808"/>
                    <a:pt x="1336719" y="1372999"/>
                    <a:pt x="1337481" y="1373094"/>
                  </a:cubicBezTo>
                  <a:cubicBezTo>
                    <a:pt x="1332147" y="1374333"/>
                    <a:pt x="1341482" y="1366617"/>
                    <a:pt x="1339767" y="1359473"/>
                  </a:cubicBezTo>
                  <a:close/>
                  <a:moveTo>
                    <a:pt x="1331861" y="1348901"/>
                  </a:moveTo>
                  <a:cubicBezTo>
                    <a:pt x="1332909" y="1349948"/>
                    <a:pt x="1334528" y="1350425"/>
                    <a:pt x="1336719" y="1350520"/>
                  </a:cubicBezTo>
                  <a:cubicBezTo>
                    <a:pt x="1337290" y="1354425"/>
                    <a:pt x="1334242" y="1354044"/>
                    <a:pt x="1334909" y="1357950"/>
                  </a:cubicBezTo>
                  <a:cubicBezTo>
                    <a:pt x="1332052" y="1356425"/>
                    <a:pt x="1331194" y="1353282"/>
                    <a:pt x="1331861" y="1348901"/>
                  </a:cubicBezTo>
                  <a:close/>
                  <a:moveTo>
                    <a:pt x="1330813" y="1392525"/>
                  </a:moveTo>
                  <a:cubicBezTo>
                    <a:pt x="1333861" y="1394144"/>
                    <a:pt x="1333099" y="1397859"/>
                    <a:pt x="1331385" y="1401288"/>
                  </a:cubicBezTo>
                  <a:cubicBezTo>
                    <a:pt x="1329003" y="1398335"/>
                    <a:pt x="1332242" y="1397002"/>
                    <a:pt x="1330813" y="1392525"/>
                  </a:cubicBezTo>
                  <a:close/>
                  <a:moveTo>
                    <a:pt x="1331385" y="1416433"/>
                  </a:moveTo>
                  <a:cubicBezTo>
                    <a:pt x="1333480" y="1417671"/>
                    <a:pt x="1335290" y="1421386"/>
                    <a:pt x="1335195" y="1415480"/>
                  </a:cubicBezTo>
                  <a:cubicBezTo>
                    <a:pt x="1337767" y="1416719"/>
                    <a:pt x="1339195" y="1419005"/>
                    <a:pt x="1343672" y="1418624"/>
                  </a:cubicBezTo>
                  <a:cubicBezTo>
                    <a:pt x="1340053" y="1423386"/>
                    <a:pt x="1333385" y="1417100"/>
                    <a:pt x="1329575" y="1422529"/>
                  </a:cubicBezTo>
                  <a:cubicBezTo>
                    <a:pt x="1327670" y="1421958"/>
                    <a:pt x="1330813" y="1420433"/>
                    <a:pt x="1328527" y="1419957"/>
                  </a:cubicBezTo>
                  <a:cubicBezTo>
                    <a:pt x="1330051" y="1418052"/>
                    <a:pt x="1333385" y="1422338"/>
                    <a:pt x="1331385" y="1416433"/>
                  </a:cubicBezTo>
                  <a:close/>
                  <a:moveTo>
                    <a:pt x="1330337" y="1428816"/>
                  </a:moveTo>
                  <a:cubicBezTo>
                    <a:pt x="1331957" y="1429387"/>
                    <a:pt x="1332147" y="1431197"/>
                    <a:pt x="1333861" y="1431578"/>
                  </a:cubicBezTo>
                  <a:cubicBezTo>
                    <a:pt x="1339100" y="1429101"/>
                    <a:pt x="1332814" y="1424434"/>
                    <a:pt x="1336052" y="1420529"/>
                  </a:cubicBezTo>
                  <a:cubicBezTo>
                    <a:pt x="1337576" y="1420910"/>
                    <a:pt x="1341862" y="1424625"/>
                    <a:pt x="1342148" y="1422243"/>
                  </a:cubicBezTo>
                  <a:cubicBezTo>
                    <a:pt x="1345006" y="1422910"/>
                    <a:pt x="1342910" y="1427768"/>
                    <a:pt x="1345387" y="1428720"/>
                  </a:cubicBezTo>
                  <a:cubicBezTo>
                    <a:pt x="1344053" y="1431959"/>
                    <a:pt x="1340434" y="1427768"/>
                    <a:pt x="1341958" y="1424720"/>
                  </a:cubicBezTo>
                  <a:cubicBezTo>
                    <a:pt x="1338910" y="1425672"/>
                    <a:pt x="1341958" y="1433768"/>
                    <a:pt x="1336433" y="1431768"/>
                  </a:cubicBezTo>
                  <a:cubicBezTo>
                    <a:pt x="1336433" y="1434150"/>
                    <a:pt x="1336909" y="1435959"/>
                    <a:pt x="1338528" y="1436912"/>
                  </a:cubicBezTo>
                  <a:cubicBezTo>
                    <a:pt x="1337100" y="1440436"/>
                    <a:pt x="1336528" y="1438150"/>
                    <a:pt x="1333480" y="1437769"/>
                  </a:cubicBezTo>
                  <a:cubicBezTo>
                    <a:pt x="1333195" y="1435673"/>
                    <a:pt x="1334624" y="1435483"/>
                    <a:pt x="1336147" y="1435483"/>
                  </a:cubicBezTo>
                  <a:cubicBezTo>
                    <a:pt x="1333957" y="1430721"/>
                    <a:pt x="1330623" y="1438817"/>
                    <a:pt x="1328718" y="1434912"/>
                  </a:cubicBezTo>
                  <a:cubicBezTo>
                    <a:pt x="1329480" y="1430721"/>
                    <a:pt x="1332147" y="1433673"/>
                    <a:pt x="1330337" y="1428816"/>
                  </a:cubicBezTo>
                  <a:close/>
                  <a:moveTo>
                    <a:pt x="1336528" y="1461867"/>
                  </a:moveTo>
                  <a:cubicBezTo>
                    <a:pt x="1334719" y="1459200"/>
                    <a:pt x="1333195" y="1452533"/>
                    <a:pt x="1334909" y="1450437"/>
                  </a:cubicBezTo>
                  <a:cubicBezTo>
                    <a:pt x="1337100" y="1452818"/>
                    <a:pt x="1337005" y="1457105"/>
                    <a:pt x="1336528" y="1461867"/>
                  </a:cubicBezTo>
                  <a:close/>
                  <a:moveTo>
                    <a:pt x="1329099" y="1445008"/>
                  </a:moveTo>
                  <a:cubicBezTo>
                    <a:pt x="1329099" y="1442722"/>
                    <a:pt x="1330813" y="1442531"/>
                    <a:pt x="1330718" y="1440150"/>
                  </a:cubicBezTo>
                  <a:cubicBezTo>
                    <a:pt x="1335290" y="1440912"/>
                    <a:pt x="1335385" y="1444722"/>
                    <a:pt x="1333861" y="1447866"/>
                  </a:cubicBezTo>
                  <a:cubicBezTo>
                    <a:pt x="1332052" y="1447104"/>
                    <a:pt x="1330909" y="1445770"/>
                    <a:pt x="1329099" y="1445008"/>
                  </a:cubicBezTo>
                  <a:close/>
                  <a:moveTo>
                    <a:pt x="1332528" y="1479012"/>
                  </a:moveTo>
                  <a:cubicBezTo>
                    <a:pt x="1335576" y="1479488"/>
                    <a:pt x="1332528" y="1483298"/>
                    <a:pt x="1332147" y="1483965"/>
                  </a:cubicBezTo>
                  <a:cubicBezTo>
                    <a:pt x="1334433" y="1483013"/>
                    <a:pt x="1336147" y="1480346"/>
                    <a:pt x="1338528" y="1483203"/>
                  </a:cubicBezTo>
                  <a:cubicBezTo>
                    <a:pt x="1338338" y="1487108"/>
                    <a:pt x="1334338" y="1486442"/>
                    <a:pt x="1335290" y="1491680"/>
                  </a:cubicBezTo>
                  <a:cubicBezTo>
                    <a:pt x="1334338" y="1490918"/>
                    <a:pt x="1333385" y="1490252"/>
                    <a:pt x="1331671" y="1490156"/>
                  </a:cubicBezTo>
                  <a:cubicBezTo>
                    <a:pt x="1334433" y="1484346"/>
                    <a:pt x="1329480" y="1484537"/>
                    <a:pt x="1332528" y="1479012"/>
                  </a:cubicBezTo>
                  <a:close/>
                  <a:moveTo>
                    <a:pt x="1331957" y="1517779"/>
                  </a:moveTo>
                  <a:cubicBezTo>
                    <a:pt x="1333195" y="1513017"/>
                    <a:pt x="1332718" y="1512731"/>
                    <a:pt x="1328813" y="1509968"/>
                  </a:cubicBezTo>
                  <a:cubicBezTo>
                    <a:pt x="1330147" y="1506444"/>
                    <a:pt x="1330813" y="1508730"/>
                    <a:pt x="1333861" y="1509111"/>
                  </a:cubicBezTo>
                  <a:cubicBezTo>
                    <a:pt x="1332623" y="1512159"/>
                    <a:pt x="1337671" y="1518160"/>
                    <a:pt x="1331957" y="1517779"/>
                  </a:cubicBezTo>
                  <a:close/>
                  <a:moveTo>
                    <a:pt x="1337862" y="1537019"/>
                  </a:moveTo>
                  <a:cubicBezTo>
                    <a:pt x="1334147" y="1536829"/>
                    <a:pt x="1331861" y="1532829"/>
                    <a:pt x="1334624" y="1530447"/>
                  </a:cubicBezTo>
                  <a:cubicBezTo>
                    <a:pt x="1336909" y="1531685"/>
                    <a:pt x="1339005" y="1532924"/>
                    <a:pt x="1341862" y="1533495"/>
                  </a:cubicBezTo>
                  <a:cubicBezTo>
                    <a:pt x="1342148" y="1536638"/>
                    <a:pt x="1336338" y="1532447"/>
                    <a:pt x="1337862" y="1537019"/>
                  </a:cubicBezTo>
                  <a:close/>
                  <a:moveTo>
                    <a:pt x="1342243" y="1529876"/>
                  </a:moveTo>
                  <a:cubicBezTo>
                    <a:pt x="1339005" y="1527685"/>
                    <a:pt x="1346339" y="1526733"/>
                    <a:pt x="1344149" y="1521303"/>
                  </a:cubicBezTo>
                  <a:cubicBezTo>
                    <a:pt x="1346815" y="1521684"/>
                    <a:pt x="1346530" y="1524637"/>
                    <a:pt x="1346149" y="1527685"/>
                  </a:cubicBezTo>
                  <a:cubicBezTo>
                    <a:pt x="1343958" y="1527209"/>
                    <a:pt x="1343482" y="1528638"/>
                    <a:pt x="1344815" y="1528828"/>
                  </a:cubicBezTo>
                  <a:cubicBezTo>
                    <a:pt x="1344244" y="1530733"/>
                    <a:pt x="1342720" y="1527590"/>
                    <a:pt x="1342243" y="1529876"/>
                  </a:cubicBezTo>
                  <a:close/>
                  <a:moveTo>
                    <a:pt x="1342529" y="1757618"/>
                  </a:moveTo>
                  <a:cubicBezTo>
                    <a:pt x="1338243" y="1758095"/>
                    <a:pt x="1338148" y="1755142"/>
                    <a:pt x="1337957" y="1752189"/>
                  </a:cubicBezTo>
                  <a:cubicBezTo>
                    <a:pt x="1341862" y="1751999"/>
                    <a:pt x="1343386" y="1753808"/>
                    <a:pt x="1342529" y="1757618"/>
                  </a:cubicBezTo>
                  <a:close/>
                  <a:moveTo>
                    <a:pt x="1341100" y="1621125"/>
                  </a:moveTo>
                  <a:cubicBezTo>
                    <a:pt x="1345387" y="1620268"/>
                    <a:pt x="1342720" y="1625126"/>
                    <a:pt x="1343101" y="1627602"/>
                  </a:cubicBezTo>
                  <a:cubicBezTo>
                    <a:pt x="1341005" y="1626935"/>
                    <a:pt x="1340719" y="1628364"/>
                    <a:pt x="1340434" y="1629888"/>
                  </a:cubicBezTo>
                  <a:cubicBezTo>
                    <a:pt x="1339481" y="1629126"/>
                    <a:pt x="1338528" y="1628459"/>
                    <a:pt x="1336814" y="1628364"/>
                  </a:cubicBezTo>
                  <a:cubicBezTo>
                    <a:pt x="1340053" y="1626650"/>
                    <a:pt x="1343101" y="1625602"/>
                    <a:pt x="1341100" y="1621125"/>
                  </a:cubicBezTo>
                  <a:close/>
                  <a:moveTo>
                    <a:pt x="1336243" y="1573119"/>
                  </a:moveTo>
                  <a:cubicBezTo>
                    <a:pt x="1341577" y="1570452"/>
                    <a:pt x="1338243" y="1579501"/>
                    <a:pt x="1336624" y="1583216"/>
                  </a:cubicBezTo>
                  <a:cubicBezTo>
                    <a:pt x="1333766" y="1579787"/>
                    <a:pt x="1338528" y="1574929"/>
                    <a:pt x="1336243" y="1573119"/>
                  </a:cubicBezTo>
                  <a:close/>
                  <a:moveTo>
                    <a:pt x="1336338" y="1618268"/>
                  </a:moveTo>
                  <a:cubicBezTo>
                    <a:pt x="1341577" y="1620649"/>
                    <a:pt x="1334814" y="1619696"/>
                    <a:pt x="1335862" y="1624459"/>
                  </a:cubicBezTo>
                  <a:cubicBezTo>
                    <a:pt x="1334147" y="1624268"/>
                    <a:pt x="1332337" y="1623983"/>
                    <a:pt x="1332052" y="1625412"/>
                  </a:cubicBezTo>
                  <a:cubicBezTo>
                    <a:pt x="1328718" y="1622840"/>
                    <a:pt x="1336338" y="1621506"/>
                    <a:pt x="1336338" y="1618268"/>
                  </a:cubicBezTo>
                  <a:close/>
                  <a:moveTo>
                    <a:pt x="1335576" y="1643223"/>
                  </a:moveTo>
                  <a:cubicBezTo>
                    <a:pt x="1332147" y="1645509"/>
                    <a:pt x="1335004" y="1638746"/>
                    <a:pt x="1331099" y="1636651"/>
                  </a:cubicBezTo>
                  <a:cubicBezTo>
                    <a:pt x="1334814" y="1637889"/>
                    <a:pt x="1334909" y="1634746"/>
                    <a:pt x="1338624" y="1635984"/>
                  </a:cubicBezTo>
                  <a:cubicBezTo>
                    <a:pt x="1338052" y="1638746"/>
                    <a:pt x="1338528" y="1640651"/>
                    <a:pt x="1340719" y="1641128"/>
                  </a:cubicBezTo>
                  <a:cubicBezTo>
                    <a:pt x="1339957" y="1645223"/>
                    <a:pt x="1332909" y="1640271"/>
                    <a:pt x="1335576" y="1643223"/>
                  </a:cubicBezTo>
                  <a:close/>
                  <a:moveTo>
                    <a:pt x="1339100" y="1831151"/>
                  </a:moveTo>
                  <a:cubicBezTo>
                    <a:pt x="1341767" y="1831151"/>
                    <a:pt x="1339291" y="1835628"/>
                    <a:pt x="1339862" y="1837438"/>
                  </a:cubicBezTo>
                  <a:cubicBezTo>
                    <a:pt x="1338433" y="1837152"/>
                    <a:pt x="1337671" y="1837533"/>
                    <a:pt x="1337290" y="1838486"/>
                  </a:cubicBezTo>
                  <a:cubicBezTo>
                    <a:pt x="1333480" y="1836104"/>
                    <a:pt x="1336338" y="1832866"/>
                    <a:pt x="1339100" y="1831151"/>
                  </a:cubicBezTo>
                  <a:close/>
                  <a:moveTo>
                    <a:pt x="1335766" y="1872204"/>
                  </a:moveTo>
                  <a:cubicBezTo>
                    <a:pt x="1336719" y="1868489"/>
                    <a:pt x="1334719" y="1863251"/>
                    <a:pt x="1337005" y="1857250"/>
                  </a:cubicBezTo>
                  <a:cubicBezTo>
                    <a:pt x="1341482" y="1860298"/>
                    <a:pt x="1334624" y="1866775"/>
                    <a:pt x="1341482" y="1863917"/>
                  </a:cubicBezTo>
                  <a:cubicBezTo>
                    <a:pt x="1341196" y="1865346"/>
                    <a:pt x="1341577" y="1866204"/>
                    <a:pt x="1342529" y="1866489"/>
                  </a:cubicBezTo>
                  <a:cubicBezTo>
                    <a:pt x="1339291" y="1866870"/>
                    <a:pt x="1337671" y="1867632"/>
                    <a:pt x="1335766" y="1872204"/>
                  </a:cubicBezTo>
                  <a:close/>
                  <a:moveTo>
                    <a:pt x="1340910" y="2025271"/>
                  </a:moveTo>
                  <a:cubicBezTo>
                    <a:pt x="1345006" y="2026033"/>
                    <a:pt x="1342243" y="2032605"/>
                    <a:pt x="1342434" y="2036701"/>
                  </a:cubicBezTo>
                  <a:cubicBezTo>
                    <a:pt x="1338528" y="2035748"/>
                    <a:pt x="1339672" y="2026795"/>
                    <a:pt x="1340910" y="2025271"/>
                  </a:cubicBezTo>
                  <a:close/>
                  <a:moveTo>
                    <a:pt x="1346244" y="2051941"/>
                  </a:moveTo>
                  <a:cubicBezTo>
                    <a:pt x="1342434" y="2052893"/>
                    <a:pt x="1344244" y="2048988"/>
                    <a:pt x="1344149" y="2046797"/>
                  </a:cubicBezTo>
                  <a:cubicBezTo>
                    <a:pt x="1341958" y="2046893"/>
                    <a:pt x="1341196" y="2048702"/>
                    <a:pt x="1341291" y="2051560"/>
                  </a:cubicBezTo>
                  <a:cubicBezTo>
                    <a:pt x="1338624" y="2051560"/>
                    <a:pt x="1341100" y="2047083"/>
                    <a:pt x="1340529" y="2045273"/>
                  </a:cubicBezTo>
                  <a:cubicBezTo>
                    <a:pt x="1344434" y="2046702"/>
                    <a:pt x="1344529" y="2043654"/>
                    <a:pt x="1345768" y="2041940"/>
                  </a:cubicBezTo>
                  <a:cubicBezTo>
                    <a:pt x="1347768" y="2043750"/>
                    <a:pt x="1345006" y="2048131"/>
                    <a:pt x="1346244" y="2051941"/>
                  </a:cubicBezTo>
                  <a:close/>
                  <a:moveTo>
                    <a:pt x="1302905" y="1999649"/>
                  </a:moveTo>
                  <a:cubicBezTo>
                    <a:pt x="1300810" y="1997458"/>
                    <a:pt x="1299952" y="1992029"/>
                    <a:pt x="1304715" y="1992314"/>
                  </a:cubicBezTo>
                  <a:cubicBezTo>
                    <a:pt x="1305382" y="1996125"/>
                    <a:pt x="1302334" y="1995743"/>
                    <a:pt x="1302905" y="1999649"/>
                  </a:cubicBezTo>
                  <a:close/>
                  <a:moveTo>
                    <a:pt x="1305763" y="1964787"/>
                  </a:moveTo>
                  <a:cubicBezTo>
                    <a:pt x="1302143" y="1960501"/>
                    <a:pt x="1297857" y="1962406"/>
                    <a:pt x="1294999" y="1958882"/>
                  </a:cubicBezTo>
                  <a:cubicBezTo>
                    <a:pt x="1294999" y="1956596"/>
                    <a:pt x="1296714" y="1956405"/>
                    <a:pt x="1296714" y="1954024"/>
                  </a:cubicBezTo>
                  <a:cubicBezTo>
                    <a:pt x="1301857" y="1961358"/>
                    <a:pt x="1301286" y="1956215"/>
                    <a:pt x="1305763" y="1964787"/>
                  </a:cubicBezTo>
                  <a:close/>
                  <a:moveTo>
                    <a:pt x="1301191" y="1943261"/>
                  </a:moveTo>
                  <a:cubicBezTo>
                    <a:pt x="1299857" y="1945356"/>
                    <a:pt x="1298524" y="1947356"/>
                    <a:pt x="1294714" y="1946499"/>
                  </a:cubicBezTo>
                  <a:cubicBezTo>
                    <a:pt x="1294809" y="1942880"/>
                    <a:pt x="1298047" y="1943070"/>
                    <a:pt x="1301191" y="1943261"/>
                  </a:cubicBezTo>
                  <a:close/>
                  <a:moveTo>
                    <a:pt x="1276140" y="1280511"/>
                  </a:moveTo>
                  <a:cubicBezTo>
                    <a:pt x="1278616" y="1280702"/>
                    <a:pt x="1277474" y="1284035"/>
                    <a:pt x="1280902" y="1283369"/>
                  </a:cubicBezTo>
                  <a:cubicBezTo>
                    <a:pt x="1279474" y="1285369"/>
                    <a:pt x="1275568" y="1284321"/>
                    <a:pt x="1273187" y="1285274"/>
                  </a:cubicBezTo>
                  <a:cubicBezTo>
                    <a:pt x="1273378" y="1282797"/>
                    <a:pt x="1276711" y="1284035"/>
                    <a:pt x="1276140" y="1280511"/>
                  </a:cubicBezTo>
                  <a:close/>
                  <a:moveTo>
                    <a:pt x="1375486" y="856934"/>
                  </a:moveTo>
                  <a:cubicBezTo>
                    <a:pt x="1376628" y="856077"/>
                    <a:pt x="1378438" y="855791"/>
                    <a:pt x="1380534" y="856077"/>
                  </a:cubicBezTo>
                  <a:cubicBezTo>
                    <a:pt x="1379962" y="857696"/>
                    <a:pt x="1378153" y="857887"/>
                    <a:pt x="1377772" y="859601"/>
                  </a:cubicBezTo>
                  <a:cubicBezTo>
                    <a:pt x="1375009" y="858077"/>
                    <a:pt x="1373581" y="855410"/>
                    <a:pt x="1373390" y="851696"/>
                  </a:cubicBezTo>
                  <a:cubicBezTo>
                    <a:pt x="1377200" y="850743"/>
                    <a:pt x="1375390" y="854744"/>
                    <a:pt x="1375486" y="856934"/>
                  </a:cubicBezTo>
                  <a:close/>
                  <a:moveTo>
                    <a:pt x="1362436" y="817120"/>
                  </a:moveTo>
                  <a:cubicBezTo>
                    <a:pt x="1365389" y="818072"/>
                    <a:pt x="1364722" y="822073"/>
                    <a:pt x="1369580" y="821406"/>
                  </a:cubicBezTo>
                  <a:cubicBezTo>
                    <a:pt x="1369675" y="824740"/>
                    <a:pt x="1362722" y="819692"/>
                    <a:pt x="1364341" y="824740"/>
                  </a:cubicBezTo>
                  <a:cubicBezTo>
                    <a:pt x="1361103" y="824359"/>
                    <a:pt x="1362151" y="820358"/>
                    <a:pt x="1362436" y="817120"/>
                  </a:cubicBezTo>
                  <a:close/>
                  <a:moveTo>
                    <a:pt x="1411585" y="658433"/>
                  </a:moveTo>
                  <a:cubicBezTo>
                    <a:pt x="1407680" y="659005"/>
                    <a:pt x="1409490" y="654814"/>
                    <a:pt x="1405585" y="655481"/>
                  </a:cubicBezTo>
                  <a:cubicBezTo>
                    <a:pt x="1407775" y="654433"/>
                    <a:pt x="1408633" y="651766"/>
                    <a:pt x="1409776" y="649575"/>
                  </a:cubicBezTo>
                  <a:cubicBezTo>
                    <a:pt x="1411585" y="651480"/>
                    <a:pt x="1411966" y="654623"/>
                    <a:pt x="1411585" y="658433"/>
                  </a:cubicBezTo>
                  <a:close/>
                  <a:moveTo>
                    <a:pt x="1403680" y="632716"/>
                  </a:moveTo>
                  <a:cubicBezTo>
                    <a:pt x="1406156" y="634049"/>
                    <a:pt x="1403584" y="639764"/>
                    <a:pt x="1406823" y="640526"/>
                  </a:cubicBezTo>
                  <a:cubicBezTo>
                    <a:pt x="1403299" y="643765"/>
                    <a:pt x="1400822" y="635573"/>
                    <a:pt x="1403680" y="632716"/>
                  </a:cubicBezTo>
                  <a:close/>
                  <a:moveTo>
                    <a:pt x="1387582" y="661481"/>
                  </a:moveTo>
                  <a:cubicBezTo>
                    <a:pt x="1384725" y="658910"/>
                    <a:pt x="1389773" y="655290"/>
                    <a:pt x="1385773" y="652528"/>
                  </a:cubicBezTo>
                  <a:cubicBezTo>
                    <a:pt x="1390630" y="648432"/>
                    <a:pt x="1391011" y="661196"/>
                    <a:pt x="1387582" y="661481"/>
                  </a:cubicBezTo>
                  <a:close/>
                  <a:moveTo>
                    <a:pt x="1386058" y="726442"/>
                  </a:moveTo>
                  <a:cubicBezTo>
                    <a:pt x="1387678" y="728728"/>
                    <a:pt x="1383868" y="734538"/>
                    <a:pt x="1390630" y="731776"/>
                  </a:cubicBezTo>
                  <a:cubicBezTo>
                    <a:pt x="1390440" y="734252"/>
                    <a:pt x="1387106" y="733109"/>
                    <a:pt x="1387773" y="736538"/>
                  </a:cubicBezTo>
                  <a:cubicBezTo>
                    <a:pt x="1387963" y="738062"/>
                    <a:pt x="1390154" y="737967"/>
                    <a:pt x="1390249" y="736729"/>
                  </a:cubicBezTo>
                  <a:cubicBezTo>
                    <a:pt x="1391678" y="737586"/>
                    <a:pt x="1389107" y="741301"/>
                    <a:pt x="1390916" y="744254"/>
                  </a:cubicBezTo>
                  <a:cubicBezTo>
                    <a:pt x="1389964" y="743492"/>
                    <a:pt x="1389011" y="742825"/>
                    <a:pt x="1387297" y="742730"/>
                  </a:cubicBezTo>
                  <a:cubicBezTo>
                    <a:pt x="1387582" y="736919"/>
                    <a:pt x="1385868" y="737110"/>
                    <a:pt x="1385487" y="733871"/>
                  </a:cubicBezTo>
                  <a:cubicBezTo>
                    <a:pt x="1383582" y="735014"/>
                    <a:pt x="1383201" y="744920"/>
                    <a:pt x="1389583" y="745492"/>
                  </a:cubicBezTo>
                  <a:cubicBezTo>
                    <a:pt x="1389202" y="748635"/>
                    <a:pt x="1387392" y="750159"/>
                    <a:pt x="1384249" y="750064"/>
                  </a:cubicBezTo>
                  <a:cubicBezTo>
                    <a:pt x="1385963" y="744825"/>
                    <a:pt x="1381963" y="744254"/>
                    <a:pt x="1379867" y="742253"/>
                  </a:cubicBezTo>
                  <a:cubicBezTo>
                    <a:pt x="1380534" y="737967"/>
                    <a:pt x="1384630" y="730728"/>
                    <a:pt x="1383487" y="728823"/>
                  </a:cubicBezTo>
                  <a:cubicBezTo>
                    <a:pt x="1383772" y="727394"/>
                    <a:pt x="1385868" y="728061"/>
                    <a:pt x="1386058" y="726442"/>
                  </a:cubicBezTo>
                  <a:close/>
                  <a:moveTo>
                    <a:pt x="1385677" y="546229"/>
                  </a:moveTo>
                  <a:cubicBezTo>
                    <a:pt x="1386344" y="537942"/>
                    <a:pt x="1386916" y="534799"/>
                    <a:pt x="1389678" y="527750"/>
                  </a:cubicBezTo>
                  <a:cubicBezTo>
                    <a:pt x="1391583" y="527941"/>
                    <a:pt x="1393488" y="531465"/>
                    <a:pt x="1389487" y="530227"/>
                  </a:cubicBezTo>
                  <a:cubicBezTo>
                    <a:pt x="1389868" y="531846"/>
                    <a:pt x="1390916" y="532894"/>
                    <a:pt x="1393012" y="532989"/>
                  </a:cubicBezTo>
                  <a:cubicBezTo>
                    <a:pt x="1387392" y="533656"/>
                    <a:pt x="1393297" y="548039"/>
                    <a:pt x="1385677" y="546229"/>
                  </a:cubicBezTo>
                  <a:close/>
                  <a:moveTo>
                    <a:pt x="1394155" y="549372"/>
                  </a:moveTo>
                  <a:cubicBezTo>
                    <a:pt x="1393869" y="547181"/>
                    <a:pt x="1395298" y="547086"/>
                    <a:pt x="1396822" y="547086"/>
                  </a:cubicBezTo>
                  <a:cubicBezTo>
                    <a:pt x="1397298" y="544419"/>
                    <a:pt x="1392440" y="546134"/>
                    <a:pt x="1390726" y="545372"/>
                  </a:cubicBezTo>
                  <a:cubicBezTo>
                    <a:pt x="1390535" y="541562"/>
                    <a:pt x="1395012" y="543086"/>
                    <a:pt x="1397298" y="542133"/>
                  </a:cubicBezTo>
                  <a:cubicBezTo>
                    <a:pt x="1396441" y="544705"/>
                    <a:pt x="1398917" y="544610"/>
                    <a:pt x="1400822" y="544895"/>
                  </a:cubicBezTo>
                  <a:cubicBezTo>
                    <a:pt x="1397965" y="545753"/>
                    <a:pt x="1397584" y="549372"/>
                    <a:pt x="1394155" y="549372"/>
                  </a:cubicBezTo>
                  <a:close/>
                  <a:moveTo>
                    <a:pt x="1403108" y="516320"/>
                  </a:moveTo>
                  <a:cubicBezTo>
                    <a:pt x="1409395" y="516987"/>
                    <a:pt x="1409490" y="514892"/>
                    <a:pt x="1413014" y="517082"/>
                  </a:cubicBezTo>
                  <a:cubicBezTo>
                    <a:pt x="1412443" y="521083"/>
                    <a:pt x="1409490" y="524893"/>
                    <a:pt x="1414824" y="525941"/>
                  </a:cubicBezTo>
                  <a:cubicBezTo>
                    <a:pt x="1413681" y="529655"/>
                    <a:pt x="1408918" y="528989"/>
                    <a:pt x="1406823" y="531560"/>
                  </a:cubicBezTo>
                  <a:cubicBezTo>
                    <a:pt x="1401965" y="527179"/>
                    <a:pt x="1411966" y="524321"/>
                    <a:pt x="1407680" y="520321"/>
                  </a:cubicBezTo>
                  <a:cubicBezTo>
                    <a:pt x="1403203" y="519559"/>
                    <a:pt x="1407109" y="528798"/>
                    <a:pt x="1400917" y="526036"/>
                  </a:cubicBezTo>
                  <a:cubicBezTo>
                    <a:pt x="1401965" y="523274"/>
                    <a:pt x="1403203" y="520607"/>
                    <a:pt x="1403108" y="516320"/>
                  </a:cubicBezTo>
                  <a:close/>
                  <a:moveTo>
                    <a:pt x="1403013" y="532608"/>
                  </a:moveTo>
                  <a:cubicBezTo>
                    <a:pt x="1402251" y="535275"/>
                    <a:pt x="1395583" y="533656"/>
                    <a:pt x="1398250" y="529751"/>
                  </a:cubicBezTo>
                  <a:cubicBezTo>
                    <a:pt x="1402251" y="528608"/>
                    <a:pt x="1401108" y="531941"/>
                    <a:pt x="1403013" y="532608"/>
                  </a:cubicBezTo>
                  <a:close/>
                  <a:moveTo>
                    <a:pt x="1385963" y="526226"/>
                  </a:moveTo>
                  <a:cubicBezTo>
                    <a:pt x="1388725" y="526322"/>
                    <a:pt x="1386916" y="520988"/>
                    <a:pt x="1387773" y="518892"/>
                  </a:cubicBezTo>
                  <a:cubicBezTo>
                    <a:pt x="1389202" y="519464"/>
                    <a:pt x="1390726" y="521369"/>
                    <a:pt x="1388821" y="521464"/>
                  </a:cubicBezTo>
                  <a:cubicBezTo>
                    <a:pt x="1394726" y="522988"/>
                    <a:pt x="1393202" y="527369"/>
                    <a:pt x="1399679" y="526131"/>
                  </a:cubicBezTo>
                  <a:cubicBezTo>
                    <a:pt x="1400346" y="529560"/>
                    <a:pt x="1397012" y="528417"/>
                    <a:pt x="1396822" y="530894"/>
                  </a:cubicBezTo>
                  <a:cubicBezTo>
                    <a:pt x="1394250" y="530322"/>
                    <a:pt x="1394631" y="527369"/>
                    <a:pt x="1393488" y="525655"/>
                  </a:cubicBezTo>
                  <a:cubicBezTo>
                    <a:pt x="1389011" y="524417"/>
                    <a:pt x="1388535" y="527941"/>
                    <a:pt x="1384630" y="527465"/>
                  </a:cubicBezTo>
                  <a:cubicBezTo>
                    <a:pt x="1384534" y="526226"/>
                    <a:pt x="1385201" y="526226"/>
                    <a:pt x="1385963" y="526226"/>
                  </a:cubicBezTo>
                  <a:close/>
                  <a:moveTo>
                    <a:pt x="1379296" y="561945"/>
                  </a:moveTo>
                  <a:cubicBezTo>
                    <a:pt x="1382058" y="560516"/>
                    <a:pt x="1386535" y="558516"/>
                    <a:pt x="1386630" y="563850"/>
                  </a:cubicBezTo>
                  <a:cubicBezTo>
                    <a:pt x="1382629" y="564231"/>
                    <a:pt x="1383010" y="561183"/>
                    <a:pt x="1380439" y="563374"/>
                  </a:cubicBezTo>
                  <a:cubicBezTo>
                    <a:pt x="1380534" y="566327"/>
                    <a:pt x="1382439" y="568708"/>
                    <a:pt x="1379867" y="570803"/>
                  </a:cubicBezTo>
                  <a:cubicBezTo>
                    <a:pt x="1378248" y="568327"/>
                    <a:pt x="1379962" y="566898"/>
                    <a:pt x="1379296" y="561945"/>
                  </a:cubicBezTo>
                  <a:close/>
                  <a:moveTo>
                    <a:pt x="1381391" y="598426"/>
                  </a:moveTo>
                  <a:cubicBezTo>
                    <a:pt x="1378915" y="600426"/>
                    <a:pt x="1382153" y="601664"/>
                    <a:pt x="1380820" y="605855"/>
                  </a:cubicBezTo>
                  <a:cubicBezTo>
                    <a:pt x="1377581" y="605189"/>
                    <a:pt x="1380248" y="599378"/>
                    <a:pt x="1377676" y="598045"/>
                  </a:cubicBezTo>
                  <a:cubicBezTo>
                    <a:pt x="1374724" y="595568"/>
                    <a:pt x="1379772" y="598140"/>
                    <a:pt x="1381391" y="598426"/>
                  </a:cubicBezTo>
                  <a:close/>
                  <a:moveTo>
                    <a:pt x="1371009" y="541276"/>
                  </a:moveTo>
                  <a:cubicBezTo>
                    <a:pt x="1373676" y="541276"/>
                    <a:pt x="1371199" y="545753"/>
                    <a:pt x="1371771" y="547562"/>
                  </a:cubicBezTo>
                  <a:cubicBezTo>
                    <a:pt x="1369961" y="546800"/>
                    <a:pt x="1368723" y="545467"/>
                    <a:pt x="1367008" y="544705"/>
                  </a:cubicBezTo>
                  <a:cubicBezTo>
                    <a:pt x="1367294" y="542324"/>
                    <a:pt x="1371104" y="544133"/>
                    <a:pt x="1371009" y="541276"/>
                  </a:cubicBezTo>
                  <a:close/>
                  <a:moveTo>
                    <a:pt x="1367485" y="507176"/>
                  </a:moveTo>
                  <a:cubicBezTo>
                    <a:pt x="1369771" y="507843"/>
                    <a:pt x="1371771" y="516892"/>
                    <a:pt x="1365675" y="514511"/>
                  </a:cubicBezTo>
                  <a:cubicBezTo>
                    <a:pt x="1365865" y="511653"/>
                    <a:pt x="1368056" y="511082"/>
                    <a:pt x="1367485" y="507176"/>
                  </a:cubicBezTo>
                  <a:close/>
                  <a:moveTo>
                    <a:pt x="1365199" y="458218"/>
                  </a:moveTo>
                  <a:cubicBezTo>
                    <a:pt x="1369390" y="460028"/>
                    <a:pt x="1368342" y="462790"/>
                    <a:pt x="1365865" y="465743"/>
                  </a:cubicBezTo>
                  <a:cubicBezTo>
                    <a:pt x="1363103" y="465362"/>
                    <a:pt x="1365770" y="460409"/>
                    <a:pt x="1365199" y="458218"/>
                  </a:cubicBezTo>
                  <a:close/>
                  <a:moveTo>
                    <a:pt x="1368532" y="463552"/>
                  </a:moveTo>
                  <a:cubicBezTo>
                    <a:pt x="1371771" y="464981"/>
                    <a:pt x="1367103" y="468029"/>
                    <a:pt x="1365675" y="468314"/>
                  </a:cubicBezTo>
                  <a:cubicBezTo>
                    <a:pt x="1365294" y="470981"/>
                    <a:pt x="1370057" y="469172"/>
                    <a:pt x="1371771" y="470029"/>
                  </a:cubicBezTo>
                  <a:cubicBezTo>
                    <a:pt x="1369771" y="474410"/>
                    <a:pt x="1367675" y="470124"/>
                    <a:pt x="1364151" y="471934"/>
                  </a:cubicBezTo>
                  <a:cubicBezTo>
                    <a:pt x="1363865" y="467076"/>
                    <a:pt x="1367675" y="466981"/>
                    <a:pt x="1368532" y="463552"/>
                  </a:cubicBezTo>
                  <a:close/>
                  <a:moveTo>
                    <a:pt x="1362246" y="449169"/>
                  </a:moveTo>
                  <a:cubicBezTo>
                    <a:pt x="1363294" y="448217"/>
                    <a:pt x="1365675" y="448693"/>
                    <a:pt x="1366151" y="446978"/>
                  </a:cubicBezTo>
                  <a:cubicBezTo>
                    <a:pt x="1368628" y="449074"/>
                    <a:pt x="1365008" y="449931"/>
                    <a:pt x="1366913" y="453265"/>
                  </a:cubicBezTo>
                  <a:cubicBezTo>
                    <a:pt x="1364056" y="449741"/>
                    <a:pt x="1361198" y="452979"/>
                    <a:pt x="1361198" y="446597"/>
                  </a:cubicBezTo>
                  <a:cubicBezTo>
                    <a:pt x="1362341" y="446788"/>
                    <a:pt x="1361960" y="448217"/>
                    <a:pt x="1362246" y="449169"/>
                  </a:cubicBezTo>
                  <a:close/>
                  <a:moveTo>
                    <a:pt x="1282522" y="305151"/>
                  </a:moveTo>
                  <a:cubicBezTo>
                    <a:pt x="1279759" y="309723"/>
                    <a:pt x="1282522" y="314676"/>
                    <a:pt x="1285284" y="317915"/>
                  </a:cubicBezTo>
                  <a:cubicBezTo>
                    <a:pt x="1278426" y="319439"/>
                    <a:pt x="1285379" y="321534"/>
                    <a:pt x="1282141" y="325154"/>
                  </a:cubicBezTo>
                  <a:cubicBezTo>
                    <a:pt x="1281093" y="324296"/>
                    <a:pt x="1280521" y="321534"/>
                    <a:pt x="1279759" y="323725"/>
                  </a:cubicBezTo>
                  <a:cubicBezTo>
                    <a:pt x="1278902" y="319248"/>
                    <a:pt x="1282045" y="311628"/>
                    <a:pt x="1278712" y="306104"/>
                  </a:cubicBezTo>
                  <a:cubicBezTo>
                    <a:pt x="1279759" y="305437"/>
                    <a:pt x="1280807" y="304961"/>
                    <a:pt x="1282522" y="305151"/>
                  </a:cubicBezTo>
                  <a:close/>
                  <a:moveTo>
                    <a:pt x="1246422" y="272195"/>
                  </a:moveTo>
                  <a:cubicBezTo>
                    <a:pt x="1251089" y="267242"/>
                    <a:pt x="1247946" y="278481"/>
                    <a:pt x="1252232" y="277624"/>
                  </a:cubicBezTo>
                  <a:cubicBezTo>
                    <a:pt x="1247851" y="283910"/>
                    <a:pt x="1245946" y="274290"/>
                    <a:pt x="1246422" y="272195"/>
                  </a:cubicBezTo>
                  <a:close/>
                  <a:moveTo>
                    <a:pt x="304685" y="2602581"/>
                  </a:moveTo>
                  <a:cubicBezTo>
                    <a:pt x="303352" y="2604677"/>
                    <a:pt x="303066" y="2600867"/>
                    <a:pt x="304971" y="2601343"/>
                  </a:cubicBezTo>
                  <a:cubicBezTo>
                    <a:pt x="305161" y="2600105"/>
                    <a:pt x="303637" y="2600105"/>
                    <a:pt x="302780" y="2599628"/>
                  </a:cubicBezTo>
                  <a:cubicBezTo>
                    <a:pt x="305923" y="2595437"/>
                    <a:pt x="305066" y="2595247"/>
                    <a:pt x="307161" y="2590294"/>
                  </a:cubicBezTo>
                  <a:cubicBezTo>
                    <a:pt x="307828" y="2592104"/>
                    <a:pt x="307638" y="2599057"/>
                    <a:pt x="304685" y="2602581"/>
                  </a:cubicBezTo>
                  <a:close/>
                  <a:moveTo>
                    <a:pt x="342309" y="2496759"/>
                  </a:moveTo>
                  <a:cubicBezTo>
                    <a:pt x="341833" y="2499235"/>
                    <a:pt x="341356" y="2501616"/>
                    <a:pt x="340880" y="2504093"/>
                  </a:cubicBezTo>
                  <a:cubicBezTo>
                    <a:pt x="339832" y="2503045"/>
                    <a:pt x="340213" y="2501045"/>
                    <a:pt x="337737" y="2500950"/>
                  </a:cubicBezTo>
                  <a:cubicBezTo>
                    <a:pt x="339832" y="2500473"/>
                    <a:pt x="338594" y="2494853"/>
                    <a:pt x="342309" y="2496759"/>
                  </a:cubicBezTo>
                  <a:close/>
                  <a:moveTo>
                    <a:pt x="331831" y="2555718"/>
                  </a:moveTo>
                  <a:cubicBezTo>
                    <a:pt x="335260" y="2558100"/>
                    <a:pt x="333736" y="2563624"/>
                    <a:pt x="334594" y="2567720"/>
                  </a:cubicBezTo>
                  <a:cubicBezTo>
                    <a:pt x="332593" y="2566862"/>
                    <a:pt x="332117" y="2568196"/>
                    <a:pt x="331641" y="2569720"/>
                  </a:cubicBezTo>
                  <a:cubicBezTo>
                    <a:pt x="331165" y="2566862"/>
                    <a:pt x="333355" y="2562291"/>
                    <a:pt x="329926" y="2559147"/>
                  </a:cubicBezTo>
                  <a:cubicBezTo>
                    <a:pt x="328307" y="2561433"/>
                    <a:pt x="328593" y="2564862"/>
                    <a:pt x="327735" y="2570196"/>
                  </a:cubicBezTo>
                  <a:cubicBezTo>
                    <a:pt x="326021" y="2569720"/>
                    <a:pt x="324307" y="2569339"/>
                    <a:pt x="323830" y="2570673"/>
                  </a:cubicBezTo>
                  <a:cubicBezTo>
                    <a:pt x="328498" y="2563148"/>
                    <a:pt x="324211" y="2556576"/>
                    <a:pt x="323354" y="2547717"/>
                  </a:cubicBezTo>
                  <a:cubicBezTo>
                    <a:pt x="323640" y="2552480"/>
                    <a:pt x="327735" y="2554670"/>
                    <a:pt x="330212" y="2558004"/>
                  </a:cubicBezTo>
                  <a:cubicBezTo>
                    <a:pt x="332117" y="2557909"/>
                    <a:pt x="329545" y="2555623"/>
                    <a:pt x="331831" y="2555718"/>
                  </a:cubicBezTo>
                  <a:close/>
                  <a:moveTo>
                    <a:pt x="321830" y="2554956"/>
                  </a:moveTo>
                  <a:cubicBezTo>
                    <a:pt x="326211" y="2558385"/>
                    <a:pt x="324116" y="2562576"/>
                    <a:pt x="321068" y="2565053"/>
                  </a:cubicBezTo>
                  <a:cubicBezTo>
                    <a:pt x="318877" y="2561148"/>
                    <a:pt x="322973" y="2559624"/>
                    <a:pt x="321830" y="2554956"/>
                  </a:cubicBezTo>
                  <a:close/>
                  <a:moveTo>
                    <a:pt x="321068" y="2526858"/>
                  </a:moveTo>
                  <a:cubicBezTo>
                    <a:pt x="324592" y="2523905"/>
                    <a:pt x="322878" y="2533335"/>
                    <a:pt x="325926" y="2534192"/>
                  </a:cubicBezTo>
                  <a:cubicBezTo>
                    <a:pt x="325164" y="2536859"/>
                    <a:pt x="323164" y="2532001"/>
                    <a:pt x="319830" y="2532953"/>
                  </a:cubicBezTo>
                  <a:cubicBezTo>
                    <a:pt x="321544" y="2531429"/>
                    <a:pt x="321735" y="2530191"/>
                    <a:pt x="319353" y="2529048"/>
                  </a:cubicBezTo>
                  <a:cubicBezTo>
                    <a:pt x="320306" y="2528096"/>
                    <a:pt x="323164" y="2527905"/>
                    <a:pt x="321068" y="2526858"/>
                  </a:cubicBezTo>
                  <a:close/>
                  <a:moveTo>
                    <a:pt x="328688" y="2584389"/>
                  </a:moveTo>
                  <a:cubicBezTo>
                    <a:pt x="328688" y="2581531"/>
                    <a:pt x="327450" y="2577626"/>
                    <a:pt x="330402" y="2575816"/>
                  </a:cubicBezTo>
                  <a:cubicBezTo>
                    <a:pt x="334689" y="2578197"/>
                    <a:pt x="331450" y="2582579"/>
                    <a:pt x="332308" y="2585151"/>
                  </a:cubicBezTo>
                  <a:cubicBezTo>
                    <a:pt x="336308" y="2586960"/>
                    <a:pt x="337927" y="2585055"/>
                    <a:pt x="339166" y="2582674"/>
                  </a:cubicBezTo>
                  <a:cubicBezTo>
                    <a:pt x="340880" y="2583627"/>
                    <a:pt x="341833" y="2585151"/>
                    <a:pt x="343547" y="2586103"/>
                  </a:cubicBezTo>
                  <a:cubicBezTo>
                    <a:pt x="340785" y="2588675"/>
                    <a:pt x="340023" y="2589246"/>
                    <a:pt x="337927" y="2595152"/>
                  </a:cubicBezTo>
                  <a:cubicBezTo>
                    <a:pt x="336308" y="2594866"/>
                    <a:pt x="334689" y="2594485"/>
                    <a:pt x="332974" y="2594199"/>
                  </a:cubicBezTo>
                  <a:cubicBezTo>
                    <a:pt x="335927" y="2584293"/>
                    <a:pt x="325259" y="2582293"/>
                    <a:pt x="321259" y="2589342"/>
                  </a:cubicBezTo>
                  <a:cubicBezTo>
                    <a:pt x="320401" y="2588484"/>
                    <a:pt x="319544" y="2587722"/>
                    <a:pt x="317830" y="2587436"/>
                  </a:cubicBezTo>
                  <a:cubicBezTo>
                    <a:pt x="321925" y="2587056"/>
                    <a:pt x="322783" y="2581912"/>
                    <a:pt x="328688" y="2584389"/>
                  </a:cubicBezTo>
                  <a:close/>
                  <a:moveTo>
                    <a:pt x="315448" y="2586865"/>
                  </a:moveTo>
                  <a:cubicBezTo>
                    <a:pt x="317639" y="2587532"/>
                    <a:pt x="319353" y="2588484"/>
                    <a:pt x="319830" y="2590294"/>
                  </a:cubicBezTo>
                  <a:cubicBezTo>
                    <a:pt x="314115" y="2593056"/>
                    <a:pt x="317258" y="2603439"/>
                    <a:pt x="314972" y="2608392"/>
                  </a:cubicBezTo>
                  <a:cubicBezTo>
                    <a:pt x="307543" y="2601438"/>
                    <a:pt x="315544" y="2592009"/>
                    <a:pt x="315448" y="2586865"/>
                  </a:cubicBezTo>
                  <a:close/>
                  <a:moveTo>
                    <a:pt x="315258" y="2645349"/>
                  </a:moveTo>
                  <a:cubicBezTo>
                    <a:pt x="319925" y="2645825"/>
                    <a:pt x="319925" y="2654874"/>
                    <a:pt x="316782" y="2657064"/>
                  </a:cubicBezTo>
                  <a:cubicBezTo>
                    <a:pt x="316020" y="2659636"/>
                    <a:pt x="320973" y="2658493"/>
                    <a:pt x="322687" y="2659541"/>
                  </a:cubicBezTo>
                  <a:cubicBezTo>
                    <a:pt x="324307" y="2658779"/>
                    <a:pt x="323164" y="2656778"/>
                    <a:pt x="326116" y="2655159"/>
                  </a:cubicBezTo>
                  <a:cubicBezTo>
                    <a:pt x="330402" y="2659827"/>
                    <a:pt x="322116" y="2665637"/>
                    <a:pt x="327069" y="2669352"/>
                  </a:cubicBezTo>
                  <a:cubicBezTo>
                    <a:pt x="320782" y="2668970"/>
                    <a:pt x="322592" y="2665923"/>
                    <a:pt x="313829" y="2665446"/>
                  </a:cubicBezTo>
                  <a:cubicBezTo>
                    <a:pt x="315734" y="2656207"/>
                    <a:pt x="315067" y="2654207"/>
                    <a:pt x="315258" y="2645349"/>
                  </a:cubicBezTo>
                  <a:close/>
                  <a:moveTo>
                    <a:pt x="329736" y="2694021"/>
                  </a:moveTo>
                  <a:cubicBezTo>
                    <a:pt x="327545" y="2693831"/>
                    <a:pt x="326974" y="2691259"/>
                    <a:pt x="326021" y="2693259"/>
                  </a:cubicBezTo>
                  <a:cubicBezTo>
                    <a:pt x="324878" y="2690497"/>
                    <a:pt x="324688" y="2687068"/>
                    <a:pt x="321163" y="2685925"/>
                  </a:cubicBezTo>
                  <a:cubicBezTo>
                    <a:pt x="321354" y="2680877"/>
                    <a:pt x="326497" y="2683353"/>
                    <a:pt x="326593" y="2678115"/>
                  </a:cubicBezTo>
                  <a:cubicBezTo>
                    <a:pt x="334403" y="2680115"/>
                    <a:pt x="331927" y="2687925"/>
                    <a:pt x="329736" y="2694021"/>
                  </a:cubicBezTo>
                  <a:close/>
                  <a:moveTo>
                    <a:pt x="339737" y="2631156"/>
                  </a:moveTo>
                  <a:cubicBezTo>
                    <a:pt x="334879" y="2631633"/>
                    <a:pt x="334403" y="2628870"/>
                    <a:pt x="331927" y="2632109"/>
                  </a:cubicBezTo>
                  <a:cubicBezTo>
                    <a:pt x="330498" y="2631633"/>
                    <a:pt x="331355" y="2629632"/>
                    <a:pt x="331450" y="2628203"/>
                  </a:cubicBezTo>
                  <a:cubicBezTo>
                    <a:pt x="321735" y="2633537"/>
                    <a:pt x="317449" y="2620584"/>
                    <a:pt x="323068" y="2612583"/>
                  </a:cubicBezTo>
                  <a:cubicBezTo>
                    <a:pt x="328117" y="2613154"/>
                    <a:pt x="322497" y="2614202"/>
                    <a:pt x="323259" y="2617726"/>
                  </a:cubicBezTo>
                  <a:cubicBezTo>
                    <a:pt x="324497" y="2616964"/>
                    <a:pt x="326211" y="2616964"/>
                    <a:pt x="328402" y="2617440"/>
                  </a:cubicBezTo>
                  <a:cubicBezTo>
                    <a:pt x="329069" y="2610392"/>
                    <a:pt x="332593" y="2608106"/>
                    <a:pt x="329831" y="2603724"/>
                  </a:cubicBezTo>
                  <a:cubicBezTo>
                    <a:pt x="331450" y="2599057"/>
                    <a:pt x="330688" y="2608963"/>
                    <a:pt x="332308" y="2604201"/>
                  </a:cubicBezTo>
                  <a:cubicBezTo>
                    <a:pt x="333069" y="2599628"/>
                    <a:pt x="331165" y="2600771"/>
                    <a:pt x="327926" y="2600771"/>
                  </a:cubicBezTo>
                  <a:cubicBezTo>
                    <a:pt x="328974" y="2599628"/>
                    <a:pt x="330974" y="2600010"/>
                    <a:pt x="331069" y="2597628"/>
                  </a:cubicBezTo>
                  <a:cubicBezTo>
                    <a:pt x="332022" y="2599057"/>
                    <a:pt x="333069" y="2600486"/>
                    <a:pt x="334022" y="2602010"/>
                  </a:cubicBezTo>
                  <a:cubicBezTo>
                    <a:pt x="335641" y="2602010"/>
                    <a:pt x="335736" y="2599819"/>
                    <a:pt x="334498" y="2599533"/>
                  </a:cubicBezTo>
                  <a:cubicBezTo>
                    <a:pt x="340880" y="2598295"/>
                    <a:pt x="333355" y="2603724"/>
                    <a:pt x="333546" y="2610773"/>
                  </a:cubicBezTo>
                  <a:cubicBezTo>
                    <a:pt x="336975" y="2605344"/>
                    <a:pt x="335832" y="2614583"/>
                    <a:pt x="338403" y="2611725"/>
                  </a:cubicBezTo>
                  <a:cubicBezTo>
                    <a:pt x="338975" y="2616297"/>
                    <a:pt x="340309" y="2615535"/>
                    <a:pt x="340785" y="2618583"/>
                  </a:cubicBezTo>
                  <a:cubicBezTo>
                    <a:pt x="338118" y="2618583"/>
                    <a:pt x="337737" y="2617059"/>
                    <a:pt x="336118" y="2616393"/>
                  </a:cubicBezTo>
                  <a:cubicBezTo>
                    <a:pt x="333165" y="2624203"/>
                    <a:pt x="340785" y="2624775"/>
                    <a:pt x="339737" y="2631156"/>
                  </a:cubicBezTo>
                  <a:close/>
                  <a:moveTo>
                    <a:pt x="340975" y="2644110"/>
                  </a:moveTo>
                  <a:cubicBezTo>
                    <a:pt x="338403" y="2642586"/>
                    <a:pt x="341356" y="2636300"/>
                    <a:pt x="344690" y="2638491"/>
                  </a:cubicBezTo>
                  <a:cubicBezTo>
                    <a:pt x="344214" y="2641539"/>
                    <a:pt x="341928" y="2641919"/>
                    <a:pt x="340975" y="2644110"/>
                  </a:cubicBezTo>
                  <a:close/>
                  <a:moveTo>
                    <a:pt x="927049" y="522797"/>
                  </a:moveTo>
                  <a:cubicBezTo>
                    <a:pt x="924286" y="519845"/>
                    <a:pt x="930001" y="523178"/>
                    <a:pt x="930668" y="524321"/>
                  </a:cubicBezTo>
                  <a:cubicBezTo>
                    <a:pt x="934002" y="518797"/>
                    <a:pt x="936193" y="511748"/>
                    <a:pt x="933526" y="504509"/>
                  </a:cubicBezTo>
                  <a:cubicBezTo>
                    <a:pt x="935431" y="507843"/>
                    <a:pt x="935526" y="505557"/>
                    <a:pt x="938288" y="507367"/>
                  </a:cubicBezTo>
                  <a:cubicBezTo>
                    <a:pt x="938098" y="511367"/>
                    <a:pt x="938288" y="515082"/>
                    <a:pt x="939907" y="517559"/>
                  </a:cubicBezTo>
                  <a:cubicBezTo>
                    <a:pt x="936478" y="519464"/>
                    <a:pt x="932859" y="521940"/>
                    <a:pt x="935431" y="527179"/>
                  </a:cubicBezTo>
                  <a:cubicBezTo>
                    <a:pt x="930573" y="528417"/>
                    <a:pt x="931049" y="529941"/>
                    <a:pt x="929620" y="536704"/>
                  </a:cubicBezTo>
                  <a:cubicBezTo>
                    <a:pt x="926001" y="536323"/>
                    <a:pt x="926286" y="532608"/>
                    <a:pt x="923810" y="531179"/>
                  </a:cubicBezTo>
                  <a:cubicBezTo>
                    <a:pt x="920572" y="531179"/>
                    <a:pt x="925334" y="533465"/>
                    <a:pt x="923429" y="536132"/>
                  </a:cubicBezTo>
                  <a:cubicBezTo>
                    <a:pt x="921715" y="534894"/>
                    <a:pt x="920286" y="533465"/>
                    <a:pt x="919143" y="531751"/>
                  </a:cubicBezTo>
                  <a:cubicBezTo>
                    <a:pt x="919238" y="530513"/>
                    <a:pt x="919333" y="529179"/>
                    <a:pt x="919333" y="527941"/>
                  </a:cubicBezTo>
                  <a:cubicBezTo>
                    <a:pt x="919524" y="528227"/>
                    <a:pt x="919714" y="528417"/>
                    <a:pt x="920286" y="528417"/>
                  </a:cubicBezTo>
                  <a:cubicBezTo>
                    <a:pt x="922096" y="528227"/>
                    <a:pt x="921048" y="524702"/>
                    <a:pt x="923048" y="524893"/>
                  </a:cubicBezTo>
                  <a:cubicBezTo>
                    <a:pt x="920572" y="524131"/>
                    <a:pt x="921715" y="520226"/>
                    <a:pt x="919238" y="519464"/>
                  </a:cubicBezTo>
                  <a:cubicBezTo>
                    <a:pt x="919143" y="519083"/>
                    <a:pt x="918952" y="518797"/>
                    <a:pt x="918762" y="519083"/>
                  </a:cubicBezTo>
                  <a:cubicBezTo>
                    <a:pt x="918762" y="519178"/>
                    <a:pt x="918667" y="519178"/>
                    <a:pt x="918571" y="519368"/>
                  </a:cubicBezTo>
                  <a:cubicBezTo>
                    <a:pt x="918190" y="519368"/>
                    <a:pt x="917714" y="519368"/>
                    <a:pt x="917238" y="519464"/>
                  </a:cubicBezTo>
                  <a:cubicBezTo>
                    <a:pt x="917809" y="517844"/>
                    <a:pt x="920476" y="518702"/>
                    <a:pt x="922286" y="518606"/>
                  </a:cubicBezTo>
                  <a:cubicBezTo>
                    <a:pt x="924953" y="522512"/>
                    <a:pt x="922762" y="530608"/>
                    <a:pt x="928763" y="531656"/>
                  </a:cubicBezTo>
                  <a:cubicBezTo>
                    <a:pt x="923715" y="530036"/>
                    <a:pt x="930287" y="525083"/>
                    <a:pt x="927049" y="522797"/>
                  </a:cubicBezTo>
                  <a:close/>
                  <a:moveTo>
                    <a:pt x="939241" y="557564"/>
                  </a:moveTo>
                  <a:cubicBezTo>
                    <a:pt x="932668" y="559373"/>
                    <a:pt x="936669" y="549182"/>
                    <a:pt x="934097" y="543371"/>
                  </a:cubicBezTo>
                  <a:cubicBezTo>
                    <a:pt x="938478" y="547181"/>
                    <a:pt x="938574" y="552801"/>
                    <a:pt x="936669" y="557278"/>
                  </a:cubicBezTo>
                  <a:cubicBezTo>
                    <a:pt x="937621" y="557468"/>
                    <a:pt x="938478" y="557468"/>
                    <a:pt x="939241" y="557564"/>
                  </a:cubicBezTo>
                  <a:close/>
                  <a:moveTo>
                    <a:pt x="607580" y="2845088"/>
                  </a:moveTo>
                  <a:cubicBezTo>
                    <a:pt x="611390" y="2844040"/>
                    <a:pt x="611771" y="2838992"/>
                    <a:pt x="617962" y="2840802"/>
                  </a:cubicBezTo>
                  <a:cubicBezTo>
                    <a:pt x="618819" y="2859470"/>
                    <a:pt x="613867" y="2875568"/>
                    <a:pt x="609199" y="2892046"/>
                  </a:cubicBezTo>
                  <a:cubicBezTo>
                    <a:pt x="602532" y="2880235"/>
                    <a:pt x="612724" y="2860423"/>
                    <a:pt x="607580" y="2845088"/>
                  </a:cubicBezTo>
                  <a:close/>
                  <a:moveTo>
                    <a:pt x="570623" y="1413194"/>
                  </a:moveTo>
                  <a:cubicBezTo>
                    <a:pt x="569671" y="1412433"/>
                    <a:pt x="568337" y="1412051"/>
                    <a:pt x="566813" y="1411671"/>
                  </a:cubicBezTo>
                  <a:cubicBezTo>
                    <a:pt x="566908" y="1411099"/>
                    <a:pt x="567099" y="1410623"/>
                    <a:pt x="567194" y="1410146"/>
                  </a:cubicBezTo>
                  <a:cubicBezTo>
                    <a:pt x="569194" y="1408908"/>
                    <a:pt x="569956" y="1407384"/>
                    <a:pt x="570433" y="1405765"/>
                  </a:cubicBezTo>
                  <a:cubicBezTo>
                    <a:pt x="571099" y="1405384"/>
                    <a:pt x="571957" y="1405098"/>
                    <a:pt x="572814" y="1404813"/>
                  </a:cubicBezTo>
                  <a:cubicBezTo>
                    <a:pt x="572909" y="1406146"/>
                    <a:pt x="573100" y="1407289"/>
                    <a:pt x="574909" y="1407098"/>
                  </a:cubicBezTo>
                  <a:cubicBezTo>
                    <a:pt x="573195" y="1408813"/>
                    <a:pt x="569290" y="1407956"/>
                    <a:pt x="570623" y="1413194"/>
                  </a:cubicBezTo>
                  <a:close/>
                  <a:moveTo>
                    <a:pt x="410698" y="2689830"/>
                  </a:moveTo>
                  <a:cubicBezTo>
                    <a:pt x="413270" y="2690878"/>
                    <a:pt x="412508" y="2696784"/>
                    <a:pt x="415366" y="2692021"/>
                  </a:cubicBezTo>
                  <a:cubicBezTo>
                    <a:pt x="418794" y="2695164"/>
                    <a:pt x="411936" y="2696307"/>
                    <a:pt x="408508" y="2694498"/>
                  </a:cubicBezTo>
                  <a:cubicBezTo>
                    <a:pt x="409746" y="2693545"/>
                    <a:pt x="410413" y="2691926"/>
                    <a:pt x="410698" y="2689830"/>
                  </a:cubicBezTo>
                  <a:close/>
                  <a:moveTo>
                    <a:pt x="421747" y="2609344"/>
                  </a:moveTo>
                  <a:cubicBezTo>
                    <a:pt x="419652" y="2609916"/>
                    <a:pt x="419176" y="2612868"/>
                    <a:pt x="416127" y="2612011"/>
                  </a:cubicBezTo>
                  <a:cubicBezTo>
                    <a:pt x="418985" y="2606296"/>
                    <a:pt x="418890" y="2602962"/>
                    <a:pt x="420890" y="2607249"/>
                  </a:cubicBezTo>
                  <a:cubicBezTo>
                    <a:pt x="423462" y="2596961"/>
                    <a:pt x="417842" y="2587913"/>
                    <a:pt x="417842" y="2578007"/>
                  </a:cubicBezTo>
                  <a:cubicBezTo>
                    <a:pt x="415366" y="2577531"/>
                    <a:pt x="412889" y="2577054"/>
                    <a:pt x="410508" y="2576483"/>
                  </a:cubicBezTo>
                  <a:cubicBezTo>
                    <a:pt x="413842" y="2572482"/>
                    <a:pt x="410032" y="2569815"/>
                    <a:pt x="407365" y="2566958"/>
                  </a:cubicBezTo>
                  <a:cubicBezTo>
                    <a:pt x="408984" y="2558957"/>
                    <a:pt x="413270" y="2546384"/>
                    <a:pt x="418890" y="2553909"/>
                  </a:cubicBezTo>
                  <a:cubicBezTo>
                    <a:pt x="413460" y="2546574"/>
                    <a:pt x="423652" y="2541145"/>
                    <a:pt x="415937" y="2536764"/>
                  </a:cubicBezTo>
                  <a:cubicBezTo>
                    <a:pt x="421366" y="2534382"/>
                    <a:pt x="416318" y="2536668"/>
                    <a:pt x="415175" y="2534096"/>
                  </a:cubicBezTo>
                  <a:cubicBezTo>
                    <a:pt x="418128" y="2531810"/>
                    <a:pt x="417556" y="2525429"/>
                    <a:pt x="413175" y="2524762"/>
                  </a:cubicBezTo>
                  <a:cubicBezTo>
                    <a:pt x="411175" y="2530763"/>
                    <a:pt x="409365" y="2529906"/>
                    <a:pt x="409555" y="2536764"/>
                  </a:cubicBezTo>
                  <a:cubicBezTo>
                    <a:pt x="407746" y="2536192"/>
                    <a:pt x="404888" y="2536287"/>
                    <a:pt x="404888" y="2534573"/>
                  </a:cubicBezTo>
                  <a:cubicBezTo>
                    <a:pt x="408508" y="2535906"/>
                    <a:pt x="410317" y="2531334"/>
                    <a:pt x="406317" y="2533620"/>
                  </a:cubicBezTo>
                  <a:cubicBezTo>
                    <a:pt x="403650" y="2530382"/>
                    <a:pt x="407460" y="2524857"/>
                    <a:pt x="408984" y="2526477"/>
                  </a:cubicBezTo>
                  <a:cubicBezTo>
                    <a:pt x="404602" y="2524667"/>
                    <a:pt x="410222" y="2522857"/>
                    <a:pt x="407746" y="2519904"/>
                  </a:cubicBezTo>
                  <a:cubicBezTo>
                    <a:pt x="409269" y="2520285"/>
                    <a:pt x="409079" y="2521809"/>
                    <a:pt x="411175" y="2521904"/>
                  </a:cubicBezTo>
                  <a:cubicBezTo>
                    <a:pt x="410508" y="2519333"/>
                    <a:pt x="407555" y="2513713"/>
                    <a:pt x="412889" y="2513332"/>
                  </a:cubicBezTo>
                  <a:cubicBezTo>
                    <a:pt x="413746" y="2515523"/>
                    <a:pt x="413080" y="2518476"/>
                    <a:pt x="416032" y="2516475"/>
                  </a:cubicBezTo>
                  <a:cubicBezTo>
                    <a:pt x="414223" y="2517999"/>
                    <a:pt x="414032" y="2519237"/>
                    <a:pt x="415080" y="2521333"/>
                  </a:cubicBezTo>
                  <a:cubicBezTo>
                    <a:pt x="417175" y="2521714"/>
                    <a:pt x="422509" y="2518952"/>
                    <a:pt x="419747" y="2517142"/>
                  </a:cubicBezTo>
                  <a:cubicBezTo>
                    <a:pt x="416223" y="2519142"/>
                    <a:pt x="421843" y="2516190"/>
                    <a:pt x="421747" y="2513713"/>
                  </a:cubicBezTo>
                  <a:cubicBezTo>
                    <a:pt x="418985" y="2511713"/>
                    <a:pt x="416985" y="2509046"/>
                    <a:pt x="415651" y="2506093"/>
                  </a:cubicBezTo>
                  <a:cubicBezTo>
                    <a:pt x="418794" y="2507141"/>
                    <a:pt x="419366" y="2509998"/>
                    <a:pt x="422224" y="2511236"/>
                  </a:cubicBezTo>
                  <a:cubicBezTo>
                    <a:pt x="424414" y="2508474"/>
                    <a:pt x="418128" y="2506474"/>
                    <a:pt x="421938" y="2506093"/>
                  </a:cubicBezTo>
                  <a:cubicBezTo>
                    <a:pt x="422795" y="2509332"/>
                    <a:pt x="427653" y="2505236"/>
                    <a:pt x="429748" y="2505141"/>
                  </a:cubicBezTo>
                  <a:cubicBezTo>
                    <a:pt x="427653" y="2503998"/>
                    <a:pt x="424795" y="2503521"/>
                    <a:pt x="424128" y="2501426"/>
                  </a:cubicBezTo>
                  <a:cubicBezTo>
                    <a:pt x="430415" y="2503235"/>
                    <a:pt x="423748" y="2495044"/>
                    <a:pt x="427843" y="2494663"/>
                  </a:cubicBezTo>
                  <a:cubicBezTo>
                    <a:pt x="427748" y="2495711"/>
                    <a:pt x="427748" y="2496759"/>
                    <a:pt x="427653" y="2497711"/>
                  </a:cubicBezTo>
                  <a:cubicBezTo>
                    <a:pt x="428034" y="2497711"/>
                    <a:pt x="428224" y="2497616"/>
                    <a:pt x="428510" y="2497616"/>
                  </a:cubicBezTo>
                  <a:cubicBezTo>
                    <a:pt x="429272" y="2502759"/>
                    <a:pt x="428796" y="2494473"/>
                    <a:pt x="434701" y="2499711"/>
                  </a:cubicBezTo>
                  <a:cubicBezTo>
                    <a:pt x="436511" y="2496377"/>
                    <a:pt x="436511" y="2496187"/>
                    <a:pt x="436130" y="2492377"/>
                  </a:cubicBezTo>
                  <a:cubicBezTo>
                    <a:pt x="434130" y="2491425"/>
                    <a:pt x="432606" y="2493615"/>
                    <a:pt x="432510" y="2491615"/>
                  </a:cubicBezTo>
                  <a:cubicBezTo>
                    <a:pt x="431749" y="2486186"/>
                    <a:pt x="442035" y="2486662"/>
                    <a:pt x="440035" y="2479042"/>
                  </a:cubicBezTo>
                  <a:cubicBezTo>
                    <a:pt x="441845" y="2479423"/>
                    <a:pt x="442893" y="2485043"/>
                    <a:pt x="443655" y="2479804"/>
                  </a:cubicBezTo>
                  <a:cubicBezTo>
                    <a:pt x="440511" y="2477709"/>
                    <a:pt x="438511" y="2478566"/>
                    <a:pt x="434892" y="2479328"/>
                  </a:cubicBezTo>
                  <a:cubicBezTo>
                    <a:pt x="434892" y="2482566"/>
                    <a:pt x="435654" y="2483900"/>
                    <a:pt x="432415" y="2485233"/>
                  </a:cubicBezTo>
                  <a:cubicBezTo>
                    <a:pt x="426415" y="2483614"/>
                    <a:pt x="424891" y="2488758"/>
                    <a:pt x="419176" y="2487710"/>
                  </a:cubicBezTo>
                  <a:cubicBezTo>
                    <a:pt x="418604" y="2482852"/>
                    <a:pt x="414985" y="2488662"/>
                    <a:pt x="411079" y="2483519"/>
                  </a:cubicBezTo>
                  <a:cubicBezTo>
                    <a:pt x="408889" y="2485328"/>
                    <a:pt x="410413" y="2491044"/>
                    <a:pt x="410127" y="2494758"/>
                  </a:cubicBezTo>
                  <a:cubicBezTo>
                    <a:pt x="404983" y="2490853"/>
                    <a:pt x="403840" y="2491806"/>
                    <a:pt x="397173" y="2489615"/>
                  </a:cubicBezTo>
                  <a:cubicBezTo>
                    <a:pt x="402031" y="2488186"/>
                    <a:pt x="402126" y="2487805"/>
                    <a:pt x="406507" y="2487615"/>
                  </a:cubicBezTo>
                  <a:cubicBezTo>
                    <a:pt x="398887" y="2485043"/>
                    <a:pt x="407650" y="2481614"/>
                    <a:pt x="409460" y="2479328"/>
                  </a:cubicBezTo>
                  <a:cubicBezTo>
                    <a:pt x="408031" y="2478852"/>
                    <a:pt x="405936" y="2478852"/>
                    <a:pt x="406031" y="2477423"/>
                  </a:cubicBezTo>
                  <a:cubicBezTo>
                    <a:pt x="407841" y="2477423"/>
                    <a:pt x="408508" y="2475803"/>
                    <a:pt x="410222" y="2475708"/>
                  </a:cubicBezTo>
                  <a:cubicBezTo>
                    <a:pt x="408603" y="2479328"/>
                    <a:pt x="414127" y="2477994"/>
                    <a:pt x="411460" y="2482281"/>
                  </a:cubicBezTo>
                  <a:cubicBezTo>
                    <a:pt x="417366" y="2481804"/>
                    <a:pt x="419080" y="2484471"/>
                    <a:pt x="424224" y="2482281"/>
                  </a:cubicBezTo>
                  <a:cubicBezTo>
                    <a:pt x="420985" y="2480852"/>
                    <a:pt x="419747" y="2475042"/>
                    <a:pt x="414889" y="2477899"/>
                  </a:cubicBezTo>
                  <a:cubicBezTo>
                    <a:pt x="415747" y="2475518"/>
                    <a:pt x="413746" y="2475137"/>
                    <a:pt x="413175" y="2473708"/>
                  </a:cubicBezTo>
                  <a:cubicBezTo>
                    <a:pt x="416413" y="2472184"/>
                    <a:pt x="417461" y="2467421"/>
                    <a:pt x="422033" y="2467802"/>
                  </a:cubicBezTo>
                  <a:cubicBezTo>
                    <a:pt x="420128" y="2473041"/>
                    <a:pt x="430796" y="2473708"/>
                    <a:pt x="433082" y="2469993"/>
                  </a:cubicBezTo>
                  <a:cubicBezTo>
                    <a:pt x="431082" y="2466755"/>
                    <a:pt x="427653" y="2468660"/>
                    <a:pt x="425462" y="2469708"/>
                  </a:cubicBezTo>
                  <a:cubicBezTo>
                    <a:pt x="423843" y="2467231"/>
                    <a:pt x="422509" y="2464659"/>
                    <a:pt x="420604" y="2462373"/>
                  </a:cubicBezTo>
                  <a:cubicBezTo>
                    <a:pt x="427748" y="2458849"/>
                    <a:pt x="430320" y="2465802"/>
                    <a:pt x="436987" y="2463135"/>
                  </a:cubicBezTo>
                  <a:cubicBezTo>
                    <a:pt x="432130" y="2461040"/>
                    <a:pt x="421843" y="2456373"/>
                    <a:pt x="420795" y="2448467"/>
                  </a:cubicBezTo>
                  <a:cubicBezTo>
                    <a:pt x="423938" y="2449419"/>
                    <a:pt x="426129" y="2449038"/>
                    <a:pt x="426415" y="2445704"/>
                  </a:cubicBezTo>
                  <a:cubicBezTo>
                    <a:pt x="423367" y="2444276"/>
                    <a:pt x="418509" y="2443037"/>
                    <a:pt x="420033" y="2445704"/>
                  </a:cubicBezTo>
                  <a:cubicBezTo>
                    <a:pt x="421366" y="2446085"/>
                    <a:pt x="422319" y="2444276"/>
                    <a:pt x="422509" y="2446181"/>
                  </a:cubicBezTo>
                  <a:cubicBezTo>
                    <a:pt x="418509" y="2448276"/>
                    <a:pt x="421461" y="2450943"/>
                    <a:pt x="417366" y="2452753"/>
                  </a:cubicBezTo>
                  <a:cubicBezTo>
                    <a:pt x="412603" y="2449610"/>
                    <a:pt x="406412" y="2447038"/>
                    <a:pt x="403459" y="2452562"/>
                  </a:cubicBezTo>
                  <a:cubicBezTo>
                    <a:pt x="401935" y="2451419"/>
                    <a:pt x="401745" y="2449419"/>
                    <a:pt x="402031" y="2447133"/>
                  </a:cubicBezTo>
                  <a:cubicBezTo>
                    <a:pt x="405841" y="2448657"/>
                    <a:pt x="406222" y="2445609"/>
                    <a:pt x="408127" y="2448371"/>
                  </a:cubicBezTo>
                  <a:cubicBezTo>
                    <a:pt x="409651" y="2442276"/>
                    <a:pt x="420795" y="2439704"/>
                    <a:pt x="418128" y="2442752"/>
                  </a:cubicBezTo>
                  <a:cubicBezTo>
                    <a:pt x="421271" y="2443800"/>
                    <a:pt x="421843" y="2440847"/>
                    <a:pt x="422795" y="2438561"/>
                  </a:cubicBezTo>
                  <a:cubicBezTo>
                    <a:pt x="420033" y="2438275"/>
                    <a:pt x="419080" y="2436751"/>
                    <a:pt x="419842" y="2434179"/>
                  </a:cubicBezTo>
                  <a:cubicBezTo>
                    <a:pt x="431177" y="2431989"/>
                    <a:pt x="424795" y="2423226"/>
                    <a:pt x="423748" y="2414558"/>
                  </a:cubicBezTo>
                  <a:cubicBezTo>
                    <a:pt x="420128" y="2414081"/>
                    <a:pt x="422128" y="2418749"/>
                    <a:pt x="416699" y="2418273"/>
                  </a:cubicBezTo>
                  <a:cubicBezTo>
                    <a:pt x="417842" y="2415415"/>
                    <a:pt x="414985" y="2415129"/>
                    <a:pt x="416699" y="2411891"/>
                  </a:cubicBezTo>
                  <a:cubicBezTo>
                    <a:pt x="420509" y="2411986"/>
                    <a:pt x="422414" y="2406271"/>
                    <a:pt x="424319" y="2412177"/>
                  </a:cubicBezTo>
                  <a:cubicBezTo>
                    <a:pt x="425557" y="2407414"/>
                    <a:pt x="426510" y="2400175"/>
                    <a:pt x="429653" y="2391602"/>
                  </a:cubicBezTo>
                  <a:cubicBezTo>
                    <a:pt x="427939" y="2391317"/>
                    <a:pt x="427081" y="2390460"/>
                    <a:pt x="426224" y="2389602"/>
                  </a:cubicBezTo>
                  <a:cubicBezTo>
                    <a:pt x="425652" y="2392460"/>
                    <a:pt x="425081" y="2395317"/>
                    <a:pt x="424510" y="2398175"/>
                  </a:cubicBezTo>
                  <a:cubicBezTo>
                    <a:pt x="422128" y="2395222"/>
                    <a:pt x="423081" y="2398175"/>
                    <a:pt x="420604" y="2398651"/>
                  </a:cubicBezTo>
                  <a:cubicBezTo>
                    <a:pt x="420319" y="2394460"/>
                    <a:pt x="418414" y="2386745"/>
                    <a:pt x="423271" y="2385221"/>
                  </a:cubicBezTo>
                  <a:cubicBezTo>
                    <a:pt x="421176" y="2390555"/>
                    <a:pt x="427367" y="2387031"/>
                    <a:pt x="430320" y="2387888"/>
                  </a:cubicBezTo>
                  <a:cubicBezTo>
                    <a:pt x="430701" y="2381411"/>
                    <a:pt x="432415" y="2371981"/>
                    <a:pt x="435749" y="2367314"/>
                  </a:cubicBezTo>
                  <a:cubicBezTo>
                    <a:pt x="438416" y="2367981"/>
                    <a:pt x="435273" y="2372648"/>
                    <a:pt x="435463" y="2374934"/>
                  </a:cubicBezTo>
                  <a:cubicBezTo>
                    <a:pt x="437749" y="2376839"/>
                    <a:pt x="440416" y="2375124"/>
                    <a:pt x="442321" y="2378839"/>
                  </a:cubicBezTo>
                  <a:cubicBezTo>
                    <a:pt x="442893" y="2376648"/>
                    <a:pt x="443941" y="2374934"/>
                    <a:pt x="445750" y="2374458"/>
                  </a:cubicBezTo>
                  <a:cubicBezTo>
                    <a:pt x="446036" y="2375981"/>
                    <a:pt x="446512" y="2377506"/>
                    <a:pt x="447465" y="2378648"/>
                  </a:cubicBezTo>
                  <a:cubicBezTo>
                    <a:pt x="447655" y="2375791"/>
                    <a:pt x="451275" y="2377982"/>
                    <a:pt x="451846" y="2375696"/>
                  </a:cubicBezTo>
                  <a:cubicBezTo>
                    <a:pt x="451560" y="2375601"/>
                    <a:pt x="451465" y="2375410"/>
                    <a:pt x="451275" y="2375219"/>
                  </a:cubicBezTo>
                  <a:cubicBezTo>
                    <a:pt x="451465" y="2375219"/>
                    <a:pt x="451560" y="2375219"/>
                    <a:pt x="451751" y="2375124"/>
                  </a:cubicBezTo>
                  <a:cubicBezTo>
                    <a:pt x="451846" y="2373600"/>
                    <a:pt x="452132" y="2371886"/>
                    <a:pt x="452037" y="2370457"/>
                  </a:cubicBezTo>
                  <a:cubicBezTo>
                    <a:pt x="456133" y="2369600"/>
                    <a:pt x="453466" y="2371695"/>
                    <a:pt x="457371" y="2372934"/>
                  </a:cubicBezTo>
                  <a:cubicBezTo>
                    <a:pt x="458323" y="2367028"/>
                    <a:pt x="459181" y="2361123"/>
                    <a:pt x="455180" y="2358456"/>
                  </a:cubicBezTo>
                  <a:cubicBezTo>
                    <a:pt x="451656" y="2361694"/>
                    <a:pt x="446227" y="2361980"/>
                    <a:pt x="444417" y="2367790"/>
                  </a:cubicBezTo>
                  <a:cubicBezTo>
                    <a:pt x="439654" y="2366933"/>
                    <a:pt x="445465" y="2361599"/>
                    <a:pt x="443178" y="2361218"/>
                  </a:cubicBezTo>
                  <a:cubicBezTo>
                    <a:pt x="442893" y="2361599"/>
                    <a:pt x="442607" y="2361885"/>
                    <a:pt x="442131" y="2362075"/>
                  </a:cubicBezTo>
                  <a:cubicBezTo>
                    <a:pt x="442607" y="2360265"/>
                    <a:pt x="443655" y="2358932"/>
                    <a:pt x="444417" y="2357789"/>
                  </a:cubicBezTo>
                  <a:cubicBezTo>
                    <a:pt x="445560" y="2357408"/>
                    <a:pt x="446703" y="2357027"/>
                    <a:pt x="447751" y="2357027"/>
                  </a:cubicBezTo>
                  <a:cubicBezTo>
                    <a:pt x="447465" y="2358265"/>
                    <a:pt x="448417" y="2358646"/>
                    <a:pt x="448513" y="2359694"/>
                  </a:cubicBezTo>
                  <a:cubicBezTo>
                    <a:pt x="447465" y="2359789"/>
                    <a:pt x="446131" y="2359218"/>
                    <a:pt x="445846" y="2360456"/>
                  </a:cubicBezTo>
                  <a:cubicBezTo>
                    <a:pt x="448417" y="2361027"/>
                    <a:pt x="454799" y="2359218"/>
                    <a:pt x="451751" y="2356551"/>
                  </a:cubicBezTo>
                  <a:cubicBezTo>
                    <a:pt x="451560" y="2357313"/>
                    <a:pt x="451465" y="2358170"/>
                    <a:pt x="451275" y="2359027"/>
                  </a:cubicBezTo>
                  <a:cubicBezTo>
                    <a:pt x="449370" y="2355598"/>
                    <a:pt x="447846" y="2352455"/>
                    <a:pt x="445846" y="2349312"/>
                  </a:cubicBezTo>
                  <a:cubicBezTo>
                    <a:pt x="447941" y="2349502"/>
                    <a:pt x="451180" y="2350835"/>
                    <a:pt x="451180" y="2348454"/>
                  </a:cubicBezTo>
                  <a:cubicBezTo>
                    <a:pt x="449656" y="2348169"/>
                    <a:pt x="448227" y="2347883"/>
                    <a:pt x="448798" y="2345692"/>
                  </a:cubicBezTo>
                  <a:cubicBezTo>
                    <a:pt x="452227" y="2346264"/>
                    <a:pt x="451370" y="2350550"/>
                    <a:pt x="453370" y="2352360"/>
                  </a:cubicBezTo>
                  <a:cubicBezTo>
                    <a:pt x="453085" y="2349312"/>
                    <a:pt x="455847" y="2349788"/>
                    <a:pt x="455085" y="2346168"/>
                  </a:cubicBezTo>
                  <a:cubicBezTo>
                    <a:pt x="449275" y="2348073"/>
                    <a:pt x="451942" y="2344835"/>
                    <a:pt x="454037" y="2342358"/>
                  </a:cubicBezTo>
                  <a:cubicBezTo>
                    <a:pt x="451656" y="2341882"/>
                    <a:pt x="451180" y="2343597"/>
                    <a:pt x="448894" y="2343216"/>
                  </a:cubicBezTo>
                  <a:cubicBezTo>
                    <a:pt x="449084" y="2336929"/>
                    <a:pt x="452513" y="2333310"/>
                    <a:pt x="447274" y="2330452"/>
                  </a:cubicBezTo>
                  <a:cubicBezTo>
                    <a:pt x="447655" y="2335119"/>
                    <a:pt x="446322" y="2337977"/>
                    <a:pt x="445179" y="2340548"/>
                  </a:cubicBezTo>
                  <a:cubicBezTo>
                    <a:pt x="443560" y="2337786"/>
                    <a:pt x="436987" y="2339691"/>
                    <a:pt x="441845" y="2335500"/>
                  </a:cubicBezTo>
                  <a:cubicBezTo>
                    <a:pt x="435749" y="2336453"/>
                    <a:pt x="434606" y="2333214"/>
                    <a:pt x="434511" y="2327690"/>
                  </a:cubicBezTo>
                  <a:cubicBezTo>
                    <a:pt x="438511" y="2327880"/>
                    <a:pt x="438416" y="2330738"/>
                    <a:pt x="442798" y="2330643"/>
                  </a:cubicBezTo>
                  <a:cubicBezTo>
                    <a:pt x="443369" y="2329404"/>
                    <a:pt x="444131" y="2327976"/>
                    <a:pt x="444607" y="2326547"/>
                  </a:cubicBezTo>
                  <a:cubicBezTo>
                    <a:pt x="444702" y="2326547"/>
                    <a:pt x="444893" y="2326547"/>
                    <a:pt x="444988" y="2326547"/>
                  </a:cubicBezTo>
                  <a:cubicBezTo>
                    <a:pt x="445941" y="2322070"/>
                    <a:pt x="446989" y="2318831"/>
                    <a:pt x="443178" y="2316260"/>
                  </a:cubicBezTo>
                  <a:cubicBezTo>
                    <a:pt x="442702" y="2317498"/>
                    <a:pt x="442798" y="2318451"/>
                    <a:pt x="442893" y="2319308"/>
                  </a:cubicBezTo>
                  <a:cubicBezTo>
                    <a:pt x="442702" y="2319213"/>
                    <a:pt x="442702" y="2319117"/>
                    <a:pt x="442512" y="2319022"/>
                  </a:cubicBezTo>
                  <a:cubicBezTo>
                    <a:pt x="441845" y="2322737"/>
                    <a:pt x="440131" y="2325023"/>
                    <a:pt x="437368" y="2325689"/>
                  </a:cubicBezTo>
                  <a:cubicBezTo>
                    <a:pt x="435940" y="2320451"/>
                    <a:pt x="441464" y="2321498"/>
                    <a:pt x="437844" y="2316831"/>
                  </a:cubicBezTo>
                  <a:cubicBezTo>
                    <a:pt x="439750" y="2317022"/>
                    <a:pt x="442321" y="2318165"/>
                    <a:pt x="442988" y="2316641"/>
                  </a:cubicBezTo>
                  <a:cubicBezTo>
                    <a:pt x="439083" y="2316831"/>
                    <a:pt x="442321" y="2312069"/>
                    <a:pt x="437368" y="2313021"/>
                  </a:cubicBezTo>
                  <a:cubicBezTo>
                    <a:pt x="434606" y="2316355"/>
                    <a:pt x="438226" y="2318736"/>
                    <a:pt x="433177" y="2314736"/>
                  </a:cubicBezTo>
                  <a:cubicBezTo>
                    <a:pt x="433082" y="2317212"/>
                    <a:pt x="431082" y="2316831"/>
                    <a:pt x="430034" y="2317974"/>
                  </a:cubicBezTo>
                  <a:cubicBezTo>
                    <a:pt x="431463" y="2319498"/>
                    <a:pt x="433368" y="2320737"/>
                    <a:pt x="434130" y="2322642"/>
                  </a:cubicBezTo>
                  <a:cubicBezTo>
                    <a:pt x="433558" y="2324261"/>
                    <a:pt x="432320" y="2325023"/>
                    <a:pt x="431082" y="2325689"/>
                  </a:cubicBezTo>
                  <a:cubicBezTo>
                    <a:pt x="431082" y="2325689"/>
                    <a:pt x="431082" y="2325689"/>
                    <a:pt x="431082" y="2325594"/>
                  </a:cubicBezTo>
                  <a:cubicBezTo>
                    <a:pt x="431082" y="2325594"/>
                    <a:pt x="430986" y="2325689"/>
                    <a:pt x="430986" y="2325785"/>
                  </a:cubicBezTo>
                  <a:cubicBezTo>
                    <a:pt x="430510" y="2326071"/>
                    <a:pt x="430034" y="2326356"/>
                    <a:pt x="429653" y="2326737"/>
                  </a:cubicBezTo>
                  <a:cubicBezTo>
                    <a:pt x="429653" y="2326737"/>
                    <a:pt x="429653" y="2326833"/>
                    <a:pt x="429653" y="2326833"/>
                  </a:cubicBezTo>
                  <a:cubicBezTo>
                    <a:pt x="429844" y="2326833"/>
                    <a:pt x="430034" y="2326928"/>
                    <a:pt x="430225" y="2327023"/>
                  </a:cubicBezTo>
                  <a:cubicBezTo>
                    <a:pt x="430129" y="2327214"/>
                    <a:pt x="430034" y="2327404"/>
                    <a:pt x="429939" y="2327690"/>
                  </a:cubicBezTo>
                  <a:cubicBezTo>
                    <a:pt x="429844" y="2327404"/>
                    <a:pt x="429748" y="2327118"/>
                    <a:pt x="429748" y="2326833"/>
                  </a:cubicBezTo>
                  <a:cubicBezTo>
                    <a:pt x="429653" y="2326833"/>
                    <a:pt x="429653" y="2326833"/>
                    <a:pt x="429653" y="2326833"/>
                  </a:cubicBezTo>
                  <a:cubicBezTo>
                    <a:pt x="429653" y="2326833"/>
                    <a:pt x="429748" y="2326833"/>
                    <a:pt x="429748" y="2326737"/>
                  </a:cubicBezTo>
                  <a:cubicBezTo>
                    <a:pt x="429367" y="2324927"/>
                    <a:pt x="429748" y="2323023"/>
                    <a:pt x="432130" y="2320927"/>
                  </a:cubicBezTo>
                  <a:cubicBezTo>
                    <a:pt x="426986" y="2321975"/>
                    <a:pt x="430225" y="2317308"/>
                    <a:pt x="427939" y="2316260"/>
                  </a:cubicBezTo>
                  <a:cubicBezTo>
                    <a:pt x="422128" y="2316736"/>
                    <a:pt x="430510" y="2322356"/>
                    <a:pt x="424033" y="2323118"/>
                  </a:cubicBezTo>
                  <a:cubicBezTo>
                    <a:pt x="423843" y="2320451"/>
                    <a:pt x="422224" y="2318641"/>
                    <a:pt x="421557" y="2316260"/>
                  </a:cubicBezTo>
                  <a:cubicBezTo>
                    <a:pt x="426224" y="2317403"/>
                    <a:pt x="425938" y="2311212"/>
                    <a:pt x="431082" y="2313021"/>
                  </a:cubicBezTo>
                  <a:cubicBezTo>
                    <a:pt x="432034" y="2308449"/>
                    <a:pt x="426510" y="2308259"/>
                    <a:pt x="429367" y="2302448"/>
                  </a:cubicBezTo>
                  <a:cubicBezTo>
                    <a:pt x="433844" y="2303973"/>
                    <a:pt x="435559" y="2301210"/>
                    <a:pt x="438607" y="2300544"/>
                  </a:cubicBezTo>
                  <a:cubicBezTo>
                    <a:pt x="439273" y="2297686"/>
                    <a:pt x="437178" y="2296543"/>
                    <a:pt x="438797" y="2292923"/>
                  </a:cubicBezTo>
                  <a:cubicBezTo>
                    <a:pt x="435559" y="2292923"/>
                    <a:pt x="433653" y="2294067"/>
                    <a:pt x="434416" y="2289494"/>
                  </a:cubicBezTo>
                  <a:cubicBezTo>
                    <a:pt x="436130" y="2289780"/>
                    <a:pt x="436987" y="2290638"/>
                    <a:pt x="437844" y="2291495"/>
                  </a:cubicBezTo>
                  <a:cubicBezTo>
                    <a:pt x="439654" y="2287494"/>
                    <a:pt x="437559" y="2286066"/>
                    <a:pt x="436892" y="2283684"/>
                  </a:cubicBezTo>
                  <a:cubicBezTo>
                    <a:pt x="443178" y="2286351"/>
                    <a:pt x="443083" y="2271111"/>
                    <a:pt x="441559" y="2266825"/>
                  </a:cubicBezTo>
                  <a:cubicBezTo>
                    <a:pt x="443750" y="2265682"/>
                    <a:pt x="446131" y="2265587"/>
                    <a:pt x="448322" y="2265396"/>
                  </a:cubicBezTo>
                  <a:cubicBezTo>
                    <a:pt x="448417" y="2269016"/>
                    <a:pt x="451656" y="2269968"/>
                    <a:pt x="455466" y="2270444"/>
                  </a:cubicBezTo>
                  <a:cubicBezTo>
                    <a:pt x="455466" y="2268730"/>
                    <a:pt x="456228" y="2267682"/>
                    <a:pt x="456990" y="2266730"/>
                  </a:cubicBezTo>
                  <a:cubicBezTo>
                    <a:pt x="455847" y="2265396"/>
                    <a:pt x="453466" y="2265110"/>
                    <a:pt x="450989" y="2265015"/>
                  </a:cubicBezTo>
                  <a:cubicBezTo>
                    <a:pt x="452418" y="2264730"/>
                    <a:pt x="453561" y="2263968"/>
                    <a:pt x="454132" y="2262634"/>
                  </a:cubicBezTo>
                  <a:cubicBezTo>
                    <a:pt x="458038" y="2261681"/>
                    <a:pt x="460228" y="2263777"/>
                    <a:pt x="462419" y="2262063"/>
                  </a:cubicBezTo>
                  <a:cubicBezTo>
                    <a:pt x="462324" y="2262063"/>
                    <a:pt x="462324" y="2261967"/>
                    <a:pt x="462228" y="2261967"/>
                  </a:cubicBezTo>
                  <a:cubicBezTo>
                    <a:pt x="467086" y="2262634"/>
                    <a:pt x="462514" y="2255395"/>
                    <a:pt x="465562" y="2255109"/>
                  </a:cubicBezTo>
                  <a:cubicBezTo>
                    <a:pt x="464038" y="2254823"/>
                    <a:pt x="462895" y="2255776"/>
                    <a:pt x="462133" y="2257014"/>
                  </a:cubicBezTo>
                  <a:cubicBezTo>
                    <a:pt x="459847" y="2256729"/>
                    <a:pt x="458704" y="2256157"/>
                    <a:pt x="457752" y="2255395"/>
                  </a:cubicBezTo>
                  <a:cubicBezTo>
                    <a:pt x="457466" y="2255109"/>
                    <a:pt x="457085" y="2254823"/>
                    <a:pt x="456799" y="2254443"/>
                  </a:cubicBezTo>
                  <a:cubicBezTo>
                    <a:pt x="460133" y="2250061"/>
                    <a:pt x="462419" y="2247680"/>
                    <a:pt x="460419" y="2242822"/>
                  </a:cubicBezTo>
                  <a:cubicBezTo>
                    <a:pt x="460800" y="2241965"/>
                    <a:pt x="461467" y="2241203"/>
                    <a:pt x="462610" y="2240631"/>
                  </a:cubicBezTo>
                  <a:cubicBezTo>
                    <a:pt x="457180" y="2239107"/>
                    <a:pt x="456037" y="2242441"/>
                    <a:pt x="455752" y="2246823"/>
                  </a:cubicBezTo>
                  <a:cubicBezTo>
                    <a:pt x="455371" y="2246727"/>
                    <a:pt x="454990" y="2246823"/>
                    <a:pt x="454513" y="2246537"/>
                  </a:cubicBezTo>
                  <a:cubicBezTo>
                    <a:pt x="454990" y="2244060"/>
                    <a:pt x="455466" y="2241679"/>
                    <a:pt x="455942" y="2239202"/>
                  </a:cubicBezTo>
                  <a:cubicBezTo>
                    <a:pt x="456894" y="2238345"/>
                    <a:pt x="458228" y="2238155"/>
                    <a:pt x="459561" y="2238250"/>
                  </a:cubicBezTo>
                  <a:cubicBezTo>
                    <a:pt x="460038" y="2238726"/>
                    <a:pt x="460705" y="2239107"/>
                    <a:pt x="461467" y="2239202"/>
                  </a:cubicBezTo>
                  <a:cubicBezTo>
                    <a:pt x="461467" y="2238917"/>
                    <a:pt x="461657" y="2238631"/>
                    <a:pt x="461752" y="2238441"/>
                  </a:cubicBezTo>
                  <a:cubicBezTo>
                    <a:pt x="464038" y="2238726"/>
                    <a:pt x="465658" y="2238822"/>
                    <a:pt x="464324" y="2235773"/>
                  </a:cubicBezTo>
                  <a:cubicBezTo>
                    <a:pt x="464038" y="2235773"/>
                    <a:pt x="463562" y="2235773"/>
                    <a:pt x="462991" y="2235583"/>
                  </a:cubicBezTo>
                  <a:cubicBezTo>
                    <a:pt x="462991" y="2235583"/>
                    <a:pt x="462991" y="2235583"/>
                    <a:pt x="462991" y="2235488"/>
                  </a:cubicBezTo>
                  <a:cubicBezTo>
                    <a:pt x="462895" y="2235488"/>
                    <a:pt x="462800" y="2235488"/>
                    <a:pt x="462705" y="2235488"/>
                  </a:cubicBezTo>
                  <a:cubicBezTo>
                    <a:pt x="461657" y="2235202"/>
                    <a:pt x="460419" y="2234535"/>
                    <a:pt x="459466" y="2233678"/>
                  </a:cubicBezTo>
                  <a:cubicBezTo>
                    <a:pt x="459085" y="2233202"/>
                    <a:pt x="458800" y="2232726"/>
                    <a:pt x="458419" y="2232249"/>
                  </a:cubicBezTo>
                  <a:cubicBezTo>
                    <a:pt x="457657" y="2230725"/>
                    <a:pt x="457752" y="2228630"/>
                    <a:pt x="459847" y="2225963"/>
                  </a:cubicBezTo>
                  <a:cubicBezTo>
                    <a:pt x="454894" y="2225487"/>
                    <a:pt x="456037" y="2228535"/>
                    <a:pt x="456514" y="2231106"/>
                  </a:cubicBezTo>
                  <a:cubicBezTo>
                    <a:pt x="455942" y="2231011"/>
                    <a:pt x="455275" y="2230916"/>
                    <a:pt x="454418" y="2231106"/>
                  </a:cubicBezTo>
                  <a:cubicBezTo>
                    <a:pt x="454418" y="2231678"/>
                    <a:pt x="454227" y="2232154"/>
                    <a:pt x="454037" y="2232630"/>
                  </a:cubicBezTo>
                  <a:cubicBezTo>
                    <a:pt x="453085" y="2230916"/>
                    <a:pt x="452513" y="2228535"/>
                    <a:pt x="451275" y="2230630"/>
                  </a:cubicBezTo>
                  <a:cubicBezTo>
                    <a:pt x="452799" y="2234345"/>
                    <a:pt x="445941" y="2243013"/>
                    <a:pt x="442988" y="2240441"/>
                  </a:cubicBezTo>
                  <a:cubicBezTo>
                    <a:pt x="443560" y="2241679"/>
                    <a:pt x="441559" y="2244632"/>
                    <a:pt x="440511" y="2246346"/>
                  </a:cubicBezTo>
                  <a:cubicBezTo>
                    <a:pt x="432987" y="2245680"/>
                    <a:pt x="434225" y="2239202"/>
                    <a:pt x="431177" y="2235583"/>
                  </a:cubicBezTo>
                  <a:cubicBezTo>
                    <a:pt x="433463" y="2236345"/>
                    <a:pt x="434130" y="2234726"/>
                    <a:pt x="436321" y="2235297"/>
                  </a:cubicBezTo>
                  <a:cubicBezTo>
                    <a:pt x="434606" y="2238250"/>
                    <a:pt x="440035" y="2244060"/>
                    <a:pt x="437749" y="2240631"/>
                  </a:cubicBezTo>
                  <a:cubicBezTo>
                    <a:pt x="433939" y="2232154"/>
                    <a:pt x="443655" y="2225296"/>
                    <a:pt x="444893" y="2217867"/>
                  </a:cubicBezTo>
                  <a:cubicBezTo>
                    <a:pt x="439845" y="2217009"/>
                    <a:pt x="438511" y="2221772"/>
                    <a:pt x="437559" y="2222724"/>
                  </a:cubicBezTo>
                  <a:cubicBezTo>
                    <a:pt x="433558" y="2215676"/>
                    <a:pt x="441464" y="2214247"/>
                    <a:pt x="443178" y="2207294"/>
                  </a:cubicBezTo>
                  <a:cubicBezTo>
                    <a:pt x="441845" y="2206818"/>
                    <a:pt x="439654" y="2206818"/>
                    <a:pt x="439750" y="2205294"/>
                  </a:cubicBezTo>
                  <a:cubicBezTo>
                    <a:pt x="441274" y="2205294"/>
                    <a:pt x="440797" y="2204055"/>
                    <a:pt x="440226" y="2202912"/>
                  </a:cubicBezTo>
                  <a:cubicBezTo>
                    <a:pt x="441559" y="2203484"/>
                    <a:pt x="442417" y="2203484"/>
                    <a:pt x="443178" y="2203293"/>
                  </a:cubicBezTo>
                  <a:cubicBezTo>
                    <a:pt x="442321" y="2204817"/>
                    <a:pt x="441845" y="2206341"/>
                    <a:pt x="444702" y="2207484"/>
                  </a:cubicBezTo>
                  <a:cubicBezTo>
                    <a:pt x="443274" y="2201769"/>
                    <a:pt x="449179" y="2204531"/>
                    <a:pt x="448989" y="2200245"/>
                  </a:cubicBezTo>
                  <a:cubicBezTo>
                    <a:pt x="448798" y="2200341"/>
                    <a:pt x="448608" y="2200245"/>
                    <a:pt x="448417" y="2200245"/>
                  </a:cubicBezTo>
                  <a:cubicBezTo>
                    <a:pt x="449179" y="2197769"/>
                    <a:pt x="448989" y="2195864"/>
                    <a:pt x="448322" y="2194340"/>
                  </a:cubicBezTo>
                  <a:cubicBezTo>
                    <a:pt x="451180" y="2194721"/>
                    <a:pt x="455085" y="2188625"/>
                    <a:pt x="457371" y="2193578"/>
                  </a:cubicBezTo>
                  <a:cubicBezTo>
                    <a:pt x="456514" y="2194149"/>
                    <a:pt x="453370" y="2198817"/>
                    <a:pt x="456133" y="2199674"/>
                  </a:cubicBezTo>
                  <a:cubicBezTo>
                    <a:pt x="456323" y="2199388"/>
                    <a:pt x="456514" y="2199102"/>
                    <a:pt x="456799" y="2198912"/>
                  </a:cubicBezTo>
                  <a:cubicBezTo>
                    <a:pt x="456799" y="2202436"/>
                    <a:pt x="456799" y="2209675"/>
                    <a:pt x="455752" y="2212152"/>
                  </a:cubicBezTo>
                  <a:cubicBezTo>
                    <a:pt x="451370" y="2212342"/>
                    <a:pt x="452227" y="2208056"/>
                    <a:pt x="449846" y="2206627"/>
                  </a:cubicBezTo>
                  <a:cubicBezTo>
                    <a:pt x="451656" y="2211199"/>
                    <a:pt x="440416" y="2207389"/>
                    <a:pt x="445750" y="2211389"/>
                  </a:cubicBezTo>
                  <a:cubicBezTo>
                    <a:pt x="449941" y="2206722"/>
                    <a:pt x="450513" y="2215104"/>
                    <a:pt x="451751" y="2216819"/>
                  </a:cubicBezTo>
                  <a:cubicBezTo>
                    <a:pt x="452132" y="2216723"/>
                    <a:pt x="452418" y="2216628"/>
                    <a:pt x="452703" y="2216533"/>
                  </a:cubicBezTo>
                  <a:cubicBezTo>
                    <a:pt x="453180" y="2219581"/>
                    <a:pt x="453942" y="2218914"/>
                    <a:pt x="455561" y="2222439"/>
                  </a:cubicBezTo>
                  <a:cubicBezTo>
                    <a:pt x="455752" y="2218533"/>
                    <a:pt x="459466" y="2219867"/>
                    <a:pt x="460419" y="2217009"/>
                  </a:cubicBezTo>
                  <a:cubicBezTo>
                    <a:pt x="458419" y="2214438"/>
                    <a:pt x="458800" y="2216819"/>
                    <a:pt x="455561" y="2216057"/>
                  </a:cubicBezTo>
                  <a:cubicBezTo>
                    <a:pt x="455561" y="2215866"/>
                    <a:pt x="455561" y="2215771"/>
                    <a:pt x="455561" y="2215581"/>
                  </a:cubicBezTo>
                  <a:cubicBezTo>
                    <a:pt x="458514" y="2214819"/>
                    <a:pt x="461276" y="2214723"/>
                    <a:pt x="464229" y="2216438"/>
                  </a:cubicBezTo>
                  <a:cubicBezTo>
                    <a:pt x="464229" y="2216533"/>
                    <a:pt x="464134" y="2216628"/>
                    <a:pt x="464134" y="2216723"/>
                  </a:cubicBezTo>
                  <a:cubicBezTo>
                    <a:pt x="457276" y="2220152"/>
                    <a:pt x="462895" y="2232821"/>
                    <a:pt x="468039" y="2235773"/>
                  </a:cubicBezTo>
                  <a:cubicBezTo>
                    <a:pt x="469944" y="2232726"/>
                    <a:pt x="464705" y="2230249"/>
                    <a:pt x="468515" y="2229487"/>
                  </a:cubicBezTo>
                  <a:cubicBezTo>
                    <a:pt x="468515" y="2231011"/>
                    <a:pt x="468706" y="2232535"/>
                    <a:pt x="470896" y="2232154"/>
                  </a:cubicBezTo>
                  <a:cubicBezTo>
                    <a:pt x="470801" y="2229868"/>
                    <a:pt x="471753" y="2227773"/>
                    <a:pt x="473087" y="2226153"/>
                  </a:cubicBezTo>
                  <a:cubicBezTo>
                    <a:pt x="473468" y="2226630"/>
                    <a:pt x="474040" y="2227010"/>
                    <a:pt x="474897" y="2227487"/>
                  </a:cubicBezTo>
                  <a:cubicBezTo>
                    <a:pt x="474706" y="2226439"/>
                    <a:pt x="474611" y="2225487"/>
                    <a:pt x="474706" y="2224629"/>
                  </a:cubicBezTo>
                  <a:cubicBezTo>
                    <a:pt x="476611" y="2223201"/>
                    <a:pt x="478897" y="2222724"/>
                    <a:pt x="480326" y="2223963"/>
                  </a:cubicBezTo>
                  <a:cubicBezTo>
                    <a:pt x="478707" y="2227106"/>
                    <a:pt x="475468" y="2228344"/>
                    <a:pt x="474706" y="2232440"/>
                  </a:cubicBezTo>
                  <a:cubicBezTo>
                    <a:pt x="475659" y="2232630"/>
                    <a:pt x="476135" y="2232821"/>
                    <a:pt x="476421" y="2233202"/>
                  </a:cubicBezTo>
                  <a:cubicBezTo>
                    <a:pt x="473659" y="2233678"/>
                    <a:pt x="474516" y="2239679"/>
                    <a:pt x="470230" y="2238155"/>
                  </a:cubicBezTo>
                  <a:cubicBezTo>
                    <a:pt x="472516" y="2235107"/>
                    <a:pt x="466229" y="2233011"/>
                    <a:pt x="469468" y="2235488"/>
                  </a:cubicBezTo>
                  <a:cubicBezTo>
                    <a:pt x="469182" y="2237107"/>
                    <a:pt x="468801" y="2238726"/>
                    <a:pt x="468515" y="2240346"/>
                  </a:cubicBezTo>
                  <a:cubicBezTo>
                    <a:pt x="470610" y="2240631"/>
                    <a:pt x="472230" y="2240346"/>
                    <a:pt x="473563" y="2239584"/>
                  </a:cubicBezTo>
                  <a:cubicBezTo>
                    <a:pt x="473373" y="2240536"/>
                    <a:pt x="473373" y="2241489"/>
                    <a:pt x="473944" y="2242631"/>
                  </a:cubicBezTo>
                  <a:cubicBezTo>
                    <a:pt x="475659" y="2242727"/>
                    <a:pt x="476707" y="2243394"/>
                    <a:pt x="477659" y="2244156"/>
                  </a:cubicBezTo>
                  <a:cubicBezTo>
                    <a:pt x="477088" y="2239584"/>
                    <a:pt x="488518" y="2241774"/>
                    <a:pt x="487756" y="2244918"/>
                  </a:cubicBezTo>
                  <a:cubicBezTo>
                    <a:pt x="482612" y="2245108"/>
                    <a:pt x="481755" y="2244632"/>
                    <a:pt x="481183" y="2248251"/>
                  </a:cubicBezTo>
                  <a:cubicBezTo>
                    <a:pt x="477183" y="2248061"/>
                    <a:pt x="477469" y="2246537"/>
                    <a:pt x="473944" y="2243965"/>
                  </a:cubicBezTo>
                  <a:cubicBezTo>
                    <a:pt x="476135" y="2248823"/>
                    <a:pt x="468896" y="2249013"/>
                    <a:pt x="471849" y="2251204"/>
                  </a:cubicBezTo>
                  <a:cubicBezTo>
                    <a:pt x="470896" y="2251776"/>
                    <a:pt x="470134" y="2252823"/>
                    <a:pt x="469563" y="2254633"/>
                  </a:cubicBezTo>
                  <a:cubicBezTo>
                    <a:pt x="470039" y="2258443"/>
                    <a:pt x="477754" y="2256919"/>
                    <a:pt x="479374" y="2255776"/>
                  </a:cubicBezTo>
                  <a:cubicBezTo>
                    <a:pt x="478231" y="2259396"/>
                    <a:pt x="478326" y="2258157"/>
                    <a:pt x="478897" y="2261872"/>
                  </a:cubicBezTo>
                  <a:cubicBezTo>
                    <a:pt x="478802" y="2261872"/>
                    <a:pt x="478802" y="2261872"/>
                    <a:pt x="478707" y="2261872"/>
                  </a:cubicBezTo>
                  <a:cubicBezTo>
                    <a:pt x="477373" y="2260729"/>
                    <a:pt x="475468" y="2260062"/>
                    <a:pt x="472706" y="2260253"/>
                  </a:cubicBezTo>
                  <a:cubicBezTo>
                    <a:pt x="472706" y="2260919"/>
                    <a:pt x="472706" y="2261396"/>
                    <a:pt x="472706" y="2262063"/>
                  </a:cubicBezTo>
                  <a:cubicBezTo>
                    <a:pt x="471753" y="2261681"/>
                    <a:pt x="470896" y="2261015"/>
                    <a:pt x="469753" y="2259681"/>
                  </a:cubicBezTo>
                  <a:cubicBezTo>
                    <a:pt x="467277" y="2264920"/>
                    <a:pt x="469372" y="2268159"/>
                    <a:pt x="472706" y="2270349"/>
                  </a:cubicBezTo>
                  <a:cubicBezTo>
                    <a:pt x="472706" y="2273112"/>
                    <a:pt x="472420" y="2275779"/>
                    <a:pt x="471277" y="2279112"/>
                  </a:cubicBezTo>
                  <a:cubicBezTo>
                    <a:pt x="477564" y="2279398"/>
                    <a:pt x="475183" y="2282732"/>
                    <a:pt x="474516" y="2286923"/>
                  </a:cubicBezTo>
                  <a:cubicBezTo>
                    <a:pt x="479564" y="2286827"/>
                    <a:pt x="477469" y="2293019"/>
                    <a:pt x="481660" y="2293781"/>
                  </a:cubicBezTo>
                  <a:cubicBezTo>
                    <a:pt x="482326" y="2291590"/>
                    <a:pt x="480040" y="2290447"/>
                    <a:pt x="481945" y="2289971"/>
                  </a:cubicBezTo>
                  <a:cubicBezTo>
                    <a:pt x="484327" y="2291019"/>
                    <a:pt x="485089" y="2293590"/>
                    <a:pt x="485279" y="2296543"/>
                  </a:cubicBezTo>
                  <a:cubicBezTo>
                    <a:pt x="482802" y="2293019"/>
                    <a:pt x="476802" y="2296924"/>
                    <a:pt x="475278" y="2294543"/>
                  </a:cubicBezTo>
                  <a:cubicBezTo>
                    <a:pt x="476421" y="2300829"/>
                    <a:pt x="472706" y="2301591"/>
                    <a:pt x="469658" y="2303020"/>
                  </a:cubicBezTo>
                  <a:cubicBezTo>
                    <a:pt x="472230" y="2303973"/>
                    <a:pt x="472230" y="2305211"/>
                    <a:pt x="470610" y="2306925"/>
                  </a:cubicBezTo>
                  <a:cubicBezTo>
                    <a:pt x="473277" y="2307592"/>
                    <a:pt x="474706" y="2308259"/>
                    <a:pt x="475849" y="2308926"/>
                  </a:cubicBezTo>
                  <a:cubicBezTo>
                    <a:pt x="475373" y="2309116"/>
                    <a:pt x="474802" y="2309211"/>
                    <a:pt x="474040" y="2308926"/>
                  </a:cubicBezTo>
                  <a:cubicBezTo>
                    <a:pt x="472516" y="2312926"/>
                    <a:pt x="472801" y="2315593"/>
                    <a:pt x="473563" y="2318069"/>
                  </a:cubicBezTo>
                  <a:cubicBezTo>
                    <a:pt x="472516" y="2319403"/>
                    <a:pt x="469372" y="2317689"/>
                    <a:pt x="468706" y="2316927"/>
                  </a:cubicBezTo>
                  <a:cubicBezTo>
                    <a:pt x="467467" y="2329119"/>
                    <a:pt x="470515" y="2333500"/>
                    <a:pt x="481469" y="2333024"/>
                  </a:cubicBezTo>
                  <a:cubicBezTo>
                    <a:pt x="480802" y="2336834"/>
                    <a:pt x="482136" y="2342930"/>
                    <a:pt x="478231" y="2342930"/>
                  </a:cubicBezTo>
                  <a:cubicBezTo>
                    <a:pt x="476421" y="2340548"/>
                    <a:pt x="470706" y="2341596"/>
                    <a:pt x="469658" y="2338548"/>
                  </a:cubicBezTo>
                  <a:cubicBezTo>
                    <a:pt x="471753" y="2343406"/>
                    <a:pt x="473754" y="2342263"/>
                    <a:pt x="470230" y="2347406"/>
                  </a:cubicBezTo>
                  <a:cubicBezTo>
                    <a:pt x="474516" y="2349693"/>
                    <a:pt x="471277" y="2343216"/>
                    <a:pt x="474325" y="2343977"/>
                  </a:cubicBezTo>
                  <a:cubicBezTo>
                    <a:pt x="476230" y="2344359"/>
                    <a:pt x="478993" y="2343787"/>
                    <a:pt x="479278" y="2345597"/>
                  </a:cubicBezTo>
                  <a:cubicBezTo>
                    <a:pt x="477373" y="2348835"/>
                    <a:pt x="474802" y="2351312"/>
                    <a:pt x="470039" y="2351217"/>
                  </a:cubicBezTo>
                  <a:cubicBezTo>
                    <a:pt x="469468" y="2349788"/>
                    <a:pt x="467944" y="2349407"/>
                    <a:pt x="466229" y="2349597"/>
                  </a:cubicBezTo>
                  <a:cubicBezTo>
                    <a:pt x="465943" y="2348740"/>
                    <a:pt x="465562" y="2348073"/>
                    <a:pt x="464991" y="2347883"/>
                  </a:cubicBezTo>
                  <a:cubicBezTo>
                    <a:pt x="464896" y="2348550"/>
                    <a:pt x="464896" y="2349026"/>
                    <a:pt x="464896" y="2349693"/>
                  </a:cubicBezTo>
                  <a:cubicBezTo>
                    <a:pt x="462610" y="2350359"/>
                    <a:pt x="460228" y="2351979"/>
                    <a:pt x="459657" y="2354360"/>
                  </a:cubicBezTo>
                  <a:cubicBezTo>
                    <a:pt x="462133" y="2353884"/>
                    <a:pt x="463657" y="2353788"/>
                    <a:pt x="464991" y="2353979"/>
                  </a:cubicBezTo>
                  <a:cubicBezTo>
                    <a:pt x="464991" y="2355503"/>
                    <a:pt x="464896" y="2357122"/>
                    <a:pt x="464134" y="2359218"/>
                  </a:cubicBezTo>
                  <a:cubicBezTo>
                    <a:pt x="466896" y="2361027"/>
                    <a:pt x="469753" y="2358170"/>
                    <a:pt x="469563" y="2356169"/>
                  </a:cubicBezTo>
                  <a:cubicBezTo>
                    <a:pt x="469658" y="2356265"/>
                    <a:pt x="469658" y="2356265"/>
                    <a:pt x="469753" y="2356265"/>
                  </a:cubicBezTo>
                  <a:cubicBezTo>
                    <a:pt x="471658" y="2353217"/>
                    <a:pt x="464134" y="2352741"/>
                    <a:pt x="468896" y="2351121"/>
                  </a:cubicBezTo>
                  <a:cubicBezTo>
                    <a:pt x="470325" y="2355408"/>
                    <a:pt x="476135" y="2355884"/>
                    <a:pt x="478421" y="2359408"/>
                  </a:cubicBezTo>
                  <a:cubicBezTo>
                    <a:pt x="472325" y="2360456"/>
                    <a:pt x="473373" y="2361599"/>
                    <a:pt x="466896" y="2361123"/>
                  </a:cubicBezTo>
                  <a:cubicBezTo>
                    <a:pt x="466229" y="2365314"/>
                    <a:pt x="472992" y="2362932"/>
                    <a:pt x="470134" y="2368933"/>
                  </a:cubicBezTo>
                  <a:cubicBezTo>
                    <a:pt x="468515" y="2368838"/>
                    <a:pt x="466801" y="2368647"/>
                    <a:pt x="465086" y="2368552"/>
                  </a:cubicBezTo>
                  <a:cubicBezTo>
                    <a:pt x="464324" y="2374743"/>
                    <a:pt x="466801" y="2378077"/>
                    <a:pt x="467848" y="2382649"/>
                  </a:cubicBezTo>
                  <a:cubicBezTo>
                    <a:pt x="464610" y="2382077"/>
                    <a:pt x="464419" y="2385030"/>
                    <a:pt x="463752" y="2387412"/>
                  </a:cubicBezTo>
                  <a:cubicBezTo>
                    <a:pt x="465181" y="2387697"/>
                    <a:pt x="467372" y="2387412"/>
                    <a:pt x="467467" y="2388935"/>
                  </a:cubicBezTo>
                  <a:cubicBezTo>
                    <a:pt x="461181" y="2390650"/>
                    <a:pt x="468420" y="2397698"/>
                    <a:pt x="466705" y="2400270"/>
                  </a:cubicBezTo>
                  <a:cubicBezTo>
                    <a:pt x="462610" y="2401413"/>
                    <a:pt x="463848" y="2400175"/>
                    <a:pt x="459181" y="2399699"/>
                  </a:cubicBezTo>
                  <a:cubicBezTo>
                    <a:pt x="459181" y="2400175"/>
                    <a:pt x="459371" y="2400461"/>
                    <a:pt x="459371" y="2400842"/>
                  </a:cubicBezTo>
                  <a:cubicBezTo>
                    <a:pt x="458704" y="2401127"/>
                    <a:pt x="457847" y="2399413"/>
                    <a:pt x="457276" y="2400937"/>
                  </a:cubicBezTo>
                  <a:cubicBezTo>
                    <a:pt x="459085" y="2402937"/>
                    <a:pt x="457561" y="2407033"/>
                    <a:pt x="460895" y="2407985"/>
                  </a:cubicBezTo>
                  <a:cubicBezTo>
                    <a:pt x="461276" y="2406557"/>
                    <a:pt x="461467" y="2405223"/>
                    <a:pt x="461467" y="2404080"/>
                  </a:cubicBezTo>
                  <a:cubicBezTo>
                    <a:pt x="464800" y="2406366"/>
                    <a:pt x="470134" y="2406462"/>
                    <a:pt x="468325" y="2413034"/>
                  </a:cubicBezTo>
                  <a:cubicBezTo>
                    <a:pt x="467753" y="2412653"/>
                    <a:pt x="466991" y="2412462"/>
                    <a:pt x="466324" y="2412177"/>
                  </a:cubicBezTo>
                  <a:cubicBezTo>
                    <a:pt x="466324" y="2409891"/>
                    <a:pt x="465658" y="2408176"/>
                    <a:pt x="463657" y="2407223"/>
                  </a:cubicBezTo>
                  <a:cubicBezTo>
                    <a:pt x="464324" y="2408176"/>
                    <a:pt x="464134" y="2409605"/>
                    <a:pt x="463848" y="2411224"/>
                  </a:cubicBezTo>
                  <a:cubicBezTo>
                    <a:pt x="462419" y="2410843"/>
                    <a:pt x="460990" y="2410462"/>
                    <a:pt x="459752" y="2409891"/>
                  </a:cubicBezTo>
                  <a:cubicBezTo>
                    <a:pt x="461371" y="2415034"/>
                    <a:pt x="454227" y="2409986"/>
                    <a:pt x="454418" y="2413319"/>
                  </a:cubicBezTo>
                  <a:cubicBezTo>
                    <a:pt x="457942" y="2413034"/>
                    <a:pt x="455275" y="2418082"/>
                    <a:pt x="457847" y="2418654"/>
                  </a:cubicBezTo>
                  <a:cubicBezTo>
                    <a:pt x="459657" y="2417987"/>
                    <a:pt x="458419" y="2413891"/>
                    <a:pt x="460705" y="2413796"/>
                  </a:cubicBezTo>
                  <a:cubicBezTo>
                    <a:pt x="461467" y="2414844"/>
                    <a:pt x="462419" y="2415606"/>
                    <a:pt x="463467" y="2416368"/>
                  </a:cubicBezTo>
                  <a:cubicBezTo>
                    <a:pt x="463752" y="2417034"/>
                    <a:pt x="464229" y="2417606"/>
                    <a:pt x="465277" y="2417796"/>
                  </a:cubicBezTo>
                  <a:cubicBezTo>
                    <a:pt x="466991" y="2419225"/>
                    <a:pt x="468229" y="2421035"/>
                    <a:pt x="467563" y="2424464"/>
                  </a:cubicBezTo>
                  <a:cubicBezTo>
                    <a:pt x="467182" y="2424369"/>
                    <a:pt x="466991" y="2424273"/>
                    <a:pt x="466801" y="2424178"/>
                  </a:cubicBezTo>
                  <a:cubicBezTo>
                    <a:pt x="466801" y="2423892"/>
                    <a:pt x="466896" y="2423606"/>
                    <a:pt x="466896" y="2423226"/>
                  </a:cubicBezTo>
                  <a:cubicBezTo>
                    <a:pt x="464800" y="2422940"/>
                    <a:pt x="463181" y="2422178"/>
                    <a:pt x="462228" y="2421035"/>
                  </a:cubicBezTo>
                  <a:cubicBezTo>
                    <a:pt x="461752" y="2421987"/>
                    <a:pt x="461848" y="2422940"/>
                    <a:pt x="462133" y="2423892"/>
                  </a:cubicBezTo>
                  <a:cubicBezTo>
                    <a:pt x="461848" y="2423988"/>
                    <a:pt x="461657" y="2423988"/>
                    <a:pt x="461276" y="2424083"/>
                  </a:cubicBezTo>
                  <a:cubicBezTo>
                    <a:pt x="460990" y="2425035"/>
                    <a:pt x="460990" y="2425702"/>
                    <a:pt x="461085" y="2426273"/>
                  </a:cubicBezTo>
                  <a:cubicBezTo>
                    <a:pt x="460419" y="2425607"/>
                    <a:pt x="459657" y="2424940"/>
                    <a:pt x="458990" y="2424273"/>
                  </a:cubicBezTo>
                  <a:cubicBezTo>
                    <a:pt x="457752" y="2431131"/>
                    <a:pt x="453466" y="2419797"/>
                    <a:pt x="451370" y="2424083"/>
                  </a:cubicBezTo>
                  <a:cubicBezTo>
                    <a:pt x="455847" y="2432751"/>
                    <a:pt x="458895" y="2429512"/>
                    <a:pt x="465562" y="2435798"/>
                  </a:cubicBezTo>
                  <a:cubicBezTo>
                    <a:pt x="465943" y="2432084"/>
                    <a:pt x="466134" y="2430464"/>
                    <a:pt x="466229" y="2428750"/>
                  </a:cubicBezTo>
                  <a:cubicBezTo>
                    <a:pt x="471277" y="2435513"/>
                    <a:pt x="462133" y="2441514"/>
                    <a:pt x="460705" y="2448086"/>
                  </a:cubicBezTo>
                  <a:cubicBezTo>
                    <a:pt x="463181" y="2449038"/>
                    <a:pt x="464324" y="2451134"/>
                    <a:pt x="464896" y="2453706"/>
                  </a:cubicBezTo>
                  <a:cubicBezTo>
                    <a:pt x="464229" y="2453229"/>
                    <a:pt x="463562" y="2452848"/>
                    <a:pt x="462133" y="2452944"/>
                  </a:cubicBezTo>
                  <a:cubicBezTo>
                    <a:pt x="461371" y="2454563"/>
                    <a:pt x="459943" y="2454944"/>
                    <a:pt x="459847" y="2457611"/>
                  </a:cubicBezTo>
                  <a:cubicBezTo>
                    <a:pt x="461943" y="2457325"/>
                    <a:pt x="463848" y="2461230"/>
                    <a:pt x="465467" y="2459516"/>
                  </a:cubicBezTo>
                  <a:cubicBezTo>
                    <a:pt x="465562" y="2462850"/>
                    <a:pt x="465658" y="2466278"/>
                    <a:pt x="466705" y="2468850"/>
                  </a:cubicBezTo>
                  <a:cubicBezTo>
                    <a:pt x="464229" y="2470374"/>
                    <a:pt x="462800" y="2472470"/>
                    <a:pt x="461943" y="2474851"/>
                  </a:cubicBezTo>
                  <a:cubicBezTo>
                    <a:pt x="461848" y="2474470"/>
                    <a:pt x="461752" y="2473994"/>
                    <a:pt x="461371" y="2473518"/>
                  </a:cubicBezTo>
                  <a:cubicBezTo>
                    <a:pt x="454227" y="2467993"/>
                    <a:pt x="445179" y="2485424"/>
                    <a:pt x="455561" y="2483233"/>
                  </a:cubicBezTo>
                  <a:cubicBezTo>
                    <a:pt x="453751" y="2481995"/>
                    <a:pt x="451751" y="2481042"/>
                    <a:pt x="452132" y="2477899"/>
                  </a:cubicBezTo>
                  <a:cubicBezTo>
                    <a:pt x="453847" y="2478090"/>
                    <a:pt x="454990" y="2477518"/>
                    <a:pt x="456037" y="2476946"/>
                  </a:cubicBezTo>
                  <a:cubicBezTo>
                    <a:pt x="456133" y="2478852"/>
                    <a:pt x="455275" y="2481519"/>
                    <a:pt x="456990" y="2481995"/>
                  </a:cubicBezTo>
                  <a:cubicBezTo>
                    <a:pt x="457276" y="2479328"/>
                    <a:pt x="460228" y="2477994"/>
                    <a:pt x="461467" y="2476375"/>
                  </a:cubicBezTo>
                  <a:cubicBezTo>
                    <a:pt x="459752" y="2482471"/>
                    <a:pt x="460419" y="2489710"/>
                    <a:pt x="454894" y="2493234"/>
                  </a:cubicBezTo>
                  <a:cubicBezTo>
                    <a:pt x="454799" y="2495425"/>
                    <a:pt x="454894" y="2497425"/>
                    <a:pt x="455180" y="2499235"/>
                  </a:cubicBezTo>
                  <a:cubicBezTo>
                    <a:pt x="453370" y="2502474"/>
                    <a:pt x="451751" y="2513046"/>
                    <a:pt x="447465" y="2507236"/>
                  </a:cubicBezTo>
                  <a:cubicBezTo>
                    <a:pt x="446417" y="2510951"/>
                    <a:pt x="446036" y="2515618"/>
                    <a:pt x="442131" y="2515046"/>
                  </a:cubicBezTo>
                  <a:cubicBezTo>
                    <a:pt x="444322" y="2520190"/>
                    <a:pt x="445179" y="2522476"/>
                    <a:pt x="440893" y="2527524"/>
                  </a:cubicBezTo>
                  <a:cubicBezTo>
                    <a:pt x="443178" y="2529334"/>
                    <a:pt x="444036" y="2532192"/>
                    <a:pt x="446036" y="2534192"/>
                  </a:cubicBezTo>
                  <a:cubicBezTo>
                    <a:pt x="446131" y="2535716"/>
                    <a:pt x="446703" y="2537144"/>
                    <a:pt x="447751" y="2539526"/>
                  </a:cubicBezTo>
                  <a:cubicBezTo>
                    <a:pt x="441369" y="2539431"/>
                    <a:pt x="441845" y="2545050"/>
                    <a:pt x="440797" y="2547908"/>
                  </a:cubicBezTo>
                  <a:cubicBezTo>
                    <a:pt x="438416" y="2548003"/>
                    <a:pt x="438130" y="2546289"/>
                    <a:pt x="435844" y="2546289"/>
                  </a:cubicBezTo>
                  <a:cubicBezTo>
                    <a:pt x="436892" y="2553337"/>
                    <a:pt x="435273" y="2551813"/>
                    <a:pt x="432606" y="2556194"/>
                  </a:cubicBezTo>
                  <a:cubicBezTo>
                    <a:pt x="432606" y="2557814"/>
                    <a:pt x="434130" y="2558004"/>
                    <a:pt x="433558" y="2560100"/>
                  </a:cubicBezTo>
                  <a:cubicBezTo>
                    <a:pt x="437844" y="2560862"/>
                    <a:pt x="435940" y="2554670"/>
                    <a:pt x="441369" y="2556861"/>
                  </a:cubicBezTo>
                  <a:cubicBezTo>
                    <a:pt x="441274" y="2558100"/>
                    <a:pt x="442321" y="2558385"/>
                    <a:pt x="442417" y="2559433"/>
                  </a:cubicBezTo>
                  <a:cubicBezTo>
                    <a:pt x="442035" y="2560576"/>
                    <a:pt x="440988" y="2561052"/>
                    <a:pt x="439845" y="2561338"/>
                  </a:cubicBezTo>
                  <a:cubicBezTo>
                    <a:pt x="439750" y="2560957"/>
                    <a:pt x="439464" y="2560576"/>
                    <a:pt x="439369" y="2560290"/>
                  </a:cubicBezTo>
                  <a:cubicBezTo>
                    <a:pt x="438797" y="2561719"/>
                    <a:pt x="437844" y="2560767"/>
                    <a:pt x="436892" y="2559814"/>
                  </a:cubicBezTo>
                  <a:cubicBezTo>
                    <a:pt x="433844" y="2561910"/>
                    <a:pt x="431368" y="2564767"/>
                    <a:pt x="428986" y="2567815"/>
                  </a:cubicBezTo>
                  <a:cubicBezTo>
                    <a:pt x="426700" y="2568006"/>
                    <a:pt x="425272" y="2570673"/>
                    <a:pt x="420223" y="2569149"/>
                  </a:cubicBezTo>
                  <a:cubicBezTo>
                    <a:pt x="419557" y="2574197"/>
                    <a:pt x="421461" y="2574578"/>
                    <a:pt x="423843" y="2574864"/>
                  </a:cubicBezTo>
                  <a:cubicBezTo>
                    <a:pt x="423843" y="2574864"/>
                    <a:pt x="423748" y="2574959"/>
                    <a:pt x="423748" y="2574959"/>
                  </a:cubicBezTo>
                  <a:cubicBezTo>
                    <a:pt x="423938" y="2574959"/>
                    <a:pt x="424224" y="2574959"/>
                    <a:pt x="424510" y="2574864"/>
                  </a:cubicBezTo>
                  <a:cubicBezTo>
                    <a:pt x="425843" y="2574959"/>
                    <a:pt x="427367" y="2575149"/>
                    <a:pt x="428605" y="2576102"/>
                  </a:cubicBezTo>
                  <a:cubicBezTo>
                    <a:pt x="428986" y="2575721"/>
                    <a:pt x="429082" y="2575435"/>
                    <a:pt x="429367" y="2575149"/>
                  </a:cubicBezTo>
                  <a:cubicBezTo>
                    <a:pt x="430225" y="2575530"/>
                    <a:pt x="430891" y="2576102"/>
                    <a:pt x="430796" y="2577626"/>
                  </a:cubicBezTo>
                  <a:cubicBezTo>
                    <a:pt x="427367" y="2576769"/>
                    <a:pt x="424414" y="2584865"/>
                    <a:pt x="425367" y="2585436"/>
                  </a:cubicBezTo>
                  <a:cubicBezTo>
                    <a:pt x="425557" y="2584674"/>
                    <a:pt x="425843" y="2584008"/>
                    <a:pt x="426891" y="2584484"/>
                  </a:cubicBezTo>
                  <a:cubicBezTo>
                    <a:pt x="426891" y="2585912"/>
                    <a:pt x="428319" y="2587818"/>
                    <a:pt x="429082" y="2586198"/>
                  </a:cubicBezTo>
                  <a:cubicBezTo>
                    <a:pt x="427748" y="2585912"/>
                    <a:pt x="428415" y="2584484"/>
                    <a:pt x="430510" y="2585246"/>
                  </a:cubicBezTo>
                  <a:cubicBezTo>
                    <a:pt x="428986" y="2580007"/>
                    <a:pt x="434035" y="2577531"/>
                    <a:pt x="438607" y="2576673"/>
                  </a:cubicBezTo>
                  <a:cubicBezTo>
                    <a:pt x="440893" y="2573054"/>
                    <a:pt x="434797" y="2574959"/>
                    <a:pt x="437083" y="2571339"/>
                  </a:cubicBezTo>
                  <a:cubicBezTo>
                    <a:pt x="438035" y="2572673"/>
                    <a:pt x="439083" y="2572292"/>
                    <a:pt x="440226" y="2571720"/>
                  </a:cubicBezTo>
                  <a:cubicBezTo>
                    <a:pt x="440226" y="2571816"/>
                    <a:pt x="440226" y="2571816"/>
                    <a:pt x="440226" y="2571911"/>
                  </a:cubicBezTo>
                  <a:cubicBezTo>
                    <a:pt x="445560" y="2572768"/>
                    <a:pt x="444798" y="2578959"/>
                    <a:pt x="449751" y="2580198"/>
                  </a:cubicBezTo>
                  <a:cubicBezTo>
                    <a:pt x="447655" y="2580198"/>
                    <a:pt x="445846" y="2580960"/>
                    <a:pt x="444322" y="2582102"/>
                  </a:cubicBezTo>
                  <a:cubicBezTo>
                    <a:pt x="444417" y="2580102"/>
                    <a:pt x="443941" y="2578007"/>
                    <a:pt x="442417" y="2576292"/>
                  </a:cubicBezTo>
                  <a:cubicBezTo>
                    <a:pt x="441559" y="2580388"/>
                    <a:pt x="441655" y="2583341"/>
                    <a:pt x="441274" y="2585722"/>
                  </a:cubicBezTo>
                  <a:cubicBezTo>
                    <a:pt x="440511" y="2586960"/>
                    <a:pt x="440035" y="2588294"/>
                    <a:pt x="439654" y="2589723"/>
                  </a:cubicBezTo>
                  <a:cubicBezTo>
                    <a:pt x="439178" y="2590389"/>
                    <a:pt x="438797" y="2591151"/>
                    <a:pt x="438035" y="2591818"/>
                  </a:cubicBezTo>
                  <a:cubicBezTo>
                    <a:pt x="433463" y="2592961"/>
                    <a:pt x="434416" y="2590961"/>
                    <a:pt x="432415" y="2588199"/>
                  </a:cubicBezTo>
                  <a:cubicBezTo>
                    <a:pt x="431082" y="2590485"/>
                    <a:pt x="428510" y="2590770"/>
                    <a:pt x="425557" y="2590675"/>
                  </a:cubicBezTo>
                  <a:cubicBezTo>
                    <a:pt x="425081" y="2598581"/>
                    <a:pt x="425652" y="2599438"/>
                    <a:pt x="424795" y="2607058"/>
                  </a:cubicBezTo>
                  <a:cubicBezTo>
                    <a:pt x="423367" y="2606868"/>
                    <a:pt x="422795" y="2608010"/>
                    <a:pt x="421271" y="2607629"/>
                  </a:cubicBezTo>
                  <a:cubicBezTo>
                    <a:pt x="421271" y="2608296"/>
                    <a:pt x="421461" y="2608773"/>
                    <a:pt x="421747" y="2609344"/>
                  </a:cubicBezTo>
                  <a:close/>
                  <a:moveTo>
                    <a:pt x="418985" y="2622774"/>
                  </a:moveTo>
                  <a:cubicBezTo>
                    <a:pt x="419366" y="2620679"/>
                    <a:pt x="419842" y="2618678"/>
                    <a:pt x="420223" y="2616583"/>
                  </a:cubicBezTo>
                  <a:cubicBezTo>
                    <a:pt x="424414" y="2615535"/>
                    <a:pt x="422414" y="2625346"/>
                    <a:pt x="418985" y="2622774"/>
                  </a:cubicBezTo>
                  <a:close/>
                  <a:moveTo>
                    <a:pt x="408698" y="2604201"/>
                  </a:moveTo>
                  <a:cubicBezTo>
                    <a:pt x="404888" y="2604486"/>
                    <a:pt x="408698" y="2608296"/>
                    <a:pt x="407460" y="2610296"/>
                  </a:cubicBezTo>
                  <a:cubicBezTo>
                    <a:pt x="406412" y="2608582"/>
                    <a:pt x="404412" y="2609249"/>
                    <a:pt x="406222" y="2610011"/>
                  </a:cubicBezTo>
                  <a:cubicBezTo>
                    <a:pt x="401173" y="2613726"/>
                    <a:pt x="403174" y="2603629"/>
                    <a:pt x="398697" y="2603439"/>
                  </a:cubicBezTo>
                  <a:cubicBezTo>
                    <a:pt x="402697" y="2601534"/>
                    <a:pt x="402031" y="2597343"/>
                    <a:pt x="402126" y="2592675"/>
                  </a:cubicBezTo>
                  <a:cubicBezTo>
                    <a:pt x="404412" y="2596295"/>
                    <a:pt x="404793" y="2591342"/>
                    <a:pt x="408508" y="2592675"/>
                  </a:cubicBezTo>
                  <a:cubicBezTo>
                    <a:pt x="404317" y="2596009"/>
                    <a:pt x="406412" y="2601915"/>
                    <a:pt x="411746" y="2602200"/>
                  </a:cubicBezTo>
                  <a:cubicBezTo>
                    <a:pt x="411460" y="2604391"/>
                    <a:pt x="409746" y="2604486"/>
                    <a:pt x="409555" y="2606868"/>
                  </a:cubicBezTo>
                  <a:cubicBezTo>
                    <a:pt x="410508" y="2607344"/>
                    <a:pt x="410794" y="2606677"/>
                    <a:pt x="410984" y="2605915"/>
                  </a:cubicBezTo>
                  <a:cubicBezTo>
                    <a:pt x="414508" y="2607915"/>
                    <a:pt x="405078" y="2609820"/>
                    <a:pt x="408698" y="2604201"/>
                  </a:cubicBezTo>
                  <a:close/>
                  <a:moveTo>
                    <a:pt x="404793" y="2528286"/>
                  </a:moveTo>
                  <a:cubicBezTo>
                    <a:pt x="404888" y="2532192"/>
                    <a:pt x="401935" y="2531429"/>
                    <a:pt x="402126" y="2535430"/>
                  </a:cubicBezTo>
                  <a:cubicBezTo>
                    <a:pt x="398697" y="2535049"/>
                    <a:pt x="401269" y="2527524"/>
                    <a:pt x="404793" y="2528286"/>
                  </a:cubicBezTo>
                  <a:close/>
                  <a:moveTo>
                    <a:pt x="413080" y="2454849"/>
                  </a:moveTo>
                  <a:cubicBezTo>
                    <a:pt x="415842" y="2455801"/>
                    <a:pt x="418699" y="2456849"/>
                    <a:pt x="416985" y="2460754"/>
                  </a:cubicBezTo>
                  <a:cubicBezTo>
                    <a:pt x="415461" y="2458944"/>
                    <a:pt x="411746" y="2458659"/>
                    <a:pt x="413080" y="2454849"/>
                  </a:cubicBezTo>
                  <a:close/>
                  <a:moveTo>
                    <a:pt x="792556" y="546324"/>
                  </a:moveTo>
                  <a:cubicBezTo>
                    <a:pt x="792556" y="547181"/>
                    <a:pt x="792460" y="548039"/>
                    <a:pt x="792365" y="548801"/>
                  </a:cubicBezTo>
                  <a:cubicBezTo>
                    <a:pt x="791984" y="548229"/>
                    <a:pt x="792079" y="547372"/>
                    <a:pt x="792556" y="546324"/>
                  </a:cubicBezTo>
                  <a:close/>
                  <a:moveTo>
                    <a:pt x="924001" y="545086"/>
                  </a:moveTo>
                  <a:cubicBezTo>
                    <a:pt x="924572" y="548991"/>
                    <a:pt x="922381" y="549563"/>
                    <a:pt x="922096" y="552420"/>
                  </a:cubicBezTo>
                  <a:cubicBezTo>
                    <a:pt x="921715" y="552230"/>
                    <a:pt x="921524" y="552134"/>
                    <a:pt x="921238" y="551944"/>
                  </a:cubicBezTo>
                  <a:cubicBezTo>
                    <a:pt x="921334" y="551087"/>
                    <a:pt x="920857" y="550325"/>
                    <a:pt x="919238" y="549658"/>
                  </a:cubicBezTo>
                  <a:cubicBezTo>
                    <a:pt x="919333" y="549086"/>
                    <a:pt x="919524" y="548420"/>
                    <a:pt x="920095" y="547277"/>
                  </a:cubicBezTo>
                  <a:cubicBezTo>
                    <a:pt x="918476" y="546896"/>
                    <a:pt x="917333" y="548991"/>
                    <a:pt x="917047" y="551277"/>
                  </a:cubicBezTo>
                  <a:cubicBezTo>
                    <a:pt x="916761" y="551468"/>
                    <a:pt x="916571" y="551658"/>
                    <a:pt x="916476" y="551944"/>
                  </a:cubicBezTo>
                  <a:cubicBezTo>
                    <a:pt x="916761" y="551944"/>
                    <a:pt x="916857" y="552039"/>
                    <a:pt x="916952" y="552230"/>
                  </a:cubicBezTo>
                  <a:cubicBezTo>
                    <a:pt x="916952" y="552611"/>
                    <a:pt x="916952" y="552992"/>
                    <a:pt x="916952" y="553373"/>
                  </a:cubicBezTo>
                  <a:cubicBezTo>
                    <a:pt x="916666" y="554420"/>
                    <a:pt x="916190" y="555849"/>
                    <a:pt x="916381" y="556897"/>
                  </a:cubicBezTo>
                  <a:cubicBezTo>
                    <a:pt x="914190" y="557087"/>
                    <a:pt x="911523" y="554039"/>
                    <a:pt x="912190" y="551563"/>
                  </a:cubicBezTo>
                  <a:cubicBezTo>
                    <a:pt x="918667" y="553658"/>
                    <a:pt x="916190" y="539847"/>
                    <a:pt x="911809" y="540228"/>
                  </a:cubicBezTo>
                  <a:cubicBezTo>
                    <a:pt x="912475" y="537942"/>
                    <a:pt x="912666" y="534894"/>
                    <a:pt x="915904" y="535561"/>
                  </a:cubicBezTo>
                  <a:cubicBezTo>
                    <a:pt x="914476" y="542705"/>
                    <a:pt x="919333" y="541943"/>
                    <a:pt x="916190" y="548134"/>
                  </a:cubicBezTo>
                  <a:cubicBezTo>
                    <a:pt x="919905" y="548420"/>
                    <a:pt x="918286" y="542419"/>
                    <a:pt x="920572" y="540990"/>
                  </a:cubicBezTo>
                  <a:cubicBezTo>
                    <a:pt x="922096" y="541466"/>
                    <a:pt x="921619" y="543562"/>
                    <a:pt x="920381" y="543467"/>
                  </a:cubicBezTo>
                  <a:cubicBezTo>
                    <a:pt x="920476" y="544991"/>
                    <a:pt x="922572" y="544800"/>
                    <a:pt x="924001" y="545086"/>
                  </a:cubicBezTo>
                  <a:close/>
                  <a:moveTo>
                    <a:pt x="921429" y="590520"/>
                  </a:moveTo>
                  <a:cubicBezTo>
                    <a:pt x="921048" y="590330"/>
                    <a:pt x="920762" y="590139"/>
                    <a:pt x="920476" y="589853"/>
                  </a:cubicBezTo>
                  <a:cubicBezTo>
                    <a:pt x="920667" y="588996"/>
                    <a:pt x="921143" y="588520"/>
                    <a:pt x="921715" y="588139"/>
                  </a:cubicBezTo>
                  <a:cubicBezTo>
                    <a:pt x="921619" y="588901"/>
                    <a:pt x="921429" y="589663"/>
                    <a:pt x="921429" y="590520"/>
                  </a:cubicBezTo>
                  <a:close/>
                  <a:moveTo>
                    <a:pt x="926096" y="618428"/>
                  </a:moveTo>
                  <a:cubicBezTo>
                    <a:pt x="922762" y="618047"/>
                    <a:pt x="923524" y="615761"/>
                    <a:pt x="924382" y="613094"/>
                  </a:cubicBezTo>
                  <a:cubicBezTo>
                    <a:pt x="924858" y="612904"/>
                    <a:pt x="925429" y="612713"/>
                    <a:pt x="926001" y="612713"/>
                  </a:cubicBezTo>
                  <a:cubicBezTo>
                    <a:pt x="926286" y="614809"/>
                    <a:pt x="926096" y="616714"/>
                    <a:pt x="926096" y="618428"/>
                  </a:cubicBezTo>
                  <a:close/>
                  <a:moveTo>
                    <a:pt x="923048" y="757684"/>
                  </a:moveTo>
                  <a:cubicBezTo>
                    <a:pt x="918095" y="756255"/>
                    <a:pt x="918762" y="757208"/>
                    <a:pt x="913142" y="756922"/>
                  </a:cubicBezTo>
                  <a:cubicBezTo>
                    <a:pt x="914571" y="753398"/>
                    <a:pt x="914571" y="753207"/>
                    <a:pt x="913714" y="749492"/>
                  </a:cubicBezTo>
                  <a:cubicBezTo>
                    <a:pt x="918286" y="750445"/>
                    <a:pt x="918571" y="752255"/>
                    <a:pt x="923524" y="751588"/>
                  </a:cubicBezTo>
                  <a:cubicBezTo>
                    <a:pt x="921048" y="753683"/>
                    <a:pt x="923143" y="754636"/>
                    <a:pt x="923048" y="757684"/>
                  </a:cubicBezTo>
                  <a:close/>
                  <a:moveTo>
                    <a:pt x="921619" y="791402"/>
                  </a:moveTo>
                  <a:cubicBezTo>
                    <a:pt x="918190" y="790069"/>
                    <a:pt x="918286" y="792926"/>
                    <a:pt x="915333" y="792164"/>
                  </a:cubicBezTo>
                  <a:cubicBezTo>
                    <a:pt x="915428" y="790926"/>
                    <a:pt x="916952" y="791307"/>
                    <a:pt x="917905" y="791117"/>
                  </a:cubicBezTo>
                  <a:cubicBezTo>
                    <a:pt x="917143" y="785973"/>
                    <a:pt x="918476" y="786068"/>
                    <a:pt x="918857" y="779877"/>
                  </a:cubicBezTo>
                  <a:cubicBezTo>
                    <a:pt x="923905" y="782639"/>
                    <a:pt x="919905" y="786830"/>
                    <a:pt x="921619" y="791402"/>
                  </a:cubicBezTo>
                  <a:close/>
                  <a:moveTo>
                    <a:pt x="572052" y="1402526"/>
                  </a:moveTo>
                  <a:cubicBezTo>
                    <a:pt x="571766" y="1402336"/>
                    <a:pt x="571576" y="1402241"/>
                    <a:pt x="571385" y="1402050"/>
                  </a:cubicBezTo>
                  <a:cubicBezTo>
                    <a:pt x="571385" y="1401955"/>
                    <a:pt x="571385" y="1401860"/>
                    <a:pt x="571480" y="1401764"/>
                  </a:cubicBezTo>
                  <a:cubicBezTo>
                    <a:pt x="571576" y="1401764"/>
                    <a:pt x="571480" y="1401860"/>
                    <a:pt x="571576" y="1401860"/>
                  </a:cubicBezTo>
                  <a:cubicBezTo>
                    <a:pt x="571671" y="1402050"/>
                    <a:pt x="571766" y="1402336"/>
                    <a:pt x="572052" y="1402526"/>
                  </a:cubicBezTo>
                  <a:close/>
                  <a:moveTo>
                    <a:pt x="465086" y="2458563"/>
                  </a:moveTo>
                  <a:cubicBezTo>
                    <a:pt x="464134" y="2457706"/>
                    <a:pt x="464324" y="2457325"/>
                    <a:pt x="464991" y="2457135"/>
                  </a:cubicBezTo>
                  <a:cubicBezTo>
                    <a:pt x="465086" y="2457516"/>
                    <a:pt x="465086" y="2458087"/>
                    <a:pt x="465086" y="2458563"/>
                  </a:cubicBezTo>
                  <a:close/>
                  <a:moveTo>
                    <a:pt x="467372" y="2385602"/>
                  </a:moveTo>
                  <a:cubicBezTo>
                    <a:pt x="471373" y="2386078"/>
                    <a:pt x="471849" y="2382554"/>
                    <a:pt x="476421" y="2383697"/>
                  </a:cubicBezTo>
                  <a:cubicBezTo>
                    <a:pt x="472516" y="2385602"/>
                    <a:pt x="471182" y="2390364"/>
                    <a:pt x="466991" y="2391888"/>
                  </a:cubicBezTo>
                  <a:cubicBezTo>
                    <a:pt x="468039" y="2387983"/>
                    <a:pt x="468039" y="2389507"/>
                    <a:pt x="467372" y="2385602"/>
                  </a:cubicBezTo>
                  <a:close/>
                  <a:moveTo>
                    <a:pt x="474135" y="2327118"/>
                  </a:moveTo>
                  <a:cubicBezTo>
                    <a:pt x="474325" y="2326356"/>
                    <a:pt x="474516" y="2325689"/>
                    <a:pt x="474706" y="2325023"/>
                  </a:cubicBezTo>
                  <a:cubicBezTo>
                    <a:pt x="474992" y="2325213"/>
                    <a:pt x="475087" y="2325404"/>
                    <a:pt x="475468" y="2325404"/>
                  </a:cubicBezTo>
                  <a:cubicBezTo>
                    <a:pt x="475278" y="2324832"/>
                    <a:pt x="475183" y="2324261"/>
                    <a:pt x="475087" y="2323689"/>
                  </a:cubicBezTo>
                  <a:cubicBezTo>
                    <a:pt x="477088" y="2318355"/>
                    <a:pt x="480231" y="2315498"/>
                    <a:pt x="477469" y="2310259"/>
                  </a:cubicBezTo>
                  <a:cubicBezTo>
                    <a:pt x="478421" y="2310735"/>
                    <a:pt x="479469" y="2310926"/>
                    <a:pt x="481564" y="2310640"/>
                  </a:cubicBezTo>
                  <a:cubicBezTo>
                    <a:pt x="480802" y="2313021"/>
                    <a:pt x="477754" y="2312640"/>
                    <a:pt x="478611" y="2316736"/>
                  </a:cubicBezTo>
                  <a:cubicBezTo>
                    <a:pt x="480040" y="2317022"/>
                    <a:pt x="482231" y="2316736"/>
                    <a:pt x="482326" y="2318260"/>
                  </a:cubicBezTo>
                  <a:cubicBezTo>
                    <a:pt x="475849" y="2320451"/>
                    <a:pt x="482993" y="2324642"/>
                    <a:pt x="482802" y="2328452"/>
                  </a:cubicBezTo>
                  <a:cubicBezTo>
                    <a:pt x="479374" y="2327118"/>
                    <a:pt x="475373" y="2328928"/>
                    <a:pt x="472801" y="2327023"/>
                  </a:cubicBezTo>
                  <a:cubicBezTo>
                    <a:pt x="473277" y="2327023"/>
                    <a:pt x="473659" y="2327118"/>
                    <a:pt x="474135" y="2327118"/>
                  </a:cubicBezTo>
                  <a:close/>
                  <a:moveTo>
                    <a:pt x="478231" y="2253395"/>
                  </a:moveTo>
                  <a:cubicBezTo>
                    <a:pt x="478135" y="2253395"/>
                    <a:pt x="478040" y="2253300"/>
                    <a:pt x="477945" y="2253300"/>
                  </a:cubicBezTo>
                  <a:cubicBezTo>
                    <a:pt x="478040" y="2253204"/>
                    <a:pt x="478135" y="2253014"/>
                    <a:pt x="478231" y="2252919"/>
                  </a:cubicBezTo>
                  <a:cubicBezTo>
                    <a:pt x="478135" y="2253109"/>
                    <a:pt x="478231" y="2253300"/>
                    <a:pt x="478231" y="2253395"/>
                  </a:cubicBezTo>
                  <a:close/>
                  <a:moveTo>
                    <a:pt x="472135" y="2251204"/>
                  </a:moveTo>
                  <a:cubicBezTo>
                    <a:pt x="472611" y="2249394"/>
                    <a:pt x="474992" y="2249394"/>
                    <a:pt x="476611" y="2250537"/>
                  </a:cubicBezTo>
                  <a:cubicBezTo>
                    <a:pt x="475183" y="2250537"/>
                    <a:pt x="473563" y="2250442"/>
                    <a:pt x="472135" y="2251204"/>
                  </a:cubicBezTo>
                  <a:close/>
                  <a:moveTo>
                    <a:pt x="477278" y="2254443"/>
                  </a:moveTo>
                  <a:cubicBezTo>
                    <a:pt x="478135" y="2254633"/>
                    <a:pt x="478802" y="2254919"/>
                    <a:pt x="479088" y="2255585"/>
                  </a:cubicBezTo>
                  <a:cubicBezTo>
                    <a:pt x="477469" y="2255395"/>
                    <a:pt x="477088" y="2255014"/>
                    <a:pt x="477278" y="2254443"/>
                  </a:cubicBezTo>
                  <a:close/>
                  <a:moveTo>
                    <a:pt x="480040" y="2267301"/>
                  </a:moveTo>
                  <a:cubicBezTo>
                    <a:pt x="479945" y="2266825"/>
                    <a:pt x="479755" y="2266254"/>
                    <a:pt x="479659" y="2265682"/>
                  </a:cubicBezTo>
                  <a:cubicBezTo>
                    <a:pt x="480040" y="2265206"/>
                    <a:pt x="480231" y="2264634"/>
                    <a:pt x="480040" y="2263587"/>
                  </a:cubicBezTo>
                  <a:cubicBezTo>
                    <a:pt x="482422" y="2265015"/>
                    <a:pt x="484231" y="2267111"/>
                    <a:pt x="485946" y="2269111"/>
                  </a:cubicBezTo>
                  <a:cubicBezTo>
                    <a:pt x="485565" y="2271397"/>
                    <a:pt x="483279" y="2267301"/>
                    <a:pt x="480040" y="2267301"/>
                  </a:cubicBezTo>
                  <a:close/>
                  <a:moveTo>
                    <a:pt x="488613" y="2249109"/>
                  </a:moveTo>
                  <a:cubicBezTo>
                    <a:pt x="490042" y="2252252"/>
                    <a:pt x="490232" y="2256443"/>
                    <a:pt x="491661" y="2259491"/>
                  </a:cubicBezTo>
                  <a:cubicBezTo>
                    <a:pt x="487565" y="2259681"/>
                    <a:pt x="485184" y="2254919"/>
                    <a:pt x="480517" y="2256157"/>
                  </a:cubicBezTo>
                  <a:cubicBezTo>
                    <a:pt x="480898" y="2250633"/>
                    <a:pt x="488422" y="2255395"/>
                    <a:pt x="487946" y="2257967"/>
                  </a:cubicBezTo>
                  <a:cubicBezTo>
                    <a:pt x="491947" y="2256157"/>
                    <a:pt x="484231" y="2251490"/>
                    <a:pt x="488613" y="2249109"/>
                  </a:cubicBezTo>
                  <a:close/>
                  <a:moveTo>
                    <a:pt x="469944" y="2227487"/>
                  </a:moveTo>
                  <a:cubicBezTo>
                    <a:pt x="468896" y="2226630"/>
                    <a:pt x="467753" y="2225772"/>
                    <a:pt x="467467" y="2227296"/>
                  </a:cubicBezTo>
                  <a:cubicBezTo>
                    <a:pt x="463943" y="2227582"/>
                    <a:pt x="466610" y="2222534"/>
                    <a:pt x="464038" y="2221962"/>
                  </a:cubicBezTo>
                  <a:cubicBezTo>
                    <a:pt x="463848" y="2219676"/>
                    <a:pt x="468896" y="2222248"/>
                    <a:pt x="467658" y="2224725"/>
                  </a:cubicBezTo>
                  <a:cubicBezTo>
                    <a:pt x="470706" y="2222724"/>
                    <a:pt x="467753" y="2221391"/>
                    <a:pt x="466229" y="2219200"/>
                  </a:cubicBezTo>
                  <a:cubicBezTo>
                    <a:pt x="467086" y="2218248"/>
                    <a:pt x="468039" y="2217200"/>
                    <a:pt x="468991" y="2216057"/>
                  </a:cubicBezTo>
                  <a:cubicBezTo>
                    <a:pt x="470610" y="2216343"/>
                    <a:pt x="472135" y="2216533"/>
                    <a:pt x="472135" y="2214914"/>
                  </a:cubicBezTo>
                  <a:cubicBezTo>
                    <a:pt x="476040" y="2217962"/>
                    <a:pt x="468325" y="2223010"/>
                    <a:pt x="475373" y="2220248"/>
                  </a:cubicBezTo>
                  <a:cubicBezTo>
                    <a:pt x="474040" y="2221581"/>
                    <a:pt x="472897" y="2222819"/>
                    <a:pt x="472420" y="2223963"/>
                  </a:cubicBezTo>
                  <a:cubicBezTo>
                    <a:pt x="471182" y="2224725"/>
                    <a:pt x="470039" y="2225487"/>
                    <a:pt x="469944" y="2227487"/>
                  </a:cubicBezTo>
                  <a:close/>
                  <a:moveTo>
                    <a:pt x="457371" y="2208818"/>
                  </a:moveTo>
                  <a:cubicBezTo>
                    <a:pt x="458419" y="2207770"/>
                    <a:pt x="458990" y="2206056"/>
                    <a:pt x="458990" y="2203865"/>
                  </a:cubicBezTo>
                  <a:cubicBezTo>
                    <a:pt x="460705" y="2205103"/>
                    <a:pt x="463181" y="2205675"/>
                    <a:pt x="464991" y="2206913"/>
                  </a:cubicBezTo>
                  <a:cubicBezTo>
                    <a:pt x="463943" y="2206913"/>
                    <a:pt x="462705" y="2206627"/>
                    <a:pt x="462324" y="2207675"/>
                  </a:cubicBezTo>
                  <a:cubicBezTo>
                    <a:pt x="463276" y="2208723"/>
                    <a:pt x="463657" y="2209675"/>
                    <a:pt x="463943" y="2210723"/>
                  </a:cubicBezTo>
                  <a:cubicBezTo>
                    <a:pt x="462610" y="2211009"/>
                    <a:pt x="461467" y="2211675"/>
                    <a:pt x="459752" y="2211580"/>
                  </a:cubicBezTo>
                  <a:cubicBezTo>
                    <a:pt x="460324" y="2209485"/>
                    <a:pt x="458895" y="2209104"/>
                    <a:pt x="457371" y="2208818"/>
                  </a:cubicBezTo>
                  <a:close/>
                  <a:moveTo>
                    <a:pt x="452037" y="2182719"/>
                  </a:moveTo>
                  <a:cubicBezTo>
                    <a:pt x="452703" y="2184243"/>
                    <a:pt x="453275" y="2185863"/>
                    <a:pt x="454132" y="2187291"/>
                  </a:cubicBezTo>
                  <a:cubicBezTo>
                    <a:pt x="453561" y="2187387"/>
                    <a:pt x="452894" y="2187672"/>
                    <a:pt x="452227" y="2187863"/>
                  </a:cubicBezTo>
                  <a:cubicBezTo>
                    <a:pt x="450608" y="2185958"/>
                    <a:pt x="449751" y="2181576"/>
                    <a:pt x="452608" y="2180243"/>
                  </a:cubicBezTo>
                  <a:cubicBezTo>
                    <a:pt x="448608" y="2180719"/>
                    <a:pt x="446703" y="2184243"/>
                    <a:pt x="442798" y="2184624"/>
                  </a:cubicBezTo>
                  <a:cubicBezTo>
                    <a:pt x="442321" y="2187101"/>
                    <a:pt x="441845" y="2189482"/>
                    <a:pt x="441369" y="2191959"/>
                  </a:cubicBezTo>
                  <a:cubicBezTo>
                    <a:pt x="443560" y="2186720"/>
                    <a:pt x="447179" y="2190816"/>
                    <a:pt x="445560" y="2196626"/>
                  </a:cubicBezTo>
                  <a:cubicBezTo>
                    <a:pt x="444322" y="2195292"/>
                    <a:pt x="442607" y="2194340"/>
                    <a:pt x="439654" y="2194149"/>
                  </a:cubicBezTo>
                  <a:cubicBezTo>
                    <a:pt x="439083" y="2196435"/>
                    <a:pt x="440607" y="2197388"/>
                    <a:pt x="441940" y="2198340"/>
                  </a:cubicBezTo>
                  <a:cubicBezTo>
                    <a:pt x="441845" y="2198435"/>
                    <a:pt x="441750" y="2198531"/>
                    <a:pt x="441655" y="2198721"/>
                  </a:cubicBezTo>
                  <a:cubicBezTo>
                    <a:pt x="442131" y="2198817"/>
                    <a:pt x="442321" y="2198912"/>
                    <a:pt x="442702" y="2199102"/>
                  </a:cubicBezTo>
                  <a:cubicBezTo>
                    <a:pt x="442988" y="2199388"/>
                    <a:pt x="443369" y="2199674"/>
                    <a:pt x="443560" y="2200055"/>
                  </a:cubicBezTo>
                  <a:cubicBezTo>
                    <a:pt x="442131" y="2202627"/>
                    <a:pt x="436511" y="2199198"/>
                    <a:pt x="437940" y="2196340"/>
                  </a:cubicBezTo>
                  <a:cubicBezTo>
                    <a:pt x="436892" y="2196340"/>
                    <a:pt x="436511" y="2197293"/>
                    <a:pt x="435273" y="2197102"/>
                  </a:cubicBezTo>
                  <a:cubicBezTo>
                    <a:pt x="434987" y="2199483"/>
                    <a:pt x="435273" y="2201388"/>
                    <a:pt x="436797" y="2202531"/>
                  </a:cubicBezTo>
                  <a:cubicBezTo>
                    <a:pt x="434320" y="2204151"/>
                    <a:pt x="429844" y="2207484"/>
                    <a:pt x="427462" y="2204531"/>
                  </a:cubicBezTo>
                  <a:cubicBezTo>
                    <a:pt x="435273" y="2200436"/>
                    <a:pt x="431368" y="2186815"/>
                    <a:pt x="435273" y="2178147"/>
                  </a:cubicBezTo>
                  <a:cubicBezTo>
                    <a:pt x="435177" y="2174337"/>
                    <a:pt x="432415" y="2178814"/>
                    <a:pt x="430415" y="2177195"/>
                  </a:cubicBezTo>
                  <a:cubicBezTo>
                    <a:pt x="430415" y="2176147"/>
                    <a:pt x="431082" y="2176147"/>
                    <a:pt x="431844" y="2176242"/>
                  </a:cubicBezTo>
                  <a:cubicBezTo>
                    <a:pt x="435844" y="2175480"/>
                    <a:pt x="430986" y="2171194"/>
                    <a:pt x="434320" y="2170432"/>
                  </a:cubicBezTo>
                  <a:cubicBezTo>
                    <a:pt x="435082" y="2171480"/>
                    <a:pt x="437178" y="2176338"/>
                    <a:pt x="438035" y="2171099"/>
                  </a:cubicBezTo>
                  <a:cubicBezTo>
                    <a:pt x="437273" y="2175480"/>
                    <a:pt x="443369" y="2178719"/>
                    <a:pt x="439750" y="2181672"/>
                  </a:cubicBezTo>
                  <a:cubicBezTo>
                    <a:pt x="442988" y="2187291"/>
                    <a:pt x="443560" y="2176719"/>
                    <a:pt x="447369" y="2181862"/>
                  </a:cubicBezTo>
                  <a:cubicBezTo>
                    <a:pt x="449275" y="2178147"/>
                    <a:pt x="443655" y="2179385"/>
                    <a:pt x="444702" y="2176242"/>
                  </a:cubicBezTo>
                  <a:cubicBezTo>
                    <a:pt x="445750" y="2178528"/>
                    <a:pt x="453751" y="2178814"/>
                    <a:pt x="457466" y="2182624"/>
                  </a:cubicBezTo>
                  <a:cubicBezTo>
                    <a:pt x="455466" y="2185863"/>
                    <a:pt x="455085" y="2183481"/>
                    <a:pt x="452037" y="2182719"/>
                  </a:cubicBezTo>
                  <a:close/>
                  <a:moveTo>
                    <a:pt x="431082" y="2300734"/>
                  </a:moveTo>
                  <a:cubicBezTo>
                    <a:pt x="425272" y="2301020"/>
                    <a:pt x="431082" y="2293590"/>
                    <a:pt x="424700" y="2294352"/>
                  </a:cubicBezTo>
                  <a:cubicBezTo>
                    <a:pt x="426605" y="2290161"/>
                    <a:pt x="427748" y="2294829"/>
                    <a:pt x="432320" y="2294543"/>
                  </a:cubicBezTo>
                  <a:cubicBezTo>
                    <a:pt x="429558" y="2296448"/>
                    <a:pt x="432606" y="2296924"/>
                    <a:pt x="431082" y="2300734"/>
                  </a:cubicBezTo>
                  <a:close/>
                  <a:moveTo>
                    <a:pt x="421557" y="2303877"/>
                  </a:moveTo>
                  <a:cubicBezTo>
                    <a:pt x="420700" y="2305592"/>
                    <a:pt x="420509" y="2303496"/>
                    <a:pt x="419080" y="2303401"/>
                  </a:cubicBezTo>
                  <a:cubicBezTo>
                    <a:pt x="418128" y="2302925"/>
                    <a:pt x="417842" y="2303687"/>
                    <a:pt x="417652" y="2304354"/>
                  </a:cubicBezTo>
                  <a:cubicBezTo>
                    <a:pt x="416318" y="2302830"/>
                    <a:pt x="422128" y="2298543"/>
                    <a:pt x="422319" y="2293781"/>
                  </a:cubicBezTo>
                  <a:cubicBezTo>
                    <a:pt x="425652" y="2294067"/>
                    <a:pt x="422319" y="2298734"/>
                    <a:pt x="426510" y="2298448"/>
                  </a:cubicBezTo>
                  <a:cubicBezTo>
                    <a:pt x="424795" y="2299401"/>
                    <a:pt x="417652" y="2300067"/>
                    <a:pt x="421557" y="2303877"/>
                  </a:cubicBezTo>
                  <a:close/>
                  <a:moveTo>
                    <a:pt x="432320" y="2328738"/>
                  </a:moveTo>
                  <a:cubicBezTo>
                    <a:pt x="434416" y="2331690"/>
                    <a:pt x="434130" y="2337977"/>
                    <a:pt x="438416" y="2340358"/>
                  </a:cubicBezTo>
                  <a:cubicBezTo>
                    <a:pt x="434892" y="2338739"/>
                    <a:pt x="433749" y="2340739"/>
                    <a:pt x="430796" y="2340168"/>
                  </a:cubicBezTo>
                  <a:cubicBezTo>
                    <a:pt x="432892" y="2337310"/>
                    <a:pt x="432606" y="2334929"/>
                    <a:pt x="431749" y="2332738"/>
                  </a:cubicBezTo>
                  <a:cubicBezTo>
                    <a:pt x="432034" y="2331309"/>
                    <a:pt x="432225" y="2329976"/>
                    <a:pt x="432320" y="2328738"/>
                  </a:cubicBezTo>
                  <a:close/>
                  <a:moveTo>
                    <a:pt x="433273" y="2359694"/>
                  </a:moveTo>
                  <a:cubicBezTo>
                    <a:pt x="435559" y="2361694"/>
                    <a:pt x="438226" y="2360742"/>
                    <a:pt x="441083" y="2359503"/>
                  </a:cubicBezTo>
                  <a:cubicBezTo>
                    <a:pt x="440607" y="2360646"/>
                    <a:pt x="440035" y="2361789"/>
                    <a:pt x="439464" y="2363218"/>
                  </a:cubicBezTo>
                  <a:cubicBezTo>
                    <a:pt x="436606" y="2363409"/>
                    <a:pt x="433368" y="2362266"/>
                    <a:pt x="433273" y="2359694"/>
                  </a:cubicBezTo>
                  <a:close/>
                  <a:moveTo>
                    <a:pt x="444226" y="2347692"/>
                  </a:moveTo>
                  <a:cubicBezTo>
                    <a:pt x="442702" y="2345692"/>
                    <a:pt x="440893" y="2343597"/>
                    <a:pt x="438226" y="2341596"/>
                  </a:cubicBezTo>
                  <a:cubicBezTo>
                    <a:pt x="440797" y="2342073"/>
                    <a:pt x="441464" y="2343882"/>
                    <a:pt x="444322" y="2344168"/>
                  </a:cubicBezTo>
                  <a:cubicBezTo>
                    <a:pt x="444036" y="2345216"/>
                    <a:pt x="443941" y="2346359"/>
                    <a:pt x="444226" y="2347692"/>
                  </a:cubicBezTo>
                  <a:close/>
                  <a:moveTo>
                    <a:pt x="436702" y="2355217"/>
                  </a:moveTo>
                  <a:cubicBezTo>
                    <a:pt x="434797" y="2359122"/>
                    <a:pt x="434320" y="2355408"/>
                    <a:pt x="430320" y="2355217"/>
                  </a:cubicBezTo>
                  <a:cubicBezTo>
                    <a:pt x="431082" y="2356265"/>
                    <a:pt x="432034" y="2363123"/>
                    <a:pt x="427843" y="2361123"/>
                  </a:cubicBezTo>
                  <a:cubicBezTo>
                    <a:pt x="431653" y="2356836"/>
                    <a:pt x="426319" y="2356931"/>
                    <a:pt x="427081" y="2352074"/>
                  </a:cubicBezTo>
                  <a:cubicBezTo>
                    <a:pt x="430606" y="2355217"/>
                    <a:pt x="432415" y="2352836"/>
                    <a:pt x="436702" y="2355217"/>
                  </a:cubicBezTo>
                  <a:close/>
                  <a:moveTo>
                    <a:pt x="428891" y="2368933"/>
                  </a:moveTo>
                  <a:cubicBezTo>
                    <a:pt x="426700" y="2372267"/>
                    <a:pt x="427748" y="2375505"/>
                    <a:pt x="425462" y="2379696"/>
                  </a:cubicBezTo>
                  <a:cubicBezTo>
                    <a:pt x="421652" y="2376172"/>
                    <a:pt x="422128" y="2379601"/>
                    <a:pt x="417652" y="2380649"/>
                  </a:cubicBezTo>
                  <a:cubicBezTo>
                    <a:pt x="417556" y="2376744"/>
                    <a:pt x="417271" y="2378077"/>
                    <a:pt x="418890" y="2374553"/>
                  </a:cubicBezTo>
                  <a:cubicBezTo>
                    <a:pt x="420890" y="2377791"/>
                    <a:pt x="423081" y="2374267"/>
                    <a:pt x="424795" y="2377029"/>
                  </a:cubicBezTo>
                  <a:cubicBezTo>
                    <a:pt x="424700" y="2374458"/>
                    <a:pt x="424510" y="2368838"/>
                    <a:pt x="428891" y="2368933"/>
                  </a:cubicBezTo>
                  <a:close/>
                  <a:moveTo>
                    <a:pt x="406888" y="2307306"/>
                  </a:moveTo>
                  <a:cubicBezTo>
                    <a:pt x="408127" y="2301782"/>
                    <a:pt x="410508" y="2310354"/>
                    <a:pt x="415461" y="2309021"/>
                  </a:cubicBezTo>
                  <a:cubicBezTo>
                    <a:pt x="409174" y="2312355"/>
                    <a:pt x="411556" y="2321403"/>
                    <a:pt x="409555" y="2325689"/>
                  </a:cubicBezTo>
                  <a:cubicBezTo>
                    <a:pt x="405841" y="2319117"/>
                    <a:pt x="412032" y="2312450"/>
                    <a:pt x="406888" y="2307306"/>
                  </a:cubicBezTo>
                  <a:close/>
                  <a:moveTo>
                    <a:pt x="408698" y="2183005"/>
                  </a:moveTo>
                  <a:cubicBezTo>
                    <a:pt x="408412" y="2185196"/>
                    <a:pt x="406698" y="2185291"/>
                    <a:pt x="406507" y="2187672"/>
                  </a:cubicBezTo>
                  <a:cubicBezTo>
                    <a:pt x="408317" y="2186625"/>
                    <a:pt x="409269" y="2187101"/>
                    <a:pt x="408698" y="2189387"/>
                  </a:cubicBezTo>
                  <a:cubicBezTo>
                    <a:pt x="407460" y="2189101"/>
                    <a:pt x="406222" y="2188910"/>
                    <a:pt x="404983" y="2188625"/>
                  </a:cubicBezTo>
                  <a:cubicBezTo>
                    <a:pt x="406031" y="2186434"/>
                    <a:pt x="404888" y="2180910"/>
                    <a:pt x="408698" y="2183005"/>
                  </a:cubicBezTo>
                  <a:close/>
                  <a:moveTo>
                    <a:pt x="614628" y="1592264"/>
                  </a:moveTo>
                  <a:cubicBezTo>
                    <a:pt x="610723" y="1591693"/>
                    <a:pt x="612914" y="1585883"/>
                    <a:pt x="612819" y="1581977"/>
                  </a:cubicBezTo>
                  <a:cubicBezTo>
                    <a:pt x="617200" y="1584359"/>
                    <a:pt x="612724" y="1587407"/>
                    <a:pt x="614628" y="1592264"/>
                  </a:cubicBezTo>
                  <a:close/>
                  <a:moveTo>
                    <a:pt x="609961" y="1656558"/>
                  </a:moveTo>
                  <a:cubicBezTo>
                    <a:pt x="610057" y="1659892"/>
                    <a:pt x="609961" y="1662940"/>
                    <a:pt x="605770" y="1661321"/>
                  </a:cubicBezTo>
                  <a:cubicBezTo>
                    <a:pt x="605770" y="1657987"/>
                    <a:pt x="606723" y="1655892"/>
                    <a:pt x="609961" y="1656558"/>
                  </a:cubicBezTo>
                  <a:close/>
                  <a:moveTo>
                    <a:pt x="547573" y="1783717"/>
                  </a:moveTo>
                  <a:cubicBezTo>
                    <a:pt x="543001" y="1784860"/>
                    <a:pt x="539667" y="1792956"/>
                    <a:pt x="535666" y="1790480"/>
                  </a:cubicBezTo>
                  <a:cubicBezTo>
                    <a:pt x="538619" y="1787337"/>
                    <a:pt x="543572" y="1784479"/>
                    <a:pt x="540334" y="1778192"/>
                  </a:cubicBezTo>
                  <a:cubicBezTo>
                    <a:pt x="544239" y="1779050"/>
                    <a:pt x="544048" y="1775240"/>
                    <a:pt x="545763" y="1773525"/>
                  </a:cubicBezTo>
                  <a:cubicBezTo>
                    <a:pt x="548049" y="1777526"/>
                    <a:pt x="544810" y="1779621"/>
                    <a:pt x="547573" y="1783717"/>
                  </a:cubicBezTo>
                  <a:close/>
                  <a:moveTo>
                    <a:pt x="545096" y="1818959"/>
                  </a:moveTo>
                  <a:cubicBezTo>
                    <a:pt x="547953" y="1820102"/>
                    <a:pt x="545763" y="1826865"/>
                    <a:pt x="542143" y="1825055"/>
                  </a:cubicBezTo>
                  <a:cubicBezTo>
                    <a:pt x="541286" y="1820960"/>
                    <a:pt x="544334" y="1821246"/>
                    <a:pt x="545096" y="1818959"/>
                  </a:cubicBezTo>
                  <a:close/>
                  <a:moveTo>
                    <a:pt x="542619" y="1817531"/>
                  </a:moveTo>
                  <a:cubicBezTo>
                    <a:pt x="541762" y="1819721"/>
                    <a:pt x="541572" y="1822769"/>
                    <a:pt x="539667" y="1823627"/>
                  </a:cubicBezTo>
                  <a:cubicBezTo>
                    <a:pt x="540715" y="1824389"/>
                    <a:pt x="543953" y="1829151"/>
                    <a:pt x="544525" y="1826484"/>
                  </a:cubicBezTo>
                  <a:cubicBezTo>
                    <a:pt x="548239" y="1827532"/>
                    <a:pt x="543191" y="1829056"/>
                    <a:pt x="544144" y="1831533"/>
                  </a:cubicBezTo>
                  <a:cubicBezTo>
                    <a:pt x="539381" y="1830580"/>
                    <a:pt x="538524" y="1826198"/>
                    <a:pt x="537190" y="1822198"/>
                  </a:cubicBezTo>
                  <a:cubicBezTo>
                    <a:pt x="532237" y="1822865"/>
                    <a:pt x="533094" y="1830199"/>
                    <a:pt x="528903" y="1831723"/>
                  </a:cubicBezTo>
                  <a:cubicBezTo>
                    <a:pt x="528618" y="1833914"/>
                    <a:pt x="530237" y="1834485"/>
                    <a:pt x="529761" y="1836867"/>
                  </a:cubicBezTo>
                  <a:cubicBezTo>
                    <a:pt x="530809" y="1836295"/>
                    <a:pt x="531856" y="1835723"/>
                    <a:pt x="533571" y="1835914"/>
                  </a:cubicBezTo>
                  <a:cubicBezTo>
                    <a:pt x="534238" y="1839819"/>
                    <a:pt x="531952" y="1840391"/>
                    <a:pt x="531761" y="1843343"/>
                  </a:cubicBezTo>
                  <a:cubicBezTo>
                    <a:pt x="533190" y="1843248"/>
                    <a:pt x="533952" y="1843820"/>
                    <a:pt x="534142" y="1844772"/>
                  </a:cubicBezTo>
                  <a:cubicBezTo>
                    <a:pt x="533380" y="1843439"/>
                    <a:pt x="538238" y="1839248"/>
                    <a:pt x="535952" y="1837343"/>
                  </a:cubicBezTo>
                  <a:cubicBezTo>
                    <a:pt x="536333" y="1834580"/>
                    <a:pt x="541381" y="1837152"/>
                    <a:pt x="543572" y="1836581"/>
                  </a:cubicBezTo>
                  <a:cubicBezTo>
                    <a:pt x="539000" y="1839343"/>
                    <a:pt x="538428" y="1844391"/>
                    <a:pt x="534428" y="1847344"/>
                  </a:cubicBezTo>
                  <a:cubicBezTo>
                    <a:pt x="532142" y="1847344"/>
                    <a:pt x="529856" y="1847344"/>
                    <a:pt x="528713" y="1849154"/>
                  </a:cubicBezTo>
                  <a:cubicBezTo>
                    <a:pt x="528999" y="1845058"/>
                    <a:pt x="526522" y="1843439"/>
                    <a:pt x="521569" y="1843820"/>
                  </a:cubicBezTo>
                  <a:cubicBezTo>
                    <a:pt x="522522" y="1838391"/>
                    <a:pt x="522427" y="1836390"/>
                    <a:pt x="525094" y="1830104"/>
                  </a:cubicBezTo>
                  <a:cubicBezTo>
                    <a:pt x="526713" y="1830199"/>
                    <a:pt x="528427" y="1830389"/>
                    <a:pt x="530142" y="1830485"/>
                  </a:cubicBezTo>
                  <a:cubicBezTo>
                    <a:pt x="531761" y="1827342"/>
                    <a:pt x="524617" y="1825151"/>
                    <a:pt x="530523" y="1825437"/>
                  </a:cubicBezTo>
                  <a:cubicBezTo>
                    <a:pt x="529285" y="1820293"/>
                    <a:pt x="527856" y="1825532"/>
                    <a:pt x="524236" y="1824960"/>
                  </a:cubicBezTo>
                  <a:cubicBezTo>
                    <a:pt x="526236" y="1822198"/>
                    <a:pt x="525951" y="1816959"/>
                    <a:pt x="531094" y="1817817"/>
                  </a:cubicBezTo>
                  <a:cubicBezTo>
                    <a:pt x="532809" y="1812387"/>
                    <a:pt x="527094" y="1813340"/>
                    <a:pt x="527951" y="1808768"/>
                  </a:cubicBezTo>
                  <a:cubicBezTo>
                    <a:pt x="534047" y="1811244"/>
                    <a:pt x="530332" y="1802386"/>
                    <a:pt x="535857" y="1804291"/>
                  </a:cubicBezTo>
                  <a:cubicBezTo>
                    <a:pt x="536714" y="1811149"/>
                    <a:pt x="531285" y="1816007"/>
                    <a:pt x="537381" y="1818388"/>
                  </a:cubicBezTo>
                  <a:cubicBezTo>
                    <a:pt x="541191" y="1817817"/>
                    <a:pt x="536428" y="1815626"/>
                    <a:pt x="537762" y="1813340"/>
                  </a:cubicBezTo>
                  <a:cubicBezTo>
                    <a:pt x="541096" y="1813340"/>
                    <a:pt x="541667" y="1815626"/>
                    <a:pt x="542619" y="1817531"/>
                  </a:cubicBezTo>
                  <a:close/>
                  <a:moveTo>
                    <a:pt x="485089" y="2175385"/>
                  </a:moveTo>
                  <a:cubicBezTo>
                    <a:pt x="485660" y="2179767"/>
                    <a:pt x="480135" y="2179767"/>
                    <a:pt x="479945" y="2176338"/>
                  </a:cubicBezTo>
                  <a:cubicBezTo>
                    <a:pt x="480326" y="2175956"/>
                    <a:pt x="480802" y="2175480"/>
                    <a:pt x="481183" y="2175099"/>
                  </a:cubicBezTo>
                  <a:cubicBezTo>
                    <a:pt x="482517" y="2175194"/>
                    <a:pt x="483755" y="2175290"/>
                    <a:pt x="485089" y="2175385"/>
                  </a:cubicBezTo>
                  <a:close/>
                  <a:moveTo>
                    <a:pt x="460895" y="2195102"/>
                  </a:moveTo>
                  <a:cubicBezTo>
                    <a:pt x="460133" y="2194054"/>
                    <a:pt x="459371" y="2192530"/>
                    <a:pt x="458228" y="2190339"/>
                  </a:cubicBezTo>
                  <a:cubicBezTo>
                    <a:pt x="461562" y="2190816"/>
                    <a:pt x="462514" y="2191673"/>
                    <a:pt x="463848" y="2192054"/>
                  </a:cubicBezTo>
                  <a:cubicBezTo>
                    <a:pt x="463086" y="2193292"/>
                    <a:pt x="462133" y="2194340"/>
                    <a:pt x="460895" y="2195102"/>
                  </a:cubicBezTo>
                  <a:close/>
                  <a:moveTo>
                    <a:pt x="455942" y="2150430"/>
                  </a:moveTo>
                  <a:cubicBezTo>
                    <a:pt x="454704" y="2145762"/>
                    <a:pt x="442702" y="2145477"/>
                    <a:pt x="450322" y="2140428"/>
                  </a:cubicBezTo>
                  <a:cubicBezTo>
                    <a:pt x="450036" y="2136618"/>
                    <a:pt x="446227" y="2140428"/>
                    <a:pt x="444226" y="2139190"/>
                  </a:cubicBezTo>
                  <a:cubicBezTo>
                    <a:pt x="445274" y="2138428"/>
                    <a:pt x="446798" y="2136237"/>
                    <a:pt x="444988" y="2135571"/>
                  </a:cubicBezTo>
                  <a:cubicBezTo>
                    <a:pt x="446417" y="2134523"/>
                    <a:pt x="447846" y="2133570"/>
                    <a:pt x="449370" y="2132618"/>
                  </a:cubicBezTo>
                  <a:cubicBezTo>
                    <a:pt x="449179" y="2130713"/>
                    <a:pt x="447751" y="2132808"/>
                    <a:pt x="445750" y="2131856"/>
                  </a:cubicBezTo>
                  <a:cubicBezTo>
                    <a:pt x="446798" y="2127569"/>
                    <a:pt x="452418" y="2130141"/>
                    <a:pt x="452323" y="2124331"/>
                  </a:cubicBezTo>
                  <a:cubicBezTo>
                    <a:pt x="452989" y="2126427"/>
                    <a:pt x="454132" y="2128331"/>
                    <a:pt x="455180" y="2130618"/>
                  </a:cubicBezTo>
                  <a:cubicBezTo>
                    <a:pt x="453180" y="2130903"/>
                    <a:pt x="451180" y="2130998"/>
                    <a:pt x="450227" y="2132427"/>
                  </a:cubicBezTo>
                  <a:cubicBezTo>
                    <a:pt x="451656" y="2133189"/>
                    <a:pt x="452989" y="2133951"/>
                    <a:pt x="453847" y="2135189"/>
                  </a:cubicBezTo>
                  <a:cubicBezTo>
                    <a:pt x="453847" y="2135475"/>
                    <a:pt x="453656" y="2135571"/>
                    <a:pt x="453561" y="2135761"/>
                  </a:cubicBezTo>
                  <a:cubicBezTo>
                    <a:pt x="453180" y="2136237"/>
                    <a:pt x="452799" y="2136904"/>
                    <a:pt x="452418" y="2137571"/>
                  </a:cubicBezTo>
                  <a:cubicBezTo>
                    <a:pt x="452418" y="2137571"/>
                    <a:pt x="452418" y="2137571"/>
                    <a:pt x="452418" y="2137571"/>
                  </a:cubicBezTo>
                  <a:cubicBezTo>
                    <a:pt x="452323" y="2137761"/>
                    <a:pt x="452227" y="2137952"/>
                    <a:pt x="452037" y="2138142"/>
                  </a:cubicBezTo>
                  <a:cubicBezTo>
                    <a:pt x="452323" y="2147667"/>
                    <a:pt x="461848" y="2145762"/>
                    <a:pt x="467467" y="2150144"/>
                  </a:cubicBezTo>
                  <a:cubicBezTo>
                    <a:pt x="466229" y="2149096"/>
                    <a:pt x="465086" y="2148906"/>
                    <a:pt x="463943" y="2149191"/>
                  </a:cubicBezTo>
                  <a:cubicBezTo>
                    <a:pt x="462991" y="2148334"/>
                    <a:pt x="461848" y="2147667"/>
                    <a:pt x="459276" y="2148144"/>
                  </a:cubicBezTo>
                  <a:cubicBezTo>
                    <a:pt x="459466" y="2149191"/>
                    <a:pt x="460038" y="2150048"/>
                    <a:pt x="460514" y="2150810"/>
                  </a:cubicBezTo>
                  <a:cubicBezTo>
                    <a:pt x="456894" y="2153668"/>
                    <a:pt x="453466" y="2158526"/>
                    <a:pt x="449846" y="2155478"/>
                  </a:cubicBezTo>
                  <a:cubicBezTo>
                    <a:pt x="450989" y="2153954"/>
                    <a:pt x="452894" y="2153763"/>
                    <a:pt x="455180" y="2153954"/>
                  </a:cubicBezTo>
                  <a:cubicBezTo>
                    <a:pt x="454037" y="2152239"/>
                    <a:pt x="455180" y="2152049"/>
                    <a:pt x="455942" y="2150430"/>
                  </a:cubicBezTo>
                  <a:close/>
                  <a:moveTo>
                    <a:pt x="424510" y="2276541"/>
                  </a:moveTo>
                  <a:cubicBezTo>
                    <a:pt x="421843" y="2273969"/>
                    <a:pt x="427843" y="2271016"/>
                    <a:pt x="428701" y="2268444"/>
                  </a:cubicBezTo>
                  <a:cubicBezTo>
                    <a:pt x="431082" y="2270730"/>
                    <a:pt x="425843" y="2274731"/>
                    <a:pt x="424510" y="2276541"/>
                  </a:cubicBezTo>
                  <a:close/>
                  <a:moveTo>
                    <a:pt x="420033" y="2292162"/>
                  </a:moveTo>
                  <a:cubicBezTo>
                    <a:pt x="417937" y="2291781"/>
                    <a:pt x="415937" y="2291304"/>
                    <a:pt x="413937" y="2290923"/>
                  </a:cubicBezTo>
                  <a:cubicBezTo>
                    <a:pt x="420604" y="2290066"/>
                    <a:pt x="413080" y="2281779"/>
                    <a:pt x="411746" y="2289209"/>
                  </a:cubicBezTo>
                  <a:cubicBezTo>
                    <a:pt x="410984" y="2286351"/>
                    <a:pt x="416413" y="2279303"/>
                    <a:pt x="421271" y="2279684"/>
                  </a:cubicBezTo>
                  <a:cubicBezTo>
                    <a:pt x="418890" y="2282351"/>
                    <a:pt x="417366" y="2283875"/>
                    <a:pt x="418318" y="2287971"/>
                  </a:cubicBezTo>
                  <a:cubicBezTo>
                    <a:pt x="421938" y="2290256"/>
                    <a:pt x="420033" y="2284256"/>
                    <a:pt x="423748" y="2286542"/>
                  </a:cubicBezTo>
                  <a:cubicBezTo>
                    <a:pt x="423843" y="2290447"/>
                    <a:pt x="419176" y="2287209"/>
                    <a:pt x="420033" y="2292162"/>
                  </a:cubicBezTo>
                  <a:close/>
                  <a:moveTo>
                    <a:pt x="412699" y="2290638"/>
                  </a:moveTo>
                  <a:cubicBezTo>
                    <a:pt x="411841" y="2291495"/>
                    <a:pt x="411079" y="2292352"/>
                    <a:pt x="410698" y="2294067"/>
                  </a:cubicBezTo>
                  <a:cubicBezTo>
                    <a:pt x="413175" y="2293971"/>
                    <a:pt x="414318" y="2292066"/>
                    <a:pt x="417271" y="2292828"/>
                  </a:cubicBezTo>
                  <a:cubicBezTo>
                    <a:pt x="416794" y="2296352"/>
                    <a:pt x="413556" y="2295781"/>
                    <a:pt x="410413" y="2295305"/>
                  </a:cubicBezTo>
                  <a:cubicBezTo>
                    <a:pt x="409269" y="2292923"/>
                    <a:pt x="407555" y="2289780"/>
                    <a:pt x="412699" y="2290638"/>
                  </a:cubicBezTo>
                  <a:close/>
                  <a:moveTo>
                    <a:pt x="420890" y="2070896"/>
                  </a:moveTo>
                  <a:cubicBezTo>
                    <a:pt x="418604" y="2069562"/>
                    <a:pt x="418223" y="2066991"/>
                    <a:pt x="418414" y="2064038"/>
                  </a:cubicBezTo>
                  <a:cubicBezTo>
                    <a:pt x="418794" y="2066609"/>
                    <a:pt x="425843" y="2064704"/>
                    <a:pt x="423843" y="2068896"/>
                  </a:cubicBezTo>
                  <a:cubicBezTo>
                    <a:pt x="422033" y="2066800"/>
                    <a:pt x="421271" y="2067276"/>
                    <a:pt x="420890" y="2070896"/>
                  </a:cubicBezTo>
                  <a:close/>
                  <a:moveTo>
                    <a:pt x="489470" y="2531239"/>
                  </a:moveTo>
                  <a:cubicBezTo>
                    <a:pt x="489375" y="2530763"/>
                    <a:pt x="489280" y="2530477"/>
                    <a:pt x="489184" y="2530001"/>
                  </a:cubicBezTo>
                  <a:cubicBezTo>
                    <a:pt x="489470" y="2530382"/>
                    <a:pt x="489660" y="2530858"/>
                    <a:pt x="489660" y="2531525"/>
                  </a:cubicBezTo>
                  <a:cubicBezTo>
                    <a:pt x="493471" y="2532668"/>
                    <a:pt x="493471" y="2529620"/>
                    <a:pt x="497281" y="2530763"/>
                  </a:cubicBezTo>
                  <a:cubicBezTo>
                    <a:pt x="491756" y="2534001"/>
                    <a:pt x="494042" y="2541526"/>
                    <a:pt x="484993" y="2542574"/>
                  </a:cubicBezTo>
                  <a:cubicBezTo>
                    <a:pt x="484993" y="2537716"/>
                    <a:pt x="484517" y="2530286"/>
                    <a:pt x="485851" y="2526191"/>
                  </a:cubicBezTo>
                  <a:cubicBezTo>
                    <a:pt x="486708" y="2528382"/>
                    <a:pt x="487565" y="2530382"/>
                    <a:pt x="489470" y="2531239"/>
                  </a:cubicBezTo>
                  <a:close/>
                  <a:moveTo>
                    <a:pt x="465467" y="2179005"/>
                  </a:moveTo>
                  <a:cubicBezTo>
                    <a:pt x="465086" y="2177195"/>
                    <a:pt x="460800" y="2177862"/>
                    <a:pt x="461085" y="2175576"/>
                  </a:cubicBezTo>
                  <a:cubicBezTo>
                    <a:pt x="461181" y="2172718"/>
                    <a:pt x="464134" y="2174052"/>
                    <a:pt x="466229" y="2174147"/>
                  </a:cubicBezTo>
                  <a:cubicBezTo>
                    <a:pt x="466134" y="2175194"/>
                    <a:pt x="466515" y="2176147"/>
                    <a:pt x="467182" y="2177004"/>
                  </a:cubicBezTo>
                  <a:cubicBezTo>
                    <a:pt x="466324" y="2182719"/>
                    <a:pt x="466610" y="2187577"/>
                    <a:pt x="469753" y="2190530"/>
                  </a:cubicBezTo>
                  <a:cubicBezTo>
                    <a:pt x="469658" y="2191482"/>
                    <a:pt x="469086" y="2192435"/>
                    <a:pt x="467372" y="2193102"/>
                  </a:cubicBezTo>
                  <a:cubicBezTo>
                    <a:pt x="467467" y="2190054"/>
                    <a:pt x="465658" y="2188720"/>
                    <a:pt x="464324" y="2186815"/>
                  </a:cubicBezTo>
                  <a:cubicBezTo>
                    <a:pt x="462610" y="2184148"/>
                    <a:pt x="461562" y="2182148"/>
                    <a:pt x="465467" y="2179005"/>
                  </a:cubicBezTo>
                  <a:close/>
                  <a:moveTo>
                    <a:pt x="459847" y="2111758"/>
                  </a:moveTo>
                  <a:cubicBezTo>
                    <a:pt x="460228" y="2111187"/>
                    <a:pt x="460609" y="2110710"/>
                    <a:pt x="461085" y="2110139"/>
                  </a:cubicBezTo>
                  <a:cubicBezTo>
                    <a:pt x="461181" y="2111091"/>
                    <a:pt x="461752" y="2112139"/>
                    <a:pt x="463086" y="2112996"/>
                  </a:cubicBezTo>
                  <a:cubicBezTo>
                    <a:pt x="463562" y="2110425"/>
                    <a:pt x="465943" y="2110425"/>
                    <a:pt x="467563" y="2111663"/>
                  </a:cubicBezTo>
                  <a:cubicBezTo>
                    <a:pt x="466801" y="2115282"/>
                    <a:pt x="461181" y="2113854"/>
                    <a:pt x="459847" y="2111758"/>
                  </a:cubicBezTo>
                  <a:close/>
                  <a:moveTo>
                    <a:pt x="460324" y="2083850"/>
                  </a:moveTo>
                  <a:cubicBezTo>
                    <a:pt x="457371" y="2083659"/>
                    <a:pt x="455656" y="2082707"/>
                    <a:pt x="454418" y="2081373"/>
                  </a:cubicBezTo>
                  <a:cubicBezTo>
                    <a:pt x="454799" y="2079278"/>
                    <a:pt x="455942" y="2078421"/>
                    <a:pt x="457657" y="2078230"/>
                  </a:cubicBezTo>
                  <a:cubicBezTo>
                    <a:pt x="453942" y="2071086"/>
                    <a:pt x="452418" y="2075277"/>
                    <a:pt x="447846" y="2069848"/>
                  </a:cubicBezTo>
                  <a:cubicBezTo>
                    <a:pt x="451751" y="2069181"/>
                    <a:pt x="455085" y="2069658"/>
                    <a:pt x="460800" y="2068610"/>
                  </a:cubicBezTo>
                  <a:cubicBezTo>
                    <a:pt x="460419" y="2067467"/>
                    <a:pt x="460133" y="2066229"/>
                    <a:pt x="458800" y="2065752"/>
                  </a:cubicBezTo>
                  <a:cubicBezTo>
                    <a:pt x="455371" y="2065085"/>
                    <a:pt x="461085" y="2069658"/>
                    <a:pt x="455847" y="2067657"/>
                  </a:cubicBezTo>
                  <a:cubicBezTo>
                    <a:pt x="454418" y="2064133"/>
                    <a:pt x="458133" y="2063657"/>
                    <a:pt x="455847" y="2061275"/>
                  </a:cubicBezTo>
                  <a:cubicBezTo>
                    <a:pt x="461276" y="2059942"/>
                    <a:pt x="467467" y="2070515"/>
                    <a:pt x="460705" y="2074992"/>
                  </a:cubicBezTo>
                  <a:cubicBezTo>
                    <a:pt x="460990" y="2077658"/>
                    <a:pt x="466801" y="2076516"/>
                    <a:pt x="464610" y="2080897"/>
                  </a:cubicBezTo>
                  <a:cubicBezTo>
                    <a:pt x="462133" y="2080230"/>
                    <a:pt x="460609" y="2081183"/>
                    <a:pt x="460324" y="2083850"/>
                  </a:cubicBezTo>
                  <a:close/>
                  <a:moveTo>
                    <a:pt x="440988" y="2104233"/>
                  </a:moveTo>
                  <a:cubicBezTo>
                    <a:pt x="438988" y="2103757"/>
                    <a:pt x="440321" y="2100900"/>
                    <a:pt x="438607" y="2100138"/>
                  </a:cubicBezTo>
                  <a:cubicBezTo>
                    <a:pt x="438607" y="2099947"/>
                    <a:pt x="438702" y="2099756"/>
                    <a:pt x="438702" y="2099566"/>
                  </a:cubicBezTo>
                  <a:cubicBezTo>
                    <a:pt x="441940" y="2098328"/>
                    <a:pt x="438892" y="2096423"/>
                    <a:pt x="439464" y="2092517"/>
                  </a:cubicBezTo>
                  <a:cubicBezTo>
                    <a:pt x="445084" y="2095280"/>
                    <a:pt x="439654" y="2099661"/>
                    <a:pt x="440988" y="2104233"/>
                  </a:cubicBezTo>
                  <a:close/>
                  <a:moveTo>
                    <a:pt x="535761" y="1913162"/>
                  </a:moveTo>
                  <a:cubicBezTo>
                    <a:pt x="533190" y="1918019"/>
                    <a:pt x="529570" y="1910971"/>
                    <a:pt x="524332" y="1913638"/>
                  </a:cubicBezTo>
                  <a:cubicBezTo>
                    <a:pt x="523760" y="1909256"/>
                    <a:pt x="529094" y="1911923"/>
                    <a:pt x="529761" y="1908971"/>
                  </a:cubicBezTo>
                  <a:cubicBezTo>
                    <a:pt x="531380" y="1910590"/>
                    <a:pt x="530523" y="1914591"/>
                    <a:pt x="535761" y="1913162"/>
                  </a:cubicBezTo>
                  <a:close/>
                  <a:moveTo>
                    <a:pt x="518426" y="1924592"/>
                  </a:moveTo>
                  <a:cubicBezTo>
                    <a:pt x="521188" y="1918591"/>
                    <a:pt x="530427" y="1920305"/>
                    <a:pt x="535000" y="1923258"/>
                  </a:cubicBezTo>
                  <a:cubicBezTo>
                    <a:pt x="528142" y="1923544"/>
                    <a:pt x="523474" y="1925068"/>
                    <a:pt x="518426" y="1924592"/>
                  </a:cubicBezTo>
                  <a:close/>
                  <a:moveTo>
                    <a:pt x="531761" y="1933164"/>
                  </a:moveTo>
                  <a:cubicBezTo>
                    <a:pt x="528808" y="1931164"/>
                    <a:pt x="529856" y="1928688"/>
                    <a:pt x="531094" y="1925544"/>
                  </a:cubicBezTo>
                  <a:cubicBezTo>
                    <a:pt x="534428" y="1925830"/>
                    <a:pt x="533571" y="1931735"/>
                    <a:pt x="531761" y="1933164"/>
                  </a:cubicBezTo>
                  <a:close/>
                  <a:moveTo>
                    <a:pt x="526141" y="1958120"/>
                  </a:moveTo>
                  <a:cubicBezTo>
                    <a:pt x="526332" y="1961072"/>
                    <a:pt x="525570" y="1962882"/>
                    <a:pt x="524427" y="1964311"/>
                  </a:cubicBezTo>
                  <a:cubicBezTo>
                    <a:pt x="522141" y="1958787"/>
                    <a:pt x="515950" y="1963073"/>
                    <a:pt x="516521" y="1968788"/>
                  </a:cubicBezTo>
                  <a:cubicBezTo>
                    <a:pt x="513854" y="1967264"/>
                    <a:pt x="516140" y="1960310"/>
                    <a:pt x="519569" y="1961454"/>
                  </a:cubicBezTo>
                  <a:cubicBezTo>
                    <a:pt x="519188" y="1956310"/>
                    <a:pt x="516426" y="1958596"/>
                    <a:pt x="512425" y="1958405"/>
                  </a:cubicBezTo>
                  <a:cubicBezTo>
                    <a:pt x="512330" y="1958310"/>
                    <a:pt x="512235" y="1958310"/>
                    <a:pt x="512235" y="1958215"/>
                  </a:cubicBezTo>
                  <a:cubicBezTo>
                    <a:pt x="512806" y="1954024"/>
                    <a:pt x="516426" y="1953167"/>
                    <a:pt x="518998" y="1951262"/>
                  </a:cubicBezTo>
                  <a:cubicBezTo>
                    <a:pt x="518998" y="1953548"/>
                    <a:pt x="517283" y="1953833"/>
                    <a:pt x="517378" y="1956215"/>
                  </a:cubicBezTo>
                  <a:cubicBezTo>
                    <a:pt x="521950" y="1956881"/>
                    <a:pt x="526141" y="1946499"/>
                    <a:pt x="527570" y="1955738"/>
                  </a:cubicBezTo>
                  <a:cubicBezTo>
                    <a:pt x="523284" y="1954405"/>
                    <a:pt x="521950" y="1956500"/>
                    <a:pt x="520998" y="1959072"/>
                  </a:cubicBezTo>
                  <a:cubicBezTo>
                    <a:pt x="521855" y="1962787"/>
                    <a:pt x="523093" y="1956215"/>
                    <a:pt x="526141" y="1958120"/>
                  </a:cubicBezTo>
                  <a:close/>
                  <a:moveTo>
                    <a:pt x="527665" y="2007554"/>
                  </a:moveTo>
                  <a:cubicBezTo>
                    <a:pt x="523093" y="2007935"/>
                    <a:pt x="520045" y="2000792"/>
                    <a:pt x="518807" y="2008221"/>
                  </a:cubicBezTo>
                  <a:cubicBezTo>
                    <a:pt x="516045" y="2007840"/>
                    <a:pt x="516331" y="2004888"/>
                    <a:pt x="516711" y="2001744"/>
                  </a:cubicBezTo>
                  <a:cubicBezTo>
                    <a:pt x="520426" y="2003840"/>
                    <a:pt x="520045" y="2004697"/>
                    <a:pt x="524236" y="2002316"/>
                  </a:cubicBezTo>
                  <a:cubicBezTo>
                    <a:pt x="523665" y="2001268"/>
                    <a:pt x="523093" y="2000220"/>
                    <a:pt x="523284" y="1998506"/>
                  </a:cubicBezTo>
                  <a:cubicBezTo>
                    <a:pt x="519569" y="1998220"/>
                    <a:pt x="515664" y="1997839"/>
                    <a:pt x="515473" y="2001744"/>
                  </a:cubicBezTo>
                  <a:cubicBezTo>
                    <a:pt x="510235" y="1994410"/>
                    <a:pt x="524617" y="1998792"/>
                    <a:pt x="519855" y="1993172"/>
                  </a:cubicBezTo>
                  <a:cubicBezTo>
                    <a:pt x="524427" y="1988504"/>
                    <a:pt x="520807" y="2000887"/>
                    <a:pt x="526999" y="1998792"/>
                  </a:cubicBezTo>
                  <a:cubicBezTo>
                    <a:pt x="525951" y="2002697"/>
                    <a:pt x="527475" y="2004602"/>
                    <a:pt x="527665" y="2007554"/>
                  </a:cubicBezTo>
                  <a:close/>
                  <a:moveTo>
                    <a:pt x="485469" y="2572959"/>
                  </a:moveTo>
                  <a:cubicBezTo>
                    <a:pt x="489851" y="2575816"/>
                    <a:pt x="492232" y="2574006"/>
                    <a:pt x="493280" y="2569720"/>
                  </a:cubicBezTo>
                  <a:cubicBezTo>
                    <a:pt x="496804" y="2569053"/>
                    <a:pt x="491947" y="2575626"/>
                    <a:pt x="495471" y="2574959"/>
                  </a:cubicBezTo>
                  <a:cubicBezTo>
                    <a:pt x="494899" y="2577531"/>
                    <a:pt x="491947" y="2577245"/>
                    <a:pt x="490137" y="2578388"/>
                  </a:cubicBezTo>
                  <a:cubicBezTo>
                    <a:pt x="490994" y="2579626"/>
                    <a:pt x="492327" y="2580483"/>
                    <a:pt x="493756" y="2581150"/>
                  </a:cubicBezTo>
                  <a:cubicBezTo>
                    <a:pt x="491851" y="2584484"/>
                    <a:pt x="487851" y="2585246"/>
                    <a:pt x="487946" y="2590866"/>
                  </a:cubicBezTo>
                  <a:cubicBezTo>
                    <a:pt x="480135" y="2586579"/>
                    <a:pt x="493661" y="2578674"/>
                    <a:pt x="485469" y="2572959"/>
                  </a:cubicBezTo>
                  <a:close/>
                  <a:moveTo>
                    <a:pt x="495566" y="2538192"/>
                  </a:moveTo>
                  <a:cubicBezTo>
                    <a:pt x="498233" y="2537811"/>
                    <a:pt x="498900" y="2539335"/>
                    <a:pt x="500519" y="2539811"/>
                  </a:cubicBezTo>
                  <a:cubicBezTo>
                    <a:pt x="498614" y="2542288"/>
                    <a:pt x="496042" y="2543812"/>
                    <a:pt x="492613" y="2544288"/>
                  </a:cubicBezTo>
                  <a:cubicBezTo>
                    <a:pt x="493090" y="2540097"/>
                    <a:pt x="498043" y="2544860"/>
                    <a:pt x="495566" y="2538192"/>
                  </a:cubicBezTo>
                  <a:close/>
                  <a:moveTo>
                    <a:pt x="479469" y="2147477"/>
                  </a:moveTo>
                  <a:cubicBezTo>
                    <a:pt x="479564" y="2147477"/>
                    <a:pt x="479564" y="2147477"/>
                    <a:pt x="479659" y="2147572"/>
                  </a:cubicBezTo>
                  <a:cubicBezTo>
                    <a:pt x="479469" y="2148239"/>
                    <a:pt x="479278" y="2148906"/>
                    <a:pt x="479374" y="2149668"/>
                  </a:cubicBezTo>
                  <a:cubicBezTo>
                    <a:pt x="479945" y="2150144"/>
                    <a:pt x="481183" y="2150715"/>
                    <a:pt x="482422" y="2151382"/>
                  </a:cubicBezTo>
                  <a:cubicBezTo>
                    <a:pt x="481945" y="2151954"/>
                    <a:pt x="481469" y="2152525"/>
                    <a:pt x="481088" y="2153001"/>
                  </a:cubicBezTo>
                  <a:cubicBezTo>
                    <a:pt x="480231" y="2152239"/>
                    <a:pt x="479469" y="2151763"/>
                    <a:pt x="478611" y="2151477"/>
                  </a:cubicBezTo>
                  <a:cubicBezTo>
                    <a:pt x="478707" y="2150048"/>
                    <a:pt x="478993" y="2148620"/>
                    <a:pt x="479469" y="2147477"/>
                  </a:cubicBezTo>
                  <a:close/>
                  <a:moveTo>
                    <a:pt x="472325" y="2177004"/>
                  </a:moveTo>
                  <a:cubicBezTo>
                    <a:pt x="472516" y="2174909"/>
                    <a:pt x="472611" y="2172813"/>
                    <a:pt x="472801" y="2170718"/>
                  </a:cubicBezTo>
                  <a:cubicBezTo>
                    <a:pt x="467848" y="2171766"/>
                    <a:pt x="465943" y="2165003"/>
                    <a:pt x="463276" y="2169098"/>
                  </a:cubicBezTo>
                  <a:cubicBezTo>
                    <a:pt x="462800" y="2168337"/>
                    <a:pt x="462610" y="2167289"/>
                    <a:pt x="463086" y="2165860"/>
                  </a:cubicBezTo>
                  <a:cubicBezTo>
                    <a:pt x="464800" y="2165003"/>
                    <a:pt x="466705" y="2164431"/>
                    <a:pt x="468515" y="2163764"/>
                  </a:cubicBezTo>
                  <a:cubicBezTo>
                    <a:pt x="468706" y="2166813"/>
                    <a:pt x="470325" y="2169098"/>
                    <a:pt x="473849" y="2168337"/>
                  </a:cubicBezTo>
                  <a:cubicBezTo>
                    <a:pt x="473563" y="2169003"/>
                    <a:pt x="473659" y="2169860"/>
                    <a:pt x="474802" y="2170718"/>
                  </a:cubicBezTo>
                  <a:cubicBezTo>
                    <a:pt x="474992" y="2170432"/>
                    <a:pt x="475278" y="2170146"/>
                    <a:pt x="475468" y="2169956"/>
                  </a:cubicBezTo>
                  <a:cubicBezTo>
                    <a:pt x="474992" y="2172909"/>
                    <a:pt x="475564" y="2177195"/>
                    <a:pt x="472325" y="2177004"/>
                  </a:cubicBezTo>
                  <a:close/>
                  <a:moveTo>
                    <a:pt x="467658" y="2171575"/>
                  </a:moveTo>
                  <a:cubicBezTo>
                    <a:pt x="467086" y="2171289"/>
                    <a:pt x="466229" y="2171099"/>
                    <a:pt x="465372" y="2170718"/>
                  </a:cubicBezTo>
                  <a:cubicBezTo>
                    <a:pt x="466229" y="2170242"/>
                    <a:pt x="467086" y="2169765"/>
                    <a:pt x="467658" y="2171575"/>
                  </a:cubicBezTo>
                  <a:close/>
                  <a:moveTo>
                    <a:pt x="473563" y="2162622"/>
                  </a:moveTo>
                  <a:cubicBezTo>
                    <a:pt x="473182" y="2162241"/>
                    <a:pt x="472897" y="2161955"/>
                    <a:pt x="472611" y="2161574"/>
                  </a:cubicBezTo>
                  <a:cubicBezTo>
                    <a:pt x="472706" y="2161479"/>
                    <a:pt x="472801" y="2161479"/>
                    <a:pt x="472897" y="2161383"/>
                  </a:cubicBezTo>
                  <a:cubicBezTo>
                    <a:pt x="473087" y="2161955"/>
                    <a:pt x="473277" y="2162241"/>
                    <a:pt x="473563" y="2162622"/>
                  </a:cubicBezTo>
                  <a:close/>
                  <a:moveTo>
                    <a:pt x="465181" y="2034129"/>
                  </a:moveTo>
                  <a:cubicBezTo>
                    <a:pt x="466229" y="2033177"/>
                    <a:pt x="468610" y="2032510"/>
                    <a:pt x="468420" y="2030700"/>
                  </a:cubicBezTo>
                  <a:cubicBezTo>
                    <a:pt x="465086" y="2028605"/>
                    <a:pt x="462705" y="2035653"/>
                    <a:pt x="461848" y="2031938"/>
                  </a:cubicBezTo>
                  <a:cubicBezTo>
                    <a:pt x="471849" y="2024890"/>
                    <a:pt x="463943" y="2028033"/>
                    <a:pt x="467467" y="2016508"/>
                  </a:cubicBezTo>
                  <a:cubicBezTo>
                    <a:pt x="471468" y="2016413"/>
                    <a:pt x="469944" y="2016127"/>
                    <a:pt x="473563" y="2017746"/>
                  </a:cubicBezTo>
                  <a:cubicBezTo>
                    <a:pt x="474040" y="2015270"/>
                    <a:pt x="474516" y="2012888"/>
                    <a:pt x="474992" y="2010412"/>
                  </a:cubicBezTo>
                  <a:cubicBezTo>
                    <a:pt x="478802" y="2009555"/>
                    <a:pt x="480707" y="2010888"/>
                    <a:pt x="480421" y="2015270"/>
                  </a:cubicBezTo>
                  <a:cubicBezTo>
                    <a:pt x="477088" y="2017175"/>
                    <a:pt x="479088" y="2014698"/>
                    <a:pt x="476992" y="2013365"/>
                  </a:cubicBezTo>
                  <a:cubicBezTo>
                    <a:pt x="475183" y="2014698"/>
                    <a:pt x="475564" y="2016413"/>
                    <a:pt x="476516" y="2017651"/>
                  </a:cubicBezTo>
                  <a:cubicBezTo>
                    <a:pt x="476421" y="2017651"/>
                    <a:pt x="476421" y="2017746"/>
                    <a:pt x="476326" y="2017746"/>
                  </a:cubicBezTo>
                  <a:cubicBezTo>
                    <a:pt x="476516" y="2018032"/>
                    <a:pt x="476897" y="2018127"/>
                    <a:pt x="477183" y="2018318"/>
                  </a:cubicBezTo>
                  <a:cubicBezTo>
                    <a:pt x="477373" y="2018508"/>
                    <a:pt x="477564" y="2018604"/>
                    <a:pt x="477850" y="2018794"/>
                  </a:cubicBezTo>
                  <a:cubicBezTo>
                    <a:pt x="477945" y="2018889"/>
                    <a:pt x="478040" y="2018889"/>
                    <a:pt x="478231" y="2018984"/>
                  </a:cubicBezTo>
                  <a:cubicBezTo>
                    <a:pt x="478231" y="2018984"/>
                    <a:pt x="478326" y="2019080"/>
                    <a:pt x="478421" y="2019080"/>
                  </a:cubicBezTo>
                  <a:cubicBezTo>
                    <a:pt x="479564" y="2019651"/>
                    <a:pt x="480802" y="2020032"/>
                    <a:pt x="481850" y="2020604"/>
                  </a:cubicBezTo>
                  <a:cubicBezTo>
                    <a:pt x="480898" y="2021556"/>
                    <a:pt x="480231" y="2022318"/>
                    <a:pt x="481660" y="2023842"/>
                  </a:cubicBezTo>
                  <a:cubicBezTo>
                    <a:pt x="480517" y="2025271"/>
                    <a:pt x="479659" y="2027271"/>
                    <a:pt x="478993" y="2029271"/>
                  </a:cubicBezTo>
                  <a:cubicBezTo>
                    <a:pt x="476992" y="2029367"/>
                    <a:pt x="475659" y="2030414"/>
                    <a:pt x="472706" y="2029081"/>
                  </a:cubicBezTo>
                  <a:cubicBezTo>
                    <a:pt x="472420" y="2029462"/>
                    <a:pt x="472135" y="2029938"/>
                    <a:pt x="471753" y="2030319"/>
                  </a:cubicBezTo>
                  <a:cubicBezTo>
                    <a:pt x="471373" y="2030129"/>
                    <a:pt x="470992" y="2029938"/>
                    <a:pt x="470420" y="2030033"/>
                  </a:cubicBezTo>
                  <a:cubicBezTo>
                    <a:pt x="470230" y="2030891"/>
                    <a:pt x="470230" y="2031558"/>
                    <a:pt x="470325" y="2032224"/>
                  </a:cubicBezTo>
                  <a:cubicBezTo>
                    <a:pt x="468801" y="2034129"/>
                    <a:pt x="467182" y="2036034"/>
                    <a:pt x="466134" y="2037939"/>
                  </a:cubicBezTo>
                  <a:cubicBezTo>
                    <a:pt x="466134" y="2036225"/>
                    <a:pt x="465943" y="2034891"/>
                    <a:pt x="465181" y="2034129"/>
                  </a:cubicBezTo>
                  <a:close/>
                  <a:moveTo>
                    <a:pt x="452989" y="2031462"/>
                  </a:moveTo>
                  <a:cubicBezTo>
                    <a:pt x="452323" y="2033177"/>
                    <a:pt x="449275" y="2031176"/>
                    <a:pt x="448798" y="2033177"/>
                  </a:cubicBezTo>
                  <a:cubicBezTo>
                    <a:pt x="448322" y="2032986"/>
                    <a:pt x="448132" y="2032510"/>
                    <a:pt x="448036" y="2032129"/>
                  </a:cubicBezTo>
                  <a:cubicBezTo>
                    <a:pt x="449560" y="2030319"/>
                    <a:pt x="452513" y="2028224"/>
                    <a:pt x="450227" y="2027271"/>
                  </a:cubicBezTo>
                  <a:cubicBezTo>
                    <a:pt x="450036" y="2027938"/>
                    <a:pt x="449656" y="2028129"/>
                    <a:pt x="449275" y="2028224"/>
                  </a:cubicBezTo>
                  <a:cubicBezTo>
                    <a:pt x="450036" y="2027843"/>
                    <a:pt x="450322" y="2027462"/>
                    <a:pt x="448798" y="2026795"/>
                  </a:cubicBezTo>
                  <a:cubicBezTo>
                    <a:pt x="448894" y="2026319"/>
                    <a:pt x="449084" y="2026128"/>
                    <a:pt x="449275" y="2025938"/>
                  </a:cubicBezTo>
                  <a:cubicBezTo>
                    <a:pt x="449941" y="2025938"/>
                    <a:pt x="450608" y="2026033"/>
                    <a:pt x="451180" y="2026033"/>
                  </a:cubicBezTo>
                  <a:cubicBezTo>
                    <a:pt x="452513" y="2026985"/>
                    <a:pt x="453847" y="2028700"/>
                    <a:pt x="454037" y="2026700"/>
                  </a:cubicBezTo>
                  <a:cubicBezTo>
                    <a:pt x="458133" y="2030033"/>
                    <a:pt x="446322" y="2028129"/>
                    <a:pt x="452989" y="2031462"/>
                  </a:cubicBezTo>
                  <a:close/>
                  <a:moveTo>
                    <a:pt x="506996" y="1907351"/>
                  </a:moveTo>
                  <a:cubicBezTo>
                    <a:pt x="508806" y="1903637"/>
                    <a:pt x="510901" y="1912114"/>
                    <a:pt x="508139" y="1913733"/>
                  </a:cubicBezTo>
                  <a:cubicBezTo>
                    <a:pt x="508234" y="1913447"/>
                    <a:pt x="508425" y="1913162"/>
                    <a:pt x="508425" y="1912781"/>
                  </a:cubicBezTo>
                  <a:cubicBezTo>
                    <a:pt x="506901" y="1912781"/>
                    <a:pt x="506329" y="1912019"/>
                    <a:pt x="505663" y="1911447"/>
                  </a:cubicBezTo>
                  <a:cubicBezTo>
                    <a:pt x="506425" y="1910495"/>
                    <a:pt x="507949" y="1910400"/>
                    <a:pt x="508139" y="1908685"/>
                  </a:cubicBezTo>
                  <a:cubicBezTo>
                    <a:pt x="508520" y="1907637"/>
                    <a:pt x="507853" y="1907447"/>
                    <a:pt x="506996" y="1907351"/>
                  </a:cubicBezTo>
                  <a:close/>
                  <a:moveTo>
                    <a:pt x="519950" y="2026033"/>
                  </a:moveTo>
                  <a:cubicBezTo>
                    <a:pt x="520236" y="2028509"/>
                    <a:pt x="519474" y="2033843"/>
                    <a:pt x="516711" y="2035939"/>
                  </a:cubicBezTo>
                  <a:cubicBezTo>
                    <a:pt x="516711" y="2038320"/>
                    <a:pt x="520902" y="2036987"/>
                    <a:pt x="521569" y="2038796"/>
                  </a:cubicBezTo>
                  <a:cubicBezTo>
                    <a:pt x="518712" y="2038701"/>
                    <a:pt x="515092" y="2037654"/>
                    <a:pt x="515569" y="2042606"/>
                  </a:cubicBezTo>
                  <a:cubicBezTo>
                    <a:pt x="514616" y="2042892"/>
                    <a:pt x="513568" y="2043083"/>
                    <a:pt x="512425" y="2043178"/>
                  </a:cubicBezTo>
                  <a:cubicBezTo>
                    <a:pt x="515283" y="2040797"/>
                    <a:pt x="513283" y="2038416"/>
                    <a:pt x="508901" y="2039177"/>
                  </a:cubicBezTo>
                  <a:cubicBezTo>
                    <a:pt x="509949" y="2036701"/>
                    <a:pt x="512902" y="2036606"/>
                    <a:pt x="514330" y="2034510"/>
                  </a:cubicBezTo>
                  <a:cubicBezTo>
                    <a:pt x="514902" y="2030796"/>
                    <a:pt x="510044" y="2029938"/>
                    <a:pt x="513664" y="2026890"/>
                  </a:cubicBezTo>
                  <a:cubicBezTo>
                    <a:pt x="509663" y="2025842"/>
                    <a:pt x="509568" y="2028986"/>
                    <a:pt x="507377" y="2026414"/>
                  </a:cubicBezTo>
                  <a:cubicBezTo>
                    <a:pt x="511377" y="2024033"/>
                    <a:pt x="512616" y="2024604"/>
                    <a:pt x="517855" y="2022128"/>
                  </a:cubicBezTo>
                  <a:cubicBezTo>
                    <a:pt x="517569" y="2023556"/>
                    <a:pt x="517950" y="2024414"/>
                    <a:pt x="518902" y="2024795"/>
                  </a:cubicBezTo>
                  <a:cubicBezTo>
                    <a:pt x="517950" y="2026890"/>
                    <a:pt x="515950" y="2025366"/>
                    <a:pt x="516521" y="2023366"/>
                  </a:cubicBezTo>
                  <a:cubicBezTo>
                    <a:pt x="512425" y="2024509"/>
                    <a:pt x="519378" y="2031462"/>
                    <a:pt x="519950" y="2026033"/>
                  </a:cubicBezTo>
                  <a:close/>
                  <a:moveTo>
                    <a:pt x="496233" y="2563624"/>
                  </a:moveTo>
                  <a:cubicBezTo>
                    <a:pt x="497852" y="2561338"/>
                    <a:pt x="498424" y="2558004"/>
                    <a:pt x="501757" y="2557719"/>
                  </a:cubicBezTo>
                  <a:cubicBezTo>
                    <a:pt x="500424" y="2560290"/>
                    <a:pt x="501186" y="2565148"/>
                    <a:pt x="496233" y="2563624"/>
                  </a:cubicBezTo>
                  <a:close/>
                  <a:moveTo>
                    <a:pt x="489660" y="2602391"/>
                  </a:moveTo>
                  <a:cubicBezTo>
                    <a:pt x="489756" y="2600771"/>
                    <a:pt x="489946" y="2599057"/>
                    <a:pt x="490042" y="2597343"/>
                  </a:cubicBezTo>
                  <a:cubicBezTo>
                    <a:pt x="491470" y="2597628"/>
                    <a:pt x="492232" y="2597247"/>
                    <a:pt x="492709" y="2596295"/>
                  </a:cubicBezTo>
                  <a:cubicBezTo>
                    <a:pt x="494518" y="2592294"/>
                    <a:pt x="493375" y="2604105"/>
                    <a:pt x="489660" y="2602391"/>
                  </a:cubicBezTo>
                  <a:close/>
                  <a:moveTo>
                    <a:pt x="491470" y="2630394"/>
                  </a:moveTo>
                  <a:cubicBezTo>
                    <a:pt x="487565" y="2628108"/>
                    <a:pt x="487660" y="2626679"/>
                    <a:pt x="484231" y="2626108"/>
                  </a:cubicBezTo>
                  <a:cubicBezTo>
                    <a:pt x="488994" y="2618107"/>
                    <a:pt x="490803" y="2623536"/>
                    <a:pt x="491470" y="2630394"/>
                  </a:cubicBezTo>
                  <a:close/>
                  <a:moveTo>
                    <a:pt x="493566" y="2636871"/>
                  </a:moveTo>
                  <a:cubicBezTo>
                    <a:pt x="493185" y="2642586"/>
                    <a:pt x="489184" y="2636585"/>
                    <a:pt x="485851" y="2637538"/>
                  </a:cubicBezTo>
                  <a:cubicBezTo>
                    <a:pt x="487375" y="2633061"/>
                    <a:pt x="489660" y="2637062"/>
                    <a:pt x="493566" y="2636871"/>
                  </a:cubicBezTo>
                  <a:close/>
                  <a:moveTo>
                    <a:pt x="504424" y="2188244"/>
                  </a:moveTo>
                  <a:cubicBezTo>
                    <a:pt x="500424" y="2187768"/>
                    <a:pt x="501376" y="2183005"/>
                    <a:pt x="501281" y="2179100"/>
                  </a:cubicBezTo>
                  <a:cubicBezTo>
                    <a:pt x="505282" y="2179576"/>
                    <a:pt x="505282" y="2183577"/>
                    <a:pt x="504424" y="2188244"/>
                  </a:cubicBezTo>
                  <a:close/>
                  <a:moveTo>
                    <a:pt x="469372" y="2064038"/>
                  </a:moveTo>
                  <a:cubicBezTo>
                    <a:pt x="474421" y="2060513"/>
                    <a:pt x="467467" y="2059085"/>
                    <a:pt x="468610" y="2054989"/>
                  </a:cubicBezTo>
                  <a:cubicBezTo>
                    <a:pt x="473468" y="2054608"/>
                    <a:pt x="469658" y="2059942"/>
                    <a:pt x="473944" y="2059847"/>
                  </a:cubicBezTo>
                  <a:cubicBezTo>
                    <a:pt x="473277" y="2054132"/>
                    <a:pt x="480993" y="2059275"/>
                    <a:pt x="477945" y="2053179"/>
                  </a:cubicBezTo>
                  <a:cubicBezTo>
                    <a:pt x="478707" y="2053941"/>
                    <a:pt x="479374" y="2054798"/>
                    <a:pt x="479755" y="2055942"/>
                  </a:cubicBezTo>
                  <a:cubicBezTo>
                    <a:pt x="479850" y="2059275"/>
                    <a:pt x="474802" y="2056608"/>
                    <a:pt x="475564" y="2060704"/>
                  </a:cubicBezTo>
                  <a:cubicBezTo>
                    <a:pt x="483088" y="2059275"/>
                    <a:pt x="473754" y="2073658"/>
                    <a:pt x="480993" y="2072515"/>
                  </a:cubicBezTo>
                  <a:cubicBezTo>
                    <a:pt x="477088" y="2074896"/>
                    <a:pt x="477659" y="2079754"/>
                    <a:pt x="478326" y="2084326"/>
                  </a:cubicBezTo>
                  <a:cubicBezTo>
                    <a:pt x="478135" y="2084517"/>
                    <a:pt x="477945" y="2084517"/>
                    <a:pt x="477754" y="2084802"/>
                  </a:cubicBezTo>
                  <a:cubicBezTo>
                    <a:pt x="478040" y="2084897"/>
                    <a:pt x="478231" y="2084993"/>
                    <a:pt x="478421" y="2085088"/>
                  </a:cubicBezTo>
                  <a:cubicBezTo>
                    <a:pt x="478611" y="2086136"/>
                    <a:pt x="478707" y="2087088"/>
                    <a:pt x="478802" y="2088041"/>
                  </a:cubicBezTo>
                  <a:cubicBezTo>
                    <a:pt x="476802" y="2087755"/>
                    <a:pt x="474611" y="2087660"/>
                    <a:pt x="473659" y="2086517"/>
                  </a:cubicBezTo>
                  <a:cubicBezTo>
                    <a:pt x="468801" y="2080611"/>
                    <a:pt x="470706" y="2072420"/>
                    <a:pt x="475183" y="2066419"/>
                  </a:cubicBezTo>
                  <a:cubicBezTo>
                    <a:pt x="473563" y="2065467"/>
                    <a:pt x="468610" y="2066609"/>
                    <a:pt x="469372" y="2064038"/>
                  </a:cubicBezTo>
                  <a:close/>
                  <a:moveTo>
                    <a:pt x="474421" y="2000125"/>
                  </a:moveTo>
                  <a:cubicBezTo>
                    <a:pt x="472325" y="2000601"/>
                    <a:pt x="474040" y="2007364"/>
                    <a:pt x="476707" y="2008221"/>
                  </a:cubicBezTo>
                  <a:cubicBezTo>
                    <a:pt x="471373" y="2010983"/>
                    <a:pt x="472992" y="2000316"/>
                    <a:pt x="470325" y="1995458"/>
                  </a:cubicBezTo>
                  <a:cubicBezTo>
                    <a:pt x="472039" y="1995172"/>
                    <a:pt x="473087" y="1994696"/>
                    <a:pt x="476897" y="1994219"/>
                  </a:cubicBezTo>
                  <a:cubicBezTo>
                    <a:pt x="471563" y="1999934"/>
                    <a:pt x="477278" y="1996887"/>
                    <a:pt x="477469" y="2002506"/>
                  </a:cubicBezTo>
                  <a:cubicBezTo>
                    <a:pt x="477469" y="2002506"/>
                    <a:pt x="477373" y="2002601"/>
                    <a:pt x="477278" y="2002601"/>
                  </a:cubicBezTo>
                  <a:cubicBezTo>
                    <a:pt x="477373" y="2002601"/>
                    <a:pt x="477373" y="2002601"/>
                    <a:pt x="477469" y="2002601"/>
                  </a:cubicBezTo>
                  <a:cubicBezTo>
                    <a:pt x="477469" y="2003173"/>
                    <a:pt x="477469" y="2003744"/>
                    <a:pt x="477373" y="2004506"/>
                  </a:cubicBezTo>
                  <a:cubicBezTo>
                    <a:pt x="472706" y="2005554"/>
                    <a:pt x="477469" y="2000316"/>
                    <a:pt x="474421" y="2000125"/>
                  </a:cubicBezTo>
                  <a:close/>
                  <a:moveTo>
                    <a:pt x="467086" y="1992314"/>
                  </a:moveTo>
                  <a:cubicBezTo>
                    <a:pt x="462514" y="1991838"/>
                    <a:pt x="464324" y="1987076"/>
                    <a:pt x="463657" y="1984028"/>
                  </a:cubicBezTo>
                  <a:cubicBezTo>
                    <a:pt x="466705" y="1984790"/>
                    <a:pt x="466991" y="1987171"/>
                    <a:pt x="468801" y="1983742"/>
                  </a:cubicBezTo>
                  <a:cubicBezTo>
                    <a:pt x="471087" y="1984313"/>
                    <a:pt x="468801" y="1987933"/>
                    <a:pt x="471753" y="1988123"/>
                  </a:cubicBezTo>
                  <a:cubicBezTo>
                    <a:pt x="471944" y="1986980"/>
                    <a:pt x="475087" y="1985742"/>
                    <a:pt x="473754" y="1984694"/>
                  </a:cubicBezTo>
                  <a:cubicBezTo>
                    <a:pt x="480326" y="1982885"/>
                    <a:pt x="473754" y="1988504"/>
                    <a:pt x="473277" y="1993553"/>
                  </a:cubicBezTo>
                  <a:cubicBezTo>
                    <a:pt x="469277" y="1993362"/>
                    <a:pt x="470420" y="1989838"/>
                    <a:pt x="469372" y="1987647"/>
                  </a:cubicBezTo>
                  <a:cubicBezTo>
                    <a:pt x="468134" y="1988504"/>
                    <a:pt x="465848" y="1987647"/>
                    <a:pt x="465181" y="1989362"/>
                  </a:cubicBezTo>
                  <a:cubicBezTo>
                    <a:pt x="464515" y="1992886"/>
                    <a:pt x="469086" y="1987171"/>
                    <a:pt x="467086" y="1992314"/>
                  </a:cubicBezTo>
                  <a:close/>
                  <a:moveTo>
                    <a:pt x="460228" y="1994791"/>
                  </a:moveTo>
                  <a:cubicBezTo>
                    <a:pt x="456799" y="1998601"/>
                    <a:pt x="457466" y="1991171"/>
                    <a:pt x="456037" y="1990124"/>
                  </a:cubicBezTo>
                  <a:cubicBezTo>
                    <a:pt x="456704" y="1988409"/>
                    <a:pt x="459752" y="1990505"/>
                    <a:pt x="460228" y="1988409"/>
                  </a:cubicBezTo>
                  <a:cubicBezTo>
                    <a:pt x="460800" y="1991171"/>
                    <a:pt x="464991" y="1991552"/>
                    <a:pt x="463848" y="1995458"/>
                  </a:cubicBezTo>
                  <a:cubicBezTo>
                    <a:pt x="462800" y="1994219"/>
                    <a:pt x="457752" y="1993172"/>
                    <a:pt x="460228" y="1994791"/>
                  </a:cubicBezTo>
                  <a:close/>
                  <a:moveTo>
                    <a:pt x="446512" y="2027081"/>
                  </a:moveTo>
                  <a:cubicBezTo>
                    <a:pt x="446512" y="2027081"/>
                    <a:pt x="446512" y="2027081"/>
                    <a:pt x="446512" y="2027081"/>
                  </a:cubicBezTo>
                  <a:cubicBezTo>
                    <a:pt x="445465" y="2027843"/>
                    <a:pt x="444893" y="2029557"/>
                    <a:pt x="445084" y="2030986"/>
                  </a:cubicBezTo>
                  <a:cubicBezTo>
                    <a:pt x="444702" y="2032129"/>
                    <a:pt x="444512" y="2033081"/>
                    <a:pt x="444893" y="2033748"/>
                  </a:cubicBezTo>
                  <a:cubicBezTo>
                    <a:pt x="440226" y="2031367"/>
                    <a:pt x="446036" y="2021842"/>
                    <a:pt x="446131" y="2021271"/>
                  </a:cubicBezTo>
                  <a:cubicBezTo>
                    <a:pt x="447179" y="2022033"/>
                    <a:pt x="447369" y="2023366"/>
                    <a:pt x="447179" y="2024700"/>
                  </a:cubicBezTo>
                  <a:cubicBezTo>
                    <a:pt x="446989" y="2025080"/>
                    <a:pt x="446798" y="2025366"/>
                    <a:pt x="446608" y="2025842"/>
                  </a:cubicBezTo>
                  <a:cubicBezTo>
                    <a:pt x="446703" y="2025842"/>
                    <a:pt x="446893" y="2025842"/>
                    <a:pt x="446989" y="2025842"/>
                  </a:cubicBezTo>
                  <a:cubicBezTo>
                    <a:pt x="446798" y="2026223"/>
                    <a:pt x="446703" y="2026604"/>
                    <a:pt x="446512" y="2027081"/>
                  </a:cubicBezTo>
                  <a:close/>
                  <a:moveTo>
                    <a:pt x="517474" y="1779431"/>
                  </a:moveTo>
                  <a:cubicBezTo>
                    <a:pt x="518617" y="1778859"/>
                    <a:pt x="520141" y="1779907"/>
                    <a:pt x="521379" y="1780955"/>
                  </a:cubicBezTo>
                  <a:cubicBezTo>
                    <a:pt x="520141" y="1781336"/>
                    <a:pt x="517759" y="1781431"/>
                    <a:pt x="517188" y="1779717"/>
                  </a:cubicBezTo>
                  <a:cubicBezTo>
                    <a:pt x="517188" y="1779717"/>
                    <a:pt x="517188" y="1779717"/>
                    <a:pt x="517188" y="1779717"/>
                  </a:cubicBezTo>
                  <a:cubicBezTo>
                    <a:pt x="517283" y="1779526"/>
                    <a:pt x="517378" y="1779431"/>
                    <a:pt x="517474" y="1779431"/>
                  </a:cubicBezTo>
                  <a:close/>
                  <a:moveTo>
                    <a:pt x="502329" y="1900113"/>
                  </a:moveTo>
                  <a:cubicBezTo>
                    <a:pt x="502900" y="1901255"/>
                    <a:pt x="503472" y="1902398"/>
                    <a:pt x="503567" y="1903256"/>
                  </a:cubicBezTo>
                  <a:cubicBezTo>
                    <a:pt x="503281" y="1901637"/>
                    <a:pt x="502329" y="1900875"/>
                    <a:pt x="501281" y="1900589"/>
                  </a:cubicBezTo>
                  <a:cubicBezTo>
                    <a:pt x="500614" y="1898969"/>
                    <a:pt x="499852" y="1897350"/>
                    <a:pt x="499281" y="1895731"/>
                  </a:cubicBezTo>
                  <a:cubicBezTo>
                    <a:pt x="499471" y="1895636"/>
                    <a:pt x="499662" y="1895445"/>
                    <a:pt x="499852" y="1895350"/>
                  </a:cubicBezTo>
                  <a:cubicBezTo>
                    <a:pt x="500710" y="1897064"/>
                    <a:pt x="501567" y="1898588"/>
                    <a:pt x="502329" y="1899922"/>
                  </a:cubicBezTo>
                  <a:cubicBezTo>
                    <a:pt x="502329" y="1900017"/>
                    <a:pt x="502234" y="1900113"/>
                    <a:pt x="502234" y="1900113"/>
                  </a:cubicBezTo>
                  <a:cubicBezTo>
                    <a:pt x="502138" y="1900113"/>
                    <a:pt x="502234" y="1900113"/>
                    <a:pt x="502329" y="1900113"/>
                  </a:cubicBezTo>
                  <a:close/>
                  <a:moveTo>
                    <a:pt x="512806" y="1984980"/>
                  </a:moveTo>
                  <a:cubicBezTo>
                    <a:pt x="510711" y="1985838"/>
                    <a:pt x="510616" y="1988790"/>
                    <a:pt x="507472" y="1988409"/>
                  </a:cubicBezTo>
                  <a:cubicBezTo>
                    <a:pt x="506806" y="1983837"/>
                    <a:pt x="510616" y="1982313"/>
                    <a:pt x="512806" y="1984980"/>
                  </a:cubicBezTo>
                  <a:close/>
                  <a:moveTo>
                    <a:pt x="510425" y="2017746"/>
                  </a:moveTo>
                  <a:cubicBezTo>
                    <a:pt x="507282" y="2016032"/>
                    <a:pt x="508330" y="2013269"/>
                    <a:pt x="509663" y="2010126"/>
                  </a:cubicBezTo>
                  <a:cubicBezTo>
                    <a:pt x="511377" y="2011936"/>
                    <a:pt x="512616" y="2015937"/>
                    <a:pt x="510425" y="2017746"/>
                  </a:cubicBezTo>
                  <a:close/>
                  <a:moveTo>
                    <a:pt x="486517" y="2103376"/>
                  </a:moveTo>
                  <a:cubicBezTo>
                    <a:pt x="487946" y="2101376"/>
                    <a:pt x="491947" y="2102423"/>
                    <a:pt x="494233" y="2101376"/>
                  </a:cubicBezTo>
                  <a:cubicBezTo>
                    <a:pt x="492518" y="2105281"/>
                    <a:pt x="493947" y="2104233"/>
                    <a:pt x="493661" y="2108901"/>
                  </a:cubicBezTo>
                  <a:cubicBezTo>
                    <a:pt x="490994" y="2109281"/>
                    <a:pt x="491375" y="2106900"/>
                    <a:pt x="491470" y="2104900"/>
                  </a:cubicBezTo>
                  <a:cubicBezTo>
                    <a:pt x="490518" y="2102995"/>
                    <a:pt x="489565" y="2105186"/>
                    <a:pt x="486517" y="2103376"/>
                  </a:cubicBezTo>
                  <a:close/>
                  <a:moveTo>
                    <a:pt x="477659" y="2093184"/>
                  </a:moveTo>
                  <a:cubicBezTo>
                    <a:pt x="477469" y="2092898"/>
                    <a:pt x="477278" y="2092613"/>
                    <a:pt x="477088" y="2092327"/>
                  </a:cubicBezTo>
                  <a:cubicBezTo>
                    <a:pt x="477088" y="2091851"/>
                    <a:pt x="476992" y="2091565"/>
                    <a:pt x="476897" y="2091470"/>
                  </a:cubicBezTo>
                  <a:cubicBezTo>
                    <a:pt x="476992" y="2091184"/>
                    <a:pt x="477278" y="2091089"/>
                    <a:pt x="477945" y="2091184"/>
                  </a:cubicBezTo>
                  <a:cubicBezTo>
                    <a:pt x="478326" y="2091184"/>
                    <a:pt x="478516" y="2091279"/>
                    <a:pt x="478802" y="2091470"/>
                  </a:cubicBezTo>
                  <a:cubicBezTo>
                    <a:pt x="478516" y="2092137"/>
                    <a:pt x="478135" y="2092803"/>
                    <a:pt x="477659" y="2093184"/>
                  </a:cubicBezTo>
                  <a:close/>
                  <a:moveTo>
                    <a:pt x="481183" y="2039558"/>
                  </a:moveTo>
                  <a:cubicBezTo>
                    <a:pt x="480421" y="2040892"/>
                    <a:pt x="479469" y="2041844"/>
                    <a:pt x="477659" y="2041559"/>
                  </a:cubicBezTo>
                  <a:cubicBezTo>
                    <a:pt x="478231" y="2040701"/>
                    <a:pt x="478516" y="2039939"/>
                    <a:pt x="478707" y="2039273"/>
                  </a:cubicBezTo>
                  <a:cubicBezTo>
                    <a:pt x="479469" y="2039463"/>
                    <a:pt x="480326" y="2039463"/>
                    <a:pt x="481183" y="2039558"/>
                  </a:cubicBezTo>
                  <a:close/>
                  <a:moveTo>
                    <a:pt x="465372" y="1975455"/>
                  </a:moveTo>
                  <a:cubicBezTo>
                    <a:pt x="463181" y="1975931"/>
                    <a:pt x="459847" y="1974788"/>
                    <a:pt x="459943" y="1970597"/>
                  </a:cubicBezTo>
                  <a:cubicBezTo>
                    <a:pt x="460990" y="1970597"/>
                    <a:pt x="460990" y="1971359"/>
                    <a:pt x="460895" y="1972121"/>
                  </a:cubicBezTo>
                  <a:cubicBezTo>
                    <a:pt x="464038" y="1969835"/>
                    <a:pt x="466039" y="1965073"/>
                    <a:pt x="470420" y="1968978"/>
                  </a:cubicBezTo>
                  <a:cubicBezTo>
                    <a:pt x="470230" y="1969740"/>
                    <a:pt x="469944" y="1970217"/>
                    <a:pt x="469563" y="1970597"/>
                  </a:cubicBezTo>
                  <a:cubicBezTo>
                    <a:pt x="469277" y="1969835"/>
                    <a:pt x="468991" y="1968978"/>
                    <a:pt x="468325" y="1967930"/>
                  </a:cubicBezTo>
                  <a:cubicBezTo>
                    <a:pt x="468229" y="1969169"/>
                    <a:pt x="468134" y="1970407"/>
                    <a:pt x="468039" y="1971645"/>
                  </a:cubicBezTo>
                  <a:cubicBezTo>
                    <a:pt x="466229" y="1972312"/>
                    <a:pt x="464134" y="1972121"/>
                    <a:pt x="465372" y="1975455"/>
                  </a:cubicBezTo>
                  <a:close/>
                  <a:moveTo>
                    <a:pt x="539476" y="1538734"/>
                  </a:moveTo>
                  <a:cubicBezTo>
                    <a:pt x="538714" y="1537019"/>
                    <a:pt x="538048" y="1535400"/>
                    <a:pt x="537381" y="1533686"/>
                  </a:cubicBezTo>
                  <a:cubicBezTo>
                    <a:pt x="537571" y="1533781"/>
                    <a:pt x="537857" y="1533781"/>
                    <a:pt x="537952" y="1533876"/>
                  </a:cubicBezTo>
                  <a:cubicBezTo>
                    <a:pt x="538048" y="1533971"/>
                    <a:pt x="538143" y="1533971"/>
                    <a:pt x="538333" y="1533971"/>
                  </a:cubicBezTo>
                  <a:cubicBezTo>
                    <a:pt x="540429" y="1535019"/>
                    <a:pt x="540143" y="1536638"/>
                    <a:pt x="539476" y="1538734"/>
                  </a:cubicBezTo>
                  <a:close/>
                  <a:moveTo>
                    <a:pt x="502329" y="1853250"/>
                  </a:moveTo>
                  <a:cubicBezTo>
                    <a:pt x="502234" y="1854583"/>
                    <a:pt x="502424" y="1855821"/>
                    <a:pt x="502996" y="1857631"/>
                  </a:cubicBezTo>
                  <a:cubicBezTo>
                    <a:pt x="502615" y="1857536"/>
                    <a:pt x="502424" y="1857631"/>
                    <a:pt x="502138" y="1857631"/>
                  </a:cubicBezTo>
                  <a:cubicBezTo>
                    <a:pt x="501567" y="1856202"/>
                    <a:pt x="500710" y="1854964"/>
                    <a:pt x="501281" y="1852773"/>
                  </a:cubicBezTo>
                  <a:cubicBezTo>
                    <a:pt x="501852" y="1852868"/>
                    <a:pt x="502138" y="1853059"/>
                    <a:pt x="502329" y="1853250"/>
                  </a:cubicBezTo>
                  <a:close/>
                  <a:moveTo>
                    <a:pt x="501281" y="1973169"/>
                  </a:moveTo>
                  <a:cubicBezTo>
                    <a:pt x="500614" y="1973074"/>
                    <a:pt x="500043" y="1972788"/>
                    <a:pt x="499567" y="1972407"/>
                  </a:cubicBezTo>
                  <a:cubicBezTo>
                    <a:pt x="499567" y="1971645"/>
                    <a:pt x="499567" y="1970979"/>
                    <a:pt x="499662" y="1970312"/>
                  </a:cubicBezTo>
                  <a:cubicBezTo>
                    <a:pt x="502138" y="1970693"/>
                    <a:pt x="500328" y="1966216"/>
                    <a:pt x="503853" y="1967835"/>
                  </a:cubicBezTo>
                  <a:cubicBezTo>
                    <a:pt x="503758" y="1969264"/>
                    <a:pt x="503662" y="1970597"/>
                    <a:pt x="503567" y="1972026"/>
                  </a:cubicBezTo>
                  <a:cubicBezTo>
                    <a:pt x="502900" y="1971931"/>
                    <a:pt x="502138" y="1972407"/>
                    <a:pt x="501281" y="1973169"/>
                  </a:cubicBezTo>
                  <a:close/>
                  <a:moveTo>
                    <a:pt x="492137" y="2007554"/>
                  </a:moveTo>
                  <a:cubicBezTo>
                    <a:pt x="497757" y="2002316"/>
                    <a:pt x="498709" y="2015841"/>
                    <a:pt x="492899" y="2015175"/>
                  </a:cubicBezTo>
                  <a:cubicBezTo>
                    <a:pt x="492327" y="2012888"/>
                    <a:pt x="494899" y="2007935"/>
                    <a:pt x="492137" y="2007554"/>
                  </a:cubicBezTo>
                  <a:close/>
                  <a:moveTo>
                    <a:pt x="498424" y="2009269"/>
                  </a:moveTo>
                  <a:cubicBezTo>
                    <a:pt x="500138" y="2009364"/>
                    <a:pt x="501757" y="2009459"/>
                    <a:pt x="503472" y="2009650"/>
                  </a:cubicBezTo>
                  <a:cubicBezTo>
                    <a:pt x="502805" y="2013936"/>
                    <a:pt x="499852" y="2015460"/>
                    <a:pt x="500138" y="2020794"/>
                  </a:cubicBezTo>
                  <a:cubicBezTo>
                    <a:pt x="499376" y="2018794"/>
                    <a:pt x="496233" y="2018604"/>
                    <a:pt x="496709" y="2015460"/>
                  </a:cubicBezTo>
                  <a:cubicBezTo>
                    <a:pt x="501186" y="2018889"/>
                    <a:pt x="497852" y="2012508"/>
                    <a:pt x="498424" y="2009269"/>
                  </a:cubicBezTo>
                  <a:close/>
                  <a:moveTo>
                    <a:pt x="499662" y="2027081"/>
                  </a:moveTo>
                  <a:cubicBezTo>
                    <a:pt x="501662" y="2027652"/>
                    <a:pt x="498424" y="2029271"/>
                    <a:pt x="500710" y="2029652"/>
                  </a:cubicBezTo>
                  <a:cubicBezTo>
                    <a:pt x="500424" y="2031558"/>
                    <a:pt x="497947" y="2030891"/>
                    <a:pt x="495757" y="2030510"/>
                  </a:cubicBezTo>
                  <a:cubicBezTo>
                    <a:pt x="496138" y="2029652"/>
                    <a:pt x="496328" y="2028891"/>
                    <a:pt x="496328" y="2028129"/>
                  </a:cubicBezTo>
                  <a:cubicBezTo>
                    <a:pt x="497757" y="2027747"/>
                    <a:pt x="498995" y="2027557"/>
                    <a:pt x="499662" y="2027081"/>
                  </a:cubicBezTo>
                  <a:close/>
                  <a:moveTo>
                    <a:pt x="497471" y="2064895"/>
                  </a:moveTo>
                  <a:cubicBezTo>
                    <a:pt x="497661" y="2064419"/>
                    <a:pt x="498043" y="2063942"/>
                    <a:pt x="498805" y="2063466"/>
                  </a:cubicBezTo>
                  <a:cubicBezTo>
                    <a:pt x="498233" y="2063371"/>
                    <a:pt x="497757" y="2063371"/>
                    <a:pt x="497185" y="2063276"/>
                  </a:cubicBezTo>
                  <a:cubicBezTo>
                    <a:pt x="497661" y="2062609"/>
                    <a:pt x="498614" y="2062418"/>
                    <a:pt x="499662" y="2062418"/>
                  </a:cubicBezTo>
                  <a:cubicBezTo>
                    <a:pt x="499662" y="2060037"/>
                    <a:pt x="499090" y="2058132"/>
                    <a:pt x="497471" y="2057180"/>
                  </a:cubicBezTo>
                  <a:cubicBezTo>
                    <a:pt x="500233" y="2054037"/>
                    <a:pt x="504901" y="2059371"/>
                    <a:pt x="503281" y="2063942"/>
                  </a:cubicBezTo>
                  <a:cubicBezTo>
                    <a:pt x="500519" y="2063371"/>
                    <a:pt x="500328" y="2065657"/>
                    <a:pt x="497471" y="2064895"/>
                  </a:cubicBezTo>
                  <a:close/>
                  <a:moveTo>
                    <a:pt x="484327" y="1944023"/>
                  </a:moveTo>
                  <a:cubicBezTo>
                    <a:pt x="484993" y="1943451"/>
                    <a:pt x="485565" y="1942975"/>
                    <a:pt x="486232" y="1942689"/>
                  </a:cubicBezTo>
                  <a:cubicBezTo>
                    <a:pt x="486708" y="1944023"/>
                    <a:pt x="487375" y="1945356"/>
                    <a:pt x="488994" y="1946499"/>
                  </a:cubicBezTo>
                  <a:cubicBezTo>
                    <a:pt x="489375" y="1945261"/>
                    <a:pt x="489375" y="1944308"/>
                    <a:pt x="489280" y="1943546"/>
                  </a:cubicBezTo>
                  <a:cubicBezTo>
                    <a:pt x="489660" y="1944118"/>
                    <a:pt x="490042" y="1944880"/>
                    <a:pt x="490327" y="1946118"/>
                  </a:cubicBezTo>
                  <a:cubicBezTo>
                    <a:pt x="490042" y="1942213"/>
                    <a:pt x="491756" y="1941260"/>
                    <a:pt x="494233" y="1941642"/>
                  </a:cubicBezTo>
                  <a:cubicBezTo>
                    <a:pt x="493185" y="1946213"/>
                    <a:pt x="489470" y="1952595"/>
                    <a:pt x="493471" y="1954500"/>
                  </a:cubicBezTo>
                  <a:cubicBezTo>
                    <a:pt x="491947" y="1956691"/>
                    <a:pt x="491470" y="1960215"/>
                    <a:pt x="487089" y="1959072"/>
                  </a:cubicBezTo>
                  <a:cubicBezTo>
                    <a:pt x="487279" y="1958882"/>
                    <a:pt x="487470" y="1958596"/>
                    <a:pt x="487851" y="1958310"/>
                  </a:cubicBezTo>
                  <a:cubicBezTo>
                    <a:pt x="487184" y="1958215"/>
                    <a:pt x="486803" y="1958501"/>
                    <a:pt x="486232" y="1958596"/>
                  </a:cubicBezTo>
                  <a:cubicBezTo>
                    <a:pt x="481088" y="1954786"/>
                    <a:pt x="488136" y="1950500"/>
                    <a:pt x="484327" y="1944023"/>
                  </a:cubicBezTo>
                  <a:close/>
                  <a:moveTo>
                    <a:pt x="471753" y="1930878"/>
                  </a:moveTo>
                  <a:cubicBezTo>
                    <a:pt x="472325" y="1928688"/>
                    <a:pt x="470801" y="1928021"/>
                    <a:pt x="471563" y="1925735"/>
                  </a:cubicBezTo>
                  <a:cubicBezTo>
                    <a:pt x="473277" y="1928497"/>
                    <a:pt x="474802" y="1925354"/>
                    <a:pt x="478897" y="1927163"/>
                  </a:cubicBezTo>
                  <a:cubicBezTo>
                    <a:pt x="479945" y="1920972"/>
                    <a:pt x="478802" y="1915257"/>
                    <a:pt x="480421" y="1910685"/>
                  </a:cubicBezTo>
                  <a:cubicBezTo>
                    <a:pt x="481183" y="1913733"/>
                    <a:pt x="482517" y="1916305"/>
                    <a:pt x="484803" y="1917924"/>
                  </a:cubicBezTo>
                  <a:cubicBezTo>
                    <a:pt x="484041" y="1921544"/>
                    <a:pt x="483565" y="1925449"/>
                    <a:pt x="483660" y="1930116"/>
                  </a:cubicBezTo>
                  <a:cubicBezTo>
                    <a:pt x="483279" y="1929926"/>
                    <a:pt x="483088" y="1929640"/>
                    <a:pt x="482707" y="1929545"/>
                  </a:cubicBezTo>
                  <a:cubicBezTo>
                    <a:pt x="482136" y="1931545"/>
                    <a:pt x="480421" y="1932402"/>
                    <a:pt x="479945" y="1934498"/>
                  </a:cubicBezTo>
                  <a:cubicBezTo>
                    <a:pt x="479659" y="1934307"/>
                    <a:pt x="479374" y="1934117"/>
                    <a:pt x="478897" y="1933545"/>
                  </a:cubicBezTo>
                  <a:cubicBezTo>
                    <a:pt x="478611" y="1935355"/>
                    <a:pt x="478421" y="1937069"/>
                    <a:pt x="476897" y="1936974"/>
                  </a:cubicBezTo>
                  <a:cubicBezTo>
                    <a:pt x="477088" y="1938879"/>
                    <a:pt x="478516" y="1936784"/>
                    <a:pt x="480612" y="1937736"/>
                  </a:cubicBezTo>
                  <a:cubicBezTo>
                    <a:pt x="478993" y="1940117"/>
                    <a:pt x="479088" y="1945071"/>
                    <a:pt x="474516" y="1942880"/>
                  </a:cubicBezTo>
                  <a:cubicBezTo>
                    <a:pt x="476611" y="1936879"/>
                    <a:pt x="473563" y="1933069"/>
                    <a:pt x="478231" y="1930878"/>
                  </a:cubicBezTo>
                  <a:cubicBezTo>
                    <a:pt x="474802" y="1929259"/>
                    <a:pt x="474611" y="1932021"/>
                    <a:pt x="471753" y="1930878"/>
                  </a:cubicBezTo>
                  <a:close/>
                  <a:moveTo>
                    <a:pt x="467563" y="1938975"/>
                  </a:moveTo>
                  <a:cubicBezTo>
                    <a:pt x="465086" y="1937069"/>
                    <a:pt x="461657" y="1932593"/>
                    <a:pt x="465562" y="1929640"/>
                  </a:cubicBezTo>
                  <a:cubicBezTo>
                    <a:pt x="466610" y="1930212"/>
                    <a:pt x="468706" y="1934974"/>
                    <a:pt x="465848" y="1934783"/>
                  </a:cubicBezTo>
                  <a:cubicBezTo>
                    <a:pt x="466419" y="1936212"/>
                    <a:pt x="468420" y="1936688"/>
                    <a:pt x="467563" y="1938975"/>
                  </a:cubicBezTo>
                  <a:close/>
                  <a:moveTo>
                    <a:pt x="493280" y="1869633"/>
                  </a:moveTo>
                  <a:cubicBezTo>
                    <a:pt x="495852" y="1870394"/>
                    <a:pt x="496519" y="1868775"/>
                    <a:pt x="497185" y="1867346"/>
                  </a:cubicBezTo>
                  <a:cubicBezTo>
                    <a:pt x="499185" y="1867632"/>
                    <a:pt x="499185" y="1866489"/>
                    <a:pt x="499185" y="1865251"/>
                  </a:cubicBezTo>
                  <a:cubicBezTo>
                    <a:pt x="499376" y="1865156"/>
                    <a:pt x="499567" y="1865156"/>
                    <a:pt x="499852" y="1865156"/>
                  </a:cubicBezTo>
                  <a:cubicBezTo>
                    <a:pt x="500805" y="1870490"/>
                    <a:pt x="500519" y="1871633"/>
                    <a:pt x="497852" y="1875157"/>
                  </a:cubicBezTo>
                  <a:cubicBezTo>
                    <a:pt x="498233" y="1875919"/>
                    <a:pt x="498233" y="1876967"/>
                    <a:pt x="498328" y="1878014"/>
                  </a:cubicBezTo>
                  <a:cubicBezTo>
                    <a:pt x="498043" y="1879824"/>
                    <a:pt x="497471" y="1881253"/>
                    <a:pt x="494328" y="1880872"/>
                  </a:cubicBezTo>
                  <a:cubicBezTo>
                    <a:pt x="496519" y="1878014"/>
                    <a:pt x="495661" y="1879253"/>
                    <a:pt x="493090" y="1879158"/>
                  </a:cubicBezTo>
                  <a:cubicBezTo>
                    <a:pt x="494328" y="1876967"/>
                    <a:pt x="496138" y="1876014"/>
                    <a:pt x="494233" y="1872395"/>
                  </a:cubicBezTo>
                  <a:cubicBezTo>
                    <a:pt x="493566" y="1872109"/>
                    <a:pt x="493185" y="1872109"/>
                    <a:pt x="492804" y="1872109"/>
                  </a:cubicBezTo>
                  <a:cubicBezTo>
                    <a:pt x="492709" y="1870109"/>
                    <a:pt x="492518" y="1868108"/>
                    <a:pt x="492804" y="1866394"/>
                  </a:cubicBezTo>
                  <a:cubicBezTo>
                    <a:pt x="493661" y="1866775"/>
                    <a:pt x="494328" y="1867537"/>
                    <a:pt x="493280" y="1869633"/>
                  </a:cubicBezTo>
                  <a:close/>
                  <a:moveTo>
                    <a:pt x="523189" y="1562451"/>
                  </a:moveTo>
                  <a:cubicBezTo>
                    <a:pt x="523284" y="1563213"/>
                    <a:pt x="523284" y="1564071"/>
                    <a:pt x="522903" y="1565404"/>
                  </a:cubicBezTo>
                  <a:cubicBezTo>
                    <a:pt x="522617" y="1565404"/>
                    <a:pt x="522522" y="1565213"/>
                    <a:pt x="522331" y="1565118"/>
                  </a:cubicBezTo>
                  <a:cubicBezTo>
                    <a:pt x="522617" y="1564261"/>
                    <a:pt x="522903" y="1563308"/>
                    <a:pt x="523189" y="1562451"/>
                  </a:cubicBezTo>
                  <a:close/>
                  <a:moveTo>
                    <a:pt x="522427" y="1646081"/>
                  </a:moveTo>
                  <a:cubicBezTo>
                    <a:pt x="523284" y="1646747"/>
                    <a:pt x="524236" y="1647224"/>
                    <a:pt x="525284" y="1647509"/>
                  </a:cubicBezTo>
                  <a:cubicBezTo>
                    <a:pt x="524046" y="1647795"/>
                    <a:pt x="522903" y="1647224"/>
                    <a:pt x="522427" y="1646081"/>
                  </a:cubicBezTo>
                  <a:close/>
                  <a:moveTo>
                    <a:pt x="516616" y="1754571"/>
                  </a:moveTo>
                  <a:cubicBezTo>
                    <a:pt x="515473" y="1755618"/>
                    <a:pt x="513759" y="1755904"/>
                    <a:pt x="511759" y="1755713"/>
                  </a:cubicBezTo>
                  <a:cubicBezTo>
                    <a:pt x="513092" y="1753142"/>
                    <a:pt x="512140" y="1752094"/>
                    <a:pt x="510520" y="1751618"/>
                  </a:cubicBezTo>
                  <a:cubicBezTo>
                    <a:pt x="510235" y="1750856"/>
                    <a:pt x="509473" y="1750475"/>
                    <a:pt x="508520" y="1750284"/>
                  </a:cubicBezTo>
                  <a:cubicBezTo>
                    <a:pt x="509758" y="1749713"/>
                    <a:pt x="511473" y="1749903"/>
                    <a:pt x="510997" y="1746665"/>
                  </a:cubicBezTo>
                  <a:cubicBezTo>
                    <a:pt x="511663" y="1747331"/>
                    <a:pt x="512140" y="1747808"/>
                    <a:pt x="512616" y="1748189"/>
                  </a:cubicBezTo>
                  <a:cubicBezTo>
                    <a:pt x="513568" y="1750379"/>
                    <a:pt x="515188" y="1752475"/>
                    <a:pt x="516616" y="1754571"/>
                  </a:cubicBezTo>
                  <a:close/>
                  <a:moveTo>
                    <a:pt x="496423" y="1931831"/>
                  </a:move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831"/>
                    <a:pt x="496423" y="1931926"/>
                    <a:pt x="496423" y="1931831"/>
                  </a:cubicBezTo>
                  <a:close/>
                  <a:moveTo>
                    <a:pt x="492994" y="1922306"/>
                  </a:moveTo>
                  <a:cubicBezTo>
                    <a:pt x="492232" y="1921734"/>
                    <a:pt x="491566" y="1921067"/>
                    <a:pt x="490899" y="1919925"/>
                  </a:cubicBezTo>
                  <a:cubicBezTo>
                    <a:pt x="490899" y="1919734"/>
                    <a:pt x="490899" y="1919543"/>
                    <a:pt x="490899" y="1919353"/>
                  </a:cubicBezTo>
                  <a:cubicBezTo>
                    <a:pt x="492423" y="1919163"/>
                    <a:pt x="492994" y="1918496"/>
                    <a:pt x="494137" y="1920115"/>
                  </a:cubicBezTo>
                  <a:cubicBezTo>
                    <a:pt x="496614" y="1914495"/>
                    <a:pt x="492137" y="1913543"/>
                    <a:pt x="491470" y="1910114"/>
                  </a:cubicBezTo>
                  <a:cubicBezTo>
                    <a:pt x="492327" y="1910209"/>
                    <a:pt x="493185" y="1910304"/>
                    <a:pt x="494042" y="1910114"/>
                  </a:cubicBezTo>
                  <a:cubicBezTo>
                    <a:pt x="494994" y="1913352"/>
                    <a:pt x="496042" y="1919258"/>
                    <a:pt x="492994" y="1922306"/>
                  </a:cubicBezTo>
                  <a:close/>
                  <a:moveTo>
                    <a:pt x="478421" y="1893635"/>
                  </a:moveTo>
                  <a:cubicBezTo>
                    <a:pt x="475849" y="1890968"/>
                    <a:pt x="484327" y="1889063"/>
                    <a:pt x="480517" y="1886873"/>
                  </a:cubicBezTo>
                  <a:cubicBezTo>
                    <a:pt x="485279" y="1884301"/>
                    <a:pt x="483946" y="1891350"/>
                    <a:pt x="480898" y="1893540"/>
                  </a:cubicBezTo>
                  <a:cubicBezTo>
                    <a:pt x="480421" y="1893254"/>
                    <a:pt x="479564" y="1893254"/>
                    <a:pt x="478421" y="1893635"/>
                  </a:cubicBezTo>
                  <a:close/>
                  <a:moveTo>
                    <a:pt x="513664" y="1657606"/>
                  </a:moveTo>
                  <a:cubicBezTo>
                    <a:pt x="514330" y="1658463"/>
                    <a:pt x="514711" y="1659511"/>
                    <a:pt x="515950" y="1659987"/>
                  </a:cubicBezTo>
                  <a:cubicBezTo>
                    <a:pt x="515950" y="1660654"/>
                    <a:pt x="516140" y="1661225"/>
                    <a:pt x="516235" y="1661892"/>
                  </a:cubicBezTo>
                  <a:cubicBezTo>
                    <a:pt x="515188" y="1662464"/>
                    <a:pt x="514044" y="1662845"/>
                    <a:pt x="512616" y="1662845"/>
                  </a:cubicBezTo>
                  <a:cubicBezTo>
                    <a:pt x="512330" y="1661797"/>
                    <a:pt x="512140" y="1660654"/>
                    <a:pt x="511473" y="1659701"/>
                  </a:cubicBezTo>
                  <a:cubicBezTo>
                    <a:pt x="512044" y="1659130"/>
                    <a:pt x="512616" y="1658368"/>
                    <a:pt x="512425" y="1656749"/>
                  </a:cubicBezTo>
                  <a:cubicBezTo>
                    <a:pt x="512806" y="1656939"/>
                    <a:pt x="512997" y="1657130"/>
                    <a:pt x="513187" y="1657416"/>
                  </a:cubicBezTo>
                  <a:cubicBezTo>
                    <a:pt x="513378" y="1657320"/>
                    <a:pt x="513473" y="1657416"/>
                    <a:pt x="513664" y="1657606"/>
                  </a:cubicBezTo>
                  <a:close/>
                  <a:moveTo>
                    <a:pt x="512235" y="1734092"/>
                  </a:moveTo>
                  <a:cubicBezTo>
                    <a:pt x="511949" y="1732758"/>
                    <a:pt x="512330" y="1731520"/>
                    <a:pt x="512902" y="1730472"/>
                  </a:cubicBezTo>
                  <a:cubicBezTo>
                    <a:pt x="512902" y="1731710"/>
                    <a:pt x="512902" y="1732854"/>
                    <a:pt x="512902" y="1734092"/>
                  </a:cubicBezTo>
                  <a:cubicBezTo>
                    <a:pt x="512711" y="1734187"/>
                    <a:pt x="512521" y="1734187"/>
                    <a:pt x="512235" y="1734092"/>
                  </a:cubicBezTo>
                  <a:close/>
                  <a:moveTo>
                    <a:pt x="515092" y="1643128"/>
                  </a:moveTo>
                  <a:cubicBezTo>
                    <a:pt x="515092" y="1639889"/>
                    <a:pt x="516616" y="1638842"/>
                    <a:pt x="518902" y="1638842"/>
                  </a:cubicBezTo>
                  <a:cubicBezTo>
                    <a:pt x="518902" y="1640271"/>
                    <a:pt x="518902" y="1641794"/>
                    <a:pt x="518521" y="1643604"/>
                  </a:cubicBezTo>
                  <a:cubicBezTo>
                    <a:pt x="517378" y="1643223"/>
                    <a:pt x="516711" y="1643223"/>
                    <a:pt x="516045" y="1643414"/>
                  </a:cubicBezTo>
                  <a:cubicBezTo>
                    <a:pt x="515759" y="1643318"/>
                    <a:pt x="515569" y="1643128"/>
                    <a:pt x="515092" y="1643128"/>
                  </a:cubicBezTo>
                  <a:close/>
                  <a:moveTo>
                    <a:pt x="517855" y="1646747"/>
                  </a:moveTo>
                  <a:cubicBezTo>
                    <a:pt x="518521" y="1646747"/>
                    <a:pt x="519093" y="1647129"/>
                    <a:pt x="519474" y="1647986"/>
                  </a:cubicBezTo>
                  <a:cubicBezTo>
                    <a:pt x="519093" y="1649129"/>
                    <a:pt x="520331" y="1650653"/>
                    <a:pt x="518235" y="1652653"/>
                  </a:cubicBezTo>
                  <a:cubicBezTo>
                    <a:pt x="514997" y="1651510"/>
                    <a:pt x="516997" y="1648938"/>
                    <a:pt x="517855" y="1646747"/>
                  </a:cubicBezTo>
                  <a:close/>
                  <a:moveTo>
                    <a:pt x="521188" y="1605409"/>
                  </a:moveTo>
                  <a:cubicBezTo>
                    <a:pt x="521760" y="1605028"/>
                    <a:pt x="522427" y="1604647"/>
                    <a:pt x="523189" y="1604361"/>
                  </a:cubicBezTo>
                  <a:cubicBezTo>
                    <a:pt x="523665" y="1605885"/>
                    <a:pt x="522617" y="1608076"/>
                    <a:pt x="521093" y="1609695"/>
                  </a:cubicBezTo>
                  <a:cubicBezTo>
                    <a:pt x="520522" y="1609124"/>
                    <a:pt x="519950" y="1608457"/>
                    <a:pt x="519760" y="1607409"/>
                  </a:cubicBezTo>
                  <a:cubicBezTo>
                    <a:pt x="520236" y="1606647"/>
                    <a:pt x="520712" y="1606076"/>
                    <a:pt x="521188" y="1605409"/>
                  </a:cubicBezTo>
                  <a:close/>
                  <a:moveTo>
                    <a:pt x="451370" y="1861917"/>
                  </a:moveTo>
                  <a:cubicBezTo>
                    <a:pt x="451370" y="1861822"/>
                    <a:pt x="451275" y="1861822"/>
                    <a:pt x="451275" y="1861727"/>
                  </a:cubicBezTo>
                  <a:cubicBezTo>
                    <a:pt x="455180" y="1857345"/>
                    <a:pt x="450132" y="1858202"/>
                    <a:pt x="450132" y="1854107"/>
                  </a:cubicBezTo>
                  <a:cubicBezTo>
                    <a:pt x="454132" y="1853630"/>
                    <a:pt x="456514" y="1862393"/>
                    <a:pt x="451370" y="1861917"/>
                  </a:cubicBezTo>
                  <a:close/>
                  <a:moveTo>
                    <a:pt x="482517" y="1867537"/>
                  </a:moveTo>
                  <a:cubicBezTo>
                    <a:pt x="483279" y="1868204"/>
                    <a:pt x="483946" y="1868871"/>
                    <a:pt x="484517" y="1869537"/>
                  </a:cubicBezTo>
                  <a:cubicBezTo>
                    <a:pt x="483850" y="1869918"/>
                    <a:pt x="483184" y="1870299"/>
                    <a:pt x="482517" y="1870680"/>
                  </a:cubicBezTo>
                  <a:cubicBezTo>
                    <a:pt x="480517" y="1869347"/>
                    <a:pt x="481278" y="1868394"/>
                    <a:pt x="482517" y="1867537"/>
                  </a:cubicBezTo>
                  <a:close/>
                  <a:moveTo>
                    <a:pt x="489184" y="1880396"/>
                  </a:moveTo>
                  <a:cubicBezTo>
                    <a:pt x="489184" y="1880586"/>
                    <a:pt x="489375" y="1880777"/>
                    <a:pt x="489375" y="1880967"/>
                  </a:cubicBezTo>
                  <a:cubicBezTo>
                    <a:pt x="488136" y="1880586"/>
                    <a:pt x="486898" y="1879634"/>
                    <a:pt x="485755" y="1878681"/>
                  </a:cubicBezTo>
                  <a:cubicBezTo>
                    <a:pt x="487660" y="1878681"/>
                    <a:pt x="488518" y="1879443"/>
                    <a:pt x="489184" y="1880396"/>
                  </a:cubicBezTo>
                  <a:close/>
                  <a:moveTo>
                    <a:pt x="491756" y="1908780"/>
                  </a:moveTo>
                  <a:cubicBezTo>
                    <a:pt x="491661" y="1908685"/>
                    <a:pt x="491661" y="1908590"/>
                    <a:pt x="491566" y="1908494"/>
                  </a:cubicBezTo>
                  <a:cubicBezTo>
                    <a:pt x="491566" y="1908399"/>
                    <a:pt x="491566" y="1908304"/>
                    <a:pt x="491566" y="1908209"/>
                  </a:cubicBezTo>
                  <a:cubicBezTo>
                    <a:pt x="491566" y="1908209"/>
                    <a:pt x="491661" y="1908209"/>
                    <a:pt x="491661" y="1908209"/>
                  </a:cubicBezTo>
                  <a:cubicBezTo>
                    <a:pt x="491661" y="1908399"/>
                    <a:pt x="491756" y="1908494"/>
                    <a:pt x="491756" y="1908780"/>
                  </a:cubicBezTo>
                  <a:close/>
                  <a:moveTo>
                    <a:pt x="488708" y="1866108"/>
                  </a:moveTo>
                  <a:cubicBezTo>
                    <a:pt x="488613" y="1865251"/>
                    <a:pt x="488899" y="1864584"/>
                    <a:pt x="489851" y="1863917"/>
                  </a:cubicBezTo>
                  <a:cubicBezTo>
                    <a:pt x="489851" y="1864489"/>
                    <a:pt x="489470" y="1865251"/>
                    <a:pt x="488708" y="1866108"/>
                  </a:cubicBezTo>
                  <a:close/>
                  <a:moveTo>
                    <a:pt x="521950" y="1621601"/>
                  </a:moveTo>
                  <a:cubicBezTo>
                    <a:pt x="522046" y="1621316"/>
                    <a:pt x="522236" y="1621125"/>
                    <a:pt x="522331" y="1620839"/>
                  </a:cubicBezTo>
                  <a:cubicBezTo>
                    <a:pt x="522427" y="1620935"/>
                    <a:pt x="522522" y="1621030"/>
                    <a:pt x="522617" y="1621125"/>
                  </a:cubicBezTo>
                  <a:cubicBezTo>
                    <a:pt x="522522" y="1621316"/>
                    <a:pt x="522427" y="1621411"/>
                    <a:pt x="522331" y="1621506"/>
                  </a:cubicBezTo>
                  <a:cubicBezTo>
                    <a:pt x="522236" y="1621506"/>
                    <a:pt x="522141" y="1621601"/>
                    <a:pt x="521950" y="1621601"/>
                  </a:cubicBezTo>
                  <a:close/>
                  <a:moveTo>
                    <a:pt x="479278" y="1873919"/>
                  </a:moveTo>
                  <a:cubicBezTo>
                    <a:pt x="481755" y="1874395"/>
                    <a:pt x="483946" y="1874967"/>
                    <a:pt x="485755" y="1875919"/>
                  </a:cubicBezTo>
                  <a:cubicBezTo>
                    <a:pt x="485565" y="1876491"/>
                    <a:pt x="485089" y="1877157"/>
                    <a:pt x="484612" y="1877824"/>
                  </a:cubicBezTo>
                  <a:cubicBezTo>
                    <a:pt x="482041" y="1875633"/>
                    <a:pt x="479945" y="1874204"/>
                    <a:pt x="478040" y="1880015"/>
                  </a:cubicBezTo>
                  <a:cubicBezTo>
                    <a:pt x="474706" y="1878300"/>
                    <a:pt x="479564" y="1876205"/>
                    <a:pt x="479278" y="1873919"/>
                  </a:cubicBezTo>
                  <a:close/>
                  <a:moveTo>
                    <a:pt x="484041" y="1905827"/>
                  </a:moveTo>
                  <a:cubicBezTo>
                    <a:pt x="484231" y="1906113"/>
                    <a:pt x="484517" y="1906304"/>
                    <a:pt x="484803" y="1906494"/>
                  </a:cubicBezTo>
                  <a:cubicBezTo>
                    <a:pt x="484708" y="1908018"/>
                    <a:pt x="483946" y="1910209"/>
                    <a:pt x="486136" y="1907733"/>
                  </a:cubicBezTo>
                  <a:cubicBezTo>
                    <a:pt x="486232" y="1907828"/>
                    <a:pt x="486422" y="1907923"/>
                    <a:pt x="486517" y="1908018"/>
                  </a:cubicBezTo>
                  <a:cubicBezTo>
                    <a:pt x="486327" y="1909256"/>
                    <a:pt x="486136" y="1910400"/>
                    <a:pt x="485946" y="1911542"/>
                  </a:cubicBezTo>
                  <a:cubicBezTo>
                    <a:pt x="484708" y="1910685"/>
                    <a:pt x="483184" y="1909923"/>
                    <a:pt x="480421" y="1910400"/>
                  </a:cubicBezTo>
                  <a:cubicBezTo>
                    <a:pt x="481088" y="1908685"/>
                    <a:pt x="482231" y="1907161"/>
                    <a:pt x="484041" y="1905827"/>
                  </a:cubicBezTo>
                  <a:close/>
                  <a:moveTo>
                    <a:pt x="495757" y="1935450"/>
                  </a:moveTo>
                  <a:cubicBezTo>
                    <a:pt x="495280" y="1936212"/>
                    <a:pt x="494518" y="1936688"/>
                    <a:pt x="493471" y="1936784"/>
                  </a:cubicBezTo>
                  <a:cubicBezTo>
                    <a:pt x="492423" y="1936593"/>
                    <a:pt x="491566" y="1936212"/>
                    <a:pt x="490708" y="1935736"/>
                  </a:cubicBezTo>
                  <a:cubicBezTo>
                    <a:pt x="492613" y="1935546"/>
                    <a:pt x="494328" y="1935450"/>
                    <a:pt x="495757" y="1935450"/>
                  </a:cubicBezTo>
                  <a:close/>
                  <a:moveTo>
                    <a:pt x="492232" y="1936688"/>
                  </a:moveTo>
                  <a:cubicBezTo>
                    <a:pt x="492137" y="1937165"/>
                    <a:pt x="492137" y="1937546"/>
                    <a:pt x="492232" y="1937831"/>
                  </a:cubicBezTo>
                  <a:cubicBezTo>
                    <a:pt x="491566" y="1937546"/>
                    <a:pt x="490899" y="1937260"/>
                    <a:pt x="490423" y="1936879"/>
                  </a:cubicBezTo>
                  <a:cubicBezTo>
                    <a:pt x="490899" y="1936593"/>
                    <a:pt x="491470" y="1936403"/>
                    <a:pt x="492232" y="1936688"/>
                  </a:cubicBezTo>
                  <a:close/>
                  <a:moveTo>
                    <a:pt x="497947" y="1920401"/>
                  </a:moveTo>
                  <a:cubicBezTo>
                    <a:pt x="497661" y="1920401"/>
                    <a:pt x="497471" y="1920401"/>
                    <a:pt x="497185" y="1920496"/>
                  </a:cubicBezTo>
                  <a:cubicBezTo>
                    <a:pt x="497471" y="1920210"/>
                    <a:pt x="497661" y="1920210"/>
                    <a:pt x="497947" y="1920020"/>
                  </a:cubicBezTo>
                  <a:cubicBezTo>
                    <a:pt x="497947" y="1920210"/>
                    <a:pt x="497947" y="1920305"/>
                    <a:pt x="497947" y="1920401"/>
                  </a:cubicBezTo>
                  <a:close/>
                  <a:moveTo>
                    <a:pt x="487375" y="1858964"/>
                  </a:moveTo>
                  <a:cubicBezTo>
                    <a:pt x="488613" y="1858679"/>
                    <a:pt x="488994" y="1857631"/>
                    <a:pt x="489089" y="1856488"/>
                  </a:cubicBezTo>
                  <a:cubicBezTo>
                    <a:pt x="489280" y="1857059"/>
                    <a:pt x="489565" y="1857536"/>
                    <a:pt x="489756" y="1858107"/>
                  </a:cubicBezTo>
                  <a:cubicBezTo>
                    <a:pt x="488994" y="1858869"/>
                    <a:pt x="488136" y="1859250"/>
                    <a:pt x="487375" y="1858964"/>
                  </a:cubicBezTo>
                  <a:close/>
                  <a:moveTo>
                    <a:pt x="528332" y="1559498"/>
                  </a:moveTo>
                  <a:cubicBezTo>
                    <a:pt x="526903" y="1559403"/>
                    <a:pt x="525379" y="1559308"/>
                    <a:pt x="523951" y="1559213"/>
                  </a:cubicBezTo>
                  <a:cubicBezTo>
                    <a:pt x="524141" y="1558260"/>
                    <a:pt x="524141" y="1557498"/>
                    <a:pt x="524141" y="1556736"/>
                  </a:cubicBezTo>
                  <a:cubicBezTo>
                    <a:pt x="525379" y="1556831"/>
                    <a:pt x="526713" y="1556641"/>
                    <a:pt x="528618" y="1555688"/>
                  </a:cubicBezTo>
                  <a:cubicBezTo>
                    <a:pt x="528523" y="1556927"/>
                    <a:pt x="528427" y="1558165"/>
                    <a:pt x="528332" y="1559498"/>
                  </a:cubicBezTo>
                  <a:close/>
                  <a:moveTo>
                    <a:pt x="484803" y="1963263"/>
                  </a:moveTo>
                  <a:cubicBezTo>
                    <a:pt x="485946" y="1963168"/>
                    <a:pt x="487089" y="1963358"/>
                    <a:pt x="488232" y="1964025"/>
                  </a:cubicBezTo>
                  <a:cubicBezTo>
                    <a:pt x="486898" y="1965549"/>
                    <a:pt x="485660" y="1966692"/>
                    <a:pt x="484231" y="1963930"/>
                  </a:cubicBezTo>
                  <a:cubicBezTo>
                    <a:pt x="484327" y="1963549"/>
                    <a:pt x="484612" y="1963454"/>
                    <a:pt x="484803" y="1963263"/>
                  </a:cubicBezTo>
                  <a:close/>
                  <a:moveTo>
                    <a:pt x="493090" y="1959453"/>
                  </a:moveTo>
                  <a:cubicBezTo>
                    <a:pt x="493756" y="1960310"/>
                    <a:pt x="495661" y="1965644"/>
                    <a:pt x="492613" y="1965740"/>
                  </a:cubicBezTo>
                  <a:cubicBezTo>
                    <a:pt x="492613" y="1965359"/>
                    <a:pt x="492518" y="1965168"/>
                    <a:pt x="492232" y="1964883"/>
                  </a:cubicBezTo>
                  <a:cubicBezTo>
                    <a:pt x="492994" y="1964406"/>
                    <a:pt x="493471" y="1963454"/>
                    <a:pt x="493471" y="1961930"/>
                  </a:cubicBezTo>
                  <a:cubicBezTo>
                    <a:pt x="491566" y="1960882"/>
                    <a:pt x="490232" y="1961930"/>
                    <a:pt x="488994" y="1963168"/>
                  </a:cubicBezTo>
                  <a:cubicBezTo>
                    <a:pt x="489184" y="1960596"/>
                    <a:pt x="490232" y="1958977"/>
                    <a:pt x="493090" y="1959453"/>
                  </a:cubicBezTo>
                  <a:close/>
                  <a:moveTo>
                    <a:pt x="490327" y="1965168"/>
                  </a:moveTo>
                  <a:cubicBezTo>
                    <a:pt x="490423" y="1965168"/>
                    <a:pt x="490423" y="1965168"/>
                    <a:pt x="490423" y="1965168"/>
                  </a:cubicBezTo>
                  <a:cubicBezTo>
                    <a:pt x="490423" y="1965263"/>
                    <a:pt x="490327" y="1965263"/>
                    <a:pt x="490327" y="1965263"/>
                  </a:cubicBezTo>
                  <a:cubicBezTo>
                    <a:pt x="490423" y="1965263"/>
                    <a:pt x="490327" y="1965168"/>
                    <a:pt x="490327" y="1965168"/>
                  </a:cubicBezTo>
                  <a:close/>
                  <a:moveTo>
                    <a:pt x="492423" y="1966406"/>
                  </a:moveTo>
                  <a:cubicBezTo>
                    <a:pt x="491470" y="1966788"/>
                    <a:pt x="490708" y="1966883"/>
                    <a:pt x="490423" y="1965740"/>
                  </a:cubicBezTo>
                  <a:cubicBezTo>
                    <a:pt x="491375" y="1965740"/>
                    <a:pt x="491947" y="1966025"/>
                    <a:pt x="492423" y="1966406"/>
                  </a:cubicBezTo>
                  <a:close/>
                  <a:moveTo>
                    <a:pt x="504710" y="1921163"/>
                  </a:moveTo>
                  <a:cubicBezTo>
                    <a:pt x="504710" y="1921163"/>
                    <a:pt x="504710" y="1921067"/>
                    <a:pt x="504710" y="1921067"/>
                  </a:cubicBezTo>
                  <a:cubicBezTo>
                    <a:pt x="504710" y="1921067"/>
                    <a:pt x="504710" y="1921067"/>
                    <a:pt x="504710" y="1921163"/>
                  </a:cubicBezTo>
                  <a:cubicBezTo>
                    <a:pt x="504710" y="1921163"/>
                    <a:pt x="504710" y="1921163"/>
                    <a:pt x="504710" y="1921163"/>
                  </a:cubicBezTo>
                  <a:close/>
                  <a:moveTo>
                    <a:pt x="493185" y="1901065"/>
                  </a:moveTo>
                  <a:cubicBezTo>
                    <a:pt x="493185" y="1900875"/>
                    <a:pt x="493185" y="1900684"/>
                    <a:pt x="493185" y="1900589"/>
                  </a:cubicBezTo>
                  <a:cubicBezTo>
                    <a:pt x="493185" y="1900303"/>
                    <a:pt x="493090" y="1900017"/>
                    <a:pt x="493185" y="1899636"/>
                  </a:cubicBezTo>
                  <a:cubicBezTo>
                    <a:pt x="495376" y="1899731"/>
                    <a:pt x="496614" y="1900493"/>
                    <a:pt x="497471" y="1901446"/>
                  </a:cubicBezTo>
                  <a:cubicBezTo>
                    <a:pt x="496804" y="1902017"/>
                    <a:pt x="496233" y="1902875"/>
                    <a:pt x="495852" y="1903922"/>
                  </a:cubicBezTo>
                  <a:cubicBezTo>
                    <a:pt x="494614" y="1903446"/>
                    <a:pt x="493471" y="1902589"/>
                    <a:pt x="493185" y="1901065"/>
                  </a:cubicBezTo>
                  <a:close/>
                  <a:moveTo>
                    <a:pt x="509282" y="1769239"/>
                  </a:moveTo>
                  <a:cubicBezTo>
                    <a:pt x="509377" y="1769620"/>
                    <a:pt x="509473" y="1770096"/>
                    <a:pt x="509282" y="1770763"/>
                  </a:cubicBezTo>
                  <a:cubicBezTo>
                    <a:pt x="508044" y="1770287"/>
                    <a:pt x="506806" y="1769810"/>
                    <a:pt x="505758" y="1769144"/>
                  </a:cubicBezTo>
                  <a:cubicBezTo>
                    <a:pt x="506615" y="1768667"/>
                    <a:pt x="507949" y="1768953"/>
                    <a:pt x="509282" y="1769239"/>
                  </a:cubicBezTo>
                  <a:close/>
                  <a:moveTo>
                    <a:pt x="539667" y="1521875"/>
                  </a:moveTo>
                  <a:cubicBezTo>
                    <a:pt x="540143" y="1521494"/>
                    <a:pt x="540619" y="1521113"/>
                    <a:pt x="541191" y="1521113"/>
                  </a:cubicBezTo>
                  <a:cubicBezTo>
                    <a:pt x="540619" y="1523304"/>
                    <a:pt x="540524" y="1524732"/>
                    <a:pt x="540429" y="1526066"/>
                  </a:cubicBezTo>
                  <a:cubicBezTo>
                    <a:pt x="539381" y="1525208"/>
                    <a:pt x="540905" y="1522637"/>
                    <a:pt x="539667" y="1521875"/>
                  </a:cubicBezTo>
                  <a:close/>
                  <a:moveTo>
                    <a:pt x="458514" y="1946118"/>
                  </a:moveTo>
                  <a:cubicBezTo>
                    <a:pt x="456990" y="1949642"/>
                    <a:pt x="456133" y="1944404"/>
                    <a:pt x="453561" y="1945166"/>
                  </a:cubicBezTo>
                  <a:cubicBezTo>
                    <a:pt x="454704" y="1942594"/>
                    <a:pt x="456609" y="1941260"/>
                    <a:pt x="459466" y="1941260"/>
                  </a:cubicBezTo>
                  <a:cubicBezTo>
                    <a:pt x="460228" y="1943737"/>
                    <a:pt x="454990" y="1944594"/>
                    <a:pt x="458514" y="1946118"/>
                  </a:cubicBezTo>
                  <a:close/>
                  <a:moveTo>
                    <a:pt x="470039" y="1964978"/>
                  </a:moveTo>
                  <a:cubicBezTo>
                    <a:pt x="468801" y="1962025"/>
                    <a:pt x="477278" y="1968788"/>
                    <a:pt x="474706" y="1973550"/>
                  </a:cubicBezTo>
                  <a:cubicBezTo>
                    <a:pt x="469468" y="1973074"/>
                    <a:pt x="472420" y="1967264"/>
                    <a:pt x="470039" y="1964978"/>
                  </a:cubicBezTo>
                  <a:close/>
                  <a:moveTo>
                    <a:pt x="469086" y="1957072"/>
                  </a:moveTo>
                  <a:cubicBezTo>
                    <a:pt x="470325" y="1952500"/>
                    <a:pt x="472039" y="1948690"/>
                    <a:pt x="476897" y="1949738"/>
                  </a:cubicBezTo>
                  <a:cubicBezTo>
                    <a:pt x="478040" y="1951452"/>
                    <a:pt x="477373" y="1954310"/>
                    <a:pt x="476611" y="1957358"/>
                  </a:cubicBezTo>
                  <a:cubicBezTo>
                    <a:pt x="478516" y="1957548"/>
                    <a:pt x="480993" y="1958691"/>
                    <a:pt x="481755" y="1957072"/>
                  </a:cubicBezTo>
                  <a:cubicBezTo>
                    <a:pt x="480898" y="1956596"/>
                    <a:pt x="479374" y="1956500"/>
                    <a:pt x="479564" y="1955358"/>
                  </a:cubicBezTo>
                  <a:cubicBezTo>
                    <a:pt x="480326" y="1953262"/>
                    <a:pt x="481945" y="1952214"/>
                    <a:pt x="482517" y="1951071"/>
                  </a:cubicBezTo>
                  <a:cubicBezTo>
                    <a:pt x="482898" y="1953738"/>
                    <a:pt x="481945" y="1957739"/>
                    <a:pt x="482993" y="1959929"/>
                  </a:cubicBezTo>
                  <a:cubicBezTo>
                    <a:pt x="482993" y="1959929"/>
                    <a:pt x="482898" y="1959929"/>
                    <a:pt x="482898" y="1960025"/>
                  </a:cubicBezTo>
                  <a:cubicBezTo>
                    <a:pt x="479374" y="1958120"/>
                    <a:pt x="478611" y="1960787"/>
                    <a:pt x="475564" y="1958215"/>
                  </a:cubicBezTo>
                  <a:cubicBezTo>
                    <a:pt x="475087" y="1960596"/>
                    <a:pt x="476802" y="1961072"/>
                    <a:pt x="476421" y="1963358"/>
                  </a:cubicBezTo>
                  <a:cubicBezTo>
                    <a:pt x="476707" y="1963454"/>
                    <a:pt x="476992" y="1963358"/>
                    <a:pt x="477278" y="1963454"/>
                  </a:cubicBezTo>
                  <a:cubicBezTo>
                    <a:pt x="477088" y="1963549"/>
                    <a:pt x="476897" y="1963644"/>
                    <a:pt x="476707" y="1963739"/>
                  </a:cubicBezTo>
                  <a:cubicBezTo>
                    <a:pt x="473373" y="1961739"/>
                    <a:pt x="473373" y="1951929"/>
                    <a:pt x="469086" y="1957072"/>
                  </a:cubicBezTo>
                  <a:close/>
                  <a:moveTo>
                    <a:pt x="480517" y="1969550"/>
                  </a:moveTo>
                  <a:cubicBezTo>
                    <a:pt x="485374" y="1973931"/>
                    <a:pt x="485851" y="1968692"/>
                    <a:pt x="487660" y="1965930"/>
                  </a:cubicBezTo>
                  <a:cubicBezTo>
                    <a:pt x="489280" y="1968883"/>
                    <a:pt x="491185" y="1969073"/>
                    <a:pt x="493471" y="1968502"/>
                  </a:cubicBezTo>
                  <a:cubicBezTo>
                    <a:pt x="493471" y="1968883"/>
                    <a:pt x="493756" y="1969169"/>
                    <a:pt x="493661" y="1969645"/>
                  </a:cubicBezTo>
                  <a:cubicBezTo>
                    <a:pt x="487660" y="1970979"/>
                    <a:pt x="488613" y="1975931"/>
                    <a:pt x="488994" y="1981932"/>
                  </a:cubicBezTo>
                  <a:cubicBezTo>
                    <a:pt x="488803" y="1982027"/>
                    <a:pt x="488613" y="1982123"/>
                    <a:pt x="488327" y="1982218"/>
                  </a:cubicBezTo>
                  <a:cubicBezTo>
                    <a:pt x="484612" y="1980599"/>
                    <a:pt x="480231" y="1979742"/>
                    <a:pt x="476135" y="1978789"/>
                  </a:cubicBezTo>
                  <a:cubicBezTo>
                    <a:pt x="476421" y="1977551"/>
                    <a:pt x="475468" y="1977170"/>
                    <a:pt x="475373" y="1976027"/>
                  </a:cubicBezTo>
                  <a:cubicBezTo>
                    <a:pt x="480135" y="1974979"/>
                    <a:pt x="478135" y="1972788"/>
                    <a:pt x="480517" y="1969550"/>
                  </a:cubicBezTo>
                  <a:close/>
                  <a:moveTo>
                    <a:pt x="485565" y="1983742"/>
                  </a:moveTo>
                  <a:cubicBezTo>
                    <a:pt x="483755" y="1984885"/>
                    <a:pt x="482326" y="1986314"/>
                    <a:pt x="481755" y="1988123"/>
                  </a:cubicBezTo>
                  <a:cubicBezTo>
                    <a:pt x="480421" y="1987076"/>
                    <a:pt x="479564" y="1985361"/>
                    <a:pt x="479088" y="1983266"/>
                  </a:cubicBezTo>
                  <a:cubicBezTo>
                    <a:pt x="479945" y="1980789"/>
                    <a:pt x="483469" y="1981646"/>
                    <a:pt x="485565" y="1983742"/>
                  </a:cubicBezTo>
                  <a:close/>
                  <a:moveTo>
                    <a:pt x="486994" y="2008412"/>
                  </a:moveTo>
                  <a:cubicBezTo>
                    <a:pt x="487089" y="2011269"/>
                    <a:pt x="489184" y="2012412"/>
                    <a:pt x="490137" y="2014508"/>
                  </a:cubicBezTo>
                  <a:cubicBezTo>
                    <a:pt x="486517" y="2013269"/>
                    <a:pt x="485755" y="2010698"/>
                    <a:pt x="486994" y="2008412"/>
                  </a:cubicBezTo>
                  <a:close/>
                  <a:moveTo>
                    <a:pt x="475564" y="2053275"/>
                  </a:moveTo>
                  <a:cubicBezTo>
                    <a:pt x="475849" y="2052989"/>
                    <a:pt x="476135" y="2052608"/>
                    <a:pt x="476326" y="2052036"/>
                  </a:cubicBezTo>
                  <a:cubicBezTo>
                    <a:pt x="476992" y="2052322"/>
                    <a:pt x="477373" y="2052798"/>
                    <a:pt x="477850" y="2053179"/>
                  </a:cubicBezTo>
                  <a:cubicBezTo>
                    <a:pt x="477278" y="2054417"/>
                    <a:pt x="476135" y="2054703"/>
                    <a:pt x="474992" y="2055084"/>
                  </a:cubicBezTo>
                  <a:cubicBezTo>
                    <a:pt x="475468" y="2054227"/>
                    <a:pt x="475564" y="2053751"/>
                    <a:pt x="475564" y="2053275"/>
                  </a:cubicBezTo>
                  <a:close/>
                  <a:moveTo>
                    <a:pt x="477278" y="2050226"/>
                  </a:moveTo>
                  <a:cubicBezTo>
                    <a:pt x="478231" y="2050226"/>
                    <a:pt x="479183" y="2049941"/>
                    <a:pt x="479945" y="2049655"/>
                  </a:cubicBezTo>
                  <a:cubicBezTo>
                    <a:pt x="482612" y="2042702"/>
                    <a:pt x="477754" y="2047274"/>
                    <a:pt x="477469" y="2042797"/>
                  </a:cubicBezTo>
                  <a:cubicBezTo>
                    <a:pt x="478326" y="2042988"/>
                    <a:pt x="478993" y="2042797"/>
                    <a:pt x="479755" y="2042797"/>
                  </a:cubicBezTo>
                  <a:cubicBezTo>
                    <a:pt x="479755" y="2046893"/>
                    <a:pt x="484708" y="2046702"/>
                    <a:pt x="484041" y="2051369"/>
                  </a:cubicBezTo>
                  <a:cubicBezTo>
                    <a:pt x="480707" y="2051274"/>
                    <a:pt x="478707" y="2050798"/>
                    <a:pt x="477278" y="2050226"/>
                  </a:cubicBezTo>
                  <a:close/>
                  <a:moveTo>
                    <a:pt x="500043" y="2108139"/>
                  </a:moveTo>
                  <a:cubicBezTo>
                    <a:pt x="490803" y="2102043"/>
                    <a:pt x="508710" y="2102043"/>
                    <a:pt x="504710" y="2097089"/>
                  </a:cubicBezTo>
                  <a:cubicBezTo>
                    <a:pt x="508806" y="2098614"/>
                    <a:pt x="507377" y="2104995"/>
                    <a:pt x="514330" y="2104043"/>
                  </a:cubicBezTo>
                  <a:cubicBezTo>
                    <a:pt x="510997" y="2111377"/>
                    <a:pt x="501376" y="2096994"/>
                    <a:pt x="500043" y="2108139"/>
                  </a:cubicBezTo>
                  <a:close/>
                  <a:moveTo>
                    <a:pt x="503853" y="2074229"/>
                  </a:moveTo>
                  <a:cubicBezTo>
                    <a:pt x="503948" y="2072991"/>
                    <a:pt x="504043" y="2071658"/>
                    <a:pt x="504139" y="2070419"/>
                  </a:cubicBezTo>
                  <a:cubicBezTo>
                    <a:pt x="506520" y="2073563"/>
                    <a:pt x="510711" y="2068419"/>
                    <a:pt x="510139" y="2074610"/>
                  </a:cubicBezTo>
                  <a:cubicBezTo>
                    <a:pt x="507853" y="2072134"/>
                    <a:pt x="506996" y="2074325"/>
                    <a:pt x="503853" y="2074229"/>
                  </a:cubicBezTo>
                  <a:close/>
                  <a:moveTo>
                    <a:pt x="517188" y="2291685"/>
                  </a:moveTo>
                  <a:cubicBezTo>
                    <a:pt x="518617" y="2294448"/>
                    <a:pt x="519474" y="2301210"/>
                    <a:pt x="517664" y="2303115"/>
                  </a:cubicBezTo>
                  <a:cubicBezTo>
                    <a:pt x="513187" y="2301972"/>
                    <a:pt x="516140" y="2294448"/>
                    <a:pt x="517188" y="2291685"/>
                  </a:cubicBezTo>
                  <a:close/>
                  <a:moveTo>
                    <a:pt x="518426" y="2274064"/>
                  </a:moveTo>
                  <a:cubicBezTo>
                    <a:pt x="519474" y="2273493"/>
                    <a:pt x="520617" y="2272921"/>
                    <a:pt x="522331" y="2273112"/>
                  </a:cubicBezTo>
                  <a:cubicBezTo>
                    <a:pt x="523284" y="2274635"/>
                    <a:pt x="523760" y="2276636"/>
                    <a:pt x="523189" y="2279493"/>
                  </a:cubicBezTo>
                  <a:cubicBezTo>
                    <a:pt x="521379" y="2277874"/>
                    <a:pt x="517569" y="2277969"/>
                    <a:pt x="518426" y="2274064"/>
                  </a:cubicBezTo>
                  <a:close/>
                  <a:moveTo>
                    <a:pt x="517569" y="2094232"/>
                  </a:moveTo>
                  <a:cubicBezTo>
                    <a:pt x="516235" y="2096327"/>
                    <a:pt x="514902" y="2098518"/>
                    <a:pt x="510997" y="2097566"/>
                  </a:cubicBezTo>
                  <a:cubicBezTo>
                    <a:pt x="510044" y="2096042"/>
                    <a:pt x="509568" y="2094042"/>
                    <a:pt x="510235" y="2091184"/>
                  </a:cubicBezTo>
                  <a:cubicBezTo>
                    <a:pt x="514807" y="2089088"/>
                    <a:pt x="514235" y="2092422"/>
                    <a:pt x="517569" y="2094232"/>
                  </a:cubicBezTo>
                  <a:close/>
                  <a:moveTo>
                    <a:pt x="502043" y="2046226"/>
                  </a:moveTo>
                  <a:cubicBezTo>
                    <a:pt x="507091" y="2048036"/>
                    <a:pt x="508710" y="2046035"/>
                    <a:pt x="510616" y="2049369"/>
                  </a:cubicBezTo>
                  <a:cubicBezTo>
                    <a:pt x="509473" y="2051465"/>
                    <a:pt x="501472" y="2049560"/>
                    <a:pt x="502043" y="2046226"/>
                  </a:cubicBezTo>
                  <a:close/>
                  <a:moveTo>
                    <a:pt x="502234" y="1882110"/>
                  </a:moveTo>
                  <a:cubicBezTo>
                    <a:pt x="503281" y="1880015"/>
                    <a:pt x="503567" y="1877919"/>
                    <a:pt x="502996" y="1875633"/>
                  </a:cubicBezTo>
                  <a:cubicBezTo>
                    <a:pt x="503758" y="1876871"/>
                    <a:pt x="504519" y="1878300"/>
                    <a:pt x="505186" y="1879538"/>
                  </a:cubicBezTo>
                  <a:cubicBezTo>
                    <a:pt x="504996" y="1880777"/>
                    <a:pt x="504805" y="1882015"/>
                    <a:pt x="504710" y="1883348"/>
                  </a:cubicBezTo>
                  <a:cubicBezTo>
                    <a:pt x="503853" y="1882777"/>
                    <a:pt x="503091" y="1882396"/>
                    <a:pt x="502234" y="1882110"/>
                  </a:cubicBezTo>
                  <a:close/>
                  <a:moveTo>
                    <a:pt x="503281" y="1849821"/>
                  </a:moveTo>
                  <a:cubicBezTo>
                    <a:pt x="501376" y="1850583"/>
                    <a:pt x="500805" y="1853250"/>
                    <a:pt x="497661" y="1852106"/>
                  </a:cubicBezTo>
                  <a:cubicBezTo>
                    <a:pt x="497947" y="1851249"/>
                    <a:pt x="497090" y="1849916"/>
                    <a:pt x="496614" y="1848773"/>
                  </a:cubicBezTo>
                  <a:cubicBezTo>
                    <a:pt x="497757" y="1849821"/>
                    <a:pt x="500328" y="1851344"/>
                    <a:pt x="502900" y="1849439"/>
                  </a:cubicBezTo>
                  <a:cubicBezTo>
                    <a:pt x="503091" y="1849439"/>
                    <a:pt x="503186" y="1849439"/>
                    <a:pt x="503281" y="1849439"/>
                  </a:cubicBezTo>
                  <a:cubicBezTo>
                    <a:pt x="503281" y="1849344"/>
                    <a:pt x="503281" y="1849249"/>
                    <a:pt x="503281" y="1849154"/>
                  </a:cubicBezTo>
                  <a:cubicBezTo>
                    <a:pt x="503377" y="1849058"/>
                    <a:pt x="503567" y="1849058"/>
                    <a:pt x="503662" y="1848868"/>
                  </a:cubicBezTo>
                  <a:cubicBezTo>
                    <a:pt x="503472" y="1849249"/>
                    <a:pt x="503472" y="1849535"/>
                    <a:pt x="503281" y="1849821"/>
                  </a:cubicBezTo>
                  <a:close/>
                  <a:moveTo>
                    <a:pt x="494518" y="1836295"/>
                  </a:moveTo>
                  <a:cubicBezTo>
                    <a:pt x="495852" y="1836104"/>
                    <a:pt x="496900" y="1835723"/>
                    <a:pt x="497757" y="1834962"/>
                  </a:cubicBezTo>
                  <a:cubicBezTo>
                    <a:pt x="496995" y="1836485"/>
                    <a:pt x="496423" y="1837914"/>
                    <a:pt x="496423" y="1839057"/>
                  </a:cubicBezTo>
                  <a:cubicBezTo>
                    <a:pt x="496709" y="1837629"/>
                    <a:pt x="494709" y="1837533"/>
                    <a:pt x="494518" y="1836295"/>
                  </a:cubicBezTo>
                  <a:close/>
                  <a:moveTo>
                    <a:pt x="497661" y="1826865"/>
                  </a:moveTo>
                  <a:cubicBezTo>
                    <a:pt x="497661" y="1826770"/>
                    <a:pt x="497661" y="1826675"/>
                    <a:pt x="497757" y="1826675"/>
                  </a:cubicBezTo>
                  <a:cubicBezTo>
                    <a:pt x="497947" y="1826675"/>
                    <a:pt x="498043" y="1826770"/>
                    <a:pt x="498233" y="1826770"/>
                  </a:cubicBezTo>
                  <a:cubicBezTo>
                    <a:pt x="497947" y="1826865"/>
                    <a:pt x="497852" y="1826770"/>
                    <a:pt x="497661" y="1826865"/>
                  </a:cubicBezTo>
                  <a:close/>
                  <a:moveTo>
                    <a:pt x="501376" y="1814864"/>
                  </a:moveTo>
                  <a:cubicBezTo>
                    <a:pt x="501186" y="1813721"/>
                    <a:pt x="501186" y="1812768"/>
                    <a:pt x="502996" y="1812483"/>
                  </a:cubicBezTo>
                  <a:cubicBezTo>
                    <a:pt x="503091" y="1812578"/>
                    <a:pt x="503091" y="1812673"/>
                    <a:pt x="503186" y="1812768"/>
                  </a:cubicBezTo>
                  <a:cubicBezTo>
                    <a:pt x="502710" y="1813530"/>
                    <a:pt x="502138" y="1814292"/>
                    <a:pt x="501376" y="1814864"/>
                  </a:cubicBezTo>
                  <a:close/>
                  <a:moveTo>
                    <a:pt x="477850" y="2095946"/>
                  </a:moveTo>
                  <a:cubicBezTo>
                    <a:pt x="477373" y="2096137"/>
                    <a:pt x="476897" y="2096232"/>
                    <a:pt x="476611" y="2095851"/>
                  </a:cubicBezTo>
                  <a:cubicBezTo>
                    <a:pt x="477088" y="2095375"/>
                    <a:pt x="477469" y="2095280"/>
                    <a:pt x="477850" y="2095946"/>
                  </a:cubicBezTo>
                  <a:close/>
                  <a:moveTo>
                    <a:pt x="487565" y="2123664"/>
                  </a:moveTo>
                  <a:cubicBezTo>
                    <a:pt x="491851" y="2124902"/>
                    <a:pt x="489565" y="2118616"/>
                    <a:pt x="494137" y="2120331"/>
                  </a:cubicBezTo>
                  <a:cubicBezTo>
                    <a:pt x="490708" y="2123569"/>
                    <a:pt x="494328" y="2126046"/>
                    <a:pt x="494709" y="2129760"/>
                  </a:cubicBezTo>
                  <a:cubicBezTo>
                    <a:pt x="493661" y="2130237"/>
                    <a:pt x="492899" y="2130808"/>
                    <a:pt x="492232" y="2130427"/>
                  </a:cubicBezTo>
                  <a:cubicBezTo>
                    <a:pt x="491566" y="2128522"/>
                    <a:pt x="492423" y="2125379"/>
                    <a:pt x="488613" y="2126236"/>
                  </a:cubicBezTo>
                  <a:cubicBezTo>
                    <a:pt x="488327" y="2127284"/>
                    <a:pt x="488994" y="2127474"/>
                    <a:pt x="489756" y="2127569"/>
                  </a:cubicBezTo>
                  <a:cubicBezTo>
                    <a:pt x="489280" y="2129570"/>
                    <a:pt x="488041" y="2128522"/>
                    <a:pt x="487470" y="2126808"/>
                  </a:cubicBezTo>
                  <a:cubicBezTo>
                    <a:pt x="487470" y="2126617"/>
                    <a:pt x="487470" y="2126427"/>
                    <a:pt x="487470" y="2126141"/>
                  </a:cubicBezTo>
                  <a:cubicBezTo>
                    <a:pt x="487375" y="2126141"/>
                    <a:pt x="487375" y="2126141"/>
                    <a:pt x="487375" y="2126141"/>
                  </a:cubicBezTo>
                  <a:cubicBezTo>
                    <a:pt x="487184" y="2125284"/>
                    <a:pt x="487184" y="2124426"/>
                    <a:pt x="487565" y="2123664"/>
                  </a:cubicBezTo>
                  <a:close/>
                  <a:moveTo>
                    <a:pt x="499471" y="2139095"/>
                  </a:moveTo>
                  <a:cubicBezTo>
                    <a:pt x="499185" y="2138047"/>
                    <a:pt x="498900" y="2137094"/>
                    <a:pt x="498519" y="2136047"/>
                  </a:cubicBezTo>
                  <a:cubicBezTo>
                    <a:pt x="501948" y="2135666"/>
                    <a:pt x="505948" y="2136428"/>
                    <a:pt x="508139" y="2137761"/>
                  </a:cubicBezTo>
                  <a:cubicBezTo>
                    <a:pt x="507663" y="2138333"/>
                    <a:pt x="507186" y="2138809"/>
                    <a:pt x="506615" y="2139095"/>
                  </a:cubicBezTo>
                  <a:cubicBezTo>
                    <a:pt x="506615" y="2139000"/>
                    <a:pt x="506615" y="2139000"/>
                    <a:pt x="506615" y="2138904"/>
                  </a:cubicBezTo>
                  <a:cubicBezTo>
                    <a:pt x="504901" y="2138619"/>
                    <a:pt x="504043" y="2137761"/>
                    <a:pt x="503186" y="2136904"/>
                  </a:cubicBezTo>
                  <a:cubicBezTo>
                    <a:pt x="502234" y="2137094"/>
                    <a:pt x="501948" y="2138238"/>
                    <a:pt x="501567" y="2139381"/>
                  </a:cubicBezTo>
                  <a:cubicBezTo>
                    <a:pt x="500900" y="2139285"/>
                    <a:pt x="500138" y="2139190"/>
                    <a:pt x="499471" y="2139095"/>
                  </a:cubicBezTo>
                  <a:close/>
                  <a:moveTo>
                    <a:pt x="519950" y="2305782"/>
                  </a:moveTo>
                  <a:cubicBezTo>
                    <a:pt x="517664" y="2308735"/>
                    <a:pt x="516331" y="2311688"/>
                    <a:pt x="517950" y="2315784"/>
                  </a:cubicBezTo>
                  <a:cubicBezTo>
                    <a:pt x="514711" y="2313879"/>
                    <a:pt x="515473" y="2308544"/>
                    <a:pt x="513664" y="2305401"/>
                  </a:cubicBezTo>
                  <a:cubicBezTo>
                    <a:pt x="516902" y="2305401"/>
                    <a:pt x="517759" y="2303210"/>
                    <a:pt x="519950" y="2305782"/>
                  </a:cubicBezTo>
                  <a:close/>
                  <a:moveTo>
                    <a:pt x="509282" y="1949738"/>
                  </a:moveTo>
                  <a:cubicBezTo>
                    <a:pt x="509568" y="1949452"/>
                    <a:pt x="509853" y="1949166"/>
                    <a:pt x="510139" y="1948785"/>
                  </a:cubicBezTo>
                  <a:cubicBezTo>
                    <a:pt x="509758" y="1948880"/>
                    <a:pt x="509473" y="1948880"/>
                    <a:pt x="509187" y="1948880"/>
                  </a:cubicBezTo>
                  <a:cubicBezTo>
                    <a:pt x="509187" y="1948214"/>
                    <a:pt x="509092" y="1947547"/>
                    <a:pt x="509187" y="1946785"/>
                  </a:cubicBezTo>
                  <a:cubicBezTo>
                    <a:pt x="512521" y="1947452"/>
                    <a:pt x="513187" y="1950404"/>
                    <a:pt x="513759" y="1953452"/>
                  </a:cubicBezTo>
                  <a:cubicBezTo>
                    <a:pt x="511282" y="1953071"/>
                    <a:pt x="509853" y="1951833"/>
                    <a:pt x="509282" y="1949738"/>
                  </a:cubicBezTo>
                  <a:close/>
                  <a:moveTo>
                    <a:pt x="506901" y="1838962"/>
                  </a:moveTo>
                  <a:cubicBezTo>
                    <a:pt x="505948" y="1839724"/>
                    <a:pt x="504996" y="1840200"/>
                    <a:pt x="503948" y="1840486"/>
                  </a:cubicBezTo>
                  <a:cubicBezTo>
                    <a:pt x="504234" y="1839724"/>
                    <a:pt x="504615" y="1838962"/>
                    <a:pt x="504996" y="1838200"/>
                  </a:cubicBezTo>
                  <a:cubicBezTo>
                    <a:pt x="505663" y="1838486"/>
                    <a:pt x="506234" y="1838771"/>
                    <a:pt x="506901" y="1838962"/>
                  </a:cubicBezTo>
                  <a:close/>
                  <a:moveTo>
                    <a:pt x="503186" y="1826960"/>
                  </a:moveTo>
                  <a:cubicBezTo>
                    <a:pt x="502424" y="1826484"/>
                    <a:pt x="501567" y="1826198"/>
                    <a:pt x="500519" y="1826198"/>
                  </a:cubicBezTo>
                  <a:cubicBezTo>
                    <a:pt x="500995" y="1825246"/>
                    <a:pt x="501567" y="1824293"/>
                    <a:pt x="502138" y="1823436"/>
                  </a:cubicBezTo>
                  <a:cubicBezTo>
                    <a:pt x="502996" y="1823817"/>
                    <a:pt x="503948" y="1824293"/>
                    <a:pt x="504996" y="1824579"/>
                  </a:cubicBezTo>
                  <a:cubicBezTo>
                    <a:pt x="504424" y="1825341"/>
                    <a:pt x="503853" y="1826198"/>
                    <a:pt x="503186" y="1826960"/>
                  </a:cubicBezTo>
                  <a:close/>
                  <a:moveTo>
                    <a:pt x="507949" y="1800767"/>
                  </a:moveTo>
                  <a:cubicBezTo>
                    <a:pt x="507949" y="1800767"/>
                    <a:pt x="507949" y="1800767"/>
                    <a:pt x="507949" y="1800767"/>
                  </a:cubicBezTo>
                  <a:cubicBezTo>
                    <a:pt x="509187" y="1801052"/>
                    <a:pt x="509377" y="1802005"/>
                    <a:pt x="509758" y="1802862"/>
                  </a:cubicBezTo>
                  <a:cubicBezTo>
                    <a:pt x="509568" y="1802958"/>
                    <a:pt x="509377" y="1803148"/>
                    <a:pt x="509282" y="1803243"/>
                  </a:cubicBezTo>
                  <a:cubicBezTo>
                    <a:pt x="508996" y="1802386"/>
                    <a:pt x="508615" y="1801624"/>
                    <a:pt x="507949" y="1800767"/>
                  </a:cubicBezTo>
                  <a:close/>
                  <a:moveTo>
                    <a:pt x="535285" y="1759619"/>
                  </a:moveTo>
                  <a:cubicBezTo>
                    <a:pt x="535190" y="1758285"/>
                    <a:pt x="535285" y="1757428"/>
                    <a:pt x="537381" y="1758095"/>
                  </a:cubicBezTo>
                  <a:cubicBezTo>
                    <a:pt x="536905" y="1758857"/>
                    <a:pt x="536143" y="1759428"/>
                    <a:pt x="535285" y="1759619"/>
                  </a:cubicBezTo>
                  <a:close/>
                  <a:moveTo>
                    <a:pt x="543572" y="1542258"/>
                  </a:moveTo>
                  <a:cubicBezTo>
                    <a:pt x="543858" y="1542258"/>
                    <a:pt x="543953" y="1542068"/>
                    <a:pt x="544239" y="1542068"/>
                  </a:cubicBezTo>
                  <a:cubicBezTo>
                    <a:pt x="543667" y="1542830"/>
                    <a:pt x="543667" y="1543496"/>
                    <a:pt x="543858" y="1544068"/>
                  </a:cubicBezTo>
                  <a:cubicBezTo>
                    <a:pt x="543763" y="1544068"/>
                    <a:pt x="543572" y="1544163"/>
                    <a:pt x="543477" y="1544163"/>
                  </a:cubicBezTo>
                  <a:cubicBezTo>
                    <a:pt x="543382" y="1543401"/>
                    <a:pt x="543477" y="1542830"/>
                    <a:pt x="543572" y="1542258"/>
                  </a:cubicBezTo>
                  <a:close/>
                  <a:moveTo>
                    <a:pt x="439464" y="1971550"/>
                  </a:moveTo>
                  <a:cubicBezTo>
                    <a:pt x="438130" y="1973741"/>
                    <a:pt x="437844" y="1969835"/>
                    <a:pt x="439750" y="1970312"/>
                  </a:cubicBezTo>
                  <a:cubicBezTo>
                    <a:pt x="439654" y="1968597"/>
                    <a:pt x="437368" y="1968407"/>
                    <a:pt x="437844" y="1966311"/>
                  </a:cubicBezTo>
                  <a:cubicBezTo>
                    <a:pt x="438416" y="1966025"/>
                    <a:pt x="438988" y="1965644"/>
                    <a:pt x="439559" y="1965263"/>
                  </a:cubicBezTo>
                  <a:cubicBezTo>
                    <a:pt x="440511" y="1965930"/>
                    <a:pt x="439940" y="1967740"/>
                    <a:pt x="441464" y="1968121"/>
                  </a:cubicBezTo>
                  <a:cubicBezTo>
                    <a:pt x="442702" y="1968312"/>
                    <a:pt x="442702" y="1966788"/>
                    <a:pt x="443178" y="1965930"/>
                  </a:cubicBezTo>
                  <a:cubicBezTo>
                    <a:pt x="446989" y="1969359"/>
                    <a:pt x="439940" y="1969359"/>
                    <a:pt x="439464" y="1971550"/>
                  </a:cubicBezTo>
                  <a:close/>
                  <a:moveTo>
                    <a:pt x="448513" y="2059942"/>
                  </a:moveTo>
                  <a:cubicBezTo>
                    <a:pt x="448989" y="2058894"/>
                    <a:pt x="448227" y="2058704"/>
                    <a:pt x="447560" y="2058513"/>
                  </a:cubicBezTo>
                  <a:cubicBezTo>
                    <a:pt x="450322" y="2056132"/>
                    <a:pt x="452703" y="2062800"/>
                    <a:pt x="450989" y="2066800"/>
                  </a:cubicBezTo>
                  <a:cubicBezTo>
                    <a:pt x="446512" y="2068133"/>
                    <a:pt x="443655" y="2068229"/>
                    <a:pt x="442893" y="2062704"/>
                  </a:cubicBezTo>
                  <a:cubicBezTo>
                    <a:pt x="451656" y="2065181"/>
                    <a:pt x="440511" y="2056894"/>
                    <a:pt x="448513" y="2059942"/>
                  </a:cubicBezTo>
                  <a:close/>
                  <a:moveTo>
                    <a:pt x="454132" y="2025366"/>
                  </a:moveTo>
                  <a:cubicBezTo>
                    <a:pt x="454037" y="2025271"/>
                    <a:pt x="454037" y="2025176"/>
                    <a:pt x="453942" y="2025080"/>
                  </a:cubicBezTo>
                  <a:cubicBezTo>
                    <a:pt x="454037" y="2025080"/>
                    <a:pt x="454037" y="2025080"/>
                    <a:pt x="454132" y="2024985"/>
                  </a:cubicBezTo>
                  <a:cubicBezTo>
                    <a:pt x="454037" y="2023652"/>
                    <a:pt x="454418" y="2022033"/>
                    <a:pt x="454132" y="2020985"/>
                  </a:cubicBezTo>
                  <a:cubicBezTo>
                    <a:pt x="455275" y="2019746"/>
                    <a:pt x="456894" y="2018508"/>
                    <a:pt x="456990" y="2016984"/>
                  </a:cubicBezTo>
                  <a:cubicBezTo>
                    <a:pt x="455371" y="2016603"/>
                    <a:pt x="454418" y="2015937"/>
                    <a:pt x="453847" y="2015270"/>
                  </a:cubicBezTo>
                  <a:cubicBezTo>
                    <a:pt x="454513" y="2014127"/>
                    <a:pt x="455371" y="2013269"/>
                    <a:pt x="455085" y="2011079"/>
                  </a:cubicBezTo>
                  <a:cubicBezTo>
                    <a:pt x="454609" y="2011174"/>
                    <a:pt x="454132" y="2011174"/>
                    <a:pt x="453656" y="2011269"/>
                  </a:cubicBezTo>
                  <a:cubicBezTo>
                    <a:pt x="454418" y="2009650"/>
                    <a:pt x="455656" y="2008221"/>
                    <a:pt x="456133" y="2007840"/>
                  </a:cubicBezTo>
                  <a:cubicBezTo>
                    <a:pt x="453085" y="2006602"/>
                    <a:pt x="456990" y="2004030"/>
                    <a:pt x="459181" y="2005935"/>
                  </a:cubicBezTo>
                  <a:cubicBezTo>
                    <a:pt x="459466" y="2009555"/>
                    <a:pt x="456799" y="2008793"/>
                    <a:pt x="456704" y="2011841"/>
                  </a:cubicBezTo>
                  <a:cubicBezTo>
                    <a:pt x="461371" y="2013650"/>
                    <a:pt x="459085" y="2004792"/>
                    <a:pt x="464038" y="2006888"/>
                  </a:cubicBezTo>
                  <a:cubicBezTo>
                    <a:pt x="462133" y="2005745"/>
                    <a:pt x="462705" y="2002792"/>
                    <a:pt x="461276" y="2001268"/>
                  </a:cubicBezTo>
                  <a:cubicBezTo>
                    <a:pt x="465372" y="1999649"/>
                    <a:pt x="462895" y="1997934"/>
                    <a:pt x="465181" y="1994410"/>
                  </a:cubicBezTo>
                  <a:cubicBezTo>
                    <a:pt x="466039" y="1995267"/>
                    <a:pt x="466896" y="1996029"/>
                    <a:pt x="468610" y="1996410"/>
                  </a:cubicBezTo>
                  <a:cubicBezTo>
                    <a:pt x="467086" y="2000792"/>
                    <a:pt x="465943" y="1999077"/>
                    <a:pt x="470515" y="1999268"/>
                  </a:cubicBezTo>
                  <a:cubicBezTo>
                    <a:pt x="467182" y="2005268"/>
                    <a:pt x="466896" y="2006602"/>
                    <a:pt x="465181" y="2013460"/>
                  </a:cubicBezTo>
                  <a:cubicBezTo>
                    <a:pt x="460419" y="2012698"/>
                    <a:pt x="464896" y="2012412"/>
                    <a:pt x="464705" y="2009555"/>
                  </a:cubicBezTo>
                  <a:cubicBezTo>
                    <a:pt x="461943" y="2011841"/>
                    <a:pt x="458895" y="2013650"/>
                    <a:pt x="456894" y="2016889"/>
                  </a:cubicBezTo>
                  <a:cubicBezTo>
                    <a:pt x="460514" y="2016698"/>
                    <a:pt x="460800" y="2018604"/>
                    <a:pt x="461276" y="2020413"/>
                  </a:cubicBezTo>
                  <a:cubicBezTo>
                    <a:pt x="460324" y="2020413"/>
                    <a:pt x="459466" y="2020508"/>
                    <a:pt x="459276" y="2021366"/>
                  </a:cubicBezTo>
                  <a:cubicBezTo>
                    <a:pt x="460800" y="2022890"/>
                    <a:pt x="461085" y="2022413"/>
                    <a:pt x="461943" y="2022033"/>
                  </a:cubicBezTo>
                  <a:cubicBezTo>
                    <a:pt x="462228" y="2022509"/>
                    <a:pt x="462610" y="2022890"/>
                    <a:pt x="463181" y="2023175"/>
                  </a:cubicBezTo>
                  <a:cubicBezTo>
                    <a:pt x="460990" y="2026414"/>
                    <a:pt x="455466" y="2024795"/>
                    <a:pt x="454132" y="2025366"/>
                  </a:cubicBezTo>
                  <a:close/>
                  <a:moveTo>
                    <a:pt x="477945" y="2116139"/>
                  </a:moveTo>
                  <a:cubicBezTo>
                    <a:pt x="476897" y="2116044"/>
                    <a:pt x="476040" y="2115568"/>
                    <a:pt x="475944" y="2116235"/>
                  </a:cubicBezTo>
                  <a:cubicBezTo>
                    <a:pt x="475849" y="2115854"/>
                    <a:pt x="475659" y="2115473"/>
                    <a:pt x="475754" y="2114997"/>
                  </a:cubicBezTo>
                  <a:cubicBezTo>
                    <a:pt x="476516" y="2115473"/>
                    <a:pt x="477183" y="2115854"/>
                    <a:pt x="477945" y="2116139"/>
                  </a:cubicBezTo>
                  <a:close/>
                  <a:moveTo>
                    <a:pt x="476897" y="2132523"/>
                  </a:moveTo>
                  <a:cubicBezTo>
                    <a:pt x="477088" y="2132332"/>
                    <a:pt x="477183" y="2132046"/>
                    <a:pt x="477469" y="2131856"/>
                  </a:cubicBezTo>
                  <a:cubicBezTo>
                    <a:pt x="476897" y="2131665"/>
                    <a:pt x="476516" y="2131665"/>
                    <a:pt x="476135" y="2131665"/>
                  </a:cubicBezTo>
                  <a:cubicBezTo>
                    <a:pt x="475278" y="2130713"/>
                    <a:pt x="474706" y="2129475"/>
                    <a:pt x="474611" y="2127855"/>
                  </a:cubicBezTo>
                  <a:cubicBezTo>
                    <a:pt x="479278" y="2130046"/>
                    <a:pt x="475278" y="2122331"/>
                    <a:pt x="479945" y="2124426"/>
                  </a:cubicBezTo>
                  <a:cubicBezTo>
                    <a:pt x="476135" y="2128427"/>
                    <a:pt x="478231" y="2128617"/>
                    <a:pt x="480326" y="2129570"/>
                  </a:cubicBezTo>
                  <a:cubicBezTo>
                    <a:pt x="480040" y="2130427"/>
                    <a:pt x="479659" y="2131284"/>
                    <a:pt x="478707" y="2132046"/>
                  </a:cubicBezTo>
                  <a:cubicBezTo>
                    <a:pt x="480135" y="2132999"/>
                    <a:pt x="480898" y="2133666"/>
                    <a:pt x="481374" y="2134332"/>
                  </a:cubicBezTo>
                  <a:cubicBezTo>
                    <a:pt x="479564" y="2134047"/>
                    <a:pt x="478040" y="2133475"/>
                    <a:pt x="476897" y="2132523"/>
                  </a:cubicBezTo>
                  <a:close/>
                  <a:moveTo>
                    <a:pt x="505282" y="2176909"/>
                  </a:moveTo>
                  <a:cubicBezTo>
                    <a:pt x="500900" y="2179005"/>
                    <a:pt x="501091" y="2170337"/>
                    <a:pt x="500233" y="2176528"/>
                  </a:cubicBezTo>
                  <a:cubicBezTo>
                    <a:pt x="497090" y="2173671"/>
                    <a:pt x="504234" y="2171194"/>
                    <a:pt x="506996" y="2170718"/>
                  </a:cubicBezTo>
                  <a:cubicBezTo>
                    <a:pt x="505853" y="2172051"/>
                    <a:pt x="505091" y="2173956"/>
                    <a:pt x="505282" y="2176909"/>
                  </a:cubicBezTo>
                  <a:close/>
                  <a:moveTo>
                    <a:pt x="500710" y="2519619"/>
                  </a:moveTo>
                  <a:cubicBezTo>
                    <a:pt x="505853" y="2521524"/>
                    <a:pt x="501186" y="2528191"/>
                    <a:pt x="496423" y="2526858"/>
                  </a:cubicBezTo>
                  <a:cubicBezTo>
                    <a:pt x="500710" y="2525334"/>
                    <a:pt x="499471" y="2522476"/>
                    <a:pt x="500710" y="2519619"/>
                  </a:cubicBezTo>
                  <a:close/>
                  <a:moveTo>
                    <a:pt x="483660" y="2650016"/>
                  </a:moveTo>
                  <a:cubicBezTo>
                    <a:pt x="480898" y="2648587"/>
                    <a:pt x="480993" y="2643444"/>
                    <a:pt x="485374" y="2643825"/>
                  </a:cubicBezTo>
                  <a:cubicBezTo>
                    <a:pt x="487946" y="2646682"/>
                    <a:pt x="484993" y="2647920"/>
                    <a:pt x="483660" y="2650016"/>
                  </a:cubicBezTo>
                  <a:close/>
                  <a:moveTo>
                    <a:pt x="499281" y="2642396"/>
                  </a:moveTo>
                  <a:cubicBezTo>
                    <a:pt x="499281" y="2642777"/>
                    <a:pt x="499376" y="2643158"/>
                    <a:pt x="499376" y="2643539"/>
                  </a:cubicBezTo>
                  <a:cubicBezTo>
                    <a:pt x="499281" y="2643920"/>
                    <a:pt x="499185" y="2644301"/>
                    <a:pt x="499281" y="2644872"/>
                  </a:cubicBezTo>
                  <a:cubicBezTo>
                    <a:pt x="497757" y="2644491"/>
                    <a:pt x="498138" y="2642586"/>
                    <a:pt x="499281" y="2642396"/>
                  </a:cubicBezTo>
                  <a:close/>
                  <a:moveTo>
                    <a:pt x="499567" y="2640110"/>
                  </a:moveTo>
                  <a:cubicBezTo>
                    <a:pt x="499376" y="2640777"/>
                    <a:pt x="499281" y="2641348"/>
                    <a:pt x="499281" y="2642015"/>
                  </a:cubicBezTo>
                  <a:cubicBezTo>
                    <a:pt x="498805" y="2640586"/>
                    <a:pt x="497852" y="2639634"/>
                    <a:pt x="495852" y="2639538"/>
                  </a:cubicBezTo>
                  <a:cubicBezTo>
                    <a:pt x="496328" y="2636967"/>
                    <a:pt x="500138" y="2638586"/>
                    <a:pt x="501567" y="2639634"/>
                  </a:cubicBezTo>
                  <a:cubicBezTo>
                    <a:pt x="500900" y="2639824"/>
                    <a:pt x="500328" y="2639824"/>
                    <a:pt x="499567" y="2640110"/>
                  </a:cubicBezTo>
                  <a:close/>
                  <a:moveTo>
                    <a:pt x="516616" y="2318165"/>
                  </a:moveTo>
                  <a:cubicBezTo>
                    <a:pt x="519474" y="2321308"/>
                    <a:pt x="514521" y="2320356"/>
                    <a:pt x="514902" y="2324356"/>
                  </a:cubicBezTo>
                  <a:cubicBezTo>
                    <a:pt x="511092" y="2323975"/>
                    <a:pt x="512044" y="2316641"/>
                    <a:pt x="516616" y="2318165"/>
                  </a:cubicBezTo>
                  <a:close/>
                  <a:moveTo>
                    <a:pt x="522141" y="1908399"/>
                  </a:moveTo>
                  <a:cubicBezTo>
                    <a:pt x="522617" y="1905827"/>
                    <a:pt x="527761" y="1908494"/>
                    <a:pt x="527475" y="1904970"/>
                  </a:cubicBezTo>
                  <a:cubicBezTo>
                    <a:pt x="531761" y="1908018"/>
                    <a:pt x="524236" y="1912400"/>
                    <a:pt x="522141" y="1908399"/>
                  </a:cubicBezTo>
                  <a:close/>
                  <a:moveTo>
                    <a:pt x="506234" y="1830104"/>
                  </a:moveTo>
                  <a:cubicBezTo>
                    <a:pt x="506139" y="1830008"/>
                    <a:pt x="506044" y="1829818"/>
                    <a:pt x="505948" y="1829723"/>
                  </a:cubicBezTo>
                  <a:cubicBezTo>
                    <a:pt x="505948" y="1829627"/>
                    <a:pt x="505948" y="1829627"/>
                    <a:pt x="505853" y="1829627"/>
                  </a:cubicBezTo>
                  <a:cubicBezTo>
                    <a:pt x="505948" y="1829532"/>
                    <a:pt x="506044" y="1829342"/>
                    <a:pt x="506139" y="1829246"/>
                  </a:cubicBezTo>
                  <a:cubicBezTo>
                    <a:pt x="506234" y="1829532"/>
                    <a:pt x="506329" y="1829723"/>
                    <a:pt x="506234" y="1830104"/>
                  </a:cubicBezTo>
                  <a:close/>
                  <a:moveTo>
                    <a:pt x="529856" y="1772001"/>
                  </a:moveTo>
                  <a:cubicBezTo>
                    <a:pt x="529951" y="1772001"/>
                    <a:pt x="530047" y="1772001"/>
                    <a:pt x="530142" y="1772001"/>
                  </a:cubicBezTo>
                  <a:cubicBezTo>
                    <a:pt x="530142" y="1773144"/>
                    <a:pt x="530523" y="1774001"/>
                    <a:pt x="530904" y="1774859"/>
                  </a:cubicBezTo>
                  <a:cubicBezTo>
                    <a:pt x="530523" y="1774668"/>
                    <a:pt x="530047" y="1774573"/>
                    <a:pt x="529285" y="1774763"/>
                  </a:cubicBezTo>
                  <a:cubicBezTo>
                    <a:pt x="529380" y="1773716"/>
                    <a:pt x="529570" y="1772858"/>
                    <a:pt x="529856" y="1772001"/>
                  </a:cubicBezTo>
                  <a:close/>
                  <a:moveTo>
                    <a:pt x="532904" y="1777050"/>
                  </a:moveTo>
                  <a:cubicBezTo>
                    <a:pt x="532904" y="1777050"/>
                    <a:pt x="532809" y="1776954"/>
                    <a:pt x="532809" y="1776954"/>
                  </a:cubicBezTo>
                  <a:cubicBezTo>
                    <a:pt x="532809" y="1776954"/>
                    <a:pt x="532809" y="1777050"/>
                    <a:pt x="532904" y="1777050"/>
                  </a:cubicBezTo>
                  <a:close/>
                  <a:moveTo>
                    <a:pt x="537381" y="1758095"/>
                  </a:moveTo>
                  <a:cubicBezTo>
                    <a:pt x="534619" y="1756952"/>
                    <a:pt x="541096" y="1754761"/>
                    <a:pt x="537476" y="1754380"/>
                  </a:cubicBezTo>
                  <a:cubicBezTo>
                    <a:pt x="536905" y="1754856"/>
                    <a:pt x="536238" y="1755142"/>
                    <a:pt x="535571" y="1755237"/>
                  </a:cubicBezTo>
                  <a:cubicBezTo>
                    <a:pt x="536143" y="1753523"/>
                    <a:pt x="536619" y="1752189"/>
                    <a:pt x="539762" y="1752570"/>
                  </a:cubicBezTo>
                  <a:cubicBezTo>
                    <a:pt x="538905" y="1754475"/>
                    <a:pt x="538428" y="1756571"/>
                    <a:pt x="537381" y="1758095"/>
                  </a:cubicBezTo>
                  <a:close/>
                  <a:moveTo>
                    <a:pt x="544715" y="1543877"/>
                  </a:moveTo>
                  <a:cubicBezTo>
                    <a:pt x="544334" y="1542354"/>
                    <a:pt x="544620" y="1540925"/>
                    <a:pt x="545001" y="1539591"/>
                  </a:cubicBezTo>
                  <a:cubicBezTo>
                    <a:pt x="545668" y="1539210"/>
                    <a:pt x="546430" y="1539020"/>
                    <a:pt x="547477" y="1539305"/>
                  </a:cubicBezTo>
                  <a:cubicBezTo>
                    <a:pt x="549382" y="1541306"/>
                    <a:pt x="547477" y="1543401"/>
                    <a:pt x="544715" y="1543877"/>
                  </a:cubicBezTo>
                  <a:close/>
                  <a:moveTo>
                    <a:pt x="441750" y="2087755"/>
                  </a:moveTo>
                  <a:cubicBezTo>
                    <a:pt x="441750" y="2085088"/>
                    <a:pt x="443178" y="2084707"/>
                    <a:pt x="443941" y="2083088"/>
                  </a:cubicBezTo>
                  <a:cubicBezTo>
                    <a:pt x="444988" y="2085183"/>
                    <a:pt x="448703" y="2085564"/>
                    <a:pt x="447846" y="2088993"/>
                  </a:cubicBezTo>
                  <a:cubicBezTo>
                    <a:pt x="445084" y="2090898"/>
                    <a:pt x="444702" y="2088517"/>
                    <a:pt x="441750" y="2087755"/>
                  </a:cubicBezTo>
                  <a:close/>
                  <a:moveTo>
                    <a:pt x="459847" y="2041844"/>
                  </a:moveTo>
                  <a:cubicBezTo>
                    <a:pt x="460705" y="2038701"/>
                    <a:pt x="461562" y="2037749"/>
                    <a:pt x="462705" y="2037272"/>
                  </a:cubicBezTo>
                  <a:cubicBezTo>
                    <a:pt x="463181" y="2038130"/>
                    <a:pt x="464134" y="2038606"/>
                    <a:pt x="465658" y="2038606"/>
                  </a:cubicBezTo>
                  <a:cubicBezTo>
                    <a:pt x="464324" y="2041178"/>
                    <a:pt x="464134" y="2043559"/>
                    <a:pt x="466610" y="2045750"/>
                  </a:cubicBezTo>
                  <a:cubicBezTo>
                    <a:pt x="463086" y="2046321"/>
                    <a:pt x="460800" y="2045273"/>
                    <a:pt x="459847" y="2041844"/>
                  </a:cubicBezTo>
                  <a:close/>
                  <a:moveTo>
                    <a:pt x="465943" y="2125760"/>
                  </a:moveTo>
                  <a:cubicBezTo>
                    <a:pt x="465848" y="2124331"/>
                    <a:pt x="465277" y="2123569"/>
                    <a:pt x="466134" y="2122617"/>
                  </a:cubicBezTo>
                  <a:cubicBezTo>
                    <a:pt x="466039" y="2123664"/>
                    <a:pt x="465943" y="2124712"/>
                    <a:pt x="465943" y="2125760"/>
                  </a:cubicBezTo>
                  <a:close/>
                  <a:moveTo>
                    <a:pt x="465943" y="2125855"/>
                  </a:moveTo>
                  <a:cubicBezTo>
                    <a:pt x="466801" y="2125950"/>
                    <a:pt x="467563" y="2125950"/>
                    <a:pt x="468420" y="2126046"/>
                  </a:cubicBezTo>
                  <a:cubicBezTo>
                    <a:pt x="468420" y="2125569"/>
                    <a:pt x="468706" y="2125284"/>
                    <a:pt x="468896" y="2124998"/>
                  </a:cubicBezTo>
                  <a:cubicBezTo>
                    <a:pt x="469563" y="2125855"/>
                    <a:pt x="469944" y="2126998"/>
                    <a:pt x="469086" y="2128808"/>
                  </a:cubicBezTo>
                  <a:cubicBezTo>
                    <a:pt x="467848" y="2128522"/>
                    <a:pt x="466610" y="2128331"/>
                    <a:pt x="465467" y="2128046"/>
                  </a:cubicBezTo>
                  <a:cubicBezTo>
                    <a:pt x="465848" y="2127189"/>
                    <a:pt x="465943" y="2126522"/>
                    <a:pt x="465943" y="2125855"/>
                  </a:cubicBezTo>
                  <a:close/>
                  <a:moveTo>
                    <a:pt x="480612" y="2143191"/>
                  </a:moveTo>
                  <a:cubicBezTo>
                    <a:pt x="479564" y="2144143"/>
                    <a:pt x="479183" y="2146048"/>
                    <a:pt x="476326" y="2144238"/>
                  </a:cubicBezTo>
                  <a:cubicBezTo>
                    <a:pt x="477564" y="2143381"/>
                    <a:pt x="477659" y="2142048"/>
                    <a:pt x="477469" y="2140619"/>
                  </a:cubicBezTo>
                  <a:cubicBezTo>
                    <a:pt x="477564" y="2140619"/>
                    <a:pt x="477564" y="2140619"/>
                    <a:pt x="477659" y="2140619"/>
                  </a:cubicBezTo>
                  <a:cubicBezTo>
                    <a:pt x="478611" y="2138523"/>
                    <a:pt x="480326" y="2137285"/>
                    <a:pt x="482136" y="2136237"/>
                  </a:cubicBezTo>
                  <a:cubicBezTo>
                    <a:pt x="482041" y="2137285"/>
                    <a:pt x="481564" y="2138333"/>
                    <a:pt x="481755" y="2139762"/>
                  </a:cubicBezTo>
                  <a:cubicBezTo>
                    <a:pt x="480517" y="2140143"/>
                    <a:pt x="479374" y="2140714"/>
                    <a:pt x="478802" y="2141857"/>
                  </a:cubicBezTo>
                  <a:cubicBezTo>
                    <a:pt x="479755" y="2142333"/>
                    <a:pt x="480326" y="2142810"/>
                    <a:pt x="480612" y="2143191"/>
                  </a:cubicBezTo>
                  <a:close/>
                  <a:moveTo>
                    <a:pt x="495185" y="2683829"/>
                  </a:moveTo>
                  <a:cubicBezTo>
                    <a:pt x="498614" y="2685353"/>
                    <a:pt x="500424" y="2685639"/>
                    <a:pt x="500519" y="2680401"/>
                  </a:cubicBezTo>
                  <a:cubicBezTo>
                    <a:pt x="502138" y="2680877"/>
                    <a:pt x="501281" y="2683639"/>
                    <a:pt x="501376" y="2685544"/>
                  </a:cubicBezTo>
                  <a:cubicBezTo>
                    <a:pt x="499185" y="2684973"/>
                    <a:pt x="494328" y="2689068"/>
                    <a:pt x="495185" y="2683829"/>
                  </a:cubicBezTo>
                  <a:close/>
                  <a:moveTo>
                    <a:pt x="510330" y="2334262"/>
                  </a:moveTo>
                  <a:cubicBezTo>
                    <a:pt x="518807" y="2337405"/>
                    <a:pt x="511092" y="2343787"/>
                    <a:pt x="512997" y="2349597"/>
                  </a:cubicBezTo>
                  <a:cubicBezTo>
                    <a:pt x="506234" y="2347692"/>
                    <a:pt x="512521" y="2340930"/>
                    <a:pt x="510330" y="2334262"/>
                  </a:cubicBezTo>
                  <a:close/>
                  <a:moveTo>
                    <a:pt x="520998" y="1976693"/>
                  </a:moveTo>
                  <a:cubicBezTo>
                    <a:pt x="523379" y="1978979"/>
                    <a:pt x="534619" y="1973455"/>
                    <a:pt x="529570" y="1981075"/>
                  </a:cubicBezTo>
                  <a:cubicBezTo>
                    <a:pt x="529094" y="1975074"/>
                    <a:pt x="520236" y="1982313"/>
                    <a:pt x="520998" y="1976693"/>
                  </a:cubicBezTo>
                  <a:close/>
                  <a:moveTo>
                    <a:pt x="532428" y="2186434"/>
                  </a:moveTo>
                  <a:cubicBezTo>
                    <a:pt x="535952" y="2185767"/>
                    <a:pt x="534714" y="2189101"/>
                    <a:pt x="537286" y="2189292"/>
                  </a:cubicBezTo>
                  <a:cubicBezTo>
                    <a:pt x="536619" y="2192721"/>
                    <a:pt x="532999" y="2196435"/>
                    <a:pt x="530618" y="2193864"/>
                  </a:cubicBezTo>
                  <a:cubicBezTo>
                    <a:pt x="530809" y="2190911"/>
                    <a:pt x="533094" y="2190339"/>
                    <a:pt x="532428" y="2186434"/>
                  </a:cubicBezTo>
                  <a:close/>
                  <a:moveTo>
                    <a:pt x="536238" y="2169003"/>
                  </a:moveTo>
                  <a:cubicBezTo>
                    <a:pt x="536809" y="2167956"/>
                    <a:pt x="537476" y="2160717"/>
                    <a:pt x="538333" y="2157764"/>
                  </a:cubicBezTo>
                  <a:cubicBezTo>
                    <a:pt x="540143" y="2159764"/>
                    <a:pt x="540619" y="2162907"/>
                    <a:pt x="540238" y="2166813"/>
                  </a:cubicBezTo>
                  <a:cubicBezTo>
                    <a:pt x="538048" y="2166527"/>
                    <a:pt x="536809" y="2167479"/>
                    <a:pt x="536238" y="2169003"/>
                  </a:cubicBezTo>
                  <a:close/>
                  <a:moveTo>
                    <a:pt x="539000" y="1903351"/>
                  </a:moveTo>
                  <a:cubicBezTo>
                    <a:pt x="536714" y="1903256"/>
                    <a:pt x="535857" y="1900970"/>
                    <a:pt x="535952" y="1898874"/>
                  </a:cubicBezTo>
                  <a:cubicBezTo>
                    <a:pt x="536333" y="1899636"/>
                    <a:pt x="536905" y="1900303"/>
                    <a:pt x="537571" y="1900875"/>
                  </a:cubicBezTo>
                  <a:cubicBezTo>
                    <a:pt x="537190" y="1899636"/>
                    <a:pt x="536714" y="1898398"/>
                    <a:pt x="536143" y="1897160"/>
                  </a:cubicBezTo>
                  <a:cubicBezTo>
                    <a:pt x="536333" y="1896588"/>
                    <a:pt x="536619" y="1896017"/>
                    <a:pt x="537000" y="1895636"/>
                  </a:cubicBezTo>
                  <a:cubicBezTo>
                    <a:pt x="536333" y="1895541"/>
                    <a:pt x="535857" y="1895731"/>
                    <a:pt x="535285" y="1895731"/>
                  </a:cubicBezTo>
                  <a:cubicBezTo>
                    <a:pt x="534523" y="1894779"/>
                    <a:pt x="533571" y="1894017"/>
                    <a:pt x="532047" y="1893540"/>
                  </a:cubicBezTo>
                  <a:cubicBezTo>
                    <a:pt x="532523" y="1892969"/>
                    <a:pt x="532999" y="1892302"/>
                    <a:pt x="533476" y="1891635"/>
                  </a:cubicBezTo>
                  <a:cubicBezTo>
                    <a:pt x="535952" y="1892492"/>
                    <a:pt x="536809" y="1894874"/>
                    <a:pt x="540619" y="1894683"/>
                  </a:cubicBezTo>
                  <a:cubicBezTo>
                    <a:pt x="540619" y="1894779"/>
                    <a:pt x="540715" y="1894874"/>
                    <a:pt x="540715" y="1894969"/>
                  </a:cubicBezTo>
                  <a:cubicBezTo>
                    <a:pt x="539000" y="1897922"/>
                    <a:pt x="537000" y="1898874"/>
                    <a:pt x="539000" y="1903351"/>
                  </a:cubicBezTo>
                  <a:close/>
                  <a:moveTo>
                    <a:pt x="542239" y="1858012"/>
                  </a:moveTo>
                  <a:cubicBezTo>
                    <a:pt x="541286" y="1857631"/>
                    <a:pt x="540429" y="1856964"/>
                    <a:pt x="539762" y="1856107"/>
                  </a:cubicBezTo>
                  <a:cubicBezTo>
                    <a:pt x="540524" y="1856393"/>
                    <a:pt x="541381" y="1856583"/>
                    <a:pt x="542239" y="1857155"/>
                  </a:cubicBezTo>
                  <a:cubicBezTo>
                    <a:pt x="542143" y="1857441"/>
                    <a:pt x="542239" y="1857726"/>
                    <a:pt x="542239" y="1858012"/>
                  </a:cubicBezTo>
                  <a:close/>
                  <a:moveTo>
                    <a:pt x="537667" y="1852106"/>
                  </a:moveTo>
                  <a:cubicBezTo>
                    <a:pt x="537286" y="1850773"/>
                    <a:pt x="537286" y="1849630"/>
                    <a:pt x="537857" y="1848868"/>
                  </a:cubicBezTo>
                  <a:cubicBezTo>
                    <a:pt x="541000" y="1849630"/>
                    <a:pt x="541858" y="1852488"/>
                    <a:pt x="542143" y="1855726"/>
                  </a:cubicBezTo>
                  <a:cubicBezTo>
                    <a:pt x="541191" y="1854012"/>
                    <a:pt x="539095" y="1853250"/>
                    <a:pt x="537667" y="1852106"/>
                  </a:cubicBezTo>
                  <a:close/>
                  <a:moveTo>
                    <a:pt x="528903" y="1864203"/>
                  </a:moveTo>
                  <a:cubicBezTo>
                    <a:pt x="529094" y="1863727"/>
                    <a:pt x="529380" y="1863251"/>
                    <a:pt x="529856" y="1863060"/>
                  </a:cubicBezTo>
                  <a:cubicBezTo>
                    <a:pt x="529570" y="1863441"/>
                    <a:pt x="529285" y="1863822"/>
                    <a:pt x="528903" y="1864203"/>
                  </a:cubicBezTo>
                  <a:close/>
                  <a:moveTo>
                    <a:pt x="526522" y="1862870"/>
                  </a:moveTo>
                  <a:cubicBezTo>
                    <a:pt x="526618" y="1863917"/>
                    <a:pt x="526903" y="1864870"/>
                    <a:pt x="527475" y="1865632"/>
                  </a:cubicBezTo>
                  <a:cubicBezTo>
                    <a:pt x="527094" y="1866013"/>
                    <a:pt x="526713" y="1866489"/>
                    <a:pt x="526427" y="1866870"/>
                  </a:cubicBezTo>
                  <a:cubicBezTo>
                    <a:pt x="524046" y="1865442"/>
                    <a:pt x="525284" y="1864203"/>
                    <a:pt x="526522" y="1862870"/>
                  </a:cubicBezTo>
                  <a:close/>
                  <a:moveTo>
                    <a:pt x="531952" y="1877443"/>
                  </a:moveTo>
                  <a:cubicBezTo>
                    <a:pt x="532142" y="1875347"/>
                    <a:pt x="532237" y="1873252"/>
                    <a:pt x="532428" y="1871156"/>
                  </a:cubicBezTo>
                  <a:cubicBezTo>
                    <a:pt x="535666" y="1871538"/>
                    <a:pt x="536714" y="1873823"/>
                    <a:pt x="538524" y="1875347"/>
                  </a:cubicBezTo>
                  <a:cubicBezTo>
                    <a:pt x="540905" y="1875347"/>
                    <a:pt x="539572" y="1871156"/>
                    <a:pt x="541381" y="1870490"/>
                  </a:cubicBezTo>
                  <a:cubicBezTo>
                    <a:pt x="542524" y="1872585"/>
                    <a:pt x="541667" y="1875919"/>
                    <a:pt x="540619" y="1880586"/>
                  </a:cubicBezTo>
                  <a:cubicBezTo>
                    <a:pt x="536714" y="1880872"/>
                    <a:pt x="534619" y="1878586"/>
                    <a:pt x="537095" y="1876586"/>
                  </a:cubicBezTo>
                  <a:cubicBezTo>
                    <a:pt x="534428" y="1875824"/>
                    <a:pt x="534523" y="1878205"/>
                    <a:pt x="534333" y="1880205"/>
                  </a:cubicBezTo>
                  <a:cubicBezTo>
                    <a:pt x="529570" y="1878681"/>
                    <a:pt x="526141" y="1881634"/>
                    <a:pt x="524236" y="1879443"/>
                  </a:cubicBezTo>
                  <a:cubicBezTo>
                    <a:pt x="526522" y="1876109"/>
                    <a:pt x="529189" y="1873347"/>
                    <a:pt x="531952" y="1877443"/>
                  </a:cubicBezTo>
                  <a:close/>
                  <a:moveTo>
                    <a:pt x="538810" y="1888111"/>
                  </a:moveTo>
                  <a:cubicBezTo>
                    <a:pt x="535285" y="1892969"/>
                    <a:pt x="533666" y="1887444"/>
                    <a:pt x="528713" y="1887349"/>
                  </a:cubicBezTo>
                  <a:cubicBezTo>
                    <a:pt x="528999" y="1887539"/>
                    <a:pt x="529094" y="1887730"/>
                    <a:pt x="529285" y="1887921"/>
                  </a:cubicBezTo>
                  <a:cubicBezTo>
                    <a:pt x="526999" y="1887254"/>
                    <a:pt x="525570" y="1884587"/>
                    <a:pt x="524998" y="1886777"/>
                  </a:cubicBezTo>
                  <a:cubicBezTo>
                    <a:pt x="526427" y="1887635"/>
                    <a:pt x="527189" y="1888873"/>
                    <a:pt x="526713" y="1890968"/>
                  </a:cubicBezTo>
                  <a:cubicBezTo>
                    <a:pt x="527570" y="1891159"/>
                    <a:pt x="528332" y="1891254"/>
                    <a:pt x="529189" y="1891445"/>
                  </a:cubicBezTo>
                  <a:cubicBezTo>
                    <a:pt x="529475" y="1890397"/>
                    <a:pt x="530237" y="1890111"/>
                    <a:pt x="530713" y="1889444"/>
                  </a:cubicBezTo>
                  <a:cubicBezTo>
                    <a:pt x="532142" y="1891445"/>
                    <a:pt x="530999" y="1892873"/>
                    <a:pt x="528142" y="1894874"/>
                  </a:cubicBezTo>
                  <a:cubicBezTo>
                    <a:pt x="529380" y="1895064"/>
                    <a:pt x="530142" y="1894779"/>
                    <a:pt x="530904" y="1894397"/>
                  </a:cubicBezTo>
                  <a:cubicBezTo>
                    <a:pt x="530618" y="1895350"/>
                    <a:pt x="530618" y="1896398"/>
                    <a:pt x="530809" y="1897350"/>
                  </a:cubicBezTo>
                  <a:cubicBezTo>
                    <a:pt x="530713" y="1897446"/>
                    <a:pt x="530523" y="1897446"/>
                    <a:pt x="530523" y="1897541"/>
                  </a:cubicBezTo>
                  <a:cubicBezTo>
                    <a:pt x="530618" y="1898017"/>
                    <a:pt x="530904" y="1898303"/>
                    <a:pt x="531190" y="1898493"/>
                  </a:cubicBezTo>
                  <a:cubicBezTo>
                    <a:pt x="531761" y="1899636"/>
                    <a:pt x="532714" y="1900113"/>
                    <a:pt x="533857" y="1898969"/>
                  </a:cubicBezTo>
                  <a:cubicBezTo>
                    <a:pt x="534428" y="1898969"/>
                    <a:pt x="535000" y="1899065"/>
                    <a:pt x="535476" y="1899160"/>
                  </a:cubicBezTo>
                  <a:cubicBezTo>
                    <a:pt x="533476" y="1900493"/>
                    <a:pt x="533571" y="1904304"/>
                    <a:pt x="530047" y="1903827"/>
                  </a:cubicBezTo>
                  <a:cubicBezTo>
                    <a:pt x="529951" y="1902684"/>
                    <a:pt x="530618" y="1902684"/>
                    <a:pt x="531380" y="1902684"/>
                  </a:cubicBezTo>
                  <a:cubicBezTo>
                    <a:pt x="530427" y="1900398"/>
                    <a:pt x="527665" y="1899636"/>
                    <a:pt x="524046" y="1899636"/>
                  </a:cubicBezTo>
                  <a:cubicBezTo>
                    <a:pt x="523665" y="1896493"/>
                    <a:pt x="522998" y="1893635"/>
                    <a:pt x="521093" y="1891826"/>
                  </a:cubicBezTo>
                  <a:cubicBezTo>
                    <a:pt x="521569" y="1892016"/>
                    <a:pt x="521950" y="1892302"/>
                    <a:pt x="522617" y="1892588"/>
                  </a:cubicBezTo>
                  <a:cubicBezTo>
                    <a:pt x="522998" y="1891159"/>
                    <a:pt x="522617" y="1890111"/>
                    <a:pt x="522141" y="1889159"/>
                  </a:cubicBezTo>
                  <a:cubicBezTo>
                    <a:pt x="522998" y="1888397"/>
                    <a:pt x="523474" y="1887254"/>
                    <a:pt x="523379" y="1885349"/>
                  </a:cubicBezTo>
                  <a:cubicBezTo>
                    <a:pt x="523665" y="1885349"/>
                    <a:pt x="523760" y="1885254"/>
                    <a:pt x="524141" y="1885158"/>
                  </a:cubicBezTo>
                  <a:cubicBezTo>
                    <a:pt x="524141" y="1883825"/>
                    <a:pt x="523855" y="1882777"/>
                    <a:pt x="523379" y="1881920"/>
                  </a:cubicBezTo>
                  <a:cubicBezTo>
                    <a:pt x="529189" y="1885063"/>
                    <a:pt x="532237" y="1884777"/>
                    <a:pt x="538810" y="1888111"/>
                  </a:cubicBezTo>
                  <a:close/>
                  <a:moveTo>
                    <a:pt x="518045" y="1877729"/>
                  </a:moveTo>
                  <a:cubicBezTo>
                    <a:pt x="518617" y="1874776"/>
                    <a:pt x="520426" y="1873157"/>
                    <a:pt x="519950" y="1868966"/>
                  </a:cubicBezTo>
                  <a:cubicBezTo>
                    <a:pt x="522522" y="1870299"/>
                    <a:pt x="524046" y="1878681"/>
                    <a:pt x="518045" y="1877729"/>
                  </a:cubicBezTo>
                  <a:close/>
                  <a:moveTo>
                    <a:pt x="520902" y="1819721"/>
                  </a:moveTo>
                  <a:cubicBezTo>
                    <a:pt x="520998" y="1816578"/>
                    <a:pt x="518807" y="1815626"/>
                    <a:pt x="521379" y="1813435"/>
                  </a:cubicBezTo>
                  <a:cubicBezTo>
                    <a:pt x="524141" y="1812863"/>
                    <a:pt x="525475" y="1821246"/>
                    <a:pt x="520902" y="1819721"/>
                  </a:cubicBezTo>
                  <a:close/>
                  <a:moveTo>
                    <a:pt x="526522" y="1794861"/>
                  </a:moveTo>
                  <a:cubicBezTo>
                    <a:pt x="527856" y="1791527"/>
                    <a:pt x="530809" y="1796480"/>
                    <a:pt x="532714" y="1796576"/>
                  </a:cubicBezTo>
                  <a:cubicBezTo>
                    <a:pt x="533094" y="1801910"/>
                    <a:pt x="527475" y="1800481"/>
                    <a:pt x="526999" y="1804958"/>
                  </a:cubicBezTo>
                  <a:cubicBezTo>
                    <a:pt x="522712" y="1802005"/>
                    <a:pt x="533190" y="1796766"/>
                    <a:pt x="526522" y="1794861"/>
                  </a:cubicBezTo>
                  <a:close/>
                  <a:moveTo>
                    <a:pt x="528237" y="1788575"/>
                  </a:moveTo>
                  <a:cubicBezTo>
                    <a:pt x="531094" y="1777335"/>
                    <a:pt x="534047" y="1784955"/>
                    <a:pt x="540143" y="1781812"/>
                  </a:cubicBezTo>
                  <a:cubicBezTo>
                    <a:pt x="537857" y="1786003"/>
                    <a:pt x="532904" y="1787146"/>
                    <a:pt x="528237" y="1788575"/>
                  </a:cubicBezTo>
                  <a:close/>
                  <a:moveTo>
                    <a:pt x="539762" y="1721519"/>
                  </a:moveTo>
                  <a:cubicBezTo>
                    <a:pt x="539857" y="1721614"/>
                    <a:pt x="539952" y="1721709"/>
                    <a:pt x="540048" y="1721804"/>
                  </a:cubicBezTo>
                  <a:cubicBezTo>
                    <a:pt x="539952" y="1721709"/>
                    <a:pt x="539857" y="1721614"/>
                    <a:pt x="539762" y="1721519"/>
                  </a:cubicBezTo>
                  <a:close/>
                  <a:moveTo>
                    <a:pt x="547192" y="1606742"/>
                  </a:moveTo>
                  <a:cubicBezTo>
                    <a:pt x="548811" y="1608743"/>
                    <a:pt x="548335" y="1613029"/>
                    <a:pt x="550811" y="1615505"/>
                  </a:cubicBezTo>
                  <a:cubicBezTo>
                    <a:pt x="551287" y="1616553"/>
                    <a:pt x="551954" y="1617506"/>
                    <a:pt x="553288" y="1618172"/>
                  </a:cubicBezTo>
                  <a:cubicBezTo>
                    <a:pt x="552621" y="1619696"/>
                    <a:pt x="551478" y="1620649"/>
                    <a:pt x="549287" y="1620458"/>
                  </a:cubicBezTo>
                  <a:cubicBezTo>
                    <a:pt x="547953" y="1615887"/>
                    <a:pt x="546811" y="1610552"/>
                    <a:pt x="547192" y="1606742"/>
                  </a:cubicBezTo>
                  <a:close/>
                  <a:moveTo>
                    <a:pt x="547763" y="1604838"/>
                  </a:moveTo>
                  <a:cubicBezTo>
                    <a:pt x="547858" y="1604552"/>
                    <a:pt x="547858" y="1604171"/>
                    <a:pt x="547953" y="1603980"/>
                  </a:cubicBezTo>
                  <a:cubicBezTo>
                    <a:pt x="548430" y="1604266"/>
                    <a:pt x="548716" y="1604552"/>
                    <a:pt x="549001" y="1604933"/>
                  </a:cubicBezTo>
                  <a:cubicBezTo>
                    <a:pt x="548620" y="1605123"/>
                    <a:pt x="548239" y="1605028"/>
                    <a:pt x="547763" y="1604838"/>
                  </a:cubicBezTo>
                  <a:close/>
                  <a:moveTo>
                    <a:pt x="544620" y="1579596"/>
                  </a:moveTo>
                  <a:cubicBezTo>
                    <a:pt x="546620" y="1578263"/>
                    <a:pt x="546430" y="1574453"/>
                    <a:pt x="550049" y="1574929"/>
                  </a:cubicBezTo>
                  <a:cubicBezTo>
                    <a:pt x="552811" y="1578167"/>
                    <a:pt x="549382" y="1581120"/>
                    <a:pt x="544620" y="1579596"/>
                  </a:cubicBezTo>
                  <a:close/>
                  <a:moveTo>
                    <a:pt x="544620" y="1483394"/>
                  </a:moveTo>
                  <a:cubicBezTo>
                    <a:pt x="544525" y="1483489"/>
                    <a:pt x="544525" y="1483489"/>
                    <a:pt x="544429" y="1483489"/>
                  </a:cubicBezTo>
                  <a:cubicBezTo>
                    <a:pt x="544429" y="1483394"/>
                    <a:pt x="544429" y="1483394"/>
                    <a:pt x="544429" y="1483298"/>
                  </a:cubicBezTo>
                  <a:cubicBezTo>
                    <a:pt x="544525" y="1483394"/>
                    <a:pt x="544525" y="1483394"/>
                    <a:pt x="544620" y="1483394"/>
                  </a:cubicBezTo>
                  <a:close/>
                  <a:moveTo>
                    <a:pt x="435940" y="2129570"/>
                  </a:moveTo>
                  <a:cubicBezTo>
                    <a:pt x="440893" y="2129379"/>
                    <a:pt x="435177" y="2127951"/>
                    <a:pt x="435654" y="2124712"/>
                  </a:cubicBezTo>
                  <a:cubicBezTo>
                    <a:pt x="438892" y="2124045"/>
                    <a:pt x="438321" y="2124807"/>
                    <a:pt x="443274" y="2124902"/>
                  </a:cubicBezTo>
                  <a:cubicBezTo>
                    <a:pt x="443464" y="2124141"/>
                    <a:pt x="443655" y="2123283"/>
                    <a:pt x="443750" y="2122426"/>
                  </a:cubicBezTo>
                  <a:cubicBezTo>
                    <a:pt x="442607" y="2122235"/>
                    <a:pt x="441274" y="2119092"/>
                    <a:pt x="440321" y="2120521"/>
                  </a:cubicBezTo>
                  <a:cubicBezTo>
                    <a:pt x="437940" y="2116711"/>
                    <a:pt x="444417" y="2120235"/>
                    <a:pt x="445655" y="2118997"/>
                  </a:cubicBezTo>
                  <a:cubicBezTo>
                    <a:pt x="445750" y="2116330"/>
                    <a:pt x="443655" y="2110996"/>
                    <a:pt x="449370" y="2113377"/>
                  </a:cubicBezTo>
                  <a:cubicBezTo>
                    <a:pt x="451275" y="2108805"/>
                    <a:pt x="445846" y="2106805"/>
                    <a:pt x="445465" y="2101090"/>
                  </a:cubicBezTo>
                  <a:cubicBezTo>
                    <a:pt x="449941" y="2098614"/>
                    <a:pt x="451846" y="2104710"/>
                    <a:pt x="454513" y="2106710"/>
                  </a:cubicBezTo>
                  <a:cubicBezTo>
                    <a:pt x="455942" y="2106710"/>
                    <a:pt x="455847" y="2104424"/>
                    <a:pt x="457466" y="2104710"/>
                  </a:cubicBezTo>
                  <a:cubicBezTo>
                    <a:pt x="451180" y="2098994"/>
                    <a:pt x="449941" y="2097756"/>
                    <a:pt x="446703" y="2094899"/>
                  </a:cubicBezTo>
                  <a:cubicBezTo>
                    <a:pt x="451656" y="2093279"/>
                    <a:pt x="448894" y="2087564"/>
                    <a:pt x="460705" y="2088898"/>
                  </a:cubicBezTo>
                  <a:cubicBezTo>
                    <a:pt x="460228" y="2089279"/>
                    <a:pt x="459943" y="2089660"/>
                    <a:pt x="459752" y="2090136"/>
                  </a:cubicBezTo>
                  <a:cubicBezTo>
                    <a:pt x="458228" y="2091755"/>
                    <a:pt x="457466" y="2094422"/>
                    <a:pt x="454513" y="2093851"/>
                  </a:cubicBezTo>
                  <a:cubicBezTo>
                    <a:pt x="454037" y="2096327"/>
                    <a:pt x="457561" y="2096042"/>
                    <a:pt x="455942" y="2099280"/>
                  </a:cubicBezTo>
                  <a:cubicBezTo>
                    <a:pt x="459085" y="2100804"/>
                    <a:pt x="458895" y="2097185"/>
                    <a:pt x="460419" y="2096327"/>
                  </a:cubicBezTo>
                  <a:cubicBezTo>
                    <a:pt x="462133" y="2097185"/>
                    <a:pt x="459657" y="2097756"/>
                    <a:pt x="459657" y="2099947"/>
                  </a:cubicBezTo>
                  <a:cubicBezTo>
                    <a:pt x="466229" y="2093565"/>
                    <a:pt x="469753" y="2104519"/>
                    <a:pt x="472135" y="2101185"/>
                  </a:cubicBezTo>
                  <a:cubicBezTo>
                    <a:pt x="473182" y="2101185"/>
                    <a:pt x="473182" y="2101947"/>
                    <a:pt x="473087" y="2102709"/>
                  </a:cubicBezTo>
                  <a:cubicBezTo>
                    <a:pt x="472611" y="2103662"/>
                    <a:pt x="473373" y="2103948"/>
                    <a:pt x="474040" y="2104138"/>
                  </a:cubicBezTo>
                  <a:cubicBezTo>
                    <a:pt x="472230" y="2104805"/>
                    <a:pt x="470515" y="2105472"/>
                    <a:pt x="468610" y="2105852"/>
                  </a:cubicBezTo>
                  <a:cubicBezTo>
                    <a:pt x="468610" y="2105757"/>
                    <a:pt x="468610" y="2105662"/>
                    <a:pt x="468610" y="2105567"/>
                  </a:cubicBezTo>
                  <a:cubicBezTo>
                    <a:pt x="467753" y="2105376"/>
                    <a:pt x="466896" y="2105376"/>
                    <a:pt x="466134" y="2105472"/>
                  </a:cubicBezTo>
                  <a:cubicBezTo>
                    <a:pt x="466324" y="2104519"/>
                    <a:pt x="466515" y="2103662"/>
                    <a:pt x="466705" y="2102709"/>
                  </a:cubicBezTo>
                  <a:cubicBezTo>
                    <a:pt x="463848" y="2102138"/>
                    <a:pt x="462705" y="2104138"/>
                    <a:pt x="459085" y="2102423"/>
                  </a:cubicBezTo>
                  <a:cubicBezTo>
                    <a:pt x="462228" y="2104995"/>
                    <a:pt x="455371" y="2107567"/>
                    <a:pt x="458800" y="2110044"/>
                  </a:cubicBezTo>
                  <a:cubicBezTo>
                    <a:pt x="457371" y="2109567"/>
                    <a:pt x="453847" y="2112901"/>
                    <a:pt x="451180" y="2109758"/>
                  </a:cubicBezTo>
                  <a:cubicBezTo>
                    <a:pt x="452608" y="2112044"/>
                    <a:pt x="452799" y="2115092"/>
                    <a:pt x="453370" y="2117854"/>
                  </a:cubicBezTo>
                  <a:cubicBezTo>
                    <a:pt x="456418" y="2114616"/>
                    <a:pt x="459847" y="2117187"/>
                    <a:pt x="462133" y="2118330"/>
                  </a:cubicBezTo>
                  <a:cubicBezTo>
                    <a:pt x="457752" y="2123188"/>
                    <a:pt x="461085" y="2121569"/>
                    <a:pt x="461657" y="2127189"/>
                  </a:cubicBezTo>
                  <a:cubicBezTo>
                    <a:pt x="459085" y="2123379"/>
                    <a:pt x="460228" y="2128998"/>
                    <a:pt x="456514" y="2127379"/>
                  </a:cubicBezTo>
                  <a:cubicBezTo>
                    <a:pt x="451560" y="2115377"/>
                    <a:pt x="440416" y="2123188"/>
                    <a:pt x="438607" y="2134047"/>
                  </a:cubicBezTo>
                  <a:cubicBezTo>
                    <a:pt x="437083" y="2133856"/>
                    <a:pt x="435844" y="2133475"/>
                    <a:pt x="435082" y="2132904"/>
                  </a:cubicBezTo>
                  <a:cubicBezTo>
                    <a:pt x="435559" y="2131951"/>
                    <a:pt x="435844" y="2130713"/>
                    <a:pt x="435940" y="2129570"/>
                  </a:cubicBezTo>
                  <a:close/>
                  <a:moveTo>
                    <a:pt x="455752" y="2134713"/>
                  </a:moveTo>
                  <a:cubicBezTo>
                    <a:pt x="455752" y="2133951"/>
                    <a:pt x="455656" y="2133094"/>
                    <a:pt x="455847" y="2132142"/>
                  </a:cubicBezTo>
                  <a:cubicBezTo>
                    <a:pt x="456418" y="2133475"/>
                    <a:pt x="456990" y="2134904"/>
                    <a:pt x="457371" y="2136714"/>
                  </a:cubicBezTo>
                  <a:cubicBezTo>
                    <a:pt x="456704" y="2135666"/>
                    <a:pt x="456228" y="2134999"/>
                    <a:pt x="455752" y="2134713"/>
                  </a:cubicBezTo>
                  <a:close/>
                  <a:moveTo>
                    <a:pt x="453751" y="2167765"/>
                  </a:moveTo>
                  <a:cubicBezTo>
                    <a:pt x="454609" y="2168622"/>
                    <a:pt x="455466" y="2169480"/>
                    <a:pt x="457180" y="2169765"/>
                  </a:cubicBezTo>
                  <a:cubicBezTo>
                    <a:pt x="456323" y="2172147"/>
                    <a:pt x="453370" y="2171480"/>
                    <a:pt x="452513" y="2173956"/>
                  </a:cubicBezTo>
                  <a:cubicBezTo>
                    <a:pt x="451180" y="2173385"/>
                    <a:pt x="452132" y="2171385"/>
                    <a:pt x="450513" y="2171004"/>
                  </a:cubicBezTo>
                  <a:cubicBezTo>
                    <a:pt x="451656" y="2169956"/>
                    <a:pt x="453656" y="2170337"/>
                    <a:pt x="453751" y="2167765"/>
                  </a:cubicBezTo>
                  <a:close/>
                  <a:moveTo>
                    <a:pt x="471277" y="2209770"/>
                  </a:moveTo>
                  <a:cubicBezTo>
                    <a:pt x="470896" y="2208913"/>
                    <a:pt x="470230" y="2208151"/>
                    <a:pt x="468801" y="2207675"/>
                  </a:cubicBezTo>
                  <a:cubicBezTo>
                    <a:pt x="468801" y="2207675"/>
                    <a:pt x="468801" y="2207770"/>
                    <a:pt x="468801" y="2207770"/>
                  </a:cubicBezTo>
                  <a:cubicBezTo>
                    <a:pt x="468610" y="2207103"/>
                    <a:pt x="468229" y="2206627"/>
                    <a:pt x="467182" y="2206818"/>
                  </a:cubicBezTo>
                  <a:cubicBezTo>
                    <a:pt x="467182" y="2206437"/>
                    <a:pt x="466991" y="2206246"/>
                    <a:pt x="466705" y="2206056"/>
                  </a:cubicBezTo>
                  <a:cubicBezTo>
                    <a:pt x="467563" y="2202055"/>
                    <a:pt x="472516" y="2206818"/>
                    <a:pt x="471277" y="2209770"/>
                  </a:cubicBezTo>
                  <a:close/>
                  <a:moveTo>
                    <a:pt x="466705" y="2208818"/>
                  </a:moveTo>
                  <a:cubicBezTo>
                    <a:pt x="466991" y="2209389"/>
                    <a:pt x="467372" y="2209961"/>
                    <a:pt x="467277" y="2210818"/>
                  </a:cubicBezTo>
                  <a:cubicBezTo>
                    <a:pt x="466991" y="2210723"/>
                    <a:pt x="466801" y="2210818"/>
                    <a:pt x="466515" y="2210723"/>
                  </a:cubicBezTo>
                  <a:cubicBezTo>
                    <a:pt x="466515" y="2210056"/>
                    <a:pt x="466610" y="2209389"/>
                    <a:pt x="466705" y="2208818"/>
                  </a:cubicBezTo>
                  <a:close/>
                  <a:moveTo>
                    <a:pt x="469277" y="2202150"/>
                  </a:moveTo>
                  <a:cubicBezTo>
                    <a:pt x="469849" y="2199293"/>
                    <a:pt x="469277" y="2197388"/>
                    <a:pt x="467086" y="2196912"/>
                  </a:cubicBezTo>
                  <a:cubicBezTo>
                    <a:pt x="470992" y="2195388"/>
                    <a:pt x="473468" y="2192054"/>
                    <a:pt x="477469" y="2190720"/>
                  </a:cubicBezTo>
                  <a:cubicBezTo>
                    <a:pt x="477659" y="2190816"/>
                    <a:pt x="477754" y="2190816"/>
                    <a:pt x="477945" y="2190911"/>
                  </a:cubicBezTo>
                  <a:cubicBezTo>
                    <a:pt x="476897" y="2191673"/>
                    <a:pt x="476230" y="2192911"/>
                    <a:pt x="475659" y="2194244"/>
                  </a:cubicBezTo>
                  <a:cubicBezTo>
                    <a:pt x="475564" y="2194054"/>
                    <a:pt x="475468" y="2193959"/>
                    <a:pt x="475373" y="2193768"/>
                  </a:cubicBezTo>
                  <a:cubicBezTo>
                    <a:pt x="475468" y="2194530"/>
                    <a:pt x="475278" y="2194911"/>
                    <a:pt x="475183" y="2195388"/>
                  </a:cubicBezTo>
                  <a:cubicBezTo>
                    <a:pt x="475087" y="2195578"/>
                    <a:pt x="474992" y="2195864"/>
                    <a:pt x="474897" y="2196054"/>
                  </a:cubicBezTo>
                  <a:cubicBezTo>
                    <a:pt x="474230" y="2197197"/>
                    <a:pt x="472992" y="2197483"/>
                    <a:pt x="472897" y="2199579"/>
                  </a:cubicBezTo>
                  <a:cubicBezTo>
                    <a:pt x="472992" y="2199579"/>
                    <a:pt x="473087" y="2199579"/>
                    <a:pt x="473182" y="2199579"/>
                  </a:cubicBezTo>
                  <a:cubicBezTo>
                    <a:pt x="472325" y="2200912"/>
                    <a:pt x="471182" y="2201960"/>
                    <a:pt x="469277" y="2202150"/>
                  </a:cubicBezTo>
                  <a:close/>
                  <a:moveTo>
                    <a:pt x="492899" y="2207675"/>
                  </a:moveTo>
                  <a:cubicBezTo>
                    <a:pt x="492709" y="2209770"/>
                    <a:pt x="492613" y="2211866"/>
                    <a:pt x="492423" y="2213961"/>
                  </a:cubicBezTo>
                  <a:cubicBezTo>
                    <a:pt x="487279" y="2214819"/>
                    <a:pt x="487946" y="2206056"/>
                    <a:pt x="492899" y="2207675"/>
                  </a:cubicBezTo>
                  <a:close/>
                  <a:moveTo>
                    <a:pt x="495947" y="2235678"/>
                  </a:moveTo>
                  <a:cubicBezTo>
                    <a:pt x="493661" y="2233773"/>
                    <a:pt x="489184" y="2233678"/>
                    <a:pt x="490042" y="2228916"/>
                  </a:cubicBezTo>
                  <a:cubicBezTo>
                    <a:pt x="493661" y="2229773"/>
                    <a:pt x="495661" y="2231964"/>
                    <a:pt x="495947" y="2235678"/>
                  </a:cubicBezTo>
                  <a:close/>
                  <a:moveTo>
                    <a:pt x="492709" y="2525334"/>
                  </a:moveTo>
                  <a:cubicBezTo>
                    <a:pt x="492327" y="2527143"/>
                    <a:pt x="488994" y="2525524"/>
                    <a:pt x="488803" y="2527524"/>
                  </a:cubicBezTo>
                  <a:cubicBezTo>
                    <a:pt x="488518" y="2526095"/>
                    <a:pt x="488327" y="2524667"/>
                    <a:pt x="488136" y="2523524"/>
                  </a:cubicBezTo>
                  <a:cubicBezTo>
                    <a:pt x="489184" y="2523238"/>
                    <a:pt x="490708" y="2523619"/>
                    <a:pt x="492709" y="2525334"/>
                  </a:cubicBezTo>
                  <a:close/>
                  <a:moveTo>
                    <a:pt x="439845" y="2713452"/>
                  </a:moveTo>
                  <a:cubicBezTo>
                    <a:pt x="439273" y="2713928"/>
                    <a:pt x="438607" y="2714214"/>
                    <a:pt x="437654" y="2714214"/>
                  </a:cubicBezTo>
                  <a:cubicBezTo>
                    <a:pt x="438416" y="2713071"/>
                    <a:pt x="438702" y="2711071"/>
                    <a:pt x="439464" y="2709452"/>
                  </a:cubicBezTo>
                  <a:cubicBezTo>
                    <a:pt x="439750" y="2710690"/>
                    <a:pt x="439845" y="2712024"/>
                    <a:pt x="439845" y="2713452"/>
                  </a:cubicBezTo>
                  <a:close/>
                  <a:moveTo>
                    <a:pt x="437273" y="2648111"/>
                  </a:moveTo>
                  <a:cubicBezTo>
                    <a:pt x="437178" y="2648016"/>
                    <a:pt x="437083" y="2648016"/>
                    <a:pt x="436892" y="2647920"/>
                  </a:cubicBezTo>
                  <a:cubicBezTo>
                    <a:pt x="436892" y="2647730"/>
                    <a:pt x="436987" y="2647635"/>
                    <a:pt x="436987" y="2647539"/>
                  </a:cubicBezTo>
                  <a:cubicBezTo>
                    <a:pt x="437178" y="2647730"/>
                    <a:pt x="437178" y="2647920"/>
                    <a:pt x="437273" y="2648111"/>
                  </a:cubicBezTo>
                  <a:close/>
                  <a:moveTo>
                    <a:pt x="540619" y="1722376"/>
                  </a:moveTo>
                  <a:cubicBezTo>
                    <a:pt x="540429" y="1722185"/>
                    <a:pt x="540238" y="1721995"/>
                    <a:pt x="540143" y="1721900"/>
                  </a:cubicBezTo>
                  <a:cubicBezTo>
                    <a:pt x="541667" y="1717804"/>
                    <a:pt x="541381" y="1717328"/>
                    <a:pt x="543858" y="1714470"/>
                  </a:cubicBezTo>
                  <a:cubicBezTo>
                    <a:pt x="546620" y="1716661"/>
                    <a:pt x="541286" y="1719614"/>
                    <a:pt x="540619" y="1722376"/>
                  </a:cubicBezTo>
                  <a:close/>
                  <a:moveTo>
                    <a:pt x="562432" y="1544163"/>
                  </a:moveTo>
                  <a:cubicBezTo>
                    <a:pt x="562622" y="1547116"/>
                    <a:pt x="566623" y="1546830"/>
                    <a:pt x="565765" y="1550735"/>
                  </a:cubicBezTo>
                  <a:cubicBezTo>
                    <a:pt x="559669" y="1548164"/>
                    <a:pt x="564718" y="1546735"/>
                    <a:pt x="554716" y="1546068"/>
                  </a:cubicBezTo>
                  <a:cubicBezTo>
                    <a:pt x="556717" y="1542639"/>
                    <a:pt x="557574" y="1545306"/>
                    <a:pt x="562432" y="1544163"/>
                  </a:cubicBezTo>
                  <a:close/>
                  <a:moveTo>
                    <a:pt x="558050" y="1533781"/>
                  </a:moveTo>
                  <a:cubicBezTo>
                    <a:pt x="557955" y="1533400"/>
                    <a:pt x="558050" y="1533019"/>
                    <a:pt x="558050" y="1532733"/>
                  </a:cubicBezTo>
                  <a:cubicBezTo>
                    <a:pt x="558145" y="1533019"/>
                    <a:pt x="558336" y="1533305"/>
                    <a:pt x="558622" y="1533400"/>
                  </a:cubicBezTo>
                  <a:cubicBezTo>
                    <a:pt x="559098" y="1532447"/>
                    <a:pt x="559669" y="1531876"/>
                    <a:pt x="560336" y="1531209"/>
                  </a:cubicBezTo>
                  <a:cubicBezTo>
                    <a:pt x="562051" y="1531304"/>
                    <a:pt x="564432" y="1532067"/>
                    <a:pt x="565765" y="1531781"/>
                  </a:cubicBezTo>
                  <a:cubicBezTo>
                    <a:pt x="566718" y="1536448"/>
                    <a:pt x="560717" y="1533209"/>
                    <a:pt x="558050" y="1533781"/>
                  </a:cubicBezTo>
                  <a:close/>
                  <a:moveTo>
                    <a:pt x="629297" y="1650367"/>
                  </a:moveTo>
                  <a:cubicBezTo>
                    <a:pt x="628726" y="1654463"/>
                    <a:pt x="628154" y="1654463"/>
                    <a:pt x="628726" y="1659130"/>
                  </a:cubicBezTo>
                  <a:cubicBezTo>
                    <a:pt x="625011" y="1660273"/>
                    <a:pt x="627297" y="1656177"/>
                    <a:pt x="625011" y="1656082"/>
                  </a:cubicBezTo>
                  <a:cubicBezTo>
                    <a:pt x="624820" y="1655796"/>
                    <a:pt x="624630" y="1655415"/>
                    <a:pt x="624439" y="1655129"/>
                  </a:cubicBezTo>
                  <a:cubicBezTo>
                    <a:pt x="625582" y="1652748"/>
                    <a:pt x="626344" y="1650081"/>
                    <a:pt x="628821" y="1649414"/>
                  </a:cubicBezTo>
                  <a:cubicBezTo>
                    <a:pt x="629011" y="1649700"/>
                    <a:pt x="629202" y="1650081"/>
                    <a:pt x="629297" y="1650367"/>
                  </a:cubicBezTo>
                  <a:close/>
                  <a:moveTo>
                    <a:pt x="636536" y="1498919"/>
                  </a:moveTo>
                  <a:cubicBezTo>
                    <a:pt x="636822" y="1496633"/>
                    <a:pt x="637108" y="1494443"/>
                    <a:pt x="638441" y="1493490"/>
                  </a:cubicBezTo>
                  <a:cubicBezTo>
                    <a:pt x="638060" y="1495300"/>
                    <a:pt x="637584" y="1497110"/>
                    <a:pt x="637108" y="1498919"/>
                  </a:cubicBezTo>
                  <a:cubicBezTo>
                    <a:pt x="636917" y="1498824"/>
                    <a:pt x="636822" y="1499015"/>
                    <a:pt x="636536" y="1498919"/>
                  </a:cubicBezTo>
                  <a:close/>
                  <a:moveTo>
                    <a:pt x="635107" y="1472059"/>
                  </a:moveTo>
                  <a:cubicBezTo>
                    <a:pt x="634726" y="1471392"/>
                    <a:pt x="634345" y="1470725"/>
                    <a:pt x="633869" y="1470154"/>
                  </a:cubicBezTo>
                  <a:cubicBezTo>
                    <a:pt x="633678" y="1469297"/>
                    <a:pt x="633678" y="1468344"/>
                    <a:pt x="633774" y="1467201"/>
                  </a:cubicBezTo>
                  <a:cubicBezTo>
                    <a:pt x="635107" y="1468725"/>
                    <a:pt x="636155" y="1470440"/>
                    <a:pt x="637012" y="1472345"/>
                  </a:cubicBezTo>
                  <a:cubicBezTo>
                    <a:pt x="636250" y="1472345"/>
                    <a:pt x="635584" y="1472250"/>
                    <a:pt x="635107" y="1472059"/>
                  </a:cubicBezTo>
                  <a:close/>
                  <a:moveTo>
                    <a:pt x="633298" y="983426"/>
                  </a:moveTo>
                  <a:cubicBezTo>
                    <a:pt x="639298" y="984760"/>
                    <a:pt x="637679" y="989427"/>
                    <a:pt x="635774" y="993332"/>
                  </a:cubicBezTo>
                  <a:cubicBezTo>
                    <a:pt x="635869" y="992761"/>
                    <a:pt x="635965" y="992094"/>
                    <a:pt x="636155" y="991523"/>
                  </a:cubicBezTo>
                  <a:cubicBezTo>
                    <a:pt x="634536" y="991142"/>
                    <a:pt x="633678" y="991904"/>
                    <a:pt x="633107" y="993047"/>
                  </a:cubicBezTo>
                  <a:cubicBezTo>
                    <a:pt x="632250" y="990570"/>
                    <a:pt x="635774" y="986665"/>
                    <a:pt x="633298" y="983426"/>
                  </a:cubicBezTo>
                  <a:close/>
                  <a:moveTo>
                    <a:pt x="679303" y="941993"/>
                  </a:moveTo>
                  <a:cubicBezTo>
                    <a:pt x="680161" y="943421"/>
                    <a:pt x="679589" y="945993"/>
                    <a:pt x="681589" y="946469"/>
                  </a:cubicBezTo>
                  <a:cubicBezTo>
                    <a:pt x="681303" y="947422"/>
                    <a:pt x="680256" y="947612"/>
                    <a:pt x="680161" y="948851"/>
                  </a:cubicBezTo>
                  <a:cubicBezTo>
                    <a:pt x="679494" y="948755"/>
                    <a:pt x="678732" y="948755"/>
                    <a:pt x="678065" y="948755"/>
                  </a:cubicBezTo>
                  <a:cubicBezTo>
                    <a:pt x="678732" y="946850"/>
                    <a:pt x="679208" y="944564"/>
                    <a:pt x="679303" y="941993"/>
                  </a:cubicBezTo>
                  <a:close/>
                  <a:moveTo>
                    <a:pt x="637489" y="1402622"/>
                  </a:moveTo>
                  <a:cubicBezTo>
                    <a:pt x="637584" y="1402908"/>
                    <a:pt x="637584" y="1403288"/>
                    <a:pt x="637584" y="1403574"/>
                  </a:cubicBezTo>
                  <a:cubicBezTo>
                    <a:pt x="637393" y="1403288"/>
                    <a:pt x="637393" y="1403003"/>
                    <a:pt x="637489" y="1402622"/>
                  </a:cubicBezTo>
                  <a:close/>
                  <a:moveTo>
                    <a:pt x="636536" y="1398717"/>
                  </a:moveTo>
                  <a:cubicBezTo>
                    <a:pt x="636060" y="1398717"/>
                    <a:pt x="635584" y="1398717"/>
                    <a:pt x="634917" y="1398812"/>
                  </a:cubicBezTo>
                  <a:cubicBezTo>
                    <a:pt x="635107" y="1398145"/>
                    <a:pt x="635679" y="1397954"/>
                    <a:pt x="636346" y="1397859"/>
                  </a:cubicBezTo>
                  <a:cubicBezTo>
                    <a:pt x="636441" y="1398145"/>
                    <a:pt x="636536" y="1398431"/>
                    <a:pt x="636536" y="1398717"/>
                  </a:cubicBezTo>
                  <a:close/>
                  <a:moveTo>
                    <a:pt x="674446" y="957328"/>
                  </a:moveTo>
                  <a:cubicBezTo>
                    <a:pt x="677113" y="953613"/>
                    <a:pt x="680351" y="959233"/>
                    <a:pt x="679113" y="962757"/>
                  </a:cubicBezTo>
                  <a:cubicBezTo>
                    <a:pt x="677684" y="962471"/>
                    <a:pt x="676827" y="962852"/>
                    <a:pt x="676541" y="963805"/>
                  </a:cubicBezTo>
                  <a:cubicBezTo>
                    <a:pt x="671207" y="963043"/>
                    <a:pt x="677779" y="958566"/>
                    <a:pt x="674446" y="957328"/>
                  </a:cubicBezTo>
                  <a:close/>
                  <a:moveTo>
                    <a:pt x="682732" y="1175641"/>
                  </a:moveTo>
                  <a:cubicBezTo>
                    <a:pt x="683780" y="1175927"/>
                    <a:pt x="684352" y="1176403"/>
                    <a:pt x="684637" y="1176879"/>
                  </a:cubicBezTo>
                  <a:cubicBezTo>
                    <a:pt x="684161" y="1178308"/>
                    <a:pt x="683209" y="1179261"/>
                    <a:pt x="681113" y="1178784"/>
                  </a:cubicBezTo>
                  <a:cubicBezTo>
                    <a:pt x="681589" y="1177355"/>
                    <a:pt x="682351" y="1176022"/>
                    <a:pt x="682732" y="1175641"/>
                  </a:cubicBezTo>
                  <a:close/>
                  <a:moveTo>
                    <a:pt x="689781" y="1274320"/>
                  </a:moveTo>
                  <a:cubicBezTo>
                    <a:pt x="690257" y="1273558"/>
                    <a:pt x="690543" y="1272605"/>
                    <a:pt x="690924" y="1271748"/>
                  </a:cubicBezTo>
                  <a:cubicBezTo>
                    <a:pt x="690828" y="1272701"/>
                    <a:pt x="690448" y="1273653"/>
                    <a:pt x="689781" y="1274320"/>
                  </a:cubicBezTo>
                  <a:cubicBezTo>
                    <a:pt x="689781" y="1274415"/>
                    <a:pt x="689781" y="1274320"/>
                    <a:pt x="689781" y="1274320"/>
                  </a:cubicBezTo>
                  <a:close/>
                  <a:moveTo>
                    <a:pt x="634631" y="1010001"/>
                  </a:moveTo>
                  <a:cubicBezTo>
                    <a:pt x="634536" y="1009715"/>
                    <a:pt x="634345" y="1009430"/>
                    <a:pt x="634155" y="1009239"/>
                  </a:cubicBezTo>
                  <a:cubicBezTo>
                    <a:pt x="634726" y="1007048"/>
                    <a:pt x="635202" y="1004762"/>
                    <a:pt x="638060" y="1005334"/>
                  </a:cubicBezTo>
                  <a:cubicBezTo>
                    <a:pt x="640060" y="1007429"/>
                    <a:pt x="637679" y="1009715"/>
                    <a:pt x="634631" y="1010001"/>
                  </a:cubicBezTo>
                  <a:close/>
                  <a:moveTo>
                    <a:pt x="637203" y="1035623"/>
                  </a:moveTo>
                  <a:cubicBezTo>
                    <a:pt x="634250" y="1036195"/>
                    <a:pt x="631011" y="1028575"/>
                    <a:pt x="636441" y="1029242"/>
                  </a:cubicBezTo>
                  <a:cubicBezTo>
                    <a:pt x="637298" y="1030766"/>
                    <a:pt x="637774" y="1032766"/>
                    <a:pt x="637203" y="1035623"/>
                  </a:cubicBezTo>
                  <a:close/>
                  <a:moveTo>
                    <a:pt x="635298" y="1078581"/>
                  </a:moveTo>
                  <a:cubicBezTo>
                    <a:pt x="633964" y="1078676"/>
                    <a:pt x="632917" y="1078391"/>
                    <a:pt x="632059" y="1078010"/>
                  </a:cubicBezTo>
                  <a:cubicBezTo>
                    <a:pt x="633107" y="1077248"/>
                    <a:pt x="633678" y="1076200"/>
                    <a:pt x="634060" y="1075057"/>
                  </a:cubicBezTo>
                  <a:cubicBezTo>
                    <a:pt x="635107" y="1075628"/>
                    <a:pt x="635679" y="1076676"/>
                    <a:pt x="635298" y="1078581"/>
                  </a:cubicBezTo>
                  <a:close/>
                  <a:moveTo>
                    <a:pt x="637108" y="1019145"/>
                  </a:moveTo>
                  <a:cubicBezTo>
                    <a:pt x="635488" y="1021431"/>
                    <a:pt x="635107" y="1024955"/>
                    <a:pt x="633964" y="1027718"/>
                  </a:cubicBezTo>
                  <a:cubicBezTo>
                    <a:pt x="630726" y="1026194"/>
                    <a:pt x="630440" y="1016764"/>
                    <a:pt x="637108" y="1019145"/>
                  </a:cubicBezTo>
                  <a:close/>
                  <a:moveTo>
                    <a:pt x="631583" y="1077819"/>
                  </a:moveTo>
                  <a:cubicBezTo>
                    <a:pt x="630726" y="1077152"/>
                    <a:pt x="630250" y="1076105"/>
                    <a:pt x="630631" y="1074390"/>
                  </a:cubicBezTo>
                  <a:cubicBezTo>
                    <a:pt x="630726" y="1074390"/>
                    <a:pt x="630726" y="1074390"/>
                    <a:pt x="630821" y="1074390"/>
                  </a:cubicBezTo>
                  <a:cubicBezTo>
                    <a:pt x="630535" y="1075914"/>
                    <a:pt x="630726" y="1077152"/>
                    <a:pt x="631583" y="1077819"/>
                  </a:cubicBezTo>
                  <a:close/>
                  <a:moveTo>
                    <a:pt x="638822" y="1257270"/>
                  </a:moveTo>
                  <a:cubicBezTo>
                    <a:pt x="639298" y="1255842"/>
                    <a:pt x="639013" y="1254984"/>
                    <a:pt x="638727" y="1254222"/>
                  </a:cubicBezTo>
                  <a:cubicBezTo>
                    <a:pt x="639203" y="1254127"/>
                    <a:pt x="639870" y="1254127"/>
                    <a:pt x="640536" y="1254127"/>
                  </a:cubicBezTo>
                  <a:cubicBezTo>
                    <a:pt x="640727" y="1254698"/>
                    <a:pt x="640918" y="1254984"/>
                    <a:pt x="641203" y="1254984"/>
                  </a:cubicBezTo>
                  <a:cubicBezTo>
                    <a:pt x="641108" y="1255842"/>
                    <a:pt x="641013" y="1256699"/>
                    <a:pt x="640727" y="1257270"/>
                  </a:cubicBezTo>
                  <a:cubicBezTo>
                    <a:pt x="640156" y="1257366"/>
                    <a:pt x="639679" y="1257270"/>
                    <a:pt x="638822" y="1257270"/>
                  </a:cubicBezTo>
                  <a:close/>
                  <a:moveTo>
                    <a:pt x="631964" y="923324"/>
                  </a:moveTo>
                  <a:cubicBezTo>
                    <a:pt x="630916" y="922752"/>
                    <a:pt x="630631" y="922085"/>
                    <a:pt x="630631" y="921323"/>
                  </a:cubicBezTo>
                  <a:cubicBezTo>
                    <a:pt x="634155" y="922085"/>
                    <a:pt x="634726" y="928943"/>
                    <a:pt x="629869" y="927515"/>
                  </a:cubicBezTo>
                  <a:cubicBezTo>
                    <a:pt x="629869" y="926753"/>
                    <a:pt x="629964" y="925991"/>
                    <a:pt x="630059" y="925324"/>
                  </a:cubicBezTo>
                  <a:cubicBezTo>
                    <a:pt x="630535" y="924562"/>
                    <a:pt x="631107" y="923895"/>
                    <a:pt x="631964" y="923324"/>
                  </a:cubicBezTo>
                  <a:close/>
                  <a:moveTo>
                    <a:pt x="611866" y="1595884"/>
                  </a:moveTo>
                  <a:cubicBezTo>
                    <a:pt x="615962" y="1596932"/>
                    <a:pt x="614438" y="1606933"/>
                    <a:pt x="613486" y="1608647"/>
                  </a:cubicBezTo>
                  <a:cubicBezTo>
                    <a:pt x="612533" y="1607885"/>
                    <a:pt x="611485" y="1607219"/>
                    <a:pt x="609771" y="1607123"/>
                  </a:cubicBezTo>
                  <a:cubicBezTo>
                    <a:pt x="612533" y="1602742"/>
                    <a:pt x="608628" y="1599218"/>
                    <a:pt x="611866" y="1595884"/>
                  </a:cubicBezTo>
                  <a:close/>
                  <a:moveTo>
                    <a:pt x="411556" y="2373124"/>
                  </a:moveTo>
                  <a:cubicBezTo>
                    <a:pt x="409555" y="2369219"/>
                    <a:pt x="410794" y="2369790"/>
                    <a:pt x="410603" y="2365314"/>
                  </a:cubicBezTo>
                  <a:cubicBezTo>
                    <a:pt x="414985" y="2364742"/>
                    <a:pt x="409651" y="2371219"/>
                    <a:pt x="413842" y="2368457"/>
                  </a:cubicBezTo>
                  <a:cubicBezTo>
                    <a:pt x="416223" y="2370076"/>
                    <a:pt x="412032" y="2375219"/>
                    <a:pt x="408889" y="2373791"/>
                  </a:cubicBezTo>
                  <a:cubicBezTo>
                    <a:pt x="409079" y="2372743"/>
                    <a:pt x="410508" y="2373219"/>
                    <a:pt x="411556" y="2373124"/>
                  </a:cubicBezTo>
                  <a:close/>
                  <a:moveTo>
                    <a:pt x="413746" y="2343025"/>
                  </a:moveTo>
                  <a:cubicBezTo>
                    <a:pt x="415842" y="2344454"/>
                    <a:pt x="417842" y="2345978"/>
                    <a:pt x="420604" y="2346930"/>
                  </a:cubicBezTo>
                  <a:cubicBezTo>
                    <a:pt x="418985" y="2353884"/>
                    <a:pt x="412699" y="2347121"/>
                    <a:pt x="413746" y="2343025"/>
                  </a:cubicBezTo>
                  <a:close/>
                  <a:moveTo>
                    <a:pt x="431082" y="2282351"/>
                  </a:moveTo>
                  <a:cubicBezTo>
                    <a:pt x="431177" y="2280065"/>
                    <a:pt x="431558" y="2277969"/>
                    <a:pt x="431653" y="2275779"/>
                  </a:cubicBezTo>
                  <a:cubicBezTo>
                    <a:pt x="432892" y="2277493"/>
                    <a:pt x="429939" y="2281970"/>
                    <a:pt x="433558" y="2282065"/>
                  </a:cubicBezTo>
                  <a:cubicBezTo>
                    <a:pt x="432606" y="2283113"/>
                    <a:pt x="431844" y="2282922"/>
                    <a:pt x="431082" y="2282351"/>
                  </a:cubicBezTo>
                  <a:close/>
                  <a:moveTo>
                    <a:pt x="428319" y="2218724"/>
                  </a:moveTo>
                  <a:cubicBezTo>
                    <a:pt x="425462" y="2217390"/>
                    <a:pt x="426510" y="2213580"/>
                    <a:pt x="426129" y="2210627"/>
                  </a:cubicBezTo>
                  <a:cubicBezTo>
                    <a:pt x="430701" y="2211675"/>
                    <a:pt x="425843" y="2216343"/>
                    <a:pt x="431749" y="2214342"/>
                  </a:cubicBezTo>
                  <a:cubicBezTo>
                    <a:pt x="432510" y="2218533"/>
                    <a:pt x="427653" y="2214438"/>
                    <a:pt x="428319" y="2218724"/>
                  </a:cubicBezTo>
                  <a:close/>
                  <a:moveTo>
                    <a:pt x="459085" y="2197197"/>
                  </a:moveTo>
                  <a:cubicBezTo>
                    <a:pt x="459181" y="2197388"/>
                    <a:pt x="459371" y="2197483"/>
                    <a:pt x="459466" y="2197578"/>
                  </a:cubicBezTo>
                  <a:cubicBezTo>
                    <a:pt x="459466" y="2198340"/>
                    <a:pt x="459466" y="2199198"/>
                    <a:pt x="459561" y="2199960"/>
                  </a:cubicBezTo>
                  <a:cubicBezTo>
                    <a:pt x="458609" y="2199769"/>
                    <a:pt x="457847" y="2199388"/>
                    <a:pt x="457276" y="2198912"/>
                  </a:cubicBezTo>
                  <a:cubicBezTo>
                    <a:pt x="457752" y="2198150"/>
                    <a:pt x="458323" y="2197673"/>
                    <a:pt x="459085" y="2197197"/>
                  </a:cubicBezTo>
                  <a:close/>
                  <a:moveTo>
                    <a:pt x="466991" y="2216247"/>
                  </a:moveTo>
                  <a:cubicBezTo>
                    <a:pt x="466705" y="2215962"/>
                    <a:pt x="466419" y="2215866"/>
                    <a:pt x="466134" y="2215771"/>
                  </a:cubicBezTo>
                  <a:cubicBezTo>
                    <a:pt x="466324" y="2215771"/>
                    <a:pt x="466515" y="2215771"/>
                    <a:pt x="466610" y="2215771"/>
                  </a:cubicBezTo>
                  <a:cubicBezTo>
                    <a:pt x="466801" y="2215962"/>
                    <a:pt x="466801" y="2216057"/>
                    <a:pt x="466991" y="2216247"/>
                  </a:cubicBezTo>
                  <a:close/>
                  <a:moveTo>
                    <a:pt x="474802" y="2212628"/>
                  </a:moveTo>
                  <a:cubicBezTo>
                    <a:pt x="474230" y="2209580"/>
                    <a:pt x="477088" y="2203579"/>
                    <a:pt x="474230" y="2202436"/>
                  </a:cubicBezTo>
                  <a:cubicBezTo>
                    <a:pt x="475373" y="2200245"/>
                    <a:pt x="477469" y="2201293"/>
                    <a:pt x="478897" y="2202722"/>
                  </a:cubicBezTo>
                  <a:cubicBezTo>
                    <a:pt x="479374" y="2204151"/>
                    <a:pt x="479374" y="2205865"/>
                    <a:pt x="479469" y="2207580"/>
                  </a:cubicBezTo>
                  <a:cubicBezTo>
                    <a:pt x="478231" y="2208246"/>
                    <a:pt x="476421" y="2208246"/>
                    <a:pt x="477373" y="2211485"/>
                  </a:cubicBezTo>
                  <a:cubicBezTo>
                    <a:pt x="479659" y="2212628"/>
                    <a:pt x="479850" y="2211199"/>
                    <a:pt x="480040" y="2209770"/>
                  </a:cubicBezTo>
                  <a:cubicBezTo>
                    <a:pt x="480898" y="2209866"/>
                    <a:pt x="481755" y="2209866"/>
                    <a:pt x="482517" y="2209675"/>
                  </a:cubicBezTo>
                  <a:cubicBezTo>
                    <a:pt x="482517" y="2211961"/>
                    <a:pt x="484708" y="2212247"/>
                    <a:pt x="486136" y="2213294"/>
                  </a:cubicBezTo>
                  <a:cubicBezTo>
                    <a:pt x="483088" y="2219581"/>
                    <a:pt x="480421" y="2211485"/>
                    <a:pt x="474802" y="2212628"/>
                  </a:cubicBezTo>
                  <a:close/>
                  <a:moveTo>
                    <a:pt x="486994" y="2219867"/>
                  </a:moveTo>
                  <a:cubicBezTo>
                    <a:pt x="489375" y="2220914"/>
                    <a:pt x="490042" y="2223486"/>
                    <a:pt x="490232" y="2226439"/>
                  </a:cubicBezTo>
                  <a:cubicBezTo>
                    <a:pt x="485089" y="2227487"/>
                    <a:pt x="484327" y="2222153"/>
                    <a:pt x="486994" y="2219867"/>
                  </a:cubicBezTo>
                  <a:close/>
                  <a:moveTo>
                    <a:pt x="487946" y="2275588"/>
                  </a:moveTo>
                  <a:cubicBezTo>
                    <a:pt x="486803" y="2277874"/>
                    <a:pt x="485565" y="2280065"/>
                    <a:pt x="484898" y="2283018"/>
                  </a:cubicBezTo>
                  <a:cubicBezTo>
                    <a:pt x="479945" y="2281303"/>
                    <a:pt x="484327" y="2275398"/>
                    <a:pt x="487946" y="2275588"/>
                  </a:cubicBezTo>
                  <a:close/>
                  <a:moveTo>
                    <a:pt x="475659" y="2306354"/>
                  </a:moveTo>
                  <a:cubicBezTo>
                    <a:pt x="475373" y="2300544"/>
                    <a:pt x="479088" y="2299305"/>
                    <a:pt x="483755" y="2299305"/>
                  </a:cubicBezTo>
                  <a:cubicBezTo>
                    <a:pt x="479850" y="2305592"/>
                    <a:pt x="480707" y="2303115"/>
                    <a:pt x="475659" y="2306354"/>
                  </a:cubicBezTo>
                  <a:close/>
                  <a:moveTo>
                    <a:pt x="468039" y="2393222"/>
                  </a:moveTo>
                  <a:cubicBezTo>
                    <a:pt x="472230" y="2391984"/>
                    <a:pt x="468706" y="2397318"/>
                    <a:pt x="472897" y="2396079"/>
                  </a:cubicBezTo>
                  <a:cubicBezTo>
                    <a:pt x="473182" y="2401032"/>
                    <a:pt x="469277" y="2401032"/>
                    <a:pt x="468515" y="2404652"/>
                  </a:cubicBezTo>
                  <a:cubicBezTo>
                    <a:pt x="466134" y="2400366"/>
                    <a:pt x="469849" y="2397984"/>
                    <a:pt x="468039" y="2393222"/>
                  </a:cubicBezTo>
                  <a:close/>
                  <a:moveTo>
                    <a:pt x="456609" y="2516475"/>
                  </a:moveTo>
                  <a:cubicBezTo>
                    <a:pt x="451846" y="2517428"/>
                    <a:pt x="452703" y="2513523"/>
                    <a:pt x="450608" y="2512284"/>
                  </a:cubicBezTo>
                  <a:cubicBezTo>
                    <a:pt x="450513" y="2514666"/>
                    <a:pt x="450132" y="2516761"/>
                    <a:pt x="449370" y="2518476"/>
                  </a:cubicBezTo>
                  <a:cubicBezTo>
                    <a:pt x="449179" y="2516190"/>
                    <a:pt x="448894" y="2513903"/>
                    <a:pt x="448703" y="2511713"/>
                  </a:cubicBezTo>
                  <a:cubicBezTo>
                    <a:pt x="451084" y="2511903"/>
                    <a:pt x="452989" y="2509522"/>
                    <a:pt x="454894" y="2508189"/>
                  </a:cubicBezTo>
                  <a:cubicBezTo>
                    <a:pt x="453466" y="2510951"/>
                    <a:pt x="454132" y="2513427"/>
                    <a:pt x="456609" y="2516475"/>
                  </a:cubicBezTo>
                  <a:close/>
                  <a:moveTo>
                    <a:pt x="448989" y="2528572"/>
                  </a:moveTo>
                  <a:cubicBezTo>
                    <a:pt x="449084" y="2528096"/>
                    <a:pt x="449084" y="2527619"/>
                    <a:pt x="449179" y="2527143"/>
                  </a:cubicBezTo>
                  <a:cubicBezTo>
                    <a:pt x="450703" y="2527143"/>
                    <a:pt x="452037" y="2527334"/>
                    <a:pt x="452037" y="2528762"/>
                  </a:cubicBezTo>
                  <a:cubicBezTo>
                    <a:pt x="451656" y="2529715"/>
                    <a:pt x="451846" y="2531239"/>
                    <a:pt x="450608" y="2531144"/>
                  </a:cubicBezTo>
                  <a:cubicBezTo>
                    <a:pt x="446036" y="2531620"/>
                    <a:pt x="449846" y="2529334"/>
                    <a:pt x="448989" y="2528572"/>
                  </a:cubicBezTo>
                  <a:close/>
                  <a:moveTo>
                    <a:pt x="446608" y="2620774"/>
                  </a:moveTo>
                  <a:cubicBezTo>
                    <a:pt x="446512" y="2622012"/>
                    <a:pt x="446417" y="2623346"/>
                    <a:pt x="446322" y="2624584"/>
                  </a:cubicBezTo>
                  <a:cubicBezTo>
                    <a:pt x="443655" y="2624965"/>
                    <a:pt x="443083" y="2623441"/>
                    <a:pt x="441369" y="2622965"/>
                  </a:cubicBezTo>
                  <a:cubicBezTo>
                    <a:pt x="441845" y="2620774"/>
                    <a:pt x="443750" y="2620202"/>
                    <a:pt x="446608" y="2620774"/>
                  </a:cubicBezTo>
                  <a:close/>
                  <a:moveTo>
                    <a:pt x="438797" y="2599057"/>
                  </a:moveTo>
                  <a:cubicBezTo>
                    <a:pt x="437844" y="2599438"/>
                    <a:pt x="437368" y="2600010"/>
                    <a:pt x="437083" y="2600867"/>
                  </a:cubicBezTo>
                  <a:cubicBezTo>
                    <a:pt x="436035" y="2600771"/>
                    <a:pt x="435273" y="2600391"/>
                    <a:pt x="434892" y="2600010"/>
                  </a:cubicBezTo>
                  <a:cubicBezTo>
                    <a:pt x="434797" y="2599343"/>
                    <a:pt x="434701" y="2598771"/>
                    <a:pt x="434511" y="2598104"/>
                  </a:cubicBezTo>
                  <a:cubicBezTo>
                    <a:pt x="434892" y="2596771"/>
                    <a:pt x="436130" y="2595247"/>
                    <a:pt x="437368" y="2594580"/>
                  </a:cubicBezTo>
                  <a:cubicBezTo>
                    <a:pt x="438988" y="2595342"/>
                    <a:pt x="438892" y="2597152"/>
                    <a:pt x="438797" y="2599057"/>
                  </a:cubicBezTo>
                  <a:close/>
                  <a:moveTo>
                    <a:pt x="432987" y="2603915"/>
                  </a:moveTo>
                  <a:cubicBezTo>
                    <a:pt x="433082" y="2602486"/>
                    <a:pt x="434035" y="2602295"/>
                    <a:pt x="435082" y="2602200"/>
                  </a:cubicBezTo>
                  <a:cubicBezTo>
                    <a:pt x="435177" y="2602200"/>
                    <a:pt x="435177" y="2602200"/>
                    <a:pt x="435273" y="2602200"/>
                  </a:cubicBezTo>
                  <a:cubicBezTo>
                    <a:pt x="435273" y="2602200"/>
                    <a:pt x="435273" y="2602200"/>
                    <a:pt x="435273" y="2602105"/>
                  </a:cubicBezTo>
                  <a:cubicBezTo>
                    <a:pt x="436035" y="2602010"/>
                    <a:pt x="436606" y="2601819"/>
                    <a:pt x="436987" y="2601248"/>
                  </a:cubicBezTo>
                  <a:cubicBezTo>
                    <a:pt x="436606" y="2604201"/>
                    <a:pt x="438988" y="2608963"/>
                    <a:pt x="437178" y="2609916"/>
                  </a:cubicBezTo>
                  <a:cubicBezTo>
                    <a:pt x="436130" y="2607725"/>
                    <a:pt x="434892" y="2606201"/>
                    <a:pt x="433558" y="2605248"/>
                  </a:cubicBezTo>
                  <a:cubicBezTo>
                    <a:pt x="433368" y="2604867"/>
                    <a:pt x="433177" y="2604391"/>
                    <a:pt x="432987" y="2603915"/>
                  </a:cubicBezTo>
                  <a:close/>
                  <a:moveTo>
                    <a:pt x="440702" y="2614011"/>
                  </a:moveTo>
                  <a:cubicBezTo>
                    <a:pt x="440416" y="2614678"/>
                    <a:pt x="440226" y="2615154"/>
                    <a:pt x="440131" y="2615631"/>
                  </a:cubicBezTo>
                  <a:cubicBezTo>
                    <a:pt x="438702" y="2614487"/>
                    <a:pt x="437559" y="2613249"/>
                    <a:pt x="436702" y="2611820"/>
                  </a:cubicBezTo>
                  <a:cubicBezTo>
                    <a:pt x="437749" y="2612583"/>
                    <a:pt x="439083" y="2613440"/>
                    <a:pt x="440702" y="2614011"/>
                  </a:cubicBezTo>
                  <a:close/>
                  <a:moveTo>
                    <a:pt x="443655" y="2643348"/>
                  </a:moveTo>
                  <a:cubicBezTo>
                    <a:pt x="440035" y="2644968"/>
                    <a:pt x="445465" y="2648682"/>
                    <a:pt x="441940" y="2649540"/>
                  </a:cubicBezTo>
                  <a:cubicBezTo>
                    <a:pt x="441464" y="2649540"/>
                    <a:pt x="441083" y="2649159"/>
                    <a:pt x="440702" y="2648682"/>
                  </a:cubicBezTo>
                  <a:cubicBezTo>
                    <a:pt x="441655" y="2648682"/>
                    <a:pt x="442607" y="2648492"/>
                    <a:pt x="442226" y="2646492"/>
                  </a:cubicBezTo>
                  <a:cubicBezTo>
                    <a:pt x="440511" y="2645349"/>
                    <a:pt x="440035" y="2646206"/>
                    <a:pt x="439559" y="2647158"/>
                  </a:cubicBezTo>
                  <a:cubicBezTo>
                    <a:pt x="438892" y="2646015"/>
                    <a:pt x="438130" y="2645063"/>
                    <a:pt x="437178" y="2645349"/>
                  </a:cubicBezTo>
                  <a:cubicBezTo>
                    <a:pt x="437178" y="2644968"/>
                    <a:pt x="437178" y="2644586"/>
                    <a:pt x="437083" y="2644301"/>
                  </a:cubicBezTo>
                  <a:cubicBezTo>
                    <a:pt x="439464" y="2644206"/>
                    <a:pt x="440607" y="2642682"/>
                    <a:pt x="443655" y="2643348"/>
                  </a:cubicBezTo>
                  <a:close/>
                  <a:moveTo>
                    <a:pt x="546049" y="2138047"/>
                  </a:moveTo>
                  <a:cubicBezTo>
                    <a:pt x="544144" y="2134809"/>
                    <a:pt x="539000" y="2129951"/>
                    <a:pt x="541858" y="2126331"/>
                  </a:cubicBezTo>
                  <a:cubicBezTo>
                    <a:pt x="545858" y="2126046"/>
                    <a:pt x="541858" y="2132618"/>
                    <a:pt x="546525" y="2131665"/>
                  </a:cubicBezTo>
                  <a:cubicBezTo>
                    <a:pt x="546334" y="2133856"/>
                    <a:pt x="546239" y="2135952"/>
                    <a:pt x="546049" y="2138047"/>
                  </a:cubicBezTo>
                  <a:close/>
                  <a:moveTo>
                    <a:pt x="539381" y="1791908"/>
                  </a:moveTo>
                  <a:cubicBezTo>
                    <a:pt x="541858" y="1786289"/>
                    <a:pt x="543572" y="1793242"/>
                    <a:pt x="548239" y="1792575"/>
                  </a:cubicBezTo>
                  <a:cubicBezTo>
                    <a:pt x="546906" y="1797242"/>
                    <a:pt x="542048" y="1792956"/>
                    <a:pt x="539381" y="1791908"/>
                  </a:cubicBezTo>
                  <a:close/>
                  <a:moveTo>
                    <a:pt x="545858" y="1738950"/>
                  </a:moveTo>
                  <a:cubicBezTo>
                    <a:pt x="544810" y="1739140"/>
                    <a:pt x="543191" y="1738854"/>
                    <a:pt x="541953" y="1738950"/>
                  </a:cubicBezTo>
                  <a:cubicBezTo>
                    <a:pt x="541858" y="1737902"/>
                    <a:pt x="542524" y="1737806"/>
                    <a:pt x="543286" y="1737806"/>
                  </a:cubicBezTo>
                  <a:cubicBezTo>
                    <a:pt x="543382" y="1736568"/>
                    <a:pt x="541762" y="1736663"/>
                    <a:pt x="540810" y="1736378"/>
                  </a:cubicBezTo>
                  <a:cubicBezTo>
                    <a:pt x="541381" y="1734758"/>
                    <a:pt x="544048" y="1735616"/>
                    <a:pt x="545953" y="1735521"/>
                  </a:cubicBezTo>
                  <a:cubicBezTo>
                    <a:pt x="545668" y="1736759"/>
                    <a:pt x="546049" y="1737425"/>
                    <a:pt x="546715" y="1737806"/>
                  </a:cubicBezTo>
                  <a:cubicBezTo>
                    <a:pt x="546430" y="1737997"/>
                    <a:pt x="546144" y="1738473"/>
                    <a:pt x="545858" y="1738950"/>
                  </a:cubicBezTo>
                  <a:close/>
                  <a:moveTo>
                    <a:pt x="571576" y="1395002"/>
                  </a:moveTo>
                  <a:cubicBezTo>
                    <a:pt x="570337" y="1393192"/>
                    <a:pt x="569099" y="1391477"/>
                    <a:pt x="568051" y="1389572"/>
                  </a:cubicBezTo>
                  <a:cubicBezTo>
                    <a:pt x="568527" y="1389477"/>
                    <a:pt x="569099" y="1389382"/>
                    <a:pt x="569575" y="1389192"/>
                  </a:cubicBezTo>
                  <a:cubicBezTo>
                    <a:pt x="570147" y="1387096"/>
                    <a:pt x="568813" y="1385763"/>
                    <a:pt x="568337" y="1384429"/>
                  </a:cubicBezTo>
                  <a:cubicBezTo>
                    <a:pt x="568527" y="1384238"/>
                    <a:pt x="568813" y="1384048"/>
                    <a:pt x="568909" y="1383762"/>
                  </a:cubicBezTo>
                  <a:cubicBezTo>
                    <a:pt x="570433" y="1387001"/>
                    <a:pt x="570052" y="1391858"/>
                    <a:pt x="571671" y="1394906"/>
                  </a:cubicBezTo>
                  <a:cubicBezTo>
                    <a:pt x="571671" y="1395002"/>
                    <a:pt x="571576" y="1395002"/>
                    <a:pt x="571576" y="1395002"/>
                  </a:cubicBezTo>
                  <a:close/>
                  <a:moveTo>
                    <a:pt x="608723" y="1691896"/>
                  </a:moveTo>
                  <a:cubicBezTo>
                    <a:pt x="608818" y="1692944"/>
                    <a:pt x="608152" y="1693039"/>
                    <a:pt x="607390" y="1693039"/>
                  </a:cubicBezTo>
                  <a:cubicBezTo>
                    <a:pt x="603199" y="1694754"/>
                    <a:pt x="608437" y="1700754"/>
                    <a:pt x="605485" y="1701802"/>
                  </a:cubicBezTo>
                  <a:cubicBezTo>
                    <a:pt x="601675" y="1701516"/>
                    <a:pt x="602627" y="1697135"/>
                    <a:pt x="602246" y="1693992"/>
                  </a:cubicBezTo>
                  <a:cubicBezTo>
                    <a:pt x="604627" y="1693610"/>
                    <a:pt x="605580" y="1691420"/>
                    <a:pt x="608723" y="1691896"/>
                  </a:cubicBezTo>
                  <a:close/>
                  <a:moveTo>
                    <a:pt x="605294" y="1704279"/>
                  </a:moveTo>
                  <a:cubicBezTo>
                    <a:pt x="609961" y="1703802"/>
                    <a:pt x="610057" y="1707231"/>
                    <a:pt x="609866" y="1710946"/>
                  </a:cubicBezTo>
                  <a:cubicBezTo>
                    <a:pt x="606342" y="1710470"/>
                    <a:pt x="604627" y="1708374"/>
                    <a:pt x="605294" y="1704279"/>
                  </a:cubicBezTo>
                  <a:close/>
                  <a:moveTo>
                    <a:pt x="606342" y="1689134"/>
                  </a:moveTo>
                  <a:cubicBezTo>
                    <a:pt x="599103" y="1685895"/>
                    <a:pt x="605485" y="1672941"/>
                    <a:pt x="606627" y="1667607"/>
                  </a:cubicBezTo>
                  <a:cubicBezTo>
                    <a:pt x="607580" y="1668369"/>
                    <a:pt x="608533" y="1669036"/>
                    <a:pt x="610342" y="1669131"/>
                  </a:cubicBezTo>
                  <a:cubicBezTo>
                    <a:pt x="610057" y="1677323"/>
                    <a:pt x="603865" y="1682180"/>
                    <a:pt x="611676" y="1685705"/>
                  </a:cubicBezTo>
                  <a:cubicBezTo>
                    <a:pt x="613295" y="1690848"/>
                    <a:pt x="606247" y="1685800"/>
                    <a:pt x="606342" y="1689134"/>
                  </a:cubicBezTo>
                  <a:close/>
                  <a:moveTo>
                    <a:pt x="610342" y="1633793"/>
                  </a:moveTo>
                  <a:cubicBezTo>
                    <a:pt x="604723" y="1628936"/>
                    <a:pt x="610533" y="1616648"/>
                    <a:pt x="616629" y="1616553"/>
                  </a:cubicBezTo>
                  <a:cubicBezTo>
                    <a:pt x="615867" y="1623792"/>
                    <a:pt x="609104" y="1628269"/>
                    <a:pt x="610342" y="1633793"/>
                  </a:cubicBezTo>
                  <a:close/>
                  <a:moveTo>
                    <a:pt x="918476" y="582138"/>
                  </a:moveTo>
                  <a:cubicBezTo>
                    <a:pt x="921048" y="586139"/>
                    <a:pt x="914190" y="590711"/>
                    <a:pt x="910189" y="591473"/>
                  </a:cubicBezTo>
                  <a:cubicBezTo>
                    <a:pt x="913523" y="583376"/>
                    <a:pt x="909808" y="586805"/>
                    <a:pt x="908475" y="581281"/>
                  </a:cubicBezTo>
                  <a:cubicBezTo>
                    <a:pt x="912380" y="580995"/>
                    <a:pt x="913904" y="582805"/>
                    <a:pt x="913047" y="586615"/>
                  </a:cubicBezTo>
                  <a:cubicBezTo>
                    <a:pt x="915904" y="586424"/>
                    <a:pt x="917714" y="584900"/>
                    <a:pt x="918476" y="582138"/>
                  </a:cubicBezTo>
                  <a:close/>
                  <a:moveTo>
                    <a:pt x="923143" y="640431"/>
                  </a:moveTo>
                  <a:cubicBezTo>
                    <a:pt x="923429" y="642431"/>
                    <a:pt x="923810" y="644432"/>
                    <a:pt x="924191" y="646146"/>
                  </a:cubicBezTo>
                  <a:cubicBezTo>
                    <a:pt x="923715" y="646337"/>
                    <a:pt x="923048" y="646337"/>
                    <a:pt x="922096" y="646337"/>
                  </a:cubicBezTo>
                  <a:cubicBezTo>
                    <a:pt x="921810" y="643574"/>
                    <a:pt x="922381" y="641860"/>
                    <a:pt x="923143" y="640431"/>
                  </a:cubicBezTo>
                  <a:close/>
                  <a:moveTo>
                    <a:pt x="923048" y="620714"/>
                  </a:moveTo>
                  <a:cubicBezTo>
                    <a:pt x="921715" y="622143"/>
                    <a:pt x="922286" y="625763"/>
                    <a:pt x="918762" y="624715"/>
                  </a:cubicBezTo>
                  <a:cubicBezTo>
                    <a:pt x="921048" y="622429"/>
                    <a:pt x="920762" y="617095"/>
                    <a:pt x="922667" y="614428"/>
                  </a:cubicBezTo>
                  <a:cubicBezTo>
                    <a:pt x="923048" y="616523"/>
                    <a:pt x="923334" y="618619"/>
                    <a:pt x="923048" y="620714"/>
                  </a:cubicBezTo>
                  <a:close/>
                  <a:moveTo>
                    <a:pt x="921429" y="638717"/>
                  </a:moveTo>
                  <a:cubicBezTo>
                    <a:pt x="919810" y="642622"/>
                    <a:pt x="914666" y="637002"/>
                    <a:pt x="915904" y="645765"/>
                  </a:cubicBezTo>
                  <a:cubicBezTo>
                    <a:pt x="911237" y="645194"/>
                    <a:pt x="911904" y="643193"/>
                    <a:pt x="909903" y="642717"/>
                  </a:cubicBezTo>
                  <a:cubicBezTo>
                    <a:pt x="906189" y="643479"/>
                    <a:pt x="912666" y="644813"/>
                    <a:pt x="910761" y="647765"/>
                  </a:cubicBezTo>
                  <a:cubicBezTo>
                    <a:pt x="905141" y="647480"/>
                    <a:pt x="906189" y="640907"/>
                    <a:pt x="905141" y="639860"/>
                  </a:cubicBezTo>
                  <a:cubicBezTo>
                    <a:pt x="905427" y="637478"/>
                    <a:pt x="909903" y="641003"/>
                    <a:pt x="909903" y="642717"/>
                  </a:cubicBezTo>
                  <a:cubicBezTo>
                    <a:pt x="912666" y="640431"/>
                    <a:pt x="917333" y="635288"/>
                    <a:pt x="921429" y="638717"/>
                  </a:cubicBezTo>
                  <a:close/>
                  <a:moveTo>
                    <a:pt x="916095" y="767209"/>
                  </a:moveTo>
                  <a:cubicBezTo>
                    <a:pt x="912190" y="765780"/>
                    <a:pt x="913237" y="770162"/>
                    <a:pt x="910856" y="770543"/>
                  </a:cubicBezTo>
                  <a:cubicBezTo>
                    <a:pt x="912094" y="772162"/>
                    <a:pt x="913142" y="773876"/>
                    <a:pt x="913904" y="775877"/>
                  </a:cubicBezTo>
                  <a:cubicBezTo>
                    <a:pt x="913237" y="775781"/>
                    <a:pt x="912475" y="775781"/>
                    <a:pt x="911809" y="775686"/>
                  </a:cubicBezTo>
                  <a:cubicBezTo>
                    <a:pt x="911713" y="776353"/>
                    <a:pt x="911427" y="776829"/>
                    <a:pt x="910761" y="776829"/>
                  </a:cubicBezTo>
                  <a:cubicBezTo>
                    <a:pt x="909523" y="773876"/>
                    <a:pt x="908189" y="771019"/>
                    <a:pt x="905998" y="768828"/>
                  </a:cubicBezTo>
                  <a:cubicBezTo>
                    <a:pt x="903998" y="768828"/>
                    <a:pt x="907808" y="776448"/>
                    <a:pt x="901807" y="774734"/>
                  </a:cubicBezTo>
                  <a:cubicBezTo>
                    <a:pt x="905998" y="775972"/>
                    <a:pt x="905522" y="781306"/>
                    <a:pt x="910189" y="779210"/>
                  </a:cubicBezTo>
                  <a:cubicBezTo>
                    <a:pt x="909999" y="781306"/>
                    <a:pt x="909808" y="783401"/>
                    <a:pt x="909713" y="785402"/>
                  </a:cubicBezTo>
                  <a:cubicBezTo>
                    <a:pt x="902284" y="778829"/>
                    <a:pt x="911523" y="789783"/>
                    <a:pt x="903236" y="788640"/>
                  </a:cubicBezTo>
                  <a:cubicBezTo>
                    <a:pt x="903141" y="789878"/>
                    <a:pt x="904665" y="789688"/>
                    <a:pt x="905617" y="790069"/>
                  </a:cubicBezTo>
                  <a:cubicBezTo>
                    <a:pt x="905903" y="793117"/>
                    <a:pt x="903141" y="792545"/>
                    <a:pt x="903903" y="796165"/>
                  </a:cubicBezTo>
                  <a:cubicBezTo>
                    <a:pt x="900760" y="795784"/>
                    <a:pt x="899236" y="793974"/>
                    <a:pt x="899331" y="790831"/>
                  </a:cubicBezTo>
                  <a:cubicBezTo>
                    <a:pt x="904189" y="788450"/>
                    <a:pt x="903046" y="782925"/>
                    <a:pt x="901236" y="777305"/>
                  </a:cubicBezTo>
                  <a:cubicBezTo>
                    <a:pt x="901426" y="777401"/>
                    <a:pt x="901522" y="777496"/>
                    <a:pt x="901712" y="777496"/>
                  </a:cubicBezTo>
                  <a:cubicBezTo>
                    <a:pt x="901902" y="775400"/>
                    <a:pt x="901998" y="773305"/>
                    <a:pt x="902188" y="771209"/>
                  </a:cubicBezTo>
                  <a:cubicBezTo>
                    <a:pt x="901141" y="771114"/>
                    <a:pt x="900093" y="771019"/>
                    <a:pt x="899140" y="771019"/>
                  </a:cubicBezTo>
                  <a:cubicBezTo>
                    <a:pt x="898950" y="770543"/>
                    <a:pt x="898759" y="769971"/>
                    <a:pt x="898664" y="769495"/>
                  </a:cubicBezTo>
                  <a:cubicBezTo>
                    <a:pt x="895426" y="768923"/>
                    <a:pt x="897235" y="774257"/>
                    <a:pt x="893425" y="772829"/>
                  </a:cubicBezTo>
                  <a:cubicBezTo>
                    <a:pt x="893235" y="775115"/>
                    <a:pt x="895426" y="781020"/>
                    <a:pt x="896759" y="778067"/>
                  </a:cubicBezTo>
                  <a:cubicBezTo>
                    <a:pt x="899617" y="783401"/>
                    <a:pt x="889234" y="777877"/>
                    <a:pt x="893711" y="785306"/>
                  </a:cubicBezTo>
                  <a:cubicBezTo>
                    <a:pt x="886663" y="780258"/>
                    <a:pt x="882567" y="766256"/>
                    <a:pt x="886948" y="760922"/>
                  </a:cubicBezTo>
                  <a:cubicBezTo>
                    <a:pt x="885329" y="757398"/>
                    <a:pt x="883043" y="754255"/>
                    <a:pt x="883996" y="750731"/>
                  </a:cubicBezTo>
                  <a:cubicBezTo>
                    <a:pt x="888663" y="749873"/>
                    <a:pt x="884567" y="756350"/>
                    <a:pt x="888568" y="756160"/>
                  </a:cubicBezTo>
                  <a:cubicBezTo>
                    <a:pt x="893140" y="751778"/>
                    <a:pt x="885710" y="747873"/>
                    <a:pt x="884472" y="744539"/>
                  </a:cubicBezTo>
                  <a:cubicBezTo>
                    <a:pt x="886758" y="740920"/>
                    <a:pt x="888663" y="747016"/>
                    <a:pt x="889139" y="748635"/>
                  </a:cubicBezTo>
                  <a:cubicBezTo>
                    <a:pt x="893806" y="746063"/>
                    <a:pt x="886948" y="742920"/>
                    <a:pt x="888758" y="737300"/>
                  </a:cubicBezTo>
                  <a:cubicBezTo>
                    <a:pt x="889711" y="737586"/>
                    <a:pt x="889901" y="738634"/>
                    <a:pt x="891139" y="738729"/>
                  </a:cubicBezTo>
                  <a:cubicBezTo>
                    <a:pt x="889234" y="729585"/>
                    <a:pt x="890092" y="727966"/>
                    <a:pt x="894568" y="725013"/>
                  </a:cubicBezTo>
                  <a:cubicBezTo>
                    <a:pt x="891330" y="720917"/>
                    <a:pt x="886377" y="718346"/>
                    <a:pt x="885805" y="711964"/>
                  </a:cubicBezTo>
                  <a:cubicBezTo>
                    <a:pt x="883138" y="711107"/>
                    <a:pt x="883805" y="714155"/>
                    <a:pt x="881900" y="714155"/>
                  </a:cubicBezTo>
                  <a:cubicBezTo>
                    <a:pt x="882186" y="716536"/>
                    <a:pt x="886663" y="715488"/>
                    <a:pt x="885234" y="719393"/>
                  </a:cubicBezTo>
                  <a:cubicBezTo>
                    <a:pt x="883710" y="718441"/>
                    <a:pt x="882472" y="717298"/>
                    <a:pt x="881043" y="716250"/>
                  </a:cubicBezTo>
                  <a:cubicBezTo>
                    <a:pt x="881424" y="714345"/>
                    <a:pt x="881710" y="712821"/>
                    <a:pt x="881805" y="711488"/>
                  </a:cubicBezTo>
                  <a:cubicBezTo>
                    <a:pt x="884472" y="709106"/>
                    <a:pt x="888377" y="708154"/>
                    <a:pt x="892473" y="707392"/>
                  </a:cubicBezTo>
                  <a:cubicBezTo>
                    <a:pt x="887425" y="711392"/>
                    <a:pt x="895044" y="715869"/>
                    <a:pt x="891616" y="718631"/>
                  </a:cubicBezTo>
                  <a:cubicBezTo>
                    <a:pt x="898569" y="720822"/>
                    <a:pt x="898569" y="725204"/>
                    <a:pt x="898093" y="731681"/>
                  </a:cubicBezTo>
                  <a:cubicBezTo>
                    <a:pt x="899712" y="731109"/>
                    <a:pt x="900664" y="729871"/>
                    <a:pt x="901426" y="728252"/>
                  </a:cubicBezTo>
                  <a:cubicBezTo>
                    <a:pt x="902665" y="731871"/>
                    <a:pt x="902474" y="735491"/>
                    <a:pt x="898283" y="739015"/>
                  </a:cubicBezTo>
                  <a:cubicBezTo>
                    <a:pt x="900664" y="739491"/>
                    <a:pt x="901141" y="737777"/>
                    <a:pt x="903427" y="738062"/>
                  </a:cubicBezTo>
                  <a:cubicBezTo>
                    <a:pt x="905522" y="744920"/>
                    <a:pt x="899617" y="746635"/>
                    <a:pt x="904951" y="752064"/>
                  </a:cubicBezTo>
                  <a:cubicBezTo>
                    <a:pt x="906379" y="751016"/>
                    <a:pt x="905713" y="747492"/>
                    <a:pt x="909046" y="748540"/>
                  </a:cubicBezTo>
                  <a:cubicBezTo>
                    <a:pt x="907903" y="746444"/>
                    <a:pt x="906570" y="743492"/>
                    <a:pt x="905808" y="740444"/>
                  </a:cubicBezTo>
                  <a:cubicBezTo>
                    <a:pt x="910380" y="738253"/>
                    <a:pt x="907713" y="737777"/>
                    <a:pt x="910475" y="733776"/>
                  </a:cubicBezTo>
                  <a:cubicBezTo>
                    <a:pt x="912094" y="733871"/>
                    <a:pt x="913809" y="734062"/>
                    <a:pt x="915428" y="734157"/>
                  </a:cubicBezTo>
                  <a:cubicBezTo>
                    <a:pt x="916190" y="737777"/>
                    <a:pt x="913428" y="737205"/>
                    <a:pt x="913714" y="740253"/>
                  </a:cubicBezTo>
                  <a:cubicBezTo>
                    <a:pt x="909903" y="738539"/>
                    <a:pt x="910475" y="739396"/>
                    <a:pt x="907332" y="741015"/>
                  </a:cubicBezTo>
                  <a:cubicBezTo>
                    <a:pt x="916095" y="747873"/>
                    <a:pt x="907236" y="759017"/>
                    <a:pt x="916095" y="767209"/>
                  </a:cubicBezTo>
                  <a:close/>
                  <a:moveTo>
                    <a:pt x="910380" y="605284"/>
                  </a:moveTo>
                  <a:cubicBezTo>
                    <a:pt x="913618" y="600426"/>
                    <a:pt x="911713" y="609380"/>
                    <a:pt x="913809" y="609284"/>
                  </a:cubicBezTo>
                  <a:cubicBezTo>
                    <a:pt x="912475" y="612809"/>
                    <a:pt x="910761" y="607379"/>
                    <a:pt x="907618" y="608808"/>
                  </a:cubicBezTo>
                  <a:cubicBezTo>
                    <a:pt x="907522" y="607094"/>
                    <a:pt x="914094" y="606808"/>
                    <a:pt x="910380" y="605284"/>
                  </a:cubicBezTo>
                  <a:close/>
                  <a:moveTo>
                    <a:pt x="910094" y="732919"/>
                  </a:moveTo>
                  <a:cubicBezTo>
                    <a:pt x="906856" y="732728"/>
                    <a:pt x="905332" y="734538"/>
                    <a:pt x="904760" y="737396"/>
                  </a:cubicBezTo>
                  <a:cubicBezTo>
                    <a:pt x="904379" y="733395"/>
                    <a:pt x="905522" y="729680"/>
                    <a:pt x="909523" y="727871"/>
                  </a:cubicBezTo>
                  <a:cubicBezTo>
                    <a:pt x="909903" y="729299"/>
                    <a:pt x="910094" y="731014"/>
                    <a:pt x="910094" y="732919"/>
                  </a:cubicBezTo>
                  <a:close/>
                  <a:moveTo>
                    <a:pt x="898759" y="718631"/>
                  </a:moveTo>
                  <a:cubicBezTo>
                    <a:pt x="898759" y="718441"/>
                    <a:pt x="898759" y="718346"/>
                    <a:pt x="898759" y="718155"/>
                  </a:cubicBezTo>
                  <a:cubicBezTo>
                    <a:pt x="899045" y="718155"/>
                    <a:pt x="899236" y="718155"/>
                    <a:pt x="899521" y="718250"/>
                  </a:cubicBezTo>
                  <a:cubicBezTo>
                    <a:pt x="899236" y="718441"/>
                    <a:pt x="899045" y="718536"/>
                    <a:pt x="898759" y="718631"/>
                  </a:cubicBezTo>
                  <a:close/>
                  <a:moveTo>
                    <a:pt x="883329" y="738253"/>
                  </a:moveTo>
                  <a:cubicBezTo>
                    <a:pt x="882091" y="738158"/>
                    <a:pt x="880852" y="738062"/>
                    <a:pt x="879614" y="737967"/>
                  </a:cubicBezTo>
                  <a:cubicBezTo>
                    <a:pt x="879519" y="741968"/>
                    <a:pt x="881995" y="743682"/>
                    <a:pt x="881328" y="748159"/>
                  </a:cubicBezTo>
                  <a:cubicBezTo>
                    <a:pt x="879043" y="748349"/>
                    <a:pt x="878852" y="746730"/>
                    <a:pt x="880186" y="746825"/>
                  </a:cubicBezTo>
                  <a:cubicBezTo>
                    <a:pt x="879995" y="745206"/>
                    <a:pt x="877804" y="745397"/>
                    <a:pt x="877709" y="746635"/>
                  </a:cubicBezTo>
                  <a:cubicBezTo>
                    <a:pt x="875614" y="745301"/>
                    <a:pt x="874661" y="741777"/>
                    <a:pt x="878090" y="741682"/>
                  </a:cubicBezTo>
                  <a:cubicBezTo>
                    <a:pt x="877138" y="738062"/>
                    <a:pt x="874661" y="743206"/>
                    <a:pt x="873232" y="740063"/>
                  </a:cubicBezTo>
                  <a:cubicBezTo>
                    <a:pt x="873137" y="736729"/>
                    <a:pt x="876090" y="737110"/>
                    <a:pt x="878471" y="736729"/>
                  </a:cubicBezTo>
                  <a:cubicBezTo>
                    <a:pt x="879709" y="732157"/>
                    <a:pt x="876757" y="731204"/>
                    <a:pt x="877995" y="726728"/>
                  </a:cubicBezTo>
                  <a:cubicBezTo>
                    <a:pt x="878281" y="726156"/>
                    <a:pt x="878757" y="725966"/>
                    <a:pt x="879424" y="725870"/>
                  </a:cubicBezTo>
                  <a:cubicBezTo>
                    <a:pt x="879805" y="726823"/>
                    <a:pt x="880567" y="727680"/>
                    <a:pt x="882186" y="728156"/>
                  </a:cubicBezTo>
                  <a:cubicBezTo>
                    <a:pt x="881614" y="727394"/>
                    <a:pt x="881424" y="726632"/>
                    <a:pt x="881424" y="725870"/>
                  </a:cubicBezTo>
                  <a:cubicBezTo>
                    <a:pt x="883234" y="725966"/>
                    <a:pt x="885043" y="725966"/>
                    <a:pt x="884567" y="723394"/>
                  </a:cubicBezTo>
                  <a:cubicBezTo>
                    <a:pt x="887520" y="725870"/>
                    <a:pt x="889234" y="729490"/>
                    <a:pt x="888663" y="735014"/>
                  </a:cubicBezTo>
                  <a:cubicBezTo>
                    <a:pt x="883996" y="733395"/>
                    <a:pt x="883996" y="731300"/>
                    <a:pt x="880090" y="733014"/>
                  </a:cubicBezTo>
                  <a:cubicBezTo>
                    <a:pt x="879424" y="736253"/>
                    <a:pt x="884758" y="734348"/>
                    <a:pt x="883329" y="738253"/>
                  </a:cubicBezTo>
                  <a:close/>
                  <a:moveTo>
                    <a:pt x="887996" y="788640"/>
                  </a:moveTo>
                  <a:cubicBezTo>
                    <a:pt x="888949" y="789402"/>
                    <a:pt x="889901" y="790164"/>
                    <a:pt x="891616" y="790164"/>
                  </a:cubicBezTo>
                  <a:cubicBezTo>
                    <a:pt x="890853" y="791117"/>
                    <a:pt x="890187" y="792069"/>
                    <a:pt x="890092" y="793784"/>
                  </a:cubicBezTo>
                  <a:cubicBezTo>
                    <a:pt x="886186" y="794069"/>
                    <a:pt x="885901" y="790355"/>
                    <a:pt x="887996" y="788640"/>
                  </a:cubicBezTo>
                  <a:close/>
                  <a:moveTo>
                    <a:pt x="892092" y="815310"/>
                  </a:moveTo>
                  <a:cubicBezTo>
                    <a:pt x="895616" y="813405"/>
                    <a:pt x="890473" y="820454"/>
                    <a:pt x="890282" y="822644"/>
                  </a:cubicBezTo>
                  <a:cubicBezTo>
                    <a:pt x="889996" y="822263"/>
                    <a:pt x="889425" y="822263"/>
                    <a:pt x="888949" y="821978"/>
                  </a:cubicBezTo>
                  <a:cubicBezTo>
                    <a:pt x="888949" y="821025"/>
                    <a:pt x="889044" y="820168"/>
                    <a:pt x="888949" y="819215"/>
                  </a:cubicBezTo>
                  <a:cubicBezTo>
                    <a:pt x="890568" y="818644"/>
                    <a:pt x="891806" y="817501"/>
                    <a:pt x="892092" y="815310"/>
                  </a:cubicBezTo>
                  <a:close/>
                  <a:moveTo>
                    <a:pt x="914761" y="779782"/>
                  </a:moveTo>
                  <a:cubicBezTo>
                    <a:pt x="914857" y="781211"/>
                    <a:pt x="914857" y="782735"/>
                    <a:pt x="914666" y="784544"/>
                  </a:cubicBezTo>
                  <a:cubicBezTo>
                    <a:pt x="913809" y="783401"/>
                    <a:pt x="913047" y="782163"/>
                    <a:pt x="912380" y="780830"/>
                  </a:cubicBezTo>
                  <a:cubicBezTo>
                    <a:pt x="912856" y="780830"/>
                    <a:pt x="913333" y="780925"/>
                    <a:pt x="913809" y="780925"/>
                  </a:cubicBezTo>
                  <a:cubicBezTo>
                    <a:pt x="913999" y="780353"/>
                    <a:pt x="914190" y="779877"/>
                    <a:pt x="914761" y="779782"/>
                  </a:cubicBezTo>
                  <a:close/>
                  <a:moveTo>
                    <a:pt x="902760" y="607189"/>
                  </a:moveTo>
                  <a:cubicBezTo>
                    <a:pt x="902474" y="609189"/>
                    <a:pt x="899331" y="608046"/>
                    <a:pt x="898093" y="608999"/>
                  </a:cubicBezTo>
                  <a:cubicBezTo>
                    <a:pt x="897997" y="606713"/>
                    <a:pt x="897807" y="604427"/>
                    <a:pt x="897711" y="602141"/>
                  </a:cubicBezTo>
                  <a:cubicBezTo>
                    <a:pt x="898474" y="602141"/>
                    <a:pt x="899426" y="602141"/>
                    <a:pt x="900760" y="601950"/>
                  </a:cubicBezTo>
                  <a:cubicBezTo>
                    <a:pt x="898569" y="603665"/>
                    <a:pt x="898759" y="607475"/>
                    <a:pt x="902760" y="607189"/>
                  </a:cubicBezTo>
                  <a:close/>
                  <a:moveTo>
                    <a:pt x="911142" y="626620"/>
                  </a:moveTo>
                  <a:cubicBezTo>
                    <a:pt x="909427" y="626620"/>
                    <a:pt x="907808" y="621286"/>
                    <a:pt x="906284" y="624905"/>
                  </a:cubicBezTo>
                  <a:cubicBezTo>
                    <a:pt x="905713" y="619667"/>
                    <a:pt x="899712" y="614047"/>
                    <a:pt x="902474" y="609570"/>
                  </a:cubicBezTo>
                  <a:cubicBezTo>
                    <a:pt x="913904" y="612047"/>
                    <a:pt x="909332" y="615666"/>
                    <a:pt x="911142" y="626620"/>
                  </a:cubicBezTo>
                  <a:close/>
                  <a:moveTo>
                    <a:pt x="902665" y="654719"/>
                  </a:moveTo>
                  <a:cubicBezTo>
                    <a:pt x="908189" y="655766"/>
                    <a:pt x="905046" y="660815"/>
                    <a:pt x="904379" y="664815"/>
                  </a:cubicBezTo>
                  <a:cubicBezTo>
                    <a:pt x="901998" y="662910"/>
                    <a:pt x="904284" y="657195"/>
                    <a:pt x="902665" y="654719"/>
                  </a:cubicBezTo>
                  <a:close/>
                  <a:moveTo>
                    <a:pt x="893902" y="685294"/>
                  </a:moveTo>
                  <a:cubicBezTo>
                    <a:pt x="894092" y="683579"/>
                    <a:pt x="894378" y="681770"/>
                    <a:pt x="892949" y="681484"/>
                  </a:cubicBezTo>
                  <a:cubicBezTo>
                    <a:pt x="893711" y="681008"/>
                    <a:pt x="894378" y="680817"/>
                    <a:pt x="894949" y="680722"/>
                  </a:cubicBezTo>
                  <a:cubicBezTo>
                    <a:pt x="895235" y="680817"/>
                    <a:pt x="895426" y="680722"/>
                    <a:pt x="895711" y="680817"/>
                  </a:cubicBezTo>
                  <a:cubicBezTo>
                    <a:pt x="895426" y="681674"/>
                    <a:pt x="895521" y="682246"/>
                    <a:pt x="895616" y="682913"/>
                  </a:cubicBezTo>
                  <a:cubicBezTo>
                    <a:pt x="895521" y="682913"/>
                    <a:pt x="895426" y="682913"/>
                    <a:pt x="895330" y="682913"/>
                  </a:cubicBezTo>
                  <a:cubicBezTo>
                    <a:pt x="894187" y="685008"/>
                    <a:pt x="895235" y="685294"/>
                    <a:pt x="896473" y="685389"/>
                  </a:cubicBezTo>
                  <a:cubicBezTo>
                    <a:pt x="897045" y="686151"/>
                    <a:pt x="897711" y="686818"/>
                    <a:pt x="898283" y="687675"/>
                  </a:cubicBezTo>
                  <a:cubicBezTo>
                    <a:pt x="896950" y="686723"/>
                    <a:pt x="895616" y="685770"/>
                    <a:pt x="893902" y="685294"/>
                  </a:cubicBezTo>
                  <a:close/>
                  <a:moveTo>
                    <a:pt x="875994" y="721394"/>
                  </a:moveTo>
                  <a:cubicBezTo>
                    <a:pt x="874852" y="723584"/>
                    <a:pt x="874756" y="720536"/>
                    <a:pt x="874947" y="718822"/>
                  </a:cubicBezTo>
                  <a:cubicBezTo>
                    <a:pt x="873899" y="719393"/>
                    <a:pt x="872851" y="719965"/>
                    <a:pt x="871137" y="719774"/>
                  </a:cubicBezTo>
                  <a:cubicBezTo>
                    <a:pt x="871423" y="718441"/>
                    <a:pt x="872470" y="717107"/>
                    <a:pt x="873232" y="715774"/>
                  </a:cubicBezTo>
                  <a:cubicBezTo>
                    <a:pt x="873899" y="716250"/>
                    <a:pt x="874756" y="716631"/>
                    <a:pt x="875614" y="716917"/>
                  </a:cubicBezTo>
                  <a:cubicBezTo>
                    <a:pt x="875518" y="718441"/>
                    <a:pt x="875518" y="720155"/>
                    <a:pt x="875994" y="721394"/>
                  </a:cubicBezTo>
                  <a:close/>
                  <a:moveTo>
                    <a:pt x="903903" y="839980"/>
                  </a:moveTo>
                  <a:cubicBezTo>
                    <a:pt x="904951" y="842742"/>
                    <a:pt x="913237" y="849886"/>
                    <a:pt x="908094" y="850362"/>
                  </a:cubicBezTo>
                  <a:cubicBezTo>
                    <a:pt x="908189" y="849505"/>
                    <a:pt x="908284" y="848648"/>
                    <a:pt x="908284" y="847886"/>
                  </a:cubicBezTo>
                  <a:cubicBezTo>
                    <a:pt x="904379" y="845981"/>
                    <a:pt x="907046" y="851886"/>
                    <a:pt x="903141" y="849981"/>
                  </a:cubicBezTo>
                  <a:cubicBezTo>
                    <a:pt x="905427" y="845981"/>
                    <a:pt x="903141" y="845219"/>
                    <a:pt x="903903" y="839980"/>
                  </a:cubicBezTo>
                  <a:close/>
                  <a:moveTo>
                    <a:pt x="911904" y="803118"/>
                  </a:moveTo>
                  <a:cubicBezTo>
                    <a:pt x="916857" y="807785"/>
                    <a:pt x="906760" y="816263"/>
                    <a:pt x="910189" y="824264"/>
                  </a:cubicBezTo>
                  <a:cubicBezTo>
                    <a:pt x="903903" y="817787"/>
                    <a:pt x="910856" y="811405"/>
                    <a:pt x="911904" y="803118"/>
                  </a:cubicBezTo>
                  <a:close/>
                  <a:moveTo>
                    <a:pt x="876661" y="804928"/>
                  </a:moveTo>
                  <a:cubicBezTo>
                    <a:pt x="876757" y="805404"/>
                    <a:pt x="876852" y="805880"/>
                    <a:pt x="877042" y="806357"/>
                  </a:cubicBezTo>
                  <a:cubicBezTo>
                    <a:pt x="876566" y="805976"/>
                    <a:pt x="875994" y="805595"/>
                    <a:pt x="875423" y="805214"/>
                  </a:cubicBezTo>
                  <a:cubicBezTo>
                    <a:pt x="876090" y="805118"/>
                    <a:pt x="876376" y="805023"/>
                    <a:pt x="876661" y="804928"/>
                  </a:cubicBezTo>
                  <a:close/>
                  <a:moveTo>
                    <a:pt x="882662" y="566231"/>
                  </a:moveTo>
                  <a:cubicBezTo>
                    <a:pt x="882852" y="568613"/>
                    <a:pt x="882567" y="570899"/>
                    <a:pt x="881614" y="572994"/>
                  </a:cubicBezTo>
                  <a:cubicBezTo>
                    <a:pt x="881900" y="570518"/>
                    <a:pt x="883329" y="566898"/>
                    <a:pt x="881043" y="566612"/>
                  </a:cubicBezTo>
                  <a:cubicBezTo>
                    <a:pt x="878947" y="564803"/>
                    <a:pt x="880757" y="565565"/>
                    <a:pt x="882662" y="566231"/>
                  </a:cubicBezTo>
                  <a:close/>
                  <a:moveTo>
                    <a:pt x="881519" y="574232"/>
                  </a:moveTo>
                  <a:cubicBezTo>
                    <a:pt x="882281" y="573947"/>
                    <a:pt x="882948" y="573851"/>
                    <a:pt x="883519" y="574137"/>
                  </a:cubicBezTo>
                  <a:cubicBezTo>
                    <a:pt x="883329" y="574613"/>
                    <a:pt x="883234" y="575090"/>
                    <a:pt x="882757" y="575566"/>
                  </a:cubicBezTo>
                  <a:cubicBezTo>
                    <a:pt x="881995" y="575471"/>
                    <a:pt x="881614" y="574899"/>
                    <a:pt x="881519" y="574232"/>
                  </a:cubicBezTo>
                  <a:close/>
                  <a:moveTo>
                    <a:pt x="878185" y="809500"/>
                  </a:moveTo>
                  <a:cubicBezTo>
                    <a:pt x="878852" y="810833"/>
                    <a:pt x="879519" y="812262"/>
                    <a:pt x="879709" y="813977"/>
                  </a:cubicBezTo>
                  <a:cubicBezTo>
                    <a:pt x="880567" y="814358"/>
                    <a:pt x="881043" y="814358"/>
                    <a:pt x="881614" y="814358"/>
                  </a:cubicBezTo>
                  <a:cubicBezTo>
                    <a:pt x="882186" y="816358"/>
                    <a:pt x="881519" y="818168"/>
                    <a:pt x="878090" y="817977"/>
                  </a:cubicBezTo>
                  <a:cubicBezTo>
                    <a:pt x="880852" y="813691"/>
                    <a:pt x="877995" y="813405"/>
                    <a:pt x="877519" y="809214"/>
                  </a:cubicBezTo>
                  <a:cubicBezTo>
                    <a:pt x="877804" y="809214"/>
                    <a:pt x="877995" y="809405"/>
                    <a:pt x="878185" y="809500"/>
                  </a:cubicBezTo>
                  <a:close/>
                  <a:moveTo>
                    <a:pt x="888282" y="872651"/>
                  </a:moveTo>
                  <a:cubicBezTo>
                    <a:pt x="888472" y="872651"/>
                    <a:pt x="888568" y="872651"/>
                    <a:pt x="888758" y="872651"/>
                  </a:cubicBezTo>
                  <a:cubicBezTo>
                    <a:pt x="887901" y="875127"/>
                    <a:pt x="890949" y="875794"/>
                    <a:pt x="891139" y="874079"/>
                  </a:cubicBezTo>
                  <a:cubicBezTo>
                    <a:pt x="895044" y="873127"/>
                    <a:pt x="883805" y="880080"/>
                    <a:pt x="891806" y="881604"/>
                  </a:cubicBezTo>
                  <a:cubicBezTo>
                    <a:pt x="890853" y="881890"/>
                    <a:pt x="890187" y="882366"/>
                    <a:pt x="889901" y="883033"/>
                  </a:cubicBezTo>
                  <a:cubicBezTo>
                    <a:pt x="889520" y="882652"/>
                    <a:pt x="889330" y="881985"/>
                    <a:pt x="889139" y="881509"/>
                  </a:cubicBezTo>
                  <a:cubicBezTo>
                    <a:pt x="889234" y="881509"/>
                    <a:pt x="889234" y="881414"/>
                    <a:pt x="889330" y="881414"/>
                  </a:cubicBezTo>
                  <a:cubicBezTo>
                    <a:pt x="889139" y="881128"/>
                    <a:pt x="888949" y="880937"/>
                    <a:pt x="888758" y="880652"/>
                  </a:cubicBezTo>
                  <a:cubicBezTo>
                    <a:pt x="887996" y="878461"/>
                    <a:pt x="888091" y="875603"/>
                    <a:pt x="888282" y="872651"/>
                  </a:cubicBezTo>
                  <a:close/>
                  <a:moveTo>
                    <a:pt x="902093" y="892463"/>
                  </a:moveTo>
                  <a:cubicBezTo>
                    <a:pt x="908475" y="890272"/>
                    <a:pt x="901807" y="899130"/>
                    <a:pt x="903808" y="902654"/>
                  </a:cubicBezTo>
                  <a:cubicBezTo>
                    <a:pt x="898283" y="900083"/>
                    <a:pt x="902379" y="892367"/>
                    <a:pt x="895807" y="893225"/>
                  </a:cubicBezTo>
                  <a:cubicBezTo>
                    <a:pt x="896092" y="887700"/>
                    <a:pt x="902188" y="892844"/>
                    <a:pt x="901902" y="895034"/>
                  </a:cubicBezTo>
                  <a:cubicBezTo>
                    <a:pt x="903522" y="894749"/>
                    <a:pt x="903427" y="892463"/>
                    <a:pt x="902093" y="892463"/>
                  </a:cubicBezTo>
                  <a:close/>
                  <a:moveTo>
                    <a:pt x="889806" y="885986"/>
                  </a:moveTo>
                  <a:cubicBezTo>
                    <a:pt x="890282" y="887319"/>
                    <a:pt x="891139" y="888557"/>
                    <a:pt x="892377" y="889129"/>
                  </a:cubicBezTo>
                  <a:cubicBezTo>
                    <a:pt x="892377" y="889129"/>
                    <a:pt x="892377" y="889129"/>
                    <a:pt x="892377" y="889129"/>
                  </a:cubicBezTo>
                  <a:cubicBezTo>
                    <a:pt x="891901" y="888748"/>
                    <a:pt x="891425" y="888462"/>
                    <a:pt x="890853" y="888081"/>
                  </a:cubicBezTo>
                  <a:cubicBezTo>
                    <a:pt x="890853" y="888843"/>
                    <a:pt x="890758" y="889415"/>
                    <a:pt x="890568" y="889700"/>
                  </a:cubicBezTo>
                  <a:cubicBezTo>
                    <a:pt x="889711" y="889224"/>
                    <a:pt x="888949" y="887795"/>
                    <a:pt x="888377" y="886367"/>
                  </a:cubicBezTo>
                  <a:cubicBezTo>
                    <a:pt x="888853" y="886367"/>
                    <a:pt x="889330" y="886176"/>
                    <a:pt x="889806" y="885986"/>
                  </a:cubicBezTo>
                  <a:close/>
                  <a:moveTo>
                    <a:pt x="896378" y="916942"/>
                  </a:moveTo>
                  <a:cubicBezTo>
                    <a:pt x="900188" y="917228"/>
                    <a:pt x="899140" y="921609"/>
                    <a:pt x="899521" y="924752"/>
                  </a:cubicBezTo>
                  <a:cubicBezTo>
                    <a:pt x="898188" y="923609"/>
                    <a:pt x="896283" y="922847"/>
                    <a:pt x="893425" y="923038"/>
                  </a:cubicBezTo>
                  <a:cubicBezTo>
                    <a:pt x="893997" y="918942"/>
                    <a:pt x="899236" y="924086"/>
                    <a:pt x="896378" y="916942"/>
                  </a:cubicBezTo>
                  <a:close/>
                  <a:moveTo>
                    <a:pt x="858945" y="1137731"/>
                  </a:moveTo>
                  <a:cubicBezTo>
                    <a:pt x="858659" y="1137922"/>
                    <a:pt x="858469" y="1138208"/>
                    <a:pt x="858373" y="1138493"/>
                  </a:cubicBezTo>
                  <a:cubicBezTo>
                    <a:pt x="858088" y="1138208"/>
                    <a:pt x="857897" y="1137922"/>
                    <a:pt x="857516" y="1137827"/>
                  </a:cubicBezTo>
                  <a:cubicBezTo>
                    <a:pt x="857802" y="1137731"/>
                    <a:pt x="858278" y="1137731"/>
                    <a:pt x="858945" y="1137731"/>
                  </a:cubicBezTo>
                  <a:close/>
                  <a:moveTo>
                    <a:pt x="874756" y="1146494"/>
                  </a:moveTo>
                  <a:cubicBezTo>
                    <a:pt x="874852" y="1143923"/>
                    <a:pt x="876090" y="1142780"/>
                    <a:pt x="877519" y="1141732"/>
                  </a:cubicBezTo>
                  <a:cubicBezTo>
                    <a:pt x="877804" y="1143637"/>
                    <a:pt x="877138" y="1145828"/>
                    <a:pt x="877709" y="1148209"/>
                  </a:cubicBezTo>
                  <a:cubicBezTo>
                    <a:pt x="876947" y="1147638"/>
                    <a:pt x="876090" y="1147161"/>
                    <a:pt x="874852" y="1146875"/>
                  </a:cubicBezTo>
                  <a:cubicBezTo>
                    <a:pt x="874852" y="1146685"/>
                    <a:pt x="874756" y="1146590"/>
                    <a:pt x="874756" y="1146494"/>
                  </a:cubicBezTo>
                  <a:close/>
                  <a:moveTo>
                    <a:pt x="891330" y="871508"/>
                  </a:moveTo>
                  <a:cubicBezTo>
                    <a:pt x="891044" y="868460"/>
                    <a:pt x="893806" y="869031"/>
                    <a:pt x="893044" y="865412"/>
                  </a:cubicBezTo>
                  <a:cubicBezTo>
                    <a:pt x="895902" y="866078"/>
                    <a:pt x="893330" y="871412"/>
                    <a:pt x="897616" y="870746"/>
                  </a:cubicBezTo>
                  <a:cubicBezTo>
                    <a:pt x="897616" y="873508"/>
                    <a:pt x="893235" y="871031"/>
                    <a:pt x="891330" y="871508"/>
                  </a:cubicBezTo>
                  <a:close/>
                  <a:moveTo>
                    <a:pt x="877519" y="902940"/>
                  </a:moveTo>
                  <a:cubicBezTo>
                    <a:pt x="874375" y="902559"/>
                    <a:pt x="874947" y="898082"/>
                    <a:pt x="876757" y="896654"/>
                  </a:cubicBezTo>
                  <a:cubicBezTo>
                    <a:pt x="879900" y="896939"/>
                    <a:pt x="879328" y="901511"/>
                    <a:pt x="877519" y="902940"/>
                  </a:cubicBezTo>
                  <a:close/>
                  <a:moveTo>
                    <a:pt x="885424" y="886557"/>
                  </a:moveTo>
                  <a:cubicBezTo>
                    <a:pt x="885329" y="886748"/>
                    <a:pt x="885139" y="887033"/>
                    <a:pt x="885043" y="887224"/>
                  </a:cubicBezTo>
                  <a:cubicBezTo>
                    <a:pt x="882757" y="884938"/>
                    <a:pt x="883424" y="887224"/>
                    <a:pt x="880090" y="886843"/>
                  </a:cubicBezTo>
                  <a:cubicBezTo>
                    <a:pt x="879519" y="882938"/>
                    <a:pt x="879424" y="884366"/>
                    <a:pt x="880567" y="880652"/>
                  </a:cubicBezTo>
                  <a:cubicBezTo>
                    <a:pt x="881424" y="880842"/>
                    <a:pt x="882186" y="880842"/>
                    <a:pt x="882852" y="880747"/>
                  </a:cubicBezTo>
                  <a:cubicBezTo>
                    <a:pt x="882662" y="882176"/>
                    <a:pt x="882567" y="883509"/>
                    <a:pt x="882281" y="885033"/>
                  </a:cubicBezTo>
                  <a:cubicBezTo>
                    <a:pt x="883519" y="885890"/>
                    <a:pt x="884567" y="886367"/>
                    <a:pt x="885424" y="886557"/>
                  </a:cubicBezTo>
                  <a:close/>
                  <a:moveTo>
                    <a:pt x="891330" y="1427006"/>
                  </a:moveTo>
                  <a:cubicBezTo>
                    <a:pt x="893711" y="1428339"/>
                    <a:pt x="893616" y="1431959"/>
                    <a:pt x="893140" y="1435864"/>
                  </a:cubicBezTo>
                  <a:cubicBezTo>
                    <a:pt x="889615" y="1435483"/>
                    <a:pt x="891330" y="1430625"/>
                    <a:pt x="891330" y="1427006"/>
                  </a:cubicBezTo>
                  <a:close/>
                  <a:moveTo>
                    <a:pt x="906665" y="883414"/>
                  </a:moveTo>
                  <a:cubicBezTo>
                    <a:pt x="905808" y="883795"/>
                    <a:pt x="905046" y="884271"/>
                    <a:pt x="905046" y="885319"/>
                  </a:cubicBezTo>
                  <a:cubicBezTo>
                    <a:pt x="905522" y="885605"/>
                    <a:pt x="905903" y="885986"/>
                    <a:pt x="906284" y="886271"/>
                  </a:cubicBezTo>
                  <a:cubicBezTo>
                    <a:pt x="906189" y="887129"/>
                    <a:pt x="906189" y="887986"/>
                    <a:pt x="906189" y="888938"/>
                  </a:cubicBezTo>
                  <a:cubicBezTo>
                    <a:pt x="903903" y="888653"/>
                    <a:pt x="903427" y="890272"/>
                    <a:pt x="901045" y="889796"/>
                  </a:cubicBezTo>
                  <a:cubicBezTo>
                    <a:pt x="903522" y="883223"/>
                    <a:pt x="906951" y="882747"/>
                    <a:pt x="904760" y="875032"/>
                  </a:cubicBezTo>
                  <a:cubicBezTo>
                    <a:pt x="903046" y="875699"/>
                    <a:pt x="902284" y="877508"/>
                    <a:pt x="901902" y="879794"/>
                  </a:cubicBezTo>
                  <a:cubicBezTo>
                    <a:pt x="899236" y="879032"/>
                    <a:pt x="901522" y="873127"/>
                    <a:pt x="902474" y="872365"/>
                  </a:cubicBezTo>
                  <a:cubicBezTo>
                    <a:pt x="907999" y="875413"/>
                    <a:pt x="907427" y="879032"/>
                    <a:pt x="906665" y="883414"/>
                  </a:cubicBezTo>
                  <a:close/>
                  <a:moveTo>
                    <a:pt x="890949" y="860840"/>
                  </a:moveTo>
                  <a:cubicBezTo>
                    <a:pt x="890473" y="861221"/>
                    <a:pt x="890187" y="861792"/>
                    <a:pt x="890187" y="862745"/>
                  </a:cubicBezTo>
                  <a:cubicBezTo>
                    <a:pt x="890377" y="862649"/>
                    <a:pt x="890568" y="862649"/>
                    <a:pt x="890758" y="862649"/>
                  </a:cubicBezTo>
                  <a:cubicBezTo>
                    <a:pt x="890758" y="863126"/>
                    <a:pt x="890663" y="863507"/>
                    <a:pt x="890663" y="863983"/>
                  </a:cubicBezTo>
                  <a:cubicBezTo>
                    <a:pt x="889044" y="863411"/>
                    <a:pt x="888853" y="861602"/>
                    <a:pt x="887139" y="861221"/>
                  </a:cubicBezTo>
                  <a:cubicBezTo>
                    <a:pt x="886948" y="861221"/>
                    <a:pt x="886948" y="861411"/>
                    <a:pt x="886853" y="861411"/>
                  </a:cubicBezTo>
                  <a:cubicBezTo>
                    <a:pt x="886472" y="860840"/>
                    <a:pt x="885996" y="860268"/>
                    <a:pt x="885329" y="859887"/>
                  </a:cubicBezTo>
                  <a:cubicBezTo>
                    <a:pt x="885139" y="860935"/>
                    <a:pt x="884948" y="861983"/>
                    <a:pt x="884853" y="863126"/>
                  </a:cubicBezTo>
                  <a:cubicBezTo>
                    <a:pt x="883234" y="862173"/>
                    <a:pt x="883329" y="859792"/>
                    <a:pt x="883710" y="857125"/>
                  </a:cubicBezTo>
                  <a:cubicBezTo>
                    <a:pt x="886663" y="857315"/>
                    <a:pt x="887234" y="859601"/>
                    <a:pt x="891044" y="858935"/>
                  </a:cubicBezTo>
                  <a:cubicBezTo>
                    <a:pt x="891044" y="859601"/>
                    <a:pt x="890949" y="860268"/>
                    <a:pt x="890949" y="860840"/>
                  </a:cubicBezTo>
                  <a:close/>
                  <a:moveTo>
                    <a:pt x="883900" y="871317"/>
                  </a:moveTo>
                  <a:cubicBezTo>
                    <a:pt x="883805" y="872365"/>
                    <a:pt x="883710" y="873508"/>
                    <a:pt x="883519" y="874651"/>
                  </a:cubicBezTo>
                  <a:cubicBezTo>
                    <a:pt x="882662" y="873317"/>
                    <a:pt x="881805" y="871508"/>
                    <a:pt x="880281" y="868174"/>
                  </a:cubicBezTo>
                  <a:cubicBezTo>
                    <a:pt x="882472" y="868364"/>
                    <a:pt x="882948" y="869984"/>
                    <a:pt x="883900" y="871317"/>
                  </a:cubicBezTo>
                  <a:close/>
                  <a:moveTo>
                    <a:pt x="876947" y="644622"/>
                  </a:moveTo>
                  <a:cubicBezTo>
                    <a:pt x="873994" y="642812"/>
                    <a:pt x="878185" y="639193"/>
                    <a:pt x="874090" y="637383"/>
                  </a:cubicBezTo>
                  <a:cubicBezTo>
                    <a:pt x="873994" y="636335"/>
                    <a:pt x="874661" y="636240"/>
                    <a:pt x="875423" y="636240"/>
                  </a:cubicBezTo>
                  <a:cubicBezTo>
                    <a:pt x="876280" y="636335"/>
                    <a:pt x="877042" y="636335"/>
                    <a:pt x="877900" y="636431"/>
                  </a:cubicBezTo>
                  <a:cubicBezTo>
                    <a:pt x="876947" y="641955"/>
                    <a:pt x="876757" y="641288"/>
                    <a:pt x="878090" y="644432"/>
                  </a:cubicBezTo>
                  <a:cubicBezTo>
                    <a:pt x="877614" y="644527"/>
                    <a:pt x="877233" y="644527"/>
                    <a:pt x="876947" y="644622"/>
                  </a:cubicBezTo>
                  <a:close/>
                  <a:moveTo>
                    <a:pt x="880281" y="604617"/>
                  </a:moveTo>
                  <a:cubicBezTo>
                    <a:pt x="881614" y="605189"/>
                    <a:pt x="882852" y="605951"/>
                    <a:pt x="883805" y="606903"/>
                  </a:cubicBezTo>
                  <a:cubicBezTo>
                    <a:pt x="884758" y="608713"/>
                    <a:pt x="885234" y="611285"/>
                    <a:pt x="884758" y="613285"/>
                  </a:cubicBezTo>
                  <a:cubicBezTo>
                    <a:pt x="879519" y="613475"/>
                    <a:pt x="884948" y="604617"/>
                    <a:pt x="879138" y="605379"/>
                  </a:cubicBezTo>
                  <a:cubicBezTo>
                    <a:pt x="879519" y="604903"/>
                    <a:pt x="879900" y="604712"/>
                    <a:pt x="880281" y="604617"/>
                  </a:cubicBezTo>
                  <a:close/>
                  <a:moveTo>
                    <a:pt x="885234" y="590711"/>
                  </a:moveTo>
                  <a:cubicBezTo>
                    <a:pt x="885424" y="590806"/>
                    <a:pt x="885519" y="590996"/>
                    <a:pt x="885615" y="591092"/>
                  </a:cubicBezTo>
                  <a:cubicBezTo>
                    <a:pt x="885805" y="593092"/>
                    <a:pt x="885996" y="595092"/>
                    <a:pt x="885901" y="597092"/>
                  </a:cubicBezTo>
                  <a:cubicBezTo>
                    <a:pt x="885519" y="596140"/>
                    <a:pt x="885234" y="594806"/>
                    <a:pt x="885234" y="590711"/>
                  </a:cubicBezTo>
                  <a:close/>
                  <a:moveTo>
                    <a:pt x="894092" y="621476"/>
                  </a:moveTo>
                  <a:cubicBezTo>
                    <a:pt x="894759" y="619000"/>
                    <a:pt x="894187" y="617571"/>
                    <a:pt x="891901" y="617571"/>
                  </a:cubicBezTo>
                  <a:cubicBezTo>
                    <a:pt x="892092" y="617476"/>
                    <a:pt x="892092" y="617285"/>
                    <a:pt x="892282" y="617190"/>
                  </a:cubicBezTo>
                  <a:cubicBezTo>
                    <a:pt x="894949" y="617000"/>
                    <a:pt x="894568" y="619571"/>
                    <a:pt x="895044" y="621286"/>
                  </a:cubicBezTo>
                  <a:cubicBezTo>
                    <a:pt x="894759" y="621381"/>
                    <a:pt x="894473" y="621476"/>
                    <a:pt x="894092" y="621476"/>
                  </a:cubicBezTo>
                  <a:close/>
                  <a:moveTo>
                    <a:pt x="834847" y="523845"/>
                  </a:moveTo>
                  <a:cubicBezTo>
                    <a:pt x="834847" y="524131"/>
                    <a:pt x="834847" y="524321"/>
                    <a:pt x="834847" y="524607"/>
                  </a:cubicBezTo>
                  <a:cubicBezTo>
                    <a:pt x="834561" y="524321"/>
                    <a:pt x="834370" y="524226"/>
                    <a:pt x="834085" y="524036"/>
                  </a:cubicBezTo>
                  <a:cubicBezTo>
                    <a:pt x="834370" y="523940"/>
                    <a:pt x="834656" y="523845"/>
                    <a:pt x="834847" y="523845"/>
                  </a:cubicBezTo>
                  <a:close/>
                  <a:moveTo>
                    <a:pt x="835513" y="526512"/>
                  </a:moveTo>
                  <a:cubicBezTo>
                    <a:pt x="836085" y="526322"/>
                    <a:pt x="836752" y="526226"/>
                    <a:pt x="837704" y="526131"/>
                  </a:cubicBezTo>
                  <a:cubicBezTo>
                    <a:pt x="837323" y="526988"/>
                    <a:pt x="836847" y="527750"/>
                    <a:pt x="836656" y="527941"/>
                  </a:cubicBezTo>
                  <a:cubicBezTo>
                    <a:pt x="836085" y="527655"/>
                    <a:pt x="835799" y="526988"/>
                    <a:pt x="835513" y="526512"/>
                  </a:cubicBezTo>
                  <a:close/>
                  <a:moveTo>
                    <a:pt x="911523" y="900654"/>
                  </a:moveTo>
                  <a:cubicBezTo>
                    <a:pt x="911237" y="902083"/>
                    <a:pt x="911618" y="902845"/>
                    <a:pt x="912571" y="903226"/>
                  </a:cubicBezTo>
                  <a:cubicBezTo>
                    <a:pt x="909046" y="906750"/>
                    <a:pt x="905141" y="896368"/>
                    <a:pt x="908284" y="894082"/>
                  </a:cubicBezTo>
                  <a:cubicBezTo>
                    <a:pt x="909999" y="898654"/>
                    <a:pt x="909523" y="899987"/>
                    <a:pt x="914285" y="897035"/>
                  </a:cubicBezTo>
                  <a:cubicBezTo>
                    <a:pt x="914476" y="899702"/>
                    <a:pt x="913714" y="901035"/>
                    <a:pt x="911523" y="900654"/>
                  </a:cubicBezTo>
                  <a:close/>
                  <a:moveTo>
                    <a:pt x="904189" y="851315"/>
                  </a:moveTo>
                  <a:cubicBezTo>
                    <a:pt x="903427" y="856458"/>
                    <a:pt x="905427" y="856268"/>
                    <a:pt x="903522" y="859982"/>
                  </a:cubicBezTo>
                  <a:cubicBezTo>
                    <a:pt x="902760" y="864554"/>
                    <a:pt x="900760" y="856077"/>
                    <a:pt x="903712" y="857506"/>
                  </a:cubicBezTo>
                  <a:cubicBezTo>
                    <a:pt x="901998" y="857220"/>
                    <a:pt x="899140" y="850267"/>
                    <a:pt x="904189" y="851315"/>
                  </a:cubicBezTo>
                  <a:close/>
                  <a:moveTo>
                    <a:pt x="896854" y="818168"/>
                  </a:moveTo>
                  <a:cubicBezTo>
                    <a:pt x="893140" y="815786"/>
                    <a:pt x="895807" y="812262"/>
                    <a:pt x="896473" y="808166"/>
                  </a:cubicBezTo>
                  <a:cubicBezTo>
                    <a:pt x="898855" y="810833"/>
                    <a:pt x="900950" y="813691"/>
                    <a:pt x="901998" y="817406"/>
                  </a:cubicBezTo>
                  <a:cubicBezTo>
                    <a:pt x="898855" y="816834"/>
                    <a:pt x="898283" y="814643"/>
                    <a:pt x="896854" y="818168"/>
                  </a:cubicBezTo>
                  <a:close/>
                  <a:moveTo>
                    <a:pt x="896473" y="854363"/>
                  </a:moveTo>
                  <a:cubicBezTo>
                    <a:pt x="895140" y="853220"/>
                    <a:pt x="893235" y="852458"/>
                    <a:pt x="890377" y="852648"/>
                  </a:cubicBezTo>
                  <a:cubicBezTo>
                    <a:pt x="890473" y="851410"/>
                    <a:pt x="890568" y="850172"/>
                    <a:pt x="890663" y="848933"/>
                  </a:cubicBezTo>
                  <a:cubicBezTo>
                    <a:pt x="892854" y="850553"/>
                    <a:pt x="896188" y="851124"/>
                    <a:pt x="896473" y="854363"/>
                  </a:cubicBezTo>
                  <a:close/>
                  <a:moveTo>
                    <a:pt x="888377" y="846266"/>
                  </a:moveTo>
                  <a:cubicBezTo>
                    <a:pt x="887425" y="845504"/>
                    <a:pt x="886472" y="844838"/>
                    <a:pt x="884758" y="844742"/>
                  </a:cubicBezTo>
                  <a:cubicBezTo>
                    <a:pt x="888091" y="843695"/>
                    <a:pt x="888853" y="839599"/>
                    <a:pt x="892663" y="839123"/>
                  </a:cubicBezTo>
                  <a:cubicBezTo>
                    <a:pt x="890758" y="840837"/>
                    <a:pt x="889711" y="843695"/>
                    <a:pt x="888377" y="846266"/>
                  </a:cubicBezTo>
                  <a:close/>
                  <a:moveTo>
                    <a:pt x="882948" y="820739"/>
                  </a:moveTo>
                  <a:cubicBezTo>
                    <a:pt x="883043" y="820454"/>
                    <a:pt x="883043" y="820168"/>
                    <a:pt x="883138" y="819882"/>
                  </a:cubicBezTo>
                  <a:cubicBezTo>
                    <a:pt x="883138" y="820168"/>
                    <a:pt x="883043" y="820454"/>
                    <a:pt x="883043" y="820739"/>
                  </a:cubicBezTo>
                  <a:cubicBezTo>
                    <a:pt x="883043" y="820835"/>
                    <a:pt x="882948" y="820739"/>
                    <a:pt x="882948" y="820739"/>
                  </a:cubicBezTo>
                  <a:close/>
                  <a:moveTo>
                    <a:pt x="883710" y="815501"/>
                  </a:moveTo>
                  <a:cubicBezTo>
                    <a:pt x="883615" y="814739"/>
                    <a:pt x="883519" y="813977"/>
                    <a:pt x="883234" y="813310"/>
                  </a:cubicBezTo>
                  <a:cubicBezTo>
                    <a:pt x="883710" y="812643"/>
                    <a:pt x="884091" y="811881"/>
                    <a:pt x="884948" y="811786"/>
                  </a:cubicBezTo>
                  <a:cubicBezTo>
                    <a:pt x="884377" y="813024"/>
                    <a:pt x="884091" y="814262"/>
                    <a:pt x="883710" y="815501"/>
                  </a:cubicBezTo>
                  <a:close/>
                  <a:moveTo>
                    <a:pt x="877042" y="804833"/>
                  </a:moveTo>
                  <a:cubicBezTo>
                    <a:pt x="877995" y="804166"/>
                    <a:pt x="876852" y="802261"/>
                    <a:pt x="877233" y="797879"/>
                  </a:cubicBezTo>
                  <a:cubicBezTo>
                    <a:pt x="875709" y="800261"/>
                    <a:pt x="874280" y="802642"/>
                    <a:pt x="872851" y="805023"/>
                  </a:cubicBezTo>
                  <a:cubicBezTo>
                    <a:pt x="871327" y="805880"/>
                    <a:pt x="872375" y="803309"/>
                    <a:pt x="872566" y="800546"/>
                  </a:cubicBezTo>
                  <a:cubicBezTo>
                    <a:pt x="874090" y="799975"/>
                    <a:pt x="874566" y="798260"/>
                    <a:pt x="875328" y="796927"/>
                  </a:cubicBezTo>
                  <a:cubicBezTo>
                    <a:pt x="878471" y="797879"/>
                    <a:pt x="880757" y="799689"/>
                    <a:pt x="881805" y="803023"/>
                  </a:cubicBezTo>
                  <a:cubicBezTo>
                    <a:pt x="881043" y="804452"/>
                    <a:pt x="879519" y="805118"/>
                    <a:pt x="877042" y="804833"/>
                  </a:cubicBezTo>
                  <a:close/>
                  <a:moveTo>
                    <a:pt x="871803" y="711107"/>
                  </a:moveTo>
                  <a:cubicBezTo>
                    <a:pt x="871803" y="711011"/>
                    <a:pt x="871803" y="711011"/>
                    <a:pt x="871803" y="711107"/>
                  </a:cubicBezTo>
                  <a:cubicBezTo>
                    <a:pt x="873804" y="710249"/>
                    <a:pt x="874756" y="710726"/>
                    <a:pt x="875233" y="711869"/>
                  </a:cubicBezTo>
                  <a:cubicBezTo>
                    <a:pt x="874375" y="711869"/>
                    <a:pt x="873232" y="711583"/>
                    <a:pt x="871803" y="711107"/>
                  </a:cubicBezTo>
                  <a:close/>
                  <a:moveTo>
                    <a:pt x="878471" y="647099"/>
                  </a:moveTo>
                  <a:cubicBezTo>
                    <a:pt x="878471" y="646908"/>
                    <a:pt x="878566" y="646813"/>
                    <a:pt x="878566" y="646622"/>
                  </a:cubicBezTo>
                  <a:cubicBezTo>
                    <a:pt x="880186" y="647384"/>
                    <a:pt x="881328" y="648527"/>
                    <a:pt x="883043" y="649289"/>
                  </a:cubicBezTo>
                  <a:cubicBezTo>
                    <a:pt x="881995" y="650337"/>
                    <a:pt x="881424" y="651956"/>
                    <a:pt x="881424" y="654147"/>
                  </a:cubicBezTo>
                  <a:cubicBezTo>
                    <a:pt x="880281" y="651956"/>
                    <a:pt x="878947" y="649861"/>
                    <a:pt x="878471" y="647099"/>
                  </a:cubicBezTo>
                  <a:close/>
                  <a:moveTo>
                    <a:pt x="879233" y="619000"/>
                  </a:moveTo>
                  <a:cubicBezTo>
                    <a:pt x="876471" y="618619"/>
                    <a:pt x="879138" y="613666"/>
                    <a:pt x="878566" y="611475"/>
                  </a:cubicBezTo>
                  <a:cubicBezTo>
                    <a:pt x="881805" y="612237"/>
                    <a:pt x="881995" y="615476"/>
                    <a:pt x="885710" y="615857"/>
                  </a:cubicBezTo>
                  <a:cubicBezTo>
                    <a:pt x="885805" y="618047"/>
                    <a:pt x="883329" y="618905"/>
                    <a:pt x="885424" y="619571"/>
                  </a:cubicBezTo>
                  <a:cubicBezTo>
                    <a:pt x="884758" y="623286"/>
                    <a:pt x="880567" y="614714"/>
                    <a:pt x="879233" y="619000"/>
                  </a:cubicBezTo>
                  <a:close/>
                  <a:moveTo>
                    <a:pt x="894664" y="643479"/>
                  </a:moveTo>
                  <a:cubicBezTo>
                    <a:pt x="893806" y="643765"/>
                    <a:pt x="892949" y="644051"/>
                    <a:pt x="892187" y="643765"/>
                  </a:cubicBezTo>
                  <a:cubicBezTo>
                    <a:pt x="891235" y="642717"/>
                    <a:pt x="891711" y="640336"/>
                    <a:pt x="889996" y="639860"/>
                  </a:cubicBezTo>
                  <a:cubicBezTo>
                    <a:pt x="890377" y="639288"/>
                    <a:pt x="891330" y="639383"/>
                    <a:pt x="892377" y="639574"/>
                  </a:cubicBezTo>
                  <a:cubicBezTo>
                    <a:pt x="892377" y="639764"/>
                    <a:pt x="892377" y="639860"/>
                    <a:pt x="892377" y="640050"/>
                  </a:cubicBezTo>
                  <a:cubicBezTo>
                    <a:pt x="893235" y="641193"/>
                    <a:pt x="894378" y="642050"/>
                    <a:pt x="894664" y="643479"/>
                  </a:cubicBezTo>
                  <a:close/>
                  <a:moveTo>
                    <a:pt x="899045" y="627668"/>
                  </a:moveTo>
                  <a:cubicBezTo>
                    <a:pt x="899331" y="628811"/>
                    <a:pt x="899617" y="629668"/>
                    <a:pt x="899140" y="630716"/>
                  </a:cubicBezTo>
                  <a:cubicBezTo>
                    <a:pt x="899045" y="629668"/>
                    <a:pt x="899045" y="628620"/>
                    <a:pt x="899045" y="627668"/>
                  </a:cubicBezTo>
                  <a:close/>
                  <a:moveTo>
                    <a:pt x="898378" y="614809"/>
                  </a:moveTo>
                  <a:cubicBezTo>
                    <a:pt x="898283" y="613475"/>
                    <a:pt x="898188" y="612047"/>
                    <a:pt x="898093" y="610713"/>
                  </a:cubicBezTo>
                  <a:cubicBezTo>
                    <a:pt x="899140" y="612237"/>
                    <a:pt x="901426" y="612713"/>
                    <a:pt x="900760" y="615857"/>
                  </a:cubicBezTo>
                  <a:cubicBezTo>
                    <a:pt x="899331" y="615952"/>
                    <a:pt x="898759" y="615476"/>
                    <a:pt x="898378" y="614809"/>
                  </a:cubicBezTo>
                  <a:close/>
                  <a:moveTo>
                    <a:pt x="855611" y="541181"/>
                  </a:moveTo>
                  <a:cubicBezTo>
                    <a:pt x="855230" y="541085"/>
                    <a:pt x="854754" y="540990"/>
                    <a:pt x="854277" y="540895"/>
                  </a:cubicBezTo>
                  <a:cubicBezTo>
                    <a:pt x="854277" y="540419"/>
                    <a:pt x="854277" y="539942"/>
                    <a:pt x="854373" y="539466"/>
                  </a:cubicBezTo>
                  <a:cubicBezTo>
                    <a:pt x="854944" y="539942"/>
                    <a:pt x="855325" y="540514"/>
                    <a:pt x="855611" y="541181"/>
                  </a:cubicBezTo>
                  <a:close/>
                  <a:moveTo>
                    <a:pt x="912952" y="789402"/>
                  </a:moveTo>
                  <a:cubicBezTo>
                    <a:pt x="912475" y="791593"/>
                    <a:pt x="913714" y="795784"/>
                    <a:pt x="910094" y="794165"/>
                  </a:cubicBezTo>
                  <a:cubicBezTo>
                    <a:pt x="910475" y="791879"/>
                    <a:pt x="908761" y="791402"/>
                    <a:pt x="909237" y="789021"/>
                  </a:cubicBezTo>
                  <a:cubicBezTo>
                    <a:pt x="910475" y="789212"/>
                    <a:pt x="911713" y="789307"/>
                    <a:pt x="912952" y="789402"/>
                  </a:cubicBezTo>
                  <a:close/>
                  <a:moveTo>
                    <a:pt x="908570" y="827883"/>
                  </a:moveTo>
                  <a:cubicBezTo>
                    <a:pt x="903046" y="829979"/>
                    <a:pt x="900664" y="823978"/>
                    <a:pt x="901807" y="818549"/>
                  </a:cubicBezTo>
                  <a:cubicBezTo>
                    <a:pt x="904665" y="821216"/>
                    <a:pt x="906665" y="824549"/>
                    <a:pt x="908570" y="827883"/>
                  </a:cubicBezTo>
                  <a:close/>
                  <a:moveTo>
                    <a:pt x="897997" y="804452"/>
                  </a:moveTo>
                  <a:cubicBezTo>
                    <a:pt x="898283" y="803499"/>
                    <a:pt x="899331" y="803309"/>
                    <a:pt x="899426" y="802070"/>
                  </a:cubicBezTo>
                  <a:cubicBezTo>
                    <a:pt x="899331" y="800642"/>
                    <a:pt x="898188" y="801308"/>
                    <a:pt x="898188" y="801975"/>
                  </a:cubicBezTo>
                  <a:cubicBezTo>
                    <a:pt x="896854" y="801308"/>
                    <a:pt x="895807" y="792926"/>
                    <a:pt x="894664" y="799213"/>
                  </a:cubicBezTo>
                  <a:cubicBezTo>
                    <a:pt x="891425" y="797498"/>
                    <a:pt x="895235" y="792736"/>
                    <a:pt x="895426" y="790545"/>
                  </a:cubicBezTo>
                  <a:cubicBezTo>
                    <a:pt x="897902" y="793403"/>
                    <a:pt x="896664" y="799499"/>
                    <a:pt x="902188" y="799880"/>
                  </a:cubicBezTo>
                  <a:cubicBezTo>
                    <a:pt x="902188" y="803118"/>
                    <a:pt x="901236" y="805118"/>
                    <a:pt x="897997" y="804452"/>
                  </a:cubicBezTo>
                  <a:close/>
                  <a:moveTo>
                    <a:pt x="896664" y="805595"/>
                  </a:moveTo>
                  <a:cubicBezTo>
                    <a:pt x="895521" y="809214"/>
                    <a:pt x="894092" y="804166"/>
                    <a:pt x="891711" y="805214"/>
                  </a:cubicBezTo>
                  <a:cubicBezTo>
                    <a:pt x="891806" y="803975"/>
                    <a:pt x="891901" y="802737"/>
                    <a:pt x="891997" y="801499"/>
                  </a:cubicBezTo>
                  <a:cubicBezTo>
                    <a:pt x="896092" y="800737"/>
                    <a:pt x="894283" y="804928"/>
                    <a:pt x="896664" y="805595"/>
                  </a:cubicBezTo>
                  <a:close/>
                  <a:moveTo>
                    <a:pt x="885234" y="806642"/>
                  </a:moveTo>
                  <a:cubicBezTo>
                    <a:pt x="885329" y="806452"/>
                    <a:pt x="885329" y="806166"/>
                    <a:pt x="885424" y="805976"/>
                  </a:cubicBezTo>
                  <a:cubicBezTo>
                    <a:pt x="885424" y="806357"/>
                    <a:pt x="885519" y="806642"/>
                    <a:pt x="885519" y="807023"/>
                  </a:cubicBezTo>
                  <a:cubicBezTo>
                    <a:pt x="885424" y="806833"/>
                    <a:pt x="885329" y="806738"/>
                    <a:pt x="885234" y="806642"/>
                  </a:cubicBezTo>
                  <a:close/>
                  <a:moveTo>
                    <a:pt x="879614" y="784259"/>
                  </a:moveTo>
                  <a:cubicBezTo>
                    <a:pt x="880948" y="781306"/>
                    <a:pt x="881328" y="777115"/>
                    <a:pt x="885234" y="777210"/>
                  </a:cubicBezTo>
                  <a:cubicBezTo>
                    <a:pt x="887710" y="780544"/>
                    <a:pt x="883900" y="784735"/>
                    <a:pt x="879614" y="784259"/>
                  </a:cubicBezTo>
                  <a:close/>
                  <a:moveTo>
                    <a:pt x="876852" y="698343"/>
                  </a:moveTo>
                  <a:cubicBezTo>
                    <a:pt x="876947" y="698153"/>
                    <a:pt x="876947" y="697962"/>
                    <a:pt x="877042" y="697772"/>
                  </a:cubicBezTo>
                  <a:cubicBezTo>
                    <a:pt x="880567" y="698915"/>
                    <a:pt x="882757" y="701010"/>
                    <a:pt x="882281" y="705582"/>
                  </a:cubicBezTo>
                  <a:cubicBezTo>
                    <a:pt x="878376" y="704915"/>
                    <a:pt x="877709" y="701582"/>
                    <a:pt x="876852" y="698343"/>
                  </a:cubicBezTo>
                  <a:close/>
                  <a:moveTo>
                    <a:pt x="881328" y="655481"/>
                  </a:moveTo>
                  <a:cubicBezTo>
                    <a:pt x="885615" y="656338"/>
                    <a:pt x="886377" y="658529"/>
                    <a:pt x="884567" y="661958"/>
                  </a:cubicBezTo>
                  <a:cubicBezTo>
                    <a:pt x="882472" y="660719"/>
                    <a:pt x="880376" y="659386"/>
                    <a:pt x="881328" y="655481"/>
                  </a:cubicBezTo>
                  <a:close/>
                  <a:moveTo>
                    <a:pt x="891139" y="688818"/>
                  </a:moveTo>
                  <a:cubicBezTo>
                    <a:pt x="893044" y="689485"/>
                    <a:pt x="891901" y="692819"/>
                    <a:pt x="895902" y="691771"/>
                  </a:cubicBezTo>
                  <a:cubicBezTo>
                    <a:pt x="895616" y="698057"/>
                    <a:pt x="889615" y="693676"/>
                    <a:pt x="891139" y="688818"/>
                  </a:cubicBezTo>
                  <a:close/>
                  <a:moveTo>
                    <a:pt x="901426" y="714631"/>
                  </a:moveTo>
                  <a:cubicBezTo>
                    <a:pt x="900950" y="713678"/>
                    <a:pt x="900569" y="712916"/>
                    <a:pt x="900474" y="712059"/>
                  </a:cubicBezTo>
                  <a:cubicBezTo>
                    <a:pt x="901141" y="711869"/>
                    <a:pt x="901712" y="711964"/>
                    <a:pt x="902188" y="712345"/>
                  </a:cubicBezTo>
                  <a:cubicBezTo>
                    <a:pt x="901902" y="713107"/>
                    <a:pt x="901617" y="713869"/>
                    <a:pt x="901426" y="714631"/>
                  </a:cubicBezTo>
                  <a:close/>
                  <a:moveTo>
                    <a:pt x="908189" y="725204"/>
                  </a:moveTo>
                  <a:cubicBezTo>
                    <a:pt x="908761" y="725775"/>
                    <a:pt x="908951" y="726537"/>
                    <a:pt x="909237" y="727299"/>
                  </a:cubicBezTo>
                  <a:cubicBezTo>
                    <a:pt x="908189" y="727109"/>
                    <a:pt x="907427" y="726728"/>
                    <a:pt x="906856" y="726156"/>
                  </a:cubicBezTo>
                  <a:cubicBezTo>
                    <a:pt x="907236" y="725966"/>
                    <a:pt x="907618" y="725680"/>
                    <a:pt x="908189" y="725204"/>
                  </a:cubicBezTo>
                  <a:close/>
                  <a:moveTo>
                    <a:pt x="906760" y="714345"/>
                  </a:moveTo>
                  <a:cubicBezTo>
                    <a:pt x="906189" y="714155"/>
                    <a:pt x="905808" y="713869"/>
                    <a:pt x="905522" y="713393"/>
                  </a:cubicBezTo>
                  <a:cubicBezTo>
                    <a:pt x="905998" y="712726"/>
                    <a:pt x="906951" y="712631"/>
                    <a:pt x="907903" y="712631"/>
                  </a:cubicBezTo>
                  <a:cubicBezTo>
                    <a:pt x="906665" y="708630"/>
                    <a:pt x="905427" y="711773"/>
                    <a:pt x="901902" y="709678"/>
                  </a:cubicBezTo>
                  <a:cubicBezTo>
                    <a:pt x="901998" y="709487"/>
                    <a:pt x="902284" y="709297"/>
                    <a:pt x="902569" y="709106"/>
                  </a:cubicBezTo>
                  <a:cubicBezTo>
                    <a:pt x="902569" y="709106"/>
                    <a:pt x="902569" y="709106"/>
                    <a:pt x="902569" y="709106"/>
                  </a:cubicBezTo>
                  <a:cubicBezTo>
                    <a:pt x="902569" y="709106"/>
                    <a:pt x="902569" y="709011"/>
                    <a:pt x="902569" y="709011"/>
                  </a:cubicBezTo>
                  <a:cubicBezTo>
                    <a:pt x="905141" y="707392"/>
                    <a:pt x="912571" y="708344"/>
                    <a:pt x="907332" y="705011"/>
                  </a:cubicBezTo>
                  <a:cubicBezTo>
                    <a:pt x="907713" y="702248"/>
                    <a:pt x="912666" y="704915"/>
                    <a:pt x="914857" y="704344"/>
                  </a:cubicBezTo>
                  <a:cubicBezTo>
                    <a:pt x="914666" y="707297"/>
                    <a:pt x="914380" y="710154"/>
                    <a:pt x="914190" y="713012"/>
                  </a:cubicBezTo>
                  <a:cubicBezTo>
                    <a:pt x="910666" y="706916"/>
                    <a:pt x="910666" y="712345"/>
                    <a:pt x="906760" y="714345"/>
                  </a:cubicBezTo>
                  <a:close/>
                  <a:moveTo>
                    <a:pt x="918476" y="721108"/>
                  </a:moveTo>
                  <a:cubicBezTo>
                    <a:pt x="916476" y="721870"/>
                    <a:pt x="916285" y="724918"/>
                    <a:pt x="913237" y="724442"/>
                  </a:cubicBezTo>
                  <a:cubicBezTo>
                    <a:pt x="916095" y="719012"/>
                    <a:pt x="919714" y="713964"/>
                    <a:pt x="918476" y="721108"/>
                  </a:cubicBezTo>
                  <a:close/>
                  <a:moveTo>
                    <a:pt x="912952" y="681770"/>
                  </a:moveTo>
                  <a:cubicBezTo>
                    <a:pt x="912761" y="683865"/>
                    <a:pt x="912571" y="685961"/>
                    <a:pt x="912475" y="687961"/>
                  </a:cubicBezTo>
                  <a:cubicBezTo>
                    <a:pt x="911523" y="685770"/>
                    <a:pt x="908284" y="683198"/>
                    <a:pt x="908665" y="688913"/>
                  </a:cubicBezTo>
                  <a:cubicBezTo>
                    <a:pt x="907236" y="687199"/>
                    <a:pt x="903903" y="685008"/>
                    <a:pt x="902760" y="687675"/>
                  </a:cubicBezTo>
                  <a:cubicBezTo>
                    <a:pt x="902569" y="686532"/>
                    <a:pt x="902474" y="685389"/>
                    <a:pt x="902284" y="684341"/>
                  </a:cubicBezTo>
                  <a:cubicBezTo>
                    <a:pt x="907522" y="680627"/>
                    <a:pt x="914761" y="676436"/>
                    <a:pt x="919238" y="681008"/>
                  </a:cubicBezTo>
                  <a:cubicBezTo>
                    <a:pt x="917619" y="682722"/>
                    <a:pt x="914285" y="683484"/>
                    <a:pt x="912952" y="681770"/>
                  </a:cubicBezTo>
                  <a:close/>
                  <a:moveTo>
                    <a:pt x="902379" y="642146"/>
                  </a:moveTo>
                  <a:cubicBezTo>
                    <a:pt x="900283" y="641765"/>
                    <a:pt x="900283" y="643860"/>
                    <a:pt x="899521" y="645003"/>
                  </a:cubicBezTo>
                  <a:cubicBezTo>
                    <a:pt x="899521" y="643955"/>
                    <a:pt x="899426" y="642812"/>
                    <a:pt x="899426" y="641765"/>
                  </a:cubicBezTo>
                  <a:cubicBezTo>
                    <a:pt x="899998" y="641860"/>
                    <a:pt x="900664" y="642050"/>
                    <a:pt x="901141" y="642050"/>
                  </a:cubicBezTo>
                  <a:cubicBezTo>
                    <a:pt x="901902" y="639955"/>
                    <a:pt x="900760" y="639479"/>
                    <a:pt x="899331" y="639288"/>
                  </a:cubicBezTo>
                  <a:cubicBezTo>
                    <a:pt x="899331" y="638526"/>
                    <a:pt x="899331" y="637764"/>
                    <a:pt x="899236" y="637002"/>
                  </a:cubicBezTo>
                  <a:cubicBezTo>
                    <a:pt x="902569" y="638050"/>
                    <a:pt x="905617" y="646241"/>
                    <a:pt x="906665" y="650147"/>
                  </a:cubicBezTo>
                  <a:cubicBezTo>
                    <a:pt x="903712" y="648813"/>
                    <a:pt x="903998" y="644622"/>
                    <a:pt x="902379" y="642146"/>
                  </a:cubicBezTo>
                  <a:close/>
                  <a:moveTo>
                    <a:pt x="904093" y="636050"/>
                  </a:moveTo>
                  <a:cubicBezTo>
                    <a:pt x="904093" y="636050"/>
                    <a:pt x="904093" y="636050"/>
                    <a:pt x="904093" y="636050"/>
                  </a:cubicBezTo>
                  <a:cubicBezTo>
                    <a:pt x="902379" y="635192"/>
                    <a:pt x="900760" y="634526"/>
                    <a:pt x="899236" y="633573"/>
                  </a:cubicBezTo>
                  <a:cubicBezTo>
                    <a:pt x="899236" y="633097"/>
                    <a:pt x="899236" y="632716"/>
                    <a:pt x="899236" y="632240"/>
                  </a:cubicBezTo>
                  <a:cubicBezTo>
                    <a:pt x="902474" y="633287"/>
                    <a:pt x="903617" y="627763"/>
                    <a:pt x="901141" y="627096"/>
                  </a:cubicBezTo>
                  <a:cubicBezTo>
                    <a:pt x="903522" y="621953"/>
                    <a:pt x="905141" y="632621"/>
                    <a:pt x="901998" y="632144"/>
                  </a:cubicBezTo>
                  <a:cubicBezTo>
                    <a:pt x="902284" y="633764"/>
                    <a:pt x="903903" y="634240"/>
                    <a:pt x="904093" y="636050"/>
                  </a:cubicBezTo>
                  <a:cubicBezTo>
                    <a:pt x="904093" y="636050"/>
                    <a:pt x="904189" y="636050"/>
                    <a:pt x="904093" y="636050"/>
                  </a:cubicBezTo>
                  <a:cubicBezTo>
                    <a:pt x="906284" y="634526"/>
                    <a:pt x="908665" y="633192"/>
                    <a:pt x="909618" y="630239"/>
                  </a:cubicBezTo>
                  <a:cubicBezTo>
                    <a:pt x="910666" y="630906"/>
                    <a:pt x="911809" y="631478"/>
                    <a:pt x="911904" y="632906"/>
                  </a:cubicBezTo>
                  <a:cubicBezTo>
                    <a:pt x="911809" y="633764"/>
                    <a:pt x="911809" y="634526"/>
                    <a:pt x="911713" y="635383"/>
                  </a:cubicBezTo>
                  <a:cubicBezTo>
                    <a:pt x="909237" y="632430"/>
                    <a:pt x="909046" y="635478"/>
                    <a:pt x="908951" y="638907"/>
                  </a:cubicBezTo>
                  <a:cubicBezTo>
                    <a:pt x="907332" y="637669"/>
                    <a:pt x="905808" y="636812"/>
                    <a:pt x="904093" y="636050"/>
                  </a:cubicBezTo>
                  <a:cubicBezTo>
                    <a:pt x="904189" y="636050"/>
                    <a:pt x="904189" y="636050"/>
                    <a:pt x="904093" y="636050"/>
                  </a:cubicBezTo>
                  <a:close/>
                  <a:moveTo>
                    <a:pt x="906475" y="591282"/>
                  </a:moveTo>
                  <a:cubicBezTo>
                    <a:pt x="905141" y="592806"/>
                    <a:pt x="904951" y="595759"/>
                    <a:pt x="902379" y="595949"/>
                  </a:cubicBezTo>
                  <a:cubicBezTo>
                    <a:pt x="900474" y="595187"/>
                    <a:pt x="902379" y="594616"/>
                    <a:pt x="903712" y="594806"/>
                  </a:cubicBezTo>
                  <a:cubicBezTo>
                    <a:pt x="903903" y="592711"/>
                    <a:pt x="903046" y="591473"/>
                    <a:pt x="901522" y="590901"/>
                  </a:cubicBezTo>
                  <a:cubicBezTo>
                    <a:pt x="899426" y="590234"/>
                    <a:pt x="899045" y="591663"/>
                    <a:pt x="898759" y="593187"/>
                  </a:cubicBezTo>
                  <a:cubicBezTo>
                    <a:pt x="897807" y="592806"/>
                    <a:pt x="897331" y="592139"/>
                    <a:pt x="896759" y="591473"/>
                  </a:cubicBezTo>
                  <a:cubicBezTo>
                    <a:pt x="896759" y="590996"/>
                    <a:pt x="896664" y="590425"/>
                    <a:pt x="896664" y="589949"/>
                  </a:cubicBezTo>
                  <a:cubicBezTo>
                    <a:pt x="899236" y="588996"/>
                    <a:pt x="903712" y="587758"/>
                    <a:pt x="906475" y="591282"/>
                  </a:cubicBezTo>
                  <a:close/>
                  <a:moveTo>
                    <a:pt x="843991" y="467267"/>
                  </a:moveTo>
                  <a:cubicBezTo>
                    <a:pt x="846277" y="467552"/>
                    <a:pt x="846372" y="469648"/>
                    <a:pt x="846181" y="472124"/>
                  </a:cubicBezTo>
                  <a:cubicBezTo>
                    <a:pt x="844276" y="472220"/>
                    <a:pt x="843514" y="471362"/>
                    <a:pt x="842943" y="470315"/>
                  </a:cubicBezTo>
                  <a:cubicBezTo>
                    <a:pt x="843324" y="469457"/>
                    <a:pt x="844086" y="468886"/>
                    <a:pt x="843991" y="467267"/>
                  </a:cubicBezTo>
                  <a:close/>
                  <a:moveTo>
                    <a:pt x="915238" y="745778"/>
                  </a:moveTo>
                  <a:cubicBezTo>
                    <a:pt x="918952" y="745016"/>
                    <a:pt x="913904" y="742539"/>
                    <a:pt x="915714" y="739586"/>
                  </a:cubicBezTo>
                  <a:cubicBezTo>
                    <a:pt x="918095" y="742158"/>
                    <a:pt x="922000" y="743492"/>
                    <a:pt x="921238" y="748826"/>
                  </a:cubicBezTo>
                  <a:cubicBezTo>
                    <a:pt x="919810" y="746921"/>
                    <a:pt x="915428" y="747587"/>
                    <a:pt x="913999" y="745778"/>
                  </a:cubicBezTo>
                  <a:cubicBezTo>
                    <a:pt x="914380" y="744349"/>
                    <a:pt x="915333" y="745111"/>
                    <a:pt x="915238" y="745778"/>
                  </a:cubicBezTo>
                  <a:close/>
                  <a:moveTo>
                    <a:pt x="916476" y="730919"/>
                  </a:moveTo>
                  <a:cubicBezTo>
                    <a:pt x="919428" y="734157"/>
                    <a:pt x="921429" y="738253"/>
                    <a:pt x="923048" y="742730"/>
                  </a:cubicBezTo>
                  <a:cubicBezTo>
                    <a:pt x="920191" y="739301"/>
                    <a:pt x="917047" y="736157"/>
                    <a:pt x="916476" y="730919"/>
                  </a:cubicBezTo>
                  <a:close/>
                  <a:moveTo>
                    <a:pt x="917714" y="731014"/>
                  </a:moveTo>
                  <a:cubicBezTo>
                    <a:pt x="918381" y="729585"/>
                    <a:pt x="919524" y="728633"/>
                    <a:pt x="921619" y="728823"/>
                  </a:cubicBezTo>
                  <a:cubicBezTo>
                    <a:pt x="922762" y="731300"/>
                    <a:pt x="922762" y="734824"/>
                    <a:pt x="923429" y="737681"/>
                  </a:cubicBezTo>
                  <a:cubicBezTo>
                    <a:pt x="920191" y="736538"/>
                    <a:pt x="921238" y="731871"/>
                    <a:pt x="917714" y="731014"/>
                  </a:cubicBezTo>
                  <a:close/>
                  <a:moveTo>
                    <a:pt x="917619" y="624620"/>
                  </a:moveTo>
                  <a:cubicBezTo>
                    <a:pt x="914380" y="627953"/>
                    <a:pt x="911809" y="612428"/>
                    <a:pt x="918476" y="613475"/>
                  </a:cubicBezTo>
                  <a:cubicBezTo>
                    <a:pt x="919143" y="617571"/>
                    <a:pt x="916095" y="624048"/>
                    <a:pt x="917619" y="624620"/>
                  </a:cubicBezTo>
                  <a:close/>
                  <a:moveTo>
                    <a:pt x="915428" y="574423"/>
                  </a:moveTo>
                  <a:cubicBezTo>
                    <a:pt x="914952" y="576518"/>
                    <a:pt x="913047" y="577090"/>
                    <a:pt x="910285" y="576518"/>
                  </a:cubicBezTo>
                  <a:cubicBezTo>
                    <a:pt x="912190" y="574804"/>
                    <a:pt x="911523" y="572613"/>
                    <a:pt x="908094" y="572613"/>
                  </a:cubicBezTo>
                  <a:cubicBezTo>
                    <a:pt x="909427" y="570518"/>
                    <a:pt x="913237" y="571375"/>
                    <a:pt x="912285" y="566708"/>
                  </a:cubicBezTo>
                  <a:cubicBezTo>
                    <a:pt x="913904" y="567279"/>
                    <a:pt x="914094" y="569089"/>
                    <a:pt x="915809" y="569470"/>
                  </a:cubicBezTo>
                  <a:cubicBezTo>
                    <a:pt x="915333" y="570899"/>
                    <a:pt x="909903" y="574137"/>
                    <a:pt x="915428" y="574423"/>
                  </a:cubicBezTo>
                  <a:close/>
                  <a:moveTo>
                    <a:pt x="912666" y="532037"/>
                  </a:moveTo>
                  <a:cubicBezTo>
                    <a:pt x="912285" y="532227"/>
                    <a:pt x="912094" y="532418"/>
                    <a:pt x="911713" y="532513"/>
                  </a:cubicBezTo>
                  <a:cubicBezTo>
                    <a:pt x="910856" y="529179"/>
                    <a:pt x="912856" y="522988"/>
                    <a:pt x="915809" y="523083"/>
                  </a:cubicBezTo>
                  <a:cubicBezTo>
                    <a:pt x="915523" y="526322"/>
                    <a:pt x="913237" y="527274"/>
                    <a:pt x="912666" y="532037"/>
                  </a:cubicBezTo>
                  <a:close/>
                  <a:moveTo>
                    <a:pt x="912571" y="532608"/>
                  </a:moveTo>
                  <a:cubicBezTo>
                    <a:pt x="912475" y="533180"/>
                    <a:pt x="912380" y="533465"/>
                    <a:pt x="912380" y="534132"/>
                  </a:cubicBezTo>
                  <a:cubicBezTo>
                    <a:pt x="911999" y="533751"/>
                    <a:pt x="911809" y="533180"/>
                    <a:pt x="911618" y="532608"/>
                  </a:cubicBezTo>
                  <a:cubicBezTo>
                    <a:pt x="911999" y="532513"/>
                    <a:pt x="912285" y="532608"/>
                    <a:pt x="912571" y="532608"/>
                  </a:cubicBezTo>
                  <a:close/>
                  <a:moveTo>
                    <a:pt x="900474" y="573280"/>
                  </a:moveTo>
                  <a:cubicBezTo>
                    <a:pt x="901617" y="577757"/>
                    <a:pt x="905046" y="574804"/>
                    <a:pt x="905046" y="578614"/>
                  </a:cubicBezTo>
                  <a:cubicBezTo>
                    <a:pt x="900283" y="577757"/>
                    <a:pt x="900188" y="577471"/>
                    <a:pt x="896664" y="574232"/>
                  </a:cubicBezTo>
                  <a:cubicBezTo>
                    <a:pt x="897140" y="569756"/>
                    <a:pt x="900569" y="577090"/>
                    <a:pt x="900474" y="573280"/>
                  </a:cubicBezTo>
                  <a:close/>
                  <a:moveTo>
                    <a:pt x="921429" y="701296"/>
                  </a:moveTo>
                  <a:cubicBezTo>
                    <a:pt x="921715" y="700343"/>
                    <a:pt x="922762" y="700153"/>
                    <a:pt x="922858" y="698915"/>
                  </a:cubicBezTo>
                  <a:cubicBezTo>
                    <a:pt x="923715" y="699010"/>
                    <a:pt x="924572" y="699010"/>
                    <a:pt x="925334" y="699105"/>
                  </a:cubicBezTo>
                  <a:cubicBezTo>
                    <a:pt x="925144" y="701201"/>
                    <a:pt x="924953" y="703296"/>
                    <a:pt x="924858" y="705296"/>
                  </a:cubicBezTo>
                  <a:cubicBezTo>
                    <a:pt x="921905" y="705487"/>
                    <a:pt x="923715" y="701582"/>
                    <a:pt x="921429" y="701296"/>
                  </a:cubicBezTo>
                  <a:close/>
                  <a:moveTo>
                    <a:pt x="922381" y="611285"/>
                  </a:moveTo>
                  <a:cubicBezTo>
                    <a:pt x="920857" y="612237"/>
                    <a:pt x="918952" y="612618"/>
                    <a:pt x="916095" y="612047"/>
                  </a:cubicBezTo>
                  <a:cubicBezTo>
                    <a:pt x="915428" y="608141"/>
                    <a:pt x="919714" y="609951"/>
                    <a:pt x="919048" y="606046"/>
                  </a:cubicBezTo>
                  <a:cubicBezTo>
                    <a:pt x="922381" y="605951"/>
                    <a:pt x="923048" y="608046"/>
                    <a:pt x="922381" y="611285"/>
                  </a:cubicBezTo>
                  <a:close/>
                  <a:moveTo>
                    <a:pt x="827989" y="448502"/>
                  </a:moveTo>
                  <a:cubicBezTo>
                    <a:pt x="828179" y="451265"/>
                    <a:pt x="825798" y="452503"/>
                    <a:pt x="823988" y="453551"/>
                  </a:cubicBezTo>
                  <a:cubicBezTo>
                    <a:pt x="823893" y="452979"/>
                    <a:pt x="823798" y="452312"/>
                    <a:pt x="823702" y="451646"/>
                  </a:cubicBezTo>
                  <a:cubicBezTo>
                    <a:pt x="829227" y="456218"/>
                    <a:pt x="823702" y="443264"/>
                    <a:pt x="824655" y="439073"/>
                  </a:cubicBezTo>
                  <a:cubicBezTo>
                    <a:pt x="824750" y="438406"/>
                    <a:pt x="825036" y="437834"/>
                    <a:pt x="825226" y="437263"/>
                  </a:cubicBezTo>
                  <a:cubicBezTo>
                    <a:pt x="824941" y="442025"/>
                    <a:pt x="825417" y="446121"/>
                    <a:pt x="827989" y="448502"/>
                  </a:cubicBezTo>
                  <a:close/>
                  <a:moveTo>
                    <a:pt x="623011" y="722251"/>
                  </a:moveTo>
                  <a:cubicBezTo>
                    <a:pt x="623106" y="720632"/>
                    <a:pt x="623296" y="719012"/>
                    <a:pt x="623487" y="717393"/>
                  </a:cubicBezTo>
                  <a:cubicBezTo>
                    <a:pt x="623773" y="718917"/>
                    <a:pt x="623677" y="720917"/>
                    <a:pt x="623011" y="722251"/>
                  </a:cubicBezTo>
                  <a:close/>
                  <a:moveTo>
                    <a:pt x="420414" y="2424559"/>
                  </a:moveTo>
                  <a:cubicBezTo>
                    <a:pt x="426415" y="2426083"/>
                    <a:pt x="423938" y="2430369"/>
                    <a:pt x="421176" y="2433608"/>
                  </a:cubicBezTo>
                  <a:cubicBezTo>
                    <a:pt x="420223" y="2432751"/>
                    <a:pt x="420033" y="2429893"/>
                    <a:pt x="418985" y="2431893"/>
                  </a:cubicBezTo>
                  <a:cubicBezTo>
                    <a:pt x="416413" y="2428941"/>
                    <a:pt x="423176" y="2429322"/>
                    <a:pt x="420414" y="2424559"/>
                  </a:cubicBezTo>
                  <a:close/>
                  <a:moveTo>
                    <a:pt x="449656" y="2368743"/>
                  </a:moveTo>
                  <a:cubicBezTo>
                    <a:pt x="449751" y="2370267"/>
                    <a:pt x="450799" y="2371029"/>
                    <a:pt x="450513" y="2372934"/>
                  </a:cubicBezTo>
                  <a:cubicBezTo>
                    <a:pt x="450036" y="2373029"/>
                    <a:pt x="449560" y="2372934"/>
                    <a:pt x="449084" y="2372743"/>
                  </a:cubicBezTo>
                  <a:cubicBezTo>
                    <a:pt x="448894" y="2371505"/>
                    <a:pt x="449179" y="2370171"/>
                    <a:pt x="449656" y="2368743"/>
                  </a:cubicBezTo>
                  <a:close/>
                  <a:moveTo>
                    <a:pt x="456037" y="2366742"/>
                  </a:moveTo>
                  <a:cubicBezTo>
                    <a:pt x="455180" y="2368647"/>
                    <a:pt x="452323" y="2367504"/>
                    <a:pt x="451656" y="2369695"/>
                  </a:cubicBezTo>
                  <a:cubicBezTo>
                    <a:pt x="451370" y="2368838"/>
                    <a:pt x="450894" y="2368171"/>
                    <a:pt x="449941" y="2367885"/>
                  </a:cubicBezTo>
                  <a:cubicBezTo>
                    <a:pt x="451275" y="2365028"/>
                    <a:pt x="453751" y="2362361"/>
                    <a:pt x="455752" y="2361599"/>
                  </a:cubicBezTo>
                  <a:cubicBezTo>
                    <a:pt x="452037" y="2364171"/>
                    <a:pt x="457657" y="2363027"/>
                    <a:pt x="456037" y="2366742"/>
                  </a:cubicBezTo>
                  <a:close/>
                  <a:moveTo>
                    <a:pt x="458990" y="2250252"/>
                  </a:moveTo>
                  <a:cubicBezTo>
                    <a:pt x="457752" y="2251109"/>
                    <a:pt x="456704" y="2252252"/>
                    <a:pt x="455752" y="2253585"/>
                  </a:cubicBezTo>
                  <a:cubicBezTo>
                    <a:pt x="455180" y="2253014"/>
                    <a:pt x="454323" y="2252347"/>
                    <a:pt x="453180" y="2251585"/>
                  </a:cubicBezTo>
                  <a:cubicBezTo>
                    <a:pt x="453275" y="2250252"/>
                    <a:pt x="452989" y="2248918"/>
                    <a:pt x="451846" y="2247489"/>
                  </a:cubicBezTo>
                  <a:cubicBezTo>
                    <a:pt x="454418" y="2245394"/>
                    <a:pt x="454132" y="2253109"/>
                    <a:pt x="458990" y="2250252"/>
                  </a:cubicBezTo>
                  <a:close/>
                  <a:moveTo>
                    <a:pt x="453085" y="2252442"/>
                  </a:moveTo>
                  <a:cubicBezTo>
                    <a:pt x="453180" y="2255776"/>
                    <a:pt x="453180" y="2256919"/>
                    <a:pt x="453180" y="2259300"/>
                  </a:cubicBezTo>
                  <a:cubicBezTo>
                    <a:pt x="452894" y="2260443"/>
                    <a:pt x="452703" y="2261681"/>
                    <a:pt x="452513" y="2263015"/>
                  </a:cubicBezTo>
                  <a:cubicBezTo>
                    <a:pt x="448989" y="2260158"/>
                    <a:pt x="452418" y="2256443"/>
                    <a:pt x="453085" y="2252442"/>
                  </a:cubicBezTo>
                  <a:close/>
                  <a:moveTo>
                    <a:pt x="449179" y="2261015"/>
                  </a:moveTo>
                  <a:cubicBezTo>
                    <a:pt x="444322" y="2261110"/>
                    <a:pt x="447655" y="2261015"/>
                    <a:pt x="443560" y="2263682"/>
                  </a:cubicBezTo>
                  <a:cubicBezTo>
                    <a:pt x="442321" y="2263587"/>
                    <a:pt x="442131" y="2257967"/>
                    <a:pt x="440131" y="2261681"/>
                  </a:cubicBezTo>
                  <a:cubicBezTo>
                    <a:pt x="439654" y="2258157"/>
                    <a:pt x="439940" y="2259967"/>
                    <a:pt x="435273" y="2260729"/>
                  </a:cubicBezTo>
                  <a:cubicBezTo>
                    <a:pt x="438892" y="2258348"/>
                    <a:pt x="438130" y="2253966"/>
                    <a:pt x="439654" y="2251394"/>
                  </a:cubicBezTo>
                  <a:cubicBezTo>
                    <a:pt x="443750" y="2252919"/>
                    <a:pt x="445465" y="2255967"/>
                    <a:pt x="449941" y="2257300"/>
                  </a:cubicBezTo>
                  <a:cubicBezTo>
                    <a:pt x="449656" y="2258634"/>
                    <a:pt x="449370" y="2259872"/>
                    <a:pt x="449179" y="2261015"/>
                  </a:cubicBezTo>
                  <a:close/>
                  <a:moveTo>
                    <a:pt x="461276" y="2260729"/>
                  </a:moveTo>
                  <a:cubicBezTo>
                    <a:pt x="461276" y="2261205"/>
                    <a:pt x="461371" y="2261681"/>
                    <a:pt x="461562" y="2262063"/>
                  </a:cubicBezTo>
                  <a:cubicBezTo>
                    <a:pt x="460895" y="2261681"/>
                    <a:pt x="460895" y="2261205"/>
                    <a:pt x="461276" y="2260729"/>
                  </a:cubicBezTo>
                  <a:close/>
                  <a:moveTo>
                    <a:pt x="467182" y="2355027"/>
                  </a:moveTo>
                  <a:cubicBezTo>
                    <a:pt x="467467" y="2355122"/>
                    <a:pt x="467753" y="2355408"/>
                    <a:pt x="468039" y="2355598"/>
                  </a:cubicBezTo>
                  <a:cubicBezTo>
                    <a:pt x="467658" y="2355693"/>
                    <a:pt x="467372" y="2355503"/>
                    <a:pt x="467182" y="2355027"/>
                  </a:cubicBezTo>
                  <a:close/>
                  <a:moveTo>
                    <a:pt x="434035" y="2681734"/>
                  </a:moveTo>
                  <a:cubicBezTo>
                    <a:pt x="432320" y="2684973"/>
                    <a:pt x="435082" y="2685258"/>
                    <a:pt x="434035" y="2688116"/>
                  </a:cubicBezTo>
                  <a:cubicBezTo>
                    <a:pt x="430034" y="2688116"/>
                    <a:pt x="432130" y="2693545"/>
                    <a:pt x="430891" y="2697641"/>
                  </a:cubicBezTo>
                  <a:cubicBezTo>
                    <a:pt x="428701" y="2687735"/>
                    <a:pt x="426796" y="2683068"/>
                    <a:pt x="428891" y="2675638"/>
                  </a:cubicBezTo>
                  <a:cubicBezTo>
                    <a:pt x="434130" y="2678305"/>
                    <a:pt x="427081" y="2683734"/>
                    <a:pt x="434035" y="2681734"/>
                  </a:cubicBezTo>
                  <a:close/>
                  <a:moveTo>
                    <a:pt x="431844" y="2705451"/>
                  </a:moveTo>
                  <a:cubicBezTo>
                    <a:pt x="430510" y="2711261"/>
                    <a:pt x="428701" y="2706499"/>
                    <a:pt x="423938" y="2706404"/>
                  </a:cubicBezTo>
                  <a:cubicBezTo>
                    <a:pt x="424795" y="2705546"/>
                    <a:pt x="425557" y="2704689"/>
                    <a:pt x="425938" y="2702975"/>
                  </a:cubicBezTo>
                  <a:cubicBezTo>
                    <a:pt x="427272" y="2706213"/>
                    <a:pt x="427939" y="2705832"/>
                    <a:pt x="431844" y="2705451"/>
                  </a:cubicBezTo>
                  <a:close/>
                  <a:moveTo>
                    <a:pt x="410984" y="2726787"/>
                  </a:moveTo>
                  <a:cubicBezTo>
                    <a:pt x="414127" y="2720025"/>
                    <a:pt x="420414" y="2734502"/>
                    <a:pt x="412413" y="2732121"/>
                  </a:cubicBezTo>
                  <a:cubicBezTo>
                    <a:pt x="415175" y="2727168"/>
                    <a:pt x="414318" y="2728692"/>
                    <a:pt x="410984" y="2726787"/>
                  </a:cubicBezTo>
                  <a:close/>
                  <a:moveTo>
                    <a:pt x="604532" y="1732092"/>
                  </a:moveTo>
                  <a:cubicBezTo>
                    <a:pt x="609009" y="1733330"/>
                    <a:pt x="604723" y="1740378"/>
                    <a:pt x="600246" y="1739426"/>
                  </a:cubicBezTo>
                  <a:cubicBezTo>
                    <a:pt x="600055" y="1735044"/>
                    <a:pt x="605866" y="1737806"/>
                    <a:pt x="604532" y="1732092"/>
                  </a:cubicBezTo>
                  <a:close/>
                  <a:moveTo>
                    <a:pt x="603389" y="1713042"/>
                  </a:moveTo>
                  <a:cubicBezTo>
                    <a:pt x="606437" y="1712756"/>
                    <a:pt x="605961" y="1715518"/>
                    <a:pt x="609580" y="1714756"/>
                  </a:cubicBezTo>
                  <a:cubicBezTo>
                    <a:pt x="609676" y="1717994"/>
                    <a:pt x="600722" y="1718471"/>
                    <a:pt x="603389" y="1713042"/>
                  </a:cubicBezTo>
                  <a:close/>
                  <a:moveTo>
                    <a:pt x="659968" y="2593152"/>
                  </a:moveTo>
                  <a:cubicBezTo>
                    <a:pt x="657491" y="2591913"/>
                    <a:pt x="659301" y="2584293"/>
                    <a:pt x="660730" y="2583055"/>
                  </a:cubicBezTo>
                  <a:cubicBezTo>
                    <a:pt x="663206" y="2584389"/>
                    <a:pt x="661396" y="2591913"/>
                    <a:pt x="659968" y="2593152"/>
                  </a:cubicBezTo>
                  <a:close/>
                  <a:moveTo>
                    <a:pt x="684637" y="2708214"/>
                  </a:moveTo>
                  <a:cubicBezTo>
                    <a:pt x="684733" y="2708404"/>
                    <a:pt x="684733" y="2708690"/>
                    <a:pt x="684828" y="2708880"/>
                  </a:cubicBezTo>
                  <a:cubicBezTo>
                    <a:pt x="684733" y="2708880"/>
                    <a:pt x="684637" y="2708880"/>
                    <a:pt x="684542" y="2708880"/>
                  </a:cubicBezTo>
                  <a:cubicBezTo>
                    <a:pt x="684542" y="2708594"/>
                    <a:pt x="684637" y="2708404"/>
                    <a:pt x="684637" y="2708214"/>
                  </a:cubicBezTo>
                  <a:close/>
                  <a:moveTo>
                    <a:pt x="693591" y="2738503"/>
                  </a:moveTo>
                  <a:cubicBezTo>
                    <a:pt x="692829" y="2737836"/>
                    <a:pt x="692448" y="2736693"/>
                    <a:pt x="692257" y="2735455"/>
                  </a:cubicBezTo>
                  <a:cubicBezTo>
                    <a:pt x="692638" y="2736503"/>
                    <a:pt x="693115" y="2737455"/>
                    <a:pt x="693591" y="2738503"/>
                  </a:cubicBezTo>
                  <a:close/>
                  <a:moveTo>
                    <a:pt x="924477" y="864173"/>
                  </a:moveTo>
                  <a:cubicBezTo>
                    <a:pt x="917619" y="857982"/>
                    <a:pt x="924001" y="849981"/>
                    <a:pt x="924477" y="864173"/>
                  </a:cubicBezTo>
                  <a:close/>
                  <a:moveTo>
                    <a:pt x="922286" y="767685"/>
                  </a:moveTo>
                  <a:cubicBezTo>
                    <a:pt x="919619" y="767399"/>
                    <a:pt x="924858" y="759779"/>
                    <a:pt x="920095" y="763685"/>
                  </a:cubicBezTo>
                  <a:cubicBezTo>
                    <a:pt x="916571" y="762732"/>
                    <a:pt x="922191" y="761875"/>
                    <a:pt x="921619" y="760065"/>
                  </a:cubicBezTo>
                  <a:cubicBezTo>
                    <a:pt x="922572" y="762256"/>
                    <a:pt x="926096" y="762446"/>
                    <a:pt x="924858" y="766542"/>
                  </a:cubicBezTo>
                  <a:cubicBezTo>
                    <a:pt x="923429" y="766256"/>
                    <a:pt x="922572" y="766733"/>
                    <a:pt x="922286" y="767685"/>
                  </a:cubicBezTo>
                  <a:close/>
                  <a:moveTo>
                    <a:pt x="924001" y="746540"/>
                  </a:moveTo>
                  <a:cubicBezTo>
                    <a:pt x="924096" y="745301"/>
                    <a:pt x="924191" y="744063"/>
                    <a:pt x="924286" y="742825"/>
                  </a:cubicBezTo>
                  <a:cubicBezTo>
                    <a:pt x="925334" y="743587"/>
                    <a:pt x="926382" y="744444"/>
                    <a:pt x="926763" y="743015"/>
                  </a:cubicBezTo>
                  <a:cubicBezTo>
                    <a:pt x="929335" y="743587"/>
                    <a:pt x="926572" y="748540"/>
                    <a:pt x="930097" y="748254"/>
                  </a:cubicBezTo>
                  <a:cubicBezTo>
                    <a:pt x="928668" y="751588"/>
                    <a:pt x="925810" y="746635"/>
                    <a:pt x="924001" y="746540"/>
                  </a:cubicBezTo>
                  <a:close/>
                  <a:moveTo>
                    <a:pt x="926477" y="669197"/>
                  </a:moveTo>
                  <a:cubicBezTo>
                    <a:pt x="923048" y="667196"/>
                    <a:pt x="928953" y="664910"/>
                    <a:pt x="931716" y="665863"/>
                  </a:cubicBezTo>
                  <a:cubicBezTo>
                    <a:pt x="928382" y="668530"/>
                    <a:pt x="933335" y="668339"/>
                    <a:pt x="932478" y="672149"/>
                  </a:cubicBezTo>
                  <a:cubicBezTo>
                    <a:pt x="930001" y="672149"/>
                    <a:pt x="927620" y="666434"/>
                    <a:pt x="926477" y="669197"/>
                  </a:cubicBezTo>
                  <a:close/>
                  <a:moveTo>
                    <a:pt x="928192" y="663101"/>
                  </a:moveTo>
                  <a:cubicBezTo>
                    <a:pt x="930192" y="659481"/>
                    <a:pt x="928001" y="658624"/>
                    <a:pt x="928953" y="653099"/>
                  </a:cubicBezTo>
                  <a:cubicBezTo>
                    <a:pt x="932287" y="653766"/>
                    <a:pt x="930763" y="658529"/>
                    <a:pt x="933430" y="659767"/>
                  </a:cubicBezTo>
                  <a:cubicBezTo>
                    <a:pt x="931430" y="660529"/>
                    <a:pt x="931335" y="663482"/>
                    <a:pt x="928192" y="663101"/>
                  </a:cubicBezTo>
                  <a:close/>
                  <a:moveTo>
                    <a:pt x="929144" y="636812"/>
                  </a:moveTo>
                  <a:cubicBezTo>
                    <a:pt x="928096" y="638621"/>
                    <a:pt x="928192" y="639764"/>
                    <a:pt x="926763" y="640526"/>
                  </a:cubicBezTo>
                  <a:cubicBezTo>
                    <a:pt x="926953" y="639002"/>
                    <a:pt x="927049" y="637478"/>
                    <a:pt x="927049" y="636050"/>
                  </a:cubicBezTo>
                  <a:cubicBezTo>
                    <a:pt x="928096" y="634907"/>
                    <a:pt x="929049" y="633668"/>
                    <a:pt x="929525" y="631763"/>
                  </a:cubicBezTo>
                  <a:cubicBezTo>
                    <a:pt x="931525" y="631859"/>
                    <a:pt x="932002" y="640812"/>
                    <a:pt x="933049" y="634526"/>
                  </a:cubicBezTo>
                  <a:cubicBezTo>
                    <a:pt x="934764" y="637955"/>
                    <a:pt x="936574" y="636812"/>
                    <a:pt x="937431" y="642336"/>
                  </a:cubicBezTo>
                  <a:cubicBezTo>
                    <a:pt x="934288" y="640907"/>
                    <a:pt x="933144" y="637669"/>
                    <a:pt x="929144" y="636812"/>
                  </a:cubicBezTo>
                  <a:close/>
                  <a:moveTo>
                    <a:pt x="930954" y="614428"/>
                  </a:moveTo>
                  <a:cubicBezTo>
                    <a:pt x="936097" y="617762"/>
                    <a:pt x="935050" y="626429"/>
                    <a:pt x="938288" y="631287"/>
                  </a:cubicBezTo>
                  <a:cubicBezTo>
                    <a:pt x="935050" y="630906"/>
                    <a:pt x="930001" y="622238"/>
                    <a:pt x="930954" y="614428"/>
                  </a:cubicBezTo>
                  <a:close/>
                  <a:moveTo>
                    <a:pt x="931335" y="624524"/>
                  </a:moveTo>
                  <a:cubicBezTo>
                    <a:pt x="927906" y="627096"/>
                    <a:pt x="935050" y="627572"/>
                    <a:pt x="930859" y="630716"/>
                  </a:cubicBezTo>
                  <a:cubicBezTo>
                    <a:pt x="926572" y="629668"/>
                    <a:pt x="926763" y="624905"/>
                    <a:pt x="925048" y="621667"/>
                  </a:cubicBezTo>
                  <a:cubicBezTo>
                    <a:pt x="925525" y="621095"/>
                    <a:pt x="925810" y="620333"/>
                    <a:pt x="926096" y="619571"/>
                  </a:cubicBezTo>
                  <a:cubicBezTo>
                    <a:pt x="926382" y="621953"/>
                    <a:pt x="927334" y="623762"/>
                    <a:pt x="931335" y="624524"/>
                  </a:cubicBezTo>
                  <a:close/>
                  <a:moveTo>
                    <a:pt x="921619" y="606236"/>
                  </a:moveTo>
                  <a:cubicBezTo>
                    <a:pt x="919810" y="603760"/>
                    <a:pt x="923143" y="602141"/>
                    <a:pt x="919619" y="599855"/>
                  </a:cubicBezTo>
                  <a:cubicBezTo>
                    <a:pt x="920381" y="598331"/>
                    <a:pt x="921619" y="598807"/>
                    <a:pt x="922000" y="599950"/>
                  </a:cubicBezTo>
                  <a:cubicBezTo>
                    <a:pt x="921715" y="601664"/>
                    <a:pt x="921619" y="603665"/>
                    <a:pt x="921524" y="605570"/>
                  </a:cubicBezTo>
                  <a:cubicBezTo>
                    <a:pt x="923905" y="606617"/>
                    <a:pt x="924763" y="603665"/>
                    <a:pt x="924667" y="600902"/>
                  </a:cubicBezTo>
                  <a:cubicBezTo>
                    <a:pt x="926858" y="600807"/>
                    <a:pt x="928573" y="601664"/>
                    <a:pt x="927906" y="605570"/>
                  </a:cubicBezTo>
                  <a:cubicBezTo>
                    <a:pt x="925239" y="602141"/>
                    <a:pt x="925429" y="607094"/>
                    <a:pt x="921619" y="606236"/>
                  </a:cubicBezTo>
                  <a:close/>
                  <a:moveTo>
                    <a:pt x="925906" y="599093"/>
                  </a:moveTo>
                  <a:cubicBezTo>
                    <a:pt x="929239" y="593282"/>
                    <a:pt x="926286" y="592616"/>
                    <a:pt x="923239" y="591473"/>
                  </a:cubicBezTo>
                  <a:cubicBezTo>
                    <a:pt x="924763" y="589758"/>
                    <a:pt x="925048" y="587091"/>
                    <a:pt x="924572" y="584424"/>
                  </a:cubicBezTo>
                  <a:cubicBezTo>
                    <a:pt x="924572" y="584234"/>
                    <a:pt x="924667" y="584138"/>
                    <a:pt x="924667" y="583948"/>
                  </a:cubicBezTo>
                  <a:cubicBezTo>
                    <a:pt x="926763" y="584138"/>
                    <a:pt x="928763" y="584234"/>
                    <a:pt x="930859" y="584424"/>
                  </a:cubicBezTo>
                  <a:cubicBezTo>
                    <a:pt x="930763" y="587567"/>
                    <a:pt x="931049" y="590425"/>
                    <a:pt x="932764" y="592044"/>
                  </a:cubicBezTo>
                  <a:cubicBezTo>
                    <a:pt x="931430" y="595568"/>
                    <a:pt x="929430" y="598140"/>
                    <a:pt x="925906" y="599093"/>
                  </a:cubicBezTo>
                  <a:close/>
                  <a:moveTo>
                    <a:pt x="925525" y="511463"/>
                  </a:moveTo>
                  <a:cubicBezTo>
                    <a:pt x="925334" y="514320"/>
                    <a:pt x="925048" y="517273"/>
                    <a:pt x="924858" y="520130"/>
                  </a:cubicBezTo>
                  <a:cubicBezTo>
                    <a:pt x="923429" y="519749"/>
                    <a:pt x="924001" y="517749"/>
                    <a:pt x="923905" y="516320"/>
                  </a:cubicBezTo>
                  <a:cubicBezTo>
                    <a:pt x="922858" y="516892"/>
                    <a:pt x="921810" y="517463"/>
                    <a:pt x="920095" y="517273"/>
                  </a:cubicBezTo>
                  <a:cubicBezTo>
                    <a:pt x="921619" y="514987"/>
                    <a:pt x="922191" y="511653"/>
                    <a:pt x="925525" y="511463"/>
                  </a:cubicBezTo>
                  <a:close/>
                  <a:moveTo>
                    <a:pt x="403650" y="2310450"/>
                  </a:moveTo>
                  <a:cubicBezTo>
                    <a:pt x="404031" y="2314260"/>
                    <a:pt x="403935" y="2314450"/>
                    <a:pt x="402221" y="2317784"/>
                  </a:cubicBezTo>
                  <a:cubicBezTo>
                    <a:pt x="400697" y="2315593"/>
                    <a:pt x="401459" y="2311878"/>
                    <a:pt x="397077" y="2311688"/>
                  </a:cubicBezTo>
                  <a:cubicBezTo>
                    <a:pt x="397363" y="2310450"/>
                    <a:pt x="397554" y="2309211"/>
                    <a:pt x="397840" y="2307973"/>
                  </a:cubicBezTo>
                  <a:cubicBezTo>
                    <a:pt x="400507" y="2307973"/>
                    <a:pt x="399840" y="2310164"/>
                    <a:pt x="399554" y="2312164"/>
                  </a:cubicBezTo>
                  <a:cubicBezTo>
                    <a:pt x="400888" y="2311688"/>
                    <a:pt x="401364" y="2309688"/>
                    <a:pt x="403650" y="2310450"/>
                  </a:cubicBezTo>
                  <a:close/>
                  <a:moveTo>
                    <a:pt x="391458" y="2320832"/>
                  </a:moveTo>
                  <a:cubicBezTo>
                    <a:pt x="393934" y="2319879"/>
                    <a:pt x="393649" y="2314545"/>
                    <a:pt x="398506" y="2317117"/>
                  </a:cubicBezTo>
                  <a:cubicBezTo>
                    <a:pt x="398506" y="2319117"/>
                    <a:pt x="396887" y="2319022"/>
                    <a:pt x="396601" y="2320546"/>
                  </a:cubicBezTo>
                  <a:cubicBezTo>
                    <a:pt x="400316" y="2321880"/>
                    <a:pt x="400126" y="2317403"/>
                    <a:pt x="404412" y="2319594"/>
                  </a:cubicBezTo>
                  <a:cubicBezTo>
                    <a:pt x="402697" y="2322356"/>
                    <a:pt x="398411" y="2321213"/>
                    <a:pt x="398030" y="2325975"/>
                  </a:cubicBezTo>
                  <a:cubicBezTo>
                    <a:pt x="390410" y="2327690"/>
                    <a:pt x="390601" y="2321213"/>
                    <a:pt x="389934" y="2315498"/>
                  </a:cubicBezTo>
                  <a:cubicBezTo>
                    <a:pt x="392029" y="2316069"/>
                    <a:pt x="392315" y="2318069"/>
                    <a:pt x="391458" y="2320832"/>
                  </a:cubicBezTo>
                  <a:close/>
                  <a:moveTo>
                    <a:pt x="392791" y="2524667"/>
                  </a:moveTo>
                  <a:cubicBezTo>
                    <a:pt x="401269" y="2526477"/>
                    <a:pt x="395458" y="2531334"/>
                    <a:pt x="397935" y="2537144"/>
                  </a:cubicBezTo>
                  <a:cubicBezTo>
                    <a:pt x="396697" y="2535525"/>
                    <a:pt x="395649" y="2535620"/>
                    <a:pt x="395268" y="2537907"/>
                  </a:cubicBezTo>
                  <a:cubicBezTo>
                    <a:pt x="393458" y="2535240"/>
                    <a:pt x="394982" y="2530286"/>
                    <a:pt x="389172" y="2530286"/>
                  </a:cubicBezTo>
                  <a:cubicBezTo>
                    <a:pt x="391458" y="2526572"/>
                    <a:pt x="391363" y="2528001"/>
                    <a:pt x="392791" y="2524667"/>
                  </a:cubicBezTo>
                  <a:close/>
                  <a:moveTo>
                    <a:pt x="391077" y="2539621"/>
                  </a:moveTo>
                  <a:cubicBezTo>
                    <a:pt x="395744" y="2540288"/>
                    <a:pt x="399744" y="2542002"/>
                    <a:pt x="400411" y="2537621"/>
                  </a:cubicBezTo>
                  <a:cubicBezTo>
                    <a:pt x="401745" y="2539145"/>
                    <a:pt x="404698" y="2539716"/>
                    <a:pt x="406031" y="2541240"/>
                  </a:cubicBezTo>
                  <a:cubicBezTo>
                    <a:pt x="403078" y="2545241"/>
                    <a:pt x="398887" y="2547432"/>
                    <a:pt x="394315" y="2549051"/>
                  </a:cubicBezTo>
                  <a:cubicBezTo>
                    <a:pt x="396030" y="2547908"/>
                    <a:pt x="396506" y="2545050"/>
                    <a:pt x="396982" y="2541907"/>
                  </a:cubicBezTo>
                  <a:cubicBezTo>
                    <a:pt x="395363" y="2542669"/>
                    <a:pt x="393363" y="2542860"/>
                    <a:pt x="390601" y="2541907"/>
                  </a:cubicBezTo>
                  <a:cubicBezTo>
                    <a:pt x="390601" y="2546860"/>
                    <a:pt x="396316" y="2542193"/>
                    <a:pt x="391839" y="2548479"/>
                  </a:cubicBezTo>
                  <a:cubicBezTo>
                    <a:pt x="386124" y="2548098"/>
                    <a:pt x="389648" y="2542193"/>
                    <a:pt x="391077" y="2539621"/>
                  </a:cubicBezTo>
                  <a:close/>
                  <a:moveTo>
                    <a:pt x="391648" y="2588008"/>
                  </a:moveTo>
                  <a:cubicBezTo>
                    <a:pt x="389648" y="2587436"/>
                    <a:pt x="393363" y="2582293"/>
                    <a:pt x="396316" y="2583817"/>
                  </a:cubicBezTo>
                  <a:cubicBezTo>
                    <a:pt x="395935" y="2585817"/>
                    <a:pt x="395553" y="2587913"/>
                    <a:pt x="395077" y="2589913"/>
                  </a:cubicBezTo>
                  <a:cubicBezTo>
                    <a:pt x="392886" y="2589913"/>
                    <a:pt x="392982" y="2588484"/>
                    <a:pt x="393077" y="2586960"/>
                  </a:cubicBezTo>
                  <a:cubicBezTo>
                    <a:pt x="392029" y="2586579"/>
                    <a:pt x="391839" y="2587246"/>
                    <a:pt x="391648" y="2588008"/>
                  </a:cubicBezTo>
                  <a:close/>
                  <a:moveTo>
                    <a:pt x="360692" y="2066514"/>
                  </a:moveTo>
                  <a:cubicBezTo>
                    <a:pt x="365359" y="2066229"/>
                    <a:pt x="361454" y="2071658"/>
                    <a:pt x="361644" y="2074325"/>
                  </a:cubicBezTo>
                  <a:cubicBezTo>
                    <a:pt x="357644" y="2071943"/>
                    <a:pt x="362121" y="2070324"/>
                    <a:pt x="360692" y="2066514"/>
                  </a:cubicBezTo>
                  <a:close/>
                  <a:moveTo>
                    <a:pt x="353834" y="2483804"/>
                  </a:moveTo>
                  <a:cubicBezTo>
                    <a:pt x="358597" y="2482757"/>
                    <a:pt x="353739" y="2488091"/>
                    <a:pt x="356787" y="2488186"/>
                  </a:cubicBezTo>
                  <a:cubicBezTo>
                    <a:pt x="356215" y="2489519"/>
                    <a:pt x="354215" y="2488567"/>
                    <a:pt x="353834" y="2490186"/>
                  </a:cubicBezTo>
                  <a:cubicBezTo>
                    <a:pt x="351167" y="2489805"/>
                    <a:pt x="354120" y="2485710"/>
                    <a:pt x="353834" y="2483804"/>
                  </a:cubicBezTo>
                  <a:close/>
                  <a:moveTo>
                    <a:pt x="354406" y="2640395"/>
                  </a:moveTo>
                  <a:cubicBezTo>
                    <a:pt x="351929" y="2636490"/>
                    <a:pt x="351072" y="2641919"/>
                    <a:pt x="352405" y="2643825"/>
                  </a:cubicBezTo>
                  <a:cubicBezTo>
                    <a:pt x="350596" y="2646682"/>
                    <a:pt x="351167" y="2639062"/>
                    <a:pt x="348214" y="2639157"/>
                  </a:cubicBezTo>
                  <a:cubicBezTo>
                    <a:pt x="350977" y="2637252"/>
                    <a:pt x="350691" y="2638681"/>
                    <a:pt x="350405" y="2634585"/>
                  </a:cubicBezTo>
                  <a:cubicBezTo>
                    <a:pt x="354406" y="2634776"/>
                    <a:pt x="355739" y="2636681"/>
                    <a:pt x="354406" y="2640395"/>
                  </a:cubicBezTo>
                  <a:close/>
                  <a:moveTo>
                    <a:pt x="351453" y="2572387"/>
                  </a:moveTo>
                  <a:cubicBezTo>
                    <a:pt x="346595" y="2574768"/>
                    <a:pt x="348691" y="2560576"/>
                    <a:pt x="348976" y="2559147"/>
                  </a:cubicBezTo>
                  <a:cubicBezTo>
                    <a:pt x="351643" y="2558385"/>
                    <a:pt x="354310" y="2557719"/>
                    <a:pt x="357073" y="2556957"/>
                  </a:cubicBezTo>
                  <a:cubicBezTo>
                    <a:pt x="355168" y="2563529"/>
                    <a:pt x="349643" y="2568577"/>
                    <a:pt x="351453" y="2572387"/>
                  </a:cubicBezTo>
                  <a:close/>
                  <a:moveTo>
                    <a:pt x="360883" y="2333786"/>
                  </a:moveTo>
                  <a:cubicBezTo>
                    <a:pt x="356501" y="2331214"/>
                    <a:pt x="361740" y="2328261"/>
                    <a:pt x="360121" y="2324737"/>
                  </a:cubicBezTo>
                  <a:cubicBezTo>
                    <a:pt x="361359" y="2325023"/>
                    <a:pt x="362597" y="2325213"/>
                    <a:pt x="363835" y="2325499"/>
                  </a:cubicBezTo>
                  <a:cubicBezTo>
                    <a:pt x="362502" y="2329785"/>
                    <a:pt x="359549" y="2329309"/>
                    <a:pt x="360883" y="2333786"/>
                  </a:cubicBezTo>
                  <a:close/>
                  <a:moveTo>
                    <a:pt x="362788" y="2317593"/>
                  </a:moveTo>
                  <a:cubicBezTo>
                    <a:pt x="363073" y="2316450"/>
                    <a:pt x="364407" y="2316927"/>
                    <a:pt x="365455" y="2316831"/>
                  </a:cubicBezTo>
                  <a:cubicBezTo>
                    <a:pt x="364978" y="2315688"/>
                    <a:pt x="364597" y="2314545"/>
                    <a:pt x="364978" y="2312926"/>
                  </a:cubicBezTo>
                  <a:cubicBezTo>
                    <a:pt x="366407" y="2311878"/>
                    <a:pt x="369646" y="2313402"/>
                    <a:pt x="369360" y="2309973"/>
                  </a:cubicBezTo>
                  <a:cubicBezTo>
                    <a:pt x="371074" y="2313307"/>
                    <a:pt x="368407" y="2317784"/>
                    <a:pt x="362788" y="2317593"/>
                  </a:cubicBezTo>
                  <a:close/>
                  <a:moveTo>
                    <a:pt x="364216" y="2655064"/>
                  </a:moveTo>
                  <a:cubicBezTo>
                    <a:pt x="365835" y="2651444"/>
                    <a:pt x="362883" y="2651064"/>
                    <a:pt x="364502" y="2647444"/>
                  </a:cubicBezTo>
                  <a:cubicBezTo>
                    <a:pt x="367264" y="2647349"/>
                    <a:pt x="366502" y="2649635"/>
                    <a:pt x="366217" y="2651635"/>
                  </a:cubicBezTo>
                  <a:cubicBezTo>
                    <a:pt x="367360" y="2651159"/>
                    <a:pt x="368502" y="2650778"/>
                    <a:pt x="370217" y="2651159"/>
                  </a:cubicBezTo>
                  <a:cubicBezTo>
                    <a:pt x="369360" y="2654207"/>
                    <a:pt x="367360" y="2655540"/>
                    <a:pt x="364216" y="2655064"/>
                  </a:cubicBezTo>
                  <a:close/>
                  <a:moveTo>
                    <a:pt x="376027" y="2729931"/>
                  </a:moveTo>
                  <a:cubicBezTo>
                    <a:pt x="373456" y="2732217"/>
                    <a:pt x="373741" y="2724406"/>
                    <a:pt x="368979" y="2727264"/>
                  </a:cubicBezTo>
                  <a:cubicBezTo>
                    <a:pt x="374122" y="2724882"/>
                    <a:pt x="370979" y="2719739"/>
                    <a:pt x="377075" y="2718691"/>
                  </a:cubicBezTo>
                  <a:cubicBezTo>
                    <a:pt x="375360" y="2722977"/>
                    <a:pt x="373360" y="2726502"/>
                    <a:pt x="376027" y="2729931"/>
                  </a:cubicBezTo>
                  <a:close/>
                  <a:moveTo>
                    <a:pt x="376694" y="2592675"/>
                  </a:moveTo>
                  <a:cubicBezTo>
                    <a:pt x="374694" y="2592294"/>
                    <a:pt x="372598" y="2591913"/>
                    <a:pt x="370598" y="2591437"/>
                  </a:cubicBezTo>
                  <a:cubicBezTo>
                    <a:pt x="371455" y="2590580"/>
                    <a:pt x="372313" y="2589627"/>
                    <a:pt x="372503" y="2588008"/>
                  </a:cubicBezTo>
                  <a:cubicBezTo>
                    <a:pt x="374503" y="2590580"/>
                    <a:pt x="374027" y="2588199"/>
                    <a:pt x="377361" y="2588960"/>
                  </a:cubicBezTo>
                  <a:cubicBezTo>
                    <a:pt x="377170" y="2590199"/>
                    <a:pt x="376885" y="2591437"/>
                    <a:pt x="376694" y="2592675"/>
                  </a:cubicBezTo>
                  <a:close/>
                  <a:moveTo>
                    <a:pt x="380790" y="2603724"/>
                  </a:moveTo>
                  <a:cubicBezTo>
                    <a:pt x="381171" y="2602105"/>
                    <a:pt x="381457" y="2600486"/>
                    <a:pt x="381742" y="2598867"/>
                  </a:cubicBezTo>
                  <a:cubicBezTo>
                    <a:pt x="386124" y="2600391"/>
                    <a:pt x="387838" y="2603724"/>
                    <a:pt x="392506" y="2602295"/>
                  </a:cubicBezTo>
                  <a:cubicBezTo>
                    <a:pt x="389362" y="2606677"/>
                    <a:pt x="387362" y="2603534"/>
                    <a:pt x="380790" y="2603724"/>
                  </a:cubicBezTo>
                  <a:close/>
                  <a:moveTo>
                    <a:pt x="394315" y="2644586"/>
                  </a:moveTo>
                  <a:cubicBezTo>
                    <a:pt x="390029" y="2635728"/>
                    <a:pt x="395458" y="2624012"/>
                    <a:pt x="400697" y="2619155"/>
                  </a:cubicBezTo>
                  <a:cubicBezTo>
                    <a:pt x="401650" y="2617440"/>
                    <a:pt x="402126" y="2619917"/>
                    <a:pt x="404317" y="2619917"/>
                  </a:cubicBezTo>
                  <a:cubicBezTo>
                    <a:pt x="402888" y="2624775"/>
                    <a:pt x="402316" y="2632204"/>
                    <a:pt x="403650" y="2636300"/>
                  </a:cubicBezTo>
                  <a:cubicBezTo>
                    <a:pt x="401554" y="2636395"/>
                    <a:pt x="393077" y="2639538"/>
                    <a:pt x="394315" y="2644586"/>
                  </a:cubicBezTo>
                  <a:close/>
                  <a:moveTo>
                    <a:pt x="401173" y="2667542"/>
                  </a:moveTo>
                  <a:cubicBezTo>
                    <a:pt x="399173" y="2662970"/>
                    <a:pt x="400221" y="2659350"/>
                    <a:pt x="401173" y="2654778"/>
                  </a:cubicBezTo>
                  <a:cubicBezTo>
                    <a:pt x="409365" y="2657921"/>
                    <a:pt x="404317" y="2648016"/>
                    <a:pt x="408889" y="2641062"/>
                  </a:cubicBezTo>
                  <a:cubicBezTo>
                    <a:pt x="409746" y="2641729"/>
                    <a:pt x="410984" y="2642110"/>
                    <a:pt x="412413" y="2642301"/>
                  </a:cubicBezTo>
                  <a:cubicBezTo>
                    <a:pt x="412413" y="2642586"/>
                    <a:pt x="412508" y="2642777"/>
                    <a:pt x="412413" y="2643062"/>
                  </a:cubicBezTo>
                  <a:cubicBezTo>
                    <a:pt x="412603" y="2642777"/>
                    <a:pt x="412699" y="2642586"/>
                    <a:pt x="412794" y="2642301"/>
                  </a:cubicBezTo>
                  <a:cubicBezTo>
                    <a:pt x="413365" y="2642396"/>
                    <a:pt x="413842" y="2642491"/>
                    <a:pt x="414508" y="2642491"/>
                  </a:cubicBezTo>
                  <a:cubicBezTo>
                    <a:pt x="414889" y="2641253"/>
                    <a:pt x="414699" y="2640395"/>
                    <a:pt x="414127" y="2639729"/>
                  </a:cubicBezTo>
                  <a:cubicBezTo>
                    <a:pt x="415270" y="2637252"/>
                    <a:pt x="414794" y="2636490"/>
                    <a:pt x="413651" y="2632871"/>
                  </a:cubicBezTo>
                  <a:cubicBezTo>
                    <a:pt x="413842" y="2632299"/>
                    <a:pt x="414032" y="2631728"/>
                    <a:pt x="414032" y="2631061"/>
                  </a:cubicBezTo>
                  <a:cubicBezTo>
                    <a:pt x="413651" y="2631061"/>
                    <a:pt x="413365" y="2630966"/>
                    <a:pt x="413080" y="2630870"/>
                  </a:cubicBezTo>
                  <a:cubicBezTo>
                    <a:pt x="412889" y="2630299"/>
                    <a:pt x="412699" y="2629727"/>
                    <a:pt x="412508" y="2629061"/>
                  </a:cubicBezTo>
                  <a:cubicBezTo>
                    <a:pt x="413556" y="2628013"/>
                    <a:pt x="415556" y="2628394"/>
                    <a:pt x="415747" y="2625918"/>
                  </a:cubicBezTo>
                  <a:cubicBezTo>
                    <a:pt x="419366" y="2630204"/>
                    <a:pt x="420033" y="2640395"/>
                    <a:pt x="426700" y="2634490"/>
                  </a:cubicBezTo>
                  <a:cubicBezTo>
                    <a:pt x="424224" y="2630775"/>
                    <a:pt x="431749" y="2622203"/>
                    <a:pt x="427939" y="2615631"/>
                  </a:cubicBezTo>
                  <a:cubicBezTo>
                    <a:pt x="431082" y="2616393"/>
                    <a:pt x="432892" y="2619536"/>
                    <a:pt x="433558" y="2622965"/>
                  </a:cubicBezTo>
                  <a:cubicBezTo>
                    <a:pt x="433463" y="2623632"/>
                    <a:pt x="433558" y="2624108"/>
                    <a:pt x="433844" y="2624394"/>
                  </a:cubicBezTo>
                  <a:cubicBezTo>
                    <a:pt x="434416" y="2628585"/>
                    <a:pt x="433558" y="2632966"/>
                    <a:pt x="431844" y="2634204"/>
                  </a:cubicBezTo>
                  <a:cubicBezTo>
                    <a:pt x="430891" y="2633061"/>
                    <a:pt x="430415" y="2631633"/>
                    <a:pt x="430129" y="2630109"/>
                  </a:cubicBezTo>
                  <a:cubicBezTo>
                    <a:pt x="428319" y="2630585"/>
                    <a:pt x="430034" y="2633442"/>
                    <a:pt x="427653" y="2636014"/>
                  </a:cubicBezTo>
                  <a:cubicBezTo>
                    <a:pt x="428319" y="2637443"/>
                    <a:pt x="429558" y="2638491"/>
                    <a:pt x="430796" y="2639634"/>
                  </a:cubicBezTo>
                  <a:cubicBezTo>
                    <a:pt x="430510" y="2640491"/>
                    <a:pt x="430129" y="2641348"/>
                    <a:pt x="429653" y="2641919"/>
                  </a:cubicBezTo>
                  <a:cubicBezTo>
                    <a:pt x="429463" y="2642110"/>
                    <a:pt x="429177" y="2642205"/>
                    <a:pt x="429082" y="2642491"/>
                  </a:cubicBezTo>
                  <a:cubicBezTo>
                    <a:pt x="428796" y="2642777"/>
                    <a:pt x="428510" y="2643062"/>
                    <a:pt x="428224" y="2643348"/>
                  </a:cubicBezTo>
                  <a:cubicBezTo>
                    <a:pt x="427272" y="2642491"/>
                    <a:pt x="426986" y="2641062"/>
                    <a:pt x="425557" y="2640586"/>
                  </a:cubicBezTo>
                  <a:cubicBezTo>
                    <a:pt x="425748" y="2642015"/>
                    <a:pt x="426129" y="2643253"/>
                    <a:pt x="426415" y="2644682"/>
                  </a:cubicBezTo>
                  <a:cubicBezTo>
                    <a:pt x="425272" y="2645349"/>
                    <a:pt x="424128" y="2646110"/>
                    <a:pt x="423081" y="2646968"/>
                  </a:cubicBezTo>
                  <a:cubicBezTo>
                    <a:pt x="424319" y="2648396"/>
                    <a:pt x="425367" y="2648396"/>
                    <a:pt x="426510" y="2648016"/>
                  </a:cubicBezTo>
                  <a:cubicBezTo>
                    <a:pt x="426510" y="2648587"/>
                    <a:pt x="426415" y="2649063"/>
                    <a:pt x="426319" y="2649730"/>
                  </a:cubicBezTo>
                  <a:cubicBezTo>
                    <a:pt x="424986" y="2649254"/>
                    <a:pt x="424033" y="2649540"/>
                    <a:pt x="423557" y="2650492"/>
                  </a:cubicBezTo>
                  <a:cubicBezTo>
                    <a:pt x="422414" y="2650206"/>
                    <a:pt x="422890" y="2648777"/>
                    <a:pt x="422795" y="2647825"/>
                  </a:cubicBezTo>
                  <a:cubicBezTo>
                    <a:pt x="418985" y="2648111"/>
                    <a:pt x="422700" y="2651921"/>
                    <a:pt x="421557" y="2653921"/>
                  </a:cubicBezTo>
                  <a:cubicBezTo>
                    <a:pt x="421081" y="2654016"/>
                    <a:pt x="420604" y="2654016"/>
                    <a:pt x="420128" y="2654111"/>
                  </a:cubicBezTo>
                  <a:cubicBezTo>
                    <a:pt x="419080" y="2651826"/>
                    <a:pt x="418223" y="2649349"/>
                    <a:pt x="416318" y="2651635"/>
                  </a:cubicBezTo>
                  <a:cubicBezTo>
                    <a:pt x="416699" y="2652111"/>
                    <a:pt x="417175" y="2653064"/>
                    <a:pt x="417556" y="2654111"/>
                  </a:cubicBezTo>
                  <a:cubicBezTo>
                    <a:pt x="416318" y="2653921"/>
                    <a:pt x="415270" y="2653159"/>
                    <a:pt x="414413" y="2651254"/>
                  </a:cubicBezTo>
                  <a:cubicBezTo>
                    <a:pt x="410603" y="2651540"/>
                    <a:pt x="415366" y="2654588"/>
                    <a:pt x="413175" y="2657350"/>
                  </a:cubicBezTo>
                  <a:cubicBezTo>
                    <a:pt x="412603" y="2656778"/>
                    <a:pt x="411841" y="2656207"/>
                    <a:pt x="410984" y="2655826"/>
                  </a:cubicBezTo>
                  <a:cubicBezTo>
                    <a:pt x="410984" y="2653350"/>
                    <a:pt x="409746" y="2650778"/>
                    <a:pt x="407460" y="2650968"/>
                  </a:cubicBezTo>
                  <a:cubicBezTo>
                    <a:pt x="408603" y="2652969"/>
                    <a:pt x="409079" y="2654207"/>
                    <a:pt x="409079" y="2655350"/>
                  </a:cubicBezTo>
                  <a:cubicBezTo>
                    <a:pt x="408508" y="2655254"/>
                    <a:pt x="408031" y="2654969"/>
                    <a:pt x="407269" y="2654969"/>
                  </a:cubicBezTo>
                  <a:cubicBezTo>
                    <a:pt x="408031" y="2656398"/>
                    <a:pt x="407460" y="2657731"/>
                    <a:pt x="407269" y="2659160"/>
                  </a:cubicBezTo>
                  <a:cubicBezTo>
                    <a:pt x="407079" y="2659445"/>
                    <a:pt x="406984" y="2659541"/>
                    <a:pt x="406793" y="2659827"/>
                  </a:cubicBezTo>
                  <a:cubicBezTo>
                    <a:pt x="406984" y="2659827"/>
                    <a:pt x="407079" y="2659827"/>
                    <a:pt x="407174" y="2659827"/>
                  </a:cubicBezTo>
                  <a:cubicBezTo>
                    <a:pt x="407174" y="2660779"/>
                    <a:pt x="407269" y="2661732"/>
                    <a:pt x="408222" y="2662779"/>
                  </a:cubicBezTo>
                  <a:cubicBezTo>
                    <a:pt x="406698" y="2665256"/>
                    <a:pt x="402031" y="2663446"/>
                    <a:pt x="401173" y="2667542"/>
                  </a:cubicBezTo>
                  <a:close/>
                  <a:moveTo>
                    <a:pt x="481088" y="2923955"/>
                  </a:moveTo>
                  <a:cubicBezTo>
                    <a:pt x="481183" y="2920716"/>
                    <a:pt x="481183" y="2918526"/>
                    <a:pt x="479088" y="2914716"/>
                  </a:cubicBezTo>
                  <a:cubicBezTo>
                    <a:pt x="481088" y="2917192"/>
                    <a:pt x="480707" y="2914906"/>
                    <a:pt x="483946" y="2915668"/>
                  </a:cubicBezTo>
                  <a:cubicBezTo>
                    <a:pt x="484327" y="2912906"/>
                    <a:pt x="478897" y="2914144"/>
                    <a:pt x="476897" y="2913001"/>
                  </a:cubicBezTo>
                  <a:cubicBezTo>
                    <a:pt x="476707" y="2910144"/>
                    <a:pt x="479564" y="2911763"/>
                    <a:pt x="480040" y="2909858"/>
                  </a:cubicBezTo>
                  <a:cubicBezTo>
                    <a:pt x="480421" y="2908810"/>
                    <a:pt x="479850" y="2908619"/>
                    <a:pt x="479088" y="2908334"/>
                  </a:cubicBezTo>
                  <a:cubicBezTo>
                    <a:pt x="482231" y="2908239"/>
                    <a:pt x="480135" y="2911858"/>
                    <a:pt x="486422" y="2909858"/>
                  </a:cubicBezTo>
                  <a:cubicBezTo>
                    <a:pt x="484612" y="2917478"/>
                    <a:pt x="484136" y="2925765"/>
                    <a:pt x="481088" y="2923955"/>
                  </a:cubicBezTo>
                  <a:close/>
                  <a:moveTo>
                    <a:pt x="556526" y="1731139"/>
                  </a:moveTo>
                  <a:cubicBezTo>
                    <a:pt x="552621" y="1731806"/>
                    <a:pt x="553002" y="1728663"/>
                    <a:pt x="549001" y="1729329"/>
                  </a:cubicBezTo>
                  <a:cubicBezTo>
                    <a:pt x="549001" y="1729234"/>
                    <a:pt x="549097" y="1729139"/>
                    <a:pt x="549192" y="1728948"/>
                  </a:cubicBezTo>
                  <a:cubicBezTo>
                    <a:pt x="550335" y="1728186"/>
                    <a:pt x="551573" y="1727615"/>
                    <a:pt x="552621" y="1726948"/>
                  </a:cubicBezTo>
                  <a:cubicBezTo>
                    <a:pt x="555002" y="1726948"/>
                    <a:pt x="557478" y="1728377"/>
                    <a:pt x="556526" y="1731139"/>
                  </a:cubicBezTo>
                  <a:close/>
                  <a:moveTo>
                    <a:pt x="572052" y="1498062"/>
                  </a:moveTo>
                  <a:cubicBezTo>
                    <a:pt x="570242" y="1497872"/>
                    <a:pt x="568432" y="1497586"/>
                    <a:pt x="568147" y="1499015"/>
                  </a:cubicBezTo>
                  <a:cubicBezTo>
                    <a:pt x="565480" y="1497967"/>
                    <a:pt x="568623" y="1492442"/>
                    <a:pt x="572338" y="1494252"/>
                  </a:cubicBezTo>
                  <a:cubicBezTo>
                    <a:pt x="572242" y="1495586"/>
                    <a:pt x="572147" y="1496824"/>
                    <a:pt x="572052" y="1498062"/>
                  </a:cubicBezTo>
                  <a:close/>
                  <a:moveTo>
                    <a:pt x="573100" y="1448818"/>
                  </a:moveTo>
                  <a:cubicBezTo>
                    <a:pt x="572242" y="1448723"/>
                    <a:pt x="571385" y="1448723"/>
                    <a:pt x="570623" y="1448627"/>
                  </a:cubicBezTo>
                  <a:cubicBezTo>
                    <a:pt x="570528" y="1446437"/>
                    <a:pt x="573004" y="1445484"/>
                    <a:pt x="570909" y="1444817"/>
                  </a:cubicBezTo>
                  <a:cubicBezTo>
                    <a:pt x="572242" y="1440436"/>
                    <a:pt x="577291" y="1448342"/>
                    <a:pt x="573100" y="1448818"/>
                  </a:cubicBezTo>
                  <a:close/>
                  <a:moveTo>
                    <a:pt x="584530" y="3006727"/>
                  </a:moveTo>
                  <a:cubicBezTo>
                    <a:pt x="581863" y="3007203"/>
                    <a:pt x="580719" y="3009585"/>
                    <a:pt x="576814" y="3008727"/>
                  </a:cubicBezTo>
                  <a:cubicBezTo>
                    <a:pt x="581577" y="3000917"/>
                    <a:pt x="580434" y="2990725"/>
                    <a:pt x="582434" y="2983867"/>
                  </a:cubicBezTo>
                  <a:cubicBezTo>
                    <a:pt x="586339" y="2984724"/>
                    <a:pt x="587482" y="2981486"/>
                    <a:pt x="589959" y="2984439"/>
                  </a:cubicBezTo>
                  <a:cubicBezTo>
                    <a:pt x="587101" y="2990630"/>
                    <a:pt x="584530" y="2997202"/>
                    <a:pt x="584530" y="3006727"/>
                  </a:cubicBezTo>
                  <a:close/>
                  <a:moveTo>
                    <a:pt x="591578" y="1893159"/>
                  </a:moveTo>
                  <a:cubicBezTo>
                    <a:pt x="590626" y="1892397"/>
                    <a:pt x="589578" y="1891730"/>
                    <a:pt x="587863" y="1891635"/>
                  </a:cubicBezTo>
                  <a:cubicBezTo>
                    <a:pt x="587959" y="1890397"/>
                    <a:pt x="588054" y="1889063"/>
                    <a:pt x="588149" y="1887825"/>
                  </a:cubicBezTo>
                  <a:cubicBezTo>
                    <a:pt x="589387" y="1887921"/>
                    <a:pt x="590626" y="1888016"/>
                    <a:pt x="591959" y="1888111"/>
                  </a:cubicBezTo>
                  <a:cubicBezTo>
                    <a:pt x="591864" y="1889825"/>
                    <a:pt x="591769" y="1891540"/>
                    <a:pt x="591578" y="1893159"/>
                  </a:cubicBezTo>
                  <a:close/>
                  <a:moveTo>
                    <a:pt x="593102" y="1855345"/>
                  </a:moveTo>
                  <a:cubicBezTo>
                    <a:pt x="587863" y="1853059"/>
                    <a:pt x="590340" y="1844867"/>
                    <a:pt x="592816" y="1841438"/>
                  </a:cubicBezTo>
                  <a:cubicBezTo>
                    <a:pt x="598150" y="1843725"/>
                    <a:pt x="592816" y="1850583"/>
                    <a:pt x="593102" y="1855345"/>
                  </a:cubicBezTo>
                  <a:close/>
                  <a:moveTo>
                    <a:pt x="600151" y="1757047"/>
                  </a:moveTo>
                  <a:cubicBezTo>
                    <a:pt x="598627" y="1752666"/>
                    <a:pt x="601294" y="1747141"/>
                    <a:pt x="607199" y="1747427"/>
                  </a:cubicBezTo>
                  <a:cubicBezTo>
                    <a:pt x="603770" y="1749427"/>
                    <a:pt x="605961" y="1757809"/>
                    <a:pt x="600151" y="1757047"/>
                  </a:cubicBezTo>
                  <a:close/>
                  <a:moveTo>
                    <a:pt x="614438" y="2907667"/>
                  </a:moveTo>
                  <a:cubicBezTo>
                    <a:pt x="609961" y="2906524"/>
                    <a:pt x="610438" y="2911191"/>
                    <a:pt x="606627" y="2910906"/>
                  </a:cubicBezTo>
                  <a:cubicBezTo>
                    <a:pt x="605008" y="2896618"/>
                    <a:pt x="618248" y="2888045"/>
                    <a:pt x="618343" y="2871282"/>
                  </a:cubicBezTo>
                  <a:cubicBezTo>
                    <a:pt x="630535" y="2882807"/>
                    <a:pt x="617772" y="2893475"/>
                    <a:pt x="614438" y="2907667"/>
                  </a:cubicBezTo>
                  <a:close/>
                  <a:moveTo>
                    <a:pt x="640822" y="2666494"/>
                  </a:moveTo>
                  <a:cubicBezTo>
                    <a:pt x="636346" y="2667637"/>
                    <a:pt x="637774" y="2657064"/>
                    <a:pt x="642537" y="2660208"/>
                  </a:cubicBezTo>
                  <a:cubicBezTo>
                    <a:pt x="641680" y="2662017"/>
                    <a:pt x="643489" y="2666875"/>
                    <a:pt x="640822" y="2666494"/>
                  </a:cubicBezTo>
                  <a:close/>
                  <a:moveTo>
                    <a:pt x="644156" y="2655350"/>
                  </a:moveTo>
                  <a:cubicBezTo>
                    <a:pt x="640822" y="2655540"/>
                    <a:pt x="640251" y="2645158"/>
                    <a:pt x="645966" y="2647920"/>
                  </a:cubicBezTo>
                  <a:cubicBezTo>
                    <a:pt x="645871" y="2650968"/>
                    <a:pt x="645680" y="2653921"/>
                    <a:pt x="644156" y="2655350"/>
                  </a:cubicBezTo>
                  <a:close/>
                  <a:moveTo>
                    <a:pt x="659206" y="2604486"/>
                  </a:moveTo>
                  <a:cubicBezTo>
                    <a:pt x="663206" y="2605058"/>
                    <a:pt x="659110" y="2613154"/>
                    <a:pt x="661396" y="2609725"/>
                  </a:cubicBezTo>
                  <a:cubicBezTo>
                    <a:pt x="663968" y="2616297"/>
                    <a:pt x="654634" y="2606677"/>
                    <a:pt x="659206" y="2604486"/>
                  </a:cubicBezTo>
                  <a:close/>
                  <a:moveTo>
                    <a:pt x="662539" y="2645253"/>
                  </a:moveTo>
                  <a:cubicBezTo>
                    <a:pt x="657205" y="2644301"/>
                    <a:pt x="659968" y="2640110"/>
                    <a:pt x="661873" y="2637633"/>
                  </a:cubicBezTo>
                  <a:cubicBezTo>
                    <a:pt x="664635" y="2637919"/>
                    <a:pt x="661968" y="2642967"/>
                    <a:pt x="662539" y="2645253"/>
                  </a:cubicBezTo>
                  <a:close/>
                  <a:moveTo>
                    <a:pt x="668445" y="2558195"/>
                  </a:moveTo>
                  <a:cubicBezTo>
                    <a:pt x="668635" y="2560576"/>
                    <a:pt x="668921" y="2562862"/>
                    <a:pt x="669111" y="2565243"/>
                  </a:cubicBezTo>
                  <a:cubicBezTo>
                    <a:pt x="668731" y="2564481"/>
                    <a:pt x="667969" y="2563815"/>
                    <a:pt x="665873" y="2564481"/>
                  </a:cubicBezTo>
                  <a:cubicBezTo>
                    <a:pt x="666444" y="2562005"/>
                    <a:pt x="667111" y="2559814"/>
                    <a:pt x="668445" y="2558195"/>
                  </a:cubicBezTo>
                  <a:close/>
                  <a:moveTo>
                    <a:pt x="666540" y="2589818"/>
                  </a:moveTo>
                  <a:cubicBezTo>
                    <a:pt x="668064" y="2589246"/>
                    <a:pt x="669588" y="2587722"/>
                    <a:pt x="671207" y="2586960"/>
                  </a:cubicBezTo>
                  <a:cubicBezTo>
                    <a:pt x="671493" y="2589151"/>
                    <a:pt x="671683" y="2591246"/>
                    <a:pt x="671969" y="2593437"/>
                  </a:cubicBezTo>
                  <a:cubicBezTo>
                    <a:pt x="671398" y="2595342"/>
                    <a:pt x="671207" y="2597247"/>
                    <a:pt x="670921" y="2598962"/>
                  </a:cubicBezTo>
                  <a:cubicBezTo>
                    <a:pt x="669397" y="2596104"/>
                    <a:pt x="668731" y="2592294"/>
                    <a:pt x="666540" y="2589818"/>
                  </a:cubicBezTo>
                  <a:close/>
                  <a:moveTo>
                    <a:pt x="683971" y="2716405"/>
                  </a:moveTo>
                  <a:cubicBezTo>
                    <a:pt x="685209" y="2716024"/>
                    <a:pt x="685876" y="2716024"/>
                    <a:pt x="686352" y="2716215"/>
                  </a:cubicBezTo>
                  <a:cubicBezTo>
                    <a:pt x="686828" y="2718310"/>
                    <a:pt x="687400" y="2720310"/>
                    <a:pt x="687971" y="2722310"/>
                  </a:cubicBezTo>
                  <a:cubicBezTo>
                    <a:pt x="686542" y="2722596"/>
                    <a:pt x="683590" y="2718882"/>
                    <a:pt x="683971" y="2716405"/>
                  </a:cubicBezTo>
                  <a:close/>
                  <a:moveTo>
                    <a:pt x="686257" y="2736884"/>
                  </a:moveTo>
                  <a:cubicBezTo>
                    <a:pt x="685399" y="2733741"/>
                    <a:pt x="687495" y="2730788"/>
                    <a:pt x="689400" y="2727644"/>
                  </a:cubicBezTo>
                  <a:cubicBezTo>
                    <a:pt x="689876" y="2729264"/>
                    <a:pt x="690448" y="2730788"/>
                    <a:pt x="691019" y="2732312"/>
                  </a:cubicBezTo>
                  <a:cubicBezTo>
                    <a:pt x="687971" y="2731931"/>
                    <a:pt x="687781" y="2735169"/>
                    <a:pt x="686257" y="2736884"/>
                  </a:cubicBezTo>
                  <a:close/>
                  <a:moveTo>
                    <a:pt x="691400" y="2771364"/>
                  </a:moveTo>
                  <a:cubicBezTo>
                    <a:pt x="688447" y="2770412"/>
                    <a:pt x="688924" y="2766411"/>
                    <a:pt x="688161" y="2763554"/>
                  </a:cubicBezTo>
                  <a:cubicBezTo>
                    <a:pt x="692734" y="2762506"/>
                    <a:pt x="687590" y="2768983"/>
                    <a:pt x="691781" y="2765078"/>
                  </a:cubicBezTo>
                  <a:cubicBezTo>
                    <a:pt x="694639" y="2765554"/>
                    <a:pt x="689971" y="2768126"/>
                    <a:pt x="691400" y="2771364"/>
                  </a:cubicBezTo>
                  <a:close/>
                  <a:moveTo>
                    <a:pt x="697210" y="2761744"/>
                  </a:moveTo>
                  <a:cubicBezTo>
                    <a:pt x="695401" y="2759744"/>
                    <a:pt x="696448" y="2755077"/>
                    <a:pt x="700163" y="2755648"/>
                  </a:cubicBezTo>
                  <a:cubicBezTo>
                    <a:pt x="700735" y="2758696"/>
                    <a:pt x="702259" y="2762220"/>
                    <a:pt x="697210" y="2761744"/>
                  </a:cubicBezTo>
                  <a:close/>
                  <a:moveTo>
                    <a:pt x="922858" y="775210"/>
                  </a:moveTo>
                  <a:cubicBezTo>
                    <a:pt x="922572" y="769971"/>
                    <a:pt x="927525" y="766447"/>
                    <a:pt x="930859" y="769590"/>
                  </a:cubicBezTo>
                  <a:cubicBezTo>
                    <a:pt x="927715" y="770924"/>
                    <a:pt x="927811" y="775972"/>
                    <a:pt x="922858" y="775210"/>
                  </a:cubicBezTo>
                  <a:close/>
                  <a:moveTo>
                    <a:pt x="931716" y="759684"/>
                  </a:moveTo>
                  <a:cubicBezTo>
                    <a:pt x="929239" y="759494"/>
                    <a:pt x="926763" y="759303"/>
                    <a:pt x="924286" y="759113"/>
                  </a:cubicBezTo>
                  <a:cubicBezTo>
                    <a:pt x="925810" y="755493"/>
                    <a:pt x="927811" y="752350"/>
                    <a:pt x="932383" y="752255"/>
                  </a:cubicBezTo>
                  <a:cubicBezTo>
                    <a:pt x="932097" y="754731"/>
                    <a:pt x="931906" y="757208"/>
                    <a:pt x="931716" y="759684"/>
                  </a:cubicBezTo>
                  <a:close/>
                  <a:moveTo>
                    <a:pt x="931716" y="712154"/>
                  </a:moveTo>
                  <a:cubicBezTo>
                    <a:pt x="931049" y="717584"/>
                    <a:pt x="933430" y="716822"/>
                    <a:pt x="933335" y="723584"/>
                  </a:cubicBezTo>
                  <a:cubicBezTo>
                    <a:pt x="930573" y="723584"/>
                    <a:pt x="929430" y="722251"/>
                    <a:pt x="929906" y="719584"/>
                  </a:cubicBezTo>
                  <a:cubicBezTo>
                    <a:pt x="927906" y="720251"/>
                    <a:pt x="929144" y="727871"/>
                    <a:pt x="931716" y="728442"/>
                  </a:cubicBezTo>
                  <a:cubicBezTo>
                    <a:pt x="935050" y="729109"/>
                    <a:pt x="928763" y="723394"/>
                    <a:pt x="934478" y="724918"/>
                  </a:cubicBezTo>
                  <a:cubicBezTo>
                    <a:pt x="933335" y="729299"/>
                    <a:pt x="931716" y="733109"/>
                    <a:pt x="933430" y="737300"/>
                  </a:cubicBezTo>
                  <a:cubicBezTo>
                    <a:pt x="923905" y="732919"/>
                    <a:pt x="927430" y="714155"/>
                    <a:pt x="933526" y="704725"/>
                  </a:cubicBezTo>
                  <a:cubicBezTo>
                    <a:pt x="930192" y="704820"/>
                    <a:pt x="929620" y="702725"/>
                    <a:pt x="930192" y="699486"/>
                  </a:cubicBezTo>
                  <a:cubicBezTo>
                    <a:pt x="931240" y="699296"/>
                    <a:pt x="931335" y="700058"/>
                    <a:pt x="931335" y="700820"/>
                  </a:cubicBezTo>
                  <a:cubicBezTo>
                    <a:pt x="933240" y="699867"/>
                    <a:pt x="933430" y="697010"/>
                    <a:pt x="934288" y="694819"/>
                  </a:cubicBezTo>
                  <a:cubicBezTo>
                    <a:pt x="938764" y="696057"/>
                    <a:pt x="935811" y="703487"/>
                    <a:pt x="933526" y="704725"/>
                  </a:cubicBezTo>
                  <a:cubicBezTo>
                    <a:pt x="934764" y="704820"/>
                    <a:pt x="936002" y="704915"/>
                    <a:pt x="937240" y="705011"/>
                  </a:cubicBezTo>
                  <a:cubicBezTo>
                    <a:pt x="935431" y="710059"/>
                    <a:pt x="939431" y="710059"/>
                    <a:pt x="939050" y="713869"/>
                  </a:cubicBezTo>
                  <a:cubicBezTo>
                    <a:pt x="936002" y="713869"/>
                    <a:pt x="933144" y="713678"/>
                    <a:pt x="931716" y="712154"/>
                  </a:cubicBezTo>
                  <a:close/>
                  <a:moveTo>
                    <a:pt x="941717" y="666625"/>
                  </a:moveTo>
                  <a:cubicBezTo>
                    <a:pt x="941050" y="668435"/>
                    <a:pt x="940193" y="665958"/>
                    <a:pt x="938002" y="666339"/>
                  </a:cubicBezTo>
                  <a:cubicBezTo>
                    <a:pt x="937240" y="669292"/>
                    <a:pt x="940098" y="669197"/>
                    <a:pt x="938764" y="672626"/>
                  </a:cubicBezTo>
                  <a:cubicBezTo>
                    <a:pt x="935716" y="667958"/>
                    <a:pt x="935811" y="663672"/>
                    <a:pt x="936097" y="658624"/>
                  </a:cubicBezTo>
                  <a:cubicBezTo>
                    <a:pt x="937050" y="659576"/>
                    <a:pt x="939336" y="660815"/>
                    <a:pt x="939812" y="658910"/>
                  </a:cubicBezTo>
                  <a:cubicBezTo>
                    <a:pt x="944194" y="660434"/>
                    <a:pt x="939622" y="664815"/>
                    <a:pt x="941717" y="666625"/>
                  </a:cubicBezTo>
                  <a:close/>
                  <a:moveTo>
                    <a:pt x="931049" y="613190"/>
                  </a:moveTo>
                  <a:cubicBezTo>
                    <a:pt x="929335" y="611475"/>
                    <a:pt x="929049" y="608713"/>
                    <a:pt x="929144" y="605474"/>
                  </a:cubicBezTo>
                  <a:cubicBezTo>
                    <a:pt x="934097" y="607475"/>
                    <a:pt x="938860" y="609570"/>
                    <a:pt x="942289" y="612809"/>
                  </a:cubicBezTo>
                  <a:cubicBezTo>
                    <a:pt x="939717" y="614999"/>
                    <a:pt x="932573" y="607189"/>
                    <a:pt x="931049" y="613190"/>
                  </a:cubicBezTo>
                  <a:close/>
                  <a:moveTo>
                    <a:pt x="938860" y="547562"/>
                  </a:moveTo>
                  <a:cubicBezTo>
                    <a:pt x="941241" y="547086"/>
                    <a:pt x="944003" y="541657"/>
                    <a:pt x="938002" y="542514"/>
                  </a:cubicBezTo>
                  <a:cubicBezTo>
                    <a:pt x="937717" y="538609"/>
                    <a:pt x="939526" y="537085"/>
                    <a:pt x="943432" y="537942"/>
                  </a:cubicBezTo>
                  <a:cubicBezTo>
                    <a:pt x="941812" y="539466"/>
                    <a:pt x="942765" y="539847"/>
                    <a:pt x="943146" y="541657"/>
                  </a:cubicBezTo>
                  <a:cubicBezTo>
                    <a:pt x="944765" y="541752"/>
                    <a:pt x="946480" y="541943"/>
                    <a:pt x="948099" y="542038"/>
                  </a:cubicBezTo>
                  <a:cubicBezTo>
                    <a:pt x="944384" y="534704"/>
                    <a:pt x="941812" y="532227"/>
                    <a:pt x="939717" y="522607"/>
                  </a:cubicBezTo>
                  <a:cubicBezTo>
                    <a:pt x="942765" y="523655"/>
                    <a:pt x="944575" y="528703"/>
                    <a:pt x="942860" y="530322"/>
                  </a:cubicBezTo>
                  <a:cubicBezTo>
                    <a:pt x="948099" y="532418"/>
                    <a:pt x="944860" y="524512"/>
                    <a:pt x="949432" y="525845"/>
                  </a:cubicBezTo>
                  <a:cubicBezTo>
                    <a:pt x="947623" y="537656"/>
                    <a:pt x="955338" y="534513"/>
                    <a:pt x="954195" y="544991"/>
                  </a:cubicBezTo>
                  <a:cubicBezTo>
                    <a:pt x="950004" y="545562"/>
                    <a:pt x="952385" y="542228"/>
                    <a:pt x="953242" y="541181"/>
                  </a:cubicBezTo>
                  <a:cubicBezTo>
                    <a:pt x="951242" y="540704"/>
                    <a:pt x="950956" y="542228"/>
                    <a:pt x="949432" y="542133"/>
                  </a:cubicBezTo>
                  <a:cubicBezTo>
                    <a:pt x="949051" y="544324"/>
                    <a:pt x="950766" y="544895"/>
                    <a:pt x="950290" y="547181"/>
                  </a:cubicBezTo>
                  <a:cubicBezTo>
                    <a:pt x="949337" y="546419"/>
                    <a:pt x="948385" y="545753"/>
                    <a:pt x="946670" y="545657"/>
                  </a:cubicBezTo>
                  <a:cubicBezTo>
                    <a:pt x="949909" y="548515"/>
                    <a:pt x="946099" y="550325"/>
                    <a:pt x="949909" y="552230"/>
                  </a:cubicBezTo>
                  <a:cubicBezTo>
                    <a:pt x="947908" y="553944"/>
                    <a:pt x="944194" y="553658"/>
                    <a:pt x="944479" y="558040"/>
                  </a:cubicBezTo>
                  <a:cubicBezTo>
                    <a:pt x="944670" y="560993"/>
                    <a:pt x="950290" y="559278"/>
                    <a:pt x="949051" y="563374"/>
                  </a:cubicBezTo>
                  <a:cubicBezTo>
                    <a:pt x="945527" y="563279"/>
                    <a:pt x="946480" y="559373"/>
                    <a:pt x="943146" y="559088"/>
                  </a:cubicBezTo>
                  <a:cubicBezTo>
                    <a:pt x="943432" y="555849"/>
                    <a:pt x="943241" y="551944"/>
                    <a:pt x="945051" y="550515"/>
                  </a:cubicBezTo>
                  <a:cubicBezTo>
                    <a:pt x="944098" y="549182"/>
                    <a:pt x="941146" y="550134"/>
                    <a:pt x="938860" y="547562"/>
                  </a:cubicBezTo>
                  <a:close/>
                  <a:moveTo>
                    <a:pt x="949337" y="603474"/>
                  </a:moveTo>
                  <a:cubicBezTo>
                    <a:pt x="946575" y="603950"/>
                    <a:pt x="947718" y="600902"/>
                    <a:pt x="945813" y="600712"/>
                  </a:cubicBezTo>
                  <a:cubicBezTo>
                    <a:pt x="946861" y="599474"/>
                    <a:pt x="950480" y="601950"/>
                    <a:pt x="951052" y="597378"/>
                  </a:cubicBezTo>
                  <a:cubicBezTo>
                    <a:pt x="952385" y="597759"/>
                    <a:pt x="951718" y="599950"/>
                    <a:pt x="953338" y="600045"/>
                  </a:cubicBezTo>
                  <a:cubicBezTo>
                    <a:pt x="953623" y="602998"/>
                    <a:pt x="947718" y="598807"/>
                    <a:pt x="949337" y="603474"/>
                  </a:cubicBezTo>
                  <a:close/>
                  <a:moveTo>
                    <a:pt x="947146" y="630811"/>
                  </a:moveTo>
                  <a:cubicBezTo>
                    <a:pt x="943813" y="630906"/>
                    <a:pt x="943241" y="628715"/>
                    <a:pt x="943813" y="625572"/>
                  </a:cubicBezTo>
                  <a:cubicBezTo>
                    <a:pt x="947051" y="625382"/>
                    <a:pt x="947718" y="627572"/>
                    <a:pt x="947146" y="630811"/>
                  </a:cubicBezTo>
                  <a:close/>
                  <a:moveTo>
                    <a:pt x="950575" y="618524"/>
                  </a:moveTo>
                  <a:cubicBezTo>
                    <a:pt x="948003" y="616047"/>
                    <a:pt x="951052" y="608808"/>
                    <a:pt x="947718" y="606998"/>
                  </a:cubicBezTo>
                  <a:cubicBezTo>
                    <a:pt x="952290" y="599664"/>
                    <a:pt x="949242" y="612523"/>
                    <a:pt x="953528" y="612523"/>
                  </a:cubicBezTo>
                  <a:cubicBezTo>
                    <a:pt x="952194" y="614047"/>
                    <a:pt x="952004" y="617000"/>
                    <a:pt x="950575" y="618524"/>
                  </a:cubicBezTo>
                  <a:close/>
                  <a:moveTo>
                    <a:pt x="955052" y="578900"/>
                  </a:moveTo>
                  <a:cubicBezTo>
                    <a:pt x="952004" y="579376"/>
                    <a:pt x="951337" y="568803"/>
                    <a:pt x="955719" y="570232"/>
                  </a:cubicBezTo>
                  <a:cubicBezTo>
                    <a:pt x="952671" y="572708"/>
                    <a:pt x="955814" y="575090"/>
                    <a:pt x="955052" y="578900"/>
                  </a:cubicBezTo>
                  <a:close/>
                  <a:moveTo>
                    <a:pt x="962672" y="530703"/>
                  </a:moveTo>
                  <a:cubicBezTo>
                    <a:pt x="958576" y="529941"/>
                    <a:pt x="961339" y="523369"/>
                    <a:pt x="961148" y="519368"/>
                  </a:cubicBezTo>
                  <a:cubicBezTo>
                    <a:pt x="964196" y="520988"/>
                    <a:pt x="963053" y="526226"/>
                    <a:pt x="962672" y="530703"/>
                  </a:cubicBezTo>
                  <a:close/>
                  <a:moveTo>
                    <a:pt x="969149" y="560040"/>
                  </a:moveTo>
                  <a:cubicBezTo>
                    <a:pt x="966387" y="560040"/>
                    <a:pt x="968959" y="555563"/>
                    <a:pt x="968387" y="553754"/>
                  </a:cubicBezTo>
                  <a:cubicBezTo>
                    <a:pt x="969340" y="554516"/>
                    <a:pt x="970292" y="555182"/>
                    <a:pt x="972007" y="555278"/>
                  </a:cubicBezTo>
                  <a:cubicBezTo>
                    <a:pt x="972673" y="558707"/>
                    <a:pt x="969340" y="557564"/>
                    <a:pt x="969149" y="560040"/>
                  </a:cubicBezTo>
                  <a:close/>
                  <a:moveTo>
                    <a:pt x="1023442" y="290387"/>
                  </a:moveTo>
                  <a:cubicBezTo>
                    <a:pt x="1018869" y="289054"/>
                    <a:pt x="1024013" y="284196"/>
                    <a:pt x="1024299" y="280386"/>
                  </a:cubicBezTo>
                  <a:cubicBezTo>
                    <a:pt x="1025251" y="282386"/>
                    <a:pt x="1025632" y="287149"/>
                    <a:pt x="1023442" y="290387"/>
                  </a:cubicBezTo>
                  <a:close/>
                  <a:moveTo>
                    <a:pt x="1026585" y="268099"/>
                  </a:moveTo>
                  <a:cubicBezTo>
                    <a:pt x="1028966" y="269909"/>
                    <a:pt x="1028871" y="273814"/>
                    <a:pt x="1029633" y="277052"/>
                  </a:cubicBezTo>
                  <a:cubicBezTo>
                    <a:pt x="1024299" y="277719"/>
                    <a:pt x="1023632" y="270956"/>
                    <a:pt x="1026585" y="268099"/>
                  </a:cubicBezTo>
                  <a:close/>
                  <a:moveTo>
                    <a:pt x="1030109" y="254669"/>
                  </a:moveTo>
                  <a:cubicBezTo>
                    <a:pt x="1031633" y="250001"/>
                    <a:pt x="1028680" y="246572"/>
                    <a:pt x="1030871" y="244763"/>
                  </a:cubicBezTo>
                  <a:cubicBezTo>
                    <a:pt x="1032871" y="246763"/>
                    <a:pt x="1036777" y="255431"/>
                    <a:pt x="1030109" y="254669"/>
                  </a:cubicBezTo>
                  <a:close/>
                  <a:moveTo>
                    <a:pt x="1040682" y="216759"/>
                  </a:moveTo>
                  <a:cubicBezTo>
                    <a:pt x="1045635" y="216378"/>
                    <a:pt x="1047921" y="227522"/>
                    <a:pt x="1041158" y="226760"/>
                  </a:cubicBezTo>
                  <a:cubicBezTo>
                    <a:pt x="1040586" y="223712"/>
                    <a:pt x="1039825" y="220950"/>
                    <a:pt x="1040682" y="216759"/>
                  </a:cubicBezTo>
                  <a:close/>
                  <a:moveTo>
                    <a:pt x="1046492" y="222188"/>
                  </a:moveTo>
                  <a:cubicBezTo>
                    <a:pt x="1050588" y="223331"/>
                    <a:pt x="1048492" y="234761"/>
                    <a:pt x="1043063" y="233142"/>
                  </a:cubicBezTo>
                  <a:cubicBezTo>
                    <a:pt x="1045159" y="230570"/>
                    <a:pt x="1046778" y="227427"/>
                    <a:pt x="1046492" y="222188"/>
                  </a:cubicBezTo>
                  <a:close/>
                  <a:moveTo>
                    <a:pt x="1048397" y="276100"/>
                  </a:moveTo>
                  <a:cubicBezTo>
                    <a:pt x="1043635" y="274195"/>
                    <a:pt x="1049826" y="268194"/>
                    <a:pt x="1044206" y="265813"/>
                  </a:cubicBezTo>
                  <a:cubicBezTo>
                    <a:pt x="1048111" y="262574"/>
                    <a:pt x="1049731" y="271147"/>
                    <a:pt x="1048397" y="276100"/>
                  </a:cubicBezTo>
                  <a:close/>
                  <a:moveTo>
                    <a:pt x="1053350" y="261527"/>
                  </a:moveTo>
                  <a:cubicBezTo>
                    <a:pt x="1050683" y="261908"/>
                    <a:pt x="1050112" y="260384"/>
                    <a:pt x="1048492" y="259907"/>
                  </a:cubicBezTo>
                  <a:cubicBezTo>
                    <a:pt x="1049826" y="257812"/>
                    <a:pt x="1053636" y="258764"/>
                    <a:pt x="1052683" y="254002"/>
                  </a:cubicBezTo>
                  <a:cubicBezTo>
                    <a:pt x="1054969" y="256574"/>
                    <a:pt x="1054493" y="258479"/>
                    <a:pt x="1053350" y="261527"/>
                  </a:cubicBezTo>
                  <a:close/>
                  <a:moveTo>
                    <a:pt x="1057541" y="225617"/>
                  </a:moveTo>
                  <a:cubicBezTo>
                    <a:pt x="1053255" y="226570"/>
                    <a:pt x="1055922" y="221617"/>
                    <a:pt x="1055541" y="219236"/>
                  </a:cubicBezTo>
                  <a:cubicBezTo>
                    <a:pt x="1059065" y="218188"/>
                    <a:pt x="1058589" y="226379"/>
                    <a:pt x="1057541" y="225617"/>
                  </a:cubicBezTo>
                  <a:close/>
                  <a:moveTo>
                    <a:pt x="1057922" y="143036"/>
                  </a:moveTo>
                  <a:cubicBezTo>
                    <a:pt x="1058589" y="139321"/>
                    <a:pt x="1058399" y="134558"/>
                    <a:pt x="1062399" y="134654"/>
                  </a:cubicBezTo>
                  <a:cubicBezTo>
                    <a:pt x="1064113" y="137130"/>
                    <a:pt x="1060875" y="141988"/>
                    <a:pt x="1057922" y="143036"/>
                  </a:cubicBezTo>
                  <a:close/>
                  <a:moveTo>
                    <a:pt x="1069066" y="143893"/>
                  </a:moveTo>
                  <a:cubicBezTo>
                    <a:pt x="1070495" y="138654"/>
                    <a:pt x="1069352" y="138845"/>
                    <a:pt x="1071162" y="134082"/>
                  </a:cubicBezTo>
                  <a:cubicBezTo>
                    <a:pt x="1072876" y="134844"/>
                    <a:pt x="1073257" y="145512"/>
                    <a:pt x="1069066" y="143893"/>
                  </a:cubicBezTo>
                  <a:close/>
                  <a:moveTo>
                    <a:pt x="1080687" y="139892"/>
                  </a:moveTo>
                  <a:cubicBezTo>
                    <a:pt x="1082782" y="140369"/>
                    <a:pt x="1084973" y="149513"/>
                    <a:pt x="1080020" y="148560"/>
                  </a:cubicBezTo>
                  <a:cubicBezTo>
                    <a:pt x="1083925" y="145703"/>
                    <a:pt x="1077353" y="142274"/>
                    <a:pt x="1080687" y="139892"/>
                  </a:cubicBezTo>
                  <a:close/>
                  <a:moveTo>
                    <a:pt x="1079353" y="155990"/>
                  </a:moveTo>
                  <a:cubicBezTo>
                    <a:pt x="1078115" y="156085"/>
                    <a:pt x="1077258" y="150465"/>
                    <a:pt x="1075734" y="154466"/>
                  </a:cubicBezTo>
                  <a:cubicBezTo>
                    <a:pt x="1073353" y="151513"/>
                    <a:pt x="1078591" y="152370"/>
                    <a:pt x="1076305" y="147036"/>
                  </a:cubicBezTo>
                  <a:cubicBezTo>
                    <a:pt x="1080306" y="147417"/>
                    <a:pt x="1079925" y="151608"/>
                    <a:pt x="1082020" y="153799"/>
                  </a:cubicBezTo>
                  <a:cubicBezTo>
                    <a:pt x="1081640" y="155132"/>
                    <a:pt x="1079544" y="154370"/>
                    <a:pt x="1079353" y="155990"/>
                  </a:cubicBezTo>
                  <a:close/>
                  <a:moveTo>
                    <a:pt x="1080592" y="203710"/>
                  </a:moveTo>
                  <a:cubicBezTo>
                    <a:pt x="1080877" y="199900"/>
                    <a:pt x="1080496" y="195423"/>
                    <a:pt x="1084973" y="196566"/>
                  </a:cubicBezTo>
                  <a:cubicBezTo>
                    <a:pt x="1083068" y="198471"/>
                    <a:pt x="1084687" y="204472"/>
                    <a:pt x="1080592" y="203710"/>
                  </a:cubicBezTo>
                  <a:close/>
                  <a:moveTo>
                    <a:pt x="1088307" y="215521"/>
                  </a:moveTo>
                  <a:cubicBezTo>
                    <a:pt x="1088593" y="213806"/>
                    <a:pt x="1088783" y="211997"/>
                    <a:pt x="1087354" y="211711"/>
                  </a:cubicBezTo>
                  <a:cubicBezTo>
                    <a:pt x="1088783" y="208187"/>
                    <a:pt x="1089355" y="210473"/>
                    <a:pt x="1092403" y="210854"/>
                  </a:cubicBezTo>
                  <a:cubicBezTo>
                    <a:pt x="1090402" y="211711"/>
                    <a:pt x="1092307" y="216950"/>
                    <a:pt x="1088307" y="215521"/>
                  </a:cubicBezTo>
                  <a:close/>
                  <a:moveTo>
                    <a:pt x="1092879" y="205901"/>
                  </a:moveTo>
                  <a:cubicBezTo>
                    <a:pt x="1091641" y="205805"/>
                    <a:pt x="1090402" y="205710"/>
                    <a:pt x="1089164" y="205615"/>
                  </a:cubicBezTo>
                  <a:cubicBezTo>
                    <a:pt x="1090307" y="201900"/>
                    <a:pt x="1090212" y="203234"/>
                    <a:pt x="1089640" y="199424"/>
                  </a:cubicBezTo>
                  <a:cubicBezTo>
                    <a:pt x="1090688" y="201614"/>
                    <a:pt x="1094117" y="201805"/>
                    <a:pt x="1092879" y="205901"/>
                  </a:cubicBezTo>
                  <a:close/>
                  <a:moveTo>
                    <a:pt x="1101070" y="120271"/>
                  </a:moveTo>
                  <a:cubicBezTo>
                    <a:pt x="1098213" y="118842"/>
                    <a:pt x="1097451" y="112175"/>
                    <a:pt x="1099451" y="110079"/>
                  </a:cubicBezTo>
                  <a:cubicBezTo>
                    <a:pt x="1105357" y="109889"/>
                    <a:pt x="1102213" y="117413"/>
                    <a:pt x="1101070" y="120271"/>
                  </a:cubicBezTo>
                  <a:close/>
                  <a:moveTo>
                    <a:pt x="1112500" y="133701"/>
                  </a:moveTo>
                  <a:cubicBezTo>
                    <a:pt x="1111262" y="131225"/>
                    <a:pt x="1107452" y="130653"/>
                    <a:pt x="1105166" y="131891"/>
                  </a:cubicBezTo>
                  <a:cubicBezTo>
                    <a:pt x="1101547" y="125795"/>
                    <a:pt x="1112119" y="133130"/>
                    <a:pt x="1110595" y="126081"/>
                  </a:cubicBezTo>
                  <a:cubicBezTo>
                    <a:pt x="1111548" y="126367"/>
                    <a:pt x="1111738" y="127415"/>
                    <a:pt x="1112977" y="127510"/>
                  </a:cubicBezTo>
                  <a:cubicBezTo>
                    <a:pt x="1114215" y="127605"/>
                    <a:pt x="1114024" y="126081"/>
                    <a:pt x="1114405" y="125129"/>
                  </a:cubicBezTo>
                  <a:cubicBezTo>
                    <a:pt x="1117834" y="124557"/>
                    <a:pt x="1113072" y="130939"/>
                    <a:pt x="1116501" y="130272"/>
                  </a:cubicBezTo>
                  <a:cubicBezTo>
                    <a:pt x="1116215" y="132653"/>
                    <a:pt x="1112310" y="130844"/>
                    <a:pt x="1112500" y="133701"/>
                  </a:cubicBezTo>
                  <a:close/>
                  <a:moveTo>
                    <a:pt x="1116406" y="1104965"/>
                  </a:moveTo>
                  <a:cubicBezTo>
                    <a:pt x="1120120" y="1105727"/>
                    <a:pt x="1121073" y="1108680"/>
                    <a:pt x="1122121" y="1111728"/>
                  </a:cubicBezTo>
                  <a:cubicBezTo>
                    <a:pt x="1119168" y="1110299"/>
                    <a:pt x="1117263" y="1108013"/>
                    <a:pt x="1116406" y="1104965"/>
                  </a:cubicBezTo>
                  <a:close/>
                  <a:moveTo>
                    <a:pt x="1241278" y="2806702"/>
                  </a:moveTo>
                  <a:cubicBezTo>
                    <a:pt x="1242707" y="2804035"/>
                    <a:pt x="1243088" y="2812036"/>
                    <a:pt x="1243183" y="2814417"/>
                  </a:cubicBezTo>
                  <a:cubicBezTo>
                    <a:pt x="1246898" y="2815656"/>
                    <a:pt x="1245088" y="2810226"/>
                    <a:pt x="1249565" y="2812417"/>
                  </a:cubicBezTo>
                  <a:cubicBezTo>
                    <a:pt x="1249565" y="2816989"/>
                    <a:pt x="1242326" y="2812989"/>
                    <a:pt x="1243945" y="2819466"/>
                  </a:cubicBezTo>
                  <a:cubicBezTo>
                    <a:pt x="1242517" y="2818608"/>
                    <a:pt x="1242898" y="2810512"/>
                    <a:pt x="1239278" y="2815370"/>
                  </a:cubicBezTo>
                  <a:cubicBezTo>
                    <a:pt x="1235754" y="2812703"/>
                    <a:pt x="1243183" y="2811750"/>
                    <a:pt x="1241278" y="2806702"/>
                  </a:cubicBezTo>
                  <a:close/>
                  <a:moveTo>
                    <a:pt x="1236802" y="2753743"/>
                  </a:moveTo>
                  <a:cubicBezTo>
                    <a:pt x="1236135" y="2754791"/>
                    <a:pt x="1235563" y="2755839"/>
                    <a:pt x="1234135" y="2756029"/>
                  </a:cubicBezTo>
                  <a:cubicBezTo>
                    <a:pt x="1233373" y="2758982"/>
                    <a:pt x="1239850" y="2755839"/>
                    <a:pt x="1237564" y="2760029"/>
                  </a:cubicBezTo>
                  <a:cubicBezTo>
                    <a:pt x="1231468" y="2761744"/>
                    <a:pt x="1231277" y="2752314"/>
                    <a:pt x="1236802" y="2753743"/>
                  </a:cubicBezTo>
                  <a:close/>
                  <a:moveTo>
                    <a:pt x="1231182" y="2808321"/>
                  </a:moveTo>
                  <a:cubicBezTo>
                    <a:pt x="1232420" y="2811560"/>
                    <a:pt x="1235849" y="2812893"/>
                    <a:pt x="1235468" y="2817465"/>
                  </a:cubicBezTo>
                  <a:cubicBezTo>
                    <a:pt x="1230801" y="2817275"/>
                    <a:pt x="1229182" y="2810607"/>
                    <a:pt x="1231182" y="2808321"/>
                  </a:cubicBezTo>
                  <a:close/>
                  <a:moveTo>
                    <a:pt x="1290142" y="2002411"/>
                  </a:moveTo>
                  <a:cubicBezTo>
                    <a:pt x="1290237" y="2006126"/>
                    <a:pt x="1294999" y="2006030"/>
                    <a:pt x="1293190" y="2011460"/>
                  </a:cubicBezTo>
                  <a:cubicBezTo>
                    <a:pt x="1290999" y="2011079"/>
                    <a:pt x="1290427" y="2012793"/>
                    <a:pt x="1288141" y="2012317"/>
                  </a:cubicBezTo>
                  <a:cubicBezTo>
                    <a:pt x="1291380" y="2007840"/>
                    <a:pt x="1289856" y="2008697"/>
                    <a:pt x="1287284" y="2007269"/>
                  </a:cubicBezTo>
                  <a:cubicBezTo>
                    <a:pt x="1286713" y="2003459"/>
                    <a:pt x="1292428" y="2000125"/>
                    <a:pt x="1289761" y="1992410"/>
                  </a:cubicBezTo>
                  <a:cubicBezTo>
                    <a:pt x="1295761" y="1992981"/>
                    <a:pt x="1294428" y="2000792"/>
                    <a:pt x="1290142" y="2002411"/>
                  </a:cubicBezTo>
                  <a:close/>
                  <a:moveTo>
                    <a:pt x="1288332" y="1932117"/>
                  </a:moveTo>
                  <a:cubicBezTo>
                    <a:pt x="1293094" y="1930688"/>
                    <a:pt x="1290046" y="1939165"/>
                    <a:pt x="1292428" y="1942499"/>
                  </a:cubicBezTo>
                  <a:cubicBezTo>
                    <a:pt x="1287284" y="1943356"/>
                    <a:pt x="1287094" y="1940117"/>
                    <a:pt x="1285284" y="1938117"/>
                  </a:cubicBezTo>
                  <a:cubicBezTo>
                    <a:pt x="1284236" y="1934402"/>
                    <a:pt x="1291666" y="1934021"/>
                    <a:pt x="1288332" y="1932117"/>
                  </a:cubicBezTo>
                  <a:close/>
                  <a:moveTo>
                    <a:pt x="1272140" y="1915829"/>
                  </a:moveTo>
                  <a:cubicBezTo>
                    <a:pt x="1276140" y="1916591"/>
                    <a:pt x="1272330" y="1922972"/>
                    <a:pt x="1271377" y="1925735"/>
                  </a:cubicBezTo>
                  <a:cubicBezTo>
                    <a:pt x="1267567" y="1923449"/>
                    <a:pt x="1269949" y="1918305"/>
                    <a:pt x="1272140" y="1915829"/>
                  </a:cubicBezTo>
                  <a:close/>
                  <a:moveTo>
                    <a:pt x="1266329" y="1771430"/>
                  </a:moveTo>
                  <a:cubicBezTo>
                    <a:pt x="1265758" y="1768763"/>
                    <a:pt x="1263472" y="1765619"/>
                    <a:pt x="1265662" y="1763905"/>
                  </a:cubicBezTo>
                  <a:cubicBezTo>
                    <a:pt x="1266520" y="1767715"/>
                    <a:pt x="1270139" y="1769334"/>
                    <a:pt x="1271187" y="1773144"/>
                  </a:cubicBezTo>
                  <a:cubicBezTo>
                    <a:pt x="1269853" y="1776668"/>
                    <a:pt x="1270520" y="1769239"/>
                    <a:pt x="1266329" y="1771430"/>
                  </a:cubicBezTo>
                  <a:close/>
                  <a:moveTo>
                    <a:pt x="1263567" y="1928878"/>
                  </a:moveTo>
                  <a:cubicBezTo>
                    <a:pt x="1262328" y="1932021"/>
                    <a:pt x="1261757" y="1925163"/>
                    <a:pt x="1261471" y="1923734"/>
                  </a:cubicBezTo>
                  <a:cubicBezTo>
                    <a:pt x="1257852" y="1932497"/>
                    <a:pt x="1259566" y="1923449"/>
                    <a:pt x="1258138" y="1918496"/>
                  </a:cubicBezTo>
                  <a:cubicBezTo>
                    <a:pt x="1262043" y="1920401"/>
                    <a:pt x="1260614" y="1920496"/>
                    <a:pt x="1264138" y="1921448"/>
                  </a:cubicBezTo>
                  <a:cubicBezTo>
                    <a:pt x="1263662" y="1926116"/>
                    <a:pt x="1262519" y="1924877"/>
                    <a:pt x="1263567" y="1928878"/>
                  </a:cubicBezTo>
                  <a:close/>
                  <a:moveTo>
                    <a:pt x="1264615" y="2009079"/>
                  </a:moveTo>
                  <a:cubicBezTo>
                    <a:pt x="1262519" y="2014317"/>
                    <a:pt x="1258042" y="2008793"/>
                    <a:pt x="1258709" y="2004792"/>
                  </a:cubicBezTo>
                  <a:cubicBezTo>
                    <a:pt x="1259757" y="2004697"/>
                    <a:pt x="1259852" y="2005364"/>
                    <a:pt x="1259852" y="2006126"/>
                  </a:cubicBezTo>
                  <a:cubicBezTo>
                    <a:pt x="1260805" y="2007650"/>
                    <a:pt x="1262615" y="2006316"/>
                    <a:pt x="1264615" y="2009079"/>
                  </a:cubicBezTo>
                  <a:close/>
                  <a:moveTo>
                    <a:pt x="1215751" y="1562166"/>
                  </a:moveTo>
                  <a:cubicBezTo>
                    <a:pt x="1216704" y="1556165"/>
                    <a:pt x="1222324" y="1562451"/>
                    <a:pt x="1220419" y="1566261"/>
                  </a:cubicBezTo>
                  <a:cubicBezTo>
                    <a:pt x="1215561" y="1567785"/>
                    <a:pt x="1220609" y="1560737"/>
                    <a:pt x="1215751" y="1562166"/>
                  </a:cubicBezTo>
                  <a:close/>
                  <a:moveTo>
                    <a:pt x="1214990" y="1509588"/>
                  </a:moveTo>
                  <a:cubicBezTo>
                    <a:pt x="1211846" y="1509492"/>
                    <a:pt x="1210989" y="1511588"/>
                    <a:pt x="1208798" y="1509111"/>
                  </a:cubicBezTo>
                  <a:cubicBezTo>
                    <a:pt x="1211275" y="1511873"/>
                    <a:pt x="1207941" y="1512635"/>
                    <a:pt x="1208227" y="1516541"/>
                  </a:cubicBezTo>
                  <a:cubicBezTo>
                    <a:pt x="1206798" y="1516255"/>
                    <a:pt x="1206036" y="1516636"/>
                    <a:pt x="1205655" y="1517588"/>
                  </a:cubicBezTo>
                  <a:cubicBezTo>
                    <a:pt x="1201750" y="1514255"/>
                    <a:pt x="1207846" y="1509206"/>
                    <a:pt x="1204226" y="1503682"/>
                  </a:cubicBezTo>
                  <a:cubicBezTo>
                    <a:pt x="1206703" y="1502539"/>
                    <a:pt x="1210227" y="1502539"/>
                    <a:pt x="1213084" y="1501872"/>
                  </a:cubicBezTo>
                  <a:cubicBezTo>
                    <a:pt x="1211941" y="1503206"/>
                    <a:pt x="1211179" y="1505111"/>
                    <a:pt x="1211370" y="1507968"/>
                  </a:cubicBezTo>
                  <a:cubicBezTo>
                    <a:pt x="1212322" y="1505873"/>
                    <a:pt x="1215275" y="1506158"/>
                    <a:pt x="1216609" y="1504634"/>
                  </a:cubicBezTo>
                  <a:cubicBezTo>
                    <a:pt x="1217275" y="1507301"/>
                    <a:pt x="1215656" y="1512635"/>
                    <a:pt x="1215466" y="1518350"/>
                  </a:cubicBezTo>
                  <a:cubicBezTo>
                    <a:pt x="1214418" y="1516922"/>
                    <a:pt x="1210894" y="1517588"/>
                    <a:pt x="1212037" y="1514350"/>
                  </a:cubicBezTo>
                  <a:cubicBezTo>
                    <a:pt x="1215561" y="1514826"/>
                    <a:pt x="1216418" y="1511112"/>
                    <a:pt x="1214990" y="1509588"/>
                  </a:cubicBezTo>
                  <a:close/>
                  <a:moveTo>
                    <a:pt x="1203655" y="1541210"/>
                  </a:moveTo>
                  <a:cubicBezTo>
                    <a:pt x="1209084" y="1537019"/>
                    <a:pt x="1204607" y="1551117"/>
                    <a:pt x="1210417" y="1550545"/>
                  </a:cubicBezTo>
                  <a:cubicBezTo>
                    <a:pt x="1209179" y="1552259"/>
                    <a:pt x="1208227" y="1554355"/>
                    <a:pt x="1205178" y="1553879"/>
                  </a:cubicBezTo>
                  <a:cubicBezTo>
                    <a:pt x="1205750" y="1548450"/>
                    <a:pt x="1207941" y="1544354"/>
                    <a:pt x="1203655" y="1541210"/>
                  </a:cubicBezTo>
                  <a:close/>
                  <a:moveTo>
                    <a:pt x="1197178" y="1559403"/>
                  </a:moveTo>
                  <a:cubicBezTo>
                    <a:pt x="1201750" y="1558546"/>
                    <a:pt x="1197273" y="1565499"/>
                    <a:pt x="1203083" y="1563689"/>
                  </a:cubicBezTo>
                  <a:cubicBezTo>
                    <a:pt x="1201369" y="1567500"/>
                    <a:pt x="1203178" y="1567023"/>
                    <a:pt x="1201369" y="1569785"/>
                  </a:cubicBezTo>
                  <a:cubicBezTo>
                    <a:pt x="1200416" y="1569023"/>
                    <a:pt x="1199464" y="1568262"/>
                    <a:pt x="1197749" y="1568166"/>
                  </a:cubicBezTo>
                  <a:cubicBezTo>
                    <a:pt x="1198797" y="1564261"/>
                    <a:pt x="1197368" y="1562356"/>
                    <a:pt x="1197178" y="1559403"/>
                  </a:cubicBezTo>
                  <a:close/>
                  <a:moveTo>
                    <a:pt x="1215847" y="1159258"/>
                  </a:moveTo>
                  <a:cubicBezTo>
                    <a:pt x="1223848" y="1162115"/>
                    <a:pt x="1214418" y="1173260"/>
                    <a:pt x="1215751" y="1175546"/>
                  </a:cubicBezTo>
                  <a:cubicBezTo>
                    <a:pt x="1210703" y="1175069"/>
                    <a:pt x="1218323" y="1164020"/>
                    <a:pt x="1215847" y="1159258"/>
                  </a:cubicBezTo>
                  <a:close/>
                  <a:moveTo>
                    <a:pt x="1223848" y="1261271"/>
                  </a:moveTo>
                  <a:cubicBezTo>
                    <a:pt x="1220133" y="1258699"/>
                    <a:pt x="1215180" y="1252698"/>
                    <a:pt x="1220895" y="1250984"/>
                  </a:cubicBezTo>
                  <a:cubicBezTo>
                    <a:pt x="1217466" y="1255270"/>
                    <a:pt x="1221943" y="1256413"/>
                    <a:pt x="1223848" y="1261271"/>
                  </a:cubicBezTo>
                  <a:close/>
                  <a:moveTo>
                    <a:pt x="1228134" y="1161544"/>
                  </a:moveTo>
                  <a:cubicBezTo>
                    <a:pt x="1227943" y="1164782"/>
                    <a:pt x="1227086" y="1162973"/>
                    <a:pt x="1225562" y="1162592"/>
                  </a:cubicBezTo>
                  <a:cubicBezTo>
                    <a:pt x="1226610" y="1163735"/>
                    <a:pt x="1226038" y="1166116"/>
                    <a:pt x="1227753" y="1166592"/>
                  </a:cubicBezTo>
                  <a:cubicBezTo>
                    <a:pt x="1225276" y="1170783"/>
                    <a:pt x="1226038" y="1162877"/>
                    <a:pt x="1221657" y="1164878"/>
                  </a:cubicBezTo>
                  <a:cubicBezTo>
                    <a:pt x="1223848" y="1163830"/>
                    <a:pt x="1224038" y="1160306"/>
                    <a:pt x="1228134" y="1161544"/>
                  </a:cubicBezTo>
                  <a:close/>
                  <a:moveTo>
                    <a:pt x="1222133" y="1158591"/>
                  </a:moveTo>
                  <a:cubicBezTo>
                    <a:pt x="1222324" y="1156877"/>
                    <a:pt x="1222419" y="1155257"/>
                    <a:pt x="1222514" y="1153638"/>
                  </a:cubicBezTo>
                  <a:cubicBezTo>
                    <a:pt x="1224800" y="1155924"/>
                    <a:pt x="1224133" y="1153638"/>
                    <a:pt x="1227467" y="1154019"/>
                  </a:cubicBezTo>
                  <a:cubicBezTo>
                    <a:pt x="1226419" y="1155067"/>
                    <a:pt x="1225943" y="1156686"/>
                    <a:pt x="1225848" y="1158877"/>
                  </a:cubicBezTo>
                  <a:cubicBezTo>
                    <a:pt x="1224610" y="1158782"/>
                    <a:pt x="1223371" y="1158686"/>
                    <a:pt x="1222133" y="1158591"/>
                  </a:cubicBezTo>
                  <a:close/>
                  <a:moveTo>
                    <a:pt x="1235278" y="1259651"/>
                  </a:moveTo>
                  <a:cubicBezTo>
                    <a:pt x="1238516" y="1261747"/>
                    <a:pt x="1240516" y="1264890"/>
                    <a:pt x="1238326" y="1268700"/>
                  </a:cubicBezTo>
                  <a:cubicBezTo>
                    <a:pt x="1234801" y="1269367"/>
                    <a:pt x="1236040" y="1266033"/>
                    <a:pt x="1233563" y="1265843"/>
                  </a:cubicBezTo>
                  <a:cubicBezTo>
                    <a:pt x="1238707" y="1263462"/>
                    <a:pt x="1235087" y="1265462"/>
                    <a:pt x="1235278" y="1259651"/>
                  </a:cubicBezTo>
                  <a:close/>
                  <a:moveTo>
                    <a:pt x="1242802" y="1120205"/>
                  </a:moveTo>
                  <a:cubicBezTo>
                    <a:pt x="1238135" y="1126206"/>
                    <a:pt x="1252423" y="1132302"/>
                    <a:pt x="1239183" y="1133731"/>
                  </a:cubicBezTo>
                  <a:cubicBezTo>
                    <a:pt x="1242707" y="1131254"/>
                    <a:pt x="1242136" y="1128111"/>
                    <a:pt x="1235849" y="1128492"/>
                  </a:cubicBezTo>
                  <a:cubicBezTo>
                    <a:pt x="1242802" y="1128111"/>
                    <a:pt x="1235182" y="1119158"/>
                    <a:pt x="1242802" y="1120205"/>
                  </a:cubicBezTo>
                  <a:close/>
                  <a:moveTo>
                    <a:pt x="1240802" y="989903"/>
                  </a:moveTo>
                  <a:cubicBezTo>
                    <a:pt x="1231658" y="986570"/>
                    <a:pt x="1244898" y="977807"/>
                    <a:pt x="1237183" y="973330"/>
                  </a:cubicBezTo>
                  <a:cubicBezTo>
                    <a:pt x="1236516" y="969901"/>
                    <a:pt x="1239850" y="971044"/>
                    <a:pt x="1240040" y="968567"/>
                  </a:cubicBezTo>
                  <a:cubicBezTo>
                    <a:pt x="1239088" y="964376"/>
                    <a:pt x="1237087" y="965710"/>
                    <a:pt x="1240516" y="962376"/>
                  </a:cubicBezTo>
                  <a:cubicBezTo>
                    <a:pt x="1246422" y="966472"/>
                    <a:pt x="1237087" y="977045"/>
                    <a:pt x="1242802" y="980093"/>
                  </a:cubicBezTo>
                  <a:cubicBezTo>
                    <a:pt x="1238230" y="982379"/>
                    <a:pt x="1238897" y="985522"/>
                    <a:pt x="1240802" y="989903"/>
                  </a:cubicBezTo>
                  <a:close/>
                  <a:moveTo>
                    <a:pt x="1242040" y="1036290"/>
                  </a:moveTo>
                  <a:cubicBezTo>
                    <a:pt x="1243945" y="1037052"/>
                    <a:pt x="1242802" y="1040291"/>
                    <a:pt x="1246803" y="1039148"/>
                  </a:cubicBezTo>
                  <a:cubicBezTo>
                    <a:pt x="1245374" y="1042862"/>
                    <a:pt x="1242326" y="1042481"/>
                    <a:pt x="1248994" y="1043053"/>
                  </a:cubicBezTo>
                  <a:cubicBezTo>
                    <a:pt x="1248232" y="1044005"/>
                    <a:pt x="1247565" y="1044958"/>
                    <a:pt x="1247470" y="1046672"/>
                  </a:cubicBezTo>
                  <a:cubicBezTo>
                    <a:pt x="1246041" y="1046768"/>
                    <a:pt x="1245279" y="1046196"/>
                    <a:pt x="1245088" y="1045244"/>
                  </a:cubicBezTo>
                  <a:cubicBezTo>
                    <a:pt x="1243850" y="1045148"/>
                    <a:pt x="1244041" y="1046672"/>
                    <a:pt x="1243660" y="1047625"/>
                  </a:cubicBezTo>
                  <a:cubicBezTo>
                    <a:pt x="1239183" y="1044672"/>
                    <a:pt x="1244231" y="1040481"/>
                    <a:pt x="1242040" y="1036290"/>
                  </a:cubicBezTo>
                  <a:close/>
                  <a:moveTo>
                    <a:pt x="1248613" y="1033052"/>
                  </a:moveTo>
                  <a:cubicBezTo>
                    <a:pt x="1244231" y="1029908"/>
                    <a:pt x="1252042" y="1030004"/>
                    <a:pt x="1250422" y="1025717"/>
                  </a:cubicBezTo>
                  <a:cubicBezTo>
                    <a:pt x="1253756" y="1025622"/>
                    <a:pt x="1253470" y="1028575"/>
                    <a:pt x="1253756" y="1030956"/>
                  </a:cubicBezTo>
                  <a:cubicBezTo>
                    <a:pt x="1252042" y="1028861"/>
                    <a:pt x="1248327" y="1029146"/>
                    <a:pt x="1248613" y="1033052"/>
                  </a:cubicBezTo>
                  <a:close/>
                  <a:moveTo>
                    <a:pt x="1252518" y="1014668"/>
                  </a:moveTo>
                  <a:cubicBezTo>
                    <a:pt x="1250803" y="1015335"/>
                    <a:pt x="1250041" y="1017050"/>
                    <a:pt x="1249660" y="1019431"/>
                  </a:cubicBezTo>
                  <a:cubicBezTo>
                    <a:pt x="1246232" y="1020098"/>
                    <a:pt x="1251089" y="1013621"/>
                    <a:pt x="1247565" y="1014287"/>
                  </a:cubicBezTo>
                  <a:cubicBezTo>
                    <a:pt x="1247946" y="1012859"/>
                    <a:pt x="1248899" y="1013716"/>
                    <a:pt x="1248803" y="1014383"/>
                  </a:cubicBezTo>
                  <a:cubicBezTo>
                    <a:pt x="1250994" y="1014668"/>
                    <a:pt x="1251565" y="1013049"/>
                    <a:pt x="1253851" y="1013525"/>
                  </a:cubicBezTo>
                  <a:cubicBezTo>
                    <a:pt x="1253566" y="1015335"/>
                    <a:pt x="1253375" y="1017050"/>
                    <a:pt x="1254804" y="1017431"/>
                  </a:cubicBezTo>
                  <a:cubicBezTo>
                    <a:pt x="1258424" y="1019621"/>
                    <a:pt x="1250232" y="1018288"/>
                    <a:pt x="1252518" y="1014668"/>
                  </a:cubicBezTo>
                  <a:close/>
                  <a:moveTo>
                    <a:pt x="1248517" y="987998"/>
                  </a:moveTo>
                  <a:cubicBezTo>
                    <a:pt x="1249756" y="988094"/>
                    <a:pt x="1249375" y="989618"/>
                    <a:pt x="1249565" y="990570"/>
                  </a:cubicBezTo>
                  <a:cubicBezTo>
                    <a:pt x="1254899" y="989618"/>
                    <a:pt x="1256709" y="988284"/>
                    <a:pt x="1258138" y="992570"/>
                  </a:cubicBezTo>
                  <a:cubicBezTo>
                    <a:pt x="1253661" y="989427"/>
                    <a:pt x="1252518" y="992761"/>
                    <a:pt x="1251470" y="997047"/>
                  </a:cubicBezTo>
                  <a:cubicBezTo>
                    <a:pt x="1248041" y="996095"/>
                    <a:pt x="1249660" y="990856"/>
                    <a:pt x="1248517" y="987998"/>
                  </a:cubicBezTo>
                  <a:close/>
                  <a:moveTo>
                    <a:pt x="1255185" y="1044863"/>
                  </a:moveTo>
                  <a:cubicBezTo>
                    <a:pt x="1258424" y="1045529"/>
                    <a:pt x="1259090" y="1048482"/>
                    <a:pt x="1259662" y="1051435"/>
                  </a:cubicBezTo>
                  <a:cubicBezTo>
                    <a:pt x="1257185" y="1051244"/>
                    <a:pt x="1258328" y="1047911"/>
                    <a:pt x="1254899" y="1048577"/>
                  </a:cubicBezTo>
                  <a:cubicBezTo>
                    <a:pt x="1254994" y="1047339"/>
                    <a:pt x="1254994" y="1046101"/>
                    <a:pt x="1255185" y="1044863"/>
                  </a:cubicBezTo>
                  <a:close/>
                  <a:moveTo>
                    <a:pt x="1250613" y="806738"/>
                  </a:moveTo>
                  <a:cubicBezTo>
                    <a:pt x="1247374" y="809976"/>
                    <a:pt x="1246612" y="801308"/>
                    <a:pt x="1248708" y="799118"/>
                  </a:cubicBezTo>
                  <a:cubicBezTo>
                    <a:pt x="1250994" y="799499"/>
                    <a:pt x="1249184" y="803309"/>
                    <a:pt x="1252137" y="803118"/>
                  </a:cubicBezTo>
                  <a:cubicBezTo>
                    <a:pt x="1252042" y="804356"/>
                    <a:pt x="1250518" y="803975"/>
                    <a:pt x="1249565" y="804166"/>
                  </a:cubicBezTo>
                  <a:cubicBezTo>
                    <a:pt x="1249279" y="805595"/>
                    <a:pt x="1249756" y="806452"/>
                    <a:pt x="1250613" y="806738"/>
                  </a:cubicBezTo>
                  <a:close/>
                  <a:moveTo>
                    <a:pt x="1261471" y="750064"/>
                  </a:moveTo>
                  <a:cubicBezTo>
                    <a:pt x="1260709" y="752636"/>
                    <a:pt x="1258042" y="756731"/>
                    <a:pt x="1262138" y="757589"/>
                  </a:cubicBezTo>
                  <a:cubicBezTo>
                    <a:pt x="1261852" y="762542"/>
                    <a:pt x="1255185" y="763780"/>
                    <a:pt x="1260043" y="767399"/>
                  </a:cubicBezTo>
                  <a:cubicBezTo>
                    <a:pt x="1258900" y="771019"/>
                    <a:pt x="1257471" y="765971"/>
                    <a:pt x="1255090" y="767018"/>
                  </a:cubicBezTo>
                  <a:cubicBezTo>
                    <a:pt x="1253566" y="773972"/>
                    <a:pt x="1258900" y="770543"/>
                    <a:pt x="1260900" y="772543"/>
                  </a:cubicBezTo>
                  <a:cubicBezTo>
                    <a:pt x="1259090" y="773972"/>
                    <a:pt x="1259662" y="778353"/>
                    <a:pt x="1257757" y="779782"/>
                  </a:cubicBezTo>
                  <a:cubicBezTo>
                    <a:pt x="1256233" y="779401"/>
                    <a:pt x="1256423" y="775877"/>
                    <a:pt x="1258042" y="776067"/>
                  </a:cubicBezTo>
                  <a:cubicBezTo>
                    <a:pt x="1257376" y="774353"/>
                    <a:pt x="1255566" y="773495"/>
                    <a:pt x="1253280" y="773210"/>
                  </a:cubicBezTo>
                  <a:cubicBezTo>
                    <a:pt x="1253566" y="771495"/>
                    <a:pt x="1253756" y="769685"/>
                    <a:pt x="1252327" y="769400"/>
                  </a:cubicBezTo>
                  <a:cubicBezTo>
                    <a:pt x="1252803" y="765399"/>
                    <a:pt x="1254423" y="762827"/>
                    <a:pt x="1257852" y="762351"/>
                  </a:cubicBezTo>
                  <a:cubicBezTo>
                    <a:pt x="1257090" y="758732"/>
                    <a:pt x="1257090" y="751112"/>
                    <a:pt x="1261471" y="750064"/>
                  </a:cubicBezTo>
                  <a:close/>
                  <a:moveTo>
                    <a:pt x="1263757" y="691485"/>
                  </a:moveTo>
                  <a:cubicBezTo>
                    <a:pt x="1264329" y="695390"/>
                    <a:pt x="1261376" y="695009"/>
                    <a:pt x="1261948" y="698819"/>
                  </a:cubicBezTo>
                  <a:cubicBezTo>
                    <a:pt x="1259662" y="698153"/>
                    <a:pt x="1257661" y="689104"/>
                    <a:pt x="1263757" y="691485"/>
                  </a:cubicBezTo>
                  <a:close/>
                  <a:moveTo>
                    <a:pt x="1254804" y="785878"/>
                  </a:moveTo>
                  <a:cubicBezTo>
                    <a:pt x="1251851" y="784925"/>
                    <a:pt x="1252423" y="780925"/>
                    <a:pt x="1251661" y="778163"/>
                  </a:cubicBezTo>
                  <a:cubicBezTo>
                    <a:pt x="1254232" y="779496"/>
                    <a:pt x="1257376" y="783592"/>
                    <a:pt x="1254804" y="785878"/>
                  </a:cubicBezTo>
                  <a:close/>
                  <a:moveTo>
                    <a:pt x="1256233" y="814739"/>
                  </a:moveTo>
                  <a:cubicBezTo>
                    <a:pt x="1256995" y="816739"/>
                    <a:pt x="1260043" y="816929"/>
                    <a:pt x="1259566" y="819977"/>
                  </a:cubicBezTo>
                  <a:cubicBezTo>
                    <a:pt x="1253185" y="822168"/>
                    <a:pt x="1258804" y="829883"/>
                    <a:pt x="1251184" y="830550"/>
                  </a:cubicBezTo>
                  <a:cubicBezTo>
                    <a:pt x="1253185" y="822549"/>
                    <a:pt x="1254423" y="821692"/>
                    <a:pt x="1256233" y="814739"/>
                  </a:cubicBezTo>
                  <a:close/>
                  <a:moveTo>
                    <a:pt x="1257757" y="812357"/>
                  </a:moveTo>
                  <a:cubicBezTo>
                    <a:pt x="1259090" y="802547"/>
                    <a:pt x="1254709" y="800356"/>
                    <a:pt x="1255566" y="793403"/>
                  </a:cubicBezTo>
                  <a:cubicBezTo>
                    <a:pt x="1260519" y="789783"/>
                    <a:pt x="1258900" y="799022"/>
                    <a:pt x="1257376" y="802261"/>
                  </a:cubicBezTo>
                  <a:cubicBezTo>
                    <a:pt x="1260614" y="802928"/>
                    <a:pt x="1258709" y="797498"/>
                    <a:pt x="1262615" y="798927"/>
                  </a:cubicBezTo>
                  <a:cubicBezTo>
                    <a:pt x="1262233" y="800356"/>
                    <a:pt x="1262710" y="801213"/>
                    <a:pt x="1263662" y="801499"/>
                  </a:cubicBezTo>
                  <a:cubicBezTo>
                    <a:pt x="1259757" y="803404"/>
                    <a:pt x="1261090" y="807785"/>
                    <a:pt x="1262805" y="812643"/>
                  </a:cubicBezTo>
                  <a:cubicBezTo>
                    <a:pt x="1265472" y="813119"/>
                    <a:pt x="1263757" y="808262"/>
                    <a:pt x="1264519" y="806547"/>
                  </a:cubicBezTo>
                  <a:cubicBezTo>
                    <a:pt x="1269282" y="805976"/>
                    <a:pt x="1270425" y="808452"/>
                    <a:pt x="1270330" y="811976"/>
                  </a:cubicBezTo>
                  <a:cubicBezTo>
                    <a:pt x="1267853" y="811405"/>
                    <a:pt x="1268139" y="808452"/>
                    <a:pt x="1265662" y="807881"/>
                  </a:cubicBezTo>
                  <a:cubicBezTo>
                    <a:pt x="1264805" y="811786"/>
                    <a:pt x="1268520" y="811691"/>
                    <a:pt x="1270234" y="813215"/>
                  </a:cubicBezTo>
                  <a:cubicBezTo>
                    <a:pt x="1269663" y="814834"/>
                    <a:pt x="1267853" y="815024"/>
                    <a:pt x="1267472" y="816739"/>
                  </a:cubicBezTo>
                  <a:cubicBezTo>
                    <a:pt x="1265662" y="816072"/>
                    <a:pt x="1268139" y="815215"/>
                    <a:pt x="1267758" y="813024"/>
                  </a:cubicBezTo>
                  <a:cubicBezTo>
                    <a:pt x="1264519" y="811881"/>
                    <a:pt x="1265186" y="815405"/>
                    <a:pt x="1263757" y="816453"/>
                  </a:cubicBezTo>
                  <a:cubicBezTo>
                    <a:pt x="1261948" y="814929"/>
                    <a:pt x="1262900" y="811024"/>
                    <a:pt x="1257757" y="812357"/>
                  </a:cubicBezTo>
                  <a:close/>
                  <a:moveTo>
                    <a:pt x="1263662" y="661481"/>
                  </a:moveTo>
                  <a:cubicBezTo>
                    <a:pt x="1267186" y="661767"/>
                    <a:pt x="1267472" y="662529"/>
                    <a:pt x="1269187" y="655671"/>
                  </a:cubicBezTo>
                  <a:cubicBezTo>
                    <a:pt x="1272330" y="657767"/>
                    <a:pt x="1268996" y="672816"/>
                    <a:pt x="1263948" y="673959"/>
                  </a:cubicBezTo>
                  <a:cubicBezTo>
                    <a:pt x="1264996" y="668530"/>
                    <a:pt x="1269377" y="664720"/>
                    <a:pt x="1263662" y="661481"/>
                  </a:cubicBezTo>
                  <a:close/>
                  <a:moveTo>
                    <a:pt x="1268234" y="681865"/>
                  </a:moveTo>
                  <a:cubicBezTo>
                    <a:pt x="1270996" y="681389"/>
                    <a:pt x="1269853" y="684437"/>
                    <a:pt x="1271758" y="684627"/>
                  </a:cubicBezTo>
                  <a:cubicBezTo>
                    <a:pt x="1277378" y="679007"/>
                    <a:pt x="1268520" y="675769"/>
                    <a:pt x="1270520" y="669482"/>
                  </a:cubicBezTo>
                  <a:cubicBezTo>
                    <a:pt x="1274616" y="668720"/>
                    <a:pt x="1271949" y="673673"/>
                    <a:pt x="1273854" y="674721"/>
                  </a:cubicBezTo>
                  <a:cubicBezTo>
                    <a:pt x="1274902" y="674150"/>
                    <a:pt x="1275949" y="673578"/>
                    <a:pt x="1277664" y="673769"/>
                  </a:cubicBezTo>
                  <a:cubicBezTo>
                    <a:pt x="1273282" y="665958"/>
                    <a:pt x="1282712" y="656243"/>
                    <a:pt x="1279569" y="650147"/>
                  </a:cubicBezTo>
                  <a:cubicBezTo>
                    <a:pt x="1281378" y="650909"/>
                    <a:pt x="1282522" y="652242"/>
                    <a:pt x="1284332" y="653004"/>
                  </a:cubicBezTo>
                  <a:cubicBezTo>
                    <a:pt x="1281474" y="656052"/>
                    <a:pt x="1280140" y="661291"/>
                    <a:pt x="1281950" y="666530"/>
                  </a:cubicBezTo>
                  <a:cubicBezTo>
                    <a:pt x="1281665" y="667958"/>
                    <a:pt x="1279569" y="667387"/>
                    <a:pt x="1278140" y="667482"/>
                  </a:cubicBezTo>
                  <a:cubicBezTo>
                    <a:pt x="1281378" y="674912"/>
                    <a:pt x="1273282" y="679579"/>
                    <a:pt x="1272806" y="687104"/>
                  </a:cubicBezTo>
                  <a:cubicBezTo>
                    <a:pt x="1270996" y="686818"/>
                    <a:pt x="1269282" y="686627"/>
                    <a:pt x="1268996" y="688056"/>
                  </a:cubicBezTo>
                  <a:cubicBezTo>
                    <a:pt x="1267853" y="687294"/>
                    <a:pt x="1267377" y="684437"/>
                    <a:pt x="1266615" y="686627"/>
                  </a:cubicBezTo>
                  <a:cubicBezTo>
                    <a:pt x="1263091" y="685294"/>
                    <a:pt x="1269663" y="685103"/>
                    <a:pt x="1268234" y="681865"/>
                  </a:cubicBezTo>
                  <a:close/>
                  <a:moveTo>
                    <a:pt x="1294333" y="437453"/>
                  </a:moveTo>
                  <a:cubicBezTo>
                    <a:pt x="1291285" y="437739"/>
                    <a:pt x="1295476" y="431834"/>
                    <a:pt x="1290903" y="433453"/>
                  </a:cubicBezTo>
                  <a:cubicBezTo>
                    <a:pt x="1293380" y="432786"/>
                    <a:pt x="1290713" y="425928"/>
                    <a:pt x="1295095" y="427547"/>
                  </a:cubicBezTo>
                  <a:cubicBezTo>
                    <a:pt x="1293571" y="432310"/>
                    <a:pt x="1297285" y="434977"/>
                    <a:pt x="1294333" y="437453"/>
                  </a:cubicBezTo>
                  <a:close/>
                  <a:moveTo>
                    <a:pt x="1305001" y="892463"/>
                  </a:moveTo>
                  <a:cubicBezTo>
                    <a:pt x="1304239" y="894844"/>
                    <a:pt x="1304143" y="897797"/>
                    <a:pt x="1300905" y="897130"/>
                  </a:cubicBezTo>
                  <a:cubicBezTo>
                    <a:pt x="1300715" y="896082"/>
                    <a:pt x="1301476" y="895987"/>
                    <a:pt x="1302238" y="895987"/>
                  </a:cubicBezTo>
                  <a:cubicBezTo>
                    <a:pt x="1302143" y="894463"/>
                    <a:pt x="1300048" y="894749"/>
                    <a:pt x="1298619" y="894463"/>
                  </a:cubicBezTo>
                  <a:cubicBezTo>
                    <a:pt x="1299762" y="890367"/>
                    <a:pt x="1301572" y="889224"/>
                    <a:pt x="1296428" y="890558"/>
                  </a:cubicBezTo>
                  <a:cubicBezTo>
                    <a:pt x="1298428" y="889224"/>
                    <a:pt x="1299762" y="887224"/>
                    <a:pt x="1302905" y="887319"/>
                  </a:cubicBezTo>
                  <a:cubicBezTo>
                    <a:pt x="1303000" y="889605"/>
                    <a:pt x="1301191" y="893415"/>
                    <a:pt x="1305001" y="892463"/>
                  </a:cubicBezTo>
                  <a:close/>
                  <a:moveTo>
                    <a:pt x="1307763" y="796355"/>
                  </a:moveTo>
                  <a:cubicBezTo>
                    <a:pt x="1306620" y="800737"/>
                    <a:pt x="1305667" y="790069"/>
                    <a:pt x="1304143" y="794831"/>
                  </a:cubicBezTo>
                  <a:cubicBezTo>
                    <a:pt x="1301191" y="794260"/>
                    <a:pt x="1305858" y="791688"/>
                    <a:pt x="1305763" y="789974"/>
                  </a:cubicBezTo>
                  <a:cubicBezTo>
                    <a:pt x="1310430" y="791307"/>
                    <a:pt x="1305572" y="794355"/>
                    <a:pt x="1307763" y="796355"/>
                  </a:cubicBezTo>
                  <a:close/>
                  <a:moveTo>
                    <a:pt x="1307096" y="851410"/>
                  </a:moveTo>
                  <a:cubicBezTo>
                    <a:pt x="1310525" y="850743"/>
                    <a:pt x="1309382" y="854077"/>
                    <a:pt x="1311859" y="854267"/>
                  </a:cubicBezTo>
                  <a:cubicBezTo>
                    <a:pt x="1311192" y="856077"/>
                    <a:pt x="1310335" y="853696"/>
                    <a:pt x="1308144" y="853982"/>
                  </a:cubicBezTo>
                  <a:cubicBezTo>
                    <a:pt x="1311192" y="857506"/>
                    <a:pt x="1309001" y="858744"/>
                    <a:pt x="1309953" y="862840"/>
                  </a:cubicBezTo>
                  <a:cubicBezTo>
                    <a:pt x="1301857" y="862364"/>
                    <a:pt x="1306144" y="874270"/>
                    <a:pt x="1303762" y="877318"/>
                  </a:cubicBezTo>
                  <a:cubicBezTo>
                    <a:pt x="1300333" y="866840"/>
                    <a:pt x="1309763" y="858363"/>
                    <a:pt x="1307096" y="851410"/>
                  </a:cubicBezTo>
                  <a:close/>
                  <a:moveTo>
                    <a:pt x="1308525" y="833979"/>
                  </a:moveTo>
                  <a:cubicBezTo>
                    <a:pt x="1309763" y="834074"/>
                    <a:pt x="1311001" y="834170"/>
                    <a:pt x="1312240" y="834265"/>
                  </a:cubicBezTo>
                  <a:cubicBezTo>
                    <a:pt x="1311478" y="840361"/>
                    <a:pt x="1311001" y="841694"/>
                    <a:pt x="1307477" y="846362"/>
                  </a:cubicBezTo>
                  <a:cubicBezTo>
                    <a:pt x="1306144" y="841409"/>
                    <a:pt x="1310716" y="840647"/>
                    <a:pt x="1308525" y="833979"/>
                  </a:cubicBezTo>
                  <a:close/>
                  <a:moveTo>
                    <a:pt x="1336814" y="1025241"/>
                  </a:moveTo>
                  <a:cubicBezTo>
                    <a:pt x="1332242" y="1026098"/>
                    <a:pt x="1335004" y="1019717"/>
                    <a:pt x="1336052" y="1018955"/>
                  </a:cubicBezTo>
                  <a:cubicBezTo>
                    <a:pt x="1333861" y="1018574"/>
                    <a:pt x="1333290" y="1020288"/>
                    <a:pt x="1331004" y="1019812"/>
                  </a:cubicBezTo>
                  <a:cubicBezTo>
                    <a:pt x="1330813" y="1016002"/>
                    <a:pt x="1335671" y="1018097"/>
                    <a:pt x="1336338" y="1015240"/>
                  </a:cubicBezTo>
                  <a:cubicBezTo>
                    <a:pt x="1339672" y="1015145"/>
                    <a:pt x="1340243" y="1017240"/>
                    <a:pt x="1339672" y="1020479"/>
                  </a:cubicBezTo>
                  <a:cubicBezTo>
                    <a:pt x="1334147" y="1019145"/>
                    <a:pt x="1336624" y="1022288"/>
                    <a:pt x="1336814" y="1025241"/>
                  </a:cubicBezTo>
                  <a:close/>
                  <a:moveTo>
                    <a:pt x="1331290" y="984760"/>
                  </a:moveTo>
                  <a:cubicBezTo>
                    <a:pt x="1338624" y="986855"/>
                    <a:pt x="1339672" y="998571"/>
                    <a:pt x="1332433" y="1001143"/>
                  </a:cubicBezTo>
                  <a:cubicBezTo>
                    <a:pt x="1335766" y="995618"/>
                    <a:pt x="1331099" y="990951"/>
                    <a:pt x="1331290" y="984760"/>
                  </a:cubicBezTo>
                  <a:close/>
                  <a:moveTo>
                    <a:pt x="1335957" y="1005143"/>
                  </a:moveTo>
                  <a:cubicBezTo>
                    <a:pt x="1335671" y="1006572"/>
                    <a:pt x="1336052" y="1007429"/>
                    <a:pt x="1337005" y="1007715"/>
                  </a:cubicBezTo>
                  <a:cubicBezTo>
                    <a:pt x="1336624" y="1009144"/>
                    <a:pt x="1335671" y="1008287"/>
                    <a:pt x="1335766" y="1007620"/>
                  </a:cubicBezTo>
                  <a:cubicBezTo>
                    <a:pt x="1330432" y="1009715"/>
                    <a:pt x="1329385" y="1009525"/>
                    <a:pt x="1324241" y="1010477"/>
                  </a:cubicBezTo>
                  <a:cubicBezTo>
                    <a:pt x="1323003" y="1010382"/>
                    <a:pt x="1323384" y="1008858"/>
                    <a:pt x="1323193" y="1007906"/>
                  </a:cubicBezTo>
                  <a:cubicBezTo>
                    <a:pt x="1323289" y="1007048"/>
                    <a:pt x="1323289" y="1006286"/>
                    <a:pt x="1323384" y="1005429"/>
                  </a:cubicBezTo>
                  <a:cubicBezTo>
                    <a:pt x="1327003" y="1008858"/>
                    <a:pt x="1332623" y="1006191"/>
                    <a:pt x="1335957" y="1005143"/>
                  </a:cubicBezTo>
                  <a:close/>
                  <a:moveTo>
                    <a:pt x="1327861" y="1074486"/>
                  </a:moveTo>
                  <a:cubicBezTo>
                    <a:pt x="1331766" y="1075724"/>
                    <a:pt x="1329099" y="1082677"/>
                    <a:pt x="1333385" y="1083725"/>
                  </a:cubicBezTo>
                  <a:cubicBezTo>
                    <a:pt x="1332528" y="1087916"/>
                    <a:pt x="1326718" y="1081248"/>
                    <a:pt x="1327099" y="1084487"/>
                  </a:cubicBezTo>
                  <a:cubicBezTo>
                    <a:pt x="1323098" y="1088011"/>
                    <a:pt x="1330813" y="1079248"/>
                    <a:pt x="1324908" y="1080581"/>
                  </a:cubicBezTo>
                  <a:cubicBezTo>
                    <a:pt x="1326432" y="1076867"/>
                    <a:pt x="1327099" y="1079153"/>
                    <a:pt x="1328623" y="1080867"/>
                  </a:cubicBezTo>
                  <a:cubicBezTo>
                    <a:pt x="1332052" y="1080010"/>
                    <a:pt x="1325384" y="1078295"/>
                    <a:pt x="1327861" y="1074486"/>
                  </a:cubicBezTo>
                  <a:close/>
                  <a:moveTo>
                    <a:pt x="1330147" y="1107251"/>
                  </a:moveTo>
                  <a:cubicBezTo>
                    <a:pt x="1326622" y="1105251"/>
                    <a:pt x="1332718" y="1103156"/>
                    <a:pt x="1331957" y="1099917"/>
                  </a:cubicBezTo>
                  <a:cubicBezTo>
                    <a:pt x="1334433" y="1100965"/>
                    <a:pt x="1331766" y="1106299"/>
                    <a:pt x="1336528" y="1105346"/>
                  </a:cubicBezTo>
                  <a:cubicBezTo>
                    <a:pt x="1333004" y="1108966"/>
                    <a:pt x="1331861" y="1100203"/>
                    <a:pt x="1330147" y="1107251"/>
                  </a:cubicBezTo>
                  <a:close/>
                  <a:moveTo>
                    <a:pt x="1331957" y="1116110"/>
                  </a:moveTo>
                  <a:cubicBezTo>
                    <a:pt x="1327480" y="1114776"/>
                    <a:pt x="1331385" y="1110966"/>
                    <a:pt x="1332528" y="1108680"/>
                  </a:cubicBezTo>
                  <a:cubicBezTo>
                    <a:pt x="1334719" y="1111538"/>
                    <a:pt x="1332433" y="1113919"/>
                    <a:pt x="1331957" y="1116110"/>
                  </a:cubicBezTo>
                  <a:close/>
                  <a:moveTo>
                    <a:pt x="1327575" y="1093250"/>
                  </a:moveTo>
                  <a:cubicBezTo>
                    <a:pt x="1329956" y="1094678"/>
                    <a:pt x="1329861" y="1098203"/>
                    <a:pt x="1329385" y="1102108"/>
                  </a:cubicBezTo>
                  <a:cubicBezTo>
                    <a:pt x="1325765" y="1101727"/>
                    <a:pt x="1327480" y="1096774"/>
                    <a:pt x="1327575" y="1093250"/>
                  </a:cubicBezTo>
                  <a:close/>
                  <a:moveTo>
                    <a:pt x="1327384" y="925610"/>
                  </a:moveTo>
                  <a:cubicBezTo>
                    <a:pt x="1325289" y="925419"/>
                    <a:pt x="1323289" y="925324"/>
                    <a:pt x="1321193" y="925133"/>
                  </a:cubicBezTo>
                  <a:cubicBezTo>
                    <a:pt x="1321288" y="923895"/>
                    <a:pt x="1321384" y="922657"/>
                    <a:pt x="1321479" y="921419"/>
                  </a:cubicBezTo>
                  <a:cubicBezTo>
                    <a:pt x="1323765" y="924467"/>
                    <a:pt x="1327956" y="919418"/>
                    <a:pt x="1327384" y="925610"/>
                  </a:cubicBezTo>
                  <a:close/>
                  <a:moveTo>
                    <a:pt x="1319860" y="863697"/>
                  </a:moveTo>
                  <a:cubicBezTo>
                    <a:pt x="1318336" y="861792"/>
                    <a:pt x="1317669" y="857315"/>
                    <a:pt x="1319193" y="856172"/>
                  </a:cubicBezTo>
                  <a:cubicBezTo>
                    <a:pt x="1322336" y="857887"/>
                    <a:pt x="1321193" y="860554"/>
                    <a:pt x="1319860" y="863697"/>
                  </a:cubicBezTo>
                  <a:close/>
                  <a:moveTo>
                    <a:pt x="1315574" y="932182"/>
                  </a:moveTo>
                  <a:cubicBezTo>
                    <a:pt x="1311287" y="935135"/>
                    <a:pt x="1315954" y="940278"/>
                    <a:pt x="1317288" y="942374"/>
                  </a:cubicBezTo>
                  <a:cubicBezTo>
                    <a:pt x="1317288" y="944564"/>
                    <a:pt x="1315574" y="944850"/>
                    <a:pt x="1315669" y="947231"/>
                  </a:cubicBezTo>
                  <a:cubicBezTo>
                    <a:pt x="1312811" y="947708"/>
                    <a:pt x="1314049" y="944755"/>
                    <a:pt x="1312144" y="944469"/>
                  </a:cubicBezTo>
                  <a:cubicBezTo>
                    <a:pt x="1311097" y="944660"/>
                    <a:pt x="1310811" y="945612"/>
                    <a:pt x="1309573" y="945517"/>
                  </a:cubicBezTo>
                  <a:cubicBezTo>
                    <a:pt x="1309573" y="947803"/>
                    <a:pt x="1313764" y="946660"/>
                    <a:pt x="1314335" y="948470"/>
                  </a:cubicBezTo>
                  <a:cubicBezTo>
                    <a:pt x="1313954" y="949803"/>
                    <a:pt x="1313097" y="949041"/>
                    <a:pt x="1313097" y="948374"/>
                  </a:cubicBezTo>
                  <a:cubicBezTo>
                    <a:pt x="1311478" y="948470"/>
                    <a:pt x="1311668" y="950756"/>
                    <a:pt x="1312907" y="950851"/>
                  </a:cubicBezTo>
                  <a:cubicBezTo>
                    <a:pt x="1311573" y="954470"/>
                    <a:pt x="1311287" y="947803"/>
                    <a:pt x="1308049" y="949232"/>
                  </a:cubicBezTo>
                  <a:cubicBezTo>
                    <a:pt x="1308334" y="946279"/>
                    <a:pt x="1308525" y="943421"/>
                    <a:pt x="1308715" y="940564"/>
                  </a:cubicBezTo>
                  <a:cubicBezTo>
                    <a:pt x="1311954" y="941707"/>
                    <a:pt x="1311287" y="938183"/>
                    <a:pt x="1312716" y="937135"/>
                  </a:cubicBezTo>
                  <a:cubicBezTo>
                    <a:pt x="1313478" y="934182"/>
                    <a:pt x="1310620" y="934277"/>
                    <a:pt x="1311954" y="930848"/>
                  </a:cubicBezTo>
                  <a:cubicBezTo>
                    <a:pt x="1308906" y="933039"/>
                    <a:pt x="1310620" y="930467"/>
                    <a:pt x="1308334" y="929324"/>
                  </a:cubicBezTo>
                  <a:cubicBezTo>
                    <a:pt x="1308049" y="926753"/>
                    <a:pt x="1317955" y="931610"/>
                    <a:pt x="1318621" y="926372"/>
                  </a:cubicBezTo>
                  <a:cubicBezTo>
                    <a:pt x="1322527" y="929134"/>
                    <a:pt x="1320145" y="932372"/>
                    <a:pt x="1317859" y="935039"/>
                  </a:cubicBezTo>
                  <a:cubicBezTo>
                    <a:pt x="1316145" y="934373"/>
                    <a:pt x="1318145" y="933896"/>
                    <a:pt x="1318050" y="932563"/>
                  </a:cubicBezTo>
                  <a:cubicBezTo>
                    <a:pt x="1317193" y="932277"/>
                    <a:pt x="1316431" y="932182"/>
                    <a:pt x="1315574" y="932182"/>
                  </a:cubicBezTo>
                  <a:close/>
                  <a:moveTo>
                    <a:pt x="1305858" y="1082772"/>
                  </a:moveTo>
                  <a:cubicBezTo>
                    <a:pt x="1304429" y="1086296"/>
                    <a:pt x="1304429" y="1086487"/>
                    <a:pt x="1305286" y="1090202"/>
                  </a:cubicBezTo>
                  <a:cubicBezTo>
                    <a:pt x="1310144" y="1089821"/>
                    <a:pt x="1310525" y="1089630"/>
                    <a:pt x="1313859" y="1092107"/>
                  </a:cubicBezTo>
                  <a:cubicBezTo>
                    <a:pt x="1311478" y="1093440"/>
                    <a:pt x="1306715" y="1090488"/>
                    <a:pt x="1303667" y="1093821"/>
                  </a:cubicBezTo>
                  <a:cubicBezTo>
                    <a:pt x="1305286" y="1087820"/>
                    <a:pt x="1300905" y="1083058"/>
                    <a:pt x="1305858" y="1082772"/>
                  </a:cubicBezTo>
                  <a:close/>
                  <a:moveTo>
                    <a:pt x="1289570" y="1082677"/>
                  </a:moveTo>
                  <a:cubicBezTo>
                    <a:pt x="1284903" y="1083153"/>
                    <a:pt x="1286808" y="1078105"/>
                    <a:pt x="1285093" y="1076105"/>
                  </a:cubicBezTo>
                  <a:cubicBezTo>
                    <a:pt x="1281855" y="1075438"/>
                    <a:pt x="1285665" y="1083153"/>
                    <a:pt x="1280998" y="1080772"/>
                  </a:cubicBezTo>
                  <a:cubicBezTo>
                    <a:pt x="1280426" y="1076962"/>
                    <a:pt x="1282617" y="1076390"/>
                    <a:pt x="1282807" y="1073438"/>
                  </a:cubicBezTo>
                  <a:cubicBezTo>
                    <a:pt x="1285189" y="1072390"/>
                    <a:pt x="1286617" y="1077533"/>
                    <a:pt x="1287760" y="1073819"/>
                  </a:cubicBezTo>
                  <a:cubicBezTo>
                    <a:pt x="1291570" y="1076676"/>
                    <a:pt x="1288141" y="1078962"/>
                    <a:pt x="1289570" y="1082677"/>
                  </a:cubicBezTo>
                  <a:close/>
                  <a:moveTo>
                    <a:pt x="1274902" y="1110299"/>
                  </a:moveTo>
                  <a:cubicBezTo>
                    <a:pt x="1274997" y="1111823"/>
                    <a:pt x="1277092" y="1111538"/>
                    <a:pt x="1278521" y="1111823"/>
                  </a:cubicBezTo>
                  <a:cubicBezTo>
                    <a:pt x="1278902" y="1116776"/>
                    <a:pt x="1275283" y="1117157"/>
                    <a:pt x="1271758" y="1117538"/>
                  </a:cubicBezTo>
                  <a:cubicBezTo>
                    <a:pt x="1275283" y="1110490"/>
                    <a:pt x="1269853" y="1103632"/>
                    <a:pt x="1269758" y="1096107"/>
                  </a:cubicBezTo>
                  <a:cubicBezTo>
                    <a:pt x="1271377" y="1101251"/>
                    <a:pt x="1276426" y="1103537"/>
                    <a:pt x="1282807" y="1104680"/>
                  </a:cubicBezTo>
                  <a:cubicBezTo>
                    <a:pt x="1284141" y="1108299"/>
                    <a:pt x="1276426" y="1110204"/>
                    <a:pt x="1277759" y="1105537"/>
                  </a:cubicBezTo>
                  <a:cubicBezTo>
                    <a:pt x="1276045" y="1106204"/>
                    <a:pt x="1275283" y="1108013"/>
                    <a:pt x="1274902" y="1110299"/>
                  </a:cubicBezTo>
                  <a:close/>
                  <a:moveTo>
                    <a:pt x="1268901" y="1122301"/>
                  </a:moveTo>
                  <a:cubicBezTo>
                    <a:pt x="1267567" y="1120301"/>
                    <a:pt x="1265567" y="1118967"/>
                    <a:pt x="1265662" y="1115729"/>
                  </a:cubicBezTo>
                  <a:cubicBezTo>
                    <a:pt x="1269377" y="1114586"/>
                    <a:pt x="1269758" y="1122111"/>
                    <a:pt x="1271663" y="1118777"/>
                  </a:cubicBezTo>
                  <a:cubicBezTo>
                    <a:pt x="1276235" y="1121253"/>
                    <a:pt x="1268806" y="1120586"/>
                    <a:pt x="1268901" y="1122301"/>
                  </a:cubicBezTo>
                  <a:close/>
                  <a:moveTo>
                    <a:pt x="1279569" y="681484"/>
                  </a:moveTo>
                  <a:cubicBezTo>
                    <a:pt x="1281569" y="678055"/>
                    <a:pt x="1283855" y="683960"/>
                    <a:pt x="1282903" y="686818"/>
                  </a:cubicBezTo>
                  <a:cubicBezTo>
                    <a:pt x="1280712" y="687104"/>
                    <a:pt x="1280617" y="685675"/>
                    <a:pt x="1280617" y="684151"/>
                  </a:cubicBezTo>
                  <a:cubicBezTo>
                    <a:pt x="1278235" y="686246"/>
                    <a:pt x="1276330" y="683960"/>
                    <a:pt x="1277188" y="680150"/>
                  </a:cubicBezTo>
                  <a:cubicBezTo>
                    <a:pt x="1278521" y="680531"/>
                    <a:pt x="1277854" y="682722"/>
                    <a:pt x="1279474" y="682817"/>
                  </a:cubicBezTo>
                  <a:cubicBezTo>
                    <a:pt x="1280902" y="682627"/>
                    <a:pt x="1280236" y="681579"/>
                    <a:pt x="1279569" y="681484"/>
                  </a:cubicBezTo>
                  <a:close/>
                  <a:moveTo>
                    <a:pt x="1289284" y="654719"/>
                  </a:moveTo>
                  <a:cubicBezTo>
                    <a:pt x="1285570" y="657767"/>
                    <a:pt x="1290523" y="657576"/>
                    <a:pt x="1290046" y="661100"/>
                  </a:cubicBezTo>
                  <a:cubicBezTo>
                    <a:pt x="1288618" y="661196"/>
                    <a:pt x="1287856" y="660624"/>
                    <a:pt x="1287665" y="659672"/>
                  </a:cubicBezTo>
                  <a:cubicBezTo>
                    <a:pt x="1286236" y="659767"/>
                    <a:pt x="1286903" y="660910"/>
                    <a:pt x="1287570" y="660910"/>
                  </a:cubicBezTo>
                  <a:cubicBezTo>
                    <a:pt x="1286999" y="663482"/>
                    <a:pt x="1283379" y="659291"/>
                    <a:pt x="1284141" y="656909"/>
                  </a:cubicBezTo>
                  <a:cubicBezTo>
                    <a:pt x="1286522" y="657005"/>
                    <a:pt x="1285951" y="653576"/>
                    <a:pt x="1289284" y="654719"/>
                  </a:cubicBezTo>
                  <a:close/>
                  <a:moveTo>
                    <a:pt x="1282522" y="567851"/>
                  </a:moveTo>
                  <a:cubicBezTo>
                    <a:pt x="1280236" y="565374"/>
                    <a:pt x="1282236" y="561850"/>
                    <a:pt x="1286617" y="563183"/>
                  </a:cubicBezTo>
                  <a:cubicBezTo>
                    <a:pt x="1285951" y="565565"/>
                    <a:pt x="1285760" y="568517"/>
                    <a:pt x="1282522" y="567851"/>
                  </a:cubicBezTo>
                  <a:close/>
                  <a:moveTo>
                    <a:pt x="1292428" y="631287"/>
                  </a:moveTo>
                  <a:cubicBezTo>
                    <a:pt x="1290903" y="632525"/>
                    <a:pt x="1288046" y="625096"/>
                    <a:pt x="1288237" y="620905"/>
                  </a:cubicBezTo>
                  <a:cubicBezTo>
                    <a:pt x="1294618" y="621381"/>
                    <a:pt x="1288046" y="627763"/>
                    <a:pt x="1292428" y="631287"/>
                  </a:cubicBezTo>
                  <a:close/>
                  <a:moveTo>
                    <a:pt x="1295476" y="840456"/>
                  </a:moveTo>
                  <a:cubicBezTo>
                    <a:pt x="1297857" y="841218"/>
                    <a:pt x="1296047" y="845409"/>
                    <a:pt x="1300143" y="844552"/>
                  </a:cubicBezTo>
                  <a:cubicBezTo>
                    <a:pt x="1295380" y="849886"/>
                    <a:pt x="1307096" y="856458"/>
                    <a:pt x="1297762" y="858173"/>
                  </a:cubicBezTo>
                  <a:cubicBezTo>
                    <a:pt x="1295190" y="856744"/>
                    <a:pt x="1301286" y="839980"/>
                    <a:pt x="1292618" y="843980"/>
                  </a:cubicBezTo>
                  <a:cubicBezTo>
                    <a:pt x="1293571" y="842742"/>
                    <a:pt x="1295666" y="842933"/>
                    <a:pt x="1295476" y="840456"/>
                  </a:cubicBezTo>
                  <a:close/>
                  <a:moveTo>
                    <a:pt x="1294999" y="830360"/>
                  </a:moveTo>
                  <a:cubicBezTo>
                    <a:pt x="1295095" y="828740"/>
                    <a:pt x="1295285" y="827026"/>
                    <a:pt x="1295380" y="825407"/>
                  </a:cubicBezTo>
                  <a:cubicBezTo>
                    <a:pt x="1297666" y="823597"/>
                    <a:pt x="1303477" y="827407"/>
                    <a:pt x="1294999" y="830360"/>
                  </a:cubicBezTo>
                  <a:close/>
                  <a:moveTo>
                    <a:pt x="1305191" y="952565"/>
                  </a:moveTo>
                  <a:cubicBezTo>
                    <a:pt x="1299952" y="950470"/>
                    <a:pt x="1303191" y="958376"/>
                    <a:pt x="1298524" y="957042"/>
                  </a:cubicBezTo>
                  <a:cubicBezTo>
                    <a:pt x="1299762" y="954185"/>
                    <a:pt x="1301095" y="948184"/>
                    <a:pt x="1296809" y="946946"/>
                  </a:cubicBezTo>
                  <a:cubicBezTo>
                    <a:pt x="1297095" y="945517"/>
                    <a:pt x="1299190" y="946088"/>
                    <a:pt x="1300619" y="945993"/>
                  </a:cubicBezTo>
                  <a:cubicBezTo>
                    <a:pt x="1300715" y="944755"/>
                    <a:pt x="1300810" y="943517"/>
                    <a:pt x="1300905" y="942278"/>
                  </a:cubicBezTo>
                  <a:cubicBezTo>
                    <a:pt x="1296428" y="942088"/>
                    <a:pt x="1294333" y="934087"/>
                    <a:pt x="1292713" y="935325"/>
                  </a:cubicBezTo>
                  <a:cubicBezTo>
                    <a:pt x="1289665" y="929134"/>
                    <a:pt x="1297095" y="935230"/>
                    <a:pt x="1299095" y="933325"/>
                  </a:cubicBezTo>
                  <a:cubicBezTo>
                    <a:pt x="1298428" y="931991"/>
                    <a:pt x="1296333" y="931801"/>
                    <a:pt x="1296904" y="929420"/>
                  </a:cubicBezTo>
                  <a:cubicBezTo>
                    <a:pt x="1298524" y="929515"/>
                    <a:pt x="1300238" y="929705"/>
                    <a:pt x="1301857" y="929801"/>
                  </a:cubicBezTo>
                  <a:cubicBezTo>
                    <a:pt x="1300619" y="935801"/>
                    <a:pt x="1299857" y="936754"/>
                    <a:pt x="1304905" y="938754"/>
                  </a:cubicBezTo>
                  <a:cubicBezTo>
                    <a:pt x="1302810" y="945517"/>
                    <a:pt x="1304620" y="946279"/>
                    <a:pt x="1305191" y="952565"/>
                  </a:cubicBezTo>
                  <a:close/>
                  <a:moveTo>
                    <a:pt x="1307382" y="878937"/>
                  </a:moveTo>
                  <a:cubicBezTo>
                    <a:pt x="1311287" y="881033"/>
                    <a:pt x="1310335" y="881985"/>
                    <a:pt x="1309287" y="886557"/>
                  </a:cubicBezTo>
                  <a:cubicBezTo>
                    <a:pt x="1307668" y="885986"/>
                    <a:pt x="1307477" y="884176"/>
                    <a:pt x="1305763" y="883795"/>
                  </a:cubicBezTo>
                  <a:cubicBezTo>
                    <a:pt x="1305858" y="882557"/>
                    <a:pt x="1307382" y="882938"/>
                    <a:pt x="1308334" y="882747"/>
                  </a:cubicBezTo>
                  <a:cubicBezTo>
                    <a:pt x="1307763" y="881699"/>
                    <a:pt x="1307191" y="880652"/>
                    <a:pt x="1307382" y="878937"/>
                  </a:cubicBezTo>
                  <a:close/>
                  <a:moveTo>
                    <a:pt x="1305858" y="958852"/>
                  </a:moveTo>
                  <a:cubicBezTo>
                    <a:pt x="1306239" y="961233"/>
                    <a:pt x="1309192" y="961424"/>
                    <a:pt x="1307858" y="965234"/>
                  </a:cubicBezTo>
                  <a:cubicBezTo>
                    <a:pt x="1306906" y="964472"/>
                    <a:pt x="1305953" y="963805"/>
                    <a:pt x="1304239" y="963710"/>
                  </a:cubicBezTo>
                  <a:cubicBezTo>
                    <a:pt x="1304048" y="961709"/>
                    <a:pt x="1305572" y="961709"/>
                    <a:pt x="1305763" y="960090"/>
                  </a:cubicBezTo>
                  <a:cubicBezTo>
                    <a:pt x="1304524" y="959995"/>
                    <a:pt x="1303286" y="959900"/>
                    <a:pt x="1302048" y="959804"/>
                  </a:cubicBezTo>
                  <a:cubicBezTo>
                    <a:pt x="1299476" y="963043"/>
                    <a:pt x="1302143" y="956471"/>
                    <a:pt x="1305858" y="958852"/>
                  </a:cubicBezTo>
                  <a:close/>
                  <a:moveTo>
                    <a:pt x="1309382" y="1024193"/>
                  </a:moveTo>
                  <a:cubicBezTo>
                    <a:pt x="1308334" y="1023336"/>
                    <a:pt x="1307287" y="1022479"/>
                    <a:pt x="1306906" y="1024003"/>
                  </a:cubicBezTo>
                  <a:cubicBezTo>
                    <a:pt x="1306429" y="1030385"/>
                    <a:pt x="1304239" y="1029813"/>
                    <a:pt x="1302048" y="1037338"/>
                  </a:cubicBezTo>
                  <a:cubicBezTo>
                    <a:pt x="1299286" y="1034290"/>
                    <a:pt x="1296714" y="1031051"/>
                    <a:pt x="1298047" y="1024479"/>
                  </a:cubicBezTo>
                  <a:cubicBezTo>
                    <a:pt x="1299762" y="1028289"/>
                    <a:pt x="1301095" y="1026194"/>
                    <a:pt x="1301953" y="1022288"/>
                  </a:cubicBezTo>
                  <a:cubicBezTo>
                    <a:pt x="1305191" y="1020860"/>
                    <a:pt x="1304524" y="1028289"/>
                    <a:pt x="1306810" y="1023908"/>
                  </a:cubicBezTo>
                  <a:cubicBezTo>
                    <a:pt x="1303191" y="1022574"/>
                    <a:pt x="1308715" y="1020955"/>
                    <a:pt x="1307287" y="1017716"/>
                  </a:cubicBezTo>
                  <a:cubicBezTo>
                    <a:pt x="1302715" y="1015526"/>
                    <a:pt x="1306620" y="1023241"/>
                    <a:pt x="1302048" y="1021050"/>
                  </a:cubicBezTo>
                  <a:cubicBezTo>
                    <a:pt x="1302334" y="1016573"/>
                    <a:pt x="1300715" y="1013716"/>
                    <a:pt x="1300428" y="1009620"/>
                  </a:cubicBezTo>
                  <a:cubicBezTo>
                    <a:pt x="1302143" y="1010858"/>
                    <a:pt x="1304239" y="1011811"/>
                    <a:pt x="1303762" y="1014859"/>
                  </a:cubicBezTo>
                  <a:cubicBezTo>
                    <a:pt x="1305096" y="1014097"/>
                    <a:pt x="1305286" y="1012097"/>
                    <a:pt x="1307668" y="1012668"/>
                  </a:cubicBezTo>
                  <a:cubicBezTo>
                    <a:pt x="1304905" y="1011430"/>
                    <a:pt x="1303000" y="1011811"/>
                    <a:pt x="1301857" y="1007144"/>
                  </a:cubicBezTo>
                  <a:cubicBezTo>
                    <a:pt x="1303191" y="1004000"/>
                    <a:pt x="1307096" y="1010001"/>
                    <a:pt x="1309382" y="1006477"/>
                  </a:cubicBezTo>
                  <a:cubicBezTo>
                    <a:pt x="1311192" y="1007239"/>
                    <a:pt x="1309382" y="1007810"/>
                    <a:pt x="1308049" y="1007620"/>
                  </a:cubicBezTo>
                  <a:cubicBezTo>
                    <a:pt x="1307572" y="1010287"/>
                    <a:pt x="1308715" y="1011620"/>
                    <a:pt x="1311478" y="1011620"/>
                  </a:cubicBezTo>
                  <a:cubicBezTo>
                    <a:pt x="1307763" y="1015621"/>
                    <a:pt x="1312907" y="1017526"/>
                    <a:pt x="1309382" y="1024193"/>
                  </a:cubicBezTo>
                  <a:close/>
                  <a:moveTo>
                    <a:pt x="1297666" y="998285"/>
                  </a:moveTo>
                  <a:cubicBezTo>
                    <a:pt x="1300238" y="999619"/>
                    <a:pt x="1305096" y="998952"/>
                    <a:pt x="1303477" y="1003810"/>
                  </a:cubicBezTo>
                  <a:cubicBezTo>
                    <a:pt x="1302715" y="1003048"/>
                    <a:pt x="1300143" y="998476"/>
                    <a:pt x="1298619" y="1002095"/>
                  </a:cubicBezTo>
                  <a:cubicBezTo>
                    <a:pt x="1297190" y="1001810"/>
                    <a:pt x="1297762" y="999714"/>
                    <a:pt x="1297666" y="998285"/>
                  </a:cubicBezTo>
                  <a:close/>
                  <a:moveTo>
                    <a:pt x="1308144" y="992856"/>
                  </a:moveTo>
                  <a:cubicBezTo>
                    <a:pt x="1304524" y="991046"/>
                    <a:pt x="1309858" y="988760"/>
                    <a:pt x="1308715" y="985427"/>
                  </a:cubicBezTo>
                  <a:cubicBezTo>
                    <a:pt x="1310906" y="985331"/>
                    <a:pt x="1311763" y="987808"/>
                    <a:pt x="1312430" y="985712"/>
                  </a:cubicBezTo>
                  <a:cubicBezTo>
                    <a:pt x="1316240" y="988951"/>
                    <a:pt x="1306525" y="987617"/>
                    <a:pt x="1308144" y="992856"/>
                  </a:cubicBezTo>
                  <a:close/>
                  <a:moveTo>
                    <a:pt x="1306715" y="980188"/>
                  </a:moveTo>
                  <a:cubicBezTo>
                    <a:pt x="1304429" y="980188"/>
                    <a:pt x="1304239" y="978473"/>
                    <a:pt x="1301857" y="978569"/>
                  </a:cubicBezTo>
                  <a:cubicBezTo>
                    <a:pt x="1302238" y="983045"/>
                    <a:pt x="1303953" y="989141"/>
                    <a:pt x="1299762" y="989713"/>
                  </a:cubicBezTo>
                  <a:cubicBezTo>
                    <a:pt x="1300524" y="993999"/>
                    <a:pt x="1302048" y="990475"/>
                    <a:pt x="1305858" y="991427"/>
                  </a:cubicBezTo>
                  <a:cubicBezTo>
                    <a:pt x="1305858" y="993713"/>
                    <a:pt x="1304143" y="993904"/>
                    <a:pt x="1304239" y="996285"/>
                  </a:cubicBezTo>
                  <a:cubicBezTo>
                    <a:pt x="1301667" y="996285"/>
                    <a:pt x="1298428" y="987998"/>
                    <a:pt x="1296904" y="994475"/>
                  </a:cubicBezTo>
                  <a:cubicBezTo>
                    <a:pt x="1292428" y="994475"/>
                    <a:pt x="1301667" y="989903"/>
                    <a:pt x="1300238" y="984760"/>
                  </a:cubicBezTo>
                  <a:cubicBezTo>
                    <a:pt x="1300048" y="982188"/>
                    <a:pt x="1297095" y="981998"/>
                    <a:pt x="1295571" y="980569"/>
                  </a:cubicBezTo>
                  <a:cubicBezTo>
                    <a:pt x="1294999" y="976664"/>
                    <a:pt x="1298047" y="977140"/>
                    <a:pt x="1297381" y="973235"/>
                  </a:cubicBezTo>
                  <a:cubicBezTo>
                    <a:pt x="1302524" y="975330"/>
                    <a:pt x="1293666" y="978569"/>
                    <a:pt x="1299190" y="982188"/>
                  </a:cubicBezTo>
                  <a:cubicBezTo>
                    <a:pt x="1301762" y="977426"/>
                    <a:pt x="1301762" y="975902"/>
                    <a:pt x="1307191" y="976568"/>
                  </a:cubicBezTo>
                  <a:cubicBezTo>
                    <a:pt x="1305858" y="974759"/>
                    <a:pt x="1306906" y="974568"/>
                    <a:pt x="1307477" y="972854"/>
                  </a:cubicBezTo>
                  <a:cubicBezTo>
                    <a:pt x="1305286" y="972473"/>
                    <a:pt x="1304715" y="974187"/>
                    <a:pt x="1302429" y="973711"/>
                  </a:cubicBezTo>
                  <a:cubicBezTo>
                    <a:pt x="1303572" y="970472"/>
                    <a:pt x="1300048" y="971139"/>
                    <a:pt x="1299000" y="969710"/>
                  </a:cubicBezTo>
                  <a:cubicBezTo>
                    <a:pt x="1298809" y="966758"/>
                    <a:pt x="1299571" y="964948"/>
                    <a:pt x="1300715" y="963614"/>
                  </a:cubicBezTo>
                  <a:cubicBezTo>
                    <a:pt x="1301953" y="969139"/>
                    <a:pt x="1307477" y="970949"/>
                    <a:pt x="1309763" y="975616"/>
                  </a:cubicBezTo>
                  <a:cubicBezTo>
                    <a:pt x="1309287" y="977902"/>
                    <a:pt x="1306049" y="976759"/>
                    <a:pt x="1306715" y="980188"/>
                  </a:cubicBezTo>
                  <a:close/>
                  <a:moveTo>
                    <a:pt x="1287379" y="1032480"/>
                  </a:moveTo>
                  <a:cubicBezTo>
                    <a:pt x="1290142" y="1029051"/>
                    <a:pt x="1291666" y="1036481"/>
                    <a:pt x="1295857" y="1035623"/>
                  </a:cubicBezTo>
                  <a:cubicBezTo>
                    <a:pt x="1295285" y="1037243"/>
                    <a:pt x="1292618" y="1036385"/>
                    <a:pt x="1290808" y="1036481"/>
                  </a:cubicBezTo>
                  <a:cubicBezTo>
                    <a:pt x="1291951" y="1033242"/>
                    <a:pt x="1288522" y="1033909"/>
                    <a:pt x="1287379" y="1032480"/>
                  </a:cubicBezTo>
                  <a:close/>
                  <a:moveTo>
                    <a:pt x="1295476" y="1010573"/>
                  </a:moveTo>
                  <a:cubicBezTo>
                    <a:pt x="1294047" y="1010668"/>
                    <a:pt x="1294714" y="1011716"/>
                    <a:pt x="1295380" y="1011811"/>
                  </a:cubicBezTo>
                  <a:cubicBezTo>
                    <a:pt x="1295095" y="1013240"/>
                    <a:pt x="1292999" y="1012668"/>
                    <a:pt x="1291570" y="1012763"/>
                  </a:cubicBezTo>
                  <a:cubicBezTo>
                    <a:pt x="1292237" y="1014097"/>
                    <a:pt x="1294333" y="1014287"/>
                    <a:pt x="1293761" y="1016669"/>
                  </a:cubicBezTo>
                  <a:cubicBezTo>
                    <a:pt x="1291285" y="1016097"/>
                    <a:pt x="1291570" y="1013144"/>
                    <a:pt x="1289094" y="1012573"/>
                  </a:cubicBezTo>
                  <a:cubicBezTo>
                    <a:pt x="1290332" y="1009811"/>
                    <a:pt x="1297285" y="1005334"/>
                    <a:pt x="1296619" y="1011906"/>
                  </a:cubicBezTo>
                  <a:cubicBezTo>
                    <a:pt x="1295476" y="1012097"/>
                    <a:pt x="1295476" y="1011335"/>
                    <a:pt x="1295476" y="1010573"/>
                  </a:cubicBezTo>
                  <a:close/>
                  <a:moveTo>
                    <a:pt x="1290808" y="1006477"/>
                  </a:moveTo>
                  <a:cubicBezTo>
                    <a:pt x="1291761" y="1002572"/>
                    <a:pt x="1287189" y="1003334"/>
                    <a:pt x="1288903" y="998857"/>
                  </a:cubicBezTo>
                  <a:cubicBezTo>
                    <a:pt x="1283379" y="999143"/>
                    <a:pt x="1286522" y="1005620"/>
                    <a:pt x="1284427" y="1007239"/>
                  </a:cubicBezTo>
                  <a:cubicBezTo>
                    <a:pt x="1279283" y="1005620"/>
                    <a:pt x="1286332" y="1000476"/>
                    <a:pt x="1281378" y="998190"/>
                  </a:cubicBezTo>
                  <a:cubicBezTo>
                    <a:pt x="1282903" y="995809"/>
                    <a:pt x="1288522" y="992951"/>
                    <a:pt x="1281855" y="991999"/>
                  </a:cubicBezTo>
                  <a:cubicBezTo>
                    <a:pt x="1283093" y="990284"/>
                    <a:pt x="1284046" y="988189"/>
                    <a:pt x="1287094" y="988665"/>
                  </a:cubicBezTo>
                  <a:cubicBezTo>
                    <a:pt x="1284903" y="997714"/>
                    <a:pt x="1292142" y="995714"/>
                    <a:pt x="1293761" y="999238"/>
                  </a:cubicBezTo>
                  <a:cubicBezTo>
                    <a:pt x="1293094" y="1001048"/>
                    <a:pt x="1292237" y="998666"/>
                    <a:pt x="1290046" y="998952"/>
                  </a:cubicBezTo>
                  <a:cubicBezTo>
                    <a:pt x="1288237" y="1005048"/>
                    <a:pt x="1297095" y="1002191"/>
                    <a:pt x="1296904" y="1007048"/>
                  </a:cubicBezTo>
                  <a:cubicBezTo>
                    <a:pt x="1294809" y="1004477"/>
                    <a:pt x="1293857" y="1006572"/>
                    <a:pt x="1290808" y="1006477"/>
                  </a:cubicBezTo>
                  <a:close/>
                  <a:moveTo>
                    <a:pt x="1276235" y="1062865"/>
                  </a:moveTo>
                  <a:cubicBezTo>
                    <a:pt x="1276330" y="1061246"/>
                    <a:pt x="1276521" y="1059531"/>
                    <a:pt x="1276616" y="1057912"/>
                  </a:cubicBezTo>
                  <a:cubicBezTo>
                    <a:pt x="1279283" y="1059531"/>
                    <a:pt x="1283379" y="1059912"/>
                    <a:pt x="1283665" y="1063436"/>
                  </a:cubicBezTo>
                  <a:cubicBezTo>
                    <a:pt x="1281665" y="1063627"/>
                    <a:pt x="1281569" y="1062103"/>
                    <a:pt x="1280045" y="1061913"/>
                  </a:cubicBezTo>
                  <a:cubicBezTo>
                    <a:pt x="1281950" y="1066294"/>
                    <a:pt x="1280140" y="1062484"/>
                    <a:pt x="1276235" y="1062865"/>
                  </a:cubicBezTo>
                  <a:close/>
                  <a:moveTo>
                    <a:pt x="1284903" y="769495"/>
                  </a:moveTo>
                  <a:cubicBezTo>
                    <a:pt x="1282236" y="767590"/>
                    <a:pt x="1284712" y="760351"/>
                    <a:pt x="1289284" y="762351"/>
                  </a:cubicBezTo>
                  <a:cubicBezTo>
                    <a:pt x="1289951" y="767209"/>
                    <a:pt x="1283665" y="763970"/>
                    <a:pt x="1284903" y="769495"/>
                  </a:cubicBezTo>
                  <a:close/>
                  <a:moveTo>
                    <a:pt x="1287665" y="782258"/>
                  </a:moveTo>
                  <a:cubicBezTo>
                    <a:pt x="1289761" y="778258"/>
                    <a:pt x="1288903" y="775877"/>
                    <a:pt x="1285951" y="772162"/>
                  </a:cubicBezTo>
                  <a:cubicBezTo>
                    <a:pt x="1289856" y="771590"/>
                    <a:pt x="1288046" y="775686"/>
                    <a:pt x="1291951" y="775115"/>
                  </a:cubicBezTo>
                  <a:cubicBezTo>
                    <a:pt x="1287284" y="776543"/>
                    <a:pt x="1293285" y="781877"/>
                    <a:pt x="1287665" y="782258"/>
                  </a:cubicBezTo>
                  <a:close/>
                  <a:moveTo>
                    <a:pt x="1289284" y="854934"/>
                  </a:moveTo>
                  <a:cubicBezTo>
                    <a:pt x="1291666" y="856934"/>
                    <a:pt x="1286903" y="859792"/>
                    <a:pt x="1293952" y="859030"/>
                  </a:cubicBezTo>
                  <a:cubicBezTo>
                    <a:pt x="1292904" y="860078"/>
                    <a:pt x="1292332" y="861697"/>
                    <a:pt x="1292332" y="863888"/>
                  </a:cubicBezTo>
                  <a:cubicBezTo>
                    <a:pt x="1291285" y="865793"/>
                    <a:pt x="1286236" y="863126"/>
                    <a:pt x="1287094" y="867221"/>
                  </a:cubicBezTo>
                  <a:cubicBezTo>
                    <a:pt x="1285760" y="866745"/>
                    <a:pt x="1286427" y="864650"/>
                    <a:pt x="1284808" y="864554"/>
                  </a:cubicBezTo>
                  <a:cubicBezTo>
                    <a:pt x="1285093" y="863126"/>
                    <a:pt x="1287189" y="863697"/>
                    <a:pt x="1288618" y="863602"/>
                  </a:cubicBezTo>
                  <a:cubicBezTo>
                    <a:pt x="1286713" y="861697"/>
                    <a:pt x="1284998" y="859792"/>
                    <a:pt x="1282807" y="858077"/>
                  </a:cubicBezTo>
                  <a:cubicBezTo>
                    <a:pt x="1284141" y="853410"/>
                    <a:pt x="1287284" y="857030"/>
                    <a:pt x="1289284" y="854934"/>
                  </a:cubicBezTo>
                  <a:close/>
                  <a:moveTo>
                    <a:pt x="1291380" y="875127"/>
                  </a:moveTo>
                  <a:cubicBezTo>
                    <a:pt x="1284617" y="879128"/>
                    <a:pt x="1289094" y="865697"/>
                    <a:pt x="1293285" y="866555"/>
                  </a:cubicBezTo>
                  <a:cubicBezTo>
                    <a:pt x="1295190" y="867317"/>
                    <a:pt x="1293285" y="867888"/>
                    <a:pt x="1291951" y="867698"/>
                  </a:cubicBezTo>
                  <a:cubicBezTo>
                    <a:pt x="1296333" y="870936"/>
                    <a:pt x="1286903" y="872079"/>
                    <a:pt x="1291380" y="875127"/>
                  </a:cubicBezTo>
                  <a:close/>
                  <a:moveTo>
                    <a:pt x="1291285" y="953994"/>
                  </a:moveTo>
                  <a:cubicBezTo>
                    <a:pt x="1294333" y="953708"/>
                    <a:pt x="1293761" y="956471"/>
                    <a:pt x="1297381" y="955709"/>
                  </a:cubicBezTo>
                  <a:cubicBezTo>
                    <a:pt x="1297190" y="960471"/>
                    <a:pt x="1291285" y="958566"/>
                    <a:pt x="1291666" y="963995"/>
                  </a:cubicBezTo>
                  <a:cubicBezTo>
                    <a:pt x="1289856" y="962662"/>
                    <a:pt x="1291761" y="957709"/>
                    <a:pt x="1291285" y="953994"/>
                  </a:cubicBezTo>
                  <a:close/>
                  <a:moveTo>
                    <a:pt x="1286617" y="949803"/>
                  </a:moveTo>
                  <a:cubicBezTo>
                    <a:pt x="1280807" y="947708"/>
                    <a:pt x="1290618" y="940278"/>
                    <a:pt x="1292237" y="942755"/>
                  </a:cubicBezTo>
                  <a:cubicBezTo>
                    <a:pt x="1290618" y="945517"/>
                    <a:pt x="1286236" y="944850"/>
                    <a:pt x="1286617" y="949803"/>
                  </a:cubicBezTo>
                  <a:close/>
                  <a:moveTo>
                    <a:pt x="1285284" y="935992"/>
                  </a:moveTo>
                  <a:cubicBezTo>
                    <a:pt x="1286046" y="929324"/>
                    <a:pt x="1285665" y="927896"/>
                    <a:pt x="1286427" y="922276"/>
                  </a:cubicBezTo>
                  <a:cubicBezTo>
                    <a:pt x="1286999" y="925895"/>
                    <a:pt x="1292809" y="935897"/>
                    <a:pt x="1285284" y="935992"/>
                  </a:cubicBezTo>
                  <a:close/>
                  <a:moveTo>
                    <a:pt x="1289284" y="916275"/>
                  </a:moveTo>
                  <a:cubicBezTo>
                    <a:pt x="1287856" y="915989"/>
                    <a:pt x="1287094" y="916370"/>
                    <a:pt x="1286713" y="917323"/>
                  </a:cubicBezTo>
                  <a:cubicBezTo>
                    <a:pt x="1285093" y="916370"/>
                    <a:pt x="1284617" y="914465"/>
                    <a:pt x="1284617" y="912179"/>
                  </a:cubicBezTo>
                  <a:cubicBezTo>
                    <a:pt x="1286808" y="912465"/>
                    <a:pt x="1287379" y="910846"/>
                    <a:pt x="1289665" y="911322"/>
                  </a:cubicBezTo>
                  <a:cubicBezTo>
                    <a:pt x="1286141" y="914275"/>
                    <a:pt x="1291856" y="915323"/>
                    <a:pt x="1291570" y="919037"/>
                  </a:cubicBezTo>
                  <a:cubicBezTo>
                    <a:pt x="1289475" y="919228"/>
                    <a:pt x="1289380" y="917799"/>
                    <a:pt x="1289284" y="916275"/>
                  </a:cubicBezTo>
                  <a:close/>
                  <a:moveTo>
                    <a:pt x="1280617" y="993142"/>
                  </a:moveTo>
                  <a:cubicBezTo>
                    <a:pt x="1278426" y="993237"/>
                    <a:pt x="1277569" y="990761"/>
                    <a:pt x="1276902" y="992856"/>
                  </a:cubicBezTo>
                  <a:cubicBezTo>
                    <a:pt x="1275473" y="992570"/>
                    <a:pt x="1276045" y="990475"/>
                    <a:pt x="1275949" y="989046"/>
                  </a:cubicBezTo>
                  <a:cubicBezTo>
                    <a:pt x="1278045" y="988951"/>
                    <a:pt x="1278997" y="991427"/>
                    <a:pt x="1279664" y="989332"/>
                  </a:cubicBezTo>
                  <a:cubicBezTo>
                    <a:pt x="1280712" y="989141"/>
                    <a:pt x="1280807" y="989903"/>
                    <a:pt x="1280807" y="990665"/>
                  </a:cubicBezTo>
                  <a:cubicBezTo>
                    <a:pt x="1280712" y="991523"/>
                    <a:pt x="1280712" y="992285"/>
                    <a:pt x="1280617" y="993142"/>
                  </a:cubicBezTo>
                  <a:close/>
                  <a:moveTo>
                    <a:pt x="1277474" y="1031623"/>
                  </a:moveTo>
                  <a:cubicBezTo>
                    <a:pt x="1279378" y="1030194"/>
                    <a:pt x="1278712" y="1025813"/>
                    <a:pt x="1280521" y="1024384"/>
                  </a:cubicBezTo>
                  <a:cubicBezTo>
                    <a:pt x="1282998" y="1026765"/>
                    <a:pt x="1283474" y="1032956"/>
                    <a:pt x="1277474" y="1031623"/>
                  </a:cubicBezTo>
                  <a:close/>
                  <a:moveTo>
                    <a:pt x="1280331" y="904274"/>
                  </a:moveTo>
                  <a:cubicBezTo>
                    <a:pt x="1281093" y="903321"/>
                    <a:pt x="1281760" y="902369"/>
                    <a:pt x="1281855" y="900654"/>
                  </a:cubicBezTo>
                  <a:cubicBezTo>
                    <a:pt x="1284046" y="903226"/>
                    <a:pt x="1284998" y="901035"/>
                    <a:pt x="1288046" y="901130"/>
                  </a:cubicBezTo>
                  <a:cubicBezTo>
                    <a:pt x="1283093" y="904845"/>
                    <a:pt x="1288999" y="906845"/>
                    <a:pt x="1285951" y="910941"/>
                  </a:cubicBezTo>
                  <a:cubicBezTo>
                    <a:pt x="1284522" y="910655"/>
                    <a:pt x="1285093" y="908560"/>
                    <a:pt x="1284998" y="907131"/>
                  </a:cubicBezTo>
                  <a:cubicBezTo>
                    <a:pt x="1285093" y="904845"/>
                    <a:pt x="1280902" y="905988"/>
                    <a:pt x="1280331" y="904274"/>
                  </a:cubicBezTo>
                  <a:close/>
                  <a:moveTo>
                    <a:pt x="1283950" y="889605"/>
                  </a:moveTo>
                  <a:cubicBezTo>
                    <a:pt x="1283855" y="893129"/>
                    <a:pt x="1280140" y="893320"/>
                    <a:pt x="1278807" y="891701"/>
                  </a:cubicBezTo>
                  <a:cubicBezTo>
                    <a:pt x="1277378" y="891796"/>
                    <a:pt x="1278045" y="892844"/>
                    <a:pt x="1278712" y="892939"/>
                  </a:cubicBezTo>
                  <a:cubicBezTo>
                    <a:pt x="1273949" y="896939"/>
                    <a:pt x="1279188" y="889319"/>
                    <a:pt x="1276521" y="889034"/>
                  </a:cubicBezTo>
                  <a:cubicBezTo>
                    <a:pt x="1276902" y="886557"/>
                    <a:pt x="1280521" y="890748"/>
                    <a:pt x="1283950" y="889605"/>
                  </a:cubicBezTo>
                  <a:close/>
                  <a:moveTo>
                    <a:pt x="1277950" y="949136"/>
                  </a:moveTo>
                  <a:cubicBezTo>
                    <a:pt x="1275378" y="951232"/>
                    <a:pt x="1277188" y="953708"/>
                    <a:pt x="1277378" y="956566"/>
                  </a:cubicBezTo>
                  <a:cubicBezTo>
                    <a:pt x="1278997" y="955328"/>
                    <a:pt x="1280045" y="955709"/>
                    <a:pt x="1279759" y="957995"/>
                  </a:cubicBezTo>
                  <a:cubicBezTo>
                    <a:pt x="1275664" y="958757"/>
                    <a:pt x="1272520" y="948946"/>
                    <a:pt x="1277950" y="949136"/>
                  </a:cubicBezTo>
                  <a:close/>
                  <a:moveTo>
                    <a:pt x="1276140" y="1017812"/>
                  </a:moveTo>
                  <a:cubicBezTo>
                    <a:pt x="1272711" y="1020193"/>
                    <a:pt x="1276616" y="1024860"/>
                    <a:pt x="1274140" y="1026479"/>
                  </a:cubicBezTo>
                  <a:cubicBezTo>
                    <a:pt x="1270330" y="1025908"/>
                    <a:pt x="1272520" y="1017621"/>
                    <a:pt x="1276140" y="1017812"/>
                  </a:cubicBezTo>
                  <a:close/>
                  <a:moveTo>
                    <a:pt x="1273187" y="1068866"/>
                  </a:moveTo>
                  <a:cubicBezTo>
                    <a:pt x="1274616" y="1069151"/>
                    <a:pt x="1274044" y="1071152"/>
                    <a:pt x="1274140" y="1072676"/>
                  </a:cubicBezTo>
                  <a:cubicBezTo>
                    <a:pt x="1276330" y="1072580"/>
                    <a:pt x="1277188" y="1070771"/>
                    <a:pt x="1276997" y="1067913"/>
                  </a:cubicBezTo>
                  <a:cubicBezTo>
                    <a:pt x="1280902" y="1071438"/>
                    <a:pt x="1276711" y="1073247"/>
                    <a:pt x="1278807" y="1076771"/>
                  </a:cubicBezTo>
                  <a:cubicBezTo>
                    <a:pt x="1277378" y="1080391"/>
                    <a:pt x="1278140" y="1072961"/>
                    <a:pt x="1273949" y="1075152"/>
                  </a:cubicBezTo>
                  <a:cubicBezTo>
                    <a:pt x="1272997" y="1073628"/>
                    <a:pt x="1272616" y="1071723"/>
                    <a:pt x="1273187" y="1068866"/>
                  </a:cubicBezTo>
                  <a:close/>
                  <a:moveTo>
                    <a:pt x="1280712" y="1053149"/>
                  </a:moveTo>
                  <a:cubicBezTo>
                    <a:pt x="1284236" y="1050101"/>
                    <a:pt x="1278807" y="1052006"/>
                    <a:pt x="1279855" y="1048101"/>
                  </a:cubicBezTo>
                  <a:cubicBezTo>
                    <a:pt x="1274902" y="1048101"/>
                    <a:pt x="1280902" y="1052483"/>
                    <a:pt x="1275854" y="1051530"/>
                  </a:cubicBezTo>
                  <a:cubicBezTo>
                    <a:pt x="1276616" y="1044482"/>
                    <a:pt x="1279378" y="1041624"/>
                    <a:pt x="1275759" y="1037814"/>
                  </a:cubicBezTo>
                  <a:cubicBezTo>
                    <a:pt x="1276616" y="1036576"/>
                    <a:pt x="1278712" y="1036766"/>
                    <a:pt x="1278521" y="1034290"/>
                  </a:cubicBezTo>
                  <a:cubicBezTo>
                    <a:pt x="1282141" y="1038005"/>
                    <a:pt x="1281283" y="1040957"/>
                    <a:pt x="1280045" y="1046958"/>
                  </a:cubicBezTo>
                  <a:cubicBezTo>
                    <a:pt x="1279474" y="1049054"/>
                    <a:pt x="1284522" y="1051721"/>
                    <a:pt x="1283760" y="1047244"/>
                  </a:cubicBezTo>
                  <a:cubicBezTo>
                    <a:pt x="1285855" y="1047625"/>
                    <a:pt x="1283665" y="1054197"/>
                    <a:pt x="1280712" y="1053149"/>
                  </a:cubicBezTo>
                  <a:close/>
                  <a:moveTo>
                    <a:pt x="1298428" y="927038"/>
                  </a:moveTo>
                  <a:cubicBezTo>
                    <a:pt x="1299667" y="923324"/>
                    <a:pt x="1297571" y="922371"/>
                    <a:pt x="1297762" y="919514"/>
                  </a:cubicBezTo>
                  <a:cubicBezTo>
                    <a:pt x="1299190" y="921038"/>
                    <a:pt x="1300238" y="920847"/>
                    <a:pt x="1300333" y="918466"/>
                  </a:cubicBezTo>
                  <a:cubicBezTo>
                    <a:pt x="1304429" y="919133"/>
                    <a:pt x="1302715" y="928086"/>
                    <a:pt x="1298428" y="927038"/>
                  </a:cubicBezTo>
                  <a:close/>
                  <a:moveTo>
                    <a:pt x="1294523" y="914180"/>
                  </a:moveTo>
                  <a:cubicBezTo>
                    <a:pt x="1295380" y="909703"/>
                    <a:pt x="1294904" y="903702"/>
                    <a:pt x="1299190" y="903321"/>
                  </a:cubicBezTo>
                  <a:cubicBezTo>
                    <a:pt x="1298428" y="907988"/>
                    <a:pt x="1299476" y="914656"/>
                    <a:pt x="1294523" y="914180"/>
                  </a:cubicBezTo>
                  <a:close/>
                  <a:moveTo>
                    <a:pt x="1291666" y="671197"/>
                  </a:moveTo>
                  <a:cubicBezTo>
                    <a:pt x="1289761" y="671006"/>
                    <a:pt x="1289665" y="661767"/>
                    <a:pt x="1293475" y="663863"/>
                  </a:cubicBezTo>
                  <a:cubicBezTo>
                    <a:pt x="1293475" y="666911"/>
                    <a:pt x="1293190" y="669863"/>
                    <a:pt x="1291666" y="671197"/>
                  </a:cubicBezTo>
                  <a:close/>
                  <a:moveTo>
                    <a:pt x="1284046" y="749397"/>
                  </a:moveTo>
                  <a:cubicBezTo>
                    <a:pt x="1287951" y="750350"/>
                    <a:pt x="1284236" y="757779"/>
                    <a:pt x="1286999" y="759684"/>
                  </a:cubicBezTo>
                  <a:cubicBezTo>
                    <a:pt x="1283379" y="763018"/>
                    <a:pt x="1282807" y="754064"/>
                    <a:pt x="1284046" y="749397"/>
                  </a:cubicBezTo>
                  <a:close/>
                  <a:moveTo>
                    <a:pt x="1284332" y="808262"/>
                  </a:moveTo>
                  <a:cubicBezTo>
                    <a:pt x="1287951" y="810071"/>
                    <a:pt x="1282617" y="812453"/>
                    <a:pt x="1283760" y="815691"/>
                  </a:cubicBezTo>
                  <a:cubicBezTo>
                    <a:pt x="1282807" y="814929"/>
                    <a:pt x="1281855" y="814262"/>
                    <a:pt x="1280140" y="814167"/>
                  </a:cubicBezTo>
                  <a:cubicBezTo>
                    <a:pt x="1281378" y="812072"/>
                    <a:pt x="1283379" y="810738"/>
                    <a:pt x="1284332" y="808262"/>
                  </a:cubicBezTo>
                  <a:close/>
                  <a:moveTo>
                    <a:pt x="1275664" y="745016"/>
                  </a:moveTo>
                  <a:cubicBezTo>
                    <a:pt x="1272044" y="742444"/>
                    <a:pt x="1275283" y="741110"/>
                    <a:pt x="1275092" y="736253"/>
                  </a:cubicBezTo>
                  <a:cubicBezTo>
                    <a:pt x="1278712" y="736538"/>
                    <a:pt x="1277474" y="743492"/>
                    <a:pt x="1275664" y="745016"/>
                  </a:cubicBezTo>
                  <a:close/>
                  <a:moveTo>
                    <a:pt x="1268234" y="728156"/>
                  </a:moveTo>
                  <a:cubicBezTo>
                    <a:pt x="1269282" y="727109"/>
                    <a:pt x="1269853" y="725489"/>
                    <a:pt x="1269853" y="723299"/>
                  </a:cubicBezTo>
                  <a:cubicBezTo>
                    <a:pt x="1271473" y="723489"/>
                    <a:pt x="1273187" y="723584"/>
                    <a:pt x="1274807" y="723680"/>
                  </a:cubicBezTo>
                  <a:cubicBezTo>
                    <a:pt x="1274140" y="726823"/>
                    <a:pt x="1270711" y="726918"/>
                    <a:pt x="1268234" y="728156"/>
                  </a:cubicBezTo>
                  <a:close/>
                  <a:moveTo>
                    <a:pt x="1278235" y="1099250"/>
                  </a:moveTo>
                  <a:cubicBezTo>
                    <a:pt x="1268329" y="1097345"/>
                    <a:pt x="1278902" y="1091630"/>
                    <a:pt x="1275759" y="1084011"/>
                  </a:cubicBezTo>
                  <a:cubicBezTo>
                    <a:pt x="1280521" y="1085249"/>
                    <a:pt x="1280236" y="1084392"/>
                    <a:pt x="1283093" y="1085915"/>
                  </a:cubicBezTo>
                  <a:cubicBezTo>
                    <a:pt x="1283284" y="1089440"/>
                    <a:pt x="1280045" y="1094393"/>
                    <a:pt x="1283950" y="1090964"/>
                  </a:cubicBezTo>
                  <a:cubicBezTo>
                    <a:pt x="1285760" y="1091630"/>
                    <a:pt x="1283284" y="1092583"/>
                    <a:pt x="1283665" y="1094678"/>
                  </a:cubicBezTo>
                  <a:cubicBezTo>
                    <a:pt x="1279664" y="1092297"/>
                    <a:pt x="1278902" y="1094678"/>
                    <a:pt x="1278235" y="1099250"/>
                  </a:cubicBezTo>
                  <a:close/>
                  <a:moveTo>
                    <a:pt x="1291951" y="1054102"/>
                  </a:moveTo>
                  <a:cubicBezTo>
                    <a:pt x="1286713" y="1052864"/>
                    <a:pt x="1287570" y="1059055"/>
                    <a:pt x="1282807" y="1058388"/>
                  </a:cubicBezTo>
                  <a:cubicBezTo>
                    <a:pt x="1284998" y="1053721"/>
                    <a:pt x="1287284" y="1049244"/>
                    <a:pt x="1293571" y="1049244"/>
                  </a:cubicBezTo>
                  <a:cubicBezTo>
                    <a:pt x="1291951" y="1053816"/>
                    <a:pt x="1295571" y="1057340"/>
                    <a:pt x="1290046" y="1061436"/>
                  </a:cubicBezTo>
                  <a:cubicBezTo>
                    <a:pt x="1284808" y="1061341"/>
                    <a:pt x="1292237" y="1056959"/>
                    <a:pt x="1291951" y="1054102"/>
                  </a:cubicBezTo>
                  <a:close/>
                  <a:moveTo>
                    <a:pt x="1293761" y="1063055"/>
                  </a:moveTo>
                  <a:cubicBezTo>
                    <a:pt x="1295857" y="1064294"/>
                    <a:pt x="1295380" y="1067818"/>
                    <a:pt x="1298333" y="1068390"/>
                  </a:cubicBezTo>
                  <a:cubicBezTo>
                    <a:pt x="1294523" y="1072009"/>
                    <a:pt x="1290523" y="1066103"/>
                    <a:pt x="1293761" y="1063055"/>
                  </a:cubicBezTo>
                  <a:close/>
                  <a:moveTo>
                    <a:pt x="1297476" y="1047053"/>
                  </a:moveTo>
                  <a:cubicBezTo>
                    <a:pt x="1297571" y="1041529"/>
                    <a:pt x="1287189" y="1044958"/>
                    <a:pt x="1288141" y="1038767"/>
                  </a:cubicBezTo>
                  <a:cubicBezTo>
                    <a:pt x="1289189" y="1038671"/>
                    <a:pt x="1289284" y="1039338"/>
                    <a:pt x="1289284" y="1040100"/>
                  </a:cubicBezTo>
                  <a:cubicBezTo>
                    <a:pt x="1293761" y="1042577"/>
                    <a:pt x="1296047" y="1035909"/>
                    <a:pt x="1303096" y="1040005"/>
                  </a:cubicBezTo>
                  <a:cubicBezTo>
                    <a:pt x="1300143" y="1042481"/>
                    <a:pt x="1303382" y="1045625"/>
                    <a:pt x="1306334" y="1046482"/>
                  </a:cubicBezTo>
                  <a:cubicBezTo>
                    <a:pt x="1304524" y="1049054"/>
                    <a:pt x="1299000" y="1045148"/>
                    <a:pt x="1299190" y="1042196"/>
                  </a:cubicBezTo>
                  <a:cubicBezTo>
                    <a:pt x="1297381" y="1042386"/>
                    <a:pt x="1297857" y="1045244"/>
                    <a:pt x="1297476" y="1047053"/>
                  </a:cubicBezTo>
                  <a:close/>
                  <a:moveTo>
                    <a:pt x="1319955" y="923800"/>
                  </a:moveTo>
                  <a:cubicBezTo>
                    <a:pt x="1315288" y="923133"/>
                    <a:pt x="1315574" y="918275"/>
                    <a:pt x="1314430" y="914561"/>
                  </a:cubicBezTo>
                  <a:cubicBezTo>
                    <a:pt x="1315669" y="914656"/>
                    <a:pt x="1315288" y="916180"/>
                    <a:pt x="1315478" y="917132"/>
                  </a:cubicBezTo>
                  <a:cubicBezTo>
                    <a:pt x="1316526" y="916561"/>
                    <a:pt x="1317574" y="915989"/>
                    <a:pt x="1319288" y="916180"/>
                  </a:cubicBezTo>
                  <a:cubicBezTo>
                    <a:pt x="1316145" y="922371"/>
                    <a:pt x="1321765" y="915894"/>
                    <a:pt x="1319955" y="923800"/>
                  </a:cubicBezTo>
                  <a:close/>
                  <a:moveTo>
                    <a:pt x="1315192" y="905798"/>
                  </a:moveTo>
                  <a:cubicBezTo>
                    <a:pt x="1315097" y="904369"/>
                    <a:pt x="1315669" y="903607"/>
                    <a:pt x="1316621" y="903416"/>
                  </a:cubicBezTo>
                  <a:cubicBezTo>
                    <a:pt x="1315574" y="900845"/>
                    <a:pt x="1310811" y="899130"/>
                    <a:pt x="1314716" y="895796"/>
                  </a:cubicBezTo>
                  <a:cubicBezTo>
                    <a:pt x="1316716" y="897987"/>
                    <a:pt x="1323098" y="905607"/>
                    <a:pt x="1315192" y="905798"/>
                  </a:cubicBezTo>
                  <a:close/>
                  <a:moveTo>
                    <a:pt x="1315192" y="751969"/>
                  </a:moveTo>
                  <a:cubicBezTo>
                    <a:pt x="1311478" y="751588"/>
                    <a:pt x="1312335" y="742825"/>
                    <a:pt x="1317002" y="744635"/>
                  </a:cubicBezTo>
                  <a:cubicBezTo>
                    <a:pt x="1316812" y="747492"/>
                    <a:pt x="1314526" y="748064"/>
                    <a:pt x="1315192" y="751969"/>
                  </a:cubicBezTo>
                  <a:close/>
                  <a:moveTo>
                    <a:pt x="1313478" y="911989"/>
                  </a:moveTo>
                  <a:cubicBezTo>
                    <a:pt x="1309192" y="911798"/>
                    <a:pt x="1306334" y="910370"/>
                    <a:pt x="1307763" y="905226"/>
                  </a:cubicBezTo>
                  <a:cubicBezTo>
                    <a:pt x="1311573" y="904274"/>
                    <a:pt x="1309763" y="908179"/>
                    <a:pt x="1309858" y="910370"/>
                  </a:cubicBezTo>
                  <a:cubicBezTo>
                    <a:pt x="1312430" y="911417"/>
                    <a:pt x="1314049" y="907226"/>
                    <a:pt x="1313478" y="911989"/>
                  </a:cubicBezTo>
                  <a:close/>
                  <a:moveTo>
                    <a:pt x="1301572" y="795879"/>
                  </a:moveTo>
                  <a:cubicBezTo>
                    <a:pt x="1297190" y="800165"/>
                    <a:pt x="1296333" y="783116"/>
                    <a:pt x="1302524" y="784735"/>
                  </a:cubicBezTo>
                  <a:cubicBezTo>
                    <a:pt x="1299190" y="787973"/>
                    <a:pt x="1299476" y="790736"/>
                    <a:pt x="1301572" y="795879"/>
                  </a:cubicBezTo>
                  <a:close/>
                  <a:moveTo>
                    <a:pt x="1295380" y="656528"/>
                  </a:moveTo>
                  <a:cubicBezTo>
                    <a:pt x="1294142" y="656433"/>
                    <a:pt x="1292904" y="656338"/>
                    <a:pt x="1291666" y="656243"/>
                  </a:cubicBezTo>
                  <a:cubicBezTo>
                    <a:pt x="1292618" y="652814"/>
                    <a:pt x="1295095" y="651194"/>
                    <a:pt x="1296047" y="647861"/>
                  </a:cubicBezTo>
                  <a:cubicBezTo>
                    <a:pt x="1297857" y="648242"/>
                    <a:pt x="1296142" y="651575"/>
                    <a:pt x="1298238" y="651766"/>
                  </a:cubicBezTo>
                  <a:cubicBezTo>
                    <a:pt x="1295857" y="654052"/>
                    <a:pt x="1293666" y="651671"/>
                    <a:pt x="1295380" y="656528"/>
                  </a:cubicBezTo>
                  <a:close/>
                  <a:moveTo>
                    <a:pt x="1296047" y="586520"/>
                  </a:moveTo>
                  <a:cubicBezTo>
                    <a:pt x="1291475" y="587377"/>
                    <a:pt x="1294714" y="581471"/>
                    <a:pt x="1294142" y="578900"/>
                  </a:cubicBezTo>
                  <a:cubicBezTo>
                    <a:pt x="1298428" y="580805"/>
                    <a:pt x="1294237" y="582995"/>
                    <a:pt x="1296047" y="586520"/>
                  </a:cubicBezTo>
                  <a:close/>
                  <a:moveTo>
                    <a:pt x="1292237" y="463552"/>
                  </a:moveTo>
                  <a:cubicBezTo>
                    <a:pt x="1294142" y="463742"/>
                    <a:pt x="1294237" y="472982"/>
                    <a:pt x="1290427" y="470886"/>
                  </a:cubicBezTo>
                  <a:cubicBezTo>
                    <a:pt x="1287856" y="468124"/>
                    <a:pt x="1292237" y="467362"/>
                    <a:pt x="1292237" y="463552"/>
                  </a:cubicBezTo>
                  <a:close/>
                  <a:moveTo>
                    <a:pt x="1290999" y="478506"/>
                  </a:moveTo>
                  <a:cubicBezTo>
                    <a:pt x="1294904" y="479078"/>
                    <a:pt x="1292047" y="486602"/>
                    <a:pt x="1287951" y="485745"/>
                  </a:cubicBezTo>
                  <a:cubicBezTo>
                    <a:pt x="1287094" y="484507"/>
                    <a:pt x="1286808" y="482792"/>
                    <a:pt x="1287094" y="480697"/>
                  </a:cubicBezTo>
                  <a:cubicBezTo>
                    <a:pt x="1288237" y="480792"/>
                    <a:pt x="1287951" y="482316"/>
                    <a:pt x="1288141" y="483269"/>
                  </a:cubicBezTo>
                  <a:cubicBezTo>
                    <a:pt x="1289856" y="482602"/>
                    <a:pt x="1290713" y="480792"/>
                    <a:pt x="1290999" y="478506"/>
                  </a:cubicBezTo>
                  <a:close/>
                  <a:moveTo>
                    <a:pt x="1289094" y="487079"/>
                  </a:moveTo>
                  <a:cubicBezTo>
                    <a:pt x="1293190" y="488793"/>
                    <a:pt x="1285570" y="487174"/>
                    <a:pt x="1287570" y="490698"/>
                  </a:cubicBezTo>
                  <a:cubicBezTo>
                    <a:pt x="1284236" y="490317"/>
                    <a:pt x="1281855" y="487364"/>
                    <a:pt x="1284236" y="485459"/>
                  </a:cubicBezTo>
                  <a:cubicBezTo>
                    <a:pt x="1285474" y="485555"/>
                    <a:pt x="1285093" y="486983"/>
                    <a:pt x="1285284" y="488031"/>
                  </a:cubicBezTo>
                  <a:cubicBezTo>
                    <a:pt x="1287189" y="488507"/>
                    <a:pt x="1287475" y="486983"/>
                    <a:pt x="1289094" y="487079"/>
                  </a:cubicBezTo>
                  <a:close/>
                  <a:moveTo>
                    <a:pt x="1283665" y="491651"/>
                  </a:moveTo>
                  <a:cubicBezTo>
                    <a:pt x="1285665" y="493841"/>
                    <a:pt x="1286903" y="496604"/>
                    <a:pt x="1288046" y="499556"/>
                  </a:cubicBezTo>
                  <a:cubicBezTo>
                    <a:pt x="1288332" y="500414"/>
                    <a:pt x="1288808" y="501271"/>
                    <a:pt x="1289094" y="502128"/>
                  </a:cubicBezTo>
                  <a:cubicBezTo>
                    <a:pt x="1287856" y="502033"/>
                    <a:pt x="1288237" y="500509"/>
                    <a:pt x="1288046" y="499556"/>
                  </a:cubicBezTo>
                  <a:cubicBezTo>
                    <a:pt x="1286808" y="499461"/>
                    <a:pt x="1286903" y="500985"/>
                    <a:pt x="1286617" y="501938"/>
                  </a:cubicBezTo>
                  <a:cubicBezTo>
                    <a:pt x="1284903" y="500604"/>
                    <a:pt x="1283950" y="492794"/>
                    <a:pt x="1282141" y="495365"/>
                  </a:cubicBezTo>
                  <a:cubicBezTo>
                    <a:pt x="1278616" y="494318"/>
                    <a:pt x="1284236" y="493460"/>
                    <a:pt x="1283665" y="491651"/>
                  </a:cubicBezTo>
                  <a:close/>
                  <a:moveTo>
                    <a:pt x="1279188" y="547562"/>
                  </a:moveTo>
                  <a:cubicBezTo>
                    <a:pt x="1278997" y="544610"/>
                    <a:pt x="1279759" y="542800"/>
                    <a:pt x="1280902" y="541466"/>
                  </a:cubicBezTo>
                  <a:cubicBezTo>
                    <a:pt x="1282712" y="543467"/>
                    <a:pt x="1284236" y="548610"/>
                    <a:pt x="1279188" y="547562"/>
                  </a:cubicBezTo>
                  <a:close/>
                  <a:moveTo>
                    <a:pt x="1283474" y="586710"/>
                  </a:moveTo>
                  <a:cubicBezTo>
                    <a:pt x="1282903" y="588329"/>
                    <a:pt x="1281093" y="588520"/>
                    <a:pt x="1280712" y="590234"/>
                  </a:cubicBezTo>
                  <a:cubicBezTo>
                    <a:pt x="1277569" y="589853"/>
                    <a:pt x="1278616" y="585853"/>
                    <a:pt x="1278807" y="582614"/>
                  </a:cubicBezTo>
                  <a:cubicBezTo>
                    <a:pt x="1282903" y="581852"/>
                    <a:pt x="1280140" y="586805"/>
                    <a:pt x="1283474" y="586710"/>
                  </a:cubicBezTo>
                  <a:close/>
                  <a:moveTo>
                    <a:pt x="1265662" y="915608"/>
                  </a:moveTo>
                  <a:cubicBezTo>
                    <a:pt x="1267091" y="915894"/>
                    <a:pt x="1266520" y="917990"/>
                    <a:pt x="1266615" y="919418"/>
                  </a:cubicBezTo>
                  <a:cubicBezTo>
                    <a:pt x="1264043" y="918561"/>
                    <a:pt x="1264138" y="921038"/>
                    <a:pt x="1263853" y="922943"/>
                  </a:cubicBezTo>
                  <a:cubicBezTo>
                    <a:pt x="1262995" y="922847"/>
                    <a:pt x="1262233" y="922847"/>
                    <a:pt x="1261376" y="922752"/>
                  </a:cubicBezTo>
                  <a:cubicBezTo>
                    <a:pt x="1261662" y="921704"/>
                    <a:pt x="1260995" y="921609"/>
                    <a:pt x="1260233" y="921419"/>
                  </a:cubicBezTo>
                  <a:cubicBezTo>
                    <a:pt x="1260614" y="917894"/>
                    <a:pt x="1266139" y="920371"/>
                    <a:pt x="1265662" y="915608"/>
                  </a:cubicBezTo>
                  <a:close/>
                  <a:moveTo>
                    <a:pt x="1260900" y="1127921"/>
                  </a:moveTo>
                  <a:cubicBezTo>
                    <a:pt x="1261471" y="1126301"/>
                    <a:pt x="1264138" y="1127159"/>
                    <a:pt x="1265948" y="1127063"/>
                  </a:cubicBezTo>
                  <a:cubicBezTo>
                    <a:pt x="1265567" y="1130683"/>
                    <a:pt x="1264900" y="1134017"/>
                    <a:pt x="1260424" y="1132874"/>
                  </a:cubicBezTo>
                  <a:cubicBezTo>
                    <a:pt x="1260519" y="1134302"/>
                    <a:pt x="1262615" y="1134112"/>
                    <a:pt x="1264043" y="1134398"/>
                  </a:cubicBezTo>
                  <a:cubicBezTo>
                    <a:pt x="1265282" y="1138493"/>
                    <a:pt x="1259947" y="1134969"/>
                    <a:pt x="1261186" y="1139160"/>
                  </a:cubicBezTo>
                  <a:cubicBezTo>
                    <a:pt x="1255090" y="1135541"/>
                    <a:pt x="1265472" y="1128111"/>
                    <a:pt x="1260900" y="1127921"/>
                  </a:cubicBezTo>
                  <a:close/>
                  <a:moveTo>
                    <a:pt x="1263376" y="1298323"/>
                  </a:moveTo>
                  <a:cubicBezTo>
                    <a:pt x="1257090" y="1299561"/>
                    <a:pt x="1265567" y="1290798"/>
                    <a:pt x="1262995" y="1287083"/>
                  </a:cubicBezTo>
                  <a:cubicBezTo>
                    <a:pt x="1269091" y="1289846"/>
                    <a:pt x="1261186" y="1296132"/>
                    <a:pt x="1263376" y="1298323"/>
                  </a:cubicBezTo>
                  <a:close/>
                  <a:moveTo>
                    <a:pt x="1264424" y="1408432"/>
                  </a:moveTo>
                  <a:cubicBezTo>
                    <a:pt x="1267377" y="1407194"/>
                    <a:pt x="1265186" y="1413099"/>
                    <a:pt x="1266234" y="1417385"/>
                  </a:cubicBezTo>
                  <a:cubicBezTo>
                    <a:pt x="1265282" y="1416623"/>
                    <a:pt x="1264329" y="1415957"/>
                    <a:pt x="1262615" y="1415862"/>
                  </a:cubicBezTo>
                  <a:cubicBezTo>
                    <a:pt x="1262615" y="1412051"/>
                    <a:pt x="1266996" y="1411289"/>
                    <a:pt x="1264424" y="1408432"/>
                  </a:cubicBezTo>
                  <a:close/>
                  <a:moveTo>
                    <a:pt x="1262233" y="1420814"/>
                  </a:moveTo>
                  <a:cubicBezTo>
                    <a:pt x="1264329" y="1421005"/>
                    <a:pt x="1265567" y="1420148"/>
                    <a:pt x="1266139" y="1418624"/>
                  </a:cubicBezTo>
                  <a:cubicBezTo>
                    <a:pt x="1268520" y="1419005"/>
                    <a:pt x="1266710" y="1422815"/>
                    <a:pt x="1269568" y="1422624"/>
                  </a:cubicBezTo>
                  <a:cubicBezTo>
                    <a:pt x="1266805" y="1423863"/>
                    <a:pt x="1266139" y="1420719"/>
                    <a:pt x="1259662" y="1421862"/>
                  </a:cubicBezTo>
                  <a:cubicBezTo>
                    <a:pt x="1260900" y="1418052"/>
                    <a:pt x="1256423" y="1419195"/>
                    <a:pt x="1257661" y="1415480"/>
                  </a:cubicBezTo>
                  <a:cubicBezTo>
                    <a:pt x="1259090" y="1415766"/>
                    <a:pt x="1259852" y="1415385"/>
                    <a:pt x="1260233" y="1414433"/>
                  </a:cubicBezTo>
                  <a:cubicBezTo>
                    <a:pt x="1263281" y="1416242"/>
                    <a:pt x="1263948" y="1417290"/>
                    <a:pt x="1262233" y="1420814"/>
                  </a:cubicBezTo>
                  <a:close/>
                  <a:moveTo>
                    <a:pt x="1258042" y="1441769"/>
                  </a:moveTo>
                  <a:cubicBezTo>
                    <a:pt x="1260233" y="1437769"/>
                    <a:pt x="1261376" y="1444151"/>
                    <a:pt x="1262805" y="1444627"/>
                  </a:cubicBezTo>
                  <a:cubicBezTo>
                    <a:pt x="1262805" y="1447389"/>
                    <a:pt x="1258328" y="1444817"/>
                    <a:pt x="1256518" y="1445389"/>
                  </a:cubicBezTo>
                  <a:cubicBezTo>
                    <a:pt x="1254518" y="1441865"/>
                    <a:pt x="1262138" y="1443389"/>
                    <a:pt x="1258042" y="1441769"/>
                  </a:cubicBezTo>
                  <a:close/>
                  <a:moveTo>
                    <a:pt x="1268806" y="1493967"/>
                  </a:moveTo>
                  <a:cubicBezTo>
                    <a:pt x="1267663" y="1497586"/>
                    <a:pt x="1266234" y="1492538"/>
                    <a:pt x="1263853" y="1493585"/>
                  </a:cubicBezTo>
                  <a:cubicBezTo>
                    <a:pt x="1264043" y="1491490"/>
                    <a:pt x="1264234" y="1489394"/>
                    <a:pt x="1264329" y="1487394"/>
                  </a:cubicBezTo>
                  <a:cubicBezTo>
                    <a:pt x="1263662" y="1485680"/>
                    <a:pt x="1260138" y="1488442"/>
                    <a:pt x="1259281" y="1488251"/>
                  </a:cubicBezTo>
                  <a:cubicBezTo>
                    <a:pt x="1257757" y="1488823"/>
                    <a:pt x="1262424" y="1473012"/>
                    <a:pt x="1258995" y="1475679"/>
                  </a:cubicBezTo>
                  <a:cubicBezTo>
                    <a:pt x="1257185" y="1475012"/>
                    <a:pt x="1259662" y="1474154"/>
                    <a:pt x="1259281" y="1471964"/>
                  </a:cubicBezTo>
                  <a:cubicBezTo>
                    <a:pt x="1271663" y="1472440"/>
                    <a:pt x="1260328" y="1488633"/>
                    <a:pt x="1268806" y="1493967"/>
                  </a:cubicBezTo>
                  <a:close/>
                  <a:moveTo>
                    <a:pt x="1248517" y="1451009"/>
                  </a:moveTo>
                  <a:cubicBezTo>
                    <a:pt x="1244231" y="1451961"/>
                    <a:pt x="1246898" y="1447008"/>
                    <a:pt x="1246517" y="1444627"/>
                  </a:cubicBezTo>
                  <a:cubicBezTo>
                    <a:pt x="1249470" y="1443579"/>
                    <a:pt x="1250899" y="1440626"/>
                    <a:pt x="1255566" y="1441579"/>
                  </a:cubicBezTo>
                  <a:cubicBezTo>
                    <a:pt x="1255375" y="1442722"/>
                    <a:pt x="1253947" y="1442436"/>
                    <a:pt x="1252994" y="1442627"/>
                  </a:cubicBezTo>
                  <a:cubicBezTo>
                    <a:pt x="1250994" y="1443579"/>
                    <a:pt x="1253185" y="1444532"/>
                    <a:pt x="1251375" y="1447484"/>
                  </a:cubicBezTo>
                  <a:cubicBezTo>
                    <a:pt x="1249756" y="1446913"/>
                    <a:pt x="1249565" y="1445103"/>
                    <a:pt x="1247851" y="1444722"/>
                  </a:cubicBezTo>
                  <a:cubicBezTo>
                    <a:pt x="1246993" y="1447580"/>
                    <a:pt x="1249851" y="1447580"/>
                    <a:pt x="1248517" y="1451009"/>
                  </a:cubicBezTo>
                  <a:close/>
                  <a:moveTo>
                    <a:pt x="1239278" y="1441484"/>
                  </a:moveTo>
                  <a:cubicBezTo>
                    <a:pt x="1241374" y="1440722"/>
                    <a:pt x="1239469" y="1435388"/>
                    <a:pt x="1243374" y="1436817"/>
                  </a:cubicBezTo>
                  <a:cubicBezTo>
                    <a:pt x="1242040" y="1441008"/>
                    <a:pt x="1246898" y="1443579"/>
                    <a:pt x="1239278" y="1441484"/>
                  </a:cubicBezTo>
                  <a:close/>
                  <a:moveTo>
                    <a:pt x="1243469" y="1405575"/>
                  </a:moveTo>
                  <a:cubicBezTo>
                    <a:pt x="1244231" y="1404622"/>
                    <a:pt x="1244898" y="1403669"/>
                    <a:pt x="1244993" y="1401955"/>
                  </a:cubicBezTo>
                  <a:cubicBezTo>
                    <a:pt x="1235849" y="1397002"/>
                    <a:pt x="1237659" y="1384905"/>
                    <a:pt x="1239659" y="1375285"/>
                  </a:cubicBezTo>
                  <a:cubicBezTo>
                    <a:pt x="1243755" y="1379857"/>
                    <a:pt x="1248994" y="1390620"/>
                    <a:pt x="1244231" y="1395668"/>
                  </a:cubicBezTo>
                  <a:cubicBezTo>
                    <a:pt x="1247470" y="1395288"/>
                    <a:pt x="1246041" y="1404527"/>
                    <a:pt x="1248136" y="1408527"/>
                  </a:cubicBezTo>
                  <a:cubicBezTo>
                    <a:pt x="1245755" y="1408146"/>
                    <a:pt x="1246898" y="1404908"/>
                    <a:pt x="1243469" y="1405575"/>
                  </a:cubicBezTo>
                  <a:close/>
                  <a:moveTo>
                    <a:pt x="1255947" y="1451580"/>
                  </a:moveTo>
                  <a:cubicBezTo>
                    <a:pt x="1257280" y="1453580"/>
                    <a:pt x="1259281" y="1454914"/>
                    <a:pt x="1259185" y="1458057"/>
                  </a:cubicBezTo>
                  <a:cubicBezTo>
                    <a:pt x="1256042" y="1457200"/>
                    <a:pt x="1254518" y="1455581"/>
                    <a:pt x="1254042" y="1460153"/>
                  </a:cubicBezTo>
                  <a:cubicBezTo>
                    <a:pt x="1250803" y="1457962"/>
                    <a:pt x="1254518" y="1452723"/>
                    <a:pt x="1255947" y="1451580"/>
                  </a:cubicBezTo>
                  <a:close/>
                  <a:moveTo>
                    <a:pt x="1255185" y="1368903"/>
                  </a:moveTo>
                  <a:cubicBezTo>
                    <a:pt x="1256233" y="1368713"/>
                    <a:pt x="1256328" y="1369475"/>
                    <a:pt x="1256328" y="1370237"/>
                  </a:cubicBezTo>
                  <a:cubicBezTo>
                    <a:pt x="1257757" y="1371189"/>
                    <a:pt x="1259471" y="1371094"/>
                    <a:pt x="1260995" y="1374333"/>
                  </a:cubicBezTo>
                  <a:cubicBezTo>
                    <a:pt x="1257947" y="1378047"/>
                    <a:pt x="1254709" y="1372142"/>
                    <a:pt x="1255185" y="1368903"/>
                  </a:cubicBezTo>
                  <a:close/>
                  <a:moveTo>
                    <a:pt x="1258328" y="1299085"/>
                  </a:moveTo>
                  <a:cubicBezTo>
                    <a:pt x="1262900" y="1302228"/>
                    <a:pt x="1260995" y="1306610"/>
                    <a:pt x="1257471" y="1308991"/>
                  </a:cubicBezTo>
                  <a:cubicBezTo>
                    <a:pt x="1254804" y="1307562"/>
                    <a:pt x="1259566" y="1303467"/>
                    <a:pt x="1258328" y="1299085"/>
                  </a:cubicBezTo>
                  <a:close/>
                  <a:moveTo>
                    <a:pt x="1260805" y="1330613"/>
                  </a:moveTo>
                  <a:cubicBezTo>
                    <a:pt x="1256328" y="1328613"/>
                    <a:pt x="1256709" y="1322517"/>
                    <a:pt x="1255566" y="1317659"/>
                  </a:cubicBezTo>
                  <a:cubicBezTo>
                    <a:pt x="1258900" y="1320612"/>
                    <a:pt x="1258995" y="1326231"/>
                    <a:pt x="1260805" y="1330613"/>
                  </a:cubicBezTo>
                  <a:close/>
                  <a:moveTo>
                    <a:pt x="1257566" y="1354139"/>
                  </a:moveTo>
                  <a:cubicBezTo>
                    <a:pt x="1257757" y="1352520"/>
                    <a:pt x="1257852" y="1350806"/>
                    <a:pt x="1257947" y="1349187"/>
                  </a:cubicBezTo>
                  <a:cubicBezTo>
                    <a:pt x="1261186" y="1349091"/>
                    <a:pt x="1263281" y="1350044"/>
                    <a:pt x="1262615" y="1353282"/>
                  </a:cubicBezTo>
                  <a:cubicBezTo>
                    <a:pt x="1260424" y="1352901"/>
                    <a:pt x="1259947" y="1354616"/>
                    <a:pt x="1257566" y="1354139"/>
                  </a:cubicBezTo>
                  <a:close/>
                  <a:moveTo>
                    <a:pt x="1263376" y="1283273"/>
                  </a:moveTo>
                  <a:cubicBezTo>
                    <a:pt x="1262233" y="1283750"/>
                    <a:pt x="1261090" y="1284226"/>
                    <a:pt x="1260709" y="1285559"/>
                  </a:cubicBezTo>
                  <a:cubicBezTo>
                    <a:pt x="1257471" y="1284131"/>
                    <a:pt x="1262328" y="1281273"/>
                    <a:pt x="1262424" y="1279463"/>
                  </a:cubicBezTo>
                  <a:cubicBezTo>
                    <a:pt x="1265282" y="1279273"/>
                    <a:pt x="1263472" y="1283178"/>
                    <a:pt x="1265853" y="1283464"/>
                  </a:cubicBezTo>
                  <a:cubicBezTo>
                    <a:pt x="1265377" y="1284988"/>
                    <a:pt x="1263281" y="1284512"/>
                    <a:pt x="1263376" y="1283273"/>
                  </a:cubicBezTo>
                  <a:close/>
                  <a:moveTo>
                    <a:pt x="1258804" y="1231648"/>
                  </a:moveTo>
                  <a:cubicBezTo>
                    <a:pt x="1257566" y="1231553"/>
                    <a:pt x="1257661" y="1233077"/>
                    <a:pt x="1257376" y="1234029"/>
                  </a:cubicBezTo>
                  <a:cubicBezTo>
                    <a:pt x="1254423" y="1236601"/>
                    <a:pt x="1258138" y="1227933"/>
                    <a:pt x="1259185" y="1226695"/>
                  </a:cubicBezTo>
                  <a:cubicBezTo>
                    <a:pt x="1260519" y="1227933"/>
                    <a:pt x="1259376" y="1229076"/>
                    <a:pt x="1259947" y="1232981"/>
                  </a:cubicBezTo>
                  <a:cubicBezTo>
                    <a:pt x="1258900" y="1233077"/>
                    <a:pt x="1258804" y="1232315"/>
                    <a:pt x="1258804" y="1231648"/>
                  </a:cubicBezTo>
                  <a:close/>
                  <a:moveTo>
                    <a:pt x="1255852" y="1282702"/>
                  </a:moveTo>
                  <a:cubicBezTo>
                    <a:pt x="1250327" y="1280797"/>
                    <a:pt x="1253280" y="1274320"/>
                    <a:pt x="1254232" y="1271272"/>
                  </a:cubicBezTo>
                  <a:cubicBezTo>
                    <a:pt x="1256709" y="1273463"/>
                    <a:pt x="1254042" y="1280035"/>
                    <a:pt x="1255852" y="1282702"/>
                  </a:cubicBezTo>
                  <a:close/>
                  <a:moveTo>
                    <a:pt x="1253566" y="1126111"/>
                  </a:moveTo>
                  <a:cubicBezTo>
                    <a:pt x="1252518" y="1125063"/>
                    <a:pt x="1250899" y="1124492"/>
                    <a:pt x="1248708" y="1124396"/>
                  </a:cubicBezTo>
                  <a:cubicBezTo>
                    <a:pt x="1248613" y="1121158"/>
                    <a:pt x="1251565" y="1121444"/>
                    <a:pt x="1253947" y="1121063"/>
                  </a:cubicBezTo>
                  <a:cubicBezTo>
                    <a:pt x="1253851" y="1122777"/>
                    <a:pt x="1253661" y="1124396"/>
                    <a:pt x="1253566" y="1126111"/>
                  </a:cubicBezTo>
                  <a:close/>
                  <a:moveTo>
                    <a:pt x="1252232" y="1142208"/>
                  </a:moveTo>
                  <a:cubicBezTo>
                    <a:pt x="1251470" y="1143161"/>
                    <a:pt x="1250803" y="1144113"/>
                    <a:pt x="1250708" y="1145828"/>
                  </a:cubicBezTo>
                  <a:cubicBezTo>
                    <a:pt x="1243755" y="1144685"/>
                    <a:pt x="1243469" y="1147352"/>
                    <a:pt x="1237849" y="1149828"/>
                  </a:cubicBezTo>
                  <a:cubicBezTo>
                    <a:pt x="1239564" y="1140779"/>
                    <a:pt x="1242612" y="1144590"/>
                    <a:pt x="1241374" y="1137541"/>
                  </a:cubicBezTo>
                  <a:cubicBezTo>
                    <a:pt x="1246898" y="1140208"/>
                    <a:pt x="1247660" y="1140684"/>
                    <a:pt x="1252232" y="1142208"/>
                  </a:cubicBezTo>
                  <a:close/>
                  <a:moveTo>
                    <a:pt x="1237849" y="1181070"/>
                  </a:moveTo>
                  <a:cubicBezTo>
                    <a:pt x="1239088" y="1181165"/>
                    <a:pt x="1240326" y="1181261"/>
                    <a:pt x="1241564" y="1181356"/>
                  </a:cubicBezTo>
                  <a:cubicBezTo>
                    <a:pt x="1241088" y="1179070"/>
                    <a:pt x="1241374" y="1176117"/>
                    <a:pt x="1239564" y="1174974"/>
                  </a:cubicBezTo>
                  <a:cubicBezTo>
                    <a:pt x="1241278" y="1171069"/>
                    <a:pt x="1242993" y="1176403"/>
                    <a:pt x="1241755" y="1178879"/>
                  </a:cubicBezTo>
                  <a:cubicBezTo>
                    <a:pt x="1245374" y="1180403"/>
                    <a:pt x="1244231" y="1176308"/>
                    <a:pt x="1244612" y="1174117"/>
                  </a:cubicBezTo>
                  <a:cubicBezTo>
                    <a:pt x="1248136" y="1179261"/>
                    <a:pt x="1243183" y="1190786"/>
                    <a:pt x="1235563" y="1193357"/>
                  </a:cubicBezTo>
                  <a:cubicBezTo>
                    <a:pt x="1238802" y="1189262"/>
                    <a:pt x="1241278" y="1186595"/>
                    <a:pt x="1237849" y="1181070"/>
                  </a:cubicBezTo>
                  <a:close/>
                  <a:moveTo>
                    <a:pt x="1236040" y="1311087"/>
                  </a:moveTo>
                  <a:cubicBezTo>
                    <a:pt x="1233563" y="1308134"/>
                    <a:pt x="1231753" y="1312896"/>
                    <a:pt x="1228324" y="1312992"/>
                  </a:cubicBezTo>
                  <a:cubicBezTo>
                    <a:pt x="1228039" y="1314039"/>
                    <a:pt x="1228705" y="1314230"/>
                    <a:pt x="1229467" y="1314325"/>
                  </a:cubicBezTo>
                  <a:cubicBezTo>
                    <a:pt x="1225086" y="1318040"/>
                    <a:pt x="1228610" y="1309563"/>
                    <a:pt x="1229944" y="1308134"/>
                  </a:cubicBezTo>
                  <a:cubicBezTo>
                    <a:pt x="1232706" y="1311944"/>
                    <a:pt x="1232039" y="1309753"/>
                    <a:pt x="1231372" y="1305752"/>
                  </a:cubicBezTo>
                  <a:cubicBezTo>
                    <a:pt x="1234611" y="1306133"/>
                    <a:pt x="1236135" y="1307943"/>
                    <a:pt x="1236040" y="1311087"/>
                  </a:cubicBezTo>
                  <a:close/>
                  <a:moveTo>
                    <a:pt x="1231182" y="1325660"/>
                  </a:moveTo>
                  <a:cubicBezTo>
                    <a:pt x="1230039" y="1329279"/>
                    <a:pt x="1228610" y="1324231"/>
                    <a:pt x="1226229" y="1325279"/>
                  </a:cubicBezTo>
                  <a:cubicBezTo>
                    <a:pt x="1228134" y="1321564"/>
                    <a:pt x="1228801" y="1316516"/>
                    <a:pt x="1233277" y="1315849"/>
                  </a:cubicBezTo>
                  <a:cubicBezTo>
                    <a:pt x="1234706" y="1320897"/>
                    <a:pt x="1228801" y="1324231"/>
                    <a:pt x="1231182" y="1325660"/>
                  </a:cubicBezTo>
                  <a:close/>
                  <a:moveTo>
                    <a:pt x="1230039" y="1400717"/>
                  </a:moveTo>
                  <a:cubicBezTo>
                    <a:pt x="1226515" y="1400621"/>
                    <a:pt x="1226705" y="1397383"/>
                    <a:pt x="1226800" y="1394240"/>
                  </a:cubicBezTo>
                  <a:cubicBezTo>
                    <a:pt x="1230325" y="1394240"/>
                    <a:pt x="1230229" y="1397478"/>
                    <a:pt x="1230039" y="1400717"/>
                  </a:cubicBezTo>
                  <a:close/>
                  <a:moveTo>
                    <a:pt x="1231563" y="1274415"/>
                  </a:moveTo>
                  <a:cubicBezTo>
                    <a:pt x="1229182" y="1273748"/>
                    <a:pt x="1230991" y="1269462"/>
                    <a:pt x="1226896" y="1270319"/>
                  </a:cubicBezTo>
                  <a:cubicBezTo>
                    <a:pt x="1228610" y="1268796"/>
                    <a:pt x="1230896" y="1268129"/>
                    <a:pt x="1227182" y="1266605"/>
                  </a:cubicBezTo>
                  <a:cubicBezTo>
                    <a:pt x="1228991" y="1264223"/>
                    <a:pt x="1233563" y="1273367"/>
                    <a:pt x="1231563" y="1274415"/>
                  </a:cubicBezTo>
                  <a:close/>
                  <a:moveTo>
                    <a:pt x="1227848" y="1196596"/>
                  </a:moveTo>
                  <a:cubicBezTo>
                    <a:pt x="1226610" y="1196501"/>
                    <a:pt x="1225372" y="1196405"/>
                    <a:pt x="1224133" y="1196310"/>
                  </a:cubicBezTo>
                  <a:cubicBezTo>
                    <a:pt x="1225467" y="1194215"/>
                    <a:pt x="1224610" y="1189643"/>
                    <a:pt x="1228420" y="1190405"/>
                  </a:cubicBezTo>
                  <a:cubicBezTo>
                    <a:pt x="1225848" y="1192500"/>
                    <a:pt x="1227943" y="1193453"/>
                    <a:pt x="1227848" y="1196596"/>
                  </a:cubicBezTo>
                  <a:close/>
                  <a:moveTo>
                    <a:pt x="1216799" y="1455962"/>
                  </a:moveTo>
                  <a:cubicBezTo>
                    <a:pt x="1217847" y="1453580"/>
                    <a:pt x="1220419" y="1452914"/>
                    <a:pt x="1223371" y="1452723"/>
                  </a:cubicBezTo>
                  <a:cubicBezTo>
                    <a:pt x="1224800" y="1447866"/>
                    <a:pt x="1222228" y="1443389"/>
                    <a:pt x="1224324" y="1441484"/>
                  </a:cubicBezTo>
                  <a:cubicBezTo>
                    <a:pt x="1232039" y="1444817"/>
                    <a:pt x="1222514" y="1453295"/>
                    <a:pt x="1223181" y="1455104"/>
                  </a:cubicBezTo>
                  <a:cubicBezTo>
                    <a:pt x="1223181" y="1457867"/>
                    <a:pt x="1218704" y="1455390"/>
                    <a:pt x="1216799" y="1455962"/>
                  </a:cubicBezTo>
                  <a:close/>
                  <a:moveTo>
                    <a:pt x="1222609" y="1477679"/>
                  </a:moveTo>
                  <a:cubicBezTo>
                    <a:pt x="1222514" y="1479298"/>
                    <a:pt x="1222324" y="1481013"/>
                    <a:pt x="1222228" y="1482632"/>
                  </a:cubicBezTo>
                  <a:cubicBezTo>
                    <a:pt x="1219942" y="1482632"/>
                    <a:pt x="1219752" y="1480917"/>
                    <a:pt x="1217371" y="1481013"/>
                  </a:cubicBezTo>
                  <a:cubicBezTo>
                    <a:pt x="1217466" y="1479774"/>
                    <a:pt x="1217561" y="1478536"/>
                    <a:pt x="1217657" y="1477298"/>
                  </a:cubicBezTo>
                  <a:cubicBezTo>
                    <a:pt x="1219276" y="1477393"/>
                    <a:pt x="1220895" y="1477488"/>
                    <a:pt x="1222609" y="1477679"/>
                  </a:cubicBezTo>
                  <a:close/>
                  <a:moveTo>
                    <a:pt x="1212989" y="1364236"/>
                  </a:moveTo>
                  <a:cubicBezTo>
                    <a:pt x="1213656" y="1360521"/>
                    <a:pt x="1219847" y="1361664"/>
                    <a:pt x="1219085" y="1366046"/>
                  </a:cubicBezTo>
                  <a:cubicBezTo>
                    <a:pt x="1216037" y="1366236"/>
                    <a:pt x="1216609" y="1363474"/>
                    <a:pt x="1212989" y="1364236"/>
                  </a:cubicBezTo>
                  <a:close/>
                  <a:moveTo>
                    <a:pt x="1211370" y="1476726"/>
                  </a:moveTo>
                  <a:cubicBezTo>
                    <a:pt x="1210799" y="1472821"/>
                    <a:pt x="1210703" y="1474250"/>
                    <a:pt x="1211846" y="1470535"/>
                  </a:cubicBezTo>
                  <a:cubicBezTo>
                    <a:pt x="1216228" y="1470440"/>
                    <a:pt x="1216513" y="1478155"/>
                    <a:pt x="1211370" y="1476726"/>
                  </a:cubicBezTo>
                  <a:close/>
                  <a:moveTo>
                    <a:pt x="1218799" y="1277177"/>
                  </a:moveTo>
                  <a:cubicBezTo>
                    <a:pt x="1215656" y="1276796"/>
                    <a:pt x="1216704" y="1272796"/>
                    <a:pt x="1216894" y="1269558"/>
                  </a:cubicBezTo>
                  <a:cubicBezTo>
                    <a:pt x="1220133" y="1269843"/>
                    <a:pt x="1219085" y="1273844"/>
                    <a:pt x="1218799" y="1277177"/>
                  </a:cubicBezTo>
                  <a:close/>
                  <a:moveTo>
                    <a:pt x="1215942" y="1235648"/>
                  </a:moveTo>
                  <a:cubicBezTo>
                    <a:pt x="1213180" y="1235267"/>
                    <a:pt x="1215847" y="1230314"/>
                    <a:pt x="1215275" y="1228124"/>
                  </a:cubicBezTo>
                  <a:cubicBezTo>
                    <a:pt x="1217942" y="1227838"/>
                    <a:pt x="1218514" y="1229267"/>
                    <a:pt x="1220133" y="1229743"/>
                  </a:cubicBezTo>
                  <a:cubicBezTo>
                    <a:pt x="1220419" y="1233648"/>
                    <a:pt x="1216513" y="1232696"/>
                    <a:pt x="1215942" y="1235648"/>
                  </a:cubicBezTo>
                  <a:close/>
                  <a:moveTo>
                    <a:pt x="1214990" y="1278130"/>
                  </a:moveTo>
                  <a:cubicBezTo>
                    <a:pt x="1215275" y="1280321"/>
                    <a:pt x="1213846" y="1280416"/>
                    <a:pt x="1212322" y="1280416"/>
                  </a:cubicBezTo>
                  <a:cubicBezTo>
                    <a:pt x="1214227" y="1281464"/>
                    <a:pt x="1211560" y="1286512"/>
                    <a:pt x="1215656" y="1285655"/>
                  </a:cubicBezTo>
                  <a:cubicBezTo>
                    <a:pt x="1214894" y="1286607"/>
                    <a:pt x="1214227" y="1287560"/>
                    <a:pt x="1214132" y="1289274"/>
                  </a:cubicBezTo>
                  <a:cubicBezTo>
                    <a:pt x="1211275" y="1289465"/>
                    <a:pt x="1209370" y="1288703"/>
                    <a:pt x="1208036" y="1287560"/>
                  </a:cubicBezTo>
                  <a:cubicBezTo>
                    <a:pt x="1213370" y="1284988"/>
                    <a:pt x="1208417" y="1278511"/>
                    <a:pt x="1214990" y="1278130"/>
                  </a:cubicBezTo>
                  <a:close/>
                  <a:moveTo>
                    <a:pt x="1215275" y="1305657"/>
                  </a:moveTo>
                  <a:cubicBezTo>
                    <a:pt x="1212703" y="1308038"/>
                    <a:pt x="1213180" y="1314039"/>
                    <a:pt x="1210608" y="1316516"/>
                  </a:cubicBezTo>
                  <a:cubicBezTo>
                    <a:pt x="1210608" y="1318802"/>
                    <a:pt x="1214799" y="1317563"/>
                    <a:pt x="1215370" y="1319373"/>
                  </a:cubicBezTo>
                  <a:cubicBezTo>
                    <a:pt x="1212322" y="1322802"/>
                    <a:pt x="1217561" y="1328041"/>
                    <a:pt x="1210989" y="1327755"/>
                  </a:cubicBezTo>
                  <a:cubicBezTo>
                    <a:pt x="1211275" y="1317944"/>
                    <a:pt x="1208893" y="1313849"/>
                    <a:pt x="1208989" y="1306324"/>
                  </a:cubicBezTo>
                  <a:cubicBezTo>
                    <a:pt x="1209941" y="1304800"/>
                    <a:pt x="1212227" y="1307276"/>
                    <a:pt x="1215275" y="1305657"/>
                  </a:cubicBezTo>
                  <a:close/>
                  <a:moveTo>
                    <a:pt x="1217942" y="1334613"/>
                  </a:moveTo>
                  <a:cubicBezTo>
                    <a:pt x="1218418" y="1335756"/>
                    <a:pt x="1218895" y="1336899"/>
                    <a:pt x="1220228" y="1337280"/>
                  </a:cubicBezTo>
                  <a:cubicBezTo>
                    <a:pt x="1219847" y="1338709"/>
                    <a:pt x="1218895" y="1337852"/>
                    <a:pt x="1218990" y="1337185"/>
                  </a:cubicBezTo>
                  <a:cubicBezTo>
                    <a:pt x="1214703" y="1342614"/>
                    <a:pt x="1211656" y="1338423"/>
                    <a:pt x="1208608" y="1341281"/>
                  </a:cubicBezTo>
                  <a:cubicBezTo>
                    <a:pt x="1206322" y="1335471"/>
                    <a:pt x="1213942" y="1337756"/>
                    <a:pt x="1217942" y="1334613"/>
                  </a:cubicBezTo>
                  <a:close/>
                  <a:moveTo>
                    <a:pt x="1211846" y="1424243"/>
                  </a:moveTo>
                  <a:cubicBezTo>
                    <a:pt x="1212989" y="1428054"/>
                    <a:pt x="1211846" y="1428530"/>
                    <a:pt x="1210036" y="1431578"/>
                  </a:cubicBezTo>
                  <a:cubicBezTo>
                    <a:pt x="1208703" y="1428244"/>
                    <a:pt x="1206036" y="1428720"/>
                    <a:pt x="1206131" y="1433768"/>
                  </a:cubicBezTo>
                  <a:cubicBezTo>
                    <a:pt x="1202797" y="1429768"/>
                    <a:pt x="1207560" y="1423767"/>
                    <a:pt x="1211846" y="1424243"/>
                  </a:cubicBezTo>
                  <a:close/>
                  <a:moveTo>
                    <a:pt x="1206226" y="1478822"/>
                  </a:moveTo>
                  <a:cubicBezTo>
                    <a:pt x="1205178" y="1482537"/>
                    <a:pt x="1202893" y="1484918"/>
                    <a:pt x="1198225" y="1484442"/>
                  </a:cubicBezTo>
                  <a:cubicBezTo>
                    <a:pt x="1198035" y="1483394"/>
                    <a:pt x="1198797" y="1483298"/>
                    <a:pt x="1199559" y="1483298"/>
                  </a:cubicBezTo>
                  <a:cubicBezTo>
                    <a:pt x="1200702" y="1482441"/>
                    <a:pt x="1200321" y="1477488"/>
                    <a:pt x="1206226" y="1478822"/>
                  </a:cubicBezTo>
                  <a:close/>
                  <a:moveTo>
                    <a:pt x="1198987" y="1490728"/>
                  </a:moveTo>
                  <a:cubicBezTo>
                    <a:pt x="1199368" y="1487585"/>
                    <a:pt x="1203940" y="1489394"/>
                    <a:pt x="1204417" y="1486156"/>
                  </a:cubicBezTo>
                  <a:cubicBezTo>
                    <a:pt x="1205750" y="1490728"/>
                    <a:pt x="1201750" y="1499300"/>
                    <a:pt x="1201750" y="1503492"/>
                  </a:cubicBezTo>
                  <a:cubicBezTo>
                    <a:pt x="1193749" y="1500348"/>
                    <a:pt x="1205178" y="1494062"/>
                    <a:pt x="1198987" y="1490728"/>
                  </a:cubicBezTo>
                  <a:close/>
                  <a:moveTo>
                    <a:pt x="1201940" y="1547306"/>
                  </a:moveTo>
                  <a:cubicBezTo>
                    <a:pt x="1202321" y="1543401"/>
                    <a:pt x="1198416" y="1540067"/>
                    <a:pt x="1201464" y="1537305"/>
                  </a:cubicBezTo>
                  <a:cubicBezTo>
                    <a:pt x="1201369" y="1539972"/>
                    <a:pt x="1205941" y="1548640"/>
                    <a:pt x="1201940" y="1547306"/>
                  </a:cubicBezTo>
                  <a:close/>
                  <a:moveTo>
                    <a:pt x="1202512" y="1524827"/>
                  </a:moveTo>
                  <a:cubicBezTo>
                    <a:pt x="1200892" y="1521779"/>
                    <a:pt x="1203369" y="1519493"/>
                    <a:pt x="1201750" y="1518541"/>
                  </a:cubicBezTo>
                  <a:cubicBezTo>
                    <a:pt x="1203083" y="1515302"/>
                    <a:pt x="1205083" y="1521017"/>
                    <a:pt x="1203845" y="1523684"/>
                  </a:cubicBezTo>
                  <a:cubicBezTo>
                    <a:pt x="1205083" y="1523780"/>
                    <a:pt x="1206322" y="1523875"/>
                    <a:pt x="1207560" y="1523970"/>
                  </a:cubicBezTo>
                  <a:cubicBezTo>
                    <a:pt x="1207084" y="1525589"/>
                    <a:pt x="1204417" y="1524732"/>
                    <a:pt x="1202512" y="1524827"/>
                  </a:cubicBezTo>
                  <a:close/>
                  <a:moveTo>
                    <a:pt x="1218990" y="1552450"/>
                  </a:moveTo>
                  <a:cubicBezTo>
                    <a:pt x="1219657" y="1546259"/>
                    <a:pt x="1225562" y="1551212"/>
                    <a:pt x="1227182" y="1544354"/>
                  </a:cubicBezTo>
                  <a:cubicBezTo>
                    <a:pt x="1229658" y="1546830"/>
                    <a:pt x="1229182" y="1551879"/>
                    <a:pt x="1228610" y="1557022"/>
                  </a:cubicBezTo>
                  <a:cubicBezTo>
                    <a:pt x="1222705" y="1556355"/>
                    <a:pt x="1227182" y="1554069"/>
                    <a:pt x="1226705" y="1549402"/>
                  </a:cubicBezTo>
                  <a:cubicBezTo>
                    <a:pt x="1222419" y="1548259"/>
                    <a:pt x="1223371" y="1553402"/>
                    <a:pt x="1218990" y="1552450"/>
                  </a:cubicBezTo>
                  <a:close/>
                  <a:moveTo>
                    <a:pt x="1229372" y="1563308"/>
                  </a:moveTo>
                  <a:cubicBezTo>
                    <a:pt x="1229753" y="1561118"/>
                    <a:pt x="1228039" y="1560546"/>
                    <a:pt x="1228515" y="1558260"/>
                  </a:cubicBezTo>
                  <a:cubicBezTo>
                    <a:pt x="1230325" y="1559022"/>
                    <a:pt x="1231468" y="1560356"/>
                    <a:pt x="1233277" y="1561118"/>
                  </a:cubicBezTo>
                  <a:cubicBezTo>
                    <a:pt x="1232420" y="1562356"/>
                    <a:pt x="1230325" y="1562166"/>
                    <a:pt x="1230515" y="1564642"/>
                  </a:cubicBezTo>
                  <a:cubicBezTo>
                    <a:pt x="1226324" y="1563308"/>
                    <a:pt x="1225086" y="1566547"/>
                    <a:pt x="1222990" y="1564071"/>
                  </a:cubicBezTo>
                  <a:cubicBezTo>
                    <a:pt x="1225181" y="1561308"/>
                    <a:pt x="1226229" y="1562356"/>
                    <a:pt x="1229372" y="1563308"/>
                  </a:cubicBezTo>
                  <a:close/>
                  <a:moveTo>
                    <a:pt x="1226229" y="1540544"/>
                  </a:moveTo>
                  <a:cubicBezTo>
                    <a:pt x="1226229" y="1531590"/>
                    <a:pt x="1227658" y="1530352"/>
                    <a:pt x="1229372" y="1517017"/>
                  </a:cubicBezTo>
                  <a:cubicBezTo>
                    <a:pt x="1224895" y="1516826"/>
                    <a:pt x="1224515" y="1521208"/>
                    <a:pt x="1219085" y="1519970"/>
                  </a:cubicBezTo>
                  <a:cubicBezTo>
                    <a:pt x="1222705" y="1516255"/>
                    <a:pt x="1218133" y="1510826"/>
                    <a:pt x="1222419" y="1509016"/>
                  </a:cubicBezTo>
                  <a:cubicBezTo>
                    <a:pt x="1216513" y="1509397"/>
                    <a:pt x="1220038" y="1502539"/>
                    <a:pt x="1224419" y="1500443"/>
                  </a:cubicBezTo>
                  <a:cubicBezTo>
                    <a:pt x="1223848" y="1502158"/>
                    <a:pt x="1226419" y="1510540"/>
                    <a:pt x="1224705" y="1513017"/>
                  </a:cubicBezTo>
                  <a:cubicBezTo>
                    <a:pt x="1225753" y="1512445"/>
                    <a:pt x="1226800" y="1511873"/>
                    <a:pt x="1228515" y="1512064"/>
                  </a:cubicBezTo>
                  <a:cubicBezTo>
                    <a:pt x="1226515" y="1507206"/>
                    <a:pt x="1230801" y="1507111"/>
                    <a:pt x="1230515" y="1502253"/>
                  </a:cubicBezTo>
                  <a:cubicBezTo>
                    <a:pt x="1229658" y="1500348"/>
                    <a:pt x="1226705" y="1500158"/>
                    <a:pt x="1224515" y="1499300"/>
                  </a:cubicBezTo>
                  <a:cubicBezTo>
                    <a:pt x="1226705" y="1493490"/>
                    <a:pt x="1222609" y="1490347"/>
                    <a:pt x="1225848" y="1483108"/>
                  </a:cubicBezTo>
                  <a:cubicBezTo>
                    <a:pt x="1226800" y="1483394"/>
                    <a:pt x="1226991" y="1484442"/>
                    <a:pt x="1228229" y="1484537"/>
                  </a:cubicBezTo>
                  <a:cubicBezTo>
                    <a:pt x="1228896" y="1482441"/>
                    <a:pt x="1227467" y="1482060"/>
                    <a:pt x="1225943" y="1481775"/>
                  </a:cubicBezTo>
                  <a:cubicBezTo>
                    <a:pt x="1227562" y="1479584"/>
                    <a:pt x="1229563" y="1477869"/>
                    <a:pt x="1231468" y="1475964"/>
                  </a:cubicBezTo>
                  <a:cubicBezTo>
                    <a:pt x="1230229" y="1465010"/>
                    <a:pt x="1233468" y="1462820"/>
                    <a:pt x="1229658" y="1452056"/>
                  </a:cubicBezTo>
                  <a:cubicBezTo>
                    <a:pt x="1234230" y="1454247"/>
                    <a:pt x="1230325" y="1446532"/>
                    <a:pt x="1234897" y="1448723"/>
                  </a:cubicBezTo>
                  <a:cubicBezTo>
                    <a:pt x="1234135" y="1445008"/>
                    <a:pt x="1230801" y="1449104"/>
                    <a:pt x="1228705" y="1448246"/>
                  </a:cubicBezTo>
                  <a:cubicBezTo>
                    <a:pt x="1232420" y="1445865"/>
                    <a:pt x="1231277" y="1441769"/>
                    <a:pt x="1230896" y="1437102"/>
                  </a:cubicBezTo>
                  <a:cubicBezTo>
                    <a:pt x="1227753" y="1438055"/>
                    <a:pt x="1229753" y="1430530"/>
                    <a:pt x="1228324" y="1423100"/>
                  </a:cubicBezTo>
                  <a:cubicBezTo>
                    <a:pt x="1227277" y="1423672"/>
                    <a:pt x="1226229" y="1424243"/>
                    <a:pt x="1224515" y="1424053"/>
                  </a:cubicBezTo>
                  <a:cubicBezTo>
                    <a:pt x="1226038" y="1422719"/>
                    <a:pt x="1226229" y="1419767"/>
                    <a:pt x="1226324" y="1416719"/>
                  </a:cubicBezTo>
                  <a:cubicBezTo>
                    <a:pt x="1228896" y="1417481"/>
                    <a:pt x="1229658" y="1416147"/>
                    <a:pt x="1231372" y="1415862"/>
                  </a:cubicBezTo>
                  <a:cubicBezTo>
                    <a:pt x="1227372" y="1410146"/>
                    <a:pt x="1235754" y="1409956"/>
                    <a:pt x="1234897" y="1403669"/>
                  </a:cubicBezTo>
                  <a:cubicBezTo>
                    <a:pt x="1239754" y="1406051"/>
                    <a:pt x="1237659" y="1414433"/>
                    <a:pt x="1242612" y="1416814"/>
                  </a:cubicBezTo>
                  <a:cubicBezTo>
                    <a:pt x="1241755" y="1429292"/>
                    <a:pt x="1232896" y="1443865"/>
                    <a:pt x="1240516" y="1457962"/>
                  </a:cubicBezTo>
                  <a:cubicBezTo>
                    <a:pt x="1240326" y="1459200"/>
                    <a:pt x="1238897" y="1458819"/>
                    <a:pt x="1237945" y="1459010"/>
                  </a:cubicBezTo>
                  <a:cubicBezTo>
                    <a:pt x="1238992" y="1459772"/>
                    <a:pt x="1240326" y="1465963"/>
                    <a:pt x="1241374" y="1463010"/>
                  </a:cubicBezTo>
                  <a:cubicBezTo>
                    <a:pt x="1244136" y="1466534"/>
                    <a:pt x="1237373" y="1463772"/>
                    <a:pt x="1236230" y="1465106"/>
                  </a:cubicBezTo>
                  <a:cubicBezTo>
                    <a:pt x="1234611" y="1468154"/>
                    <a:pt x="1243755" y="1467677"/>
                    <a:pt x="1239659" y="1469106"/>
                  </a:cubicBezTo>
                  <a:cubicBezTo>
                    <a:pt x="1240231" y="1469011"/>
                    <a:pt x="1246041" y="1472345"/>
                    <a:pt x="1248327" y="1469773"/>
                  </a:cubicBezTo>
                  <a:cubicBezTo>
                    <a:pt x="1250422" y="1473202"/>
                    <a:pt x="1247089" y="1473964"/>
                    <a:pt x="1248899" y="1478631"/>
                  </a:cubicBezTo>
                  <a:cubicBezTo>
                    <a:pt x="1247279" y="1478536"/>
                    <a:pt x="1245565" y="1478346"/>
                    <a:pt x="1243945" y="1478250"/>
                  </a:cubicBezTo>
                  <a:cubicBezTo>
                    <a:pt x="1245850" y="1482917"/>
                    <a:pt x="1240326" y="1482441"/>
                    <a:pt x="1243183" y="1488156"/>
                  </a:cubicBezTo>
                  <a:cubicBezTo>
                    <a:pt x="1240612" y="1488347"/>
                    <a:pt x="1239278" y="1487585"/>
                    <a:pt x="1239659" y="1485394"/>
                  </a:cubicBezTo>
                  <a:cubicBezTo>
                    <a:pt x="1237278" y="1485394"/>
                    <a:pt x="1238421" y="1489394"/>
                    <a:pt x="1235659" y="1488823"/>
                  </a:cubicBezTo>
                  <a:cubicBezTo>
                    <a:pt x="1240326" y="1490347"/>
                    <a:pt x="1239850" y="1499205"/>
                    <a:pt x="1238135" y="1504063"/>
                  </a:cubicBezTo>
                  <a:cubicBezTo>
                    <a:pt x="1232611" y="1500253"/>
                    <a:pt x="1236897" y="1507301"/>
                    <a:pt x="1233182" y="1503682"/>
                  </a:cubicBezTo>
                  <a:cubicBezTo>
                    <a:pt x="1231658" y="1503777"/>
                    <a:pt x="1231944" y="1505873"/>
                    <a:pt x="1231658" y="1507301"/>
                  </a:cubicBezTo>
                  <a:cubicBezTo>
                    <a:pt x="1240326" y="1510445"/>
                    <a:pt x="1235849" y="1533495"/>
                    <a:pt x="1234992" y="1542639"/>
                  </a:cubicBezTo>
                  <a:cubicBezTo>
                    <a:pt x="1230134" y="1540734"/>
                    <a:pt x="1229658" y="1542639"/>
                    <a:pt x="1226229" y="1540544"/>
                  </a:cubicBezTo>
                  <a:close/>
                  <a:moveTo>
                    <a:pt x="1244707" y="1529495"/>
                  </a:moveTo>
                  <a:cubicBezTo>
                    <a:pt x="1247946" y="1534067"/>
                    <a:pt x="1245946" y="1537877"/>
                    <a:pt x="1244898" y="1542068"/>
                  </a:cubicBezTo>
                  <a:cubicBezTo>
                    <a:pt x="1241088" y="1541401"/>
                    <a:pt x="1241374" y="1537305"/>
                    <a:pt x="1240516" y="1534162"/>
                  </a:cubicBezTo>
                  <a:cubicBezTo>
                    <a:pt x="1246993" y="1535591"/>
                    <a:pt x="1241945" y="1531019"/>
                    <a:pt x="1244707" y="1529495"/>
                  </a:cubicBezTo>
                  <a:close/>
                  <a:moveTo>
                    <a:pt x="1239564" y="1561594"/>
                  </a:moveTo>
                  <a:cubicBezTo>
                    <a:pt x="1237849" y="1566928"/>
                    <a:pt x="1243374" y="1566071"/>
                    <a:pt x="1242612" y="1570643"/>
                  </a:cubicBezTo>
                  <a:cubicBezTo>
                    <a:pt x="1240802" y="1569785"/>
                    <a:pt x="1236230" y="1561880"/>
                    <a:pt x="1235373" y="1567500"/>
                  </a:cubicBezTo>
                  <a:cubicBezTo>
                    <a:pt x="1230515" y="1565880"/>
                    <a:pt x="1236992" y="1562642"/>
                    <a:pt x="1239564" y="1561594"/>
                  </a:cubicBezTo>
                  <a:close/>
                  <a:moveTo>
                    <a:pt x="1241183" y="1573024"/>
                  </a:moveTo>
                  <a:cubicBezTo>
                    <a:pt x="1242326" y="1574834"/>
                    <a:pt x="1246136" y="1582168"/>
                    <a:pt x="1240516" y="1581692"/>
                  </a:cubicBezTo>
                  <a:cubicBezTo>
                    <a:pt x="1240707" y="1578834"/>
                    <a:pt x="1240897" y="1575881"/>
                    <a:pt x="1241183" y="1573024"/>
                  </a:cubicBezTo>
                  <a:close/>
                  <a:moveTo>
                    <a:pt x="1244612" y="1622078"/>
                  </a:moveTo>
                  <a:cubicBezTo>
                    <a:pt x="1246422" y="1622554"/>
                    <a:pt x="1244707" y="1625792"/>
                    <a:pt x="1246803" y="1625983"/>
                  </a:cubicBezTo>
                  <a:cubicBezTo>
                    <a:pt x="1245469" y="1627983"/>
                    <a:pt x="1242231" y="1628841"/>
                    <a:pt x="1240516" y="1626745"/>
                  </a:cubicBezTo>
                  <a:cubicBezTo>
                    <a:pt x="1241945" y="1625126"/>
                    <a:pt x="1244041" y="1624554"/>
                    <a:pt x="1244612" y="1622078"/>
                  </a:cubicBezTo>
                  <a:close/>
                  <a:moveTo>
                    <a:pt x="1246517" y="1661035"/>
                  </a:moveTo>
                  <a:cubicBezTo>
                    <a:pt x="1249565" y="1662845"/>
                    <a:pt x="1250232" y="1663892"/>
                    <a:pt x="1248517" y="1667417"/>
                  </a:cubicBezTo>
                  <a:cubicBezTo>
                    <a:pt x="1247279" y="1667321"/>
                    <a:pt x="1246041" y="1667226"/>
                    <a:pt x="1244803" y="1667131"/>
                  </a:cubicBezTo>
                  <a:cubicBezTo>
                    <a:pt x="1246803" y="1664369"/>
                    <a:pt x="1247565" y="1665035"/>
                    <a:pt x="1246517" y="1661035"/>
                  </a:cubicBezTo>
                  <a:close/>
                  <a:moveTo>
                    <a:pt x="1244707" y="1559498"/>
                  </a:moveTo>
                  <a:cubicBezTo>
                    <a:pt x="1247946" y="1557879"/>
                    <a:pt x="1248136" y="1552736"/>
                    <a:pt x="1252803" y="1552641"/>
                  </a:cubicBezTo>
                  <a:cubicBezTo>
                    <a:pt x="1253470" y="1556546"/>
                    <a:pt x="1248422" y="1553783"/>
                    <a:pt x="1249851" y="1558641"/>
                  </a:cubicBezTo>
                  <a:cubicBezTo>
                    <a:pt x="1254994" y="1556736"/>
                    <a:pt x="1258519" y="1552831"/>
                    <a:pt x="1257090" y="1546735"/>
                  </a:cubicBezTo>
                  <a:cubicBezTo>
                    <a:pt x="1260900" y="1545783"/>
                    <a:pt x="1259090" y="1549688"/>
                    <a:pt x="1259185" y="1551879"/>
                  </a:cubicBezTo>
                  <a:cubicBezTo>
                    <a:pt x="1263757" y="1552069"/>
                    <a:pt x="1262424" y="1550354"/>
                    <a:pt x="1262043" y="1547116"/>
                  </a:cubicBezTo>
                  <a:cubicBezTo>
                    <a:pt x="1265472" y="1548450"/>
                    <a:pt x="1265377" y="1545592"/>
                    <a:pt x="1268329" y="1546354"/>
                  </a:cubicBezTo>
                  <a:cubicBezTo>
                    <a:pt x="1261281" y="1548735"/>
                    <a:pt x="1268615" y="1553879"/>
                    <a:pt x="1264805" y="1558546"/>
                  </a:cubicBezTo>
                  <a:cubicBezTo>
                    <a:pt x="1262710" y="1557213"/>
                    <a:pt x="1260233" y="1555403"/>
                    <a:pt x="1262710" y="1553402"/>
                  </a:cubicBezTo>
                  <a:cubicBezTo>
                    <a:pt x="1260043" y="1553974"/>
                    <a:pt x="1257852" y="1554926"/>
                    <a:pt x="1258519" y="1559308"/>
                  </a:cubicBezTo>
                  <a:cubicBezTo>
                    <a:pt x="1254137" y="1559689"/>
                    <a:pt x="1250232" y="1560546"/>
                    <a:pt x="1244707" y="1559498"/>
                  </a:cubicBezTo>
                  <a:close/>
                  <a:moveTo>
                    <a:pt x="1258614" y="1589407"/>
                  </a:moveTo>
                  <a:cubicBezTo>
                    <a:pt x="1257661" y="1587121"/>
                    <a:pt x="1253661" y="1587407"/>
                    <a:pt x="1255375" y="1582930"/>
                  </a:cubicBezTo>
                  <a:cubicBezTo>
                    <a:pt x="1260043" y="1589026"/>
                    <a:pt x="1267091" y="1587883"/>
                    <a:pt x="1266805" y="1596360"/>
                  </a:cubicBezTo>
                  <a:cubicBezTo>
                    <a:pt x="1265377" y="1596075"/>
                    <a:pt x="1265948" y="1593979"/>
                    <a:pt x="1265853" y="1592550"/>
                  </a:cubicBezTo>
                  <a:cubicBezTo>
                    <a:pt x="1264234" y="1592836"/>
                    <a:pt x="1263757" y="1594646"/>
                    <a:pt x="1261948" y="1594741"/>
                  </a:cubicBezTo>
                  <a:cubicBezTo>
                    <a:pt x="1262138" y="1597408"/>
                    <a:pt x="1265377" y="1608933"/>
                    <a:pt x="1258424" y="1607028"/>
                  </a:cubicBezTo>
                  <a:cubicBezTo>
                    <a:pt x="1258233" y="1605028"/>
                    <a:pt x="1259757" y="1605028"/>
                    <a:pt x="1259947" y="1603409"/>
                  </a:cubicBezTo>
                  <a:cubicBezTo>
                    <a:pt x="1257852" y="1602742"/>
                    <a:pt x="1257566" y="1604171"/>
                    <a:pt x="1257280" y="1605695"/>
                  </a:cubicBezTo>
                  <a:cubicBezTo>
                    <a:pt x="1253566" y="1604552"/>
                    <a:pt x="1254994" y="1604647"/>
                    <a:pt x="1251089" y="1605218"/>
                  </a:cubicBezTo>
                  <a:cubicBezTo>
                    <a:pt x="1253756" y="1600646"/>
                    <a:pt x="1249851" y="1590455"/>
                    <a:pt x="1258614" y="1589407"/>
                  </a:cubicBezTo>
                  <a:close/>
                  <a:moveTo>
                    <a:pt x="1266996" y="1747713"/>
                  </a:moveTo>
                  <a:cubicBezTo>
                    <a:pt x="1267567" y="1745808"/>
                    <a:pt x="1269091" y="1748951"/>
                    <a:pt x="1269568" y="1746665"/>
                  </a:cubicBezTo>
                  <a:cubicBezTo>
                    <a:pt x="1272330" y="1747046"/>
                    <a:pt x="1269663" y="1751999"/>
                    <a:pt x="1270234" y="1754189"/>
                  </a:cubicBezTo>
                  <a:cubicBezTo>
                    <a:pt x="1265472" y="1752856"/>
                    <a:pt x="1269091" y="1749808"/>
                    <a:pt x="1266996" y="1747713"/>
                  </a:cubicBezTo>
                  <a:close/>
                  <a:moveTo>
                    <a:pt x="1260043" y="1709613"/>
                  </a:moveTo>
                  <a:cubicBezTo>
                    <a:pt x="1260424" y="1703993"/>
                    <a:pt x="1263757" y="1710470"/>
                    <a:pt x="1267567" y="1709041"/>
                  </a:cubicBezTo>
                  <a:cubicBezTo>
                    <a:pt x="1266615" y="1713042"/>
                    <a:pt x="1262805" y="1710375"/>
                    <a:pt x="1260043" y="1709613"/>
                  </a:cubicBezTo>
                  <a:close/>
                  <a:moveTo>
                    <a:pt x="1256328" y="1679323"/>
                  </a:moveTo>
                  <a:cubicBezTo>
                    <a:pt x="1258995" y="1678561"/>
                    <a:pt x="1263281" y="1684562"/>
                    <a:pt x="1265091" y="1678751"/>
                  </a:cubicBezTo>
                  <a:cubicBezTo>
                    <a:pt x="1267949" y="1678656"/>
                    <a:pt x="1266139" y="1682466"/>
                    <a:pt x="1268520" y="1682847"/>
                  </a:cubicBezTo>
                  <a:cubicBezTo>
                    <a:pt x="1264996" y="1685800"/>
                    <a:pt x="1257090" y="1682562"/>
                    <a:pt x="1256328" y="1679323"/>
                  </a:cubicBezTo>
                  <a:close/>
                  <a:moveTo>
                    <a:pt x="1257947" y="1643128"/>
                  </a:moveTo>
                  <a:cubicBezTo>
                    <a:pt x="1258042" y="1641509"/>
                    <a:pt x="1258233" y="1639794"/>
                    <a:pt x="1258328" y="1638175"/>
                  </a:cubicBezTo>
                  <a:cubicBezTo>
                    <a:pt x="1262233" y="1639032"/>
                    <a:pt x="1265377" y="1640651"/>
                    <a:pt x="1263948" y="1646176"/>
                  </a:cubicBezTo>
                  <a:cubicBezTo>
                    <a:pt x="1261281" y="1646557"/>
                    <a:pt x="1261757" y="1644176"/>
                    <a:pt x="1261757" y="1642271"/>
                  </a:cubicBezTo>
                  <a:cubicBezTo>
                    <a:pt x="1260709" y="1642842"/>
                    <a:pt x="1259662" y="1643318"/>
                    <a:pt x="1257947" y="1643128"/>
                  </a:cubicBezTo>
                  <a:close/>
                  <a:moveTo>
                    <a:pt x="1262043" y="1669798"/>
                  </a:moveTo>
                  <a:cubicBezTo>
                    <a:pt x="1264710" y="1671798"/>
                    <a:pt x="1268329" y="1672941"/>
                    <a:pt x="1267663" y="1677799"/>
                  </a:cubicBezTo>
                  <a:cubicBezTo>
                    <a:pt x="1264900" y="1675799"/>
                    <a:pt x="1260900" y="1675037"/>
                    <a:pt x="1262043" y="1669798"/>
                  </a:cubicBezTo>
                  <a:close/>
                  <a:moveTo>
                    <a:pt x="1261948" y="1686086"/>
                  </a:moveTo>
                  <a:cubicBezTo>
                    <a:pt x="1261471" y="1691896"/>
                    <a:pt x="1255280" y="1691325"/>
                    <a:pt x="1255757" y="1685609"/>
                  </a:cubicBezTo>
                  <a:cubicBezTo>
                    <a:pt x="1259662" y="1684943"/>
                    <a:pt x="1258233" y="1684847"/>
                    <a:pt x="1261948" y="1686086"/>
                  </a:cubicBezTo>
                  <a:close/>
                  <a:moveTo>
                    <a:pt x="1258614" y="1712089"/>
                  </a:moveTo>
                  <a:cubicBezTo>
                    <a:pt x="1260424" y="1712851"/>
                    <a:pt x="1261567" y="1714184"/>
                    <a:pt x="1263376" y="1714946"/>
                  </a:cubicBezTo>
                  <a:cubicBezTo>
                    <a:pt x="1259471" y="1722757"/>
                    <a:pt x="1267377" y="1725900"/>
                    <a:pt x="1263186" y="1732472"/>
                  </a:cubicBezTo>
                  <a:cubicBezTo>
                    <a:pt x="1258900" y="1732282"/>
                    <a:pt x="1261662" y="1725996"/>
                    <a:pt x="1257471" y="1725710"/>
                  </a:cubicBezTo>
                  <a:cubicBezTo>
                    <a:pt x="1262043" y="1721709"/>
                    <a:pt x="1258614" y="1717994"/>
                    <a:pt x="1258614" y="1712089"/>
                  </a:cubicBezTo>
                  <a:close/>
                  <a:moveTo>
                    <a:pt x="1262615" y="1786193"/>
                  </a:moveTo>
                  <a:cubicBezTo>
                    <a:pt x="1263567" y="1786955"/>
                    <a:pt x="1264519" y="1787622"/>
                    <a:pt x="1266234" y="1787717"/>
                  </a:cubicBezTo>
                  <a:cubicBezTo>
                    <a:pt x="1266043" y="1789813"/>
                    <a:pt x="1265853" y="1791908"/>
                    <a:pt x="1265758" y="1793909"/>
                  </a:cubicBezTo>
                  <a:cubicBezTo>
                    <a:pt x="1263281" y="1792575"/>
                    <a:pt x="1262233" y="1790004"/>
                    <a:pt x="1262615" y="1786193"/>
                  </a:cubicBezTo>
                  <a:close/>
                  <a:moveTo>
                    <a:pt x="1269091" y="1737902"/>
                  </a:moveTo>
                  <a:cubicBezTo>
                    <a:pt x="1269187" y="1736187"/>
                    <a:pt x="1269377" y="1734568"/>
                    <a:pt x="1269472" y="1732854"/>
                  </a:cubicBezTo>
                  <a:cubicBezTo>
                    <a:pt x="1270996" y="1736568"/>
                    <a:pt x="1276807" y="1736663"/>
                    <a:pt x="1276235" y="1742188"/>
                  </a:cubicBezTo>
                  <a:cubicBezTo>
                    <a:pt x="1273187" y="1741331"/>
                    <a:pt x="1272330" y="1738568"/>
                    <a:pt x="1269091" y="1737902"/>
                  </a:cubicBezTo>
                  <a:close/>
                  <a:moveTo>
                    <a:pt x="1276330" y="1725996"/>
                  </a:moveTo>
                  <a:cubicBezTo>
                    <a:pt x="1272616" y="1725805"/>
                    <a:pt x="1270330" y="1721804"/>
                    <a:pt x="1273092" y="1719423"/>
                  </a:cubicBezTo>
                  <a:cubicBezTo>
                    <a:pt x="1275854" y="1721519"/>
                    <a:pt x="1275187" y="1722185"/>
                    <a:pt x="1279188" y="1721138"/>
                  </a:cubicBezTo>
                  <a:cubicBezTo>
                    <a:pt x="1280426" y="1725329"/>
                    <a:pt x="1275092" y="1721804"/>
                    <a:pt x="1276330" y="1725996"/>
                  </a:cubicBezTo>
                  <a:close/>
                  <a:moveTo>
                    <a:pt x="1278616" y="1697421"/>
                  </a:moveTo>
                  <a:cubicBezTo>
                    <a:pt x="1277569" y="1694658"/>
                    <a:pt x="1273949" y="1694849"/>
                    <a:pt x="1272520" y="1695706"/>
                  </a:cubicBezTo>
                  <a:cubicBezTo>
                    <a:pt x="1268996" y="1693610"/>
                    <a:pt x="1278140" y="1687991"/>
                    <a:pt x="1273378" y="1684467"/>
                  </a:cubicBezTo>
                  <a:cubicBezTo>
                    <a:pt x="1279188" y="1680275"/>
                    <a:pt x="1280617" y="1694849"/>
                    <a:pt x="1278616" y="1697421"/>
                  </a:cubicBezTo>
                  <a:close/>
                  <a:moveTo>
                    <a:pt x="1277950" y="1674846"/>
                  </a:moveTo>
                  <a:cubicBezTo>
                    <a:pt x="1282045" y="1677704"/>
                    <a:pt x="1278045" y="1681418"/>
                    <a:pt x="1279664" y="1684943"/>
                  </a:cubicBezTo>
                  <a:cubicBezTo>
                    <a:pt x="1278712" y="1684276"/>
                    <a:pt x="1277759" y="1683514"/>
                    <a:pt x="1276045" y="1683419"/>
                  </a:cubicBezTo>
                  <a:cubicBezTo>
                    <a:pt x="1281188" y="1680561"/>
                    <a:pt x="1274425" y="1678561"/>
                    <a:pt x="1277950" y="1674846"/>
                  </a:cubicBezTo>
                  <a:close/>
                  <a:moveTo>
                    <a:pt x="1276330" y="1602075"/>
                  </a:moveTo>
                  <a:cubicBezTo>
                    <a:pt x="1272425" y="1602361"/>
                    <a:pt x="1272520" y="1599122"/>
                    <a:pt x="1273092" y="1595598"/>
                  </a:cubicBezTo>
                  <a:cubicBezTo>
                    <a:pt x="1276807" y="1595789"/>
                    <a:pt x="1279093" y="1599789"/>
                    <a:pt x="1276330" y="1602075"/>
                  </a:cubicBezTo>
                  <a:close/>
                  <a:moveTo>
                    <a:pt x="1280140" y="1632460"/>
                  </a:moveTo>
                  <a:cubicBezTo>
                    <a:pt x="1278807" y="1632079"/>
                    <a:pt x="1279474" y="1629888"/>
                    <a:pt x="1277854" y="1629793"/>
                  </a:cubicBezTo>
                  <a:cubicBezTo>
                    <a:pt x="1281188" y="1627793"/>
                    <a:pt x="1278902" y="1627793"/>
                    <a:pt x="1280712" y="1625030"/>
                  </a:cubicBezTo>
                  <a:cubicBezTo>
                    <a:pt x="1282141" y="1625412"/>
                    <a:pt x="1281283" y="1626364"/>
                    <a:pt x="1280617" y="1626269"/>
                  </a:cubicBezTo>
                  <a:cubicBezTo>
                    <a:pt x="1280521" y="1627507"/>
                    <a:pt x="1282045" y="1627317"/>
                    <a:pt x="1282998" y="1627697"/>
                  </a:cubicBezTo>
                  <a:cubicBezTo>
                    <a:pt x="1282236" y="1629507"/>
                    <a:pt x="1280902" y="1630650"/>
                    <a:pt x="1280140" y="1632460"/>
                  </a:cubicBezTo>
                  <a:close/>
                  <a:moveTo>
                    <a:pt x="1285284" y="1615315"/>
                  </a:moveTo>
                  <a:cubicBezTo>
                    <a:pt x="1286236" y="1612362"/>
                    <a:pt x="1286903" y="1609029"/>
                    <a:pt x="1290713" y="1609505"/>
                  </a:cubicBezTo>
                  <a:cubicBezTo>
                    <a:pt x="1290427" y="1610933"/>
                    <a:pt x="1290808" y="1611696"/>
                    <a:pt x="1291761" y="1612076"/>
                  </a:cubicBezTo>
                  <a:cubicBezTo>
                    <a:pt x="1289761" y="1613410"/>
                    <a:pt x="1288427" y="1615410"/>
                    <a:pt x="1285284" y="1615315"/>
                  </a:cubicBezTo>
                  <a:close/>
                  <a:moveTo>
                    <a:pt x="1281950" y="1610076"/>
                  </a:moveTo>
                  <a:cubicBezTo>
                    <a:pt x="1278712" y="1609409"/>
                    <a:pt x="1282522" y="1617125"/>
                    <a:pt x="1277854" y="1614743"/>
                  </a:cubicBezTo>
                  <a:cubicBezTo>
                    <a:pt x="1280617" y="1610362"/>
                    <a:pt x="1275568" y="1608076"/>
                    <a:pt x="1277664" y="1601027"/>
                  </a:cubicBezTo>
                  <a:cubicBezTo>
                    <a:pt x="1279664" y="1600837"/>
                    <a:pt x="1279664" y="1602361"/>
                    <a:pt x="1281283" y="1602551"/>
                  </a:cubicBezTo>
                  <a:cubicBezTo>
                    <a:pt x="1280902" y="1605695"/>
                    <a:pt x="1278616" y="1606266"/>
                    <a:pt x="1280807" y="1608838"/>
                  </a:cubicBezTo>
                  <a:cubicBezTo>
                    <a:pt x="1283188" y="1608076"/>
                    <a:pt x="1281950" y="1605218"/>
                    <a:pt x="1284617" y="1607885"/>
                  </a:cubicBezTo>
                  <a:cubicBezTo>
                    <a:pt x="1287570" y="1604361"/>
                    <a:pt x="1284712" y="1601980"/>
                    <a:pt x="1286713" y="1596837"/>
                  </a:cubicBezTo>
                  <a:cubicBezTo>
                    <a:pt x="1290142" y="1598170"/>
                    <a:pt x="1290046" y="1595313"/>
                    <a:pt x="1292999" y="1596075"/>
                  </a:cubicBezTo>
                  <a:cubicBezTo>
                    <a:pt x="1286332" y="1598360"/>
                    <a:pt x="1292332" y="1613600"/>
                    <a:pt x="1281950" y="1610076"/>
                  </a:cubicBezTo>
                  <a:close/>
                  <a:moveTo>
                    <a:pt x="1281950" y="1563785"/>
                  </a:moveTo>
                  <a:cubicBezTo>
                    <a:pt x="1282998" y="1565975"/>
                    <a:pt x="1285760" y="1567976"/>
                    <a:pt x="1286903" y="1564166"/>
                  </a:cubicBezTo>
                  <a:cubicBezTo>
                    <a:pt x="1289951" y="1564547"/>
                    <a:pt x="1286808" y="1568262"/>
                    <a:pt x="1285379" y="1567785"/>
                  </a:cubicBezTo>
                  <a:cubicBezTo>
                    <a:pt x="1286617" y="1568642"/>
                    <a:pt x="1289094" y="1569309"/>
                    <a:pt x="1292618" y="1570833"/>
                  </a:cubicBezTo>
                  <a:cubicBezTo>
                    <a:pt x="1291380" y="1573881"/>
                    <a:pt x="1285951" y="1572071"/>
                    <a:pt x="1283569" y="1573881"/>
                  </a:cubicBezTo>
                  <a:cubicBezTo>
                    <a:pt x="1285284" y="1577596"/>
                    <a:pt x="1287475" y="1574643"/>
                    <a:pt x="1289570" y="1576834"/>
                  </a:cubicBezTo>
                  <a:cubicBezTo>
                    <a:pt x="1291570" y="1578834"/>
                    <a:pt x="1286713" y="1583121"/>
                    <a:pt x="1292809" y="1583311"/>
                  </a:cubicBezTo>
                  <a:cubicBezTo>
                    <a:pt x="1289570" y="1585978"/>
                    <a:pt x="1278521" y="1581501"/>
                    <a:pt x="1282331" y="1588740"/>
                  </a:cubicBezTo>
                  <a:cubicBezTo>
                    <a:pt x="1279093" y="1587978"/>
                    <a:pt x="1278426" y="1585121"/>
                    <a:pt x="1277854" y="1582073"/>
                  </a:cubicBezTo>
                  <a:cubicBezTo>
                    <a:pt x="1282426" y="1582835"/>
                    <a:pt x="1284903" y="1581216"/>
                    <a:pt x="1288046" y="1580454"/>
                  </a:cubicBezTo>
                  <a:cubicBezTo>
                    <a:pt x="1287094" y="1575215"/>
                    <a:pt x="1282522" y="1579692"/>
                    <a:pt x="1278140" y="1578358"/>
                  </a:cubicBezTo>
                  <a:cubicBezTo>
                    <a:pt x="1277950" y="1574072"/>
                    <a:pt x="1279093" y="1571309"/>
                    <a:pt x="1283665" y="1572548"/>
                  </a:cubicBezTo>
                  <a:cubicBezTo>
                    <a:pt x="1284522" y="1568738"/>
                    <a:pt x="1280712" y="1567595"/>
                    <a:pt x="1280045" y="1571024"/>
                  </a:cubicBezTo>
                  <a:cubicBezTo>
                    <a:pt x="1277378" y="1571024"/>
                    <a:pt x="1279855" y="1566547"/>
                    <a:pt x="1279283" y="1564737"/>
                  </a:cubicBezTo>
                  <a:cubicBezTo>
                    <a:pt x="1280807" y="1565118"/>
                    <a:pt x="1281569" y="1564737"/>
                    <a:pt x="1281950" y="1563785"/>
                  </a:cubicBezTo>
                  <a:close/>
                  <a:moveTo>
                    <a:pt x="1280902" y="1561213"/>
                  </a:moveTo>
                  <a:cubicBezTo>
                    <a:pt x="1280236" y="1565594"/>
                    <a:pt x="1275187" y="1561784"/>
                    <a:pt x="1273378" y="1561880"/>
                  </a:cubicBezTo>
                  <a:cubicBezTo>
                    <a:pt x="1271282" y="1561880"/>
                    <a:pt x="1274235" y="1567118"/>
                    <a:pt x="1272711" y="1570547"/>
                  </a:cubicBezTo>
                  <a:cubicBezTo>
                    <a:pt x="1269758" y="1568642"/>
                    <a:pt x="1266424" y="1572833"/>
                    <a:pt x="1266520" y="1570071"/>
                  </a:cubicBezTo>
                  <a:cubicBezTo>
                    <a:pt x="1262805" y="1572738"/>
                    <a:pt x="1263281" y="1578167"/>
                    <a:pt x="1265567" y="1581216"/>
                  </a:cubicBezTo>
                  <a:cubicBezTo>
                    <a:pt x="1263376" y="1584644"/>
                    <a:pt x="1259947" y="1578167"/>
                    <a:pt x="1258042" y="1581882"/>
                  </a:cubicBezTo>
                  <a:cubicBezTo>
                    <a:pt x="1256899" y="1580834"/>
                    <a:pt x="1260614" y="1574072"/>
                    <a:pt x="1261471" y="1570929"/>
                  </a:cubicBezTo>
                  <a:cubicBezTo>
                    <a:pt x="1260424" y="1566356"/>
                    <a:pt x="1254328" y="1566166"/>
                    <a:pt x="1254804" y="1560356"/>
                  </a:cubicBezTo>
                  <a:cubicBezTo>
                    <a:pt x="1257280" y="1560546"/>
                    <a:pt x="1259757" y="1560737"/>
                    <a:pt x="1262328" y="1560927"/>
                  </a:cubicBezTo>
                  <a:cubicBezTo>
                    <a:pt x="1257852" y="1570167"/>
                    <a:pt x="1269568" y="1572833"/>
                    <a:pt x="1270711" y="1565309"/>
                  </a:cubicBezTo>
                  <a:cubicBezTo>
                    <a:pt x="1268139" y="1567404"/>
                    <a:pt x="1269568" y="1567500"/>
                    <a:pt x="1265662" y="1566166"/>
                  </a:cubicBezTo>
                  <a:cubicBezTo>
                    <a:pt x="1270711" y="1563689"/>
                    <a:pt x="1268425" y="1561022"/>
                    <a:pt x="1271473" y="1556641"/>
                  </a:cubicBezTo>
                  <a:cubicBezTo>
                    <a:pt x="1274616" y="1559784"/>
                    <a:pt x="1278426" y="1559879"/>
                    <a:pt x="1280902" y="1561213"/>
                  </a:cubicBezTo>
                  <a:close/>
                  <a:moveTo>
                    <a:pt x="1268996" y="1537686"/>
                  </a:moveTo>
                  <a:cubicBezTo>
                    <a:pt x="1275473" y="1538067"/>
                    <a:pt x="1274616" y="1542258"/>
                    <a:pt x="1273282" y="1546830"/>
                  </a:cubicBezTo>
                  <a:cubicBezTo>
                    <a:pt x="1269568" y="1545687"/>
                    <a:pt x="1268806" y="1542163"/>
                    <a:pt x="1268996" y="1537686"/>
                  </a:cubicBezTo>
                  <a:close/>
                  <a:moveTo>
                    <a:pt x="1276045" y="1528256"/>
                  </a:moveTo>
                  <a:cubicBezTo>
                    <a:pt x="1273854" y="1528542"/>
                    <a:pt x="1273759" y="1527113"/>
                    <a:pt x="1273759" y="1525589"/>
                  </a:cubicBezTo>
                  <a:cubicBezTo>
                    <a:pt x="1271187" y="1525685"/>
                    <a:pt x="1272997" y="1531019"/>
                    <a:pt x="1270806" y="1531590"/>
                  </a:cubicBezTo>
                  <a:cubicBezTo>
                    <a:pt x="1264234" y="1526923"/>
                    <a:pt x="1276616" y="1518065"/>
                    <a:pt x="1276045" y="1528256"/>
                  </a:cubicBezTo>
                  <a:close/>
                  <a:moveTo>
                    <a:pt x="1272901" y="1505492"/>
                  </a:moveTo>
                  <a:cubicBezTo>
                    <a:pt x="1272901" y="1508825"/>
                    <a:pt x="1268234" y="1510635"/>
                    <a:pt x="1272235" y="1514159"/>
                  </a:cubicBezTo>
                  <a:cubicBezTo>
                    <a:pt x="1271282" y="1515398"/>
                    <a:pt x="1269282" y="1515207"/>
                    <a:pt x="1269472" y="1517684"/>
                  </a:cubicBezTo>
                  <a:cubicBezTo>
                    <a:pt x="1266139" y="1511492"/>
                    <a:pt x="1260614" y="1518636"/>
                    <a:pt x="1254613" y="1515207"/>
                  </a:cubicBezTo>
                  <a:cubicBezTo>
                    <a:pt x="1255280" y="1509873"/>
                    <a:pt x="1257947" y="1505206"/>
                    <a:pt x="1255852" y="1500253"/>
                  </a:cubicBezTo>
                  <a:cubicBezTo>
                    <a:pt x="1257280" y="1500539"/>
                    <a:pt x="1258138" y="1500158"/>
                    <a:pt x="1258424" y="1499205"/>
                  </a:cubicBezTo>
                  <a:cubicBezTo>
                    <a:pt x="1261186" y="1499205"/>
                    <a:pt x="1258614" y="1503682"/>
                    <a:pt x="1259185" y="1505587"/>
                  </a:cubicBezTo>
                  <a:cubicBezTo>
                    <a:pt x="1263853" y="1503682"/>
                    <a:pt x="1262233" y="1501301"/>
                    <a:pt x="1262424" y="1495871"/>
                  </a:cubicBezTo>
                  <a:cubicBezTo>
                    <a:pt x="1264043" y="1495967"/>
                    <a:pt x="1265758" y="1496157"/>
                    <a:pt x="1267377" y="1496252"/>
                  </a:cubicBezTo>
                  <a:cubicBezTo>
                    <a:pt x="1267186" y="1499491"/>
                    <a:pt x="1266329" y="1497681"/>
                    <a:pt x="1264805" y="1497300"/>
                  </a:cubicBezTo>
                  <a:cubicBezTo>
                    <a:pt x="1267853" y="1499777"/>
                    <a:pt x="1268615" y="1504063"/>
                    <a:pt x="1272901" y="1505492"/>
                  </a:cubicBezTo>
                  <a:close/>
                  <a:moveTo>
                    <a:pt x="1273568" y="1481775"/>
                  </a:moveTo>
                  <a:cubicBezTo>
                    <a:pt x="1273378" y="1484251"/>
                    <a:pt x="1270044" y="1483108"/>
                    <a:pt x="1270711" y="1486537"/>
                  </a:cubicBezTo>
                  <a:cubicBezTo>
                    <a:pt x="1269472" y="1486442"/>
                    <a:pt x="1268234" y="1486346"/>
                    <a:pt x="1266996" y="1486251"/>
                  </a:cubicBezTo>
                  <a:cubicBezTo>
                    <a:pt x="1267853" y="1485204"/>
                    <a:pt x="1268615" y="1484156"/>
                    <a:pt x="1267186" y="1483775"/>
                  </a:cubicBezTo>
                  <a:cubicBezTo>
                    <a:pt x="1267567" y="1482251"/>
                    <a:pt x="1269758" y="1482727"/>
                    <a:pt x="1269663" y="1483965"/>
                  </a:cubicBezTo>
                  <a:cubicBezTo>
                    <a:pt x="1270996" y="1483203"/>
                    <a:pt x="1271092" y="1481203"/>
                    <a:pt x="1273568" y="1481775"/>
                  </a:cubicBezTo>
                  <a:close/>
                  <a:moveTo>
                    <a:pt x="1273473" y="1466725"/>
                  </a:moveTo>
                  <a:cubicBezTo>
                    <a:pt x="1273663" y="1468344"/>
                    <a:pt x="1275854" y="1468154"/>
                    <a:pt x="1275949" y="1466916"/>
                  </a:cubicBezTo>
                  <a:cubicBezTo>
                    <a:pt x="1279474" y="1468535"/>
                    <a:pt x="1274044" y="1470821"/>
                    <a:pt x="1271949" y="1470344"/>
                  </a:cubicBezTo>
                  <a:cubicBezTo>
                    <a:pt x="1275092" y="1455295"/>
                    <a:pt x="1281283" y="1453295"/>
                    <a:pt x="1267853" y="1458724"/>
                  </a:cubicBezTo>
                  <a:cubicBezTo>
                    <a:pt x="1267567" y="1461581"/>
                    <a:pt x="1267377" y="1464534"/>
                    <a:pt x="1267186" y="1467487"/>
                  </a:cubicBezTo>
                  <a:cubicBezTo>
                    <a:pt x="1266139" y="1467582"/>
                    <a:pt x="1266043" y="1466916"/>
                    <a:pt x="1266043" y="1466154"/>
                  </a:cubicBezTo>
                  <a:cubicBezTo>
                    <a:pt x="1265186" y="1466058"/>
                    <a:pt x="1264424" y="1466058"/>
                    <a:pt x="1263567" y="1465963"/>
                  </a:cubicBezTo>
                  <a:cubicBezTo>
                    <a:pt x="1264424" y="1462058"/>
                    <a:pt x="1268901" y="1460819"/>
                    <a:pt x="1261471" y="1460819"/>
                  </a:cubicBezTo>
                  <a:cubicBezTo>
                    <a:pt x="1261948" y="1458629"/>
                    <a:pt x="1263853" y="1458152"/>
                    <a:pt x="1266615" y="1458724"/>
                  </a:cubicBezTo>
                  <a:cubicBezTo>
                    <a:pt x="1268520" y="1452914"/>
                    <a:pt x="1264043" y="1452438"/>
                    <a:pt x="1263662" y="1448437"/>
                  </a:cubicBezTo>
                  <a:cubicBezTo>
                    <a:pt x="1265758" y="1448913"/>
                    <a:pt x="1267091" y="1446627"/>
                    <a:pt x="1267377" y="1448723"/>
                  </a:cubicBezTo>
                  <a:cubicBezTo>
                    <a:pt x="1270330" y="1447580"/>
                    <a:pt x="1264138" y="1444627"/>
                    <a:pt x="1265472" y="1441103"/>
                  </a:cubicBezTo>
                  <a:cubicBezTo>
                    <a:pt x="1267091" y="1441198"/>
                    <a:pt x="1268806" y="1441388"/>
                    <a:pt x="1270425" y="1441484"/>
                  </a:cubicBezTo>
                  <a:cubicBezTo>
                    <a:pt x="1270139" y="1448056"/>
                    <a:pt x="1270711" y="1447866"/>
                    <a:pt x="1269377" y="1453866"/>
                  </a:cubicBezTo>
                  <a:cubicBezTo>
                    <a:pt x="1273663" y="1453866"/>
                    <a:pt x="1276711" y="1452438"/>
                    <a:pt x="1281950" y="1453676"/>
                  </a:cubicBezTo>
                  <a:cubicBezTo>
                    <a:pt x="1277664" y="1458533"/>
                    <a:pt x="1278997" y="1462439"/>
                    <a:pt x="1273473" y="1466725"/>
                  </a:cubicBezTo>
                  <a:close/>
                  <a:moveTo>
                    <a:pt x="1291570" y="1413194"/>
                  </a:moveTo>
                  <a:cubicBezTo>
                    <a:pt x="1289475" y="1415671"/>
                    <a:pt x="1288618" y="1412051"/>
                    <a:pt x="1285284" y="1413956"/>
                  </a:cubicBezTo>
                  <a:cubicBezTo>
                    <a:pt x="1285570" y="1408337"/>
                    <a:pt x="1289951" y="1411099"/>
                    <a:pt x="1291570" y="1413194"/>
                  </a:cubicBezTo>
                  <a:close/>
                  <a:moveTo>
                    <a:pt x="1275664" y="1424434"/>
                  </a:moveTo>
                  <a:cubicBezTo>
                    <a:pt x="1274997" y="1426339"/>
                    <a:pt x="1271663" y="1425196"/>
                    <a:pt x="1272806" y="1429196"/>
                  </a:cubicBezTo>
                  <a:cubicBezTo>
                    <a:pt x="1272711" y="1431578"/>
                    <a:pt x="1277854" y="1427482"/>
                    <a:pt x="1277569" y="1432054"/>
                  </a:cubicBezTo>
                  <a:cubicBezTo>
                    <a:pt x="1279093" y="1426339"/>
                    <a:pt x="1281569" y="1430149"/>
                    <a:pt x="1283188" y="1425005"/>
                  </a:cubicBezTo>
                  <a:cubicBezTo>
                    <a:pt x="1288713" y="1428434"/>
                    <a:pt x="1281378" y="1433388"/>
                    <a:pt x="1282331" y="1434912"/>
                  </a:cubicBezTo>
                  <a:cubicBezTo>
                    <a:pt x="1275949" y="1430530"/>
                    <a:pt x="1278997" y="1442436"/>
                    <a:pt x="1276330" y="1446913"/>
                  </a:cubicBezTo>
                  <a:cubicBezTo>
                    <a:pt x="1275092" y="1446818"/>
                    <a:pt x="1273854" y="1446722"/>
                    <a:pt x="1272616" y="1446627"/>
                  </a:cubicBezTo>
                  <a:cubicBezTo>
                    <a:pt x="1271758" y="1441579"/>
                    <a:pt x="1268520" y="1434912"/>
                    <a:pt x="1274997" y="1433006"/>
                  </a:cubicBezTo>
                  <a:cubicBezTo>
                    <a:pt x="1274711" y="1431292"/>
                    <a:pt x="1271949" y="1431768"/>
                    <a:pt x="1270139" y="1431387"/>
                  </a:cubicBezTo>
                  <a:cubicBezTo>
                    <a:pt x="1273473" y="1426529"/>
                    <a:pt x="1269568" y="1423291"/>
                    <a:pt x="1270044" y="1417671"/>
                  </a:cubicBezTo>
                  <a:cubicBezTo>
                    <a:pt x="1273187" y="1418814"/>
                    <a:pt x="1272140" y="1423577"/>
                    <a:pt x="1275664" y="1424434"/>
                  </a:cubicBezTo>
                  <a:close/>
                  <a:moveTo>
                    <a:pt x="1270996" y="1405193"/>
                  </a:moveTo>
                  <a:cubicBezTo>
                    <a:pt x="1269472" y="1403479"/>
                    <a:pt x="1268806" y="1401193"/>
                    <a:pt x="1267282" y="1404908"/>
                  </a:cubicBezTo>
                  <a:cubicBezTo>
                    <a:pt x="1263948" y="1405003"/>
                    <a:pt x="1266710" y="1400050"/>
                    <a:pt x="1262615" y="1400812"/>
                  </a:cubicBezTo>
                  <a:cubicBezTo>
                    <a:pt x="1258804" y="1401288"/>
                    <a:pt x="1263567" y="1403574"/>
                    <a:pt x="1262233" y="1405765"/>
                  </a:cubicBezTo>
                  <a:cubicBezTo>
                    <a:pt x="1258138" y="1406527"/>
                    <a:pt x="1259947" y="1402336"/>
                    <a:pt x="1257566" y="1401669"/>
                  </a:cubicBezTo>
                  <a:cubicBezTo>
                    <a:pt x="1263662" y="1400050"/>
                    <a:pt x="1259281" y="1398431"/>
                    <a:pt x="1259566" y="1393097"/>
                  </a:cubicBezTo>
                  <a:cubicBezTo>
                    <a:pt x="1261757" y="1393573"/>
                    <a:pt x="1262233" y="1395383"/>
                    <a:pt x="1261662" y="1398240"/>
                  </a:cubicBezTo>
                  <a:cubicBezTo>
                    <a:pt x="1266329" y="1398145"/>
                    <a:pt x="1267853" y="1398240"/>
                    <a:pt x="1271949" y="1395288"/>
                  </a:cubicBezTo>
                  <a:cubicBezTo>
                    <a:pt x="1274235" y="1396621"/>
                    <a:pt x="1272425" y="1404050"/>
                    <a:pt x="1270996" y="1405193"/>
                  </a:cubicBezTo>
                  <a:close/>
                  <a:moveTo>
                    <a:pt x="1271187" y="1371475"/>
                  </a:moveTo>
                  <a:cubicBezTo>
                    <a:pt x="1273473" y="1375475"/>
                    <a:pt x="1268710" y="1378809"/>
                    <a:pt x="1271473" y="1382810"/>
                  </a:cubicBezTo>
                  <a:cubicBezTo>
                    <a:pt x="1274521" y="1381286"/>
                    <a:pt x="1274521" y="1379952"/>
                    <a:pt x="1276426" y="1383191"/>
                  </a:cubicBezTo>
                  <a:cubicBezTo>
                    <a:pt x="1271663" y="1383572"/>
                    <a:pt x="1265472" y="1389382"/>
                    <a:pt x="1268044" y="1393763"/>
                  </a:cubicBezTo>
                  <a:cubicBezTo>
                    <a:pt x="1266901" y="1397383"/>
                    <a:pt x="1265472" y="1392335"/>
                    <a:pt x="1263091" y="1393383"/>
                  </a:cubicBezTo>
                  <a:cubicBezTo>
                    <a:pt x="1263472" y="1384334"/>
                    <a:pt x="1262900" y="1380524"/>
                    <a:pt x="1268234" y="1376238"/>
                  </a:cubicBezTo>
                  <a:cubicBezTo>
                    <a:pt x="1266234" y="1373666"/>
                    <a:pt x="1266996" y="1368808"/>
                    <a:pt x="1263948" y="1367093"/>
                  </a:cubicBezTo>
                  <a:cubicBezTo>
                    <a:pt x="1264424" y="1365569"/>
                    <a:pt x="1266520" y="1366046"/>
                    <a:pt x="1266424" y="1367284"/>
                  </a:cubicBezTo>
                  <a:cubicBezTo>
                    <a:pt x="1268044" y="1366046"/>
                    <a:pt x="1268996" y="1363950"/>
                    <a:pt x="1272806" y="1365284"/>
                  </a:cubicBezTo>
                  <a:cubicBezTo>
                    <a:pt x="1272140" y="1367760"/>
                    <a:pt x="1272711" y="1369189"/>
                    <a:pt x="1274997" y="1369189"/>
                  </a:cubicBezTo>
                  <a:cubicBezTo>
                    <a:pt x="1275854" y="1367570"/>
                    <a:pt x="1276616" y="1364236"/>
                    <a:pt x="1277950" y="1363188"/>
                  </a:cubicBezTo>
                  <a:cubicBezTo>
                    <a:pt x="1282141" y="1362617"/>
                    <a:pt x="1279759" y="1365855"/>
                    <a:pt x="1278902" y="1366998"/>
                  </a:cubicBezTo>
                  <a:cubicBezTo>
                    <a:pt x="1278902" y="1368237"/>
                    <a:pt x="1280331" y="1368046"/>
                    <a:pt x="1281283" y="1368427"/>
                  </a:cubicBezTo>
                  <a:cubicBezTo>
                    <a:pt x="1278045" y="1369475"/>
                    <a:pt x="1275568" y="1371570"/>
                    <a:pt x="1271187" y="1371475"/>
                  </a:cubicBezTo>
                  <a:close/>
                  <a:moveTo>
                    <a:pt x="1290903" y="1375571"/>
                  </a:moveTo>
                  <a:cubicBezTo>
                    <a:pt x="1289380" y="1379952"/>
                    <a:pt x="1287189" y="1376047"/>
                    <a:pt x="1283379" y="1376238"/>
                  </a:cubicBezTo>
                  <a:cubicBezTo>
                    <a:pt x="1284617" y="1373951"/>
                    <a:pt x="1289094" y="1373285"/>
                    <a:pt x="1290903" y="1375571"/>
                  </a:cubicBezTo>
                  <a:close/>
                  <a:moveTo>
                    <a:pt x="1288713" y="1340423"/>
                  </a:moveTo>
                  <a:cubicBezTo>
                    <a:pt x="1291094" y="1342519"/>
                    <a:pt x="1289570" y="1351282"/>
                    <a:pt x="1285379" y="1350139"/>
                  </a:cubicBezTo>
                  <a:cubicBezTo>
                    <a:pt x="1282522" y="1346234"/>
                    <a:pt x="1287665" y="1343662"/>
                    <a:pt x="1288713" y="1340423"/>
                  </a:cubicBezTo>
                  <a:close/>
                  <a:moveTo>
                    <a:pt x="1284712" y="1358807"/>
                  </a:moveTo>
                  <a:cubicBezTo>
                    <a:pt x="1286046" y="1358045"/>
                    <a:pt x="1286236" y="1356044"/>
                    <a:pt x="1288618" y="1356616"/>
                  </a:cubicBezTo>
                  <a:cubicBezTo>
                    <a:pt x="1289761" y="1362521"/>
                    <a:pt x="1285855" y="1362426"/>
                    <a:pt x="1284236" y="1364998"/>
                  </a:cubicBezTo>
                  <a:cubicBezTo>
                    <a:pt x="1282522" y="1364522"/>
                    <a:pt x="1283474" y="1361855"/>
                    <a:pt x="1283379" y="1359950"/>
                  </a:cubicBezTo>
                  <a:cubicBezTo>
                    <a:pt x="1282141" y="1359854"/>
                    <a:pt x="1280902" y="1359759"/>
                    <a:pt x="1279664" y="1359664"/>
                  </a:cubicBezTo>
                  <a:cubicBezTo>
                    <a:pt x="1278902" y="1355187"/>
                    <a:pt x="1283855" y="1357854"/>
                    <a:pt x="1284712" y="1358807"/>
                  </a:cubicBezTo>
                  <a:close/>
                  <a:moveTo>
                    <a:pt x="1277092" y="1314420"/>
                  </a:moveTo>
                  <a:cubicBezTo>
                    <a:pt x="1284617" y="1317278"/>
                    <a:pt x="1272330" y="1325279"/>
                    <a:pt x="1273187" y="1316611"/>
                  </a:cubicBezTo>
                  <a:cubicBezTo>
                    <a:pt x="1275664" y="1317183"/>
                    <a:pt x="1277092" y="1316706"/>
                    <a:pt x="1277092" y="1314420"/>
                  </a:cubicBezTo>
                  <a:close/>
                  <a:moveTo>
                    <a:pt x="1273854" y="1322897"/>
                  </a:moveTo>
                  <a:cubicBezTo>
                    <a:pt x="1270901" y="1321659"/>
                    <a:pt x="1269091" y="1318325"/>
                    <a:pt x="1267567" y="1323659"/>
                  </a:cubicBezTo>
                  <a:cubicBezTo>
                    <a:pt x="1267186" y="1326326"/>
                    <a:pt x="1271949" y="1324517"/>
                    <a:pt x="1273663" y="1325374"/>
                  </a:cubicBezTo>
                  <a:cubicBezTo>
                    <a:pt x="1275187" y="1325279"/>
                    <a:pt x="1274902" y="1323183"/>
                    <a:pt x="1275187" y="1321754"/>
                  </a:cubicBezTo>
                  <a:cubicBezTo>
                    <a:pt x="1276235" y="1322612"/>
                    <a:pt x="1277283" y="1323374"/>
                    <a:pt x="1277664" y="1321945"/>
                  </a:cubicBezTo>
                  <a:cubicBezTo>
                    <a:pt x="1281283" y="1323755"/>
                    <a:pt x="1276426" y="1326612"/>
                    <a:pt x="1275949" y="1328041"/>
                  </a:cubicBezTo>
                  <a:cubicBezTo>
                    <a:pt x="1276997" y="1328327"/>
                    <a:pt x="1277188" y="1327660"/>
                    <a:pt x="1277283" y="1326898"/>
                  </a:cubicBezTo>
                  <a:cubicBezTo>
                    <a:pt x="1280902" y="1332042"/>
                    <a:pt x="1263757" y="1322231"/>
                    <a:pt x="1266710" y="1333566"/>
                  </a:cubicBezTo>
                  <a:cubicBezTo>
                    <a:pt x="1267949" y="1329565"/>
                    <a:pt x="1273092" y="1330994"/>
                    <a:pt x="1274521" y="1330422"/>
                  </a:cubicBezTo>
                  <a:cubicBezTo>
                    <a:pt x="1277378" y="1330994"/>
                    <a:pt x="1272806" y="1333661"/>
                    <a:pt x="1272901" y="1335280"/>
                  </a:cubicBezTo>
                  <a:cubicBezTo>
                    <a:pt x="1274902" y="1336613"/>
                    <a:pt x="1275283" y="1339376"/>
                    <a:pt x="1276140" y="1341852"/>
                  </a:cubicBezTo>
                  <a:cubicBezTo>
                    <a:pt x="1277759" y="1341567"/>
                    <a:pt x="1278235" y="1339852"/>
                    <a:pt x="1280045" y="1339662"/>
                  </a:cubicBezTo>
                  <a:cubicBezTo>
                    <a:pt x="1279759" y="1337185"/>
                    <a:pt x="1275283" y="1338233"/>
                    <a:pt x="1276711" y="1334423"/>
                  </a:cubicBezTo>
                  <a:cubicBezTo>
                    <a:pt x="1279759" y="1334137"/>
                    <a:pt x="1279188" y="1336899"/>
                    <a:pt x="1282807" y="1336137"/>
                  </a:cubicBezTo>
                  <a:cubicBezTo>
                    <a:pt x="1284332" y="1340709"/>
                    <a:pt x="1276807" y="1347281"/>
                    <a:pt x="1281665" y="1349853"/>
                  </a:cubicBezTo>
                  <a:cubicBezTo>
                    <a:pt x="1275854" y="1351377"/>
                    <a:pt x="1280902" y="1361664"/>
                    <a:pt x="1273092" y="1362998"/>
                  </a:cubicBezTo>
                  <a:cubicBezTo>
                    <a:pt x="1272806" y="1359950"/>
                    <a:pt x="1275568" y="1360426"/>
                    <a:pt x="1274807" y="1356902"/>
                  </a:cubicBezTo>
                  <a:cubicBezTo>
                    <a:pt x="1271663" y="1356806"/>
                    <a:pt x="1272044" y="1360902"/>
                    <a:pt x="1271758" y="1364141"/>
                  </a:cubicBezTo>
                  <a:cubicBezTo>
                    <a:pt x="1264424" y="1358521"/>
                    <a:pt x="1271187" y="1347948"/>
                    <a:pt x="1263376" y="1343471"/>
                  </a:cubicBezTo>
                  <a:cubicBezTo>
                    <a:pt x="1263948" y="1338233"/>
                    <a:pt x="1273759" y="1342329"/>
                    <a:pt x="1274521" y="1344424"/>
                  </a:cubicBezTo>
                  <a:cubicBezTo>
                    <a:pt x="1278807" y="1341090"/>
                    <a:pt x="1267472" y="1341281"/>
                    <a:pt x="1270234" y="1335280"/>
                  </a:cubicBezTo>
                  <a:cubicBezTo>
                    <a:pt x="1265853" y="1334232"/>
                    <a:pt x="1266805" y="1339471"/>
                    <a:pt x="1262424" y="1338423"/>
                  </a:cubicBezTo>
                  <a:cubicBezTo>
                    <a:pt x="1265377" y="1328898"/>
                    <a:pt x="1263662" y="1320897"/>
                    <a:pt x="1265662" y="1313658"/>
                  </a:cubicBezTo>
                  <a:cubicBezTo>
                    <a:pt x="1270615" y="1314896"/>
                    <a:pt x="1271663" y="1319468"/>
                    <a:pt x="1273854" y="1322897"/>
                  </a:cubicBezTo>
                  <a:close/>
                  <a:moveTo>
                    <a:pt x="1266901" y="1286036"/>
                  </a:moveTo>
                  <a:cubicBezTo>
                    <a:pt x="1267282" y="1282892"/>
                    <a:pt x="1267663" y="1279654"/>
                    <a:pt x="1271092" y="1280130"/>
                  </a:cubicBezTo>
                  <a:cubicBezTo>
                    <a:pt x="1272330" y="1283845"/>
                    <a:pt x="1271282" y="1285845"/>
                    <a:pt x="1266901" y="1286036"/>
                  </a:cubicBezTo>
                  <a:close/>
                  <a:moveTo>
                    <a:pt x="1270711" y="1270129"/>
                  </a:moveTo>
                  <a:cubicBezTo>
                    <a:pt x="1269758" y="1274034"/>
                    <a:pt x="1272616" y="1274701"/>
                    <a:pt x="1271282" y="1278892"/>
                  </a:cubicBezTo>
                  <a:cubicBezTo>
                    <a:pt x="1266710" y="1278225"/>
                    <a:pt x="1268139" y="1274225"/>
                    <a:pt x="1269377" y="1271177"/>
                  </a:cubicBezTo>
                  <a:cubicBezTo>
                    <a:pt x="1267186" y="1270796"/>
                    <a:pt x="1266615" y="1272510"/>
                    <a:pt x="1264329" y="1272034"/>
                  </a:cubicBezTo>
                  <a:cubicBezTo>
                    <a:pt x="1264329" y="1269748"/>
                    <a:pt x="1266043" y="1269558"/>
                    <a:pt x="1265948" y="1267176"/>
                  </a:cubicBezTo>
                  <a:cubicBezTo>
                    <a:pt x="1267853" y="1267938"/>
                    <a:pt x="1266710" y="1271177"/>
                    <a:pt x="1270711" y="1270129"/>
                  </a:cubicBezTo>
                  <a:close/>
                  <a:moveTo>
                    <a:pt x="1278807" y="1231934"/>
                  </a:moveTo>
                  <a:cubicBezTo>
                    <a:pt x="1281093" y="1232315"/>
                    <a:pt x="1281569" y="1230600"/>
                    <a:pt x="1283855" y="1231076"/>
                  </a:cubicBezTo>
                  <a:cubicBezTo>
                    <a:pt x="1283855" y="1233363"/>
                    <a:pt x="1282141" y="1233553"/>
                    <a:pt x="1282236" y="1235934"/>
                  </a:cubicBezTo>
                  <a:cubicBezTo>
                    <a:pt x="1281093" y="1234601"/>
                    <a:pt x="1277664" y="1235267"/>
                    <a:pt x="1278807" y="1231934"/>
                  </a:cubicBezTo>
                  <a:close/>
                  <a:moveTo>
                    <a:pt x="1275092" y="1246697"/>
                  </a:moveTo>
                  <a:cubicBezTo>
                    <a:pt x="1278045" y="1248793"/>
                    <a:pt x="1280140" y="1249746"/>
                    <a:pt x="1277664" y="1245650"/>
                  </a:cubicBezTo>
                  <a:cubicBezTo>
                    <a:pt x="1279378" y="1243173"/>
                    <a:pt x="1285284" y="1246888"/>
                    <a:pt x="1283474" y="1251174"/>
                  </a:cubicBezTo>
                  <a:cubicBezTo>
                    <a:pt x="1275664" y="1248793"/>
                    <a:pt x="1277664" y="1257937"/>
                    <a:pt x="1270520" y="1256413"/>
                  </a:cubicBezTo>
                  <a:cubicBezTo>
                    <a:pt x="1270615" y="1254794"/>
                    <a:pt x="1270806" y="1253079"/>
                    <a:pt x="1270901" y="1251460"/>
                  </a:cubicBezTo>
                  <a:cubicBezTo>
                    <a:pt x="1276616" y="1252793"/>
                    <a:pt x="1276140" y="1250317"/>
                    <a:pt x="1275092" y="1246697"/>
                  </a:cubicBezTo>
                  <a:close/>
                  <a:moveTo>
                    <a:pt x="1273282" y="1237744"/>
                  </a:moveTo>
                  <a:cubicBezTo>
                    <a:pt x="1271568" y="1236506"/>
                    <a:pt x="1271758" y="1233648"/>
                    <a:pt x="1271282" y="1231362"/>
                  </a:cubicBezTo>
                  <a:cubicBezTo>
                    <a:pt x="1275664" y="1230791"/>
                    <a:pt x="1275378" y="1236029"/>
                    <a:pt x="1273282" y="1237744"/>
                  </a:cubicBezTo>
                  <a:close/>
                  <a:moveTo>
                    <a:pt x="1267186" y="1236029"/>
                  </a:moveTo>
                  <a:cubicBezTo>
                    <a:pt x="1269282" y="1237363"/>
                    <a:pt x="1269663" y="1240125"/>
                    <a:pt x="1269091" y="1243650"/>
                  </a:cubicBezTo>
                  <a:cubicBezTo>
                    <a:pt x="1272044" y="1244412"/>
                    <a:pt x="1268806" y="1237934"/>
                    <a:pt x="1273092" y="1240221"/>
                  </a:cubicBezTo>
                  <a:cubicBezTo>
                    <a:pt x="1273092" y="1245650"/>
                    <a:pt x="1269568" y="1244792"/>
                    <a:pt x="1266520" y="1243459"/>
                  </a:cubicBezTo>
                  <a:cubicBezTo>
                    <a:pt x="1263281" y="1243554"/>
                    <a:pt x="1268044" y="1245745"/>
                    <a:pt x="1266139" y="1248412"/>
                  </a:cubicBezTo>
                  <a:cubicBezTo>
                    <a:pt x="1264329" y="1249555"/>
                    <a:pt x="1262233" y="1250126"/>
                    <a:pt x="1260900" y="1251746"/>
                  </a:cubicBezTo>
                  <a:cubicBezTo>
                    <a:pt x="1257185" y="1247364"/>
                    <a:pt x="1266901" y="1243745"/>
                    <a:pt x="1267186" y="1236029"/>
                  </a:cubicBezTo>
                  <a:close/>
                  <a:moveTo>
                    <a:pt x="1266139" y="1202216"/>
                  </a:moveTo>
                  <a:cubicBezTo>
                    <a:pt x="1265567" y="1204788"/>
                    <a:pt x="1261948" y="1200596"/>
                    <a:pt x="1262710" y="1198215"/>
                  </a:cubicBezTo>
                  <a:cubicBezTo>
                    <a:pt x="1266615" y="1197644"/>
                    <a:pt x="1265186" y="1197548"/>
                    <a:pt x="1268901" y="1198692"/>
                  </a:cubicBezTo>
                  <a:cubicBezTo>
                    <a:pt x="1269091" y="1200311"/>
                    <a:pt x="1261662" y="1199644"/>
                    <a:pt x="1266139" y="1202216"/>
                  </a:cubicBezTo>
                  <a:close/>
                  <a:moveTo>
                    <a:pt x="1268996" y="1182404"/>
                  </a:moveTo>
                  <a:cubicBezTo>
                    <a:pt x="1268139" y="1179546"/>
                    <a:pt x="1264138" y="1176213"/>
                    <a:pt x="1267186" y="1173545"/>
                  </a:cubicBezTo>
                  <a:cubicBezTo>
                    <a:pt x="1270806" y="1173926"/>
                    <a:pt x="1269091" y="1178879"/>
                    <a:pt x="1268996" y="1182404"/>
                  </a:cubicBezTo>
                  <a:close/>
                  <a:moveTo>
                    <a:pt x="1267949" y="1149733"/>
                  </a:moveTo>
                  <a:cubicBezTo>
                    <a:pt x="1266615" y="1150400"/>
                    <a:pt x="1266424" y="1152495"/>
                    <a:pt x="1264043" y="1151924"/>
                  </a:cubicBezTo>
                  <a:cubicBezTo>
                    <a:pt x="1265282" y="1150209"/>
                    <a:pt x="1266234" y="1148114"/>
                    <a:pt x="1269282" y="1148590"/>
                  </a:cubicBezTo>
                  <a:cubicBezTo>
                    <a:pt x="1269758" y="1149733"/>
                    <a:pt x="1270234" y="1150876"/>
                    <a:pt x="1271568" y="1151257"/>
                  </a:cubicBezTo>
                  <a:cubicBezTo>
                    <a:pt x="1271853" y="1153733"/>
                    <a:pt x="1265758" y="1152686"/>
                    <a:pt x="1267949" y="1149733"/>
                  </a:cubicBezTo>
                  <a:close/>
                  <a:moveTo>
                    <a:pt x="1272044" y="1191357"/>
                  </a:moveTo>
                  <a:cubicBezTo>
                    <a:pt x="1271187" y="1186309"/>
                    <a:pt x="1276045" y="1187928"/>
                    <a:pt x="1275187" y="1182880"/>
                  </a:cubicBezTo>
                  <a:cubicBezTo>
                    <a:pt x="1277283" y="1184213"/>
                    <a:pt x="1277569" y="1186976"/>
                    <a:pt x="1277092" y="1190500"/>
                  </a:cubicBezTo>
                  <a:cubicBezTo>
                    <a:pt x="1274902" y="1190214"/>
                    <a:pt x="1274425" y="1191833"/>
                    <a:pt x="1272044" y="1191357"/>
                  </a:cubicBezTo>
                  <a:close/>
                  <a:moveTo>
                    <a:pt x="1290523" y="1149066"/>
                  </a:moveTo>
                  <a:cubicBezTo>
                    <a:pt x="1289856" y="1151924"/>
                    <a:pt x="1290332" y="1153829"/>
                    <a:pt x="1291285" y="1155353"/>
                  </a:cubicBezTo>
                  <a:cubicBezTo>
                    <a:pt x="1291856" y="1159258"/>
                    <a:pt x="1287665" y="1157448"/>
                    <a:pt x="1288332" y="1161353"/>
                  </a:cubicBezTo>
                  <a:cubicBezTo>
                    <a:pt x="1288713" y="1167164"/>
                    <a:pt x="1292618" y="1159734"/>
                    <a:pt x="1293190" y="1162973"/>
                  </a:cubicBezTo>
                  <a:cubicBezTo>
                    <a:pt x="1292142" y="1167164"/>
                    <a:pt x="1286808" y="1166306"/>
                    <a:pt x="1283950" y="1168497"/>
                  </a:cubicBezTo>
                  <a:cubicBezTo>
                    <a:pt x="1283569" y="1170688"/>
                    <a:pt x="1285284" y="1171259"/>
                    <a:pt x="1284808" y="1173545"/>
                  </a:cubicBezTo>
                  <a:cubicBezTo>
                    <a:pt x="1281855" y="1172783"/>
                    <a:pt x="1281950" y="1175546"/>
                    <a:pt x="1278521" y="1174307"/>
                  </a:cubicBezTo>
                  <a:cubicBezTo>
                    <a:pt x="1280902" y="1172402"/>
                    <a:pt x="1282426" y="1168973"/>
                    <a:pt x="1279093" y="1166783"/>
                  </a:cubicBezTo>
                  <a:cubicBezTo>
                    <a:pt x="1280617" y="1162782"/>
                    <a:pt x="1281474" y="1168402"/>
                    <a:pt x="1282712" y="1168307"/>
                  </a:cubicBezTo>
                  <a:cubicBezTo>
                    <a:pt x="1285570" y="1168021"/>
                    <a:pt x="1283284" y="1161734"/>
                    <a:pt x="1285855" y="1161068"/>
                  </a:cubicBezTo>
                  <a:cubicBezTo>
                    <a:pt x="1284332" y="1156781"/>
                    <a:pt x="1284046" y="1165068"/>
                    <a:pt x="1280712" y="1163163"/>
                  </a:cubicBezTo>
                  <a:cubicBezTo>
                    <a:pt x="1279950" y="1156781"/>
                    <a:pt x="1277950" y="1155543"/>
                    <a:pt x="1275568" y="1148971"/>
                  </a:cubicBezTo>
                  <a:cubicBezTo>
                    <a:pt x="1278616" y="1148304"/>
                    <a:pt x="1288332" y="1147352"/>
                    <a:pt x="1284046" y="1152209"/>
                  </a:cubicBezTo>
                  <a:cubicBezTo>
                    <a:pt x="1288522" y="1154019"/>
                    <a:pt x="1286332" y="1147828"/>
                    <a:pt x="1290523" y="1149066"/>
                  </a:cubicBezTo>
                  <a:close/>
                  <a:moveTo>
                    <a:pt x="1294047" y="1166878"/>
                  </a:moveTo>
                  <a:cubicBezTo>
                    <a:pt x="1294904" y="1169259"/>
                    <a:pt x="1297000" y="1170593"/>
                    <a:pt x="1297285" y="1173355"/>
                  </a:cubicBezTo>
                  <a:cubicBezTo>
                    <a:pt x="1295476" y="1176784"/>
                    <a:pt x="1290046" y="1166878"/>
                    <a:pt x="1288522" y="1173926"/>
                  </a:cubicBezTo>
                  <a:cubicBezTo>
                    <a:pt x="1281855" y="1170021"/>
                    <a:pt x="1294428" y="1171736"/>
                    <a:pt x="1294047" y="1166878"/>
                  </a:cubicBezTo>
                  <a:close/>
                  <a:moveTo>
                    <a:pt x="1283284" y="1176022"/>
                  </a:moveTo>
                  <a:cubicBezTo>
                    <a:pt x="1283093" y="1178498"/>
                    <a:pt x="1282903" y="1180975"/>
                    <a:pt x="1282712" y="1183547"/>
                  </a:cubicBezTo>
                  <a:cubicBezTo>
                    <a:pt x="1281474" y="1183356"/>
                    <a:pt x="1281855" y="1181927"/>
                    <a:pt x="1281665" y="1180975"/>
                  </a:cubicBezTo>
                  <a:cubicBezTo>
                    <a:pt x="1280617" y="1181546"/>
                    <a:pt x="1279569" y="1182118"/>
                    <a:pt x="1277854" y="1181927"/>
                  </a:cubicBezTo>
                  <a:cubicBezTo>
                    <a:pt x="1275949" y="1181070"/>
                    <a:pt x="1277854" y="1180689"/>
                    <a:pt x="1279188" y="1180784"/>
                  </a:cubicBezTo>
                  <a:cubicBezTo>
                    <a:pt x="1282426" y="1181356"/>
                    <a:pt x="1278616" y="1173641"/>
                    <a:pt x="1283284" y="1176022"/>
                  </a:cubicBezTo>
                  <a:close/>
                  <a:moveTo>
                    <a:pt x="1281188" y="1202120"/>
                  </a:moveTo>
                  <a:cubicBezTo>
                    <a:pt x="1281378" y="1200882"/>
                    <a:pt x="1282807" y="1201263"/>
                    <a:pt x="1283760" y="1201073"/>
                  </a:cubicBezTo>
                  <a:cubicBezTo>
                    <a:pt x="1284046" y="1198977"/>
                    <a:pt x="1283093" y="1197739"/>
                    <a:pt x="1281569" y="1197167"/>
                  </a:cubicBezTo>
                  <a:cubicBezTo>
                    <a:pt x="1278616" y="1196405"/>
                    <a:pt x="1281855" y="1202882"/>
                    <a:pt x="1277569" y="1200596"/>
                  </a:cubicBezTo>
                  <a:cubicBezTo>
                    <a:pt x="1277569" y="1198596"/>
                    <a:pt x="1278521" y="1195929"/>
                    <a:pt x="1276711" y="1195548"/>
                  </a:cubicBezTo>
                  <a:cubicBezTo>
                    <a:pt x="1277092" y="1194119"/>
                    <a:pt x="1278045" y="1194977"/>
                    <a:pt x="1277950" y="1195643"/>
                  </a:cubicBezTo>
                  <a:cubicBezTo>
                    <a:pt x="1282426" y="1195453"/>
                    <a:pt x="1285284" y="1194215"/>
                    <a:pt x="1289189" y="1196501"/>
                  </a:cubicBezTo>
                  <a:cubicBezTo>
                    <a:pt x="1286999" y="1198977"/>
                    <a:pt x="1285760" y="1202501"/>
                    <a:pt x="1281188" y="1202120"/>
                  </a:cubicBezTo>
                  <a:close/>
                  <a:moveTo>
                    <a:pt x="1283379" y="1190976"/>
                  </a:moveTo>
                  <a:cubicBezTo>
                    <a:pt x="1286713" y="1187547"/>
                    <a:pt x="1289856" y="1184309"/>
                    <a:pt x="1292047" y="1176689"/>
                  </a:cubicBezTo>
                  <a:cubicBezTo>
                    <a:pt x="1296047" y="1179927"/>
                    <a:pt x="1291570" y="1183547"/>
                    <a:pt x="1294714" y="1189452"/>
                  </a:cubicBezTo>
                  <a:cubicBezTo>
                    <a:pt x="1290618" y="1182118"/>
                    <a:pt x="1288046" y="1195548"/>
                    <a:pt x="1283379" y="1190976"/>
                  </a:cubicBezTo>
                  <a:close/>
                  <a:moveTo>
                    <a:pt x="1290713" y="1192881"/>
                  </a:moveTo>
                  <a:cubicBezTo>
                    <a:pt x="1289856" y="1188309"/>
                    <a:pt x="1296238" y="1191071"/>
                    <a:pt x="1297000" y="1192119"/>
                  </a:cubicBezTo>
                  <a:cubicBezTo>
                    <a:pt x="1295380" y="1193834"/>
                    <a:pt x="1292047" y="1194596"/>
                    <a:pt x="1290713" y="1192881"/>
                  </a:cubicBezTo>
                  <a:close/>
                  <a:moveTo>
                    <a:pt x="1291666" y="1211741"/>
                  </a:moveTo>
                  <a:cubicBezTo>
                    <a:pt x="1291190" y="1209931"/>
                    <a:pt x="1296714" y="1209074"/>
                    <a:pt x="1293190" y="1208121"/>
                  </a:cubicBezTo>
                  <a:cubicBezTo>
                    <a:pt x="1297095" y="1203930"/>
                    <a:pt x="1298619" y="1214789"/>
                    <a:pt x="1291666" y="1211741"/>
                  </a:cubicBezTo>
                  <a:close/>
                  <a:moveTo>
                    <a:pt x="1298809" y="1201073"/>
                  </a:moveTo>
                  <a:cubicBezTo>
                    <a:pt x="1296524" y="1201644"/>
                    <a:pt x="1293952" y="1196977"/>
                    <a:pt x="1292618" y="1200596"/>
                  </a:cubicBezTo>
                  <a:cubicBezTo>
                    <a:pt x="1289380" y="1198025"/>
                    <a:pt x="1295761" y="1195358"/>
                    <a:pt x="1299190" y="1196120"/>
                  </a:cubicBezTo>
                  <a:cubicBezTo>
                    <a:pt x="1299000" y="1192881"/>
                    <a:pt x="1299095" y="1189262"/>
                    <a:pt x="1297381" y="1187166"/>
                  </a:cubicBezTo>
                  <a:cubicBezTo>
                    <a:pt x="1297762" y="1184499"/>
                    <a:pt x="1300715" y="1184785"/>
                    <a:pt x="1303762" y="1185166"/>
                  </a:cubicBezTo>
                  <a:cubicBezTo>
                    <a:pt x="1303953" y="1191262"/>
                    <a:pt x="1300905" y="1194500"/>
                    <a:pt x="1298809" y="1201073"/>
                  </a:cubicBezTo>
                  <a:close/>
                  <a:moveTo>
                    <a:pt x="1305667" y="1177832"/>
                  </a:moveTo>
                  <a:cubicBezTo>
                    <a:pt x="1303953" y="1177641"/>
                    <a:pt x="1302334" y="1177546"/>
                    <a:pt x="1300619" y="1177451"/>
                  </a:cubicBezTo>
                  <a:cubicBezTo>
                    <a:pt x="1301095" y="1173926"/>
                    <a:pt x="1306715" y="1176403"/>
                    <a:pt x="1306144" y="1171640"/>
                  </a:cubicBezTo>
                  <a:cubicBezTo>
                    <a:pt x="1309096" y="1172212"/>
                    <a:pt x="1306429" y="1177165"/>
                    <a:pt x="1305667" y="1177832"/>
                  </a:cubicBezTo>
                  <a:close/>
                  <a:moveTo>
                    <a:pt x="1306620" y="1166688"/>
                  </a:moveTo>
                  <a:cubicBezTo>
                    <a:pt x="1304905" y="1167164"/>
                    <a:pt x="1299667" y="1170117"/>
                    <a:pt x="1303572" y="1172688"/>
                  </a:cubicBezTo>
                  <a:cubicBezTo>
                    <a:pt x="1297476" y="1176593"/>
                    <a:pt x="1299095" y="1166783"/>
                    <a:pt x="1300428" y="1164878"/>
                  </a:cubicBezTo>
                  <a:cubicBezTo>
                    <a:pt x="1299381" y="1163354"/>
                    <a:pt x="1297666" y="1164687"/>
                    <a:pt x="1295666" y="1162020"/>
                  </a:cubicBezTo>
                  <a:cubicBezTo>
                    <a:pt x="1294904" y="1150304"/>
                    <a:pt x="1295285" y="1152114"/>
                    <a:pt x="1290903" y="1144113"/>
                  </a:cubicBezTo>
                  <a:cubicBezTo>
                    <a:pt x="1294047" y="1143446"/>
                    <a:pt x="1295571" y="1150019"/>
                    <a:pt x="1298238" y="1145923"/>
                  </a:cubicBezTo>
                  <a:cubicBezTo>
                    <a:pt x="1300810" y="1148304"/>
                    <a:pt x="1298333" y="1155162"/>
                    <a:pt x="1302429" y="1156305"/>
                  </a:cubicBezTo>
                  <a:cubicBezTo>
                    <a:pt x="1302143" y="1158686"/>
                    <a:pt x="1298238" y="1156877"/>
                    <a:pt x="1298428" y="1159734"/>
                  </a:cubicBezTo>
                  <a:cubicBezTo>
                    <a:pt x="1301095" y="1164211"/>
                    <a:pt x="1304048" y="1163925"/>
                    <a:pt x="1306620" y="1166688"/>
                  </a:cubicBezTo>
                  <a:close/>
                  <a:moveTo>
                    <a:pt x="1297095" y="1129635"/>
                  </a:moveTo>
                  <a:cubicBezTo>
                    <a:pt x="1298047" y="1128016"/>
                    <a:pt x="1299952" y="1127540"/>
                    <a:pt x="1302238" y="1127540"/>
                  </a:cubicBezTo>
                  <a:cubicBezTo>
                    <a:pt x="1302810" y="1129445"/>
                    <a:pt x="1300238" y="1133826"/>
                    <a:pt x="1303000" y="1133826"/>
                  </a:cubicBezTo>
                  <a:cubicBezTo>
                    <a:pt x="1301476" y="1136493"/>
                    <a:pt x="1298809" y="1138017"/>
                    <a:pt x="1295095" y="1138208"/>
                  </a:cubicBezTo>
                  <a:cubicBezTo>
                    <a:pt x="1294809" y="1135541"/>
                    <a:pt x="1296238" y="1134969"/>
                    <a:pt x="1296714" y="1133350"/>
                  </a:cubicBezTo>
                  <a:cubicBezTo>
                    <a:pt x="1298047" y="1133731"/>
                    <a:pt x="1297381" y="1135922"/>
                    <a:pt x="1299000" y="1136017"/>
                  </a:cubicBezTo>
                  <a:cubicBezTo>
                    <a:pt x="1301286" y="1135922"/>
                    <a:pt x="1297571" y="1131254"/>
                    <a:pt x="1297095" y="1129635"/>
                  </a:cubicBezTo>
                  <a:close/>
                  <a:moveTo>
                    <a:pt x="1305382" y="1104013"/>
                  </a:moveTo>
                  <a:cubicBezTo>
                    <a:pt x="1302810" y="1104203"/>
                    <a:pt x="1304620" y="1109538"/>
                    <a:pt x="1301286" y="1108680"/>
                  </a:cubicBezTo>
                  <a:cubicBezTo>
                    <a:pt x="1301762" y="1111347"/>
                    <a:pt x="1304048" y="1112490"/>
                    <a:pt x="1303191" y="1116395"/>
                  </a:cubicBezTo>
                  <a:cubicBezTo>
                    <a:pt x="1304524" y="1115633"/>
                    <a:pt x="1304715" y="1113633"/>
                    <a:pt x="1307096" y="1114205"/>
                  </a:cubicBezTo>
                  <a:cubicBezTo>
                    <a:pt x="1308144" y="1121348"/>
                    <a:pt x="1300905" y="1119539"/>
                    <a:pt x="1303762" y="1125158"/>
                  </a:cubicBezTo>
                  <a:cubicBezTo>
                    <a:pt x="1296333" y="1120586"/>
                    <a:pt x="1298619" y="1129349"/>
                    <a:pt x="1293285" y="1130588"/>
                  </a:cubicBezTo>
                  <a:cubicBezTo>
                    <a:pt x="1292332" y="1129540"/>
                    <a:pt x="1292809" y="1127159"/>
                    <a:pt x="1291094" y="1126682"/>
                  </a:cubicBezTo>
                  <a:cubicBezTo>
                    <a:pt x="1291190" y="1128873"/>
                    <a:pt x="1292142" y="1132493"/>
                    <a:pt x="1286713" y="1133826"/>
                  </a:cubicBezTo>
                  <a:cubicBezTo>
                    <a:pt x="1292047" y="1134588"/>
                    <a:pt x="1295761" y="1144685"/>
                    <a:pt x="1302524" y="1140113"/>
                  </a:cubicBezTo>
                  <a:cubicBezTo>
                    <a:pt x="1302048" y="1147352"/>
                    <a:pt x="1296904" y="1142875"/>
                    <a:pt x="1293380" y="1144399"/>
                  </a:cubicBezTo>
                  <a:cubicBezTo>
                    <a:pt x="1293190" y="1142399"/>
                    <a:pt x="1294714" y="1142399"/>
                    <a:pt x="1294904" y="1140779"/>
                  </a:cubicBezTo>
                  <a:cubicBezTo>
                    <a:pt x="1284998" y="1142113"/>
                    <a:pt x="1278712" y="1148209"/>
                    <a:pt x="1275187" y="1136684"/>
                  </a:cubicBezTo>
                  <a:cubicBezTo>
                    <a:pt x="1273473" y="1139636"/>
                    <a:pt x="1270330" y="1140970"/>
                    <a:pt x="1264900" y="1139636"/>
                  </a:cubicBezTo>
                  <a:cubicBezTo>
                    <a:pt x="1263186" y="1139827"/>
                    <a:pt x="1263567" y="1142684"/>
                    <a:pt x="1263281" y="1144494"/>
                  </a:cubicBezTo>
                  <a:cubicBezTo>
                    <a:pt x="1264615" y="1143732"/>
                    <a:pt x="1264805" y="1141732"/>
                    <a:pt x="1267186" y="1142303"/>
                  </a:cubicBezTo>
                  <a:cubicBezTo>
                    <a:pt x="1268425" y="1147352"/>
                    <a:pt x="1262900" y="1144494"/>
                    <a:pt x="1264138" y="1149542"/>
                  </a:cubicBezTo>
                  <a:cubicBezTo>
                    <a:pt x="1253090" y="1142875"/>
                    <a:pt x="1275187" y="1128016"/>
                    <a:pt x="1268520" y="1126111"/>
                  </a:cubicBezTo>
                  <a:cubicBezTo>
                    <a:pt x="1270711" y="1126587"/>
                    <a:pt x="1273854" y="1124492"/>
                    <a:pt x="1275283" y="1120396"/>
                  </a:cubicBezTo>
                  <a:cubicBezTo>
                    <a:pt x="1276807" y="1122111"/>
                    <a:pt x="1279759" y="1122396"/>
                    <a:pt x="1280331" y="1119539"/>
                  </a:cubicBezTo>
                  <a:cubicBezTo>
                    <a:pt x="1283379" y="1120015"/>
                    <a:pt x="1280331" y="1123730"/>
                    <a:pt x="1279950" y="1124492"/>
                  </a:cubicBezTo>
                  <a:cubicBezTo>
                    <a:pt x="1279855" y="1125730"/>
                    <a:pt x="1281378" y="1125540"/>
                    <a:pt x="1282331" y="1125920"/>
                  </a:cubicBezTo>
                  <a:cubicBezTo>
                    <a:pt x="1288522" y="1121063"/>
                    <a:pt x="1279569" y="1118205"/>
                    <a:pt x="1282426" y="1109633"/>
                  </a:cubicBezTo>
                  <a:cubicBezTo>
                    <a:pt x="1283379" y="1109918"/>
                    <a:pt x="1283569" y="1110966"/>
                    <a:pt x="1284808" y="1111061"/>
                  </a:cubicBezTo>
                  <a:cubicBezTo>
                    <a:pt x="1286046" y="1111157"/>
                    <a:pt x="1285951" y="1109633"/>
                    <a:pt x="1286236" y="1108680"/>
                  </a:cubicBezTo>
                  <a:cubicBezTo>
                    <a:pt x="1286522" y="1117538"/>
                    <a:pt x="1287189" y="1115443"/>
                    <a:pt x="1287379" y="1125063"/>
                  </a:cubicBezTo>
                  <a:cubicBezTo>
                    <a:pt x="1291951" y="1123253"/>
                    <a:pt x="1290427" y="1126111"/>
                    <a:pt x="1294714" y="1126873"/>
                  </a:cubicBezTo>
                  <a:cubicBezTo>
                    <a:pt x="1297571" y="1124396"/>
                    <a:pt x="1297571" y="1118872"/>
                    <a:pt x="1293380" y="1116967"/>
                  </a:cubicBezTo>
                  <a:cubicBezTo>
                    <a:pt x="1292523" y="1118586"/>
                    <a:pt x="1292332" y="1119253"/>
                    <a:pt x="1293094" y="1116776"/>
                  </a:cubicBezTo>
                  <a:cubicBezTo>
                    <a:pt x="1293190" y="1116872"/>
                    <a:pt x="1293285" y="1116967"/>
                    <a:pt x="1293380" y="1116967"/>
                  </a:cubicBezTo>
                  <a:cubicBezTo>
                    <a:pt x="1294333" y="1115157"/>
                    <a:pt x="1296142" y="1112014"/>
                    <a:pt x="1298524" y="1110966"/>
                  </a:cubicBezTo>
                  <a:cubicBezTo>
                    <a:pt x="1298238" y="1110014"/>
                    <a:pt x="1290903" y="1109918"/>
                    <a:pt x="1295190" y="1105727"/>
                  </a:cubicBezTo>
                  <a:cubicBezTo>
                    <a:pt x="1292618" y="1106394"/>
                    <a:pt x="1291570" y="1108775"/>
                    <a:pt x="1290903" y="1111633"/>
                  </a:cubicBezTo>
                  <a:cubicBezTo>
                    <a:pt x="1288713" y="1108966"/>
                    <a:pt x="1287665" y="1107061"/>
                    <a:pt x="1283665" y="1108585"/>
                  </a:cubicBezTo>
                  <a:cubicBezTo>
                    <a:pt x="1283665" y="1105442"/>
                    <a:pt x="1285951" y="1104870"/>
                    <a:pt x="1286617" y="1102584"/>
                  </a:cubicBezTo>
                  <a:cubicBezTo>
                    <a:pt x="1288713" y="1102679"/>
                    <a:pt x="1289761" y="1103727"/>
                    <a:pt x="1290142" y="1105346"/>
                  </a:cubicBezTo>
                  <a:cubicBezTo>
                    <a:pt x="1293094" y="1106108"/>
                    <a:pt x="1289856" y="1099631"/>
                    <a:pt x="1294142" y="1101917"/>
                  </a:cubicBezTo>
                  <a:cubicBezTo>
                    <a:pt x="1294142" y="1098488"/>
                    <a:pt x="1290808" y="1097822"/>
                    <a:pt x="1288332" y="1096393"/>
                  </a:cubicBezTo>
                  <a:cubicBezTo>
                    <a:pt x="1286999" y="1097536"/>
                    <a:pt x="1285665" y="1098679"/>
                    <a:pt x="1284332" y="1099822"/>
                  </a:cubicBezTo>
                  <a:cubicBezTo>
                    <a:pt x="1281188" y="1096488"/>
                    <a:pt x="1289951" y="1095536"/>
                    <a:pt x="1288903" y="1090202"/>
                  </a:cubicBezTo>
                  <a:cubicBezTo>
                    <a:pt x="1290237" y="1092202"/>
                    <a:pt x="1292237" y="1093536"/>
                    <a:pt x="1292142" y="1096679"/>
                  </a:cubicBezTo>
                  <a:cubicBezTo>
                    <a:pt x="1293475" y="1095631"/>
                    <a:pt x="1294904" y="1094488"/>
                    <a:pt x="1296142" y="1093250"/>
                  </a:cubicBezTo>
                  <a:cubicBezTo>
                    <a:pt x="1299667" y="1092964"/>
                    <a:pt x="1292618" y="1097631"/>
                    <a:pt x="1297000" y="1098298"/>
                  </a:cubicBezTo>
                  <a:cubicBezTo>
                    <a:pt x="1298524" y="1095726"/>
                    <a:pt x="1297000" y="1096965"/>
                    <a:pt x="1302143" y="1096202"/>
                  </a:cubicBezTo>
                  <a:cubicBezTo>
                    <a:pt x="1302810" y="1099727"/>
                    <a:pt x="1299476" y="1098488"/>
                    <a:pt x="1299286" y="1100965"/>
                  </a:cubicBezTo>
                  <a:cubicBezTo>
                    <a:pt x="1299190" y="1104013"/>
                    <a:pt x="1303382" y="1101536"/>
                    <a:pt x="1303096" y="1100013"/>
                  </a:cubicBezTo>
                  <a:cubicBezTo>
                    <a:pt x="1305477" y="1101060"/>
                    <a:pt x="1306144" y="1103632"/>
                    <a:pt x="1306334" y="1106490"/>
                  </a:cubicBezTo>
                  <a:cubicBezTo>
                    <a:pt x="1309953" y="1108680"/>
                    <a:pt x="1303477" y="1107251"/>
                    <a:pt x="1305382" y="1104013"/>
                  </a:cubicBezTo>
                  <a:close/>
                  <a:moveTo>
                    <a:pt x="1316240" y="1108585"/>
                  </a:moveTo>
                  <a:cubicBezTo>
                    <a:pt x="1311859" y="1109347"/>
                    <a:pt x="1314811" y="1118681"/>
                    <a:pt x="1308049" y="1116681"/>
                  </a:cubicBezTo>
                  <a:cubicBezTo>
                    <a:pt x="1314716" y="1111442"/>
                    <a:pt x="1306810" y="1104489"/>
                    <a:pt x="1311954" y="1099441"/>
                  </a:cubicBezTo>
                  <a:cubicBezTo>
                    <a:pt x="1314430" y="1099631"/>
                    <a:pt x="1313287" y="1102965"/>
                    <a:pt x="1316716" y="1102298"/>
                  </a:cubicBezTo>
                  <a:cubicBezTo>
                    <a:pt x="1316240" y="1103822"/>
                    <a:pt x="1314145" y="1103346"/>
                    <a:pt x="1314240" y="1102108"/>
                  </a:cubicBezTo>
                  <a:cubicBezTo>
                    <a:pt x="1310620" y="1101917"/>
                    <a:pt x="1311382" y="1109538"/>
                    <a:pt x="1316240" y="1108585"/>
                  </a:cubicBezTo>
                  <a:close/>
                  <a:moveTo>
                    <a:pt x="1318145" y="962376"/>
                  </a:moveTo>
                  <a:cubicBezTo>
                    <a:pt x="1320145" y="961995"/>
                    <a:pt x="1319574" y="958566"/>
                    <a:pt x="1323289" y="960281"/>
                  </a:cubicBezTo>
                  <a:cubicBezTo>
                    <a:pt x="1323384" y="962471"/>
                    <a:pt x="1320907" y="963329"/>
                    <a:pt x="1323003" y="963995"/>
                  </a:cubicBezTo>
                  <a:cubicBezTo>
                    <a:pt x="1322622" y="966377"/>
                    <a:pt x="1318431" y="962567"/>
                    <a:pt x="1316907" y="962281"/>
                  </a:cubicBezTo>
                  <a:cubicBezTo>
                    <a:pt x="1317288" y="960947"/>
                    <a:pt x="1318145" y="961709"/>
                    <a:pt x="1318145" y="962376"/>
                  </a:cubicBezTo>
                  <a:close/>
                  <a:moveTo>
                    <a:pt x="1334052" y="1136303"/>
                  </a:moveTo>
                  <a:cubicBezTo>
                    <a:pt x="1329861" y="1133540"/>
                    <a:pt x="1327765" y="1135731"/>
                    <a:pt x="1326337" y="1139446"/>
                  </a:cubicBezTo>
                  <a:cubicBezTo>
                    <a:pt x="1321955" y="1136588"/>
                    <a:pt x="1323098" y="1135065"/>
                    <a:pt x="1317764" y="1137541"/>
                  </a:cubicBezTo>
                  <a:cubicBezTo>
                    <a:pt x="1317955" y="1134588"/>
                    <a:pt x="1318240" y="1131731"/>
                    <a:pt x="1318431" y="1128778"/>
                  </a:cubicBezTo>
                  <a:cubicBezTo>
                    <a:pt x="1318240" y="1128397"/>
                    <a:pt x="1318240" y="1128302"/>
                    <a:pt x="1318145" y="1128111"/>
                  </a:cubicBezTo>
                  <a:cubicBezTo>
                    <a:pt x="1318717" y="1129254"/>
                    <a:pt x="1320336" y="1131826"/>
                    <a:pt x="1322050" y="1131636"/>
                  </a:cubicBezTo>
                  <a:cubicBezTo>
                    <a:pt x="1322146" y="1127730"/>
                    <a:pt x="1326432" y="1128873"/>
                    <a:pt x="1326622" y="1122015"/>
                  </a:cubicBezTo>
                  <a:cubicBezTo>
                    <a:pt x="1325860" y="1117729"/>
                    <a:pt x="1323860" y="1121634"/>
                    <a:pt x="1321860" y="1119158"/>
                  </a:cubicBezTo>
                  <a:cubicBezTo>
                    <a:pt x="1321574" y="1115157"/>
                    <a:pt x="1325479" y="1116110"/>
                    <a:pt x="1326051" y="1113252"/>
                  </a:cubicBezTo>
                  <a:cubicBezTo>
                    <a:pt x="1322146" y="1111347"/>
                    <a:pt x="1324813" y="1117253"/>
                    <a:pt x="1320907" y="1115348"/>
                  </a:cubicBezTo>
                  <a:cubicBezTo>
                    <a:pt x="1320622" y="1111442"/>
                    <a:pt x="1323479" y="1111157"/>
                    <a:pt x="1322812" y="1106680"/>
                  </a:cubicBezTo>
                  <a:cubicBezTo>
                    <a:pt x="1325670" y="1107347"/>
                    <a:pt x="1324813" y="1111252"/>
                    <a:pt x="1328718" y="1110966"/>
                  </a:cubicBezTo>
                  <a:cubicBezTo>
                    <a:pt x="1330051" y="1120015"/>
                    <a:pt x="1327289" y="1118777"/>
                    <a:pt x="1329861" y="1127349"/>
                  </a:cubicBezTo>
                  <a:cubicBezTo>
                    <a:pt x="1328623" y="1127254"/>
                    <a:pt x="1327384" y="1127159"/>
                    <a:pt x="1326146" y="1127063"/>
                  </a:cubicBezTo>
                  <a:cubicBezTo>
                    <a:pt x="1328051" y="1129730"/>
                    <a:pt x="1325860" y="1128588"/>
                    <a:pt x="1325765" y="1132017"/>
                  </a:cubicBezTo>
                  <a:cubicBezTo>
                    <a:pt x="1329194" y="1131540"/>
                    <a:pt x="1329290" y="1127063"/>
                    <a:pt x="1333576" y="1127635"/>
                  </a:cubicBezTo>
                  <a:cubicBezTo>
                    <a:pt x="1333671" y="1130492"/>
                    <a:pt x="1335100" y="1132397"/>
                    <a:pt x="1334052" y="1136303"/>
                  </a:cubicBezTo>
                  <a:close/>
                  <a:moveTo>
                    <a:pt x="1330147" y="1122301"/>
                  </a:moveTo>
                  <a:cubicBezTo>
                    <a:pt x="1330242" y="1121063"/>
                    <a:pt x="1331766" y="1121444"/>
                    <a:pt x="1332718" y="1121253"/>
                  </a:cubicBezTo>
                  <a:cubicBezTo>
                    <a:pt x="1335671" y="1122015"/>
                    <a:pt x="1332433" y="1115538"/>
                    <a:pt x="1336719" y="1117824"/>
                  </a:cubicBezTo>
                  <a:cubicBezTo>
                    <a:pt x="1337195" y="1122492"/>
                    <a:pt x="1332814" y="1125254"/>
                    <a:pt x="1330147" y="1122301"/>
                  </a:cubicBezTo>
                  <a:close/>
                  <a:moveTo>
                    <a:pt x="1343291" y="1130873"/>
                  </a:moveTo>
                  <a:cubicBezTo>
                    <a:pt x="1345577" y="1127540"/>
                    <a:pt x="1343386" y="1137636"/>
                    <a:pt x="1346530" y="1137350"/>
                  </a:cubicBezTo>
                  <a:cubicBezTo>
                    <a:pt x="1345006" y="1140684"/>
                    <a:pt x="1343386" y="1135255"/>
                    <a:pt x="1341482" y="1138208"/>
                  </a:cubicBezTo>
                  <a:cubicBezTo>
                    <a:pt x="1344339" y="1141446"/>
                    <a:pt x="1342434" y="1141542"/>
                    <a:pt x="1342053" y="1146971"/>
                  </a:cubicBezTo>
                  <a:cubicBezTo>
                    <a:pt x="1337671" y="1143923"/>
                    <a:pt x="1342529" y="1137541"/>
                    <a:pt x="1336528" y="1137731"/>
                  </a:cubicBezTo>
                  <a:cubicBezTo>
                    <a:pt x="1336624" y="1136112"/>
                    <a:pt x="1336814" y="1134398"/>
                    <a:pt x="1336909" y="1132778"/>
                  </a:cubicBezTo>
                  <a:cubicBezTo>
                    <a:pt x="1339291" y="1132397"/>
                    <a:pt x="1344244" y="1135160"/>
                    <a:pt x="1343291" y="1130873"/>
                  </a:cubicBezTo>
                  <a:close/>
                  <a:moveTo>
                    <a:pt x="1335766" y="1068961"/>
                  </a:moveTo>
                  <a:cubicBezTo>
                    <a:pt x="1333290" y="1066961"/>
                    <a:pt x="1331004" y="1069818"/>
                    <a:pt x="1329480" y="1069723"/>
                  </a:cubicBezTo>
                  <a:cubicBezTo>
                    <a:pt x="1323193" y="1065246"/>
                    <a:pt x="1328051" y="1060865"/>
                    <a:pt x="1325479" y="1056864"/>
                  </a:cubicBezTo>
                  <a:cubicBezTo>
                    <a:pt x="1328718" y="1057531"/>
                    <a:pt x="1330813" y="1056864"/>
                    <a:pt x="1330718" y="1053530"/>
                  </a:cubicBezTo>
                  <a:cubicBezTo>
                    <a:pt x="1332242" y="1057055"/>
                    <a:pt x="1329956" y="1060388"/>
                    <a:pt x="1333576" y="1063817"/>
                  </a:cubicBezTo>
                  <a:cubicBezTo>
                    <a:pt x="1334909" y="1063436"/>
                    <a:pt x="1338338" y="1059341"/>
                    <a:pt x="1333861" y="1060103"/>
                  </a:cubicBezTo>
                  <a:cubicBezTo>
                    <a:pt x="1335290" y="1056578"/>
                    <a:pt x="1335862" y="1058769"/>
                    <a:pt x="1338910" y="1059245"/>
                  </a:cubicBezTo>
                  <a:cubicBezTo>
                    <a:pt x="1337576" y="1062008"/>
                    <a:pt x="1336338" y="1065151"/>
                    <a:pt x="1335766" y="1068961"/>
                  </a:cubicBezTo>
                  <a:close/>
                  <a:moveTo>
                    <a:pt x="1336052" y="1050197"/>
                  </a:moveTo>
                  <a:cubicBezTo>
                    <a:pt x="1334719" y="1050863"/>
                    <a:pt x="1334528" y="1052959"/>
                    <a:pt x="1332147" y="1052388"/>
                  </a:cubicBezTo>
                  <a:cubicBezTo>
                    <a:pt x="1332337" y="1049435"/>
                    <a:pt x="1334624" y="1048863"/>
                    <a:pt x="1333957" y="1045053"/>
                  </a:cubicBezTo>
                  <a:cubicBezTo>
                    <a:pt x="1337005" y="1045910"/>
                    <a:pt x="1337862" y="1048673"/>
                    <a:pt x="1341100" y="1049340"/>
                  </a:cubicBezTo>
                  <a:cubicBezTo>
                    <a:pt x="1339767" y="1052864"/>
                    <a:pt x="1339100" y="1050578"/>
                    <a:pt x="1336052" y="1050197"/>
                  </a:cubicBezTo>
                  <a:close/>
                  <a:moveTo>
                    <a:pt x="1342339" y="1049435"/>
                  </a:moveTo>
                  <a:cubicBezTo>
                    <a:pt x="1343291" y="1047815"/>
                    <a:pt x="1345196" y="1047339"/>
                    <a:pt x="1347482" y="1047339"/>
                  </a:cubicBezTo>
                  <a:cubicBezTo>
                    <a:pt x="1346149" y="1050387"/>
                    <a:pt x="1345291" y="1053911"/>
                    <a:pt x="1340719" y="1053054"/>
                  </a:cubicBezTo>
                  <a:cubicBezTo>
                    <a:pt x="1340243" y="1051244"/>
                    <a:pt x="1345863" y="1050387"/>
                    <a:pt x="1342339" y="1049435"/>
                  </a:cubicBezTo>
                  <a:close/>
                  <a:moveTo>
                    <a:pt x="1341196" y="1033052"/>
                  </a:moveTo>
                  <a:cubicBezTo>
                    <a:pt x="1340148" y="1034099"/>
                    <a:pt x="1339672" y="1035719"/>
                    <a:pt x="1339576" y="1037909"/>
                  </a:cubicBezTo>
                  <a:cubicBezTo>
                    <a:pt x="1336909" y="1034957"/>
                    <a:pt x="1335195" y="1040767"/>
                    <a:pt x="1329575" y="1038290"/>
                  </a:cubicBezTo>
                  <a:cubicBezTo>
                    <a:pt x="1331385" y="1034385"/>
                    <a:pt x="1325575" y="1037052"/>
                    <a:pt x="1327480" y="1033147"/>
                  </a:cubicBezTo>
                  <a:cubicBezTo>
                    <a:pt x="1331575" y="1034290"/>
                    <a:pt x="1331385" y="1037147"/>
                    <a:pt x="1336052" y="1035147"/>
                  </a:cubicBezTo>
                  <a:cubicBezTo>
                    <a:pt x="1334814" y="1033909"/>
                    <a:pt x="1336052" y="1030575"/>
                    <a:pt x="1332623" y="1031147"/>
                  </a:cubicBezTo>
                  <a:cubicBezTo>
                    <a:pt x="1334624" y="1029813"/>
                    <a:pt x="1335957" y="1027813"/>
                    <a:pt x="1339100" y="1027908"/>
                  </a:cubicBezTo>
                  <a:cubicBezTo>
                    <a:pt x="1339195" y="1030099"/>
                    <a:pt x="1337290" y="1034004"/>
                    <a:pt x="1341196" y="1033052"/>
                  </a:cubicBezTo>
                  <a:close/>
                  <a:moveTo>
                    <a:pt x="1348530" y="1003619"/>
                  </a:moveTo>
                  <a:cubicBezTo>
                    <a:pt x="1353388" y="1000857"/>
                    <a:pt x="1342053" y="1009906"/>
                    <a:pt x="1349292" y="1009906"/>
                  </a:cubicBezTo>
                  <a:cubicBezTo>
                    <a:pt x="1346625" y="1015526"/>
                    <a:pt x="1340719" y="1008382"/>
                    <a:pt x="1339386" y="1009144"/>
                  </a:cubicBezTo>
                  <a:cubicBezTo>
                    <a:pt x="1339957" y="1005715"/>
                    <a:pt x="1347482" y="1009525"/>
                    <a:pt x="1348530" y="1003619"/>
                  </a:cubicBezTo>
                  <a:close/>
                  <a:moveTo>
                    <a:pt x="1343101" y="978188"/>
                  </a:moveTo>
                  <a:cubicBezTo>
                    <a:pt x="1342148" y="981236"/>
                    <a:pt x="1341482" y="984474"/>
                    <a:pt x="1337576" y="983998"/>
                  </a:cubicBezTo>
                  <a:cubicBezTo>
                    <a:pt x="1338052" y="980474"/>
                    <a:pt x="1343101" y="978759"/>
                    <a:pt x="1336814" y="977711"/>
                  </a:cubicBezTo>
                  <a:cubicBezTo>
                    <a:pt x="1338243" y="974092"/>
                    <a:pt x="1340815" y="978759"/>
                    <a:pt x="1343101" y="978188"/>
                  </a:cubicBezTo>
                  <a:close/>
                  <a:moveTo>
                    <a:pt x="1336814" y="978950"/>
                  </a:moveTo>
                  <a:cubicBezTo>
                    <a:pt x="1333480" y="983617"/>
                    <a:pt x="1338815" y="982950"/>
                    <a:pt x="1338624" y="987903"/>
                  </a:cubicBezTo>
                  <a:cubicBezTo>
                    <a:pt x="1334052" y="987903"/>
                    <a:pt x="1338052" y="980664"/>
                    <a:pt x="1331575" y="982379"/>
                  </a:cubicBezTo>
                  <a:cubicBezTo>
                    <a:pt x="1331385" y="978950"/>
                    <a:pt x="1334338" y="979235"/>
                    <a:pt x="1336814" y="978950"/>
                  </a:cubicBezTo>
                  <a:close/>
                  <a:moveTo>
                    <a:pt x="1341958" y="946755"/>
                  </a:moveTo>
                  <a:cubicBezTo>
                    <a:pt x="1342053" y="945136"/>
                    <a:pt x="1342243" y="943421"/>
                    <a:pt x="1342339" y="941802"/>
                  </a:cubicBezTo>
                  <a:cubicBezTo>
                    <a:pt x="1343291" y="942469"/>
                    <a:pt x="1344244" y="943231"/>
                    <a:pt x="1345958" y="943326"/>
                  </a:cubicBezTo>
                  <a:cubicBezTo>
                    <a:pt x="1346149" y="944374"/>
                    <a:pt x="1345387" y="944469"/>
                    <a:pt x="1344625" y="944469"/>
                  </a:cubicBezTo>
                  <a:cubicBezTo>
                    <a:pt x="1345006" y="946374"/>
                    <a:pt x="1346244" y="944088"/>
                    <a:pt x="1348340" y="944755"/>
                  </a:cubicBezTo>
                  <a:cubicBezTo>
                    <a:pt x="1349292" y="949136"/>
                    <a:pt x="1344339" y="946469"/>
                    <a:pt x="1341958" y="946755"/>
                  </a:cubicBezTo>
                  <a:close/>
                  <a:moveTo>
                    <a:pt x="1331480" y="935992"/>
                  </a:moveTo>
                  <a:cubicBezTo>
                    <a:pt x="1329194" y="934182"/>
                    <a:pt x="1334624" y="933611"/>
                    <a:pt x="1331957" y="929801"/>
                  </a:cubicBezTo>
                  <a:cubicBezTo>
                    <a:pt x="1333576" y="931325"/>
                    <a:pt x="1341672" y="932182"/>
                    <a:pt x="1341005" y="926753"/>
                  </a:cubicBezTo>
                  <a:cubicBezTo>
                    <a:pt x="1342339" y="931039"/>
                    <a:pt x="1348816" y="930944"/>
                    <a:pt x="1349006" y="936182"/>
                  </a:cubicBezTo>
                  <a:cubicBezTo>
                    <a:pt x="1343672" y="931134"/>
                    <a:pt x="1337290" y="931801"/>
                    <a:pt x="1331480" y="935992"/>
                  </a:cubicBezTo>
                  <a:close/>
                  <a:moveTo>
                    <a:pt x="1338624" y="554897"/>
                  </a:moveTo>
                  <a:cubicBezTo>
                    <a:pt x="1341386" y="555659"/>
                    <a:pt x="1338624" y="561088"/>
                    <a:pt x="1339195" y="563660"/>
                  </a:cubicBezTo>
                  <a:cubicBezTo>
                    <a:pt x="1336624" y="562517"/>
                    <a:pt x="1336243" y="556897"/>
                    <a:pt x="1338624" y="554897"/>
                  </a:cubicBezTo>
                  <a:close/>
                  <a:moveTo>
                    <a:pt x="1348053" y="515654"/>
                  </a:moveTo>
                  <a:cubicBezTo>
                    <a:pt x="1341958" y="511367"/>
                    <a:pt x="1347482" y="505748"/>
                    <a:pt x="1348149" y="499366"/>
                  </a:cubicBezTo>
                  <a:cubicBezTo>
                    <a:pt x="1356721" y="501842"/>
                    <a:pt x="1341767" y="510415"/>
                    <a:pt x="1349673" y="512034"/>
                  </a:cubicBezTo>
                  <a:cubicBezTo>
                    <a:pt x="1348911" y="512987"/>
                    <a:pt x="1348149" y="513939"/>
                    <a:pt x="1348053" y="515654"/>
                  </a:cubicBezTo>
                  <a:close/>
                  <a:moveTo>
                    <a:pt x="1349101" y="842266"/>
                  </a:moveTo>
                  <a:cubicBezTo>
                    <a:pt x="1354054" y="839027"/>
                    <a:pt x="1345672" y="837408"/>
                    <a:pt x="1353197" y="837599"/>
                  </a:cubicBezTo>
                  <a:cubicBezTo>
                    <a:pt x="1356245" y="839123"/>
                    <a:pt x="1351864" y="843028"/>
                    <a:pt x="1349101" y="842266"/>
                  </a:cubicBezTo>
                  <a:close/>
                  <a:moveTo>
                    <a:pt x="1353197" y="467267"/>
                  </a:moveTo>
                  <a:cubicBezTo>
                    <a:pt x="1354245" y="473553"/>
                    <a:pt x="1349863" y="475172"/>
                    <a:pt x="1350911" y="479554"/>
                  </a:cubicBezTo>
                  <a:cubicBezTo>
                    <a:pt x="1346434" y="478316"/>
                    <a:pt x="1349292" y="470791"/>
                    <a:pt x="1352816" y="470981"/>
                  </a:cubicBezTo>
                  <a:cubicBezTo>
                    <a:pt x="1352626" y="469362"/>
                    <a:pt x="1350435" y="469553"/>
                    <a:pt x="1350340" y="470791"/>
                  </a:cubicBezTo>
                  <a:cubicBezTo>
                    <a:pt x="1348149" y="470981"/>
                    <a:pt x="1350721" y="465933"/>
                    <a:pt x="1353197" y="467267"/>
                  </a:cubicBezTo>
                  <a:close/>
                  <a:moveTo>
                    <a:pt x="1352626" y="443454"/>
                  </a:moveTo>
                  <a:cubicBezTo>
                    <a:pt x="1352245" y="445169"/>
                    <a:pt x="1348911" y="443549"/>
                    <a:pt x="1348720" y="445645"/>
                  </a:cubicBezTo>
                  <a:cubicBezTo>
                    <a:pt x="1346149" y="443549"/>
                    <a:pt x="1349863" y="442597"/>
                    <a:pt x="1347958" y="439263"/>
                  </a:cubicBezTo>
                  <a:cubicBezTo>
                    <a:pt x="1352816" y="437834"/>
                    <a:pt x="1347768" y="444883"/>
                    <a:pt x="1352626" y="443454"/>
                  </a:cubicBezTo>
                  <a:close/>
                  <a:moveTo>
                    <a:pt x="1348435" y="434310"/>
                  </a:moveTo>
                  <a:cubicBezTo>
                    <a:pt x="1347863" y="437168"/>
                    <a:pt x="1344815" y="436977"/>
                    <a:pt x="1344720" y="434024"/>
                  </a:cubicBezTo>
                  <a:cubicBezTo>
                    <a:pt x="1343291" y="434120"/>
                    <a:pt x="1343482" y="436215"/>
                    <a:pt x="1343196" y="437644"/>
                  </a:cubicBezTo>
                  <a:cubicBezTo>
                    <a:pt x="1337386" y="435929"/>
                    <a:pt x="1345768" y="430214"/>
                    <a:pt x="1348435" y="434310"/>
                  </a:cubicBezTo>
                  <a:close/>
                  <a:moveTo>
                    <a:pt x="1342910" y="425166"/>
                  </a:moveTo>
                  <a:cubicBezTo>
                    <a:pt x="1345577" y="425166"/>
                    <a:pt x="1343101" y="429643"/>
                    <a:pt x="1343672" y="431548"/>
                  </a:cubicBezTo>
                  <a:cubicBezTo>
                    <a:pt x="1342053" y="429929"/>
                    <a:pt x="1340719" y="429929"/>
                    <a:pt x="1339862" y="432500"/>
                  </a:cubicBezTo>
                  <a:cubicBezTo>
                    <a:pt x="1335862" y="429452"/>
                    <a:pt x="1343767" y="429071"/>
                    <a:pt x="1342910" y="425166"/>
                  </a:cubicBezTo>
                  <a:close/>
                  <a:moveTo>
                    <a:pt x="1338719" y="446026"/>
                  </a:moveTo>
                  <a:cubicBezTo>
                    <a:pt x="1341672" y="451169"/>
                    <a:pt x="1344720" y="443454"/>
                    <a:pt x="1345958" y="449074"/>
                  </a:cubicBezTo>
                  <a:cubicBezTo>
                    <a:pt x="1344910" y="449264"/>
                    <a:pt x="1344815" y="448502"/>
                    <a:pt x="1344815" y="447740"/>
                  </a:cubicBezTo>
                  <a:cubicBezTo>
                    <a:pt x="1340815" y="450122"/>
                    <a:pt x="1342529" y="451360"/>
                    <a:pt x="1339386" y="453551"/>
                  </a:cubicBezTo>
                  <a:cubicBezTo>
                    <a:pt x="1334242" y="451169"/>
                    <a:pt x="1341577" y="450407"/>
                    <a:pt x="1338719" y="446026"/>
                  </a:cubicBezTo>
                  <a:close/>
                  <a:moveTo>
                    <a:pt x="1337957" y="454789"/>
                  </a:moveTo>
                  <a:cubicBezTo>
                    <a:pt x="1343005" y="459647"/>
                    <a:pt x="1339291" y="454408"/>
                    <a:pt x="1343101" y="452693"/>
                  </a:cubicBezTo>
                  <a:cubicBezTo>
                    <a:pt x="1349673" y="456408"/>
                    <a:pt x="1340148" y="457265"/>
                    <a:pt x="1341005" y="462504"/>
                  </a:cubicBezTo>
                  <a:cubicBezTo>
                    <a:pt x="1337957" y="462790"/>
                    <a:pt x="1338528" y="460028"/>
                    <a:pt x="1334909" y="460790"/>
                  </a:cubicBezTo>
                  <a:cubicBezTo>
                    <a:pt x="1335671" y="458408"/>
                    <a:pt x="1338719" y="458789"/>
                    <a:pt x="1337957" y="454789"/>
                  </a:cubicBezTo>
                  <a:close/>
                  <a:moveTo>
                    <a:pt x="1334147" y="872365"/>
                  </a:moveTo>
                  <a:cubicBezTo>
                    <a:pt x="1330147" y="877508"/>
                    <a:pt x="1324432" y="869603"/>
                    <a:pt x="1322527" y="876461"/>
                  </a:cubicBezTo>
                  <a:cubicBezTo>
                    <a:pt x="1319574" y="871984"/>
                    <a:pt x="1329099" y="870555"/>
                    <a:pt x="1328527" y="864364"/>
                  </a:cubicBezTo>
                  <a:cubicBezTo>
                    <a:pt x="1332147" y="866364"/>
                    <a:pt x="1327861" y="875794"/>
                    <a:pt x="1334147" y="872365"/>
                  </a:cubicBezTo>
                  <a:close/>
                  <a:moveTo>
                    <a:pt x="1327289" y="756731"/>
                  </a:moveTo>
                  <a:cubicBezTo>
                    <a:pt x="1327480" y="759684"/>
                    <a:pt x="1329290" y="762065"/>
                    <a:pt x="1326718" y="764161"/>
                  </a:cubicBezTo>
                  <a:cubicBezTo>
                    <a:pt x="1325099" y="763589"/>
                    <a:pt x="1325956" y="760922"/>
                    <a:pt x="1325860" y="759113"/>
                  </a:cubicBezTo>
                  <a:cubicBezTo>
                    <a:pt x="1324813" y="758827"/>
                    <a:pt x="1324622" y="759494"/>
                    <a:pt x="1324527" y="760256"/>
                  </a:cubicBezTo>
                  <a:cubicBezTo>
                    <a:pt x="1321479" y="759494"/>
                    <a:pt x="1324813" y="755398"/>
                    <a:pt x="1327289" y="756731"/>
                  </a:cubicBezTo>
                  <a:close/>
                  <a:moveTo>
                    <a:pt x="1324146" y="748921"/>
                  </a:moveTo>
                  <a:cubicBezTo>
                    <a:pt x="1326146" y="744349"/>
                    <a:pt x="1322908" y="742063"/>
                    <a:pt x="1328527" y="741777"/>
                  </a:cubicBezTo>
                  <a:cubicBezTo>
                    <a:pt x="1326241" y="743396"/>
                    <a:pt x="1329480" y="748540"/>
                    <a:pt x="1324146" y="748921"/>
                  </a:cubicBezTo>
                  <a:close/>
                  <a:moveTo>
                    <a:pt x="1325099" y="845314"/>
                  </a:moveTo>
                  <a:cubicBezTo>
                    <a:pt x="1324527" y="841409"/>
                    <a:pt x="1327575" y="841790"/>
                    <a:pt x="1327003" y="837980"/>
                  </a:cubicBezTo>
                  <a:cubicBezTo>
                    <a:pt x="1330337" y="837980"/>
                    <a:pt x="1328623" y="845695"/>
                    <a:pt x="1325099" y="845314"/>
                  </a:cubicBezTo>
                  <a:close/>
                  <a:moveTo>
                    <a:pt x="1331194" y="461742"/>
                  </a:moveTo>
                  <a:cubicBezTo>
                    <a:pt x="1331004" y="463838"/>
                    <a:pt x="1330813" y="465838"/>
                    <a:pt x="1330718" y="467933"/>
                  </a:cubicBezTo>
                  <a:cubicBezTo>
                    <a:pt x="1327194" y="466981"/>
                    <a:pt x="1326051" y="461647"/>
                    <a:pt x="1331194" y="461742"/>
                  </a:cubicBezTo>
                  <a:close/>
                  <a:moveTo>
                    <a:pt x="1319478" y="435739"/>
                  </a:moveTo>
                  <a:cubicBezTo>
                    <a:pt x="1320526" y="436406"/>
                    <a:pt x="1321574" y="436977"/>
                    <a:pt x="1321765" y="438406"/>
                  </a:cubicBezTo>
                  <a:cubicBezTo>
                    <a:pt x="1323670" y="439454"/>
                    <a:pt x="1324241" y="432691"/>
                    <a:pt x="1322146" y="433453"/>
                  </a:cubicBezTo>
                  <a:cubicBezTo>
                    <a:pt x="1324146" y="433167"/>
                    <a:pt x="1326908" y="430214"/>
                    <a:pt x="1329575" y="434024"/>
                  </a:cubicBezTo>
                  <a:cubicBezTo>
                    <a:pt x="1324432" y="432786"/>
                    <a:pt x="1326241" y="448312"/>
                    <a:pt x="1316145" y="445454"/>
                  </a:cubicBezTo>
                  <a:cubicBezTo>
                    <a:pt x="1316240" y="443740"/>
                    <a:pt x="1316431" y="442121"/>
                    <a:pt x="1316526" y="440406"/>
                  </a:cubicBezTo>
                  <a:cubicBezTo>
                    <a:pt x="1320622" y="444407"/>
                    <a:pt x="1320812" y="438882"/>
                    <a:pt x="1319478" y="435739"/>
                  </a:cubicBezTo>
                  <a:close/>
                  <a:moveTo>
                    <a:pt x="1324813" y="447455"/>
                  </a:moveTo>
                  <a:cubicBezTo>
                    <a:pt x="1322527" y="449360"/>
                    <a:pt x="1318621" y="449264"/>
                    <a:pt x="1317002" y="451836"/>
                  </a:cubicBezTo>
                  <a:cubicBezTo>
                    <a:pt x="1313954" y="453551"/>
                    <a:pt x="1318621" y="443549"/>
                    <a:pt x="1324813" y="447455"/>
                  </a:cubicBezTo>
                  <a:close/>
                  <a:moveTo>
                    <a:pt x="1317288" y="431834"/>
                  </a:moveTo>
                  <a:cubicBezTo>
                    <a:pt x="1319765" y="434596"/>
                    <a:pt x="1316526" y="436691"/>
                    <a:pt x="1315478" y="439168"/>
                  </a:cubicBezTo>
                  <a:cubicBezTo>
                    <a:pt x="1313954" y="438787"/>
                    <a:pt x="1314145" y="435358"/>
                    <a:pt x="1315764" y="435453"/>
                  </a:cubicBezTo>
                  <a:cubicBezTo>
                    <a:pt x="1315859" y="434215"/>
                    <a:pt x="1314335" y="434405"/>
                    <a:pt x="1313383" y="434024"/>
                  </a:cubicBezTo>
                  <a:cubicBezTo>
                    <a:pt x="1314049" y="432500"/>
                    <a:pt x="1315192" y="431548"/>
                    <a:pt x="1317288" y="431834"/>
                  </a:cubicBezTo>
                  <a:close/>
                  <a:moveTo>
                    <a:pt x="1318621" y="461933"/>
                  </a:moveTo>
                  <a:cubicBezTo>
                    <a:pt x="1318526" y="459742"/>
                    <a:pt x="1316716" y="458885"/>
                    <a:pt x="1313859" y="459075"/>
                  </a:cubicBezTo>
                  <a:cubicBezTo>
                    <a:pt x="1314716" y="457837"/>
                    <a:pt x="1316812" y="458027"/>
                    <a:pt x="1316621" y="455551"/>
                  </a:cubicBezTo>
                  <a:cubicBezTo>
                    <a:pt x="1320050" y="454979"/>
                    <a:pt x="1318812" y="458313"/>
                    <a:pt x="1320050" y="459551"/>
                  </a:cubicBezTo>
                  <a:cubicBezTo>
                    <a:pt x="1322717" y="459361"/>
                    <a:pt x="1320812" y="453646"/>
                    <a:pt x="1317955" y="454313"/>
                  </a:cubicBezTo>
                  <a:cubicBezTo>
                    <a:pt x="1320717" y="450598"/>
                    <a:pt x="1324432" y="455646"/>
                    <a:pt x="1325194" y="457456"/>
                  </a:cubicBezTo>
                  <a:cubicBezTo>
                    <a:pt x="1322241" y="460885"/>
                    <a:pt x="1322717" y="465457"/>
                    <a:pt x="1321765" y="468410"/>
                  </a:cubicBezTo>
                  <a:cubicBezTo>
                    <a:pt x="1320717" y="467362"/>
                    <a:pt x="1320050" y="466028"/>
                    <a:pt x="1319574" y="464504"/>
                  </a:cubicBezTo>
                  <a:cubicBezTo>
                    <a:pt x="1318526" y="465076"/>
                    <a:pt x="1317478" y="465647"/>
                    <a:pt x="1315764" y="465457"/>
                  </a:cubicBezTo>
                  <a:cubicBezTo>
                    <a:pt x="1316716" y="466600"/>
                    <a:pt x="1316240" y="468981"/>
                    <a:pt x="1317955" y="469362"/>
                  </a:cubicBezTo>
                  <a:cubicBezTo>
                    <a:pt x="1316716" y="471172"/>
                    <a:pt x="1316145" y="468886"/>
                    <a:pt x="1312907" y="470219"/>
                  </a:cubicBezTo>
                  <a:cubicBezTo>
                    <a:pt x="1315954" y="466790"/>
                    <a:pt x="1314621" y="465362"/>
                    <a:pt x="1318621" y="461933"/>
                  </a:cubicBezTo>
                  <a:close/>
                  <a:moveTo>
                    <a:pt x="1314049" y="471553"/>
                  </a:moveTo>
                  <a:cubicBezTo>
                    <a:pt x="1314811" y="475649"/>
                    <a:pt x="1314526" y="478220"/>
                    <a:pt x="1316907" y="483078"/>
                  </a:cubicBezTo>
                  <a:cubicBezTo>
                    <a:pt x="1315859" y="482030"/>
                    <a:pt x="1314240" y="481459"/>
                    <a:pt x="1312049" y="481459"/>
                  </a:cubicBezTo>
                  <a:cubicBezTo>
                    <a:pt x="1311478" y="476696"/>
                    <a:pt x="1314049" y="475649"/>
                    <a:pt x="1314049" y="471553"/>
                  </a:cubicBezTo>
                  <a:close/>
                  <a:moveTo>
                    <a:pt x="1305382" y="826264"/>
                  </a:moveTo>
                  <a:cubicBezTo>
                    <a:pt x="1307953" y="824740"/>
                    <a:pt x="1309382" y="821978"/>
                    <a:pt x="1310906" y="819215"/>
                  </a:cubicBezTo>
                  <a:cubicBezTo>
                    <a:pt x="1314716" y="822549"/>
                    <a:pt x="1307668" y="829598"/>
                    <a:pt x="1305382" y="826264"/>
                  </a:cubicBezTo>
                  <a:close/>
                  <a:moveTo>
                    <a:pt x="1304239" y="469553"/>
                  </a:moveTo>
                  <a:cubicBezTo>
                    <a:pt x="1307668" y="472410"/>
                    <a:pt x="1308906" y="460313"/>
                    <a:pt x="1307668" y="457361"/>
                  </a:cubicBezTo>
                  <a:cubicBezTo>
                    <a:pt x="1313764" y="459551"/>
                    <a:pt x="1308811" y="473077"/>
                    <a:pt x="1303762" y="474506"/>
                  </a:cubicBezTo>
                  <a:cubicBezTo>
                    <a:pt x="1303953" y="472886"/>
                    <a:pt x="1304143" y="471172"/>
                    <a:pt x="1304239" y="469553"/>
                  </a:cubicBezTo>
                  <a:close/>
                  <a:moveTo>
                    <a:pt x="1307668" y="488603"/>
                  </a:moveTo>
                  <a:cubicBezTo>
                    <a:pt x="1309477" y="488984"/>
                    <a:pt x="1307763" y="492317"/>
                    <a:pt x="1309858" y="492508"/>
                  </a:cubicBezTo>
                  <a:cubicBezTo>
                    <a:pt x="1309477" y="493937"/>
                    <a:pt x="1308525" y="493079"/>
                    <a:pt x="1308620" y="492413"/>
                  </a:cubicBezTo>
                  <a:cubicBezTo>
                    <a:pt x="1303572" y="490127"/>
                    <a:pt x="1308334" y="499366"/>
                    <a:pt x="1303286" y="496985"/>
                  </a:cubicBezTo>
                  <a:cubicBezTo>
                    <a:pt x="1302619" y="491651"/>
                    <a:pt x="1305096" y="490031"/>
                    <a:pt x="1307668" y="488603"/>
                  </a:cubicBezTo>
                  <a:close/>
                  <a:moveTo>
                    <a:pt x="1304620" y="604712"/>
                  </a:moveTo>
                  <a:cubicBezTo>
                    <a:pt x="1303000" y="604141"/>
                    <a:pt x="1302810" y="602331"/>
                    <a:pt x="1301095" y="601950"/>
                  </a:cubicBezTo>
                  <a:cubicBezTo>
                    <a:pt x="1302334" y="596807"/>
                    <a:pt x="1308811" y="601950"/>
                    <a:pt x="1304620" y="604712"/>
                  </a:cubicBezTo>
                  <a:close/>
                  <a:moveTo>
                    <a:pt x="1301953" y="420594"/>
                  </a:moveTo>
                  <a:cubicBezTo>
                    <a:pt x="1301572" y="423737"/>
                    <a:pt x="1301191" y="426976"/>
                    <a:pt x="1297762" y="426500"/>
                  </a:cubicBezTo>
                  <a:cubicBezTo>
                    <a:pt x="1298143" y="425071"/>
                    <a:pt x="1297666" y="424214"/>
                    <a:pt x="1296714" y="423833"/>
                  </a:cubicBezTo>
                  <a:cubicBezTo>
                    <a:pt x="1297095" y="422404"/>
                    <a:pt x="1298047" y="423261"/>
                    <a:pt x="1297952" y="423928"/>
                  </a:cubicBezTo>
                  <a:cubicBezTo>
                    <a:pt x="1300905" y="424690"/>
                    <a:pt x="1297666" y="418308"/>
                    <a:pt x="1301953" y="420594"/>
                  </a:cubicBezTo>
                  <a:close/>
                  <a:moveTo>
                    <a:pt x="1289570" y="403259"/>
                  </a:moveTo>
                  <a:cubicBezTo>
                    <a:pt x="1292904" y="401163"/>
                    <a:pt x="1294333" y="404687"/>
                    <a:pt x="1298333" y="402782"/>
                  </a:cubicBezTo>
                  <a:cubicBezTo>
                    <a:pt x="1294237" y="410688"/>
                    <a:pt x="1291856" y="408402"/>
                    <a:pt x="1296809" y="421451"/>
                  </a:cubicBezTo>
                  <a:cubicBezTo>
                    <a:pt x="1293094" y="419261"/>
                    <a:pt x="1290903" y="420023"/>
                    <a:pt x="1290332" y="424690"/>
                  </a:cubicBezTo>
                  <a:cubicBezTo>
                    <a:pt x="1291666" y="424023"/>
                    <a:pt x="1291856" y="421928"/>
                    <a:pt x="1294237" y="422499"/>
                  </a:cubicBezTo>
                  <a:cubicBezTo>
                    <a:pt x="1294428" y="427738"/>
                    <a:pt x="1287475" y="424499"/>
                    <a:pt x="1287379" y="429452"/>
                  </a:cubicBezTo>
                  <a:cubicBezTo>
                    <a:pt x="1284141" y="427166"/>
                    <a:pt x="1287094" y="425357"/>
                    <a:pt x="1281569" y="423928"/>
                  </a:cubicBezTo>
                  <a:cubicBezTo>
                    <a:pt x="1283284" y="420213"/>
                    <a:pt x="1282426" y="417832"/>
                    <a:pt x="1282522" y="411545"/>
                  </a:cubicBezTo>
                  <a:cubicBezTo>
                    <a:pt x="1284998" y="414403"/>
                    <a:pt x="1289284" y="412593"/>
                    <a:pt x="1290237" y="409640"/>
                  </a:cubicBezTo>
                  <a:cubicBezTo>
                    <a:pt x="1289570" y="407069"/>
                    <a:pt x="1287189" y="406021"/>
                    <a:pt x="1284332" y="405449"/>
                  </a:cubicBezTo>
                  <a:cubicBezTo>
                    <a:pt x="1284712" y="407450"/>
                    <a:pt x="1288141" y="406878"/>
                    <a:pt x="1286427" y="410593"/>
                  </a:cubicBezTo>
                  <a:cubicBezTo>
                    <a:pt x="1283760" y="410879"/>
                    <a:pt x="1283188" y="409450"/>
                    <a:pt x="1281569" y="408974"/>
                  </a:cubicBezTo>
                  <a:cubicBezTo>
                    <a:pt x="1278045" y="412212"/>
                    <a:pt x="1282426" y="418499"/>
                    <a:pt x="1276521" y="424880"/>
                  </a:cubicBezTo>
                  <a:cubicBezTo>
                    <a:pt x="1272901" y="422213"/>
                    <a:pt x="1278426" y="419070"/>
                    <a:pt x="1277283" y="414879"/>
                  </a:cubicBezTo>
                  <a:cubicBezTo>
                    <a:pt x="1272806" y="415736"/>
                    <a:pt x="1277950" y="420499"/>
                    <a:pt x="1273187" y="419546"/>
                  </a:cubicBezTo>
                  <a:cubicBezTo>
                    <a:pt x="1273854" y="416689"/>
                    <a:pt x="1273378" y="414784"/>
                    <a:pt x="1272425" y="413260"/>
                  </a:cubicBezTo>
                  <a:cubicBezTo>
                    <a:pt x="1272520" y="414974"/>
                    <a:pt x="1278140" y="412974"/>
                    <a:pt x="1274616" y="402116"/>
                  </a:cubicBezTo>
                  <a:cubicBezTo>
                    <a:pt x="1278807" y="409259"/>
                    <a:pt x="1280902" y="394591"/>
                    <a:pt x="1280998" y="401449"/>
                  </a:cubicBezTo>
                  <a:cubicBezTo>
                    <a:pt x="1285093" y="399830"/>
                    <a:pt x="1280045" y="393829"/>
                    <a:pt x="1282903" y="392876"/>
                  </a:cubicBezTo>
                  <a:cubicBezTo>
                    <a:pt x="1284427" y="398401"/>
                    <a:pt x="1286046" y="398401"/>
                    <a:pt x="1289570" y="403259"/>
                  </a:cubicBezTo>
                  <a:close/>
                  <a:moveTo>
                    <a:pt x="1285665" y="390495"/>
                  </a:moveTo>
                  <a:cubicBezTo>
                    <a:pt x="1284617" y="393353"/>
                    <a:pt x="1279093" y="390876"/>
                    <a:pt x="1280236" y="396305"/>
                  </a:cubicBezTo>
                  <a:cubicBezTo>
                    <a:pt x="1274711" y="393829"/>
                    <a:pt x="1280140" y="388209"/>
                    <a:pt x="1285665" y="390495"/>
                  </a:cubicBezTo>
                  <a:close/>
                  <a:moveTo>
                    <a:pt x="1282903" y="362682"/>
                  </a:moveTo>
                  <a:cubicBezTo>
                    <a:pt x="1286046" y="368016"/>
                    <a:pt x="1287951" y="371921"/>
                    <a:pt x="1284141" y="377827"/>
                  </a:cubicBezTo>
                  <a:cubicBezTo>
                    <a:pt x="1278331" y="376303"/>
                    <a:pt x="1279950" y="365349"/>
                    <a:pt x="1282903" y="362682"/>
                  </a:cubicBezTo>
                  <a:close/>
                  <a:moveTo>
                    <a:pt x="1278140" y="374874"/>
                  </a:moveTo>
                  <a:cubicBezTo>
                    <a:pt x="1277188" y="378589"/>
                    <a:pt x="1283284" y="378684"/>
                    <a:pt x="1278902" y="381161"/>
                  </a:cubicBezTo>
                  <a:cubicBezTo>
                    <a:pt x="1278616" y="382208"/>
                    <a:pt x="1279283" y="382399"/>
                    <a:pt x="1280045" y="382494"/>
                  </a:cubicBezTo>
                  <a:cubicBezTo>
                    <a:pt x="1278616" y="383256"/>
                    <a:pt x="1274902" y="379637"/>
                    <a:pt x="1270139" y="381732"/>
                  </a:cubicBezTo>
                  <a:cubicBezTo>
                    <a:pt x="1273473" y="376112"/>
                    <a:pt x="1272330" y="378398"/>
                    <a:pt x="1274521" y="373255"/>
                  </a:cubicBezTo>
                  <a:cubicBezTo>
                    <a:pt x="1276330" y="372779"/>
                    <a:pt x="1277188" y="378398"/>
                    <a:pt x="1278140" y="374874"/>
                  </a:cubicBezTo>
                  <a:close/>
                  <a:moveTo>
                    <a:pt x="1274235" y="345728"/>
                  </a:moveTo>
                  <a:cubicBezTo>
                    <a:pt x="1269853" y="346204"/>
                    <a:pt x="1270139" y="340965"/>
                    <a:pt x="1272235" y="339346"/>
                  </a:cubicBezTo>
                  <a:cubicBezTo>
                    <a:pt x="1274044" y="340584"/>
                    <a:pt x="1274711" y="342680"/>
                    <a:pt x="1274235" y="345728"/>
                  </a:cubicBezTo>
                  <a:close/>
                  <a:moveTo>
                    <a:pt x="1270996" y="339251"/>
                  </a:moveTo>
                  <a:cubicBezTo>
                    <a:pt x="1268710" y="338870"/>
                    <a:pt x="1268234" y="340584"/>
                    <a:pt x="1265948" y="340108"/>
                  </a:cubicBezTo>
                  <a:cubicBezTo>
                    <a:pt x="1266996" y="336107"/>
                    <a:pt x="1265567" y="334202"/>
                    <a:pt x="1265377" y="331345"/>
                  </a:cubicBezTo>
                  <a:cubicBezTo>
                    <a:pt x="1270425" y="331250"/>
                    <a:pt x="1271949" y="334202"/>
                    <a:pt x="1270996" y="339251"/>
                  </a:cubicBezTo>
                  <a:close/>
                  <a:moveTo>
                    <a:pt x="1266901" y="343918"/>
                  </a:moveTo>
                  <a:cubicBezTo>
                    <a:pt x="1268044" y="345251"/>
                    <a:pt x="1269187" y="346585"/>
                    <a:pt x="1270330" y="347918"/>
                  </a:cubicBezTo>
                  <a:cubicBezTo>
                    <a:pt x="1266139" y="351443"/>
                    <a:pt x="1269377" y="359253"/>
                    <a:pt x="1269091" y="362873"/>
                  </a:cubicBezTo>
                  <a:cubicBezTo>
                    <a:pt x="1268520" y="366111"/>
                    <a:pt x="1267091" y="360968"/>
                    <a:pt x="1264138" y="362492"/>
                  </a:cubicBezTo>
                  <a:cubicBezTo>
                    <a:pt x="1264424" y="359253"/>
                    <a:pt x="1264043" y="355157"/>
                    <a:pt x="1267282" y="355253"/>
                  </a:cubicBezTo>
                  <a:cubicBezTo>
                    <a:pt x="1264138" y="353919"/>
                    <a:pt x="1266901" y="347156"/>
                    <a:pt x="1265186" y="350014"/>
                  </a:cubicBezTo>
                  <a:cubicBezTo>
                    <a:pt x="1261852" y="348585"/>
                    <a:pt x="1266805" y="345728"/>
                    <a:pt x="1266901" y="343918"/>
                  </a:cubicBezTo>
                  <a:close/>
                  <a:moveTo>
                    <a:pt x="1264615" y="387542"/>
                  </a:moveTo>
                  <a:cubicBezTo>
                    <a:pt x="1259947" y="381446"/>
                    <a:pt x="1269472" y="376970"/>
                    <a:pt x="1264615" y="372493"/>
                  </a:cubicBezTo>
                  <a:cubicBezTo>
                    <a:pt x="1265758" y="369445"/>
                    <a:pt x="1267758" y="375160"/>
                    <a:pt x="1270711" y="374303"/>
                  </a:cubicBezTo>
                  <a:cubicBezTo>
                    <a:pt x="1269758" y="379446"/>
                    <a:pt x="1265853" y="381256"/>
                    <a:pt x="1265853" y="387638"/>
                  </a:cubicBezTo>
                  <a:cubicBezTo>
                    <a:pt x="1265853" y="389924"/>
                    <a:pt x="1269949" y="388781"/>
                    <a:pt x="1270615" y="390495"/>
                  </a:cubicBezTo>
                  <a:cubicBezTo>
                    <a:pt x="1272140" y="394305"/>
                    <a:pt x="1265662" y="397734"/>
                    <a:pt x="1271282" y="398020"/>
                  </a:cubicBezTo>
                  <a:cubicBezTo>
                    <a:pt x="1269949" y="409640"/>
                    <a:pt x="1267282" y="415070"/>
                    <a:pt x="1262805" y="424880"/>
                  </a:cubicBezTo>
                  <a:cubicBezTo>
                    <a:pt x="1255661" y="420689"/>
                    <a:pt x="1265091" y="408878"/>
                    <a:pt x="1261948" y="404783"/>
                  </a:cubicBezTo>
                  <a:cubicBezTo>
                    <a:pt x="1262424" y="401735"/>
                    <a:pt x="1266234" y="404783"/>
                    <a:pt x="1266901" y="405164"/>
                  </a:cubicBezTo>
                  <a:cubicBezTo>
                    <a:pt x="1262995" y="400020"/>
                    <a:pt x="1264710" y="395448"/>
                    <a:pt x="1264519" y="388685"/>
                  </a:cubicBezTo>
                  <a:cubicBezTo>
                    <a:pt x="1263472" y="389257"/>
                    <a:pt x="1262424" y="389828"/>
                    <a:pt x="1260614" y="389638"/>
                  </a:cubicBezTo>
                  <a:cubicBezTo>
                    <a:pt x="1260805" y="384780"/>
                    <a:pt x="1262519" y="390209"/>
                    <a:pt x="1264615" y="387542"/>
                  </a:cubicBezTo>
                  <a:close/>
                  <a:moveTo>
                    <a:pt x="1256614" y="378113"/>
                  </a:moveTo>
                  <a:cubicBezTo>
                    <a:pt x="1255185" y="377827"/>
                    <a:pt x="1254423" y="378208"/>
                    <a:pt x="1254042" y="379160"/>
                  </a:cubicBezTo>
                  <a:cubicBezTo>
                    <a:pt x="1251280" y="375065"/>
                    <a:pt x="1256899" y="371350"/>
                    <a:pt x="1256614" y="363158"/>
                  </a:cubicBezTo>
                  <a:cubicBezTo>
                    <a:pt x="1261281" y="364968"/>
                    <a:pt x="1255280" y="371731"/>
                    <a:pt x="1256614" y="378113"/>
                  </a:cubicBezTo>
                  <a:close/>
                  <a:moveTo>
                    <a:pt x="1255280" y="394210"/>
                  </a:moveTo>
                  <a:cubicBezTo>
                    <a:pt x="1253566" y="391733"/>
                    <a:pt x="1250327" y="395639"/>
                    <a:pt x="1247946" y="392400"/>
                  </a:cubicBezTo>
                  <a:cubicBezTo>
                    <a:pt x="1249184" y="390209"/>
                    <a:pt x="1250422" y="388019"/>
                    <a:pt x="1250994" y="385161"/>
                  </a:cubicBezTo>
                  <a:cubicBezTo>
                    <a:pt x="1256709" y="387923"/>
                    <a:pt x="1260043" y="384113"/>
                    <a:pt x="1255280" y="394210"/>
                  </a:cubicBezTo>
                  <a:close/>
                  <a:moveTo>
                    <a:pt x="1257852" y="346871"/>
                  </a:moveTo>
                  <a:cubicBezTo>
                    <a:pt x="1254137" y="341918"/>
                    <a:pt x="1255280" y="347537"/>
                    <a:pt x="1250327" y="347537"/>
                  </a:cubicBezTo>
                  <a:cubicBezTo>
                    <a:pt x="1250137" y="346490"/>
                    <a:pt x="1250899" y="346394"/>
                    <a:pt x="1251661" y="346394"/>
                  </a:cubicBezTo>
                  <a:cubicBezTo>
                    <a:pt x="1252423" y="343442"/>
                    <a:pt x="1245946" y="346680"/>
                    <a:pt x="1248232" y="342394"/>
                  </a:cubicBezTo>
                  <a:cubicBezTo>
                    <a:pt x="1255947" y="345156"/>
                    <a:pt x="1256042" y="343632"/>
                    <a:pt x="1260995" y="339632"/>
                  </a:cubicBezTo>
                  <a:cubicBezTo>
                    <a:pt x="1260328" y="342584"/>
                    <a:pt x="1259090" y="344680"/>
                    <a:pt x="1257852" y="346871"/>
                  </a:cubicBezTo>
                  <a:close/>
                  <a:moveTo>
                    <a:pt x="1256614" y="316772"/>
                  </a:moveTo>
                  <a:cubicBezTo>
                    <a:pt x="1260519" y="316486"/>
                    <a:pt x="1259662" y="320391"/>
                    <a:pt x="1262519" y="320963"/>
                  </a:cubicBezTo>
                  <a:cubicBezTo>
                    <a:pt x="1261567" y="322582"/>
                    <a:pt x="1259662" y="323058"/>
                    <a:pt x="1257376" y="323058"/>
                  </a:cubicBezTo>
                  <a:cubicBezTo>
                    <a:pt x="1258042" y="320201"/>
                    <a:pt x="1255280" y="320201"/>
                    <a:pt x="1256614" y="316772"/>
                  </a:cubicBezTo>
                  <a:close/>
                  <a:moveTo>
                    <a:pt x="1255661" y="328011"/>
                  </a:moveTo>
                  <a:cubicBezTo>
                    <a:pt x="1259281" y="328297"/>
                    <a:pt x="1258042" y="335250"/>
                    <a:pt x="1256233" y="336774"/>
                  </a:cubicBezTo>
                  <a:cubicBezTo>
                    <a:pt x="1251470" y="335155"/>
                    <a:pt x="1256328" y="332488"/>
                    <a:pt x="1255661" y="328011"/>
                  </a:cubicBezTo>
                  <a:close/>
                  <a:moveTo>
                    <a:pt x="1250422" y="331250"/>
                  </a:moveTo>
                  <a:cubicBezTo>
                    <a:pt x="1249756" y="334107"/>
                    <a:pt x="1248517" y="336298"/>
                    <a:pt x="1247279" y="338489"/>
                  </a:cubicBezTo>
                  <a:cubicBezTo>
                    <a:pt x="1248041" y="342203"/>
                    <a:pt x="1249375" y="335726"/>
                    <a:pt x="1252327" y="337631"/>
                  </a:cubicBezTo>
                  <a:cubicBezTo>
                    <a:pt x="1253947" y="342203"/>
                    <a:pt x="1248041" y="338012"/>
                    <a:pt x="1248327" y="341060"/>
                  </a:cubicBezTo>
                  <a:cubicBezTo>
                    <a:pt x="1242993" y="339632"/>
                    <a:pt x="1246232" y="332583"/>
                    <a:pt x="1250422" y="331250"/>
                  </a:cubicBezTo>
                  <a:close/>
                  <a:moveTo>
                    <a:pt x="1246993" y="357348"/>
                  </a:moveTo>
                  <a:cubicBezTo>
                    <a:pt x="1249089" y="364111"/>
                    <a:pt x="1239754" y="367349"/>
                    <a:pt x="1247374" y="368588"/>
                  </a:cubicBezTo>
                  <a:cubicBezTo>
                    <a:pt x="1244326" y="373350"/>
                    <a:pt x="1240135" y="363349"/>
                    <a:pt x="1244136" y="362111"/>
                  </a:cubicBezTo>
                  <a:cubicBezTo>
                    <a:pt x="1244136" y="359729"/>
                    <a:pt x="1239850" y="363254"/>
                    <a:pt x="1236707" y="361539"/>
                  </a:cubicBezTo>
                  <a:cubicBezTo>
                    <a:pt x="1236230" y="355919"/>
                    <a:pt x="1240516" y="356015"/>
                    <a:pt x="1241278" y="351919"/>
                  </a:cubicBezTo>
                  <a:cubicBezTo>
                    <a:pt x="1244612" y="353824"/>
                    <a:pt x="1240231" y="357729"/>
                    <a:pt x="1238326" y="357920"/>
                  </a:cubicBezTo>
                  <a:cubicBezTo>
                    <a:pt x="1240993" y="362777"/>
                    <a:pt x="1243183" y="355634"/>
                    <a:pt x="1246993" y="357348"/>
                  </a:cubicBezTo>
                  <a:close/>
                  <a:moveTo>
                    <a:pt x="1240516" y="421832"/>
                  </a:moveTo>
                  <a:cubicBezTo>
                    <a:pt x="1241755" y="417546"/>
                    <a:pt x="1244898" y="415546"/>
                    <a:pt x="1242707" y="410688"/>
                  </a:cubicBezTo>
                  <a:cubicBezTo>
                    <a:pt x="1246232" y="410783"/>
                    <a:pt x="1246041" y="414022"/>
                    <a:pt x="1245946" y="417165"/>
                  </a:cubicBezTo>
                  <a:cubicBezTo>
                    <a:pt x="1240993" y="415927"/>
                    <a:pt x="1247279" y="423356"/>
                    <a:pt x="1240516" y="421832"/>
                  </a:cubicBezTo>
                  <a:close/>
                  <a:moveTo>
                    <a:pt x="1234135" y="438882"/>
                  </a:moveTo>
                  <a:cubicBezTo>
                    <a:pt x="1231468" y="438120"/>
                    <a:pt x="1227658" y="435453"/>
                    <a:pt x="1226610" y="439454"/>
                  </a:cubicBezTo>
                  <a:cubicBezTo>
                    <a:pt x="1224895" y="434882"/>
                    <a:pt x="1225467" y="433643"/>
                    <a:pt x="1220609" y="436501"/>
                  </a:cubicBezTo>
                  <a:cubicBezTo>
                    <a:pt x="1220800" y="434405"/>
                    <a:pt x="1220990" y="432310"/>
                    <a:pt x="1221085" y="430310"/>
                  </a:cubicBezTo>
                  <a:cubicBezTo>
                    <a:pt x="1223562" y="431738"/>
                    <a:pt x="1227086" y="435263"/>
                    <a:pt x="1227372" y="429548"/>
                  </a:cubicBezTo>
                  <a:cubicBezTo>
                    <a:pt x="1229467" y="430786"/>
                    <a:pt x="1229277" y="434024"/>
                    <a:pt x="1230610" y="436025"/>
                  </a:cubicBezTo>
                  <a:cubicBezTo>
                    <a:pt x="1231849" y="433358"/>
                    <a:pt x="1234992" y="432977"/>
                    <a:pt x="1234992" y="428881"/>
                  </a:cubicBezTo>
                  <a:cubicBezTo>
                    <a:pt x="1236611" y="429833"/>
                    <a:pt x="1237087" y="431738"/>
                    <a:pt x="1237087" y="434024"/>
                  </a:cubicBezTo>
                  <a:cubicBezTo>
                    <a:pt x="1231563" y="432786"/>
                    <a:pt x="1234040" y="435929"/>
                    <a:pt x="1234135" y="438882"/>
                  </a:cubicBezTo>
                  <a:close/>
                  <a:moveTo>
                    <a:pt x="1219942" y="614047"/>
                  </a:moveTo>
                  <a:cubicBezTo>
                    <a:pt x="1223943" y="609761"/>
                    <a:pt x="1227753" y="623000"/>
                    <a:pt x="1220609" y="621667"/>
                  </a:cubicBezTo>
                  <a:cubicBezTo>
                    <a:pt x="1221371" y="619000"/>
                    <a:pt x="1217275" y="614618"/>
                    <a:pt x="1219942" y="614047"/>
                  </a:cubicBezTo>
                  <a:close/>
                  <a:moveTo>
                    <a:pt x="1223562" y="369159"/>
                  </a:moveTo>
                  <a:cubicBezTo>
                    <a:pt x="1223752" y="364016"/>
                    <a:pt x="1229277" y="367254"/>
                    <a:pt x="1226705" y="361920"/>
                  </a:cubicBezTo>
                  <a:cubicBezTo>
                    <a:pt x="1229086" y="363920"/>
                    <a:pt x="1230515" y="370683"/>
                    <a:pt x="1233182" y="374969"/>
                  </a:cubicBezTo>
                  <a:cubicBezTo>
                    <a:pt x="1231849" y="373826"/>
                    <a:pt x="1229944" y="373064"/>
                    <a:pt x="1227086" y="373255"/>
                  </a:cubicBezTo>
                  <a:cubicBezTo>
                    <a:pt x="1226515" y="376874"/>
                    <a:pt x="1229563" y="377255"/>
                    <a:pt x="1228991" y="380875"/>
                  </a:cubicBezTo>
                  <a:cubicBezTo>
                    <a:pt x="1227848" y="383066"/>
                    <a:pt x="1227753" y="380113"/>
                    <a:pt x="1227943" y="378303"/>
                  </a:cubicBezTo>
                  <a:cubicBezTo>
                    <a:pt x="1223371" y="376112"/>
                    <a:pt x="1225276" y="381542"/>
                    <a:pt x="1221562" y="380303"/>
                  </a:cubicBezTo>
                  <a:cubicBezTo>
                    <a:pt x="1224800" y="378589"/>
                    <a:pt x="1224705" y="367730"/>
                    <a:pt x="1228610" y="370874"/>
                  </a:cubicBezTo>
                  <a:cubicBezTo>
                    <a:pt x="1229182" y="365730"/>
                    <a:pt x="1225848" y="369921"/>
                    <a:pt x="1223562" y="369159"/>
                  </a:cubicBezTo>
                  <a:close/>
                  <a:moveTo>
                    <a:pt x="1227658" y="349442"/>
                  </a:moveTo>
                  <a:cubicBezTo>
                    <a:pt x="1230610" y="347918"/>
                    <a:pt x="1230610" y="342965"/>
                    <a:pt x="1234420" y="342489"/>
                  </a:cubicBezTo>
                  <a:cubicBezTo>
                    <a:pt x="1234992" y="344394"/>
                    <a:pt x="1232420" y="348776"/>
                    <a:pt x="1235182" y="348871"/>
                  </a:cubicBezTo>
                  <a:cubicBezTo>
                    <a:pt x="1234325" y="352205"/>
                    <a:pt x="1231277" y="348585"/>
                    <a:pt x="1232896" y="346109"/>
                  </a:cubicBezTo>
                  <a:cubicBezTo>
                    <a:pt x="1228324" y="348299"/>
                    <a:pt x="1231563" y="350204"/>
                    <a:pt x="1232134" y="354776"/>
                  </a:cubicBezTo>
                  <a:cubicBezTo>
                    <a:pt x="1230420" y="356205"/>
                    <a:pt x="1227467" y="356015"/>
                    <a:pt x="1225943" y="354300"/>
                  </a:cubicBezTo>
                  <a:cubicBezTo>
                    <a:pt x="1228229" y="353348"/>
                    <a:pt x="1232420" y="351347"/>
                    <a:pt x="1227658" y="349442"/>
                  </a:cubicBezTo>
                  <a:close/>
                  <a:moveTo>
                    <a:pt x="1231277" y="319724"/>
                  </a:moveTo>
                  <a:cubicBezTo>
                    <a:pt x="1228134" y="318486"/>
                    <a:pt x="1232896" y="310580"/>
                    <a:pt x="1228229" y="310676"/>
                  </a:cubicBezTo>
                  <a:cubicBezTo>
                    <a:pt x="1231563" y="308675"/>
                    <a:pt x="1232801" y="304199"/>
                    <a:pt x="1237564" y="303913"/>
                  </a:cubicBezTo>
                  <a:cubicBezTo>
                    <a:pt x="1237087" y="307532"/>
                    <a:pt x="1237564" y="312104"/>
                    <a:pt x="1235563" y="313819"/>
                  </a:cubicBezTo>
                  <a:cubicBezTo>
                    <a:pt x="1234040" y="313152"/>
                    <a:pt x="1233087" y="312009"/>
                    <a:pt x="1233373" y="309914"/>
                  </a:cubicBezTo>
                  <a:cubicBezTo>
                    <a:pt x="1230991" y="311342"/>
                    <a:pt x="1234325" y="316772"/>
                    <a:pt x="1231277" y="319724"/>
                  </a:cubicBezTo>
                  <a:close/>
                  <a:moveTo>
                    <a:pt x="1232325" y="431167"/>
                  </a:moveTo>
                  <a:cubicBezTo>
                    <a:pt x="1227658" y="431643"/>
                    <a:pt x="1230610" y="425642"/>
                    <a:pt x="1227848" y="424499"/>
                  </a:cubicBezTo>
                  <a:cubicBezTo>
                    <a:pt x="1230420" y="421356"/>
                    <a:pt x="1233087" y="427738"/>
                    <a:pt x="1232325" y="431167"/>
                  </a:cubicBezTo>
                  <a:close/>
                  <a:moveTo>
                    <a:pt x="1222800" y="394115"/>
                  </a:moveTo>
                  <a:cubicBezTo>
                    <a:pt x="1218323" y="391257"/>
                    <a:pt x="1228801" y="379446"/>
                    <a:pt x="1224705" y="385542"/>
                  </a:cubicBezTo>
                  <a:cubicBezTo>
                    <a:pt x="1226038" y="389352"/>
                    <a:pt x="1225467" y="391924"/>
                    <a:pt x="1222800" y="394115"/>
                  </a:cubicBezTo>
                  <a:close/>
                  <a:moveTo>
                    <a:pt x="1223657" y="429262"/>
                  </a:moveTo>
                  <a:cubicBezTo>
                    <a:pt x="1222705" y="428500"/>
                    <a:pt x="1221752" y="427833"/>
                    <a:pt x="1220038" y="427738"/>
                  </a:cubicBezTo>
                  <a:cubicBezTo>
                    <a:pt x="1220133" y="426023"/>
                    <a:pt x="1220324" y="424404"/>
                    <a:pt x="1220419" y="422785"/>
                  </a:cubicBezTo>
                  <a:cubicBezTo>
                    <a:pt x="1224419" y="422499"/>
                    <a:pt x="1224228" y="425738"/>
                    <a:pt x="1223657" y="429262"/>
                  </a:cubicBezTo>
                  <a:close/>
                  <a:moveTo>
                    <a:pt x="1222800" y="440406"/>
                  </a:moveTo>
                  <a:cubicBezTo>
                    <a:pt x="1225657" y="441454"/>
                    <a:pt x="1227848" y="443073"/>
                    <a:pt x="1227277" y="447074"/>
                  </a:cubicBezTo>
                  <a:cubicBezTo>
                    <a:pt x="1225276" y="445264"/>
                    <a:pt x="1222609" y="444026"/>
                    <a:pt x="1222800" y="440406"/>
                  </a:cubicBezTo>
                  <a:close/>
                  <a:moveTo>
                    <a:pt x="1226229" y="536990"/>
                  </a:moveTo>
                  <a:cubicBezTo>
                    <a:pt x="1227277" y="538037"/>
                    <a:pt x="1228896" y="538609"/>
                    <a:pt x="1231087" y="538609"/>
                  </a:cubicBezTo>
                  <a:cubicBezTo>
                    <a:pt x="1227848" y="541276"/>
                    <a:pt x="1228896" y="542514"/>
                    <a:pt x="1229086" y="547181"/>
                  </a:cubicBezTo>
                  <a:cubicBezTo>
                    <a:pt x="1225467" y="546134"/>
                    <a:pt x="1225372" y="542038"/>
                    <a:pt x="1226229" y="536990"/>
                  </a:cubicBezTo>
                  <a:close/>
                  <a:moveTo>
                    <a:pt x="1227562" y="613475"/>
                  </a:moveTo>
                  <a:cubicBezTo>
                    <a:pt x="1229182" y="614999"/>
                    <a:pt x="1230515" y="615095"/>
                    <a:pt x="1231372" y="612523"/>
                  </a:cubicBezTo>
                  <a:cubicBezTo>
                    <a:pt x="1233753" y="613666"/>
                    <a:pt x="1229467" y="618333"/>
                    <a:pt x="1227086" y="618428"/>
                  </a:cubicBezTo>
                  <a:cubicBezTo>
                    <a:pt x="1227277" y="616809"/>
                    <a:pt x="1227372" y="615095"/>
                    <a:pt x="1227562" y="613475"/>
                  </a:cubicBezTo>
                  <a:close/>
                  <a:moveTo>
                    <a:pt x="1236230" y="382685"/>
                  </a:moveTo>
                  <a:cubicBezTo>
                    <a:pt x="1233753" y="382494"/>
                    <a:pt x="1234897" y="379160"/>
                    <a:pt x="1231468" y="379827"/>
                  </a:cubicBezTo>
                  <a:cubicBezTo>
                    <a:pt x="1233849" y="378970"/>
                    <a:pt x="1235182" y="376874"/>
                    <a:pt x="1238040" y="376589"/>
                  </a:cubicBezTo>
                  <a:cubicBezTo>
                    <a:pt x="1237754" y="378303"/>
                    <a:pt x="1237564" y="380113"/>
                    <a:pt x="1238992" y="380399"/>
                  </a:cubicBezTo>
                  <a:cubicBezTo>
                    <a:pt x="1238611" y="381827"/>
                    <a:pt x="1237659" y="380970"/>
                    <a:pt x="1237754" y="380303"/>
                  </a:cubicBezTo>
                  <a:cubicBezTo>
                    <a:pt x="1236421" y="380208"/>
                    <a:pt x="1236611" y="381732"/>
                    <a:pt x="1236230" y="382685"/>
                  </a:cubicBezTo>
                  <a:close/>
                  <a:moveTo>
                    <a:pt x="1243183" y="404497"/>
                  </a:moveTo>
                  <a:cubicBezTo>
                    <a:pt x="1241183" y="402782"/>
                    <a:pt x="1238516" y="401544"/>
                    <a:pt x="1238707" y="397925"/>
                  </a:cubicBezTo>
                  <a:cubicBezTo>
                    <a:pt x="1240897" y="399544"/>
                    <a:pt x="1244612" y="399830"/>
                    <a:pt x="1243183" y="404497"/>
                  </a:cubicBezTo>
                  <a:close/>
                  <a:moveTo>
                    <a:pt x="1241755" y="391924"/>
                  </a:moveTo>
                  <a:cubicBezTo>
                    <a:pt x="1238421" y="383542"/>
                    <a:pt x="1241945" y="377255"/>
                    <a:pt x="1242231" y="370683"/>
                  </a:cubicBezTo>
                  <a:cubicBezTo>
                    <a:pt x="1245850" y="377255"/>
                    <a:pt x="1243755" y="380875"/>
                    <a:pt x="1246803" y="391067"/>
                  </a:cubicBezTo>
                  <a:cubicBezTo>
                    <a:pt x="1244803" y="391067"/>
                    <a:pt x="1242136" y="390114"/>
                    <a:pt x="1241755" y="391924"/>
                  </a:cubicBezTo>
                  <a:close/>
                  <a:moveTo>
                    <a:pt x="1241469" y="333059"/>
                  </a:moveTo>
                  <a:cubicBezTo>
                    <a:pt x="1244612" y="333440"/>
                    <a:pt x="1243565" y="337441"/>
                    <a:pt x="1243374" y="340775"/>
                  </a:cubicBezTo>
                  <a:cubicBezTo>
                    <a:pt x="1239850" y="339155"/>
                    <a:pt x="1239564" y="336679"/>
                    <a:pt x="1241469" y="333059"/>
                  </a:cubicBezTo>
                  <a:close/>
                  <a:moveTo>
                    <a:pt x="1244231" y="329535"/>
                  </a:moveTo>
                  <a:cubicBezTo>
                    <a:pt x="1238611" y="331154"/>
                    <a:pt x="1237659" y="333821"/>
                    <a:pt x="1237183" y="338965"/>
                  </a:cubicBezTo>
                  <a:cubicBezTo>
                    <a:pt x="1235468" y="337727"/>
                    <a:pt x="1233373" y="336774"/>
                    <a:pt x="1233849" y="333726"/>
                  </a:cubicBezTo>
                  <a:cubicBezTo>
                    <a:pt x="1239374" y="335060"/>
                    <a:pt x="1232230" y="330107"/>
                    <a:pt x="1237754" y="331535"/>
                  </a:cubicBezTo>
                  <a:cubicBezTo>
                    <a:pt x="1237564" y="330488"/>
                    <a:pt x="1236611" y="330202"/>
                    <a:pt x="1236707" y="328964"/>
                  </a:cubicBezTo>
                  <a:cubicBezTo>
                    <a:pt x="1235659" y="329535"/>
                    <a:pt x="1234611" y="330107"/>
                    <a:pt x="1232896" y="329916"/>
                  </a:cubicBezTo>
                  <a:cubicBezTo>
                    <a:pt x="1232992" y="326392"/>
                    <a:pt x="1236897" y="327344"/>
                    <a:pt x="1237183" y="324011"/>
                  </a:cubicBezTo>
                  <a:cubicBezTo>
                    <a:pt x="1239278" y="326106"/>
                    <a:pt x="1241183" y="328297"/>
                    <a:pt x="1244231" y="329535"/>
                  </a:cubicBezTo>
                  <a:close/>
                  <a:moveTo>
                    <a:pt x="1237659" y="287720"/>
                  </a:moveTo>
                  <a:cubicBezTo>
                    <a:pt x="1237373" y="289149"/>
                    <a:pt x="1235278" y="288578"/>
                    <a:pt x="1233849" y="288673"/>
                  </a:cubicBezTo>
                  <a:cubicBezTo>
                    <a:pt x="1233753" y="291816"/>
                    <a:pt x="1233563" y="295055"/>
                    <a:pt x="1237087" y="295150"/>
                  </a:cubicBezTo>
                  <a:cubicBezTo>
                    <a:pt x="1238802" y="294864"/>
                    <a:pt x="1238326" y="292102"/>
                    <a:pt x="1238707" y="290292"/>
                  </a:cubicBezTo>
                  <a:cubicBezTo>
                    <a:pt x="1240993" y="291530"/>
                    <a:pt x="1241659" y="296007"/>
                    <a:pt x="1239374" y="297817"/>
                  </a:cubicBezTo>
                  <a:cubicBezTo>
                    <a:pt x="1234040" y="294769"/>
                    <a:pt x="1232611" y="299055"/>
                    <a:pt x="1229372" y="297055"/>
                  </a:cubicBezTo>
                  <a:cubicBezTo>
                    <a:pt x="1232896" y="294578"/>
                    <a:pt x="1231753" y="291911"/>
                    <a:pt x="1231468" y="287244"/>
                  </a:cubicBezTo>
                  <a:cubicBezTo>
                    <a:pt x="1233182" y="285720"/>
                    <a:pt x="1236135" y="286006"/>
                    <a:pt x="1237659" y="287720"/>
                  </a:cubicBezTo>
                  <a:close/>
                  <a:moveTo>
                    <a:pt x="1231563" y="286006"/>
                  </a:moveTo>
                  <a:cubicBezTo>
                    <a:pt x="1228039" y="286768"/>
                    <a:pt x="1223848" y="291245"/>
                    <a:pt x="1221276" y="288959"/>
                  </a:cubicBezTo>
                  <a:cubicBezTo>
                    <a:pt x="1222228" y="282291"/>
                    <a:pt x="1228705" y="285244"/>
                    <a:pt x="1231563" y="286006"/>
                  </a:cubicBezTo>
                  <a:close/>
                  <a:moveTo>
                    <a:pt x="1214418" y="234571"/>
                  </a:moveTo>
                  <a:cubicBezTo>
                    <a:pt x="1215656" y="234666"/>
                    <a:pt x="1215561" y="233142"/>
                    <a:pt x="1215847" y="232190"/>
                  </a:cubicBezTo>
                  <a:cubicBezTo>
                    <a:pt x="1219180" y="232094"/>
                    <a:pt x="1219752" y="234190"/>
                    <a:pt x="1219180" y="237428"/>
                  </a:cubicBezTo>
                  <a:cubicBezTo>
                    <a:pt x="1215561" y="238190"/>
                    <a:pt x="1216132" y="235428"/>
                    <a:pt x="1213084" y="235714"/>
                  </a:cubicBezTo>
                  <a:cubicBezTo>
                    <a:pt x="1212894" y="233428"/>
                    <a:pt x="1214513" y="233237"/>
                    <a:pt x="1214418" y="234571"/>
                  </a:cubicBezTo>
                  <a:close/>
                  <a:moveTo>
                    <a:pt x="1214990" y="273433"/>
                  </a:moveTo>
                  <a:cubicBezTo>
                    <a:pt x="1215370" y="272385"/>
                    <a:pt x="1214608" y="272195"/>
                    <a:pt x="1213846" y="272099"/>
                  </a:cubicBezTo>
                  <a:cubicBezTo>
                    <a:pt x="1216037" y="271052"/>
                    <a:pt x="1217275" y="268956"/>
                    <a:pt x="1216894" y="264860"/>
                  </a:cubicBezTo>
                  <a:cubicBezTo>
                    <a:pt x="1220895" y="266480"/>
                    <a:pt x="1216228" y="269813"/>
                    <a:pt x="1221371" y="271433"/>
                  </a:cubicBezTo>
                  <a:cubicBezTo>
                    <a:pt x="1218609" y="272671"/>
                    <a:pt x="1215466" y="273528"/>
                    <a:pt x="1212418" y="274481"/>
                  </a:cubicBezTo>
                  <a:cubicBezTo>
                    <a:pt x="1212608" y="273242"/>
                    <a:pt x="1214037" y="273623"/>
                    <a:pt x="1214990" y="273433"/>
                  </a:cubicBezTo>
                  <a:close/>
                  <a:moveTo>
                    <a:pt x="1219561" y="280005"/>
                  </a:moveTo>
                  <a:cubicBezTo>
                    <a:pt x="1218228" y="282101"/>
                    <a:pt x="1214894" y="275243"/>
                    <a:pt x="1215561" y="283434"/>
                  </a:cubicBezTo>
                  <a:cubicBezTo>
                    <a:pt x="1213942" y="282482"/>
                    <a:pt x="1213465" y="280577"/>
                    <a:pt x="1213465" y="278291"/>
                  </a:cubicBezTo>
                  <a:cubicBezTo>
                    <a:pt x="1215180" y="277148"/>
                    <a:pt x="1218228" y="277529"/>
                    <a:pt x="1218704" y="274957"/>
                  </a:cubicBezTo>
                  <a:cubicBezTo>
                    <a:pt x="1222228" y="274671"/>
                    <a:pt x="1215180" y="279338"/>
                    <a:pt x="1219561" y="280005"/>
                  </a:cubicBezTo>
                  <a:close/>
                  <a:moveTo>
                    <a:pt x="1210322" y="316772"/>
                  </a:moveTo>
                  <a:cubicBezTo>
                    <a:pt x="1214990" y="316867"/>
                    <a:pt x="1213656" y="309818"/>
                    <a:pt x="1218418" y="309914"/>
                  </a:cubicBezTo>
                  <a:cubicBezTo>
                    <a:pt x="1216609" y="315248"/>
                    <a:pt x="1218418" y="318105"/>
                    <a:pt x="1216037" y="323439"/>
                  </a:cubicBezTo>
                  <a:cubicBezTo>
                    <a:pt x="1216894" y="326963"/>
                    <a:pt x="1220609" y="321629"/>
                    <a:pt x="1222133" y="325249"/>
                  </a:cubicBezTo>
                  <a:cubicBezTo>
                    <a:pt x="1219466" y="332202"/>
                    <a:pt x="1210608" y="323439"/>
                    <a:pt x="1212132" y="325725"/>
                  </a:cubicBezTo>
                  <a:cubicBezTo>
                    <a:pt x="1204607" y="328106"/>
                    <a:pt x="1216418" y="317057"/>
                    <a:pt x="1210322" y="316772"/>
                  </a:cubicBezTo>
                  <a:close/>
                  <a:moveTo>
                    <a:pt x="1207846" y="531751"/>
                  </a:moveTo>
                  <a:cubicBezTo>
                    <a:pt x="1206417" y="531846"/>
                    <a:pt x="1205655" y="531275"/>
                    <a:pt x="1205465" y="530322"/>
                  </a:cubicBezTo>
                  <a:cubicBezTo>
                    <a:pt x="1202035" y="531846"/>
                    <a:pt x="1209751" y="533465"/>
                    <a:pt x="1207369" y="537942"/>
                  </a:cubicBezTo>
                  <a:cubicBezTo>
                    <a:pt x="1204988" y="535656"/>
                    <a:pt x="1202702" y="533370"/>
                    <a:pt x="1203083" y="528798"/>
                  </a:cubicBezTo>
                  <a:cubicBezTo>
                    <a:pt x="1205274" y="529370"/>
                    <a:pt x="1209465" y="528131"/>
                    <a:pt x="1207846" y="531751"/>
                  </a:cubicBezTo>
                  <a:close/>
                  <a:moveTo>
                    <a:pt x="1203178" y="851696"/>
                  </a:moveTo>
                  <a:cubicBezTo>
                    <a:pt x="1205369" y="853315"/>
                    <a:pt x="1209084" y="853696"/>
                    <a:pt x="1207655" y="858363"/>
                  </a:cubicBezTo>
                  <a:cubicBezTo>
                    <a:pt x="1206417" y="858268"/>
                    <a:pt x="1205178" y="858173"/>
                    <a:pt x="1203940" y="858077"/>
                  </a:cubicBezTo>
                  <a:cubicBezTo>
                    <a:pt x="1205274" y="854648"/>
                    <a:pt x="1202512" y="854744"/>
                    <a:pt x="1203178" y="851696"/>
                  </a:cubicBezTo>
                  <a:close/>
                  <a:moveTo>
                    <a:pt x="1206322" y="859506"/>
                  </a:moveTo>
                  <a:cubicBezTo>
                    <a:pt x="1209370" y="860649"/>
                    <a:pt x="1203750" y="862649"/>
                    <a:pt x="1204607" y="865602"/>
                  </a:cubicBezTo>
                  <a:cubicBezTo>
                    <a:pt x="1208512" y="865316"/>
                    <a:pt x="1209274" y="856839"/>
                    <a:pt x="1213751" y="861316"/>
                  </a:cubicBezTo>
                  <a:cubicBezTo>
                    <a:pt x="1214037" y="858458"/>
                    <a:pt x="1214227" y="855506"/>
                    <a:pt x="1214418" y="852648"/>
                  </a:cubicBezTo>
                  <a:cubicBezTo>
                    <a:pt x="1209751" y="854077"/>
                    <a:pt x="1204321" y="851219"/>
                    <a:pt x="1207369" y="847124"/>
                  </a:cubicBezTo>
                  <a:cubicBezTo>
                    <a:pt x="1207941" y="849314"/>
                    <a:pt x="1210989" y="849505"/>
                    <a:pt x="1212037" y="851219"/>
                  </a:cubicBezTo>
                  <a:cubicBezTo>
                    <a:pt x="1214323" y="850267"/>
                    <a:pt x="1214608" y="847028"/>
                    <a:pt x="1216228" y="845314"/>
                  </a:cubicBezTo>
                  <a:cubicBezTo>
                    <a:pt x="1215370" y="841599"/>
                    <a:pt x="1211656" y="844552"/>
                    <a:pt x="1211465" y="842456"/>
                  </a:cubicBezTo>
                  <a:cubicBezTo>
                    <a:pt x="1214132" y="839123"/>
                    <a:pt x="1213370" y="841599"/>
                    <a:pt x="1212037" y="835027"/>
                  </a:cubicBezTo>
                  <a:cubicBezTo>
                    <a:pt x="1216799" y="840551"/>
                    <a:pt x="1214703" y="831217"/>
                    <a:pt x="1212608" y="827502"/>
                  </a:cubicBezTo>
                  <a:cubicBezTo>
                    <a:pt x="1218228" y="830360"/>
                    <a:pt x="1213180" y="818739"/>
                    <a:pt x="1214990" y="813977"/>
                  </a:cubicBezTo>
                  <a:cubicBezTo>
                    <a:pt x="1212418" y="820930"/>
                    <a:pt x="1212227" y="814167"/>
                    <a:pt x="1209465" y="819787"/>
                  </a:cubicBezTo>
                  <a:cubicBezTo>
                    <a:pt x="1209846" y="821787"/>
                    <a:pt x="1213275" y="821120"/>
                    <a:pt x="1211560" y="824930"/>
                  </a:cubicBezTo>
                  <a:cubicBezTo>
                    <a:pt x="1207369" y="827121"/>
                    <a:pt x="1210417" y="817691"/>
                    <a:pt x="1208036" y="822168"/>
                  </a:cubicBezTo>
                  <a:cubicBezTo>
                    <a:pt x="1206417" y="816072"/>
                    <a:pt x="1208227" y="815596"/>
                    <a:pt x="1207750" y="809595"/>
                  </a:cubicBezTo>
                  <a:cubicBezTo>
                    <a:pt x="1208989" y="809690"/>
                    <a:pt x="1210227" y="809786"/>
                    <a:pt x="1211465" y="809881"/>
                  </a:cubicBezTo>
                  <a:cubicBezTo>
                    <a:pt x="1210513" y="804737"/>
                    <a:pt x="1211751" y="803690"/>
                    <a:pt x="1211179" y="797403"/>
                  </a:cubicBezTo>
                  <a:cubicBezTo>
                    <a:pt x="1209084" y="796736"/>
                    <a:pt x="1208798" y="798165"/>
                    <a:pt x="1208512" y="799689"/>
                  </a:cubicBezTo>
                  <a:cubicBezTo>
                    <a:pt x="1206417" y="799213"/>
                    <a:pt x="1208608" y="792641"/>
                    <a:pt x="1211465" y="793688"/>
                  </a:cubicBezTo>
                  <a:cubicBezTo>
                    <a:pt x="1209751" y="797498"/>
                    <a:pt x="1213180" y="796832"/>
                    <a:pt x="1213561" y="798832"/>
                  </a:cubicBezTo>
                  <a:cubicBezTo>
                    <a:pt x="1214799" y="798070"/>
                    <a:pt x="1215656" y="796736"/>
                    <a:pt x="1216323" y="795308"/>
                  </a:cubicBezTo>
                  <a:cubicBezTo>
                    <a:pt x="1216228" y="793879"/>
                    <a:pt x="1215180" y="794546"/>
                    <a:pt x="1215085" y="795212"/>
                  </a:cubicBezTo>
                  <a:cubicBezTo>
                    <a:pt x="1213846" y="795879"/>
                    <a:pt x="1214703" y="787688"/>
                    <a:pt x="1218133" y="789212"/>
                  </a:cubicBezTo>
                  <a:cubicBezTo>
                    <a:pt x="1215942" y="787592"/>
                    <a:pt x="1215847" y="784259"/>
                    <a:pt x="1213656" y="782544"/>
                  </a:cubicBezTo>
                  <a:cubicBezTo>
                    <a:pt x="1210417" y="782354"/>
                    <a:pt x="1211941" y="787783"/>
                    <a:pt x="1207179" y="785783"/>
                  </a:cubicBezTo>
                  <a:cubicBezTo>
                    <a:pt x="1209751" y="782449"/>
                    <a:pt x="1211465" y="784354"/>
                    <a:pt x="1210227" y="778544"/>
                  </a:cubicBezTo>
                  <a:cubicBezTo>
                    <a:pt x="1213084" y="778067"/>
                    <a:pt x="1211846" y="781115"/>
                    <a:pt x="1213751" y="781306"/>
                  </a:cubicBezTo>
                  <a:cubicBezTo>
                    <a:pt x="1219276" y="781687"/>
                    <a:pt x="1212608" y="772543"/>
                    <a:pt x="1217847" y="776639"/>
                  </a:cubicBezTo>
                  <a:cubicBezTo>
                    <a:pt x="1217561" y="774162"/>
                    <a:pt x="1217847" y="771209"/>
                    <a:pt x="1214513" y="771305"/>
                  </a:cubicBezTo>
                  <a:cubicBezTo>
                    <a:pt x="1218609" y="757589"/>
                    <a:pt x="1220324" y="740920"/>
                    <a:pt x="1226610" y="729776"/>
                  </a:cubicBezTo>
                  <a:cubicBezTo>
                    <a:pt x="1225086" y="718536"/>
                    <a:pt x="1222800" y="707963"/>
                    <a:pt x="1229372" y="696248"/>
                  </a:cubicBezTo>
                  <a:cubicBezTo>
                    <a:pt x="1225753" y="694628"/>
                    <a:pt x="1226896" y="698819"/>
                    <a:pt x="1226515" y="701010"/>
                  </a:cubicBezTo>
                  <a:cubicBezTo>
                    <a:pt x="1219847" y="694152"/>
                    <a:pt x="1221276" y="692152"/>
                    <a:pt x="1214894" y="690056"/>
                  </a:cubicBezTo>
                  <a:cubicBezTo>
                    <a:pt x="1215370" y="685199"/>
                    <a:pt x="1218037" y="682913"/>
                    <a:pt x="1222990" y="683198"/>
                  </a:cubicBezTo>
                  <a:cubicBezTo>
                    <a:pt x="1219561" y="688342"/>
                    <a:pt x="1222324" y="693295"/>
                    <a:pt x="1224419" y="697105"/>
                  </a:cubicBezTo>
                  <a:cubicBezTo>
                    <a:pt x="1226705" y="695676"/>
                    <a:pt x="1229467" y="694914"/>
                    <a:pt x="1229849" y="691295"/>
                  </a:cubicBezTo>
                  <a:cubicBezTo>
                    <a:pt x="1228610" y="691295"/>
                    <a:pt x="1228801" y="692723"/>
                    <a:pt x="1228420" y="693676"/>
                  </a:cubicBezTo>
                  <a:cubicBezTo>
                    <a:pt x="1226515" y="689866"/>
                    <a:pt x="1227848" y="688628"/>
                    <a:pt x="1223848" y="688247"/>
                  </a:cubicBezTo>
                  <a:cubicBezTo>
                    <a:pt x="1225181" y="685675"/>
                    <a:pt x="1227943" y="684913"/>
                    <a:pt x="1228229" y="681103"/>
                  </a:cubicBezTo>
                  <a:cubicBezTo>
                    <a:pt x="1227943" y="679293"/>
                    <a:pt x="1226038" y="680817"/>
                    <a:pt x="1225657" y="682151"/>
                  </a:cubicBezTo>
                  <a:cubicBezTo>
                    <a:pt x="1224705" y="678912"/>
                    <a:pt x="1227943" y="677388"/>
                    <a:pt x="1227848" y="671006"/>
                  </a:cubicBezTo>
                  <a:cubicBezTo>
                    <a:pt x="1234420" y="674435"/>
                    <a:pt x="1234325" y="651290"/>
                    <a:pt x="1231087" y="646241"/>
                  </a:cubicBezTo>
                  <a:cubicBezTo>
                    <a:pt x="1233753" y="639955"/>
                    <a:pt x="1235182" y="635383"/>
                    <a:pt x="1233849" y="627668"/>
                  </a:cubicBezTo>
                  <a:cubicBezTo>
                    <a:pt x="1236421" y="631668"/>
                    <a:pt x="1234992" y="628715"/>
                    <a:pt x="1237659" y="626715"/>
                  </a:cubicBezTo>
                  <a:cubicBezTo>
                    <a:pt x="1236897" y="625477"/>
                    <a:pt x="1235563" y="624620"/>
                    <a:pt x="1234135" y="623953"/>
                  </a:cubicBezTo>
                  <a:cubicBezTo>
                    <a:pt x="1231277" y="628144"/>
                    <a:pt x="1234992" y="619571"/>
                    <a:pt x="1235373" y="624048"/>
                  </a:cubicBezTo>
                  <a:cubicBezTo>
                    <a:pt x="1240040" y="601760"/>
                    <a:pt x="1236135" y="584138"/>
                    <a:pt x="1241564" y="563279"/>
                  </a:cubicBezTo>
                  <a:cubicBezTo>
                    <a:pt x="1240135" y="562993"/>
                    <a:pt x="1239374" y="563374"/>
                    <a:pt x="1238992" y="564326"/>
                  </a:cubicBezTo>
                  <a:cubicBezTo>
                    <a:pt x="1240897" y="551849"/>
                    <a:pt x="1234706" y="532989"/>
                    <a:pt x="1235563" y="514034"/>
                  </a:cubicBezTo>
                  <a:cubicBezTo>
                    <a:pt x="1251661" y="505462"/>
                    <a:pt x="1252042" y="483840"/>
                    <a:pt x="1253470" y="462980"/>
                  </a:cubicBezTo>
                  <a:cubicBezTo>
                    <a:pt x="1252708" y="461742"/>
                    <a:pt x="1251375" y="460885"/>
                    <a:pt x="1249946" y="460218"/>
                  </a:cubicBezTo>
                  <a:cubicBezTo>
                    <a:pt x="1255566" y="451360"/>
                    <a:pt x="1253566" y="446407"/>
                    <a:pt x="1254804" y="430595"/>
                  </a:cubicBezTo>
                  <a:cubicBezTo>
                    <a:pt x="1257947" y="430976"/>
                    <a:pt x="1257376" y="435453"/>
                    <a:pt x="1255566" y="436882"/>
                  </a:cubicBezTo>
                  <a:cubicBezTo>
                    <a:pt x="1256518" y="437549"/>
                    <a:pt x="1260519" y="438882"/>
                    <a:pt x="1262995" y="437453"/>
                  </a:cubicBezTo>
                  <a:cubicBezTo>
                    <a:pt x="1261376" y="434977"/>
                    <a:pt x="1258519" y="433453"/>
                    <a:pt x="1258614" y="429548"/>
                  </a:cubicBezTo>
                  <a:cubicBezTo>
                    <a:pt x="1262043" y="428976"/>
                    <a:pt x="1260805" y="432310"/>
                    <a:pt x="1262043" y="433643"/>
                  </a:cubicBezTo>
                  <a:cubicBezTo>
                    <a:pt x="1264710" y="433167"/>
                    <a:pt x="1265853" y="430786"/>
                    <a:pt x="1269663" y="431738"/>
                  </a:cubicBezTo>
                  <a:cubicBezTo>
                    <a:pt x="1269091" y="427833"/>
                    <a:pt x="1268996" y="429262"/>
                    <a:pt x="1270139" y="425547"/>
                  </a:cubicBezTo>
                  <a:cubicBezTo>
                    <a:pt x="1272330" y="425547"/>
                    <a:pt x="1272616" y="427262"/>
                    <a:pt x="1274997" y="427166"/>
                  </a:cubicBezTo>
                  <a:cubicBezTo>
                    <a:pt x="1267472" y="429738"/>
                    <a:pt x="1275378" y="433834"/>
                    <a:pt x="1276616" y="438501"/>
                  </a:cubicBezTo>
                  <a:cubicBezTo>
                    <a:pt x="1280140" y="437644"/>
                    <a:pt x="1275187" y="434501"/>
                    <a:pt x="1277188" y="431072"/>
                  </a:cubicBezTo>
                  <a:cubicBezTo>
                    <a:pt x="1278997" y="433072"/>
                    <a:pt x="1279378" y="436120"/>
                    <a:pt x="1278997" y="440025"/>
                  </a:cubicBezTo>
                  <a:cubicBezTo>
                    <a:pt x="1275759" y="440120"/>
                    <a:pt x="1273663" y="439073"/>
                    <a:pt x="1274330" y="435834"/>
                  </a:cubicBezTo>
                  <a:cubicBezTo>
                    <a:pt x="1270520" y="438025"/>
                    <a:pt x="1274425" y="443359"/>
                    <a:pt x="1277474" y="443549"/>
                  </a:cubicBezTo>
                  <a:cubicBezTo>
                    <a:pt x="1273759" y="446026"/>
                    <a:pt x="1272330" y="451074"/>
                    <a:pt x="1269091" y="454122"/>
                  </a:cubicBezTo>
                  <a:cubicBezTo>
                    <a:pt x="1269187" y="456313"/>
                    <a:pt x="1270996" y="457170"/>
                    <a:pt x="1273854" y="456980"/>
                  </a:cubicBezTo>
                  <a:cubicBezTo>
                    <a:pt x="1272044" y="460313"/>
                    <a:pt x="1273949" y="468791"/>
                    <a:pt x="1273663" y="474506"/>
                  </a:cubicBezTo>
                  <a:cubicBezTo>
                    <a:pt x="1274997" y="473839"/>
                    <a:pt x="1275187" y="471743"/>
                    <a:pt x="1277569" y="472315"/>
                  </a:cubicBezTo>
                  <a:cubicBezTo>
                    <a:pt x="1272711" y="480887"/>
                    <a:pt x="1275949" y="483935"/>
                    <a:pt x="1273282" y="494508"/>
                  </a:cubicBezTo>
                  <a:cubicBezTo>
                    <a:pt x="1274711" y="494889"/>
                    <a:pt x="1275473" y="494413"/>
                    <a:pt x="1275854" y="493460"/>
                  </a:cubicBezTo>
                  <a:cubicBezTo>
                    <a:pt x="1276521" y="518225"/>
                    <a:pt x="1266424" y="536132"/>
                    <a:pt x="1276045" y="552230"/>
                  </a:cubicBezTo>
                  <a:cubicBezTo>
                    <a:pt x="1273092" y="548801"/>
                    <a:pt x="1274902" y="554135"/>
                    <a:pt x="1270996" y="553087"/>
                  </a:cubicBezTo>
                  <a:cubicBezTo>
                    <a:pt x="1275092" y="561374"/>
                    <a:pt x="1269472" y="565565"/>
                    <a:pt x="1269187" y="575471"/>
                  </a:cubicBezTo>
                  <a:cubicBezTo>
                    <a:pt x="1274140" y="570327"/>
                    <a:pt x="1268615" y="578233"/>
                    <a:pt x="1271187" y="581852"/>
                  </a:cubicBezTo>
                  <a:cubicBezTo>
                    <a:pt x="1268425" y="580900"/>
                    <a:pt x="1269187" y="584043"/>
                    <a:pt x="1267282" y="584043"/>
                  </a:cubicBezTo>
                  <a:cubicBezTo>
                    <a:pt x="1271092" y="590330"/>
                    <a:pt x="1266139" y="604427"/>
                    <a:pt x="1271568" y="608141"/>
                  </a:cubicBezTo>
                  <a:cubicBezTo>
                    <a:pt x="1271377" y="610618"/>
                    <a:pt x="1268044" y="609475"/>
                    <a:pt x="1268710" y="612904"/>
                  </a:cubicBezTo>
                  <a:cubicBezTo>
                    <a:pt x="1270234" y="617190"/>
                    <a:pt x="1270520" y="608903"/>
                    <a:pt x="1273854" y="610808"/>
                  </a:cubicBezTo>
                  <a:cubicBezTo>
                    <a:pt x="1273759" y="612428"/>
                    <a:pt x="1273568" y="614142"/>
                    <a:pt x="1273473" y="615761"/>
                  </a:cubicBezTo>
                  <a:cubicBezTo>
                    <a:pt x="1267949" y="611189"/>
                    <a:pt x="1263281" y="622905"/>
                    <a:pt x="1267567" y="626525"/>
                  </a:cubicBezTo>
                  <a:cubicBezTo>
                    <a:pt x="1265758" y="625477"/>
                    <a:pt x="1262424" y="625191"/>
                    <a:pt x="1261376" y="626048"/>
                  </a:cubicBezTo>
                  <a:cubicBezTo>
                    <a:pt x="1267567" y="634049"/>
                    <a:pt x="1263853" y="647099"/>
                    <a:pt x="1259090" y="654623"/>
                  </a:cubicBezTo>
                  <a:cubicBezTo>
                    <a:pt x="1259471" y="656528"/>
                    <a:pt x="1260709" y="654242"/>
                    <a:pt x="1262805" y="654909"/>
                  </a:cubicBezTo>
                  <a:cubicBezTo>
                    <a:pt x="1257852" y="664339"/>
                    <a:pt x="1262995" y="666720"/>
                    <a:pt x="1259852" y="675959"/>
                  </a:cubicBezTo>
                  <a:cubicBezTo>
                    <a:pt x="1262043" y="676340"/>
                    <a:pt x="1262615" y="674626"/>
                    <a:pt x="1264900" y="675102"/>
                  </a:cubicBezTo>
                  <a:cubicBezTo>
                    <a:pt x="1264615" y="677388"/>
                    <a:pt x="1266234" y="677864"/>
                    <a:pt x="1265758" y="680150"/>
                  </a:cubicBezTo>
                  <a:cubicBezTo>
                    <a:pt x="1262328" y="680817"/>
                    <a:pt x="1263472" y="677483"/>
                    <a:pt x="1260995" y="677293"/>
                  </a:cubicBezTo>
                  <a:cubicBezTo>
                    <a:pt x="1257090" y="678722"/>
                    <a:pt x="1260424" y="690533"/>
                    <a:pt x="1255852" y="694343"/>
                  </a:cubicBezTo>
                  <a:cubicBezTo>
                    <a:pt x="1255947" y="695867"/>
                    <a:pt x="1258042" y="695581"/>
                    <a:pt x="1259471" y="695962"/>
                  </a:cubicBezTo>
                  <a:cubicBezTo>
                    <a:pt x="1259852" y="705963"/>
                    <a:pt x="1254042" y="708630"/>
                    <a:pt x="1253947" y="718060"/>
                  </a:cubicBezTo>
                  <a:cubicBezTo>
                    <a:pt x="1258519" y="720251"/>
                    <a:pt x="1256614" y="714821"/>
                    <a:pt x="1260328" y="716060"/>
                  </a:cubicBezTo>
                  <a:cubicBezTo>
                    <a:pt x="1260233" y="717679"/>
                    <a:pt x="1260043" y="719393"/>
                    <a:pt x="1259947" y="721013"/>
                  </a:cubicBezTo>
                  <a:cubicBezTo>
                    <a:pt x="1258995" y="720727"/>
                    <a:pt x="1258804" y="719679"/>
                    <a:pt x="1257566" y="719584"/>
                  </a:cubicBezTo>
                  <a:cubicBezTo>
                    <a:pt x="1258138" y="735491"/>
                    <a:pt x="1249756" y="747111"/>
                    <a:pt x="1249565" y="756446"/>
                  </a:cubicBezTo>
                  <a:cubicBezTo>
                    <a:pt x="1251661" y="756922"/>
                    <a:pt x="1249565" y="763494"/>
                    <a:pt x="1246612" y="762446"/>
                  </a:cubicBezTo>
                  <a:cubicBezTo>
                    <a:pt x="1248422" y="788354"/>
                    <a:pt x="1243565" y="817215"/>
                    <a:pt x="1239850" y="845695"/>
                  </a:cubicBezTo>
                  <a:cubicBezTo>
                    <a:pt x="1243088" y="845790"/>
                    <a:pt x="1242231" y="841218"/>
                    <a:pt x="1244041" y="839789"/>
                  </a:cubicBezTo>
                  <a:cubicBezTo>
                    <a:pt x="1245469" y="840170"/>
                    <a:pt x="1244898" y="842171"/>
                    <a:pt x="1244993" y="843695"/>
                  </a:cubicBezTo>
                  <a:cubicBezTo>
                    <a:pt x="1246041" y="843123"/>
                    <a:pt x="1247089" y="842552"/>
                    <a:pt x="1248803" y="842742"/>
                  </a:cubicBezTo>
                  <a:cubicBezTo>
                    <a:pt x="1249660" y="838932"/>
                    <a:pt x="1246422" y="838551"/>
                    <a:pt x="1242898" y="838551"/>
                  </a:cubicBezTo>
                  <a:cubicBezTo>
                    <a:pt x="1246327" y="833789"/>
                    <a:pt x="1246422" y="830264"/>
                    <a:pt x="1242707" y="825978"/>
                  </a:cubicBezTo>
                  <a:cubicBezTo>
                    <a:pt x="1253375" y="830360"/>
                    <a:pt x="1248803" y="839980"/>
                    <a:pt x="1249565" y="849124"/>
                  </a:cubicBezTo>
                  <a:cubicBezTo>
                    <a:pt x="1251184" y="848933"/>
                    <a:pt x="1251470" y="845504"/>
                    <a:pt x="1249851" y="845409"/>
                  </a:cubicBezTo>
                  <a:cubicBezTo>
                    <a:pt x="1253470" y="844076"/>
                    <a:pt x="1253756" y="852934"/>
                    <a:pt x="1252803" y="855696"/>
                  </a:cubicBezTo>
                  <a:cubicBezTo>
                    <a:pt x="1255661" y="856268"/>
                    <a:pt x="1254518" y="852172"/>
                    <a:pt x="1256804" y="852267"/>
                  </a:cubicBezTo>
                  <a:cubicBezTo>
                    <a:pt x="1256042" y="847409"/>
                    <a:pt x="1249851" y="843123"/>
                    <a:pt x="1255375" y="839599"/>
                  </a:cubicBezTo>
                  <a:cubicBezTo>
                    <a:pt x="1259852" y="840361"/>
                    <a:pt x="1255757" y="848552"/>
                    <a:pt x="1260900" y="848743"/>
                  </a:cubicBezTo>
                  <a:cubicBezTo>
                    <a:pt x="1261186" y="852743"/>
                    <a:pt x="1258328" y="852934"/>
                    <a:pt x="1258995" y="857315"/>
                  </a:cubicBezTo>
                  <a:cubicBezTo>
                    <a:pt x="1250613" y="853886"/>
                    <a:pt x="1255661" y="866174"/>
                    <a:pt x="1248422" y="863983"/>
                  </a:cubicBezTo>
                  <a:cubicBezTo>
                    <a:pt x="1247851" y="865602"/>
                    <a:pt x="1245279" y="864745"/>
                    <a:pt x="1243374" y="864840"/>
                  </a:cubicBezTo>
                  <a:cubicBezTo>
                    <a:pt x="1245088" y="861506"/>
                    <a:pt x="1243850" y="857696"/>
                    <a:pt x="1240326" y="855791"/>
                  </a:cubicBezTo>
                  <a:cubicBezTo>
                    <a:pt x="1241755" y="853886"/>
                    <a:pt x="1243850" y="853220"/>
                    <a:pt x="1245374" y="854934"/>
                  </a:cubicBezTo>
                  <a:cubicBezTo>
                    <a:pt x="1243660" y="850648"/>
                    <a:pt x="1240707" y="848838"/>
                    <a:pt x="1244898" y="844933"/>
                  </a:cubicBezTo>
                  <a:cubicBezTo>
                    <a:pt x="1237183" y="845885"/>
                    <a:pt x="1236992" y="863316"/>
                    <a:pt x="1241945" y="865983"/>
                  </a:cubicBezTo>
                  <a:cubicBezTo>
                    <a:pt x="1236516" y="869888"/>
                    <a:pt x="1238516" y="874556"/>
                    <a:pt x="1236897" y="881795"/>
                  </a:cubicBezTo>
                  <a:cubicBezTo>
                    <a:pt x="1238040" y="884652"/>
                    <a:pt x="1241469" y="884938"/>
                    <a:pt x="1243088" y="882271"/>
                  </a:cubicBezTo>
                  <a:cubicBezTo>
                    <a:pt x="1242898" y="877985"/>
                    <a:pt x="1238040" y="885224"/>
                    <a:pt x="1239564" y="879509"/>
                  </a:cubicBezTo>
                  <a:cubicBezTo>
                    <a:pt x="1243183" y="878747"/>
                    <a:pt x="1242612" y="881509"/>
                    <a:pt x="1245660" y="881223"/>
                  </a:cubicBezTo>
                  <a:cubicBezTo>
                    <a:pt x="1240516" y="877223"/>
                    <a:pt x="1244898" y="873794"/>
                    <a:pt x="1246803" y="867507"/>
                  </a:cubicBezTo>
                  <a:cubicBezTo>
                    <a:pt x="1252042" y="868841"/>
                    <a:pt x="1252708" y="874079"/>
                    <a:pt x="1256042" y="877032"/>
                  </a:cubicBezTo>
                  <a:cubicBezTo>
                    <a:pt x="1253756" y="874746"/>
                    <a:pt x="1254423" y="877032"/>
                    <a:pt x="1251089" y="876651"/>
                  </a:cubicBezTo>
                  <a:cubicBezTo>
                    <a:pt x="1252137" y="873508"/>
                    <a:pt x="1250994" y="872174"/>
                    <a:pt x="1247660" y="872651"/>
                  </a:cubicBezTo>
                  <a:cubicBezTo>
                    <a:pt x="1244422" y="871984"/>
                    <a:pt x="1250613" y="877699"/>
                    <a:pt x="1244898" y="876175"/>
                  </a:cubicBezTo>
                  <a:cubicBezTo>
                    <a:pt x="1248899" y="877985"/>
                    <a:pt x="1246422" y="885319"/>
                    <a:pt x="1241755" y="884652"/>
                  </a:cubicBezTo>
                  <a:cubicBezTo>
                    <a:pt x="1241659" y="887700"/>
                    <a:pt x="1245850" y="885319"/>
                    <a:pt x="1245565" y="883700"/>
                  </a:cubicBezTo>
                  <a:cubicBezTo>
                    <a:pt x="1246517" y="887129"/>
                    <a:pt x="1249470" y="888843"/>
                    <a:pt x="1249851" y="892844"/>
                  </a:cubicBezTo>
                  <a:cubicBezTo>
                    <a:pt x="1245660" y="888653"/>
                    <a:pt x="1244041" y="896082"/>
                    <a:pt x="1244136" y="901130"/>
                  </a:cubicBezTo>
                  <a:cubicBezTo>
                    <a:pt x="1248041" y="902940"/>
                    <a:pt x="1245374" y="897130"/>
                    <a:pt x="1249279" y="899035"/>
                  </a:cubicBezTo>
                  <a:cubicBezTo>
                    <a:pt x="1248136" y="901511"/>
                    <a:pt x="1245088" y="903797"/>
                    <a:pt x="1242802" y="901035"/>
                  </a:cubicBezTo>
                  <a:cubicBezTo>
                    <a:pt x="1240040" y="901797"/>
                    <a:pt x="1240707" y="906750"/>
                    <a:pt x="1237373" y="906845"/>
                  </a:cubicBezTo>
                  <a:cubicBezTo>
                    <a:pt x="1236611" y="909798"/>
                    <a:pt x="1243088" y="906655"/>
                    <a:pt x="1240802" y="910846"/>
                  </a:cubicBezTo>
                  <a:cubicBezTo>
                    <a:pt x="1236421" y="911513"/>
                    <a:pt x="1235659" y="909036"/>
                    <a:pt x="1233563" y="907703"/>
                  </a:cubicBezTo>
                  <a:cubicBezTo>
                    <a:pt x="1235563" y="910179"/>
                    <a:pt x="1233849" y="915989"/>
                    <a:pt x="1233849" y="920180"/>
                  </a:cubicBezTo>
                  <a:cubicBezTo>
                    <a:pt x="1235182" y="915989"/>
                    <a:pt x="1240421" y="916466"/>
                    <a:pt x="1238326" y="911798"/>
                  </a:cubicBezTo>
                  <a:cubicBezTo>
                    <a:pt x="1240707" y="912084"/>
                    <a:pt x="1238897" y="915989"/>
                    <a:pt x="1241755" y="915799"/>
                  </a:cubicBezTo>
                  <a:cubicBezTo>
                    <a:pt x="1240707" y="916942"/>
                    <a:pt x="1239374" y="917513"/>
                    <a:pt x="1237849" y="917990"/>
                  </a:cubicBezTo>
                  <a:cubicBezTo>
                    <a:pt x="1237849" y="921895"/>
                    <a:pt x="1239945" y="927419"/>
                    <a:pt x="1243565" y="924752"/>
                  </a:cubicBezTo>
                  <a:cubicBezTo>
                    <a:pt x="1244326" y="922181"/>
                    <a:pt x="1241945" y="922276"/>
                    <a:pt x="1240040" y="921990"/>
                  </a:cubicBezTo>
                  <a:cubicBezTo>
                    <a:pt x="1242231" y="916751"/>
                    <a:pt x="1246041" y="922752"/>
                    <a:pt x="1245946" y="926181"/>
                  </a:cubicBezTo>
                  <a:cubicBezTo>
                    <a:pt x="1241755" y="924752"/>
                    <a:pt x="1241564" y="927705"/>
                    <a:pt x="1243183" y="929705"/>
                  </a:cubicBezTo>
                  <a:cubicBezTo>
                    <a:pt x="1242421" y="932753"/>
                    <a:pt x="1240707" y="927419"/>
                    <a:pt x="1240993" y="925705"/>
                  </a:cubicBezTo>
                  <a:cubicBezTo>
                    <a:pt x="1238135" y="926467"/>
                    <a:pt x="1240612" y="933420"/>
                    <a:pt x="1235563" y="931515"/>
                  </a:cubicBezTo>
                  <a:cubicBezTo>
                    <a:pt x="1238421" y="925324"/>
                    <a:pt x="1234230" y="926372"/>
                    <a:pt x="1236325" y="921609"/>
                  </a:cubicBezTo>
                  <a:cubicBezTo>
                    <a:pt x="1230039" y="921800"/>
                    <a:pt x="1230991" y="935992"/>
                    <a:pt x="1233658" y="938945"/>
                  </a:cubicBezTo>
                  <a:cubicBezTo>
                    <a:pt x="1229563" y="937992"/>
                    <a:pt x="1231182" y="937516"/>
                    <a:pt x="1230515" y="946184"/>
                  </a:cubicBezTo>
                  <a:cubicBezTo>
                    <a:pt x="1232420" y="946374"/>
                    <a:pt x="1236040" y="941993"/>
                    <a:pt x="1236897" y="945422"/>
                  </a:cubicBezTo>
                  <a:cubicBezTo>
                    <a:pt x="1240897" y="943040"/>
                    <a:pt x="1239850" y="936659"/>
                    <a:pt x="1241469" y="934563"/>
                  </a:cubicBezTo>
                  <a:cubicBezTo>
                    <a:pt x="1246136" y="936468"/>
                    <a:pt x="1243945" y="936944"/>
                    <a:pt x="1248613" y="938945"/>
                  </a:cubicBezTo>
                  <a:cubicBezTo>
                    <a:pt x="1246136" y="940945"/>
                    <a:pt x="1246803" y="951041"/>
                    <a:pt x="1242898" y="947231"/>
                  </a:cubicBezTo>
                  <a:cubicBezTo>
                    <a:pt x="1241659" y="950946"/>
                    <a:pt x="1247089" y="949136"/>
                    <a:pt x="1244898" y="953613"/>
                  </a:cubicBezTo>
                  <a:cubicBezTo>
                    <a:pt x="1240707" y="952756"/>
                    <a:pt x="1243565" y="950089"/>
                    <a:pt x="1238802" y="951899"/>
                  </a:cubicBezTo>
                  <a:cubicBezTo>
                    <a:pt x="1237564" y="948946"/>
                    <a:pt x="1239754" y="948279"/>
                    <a:pt x="1235468" y="946660"/>
                  </a:cubicBezTo>
                  <a:cubicBezTo>
                    <a:pt x="1232134" y="950565"/>
                    <a:pt x="1229563" y="959995"/>
                    <a:pt x="1227658" y="965996"/>
                  </a:cubicBezTo>
                  <a:cubicBezTo>
                    <a:pt x="1223943" y="959804"/>
                    <a:pt x="1230420" y="953899"/>
                    <a:pt x="1230420" y="947422"/>
                  </a:cubicBezTo>
                  <a:cubicBezTo>
                    <a:pt x="1223086" y="954947"/>
                    <a:pt x="1220990" y="978378"/>
                    <a:pt x="1225848" y="988284"/>
                  </a:cubicBezTo>
                  <a:cubicBezTo>
                    <a:pt x="1224800" y="988856"/>
                    <a:pt x="1223752" y="989427"/>
                    <a:pt x="1222038" y="989237"/>
                  </a:cubicBezTo>
                  <a:cubicBezTo>
                    <a:pt x="1223467" y="994285"/>
                    <a:pt x="1223562" y="989141"/>
                    <a:pt x="1226991" y="989618"/>
                  </a:cubicBezTo>
                  <a:cubicBezTo>
                    <a:pt x="1227467" y="990761"/>
                    <a:pt x="1227943" y="991904"/>
                    <a:pt x="1229277" y="992285"/>
                  </a:cubicBezTo>
                  <a:cubicBezTo>
                    <a:pt x="1228705" y="994856"/>
                    <a:pt x="1226134" y="990189"/>
                    <a:pt x="1224228" y="993142"/>
                  </a:cubicBezTo>
                  <a:cubicBezTo>
                    <a:pt x="1225276" y="1004953"/>
                    <a:pt x="1217180" y="1018478"/>
                    <a:pt x="1220133" y="1027813"/>
                  </a:cubicBezTo>
                  <a:cubicBezTo>
                    <a:pt x="1219847" y="1029242"/>
                    <a:pt x="1217752" y="1028670"/>
                    <a:pt x="1216323" y="1028765"/>
                  </a:cubicBezTo>
                  <a:cubicBezTo>
                    <a:pt x="1214894" y="1033433"/>
                    <a:pt x="1218609" y="1033814"/>
                    <a:pt x="1220800" y="1035433"/>
                  </a:cubicBezTo>
                  <a:cubicBezTo>
                    <a:pt x="1220419" y="1028575"/>
                    <a:pt x="1222800" y="1026289"/>
                    <a:pt x="1222228" y="1018002"/>
                  </a:cubicBezTo>
                  <a:cubicBezTo>
                    <a:pt x="1223181" y="1018288"/>
                    <a:pt x="1223371" y="1019336"/>
                    <a:pt x="1224610" y="1019431"/>
                  </a:cubicBezTo>
                  <a:cubicBezTo>
                    <a:pt x="1223657" y="1015145"/>
                    <a:pt x="1225372" y="1015145"/>
                    <a:pt x="1224038" y="1010573"/>
                  </a:cubicBezTo>
                  <a:cubicBezTo>
                    <a:pt x="1226896" y="1011144"/>
                    <a:pt x="1228801" y="1010668"/>
                    <a:pt x="1229182" y="1008477"/>
                  </a:cubicBezTo>
                  <a:cubicBezTo>
                    <a:pt x="1229182" y="1006191"/>
                    <a:pt x="1225086" y="1007334"/>
                    <a:pt x="1224419" y="1005620"/>
                  </a:cubicBezTo>
                  <a:cubicBezTo>
                    <a:pt x="1227943" y="1003143"/>
                    <a:pt x="1224133" y="997238"/>
                    <a:pt x="1226419" y="995714"/>
                  </a:cubicBezTo>
                  <a:cubicBezTo>
                    <a:pt x="1227848" y="996095"/>
                    <a:pt x="1227277" y="998095"/>
                    <a:pt x="1227372" y="999619"/>
                  </a:cubicBezTo>
                  <a:cubicBezTo>
                    <a:pt x="1227467" y="1001048"/>
                    <a:pt x="1228610" y="1000381"/>
                    <a:pt x="1228610" y="999714"/>
                  </a:cubicBezTo>
                  <a:cubicBezTo>
                    <a:pt x="1227277" y="1004286"/>
                    <a:pt x="1230706" y="1006382"/>
                    <a:pt x="1232515" y="1012573"/>
                  </a:cubicBezTo>
                  <a:cubicBezTo>
                    <a:pt x="1232230" y="1014002"/>
                    <a:pt x="1230134" y="1013430"/>
                    <a:pt x="1228705" y="1013525"/>
                  </a:cubicBezTo>
                  <a:cubicBezTo>
                    <a:pt x="1228896" y="1016478"/>
                    <a:pt x="1228134" y="1018288"/>
                    <a:pt x="1226991" y="1019621"/>
                  </a:cubicBezTo>
                  <a:cubicBezTo>
                    <a:pt x="1227182" y="1022288"/>
                    <a:pt x="1231372" y="1018669"/>
                    <a:pt x="1230991" y="1016192"/>
                  </a:cubicBezTo>
                  <a:cubicBezTo>
                    <a:pt x="1234420" y="1016764"/>
                    <a:pt x="1236135" y="1018764"/>
                    <a:pt x="1235468" y="1022860"/>
                  </a:cubicBezTo>
                  <a:cubicBezTo>
                    <a:pt x="1233182" y="1020574"/>
                    <a:pt x="1233849" y="1022860"/>
                    <a:pt x="1230515" y="1022479"/>
                  </a:cubicBezTo>
                  <a:cubicBezTo>
                    <a:pt x="1229944" y="1026003"/>
                    <a:pt x="1229849" y="1029242"/>
                    <a:pt x="1233753" y="1029051"/>
                  </a:cubicBezTo>
                  <a:cubicBezTo>
                    <a:pt x="1233563" y="1031528"/>
                    <a:pt x="1230229" y="1030385"/>
                    <a:pt x="1230896" y="1033814"/>
                  </a:cubicBezTo>
                  <a:cubicBezTo>
                    <a:pt x="1229849" y="1033147"/>
                    <a:pt x="1228705" y="1032575"/>
                    <a:pt x="1228610" y="1031147"/>
                  </a:cubicBezTo>
                  <a:cubicBezTo>
                    <a:pt x="1225276" y="1029908"/>
                    <a:pt x="1228991" y="1037052"/>
                    <a:pt x="1225753" y="1035909"/>
                  </a:cubicBezTo>
                  <a:cubicBezTo>
                    <a:pt x="1226419" y="1037624"/>
                    <a:pt x="1229563" y="1035147"/>
                    <a:pt x="1230515" y="1038767"/>
                  </a:cubicBezTo>
                  <a:cubicBezTo>
                    <a:pt x="1232420" y="1038386"/>
                    <a:pt x="1230134" y="1037147"/>
                    <a:pt x="1230801" y="1035052"/>
                  </a:cubicBezTo>
                  <a:cubicBezTo>
                    <a:pt x="1235468" y="1035147"/>
                    <a:pt x="1236611" y="1033242"/>
                    <a:pt x="1238421" y="1033147"/>
                  </a:cubicBezTo>
                  <a:cubicBezTo>
                    <a:pt x="1239945" y="1035147"/>
                    <a:pt x="1238421" y="1038576"/>
                    <a:pt x="1237849" y="1040672"/>
                  </a:cubicBezTo>
                  <a:cubicBezTo>
                    <a:pt x="1235563" y="1040291"/>
                    <a:pt x="1237468" y="1036385"/>
                    <a:pt x="1235754" y="1035528"/>
                  </a:cubicBezTo>
                  <a:cubicBezTo>
                    <a:pt x="1232134" y="1038957"/>
                    <a:pt x="1232801" y="1047434"/>
                    <a:pt x="1228324" y="1049911"/>
                  </a:cubicBezTo>
                  <a:cubicBezTo>
                    <a:pt x="1233753" y="1055150"/>
                    <a:pt x="1225848" y="1065151"/>
                    <a:pt x="1231753" y="1068961"/>
                  </a:cubicBezTo>
                  <a:cubicBezTo>
                    <a:pt x="1229753" y="1069151"/>
                    <a:pt x="1229753" y="1067627"/>
                    <a:pt x="1228134" y="1067437"/>
                  </a:cubicBezTo>
                  <a:cubicBezTo>
                    <a:pt x="1228324" y="1070009"/>
                    <a:pt x="1230325" y="1070961"/>
                    <a:pt x="1231468" y="1072676"/>
                  </a:cubicBezTo>
                  <a:cubicBezTo>
                    <a:pt x="1234230" y="1073438"/>
                    <a:pt x="1235849" y="1066199"/>
                    <a:pt x="1233277" y="1065342"/>
                  </a:cubicBezTo>
                  <a:cubicBezTo>
                    <a:pt x="1234706" y="1062008"/>
                    <a:pt x="1237087" y="1067342"/>
                    <a:pt x="1240707" y="1065913"/>
                  </a:cubicBezTo>
                  <a:cubicBezTo>
                    <a:pt x="1239850" y="1063913"/>
                    <a:pt x="1236802" y="1063722"/>
                    <a:pt x="1234706" y="1062865"/>
                  </a:cubicBezTo>
                  <a:cubicBezTo>
                    <a:pt x="1237468" y="1062008"/>
                    <a:pt x="1241469" y="1057245"/>
                    <a:pt x="1235182" y="1056674"/>
                  </a:cubicBezTo>
                  <a:cubicBezTo>
                    <a:pt x="1236802" y="1050578"/>
                    <a:pt x="1236992" y="1048101"/>
                    <a:pt x="1236421" y="1041719"/>
                  </a:cubicBezTo>
                  <a:cubicBezTo>
                    <a:pt x="1242136" y="1042958"/>
                    <a:pt x="1240231" y="1053149"/>
                    <a:pt x="1238992" y="1056959"/>
                  </a:cubicBezTo>
                  <a:cubicBezTo>
                    <a:pt x="1239183" y="1058293"/>
                    <a:pt x="1241374" y="1058007"/>
                    <a:pt x="1241278" y="1059626"/>
                  </a:cubicBezTo>
                  <a:cubicBezTo>
                    <a:pt x="1242707" y="1059531"/>
                    <a:pt x="1242517" y="1057436"/>
                    <a:pt x="1242802" y="1056007"/>
                  </a:cubicBezTo>
                  <a:cubicBezTo>
                    <a:pt x="1248899" y="1057340"/>
                    <a:pt x="1248041" y="1064675"/>
                    <a:pt x="1250518" y="1069151"/>
                  </a:cubicBezTo>
                  <a:cubicBezTo>
                    <a:pt x="1248803" y="1067532"/>
                    <a:pt x="1247470" y="1067437"/>
                    <a:pt x="1245565" y="1068770"/>
                  </a:cubicBezTo>
                  <a:cubicBezTo>
                    <a:pt x="1246422" y="1071914"/>
                    <a:pt x="1250803" y="1072009"/>
                    <a:pt x="1249946" y="1076581"/>
                  </a:cubicBezTo>
                  <a:cubicBezTo>
                    <a:pt x="1246612" y="1075819"/>
                    <a:pt x="1248708" y="1072866"/>
                    <a:pt x="1244136" y="1071056"/>
                  </a:cubicBezTo>
                  <a:cubicBezTo>
                    <a:pt x="1244803" y="1076676"/>
                    <a:pt x="1237754" y="1084963"/>
                    <a:pt x="1242612" y="1089725"/>
                  </a:cubicBezTo>
                  <a:cubicBezTo>
                    <a:pt x="1244136" y="1089249"/>
                    <a:pt x="1241659" y="1083058"/>
                    <a:pt x="1247946" y="1085153"/>
                  </a:cubicBezTo>
                  <a:cubicBezTo>
                    <a:pt x="1245660" y="1092107"/>
                    <a:pt x="1249279" y="1094964"/>
                    <a:pt x="1254423" y="1098203"/>
                  </a:cubicBezTo>
                  <a:cubicBezTo>
                    <a:pt x="1251851" y="1099346"/>
                    <a:pt x="1249279" y="1100298"/>
                    <a:pt x="1246708" y="1101346"/>
                  </a:cubicBezTo>
                  <a:cubicBezTo>
                    <a:pt x="1246803" y="1098203"/>
                    <a:pt x="1244707" y="1097250"/>
                    <a:pt x="1247184" y="1095155"/>
                  </a:cubicBezTo>
                  <a:cubicBezTo>
                    <a:pt x="1245088" y="1094964"/>
                    <a:pt x="1243850" y="1095821"/>
                    <a:pt x="1243278" y="1097345"/>
                  </a:cubicBezTo>
                  <a:cubicBezTo>
                    <a:pt x="1240040" y="1095155"/>
                    <a:pt x="1240707" y="1089535"/>
                    <a:pt x="1235182" y="1089154"/>
                  </a:cubicBezTo>
                  <a:cubicBezTo>
                    <a:pt x="1237659" y="1083915"/>
                    <a:pt x="1239945" y="1078200"/>
                    <a:pt x="1236516" y="1072961"/>
                  </a:cubicBezTo>
                  <a:cubicBezTo>
                    <a:pt x="1238611" y="1073628"/>
                    <a:pt x="1238897" y="1072199"/>
                    <a:pt x="1239183" y="1070675"/>
                  </a:cubicBezTo>
                  <a:cubicBezTo>
                    <a:pt x="1233849" y="1069913"/>
                    <a:pt x="1235849" y="1077629"/>
                    <a:pt x="1229944" y="1076200"/>
                  </a:cubicBezTo>
                  <a:cubicBezTo>
                    <a:pt x="1230706" y="1077533"/>
                    <a:pt x="1232706" y="1077724"/>
                    <a:pt x="1232134" y="1080105"/>
                  </a:cubicBezTo>
                  <a:cubicBezTo>
                    <a:pt x="1226419" y="1080963"/>
                    <a:pt x="1228229" y="1083534"/>
                    <a:pt x="1227277" y="1078486"/>
                  </a:cubicBezTo>
                  <a:cubicBezTo>
                    <a:pt x="1225753" y="1078962"/>
                    <a:pt x="1224610" y="1079915"/>
                    <a:pt x="1224515" y="1082010"/>
                  </a:cubicBezTo>
                  <a:cubicBezTo>
                    <a:pt x="1223467" y="1080963"/>
                    <a:pt x="1221847" y="1080486"/>
                    <a:pt x="1219657" y="1080391"/>
                  </a:cubicBezTo>
                  <a:cubicBezTo>
                    <a:pt x="1219752" y="1079153"/>
                    <a:pt x="1219847" y="1077915"/>
                    <a:pt x="1219942" y="1076676"/>
                  </a:cubicBezTo>
                  <a:cubicBezTo>
                    <a:pt x="1218895" y="1076390"/>
                    <a:pt x="1218704" y="1077057"/>
                    <a:pt x="1218609" y="1077819"/>
                  </a:cubicBezTo>
                  <a:cubicBezTo>
                    <a:pt x="1215370" y="1073914"/>
                    <a:pt x="1220800" y="1076676"/>
                    <a:pt x="1223752" y="1076962"/>
                  </a:cubicBezTo>
                  <a:cubicBezTo>
                    <a:pt x="1224419" y="1074867"/>
                    <a:pt x="1222990" y="1074581"/>
                    <a:pt x="1221466" y="1074295"/>
                  </a:cubicBezTo>
                  <a:cubicBezTo>
                    <a:pt x="1222800" y="1070771"/>
                    <a:pt x="1225372" y="1075343"/>
                    <a:pt x="1227658" y="1074771"/>
                  </a:cubicBezTo>
                  <a:cubicBezTo>
                    <a:pt x="1229277" y="1070294"/>
                    <a:pt x="1223467" y="1068008"/>
                    <a:pt x="1222895" y="1071914"/>
                  </a:cubicBezTo>
                  <a:cubicBezTo>
                    <a:pt x="1221562" y="1065627"/>
                    <a:pt x="1220514" y="1064103"/>
                    <a:pt x="1216418" y="1058865"/>
                  </a:cubicBezTo>
                  <a:cubicBezTo>
                    <a:pt x="1218514" y="1061436"/>
                    <a:pt x="1222324" y="1060007"/>
                    <a:pt x="1221657" y="1055531"/>
                  </a:cubicBezTo>
                  <a:cubicBezTo>
                    <a:pt x="1217657" y="1058674"/>
                    <a:pt x="1217085" y="1057245"/>
                    <a:pt x="1213751" y="1061150"/>
                  </a:cubicBezTo>
                  <a:cubicBezTo>
                    <a:pt x="1213275" y="1063817"/>
                    <a:pt x="1214418" y="1065151"/>
                    <a:pt x="1217180" y="1065151"/>
                  </a:cubicBezTo>
                  <a:cubicBezTo>
                    <a:pt x="1211941" y="1071914"/>
                    <a:pt x="1214990" y="1078486"/>
                    <a:pt x="1219276" y="1085344"/>
                  </a:cubicBezTo>
                  <a:cubicBezTo>
                    <a:pt x="1218323" y="1084582"/>
                    <a:pt x="1217371" y="1083915"/>
                    <a:pt x="1215656" y="1083820"/>
                  </a:cubicBezTo>
                  <a:cubicBezTo>
                    <a:pt x="1218418" y="1093536"/>
                    <a:pt x="1209084" y="1111252"/>
                    <a:pt x="1211560" y="1118491"/>
                  </a:cubicBezTo>
                  <a:cubicBezTo>
                    <a:pt x="1215180" y="1120682"/>
                    <a:pt x="1207179" y="1120396"/>
                    <a:pt x="1207465" y="1123158"/>
                  </a:cubicBezTo>
                  <a:cubicBezTo>
                    <a:pt x="1211084" y="1126587"/>
                    <a:pt x="1212513" y="1131921"/>
                    <a:pt x="1219180" y="1132874"/>
                  </a:cubicBezTo>
                  <a:cubicBezTo>
                    <a:pt x="1222990" y="1133540"/>
                    <a:pt x="1216323" y="1129064"/>
                    <a:pt x="1220704" y="1129254"/>
                  </a:cubicBezTo>
                  <a:cubicBezTo>
                    <a:pt x="1223371" y="1128873"/>
                    <a:pt x="1222895" y="1131254"/>
                    <a:pt x="1222895" y="1133159"/>
                  </a:cubicBezTo>
                  <a:cubicBezTo>
                    <a:pt x="1224038" y="1132302"/>
                    <a:pt x="1225753" y="1132017"/>
                    <a:pt x="1227943" y="1132302"/>
                  </a:cubicBezTo>
                  <a:cubicBezTo>
                    <a:pt x="1228801" y="1126492"/>
                    <a:pt x="1227372" y="1122301"/>
                    <a:pt x="1232801" y="1118967"/>
                  </a:cubicBezTo>
                  <a:cubicBezTo>
                    <a:pt x="1232039" y="1117634"/>
                    <a:pt x="1230039" y="1117443"/>
                    <a:pt x="1230610" y="1115062"/>
                  </a:cubicBezTo>
                  <a:cubicBezTo>
                    <a:pt x="1228229" y="1115443"/>
                    <a:pt x="1228134" y="1118396"/>
                    <a:pt x="1224228" y="1117062"/>
                  </a:cubicBezTo>
                  <a:cubicBezTo>
                    <a:pt x="1222990" y="1115062"/>
                    <a:pt x="1223086" y="1111823"/>
                    <a:pt x="1220990" y="1110585"/>
                  </a:cubicBezTo>
                  <a:cubicBezTo>
                    <a:pt x="1217466" y="1110299"/>
                    <a:pt x="1223657" y="1114205"/>
                    <a:pt x="1218323" y="1112871"/>
                  </a:cubicBezTo>
                  <a:cubicBezTo>
                    <a:pt x="1218609" y="1111442"/>
                    <a:pt x="1218228" y="1110585"/>
                    <a:pt x="1217275" y="1110299"/>
                  </a:cubicBezTo>
                  <a:cubicBezTo>
                    <a:pt x="1218704" y="1106775"/>
                    <a:pt x="1219276" y="1109061"/>
                    <a:pt x="1222324" y="1109442"/>
                  </a:cubicBezTo>
                  <a:cubicBezTo>
                    <a:pt x="1223467" y="1106108"/>
                    <a:pt x="1220038" y="1106775"/>
                    <a:pt x="1220228" y="1104203"/>
                  </a:cubicBezTo>
                  <a:cubicBezTo>
                    <a:pt x="1217657" y="1104680"/>
                    <a:pt x="1217466" y="1107728"/>
                    <a:pt x="1215180" y="1105061"/>
                  </a:cubicBezTo>
                  <a:cubicBezTo>
                    <a:pt x="1218895" y="1102394"/>
                    <a:pt x="1216704" y="1097917"/>
                    <a:pt x="1223371" y="1096965"/>
                  </a:cubicBezTo>
                  <a:cubicBezTo>
                    <a:pt x="1223371" y="1099250"/>
                    <a:pt x="1221657" y="1099441"/>
                    <a:pt x="1221752" y="1101822"/>
                  </a:cubicBezTo>
                  <a:cubicBezTo>
                    <a:pt x="1221943" y="1104489"/>
                    <a:pt x="1225181" y="1100298"/>
                    <a:pt x="1226610" y="1103442"/>
                  </a:cubicBezTo>
                  <a:cubicBezTo>
                    <a:pt x="1228610" y="1102108"/>
                    <a:pt x="1223562" y="1096774"/>
                    <a:pt x="1228515" y="1094869"/>
                  </a:cubicBezTo>
                  <a:cubicBezTo>
                    <a:pt x="1229372" y="1098774"/>
                    <a:pt x="1230134" y="1102203"/>
                    <a:pt x="1228610" y="1108680"/>
                  </a:cubicBezTo>
                  <a:cubicBezTo>
                    <a:pt x="1226515" y="1108966"/>
                    <a:pt x="1226324" y="1107537"/>
                    <a:pt x="1226324" y="1105918"/>
                  </a:cubicBezTo>
                  <a:cubicBezTo>
                    <a:pt x="1222514" y="1108013"/>
                    <a:pt x="1230134" y="1110680"/>
                    <a:pt x="1224610" y="1112014"/>
                  </a:cubicBezTo>
                  <a:cubicBezTo>
                    <a:pt x="1225943" y="1115633"/>
                    <a:pt x="1227467" y="1108299"/>
                    <a:pt x="1230991" y="1110014"/>
                  </a:cubicBezTo>
                  <a:cubicBezTo>
                    <a:pt x="1230134" y="1113062"/>
                    <a:pt x="1228515" y="1114681"/>
                    <a:pt x="1233087" y="1115157"/>
                  </a:cubicBezTo>
                  <a:cubicBezTo>
                    <a:pt x="1236040" y="1114014"/>
                    <a:pt x="1229849" y="1111061"/>
                    <a:pt x="1231182" y="1107442"/>
                  </a:cubicBezTo>
                  <a:cubicBezTo>
                    <a:pt x="1232611" y="1107728"/>
                    <a:pt x="1233373" y="1107347"/>
                    <a:pt x="1233753" y="1106394"/>
                  </a:cubicBezTo>
                  <a:cubicBezTo>
                    <a:pt x="1237278" y="1106680"/>
                    <a:pt x="1230515" y="1109538"/>
                    <a:pt x="1236040" y="1109061"/>
                  </a:cubicBezTo>
                  <a:cubicBezTo>
                    <a:pt x="1235373" y="1110109"/>
                    <a:pt x="1234801" y="1111157"/>
                    <a:pt x="1233373" y="1111347"/>
                  </a:cubicBezTo>
                  <a:cubicBezTo>
                    <a:pt x="1233563" y="1112681"/>
                    <a:pt x="1235754" y="1112395"/>
                    <a:pt x="1235659" y="1114014"/>
                  </a:cubicBezTo>
                  <a:cubicBezTo>
                    <a:pt x="1237087" y="1113919"/>
                    <a:pt x="1236897" y="1111823"/>
                    <a:pt x="1237183" y="1110395"/>
                  </a:cubicBezTo>
                  <a:cubicBezTo>
                    <a:pt x="1238230" y="1110204"/>
                    <a:pt x="1238326" y="1110966"/>
                    <a:pt x="1238326" y="1111728"/>
                  </a:cubicBezTo>
                  <a:cubicBezTo>
                    <a:pt x="1239183" y="1111823"/>
                    <a:pt x="1239945" y="1111823"/>
                    <a:pt x="1240802" y="1111919"/>
                  </a:cubicBezTo>
                  <a:cubicBezTo>
                    <a:pt x="1229372" y="1117919"/>
                    <a:pt x="1234992" y="1136779"/>
                    <a:pt x="1235563" y="1145256"/>
                  </a:cubicBezTo>
                  <a:cubicBezTo>
                    <a:pt x="1232896" y="1144494"/>
                    <a:pt x="1233087" y="1146875"/>
                    <a:pt x="1232801" y="1148780"/>
                  </a:cubicBezTo>
                  <a:cubicBezTo>
                    <a:pt x="1230515" y="1148780"/>
                    <a:pt x="1230325" y="1147066"/>
                    <a:pt x="1227943" y="1147161"/>
                  </a:cubicBezTo>
                  <a:cubicBezTo>
                    <a:pt x="1229753" y="1143065"/>
                    <a:pt x="1231563" y="1138970"/>
                    <a:pt x="1227848" y="1133350"/>
                  </a:cubicBezTo>
                  <a:cubicBezTo>
                    <a:pt x="1224419" y="1134302"/>
                    <a:pt x="1225657" y="1140779"/>
                    <a:pt x="1221085" y="1140303"/>
                  </a:cubicBezTo>
                  <a:cubicBezTo>
                    <a:pt x="1221657" y="1141351"/>
                    <a:pt x="1222228" y="1142399"/>
                    <a:pt x="1222038" y="1144113"/>
                  </a:cubicBezTo>
                  <a:cubicBezTo>
                    <a:pt x="1223371" y="1143446"/>
                    <a:pt x="1223562" y="1141351"/>
                    <a:pt x="1225943" y="1141922"/>
                  </a:cubicBezTo>
                  <a:cubicBezTo>
                    <a:pt x="1224228" y="1144399"/>
                    <a:pt x="1222133" y="1146494"/>
                    <a:pt x="1220419" y="1148971"/>
                  </a:cubicBezTo>
                  <a:cubicBezTo>
                    <a:pt x="1218418" y="1145828"/>
                    <a:pt x="1222324" y="1138303"/>
                    <a:pt x="1216418" y="1136112"/>
                  </a:cubicBezTo>
                  <a:cubicBezTo>
                    <a:pt x="1216513" y="1143732"/>
                    <a:pt x="1218228" y="1149923"/>
                    <a:pt x="1216037" y="1156115"/>
                  </a:cubicBezTo>
                  <a:cubicBezTo>
                    <a:pt x="1212037" y="1155638"/>
                    <a:pt x="1210799" y="1152876"/>
                    <a:pt x="1211656" y="1148304"/>
                  </a:cubicBezTo>
                  <a:cubicBezTo>
                    <a:pt x="1214323" y="1147923"/>
                    <a:pt x="1213846" y="1150304"/>
                    <a:pt x="1213846" y="1152209"/>
                  </a:cubicBezTo>
                  <a:cubicBezTo>
                    <a:pt x="1216418" y="1144590"/>
                    <a:pt x="1211941" y="1145828"/>
                    <a:pt x="1209846" y="1139351"/>
                  </a:cubicBezTo>
                  <a:cubicBezTo>
                    <a:pt x="1209655" y="1163068"/>
                    <a:pt x="1211656" y="1194881"/>
                    <a:pt x="1208132" y="1221837"/>
                  </a:cubicBezTo>
                  <a:cubicBezTo>
                    <a:pt x="1210227" y="1222504"/>
                    <a:pt x="1210513" y="1221075"/>
                    <a:pt x="1210799" y="1219551"/>
                  </a:cubicBezTo>
                  <a:cubicBezTo>
                    <a:pt x="1209846" y="1231934"/>
                    <a:pt x="1200511" y="1258794"/>
                    <a:pt x="1210513" y="1269558"/>
                  </a:cubicBezTo>
                  <a:cubicBezTo>
                    <a:pt x="1205655" y="1273177"/>
                    <a:pt x="1202893" y="1289560"/>
                    <a:pt x="1210989" y="1294608"/>
                  </a:cubicBezTo>
                  <a:cubicBezTo>
                    <a:pt x="1206607" y="1293560"/>
                    <a:pt x="1206417" y="1298418"/>
                    <a:pt x="1204036" y="1302800"/>
                  </a:cubicBezTo>
                  <a:cubicBezTo>
                    <a:pt x="1206512" y="1308229"/>
                    <a:pt x="1209179" y="1328803"/>
                    <a:pt x="1200607" y="1330041"/>
                  </a:cubicBezTo>
                  <a:cubicBezTo>
                    <a:pt x="1204607" y="1332422"/>
                    <a:pt x="1202607" y="1339947"/>
                    <a:pt x="1205845" y="1342995"/>
                  </a:cubicBezTo>
                  <a:cubicBezTo>
                    <a:pt x="1202702" y="1348615"/>
                    <a:pt x="1200797" y="1357759"/>
                    <a:pt x="1204131" y="1364141"/>
                  </a:cubicBezTo>
                  <a:cubicBezTo>
                    <a:pt x="1197368" y="1382429"/>
                    <a:pt x="1200607" y="1399479"/>
                    <a:pt x="1206322" y="1414338"/>
                  </a:cubicBezTo>
                  <a:cubicBezTo>
                    <a:pt x="1207084" y="1417385"/>
                    <a:pt x="1199749" y="1419671"/>
                    <a:pt x="1205845" y="1420529"/>
                  </a:cubicBezTo>
                  <a:cubicBezTo>
                    <a:pt x="1205369" y="1422148"/>
                    <a:pt x="1202702" y="1421291"/>
                    <a:pt x="1200797" y="1421386"/>
                  </a:cubicBezTo>
                  <a:cubicBezTo>
                    <a:pt x="1195273" y="1437864"/>
                    <a:pt x="1200797" y="1449008"/>
                    <a:pt x="1199845" y="1463867"/>
                  </a:cubicBezTo>
                  <a:cubicBezTo>
                    <a:pt x="1193082" y="1465010"/>
                    <a:pt x="1193653" y="1475774"/>
                    <a:pt x="1197368" y="1478631"/>
                  </a:cubicBezTo>
                  <a:cubicBezTo>
                    <a:pt x="1195368" y="1478822"/>
                    <a:pt x="1195368" y="1477298"/>
                    <a:pt x="1193749" y="1477107"/>
                  </a:cubicBezTo>
                  <a:cubicBezTo>
                    <a:pt x="1194606" y="1485299"/>
                    <a:pt x="1196511" y="1497300"/>
                    <a:pt x="1190510" y="1501872"/>
                  </a:cubicBezTo>
                  <a:cubicBezTo>
                    <a:pt x="1191272" y="1506158"/>
                    <a:pt x="1193272" y="1502253"/>
                    <a:pt x="1195273" y="1504730"/>
                  </a:cubicBezTo>
                  <a:cubicBezTo>
                    <a:pt x="1194701" y="1507492"/>
                    <a:pt x="1195177" y="1509397"/>
                    <a:pt x="1197368" y="1509873"/>
                  </a:cubicBezTo>
                  <a:cubicBezTo>
                    <a:pt x="1196701" y="1511683"/>
                    <a:pt x="1195844" y="1509206"/>
                    <a:pt x="1193653" y="1509588"/>
                  </a:cubicBezTo>
                  <a:cubicBezTo>
                    <a:pt x="1197178" y="1520446"/>
                    <a:pt x="1189462" y="1535400"/>
                    <a:pt x="1194987" y="1539687"/>
                  </a:cubicBezTo>
                  <a:cubicBezTo>
                    <a:pt x="1194606" y="1542830"/>
                    <a:pt x="1192796" y="1544354"/>
                    <a:pt x="1189653" y="1544258"/>
                  </a:cubicBezTo>
                  <a:cubicBezTo>
                    <a:pt x="1185843" y="1540067"/>
                    <a:pt x="1186128" y="1534733"/>
                    <a:pt x="1180414" y="1534733"/>
                  </a:cubicBezTo>
                  <a:cubicBezTo>
                    <a:pt x="1180890" y="1533019"/>
                    <a:pt x="1184128" y="1534638"/>
                    <a:pt x="1184319" y="1532543"/>
                  </a:cubicBezTo>
                  <a:cubicBezTo>
                    <a:pt x="1184224" y="1531114"/>
                    <a:pt x="1182128" y="1531304"/>
                    <a:pt x="1180699" y="1531019"/>
                  </a:cubicBezTo>
                  <a:cubicBezTo>
                    <a:pt x="1185462" y="1527875"/>
                    <a:pt x="1179747" y="1522351"/>
                    <a:pt x="1186510" y="1521494"/>
                  </a:cubicBezTo>
                  <a:cubicBezTo>
                    <a:pt x="1184605" y="1518160"/>
                    <a:pt x="1188796" y="1516826"/>
                    <a:pt x="1184414" y="1516350"/>
                  </a:cubicBezTo>
                  <a:cubicBezTo>
                    <a:pt x="1185748" y="1512826"/>
                    <a:pt x="1188415" y="1517398"/>
                    <a:pt x="1190605" y="1516826"/>
                  </a:cubicBezTo>
                  <a:cubicBezTo>
                    <a:pt x="1179557" y="1503110"/>
                    <a:pt x="1189177" y="1492157"/>
                    <a:pt x="1183843" y="1476250"/>
                  </a:cubicBezTo>
                  <a:cubicBezTo>
                    <a:pt x="1183271" y="1472821"/>
                    <a:pt x="1186605" y="1474059"/>
                    <a:pt x="1187843" y="1472821"/>
                  </a:cubicBezTo>
                  <a:cubicBezTo>
                    <a:pt x="1187367" y="1470154"/>
                    <a:pt x="1184605" y="1468535"/>
                    <a:pt x="1187081" y="1466534"/>
                  </a:cubicBezTo>
                  <a:cubicBezTo>
                    <a:pt x="1183081" y="1467868"/>
                    <a:pt x="1185748" y="1460153"/>
                    <a:pt x="1184128" y="1456247"/>
                  </a:cubicBezTo>
                  <a:cubicBezTo>
                    <a:pt x="1181080" y="1458724"/>
                    <a:pt x="1176318" y="1456057"/>
                    <a:pt x="1176985" y="1451961"/>
                  </a:cubicBezTo>
                  <a:cubicBezTo>
                    <a:pt x="1183366" y="1452533"/>
                    <a:pt x="1184700" y="1453866"/>
                    <a:pt x="1187653" y="1459105"/>
                  </a:cubicBezTo>
                  <a:cubicBezTo>
                    <a:pt x="1190986" y="1451961"/>
                    <a:pt x="1188224" y="1438341"/>
                    <a:pt x="1188700" y="1430435"/>
                  </a:cubicBezTo>
                  <a:cubicBezTo>
                    <a:pt x="1190510" y="1430911"/>
                    <a:pt x="1188796" y="1434150"/>
                    <a:pt x="1190891" y="1434340"/>
                  </a:cubicBezTo>
                  <a:cubicBezTo>
                    <a:pt x="1192225" y="1429673"/>
                    <a:pt x="1186795" y="1420910"/>
                    <a:pt x="1183652" y="1416242"/>
                  </a:cubicBezTo>
                  <a:cubicBezTo>
                    <a:pt x="1190129" y="1415004"/>
                    <a:pt x="1186605" y="1422243"/>
                    <a:pt x="1191939" y="1421958"/>
                  </a:cubicBezTo>
                  <a:cubicBezTo>
                    <a:pt x="1191749" y="1418624"/>
                    <a:pt x="1186033" y="1419100"/>
                    <a:pt x="1187748" y="1411575"/>
                  </a:cubicBezTo>
                  <a:cubicBezTo>
                    <a:pt x="1184795" y="1410813"/>
                    <a:pt x="1184890" y="1413575"/>
                    <a:pt x="1181461" y="1412337"/>
                  </a:cubicBezTo>
                  <a:cubicBezTo>
                    <a:pt x="1182700" y="1413956"/>
                    <a:pt x="1182319" y="1415004"/>
                    <a:pt x="1180033" y="1414718"/>
                  </a:cubicBezTo>
                  <a:cubicBezTo>
                    <a:pt x="1181938" y="1407003"/>
                    <a:pt x="1187748" y="1401098"/>
                    <a:pt x="1186700" y="1393954"/>
                  </a:cubicBezTo>
                  <a:cubicBezTo>
                    <a:pt x="1190129" y="1393287"/>
                    <a:pt x="1188986" y="1396621"/>
                    <a:pt x="1191463" y="1396812"/>
                  </a:cubicBezTo>
                  <a:cubicBezTo>
                    <a:pt x="1191844" y="1382048"/>
                    <a:pt x="1190986" y="1378619"/>
                    <a:pt x="1193653" y="1369475"/>
                  </a:cubicBezTo>
                  <a:cubicBezTo>
                    <a:pt x="1190224" y="1367951"/>
                    <a:pt x="1186319" y="1376333"/>
                    <a:pt x="1190701" y="1375475"/>
                  </a:cubicBezTo>
                  <a:cubicBezTo>
                    <a:pt x="1187557" y="1380714"/>
                    <a:pt x="1181461" y="1373475"/>
                    <a:pt x="1184986" y="1368713"/>
                  </a:cubicBezTo>
                  <a:cubicBezTo>
                    <a:pt x="1182128" y="1369951"/>
                    <a:pt x="1179652" y="1375666"/>
                    <a:pt x="1175937" y="1371761"/>
                  </a:cubicBezTo>
                  <a:cubicBezTo>
                    <a:pt x="1177937" y="1369475"/>
                    <a:pt x="1184509" y="1365665"/>
                    <a:pt x="1184033" y="1364903"/>
                  </a:cubicBezTo>
                  <a:cubicBezTo>
                    <a:pt x="1186415" y="1363664"/>
                    <a:pt x="1190129" y="1364236"/>
                    <a:pt x="1191367" y="1366713"/>
                  </a:cubicBezTo>
                  <a:cubicBezTo>
                    <a:pt x="1192606" y="1366808"/>
                    <a:pt x="1192510" y="1365284"/>
                    <a:pt x="1192796" y="1364331"/>
                  </a:cubicBezTo>
                  <a:cubicBezTo>
                    <a:pt x="1192510" y="1361474"/>
                    <a:pt x="1185938" y="1363950"/>
                    <a:pt x="1186891" y="1360140"/>
                  </a:cubicBezTo>
                  <a:cubicBezTo>
                    <a:pt x="1184509" y="1360521"/>
                    <a:pt x="1184319" y="1363474"/>
                    <a:pt x="1180509" y="1362141"/>
                  </a:cubicBezTo>
                  <a:cubicBezTo>
                    <a:pt x="1180414" y="1363760"/>
                    <a:pt x="1180223" y="1365474"/>
                    <a:pt x="1180128" y="1367093"/>
                  </a:cubicBezTo>
                  <a:cubicBezTo>
                    <a:pt x="1176508" y="1368141"/>
                    <a:pt x="1174889" y="1367951"/>
                    <a:pt x="1171460" y="1366331"/>
                  </a:cubicBezTo>
                  <a:cubicBezTo>
                    <a:pt x="1180509" y="1365665"/>
                    <a:pt x="1185462" y="1351758"/>
                    <a:pt x="1184414" y="1344900"/>
                  </a:cubicBezTo>
                  <a:cubicBezTo>
                    <a:pt x="1190034" y="1348139"/>
                    <a:pt x="1191272" y="1344805"/>
                    <a:pt x="1189939" y="1339090"/>
                  </a:cubicBezTo>
                  <a:cubicBezTo>
                    <a:pt x="1192129" y="1338804"/>
                    <a:pt x="1192225" y="1340233"/>
                    <a:pt x="1192225" y="1341757"/>
                  </a:cubicBezTo>
                  <a:cubicBezTo>
                    <a:pt x="1197654" y="1337471"/>
                    <a:pt x="1187557" y="1336518"/>
                    <a:pt x="1190605" y="1330422"/>
                  </a:cubicBezTo>
                  <a:cubicBezTo>
                    <a:pt x="1187843" y="1330327"/>
                    <a:pt x="1189653" y="1335661"/>
                    <a:pt x="1188796" y="1337756"/>
                  </a:cubicBezTo>
                  <a:cubicBezTo>
                    <a:pt x="1184890" y="1331946"/>
                    <a:pt x="1187176" y="1327755"/>
                    <a:pt x="1185176" y="1319945"/>
                  </a:cubicBezTo>
                  <a:cubicBezTo>
                    <a:pt x="1189653" y="1319183"/>
                    <a:pt x="1186986" y="1324136"/>
                    <a:pt x="1186033" y="1324993"/>
                  </a:cubicBezTo>
                  <a:cubicBezTo>
                    <a:pt x="1189272" y="1325660"/>
                    <a:pt x="1189462" y="1322612"/>
                    <a:pt x="1190224" y="1320326"/>
                  </a:cubicBezTo>
                  <a:cubicBezTo>
                    <a:pt x="1189939" y="1318897"/>
                    <a:pt x="1188319" y="1316992"/>
                    <a:pt x="1187843" y="1318897"/>
                  </a:cubicBezTo>
                  <a:cubicBezTo>
                    <a:pt x="1184414" y="1314420"/>
                    <a:pt x="1191749" y="1316421"/>
                    <a:pt x="1193082" y="1315563"/>
                  </a:cubicBezTo>
                  <a:cubicBezTo>
                    <a:pt x="1181271" y="1307753"/>
                    <a:pt x="1194987" y="1298609"/>
                    <a:pt x="1190129" y="1290322"/>
                  </a:cubicBezTo>
                  <a:cubicBezTo>
                    <a:pt x="1191367" y="1290417"/>
                    <a:pt x="1192606" y="1290513"/>
                    <a:pt x="1193844" y="1290608"/>
                  </a:cubicBezTo>
                  <a:cubicBezTo>
                    <a:pt x="1192891" y="1288703"/>
                    <a:pt x="1193272" y="1285655"/>
                    <a:pt x="1189177" y="1286417"/>
                  </a:cubicBezTo>
                  <a:cubicBezTo>
                    <a:pt x="1190034" y="1283940"/>
                    <a:pt x="1191367" y="1283940"/>
                    <a:pt x="1192987" y="1285464"/>
                  </a:cubicBezTo>
                  <a:cubicBezTo>
                    <a:pt x="1194511" y="1276606"/>
                    <a:pt x="1183747" y="1268700"/>
                    <a:pt x="1190891" y="1265271"/>
                  </a:cubicBezTo>
                  <a:cubicBezTo>
                    <a:pt x="1191558" y="1263176"/>
                    <a:pt x="1190129" y="1262890"/>
                    <a:pt x="1188605" y="1262604"/>
                  </a:cubicBezTo>
                  <a:cubicBezTo>
                    <a:pt x="1188986" y="1259461"/>
                    <a:pt x="1193463" y="1260033"/>
                    <a:pt x="1194987" y="1261842"/>
                  </a:cubicBezTo>
                  <a:cubicBezTo>
                    <a:pt x="1195368" y="1256032"/>
                    <a:pt x="1191653" y="1259175"/>
                    <a:pt x="1187748" y="1258699"/>
                  </a:cubicBezTo>
                  <a:cubicBezTo>
                    <a:pt x="1188510" y="1254317"/>
                    <a:pt x="1191463" y="1255937"/>
                    <a:pt x="1189558" y="1251365"/>
                  </a:cubicBezTo>
                  <a:cubicBezTo>
                    <a:pt x="1191558" y="1252413"/>
                    <a:pt x="1195844" y="1252698"/>
                    <a:pt x="1195177" y="1254413"/>
                  </a:cubicBezTo>
                  <a:cubicBezTo>
                    <a:pt x="1198321" y="1250031"/>
                    <a:pt x="1187557" y="1244316"/>
                    <a:pt x="1184224" y="1240983"/>
                  </a:cubicBezTo>
                  <a:cubicBezTo>
                    <a:pt x="1186415" y="1236982"/>
                    <a:pt x="1187557" y="1243364"/>
                    <a:pt x="1188986" y="1243840"/>
                  </a:cubicBezTo>
                  <a:cubicBezTo>
                    <a:pt x="1192796" y="1238030"/>
                    <a:pt x="1190129" y="1232505"/>
                    <a:pt x="1194034" y="1228029"/>
                  </a:cubicBezTo>
                  <a:cubicBezTo>
                    <a:pt x="1192415" y="1232124"/>
                    <a:pt x="1186510" y="1232029"/>
                    <a:pt x="1183938" y="1228505"/>
                  </a:cubicBezTo>
                  <a:cubicBezTo>
                    <a:pt x="1185271" y="1224028"/>
                    <a:pt x="1186605" y="1230600"/>
                    <a:pt x="1190320" y="1226504"/>
                  </a:cubicBezTo>
                  <a:cubicBezTo>
                    <a:pt x="1189653" y="1223171"/>
                    <a:pt x="1186128" y="1222313"/>
                    <a:pt x="1185938" y="1218694"/>
                  </a:cubicBezTo>
                  <a:cubicBezTo>
                    <a:pt x="1189272" y="1219075"/>
                    <a:pt x="1188605" y="1216789"/>
                    <a:pt x="1190891" y="1219075"/>
                  </a:cubicBezTo>
                  <a:cubicBezTo>
                    <a:pt x="1189939" y="1217551"/>
                    <a:pt x="1189558" y="1215646"/>
                    <a:pt x="1190129" y="1212788"/>
                  </a:cubicBezTo>
                  <a:cubicBezTo>
                    <a:pt x="1188891" y="1212693"/>
                    <a:pt x="1187653" y="1212598"/>
                    <a:pt x="1186415" y="1212503"/>
                  </a:cubicBezTo>
                  <a:cubicBezTo>
                    <a:pt x="1182128" y="1215360"/>
                    <a:pt x="1190320" y="1207836"/>
                    <a:pt x="1191367" y="1212884"/>
                  </a:cubicBezTo>
                  <a:cubicBezTo>
                    <a:pt x="1196797" y="1202501"/>
                    <a:pt x="1192796" y="1187452"/>
                    <a:pt x="1192891" y="1179165"/>
                  </a:cubicBezTo>
                  <a:cubicBezTo>
                    <a:pt x="1197559" y="1174688"/>
                    <a:pt x="1196701" y="1164973"/>
                    <a:pt x="1194320" y="1161734"/>
                  </a:cubicBezTo>
                  <a:cubicBezTo>
                    <a:pt x="1198035" y="1154876"/>
                    <a:pt x="1196225" y="1152495"/>
                    <a:pt x="1194320" y="1146685"/>
                  </a:cubicBezTo>
                  <a:cubicBezTo>
                    <a:pt x="1198511" y="1152400"/>
                    <a:pt x="1201369" y="1133540"/>
                    <a:pt x="1196701" y="1133064"/>
                  </a:cubicBezTo>
                  <a:cubicBezTo>
                    <a:pt x="1200797" y="1127254"/>
                    <a:pt x="1198702" y="1124682"/>
                    <a:pt x="1200702" y="1114586"/>
                  </a:cubicBezTo>
                  <a:cubicBezTo>
                    <a:pt x="1198511" y="1114681"/>
                    <a:pt x="1197654" y="1116491"/>
                    <a:pt x="1197844" y="1119348"/>
                  </a:cubicBezTo>
                  <a:cubicBezTo>
                    <a:pt x="1196892" y="1118586"/>
                    <a:pt x="1195940" y="1117919"/>
                    <a:pt x="1194225" y="1117824"/>
                  </a:cubicBezTo>
                  <a:cubicBezTo>
                    <a:pt x="1199083" y="1113633"/>
                    <a:pt x="1202416" y="1109823"/>
                    <a:pt x="1200511" y="1102108"/>
                  </a:cubicBezTo>
                  <a:cubicBezTo>
                    <a:pt x="1198035" y="1103251"/>
                    <a:pt x="1202702" y="1111442"/>
                    <a:pt x="1194987" y="1109156"/>
                  </a:cubicBezTo>
                  <a:cubicBezTo>
                    <a:pt x="1194892" y="1102298"/>
                    <a:pt x="1196225" y="1099060"/>
                    <a:pt x="1193844" y="1092869"/>
                  </a:cubicBezTo>
                  <a:cubicBezTo>
                    <a:pt x="1198892" y="1089821"/>
                    <a:pt x="1198511" y="1082486"/>
                    <a:pt x="1200035" y="1078391"/>
                  </a:cubicBezTo>
                  <a:cubicBezTo>
                    <a:pt x="1199749" y="1076676"/>
                    <a:pt x="1196987" y="1077152"/>
                    <a:pt x="1195177" y="1076771"/>
                  </a:cubicBezTo>
                  <a:cubicBezTo>
                    <a:pt x="1194892" y="1073247"/>
                    <a:pt x="1199940" y="1076009"/>
                    <a:pt x="1200416" y="1073438"/>
                  </a:cubicBezTo>
                  <a:cubicBezTo>
                    <a:pt x="1199464" y="1069913"/>
                    <a:pt x="1196987" y="1074962"/>
                    <a:pt x="1195558" y="1071818"/>
                  </a:cubicBezTo>
                  <a:cubicBezTo>
                    <a:pt x="1198130" y="1068580"/>
                    <a:pt x="1201274" y="1059912"/>
                    <a:pt x="1195463" y="1058007"/>
                  </a:cubicBezTo>
                  <a:cubicBezTo>
                    <a:pt x="1194130" y="1058674"/>
                    <a:pt x="1193939" y="1060769"/>
                    <a:pt x="1191463" y="1060198"/>
                  </a:cubicBezTo>
                  <a:cubicBezTo>
                    <a:pt x="1190605" y="1059055"/>
                    <a:pt x="1190320" y="1057245"/>
                    <a:pt x="1190605" y="1055150"/>
                  </a:cubicBezTo>
                  <a:cubicBezTo>
                    <a:pt x="1188796" y="1054959"/>
                    <a:pt x="1186224" y="1060103"/>
                    <a:pt x="1186891" y="1054864"/>
                  </a:cubicBezTo>
                  <a:cubicBezTo>
                    <a:pt x="1183747" y="1056578"/>
                    <a:pt x="1180890" y="1058769"/>
                    <a:pt x="1179937" y="1063055"/>
                  </a:cubicBezTo>
                  <a:cubicBezTo>
                    <a:pt x="1177366" y="1059531"/>
                    <a:pt x="1180414" y="1055054"/>
                    <a:pt x="1180699" y="1053149"/>
                  </a:cubicBezTo>
                  <a:cubicBezTo>
                    <a:pt x="1183081" y="1052768"/>
                    <a:pt x="1188034" y="1055436"/>
                    <a:pt x="1187176" y="1051149"/>
                  </a:cubicBezTo>
                  <a:cubicBezTo>
                    <a:pt x="1190320" y="1053911"/>
                    <a:pt x="1191844" y="1052673"/>
                    <a:pt x="1194415" y="1054292"/>
                  </a:cubicBezTo>
                  <a:cubicBezTo>
                    <a:pt x="1197178" y="1054292"/>
                    <a:pt x="1197368" y="1051340"/>
                    <a:pt x="1197463" y="1048292"/>
                  </a:cubicBezTo>
                  <a:cubicBezTo>
                    <a:pt x="1200321" y="1048863"/>
                    <a:pt x="1202416" y="1051149"/>
                    <a:pt x="1204893" y="1048863"/>
                  </a:cubicBezTo>
                  <a:cubicBezTo>
                    <a:pt x="1204512" y="1046577"/>
                    <a:pt x="1199464" y="1038767"/>
                    <a:pt x="1204131" y="1042481"/>
                  </a:cubicBezTo>
                  <a:cubicBezTo>
                    <a:pt x="1202988" y="1040767"/>
                    <a:pt x="1203369" y="1037719"/>
                    <a:pt x="1200797" y="1037243"/>
                  </a:cubicBezTo>
                  <a:cubicBezTo>
                    <a:pt x="1200035" y="1041338"/>
                    <a:pt x="1198607" y="1037147"/>
                    <a:pt x="1196987" y="1038195"/>
                  </a:cubicBezTo>
                  <a:cubicBezTo>
                    <a:pt x="1194701" y="1035433"/>
                    <a:pt x="1197368" y="1028575"/>
                    <a:pt x="1191463" y="1028956"/>
                  </a:cubicBezTo>
                  <a:cubicBezTo>
                    <a:pt x="1187653" y="1026956"/>
                    <a:pt x="1196416" y="1027622"/>
                    <a:pt x="1196416" y="1029337"/>
                  </a:cubicBezTo>
                  <a:cubicBezTo>
                    <a:pt x="1194130" y="1025336"/>
                    <a:pt x="1194320" y="1024479"/>
                    <a:pt x="1198321" y="1022003"/>
                  </a:cubicBezTo>
                  <a:cubicBezTo>
                    <a:pt x="1197463" y="1019050"/>
                    <a:pt x="1194987" y="1025146"/>
                    <a:pt x="1190796" y="1022669"/>
                  </a:cubicBezTo>
                  <a:cubicBezTo>
                    <a:pt x="1192796" y="1016002"/>
                    <a:pt x="1195368" y="1017431"/>
                    <a:pt x="1198035" y="1010763"/>
                  </a:cubicBezTo>
                  <a:cubicBezTo>
                    <a:pt x="1199083" y="1011430"/>
                    <a:pt x="1200226" y="1012001"/>
                    <a:pt x="1200321" y="1013430"/>
                  </a:cubicBezTo>
                  <a:cubicBezTo>
                    <a:pt x="1202321" y="1011144"/>
                    <a:pt x="1204512" y="1009334"/>
                    <a:pt x="1206988" y="1007715"/>
                  </a:cubicBezTo>
                  <a:cubicBezTo>
                    <a:pt x="1205560" y="1005143"/>
                    <a:pt x="1201654" y="1004572"/>
                    <a:pt x="1198607" y="1003334"/>
                  </a:cubicBezTo>
                  <a:cubicBezTo>
                    <a:pt x="1200892" y="998571"/>
                    <a:pt x="1200035" y="1003715"/>
                    <a:pt x="1203559" y="1003715"/>
                  </a:cubicBezTo>
                  <a:cubicBezTo>
                    <a:pt x="1205274" y="989999"/>
                    <a:pt x="1207846" y="971139"/>
                    <a:pt x="1203845" y="953708"/>
                  </a:cubicBezTo>
                  <a:cubicBezTo>
                    <a:pt x="1202607" y="953613"/>
                    <a:pt x="1202797" y="955137"/>
                    <a:pt x="1202416" y="956090"/>
                  </a:cubicBezTo>
                  <a:cubicBezTo>
                    <a:pt x="1199654" y="953518"/>
                    <a:pt x="1204893" y="949898"/>
                    <a:pt x="1207655" y="952756"/>
                  </a:cubicBezTo>
                  <a:cubicBezTo>
                    <a:pt x="1212132" y="936468"/>
                    <a:pt x="1204988" y="933420"/>
                    <a:pt x="1206322" y="922657"/>
                  </a:cubicBezTo>
                  <a:cubicBezTo>
                    <a:pt x="1204607" y="923990"/>
                    <a:pt x="1204321" y="923038"/>
                    <a:pt x="1202607" y="922371"/>
                  </a:cubicBezTo>
                  <a:cubicBezTo>
                    <a:pt x="1199273" y="921800"/>
                    <a:pt x="1205465" y="927515"/>
                    <a:pt x="1199845" y="925895"/>
                  </a:cubicBezTo>
                  <a:cubicBezTo>
                    <a:pt x="1201845" y="918561"/>
                    <a:pt x="1207750" y="918275"/>
                    <a:pt x="1204798" y="911227"/>
                  </a:cubicBezTo>
                  <a:cubicBezTo>
                    <a:pt x="1207369" y="912560"/>
                    <a:pt x="1208989" y="914656"/>
                    <a:pt x="1207941" y="919037"/>
                  </a:cubicBezTo>
                  <a:cubicBezTo>
                    <a:pt x="1210227" y="913037"/>
                    <a:pt x="1210703" y="891129"/>
                    <a:pt x="1208703" y="879032"/>
                  </a:cubicBezTo>
                  <a:cubicBezTo>
                    <a:pt x="1210703" y="878842"/>
                    <a:pt x="1210799" y="880366"/>
                    <a:pt x="1212322" y="880556"/>
                  </a:cubicBezTo>
                  <a:cubicBezTo>
                    <a:pt x="1211370" y="875222"/>
                    <a:pt x="1208512" y="871412"/>
                    <a:pt x="1207179" y="866364"/>
                  </a:cubicBezTo>
                  <a:cubicBezTo>
                    <a:pt x="1203750" y="865031"/>
                    <a:pt x="1203845" y="867888"/>
                    <a:pt x="1200892" y="867126"/>
                  </a:cubicBezTo>
                  <a:cubicBezTo>
                    <a:pt x="1201940" y="866364"/>
                    <a:pt x="1204226" y="860363"/>
                    <a:pt x="1201464" y="859697"/>
                  </a:cubicBezTo>
                  <a:cubicBezTo>
                    <a:pt x="1201940" y="855982"/>
                    <a:pt x="1205655" y="863888"/>
                    <a:pt x="1206322" y="859506"/>
                  </a:cubicBezTo>
                  <a:close/>
                  <a:moveTo>
                    <a:pt x="1228610" y="986379"/>
                  </a:moveTo>
                  <a:cubicBezTo>
                    <a:pt x="1226896" y="985903"/>
                    <a:pt x="1227848" y="983141"/>
                    <a:pt x="1227753" y="981331"/>
                  </a:cubicBezTo>
                  <a:cubicBezTo>
                    <a:pt x="1231753" y="982855"/>
                    <a:pt x="1231944" y="979902"/>
                    <a:pt x="1231849" y="976664"/>
                  </a:cubicBezTo>
                  <a:cubicBezTo>
                    <a:pt x="1234992" y="980474"/>
                    <a:pt x="1232611" y="987713"/>
                    <a:pt x="1231849" y="991713"/>
                  </a:cubicBezTo>
                  <a:cubicBezTo>
                    <a:pt x="1230039" y="991332"/>
                    <a:pt x="1231753" y="987998"/>
                    <a:pt x="1229658" y="987808"/>
                  </a:cubicBezTo>
                  <a:cubicBezTo>
                    <a:pt x="1229753" y="986570"/>
                    <a:pt x="1231277" y="986951"/>
                    <a:pt x="1232230" y="986760"/>
                  </a:cubicBezTo>
                  <a:cubicBezTo>
                    <a:pt x="1231849" y="984379"/>
                    <a:pt x="1228039" y="980188"/>
                    <a:pt x="1228610" y="986379"/>
                  </a:cubicBezTo>
                  <a:close/>
                  <a:moveTo>
                    <a:pt x="1223562" y="1094869"/>
                  </a:moveTo>
                  <a:cubicBezTo>
                    <a:pt x="1219466" y="1094869"/>
                    <a:pt x="1221276" y="1089821"/>
                    <a:pt x="1217752" y="1089344"/>
                  </a:cubicBezTo>
                  <a:cubicBezTo>
                    <a:pt x="1218704" y="1088201"/>
                    <a:pt x="1220704" y="1088297"/>
                    <a:pt x="1220514" y="1085820"/>
                  </a:cubicBezTo>
                  <a:cubicBezTo>
                    <a:pt x="1224610" y="1087344"/>
                    <a:pt x="1226038" y="1090868"/>
                    <a:pt x="1223562" y="1094869"/>
                  </a:cubicBezTo>
                  <a:close/>
                  <a:moveTo>
                    <a:pt x="1224991" y="1123730"/>
                  </a:moveTo>
                  <a:cubicBezTo>
                    <a:pt x="1223657" y="1126587"/>
                    <a:pt x="1221466" y="1120682"/>
                    <a:pt x="1221657" y="1118491"/>
                  </a:cubicBezTo>
                  <a:cubicBezTo>
                    <a:pt x="1224800" y="1118872"/>
                    <a:pt x="1228039" y="1119253"/>
                    <a:pt x="1227562" y="1122682"/>
                  </a:cubicBezTo>
                  <a:cubicBezTo>
                    <a:pt x="1226324" y="1122587"/>
                    <a:pt x="1225086" y="1122492"/>
                    <a:pt x="1223848" y="1122396"/>
                  </a:cubicBezTo>
                  <a:cubicBezTo>
                    <a:pt x="1223467" y="1123444"/>
                    <a:pt x="1224228" y="1123634"/>
                    <a:pt x="1224991" y="1123730"/>
                  </a:cubicBezTo>
                  <a:close/>
                  <a:moveTo>
                    <a:pt x="1222324" y="1126016"/>
                  </a:moveTo>
                  <a:cubicBezTo>
                    <a:pt x="1222609" y="1129540"/>
                    <a:pt x="1215656" y="1124492"/>
                    <a:pt x="1215847" y="1128016"/>
                  </a:cubicBezTo>
                  <a:cubicBezTo>
                    <a:pt x="1212608" y="1126587"/>
                    <a:pt x="1217466" y="1123825"/>
                    <a:pt x="1217657" y="1121920"/>
                  </a:cubicBezTo>
                  <a:cubicBezTo>
                    <a:pt x="1221657" y="1121158"/>
                    <a:pt x="1219942" y="1125349"/>
                    <a:pt x="1222324" y="1126016"/>
                  </a:cubicBezTo>
                  <a:close/>
                  <a:moveTo>
                    <a:pt x="1217847" y="1119443"/>
                  </a:moveTo>
                  <a:cubicBezTo>
                    <a:pt x="1216418" y="1119158"/>
                    <a:pt x="1215561" y="1119539"/>
                    <a:pt x="1215275" y="1120491"/>
                  </a:cubicBezTo>
                  <a:cubicBezTo>
                    <a:pt x="1213465" y="1120110"/>
                    <a:pt x="1215180" y="1116776"/>
                    <a:pt x="1213084" y="1116586"/>
                  </a:cubicBezTo>
                  <a:cubicBezTo>
                    <a:pt x="1213656" y="1114967"/>
                    <a:pt x="1215466" y="1114776"/>
                    <a:pt x="1215847" y="1113062"/>
                  </a:cubicBezTo>
                  <a:cubicBezTo>
                    <a:pt x="1218514" y="1113443"/>
                    <a:pt x="1218228" y="1116395"/>
                    <a:pt x="1217847" y="1119443"/>
                  </a:cubicBezTo>
                  <a:close/>
                  <a:moveTo>
                    <a:pt x="1184128" y="1550831"/>
                  </a:moveTo>
                  <a:cubicBezTo>
                    <a:pt x="1185271" y="1552164"/>
                    <a:pt x="1186415" y="1553498"/>
                    <a:pt x="1187557" y="1554831"/>
                  </a:cubicBezTo>
                  <a:cubicBezTo>
                    <a:pt x="1191463" y="1553307"/>
                    <a:pt x="1186986" y="1549307"/>
                    <a:pt x="1188224" y="1546163"/>
                  </a:cubicBezTo>
                  <a:cubicBezTo>
                    <a:pt x="1193177" y="1546735"/>
                    <a:pt x="1201845" y="1558355"/>
                    <a:pt x="1190701" y="1561404"/>
                  </a:cubicBezTo>
                  <a:cubicBezTo>
                    <a:pt x="1192129" y="1554831"/>
                    <a:pt x="1183652" y="1556641"/>
                    <a:pt x="1184128" y="1550831"/>
                  </a:cubicBezTo>
                  <a:close/>
                  <a:moveTo>
                    <a:pt x="1184605" y="1729805"/>
                  </a:moveTo>
                  <a:cubicBezTo>
                    <a:pt x="1185652" y="1727710"/>
                    <a:pt x="1186891" y="1729805"/>
                    <a:pt x="1188319" y="1730091"/>
                  </a:cubicBezTo>
                  <a:cubicBezTo>
                    <a:pt x="1188224" y="1730948"/>
                    <a:pt x="1188129" y="1731710"/>
                    <a:pt x="1188129" y="1732568"/>
                  </a:cubicBezTo>
                  <a:cubicBezTo>
                    <a:pt x="1182414" y="1731329"/>
                    <a:pt x="1189082" y="1740473"/>
                    <a:pt x="1186510" y="1737425"/>
                  </a:cubicBezTo>
                  <a:cubicBezTo>
                    <a:pt x="1184509" y="1737806"/>
                    <a:pt x="1185176" y="1741235"/>
                    <a:pt x="1181366" y="1739521"/>
                  </a:cubicBezTo>
                  <a:cubicBezTo>
                    <a:pt x="1181652" y="1738092"/>
                    <a:pt x="1181271" y="1737330"/>
                    <a:pt x="1180318" y="1736949"/>
                  </a:cubicBezTo>
                  <a:cubicBezTo>
                    <a:pt x="1180699" y="1735521"/>
                    <a:pt x="1181652" y="1736378"/>
                    <a:pt x="1181557" y="1737044"/>
                  </a:cubicBezTo>
                  <a:cubicBezTo>
                    <a:pt x="1182224" y="1735044"/>
                    <a:pt x="1187462" y="1731520"/>
                    <a:pt x="1184605" y="1729805"/>
                  </a:cubicBezTo>
                  <a:close/>
                  <a:moveTo>
                    <a:pt x="1186128" y="1788765"/>
                  </a:moveTo>
                  <a:cubicBezTo>
                    <a:pt x="1185176" y="1787813"/>
                    <a:pt x="1182890" y="1786575"/>
                    <a:pt x="1182414" y="1788479"/>
                  </a:cubicBezTo>
                  <a:cubicBezTo>
                    <a:pt x="1180890" y="1787241"/>
                    <a:pt x="1181557" y="1782288"/>
                    <a:pt x="1186605" y="1782574"/>
                  </a:cubicBezTo>
                  <a:cubicBezTo>
                    <a:pt x="1188796" y="1785050"/>
                    <a:pt x="1186510" y="1785717"/>
                    <a:pt x="1186128" y="1788765"/>
                  </a:cubicBezTo>
                  <a:close/>
                  <a:moveTo>
                    <a:pt x="1177175" y="1667893"/>
                  </a:moveTo>
                  <a:cubicBezTo>
                    <a:pt x="1180033" y="1668560"/>
                    <a:pt x="1177461" y="1673798"/>
                    <a:pt x="1181747" y="1673322"/>
                  </a:cubicBezTo>
                  <a:cubicBezTo>
                    <a:pt x="1179271" y="1674465"/>
                    <a:pt x="1177175" y="1676084"/>
                    <a:pt x="1174032" y="1676466"/>
                  </a:cubicBezTo>
                  <a:cubicBezTo>
                    <a:pt x="1175746" y="1674465"/>
                    <a:pt x="1177556" y="1672465"/>
                    <a:pt x="1177175" y="1667893"/>
                  </a:cubicBezTo>
                  <a:close/>
                  <a:moveTo>
                    <a:pt x="1181652" y="1643223"/>
                  </a:moveTo>
                  <a:cubicBezTo>
                    <a:pt x="1180318" y="1645319"/>
                    <a:pt x="1178413" y="1646652"/>
                    <a:pt x="1177461" y="1649129"/>
                  </a:cubicBezTo>
                  <a:cubicBezTo>
                    <a:pt x="1173079" y="1648176"/>
                    <a:pt x="1176890" y="1641604"/>
                    <a:pt x="1181652" y="1643223"/>
                  </a:cubicBezTo>
                  <a:close/>
                  <a:moveTo>
                    <a:pt x="1176699" y="1781717"/>
                  </a:moveTo>
                  <a:cubicBezTo>
                    <a:pt x="1181080" y="1782955"/>
                    <a:pt x="1177937" y="1787717"/>
                    <a:pt x="1176127" y="1789146"/>
                  </a:cubicBezTo>
                  <a:cubicBezTo>
                    <a:pt x="1172699" y="1787622"/>
                    <a:pt x="1176794" y="1783908"/>
                    <a:pt x="1176699" y="1781717"/>
                  </a:cubicBezTo>
                  <a:close/>
                  <a:moveTo>
                    <a:pt x="1178604" y="1680561"/>
                  </a:moveTo>
                  <a:cubicBezTo>
                    <a:pt x="1178890" y="1679133"/>
                    <a:pt x="1180985" y="1679704"/>
                    <a:pt x="1182414" y="1679609"/>
                  </a:cubicBezTo>
                  <a:cubicBezTo>
                    <a:pt x="1179937" y="1687705"/>
                    <a:pt x="1180223" y="1689229"/>
                    <a:pt x="1178604" y="1680561"/>
                  </a:cubicBezTo>
                  <a:close/>
                  <a:moveTo>
                    <a:pt x="1172222" y="1543687"/>
                  </a:moveTo>
                  <a:cubicBezTo>
                    <a:pt x="1171746" y="1543877"/>
                    <a:pt x="1171555" y="1543973"/>
                    <a:pt x="1171365" y="1544068"/>
                  </a:cubicBezTo>
                  <a:cubicBezTo>
                    <a:pt x="1172222" y="1543592"/>
                    <a:pt x="1175270" y="1541877"/>
                    <a:pt x="1174984" y="1540163"/>
                  </a:cubicBezTo>
                  <a:cubicBezTo>
                    <a:pt x="1178699" y="1541401"/>
                    <a:pt x="1177270" y="1541210"/>
                    <a:pt x="1181176" y="1540639"/>
                  </a:cubicBezTo>
                  <a:cubicBezTo>
                    <a:pt x="1180318" y="1544163"/>
                    <a:pt x="1178128" y="1546068"/>
                    <a:pt x="1174508" y="1546354"/>
                  </a:cubicBezTo>
                  <a:cubicBezTo>
                    <a:pt x="1175080" y="1544258"/>
                    <a:pt x="1173746" y="1543877"/>
                    <a:pt x="1172222" y="1543687"/>
                  </a:cubicBezTo>
                  <a:close/>
                  <a:moveTo>
                    <a:pt x="1178699" y="1540448"/>
                  </a:moveTo>
                  <a:cubicBezTo>
                    <a:pt x="1178128" y="1538448"/>
                    <a:pt x="1176223" y="1532162"/>
                    <a:pt x="1172032" y="1529876"/>
                  </a:cubicBezTo>
                  <a:cubicBezTo>
                    <a:pt x="1173365" y="1526351"/>
                    <a:pt x="1174032" y="1528638"/>
                    <a:pt x="1177080" y="1529018"/>
                  </a:cubicBezTo>
                  <a:cubicBezTo>
                    <a:pt x="1173651" y="1533971"/>
                    <a:pt x="1180318" y="1534829"/>
                    <a:pt x="1182604" y="1538258"/>
                  </a:cubicBezTo>
                  <a:cubicBezTo>
                    <a:pt x="1182224" y="1539972"/>
                    <a:pt x="1178890" y="1538353"/>
                    <a:pt x="1178699" y="1540448"/>
                  </a:cubicBezTo>
                  <a:close/>
                  <a:moveTo>
                    <a:pt x="1172984" y="1487394"/>
                  </a:moveTo>
                  <a:cubicBezTo>
                    <a:pt x="1172603" y="1484918"/>
                    <a:pt x="1180604" y="1484632"/>
                    <a:pt x="1174508" y="1483775"/>
                  </a:cubicBezTo>
                  <a:cubicBezTo>
                    <a:pt x="1175270" y="1482727"/>
                    <a:pt x="1178128" y="1482155"/>
                    <a:pt x="1175937" y="1481393"/>
                  </a:cubicBezTo>
                  <a:cubicBezTo>
                    <a:pt x="1175746" y="1480346"/>
                    <a:pt x="1176508" y="1480250"/>
                    <a:pt x="1177270" y="1480250"/>
                  </a:cubicBezTo>
                  <a:cubicBezTo>
                    <a:pt x="1178128" y="1480346"/>
                    <a:pt x="1178890" y="1480346"/>
                    <a:pt x="1179747" y="1480441"/>
                  </a:cubicBezTo>
                  <a:cubicBezTo>
                    <a:pt x="1177175" y="1482346"/>
                    <a:pt x="1180033" y="1490728"/>
                    <a:pt x="1175270" y="1490061"/>
                  </a:cubicBezTo>
                  <a:cubicBezTo>
                    <a:pt x="1176318" y="1485489"/>
                    <a:pt x="1177651" y="1487108"/>
                    <a:pt x="1172984" y="1487394"/>
                  </a:cubicBezTo>
                  <a:close/>
                  <a:moveTo>
                    <a:pt x="1168031" y="1594550"/>
                  </a:moveTo>
                  <a:cubicBezTo>
                    <a:pt x="1166602" y="1594265"/>
                    <a:pt x="1165840" y="1594646"/>
                    <a:pt x="1165459" y="1595598"/>
                  </a:cubicBezTo>
                  <a:cubicBezTo>
                    <a:pt x="1164697" y="1595122"/>
                    <a:pt x="1164888" y="1584073"/>
                    <a:pt x="1168888" y="1584549"/>
                  </a:cubicBezTo>
                  <a:cubicBezTo>
                    <a:pt x="1169841" y="1587597"/>
                    <a:pt x="1165936" y="1588931"/>
                    <a:pt x="1168031" y="1594550"/>
                  </a:cubicBezTo>
                  <a:close/>
                  <a:moveTo>
                    <a:pt x="1164221" y="1549307"/>
                  </a:moveTo>
                  <a:cubicBezTo>
                    <a:pt x="1163078" y="1543020"/>
                    <a:pt x="1167745" y="1543401"/>
                    <a:pt x="1167650" y="1538258"/>
                  </a:cubicBezTo>
                  <a:cubicBezTo>
                    <a:pt x="1170603" y="1540734"/>
                    <a:pt x="1170317" y="1549688"/>
                    <a:pt x="1164221" y="1549307"/>
                  </a:cubicBezTo>
                  <a:close/>
                  <a:moveTo>
                    <a:pt x="1162411" y="2915382"/>
                  </a:moveTo>
                  <a:cubicBezTo>
                    <a:pt x="1158030" y="2915287"/>
                    <a:pt x="1160411" y="2909382"/>
                    <a:pt x="1155363" y="2909858"/>
                  </a:cubicBezTo>
                  <a:cubicBezTo>
                    <a:pt x="1155458" y="2909001"/>
                    <a:pt x="1155458" y="2908239"/>
                    <a:pt x="1155553" y="2907381"/>
                  </a:cubicBezTo>
                  <a:cubicBezTo>
                    <a:pt x="1156601" y="2907667"/>
                    <a:pt x="1156792" y="2907000"/>
                    <a:pt x="1156887" y="2906238"/>
                  </a:cubicBezTo>
                  <a:cubicBezTo>
                    <a:pt x="1158125" y="2906334"/>
                    <a:pt x="1157744" y="2907858"/>
                    <a:pt x="1157935" y="2908810"/>
                  </a:cubicBezTo>
                  <a:cubicBezTo>
                    <a:pt x="1160125" y="2909191"/>
                    <a:pt x="1160697" y="2907477"/>
                    <a:pt x="1162983" y="2908048"/>
                  </a:cubicBezTo>
                  <a:cubicBezTo>
                    <a:pt x="1162507" y="2912620"/>
                    <a:pt x="1161364" y="2911382"/>
                    <a:pt x="1162411" y="2915382"/>
                  </a:cubicBezTo>
                  <a:close/>
                  <a:moveTo>
                    <a:pt x="1161649" y="1581596"/>
                  </a:moveTo>
                  <a:cubicBezTo>
                    <a:pt x="1156982" y="1579882"/>
                    <a:pt x="1158220" y="1569309"/>
                    <a:pt x="1162792" y="1567976"/>
                  </a:cubicBezTo>
                  <a:cubicBezTo>
                    <a:pt x="1161840" y="1574548"/>
                    <a:pt x="1161078" y="1575215"/>
                    <a:pt x="1161649" y="1581596"/>
                  </a:cubicBezTo>
                  <a:close/>
                  <a:moveTo>
                    <a:pt x="1160697" y="1623983"/>
                  </a:moveTo>
                  <a:cubicBezTo>
                    <a:pt x="1164031" y="1625412"/>
                    <a:pt x="1157935" y="1628364"/>
                    <a:pt x="1162792" y="1629126"/>
                  </a:cubicBezTo>
                  <a:cubicBezTo>
                    <a:pt x="1160887" y="1632555"/>
                    <a:pt x="1157363" y="1627697"/>
                    <a:pt x="1155458" y="1627317"/>
                  </a:cubicBezTo>
                  <a:cubicBezTo>
                    <a:pt x="1155934" y="1624840"/>
                    <a:pt x="1160125" y="1626554"/>
                    <a:pt x="1160697" y="1623983"/>
                  </a:cubicBezTo>
                  <a:close/>
                  <a:moveTo>
                    <a:pt x="1154982" y="1478441"/>
                  </a:moveTo>
                  <a:cubicBezTo>
                    <a:pt x="1155744" y="1474821"/>
                    <a:pt x="1159363" y="1474535"/>
                    <a:pt x="1160507" y="1471392"/>
                  </a:cubicBezTo>
                  <a:cubicBezTo>
                    <a:pt x="1161745" y="1472345"/>
                    <a:pt x="1161554" y="1474345"/>
                    <a:pt x="1164031" y="1474154"/>
                  </a:cubicBezTo>
                  <a:cubicBezTo>
                    <a:pt x="1160411" y="1474917"/>
                    <a:pt x="1158030" y="1477107"/>
                    <a:pt x="1154982" y="1478441"/>
                  </a:cubicBezTo>
                  <a:close/>
                  <a:moveTo>
                    <a:pt x="1160411" y="1411289"/>
                  </a:moveTo>
                  <a:cubicBezTo>
                    <a:pt x="1162602" y="1407670"/>
                    <a:pt x="1161078" y="1416814"/>
                    <a:pt x="1160983" y="1418814"/>
                  </a:cubicBezTo>
                  <a:cubicBezTo>
                    <a:pt x="1159744" y="1418719"/>
                    <a:pt x="1158506" y="1418624"/>
                    <a:pt x="1157268" y="1418529"/>
                  </a:cubicBezTo>
                  <a:cubicBezTo>
                    <a:pt x="1158506" y="1420148"/>
                    <a:pt x="1158125" y="1421196"/>
                    <a:pt x="1155839" y="1420910"/>
                  </a:cubicBezTo>
                  <a:cubicBezTo>
                    <a:pt x="1154887" y="1414814"/>
                    <a:pt x="1161840" y="1418052"/>
                    <a:pt x="1160411" y="1411289"/>
                  </a:cubicBezTo>
                  <a:close/>
                  <a:moveTo>
                    <a:pt x="1166888" y="1315468"/>
                  </a:moveTo>
                  <a:cubicBezTo>
                    <a:pt x="1173079" y="1319088"/>
                    <a:pt x="1168222" y="1320516"/>
                    <a:pt x="1172317" y="1325946"/>
                  </a:cubicBezTo>
                  <a:cubicBezTo>
                    <a:pt x="1169746" y="1328898"/>
                    <a:pt x="1168031" y="1324421"/>
                    <a:pt x="1164793" y="1326612"/>
                  </a:cubicBezTo>
                  <a:cubicBezTo>
                    <a:pt x="1167841" y="1322421"/>
                    <a:pt x="1167365" y="1320516"/>
                    <a:pt x="1166888" y="1315468"/>
                  </a:cubicBezTo>
                  <a:close/>
                  <a:moveTo>
                    <a:pt x="1182700" y="1074009"/>
                  </a:moveTo>
                  <a:cubicBezTo>
                    <a:pt x="1186415" y="1075247"/>
                    <a:pt x="1184986" y="1075057"/>
                    <a:pt x="1188891" y="1074486"/>
                  </a:cubicBezTo>
                  <a:cubicBezTo>
                    <a:pt x="1190701" y="1078010"/>
                    <a:pt x="1186415" y="1080200"/>
                    <a:pt x="1190796" y="1082105"/>
                  </a:cubicBezTo>
                  <a:cubicBezTo>
                    <a:pt x="1190701" y="1077724"/>
                    <a:pt x="1191272" y="1075724"/>
                    <a:pt x="1190129" y="1074581"/>
                  </a:cubicBezTo>
                  <a:cubicBezTo>
                    <a:pt x="1190796" y="1072771"/>
                    <a:pt x="1191749" y="1075247"/>
                    <a:pt x="1193844" y="1074867"/>
                  </a:cubicBezTo>
                  <a:cubicBezTo>
                    <a:pt x="1191749" y="1079724"/>
                    <a:pt x="1196225" y="1079057"/>
                    <a:pt x="1195749" y="1082486"/>
                  </a:cubicBezTo>
                  <a:cubicBezTo>
                    <a:pt x="1193082" y="1084392"/>
                    <a:pt x="1194130" y="1082201"/>
                    <a:pt x="1190796" y="1082105"/>
                  </a:cubicBezTo>
                  <a:cubicBezTo>
                    <a:pt x="1182985" y="1085058"/>
                    <a:pt x="1186795" y="1080200"/>
                    <a:pt x="1179747" y="1079915"/>
                  </a:cubicBezTo>
                  <a:cubicBezTo>
                    <a:pt x="1179080" y="1076105"/>
                    <a:pt x="1184128" y="1078867"/>
                    <a:pt x="1182700" y="1074009"/>
                  </a:cubicBezTo>
                  <a:close/>
                  <a:moveTo>
                    <a:pt x="1189843" y="1063341"/>
                  </a:moveTo>
                  <a:cubicBezTo>
                    <a:pt x="1190605" y="1066103"/>
                    <a:pt x="1194320" y="1066484"/>
                    <a:pt x="1194320" y="1070009"/>
                  </a:cubicBezTo>
                  <a:cubicBezTo>
                    <a:pt x="1193082" y="1069913"/>
                    <a:pt x="1191844" y="1069818"/>
                    <a:pt x="1190605" y="1069723"/>
                  </a:cubicBezTo>
                  <a:cubicBezTo>
                    <a:pt x="1191272" y="1066675"/>
                    <a:pt x="1188510" y="1066770"/>
                    <a:pt x="1189843" y="1063341"/>
                  </a:cubicBezTo>
                  <a:close/>
                  <a:moveTo>
                    <a:pt x="1187462" y="1169545"/>
                  </a:moveTo>
                  <a:cubicBezTo>
                    <a:pt x="1187367" y="1168116"/>
                    <a:pt x="1187938" y="1167354"/>
                    <a:pt x="1188891" y="1167164"/>
                  </a:cubicBezTo>
                  <a:cubicBezTo>
                    <a:pt x="1189462" y="1164973"/>
                    <a:pt x="1184033" y="1166688"/>
                    <a:pt x="1184986" y="1169354"/>
                  </a:cubicBezTo>
                  <a:cubicBezTo>
                    <a:pt x="1178985" y="1166688"/>
                    <a:pt x="1188700" y="1164687"/>
                    <a:pt x="1183081" y="1161734"/>
                  </a:cubicBezTo>
                  <a:cubicBezTo>
                    <a:pt x="1186224" y="1157258"/>
                    <a:pt x="1186128" y="1165163"/>
                    <a:pt x="1190415" y="1163640"/>
                  </a:cubicBezTo>
                  <a:cubicBezTo>
                    <a:pt x="1190986" y="1166497"/>
                    <a:pt x="1191939" y="1169450"/>
                    <a:pt x="1187462" y="1169545"/>
                  </a:cubicBezTo>
                  <a:close/>
                  <a:moveTo>
                    <a:pt x="1183652" y="1185452"/>
                  </a:moveTo>
                  <a:cubicBezTo>
                    <a:pt x="1185462" y="1184023"/>
                    <a:pt x="1185271" y="1180118"/>
                    <a:pt x="1185557" y="1176784"/>
                  </a:cubicBezTo>
                  <a:cubicBezTo>
                    <a:pt x="1189367" y="1177260"/>
                    <a:pt x="1188700" y="1187357"/>
                    <a:pt x="1183652" y="1185452"/>
                  </a:cubicBezTo>
                  <a:close/>
                  <a:moveTo>
                    <a:pt x="1187367" y="1155734"/>
                  </a:moveTo>
                  <a:cubicBezTo>
                    <a:pt x="1188319" y="1149733"/>
                    <a:pt x="1190986" y="1151828"/>
                    <a:pt x="1188034" y="1147066"/>
                  </a:cubicBezTo>
                  <a:cubicBezTo>
                    <a:pt x="1192701" y="1147733"/>
                    <a:pt x="1192415" y="1152590"/>
                    <a:pt x="1193558" y="1156305"/>
                  </a:cubicBezTo>
                  <a:cubicBezTo>
                    <a:pt x="1190510" y="1156115"/>
                    <a:pt x="1189558" y="1158305"/>
                    <a:pt x="1187367" y="1155734"/>
                  </a:cubicBezTo>
                  <a:close/>
                  <a:moveTo>
                    <a:pt x="1189653" y="1095821"/>
                  </a:moveTo>
                  <a:cubicBezTo>
                    <a:pt x="1186891" y="1097155"/>
                    <a:pt x="1185652" y="1100203"/>
                    <a:pt x="1181842" y="1100203"/>
                  </a:cubicBezTo>
                  <a:cubicBezTo>
                    <a:pt x="1181747" y="1095631"/>
                    <a:pt x="1187462" y="1093631"/>
                    <a:pt x="1189653" y="1095821"/>
                  </a:cubicBezTo>
                  <a:close/>
                  <a:moveTo>
                    <a:pt x="1187653" y="1198311"/>
                  </a:moveTo>
                  <a:cubicBezTo>
                    <a:pt x="1187272" y="1202406"/>
                    <a:pt x="1181366" y="1199930"/>
                    <a:pt x="1182033" y="1205359"/>
                  </a:cubicBezTo>
                  <a:cubicBezTo>
                    <a:pt x="1178890" y="1202406"/>
                    <a:pt x="1182985" y="1196596"/>
                    <a:pt x="1187653" y="1198311"/>
                  </a:cubicBezTo>
                  <a:close/>
                  <a:moveTo>
                    <a:pt x="1181938" y="1269176"/>
                  </a:moveTo>
                  <a:cubicBezTo>
                    <a:pt x="1181271" y="1273558"/>
                    <a:pt x="1177556" y="1265652"/>
                    <a:pt x="1176890" y="1270034"/>
                  </a:cubicBezTo>
                  <a:cubicBezTo>
                    <a:pt x="1174984" y="1268605"/>
                    <a:pt x="1174318" y="1266509"/>
                    <a:pt x="1176032" y="1264890"/>
                  </a:cubicBezTo>
                  <a:cubicBezTo>
                    <a:pt x="1180318" y="1264319"/>
                    <a:pt x="1177175" y="1270129"/>
                    <a:pt x="1181938" y="1269176"/>
                  </a:cubicBezTo>
                  <a:close/>
                  <a:moveTo>
                    <a:pt x="1179842" y="1278987"/>
                  </a:moveTo>
                  <a:cubicBezTo>
                    <a:pt x="1180985" y="1279749"/>
                    <a:pt x="1181461" y="1282607"/>
                    <a:pt x="1182224" y="1280416"/>
                  </a:cubicBezTo>
                  <a:cubicBezTo>
                    <a:pt x="1184414" y="1282130"/>
                    <a:pt x="1179366" y="1287655"/>
                    <a:pt x="1185367" y="1288131"/>
                  </a:cubicBezTo>
                  <a:cubicBezTo>
                    <a:pt x="1182033" y="1290608"/>
                    <a:pt x="1175937" y="1283273"/>
                    <a:pt x="1179842" y="1278987"/>
                  </a:cubicBezTo>
                  <a:close/>
                  <a:moveTo>
                    <a:pt x="1179080" y="1303943"/>
                  </a:moveTo>
                  <a:cubicBezTo>
                    <a:pt x="1179366" y="1306610"/>
                    <a:pt x="1177937" y="1307181"/>
                    <a:pt x="1177461" y="1308800"/>
                  </a:cubicBezTo>
                  <a:cubicBezTo>
                    <a:pt x="1174508" y="1308610"/>
                    <a:pt x="1173937" y="1306324"/>
                    <a:pt x="1170127" y="1306991"/>
                  </a:cubicBezTo>
                  <a:cubicBezTo>
                    <a:pt x="1171555" y="1305086"/>
                    <a:pt x="1173651" y="1304419"/>
                    <a:pt x="1175175" y="1306133"/>
                  </a:cubicBezTo>
                  <a:cubicBezTo>
                    <a:pt x="1176508" y="1305467"/>
                    <a:pt x="1176699" y="1303371"/>
                    <a:pt x="1179080" y="1303943"/>
                  </a:cubicBezTo>
                  <a:close/>
                  <a:moveTo>
                    <a:pt x="1178318" y="1421481"/>
                  </a:moveTo>
                  <a:cubicBezTo>
                    <a:pt x="1180509" y="1417481"/>
                    <a:pt x="1181652" y="1423863"/>
                    <a:pt x="1183081" y="1424339"/>
                  </a:cubicBezTo>
                  <a:cubicBezTo>
                    <a:pt x="1177080" y="1431387"/>
                    <a:pt x="1184605" y="1435673"/>
                    <a:pt x="1185462" y="1440817"/>
                  </a:cubicBezTo>
                  <a:cubicBezTo>
                    <a:pt x="1183652" y="1440722"/>
                    <a:pt x="1180318" y="1435292"/>
                    <a:pt x="1180509" y="1440436"/>
                  </a:cubicBezTo>
                  <a:cubicBezTo>
                    <a:pt x="1178223" y="1438150"/>
                    <a:pt x="1179080" y="1433102"/>
                    <a:pt x="1176223" y="1431387"/>
                  </a:cubicBezTo>
                  <a:cubicBezTo>
                    <a:pt x="1180128" y="1433768"/>
                    <a:pt x="1180223" y="1426148"/>
                    <a:pt x="1178318" y="1421481"/>
                  </a:cubicBezTo>
                  <a:close/>
                  <a:moveTo>
                    <a:pt x="1176508" y="1443865"/>
                  </a:moveTo>
                  <a:cubicBezTo>
                    <a:pt x="1176223" y="1444817"/>
                    <a:pt x="1175175" y="1445008"/>
                    <a:pt x="1175080" y="1446246"/>
                  </a:cubicBezTo>
                  <a:cubicBezTo>
                    <a:pt x="1174318" y="1446151"/>
                    <a:pt x="1173460" y="1446151"/>
                    <a:pt x="1172603" y="1446056"/>
                  </a:cubicBezTo>
                  <a:cubicBezTo>
                    <a:pt x="1172984" y="1443865"/>
                    <a:pt x="1171270" y="1443293"/>
                    <a:pt x="1171746" y="1441008"/>
                  </a:cubicBezTo>
                  <a:cubicBezTo>
                    <a:pt x="1172984" y="1441103"/>
                    <a:pt x="1174222" y="1441198"/>
                    <a:pt x="1175461" y="1441293"/>
                  </a:cubicBezTo>
                  <a:cubicBezTo>
                    <a:pt x="1173937" y="1442722"/>
                    <a:pt x="1174127" y="1443770"/>
                    <a:pt x="1176508" y="1443865"/>
                  </a:cubicBezTo>
                  <a:close/>
                  <a:moveTo>
                    <a:pt x="1175842" y="1390049"/>
                  </a:moveTo>
                  <a:cubicBezTo>
                    <a:pt x="1172984" y="1389477"/>
                    <a:pt x="1175556" y="1384143"/>
                    <a:pt x="1171270" y="1384715"/>
                  </a:cubicBezTo>
                  <a:cubicBezTo>
                    <a:pt x="1171841" y="1383096"/>
                    <a:pt x="1173651" y="1382905"/>
                    <a:pt x="1174032" y="1381191"/>
                  </a:cubicBezTo>
                  <a:cubicBezTo>
                    <a:pt x="1176508" y="1382524"/>
                    <a:pt x="1176413" y="1386143"/>
                    <a:pt x="1175842" y="1390049"/>
                  </a:cubicBezTo>
                  <a:close/>
                  <a:moveTo>
                    <a:pt x="1173365" y="1374809"/>
                  </a:moveTo>
                  <a:cubicBezTo>
                    <a:pt x="1171270" y="1374618"/>
                    <a:pt x="1169269" y="1374428"/>
                    <a:pt x="1167174" y="1374333"/>
                  </a:cubicBezTo>
                  <a:cubicBezTo>
                    <a:pt x="1165459" y="1378904"/>
                    <a:pt x="1171651" y="1376714"/>
                    <a:pt x="1170412" y="1380809"/>
                  </a:cubicBezTo>
                  <a:cubicBezTo>
                    <a:pt x="1169269" y="1381000"/>
                    <a:pt x="1169269" y="1380238"/>
                    <a:pt x="1169269" y="1379476"/>
                  </a:cubicBezTo>
                  <a:cubicBezTo>
                    <a:pt x="1165459" y="1379952"/>
                    <a:pt x="1170222" y="1382238"/>
                    <a:pt x="1168888" y="1384429"/>
                  </a:cubicBezTo>
                  <a:cubicBezTo>
                    <a:pt x="1162221" y="1385477"/>
                    <a:pt x="1167078" y="1376714"/>
                    <a:pt x="1164697" y="1374047"/>
                  </a:cubicBezTo>
                  <a:cubicBezTo>
                    <a:pt x="1166793" y="1374713"/>
                    <a:pt x="1167174" y="1373285"/>
                    <a:pt x="1167365" y="1371761"/>
                  </a:cubicBezTo>
                  <a:cubicBezTo>
                    <a:pt x="1168126" y="1372142"/>
                    <a:pt x="1171936" y="1375190"/>
                    <a:pt x="1172317" y="1372142"/>
                  </a:cubicBezTo>
                  <a:cubicBezTo>
                    <a:pt x="1173937" y="1373094"/>
                    <a:pt x="1174413" y="1374999"/>
                    <a:pt x="1174413" y="1377285"/>
                  </a:cubicBezTo>
                  <a:cubicBezTo>
                    <a:pt x="1173175" y="1377285"/>
                    <a:pt x="1173556" y="1375856"/>
                    <a:pt x="1173365" y="1374809"/>
                  </a:cubicBezTo>
                  <a:close/>
                  <a:moveTo>
                    <a:pt x="1168126" y="1346900"/>
                  </a:moveTo>
                  <a:cubicBezTo>
                    <a:pt x="1167841" y="1351663"/>
                    <a:pt x="1165174" y="1353377"/>
                    <a:pt x="1161268" y="1353854"/>
                  </a:cubicBezTo>
                  <a:cubicBezTo>
                    <a:pt x="1164221" y="1352330"/>
                    <a:pt x="1164316" y="1347377"/>
                    <a:pt x="1168126" y="1346900"/>
                  </a:cubicBezTo>
                  <a:close/>
                  <a:moveTo>
                    <a:pt x="1161078" y="1448913"/>
                  </a:moveTo>
                  <a:cubicBezTo>
                    <a:pt x="1164697" y="1448151"/>
                    <a:pt x="1164126" y="1450913"/>
                    <a:pt x="1167174" y="1450628"/>
                  </a:cubicBezTo>
                  <a:cubicBezTo>
                    <a:pt x="1165364" y="1453676"/>
                    <a:pt x="1167365" y="1457962"/>
                    <a:pt x="1165174" y="1460438"/>
                  </a:cubicBezTo>
                  <a:cubicBezTo>
                    <a:pt x="1162697" y="1457771"/>
                    <a:pt x="1163269" y="1454057"/>
                    <a:pt x="1161078" y="1448913"/>
                  </a:cubicBezTo>
                  <a:close/>
                  <a:moveTo>
                    <a:pt x="1164602" y="1390334"/>
                  </a:moveTo>
                  <a:cubicBezTo>
                    <a:pt x="1166793" y="1386334"/>
                    <a:pt x="1167936" y="1395573"/>
                    <a:pt x="1169650" y="1389477"/>
                  </a:cubicBezTo>
                  <a:cubicBezTo>
                    <a:pt x="1171365" y="1390716"/>
                    <a:pt x="1171079" y="1393668"/>
                    <a:pt x="1171651" y="1395859"/>
                  </a:cubicBezTo>
                  <a:cubicBezTo>
                    <a:pt x="1167269" y="1395859"/>
                    <a:pt x="1167841" y="1391382"/>
                    <a:pt x="1164602" y="1390334"/>
                  </a:cubicBezTo>
                  <a:close/>
                  <a:moveTo>
                    <a:pt x="1170984" y="1450913"/>
                  </a:moveTo>
                  <a:cubicBezTo>
                    <a:pt x="1174603" y="1452056"/>
                    <a:pt x="1179080" y="1456152"/>
                    <a:pt x="1176603" y="1458819"/>
                  </a:cubicBezTo>
                  <a:cubicBezTo>
                    <a:pt x="1175556" y="1456629"/>
                    <a:pt x="1173460" y="1455390"/>
                    <a:pt x="1169365" y="1455676"/>
                  </a:cubicBezTo>
                  <a:cubicBezTo>
                    <a:pt x="1170317" y="1454819"/>
                    <a:pt x="1170889" y="1453104"/>
                    <a:pt x="1170984" y="1450913"/>
                  </a:cubicBezTo>
                  <a:close/>
                  <a:moveTo>
                    <a:pt x="1185652" y="1393287"/>
                  </a:moveTo>
                  <a:cubicBezTo>
                    <a:pt x="1179366" y="1392621"/>
                    <a:pt x="1177651" y="1381667"/>
                    <a:pt x="1186415" y="1383381"/>
                  </a:cubicBezTo>
                  <a:cubicBezTo>
                    <a:pt x="1186605" y="1386334"/>
                    <a:pt x="1187272" y="1388906"/>
                    <a:pt x="1189653" y="1389858"/>
                  </a:cubicBezTo>
                  <a:cubicBezTo>
                    <a:pt x="1186986" y="1393573"/>
                    <a:pt x="1185462" y="1386620"/>
                    <a:pt x="1183747" y="1385667"/>
                  </a:cubicBezTo>
                  <a:cubicBezTo>
                    <a:pt x="1179366" y="1387953"/>
                    <a:pt x="1187176" y="1389572"/>
                    <a:pt x="1185652" y="1393287"/>
                  </a:cubicBezTo>
                  <a:close/>
                  <a:moveTo>
                    <a:pt x="1190701" y="913322"/>
                  </a:moveTo>
                  <a:cubicBezTo>
                    <a:pt x="1193082" y="913703"/>
                    <a:pt x="1191272" y="917513"/>
                    <a:pt x="1194130" y="917323"/>
                  </a:cubicBezTo>
                  <a:cubicBezTo>
                    <a:pt x="1193463" y="919133"/>
                    <a:pt x="1192606" y="916751"/>
                    <a:pt x="1190415" y="917037"/>
                  </a:cubicBezTo>
                  <a:cubicBezTo>
                    <a:pt x="1189462" y="920942"/>
                    <a:pt x="1196511" y="917990"/>
                    <a:pt x="1194987" y="922466"/>
                  </a:cubicBezTo>
                  <a:cubicBezTo>
                    <a:pt x="1192891" y="922276"/>
                    <a:pt x="1190796" y="922085"/>
                    <a:pt x="1188796" y="921990"/>
                  </a:cubicBezTo>
                  <a:cubicBezTo>
                    <a:pt x="1189082" y="918561"/>
                    <a:pt x="1188891" y="914751"/>
                    <a:pt x="1190701" y="913322"/>
                  </a:cubicBezTo>
                  <a:close/>
                  <a:moveTo>
                    <a:pt x="1190224" y="888176"/>
                  </a:moveTo>
                  <a:cubicBezTo>
                    <a:pt x="1192510" y="888176"/>
                    <a:pt x="1192796" y="889891"/>
                    <a:pt x="1195082" y="889796"/>
                  </a:cubicBezTo>
                  <a:cubicBezTo>
                    <a:pt x="1195653" y="893225"/>
                    <a:pt x="1192415" y="892082"/>
                    <a:pt x="1192225" y="894558"/>
                  </a:cubicBezTo>
                  <a:cubicBezTo>
                    <a:pt x="1191749" y="893034"/>
                    <a:pt x="1191177" y="891986"/>
                    <a:pt x="1190224" y="888176"/>
                  </a:cubicBezTo>
                  <a:close/>
                  <a:moveTo>
                    <a:pt x="1200702" y="897892"/>
                  </a:moveTo>
                  <a:cubicBezTo>
                    <a:pt x="1202988" y="895225"/>
                    <a:pt x="1205083" y="902559"/>
                    <a:pt x="1206417" y="904559"/>
                  </a:cubicBezTo>
                  <a:cubicBezTo>
                    <a:pt x="1204321" y="907322"/>
                    <a:pt x="1203274" y="906274"/>
                    <a:pt x="1200130" y="905321"/>
                  </a:cubicBezTo>
                  <a:cubicBezTo>
                    <a:pt x="1199083" y="901988"/>
                    <a:pt x="1204417" y="899606"/>
                    <a:pt x="1200702" y="897892"/>
                  </a:cubicBezTo>
                  <a:close/>
                  <a:moveTo>
                    <a:pt x="1200035" y="891510"/>
                  </a:moveTo>
                  <a:cubicBezTo>
                    <a:pt x="1196416" y="889700"/>
                    <a:pt x="1201178" y="885700"/>
                    <a:pt x="1202702" y="889224"/>
                  </a:cubicBezTo>
                  <a:cubicBezTo>
                    <a:pt x="1203369" y="885224"/>
                    <a:pt x="1201750" y="883128"/>
                    <a:pt x="1198225" y="882652"/>
                  </a:cubicBezTo>
                  <a:cubicBezTo>
                    <a:pt x="1202035" y="879128"/>
                    <a:pt x="1203750" y="887224"/>
                    <a:pt x="1206512" y="888367"/>
                  </a:cubicBezTo>
                  <a:cubicBezTo>
                    <a:pt x="1205560" y="890748"/>
                    <a:pt x="1200607" y="888653"/>
                    <a:pt x="1200035" y="891510"/>
                  </a:cubicBezTo>
                  <a:close/>
                  <a:moveTo>
                    <a:pt x="1199559" y="959042"/>
                  </a:moveTo>
                  <a:cubicBezTo>
                    <a:pt x="1198607" y="961995"/>
                    <a:pt x="1197463" y="965710"/>
                    <a:pt x="1196035" y="971234"/>
                  </a:cubicBezTo>
                  <a:cubicBezTo>
                    <a:pt x="1191463" y="969234"/>
                    <a:pt x="1201274" y="961614"/>
                    <a:pt x="1194320" y="961043"/>
                  </a:cubicBezTo>
                  <a:cubicBezTo>
                    <a:pt x="1194130" y="959042"/>
                    <a:pt x="1195653" y="959042"/>
                    <a:pt x="1195844" y="957423"/>
                  </a:cubicBezTo>
                  <a:cubicBezTo>
                    <a:pt x="1196892" y="958185"/>
                    <a:pt x="1197844" y="958947"/>
                    <a:pt x="1199559" y="959042"/>
                  </a:cubicBezTo>
                  <a:close/>
                  <a:moveTo>
                    <a:pt x="1198416" y="987713"/>
                  </a:moveTo>
                  <a:cubicBezTo>
                    <a:pt x="1196606" y="985427"/>
                    <a:pt x="1194987" y="982950"/>
                    <a:pt x="1195368" y="978759"/>
                  </a:cubicBezTo>
                  <a:cubicBezTo>
                    <a:pt x="1201369" y="979997"/>
                    <a:pt x="1199083" y="982188"/>
                    <a:pt x="1198416" y="987713"/>
                  </a:cubicBezTo>
                  <a:close/>
                  <a:moveTo>
                    <a:pt x="1194511" y="943612"/>
                  </a:moveTo>
                  <a:cubicBezTo>
                    <a:pt x="1192701" y="943136"/>
                    <a:pt x="1194415" y="939897"/>
                    <a:pt x="1192320" y="939707"/>
                  </a:cubicBezTo>
                  <a:cubicBezTo>
                    <a:pt x="1193272" y="938087"/>
                    <a:pt x="1195177" y="937611"/>
                    <a:pt x="1197463" y="937611"/>
                  </a:cubicBezTo>
                  <a:cubicBezTo>
                    <a:pt x="1197463" y="940754"/>
                    <a:pt x="1195273" y="941326"/>
                    <a:pt x="1194511" y="943612"/>
                  </a:cubicBezTo>
                  <a:close/>
                  <a:moveTo>
                    <a:pt x="1190034" y="1014573"/>
                  </a:moveTo>
                  <a:cubicBezTo>
                    <a:pt x="1186128" y="1016669"/>
                    <a:pt x="1192606" y="1022479"/>
                    <a:pt x="1185843" y="1020479"/>
                  </a:cubicBezTo>
                  <a:cubicBezTo>
                    <a:pt x="1186033" y="1017240"/>
                    <a:pt x="1185271" y="1012573"/>
                    <a:pt x="1190034" y="1014573"/>
                  </a:cubicBezTo>
                  <a:close/>
                  <a:moveTo>
                    <a:pt x="1181747" y="1038957"/>
                  </a:moveTo>
                  <a:cubicBezTo>
                    <a:pt x="1178604" y="1036481"/>
                    <a:pt x="1182414" y="1030766"/>
                    <a:pt x="1186128" y="1031813"/>
                  </a:cubicBezTo>
                  <a:cubicBezTo>
                    <a:pt x="1185843" y="1033242"/>
                    <a:pt x="1186224" y="1034099"/>
                    <a:pt x="1187176" y="1034385"/>
                  </a:cubicBezTo>
                  <a:cubicBezTo>
                    <a:pt x="1186224" y="1036862"/>
                    <a:pt x="1180890" y="1034195"/>
                    <a:pt x="1181747" y="1038957"/>
                  </a:cubicBezTo>
                  <a:close/>
                  <a:moveTo>
                    <a:pt x="1202321" y="1048101"/>
                  </a:moveTo>
                  <a:cubicBezTo>
                    <a:pt x="1204607" y="1050292"/>
                    <a:pt x="1194987" y="1047911"/>
                    <a:pt x="1195273" y="1042481"/>
                  </a:cubicBezTo>
                  <a:cubicBezTo>
                    <a:pt x="1196511" y="1042577"/>
                    <a:pt x="1197749" y="1042672"/>
                    <a:pt x="1198987" y="1042767"/>
                  </a:cubicBezTo>
                  <a:cubicBezTo>
                    <a:pt x="1197463" y="1048673"/>
                    <a:pt x="1201750" y="1046482"/>
                    <a:pt x="1202321" y="1048101"/>
                  </a:cubicBezTo>
                  <a:close/>
                  <a:moveTo>
                    <a:pt x="1201559" y="702725"/>
                  </a:moveTo>
                  <a:cubicBezTo>
                    <a:pt x="1199178" y="705106"/>
                    <a:pt x="1202321" y="705296"/>
                    <a:pt x="1199940" y="707582"/>
                  </a:cubicBezTo>
                  <a:cubicBezTo>
                    <a:pt x="1197082" y="707678"/>
                    <a:pt x="1198892" y="703868"/>
                    <a:pt x="1196511" y="703487"/>
                  </a:cubicBezTo>
                  <a:cubicBezTo>
                    <a:pt x="1197844" y="700058"/>
                    <a:pt x="1198416" y="702344"/>
                    <a:pt x="1201559" y="702725"/>
                  </a:cubicBezTo>
                  <a:close/>
                  <a:moveTo>
                    <a:pt x="1196987" y="821216"/>
                  </a:moveTo>
                  <a:cubicBezTo>
                    <a:pt x="1193463" y="823121"/>
                    <a:pt x="1194987" y="815501"/>
                    <a:pt x="1193368" y="819596"/>
                  </a:cubicBezTo>
                  <a:cubicBezTo>
                    <a:pt x="1191939" y="819311"/>
                    <a:pt x="1192510" y="817310"/>
                    <a:pt x="1192415" y="815786"/>
                  </a:cubicBezTo>
                  <a:cubicBezTo>
                    <a:pt x="1196606" y="815310"/>
                    <a:pt x="1196701" y="818263"/>
                    <a:pt x="1196987" y="821216"/>
                  </a:cubicBezTo>
                  <a:close/>
                  <a:moveTo>
                    <a:pt x="1188415" y="756731"/>
                  </a:moveTo>
                  <a:cubicBezTo>
                    <a:pt x="1187462" y="752445"/>
                    <a:pt x="1192415" y="755112"/>
                    <a:pt x="1194796" y="754731"/>
                  </a:cubicBezTo>
                  <a:cubicBezTo>
                    <a:pt x="1194796" y="758446"/>
                    <a:pt x="1190034" y="758732"/>
                    <a:pt x="1188415" y="756731"/>
                  </a:cubicBezTo>
                  <a:close/>
                  <a:moveTo>
                    <a:pt x="1190796" y="665577"/>
                  </a:moveTo>
                  <a:cubicBezTo>
                    <a:pt x="1193463" y="668244"/>
                    <a:pt x="1192225" y="665387"/>
                    <a:pt x="1194701" y="664625"/>
                  </a:cubicBezTo>
                  <a:cubicBezTo>
                    <a:pt x="1197273" y="661481"/>
                    <a:pt x="1193463" y="666720"/>
                    <a:pt x="1194320" y="669578"/>
                  </a:cubicBezTo>
                  <a:cubicBezTo>
                    <a:pt x="1192606" y="669482"/>
                    <a:pt x="1190986" y="669292"/>
                    <a:pt x="1189367" y="669197"/>
                  </a:cubicBezTo>
                  <a:cubicBezTo>
                    <a:pt x="1189939" y="668244"/>
                    <a:pt x="1190701" y="667196"/>
                    <a:pt x="1190796" y="665577"/>
                  </a:cubicBezTo>
                  <a:close/>
                  <a:moveTo>
                    <a:pt x="1188319" y="726632"/>
                  </a:moveTo>
                  <a:cubicBezTo>
                    <a:pt x="1192606" y="728061"/>
                    <a:pt x="1194511" y="732157"/>
                    <a:pt x="1192606" y="735776"/>
                  </a:cubicBezTo>
                  <a:cubicBezTo>
                    <a:pt x="1188129" y="735872"/>
                    <a:pt x="1194034" y="728061"/>
                    <a:pt x="1189177" y="731776"/>
                  </a:cubicBezTo>
                  <a:cubicBezTo>
                    <a:pt x="1187557" y="731204"/>
                    <a:pt x="1188415" y="728537"/>
                    <a:pt x="1188319" y="726632"/>
                  </a:cubicBezTo>
                  <a:close/>
                  <a:moveTo>
                    <a:pt x="1185557" y="869031"/>
                  </a:moveTo>
                  <a:cubicBezTo>
                    <a:pt x="1187653" y="869698"/>
                    <a:pt x="1187938" y="868269"/>
                    <a:pt x="1188224" y="866745"/>
                  </a:cubicBezTo>
                  <a:cubicBezTo>
                    <a:pt x="1191463" y="874460"/>
                    <a:pt x="1185367" y="873032"/>
                    <a:pt x="1190796" y="880747"/>
                  </a:cubicBezTo>
                  <a:cubicBezTo>
                    <a:pt x="1189367" y="880842"/>
                    <a:pt x="1188605" y="880271"/>
                    <a:pt x="1188415" y="879318"/>
                  </a:cubicBezTo>
                  <a:cubicBezTo>
                    <a:pt x="1185367" y="886843"/>
                    <a:pt x="1184414" y="875127"/>
                    <a:pt x="1182795" y="871317"/>
                  </a:cubicBezTo>
                  <a:cubicBezTo>
                    <a:pt x="1187367" y="873603"/>
                    <a:pt x="1186128" y="874746"/>
                    <a:pt x="1185557" y="869031"/>
                  </a:cubicBezTo>
                  <a:close/>
                  <a:moveTo>
                    <a:pt x="1185176" y="950375"/>
                  </a:moveTo>
                  <a:cubicBezTo>
                    <a:pt x="1177842" y="953613"/>
                    <a:pt x="1190320" y="961519"/>
                    <a:pt x="1181652" y="962567"/>
                  </a:cubicBezTo>
                  <a:cubicBezTo>
                    <a:pt x="1181842" y="958280"/>
                    <a:pt x="1179366" y="946374"/>
                    <a:pt x="1185176" y="950375"/>
                  </a:cubicBezTo>
                  <a:close/>
                  <a:moveTo>
                    <a:pt x="1185271" y="1011716"/>
                  </a:moveTo>
                  <a:cubicBezTo>
                    <a:pt x="1185748" y="1013525"/>
                    <a:pt x="1180128" y="1014383"/>
                    <a:pt x="1183747" y="1015335"/>
                  </a:cubicBezTo>
                  <a:cubicBezTo>
                    <a:pt x="1181366" y="1016764"/>
                    <a:pt x="1181557" y="1012097"/>
                    <a:pt x="1180604" y="1007525"/>
                  </a:cubicBezTo>
                  <a:cubicBezTo>
                    <a:pt x="1185462" y="1006096"/>
                    <a:pt x="1180414" y="1013144"/>
                    <a:pt x="1185271" y="1011716"/>
                  </a:cubicBezTo>
                  <a:close/>
                  <a:moveTo>
                    <a:pt x="1185557" y="1022955"/>
                  </a:moveTo>
                  <a:cubicBezTo>
                    <a:pt x="1189272" y="1029527"/>
                    <a:pt x="1180128" y="1024193"/>
                    <a:pt x="1178128" y="1022384"/>
                  </a:cubicBezTo>
                  <a:cubicBezTo>
                    <a:pt x="1180985" y="1017145"/>
                    <a:pt x="1184128" y="1027051"/>
                    <a:pt x="1185557" y="1022955"/>
                  </a:cubicBezTo>
                  <a:close/>
                  <a:moveTo>
                    <a:pt x="1183652" y="1092869"/>
                  </a:moveTo>
                  <a:cubicBezTo>
                    <a:pt x="1181461" y="1093154"/>
                    <a:pt x="1181366" y="1091726"/>
                    <a:pt x="1181366" y="1090202"/>
                  </a:cubicBezTo>
                  <a:cubicBezTo>
                    <a:pt x="1178413" y="1089440"/>
                    <a:pt x="1178509" y="1092202"/>
                    <a:pt x="1175080" y="1090964"/>
                  </a:cubicBezTo>
                  <a:cubicBezTo>
                    <a:pt x="1175746" y="1086868"/>
                    <a:pt x="1184700" y="1088582"/>
                    <a:pt x="1183652" y="1092869"/>
                  </a:cubicBezTo>
                  <a:close/>
                  <a:moveTo>
                    <a:pt x="1174032" y="1227267"/>
                  </a:moveTo>
                  <a:cubicBezTo>
                    <a:pt x="1174889" y="1227362"/>
                    <a:pt x="1175746" y="1227362"/>
                    <a:pt x="1176508" y="1227457"/>
                  </a:cubicBezTo>
                  <a:cubicBezTo>
                    <a:pt x="1176318" y="1230410"/>
                    <a:pt x="1176032" y="1233267"/>
                    <a:pt x="1175842" y="1236125"/>
                  </a:cubicBezTo>
                  <a:cubicBezTo>
                    <a:pt x="1174984" y="1236029"/>
                    <a:pt x="1174222" y="1236029"/>
                    <a:pt x="1173365" y="1235934"/>
                  </a:cubicBezTo>
                  <a:cubicBezTo>
                    <a:pt x="1173556" y="1233077"/>
                    <a:pt x="1173841" y="1230124"/>
                    <a:pt x="1174032" y="1227267"/>
                  </a:cubicBezTo>
                  <a:close/>
                  <a:moveTo>
                    <a:pt x="1176223" y="1246126"/>
                  </a:moveTo>
                  <a:cubicBezTo>
                    <a:pt x="1175080" y="1249936"/>
                    <a:pt x="1175175" y="1248507"/>
                    <a:pt x="1175746" y="1252317"/>
                  </a:cubicBezTo>
                  <a:cubicBezTo>
                    <a:pt x="1168984" y="1252413"/>
                    <a:pt x="1176032" y="1247936"/>
                    <a:pt x="1172508" y="1245840"/>
                  </a:cubicBezTo>
                  <a:cubicBezTo>
                    <a:pt x="1173270" y="1244126"/>
                    <a:pt x="1174127" y="1246507"/>
                    <a:pt x="1176223" y="1246126"/>
                  </a:cubicBezTo>
                  <a:close/>
                  <a:moveTo>
                    <a:pt x="1172413" y="1293370"/>
                  </a:moveTo>
                  <a:cubicBezTo>
                    <a:pt x="1175842" y="1292037"/>
                    <a:pt x="1173270" y="1283369"/>
                    <a:pt x="1178223" y="1283845"/>
                  </a:cubicBezTo>
                  <a:cubicBezTo>
                    <a:pt x="1176413" y="1291179"/>
                    <a:pt x="1175746" y="1293942"/>
                    <a:pt x="1178128" y="1300133"/>
                  </a:cubicBezTo>
                  <a:cubicBezTo>
                    <a:pt x="1170603" y="1299371"/>
                    <a:pt x="1177080" y="1293846"/>
                    <a:pt x="1169936" y="1293179"/>
                  </a:cubicBezTo>
                  <a:cubicBezTo>
                    <a:pt x="1171270" y="1289750"/>
                    <a:pt x="1168412" y="1289846"/>
                    <a:pt x="1169174" y="1286893"/>
                  </a:cubicBezTo>
                  <a:cubicBezTo>
                    <a:pt x="1171270" y="1288226"/>
                    <a:pt x="1173365" y="1289560"/>
                    <a:pt x="1172413" y="1293370"/>
                  </a:cubicBezTo>
                  <a:close/>
                  <a:moveTo>
                    <a:pt x="1165555" y="1255365"/>
                  </a:moveTo>
                  <a:cubicBezTo>
                    <a:pt x="1168888" y="1256413"/>
                    <a:pt x="1170127" y="1259175"/>
                    <a:pt x="1169936" y="1263176"/>
                  </a:cubicBezTo>
                  <a:cubicBezTo>
                    <a:pt x="1165269" y="1263271"/>
                    <a:pt x="1166507" y="1258318"/>
                    <a:pt x="1165555" y="1255365"/>
                  </a:cubicBezTo>
                  <a:close/>
                  <a:moveTo>
                    <a:pt x="1169174" y="885319"/>
                  </a:moveTo>
                  <a:cubicBezTo>
                    <a:pt x="1169079" y="886938"/>
                    <a:pt x="1168888" y="888557"/>
                    <a:pt x="1168793" y="890272"/>
                  </a:cubicBezTo>
                  <a:cubicBezTo>
                    <a:pt x="1164031" y="890843"/>
                    <a:pt x="1168507" y="883604"/>
                    <a:pt x="1162983" y="884843"/>
                  </a:cubicBezTo>
                  <a:cubicBezTo>
                    <a:pt x="1162507" y="879794"/>
                    <a:pt x="1167365" y="885033"/>
                    <a:pt x="1169174" y="885319"/>
                  </a:cubicBezTo>
                  <a:close/>
                  <a:moveTo>
                    <a:pt x="1161364" y="1244983"/>
                  </a:moveTo>
                  <a:cubicBezTo>
                    <a:pt x="1159268" y="1249936"/>
                    <a:pt x="1163745" y="1249174"/>
                    <a:pt x="1163269" y="1252698"/>
                  </a:cubicBezTo>
                  <a:cubicBezTo>
                    <a:pt x="1159173" y="1253937"/>
                    <a:pt x="1162697" y="1248602"/>
                    <a:pt x="1158506" y="1249841"/>
                  </a:cubicBezTo>
                  <a:cubicBezTo>
                    <a:pt x="1158887" y="1247555"/>
                    <a:pt x="1157744" y="1243459"/>
                    <a:pt x="1161364" y="1244983"/>
                  </a:cubicBezTo>
                  <a:close/>
                  <a:moveTo>
                    <a:pt x="1161268" y="1385096"/>
                  </a:moveTo>
                  <a:cubicBezTo>
                    <a:pt x="1160887" y="1388620"/>
                    <a:pt x="1161268" y="1393287"/>
                    <a:pt x="1159268" y="1394906"/>
                  </a:cubicBezTo>
                  <a:cubicBezTo>
                    <a:pt x="1156792" y="1394716"/>
                    <a:pt x="1157935" y="1391382"/>
                    <a:pt x="1154506" y="1392049"/>
                  </a:cubicBezTo>
                  <a:cubicBezTo>
                    <a:pt x="1160602" y="1392335"/>
                    <a:pt x="1154220" y="1384905"/>
                    <a:pt x="1161268" y="1385096"/>
                  </a:cubicBezTo>
                  <a:close/>
                  <a:moveTo>
                    <a:pt x="1160316" y="1536448"/>
                  </a:moveTo>
                  <a:cubicBezTo>
                    <a:pt x="1164697" y="1541210"/>
                    <a:pt x="1155553" y="1541687"/>
                    <a:pt x="1156887" y="1547402"/>
                  </a:cubicBezTo>
                  <a:cubicBezTo>
                    <a:pt x="1155649" y="1547306"/>
                    <a:pt x="1156030" y="1545783"/>
                    <a:pt x="1155839" y="1544830"/>
                  </a:cubicBezTo>
                  <a:cubicBezTo>
                    <a:pt x="1154791" y="1544544"/>
                    <a:pt x="1154601" y="1545211"/>
                    <a:pt x="1154506" y="1545973"/>
                  </a:cubicBezTo>
                  <a:cubicBezTo>
                    <a:pt x="1152315" y="1543306"/>
                    <a:pt x="1160030" y="1540734"/>
                    <a:pt x="1160316" y="1536448"/>
                  </a:cubicBezTo>
                  <a:close/>
                  <a:moveTo>
                    <a:pt x="1141742" y="1332232"/>
                  </a:moveTo>
                  <a:cubicBezTo>
                    <a:pt x="1139456" y="1329946"/>
                    <a:pt x="1140218" y="1332232"/>
                    <a:pt x="1136789" y="1331851"/>
                  </a:cubicBezTo>
                  <a:cubicBezTo>
                    <a:pt x="1140885" y="1327184"/>
                    <a:pt x="1134408" y="1323564"/>
                    <a:pt x="1132693" y="1320230"/>
                  </a:cubicBezTo>
                  <a:cubicBezTo>
                    <a:pt x="1139170" y="1323755"/>
                    <a:pt x="1140313" y="1325564"/>
                    <a:pt x="1141742" y="1332232"/>
                  </a:cubicBezTo>
                  <a:close/>
                  <a:moveTo>
                    <a:pt x="1136027" y="1619506"/>
                  </a:moveTo>
                  <a:cubicBezTo>
                    <a:pt x="1133265" y="1615410"/>
                    <a:pt x="1135075" y="1614648"/>
                    <a:pt x="1134313" y="1609314"/>
                  </a:cubicBezTo>
                  <a:cubicBezTo>
                    <a:pt x="1139266" y="1609029"/>
                    <a:pt x="1135265" y="1616363"/>
                    <a:pt x="1136027" y="1619506"/>
                  </a:cubicBezTo>
                  <a:close/>
                  <a:moveTo>
                    <a:pt x="1133170" y="1376523"/>
                  </a:moveTo>
                  <a:cubicBezTo>
                    <a:pt x="1131169" y="1376904"/>
                    <a:pt x="1131836" y="1380333"/>
                    <a:pt x="1128026" y="1378619"/>
                  </a:cubicBezTo>
                  <a:cubicBezTo>
                    <a:pt x="1129931" y="1373856"/>
                    <a:pt x="1133170" y="1373761"/>
                    <a:pt x="1131455" y="1367665"/>
                  </a:cubicBezTo>
                  <a:cubicBezTo>
                    <a:pt x="1134979" y="1368141"/>
                    <a:pt x="1133265" y="1372999"/>
                    <a:pt x="1133170" y="1376523"/>
                  </a:cubicBezTo>
                  <a:close/>
                  <a:moveTo>
                    <a:pt x="1134979" y="2990725"/>
                  </a:moveTo>
                  <a:cubicBezTo>
                    <a:pt x="1134884" y="2991582"/>
                    <a:pt x="1134884" y="2992344"/>
                    <a:pt x="1134789" y="2993202"/>
                  </a:cubicBezTo>
                  <a:cubicBezTo>
                    <a:pt x="1132408" y="2989963"/>
                    <a:pt x="1135170" y="2986629"/>
                    <a:pt x="1135456" y="2984534"/>
                  </a:cubicBezTo>
                  <a:cubicBezTo>
                    <a:pt x="1139456" y="2985486"/>
                    <a:pt x="1137551" y="2990058"/>
                    <a:pt x="1134979" y="2990725"/>
                  </a:cubicBezTo>
                  <a:close/>
                  <a:moveTo>
                    <a:pt x="1144600" y="2980343"/>
                  </a:moveTo>
                  <a:cubicBezTo>
                    <a:pt x="1141933" y="2980724"/>
                    <a:pt x="1142409" y="2978343"/>
                    <a:pt x="1142409" y="2976342"/>
                  </a:cubicBezTo>
                  <a:cubicBezTo>
                    <a:pt x="1139837" y="2976437"/>
                    <a:pt x="1139647" y="2979485"/>
                    <a:pt x="1138313" y="2981010"/>
                  </a:cubicBezTo>
                  <a:cubicBezTo>
                    <a:pt x="1136694" y="2980438"/>
                    <a:pt x="1136503" y="2978628"/>
                    <a:pt x="1134789" y="2978247"/>
                  </a:cubicBezTo>
                  <a:cubicBezTo>
                    <a:pt x="1135170" y="2976819"/>
                    <a:pt x="1136122" y="2977676"/>
                    <a:pt x="1136027" y="2978343"/>
                  </a:cubicBezTo>
                  <a:cubicBezTo>
                    <a:pt x="1137456" y="2975866"/>
                    <a:pt x="1140313" y="2975199"/>
                    <a:pt x="1142695" y="2973866"/>
                  </a:cubicBezTo>
                  <a:cubicBezTo>
                    <a:pt x="1142790" y="2970818"/>
                    <a:pt x="1138599" y="2973294"/>
                    <a:pt x="1138885" y="2974818"/>
                  </a:cubicBezTo>
                  <a:cubicBezTo>
                    <a:pt x="1137265" y="2973866"/>
                    <a:pt x="1136789" y="2971961"/>
                    <a:pt x="1136789" y="2969675"/>
                  </a:cubicBezTo>
                  <a:cubicBezTo>
                    <a:pt x="1145743" y="2971389"/>
                    <a:pt x="1142314" y="2969770"/>
                    <a:pt x="1146886" y="2969294"/>
                  </a:cubicBezTo>
                  <a:cubicBezTo>
                    <a:pt x="1150315" y="2975580"/>
                    <a:pt x="1142790" y="2974056"/>
                    <a:pt x="1144600" y="2980343"/>
                  </a:cubicBezTo>
                  <a:close/>
                  <a:moveTo>
                    <a:pt x="1143742" y="1307372"/>
                  </a:moveTo>
                  <a:cubicBezTo>
                    <a:pt x="1147457" y="1302038"/>
                    <a:pt x="1144124" y="1297561"/>
                    <a:pt x="1140980" y="1294608"/>
                  </a:cubicBezTo>
                  <a:cubicBezTo>
                    <a:pt x="1144885" y="1292608"/>
                    <a:pt x="1140123" y="1285559"/>
                    <a:pt x="1142980" y="1284797"/>
                  </a:cubicBezTo>
                  <a:cubicBezTo>
                    <a:pt x="1144885" y="1289560"/>
                    <a:pt x="1148886" y="1296799"/>
                    <a:pt x="1151362" y="1304229"/>
                  </a:cubicBezTo>
                  <a:cubicBezTo>
                    <a:pt x="1150600" y="1307181"/>
                    <a:pt x="1146600" y="1306610"/>
                    <a:pt x="1143742" y="1307372"/>
                  </a:cubicBezTo>
                  <a:close/>
                  <a:moveTo>
                    <a:pt x="1147171" y="1265081"/>
                  </a:moveTo>
                  <a:cubicBezTo>
                    <a:pt x="1152505" y="1264033"/>
                    <a:pt x="1148981" y="1270510"/>
                    <a:pt x="1151648" y="1271748"/>
                  </a:cubicBezTo>
                  <a:cubicBezTo>
                    <a:pt x="1149553" y="1274510"/>
                    <a:pt x="1146505" y="1268510"/>
                    <a:pt x="1147171" y="1265081"/>
                  </a:cubicBezTo>
                  <a:close/>
                  <a:moveTo>
                    <a:pt x="1156030" y="1805053"/>
                  </a:moveTo>
                  <a:cubicBezTo>
                    <a:pt x="1156220" y="1807910"/>
                    <a:pt x="1155458" y="1809816"/>
                    <a:pt x="1154315" y="1811149"/>
                  </a:cubicBezTo>
                  <a:cubicBezTo>
                    <a:pt x="1151648" y="1809911"/>
                    <a:pt x="1151077" y="1803910"/>
                    <a:pt x="1156030" y="1805053"/>
                  </a:cubicBezTo>
                  <a:close/>
                  <a:moveTo>
                    <a:pt x="1164507" y="2981867"/>
                  </a:moveTo>
                  <a:cubicBezTo>
                    <a:pt x="1165078" y="2984153"/>
                    <a:pt x="1160411" y="2986725"/>
                    <a:pt x="1164031" y="2988058"/>
                  </a:cubicBezTo>
                  <a:cubicBezTo>
                    <a:pt x="1163554" y="2992440"/>
                    <a:pt x="1160125" y="2985105"/>
                    <a:pt x="1160221" y="2989010"/>
                  </a:cubicBezTo>
                  <a:cubicBezTo>
                    <a:pt x="1157935" y="2987677"/>
                    <a:pt x="1161459" y="2981486"/>
                    <a:pt x="1164507" y="2981867"/>
                  </a:cubicBezTo>
                  <a:close/>
                  <a:moveTo>
                    <a:pt x="1152791" y="2957197"/>
                  </a:moveTo>
                  <a:cubicBezTo>
                    <a:pt x="1154315" y="2952816"/>
                    <a:pt x="1156506" y="2956721"/>
                    <a:pt x="1160316" y="2956530"/>
                  </a:cubicBezTo>
                  <a:cubicBezTo>
                    <a:pt x="1158792" y="2960912"/>
                    <a:pt x="1156601" y="2957007"/>
                    <a:pt x="1152791" y="2957197"/>
                  </a:cubicBezTo>
                  <a:close/>
                  <a:moveTo>
                    <a:pt x="1164221" y="2939385"/>
                  </a:moveTo>
                  <a:cubicBezTo>
                    <a:pt x="1159554" y="2937576"/>
                    <a:pt x="1158411" y="2932813"/>
                    <a:pt x="1156315" y="2928717"/>
                  </a:cubicBezTo>
                  <a:cubicBezTo>
                    <a:pt x="1160411" y="2927955"/>
                    <a:pt x="1158601" y="2932146"/>
                    <a:pt x="1160983" y="2932813"/>
                  </a:cubicBezTo>
                  <a:cubicBezTo>
                    <a:pt x="1165269" y="2931289"/>
                    <a:pt x="1158601" y="2929575"/>
                    <a:pt x="1160221" y="2926527"/>
                  </a:cubicBezTo>
                  <a:cubicBezTo>
                    <a:pt x="1164602" y="2926431"/>
                    <a:pt x="1166317" y="2935194"/>
                    <a:pt x="1162030" y="2935385"/>
                  </a:cubicBezTo>
                  <a:cubicBezTo>
                    <a:pt x="1162030" y="2938623"/>
                    <a:pt x="1164316" y="2933861"/>
                    <a:pt x="1166983" y="2935766"/>
                  </a:cubicBezTo>
                  <a:cubicBezTo>
                    <a:pt x="1166126" y="2937004"/>
                    <a:pt x="1164031" y="2936814"/>
                    <a:pt x="1164221" y="2939385"/>
                  </a:cubicBezTo>
                  <a:close/>
                  <a:moveTo>
                    <a:pt x="1163459" y="1713137"/>
                  </a:moveTo>
                  <a:cubicBezTo>
                    <a:pt x="1163935" y="1708469"/>
                    <a:pt x="1165174" y="1709708"/>
                    <a:pt x="1164031" y="1705707"/>
                  </a:cubicBezTo>
                  <a:cubicBezTo>
                    <a:pt x="1167269" y="1706850"/>
                    <a:pt x="1166602" y="1703326"/>
                    <a:pt x="1168031" y="1702278"/>
                  </a:cubicBezTo>
                  <a:cubicBezTo>
                    <a:pt x="1169460" y="1703993"/>
                    <a:pt x="1166412" y="1711898"/>
                    <a:pt x="1163459" y="1713137"/>
                  </a:cubicBezTo>
                  <a:close/>
                  <a:moveTo>
                    <a:pt x="1167745" y="1660844"/>
                  </a:moveTo>
                  <a:cubicBezTo>
                    <a:pt x="1166412" y="1660463"/>
                    <a:pt x="1167078" y="1658273"/>
                    <a:pt x="1165459" y="1658177"/>
                  </a:cubicBezTo>
                  <a:cubicBezTo>
                    <a:pt x="1164412" y="1657892"/>
                    <a:pt x="1164221" y="1658558"/>
                    <a:pt x="1164126" y="1659321"/>
                  </a:cubicBezTo>
                  <a:cubicBezTo>
                    <a:pt x="1161268" y="1655129"/>
                    <a:pt x="1171555" y="1653987"/>
                    <a:pt x="1166126" y="1649414"/>
                  </a:cubicBezTo>
                  <a:cubicBezTo>
                    <a:pt x="1170222" y="1650176"/>
                    <a:pt x="1170412" y="1657987"/>
                    <a:pt x="1167745" y="1660844"/>
                  </a:cubicBezTo>
                  <a:close/>
                  <a:moveTo>
                    <a:pt x="1164031" y="1520446"/>
                  </a:moveTo>
                  <a:cubicBezTo>
                    <a:pt x="1164126" y="1518827"/>
                    <a:pt x="1164316" y="1517112"/>
                    <a:pt x="1164412" y="1515493"/>
                  </a:cubicBezTo>
                  <a:cubicBezTo>
                    <a:pt x="1166507" y="1516160"/>
                    <a:pt x="1166793" y="1514731"/>
                    <a:pt x="1167078" y="1513207"/>
                  </a:cubicBezTo>
                  <a:cubicBezTo>
                    <a:pt x="1170222" y="1519303"/>
                    <a:pt x="1172317" y="1514445"/>
                    <a:pt x="1179366" y="1515493"/>
                  </a:cubicBezTo>
                  <a:cubicBezTo>
                    <a:pt x="1176985" y="1519684"/>
                    <a:pt x="1175365" y="1519684"/>
                    <a:pt x="1170032" y="1522256"/>
                  </a:cubicBezTo>
                  <a:cubicBezTo>
                    <a:pt x="1170222" y="1515969"/>
                    <a:pt x="1166983" y="1519779"/>
                    <a:pt x="1164031" y="1520446"/>
                  </a:cubicBezTo>
                  <a:close/>
                  <a:moveTo>
                    <a:pt x="1175461" y="1565213"/>
                  </a:moveTo>
                  <a:cubicBezTo>
                    <a:pt x="1174794" y="1566261"/>
                    <a:pt x="1174222" y="1567309"/>
                    <a:pt x="1172794" y="1567500"/>
                  </a:cubicBezTo>
                  <a:cubicBezTo>
                    <a:pt x="1172794" y="1569785"/>
                    <a:pt x="1176890" y="1568642"/>
                    <a:pt x="1177556" y="1570357"/>
                  </a:cubicBezTo>
                  <a:cubicBezTo>
                    <a:pt x="1176127" y="1574453"/>
                    <a:pt x="1175175" y="1570833"/>
                    <a:pt x="1171270" y="1571119"/>
                  </a:cubicBezTo>
                  <a:cubicBezTo>
                    <a:pt x="1171651" y="1567976"/>
                    <a:pt x="1171936" y="1564737"/>
                    <a:pt x="1175461" y="1565213"/>
                  </a:cubicBezTo>
                  <a:close/>
                  <a:moveTo>
                    <a:pt x="1171841" y="1624935"/>
                  </a:moveTo>
                  <a:cubicBezTo>
                    <a:pt x="1174603" y="1627412"/>
                    <a:pt x="1177842" y="1627793"/>
                    <a:pt x="1180604" y="1624459"/>
                  </a:cubicBezTo>
                  <a:cubicBezTo>
                    <a:pt x="1182128" y="1624840"/>
                    <a:pt x="1181652" y="1627031"/>
                    <a:pt x="1180414" y="1626935"/>
                  </a:cubicBezTo>
                  <a:cubicBezTo>
                    <a:pt x="1179271" y="1630174"/>
                    <a:pt x="1182795" y="1629507"/>
                    <a:pt x="1183843" y="1630936"/>
                  </a:cubicBezTo>
                  <a:cubicBezTo>
                    <a:pt x="1181461" y="1632746"/>
                    <a:pt x="1180795" y="1636460"/>
                    <a:pt x="1177175" y="1636651"/>
                  </a:cubicBezTo>
                  <a:cubicBezTo>
                    <a:pt x="1180033" y="1631984"/>
                    <a:pt x="1175080" y="1632650"/>
                    <a:pt x="1177937" y="1627983"/>
                  </a:cubicBezTo>
                  <a:cubicBezTo>
                    <a:pt x="1176318" y="1628364"/>
                    <a:pt x="1175270" y="1629317"/>
                    <a:pt x="1175080" y="1631508"/>
                  </a:cubicBezTo>
                  <a:cubicBezTo>
                    <a:pt x="1174032" y="1629221"/>
                    <a:pt x="1170698" y="1629031"/>
                    <a:pt x="1171841" y="1624935"/>
                  </a:cubicBezTo>
                  <a:close/>
                  <a:moveTo>
                    <a:pt x="1176603" y="1983171"/>
                  </a:moveTo>
                  <a:cubicBezTo>
                    <a:pt x="1172603" y="1983456"/>
                    <a:pt x="1176127" y="1977360"/>
                    <a:pt x="1173365" y="1976693"/>
                  </a:cubicBezTo>
                  <a:cubicBezTo>
                    <a:pt x="1174508" y="1974598"/>
                    <a:pt x="1175651" y="1976693"/>
                    <a:pt x="1177080" y="1976979"/>
                  </a:cubicBezTo>
                  <a:cubicBezTo>
                    <a:pt x="1175937" y="1980694"/>
                    <a:pt x="1176032" y="1979265"/>
                    <a:pt x="1176603" y="1983171"/>
                  </a:cubicBezTo>
                  <a:close/>
                  <a:moveTo>
                    <a:pt x="1176508" y="1799243"/>
                  </a:moveTo>
                  <a:cubicBezTo>
                    <a:pt x="1177556" y="1799147"/>
                    <a:pt x="1177651" y="1799814"/>
                    <a:pt x="1177651" y="1800576"/>
                  </a:cubicBezTo>
                  <a:cubicBezTo>
                    <a:pt x="1179080" y="1798004"/>
                    <a:pt x="1186700" y="1792766"/>
                    <a:pt x="1186415" y="1800005"/>
                  </a:cubicBezTo>
                  <a:cubicBezTo>
                    <a:pt x="1185367" y="1799338"/>
                    <a:pt x="1184319" y="1798767"/>
                    <a:pt x="1184128" y="1797338"/>
                  </a:cubicBezTo>
                  <a:cubicBezTo>
                    <a:pt x="1182414" y="1797528"/>
                    <a:pt x="1182890" y="1800386"/>
                    <a:pt x="1182509" y="1802196"/>
                  </a:cubicBezTo>
                  <a:cubicBezTo>
                    <a:pt x="1181652" y="1799052"/>
                    <a:pt x="1175842" y="1805053"/>
                    <a:pt x="1176508" y="1799243"/>
                  </a:cubicBezTo>
                  <a:close/>
                  <a:moveTo>
                    <a:pt x="1181176" y="2034891"/>
                  </a:moveTo>
                  <a:cubicBezTo>
                    <a:pt x="1179080" y="2034510"/>
                    <a:pt x="1182224" y="2028986"/>
                    <a:pt x="1185271" y="2030224"/>
                  </a:cubicBezTo>
                  <a:cubicBezTo>
                    <a:pt x="1185938" y="2028129"/>
                    <a:pt x="1184509" y="2027843"/>
                    <a:pt x="1182985" y="2027557"/>
                  </a:cubicBezTo>
                  <a:cubicBezTo>
                    <a:pt x="1182890" y="2026414"/>
                    <a:pt x="1183557" y="2026414"/>
                    <a:pt x="1184319" y="2026414"/>
                  </a:cubicBezTo>
                  <a:cubicBezTo>
                    <a:pt x="1185176" y="2026509"/>
                    <a:pt x="1185938" y="2026509"/>
                    <a:pt x="1186795" y="2026604"/>
                  </a:cubicBezTo>
                  <a:cubicBezTo>
                    <a:pt x="1186891" y="2031558"/>
                    <a:pt x="1183271" y="2032319"/>
                    <a:pt x="1181176" y="2034891"/>
                  </a:cubicBezTo>
                  <a:close/>
                  <a:moveTo>
                    <a:pt x="1185748" y="1993934"/>
                  </a:moveTo>
                  <a:cubicBezTo>
                    <a:pt x="1187367" y="1990505"/>
                    <a:pt x="1187462" y="1988885"/>
                    <a:pt x="1186415" y="1985266"/>
                  </a:cubicBezTo>
                  <a:cubicBezTo>
                    <a:pt x="1191367" y="1985266"/>
                    <a:pt x="1190605" y="1994696"/>
                    <a:pt x="1185748" y="1993934"/>
                  </a:cubicBezTo>
                  <a:close/>
                  <a:moveTo>
                    <a:pt x="1191082" y="1572643"/>
                  </a:moveTo>
                  <a:cubicBezTo>
                    <a:pt x="1188224" y="1572071"/>
                    <a:pt x="1185938" y="1569595"/>
                    <a:pt x="1184795" y="1573405"/>
                  </a:cubicBezTo>
                  <a:cubicBezTo>
                    <a:pt x="1183557" y="1575310"/>
                    <a:pt x="1186986" y="1565023"/>
                    <a:pt x="1186986" y="1562356"/>
                  </a:cubicBezTo>
                  <a:cubicBezTo>
                    <a:pt x="1189177" y="1564833"/>
                    <a:pt x="1187748" y="1564737"/>
                    <a:pt x="1191844" y="1563975"/>
                  </a:cubicBezTo>
                  <a:cubicBezTo>
                    <a:pt x="1190986" y="1565118"/>
                    <a:pt x="1188605" y="1568357"/>
                    <a:pt x="1192796" y="1567785"/>
                  </a:cubicBezTo>
                  <a:cubicBezTo>
                    <a:pt x="1191653" y="1568833"/>
                    <a:pt x="1191177" y="1570547"/>
                    <a:pt x="1191082" y="1572643"/>
                  </a:cubicBezTo>
                  <a:close/>
                  <a:moveTo>
                    <a:pt x="1191844" y="1610267"/>
                  </a:moveTo>
                  <a:cubicBezTo>
                    <a:pt x="1194701" y="1607409"/>
                    <a:pt x="1193844" y="1607790"/>
                    <a:pt x="1193653" y="1602933"/>
                  </a:cubicBezTo>
                  <a:cubicBezTo>
                    <a:pt x="1198892" y="1603123"/>
                    <a:pt x="1195844" y="1610362"/>
                    <a:pt x="1200511" y="1611029"/>
                  </a:cubicBezTo>
                  <a:cubicBezTo>
                    <a:pt x="1200988" y="1615696"/>
                    <a:pt x="1195940" y="1619220"/>
                    <a:pt x="1202321" y="1619887"/>
                  </a:cubicBezTo>
                  <a:cubicBezTo>
                    <a:pt x="1203369" y="1622268"/>
                    <a:pt x="1198225" y="1623792"/>
                    <a:pt x="1201940" y="1624840"/>
                  </a:cubicBezTo>
                  <a:cubicBezTo>
                    <a:pt x="1197559" y="1625888"/>
                    <a:pt x="1200416" y="1627793"/>
                    <a:pt x="1196701" y="1628174"/>
                  </a:cubicBezTo>
                  <a:cubicBezTo>
                    <a:pt x="1199273" y="1620554"/>
                    <a:pt x="1192415" y="1610648"/>
                    <a:pt x="1197844" y="1614458"/>
                  </a:cubicBezTo>
                  <a:cubicBezTo>
                    <a:pt x="1197654" y="1609124"/>
                    <a:pt x="1193653" y="1612553"/>
                    <a:pt x="1191844" y="1610267"/>
                  </a:cubicBezTo>
                  <a:close/>
                  <a:moveTo>
                    <a:pt x="1197654" y="1662083"/>
                  </a:moveTo>
                  <a:cubicBezTo>
                    <a:pt x="1197940" y="1660654"/>
                    <a:pt x="1200035" y="1661225"/>
                    <a:pt x="1201464" y="1661130"/>
                  </a:cubicBezTo>
                  <a:cubicBezTo>
                    <a:pt x="1200130" y="1664559"/>
                    <a:pt x="1202988" y="1664464"/>
                    <a:pt x="1202226" y="1667417"/>
                  </a:cubicBezTo>
                  <a:cubicBezTo>
                    <a:pt x="1200988" y="1667321"/>
                    <a:pt x="1199749" y="1667226"/>
                    <a:pt x="1198511" y="1667131"/>
                  </a:cubicBezTo>
                  <a:cubicBezTo>
                    <a:pt x="1200226" y="1665607"/>
                    <a:pt x="1199559" y="1663416"/>
                    <a:pt x="1197654" y="1662083"/>
                  </a:cubicBezTo>
                  <a:close/>
                  <a:moveTo>
                    <a:pt x="1196416" y="1630650"/>
                  </a:moveTo>
                  <a:cubicBezTo>
                    <a:pt x="1205178" y="1629126"/>
                    <a:pt x="1194892" y="1641223"/>
                    <a:pt x="1200702" y="1639794"/>
                  </a:cubicBezTo>
                  <a:cubicBezTo>
                    <a:pt x="1199464" y="1642461"/>
                    <a:pt x="1197844" y="1644557"/>
                    <a:pt x="1194130" y="1644271"/>
                  </a:cubicBezTo>
                  <a:cubicBezTo>
                    <a:pt x="1198511" y="1641413"/>
                    <a:pt x="1198987" y="1634937"/>
                    <a:pt x="1196416" y="1630650"/>
                  </a:cubicBezTo>
                  <a:close/>
                  <a:moveTo>
                    <a:pt x="1198035" y="1688372"/>
                  </a:moveTo>
                  <a:cubicBezTo>
                    <a:pt x="1196035" y="1691515"/>
                    <a:pt x="1193558" y="1685324"/>
                    <a:pt x="1193463" y="1682942"/>
                  </a:cubicBezTo>
                  <a:cubicBezTo>
                    <a:pt x="1194701" y="1683133"/>
                    <a:pt x="1194320" y="1684562"/>
                    <a:pt x="1194511" y="1685514"/>
                  </a:cubicBezTo>
                  <a:cubicBezTo>
                    <a:pt x="1195653" y="1685038"/>
                    <a:pt x="1196797" y="1684657"/>
                    <a:pt x="1197178" y="1683228"/>
                  </a:cubicBezTo>
                  <a:cubicBezTo>
                    <a:pt x="1201464" y="1683990"/>
                    <a:pt x="1194511" y="1688658"/>
                    <a:pt x="1198035" y="1688372"/>
                  </a:cubicBezTo>
                  <a:close/>
                  <a:moveTo>
                    <a:pt x="1201464" y="1753713"/>
                  </a:moveTo>
                  <a:cubicBezTo>
                    <a:pt x="1197082" y="1751046"/>
                    <a:pt x="1199178" y="1748951"/>
                    <a:pt x="1199749" y="1743521"/>
                  </a:cubicBezTo>
                  <a:cubicBezTo>
                    <a:pt x="1202512" y="1745522"/>
                    <a:pt x="1201845" y="1746284"/>
                    <a:pt x="1205845" y="1745236"/>
                  </a:cubicBezTo>
                  <a:cubicBezTo>
                    <a:pt x="1203559" y="1747522"/>
                    <a:pt x="1205845" y="1746855"/>
                    <a:pt x="1205465" y="1750189"/>
                  </a:cubicBezTo>
                  <a:cubicBezTo>
                    <a:pt x="1204226" y="1751522"/>
                    <a:pt x="1200892" y="1750284"/>
                    <a:pt x="1201464" y="1753713"/>
                  </a:cubicBezTo>
                  <a:close/>
                  <a:moveTo>
                    <a:pt x="1217180" y="1744950"/>
                  </a:moveTo>
                  <a:cubicBezTo>
                    <a:pt x="1219180" y="1741521"/>
                    <a:pt x="1221371" y="1747427"/>
                    <a:pt x="1220514" y="1750284"/>
                  </a:cubicBezTo>
                  <a:cubicBezTo>
                    <a:pt x="1217180" y="1749903"/>
                    <a:pt x="1217847" y="1752189"/>
                    <a:pt x="1215561" y="1749903"/>
                  </a:cubicBezTo>
                  <a:cubicBezTo>
                    <a:pt x="1215275" y="1747713"/>
                    <a:pt x="1216704" y="1747617"/>
                    <a:pt x="1218228" y="1747617"/>
                  </a:cubicBezTo>
                  <a:cubicBezTo>
                    <a:pt x="1218514" y="1746093"/>
                    <a:pt x="1218133" y="1745331"/>
                    <a:pt x="1217180" y="1744950"/>
                  </a:cubicBezTo>
                  <a:close/>
                  <a:moveTo>
                    <a:pt x="1215847" y="1761143"/>
                  </a:moveTo>
                  <a:cubicBezTo>
                    <a:pt x="1215942" y="1762857"/>
                    <a:pt x="1211275" y="1765429"/>
                    <a:pt x="1214227" y="1766000"/>
                  </a:cubicBezTo>
                  <a:cubicBezTo>
                    <a:pt x="1209465" y="1771049"/>
                    <a:pt x="1214894" y="1759142"/>
                    <a:pt x="1211941" y="1763333"/>
                  </a:cubicBezTo>
                  <a:cubicBezTo>
                    <a:pt x="1208036" y="1761619"/>
                    <a:pt x="1213465" y="1759904"/>
                    <a:pt x="1215847" y="1761143"/>
                  </a:cubicBezTo>
                  <a:close/>
                  <a:moveTo>
                    <a:pt x="1209941" y="1741902"/>
                  </a:moveTo>
                  <a:cubicBezTo>
                    <a:pt x="1211465" y="1740092"/>
                    <a:pt x="1203845" y="1734282"/>
                    <a:pt x="1206226" y="1741617"/>
                  </a:cubicBezTo>
                  <a:cubicBezTo>
                    <a:pt x="1204036" y="1741140"/>
                    <a:pt x="1203559" y="1739235"/>
                    <a:pt x="1204131" y="1736473"/>
                  </a:cubicBezTo>
                  <a:cubicBezTo>
                    <a:pt x="1208132" y="1735139"/>
                    <a:pt x="1207655" y="1737140"/>
                    <a:pt x="1212799" y="1737140"/>
                  </a:cubicBezTo>
                  <a:cubicBezTo>
                    <a:pt x="1212037" y="1738950"/>
                    <a:pt x="1210703" y="1740092"/>
                    <a:pt x="1209941" y="1741902"/>
                  </a:cubicBezTo>
                  <a:close/>
                  <a:moveTo>
                    <a:pt x="1204512" y="1716375"/>
                  </a:moveTo>
                  <a:cubicBezTo>
                    <a:pt x="1200988" y="1716280"/>
                    <a:pt x="1206131" y="1708755"/>
                    <a:pt x="1202607" y="1708755"/>
                  </a:cubicBezTo>
                  <a:cubicBezTo>
                    <a:pt x="1203274" y="1706946"/>
                    <a:pt x="1204131" y="1709422"/>
                    <a:pt x="1206322" y="1709041"/>
                  </a:cubicBezTo>
                  <a:cubicBezTo>
                    <a:pt x="1204226" y="1712660"/>
                    <a:pt x="1206988" y="1713327"/>
                    <a:pt x="1204512" y="1716375"/>
                  </a:cubicBezTo>
                  <a:close/>
                  <a:moveTo>
                    <a:pt x="1205178" y="1800291"/>
                  </a:moveTo>
                  <a:cubicBezTo>
                    <a:pt x="1207084" y="1798290"/>
                    <a:pt x="1203750" y="1792956"/>
                    <a:pt x="1210703" y="1794480"/>
                  </a:cubicBezTo>
                  <a:cubicBezTo>
                    <a:pt x="1209751" y="1797433"/>
                    <a:pt x="1209084" y="1800767"/>
                    <a:pt x="1205178" y="1800291"/>
                  </a:cubicBezTo>
                  <a:close/>
                  <a:moveTo>
                    <a:pt x="1208608" y="1804386"/>
                  </a:moveTo>
                  <a:cubicBezTo>
                    <a:pt x="1208322" y="1801338"/>
                    <a:pt x="1211084" y="1801910"/>
                    <a:pt x="1210322" y="1798290"/>
                  </a:cubicBezTo>
                  <a:cubicBezTo>
                    <a:pt x="1212894" y="1798100"/>
                    <a:pt x="1214227" y="1798862"/>
                    <a:pt x="1213846" y="1801052"/>
                  </a:cubicBezTo>
                  <a:cubicBezTo>
                    <a:pt x="1215275" y="1801338"/>
                    <a:pt x="1216037" y="1800957"/>
                    <a:pt x="1216418" y="1800005"/>
                  </a:cubicBezTo>
                  <a:cubicBezTo>
                    <a:pt x="1219657" y="1805815"/>
                    <a:pt x="1212894" y="1804100"/>
                    <a:pt x="1208608" y="1804386"/>
                  </a:cubicBezTo>
                  <a:close/>
                  <a:moveTo>
                    <a:pt x="1218895" y="1816388"/>
                  </a:moveTo>
                  <a:cubicBezTo>
                    <a:pt x="1217752" y="1816483"/>
                    <a:pt x="1217752" y="1815816"/>
                    <a:pt x="1217752" y="1815054"/>
                  </a:cubicBezTo>
                  <a:cubicBezTo>
                    <a:pt x="1215751" y="1815150"/>
                    <a:pt x="1219276" y="1821150"/>
                    <a:pt x="1213656" y="1819721"/>
                  </a:cubicBezTo>
                  <a:cubicBezTo>
                    <a:pt x="1213561" y="1815912"/>
                    <a:pt x="1215847" y="1810196"/>
                    <a:pt x="1211941" y="1809530"/>
                  </a:cubicBezTo>
                  <a:cubicBezTo>
                    <a:pt x="1213275" y="1807434"/>
                    <a:pt x="1216704" y="1807815"/>
                    <a:pt x="1217275" y="1804958"/>
                  </a:cubicBezTo>
                  <a:cubicBezTo>
                    <a:pt x="1219847" y="1809530"/>
                    <a:pt x="1215751" y="1812483"/>
                    <a:pt x="1218895" y="1816388"/>
                  </a:cubicBezTo>
                  <a:close/>
                  <a:moveTo>
                    <a:pt x="1222609" y="1832961"/>
                  </a:moveTo>
                  <a:cubicBezTo>
                    <a:pt x="1221562" y="1835819"/>
                    <a:pt x="1220419" y="1838581"/>
                    <a:pt x="1217085" y="1838771"/>
                  </a:cubicBezTo>
                  <a:cubicBezTo>
                    <a:pt x="1218133" y="1835914"/>
                    <a:pt x="1219276" y="1833152"/>
                    <a:pt x="1222609" y="1832961"/>
                  </a:cubicBezTo>
                  <a:close/>
                  <a:moveTo>
                    <a:pt x="1223752" y="1910685"/>
                  </a:moveTo>
                  <a:cubicBezTo>
                    <a:pt x="1223181" y="1913829"/>
                    <a:pt x="1221752" y="1908780"/>
                    <a:pt x="1218799" y="1910304"/>
                  </a:cubicBezTo>
                  <a:cubicBezTo>
                    <a:pt x="1219276" y="1908113"/>
                    <a:pt x="1218037" y="1904018"/>
                    <a:pt x="1221657" y="1905542"/>
                  </a:cubicBezTo>
                  <a:cubicBezTo>
                    <a:pt x="1221752" y="1906589"/>
                    <a:pt x="1221085" y="1906685"/>
                    <a:pt x="1220324" y="1906685"/>
                  </a:cubicBezTo>
                  <a:cubicBezTo>
                    <a:pt x="1221466" y="1908018"/>
                    <a:pt x="1222609" y="1909352"/>
                    <a:pt x="1223752" y="1910685"/>
                  </a:cubicBezTo>
                  <a:close/>
                  <a:moveTo>
                    <a:pt x="1220895" y="1930402"/>
                  </a:moveTo>
                  <a:cubicBezTo>
                    <a:pt x="1217942" y="1932783"/>
                    <a:pt x="1221276" y="1934021"/>
                    <a:pt x="1220324" y="1937927"/>
                  </a:cubicBezTo>
                  <a:cubicBezTo>
                    <a:pt x="1216323" y="1939355"/>
                    <a:pt x="1217180" y="1928306"/>
                    <a:pt x="1220895" y="1930402"/>
                  </a:cubicBezTo>
                  <a:close/>
                  <a:moveTo>
                    <a:pt x="1221276" y="1941737"/>
                  </a:moveTo>
                  <a:cubicBezTo>
                    <a:pt x="1219657" y="1946594"/>
                    <a:pt x="1217752" y="1951167"/>
                    <a:pt x="1215180" y="1954976"/>
                  </a:cubicBezTo>
                  <a:cubicBezTo>
                    <a:pt x="1212989" y="1950976"/>
                    <a:pt x="1216609" y="1942213"/>
                    <a:pt x="1221276" y="1941737"/>
                  </a:cubicBezTo>
                  <a:close/>
                  <a:moveTo>
                    <a:pt x="1216323" y="2033939"/>
                  </a:moveTo>
                  <a:cubicBezTo>
                    <a:pt x="1212608" y="2030414"/>
                    <a:pt x="1221276" y="2035463"/>
                    <a:pt x="1220133" y="2032986"/>
                  </a:cubicBezTo>
                  <a:cubicBezTo>
                    <a:pt x="1222800" y="2033748"/>
                    <a:pt x="1221181" y="2040416"/>
                    <a:pt x="1217275" y="2037749"/>
                  </a:cubicBezTo>
                  <a:cubicBezTo>
                    <a:pt x="1218133" y="2036606"/>
                    <a:pt x="1220514" y="2033367"/>
                    <a:pt x="1216323" y="2033939"/>
                  </a:cubicBezTo>
                  <a:close/>
                  <a:moveTo>
                    <a:pt x="1217275" y="2006507"/>
                  </a:moveTo>
                  <a:cubicBezTo>
                    <a:pt x="1215656" y="2006888"/>
                    <a:pt x="1214608" y="2007840"/>
                    <a:pt x="1214513" y="2010031"/>
                  </a:cubicBezTo>
                  <a:cubicBezTo>
                    <a:pt x="1208036" y="2008602"/>
                    <a:pt x="1219371" y="2005935"/>
                    <a:pt x="1212418" y="2004888"/>
                  </a:cubicBezTo>
                  <a:cubicBezTo>
                    <a:pt x="1212132" y="2000887"/>
                    <a:pt x="1216513" y="2002411"/>
                    <a:pt x="1215561" y="1997648"/>
                  </a:cubicBezTo>
                  <a:cubicBezTo>
                    <a:pt x="1217180" y="1998220"/>
                    <a:pt x="1217371" y="2000030"/>
                    <a:pt x="1219085" y="2000411"/>
                  </a:cubicBezTo>
                  <a:cubicBezTo>
                    <a:pt x="1218990" y="2002601"/>
                    <a:pt x="1217942" y="2003554"/>
                    <a:pt x="1216323" y="2003935"/>
                  </a:cubicBezTo>
                  <a:cubicBezTo>
                    <a:pt x="1216418" y="2006602"/>
                    <a:pt x="1221752" y="2004697"/>
                    <a:pt x="1222324" y="2006888"/>
                  </a:cubicBezTo>
                  <a:cubicBezTo>
                    <a:pt x="1221466" y="2010412"/>
                    <a:pt x="1212608" y="2011364"/>
                    <a:pt x="1217275" y="2006507"/>
                  </a:cubicBezTo>
                  <a:close/>
                  <a:moveTo>
                    <a:pt x="1214323" y="1966216"/>
                  </a:moveTo>
                  <a:cubicBezTo>
                    <a:pt x="1215847" y="1968407"/>
                    <a:pt x="1218418" y="1969645"/>
                    <a:pt x="1217466" y="1974026"/>
                  </a:cubicBezTo>
                  <a:cubicBezTo>
                    <a:pt x="1209465" y="1970788"/>
                    <a:pt x="1214608" y="1956405"/>
                    <a:pt x="1220324" y="1954214"/>
                  </a:cubicBezTo>
                  <a:cubicBezTo>
                    <a:pt x="1217085" y="1959072"/>
                    <a:pt x="1220800" y="1965263"/>
                    <a:pt x="1214323" y="1966216"/>
                  </a:cubicBezTo>
                  <a:close/>
                  <a:moveTo>
                    <a:pt x="1216037" y="1913733"/>
                  </a:moveTo>
                  <a:cubicBezTo>
                    <a:pt x="1214323" y="1913543"/>
                    <a:pt x="1212513" y="1913257"/>
                    <a:pt x="1212227" y="1914686"/>
                  </a:cubicBezTo>
                  <a:cubicBezTo>
                    <a:pt x="1210608" y="1911542"/>
                    <a:pt x="1209846" y="1908304"/>
                    <a:pt x="1215180" y="1908685"/>
                  </a:cubicBezTo>
                  <a:cubicBezTo>
                    <a:pt x="1216799" y="1909256"/>
                    <a:pt x="1215942" y="1911923"/>
                    <a:pt x="1216037" y="1913733"/>
                  </a:cubicBezTo>
                  <a:close/>
                  <a:moveTo>
                    <a:pt x="1214227" y="1858583"/>
                  </a:moveTo>
                  <a:cubicBezTo>
                    <a:pt x="1212989" y="1862298"/>
                    <a:pt x="1215085" y="1863251"/>
                    <a:pt x="1214894" y="1866108"/>
                  </a:cubicBezTo>
                  <a:cubicBezTo>
                    <a:pt x="1211275" y="1867061"/>
                    <a:pt x="1209370" y="1857536"/>
                    <a:pt x="1214227" y="1858583"/>
                  </a:cubicBezTo>
                  <a:close/>
                  <a:moveTo>
                    <a:pt x="1212513" y="2853089"/>
                  </a:moveTo>
                  <a:cubicBezTo>
                    <a:pt x="1212799" y="2851660"/>
                    <a:pt x="1212418" y="2850898"/>
                    <a:pt x="1211465" y="2850517"/>
                  </a:cubicBezTo>
                  <a:cubicBezTo>
                    <a:pt x="1217275" y="2847945"/>
                    <a:pt x="1210608" y="2843087"/>
                    <a:pt x="1209941" y="2839087"/>
                  </a:cubicBezTo>
                  <a:cubicBezTo>
                    <a:pt x="1214227" y="2840135"/>
                    <a:pt x="1213942" y="2844993"/>
                    <a:pt x="1218133" y="2846040"/>
                  </a:cubicBezTo>
                  <a:cubicBezTo>
                    <a:pt x="1215751" y="2847945"/>
                    <a:pt x="1216990" y="2853851"/>
                    <a:pt x="1212513" y="2853089"/>
                  </a:cubicBezTo>
                  <a:close/>
                  <a:moveTo>
                    <a:pt x="1223848" y="2867852"/>
                  </a:moveTo>
                  <a:cubicBezTo>
                    <a:pt x="1222228" y="2865662"/>
                    <a:pt x="1217942" y="2857470"/>
                    <a:pt x="1224705" y="2856708"/>
                  </a:cubicBezTo>
                  <a:cubicBezTo>
                    <a:pt x="1222514" y="2861185"/>
                    <a:pt x="1223276" y="2862233"/>
                    <a:pt x="1228134" y="2860709"/>
                  </a:cubicBezTo>
                  <a:cubicBezTo>
                    <a:pt x="1226229" y="2862423"/>
                    <a:pt x="1225181" y="2865281"/>
                    <a:pt x="1223848" y="2867852"/>
                  </a:cubicBezTo>
                  <a:close/>
                  <a:moveTo>
                    <a:pt x="1224324" y="2846612"/>
                  </a:moveTo>
                  <a:cubicBezTo>
                    <a:pt x="1226229" y="2846231"/>
                    <a:pt x="1223943" y="2844993"/>
                    <a:pt x="1224610" y="2842897"/>
                  </a:cubicBezTo>
                  <a:cubicBezTo>
                    <a:pt x="1228039" y="2843850"/>
                    <a:pt x="1226419" y="2849088"/>
                    <a:pt x="1227658" y="2851851"/>
                  </a:cubicBezTo>
                  <a:cubicBezTo>
                    <a:pt x="1226229" y="2852232"/>
                    <a:pt x="1224324" y="2853756"/>
                    <a:pt x="1226229" y="2854232"/>
                  </a:cubicBezTo>
                  <a:cubicBezTo>
                    <a:pt x="1222038" y="2856899"/>
                    <a:pt x="1221181" y="2854899"/>
                    <a:pt x="1217275" y="2857280"/>
                  </a:cubicBezTo>
                  <a:cubicBezTo>
                    <a:pt x="1218037" y="2853470"/>
                    <a:pt x="1221847" y="2852803"/>
                    <a:pt x="1217847" y="2849755"/>
                  </a:cubicBezTo>
                  <a:cubicBezTo>
                    <a:pt x="1219847" y="2848517"/>
                    <a:pt x="1222609" y="2853375"/>
                    <a:pt x="1220609" y="2846231"/>
                  </a:cubicBezTo>
                  <a:cubicBezTo>
                    <a:pt x="1224038" y="2846517"/>
                    <a:pt x="1223086" y="2852327"/>
                    <a:pt x="1221276" y="2853756"/>
                  </a:cubicBezTo>
                  <a:cubicBezTo>
                    <a:pt x="1223848" y="2853660"/>
                    <a:pt x="1224038" y="2850612"/>
                    <a:pt x="1225372" y="2849088"/>
                  </a:cubicBezTo>
                  <a:cubicBezTo>
                    <a:pt x="1224610" y="2847755"/>
                    <a:pt x="1222609" y="2847564"/>
                    <a:pt x="1223181" y="2845183"/>
                  </a:cubicBezTo>
                  <a:cubicBezTo>
                    <a:pt x="1224228" y="2845088"/>
                    <a:pt x="1224324" y="2845850"/>
                    <a:pt x="1224324" y="2846612"/>
                  </a:cubicBezTo>
                  <a:close/>
                  <a:moveTo>
                    <a:pt x="1225181" y="2002125"/>
                  </a:moveTo>
                  <a:cubicBezTo>
                    <a:pt x="1223657" y="2000030"/>
                    <a:pt x="1222990" y="1996982"/>
                    <a:pt x="1220704" y="1995458"/>
                  </a:cubicBezTo>
                  <a:cubicBezTo>
                    <a:pt x="1221276" y="1992314"/>
                    <a:pt x="1222705" y="1997363"/>
                    <a:pt x="1225657" y="1995839"/>
                  </a:cubicBezTo>
                  <a:cubicBezTo>
                    <a:pt x="1225467" y="1997934"/>
                    <a:pt x="1225276" y="2000030"/>
                    <a:pt x="1225181" y="2002125"/>
                  </a:cubicBezTo>
                  <a:close/>
                  <a:moveTo>
                    <a:pt x="1230610" y="1934974"/>
                  </a:moveTo>
                  <a:cubicBezTo>
                    <a:pt x="1236421" y="1936117"/>
                    <a:pt x="1228705" y="1942022"/>
                    <a:pt x="1232420" y="1943927"/>
                  </a:cubicBezTo>
                  <a:cubicBezTo>
                    <a:pt x="1231658" y="1948214"/>
                    <a:pt x="1229372" y="1939260"/>
                    <a:pt x="1228705" y="1943642"/>
                  </a:cubicBezTo>
                  <a:cubicBezTo>
                    <a:pt x="1225562" y="1941642"/>
                    <a:pt x="1230896" y="1938213"/>
                    <a:pt x="1230610" y="1934974"/>
                  </a:cubicBezTo>
                  <a:close/>
                  <a:moveTo>
                    <a:pt x="1232420" y="1912590"/>
                  </a:moveTo>
                  <a:cubicBezTo>
                    <a:pt x="1230896" y="1912971"/>
                    <a:pt x="1229753" y="1914019"/>
                    <a:pt x="1229658" y="1916114"/>
                  </a:cubicBezTo>
                  <a:cubicBezTo>
                    <a:pt x="1225372" y="1913257"/>
                    <a:pt x="1230896" y="1912019"/>
                    <a:pt x="1230325" y="1907447"/>
                  </a:cubicBezTo>
                  <a:cubicBezTo>
                    <a:pt x="1231182" y="1907542"/>
                    <a:pt x="1231944" y="1907542"/>
                    <a:pt x="1232801" y="1907637"/>
                  </a:cubicBezTo>
                  <a:cubicBezTo>
                    <a:pt x="1232515" y="1908685"/>
                    <a:pt x="1233182" y="1908875"/>
                    <a:pt x="1233944" y="1908971"/>
                  </a:cubicBezTo>
                  <a:cubicBezTo>
                    <a:pt x="1228991" y="1909352"/>
                    <a:pt x="1235087" y="1915352"/>
                    <a:pt x="1232420" y="1912590"/>
                  </a:cubicBezTo>
                  <a:close/>
                  <a:moveTo>
                    <a:pt x="1229753" y="1976217"/>
                  </a:moveTo>
                  <a:cubicBezTo>
                    <a:pt x="1228324" y="1974217"/>
                    <a:pt x="1228420" y="1969264"/>
                    <a:pt x="1231468" y="1970121"/>
                  </a:cubicBezTo>
                  <a:cubicBezTo>
                    <a:pt x="1230706" y="1969073"/>
                    <a:pt x="1229849" y="1966597"/>
                    <a:pt x="1231753" y="1966406"/>
                  </a:cubicBezTo>
                  <a:cubicBezTo>
                    <a:pt x="1231658" y="1964978"/>
                    <a:pt x="1229563" y="1965168"/>
                    <a:pt x="1228134" y="1964883"/>
                  </a:cubicBezTo>
                  <a:cubicBezTo>
                    <a:pt x="1228134" y="1962692"/>
                    <a:pt x="1229849" y="1962406"/>
                    <a:pt x="1229753" y="1960025"/>
                  </a:cubicBezTo>
                  <a:cubicBezTo>
                    <a:pt x="1234516" y="1962596"/>
                    <a:pt x="1229467" y="1968121"/>
                    <a:pt x="1234040" y="1969073"/>
                  </a:cubicBezTo>
                  <a:cubicBezTo>
                    <a:pt x="1235278" y="1974598"/>
                    <a:pt x="1230706" y="1973264"/>
                    <a:pt x="1229753" y="1976217"/>
                  </a:cubicBezTo>
                  <a:close/>
                  <a:moveTo>
                    <a:pt x="1234230" y="1936498"/>
                  </a:moveTo>
                  <a:cubicBezTo>
                    <a:pt x="1235944" y="1932688"/>
                    <a:pt x="1234135" y="1933164"/>
                    <a:pt x="1235944" y="1930402"/>
                  </a:cubicBezTo>
                  <a:cubicBezTo>
                    <a:pt x="1239754" y="1930973"/>
                    <a:pt x="1238040" y="1937355"/>
                    <a:pt x="1234230" y="1936498"/>
                  </a:cubicBezTo>
                  <a:close/>
                  <a:moveTo>
                    <a:pt x="1242707" y="1908494"/>
                  </a:moveTo>
                  <a:cubicBezTo>
                    <a:pt x="1241850" y="1908399"/>
                    <a:pt x="1241088" y="1908399"/>
                    <a:pt x="1240231" y="1908304"/>
                  </a:cubicBezTo>
                  <a:cubicBezTo>
                    <a:pt x="1242707" y="1906304"/>
                    <a:pt x="1240231" y="1904399"/>
                    <a:pt x="1238135" y="1903160"/>
                  </a:cubicBezTo>
                  <a:cubicBezTo>
                    <a:pt x="1236707" y="1903256"/>
                    <a:pt x="1236897" y="1905351"/>
                    <a:pt x="1236611" y="1906780"/>
                  </a:cubicBezTo>
                  <a:cubicBezTo>
                    <a:pt x="1233277" y="1906875"/>
                    <a:pt x="1232706" y="1904780"/>
                    <a:pt x="1233277" y="1901541"/>
                  </a:cubicBezTo>
                  <a:cubicBezTo>
                    <a:pt x="1230325" y="1904018"/>
                    <a:pt x="1230991" y="1910685"/>
                    <a:pt x="1223943" y="1908304"/>
                  </a:cubicBezTo>
                  <a:cubicBezTo>
                    <a:pt x="1227562" y="1905351"/>
                    <a:pt x="1222705" y="1904399"/>
                    <a:pt x="1223276" y="1900779"/>
                  </a:cubicBezTo>
                  <a:cubicBezTo>
                    <a:pt x="1228896" y="1902875"/>
                    <a:pt x="1226229" y="1895064"/>
                    <a:pt x="1230039" y="1895064"/>
                  </a:cubicBezTo>
                  <a:cubicBezTo>
                    <a:pt x="1229182" y="1891540"/>
                    <a:pt x="1226991" y="1898588"/>
                    <a:pt x="1225086" y="1894683"/>
                  </a:cubicBezTo>
                  <a:cubicBezTo>
                    <a:pt x="1225276" y="1892207"/>
                    <a:pt x="1228610" y="1893350"/>
                    <a:pt x="1227943" y="1889921"/>
                  </a:cubicBezTo>
                  <a:cubicBezTo>
                    <a:pt x="1223562" y="1888301"/>
                    <a:pt x="1226419" y="1896398"/>
                    <a:pt x="1222800" y="1892016"/>
                  </a:cubicBezTo>
                  <a:cubicBezTo>
                    <a:pt x="1223371" y="1893064"/>
                    <a:pt x="1223943" y="1894112"/>
                    <a:pt x="1223752" y="1895826"/>
                  </a:cubicBezTo>
                  <a:cubicBezTo>
                    <a:pt x="1219847" y="1897446"/>
                    <a:pt x="1220609" y="1888587"/>
                    <a:pt x="1224133" y="1890873"/>
                  </a:cubicBezTo>
                  <a:cubicBezTo>
                    <a:pt x="1223848" y="1889159"/>
                    <a:pt x="1221085" y="1889635"/>
                    <a:pt x="1219276" y="1889254"/>
                  </a:cubicBezTo>
                  <a:cubicBezTo>
                    <a:pt x="1222038" y="1880777"/>
                    <a:pt x="1215275" y="1880300"/>
                    <a:pt x="1214132" y="1875062"/>
                  </a:cubicBezTo>
                  <a:cubicBezTo>
                    <a:pt x="1216132" y="1875062"/>
                    <a:pt x="1215847" y="1872871"/>
                    <a:pt x="1220514" y="1873062"/>
                  </a:cubicBezTo>
                  <a:cubicBezTo>
                    <a:pt x="1222419" y="1866013"/>
                    <a:pt x="1219561" y="1863060"/>
                    <a:pt x="1219276" y="1857917"/>
                  </a:cubicBezTo>
                  <a:cubicBezTo>
                    <a:pt x="1227372" y="1857441"/>
                    <a:pt x="1220800" y="1848011"/>
                    <a:pt x="1220419" y="1844201"/>
                  </a:cubicBezTo>
                  <a:cubicBezTo>
                    <a:pt x="1224038" y="1841534"/>
                    <a:pt x="1224515" y="1851440"/>
                    <a:pt x="1225848" y="1854678"/>
                  </a:cubicBezTo>
                  <a:cubicBezTo>
                    <a:pt x="1229753" y="1853154"/>
                    <a:pt x="1225276" y="1849154"/>
                    <a:pt x="1226515" y="1846010"/>
                  </a:cubicBezTo>
                  <a:cubicBezTo>
                    <a:pt x="1228134" y="1846582"/>
                    <a:pt x="1228324" y="1848392"/>
                    <a:pt x="1230039" y="1848773"/>
                  </a:cubicBezTo>
                  <a:cubicBezTo>
                    <a:pt x="1228896" y="1844772"/>
                    <a:pt x="1229372" y="1839343"/>
                    <a:pt x="1227277" y="1836009"/>
                  </a:cubicBezTo>
                  <a:cubicBezTo>
                    <a:pt x="1233944" y="1829627"/>
                    <a:pt x="1225848" y="1820674"/>
                    <a:pt x="1222895" y="1813149"/>
                  </a:cubicBezTo>
                  <a:cubicBezTo>
                    <a:pt x="1224228" y="1811149"/>
                    <a:pt x="1226991" y="1810768"/>
                    <a:pt x="1229372" y="1809911"/>
                  </a:cubicBezTo>
                  <a:cubicBezTo>
                    <a:pt x="1230706" y="1805625"/>
                    <a:pt x="1227943" y="1804958"/>
                    <a:pt x="1228801" y="1801148"/>
                  </a:cubicBezTo>
                  <a:cubicBezTo>
                    <a:pt x="1225562" y="1799909"/>
                    <a:pt x="1226134" y="1803434"/>
                    <a:pt x="1223657" y="1803243"/>
                  </a:cubicBezTo>
                  <a:cubicBezTo>
                    <a:pt x="1225467" y="1805815"/>
                    <a:pt x="1224895" y="1813816"/>
                    <a:pt x="1220324" y="1812959"/>
                  </a:cubicBezTo>
                  <a:cubicBezTo>
                    <a:pt x="1221562" y="1807625"/>
                    <a:pt x="1223657" y="1802005"/>
                    <a:pt x="1217657" y="1798957"/>
                  </a:cubicBezTo>
                  <a:cubicBezTo>
                    <a:pt x="1218418" y="1798004"/>
                    <a:pt x="1219085" y="1797052"/>
                    <a:pt x="1219180" y="1795338"/>
                  </a:cubicBezTo>
                  <a:cubicBezTo>
                    <a:pt x="1224705" y="1794004"/>
                    <a:pt x="1221466" y="1800386"/>
                    <a:pt x="1226324" y="1799624"/>
                  </a:cubicBezTo>
                  <a:cubicBezTo>
                    <a:pt x="1229753" y="1798767"/>
                    <a:pt x="1223752" y="1796576"/>
                    <a:pt x="1224228" y="1794480"/>
                  </a:cubicBezTo>
                  <a:cubicBezTo>
                    <a:pt x="1220228" y="1793433"/>
                    <a:pt x="1218323" y="1794861"/>
                    <a:pt x="1215466" y="1795052"/>
                  </a:cubicBezTo>
                  <a:cubicBezTo>
                    <a:pt x="1216228" y="1794099"/>
                    <a:pt x="1216990" y="1793147"/>
                    <a:pt x="1216990" y="1791432"/>
                  </a:cubicBezTo>
                  <a:cubicBezTo>
                    <a:pt x="1215656" y="1792099"/>
                    <a:pt x="1215466" y="1794194"/>
                    <a:pt x="1213084" y="1793623"/>
                  </a:cubicBezTo>
                  <a:cubicBezTo>
                    <a:pt x="1212227" y="1792480"/>
                    <a:pt x="1211941" y="1790670"/>
                    <a:pt x="1212227" y="1788575"/>
                  </a:cubicBezTo>
                  <a:cubicBezTo>
                    <a:pt x="1217657" y="1788194"/>
                    <a:pt x="1218990" y="1791242"/>
                    <a:pt x="1221847" y="1793051"/>
                  </a:cubicBezTo>
                  <a:cubicBezTo>
                    <a:pt x="1222038" y="1790956"/>
                    <a:pt x="1221181" y="1789813"/>
                    <a:pt x="1219657" y="1789146"/>
                  </a:cubicBezTo>
                  <a:cubicBezTo>
                    <a:pt x="1221752" y="1786575"/>
                    <a:pt x="1222609" y="1790289"/>
                    <a:pt x="1225943" y="1788384"/>
                  </a:cubicBezTo>
                  <a:cubicBezTo>
                    <a:pt x="1226134" y="1790480"/>
                    <a:pt x="1224610" y="1790480"/>
                    <a:pt x="1224419" y="1792004"/>
                  </a:cubicBezTo>
                  <a:cubicBezTo>
                    <a:pt x="1225086" y="1793337"/>
                    <a:pt x="1227182" y="1793528"/>
                    <a:pt x="1226610" y="1795909"/>
                  </a:cubicBezTo>
                  <a:cubicBezTo>
                    <a:pt x="1229563" y="1796671"/>
                    <a:pt x="1226419" y="1790194"/>
                    <a:pt x="1230610" y="1792480"/>
                  </a:cubicBezTo>
                  <a:cubicBezTo>
                    <a:pt x="1224038" y="1785241"/>
                    <a:pt x="1228991" y="1772382"/>
                    <a:pt x="1225372" y="1764572"/>
                  </a:cubicBezTo>
                  <a:cubicBezTo>
                    <a:pt x="1220895" y="1770096"/>
                    <a:pt x="1225181" y="1775240"/>
                    <a:pt x="1224991" y="1784574"/>
                  </a:cubicBezTo>
                  <a:cubicBezTo>
                    <a:pt x="1222324" y="1784193"/>
                    <a:pt x="1222609" y="1781241"/>
                    <a:pt x="1222990" y="1778192"/>
                  </a:cubicBezTo>
                  <a:cubicBezTo>
                    <a:pt x="1221943" y="1779145"/>
                    <a:pt x="1219561" y="1778669"/>
                    <a:pt x="1219085" y="1780383"/>
                  </a:cubicBezTo>
                  <a:cubicBezTo>
                    <a:pt x="1216037" y="1779240"/>
                    <a:pt x="1221657" y="1777240"/>
                    <a:pt x="1220800" y="1774287"/>
                  </a:cubicBezTo>
                  <a:cubicBezTo>
                    <a:pt x="1219752" y="1775049"/>
                    <a:pt x="1216418" y="1779240"/>
                    <a:pt x="1217085" y="1774001"/>
                  </a:cubicBezTo>
                  <a:cubicBezTo>
                    <a:pt x="1214703" y="1774383"/>
                    <a:pt x="1213751" y="1776478"/>
                    <a:pt x="1210703" y="1776002"/>
                  </a:cubicBezTo>
                  <a:cubicBezTo>
                    <a:pt x="1210417" y="1769239"/>
                    <a:pt x="1216799" y="1770477"/>
                    <a:pt x="1216704" y="1764000"/>
                  </a:cubicBezTo>
                  <a:cubicBezTo>
                    <a:pt x="1221466" y="1770668"/>
                    <a:pt x="1219180" y="1759333"/>
                    <a:pt x="1224800" y="1757142"/>
                  </a:cubicBezTo>
                  <a:cubicBezTo>
                    <a:pt x="1224228" y="1753142"/>
                    <a:pt x="1221657" y="1755237"/>
                    <a:pt x="1218704" y="1755428"/>
                  </a:cubicBezTo>
                  <a:cubicBezTo>
                    <a:pt x="1217275" y="1750570"/>
                    <a:pt x="1224324" y="1755618"/>
                    <a:pt x="1222800" y="1750760"/>
                  </a:cubicBezTo>
                  <a:cubicBezTo>
                    <a:pt x="1223848" y="1751427"/>
                    <a:pt x="1224895" y="1751999"/>
                    <a:pt x="1225086" y="1753427"/>
                  </a:cubicBezTo>
                  <a:cubicBezTo>
                    <a:pt x="1227753" y="1753808"/>
                    <a:pt x="1226038" y="1749046"/>
                    <a:pt x="1226800" y="1747331"/>
                  </a:cubicBezTo>
                  <a:cubicBezTo>
                    <a:pt x="1230896" y="1746569"/>
                    <a:pt x="1228229" y="1751618"/>
                    <a:pt x="1231468" y="1751522"/>
                  </a:cubicBezTo>
                  <a:cubicBezTo>
                    <a:pt x="1230229" y="1744188"/>
                    <a:pt x="1224324" y="1743998"/>
                    <a:pt x="1226419" y="1736092"/>
                  </a:cubicBezTo>
                  <a:cubicBezTo>
                    <a:pt x="1221085" y="1735139"/>
                    <a:pt x="1219466" y="1736473"/>
                    <a:pt x="1221085" y="1740664"/>
                  </a:cubicBezTo>
                  <a:cubicBezTo>
                    <a:pt x="1216990" y="1741426"/>
                    <a:pt x="1219752" y="1736473"/>
                    <a:pt x="1216418" y="1736568"/>
                  </a:cubicBezTo>
                  <a:cubicBezTo>
                    <a:pt x="1212608" y="1737330"/>
                    <a:pt x="1220133" y="1737806"/>
                    <a:pt x="1217275" y="1741617"/>
                  </a:cubicBezTo>
                  <a:cubicBezTo>
                    <a:pt x="1212513" y="1736854"/>
                    <a:pt x="1214513" y="1732949"/>
                    <a:pt x="1218418" y="1727996"/>
                  </a:cubicBezTo>
                  <a:cubicBezTo>
                    <a:pt x="1220514" y="1728186"/>
                    <a:pt x="1222514" y="1728281"/>
                    <a:pt x="1224610" y="1728472"/>
                  </a:cubicBezTo>
                  <a:cubicBezTo>
                    <a:pt x="1227562" y="1728281"/>
                    <a:pt x="1223467" y="1724948"/>
                    <a:pt x="1222419" y="1724567"/>
                  </a:cubicBezTo>
                  <a:cubicBezTo>
                    <a:pt x="1223848" y="1721233"/>
                    <a:pt x="1226134" y="1726567"/>
                    <a:pt x="1229849" y="1725138"/>
                  </a:cubicBezTo>
                  <a:cubicBezTo>
                    <a:pt x="1223943" y="1720566"/>
                    <a:pt x="1234516" y="1722947"/>
                    <a:pt x="1230610" y="1715232"/>
                  </a:cubicBezTo>
                  <a:cubicBezTo>
                    <a:pt x="1227658" y="1715327"/>
                    <a:pt x="1225753" y="1716756"/>
                    <a:pt x="1221752" y="1715804"/>
                  </a:cubicBezTo>
                  <a:cubicBezTo>
                    <a:pt x="1222800" y="1709898"/>
                    <a:pt x="1217371" y="1709517"/>
                    <a:pt x="1214990" y="1706469"/>
                  </a:cubicBezTo>
                  <a:cubicBezTo>
                    <a:pt x="1212418" y="1706564"/>
                    <a:pt x="1212227" y="1709613"/>
                    <a:pt x="1210799" y="1711137"/>
                  </a:cubicBezTo>
                  <a:cubicBezTo>
                    <a:pt x="1205369" y="1708850"/>
                    <a:pt x="1216609" y="1705993"/>
                    <a:pt x="1209941" y="1706088"/>
                  </a:cubicBezTo>
                  <a:cubicBezTo>
                    <a:pt x="1211084" y="1703326"/>
                    <a:pt x="1214323" y="1703135"/>
                    <a:pt x="1215466" y="1700278"/>
                  </a:cubicBezTo>
                  <a:cubicBezTo>
                    <a:pt x="1216704" y="1696563"/>
                    <a:pt x="1212227" y="1697611"/>
                    <a:pt x="1213465" y="1693896"/>
                  </a:cubicBezTo>
                  <a:cubicBezTo>
                    <a:pt x="1207846" y="1694372"/>
                    <a:pt x="1210894" y="1700373"/>
                    <a:pt x="1207274" y="1693420"/>
                  </a:cubicBezTo>
                  <a:cubicBezTo>
                    <a:pt x="1204988" y="1694372"/>
                    <a:pt x="1204226" y="1697039"/>
                    <a:pt x="1204226" y="1700659"/>
                  </a:cubicBezTo>
                  <a:cubicBezTo>
                    <a:pt x="1207941" y="1701040"/>
                    <a:pt x="1210799" y="1697516"/>
                    <a:pt x="1212989" y="1700088"/>
                  </a:cubicBezTo>
                  <a:cubicBezTo>
                    <a:pt x="1212132" y="1703612"/>
                    <a:pt x="1208703" y="1704183"/>
                    <a:pt x="1205178" y="1704469"/>
                  </a:cubicBezTo>
                  <a:cubicBezTo>
                    <a:pt x="1205845" y="1701230"/>
                    <a:pt x="1203750" y="1700278"/>
                    <a:pt x="1200511" y="1700373"/>
                  </a:cubicBezTo>
                  <a:cubicBezTo>
                    <a:pt x="1201845" y="1696563"/>
                    <a:pt x="1205655" y="1695516"/>
                    <a:pt x="1206322" y="1690848"/>
                  </a:cubicBezTo>
                  <a:cubicBezTo>
                    <a:pt x="1208798" y="1691039"/>
                    <a:pt x="1211275" y="1691229"/>
                    <a:pt x="1213751" y="1691420"/>
                  </a:cubicBezTo>
                  <a:cubicBezTo>
                    <a:pt x="1211846" y="1688848"/>
                    <a:pt x="1205083" y="1690277"/>
                    <a:pt x="1204131" y="1686848"/>
                  </a:cubicBezTo>
                  <a:cubicBezTo>
                    <a:pt x="1205465" y="1683514"/>
                    <a:pt x="1206607" y="1690848"/>
                    <a:pt x="1209084" y="1687229"/>
                  </a:cubicBezTo>
                  <a:cubicBezTo>
                    <a:pt x="1209274" y="1684085"/>
                    <a:pt x="1203464" y="1684943"/>
                    <a:pt x="1206988" y="1682085"/>
                  </a:cubicBezTo>
                  <a:cubicBezTo>
                    <a:pt x="1208227" y="1682180"/>
                    <a:pt x="1207846" y="1683704"/>
                    <a:pt x="1208036" y="1684657"/>
                  </a:cubicBezTo>
                  <a:cubicBezTo>
                    <a:pt x="1209846" y="1684847"/>
                    <a:pt x="1211560" y="1685133"/>
                    <a:pt x="1211846" y="1683704"/>
                  </a:cubicBezTo>
                  <a:cubicBezTo>
                    <a:pt x="1213751" y="1684467"/>
                    <a:pt x="1212608" y="1687705"/>
                    <a:pt x="1216609" y="1686562"/>
                  </a:cubicBezTo>
                  <a:cubicBezTo>
                    <a:pt x="1216228" y="1687514"/>
                    <a:pt x="1215275" y="1687705"/>
                    <a:pt x="1215180" y="1688943"/>
                  </a:cubicBezTo>
                  <a:cubicBezTo>
                    <a:pt x="1217371" y="1689324"/>
                    <a:pt x="1217942" y="1687610"/>
                    <a:pt x="1220228" y="1688086"/>
                  </a:cubicBezTo>
                  <a:cubicBezTo>
                    <a:pt x="1218704" y="1692658"/>
                    <a:pt x="1223752" y="1698373"/>
                    <a:pt x="1222514" y="1705802"/>
                  </a:cubicBezTo>
                  <a:cubicBezTo>
                    <a:pt x="1227372" y="1702373"/>
                    <a:pt x="1224038" y="1687800"/>
                    <a:pt x="1223276" y="1680847"/>
                  </a:cubicBezTo>
                  <a:cubicBezTo>
                    <a:pt x="1222228" y="1681038"/>
                    <a:pt x="1221943" y="1681990"/>
                    <a:pt x="1220704" y="1681895"/>
                  </a:cubicBezTo>
                  <a:cubicBezTo>
                    <a:pt x="1220038" y="1683990"/>
                    <a:pt x="1221466" y="1684371"/>
                    <a:pt x="1222990" y="1684562"/>
                  </a:cubicBezTo>
                  <a:cubicBezTo>
                    <a:pt x="1222324" y="1685609"/>
                    <a:pt x="1221752" y="1686752"/>
                    <a:pt x="1220324" y="1686848"/>
                  </a:cubicBezTo>
                  <a:cubicBezTo>
                    <a:pt x="1219466" y="1686752"/>
                    <a:pt x="1218704" y="1686752"/>
                    <a:pt x="1217847" y="1686657"/>
                  </a:cubicBezTo>
                  <a:cubicBezTo>
                    <a:pt x="1220228" y="1682562"/>
                    <a:pt x="1217942" y="1682847"/>
                    <a:pt x="1215847" y="1680275"/>
                  </a:cubicBezTo>
                  <a:cubicBezTo>
                    <a:pt x="1223752" y="1669703"/>
                    <a:pt x="1228324" y="1654082"/>
                    <a:pt x="1222895" y="1639508"/>
                  </a:cubicBezTo>
                  <a:cubicBezTo>
                    <a:pt x="1224515" y="1639604"/>
                    <a:pt x="1226229" y="1639794"/>
                    <a:pt x="1227848" y="1639889"/>
                  </a:cubicBezTo>
                  <a:cubicBezTo>
                    <a:pt x="1226324" y="1636746"/>
                    <a:pt x="1225276" y="1634555"/>
                    <a:pt x="1228515" y="1631222"/>
                  </a:cubicBezTo>
                  <a:cubicBezTo>
                    <a:pt x="1226896" y="1627602"/>
                    <a:pt x="1220704" y="1627793"/>
                    <a:pt x="1220419" y="1623030"/>
                  </a:cubicBezTo>
                  <a:cubicBezTo>
                    <a:pt x="1216704" y="1624459"/>
                    <a:pt x="1223371" y="1632650"/>
                    <a:pt x="1215942" y="1631412"/>
                  </a:cubicBezTo>
                  <a:cubicBezTo>
                    <a:pt x="1218418" y="1626364"/>
                    <a:pt x="1216894" y="1623697"/>
                    <a:pt x="1218418" y="1616553"/>
                  </a:cubicBezTo>
                  <a:cubicBezTo>
                    <a:pt x="1217561" y="1616458"/>
                    <a:pt x="1216799" y="1616458"/>
                    <a:pt x="1215942" y="1616363"/>
                  </a:cubicBezTo>
                  <a:cubicBezTo>
                    <a:pt x="1214037" y="1617696"/>
                    <a:pt x="1213656" y="1620935"/>
                    <a:pt x="1211751" y="1622268"/>
                  </a:cubicBezTo>
                  <a:cubicBezTo>
                    <a:pt x="1217752" y="1627412"/>
                    <a:pt x="1209560" y="1635603"/>
                    <a:pt x="1215085" y="1642556"/>
                  </a:cubicBezTo>
                  <a:cubicBezTo>
                    <a:pt x="1213275" y="1640556"/>
                    <a:pt x="1210513" y="1639604"/>
                    <a:pt x="1207941" y="1638175"/>
                  </a:cubicBezTo>
                  <a:cubicBezTo>
                    <a:pt x="1207846" y="1631126"/>
                    <a:pt x="1204893" y="1632746"/>
                    <a:pt x="1203750" y="1627793"/>
                  </a:cubicBezTo>
                  <a:cubicBezTo>
                    <a:pt x="1210132" y="1620649"/>
                    <a:pt x="1204131" y="1616648"/>
                    <a:pt x="1209084" y="1608171"/>
                  </a:cubicBezTo>
                  <a:cubicBezTo>
                    <a:pt x="1205655" y="1607600"/>
                    <a:pt x="1208417" y="1606933"/>
                    <a:pt x="1208417" y="1600646"/>
                  </a:cubicBezTo>
                  <a:cubicBezTo>
                    <a:pt x="1204988" y="1600742"/>
                    <a:pt x="1200702" y="1601885"/>
                    <a:pt x="1199083" y="1607409"/>
                  </a:cubicBezTo>
                  <a:cubicBezTo>
                    <a:pt x="1195558" y="1606933"/>
                    <a:pt x="1197178" y="1602075"/>
                    <a:pt x="1197273" y="1598551"/>
                  </a:cubicBezTo>
                  <a:cubicBezTo>
                    <a:pt x="1201464" y="1604456"/>
                    <a:pt x="1198416" y="1596265"/>
                    <a:pt x="1204607" y="1600361"/>
                  </a:cubicBezTo>
                  <a:cubicBezTo>
                    <a:pt x="1205845" y="1596646"/>
                    <a:pt x="1201369" y="1597694"/>
                    <a:pt x="1202607" y="1593979"/>
                  </a:cubicBezTo>
                  <a:cubicBezTo>
                    <a:pt x="1205750" y="1590455"/>
                    <a:pt x="1210608" y="1597027"/>
                    <a:pt x="1211560" y="1592169"/>
                  </a:cubicBezTo>
                  <a:cubicBezTo>
                    <a:pt x="1210608" y="1588550"/>
                    <a:pt x="1208036" y="1593693"/>
                    <a:pt x="1206703" y="1590550"/>
                  </a:cubicBezTo>
                  <a:cubicBezTo>
                    <a:pt x="1210036" y="1587788"/>
                    <a:pt x="1210132" y="1580930"/>
                    <a:pt x="1203750" y="1580263"/>
                  </a:cubicBezTo>
                  <a:cubicBezTo>
                    <a:pt x="1207179" y="1578358"/>
                    <a:pt x="1208132" y="1579025"/>
                    <a:pt x="1205369" y="1575405"/>
                  </a:cubicBezTo>
                  <a:cubicBezTo>
                    <a:pt x="1202416" y="1575596"/>
                    <a:pt x="1199940" y="1576167"/>
                    <a:pt x="1198892" y="1578644"/>
                  </a:cubicBezTo>
                  <a:cubicBezTo>
                    <a:pt x="1195558" y="1577787"/>
                    <a:pt x="1203369" y="1571024"/>
                    <a:pt x="1195653" y="1572167"/>
                  </a:cubicBezTo>
                  <a:cubicBezTo>
                    <a:pt x="1196797" y="1567880"/>
                    <a:pt x="1200988" y="1571500"/>
                    <a:pt x="1200416" y="1575024"/>
                  </a:cubicBezTo>
                  <a:cubicBezTo>
                    <a:pt x="1202131" y="1574834"/>
                    <a:pt x="1201654" y="1571976"/>
                    <a:pt x="1202035" y="1570167"/>
                  </a:cubicBezTo>
                  <a:cubicBezTo>
                    <a:pt x="1203655" y="1570262"/>
                    <a:pt x="1205369" y="1570452"/>
                    <a:pt x="1206988" y="1570547"/>
                  </a:cubicBezTo>
                  <a:cubicBezTo>
                    <a:pt x="1205750" y="1576643"/>
                    <a:pt x="1210989" y="1571500"/>
                    <a:pt x="1210132" y="1578263"/>
                  </a:cubicBezTo>
                  <a:cubicBezTo>
                    <a:pt x="1216704" y="1576834"/>
                    <a:pt x="1214132" y="1567023"/>
                    <a:pt x="1209655" y="1568262"/>
                  </a:cubicBezTo>
                  <a:cubicBezTo>
                    <a:pt x="1210036" y="1562642"/>
                    <a:pt x="1215466" y="1568357"/>
                    <a:pt x="1217085" y="1568833"/>
                  </a:cubicBezTo>
                  <a:cubicBezTo>
                    <a:pt x="1216704" y="1570167"/>
                    <a:pt x="1215847" y="1569404"/>
                    <a:pt x="1215847" y="1568738"/>
                  </a:cubicBezTo>
                  <a:cubicBezTo>
                    <a:pt x="1215275" y="1571405"/>
                    <a:pt x="1217180" y="1575024"/>
                    <a:pt x="1215942" y="1582549"/>
                  </a:cubicBezTo>
                  <a:cubicBezTo>
                    <a:pt x="1216799" y="1583787"/>
                    <a:pt x="1218037" y="1584549"/>
                    <a:pt x="1219466" y="1585311"/>
                  </a:cubicBezTo>
                  <a:cubicBezTo>
                    <a:pt x="1224324" y="1581882"/>
                    <a:pt x="1224610" y="1577787"/>
                    <a:pt x="1226705" y="1573405"/>
                  </a:cubicBezTo>
                  <a:cubicBezTo>
                    <a:pt x="1228134" y="1573976"/>
                    <a:pt x="1229658" y="1575786"/>
                    <a:pt x="1227753" y="1575977"/>
                  </a:cubicBezTo>
                  <a:cubicBezTo>
                    <a:pt x="1227753" y="1578263"/>
                    <a:pt x="1231944" y="1577120"/>
                    <a:pt x="1232515" y="1578834"/>
                  </a:cubicBezTo>
                  <a:cubicBezTo>
                    <a:pt x="1228134" y="1583787"/>
                    <a:pt x="1228420" y="1599599"/>
                    <a:pt x="1215847" y="1598742"/>
                  </a:cubicBezTo>
                  <a:cubicBezTo>
                    <a:pt x="1215751" y="1601789"/>
                    <a:pt x="1215561" y="1604742"/>
                    <a:pt x="1212894" y="1604742"/>
                  </a:cubicBezTo>
                  <a:cubicBezTo>
                    <a:pt x="1213084" y="1605790"/>
                    <a:pt x="1214037" y="1606076"/>
                    <a:pt x="1213942" y="1607314"/>
                  </a:cubicBezTo>
                  <a:cubicBezTo>
                    <a:pt x="1218037" y="1606171"/>
                    <a:pt x="1220324" y="1603028"/>
                    <a:pt x="1222133" y="1599218"/>
                  </a:cubicBezTo>
                  <a:cubicBezTo>
                    <a:pt x="1223086" y="1599504"/>
                    <a:pt x="1223276" y="1600551"/>
                    <a:pt x="1224515" y="1600646"/>
                  </a:cubicBezTo>
                  <a:cubicBezTo>
                    <a:pt x="1224228" y="1601694"/>
                    <a:pt x="1224895" y="1601885"/>
                    <a:pt x="1225657" y="1601980"/>
                  </a:cubicBezTo>
                  <a:cubicBezTo>
                    <a:pt x="1225276" y="1603313"/>
                    <a:pt x="1223086" y="1602647"/>
                    <a:pt x="1222990" y="1604266"/>
                  </a:cubicBezTo>
                  <a:cubicBezTo>
                    <a:pt x="1225276" y="1607219"/>
                    <a:pt x="1229277" y="1607504"/>
                    <a:pt x="1231658" y="1604933"/>
                  </a:cubicBezTo>
                  <a:cubicBezTo>
                    <a:pt x="1227753" y="1602742"/>
                    <a:pt x="1229944" y="1593598"/>
                    <a:pt x="1228896" y="1592169"/>
                  </a:cubicBezTo>
                  <a:cubicBezTo>
                    <a:pt x="1229372" y="1590550"/>
                    <a:pt x="1232134" y="1591407"/>
                    <a:pt x="1233944" y="1591312"/>
                  </a:cubicBezTo>
                  <a:cubicBezTo>
                    <a:pt x="1231087" y="1597979"/>
                    <a:pt x="1238326" y="1596075"/>
                    <a:pt x="1238230" y="1600456"/>
                  </a:cubicBezTo>
                  <a:cubicBezTo>
                    <a:pt x="1234801" y="1601027"/>
                    <a:pt x="1235944" y="1597789"/>
                    <a:pt x="1233468" y="1597598"/>
                  </a:cubicBezTo>
                  <a:cubicBezTo>
                    <a:pt x="1233373" y="1604647"/>
                    <a:pt x="1229372" y="1610076"/>
                    <a:pt x="1231944" y="1616267"/>
                  </a:cubicBezTo>
                  <a:cubicBezTo>
                    <a:pt x="1229658" y="1616267"/>
                    <a:pt x="1229467" y="1614553"/>
                    <a:pt x="1227086" y="1614648"/>
                  </a:cubicBezTo>
                  <a:cubicBezTo>
                    <a:pt x="1226991" y="1618077"/>
                    <a:pt x="1229086" y="1619125"/>
                    <a:pt x="1225657" y="1617029"/>
                  </a:cubicBezTo>
                  <a:cubicBezTo>
                    <a:pt x="1225657" y="1619792"/>
                    <a:pt x="1228610" y="1619887"/>
                    <a:pt x="1231658" y="1619982"/>
                  </a:cubicBezTo>
                  <a:cubicBezTo>
                    <a:pt x="1231944" y="1623030"/>
                    <a:pt x="1229182" y="1622554"/>
                    <a:pt x="1229944" y="1626078"/>
                  </a:cubicBezTo>
                  <a:cubicBezTo>
                    <a:pt x="1233563" y="1627697"/>
                    <a:pt x="1232325" y="1623506"/>
                    <a:pt x="1232801" y="1621316"/>
                  </a:cubicBezTo>
                  <a:cubicBezTo>
                    <a:pt x="1234801" y="1621601"/>
                    <a:pt x="1234040" y="1630079"/>
                    <a:pt x="1236135" y="1626554"/>
                  </a:cubicBezTo>
                  <a:cubicBezTo>
                    <a:pt x="1238326" y="1628364"/>
                    <a:pt x="1232896" y="1630364"/>
                    <a:pt x="1235563" y="1633984"/>
                  </a:cubicBezTo>
                  <a:cubicBezTo>
                    <a:pt x="1238230" y="1629698"/>
                    <a:pt x="1238897" y="1632174"/>
                    <a:pt x="1243183" y="1632079"/>
                  </a:cubicBezTo>
                  <a:cubicBezTo>
                    <a:pt x="1242612" y="1635508"/>
                    <a:pt x="1238326" y="1634555"/>
                    <a:pt x="1236611" y="1636556"/>
                  </a:cubicBezTo>
                  <a:cubicBezTo>
                    <a:pt x="1240231" y="1639318"/>
                    <a:pt x="1239754" y="1645414"/>
                    <a:pt x="1240421" y="1650653"/>
                  </a:cubicBezTo>
                  <a:cubicBezTo>
                    <a:pt x="1238421" y="1646843"/>
                    <a:pt x="1237564" y="1647605"/>
                    <a:pt x="1234516" y="1646462"/>
                  </a:cubicBezTo>
                  <a:cubicBezTo>
                    <a:pt x="1234611" y="1645223"/>
                    <a:pt x="1236135" y="1645604"/>
                    <a:pt x="1237087" y="1645414"/>
                  </a:cubicBezTo>
                  <a:cubicBezTo>
                    <a:pt x="1236325" y="1643128"/>
                    <a:pt x="1234801" y="1645033"/>
                    <a:pt x="1233373" y="1645128"/>
                  </a:cubicBezTo>
                  <a:cubicBezTo>
                    <a:pt x="1233944" y="1649414"/>
                    <a:pt x="1236516" y="1659606"/>
                    <a:pt x="1231277" y="1656177"/>
                  </a:cubicBezTo>
                  <a:cubicBezTo>
                    <a:pt x="1231849" y="1659606"/>
                    <a:pt x="1234611" y="1661035"/>
                    <a:pt x="1236992" y="1662940"/>
                  </a:cubicBezTo>
                  <a:cubicBezTo>
                    <a:pt x="1235563" y="1671798"/>
                    <a:pt x="1232039" y="1670655"/>
                    <a:pt x="1239945" y="1673227"/>
                  </a:cubicBezTo>
                  <a:cubicBezTo>
                    <a:pt x="1242231" y="1674275"/>
                    <a:pt x="1236707" y="1677513"/>
                    <a:pt x="1234611" y="1677799"/>
                  </a:cubicBezTo>
                  <a:cubicBezTo>
                    <a:pt x="1237754" y="1685229"/>
                    <a:pt x="1236611" y="1689705"/>
                    <a:pt x="1237849" y="1699325"/>
                  </a:cubicBezTo>
                  <a:cubicBezTo>
                    <a:pt x="1234801" y="1700183"/>
                    <a:pt x="1232896" y="1702564"/>
                    <a:pt x="1231087" y="1705041"/>
                  </a:cubicBezTo>
                  <a:cubicBezTo>
                    <a:pt x="1232039" y="1706279"/>
                    <a:pt x="1234040" y="1706183"/>
                    <a:pt x="1238421" y="1706946"/>
                  </a:cubicBezTo>
                  <a:cubicBezTo>
                    <a:pt x="1235468" y="1711327"/>
                    <a:pt x="1240040" y="1713137"/>
                    <a:pt x="1240040" y="1718280"/>
                  </a:cubicBezTo>
                  <a:cubicBezTo>
                    <a:pt x="1236040" y="1718756"/>
                    <a:pt x="1236421" y="1715613"/>
                    <a:pt x="1233849" y="1717804"/>
                  </a:cubicBezTo>
                  <a:cubicBezTo>
                    <a:pt x="1236421" y="1721804"/>
                    <a:pt x="1237945" y="1724567"/>
                    <a:pt x="1234230" y="1729139"/>
                  </a:cubicBezTo>
                  <a:cubicBezTo>
                    <a:pt x="1238516" y="1729425"/>
                    <a:pt x="1239469" y="1744855"/>
                    <a:pt x="1236516" y="1746855"/>
                  </a:cubicBezTo>
                  <a:cubicBezTo>
                    <a:pt x="1238421" y="1747903"/>
                    <a:pt x="1238040" y="1750951"/>
                    <a:pt x="1241183" y="1750951"/>
                  </a:cubicBezTo>
                  <a:cubicBezTo>
                    <a:pt x="1240135" y="1753332"/>
                    <a:pt x="1237564" y="1753999"/>
                    <a:pt x="1234706" y="1754189"/>
                  </a:cubicBezTo>
                  <a:cubicBezTo>
                    <a:pt x="1234897" y="1779621"/>
                    <a:pt x="1236802" y="1791718"/>
                    <a:pt x="1238135" y="1819531"/>
                  </a:cubicBezTo>
                  <a:cubicBezTo>
                    <a:pt x="1235944" y="1819245"/>
                    <a:pt x="1235373" y="1820864"/>
                    <a:pt x="1232992" y="1820388"/>
                  </a:cubicBezTo>
                  <a:cubicBezTo>
                    <a:pt x="1235659" y="1824484"/>
                    <a:pt x="1234801" y="1825532"/>
                    <a:pt x="1237373" y="1828294"/>
                  </a:cubicBezTo>
                  <a:cubicBezTo>
                    <a:pt x="1240231" y="1828008"/>
                    <a:pt x="1237945" y="1821722"/>
                    <a:pt x="1240421" y="1821055"/>
                  </a:cubicBezTo>
                  <a:cubicBezTo>
                    <a:pt x="1241564" y="1825437"/>
                    <a:pt x="1243565" y="1833818"/>
                    <a:pt x="1235468" y="1835723"/>
                  </a:cubicBezTo>
                  <a:cubicBezTo>
                    <a:pt x="1236707" y="1841534"/>
                    <a:pt x="1242993" y="1850868"/>
                    <a:pt x="1235182" y="1854488"/>
                  </a:cubicBezTo>
                  <a:cubicBezTo>
                    <a:pt x="1244422" y="1866966"/>
                    <a:pt x="1231468" y="1896207"/>
                    <a:pt x="1244612" y="1907828"/>
                  </a:cubicBezTo>
                  <a:cubicBezTo>
                    <a:pt x="1245184" y="1908590"/>
                    <a:pt x="1243755" y="1908209"/>
                    <a:pt x="1242707" y="1908494"/>
                  </a:cubicBezTo>
                  <a:close/>
                  <a:moveTo>
                    <a:pt x="1204607" y="1637604"/>
                  </a:moveTo>
                  <a:cubicBezTo>
                    <a:pt x="1206893" y="1639508"/>
                    <a:pt x="1209370" y="1641318"/>
                    <a:pt x="1212989" y="1642080"/>
                  </a:cubicBezTo>
                  <a:cubicBezTo>
                    <a:pt x="1210799" y="1643985"/>
                    <a:pt x="1211370" y="1649319"/>
                    <a:pt x="1206322" y="1647795"/>
                  </a:cubicBezTo>
                  <a:cubicBezTo>
                    <a:pt x="1204893" y="1651700"/>
                    <a:pt x="1210227" y="1649891"/>
                    <a:pt x="1210989" y="1651891"/>
                  </a:cubicBezTo>
                  <a:cubicBezTo>
                    <a:pt x="1209846" y="1656082"/>
                    <a:pt x="1205083" y="1655892"/>
                    <a:pt x="1202893" y="1658749"/>
                  </a:cubicBezTo>
                  <a:cubicBezTo>
                    <a:pt x="1202131" y="1653034"/>
                    <a:pt x="1208703" y="1644938"/>
                    <a:pt x="1204607" y="1637604"/>
                  </a:cubicBezTo>
                  <a:close/>
                  <a:moveTo>
                    <a:pt x="1214608" y="1653415"/>
                  </a:moveTo>
                  <a:cubicBezTo>
                    <a:pt x="1212799" y="1652748"/>
                    <a:pt x="1215275" y="1651891"/>
                    <a:pt x="1214894" y="1649700"/>
                  </a:cubicBezTo>
                  <a:cubicBezTo>
                    <a:pt x="1217752" y="1650367"/>
                    <a:pt x="1220038" y="1652748"/>
                    <a:pt x="1221181" y="1648938"/>
                  </a:cubicBezTo>
                  <a:cubicBezTo>
                    <a:pt x="1222800" y="1649891"/>
                    <a:pt x="1223276" y="1651796"/>
                    <a:pt x="1223276" y="1654082"/>
                  </a:cubicBezTo>
                  <a:cubicBezTo>
                    <a:pt x="1218228" y="1650367"/>
                    <a:pt x="1222038" y="1653605"/>
                    <a:pt x="1216894" y="1654844"/>
                  </a:cubicBezTo>
                  <a:cubicBezTo>
                    <a:pt x="1218418" y="1650558"/>
                    <a:pt x="1215370" y="1650367"/>
                    <a:pt x="1214608" y="1653415"/>
                  </a:cubicBezTo>
                  <a:close/>
                  <a:moveTo>
                    <a:pt x="1214799" y="1665988"/>
                  </a:moveTo>
                  <a:cubicBezTo>
                    <a:pt x="1209179" y="1665226"/>
                    <a:pt x="1210894" y="1656082"/>
                    <a:pt x="1211846" y="1655701"/>
                  </a:cubicBezTo>
                  <a:cubicBezTo>
                    <a:pt x="1216228" y="1656272"/>
                    <a:pt x="1213561" y="1662750"/>
                    <a:pt x="1214799" y="1665988"/>
                  </a:cubicBezTo>
                  <a:close/>
                  <a:moveTo>
                    <a:pt x="1211656" y="1674465"/>
                  </a:moveTo>
                  <a:cubicBezTo>
                    <a:pt x="1211275" y="1675894"/>
                    <a:pt x="1210322" y="1675037"/>
                    <a:pt x="1210417" y="1674370"/>
                  </a:cubicBezTo>
                  <a:cubicBezTo>
                    <a:pt x="1208227" y="1674084"/>
                    <a:pt x="1207655" y="1675704"/>
                    <a:pt x="1205369" y="1675227"/>
                  </a:cubicBezTo>
                  <a:cubicBezTo>
                    <a:pt x="1204798" y="1671322"/>
                    <a:pt x="1208989" y="1673132"/>
                    <a:pt x="1208322" y="1669226"/>
                  </a:cubicBezTo>
                  <a:cubicBezTo>
                    <a:pt x="1210799" y="1669703"/>
                    <a:pt x="1209084" y="1673894"/>
                    <a:pt x="1211656" y="1674465"/>
                  </a:cubicBezTo>
                  <a:close/>
                  <a:moveTo>
                    <a:pt x="1198892" y="1584549"/>
                  </a:moveTo>
                  <a:cubicBezTo>
                    <a:pt x="1204036" y="1584073"/>
                    <a:pt x="1204321" y="1587692"/>
                    <a:pt x="1205941" y="1590169"/>
                  </a:cubicBezTo>
                  <a:cubicBezTo>
                    <a:pt x="1205083" y="1594169"/>
                    <a:pt x="1196892" y="1590074"/>
                    <a:pt x="1198892" y="1584549"/>
                  </a:cubicBezTo>
                  <a:close/>
                  <a:moveTo>
                    <a:pt x="1246041" y="1682276"/>
                  </a:moveTo>
                  <a:cubicBezTo>
                    <a:pt x="1247946" y="1679609"/>
                    <a:pt x="1250803" y="1685800"/>
                    <a:pt x="1249184" y="1689991"/>
                  </a:cubicBezTo>
                  <a:cubicBezTo>
                    <a:pt x="1243565" y="1691325"/>
                    <a:pt x="1249756" y="1682562"/>
                    <a:pt x="1246041" y="1682276"/>
                  </a:cubicBezTo>
                  <a:close/>
                  <a:moveTo>
                    <a:pt x="1247184" y="1714851"/>
                  </a:moveTo>
                  <a:cubicBezTo>
                    <a:pt x="1248899" y="1716947"/>
                    <a:pt x="1252232" y="1716185"/>
                    <a:pt x="1253470" y="1714089"/>
                  </a:cubicBezTo>
                  <a:cubicBezTo>
                    <a:pt x="1257661" y="1714946"/>
                    <a:pt x="1249756" y="1718661"/>
                    <a:pt x="1255661" y="1717994"/>
                  </a:cubicBezTo>
                  <a:cubicBezTo>
                    <a:pt x="1254137" y="1720376"/>
                    <a:pt x="1245184" y="1719328"/>
                    <a:pt x="1247184" y="1714851"/>
                  </a:cubicBezTo>
                  <a:close/>
                  <a:moveTo>
                    <a:pt x="1252042" y="1746569"/>
                  </a:moveTo>
                  <a:cubicBezTo>
                    <a:pt x="1252327" y="1740950"/>
                    <a:pt x="1250422" y="1737140"/>
                    <a:pt x="1249470" y="1732568"/>
                  </a:cubicBezTo>
                  <a:cubicBezTo>
                    <a:pt x="1249851" y="1728758"/>
                    <a:pt x="1252518" y="1733711"/>
                    <a:pt x="1253090" y="1732663"/>
                  </a:cubicBezTo>
                  <a:cubicBezTo>
                    <a:pt x="1252708" y="1735806"/>
                    <a:pt x="1252708" y="1743998"/>
                    <a:pt x="1258709" y="1742093"/>
                  </a:cubicBezTo>
                  <a:cubicBezTo>
                    <a:pt x="1256518" y="1743617"/>
                    <a:pt x="1256709" y="1747903"/>
                    <a:pt x="1252042" y="1746569"/>
                  </a:cubicBezTo>
                  <a:close/>
                  <a:moveTo>
                    <a:pt x="1261281" y="1972502"/>
                  </a:moveTo>
                  <a:cubicBezTo>
                    <a:pt x="1261662" y="1975265"/>
                    <a:pt x="1259281" y="1974788"/>
                    <a:pt x="1257376" y="1974693"/>
                  </a:cubicBezTo>
                  <a:cubicBezTo>
                    <a:pt x="1256995" y="1976884"/>
                    <a:pt x="1258709" y="1977455"/>
                    <a:pt x="1258233" y="1979742"/>
                  </a:cubicBezTo>
                  <a:cubicBezTo>
                    <a:pt x="1253185" y="1979646"/>
                    <a:pt x="1256233" y="1969359"/>
                    <a:pt x="1261281" y="1972502"/>
                  </a:cubicBezTo>
                  <a:close/>
                  <a:moveTo>
                    <a:pt x="1265567" y="2707261"/>
                  </a:moveTo>
                  <a:cubicBezTo>
                    <a:pt x="1264805" y="2709833"/>
                    <a:pt x="1266139" y="2710595"/>
                    <a:pt x="1266424" y="2712309"/>
                  </a:cubicBezTo>
                  <a:cubicBezTo>
                    <a:pt x="1265186" y="2713262"/>
                    <a:pt x="1260233" y="2707642"/>
                    <a:pt x="1256899" y="2706499"/>
                  </a:cubicBezTo>
                  <a:cubicBezTo>
                    <a:pt x="1258138" y="2704785"/>
                    <a:pt x="1259090" y="2702689"/>
                    <a:pt x="1262138" y="2703165"/>
                  </a:cubicBezTo>
                  <a:cubicBezTo>
                    <a:pt x="1260328" y="2708309"/>
                    <a:pt x="1259852" y="2707737"/>
                    <a:pt x="1265567" y="2707261"/>
                  </a:cubicBezTo>
                  <a:close/>
                  <a:moveTo>
                    <a:pt x="1262328" y="2052608"/>
                  </a:moveTo>
                  <a:cubicBezTo>
                    <a:pt x="1263376" y="2049750"/>
                    <a:pt x="1267949" y="2050988"/>
                    <a:pt x="1266710" y="2045464"/>
                  </a:cubicBezTo>
                  <a:cubicBezTo>
                    <a:pt x="1270234" y="2045654"/>
                    <a:pt x="1268520" y="2052036"/>
                    <a:pt x="1264996" y="2051560"/>
                  </a:cubicBezTo>
                  <a:cubicBezTo>
                    <a:pt x="1275092" y="2056418"/>
                    <a:pt x="1268710" y="2056513"/>
                    <a:pt x="1262328" y="2052608"/>
                  </a:cubicBezTo>
                  <a:close/>
                  <a:moveTo>
                    <a:pt x="1267853" y="1984313"/>
                  </a:moveTo>
                  <a:cubicBezTo>
                    <a:pt x="1267377" y="1986028"/>
                    <a:pt x="1264615" y="1985075"/>
                    <a:pt x="1262805" y="1985171"/>
                  </a:cubicBezTo>
                  <a:cubicBezTo>
                    <a:pt x="1263662" y="1984123"/>
                    <a:pt x="1264519" y="1983075"/>
                    <a:pt x="1262995" y="1982694"/>
                  </a:cubicBezTo>
                  <a:cubicBezTo>
                    <a:pt x="1268901" y="1983361"/>
                    <a:pt x="1266139" y="1973646"/>
                    <a:pt x="1272425" y="1974693"/>
                  </a:cubicBezTo>
                  <a:cubicBezTo>
                    <a:pt x="1270520" y="1979551"/>
                    <a:pt x="1266901" y="1981361"/>
                    <a:pt x="1267853" y="1984313"/>
                  </a:cubicBezTo>
                  <a:close/>
                  <a:moveTo>
                    <a:pt x="1274330" y="1951071"/>
                  </a:moveTo>
                  <a:cubicBezTo>
                    <a:pt x="1273568" y="1953452"/>
                    <a:pt x="1277759" y="1956691"/>
                    <a:pt x="1272711" y="1955929"/>
                  </a:cubicBezTo>
                  <a:cubicBezTo>
                    <a:pt x="1275283" y="1962596"/>
                    <a:pt x="1273378" y="1964692"/>
                    <a:pt x="1270044" y="1973264"/>
                  </a:cubicBezTo>
                  <a:cubicBezTo>
                    <a:pt x="1268234" y="1972788"/>
                    <a:pt x="1269853" y="1969550"/>
                    <a:pt x="1267853" y="1969359"/>
                  </a:cubicBezTo>
                  <a:cubicBezTo>
                    <a:pt x="1274902" y="1967359"/>
                    <a:pt x="1265948" y="1954500"/>
                    <a:pt x="1274044" y="1954881"/>
                  </a:cubicBezTo>
                  <a:cubicBezTo>
                    <a:pt x="1273949" y="1953357"/>
                    <a:pt x="1271853" y="1953643"/>
                    <a:pt x="1270425" y="1953357"/>
                  </a:cubicBezTo>
                  <a:cubicBezTo>
                    <a:pt x="1270139" y="1950976"/>
                    <a:pt x="1277092" y="1948214"/>
                    <a:pt x="1270901" y="1947166"/>
                  </a:cubicBezTo>
                  <a:cubicBezTo>
                    <a:pt x="1274044" y="1945833"/>
                    <a:pt x="1273949" y="1940784"/>
                    <a:pt x="1278807" y="1941546"/>
                  </a:cubicBezTo>
                  <a:cubicBezTo>
                    <a:pt x="1278902" y="1942975"/>
                    <a:pt x="1278331" y="1943737"/>
                    <a:pt x="1277378" y="1943927"/>
                  </a:cubicBezTo>
                  <a:cubicBezTo>
                    <a:pt x="1278045" y="1945261"/>
                    <a:pt x="1280140" y="1945451"/>
                    <a:pt x="1279569" y="1947928"/>
                  </a:cubicBezTo>
                  <a:cubicBezTo>
                    <a:pt x="1274997" y="1945451"/>
                    <a:pt x="1278902" y="1953262"/>
                    <a:pt x="1274330" y="1951071"/>
                  </a:cubicBezTo>
                  <a:close/>
                  <a:moveTo>
                    <a:pt x="1278997" y="2649635"/>
                  </a:moveTo>
                  <a:cubicBezTo>
                    <a:pt x="1280521" y="2644301"/>
                    <a:pt x="1279759" y="2644110"/>
                    <a:pt x="1280998" y="2639729"/>
                  </a:cubicBezTo>
                  <a:cubicBezTo>
                    <a:pt x="1282712" y="2640491"/>
                    <a:pt x="1283188" y="2651254"/>
                    <a:pt x="1278997" y="2649635"/>
                  </a:cubicBezTo>
                  <a:close/>
                  <a:moveTo>
                    <a:pt x="1277664" y="1925068"/>
                  </a:moveTo>
                  <a:cubicBezTo>
                    <a:pt x="1279188" y="1933069"/>
                    <a:pt x="1282426" y="1936498"/>
                    <a:pt x="1275187" y="1939832"/>
                  </a:cubicBezTo>
                  <a:cubicBezTo>
                    <a:pt x="1279664" y="1933641"/>
                    <a:pt x="1269187" y="1934498"/>
                    <a:pt x="1269853" y="1928211"/>
                  </a:cubicBezTo>
                  <a:cubicBezTo>
                    <a:pt x="1273282" y="1927640"/>
                    <a:pt x="1272044" y="1930973"/>
                    <a:pt x="1273282" y="1932212"/>
                  </a:cubicBezTo>
                  <a:cubicBezTo>
                    <a:pt x="1275759" y="1932402"/>
                    <a:pt x="1275092" y="1928973"/>
                    <a:pt x="1278426" y="1930116"/>
                  </a:cubicBezTo>
                  <a:cubicBezTo>
                    <a:pt x="1275854" y="1928497"/>
                    <a:pt x="1276045" y="1924401"/>
                    <a:pt x="1275378" y="1921067"/>
                  </a:cubicBezTo>
                  <a:cubicBezTo>
                    <a:pt x="1279664" y="1921258"/>
                    <a:pt x="1280331" y="1918305"/>
                    <a:pt x="1284141" y="1920591"/>
                  </a:cubicBezTo>
                  <a:cubicBezTo>
                    <a:pt x="1283093" y="1923163"/>
                    <a:pt x="1279664" y="1923354"/>
                    <a:pt x="1277664" y="1925068"/>
                  </a:cubicBezTo>
                  <a:close/>
                  <a:moveTo>
                    <a:pt x="1284236" y="2662494"/>
                  </a:moveTo>
                  <a:cubicBezTo>
                    <a:pt x="1284332" y="2661255"/>
                    <a:pt x="1285855" y="2661636"/>
                    <a:pt x="1286808" y="2661446"/>
                  </a:cubicBezTo>
                  <a:cubicBezTo>
                    <a:pt x="1284903" y="2658779"/>
                    <a:pt x="1286999" y="2659922"/>
                    <a:pt x="1287189" y="2656493"/>
                  </a:cubicBezTo>
                  <a:cubicBezTo>
                    <a:pt x="1289951" y="2656493"/>
                    <a:pt x="1287379" y="2660969"/>
                    <a:pt x="1287951" y="2662779"/>
                  </a:cubicBezTo>
                  <a:cubicBezTo>
                    <a:pt x="1288808" y="2662875"/>
                    <a:pt x="1289570" y="2662875"/>
                    <a:pt x="1290427" y="2662970"/>
                  </a:cubicBezTo>
                  <a:cubicBezTo>
                    <a:pt x="1289094" y="2666589"/>
                    <a:pt x="1287475" y="2661160"/>
                    <a:pt x="1284236" y="2662494"/>
                  </a:cubicBezTo>
                  <a:close/>
                  <a:moveTo>
                    <a:pt x="1303000" y="2646492"/>
                  </a:moveTo>
                  <a:cubicBezTo>
                    <a:pt x="1297762" y="2648587"/>
                    <a:pt x="1305667" y="2653731"/>
                    <a:pt x="1296142" y="2653445"/>
                  </a:cubicBezTo>
                  <a:cubicBezTo>
                    <a:pt x="1296142" y="2655731"/>
                    <a:pt x="1300238" y="2654588"/>
                    <a:pt x="1300905" y="2656302"/>
                  </a:cubicBezTo>
                  <a:cubicBezTo>
                    <a:pt x="1304334" y="2658017"/>
                    <a:pt x="1298809" y="2657541"/>
                    <a:pt x="1298428" y="2656112"/>
                  </a:cubicBezTo>
                  <a:cubicBezTo>
                    <a:pt x="1297190" y="2656112"/>
                    <a:pt x="1297285" y="2657541"/>
                    <a:pt x="1297000" y="2658493"/>
                  </a:cubicBezTo>
                  <a:cubicBezTo>
                    <a:pt x="1294714" y="2658493"/>
                    <a:pt x="1294523" y="2656778"/>
                    <a:pt x="1292142" y="2656874"/>
                  </a:cubicBezTo>
                  <a:cubicBezTo>
                    <a:pt x="1292332" y="2654397"/>
                    <a:pt x="1292523" y="2651921"/>
                    <a:pt x="1292713" y="2649444"/>
                  </a:cubicBezTo>
                  <a:cubicBezTo>
                    <a:pt x="1294618" y="2650111"/>
                    <a:pt x="1293475" y="2653445"/>
                    <a:pt x="1297476" y="2652302"/>
                  </a:cubicBezTo>
                  <a:cubicBezTo>
                    <a:pt x="1294142" y="2649063"/>
                    <a:pt x="1297095" y="2642682"/>
                    <a:pt x="1303382" y="2641539"/>
                  </a:cubicBezTo>
                  <a:cubicBezTo>
                    <a:pt x="1303000" y="2644682"/>
                    <a:pt x="1300715" y="2645253"/>
                    <a:pt x="1304239" y="2646682"/>
                  </a:cubicBezTo>
                  <a:cubicBezTo>
                    <a:pt x="1303953" y="2648016"/>
                    <a:pt x="1303000" y="2647253"/>
                    <a:pt x="1303000" y="2646492"/>
                  </a:cubicBezTo>
                  <a:close/>
                  <a:moveTo>
                    <a:pt x="1355674" y="2629537"/>
                  </a:moveTo>
                  <a:cubicBezTo>
                    <a:pt x="1360055" y="2630966"/>
                    <a:pt x="1355578" y="2632585"/>
                    <a:pt x="1356340" y="2637062"/>
                  </a:cubicBezTo>
                  <a:cubicBezTo>
                    <a:pt x="1355293" y="2636204"/>
                    <a:pt x="1354245" y="2635443"/>
                    <a:pt x="1353864" y="2636871"/>
                  </a:cubicBezTo>
                  <a:cubicBezTo>
                    <a:pt x="1350911" y="2635538"/>
                    <a:pt x="1357007" y="2633442"/>
                    <a:pt x="1355674" y="2629537"/>
                  </a:cubicBezTo>
                  <a:close/>
                  <a:moveTo>
                    <a:pt x="1347958" y="2601343"/>
                  </a:moveTo>
                  <a:cubicBezTo>
                    <a:pt x="1352816" y="2605439"/>
                    <a:pt x="1346625" y="2609058"/>
                    <a:pt x="1347101" y="2612487"/>
                  </a:cubicBezTo>
                  <a:cubicBezTo>
                    <a:pt x="1345768" y="2612106"/>
                    <a:pt x="1346434" y="2609916"/>
                    <a:pt x="1344815" y="2609820"/>
                  </a:cubicBezTo>
                  <a:cubicBezTo>
                    <a:pt x="1345006" y="2606010"/>
                    <a:pt x="1349006" y="2606677"/>
                    <a:pt x="1347958" y="2601343"/>
                  </a:cubicBezTo>
                  <a:close/>
                  <a:moveTo>
                    <a:pt x="1351578" y="2619155"/>
                  </a:moveTo>
                  <a:cubicBezTo>
                    <a:pt x="1349006" y="2621345"/>
                    <a:pt x="1352149" y="2621441"/>
                    <a:pt x="1351102" y="2625346"/>
                  </a:cubicBezTo>
                  <a:cubicBezTo>
                    <a:pt x="1353483" y="2628585"/>
                    <a:pt x="1349482" y="2623822"/>
                    <a:pt x="1348816" y="2622679"/>
                  </a:cubicBezTo>
                  <a:cubicBezTo>
                    <a:pt x="1346530" y="2623917"/>
                    <a:pt x="1351483" y="2632966"/>
                    <a:pt x="1350721" y="2630299"/>
                  </a:cubicBezTo>
                  <a:cubicBezTo>
                    <a:pt x="1355102" y="2632680"/>
                    <a:pt x="1347673" y="2631918"/>
                    <a:pt x="1349101" y="2635252"/>
                  </a:cubicBezTo>
                  <a:cubicBezTo>
                    <a:pt x="1345482" y="2630585"/>
                    <a:pt x="1344529" y="2623727"/>
                    <a:pt x="1344339" y="2616107"/>
                  </a:cubicBezTo>
                  <a:cubicBezTo>
                    <a:pt x="1349292" y="2616964"/>
                    <a:pt x="1347292" y="2617154"/>
                    <a:pt x="1351578" y="2619155"/>
                  </a:cubicBezTo>
                  <a:close/>
                  <a:moveTo>
                    <a:pt x="1340529" y="2632014"/>
                  </a:moveTo>
                  <a:cubicBezTo>
                    <a:pt x="1337671" y="2631442"/>
                    <a:pt x="1340243" y="2626489"/>
                    <a:pt x="1341005" y="2625822"/>
                  </a:cubicBezTo>
                  <a:cubicBezTo>
                    <a:pt x="1341005" y="2624584"/>
                    <a:pt x="1339576" y="2624679"/>
                    <a:pt x="1338624" y="2624394"/>
                  </a:cubicBezTo>
                  <a:cubicBezTo>
                    <a:pt x="1344053" y="2618012"/>
                    <a:pt x="1344053" y="2628680"/>
                    <a:pt x="1340529" y="2632014"/>
                  </a:cubicBezTo>
                  <a:close/>
                  <a:moveTo>
                    <a:pt x="1350340" y="2650397"/>
                  </a:moveTo>
                  <a:cubicBezTo>
                    <a:pt x="1348625" y="2654969"/>
                    <a:pt x="1354816" y="2652778"/>
                    <a:pt x="1353578" y="2656969"/>
                  </a:cubicBezTo>
                  <a:cubicBezTo>
                    <a:pt x="1345672" y="2658588"/>
                    <a:pt x="1352054" y="2647444"/>
                    <a:pt x="1345291" y="2651254"/>
                  </a:cubicBezTo>
                  <a:cubicBezTo>
                    <a:pt x="1345672" y="2648968"/>
                    <a:pt x="1346434" y="2647158"/>
                    <a:pt x="1348149" y="2646492"/>
                  </a:cubicBezTo>
                  <a:cubicBezTo>
                    <a:pt x="1347577" y="2644872"/>
                    <a:pt x="1343291" y="2647063"/>
                    <a:pt x="1344815" y="2641253"/>
                  </a:cubicBezTo>
                  <a:cubicBezTo>
                    <a:pt x="1342815" y="2640681"/>
                    <a:pt x="1342529" y="2642205"/>
                    <a:pt x="1341005" y="2642205"/>
                  </a:cubicBezTo>
                  <a:cubicBezTo>
                    <a:pt x="1343386" y="2642586"/>
                    <a:pt x="1347387" y="2650968"/>
                    <a:pt x="1341482" y="2650968"/>
                  </a:cubicBezTo>
                  <a:cubicBezTo>
                    <a:pt x="1341100" y="2646968"/>
                    <a:pt x="1344149" y="2647349"/>
                    <a:pt x="1341958" y="2644777"/>
                  </a:cubicBezTo>
                  <a:cubicBezTo>
                    <a:pt x="1339386" y="2645253"/>
                    <a:pt x="1339195" y="2648301"/>
                    <a:pt x="1336909" y="2645634"/>
                  </a:cubicBezTo>
                  <a:cubicBezTo>
                    <a:pt x="1336909" y="2644015"/>
                    <a:pt x="1342243" y="2642301"/>
                    <a:pt x="1338528" y="2640777"/>
                  </a:cubicBezTo>
                  <a:cubicBezTo>
                    <a:pt x="1338910" y="2639348"/>
                    <a:pt x="1339862" y="2640205"/>
                    <a:pt x="1339767" y="2640872"/>
                  </a:cubicBezTo>
                  <a:cubicBezTo>
                    <a:pt x="1341005" y="2640967"/>
                    <a:pt x="1340815" y="2639443"/>
                    <a:pt x="1341196" y="2638491"/>
                  </a:cubicBezTo>
                  <a:cubicBezTo>
                    <a:pt x="1344053" y="2638395"/>
                    <a:pt x="1345863" y="2639157"/>
                    <a:pt x="1345958" y="2641348"/>
                  </a:cubicBezTo>
                  <a:cubicBezTo>
                    <a:pt x="1349673" y="2640586"/>
                    <a:pt x="1343196" y="2639252"/>
                    <a:pt x="1345101" y="2636300"/>
                  </a:cubicBezTo>
                  <a:cubicBezTo>
                    <a:pt x="1352054" y="2634300"/>
                    <a:pt x="1354912" y="2644586"/>
                    <a:pt x="1355959" y="2640967"/>
                  </a:cubicBezTo>
                  <a:cubicBezTo>
                    <a:pt x="1359579" y="2643158"/>
                    <a:pt x="1354626" y="2646492"/>
                    <a:pt x="1351864" y="2645634"/>
                  </a:cubicBezTo>
                  <a:cubicBezTo>
                    <a:pt x="1352149" y="2646777"/>
                    <a:pt x="1356150" y="2650206"/>
                    <a:pt x="1356721" y="2647253"/>
                  </a:cubicBezTo>
                  <a:cubicBezTo>
                    <a:pt x="1360436" y="2652683"/>
                    <a:pt x="1353388" y="2648777"/>
                    <a:pt x="1350340" y="2650397"/>
                  </a:cubicBezTo>
                  <a:close/>
                  <a:moveTo>
                    <a:pt x="1361960" y="2645063"/>
                  </a:moveTo>
                  <a:cubicBezTo>
                    <a:pt x="1363389" y="2638871"/>
                    <a:pt x="1366913" y="2642777"/>
                    <a:pt x="1367485" y="2639252"/>
                  </a:cubicBezTo>
                  <a:cubicBezTo>
                    <a:pt x="1368247" y="2637157"/>
                    <a:pt x="1367866" y="2641824"/>
                    <a:pt x="1372247" y="2642110"/>
                  </a:cubicBezTo>
                  <a:cubicBezTo>
                    <a:pt x="1369390" y="2645634"/>
                    <a:pt x="1366723" y="2640205"/>
                    <a:pt x="1361960" y="2645063"/>
                  </a:cubicBezTo>
                  <a:close/>
                  <a:moveTo>
                    <a:pt x="1375200" y="2589818"/>
                  </a:moveTo>
                  <a:cubicBezTo>
                    <a:pt x="1373104" y="2586675"/>
                    <a:pt x="1375771" y="2586198"/>
                    <a:pt x="1375867" y="2581150"/>
                  </a:cubicBezTo>
                  <a:cubicBezTo>
                    <a:pt x="1376628" y="2583150"/>
                    <a:pt x="1379677" y="2583341"/>
                    <a:pt x="1379200" y="2586389"/>
                  </a:cubicBezTo>
                  <a:cubicBezTo>
                    <a:pt x="1375962" y="2585246"/>
                    <a:pt x="1376628" y="2588770"/>
                    <a:pt x="1375200" y="2589818"/>
                  </a:cubicBezTo>
                  <a:close/>
                  <a:moveTo>
                    <a:pt x="1391774" y="2571149"/>
                  </a:moveTo>
                  <a:cubicBezTo>
                    <a:pt x="1387297" y="2568291"/>
                    <a:pt x="1393964" y="2567720"/>
                    <a:pt x="1389868" y="2563529"/>
                  </a:cubicBezTo>
                  <a:cubicBezTo>
                    <a:pt x="1392345" y="2563719"/>
                    <a:pt x="1391202" y="2567053"/>
                    <a:pt x="1394631" y="2566386"/>
                  </a:cubicBezTo>
                  <a:cubicBezTo>
                    <a:pt x="1395869" y="2570482"/>
                    <a:pt x="1390535" y="2566958"/>
                    <a:pt x="1391774" y="2571149"/>
                  </a:cubicBezTo>
                  <a:close/>
                  <a:moveTo>
                    <a:pt x="1399965" y="2515523"/>
                  </a:moveTo>
                  <a:cubicBezTo>
                    <a:pt x="1401584" y="2510570"/>
                    <a:pt x="1398441" y="2506855"/>
                    <a:pt x="1399774" y="2501711"/>
                  </a:cubicBezTo>
                  <a:cubicBezTo>
                    <a:pt x="1402156" y="2504378"/>
                    <a:pt x="1403013" y="2508284"/>
                    <a:pt x="1402632" y="2513237"/>
                  </a:cubicBezTo>
                  <a:cubicBezTo>
                    <a:pt x="1400632" y="2512570"/>
                    <a:pt x="1400251" y="2513999"/>
                    <a:pt x="1399965" y="2515523"/>
                  </a:cubicBezTo>
                  <a:close/>
                  <a:moveTo>
                    <a:pt x="1401870" y="2491901"/>
                  </a:moveTo>
                  <a:cubicBezTo>
                    <a:pt x="1400155" y="2490662"/>
                    <a:pt x="1399393" y="2488567"/>
                    <a:pt x="1399870" y="2485519"/>
                  </a:cubicBezTo>
                  <a:cubicBezTo>
                    <a:pt x="1403775" y="2486662"/>
                    <a:pt x="1401965" y="2481137"/>
                    <a:pt x="1405013" y="2484662"/>
                  </a:cubicBezTo>
                  <a:cubicBezTo>
                    <a:pt x="1402822" y="2485614"/>
                    <a:pt x="1401584" y="2487805"/>
                    <a:pt x="1401870" y="2491901"/>
                  </a:cubicBezTo>
                  <a:close/>
                  <a:moveTo>
                    <a:pt x="1421110" y="2502188"/>
                  </a:moveTo>
                  <a:cubicBezTo>
                    <a:pt x="1418920" y="2502283"/>
                    <a:pt x="1418062" y="2499807"/>
                    <a:pt x="1417396" y="2501902"/>
                  </a:cubicBezTo>
                  <a:cubicBezTo>
                    <a:pt x="1413395" y="2505426"/>
                    <a:pt x="1421110" y="2496663"/>
                    <a:pt x="1415205" y="2497997"/>
                  </a:cubicBezTo>
                  <a:cubicBezTo>
                    <a:pt x="1415967" y="2497044"/>
                    <a:pt x="1416634" y="2496092"/>
                    <a:pt x="1416729" y="2494377"/>
                  </a:cubicBezTo>
                  <a:cubicBezTo>
                    <a:pt x="1418062" y="2497044"/>
                    <a:pt x="1421110" y="2498283"/>
                    <a:pt x="1421110" y="25021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0" name="Freeform: Shape 2125">
              <a:extLst>
                <a:ext uri="{FF2B5EF4-FFF2-40B4-BE49-F238E27FC236}">
                  <a16:creationId xmlns:a16="http://schemas.microsoft.com/office/drawing/2014/main" id="{42BEC791-AFE4-4577-A225-93BAB622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617" y="2562294"/>
              <a:ext cx="9525" cy="9525"/>
            </a:xfrm>
            <a:custGeom>
              <a:avLst/>
              <a:gdLst>
                <a:gd name="T0" fmla="*/ 0 w 9525"/>
                <a:gd name="T1" fmla="*/ 15678150 h 9525"/>
                <a:gd name="T2" fmla="*/ 12706350 w 9525"/>
                <a:gd name="T3" fmla="*/ 8420100 h 9525"/>
                <a:gd name="T4" fmla="*/ 0 w 9525"/>
                <a:gd name="T5" fmla="*/ 15678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46"/>
                  </a:moveTo>
                  <a:cubicBezTo>
                    <a:pt x="381" y="1360"/>
                    <a:pt x="762" y="1074"/>
                    <a:pt x="1334" y="884"/>
                  </a:cubicBezTo>
                  <a:cubicBezTo>
                    <a:pt x="762" y="-926"/>
                    <a:pt x="95" y="408"/>
                    <a:pt x="0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1" name="Freeform: Shape 2126">
              <a:extLst>
                <a:ext uri="{FF2B5EF4-FFF2-40B4-BE49-F238E27FC236}">
                  <a16:creationId xmlns:a16="http://schemas.microsoft.com/office/drawing/2014/main" id="{EF77D2C1-8F0D-463E-9C08-FC3D5A0C8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31" y="2563940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904875 h 9525"/>
                <a:gd name="T4" fmla="*/ 1819275 w 9525"/>
                <a:gd name="T5" fmla="*/ 2724150 h 9525"/>
                <a:gd name="T6" fmla="*/ 2724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1" y="95"/>
                    <a:pt x="95" y="95"/>
                    <a:pt x="0" y="95"/>
                  </a:cubicBezTo>
                  <a:cubicBezTo>
                    <a:pt x="95" y="190"/>
                    <a:pt x="95" y="190"/>
                    <a:pt x="191" y="286"/>
                  </a:cubicBezTo>
                  <a:cubicBezTo>
                    <a:pt x="191" y="286"/>
                    <a:pt x="286" y="95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2" name="Freeform: Shape 2127">
              <a:extLst>
                <a:ext uri="{FF2B5EF4-FFF2-40B4-BE49-F238E27FC236}">
                  <a16:creationId xmlns:a16="http://schemas.microsoft.com/office/drawing/2014/main" id="{B736CA92-CCBD-4994-BAEA-9EB23D196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1464" y="2108740"/>
              <a:ext cx="9525" cy="9525"/>
            </a:xfrm>
            <a:custGeom>
              <a:avLst/>
              <a:gdLst>
                <a:gd name="T0" fmla="*/ 8210550 w 9525"/>
                <a:gd name="T1" fmla="*/ 46272450 h 9525"/>
                <a:gd name="T2" fmla="*/ 58112025 w 9525"/>
                <a:gd name="T3" fmla="*/ 14516100 h 9525"/>
                <a:gd name="T4" fmla="*/ 21821775 w 9525"/>
                <a:gd name="T5" fmla="*/ 23593425 h 9525"/>
                <a:gd name="T6" fmla="*/ 10934700 w 9525"/>
                <a:gd name="T7" fmla="*/ 0 h 9525"/>
                <a:gd name="T8" fmla="*/ 8210550 w 9525"/>
                <a:gd name="T9" fmla="*/ 462724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62" y="4858"/>
                  </a:moveTo>
                  <a:cubicBezTo>
                    <a:pt x="3244" y="4477"/>
                    <a:pt x="6292" y="4858"/>
                    <a:pt x="6101" y="1524"/>
                  </a:cubicBezTo>
                  <a:cubicBezTo>
                    <a:pt x="3434" y="-1143"/>
                    <a:pt x="4672" y="1715"/>
                    <a:pt x="2291" y="2477"/>
                  </a:cubicBezTo>
                  <a:cubicBezTo>
                    <a:pt x="1910" y="1810"/>
                    <a:pt x="1529" y="953"/>
                    <a:pt x="1148" y="0"/>
                  </a:cubicBezTo>
                  <a:cubicBezTo>
                    <a:pt x="-281" y="1619"/>
                    <a:pt x="-376" y="2953"/>
                    <a:pt x="862" y="485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3" name="Freeform: Shape 2128">
              <a:extLst>
                <a:ext uri="{FF2B5EF4-FFF2-40B4-BE49-F238E27FC236}">
                  <a16:creationId xmlns:a16="http://schemas.microsoft.com/office/drawing/2014/main" id="{D5018DEA-D9A6-4C4D-AFA7-9DE78686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7444" y="2695697"/>
              <a:ext cx="9525" cy="9525"/>
            </a:xfrm>
            <a:custGeom>
              <a:avLst/>
              <a:gdLst>
                <a:gd name="T0" fmla="*/ 50149125 w 9525"/>
                <a:gd name="T1" fmla="*/ 657225 h 9525"/>
                <a:gd name="T2" fmla="*/ 247650 w 9525"/>
                <a:gd name="T3" fmla="*/ 32404050 h 9525"/>
                <a:gd name="T4" fmla="*/ 21116925 w 9525"/>
                <a:gd name="T5" fmla="*/ 69608700 h 9525"/>
                <a:gd name="T6" fmla="*/ 50149125 w 9525"/>
                <a:gd name="T7" fmla="*/ 657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65" y="69"/>
                  </a:moveTo>
                  <a:cubicBezTo>
                    <a:pt x="2217" y="-408"/>
                    <a:pt x="1265" y="1688"/>
                    <a:pt x="26" y="3402"/>
                  </a:cubicBezTo>
                  <a:cubicBezTo>
                    <a:pt x="-164" y="5498"/>
                    <a:pt x="693" y="6736"/>
                    <a:pt x="2217" y="7308"/>
                  </a:cubicBezTo>
                  <a:cubicBezTo>
                    <a:pt x="1265" y="2640"/>
                    <a:pt x="5551" y="4069"/>
                    <a:pt x="5265" y="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4" name="Freeform: Shape 2129">
              <a:extLst>
                <a:ext uri="{FF2B5EF4-FFF2-40B4-BE49-F238E27FC236}">
                  <a16:creationId xmlns:a16="http://schemas.microsoft.com/office/drawing/2014/main" id="{7AEB188B-0395-4A95-B36E-355DB11D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097799"/>
              <a:ext cx="9525" cy="9525"/>
            </a:xfrm>
            <a:custGeom>
              <a:avLst/>
              <a:gdLst>
                <a:gd name="T0" fmla="*/ 3143 w 9525"/>
                <a:gd name="T1" fmla="*/ 10685 h 9525"/>
                <a:gd name="T2" fmla="*/ 3334 w 9525"/>
                <a:gd name="T3" fmla="*/ 8208 h 9525"/>
                <a:gd name="T4" fmla="*/ 3429 w 9525"/>
                <a:gd name="T5" fmla="*/ 6970 h 9525"/>
                <a:gd name="T6" fmla="*/ 2381 w 9525"/>
                <a:gd name="T7" fmla="*/ 4398 h 9525"/>
                <a:gd name="T8" fmla="*/ 5048 w 9525"/>
                <a:gd name="T9" fmla="*/ 2112 h 9525"/>
                <a:gd name="T10" fmla="*/ 11144 w 9525"/>
                <a:gd name="T11" fmla="*/ 3827 h 9525"/>
                <a:gd name="T12" fmla="*/ 0 w 9525"/>
                <a:gd name="T13" fmla="*/ 2969 h 9525"/>
                <a:gd name="T14" fmla="*/ 3143 w 9525"/>
                <a:gd name="T15" fmla="*/ 10685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3143" y="10685"/>
                  </a:moveTo>
                  <a:cubicBezTo>
                    <a:pt x="3239" y="9827"/>
                    <a:pt x="3239" y="8970"/>
                    <a:pt x="3334" y="8208"/>
                  </a:cubicBezTo>
                  <a:cubicBezTo>
                    <a:pt x="4001" y="8208"/>
                    <a:pt x="4858" y="7256"/>
                    <a:pt x="3429" y="6970"/>
                  </a:cubicBezTo>
                  <a:cubicBezTo>
                    <a:pt x="2858" y="8970"/>
                    <a:pt x="1619" y="6684"/>
                    <a:pt x="2381" y="4398"/>
                  </a:cubicBezTo>
                  <a:cubicBezTo>
                    <a:pt x="6953" y="5446"/>
                    <a:pt x="5334" y="6780"/>
                    <a:pt x="5048" y="2112"/>
                  </a:cubicBezTo>
                  <a:cubicBezTo>
                    <a:pt x="9049" y="1064"/>
                    <a:pt x="8382" y="1826"/>
                    <a:pt x="11144" y="3827"/>
                  </a:cubicBezTo>
                  <a:cubicBezTo>
                    <a:pt x="10573" y="-4460"/>
                    <a:pt x="4191" y="3351"/>
                    <a:pt x="0" y="2969"/>
                  </a:cubicBezTo>
                  <a:cubicBezTo>
                    <a:pt x="572" y="5922"/>
                    <a:pt x="95" y="9827"/>
                    <a:pt x="3143" y="106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5" name="Freeform: Shape 2130">
              <a:extLst>
                <a:ext uri="{FF2B5EF4-FFF2-40B4-BE49-F238E27FC236}">
                  <a16:creationId xmlns:a16="http://schemas.microsoft.com/office/drawing/2014/main" id="{A23CC195-4C41-49A1-9A7D-60D3C04A0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100673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0 h 9525"/>
                <a:gd name="T4" fmla="*/ 0 w 9525"/>
                <a:gd name="T5" fmla="*/ 90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6" name="Freeform: Shape 2131">
              <a:extLst>
                <a:ext uri="{FF2B5EF4-FFF2-40B4-BE49-F238E27FC236}">
                  <a16:creationId xmlns:a16="http://schemas.microsoft.com/office/drawing/2014/main" id="{7A96F67E-A3BC-4483-A919-ED1C1A071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050" y="4520946"/>
              <a:ext cx="19050" cy="19050"/>
            </a:xfrm>
            <a:custGeom>
              <a:avLst/>
              <a:gdLst>
                <a:gd name="T0" fmla="*/ 1619 w 19050"/>
                <a:gd name="T1" fmla="*/ 1524 h 19050"/>
                <a:gd name="T2" fmla="*/ 0 w 19050"/>
                <a:gd name="T3" fmla="*/ 6382 h 19050"/>
                <a:gd name="T4" fmla="*/ 3334 w 19050"/>
                <a:gd name="T5" fmla="*/ 11620 h 19050"/>
                <a:gd name="T6" fmla="*/ 10668 w 19050"/>
                <a:gd name="T7" fmla="*/ 13525 h 19050"/>
                <a:gd name="T8" fmla="*/ 17145 w 19050"/>
                <a:gd name="T9" fmla="*/ 10287 h 19050"/>
                <a:gd name="T10" fmla="*/ 22479 w 19050"/>
                <a:gd name="T11" fmla="*/ 22003 h 19050"/>
                <a:gd name="T12" fmla="*/ 26956 w 19050"/>
                <a:gd name="T13" fmla="*/ 12382 h 19050"/>
                <a:gd name="T14" fmla="*/ 22193 w 19050"/>
                <a:gd name="T15" fmla="*/ 9525 h 19050"/>
                <a:gd name="T16" fmla="*/ 22479 w 19050"/>
                <a:gd name="T17" fmla="*/ 5810 h 19050"/>
                <a:gd name="T18" fmla="*/ 19336 w 19050"/>
                <a:gd name="T19" fmla="*/ 14288 h 19050"/>
                <a:gd name="T20" fmla="*/ 15430 w 19050"/>
                <a:gd name="T21" fmla="*/ 190 h 19050"/>
                <a:gd name="T22" fmla="*/ 11049 w 19050"/>
                <a:gd name="T23" fmla="*/ 7334 h 19050"/>
                <a:gd name="T24" fmla="*/ 12859 w 19050"/>
                <a:gd name="T25" fmla="*/ 0 h 19050"/>
                <a:gd name="T26" fmla="*/ 1619 w 19050"/>
                <a:gd name="T27" fmla="*/ 1524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1619" y="1524"/>
                  </a:moveTo>
                  <a:cubicBezTo>
                    <a:pt x="1524" y="3715"/>
                    <a:pt x="1048" y="5334"/>
                    <a:pt x="0" y="6382"/>
                  </a:cubicBezTo>
                  <a:cubicBezTo>
                    <a:pt x="2667" y="7334"/>
                    <a:pt x="5620" y="9811"/>
                    <a:pt x="3334" y="11620"/>
                  </a:cubicBezTo>
                  <a:cubicBezTo>
                    <a:pt x="8192" y="11525"/>
                    <a:pt x="7906" y="10668"/>
                    <a:pt x="10668" y="13525"/>
                  </a:cubicBezTo>
                  <a:cubicBezTo>
                    <a:pt x="11049" y="9525"/>
                    <a:pt x="14478" y="15907"/>
                    <a:pt x="17145" y="10287"/>
                  </a:cubicBezTo>
                  <a:cubicBezTo>
                    <a:pt x="18383" y="14573"/>
                    <a:pt x="17812" y="20574"/>
                    <a:pt x="22479" y="22003"/>
                  </a:cubicBezTo>
                  <a:cubicBezTo>
                    <a:pt x="22765" y="16573"/>
                    <a:pt x="24860" y="17621"/>
                    <a:pt x="26956" y="12382"/>
                  </a:cubicBezTo>
                  <a:cubicBezTo>
                    <a:pt x="24670" y="12001"/>
                    <a:pt x="22860" y="11239"/>
                    <a:pt x="22193" y="9525"/>
                  </a:cubicBezTo>
                  <a:cubicBezTo>
                    <a:pt x="23813" y="9620"/>
                    <a:pt x="24098" y="6191"/>
                    <a:pt x="22479" y="5810"/>
                  </a:cubicBezTo>
                  <a:cubicBezTo>
                    <a:pt x="19336" y="8763"/>
                    <a:pt x="21431" y="12573"/>
                    <a:pt x="19336" y="14288"/>
                  </a:cubicBezTo>
                  <a:cubicBezTo>
                    <a:pt x="17717" y="9906"/>
                    <a:pt x="19336" y="2667"/>
                    <a:pt x="15430" y="190"/>
                  </a:cubicBezTo>
                  <a:cubicBezTo>
                    <a:pt x="12478" y="2572"/>
                    <a:pt x="17050" y="7239"/>
                    <a:pt x="11049" y="7334"/>
                  </a:cubicBezTo>
                  <a:cubicBezTo>
                    <a:pt x="11144" y="4286"/>
                    <a:pt x="11335" y="1333"/>
                    <a:pt x="12859" y="0"/>
                  </a:cubicBezTo>
                  <a:cubicBezTo>
                    <a:pt x="8382" y="2572"/>
                    <a:pt x="8954" y="3143"/>
                    <a:pt x="1619" y="1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7" name="Freeform: Shape 2132">
              <a:extLst>
                <a:ext uri="{FF2B5EF4-FFF2-40B4-BE49-F238E27FC236}">
                  <a16:creationId xmlns:a16="http://schemas.microsoft.com/office/drawing/2014/main" id="{25E50994-2689-45EC-84A0-BD241219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5912" y="3065994"/>
              <a:ext cx="9525" cy="9525"/>
            </a:xfrm>
            <a:custGeom>
              <a:avLst/>
              <a:gdLst>
                <a:gd name="T0" fmla="*/ 21316950 w 9525"/>
                <a:gd name="T1" fmla="*/ 11724 h 9525"/>
                <a:gd name="T2" fmla="*/ 46720125 w 9525"/>
                <a:gd name="T3" fmla="*/ 9438 h 9525"/>
                <a:gd name="T4" fmla="*/ 17678400 w 9525"/>
                <a:gd name="T5" fmla="*/ 484 h 9525"/>
                <a:gd name="T6" fmla="*/ 28565475 w 9525"/>
                <a:gd name="T7" fmla="*/ 1818 h 9525"/>
                <a:gd name="T8" fmla="*/ 4076700 w 9525"/>
                <a:gd name="T9" fmla="*/ 2866 h 9525"/>
                <a:gd name="T10" fmla="*/ 1352550 w 9525"/>
                <a:gd name="T11" fmla="*/ 6580 h 9525"/>
                <a:gd name="T12" fmla="*/ 21316950 w 9525"/>
                <a:gd name="T13" fmla="*/ 1172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238" y="11724"/>
                  </a:moveTo>
                  <a:cubicBezTo>
                    <a:pt x="2428" y="10009"/>
                    <a:pt x="4523" y="10771"/>
                    <a:pt x="4905" y="9438"/>
                  </a:cubicBezTo>
                  <a:cubicBezTo>
                    <a:pt x="4047" y="8295"/>
                    <a:pt x="6047" y="-2373"/>
                    <a:pt x="1856" y="484"/>
                  </a:cubicBezTo>
                  <a:cubicBezTo>
                    <a:pt x="2619" y="580"/>
                    <a:pt x="3285" y="770"/>
                    <a:pt x="2999" y="1818"/>
                  </a:cubicBezTo>
                  <a:cubicBezTo>
                    <a:pt x="2047" y="2008"/>
                    <a:pt x="523" y="1627"/>
                    <a:pt x="428" y="2866"/>
                  </a:cubicBezTo>
                  <a:cubicBezTo>
                    <a:pt x="6333" y="3913"/>
                    <a:pt x="-1096" y="3247"/>
                    <a:pt x="142" y="6580"/>
                  </a:cubicBezTo>
                  <a:cubicBezTo>
                    <a:pt x="6143" y="5628"/>
                    <a:pt x="-2239" y="10486"/>
                    <a:pt x="2238" y="117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8" name="Freeform: Shape 2133">
              <a:extLst>
                <a:ext uri="{FF2B5EF4-FFF2-40B4-BE49-F238E27FC236}">
                  <a16:creationId xmlns:a16="http://schemas.microsoft.com/office/drawing/2014/main" id="{A6A93CE1-5B73-43FC-9FFA-0DCABF367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009" y="2893695"/>
              <a:ext cx="9525" cy="9525"/>
            </a:xfrm>
            <a:custGeom>
              <a:avLst/>
              <a:gdLst>
                <a:gd name="T0" fmla="*/ 39014400 w 9525"/>
                <a:gd name="T1" fmla="*/ 0 h 9525"/>
                <a:gd name="T2" fmla="*/ 11791950 w 9525"/>
                <a:gd name="T3" fmla="*/ 45367575 h 9525"/>
                <a:gd name="T4" fmla="*/ 0 w 9525"/>
                <a:gd name="T5" fmla="*/ 44453175 h 9525"/>
                <a:gd name="T6" fmla="*/ 45367575 w 9525"/>
                <a:gd name="T7" fmla="*/ 72580500 h 9525"/>
                <a:gd name="T8" fmla="*/ 390144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96" y="0"/>
                  </a:moveTo>
                  <a:cubicBezTo>
                    <a:pt x="3715" y="2286"/>
                    <a:pt x="2953" y="4096"/>
                    <a:pt x="1238" y="4763"/>
                  </a:cubicBezTo>
                  <a:cubicBezTo>
                    <a:pt x="1333" y="4096"/>
                    <a:pt x="381" y="3334"/>
                    <a:pt x="0" y="4667"/>
                  </a:cubicBezTo>
                  <a:cubicBezTo>
                    <a:pt x="1809" y="5524"/>
                    <a:pt x="2953" y="6763"/>
                    <a:pt x="4763" y="7620"/>
                  </a:cubicBezTo>
                  <a:cubicBezTo>
                    <a:pt x="4953" y="3334"/>
                    <a:pt x="7429" y="2476"/>
                    <a:pt x="4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29" name="Freeform: Shape 2134">
              <a:extLst>
                <a:ext uri="{FF2B5EF4-FFF2-40B4-BE49-F238E27FC236}">
                  <a16:creationId xmlns:a16="http://schemas.microsoft.com/office/drawing/2014/main" id="{E11DF715-0140-4D56-8225-8D83C0744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162" y="2824353"/>
              <a:ext cx="9525" cy="9525"/>
            </a:xfrm>
            <a:custGeom>
              <a:avLst/>
              <a:gdLst>
                <a:gd name="T0" fmla="*/ 352425 w 9525"/>
                <a:gd name="T1" fmla="*/ 57159525 h 9525"/>
                <a:gd name="T2" fmla="*/ 59321700 w 9525"/>
                <a:gd name="T3" fmla="*/ 61693425 h 9525"/>
                <a:gd name="T4" fmla="*/ 52063650 w 9525"/>
                <a:gd name="T5" fmla="*/ 1819275 h 9525"/>
                <a:gd name="T6" fmla="*/ 28470225 w 9525"/>
                <a:gd name="T7" fmla="*/ 0 h 9525"/>
                <a:gd name="T8" fmla="*/ 15773400 w 9525"/>
                <a:gd name="T9" fmla="*/ 10887075 h 9525"/>
                <a:gd name="T10" fmla="*/ 25755600 w 9525"/>
                <a:gd name="T11" fmla="*/ 35385375 h 9525"/>
                <a:gd name="T12" fmla="*/ 352425 w 9525"/>
                <a:gd name="T13" fmla="*/ 5715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7" y="6001"/>
                  </a:moveTo>
                  <a:cubicBezTo>
                    <a:pt x="3656" y="6668"/>
                    <a:pt x="4513" y="8096"/>
                    <a:pt x="6228" y="6477"/>
                  </a:cubicBezTo>
                  <a:cubicBezTo>
                    <a:pt x="2418" y="5334"/>
                    <a:pt x="4895" y="3048"/>
                    <a:pt x="5466" y="191"/>
                  </a:cubicBezTo>
                  <a:cubicBezTo>
                    <a:pt x="4609" y="95"/>
                    <a:pt x="3752" y="95"/>
                    <a:pt x="2989" y="0"/>
                  </a:cubicBezTo>
                  <a:cubicBezTo>
                    <a:pt x="2228" y="0"/>
                    <a:pt x="1465" y="95"/>
                    <a:pt x="1656" y="1143"/>
                  </a:cubicBezTo>
                  <a:cubicBezTo>
                    <a:pt x="2608" y="1524"/>
                    <a:pt x="2989" y="2286"/>
                    <a:pt x="2704" y="3715"/>
                  </a:cubicBezTo>
                  <a:cubicBezTo>
                    <a:pt x="1180" y="3715"/>
                    <a:pt x="-249" y="3810"/>
                    <a:pt x="37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0" name="Freeform: Shape 2135">
              <a:extLst>
                <a:ext uri="{FF2B5EF4-FFF2-40B4-BE49-F238E27FC236}">
                  <a16:creationId xmlns:a16="http://schemas.microsoft.com/office/drawing/2014/main" id="{018F0057-18C8-4499-8E9B-81B6BAC53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428" y="2401633"/>
              <a:ext cx="9525" cy="9525"/>
            </a:xfrm>
            <a:custGeom>
              <a:avLst/>
              <a:gdLst>
                <a:gd name="T0" fmla="*/ 3731 w 9525"/>
                <a:gd name="T1" fmla="*/ 286 h 9525"/>
                <a:gd name="T2" fmla="*/ 16 w 9525"/>
                <a:gd name="T3" fmla="*/ 0 h 9525"/>
                <a:gd name="T4" fmla="*/ 1540 w 9525"/>
                <a:gd name="T5" fmla="*/ 11430 h 9525"/>
                <a:gd name="T6" fmla="*/ 5541 w 9525"/>
                <a:gd name="T7" fmla="*/ 9239 h 9525"/>
                <a:gd name="T8" fmla="*/ 8780 w 9525"/>
                <a:gd name="T9" fmla="*/ 15811 h 9525"/>
                <a:gd name="T10" fmla="*/ 8970 w 9525"/>
                <a:gd name="T11" fmla="*/ 13335 h 9525"/>
                <a:gd name="T12" fmla="*/ 10113 w 9525"/>
                <a:gd name="T13" fmla="*/ 14669 h 9525"/>
                <a:gd name="T14" fmla="*/ 3160 w 9525"/>
                <a:gd name="T15" fmla="*/ 7810 h 9525"/>
                <a:gd name="T16" fmla="*/ 3731 w 9525"/>
                <a:gd name="T17" fmla="*/ 286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731" y="286"/>
                  </a:moveTo>
                  <a:cubicBezTo>
                    <a:pt x="2493" y="191"/>
                    <a:pt x="1255" y="95"/>
                    <a:pt x="16" y="0"/>
                  </a:cubicBezTo>
                  <a:cubicBezTo>
                    <a:pt x="16" y="5905"/>
                    <a:pt x="-269" y="6096"/>
                    <a:pt x="1540" y="11430"/>
                  </a:cubicBezTo>
                  <a:cubicBezTo>
                    <a:pt x="3922" y="12002"/>
                    <a:pt x="4207" y="10001"/>
                    <a:pt x="5541" y="9239"/>
                  </a:cubicBezTo>
                  <a:cubicBezTo>
                    <a:pt x="6779" y="10668"/>
                    <a:pt x="6874" y="18764"/>
                    <a:pt x="8780" y="15811"/>
                  </a:cubicBezTo>
                  <a:cubicBezTo>
                    <a:pt x="9065" y="14383"/>
                    <a:pt x="7160" y="13716"/>
                    <a:pt x="8970" y="13335"/>
                  </a:cubicBezTo>
                  <a:cubicBezTo>
                    <a:pt x="8970" y="14097"/>
                    <a:pt x="9065" y="14859"/>
                    <a:pt x="10113" y="14669"/>
                  </a:cubicBezTo>
                  <a:cubicBezTo>
                    <a:pt x="8780" y="10763"/>
                    <a:pt x="7732" y="5905"/>
                    <a:pt x="3160" y="7810"/>
                  </a:cubicBezTo>
                  <a:cubicBezTo>
                    <a:pt x="2017" y="4286"/>
                    <a:pt x="2779" y="4572"/>
                    <a:pt x="3731" y="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1" name="Freeform: Shape 2136">
              <a:extLst>
                <a:ext uri="{FF2B5EF4-FFF2-40B4-BE49-F238E27FC236}">
                  <a16:creationId xmlns:a16="http://schemas.microsoft.com/office/drawing/2014/main" id="{8A82B36F-AF26-4E5A-9310-931053E0A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39" y="2286000"/>
              <a:ext cx="28575" cy="19050"/>
            </a:xfrm>
            <a:custGeom>
              <a:avLst/>
              <a:gdLst>
                <a:gd name="T0" fmla="*/ 10287 w 28575"/>
                <a:gd name="T1" fmla="*/ 6572 h 19050"/>
                <a:gd name="T2" fmla="*/ 7429 w 28575"/>
                <a:gd name="T3" fmla="*/ 11335 h 19050"/>
                <a:gd name="T4" fmla="*/ 2381 w 28575"/>
                <a:gd name="T5" fmla="*/ 12192 h 19050"/>
                <a:gd name="T6" fmla="*/ 2857 w 28575"/>
                <a:gd name="T7" fmla="*/ 6001 h 19050"/>
                <a:gd name="T8" fmla="*/ 0 w 28575"/>
                <a:gd name="T9" fmla="*/ 10763 h 19050"/>
                <a:gd name="T10" fmla="*/ 6858 w 28575"/>
                <a:gd name="T11" fmla="*/ 18764 h 19050"/>
                <a:gd name="T12" fmla="*/ 8382 w 28575"/>
                <a:gd name="T13" fmla="*/ 15145 h 19050"/>
                <a:gd name="T14" fmla="*/ 10382 w 28575"/>
                <a:gd name="T15" fmla="*/ 21526 h 19050"/>
                <a:gd name="T16" fmla="*/ 6477 w 28575"/>
                <a:gd name="T17" fmla="*/ 23717 h 19050"/>
                <a:gd name="T18" fmla="*/ 13811 w 28575"/>
                <a:gd name="T19" fmla="*/ 25527 h 19050"/>
                <a:gd name="T20" fmla="*/ 19145 w 28575"/>
                <a:gd name="T21" fmla="*/ 20955 h 19050"/>
                <a:gd name="T22" fmla="*/ 16954 w 28575"/>
                <a:gd name="T23" fmla="*/ 17050 h 19050"/>
                <a:gd name="T24" fmla="*/ 26765 w 28575"/>
                <a:gd name="T25" fmla="*/ 19145 h 19050"/>
                <a:gd name="T26" fmla="*/ 24765 w 28575"/>
                <a:gd name="T27" fmla="*/ 12764 h 19050"/>
                <a:gd name="T28" fmla="*/ 31242 w 28575"/>
                <a:gd name="T29" fmla="*/ 9525 h 19050"/>
                <a:gd name="T30" fmla="*/ 21907 w 28575"/>
                <a:gd name="T31" fmla="*/ 1238 h 19050"/>
                <a:gd name="T32" fmla="*/ 22003 w 28575"/>
                <a:gd name="T33" fmla="*/ 0 h 19050"/>
                <a:gd name="T34" fmla="*/ 17526 w 28575"/>
                <a:gd name="T35" fmla="*/ 8382 h 19050"/>
                <a:gd name="T36" fmla="*/ 10287 w 28575"/>
                <a:gd name="T37" fmla="*/ 6572 h 19050"/>
                <a:gd name="T38" fmla="*/ 14669 w 28575"/>
                <a:gd name="T39" fmla="*/ 14383 h 19050"/>
                <a:gd name="T40" fmla="*/ 15049 w 28575"/>
                <a:gd name="T41" fmla="*/ 9430 h 19050"/>
                <a:gd name="T42" fmla="*/ 19812 w 28575"/>
                <a:gd name="T43" fmla="*/ 12287 h 19050"/>
                <a:gd name="T44" fmla="*/ 14669 w 28575"/>
                <a:gd name="T45" fmla="*/ 14383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575" h="19050">
                  <a:moveTo>
                    <a:pt x="10287" y="6572"/>
                  </a:moveTo>
                  <a:cubicBezTo>
                    <a:pt x="8477" y="7239"/>
                    <a:pt x="9715" y="11335"/>
                    <a:pt x="7429" y="11335"/>
                  </a:cubicBezTo>
                  <a:cubicBezTo>
                    <a:pt x="5048" y="10858"/>
                    <a:pt x="4572" y="12573"/>
                    <a:pt x="2381" y="12192"/>
                  </a:cubicBezTo>
                  <a:cubicBezTo>
                    <a:pt x="1810" y="9906"/>
                    <a:pt x="6382" y="7334"/>
                    <a:pt x="2857" y="6001"/>
                  </a:cubicBezTo>
                  <a:cubicBezTo>
                    <a:pt x="4001" y="10001"/>
                    <a:pt x="667" y="8858"/>
                    <a:pt x="0" y="10763"/>
                  </a:cubicBezTo>
                  <a:cubicBezTo>
                    <a:pt x="3715" y="11525"/>
                    <a:pt x="2857" y="22193"/>
                    <a:pt x="6858" y="18764"/>
                  </a:cubicBezTo>
                  <a:cubicBezTo>
                    <a:pt x="3810" y="18383"/>
                    <a:pt x="6953" y="14669"/>
                    <a:pt x="8382" y="15145"/>
                  </a:cubicBezTo>
                  <a:cubicBezTo>
                    <a:pt x="8763" y="17526"/>
                    <a:pt x="10763" y="18478"/>
                    <a:pt x="10382" y="21526"/>
                  </a:cubicBezTo>
                  <a:cubicBezTo>
                    <a:pt x="6096" y="18669"/>
                    <a:pt x="3715" y="26765"/>
                    <a:pt x="6477" y="23717"/>
                  </a:cubicBezTo>
                  <a:cubicBezTo>
                    <a:pt x="7811" y="20860"/>
                    <a:pt x="9239" y="27432"/>
                    <a:pt x="13811" y="25527"/>
                  </a:cubicBezTo>
                  <a:cubicBezTo>
                    <a:pt x="12192" y="21146"/>
                    <a:pt x="14573" y="18002"/>
                    <a:pt x="19145" y="20955"/>
                  </a:cubicBezTo>
                  <a:cubicBezTo>
                    <a:pt x="19717" y="18574"/>
                    <a:pt x="17621" y="18383"/>
                    <a:pt x="16954" y="17050"/>
                  </a:cubicBezTo>
                  <a:cubicBezTo>
                    <a:pt x="21241" y="18383"/>
                    <a:pt x="21431" y="17621"/>
                    <a:pt x="26765" y="19145"/>
                  </a:cubicBezTo>
                  <a:cubicBezTo>
                    <a:pt x="30004" y="16478"/>
                    <a:pt x="25051" y="15621"/>
                    <a:pt x="24765" y="12764"/>
                  </a:cubicBezTo>
                  <a:cubicBezTo>
                    <a:pt x="28289" y="13335"/>
                    <a:pt x="31528" y="13430"/>
                    <a:pt x="31242" y="9525"/>
                  </a:cubicBezTo>
                  <a:cubicBezTo>
                    <a:pt x="26575" y="8096"/>
                    <a:pt x="22098" y="6477"/>
                    <a:pt x="21907" y="1238"/>
                  </a:cubicBezTo>
                  <a:cubicBezTo>
                    <a:pt x="22574" y="1333"/>
                    <a:pt x="23431" y="381"/>
                    <a:pt x="22003" y="0"/>
                  </a:cubicBezTo>
                  <a:cubicBezTo>
                    <a:pt x="19240" y="7715"/>
                    <a:pt x="15716" y="952"/>
                    <a:pt x="17526" y="8382"/>
                  </a:cubicBezTo>
                  <a:cubicBezTo>
                    <a:pt x="13811" y="8953"/>
                    <a:pt x="13240" y="6763"/>
                    <a:pt x="10287" y="6572"/>
                  </a:cubicBezTo>
                  <a:close/>
                  <a:moveTo>
                    <a:pt x="14669" y="14383"/>
                  </a:moveTo>
                  <a:cubicBezTo>
                    <a:pt x="16954" y="12097"/>
                    <a:pt x="14669" y="12764"/>
                    <a:pt x="15049" y="9430"/>
                  </a:cubicBezTo>
                  <a:cubicBezTo>
                    <a:pt x="16859" y="10192"/>
                    <a:pt x="18002" y="11525"/>
                    <a:pt x="19812" y="12287"/>
                  </a:cubicBezTo>
                  <a:cubicBezTo>
                    <a:pt x="19431" y="14478"/>
                    <a:pt x="17526" y="14954"/>
                    <a:pt x="14669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2" name="Freeform: Shape 2137">
              <a:extLst>
                <a:ext uri="{FF2B5EF4-FFF2-40B4-BE49-F238E27FC236}">
                  <a16:creationId xmlns:a16="http://schemas.microsoft.com/office/drawing/2014/main" id="{3E40AC7B-79CB-45A6-96DA-26D920314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854" y="2610030"/>
              <a:ext cx="9525" cy="9525"/>
            </a:xfrm>
            <a:custGeom>
              <a:avLst/>
              <a:gdLst>
                <a:gd name="T0" fmla="*/ 4543425 w 9525"/>
                <a:gd name="T1" fmla="*/ 104775 h 9525"/>
                <a:gd name="T2" fmla="*/ 24507825 w 9525"/>
                <a:gd name="T3" fmla="*/ 49091850 h 9525"/>
                <a:gd name="T4" fmla="*/ 9991725 w 9525"/>
                <a:gd name="T5" fmla="*/ 83572350 h 9525"/>
                <a:gd name="T6" fmla="*/ 4543425 w 9525"/>
                <a:gd name="T7" fmla="*/ 104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7" y="11"/>
                  </a:moveTo>
                  <a:cubicBezTo>
                    <a:pt x="-1237" y="3821"/>
                    <a:pt x="2192" y="3154"/>
                    <a:pt x="2573" y="5154"/>
                  </a:cubicBezTo>
                  <a:cubicBezTo>
                    <a:pt x="2382" y="6773"/>
                    <a:pt x="858" y="6773"/>
                    <a:pt x="1049" y="8774"/>
                  </a:cubicBezTo>
                  <a:cubicBezTo>
                    <a:pt x="5906" y="9631"/>
                    <a:pt x="3811" y="-370"/>
                    <a:pt x="477" y="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3" name="Freeform: Shape 2138">
              <a:extLst>
                <a:ext uri="{FF2B5EF4-FFF2-40B4-BE49-F238E27FC236}">
                  <a16:creationId xmlns:a16="http://schemas.microsoft.com/office/drawing/2014/main" id="{000D44B2-9D8F-46B6-A06C-2A4D82E78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761" y="2587276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43902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3524" y="4286"/>
                    <a:pt x="2286" y="7620"/>
                    <a:pt x="4763" y="7810"/>
                  </a:cubicBezTo>
                  <a:cubicBezTo>
                    <a:pt x="3524" y="5048"/>
                    <a:pt x="2857" y="1715"/>
                    <a:pt x="381" y="0"/>
                  </a:cubicBezTo>
                  <a:cubicBezTo>
                    <a:pt x="286" y="1619"/>
                    <a:pt x="190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4" name="Freeform: Shape 2139">
              <a:extLst>
                <a:ext uri="{FF2B5EF4-FFF2-40B4-BE49-F238E27FC236}">
                  <a16:creationId xmlns:a16="http://schemas.microsoft.com/office/drawing/2014/main" id="{9632FEA0-06E8-48AD-A3ED-0DAC6CB41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046" y="2052447"/>
              <a:ext cx="9525" cy="9525"/>
            </a:xfrm>
            <a:custGeom>
              <a:avLst/>
              <a:gdLst>
                <a:gd name="T0" fmla="*/ 72513825 w 9525"/>
                <a:gd name="T1" fmla="*/ 48996600 h 9525"/>
                <a:gd name="T2" fmla="*/ 52558950 w 9525"/>
                <a:gd name="T3" fmla="*/ 0 h 9525"/>
                <a:gd name="T4" fmla="*/ 61626750 w 9525"/>
                <a:gd name="T5" fmla="*/ 36290250 h 9525"/>
                <a:gd name="T6" fmla="*/ 4476750 w 9525"/>
                <a:gd name="T7" fmla="*/ 8162925 h 9525"/>
                <a:gd name="T8" fmla="*/ 72513825 w 9525"/>
                <a:gd name="T9" fmla="*/ 4899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13" y="5144"/>
                  </a:moveTo>
                  <a:cubicBezTo>
                    <a:pt x="7613" y="2858"/>
                    <a:pt x="7137" y="953"/>
                    <a:pt x="5518" y="0"/>
                  </a:cubicBezTo>
                  <a:cubicBezTo>
                    <a:pt x="5327" y="1715"/>
                    <a:pt x="5899" y="2762"/>
                    <a:pt x="6470" y="3810"/>
                  </a:cubicBezTo>
                  <a:cubicBezTo>
                    <a:pt x="4184" y="3143"/>
                    <a:pt x="3613" y="857"/>
                    <a:pt x="470" y="857"/>
                  </a:cubicBezTo>
                  <a:cubicBezTo>
                    <a:pt x="-1721" y="6191"/>
                    <a:pt x="4280" y="4477"/>
                    <a:pt x="7613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5" name="Freeform: Shape 2140">
              <a:extLst>
                <a:ext uri="{FF2B5EF4-FFF2-40B4-BE49-F238E27FC236}">
                  <a16:creationId xmlns:a16="http://schemas.microsoft.com/office/drawing/2014/main" id="{8E85CC8E-15B3-4CD8-A4DC-010A94156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1943" y="2854738"/>
              <a:ext cx="9525" cy="9525"/>
            </a:xfrm>
            <a:custGeom>
              <a:avLst/>
              <a:gdLst>
                <a:gd name="T0" fmla="*/ 1800225 w 9525"/>
                <a:gd name="T1" fmla="*/ 2191 h 9525"/>
                <a:gd name="T2" fmla="*/ 8153400 w 9525"/>
                <a:gd name="T3" fmla="*/ 9716 h 9525"/>
                <a:gd name="T4" fmla="*/ 44443650 w 9525"/>
                <a:gd name="T5" fmla="*/ 8763 h 9525"/>
                <a:gd name="T6" fmla="*/ 38995350 w 9525"/>
                <a:gd name="T7" fmla="*/ 0 h 9525"/>
                <a:gd name="T8" fmla="*/ 1800225 w 9525"/>
                <a:gd name="T9" fmla="*/ 21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9" y="2191"/>
                  </a:moveTo>
                  <a:cubicBezTo>
                    <a:pt x="761" y="6287"/>
                    <a:pt x="-954" y="11525"/>
                    <a:pt x="856" y="9716"/>
                  </a:cubicBezTo>
                  <a:cubicBezTo>
                    <a:pt x="1141" y="8287"/>
                    <a:pt x="2951" y="8477"/>
                    <a:pt x="4666" y="8763"/>
                  </a:cubicBezTo>
                  <a:cubicBezTo>
                    <a:pt x="4094" y="6096"/>
                    <a:pt x="6856" y="762"/>
                    <a:pt x="4094" y="0"/>
                  </a:cubicBezTo>
                  <a:cubicBezTo>
                    <a:pt x="3713" y="1715"/>
                    <a:pt x="1332" y="1143"/>
                    <a:pt x="189" y="2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6" name="Freeform: Shape 2141">
              <a:extLst>
                <a:ext uri="{FF2B5EF4-FFF2-40B4-BE49-F238E27FC236}">
                  <a16:creationId xmlns:a16="http://schemas.microsoft.com/office/drawing/2014/main" id="{D10E807E-1A2A-4D69-A15B-8EEC55C25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091" y="2427256"/>
              <a:ext cx="9525" cy="28575"/>
            </a:xfrm>
            <a:custGeom>
              <a:avLst/>
              <a:gdLst>
                <a:gd name="T0" fmla="*/ 2381 w 9525"/>
                <a:gd name="T1" fmla="*/ 8668 h 28575"/>
                <a:gd name="T2" fmla="*/ 7334 w 9525"/>
                <a:gd name="T3" fmla="*/ 9049 h 28575"/>
                <a:gd name="T4" fmla="*/ 2191 w 9525"/>
                <a:gd name="T5" fmla="*/ 26194 h 28575"/>
                <a:gd name="T6" fmla="*/ 762 w 9525"/>
                <a:gd name="T7" fmla="*/ 28575 h 28575"/>
                <a:gd name="T8" fmla="*/ 3048 w 9525"/>
                <a:gd name="T9" fmla="*/ 31242 h 28575"/>
                <a:gd name="T10" fmla="*/ 2953 w 9525"/>
                <a:gd name="T11" fmla="*/ 32480 h 28575"/>
                <a:gd name="T12" fmla="*/ 11430 w 9525"/>
                <a:gd name="T13" fmla="*/ 5620 h 28575"/>
                <a:gd name="T14" fmla="*/ 3143 w 9525"/>
                <a:gd name="T15" fmla="*/ 0 h 28575"/>
                <a:gd name="T16" fmla="*/ 0 w 9525"/>
                <a:gd name="T17" fmla="*/ 8477 h 28575"/>
                <a:gd name="T18" fmla="*/ 2381 w 9525"/>
                <a:gd name="T19" fmla="*/ 8668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28575">
                  <a:moveTo>
                    <a:pt x="2381" y="8668"/>
                  </a:moveTo>
                  <a:cubicBezTo>
                    <a:pt x="4667" y="10954"/>
                    <a:pt x="4000" y="8668"/>
                    <a:pt x="7334" y="9049"/>
                  </a:cubicBezTo>
                  <a:cubicBezTo>
                    <a:pt x="3810" y="16288"/>
                    <a:pt x="11239" y="18859"/>
                    <a:pt x="2191" y="26194"/>
                  </a:cubicBezTo>
                  <a:cubicBezTo>
                    <a:pt x="4858" y="17526"/>
                    <a:pt x="286" y="16097"/>
                    <a:pt x="762" y="28575"/>
                  </a:cubicBezTo>
                  <a:cubicBezTo>
                    <a:pt x="2286" y="28861"/>
                    <a:pt x="3715" y="29146"/>
                    <a:pt x="3048" y="31242"/>
                  </a:cubicBezTo>
                  <a:cubicBezTo>
                    <a:pt x="2381" y="31147"/>
                    <a:pt x="1524" y="32099"/>
                    <a:pt x="2953" y="32480"/>
                  </a:cubicBezTo>
                  <a:cubicBezTo>
                    <a:pt x="11239" y="24670"/>
                    <a:pt x="7429" y="14859"/>
                    <a:pt x="11430" y="5620"/>
                  </a:cubicBezTo>
                  <a:cubicBezTo>
                    <a:pt x="8191" y="4096"/>
                    <a:pt x="6001" y="1810"/>
                    <a:pt x="3143" y="0"/>
                  </a:cubicBezTo>
                  <a:cubicBezTo>
                    <a:pt x="3238" y="5905"/>
                    <a:pt x="3905" y="6001"/>
                    <a:pt x="0" y="8477"/>
                  </a:cubicBezTo>
                  <a:cubicBezTo>
                    <a:pt x="1429" y="15240"/>
                    <a:pt x="4096" y="18288"/>
                    <a:pt x="238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7" name="Freeform: Shape 2142">
              <a:extLst>
                <a:ext uri="{FF2B5EF4-FFF2-40B4-BE49-F238E27FC236}">
                  <a16:creationId xmlns:a16="http://schemas.microsoft.com/office/drawing/2014/main" id="{FC9DA83E-9213-487F-9C19-8EDBF6856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472" y="2388870"/>
              <a:ext cx="9525" cy="28575"/>
            </a:xfrm>
            <a:custGeom>
              <a:avLst/>
              <a:gdLst>
                <a:gd name="T0" fmla="*/ 34470975 w 9525"/>
                <a:gd name="T1" fmla="*/ 18574 h 28575"/>
                <a:gd name="T2" fmla="*/ 58969275 w 9525"/>
                <a:gd name="T3" fmla="*/ 33814 h 28575"/>
                <a:gd name="T4" fmla="*/ 48987075 w 9525"/>
                <a:gd name="T5" fmla="*/ 0 h 28575"/>
                <a:gd name="T6" fmla="*/ 0 w 9525"/>
                <a:gd name="T7" fmla="*/ 17050 h 28575"/>
                <a:gd name="T8" fmla="*/ 34470975 w 9525"/>
                <a:gd name="T9" fmla="*/ 18574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3619" y="18574"/>
                  </a:moveTo>
                  <a:cubicBezTo>
                    <a:pt x="-857" y="20669"/>
                    <a:pt x="1905" y="31909"/>
                    <a:pt x="6191" y="33814"/>
                  </a:cubicBezTo>
                  <a:cubicBezTo>
                    <a:pt x="3905" y="22955"/>
                    <a:pt x="7144" y="8192"/>
                    <a:pt x="5143" y="0"/>
                  </a:cubicBezTo>
                  <a:cubicBezTo>
                    <a:pt x="3048" y="6858"/>
                    <a:pt x="3905" y="10954"/>
                    <a:pt x="0" y="17050"/>
                  </a:cubicBezTo>
                  <a:cubicBezTo>
                    <a:pt x="1524" y="20003"/>
                    <a:pt x="3143" y="15716"/>
                    <a:pt x="3619" y="185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8" name="Freeform: Shape 2143">
              <a:extLst>
                <a:ext uri="{FF2B5EF4-FFF2-40B4-BE49-F238E27FC236}">
                  <a16:creationId xmlns:a16="http://schemas.microsoft.com/office/drawing/2014/main" id="{63215D03-8F80-4549-849D-4C8CC878C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561" y="3425190"/>
              <a:ext cx="9525" cy="9525"/>
            </a:xfrm>
            <a:custGeom>
              <a:avLst/>
              <a:gdLst>
                <a:gd name="T0" fmla="*/ 44015025 w 9525"/>
                <a:gd name="T1" fmla="*/ 0 h 9525"/>
                <a:gd name="T2" fmla="*/ 5000625 w 9525"/>
                <a:gd name="T3" fmla="*/ 4667 h 9525"/>
                <a:gd name="T4" fmla="*/ 466725 w 9525"/>
                <a:gd name="T5" fmla="*/ 10858 h 9525"/>
                <a:gd name="T6" fmla="*/ 44015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21" y="0"/>
                  </a:moveTo>
                  <a:cubicBezTo>
                    <a:pt x="8526" y="6763"/>
                    <a:pt x="3383" y="3905"/>
                    <a:pt x="525" y="4667"/>
                  </a:cubicBezTo>
                  <a:cubicBezTo>
                    <a:pt x="4145" y="6001"/>
                    <a:pt x="-522" y="8668"/>
                    <a:pt x="49" y="10858"/>
                  </a:cubicBezTo>
                  <a:cubicBezTo>
                    <a:pt x="5002" y="11621"/>
                    <a:pt x="11955" y="1333"/>
                    <a:pt x="462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39" name="Freeform: Shape 2144">
              <a:extLst>
                <a:ext uri="{FF2B5EF4-FFF2-40B4-BE49-F238E27FC236}">
                  <a16:creationId xmlns:a16="http://schemas.microsoft.com/office/drawing/2014/main" id="{AB32E577-2CB8-4186-B8A6-251FA846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367" y="3708651"/>
              <a:ext cx="9525" cy="9525"/>
            </a:xfrm>
            <a:custGeom>
              <a:avLst/>
              <a:gdLst>
                <a:gd name="T0" fmla="*/ 39966900 w 9525"/>
                <a:gd name="T1" fmla="*/ 2194 h 9525"/>
                <a:gd name="T2" fmla="*/ 35433000 w 9525"/>
                <a:gd name="T3" fmla="*/ 8385 h 9525"/>
                <a:gd name="T4" fmla="*/ 14563725 w 9525"/>
                <a:gd name="T5" fmla="*/ 4480 h 9525"/>
                <a:gd name="T6" fmla="*/ 19107150 w 9525"/>
                <a:gd name="T7" fmla="*/ 14481 h 9525"/>
                <a:gd name="T8" fmla="*/ 89868375 w 9525"/>
                <a:gd name="T9" fmla="*/ 98 h 9525"/>
                <a:gd name="T10" fmla="*/ 39966900 w 9525"/>
                <a:gd name="T11" fmla="*/ 219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6" y="2194"/>
                  </a:moveTo>
                  <a:cubicBezTo>
                    <a:pt x="3244" y="4289"/>
                    <a:pt x="7435" y="7623"/>
                    <a:pt x="3720" y="8385"/>
                  </a:cubicBezTo>
                  <a:cubicBezTo>
                    <a:pt x="1720" y="8195"/>
                    <a:pt x="3339" y="4861"/>
                    <a:pt x="1529" y="4480"/>
                  </a:cubicBezTo>
                  <a:cubicBezTo>
                    <a:pt x="863" y="8575"/>
                    <a:pt x="-1804" y="12100"/>
                    <a:pt x="2006" y="14481"/>
                  </a:cubicBezTo>
                  <a:cubicBezTo>
                    <a:pt x="3244" y="8195"/>
                    <a:pt x="9816" y="8290"/>
                    <a:pt x="9435" y="98"/>
                  </a:cubicBezTo>
                  <a:cubicBezTo>
                    <a:pt x="5435" y="-1045"/>
                    <a:pt x="8006" y="8290"/>
                    <a:pt x="4196" y="2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0" name="Freeform: Shape 2145">
              <a:extLst>
                <a:ext uri="{FF2B5EF4-FFF2-40B4-BE49-F238E27FC236}">
                  <a16:creationId xmlns:a16="http://schemas.microsoft.com/office/drawing/2014/main" id="{80DEB4EA-0CC8-480F-8199-A890BF2EF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392" y="3340132"/>
              <a:ext cx="9525" cy="9525"/>
            </a:xfrm>
            <a:custGeom>
              <a:avLst/>
              <a:gdLst>
                <a:gd name="T0" fmla="*/ 60198000 w 9525"/>
                <a:gd name="T1" fmla="*/ 7620 h 9525"/>
                <a:gd name="T2" fmla="*/ 14830425 w 9525"/>
                <a:gd name="T3" fmla="*/ 4763 h 9525"/>
                <a:gd name="T4" fmla="*/ 73799700 w 9525"/>
                <a:gd name="T5" fmla="*/ 5239 h 9525"/>
                <a:gd name="T6" fmla="*/ 42043350 w 9525"/>
                <a:gd name="T7" fmla="*/ 0 h 9525"/>
                <a:gd name="T8" fmla="*/ 314325 w 9525"/>
                <a:gd name="T9" fmla="*/ 7144 h 9525"/>
                <a:gd name="T10" fmla="*/ 60198000 w 9525"/>
                <a:gd name="T11" fmla="*/ 7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320" y="7620"/>
                  </a:moveTo>
                  <a:cubicBezTo>
                    <a:pt x="4319" y="5144"/>
                    <a:pt x="2319" y="8954"/>
                    <a:pt x="1557" y="4763"/>
                  </a:cubicBezTo>
                  <a:cubicBezTo>
                    <a:pt x="5557" y="4382"/>
                    <a:pt x="5177" y="7429"/>
                    <a:pt x="7748" y="5239"/>
                  </a:cubicBezTo>
                  <a:cubicBezTo>
                    <a:pt x="8224" y="2096"/>
                    <a:pt x="6129" y="1238"/>
                    <a:pt x="4414" y="0"/>
                  </a:cubicBezTo>
                  <a:cubicBezTo>
                    <a:pt x="3653" y="3143"/>
                    <a:pt x="414" y="3429"/>
                    <a:pt x="33" y="7144"/>
                  </a:cubicBezTo>
                  <a:cubicBezTo>
                    <a:pt x="-539" y="11144"/>
                    <a:pt x="6510" y="13240"/>
                    <a:pt x="6320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1" name="Freeform: Shape 2146">
              <a:extLst>
                <a:ext uri="{FF2B5EF4-FFF2-40B4-BE49-F238E27FC236}">
                  <a16:creationId xmlns:a16="http://schemas.microsoft.com/office/drawing/2014/main" id="{6514AD7D-95EA-4DD7-A02E-27F9DA66C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581" y="2241210"/>
              <a:ext cx="9525" cy="28575"/>
            </a:xfrm>
            <a:custGeom>
              <a:avLst/>
              <a:gdLst>
                <a:gd name="T0" fmla="*/ 6763 w 9525"/>
                <a:gd name="T1" fmla="*/ 28883 h 28575"/>
                <a:gd name="T2" fmla="*/ 15335 w 9525"/>
                <a:gd name="T3" fmla="*/ 15834 h 28575"/>
                <a:gd name="T4" fmla="*/ 1524 w 9525"/>
                <a:gd name="T5" fmla="*/ 975 h 28575"/>
                <a:gd name="T6" fmla="*/ 3715 w 9525"/>
                <a:gd name="T7" fmla="*/ 4880 h 28575"/>
                <a:gd name="T8" fmla="*/ 0 w 9525"/>
                <a:gd name="T9" fmla="*/ 4595 h 28575"/>
                <a:gd name="T10" fmla="*/ 858 w 9525"/>
                <a:gd name="T11" fmla="*/ 9643 h 28575"/>
                <a:gd name="T12" fmla="*/ 6382 w 9525"/>
                <a:gd name="T13" fmla="*/ 2594 h 28575"/>
                <a:gd name="T14" fmla="*/ 8477 w 9525"/>
                <a:gd name="T15" fmla="*/ 7738 h 28575"/>
                <a:gd name="T16" fmla="*/ 3524 w 9525"/>
                <a:gd name="T17" fmla="*/ 7357 h 28575"/>
                <a:gd name="T18" fmla="*/ 3715 w 9525"/>
                <a:gd name="T19" fmla="*/ 19930 h 28575"/>
                <a:gd name="T20" fmla="*/ 7334 w 9525"/>
                <a:gd name="T21" fmla="*/ 21454 h 28575"/>
                <a:gd name="T22" fmla="*/ 6763 w 9525"/>
                <a:gd name="T23" fmla="*/ 28883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763" y="28883"/>
                  </a:moveTo>
                  <a:cubicBezTo>
                    <a:pt x="10763" y="22883"/>
                    <a:pt x="11621" y="21454"/>
                    <a:pt x="15335" y="15834"/>
                  </a:cubicBezTo>
                  <a:cubicBezTo>
                    <a:pt x="9811" y="11929"/>
                    <a:pt x="9144" y="-4073"/>
                    <a:pt x="1524" y="975"/>
                  </a:cubicBezTo>
                  <a:cubicBezTo>
                    <a:pt x="3239" y="1451"/>
                    <a:pt x="2762" y="3833"/>
                    <a:pt x="3715" y="4880"/>
                  </a:cubicBezTo>
                  <a:cubicBezTo>
                    <a:pt x="1905" y="5261"/>
                    <a:pt x="1524" y="6214"/>
                    <a:pt x="0" y="4595"/>
                  </a:cubicBezTo>
                  <a:cubicBezTo>
                    <a:pt x="1334" y="7833"/>
                    <a:pt x="-952" y="8405"/>
                    <a:pt x="858" y="9643"/>
                  </a:cubicBezTo>
                  <a:cubicBezTo>
                    <a:pt x="3620" y="3642"/>
                    <a:pt x="5715" y="7452"/>
                    <a:pt x="6382" y="2594"/>
                  </a:cubicBezTo>
                  <a:cubicBezTo>
                    <a:pt x="8001" y="3547"/>
                    <a:pt x="8477" y="5452"/>
                    <a:pt x="8477" y="7738"/>
                  </a:cubicBezTo>
                  <a:cubicBezTo>
                    <a:pt x="6572" y="9071"/>
                    <a:pt x="5239" y="8976"/>
                    <a:pt x="3524" y="7357"/>
                  </a:cubicBezTo>
                  <a:cubicBezTo>
                    <a:pt x="3239" y="14215"/>
                    <a:pt x="7429" y="12500"/>
                    <a:pt x="3715" y="19930"/>
                  </a:cubicBezTo>
                  <a:cubicBezTo>
                    <a:pt x="5144" y="20216"/>
                    <a:pt x="7239" y="20025"/>
                    <a:pt x="7334" y="21454"/>
                  </a:cubicBezTo>
                  <a:cubicBezTo>
                    <a:pt x="5715" y="23264"/>
                    <a:pt x="2953" y="28407"/>
                    <a:pt x="6763" y="28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2" name="Freeform: Shape 2147">
              <a:extLst>
                <a:ext uri="{FF2B5EF4-FFF2-40B4-BE49-F238E27FC236}">
                  <a16:creationId xmlns:a16="http://schemas.microsoft.com/office/drawing/2014/main" id="{7B8CC516-9BE4-47EE-8376-1BD42170D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478" y="3087814"/>
              <a:ext cx="9525" cy="9525"/>
            </a:xfrm>
            <a:custGeom>
              <a:avLst/>
              <a:gdLst>
                <a:gd name="T0" fmla="*/ 19964400 w 9525"/>
                <a:gd name="T1" fmla="*/ 0 h 9525"/>
                <a:gd name="T2" fmla="*/ 0 w 9525"/>
                <a:gd name="T3" fmla="*/ 9906 h 9525"/>
                <a:gd name="T4" fmla="*/ 47177325 w 9525"/>
                <a:gd name="T5" fmla="*/ 10287 h 9525"/>
                <a:gd name="T6" fmla="*/ 19964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096" y="0"/>
                  </a:moveTo>
                  <a:cubicBezTo>
                    <a:pt x="2476" y="4667"/>
                    <a:pt x="3524" y="7430"/>
                    <a:pt x="0" y="9906"/>
                  </a:cubicBezTo>
                  <a:cubicBezTo>
                    <a:pt x="1619" y="10001"/>
                    <a:pt x="3334" y="10192"/>
                    <a:pt x="4953" y="10287"/>
                  </a:cubicBezTo>
                  <a:cubicBezTo>
                    <a:pt x="4191" y="6668"/>
                    <a:pt x="4096" y="2572"/>
                    <a:pt x="2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3" name="Freeform: Shape 2148">
              <a:extLst>
                <a:ext uri="{FF2B5EF4-FFF2-40B4-BE49-F238E27FC236}">
                  <a16:creationId xmlns:a16="http://schemas.microsoft.com/office/drawing/2014/main" id="{E81243AB-586C-40AE-8799-CE6EF1F93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526" y="3309271"/>
              <a:ext cx="9525" cy="9525"/>
            </a:xfrm>
            <a:custGeom>
              <a:avLst/>
              <a:gdLst>
                <a:gd name="T0" fmla="*/ 5876925 w 9525"/>
                <a:gd name="T1" fmla="*/ 0 h 9525"/>
                <a:gd name="T2" fmla="*/ 428625 w 9525"/>
                <a:gd name="T3" fmla="*/ 7525 h 9525"/>
                <a:gd name="T4" fmla="*/ 36718875 w 9525"/>
                <a:gd name="T5" fmla="*/ 6572 h 9525"/>
                <a:gd name="T6" fmla="*/ 31280100 w 9525"/>
                <a:gd name="T7" fmla="*/ 14002 h 9525"/>
                <a:gd name="T8" fmla="*/ 78457425 w 9525"/>
                <a:gd name="T9" fmla="*/ 14383 h 9525"/>
                <a:gd name="T10" fmla="*/ 587692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7" y="0"/>
                  </a:moveTo>
                  <a:cubicBezTo>
                    <a:pt x="-50" y="3620"/>
                    <a:pt x="-50" y="8954"/>
                    <a:pt x="45" y="7525"/>
                  </a:cubicBezTo>
                  <a:cubicBezTo>
                    <a:pt x="1664" y="7620"/>
                    <a:pt x="1950" y="6096"/>
                    <a:pt x="3855" y="6572"/>
                  </a:cubicBezTo>
                  <a:cubicBezTo>
                    <a:pt x="5665" y="11430"/>
                    <a:pt x="1855" y="12097"/>
                    <a:pt x="3284" y="14002"/>
                  </a:cubicBezTo>
                  <a:cubicBezTo>
                    <a:pt x="3760" y="10954"/>
                    <a:pt x="7570" y="14002"/>
                    <a:pt x="8237" y="14383"/>
                  </a:cubicBezTo>
                  <a:cubicBezTo>
                    <a:pt x="6998" y="8477"/>
                    <a:pt x="4712" y="3429"/>
                    <a:pt x="61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4" name="Freeform: Shape 2149">
              <a:extLst>
                <a:ext uri="{FF2B5EF4-FFF2-40B4-BE49-F238E27FC236}">
                  <a16:creationId xmlns:a16="http://schemas.microsoft.com/office/drawing/2014/main" id="{26DEBF94-4EF6-41CD-8DD3-8D99BDCE8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333" y="3323368"/>
              <a:ext cx="9525" cy="9525"/>
            </a:xfrm>
            <a:custGeom>
              <a:avLst/>
              <a:gdLst>
                <a:gd name="T0" fmla="*/ 53530500 w 9525"/>
                <a:gd name="T1" fmla="*/ 0 h 9525"/>
                <a:gd name="T2" fmla="*/ 0 w 9525"/>
                <a:gd name="T3" fmla="*/ 7048 h 9525"/>
                <a:gd name="T4" fmla="*/ 18145125 w 9525"/>
                <a:gd name="T5" fmla="*/ 14668 h 9525"/>
                <a:gd name="T6" fmla="*/ 52616100 w 9525"/>
                <a:gd name="T7" fmla="*/ 16192 h 9525"/>
                <a:gd name="T8" fmla="*/ 51711225 w 9525"/>
                <a:gd name="T9" fmla="*/ 17431 h 9525"/>
                <a:gd name="T10" fmla="*/ 76209525 w 9525"/>
                <a:gd name="T11" fmla="*/ 16383 h 9525"/>
                <a:gd name="T12" fmla="*/ 535305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620" y="0"/>
                  </a:moveTo>
                  <a:cubicBezTo>
                    <a:pt x="5143" y="4000"/>
                    <a:pt x="762" y="3334"/>
                    <a:pt x="0" y="7048"/>
                  </a:cubicBezTo>
                  <a:cubicBezTo>
                    <a:pt x="6096" y="10001"/>
                    <a:pt x="-857" y="10858"/>
                    <a:pt x="1905" y="14668"/>
                  </a:cubicBezTo>
                  <a:cubicBezTo>
                    <a:pt x="1714" y="12097"/>
                    <a:pt x="5429" y="15240"/>
                    <a:pt x="5524" y="16192"/>
                  </a:cubicBezTo>
                  <a:cubicBezTo>
                    <a:pt x="3620" y="15907"/>
                    <a:pt x="4381" y="19717"/>
                    <a:pt x="5429" y="17431"/>
                  </a:cubicBezTo>
                  <a:cubicBezTo>
                    <a:pt x="5810" y="16478"/>
                    <a:pt x="6572" y="16097"/>
                    <a:pt x="8001" y="16383"/>
                  </a:cubicBezTo>
                  <a:cubicBezTo>
                    <a:pt x="5524" y="9811"/>
                    <a:pt x="13430" y="4763"/>
                    <a:pt x="562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5" name="Freeform: Shape 2150">
              <a:extLst>
                <a:ext uri="{FF2B5EF4-FFF2-40B4-BE49-F238E27FC236}">
                  <a16:creationId xmlns:a16="http://schemas.microsoft.com/office/drawing/2014/main" id="{B374B0AC-CCE7-4595-B404-A98EB5CF9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694" y="2183416"/>
              <a:ext cx="9525" cy="9525"/>
            </a:xfrm>
            <a:custGeom>
              <a:avLst/>
              <a:gdLst>
                <a:gd name="T0" fmla="*/ 22983825 w 9525"/>
                <a:gd name="T1" fmla="*/ 60788550 h 9525"/>
                <a:gd name="T2" fmla="*/ 3933825 w 9525"/>
                <a:gd name="T3" fmla="*/ 0 h 9525"/>
                <a:gd name="T4" fmla="*/ 229838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13" y="6382"/>
                  </a:moveTo>
                  <a:cubicBezTo>
                    <a:pt x="-349" y="5239"/>
                    <a:pt x="7747" y="95"/>
                    <a:pt x="413" y="0"/>
                  </a:cubicBezTo>
                  <a:cubicBezTo>
                    <a:pt x="-635" y="2953"/>
                    <a:pt x="413" y="9811"/>
                    <a:pt x="2413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6" name="Freeform: Shape 2151">
              <a:extLst>
                <a:ext uri="{FF2B5EF4-FFF2-40B4-BE49-F238E27FC236}">
                  <a16:creationId xmlns:a16="http://schemas.microsoft.com/office/drawing/2014/main" id="{2549639D-B83D-468F-9735-BEC054DBC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3260" y="3302317"/>
              <a:ext cx="9525" cy="9525"/>
            </a:xfrm>
            <a:custGeom>
              <a:avLst/>
              <a:gdLst>
                <a:gd name="T0" fmla="*/ 15668625 w 9525"/>
                <a:gd name="T1" fmla="*/ 0 h 9525"/>
                <a:gd name="T2" fmla="*/ 12944475 w 9525"/>
                <a:gd name="T3" fmla="*/ 35385375 h 9525"/>
                <a:gd name="T4" fmla="*/ 25641300 w 9525"/>
                <a:gd name="T5" fmla="*/ 24498300 h 9525"/>
                <a:gd name="T6" fmla="*/ 21107400 w 9525"/>
                <a:gd name="T7" fmla="*/ 83467575 h 9525"/>
                <a:gd name="T8" fmla="*/ 156686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645" y="0"/>
                  </a:moveTo>
                  <a:cubicBezTo>
                    <a:pt x="1931" y="2191"/>
                    <a:pt x="-451" y="3048"/>
                    <a:pt x="1359" y="3715"/>
                  </a:cubicBezTo>
                  <a:cubicBezTo>
                    <a:pt x="1454" y="2953"/>
                    <a:pt x="1645" y="2286"/>
                    <a:pt x="2692" y="2572"/>
                  </a:cubicBezTo>
                  <a:cubicBezTo>
                    <a:pt x="4502" y="6763"/>
                    <a:pt x="-3784" y="8096"/>
                    <a:pt x="2216" y="8763"/>
                  </a:cubicBezTo>
                  <a:cubicBezTo>
                    <a:pt x="3074" y="6191"/>
                    <a:pt x="5931" y="1048"/>
                    <a:pt x="164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7" name="Freeform: Shape 2152">
              <a:extLst>
                <a:ext uri="{FF2B5EF4-FFF2-40B4-BE49-F238E27FC236}">
                  <a16:creationId xmlns:a16="http://schemas.microsoft.com/office/drawing/2014/main" id="{6D9FE520-89C5-486B-9B3E-52569FF4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375" y="3389947"/>
              <a:ext cx="9525" cy="9525"/>
            </a:xfrm>
            <a:custGeom>
              <a:avLst/>
              <a:gdLst>
                <a:gd name="T0" fmla="*/ 21383625 w 9525"/>
                <a:gd name="T1" fmla="*/ 82562700 h 9525"/>
                <a:gd name="T2" fmla="*/ 40433625 w 9525"/>
                <a:gd name="T3" fmla="*/ 914400 h 9525"/>
                <a:gd name="T4" fmla="*/ 1419225 w 9525"/>
                <a:gd name="T5" fmla="*/ 45367575 h 9525"/>
                <a:gd name="T6" fmla="*/ 24107775 w 9525"/>
                <a:gd name="T7" fmla="*/ 58978800 h 9525"/>
                <a:gd name="T8" fmla="*/ 213836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45" y="8668"/>
                  </a:moveTo>
                  <a:cubicBezTo>
                    <a:pt x="2912" y="5811"/>
                    <a:pt x="4626" y="4096"/>
                    <a:pt x="4245" y="96"/>
                  </a:cubicBezTo>
                  <a:cubicBezTo>
                    <a:pt x="1007" y="-571"/>
                    <a:pt x="816" y="2382"/>
                    <a:pt x="149" y="4763"/>
                  </a:cubicBezTo>
                  <a:cubicBezTo>
                    <a:pt x="1102" y="5144"/>
                    <a:pt x="2626" y="4953"/>
                    <a:pt x="2531" y="6192"/>
                  </a:cubicBezTo>
                  <a:cubicBezTo>
                    <a:pt x="530" y="6096"/>
                    <a:pt x="-1851" y="9240"/>
                    <a:pt x="2245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8" name="Freeform: Shape 2153">
              <a:extLst>
                <a:ext uri="{FF2B5EF4-FFF2-40B4-BE49-F238E27FC236}">
                  <a16:creationId xmlns:a16="http://schemas.microsoft.com/office/drawing/2014/main" id="{9BFBF0B9-E74B-4400-AACF-06065DDD4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671" y="3049238"/>
              <a:ext cx="9525" cy="9525"/>
            </a:xfrm>
            <a:custGeom>
              <a:avLst/>
              <a:gdLst>
                <a:gd name="T0" fmla="*/ 44453175 w 9525"/>
                <a:gd name="T1" fmla="*/ 4096 h 9525"/>
                <a:gd name="T2" fmla="*/ 0 w 9525"/>
                <a:gd name="T3" fmla="*/ 0 h 9525"/>
                <a:gd name="T4" fmla="*/ 4533900 w 9525"/>
                <a:gd name="T5" fmla="*/ 10001 h 9525"/>
                <a:gd name="T6" fmla="*/ 44453175 w 9525"/>
                <a:gd name="T7" fmla="*/ 409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4096"/>
                  </a:moveTo>
                  <a:cubicBezTo>
                    <a:pt x="571" y="4858"/>
                    <a:pt x="2381" y="667"/>
                    <a:pt x="0" y="0"/>
                  </a:cubicBezTo>
                  <a:cubicBezTo>
                    <a:pt x="286" y="4381"/>
                    <a:pt x="3143" y="5906"/>
                    <a:pt x="476" y="10001"/>
                  </a:cubicBezTo>
                  <a:cubicBezTo>
                    <a:pt x="4191" y="10763"/>
                    <a:pt x="3429" y="6191"/>
                    <a:pt x="466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49" name="Freeform: Shape 2154">
              <a:extLst>
                <a:ext uri="{FF2B5EF4-FFF2-40B4-BE49-F238E27FC236}">
                  <a16:creationId xmlns:a16="http://schemas.microsoft.com/office/drawing/2014/main" id="{79F11C8A-1D28-4349-A065-B810DEB3E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701" y="4795933"/>
              <a:ext cx="9525" cy="9525"/>
            </a:xfrm>
            <a:custGeom>
              <a:avLst/>
              <a:gdLst>
                <a:gd name="T0" fmla="*/ 17230725 w 9525"/>
                <a:gd name="T1" fmla="*/ 23583900 h 9525"/>
                <a:gd name="T2" fmla="*/ 19050000 w 9525"/>
                <a:gd name="T3" fmla="*/ 0 h 9525"/>
                <a:gd name="T4" fmla="*/ 0 w 9525"/>
                <a:gd name="T5" fmla="*/ 81648300 h 9525"/>
                <a:gd name="T6" fmla="*/ 38100000 w 9525"/>
                <a:gd name="T7" fmla="*/ 48987075 h 9525"/>
                <a:gd name="T8" fmla="*/ 17230725 w 9525"/>
                <a:gd name="T9" fmla="*/ 23583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9" y="2476"/>
                  </a:moveTo>
                  <a:cubicBezTo>
                    <a:pt x="3048" y="2572"/>
                    <a:pt x="3524" y="381"/>
                    <a:pt x="2000" y="0"/>
                  </a:cubicBezTo>
                  <a:cubicBezTo>
                    <a:pt x="0" y="4286"/>
                    <a:pt x="1714" y="4572"/>
                    <a:pt x="0" y="8572"/>
                  </a:cubicBezTo>
                  <a:cubicBezTo>
                    <a:pt x="3238" y="9715"/>
                    <a:pt x="2572" y="6191"/>
                    <a:pt x="4000" y="5143"/>
                  </a:cubicBezTo>
                  <a:cubicBezTo>
                    <a:pt x="2667" y="4763"/>
                    <a:pt x="2286" y="3620"/>
                    <a:pt x="1809" y="2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0" name="Freeform: Shape 2155">
              <a:extLst>
                <a:ext uri="{FF2B5EF4-FFF2-40B4-BE49-F238E27FC236}">
                  <a16:creationId xmlns:a16="http://schemas.microsoft.com/office/drawing/2014/main" id="{17814E73-1B9E-4FE0-83E1-CD611E69A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588" y="4789551"/>
              <a:ext cx="19050" cy="19050"/>
            </a:xfrm>
            <a:custGeom>
              <a:avLst/>
              <a:gdLst>
                <a:gd name="T0" fmla="*/ 66 w 19050"/>
                <a:gd name="T1" fmla="*/ 6763 h 19050"/>
                <a:gd name="T2" fmla="*/ 7305 w 19050"/>
                <a:gd name="T3" fmla="*/ 9906 h 19050"/>
                <a:gd name="T4" fmla="*/ 10543 w 19050"/>
                <a:gd name="T5" fmla="*/ 16383 h 19050"/>
                <a:gd name="T6" fmla="*/ 4447 w 19050"/>
                <a:gd name="T7" fmla="*/ 14669 h 19050"/>
                <a:gd name="T8" fmla="*/ 10257 w 19050"/>
                <a:gd name="T9" fmla="*/ 20193 h 19050"/>
                <a:gd name="T10" fmla="*/ 4066 w 19050"/>
                <a:gd name="T11" fmla="*/ 19717 h 19050"/>
                <a:gd name="T12" fmla="*/ 3685 w 19050"/>
                <a:gd name="T13" fmla="*/ 24670 h 19050"/>
                <a:gd name="T14" fmla="*/ 17496 w 19050"/>
                <a:gd name="T15" fmla="*/ 24575 h 19050"/>
                <a:gd name="T16" fmla="*/ 14544 w 19050"/>
                <a:gd name="T17" fmla="*/ 14288 h 19050"/>
                <a:gd name="T18" fmla="*/ 19973 w 19050"/>
                <a:gd name="T19" fmla="*/ 8477 h 19050"/>
                <a:gd name="T20" fmla="*/ 11972 w 19050"/>
                <a:gd name="T21" fmla="*/ 14097 h 19050"/>
                <a:gd name="T22" fmla="*/ 16353 w 19050"/>
                <a:gd name="T23" fmla="*/ 6953 h 19050"/>
                <a:gd name="T24" fmla="*/ 21306 w 19050"/>
                <a:gd name="T25" fmla="*/ 7334 h 19050"/>
                <a:gd name="T26" fmla="*/ 20354 w 19050"/>
                <a:gd name="T27" fmla="*/ 3524 h 19050"/>
                <a:gd name="T28" fmla="*/ 25212 w 19050"/>
                <a:gd name="T29" fmla="*/ 5144 h 19050"/>
                <a:gd name="T30" fmla="*/ 26736 w 19050"/>
                <a:gd name="T31" fmla="*/ 1524 h 19050"/>
                <a:gd name="T32" fmla="*/ 8066 w 19050"/>
                <a:gd name="T33" fmla="*/ 0 h 19050"/>
                <a:gd name="T34" fmla="*/ 66 w 19050"/>
                <a:gd name="T35" fmla="*/ 6763 h 190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50" h="19050">
                  <a:moveTo>
                    <a:pt x="66" y="6763"/>
                  </a:moveTo>
                  <a:cubicBezTo>
                    <a:pt x="-696" y="11525"/>
                    <a:pt x="5399" y="13906"/>
                    <a:pt x="7305" y="9906"/>
                  </a:cubicBezTo>
                  <a:cubicBezTo>
                    <a:pt x="8257" y="12192"/>
                    <a:pt x="10067" y="13811"/>
                    <a:pt x="10543" y="16383"/>
                  </a:cubicBezTo>
                  <a:cubicBezTo>
                    <a:pt x="7495" y="16669"/>
                    <a:pt x="7971" y="13906"/>
                    <a:pt x="4447" y="14669"/>
                  </a:cubicBezTo>
                  <a:cubicBezTo>
                    <a:pt x="3304" y="19145"/>
                    <a:pt x="10257" y="16669"/>
                    <a:pt x="10257" y="20193"/>
                  </a:cubicBezTo>
                  <a:cubicBezTo>
                    <a:pt x="8162" y="20003"/>
                    <a:pt x="6066" y="19812"/>
                    <a:pt x="4066" y="19717"/>
                  </a:cubicBezTo>
                  <a:cubicBezTo>
                    <a:pt x="3971" y="21336"/>
                    <a:pt x="3780" y="23051"/>
                    <a:pt x="3685" y="24670"/>
                  </a:cubicBezTo>
                  <a:cubicBezTo>
                    <a:pt x="11305" y="25432"/>
                    <a:pt x="9495" y="20860"/>
                    <a:pt x="17496" y="24575"/>
                  </a:cubicBezTo>
                  <a:cubicBezTo>
                    <a:pt x="17020" y="20764"/>
                    <a:pt x="15401" y="17907"/>
                    <a:pt x="14544" y="14288"/>
                  </a:cubicBezTo>
                  <a:cubicBezTo>
                    <a:pt x="15782" y="11716"/>
                    <a:pt x="19497" y="11906"/>
                    <a:pt x="19973" y="8477"/>
                  </a:cubicBezTo>
                  <a:cubicBezTo>
                    <a:pt x="16258" y="9049"/>
                    <a:pt x="15020" y="12668"/>
                    <a:pt x="11972" y="14097"/>
                  </a:cubicBezTo>
                  <a:cubicBezTo>
                    <a:pt x="11877" y="10001"/>
                    <a:pt x="15115" y="9620"/>
                    <a:pt x="16353" y="6953"/>
                  </a:cubicBezTo>
                  <a:cubicBezTo>
                    <a:pt x="19687" y="7334"/>
                    <a:pt x="19020" y="5144"/>
                    <a:pt x="21306" y="7334"/>
                  </a:cubicBezTo>
                  <a:cubicBezTo>
                    <a:pt x="21497" y="5620"/>
                    <a:pt x="20925" y="4572"/>
                    <a:pt x="20354" y="3524"/>
                  </a:cubicBezTo>
                  <a:cubicBezTo>
                    <a:pt x="21973" y="4096"/>
                    <a:pt x="22545" y="5525"/>
                    <a:pt x="25212" y="5144"/>
                  </a:cubicBezTo>
                  <a:cubicBezTo>
                    <a:pt x="25307" y="3429"/>
                    <a:pt x="25974" y="2477"/>
                    <a:pt x="26736" y="1524"/>
                  </a:cubicBezTo>
                  <a:cubicBezTo>
                    <a:pt x="23592" y="1334"/>
                    <a:pt x="16830" y="953"/>
                    <a:pt x="8066" y="0"/>
                  </a:cubicBezTo>
                  <a:cubicBezTo>
                    <a:pt x="8733" y="6096"/>
                    <a:pt x="2923" y="12859"/>
                    <a:pt x="66" y="6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1" name="Freeform: Shape 2156">
              <a:extLst>
                <a:ext uri="{FF2B5EF4-FFF2-40B4-BE49-F238E27FC236}">
                  <a16:creationId xmlns:a16="http://schemas.microsoft.com/office/drawing/2014/main" id="{9D864C93-D729-419D-9202-1B06CEA5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803" y="4766881"/>
              <a:ext cx="9525" cy="9525"/>
            </a:xfrm>
            <a:custGeom>
              <a:avLst/>
              <a:gdLst>
                <a:gd name="T0" fmla="*/ 12658725 w 9525"/>
                <a:gd name="T1" fmla="*/ 24498300 h 9525"/>
                <a:gd name="T2" fmla="*/ 2676525 w 9525"/>
                <a:gd name="T3" fmla="*/ 0 h 9525"/>
                <a:gd name="T4" fmla="*/ 34423350 w 9525"/>
                <a:gd name="T5" fmla="*/ 49901475 h 9525"/>
                <a:gd name="T6" fmla="*/ 21726525 w 9525"/>
                <a:gd name="T7" fmla="*/ 60788550 h 9525"/>
                <a:gd name="T8" fmla="*/ 69808725 w 9525"/>
                <a:gd name="T9" fmla="*/ 52625625 h 9525"/>
                <a:gd name="T10" fmla="*/ 47129700 w 9525"/>
                <a:gd name="T11" fmla="*/ 39014400 h 9525"/>
                <a:gd name="T12" fmla="*/ 71628000 w 9525"/>
                <a:gd name="T13" fmla="*/ 29032200 h 9525"/>
                <a:gd name="T14" fmla="*/ 12658725 w 9525"/>
                <a:gd name="T15" fmla="*/ 2449830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29" y="2572"/>
                  </a:moveTo>
                  <a:cubicBezTo>
                    <a:pt x="1138" y="1619"/>
                    <a:pt x="1519" y="95"/>
                    <a:pt x="281" y="0"/>
                  </a:cubicBezTo>
                  <a:cubicBezTo>
                    <a:pt x="-1148" y="3905"/>
                    <a:pt x="3329" y="2858"/>
                    <a:pt x="3614" y="5239"/>
                  </a:cubicBezTo>
                  <a:cubicBezTo>
                    <a:pt x="2853" y="5239"/>
                    <a:pt x="2090" y="5334"/>
                    <a:pt x="2281" y="6382"/>
                  </a:cubicBezTo>
                  <a:cubicBezTo>
                    <a:pt x="4186" y="6287"/>
                    <a:pt x="6853" y="7239"/>
                    <a:pt x="7329" y="5525"/>
                  </a:cubicBezTo>
                  <a:cubicBezTo>
                    <a:pt x="6377" y="5144"/>
                    <a:pt x="4853" y="5239"/>
                    <a:pt x="4948" y="4096"/>
                  </a:cubicBezTo>
                  <a:cubicBezTo>
                    <a:pt x="5900" y="3905"/>
                    <a:pt x="7424" y="4191"/>
                    <a:pt x="7520" y="3048"/>
                  </a:cubicBezTo>
                  <a:cubicBezTo>
                    <a:pt x="5329" y="571"/>
                    <a:pt x="4376" y="2762"/>
                    <a:pt x="132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2" name="Freeform: Shape 2157">
              <a:extLst>
                <a:ext uri="{FF2B5EF4-FFF2-40B4-BE49-F238E27FC236}">
                  <a16:creationId xmlns:a16="http://schemas.microsoft.com/office/drawing/2014/main" id="{924798D8-4466-40F2-9DE7-CD321021A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76" y="3591306"/>
              <a:ext cx="9525" cy="28575"/>
            </a:xfrm>
            <a:custGeom>
              <a:avLst/>
              <a:gdLst>
                <a:gd name="T0" fmla="*/ 6001 w 9525"/>
                <a:gd name="T1" fmla="*/ 28861 h 28575"/>
                <a:gd name="T2" fmla="*/ 11144 w 9525"/>
                <a:gd name="T3" fmla="*/ 26765 h 28575"/>
                <a:gd name="T4" fmla="*/ 12383 w 9525"/>
                <a:gd name="T5" fmla="*/ 26861 h 28575"/>
                <a:gd name="T6" fmla="*/ 5810 w 9525"/>
                <a:gd name="T7" fmla="*/ 0 h 28575"/>
                <a:gd name="T8" fmla="*/ 6477 w 9525"/>
                <a:gd name="T9" fmla="*/ 7525 h 28575"/>
                <a:gd name="T10" fmla="*/ 0 w 9525"/>
                <a:gd name="T11" fmla="*/ 10763 h 28575"/>
                <a:gd name="T12" fmla="*/ 5239 w 9525"/>
                <a:gd name="T13" fmla="*/ 23717 h 28575"/>
                <a:gd name="T14" fmla="*/ 5429 w 9525"/>
                <a:gd name="T15" fmla="*/ 21241 h 28575"/>
                <a:gd name="T16" fmla="*/ 1905 w 9525"/>
                <a:gd name="T17" fmla="*/ 18479 h 28575"/>
                <a:gd name="T18" fmla="*/ 5810 w 9525"/>
                <a:gd name="T19" fmla="*/ 16288 h 28575"/>
                <a:gd name="T20" fmla="*/ 9144 w 9525"/>
                <a:gd name="T21" fmla="*/ 21527 h 28575"/>
                <a:gd name="T22" fmla="*/ 6001 w 9525"/>
                <a:gd name="T23" fmla="*/ 28861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001" y="28861"/>
                  </a:moveTo>
                  <a:cubicBezTo>
                    <a:pt x="9811" y="30575"/>
                    <a:pt x="9144" y="27146"/>
                    <a:pt x="11144" y="26765"/>
                  </a:cubicBezTo>
                  <a:cubicBezTo>
                    <a:pt x="11049" y="27432"/>
                    <a:pt x="12002" y="28289"/>
                    <a:pt x="12383" y="26861"/>
                  </a:cubicBezTo>
                  <a:cubicBezTo>
                    <a:pt x="7239" y="16002"/>
                    <a:pt x="10954" y="9144"/>
                    <a:pt x="5810" y="0"/>
                  </a:cubicBezTo>
                  <a:cubicBezTo>
                    <a:pt x="4572" y="3715"/>
                    <a:pt x="7620" y="3810"/>
                    <a:pt x="6477" y="7525"/>
                  </a:cubicBezTo>
                  <a:cubicBezTo>
                    <a:pt x="4096" y="4763"/>
                    <a:pt x="190" y="7049"/>
                    <a:pt x="0" y="10763"/>
                  </a:cubicBezTo>
                  <a:cubicBezTo>
                    <a:pt x="2858" y="9620"/>
                    <a:pt x="-2096" y="26575"/>
                    <a:pt x="5239" y="23717"/>
                  </a:cubicBezTo>
                  <a:cubicBezTo>
                    <a:pt x="3715" y="23336"/>
                    <a:pt x="4572" y="22289"/>
                    <a:pt x="5429" y="21241"/>
                  </a:cubicBezTo>
                  <a:cubicBezTo>
                    <a:pt x="3238" y="21146"/>
                    <a:pt x="2286" y="20003"/>
                    <a:pt x="1905" y="18479"/>
                  </a:cubicBezTo>
                  <a:cubicBezTo>
                    <a:pt x="4286" y="19050"/>
                    <a:pt x="4477" y="16955"/>
                    <a:pt x="5810" y="16288"/>
                  </a:cubicBezTo>
                  <a:cubicBezTo>
                    <a:pt x="3620" y="22670"/>
                    <a:pt x="8477" y="20003"/>
                    <a:pt x="9144" y="21527"/>
                  </a:cubicBezTo>
                  <a:cubicBezTo>
                    <a:pt x="10001" y="29337"/>
                    <a:pt x="5620" y="22384"/>
                    <a:pt x="6001" y="28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3" name="Freeform: Shape 2158">
              <a:extLst>
                <a:ext uri="{FF2B5EF4-FFF2-40B4-BE49-F238E27FC236}">
                  <a16:creationId xmlns:a16="http://schemas.microsoft.com/office/drawing/2014/main" id="{581A9F84-DA1A-4779-A4AB-BA6DB7F2D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179" y="4774496"/>
              <a:ext cx="9525" cy="9525"/>
            </a:xfrm>
            <a:custGeom>
              <a:avLst/>
              <a:gdLst>
                <a:gd name="T0" fmla="*/ 17240250 w 9525"/>
                <a:gd name="T1" fmla="*/ 47625 h 9525"/>
                <a:gd name="T2" fmla="*/ 0 w 9525"/>
                <a:gd name="T3" fmla="*/ 69913500 h 9525"/>
                <a:gd name="T4" fmla="*/ 37195125 w 9525"/>
                <a:gd name="T5" fmla="*/ 49044225 h 9525"/>
                <a:gd name="T6" fmla="*/ 48996600 w 9525"/>
                <a:gd name="T7" fmla="*/ 49949100 h 9525"/>
                <a:gd name="T8" fmla="*/ 17240250 w 9525"/>
                <a:gd name="T9" fmla="*/ 47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10" y="5"/>
                  </a:moveTo>
                  <a:cubicBezTo>
                    <a:pt x="2381" y="3911"/>
                    <a:pt x="190" y="4482"/>
                    <a:pt x="0" y="7340"/>
                  </a:cubicBezTo>
                  <a:cubicBezTo>
                    <a:pt x="2381" y="7911"/>
                    <a:pt x="2572" y="5911"/>
                    <a:pt x="3905" y="5149"/>
                  </a:cubicBezTo>
                  <a:cubicBezTo>
                    <a:pt x="3905" y="5815"/>
                    <a:pt x="4763" y="6673"/>
                    <a:pt x="5144" y="5244"/>
                  </a:cubicBezTo>
                  <a:cubicBezTo>
                    <a:pt x="2572" y="4768"/>
                    <a:pt x="5239" y="-185"/>
                    <a:pt x="1810" y="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4" name="Freeform: Shape 2159">
              <a:extLst>
                <a:ext uri="{FF2B5EF4-FFF2-40B4-BE49-F238E27FC236}">
                  <a16:creationId xmlns:a16="http://schemas.microsoft.com/office/drawing/2014/main" id="{C9693DCA-8353-4C44-A239-88991587A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673" y="2932462"/>
              <a:ext cx="19050" cy="9525"/>
            </a:xfrm>
            <a:custGeom>
              <a:avLst/>
              <a:gdLst>
                <a:gd name="T0" fmla="*/ 18764 w 19050"/>
                <a:gd name="T1" fmla="*/ 0 h 9525"/>
                <a:gd name="T2" fmla="*/ 14478 w 19050"/>
                <a:gd name="T3" fmla="*/ 7144 h 9525"/>
                <a:gd name="T4" fmla="*/ 9906 w 19050"/>
                <a:gd name="T5" fmla="*/ 1810 h 9525"/>
                <a:gd name="T6" fmla="*/ 6001 w 19050"/>
                <a:gd name="T7" fmla="*/ 4000 h 9525"/>
                <a:gd name="T8" fmla="*/ 8096 w 19050"/>
                <a:gd name="T9" fmla="*/ 9144 h 9525"/>
                <a:gd name="T10" fmla="*/ 1905 w 19050"/>
                <a:gd name="T11" fmla="*/ 8668 h 9525"/>
                <a:gd name="T12" fmla="*/ 0 w 19050"/>
                <a:gd name="T13" fmla="*/ 17335 h 9525"/>
                <a:gd name="T14" fmla="*/ 8954 w 19050"/>
                <a:gd name="T15" fmla="*/ 14288 h 9525"/>
                <a:gd name="T16" fmla="*/ 9335 w 19050"/>
                <a:gd name="T17" fmla="*/ 9334 h 9525"/>
                <a:gd name="T18" fmla="*/ 15335 w 19050"/>
                <a:gd name="T19" fmla="*/ 12287 h 9525"/>
                <a:gd name="T20" fmla="*/ 18764 w 19050"/>
                <a:gd name="T21" fmla="*/ 0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9525">
                  <a:moveTo>
                    <a:pt x="18764" y="0"/>
                  </a:moveTo>
                  <a:cubicBezTo>
                    <a:pt x="17145" y="2286"/>
                    <a:pt x="19336" y="6286"/>
                    <a:pt x="14478" y="7144"/>
                  </a:cubicBezTo>
                  <a:cubicBezTo>
                    <a:pt x="17050" y="1333"/>
                    <a:pt x="12859" y="5429"/>
                    <a:pt x="9906" y="1810"/>
                  </a:cubicBezTo>
                  <a:cubicBezTo>
                    <a:pt x="11239" y="6953"/>
                    <a:pt x="10001" y="5144"/>
                    <a:pt x="6001" y="4000"/>
                  </a:cubicBezTo>
                  <a:cubicBezTo>
                    <a:pt x="4858" y="7334"/>
                    <a:pt x="8287" y="6667"/>
                    <a:pt x="8096" y="9144"/>
                  </a:cubicBezTo>
                  <a:cubicBezTo>
                    <a:pt x="5429" y="11049"/>
                    <a:pt x="3429" y="12287"/>
                    <a:pt x="1905" y="8668"/>
                  </a:cubicBezTo>
                  <a:cubicBezTo>
                    <a:pt x="95" y="10192"/>
                    <a:pt x="286" y="14002"/>
                    <a:pt x="0" y="17335"/>
                  </a:cubicBezTo>
                  <a:cubicBezTo>
                    <a:pt x="4381" y="14859"/>
                    <a:pt x="3143" y="14383"/>
                    <a:pt x="8954" y="14288"/>
                  </a:cubicBezTo>
                  <a:cubicBezTo>
                    <a:pt x="10287" y="12097"/>
                    <a:pt x="5524" y="9811"/>
                    <a:pt x="9335" y="9334"/>
                  </a:cubicBezTo>
                  <a:cubicBezTo>
                    <a:pt x="11621" y="10096"/>
                    <a:pt x="12192" y="12287"/>
                    <a:pt x="15335" y="12287"/>
                  </a:cubicBezTo>
                  <a:cubicBezTo>
                    <a:pt x="13430" y="7810"/>
                    <a:pt x="24955" y="4477"/>
                    <a:pt x="1876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5" name="Freeform: Shape 2160">
              <a:extLst>
                <a:ext uri="{FF2B5EF4-FFF2-40B4-BE49-F238E27FC236}">
                  <a16:creationId xmlns:a16="http://schemas.microsoft.com/office/drawing/2014/main" id="{4279C7C7-F994-4597-B1AF-E0923A974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7197" y="3025616"/>
              <a:ext cx="9525" cy="9525"/>
            </a:xfrm>
            <a:custGeom>
              <a:avLst/>
              <a:gdLst>
                <a:gd name="T0" fmla="*/ 73485375 w 9525"/>
                <a:gd name="T1" fmla="*/ 0 h 9525"/>
                <a:gd name="T2" fmla="*/ 71675625 w 9525"/>
                <a:gd name="T3" fmla="*/ 23593425 h 9525"/>
                <a:gd name="T4" fmla="*/ 22679025 w 9525"/>
                <a:gd name="T5" fmla="*/ 43548300 h 9525"/>
                <a:gd name="T6" fmla="*/ 0 w 9525"/>
                <a:gd name="T7" fmla="*/ 29937075 h 9525"/>
                <a:gd name="T8" fmla="*/ 73485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7620" y="857"/>
                    <a:pt x="7620" y="1619"/>
                    <a:pt x="7525" y="2477"/>
                  </a:cubicBezTo>
                  <a:cubicBezTo>
                    <a:pt x="4858" y="-762"/>
                    <a:pt x="4667" y="3619"/>
                    <a:pt x="2381" y="4572"/>
                  </a:cubicBezTo>
                  <a:cubicBezTo>
                    <a:pt x="2191" y="3619"/>
                    <a:pt x="1429" y="3048"/>
                    <a:pt x="0" y="3143"/>
                  </a:cubicBezTo>
                  <a:cubicBezTo>
                    <a:pt x="95" y="10096"/>
                    <a:pt x="11811" y="2477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6" name="Freeform: Shape 2161">
              <a:extLst>
                <a:ext uri="{FF2B5EF4-FFF2-40B4-BE49-F238E27FC236}">
                  <a16:creationId xmlns:a16="http://schemas.microsoft.com/office/drawing/2014/main" id="{5E585FF4-D433-4C76-8B0A-EFB9D9B8E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657" y="2764441"/>
              <a:ext cx="9525" cy="9525"/>
            </a:xfrm>
            <a:custGeom>
              <a:avLst/>
              <a:gdLst>
                <a:gd name="T0" fmla="*/ 5172075 w 9525"/>
                <a:gd name="T1" fmla="*/ 10573 h 9525"/>
                <a:gd name="T2" fmla="*/ 55978425 w 9525"/>
                <a:gd name="T3" fmla="*/ 6001 h 9525"/>
                <a:gd name="T4" fmla="*/ 51435000 w 9525"/>
                <a:gd name="T5" fmla="*/ 0 h 9525"/>
                <a:gd name="T6" fmla="*/ 5172075 w 9525"/>
                <a:gd name="T7" fmla="*/ 1057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3" y="10573"/>
                  </a:moveTo>
                  <a:cubicBezTo>
                    <a:pt x="3305" y="7810"/>
                    <a:pt x="-1267" y="4286"/>
                    <a:pt x="5877" y="6001"/>
                  </a:cubicBezTo>
                  <a:cubicBezTo>
                    <a:pt x="6639" y="3048"/>
                    <a:pt x="4924" y="1619"/>
                    <a:pt x="5400" y="0"/>
                  </a:cubicBezTo>
                  <a:cubicBezTo>
                    <a:pt x="2924" y="2762"/>
                    <a:pt x="-1553" y="5239"/>
                    <a:pt x="543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7" name="Freeform: Shape 2162">
              <a:extLst>
                <a:ext uri="{FF2B5EF4-FFF2-40B4-BE49-F238E27FC236}">
                  <a16:creationId xmlns:a16="http://schemas.microsoft.com/office/drawing/2014/main" id="{6BBF6A6B-368A-49DA-97FD-62F292C10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6618" y="4723543"/>
              <a:ext cx="19050" cy="9525"/>
            </a:xfrm>
            <a:custGeom>
              <a:avLst/>
              <a:gdLst>
                <a:gd name="T0" fmla="*/ 23993 w 19050"/>
                <a:gd name="T1" fmla="*/ 6191 h 9525"/>
                <a:gd name="T2" fmla="*/ 20088 w 19050"/>
                <a:gd name="T3" fmla="*/ 8382 h 9525"/>
                <a:gd name="T4" fmla="*/ 20564 w 19050"/>
                <a:gd name="T5" fmla="*/ 2191 h 9525"/>
                <a:gd name="T6" fmla="*/ 9515 w 19050"/>
                <a:gd name="T7" fmla="*/ 0 h 9525"/>
                <a:gd name="T8" fmla="*/ 7706 w 19050"/>
                <a:gd name="T9" fmla="*/ 7334 h 9525"/>
                <a:gd name="T10" fmla="*/ 85 w 19050"/>
                <a:gd name="T11" fmla="*/ 9239 h 9525"/>
                <a:gd name="T12" fmla="*/ 9992 w 19050"/>
                <a:gd name="T13" fmla="*/ 10001 h 9525"/>
                <a:gd name="T14" fmla="*/ 11706 w 19050"/>
                <a:gd name="T15" fmla="*/ 3905 h 9525"/>
                <a:gd name="T16" fmla="*/ 15230 w 19050"/>
                <a:gd name="T17" fmla="*/ 6667 h 9525"/>
                <a:gd name="T18" fmla="*/ 13706 w 19050"/>
                <a:gd name="T19" fmla="*/ 10287 h 9525"/>
                <a:gd name="T20" fmla="*/ 25136 w 19050"/>
                <a:gd name="T21" fmla="*/ 8763 h 9525"/>
                <a:gd name="T22" fmla="*/ 23993 w 19050"/>
                <a:gd name="T23" fmla="*/ 6191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9525">
                  <a:moveTo>
                    <a:pt x="23993" y="6191"/>
                  </a:moveTo>
                  <a:cubicBezTo>
                    <a:pt x="21612" y="5620"/>
                    <a:pt x="21422" y="7715"/>
                    <a:pt x="20088" y="8382"/>
                  </a:cubicBezTo>
                  <a:cubicBezTo>
                    <a:pt x="20278" y="6287"/>
                    <a:pt x="20469" y="4191"/>
                    <a:pt x="20564" y="2191"/>
                  </a:cubicBezTo>
                  <a:cubicBezTo>
                    <a:pt x="16373" y="5715"/>
                    <a:pt x="14278" y="1905"/>
                    <a:pt x="9515" y="0"/>
                  </a:cubicBezTo>
                  <a:cubicBezTo>
                    <a:pt x="6182" y="1333"/>
                    <a:pt x="9896" y="7525"/>
                    <a:pt x="7706" y="7334"/>
                  </a:cubicBezTo>
                  <a:cubicBezTo>
                    <a:pt x="5039" y="7906"/>
                    <a:pt x="-772" y="4667"/>
                    <a:pt x="85" y="9239"/>
                  </a:cubicBezTo>
                  <a:cubicBezTo>
                    <a:pt x="5801" y="9525"/>
                    <a:pt x="5039" y="8572"/>
                    <a:pt x="9992" y="10001"/>
                  </a:cubicBezTo>
                  <a:cubicBezTo>
                    <a:pt x="10849" y="8287"/>
                    <a:pt x="9039" y="3524"/>
                    <a:pt x="11706" y="3905"/>
                  </a:cubicBezTo>
                  <a:cubicBezTo>
                    <a:pt x="11516" y="6001"/>
                    <a:pt x="15135" y="4858"/>
                    <a:pt x="15230" y="6667"/>
                  </a:cubicBezTo>
                  <a:cubicBezTo>
                    <a:pt x="15040" y="8287"/>
                    <a:pt x="13516" y="8287"/>
                    <a:pt x="13706" y="10287"/>
                  </a:cubicBezTo>
                  <a:cubicBezTo>
                    <a:pt x="18278" y="5048"/>
                    <a:pt x="19517" y="11049"/>
                    <a:pt x="25136" y="8763"/>
                  </a:cubicBezTo>
                  <a:cubicBezTo>
                    <a:pt x="24089" y="8477"/>
                    <a:pt x="23708" y="7620"/>
                    <a:pt x="23993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8" name="Freeform: Shape 2163">
              <a:extLst>
                <a:ext uri="{FF2B5EF4-FFF2-40B4-BE49-F238E27FC236}">
                  <a16:creationId xmlns:a16="http://schemas.microsoft.com/office/drawing/2014/main" id="{CF95140B-798D-469A-8C65-FB4F2A87D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474" y="2827592"/>
              <a:ext cx="9525" cy="19050"/>
            </a:xfrm>
            <a:custGeom>
              <a:avLst/>
              <a:gdLst>
                <a:gd name="T0" fmla="*/ 52263675 w 9525"/>
                <a:gd name="T1" fmla="*/ 0 h 19050"/>
                <a:gd name="T2" fmla="*/ 35937825 w 9525"/>
                <a:gd name="T3" fmla="*/ 21146 h 19050"/>
                <a:gd name="T4" fmla="*/ 50453925 w 9525"/>
                <a:gd name="T5" fmla="*/ 17526 h 19050"/>
                <a:gd name="T6" fmla="*/ 15973425 w 9525"/>
                <a:gd name="T7" fmla="*/ 16002 h 19050"/>
                <a:gd name="T8" fmla="*/ 52263675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5487" y="0"/>
                  </a:moveTo>
                  <a:cubicBezTo>
                    <a:pt x="153" y="8096"/>
                    <a:pt x="-2799" y="13525"/>
                    <a:pt x="3773" y="21146"/>
                  </a:cubicBezTo>
                  <a:cubicBezTo>
                    <a:pt x="3868" y="19431"/>
                    <a:pt x="4535" y="18479"/>
                    <a:pt x="5297" y="17526"/>
                  </a:cubicBezTo>
                  <a:cubicBezTo>
                    <a:pt x="3678" y="14573"/>
                    <a:pt x="2154" y="18859"/>
                    <a:pt x="1677" y="16002"/>
                  </a:cubicBezTo>
                  <a:cubicBezTo>
                    <a:pt x="4821" y="13716"/>
                    <a:pt x="7773" y="4191"/>
                    <a:pt x="548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59" name="Freeform: Shape 2164">
              <a:extLst>
                <a:ext uri="{FF2B5EF4-FFF2-40B4-BE49-F238E27FC236}">
                  <a16:creationId xmlns:a16="http://schemas.microsoft.com/office/drawing/2014/main" id="{CCA49FB7-FC7D-4DBD-B98B-920C291D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245" y="2994565"/>
              <a:ext cx="9525" cy="9525"/>
            </a:xfrm>
            <a:custGeom>
              <a:avLst/>
              <a:gdLst>
                <a:gd name="T0" fmla="*/ 0 w 9525"/>
                <a:gd name="T1" fmla="*/ 5525 h 9525"/>
                <a:gd name="T2" fmla="*/ 2381 w 9525"/>
                <a:gd name="T3" fmla="*/ 6953 h 9525"/>
                <a:gd name="T4" fmla="*/ 2286 w 9525"/>
                <a:gd name="T5" fmla="*/ 8192 h 9525"/>
                <a:gd name="T6" fmla="*/ 12097 w 9525"/>
                <a:gd name="T7" fmla="*/ 10192 h 9525"/>
                <a:gd name="T8" fmla="*/ 9144 w 9525"/>
                <a:gd name="T9" fmla="*/ 0 h 9525"/>
                <a:gd name="T10" fmla="*/ 6287 w 9525"/>
                <a:gd name="T11" fmla="*/ 4763 h 9525"/>
                <a:gd name="T12" fmla="*/ 0 w 9525"/>
                <a:gd name="T13" fmla="*/ 5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952" y="5906"/>
                    <a:pt x="2476" y="5810"/>
                    <a:pt x="2381" y="6953"/>
                  </a:cubicBezTo>
                  <a:cubicBezTo>
                    <a:pt x="1714" y="6858"/>
                    <a:pt x="857" y="7810"/>
                    <a:pt x="2286" y="8192"/>
                  </a:cubicBezTo>
                  <a:cubicBezTo>
                    <a:pt x="6667" y="5810"/>
                    <a:pt x="7620" y="8954"/>
                    <a:pt x="12097" y="10192"/>
                  </a:cubicBezTo>
                  <a:cubicBezTo>
                    <a:pt x="11335" y="6667"/>
                    <a:pt x="11144" y="2477"/>
                    <a:pt x="9144" y="0"/>
                  </a:cubicBezTo>
                  <a:cubicBezTo>
                    <a:pt x="7239" y="4572"/>
                    <a:pt x="4477" y="-1715"/>
                    <a:pt x="6287" y="4763"/>
                  </a:cubicBezTo>
                  <a:cubicBezTo>
                    <a:pt x="4572" y="2667"/>
                    <a:pt x="1333" y="3429"/>
                    <a:pt x="0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0" name="Freeform: Shape 2165">
              <a:extLst>
                <a:ext uri="{FF2B5EF4-FFF2-40B4-BE49-F238E27FC236}">
                  <a16:creationId xmlns:a16="http://schemas.microsoft.com/office/drawing/2014/main" id="{51BBDD53-AEBE-4647-9D5F-F5448C83E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912" y="3004090"/>
              <a:ext cx="9525" cy="9525"/>
            </a:xfrm>
            <a:custGeom>
              <a:avLst/>
              <a:gdLst>
                <a:gd name="T0" fmla="*/ 12859 w 9525"/>
                <a:gd name="T1" fmla="*/ 13335 h 9525"/>
                <a:gd name="T2" fmla="*/ 2667 w 9525"/>
                <a:gd name="T3" fmla="*/ 0 h 9525"/>
                <a:gd name="T4" fmla="*/ 0 w 9525"/>
                <a:gd name="T5" fmla="*/ 17335 h 9525"/>
                <a:gd name="T6" fmla="*/ 4953 w 9525"/>
                <a:gd name="T7" fmla="*/ 17717 h 9525"/>
                <a:gd name="T8" fmla="*/ 3429 w 9525"/>
                <a:gd name="T9" fmla="*/ 5048 h 9525"/>
                <a:gd name="T10" fmla="*/ 5906 w 9525"/>
                <a:gd name="T11" fmla="*/ 5239 h 9525"/>
                <a:gd name="T12" fmla="*/ 12859 w 9525"/>
                <a:gd name="T13" fmla="*/ 13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2859" y="13335"/>
                  </a:moveTo>
                  <a:cubicBezTo>
                    <a:pt x="10097" y="8382"/>
                    <a:pt x="6382" y="4096"/>
                    <a:pt x="2667" y="0"/>
                  </a:cubicBezTo>
                  <a:cubicBezTo>
                    <a:pt x="-1905" y="4763"/>
                    <a:pt x="2762" y="11811"/>
                    <a:pt x="0" y="17335"/>
                  </a:cubicBezTo>
                  <a:cubicBezTo>
                    <a:pt x="3429" y="17526"/>
                    <a:pt x="2286" y="19621"/>
                    <a:pt x="4953" y="17717"/>
                  </a:cubicBezTo>
                  <a:cubicBezTo>
                    <a:pt x="1429" y="13525"/>
                    <a:pt x="5239" y="10287"/>
                    <a:pt x="3429" y="5048"/>
                  </a:cubicBezTo>
                  <a:cubicBezTo>
                    <a:pt x="4286" y="5144"/>
                    <a:pt x="5048" y="5144"/>
                    <a:pt x="5906" y="5239"/>
                  </a:cubicBezTo>
                  <a:cubicBezTo>
                    <a:pt x="6477" y="9716"/>
                    <a:pt x="5620" y="12764"/>
                    <a:pt x="12859" y="13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1" name="Freeform: Shape 2166">
              <a:extLst>
                <a:ext uri="{FF2B5EF4-FFF2-40B4-BE49-F238E27FC236}">
                  <a16:creationId xmlns:a16="http://schemas.microsoft.com/office/drawing/2014/main" id="{26C1B69F-0A7E-4D1E-9ACC-A196E2AA8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913" y="2908268"/>
              <a:ext cx="9525" cy="9525"/>
            </a:xfrm>
            <a:custGeom>
              <a:avLst/>
              <a:gdLst>
                <a:gd name="T0" fmla="*/ 29032200 w 9525"/>
                <a:gd name="T1" fmla="*/ 85277325 h 9525"/>
                <a:gd name="T2" fmla="*/ 0 w 9525"/>
                <a:gd name="T3" fmla="*/ 0 h 9525"/>
                <a:gd name="T4" fmla="*/ 29032200 w 9525"/>
                <a:gd name="T5" fmla="*/ 852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8953"/>
                  </a:moveTo>
                  <a:cubicBezTo>
                    <a:pt x="3429" y="4763"/>
                    <a:pt x="1809" y="2286"/>
                    <a:pt x="0" y="0"/>
                  </a:cubicBezTo>
                  <a:cubicBezTo>
                    <a:pt x="1905" y="2191"/>
                    <a:pt x="-1524" y="8953"/>
                    <a:pt x="3048" y="8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2" name="Freeform: Shape 2167">
              <a:extLst>
                <a:ext uri="{FF2B5EF4-FFF2-40B4-BE49-F238E27FC236}">
                  <a16:creationId xmlns:a16="http://schemas.microsoft.com/office/drawing/2014/main" id="{8D4CAF2A-409B-4FA3-9EC3-F899C6C95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78" y="2673454"/>
              <a:ext cx="9525" cy="9525"/>
            </a:xfrm>
            <a:custGeom>
              <a:avLst/>
              <a:gdLst>
                <a:gd name="T0" fmla="*/ 40728900 w 9525"/>
                <a:gd name="T1" fmla="*/ 10215 h 9525"/>
                <a:gd name="T2" fmla="*/ 82457925 w 9525"/>
                <a:gd name="T3" fmla="*/ 3071 h 9525"/>
                <a:gd name="T4" fmla="*/ 13506450 w 9525"/>
                <a:gd name="T5" fmla="*/ 23 h 9525"/>
                <a:gd name="T6" fmla="*/ 10791825 w 9525"/>
                <a:gd name="T7" fmla="*/ 3738 h 9525"/>
                <a:gd name="T8" fmla="*/ 40728900 w 9525"/>
                <a:gd name="T9" fmla="*/ 102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276" y="10215"/>
                  </a:moveTo>
                  <a:cubicBezTo>
                    <a:pt x="4562" y="6405"/>
                    <a:pt x="7324" y="5547"/>
                    <a:pt x="8657" y="3071"/>
                  </a:cubicBezTo>
                  <a:cubicBezTo>
                    <a:pt x="6086" y="2214"/>
                    <a:pt x="5324" y="-263"/>
                    <a:pt x="1418" y="23"/>
                  </a:cubicBezTo>
                  <a:cubicBezTo>
                    <a:pt x="1133" y="1642"/>
                    <a:pt x="-1439" y="6690"/>
                    <a:pt x="1133" y="3738"/>
                  </a:cubicBezTo>
                  <a:cubicBezTo>
                    <a:pt x="6657" y="-168"/>
                    <a:pt x="1990" y="8691"/>
                    <a:pt x="4276" y="102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3" name="Freeform: Shape 2168">
              <a:extLst>
                <a:ext uri="{FF2B5EF4-FFF2-40B4-BE49-F238E27FC236}">
                  <a16:creationId xmlns:a16="http://schemas.microsoft.com/office/drawing/2014/main" id="{B6B3362A-7B7B-4637-926E-07A5BC6B3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939" y="3621785"/>
              <a:ext cx="9525" cy="9525"/>
            </a:xfrm>
            <a:custGeom>
              <a:avLst/>
              <a:gdLst>
                <a:gd name="T0" fmla="*/ 29165550 w 9525"/>
                <a:gd name="T1" fmla="*/ 14002 h 9525"/>
                <a:gd name="T2" fmla="*/ 18278475 w 9525"/>
                <a:gd name="T3" fmla="*/ 12669 h 9525"/>
                <a:gd name="T4" fmla="*/ 41871900 w 9525"/>
                <a:gd name="T5" fmla="*/ 12859 h 9525"/>
                <a:gd name="T6" fmla="*/ 3762375 w 9525"/>
                <a:gd name="T7" fmla="*/ 1 h 9525"/>
                <a:gd name="T8" fmla="*/ 29165550 w 9525"/>
                <a:gd name="T9" fmla="*/ 140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062" y="14002"/>
                  </a:moveTo>
                  <a:cubicBezTo>
                    <a:pt x="2300" y="13907"/>
                    <a:pt x="1633" y="13717"/>
                    <a:pt x="1919" y="12669"/>
                  </a:cubicBezTo>
                  <a:cubicBezTo>
                    <a:pt x="2776" y="12764"/>
                    <a:pt x="3538" y="12764"/>
                    <a:pt x="4396" y="12859"/>
                  </a:cubicBezTo>
                  <a:cubicBezTo>
                    <a:pt x="1919" y="9526"/>
                    <a:pt x="6872" y="-95"/>
                    <a:pt x="395" y="1"/>
                  </a:cubicBezTo>
                  <a:cubicBezTo>
                    <a:pt x="4014" y="4382"/>
                    <a:pt x="-4082" y="14193"/>
                    <a:pt x="3062" y="14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4" name="Freeform: Shape 2169">
              <a:extLst>
                <a:ext uri="{FF2B5EF4-FFF2-40B4-BE49-F238E27FC236}">
                  <a16:creationId xmlns:a16="http://schemas.microsoft.com/office/drawing/2014/main" id="{68F3F279-7BAD-4E4A-8F6B-B8727DFBC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820" y="2718340"/>
              <a:ext cx="9525" cy="9525"/>
            </a:xfrm>
            <a:custGeom>
              <a:avLst/>
              <a:gdLst>
                <a:gd name="T0" fmla="*/ 85286850 w 9525"/>
                <a:gd name="T1" fmla="*/ 13144 h 9525"/>
                <a:gd name="T2" fmla="*/ 70761225 w 9525"/>
                <a:gd name="T3" fmla="*/ 476 h 9525"/>
                <a:gd name="T4" fmla="*/ 11791950 w 9525"/>
                <a:gd name="T5" fmla="*/ 0 h 9525"/>
                <a:gd name="T6" fmla="*/ 52625625 w 9525"/>
                <a:gd name="T7" fmla="*/ 9144 h 9525"/>
                <a:gd name="T8" fmla="*/ 0 w 9525"/>
                <a:gd name="T9" fmla="*/ 16192 h 9525"/>
                <a:gd name="T10" fmla="*/ 8528685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954" y="13144"/>
                  </a:moveTo>
                  <a:cubicBezTo>
                    <a:pt x="10096" y="7715"/>
                    <a:pt x="2953" y="5144"/>
                    <a:pt x="7429" y="476"/>
                  </a:cubicBezTo>
                  <a:cubicBezTo>
                    <a:pt x="5334" y="286"/>
                    <a:pt x="3334" y="191"/>
                    <a:pt x="1238" y="0"/>
                  </a:cubicBezTo>
                  <a:cubicBezTo>
                    <a:pt x="-762" y="5906"/>
                    <a:pt x="5810" y="4572"/>
                    <a:pt x="5525" y="9144"/>
                  </a:cubicBezTo>
                  <a:cubicBezTo>
                    <a:pt x="4763" y="12764"/>
                    <a:pt x="1143" y="13049"/>
                    <a:pt x="0" y="16192"/>
                  </a:cubicBezTo>
                  <a:cubicBezTo>
                    <a:pt x="4667" y="17240"/>
                    <a:pt x="4477" y="8287"/>
                    <a:pt x="8954" y="13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5" name="Freeform: Shape 2170">
              <a:extLst>
                <a:ext uri="{FF2B5EF4-FFF2-40B4-BE49-F238E27FC236}">
                  <a16:creationId xmlns:a16="http://schemas.microsoft.com/office/drawing/2014/main" id="{F4FBF1A9-AB79-4617-951F-E8AF37366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343" y="2431637"/>
              <a:ext cx="28575" cy="19050"/>
            </a:xfrm>
            <a:custGeom>
              <a:avLst/>
              <a:gdLst>
                <a:gd name="T0" fmla="*/ 27912 w 28575"/>
                <a:gd name="T1" fmla="*/ 21717 h 19050"/>
                <a:gd name="T2" fmla="*/ 35818 w 28575"/>
                <a:gd name="T3" fmla="*/ 16097 h 19050"/>
                <a:gd name="T4" fmla="*/ 35246 w 28575"/>
                <a:gd name="T5" fmla="*/ 7239 h 19050"/>
                <a:gd name="T6" fmla="*/ 31627 w 28575"/>
                <a:gd name="T7" fmla="*/ 5715 h 19050"/>
                <a:gd name="T8" fmla="*/ 31817 w 28575"/>
                <a:gd name="T9" fmla="*/ 3239 h 19050"/>
                <a:gd name="T10" fmla="*/ 22483 w 28575"/>
                <a:gd name="T11" fmla="*/ 10001 h 19050"/>
                <a:gd name="T12" fmla="*/ 21626 w 28575"/>
                <a:gd name="T13" fmla="*/ 4953 h 19050"/>
                <a:gd name="T14" fmla="*/ 18673 w 28575"/>
                <a:gd name="T15" fmla="*/ 10954 h 19050"/>
                <a:gd name="T16" fmla="*/ 16292 w 28575"/>
                <a:gd name="T17" fmla="*/ 9525 h 19050"/>
                <a:gd name="T18" fmla="*/ 16196 w 28575"/>
                <a:gd name="T19" fmla="*/ 10763 h 19050"/>
                <a:gd name="T20" fmla="*/ 13244 w 28575"/>
                <a:gd name="T21" fmla="*/ 476 h 19050"/>
                <a:gd name="T22" fmla="*/ 7052 w 28575"/>
                <a:gd name="T23" fmla="*/ 0 h 19050"/>
                <a:gd name="T24" fmla="*/ 4861 w 28575"/>
                <a:gd name="T25" fmla="*/ 11049 h 19050"/>
                <a:gd name="T26" fmla="*/ 4 w 28575"/>
                <a:gd name="T27" fmla="*/ 9430 h 19050"/>
                <a:gd name="T28" fmla="*/ 8195 w 28575"/>
                <a:gd name="T29" fmla="*/ 16288 h 19050"/>
                <a:gd name="T30" fmla="*/ 9719 w 28575"/>
                <a:gd name="T31" fmla="*/ 12668 h 19050"/>
                <a:gd name="T32" fmla="*/ 9434 w 28575"/>
                <a:gd name="T33" fmla="*/ 16383 h 19050"/>
                <a:gd name="T34" fmla="*/ 19149 w 28575"/>
                <a:gd name="T35" fmla="*/ 19717 h 19050"/>
                <a:gd name="T36" fmla="*/ 15529 w 28575"/>
                <a:gd name="T37" fmla="*/ 18193 h 19050"/>
                <a:gd name="T38" fmla="*/ 15244 w 28575"/>
                <a:gd name="T39" fmla="*/ 21907 h 19050"/>
                <a:gd name="T40" fmla="*/ 15434 w 28575"/>
                <a:gd name="T41" fmla="*/ 19431 h 19050"/>
                <a:gd name="T42" fmla="*/ 25531 w 28575"/>
                <a:gd name="T43" fmla="*/ 17717 h 19050"/>
                <a:gd name="T44" fmla="*/ 27341 w 28575"/>
                <a:gd name="T45" fmla="*/ 10382 h 19050"/>
                <a:gd name="T46" fmla="*/ 30674 w 28575"/>
                <a:gd name="T47" fmla="*/ 15621 h 19050"/>
                <a:gd name="T48" fmla="*/ 27055 w 28575"/>
                <a:gd name="T49" fmla="*/ 14097 h 19050"/>
                <a:gd name="T50" fmla="*/ 27912 w 28575"/>
                <a:gd name="T51" fmla="*/ 21717 h 190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19050">
                  <a:moveTo>
                    <a:pt x="27912" y="21717"/>
                  </a:moveTo>
                  <a:cubicBezTo>
                    <a:pt x="28864" y="17812"/>
                    <a:pt x="32389" y="16954"/>
                    <a:pt x="35818" y="16097"/>
                  </a:cubicBezTo>
                  <a:cubicBezTo>
                    <a:pt x="35722" y="10192"/>
                    <a:pt x="31055" y="11620"/>
                    <a:pt x="35246" y="7239"/>
                  </a:cubicBezTo>
                  <a:cubicBezTo>
                    <a:pt x="33818" y="6953"/>
                    <a:pt x="31722" y="7239"/>
                    <a:pt x="31627" y="5715"/>
                  </a:cubicBezTo>
                  <a:cubicBezTo>
                    <a:pt x="32865" y="5810"/>
                    <a:pt x="33341" y="3619"/>
                    <a:pt x="31817" y="3239"/>
                  </a:cubicBezTo>
                  <a:cubicBezTo>
                    <a:pt x="27721" y="4381"/>
                    <a:pt x="28864" y="11525"/>
                    <a:pt x="22483" y="10001"/>
                  </a:cubicBezTo>
                  <a:cubicBezTo>
                    <a:pt x="24293" y="8477"/>
                    <a:pt x="23530" y="6286"/>
                    <a:pt x="21626" y="4953"/>
                  </a:cubicBezTo>
                  <a:cubicBezTo>
                    <a:pt x="18101" y="6953"/>
                    <a:pt x="21054" y="9144"/>
                    <a:pt x="18673" y="10954"/>
                  </a:cubicBezTo>
                  <a:cubicBezTo>
                    <a:pt x="19149" y="8953"/>
                    <a:pt x="17244" y="7429"/>
                    <a:pt x="16292" y="9525"/>
                  </a:cubicBezTo>
                  <a:cubicBezTo>
                    <a:pt x="16958" y="9620"/>
                    <a:pt x="17625" y="10668"/>
                    <a:pt x="16196" y="10763"/>
                  </a:cubicBezTo>
                  <a:cubicBezTo>
                    <a:pt x="13815" y="6858"/>
                    <a:pt x="10767" y="6096"/>
                    <a:pt x="13244" y="476"/>
                  </a:cubicBezTo>
                  <a:cubicBezTo>
                    <a:pt x="6386" y="3429"/>
                    <a:pt x="11434" y="3810"/>
                    <a:pt x="7052" y="0"/>
                  </a:cubicBezTo>
                  <a:cubicBezTo>
                    <a:pt x="5719" y="5429"/>
                    <a:pt x="9529" y="8953"/>
                    <a:pt x="4861" y="11049"/>
                  </a:cubicBezTo>
                  <a:cubicBezTo>
                    <a:pt x="7147" y="7810"/>
                    <a:pt x="-187" y="7239"/>
                    <a:pt x="4" y="9430"/>
                  </a:cubicBezTo>
                  <a:cubicBezTo>
                    <a:pt x="4766" y="10001"/>
                    <a:pt x="4480" y="14859"/>
                    <a:pt x="8195" y="16288"/>
                  </a:cubicBezTo>
                  <a:cubicBezTo>
                    <a:pt x="8481" y="14859"/>
                    <a:pt x="8291" y="12764"/>
                    <a:pt x="9719" y="12668"/>
                  </a:cubicBezTo>
                  <a:cubicBezTo>
                    <a:pt x="9624" y="13906"/>
                    <a:pt x="9529" y="15145"/>
                    <a:pt x="9434" y="16383"/>
                  </a:cubicBezTo>
                  <a:cubicBezTo>
                    <a:pt x="13625" y="14478"/>
                    <a:pt x="16387" y="15240"/>
                    <a:pt x="19149" y="19717"/>
                  </a:cubicBezTo>
                  <a:cubicBezTo>
                    <a:pt x="17435" y="19621"/>
                    <a:pt x="16482" y="18955"/>
                    <a:pt x="15529" y="18193"/>
                  </a:cubicBezTo>
                  <a:cubicBezTo>
                    <a:pt x="15244" y="19621"/>
                    <a:pt x="13053" y="20860"/>
                    <a:pt x="15244" y="21907"/>
                  </a:cubicBezTo>
                  <a:cubicBezTo>
                    <a:pt x="15339" y="21050"/>
                    <a:pt x="15339" y="20288"/>
                    <a:pt x="15434" y="19431"/>
                  </a:cubicBezTo>
                  <a:cubicBezTo>
                    <a:pt x="22006" y="24670"/>
                    <a:pt x="19816" y="12954"/>
                    <a:pt x="25531" y="17717"/>
                  </a:cubicBezTo>
                  <a:cubicBezTo>
                    <a:pt x="26388" y="15621"/>
                    <a:pt x="24578" y="10287"/>
                    <a:pt x="27341" y="10382"/>
                  </a:cubicBezTo>
                  <a:cubicBezTo>
                    <a:pt x="27626" y="12859"/>
                    <a:pt x="32103" y="11811"/>
                    <a:pt x="30674" y="15621"/>
                  </a:cubicBezTo>
                  <a:cubicBezTo>
                    <a:pt x="29150" y="15430"/>
                    <a:pt x="29055" y="13906"/>
                    <a:pt x="27055" y="14097"/>
                  </a:cubicBezTo>
                  <a:cubicBezTo>
                    <a:pt x="29531" y="17621"/>
                    <a:pt x="25531" y="19812"/>
                    <a:pt x="27912" y="2171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6" name="Freeform: Shape 2171">
              <a:extLst>
                <a:ext uri="{FF2B5EF4-FFF2-40B4-BE49-F238E27FC236}">
                  <a16:creationId xmlns:a16="http://schemas.microsoft.com/office/drawing/2014/main" id="{69583A86-9FE2-4C90-9467-2A4A5475C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975" y="2411635"/>
              <a:ext cx="9525" cy="9525"/>
            </a:xfrm>
            <a:custGeom>
              <a:avLst/>
              <a:gdLst>
                <a:gd name="T0" fmla="*/ 67960875 w 9525"/>
                <a:gd name="T1" fmla="*/ 6572 h 9525"/>
                <a:gd name="T2" fmla="*/ 87915750 w 9525"/>
                <a:gd name="T3" fmla="*/ 11716 h 9525"/>
                <a:gd name="T4" fmla="*/ 37109400 w 9525"/>
                <a:gd name="T5" fmla="*/ 0 h 9525"/>
                <a:gd name="T6" fmla="*/ 4448175 w 9525"/>
                <a:gd name="T7" fmla="*/ 10954 h 9525"/>
                <a:gd name="T8" fmla="*/ 67960875 w 9525"/>
                <a:gd name="T9" fmla="*/ 6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135" y="6572"/>
                  </a:moveTo>
                  <a:cubicBezTo>
                    <a:pt x="7135" y="8858"/>
                    <a:pt x="7611" y="10763"/>
                    <a:pt x="9230" y="11716"/>
                  </a:cubicBezTo>
                  <a:cubicBezTo>
                    <a:pt x="10850" y="4953"/>
                    <a:pt x="3610" y="5715"/>
                    <a:pt x="3896" y="0"/>
                  </a:cubicBezTo>
                  <a:cubicBezTo>
                    <a:pt x="2182" y="2858"/>
                    <a:pt x="-1247" y="8287"/>
                    <a:pt x="467" y="10954"/>
                  </a:cubicBezTo>
                  <a:cubicBezTo>
                    <a:pt x="5135" y="12383"/>
                    <a:pt x="3610" y="6572"/>
                    <a:pt x="7135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7" name="Freeform: Shape 2172">
              <a:extLst>
                <a:ext uri="{FF2B5EF4-FFF2-40B4-BE49-F238E27FC236}">
                  <a16:creationId xmlns:a16="http://schemas.microsoft.com/office/drawing/2014/main" id="{36DD97CD-09D5-4310-97B1-5A589BB38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902" y="2302574"/>
              <a:ext cx="9525" cy="9525"/>
            </a:xfrm>
            <a:custGeom>
              <a:avLst/>
              <a:gdLst>
                <a:gd name="T0" fmla="*/ 19678650 w 9525"/>
                <a:gd name="T1" fmla="*/ 9715 h 9525"/>
                <a:gd name="T2" fmla="*/ 50530125 w 9525"/>
                <a:gd name="T3" fmla="*/ 0 h 9525"/>
                <a:gd name="T4" fmla="*/ 19678650 w 9525"/>
                <a:gd name="T5" fmla="*/ 971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66" y="9715"/>
                  </a:moveTo>
                  <a:cubicBezTo>
                    <a:pt x="-220" y="3239"/>
                    <a:pt x="9686" y="4286"/>
                    <a:pt x="5305" y="0"/>
                  </a:cubicBezTo>
                  <a:cubicBezTo>
                    <a:pt x="4733" y="3810"/>
                    <a:pt x="-3839" y="6572"/>
                    <a:pt x="2066" y="9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8" name="Freeform: Shape 2173">
              <a:extLst>
                <a:ext uri="{FF2B5EF4-FFF2-40B4-BE49-F238E27FC236}">
                  <a16:creationId xmlns:a16="http://schemas.microsoft.com/office/drawing/2014/main" id="{6306D168-B95D-4E35-86BC-D0A614029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028" y="3031781"/>
              <a:ext cx="9525" cy="9525"/>
            </a:xfrm>
            <a:custGeom>
              <a:avLst/>
              <a:gdLst>
                <a:gd name="T0" fmla="*/ 38366700 w 9525"/>
                <a:gd name="T1" fmla="*/ 15678150 h 9525"/>
                <a:gd name="T2" fmla="*/ 59235975 w 9525"/>
                <a:gd name="T3" fmla="*/ 52873275 h 9525"/>
                <a:gd name="T4" fmla="*/ 3895725 w 9525"/>
                <a:gd name="T5" fmla="*/ 257175 h 9525"/>
                <a:gd name="T6" fmla="*/ 36556950 w 9525"/>
                <a:gd name="T7" fmla="*/ 38357175 h 9525"/>
                <a:gd name="T8" fmla="*/ 38366700 w 9525"/>
                <a:gd name="T9" fmla="*/ 1567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28" y="1646"/>
                  </a:moveTo>
                  <a:cubicBezTo>
                    <a:pt x="4504" y="3170"/>
                    <a:pt x="5171" y="4599"/>
                    <a:pt x="6219" y="5551"/>
                  </a:cubicBezTo>
                  <a:cubicBezTo>
                    <a:pt x="8505" y="3456"/>
                    <a:pt x="5076" y="-354"/>
                    <a:pt x="409" y="27"/>
                  </a:cubicBezTo>
                  <a:cubicBezTo>
                    <a:pt x="-1211" y="3075"/>
                    <a:pt x="2409" y="7266"/>
                    <a:pt x="3838" y="4027"/>
                  </a:cubicBezTo>
                  <a:cubicBezTo>
                    <a:pt x="2504" y="4027"/>
                    <a:pt x="2409" y="1836"/>
                    <a:pt x="4028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69" name="Freeform: Shape 2174">
              <a:extLst>
                <a:ext uri="{FF2B5EF4-FFF2-40B4-BE49-F238E27FC236}">
                  <a16:creationId xmlns:a16="http://schemas.microsoft.com/office/drawing/2014/main" id="{C5922D39-439F-4598-89B8-A5D2D4B75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008" y="3059716"/>
              <a:ext cx="9525" cy="9525"/>
            </a:xfrm>
            <a:custGeom>
              <a:avLst/>
              <a:gdLst>
                <a:gd name="T0" fmla="*/ 38100000 w 9525"/>
                <a:gd name="T1" fmla="*/ 1143 h 9525"/>
                <a:gd name="T2" fmla="*/ 0 w 9525"/>
                <a:gd name="T3" fmla="*/ 4572 h 9525"/>
                <a:gd name="T4" fmla="*/ 29032200 w 9525"/>
                <a:gd name="T5" fmla="*/ 13525 h 9525"/>
                <a:gd name="T6" fmla="*/ 9982200 w 9525"/>
                <a:gd name="T7" fmla="*/ 7144 h 9525"/>
                <a:gd name="T8" fmla="*/ 82562700 w 9525"/>
                <a:gd name="T9" fmla="*/ 5239 h 9525"/>
                <a:gd name="T10" fmla="*/ 62598300 w 9525"/>
                <a:gd name="T11" fmla="*/ 0 h 9525"/>
                <a:gd name="T12" fmla="*/ 38100000 w 9525"/>
                <a:gd name="T13" fmla="*/ 11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000" y="1143"/>
                  </a:moveTo>
                  <a:cubicBezTo>
                    <a:pt x="4286" y="5048"/>
                    <a:pt x="2000" y="7049"/>
                    <a:pt x="0" y="4572"/>
                  </a:cubicBezTo>
                  <a:cubicBezTo>
                    <a:pt x="95" y="8287"/>
                    <a:pt x="95" y="12192"/>
                    <a:pt x="3048" y="13525"/>
                  </a:cubicBezTo>
                  <a:cubicBezTo>
                    <a:pt x="6287" y="10858"/>
                    <a:pt x="1429" y="10001"/>
                    <a:pt x="1048" y="7144"/>
                  </a:cubicBezTo>
                  <a:cubicBezTo>
                    <a:pt x="3238" y="9811"/>
                    <a:pt x="5048" y="4953"/>
                    <a:pt x="8668" y="5239"/>
                  </a:cubicBezTo>
                  <a:cubicBezTo>
                    <a:pt x="9239" y="2381"/>
                    <a:pt x="8763" y="476"/>
                    <a:pt x="6572" y="0"/>
                  </a:cubicBezTo>
                  <a:cubicBezTo>
                    <a:pt x="6477" y="2477"/>
                    <a:pt x="5429" y="2667"/>
                    <a:pt x="4000" y="1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0" name="Freeform: Shape 2175">
              <a:extLst>
                <a:ext uri="{FF2B5EF4-FFF2-40B4-BE49-F238E27FC236}">
                  <a16:creationId xmlns:a16="http://schemas.microsoft.com/office/drawing/2014/main" id="{48306E25-51CB-40AE-BCD1-06115E21A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29" y="2321719"/>
              <a:ext cx="9525" cy="9525"/>
            </a:xfrm>
            <a:custGeom>
              <a:avLst/>
              <a:gdLst>
                <a:gd name="T0" fmla="*/ 18468975 w 9525"/>
                <a:gd name="T1" fmla="*/ 81657825 h 9525"/>
                <a:gd name="T2" fmla="*/ 37518975 w 9525"/>
                <a:gd name="T3" fmla="*/ 0 h 9525"/>
                <a:gd name="T4" fmla="*/ 18468975 w 9525"/>
                <a:gd name="T5" fmla="*/ 8165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9" y="8573"/>
                  </a:moveTo>
                  <a:cubicBezTo>
                    <a:pt x="2987" y="6953"/>
                    <a:pt x="5463" y="95"/>
                    <a:pt x="3939" y="0"/>
                  </a:cubicBezTo>
                  <a:cubicBezTo>
                    <a:pt x="1653" y="2381"/>
                    <a:pt x="-2442" y="5525"/>
                    <a:pt x="1939" y="8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1" name="Freeform: Shape 2176">
              <a:extLst>
                <a:ext uri="{FF2B5EF4-FFF2-40B4-BE49-F238E27FC236}">
                  <a16:creationId xmlns:a16="http://schemas.microsoft.com/office/drawing/2014/main" id="{B504ED4C-25C8-43EB-A1B1-D1F20771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498" y="2506117"/>
              <a:ext cx="9525" cy="9525"/>
            </a:xfrm>
            <a:custGeom>
              <a:avLst/>
              <a:gdLst>
                <a:gd name="T0" fmla="*/ 38490525 w 9525"/>
                <a:gd name="T1" fmla="*/ 102 h 9525"/>
                <a:gd name="T2" fmla="*/ 43938825 w 9525"/>
                <a:gd name="T3" fmla="*/ 8864 h 9525"/>
                <a:gd name="T4" fmla="*/ 38490525 w 9525"/>
                <a:gd name="T5" fmla="*/ 10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41" y="102"/>
                  </a:moveTo>
                  <a:cubicBezTo>
                    <a:pt x="-3674" y="-1327"/>
                    <a:pt x="1469" y="12865"/>
                    <a:pt x="4613" y="8864"/>
                  </a:cubicBezTo>
                  <a:cubicBezTo>
                    <a:pt x="-245" y="7245"/>
                    <a:pt x="4708" y="4578"/>
                    <a:pt x="4041" y="1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2" name="Freeform: Shape 2177">
              <a:extLst>
                <a:ext uri="{FF2B5EF4-FFF2-40B4-BE49-F238E27FC236}">
                  <a16:creationId xmlns:a16="http://schemas.microsoft.com/office/drawing/2014/main" id="{1E7300A1-D746-4D87-B644-08CFBFE63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6612" y="4706779"/>
              <a:ext cx="9525" cy="19050"/>
            </a:xfrm>
            <a:custGeom>
              <a:avLst/>
              <a:gdLst>
                <a:gd name="T0" fmla="*/ 8954 w 9525"/>
                <a:gd name="T1" fmla="*/ 7906 h 19050"/>
                <a:gd name="T2" fmla="*/ 4572 w 9525"/>
                <a:gd name="T3" fmla="*/ 0 h 19050"/>
                <a:gd name="T4" fmla="*/ 0 w 9525"/>
                <a:gd name="T5" fmla="*/ 25908 h 19050"/>
                <a:gd name="T6" fmla="*/ 7429 w 9525"/>
                <a:gd name="T7" fmla="*/ 26479 h 19050"/>
                <a:gd name="T8" fmla="*/ 8001 w 9525"/>
                <a:gd name="T9" fmla="*/ 19050 h 19050"/>
                <a:gd name="T10" fmla="*/ 8954 w 9525"/>
                <a:gd name="T11" fmla="*/ 22860 h 19050"/>
                <a:gd name="T12" fmla="*/ 15907 w 9525"/>
                <a:gd name="T13" fmla="*/ 14669 h 19050"/>
                <a:gd name="T14" fmla="*/ 16478 w 9525"/>
                <a:gd name="T15" fmla="*/ 7239 h 19050"/>
                <a:gd name="T16" fmla="*/ 8954 w 9525"/>
                <a:gd name="T17" fmla="*/ 7906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8954" y="7906"/>
                  </a:moveTo>
                  <a:cubicBezTo>
                    <a:pt x="7048" y="5715"/>
                    <a:pt x="8191" y="857"/>
                    <a:pt x="4572" y="0"/>
                  </a:cubicBezTo>
                  <a:cubicBezTo>
                    <a:pt x="7525" y="6001"/>
                    <a:pt x="190" y="20193"/>
                    <a:pt x="0" y="25908"/>
                  </a:cubicBezTo>
                  <a:cubicBezTo>
                    <a:pt x="3143" y="21717"/>
                    <a:pt x="4763" y="22765"/>
                    <a:pt x="7429" y="26479"/>
                  </a:cubicBezTo>
                  <a:cubicBezTo>
                    <a:pt x="9049" y="23431"/>
                    <a:pt x="4096" y="20193"/>
                    <a:pt x="8001" y="19050"/>
                  </a:cubicBezTo>
                  <a:cubicBezTo>
                    <a:pt x="8096" y="20574"/>
                    <a:pt x="7525" y="22574"/>
                    <a:pt x="8954" y="22860"/>
                  </a:cubicBezTo>
                  <a:cubicBezTo>
                    <a:pt x="9525" y="15716"/>
                    <a:pt x="12287" y="20574"/>
                    <a:pt x="15907" y="14669"/>
                  </a:cubicBezTo>
                  <a:cubicBezTo>
                    <a:pt x="14954" y="10668"/>
                    <a:pt x="13811" y="11430"/>
                    <a:pt x="16478" y="7239"/>
                  </a:cubicBezTo>
                  <a:cubicBezTo>
                    <a:pt x="12287" y="4763"/>
                    <a:pt x="13430" y="7811"/>
                    <a:pt x="8954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3" name="Freeform: Shape 2178">
              <a:extLst>
                <a:ext uri="{FF2B5EF4-FFF2-40B4-BE49-F238E27FC236}">
                  <a16:creationId xmlns:a16="http://schemas.microsoft.com/office/drawing/2014/main" id="{927BFDF9-C977-432F-BFAA-1110A2230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171" y="4760686"/>
              <a:ext cx="9525" cy="9525"/>
            </a:xfrm>
            <a:custGeom>
              <a:avLst/>
              <a:gdLst>
                <a:gd name="T0" fmla="*/ 22355175 w 9525"/>
                <a:gd name="T1" fmla="*/ 10925175 h 9525"/>
                <a:gd name="T2" fmla="*/ 89487375 w 9525"/>
                <a:gd name="T3" fmla="*/ 63541275 h 9525"/>
                <a:gd name="T4" fmla="*/ 22355175 w 9525"/>
                <a:gd name="T5" fmla="*/ 1092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47" y="1147"/>
                  </a:moveTo>
                  <a:cubicBezTo>
                    <a:pt x="1585" y="5052"/>
                    <a:pt x="8538" y="8100"/>
                    <a:pt x="9395" y="6671"/>
                  </a:cubicBezTo>
                  <a:cubicBezTo>
                    <a:pt x="9014" y="3338"/>
                    <a:pt x="-5559" y="-2473"/>
                    <a:pt x="2347" y="114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4" name="Freeform: Shape 2179">
              <a:extLst>
                <a:ext uri="{FF2B5EF4-FFF2-40B4-BE49-F238E27FC236}">
                  <a16:creationId xmlns:a16="http://schemas.microsoft.com/office/drawing/2014/main" id="{39F20745-6A43-4422-8D11-717CBB75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372" y="2366391"/>
              <a:ext cx="9525" cy="9525"/>
            </a:xfrm>
            <a:custGeom>
              <a:avLst/>
              <a:gdLst>
                <a:gd name="T0" fmla="*/ 3979 w 9525"/>
                <a:gd name="T1" fmla="*/ 2572 h 9525"/>
                <a:gd name="T2" fmla="*/ 2931 w 9525"/>
                <a:gd name="T3" fmla="*/ 0 h 9525"/>
                <a:gd name="T4" fmla="*/ 264 w 9525"/>
                <a:gd name="T5" fmla="*/ 2286 h 9525"/>
                <a:gd name="T6" fmla="*/ 2360 w 9525"/>
                <a:gd name="T7" fmla="*/ 7525 h 9525"/>
                <a:gd name="T8" fmla="*/ 7503 w 9525"/>
                <a:gd name="T9" fmla="*/ 5429 h 9525"/>
                <a:gd name="T10" fmla="*/ 5503 w 9525"/>
                <a:gd name="T11" fmla="*/ 14002 h 9525"/>
                <a:gd name="T12" fmla="*/ 4170 w 9525"/>
                <a:gd name="T13" fmla="*/ 15145 h 9525"/>
                <a:gd name="T14" fmla="*/ 13314 w 9525"/>
                <a:gd name="T15" fmla="*/ 9620 h 9525"/>
                <a:gd name="T16" fmla="*/ 3979 w 9525"/>
                <a:gd name="T17" fmla="*/ 25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979" y="2572"/>
                  </a:moveTo>
                  <a:cubicBezTo>
                    <a:pt x="3789" y="1619"/>
                    <a:pt x="4074" y="95"/>
                    <a:pt x="2931" y="0"/>
                  </a:cubicBezTo>
                  <a:cubicBezTo>
                    <a:pt x="2646" y="1524"/>
                    <a:pt x="2360" y="2858"/>
                    <a:pt x="264" y="2286"/>
                  </a:cubicBezTo>
                  <a:cubicBezTo>
                    <a:pt x="-974" y="5620"/>
                    <a:pt x="2550" y="5048"/>
                    <a:pt x="2360" y="7525"/>
                  </a:cubicBezTo>
                  <a:cubicBezTo>
                    <a:pt x="5694" y="8668"/>
                    <a:pt x="5027" y="5239"/>
                    <a:pt x="7503" y="5429"/>
                  </a:cubicBezTo>
                  <a:cubicBezTo>
                    <a:pt x="6170" y="10192"/>
                    <a:pt x="7503" y="11906"/>
                    <a:pt x="5503" y="14002"/>
                  </a:cubicBezTo>
                  <a:cubicBezTo>
                    <a:pt x="4741" y="14002"/>
                    <a:pt x="3979" y="14002"/>
                    <a:pt x="4170" y="15145"/>
                  </a:cubicBezTo>
                  <a:cubicBezTo>
                    <a:pt x="8170" y="14383"/>
                    <a:pt x="11313" y="12668"/>
                    <a:pt x="13314" y="9620"/>
                  </a:cubicBezTo>
                  <a:cubicBezTo>
                    <a:pt x="8075" y="9144"/>
                    <a:pt x="8551" y="3715"/>
                    <a:pt x="397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5" name="Freeform: Shape 2180">
              <a:extLst>
                <a:ext uri="{FF2B5EF4-FFF2-40B4-BE49-F238E27FC236}">
                  <a16:creationId xmlns:a16="http://schemas.microsoft.com/office/drawing/2014/main" id="{EE663FC0-1D1C-41C5-96E7-409605B5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3376" y="4689538"/>
              <a:ext cx="9525" cy="9525"/>
            </a:xfrm>
            <a:custGeom>
              <a:avLst/>
              <a:gdLst>
                <a:gd name="T0" fmla="*/ 64417575 w 9525"/>
                <a:gd name="T1" fmla="*/ 0 h 9525"/>
                <a:gd name="T2" fmla="*/ 39919275 w 9525"/>
                <a:gd name="T3" fmla="*/ 9982200 h 9525"/>
                <a:gd name="T4" fmla="*/ 0 w 9525"/>
                <a:gd name="T5" fmla="*/ 54435375 h 9525"/>
                <a:gd name="T6" fmla="*/ 21774150 w 9525"/>
                <a:gd name="T7" fmla="*/ 80743425 h 9525"/>
                <a:gd name="T8" fmla="*/ 86191725 w 9525"/>
                <a:gd name="T9" fmla="*/ 26308050 h 9525"/>
                <a:gd name="T10" fmla="*/ 644175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63" y="0"/>
                  </a:moveTo>
                  <a:cubicBezTo>
                    <a:pt x="6287" y="2286"/>
                    <a:pt x="4763" y="-857"/>
                    <a:pt x="4191" y="1048"/>
                  </a:cubicBezTo>
                  <a:cubicBezTo>
                    <a:pt x="8287" y="3905"/>
                    <a:pt x="286" y="3620"/>
                    <a:pt x="0" y="5715"/>
                  </a:cubicBezTo>
                  <a:cubicBezTo>
                    <a:pt x="1619" y="5905"/>
                    <a:pt x="953" y="8001"/>
                    <a:pt x="2286" y="8477"/>
                  </a:cubicBezTo>
                  <a:cubicBezTo>
                    <a:pt x="3620" y="5429"/>
                    <a:pt x="6953" y="4858"/>
                    <a:pt x="9049" y="2762"/>
                  </a:cubicBezTo>
                  <a:cubicBezTo>
                    <a:pt x="7429" y="2572"/>
                    <a:pt x="8096" y="476"/>
                    <a:pt x="6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6" name="Freeform: Shape 2181">
              <a:extLst>
                <a:ext uri="{FF2B5EF4-FFF2-40B4-BE49-F238E27FC236}">
                  <a16:creationId xmlns:a16="http://schemas.microsoft.com/office/drawing/2014/main" id="{C938754E-8615-45C2-A10D-35DC25358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3315" y="4569904"/>
              <a:ext cx="9525" cy="9525"/>
            </a:xfrm>
            <a:custGeom>
              <a:avLst/>
              <a:gdLst>
                <a:gd name="T0" fmla="*/ 11873 w 9525"/>
                <a:gd name="T1" fmla="*/ 10763 h 9525"/>
                <a:gd name="T2" fmla="*/ 2729 w 9525"/>
                <a:gd name="T3" fmla="*/ 0 h 9525"/>
                <a:gd name="T4" fmla="*/ 157 w 9525"/>
                <a:gd name="T5" fmla="*/ 1048 h 9525"/>
                <a:gd name="T6" fmla="*/ 8159 w 9525"/>
                <a:gd name="T7" fmla="*/ 10478 h 9525"/>
                <a:gd name="T8" fmla="*/ 11873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873" y="10763"/>
                  </a:moveTo>
                  <a:cubicBezTo>
                    <a:pt x="8921" y="7048"/>
                    <a:pt x="9016" y="857"/>
                    <a:pt x="2729" y="0"/>
                  </a:cubicBezTo>
                  <a:cubicBezTo>
                    <a:pt x="2634" y="2381"/>
                    <a:pt x="1586" y="2572"/>
                    <a:pt x="157" y="1048"/>
                  </a:cubicBezTo>
                  <a:cubicBezTo>
                    <a:pt x="-1081" y="6763"/>
                    <a:pt x="5301" y="12002"/>
                    <a:pt x="8159" y="10478"/>
                  </a:cubicBezTo>
                  <a:cubicBezTo>
                    <a:pt x="5206" y="7906"/>
                    <a:pt x="10254" y="10478"/>
                    <a:pt x="11873" y="10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7" name="Freeform: Shape 2182">
              <a:extLst>
                <a:ext uri="{FF2B5EF4-FFF2-40B4-BE49-F238E27FC236}">
                  <a16:creationId xmlns:a16="http://schemas.microsoft.com/office/drawing/2014/main" id="{F0892259-4843-4E1D-8B98-3F103F818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708" y="4682014"/>
              <a:ext cx="9525" cy="9525"/>
            </a:xfrm>
            <a:custGeom>
              <a:avLst/>
              <a:gdLst>
                <a:gd name="T0" fmla="*/ 63988950 w 9525"/>
                <a:gd name="T1" fmla="*/ 3629025 h 9525"/>
                <a:gd name="T2" fmla="*/ 16811625 w 9525"/>
                <a:gd name="T3" fmla="*/ 0 h 9525"/>
                <a:gd name="T4" fmla="*/ 13182600 w 9525"/>
                <a:gd name="T5" fmla="*/ 48082200 h 9525"/>
                <a:gd name="T6" fmla="*/ 60359925 w 9525"/>
                <a:gd name="T7" fmla="*/ 51711225 h 9525"/>
                <a:gd name="T8" fmla="*/ 63988950 w 9525"/>
                <a:gd name="T9" fmla="*/ 3629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18" y="381"/>
                  </a:moveTo>
                  <a:cubicBezTo>
                    <a:pt x="5575" y="4191"/>
                    <a:pt x="2812" y="2191"/>
                    <a:pt x="1765" y="0"/>
                  </a:cubicBezTo>
                  <a:cubicBezTo>
                    <a:pt x="2717" y="2477"/>
                    <a:pt x="-2331" y="3905"/>
                    <a:pt x="1384" y="5048"/>
                  </a:cubicBezTo>
                  <a:cubicBezTo>
                    <a:pt x="1955" y="1905"/>
                    <a:pt x="3384" y="6953"/>
                    <a:pt x="6337" y="5429"/>
                  </a:cubicBezTo>
                  <a:cubicBezTo>
                    <a:pt x="4908" y="2381"/>
                    <a:pt x="9956" y="953"/>
                    <a:pt x="6718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8" name="Freeform: Shape 2183">
              <a:extLst>
                <a:ext uri="{FF2B5EF4-FFF2-40B4-BE49-F238E27FC236}">
                  <a16:creationId xmlns:a16="http://schemas.microsoft.com/office/drawing/2014/main" id="{855EC352-D13D-45F5-BE2F-EF5D0AEF2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344" y="4571810"/>
              <a:ext cx="19050" cy="19050"/>
            </a:xfrm>
            <a:custGeom>
              <a:avLst/>
              <a:gdLst>
                <a:gd name="T0" fmla="*/ 23466 w 19050"/>
                <a:gd name="T1" fmla="*/ 4381 h 19050"/>
                <a:gd name="T2" fmla="*/ 23180 w 19050"/>
                <a:gd name="T3" fmla="*/ 8096 h 19050"/>
                <a:gd name="T4" fmla="*/ 16322 w 19050"/>
                <a:gd name="T5" fmla="*/ 0 h 19050"/>
                <a:gd name="T6" fmla="*/ 11274 w 19050"/>
                <a:gd name="T7" fmla="*/ 857 h 19050"/>
                <a:gd name="T8" fmla="*/ 6321 w 19050"/>
                <a:gd name="T9" fmla="*/ 476 h 19050"/>
                <a:gd name="T10" fmla="*/ 4702 w 19050"/>
                <a:gd name="T11" fmla="*/ 5334 h 19050"/>
                <a:gd name="T12" fmla="*/ 9464 w 19050"/>
                <a:gd name="T13" fmla="*/ 8191 h 19050"/>
                <a:gd name="T14" fmla="*/ 1749 w 19050"/>
                <a:gd name="T15" fmla="*/ 10096 h 19050"/>
                <a:gd name="T16" fmla="*/ 1368 w 19050"/>
                <a:gd name="T17" fmla="*/ 15049 h 19050"/>
                <a:gd name="T18" fmla="*/ 3844 w 19050"/>
                <a:gd name="T19" fmla="*/ 15240 h 19050"/>
                <a:gd name="T20" fmla="*/ 12226 w 19050"/>
                <a:gd name="T21" fmla="*/ 4667 h 19050"/>
                <a:gd name="T22" fmla="*/ 16417 w 19050"/>
                <a:gd name="T23" fmla="*/ 14954 h 19050"/>
                <a:gd name="T24" fmla="*/ 15084 w 19050"/>
                <a:gd name="T25" fmla="*/ 16097 h 19050"/>
                <a:gd name="T26" fmla="*/ 22132 w 19050"/>
                <a:gd name="T27" fmla="*/ 21717 h 19050"/>
                <a:gd name="T28" fmla="*/ 18989 w 19050"/>
                <a:gd name="T29" fmla="*/ 13906 h 19050"/>
                <a:gd name="T30" fmla="*/ 25181 w 19050"/>
                <a:gd name="T31" fmla="*/ 14383 h 19050"/>
                <a:gd name="T32" fmla="*/ 23466 w 19050"/>
                <a:gd name="T33" fmla="*/ 4381 h 190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050" h="19050">
                  <a:moveTo>
                    <a:pt x="23466" y="4381"/>
                  </a:moveTo>
                  <a:cubicBezTo>
                    <a:pt x="22799" y="6477"/>
                    <a:pt x="25085" y="7715"/>
                    <a:pt x="23180" y="8096"/>
                  </a:cubicBezTo>
                  <a:cubicBezTo>
                    <a:pt x="21847" y="2476"/>
                    <a:pt x="20513" y="3619"/>
                    <a:pt x="16322" y="0"/>
                  </a:cubicBezTo>
                  <a:cubicBezTo>
                    <a:pt x="17084" y="5524"/>
                    <a:pt x="3940" y="4763"/>
                    <a:pt x="11274" y="857"/>
                  </a:cubicBezTo>
                  <a:cubicBezTo>
                    <a:pt x="9559" y="762"/>
                    <a:pt x="7940" y="571"/>
                    <a:pt x="6321" y="476"/>
                  </a:cubicBezTo>
                  <a:cubicBezTo>
                    <a:pt x="6226" y="2667"/>
                    <a:pt x="5749" y="4381"/>
                    <a:pt x="4702" y="5334"/>
                  </a:cubicBezTo>
                  <a:cubicBezTo>
                    <a:pt x="7940" y="4953"/>
                    <a:pt x="9750" y="3619"/>
                    <a:pt x="9464" y="8191"/>
                  </a:cubicBezTo>
                  <a:cubicBezTo>
                    <a:pt x="1368" y="5334"/>
                    <a:pt x="7559" y="14954"/>
                    <a:pt x="1749" y="10096"/>
                  </a:cubicBezTo>
                  <a:cubicBezTo>
                    <a:pt x="2797" y="12573"/>
                    <a:pt x="-2347" y="14002"/>
                    <a:pt x="1368" y="15049"/>
                  </a:cubicBezTo>
                  <a:cubicBezTo>
                    <a:pt x="1749" y="13525"/>
                    <a:pt x="2797" y="14383"/>
                    <a:pt x="3844" y="15240"/>
                  </a:cubicBezTo>
                  <a:cubicBezTo>
                    <a:pt x="6416" y="11430"/>
                    <a:pt x="10036" y="8954"/>
                    <a:pt x="12226" y="4667"/>
                  </a:cubicBezTo>
                  <a:cubicBezTo>
                    <a:pt x="15179" y="7810"/>
                    <a:pt x="19370" y="12954"/>
                    <a:pt x="16417" y="14954"/>
                  </a:cubicBezTo>
                  <a:cubicBezTo>
                    <a:pt x="15656" y="14954"/>
                    <a:pt x="14893" y="15049"/>
                    <a:pt x="15084" y="16097"/>
                  </a:cubicBezTo>
                  <a:cubicBezTo>
                    <a:pt x="21371" y="12573"/>
                    <a:pt x="17180" y="21050"/>
                    <a:pt x="22132" y="21717"/>
                  </a:cubicBezTo>
                  <a:cubicBezTo>
                    <a:pt x="22418" y="18002"/>
                    <a:pt x="19275" y="17240"/>
                    <a:pt x="18989" y="13906"/>
                  </a:cubicBezTo>
                  <a:cubicBezTo>
                    <a:pt x="22228" y="12478"/>
                    <a:pt x="23847" y="18002"/>
                    <a:pt x="25181" y="14383"/>
                  </a:cubicBezTo>
                  <a:cubicBezTo>
                    <a:pt x="18703" y="12097"/>
                    <a:pt x="32705" y="6858"/>
                    <a:pt x="23466" y="4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79" name="Freeform: Shape 2184">
              <a:extLst>
                <a:ext uri="{FF2B5EF4-FFF2-40B4-BE49-F238E27FC236}">
                  <a16:creationId xmlns:a16="http://schemas.microsoft.com/office/drawing/2014/main" id="{0C713BCC-C162-48F3-981D-7D1B4552B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9473" y="4681461"/>
              <a:ext cx="9525" cy="9525"/>
            </a:xfrm>
            <a:custGeom>
              <a:avLst/>
              <a:gdLst>
                <a:gd name="T0" fmla="*/ 58064400 w 9525"/>
                <a:gd name="T1" fmla="*/ 3124 h 9525"/>
                <a:gd name="T2" fmla="*/ 0 w 9525"/>
                <a:gd name="T3" fmla="*/ 1314 h 9525"/>
                <a:gd name="T4" fmla="*/ 37195125 w 9525"/>
                <a:gd name="T5" fmla="*/ 15411 h 9525"/>
                <a:gd name="T6" fmla="*/ 58064400 w 9525"/>
                <a:gd name="T7" fmla="*/ 312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096" y="3124"/>
                  </a:moveTo>
                  <a:cubicBezTo>
                    <a:pt x="4667" y="2648"/>
                    <a:pt x="1810" y="-2305"/>
                    <a:pt x="0" y="1314"/>
                  </a:cubicBezTo>
                  <a:cubicBezTo>
                    <a:pt x="953" y="3124"/>
                    <a:pt x="1905" y="11030"/>
                    <a:pt x="3905" y="15411"/>
                  </a:cubicBezTo>
                  <a:cubicBezTo>
                    <a:pt x="7715" y="11125"/>
                    <a:pt x="-1048" y="743"/>
                    <a:pt x="6096" y="31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0" name="Freeform: Shape 2185">
              <a:extLst>
                <a:ext uri="{FF2B5EF4-FFF2-40B4-BE49-F238E27FC236}">
                  <a16:creationId xmlns:a16="http://schemas.microsoft.com/office/drawing/2014/main" id="{DBD704D5-41A2-4120-A737-2154AA60F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237" y="4518018"/>
              <a:ext cx="9525" cy="9525"/>
            </a:xfrm>
            <a:custGeom>
              <a:avLst/>
              <a:gdLst>
                <a:gd name="T0" fmla="*/ 0 w 9525"/>
                <a:gd name="T1" fmla="*/ 13405 h 9525"/>
                <a:gd name="T2" fmla="*/ 9715 w 9525"/>
                <a:gd name="T3" fmla="*/ 16644 h 9525"/>
                <a:gd name="T4" fmla="*/ 9620 w 9525"/>
                <a:gd name="T5" fmla="*/ 2833 h 9525"/>
                <a:gd name="T6" fmla="*/ 6096 w 9525"/>
                <a:gd name="T7" fmla="*/ 70 h 9525"/>
                <a:gd name="T8" fmla="*/ 9049 w 9525"/>
                <a:gd name="T9" fmla="*/ 10357 h 9525"/>
                <a:gd name="T10" fmla="*/ 3143 w 9525"/>
                <a:gd name="T11" fmla="*/ 6071 h 9525"/>
                <a:gd name="T12" fmla="*/ 0 w 9525"/>
                <a:gd name="T13" fmla="*/ 134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13405"/>
                  </a:moveTo>
                  <a:cubicBezTo>
                    <a:pt x="5620" y="11215"/>
                    <a:pt x="7810" y="11405"/>
                    <a:pt x="9715" y="16644"/>
                  </a:cubicBezTo>
                  <a:cubicBezTo>
                    <a:pt x="11335" y="11310"/>
                    <a:pt x="9334" y="7024"/>
                    <a:pt x="9620" y="2833"/>
                  </a:cubicBezTo>
                  <a:cubicBezTo>
                    <a:pt x="8096" y="6547"/>
                    <a:pt x="8763" y="-787"/>
                    <a:pt x="6096" y="70"/>
                  </a:cubicBezTo>
                  <a:cubicBezTo>
                    <a:pt x="4572" y="5595"/>
                    <a:pt x="8477" y="6452"/>
                    <a:pt x="9049" y="10357"/>
                  </a:cubicBezTo>
                  <a:cubicBezTo>
                    <a:pt x="1048" y="11691"/>
                    <a:pt x="7810" y="5881"/>
                    <a:pt x="3143" y="6071"/>
                  </a:cubicBezTo>
                  <a:cubicBezTo>
                    <a:pt x="4381" y="11310"/>
                    <a:pt x="0" y="9786"/>
                    <a:pt x="0" y="13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1" name="Freeform: Shape 2186">
              <a:extLst>
                <a:ext uri="{FF2B5EF4-FFF2-40B4-BE49-F238E27FC236}">
                  <a16:creationId xmlns:a16="http://schemas.microsoft.com/office/drawing/2014/main" id="{546FACBA-FA30-47A2-A383-4455E2C0A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0488" y="4600099"/>
              <a:ext cx="9525" cy="9525"/>
            </a:xfrm>
            <a:custGeom>
              <a:avLst/>
              <a:gdLst>
                <a:gd name="T0" fmla="*/ 3048000 w 9525"/>
                <a:gd name="T1" fmla="*/ 34470975 h 9525"/>
                <a:gd name="T2" fmla="*/ 37528500 w 9525"/>
                <a:gd name="T3" fmla="*/ 48987075 h 9525"/>
                <a:gd name="T4" fmla="*/ 2143125 w 9525"/>
                <a:gd name="T5" fmla="*/ 46272450 h 9525"/>
                <a:gd name="T6" fmla="*/ 34804350 w 9525"/>
                <a:gd name="T7" fmla="*/ 84372450 h 9525"/>
                <a:gd name="T8" fmla="*/ 17573625 w 9525"/>
                <a:gd name="T9" fmla="*/ 0 h 9525"/>
                <a:gd name="T10" fmla="*/ 3048000 w 9525"/>
                <a:gd name="T11" fmla="*/ 344709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20" y="3619"/>
                  </a:moveTo>
                  <a:cubicBezTo>
                    <a:pt x="1749" y="3905"/>
                    <a:pt x="3845" y="3715"/>
                    <a:pt x="3940" y="5143"/>
                  </a:cubicBezTo>
                  <a:cubicBezTo>
                    <a:pt x="2702" y="5048"/>
                    <a:pt x="1463" y="4953"/>
                    <a:pt x="225" y="4858"/>
                  </a:cubicBezTo>
                  <a:cubicBezTo>
                    <a:pt x="-918" y="8096"/>
                    <a:pt x="2607" y="7429"/>
                    <a:pt x="3654" y="8858"/>
                  </a:cubicBezTo>
                  <a:cubicBezTo>
                    <a:pt x="6893" y="5905"/>
                    <a:pt x="3654" y="2000"/>
                    <a:pt x="1845" y="0"/>
                  </a:cubicBezTo>
                  <a:cubicBezTo>
                    <a:pt x="1845" y="1714"/>
                    <a:pt x="1083" y="2667"/>
                    <a:pt x="320" y="3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2" name="Freeform: Shape 2187">
              <a:extLst>
                <a:ext uri="{FF2B5EF4-FFF2-40B4-BE49-F238E27FC236}">
                  <a16:creationId xmlns:a16="http://schemas.microsoft.com/office/drawing/2014/main" id="{23BC14A9-68C6-4E24-9806-A91CCF8FC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095" y="4551426"/>
              <a:ext cx="9525" cy="9525"/>
            </a:xfrm>
            <a:custGeom>
              <a:avLst/>
              <a:gdLst>
                <a:gd name="T0" fmla="*/ 17240250 w 9525"/>
                <a:gd name="T1" fmla="*/ 85286850 h 9525"/>
                <a:gd name="T2" fmla="*/ 0 w 9525"/>
                <a:gd name="T3" fmla="*/ 0 h 9525"/>
                <a:gd name="T4" fmla="*/ 17240250 w 9525"/>
                <a:gd name="T5" fmla="*/ 8528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0" y="8954"/>
                  </a:moveTo>
                  <a:cubicBezTo>
                    <a:pt x="-1810" y="6953"/>
                    <a:pt x="6382" y="762"/>
                    <a:pt x="0" y="0"/>
                  </a:cubicBezTo>
                  <a:cubicBezTo>
                    <a:pt x="1524" y="3238"/>
                    <a:pt x="-1810" y="10478"/>
                    <a:pt x="1810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3" name="Freeform: Shape 2188">
              <a:extLst>
                <a:ext uri="{FF2B5EF4-FFF2-40B4-BE49-F238E27FC236}">
                  <a16:creationId xmlns:a16="http://schemas.microsoft.com/office/drawing/2014/main" id="{516BD70C-670F-4004-9E38-CB3A04E7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940" y="3154489"/>
              <a:ext cx="9525" cy="9525"/>
            </a:xfrm>
            <a:custGeom>
              <a:avLst/>
              <a:gdLst>
                <a:gd name="T0" fmla="*/ 2514600 w 9525"/>
                <a:gd name="T1" fmla="*/ 3620 h 9525"/>
                <a:gd name="T2" fmla="*/ 44253150 w 9525"/>
                <a:gd name="T3" fmla="*/ 11525 h 9525"/>
                <a:gd name="T4" fmla="*/ 60579000 w 9525"/>
                <a:gd name="T5" fmla="*/ 5429 h 9525"/>
                <a:gd name="T6" fmla="*/ 17030700 w 9525"/>
                <a:gd name="T7" fmla="*/ 0 h 9525"/>
                <a:gd name="T8" fmla="*/ 48787050 w 9525"/>
                <a:gd name="T9" fmla="*/ 5239 h 9525"/>
                <a:gd name="T10" fmla="*/ 251460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4" y="3620"/>
                  </a:moveTo>
                  <a:cubicBezTo>
                    <a:pt x="-783" y="8382"/>
                    <a:pt x="1408" y="10382"/>
                    <a:pt x="4646" y="11525"/>
                  </a:cubicBezTo>
                  <a:cubicBezTo>
                    <a:pt x="5503" y="9811"/>
                    <a:pt x="3693" y="4953"/>
                    <a:pt x="6360" y="5429"/>
                  </a:cubicBezTo>
                  <a:cubicBezTo>
                    <a:pt x="6456" y="2191"/>
                    <a:pt x="4932" y="476"/>
                    <a:pt x="1788" y="0"/>
                  </a:cubicBezTo>
                  <a:cubicBezTo>
                    <a:pt x="360" y="3905"/>
                    <a:pt x="5694" y="2096"/>
                    <a:pt x="5122" y="5239"/>
                  </a:cubicBezTo>
                  <a:cubicBezTo>
                    <a:pt x="2360" y="7620"/>
                    <a:pt x="2741" y="4572"/>
                    <a:pt x="264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4" name="Freeform: Shape 2189">
              <a:extLst>
                <a:ext uri="{FF2B5EF4-FFF2-40B4-BE49-F238E27FC236}">
                  <a16:creationId xmlns:a16="http://schemas.microsoft.com/office/drawing/2014/main" id="{BDE5661F-6DB2-4926-A381-AEDACDAA1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736" y="23900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8127325 w 9525"/>
                <a:gd name="T3" fmla="*/ 10192 h 9525"/>
                <a:gd name="T4" fmla="*/ 47177325 w 9525"/>
                <a:gd name="T5" fmla="*/ 381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4763" y="5144"/>
                    <a:pt x="-762" y="6382"/>
                    <a:pt x="2953" y="10192"/>
                  </a:cubicBezTo>
                  <a:cubicBezTo>
                    <a:pt x="6191" y="6858"/>
                    <a:pt x="2667" y="3524"/>
                    <a:pt x="4953" y="381"/>
                  </a:cubicBezTo>
                  <a:cubicBezTo>
                    <a:pt x="3238" y="286"/>
                    <a:pt x="1619" y="19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5" name="Freeform: Shape 2190">
              <a:extLst>
                <a:ext uri="{FF2B5EF4-FFF2-40B4-BE49-F238E27FC236}">
                  <a16:creationId xmlns:a16="http://schemas.microsoft.com/office/drawing/2014/main" id="{03C1AFC9-84F1-4A24-A73F-AD834825F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698" y="3837121"/>
              <a:ext cx="9525" cy="9525"/>
            </a:xfrm>
            <a:custGeom>
              <a:avLst/>
              <a:gdLst>
                <a:gd name="T0" fmla="*/ 18383250 w 9525"/>
                <a:gd name="T1" fmla="*/ 13551 h 9525"/>
                <a:gd name="T2" fmla="*/ 64646175 w 9525"/>
                <a:gd name="T3" fmla="*/ 216 h 9525"/>
                <a:gd name="T4" fmla="*/ 18383250 w 9525"/>
                <a:gd name="T5" fmla="*/ 13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0" y="13551"/>
                  </a:moveTo>
                  <a:cubicBezTo>
                    <a:pt x="1739" y="8312"/>
                    <a:pt x="3358" y="5740"/>
                    <a:pt x="6787" y="216"/>
                  </a:cubicBezTo>
                  <a:cubicBezTo>
                    <a:pt x="-1119" y="-2070"/>
                    <a:pt x="-1214" y="14598"/>
                    <a:pt x="1930" y="1355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6" name="Freeform: Shape 2191">
              <a:extLst>
                <a:ext uri="{FF2B5EF4-FFF2-40B4-BE49-F238E27FC236}">
                  <a16:creationId xmlns:a16="http://schemas.microsoft.com/office/drawing/2014/main" id="{5E95BA5D-1199-407C-A3FA-B5F03D78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517" y="3312319"/>
              <a:ext cx="9525" cy="9525"/>
            </a:xfrm>
            <a:custGeom>
              <a:avLst/>
              <a:gdLst>
                <a:gd name="T0" fmla="*/ 14258925 w 9525"/>
                <a:gd name="T1" fmla="*/ 0 h 9525"/>
                <a:gd name="T2" fmla="*/ 30584775 w 9525"/>
                <a:gd name="T3" fmla="*/ 10192 h 9525"/>
                <a:gd name="T4" fmla="*/ 14258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0"/>
                  </a:moveTo>
                  <a:cubicBezTo>
                    <a:pt x="-885" y="2667"/>
                    <a:pt x="-504" y="13430"/>
                    <a:pt x="3211" y="10192"/>
                  </a:cubicBezTo>
                  <a:cubicBezTo>
                    <a:pt x="-1456" y="6667"/>
                    <a:pt x="4164" y="2953"/>
                    <a:pt x="149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7" name="Freeform: Shape 2192">
              <a:extLst>
                <a:ext uri="{FF2B5EF4-FFF2-40B4-BE49-F238E27FC236}">
                  <a16:creationId xmlns:a16="http://schemas.microsoft.com/office/drawing/2014/main" id="{CAC6B0BD-D1FD-498B-8FF1-B6B49DEFF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535" y="2442788"/>
              <a:ext cx="9525" cy="9525"/>
            </a:xfrm>
            <a:custGeom>
              <a:avLst/>
              <a:gdLst>
                <a:gd name="T0" fmla="*/ 5553075 w 9525"/>
                <a:gd name="T1" fmla="*/ 9519 h 9525"/>
                <a:gd name="T2" fmla="*/ 27336750 w 9525"/>
                <a:gd name="T3" fmla="*/ 12186 h 9525"/>
                <a:gd name="T4" fmla="*/ 43662600 w 9525"/>
                <a:gd name="T5" fmla="*/ 6090 h 9525"/>
                <a:gd name="T6" fmla="*/ 11906250 w 9525"/>
                <a:gd name="T7" fmla="*/ 851 h 9525"/>
                <a:gd name="T8" fmla="*/ 5553075 w 9525"/>
                <a:gd name="T9" fmla="*/ 951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83" y="9519"/>
                  </a:moveTo>
                  <a:cubicBezTo>
                    <a:pt x="2679" y="5042"/>
                    <a:pt x="488" y="13234"/>
                    <a:pt x="2870" y="12186"/>
                  </a:cubicBezTo>
                  <a:cubicBezTo>
                    <a:pt x="2107" y="8567"/>
                    <a:pt x="4870" y="9138"/>
                    <a:pt x="4584" y="6090"/>
                  </a:cubicBezTo>
                  <a:cubicBezTo>
                    <a:pt x="774" y="7328"/>
                    <a:pt x="3727" y="-2959"/>
                    <a:pt x="1250" y="851"/>
                  </a:cubicBezTo>
                  <a:cubicBezTo>
                    <a:pt x="3631" y="6090"/>
                    <a:pt x="-1702" y="6376"/>
                    <a:pt x="583" y="95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8" name="Freeform: Shape 2193">
              <a:extLst>
                <a:ext uri="{FF2B5EF4-FFF2-40B4-BE49-F238E27FC236}">
                  <a16:creationId xmlns:a16="http://schemas.microsoft.com/office/drawing/2014/main" id="{6F35457F-44A7-4489-9FD4-48BA3C101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03" y="45740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904875 w 9525"/>
                <a:gd name="T5" fmla="*/ 0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95"/>
                    <a:pt x="0" y="95"/>
                  </a:cubicBezTo>
                  <a:cubicBezTo>
                    <a:pt x="0" y="95"/>
                    <a:pt x="95" y="0"/>
                    <a:pt x="95" y="0"/>
                  </a:cubicBezTo>
                  <a:cubicBezTo>
                    <a:pt x="95" y="0"/>
                    <a:pt x="95" y="0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89" name="Freeform: Shape 2194">
              <a:extLst>
                <a:ext uri="{FF2B5EF4-FFF2-40B4-BE49-F238E27FC236}">
                  <a16:creationId xmlns:a16="http://schemas.microsoft.com/office/drawing/2014/main" id="{E93E7382-993E-49DC-AA27-A424A1F3F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097" y="4526815"/>
              <a:ext cx="47625" cy="76200"/>
            </a:xfrm>
            <a:custGeom>
              <a:avLst/>
              <a:gdLst>
                <a:gd name="T0" fmla="*/ 50387 w 47625"/>
                <a:gd name="T1" fmla="*/ 5371 h 76200"/>
                <a:gd name="T2" fmla="*/ 45148 w 47625"/>
                <a:gd name="T3" fmla="*/ 8704 h 76200"/>
                <a:gd name="T4" fmla="*/ 53245 w 47625"/>
                <a:gd name="T5" fmla="*/ 1846 h 76200"/>
                <a:gd name="T6" fmla="*/ 48196 w 47625"/>
                <a:gd name="T7" fmla="*/ 2704 h 76200"/>
                <a:gd name="T8" fmla="*/ 45910 w 47625"/>
                <a:gd name="T9" fmla="*/ 37 h 76200"/>
                <a:gd name="T10" fmla="*/ 43243 w 47625"/>
                <a:gd name="T11" fmla="*/ 2323 h 76200"/>
                <a:gd name="T12" fmla="*/ 38767 w 47625"/>
                <a:gd name="T13" fmla="*/ 10705 h 76200"/>
                <a:gd name="T14" fmla="*/ 38195 w 47625"/>
                <a:gd name="T15" fmla="*/ 18230 h 76200"/>
                <a:gd name="T16" fmla="*/ 36290 w 47625"/>
                <a:gd name="T17" fmla="*/ 10514 h 76200"/>
                <a:gd name="T18" fmla="*/ 31909 w 47625"/>
                <a:gd name="T19" fmla="*/ 17658 h 76200"/>
                <a:gd name="T20" fmla="*/ 37624 w 47625"/>
                <a:gd name="T21" fmla="*/ 24421 h 76200"/>
                <a:gd name="T22" fmla="*/ 26479 w 47625"/>
                <a:gd name="T23" fmla="*/ 23468 h 76200"/>
                <a:gd name="T24" fmla="*/ 26194 w 47625"/>
                <a:gd name="T25" fmla="*/ 27183 h 76200"/>
                <a:gd name="T26" fmla="*/ 22860 w 47625"/>
                <a:gd name="T27" fmla="*/ 21849 h 76200"/>
                <a:gd name="T28" fmla="*/ 17335 w 47625"/>
                <a:gd name="T29" fmla="*/ 28897 h 76200"/>
                <a:gd name="T30" fmla="*/ 21622 w 47625"/>
                <a:gd name="T31" fmla="*/ 38041 h 76200"/>
                <a:gd name="T32" fmla="*/ 25051 w 47625"/>
                <a:gd name="T33" fmla="*/ 57091 h 76200"/>
                <a:gd name="T34" fmla="*/ 28004 w 47625"/>
                <a:gd name="T35" fmla="*/ 51091 h 76200"/>
                <a:gd name="T36" fmla="*/ 28575 w 47625"/>
                <a:gd name="T37" fmla="*/ 59854 h 76200"/>
                <a:gd name="T38" fmla="*/ 27622 w 47625"/>
                <a:gd name="T39" fmla="*/ 56044 h 76200"/>
                <a:gd name="T40" fmla="*/ 25813 w 47625"/>
                <a:gd name="T41" fmla="*/ 63378 h 76200"/>
                <a:gd name="T42" fmla="*/ 24384 w 47625"/>
                <a:gd name="T43" fmla="*/ 65759 h 76200"/>
                <a:gd name="T44" fmla="*/ 12859 w 47625"/>
                <a:gd name="T45" fmla="*/ 53567 h 76200"/>
                <a:gd name="T46" fmla="*/ 14478 w 47625"/>
                <a:gd name="T47" fmla="*/ 48709 h 76200"/>
                <a:gd name="T48" fmla="*/ 12097 w 47625"/>
                <a:gd name="T49" fmla="*/ 47376 h 76200"/>
                <a:gd name="T50" fmla="*/ 952 w 47625"/>
                <a:gd name="T51" fmla="*/ 46328 h 76200"/>
                <a:gd name="T52" fmla="*/ 0 w 47625"/>
                <a:gd name="T53" fmla="*/ 58711 h 76200"/>
                <a:gd name="T54" fmla="*/ 5048 w 47625"/>
                <a:gd name="T55" fmla="*/ 57853 h 76200"/>
                <a:gd name="T56" fmla="*/ 4953 w 47625"/>
                <a:gd name="T57" fmla="*/ 74141 h 76200"/>
                <a:gd name="T58" fmla="*/ 17050 w 47625"/>
                <a:gd name="T59" fmla="*/ 78904 h 76200"/>
                <a:gd name="T60" fmla="*/ 20860 w 47625"/>
                <a:gd name="T61" fmla="*/ 77951 h 76200"/>
                <a:gd name="T62" fmla="*/ 23813 w 47625"/>
                <a:gd name="T63" fmla="*/ 71950 h 76200"/>
                <a:gd name="T64" fmla="*/ 27146 w 47625"/>
                <a:gd name="T65" fmla="*/ 77189 h 76200"/>
                <a:gd name="T66" fmla="*/ 28194 w 47625"/>
                <a:gd name="T67" fmla="*/ 64711 h 76200"/>
                <a:gd name="T68" fmla="*/ 30385 w 47625"/>
                <a:gd name="T69" fmla="*/ 68617 h 76200"/>
                <a:gd name="T70" fmla="*/ 43339 w 47625"/>
                <a:gd name="T71" fmla="*/ 63378 h 76200"/>
                <a:gd name="T72" fmla="*/ 44577 w 47625"/>
                <a:gd name="T73" fmla="*/ 32231 h 76200"/>
                <a:gd name="T74" fmla="*/ 46958 w 47625"/>
                <a:gd name="T75" fmla="*/ 33660 h 76200"/>
                <a:gd name="T76" fmla="*/ 45529 w 47625"/>
                <a:gd name="T77" fmla="*/ 20992 h 76200"/>
                <a:gd name="T78" fmla="*/ 54007 w 47625"/>
                <a:gd name="T79" fmla="*/ 9181 h 76200"/>
                <a:gd name="T80" fmla="*/ 56579 w 47625"/>
                <a:gd name="T81" fmla="*/ 8133 h 76200"/>
                <a:gd name="T82" fmla="*/ 50387 w 47625"/>
                <a:gd name="T83" fmla="*/ 5371 h 76200"/>
                <a:gd name="T84" fmla="*/ 8572 w 47625"/>
                <a:gd name="T85" fmla="*/ 73284 h 76200"/>
                <a:gd name="T86" fmla="*/ 6572 w 47625"/>
                <a:gd name="T87" fmla="*/ 66902 h 76200"/>
                <a:gd name="T88" fmla="*/ 9334 w 47625"/>
                <a:gd name="T89" fmla="*/ 63378 h 76200"/>
                <a:gd name="T90" fmla="*/ 12287 w 47625"/>
                <a:gd name="T91" fmla="*/ 73665 h 76200"/>
                <a:gd name="T92" fmla="*/ 8572 w 47625"/>
                <a:gd name="T93" fmla="*/ 73284 h 76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7625" h="76200">
                  <a:moveTo>
                    <a:pt x="50387" y="5371"/>
                  </a:moveTo>
                  <a:cubicBezTo>
                    <a:pt x="48387" y="6133"/>
                    <a:pt x="48196" y="9181"/>
                    <a:pt x="45148" y="8704"/>
                  </a:cubicBezTo>
                  <a:cubicBezTo>
                    <a:pt x="44767" y="2894"/>
                    <a:pt x="51149" y="4799"/>
                    <a:pt x="53245" y="1846"/>
                  </a:cubicBezTo>
                  <a:cubicBezTo>
                    <a:pt x="51054" y="1561"/>
                    <a:pt x="49339" y="1846"/>
                    <a:pt x="48196" y="2704"/>
                  </a:cubicBezTo>
                  <a:cubicBezTo>
                    <a:pt x="48196" y="1180"/>
                    <a:pt x="48101" y="-249"/>
                    <a:pt x="45910" y="37"/>
                  </a:cubicBezTo>
                  <a:cubicBezTo>
                    <a:pt x="45625" y="1561"/>
                    <a:pt x="45339" y="2989"/>
                    <a:pt x="43243" y="2323"/>
                  </a:cubicBezTo>
                  <a:cubicBezTo>
                    <a:pt x="45053" y="7752"/>
                    <a:pt x="42386" y="10990"/>
                    <a:pt x="38767" y="10705"/>
                  </a:cubicBezTo>
                  <a:cubicBezTo>
                    <a:pt x="42291" y="10895"/>
                    <a:pt x="41624" y="18610"/>
                    <a:pt x="38195" y="18230"/>
                  </a:cubicBezTo>
                  <a:cubicBezTo>
                    <a:pt x="41053" y="15753"/>
                    <a:pt x="39243" y="11562"/>
                    <a:pt x="36290" y="10514"/>
                  </a:cubicBezTo>
                  <a:cubicBezTo>
                    <a:pt x="36957" y="17182"/>
                    <a:pt x="36481" y="15943"/>
                    <a:pt x="31909" y="17658"/>
                  </a:cubicBezTo>
                  <a:cubicBezTo>
                    <a:pt x="34290" y="21468"/>
                    <a:pt x="33147" y="24325"/>
                    <a:pt x="37624" y="24421"/>
                  </a:cubicBezTo>
                  <a:cubicBezTo>
                    <a:pt x="33242" y="28231"/>
                    <a:pt x="29813" y="25659"/>
                    <a:pt x="26479" y="23468"/>
                  </a:cubicBezTo>
                  <a:cubicBezTo>
                    <a:pt x="25813" y="25564"/>
                    <a:pt x="28099" y="26802"/>
                    <a:pt x="26194" y="27183"/>
                  </a:cubicBezTo>
                  <a:cubicBezTo>
                    <a:pt x="24098" y="26230"/>
                    <a:pt x="24479" y="23182"/>
                    <a:pt x="22860" y="21849"/>
                  </a:cubicBezTo>
                  <a:cubicBezTo>
                    <a:pt x="23336" y="26992"/>
                    <a:pt x="21241" y="33088"/>
                    <a:pt x="17335" y="28897"/>
                  </a:cubicBezTo>
                  <a:cubicBezTo>
                    <a:pt x="17621" y="33469"/>
                    <a:pt x="16954" y="35374"/>
                    <a:pt x="21622" y="38041"/>
                  </a:cubicBezTo>
                  <a:cubicBezTo>
                    <a:pt x="18764" y="39756"/>
                    <a:pt x="20479" y="54329"/>
                    <a:pt x="25051" y="57091"/>
                  </a:cubicBezTo>
                  <a:cubicBezTo>
                    <a:pt x="24384" y="53186"/>
                    <a:pt x="20955" y="50329"/>
                    <a:pt x="28004" y="51091"/>
                  </a:cubicBezTo>
                  <a:cubicBezTo>
                    <a:pt x="26003" y="55282"/>
                    <a:pt x="33147" y="57377"/>
                    <a:pt x="28575" y="59854"/>
                  </a:cubicBezTo>
                  <a:cubicBezTo>
                    <a:pt x="28480" y="58425"/>
                    <a:pt x="29051" y="56425"/>
                    <a:pt x="27622" y="56044"/>
                  </a:cubicBezTo>
                  <a:cubicBezTo>
                    <a:pt x="23527" y="58901"/>
                    <a:pt x="27241" y="62044"/>
                    <a:pt x="25813" y="63378"/>
                  </a:cubicBezTo>
                  <a:cubicBezTo>
                    <a:pt x="23050" y="59282"/>
                    <a:pt x="26860" y="67093"/>
                    <a:pt x="24384" y="65759"/>
                  </a:cubicBezTo>
                  <a:cubicBezTo>
                    <a:pt x="18955" y="60997"/>
                    <a:pt x="19145" y="55567"/>
                    <a:pt x="12859" y="53567"/>
                  </a:cubicBezTo>
                  <a:cubicBezTo>
                    <a:pt x="11430" y="50329"/>
                    <a:pt x="18097" y="50043"/>
                    <a:pt x="14478" y="48709"/>
                  </a:cubicBezTo>
                  <a:cubicBezTo>
                    <a:pt x="14192" y="50424"/>
                    <a:pt x="11335" y="49757"/>
                    <a:pt x="12097" y="47376"/>
                  </a:cubicBezTo>
                  <a:cubicBezTo>
                    <a:pt x="8572" y="50329"/>
                    <a:pt x="7048" y="47376"/>
                    <a:pt x="952" y="46328"/>
                  </a:cubicBezTo>
                  <a:cubicBezTo>
                    <a:pt x="-762" y="51757"/>
                    <a:pt x="2667" y="56139"/>
                    <a:pt x="0" y="58711"/>
                  </a:cubicBezTo>
                  <a:cubicBezTo>
                    <a:pt x="2286" y="59187"/>
                    <a:pt x="2857" y="57568"/>
                    <a:pt x="5048" y="57853"/>
                  </a:cubicBezTo>
                  <a:cubicBezTo>
                    <a:pt x="4858" y="64140"/>
                    <a:pt x="6667" y="67569"/>
                    <a:pt x="4953" y="74141"/>
                  </a:cubicBezTo>
                  <a:cubicBezTo>
                    <a:pt x="7334" y="78046"/>
                    <a:pt x="13621" y="74427"/>
                    <a:pt x="17050" y="78904"/>
                  </a:cubicBezTo>
                  <a:cubicBezTo>
                    <a:pt x="16478" y="74713"/>
                    <a:pt x="19812" y="77094"/>
                    <a:pt x="20860" y="77951"/>
                  </a:cubicBezTo>
                  <a:cubicBezTo>
                    <a:pt x="23050" y="77380"/>
                    <a:pt x="21241" y="72046"/>
                    <a:pt x="23813" y="71950"/>
                  </a:cubicBezTo>
                  <a:cubicBezTo>
                    <a:pt x="24098" y="74332"/>
                    <a:pt x="23813" y="77284"/>
                    <a:pt x="27146" y="77189"/>
                  </a:cubicBezTo>
                  <a:cubicBezTo>
                    <a:pt x="30766" y="72141"/>
                    <a:pt x="25717" y="67569"/>
                    <a:pt x="28194" y="64711"/>
                  </a:cubicBezTo>
                  <a:cubicBezTo>
                    <a:pt x="30289" y="64902"/>
                    <a:pt x="28575" y="68236"/>
                    <a:pt x="30385" y="68617"/>
                  </a:cubicBezTo>
                  <a:cubicBezTo>
                    <a:pt x="31337" y="62616"/>
                    <a:pt x="37338" y="59473"/>
                    <a:pt x="43339" y="63378"/>
                  </a:cubicBezTo>
                  <a:cubicBezTo>
                    <a:pt x="42196" y="51853"/>
                    <a:pt x="44577" y="45471"/>
                    <a:pt x="44577" y="32231"/>
                  </a:cubicBezTo>
                  <a:cubicBezTo>
                    <a:pt x="45815" y="32326"/>
                    <a:pt x="46006" y="33374"/>
                    <a:pt x="46958" y="33660"/>
                  </a:cubicBezTo>
                  <a:cubicBezTo>
                    <a:pt x="48006" y="25945"/>
                    <a:pt x="44863" y="26421"/>
                    <a:pt x="45529" y="20992"/>
                  </a:cubicBezTo>
                  <a:cubicBezTo>
                    <a:pt x="50673" y="19753"/>
                    <a:pt x="49625" y="11276"/>
                    <a:pt x="54007" y="9181"/>
                  </a:cubicBezTo>
                  <a:cubicBezTo>
                    <a:pt x="54197" y="11181"/>
                    <a:pt x="56007" y="9562"/>
                    <a:pt x="56579" y="8133"/>
                  </a:cubicBezTo>
                  <a:cubicBezTo>
                    <a:pt x="52483" y="8990"/>
                    <a:pt x="54292" y="4704"/>
                    <a:pt x="50387" y="5371"/>
                  </a:cubicBezTo>
                  <a:close/>
                  <a:moveTo>
                    <a:pt x="8572" y="73284"/>
                  </a:moveTo>
                  <a:cubicBezTo>
                    <a:pt x="11335" y="70998"/>
                    <a:pt x="9049" y="67950"/>
                    <a:pt x="6572" y="66902"/>
                  </a:cubicBezTo>
                  <a:cubicBezTo>
                    <a:pt x="7144" y="65283"/>
                    <a:pt x="8954" y="65092"/>
                    <a:pt x="9334" y="63378"/>
                  </a:cubicBezTo>
                  <a:cubicBezTo>
                    <a:pt x="12097" y="65188"/>
                    <a:pt x="11144" y="70236"/>
                    <a:pt x="12287" y="73665"/>
                  </a:cubicBezTo>
                  <a:cubicBezTo>
                    <a:pt x="11049" y="73474"/>
                    <a:pt x="9811" y="73379"/>
                    <a:pt x="8572" y="732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0" name="Freeform: Shape 2195">
              <a:extLst>
                <a:ext uri="{FF2B5EF4-FFF2-40B4-BE49-F238E27FC236}">
                  <a16:creationId xmlns:a16="http://schemas.microsoft.com/office/drawing/2014/main" id="{7E77CC45-9041-44B1-B2C3-7137611C9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98" y="4572953"/>
              <a:ext cx="9525" cy="9525"/>
            </a:xfrm>
            <a:custGeom>
              <a:avLst/>
              <a:gdLst>
                <a:gd name="T0" fmla="*/ 11791950 w 9525"/>
                <a:gd name="T1" fmla="*/ 0 h 9525"/>
                <a:gd name="T2" fmla="*/ 0 w 9525"/>
                <a:gd name="T3" fmla="*/ 10887075 h 9525"/>
                <a:gd name="T4" fmla="*/ 1179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0"/>
                  </a:moveTo>
                  <a:cubicBezTo>
                    <a:pt x="762" y="476"/>
                    <a:pt x="381" y="762"/>
                    <a:pt x="0" y="1143"/>
                  </a:cubicBezTo>
                  <a:cubicBezTo>
                    <a:pt x="1334" y="1238"/>
                    <a:pt x="3048" y="762"/>
                    <a:pt x="1238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1" name="Freeform: Shape 2196">
              <a:extLst>
                <a:ext uri="{FF2B5EF4-FFF2-40B4-BE49-F238E27FC236}">
                  <a16:creationId xmlns:a16="http://schemas.microsoft.com/office/drawing/2014/main" id="{45003DEC-0F40-47CF-B3A6-EE9971AC8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134" y="4503128"/>
              <a:ext cx="9525" cy="9525"/>
            </a:xfrm>
            <a:custGeom>
              <a:avLst/>
              <a:gdLst>
                <a:gd name="T0" fmla="*/ 35052000 w 9525"/>
                <a:gd name="T1" fmla="*/ 962025 h 9525"/>
                <a:gd name="T2" fmla="*/ 42310050 w 9525"/>
                <a:gd name="T3" fmla="*/ 60845700 h 9525"/>
                <a:gd name="T4" fmla="*/ 35052000 w 9525"/>
                <a:gd name="T5" fmla="*/ 96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80" y="101"/>
                  </a:moveTo>
                  <a:cubicBezTo>
                    <a:pt x="-4226" y="-1137"/>
                    <a:pt x="2822" y="9436"/>
                    <a:pt x="4442" y="6388"/>
                  </a:cubicBezTo>
                  <a:cubicBezTo>
                    <a:pt x="3108" y="5150"/>
                    <a:pt x="4156" y="4102"/>
                    <a:pt x="3680" y="1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2" name="Freeform: Shape 2197">
              <a:extLst>
                <a:ext uri="{FF2B5EF4-FFF2-40B4-BE49-F238E27FC236}">
                  <a16:creationId xmlns:a16="http://schemas.microsoft.com/office/drawing/2014/main" id="{F64DED59-F231-4888-B1D5-24A639F68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679" y="3623175"/>
              <a:ext cx="9525" cy="9525"/>
            </a:xfrm>
            <a:custGeom>
              <a:avLst/>
              <a:gdLst>
                <a:gd name="T0" fmla="*/ 15420975 w 9525"/>
                <a:gd name="T1" fmla="*/ 381000 h 9525"/>
                <a:gd name="T2" fmla="*/ 0 w 9525"/>
                <a:gd name="T3" fmla="*/ 46643925 h 9525"/>
                <a:gd name="T4" fmla="*/ 71675625 w 9525"/>
                <a:gd name="T5" fmla="*/ 40300275 h 9525"/>
                <a:gd name="T6" fmla="*/ 15420975 w 9525"/>
                <a:gd name="T7" fmla="*/ 381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40"/>
                  </a:moveTo>
                  <a:cubicBezTo>
                    <a:pt x="1714" y="2421"/>
                    <a:pt x="0" y="2707"/>
                    <a:pt x="0" y="4897"/>
                  </a:cubicBezTo>
                  <a:cubicBezTo>
                    <a:pt x="4381" y="992"/>
                    <a:pt x="3334" y="7088"/>
                    <a:pt x="7525" y="4231"/>
                  </a:cubicBezTo>
                  <a:cubicBezTo>
                    <a:pt x="2857" y="5278"/>
                    <a:pt x="5905" y="-532"/>
                    <a:pt x="1619" y="4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3" name="Freeform: Shape 2198">
              <a:extLst>
                <a:ext uri="{FF2B5EF4-FFF2-40B4-BE49-F238E27FC236}">
                  <a16:creationId xmlns:a16="http://schemas.microsoft.com/office/drawing/2014/main" id="{87E54117-FDB0-4BC3-A711-EF38FB718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577" y="3783232"/>
              <a:ext cx="9525" cy="9525"/>
            </a:xfrm>
            <a:custGeom>
              <a:avLst/>
              <a:gdLst>
                <a:gd name="T0" fmla="*/ 26374725 w 9525"/>
                <a:gd name="T1" fmla="*/ 12766 h 9525"/>
                <a:gd name="T2" fmla="*/ 10953750 w 9525"/>
                <a:gd name="T3" fmla="*/ 2574 h 9525"/>
                <a:gd name="T4" fmla="*/ 44519850 w 9525"/>
                <a:gd name="T5" fmla="*/ 5337 h 9525"/>
                <a:gd name="T6" fmla="*/ 36356925 w 9525"/>
                <a:gd name="T7" fmla="*/ 288 h 9525"/>
                <a:gd name="T8" fmla="*/ 971550 w 9525"/>
                <a:gd name="T9" fmla="*/ 3 h 9525"/>
                <a:gd name="T10" fmla="*/ 26374725 w 9525"/>
                <a:gd name="T11" fmla="*/ 1276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769" y="12766"/>
                  </a:moveTo>
                  <a:cubicBezTo>
                    <a:pt x="4579" y="7337"/>
                    <a:pt x="1150" y="6384"/>
                    <a:pt x="1150" y="2574"/>
                  </a:cubicBezTo>
                  <a:cubicBezTo>
                    <a:pt x="3055" y="2860"/>
                    <a:pt x="1912" y="5813"/>
                    <a:pt x="4674" y="5337"/>
                  </a:cubicBezTo>
                  <a:cubicBezTo>
                    <a:pt x="4579" y="3432"/>
                    <a:pt x="5532" y="765"/>
                    <a:pt x="3817" y="288"/>
                  </a:cubicBezTo>
                  <a:cubicBezTo>
                    <a:pt x="3150" y="2384"/>
                    <a:pt x="2198" y="-93"/>
                    <a:pt x="102" y="3"/>
                  </a:cubicBezTo>
                  <a:cubicBezTo>
                    <a:pt x="-374" y="5432"/>
                    <a:pt x="864" y="9337"/>
                    <a:pt x="2769" y="1276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4" name="Freeform: Shape 2199">
              <a:extLst>
                <a:ext uri="{FF2B5EF4-FFF2-40B4-BE49-F238E27FC236}">
                  <a16:creationId xmlns:a16="http://schemas.microsoft.com/office/drawing/2014/main" id="{E070EEA3-35CC-40AF-B0AA-78E27B0FF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5288" y="3764756"/>
              <a:ext cx="9525" cy="47625"/>
            </a:xfrm>
            <a:custGeom>
              <a:avLst/>
              <a:gdLst>
                <a:gd name="T0" fmla="*/ 9440 w 9525"/>
                <a:gd name="T1" fmla="*/ 50673 h 47625"/>
                <a:gd name="T2" fmla="*/ 16774 w 9525"/>
                <a:gd name="T3" fmla="*/ 52483 h 47625"/>
                <a:gd name="T4" fmla="*/ 8774 w 9525"/>
                <a:gd name="T5" fmla="*/ 43053 h 47625"/>
                <a:gd name="T6" fmla="*/ 12203 w 9525"/>
                <a:gd name="T7" fmla="*/ 30861 h 47625"/>
                <a:gd name="T8" fmla="*/ 16013 w 9525"/>
                <a:gd name="T9" fmla="*/ 29908 h 47625"/>
                <a:gd name="T10" fmla="*/ 12583 w 9525"/>
                <a:gd name="T11" fmla="*/ 10858 h 47625"/>
                <a:gd name="T12" fmla="*/ 2201 w 9525"/>
                <a:gd name="T13" fmla="*/ 0 h 47625"/>
                <a:gd name="T14" fmla="*/ 5345 w 9525"/>
                <a:gd name="T15" fmla="*/ 7811 h 47625"/>
                <a:gd name="T16" fmla="*/ 1249 w 9525"/>
                <a:gd name="T17" fmla="*/ 12478 h 47625"/>
                <a:gd name="T18" fmla="*/ 8869 w 9525"/>
                <a:gd name="T19" fmla="*/ 10573 h 47625"/>
                <a:gd name="T20" fmla="*/ 9536 w 9525"/>
                <a:gd name="T21" fmla="*/ 18097 h 47625"/>
                <a:gd name="T22" fmla="*/ 7249 w 9525"/>
                <a:gd name="T23" fmla="*/ 15335 h 47625"/>
                <a:gd name="T24" fmla="*/ 5535 w 9525"/>
                <a:gd name="T25" fmla="*/ 21431 h 47625"/>
                <a:gd name="T26" fmla="*/ 11631 w 9525"/>
                <a:gd name="T27" fmla="*/ 23146 h 47625"/>
                <a:gd name="T28" fmla="*/ 5916 w 9525"/>
                <a:gd name="T29" fmla="*/ 47720 h 47625"/>
                <a:gd name="T30" fmla="*/ 14774 w 9525"/>
                <a:gd name="T31" fmla="*/ 45911 h 47625"/>
                <a:gd name="T32" fmla="*/ 9440 w 9525"/>
                <a:gd name="T33" fmla="*/ 50673 h 476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25" h="47625">
                  <a:moveTo>
                    <a:pt x="9440" y="50673"/>
                  </a:moveTo>
                  <a:cubicBezTo>
                    <a:pt x="13346" y="50101"/>
                    <a:pt x="12965" y="53150"/>
                    <a:pt x="16774" y="52483"/>
                  </a:cubicBezTo>
                  <a:cubicBezTo>
                    <a:pt x="17441" y="44291"/>
                    <a:pt x="12488" y="42005"/>
                    <a:pt x="8774" y="43053"/>
                  </a:cubicBezTo>
                  <a:cubicBezTo>
                    <a:pt x="11250" y="39529"/>
                    <a:pt x="16870" y="34862"/>
                    <a:pt x="12203" y="30861"/>
                  </a:cubicBezTo>
                  <a:cubicBezTo>
                    <a:pt x="13727" y="30766"/>
                    <a:pt x="15727" y="31337"/>
                    <a:pt x="16013" y="29908"/>
                  </a:cubicBezTo>
                  <a:cubicBezTo>
                    <a:pt x="12679" y="25527"/>
                    <a:pt x="12203" y="14954"/>
                    <a:pt x="12583" y="10858"/>
                  </a:cubicBezTo>
                  <a:cubicBezTo>
                    <a:pt x="6678" y="9334"/>
                    <a:pt x="5345" y="3810"/>
                    <a:pt x="2201" y="0"/>
                  </a:cubicBezTo>
                  <a:cubicBezTo>
                    <a:pt x="773" y="4763"/>
                    <a:pt x="4868" y="4667"/>
                    <a:pt x="5345" y="7811"/>
                  </a:cubicBezTo>
                  <a:cubicBezTo>
                    <a:pt x="2487" y="8572"/>
                    <a:pt x="-2276" y="7429"/>
                    <a:pt x="1249" y="12478"/>
                  </a:cubicBezTo>
                  <a:cubicBezTo>
                    <a:pt x="2678" y="10478"/>
                    <a:pt x="6678" y="11525"/>
                    <a:pt x="8869" y="10573"/>
                  </a:cubicBezTo>
                  <a:cubicBezTo>
                    <a:pt x="8964" y="12573"/>
                    <a:pt x="13155" y="16764"/>
                    <a:pt x="9536" y="18097"/>
                  </a:cubicBezTo>
                  <a:cubicBezTo>
                    <a:pt x="9536" y="16574"/>
                    <a:pt x="9440" y="15145"/>
                    <a:pt x="7249" y="15335"/>
                  </a:cubicBezTo>
                  <a:cubicBezTo>
                    <a:pt x="8964" y="20193"/>
                    <a:pt x="6392" y="17240"/>
                    <a:pt x="5535" y="21431"/>
                  </a:cubicBezTo>
                  <a:cubicBezTo>
                    <a:pt x="6869" y="24670"/>
                    <a:pt x="11726" y="20764"/>
                    <a:pt x="11631" y="23146"/>
                  </a:cubicBezTo>
                  <a:cubicBezTo>
                    <a:pt x="5249" y="28289"/>
                    <a:pt x="9916" y="37624"/>
                    <a:pt x="5916" y="47720"/>
                  </a:cubicBezTo>
                  <a:cubicBezTo>
                    <a:pt x="10774" y="49339"/>
                    <a:pt x="9916" y="44291"/>
                    <a:pt x="14774" y="45911"/>
                  </a:cubicBezTo>
                  <a:cubicBezTo>
                    <a:pt x="16679" y="51911"/>
                    <a:pt x="10202" y="47911"/>
                    <a:pt x="9440" y="506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5" name="Freeform: Shape 2200">
              <a:extLst>
                <a:ext uri="{FF2B5EF4-FFF2-40B4-BE49-F238E27FC236}">
                  <a16:creationId xmlns:a16="http://schemas.microsoft.com/office/drawing/2014/main" id="{65787227-686A-4BC9-B49A-704246BEB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587" y="3589972"/>
              <a:ext cx="9525" cy="9525"/>
            </a:xfrm>
            <a:custGeom>
              <a:avLst/>
              <a:gdLst>
                <a:gd name="T0" fmla="*/ 20869275 w 9525"/>
                <a:gd name="T1" fmla="*/ 57159525 h 9525"/>
                <a:gd name="T2" fmla="*/ 48996600 w 9525"/>
                <a:gd name="T3" fmla="*/ 0 h 9525"/>
                <a:gd name="T4" fmla="*/ 0 w 9525"/>
                <a:gd name="T5" fmla="*/ 19964400 h 9525"/>
                <a:gd name="T6" fmla="*/ 20869275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6001"/>
                  </a:moveTo>
                  <a:cubicBezTo>
                    <a:pt x="2953" y="3715"/>
                    <a:pt x="5144" y="3143"/>
                    <a:pt x="5144" y="0"/>
                  </a:cubicBezTo>
                  <a:cubicBezTo>
                    <a:pt x="2857" y="0"/>
                    <a:pt x="953" y="476"/>
                    <a:pt x="0" y="2096"/>
                  </a:cubicBezTo>
                  <a:cubicBezTo>
                    <a:pt x="4286" y="2762"/>
                    <a:pt x="-381" y="5429"/>
                    <a:pt x="2191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6" name="Freeform: Shape 2201">
              <a:extLst>
                <a:ext uri="{FF2B5EF4-FFF2-40B4-BE49-F238E27FC236}">
                  <a16:creationId xmlns:a16="http://schemas.microsoft.com/office/drawing/2014/main" id="{23A4B7AE-7A5E-472D-8D5C-5916BE1DC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673" y="3760028"/>
              <a:ext cx="9525" cy="9525"/>
            </a:xfrm>
            <a:custGeom>
              <a:avLst/>
              <a:gdLst>
                <a:gd name="T0" fmla="*/ 43624500 w 9525"/>
                <a:gd name="T1" fmla="*/ 64084200 h 9525"/>
                <a:gd name="T2" fmla="*/ 56321325 w 9525"/>
                <a:gd name="T3" fmla="*/ 53197125 h 9525"/>
                <a:gd name="T4" fmla="*/ 58140600 w 9525"/>
                <a:gd name="T5" fmla="*/ 29613225 h 9525"/>
                <a:gd name="T6" fmla="*/ 36366450 w 9525"/>
                <a:gd name="T7" fmla="*/ 4210050 h 9525"/>
                <a:gd name="T8" fmla="*/ 10963275 w 9525"/>
                <a:gd name="T9" fmla="*/ 25984200 h 9525"/>
                <a:gd name="T10" fmla="*/ 43624500 w 9525"/>
                <a:gd name="T11" fmla="*/ 64084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80" y="6728"/>
                  </a:moveTo>
                  <a:cubicBezTo>
                    <a:pt x="4675" y="5966"/>
                    <a:pt x="4866" y="5299"/>
                    <a:pt x="5913" y="5585"/>
                  </a:cubicBezTo>
                  <a:cubicBezTo>
                    <a:pt x="6008" y="4728"/>
                    <a:pt x="6008" y="3966"/>
                    <a:pt x="6104" y="3109"/>
                  </a:cubicBezTo>
                  <a:cubicBezTo>
                    <a:pt x="4580" y="2823"/>
                    <a:pt x="3151" y="2537"/>
                    <a:pt x="3818" y="442"/>
                  </a:cubicBezTo>
                  <a:cubicBezTo>
                    <a:pt x="103" y="-1940"/>
                    <a:pt x="-1135" y="6252"/>
                    <a:pt x="1151" y="2728"/>
                  </a:cubicBezTo>
                  <a:cubicBezTo>
                    <a:pt x="4866" y="-35"/>
                    <a:pt x="579" y="6442"/>
                    <a:pt x="4580" y="67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7" name="Freeform: Shape 2202">
              <a:extLst>
                <a:ext uri="{FF2B5EF4-FFF2-40B4-BE49-F238E27FC236}">
                  <a16:creationId xmlns:a16="http://schemas.microsoft.com/office/drawing/2014/main" id="{84053EEC-4BDB-4AE3-89B7-7E39652D6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233" y="4033075"/>
              <a:ext cx="9525" cy="9525"/>
            </a:xfrm>
            <a:custGeom>
              <a:avLst/>
              <a:gdLst>
                <a:gd name="T0" fmla="*/ 51882675 w 9525"/>
                <a:gd name="T1" fmla="*/ 11716 h 9525"/>
                <a:gd name="T2" fmla="*/ 1076325 w 9525"/>
                <a:gd name="T3" fmla="*/ 0 h 9525"/>
                <a:gd name="T4" fmla="*/ 51882675 w 9525"/>
                <a:gd name="T5" fmla="*/ 11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7" y="11716"/>
                  </a:moveTo>
                  <a:cubicBezTo>
                    <a:pt x="3732" y="4477"/>
                    <a:pt x="3542" y="7144"/>
                    <a:pt x="113" y="0"/>
                  </a:cubicBezTo>
                  <a:cubicBezTo>
                    <a:pt x="-173" y="5715"/>
                    <a:pt x="-363" y="11240"/>
                    <a:pt x="5447" y="11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8" name="Freeform: Shape 2203">
              <a:extLst>
                <a:ext uri="{FF2B5EF4-FFF2-40B4-BE49-F238E27FC236}">
                  <a16:creationId xmlns:a16="http://schemas.microsoft.com/office/drawing/2014/main" id="{4DC439DC-2AD4-4C67-889C-602E017E5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02" y="4071938"/>
              <a:ext cx="9525" cy="19050"/>
            </a:xfrm>
            <a:custGeom>
              <a:avLst/>
              <a:gdLst>
                <a:gd name="T0" fmla="*/ 9855 w 9525"/>
                <a:gd name="T1" fmla="*/ 19336 h 19050"/>
                <a:gd name="T2" fmla="*/ 10331 w 9525"/>
                <a:gd name="T3" fmla="*/ 13145 h 19050"/>
                <a:gd name="T4" fmla="*/ 4901 w 9525"/>
                <a:gd name="T5" fmla="*/ 2667 h 19050"/>
                <a:gd name="T6" fmla="*/ 2520 w 9525"/>
                <a:gd name="T7" fmla="*/ 1238 h 19050"/>
                <a:gd name="T8" fmla="*/ 2615 w 9525"/>
                <a:gd name="T9" fmla="*/ 0 h 19050"/>
                <a:gd name="T10" fmla="*/ 44 w 9525"/>
                <a:gd name="T11" fmla="*/ 1048 h 19050"/>
                <a:gd name="T12" fmla="*/ 139 w 9525"/>
                <a:gd name="T13" fmla="*/ 14859 h 19050"/>
                <a:gd name="T14" fmla="*/ 9855 w 9525"/>
                <a:gd name="T15" fmla="*/ 19336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9855" y="19336"/>
                  </a:moveTo>
                  <a:cubicBezTo>
                    <a:pt x="9283" y="15430"/>
                    <a:pt x="9188" y="16859"/>
                    <a:pt x="10331" y="13145"/>
                  </a:cubicBezTo>
                  <a:cubicBezTo>
                    <a:pt x="4997" y="11335"/>
                    <a:pt x="5664" y="5620"/>
                    <a:pt x="4901" y="2667"/>
                  </a:cubicBezTo>
                  <a:cubicBezTo>
                    <a:pt x="4616" y="4382"/>
                    <a:pt x="1663" y="3715"/>
                    <a:pt x="2520" y="1238"/>
                  </a:cubicBezTo>
                  <a:cubicBezTo>
                    <a:pt x="3187" y="1333"/>
                    <a:pt x="4044" y="381"/>
                    <a:pt x="2615" y="0"/>
                  </a:cubicBezTo>
                  <a:cubicBezTo>
                    <a:pt x="2234" y="953"/>
                    <a:pt x="1473" y="1333"/>
                    <a:pt x="44" y="1048"/>
                  </a:cubicBezTo>
                  <a:cubicBezTo>
                    <a:pt x="-242" y="6096"/>
                    <a:pt x="996" y="11144"/>
                    <a:pt x="139" y="14859"/>
                  </a:cubicBezTo>
                  <a:cubicBezTo>
                    <a:pt x="6902" y="12668"/>
                    <a:pt x="7092" y="15812"/>
                    <a:pt x="9855" y="1933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499" name="Freeform: Shape 2204">
              <a:extLst>
                <a:ext uri="{FF2B5EF4-FFF2-40B4-BE49-F238E27FC236}">
                  <a16:creationId xmlns:a16="http://schemas.microsoft.com/office/drawing/2014/main" id="{645A153D-73F4-431C-8BFA-6078B0B48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110" y="3844811"/>
              <a:ext cx="9525" cy="9525"/>
            </a:xfrm>
            <a:custGeom>
              <a:avLst/>
              <a:gdLst>
                <a:gd name="T0" fmla="*/ 49901475 w 9525"/>
                <a:gd name="T1" fmla="*/ 476250 h 9525"/>
                <a:gd name="T2" fmla="*/ 0 w 9525"/>
                <a:gd name="T3" fmla="*/ 32232600 h 9525"/>
                <a:gd name="T4" fmla="*/ 44453175 w 9525"/>
                <a:gd name="T5" fmla="*/ 72151875 h 9525"/>
                <a:gd name="T6" fmla="*/ 49901475 w 9525"/>
                <a:gd name="T7" fmla="*/ 476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39" y="50"/>
                  </a:moveTo>
                  <a:cubicBezTo>
                    <a:pt x="2191" y="-426"/>
                    <a:pt x="2000" y="2622"/>
                    <a:pt x="0" y="3384"/>
                  </a:cubicBezTo>
                  <a:cubicBezTo>
                    <a:pt x="2762" y="3098"/>
                    <a:pt x="2477" y="11099"/>
                    <a:pt x="4667" y="7575"/>
                  </a:cubicBezTo>
                  <a:cubicBezTo>
                    <a:pt x="1429" y="6051"/>
                    <a:pt x="6763" y="3765"/>
                    <a:pt x="5239" y="5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0" name="Freeform: Shape 2205">
              <a:extLst>
                <a:ext uri="{FF2B5EF4-FFF2-40B4-BE49-F238E27FC236}">
                  <a16:creationId xmlns:a16="http://schemas.microsoft.com/office/drawing/2014/main" id="{B78DDD48-7C6A-48D8-9B2E-8797D86A2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007" y="4578096"/>
              <a:ext cx="9525" cy="9525"/>
            </a:xfrm>
            <a:custGeom>
              <a:avLst/>
              <a:gdLst>
                <a:gd name="T0" fmla="*/ 26308050 w 9525"/>
                <a:gd name="T1" fmla="*/ 0 h 9525"/>
                <a:gd name="T2" fmla="*/ 0 w 9525"/>
                <a:gd name="T3" fmla="*/ 33566100 h 9525"/>
                <a:gd name="T4" fmla="*/ 20869275 w 9525"/>
                <a:gd name="T5" fmla="*/ 70761225 h 9525"/>
                <a:gd name="T6" fmla="*/ 55340250 w 9525"/>
                <a:gd name="T7" fmla="*/ 85277325 h 9525"/>
                <a:gd name="T8" fmla="*/ 26308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762" y="0"/>
                  </a:moveTo>
                  <a:cubicBezTo>
                    <a:pt x="2953" y="2476"/>
                    <a:pt x="857" y="2286"/>
                    <a:pt x="0" y="3524"/>
                  </a:cubicBezTo>
                  <a:cubicBezTo>
                    <a:pt x="6382" y="2286"/>
                    <a:pt x="4001" y="2762"/>
                    <a:pt x="2191" y="7429"/>
                  </a:cubicBezTo>
                  <a:cubicBezTo>
                    <a:pt x="3905" y="7525"/>
                    <a:pt x="4858" y="8191"/>
                    <a:pt x="5810" y="8953"/>
                  </a:cubicBezTo>
                  <a:cubicBezTo>
                    <a:pt x="9335" y="5715"/>
                    <a:pt x="5429" y="1619"/>
                    <a:pt x="276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1" name="Freeform: Shape 2206">
              <a:extLst>
                <a:ext uri="{FF2B5EF4-FFF2-40B4-BE49-F238E27FC236}">
                  <a16:creationId xmlns:a16="http://schemas.microsoft.com/office/drawing/2014/main" id="{C8763169-8604-492E-8217-6EB8ADF22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945" y="4097010"/>
              <a:ext cx="9525" cy="19050"/>
            </a:xfrm>
            <a:custGeom>
              <a:avLst/>
              <a:gdLst>
                <a:gd name="T0" fmla="*/ 5258 w 9525"/>
                <a:gd name="T1" fmla="*/ 264 h 19050"/>
                <a:gd name="T2" fmla="*/ 114 w 9525"/>
                <a:gd name="T3" fmla="*/ 2360 h 19050"/>
                <a:gd name="T4" fmla="*/ 1733 w 9525"/>
                <a:gd name="T5" fmla="*/ 12456 h 19050"/>
                <a:gd name="T6" fmla="*/ 3924 w 9525"/>
                <a:gd name="T7" fmla="*/ 16362 h 19050"/>
                <a:gd name="T8" fmla="*/ 4877 w 9525"/>
                <a:gd name="T9" fmla="*/ 20172 h 19050"/>
                <a:gd name="T10" fmla="*/ 9544 w 9525"/>
                <a:gd name="T11" fmla="*/ 24267 h 19050"/>
                <a:gd name="T12" fmla="*/ 12497 w 9525"/>
                <a:gd name="T13" fmla="*/ 18267 h 19050"/>
                <a:gd name="T14" fmla="*/ 5258 w 9525"/>
                <a:gd name="T15" fmla="*/ 26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258" y="264"/>
                  </a:moveTo>
                  <a:cubicBezTo>
                    <a:pt x="1924" y="-974"/>
                    <a:pt x="2591" y="2550"/>
                    <a:pt x="114" y="2360"/>
                  </a:cubicBezTo>
                  <a:cubicBezTo>
                    <a:pt x="-553" y="6837"/>
                    <a:pt x="1924" y="8551"/>
                    <a:pt x="1733" y="12456"/>
                  </a:cubicBezTo>
                  <a:cubicBezTo>
                    <a:pt x="5544" y="12837"/>
                    <a:pt x="8115" y="15981"/>
                    <a:pt x="3924" y="16362"/>
                  </a:cubicBezTo>
                  <a:cubicBezTo>
                    <a:pt x="5353" y="16647"/>
                    <a:pt x="5163" y="18457"/>
                    <a:pt x="4877" y="20172"/>
                  </a:cubicBezTo>
                  <a:cubicBezTo>
                    <a:pt x="8687" y="18076"/>
                    <a:pt x="10401" y="17600"/>
                    <a:pt x="9544" y="24267"/>
                  </a:cubicBezTo>
                  <a:cubicBezTo>
                    <a:pt x="13640" y="25887"/>
                    <a:pt x="11735" y="20553"/>
                    <a:pt x="12497" y="18267"/>
                  </a:cubicBezTo>
                  <a:cubicBezTo>
                    <a:pt x="5639" y="12171"/>
                    <a:pt x="12782" y="5027"/>
                    <a:pt x="5258" y="2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2" name="Freeform: Shape 2207">
              <a:extLst>
                <a:ext uri="{FF2B5EF4-FFF2-40B4-BE49-F238E27FC236}">
                  <a16:creationId xmlns:a16="http://schemas.microsoft.com/office/drawing/2014/main" id="{75BCC8C0-FD2A-4009-B873-D7F6C239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515" y="3854767"/>
              <a:ext cx="9525" cy="28575"/>
            </a:xfrm>
            <a:custGeom>
              <a:avLst/>
              <a:gdLst>
                <a:gd name="T0" fmla="*/ 79152750 w 9525"/>
                <a:gd name="T1" fmla="*/ 37814 h 28575"/>
                <a:gd name="T2" fmla="*/ 38328600 w 9525"/>
                <a:gd name="T3" fmla="*/ 13621 h 28575"/>
                <a:gd name="T4" fmla="*/ 49215675 w 9525"/>
                <a:gd name="T5" fmla="*/ 0 h 28575"/>
                <a:gd name="T6" fmla="*/ 22907625 w 9525"/>
                <a:gd name="T7" fmla="*/ 18574 h 28575"/>
                <a:gd name="T8" fmla="*/ 2943225 w 9525"/>
                <a:gd name="T9" fmla="*/ 13335 h 28575"/>
                <a:gd name="T10" fmla="*/ 79152750 w 9525"/>
                <a:gd name="T11" fmla="*/ 3781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28575">
                  <a:moveTo>
                    <a:pt x="8310" y="37814"/>
                  </a:moveTo>
                  <a:cubicBezTo>
                    <a:pt x="3167" y="31052"/>
                    <a:pt x="7358" y="19621"/>
                    <a:pt x="4024" y="13621"/>
                  </a:cubicBezTo>
                  <a:cubicBezTo>
                    <a:pt x="10025" y="12668"/>
                    <a:pt x="7739" y="3048"/>
                    <a:pt x="5167" y="0"/>
                  </a:cubicBezTo>
                  <a:cubicBezTo>
                    <a:pt x="4595" y="10382"/>
                    <a:pt x="3833" y="10954"/>
                    <a:pt x="2405" y="18574"/>
                  </a:cubicBezTo>
                  <a:cubicBezTo>
                    <a:pt x="785" y="17621"/>
                    <a:pt x="2595" y="13716"/>
                    <a:pt x="309" y="13335"/>
                  </a:cubicBezTo>
                  <a:cubicBezTo>
                    <a:pt x="-1310" y="24384"/>
                    <a:pt x="3738" y="35909"/>
                    <a:pt x="8310" y="378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3" name="Freeform: Shape 2208">
              <a:extLst>
                <a:ext uri="{FF2B5EF4-FFF2-40B4-BE49-F238E27FC236}">
                  <a16:creationId xmlns:a16="http://schemas.microsoft.com/office/drawing/2014/main" id="{C44539AF-909F-4C71-8371-7D9AC8EC2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9301" y="3894963"/>
              <a:ext cx="9525" cy="19050"/>
            </a:xfrm>
            <a:custGeom>
              <a:avLst/>
              <a:gdLst>
                <a:gd name="T0" fmla="*/ 19050000 w 9525"/>
                <a:gd name="T1" fmla="*/ 24860 h 19050"/>
                <a:gd name="T2" fmla="*/ 38100000 w 9525"/>
                <a:gd name="T3" fmla="*/ 0 h 19050"/>
                <a:gd name="T4" fmla="*/ 45367575 w 9525"/>
                <a:gd name="T5" fmla="*/ 6287 h 19050"/>
                <a:gd name="T6" fmla="*/ 20869275 w 9525"/>
                <a:gd name="T7" fmla="*/ 7334 h 19050"/>
                <a:gd name="T8" fmla="*/ 0 w 9525"/>
                <a:gd name="T9" fmla="*/ 3429 h 19050"/>
                <a:gd name="T10" fmla="*/ 19050000 w 9525"/>
                <a:gd name="T11" fmla="*/ 2486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000" y="24860"/>
                  </a:moveTo>
                  <a:cubicBezTo>
                    <a:pt x="6477" y="16383"/>
                    <a:pt x="7334" y="5429"/>
                    <a:pt x="4000" y="0"/>
                  </a:cubicBezTo>
                  <a:cubicBezTo>
                    <a:pt x="1048" y="2381"/>
                    <a:pt x="3810" y="4000"/>
                    <a:pt x="4763" y="6287"/>
                  </a:cubicBezTo>
                  <a:cubicBezTo>
                    <a:pt x="3524" y="6191"/>
                    <a:pt x="3143" y="7144"/>
                    <a:pt x="2191" y="7334"/>
                  </a:cubicBezTo>
                  <a:cubicBezTo>
                    <a:pt x="2191" y="5429"/>
                    <a:pt x="2667" y="3048"/>
                    <a:pt x="0" y="3429"/>
                  </a:cubicBezTo>
                  <a:cubicBezTo>
                    <a:pt x="4286" y="11335"/>
                    <a:pt x="-1048" y="19526"/>
                    <a:pt x="2000" y="2486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4" name="Freeform: Shape 2209">
              <a:extLst>
                <a:ext uri="{FF2B5EF4-FFF2-40B4-BE49-F238E27FC236}">
                  <a16:creationId xmlns:a16="http://schemas.microsoft.com/office/drawing/2014/main" id="{E28302EB-09A8-4F68-B809-74E67BF26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773" y="3799237"/>
              <a:ext cx="9525" cy="9525"/>
            </a:xfrm>
            <a:custGeom>
              <a:avLst/>
              <a:gdLst>
                <a:gd name="T0" fmla="*/ 13201650 w 9525"/>
                <a:gd name="T1" fmla="*/ 2572 h 9525"/>
                <a:gd name="T2" fmla="*/ 43138725 w 9525"/>
                <a:gd name="T3" fmla="*/ 10382 h 9525"/>
                <a:gd name="T4" fmla="*/ 32251650 w 9525"/>
                <a:gd name="T5" fmla="*/ 9049 h 9525"/>
                <a:gd name="T6" fmla="*/ 50396775 w 9525"/>
                <a:gd name="T7" fmla="*/ 476 h 9525"/>
                <a:gd name="T8" fmla="*/ 13201650 w 9525"/>
                <a:gd name="T9" fmla="*/ 2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86" y="2572"/>
                  </a:moveTo>
                  <a:cubicBezTo>
                    <a:pt x="3386" y="762"/>
                    <a:pt x="-900" y="13145"/>
                    <a:pt x="4529" y="10382"/>
                  </a:cubicBezTo>
                  <a:cubicBezTo>
                    <a:pt x="3767" y="10287"/>
                    <a:pt x="3101" y="10096"/>
                    <a:pt x="3386" y="9049"/>
                  </a:cubicBezTo>
                  <a:cubicBezTo>
                    <a:pt x="4434" y="3620"/>
                    <a:pt x="4148" y="4953"/>
                    <a:pt x="5291" y="476"/>
                  </a:cubicBezTo>
                  <a:cubicBezTo>
                    <a:pt x="2815" y="-857"/>
                    <a:pt x="-2520" y="857"/>
                    <a:pt x="1386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5" name="Freeform: Shape 2210">
              <a:extLst>
                <a:ext uri="{FF2B5EF4-FFF2-40B4-BE49-F238E27FC236}">
                  <a16:creationId xmlns:a16="http://schemas.microsoft.com/office/drawing/2014/main" id="{BD1B81B4-FEC0-453E-B9D1-971C3172E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683" y="3807904"/>
              <a:ext cx="9525" cy="19050"/>
            </a:xfrm>
            <a:custGeom>
              <a:avLst/>
              <a:gdLst>
                <a:gd name="T0" fmla="*/ 6763 w 9525"/>
                <a:gd name="T1" fmla="*/ 24479 h 19050"/>
                <a:gd name="T2" fmla="*/ 5048 w 9525"/>
                <a:gd name="T3" fmla="*/ 14383 h 19050"/>
                <a:gd name="T4" fmla="*/ 12478 w 9525"/>
                <a:gd name="T5" fmla="*/ 0 h 19050"/>
                <a:gd name="T6" fmla="*/ 9620 w 9525"/>
                <a:gd name="T7" fmla="*/ 4763 h 19050"/>
                <a:gd name="T8" fmla="*/ 9144 w 9525"/>
                <a:gd name="T9" fmla="*/ 10954 h 19050"/>
                <a:gd name="T10" fmla="*/ 667 w 9525"/>
                <a:gd name="T11" fmla="*/ 7811 h 19050"/>
                <a:gd name="T12" fmla="*/ 0 w 9525"/>
                <a:gd name="T13" fmla="*/ 16478 h 19050"/>
                <a:gd name="T14" fmla="*/ 6763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6763" y="24479"/>
                  </a:moveTo>
                  <a:cubicBezTo>
                    <a:pt x="9525" y="19050"/>
                    <a:pt x="667" y="17336"/>
                    <a:pt x="5048" y="14383"/>
                  </a:cubicBezTo>
                  <a:cubicBezTo>
                    <a:pt x="8763" y="18574"/>
                    <a:pt x="15335" y="6001"/>
                    <a:pt x="12478" y="0"/>
                  </a:cubicBezTo>
                  <a:cubicBezTo>
                    <a:pt x="13621" y="4000"/>
                    <a:pt x="10287" y="2858"/>
                    <a:pt x="9620" y="4763"/>
                  </a:cubicBezTo>
                  <a:cubicBezTo>
                    <a:pt x="11716" y="4382"/>
                    <a:pt x="11144" y="11716"/>
                    <a:pt x="9144" y="10954"/>
                  </a:cubicBezTo>
                  <a:cubicBezTo>
                    <a:pt x="6572" y="9716"/>
                    <a:pt x="5144" y="7429"/>
                    <a:pt x="667" y="7811"/>
                  </a:cubicBezTo>
                  <a:cubicBezTo>
                    <a:pt x="2096" y="11906"/>
                    <a:pt x="571" y="12001"/>
                    <a:pt x="0" y="16478"/>
                  </a:cubicBezTo>
                  <a:cubicBezTo>
                    <a:pt x="5144" y="16574"/>
                    <a:pt x="3810" y="22384"/>
                    <a:pt x="6763" y="24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6" name="Freeform: Shape 2211">
              <a:extLst>
                <a:ext uri="{FF2B5EF4-FFF2-40B4-BE49-F238E27FC236}">
                  <a16:creationId xmlns:a16="http://schemas.microsoft.com/office/drawing/2014/main" id="{8E46E7FA-81FC-4B1F-9D12-306D28A3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6819" y="4506275"/>
              <a:ext cx="9525" cy="9525"/>
            </a:xfrm>
            <a:custGeom>
              <a:avLst/>
              <a:gdLst>
                <a:gd name="T0" fmla="*/ 18145125 w 9525"/>
                <a:gd name="T1" fmla="*/ 669 h 9525"/>
                <a:gd name="T2" fmla="*/ 0 w 9525"/>
                <a:gd name="T3" fmla="*/ 9242 h 9525"/>
                <a:gd name="T4" fmla="*/ 29032200 w 9525"/>
                <a:gd name="T5" fmla="*/ 18290 h 9525"/>
                <a:gd name="T6" fmla="*/ 54435375 w 9525"/>
                <a:gd name="T7" fmla="*/ 955 h 9525"/>
                <a:gd name="T8" fmla="*/ 18145125 w 9525"/>
                <a:gd name="T9" fmla="*/ 66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05" y="669"/>
                  </a:moveTo>
                  <a:cubicBezTo>
                    <a:pt x="2477" y="2574"/>
                    <a:pt x="667" y="4860"/>
                    <a:pt x="0" y="9242"/>
                  </a:cubicBezTo>
                  <a:cubicBezTo>
                    <a:pt x="6001" y="9051"/>
                    <a:pt x="-3429" y="17338"/>
                    <a:pt x="3048" y="18290"/>
                  </a:cubicBezTo>
                  <a:cubicBezTo>
                    <a:pt x="6477" y="9622"/>
                    <a:pt x="2762" y="5146"/>
                    <a:pt x="5715" y="955"/>
                  </a:cubicBezTo>
                  <a:cubicBezTo>
                    <a:pt x="3524" y="1336"/>
                    <a:pt x="2667" y="-1141"/>
                    <a:pt x="1905" y="6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7" name="Freeform: Shape 2212">
              <a:extLst>
                <a:ext uri="{FF2B5EF4-FFF2-40B4-BE49-F238E27FC236}">
                  <a16:creationId xmlns:a16="http://schemas.microsoft.com/office/drawing/2014/main" id="{37E96344-16A1-4035-9B5F-3053383BD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5778" y="3914106"/>
              <a:ext cx="9525" cy="19050"/>
            </a:xfrm>
            <a:custGeom>
              <a:avLst/>
              <a:gdLst>
                <a:gd name="T0" fmla="*/ 9430 w 9525"/>
                <a:gd name="T1" fmla="*/ 4383 h 19050"/>
                <a:gd name="T2" fmla="*/ 4763 w 9525"/>
                <a:gd name="T3" fmla="*/ 192 h 19050"/>
                <a:gd name="T4" fmla="*/ 0 w 9525"/>
                <a:gd name="T5" fmla="*/ 12384 h 19050"/>
                <a:gd name="T6" fmla="*/ 8382 w 9525"/>
                <a:gd name="T7" fmla="*/ 16861 h 19050"/>
                <a:gd name="T8" fmla="*/ 6572 w 9525"/>
                <a:gd name="T9" fmla="*/ 22957 h 19050"/>
                <a:gd name="T10" fmla="*/ 8858 w 9525"/>
                <a:gd name="T11" fmla="*/ 25624 h 19050"/>
                <a:gd name="T12" fmla="*/ 12668 w 9525"/>
                <a:gd name="T13" fmla="*/ 24672 h 19050"/>
                <a:gd name="T14" fmla="*/ 13811 w 9525"/>
                <a:gd name="T15" fmla="*/ 26005 h 19050"/>
                <a:gd name="T16" fmla="*/ 9430 w 9525"/>
                <a:gd name="T17" fmla="*/ 4383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9430" y="4383"/>
                  </a:moveTo>
                  <a:cubicBezTo>
                    <a:pt x="4572" y="5812"/>
                    <a:pt x="9620" y="-1236"/>
                    <a:pt x="4763" y="192"/>
                  </a:cubicBezTo>
                  <a:cubicBezTo>
                    <a:pt x="7620" y="9241"/>
                    <a:pt x="953" y="5241"/>
                    <a:pt x="0" y="12384"/>
                  </a:cubicBezTo>
                  <a:cubicBezTo>
                    <a:pt x="7525" y="12575"/>
                    <a:pt x="2857" y="18861"/>
                    <a:pt x="8382" y="16861"/>
                  </a:cubicBezTo>
                  <a:cubicBezTo>
                    <a:pt x="8668" y="19909"/>
                    <a:pt x="5905" y="19338"/>
                    <a:pt x="6572" y="22957"/>
                  </a:cubicBezTo>
                  <a:cubicBezTo>
                    <a:pt x="8096" y="23243"/>
                    <a:pt x="9525" y="23529"/>
                    <a:pt x="8858" y="25624"/>
                  </a:cubicBezTo>
                  <a:cubicBezTo>
                    <a:pt x="10573" y="25815"/>
                    <a:pt x="11621" y="25243"/>
                    <a:pt x="12668" y="24672"/>
                  </a:cubicBezTo>
                  <a:cubicBezTo>
                    <a:pt x="12478" y="26005"/>
                    <a:pt x="12954" y="27910"/>
                    <a:pt x="13811" y="26005"/>
                  </a:cubicBezTo>
                  <a:cubicBezTo>
                    <a:pt x="15145" y="16670"/>
                    <a:pt x="5620" y="12194"/>
                    <a:pt x="9430" y="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8" name="Freeform: Shape 2213">
              <a:extLst>
                <a:ext uri="{FF2B5EF4-FFF2-40B4-BE49-F238E27FC236}">
                  <a16:creationId xmlns:a16="http://schemas.microsoft.com/office/drawing/2014/main" id="{6BC7F2E1-8862-4E54-A4F9-A834EB1FA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969" y="3835623"/>
              <a:ext cx="9525" cy="9525"/>
            </a:xfrm>
            <a:custGeom>
              <a:avLst/>
              <a:gdLst>
                <a:gd name="T0" fmla="*/ 3629025 w 9525"/>
                <a:gd name="T1" fmla="*/ 1809750 h 9525"/>
                <a:gd name="T2" fmla="*/ 0 w 9525"/>
                <a:gd name="T3" fmla="*/ 48977550 h 9525"/>
                <a:gd name="T4" fmla="*/ 46272450 w 9525"/>
                <a:gd name="T5" fmla="*/ 64408050 h 9525"/>
                <a:gd name="T6" fmla="*/ 48996600 w 9525"/>
                <a:gd name="T7" fmla="*/ 29022675 h 9525"/>
                <a:gd name="T8" fmla="*/ 3629025 w 9525"/>
                <a:gd name="T9" fmla="*/ 18097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81" y="190"/>
                  </a:moveTo>
                  <a:cubicBezTo>
                    <a:pt x="286" y="1904"/>
                    <a:pt x="95" y="3523"/>
                    <a:pt x="0" y="5142"/>
                  </a:cubicBezTo>
                  <a:cubicBezTo>
                    <a:pt x="2191" y="5238"/>
                    <a:pt x="3810" y="5714"/>
                    <a:pt x="4858" y="6762"/>
                  </a:cubicBezTo>
                  <a:cubicBezTo>
                    <a:pt x="4572" y="4571"/>
                    <a:pt x="6953" y="3714"/>
                    <a:pt x="5144" y="3047"/>
                  </a:cubicBezTo>
                  <a:cubicBezTo>
                    <a:pt x="1905" y="8000"/>
                    <a:pt x="4382" y="-1430"/>
                    <a:pt x="381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09" name="Freeform: Shape 2214">
              <a:extLst>
                <a:ext uri="{FF2B5EF4-FFF2-40B4-BE49-F238E27FC236}">
                  <a16:creationId xmlns:a16="http://schemas.microsoft.com/office/drawing/2014/main" id="{20D0AF02-52D5-4908-BA6A-83C649569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302" y="3856101"/>
              <a:ext cx="9525" cy="9525"/>
            </a:xfrm>
            <a:custGeom>
              <a:avLst/>
              <a:gdLst>
                <a:gd name="T0" fmla="*/ 2095 w 9525"/>
                <a:gd name="T1" fmla="*/ 13525 h 9525"/>
                <a:gd name="T2" fmla="*/ 9906 w 9525"/>
                <a:gd name="T3" fmla="*/ 10382 h 9525"/>
                <a:gd name="T4" fmla="*/ 13811 w 9525"/>
                <a:gd name="T5" fmla="*/ 8192 h 9525"/>
                <a:gd name="T6" fmla="*/ 11811 w 9525"/>
                <a:gd name="T7" fmla="*/ 1810 h 9525"/>
                <a:gd name="T8" fmla="*/ 5524 w 9525"/>
                <a:gd name="T9" fmla="*/ 2572 h 9525"/>
                <a:gd name="T10" fmla="*/ 4476 w 9525"/>
                <a:gd name="T11" fmla="*/ 0 h 9525"/>
                <a:gd name="T12" fmla="*/ 0 w 9525"/>
                <a:gd name="T13" fmla="*/ 8382 h 9525"/>
                <a:gd name="T14" fmla="*/ 1048 w 9525"/>
                <a:gd name="T15" fmla="*/ 10954 h 9525"/>
                <a:gd name="T16" fmla="*/ 2095 w 9525"/>
                <a:gd name="T17" fmla="*/ 1352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2095" y="13525"/>
                  </a:moveTo>
                  <a:cubicBezTo>
                    <a:pt x="5810" y="12478"/>
                    <a:pt x="5048" y="6953"/>
                    <a:pt x="9906" y="10382"/>
                  </a:cubicBezTo>
                  <a:cubicBezTo>
                    <a:pt x="10477" y="3715"/>
                    <a:pt x="10096" y="6763"/>
                    <a:pt x="13811" y="8192"/>
                  </a:cubicBezTo>
                  <a:cubicBezTo>
                    <a:pt x="14288" y="5144"/>
                    <a:pt x="14573" y="2191"/>
                    <a:pt x="11811" y="1810"/>
                  </a:cubicBezTo>
                  <a:cubicBezTo>
                    <a:pt x="11811" y="4477"/>
                    <a:pt x="7334" y="2000"/>
                    <a:pt x="5524" y="2572"/>
                  </a:cubicBezTo>
                  <a:cubicBezTo>
                    <a:pt x="5334" y="1619"/>
                    <a:pt x="5715" y="95"/>
                    <a:pt x="4476" y="0"/>
                  </a:cubicBezTo>
                  <a:cubicBezTo>
                    <a:pt x="4858" y="4953"/>
                    <a:pt x="2381" y="6572"/>
                    <a:pt x="0" y="8382"/>
                  </a:cubicBezTo>
                  <a:cubicBezTo>
                    <a:pt x="2286" y="8858"/>
                    <a:pt x="-858" y="10382"/>
                    <a:pt x="1048" y="10954"/>
                  </a:cubicBezTo>
                  <a:cubicBezTo>
                    <a:pt x="6286" y="7525"/>
                    <a:pt x="95" y="14097"/>
                    <a:pt x="2095" y="13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0" name="Freeform: Shape 2215">
              <a:extLst>
                <a:ext uri="{FF2B5EF4-FFF2-40B4-BE49-F238E27FC236}">
                  <a16:creationId xmlns:a16="http://schemas.microsoft.com/office/drawing/2014/main" id="{BD028BC0-9847-4A59-B34F-2971EC3D1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69" y="4505706"/>
              <a:ext cx="9525" cy="9525"/>
            </a:xfrm>
            <a:custGeom>
              <a:avLst/>
              <a:gdLst>
                <a:gd name="T0" fmla="*/ 400 w 9525"/>
                <a:gd name="T1" fmla="*/ 0 h 9525"/>
                <a:gd name="T2" fmla="*/ 2495 w 9525"/>
                <a:gd name="T3" fmla="*/ 48987075 h 9525"/>
                <a:gd name="T4" fmla="*/ 7353 w 9525"/>
                <a:gd name="T5" fmla="*/ 65322450 h 9525"/>
                <a:gd name="T6" fmla="*/ 8591 w 9525"/>
                <a:gd name="T7" fmla="*/ 66227325 h 9525"/>
                <a:gd name="T8" fmla="*/ 10115 w 9525"/>
                <a:gd name="T9" fmla="*/ 31756350 h 9525"/>
                <a:gd name="T10" fmla="*/ 4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00" y="0"/>
                  </a:moveTo>
                  <a:cubicBezTo>
                    <a:pt x="-839" y="2762"/>
                    <a:pt x="1067" y="8477"/>
                    <a:pt x="2495" y="5143"/>
                  </a:cubicBezTo>
                  <a:cubicBezTo>
                    <a:pt x="114" y="571"/>
                    <a:pt x="6400" y="10763"/>
                    <a:pt x="7353" y="6858"/>
                  </a:cubicBezTo>
                  <a:cubicBezTo>
                    <a:pt x="5448" y="6191"/>
                    <a:pt x="7258" y="5334"/>
                    <a:pt x="8591" y="6953"/>
                  </a:cubicBezTo>
                  <a:cubicBezTo>
                    <a:pt x="8686" y="5239"/>
                    <a:pt x="9353" y="4286"/>
                    <a:pt x="10115" y="3334"/>
                  </a:cubicBezTo>
                  <a:cubicBezTo>
                    <a:pt x="4400" y="6287"/>
                    <a:pt x="4781" y="1048"/>
                    <a:pt x="40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1" name="Freeform: Shape 2216">
              <a:extLst>
                <a:ext uri="{FF2B5EF4-FFF2-40B4-BE49-F238E27FC236}">
                  <a16:creationId xmlns:a16="http://schemas.microsoft.com/office/drawing/2014/main" id="{B201CB85-34A2-478C-BE4C-5CD30E92A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589" y="393792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810 w 9525"/>
                <a:gd name="T3" fmla="*/ 8858 h 9525"/>
                <a:gd name="T4" fmla="*/ 1619 w 9525"/>
                <a:gd name="T5" fmla="*/ 11335 h 9525"/>
                <a:gd name="T6" fmla="*/ 286 w 9525"/>
                <a:gd name="T7" fmla="*/ 12478 h 9525"/>
                <a:gd name="T8" fmla="*/ 11430 w 9525"/>
                <a:gd name="T9" fmla="*/ 13430 h 9525"/>
                <a:gd name="T10" fmla="*/ 10668 w 9525"/>
                <a:gd name="T11" fmla="*/ 7144 h 9525"/>
                <a:gd name="T12" fmla="*/ 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810" y="3524"/>
                    <a:pt x="8668" y="14669"/>
                    <a:pt x="1810" y="8858"/>
                  </a:cubicBezTo>
                  <a:cubicBezTo>
                    <a:pt x="1714" y="9716"/>
                    <a:pt x="1714" y="10573"/>
                    <a:pt x="1619" y="11335"/>
                  </a:cubicBezTo>
                  <a:cubicBezTo>
                    <a:pt x="857" y="11335"/>
                    <a:pt x="95" y="11430"/>
                    <a:pt x="286" y="12478"/>
                  </a:cubicBezTo>
                  <a:cubicBezTo>
                    <a:pt x="2762" y="13240"/>
                    <a:pt x="9239" y="16288"/>
                    <a:pt x="11430" y="13430"/>
                  </a:cubicBezTo>
                  <a:cubicBezTo>
                    <a:pt x="6763" y="12954"/>
                    <a:pt x="7906" y="11240"/>
                    <a:pt x="10668" y="7144"/>
                  </a:cubicBezTo>
                  <a:cubicBezTo>
                    <a:pt x="6382" y="5429"/>
                    <a:pt x="2096" y="371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2" name="Freeform: Shape 2217">
              <a:extLst>
                <a:ext uri="{FF2B5EF4-FFF2-40B4-BE49-F238E27FC236}">
                  <a16:creationId xmlns:a16="http://schemas.microsoft.com/office/drawing/2014/main" id="{941936BC-8827-4E65-BA43-340F505F3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5304" y="393306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762" y="9620"/>
                    <a:pt x="10287" y="3334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3" name="Freeform: Shape 2218">
              <a:extLst>
                <a:ext uri="{FF2B5EF4-FFF2-40B4-BE49-F238E27FC236}">
                  <a16:creationId xmlns:a16="http://schemas.microsoft.com/office/drawing/2014/main" id="{78D68313-BD8E-4C6E-B777-4A73495D6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446" y="3955947"/>
              <a:ext cx="9525" cy="9525"/>
            </a:xfrm>
            <a:custGeom>
              <a:avLst/>
              <a:gdLst>
                <a:gd name="T0" fmla="*/ 0 w 9525"/>
                <a:gd name="T1" fmla="*/ 3309 h 9525"/>
                <a:gd name="T2" fmla="*/ 7715 w 9525"/>
                <a:gd name="T3" fmla="*/ 16454 h 9525"/>
                <a:gd name="T4" fmla="*/ 12002 w 9525"/>
                <a:gd name="T5" fmla="*/ 9310 h 9525"/>
                <a:gd name="T6" fmla="*/ 8477 w 9525"/>
                <a:gd name="T7" fmla="*/ 6548 h 9525"/>
                <a:gd name="T8" fmla="*/ 8096 w 9525"/>
                <a:gd name="T9" fmla="*/ 11596 h 9525"/>
                <a:gd name="T10" fmla="*/ 5334 w 9525"/>
                <a:gd name="T11" fmla="*/ 71 h 9525"/>
                <a:gd name="T12" fmla="*/ 0 w 9525"/>
                <a:gd name="T13" fmla="*/ 330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3309"/>
                  </a:moveTo>
                  <a:cubicBezTo>
                    <a:pt x="3238" y="9024"/>
                    <a:pt x="3429" y="13977"/>
                    <a:pt x="7715" y="16454"/>
                  </a:cubicBezTo>
                  <a:cubicBezTo>
                    <a:pt x="7048" y="11596"/>
                    <a:pt x="11049" y="12263"/>
                    <a:pt x="12002" y="9310"/>
                  </a:cubicBezTo>
                  <a:cubicBezTo>
                    <a:pt x="9525" y="9501"/>
                    <a:pt x="9715" y="7405"/>
                    <a:pt x="8477" y="6548"/>
                  </a:cubicBezTo>
                  <a:cubicBezTo>
                    <a:pt x="7144" y="8739"/>
                    <a:pt x="11906" y="11025"/>
                    <a:pt x="8096" y="11596"/>
                  </a:cubicBezTo>
                  <a:cubicBezTo>
                    <a:pt x="6572" y="8262"/>
                    <a:pt x="4572" y="5310"/>
                    <a:pt x="5334" y="71"/>
                  </a:cubicBezTo>
                  <a:cubicBezTo>
                    <a:pt x="2096" y="-501"/>
                    <a:pt x="2000" y="2547"/>
                    <a:pt x="0" y="330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4" name="Freeform: Shape 2219">
              <a:extLst>
                <a:ext uri="{FF2B5EF4-FFF2-40B4-BE49-F238E27FC236}">
                  <a16:creationId xmlns:a16="http://schemas.microsoft.com/office/drawing/2014/main" id="{86E4A9FA-A481-49B3-9706-D5AE9DD89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591" y="4029456"/>
              <a:ext cx="9525" cy="9525"/>
            </a:xfrm>
            <a:custGeom>
              <a:avLst/>
              <a:gdLst>
                <a:gd name="T0" fmla="*/ 63941325 w 9525"/>
                <a:gd name="T1" fmla="*/ 17621 h 9525"/>
                <a:gd name="T2" fmla="*/ 53959125 w 9525"/>
                <a:gd name="T3" fmla="*/ 0 h 9525"/>
                <a:gd name="T4" fmla="*/ 8601075 w 9525"/>
                <a:gd name="T5" fmla="*/ 12097 h 9525"/>
                <a:gd name="T6" fmla="*/ 24022050 w 9525"/>
                <a:gd name="T7" fmla="*/ 7239 h 9525"/>
                <a:gd name="T8" fmla="*/ 18573750 w 9525"/>
                <a:gd name="T9" fmla="*/ 14669 h 9525"/>
                <a:gd name="T10" fmla="*/ 63941325 w 9525"/>
                <a:gd name="T11" fmla="*/ 1762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13" y="17621"/>
                  </a:moveTo>
                  <a:cubicBezTo>
                    <a:pt x="7665" y="9811"/>
                    <a:pt x="6141" y="3524"/>
                    <a:pt x="5665" y="0"/>
                  </a:cubicBezTo>
                  <a:cubicBezTo>
                    <a:pt x="2617" y="4477"/>
                    <a:pt x="-1955" y="6001"/>
                    <a:pt x="903" y="12097"/>
                  </a:cubicBezTo>
                  <a:cubicBezTo>
                    <a:pt x="1284" y="10287"/>
                    <a:pt x="903" y="7430"/>
                    <a:pt x="2522" y="7239"/>
                  </a:cubicBezTo>
                  <a:cubicBezTo>
                    <a:pt x="6522" y="10192"/>
                    <a:pt x="2712" y="10858"/>
                    <a:pt x="1950" y="14669"/>
                  </a:cubicBezTo>
                  <a:cubicBezTo>
                    <a:pt x="5379" y="14097"/>
                    <a:pt x="4236" y="17431"/>
                    <a:pt x="6713" y="17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5" name="Freeform: Shape 2220">
              <a:extLst>
                <a:ext uri="{FF2B5EF4-FFF2-40B4-BE49-F238E27FC236}">
                  <a16:creationId xmlns:a16="http://schemas.microsoft.com/office/drawing/2014/main" id="{C0C2B79F-0C68-414C-9EC9-1E846F450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637" y="3984781"/>
              <a:ext cx="9525" cy="9525"/>
            </a:xfrm>
            <a:custGeom>
              <a:avLst/>
              <a:gdLst>
                <a:gd name="T0" fmla="*/ 46272450 w 9525"/>
                <a:gd name="T1" fmla="*/ 46301025 h 9525"/>
                <a:gd name="T2" fmla="*/ 60788550 w 9525"/>
                <a:gd name="T3" fmla="*/ 11820525 h 9525"/>
                <a:gd name="T4" fmla="*/ 70761225 w 9525"/>
                <a:gd name="T5" fmla="*/ 36318825 h 9525"/>
                <a:gd name="T6" fmla="*/ 61693425 w 9525"/>
                <a:gd name="T7" fmla="*/ 28575 h 9525"/>
                <a:gd name="T8" fmla="*/ 0 w 9525"/>
                <a:gd name="T9" fmla="*/ 30880050 h 9525"/>
                <a:gd name="T10" fmla="*/ 46272450 w 9525"/>
                <a:gd name="T11" fmla="*/ 463010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4861"/>
                  </a:moveTo>
                  <a:cubicBezTo>
                    <a:pt x="5144" y="3432"/>
                    <a:pt x="4953" y="1337"/>
                    <a:pt x="6382" y="1241"/>
                  </a:cubicBezTo>
                  <a:cubicBezTo>
                    <a:pt x="6572" y="2194"/>
                    <a:pt x="6191" y="3718"/>
                    <a:pt x="7429" y="3813"/>
                  </a:cubicBezTo>
                  <a:cubicBezTo>
                    <a:pt x="10097" y="1146"/>
                    <a:pt x="7239" y="2385"/>
                    <a:pt x="6477" y="3"/>
                  </a:cubicBezTo>
                  <a:cubicBezTo>
                    <a:pt x="3334" y="-92"/>
                    <a:pt x="1905" y="1908"/>
                    <a:pt x="0" y="3242"/>
                  </a:cubicBezTo>
                  <a:cubicBezTo>
                    <a:pt x="2286" y="5623"/>
                    <a:pt x="2477" y="2480"/>
                    <a:pt x="4858" y="4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6" name="Freeform: Shape 2221">
              <a:extLst>
                <a:ext uri="{FF2B5EF4-FFF2-40B4-BE49-F238E27FC236}">
                  <a16:creationId xmlns:a16="http://schemas.microsoft.com/office/drawing/2014/main" id="{64C9BE1D-F61D-49A6-B9C7-9330DE648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970" y="4023550"/>
              <a:ext cx="95250" cy="333375"/>
            </a:xfrm>
            <a:custGeom>
              <a:avLst/>
              <a:gdLst>
                <a:gd name="T0" fmla="*/ 81058 w 95250"/>
                <a:gd name="T1" fmla="*/ 318421 h 333375"/>
                <a:gd name="T2" fmla="*/ 88868 w 95250"/>
                <a:gd name="T3" fmla="*/ 300228 h 333375"/>
                <a:gd name="T4" fmla="*/ 71628 w 95250"/>
                <a:gd name="T5" fmla="*/ 296227 h 333375"/>
                <a:gd name="T6" fmla="*/ 88963 w 95250"/>
                <a:gd name="T7" fmla="*/ 282702 h 333375"/>
                <a:gd name="T8" fmla="*/ 90583 w 95250"/>
                <a:gd name="T9" fmla="*/ 277844 h 333375"/>
                <a:gd name="T10" fmla="*/ 83439 w 95250"/>
                <a:gd name="T11" fmla="*/ 257366 h 333375"/>
                <a:gd name="T12" fmla="*/ 80296 w 95250"/>
                <a:gd name="T13" fmla="*/ 234505 h 333375"/>
                <a:gd name="T14" fmla="*/ 72485 w 95250"/>
                <a:gd name="T15" fmla="*/ 223933 h 333375"/>
                <a:gd name="T16" fmla="*/ 64008 w 95250"/>
                <a:gd name="T17" fmla="*/ 190691 h 333375"/>
                <a:gd name="T18" fmla="*/ 57626 w 95250"/>
                <a:gd name="T19" fmla="*/ 161258 h 333375"/>
                <a:gd name="T20" fmla="*/ 71914 w 95250"/>
                <a:gd name="T21" fmla="*/ 154876 h 333375"/>
                <a:gd name="T22" fmla="*/ 53245 w 95250"/>
                <a:gd name="T23" fmla="*/ 122111 h 333375"/>
                <a:gd name="T24" fmla="*/ 55340 w 95250"/>
                <a:gd name="T25" fmla="*/ 127349 h 333375"/>
                <a:gd name="T26" fmla="*/ 46292 w 95250"/>
                <a:gd name="T27" fmla="*/ 100298 h 333375"/>
                <a:gd name="T28" fmla="*/ 36386 w 95250"/>
                <a:gd name="T29" fmla="*/ 68104 h 333375"/>
                <a:gd name="T30" fmla="*/ 30766 w 95250"/>
                <a:gd name="T31" fmla="*/ 28956 h 333375"/>
                <a:gd name="T32" fmla="*/ 19812 w 95250"/>
                <a:gd name="T33" fmla="*/ 24289 h 333375"/>
                <a:gd name="T34" fmla="*/ 14192 w 95250"/>
                <a:gd name="T35" fmla="*/ 0 h 333375"/>
                <a:gd name="T36" fmla="*/ 14478 w 95250"/>
                <a:gd name="T37" fmla="*/ 28670 h 333375"/>
                <a:gd name="T38" fmla="*/ 4572 w 95250"/>
                <a:gd name="T39" fmla="*/ 42863 h 333375"/>
                <a:gd name="T40" fmla="*/ 20574 w 95250"/>
                <a:gd name="T41" fmla="*/ 44101 h 333375"/>
                <a:gd name="T42" fmla="*/ 33338 w 95250"/>
                <a:gd name="T43" fmla="*/ 57626 h 333375"/>
                <a:gd name="T44" fmla="*/ 19336 w 95250"/>
                <a:gd name="T45" fmla="*/ 76486 h 333375"/>
                <a:gd name="T46" fmla="*/ 22193 w 95250"/>
                <a:gd name="T47" fmla="*/ 86773 h 333375"/>
                <a:gd name="T48" fmla="*/ 11525 w 95250"/>
                <a:gd name="T49" fmla="*/ 127254 h 333375"/>
                <a:gd name="T50" fmla="*/ 16573 w 95250"/>
                <a:gd name="T51" fmla="*/ 156496 h 333375"/>
                <a:gd name="T52" fmla="*/ 12668 w 95250"/>
                <a:gd name="T53" fmla="*/ 191167 h 333375"/>
                <a:gd name="T54" fmla="*/ 11335 w 95250"/>
                <a:gd name="T55" fmla="*/ 253651 h 333375"/>
                <a:gd name="T56" fmla="*/ 9430 w 95250"/>
                <a:gd name="T57" fmla="*/ 277273 h 333375"/>
                <a:gd name="T58" fmla="*/ 34385 w 95250"/>
                <a:gd name="T59" fmla="*/ 278035 h 333375"/>
                <a:gd name="T60" fmla="*/ 49435 w 95250"/>
                <a:gd name="T61" fmla="*/ 324231 h 333375"/>
                <a:gd name="T62" fmla="*/ 76676 w 95250"/>
                <a:gd name="T63" fmla="*/ 279368 h 333375"/>
                <a:gd name="T64" fmla="*/ 54578 w 95250"/>
                <a:gd name="T65" fmla="*/ 151162 h 333375"/>
                <a:gd name="T66" fmla="*/ 12097 w 95250"/>
                <a:gd name="T67" fmla="*/ 42672 h 333375"/>
                <a:gd name="T68" fmla="*/ 21527 w 95250"/>
                <a:gd name="T69" fmla="*/ 33433 h 333375"/>
                <a:gd name="T70" fmla="*/ 6001 w 95250"/>
                <a:gd name="T71" fmla="*/ 102203 h 333375"/>
                <a:gd name="T72" fmla="*/ 51530 w 95250"/>
                <a:gd name="T73" fmla="*/ 249746 h 333375"/>
                <a:gd name="T74" fmla="*/ 53435 w 95250"/>
                <a:gd name="T75" fmla="*/ 257461 h 333375"/>
                <a:gd name="T76" fmla="*/ 61436 w 95250"/>
                <a:gd name="T77" fmla="*/ 298133 h 333375"/>
                <a:gd name="T78" fmla="*/ 62198 w 95250"/>
                <a:gd name="T79" fmla="*/ 319468 h 333375"/>
                <a:gd name="T80" fmla="*/ 64484 w 95250"/>
                <a:gd name="T81" fmla="*/ 229648 h 333375"/>
                <a:gd name="T82" fmla="*/ 78200 w 95250"/>
                <a:gd name="T83" fmla="*/ 245745 h 333375"/>
                <a:gd name="T84" fmla="*/ 68009 w 95250"/>
                <a:gd name="T85" fmla="*/ 232315 h 333375"/>
                <a:gd name="T86" fmla="*/ 65246 w 95250"/>
                <a:gd name="T87" fmla="*/ 250888 h 333375"/>
                <a:gd name="T88" fmla="*/ 55721 w 95250"/>
                <a:gd name="T89" fmla="*/ 182594 h 333375"/>
                <a:gd name="T90" fmla="*/ 50483 w 95250"/>
                <a:gd name="T91" fmla="*/ 154591 h 333375"/>
                <a:gd name="T92" fmla="*/ 37243 w 95250"/>
                <a:gd name="T93" fmla="*/ 194786 h 333375"/>
                <a:gd name="T94" fmla="*/ 26956 w 95250"/>
                <a:gd name="T95" fmla="*/ 151448 h 333375"/>
                <a:gd name="T96" fmla="*/ 33242 w 95250"/>
                <a:gd name="T97" fmla="*/ 151924 h 333375"/>
                <a:gd name="T98" fmla="*/ 25908 w 95250"/>
                <a:gd name="T99" fmla="*/ 195263 h 333375"/>
                <a:gd name="T100" fmla="*/ 33909 w 95250"/>
                <a:gd name="T101" fmla="*/ 112109 h 333375"/>
                <a:gd name="T102" fmla="*/ 22384 w 95250"/>
                <a:gd name="T103" fmla="*/ 99727 h 333375"/>
                <a:gd name="T104" fmla="*/ 18574 w 95250"/>
                <a:gd name="T105" fmla="*/ 116967 h 333375"/>
                <a:gd name="T106" fmla="*/ 9049 w 95250"/>
                <a:gd name="T107" fmla="*/ 280130 h 333375"/>
                <a:gd name="T108" fmla="*/ 27146 w 95250"/>
                <a:gd name="T109" fmla="*/ 256603 h 333375"/>
                <a:gd name="T110" fmla="*/ 27242 w 95250"/>
                <a:gd name="T111" fmla="*/ 178975 h 333375"/>
                <a:gd name="T112" fmla="*/ 33719 w 95250"/>
                <a:gd name="T113" fmla="*/ 192024 h 333375"/>
                <a:gd name="T114" fmla="*/ 41053 w 95250"/>
                <a:gd name="T115" fmla="*/ 286512 h 333375"/>
                <a:gd name="T116" fmla="*/ 49911 w 95250"/>
                <a:gd name="T117" fmla="*/ 300895 h 333375"/>
                <a:gd name="T118" fmla="*/ 53150 w 95250"/>
                <a:gd name="T119" fmla="*/ 307276 h 3333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250" h="333375">
                  <a:moveTo>
                    <a:pt x="54007" y="327565"/>
                  </a:moveTo>
                  <a:cubicBezTo>
                    <a:pt x="55436" y="325374"/>
                    <a:pt x="50578" y="323088"/>
                    <a:pt x="54388" y="322612"/>
                  </a:cubicBezTo>
                  <a:cubicBezTo>
                    <a:pt x="55245" y="322707"/>
                    <a:pt x="56007" y="322707"/>
                    <a:pt x="56864" y="322802"/>
                  </a:cubicBezTo>
                  <a:cubicBezTo>
                    <a:pt x="56293" y="326326"/>
                    <a:pt x="56674" y="329089"/>
                    <a:pt x="58769" y="330422"/>
                  </a:cubicBezTo>
                  <a:cubicBezTo>
                    <a:pt x="61913" y="314801"/>
                    <a:pt x="80677" y="334042"/>
                    <a:pt x="80677" y="322135"/>
                  </a:cubicBezTo>
                  <a:cubicBezTo>
                    <a:pt x="80391" y="323659"/>
                    <a:pt x="80010" y="325088"/>
                    <a:pt x="78010" y="324422"/>
                  </a:cubicBezTo>
                  <a:cubicBezTo>
                    <a:pt x="78867" y="322231"/>
                    <a:pt x="79058" y="319278"/>
                    <a:pt x="81058" y="318421"/>
                  </a:cubicBezTo>
                  <a:cubicBezTo>
                    <a:pt x="83534" y="321374"/>
                    <a:pt x="84487" y="325565"/>
                    <a:pt x="86487" y="328898"/>
                  </a:cubicBezTo>
                  <a:cubicBezTo>
                    <a:pt x="85439" y="331565"/>
                    <a:pt x="81248" y="336233"/>
                    <a:pt x="85725" y="337566"/>
                  </a:cubicBezTo>
                  <a:cubicBezTo>
                    <a:pt x="84582" y="330327"/>
                    <a:pt x="91630" y="331851"/>
                    <a:pt x="89154" y="326612"/>
                  </a:cubicBezTo>
                  <a:cubicBezTo>
                    <a:pt x="91535" y="328993"/>
                    <a:pt x="91630" y="325850"/>
                    <a:pt x="94012" y="328232"/>
                  </a:cubicBezTo>
                  <a:cubicBezTo>
                    <a:pt x="92012" y="320421"/>
                    <a:pt x="97250" y="320326"/>
                    <a:pt x="99917" y="317468"/>
                  </a:cubicBezTo>
                  <a:cubicBezTo>
                    <a:pt x="98012" y="316230"/>
                    <a:pt x="94107" y="315468"/>
                    <a:pt x="91440" y="314230"/>
                  </a:cubicBezTo>
                  <a:cubicBezTo>
                    <a:pt x="92202" y="308419"/>
                    <a:pt x="88868" y="304705"/>
                    <a:pt x="88868" y="300228"/>
                  </a:cubicBezTo>
                  <a:cubicBezTo>
                    <a:pt x="86392" y="304324"/>
                    <a:pt x="87439" y="309086"/>
                    <a:pt x="89059" y="312801"/>
                  </a:cubicBezTo>
                  <a:cubicBezTo>
                    <a:pt x="78391" y="314420"/>
                    <a:pt x="84392" y="307658"/>
                    <a:pt x="78296" y="306896"/>
                  </a:cubicBezTo>
                  <a:cubicBezTo>
                    <a:pt x="77057" y="310706"/>
                    <a:pt x="81534" y="309563"/>
                    <a:pt x="80296" y="313277"/>
                  </a:cubicBezTo>
                  <a:cubicBezTo>
                    <a:pt x="77248" y="312801"/>
                    <a:pt x="75057" y="313468"/>
                    <a:pt x="73914" y="315277"/>
                  </a:cubicBezTo>
                  <a:cubicBezTo>
                    <a:pt x="76676" y="316421"/>
                    <a:pt x="77343" y="319278"/>
                    <a:pt x="78391" y="321850"/>
                  </a:cubicBezTo>
                  <a:cubicBezTo>
                    <a:pt x="67723" y="318992"/>
                    <a:pt x="74295" y="301371"/>
                    <a:pt x="64008" y="298133"/>
                  </a:cubicBezTo>
                  <a:cubicBezTo>
                    <a:pt x="65722" y="296513"/>
                    <a:pt x="69913" y="297847"/>
                    <a:pt x="71628" y="296227"/>
                  </a:cubicBezTo>
                  <a:cubicBezTo>
                    <a:pt x="73914" y="303943"/>
                    <a:pt x="82868" y="303371"/>
                    <a:pt x="85915" y="304895"/>
                  </a:cubicBezTo>
                  <a:cubicBezTo>
                    <a:pt x="85725" y="302705"/>
                    <a:pt x="80201" y="299085"/>
                    <a:pt x="84011" y="297275"/>
                  </a:cubicBezTo>
                  <a:cubicBezTo>
                    <a:pt x="83820" y="299466"/>
                    <a:pt x="84677" y="300514"/>
                    <a:pt x="86201" y="301181"/>
                  </a:cubicBezTo>
                  <a:cubicBezTo>
                    <a:pt x="87344" y="298133"/>
                    <a:pt x="87821" y="296227"/>
                    <a:pt x="85535" y="293656"/>
                  </a:cubicBezTo>
                  <a:cubicBezTo>
                    <a:pt x="85154" y="294989"/>
                    <a:pt x="83248" y="296513"/>
                    <a:pt x="82963" y="294703"/>
                  </a:cubicBezTo>
                  <a:cubicBezTo>
                    <a:pt x="85535" y="291560"/>
                    <a:pt x="84868" y="282988"/>
                    <a:pt x="91059" y="287846"/>
                  </a:cubicBezTo>
                  <a:cubicBezTo>
                    <a:pt x="92964" y="283940"/>
                    <a:pt x="87154" y="286607"/>
                    <a:pt x="88963" y="282702"/>
                  </a:cubicBezTo>
                  <a:cubicBezTo>
                    <a:pt x="95060" y="283750"/>
                    <a:pt x="90011" y="278987"/>
                    <a:pt x="93059" y="278035"/>
                  </a:cubicBezTo>
                  <a:cubicBezTo>
                    <a:pt x="94488" y="279940"/>
                    <a:pt x="98870" y="279273"/>
                    <a:pt x="100298" y="281178"/>
                  </a:cubicBezTo>
                  <a:cubicBezTo>
                    <a:pt x="99727" y="276606"/>
                    <a:pt x="95250" y="276416"/>
                    <a:pt x="91916" y="276701"/>
                  </a:cubicBezTo>
                  <a:cubicBezTo>
                    <a:pt x="92107" y="274987"/>
                    <a:pt x="91535" y="273939"/>
                    <a:pt x="90964" y="272891"/>
                  </a:cubicBezTo>
                  <a:cubicBezTo>
                    <a:pt x="94107" y="273844"/>
                    <a:pt x="95155" y="274892"/>
                    <a:pt x="97250" y="272129"/>
                  </a:cubicBezTo>
                  <a:cubicBezTo>
                    <a:pt x="94774" y="271939"/>
                    <a:pt x="95917" y="268605"/>
                    <a:pt x="92488" y="269272"/>
                  </a:cubicBezTo>
                  <a:cubicBezTo>
                    <a:pt x="88963" y="272891"/>
                    <a:pt x="91726" y="275558"/>
                    <a:pt x="90583" y="277844"/>
                  </a:cubicBezTo>
                  <a:cubicBezTo>
                    <a:pt x="88392" y="276511"/>
                    <a:pt x="86392" y="269176"/>
                    <a:pt x="84868" y="271177"/>
                  </a:cubicBezTo>
                  <a:cubicBezTo>
                    <a:pt x="85058" y="272701"/>
                    <a:pt x="89440" y="276225"/>
                    <a:pt x="85630" y="277463"/>
                  </a:cubicBezTo>
                  <a:cubicBezTo>
                    <a:pt x="84582" y="268700"/>
                    <a:pt x="77914" y="268224"/>
                    <a:pt x="75533" y="262890"/>
                  </a:cubicBezTo>
                  <a:cubicBezTo>
                    <a:pt x="77819" y="264795"/>
                    <a:pt x="82582" y="264700"/>
                    <a:pt x="85249" y="266224"/>
                  </a:cubicBezTo>
                  <a:cubicBezTo>
                    <a:pt x="84487" y="263366"/>
                    <a:pt x="91345" y="262700"/>
                    <a:pt x="86963" y="260128"/>
                  </a:cubicBezTo>
                  <a:cubicBezTo>
                    <a:pt x="86868" y="262223"/>
                    <a:pt x="85725" y="263271"/>
                    <a:pt x="84201" y="263652"/>
                  </a:cubicBezTo>
                  <a:cubicBezTo>
                    <a:pt x="83629" y="259651"/>
                    <a:pt x="84772" y="258604"/>
                    <a:pt x="83439" y="257366"/>
                  </a:cubicBezTo>
                  <a:cubicBezTo>
                    <a:pt x="78867" y="257366"/>
                    <a:pt x="72962" y="252794"/>
                    <a:pt x="69913" y="254984"/>
                  </a:cubicBezTo>
                  <a:cubicBezTo>
                    <a:pt x="73247" y="253175"/>
                    <a:pt x="74009" y="248412"/>
                    <a:pt x="74390" y="246602"/>
                  </a:cubicBezTo>
                  <a:cubicBezTo>
                    <a:pt x="74581" y="248412"/>
                    <a:pt x="76962" y="248221"/>
                    <a:pt x="77914" y="249365"/>
                  </a:cubicBezTo>
                  <a:cubicBezTo>
                    <a:pt x="76771" y="243173"/>
                    <a:pt x="86201" y="244888"/>
                    <a:pt x="83534" y="241078"/>
                  </a:cubicBezTo>
                  <a:cubicBezTo>
                    <a:pt x="85344" y="241554"/>
                    <a:pt x="85439" y="243269"/>
                    <a:pt x="87059" y="243840"/>
                  </a:cubicBezTo>
                  <a:cubicBezTo>
                    <a:pt x="85630" y="240601"/>
                    <a:pt x="93059" y="241268"/>
                    <a:pt x="88678" y="238982"/>
                  </a:cubicBezTo>
                  <a:cubicBezTo>
                    <a:pt x="86011" y="241935"/>
                    <a:pt x="83058" y="235363"/>
                    <a:pt x="80296" y="234505"/>
                  </a:cubicBezTo>
                  <a:cubicBezTo>
                    <a:pt x="80867" y="238316"/>
                    <a:pt x="81344" y="240792"/>
                    <a:pt x="79724" y="242030"/>
                  </a:cubicBezTo>
                  <a:cubicBezTo>
                    <a:pt x="76390" y="239935"/>
                    <a:pt x="77153" y="230505"/>
                    <a:pt x="84392" y="231076"/>
                  </a:cubicBezTo>
                  <a:cubicBezTo>
                    <a:pt x="84296" y="234315"/>
                    <a:pt x="84106" y="237554"/>
                    <a:pt x="87630" y="237649"/>
                  </a:cubicBezTo>
                  <a:cubicBezTo>
                    <a:pt x="87821" y="231553"/>
                    <a:pt x="83820" y="229362"/>
                    <a:pt x="85154" y="221171"/>
                  </a:cubicBezTo>
                  <a:cubicBezTo>
                    <a:pt x="80581" y="222028"/>
                    <a:pt x="84582" y="215551"/>
                    <a:pt x="80581" y="215837"/>
                  </a:cubicBezTo>
                  <a:cubicBezTo>
                    <a:pt x="76676" y="219456"/>
                    <a:pt x="82391" y="222028"/>
                    <a:pt x="83629" y="224885"/>
                  </a:cubicBezTo>
                  <a:cubicBezTo>
                    <a:pt x="78962" y="225647"/>
                    <a:pt x="79153" y="222313"/>
                    <a:pt x="72485" y="223933"/>
                  </a:cubicBezTo>
                  <a:cubicBezTo>
                    <a:pt x="71533" y="219170"/>
                    <a:pt x="69437" y="211836"/>
                    <a:pt x="73628" y="210217"/>
                  </a:cubicBezTo>
                  <a:cubicBezTo>
                    <a:pt x="76105" y="203835"/>
                    <a:pt x="64198" y="201454"/>
                    <a:pt x="67628" y="207264"/>
                  </a:cubicBezTo>
                  <a:cubicBezTo>
                    <a:pt x="70199" y="204025"/>
                    <a:pt x="67818" y="213360"/>
                    <a:pt x="65913" y="213360"/>
                  </a:cubicBezTo>
                  <a:cubicBezTo>
                    <a:pt x="63055" y="213455"/>
                    <a:pt x="61246" y="212693"/>
                    <a:pt x="61151" y="210503"/>
                  </a:cubicBezTo>
                  <a:cubicBezTo>
                    <a:pt x="65532" y="206026"/>
                    <a:pt x="62103" y="201454"/>
                    <a:pt x="63246" y="199358"/>
                  </a:cubicBezTo>
                  <a:cubicBezTo>
                    <a:pt x="63055" y="200311"/>
                    <a:pt x="58864" y="202787"/>
                    <a:pt x="59436" y="200311"/>
                  </a:cubicBezTo>
                  <a:cubicBezTo>
                    <a:pt x="64198" y="197549"/>
                    <a:pt x="59246" y="189643"/>
                    <a:pt x="64008" y="190691"/>
                  </a:cubicBezTo>
                  <a:cubicBezTo>
                    <a:pt x="62008" y="188881"/>
                    <a:pt x="62960" y="184595"/>
                    <a:pt x="59531" y="184023"/>
                  </a:cubicBezTo>
                  <a:cubicBezTo>
                    <a:pt x="59246" y="185452"/>
                    <a:pt x="59531" y="187547"/>
                    <a:pt x="58007" y="187642"/>
                  </a:cubicBezTo>
                  <a:cubicBezTo>
                    <a:pt x="55912" y="181070"/>
                    <a:pt x="55817" y="179832"/>
                    <a:pt x="54102" y="173546"/>
                  </a:cubicBezTo>
                  <a:cubicBezTo>
                    <a:pt x="49435" y="173831"/>
                    <a:pt x="50768" y="175450"/>
                    <a:pt x="51816" y="170879"/>
                  </a:cubicBezTo>
                  <a:cubicBezTo>
                    <a:pt x="48578" y="171259"/>
                    <a:pt x="47339" y="172117"/>
                    <a:pt x="45720" y="169069"/>
                  </a:cubicBezTo>
                  <a:cubicBezTo>
                    <a:pt x="51721" y="169259"/>
                    <a:pt x="44768" y="162592"/>
                    <a:pt x="50102" y="161925"/>
                  </a:cubicBezTo>
                  <a:cubicBezTo>
                    <a:pt x="52483" y="164878"/>
                    <a:pt x="55626" y="162592"/>
                    <a:pt x="57626" y="161258"/>
                  </a:cubicBezTo>
                  <a:cubicBezTo>
                    <a:pt x="56102" y="162592"/>
                    <a:pt x="55912" y="165545"/>
                    <a:pt x="55817" y="168592"/>
                  </a:cubicBezTo>
                  <a:cubicBezTo>
                    <a:pt x="60579" y="166497"/>
                    <a:pt x="61722" y="171259"/>
                    <a:pt x="65437" y="173165"/>
                  </a:cubicBezTo>
                  <a:cubicBezTo>
                    <a:pt x="64675" y="166783"/>
                    <a:pt x="69152" y="166592"/>
                    <a:pt x="71247" y="163640"/>
                  </a:cubicBezTo>
                  <a:cubicBezTo>
                    <a:pt x="70295" y="163259"/>
                    <a:pt x="69913" y="162496"/>
                    <a:pt x="70199" y="161068"/>
                  </a:cubicBezTo>
                  <a:cubicBezTo>
                    <a:pt x="64579" y="159067"/>
                    <a:pt x="67723" y="167259"/>
                    <a:pt x="64579" y="168116"/>
                  </a:cubicBezTo>
                  <a:cubicBezTo>
                    <a:pt x="62389" y="166402"/>
                    <a:pt x="64103" y="161544"/>
                    <a:pt x="62770" y="159163"/>
                  </a:cubicBezTo>
                  <a:cubicBezTo>
                    <a:pt x="65627" y="156400"/>
                    <a:pt x="65246" y="154686"/>
                    <a:pt x="71914" y="154876"/>
                  </a:cubicBezTo>
                  <a:cubicBezTo>
                    <a:pt x="68866" y="150590"/>
                    <a:pt x="68009" y="139351"/>
                    <a:pt x="61722" y="141542"/>
                  </a:cubicBezTo>
                  <a:cubicBezTo>
                    <a:pt x="60008" y="145351"/>
                    <a:pt x="63437" y="144685"/>
                    <a:pt x="63818" y="146685"/>
                  </a:cubicBezTo>
                  <a:cubicBezTo>
                    <a:pt x="61055" y="147161"/>
                    <a:pt x="55531" y="149066"/>
                    <a:pt x="55245" y="144780"/>
                  </a:cubicBezTo>
                  <a:cubicBezTo>
                    <a:pt x="56674" y="145066"/>
                    <a:pt x="57912" y="147161"/>
                    <a:pt x="58960" y="145066"/>
                  </a:cubicBezTo>
                  <a:cubicBezTo>
                    <a:pt x="55340" y="137446"/>
                    <a:pt x="51245" y="130302"/>
                    <a:pt x="50673" y="123158"/>
                  </a:cubicBezTo>
                  <a:cubicBezTo>
                    <a:pt x="52769" y="123063"/>
                    <a:pt x="50863" y="132017"/>
                    <a:pt x="54102" y="127159"/>
                  </a:cubicBezTo>
                  <a:cubicBezTo>
                    <a:pt x="52292" y="126778"/>
                    <a:pt x="53150" y="124016"/>
                    <a:pt x="53245" y="122111"/>
                  </a:cubicBezTo>
                  <a:cubicBezTo>
                    <a:pt x="50197" y="119729"/>
                    <a:pt x="48768" y="123158"/>
                    <a:pt x="47149" y="120396"/>
                  </a:cubicBezTo>
                  <a:cubicBezTo>
                    <a:pt x="47244" y="118777"/>
                    <a:pt x="49435" y="119444"/>
                    <a:pt x="49816" y="118110"/>
                  </a:cubicBezTo>
                  <a:cubicBezTo>
                    <a:pt x="45529" y="118586"/>
                    <a:pt x="45434" y="115633"/>
                    <a:pt x="45244" y="112776"/>
                  </a:cubicBezTo>
                  <a:cubicBezTo>
                    <a:pt x="46863" y="112871"/>
                    <a:pt x="47149" y="111347"/>
                    <a:pt x="49054" y="111824"/>
                  </a:cubicBezTo>
                  <a:cubicBezTo>
                    <a:pt x="49530" y="120205"/>
                    <a:pt x="55531" y="117824"/>
                    <a:pt x="58293" y="121349"/>
                  </a:cubicBezTo>
                  <a:cubicBezTo>
                    <a:pt x="55626" y="120872"/>
                    <a:pt x="54293" y="122015"/>
                    <a:pt x="54293" y="124778"/>
                  </a:cubicBezTo>
                  <a:cubicBezTo>
                    <a:pt x="55245" y="125158"/>
                    <a:pt x="55626" y="125921"/>
                    <a:pt x="55340" y="127349"/>
                  </a:cubicBezTo>
                  <a:cubicBezTo>
                    <a:pt x="61341" y="124016"/>
                    <a:pt x="57436" y="131254"/>
                    <a:pt x="59817" y="133921"/>
                  </a:cubicBezTo>
                  <a:cubicBezTo>
                    <a:pt x="69342" y="125730"/>
                    <a:pt x="58674" y="112871"/>
                    <a:pt x="59722" y="103918"/>
                  </a:cubicBezTo>
                  <a:cubicBezTo>
                    <a:pt x="60103" y="110300"/>
                    <a:pt x="54673" y="109823"/>
                    <a:pt x="58960" y="113824"/>
                  </a:cubicBezTo>
                  <a:cubicBezTo>
                    <a:pt x="54483" y="113919"/>
                    <a:pt x="54197" y="116776"/>
                    <a:pt x="50197" y="114395"/>
                  </a:cubicBezTo>
                  <a:cubicBezTo>
                    <a:pt x="50578" y="107061"/>
                    <a:pt x="41910" y="104108"/>
                    <a:pt x="39910" y="102299"/>
                  </a:cubicBezTo>
                  <a:cubicBezTo>
                    <a:pt x="42481" y="101727"/>
                    <a:pt x="41148" y="96583"/>
                    <a:pt x="44101" y="96393"/>
                  </a:cubicBezTo>
                  <a:cubicBezTo>
                    <a:pt x="44577" y="97917"/>
                    <a:pt x="45244" y="99346"/>
                    <a:pt x="46292" y="100298"/>
                  </a:cubicBezTo>
                  <a:cubicBezTo>
                    <a:pt x="49625" y="96203"/>
                    <a:pt x="44863" y="91630"/>
                    <a:pt x="44863" y="87630"/>
                  </a:cubicBezTo>
                  <a:cubicBezTo>
                    <a:pt x="43720" y="91250"/>
                    <a:pt x="39053" y="89154"/>
                    <a:pt x="38576" y="88392"/>
                  </a:cubicBezTo>
                  <a:cubicBezTo>
                    <a:pt x="37814" y="84773"/>
                    <a:pt x="40577" y="85249"/>
                    <a:pt x="40291" y="82296"/>
                  </a:cubicBezTo>
                  <a:cubicBezTo>
                    <a:pt x="34480" y="82963"/>
                    <a:pt x="35623" y="77819"/>
                    <a:pt x="34671" y="74295"/>
                  </a:cubicBezTo>
                  <a:cubicBezTo>
                    <a:pt x="35909" y="74390"/>
                    <a:pt x="36195" y="73342"/>
                    <a:pt x="37243" y="73247"/>
                  </a:cubicBezTo>
                  <a:cubicBezTo>
                    <a:pt x="36767" y="74771"/>
                    <a:pt x="40481" y="77819"/>
                    <a:pt x="40862" y="74771"/>
                  </a:cubicBezTo>
                  <a:cubicBezTo>
                    <a:pt x="38195" y="73533"/>
                    <a:pt x="38100" y="70199"/>
                    <a:pt x="36386" y="68104"/>
                  </a:cubicBezTo>
                  <a:cubicBezTo>
                    <a:pt x="41243" y="66675"/>
                    <a:pt x="38481" y="71723"/>
                    <a:pt x="42386" y="71152"/>
                  </a:cubicBezTo>
                  <a:cubicBezTo>
                    <a:pt x="39243" y="63151"/>
                    <a:pt x="39529" y="56102"/>
                    <a:pt x="36671" y="49435"/>
                  </a:cubicBezTo>
                  <a:cubicBezTo>
                    <a:pt x="37910" y="46387"/>
                    <a:pt x="43053" y="47816"/>
                    <a:pt x="43434" y="43720"/>
                  </a:cubicBezTo>
                  <a:cubicBezTo>
                    <a:pt x="38671" y="44387"/>
                    <a:pt x="36386" y="48673"/>
                    <a:pt x="30766" y="45149"/>
                  </a:cubicBezTo>
                  <a:cubicBezTo>
                    <a:pt x="33528" y="43148"/>
                    <a:pt x="33147" y="46292"/>
                    <a:pt x="35814" y="44291"/>
                  </a:cubicBezTo>
                  <a:cubicBezTo>
                    <a:pt x="35909" y="42672"/>
                    <a:pt x="36100" y="40958"/>
                    <a:pt x="36195" y="39338"/>
                  </a:cubicBezTo>
                  <a:cubicBezTo>
                    <a:pt x="29146" y="39338"/>
                    <a:pt x="37243" y="30766"/>
                    <a:pt x="30766" y="28956"/>
                  </a:cubicBezTo>
                  <a:cubicBezTo>
                    <a:pt x="34480" y="30194"/>
                    <a:pt x="33052" y="30004"/>
                    <a:pt x="36957" y="29432"/>
                  </a:cubicBezTo>
                  <a:cubicBezTo>
                    <a:pt x="33623" y="32385"/>
                    <a:pt x="37814" y="35528"/>
                    <a:pt x="40100" y="37148"/>
                  </a:cubicBezTo>
                  <a:cubicBezTo>
                    <a:pt x="37814" y="34480"/>
                    <a:pt x="38576" y="29242"/>
                    <a:pt x="37243" y="25622"/>
                  </a:cubicBezTo>
                  <a:cubicBezTo>
                    <a:pt x="34862" y="25051"/>
                    <a:pt x="34671" y="27146"/>
                    <a:pt x="33338" y="27813"/>
                  </a:cubicBezTo>
                  <a:cubicBezTo>
                    <a:pt x="30861" y="25051"/>
                    <a:pt x="34766" y="23908"/>
                    <a:pt x="32576" y="21526"/>
                  </a:cubicBezTo>
                  <a:cubicBezTo>
                    <a:pt x="27908" y="21241"/>
                    <a:pt x="28385" y="23050"/>
                    <a:pt x="26479" y="19812"/>
                  </a:cubicBezTo>
                  <a:cubicBezTo>
                    <a:pt x="24860" y="22003"/>
                    <a:pt x="24479" y="25622"/>
                    <a:pt x="19812" y="24289"/>
                  </a:cubicBezTo>
                  <a:cubicBezTo>
                    <a:pt x="19717" y="20098"/>
                    <a:pt x="18193" y="17145"/>
                    <a:pt x="15526" y="15145"/>
                  </a:cubicBezTo>
                  <a:cubicBezTo>
                    <a:pt x="18955" y="16002"/>
                    <a:pt x="17050" y="10573"/>
                    <a:pt x="19621" y="10478"/>
                  </a:cubicBezTo>
                  <a:cubicBezTo>
                    <a:pt x="20193" y="12287"/>
                    <a:pt x="17621" y="16764"/>
                    <a:pt x="20384" y="16764"/>
                  </a:cubicBezTo>
                  <a:cubicBezTo>
                    <a:pt x="22288" y="13145"/>
                    <a:pt x="21717" y="12001"/>
                    <a:pt x="19717" y="9239"/>
                  </a:cubicBezTo>
                  <a:cubicBezTo>
                    <a:pt x="22670" y="7715"/>
                    <a:pt x="24098" y="12859"/>
                    <a:pt x="24670" y="9620"/>
                  </a:cubicBezTo>
                  <a:cubicBezTo>
                    <a:pt x="22765" y="7429"/>
                    <a:pt x="23717" y="2762"/>
                    <a:pt x="21622" y="667"/>
                  </a:cubicBezTo>
                  <a:cubicBezTo>
                    <a:pt x="17907" y="1429"/>
                    <a:pt x="17717" y="1429"/>
                    <a:pt x="14192" y="0"/>
                  </a:cubicBezTo>
                  <a:cubicBezTo>
                    <a:pt x="12668" y="4382"/>
                    <a:pt x="19336" y="2667"/>
                    <a:pt x="20288" y="1715"/>
                  </a:cubicBezTo>
                  <a:cubicBezTo>
                    <a:pt x="18097" y="6287"/>
                    <a:pt x="23527" y="4382"/>
                    <a:pt x="22288" y="8096"/>
                  </a:cubicBezTo>
                  <a:cubicBezTo>
                    <a:pt x="20574" y="7906"/>
                    <a:pt x="19526" y="8477"/>
                    <a:pt x="18479" y="9049"/>
                  </a:cubicBezTo>
                  <a:cubicBezTo>
                    <a:pt x="18479" y="6667"/>
                    <a:pt x="18002" y="4858"/>
                    <a:pt x="16383" y="3905"/>
                  </a:cubicBezTo>
                  <a:cubicBezTo>
                    <a:pt x="14288" y="7525"/>
                    <a:pt x="8668" y="-1429"/>
                    <a:pt x="7620" y="4382"/>
                  </a:cubicBezTo>
                  <a:cubicBezTo>
                    <a:pt x="14288" y="7620"/>
                    <a:pt x="12763" y="17812"/>
                    <a:pt x="17431" y="22670"/>
                  </a:cubicBezTo>
                  <a:cubicBezTo>
                    <a:pt x="15526" y="22955"/>
                    <a:pt x="11621" y="27432"/>
                    <a:pt x="14478" y="28670"/>
                  </a:cubicBezTo>
                  <a:cubicBezTo>
                    <a:pt x="14478" y="28004"/>
                    <a:pt x="15621" y="27337"/>
                    <a:pt x="15716" y="28766"/>
                  </a:cubicBezTo>
                  <a:cubicBezTo>
                    <a:pt x="13906" y="31528"/>
                    <a:pt x="10478" y="31242"/>
                    <a:pt x="9525" y="28289"/>
                  </a:cubicBezTo>
                  <a:cubicBezTo>
                    <a:pt x="8192" y="32099"/>
                    <a:pt x="4381" y="33052"/>
                    <a:pt x="2667" y="36481"/>
                  </a:cubicBezTo>
                  <a:cubicBezTo>
                    <a:pt x="2096" y="32575"/>
                    <a:pt x="5048" y="33052"/>
                    <a:pt x="4477" y="29146"/>
                  </a:cubicBezTo>
                  <a:cubicBezTo>
                    <a:pt x="-571" y="27718"/>
                    <a:pt x="3238" y="36767"/>
                    <a:pt x="0" y="37529"/>
                  </a:cubicBezTo>
                  <a:cubicBezTo>
                    <a:pt x="2000" y="40291"/>
                    <a:pt x="3810" y="38957"/>
                    <a:pt x="4763" y="40386"/>
                  </a:cubicBezTo>
                  <a:cubicBezTo>
                    <a:pt x="4667" y="41243"/>
                    <a:pt x="4667" y="42005"/>
                    <a:pt x="4572" y="42863"/>
                  </a:cubicBezTo>
                  <a:cubicBezTo>
                    <a:pt x="1429" y="39624"/>
                    <a:pt x="381" y="47054"/>
                    <a:pt x="95" y="51245"/>
                  </a:cubicBezTo>
                  <a:cubicBezTo>
                    <a:pt x="2286" y="51340"/>
                    <a:pt x="3905" y="51816"/>
                    <a:pt x="4953" y="52864"/>
                  </a:cubicBezTo>
                  <a:cubicBezTo>
                    <a:pt x="5429" y="50673"/>
                    <a:pt x="4191" y="46577"/>
                    <a:pt x="7811" y="48101"/>
                  </a:cubicBezTo>
                  <a:cubicBezTo>
                    <a:pt x="5620" y="50673"/>
                    <a:pt x="7429" y="54959"/>
                    <a:pt x="10001" y="52007"/>
                  </a:cubicBezTo>
                  <a:cubicBezTo>
                    <a:pt x="7334" y="49911"/>
                    <a:pt x="12287" y="48482"/>
                    <a:pt x="13906" y="49816"/>
                  </a:cubicBezTo>
                  <a:cubicBezTo>
                    <a:pt x="16193" y="47530"/>
                    <a:pt x="13906" y="48196"/>
                    <a:pt x="14288" y="44863"/>
                  </a:cubicBezTo>
                  <a:cubicBezTo>
                    <a:pt x="17240" y="45625"/>
                    <a:pt x="17145" y="42767"/>
                    <a:pt x="20574" y="44101"/>
                  </a:cubicBezTo>
                  <a:cubicBezTo>
                    <a:pt x="17050" y="47054"/>
                    <a:pt x="23336" y="45625"/>
                    <a:pt x="21336" y="50387"/>
                  </a:cubicBezTo>
                  <a:cubicBezTo>
                    <a:pt x="16859" y="52102"/>
                    <a:pt x="13335" y="47911"/>
                    <a:pt x="11144" y="53340"/>
                  </a:cubicBezTo>
                  <a:cubicBezTo>
                    <a:pt x="14097" y="57721"/>
                    <a:pt x="18955" y="60770"/>
                    <a:pt x="24575" y="56959"/>
                  </a:cubicBezTo>
                  <a:cubicBezTo>
                    <a:pt x="25908" y="60198"/>
                    <a:pt x="20479" y="61817"/>
                    <a:pt x="24098" y="63151"/>
                  </a:cubicBezTo>
                  <a:cubicBezTo>
                    <a:pt x="24575" y="61246"/>
                    <a:pt x="26861" y="62484"/>
                    <a:pt x="27813" y="63437"/>
                  </a:cubicBezTo>
                  <a:cubicBezTo>
                    <a:pt x="29813" y="58960"/>
                    <a:pt x="23241" y="55912"/>
                    <a:pt x="26098" y="54578"/>
                  </a:cubicBezTo>
                  <a:cubicBezTo>
                    <a:pt x="28861" y="58769"/>
                    <a:pt x="27908" y="60198"/>
                    <a:pt x="33338" y="57626"/>
                  </a:cubicBezTo>
                  <a:cubicBezTo>
                    <a:pt x="33052" y="59817"/>
                    <a:pt x="33338" y="61532"/>
                    <a:pt x="34195" y="62675"/>
                  </a:cubicBezTo>
                  <a:cubicBezTo>
                    <a:pt x="32671" y="62770"/>
                    <a:pt x="30671" y="62198"/>
                    <a:pt x="30385" y="63627"/>
                  </a:cubicBezTo>
                  <a:cubicBezTo>
                    <a:pt x="34385" y="62103"/>
                    <a:pt x="33528" y="73152"/>
                    <a:pt x="29813" y="71057"/>
                  </a:cubicBezTo>
                  <a:cubicBezTo>
                    <a:pt x="33623" y="67913"/>
                    <a:pt x="28670" y="67151"/>
                    <a:pt x="26479" y="65818"/>
                  </a:cubicBezTo>
                  <a:cubicBezTo>
                    <a:pt x="26384" y="69342"/>
                    <a:pt x="28480" y="70295"/>
                    <a:pt x="25051" y="68199"/>
                  </a:cubicBezTo>
                  <a:cubicBezTo>
                    <a:pt x="24479" y="70580"/>
                    <a:pt x="26575" y="70771"/>
                    <a:pt x="27242" y="72104"/>
                  </a:cubicBezTo>
                  <a:cubicBezTo>
                    <a:pt x="21527" y="71247"/>
                    <a:pt x="23527" y="73914"/>
                    <a:pt x="19336" y="76486"/>
                  </a:cubicBezTo>
                  <a:cubicBezTo>
                    <a:pt x="20479" y="71723"/>
                    <a:pt x="14478" y="72866"/>
                    <a:pt x="13621" y="69723"/>
                  </a:cubicBezTo>
                  <a:cubicBezTo>
                    <a:pt x="19717" y="69913"/>
                    <a:pt x="22288" y="72104"/>
                    <a:pt x="24765" y="70675"/>
                  </a:cubicBezTo>
                  <a:cubicBezTo>
                    <a:pt x="18669" y="69247"/>
                    <a:pt x="29051" y="66580"/>
                    <a:pt x="24098" y="63151"/>
                  </a:cubicBezTo>
                  <a:cubicBezTo>
                    <a:pt x="20384" y="64389"/>
                    <a:pt x="17812" y="64389"/>
                    <a:pt x="12668" y="64770"/>
                  </a:cubicBezTo>
                  <a:cubicBezTo>
                    <a:pt x="13240" y="68675"/>
                    <a:pt x="11049" y="69151"/>
                    <a:pt x="10859" y="72104"/>
                  </a:cubicBezTo>
                  <a:cubicBezTo>
                    <a:pt x="17907" y="75152"/>
                    <a:pt x="19240" y="82296"/>
                    <a:pt x="26098" y="83249"/>
                  </a:cubicBezTo>
                  <a:cubicBezTo>
                    <a:pt x="24098" y="83534"/>
                    <a:pt x="24955" y="87249"/>
                    <a:pt x="22193" y="86773"/>
                  </a:cubicBezTo>
                  <a:cubicBezTo>
                    <a:pt x="15050" y="84677"/>
                    <a:pt x="14002" y="77533"/>
                    <a:pt x="8192" y="74390"/>
                  </a:cubicBezTo>
                  <a:cubicBezTo>
                    <a:pt x="8192" y="82296"/>
                    <a:pt x="13049" y="77915"/>
                    <a:pt x="9811" y="85820"/>
                  </a:cubicBezTo>
                  <a:cubicBezTo>
                    <a:pt x="15526" y="87344"/>
                    <a:pt x="9335" y="81629"/>
                    <a:pt x="12573" y="82296"/>
                  </a:cubicBezTo>
                  <a:cubicBezTo>
                    <a:pt x="14002" y="83058"/>
                    <a:pt x="15240" y="83820"/>
                    <a:pt x="16097" y="85058"/>
                  </a:cubicBezTo>
                  <a:cubicBezTo>
                    <a:pt x="11430" y="90011"/>
                    <a:pt x="10001" y="86773"/>
                    <a:pt x="6287" y="83058"/>
                  </a:cubicBezTo>
                  <a:cubicBezTo>
                    <a:pt x="8192" y="90773"/>
                    <a:pt x="4381" y="81153"/>
                    <a:pt x="1048" y="86392"/>
                  </a:cubicBezTo>
                  <a:cubicBezTo>
                    <a:pt x="8192" y="96869"/>
                    <a:pt x="1619" y="119729"/>
                    <a:pt x="11525" y="127254"/>
                  </a:cubicBezTo>
                  <a:cubicBezTo>
                    <a:pt x="3715" y="132207"/>
                    <a:pt x="15812" y="139065"/>
                    <a:pt x="12763" y="142399"/>
                  </a:cubicBezTo>
                  <a:cubicBezTo>
                    <a:pt x="11049" y="141923"/>
                    <a:pt x="10859" y="140208"/>
                    <a:pt x="9239" y="139637"/>
                  </a:cubicBezTo>
                  <a:cubicBezTo>
                    <a:pt x="12097" y="148209"/>
                    <a:pt x="10001" y="152305"/>
                    <a:pt x="12763" y="157448"/>
                  </a:cubicBezTo>
                  <a:cubicBezTo>
                    <a:pt x="14669" y="154496"/>
                    <a:pt x="10478" y="151162"/>
                    <a:pt x="13240" y="151257"/>
                  </a:cubicBezTo>
                  <a:cubicBezTo>
                    <a:pt x="15526" y="153543"/>
                    <a:pt x="14859" y="151257"/>
                    <a:pt x="18193" y="151638"/>
                  </a:cubicBezTo>
                  <a:cubicBezTo>
                    <a:pt x="17717" y="158020"/>
                    <a:pt x="24384" y="150876"/>
                    <a:pt x="20193" y="158020"/>
                  </a:cubicBezTo>
                  <a:cubicBezTo>
                    <a:pt x="20764" y="153257"/>
                    <a:pt x="19240" y="157544"/>
                    <a:pt x="16573" y="156496"/>
                  </a:cubicBezTo>
                  <a:cubicBezTo>
                    <a:pt x="18193" y="161258"/>
                    <a:pt x="15335" y="160496"/>
                    <a:pt x="12573" y="159925"/>
                  </a:cubicBezTo>
                  <a:cubicBezTo>
                    <a:pt x="12668" y="163449"/>
                    <a:pt x="17336" y="169640"/>
                    <a:pt x="11716" y="171069"/>
                  </a:cubicBezTo>
                  <a:cubicBezTo>
                    <a:pt x="13240" y="167735"/>
                    <a:pt x="10478" y="162306"/>
                    <a:pt x="8382" y="165830"/>
                  </a:cubicBezTo>
                  <a:cubicBezTo>
                    <a:pt x="13811" y="169069"/>
                    <a:pt x="3143" y="179546"/>
                    <a:pt x="11144" y="178594"/>
                  </a:cubicBezTo>
                  <a:cubicBezTo>
                    <a:pt x="8287" y="180975"/>
                    <a:pt x="10001" y="185452"/>
                    <a:pt x="11716" y="187357"/>
                  </a:cubicBezTo>
                  <a:cubicBezTo>
                    <a:pt x="11049" y="188881"/>
                    <a:pt x="10573" y="190500"/>
                    <a:pt x="10096" y="192215"/>
                  </a:cubicBezTo>
                  <a:cubicBezTo>
                    <a:pt x="10668" y="190500"/>
                    <a:pt x="12192" y="193453"/>
                    <a:pt x="12668" y="191167"/>
                  </a:cubicBezTo>
                  <a:cubicBezTo>
                    <a:pt x="14002" y="191548"/>
                    <a:pt x="13335" y="193738"/>
                    <a:pt x="14954" y="193834"/>
                  </a:cubicBezTo>
                  <a:cubicBezTo>
                    <a:pt x="14383" y="195453"/>
                    <a:pt x="12573" y="195644"/>
                    <a:pt x="12192" y="197358"/>
                  </a:cubicBezTo>
                  <a:cubicBezTo>
                    <a:pt x="7620" y="196882"/>
                    <a:pt x="12478" y="192596"/>
                    <a:pt x="10096" y="192215"/>
                  </a:cubicBezTo>
                  <a:cubicBezTo>
                    <a:pt x="5334" y="208121"/>
                    <a:pt x="5810" y="229743"/>
                    <a:pt x="8858" y="238411"/>
                  </a:cubicBezTo>
                  <a:cubicBezTo>
                    <a:pt x="6287" y="242125"/>
                    <a:pt x="2286" y="247650"/>
                    <a:pt x="6477" y="251936"/>
                  </a:cubicBezTo>
                  <a:cubicBezTo>
                    <a:pt x="7334" y="250222"/>
                    <a:pt x="5525" y="245459"/>
                    <a:pt x="8192" y="245840"/>
                  </a:cubicBezTo>
                  <a:cubicBezTo>
                    <a:pt x="7811" y="249650"/>
                    <a:pt x="10382" y="250888"/>
                    <a:pt x="11335" y="253651"/>
                  </a:cubicBezTo>
                  <a:cubicBezTo>
                    <a:pt x="8477" y="253079"/>
                    <a:pt x="9715" y="257175"/>
                    <a:pt x="7334" y="257080"/>
                  </a:cubicBezTo>
                  <a:cubicBezTo>
                    <a:pt x="7048" y="255937"/>
                    <a:pt x="4381" y="251365"/>
                    <a:pt x="3810" y="254317"/>
                  </a:cubicBezTo>
                  <a:cubicBezTo>
                    <a:pt x="6668" y="254794"/>
                    <a:pt x="4096" y="259842"/>
                    <a:pt x="3334" y="260509"/>
                  </a:cubicBezTo>
                  <a:cubicBezTo>
                    <a:pt x="4858" y="260794"/>
                    <a:pt x="6287" y="261080"/>
                    <a:pt x="5620" y="263176"/>
                  </a:cubicBezTo>
                  <a:cubicBezTo>
                    <a:pt x="3429" y="263461"/>
                    <a:pt x="2572" y="261080"/>
                    <a:pt x="1905" y="262890"/>
                  </a:cubicBezTo>
                  <a:cubicBezTo>
                    <a:pt x="7715" y="265748"/>
                    <a:pt x="953" y="269748"/>
                    <a:pt x="953" y="274034"/>
                  </a:cubicBezTo>
                  <a:cubicBezTo>
                    <a:pt x="4477" y="274510"/>
                    <a:pt x="9620" y="273653"/>
                    <a:pt x="9430" y="277273"/>
                  </a:cubicBezTo>
                  <a:cubicBezTo>
                    <a:pt x="1048" y="274130"/>
                    <a:pt x="9811" y="286798"/>
                    <a:pt x="12287" y="288798"/>
                  </a:cubicBezTo>
                  <a:cubicBezTo>
                    <a:pt x="9049" y="290132"/>
                    <a:pt x="8763" y="283559"/>
                    <a:pt x="7429" y="287179"/>
                  </a:cubicBezTo>
                  <a:cubicBezTo>
                    <a:pt x="10573" y="287750"/>
                    <a:pt x="5525" y="289179"/>
                    <a:pt x="7048" y="292132"/>
                  </a:cubicBezTo>
                  <a:cubicBezTo>
                    <a:pt x="11811" y="291179"/>
                    <a:pt x="8668" y="296894"/>
                    <a:pt x="12954" y="296323"/>
                  </a:cubicBezTo>
                  <a:cubicBezTo>
                    <a:pt x="15907" y="293465"/>
                    <a:pt x="18002" y="292036"/>
                    <a:pt x="14573" y="291465"/>
                  </a:cubicBezTo>
                  <a:cubicBezTo>
                    <a:pt x="18764" y="287465"/>
                    <a:pt x="19526" y="292513"/>
                    <a:pt x="24479" y="292227"/>
                  </a:cubicBezTo>
                  <a:cubicBezTo>
                    <a:pt x="28385" y="286893"/>
                    <a:pt x="32004" y="281654"/>
                    <a:pt x="34385" y="278035"/>
                  </a:cubicBezTo>
                  <a:cubicBezTo>
                    <a:pt x="31242" y="286131"/>
                    <a:pt x="35338" y="294132"/>
                    <a:pt x="32480" y="301657"/>
                  </a:cubicBezTo>
                  <a:cubicBezTo>
                    <a:pt x="34862" y="302228"/>
                    <a:pt x="35052" y="300133"/>
                    <a:pt x="36386" y="299466"/>
                  </a:cubicBezTo>
                  <a:cubicBezTo>
                    <a:pt x="36386" y="300228"/>
                    <a:pt x="36481" y="300895"/>
                    <a:pt x="37529" y="300800"/>
                  </a:cubicBezTo>
                  <a:cubicBezTo>
                    <a:pt x="35338" y="301847"/>
                    <a:pt x="34100" y="303943"/>
                    <a:pt x="34480" y="308039"/>
                  </a:cubicBezTo>
                  <a:cubicBezTo>
                    <a:pt x="37910" y="307372"/>
                    <a:pt x="36767" y="310706"/>
                    <a:pt x="39243" y="310896"/>
                  </a:cubicBezTo>
                  <a:cubicBezTo>
                    <a:pt x="39624" y="309943"/>
                    <a:pt x="39529" y="308419"/>
                    <a:pt x="40672" y="308515"/>
                  </a:cubicBezTo>
                  <a:cubicBezTo>
                    <a:pt x="42386" y="314706"/>
                    <a:pt x="50959" y="318802"/>
                    <a:pt x="49435" y="324231"/>
                  </a:cubicBezTo>
                  <a:cubicBezTo>
                    <a:pt x="52673" y="324041"/>
                    <a:pt x="51530" y="327374"/>
                    <a:pt x="54007" y="327565"/>
                  </a:cubicBezTo>
                  <a:close/>
                  <a:moveTo>
                    <a:pt x="88678" y="316611"/>
                  </a:moveTo>
                  <a:cubicBezTo>
                    <a:pt x="90488" y="317373"/>
                    <a:pt x="91630" y="318707"/>
                    <a:pt x="93440" y="319468"/>
                  </a:cubicBezTo>
                  <a:cubicBezTo>
                    <a:pt x="94964" y="322421"/>
                    <a:pt x="89821" y="323850"/>
                    <a:pt x="93059" y="324422"/>
                  </a:cubicBezTo>
                  <a:cubicBezTo>
                    <a:pt x="87916" y="326326"/>
                    <a:pt x="92678" y="318802"/>
                    <a:pt x="87154" y="320231"/>
                  </a:cubicBezTo>
                  <a:cubicBezTo>
                    <a:pt x="87916" y="319278"/>
                    <a:pt x="88583" y="318325"/>
                    <a:pt x="88678" y="316611"/>
                  </a:cubicBezTo>
                  <a:close/>
                  <a:moveTo>
                    <a:pt x="76676" y="279368"/>
                  </a:moveTo>
                  <a:cubicBezTo>
                    <a:pt x="79629" y="279178"/>
                    <a:pt x="81439" y="279940"/>
                    <a:pt x="82772" y="281083"/>
                  </a:cubicBezTo>
                  <a:cubicBezTo>
                    <a:pt x="82391" y="282511"/>
                    <a:pt x="81439" y="281654"/>
                    <a:pt x="81534" y="280988"/>
                  </a:cubicBezTo>
                  <a:cubicBezTo>
                    <a:pt x="79438" y="280321"/>
                    <a:pt x="79153" y="281750"/>
                    <a:pt x="78867" y="283274"/>
                  </a:cubicBezTo>
                  <a:cubicBezTo>
                    <a:pt x="76010" y="283464"/>
                    <a:pt x="74104" y="282702"/>
                    <a:pt x="72771" y="281559"/>
                  </a:cubicBezTo>
                  <a:cubicBezTo>
                    <a:pt x="73628" y="277368"/>
                    <a:pt x="77343" y="285274"/>
                    <a:pt x="76676" y="279368"/>
                  </a:cubicBezTo>
                  <a:close/>
                  <a:moveTo>
                    <a:pt x="57055" y="151352"/>
                  </a:moveTo>
                  <a:cubicBezTo>
                    <a:pt x="56197" y="151257"/>
                    <a:pt x="55436" y="151257"/>
                    <a:pt x="54578" y="151162"/>
                  </a:cubicBezTo>
                  <a:cubicBezTo>
                    <a:pt x="56102" y="148590"/>
                    <a:pt x="60484" y="153734"/>
                    <a:pt x="62198" y="149257"/>
                  </a:cubicBezTo>
                  <a:cubicBezTo>
                    <a:pt x="66294" y="155734"/>
                    <a:pt x="58198" y="159544"/>
                    <a:pt x="55150" y="158687"/>
                  </a:cubicBezTo>
                  <a:cubicBezTo>
                    <a:pt x="52292" y="157353"/>
                    <a:pt x="58293" y="155353"/>
                    <a:pt x="57055" y="151352"/>
                  </a:cubicBezTo>
                  <a:close/>
                  <a:moveTo>
                    <a:pt x="2858" y="48196"/>
                  </a:moveTo>
                  <a:cubicBezTo>
                    <a:pt x="2572" y="41243"/>
                    <a:pt x="9430" y="47911"/>
                    <a:pt x="10573" y="45053"/>
                  </a:cubicBezTo>
                  <a:cubicBezTo>
                    <a:pt x="14669" y="48673"/>
                    <a:pt x="4572" y="46958"/>
                    <a:pt x="2858" y="48196"/>
                  </a:cubicBezTo>
                  <a:close/>
                  <a:moveTo>
                    <a:pt x="12097" y="42672"/>
                  </a:moveTo>
                  <a:cubicBezTo>
                    <a:pt x="11049" y="41815"/>
                    <a:pt x="10001" y="40958"/>
                    <a:pt x="9620" y="42482"/>
                  </a:cubicBezTo>
                  <a:cubicBezTo>
                    <a:pt x="8001" y="38957"/>
                    <a:pt x="5905" y="36004"/>
                    <a:pt x="7906" y="32290"/>
                  </a:cubicBezTo>
                  <a:cubicBezTo>
                    <a:pt x="11906" y="32004"/>
                    <a:pt x="10954" y="35909"/>
                    <a:pt x="13811" y="36576"/>
                  </a:cubicBezTo>
                  <a:cubicBezTo>
                    <a:pt x="12573" y="37909"/>
                    <a:pt x="11906" y="39719"/>
                    <a:pt x="12097" y="42672"/>
                  </a:cubicBezTo>
                  <a:close/>
                  <a:moveTo>
                    <a:pt x="21527" y="33433"/>
                  </a:moveTo>
                  <a:cubicBezTo>
                    <a:pt x="20574" y="29623"/>
                    <a:pt x="16669" y="28289"/>
                    <a:pt x="16002" y="24194"/>
                  </a:cubicBezTo>
                  <a:cubicBezTo>
                    <a:pt x="19050" y="26099"/>
                    <a:pt x="24670" y="29908"/>
                    <a:pt x="21527" y="33433"/>
                  </a:cubicBezTo>
                  <a:close/>
                  <a:moveTo>
                    <a:pt x="29623" y="41529"/>
                  </a:moveTo>
                  <a:cubicBezTo>
                    <a:pt x="25908" y="39338"/>
                    <a:pt x="28765" y="34766"/>
                    <a:pt x="32671" y="34290"/>
                  </a:cubicBezTo>
                  <a:cubicBezTo>
                    <a:pt x="32956" y="36481"/>
                    <a:pt x="31528" y="36576"/>
                    <a:pt x="30004" y="36576"/>
                  </a:cubicBezTo>
                  <a:cubicBezTo>
                    <a:pt x="31337" y="38576"/>
                    <a:pt x="31242" y="39815"/>
                    <a:pt x="29623" y="41529"/>
                  </a:cubicBezTo>
                  <a:close/>
                  <a:moveTo>
                    <a:pt x="6001" y="102203"/>
                  </a:moveTo>
                  <a:cubicBezTo>
                    <a:pt x="7048" y="99822"/>
                    <a:pt x="9620" y="99155"/>
                    <a:pt x="12478" y="98965"/>
                  </a:cubicBezTo>
                  <a:cubicBezTo>
                    <a:pt x="11430" y="101727"/>
                    <a:pt x="8192" y="104966"/>
                    <a:pt x="6001" y="102203"/>
                  </a:cubicBezTo>
                  <a:close/>
                  <a:moveTo>
                    <a:pt x="16573" y="125635"/>
                  </a:moveTo>
                  <a:cubicBezTo>
                    <a:pt x="11716" y="126968"/>
                    <a:pt x="15526" y="118110"/>
                    <a:pt x="9811" y="116300"/>
                  </a:cubicBezTo>
                  <a:cubicBezTo>
                    <a:pt x="10573" y="115348"/>
                    <a:pt x="11239" y="114395"/>
                    <a:pt x="11335" y="112681"/>
                  </a:cubicBezTo>
                  <a:cubicBezTo>
                    <a:pt x="15526" y="113538"/>
                    <a:pt x="12668" y="116205"/>
                    <a:pt x="17431" y="114395"/>
                  </a:cubicBezTo>
                  <a:cubicBezTo>
                    <a:pt x="17336" y="118110"/>
                    <a:pt x="14002" y="121158"/>
                    <a:pt x="16573" y="125635"/>
                  </a:cubicBezTo>
                  <a:close/>
                  <a:moveTo>
                    <a:pt x="53435" y="257461"/>
                  </a:moveTo>
                  <a:cubicBezTo>
                    <a:pt x="52292" y="256508"/>
                    <a:pt x="54673" y="251746"/>
                    <a:pt x="51530" y="249746"/>
                  </a:cubicBezTo>
                  <a:cubicBezTo>
                    <a:pt x="49530" y="250126"/>
                    <a:pt x="50197" y="253556"/>
                    <a:pt x="46387" y="251841"/>
                  </a:cubicBezTo>
                  <a:cubicBezTo>
                    <a:pt x="46292" y="248507"/>
                    <a:pt x="51245" y="251270"/>
                    <a:pt x="50483" y="247174"/>
                  </a:cubicBezTo>
                  <a:cubicBezTo>
                    <a:pt x="51721" y="248984"/>
                    <a:pt x="62103" y="254413"/>
                    <a:pt x="55054" y="252508"/>
                  </a:cubicBezTo>
                  <a:cubicBezTo>
                    <a:pt x="54959" y="253746"/>
                    <a:pt x="54864" y="254984"/>
                    <a:pt x="54769" y="256223"/>
                  </a:cubicBezTo>
                  <a:cubicBezTo>
                    <a:pt x="58484" y="257461"/>
                    <a:pt x="57436" y="253079"/>
                    <a:pt x="61151" y="254222"/>
                  </a:cubicBezTo>
                  <a:cubicBezTo>
                    <a:pt x="58007" y="256508"/>
                    <a:pt x="62484" y="259271"/>
                    <a:pt x="59341" y="261557"/>
                  </a:cubicBezTo>
                  <a:cubicBezTo>
                    <a:pt x="55721" y="262318"/>
                    <a:pt x="55150" y="254603"/>
                    <a:pt x="53435" y="257461"/>
                  </a:cubicBezTo>
                  <a:close/>
                  <a:moveTo>
                    <a:pt x="56579" y="296513"/>
                  </a:moveTo>
                  <a:cubicBezTo>
                    <a:pt x="52769" y="301847"/>
                    <a:pt x="53530" y="287655"/>
                    <a:pt x="49339" y="293370"/>
                  </a:cubicBezTo>
                  <a:cubicBezTo>
                    <a:pt x="49244" y="287941"/>
                    <a:pt x="44101" y="284988"/>
                    <a:pt x="46577" y="280607"/>
                  </a:cubicBezTo>
                  <a:cubicBezTo>
                    <a:pt x="50292" y="289655"/>
                    <a:pt x="53245" y="284893"/>
                    <a:pt x="56579" y="296513"/>
                  </a:cubicBezTo>
                  <a:close/>
                  <a:moveTo>
                    <a:pt x="61436" y="298133"/>
                  </a:moveTo>
                  <a:cubicBezTo>
                    <a:pt x="59150" y="295370"/>
                    <a:pt x="59150" y="291465"/>
                    <a:pt x="58293" y="290417"/>
                  </a:cubicBezTo>
                  <a:cubicBezTo>
                    <a:pt x="61913" y="287084"/>
                    <a:pt x="63532" y="295847"/>
                    <a:pt x="61436" y="298133"/>
                  </a:cubicBezTo>
                  <a:close/>
                  <a:moveTo>
                    <a:pt x="68294" y="274987"/>
                  </a:moveTo>
                  <a:cubicBezTo>
                    <a:pt x="67723" y="277940"/>
                    <a:pt x="62865" y="269081"/>
                    <a:pt x="62294" y="271939"/>
                  </a:cubicBezTo>
                  <a:cubicBezTo>
                    <a:pt x="58864" y="266986"/>
                    <a:pt x="69723" y="270986"/>
                    <a:pt x="68294" y="274987"/>
                  </a:cubicBezTo>
                  <a:close/>
                  <a:moveTo>
                    <a:pt x="68771" y="314992"/>
                  </a:moveTo>
                  <a:cubicBezTo>
                    <a:pt x="70390" y="315468"/>
                    <a:pt x="69533" y="318135"/>
                    <a:pt x="69628" y="320040"/>
                  </a:cubicBezTo>
                  <a:cubicBezTo>
                    <a:pt x="68485" y="315563"/>
                    <a:pt x="63722" y="319468"/>
                    <a:pt x="68294" y="321183"/>
                  </a:cubicBezTo>
                  <a:cubicBezTo>
                    <a:pt x="66865" y="324422"/>
                    <a:pt x="64008" y="319564"/>
                    <a:pt x="62198" y="319468"/>
                  </a:cubicBezTo>
                  <a:cubicBezTo>
                    <a:pt x="62484" y="315754"/>
                    <a:pt x="68580" y="318802"/>
                    <a:pt x="68771" y="314992"/>
                  </a:cubicBezTo>
                  <a:close/>
                  <a:moveTo>
                    <a:pt x="71342" y="283940"/>
                  </a:moveTo>
                  <a:cubicBezTo>
                    <a:pt x="68771" y="282226"/>
                    <a:pt x="64484" y="282035"/>
                    <a:pt x="62960" y="279464"/>
                  </a:cubicBezTo>
                  <a:cubicBezTo>
                    <a:pt x="64389" y="277559"/>
                    <a:pt x="71247" y="280892"/>
                    <a:pt x="71342" y="283940"/>
                  </a:cubicBezTo>
                  <a:close/>
                  <a:moveTo>
                    <a:pt x="64198" y="217075"/>
                  </a:moveTo>
                  <a:cubicBezTo>
                    <a:pt x="68485" y="218408"/>
                    <a:pt x="65246" y="221551"/>
                    <a:pt x="63722" y="223361"/>
                  </a:cubicBezTo>
                  <a:cubicBezTo>
                    <a:pt x="66675" y="225838"/>
                    <a:pt x="64961" y="225076"/>
                    <a:pt x="64484" y="229648"/>
                  </a:cubicBezTo>
                  <a:cubicBezTo>
                    <a:pt x="66675" y="229553"/>
                    <a:pt x="67532" y="227743"/>
                    <a:pt x="67342" y="224885"/>
                  </a:cubicBezTo>
                  <a:cubicBezTo>
                    <a:pt x="70580" y="226314"/>
                    <a:pt x="71628" y="229743"/>
                    <a:pt x="74295" y="231648"/>
                  </a:cubicBezTo>
                  <a:cubicBezTo>
                    <a:pt x="75724" y="229267"/>
                    <a:pt x="79153" y="229171"/>
                    <a:pt x="80963" y="227171"/>
                  </a:cubicBezTo>
                  <a:cubicBezTo>
                    <a:pt x="84487" y="231838"/>
                    <a:pt x="72676" y="230124"/>
                    <a:pt x="75057" y="237934"/>
                  </a:cubicBezTo>
                  <a:cubicBezTo>
                    <a:pt x="73438" y="236982"/>
                    <a:pt x="72962" y="235077"/>
                    <a:pt x="72962" y="232791"/>
                  </a:cubicBezTo>
                  <a:cubicBezTo>
                    <a:pt x="71914" y="232982"/>
                    <a:pt x="71628" y="233934"/>
                    <a:pt x="70390" y="233839"/>
                  </a:cubicBezTo>
                  <a:cubicBezTo>
                    <a:pt x="74867" y="238601"/>
                    <a:pt x="75247" y="241173"/>
                    <a:pt x="78200" y="245745"/>
                  </a:cubicBezTo>
                  <a:cubicBezTo>
                    <a:pt x="74581" y="245745"/>
                    <a:pt x="74104" y="243078"/>
                    <a:pt x="72295" y="241554"/>
                  </a:cubicBezTo>
                  <a:cubicBezTo>
                    <a:pt x="69056" y="241554"/>
                    <a:pt x="73819" y="243840"/>
                    <a:pt x="71914" y="246507"/>
                  </a:cubicBezTo>
                  <a:cubicBezTo>
                    <a:pt x="69152" y="245745"/>
                    <a:pt x="67628" y="243935"/>
                    <a:pt x="67342" y="241078"/>
                  </a:cubicBezTo>
                  <a:cubicBezTo>
                    <a:pt x="65913" y="241173"/>
                    <a:pt x="66104" y="243269"/>
                    <a:pt x="65818" y="244697"/>
                  </a:cubicBezTo>
                  <a:cubicBezTo>
                    <a:pt x="61055" y="242888"/>
                    <a:pt x="66961" y="238601"/>
                    <a:pt x="64103" y="234505"/>
                  </a:cubicBezTo>
                  <a:cubicBezTo>
                    <a:pt x="67532" y="233934"/>
                    <a:pt x="66294" y="237268"/>
                    <a:pt x="67532" y="238601"/>
                  </a:cubicBezTo>
                  <a:cubicBezTo>
                    <a:pt x="70485" y="238506"/>
                    <a:pt x="68675" y="233172"/>
                    <a:pt x="68009" y="232315"/>
                  </a:cubicBezTo>
                  <a:cubicBezTo>
                    <a:pt x="66865" y="233172"/>
                    <a:pt x="65056" y="233458"/>
                    <a:pt x="62960" y="233172"/>
                  </a:cubicBezTo>
                  <a:cubicBezTo>
                    <a:pt x="60865" y="225742"/>
                    <a:pt x="60388" y="225171"/>
                    <a:pt x="59341" y="215360"/>
                  </a:cubicBezTo>
                  <a:cubicBezTo>
                    <a:pt x="63341" y="214694"/>
                    <a:pt x="63055" y="225552"/>
                    <a:pt x="64198" y="217075"/>
                  </a:cubicBezTo>
                  <a:close/>
                  <a:moveTo>
                    <a:pt x="67723" y="251079"/>
                  </a:moveTo>
                  <a:cubicBezTo>
                    <a:pt x="64865" y="253841"/>
                    <a:pt x="64198" y="258509"/>
                    <a:pt x="68199" y="261080"/>
                  </a:cubicBezTo>
                  <a:cubicBezTo>
                    <a:pt x="63722" y="264795"/>
                    <a:pt x="65722" y="253175"/>
                    <a:pt x="61341" y="253079"/>
                  </a:cubicBezTo>
                  <a:cubicBezTo>
                    <a:pt x="61722" y="251270"/>
                    <a:pt x="65056" y="252889"/>
                    <a:pt x="65246" y="250888"/>
                  </a:cubicBezTo>
                  <a:cubicBezTo>
                    <a:pt x="63627" y="250317"/>
                    <a:pt x="58864" y="248698"/>
                    <a:pt x="56960" y="245269"/>
                  </a:cubicBezTo>
                  <a:cubicBezTo>
                    <a:pt x="62008" y="240506"/>
                    <a:pt x="65151" y="247364"/>
                    <a:pt x="67723" y="251079"/>
                  </a:cubicBezTo>
                  <a:close/>
                  <a:moveTo>
                    <a:pt x="53054" y="247459"/>
                  </a:moveTo>
                  <a:cubicBezTo>
                    <a:pt x="53150" y="244412"/>
                    <a:pt x="53340" y="241459"/>
                    <a:pt x="54864" y="240125"/>
                  </a:cubicBezTo>
                  <a:cubicBezTo>
                    <a:pt x="56769" y="240221"/>
                    <a:pt x="56864" y="249460"/>
                    <a:pt x="53054" y="247459"/>
                  </a:cubicBezTo>
                  <a:close/>
                  <a:moveTo>
                    <a:pt x="49911" y="177070"/>
                  </a:moveTo>
                  <a:cubicBezTo>
                    <a:pt x="56007" y="177832"/>
                    <a:pt x="50006" y="181546"/>
                    <a:pt x="55721" y="182594"/>
                  </a:cubicBezTo>
                  <a:cubicBezTo>
                    <a:pt x="53721" y="187642"/>
                    <a:pt x="47815" y="182404"/>
                    <a:pt x="49911" y="177070"/>
                  </a:cubicBezTo>
                  <a:close/>
                  <a:moveTo>
                    <a:pt x="49816" y="224600"/>
                  </a:moveTo>
                  <a:cubicBezTo>
                    <a:pt x="47054" y="223457"/>
                    <a:pt x="47435" y="219646"/>
                    <a:pt x="44005" y="219170"/>
                  </a:cubicBezTo>
                  <a:cubicBezTo>
                    <a:pt x="45339" y="214694"/>
                    <a:pt x="51721" y="219551"/>
                    <a:pt x="49816" y="224600"/>
                  </a:cubicBezTo>
                  <a:close/>
                  <a:moveTo>
                    <a:pt x="50483" y="154591"/>
                  </a:moveTo>
                  <a:cubicBezTo>
                    <a:pt x="46292" y="158020"/>
                    <a:pt x="47149" y="147447"/>
                    <a:pt x="43625" y="146495"/>
                  </a:cubicBezTo>
                  <a:cubicBezTo>
                    <a:pt x="48673" y="142304"/>
                    <a:pt x="45625" y="154876"/>
                    <a:pt x="50483" y="154591"/>
                  </a:cubicBezTo>
                  <a:close/>
                  <a:moveTo>
                    <a:pt x="49625" y="258413"/>
                  </a:moveTo>
                  <a:cubicBezTo>
                    <a:pt x="49530" y="260033"/>
                    <a:pt x="49339" y="261747"/>
                    <a:pt x="49244" y="263366"/>
                  </a:cubicBezTo>
                  <a:cubicBezTo>
                    <a:pt x="48196" y="261175"/>
                    <a:pt x="44958" y="258604"/>
                    <a:pt x="45434" y="264319"/>
                  </a:cubicBezTo>
                  <a:cubicBezTo>
                    <a:pt x="43339" y="262985"/>
                    <a:pt x="43720" y="259556"/>
                    <a:pt x="40862" y="258890"/>
                  </a:cubicBezTo>
                  <a:cubicBezTo>
                    <a:pt x="43244" y="258127"/>
                    <a:pt x="45434" y="261271"/>
                    <a:pt x="49625" y="258413"/>
                  </a:cubicBezTo>
                  <a:close/>
                  <a:moveTo>
                    <a:pt x="40196" y="188786"/>
                  </a:moveTo>
                  <a:cubicBezTo>
                    <a:pt x="39243" y="195072"/>
                    <a:pt x="39148" y="190691"/>
                    <a:pt x="37243" y="194786"/>
                  </a:cubicBezTo>
                  <a:cubicBezTo>
                    <a:pt x="39814" y="197834"/>
                    <a:pt x="33814" y="192691"/>
                    <a:pt x="35147" y="189643"/>
                  </a:cubicBezTo>
                  <a:cubicBezTo>
                    <a:pt x="37910" y="189071"/>
                    <a:pt x="38862" y="193453"/>
                    <a:pt x="38957" y="188690"/>
                  </a:cubicBezTo>
                  <a:cubicBezTo>
                    <a:pt x="37338" y="187071"/>
                    <a:pt x="38957" y="188214"/>
                    <a:pt x="40196" y="188786"/>
                  </a:cubicBezTo>
                  <a:close/>
                  <a:moveTo>
                    <a:pt x="35909" y="164687"/>
                  </a:moveTo>
                  <a:cubicBezTo>
                    <a:pt x="37814" y="168878"/>
                    <a:pt x="29718" y="158877"/>
                    <a:pt x="33242" y="166973"/>
                  </a:cubicBezTo>
                  <a:cubicBezTo>
                    <a:pt x="28385" y="163449"/>
                    <a:pt x="22955" y="160306"/>
                    <a:pt x="23146" y="152400"/>
                  </a:cubicBezTo>
                  <a:cubicBezTo>
                    <a:pt x="24194" y="151829"/>
                    <a:pt x="25241" y="151257"/>
                    <a:pt x="26956" y="151448"/>
                  </a:cubicBezTo>
                  <a:cubicBezTo>
                    <a:pt x="27718" y="146018"/>
                    <a:pt x="23241" y="140684"/>
                    <a:pt x="26956" y="136398"/>
                  </a:cubicBezTo>
                  <a:cubicBezTo>
                    <a:pt x="26098" y="136303"/>
                    <a:pt x="25337" y="136303"/>
                    <a:pt x="24479" y="136208"/>
                  </a:cubicBezTo>
                  <a:cubicBezTo>
                    <a:pt x="28575" y="133350"/>
                    <a:pt x="30194" y="142018"/>
                    <a:pt x="34385" y="137065"/>
                  </a:cubicBezTo>
                  <a:cubicBezTo>
                    <a:pt x="32195" y="140684"/>
                    <a:pt x="30575" y="144113"/>
                    <a:pt x="33433" y="148209"/>
                  </a:cubicBezTo>
                  <a:cubicBezTo>
                    <a:pt x="32766" y="150019"/>
                    <a:pt x="31909" y="147542"/>
                    <a:pt x="29718" y="147923"/>
                  </a:cubicBezTo>
                  <a:cubicBezTo>
                    <a:pt x="31909" y="151924"/>
                    <a:pt x="30766" y="151543"/>
                    <a:pt x="30194" y="157925"/>
                  </a:cubicBezTo>
                  <a:cubicBezTo>
                    <a:pt x="33528" y="156591"/>
                    <a:pt x="34290" y="155734"/>
                    <a:pt x="33242" y="151924"/>
                  </a:cubicBezTo>
                  <a:cubicBezTo>
                    <a:pt x="34576" y="153067"/>
                    <a:pt x="36481" y="153829"/>
                    <a:pt x="39338" y="153638"/>
                  </a:cubicBezTo>
                  <a:cubicBezTo>
                    <a:pt x="37243" y="157925"/>
                    <a:pt x="29146" y="158305"/>
                    <a:pt x="35909" y="164687"/>
                  </a:cubicBezTo>
                  <a:close/>
                  <a:moveTo>
                    <a:pt x="29146" y="201740"/>
                  </a:moveTo>
                  <a:cubicBezTo>
                    <a:pt x="25241" y="199834"/>
                    <a:pt x="27908" y="205645"/>
                    <a:pt x="24003" y="203835"/>
                  </a:cubicBezTo>
                  <a:cubicBezTo>
                    <a:pt x="21241" y="200692"/>
                    <a:pt x="26003" y="201644"/>
                    <a:pt x="25718" y="197739"/>
                  </a:cubicBezTo>
                  <a:cubicBezTo>
                    <a:pt x="24670" y="198311"/>
                    <a:pt x="23622" y="198882"/>
                    <a:pt x="21908" y="198692"/>
                  </a:cubicBezTo>
                  <a:cubicBezTo>
                    <a:pt x="21336" y="195263"/>
                    <a:pt x="24670" y="196501"/>
                    <a:pt x="25908" y="195263"/>
                  </a:cubicBezTo>
                  <a:cubicBezTo>
                    <a:pt x="21622" y="192881"/>
                    <a:pt x="25527" y="190119"/>
                    <a:pt x="25432" y="185261"/>
                  </a:cubicBezTo>
                  <a:cubicBezTo>
                    <a:pt x="29909" y="190500"/>
                    <a:pt x="25432" y="194786"/>
                    <a:pt x="29146" y="201740"/>
                  </a:cubicBezTo>
                  <a:close/>
                  <a:moveTo>
                    <a:pt x="34100" y="109538"/>
                  </a:moveTo>
                  <a:cubicBezTo>
                    <a:pt x="35147" y="115824"/>
                    <a:pt x="39529" y="112014"/>
                    <a:pt x="39624" y="118777"/>
                  </a:cubicBezTo>
                  <a:cubicBezTo>
                    <a:pt x="35528" y="120396"/>
                    <a:pt x="35243" y="118777"/>
                    <a:pt x="30956" y="118110"/>
                  </a:cubicBezTo>
                  <a:cubicBezTo>
                    <a:pt x="31337" y="115824"/>
                    <a:pt x="35243" y="117729"/>
                    <a:pt x="36100" y="116015"/>
                  </a:cubicBezTo>
                  <a:cubicBezTo>
                    <a:pt x="35814" y="114300"/>
                    <a:pt x="34100" y="113919"/>
                    <a:pt x="33909" y="112109"/>
                  </a:cubicBezTo>
                  <a:cubicBezTo>
                    <a:pt x="32766" y="112967"/>
                    <a:pt x="31052" y="113252"/>
                    <a:pt x="28861" y="112967"/>
                  </a:cubicBezTo>
                  <a:cubicBezTo>
                    <a:pt x="30099" y="108299"/>
                    <a:pt x="32956" y="114109"/>
                    <a:pt x="34100" y="109538"/>
                  </a:cubicBezTo>
                  <a:close/>
                  <a:moveTo>
                    <a:pt x="25813" y="88773"/>
                  </a:moveTo>
                  <a:cubicBezTo>
                    <a:pt x="32576" y="93250"/>
                    <a:pt x="27718" y="101441"/>
                    <a:pt x="31813" y="106775"/>
                  </a:cubicBezTo>
                  <a:cubicBezTo>
                    <a:pt x="31528" y="107728"/>
                    <a:pt x="30480" y="107918"/>
                    <a:pt x="30385" y="109157"/>
                  </a:cubicBezTo>
                  <a:cubicBezTo>
                    <a:pt x="29337" y="108871"/>
                    <a:pt x="29146" y="109538"/>
                    <a:pt x="29051" y="110300"/>
                  </a:cubicBezTo>
                  <a:cubicBezTo>
                    <a:pt x="28575" y="107061"/>
                    <a:pt x="27242" y="102203"/>
                    <a:pt x="22384" y="99727"/>
                  </a:cubicBezTo>
                  <a:cubicBezTo>
                    <a:pt x="22384" y="94774"/>
                    <a:pt x="23146" y="90583"/>
                    <a:pt x="25813" y="88773"/>
                  </a:cubicBezTo>
                  <a:close/>
                  <a:moveTo>
                    <a:pt x="18574" y="116967"/>
                  </a:moveTo>
                  <a:cubicBezTo>
                    <a:pt x="21527" y="118682"/>
                    <a:pt x="23431" y="125063"/>
                    <a:pt x="21527" y="127254"/>
                  </a:cubicBezTo>
                  <a:cubicBezTo>
                    <a:pt x="22670" y="128492"/>
                    <a:pt x="27908" y="124587"/>
                    <a:pt x="27432" y="131445"/>
                  </a:cubicBezTo>
                  <a:cubicBezTo>
                    <a:pt x="25622" y="131254"/>
                    <a:pt x="23908" y="130969"/>
                    <a:pt x="23622" y="132398"/>
                  </a:cubicBezTo>
                  <a:cubicBezTo>
                    <a:pt x="22193" y="132017"/>
                    <a:pt x="23051" y="131064"/>
                    <a:pt x="23717" y="131159"/>
                  </a:cubicBezTo>
                  <a:cubicBezTo>
                    <a:pt x="17621" y="127921"/>
                    <a:pt x="21336" y="123349"/>
                    <a:pt x="18574" y="116967"/>
                  </a:cubicBezTo>
                  <a:close/>
                  <a:moveTo>
                    <a:pt x="16193" y="161830"/>
                  </a:moveTo>
                  <a:cubicBezTo>
                    <a:pt x="17907" y="163068"/>
                    <a:pt x="17621" y="166021"/>
                    <a:pt x="18193" y="168307"/>
                  </a:cubicBezTo>
                  <a:cubicBezTo>
                    <a:pt x="19812" y="168116"/>
                    <a:pt x="20098" y="164687"/>
                    <a:pt x="18479" y="164592"/>
                  </a:cubicBezTo>
                  <a:cubicBezTo>
                    <a:pt x="20764" y="159449"/>
                    <a:pt x="21717" y="170783"/>
                    <a:pt x="23336" y="166211"/>
                  </a:cubicBezTo>
                  <a:cubicBezTo>
                    <a:pt x="26479" y="169736"/>
                    <a:pt x="18383" y="172117"/>
                    <a:pt x="15526" y="169354"/>
                  </a:cubicBezTo>
                  <a:cubicBezTo>
                    <a:pt x="15716" y="166783"/>
                    <a:pt x="16002" y="164401"/>
                    <a:pt x="16193" y="161830"/>
                  </a:cubicBezTo>
                  <a:close/>
                  <a:moveTo>
                    <a:pt x="9049" y="280130"/>
                  </a:moveTo>
                  <a:cubicBezTo>
                    <a:pt x="8668" y="277368"/>
                    <a:pt x="16764" y="277654"/>
                    <a:pt x="13145" y="275463"/>
                  </a:cubicBezTo>
                  <a:cubicBezTo>
                    <a:pt x="13716" y="272606"/>
                    <a:pt x="16383" y="277177"/>
                    <a:pt x="18002" y="277082"/>
                  </a:cubicBezTo>
                  <a:cubicBezTo>
                    <a:pt x="15145" y="278225"/>
                    <a:pt x="13335" y="280607"/>
                    <a:pt x="9049" y="280130"/>
                  </a:cubicBezTo>
                  <a:close/>
                  <a:moveTo>
                    <a:pt x="22670" y="266224"/>
                  </a:moveTo>
                  <a:cubicBezTo>
                    <a:pt x="19907" y="266128"/>
                    <a:pt x="21717" y="271463"/>
                    <a:pt x="20764" y="273558"/>
                  </a:cubicBezTo>
                  <a:cubicBezTo>
                    <a:pt x="18383" y="271177"/>
                    <a:pt x="18288" y="274320"/>
                    <a:pt x="15907" y="271939"/>
                  </a:cubicBezTo>
                  <a:cubicBezTo>
                    <a:pt x="22384" y="266986"/>
                    <a:pt x="19526" y="258985"/>
                    <a:pt x="27146" y="256603"/>
                  </a:cubicBezTo>
                  <a:cubicBezTo>
                    <a:pt x="23908" y="259937"/>
                    <a:pt x="25908" y="261461"/>
                    <a:pt x="23908" y="265081"/>
                  </a:cubicBezTo>
                  <a:cubicBezTo>
                    <a:pt x="25908" y="265557"/>
                    <a:pt x="26194" y="264128"/>
                    <a:pt x="27718" y="264128"/>
                  </a:cubicBezTo>
                  <a:cubicBezTo>
                    <a:pt x="24670" y="266700"/>
                    <a:pt x="29718" y="269081"/>
                    <a:pt x="30671" y="274415"/>
                  </a:cubicBezTo>
                  <a:cubicBezTo>
                    <a:pt x="26670" y="274415"/>
                    <a:pt x="24479" y="270986"/>
                    <a:pt x="22670" y="266224"/>
                  </a:cubicBezTo>
                  <a:close/>
                  <a:moveTo>
                    <a:pt x="33719" y="192024"/>
                  </a:moveTo>
                  <a:cubicBezTo>
                    <a:pt x="32195" y="190691"/>
                    <a:pt x="31528" y="188404"/>
                    <a:pt x="29051" y="187833"/>
                  </a:cubicBezTo>
                  <a:cubicBezTo>
                    <a:pt x="33052" y="184213"/>
                    <a:pt x="26003" y="183642"/>
                    <a:pt x="27242" y="178975"/>
                  </a:cubicBezTo>
                  <a:cubicBezTo>
                    <a:pt x="30480" y="179642"/>
                    <a:pt x="31433" y="177641"/>
                    <a:pt x="31337" y="174308"/>
                  </a:cubicBezTo>
                  <a:cubicBezTo>
                    <a:pt x="35814" y="176784"/>
                    <a:pt x="33338" y="173736"/>
                    <a:pt x="37624" y="173546"/>
                  </a:cubicBezTo>
                  <a:cubicBezTo>
                    <a:pt x="37433" y="175641"/>
                    <a:pt x="37243" y="177737"/>
                    <a:pt x="37052" y="179737"/>
                  </a:cubicBezTo>
                  <a:cubicBezTo>
                    <a:pt x="36004" y="178689"/>
                    <a:pt x="34385" y="178213"/>
                    <a:pt x="32195" y="178117"/>
                  </a:cubicBezTo>
                  <a:cubicBezTo>
                    <a:pt x="31337" y="181928"/>
                    <a:pt x="35052" y="181832"/>
                    <a:pt x="36767" y="183547"/>
                  </a:cubicBezTo>
                  <a:cubicBezTo>
                    <a:pt x="36386" y="186595"/>
                    <a:pt x="32671" y="183451"/>
                    <a:pt x="33147" y="181928"/>
                  </a:cubicBezTo>
                  <a:cubicBezTo>
                    <a:pt x="31242" y="182690"/>
                    <a:pt x="36100" y="187262"/>
                    <a:pt x="33719" y="192024"/>
                  </a:cubicBezTo>
                  <a:close/>
                  <a:moveTo>
                    <a:pt x="34957" y="269748"/>
                  </a:moveTo>
                  <a:cubicBezTo>
                    <a:pt x="35243" y="268796"/>
                    <a:pt x="36290" y="268605"/>
                    <a:pt x="36386" y="267367"/>
                  </a:cubicBezTo>
                  <a:cubicBezTo>
                    <a:pt x="37243" y="267462"/>
                    <a:pt x="38005" y="267462"/>
                    <a:pt x="38862" y="267557"/>
                  </a:cubicBezTo>
                  <a:cubicBezTo>
                    <a:pt x="38767" y="269558"/>
                    <a:pt x="37910" y="272225"/>
                    <a:pt x="39719" y="272606"/>
                  </a:cubicBezTo>
                  <a:cubicBezTo>
                    <a:pt x="37529" y="276606"/>
                    <a:pt x="36386" y="270224"/>
                    <a:pt x="34957" y="269748"/>
                  </a:cubicBezTo>
                  <a:close/>
                  <a:moveTo>
                    <a:pt x="41910" y="291560"/>
                  </a:moveTo>
                  <a:cubicBezTo>
                    <a:pt x="40291" y="291084"/>
                    <a:pt x="41148" y="288322"/>
                    <a:pt x="41053" y="286512"/>
                  </a:cubicBezTo>
                  <a:cubicBezTo>
                    <a:pt x="39814" y="286417"/>
                    <a:pt x="38576" y="286322"/>
                    <a:pt x="37338" y="286226"/>
                  </a:cubicBezTo>
                  <a:cubicBezTo>
                    <a:pt x="38290" y="280511"/>
                    <a:pt x="44768" y="286798"/>
                    <a:pt x="41910" y="291560"/>
                  </a:cubicBezTo>
                  <a:close/>
                  <a:moveTo>
                    <a:pt x="43910" y="297942"/>
                  </a:moveTo>
                  <a:cubicBezTo>
                    <a:pt x="44863" y="298704"/>
                    <a:pt x="45815" y="299371"/>
                    <a:pt x="47530" y="299466"/>
                  </a:cubicBezTo>
                  <a:cubicBezTo>
                    <a:pt x="47530" y="301276"/>
                    <a:pt x="47435" y="302990"/>
                    <a:pt x="46006" y="303085"/>
                  </a:cubicBezTo>
                  <a:cubicBezTo>
                    <a:pt x="45911" y="305467"/>
                    <a:pt x="50006" y="304228"/>
                    <a:pt x="49435" y="307086"/>
                  </a:cubicBezTo>
                  <a:cubicBezTo>
                    <a:pt x="53150" y="306324"/>
                    <a:pt x="49054" y="303085"/>
                    <a:pt x="49911" y="300895"/>
                  </a:cubicBezTo>
                  <a:cubicBezTo>
                    <a:pt x="50863" y="301657"/>
                    <a:pt x="51816" y="302324"/>
                    <a:pt x="53530" y="302419"/>
                  </a:cubicBezTo>
                  <a:cubicBezTo>
                    <a:pt x="52864" y="305276"/>
                    <a:pt x="53340" y="307181"/>
                    <a:pt x="54293" y="308705"/>
                  </a:cubicBezTo>
                  <a:cubicBezTo>
                    <a:pt x="58007" y="309943"/>
                    <a:pt x="56960" y="305467"/>
                    <a:pt x="60674" y="306705"/>
                  </a:cubicBezTo>
                  <a:cubicBezTo>
                    <a:pt x="60865" y="308991"/>
                    <a:pt x="59341" y="309182"/>
                    <a:pt x="59341" y="307848"/>
                  </a:cubicBezTo>
                  <a:cubicBezTo>
                    <a:pt x="58007" y="308039"/>
                    <a:pt x="58293" y="310229"/>
                    <a:pt x="56674" y="310134"/>
                  </a:cubicBezTo>
                  <a:cubicBezTo>
                    <a:pt x="59817" y="311182"/>
                    <a:pt x="59817" y="311182"/>
                    <a:pt x="61246" y="315468"/>
                  </a:cubicBezTo>
                  <a:cubicBezTo>
                    <a:pt x="56007" y="319468"/>
                    <a:pt x="53435" y="311372"/>
                    <a:pt x="53150" y="307276"/>
                  </a:cubicBezTo>
                  <a:cubicBezTo>
                    <a:pt x="50483" y="308800"/>
                    <a:pt x="54007" y="311658"/>
                    <a:pt x="51340" y="314611"/>
                  </a:cubicBezTo>
                  <a:cubicBezTo>
                    <a:pt x="47720" y="310134"/>
                    <a:pt x="44196" y="305467"/>
                    <a:pt x="43910" y="2979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7" name="Freeform: Shape 2222">
              <a:extLst>
                <a:ext uri="{FF2B5EF4-FFF2-40B4-BE49-F238E27FC236}">
                  <a16:creationId xmlns:a16="http://schemas.microsoft.com/office/drawing/2014/main" id="{E14F3FCB-67CF-47E2-B895-1412D302B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9876" y="421614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8" name="Freeform: Shape 2223">
              <a:extLst>
                <a:ext uri="{FF2B5EF4-FFF2-40B4-BE49-F238E27FC236}">
                  <a16:creationId xmlns:a16="http://schemas.microsoft.com/office/drawing/2014/main" id="{51A495F1-ADBC-41B6-B51C-0437ED2C8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7780" y="3995833"/>
              <a:ext cx="19050" cy="19050"/>
            </a:xfrm>
            <a:custGeom>
              <a:avLst/>
              <a:gdLst>
                <a:gd name="T0" fmla="*/ 22288 w 19050"/>
                <a:gd name="T1" fmla="*/ 18002 h 19050"/>
                <a:gd name="T2" fmla="*/ 16097 w 19050"/>
                <a:gd name="T3" fmla="*/ 17526 h 19050"/>
                <a:gd name="T4" fmla="*/ 11335 w 19050"/>
                <a:gd name="T5" fmla="*/ 14669 h 19050"/>
                <a:gd name="T6" fmla="*/ 8096 w 19050"/>
                <a:gd name="T7" fmla="*/ 8096 h 19050"/>
                <a:gd name="T8" fmla="*/ 16288 w 19050"/>
                <a:gd name="T9" fmla="*/ 0 h 19050"/>
                <a:gd name="T10" fmla="*/ 13621 w 19050"/>
                <a:gd name="T11" fmla="*/ 2286 h 19050"/>
                <a:gd name="T12" fmla="*/ 12478 w 19050"/>
                <a:gd name="T13" fmla="*/ 953 h 19050"/>
                <a:gd name="T14" fmla="*/ 3143 w 19050"/>
                <a:gd name="T15" fmla="*/ 7715 h 19050"/>
                <a:gd name="T16" fmla="*/ 6667 w 19050"/>
                <a:gd name="T17" fmla="*/ 10478 h 19050"/>
                <a:gd name="T18" fmla="*/ 0 w 19050"/>
                <a:gd name="T19" fmla="*/ 14954 h 19050"/>
                <a:gd name="T20" fmla="*/ 4572 w 19050"/>
                <a:gd name="T21" fmla="*/ 20288 h 19050"/>
                <a:gd name="T22" fmla="*/ 10668 w 19050"/>
                <a:gd name="T23" fmla="*/ 22003 h 19050"/>
                <a:gd name="T24" fmla="*/ 14669 w 19050"/>
                <a:gd name="T25" fmla="*/ 18574 h 19050"/>
                <a:gd name="T26" fmla="*/ 13049 w 19050"/>
                <a:gd name="T27" fmla="*/ 23432 h 19050"/>
                <a:gd name="T28" fmla="*/ 22288 w 19050"/>
                <a:gd name="T29" fmla="*/ 18002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22288" y="18002"/>
                  </a:moveTo>
                  <a:cubicBezTo>
                    <a:pt x="20479" y="20288"/>
                    <a:pt x="19907" y="14859"/>
                    <a:pt x="16097" y="17526"/>
                  </a:cubicBezTo>
                  <a:cubicBezTo>
                    <a:pt x="17621" y="13907"/>
                    <a:pt x="13525" y="15145"/>
                    <a:pt x="11335" y="14669"/>
                  </a:cubicBezTo>
                  <a:cubicBezTo>
                    <a:pt x="14573" y="11906"/>
                    <a:pt x="10001" y="9906"/>
                    <a:pt x="8096" y="8096"/>
                  </a:cubicBezTo>
                  <a:cubicBezTo>
                    <a:pt x="13906" y="9906"/>
                    <a:pt x="16954" y="1333"/>
                    <a:pt x="16288" y="0"/>
                  </a:cubicBezTo>
                  <a:cubicBezTo>
                    <a:pt x="15907" y="1429"/>
                    <a:pt x="14764" y="1810"/>
                    <a:pt x="13621" y="2286"/>
                  </a:cubicBezTo>
                  <a:cubicBezTo>
                    <a:pt x="13811" y="953"/>
                    <a:pt x="13335" y="-952"/>
                    <a:pt x="12478" y="953"/>
                  </a:cubicBezTo>
                  <a:cubicBezTo>
                    <a:pt x="15145" y="5429"/>
                    <a:pt x="6001" y="5334"/>
                    <a:pt x="3143" y="7715"/>
                  </a:cubicBezTo>
                  <a:cubicBezTo>
                    <a:pt x="4572" y="8477"/>
                    <a:pt x="5810" y="9239"/>
                    <a:pt x="6667" y="10478"/>
                  </a:cubicBezTo>
                  <a:cubicBezTo>
                    <a:pt x="5239" y="12954"/>
                    <a:pt x="2381" y="13621"/>
                    <a:pt x="0" y="14954"/>
                  </a:cubicBezTo>
                  <a:cubicBezTo>
                    <a:pt x="5048" y="13716"/>
                    <a:pt x="2953" y="18574"/>
                    <a:pt x="4572" y="20288"/>
                  </a:cubicBezTo>
                  <a:cubicBezTo>
                    <a:pt x="7525" y="20098"/>
                    <a:pt x="9335" y="20860"/>
                    <a:pt x="10668" y="22003"/>
                  </a:cubicBezTo>
                  <a:cubicBezTo>
                    <a:pt x="10668" y="19241"/>
                    <a:pt x="12002" y="18098"/>
                    <a:pt x="14669" y="18574"/>
                  </a:cubicBezTo>
                  <a:cubicBezTo>
                    <a:pt x="14192" y="20193"/>
                    <a:pt x="12668" y="20860"/>
                    <a:pt x="13049" y="23432"/>
                  </a:cubicBezTo>
                  <a:cubicBezTo>
                    <a:pt x="18002" y="24765"/>
                    <a:pt x="24955" y="21336"/>
                    <a:pt x="22288" y="18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19" name="Freeform: Shape 2224">
              <a:extLst>
                <a:ext uri="{FF2B5EF4-FFF2-40B4-BE49-F238E27FC236}">
                  <a16:creationId xmlns:a16="http://schemas.microsoft.com/office/drawing/2014/main" id="{52008601-8859-4C75-8511-B8D99B09E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483" y="3995166"/>
              <a:ext cx="9525" cy="9525"/>
            </a:xfrm>
            <a:custGeom>
              <a:avLst/>
              <a:gdLst>
                <a:gd name="T0" fmla="*/ 66817875 w 9525"/>
                <a:gd name="T1" fmla="*/ 29032200 h 9525"/>
                <a:gd name="T2" fmla="*/ 9658350 w 9525"/>
                <a:gd name="T3" fmla="*/ 0 h 9525"/>
                <a:gd name="T4" fmla="*/ 16916400 w 9525"/>
                <a:gd name="T5" fmla="*/ 59883675 h 9525"/>
                <a:gd name="T6" fmla="*/ 66817875 w 9525"/>
                <a:gd name="T7" fmla="*/ 290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15" y="3048"/>
                  </a:moveTo>
                  <a:cubicBezTo>
                    <a:pt x="4729" y="2286"/>
                    <a:pt x="4157" y="95"/>
                    <a:pt x="1014" y="0"/>
                  </a:cubicBezTo>
                  <a:cubicBezTo>
                    <a:pt x="61" y="3143"/>
                    <a:pt x="-986" y="4191"/>
                    <a:pt x="1776" y="6287"/>
                  </a:cubicBezTo>
                  <a:cubicBezTo>
                    <a:pt x="2348" y="3810"/>
                    <a:pt x="7301" y="6477"/>
                    <a:pt x="7015" y="30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0" name="Freeform: Shape 2225">
              <a:extLst>
                <a:ext uri="{FF2B5EF4-FFF2-40B4-BE49-F238E27FC236}">
                  <a16:creationId xmlns:a16="http://schemas.microsoft.com/office/drawing/2014/main" id="{59ADABDC-12A8-4A4C-9B6E-A67217398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555" y="4483798"/>
              <a:ext cx="9525" cy="9525"/>
            </a:xfrm>
            <a:custGeom>
              <a:avLst/>
              <a:gdLst>
                <a:gd name="T0" fmla="*/ 34347150 w 9525"/>
                <a:gd name="T1" fmla="*/ 0 h 9525"/>
                <a:gd name="T2" fmla="*/ 3505200 w 9525"/>
                <a:gd name="T3" fmla="*/ 8477 h 9525"/>
                <a:gd name="T4" fmla="*/ 32537400 w 9525"/>
                <a:gd name="T5" fmla="*/ 17526 h 9525"/>
                <a:gd name="T6" fmla="*/ 34347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606" y="0"/>
                  </a:moveTo>
                  <a:cubicBezTo>
                    <a:pt x="5702" y="3810"/>
                    <a:pt x="5321" y="14478"/>
                    <a:pt x="368" y="8477"/>
                  </a:cubicBezTo>
                  <a:cubicBezTo>
                    <a:pt x="-585" y="13145"/>
                    <a:pt x="273" y="16288"/>
                    <a:pt x="3416" y="17526"/>
                  </a:cubicBezTo>
                  <a:cubicBezTo>
                    <a:pt x="654" y="11716"/>
                    <a:pt x="14846" y="4286"/>
                    <a:pt x="36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1" name="Freeform: Shape 2226">
              <a:extLst>
                <a:ext uri="{FF2B5EF4-FFF2-40B4-BE49-F238E27FC236}">
                  <a16:creationId xmlns:a16="http://schemas.microsoft.com/office/drawing/2014/main" id="{99DD17A8-A4A8-4A6E-BE3E-D93E51645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979" y="4097941"/>
              <a:ext cx="9525" cy="9525"/>
            </a:xfrm>
            <a:custGeom>
              <a:avLst/>
              <a:gdLst>
                <a:gd name="T0" fmla="*/ 43 w 9525"/>
                <a:gd name="T1" fmla="*/ 11906 h 9525"/>
                <a:gd name="T2" fmla="*/ 15379 w 9525"/>
                <a:gd name="T3" fmla="*/ 8096 h 9525"/>
                <a:gd name="T4" fmla="*/ 8521 w 9525"/>
                <a:gd name="T5" fmla="*/ 0 h 9525"/>
                <a:gd name="T6" fmla="*/ 6520 w 9525"/>
                <a:gd name="T7" fmla="*/ 9811 h 9525"/>
                <a:gd name="T8" fmla="*/ 43 w 9525"/>
                <a:gd name="T9" fmla="*/ 11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3" y="11906"/>
                  </a:moveTo>
                  <a:cubicBezTo>
                    <a:pt x="4520" y="10001"/>
                    <a:pt x="12521" y="12097"/>
                    <a:pt x="15379" y="8096"/>
                  </a:cubicBezTo>
                  <a:cubicBezTo>
                    <a:pt x="8235" y="12097"/>
                    <a:pt x="11664" y="2572"/>
                    <a:pt x="8521" y="0"/>
                  </a:cubicBezTo>
                  <a:cubicBezTo>
                    <a:pt x="7568" y="2953"/>
                    <a:pt x="9378" y="9144"/>
                    <a:pt x="6520" y="9811"/>
                  </a:cubicBezTo>
                  <a:cubicBezTo>
                    <a:pt x="4711" y="7811"/>
                    <a:pt x="-528" y="7525"/>
                    <a:pt x="43" y="11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2" name="Freeform: Shape 2227">
              <a:extLst>
                <a:ext uri="{FF2B5EF4-FFF2-40B4-BE49-F238E27FC236}">
                  <a16:creationId xmlns:a16="http://schemas.microsoft.com/office/drawing/2014/main" id="{66F9F5EC-D802-438E-AA6B-FBCF47493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054" y="3961733"/>
              <a:ext cx="9525" cy="19050"/>
            </a:xfrm>
            <a:custGeom>
              <a:avLst/>
              <a:gdLst>
                <a:gd name="T0" fmla="*/ 304 w 9525"/>
                <a:gd name="T1" fmla="*/ 5525 h 19050"/>
                <a:gd name="T2" fmla="*/ 7733 w 9525"/>
                <a:gd name="T3" fmla="*/ 22384 h 19050"/>
                <a:gd name="T4" fmla="*/ 3637 w 9525"/>
                <a:gd name="T5" fmla="*/ 27051 h 19050"/>
                <a:gd name="T6" fmla="*/ 10019 w 9525"/>
                <a:gd name="T7" fmla="*/ 25051 h 19050"/>
                <a:gd name="T8" fmla="*/ 13924 w 9525"/>
                <a:gd name="T9" fmla="*/ 7811 h 19050"/>
                <a:gd name="T10" fmla="*/ 8876 w 9525"/>
                <a:gd name="T11" fmla="*/ 8668 h 19050"/>
                <a:gd name="T12" fmla="*/ 9543 w 9525"/>
                <a:gd name="T13" fmla="*/ 0 h 19050"/>
                <a:gd name="T14" fmla="*/ 7828 w 9525"/>
                <a:gd name="T15" fmla="*/ 6096 h 19050"/>
                <a:gd name="T16" fmla="*/ 4495 w 9525"/>
                <a:gd name="T17" fmla="*/ 762 h 19050"/>
                <a:gd name="T18" fmla="*/ 304 w 9525"/>
                <a:gd name="T19" fmla="*/ 5525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19050">
                  <a:moveTo>
                    <a:pt x="304" y="5525"/>
                  </a:moveTo>
                  <a:cubicBezTo>
                    <a:pt x="-839" y="18574"/>
                    <a:pt x="1161" y="14573"/>
                    <a:pt x="7733" y="22384"/>
                  </a:cubicBezTo>
                  <a:cubicBezTo>
                    <a:pt x="6590" y="24289"/>
                    <a:pt x="3637" y="23908"/>
                    <a:pt x="3637" y="27051"/>
                  </a:cubicBezTo>
                  <a:cubicBezTo>
                    <a:pt x="6685" y="27432"/>
                    <a:pt x="9638" y="27813"/>
                    <a:pt x="10019" y="25051"/>
                  </a:cubicBezTo>
                  <a:cubicBezTo>
                    <a:pt x="9352" y="19526"/>
                    <a:pt x="13924" y="16764"/>
                    <a:pt x="13924" y="7811"/>
                  </a:cubicBezTo>
                  <a:cubicBezTo>
                    <a:pt x="11638" y="7334"/>
                    <a:pt x="11067" y="9049"/>
                    <a:pt x="8876" y="8668"/>
                  </a:cubicBezTo>
                  <a:cubicBezTo>
                    <a:pt x="10209" y="4858"/>
                    <a:pt x="12972" y="3620"/>
                    <a:pt x="9543" y="0"/>
                  </a:cubicBezTo>
                  <a:cubicBezTo>
                    <a:pt x="8686" y="1715"/>
                    <a:pt x="10495" y="6572"/>
                    <a:pt x="7828" y="6096"/>
                  </a:cubicBezTo>
                  <a:cubicBezTo>
                    <a:pt x="6685" y="4286"/>
                    <a:pt x="6114" y="2191"/>
                    <a:pt x="4495" y="762"/>
                  </a:cubicBezTo>
                  <a:cubicBezTo>
                    <a:pt x="-744" y="2858"/>
                    <a:pt x="6781" y="9239"/>
                    <a:pt x="304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3" name="Freeform: Shape 2228">
              <a:extLst>
                <a:ext uri="{FF2B5EF4-FFF2-40B4-BE49-F238E27FC236}">
                  <a16:creationId xmlns:a16="http://schemas.microsoft.com/office/drawing/2014/main" id="{232E3983-8B67-40E8-9F40-967699D18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169" y="3987260"/>
              <a:ext cx="9525" cy="9525"/>
            </a:xfrm>
            <a:custGeom>
              <a:avLst/>
              <a:gdLst>
                <a:gd name="T0" fmla="*/ 86620350 w 9525"/>
                <a:gd name="T1" fmla="*/ 12001 h 9525"/>
                <a:gd name="T2" fmla="*/ 438150 w 9525"/>
                <a:gd name="T3" fmla="*/ 0 h 9525"/>
                <a:gd name="T4" fmla="*/ 17678400 w 9525"/>
                <a:gd name="T5" fmla="*/ 8954 h 9525"/>
                <a:gd name="T6" fmla="*/ 86620350 w 9525"/>
                <a:gd name="T7" fmla="*/ 1200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94" y="12001"/>
                  </a:moveTo>
                  <a:cubicBezTo>
                    <a:pt x="9380" y="5239"/>
                    <a:pt x="1570" y="5239"/>
                    <a:pt x="46" y="0"/>
                  </a:cubicBezTo>
                  <a:cubicBezTo>
                    <a:pt x="-431" y="3905"/>
                    <a:pt x="2998" y="4477"/>
                    <a:pt x="1856" y="8954"/>
                  </a:cubicBezTo>
                  <a:cubicBezTo>
                    <a:pt x="4713" y="9525"/>
                    <a:pt x="6808" y="10858"/>
                    <a:pt x="9094" y="12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4" name="Freeform: Shape 2229">
              <a:extLst>
                <a:ext uri="{FF2B5EF4-FFF2-40B4-BE49-F238E27FC236}">
                  <a16:creationId xmlns:a16="http://schemas.microsoft.com/office/drawing/2014/main" id="{8D93C160-E94C-404E-BEB4-48CA7D8E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969" y="4037171"/>
              <a:ext cx="9525" cy="9525"/>
            </a:xfrm>
            <a:custGeom>
              <a:avLst/>
              <a:gdLst>
                <a:gd name="T0" fmla="*/ 16402050 w 9525"/>
                <a:gd name="T1" fmla="*/ 0 h 9525"/>
                <a:gd name="T2" fmla="*/ 8229600 w 9525"/>
                <a:gd name="T3" fmla="*/ 11144 h 9525"/>
                <a:gd name="T4" fmla="*/ 43614975 w 9525"/>
                <a:gd name="T5" fmla="*/ 11430 h 9525"/>
                <a:gd name="T6" fmla="*/ 50873025 w 9525"/>
                <a:gd name="T7" fmla="*/ 2762 h 9525"/>
                <a:gd name="T8" fmla="*/ 16402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2" y="0"/>
                  </a:moveTo>
                  <a:cubicBezTo>
                    <a:pt x="3627" y="4572"/>
                    <a:pt x="-2088" y="8668"/>
                    <a:pt x="864" y="11144"/>
                  </a:cubicBezTo>
                  <a:cubicBezTo>
                    <a:pt x="1531" y="9049"/>
                    <a:pt x="2388" y="11525"/>
                    <a:pt x="4579" y="11430"/>
                  </a:cubicBezTo>
                  <a:cubicBezTo>
                    <a:pt x="6008" y="7048"/>
                    <a:pt x="2293" y="5143"/>
                    <a:pt x="5341" y="2762"/>
                  </a:cubicBezTo>
                  <a:cubicBezTo>
                    <a:pt x="2674" y="3048"/>
                    <a:pt x="2865" y="952"/>
                    <a:pt x="172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5" name="Freeform: Shape 2230">
              <a:extLst>
                <a:ext uri="{FF2B5EF4-FFF2-40B4-BE49-F238E27FC236}">
                  <a16:creationId xmlns:a16="http://schemas.microsoft.com/office/drawing/2014/main" id="{35D978FB-B8A7-491B-A779-92984D59A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501" y="3998595"/>
              <a:ext cx="9525" cy="9525"/>
            </a:xfrm>
            <a:custGeom>
              <a:avLst/>
              <a:gdLst>
                <a:gd name="T0" fmla="*/ 53530500 w 9525"/>
                <a:gd name="T1" fmla="*/ 75304650 h 9525"/>
                <a:gd name="T2" fmla="*/ 46272450 w 9525"/>
                <a:gd name="T3" fmla="*/ 15420975 h 9525"/>
                <a:gd name="T4" fmla="*/ 0 w 9525"/>
                <a:gd name="T5" fmla="*/ 0 h 9525"/>
                <a:gd name="T6" fmla="*/ 5353050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620" y="7906"/>
                  </a:moveTo>
                  <a:cubicBezTo>
                    <a:pt x="2572" y="8192"/>
                    <a:pt x="8858" y="-1619"/>
                    <a:pt x="4858" y="1619"/>
                  </a:cubicBezTo>
                  <a:cubicBezTo>
                    <a:pt x="3620" y="8001"/>
                    <a:pt x="2096" y="0"/>
                    <a:pt x="0" y="0"/>
                  </a:cubicBezTo>
                  <a:cubicBezTo>
                    <a:pt x="476" y="3143"/>
                    <a:pt x="3620" y="10001"/>
                    <a:pt x="5620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6" name="Freeform: Shape 2231">
              <a:extLst>
                <a:ext uri="{FF2B5EF4-FFF2-40B4-BE49-F238E27FC236}">
                  <a16:creationId xmlns:a16="http://schemas.microsoft.com/office/drawing/2014/main" id="{F444CEC0-994F-4D2E-B276-4F6562739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5788" y="4008311"/>
              <a:ext cx="9525" cy="9525"/>
            </a:xfrm>
            <a:custGeom>
              <a:avLst/>
              <a:gdLst>
                <a:gd name="T0" fmla="*/ 1619 w 9525"/>
                <a:gd name="T1" fmla="*/ 7334 h 9525"/>
                <a:gd name="T2" fmla="*/ 5048 w 9525"/>
                <a:gd name="T3" fmla="*/ 11335 h 9525"/>
                <a:gd name="T4" fmla="*/ 0 w 9525"/>
                <a:gd name="T5" fmla="*/ 12192 h 9525"/>
                <a:gd name="T6" fmla="*/ 3524 w 9525"/>
                <a:gd name="T7" fmla="*/ 14954 h 9525"/>
                <a:gd name="T8" fmla="*/ 10859 w 9525"/>
                <a:gd name="T9" fmla="*/ 16764 h 9525"/>
                <a:gd name="T10" fmla="*/ 4763 w 9525"/>
                <a:gd name="T11" fmla="*/ 0 h 9525"/>
                <a:gd name="T12" fmla="*/ 1619 w 9525"/>
                <a:gd name="T13" fmla="*/ 733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619" y="7334"/>
                  </a:moveTo>
                  <a:cubicBezTo>
                    <a:pt x="571" y="12573"/>
                    <a:pt x="4858" y="9144"/>
                    <a:pt x="5048" y="11335"/>
                  </a:cubicBezTo>
                  <a:cubicBezTo>
                    <a:pt x="3143" y="14288"/>
                    <a:pt x="1524" y="8763"/>
                    <a:pt x="0" y="12192"/>
                  </a:cubicBezTo>
                  <a:cubicBezTo>
                    <a:pt x="1905" y="12478"/>
                    <a:pt x="667" y="15430"/>
                    <a:pt x="3524" y="14954"/>
                  </a:cubicBezTo>
                  <a:cubicBezTo>
                    <a:pt x="6953" y="9715"/>
                    <a:pt x="7715" y="15430"/>
                    <a:pt x="10859" y="16764"/>
                  </a:cubicBezTo>
                  <a:cubicBezTo>
                    <a:pt x="4572" y="11716"/>
                    <a:pt x="15812" y="2857"/>
                    <a:pt x="4763" y="0"/>
                  </a:cubicBezTo>
                  <a:cubicBezTo>
                    <a:pt x="7715" y="2667"/>
                    <a:pt x="5144" y="9811"/>
                    <a:pt x="1619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7" name="Freeform: Shape 2232">
              <a:extLst>
                <a:ext uri="{FF2B5EF4-FFF2-40B4-BE49-F238E27FC236}">
                  <a16:creationId xmlns:a16="http://schemas.microsoft.com/office/drawing/2014/main" id="{83D214AF-E855-4F1C-BA1D-782B55F87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17" y="4035881"/>
              <a:ext cx="9525" cy="9525"/>
            </a:xfrm>
            <a:custGeom>
              <a:avLst/>
              <a:gdLst>
                <a:gd name="T0" fmla="*/ 9058275 w 9525"/>
                <a:gd name="T1" fmla="*/ 10477500 h 9525"/>
                <a:gd name="T2" fmla="*/ 65312925 w 9525"/>
                <a:gd name="T3" fmla="*/ 50396775 h 9525"/>
                <a:gd name="T4" fmla="*/ 44443650 w 9525"/>
                <a:gd name="T5" fmla="*/ 13201650 h 9525"/>
                <a:gd name="T6" fmla="*/ 9058275 w 9525"/>
                <a:gd name="T7" fmla="*/ 10477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1" y="1100"/>
                  </a:moveTo>
                  <a:cubicBezTo>
                    <a:pt x="1904" y="3386"/>
                    <a:pt x="5142" y="3672"/>
                    <a:pt x="6857" y="5291"/>
                  </a:cubicBezTo>
                  <a:cubicBezTo>
                    <a:pt x="8095" y="2815"/>
                    <a:pt x="6381" y="-2519"/>
                    <a:pt x="4666" y="1386"/>
                  </a:cubicBezTo>
                  <a:cubicBezTo>
                    <a:pt x="8476" y="5386"/>
                    <a:pt x="-3335" y="-2424"/>
                    <a:pt x="951" y="11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8" name="Freeform: Shape 2233">
              <a:extLst>
                <a:ext uri="{FF2B5EF4-FFF2-40B4-BE49-F238E27FC236}">
                  <a16:creationId xmlns:a16="http://schemas.microsoft.com/office/drawing/2014/main" id="{ED6DDEEF-9D61-4A1F-BF1E-B521D50D2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932" y="4109275"/>
              <a:ext cx="9525" cy="9525"/>
            </a:xfrm>
            <a:custGeom>
              <a:avLst/>
              <a:gdLst>
                <a:gd name="T0" fmla="*/ 13592175 w 9525"/>
                <a:gd name="T1" fmla="*/ 58969275 h 9525"/>
                <a:gd name="T2" fmla="*/ 11772900 w 9525"/>
                <a:gd name="T3" fmla="*/ 82562700 h 9525"/>
                <a:gd name="T4" fmla="*/ 48063150 w 9525"/>
                <a:gd name="T5" fmla="*/ 73485375 h 9525"/>
                <a:gd name="T6" fmla="*/ 18126075 w 9525"/>
                <a:gd name="T7" fmla="*/ 0 h 9525"/>
                <a:gd name="T8" fmla="*/ 2705100 w 9525"/>
                <a:gd name="T9" fmla="*/ 46272450 h 9525"/>
                <a:gd name="T10" fmla="*/ 1359217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27" y="6191"/>
                  </a:moveTo>
                  <a:cubicBezTo>
                    <a:pt x="1427" y="7620"/>
                    <a:pt x="-574" y="8001"/>
                    <a:pt x="1236" y="8668"/>
                  </a:cubicBezTo>
                  <a:cubicBezTo>
                    <a:pt x="1522" y="7239"/>
                    <a:pt x="3331" y="7525"/>
                    <a:pt x="5046" y="7715"/>
                  </a:cubicBezTo>
                  <a:cubicBezTo>
                    <a:pt x="4094" y="2953"/>
                    <a:pt x="4951" y="953"/>
                    <a:pt x="1903" y="0"/>
                  </a:cubicBezTo>
                  <a:cubicBezTo>
                    <a:pt x="5332" y="6572"/>
                    <a:pt x="-1431" y="2667"/>
                    <a:pt x="284" y="4858"/>
                  </a:cubicBezTo>
                  <a:cubicBezTo>
                    <a:pt x="950" y="4953"/>
                    <a:pt x="1712" y="5239"/>
                    <a:pt x="1427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29" name="Freeform: Shape 2234">
              <a:extLst>
                <a:ext uri="{FF2B5EF4-FFF2-40B4-BE49-F238E27FC236}">
                  <a16:creationId xmlns:a16="http://schemas.microsoft.com/office/drawing/2014/main" id="{B4FBC61F-5D52-440E-9019-39B9472AE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02" y="3979521"/>
              <a:ext cx="9525" cy="9525"/>
            </a:xfrm>
            <a:custGeom>
              <a:avLst/>
              <a:gdLst>
                <a:gd name="T0" fmla="*/ 16744950 w 9525"/>
                <a:gd name="T1" fmla="*/ 11645 h 9525"/>
                <a:gd name="T2" fmla="*/ 14020800 w 9525"/>
                <a:gd name="T3" fmla="*/ 310 h 9525"/>
                <a:gd name="T4" fmla="*/ 34890075 w 9525"/>
                <a:gd name="T5" fmla="*/ 4215 h 9525"/>
                <a:gd name="T6" fmla="*/ 409575 w 9525"/>
                <a:gd name="T7" fmla="*/ 2691 h 9525"/>
                <a:gd name="T8" fmla="*/ 16744950 w 9525"/>
                <a:gd name="T9" fmla="*/ 116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58" y="11645"/>
                  </a:moveTo>
                  <a:cubicBezTo>
                    <a:pt x="2806" y="7263"/>
                    <a:pt x="7473" y="-1785"/>
                    <a:pt x="1472" y="310"/>
                  </a:cubicBezTo>
                  <a:cubicBezTo>
                    <a:pt x="2996" y="977"/>
                    <a:pt x="3853" y="2120"/>
                    <a:pt x="3663" y="4215"/>
                  </a:cubicBezTo>
                  <a:cubicBezTo>
                    <a:pt x="2043" y="4025"/>
                    <a:pt x="2043" y="2501"/>
                    <a:pt x="43" y="2691"/>
                  </a:cubicBezTo>
                  <a:cubicBezTo>
                    <a:pt x="2520" y="6692"/>
                    <a:pt x="-2433" y="10216"/>
                    <a:pt x="1758" y="1164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0" name="Freeform: Shape 2235">
              <a:extLst>
                <a:ext uri="{FF2B5EF4-FFF2-40B4-BE49-F238E27FC236}">
                  <a16:creationId xmlns:a16="http://schemas.microsoft.com/office/drawing/2014/main" id="{4D25F933-518B-46DF-ACE5-952EE0E3D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3109" y="4124971"/>
              <a:ext cx="19050" cy="38100"/>
            </a:xfrm>
            <a:custGeom>
              <a:avLst/>
              <a:gdLst>
                <a:gd name="T0" fmla="*/ 12299 w 19050"/>
                <a:gd name="T1" fmla="*/ 38978 h 38100"/>
                <a:gd name="T2" fmla="*/ 18395 w 19050"/>
                <a:gd name="T3" fmla="*/ 40692 h 38100"/>
                <a:gd name="T4" fmla="*/ 18871 w 19050"/>
                <a:gd name="T5" fmla="*/ 34501 h 38100"/>
                <a:gd name="T6" fmla="*/ 15728 w 19050"/>
                <a:gd name="T7" fmla="*/ 26786 h 38100"/>
                <a:gd name="T8" fmla="*/ 20491 w 19050"/>
                <a:gd name="T9" fmla="*/ 29643 h 38100"/>
                <a:gd name="T10" fmla="*/ 22110 w 19050"/>
                <a:gd name="T11" fmla="*/ 24786 h 38100"/>
                <a:gd name="T12" fmla="*/ 22776 w 19050"/>
                <a:gd name="T13" fmla="*/ 16118 h 38100"/>
                <a:gd name="T14" fmla="*/ 15061 w 19050"/>
                <a:gd name="T15" fmla="*/ 18023 h 38100"/>
                <a:gd name="T16" fmla="*/ 15157 w 19050"/>
                <a:gd name="T17" fmla="*/ 1735 h 38100"/>
                <a:gd name="T18" fmla="*/ 9061 w 19050"/>
                <a:gd name="T19" fmla="*/ 21 h 38100"/>
                <a:gd name="T20" fmla="*/ 5536 w 19050"/>
                <a:gd name="T21" fmla="*/ 12308 h 38100"/>
                <a:gd name="T22" fmla="*/ 869 w 19050"/>
                <a:gd name="T23" fmla="*/ 8117 h 38100"/>
                <a:gd name="T24" fmla="*/ 2584 w 19050"/>
                <a:gd name="T25" fmla="*/ 18213 h 38100"/>
                <a:gd name="T26" fmla="*/ 11823 w 19050"/>
                <a:gd name="T27" fmla="*/ 27738 h 38100"/>
                <a:gd name="T28" fmla="*/ 4489 w 19050"/>
                <a:gd name="T29" fmla="*/ 40883 h 38100"/>
                <a:gd name="T30" fmla="*/ 8108 w 19050"/>
                <a:gd name="T31" fmla="*/ 42407 h 38100"/>
                <a:gd name="T32" fmla="*/ 12299 w 19050"/>
                <a:gd name="T33" fmla="*/ 38978 h 38100"/>
                <a:gd name="T34" fmla="*/ 12680 w 19050"/>
                <a:gd name="T35" fmla="*/ 18976 h 38100"/>
                <a:gd name="T36" fmla="*/ 17538 w 19050"/>
                <a:gd name="T37" fmla="*/ 20595 h 38100"/>
                <a:gd name="T38" fmla="*/ 13538 w 19050"/>
                <a:gd name="T39" fmla="*/ 24024 h 38100"/>
                <a:gd name="T40" fmla="*/ 12680 w 19050"/>
                <a:gd name="T41" fmla="*/ 18976 h 38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50" h="38100">
                  <a:moveTo>
                    <a:pt x="12299" y="38978"/>
                  </a:moveTo>
                  <a:cubicBezTo>
                    <a:pt x="12013" y="42883"/>
                    <a:pt x="17157" y="41359"/>
                    <a:pt x="18395" y="40692"/>
                  </a:cubicBezTo>
                  <a:cubicBezTo>
                    <a:pt x="13538" y="38692"/>
                    <a:pt x="18967" y="38121"/>
                    <a:pt x="18871" y="34501"/>
                  </a:cubicBezTo>
                  <a:cubicBezTo>
                    <a:pt x="12775" y="34596"/>
                    <a:pt x="14776" y="27072"/>
                    <a:pt x="15728" y="26786"/>
                  </a:cubicBezTo>
                  <a:cubicBezTo>
                    <a:pt x="16395" y="28501"/>
                    <a:pt x="18205" y="29263"/>
                    <a:pt x="20491" y="29643"/>
                  </a:cubicBezTo>
                  <a:cubicBezTo>
                    <a:pt x="20586" y="27453"/>
                    <a:pt x="21062" y="25834"/>
                    <a:pt x="22110" y="24786"/>
                  </a:cubicBezTo>
                  <a:cubicBezTo>
                    <a:pt x="16490" y="24214"/>
                    <a:pt x="24682" y="20880"/>
                    <a:pt x="22776" y="16118"/>
                  </a:cubicBezTo>
                  <a:cubicBezTo>
                    <a:pt x="18014" y="14118"/>
                    <a:pt x="19919" y="20023"/>
                    <a:pt x="15061" y="18023"/>
                  </a:cubicBezTo>
                  <a:cubicBezTo>
                    <a:pt x="14871" y="11165"/>
                    <a:pt x="10584" y="6593"/>
                    <a:pt x="15157" y="1735"/>
                  </a:cubicBezTo>
                  <a:cubicBezTo>
                    <a:pt x="11537" y="2497"/>
                    <a:pt x="12109" y="-265"/>
                    <a:pt x="9061" y="21"/>
                  </a:cubicBezTo>
                  <a:cubicBezTo>
                    <a:pt x="5441" y="4212"/>
                    <a:pt x="8680" y="7926"/>
                    <a:pt x="5536" y="12308"/>
                  </a:cubicBezTo>
                  <a:cubicBezTo>
                    <a:pt x="4584" y="10403"/>
                    <a:pt x="4965" y="7450"/>
                    <a:pt x="869" y="8117"/>
                  </a:cubicBezTo>
                  <a:cubicBezTo>
                    <a:pt x="-845" y="11451"/>
                    <a:pt x="107" y="15451"/>
                    <a:pt x="2584" y="18213"/>
                  </a:cubicBezTo>
                  <a:cubicBezTo>
                    <a:pt x="14014" y="14975"/>
                    <a:pt x="5632" y="28501"/>
                    <a:pt x="11823" y="27738"/>
                  </a:cubicBezTo>
                  <a:cubicBezTo>
                    <a:pt x="8775" y="31453"/>
                    <a:pt x="9727" y="39835"/>
                    <a:pt x="4489" y="40883"/>
                  </a:cubicBezTo>
                  <a:cubicBezTo>
                    <a:pt x="5727" y="40883"/>
                    <a:pt x="6584" y="46503"/>
                    <a:pt x="8108" y="42407"/>
                  </a:cubicBezTo>
                  <a:cubicBezTo>
                    <a:pt x="5060" y="41074"/>
                    <a:pt x="12394" y="41074"/>
                    <a:pt x="12299" y="38978"/>
                  </a:cubicBezTo>
                  <a:close/>
                  <a:moveTo>
                    <a:pt x="12680" y="18976"/>
                  </a:moveTo>
                  <a:cubicBezTo>
                    <a:pt x="14204" y="15261"/>
                    <a:pt x="15919" y="20690"/>
                    <a:pt x="17538" y="20595"/>
                  </a:cubicBezTo>
                  <a:cubicBezTo>
                    <a:pt x="17252" y="22976"/>
                    <a:pt x="13347" y="21166"/>
                    <a:pt x="13538" y="24024"/>
                  </a:cubicBezTo>
                  <a:cubicBezTo>
                    <a:pt x="9156" y="23357"/>
                    <a:pt x="16966" y="19642"/>
                    <a:pt x="12680" y="189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1" name="Freeform: Shape 2236">
              <a:extLst>
                <a:ext uri="{FF2B5EF4-FFF2-40B4-BE49-F238E27FC236}">
                  <a16:creationId xmlns:a16="http://schemas.microsoft.com/office/drawing/2014/main" id="{00F241EE-208F-4E1E-BA27-D0AC34A49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709" y="4025551"/>
              <a:ext cx="9525" cy="19050"/>
            </a:xfrm>
            <a:custGeom>
              <a:avLst/>
              <a:gdLst>
                <a:gd name="T0" fmla="*/ 5890 w 9525"/>
                <a:gd name="T1" fmla="*/ 0 h 19050"/>
                <a:gd name="T2" fmla="*/ 746 w 9525"/>
                <a:gd name="T3" fmla="*/ 2096 h 19050"/>
                <a:gd name="T4" fmla="*/ 6271 w 9525"/>
                <a:gd name="T5" fmla="*/ 11239 h 19050"/>
                <a:gd name="T6" fmla="*/ 937 w 9525"/>
                <a:gd name="T7" fmla="*/ 15811 h 19050"/>
                <a:gd name="T8" fmla="*/ 10367 w 9525"/>
                <a:gd name="T9" fmla="*/ 22860 h 19050"/>
                <a:gd name="T10" fmla="*/ 12272 w 9525"/>
                <a:gd name="T11" fmla="*/ 15526 h 19050"/>
                <a:gd name="T12" fmla="*/ 7509 w 9525"/>
                <a:gd name="T13" fmla="*/ 12668 h 19050"/>
                <a:gd name="T14" fmla="*/ 5890 w 952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890" y="0"/>
                  </a:moveTo>
                  <a:cubicBezTo>
                    <a:pt x="6843" y="3810"/>
                    <a:pt x="2937" y="2000"/>
                    <a:pt x="746" y="2096"/>
                  </a:cubicBezTo>
                  <a:cubicBezTo>
                    <a:pt x="-1635" y="12382"/>
                    <a:pt x="2080" y="10477"/>
                    <a:pt x="6271" y="11239"/>
                  </a:cubicBezTo>
                  <a:cubicBezTo>
                    <a:pt x="5890" y="14383"/>
                    <a:pt x="1318" y="12668"/>
                    <a:pt x="937" y="15811"/>
                  </a:cubicBezTo>
                  <a:cubicBezTo>
                    <a:pt x="3509" y="18669"/>
                    <a:pt x="6557" y="21050"/>
                    <a:pt x="10367" y="22860"/>
                  </a:cubicBezTo>
                  <a:cubicBezTo>
                    <a:pt x="11891" y="19907"/>
                    <a:pt x="11034" y="20193"/>
                    <a:pt x="12272" y="15526"/>
                  </a:cubicBezTo>
                  <a:cubicBezTo>
                    <a:pt x="11605" y="13716"/>
                    <a:pt x="7509" y="14954"/>
                    <a:pt x="7509" y="12668"/>
                  </a:cubicBezTo>
                  <a:cubicBezTo>
                    <a:pt x="11034" y="9430"/>
                    <a:pt x="8652" y="1619"/>
                    <a:pt x="589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2" name="Freeform: Shape 2237">
              <a:extLst>
                <a:ext uri="{FF2B5EF4-FFF2-40B4-BE49-F238E27FC236}">
                  <a16:creationId xmlns:a16="http://schemas.microsoft.com/office/drawing/2014/main" id="{0B476D88-CCBF-4DC0-9C0B-1476949D2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8745" y="3994118"/>
              <a:ext cx="9525" cy="9525"/>
            </a:xfrm>
            <a:custGeom>
              <a:avLst/>
              <a:gdLst>
                <a:gd name="T0" fmla="*/ 9953625 w 9525"/>
                <a:gd name="T1" fmla="*/ 71675625 h 9525"/>
                <a:gd name="T2" fmla="*/ 23555325 w 9525"/>
                <a:gd name="T3" fmla="*/ 48987075 h 9525"/>
                <a:gd name="T4" fmla="*/ 34442400 w 9525"/>
                <a:gd name="T5" fmla="*/ 61693425 h 9525"/>
                <a:gd name="T6" fmla="*/ 3600450 w 9525"/>
                <a:gd name="T7" fmla="*/ 0 h 9525"/>
                <a:gd name="T8" fmla="*/ 9953625 w 9525"/>
                <a:gd name="T9" fmla="*/ 7167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45" y="7525"/>
                  </a:moveTo>
                  <a:cubicBezTo>
                    <a:pt x="1426" y="6572"/>
                    <a:pt x="1330" y="5048"/>
                    <a:pt x="2473" y="5143"/>
                  </a:cubicBezTo>
                  <a:cubicBezTo>
                    <a:pt x="2283" y="6477"/>
                    <a:pt x="2759" y="8382"/>
                    <a:pt x="3616" y="6477"/>
                  </a:cubicBezTo>
                  <a:cubicBezTo>
                    <a:pt x="1997" y="4763"/>
                    <a:pt x="3616" y="381"/>
                    <a:pt x="378" y="0"/>
                  </a:cubicBezTo>
                  <a:cubicBezTo>
                    <a:pt x="2569" y="3238"/>
                    <a:pt x="-1908" y="4953"/>
                    <a:pt x="1045" y="7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3" name="Freeform: Shape 2238">
              <a:extLst>
                <a:ext uri="{FF2B5EF4-FFF2-40B4-BE49-F238E27FC236}">
                  <a16:creationId xmlns:a16="http://schemas.microsoft.com/office/drawing/2014/main" id="{A8A0F847-7339-4028-9C96-F8245C5F6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08" y="4200049"/>
              <a:ext cx="9525" cy="9525"/>
            </a:xfrm>
            <a:custGeom>
              <a:avLst/>
              <a:gdLst>
                <a:gd name="T0" fmla="*/ 10200 w 9525"/>
                <a:gd name="T1" fmla="*/ 1619 h 9525"/>
                <a:gd name="T2" fmla="*/ 5342 w 9525"/>
                <a:gd name="T3" fmla="*/ 0 h 9525"/>
                <a:gd name="T4" fmla="*/ 3437 w 9525"/>
                <a:gd name="T5" fmla="*/ 8573 h 9525"/>
                <a:gd name="T6" fmla="*/ 2485 w 9525"/>
                <a:gd name="T7" fmla="*/ 4763 h 9525"/>
                <a:gd name="T8" fmla="*/ 2580 w 9525"/>
                <a:gd name="T9" fmla="*/ 3524 h 9525"/>
                <a:gd name="T10" fmla="*/ 8 w 9525"/>
                <a:gd name="T11" fmla="*/ 4572 h 9525"/>
                <a:gd name="T12" fmla="*/ 389 w 9525"/>
                <a:gd name="T13" fmla="*/ 15907 h 9525"/>
                <a:gd name="T14" fmla="*/ 12962 w 9525"/>
                <a:gd name="T15" fmla="*/ 15621 h 9525"/>
                <a:gd name="T16" fmla="*/ 10200 w 9525"/>
                <a:gd name="T17" fmla="*/ 1619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200" y="1619"/>
                  </a:moveTo>
                  <a:cubicBezTo>
                    <a:pt x="7818" y="1715"/>
                    <a:pt x="7533" y="0"/>
                    <a:pt x="5342" y="0"/>
                  </a:cubicBezTo>
                  <a:cubicBezTo>
                    <a:pt x="4389" y="2572"/>
                    <a:pt x="6199" y="8287"/>
                    <a:pt x="3437" y="8573"/>
                  </a:cubicBezTo>
                  <a:cubicBezTo>
                    <a:pt x="3437" y="6953"/>
                    <a:pt x="2008" y="6667"/>
                    <a:pt x="2485" y="4763"/>
                  </a:cubicBezTo>
                  <a:cubicBezTo>
                    <a:pt x="3151" y="4858"/>
                    <a:pt x="4009" y="3905"/>
                    <a:pt x="2580" y="3524"/>
                  </a:cubicBezTo>
                  <a:cubicBezTo>
                    <a:pt x="2199" y="4477"/>
                    <a:pt x="1437" y="4858"/>
                    <a:pt x="8" y="4572"/>
                  </a:cubicBezTo>
                  <a:cubicBezTo>
                    <a:pt x="-182" y="8573"/>
                    <a:pt x="3151" y="13145"/>
                    <a:pt x="389" y="15907"/>
                  </a:cubicBezTo>
                  <a:cubicBezTo>
                    <a:pt x="6866" y="15335"/>
                    <a:pt x="8485" y="14573"/>
                    <a:pt x="12962" y="15621"/>
                  </a:cubicBezTo>
                  <a:cubicBezTo>
                    <a:pt x="9057" y="12192"/>
                    <a:pt x="5723" y="5525"/>
                    <a:pt x="10200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4" name="Freeform: Shape 2239">
              <a:extLst>
                <a:ext uri="{FF2B5EF4-FFF2-40B4-BE49-F238E27FC236}">
                  <a16:creationId xmlns:a16="http://schemas.microsoft.com/office/drawing/2014/main" id="{8B190D0C-857D-4F97-86C6-9E2AAFE99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46" y="4178313"/>
              <a:ext cx="9525" cy="9525"/>
            </a:xfrm>
            <a:custGeom>
              <a:avLst/>
              <a:gdLst>
                <a:gd name="T0" fmla="*/ 7429 w 9525"/>
                <a:gd name="T1" fmla="*/ 4781 h 9525"/>
                <a:gd name="T2" fmla="*/ 14764 w 9525"/>
                <a:gd name="T3" fmla="*/ 6591 h 9525"/>
                <a:gd name="T4" fmla="*/ 8954 w 9525"/>
                <a:gd name="T5" fmla="*/ 1162 h 9525"/>
                <a:gd name="T6" fmla="*/ 0 w 9525"/>
                <a:gd name="T7" fmla="*/ 2971 h 9525"/>
                <a:gd name="T8" fmla="*/ 12478 w 9525"/>
                <a:gd name="T9" fmla="*/ 18973 h 9525"/>
                <a:gd name="T10" fmla="*/ 5620 w 9525"/>
                <a:gd name="T11" fmla="*/ 10877 h 9525"/>
                <a:gd name="T12" fmla="*/ 7429 w 9525"/>
                <a:gd name="T13" fmla="*/ 478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429" y="4781"/>
                  </a:moveTo>
                  <a:cubicBezTo>
                    <a:pt x="8477" y="5924"/>
                    <a:pt x="14192" y="8877"/>
                    <a:pt x="14764" y="6591"/>
                  </a:cubicBezTo>
                  <a:cubicBezTo>
                    <a:pt x="11525" y="6591"/>
                    <a:pt x="12954" y="-3315"/>
                    <a:pt x="8954" y="1162"/>
                  </a:cubicBezTo>
                  <a:cubicBezTo>
                    <a:pt x="12763" y="4400"/>
                    <a:pt x="95" y="-267"/>
                    <a:pt x="0" y="2971"/>
                  </a:cubicBezTo>
                  <a:cubicBezTo>
                    <a:pt x="6382" y="11734"/>
                    <a:pt x="1238" y="17354"/>
                    <a:pt x="12478" y="18973"/>
                  </a:cubicBezTo>
                  <a:cubicBezTo>
                    <a:pt x="9811" y="15640"/>
                    <a:pt x="10858" y="10401"/>
                    <a:pt x="5620" y="10877"/>
                  </a:cubicBezTo>
                  <a:cubicBezTo>
                    <a:pt x="6572" y="9163"/>
                    <a:pt x="4763" y="4400"/>
                    <a:pt x="7429" y="47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5" name="Freeform: Shape 2240">
              <a:extLst>
                <a:ext uri="{FF2B5EF4-FFF2-40B4-BE49-F238E27FC236}">
                  <a16:creationId xmlns:a16="http://schemas.microsoft.com/office/drawing/2014/main" id="{65CCCB95-AA60-4D1A-ADCE-ACADB7808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76" y="4217861"/>
              <a:ext cx="9525" cy="9525"/>
            </a:xfrm>
            <a:custGeom>
              <a:avLst/>
              <a:gdLst>
                <a:gd name="T0" fmla="*/ 48929925 w 9525"/>
                <a:gd name="T1" fmla="*/ 0 h 9525"/>
                <a:gd name="T2" fmla="*/ 7191375 w 9525"/>
                <a:gd name="T3" fmla="*/ 68046600 h 9525"/>
                <a:gd name="T4" fmla="*/ 67979925 w 9525"/>
                <a:gd name="T5" fmla="*/ 48987075 h 9525"/>
                <a:gd name="T6" fmla="*/ 48929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37" y="0"/>
                  </a:moveTo>
                  <a:cubicBezTo>
                    <a:pt x="4851" y="2953"/>
                    <a:pt x="-2293" y="4763"/>
                    <a:pt x="755" y="7144"/>
                  </a:cubicBezTo>
                  <a:cubicBezTo>
                    <a:pt x="1136" y="4381"/>
                    <a:pt x="4089" y="4667"/>
                    <a:pt x="7137" y="5143"/>
                  </a:cubicBezTo>
                  <a:cubicBezTo>
                    <a:pt x="6280" y="1619"/>
                    <a:pt x="5613" y="1905"/>
                    <a:pt x="513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6" name="Freeform: Shape 2241">
              <a:extLst>
                <a:ext uri="{FF2B5EF4-FFF2-40B4-BE49-F238E27FC236}">
                  <a16:creationId xmlns:a16="http://schemas.microsoft.com/office/drawing/2014/main" id="{FB8C9395-EB80-4B2E-A524-56489544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121" y="4356449"/>
              <a:ext cx="9525" cy="9525"/>
            </a:xfrm>
            <a:custGeom>
              <a:avLst/>
              <a:gdLst>
                <a:gd name="T0" fmla="*/ 46272450 w 9525"/>
                <a:gd name="T1" fmla="*/ 3620 h 9525"/>
                <a:gd name="T2" fmla="*/ 79838550 w 9525"/>
                <a:gd name="T3" fmla="*/ 6382 h 9525"/>
                <a:gd name="T4" fmla="*/ 60788550 w 9525"/>
                <a:gd name="T5" fmla="*/ 0 h 9525"/>
                <a:gd name="T6" fmla="*/ 0 w 9525"/>
                <a:gd name="T7" fmla="*/ 2000 h 9525"/>
                <a:gd name="T8" fmla="*/ 65322450 w 9525"/>
                <a:gd name="T9" fmla="*/ 10096 h 9525"/>
                <a:gd name="T10" fmla="*/ 4627245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3620"/>
                  </a:moveTo>
                  <a:cubicBezTo>
                    <a:pt x="6572" y="4001"/>
                    <a:pt x="6763" y="5810"/>
                    <a:pt x="8382" y="6382"/>
                  </a:cubicBezTo>
                  <a:cubicBezTo>
                    <a:pt x="8858" y="3334"/>
                    <a:pt x="9144" y="381"/>
                    <a:pt x="6382" y="0"/>
                  </a:cubicBezTo>
                  <a:cubicBezTo>
                    <a:pt x="5620" y="5144"/>
                    <a:pt x="1905" y="-1810"/>
                    <a:pt x="0" y="2000"/>
                  </a:cubicBezTo>
                  <a:cubicBezTo>
                    <a:pt x="3810" y="8287"/>
                    <a:pt x="-858" y="6191"/>
                    <a:pt x="6858" y="10096"/>
                  </a:cubicBezTo>
                  <a:cubicBezTo>
                    <a:pt x="9049" y="5525"/>
                    <a:pt x="3619" y="7429"/>
                    <a:pt x="4858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7" name="Freeform: Shape 2242">
              <a:extLst>
                <a:ext uri="{FF2B5EF4-FFF2-40B4-BE49-F238E27FC236}">
                  <a16:creationId xmlns:a16="http://schemas.microsoft.com/office/drawing/2014/main" id="{E6E71035-4069-44A7-B90B-EF4BD2D3A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4539" y="4373213"/>
              <a:ext cx="9525" cy="9525"/>
            </a:xfrm>
            <a:custGeom>
              <a:avLst/>
              <a:gdLst>
                <a:gd name="T0" fmla="*/ 49101375 w 9525"/>
                <a:gd name="T1" fmla="*/ 0 h 9525"/>
                <a:gd name="T2" fmla="*/ 1019175 w 9525"/>
                <a:gd name="T3" fmla="*/ 8162925 h 9525"/>
                <a:gd name="T4" fmla="*/ 9182100 w 9525"/>
                <a:gd name="T5" fmla="*/ 56245125 h 9525"/>
                <a:gd name="T6" fmla="*/ 58178700 w 9525"/>
                <a:gd name="T7" fmla="*/ 36290250 h 9525"/>
                <a:gd name="T8" fmla="*/ 49101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5" y="0"/>
                  </a:moveTo>
                  <a:cubicBezTo>
                    <a:pt x="5155" y="5144"/>
                    <a:pt x="3441" y="-381"/>
                    <a:pt x="107" y="857"/>
                  </a:cubicBezTo>
                  <a:cubicBezTo>
                    <a:pt x="-179" y="3048"/>
                    <a:pt x="107" y="4763"/>
                    <a:pt x="964" y="5905"/>
                  </a:cubicBezTo>
                  <a:cubicBezTo>
                    <a:pt x="3251" y="5905"/>
                    <a:pt x="5155" y="5429"/>
                    <a:pt x="6108" y="3810"/>
                  </a:cubicBezTo>
                  <a:cubicBezTo>
                    <a:pt x="2203" y="3905"/>
                    <a:pt x="9537" y="476"/>
                    <a:pt x="515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8" name="Freeform: Shape 2243">
              <a:extLst>
                <a:ext uri="{FF2B5EF4-FFF2-40B4-BE49-F238E27FC236}">
                  <a16:creationId xmlns:a16="http://schemas.microsoft.com/office/drawing/2014/main" id="{1BFDD4CF-0B13-4B10-B640-D9D21F652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455" y="4363021"/>
              <a:ext cx="9525" cy="9525"/>
            </a:xfrm>
            <a:custGeom>
              <a:avLst/>
              <a:gdLst>
                <a:gd name="T0" fmla="*/ 35385375 w 9525"/>
                <a:gd name="T1" fmla="*/ 49901475 h 9525"/>
                <a:gd name="T2" fmla="*/ 3629025 w 9525"/>
                <a:gd name="T3" fmla="*/ 0 h 9525"/>
                <a:gd name="T4" fmla="*/ 0 w 9525"/>
                <a:gd name="T5" fmla="*/ 47177325 h 9525"/>
                <a:gd name="T6" fmla="*/ 48082200 w 9525"/>
                <a:gd name="T7" fmla="*/ 39014400 h 9525"/>
                <a:gd name="T8" fmla="*/ 35385375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5239"/>
                  </a:moveTo>
                  <a:cubicBezTo>
                    <a:pt x="4191" y="2096"/>
                    <a:pt x="2096" y="1143"/>
                    <a:pt x="381" y="0"/>
                  </a:cubicBezTo>
                  <a:cubicBezTo>
                    <a:pt x="286" y="1619"/>
                    <a:pt x="95" y="3334"/>
                    <a:pt x="0" y="4953"/>
                  </a:cubicBezTo>
                  <a:cubicBezTo>
                    <a:pt x="3238" y="5715"/>
                    <a:pt x="7429" y="6858"/>
                    <a:pt x="5048" y="4096"/>
                  </a:cubicBezTo>
                  <a:cubicBezTo>
                    <a:pt x="4858" y="4858"/>
                    <a:pt x="4667" y="5525"/>
                    <a:pt x="3715" y="5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39" name="Freeform: Shape 2244">
              <a:extLst>
                <a:ext uri="{FF2B5EF4-FFF2-40B4-BE49-F238E27FC236}">
                  <a16:creationId xmlns:a16="http://schemas.microsoft.com/office/drawing/2014/main" id="{A7690E82-B3A5-4A16-A729-3237BFDD0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456" y="4356279"/>
              <a:ext cx="9525" cy="38100"/>
            </a:xfrm>
            <a:custGeom>
              <a:avLst/>
              <a:gdLst>
                <a:gd name="T0" fmla="*/ 16288 w 9525"/>
                <a:gd name="T1" fmla="*/ 23315 h 38100"/>
                <a:gd name="T2" fmla="*/ 15526 w 9525"/>
                <a:gd name="T3" fmla="*/ 1980 h 38100"/>
                <a:gd name="T4" fmla="*/ 8191 w 9525"/>
                <a:gd name="T5" fmla="*/ 170 h 38100"/>
                <a:gd name="T6" fmla="*/ 6382 w 9525"/>
                <a:gd name="T7" fmla="*/ 7504 h 38100"/>
                <a:gd name="T8" fmla="*/ 14954 w 9525"/>
                <a:gd name="T9" fmla="*/ 9409 h 38100"/>
                <a:gd name="T10" fmla="*/ 12192 w 9525"/>
                <a:gd name="T11" fmla="*/ 12933 h 38100"/>
                <a:gd name="T12" fmla="*/ 5905 w 9525"/>
                <a:gd name="T13" fmla="*/ 12457 h 38100"/>
                <a:gd name="T14" fmla="*/ 11716 w 9525"/>
                <a:gd name="T15" fmla="*/ 17886 h 38100"/>
                <a:gd name="T16" fmla="*/ 10287 w 9525"/>
                <a:gd name="T17" fmla="*/ 20268 h 38100"/>
                <a:gd name="T18" fmla="*/ 12668 w 9525"/>
                <a:gd name="T19" fmla="*/ 21696 h 38100"/>
                <a:gd name="T20" fmla="*/ 6287 w 9525"/>
                <a:gd name="T21" fmla="*/ 23697 h 38100"/>
                <a:gd name="T22" fmla="*/ 6763 w 9525"/>
                <a:gd name="T23" fmla="*/ 17505 h 38100"/>
                <a:gd name="T24" fmla="*/ 0 w 9525"/>
                <a:gd name="T25" fmla="*/ 24459 h 38100"/>
                <a:gd name="T26" fmla="*/ 2000 w 9525"/>
                <a:gd name="T27" fmla="*/ 30840 h 38100"/>
                <a:gd name="T28" fmla="*/ 10096 w 9525"/>
                <a:gd name="T29" fmla="*/ 39032 h 38100"/>
                <a:gd name="T30" fmla="*/ 10478 w 9525"/>
                <a:gd name="T31" fmla="*/ 34079 h 38100"/>
                <a:gd name="T32" fmla="*/ 9049 w 9525"/>
                <a:gd name="T33" fmla="*/ 36460 h 38100"/>
                <a:gd name="T34" fmla="*/ 10096 w 9525"/>
                <a:gd name="T35" fmla="*/ 24078 h 38100"/>
                <a:gd name="T36" fmla="*/ 13621 w 9525"/>
                <a:gd name="T37" fmla="*/ 26840 h 38100"/>
                <a:gd name="T38" fmla="*/ 16288 w 9525"/>
                <a:gd name="T39" fmla="*/ 23315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525" h="38100">
                  <a:moveTo>
                    <a:pt x="16288" y="23315"/>
                  </a:moveTo>
                  <a:cubicBezTo>
                    <a:pt x="17621" y="17505"/>
                    <a:pt x="14002" y="7885"/>
                    <a:pt x="15526" y="1980"/>
                  </a:cubicBezTo>
                  <a:cubicBezTo>
                    <a:pt x="13049" y="1980"/>
                    <a:pt x="9525" y="-687"/>
                    <a:pt x="8191" y="170"/>
                  </a:cubicBezTo>
                  <a:cubicBezTo>
                    <a:pt x="11716" y="3980"/>
                    <a:pt x="8858" y="5123"/>
                    <a:pt x="6382" y="7504"/>
                  </a:cubicBezTo>
                  <a:cubicBezTo>
                    <a:pt x="8858" y="8457"/>
                    <a:pt x="14668" y="6647"/>
                    <a:pt x="14954" y="9409"/>
                  </a:cubicBezTo>
                  <a:cubicBezTo>
                    <a:pt x="10573" y="9409"/>
                    <a:pt x="14764" y="12743"/>
                    <a:pt x="12192" y="12933"/>
                  </a:cubicBezTo>
                  <a:cubicBezTo>
                    <a:pt x="8954" y="14267"/>
                    <a:pt x="7334" y="8838"/>
                    <a:pt x="5905" y="12457"/>
                  </a:cubicBezTo>
                  <a:cubicBezTo>
                    <a:pt x="7620" y="14457"/>
                    <a:pt x="10954" y="15124"/>
                    <a:pt x="11716" y="17886"/>
                  </a:cubicBezTo>
                  <a:cubicBezTo>
                    <a:pt x="11621" y="19124"/>
                    <a:pt x="10573" y="19315"/>
                    <a:pt x="10287" y="20268"/>
                  </a:cubicBezTo>
                  <a:cubicBezTo>
                    <a:pt x="11239" y="20649"/>
                    <a:pt x="12763" y="20458"/>
                    <a:pt x="12668" y="21696"/>
                  </a:cubicBezTo>
                  <a:cubicBezTo>
                    <a:pt x="8572" y="19220"/>
                    <a:pt x="8382" y="20839"/>
                    <a:pt x="6287" y="23697"/>
                  </a:cubicBezTo>
                  <a:cubicBezTo>
                    <a:pt x="4191" y="21125"/>
                    <a:pt x="6382" y="20553"/>
                    <a:pt x="6763" y="17505"/>
                  </a:cubicBezTo>
                  <a:cubicBezTo>
                    <a:pt x="2381" y="17315"/>
                    <a:pt x="4858" y="25221"/>
                    <a:pt x="0" y="24459"/>
                  </a:cubicBezTo>
                  <a:cubicBezTo>
                    <a:pt x="4858" y="24840"/>
                    <a:pt x="8191" y="37603"/>
                    <a:pt x="2000" y="30840"/>
                  </a:cubicBezTo>
                  <a:cubicBezTo>
                    <a:pt x="1905" y="35984"/>
                    <a:pt x="6477" y="37032"/>
                    <a:pt x="10096" y="39032"/>
                  </a:cubicBezTo>
                  <a:cubicBezTo>
                    <a:pt x="10478" y="38270"/>
                    <a:pt x="13525" y="34460"/>
                    <a:pt x="10478" y="34079"/>
                  </a:cubicBezTo>
                  <a:cubicBezTo>
                    <a:pt x="10096" y="35031"/>
                    <a:pt x="10192" y="36555"/>
                    <a:pt x="9049" y="36460"/>
                  </a:cubicBezTo>
                  <a:cubicBezTo>
                    <a:pt x="10382" y="29412"/>
                    <a:pt x="11716" y="30459"/>
                    <a:pt x="10096" y="24078"/>
                  </a:cubicBezTo>
                  <a:cubicBezTo>
                    <a:pt x="11811" y="24459"/>
                    <a:pt x="12001" y="26268"/>
                    <a:pt x="13621" y="26840"/>
                  </a:cubicBezTo>
                  <a:cubicBezTo>
                    <a:pt x="9715" y="19791"/>
                    <a:pt x="18859" y="26554"/>
                    <a:pt x="16288" y="233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0" name="Freeform: Shape 2245">
              <a:extLst>
                <a:ext uri="{FF2B5EF4-FFF2-40B4-BE49-F238E27FC236}">
                  <a16:creationId xmlns:a16="http://schemas.microsoft.com/office/drawing/2014/main" id="{B47A7DF7-D9B8-406A-B9B6-FD9C9E6F7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348" y="4206907"/>
              <a:ext cx="9525" cy="9525"/>
            </a:xfrm>
            <a:custGeom>
              <a:avLst/>
              <a:gdLst>
                <a:gd name="T0" fmla="*/ 35518725 w 9525"/>
                <a:gd name="T1" fmla="*/ 13611225 h 9525"/>
                <a:gd name="T2" fmla="*/ 12839700 w 9525"/>
                <a:gd name="T3" fmla="*/ 0 h 9525"/>
                <a:gd name="T4" fmla="*/ 20097750 w 9525"/>
                <a:gd name="T5" fmla="*/ 60788550 h 9525"/>
                <a:gd name="T6" fmla="*/ 35518725 w 9525"/>
                <a:gd name="T7" fmla="*/ 1361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29" y="1429"/>
                  </a:moveTo>
                  <a:cubicBezTo>
                    <a:pt x="2967" y="3620"/>
                    <a:pt x="2491" y="762"/>
                    <a:pt x="1348" y="0"/>
                  </a:cubicBezTo>
                  <a:cubicBezTo>
                    <a:pt x="681" y="2858"/>
                    <a:pt x="-1700" y="5144"/>
                    <a:pt x="2110" y="6382"/>
                  </a:cubicBezTo>
                  <a:cubicBezTo>
                    <a:pt x="2015" y="4572"/>
                    <a:pt x="6682" y="2000"/>
                    <a:pt x="3729" y="1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1" name="Freeform: Shape 2246">
              <a:extLst>
                <a:ext uri="{FF2B5EF4-FFF2-40B4-BE49-F238E27FC236}">
                  <a16:creationId xmlns:a16="http://schemas.microsoft.com/office/drawing/2014/main" id="{68A3150E-DD99-4B2A-9F89-E0361DFCA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2075" y="4398693"/>
              <a:ext cx="9525" cy="9525"/>
            </a:xfrm>
            <a:custGeom>
              <a:avLst/>
              <a:gdLst>
                <a:gd name="T0" fmla="*/ 40824150 w 9525"/>
                <a:gd name="T1" fmla="*/ 142 h 9525"/>
                <a:gd name="T2" fmla="*/ 0 w 9525"/>
                <a:gd name="T3" fmla="*/ 6048 h 9525"/>
                <a:gd name="T4" fmla="*/ 44453175 w 9525"/>
                <a:gd name="T5" fmla="*/ 10144 h 9525"/>
                <a:gd name="T6" fmla="*/ 40824150 w 9525"/>
                <a:gd name="T7" fmla="*/ 14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286" y="142"/>
                  </a:moveTo>
                  <a:cubicBezTo>
                    <a:pt x="476" y="-715"/>
                    <a:pt x="95" y="2428"/>
                    <a:pt x="0" y="6048"/>
                  </a:cubicBezTo>
                  <a:cubicBezTo>
                    <a:pt x="3238" y="5953"/>
                    <a:pt x="5334" y="6905"/>
                    <a:pt x="4667" y="10144"/>
                  </a:cubicBezTo>
                  <a:cubicBezTo>
                    <a:pt x="10859" y="9477"/>
                    <a:pt x="-476" y="3952"/>
                    <a:pt x="4286" y="1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2" name="Freeform: Shape 2247">
              <a:extLst>
                <a:ext uri="{FF2B5EF4-FFF2-40B4-BE49-F238E27FC236}">
                  <a16:creationId xmlns:a16="http://schemas.microsoft.com/office/drawing/2014/main" id="{4959660B-E3D8-4273-AE9F-FF8B39BCF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485" y="4072795"/>
              <a:ext cx="9525" cy="9525"/>
            </a:xfrm>
            <a:custGeom>
              <a:avLst/>
              <a:gdLst>
                <a:gd name="T0" fmla="*/ 18811875 w 9525"/>
                <a:gd name="T1" fmla="*/ 13907 h 9525"/>
                <a:gd name="T2" fmla="*/ 86858475 w 9525"/>
                <a:gd name="T3" fmla="*/ 18193 h 9525"/>
                <a:gd name="T4" fmla="*/ 5200650 w 9525"/>
                <a:gd name="T5" fmla="*/ 0 h 9525"/>
                <a:gd name="T6" fmla="*/ 18811875 w 9525"/>
                <a:gd name="T7" fmla="*/ 1390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75" y="13907"/>
                  </a:moveTo>
                  <a:cubicBezTo>
                    <a:pt x="4832" y="10478"/>
                    <a:pt x="5023" y="18955"/>
                    <a:pt x="9119" y="18193"/>
                  </a:cubicBezTo>
                  <a:cubicBezTo>
                    <a:pt x="6928" y="11621"/>
                    <a:pt x="10452" y="2191"/>
                    <a:pt x="546" y="0"/>
                  </a:cubicBezTo>
                  <a:cubicBezTo>
                    <a:pt x="7976" y="4191"/>
                    <a:pt x="-4597" y="7811"/>
                    <a:pt x="1975" y="13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3" name="Freeform: Shape 2248">
              <a:extLst>
                <a:ext uri="{FF2B5EF4-FFF2-40B4-BE49-F238E27FC236}">
                  <a16:creationId xmlns:a16="http://schemas.microsoft.com/office/drawing/2014/main" id="{E0D56E32-7D92-4A53-9794-A617126FE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350" y="4328823"/>
              <a:ext cx="9525" cy="28575"/>
            </a:xfrm>
            <a:custGeom>
              <a:avLst/>
              <a:gdLst>
                <a:gd name="T0" fmla="*/ 11586 w 9525"/>
                <a:gd name="T1" fmla="*/ 1528 h 28575"/>
                <a:gd name="T2" fmla="*/ 11300 w 9525"/>
                <a:gd name="T3" fmla="*/ 5242 h 28575"/>
                <a:gd name="T4" fmla="*/ 7966 w 9525"/>
                <a:gd name="T5" fmla="*/ 4 h 28575"/>
                <a:gd name="T6" fmla="*/ 6347 w 9525"/>
                <a:gd name="T7" fmla="*/ 19911 h 28575"/>
                <a:gd name="T8" fmla="*/ 1299 w 9525"/>
                <a:gd name="T9" fmla="*/ 20768 h 28575"/>
                <a:gd name="T10" fmla="*/ 251 w 9525"/>
                <a:gd name="T11" fmla="*/ 18197 h 28575"/>
                <a:gd name="T12" fmla="*/ 6919 w 9525"/>
                <a:gd name="T13" fmla="*/ 28769 h 28575"/>
                <a:gd name="T14" fmla="*/ 8824 w 9525"/>
                <a:gd name="T15" fmla="*/ 21435 h 28575"/>
                <a:gd name="T16" fmla="*/ 16158 w 9525"/>
                <a:gd name="T17" fmla="*/ 23245 h 28575"/>
                <a:gd name="T18" fmla="*/ 8443 w 9525"/>
                <a:gd name="T19" fmla="*/ 10100 h 28575"/>
                <a:gd name="T20" fmla="*/ 11015 w 9525"/>
                <a:gd name="T21" fmla="*/ 9053 h 28575"/>
                <a:gd name="T22" fmla="*/ 18158 w 9525"/>
                <a:gd name="T23" fmla="*/ 13434 h 28575"/>
                <a:gd name="T24" fmla="*/ 11586 w 9525"/>
                <a:gd name="T25" fmla="*/ 1528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28575">
                  <a:moveTo>
                    <a:pt x="11586" y="1528"/>
                  </a:moveTo>
                  <a:cubicBezTo>
                    <a:pt x="10919" y="3623"/>
                    <a:pt x="13205" y="4862"/>
                    <a:pt x="11300" y="5242"/>
                  </a:cubicBezTo>
                  <a:cubicBezTo>
                    <a:pt x="6252" y="6767"/>
                    <a:pt x="11300" y="-187"/>
                    <a:pt x="7966" y="4"/>
                  </a:cubicBezTo>
                  <a:cubicBezTo>
                    <a:pt x="7776" y="8576"/>
                    <a:pt x="6919" y="12291"/>
                    <a:pt x="6347" y="19911"/>
                  </a:cubicBezTo>
                  <a:cubicBezTo>
                    <a:pt x="4061" y="19435"/>
                    <a:pt x="3490" y="21149"/>
                    <a:pt x="1299" y="20768"/>
                  </a:cubicBezTo>
                  <a:cubicBezTo>
                    <a:pt x="1108" y="19816"/>
                    <a:pt x="1490" y="18292"/>
                    <a:pt x="251" y="18197"/>
                  </a:cubicBezTo>
                  <a:cubicBezTo>
                    <a:pt x="-1273" y="24959"/>
                    <a:pt x="4537" y="25340"/>
                    <a:pt x="6919" y="28769"/>
                  </a:cubicBezTo>
                  <a:cubicBezTo>
                    <a:pt x="8252" y="25055"/>
                    <a:pt x="7585" y="22483"/>
                    <a:pt x="8824" y="21435"/>
                  </a:cubicBezTo>
                  <a:cubicBezTo>
                    <a:pt x="10252" y="25436"/>
                    <a:pt x="15110" y="20197"/>
                    <a:pt x="16158" y="23245"/>
                  </a:cubicBezTo>
                  <a:cubicBezTo>
                    <a:pt x="13967" y="18482"/>
                    <a:pt x="8824" y="16387"/>
                    <a:pt x="8443" y="10100"/>
                  </a:cubicBezTo>
                  <a:cubicBezTo>
                    <a:pt x="9681" y="10196"/>
                    <a:pt x="9967" y="9243"/>
                    <a:pt x="11015" y="9053"/>
                  </a:cubicBezTo>
                  <a:cubicBezTo>
                    <a:pt x="9300" y="13339"/>
                    <a:pt x="18063" y="14577"/>
                    <a:pt x="18158" y="13434"/>
                  </a:cubicBezTo>
                  <a:cubicBezTo>
                    <a:pt x="16349" y="9148"/>
                    <a:pt x="14729" y="4766"/>
                    <a:pt x="11586" y="15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4" name="Freeform: Shape 2249">
              <a:extLst>
                <a:ext uri="{FF2B5EF4-FFF2-40B4-BE49-F238E27FC236}">
                  <a16:creationId xmlns:a16="http://schemas.microsoft.com/office/drawing/2014/main" id="{D1A14A16-654F-4CDD-8F99-74A52A431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217" y="4323397"/>
              <a:ext cx="9525" cy="9525"/>
            </a:xfrm>
            <a:custGeom>
              <a:avLst/>
              <a:gdLst>
                <a:gd name="T0" fmla="*/ 43586400 w 9525"/>
                <a:gd name="T1" fmla="*/ 82562700 h 9525"/>
                <a:gd name="T2" fmla="*/ 49939575 w 9525"/>
                <a:gd name="T3" fmla="*/ 0 h 9525"/>
                <a:gd name="T4" fmla="*/ 48120300 w 9525"/>
                <a:gd name="T5" fmla="*/ 23593425 h 9525"/>
                <a:gd name="T6" fmla="*/ 38100 w 9525"/>
                <a:gd name="T7" fmla="*/ 31756350 h 9525"/>
                <a:gd name="T8" fmla="*/ 43586400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576" y="8668"/>
                  </a:moveTo>
                  <a:cubicBezTo>
                    <a:pt x="6386" y="5620"/>
                    <a:pt x="6386" y="2000"/>
                    <a:pt x="5243" y="0"/>
                  </a:cubicBezTo>
                  <a:cubicBezTo>
                    <a:pt x="5148" y="857"/>
                    <a:pt x="5148" y="1619"/>
                    <a:pt x="5052" y="2477"/>
                  </a:cubicBezTo>
                  <a:cubicBezTo>
                    <a:pt x="2767" y="-190"/>
                    <a:pt x="2576" y="2858"/>
                    <a:pt x="4" y="3334"/>
                  </a:cubicBezTo>
                  <a:cubicBezTo>
                    <a:pt x="-91" y="6477"/>
                    <a:pt x="1433" y="8192"/>
                    <a:pt x="4576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5" name="Freeform: Shape 2250">
              <a:extLst>
                <a:ext uri="{FF2B5EF4-FFF2-40B4-BE49-F238E27FC236}">
                  <a16:creationId xmlns:a16="http://schemas.microsoft.com/office/drawing/2014/main" id="{E48D6CB9-992A-40FA-A5AB-90F85B0B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461" y="4048030"/>
              <a:ext cx="19050" cy="9525"/>
            </a:xfrm>
            <a:custGeom>
              <a:avLst/>
              <a:gdLst>
                <a:gd name="T0" fmla="*/ 7429 w 19050"/>
                <a:gd name="T1" fmla="*/ 8763 h 9525"/>
                <a:gd name="T2" fmla="*/ 0 w 19050"/>
                <a:gd name="T3" fmla="*/ 8192 h 9525"/>
                <a:gd name="T4" fmla="*/ 762 w 19050"/>
                <a:gd name="T5" fmla="*/ 14478 h 9525"/>
                <a:gd name="T6" fmla="*/ 10192 w 19050"/>
                <a:gd name="T7" fmla="*/ 6477 h 9525"/>
                <a:gd name="T8" fmla="*/ 21050 w 19050"/>
                <a:gd name="T9" fmla="*/ 11144 h 9525"/>
                <a:gd name="T10" fmla="*/ 24194 w 19050"/>
                <a:gd name="T11" fmla="*/ 3905 h 9525"/>
                <a:gd name="T12" fmla="*/ 24003 w 19050"/>
                <a:gd name="T13" fmla="*/ 6382 h 9525"/>
                <a:gd name="T14" fmla="*/ 10287 w 19050"/>
                <a:gd name="T15" fmla="*/ 5239 h 9525"/>
                <a:gd name="T16" fmla="*/ 6953 w 19050"/>
                <a:gd name="T17" fmla="*/ 0 h 9525"/>
                <a:gd name="T18" fmla="*/ 7429 w 19050"/>
                <a:gd name="T19" fmla="*/ 876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9525">
                  <a:moveTo>
                    <a:pt x="7429" y="8763"/>
                  </a:moveTo>
                  <a:cubicBezTo>
                    <a:pt x="4953" y="8572"/>
                    <a:pt x="1905" y="8763"/>
                    <a:pt x="0" y="8192"/>
                  </a:cubicBezTo>
                  <a:cubicBezTo>
                    <a:pt x="2667" y="8192"/>
                    <a:pt x="191" y="12668"/>
                    <a:pt x="762" y="14478"/>
                  </a:cubicBezTo>
                  <a:cubicBezTo>
                    <a:pt x="6287" y="14573"/>
                    <a:pt x="7049" y="9144"/>
                    <a:pt x="10192" y="6477"/>
                  </a:cubicBezTo>
                  <a:cubicBezTo>
                    <a:pt x="14097" y="7048"/>
                    <a:pt x="17717" y="13906"/>
                    <a:pt x="21050" y="11144"/>
                  </a:cubicBezTo>
                  <a:cubicBezTo>
                    <a:pt x="18288" y="11906"/>
                    <a:pt x="28099" y="7715"/>
                    <a:pt x="24194" y="3905"/>
                  </a:cubicBezTo>
                  <a:cubicBezTo>
                    <a:pt x="24098" y="4763"/>
                    <a:pt x="24098" y="5525"/>
                    <a:pt x="24003" y="6382"/>
                  </a:cubicBezTo>
                  <a:cubicBezTo>
                    <a:pt x="17717" y="6763"/>
                    <a:pt x="14097" y="4000"/>
                    <a:pt x="10287" y="5239"/>
                  </a:cubicBezTo>
                  <a:cubicBezTo>
                    <a:pt x="6953" y="2857"/>
                    <a:pt x="11144" y="381"/>
                    <a:pt x="6953" y="0"/>
                  </a:cubicBezTo>
                  <a:cubicBezTo>
                    <a:pt x="4096" y="3048"/>
                    <a:pt x="6858" y="4286"/>
                    <a:pt x="7429" y="8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6" name="Freeform: Shape 2251">
              <a:extLst>
                <a:ext uri="{FF2B5EF4-FFF2-40B4-BE49-F238E27FC236}">
                  <a16:creationId xmlns:a16="http://schemas.microsoft.com/office/drawing/2014/main" id="{C0E3E670-2424-44D0-8C62-5457B2604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435" y="4283017"/>
              <a:ext cx="9525" cy="9525"/>
            </a:xfrm>
            <a:custGeom>
              <a:avLst/>
              <a:gdLst>
                <a:gd name="T0" fmla="*/ 8848725 w 9525"/>
                <a:gd name="T1" fmla="*/ 19907250 h 9525"/>
                <a:gd name="T2" fmla="*/ 33347025 w 9525"/>
                <a:gd name="T3" fmla="*/ 9925050 h 9525"/>
                <a:gd name="T4" fmla="*/ 6124575 w 9525"/>
                <a:gd name="T5" fmla="*/ 55283100 h 9525"/>
                <a:gd name="T6" fmla="*/ 41509950 w 9525"/>
                <a:gd name="T7" fmla="*/ 58007250 h 9525"/>
                <a:gd name="T8" fmla="*/ 8848725 w 9525"/>
                <a:gd name="T9" fmla="*/ 19907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29" y="2090"/>
                  </a:moveTo>
                  <a:cubicBezTo>
                    <a:pt x="1881" y="1899"/>
                    <a:pt x="3405" y="2280"/>
                    <a:pt x="3501" y="1042"/>
                  </a:cubicBezTo>
                  <a:cubicBezTo>
                    <a:pt x="167" y="-2101"/>
                    <a:pt x="-786" y="2566"/>
                    <a:pt x="643" y="5804"/>
                  </a:cubicBezTo>
                  <a:cubicBezTo>
                    <a:pt x="1881" y="5900"/>
                    <a:pt x="3119" y="5995"/>
                    <a:pt x="4358" y="6090"/>
                  </a:cubicBezTo>
                  <a:cubicBezTo>
                    <a:pt x="6644" y="1899"/>
                    <a:pt x="167" y="5043"/>
                    <a:pt x="929" y="20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7" name="Freeform: Shape 2252">
              <a:extLst>
                <a:ext uri="{FF2B5EF4-FFF2-40B4-BE49-F238E27FC236}">
                  <a16:creationId xmlns:a16="http://schemas.microsoft.com/office/drawing/2014/main" id="{78F51A5F-80DD-4575-AEAA-2A0ACAC1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0649" y="4368832"/>
              <a:ext cx="9525" cy="9525"/>
            </a:xfrm>
            <a:custGeom>
              <a:avLst/>
              <a:gdLst>
                <a:gd name="T0" fmla="*/ 60788550 w 9525"/>
                <a:gd name="T1" fmla="*/ 6572 h 9525"/>
                <a:gd name="T2" fmla="*/ 25403175 w 9525"/>
                <a:gd name="T3" fmla="*/ 6286 h 9525"/>
                <a:gd name="T4" fmla="*/ 50806350 w 9525"/>
                <a:gd name="T5" fmla="*/ 4000 h 9525"/>
                <a:gd name="T6" fmla="*/ 18145125 w 9525"/>
                <a:gd name="T7" fmla="*/ 0 h 9525"/>
                <a:gd name="T8" fmla="*/ 0 w 9525"/>
                <a:gd name="T9" fmla="*/ 7334 h 9525"/>
                <a:gd name="T10" fmla="*/ 56245125 w 9525"/>
                <a:gd name="T11" fmla="*/ 11621 h 9525"/>
                <a:gd name="T12" fmla="*/ 60788550 w 9525"/>
                <a:gd name="T13" fmla="*/ 6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382" y="6572"/>
                  </a:moveTo>
                  <a:cubicBezTo>
                    <a:pt x="6191" y="8191"/>
                    <a:pt x="2762" y="7906"/>
                    <a:pt x="2667" y="6286"/>
                  </a:cubicBezTo>
                  <a:cubicBezTo>
                    <a:pt x="2857" y="4667"/>
                    <a:pt x="4953" y="5334"/>
                    <a:pt x="5334" y="4000"/>
                  </a:cubicBezTo>
                  <a:cubicBezTo>
                    <a:pt x="2477" y="4191"/>
                    <a:pt x="4286" y="286"/>
                    <a:pt x="1905" y="0"/>
                  </a:cubicBezTo>
                  <a:cubicBezTo>
                    <a:pt x="381" y="2953"/>
                    <a:pt x="1238" y="2572"/>
                    <a:pt x="0" y="7334"/>
                  </a:cubicBezTo>
                  <a:cubicBezTo>
                    <a:pt x="3524" y="7429"/>
                    <a:pt x="2572" y="11334"/>
                    <a:pt x="5905" y="11621"/>
                  </a:cubicBezTo>
                  <a:cubicBezTo>
                    <a:pt x="5048" y="9144"/>
                    <a:pt x="10096" y="7715"/>
                    <a:pt x="6382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8" name="Freeform: Shape 2253">
              <a:extLst>
                <a:ext uri="{FF2B5EF4-FFF2-40B4-BE49-F238E27FC236}">
                  <a16:creationId xmlns:a16="http://schemas.microsoft.com/office/drawing/2014/main" id="{99135D38-093A-494E-B1E2-D824E208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137" y="4131754"/>
              <a:ext cx="9525" cy="9525"/>
            </a:xfrm>
            <a:custGeom>
              <a:avLst/>
              <a:gdLst>
                <a:gd name="T0" fmla="*/ 69322950 w 9525"/>
                <a:gd name="T1" fmla="*/ 7620 h 9525"/>
                <a:gd name="T2" fmla="*/ 51177825 w 9525"/>
                <a:gd name="T3" fmla="*/ 0 h 9525"/>
                <a:gd name="T4" fmla="*/ 20326350 w 9525"/>
                <a:gd name="T5" fmla="*/ 8477 h 9525"/>
                <a:gd name="T6" fmla="*/ 1276350 w 9525"/>
                <a:gd name="T7" fmla="*/ 2096 h 9525"/>
                <a:gd name="T8" fmla="*/ 18516600 w 9525"/>
                <a:gd name="T9" fmla="*/ 11049 h 9525"/>
                <a:gd name="T10" fmla="*/ 42100500 w 9525"/>
                <a:gd name="T11" fmla="*/ 11240 h 9525"/>
                <a:gd name="T12" fmla="*/ 69322950 w 9525"/>
                <a:gd name="T13" fmla="*/ 762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278" y="7620"/>
                  </a:moveTo>
                  <a:cubicBezTo>
                    <a:pt x="6325" y="5334"/>
                    <a:pt x="7373" y="1429"/>
                    <a:pt x="5373" y="0"/>
                  </a:cubicBezTo>
                  <a:cubicBezTo>
                    <a:pt x="2896" y="3048"/>
                    <a:pt x="7182" y="7239"/>
                    <a:pt x="2134" y="8477"/>
                  </a:cubicBezTo>
                  <a:cubicBezTo>
                    <a:pt x="2610" y="5429"/>
                    <a:pt x="2896" y="2476"/>
                    <a:pt x="134" y="2096"/>
                  </a:cubicBezTo>
                  <a:cubicBezTo>
                    <a:pt x="-247" y="6001"/>
                    <a:pt x="134" y="9049"/>
                    <a:pt x="1944" y="11049"/>
                  </a:cubicBezTo>
                  <a:cubicBezTo>
                    <a:pt x="2325" y="9525"/>
                    <a:pt x="3372" y="10382"/>
                    <a:pt x="4420" y="11240"/>
                  </a:cubicBezTo>
                  <a:cubicBezTo>
                    <a:pt x="4801" y="9239"/>
                    <a:pt x="4706" y="6858"/>
                    <a:pt x="7278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49" name="Freeform: Shape 2254">
              <a:extLst>
                <a:ext uri="{FF2B5EF4-FFF2-40B4-BE49-F238E27FC236}">
                  <a16:creationId xmlns:a16="http://schemas.microsoft.com/office/drawing/2014/main" id="{AD67E59E-BC61-4143-9CC9-67E956BD8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366" y="4189357"/>
              <a:ext cx="9525" cy="9525"/>
            </a:xfrm>
            <a:custGeom>
              <a:avLst/>
              <a:gdLst>
                <a:gd name="T0" fmla="*/ 12716 w 9525"/>
                <a:gd name="T1" fmla="*/ 405 h 9525"/>
                <a:gd name="T2" fmla="*/ 143 w 9525"/>
                <a:gd name="T3" fmla="*/ 690 h 9525"/>
                <a:gd name="T4" fmla="*/ 1000 w 9525"/>
                <a:gd name="T5" fmla="*/ 5739 h 9525"/>
                <a:gd name="T6" fmla="*/ 8715 w 9525"/>
                <a:gd name="T7" fmla="*/ 18883 h 9525"/>
                <a:gd name="T8" fmla="*/ 13573 w 9525"/>
                <a:gd name="T9" fmla="*/ 5453 h 9525"/>
                <a:gd name="T10" fmla="*/ 12716 w 9525"/>
                <a:gd name="T11" fmla="*/ 40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716" y="405"/>
                  </a:moveTo>
                  <a:cubicBezTo>
                    <a:pt x="5191" y="-1691"/>
                    <a:pt x="5286" y="5262"/>
                    <a:pt x="143" y="690"/>
                  </a:cubicBezTo>
                  <a:cubicBezTo>
                    <a:pt x="238" y="2596"/>
                    <a:pt x="-619" y="5262"/>
                    <a:pt x="1000" y="5739"/>
                  </a:cubicBezTo>
                  <a:cubicBezTo>
                    <a:pt x="7096" y="4500"/>
                    <a:pt x="4048" y="14406"/>
                    <a:pt x="8715" y="18883"/>
                  </a:cubicBezTo>
                  <a:cubicBezTo>
                    <a:pt x="7668" y="11358"/>
                    <a:pt x="11763" y="9834"/>
                    <a:pt x="13573" y="5453"/>
                  </a:cubicBezTo>
                  <a:cubicBezTo>
                    <a:pt x="7668" y="4215"/>
                    <a:pt x="11954" y="3738"/>
                    <a:pt x="12716" y="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0" name="Freeform: Shape 2255">
              <a:extLst>
                <a:ext uri="{FF2B5EF4-FFF2-40B4-BE49-F238E27FC236}">
                  <a16:creationId xmlns:a16="http://schemas.microsoft.com/office/drawing/2014/main" id="{0D245BEE-EAA1-48BD-9FF6-7CBAC9823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793" y="4378529"/>
              <a:ext cx="9525" cy="9525"/>
            </a:xfrm>
            <a:custGeom>
              <a:avLst/>
              <a:gdLst>
                <a:gd name="T0" fmla="*/ 38100000 w 9525"/>
                <a:gd name="T1" fmla="*/ 10144125 h 9525"/>
                <a:gd name="T2" fmla="*/ 48996600 w 9525"/>
                <a:gd name="T3" fmla="*/ 22850475 h 9525"/>
                <a:gd name="T4" fmla="*/ 0 w 9525"/>
                <a:gd name="T5" fmla="*/ 42814875 h 9525"/>
                <a:gd name="T6" fmla="*/ 58969275 w 9525"/>
                <a:gd name="T7" fmla="*/ 47348775 h 9525"/>
                <a:gd name="T8" fmla="*/ 38100000 w 9525"/>
                <a:gd name="T9" fmla="*/ 101441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00" y="1065"/>
                  </a:moveTo>
                  <a:cubicBezTo>
                    <a:pt x="4763" y="1161"/>
                    <a:pt x="5429" y="1351"/>
                    <a:pt x="5144" y="2399"/>
                  </a:cubicBezTo>
                  <a:cubicBezTo>
                    <a:pt x="2762" y="2399"/>
                    <a:pt x="953" y="2875"/>
                    <a:pt x="0" y="4495"/>
                  </a:cubicBezTo>
                  <a:cubicBezTo>
                    <a:pt x="2096" y="4685"/>
                    <a:pt x="4096" y="4876"/>
                    <a:pt x="6191" y="4971"/>
                  </a:cubicBezTo>
                  <a:cubicBezTo>
                    <a:pt x="7429" y="2494"/>
                    <a:pt x="4763" y="-2078"/>
                    <a:pt x="4000" y="10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1" name="Freeform: Shape 2256">
              <a:extLst>
                <a:ext uri="{FF2B5EF4-FFF2-40B4-BE49-F238E27FC236}">
                  <a16:creationId xmlns:a16="http://schemas.microsoft.com/office/drawing/2014/main" id="{F2794E4E-E5E1-48D4-8EF6-0B13CAEF9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556" y="4243102"/>
              <a:ext cx="9525" cy="9525"/>
            </a:xfrm>
            <a:custGeom>
              <a:avLst/>
              <a:gdLst>
                <a:gd name="T0" fmla="*/ 70761225 w 9525"/>
                <a:gd name="T1" fmla="*/ 39014400 h 9525"/>
                <a:gd name="T2" fmla="*/ 26308050 w 9525"/>
                <a:gd name="T3" fmla="*/ 0 h 9525"/>
                <a:gd name="T4" fmla="*/ 0 w 9525"/>
                <a:gd name="T5" fmla="*/ 33566100 h 9525"/>
                <a:gd name="T6" fmla="*/ 7076122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096"/>
                  </a:moveTo>
                  <a:cubicBezTo>
                    <a:pt x="8096" y="857"/>
                    <a:pt x="5144" y="667"/>
                    <a:pt x="2762" y="0"/>
                  </a:cubicBezTo>
                  <a:cubicBezTo>
                    <a:pt x="2953" y="2476"/>
                    <a:pt x="857" y="2286"/>
                    <a:pt x="0" y="3524"/>
                  </a:cubicBezTo>
                  <a:cubicBezTo>
                    <a:pt x="4001" y="2381"/>
                    <a:pt x="2762" y="3524"/>
                    <a:pt x="7429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2" name="Freeform: Shape 2257">
              <a:extLst>
                <a:ext uri="{FF2B5EF4-FFF2-40B4-BE49-F238E27FC236}">
                  <a16:creationId xmlns:a16="http://schemas.microsoft.com/office/drawing/2014/main" id="{56E8620E-768D-44F1-A341-9C9F4831B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414" y="4183658"/>
              <a:ext cx="9525" cy="9525"/>
            </a:xfrm>
            <a:custGeom>
              <a:avLst/>
              <a:gdLst>
                <a:gd name="T0" fmla="*/ 73485375 w 9525"/>
                <a:gd name="T1" fmla="*/ 981075 h 9525"/>
                <a:gd name="T2" fmla="*/ 0 w 9525"/>
                <a:gd name="T3" fmla="*/ 30918150 h 9525"/>
                <a:gd name="T4" fmla="*/ 70761225 w 9525"/>
                <a:gd name="T5" fmla="*/ 36366450 h 9525"/>
                <a:gd name="T6" fmla="*/ 73485375 w 9525"/>
                <a:gd name="T7" fmla="*/ 981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03"/>
                  </a:moveTo>
                  <a:cubicBezTo>
                    <a:pt x="5905" y="2389"/>
                    <a:pt x="476" y="-3231"/>
                    <a:pt x="0" y="3246"/>
                  </a:cubicBezTo>
                  <a:cubicBezTo>
                    <a:pt x="3905" y="3056"/>
                    <a:pt x="5429" y="-850"/>
                    <a:pt x="7429" y="3818"/>
                  </a:cubicBezTo>
                  <a:cubicBezTo>
                    <a:pt x="7048" y="1627"/>
                    <a:pt x="9525" y="865"/>
                    <a:pt x="7715" y="10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3" name="Freeform: Shape 2258">
              <a:extLst>
                <a:ext uri="{FF2B5EF4-FFF2-40B4-BE49-F238E27FC236}">
                  <a16:creationId xmlns:a16="http://schemas.microsoft.com/office/drawing/2014/main" id="{013CED14-6B5F-447A-8CCA-98B4CE50B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85" y="4412456"/>
              <a:ext cx="9525" cy="9525"/>
            </a:xfrm>
            <a:custGeom>
              <a:avLst/>
              <a:gdLst>
                <a:gd name="T0" fmla="*/ 62083950 w 9525"/>
                <a:gd name="T1" fmla="*/ 476 h 9525"/>
                <a:gd name="T2" fmla="*/ 2209800 w 9525"/>
                <a:gd name="T3" fmla="*/ 0 h 9525"/>
                <a:gd name="T4" fmla="*/ 66627375 w 9525"/>
                <a:gd name="T5" fmla="*/ 9335 h 9525"/>
                <a:gd name="T6" fmla="*/ 62083950 w 9525"/>
                <a:gd name="T7" fmla="*/ 47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8" y="476"/>
                  </a:moveTo>
                  <a:cubicBezTo>
                    <a:pt x="2613" y="1048"/>
                    <a:pt x="4042" y="1143"/>
                    <a:pt x="232" y="0"/>
                  </a:cubicBezTo>
                  <a:cubicBezTo>
                    <a:pt x="-1197" y="5524"/>
                    <a:pt x="4328" y="11144"/>
                    <a:pt x="6995" y="9335"/>
                  </a:cubicBezTo>
                  <a:cubicBezTo>
                    <a:pt x="5280" y="7334"/>
                    <a:pt x="4042" y="2477"/>
                    <a:pt x="6518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4" name="Freeform: Shape 2259">
              <a:extLst>
                <a:ext uri="{FF2B5EF4-FFF2-40B4-BE49-F238E27FC236}">
                  <a16:creationId xmlns:a16="http://schemas.microsoft.com/office/drawing/2014/main" id="{1BF113CB-F6FF-428A-A95D-6624A25E6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226" y="4266247"/>
              <a:ext cx="9525" cy="9525"/>
            </a:xfrm>
            <a:custGeom>
              <a:avLst/>
              <a:gdLst>
                <a:gd name="T0" fmla="*/ 11144 w 9525"/>
                <a:gd name="T1" fmla="*/ 10573 h 9525"/>
                <a:gd name="T2" fmla="*/ 4477 w 9525"/>
                <a:gd name="T3" fmla="*/ 0 h 9525"/>
                <a:gd name="T4" fmla="*/ 0 w 9525"/>
                <a:gd name="T5" fmla="*/ 8382 h 9525"/>
                <a:gd name="T6" fmla="*/ 4763 w 9525"/>
                <a:gd name="T7" fmla="*/ 11239 h 9525"/>
                <a:gd name="T8" fmla="*/ 11144 w 9525"/>
                <a:gd name="T9" fmla="*/ 1057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10573"/>
                  </a:moveTo>
                  <a:cubicBezTo>
                    <a:pt x="6763" y="4858"/>
                    <a:pt x="5620" y="7811"/>
                    <a:pt x="4477" y="0"/>
                  </a:cubicBezTo>
                  <a:cubicBezTo>
                    <a:pt x="3524" y="3524"/>
                    <a:pt x="1048" y="5048"/>
                    <a:pt x="0" y="8382"/>
                  </a:cubicBezTo>
                  <a:cubicBezTo>
                    <a:pt x="3429" y="7715"/>
                    <a:pt x="2286" y="11049"/>
                    <a:pt x="4763" y="11239"/>
                  </a:cubicBezTo>
                  <a:cubicBezTo>
                    <a:pt x="5905" y="5048"/>
                    <a:pt x="7525" y="10097"/>
                    <a:pt x="11144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5" name="Freeform: Shape 2260">
              <a:extLst>
                <a:ext uri="{FF2B5EF4-FFF2-40B4-BE49-F238E27FC236}">
                  <a16:creationId xmlns:a16="http://schemas.microsoft.com/office/drawing/2014/main" id="{A92AF848-E156-46B9-A0AC-5C1CB8B38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8942" y="4180667"/>
              <a:ext cx="9525" cy="9525"/>
            </a:xfrm>
            <a:custGeom>
              <a:avLst/>
              <a:gdLst>
                <a:gd name="T0" fmla="*/ 83467575 w 9525"/>
                <a:gd name="T1" fmla="*/ 19488150 h 9525"/>
                <a:gd name="T2" fmla="*/ 0 w 9525"/>
                <a:gd name="T3" fmla="*/ 13144500 h 9525"/>
                <a:gd name="T4" fmla="*/ 69856350 w 9525"/>
                <a:gd name="T5" fmla="*/ 30375225 h 9525"/>
                <a:gd name="T6" fmla="*/ 78933675 w 9525"/>
                <a:gd name="T7" fmla="*/ 66665475 h 9525"/>
                <a:gd name="T8" fmla="*/ 83467575 w 9525"/>
                <a:gd name="T9" fmla="*/ 1948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763" y="2046"/>
                  </a:moveTo>
                  <a:cubicBezTo>
                    <a:pt x="6287" y="-1954"/>
                    <a:pt x="1905" y="1094"/>
                    <a:pt x="0" y="1380"/>
                  </a:cubicBezTo>
                  <a:cubicBezTo>
                    <a:pt x="1334" y="4713"/>
                    <a:pt x="7525" y="999"/>
                    <a:pt x="7334" y="3189"/>
                  </a:cubicBezTo>
                  <a:cubicBezTo>
                    <a:pt x="4858" y="3856"/>
                    <a:pt x="5810" y="11190"/>
                    <a:pt x="8287" y="6999"/>
                  </a:cubicBezTo>
                  <a:cubicBezTo>
                    <a:pt x="4763" y="5856"/>
                    <a:pt x="9811" y="4428"/>
                    <a:pt x="8763" y="20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6" name="Freeform: Shape 2261">
              <a:extLst>
                <a:ext uri="{FF2B5EF4-FFF2-40B4-BE49-F238E27FC236}">
                  <a16:creationId xmlns:a16="http://schemas.microsoft.com/office/drawing/2014/main" id="{1777F1C1-5587-4944-80DF-ED4EFA106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082" y="4428705"/>
              <a:ext cx="9525" cy="9525"/>
            </a:xfrm>
            <a:custGeom>
              <a:avLst/>
              <a:gdLst>
                <a:gd name="T0" fmla="*/ 61693425 w 9525"/>
                <a:gd name="T1" fmla="*/ 361950 h 9525"/>
                <a:gd name="T2" fmla="*/ 0 w 9525"/>
                <a:gd name="T3" fmla="*/ 31213425 h 9525"/>
                <a:gd name="T4" fmla="*/ 71675625 w 9525"/>
                <a:gd name="T5" fmla="*/ 24860250 h 9525"/>
                <a:gd name="T6" fmla="*/ 61693425 w 9525"/>
                <a:gd name="T7" fmla="*/ 36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477" y="38"/>
                  </a:moveTo>
                  <a:cubicBezTo>
                    <a:pt x="3334" y="-57"/>
                    <a:pt x="95" y="-247"/>
                    <a:pt x="0" y="3277"/>
                  </a:cubicBezTo>
                  <a:cubicBezTo>
                    <a:pt x="2953" y="1467"/>
                    <a:pt x="6763" y="4039"/>
                    <a:pt x="7525" y="2610"/>
                  </a:cubicBezTo>
                  <a:cubicBezTo>
                    <a:pt x="6572" y="2229"/>
                    <a:pt x="6191" y="1467"/>
                    <a:pt x="6477" y="3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7" name="Freeform: Shape 2262">
              <a:extLst>
                <a:ext uri="{FF2B5EF4-FFF2-40B4-BE49-F238E27FC236}">
                  <a16:creationId xmlns:a16="http://schemas.microsoft.com/office/drawing/2014/main" id="{95C9AA91-758D-4FA7-A209-62829217C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323" y="4387286"/>
              <a:ext cx="9525" cy="9525"/>
            </a:xfrm>
            <a:custGeom>
              <a:avLst/>
              <a:gdLst>
                <a:gd name="T0" fmla="*/ 48091725 w 9525"/>
                <a:gd name="T1" fmla="*/ 2038350 h 9525"/>
                <a:gd name="T2" fmla="*/ 0 w 9525"/>
                <a:gd name="T3" fmla="*/ 10210800 h 9525"/>
                <a:gd name="T4" fmla="*/ 55340250 w 9525"/>
                <a:gd name="T5" fmla="*/ 62826900 h 9525"/>
                <a:gd name="T6" fmla="*/ 48091725 w 9525"/>
                <a:gd name="T7" fmla="*/ 2038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9" y="214"/>
                  </a:moveTo>
                  <a:cubicBezTo>
                    <a:pt x="3143" y="214"/>
                    <a:pt x="476" y="-643"/>
                    <a:pt x="0" y="1072"/>
                  </a:cubicBezTo>
                  <a:cubicBezTo>
                    <a:pt x="3429" y="1548"/>
                    <a:pt x="3048" y="5453"/>
                    <a:pt x="5810" y="6596"/>
                  </a:cubicBezTo>
                  <a:cubicBezTo>
                    <a:pt x="6763" y="2596"/>
                    <a:pt x="1810" y="2881"/>
                    <a:pt x="5049" y="2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8" name="Freeform: Shape 2263">
              <a:extLst>
                <a:ext uri="{FF2B5EF4-FFF2-40B4-BE49-F238E27FC236}">
                  <a16:creationId xmlns:a16="http://schemas.microsoft.com/office/drawing/2014/main" id="{3009FD87-6038-4EB8-8891-417E7BB79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5231" y="4290346"/>
              <a:ext cx="9525" cy="9525"/>
            </a:xfrm>
            <a:custGeom>
              <a:avLst/>
              <a:gdLst>
                <a:gd name="T0" fmla="*/ 21774150 w 9525"/>
                <a:gd name="T1" fmla="*/ 2762 h 9525"/>
                <a:gd name="T2" fmla="*/ 56245125 w 9525"/>
                <a:gd name="T3" fmla="*/ 4286 h 9525"/>
                <a:gd name="T4" fmla="*/ 0 w 9525"/>
                <a:gd name="T5" fmla="*/ 0 h 9525"/>
                <a:gd name="T6" fmla="*/ 3629025 w 9525"/>
                <a:gd name="T7" fmla="*/ 11335 h 9525"/>
                <a:gd name="T8" fmla="*/ 21774150 w 9525"/>
                <a:gd name="T9" fmla="*/ 276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86" y="2762"/>
                  </a:moveTo>
                  <a:cubicBezTo>
                    <a:pt x="4000" y="2858"/>
                    <a:pt x="4953" y="3524"/>
                    <a:pt x="5905" y="4286"/>
                  </a:cubicBezTo>
                  <a:cubicBezTo>
                    <a:pt x="5810" y="-1333"/>
                    <a:pt x="3429" y="2191"/>
                    <a:pt x="0" y="0"/>
                  </a:cubicBezTo>
                  <a:cubicBezTo>
                    <a:pt x="1619" y="4477"/>
                    <a:pt x="2476" y="6001"/>
                    <a:pt x="381" y="11335"/>
                  </a:cubicBezTo>
                  <a:cubicBezTo>
                    <a:pt x="4381" y="11239"/>
                    <a:pt x="5524" y="3715"/>
                    <a:pt x="2286" y="2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59" name="Freeform: Shape 2264">
              <a:extLst>
                <a:ext uri="{FF2B5EF4-FFF2-40B4-BE49-F238E27FC236}">
                  <a16:creationId xmlns:a16="http://schemas.microsoft.com/office/drawing/2014/main" id="{8CB704CF-1CE1-4F81-9A26-E8B2C1919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499" y="4370438"/>
              <a:ext cx="9525" cy="9525"/>
            </a:xfrm>
            <a:custGeom>
              <a:avLst/>
              <a:gdLst>
                <a:gd name="T0" fmla="*/ 31470600 w 9525"/>
                <a:gd name="T1" fmla="*/ 123825 h 9525"/>
                <a:gd name="T2" fmla="*/ 36909375 w 9525"/>
                <a:gd name="T3" fmla="*/ 83591400 h 9525"/>
                <a:gd name="T4" fmla="*/ 31470600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04" y="13"/>
                  </a:moveTo>
                  <a:cubicBezTo>
                    <a:pt x="-1554" y="2204"/>
                    <a:pt x="-792" y="10872"/>
                    <a:pt x="3875" y="8776"/>
                  </a:cubicBezTo>
                  <a:cubicBezTo>
                    <a:pt x="-30" y="7538"/>
                    <a:pt x="5875" y="-368"/>
                    <a:pt x="3304" y="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0" name="Freeform: Shape 2265">
              <a:extLst>
                <a:ext uri="{FF2B5EF4-FFF2-40B4-BE49-F238E27FC236}">
                  <a16:creationId xmlns:a16="http://schemas.microsoft.com/office/drawing/2014/main" id="{60A67ADD-C51B-4D0A-93D8-2F97BFED5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371" y="2874434"/>
              <a:ext cx="9525" cy="19050"/>
            </a:xfrm>
            <a:custGeom>
              <a:avLst/>
              <a:gdLst>
                <a:gd name="T0" fmla="*/ 7715 w 9525"/>
                <a:gd name="T1" fmla="*/ 17928 h 19050"/>
                <a:gd name="T2" fmla="*/ 9715 w 9525"/>
                <a:gd name="T3" fmla="*/ 9355 h 19050"/>
                <a:gd name="T4" fmla="*/ 7811 w 9525"/>
                <a:gd name="T5" fmla="*/ 1735 h 19050"/>
                <a:gd name="T6" fmla="*/ 1714 w 9525"/>
                <a:gd name="T7" fmla="*/ 21 h 19050"/>
                <a:gd name="T8" fmla="*/ 0 w 9525"/>
                <a:gd name="T9" fmla="*/ 21166 h 19050"/>
                <a:gd name="T10" fmla="*/ 7715 w 9525"/>
                <a:gd name="T11" fmla="*/ 17928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7715" y="17928"/>
                  </a:moveTo>
                  <a:cubicBezTo>
                    <a:pt x="7334" y="13832"/>
                    <a:pt x="9049" y="12213"/>
                    <a:pt x="9715" y="9355"/>
                  </a:cubicBezTo>
                  <a:cubicBezTo>
                    <a:pt x="5810" y="8879"/>
                    <a:pt x="8668" y="6403"/>
                    <a:pt x="7811" y="1735"/>
                  </a:cubicBezTo>
                  <a:cubicBezTo>
                    <a:pt x="4191" y="2497"/>
                    <a:pt x="4763" y="-265"/>
                    <a:pt x="1714" y="21"/>
                  </a:cubicBezTo>
                  <a:cubicBezTo>
                    <a:pt x="3238" y="9355"/>
                    <a:pt x="381" y="14499"/>
                    <a:pt x="0" y="21166"/>
                  </a:cubicBezTo>
                  <a:cubicBezTo>
                    <a:pt x="5620" y="22214"/>
                    <a:pt x="2191" y="13642"/>
                    <a:pt x="7715" y="179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1" name="Freeform: Shape 2266">
              <a:extLst>
                <a:ext uri="{FF2B5EF4-FFF2-40B4-BE49-F238E27FC236}">
                  <a16:creationId xmlns:a16="http://schemas.microsoft.com/office/drawing/2014/main" id="{4377A5DD-775F-4B3E-BD4E-E5B7D3C4A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523" y="3101340"/>
              <a:ext cx="9525" cy="9525"/>
            </a:xfrm>
            <a:custGeom>
              <a:avLst/>
              <a:gdLst>
                <a:gd name="T0" fmla="*/ 3629025 w 9525"/>
                <a:gd name="T1" fmla="*/ 0 h 9525"/>
                <a:gd name="T2" fmla="*/ 0 w 9525"/>
                <a:gd name="T3" fmla="*/ 47177325 h 9525"/>
                <a:gd name="T4" fmla="*/ 86191725 w 9525"/>
                <a:gd name="T5" fmla="*/ 6353175 h 9525"/>
                <a:gd name="T6" fmla="*/ 36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" y="0"/>
                  </a:moveTo>
                  <a:cubicBezTo>
                    <a:pt x="286" y="1619"/>
                    <a:pt x="95" y="3334"/>
                    <a:pt x="0" y="4953"/>
                  </a:cubicBezTo>
                  <a:cubicBezTo>
                    <a:pt x="4096" y="4858"/>
                    <a:pt x="9430" y="6096"/>
                    <a:pt x="9049" y="667"/>
                  </a:cubicBezTo>
                  <a:cubicBezTo>
                    <a:pt x="3143" y="1429"/>
                    <a:pt x="5620" y="2953"/>
                    <a:pt x="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2" name="Freeform: Shape 2267">
              <a:extLst>
                <a:ext uri="{FF2B5EF4-FFF2-40B4-BE49-F238E27FC236}">
                  <a16:creationId xmlns:a16="http://schemas.microsoft.com/office/drawing/2014/main" id="{9312C51D-E46D-4A6F-A4FE-74A9B769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94" y="4883604"/>
              <a:ext cx="9525" cy="9525"/>
            </a:xfrm>
            <a:custGeom>
              <a:avLst/>
              <a:gdLst>
                <a:gd name="T0" fmla="*/ 0 w 9525"/>
                <a:gd name="T1" fmla="*/ 5048250 h 9525"/>
                <a:gd name="T2" fmla="*/ 48987075 w 9525"/>
                <a:gd name="T3" fmla="*/ 63112650 h 9525"/>
                <a:gd name="T4" fmla="*/ 0 w 9525"/>
                <a:gd name="T5" fmla="*/ 5048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30"/>
                  </a:moveTo>
                  <a:cubicBezTo>
                    <a:pt x="2191" y="2245"/>
                    <a:pt x="857" y="6340"/>
                    <a:pt x="5143" y="6626"/>
                  </a:cubicBezTo>
                  <a:cubicBezTo>
                    <a:pt x="4763" y="4435"/>
                    <a:pt x="2191" y="-1851"/>
                    <a:pt x="0" y="5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3" name="Freeform: Shape 2268">
              <a:extLst>
                <a:ext uri="{FF2B5EF4-FFF2-40B4-BE49-F238E27FC236}">
                  <a16:creationId xmlns:a16="http://schemas.microsoft.com/office/drawing/2014/main" id="{9A1E786E-D269-46AB-92DE-EC75FFD98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132" y="4050030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6804660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953" y="1143"/>
                    <a:pt x="381" y="4000"/>
                    <a:pt x="0" y="7144"/>
                  </a:cubicBezTo>
                  <a:cubicBezTo>
                    <a:pt x="3524" y="9620"/>
                    <a:pt x="4572" y="381"/>
                    <a:pt x="266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4" name="Freeform: Shape 2269">
              <a:extLst>
                <a:ext uri="{FF2B5EF4-FFF2-40B4-BE49-F238E27FC236}">
                  <a16:creationId xmlns:a16="http://schemas.microsoft.com/office/drawing/2014/main" id="{104D4C5C-8406-4A2F-9417-53FA605A2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104" y="4116610"/>
              <a:ext cx="9525" cy="9525"/>
            </a:xfrm>
            <a:custGeom>
              <a:avLst/>
              <a:gdLst>
                <a:gd name="T0" fmla="*/ 13906500 w 9525"/>
                <a:gd name="T1" fmla="*/ 60788550 h 9525"/>
                <a:gd name="T2" fmla="*/ 46567725 w 9525"/>
                <a:gd name="T3" fmla="*/ 19050000 h 9525"/>
                <a:gd name="T4" fmla="*/ 13906500 w 9525"/>
                <a:gd name="T5" fmla="*/ 0 h 9525"/>
                <a:gd name="T6" fmla="*/ 139065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60" y="6382"/>
                  </a:moveTo>
                  <a:cubicBezTo>
                    <a:pt x="1936" y="4000"/>
                    <a:pt x="5079" y="5525"/>
                    <a:pt x="4889" y="2000"/>
                  </a:cubicBezTo>
                  <a:cubicBezTo>
                    <a:pt x="3269" y="1714"/>
                    <a:pt x="2317" y="952"/>
                    <a:pt x="1460" y="0"/>
                  </a:cubicBezTo>
                  <a:cubicBezTo>
                    <a:pt x="126" y="3048"/>
                    <a:pt x="-1017" y="4000"/>
                    <a:pt x="1460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5" name="Freeform: Shape 2270">
              <a:extLst>
                <a:ext uri="{FF2B5EF4-FFF2-40B4-BE49-F238E27FC236}">
                  <a16:creationId xmlns:a16="http://schemas.microsoft.com/office/drawing/2014/main" id="{8054549F-DCBD-4E57-9976-5B7C012FB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4992" y="4112704"/>
              <a:ext cx="9525" cy="9525"/>
            </a:xfrm>
            <a:custGeom>
              <a:avLst/>
              <a:gdLst>
                <a:gd name="T0" fmla="*/ 41729025 w 9525"/>
                <a:gd name="T1" fmla="*/ 0 h 9525"/>
                <a:gd name="T2" fmla="*/ 0 w 9525"/>
                <a:gd name="T3" fmla="*/ 28127325 h 9525"/>
                <a:gd name="T4" fmla="*/ 63512700 w 9525"/>
                <a:gd name="T5" fmla="*/ 77114400 h 9525"/>
                <a:gd name="T6" fmla="*/ 417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3810" y="2286"/>
                    <a:pt x="190" y="0"/>
                    <a:pt x="0" y="2953"/>
                  </a:cubicBezTo>
                  <a:cubicBezTo>
                    <a:pt x="1524" y="5144"/>
                    <a:pt x="4286" y="6477"/>
                    <a:pt x="6668" y="8096"/>
                  </a:cubicBezTo>
                  <a:cubicBezTo>
                    <a:pt x="6572" y="4858"/>
                    <a:pt x="5334" y="2572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6" name="Freeform: Shape 2271">
              <a:extLst>
                <a:ext uri="{FF2B5EF4-FFF2-40B4-BE49-F238E27FC236}">
                  <a16:creationId xmlns:a16="http://schemas.microsoft.com/office/drawing/2014/main" id="{7B6DC539-67A5-49EC-8290-CB72A7E5E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6646" y="4311587"/>
              <a:ext cx="9525" cy="9525"/>
            </a:xfrm>
            <a:custGeom>
              <a:avLst/>
              <a:gdLst>
                <a:gd name="T0" fmla="*/ 3257550 w 9525"/>
                <a:gd name="T1" fmla="*/ 12696825 h 9525"/>
                <a:gd name="T2" fmla="*/ 7791450 w 9525"/>
                <a:gd name="T3" fmla="*/ 49901475 h 9525"/>
                <a:gd name="T4" fmla="*/ 22307550 w 9525"/>
                <a:gd name="T5" fmla="*/ 39919275 h 9525"/>
                <a:gd name="T6" fmla="*/ 5972175 w 9525"/>
                <a:gd name="T7" fmla="*/ 60788550 h 9525"/>
                <a:gd name="T8" fmla="*/ 66760725 w 9525"/>
                <a:gd name="T9" fmla="*/ 0 h 9525"/>
                <a:gd name="T10" fmla="*/ 3257550 w 9525"/>
                <a:gd name="T11" fmla="*/ 126968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42" y="1333"/>
                  </a:moveTo>
                  <a:cubicBezTo>
                    <a:pt x="246" y="2857"/>
                    <a:pt x="-611" y="4763"/>
                    <a:pt x="818" y="5239"/>
                  </a:cubicBezTo>
                  <a:cubicBezTo>
                    <a:pt x="1008" y="4477"/>
                    <a:pt x="1294" y="3810"/>
                    <a:pt x="2342" y="4191"/>
                  </a:cubicBezTo>
                  <a:cubicBezTo>
                    <a:pt x="2056" y="5429"/>
                    <a:pt x="1104" y="5429"/>
                    <a:pt x="627" y="6382"/>
                  </a:cubicBezTo>
                  <a:cubicBezTo>
                    <a:pt x="4819" y="8382"/>
                    <a:pt x="8819" y="1810"/>
                    <a:pt x="7009" y="0"/>
                  </a:cubicBezTo>
                  <a:cubicBezTo>
                    <a:pt x="4533" y="3620"/>
                    <a:pt x="4247" y="190"/>
                    <a:pt x="342" y="133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7" name="Freeform: Shape 2272">
              <a:extLst>
                <a:ext uri="{FF2B5EF4-FFF2-40B4-BE49-F238E27FC236}">
                  <a16:creationId xmlns:a16="http://schemas.microsoft.com/office/drawing/2014/main" id="{F2FA617B-C052-4559-9547-8E11D1ABA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799" y="4299204"/>
              <a:ext cx="9525" cy="9525"/>
            </a:xfrm>
            <a:custGeom>
              <a:avLst/>
              <a:gdLst>
                <a:gd name="T0" fmla="*/ 78933675 w 9525"/>
                <a:gd name="T1" fmla="*/ 3715 h 9525"/>
                <a:gd name="T2" fmla="*/ 25403175 w 9525"/>
                <a:gd name="T3" fmla="*/ 0 h 9525"/>
                <a:gd name="T4" fmla="*/ 0 w 9525"/>
                <a:gd name="T5" fmla="*/ 13430 h 9525"/>
                <a:gd name="T6" fmla="*/ 81648300 w 9525"/>
                <a:gd name="T7" fmla="*/ 8763 h 9525"/>
                <a:gd name="T8" fmla="*/ 78933675 w 9525"/>
                <a:gd name="T9" fmla="*/ 37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87" y="3715"/>
                  </a:moveTo>
                  <a:cubicBezTo>
                    <a:pt x="5715" y="1715"/>
                    <a:pt x="4953" y="3239"/>
                    <a:pt x="2667" y="0"/>
                  </a:cubicBezTo>
                  <a:cubicBezTo>
                    <a:pt x="2286" y="7716"/>
                    <a:pt x="286" y="7716"/>
                    <a:pt x="0" y="13430"/>
                  </a:cubicBezTo>
                  <a:cubicBezTo>
                    <a:pt x="4191" y="10383"/>
                    <a:pt x="4381" y="10668"/>
                    <a:pt x="8572" y="8763"/>
                  </a:cubicBezTo>
                  <a:cubicBezTo>
                    <a:pt x="6858" y="8192"/>
                    <a:pt x="8001" y="5620"/>
                    <a:pt x="8287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8" name="Freeform: Shape 2273">
              <a:extLst>
                <a:ext uri="{FF2B5EF4-FFF2-40B4-BE49-F238E27FC236}">
                  <a16:creationId xmlns:a16="http://schemas.microsoft.com/office/drawing/2014/main" id="{4F40B858-FDCF-4724-A130-D7E01CA2C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5" y="4415409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04875 w 9525"/>
                <a:gd name="T3" fmla="*/ 904875 h 9525"/>
                <a:gd name="T4" fmla="*/ 904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95" y="95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69" name="Freeform: Shape 2274">
              <a:extLst>
                <a:ext uri="{FF2B5EF4-FFF2-40B4-BE49-F238E27FC236}">
                  <a16:creationId xmlns:a16="http://schemas.microsoft.com/office/drawing/2014/main" id="{1337D3F7-830D-44D4-81C5-20A56E783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049" y="4413695"/>
              <a:ext cx="9525" cy="9525"/>
            </a:xfrm>
            <a:custGeom>
              <a:avLst/>
              <a:gdLst>
                <a:gd name="T0" fmla="*/ 21202650 w 9525"/>
                <a:gd name="T1" fmla="*/ 16325850 h 9525"/>
                <a:gd name="T2" fmla="*/ 1238250 w 9525"/>
                <a:gd name="T3" fmla="*/ 0 h 9525"/>
                <a:gd name="T4" fmla="*/ 21202650 w 9525"/>
                <a:gd name="T5" fmla="*/ 16325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6" y="1714"/>
                  </a:moveTo>
                  <a:cubicBezTo>
                    <a:pt x="1654" y="1048"/>
                    <a:pt x="988" y="476"/>
                    <a:pt x="130" y="0"/>
                  </a:cubicBezTo>
                  <a:cubicBezTo>
                    <a:pt x="-346" y="2286"/>
                    <a:pt x="511" y="2762"/>
                    <a:pt x="2226" y="17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0" name="Freeform: Shape 2275">
              <a:extLst>
                <a:ext uri="{FF2B5EF4-FFF2-40B4-BE49-F238E27FC236}">
                  <a16:creationId xmlns:a16="http://schemas.microsoft.com/office/drawing/2014/main" id="{4AF61828-1FE4-4CA7-AF76-7990376D6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844" y="4446270"/>
              <a:ext cx="9525" cy="9525"/>
            </a:xfrm>
            <a:custGeom>
              <a:avLst/>
              <a:gdLst>
                <a:gd name="T0" fmla="*/ 0 w 9525"/>
                <a:gd name="T1" fmla="*/ 4533900 h 9525"/>
                <a:gd name="T2" fmla="*/ 3629025 w 9525"/>
                <a:gd name="T3" fmla="*/ 5438775 h 9525"/>
                <a:gd name="T4" fmla="*/ 904875 w 9525"/>
                <a:gd name="T5" fmla="*/ 0 h 9525"/>
                <a:gd name="T6" fmla="*/ 0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76"/>
                  </a:moveTo>
                  <a:cubicBezTo>
                    <a:pt x="190" y="476"/>
                    <a:pt x="190" y="476"/>
                    <a:pt x="381" y="571"/>
                  </a:cubicBezTo>
                  <a:cubicBezTo>
                    <a:pt x="286" y="381"/>
                    <a:pt x="190" y="95"/>
                    <a:pt x="95" y="0"/>
                  </a:cubicBez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1" name="Freeform: Shape 2276">
              <a:extLst>
                <a:ext uri="{FF2B5EF4-FFF2-40B4-BE49-F238E27FC236}">
                  <a16:creationId xmlns:a16="http://schemas.microsoft.com/office/drawing/2014/main" id="{398CA3E3-9B71-4503-9A91-B67C7F3BF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735" y="4802606"/>
              <a:ext cx="9525" cy="9525"/>
            </a:xfrm>
            <a:custGeom>
              <a:avLst/>
              <a:gdLst>
                <a:gd name="T0" fmla="*/ 35604450 w 9525"/>
                <a:gd name="T1" fmla="*/ 8948 h 9525"/>
                <a:gd name="T2" fmla="*/ 2943225 w 9525"/>
                <a:gd name="T3" fmla="*/ 661 h 9525"/>
                <a:gd name="T4" fmla="*/ 29260800 w 9525"/>
                <a:gd name="T5" fmla="*/ 12662 h 9525"/>
                <a:gd name="T6" fmla="*/ 8391525 w 9525"/>
                <a:gd name="T7" fmla="*/ 10948 h 9525"/>
                <a:gd name="T8" fmla="*/ 35604450 w 9525"/>
                <a:gd name="T9" fmla="*/ 894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38" y="8948"/>
                  </a:moveTo>
                  <a:cubicBezTo>
                    <a:pt x="-453" y="8852"/>
                    <a:pt x="4595" y="-2863"/>
                    <a:pt x="309" y="661"/>
                  </a:cubicBezTo>
                  <a:cubicBezTo>
                    <a:pt x="2024" y="2661"/>
                    <a:pt x="-2929" y="14948"/>
                    <a:pt x="3072" y="12662"/>
                  </a:cubicBezTo>
                  <a:cubicBezTo>
                    <a:pt x="2214" y="12186"/>
                    <a:pt x="690" y="12186"/>
                    <a:pt x="881" y="10948"/>
                  </a:cubicBezTo>
                  <a:cubicBezTo>
                    <a:pt x="1166" y="9329"/>
                    <a:pt x="3167" y="10186"/>
                    <a:pt x="3738" y="89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2" name="Freeform: Shape 2277">
              <a:extLst>
                <a:ext uri="{FF2B5EF4-FFF2-40B4-BE49-F238E27FC236}">
                  <a16:creationId xmlns:a16="http://schemas.microsoft.com/office/drawing/2014/main" id="{6C6A51F0-4553-4C1B-9B16-F3838B6E4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227" y="4131401"/>
              <a:ext cx="9525" cy="19050"/>
            </a:xfrm>
            <a:custGeom>
              <a:avLst/>
              <a:gdLst>
                <a:gd name="T0" fmla="*/ 4667 w 9525"/>
                <a:gd name="T1" fmla="*/ 4830 h 19050"/>
                <a:gd name="T2" fmla="*/ 6858 w 9525"/>
                <a:gd name="T3" fmla="*/ 163 h 19050"/>
                <a:gd name="T4" fmla="*/ 0 w 9525"/>
                <a:gd name="T5" fmla="*/ 9021 h 19050"/>
                <a:gd name="T6" fmla="*/ 4667 w 9525"/>
                <a:gd name="T7" fmla="*/ 11212 h 19050"/>
                <a:gd name="T8" fmla="*/ 1714 w 9525"/>
                <a:gd name="T9" fmla="*/ 19499 h 19050"/>
                <a:gd name="T10" fmla="*/ 6667 w 9525"/>
                <a:gd name="T11" fmla="*/ 20451 h 19050"/>
                <a:gd name="T12" fmla="*/ 10096 w 9525"/>
                <a:gd name="T13" fmla="*/ 9688 h 19050"/>
                <a:gd name="T14" fmla="*/ 4667 w 9525"/>
                <a:gd name="T15" fmla="*/ 483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4667" y="4830"/>
                  </a:moveTo>
                  <a:cubicBezTo>
                    <a:pt x="6858" y="3973"/>
                    <a:pt x="8096" y="2068"/>
                    <a:pt x="6858" y="163"/>
                  </a:cubicBezTo>
                  <a:cubicBezTo>
                    <a:pt x="1619" y="-1266"/>
                    <a:pt x="3048" y="7116"/>
                    <a:pt x="0" y="9021"/>
                  </a:cubicBezTo>
                  <a:cubicBezTo>
                    <a:pt x="1048" y="12355"/>
                    <a:pt x="4858" y="8545"/>
                    <a:pt x="4667" y="11212"/>
                  </a:cubicBezTo>
                  <a:cubicBezTo>
                    <a:pt x="2572" y="12450"/>
                    <a:pt x="-1429" y="17403"/>
                    <a:pt x="1714" y="19499"/>
                  </a:cubicBezTo>
                  <a:cubicBezTo>
                    <a:pt x="3715" y="11593"/>
                    <a:pt x="3524" y="20070"/>
                    <a:pt x="6667" y="20451"/>
                  </a:cubicBezTo>
                  <a:cubicBezTo>
                    <a:pt x="8953" y="15117"/>
                    <a:pt x="7810" y="13022"/>
                    <a:pt x="10096" y="9688"/>
                  </a:cubicBezTo>
                  <a:cubicBezTo>
                    <a:pt x="6763" y="7688"/>
                    <a:pt x="6858" y="5116"/>
                    <a:pt x="4667" y="48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3" name="Freeform: Shape 2278">
              <a:extLst>
                <a:ext uri="{FF2B5EF4-FFF2-40B4-BE49-F238E27FC236}">
                  <a16:creationId xmlns:a16="http://schemas.microsoft.com/office/drawing/2014/main" id="{A4FF20DC-D169-4329-80E4-1311A543C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846" y="4235531"/>
              <a:ext cx="9525" cy="9525"/>
            </a:xfrm>
            <a:custGeom>
              <a:avLst/>
              <a:gdLst>
                <a:gd name="T0" fmla="*/ 11782425 w 9525"/>
                <a:gd name="T1" fmla="*/ 2237 h 9525"/>
                <a:gd name="T2" fmla="*/ 48987075 w 9525"/>
                <a:gd name="T3" fmla="*/ 1761 h 9525"/>
                <a:gd name="T4" fmla="*/ 67132200 w 9525"/>
                <a:gd name="T5" fmla="*/ 11000 h 9525"/>
                <a:gd name="T6" fmla="*/ 86182200 w 9525"/>
                <a:gd name="T7" fmla="*/ 1189 h 9525"/>
                <a:gd name="T8" fmla="*/ 11782425 w 9525"/>
                <a:gd name="T9" fmla="*/ 223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7" y="2237"/>
                  </a:moveTo>
                  <a:cubicBezTo>
                    <a:pt x="1714" y="808"/>
                    <a:pt x="3428" y="1285"/>
                    <a:pt x="5143" y="1761"/>
                  </a:cubicBezTo>
                  <a:cubicBezTo>
                    <a:pt x="4095" y="5952"/>
                    <a:pt x="6381" y="7952"/>
                    <a:pt x="7048" y="11000"/>
                  </a:cubicBezTo>
                  <a:cubicBezTo>
                    <a:pt x="7714" y="7762"/>
                    <a:pt x="8381" y="4523"/>
                    <a:pt x="9048" y="1189"/>
                  </a:cubicBezTo>
                  <a:cubicBezTo>
                    <a:pt x="4476" y="-2240"/>
                    <a:pt x="-2954" y="2904"/>
                    <a:pt x="1237" y="22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4" name="Freeform: Shape 2279">
              <a:extLst>
                <a:ext uri="{FF2B5EF4-FFF2-40B4-BE49-F238E27FC236}">
                  <a16:creationId xmlns:a16="http://schemas.microsoft.com/office/drawing/2014/main" id="{885FFB7F-E12F-4F0B-AA51-4D5D1F476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623" y="4247864"/>
              <a:ext cx="9525" cy="9525"/>
            </a:xfrm>
            <a:custGeom>
              <a:avLst/>
              <a:gdLst>
                <a:gd name="T0" fmla="*/ 15129 w 9525"/>
                <a:gd name="T1" fmla="*/ 2667 h 9525"/>
                <a:gd name="T2" fmla="*/ 7985 w 9525"/>
                <a:gd name="T3" fmla="*/ 0 h 9525"/>
                <a:gd name="T4" fmla="*/ 650 w 9525"/>
                <a:gd name="T5" fmla="*/ 4858 h 9525"/>
                <a:gd name="T6" fmla="*/ 4079 w 9525"/>
                <a:gd name="T7" fmla="*/ 13240 h 9525"/>
                <a:gd name="T8" fmla="*/ 4841 w 9525"/>
                <a:gd name="T9" fmla="*/ 9525 h 9525"/>
                <a:gd name="T10" fmla="*/ 12938 w 9525"/>
                <a:gd name="T11" fmla="*/ 13716 h 9525"/>
                <a:gd name="T12" fmla="*/ 15129 w 9525"/>
                <a:gd name="T13" fmla="*/ 2667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129" y="2667"/>
                  </a:moveTo>
                  <a:cubicBezTo>
                    <a:pt x="12080" y="2191"/>
                    <a:pt x="9223" y="1619"/>
                    <a:pt x="7985" y="0"/>
                  </a:cubicBezTo>
                  <a:cubicBezTo>
                    <a:pt x="6842" y="3524"/>
                    <a:pt x="3698" y="4191"/>
                    <a:pt x="650" y="4858"/>
                  </a:cubicBezTo>
                  <a:cubicBezTo>
                    <a:pt x="-1540" y="9239"/>
                    <a:pt x="2365" y="14954"/>
                    <a:pt x="4079" y="13240"/>
                  </a:cubicBezTo>
                  <a:cubicBezTo>
                    <a:pt x="2460" y="12954"/>
                    <a:pt x="3222" y="9525"/>
                    <a:pt x="4841" y="9525"/>
                  </a:cubicBezTo>
                  <a:cubicBezTo>
                    <a:pt x="6080" y="11906"/>
                    <a:pt x="11699" y="11335"/>
                    <a:pt x="12938" y="13716"/>
                  </a:cubicBezTo>
                  <a:cubicBezTo>
                    <a:pt x="12080" y="9906"/>
                    <a:pt x="12938" y="5810"/>
                    <a:pt x="15129" y="266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5" name="Freeform: Shape 2280">
              <a:extLst>
                <a:ext uri="{FF2B5EF4-FFF2-40B4-BE49-F238E27FC236}">
                  <a16:creationId xmlns:a16="http://schemas.microsoft.com/office/drawing/2014/main" id="{D2E68924-B52B-4D8C-8C2E-50E8E5C39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926" y="4113437"/>
              <a:ext cx="28575" cy="28575"/>
            </a:xfrm>
            <a:custGeom>
              <a:avLst/>
              <a:gdLst>
                <a:gd name="T0" fmla="*/ 18923 w 28575"/>
                <a:gd name="T1" fmla="*/ 30795 h 28575"/>
                <a:gd name="T2" fmla="*/ 25495 w 28575"/>
                <a:gd name="T3" fmla="*/ 23270 h 28575"/>
                <a:gd name="T4" fmla="*/ 25209 w 28575"/>
                <a:gd name="T5" fmla="*/ 17841 h 28575"/>
                <a:gd name="T6" fmla="*/ 33591 w 28575"/>
                <a:gd name="T7" fmla="*/ 17936 h 28575"/>
                <a:gd name="T8" fmla="*/ 26066 w 28575"/>
                <a:gd name="T9" fmla="*/ 13650 h 28575"/>
                <a:gd name="T10" fmla="*/ 27686 w 28575"/>
                <a:gd name="T11" fmla="*/ 12221 h 28575"/>
                <a:gd name="T12" fmla="*/ 22066 w 28575"/>
                <a:gd name="T13" fmla="*/ 8602 h 28575"/>
                <a:gd name="T14" fmla="*/ 22733 w 28575"/>
                <a:gd name="T15" fmla="*/ 15555 h 28575"/>
                <a:gd name="T16" fmla="*/ 19875 w 28575"/>
                <a:gd name="T17" fmla="*/ 16793 h 28575"/>
                <a:gd name="T18" fmla="*/ 19875 w 28575"/>
                <a:gd name="T19" fmla="*/ 13269 h 28575"/>
                <a:gd name="T20" fmla="*/ 13589 w 28575"/>
                <a:gd name="T21" fmla="*/ 7649 h 28575"/>
                <a:gd name="T22" fmla="*/ 19589 w 28575"/>
                <a:gd name="T23" fmla="*/ 1744 h 28575"/>
                <a:gd name="T24" fmla="*/ 13398 w 28575"/>
                <a:gd name="T25" fmla="*/ 29 h 28575"/>
                <a:gd name="T26" fmla="*/ 10350 w 28575"/>
                <a:gd name="T27" fmla="*/ 7173 h 28575"/>
                <a:gd name="T28" fmla="*/ 3492 w 28575"/>
                <a:gd name="T29" fmla="*/ 6125 h 28575"/>
                <a:gd name="T30" fmla="*/ 63 w 28575"/>
                <a:gd name="T31" fmla="*/ 10507 h 28575"/>
                <a:gd name="T32" fmla="*/ 7683 w 28575"/>
                <a:gd name="T33" fmla="*/ 10697 h 28575"/>
                <a:gd name="T34" fmla="*/ 13779 w 28575"/>
                <a:gd name="T35" fmla="*/ 18222 h 28575"/>
                <a:gd name="T36" fmla="*/ 17018 w 28575"/>
                <a:gd name="T37" fmla="*/ 18127 h 28575"/>
                <a:gd name="T38" fmla="*/ 17018 w 28575"/>
                <a:gd name="T39" fmla="*/ 20413 h 28575"/>
                <a:gd name="T40" fmla="*/ 18351 w 28575"/>
                <a:gd name="T41" fmla="*/ 19270 h 28575"/>
                <a:gd name="T42" fmla="*/ 23209 w 28575"/>
                <a:gd name="T43" fmla="*/ 22127 h 28575"/>
                <a:gd name="T44" fmla="*/ 23494 w 28575"/>
                <a:gd name="T45" fmla="*/ 20508 h 28575"/>
                <a:gd name="T46" fmla="*/ 24352 w 28575"/>
                <a:gd name="T47" fmla="*/ 22889 h 28575"/>
                <a:gd name="T48" fmla="*/ 16256 w 28575"/>
                <a:gd name="T49" fmla="*/ 25080 h 28575"/>
                <a:gd name="T50" fmla="*/ 18923 w 28575"/>
                <a:gd name="T51" fmla="*/ 30795 h 285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28575">
                  <a:moveTo>
                    <a:pt x="18923" y="30795"/>
                  </a:moveTo>
                  <a:cubicBezTo>
                    <a:pt x="20542" y="27271"/>
                    <a:pt x="21875" y="23556"/>
                    <a:pt x="25495" y="23270"/>
                  </a:cubicBezTo>
                  <a:cubicBezTo>
                    <a:pt x="25590" y="21270"/>
                    <a:pt x="25304" y="19555"/>
                    <a:pt x="25209" y="17841"/>
                  </a:cubicBezTo>
                  <a:cubicBezTo>
                    <a:pt x="26924" y="17269"/>
                    <a:pt x="29591" y="18412"/>
                    <a:pt x="33591" y="17936"/>
                  </a:cubicBezTo>
                  <a:cubicBezTo>
                    <a:pt x="32924" y="13174"/>
                    <a:pt x="29210" y="14412"/>
                    <a:pt x="26066" y="13650"/>
                  </a:cubicBezTo>
                  <a:cubicBezTo>
                    <a:pt x="26447" y="13174"/>
                    <a:pt x="26828" y="12602"/>
                    <a:pt x="27686" y="12221"/>
                  </a:cubicBezTo>
                  <a:cubicBezTo>
                    <a:pt x="23685" y="12412"/>
                    <a:pt x="27019" y="7744"/>
                    <a:pt x="22066" y="8602"/>
                  </a:cubicBezTo>
                  <a:cubicBezTo>
                    <a:pt x="22923" y="11459"/>
                    <a:pt x="22828" y="13555"/>
                    <a:pt x="22733" y="15555"/>
                  </a:cubicBezTo>
                  <a:cubicBezTo>
                    <a:pt x="21970" y="16126"/>
                    <a:pt x="20923" y="16507"/>
                    <a:pt x="19875" y="16793"/>
                  </a:cubicBezTo>
                  <a:cubicBezTo>
                    <a:pt x="19208" y="16031"/>
                    <a:pt x="19494" y="14698"/>
                    <a:pt x="19875" y="13269"/>
                  </a:cubicBezTo>
                  <a:cubicBezTo>
                    <a:pt x="16351" y="12316"/>
                    <a:pt x="13398" y="11078"/>
                    <a:pt x="13589" y="7649"/>
                  </a:cubicBezTo>
                  <a:cubicBezTo>
                    <a:pt x="17208" y="7459"/>
                    <a:pt x="19303" y="5744"/>
                    <a:pt x="19589" y="1744"/>
                  </a:cubicBezTo>
                  <a:cubicBezTo>
                    <a:pt x="18161" y="601"/>
                    <a:pt x="16351" y="-161"/>
                    <a:pt x="13398" y="29"/>
                  </a:cubicBezTo>
                  <a:cubicBezTo>
                    <a:pt x="13684" y="3934"/>
                    <a:pt x="9493" y="2696"/>
                    <a:pt x="10350" y="7173"/>
                  </a:cubicBezTo>
                  <a:cubicBezTo>
                    <a:pt x="8159" y="7554"/>
                    <a:pt x="7111" y="7935"/>
                    <a:pt x="3492" y="6125"/>
                  </a:cubicBezTo>
                  <a:cubicBezTo>
                    <a:pt x="4254" y="10411"/>
                    <a:pt x="-604" y="6220"/>
                    <a:pt x="63" y="10507"/>
                  </a:cubicBezTo>
                  <a:cubicBezTo>
                    <a:pt x="2063" y="13555"/>
                    <a:pt x="5016" y="11078"/>
                    <a:pt x="7683" y="10697"/>
                  </a:cubicBezTo>
                  <a:cubicBezTo>
                    <a:pt x="8350" y="16126"/>
                    <a:pt x="17113" y="14888"/>
                    <a:pt x="13779" y="18222"/>
                  </a:cubicBezTo>
                  <a:cubicBezTo>
                    <a:pt x="14827" y="18127"/>
                    <a:pt x="15970" y="18222"/>
                    <a:pt x="17018" y="18127"/>
                  </a:cubicBezTo>
                  <a:cubicBezTo>
                    <a:pt x="16636" y="18698"/>
                    <a:pt x="16541" y="19365"/>
                    <a:pt x="17018" y="20413"/>
                  </a:cubicBezTo>
                  <a:cubicBezTo>
                    <a:pt x="17113" y="19651"/>
                    <a:pt x="17303" y="18984"/>
                    <a:pt x="18351" y="19270"/>
                  </a:cubicBezTo>
                  <a:cubicBezTo>
                    <a:pt x="21875" y="18603"/>
                    <a:pt x="20732" y="21937"/>
                    <a:pt x="23209" y="22127"/>
                  </a:cubicBezTo>
                  <a:cubicBezTo>
                    <a:pt x="23304" y="21460"/>
                    <a:pt x="23399" y="20984"/>
                    <a:pt x="23494" y="20508"/>
                  </a:cubicBezTo>
                  <a:cubicBezTo>
                    <a:pt x="23780" y="21270"/>
                    <a:pt x="23876" y="22032"/>
                    <a:pt x="24352" y="22889"/>
                  </a:cubicBezTo>
                  <a:cubicBezTo>
                    <a:pt x="22828" y="20889"/>
                    <a:pt x="18446" y="23365"/>
                    <a:pt x="16256" y="25080"/>
                  </a:cubicBezTo>
                  <a:cubicBezTo>
                    <a:pt x="18637" y="26032"/>
                    <a:pt x="16446" y="29938"/>
                    <a:pt x="18923" y="307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6" name="Freeform: Shape 2281">
              <a:extLst>
                <a:ext uri="{FF2B5EF4-FFF2-40B4-BE49-F238E27FC236}">
                  <a16:creationId xmlns:a16="http://schemas.microsoft.com/office/drawing/2014/main" id="{24772E4F-8372-4920-8075-3CF41C930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428" y="4290698"/>
              <a:ext cx="9525" cy="9525"/>
            </a:xfrm>
            <a:custGeom>
              <a:avLst/>
              <a:gdLst>
                <a:gd name="T0" fmla="*/ 29394150 w 9525"/>
                <a:gd name="T1" fmla="*/ 6506 h 9525"/>
                <a:gd name="T2" fmla="*/ 33928050 w 9525"/>
                <a:gd name="T3" fmla="*/ 6601 h 9525"/>
                <a:gd name="T4" fmla="*/ 61140975 w 9525"/>
                <a:gd name="T5" fmla="*/ 1744 h 9525"/>
                <a:gd name="T6" fmla="*/ 2171700 w 9525"/>
                <a:gd name="T7" fmla="*/ 29 h 9525"/>
                <a:gd name="T8" fmla="*/ 9429750 w 9525"/>
                <a:gd name="T9" fmla="*/ 5839 h 9525"/>
                <a:gd name="T10" fmla="*/ 9429750 w 9525"/>
                <a:gd name="T11" fmla="*/ 5839 h 9525"/>
                <a:gd name="T12" fmla="*/ 9429750 w 9525"/>
                <a:gd name="T13" fmla="*/ 5839 h 9525"/>
                <a:gd name="T14" fmla="*/ 13963650 w 9525"/>
                <a:gd name="T15" fmla="*/ 6316 h 9525"/>
                <a:gd name="T16" fmla="*/ 2171700 w 9525"/>
                <a:gd name="T17" fmla="*/ 9554 h 9525"/>
                <a:gd name="T18" fmla="*/ 62960250 w 9525"/>
                <a:gd name="T19" fmla="*/ 9554 h 9525"/>
                <a:gd name="T20" fmla="*/ 29394150 w 9525"/>
                <a:gd name="T21" fmla="*/ 6506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3086" y="6506"/>
                  </a:moveTo>
                  <a:cubicBezTo>
                    <a:pt x="3276" y="6506"/>
                    <a:pt x="3371" y="6601"/>
                    <a:pt x="3562" y="6601"/>
                  </a:cubicBezTo>
                  <a:cubicBezTo>
                    <a:pt x="2419" y="2601"/>
                    <a:pt x="5753" y="3649"/>
                    <a:pt x="6419" y="1744"/>
                  </a:cubicBezTo>
                  <a:cubicBezTo>
                    <a:pt x="5086" y="601"/>
                    <a:pt x="3181" y="-161"/>
                    <a:pt x="228" y="29"/>
                  </a:cubicBezTo>
                  <a:cubicBezTo>
                    <a:pt x="-153" y="2506"/>
                    <a:pt x="-153" y="4696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1180" y="6030"/>
                    <a:pt x="1276" y="6220"/>
                    <a:pt x="1466" y="6316"/>
                  </a:cubicBezTo>
                  <a:cubicBezTo>
                    <a:pt x="1942" y="6983"/>
                    <a:pt x="323" y="7744"/>
                    <a:pt x="228" y="9554"/>
                  </a:cubicBezTo>
                  <a:cubicBezTo>
                    <a:pt x="1657" y="11840"/>
                    <a:pt x="5086" y="11459"/>
                    <a:pt x="6610" y="9554"/>
                  </a:cubicBezTo>
                  <a:cubicBezTo>
                    <a:pt x="4514" y="9840"/>
                    <a:pt x="3752" y="7935"/>
                    <a:pt x="3086" y="65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7" name="Freeform: Shape 2282">
              <a:extLst>
                <a:ext uri="{FF2B5EF4-FFF2-40B4-BE49-F238E27FC236}">
                  <a16:creationId xmlns:a16="http://schemas.microsoft.com/office/drawing/2014/main" id="{560A6232-0DB0-4DE0-A807-5120F05EF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700" y="4275963"/>
              <a:ext cx="9525" cy="9525"/>
            </a:xfrm>
            <a:custGeom>
              <a:avLst/>
              <a:gdLst>
                <a:gd name="T0" fmla="*/ 9563100 w 9525"/>
                <a:gd name="T1" fmla="*/ 7810 h 9525"/>
                <a:gd name="T2" fmla="*/ 54016275 w 9525"/>
                <a:gd name="T3" fmla="*/ 10001 h 9525"/>
                <a:gd name="T4" fmla="*/ 61274325 w 9525"/>
                <a:gd name="T5" fmla="*/ 0 h 9525"/>
                <a:gd name="T6" fmla="*/ 9563100 w 9525"/>
                <a:gd name="T7" fmla="*/ 781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4" y="7810"/>
                  </a:moveTo>
                  <a:cubicBezTo>
                    <a:pt x="3385" y="3334"/>
                    <a:pt x="4242" y="8096"/>
                    <a:pt x="5671" y="10001"/>
                  </a:cubicBezTo>
                  <a:cubicBezTo>
                    <a:pt x="9481" y="8382"/>
                    <a:pt x="8624" y="3143"/>
                    <a:pt x="6433" y="0"/>
                  </a:cubicBezTo>
                  <a:cubicBezTo>
                    <a:pt x="5385" y="2762"/>
                    <a:pt x="-2806" y="2953"/>
                    <a:pt x="100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8" name="Freeform: Shape 2283">
              <a:extLst>
                <a:ext uri="{FF2B5EF4-FFF2-40B4-BE49-F238E27FC236}">
                  <a16:creationId xmlns:a16="http://schemas.microsoft.com/office/drawing/2014/main" id="{317AD9F4-5F44-4730-816A-63C9556F6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4194" y="2103501"/>
              <a:ext cx="9525" cy="9525"/>
            </a:xfrm>
            <a:custGeom>
              <a:avLst/>
              <a:gdLst>
                <a:gd name="T0" fmla="*/ 0 w 9525"/>
                <a:gd name="T1" fmla="*/ 6286 h 9525"/>
                <a:gd name="T2" fmla="*/ 16192 w 9525"/>
                <a:gd name="T3" fmla="*/ 10001 h 9525"/>
                <a:gd name="T4" fmla="*/ 476 w 9525"/>
                <a:gd name="T5" fmla="*/ 0 h 9525"/>
                <a:gd name="T6" fmla="*/ 0 w 9525"/>
                <a:gd name="T7" fmla="*/ 62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4000" y="4667"/>
                    <a:pt x="14668" y="13906"/>
                    <a:pt x="16192" y="10001"/>
                  </a:cubicBezTo>
                  <a:cubicBezTo>
                    <a:pt x="10096" y="7430"/>
                    <a:pt x="8096" y="1238"/>
                    <a:pt x="476" y="0"/>
                  </a:cubicBezTo>
                  <a:cubicBezTo>
                    <a:pt x="286" y="2095"/>
                    <a:pt x="95" y="4191"/>
                    <a:pt x="0" y="6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79" name="Freeform: Shape 2284">
              <a:extLst>
                <a:ext uri="{FF2B5EF4-FFF2-40B4-BE49-F238E27FC236}">
                  <a16:creationId xmlns:a16="http://schemas.microsoft.com/office/drawing/2014/main" id="{624DC555-E2AB-48F6-8FD1-002DF97C0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395" y="4749620"/>
              <a:ext cx="57150" cy="47625"/>
            </a:xfrm>
            <a:custGeom>
              <a:avLst/>
              <a:gdLst>
                <a:gd name="T0" fmla="*/ 49339 w 57150"/>
                <a:gd name="T1" fmla="*/ 974 h 47625"/>
                <a:gd name="T2" fmla="*/ 0 w 57150"/>
                <a:gd name="T3" fmla="*/ 17643 h 47625"/>
                <a:gd name="T4" fmla="*/ 13526 w 57150"/>
                <a:gd name="T5" fmla="*/ 23644 h 47625"/>
                <a:gd name="T6" fmla="*/ 22955 w 57150"/>
                <a:gd name="T7" fmla="*/ 50885 h 47625"/>
                <a:gd name="T8" fmla="*/ 57912 w 57150"/>
                <a:gd name="T9" fmla="*/ 5355 h 47625"/>
                <a:gd name="T10" fmla="*/ 49339 w 57150"/>
                <a:gd name="T11" fmla="*/ 9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150" h="47625">
                  <a:moveTo>
                    <a:pt x="49339" y="974"/>
                  </a:moveTo>
                  <a:cubicBezTo>
                    <a:pt x="27242" y="-2360"/>
                    <a:pt x="9430" y="2784"/>
                    <a:pt x="0" y="17643"/>
                  </a:cubicBezTo>
                  <a:cubicBezTo>
                    <a:pt x="5334" y="18881"/>
                    <a:pt x="5144" y="24977"/>
                    <a:pt x="13526" y="23644"/>
                  </a:cubicBezTo>
                  <a:cubicBezTo>
                    <a:pt x="15430" y="35455"/>
                    <a:pt x="26194" y="37264"/>
                    <a:pt x="22955" y="50885"/>
                  </a:cubicBezTo>
                  <a:cubicBezTo>
                    <a:pt x="47054" y="55457"/>
                    <a:pt x="54483" y="29263"/>
                    <a:pt x="57912" y="5355"/>
                  </a:cubicBezTo>
                  <a:cubicBezTo>
                    <a:pt x="53530" y="-169"/>
                    <a:pt x="45911" y="7642"/>
                    <a:pt x="49339" y="9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80" name="Freeform: Shape 2285">
              <a:extLst>
                <a:ext uri="{FF2B5EF4-FFF2-40B4-BE49-F238E27FC236}">
                  <a16:creationId xmlns:a16="http://schemas.microsoft.com/office/drawing/2014/main" id="{A7A626E3-F3DA-4F62-B451-EA4D31AC5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5458" y="4794790"/>
              <a:ext cx="9525" cy="9525"/>
            </a:xfrm>
            <a:custGeom>
              <a:avLst/>
              <a:gdLst>
                <a:gd name="T0" fmla="*/ 16611600 w 9525"/>
                <a:gd name="T1" fmla="*/ 0 h 9525"/>
                <a:gd name="T2" fmla="*/ 276225 w 9525"/>
                <a:gd name="T3" fmla="*/ 58969275 h 9525"/>
                <a:gd name="T4" fmla="*/ 166116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44" y="0"/>
                  </a:moveTo>
                  <a:cubicBezTo>
                    <a:pt x="601" y="1429"/>
                    <a:pt x="-161" y="3238"/>
                    <a:pt x="29" y="6191"/>
                  </a:cubicBezTo>
                  <a:cubicBezTo>
                    <a:pt x="3839" y="6953"/>
                    <a:pt x="5554" y="476"/>
                    <a:pt x="174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81" name="Freeform: Shape 2286">
              <a:extLst>
                <a:ext uri="{FF2B5EF4-FFF2-40B4-BE49-F238E27FC236}">
                  <a16:creationId xmlns:a16="http://schemas.microsoft.com/office/drawing/2014/main" id="{0679B286-C6CD-4C8E-B5BD-3E3F9E867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74" y="4869872"/>
              <a:ext cx="9525" cy="9525"/>
            </a:xfrm>
            <a:custGeom>
              <a:avLst/>
              <a:gdLst>
                <a:gd name="T0" fmla="*/ 15449550 w 9525"/>
                <a:gd name="T1" fmla="*/ 70 h 9525"/>
                <a:gd name="T2" fmla="*/ 19983450 w 9525"/>
                <a:gd name="T3" fmla="*/ 11500 h 9525"/>
                <a:gd name="T4" fmla="*/ 15449550 w 9525"/>
                <a:gd name="T5" fmla="*/ 7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2" y="70"/>
                  </a:moveTo>
                  <a:cubicBezTo>
                    <a:pt x="2860" y="5499"/>
                    <a:pt x="-2950" y="9785"/>
                    <a:pt x="2098" y="11500"/>
                  </a:cubicBezTo>
                  <a:cubicBezTo>
                    <a:pt x="3622" y="8166"/>
                    <a:pt x="3622" y="-883"/>
                    <a:pt x="1622" y="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82" name="Freeform: Shape 2287">
              <a:extLst>
                <a:ext uri="{FF2B5EF4-FFF2-40B4-BE49-F238E27FC236}">
                  <a16:creationId xmlns:a16="http://schemas.microsoft.com/office/drawing/2014/main" id="{CFEE9A01-62FE-43E1-9934-475938AA1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436" y="4289224"/>
              <a:ext cx="9525" cy="9525"/>
            </a:xfrm>
            <a:custGeom>
              <a:avLst/>
              <a:gdLst>
                <a:gd name="T0" fmla="*/ 34766250 w 9525"/>
                <a:gd name="T1" fmla="*/ 84172425 h 9525"/>
                <a:gd name="T2" fmla="*/ 41109900 w 9525"/>
                <a:gd name="T3" fmla="*/ 704850 h 9525"/>
                <a:gd name="T4" fmla="*/ 34766250 w 9525"/>
                <a:gd name="T5" fmla="*/ 84172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50" y="8837"/>
                  </a:moveTo>
                  <a:cubicBezTo>
                    <a:pt x="5078" y="4455"/>
                    <a:pt x="1268" y="2550"/>
                    <a:pt x="4316" y="74"/>
                  </a:cubicBezTo>
                  <a:cubicBezTo>
                    <a:pt x="-351" y="-974"/>
                    <a:pt x="-2161" y="9503"/>
                    <a:pt x="3650" y="88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83" name="Freeform: Shape 2288">
              <a:extLst>
                <a:ext uri="{FF2B5EF4-FFF2-40B4-BE49-F238E27FC236}">
                  <a16:creationId xmlns:a16="http://schemas.microsoft.com/office/drawing/2014/main" id="{8C8D6639-C311-4F18-9ED5-2D0C996F2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496" y="4222801"/>
              <a:ext cx="9525" cy="9525"/>
            </a:xfrm>
            <a:custGeom>
              <a:avLst/>
              <a:gdLst>
                <a:gd name="T0" fmla="*/ 8494 w 9525"/>
                <a:gd name="T1" fmla="*/ 16872 h 9525"/>
                <a:gd name="T2" fmla="*/ 7637 w 9525"/>
                <a:gd name="T3" fmla="*/ 11729 h 9525"/>
                <a:gd name="T4" fmla="*/ 10399 w 9525"/>
                <a:gd name="T5" fmla="*/ 9347 h 9525"/>
                <a:gd name="T6" fmla="*/ 6970 w 9525"/>
                <a:gd name="T7" fmla="*/ 9157 h 9525"/>
                <a:gd name="T8" fmla="*/ 13066 w 9525"/>
                <a:gd name="T9" fmla="*/ 4109 h 9525"/>
                <a:gd name="T10" fmla="*/ 4970 w 9525"/>
                <a:gd name="T11" fmla="*/ 13 h 9525"/>
                <a:gd name="T12" fmla="*/ 6303 w 9525"/>
                <a:gd name="T13" fmla="*/ 9062 h 9525"/>
                <a:gd name="T14" fmla="*/ 17 w 9525"/>
                <a:gd name="T15" fmla="*/ 11157 h 9525"/>
                <a:gd name="T16" fmla="*/ 8494 w 9525"/>
                <a:gd name="T17" fmla="*/ 168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8494" y="16872"/>
                  </a:moveTo>
                  <a:cubicBezTo>
                    <a:pt x="11256" y="14491"/>
                    <a:pt x="8113" y="14396"/>
                    <a:pt x="7637" y="11729"/>
                  </a:cubicBezTo>
                  <a:cubicBezTo>
                    <a:pt x="9065" y="11538"/>
                    <a:pt x="9732" y="10490"/>
                    <a:pt x="10399" y="9347"/>
                  </a:cubicBezTo>
                  <a:cubicBezTo>
                    <a:pt x="9542" y="9538"/>
                    <a:pt x="8303" y="9443"/>
                    <a:pt x="6970" y="9157"/>
                  </a:cubicBezTo>
                  <a:cubicBezTo>
                    <a:pt x="9732" y="6776"/>
                    <a:pt x="8494" y="4871"/>
                    <a:pt x="13066" y="4109"/>
                  </a:cubicBezTo>
                  <a:cubicBezTo>
                    <a:pt x="7922" y="4299"/>
                    <a:pt x="10113" y="-273"/>
                    <a:pt x="4970" y="13"/>
                  </a:cubicBezTo>
                  <a:cubicBezTo>
                    <a:pt x="3636" y="4871"/>
                    <a:pt x="8398" y="5728"/>
                    <a:pt x="6303" y="9062"/>
                  </a:cubicBezTo>
                  <a:cubicBezTo>
                    <a:pt x="3160" y="8490"/>
                    <a:pt x="-269" y="7728"/>
                    <a:pt x="17" y="11157"/>
                  </a:cubicBezTo>
                  <a:cubicBezTo>
                    <a:pt x="6208" y="7823"/>
                    <a:pt x="3922" y="15634"/>
                    <a:pt x="8494" y="168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84" name="Freeform: Shape 2289">
              <a:extLst>
                <a:ext uri="{FF2B5EF4-FFF2-40B4-BE49-F238E27FC236}">
                  <a16:creationId xmlns:a16="http://schemas.microsoft.com/office/drawing/2014/main" id="{9E033CAD-10CD-4A22-A605-9AF1DFC16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939" y="4378738"/>
              <a:ext cx="9525" cy="9525"/>
            </a:xfrm>
            <a:custGeom>
              <a:avLst/>
              <a:gdLst>
                <a:gd name="T0" fmla="*/ 0 w 9525"/>
                <a:gd name="T1" fmla="*/ 68046600 h 9525"/>
                <a:gd name="T2" fmla="*/ 48996600 w 9525"/>
                <a:gd name="T3" fmla="*/ 58969275 h 9525"/>
                <a:gd name="T4" fmla="*/ 65322450 w 9525"/>
                <a:gd name="T5" fmla="*/ 0 h 9525"/>
                <a:gd name="T6" fmla="*/ 0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144"/>
                  </a:moveTo>
                  <a:cubicBezTo>
                    <a:pt x="1905" y="7049"/>
                    <a:pt x="4572" y="7906"/>
                    <a:pt x="5144" y="6191"/>
                  </a:cubicBezTo>
                  <a:cubicBezTo>
                    <a:pt x="190" y="2286"/>
                    <a:pt x="6001" y="3810"/>
                    <a:pt x="6858" y="0"/>
                  </a:cubicBezTo>
                  <a:cubicBezTo>
                    <a:pt x="2572" y="0"/>
                    <a:pt x="95" y="2191"/>
                    <a:pt x="0" y="7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85" name="Freeform: Shape 2290">
              <a:extLst>
                <a:ext uri="{FF2B5EF4-FFF2-40B4-BE49-F238E27FC236}">
                  <a16:creationId xmlns:a16="http://schemas.microsoft.com/office/drawing/2014/main" id="{2DFB0143-2340-4361-A98F-FDFE0304A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49" y="4397216"/>
              <a:ext cx="9525" cy="9525"/>
            </a:xfrm>
            <a:custGeom>
              <a:avLst/>
              <a:gdLst>
                <a:gd name="T0" fmla="*/ 1581150 w 9525"/>
                <a:gd name="T1" fmla="*/ 0 h 9525"/>
                <a:gd name="T2" fmla="*/ 32432625 w 9525"/>
                <a:gd name="T3" fmla="*/ 74399775 h 9525"/>
                <a:gd name="T4" fmla="*/ 1581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" y="0"/>
                  </a:moveTo>
                  <a:cubicBezTo>
                    <a:pt x="-120" y="3715"/>
                    <a:pt x="-500" y="7620"/>
                    <a:pt x="3405" y="7811"/>
                  </a:cubicBezTo>
                  <a:cubicBezTo>
                    <a:pt x="2929" y="4667"/>
                    <a:pt x="3976" y="286"/>
                    <a:pt x="16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86" name="Freeform: Shape 2291">
              <a:extLst>
                <a:ext uri="{FF2B5EF4-FFF2-40B4-BE49-F238E27FC236}">
                  <a16:creationId xmlns:a16="http://schemas.microsoft.com/office/drawing/2014/main" id="{4C21BFEE-1B3B-4FE0-BF12-E5EAC6CBF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048" y="4369403"/>
              <a:ext cx="9525" cy="9525"/>
            </a:xfrm>
            <a:custGeom>
              <a:avLst/>
              <a:gdLst>
                <a:gd name="T0" fmla="*/ 38423850 w 9525"/>
                <a:gd name="T1" fmla="*/ 74390250 h 9525"/>
                <a:gd name="T2" fmla="*/ 52939950 w 9525"/>
                <a:gd name="T3" fmla="*/ 39014400 h 9525"/>
                <a:gd name="T4" fmla="*/ 7581900 w 9525"/>
                <a:gd name="T5" fmla="*/ 0 h 9525"/>
                <a:gd name="T6" fmla="*/ 38423850 w 9525"/>
                <a:gd name="T7" fmla="*/ 7439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034" y="7810"/>
                  </a:moveTo>
                  <a:cubicBezTo>
                    <a:pt x="4129" y="6096"/>
                    <a:pt x="4796" y="5143"/>
                    <a:pt x="5558" y="4096"/>
                  </a:cubicBezTo>
                  <a:cubicBezTo>
                    <a:pt x="2986" y="3524"/>
                    <a:pt x="3368" y="476"/>
                    <a:pt x="796" y="0"/>
                  </a:cubicBezTo>
                  <a:cubicBezTo>
                    <a:pt x="-1586" y="2191"/>
                    <a:pt x="1939" y="5905"/>
                    <a:pt x="403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0587" name="Freeform: Shape 2292">
              <a:extLst>
                <a:ext uri="{FF2B5EF4-FFF2-40B4-BE49-F238E27FC236}">
                  <a16:creationId xmlns:a16="http://schemas.microsoft.com/office/drawing/2014/main" id="{C05398CB-DF2C-4924-BDFD-F780A7D97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4340257"/>
              <a:ext cx="19050" cy="19050"/>
            </a:xfrm>
            <a:custGeom>
              <a:avLst/>
              <a:gdLst>
                <a:gd name="T0" fmla="*/ 6572 w 19050"/>
                <a:gd name="T1" fmla="*/ 21431 h 19050"/>
                <a:gd name="T2" fmla="*/ 9430 w 19050"/>
                <a:gd name="T3" fmla="*/ 22288 h 19050"/>
                <a:gd name="T4" fmla="*/ 11430 w 19050"/>
                <a:gd name="T5" fmla="*/ 12478 h 19050"/>
                <a:gd name="T6" fmla="*/ 14859 w 19050"/>
                <a:gd name="T7" fmla="*/ 14478 h 19050"/>
                <a:gd name="T8" fmla="*/ 18002 w 19050"/>
                <a:gd name="T9" fmla="*/ 11334 h 19050"/>
                <a:gd name="T10" fmla="*/ 17716 w 19050"/>
                <a:gd name="T11" fmla="*/ 8667 h 19050"/>
                <a:gd name="T12" fmla="*/ 24289 w 19050"/>
                <a:gd name="T13" fmla="*/ 4286 h 19050"/>
                <a:gd name="T14" fmla="*/ 17526 w 19050"/>
                <a:gd name="T15" fmla="*/ 7429 h 19050"/>
                <a:gd name="T16" fmla="*/ 18955 w 19050"/>
                <a:gd name="T17" fmla="*/ 0 h 19050"/>
                <a:gd name="T18" fmla="*/ 6953 w 19050"/>
                <a:gd name="T19" fmla="*/ 14192 h 19050"/>
                <a:gd name="T20" fmla="*/ 3143 w 19050"/>
                <a:gd name="T21" fmla="*/ 16669 h 19050"/>
                <a:gd name="T22" fmla="*/ 1143 w 19050"/>
                <a:gd name="T23" fmla="*/ 8953 h 19050"/>
                <a:gd name="T24" fmla="*/ 0 w 19050"/>
                <a:gd name="T25" fmla="*/ 25241 h 19050"/>
                <a:gd name="T26" fmla="*/ 5048 w 19050"/>
                <a:gd name="T27" fmla="*/ 25622 h 19050"/>
                <a:gd name="T28" fmla="*/ 6572 w 19050"/>
                <a:gd name="T29" fmla="*/ 21431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6572" y="21431"/>
                  </a:moveTo>
                  <a:cubicBezTo>
                    <a:pt x="7239" y="21907"/>
                    <a:pt x="8001" y="22288"/>
                    <a:pt x="9430" y="22288"/>
                  </a:cubicBezTo>
                  <a:cubicBezTo>
                    <a:pt x="11430" y="18955"/>
                    <a:pt x="10668" y="17716"/>
                    <a:pt x="11430" y="12478"/>
                  </a:cubicBezTo>
                  <a:cubicBezTo>
                    <a:pt x="12954" y="12859"/>
                    <a:pt x="12763" y="14383"/>
                    <a:pt x="14859" y="14478"/>
                  </a:cubicBezTo>
                  <a:cubicBezTo>
                    <a:pt x="14573" y="8763"/>
                    <a:pt x="14383" y="12763"/>
                    <a:pt x="18002" y="11334"/>
                  </a:cubicBezTo>
                  <a:cubicBezTo>
                    <a:pt x="18002" y="10192"/>
                    <a:pt x="17812" y="9525"/>
                    <a:pt x="17716" y="8667"/>
                  </a:cubicBezTo>
                  <a:cubicBezTo>
                    <a:pt x="20955" y="8477"/>
                    <a:pt x="22288" y="6001"/>
                    <a:pt x="24289" y="4286"/>
                  </a:cubicBezTo>
                  <a:cubicBezTo>
                    <a:pt x="21907" y="1905"/>
                    <a:pt x="19526" y="5048"/>
                    <a:pt x="17526" y="7429"/>
                  </a:cubicBezTo>
                  <a:cubicBezTo>
                    <a:pt x="17050" y="4763"/>
                    <a:pt x="16764" y="3715"/>
                    <a:pt x="18955" y="0"/>
                  </a:cubicBezTo>
                  <a:cubicBezTo>
                    <a:pt x="11335" y="2286"/>
                    <a:pt x="9430" y="7144"/>
                    <a:pt x="6953" y="14192"/>
                  </a:cubicBezTo>
                  <a:cubicBezTo>
                    <a:pt x="5144" y="14383"/>
                    <a:pt x="6477" y="18192"/>
                    <a:pt x="3143" y="16669"/>
                  </a:cubicBezTo>
                  <a:cubicBezTo>
                    <a:pt x="2572" y="14002"/>
                    <a:pt x="5810" y="8096"/>
                    <a:pt x="1143" y="8953"/>
                  </a:cubicBezTo>
                  <a:cubicBezTo>
                    <a:pt x="1143" y="16954"/>
                    <a:pt x="4763" y="20764"/>
                    <a:pt x="0" y="25241"/>
                  </a:cubicBezTo>
                  <a:cubicBezTo>
                    <a:pt x="1714" y="25336"/>
                    <a:pt x="3334" y="25527"/>
                    <a:pt x="5048" y="25622"/>
                  </a:cubicBezTo>
                  <a:cubicBezTo>
                    <a:pt x="5620" y="24479"/>
                    <a:pt x="6096" y="22955"/>
                    <a:pt x="6572" y="2143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Freeform: Shape 14">
            <a:extLst>
              <a:ext uri="{FF2B5EF4-FFF2-40B4-BE49-F238E27FC236}">
                <a16:creationId xmlns:a16="http://schemas.microsoft.com/office/drawing/2014/main" id="{4A42D1D9-8FDE-496B-895C-C70926211D09}"/>
              </a:ext>
            </a:extLst>
          </p:cNvPr>
          <p:cNvSpPr>
            <a:spLocks/>
          </p:cNvSpPr>
          <p:nvPr/>
        </p:nvSpPr>
        <p:spPr bwMode="auto">
          <a:xfrm rot="5400000">
            <a:off x="-1061244" y="3667919"/>
            <a:ext cx="4251325" cy="2128838"/>
          </a:xfrm>
          <a:custGeom>
            <a:avLst/>
            <a:gdLst>
              <a:gd name="T0" fmla="*/ 0 w 4251312"/>
              <a:gd name="T1" fmla="*/ 2131920 h 2128398"/>
              <a:gd name="T2" fmla="*/ 17989 w 4251312"/>
              <a:gd name="T3" fmla="*/ 2083170 h 2128398"/>
              <a:gd name="T4" fmla="*/ 2191060 w 4251312"/>
              <a:gd name="T5" fmla="*/ 141838 h 2128398"/>
              <a:gd name="T6" fmla="*/ 3207971 w 4251312"/>
              <a:gd name="T7" fmla="*/ 306 h 2128398"/>
              <a:gd name="T8" fmla="*/ 4186471 w 4251312"/>
              <a:gd name="T9" fmla="*/ 158483 h 2128398"/>
              <a:gd name="T10" fmla="*/ 4251416 w 4251312"/>
              <a:gd name="T11" fmla="*/ 181644 h 2128398"/>
              <a:gd name="T12" fmla="*/ 4251416 w 4251312"/>
              <a:gd name="T13" fmla="*/ 2131920 h 2128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251312" h="2128398">
                <a:moveTo>
                  <a:pt x="0" y="2128398"/>
                </a:moveTo>
                <a:lnTo>
                  <a:pt x="17989" y="2079729"/>
                </a:lnTo>
                <a:cubicBezTo>
                  <a:pt x="402825" y="1174418"/>
                  <a:pt x="1174065" y="441835"/>
                  <a:pt x="2191004" y="141606"/>
                </a:cubicBezTo>
                <a:cubicBezTo>
                  <a:pt x="2529984" y="41154"/>
                  <a:pt x="2872138" y="-4205"/>
                  <a:pt x="3207891" y="306"/>
                </a:cubicBezTo>
                <a:cubicBezTo>
                  <a:pt x="3543644" y="4816"/>
                  <a:pt x="3872994" y="59196"/>
                  <a:pt x="4186367" y="158219"/>
                </a:cubicBezTo>
                <a:lnTo>
                  <a:pt x="4251312" y="181342"/>
                </a:lnTo>
                <a:lnTo>
                  <a:pt x="4251312" y="2128398"/>
                </a:lnTo>
                <a:lnTo>
                  <a:pt x="0" y="2128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872CDC7-36B6-42CC-ABC3-1E1587F8DD7F}"/>
              </a:ext>
            </a:extLst>
          </p:cNvPr>
          <p:cNvSpPr>
            <a:spLocks/>
          </p:cNvSpPr>
          <p:nvPr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sp>
        <p:nvSpPr>
          <p:cNvPr id="21508" name="Slide Number Placeholder 5">
            <a:extLst>
              <a:ext uri="{FF2B5EF4-FFF2-40B4-BE49-F238E27FC236}">
                <a16:creationId xmlns:a16="http://schemas.microsoft.com/office/drawing/2014/main" id="{33084699-C6C4-4EBE-A618-5F9581AB4302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E7D7DD9F-2649-4940-8F40-18C2A92A7F3C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8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39" name="Title 45">
            <a:extLst>
              <a:ext uri="{FF2B5EF4-FFF2-40B4-BE49-F238E27FC236}">
                <a16:creationId xmlns:a16="http://schemas.microsoft.com/office/drawing/2014/main" id="{1EEAB702-BFA7-43C4-9B09-AA7E75C7C1F6}"/>
              </a:ext>
            </a:extLst>
          </p:cNvPr>
          <p:cNvSpPr txBox="1">
            <a:spLocks/>
          </p:cNvSpPr>
          <p:nvPr/>
        </p:nvSpPr>
        <p:spPr>
          <a:xfrm>
            <a:off x="5159068" y="2039958"/>
            <a:ext cx="1873865" cy="1712308"/>
          </a:xfrm>
          <a:prstGeom prst="rect">
            <a:avLst/>
          </a:prstGeom>
          <a:blipFill dpi="0" rotWithShape="1">
            <a:blip r:embed="rId2"/>
            <a:srcRect/>
            <a:stretch>
              <a:fillRect l="8000" r="-18000"/>
            </a:stretch>
          </a:blipFill>
        </p:spPr>
        <p:txBody>
          <a:bodyPr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en-GB" sz="6600" dirty="0"/>
              <a:t>No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646B711-5982-4E06-A1CD-AE81E9528EB5}"/>
              </a:ext>
            </a:extLst>
          </p:cNvPr>
          <p:cNvSpPr txBox="1"/>
          <p:nvPr/>
        </p:nvSpPr>
        <p:spPr>
          <a:xfrm>
            <a:off x="4164013" y="3536950"/>
            <a:ext cx="3863975" cy="1016000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6600" b="1" dirty="0">
                <a:solidFill>
                  <a:srgbClr val="6400AA"/>
                </a:solidFill>
                <a:latin typeface="+mj-lt"/>
              </a:rPr>
              <a:t>No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F7B8855B-1770-4D65-A1DE-EB63248ECBB7}"/>
              </a:ext>
            </a:extLst>
          </p:cNvPr>
          <p:cNvGrpSpPr/>
          <p:nvPr/>
        </p:nvGrpSpPr>
        <p:grpSpPr>
          <a:xfrm rot="19724882">
            <a:off x="1302552" y="366071"/>
            <a:ext cx="1612532" cy="2736768"/>
            <a:chOff x="9274878" y="4333536"/>
            <a:chExt cx="806450" cy="1440202"/>
          </a:xfrm>
          <a:solidFill>
            <a:schemeClr val="accent1"/>
          </a:solidFill>
        </p:grpSpPr>
        <p:sp>
          <p:nvSpPr>
            <p:cNvPr id="48" name="Freeform 14">
              <a:extLst>
                <a:ext uri="{FF2B5EF4-FFF2-40B4-BE49-F238E27FC236}">
                  <a16:creationId xmlns:a16="http://schemas.microsoft.com/office/drawing/2014/main" id="{E0C96A61-BB27-4844-9A48-2D0EA8A53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878" y="4333536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49" name="Freeform 15">
              <a:extLst>
                <a:ext uri="{FF2B5EF4-FFF2-40B4-BE49-F238E27FC236}">
                  <a16:creationId xmlns:a16="http://schemas.microsoft.com/office/drawing/2014/main" id="{1F10907E-D163-49B9-93FA-712B77787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3181FC72-E884-46D2-974D-052859A36AC3}"/>
              </a:ext>
            </a:extLst>
          </p:cNvPr>
          <p:cNvGrpSpPr/>
          <p:nvPr/>
        </p:nvGrpSpPr>
        <p:grpSpPr>
          <a:xfrm rot="1936823">
            <a:off x="9264283" y="3444568"/>
            <a:ext cx="1323729" cy="2379067"/>
            <a:chOff x="9274175" y="4324350"/>
            <a:chExt cx="806450" cy="1449388"/>
          </a:xfrm>
          <a:solidFill>
            <a:schemeClr val="accent2"/>
          </a:solidFill>
        </p:grpSpPr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D437589A-3B4B-4378-AEE1-32DB865F5A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175" y="4324350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705892BB-2CDD-4E73-B7DB-AB2085D990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21515" name="Graphic 2324">
            <a:extLst>
              <a:ext uri="{FF2B5EF4-FFF2-40B4-BE49-F238E27FC236}">
                <a16:creationId xmlns:a16="http://schemas.microsoft.com/office/drawing/2014/main" id="{8CFBDA34-2401-4095-AF23-B1D079878C49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1182688"/>
            <a:ext cx="1435100" cy="1016000"/>
            <a:chOff x="3848100" y="1838325"/>
            <a:chExt cx="4495800" cy="3181350"/>
          </a:xfrm>
        </p:grpSpPr>
        <p:sp>
          <p:nvSpPr>
            <p:cNvPr id="21516" name="Freeform: Shape 1174">
              <a:extLst>
                <a:ext uri="{FF2B5EF4-FFF2-40B4-BE49-F238E27FC236}">
                  <a16:creationId xmlns:a16="http://schemas.microsoft.com/office/drawing/2014/main" id="{7AD62B06-B3BB-4B3A-9C85-ED978254C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913" y="1980255"/>
              <a:ext cx="9525" cy="9525"/>
            </a:xfrm>
            <a:custGeom>
              <a:avLst/>
              <a:gdLst>
                <a:gd name="T0" fmla="*/ 77114400 w 9525"/>
                <a:gd name="T1" fmla="*/ 15354300 h 9525"/>
                <a:gd name="T2" fmla="*/ 0 w 9525"/>
                <a:gd name="T3" fmla="*/ 15354300 h 9525"/>
                <a:gd name="T4" fmla="*/ 77114400 w 9525"/>
                <a:gd name="T5" fmla="*/ 1535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96" y="1612"/>
                  </a:moveTo>
                  <a:cubicBezTo>
                    <a:pt x="6763" y="-2198"/>
                    <a:pt x="2381" y="1993"/>
                    <a:pt x="0" y="1612"/>
                  </a:cubicBezTo>
                  <a:cubicBezTo>
                    <a:pt x="2096" y="7422"/>
                    <a:pt x="4858" y="4279"/>
                    <a:pt x="8096" y="16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17" name="Freeform: Shape 1175">
              <a:extLst>
                <a:ext uri="{FF2B5EF4-FFF2-40B4-BE49-F238E27FC236}">
                  <a16:creationId xmlns:a16="http://schemas.microsoft.com/office/drawing/2014/main" id="{9CBC2E60-EC20-4AA1-BD19-319C39CED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49" y="2603552"/>
              <a:ext cx="9525" cy="9525"/>
            </a:xfrm>
            <a:custGeom>
              <a:avLst/>
              <a:gdLst>
                <a:gd name="T0" fmla="*/ 77247750 w 9525"/>
                <a:gd name="T1" fmla="*/ 39119175 h 9525"/>
                <a:gd name="T2" fmla="*/ 25536525 w 9525"/>
                <a:gd name="T3" fmla="*/ 104775 h 9525"/>
                <a:gd name="T4" fmla="*/ 133350 w 9525"/>
                <a:gd name="T5" fmla="*/ 12811125 h 9525"/>
                <a:gd name="T6" fmla="*/ 12839700 w 9525"/>
                <a:gd name="T7" fmla="*/ 64522350 h 9525"/>
                <a:gd name="T8" fmla="*/ 77247750 w 9525"/>
                <a:gd name="T9" fmla="*/ 39119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110" y="4107"/>
                  </a:moveTo>
                  <a:cubicBezTo>
                    <a:pt x="6967" y="2107"/>
                    <a:pt x="6110" y="-179"/>
                    <a:pt x="2681" y="11"/>
                  </a:cubicBezTo>
                  <a:cubicBezTo>
                    <a:pt x="2681" y="1345"/>
                    <a:pt x="1062" y="1059"/>
                    <a:pt x="14" y="1345"/>
                  </a:cubicBezTo>
                  <a:cubicBezTo>
                    <a:pt x="-176" y="3726"/>
                    <a:pt x="1633" y="4202"/>
                    <a:pt x="1348" y="6774"/>
                  </a:cubicBezTo>
                  <a:cubicBezTo>
                    <a:pt x="5443" y="7917"/>
                    <a:pt x="2967" y="2202"/>
                    <a:pt x="8110" y="410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18" name="Freeform: Shape 1176">
              <a:extLst>
                <a:ext uri="{FF2B5EF4-FFF2-40B4-BE49-F238E27FC236}">
                  <a16:creationId xmlns:a16="http://schemas.microsoft.com/office/drawing/2014/main" id="{BC7F79EC-0902-4C90-92A8-06A382EDB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803" y="2390972"/>
              <a:ext cx="9525" cy="9525"/>
            </a:xfrm>
            <a:custGeom>
              <a:avLst/>
              <a:gdLst>
                <a:gd name="T0" fmla="*/ 274 w 9525"/>
                <a:gd name="T1" fmla="*/ 86125050 h 9525"/>
                <a:gd name="T2" fmla="*/ 12561 w 9525"/>
                <a:gd name="T3" fmla="*/ 59817000 h 9525"/>
                <a:gd name="T4" fmla="*/ 274 w 9525"/>
                <a:gd name="T5" fmla="*/ 86125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4" y="9042"/>
                  </a:moveTo>
                  <a:cubicBezTo>
                    <a:pt x="3131" y="6947"/>
                    <a:pt x="9323" y="8090"/>
                    <a:pt x="12561" y="6280"/>
                  </a:cubicBezTo>
                  <a:cubicBezTo>
                    <a:pt x="12942" y="-3245"/>
                    <a:pt x="-2203" y="-1626"/>
                    <a:pt x="274" y="90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19" name="Freeform: Shape 1177">
              <a:extLst>
                <a:ext uri="{FF2B5EF4-FFF2-40B4-BE49-F238E27FC236}">
                  <a16:creationId xmlns:a16="http://schemas.microsoft.com/office/drawing/2014/main" id="{FA548141-4D79-42A4-BBB5-8F0AF3D35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645664"/>
              <a:ext cx="9525" cy="19050"/>
            </a:xfrm>
            <a:custGeom>
              <a:avLst/>
              <a:gdLst>
                <a:gd name="T0" fmla="*/ 4096 w 9525"/>
                <a:gd name="T1" fmla="*/ 25813 h 19050"/>
                <a:gd name="T2" fmla="*/ 6763 w 9525"/>
                <a:gd name="T3" fmla="*/ 27146 h 19050"/>
                <a:gd name="T4" fmla="*/ 6763 w 9525"/>
                <a:gd name="T5" fmla="*/ 0 h 19050"/>
                <a:gd name="T6" fmla="*/ 0 w 9525"/>
                <a:gd name="T7" fmla="*/ 20383 h 19050"/>
                <a:gd name="T8" fmla="*/ 4096 w 9525"/>
                <a:gd name="T9" fmla="*/ 25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4096" y="25813"/>
                  </a:moveTo>
                  <a:cubicBezTo>
                    <a:pt x="5715" y="25622"/>
                    <a:pt x="6572" y="26098"/>
                    <a:pt x="6763" y="27146"/>
                  </a:cubicBezTo>
                  <a:cubicBezTo>
                    <a:pt x="9620" y="20574"/>
                    <a:pt x="14573" y="6763"/>
                    <a:pt x="6763" y="0"/>
                  </a:cubicBezTo>
                  <a:cubicBezTo>
                    <a:pt x="6667" y="8382"/>
                    <a:pt x="5810" y="13240"/>
                    <a:pt x="0" y="20383"/>
                  </a:cubicBezTo>
                  <a:cubicBezTo>
                    <a:pt x="4763" y="21336"/>
                    <a:pt x="2953" y="18383"/>
                    <a:pt x="4096" y="25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0" name="Freeform: Shape 1178">
              <a:extLst>
                <a:ext uri="{FF2B5EF4-FFF2-40B4-BE49-F238E27FC236}">
                  <a16:creationId xmlns:a16="http://schemas.microsoft.com/office/drawing/2014/main" id="{2B434885-1129-4991-A32C-BD0D46F39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569" y="2635912"/>
              <a:ext cx="9525" cy="9525"/>
            </a:xfrm>
            <a:custGeom>
              <a:avLst/>
              <a:gdLst>
                <a:gd name="T0" fmla="*/ 66989325 w 9525"/>
                <a:gd name="T1" fmla="*/ 28470225 h 9525"/>
                <a:gd name="T2" fmla="*/ 2571750 w 9525"/>
                <a:gd name="T3" fmla="*/ 41167050 h 9525"/>
                <a:gd name="T4" fmla="*/ 66989325 w 9525"/>
                <a:gd name="T5" fmla="*/ 28470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3" y="2989"/>
                  </a:moveTo>
                  <a:cubicBezTo>
                    <a:pt x="8080" y="-2155"/>
                    <a:pt x="-1730" y="36"/>
                    <a:pt x="270" y="4322"/>
                  </a:cubicBezTo>
                  <a:cubicBezTo>
                    <a:pt x="4080" y="5465"/>
                    <a:pt x="3794" y="2417"/>
                    <a:pt x="7033" y="29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1" name="Freeform: Shape 1179">
              <a:extLst>
                <a:ext uri="{FF2B5EF4-FFF2-40B4-BE49-F238E27FC236}">
                  <a16:creationId xmlns:a16="http://schemas.microsoft.com/office/drawing/2014/main" id="{47AED8A7-6282-41DA-8FB6-3309C7156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883229"/>
              <a:ext cx="9525" cy="9525"/>
            </a:xfrm>
            <a:custGeom>
              <a:avLst/>
              <a:gdLst>
                <a:gd name="T0" fmla="*/ 0 w 9525"/>
                <a:gd name="T1" fmla="*/ 790575 h 9525"/>
                <a:gd name="T2" fmla="*/ 78028800 w 9525"/>
                <a:gd name="T3" fmla="*/ 39804975 h 9525"/>
                <a:gd name="T4" fmla="*/ 0 w 9525"/>
                <a:gd name="T5" fmla="*/ 79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3"/>
                  </a:moveTo>
                  <a:cubicBezTo>
                    <a:pt x="2381" y="1798"/>
                    <a:pt x="3619" y="4655"/>
                    <a:pt x="8192" y="4179"/>
                  </a:cubicBezTo>
                  <a:cubicBezTo>
                    <a:pt x="8954" y="-679"/>
                    <a:pt x="4191" y="-12"/>
                    <a:pt x="0" y="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2" name="Freeform: Shape 1180">
              <a:extLst>
                <a:ext uri="{FF2B5EF4-FFF2-40B4-BE49-F238E27FC236}">
                  <a16:creationId xmlns:a16="http://schemas.microsoft.com/office/drawing/2014/main" id="{AD9AF8DD-5B2D-49A8-935A-BEAD10645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076" y="2706742"/>
              <a:ext cx="9525" cy="9525"/>
            </a:xfrm>
            <a:custGeom>
              <a:avLst/>
              <a:gdLst>
                <a:gd name="T0" fmla="*/ 64417575 w 9525"/>
                <a:gd name="T1" fmla="*/ 13392150 h 9525"/>
                <a:gd name="T2" fmla="*/ 0 w 9525"/>
                <a:gd name="T3" fmla="*/ 685800 h 9525"/>
                <a:gd name="T4" fmla="*/ 0 w 9525"/>
                <a:gd name="T5" fmla="*/ 52397025 h 9525"/>
                <a:gd name="T6" fmla="*/ 64417575 w 9525"/>
                <a:gd name="T7" fmla="*/ 52397025 h 9525"/>
                <a:gd name="T8" fmla="*/ 64417575 w 9525"/>
                <a:gd name="T9" fmla="*/ 13392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3" y="1406"/>
                  </a:moveTo>
                  <a:cubicBezTo>
                    <a:pt x="2953" y="2549"/>
                    <a:pt x="3238" y="-499"/>
                    <a:pt x="0" y="72"/>
                  </a:cubicBezTo>
                  <a:cubicBezTo>
                    <a:pt x="0" y="1882"/>
                    <a:pt x="0" y="3692"/>
                    <a:pt x="0" y="5501"/>
                  </a:cubicBezTo>
                  <a:cubicBezTo>
                    <a:pt x="2286" y="5501"/>
                    <a:pt x="4477" y="5501"/>
                    <a:pt x="6763" y="5501"/>
                  </a:cubicBezTo>
                  <a:cubicBezTo>
                    <a:pt x="6763" y="4168"/>
                    <a:pt x="6763" y="2834"/>
                    <a:pt x="6763" y="14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3" name="Freeform: Shape 1181">
              <a:extLst>
                <a:ext uri="{FF2B5EF4-FFF2-40B4-BE49-F238E27FC236}">
                  <a16:creationId xmlns:a16="http://schemas.microsoft.com/office/drawing/2014/main" id="{B9CDD2F9-C6C2-4B20-B852-FCB700589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880" y="2379556"/>
              <a:ext cx="9525" cy="9525"/>
            </a:xfrm>
            <a:custGeom>
              <a:avLst/>
              <a:gdLst>
                <a:gd name="T0" fmla="*/ 0 w 9525"/>
                <a:gd name="T1" fmla="*/ 75 h 9525"/>
                <a:gd name="T2" fmla="*/ 16288 w 9525"/>
                <a:gd name="T3" fmla="*/ 13601 h 9525"/>
                <a:gd name="T4" fmla="*/ 14954 w 9525"/>
                <a:gd name="T5" fmla="*/ 75 h 9525"/>
                <a:gd name="T6" fmla="*/ 0 w 9525"/>
                <a:gd name="T7" fmla="*/ 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5"/>
                  </a:moveTo>
                  <a:cubicBezTo>
                    <a:pt x="2572" y="7409"/>
                    <a:pt x="12668" y="7219"/>
                    <a:pt x="16288" y="13601"/>
                  </a:cubicBezTo>
                  <a:cubicBezTo>
                    <a:pt x="22098" y="9981"/>
                    <a:pt x="16002" y="4552"/>
                    <a:pt x="14954" y="75"/>
                  </a:cubicBezTo>
                  <a:cubicBezTo>
                    <a:pt x="9430" y="1599"/>
                    <a:pt x="7430" y="-401"/>
                    <a:pt x="0" y="7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4" name="Freeform: Shape 1182">
              <a:extLst>
                <a:ext uri="{FF2B5EF4-FFF2-40B4-BE49-F238E27FC236}">
                  <a16:creationId xmlns:a16="http://schemas.microsoft.com/office/drawing/2014/main" id="{997E14F4-4B68-40D7-A92E-9AAF9CE04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425" y="2357867"/>
              <a:ext cx="9525" cy="9525"/>
            </a:xfrm>
            <a:custGeom>
              <a:avLst/>
              <a:gdLst>
                <a:gd name="T0" fmla="*/ 28384500 w 9525"/>
                <a:gd name="T1" fmla="*/ 64855725 h 9525"/>
                <a:gd name="T2" fmla="*/ 28384500 w 9525"/>
                <a:gd name="T3" fmla="*/ 447675 h 9525"/>
                <a:gd name="T4" fmla="*/ 28384500 w 9525"/>
                <a:gd name="T5" fmla="*/ 64855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0" y="6809"/>
                  </a:moveTo>
                  <a:cubicBezTo>
                    <a:pt x="3170" y="3476"/>
                    <a:pt x="5552" y="2618"/>
                    <a:pt x="2980" y="47"/>
                  </a:cubicBezTo>
                  <a:cubicBezTo>
                    <a:pt x="122" y="-715"/>
                    <a:pt x="-1973" y="8143"/>
                    <a:pt x="2980" y="68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5" name="Freeform: Shape 1183">
              <a:extLst>
                <a:ext uri="{FF2B5EF4-FFF2-40B4-BE49-F238E27FC236}">
                  <a16:creationId xmlns:a16="http://schemas.microsoft.com/office/drawing/2014/main" id="{915FEE40-27EB-4E66-ACDE-676F06A3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117" y="2348389"/>
              <a:ext cx="9525" cy="9525"/>
            </a:xfrm>
            <a:custGeom>
              <a:avLst/>
              <a:gdLst>
                <a:gd name="T0" fmla="*/ 10858 w 9525"/>
                <a:gd name="T1" fmla="*/ 10858 h 9525"/>
                <a:gd name="T2" fmla="*/ 10858 w 9525"/>
                <a:gd name="T3" fmla="*/ 2667 h 9525"/>
                <a:gd name="T4" fmla="*/ 0 w 9525"/>
                <a:gd name="T5" fmla="*/ 0 h 9525"/>
                <a:gd name="T6" fmla="*/ 10858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858" y="10858"/>
                  </a:moveTo>
                  <a:cubicBezTo>
                    <a:pt x="12383" y="6572"/>
                    <a:pt x="10954" y="7810"/>
                    <a:pt x="10858" y="2667"/>
                  </a:cubicBezTo>
                  <a:cubicBezTo>
                    <a:pt x="5239" y="3810"/>
                    <a:pt x="4477" y="0"/>
                    <a:pt x="0" y="0"/>
                  </a:cubicBezTo>
                  <a:cubicBezTo>
                    <a:pt x="381" y="6858"/>
                    <a:pt x="5048" y="9525"/>
                    <a:pt x="10858" y="108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6" name="Freeform: Shape 1184">
              <a:extLst>
                <a:ext uri="{FF2B5EF4-FFF2-40B4-BE49-F238E27FC236}">
                  <a16:creationId xmlns:a16="http://schemas.microsoft.com/office/drawing/2014/main" id="{09A820B1-0703-4AD7-82E5-BFB6C425E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150" y="2264109"/>
              <a:ext cx="9525" cy="9525"/>
            </a:xfrm>
            <a:custGeom>
              <a:avLst/>
              <a:gdLst>
                <a:gd name="T0" fmla="*/ 52311300 w 9525"/>
                <a:gd name="T1" fmla="*/ 39757350 h 9525"/>
                <a:gd name="T2" fmla="*/ 600075 w 9525"/>
                <a:gd name="T3" fmla="*/ 742950 h 9525"/>
                <a:gd name="T4" fmla="*/ 52311300 w 9525"/>
                <a:gd name="T5" fmla="*/ 39757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92" y="4174"/>
                  </a:moveTo>
                  <a:cubicBezTo>
                    <a:pt x="5873" y="650"/>
                    <a:pt x="3587" y="-303"/>
                    <a:pt x="63" y="78"/>
                  </a:cubicBezTo>
                  <a:cubicBezTo>
                    <a:pt x="-414" y="3698"/>
                    <a:pt x="1872" y="4650"/>
                    <a:pt x="5492" y="41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7" name="Freeform: Shape 1185">
              <a:extLst>
                <a:ext uri="{FF2B5EF4-FFF2-40B4-BE49-F238E27FC236}">
                  <a16:creationId xmlns:a16="http://schemas.microsoft.com/office/drawing/2014/main" id="{81C5B96D-8358-4CA3-BDC7-11C15AC40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547" y="2241232"/>
              <a:ext cx="9525" cy="9525"/>
            </a:xfrm>
            <a:custGeom>
              <a:avLst/>
              <a:gdLst>
                <a:gd name="T0" fmla="*/ 6858 w 9525"/>
                <a:gd name="T1" fmla="*/ 64417575 h 9525"/>
                <a:gd name="T2" fmla="*/ 9525 w 9525"/>
                <a:gd name="T3" fmla="*/ 0 h 9525"/>
                <a:gd name="T4" fmla="*/ 0 w 9525"/>
                <a:gd name="T5" fmla="*/ 0 h 9525"/>
                <a:gd name="T6" fmla="*/ 6858 w 9525"/>
                <a:gd name="T7" fmla="*/ 6441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858" y="6763"/>
                  </a:moveTo>
                  <a:cubicBezTo>
                    <a:pt x="4858" y="1619"/>
                    <a:pt x="10573" y="4191"/>
                    <a:pt x="9525" y="0"/>
                  </a:cubicBezTo>
                  <a:cubicBezTo>
                    <a:pt x="4477" y="3620"/>
                    <a:pt x="6191" y="953"/>
                    <a:pt x="0" y="0"/>
                  </a:cubicBezTo>
                  <a:cubicBezTo>
                    <a:pt x="2762" y="1715"/>
                    <a:pt x="3238" y="5810"/>
                    <a:pt x="6858" y="6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8" name="Freeform: Shape 1186">
              <a:extLst>
                <a:ext uri="{FF2B5EF4-FFF2-40B4-BE49-F238E27FC236}">
                  <a16:creationId xmlns:a16="http://schemas.microsoft.com/office/drawing/2014/main" id="{36A911A1-FB85-4E65-8076-C24F55A5A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641" y="3647860"/>
              <a:ext cx="9525" cy="9525"/>
            </a:xfrm>
            <a:custGeom>
              <a:avLst/>
              <a:gdLst>
                <a:gd name="T0" fmla="*/ 35899725 w 9525"/>
                <a:gd name="T1" fmla="*/ 50130075 h 9525"/>
                <a:gd name="T2" fmla="*/ 35899725 w 9525"/>
                <a:gd name="T3" fmla="*/ 2952750 h 9525"/>
                <a:gd name="T4" fmla="*/ 35899725 w 9525"/>
                <a:gd name="T5" fmla="*/ 50130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69" y="5263"/>
                  </a:moveTo>
                  <a:cubicBezTo>
                    <a:pt x="3769" y="3644"/>
                    <a:pt x="3769" y="1929"/>
                    <a:pt x="3769" y="310"/>
                  </a:cubicBezTo>
                  <a:cubicBezTo>
                    <a:pt x="-1946" y="-1690"/>
                    <a:pt x="-517" y="6692"/>
                    <a:pt x="3769" y="52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29" name="Freeform: Shape 1187">
              <a:extLst>
                <a:ext uri="{FF2B5EF4-FFF2-40B4-BE49-F238E27FC236}">
                  <a16:creationId xmlns:a16="http://schemas.microsoft.com/office/drawing/2014/main" id="{14570731-1B31-4355-9980-98C0CFD37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617" y="3637026"/>
              <a:ext cx="9525" cy="9525"/>
            </a:xfrm>
            <a:custGeom>
              <a:avLst/>
              <a:gdLst>
                <a:gd name="T0" fmla="*/ 31594425 w 9525"/>
                <a:gd name="T1" fmla="*/ 70761225 h 9525"/>
                <a:gd name="T2" fmla="*/ 31594425 w 9525"/>
                <a:gd name="T3" fmla="*/ 0 h 9525"/>
                <a:gd name="T4" fmla="*/ 31594425 w 9525"/>
                <a:gd name="T5" fmla="*/ 7076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7" y="7429"/>
                  </a:moveTo>
                  <a:cubicBezTo>
                    <a:pt x="3317" y="4953"/>
                    <a:pt x="3317" y="2477"/>
                    <a:pt x="3317" y="0"/>
                  </a:cubicBezTo>
                  <a:cubicBezTo>
                    <a:pt x="-207" y="191"/>
                    <a:pt x="-1922" y="8668"/>
                    <a:pt x="3317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0" name="Freeform: Shape 1188">
              <a:extLst>
                <a:ext uri="{FF2B5EF4-FFF2-40B4-BE49-F238E27FC236}">
                  <a16:creationId xmlns:a16="http://schemas.microsoft.com/office/drawing/2014/main" id="{63D234E7-16B0-4FAE-AE1D-B6B1FC7FB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909" y="3654361"/>
              <a:ext cx="9525" cy="9525"/>
            </a:xfrm>
            <a:custGeom>
              <a:avLst/>
              <a:gdLst>
                <a:gd name="T0" fmla="*/ 36976050 w 9525"/>
                <a:gd name="T1" fmla="*/ 12383 h 9525"/>
                <a:gd name="T2" fmla="*/ 48768000 w 9525"/>
                <a:gd name="T3" fmla="*/ 1 h 9525"/>
                <a:gd name="T4" fmla="*/ 36976050 w 9525"/>
                <a:gd name="T5" fmla="*/ 12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2" y="12383"/>
                  </a:moveTo>
                  <a:cubicBezTo>
                    <a:pt x="6073" y="10002"/>
                    <a:pt x="4739" y="4192"/>
                    <a:pt x="5120" y="1"/>
                  </a:cubicBezTo>
                  <a:cubicBezTo>
                    <a:pt x="-119" y="-95"/>
                    <a:pt x="-2595" y="11811"/>
                    <a:pt x="3882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1" name="Freeform: Shape 1189">
              <a:extLst>
                <a:ext uri="{FF2B5EF4-FFF2-40B4-BE49-F238E27FC236}">
                  <a16:creationId xmlns:a16="http://schemas.microsoft.com/office/drawing/2014/main" id="{69D3A779-1B83-446C-9DD8-575AED4E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761" y="3795384"/>
              <a:ext cx="9525" cy="9525"/>
            </a:xfrm>
            <a:custGeom>
              <a:avLst/>
              <a:gdLst>
                <a:gd name="T0" fmla="*/ 36099750 w 9525"/>
                <a:gd name="T1" fmla="*/ 49396650 h 9525"/>
                <a:gd name="T2" fmla="*/ 24307800 w 9525"/>
                <a:gd name="T3" fmla="*/ 2219325 h 9525"/>
                <a:gd name="T4" fmla="*/ 723900 w 9525"/>
                <a:gd name="T5" fmla="*/ 49396650 h 9525"/>
                <a:gd name="T6" fmla="*/ 36099750 w 9525"/>
                <a:gd name="T7" fmla="*/ 49396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90" y="5186"/>
                  </a:moveTo>
                  <a:cubicBezTo>
                    <a:pt x="3885" y="2995"/>
                    <a:pt x="3505" y="1376"/>
                    <a:pt x="2552" y="233"/>
                  </a:cubicBezTo>
                  <a:cubicBezTo>
                    <a:pt x="-1163" y="-1005"/>
                    <a:pt x="361" y="2995"/>
                    <a:pt x="76" y="5186"/>
                  </a:cubicBezTo>
                  <a:cubicBezTo>
                    <a:pt x="1314" y="5186"/>
                    <a:pt x="2552" y="5186"/>
                    <a:pt x="3790" y="518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2" name="Freeform: Shape 1190">
              <a:extLst>
                <a:ext uri="{FF2B5EF4-FFF2-40B4-BE49-F238E27FC236}">
                  <a16:creationId xmlns:a16="http://schemas.microsoft.com/office/drawing/2014/main" id="{88E057A7-90EF-471A-8ACB-7C88C6D18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818" y="3817903"/>
              <a:ext cx="9525" cy="9525"/>
            </a:xfrm>
            <a:custGeom>
              <a:avLst/>
              <a:gdLst>
                <a:gd name="T0" fmla="*/ 59597925 w 9525"/>
                <a:gd name="T1" fmla="*/ 933450 h 9525"/>
                <a:gd name="T2" fmla="*/ 628650 w 9525"/>
                <a:gd name="T3" fmla="*/ 36318825 h 9525"/>
                <a:gd name="T4" fmla="*/ 59597925 w 9525"/>
                <a:gd name="T5" fmla="*/ 93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57" y="98"/>
                  </a:moveTo>
                  <a:cubicBezTo>
                    <a:pt x="2733" y="-187"/>
                    <a:pt x="-506" y="-92"/>
                    <a:pt x="66" y="3813"/>
                  </a:cubicBezTo>
                  <a:cubicBezTo>
                    <a:pt x="3590" y="4099"/>
                    <a:pt x="6829" y="4004"/>
                    <a:pt x="6257" y="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3" name="Freeform: Shape 1191">
              <a:extLst>
                <a:ext uri="{FF2B5EF4-FFF2-40B4-BE49-F238E27FC236}">
                  <a16:creationId xmlns:a16="http://schemas.microsoft.com/office/drawing/2014/main" id="{1E3007E8-4A97-4A0A-9532-B1EE7210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858804"/>
              <a:ext cx="19050" cy="9525"/>
            </a:xfrm>
            <a:custGeom>
              <a:avLst/>
              <a:gdLst>
                <a:gd name="T0" fmla="*/ 0 w 19050"/>
                <a:gd name="T1" fmla="*/ 24155400 h 9525"/>
                <a:gd name="T2" fmla="*/ 22289 w 19050"/>
                <a:gd name="T3" fmla="*/ 47739300 h 9525"/>
                <a:gd name="T4" fmla="*/ 16097 w 19050"/>
                <a:gd name="T5" fmla="*/ 561975 h 9525"/>
                <a:gd name="T6" fmla="*/ 0 w 19050"/>
                <a:gd name="T7" fmla="*/ 24155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2536"/>
                  </a:moveTo>
                  <a:cubicBezTo>
                    <a:pt x="8001" y="-608"/>
                    <a:pt x="15621" y="7489"/>
                    <a:pt x="22289" y="5012"/>
                  </a:cubicBezTo>
                  <a:cubicBezTo>
                    <a:pt x="19431" y="4155"/>
                    <a:pt x="18002" y="1869"/>
                    <a:pt x="16097" y="59"/>
                  </a:cubicBezTo>
                  <a:cubicBezTo>
                    <a:pt x="9906" y="2631"/>
                    <a:pt x="3143" y="-2989"/>
                    <a:pt x="0" y="253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4" name="Freeform: Shape 1192">
              <a:extLst>
                <a:ext uri="{FF2B5EF4-FFF2-40B4-BE49-F238E27FC236}">
                  <a16:creationId xmlns:a16="http://schemas.microsoft.com/office/drawing/2014/main" id="{C9E5933E-7572-4DD7-8B5E-F224A86ED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69" y="4188619"/>
              <a:ext cx="9525" cy="9525"/>
            </a:xfrm>
            <a:custGeom>
              <a:avLst/>
              <a:gdLst>
                <a:gd name="T0" fmla="*/ 70761225 w 9525"/>
                <a:gd name="T1" fmla="*/ 70761225 h 9525"/>
                <a:gd name="T2" fmla="*/ 35385375 w 9525"/>
                <a:gd name="T3" fmla="*/ 0 h 9525"/>
                <a:gd name="T4" fmla="*/ 0 w 9525"/>
                <a:gd name="T5" fmla="*/ 11791950 h 9525"/>
                <a:gd name="T6" fmla="*/ 7076122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7429"/>
                  </a:moveTo>
                  <a:cubicBezTo>
                    <a:pt x="6858" y="4286"/>
                    <a:pt x="5715" y="1714"/>
                    <a:pt x="3715" y="0"/>
                  </a:cubicBezTo>
                  <a:cubicBezTo>
                    <a:pt x="3048" y="2572"/>
                    <a:pt x="1810" y="2667"/>
                    <a:pt x="0" y="1238"/>
                  </a:cubicBezTo>
                  <a:cubicBezTo>
                    <a:pt x="381" y="5429"/>
                    <a:pt x="4191" y="6191"/>
                    <a:pt x="742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5" name="Freeform: Shape 1193">
              <a:extLst>
                <a:ext uri="{FF2B5EF4-FFF2-40B4-BE49-F238E27FC236}">
                  <a16:creationId xmlns:a16="http://schemas.microsoft.com/office/drawing/2014/main" id="{47C03DBD-32A1-4C65-A371-82EB9997C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8" y="3649408"/>
              <a:ext cx="19050" cy="38100"/>
            </a:xfrm>
            <a:custGeom>
              <a:avLst/>
              <a:gdLst>
                <a:gd name="T0" fmla="*/ 14859 w 19050"/>
                <a:gd name="T1" fmla="*/ 14859 h 38100"/>
                <a:gd name="T2" fmla="*/ 9906 w 19050"/>
                <a:gd name="T3" fmla="*/ 0 h 38100"/>
                <a:gd name="T4" fmla="*/ 0 w 19050"/>
                <a:gd name="T5" fmla="*/ 6191 h 38100"/>
                <a:gd name="T6" fmla="*/ 7429 w 19050"/>
                <a:gd name="T7" fmla="*/ 7429 h 38100"/>
                <a:gd name="T8" fmla="*/ 13621 w 19050"/>
                <a:gd name="T9" fmla="*/ 47149 h 38100"/>
                <a:gd name="T10" fmla="*/ 16097 w 19050"/>
                <a:gd name="T11" fmla="*/ 36004 h 38100"/>
                <a:gd name="T12" fmla="*/ 24765 w 19050"/>
                <a:gd name="T13" fmla="*/ 33528 h 38100"/>
                <a:gd name="T14" fmla="*/ 14859 w 19050"/>
                <a:gd name="T15" fmla="*/ 33528 h 38100"/>
                <a:gd name="T16" fmla="*/ 14859 w 19050"/>
                <a:gd name="T17" fmla="*/ 18669 h 38100"/>
                <a:gd name="T18" fmla="*/ 19812 w 19050"/>
                <a:gd name="T19" fmla="*/ 22384 h 38100"/>
                <a:gd name="T20" fmla="*/ 19812 w 19050"/>
                <a:gd name="T21" fmla="*/ 14954 h 38100"/>
                <a:gd name="T22" fmla="*/ 27242 w 19050"/>
                <a:gd name="T23" fmla="*/ 12478 h 38100"/>
                <a:gd name="T24" fmla="*/ 14859 w 19050"/>
                <a:gd name="T25" fmla="*/ 14859 h 38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38100">
                  <a:moveTo>
                    <a:pt x="14859" y="14859"/>
                  </a:moveTo>
                  <a:cubicBezTo>
                    <a:pt x="21146" y="9239"/>
                    <a:pt x="12192" y="4382"/>
                    <a:pt x="9906" y="0"/>
                  </a:cubicBezTo>
                  <a:cubicBezTo>
                    <a:pt x="6001" y="1429"/>
                    <a:pt x="3524" y="4286"/>
                    <a:pt x="0" y="6191"/>
                  </a:cubicBezTo>
                  <a:cubicBezTo>
                    <a:pt x="2667" y="8382"/>
                    <a:pt x="3620" y="8954"/>
                    <a:pt x="7429" y="7429"/>
                  </a:cubicBezTo>
                  <a:cubicBezTo>
                    <a:pt x="10382" y="19717"/>
                    <a:pt x="11811" y="33623"/>
                    <a:pt x="13621" y="47149"/>
                  </a:cubicBezTo>
                  <a:cubicBezTo>
                    <a:pt x="20574" y="46958"/>
                    <a:pt x="14478" y="41434"/>
                    <a:pt x="16097" y="36004"/>
                  </a:cubicBezTo>
                  <a:cubicBezTo>
                    <a:pt x="18955" y="35052"/>
                    <a:pt x="25717" y="38195"/>
                    <a:pt x="24765" y="33528"/>
                  </a:cubicBezTo>
                  <a:cubicBezTo>
                    <a:pt x="20003" y="32480"/>
                    <a:pt x="16859" y="35528"/>
                    <a:pt x="14859" y="33528"/>
                  </a:cubicBezTo>
                  <a:cubicBezTo>
                    <a:pt x="17717" y="28766"/>
                    <a:pt x="16954" y="23527"/>
                    <a:pt x="14859" y="18669"/>
                  </a:cubicBezTo>
                  <a:cubicBezTo>
                    <a:pt x="17336" y="19050"/>
                    <a:pt x="18193" y="21146"/>
                    <a:pt x="19812" y="22384"/>
                  </a:cubicBezTo>
                  <a:cubicBezTo>
                    <a:pt x="22098" y="20193"/>
                    <a:pt x="18764" y="19241"/>
                    <a:pt x="19812" y="14954"/>
                  </a:cubicBezTo>
                  <a:cubicBezTo>
                    <a:pt x="22384" y="14192"/>
                    <a:pt x="28384" y="16954"/>
                    <a:pt x="27242" y="12478"/>
                  </a:cubicBezTo>
                  <a:cubicBezTo>
                    <a:pt x="20765" y="10858"/>
                    <a:pt x="19336" y="14383"/>
                    <a:pt x="14859" y="148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6" name="Freeform: Shape 1194">
              <a:extLst>
                <a:ext uri="{FF2B5EF4-FFF2-40B4-BE49-F238E27FC236}">
                  <a16:creationId xmlns:a16="http://schemas.microsoft.com/office/drawing/2014/main" id="{1CE7231A-1EEE-4732-8F49-8B1573590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944" y="4106696"/>
              <a:ext cx="9525" cy="9525"/>
            </a:xfrm>
            <a:custGeom>
              <a:avLst/>
              <a:gdLst>
                <a:gd name="T0" fmla="*/ 59293125 w 9525"/>
                <a:gd name="T1" fmla="*/ 3818 h 9525"/>
                <a:gd name="T2" fmla="*/ 323850 w 9525"/>
                <a:gd name="T3" fmla="*/ 103 h 9525"/>
                <a:gd name="T4" fmla="*/ 47501175 w 9525"/>
                <a:gd name="T5" fmla="*/ 16200 h 9525"/>
                <a:gd name="T6" fmla="*/ 23907750 w 9525"/>
                <a:gd name="T7" fmla="*/ 8771 h 9525"/>
                <a:gd name="T8" fmla="*/ 59293125 w 9525"/>
                <a:gd name="T9" fmla="*/ 381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25" y="3818"/>
                  </a:moveTo>
                  <a:cubicBezTo>
                    <a:pt x="1558" y="5151"/>
                    <a:pt x="4225" y="-850"/>
                    <a:pt x="34" y="103"/>
                  </a:cubicBezTo>
                  <a:cubicBezTo>
                    <a:pt x="34" y="7151"/>
                    <a:pt x="-728" y="14867"/>
                    <a:pt x="4987" y="16200"/>
                  </a:cubicBezTo>
                  <a:cubicBezTo>
                    <a:pt x="7558" y="13629"/>
                    <a:pt x="3558" y="11342"/>
                    <a:pt x="2510" y="8771"/>
                  </a:cubicBezTo>
                  <a:cubicBezTo>
                    <a:pt x="5749" y="9152"/>
                    <a:pt x="6606" y="7056"/>
                    <a:pt x="6225" y="38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7" name="Freeform: Shape 1195">
              <a:extLst>
                <a:ext uri="{FF2B5EF4-FFF2-40B4-BE49-F238E27FC236}">
                  <a16:creationId xmlns:a16="http://schemas.microsoft.com/office/drawing/2014/main" id="{3176E5C5-BBCD-45EE-8CD0-35A50D7EA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900" y="4329970"/>
              <a:ext cx="9525" cy="9525"/>
            </a:xfrm>
            <a:custGeom>
              <a:avLst/>
              <a:gdLst>
                <a:gd name="T0" fmla="*/ 14811375 w 9525"/>
                <a:gd name="T1" fmla="*/ 0 h 9525"/>
                <a:gd name="T2" fmla="*/ 38395275 w 9525"/>
                <a:gd name="T3" fmla="*/ 14859 h 9525"/>
                <a:gd name="T4" fmla="*/ 14811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55" y="0"/>
                  </a:moveTo>
                  <a:cubicBezTo>
                    <a:pt x="698" y="3429"/>
                    <a:pt x="-2541" y="15240"/>
                    <a:pt x="4031" y="14859"/>
                  </a:cubicBezTo>
                  <a:cubicBezTo>
                    <a:pt x="3650" y="9525"/>
                    <a:pt x="5460" y="1810"/>
                    <a:pt x="15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8" name="Freeform: Shape 1196">
              <a:extLst>
                <a:ext uri="{FF2B5EF4-FFF2-40B4-BE49-F238E27FC236}">
                  <a16:creationId xmlns:a16="http://schemas.microsoft.com/office/drawing/2014/main" id="{90D9AF1C-06AC-4166-99F6-2EF841427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656" y="3503060"/>
              <a:ext cx="9525" cy="9525"/>
            </a:xfrm>
            <a:custGeom>
              <a:avLst/>
              <a:gdLst>
                <a:gd name="T0" fmla="*/ 800100 w 9525"/>
                <a:gd name="T1" fmla="*/ 47605950 h 9525"/>
                <a:gd name="T2" fmla="*/ 36185475 w 9525"/>
                <a:gd name="T3" fmla="*/ 428625 h 9525"/>
                <a:gd name="T4" fmla="*/ 80010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4" y="4998"/>
                  </a:moveTo>
                  <a:cubicBezTo>
                    <a:pt x="3323" y="5379"/>
                    <a:pt x="4085" y="3283"/>
                    <a:pt x="3799" y="45"/>
                  </a:cubicBezTo>
                  <a:cubicBezTo>
                    <a:pt x="560" y="-336"/>
                    <a:pt x="-297" y="1759"/>
                    <a:pt x="84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39" name="Freeform: Shape 1197">
              <a:extLst>
                <a:ext uri="{FF2B5EF4-FFF2-40B4-BE49-F238E27FC236}">
                  <a16:creationId xmlns:a16="http://schemas.microsoft.com/office/drawing/2014/main" id="{BFFC4841-BB65-4378-A931-5F04A0EE7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611023"/>
              <a:ext cx="19050" cy="9525"/>
            </a:xfrm>
            <a:custGeom>
              <a:avLst/>
              <a:gdLst>
                <a:gd name="T0" fmla="*/ 0 w 19050"/>
                <a:gd name="T1" fmla="*/ 13621 h 9525"/>
                <a:gd name="T2" fmla="*/ 6191 w 19050"/>
                <a:gd name="T3" fmla="*/ 17335 h 9525"/>
                <a:gd name="T4" fmla="*/ 21050 w 19050"/>
                <a:gd name="T5" fmla="*/ 9906 h 9525"/>
                <a:gd name="T6" fmla="*/ 14859 w 19050"/>
                <a:gd name="T7" fmla="*/ 4953 h 9525"/>
                <a:gd name="T8" fmla="*/ 8668 w 19050"/>
                <a:gd name="T9" fmla="*/ 8668 h 9525"/>
                <a:gd name="T10" fmla="*/ 13621 w 19050"/>
                <a:gd name="T11" fmla="*/ 0 h 9525"/>
                <a:gd name="T12" fmla="*/ 1238 w 19050"/>
                <a:gd name="T13" fmla="*/ 2476 h 9525"/>
                <a:gd name="T14" fmla="*/ 4953 w 19050"/>
                <a:gd name="T15" fmla="*/ 12383 h 9525"/>
                <a:gd name="T16" fmla="*/ 0 w 19050"/>
                <a:gd name="T17" fmla="*/ 13621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50" h="9525">
                  <a:moveTo>
                    <a:pt x="0" y="13621"/>
                  </a:moveTo>
                  <a:cubicBezTo>
                    <a:pt x="3143" y="13811"/>
                    <a:pt x="6382" y="13907"/>
                    <a:pt x="6191" y="17335"/>
                  </a:cubicBezTo>
                  <a:cubicBezTo>
                    <a:pt x="11430" y="12763"/>
                    <a:pt x="20764" y="19717"/>
                    <a:pt x="21050" y="9906"/>
                  </a:cubicBezTo>
                  <a:cubicBezTo>
                    <a:pt x="12382" y="14002"/>
                    <a:pt x="19621" y="4858"/>
                    <a:pt x="14859" y="4953"/>
                  </a:cubicBezTo>
                  <a:cubicBezTo>
                    <a:pt x="12668" y="6096"/>
                    <a:pt x="13240" y="10001"/>
                    <a:pt x="8668" y="8668"/>
                  </a:cubicBezTo>
                  <a:cubicBezTo>
                    <a:pt x="5620" y="1810"/>
                    <a:pt x="17431" y="3429"/>
                    <a:pt x="13621" y="0"/>
                  </a:cubicBezTo>
                  <a:cubicBezTo>
                    <a:pt x="11620" y="191"/>
                    <a:pt x="5048" y="667"/>
                    <a:pt x="1238" y="2476"/>
                  </a:cubicBezTo>
                  <a:cubicBezTo>
                    <a:pt x="-857" y="9144"/>
                    <a:pt x="6001" y="6858"/>
                    <a:pt x="4953" y="12383"/>
                  </a:cubicBezTo>
                  <a:cubicBezTo>
                    <a:pt x="3334" y="10763"/>
                    <a:pt x="286" y="10668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0" name="Freeform: Shape 1198">
              <a:extLst>
                <a:ext uri="{FF2B5EF4-FFF2-40B4-BE49-F238E27FC236}">
                  <a16:creationId xmlns:a16="http://schemas.microsoft.com/office/drawing/2014/main" id="{381DCB62-DB60-4C77-A6AF-667A1141C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90" y="3636194"/>
              <a:ext cx="19050" cy="9525"/>
            </a:xfrm>
            <a:custGeom>
              <a:avLst/>
              <a:gdLst>
                <a:gd name="T0" fmla="*/ 61 w 19050"/>
                <a:gd name="T1" fmla="*/ 3309 h 9525"/>
                <a:gd name="T2" fmla="*/ 11205 w 19050"/>
                <a:gd name="T3" fmla="*/ 4547 h 9525"/>
                <a:gd name="T4" fmla="*/ 13682 w 19050"/>
                <a:gd name="T5" fmla="*/ 11976 h 9525"/>
                <a:gd name="T6" fmla="*/ 24826 w 19050"/>
                <a:gd name="T7" fmla="*/ 4547 h 9525"/>
                <a:gd name="T8" fmla="*/ 14920 w 19050"/>
                <a:gd name="T9" fmla="*/ 10738 h 9525"/>
                <a:gd name="T10" fmla="*/ 14920 w 19050"/>
                <a:gd name="T11" fmla="*/ 3309 h 9525"/>
                <a:gd name="T12" fmla="*/ 5014 w 19050"/>
                <a:gd name="T13" fmla="*/ 832 h 9525"/>
                <a:gd name="T14" fmla="*/ 61 w 19050"/>
                <a:gd name="T15" fmla="*/ 330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61" y="3309"/>
                  </a:moveTo>
                  <a:cubicBezTo>
                    <a:pt x="4157" y="3309"/>
                    <a:pt x="6252" y="5404"/>
                    <a:pt x="11205" y="4547"/>
                  </a:cubicBezTo>
                  <a:cubicBezTo>
                    <a:pt x="11586" y="7404"/>
                    <a:pt x="12729" y="9690"/>
                    <a:pt x="13682" y="11976"/>
                  </a:cubicBezTo>
                  <a:cubicBezTo>
                    <a:pt x="19968" y="12072"/>
                    <a:pt x="23969" y="9881"/>
                    <a:pt x="24826" y="4547"/>
                  </a:cubicBezTo>
                  <a:cubicBezTo>
                    <a:pt x="17111" y="1499"/>
                    <a:pt x="19683" y="8643"/>
                    <a:pt x="14920" y="10738"/>
                  </a:cubicBezTo>
                  <a:cubicBezTo>
                    <a:pt x="15492" y="6833"/>
                    <a:pt x="12253" y="5880"/>
                    <a:pt x="14920" y="3309"/>
                  </a:cubicBezTo>
                  <a:cubicBezTo>
                    <a:pt x="13015" y="1785"/>
                    <a:pt x="6729" y="-1549"/>
                    <a:pt x="5014" y="832"/>
                  </a:cubicBezTo>
                  <a:cubicBezTo>
                    <a:pt x="9681" y="3213"/>
                    <a:pt x="-891" y="451"/>
                    <a:pt x="61" y="33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1" name="Freeform: Shape 1199">
              <a:extLst>
                <a:ext uri="{FF2B5EF4-FFF2-40B4-BE49-F238E27FC236}">
                  <a16:creationId xmlns:a16="http://schemas.microsoft.com/office/drawing/2014/main" id="{89EA1278-80D2-4F78-A5B7-10D2B8DF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332" y="3766849"/>
              <a:ext cx="9525" cy="9525"/>
            </a:xfrm>
            <a:custGeom>
              <a:avLst/>
              <a:gdLst>
                <a:gd name="T0" fmla="*/ 36995100 w 9525"/>
                <a:gd name="T1" fmla="*/ 2752725 h 9525"/>
                <a:gd name="T2" fmla="*/ 1619250 w 9525"/>
                <a:gd name="T3" fmla="*/ 49930050 h 9525"/>
                <a:gd name="T4" fmla="*/ 36995100 w 9525"/>
                <a:gd name="T5" fmla="*/ 275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4" y="289"/>
                  </a:moveTo>
                  <a:cubicBezTo>
                    <a:pt x="-306" y="-950"/>
                    <a:pt x="-211" y="2003"/>
                    <a:pt x="170" y="5242"/>
                  </a:cubicBezTo>
                  <a:cubicBezTo>
                    <a:pt x="3408" y="5622"/>
                    <a:pt x="3408" y="2670"/>
                    <a:pt x="3884" y="2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2" name="Freeform: Shape 1200">
              <a:extLst>
                <a:ext uri="{FF2B5EF4-FFF2-40B4-BE49-F238E27FC236}">
                  <a16:creationId xmlns:a16="http://schemas.microsoft.com/office/drawing/2014/main" id="{9C3959B3-6E55-4265-B8FC-D1D1B25DD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548079"/>
              <a:ext cx="9525" cy="9525"/>
            </a:xfrm>
            <a:custGeom>
              <a:avLst/>
              <a:gdLst>
                <a:gd name="T0" fmla="*/ 18574 w 9525"/>
                <a:gd name="T1" fmla="*/ 44300775 h 9525"/>
                <a:gd name="T2" fmla="*/ 0 w 9525"/>
                <a:gd name="T3" fmla="*/ 20707350 h 9525"/>
                <a:gd name="T4" fmla="*/ 18574 w 9525"/>
                <a:gd name="T5" fmla="*/ 44300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574" y="4651"/>
                  </a:moveTo>
                  <a:cubicBezTo>
                    <a:pt x="10573" y="4746"/>
                    <a:pt x="7239" y="-3922"/>
                    <a:pt x="0" y="2174"/>
                  </a:cubicBezTo>
                  <a:cubicBezTo>
                    <a:pt x="7239" y="3317"/>
                    <a:pt x="11144" y="7223"/>
                    <a:pt x="18574" y="46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3" name="Freeform: Shape 1201">
              <a:extLst>
                <a:ext uri="{FF2B5EF4-FFF2-40B4-BE49-F238E27FC236}">
                  <a16:creationId xmlns:a16="http://schemas.microsoft.com/office/drawing/2014/main" id="{71E36BDD-A508-4973-93E8-25B39B11A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460853"/>
              <a:ext cx="9525" cy="9525"/>
            </a:xfrm>
            <a:custGeom>
              <a:avLst/>
              <a:gdLst>
                <a:gd name="T0" fmla="*/ 47177325 w 9525"/>
                <a:gd name="T1" fmla="*/ 1438275 h 9525"/>
                <a:gd name="T2" fmla="*/ 0 w 9525"/>
                <a:gd name="T3" fmla="*/ 48615600 h 9525"/>
                <a:gd name="T4" fmla="*/ 58969275 w 9525"/>
                <a:gd name="T5" fmla="*/ 84000975 h 9525"/>
                <a:gd name="T6" fmla="*/ 47177325 w 9525"/>
                <a:gd name="T7" fmla="*/ 1438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151"/>
                  </a:moveTo>
                  <a:cubicBezTo>
                    <a:pt x="857" y="-706"/>
                    <a:pt x="476" y="2246"/>
                    <a:pt x="0" y="5104"/>
                  </a:cubicBezTo>
                  <a:cubicBezTo>
                    <a:pt x="4191" y="4151"/>
                    <a:pt x="1619" y="10152"/>
                    <a:pt x="6191" y="8819"/>
                  </a:cubicBezTo>
                  <a:cubicBezTo>
                    <a:pt x="6858" y="4913"/>
                    <a:pt x="3905" y="4437"/>
                    <a:pt x="4953" y="1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4" name="Freeform: Shape 1202">
              <a:extLst>
                <a:ext uri="{FF2B5EF4-FFF2-40B4-BE49-F238E27FC236}">
                  <a16:creationId xmlns:a16="http://schemas.microsoft.com/office/drawing/2014/main" id="{C1912E8A-5C01-4137-A7BE-27ED0D217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145" y="4367117"/>
              <a:ext cx="9525" cy="9525"/>
            </a:xfrm>
            <a:custGeom>
              <a:avLst/>
              <a:gdLst>
                <a:gd name="T0" fmla="*/ 1571625 w 9525"/>
                <a:gd name="T1" fmla="*/ 0 h 9525"/>
                <a:gd name="T2" fmla="*/ 72342375 w 9525"/>
                <a:gd name="T3" fmla="*/ 47177325 h 9525"/>
                <a:gd name="T4" fmla="*/ 1571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263" y="4667"/>
                    <a:pt x="7023" y="10287"/>
                    <a:pt x="7595" y="4953"/>
                  </a:cubicBezTo>
                  <a:cubicBezTo>
                    <a:pt x="3213" y="5144"/>
                    <a:pt x="3499" y="762"/>
                    <a:pt x="16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5" name="Freeform: Shape 1203">
              <a:extLst>
                <a:ext uri="{FF2B5EF4-FFF2-40B4-BE49-F238E27FC236}">
                  <a16:creationId xmlns:a16="http://schemas.microsoft.com/office/drawing/2014/main" id="{53C1E456-6655-44FB-AA81-A5BF7EA2A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361849"/>
              <a:ext cx="9525" cy="9525"/>
            </a:xfrm>
            <a:custGeom>
              <a:avLst/>
              <a:gdLst>
                <a:gd name="T0" fmla="*/ 11791950 w 9525"/>
                <a:gd name="T1" fmla="*/ 13621 h 9525"/>
                <a:gd name="T2" fmla="*/ 0 w 9525"/>
                <a:gd name="T3" fmla="*/ 0 h 9525"/>
                <a:gd name="T4" fmla="*/ 11791950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3621"/>
                  </a:moveTo>
                  <a:cubicBezTo>
                    <a:pt x="3048" y="8382"/>
                    <a:pt x="4477" y="2477"/>
                    <a:pt x="0" y="0"/>
                  </a:cubicBezTo>
                  <a:cubicBezTo>
                    <a:pt x="1429" y="6191"/>
                    <a:pt x="-1429" y="8954"/>
                    <a:pt x="1238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6" name="Freeform: Shape 1204">
              <a:extLst>
                <a:ext uri="{FF2B5EF4-FFF2-40B4-BE49-F238E27FC236}">
                  <a16:creationId xmlns:a16="http://schemas.microsoft.com/office/drawing/2014/main" id="{CB76E2AD-AB09-4E29-82A7-F1D13823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04" y="3395197"/>
              <a:ext cx="9525" cy="9525"/>
            </a:xfrm>
            <a:custGeom>
              <a:avLst/>
              <a:gdLst>
                <a:gd name="T0" fmla="*/ 428625 w 9525"/>
                <a:gd name="T1" fmla="*/ 36185475 h 9525"/>
                <a:gd name="T2" fmla="*/ 47605950 w 9525"/>
                <a:gd name="T3" fmla="*/ 800100 h 9525"/>
                <a:gd name="T4" fmla="*/ 428625 w 9525"/>
                <a:gd name="T5" fmla="*/ 36185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" y="3799"/>
                  </a:moveTo>
                  <a:cubicBezTo>
                    <a:pt x="3283" y="4180"/>
                    <a:pt x="5379" y="3323"/>
                    <a:pt x="4998" y="84"/>
                  </a:cubicBezTo>
                  <a:cubicBezTo>
                    <a:pt x="1759" y="-297"/>
                    <a:pt x="-336" y="560"/>
                    <a:pt x="45" y="37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7" name="Freeform: Shape 1205">
              <a:extLst>
                <a:ext uri="{FF2B5EF4-FFF2-40B4-BE49-F238E27FC236}">
                  <a16:creationId xmlns:a16="http://schemas.microsoft.com/office/drawing/2014/main" id="{9A96EA83-D4D7-46ED-BEFD-F67025505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30" y="3530441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48301275 w 9525"/>
                <a:gd name="T5" fmla="*/ 58969275 h 9525"/>
                <a:gd name="T6" fmla="*/ 12925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1738" y="6191"/>
                    <a:pt x="3452" y="6191"/>
                    <a:pt x="5071" y="6191"/>
                  </a:cubicBezTo>
                  <a:cubicBezTo>
                    <a:pt x="4690" y="3239"/>
                    <a:pt x="3833" y="762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8" name="Freeform: Shape 1206">
              <a:extLst>
                <a:ext uri="{FF2B5EF4-FFF2-40B4-BE49-F238E27FC236}">
                  <a16:creationId xmlns:a16="http://schemas.microsoft.com/office/drawing/2014/main" id="{E5755AB2-3EB2-4525-B358-3D2B0695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64" y="4128986"/>
              <a:ext cx="9525" cy="9525"/>
            </a:xfrm>
            <a:custGeom>
              <a:avLst/>
              <a:gdLst>
                <a:gd name="T0" fmla="*/ 47977425 w 9525"/>
                <a:gd name="T1" fmla="*/ 12763500 h 9525"/>
                <a:gd name="T2" fmla="*/ 800100 w 9525"/>
                <a:gd name="T3" fmla="*/ 962025 h 9525"/>
                <a:gd name="T4" fmla="*/ 36185475 w 9525"/>
                <a:gd name="T5" fmla="*/ 48148875 h 9525"/>
                <a:gd name="T6" fmla="*/ 47977425 w 9525"/>
                <a:gd name="T7" fmla="*/ 1276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37" y="1340"/>
                  </a:moveTo>
                  <a:cubicBezTo>
                    <a:pt x="3418" y="959"/>
                    <a:pt x="2751" y="-375"/>
                    <a:pt x="84" y="101"/>
                  </a:cubicBezTo>
                  <a:cubicBezTo>
                    <a:pt x="-297" y="3340"/>
                    <a:pt x="560" y="5435"/>
                    <a:pt x="3799" y="5055"/>
                  </a:cubicBezTo>
                  <a:cubicBezTo>
                    <a:pt x="3894" y="3531"/>
                    <a:pt x="5418" y="3340"/>
                    <a:pt x="5037" y="134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49" name="Freeform: Shape 1207">
              <a:extLst>
                <a:ext uri="{FF2B5EF4-FFF2-40B4-BE49-F238E27FC236}">
                  <a16:creationId xmlns:a16="http://schemas.microsoft.com/office/drawing/2014/main" id="{F2DFC1AC-710C-43E6-82EC-C161050EF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327278"/>
              <a:ext cx="9525" cy="9525"/>
            </a:xfrm>
            <a:custGeom>
              <a:avLst/>
              <a:gdLst>
                <a:gd name="T0" fmla="*/ 0 w 9525"/>
                <a:gd name="T1" fmla="*/ 21717000 h 9525"/>
                <a:gd name="T2" fmla="*/ 70761225 w 9525"/>
                <a:gd name="T3" fmla="*/ 9925050 h 9525"/>
                <a:gd name="T4" fmla="*/ 0 w 9525"/>
                <a:gd name="T5" fmla="*/ 21717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280"/>
                  </a:moveTo>
                  <a:cubicBezTo>
                    <a:pt x="952" y="3328"/>
                    <a:pt x="8572" y="5614"/>
                    <a:pt x="7429" y="1042"/>
                  </a:cubicBezTo>
                  <a:cubicBezTo>
                    <a:pt x="5048" y="566"/>
                    <a:pt x="1714" y="-1625"/>
                    <a:pt x="0" y="22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0" name="Freeform: Shape 1208">
              <a:extLst>
                <a:ext uri="{FF2B5EF4-FFF2-40B4-BE49-F238E27FC236}">
                  <a16:creationId xmlns:a16="http://schemas.microsoft.com/office/drawing/2014/main" id="{30E87655-EAF3-4B7F-A6C1-026000F37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310" y="3381661"/>
              <a:ext cx="9525" cy="9525"/>
            </a:xfrm>
            <a:custGeom>
              <a:avLst/>
              <a:gdLst>
                <a:gd name="T0" fmla="*/ 0 w 9525"/>
                <a:gd name="T1" fmla="*/ 82562700 h 9525"/>
                <a:gd name="T2" fmla="*/ 23583900 w 9525"/>
                <a:gd name="T3" fmla="*/ 0 h 9525"/>
                <a:gd name="T4" fmla="*/ 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6953" y="10192"/>
                    <a:pt x="5048" y="2000"/>
                    <a:pt x="2476" y="0"/>
                  </a:cubicBezTo>
                  <a:cubicBezTo>
                    <a:pt x="-191" y="3620"/>
                    <a:pt x="3715" y="6096"/>
                    <a:pt x="0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1" name="Freeform: Shape 1209">
              <a:extLst>
                <a:ext uri="{FF2B5EF4-FFF2-40B4-BE49-F238E27FC236}">
                  <a16:creationId xmlns:a16="http://schemas.microsoft.com/office/drawing/2014/main" id="{094E0B91-1396-4689-ABA0-01E958EFC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601005"/>
              <a:ext cx="9525" cy="9525"/>
            </a:xfrm>
            <a:custGeom>
              <a:avLst/>
              <a:gdLst>
                <a:gd name="T0" fmla="*/ 11791950 w 9525"/>
                <a:gd name="T1" fmla="*/ 152400 h 9525"/>
                <a:gd name="T2" fmla="*/ 0 w 9525"/>
                <a:gd name="T3" fmla="*/ 70923150 h 9525"/>
                <a:gd name="T4" fmla="*/ 11791950 w 9525"/>
                <a:gd name="T5" fmla="*/ 152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6"/>
                  </a:moveTo>
                  <a:cubicBezTo>
                    <a:pt x="2096" y="3731"/>
                    <a:pt x="0" y="4493"/>
                    <a:pt x="0" y="7446"/>
                  </a:cubicBezTo>
                  <a:cubicBezTo>
                    <a:pt x="5810" y="9827"/>
                    <a:pt x="4477" y="-460"/>
                    <a:pt x="1238" y="1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2" name="Freeform: Shape 1210">
              <a:extLst>
                <a:ext uri="{FF2B5EF4-FFF2-40B4-BE49-F238E27FC236}">
                  <a16:creationId xmlns:a16="http://schemas.microsoft.com/office/drawing/2014/main" id="{B7144741-8D01-4C30-B21E-5A398CD3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4157663"/>
              <a:ext cx="9525" cy="9525"/>
            </a:xfrm>
            <a:custGeom>
              <a:avLst/>
              <a:gdLst>
                <a:gd name="T0" fmla="*/ 9906 w 9525"/>
                <a:gd name="T1" fmla="*/ 47177325 h 9525"/>
                <a:gd name="T2" fmla="*/ 0 w 9525"/>
                <a:gd name="T3" fmla="*/ 0 h 9525"/>
                <a:gd name="T4" fmla="*/ 9906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4953"/>
                  </a:moveTo>
                  <a:cubicBezTo>
                    <a:pt x="10096" y="-191"/>
                    <a:pt x="3810" y="1238"/>
                    <a:pt x="0" y="0"/>
                  </a:cubicBezTo>
                  <a:cubicBezTo>
                    <a:pt x="95" y="4763"/>
                    <a:pt x="5334" y="4477"/>
                    <a:pt x="9906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3" name="Freeform: Shape 1211">
              <a:extLst>
                <a:ext uri="{FF2B5EF4-FFF2-40B4-BE49-F238E27FC236}">
                  <a16:creationId xmlns:a16="http://schemas.microsoft.com/office/drawing/2014/main" id="{B4CD2BFA-7ED1-4E34-9461-8A89594FB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9" y="3175921"/>
              <a:ext cx="9525" cy="9525"/>
            </a:xfrm>
            <a:custGeom>
              <a:avLst/>
              <a:gdLst>
                <a:gd name="T0" fmla="*/ 2562225 w 9525"/>
                <a:gd name="T1" fmla="*/ 47177325 h 9525"/>
                <a:gd name="T2" fmla="*/ 85115400 w 9525"/>
                <a:gd name="T3" fmla="*/ 47177325 h 9525"/>
                <a:gd name="T4" fmla="*/ 26146125 w 9525"/>
                <a:gd name="T5" fmla="*/ 0 h 9525"/>
                <a:gd name="T6" fmla="*/ 2562225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9" y="4953"/>
                  </a:moveTo>
                  <a:cubicBezTo>
                    <a:pt x="5412" y="5334"/>
                    <a:pt x="5127" y="3334"/>
                    <a:pt x="8936" y="4953"/>
                  </a:cubicBezTo>
                  <a:cubicBezTo>
                    <a:pt x="8460" y="1715"/>
                    <a:pt x="5698" y="762"/>
                    <a:pt x="2745" y="0"/>
                  </a:cubicBezTo>
                  <a:cubicBezTo>
                    <a:pt x="4269" y="4001"/>
                    <a:pt x="-1255" y="857"/>
                    <a:pt x="26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4" name="Freeform: Shape 1212">
              <a:extLst>
                <a:ext uri="{FF2B5EF4-FFF2-40B4-BE49-F238E27FC236}">
                  <a16:creationId xmlns:a16="http://schemas.microsoft.com/office/drawing/2014/main" id="{01C3CE47-410A-4784-8207-D44A0238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48" y="3710178"/>
              <a:ext cx="9525" cy="9525"/>
            </a:xfrm>
            <a:custGeom>
              <a:avLst/>
              <a:gdLst>
                <a:gd name="T0" fmla="*/ 82648425 w 9525"/>
                <a:gd name="T1" fmla="*/ 0 h 9525"/>
                <a:gd name="T2" fmla="*/ 95250 w 9525"/>
                <a:gd name="T3" fmla="*/ 0 h 9525"/>
                <a:gd name="T4" fmla="*/ 82648425 w 9525"/>
                <a:gd name="T5" fmla="*/ 58969275 h 9525"/>
                <a:gd name="T6" fmla="*/ 82648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77" y="0"/>
                  </a:moveTo>
                  <a:cubicBezTo>
                    <a:pt x="5820" y="0"/>
                    <a:pt x="2867" y="0"/>
                    <a:pt x="10" y="0"/>
                  </a:cubicBezTo>
                  <a:cubicBezTo>
                    <a:pt x="-276" y="5143"/>
                    <a:pt x="5915" y="4000"/>
                    <a:pt x="8677" y="6191"/>
                  </a:cubicBezTo>
                  <a:cubicBezTo>
                    <a:pt x="8677" y="4096"/>
                    <a:pt x="8677" y="2000"/>
                    <a:pt x="867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5" name="Freeform: Shape 1213">
              <a:extLst>
                <a:ext uri="{FF2B5EF4-FFF2-40B4-BE49-F238E27FC236}">
                  <a16:creationId xmlns:a16="http://schemas.microsoft.com/office/drawing/2014/main" id="{18C140B1-F540-456E-B9E5-E661CD045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753781"/>
              <a:ext cx="9525" cy="9525"/>
            </a:xfrm>
            <a:custGeom>
              <a:avLst/>
              <a:gdLst>
                <a:gd name="T0" fmla="*/ 0 w 9525"/>
                <a:gd name="T1" fmla="*/ 44662725 h 9525"/>
                <a:gd name="T2" fmla="*/ 9906 w 9525"/>
                <a:gd name="T3" fmla="*/ 9277350 h 9525"/>
                <a:gd name="T4" fmla="*/ 0 w 9525"/>
                <a:gd name="T5" fmla="*/ 4466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689"/>
                  </a:moveTo>
                  <a:cubicBezTo>
                    <a:pt x="5048" y="5165"/>
                    <a:pt x="6286" y="1927"/>
                    <a:pt x="9906" y="974"/>
                  </a:cubicBezTo>
                  <a:cubicBezTo>
                    <a:pt x="6477" y="-1883"/>
                    <a:pt x="1905" y="2213"/>
                    <a:pt x="0" y="46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6" name="Freeform: Shape 1214">
              <a:extLst>
                <a:ext uri="{FF2B5EF4-FFF2-40B4-BE49-F238E27FC236}">
                  <a16:creationId xmlns:a16="http://schemas.microsoft.com/office/drawing/2014/main" id="{3FDE5751-CB3C-4F08-AE61-7C5B16BB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55" y="3221736"/>
              <a:ext cx="9525" cy="19050"/>
            </a:xfrm>
            <a:custGeom>
              <a:avLst/>
              <a:gdLst>
                <a:gd name="T0" fmla="*/ 2402 w 9525"/>
                <a:gd name="T1" fmla="*/ 28480 h 19050"/>
                <a:gd name="T2" fmla="*/ 9831 w 9525"/>
                <a:gd name="T3" fmla="*/ 26003 h 19050"/>
                <a:gd name="T4" fmla="*/ 4878 w 9525"/>
                <a:gd name="T5" fmla="*/ 0 h 19050"/>
                <a:gd name="T6" fmla="*/ 2402 w 9525"/>
                <a:gd name="T7" fmla="*/ 21050 h 19050"/>
                <a:gd name="T8" fmla="*/ 4878 w 9525"/>
                <a:gd name="T9" fmla="*/ 17335 h 19050"/>
                <a:gd name="T10" fmla="*/ 2402 w 9525"/>
                <a:gd name="T11" fmla="*/ 2848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402" y="28480"/>
                  </a:moveTo>
                  <a:cubicBezTo>
                    <a:pt x="782" y="18955"/>
                    <a:pt x="7450" y="23050"/>
                    <a:pt x="9831" y="26003"/>
                  </a:cubicBezTo>
                  <a:cubicBezTo>
                    <a:pt x="7069" y="16764"/>
                    <a:pt x="14213" y="2667"/>
                    <a:pt x="4878" y="0"/>
                  </a:cubicBezTo>
                  <a:cubicBezTo>
                    <a:pt x="6878" y="4191"/>
                    <a:pt x="11355" y="20955"/>
                    <a:pt x="2402" y="21050"/>
                  </a:cubicBezTo>
                  <a:cubicBezTo>
                    <a:pt x="2687" y="19240"/>
                    <a:pt x="4402" y="18955"/>
                    <a:pt x="4878" y="17335"/>
                  </a:cubicBezTo>
                  <a:cubicBezTo>
                    <a:pt x="-1504" y="16954"/>
                    <a:pt x="-837" y="25813"/>
                    <a:pt x="2402" y="284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7" name="Freeform: Shape 1215">
              <a:extLst>
                <a:ext uri="{FF2B5EF4-FFF2-40B4-BE49-F238E27FC236}">
                  <a16:creationId xmlns:a16="http://schemas.microsoft.com/office/drawing/2014/main" id="{43EAC741-8D49-4374-AAAD-4ECBC956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6" y="3251452"/>
              <a:ext cx="9525" cy="9525"/>
            </a:xfrm>
            <a:custGeom>
              <a:avLst/>
              <a:gdLst>
                <a:gd name="T0" fmla="*/ 247650 w 9525"/>
                <a:gd name="T1" fmla="*/ 19050 h 9525"/>
                <a:gd name="T2" fmla="*/ 23841075 w 9525"/>
                <a:gd name="T3" fmla="*/ 58988325 h 9525"/>
                <a:gd name="T4" fmla="*/ 247650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" y="2"/>
                  </a:moveTo>
                  <a:cubicBezTo>
                    <a:pt x="-164" y="3050"/>
                    <a:pt x="693" y="5145"/>
                    <a:pt x="2503" y="6193"/>
                  </a:cubicBezTo>
                  <a:cubicBezTo>
                    <a:pt x="3265" y="3145"/>
                    <a:pt x="4979" y="-93"/>
                    <a:pt x="26" y="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8" name="Freeform: Shape 1216">
              <a:extLst>
                <a:ext uri="{FF2B5EF4-FFF2-40B4-BE49-F238E27FC236}">
                  <a16:creationId xmlns:a16="http://schemas.microsoft.com/office/drawing/2014/main" id="{D2B0A3FD-7B6B-4A3D-803F-F204B5AE5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817814"/>
              <a:ext cx="9525" cy="9525"/>
            </a:xfrm>
            <a:custGeom>
              <a:avLst/>
              <a:gdLst>
                <a:gd name="T0" fmla="*/ 0 w 9525"/>
                <a:gd name="T1" fmla="*/ 187 h 9525"/>
                <a:gd name="T2" fmla="*/ 70761225 w 9525"/>
                <a:gd name="T3" fmla="*/ 12569 h 9525"/>
                <a:gd name="T4" fmla="*/ 70761225 w 9525"/>
                <a:gd name="T5" fmla="*/ 1425 h 9525"/>
                <a:gd name="T6" fmla="*/ 0 w 9525"/>
                <a:gd name="T7" fmla="*/ 1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7"/>
                  </a:moveTo>
                  <a:cubicBezTo>
                    <a:pt x="4286" y="2473"/>
                    <a:pt x="4667" y="8664"/>
                    <a:pt x="7429" y="12569"/>
                  </a:cubicBezTo>
                  <a:cubicBezTo>
                    <a:pt x="10382" y="9426"/>
                    <a:pt x="7429" y="5235"/>
                    <a:pt x="7429" y="1425"/>
                  </a:cubicBezTo>
                  <a:cubicBezTo>
                    <a:pt x="3619" y="2282"/>
                    <a:pt x="3810" y="-766"/>
                    <a:pt x="0" y="1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59" name="Freeform: Shape 1217">
              <a:extLst>
                <a:ext uri="{FF2B5EF4-FFF2-40B4-BE49-F238E27FC236}">
                  <a16:creationId xmlns:a16="http://schemas.microsoft.com/office/drawing/2014/main" id="{B9240DB7-5985-42D5-92E9-F36C172BF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408" y="3189341"/>
              <a:ext cx="9525" cy="9525"/>
            </a:xfrm>
            <a:custGeom>
              <a:avLst/>
              <a:gdLst>
                <a:gd name="T0" fmla="*/ 23107650 w 9525"/>
                <a:gd name="T1" fmla="*/ 72675750 h 9525"/>
                <a:gd name="T2" fmla="*/ 58483500 w 9525"/>
                <a:gd name="T3" fmla="*/ 1914525 h 9525"/>
                <a:gd name="T4" fmla="*/ 23107650 w 9525"/>
                <a:gd name="T5" fmla="*/ 72675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6" y="7630"/>
                  </a:moveTo>
                  <a:cubicBezTo>
                    <a:pt x="3569" y="5058"/>
                    <a:pt x="4331" y="2106"/>
                    <a:pt x="6140" y="201"/>
                  </a:cubicBezTo>
                  <a:cubicBezTo>
                    <a:pt x="806" y="-1323"/>
                    <a:pt x="-2527" y="6297"/>
                    <a:pt x="2426" y="76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0" name="Freeform: Shape 1218">
              <a:extLst>
                <a:ext uri="{FF2B5EF4-FFF2-40B4-BE49-F238E27FC236}">
                  <a16:creationId xmlns:a16="http://schemas.microsoft.com/office/drawing/2014/main" id="{E1436809-23C2-4717-8DC2-1D5559A33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296" y="3205639"/>
              <a:ext cx="9525" cy="9525"/>
            </a:xfrm>
            <a:custGeom>
              <a:avLst/>
              <a:gdLst>
                <a:gd name="T0" fmla="*/ 30984825 w 9525"/>
                <a:gd name="T1" fmla="*/ 11144 h 9525"/>
                <a:gd name="T2" fmla="*/ 30984825 w 9525"/>
                <a:gd name="T3" fmla="*/ 0 h 9525"/>
                <a:gd name="T4" fmla="*/ 3098482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53" y="11144"/>
                  </a:moveTo>
                  <a:cubicBezTo>
                    <a:pt x="3253" y="7429"/>
                    <a:pt x="3253" y="3715"/>
                    <a:pt x="3253" y="0"/>
                  </a:cubicBezTo>
                  <a:cubicBezTo>
                    <a:pt x="-843" y="1524"/>
                    <a:pt x="-1319" y="11049"/>
                    <a:pt x="3253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1" name="Freeform: Shape 1219">
              <a:extLst>
                <a:ext uri="{FF2B5EF4-FFF2-40B4-BE49-F238E27FC236}">
                  <a16:creationId xmlns:a16="http://schemas.microsoft.com/office/drawing/2014/main" id="{8B890323-8827-4A91-AAC0-6C1C20527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09" y="3418808"/>
              <a:ext cx="9525" cy="9525"/>
            </a:xfrm>
            <a:custGeom>
              <a:avLst/>
              <a:gdLst>
                <a:gd name="T0" fmla="*/ 2633 w 9525"/>
                <a:gd name="T1" fmla="*/ 58969275 h 9525"/>
                <a:gd name="T2" fmla="*/ 6348 w 9525"/>
                <a:gd name="T3" fmla="*/ 11791950 h 9525"/>
                <a:gd name="T4" fmla="*/ 10063 w 9525"/>
                <a:gd name="T5" fmla="*/ 47177325 h 9525"/>
                <a:gd name="T6" fmla="*/ 8825 w 9525"/>
                <a:gd name="T7" fmla="*/ 0 h 9525"/>
                <a:gd name="T8" fmla="*/ 157 w 9525"/>
                <a:gd name="T9" fmla="*/ 0 h 9525"/>
                <a:gd name="T10" fmla="*/ 2633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33" y="6191"/>
                  </a:moveTo>
                  <a:cubicBezTo>
                    <a:pt x="5205" y="5906"/>
                    <a:pt x="2919" y="762"/>
                    <a:pt x="6348" y="1238"/>
                  </a:cubicBezTo>
                  <a:cubicBezTo>
                    <a:pt x="7682" y="2381"/>
                    <a:pt x="6729" y="5810"/>
                    <a:pt x="10063" y="4953"/>
                  </a:cubicBezTo>
                  <a:cubicBezTo>
                    <a:pt x="10349" y="2572"/>
                    <a:pt x="8634" y="2191"/>
                    <a:pt x="8825" y="0"/>
                  </a:cubicBezTo>
                  <a:cubicBezTo>
                    <a:pt x="5967" y="0"/>
                    <a:pt x="3014" y="0"/>
                    <a:pt x="157" y="0"/>
                  </a:cubicBezTo>
                  <a:cubicBezTo>
                    <a:pt x="633" y="2381"/>
                    <a:pt x="-1558" y="7525"/>
                    <a:pt x="263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2" name="Freeform: Shape 1220">
              <a:extLst>
                <a:ext uri="{FF2B5EF4-FFF2-40B4-BE49-F238E27FC236}">
                  <a16:creationId xmlns:a16="http://schemas.microsoft.com/office/drawing/2014/main" id="{89090E57-AC66-40CC-9998-3E4C7F36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319" y="4125371"/>
              <a:ext cx="9525" cy="9525"/>
            </a:xfrm>
            <a:custGeom>
              <a:avLst/>
              <a:gdLst>
                <a:gd name="T0" fmla="*/ 9886950 w 9525"/>
                <a:gd name="T1" fmla="*/ 58988325 h 9525"/>
                <a:gd name="T2" fmla="*/ 45272325 w 9525"/>
                <a:gd name="T3" fmla="*/ 19050 h 9525"/>
                <a:gd name="T4" fmla="*/ 9886950 w 9525"/>
                <a:gd name="T5" fmla="*/ 58988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" y="6193"/>
                  </a:moveTo>
                  <a:cubicBezTo>
                    <a:pt x="4944" y="6765"/>
                    <a:pt x="5039" y="3526"/>
                    <a:pt x="4753" y="2"/>
                  </a:cubicBezTo>
                  <a:cubicBezTo>
                    <a:pt x="1038" y="-93"/>
                    <a:pt x="-1533" y="3716"/>
                    <a:pt x="1038" y="6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3" name="Freeform: Shape 1221">
              <a:extLst>
                <a:ext uri="{FF2B5EF4-FFF2-40B4-BE49-F238E27FC236}">
                  <a16:creationId xmlns:a16="http://schemas.microsoft.com/office/drawing/2014/main" id="{E220AEE1-7F00-4640-9334-02C6A77FB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6" y="4371999"/>
              <a:ext cx="9525" cy="9525"/>
            </a:xfrm>
            <a:custGeom>
              <a:avLst/>
              <a:gdLst>
                <a:gd name="T0" fmla="*/ 37957125 w 9525"/>
                <a:gd name="T1" fmla="*/ 59645550 h 9525"/>
                <a:gd name="T2" fmla="*/ 26165175 w 9525"/>
                <a:gd name="T3" fmla="*/ 676275 h 9525"/>
                <a:gd name="T4" fmla="*/ 37957125 w 9525"/>
                <a:gd name="T5" fmla="*/ 59645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5" y="6262"/>
                  </a:moveTo>
                  <a:cubicBezTo>
                    <a:pt x="4367" y="3405"/>
                    <a:pt x="3795" y="1500"/>
                    <a:pt x="2747" y="71"/>
                  </a:cubicBezTo>
                  <a:cubicBezTo>
                    <a:pt x="-2015" y="-881"/>
                    <a:pt x="80" y="8072"/>
                    <a:pt x="3985" y="62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4" name="Freeform: Shape 1222">
              <a:extLst>
                <a:ext uri="{FF2B5EF4-FFF2-40B4-BE49-F238E27FC236}">
                  <a16:creationId xmlns:a16="http://schemas.microsoft.com/office/drawing/2014/main" id="{DFFBBD92-A9DD-4F76-8E73-0106723A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664" y="3458528"/>
              <a:ext cx="9525" cy="9525"/>
            </a:xfrm>
            <a:custGeom>
              <a:avLst/>
              <a:gdLst>
                <a:gd name="T0" fmla="*/ 13858875 w 9525"/>
                <a:gd name="T1" fmla="*/ 0 h 9525"/>
                <a:gd name="T2" fmla="*/ 25650825 w 9525"/>
                <a:gd name="T3" fmla="*/ 9906 h 9525"/>
                <a:gd name="T4" fmla="*/ 13858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5" y="0"/>
                  </a:moveTo>
                  <a:cubicBezTo>
                    <a:pt x="-259" y="1810"/>
                    <a:pt x="-1117" y="9811"/>
                    <a:pt x="2693" y="9906"/>
                  </a:cubicBezTo>
                  <a:cubicBezTo>
                    <a:pt x="1741" y="5429"/>
                    <a:pt x="6503" y="1429"/>
                    <a:pt x="14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5" name="Freeform: Shape 1223">
              <a:extLst>
                <a:ext uri="{FF2B5EF4-FFF2-40B4-BE49-F238E27FC236}">
                  <a16:creationId xmlns:a16="http://schemas.microsoft.com/office/drawing/2014/main" id="{A0D2EA53-96DB-4B15-85DA-330A6F74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75" y="3713873"/>
              <a:ext cx="9525" cy="9525"/>
            </a:xfrm>
            <a:custGeom>
              <a:avLst/>
              <a:gdLst>
                <a:gd name="T0" fmla="*/ 76 w 9525"/>
                <a:gd name="T1" fmla="*/ 23774400 h 9525"/>
                <a:gd name="T2" fmla="*/ 2553 w 9525"/>
                <a:gd name="T3" fmla="*/ 59159775 h 9525"/>
                <a:gd name="T4" fmla="*/ 9982 w 9525"/>
                <a:gd name="T5" fmla="*/ 35575875 h 9525"/>
                <a:gd name="T6" fmla="*/ 5029 w 9525"/>
                <a:gd name="T7" fmla="*/ 190500 h 9525"/>
                <a:gd name="T8" fmla="*/ 76 w 9525"/>
                <a:gd name="T9" fmla="*/ 2377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" y="2496"/>
                  </a:moveTo>
                  <a:cubicBezTo>
                    <a:pt x="2267" y="2401"/>
                    <a:pt x="3029" y="3735"/>
                    <a:pt x="2553" y="6211"/>
                  </a:cubicBezTo>
                  <a:cubicBezTo>
                    <a:pt x="7220" y="5354"/>
                    <a:pt x="9792" y="9640"/>
                    <a:pt x="9982" y="3735"/>
                  </a:cubicBezTo>
                  <a:cubicBezTo>
                    <a:pt x="5982" y="4878"/>
                    <a:pt x="8268" y="-361"/>
                    <a:pt x="5029" y="20"/>
                  </a:cubicBezTo>
                  <a:cubicBezTo>
                    <a:pt x="5887" y="3354"/>
                    <a:pt x="-781" y="-933"/>
                    <a:pt x="76" y="24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6" name="Freeform: Shape 1224">
              <a:extLst>
                <a:ext uri="{FF2B5EF4-FFF2-40B4-BE49-F238E27FC236}">
                  <a16:creationId xmlns:a16="http://schemas.microsoft.com/office/drawing/2014/main" id="{30134BB9-D5A3-4977-AE2A-FA7A7B84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832" y="3358118"/>
              <a:ext cx="9525" cy="9525"/>
            </a:xfrm>
            <a:custGeom>
              <a:avLst/>
              <a:gdLst>
                <a:gd name="T0" fmla="*/ 914400 w 9525"/>
                <a:gd name="T1" fmla="*/ 35537775 h 9525"/>
                <a:gd name="T2" fmla="*/ 59883675 w 9525"/>
                <a:gd name="T3" fmla="*/ 11944350 h 9525"/>
                <a:gd name="T4" fmla="*/ 914400 w 9525"/>
                <a:gd name="T5" fmla="*/ 3553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" y="3731"/>
                  </a:moveTo>
                  <a:cubicBezTo>
                    <a:pt x="2572" y="6303"/>
                    <a:pt x="5429" y="3731"/>
                    <a:pt x="6287" y="1254"/>
                  </a:cubicBezTo>
                  <a:cubicBezTo>
                    <a:pt x="4382" y="-746"/>
                    <a:pt x="-762" y="-651"/>
                    <a:pt x="96" y="37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7" name="Freeform: Shape 1225">
              <a:extLst>
                <a:ext uri="{FF2B5EF4-FFF2-40B4-BE49-F238E27FC236}">
                  <a16:creationId xmlns:a16="http://schemas.microsoft.com/office/drawing/2014/main" id="{321A4751-F1AC-43BF-A0F4-546112913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309" y="3286129"/>
              <a:ext cx="9525" cy="9525"/>
            </a:xfrm>
            <a:custGeom>
              <a:avLst/>
              <a:gdLst>
                <a:gd name="T0" fmla="*/ 34023300 w 9525"/>
                <a:gd name="T1" fmla="*/ 48044100 h 9525"/>
                <a:gd name="T2" fmla="*/ 34023300 w 9525"/>
                <a:gd name="T3" fmla="*/ 866775 h 9525"/>
                <a:gd name="T4" fmla="*/ 34023300 w 9525"/>
                <a:gd name="T5" fmla="*/ 48044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72" y="5044"/>
                  </a:moveTo>
                  <a:cubicBezTo>
                    <a:pt x="3572" y="3425"/>
                    <a:pt x="3572" y="1710"/>
                    <a:pt x="3572" y="91"/>
                  </a:cubicBezTo>
                  <a:cubicBezTo>
                    <a:pt x="-1191" y="-861"/>
                    <a:pt x="-1191" y="5997"/>
                    <a:pt x="3572" y="50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8" name="Freeform: Shape 1226">
              <a:extLst>
                <a:ext uri="{FF2B5EF4-FFF2-40B4-BE49-F238E27FC236}">
                  <a16:creationId xmlns:a16="http://schemas.microsoft.com/office/drawing/2014/main" id="{EDB1CDFA-0E4D-4914-A68A-B9A663CBE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451" y="3215268"/>
              <a:ext cx="9525" cy="9525"/>
            </a:xfrm>
            <a:custGeom>
              <a:avLst/>
              <a:gdLst>
                <a:gd name="T0" fmla="*/ 47177325 w 9525"/>
                <a:gd name="T1" fmla="*/ 61607700 h 9525"/>
                <a:gd name="T2" fmla="*/ 11791950 w 9525"/>
                <a:gd name="T3" fmla="*/ 14430375 h 9525"/>
                <a:gd name="T4" fmla="*/ 0 w 9525"/>
                <a:gd name="T5" fmla="*/ 85201125 h 9525"/>
                <a:gd name="T6" fmla="*/ 47177325 w 9525"/>
                <a:gd name="T7" fmla="*/ 61607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468"/>
                  </a:moveTo>
                  <a:cubicBezTo>
                    <a:pt x="2572" y="6659"/>
                    <a:pt x="4667" y="-3819"/>
                    <a:pt x="1238" y="1515"/>
                  </a:cubicBezTo>
                  <a:cubicBezTo>
                    <a:pt x="4858" y="3230"/>
                    <a:pt x="857" y="7611"/>
                    <a:pt x="0" y="8945"/>
                  </a:cubicBezTo>
                  <a:cubicBezTo>
                    <a:pt x="2762" y="9326"/>
                    <a:pt x="4667" y="8659"/>
                    <a:pt x="4953" y="64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69" name="Freeform: Shape 1227">
              <a:extLst>
                <a:ext uri="{FF2B5EF4-FFF2-40B4-BE49-F238E27FC236}">
                  <a16:creationId xmlns:a16="http://schemas.microsoft.com/office/drawing/2014/main" id="{37FCE181-7FD4-4273-A838-900E6C295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660553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8574 h 9525"/>
                <a:gd name="T4" fmla="*/ 35385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1905" y="7334"/>
                    <a:pt x="3429" y="12859"/>
                    <a:pt x="0" y="18574"/>
                  </a:cubicBezTo>
                  <a:cubicBezTo>
                    <a:pt x="5620" y="17717"/>
                    <a:pt x="6763" y="1619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0" name="Freeform: Shape 1228">
              <a:extLst>
                <a:ext uri="{FF2B5EF4-FFF2-40B4-BE49-F238E27FC236}">
                  <a16:creationId xmlns:a16="http://schemas.microsoft.com/office/drawing/2014/main" id="{0D06BF25-481C-49A1-80A9-D8630A4F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522" y="3629596"/>
              <a:ext cx="9525" cy="9525"/>
            </a:xfrm>
            <a:custGeom>
              <a:avLst/>
              <a:gdLst>
                <a:gd name="T0" fmla="*/ 738 w 9525"/>
                <a:gd name="T1" fmla="*/ 35385375 h 9525"/>
                <a:gd name="T2" fmla="*/ 10644 w 9525"/>
                <a:gd name="T3" fmla="*/ 0 h 9525"/>
                <a:gd name="T4" fmla="*/ 738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38" y="3715"/>
                  </a:moveTo>
                  <a:cubicBezTo>
                    <a:pt x="2358" y="857"/>
                    <a:pt x="10073" y="3905"/>
                    <a:pt x="10644" y="0"/>
                  </a:cubicBezTo>
                  <a:cubicBezTo>
                    <a:pt x="9025" y="571"/>
                    <a:pt x="-3072" y="-571"/>
                    <a:pt x="73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1" name="Freeform: Shape 1229">
              <a:extLst>
                <a:ext uri="{FF2B5EF4-FFF2-40B4-BE49-F238E27FC236}">
                  <a16:creationId xmlns:a16="http://schemas.microsoft.com/office/drawing/2014/main" id="{E5193D35-0B88-45C2-9300-EF2B337F4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184" y="3581209"/>
              <a:ext cx="9525" cy="9525"/>
            </a:xfrm>
            <a:custGeom>
              <a:avLst/>
              <a:gdLst>
                <a:gd name="T0" fmla="*/ 12525375 w 9525"/>
                <a:gd name="T1" fmla="*/ 58969275 h 9525"/>
                <a:gd name="T2" fmla="*/ 47901225 w 9525"/>
                <a:gd name="T3" fmla="*/ 11791950 h 9525"/>
                <a:gd name="T4" fmla="*/ 723900 w 9525"/>
                <a:gd name="T5" fmla="*/ 0 h 9525"/>
                <a:gd name="T6" fmla="*/ 1252537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15" y="6191"/>
                  </a:moveTo>
                  <a:cubicBezTo>
                    <a:pt x="4553" y="6572"/>
                    <a:pt x="5410" y="4477"/>
                    <a:pt x="5029" y="1238"/>
                  </a:cubicBezTo>
                  <a:cubicBezTo>
                    <a:pt x="2839" y="1333"/>
                    <a:pt x="1124" y="953"/>
                    <a:pt x="76" y="0"/>
                  </a:cubicBezTo>
                  <a:cubicBezTo>
                    <a:pt x="-495" y="3048"/>
                    <a:pt x="2362" y="2667"/>
                    <a:pt x="13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2" name="Freeform: Shape 1230">
              <a:extLst>
                <a:ext uri="{FF2B5EF4-FFF2-40B4-BE49-F238E27FC236}">
                  <a16:creationId xmlns:a16="http://schemas.microsoft.com/office/drawing/2014/main" id="{5CD271B1-1BB1-4087-A265-9E0F43312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583" y="3194368"/>
              <a:ext cx="9525" cy="9525"/>
            </a:xfrm>
            <a:custGeom>
              <a:avLst/>
              <a:gdLst>
                <a:gd name="T0" fmla="*/ 32308800 w 9525"/>
                <a:gd name="T1" fmla="*/ 16224 h 9525"/>
                <a:gd name="T2" fmla="*/ 32308800 w 9525"/>
                <a:gd name="T3" fmla="*/ 126 h 9525"/>
                <a:gd name="T4" fmla="*/ 32308800 w 9525"/>
                <a:gd name="T5" fmla="*/ 1622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92" y="16224"/>
                  </a:moveTo>
                  <a:cubicBezTo>
                    <a:pt x="1296" y="9842"/>
                    <a:pt x="3392" y="6032"/>
                    <a:pt x="3392" y="126"/>
                  </a:cubicBezTo>
                  <a:cubicBezTo>
                    <a:pt x="-2609" y="-1588"/>
                    <a:pt x="629" y="14700"/>
                    <a:pt x="3392" y="16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3" name="Freeform: Shape 1231">
              <a:extLst>
                <a:ext uri="{FF2B5EF4-FFF2-40B4-BE49-F238E27FC236}">
                  <a16:creationId xmlns:a16="http://schemas.microsoft.com/office/drawing/2014/main" id="{11205E25-6C97-4782-A1C8-03B3C3408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783" y="3557549"/>
              <a:ext cx="9525" cy="9525"/>
            </a:xfrm>
            <a:custGeom>
              <a:avLst/>
              <a:gdLst>
                <a:gd name="T0" fmla="*/ 0 w 9525"/>
                <a:gd name="T1" fmla="*/ 1266825 h 9525"/>
                <a:gd name="T2" fmla="*/ 0 w 9525"/>
                <a:gd name="T3" fmla="*/ 36652200 h 9525"/>
                <a:gd name="T4" fmla="*/ 47177325 w 9525"/>
                <a:gd name="T5" fmla="*/ 13068300 h 9525"/>
                <a:gd name="T6" fmla="*/ 0 w 9525"/>
                <a:gd name="T7" fmla="*/ 126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3"/>
                  </a:moveTo>
                  <a:cubicBezTo>
                    <a:pt x="0" y="1372"/>
                    <a:pt x="0" y="2610"/>
                    <a:pt x="0" y="3848"/>
                  </a:cubicBezTo>
                  <a:cubicBezTo>
                    <a:pt x="2858" y="4229"/>
                    <a:pt x="4667" y="3562"/>
                    <a:pt x="4953" y="1372"/>
                  </a:cubicBezTo>
                  <a:cubicBezTo>
                    <a:pt x="3238" y="991"/>
                    <a:pt x="2572" y="-438"/>
                    <a:pt x="0" y="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4" name="Freeform: Shape 1232">
              <a:extLst>
                <a:ext uri="{FF2B5EF4-FFF2-40B4-BE49-F238E27FC236}">
                  <a16:creationId xmlns:a16="http://schemas.microsoft.com/office/drawing/2014/main" id="{F505140A-6E79-46E5-8936-A6F8203C6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932" y="3013519"/>
              <a:ext cx="9525" cy="9525"/>
            </a:xfrm>
            <a:custGeom>
              <a:avLst/>
              <a:gdLst>
                <a:gd name="T0" fmla="*/ 22174200 w 9525"/>
                <a:gd name="T1" fmla="*/ 70770750 h 9525"/>
                <a:gd name="T2" fmla="*/ 22174200 w 9525"/>
                <a:gd name="T3" fmla="*/ 0 h 9525"/>
                <a:gd name="T4" fmla="*/ 22174200 w 9525"/>
                <a:gd name="T5" fmla="*/ 70770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28" y="7430"/>
                  </a:moveTo>
                  <a:cubicBezTo>
                    <a:pt x="3281" y="6572"/>
                    <a:pt x="5091" y="476"/>
                    <a:pt x="2328" y="0"/>
                  </a:cubicBezTo>
                  <a:cubicBezTo>
                    <a:pt x="2328" y="3334"/>
                    <a:pt x="-2910" y="5715"/>
                    <a:pt x="2328" y="74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5" name="Freeform: Shape 1233">
              <a:extLst>
                <a:ext uri="{FF2B5EF4-FFF2-40B4-BE49-F238E27FC236}">
                  <a16:creationId xmlns:a16="http://schemas.microsoft.com/office/drawing/2014/main" id="{BFC8D3A7-C66F-4E30-98D8-9B741626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85352"/>
              <a:ext cx="9525" cy="9525"/>
            </a:xfrm>
            <a:custGeom>
              <a:avLst/>
              <a:gdLst>
                <a:gd name="T0" fmla="*/ 0 w 9525"/>
                <a:gd name="T1" fmla="*/ 23812500 h 9525"/>
                <a:gd name="T2" fmla="*/ 82562700 w 9525"/>
                <a:gd name="T3" fmla="*/ 12020550 h 9525"/>
                <a:gd name="T4" fmla="*/ 0 w 9525"/>
                <a:gd name="T5" fmla="*/ 23812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00"/>
                  </a:moveTo>
                  <a:cubicBezTo>
                    <a:pt x="1715" y="4214"/>
                    <a:pt x="8668" y="4881"/>
                    <a:pt x="8668" y="1262"/>
                  </a:cubicBezTo>
                  <a:cubicBezTo>
                    <a:pt x="6001" y="595"/>
                    <a:pt x="667" y="-1786"/>
                    <a:pt x="0" y="25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6" name="Freeform: Shape 1234">
              <a:extLst>
                <a:ext uri="{FF2B5EF4-FFF2-40B4-BE49-F238E27FC236}">
                  <a16:creationId xmlns:a16="http://schemas.microsoft.com/office/drawing/2014/main" id="{20FF653A-7AFF-44C4-A522-6BE3403B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964" y="3567589"/>
              <a:ext cx="9525" cy="9525"/>
            </a:xfrm>
            <a:custGeom>
              <a:avLst/>
              <a:gdLst>
                <a:gd name="T0" fmla="*/ 79019400 w 9525"/>
                <a:gd name="T1" fmla="*/ 11791950 h 9525"/>
                <a:gd name="T2" fmla="*/ 8248650 w 9525"/>
                <a:gd name="T3" fmla="*/ 0 h 9525"/>
                <a:gd name="T4" fmla="*/ 8248650 w 9525"/>
                <a:gd name="T5" fmla="*/ 58969275 h 9525"/>
                <a:gd name="T6" fmla="*/ 79019400 w 9525"/>
                <a:gd name="T7" fmla="*/ 1179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96" y="1238"/>
                  </a:moveTo>
                  <a:cubicBezTo>
                    <a:pt x="4486" y="2191"/>
                    <a:pt x="3724" y="0"/>
                    <a:pt x="866" y="0"/>
                  </a:cubicBezTo>
                  <a:cubicBezTo>
                    <a:pt x="1628" y="3905"/>
                    <a:pt x="-1419" y="3810"/>
                    <a:pt x="866" y="6191"/>
                  </a:cubicBezTo>
                  <a:cubicBezTo>
                    <a:pt x="5248" y="2762"/>
                    <a:pt x="4581" y="4572"/>
                    <a:pt x="8296" y="12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7" name="Freeform: Shape 1235">
              <a:extLst>
                <a:ext uri="{FF2B5EF4-FFF2-40B4-BE49-F238E27FC236}">
                  <a16:creationId xmlns:a16="http://schemas.microsoft.com/office/drawing/2014/main" id="{F2D6AEBB-03DD-4A13-A4EA-3F7A32B69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0" y="3622027"/>
              <a:ext cx="9525" cy="9525"/>
            </a:xfrm>
            <a:custGeom>
              <a:avLst/>
              <a:gdLst>
                <a:gd name="T0" fmla="*/ 8172450 w 9525"/>
                <a:gd name="T1" fmla="*/ 45 h 9525"/>
                <a:gd name="T2" fmla="*/ 8172450 w 9525"/>
                <a:gd name="T3" fmla="*/ 11189 h 9525"/>
                <a:gd name="T4" fmla="*/ 55359300 w 9525"/>
                <a:gd name="T5" fmla="*/ 3760 h 9525"/>
                <a:gd name="T6" fmla="*/ 8172450 w 9525"/>
                <a:gd name="T7" fmla="*/ 4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8" y="45"/>
                  </a:moveTo>
                  <a:cubicBezTo>
                    <a:pt x="-1332" y="4141"/>
                    <a:pt x="1430" y="5570"/>
                    <a:pt x="858" y="11189"/>
                  </a:cubicBezTo>
                  <a:cubicBezTo>
                    <a:pt x="5430" y="11570"/>
                    <a:pt x="4573" y="6713"/>
                    <a:pt x="5812" y="3760"/>
                  </a:cubicBezTo>
                  <a:cubicBezTo>
                    <a:pt x="858" y="4522"/>
                    <a:pt x="7145" y="-526"/>
                    <a:pt x="858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8" name="Freeform: Shape 1236">
              <a:extLst>
                <a:ext uri="{FF2B5EF4-FFF2-40B4-BE49-F238E27FC236}">
                  <a16:creationId xmlns:a16="http://schemas.microsoft.com/office/drawing/2014/main" id="{C1858D76-B7F3-4F2C-9062-DF0B1F62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67983"/>
              <a:ext cx="9525" cy="9525"/>
            </a:xfrm>
            <a:custGeom>
              <a:avLst/>
              <a:gdLst>
                <a:gd name="T0" fmla="*/ 0 w 9525"/>
                <a:gd name="T1" fmla="*/ 12344400 h 9525"/>
                <a:gd name="T2" fmla="*/ 0 w 9525"/>
                <a:gd name="T3" fmla="*/ 71313675 h 9525"/>
                <a:gd name="T4" fmla="*/ 58969275 w 9525"/>
                <a:gd name="T5" fmla="*/ 59521725 h 9525"/>
                <a:gd name="T6" fmla="*/ 58969275 w 9525"/>
                <a:gd name="T7" fmla="*/ 542925 h 9525"/>
                <a:gd name="T8" fmla="*/ 0 w 9525"/>
                <a:gd name="T9" fmla="*/ 1234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96"/>
                  </a:moveTo>
                  <a:cubicBezTo>
                    <a:pt x="191" y="4344"/>
                    <a:pt x="2381" y="5106"/>
                    <a:pt x="0" y="7487"/>
                  </a:cubicBezTo>
                  <a:cubicBezTo>
                    <a:pt x="1810" y="6820"/>
                    <a:pt x="6382" y="8916"/>
                    <a:pt x="6191" y="6249"/>
                  </a:cubicBezTo>
                  <a:cubicBezTo>
                    <a:pt x="-95" y="4344"/>
                    <a:pt x="5239" y="4058"/>
                    <a:pt x="6191" y="57"/>
                  </a:cubicBezTo>
                  <a:cubicBezTo>
                    <a:pt x="3239" y="-419"/>
                    <a:pt x="3524" y="2248"/>
                    <a:pt x="0" y="12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79" name="Freeform: Shape 1237">
              <a:extLst>
                <a:ext uri="{FF2B5EF4-FFF2-40B4-BE49-F238E27FC236}">
                  <a16:creationId xmlns:a16="http://schemas.microsoft.com/office/drawing/2014/main" id="{BA28B58D-FABE-4B01-A12D-9E7EEF37B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639" y="3394043"/>
              <a:ext cx="9525" cy="9525"/>
            </a:xfrm>
            <a:custGeom>
              <a:avLst/>
              <a:gdLst>
                <a:gd name="T0" fmla="*/ 3715 w 9525"/>
                <a:gd name="T1" fmla="*/ 12383 h 9525"/>
                <a:gd name="T2" fmla="*/ 7429 w 9525"/>
                <a:gd name="T3" fmla="*/ 0 h 9525"/>
                <a:gd name="T4" fmla="*/ 7429 w 9525"/>
                <a:gd name="T5" fmla="*/ 7429 h 9525"/>
                <a:gd name="T6" fmla="*/ 0 w 9525"/>
                <a:gd name="T7" fmla="*/ 8668 h 9525"/>
                <a:gd name="T8" fmla="*/ 3715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12383"/>
                  </a:moveTo>
                  <a:cubicBezTo>
                    <a:pt x="5334" y="8477"/>
                    <a:pt x="15716" y="2667"/>
                    <a:pt x="7429" y="0"/>
                  </a:cubicBezTo>
                  <a:cubicBezTo>
                    <a:pt x="7429" y="2476"/>
                    <a:pt x="7429" y="4953"/>
                    <a:pt x="7429" y="7429"/>
                  </a:cubicBezTo>
                  <a:cubicBezTo>
                    <a:pt x="5239" y="8096"/>
                    <a:pt x="95" y="5905"/>
                    <a:pt x="0" y="8668"/>
                  </a:cubicBezTo>
                  <a:cubicBezTo>
                    <a:pt x="2762" y="8287"/>
                    <a:pt x="1333" y="12287"/>
                    <a:pt x="3715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0" name="Freeform: Shape 1238">
              <a:extLst>
                <a:ext uri="{FF2B5EF4-FFF2-40B4-BE49-F238E27FC236}">
                  <a16:creationId xmlns:a16="http://schemas.microsoft.com/office/drawing/2014/main" id="{4441387B-8092-4FCA-8180-1703FAB8E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16" y="3539109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47177325 h 9525"/>
                <a:gd name="T4" fmla="*/ 82562700 w 9525"/>
                <a:gd name="T5" fmla="*/ 235934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4763" y="4000"/>
                    <a:pt x="476" y="2572"/>
                    <a:pt x="0" y="4953"/>
                  </a:cubicBezTo>
                  <a:cubicBezTo>
                    <a:pt x="3810" y="5048"/>
                    <a:pt x="6858" y="4382"/>
                    <a:pt x="8668" y="2477"/>
                  </a:cubicBezTo>
                  <a:cubicBezTo>
                    <a:pt x="5239" y="3334"/>
                    <a:pt x="6191" y="0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1" name="Freeform: Shape 1239">
              <a:extLst>
                <a:ext uri="{FF2B5EF4-FFF2-40B4-BE49-F238E27FC236}">
                  <a16:creationId xmlns:a16="http://schemas.microsoft.com/office/drawing/2014/main" id="{493FB8B7-6737-4C77-94D3-B73BEF64E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830" y="363455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12383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6858"/>
                    <a:pt x="286" y="8572"/>
                    <a:pt x="3715" y="12383"/>
                  </a:cubicBezTo>
                  <a:cubicBezTo>
                    <a:pt x="4000" y="9620"/>
                    <a:pt x="5715" y="95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2" name="Freeform: Shape 1240">
              <a:extLst>
                <a:ext uri="{FF2B5EF4-FFF2-40B4-BE49-F238E27FC236}">
                  <a16:creationId xmlns:a16="http://schemas.microsoft.com/office/drawing/2014/main" id="{72891319-F08C-41A9-AD32-AFE3F3B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428" y="3340663"/>
              <a:ext cx="9525" cy="9525"/>
            </a:xfrm>
            <a:custGeom>
              <a:avLst/>
              <a:gdLst>
                <a:gd name="T0" fmla="*/ 39214425 w 9525"/>
                <a:gd name="T1" fmla="*/ 60264675 h 9525"/>
                <a:gd name="T2" fmla="*/ 27422475 w 9525"/>
                <a:gd name="T3" fmla="*/ 1295400 h 9525"/>
                <a:gd name="T4" fmla="*/ 39214425 w 9525"/>
                <a:gd name="T5" fmla="*/ 60264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117" y="6327"/>
                  </a:moveTo>
                  <a:cubicBezTo>
                    <a:pt x="5165" y="2803"/>
                    <a:pt x="2403" y="3088"/>
                    <a:pt x="2879" y="136"/>
                  </a:cubicBezTo>
                  <a:cubicBezTo>
                    <a:pt x="-1408" y="-1293"/>
                    <a:pt x="-836" y="9089"/>
                    <a:pt x="4117" y="63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3" name="Freeform: Shape 1241">
              <a:extLst>
                <a:ext uri="{FF2B5EF4-FFF2-40B4-BE49-F238E27FC236}">
                  <a16:creationId xmlns:a16="http://schemas.microsoft.com/office/drawing/2014/main" id="{89375B6C-42B7-482E-BBBD-E51747629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116" y="3349466"/>
              <a:ext cx="9525" cy="9525"/>
            </a:xfrm>
            <a:custGeom>
              <a:avLst/>
              <a:gdLst>
                <a:gd name="T0" fmla="*/ 32661225 w 9525"/>
                <a:gd name="T1" fmla="*/ 0 h 9525"/>
                <a:gd name="T2" fmla="*/ 32661225 w 9525"/>
                <a:gd name="T3" fmla="*/ 12383 h 9525"/>
                <a:gd name="T4" fmla="*/ 32661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429" y="0"/>
                  </a:moveTo>
                  <a:cubicBezTo>
                    <a:pt x="-1047" y="191"/>
                    <a:pt x="-1238" y="12668"/>
                    <a:pt x="3429" y="12383"/>
                  </a:cubicBezTo>
                  <a:cubicBezTo>
                    <a:pt x="4763" y="6858"/>
                    <a:pt x="381" y="3334"/>
                    <a:pt x="342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4" name="Freeform: Shape 1242">
              <a:extLst>
                <a:ext uri="{FF2B5EF4-FFF2-40B4-BE49-F238E27FC236}">
                  <a16:creationId xmlns:a16="http://schemas.microsoft.com/office/drawing/2014/main" id="{D50F10C6-E1B6-4731-86A7-9C2F7111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265" y="2888221"/>
              <a:ext cx="9525" cy="9525"/>
            </a:xfrm>
            <a:custGeom>
              <a:avLst/>
              <a:gdLst>
                <a:gd name="T0" fmla="*/ 847725 w 9525"/>
                <a:gd name="T1" fmla="*/ 47605950 h 9525"/>
                <a:gd name="T2" fmla="*/ 36233100 w 9525"/>
                <a:gd name="T3" fmla="*/ 428625 h 9525"/>
                <a:gd name="T4" fmla="*/ 847725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" y="4998"/>
                  </a:moveTo>
                  <a:cubicBezTo>
                    <a:pt x="3328" y="5379"/>
                    <a:pt x="4185" y="3283"/>
                    <a:pt x="3804" y="45"/>
                  </a:cubicBezTo>
                  <a:cubicBezTo>
                    <a:pt x="470" y="-336"/>
                    <a:pt x="-291" y="1759"/>
                    <a:pt x="89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5" name="Freeform: Shape 1243">
              <a:extLst>
                <a:ext uri="{FF2B5EF4-FFF2-40B4-BE49-F238E27FC236}">
                  <a16:creationId xmlns:a16="http://schemas.microsoft.com/office/drawing/2014/main" id="{1CCD9AB2-5C92-4778-85FC-D161F3D3C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847" y="3209342"/>
              <a:ext cx="9525" cy="9525"/>
            </a:xfrm>
            <a:custGeom>
              <a:avLst/>
              <a:gdLst>
                <a:gd name="T0" fmla="*/ 56988075 w 9525"/>
                <a:gd name="T1" fmla="*/ 6203 h 9525"/>
                <a:gd name="T2" fmla="*/ 45196125 w 9525"/>
                <a:gd name="T3" fmla="*/ 11 h 9525"/>
                <a:gd name="T4" fmla="*/ 9810750 w 9525"/>
                <a:gd name="T5" fmla="*/ 11156 h 9525"/>
                <a:gd name="T6" fmla="*/ 56988075 w 9525"/>
                <a:gd name="T7" fmla="*/ 620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83" y="6203"/>
                  </a:moveTo>
                  <a:cubicBezTo>
                    <a:pt x="7031" y="2678"/>
                    <a:pt x="4269" y="2964"/>
                    <a:pt x="4745" y="11"/>
                  </a:cubicBezTo>
                  <a:cubicBezTo>
                    <a:pt x="173" y="-370"/>
                    <a:pt x="-1161" y="8870"/>
                    <a:pt x="1030" y="11156"/>
                  </a:cubicBezTo>
                  <a:cubicBezTo>
                    <a:pt x="2840" y="9727"/>
                    <a:pt x="2459" y="6012"/>
                    <a:pt x="5983" y="620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6" name="Freeform: Shape 1244">
              <a:extLst>
                <a:ext uri="{FF2B5EF4-FFF2-40B4-BE49-F238E27FC236}">
                  <a16:creationId xmlns:a16="http://schemas.microsoft.com/office/drawing/2014/main" id="{603E256D-91E4-4E0F-B31F-CB75D8571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79" y="3462242"/>
              <a:ext cx="9525" cy="9525"/>
            </a:xfrm>
            <a:custGeom>
              <a:avLst/>
              <a:gdLst>
                <a:gd name="T0" fmla="*/ 22078950 w 9525"/>
                <a:gd name="T1" fmla="*/ 82562700 h 9525"/>
                <a:gd name="T2" fmla="*/ 22078950 w 9525"/>
                <a:gd name="T3" fmla="*/ 0 h 9525"/>
                <a:gd name="T4" fmla="*/ 2207895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18" y="8668"/>
                  </a:moveTo>
                  <a:cubicBezTo>
                    <a:pt x="2699" y="8572"/>
                    <a:pt x="5080" y="2096"/>
                    <a:pt x="2318" y="0"/>
                  </a:cubicBezTo>
                  <a:cubicBezTo>
                    <a:pt x="3175" y="3048"/>
                    <a:pt x="-3302" y="8477"/>
                    <a:pt x="2318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7" name="Freeform: Shape 1245">
              <a:extLst>
                <a:ext uri="{FF2B5EF4-FFF2-40B4-BE49-F238E27FC236}">
                  <a16:creationId xmlns:a16="http://schemas.microsoft.com/office/drawing/2014/main" id="{03FFDE1F-63B7-4EEC-91D4-C1F2C3F7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2852278"/>
              <a:ext cx="9525" cy="9525"/>
            </a:xfrm>
            <a:custGeom>
              <a:avLst/>
              <a:gdLst>
                <a:gd name="T0" fmla="*/ 0 w 9525"/>
                <a:gd name="T1" fmla="*/ 2555 h 9525"/>
                <a:gd name="T2" fmla="*/ 47177325 w 9525"/>
                <a:gd name="T3" fmla="*/ 11222 h 9525"/>
                <a:gd name="T4" fmla="*/ 82562700 w 9525"/>
                <a:gd name="T5" fmla="*/ 9984 h 9525"/>
                <a:gd name="T6" fmla="*/ 70761225 w 9525"/>
                <a:gd name="T7" fmla="*/ 78 h 9525"/>
                <a:gd name="T8" fmla="*/ 0 w 9525"/>
                <a:gd name="T9" fmla="*/ 255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555"/>
                  </a:moveTo>
                  <a:cubicBezTo>
                    <a:pt x="5429" y="1602"/>
                    <a:pt x="4953" y="6650"/>
                    <a:pt x="4953" y="11222"/>
                  </a:cubicBezTo>
                  <a:cubicBezTo>
                    <a:pt x="6382" y="11032"/>
                    <a:pt x="8477" y="11413"/>
                    <a:pt x="8668" y="9984"/>
                  </a:cubicBezTo>
                  <a:cubicBezTo>
                    <a:pt x="5334" y="6841"/>
                    <a:pt x="7620" y="5222"/>
                    <a:pt x="7429" y="78"/>
                  </a:cubicBezTo>
                  <a:cubicBezTo>
                    <a:pt x="4191" y="78"/>
                    <a:pt x="190" y="-684"/>
                    <a:pt x="0" y="25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8" name="Freeform: Shape 1246">
              <a:extLst>
                <a:ext uri="{FF2B5EF4-FFF2-40B4-BE49-F238E27FC236}">
                  <a16:creationId xmlns:a16="http://schemas.microsoft.com/office/drawing/2014/main" id="{9A8523F3-A264-4118-932E-5D8236FE9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067" y="3197052"/>
              <a:ext cx="9525" cy="9525"/>
            </a:xfrm>
            <a:custGeom>
              <a:avLst/>
              <a:gdLst>
                <a:gd name="T0" fmla="*/ 70761225 w 9525"/>
                <a:gd name="T1" fmla="*/ 11020425 h 9525"/>
                <a:gd name="T2" fmla="*/ 0 w 9525"/>
                <a:gd name="T3" fmla="*/ 22821900 h 9525"/>
                <a:gd name="T4" fmla="*/ 70761225 w 9525"/>
                <a:gd name="T5" fmla="*/ 11020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157"/>
                  </a:moveTo>
                  <a:cubicBezTo>
                    <a:pt x="5429" y="-938"/>
                    <a:pt x="1048" y="14"/>
                    <a:pt x="0" y="2396"/>
                  </a:cubicBezTo>
                  <a:cubicBezTo>
                    <a:pt x="4477" y="1253"/>
                    <a:pt x="6477" y="5539"/>
                    <a:pt x="7429" y="1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89" name="Freeform: Shape 1247">
              <a:extLst>
                <a:ext uri="{FF2B5EF4-FFF2-40B4-BE49-F238E27FC236}">
                  <a16:creationId xmlns:a16="http://schemas.microsoft.com/office/drawing/2014/main" id="{9BA9E5FD-90A4-40DA-9B39-0FBCA7DC4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27" y="3281223"/>
              <a:ext cx="9525" cy="9525"/>
            </a:xfrm>
            <a:custGeom>
              <a:avLst/>
              <a:gdLst>
                <a:gd name="T0" fmla="*/ 35909250 w 9525"/>
                <a:gd name="T1" fmla="*/ 47605950 h 9525"/>
                <a:gd name="T2" fmla="*/ 523875 w 9525"/>
                <a:gd name="T3" fmla="*/ 428625 h 9525"/>
                <a:gd name="T4" fmla="*/ 3590925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998"/>
                  </a:moveTo>
                  <a:cubicBezTo>
                    <a:pt x="4151" y="1759"/>
                    <a:pt x="3294" y="-336"/>
                    <a:pt x="55" y="45"/>
                  </a:cubicBezTo>
                  <a:cubicBezTo>
                    <a:pt x="-230" y="3283"/>
                    <a:pt x="532" y="5379"/>
                    <a:pt x="3770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0" name="Freeform: Shape 1248">
              <a:extLst>
                <a:ext uri="{FF2B5EF4-FFF2-40B4-BE49-F238E27FC236}">
                  <a16:creationId xmlns:a16="http://schemas.microsoft.com/office/drawing/2014/main" id="{EE17DA3C-23CD-47EE-94B0-D2B85C3AC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3390364"/>
              <a:ext cx="9525" cy="9525"/>
            </a:xfrm>
            <a:custGeom>
              <a:avLst/>
              <a:gdLst>
                <a:gd name="T0" fmla="*/ 0 w 9525"/>
                <a:gd name="T1" fmla="*/ 35042475 h 9525"/>
                <a:gd name="T2" fmla="*/ 70761225 w 9525"/>
                <a:gd name="T3" fmla="*/ 11449050 h 9525"/>
                <a:gd name="T4" fmla="*/ 0 w 9525"/>
                <a:gd name="T5" fmla="*/ 35042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679"/>
                  </a:moveTo>
                  <a:cubicBezTo>
                    <a:pt x="2572" y="2917"/>
                    <a:pt x="8668" y="5679"/>
                    <a:pt x="7429" y="1202"/>
                  </a:cubicBezTo>
                  <a:cubicBezTo>
                    <a:pt x="4858" y="-1465"/>
                    <a:pt x="762" y="726"/>
                    <a:pt x="0" y="36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1" name="Freeform: Shape 1249">
              <a:extLst>
                <a:ext uri="{FF2B5EF4-FFF2-40B4-BE49-F238E27FC236}">
                  <a16:creationId xmlns:a16="http://schemas.microsoft.com/office/drawing/2014/main" id="{0ED712F0-AD0A-4E33-9FEE-E9FABE2BB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559" y="3086562"/>
              <a:ext cx="9525" cy="9525"/>
            </a:xfrm>
            <a:custGeom>
              <a:avLst/>
              <a:gdLst>
                <a:gd name="T0" fmla="*/ 12106275 w 9525"/>
                <a:gd name="T1" fmla="*/ 59102625 h 9525"/>
                <a:gd name="T2" fmla="*/ 47482125 w 9525"/>
                <a:gd name="T3" fmla="*/ 133350 h 9525"/>
                <a:gd name="T4" fmla="*/ 304800 w 9525"/>
                <a:gd name="T5" fmla="*/ 11925300 h 9525"/>
                <a:gd name="T6" fmla="*/ 12106275 w 9525"/>
                <a:gd name="T7" fmla="*/ 59102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1" y="6205"/>
                  </a:moveTo>
                  <a:cubicBezTo>
                    <a:pt x="5176" y="6777"/>
                    <a:pt x="5271" y="3634"/>
                    <a:pt x="4985" y="14"/>
                  </a:cubicBezTo>
                  <a:cubicBezTo>
                    <a:pt x="2794" y="-81"/>
                    <a:pt x="1080" y="300"/>
                    <a:pt x="32" y="1252"/>
                  </a:cubicBezTo>
                  <a:cubicBezTo>
                    <a:pt x="-254" y="3634"/>
                    <a:pt x="1461" y="4015"/>
                    <a:pt x="1271" y="620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2" name="Freeform: Shape 1250">
              <a:extLst>
                <a:ext uri="{FF2B5EF4-FFF2-40B4-BE49-F238E27FC236}">
                  <a16:creationId xmlns:a16="http://schemas.microsoft.com/office/drawing/2014/main" id="{52330080-1A1A-4E9C-B033-83987DBCD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210" y="3139716"/>
              <a:ext cx="9525" cy="9525"/>
            </a:xfrm>
            <a:custGeom>
              <a:avLst/>
              <a:gdLst>
                <a:gd name="T0" fmla="*/ 70761225 w 9525"/>
                <a:gd name="T1" fmla="*/ 1905000 h 9525"/>
                <a:gd name="T2" fmla="*/ 0 w 9525"/>
                <a:gd name="T3" fmla="*/ 13696950 h 9525"/>
                <a:gd name="T4" fmla="*/ 58969275 w 9525"/>
                <a:gd name="T5" fmla="*/ 37290375 h 9525"/>
                <a:gd name="T6" fmla="*/ 70761225 w 9525"/>
                <a:gd name="T7" fmla="*/ 1905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200"/>
                  </a:moveTo>
                  <a:cubicBezTo>
                    <a:pt x="5239" y="867"/>
                    <a:pt x="95" y="-1324"/>
                    <a:pt x="0" y="1438"/>
                  </a:cubicBezTo>
                  <a:cubicBezTo>
                    <a:pt x="2381" y="2010"/>
                    <a:pt x="3143" y="4105"/>
                    <a:pt x="6191" y="3915"/>
                  </a:cubicBezTo>
                  <a:cubicBezTo>
                    <a:pt x="6191" y="2391"/>
                    <a:pt x="7715" y="2200"/>
                    <a:pt x="7429" y="2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3" name="Freeform: Shape 1251">
              <a:extLst>
                <a:ext uri="{FF2B5EF4-FFF2-40B4-BE49-F238E27FC236}">
                  <a16:creationId xmlns:a16="http://schemas.microsoft.com/office/drawing/2014/main" id="{9EACA489-4D37-44ED-82BB-16BC96B3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2791537"/>
              <a:ext cx="9525" cy="9525"/>
            </a:xfrm>
            <a:custGeom>
              <a:avLst/>
              <a:gdLst>
                <a:gd name="T0" fmla="*/ 0 w 9525"/>
                <a:gd name="T1" fmla="*/ 24060150 h 9525"/>
                <a:gd name="T2" fmla="*/ 70761225 w 9525"/>
                <a:gd name="T3" fmla="*/ 47653575 h 9525"/>
                <a:gd name="T4" fmla="*/ 70761225 w 9525"/>
                <a:gd name="T5" fmla="*/ 12268200 h 9525"/>
                <a:gd name="T6" fmla="*/ 0 w 9525"/>
                <a:gd name="T7" fmla="*/ 24060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526"/>
                  </a:moveTo>
                  <a:cubicBezTo>
                    <a:pt x="2191" y="3669"/>
                    <a:pt x="3143" y="5955"/>
                    <a:pt x="7429" y="5003"/>
                  </a:cubicBezTo>
                  <a:cubicBezTo>
                    <a:pt x="7429" y="3764"/>
                    <a:pt x="7429" y="2526"/>
                    <a:pt x="7429" y="1288"/>
                  </a:cubicBezTo>
                  <a:cubicBezTo>
                    <a:pt x="5810" y="-427"/>
                    <a:pt x="0" y="-808"/>
                    <a:pt x="0" y="2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4" name="Freeform: Shape 1252">
              <a:extLst>
                <a:ext uri="{FF2B5EF4-FFF2-40B4-BE49-F238E27FC236}">
                  <a16:creationId xmlns:a16="http://schemas.microsoft.com/office/drawing/2014/main" id="{FAF649BD-8646-446D-8658-ECB4C5495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007328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4953 w 9525"/>
                <a:gd name="T3" fmla="*/ 8668 h 9525"/>
                <a:gd name="T4" fmla="*/ 4953 w 9525"/>
                <a:gd name="T5" fmla="*/ 3715 h 9525"/>
                <a:gd name="T6" fmla="*/ 0 w 9525"/>
                <a:gd name="T7" fmla="*/ 3715 h 9525"/>
                <a:gd name="T8" fmla="*/ 0 w 9525"/>
                <a:gd name="T9" fmla="*/ 8668 h 9525"/>
                <a:gd name="T10" fmla="*/ 13621 w 9525"/>
                <a:gd name="T11" fmla="*/ 11144 h 9525"/>
                <a:gd name="T12" fmla="*/ 11144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10573" y="4381"/>
                    <a:pt x="9049" y="7810"/>
                    <a:pt x="4953" y="8668"/>
                  </a:cubicBezTo>
                  <a:cubicBezTo>
                    <a:pt x="4953" y="7048"/>
                    <a:pt x="4953" y="5334"/>
                    <a:pt x="4953" y="3715"/>
                  </a:cubicBezTo>
                  <a:cubicBezTo>
                    <a:pt x="3334" y="3715"/>
                    <a:pt x="1619" y="3715"/>
                    <a:pt x="0" y="3715"/>
                  </a:cubicBezTo>
                  <a:cubicBezTo>
                    <a:pt x="0" y="5334"/>
                    <a:pt x="0" y="7048"/>
                    <a:pt x="0" y="8668"/>
                  </a:cubicBezTo>
                  <a:cubicBezTo>
                    <a:pt x="3524" y="10573"/>
                    <a:pt x="9525" y="9811"/>
                    <a:pt x="13621" y="11144"/>
                  </a:cubicBezTo>
                  <a:cubicBezTo>
                    <a:pt x="15050" y="6001"/>
                    <a:pt x="14478" y="2953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5" name="Freeform: Shape 1253">
              <a:extLst>
                <a:ext uri="{FF2B5EF4-FFF2-40B4-BE49-F238E27FC236}">
                  <a16:creationId xmlns:a16="http://schemas.microsoft.com/office/drawing/2014/main" id="{B8DC1ED8-ABB6-44FB-996C-C806493B5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3110027"/>
              <a:ext cx="9525" cy="9525"/>
            </a:xfrm>
            <a:custGeom>
              <a:avLst/>
              <a:gdLst>
                <a:gd name="T0" fmla="*/ 70761225 w 9525"/>
                <a:gd name="T1" fmla="*/ 1638300 h 9525"/>
                <a:gd name="T2" fmla="*/ 0 w 9525"/>
                <a:gd name="T3" fmla="*/ 13430250 h 9525"/>
                <a:gd name="T4" fmla="*/ 70761225 w 9525"/>
                <a:gd name="T5" fmla="*/ 163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72"/>
                  </a:moveTo>
                  <a:cubicBezTo>
                    <a:pt x="5239" y="934"/>
                    <a:pt x="95" y="-1352"/>
                    <a:pt x="0" y="1410"/>
                  </a:cubicBezTo>
                  <a:cubicBezTo>
                    <a:pt x="1524" y="3124"/>
                    <a:pt x="7334" y="3505"/>
                    <a:pt x="7429" y="1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6" name="Freeform: Shape 1254">
              <a:extLst>
                <a:ext uri="{FF2B5EF4-FFF2-40B4-BE49-F238E27FC236}">
                  <a16:creationId xmlns:a16="http://schemas.microsoft.com/office/drawing/2014/main" id="{2F7C0CCE-8D17-47F8-AF36-EACA6FA54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3070479"/>
              <a:ext cx="9525" cy="9525"/>
            </a:xfrm>
            <a:custGeom>
              <a:avLst/>
              <a:gdLst>
                <a:gd name="T0" fmla="*/ 7429 w 9525"/>
                <a:gd name="T1" fmla="*/ 47177325 h 9525"/>
                <a:gd name="T2" fmla="*/ 9906 w 9525"/>
                <a:gd name="T3" fmla="*/ 0 h 9525"/>
                <a:gd name="T4" fmla="*/ 0 w 9525"/>
                <a:gd name="T5" fmla="*/ 35385375 h 9525"/>
                <a:gd name="T6" fmla="*/ 7429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953"/>
                  </a:moveTo>
                  <a:cubicBezTo>
                    <a:pt x="6477" y="1524"/>
                    <a:pt x="9906" y="2476"/>
                    <a:pt x="9906" y="0"/>
                  </a:cubicBezTo>
                  <a:cubicBezTo>
                    <a:pt x="7144" y="1810"/>
                    <a:pt x="667" y="-191"/>
                    <a:pt x="0" y="3715"/>
                  </a:cubicBezTo>
                  <a:cubicBezTo>
                    <a:pt x="3048" y="3524"/>
                    <a:pt x="6001" y="3524"/>
                    <a:pt x="742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7" name="Freeform: Shape 1255">
              <a:extLst>
                <a:ext uri="{FF2B5EF4-FFF2-40B4-BE49-F238E27FC236}">
                  <a16:creationId xmlns:a16="http://schemas.microsoft.com/office/drawing/2014/main" id="{FAA22B9A-ECA8-4AFD-915F-7D3BD655B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686240"/>
              <a:ext cx="9525" cy="9525"/>
            </a:xfrm>
            <a:custGeom>
              <a:avLst/>
              <a:gdLst>
                <a:gd name="T0" fmla="*/ 47177325 w 9525"/>
                <a:gd name="T1" fmla="*/ 35385375 h 9525"/>
                <a:gd name="T2" fmla="*/ 47177325 w 9525"/>
                <a:gd name="T3" fmla="*/ 11791950 h 9525"/>
                <a:gd name="T4" fmla="*/ 35385375 w 9525"/>
                <a:gd name="T5" fmla="*/ 0 h 9525"/>
                <a:gd name="T6" fmla="*/ 11791950 w 9525"/>
                <a:gd name="T7" fmla="*/ 0 h 9525"/>
                <a:gd name="T8" fmla="*/ 0 w 9525"/>
                <a:gd name="T9" fmla="*/ 11791950 h 9525"/>
                <a:gd name="T10" fmla="*/ 0 w 9525"/>
                <a:gd name="T11" fmla="*/ 35385375 h 9525"/>
                <a:gd name="T12" fmla="*/ 11791950 w 9525"/>
                <a:gd name="T13" fmla="*/ 47177325 h 9525"/>
                <a:gd name="T14" fmla="*/ 35385375 w 9525"/>
                <a:gd name="T15" fmla="*/ 47177325 h 9525"/>
                <a:gd name="T16" fmla="*/ 47177325 w 9525"/>
                <a:gd name="T17" fmla="*/ 3538537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4953" y="3715"/>
                  </a:moveTo>
                  <a:cubicBezTo>
                    <a:pt x="4953" y="2858"/>
                    <a:pt x="4953" y="2096"/>
                    <a:pt x="4953" y="1238"/>
                  </a:cubicBezTo>
                  <a:cubicBezTo>
                    <a:pt x="4191" y="1143"/>
                    <a:pt x="3524" y="1048"/>
                    <a:pt x="3715" y="0"/>
                  </a:cubicBezTo>
                  <a:cubicBezTo>
                    <a:pt x="2953" y="0"/>
                    <a:pt x="2096" y="0"/>
                    <a:pt x="1238" y="0"/>
                  </a:cubicBezTo>
                  <a:cubicBezTo>
                    <a:pt x="1143" y="762"/>
                    <a:pt x="1048" y="1524"/>
                    <a:pt x="0" y="1238"/>
                  </a:cubicBezTo>
                  <a:cubicBezTo>
                    <a:pt x="0" y="2096"/>
                    <a:pt x="0" y="2858"/>
                    <a:pt x="0" y="3715"/>
                  </a:cubicBezTo>
                  <a:cubicBezTo>
                    <a:pt x="762" y="3810"/>
                    <a:pt x="1429" y="3905"/>
                    <a:pt x="1238" y="4953"/>
                  </a:cubicBezTo>
                  <a:cubicBezTo>
                    <a:pt x="2096" y="4953"/>
                    <a:pt x="2953" y="4953"/>
                    <a:pt x="3715" y="4953"/>
                  </a:cubicBezTo>
                  <a:cubicBezTo>
                    <a:pt x="3810" y="4191"/>
                    <a:pt x="3905" y="3429"/>
                    <a:pt x="4953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8" name="Freeform: Shape 1256">
              <a:extLst>
                <a:ext uri="{FF2B5EF4-FFF2-40B4-BE49-F238E27FC236}">
                  <a16:creationId xmlns:a16="http://schemas.microsoft.com/office/drawing/2014/main" id="{13B8AC01-F263-4ED0-9DC5-39728094A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732" y="2988754"/>
              <a:ext cx="9525" cy="9525"/>
            </a:xfrm>
            <a:custGeom>
              <a:avLst/>
              <a:gdLst>
                <a:gd name="T0" fmla="*/ 1238 w 9525"/>
                <a:gd name="T1" fmla="*/ 47177325 h 9525"/>
                <a:gd name="T2" fmla="*/ 12382 w 9525"/>
                <a:gd name="T3" fmla="*/ 35385375 h 9525"/>
                <a:gd name="T4" fmla="*/ 12382 w 9525"/>
                <a:gd name="T5" fmla="*/ 0 h 9525"/>
                <a:gd name="T6" fmla="*/ 0 w 9525"/>
                <a:gd name="T7" fmla="*/ 23593425 h 9525"/>
                <a:gd name="T8" fmla="*/ 1238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8" y="4953"/>
                  </a:moveTo>
                  <a:cubicBezTo>
                    <a:pt x="7906" y="5429"/>
                    <a:pt x="6382" y="1524"/>
                    <a:pt x="12382" y="3715"/>
                  </a:cubicBezTo>
                  <a:cubicBezTo>
                    <a:pt x="12382" y="2477"/>
                    <a:pt x="12382" y="1238"/>
                    <a:pt x="12382" y="0"/>
                  </a:cubicBezTo>
                  <a:cubicBezTo>
                    <a:pt x="6382" y="1715"/>
                    <a:pt x="3334" y="-1429"/>
                    <a:pt x="0" y="2477"/>
                  </a:cubicBezTo>
                  <a:cubicBezTo>
                    <a:pt x="952" y="2667"/>
                    <a:pt x="1429" y="3429"/>
                    <a:pt x="1238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599" name="Freeform: Shape 1257">
              <a:extLst>
                <a:ext uri="{FF2B5EF4-FFF2-40B4-BE49-F238E27FC236}">
                  <a16:creationId xmlns:a16="http://schemas.microsoft.com/office/drawing/2014/main" id="{D95F6405-101E-439A-BFE3-B7D833596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57" y="3053144"/>
              <a:ext cx="9525" cy="9525"/>
            </a:xfrm>
            <a:custGeom>
              <a:avLst/>
              <a:gdLst>
                <a:gd name="T0" fmla="*/ 35385375 w 9525"/>
                <a:gd name="T1" fmla="*/ 58969275 h 9525"/>
                <a:gd name="T2" fmla="*/ 0 w 9525"/>
                <a:gd name="T3" fmla="*/ 0 h 9525"/>
                <a:gd name="T4" fmla="*/ 35385375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6191"/>
                  </a:moveTo>
                  <a:cubicBezTo>
                    <a:pt x="6953" y="2953"/>
                    <a:pt x="2667" y="952"/>
                    <a:pt x="0" y="0"/>
                  </a:cubicBezTo>
                  <a:cubicBezTo>
                    <a:pt x="381" y="2857"/>
                    <a:pt x="1238" y="5334"/>
                    <a:pt x="37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0" name="Freeform: Shape 1258">
              <a:extLst>
                <a:ext uri="{FF2B5EF4-FFF2-40B4-BE49-F238E27FC236}">
                  <a16:creationId xmlns:a16="http://schemas.microsoft.com/office/drawing/2014/main" id="{431DC977-20AE-4BEE-BFA1-8C65EF6BB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184178"/>
              <a:ext cx="9525" cy="9525"/>
            </a:xfrm>
            <a:custGeom>
              <a:avLst/>
              <a:gdLst>
                <a:gd name="T0" fmla="*/ 0 w 9525"/>
                <a:gd name="T1" fmla="*/ 6191 h 9525"/>
                <a:gd name="T2" fmla="*/ 16097 w 9525"/>
                <a:gd name="T3" fmla="*/ 8668 h 9525"/>
                <a:gd name="T4" fmla="*/ 0 w 9525"/>
                <a:gd name="T5" fmla="*/ 0 h 9525"/>
                <a:gd name="T6" fmla="*/ 0 w 9525"/>
                <a:gd name="T7" fmla="*/ 619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191"/>
                  </a:moveTo>
                  <a:cubicBezTo>
                    <a:pt x="3715" y="4286"/>
                    <a:pt x="14954" y="12573"/>
                    <a:pt x="16097" y="8668"/>
                  </a:cubicBezTo>
                  <a:cubicBezTo>
                    <a:pt x="10001" y="6572"/>
                    <a:pt x="7525" y="667"/>
                    <a:pt x="0" y="0"/>
                  </a:cubicBezTo>
                  <a:cubicBezTo>
                    <a:pt x="0" y="2095"/>
                    <a:pt x="0" y="4191"/>
                    <a:pt x="0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1" name="Freeform: Shape 1259">
              <a:extLst>
                <a:ext uri="{FF2B5EF4-FFF2-40B4-BE49-F238E27FC236}">
                  <a16:creationId xmlns:a16="http://schemas.microsoft.com/office/drawing/2014/main" id="{B28DB856-3017-41A3-8E4B-3426D70A0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56" y="2709767"/>
              <a:ext cx="9525" cy="9525"/>
            </a:xfrm>
            <a:custGeom>
              <a:avLst/>
              <a:gdLst>
                <a:gd name="T0" fmla="*/ 36347400 w 9525"/>
                <a:gd name="T1" fmla="*/ 0 h 9525"/>
                <a:gd name="T2" fmla="*/ 962025 w 9525"/>
                <a:gd name="T3" fmla="*/ 0 h 9525"/>
                <a:gd name="T4" fmla="*/ 24555450 w 9525"/>
                <a:gd name="T5" fmla="*/ 47177325 h 9525"/>
                <a:gd name="T6" fmla="*/ 36347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6" y="0"/>
                  </a:moveTo>
                  <a:cubicBezTo>
                    <a:pt x="2578" y="0"/>
                    <a:pt x="1339" y="0"/>
                    <a:pt x="101" y="0"/>
                  </a:cubicBezTo>
                  <a:cubicBezTo>
                    <a:pt x="-280" y="2858"/>
                    <a:pt x="387" y="4667"/>
                    <a:pt x="2578" y="4953"/>
                  </a:cubicBezTo>
                  <a:cubicBezTo>
                    <a:pt x="2864" y="3334"/>
                    <a:pt x="4292" y="2572"/>
                    <a:pt x="381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2" name="Freeform: Shape 1260">
              <a:extLst>
                <a:ext uri="{FF2B5EF4-FFF2-40B4-BE49-F238E27FC236}">
                  <a16:creationId xmlns:a16="http://schemas.microsoft.com/office/drawing/2014/main" id="{FE6AD91F-7056-4C66-81A9-57244DA0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414" y="2492883"/>
              <a:ext cx="9525" cy="9525"/>
            </a:xfrm>
            <a:custGeom>
              <a:avLst/>
              <a:gdLst>
                <a:gd name="T0" fmla="*/ 4848225 w 9525"/>
                <a:gd name="T1" fmla="*/ 13621 h 9525"/>
                <a:gd name="T2" fmla="*/ 4848225 w 9525"/>
                <a:gd name="T3" fmla="*/ 0 h 9525"/>
                <a:gd name="T4" fmla="*/ 48482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" y="13621"/>
                  </a:moveTo>
                  <a:cubicBezTo>
                    <a:pt x="5938" y="11621"/>
                    <a:pt x="3557" y="3048"/>
                    <a:pt x="509" y="0"/>
                  </a:cubicBezTo>
                  <a:cubicBezTo>
                    <a:pt x="-1015" y="2096"/>
                    <a:pt x="1462" y="8192"/>
                    <a:pt x="509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3" name="Freeform: Shape 1261">
              <a:extLst>
                <a:ext uri="{FF2B5EF4-FFF2-40B4-BE49-F238E27FC236}">
                  <a16:creationId xmlns:a16="http://schemas.microsoft.com/office/drawing/2014/main" id="{7DCF1991-6D47-445C-9E36-DE09AD2B6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01" y="2510219"/>
              <a:ext cx="9525" cy="9525"/>
            </a:xfrm>
            <a:custGeom>
              <a:avLst/>
              <a:gdLst>
                <a:gd name="T0" fmla="*/ 581025 w 9525"/>
                <a:gd name="T1" fmla="*/ 82562700 h 9525"/>
                <a:gd name="T2" fmla="*/ 12372975 w 9525"/>
                <a:gd name="T3" fmla="*/ 0 h 9525"/>
                <a:gd name="T4" fmla="*/ 581025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" y="8668"/>
                  </a:moveTo>
                  <a:cubicBezTo>
                    <a:pt x="4156" y="10192"/>
                    <a:pt x="3109" y="286"/>
                    <a:pt x="1299" y="0"/>
                  </a:cubicBezTo>
                  <a:cubicBezTo>
                    <a:pt x="-416" y="1619"/>
                    <a:pt x="61" y="5334"/>
                    <a:pt x="61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4" name="Freeform: Shape 1262">
              <a:extLst>
                <a:ext uri="{FF2B5EF4-FFF2-40B4-BE49-F238E27FC236}">
                  <a16:creationId xmlns:a16="http://schemas.microsoft.com/office/drawing/2014/main" id="{BEFBC046-081D-451F-8C02-8FA089CED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604" y="2890742"/>
              <a:ext cx="9525" cy="9525"/>
            </a:xfrm>
            <a:custGeom>
              <a:avLst/>
              <a:gdLst>
                <a:gd name="T0" fmla="*/ 7581900 w 9525"/>
                <a:gd name="T1" fmla="*/ 0 h 9525"/>
                <a:gd name="T2" fmla="*/ 7581900 w 9525"/>
                <a:gd name="T3" fmla="*/ 3715 h 9525"/>
                <a:gd name="T4" fmla="*/ 7581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6" y="0"/>
                  </a:moveTo>
                  <a:cubicBezTo>
                    <a:pt x="320" y="1810"/>
                    <a:pt x="-728" y="2096"/>
                    <a:pt x="796" y="3715"/>
                  </a:cubicBezTo>
                  <a:cubicBezTo>
                    <a:pt x="-252" y="19241"/>
                    <a:pt x="4606" y="5715"/>
                    <a:pt x="79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5" name="Freeform: Shape 1263">
              <a:extLst>
                <a:ext uri="{FF2B5EF4-FFF2-40B4-BE49-F238E27FC236}">
                  <a16:creationId xmlns:a16="http://schemas.microsoft.com/office/drawing/2014/main" id="{8C1E075B-C33B-4542-A293-FF187F41B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970" y="2938523"/>
              <a:ext cx="9525" cy="9525"/>
            </a:xfrm>
            <a:custGeom>
              <a:avLst/>
              <a:gdLst>
                <a:gd name="T0" fmla="*/ 0 w 9525"/>
                <a:gd name="T1" fmla="*/ 17573625 h 9525"/>
                <a:gd name="T2" fmla="*/ 70761225 w 9525"/>
                <a:gd name="T3" fmla="*/ 76542900 h 9525"/>
                <a:gd name="T4" fmla="*/ 82562700 w 9525"/>
                <a:gd name="T5" fmla="*/ 5781675 h 9525"/>
                <a:gd name="T6" fmla="*/ 0 w 9525"/>
                <a:gd name="T7" fmla="*/ 17573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45"/>
                  </a:moveTo>
                  <a:cubicBezTo>
                    <a:pt x="5334" y="3559"/>
                    <a:pt x="5334" y="3083"/>
                    <a:pt x="7429" y="8036"/>
                  </a:cubicBezTo>
                  <a:cubicBezTo>
                    <a:pt x="9716" y="6131"/>
                    <a:pt x="5620" y="3274"/>
                    <a:pt x="8668" y="607"/>
                  </a:cubicBezTo>
                  <a:cubicBezTo>
                    <a:pt x="5715" y="-346"/>
                    <a:pt x="2667" y="-346"/>
                    <a:pt x="0" y="18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6" name="Freeform: Shape 1264">
              <a:extLst>
                <a:ext uri="{FF2B5EF4-FFF2-40B4-BE49-F238E27FC236}">
                  <a16:creationId xmlns:a16="http://schemas.microsoft.com/office/drawing/2014/main" id="{F4BB3C7D-8944-4E27-8CBC-1ECA6ACE8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255" y="2301202"/>
              <a:ext cx="9525" cy="9525"/>
            </a:xfrm>
            <a:custGeom>
              <a:avLst/>
              <a:gdLst>
                <a:gd name="T0" fmla="*/ 0 w 9525"/>
                <a:gd name="T1" fmla="*/ 18507075 h 9525"/>
                <a:gd name="T2" fmla="*/ 70761225 w 9525"/>
                <a:gd name="T3" fmla="*/ 53892450 h 9525"/>
                <a:gd name="T4" fmla="*/ 0 w 9525"/>
                <a:gd name="T5" fmla="*/ 18507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943"/>
                  </a:moveTo>
                  <a:cubicBezTo>
                    <a:pt x="4096" y="3182"/>
                    <a:pt x="4382" y="2229"/>
                    <a:pt x="7429" y="5658"/>
                  </a:cubicBezTo>
                  <a:cubicBezTo>
                    <a:pt x="12478" y="1372"/>
                    <a:pt x="95" y="-2438"/>
                    <a:pt x="0" y="19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7" name="Freeform: Shape 1265">
              <a:extLst>
                <a:ext uri="{FF2B5EF4-FFF2-40B4-BE49-F238E27FC236}">
                  <a16:creationId xmlns:a16="http://schemas.microsoft.com/office/drawing/2014/main" id="{03BDCBBF-29FC-45AE-9E80-AAFA24329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983" y="2476786"/>
              <a:ext cx="9525" cy="9525"/>
            </a:xfrm>
            <a:custGeom>
              <a:avLst/>
              <a:gdLst>
                <a:gd name="T0" fmla="*/ 25736550 w 9525"/>
                <a:gd name="T1" fmla="*/ 16097 h 9525"/>
                <a:gd name="T2" fmla="*/ 2152650 w 9525"/>
                <a:gd name="T3" fmla="*/ 0 h 9525"/>
                <a:gd name="T4" fmla="*/ 25736550 w 9525"/>
                <a:gd name="T5" fmla="*/ 16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02" y="16097"/>
                  </a:moveTo>
                  <a:cubicBezTo>
                    <a:pt x="4703" y="12192"/>
                    <a:pt x="4226" y="1810"/>
                    <a:pt x="226" y="0"/>
                  </a:cubicBezTo>
                  <a:cubicBezTo>
                    <a:pt x="-60" y="3620"/>
                    <a:pt x="-631" y="14478"/>
                    <a:pt x="2702" y="160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8" name="Freeform: Shape 1266">
              <a:extLst>
                <a:ext uri="{FF2B5EF4-FFF2-40B4-BE49-F238E27FC236}">
                  <a16:creationId xmlns:a16="http://schemas.microsoft.com/office/drawing/2014/main" id="{C544C03D-A7E0-438E-ACA3-1BB7B4749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59" y="2770279"/>
              <a:ext cx="9525" cy="9525"/>
            </a:xfrm>
            <a:custGeom>
              <a:avLst/>
              <a:gdLst>
                <a:gd name="T0" fmla="*/ 11164 w 9525"/>
                <a:gd name="T1" fmla="*/ 2457450 h 9525"/>
                <a:gd name="T2" fmla="*/ 20 w 9525"/>
                <a:gd name="T3" fmla="*/ 26050875 h 9525"/>
                <a:gd name="T4" fmla="*/ 11164 w 9525"/>
                <a:gd name="T5" fmla="*/ 2457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64" y="258"/>
                  </a:moveTo>
                  <a:cubicBezTo>
                    <a:pt x="7735" y="1401"/>
                    <a:pt x="-456" y="-2314"/>
                    <a:pt x="20" y="2735"/>
                  </a:cubicBezTo>
                  <a:cubicBezTo>
                    <a:pt x="5068" y="449"/>
                    <a:pt x="9735" y="5116"/>
                    <a:pt x="11164" y="2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09" name="Freeform: Shape 1267">
              <a:extLst>
                <a:ext uri="{FF2B5EF4-FFF2-40B4-BE49-F238E27FC236}">
                  <a16:creationId xmlns:a16="http://schemas.microsoft.com/office/drawing/2014/main" id="{C5EFD466-CADD-4C30-BD95-1ADA88982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494" y="2464308"/>
              <a:ext cx="9525" cy="9525"/>
            </a:xfrm>
            <a:custGeom>
              <a:avLst/>
              <a:gdLst>
                <a:gd name="T0" fmla="*/ 23583900 w 9525"/>
                <a:gd name="T1" fmla="*/ 82562700 h 9525"/>
                <a:gd name="T2" fmla="*/ 23583900 w 9525"/>
                <a:gd name="T3" fmla="*/ 0 h 9525"/>
                <a:gd name="T4" fmla="*/ 0 w 9525"/>
                <a:gd name="T5" fmla="*/ 23593425 h 9525"/>
                <a:gd name="T6" fmla="*/ 23583900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476" y="8668"/>
                  </a:moveTo>
                  <a:cubicBezTo>
                    <a:pt x="2381" y="5048"/>
                    <a:pt x="7715" y="1524"/>
                    <a:pt x="2476" y="0"/>
                  </a:cubicBezTo>
                  <a:cubicBezTo>
                    <a:pt x="2476" y="1619"/>
                    <a:pt x="286" y="1143"/>
                    <a:pt x="0" y="2477"/>
                  </a:cubicBezTo>
                  <a:cubicBezTo>
                    <a:pt x="2286" y="2477"/>
                    <a:pt x="-2381" y="8763"/>
                    <a:pt x="2476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0" name="Freeform: Shape 1268">
              <a:extLst>
                <a:ext uri="{FF2B5EF4-FFF2-40B4-BE49-F238E27FC236}">
                  <a16:creationId xmlns:a16="http://schemas.microsoft.com/office/drawing/2014/main" id="{7A53C3A7-3146-4C3D-B23F-CA71628B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111" y="2797778"/>
              <a:ext cx="9525" cy="9525"/>
            </a:xfrm>
            <a:custGeom>
              <a:avLst/>
              <a:gdLst>
                <a:gd name="T0" fmla="*/ 9906 w 9525"/>
                <a:gd name="T1" fmla="*/ 9906 h 9525"/>
                <a:gd name="T2" fmla="*/ 14859 w 9525"/>
                <a:gd name="T3" fmla="*/ 4953 h 9525"/>
                <a:gd name="T4" fmla="*/ 11144 w 9525"/>
                <a:gd name="T5" fmla="*/ 0 h 9525"/>
                <a:gd name="T6" fmla="*/ 6191 w 9525"/>
                <a:gd name="T7" fmla="*/ 3715 h 9525"/>
                <a:gd name="T8" fmla="*/ 7429 w 9525"/>
                <a:gd name="T9" fmla="*/ 7429 h 9525"/>
                <a:gd name="T10" fmla="*/ 0 w 9525"/>
                <a:gd name="T11" fmla="*/ 8668 h 9525"/>
                <a:gd name="T12" fmla="*/ 2477 w 9525"/>
                <a:gd name="T13" fmla="*/ 13621 h 9525"/>
                <a:gd name="T14" fmla="*/ 9906 w 9525"/>
                <a:gd name="T15" fmla="*/ 990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906" y="9906"/>
                  </a:moveTo>
                  <a:cubicBezTo>
                    <a:pt x="8954" y="5620"/>
                    <a:pt x="10573" y="4000"/>
                    <a:pt x="14859" y="4953"/>
                  </a:cubicBezTo>
                  <a:cubicBezTo>
                    <a:pt x="15050" y="1810"/>
                    <a:pt x="12954" y="1048"/>
                    <a:pt x="11144" y="0"/>
                  </a:cubicBezTo>
                  <a:cubicBezTo>
                    <a:pt x="11525" y="5810"/>
                    <a:pt x="6382" y="-1619"/>
                    <a:pt x="6191" y="3715"/>
                  </a:cubicBezTo>
                  <a:cubicBezTo>
                    <a:pt x="7620" y="3905"/>
                    <a:pt x="7525" y="5715"/>
                    <a:pt x="7429" y="7429"/>
                  </a:cubicBezTo>
                  <a:cubicBezTo>
                    <a:pt x="4477" y="7429"/>
                    <a:pt x="3810" y="9620"/>
                    <a:pt x="0" y="8668"/>
                  </a:cubicBezTo>
                  <a:cubicBezTo>
                    <a:pt x="191" y="10954"/>
                    <a:pt x="857" y="12763"/>
                    <a:pt x="2477" y="13621"/>
                  </a:cubicBezTo>
                  <a:cubicBezTo>
                    <a:pt x="2381" y="9811"/>
                    <a:pt x="6287" y="10001"/>
                    <a:pt x="9906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1" name="Freeform: Shape 1269">
              <a:extLst>
                <a:ext uri="{FF2B5EF4-FFF2-40B4-BE49-F238E27FC236}">
                  <a16:creationId xmlns:a16="http://schemas.microsoft.com/office/drawing/2014/main" id="{8066FF3F-FB38-4603-BD3F-1CE32F0B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40" y="2909316"/>
              <a:ext cx="9525" cy="9525"/>
            </a:xfrm>
            <a:custGeom>
              <a:avLst/>
              <a:gdLst>
                <a:gd name="T0" fmla="*/ 9896475 w 9525"/>
                <a:gd name="T1" fmla="*/ 35385375 h 9525"/>
                <a:gd name="T2" fmla="*/ 68865750 w 9525"/>
                <a:gd name="T3" fmla="*/ 0 h 9525"/>
                <a:gd name="T4" fmla="*/ 989647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9" y="3715"/>
                  </a:moveTo>
                  <a:cubicBezTo>
                    <a:pt x="848" y="190"/>
                    <a:pt x="9135" y="5239"/>
                    <a:pt x="7230" y="0"/>
                  </a:cubicBezTo>
                  <a:cubicBezTo>
                    <a:pt x="4563" y="0"/>
                    <a:pt x="-2676" y="1524"/>
                    <a:pt x="1039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2" name="Freeform: Shape 1270">
              <a:extLst>
                <a:ext uri="{FF2B5EF4-FFF2-40B4-BE49-F238E27FC236}">
                  <a16:creationId xmlns:a16="http://schemas.microsoft.com/office/drawing/2014/main" id="{DBCFFD90-8CC8-4576-A8C4-CA5D2BFD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682526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47177325 w 9525"/>
                <a:gd name="T3" fmla="*/ 0 h 9525"/>
                <a:gd name="T4" fmla="*/ 0 w 9525"/>
                <a:gd name="T5" fmla="*/ 0 h 9525"/>
                <a:gd name="T6" fmla="*/ 471773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4953" y="4096"/>
                    <a:pt x="4953" y="2000"/>
                    <a:pt x="4953" y="0"/>
                  </a:cubicBezTo>
                  <a:cubicBezTo>
                    <a:pt x="3238" y="0"/>
                    <a:pt x="1619" y="0"/>
                    <a:pt x="0" y="0"/>
                  </a:cubicBezTo>
                  <a:cubicBezTo>
                    <a:pt x="762" y="2858"/>
                    <a:pt x="1714" y="5715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3" name="Freeform: Shape 1271">
              <a:extLst>
                <a:ext uri="{FF2B5EF4-FFF2-40B4-BE49-F238E27FC236}">
                  <a16:creationId xmlns:a16="http://schemas.microsoft.com/office/drawing/2014/main" id="{45617F4C-400A-4EC0-80E3-CA503415A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064" y="2402289"/>
              <a:ext cx="9525" cy="28575"/>
            </a:xfrm>
            <a:custGeom>
              <a:avLst/>
              <a:gdLst>
                <a:gd name="T0" fmla="*/ 0 w 9525"/>
                <a:gd name="T1" fmla="*/ 1345 h 28575"/>
                <a:gd name="T2" fmla="*/ 47177325 w 9525"/>
                <a:gd name="T3" fmla="*/ 28586 h 28575"/>
                <a:gd name="T4" fmla="*/ 58969275 w 9525"/>
                <a:gd name="T5" fmla="*/ 1345 h 28575"/>
                <a:gd name="T6" fmla="*/ 0 w 9525"/>
                <a:gd name="T7" fmla="*/ 1345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0" y="1345"/>
                  </a:moveTo>
                  <a:cubicBezTo>
                    <a:pt x="762" y="8203"/>
                    <a:pt x="3715" y="18680"/>
                    <a:pt x="4953" y="28586"/>
                  </a:cubicBezTo>
                  <a:cubicBezTo>
                    <a:pt x="10478" y="23443"/>
                    <a:pt x="2953" y="8774"/>
                    <a:pt x="6191" y="1345"/>
                  </a:cubicBezTo>
                  <a:cubicBezTo>
                    <a:pt x="3143" y="2964"/>
                    <a:pt x="1048" y="-2370"/>
                    <a:pt x="0" y="13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4" name="Freeform: Shape 1272">
              <a:extLst>
                <a:ext uri="{FF2B5EF4-FFF2-40B4-BE49-F238E27FC236}">
                  <a16:creationId xmlns:a16="http://schemas.microsoft.com/office/drawing/2014/main" id="{2C45C3F1-514E-4E5D-8201-BEC4577DA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588" y="2770537"/>
              <a:ext cx="9525" cy="19050"/>
            </a:xfrm>
            <a:custGeom>
              <a:avLst/>
              <a:gdLst>
                <a:gd name="T0" fmla="*/ 1238 w 9525"/>
                <a:gd name="T1" fmla="*/ 0 h 19050"/>
                <a:gd name="T2" fmla="*/ 0 w 9525"/>
                <a:gd name="T3" fmla="*/ 24765 h 19050"/>
                <a:gd name="T4" fmla="*/ 9906 w 9525"/>
                <a:gd name="T5" fmla="*/ 23527 h 19050"/>
                <a:gd name="T6" fmla="*/ 1238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238" y="0"/>
                  </a:moveTo>
                  <a:cubicBezTo>
                    <a:pt x="476" y="6191"/>
                    <a:pt x="857" y="14002"/>
                    <a:pt x="0" y="24765"/>
                  </a:cubicBezTo>
                  <a:cubicBezTo>
                    <a:pt x="4572" y="27432"/>
                    <a:pt x="5810" y="26479"/>
                    <a:pt x="9906" y="23527"/>
                  </a:cubicBezTo>
                  <a:cubicBezTo>
                    <a:pt x="667" y="22098"/>
                    <a:pt x="8953" y="3048"/>
                    <a:pt x="123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5" name="Freeform: Shape 1273">
              <a:extLst>
                <a:ext uri="{FF2B5EF4-FFF2-40B4-BE49-F238E27FC236}">
                  <a16:creationId xmlns:a16="http://schemas.microsoft.com/office/drawing/2014/main" id="{A98EA3F0-08F5-4288-8D93-FDDAC2375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32" y="4566606"/>
              <a:ext cx="9525" cy="9525"/>
            </a:xfrm>
            <a:custGeom>
              <a:avLst/>
              <a:gdLst>
                <a:gd name="T0" fmla="*/ 11147 w 9525"/>
                <a:gd name="T1" fmla="*/ 12363450 h 9525"/>
                <a:gd name="T2" fmla="*/ 3 w 9525"/>
                <a:gd name="T3" fmla="*/ 571500 h 9525"/>
                <a:gd name="T4" fmla="*/ 11147 w 9525"/>
                <a:gd name="T5" fmla="*/ 1236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47" y="1298"/>
                  </a:moveTo>
                  <a:cubicBezTo>
                    <a:pt x="9051" y="-797"/>
                    <a:pt x="3813" y="346"/>
                    <a:pt x="3" y="60"/>
                  </a:cubicBezTo>
                  <a:cubicBezTo>
                    <a:pt x="-188" y="5299"/>
                    <a:pt x="9813" y="4632"/>
                    <a:pt x="11147" y="12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6" name="Freeform: Shape 1274">
              <a:extLst>
                <a:ext uri="{FF2B5EF4-FFF2-40B4-BE49-F238E27FC236}">
                  <a16:creationId xmlns:a16="http://schemas.microsoft.com/office/drawing/2014/main" id="{807A995C-3D08-4308-8D21-AC2D5517C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392" y="2485358"/>
              <a:ext cx="9525" cy="9525"/>
            </a:xfrm>
            <a:custGeom>
              <a:avLst/>
              <a:gdLst>
                <a:gd name="T0" fmla="*/ 61283850 w 9525"/>
                <a:gd name="T1" fmla="*/ 0 h 9525"/>
                <a:gd name="T2" fmla="*/ 2314575 w 9525"/>
                <a:gd name="T3" fmla="*/ 0 h 9525"/>
                <a:gd name="T4" fmla="*/ 61283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34" y="0"/>
                  </a:moveTo>
                  <a:cubicBezTo>
                    <a:pt x="4338" y="0"/>
                    <a:pt x="2338" y="0"/>
                    <a:pt x="243" y="0"/>
                  </a:cubicBezTo>
                  <a:cubicBezTo>
                    <a:pt x="-1662" y="3905"/>
                    <a:pt x="8339" y="3905"/>
                    <a:pt x="643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7" name="Freeform: Shape 1275">
              <a:extLst>
                <a:ext uri="{FF2B5EF4-FFF2-40B4-BE49-F238E27FC236}">
                  <a16:creationId xmlns:a16="http://schemas.microsoft.com/office/drawing/2014/main" id="{88FC393D-D68F-4895-9A72-E89D430E0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89" y="2906840"/>
              <a:ext cx="9525" cy="9525"/>
            </a:xfrm>
            <a:custGeom>
              <a:avLst/>
              <a:gdLst>
                <a:gd name="T0" fmla="*/ 23069550 w 9525"/>
                <a:gd name="T1" fmla="*/ 58969275 h 9525"/>
                <a:gd name="T2" fmla="*/ 23069550 w 9525"/>
                <a:gd name="T3" fmla="*/ 0 h 9525"/>
                <a:gd name="T4" fmla="*/ 23069550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2" y="6191"/>
                  </a:moveTo>
                  <a:cubicBezTo>
                    <a:pt x="3851" y="4286"/>
                    <a:pt x="6804" y="952"/>
                    <a:pt x="2422" y="0"/>
                  </a:cubicBezTo>
                  <a:cubicBezTo>
                    <a:pt x="-54" y="857"/>
                    <a:pt x="-1483" y="5715"/>
                    <a:pt x="2422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8" name="Freeform: Shape 1276">
              <a:extLst>
                <a:ext uri="{FF2B5EF4-FFF2-40B4-BE49-F238E27FC236}">
                  <a16:creationId xmlns:a16="http://schemas.microsoft.com/office/drawing/2014/main" id="{A967FC57-72B3-46E8-8338-1DFB04EC2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314" y="4597718"/>
              <a:ext cx="9525" cy="9525"/>
            </a:xfrm>
            <a:custGeom>
              <a:avLst/>
              <a:gdLst>
                <a:gd name="T0" fmla="*/ 24374475 w 9525"/>
                <a:gd name="T1" fmla="*/ 70761225 h 9525"/>
                <a:gd name="T2" fmla="*/ 47958375 w 9525"/>
                <a:gd name="T3" fmla="*/ 47177325 h 9525"/>
                <a:gd name="T4" fmla="*/ 12573000 w 9525"/>
                <a:gd name="T5" fmla="*/ 0 h 9525"/>
                <a:gd name="T6" fmla="*/ 2437447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59" y="7429"/>
                  </a:moveTo>
                  <a:cubicBezTo>
                    <a:pt x="2559" y="5810"/>
                    <a:pt x="4654" y="6286"/>
                    <a:pt x="5035" y="4953"/>
                  </a:cubicBezTo>
                  <a:cubicBezTo>
                    <a:pt x="-1156" y="5524"/>
                    <a:pt x="4273" y="1238"/>
                    <a:pt x="1320" y="0"/>
                  </a:cubicBezTo>
                  <a:cubicBezTo>
                    <a:pt x="-394" y="1524"/>
                    <a:pt x="-870" y="7429"/>
                    <a:pt x="255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19" name="Freeform: Shape 1277">
              <a:extLst>
                <a:ext uri="{FF2B5EF4-FFF2-40B4-BE49-F238E27FC236}">
                  <a16:creationId xmlns:a16="http://schemas.microsoft.com/office/drawing/2014/main" id="{B35C4799-6890-40DB-BD78-CAA8E560E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71" y="2361066"/>
              <a:ext cx="9525" cy="9525"/>
            </a:xfrm>
            <a:custGeom>
              <a:avLst/>
              <a:gdLst>
                <a:gd name="T0" fmla="*/ 47282100 w 9525"/>
                <a:gd name="T1" fmla="*/ 3543300 h 9525"/>
                <a:gd name="T2" fmla="*/ 104775 w 9525"/>
                <a:gd name="T3" fmla="*/ 3543300 h 9525"/>
                <a:gd name="T4" fmla="*/ 47282100 w 9525"/>
                <a:gd name="T5" fmla="*/ 3543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372"/>
                  </a:moveTo>
                  <a:cubicBezTo>
                    <a:pt x="4678" y="3611"/>
                    <a:pt x="2868" y="-1342"/>
                    <a:pt x="11" y="372"/>
                  </a:cubicBezTo>
                  <a:cubicBezTo>
                    <a:pt x="-370" y="5420"/>
                    <a:pt x="9536" y="3801"/>
                    <a:pt x="4964" y="3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0" name="Freeform: Shape 1278">
              <a:extLst>
                <a:ext uri="{FF2B5EF4-FFF2-40B4-BE49-F238E27FC236}">
                  <a16:creationId xmlns:a16="http://schemas.microsoft.com/office/drawing/2014/main" id="{68CFC6A5-03DE-4D00-9F1B-E084EC28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205" y="4576820"/>
              <a:ext cx="9525" cy="9525"/>
            </a:xfrm>
            <a:custGeom>
              <a:avLst/>
              <a:gdLst>
                <a:gd name="T0" fmla="*/ 58969275 w 9525"/>
                <a:gd name="T1" fmla="*/ 10334625 h 9525"/>
                <a:gd name="T2" fmla="*/ 0 w 9525"/>
                <a:gd name="T3" fmla="*/ 33928050 h 9525"/>
                <a:gd name="T4" fmla="*/ 47177325 w 9525"/>
                <a:gd name="T5" fmla="*/ 45720000 h 9525"/>
                <a:gd name="T6" fmla="*/ 58969275 w 9525"/>
                <a:gd name="T7" fmla="*/ 103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085"/>
                  </a:moveTo>
                  <a:cubicBezTo>
                    <a:pt x="3715" y="-1486"/>
                    <a:pt x="857" y="990"/>
                    <a:pt x="0" y="3562"/>
                  </a:cubicBezTo>
                  <a:cubicBezTo>
                    <a:pt x="2381" y="3276"/>
                    <a:pt x="2762" y="4991"/>
                    <a:pt x="4953" y="4800"/>
                  </a:cubicBezTo>
                  <a:cubicBezTo>
                    <a:pt x="5048" y="3181"/>
                    <a:pt x="6572" y="3085"/>
                    <a:pt x="6191" y="108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1" name="Freeform: Shape 1279">
              <a:extLst>
                <a:ext uri="{FF2B5EF4-FFF2-40B4-BE49-F238E27FC236}">
                  <a16:creationId xmlns:a16="http://schemas.microsoft.com/office/drawing/2014/main" id="{C133F57B-1C01-453A-9645-A4B8DBCEB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795" y="4596479"/>
              <a:ext cx="9525" cy="9525"/>
            </a:xfrm>
            <a:custGeom>
              <a:avLst/>
              <a:gdLst>
                <a:gd name="T0" fmla="*/ 1638300 w 9525"/>
                <a:gd name="T1" fmla="*/ 0 h 9525"/>
                <a:gd name="T2" fmla="*/ 13430250 w 9525"/>
                <a:gd name="T3" fmla="*/ 82562700 h 9525"/>
                <a:gd name="T4" fmla="*/ 48815625 w 9525"/>
                <a:gd name="T5" fmla="*/ 70761225 h 9525"/>
                <a:gd name="T6" fmla="*/ 163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" y="0"/>
                  </a:moveTo>
                  <a:cubicBezTo>
                    <a:pt x="934" y="2572"/>
                    <a:pt x="-1352" y="8096"/>
                    <a:pt x="1410" y="8668"/>
                  </a:cubicBezTo>
                  <a:cubicBezTo>
                    <a:pt x="1600" y="7239"/>
                    <a:pt x="3410" y="7334"/>
                    <a:pt x="5125" y="7429"/>
                  </a:cubicBezTo>
                  <a:cubicBezTo>
                    <a:pt x="4363" y="4000"/>
                    <a:pt x="2648" y="1619"/>
                    <a:pt x="17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2" name="Freeform: Shape 1280">
              <a:extLst>
                <a:ext uri="{FF2B5EF4-FFF2-40B4-BE49-F238E27FC236}">
                  <a16:creationId xmlns:a16="http://schemas.microsoft.com/office/drawing/2014/main" id="{5215B8B3-E05A-4CA4-BB95-F2A6A0F93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248" y="2632900"/>
              <a:ext cx="9525" cy="9525"/>
            </a:xfrm>
            <a:custGeom>
              <a:avLst/>
              <a:gdLst>
                <a:gd name="T0" fmla="*/ 18640425 w 9525"/>
                <a:gd name="T1" fmla="*/ 0 h 9525"/>
                <a:gd name="T2" fmla="*/ 30432375 w 9525"/>
                <a:gd name="T3" fmla="*/ 82562700 h 9525"/>
                <a:gd name="T4" fmla="*/ 18640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57" y="0"/>
                  </a:moveTo>
                  <a:cubicBezTo>
                    <a:pt x="52" y="2572"/>
                    <a:pt x="-1758" y="7620"/>
                    <a:pt x="3195" y="8668"/>
                  </a:cubicBezTo>
                  <a:cubicBezTo>
                    <a:pt x="528" y="5525"/>
                    <a:pt x="4338" y="1619"/>
                    <a:pt x="19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3" name="Freeform: Shape 1281">
              <a:extLst>
                <a:ext uri="{FF2B5EF4-FFF2-40B4-BE49-F238E27FC236}">
                  <a16:creationId xmlns:a16="http://schemas.microsoft.com/office/drawing/2014/main" id="{D462482F-8E36-433F-BF66-94C7B47B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673" y="4606385"/>
              <a:ext cx="9525" cy="9525"/>
            </a:xfrm>
            <a:custGeom>
              <a:avLst/>
              <a:gdLst>
                <a:gd name="T0" fmla="*/ 12325350 w 9525"/>
                <a:gd name="T1" fmla="*/ 0 h 9525"/>
                <a:gd name="T2" fmla="*/ 533400 w 9525"/>
                <a:gd name="T3" fmla="*/ 58969275 h 9525"/>
                <a:gd name="T4" fmla="*/ 123253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94" y="0"/>
                  </a:moveTo>
                  <a:cubicBezTo>
                    <a:pt x="2342" y="3524"/>
                    <a:pt x="-420" y="3239"/>
                    <a:pt x="56" y="6191"/>
                  </a:cubicBezTo>
                  <a:cubicBezTo>
                    <a:pt x="4628" y="7430"/>
                    <a:pt x="5009" y="95"/>
                    <a:pt x="129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4" name="Freeform: Shape 1282">
              <a:extLst>
                <a:ext uri="{FF2B5EF4-FFF2-40B4-BE49-F238E27FC236}">
                  <a16:creationId xmlns:a16="http://schemas.microsoft.com/office/drawing/2014/main" id="{14E808E1-2B54-4ABA-BE29-D64468FFE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061" y="2620518"/>
              <a:ext cx="9525" cy="9525"/>
            </a:xfrm>
            <a:custGeom>
              <a:avLst/>
              <a:gdLst>
                <a:gd name="T0" fmla="*/ 9906 w 9525"/>
                <a:gd name="T1" fmla="*/ 11144 h 9525"/>
                <a:gd name="T2" fmla="*/ 7429 w 9525"/>
                <a:gd name="T3" fmla="*/ 0 h 9525"/>
                <a:gd name="T4" fmla="*/ 0 w 9525"/>
                <a:gd name="T5" fmla="*/ 4953 h 9525"/>
                <a:gd name="T6" fmla="*/ 9906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906" y="11144"/>
                  </a:moveTo>
                  <a:cubicBezTo>
                    <a:pt x="10668" y="5144"/>
                    <a:pt x="11430" y="3048"/>
                    <a:pt x="7429" y="0"/>
                  </a:cubicBezTo>
                  <a:cubicBezTo>
                    <a:pt x="6382" y="4858"/>
                    <a:pt x="7429" y="7239"/>
                    <a:pt x="0" y="4953"/>
                  </a:cubicBezTo>
                  <a:cubicBezTo>
                    <a:pt x="286" y="10001"/>
                    <a:pt x="4381" y="11240"/>
                    <a:pt x="9906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5" name="Freeform: Shape 1283">
              <a:extLst>
                <a:ext uri="{FF2B5EF4-FFF2-40B4-BE49-F238E27FC236}">
                  <a16:creationId xmlns:a16="http://schemas.microsoft.com/office/drawing/2014/main" id="{98631345-7F6F-4FD2-9F43-21AF0484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395" y="2706052"/>
              <a:ext cx="9525" cy="9525"/>
            </a:xfrm>
            <a:custGeom>
              <a:avLst/>
              <a:gdLst>
                <a:gd name="T0" fmla="*/ 8162925 w 9525"/>
                <a:gd name="T1" fmla="*/ 0 h 9525"/>
                <a:gd name="T2" fmla="*/ 8162925 w 9525"/>
                <a:gd name="T3" fmla="*/ 70761225 h 9525"/>
                <a:gd name="T4" fmla="*/ 55340250 w 9525"/>
                <a:gd name="T5" fmla="*/ 23593425 h 9525"/>
                <a:gd name="T6" fmla="*/ 8162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7" y="0"/>
                  </a:moveTo>
                  <a:cubicBezTo>
                    <a:pt x="-286" y="3620"/>
                    <a:pt x="-286" y="3810"/>
                    <a:pt x="857" y="7429"/>
                  </a:cubicBezTo>
                  <a:cubicBezTo>
                    <a:pt x="4763" y="8001"/>
                    <a:pt x="4381" y="4286"/>
                    <a:pt x="5810" y="2477"/>
                  </a:cubicBezTo>
                  <a:cubicBezTo>
                    <a:pt x="4000" y="1810"/>
                    <a:pt x="2667" y="667"/>
                    <a:pt x="8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6" name="Freeform: Shape 1284">
              <a:extLst>
                <a:ext uri="{FF2B5EF4-FFF2-40B4-BE49-F238E27FC236}">
                  <a16:creationId xmlns:a16="http://schemas.microsoft.com/office/drawing/2014/main" id="{89117329-56B3-4A3D-8F69-01339A4A0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749" y="2384989"/>
              <a:ext cx="9525" cy="9525"/>
            </a:xfrm>
            <a:custGeom>
              <a:avLst/>
              <a:gdLst>
                <a:gd name="T0" fmla="*/ 257175 w 9525"/>
                <a:gd name="T1" fmla="*/ 46948725 h 9525"/>
                <a:gd name="T2" fmla="*/ 59226450 w 9525"/>
                <a:gd name="T3" fmla="*/ 11563350 h 9525"/>
                <a:gd name="T4" fmla="*/ 257175 w 9525"/>
                <a:gd name="T5" fmla="*/ 46948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" y="4929"/>
                  </a:moveTo>
                  <a:cubicBezTo>
                    <a:pt x="3932" y="5500"/>
                    <a:pt x="5075" y="3405"/>
                    <a:pt x="6218" y="1214"/>
                  </a:cubicBezTo>
                  <a:cubicBezTo>
                    <a:pt x="3361" y="-1643"/>
                    <a:pt x="-354" y="928"/>
                    <a:pt x="27" y="49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7" name="Freeform: Shape 1285">
              <a:extLst>
                <a:ext uri="{FF2B5EF4-FFF2-40B4-BE49-F238E27FC236}">
                  <a16:creationId xmlns:a16="http://schemas.microsoft.com/office/drawing/2014/main" id="{753B8124-7259-4743-A746-35B3BFB4F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252" y="2731527"/>
              <a:ext cx="9525" cy="9525"/>
            </a:xfrm>
            <a:custGeom>
              <a:avLst/>
              <a:gdLst>
                <a:gd name="T0" fmla="*/ 23583900 w 9525"/>
                <a:gd name="T1" fmla="*/ 11768 h 9525"/>
                <a:gd name="T2" fmla="*/ 0 w 9525"/>
                <a:gd name="T3" fmla="*/ 624 h 9525"/>
                <a:gd name="T4" fmla="*/ 23583900 w 9525"/>
                <a:gd name="T5" fmla="*/ 117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11768"/>
                  </a:moveTo>
                  <a:cubicBezTo>
                    <a:pt x="4382" y="10244"/>
                    <a:pt x="2953" y="-2995"/>
                    <a:pt x="0" y="624"/>
                  </a:cubicBezTo>
                  <a:cubicBezTo>
                    <a:pt x="3620" y="1481"/>
                    <a:pt x="-1143" y="10816"/>
                    <a:pt x="2476" y="117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8" name="Freeform: Shape 1286">
              <a:extLst>
                <a:ext uri="{FF2B5EF4-FFF2-40B4-BE49-F238E27FC236}">
                  <a16:creationId xmlns:a16="http://schemas.microsoft.com/office/drawing/2014/main" id="{59EA216E-4FBF-4903-B1BB-2BABECCA4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299" y="2606897"/>
              <a:ext cx="9525" cy="9525"/>
            </a:xfrm>
            <a:custGeom>
              <a:avLst/>
              <a:gdLst>
                <a:gd name="T0" fmla="*/ 58969275 w 9525"/>
                <a:gd name="T1" fmla="*/ 0 h 9525"/>
                <a:gd name="T2" fmla="*/ 0 w 9525"/>
                <a:gd name="T3" fmla="*/ 70761225 h 9525"/>
                <a:gd name="T4" fmla="*/ 35385375 w 9525"/>
                <a:gd name="T5" fmla="*/ 82562700 h 9525"/>
                <a:gd name="T6" fmla="*/ 589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0"/>
                  </a:moveTo>
                  <a:cubicBezTo>
                    <a:pt x="2000" y="381"/>
                    <a:pt x="1238" y="4191"/>
                    <a:pt x="0" y="7429"/>
                  </a:cubicBezTo>
                  <a:cubicBezTo>
                    <a:pt x="1715" y="7429"/>
                    <a:pt x="2762" y="8001"/>
                    <a:pt x="3715" y="8668"/>
                  </a:cubicBezTo>
                  <a:cubicBezTo>
                    <a:pt x="2096" y="3238"/>
                    <a:pt x="9620" y="3619"/>
                    <a:pt x="619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29" name="Freeform: Shape 1287">
              <a:extLst>
                <a:ext uri="{FF2B5EF4-FFF2-40B4-BE49-F238E27FC236}">
                  <a16:creationId xmlns:a16="http://schemas.microsoft.com/office/drawing/2014/main" id="{56EF419F-34A2-4CA0-B8B3-73B9F19D9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30" y="2461831"/>
              <a:ext cx="9525" cy="28575"/>
            </a:xfrm>
            <a:custGeom>
              <a:avLst/>
              <a:gdLst>
                <a:gd name="T0" fmla="*/ 5846 w 9525"/>
                <a:gd name="T1" fmla="*/ 0 h 28575"/>
                <a:gd name="T2" fmla="*/ 2131 w 9525"/>
                <a:gd name="T3" fmla="*/ 29718 h 28575"/>
                <a:gd name="T4" fmla="*/ 9561 w 9525"/>
                <a:gd name="T5" fmla="*/ 29718 h 28575"/>
                <a:gd name="T6" fmla="*/ 9561 w 9525"/>
                <a:gd name="T7" fmla="*/ 17335 h 28575"/>
                <a:gd name="T8" fmla="*/ 5846 w 9525"/>
                <a:gd name="T9" fmla="*/ 0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5846" y="0"/>
                  </a:moveTo>
                  <a:cubicBezTo>
                    <a:pt x="-8346" y="4286"/>
                    <a:pt x="8608" y="18860"/>
                    <a:pt x="2131" y="29718"/>
                  </a:cubicBezTo>
                  <a:cubicBezTo>
                    <a:pt x="5941" y="26384"/>
                    <a:pt x="6989" y="33052"/>
                    <a:pt x="9561" y="29718"/>
                  </a:cubicBezTo>
                  <a:cubicBezTo>
                    <a:pt x="5275" y="28956"/>
                    <a:pt x="9370" y="21241"/>
                    <a:pt x="9561" y="17335"/>
                  </a:cubicBezTo>
                  <a:cubicBezTo>
                    <a:pt x="2703" y="12478"/>
                    <a:pt x="6894" y="6953"/>
                    <a:pt x="584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0" name="Freeform: Shape 1288">
              <a:extLst>
                <a:ext uri="{FF2B5EF4-FFF2-40B4-BE49-F238E27FC236}">
                  <a16:creationId xmlns:a16="http://schemas.microsoft.com/office/drawing/2014/main" id="{DF9404D2-42FB-46EB-831E-1093EB91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636615"/>
              <a:ext cx="9525" cy="9525"/>
            </a:xfrm>
            <a:custGeom>
              <a:avLst/>
              <a:gdLst>
                <a:gd name="T0" fmla="*/ 0 w 9525"/>
                <a:gd name="T1" fmla="*/ 2477 h 9525"/>
                <a:gd name="T2" fmla="*/ 6191 w 9525"/>
                <a:gd name="T3" fmla="*/ 12383 h 9525"/>
                <a:gd name="T4" fmla="*/ 11144 w 9525"/>
                <a:gd name="T5" fmla="*/ 8668 h 9525"/>
                <a:gd name="T6" fmla="*/ 3715 w 9525"/>
                <a:gd name="T7" fmla="*/ 0 h 9525"/>
                <a:gd name="T8" fmla="*/ 0 w 9525"/>
                <a:gd name="T9" fmla="*/ 247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77"/>
                  </a:moveTo>
                  <a:cubicBezTo>
                    <a:pt x="6572" y="1238"/>
                    <a:pt x="3905" y="9335"/>
                    <a:pt x="6191" y="12383"/>
                  </a:cubicBezTo>
                  <a:cubicBezTo>
                    <a:pt x="9430" y="12764"/>
                    <a:pt x="11525" y="11906"/>
                    <a:pt x="11144" y="8668"/>
                  </a:cubicBezTo>
                  <a:cubicBezTo>
                    <a:pt x="6001" y="8382"/>
                    <a:pt x="8096" y="953"/>
                    <a:pt x="3715" y="0"/>
                  </a:cubicBezTo>
                  <a:cubicBezTo>
                    <a:pt x="3715" y="2096"/>
                    <a:pt x="286" y="762"/>
                    <a:pt x="0" y="24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1" name="Freeform: Shape 1289">
              <a:extLst>
                <a:ext uri="{FF2B5EF4-FFF2-40B4-BE49-F238E27FC236}">
                  <a16:creationId xmlns:a16="http://schemas.microsoft.com/office/drawing/2014/main" id="{B7D77AF9-20CF-4F3A-8338-7D114216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434590"/>
              <a:ext cx="9525" cy="19050"/>
            </a:xfrm>
            <a:custGeom>
              <a:avLst/>
              <a:gdLst>
                <a:gd name="T0" fmla="*/ 58969275 w 9525"/>
                <a:gd name="T1" fmla="*/ 27242 h 19050"/>
                <a:gd name="T2" fmla="*/ 58969275 w 9525"/>
                <a:gd name="T3" fmla="*/ 3715 h 19050"/>
                <a:gd name="T4" fmla="*/ 11791950 w 9525"/>
                <a:gd name="T5" fmla="*/ 0 h 19050"/>
                <a:gd name="T6" fmla="*/ 0 w 9525"/>
                <a:gd name="T7" fmla="*/ 27242 h 19050"/>
                <a:gd name="T8" fmla="*/ 58969275 w 9525"/>
                <a:gd name="T9" fmla="*/ 2724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191" y="27242"/>
                  </a:moveTo>
                  <a:cubicBezTo>
                    <a:pt x="9144" y="15621"/>
                    <a:pt x="-1333" y="13335"/>
                    <a:pt x="6191" y="3715"/>
                  </a:cubicBezTo>
                  <a:cubicBezTo>
                    <a:pt x="-95" y="6286"/>
                    <a:pt x="5715" y="2286"/>
                    <a:pt x="1238" y="0"/>
                  </a:cubicBezTo>
                  <a:cubicBezTo>
                    <a:pt x="-2572" y="13621"/>
                    <a:pt x="6858" y="19336"/>
                    <a:pt x="0" y="27242"/>
                  </a:cubicBezTo>
                  <a:cubicBezTo>
                    <a:pt x="2096" y="27242"/>
                    <a:pt x="4096" y="27242"/>
                    <a:pt x="6191" y="272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2" name="Freeform: Shape 1290">
              <a:extLst>
                <a:ext uri="{FF2B5EF4-FFF2-40B4-BE49-F238E27FC236}">
                  <a16:creationId xmlns:a16="http://schemas.microsoft.com/office/drawing/2014/main" id="{528030AA-8332-4840-A78A-0B8793D76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964" y="2418493"/>
              <a:ext cx="9525" cy="9525"/>
            </a:xfrm>
            <a:custGeom>
              <a:avLst/>
              <a:gdLst>
                <a:gd name="T0" fmla="*/ 47177325 w 9525"/>
                <a:gd name="T1" fmla="*/ 47177325 h 9525"/>
                <a:gd name="T2" fmla="*/ 35385375 w 9525"/>
                <a:gd name="T3" fmla="*/ 0 h 9525"/>
                <a:gd name="T4" fmla="*/ 0 w 9525"/>
                <a:gd name="T5" fmla="*/ 0 h 9525"/>
                <a:gd name="T6" fmla="*/ 0 w 9525"/>
                <a:gd name="T7" fmla="*/ 35385375 h 9525"/>
                <a:gd name="T8" fmla="*/ 35385375 w 9525"/>
                <a:gd name="T9" fmla="*/ 23583900 h 9525"/>
                <a:gd name="T10" fmla="*/ 47177325 w 9525"/>
                <a:gd name="T11" fmla="*/ 471773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4953"/>
                  </a:moveTo>
                  <a:cubicBezTo>
                    <a:pt x="5048" y="2762"/>
                    <a:pt x="4667" y="1143"/>
                    <a:pt x="3715" y="0"/>
                  </a:cubicBezTo>
                  <a:cubicBezTo>
                    <a:pt x="2476" y="0"/>
                    <a:pt x="1238" y="0"/>
                    <a:pt x="0" y="0"/>
                  </a:cubicBezTo>
                  <a:cubicBezTo>
                    <a:pt x="0" y="1238"/>
                    <a:pt x="0" y="2476"/>
                    <a:pt x="0" y="3715"/>
                  </a:cubicBezTo>
                  <a:cubicBezTo>
                    <a:pt x="1714" y="3810"/>
                    <a:pt x="2762" y="3143"/>
                    <a:pt x="3715" y="2476"/>
                  </a:cubicBezTo>
                  <a:cubicBezTo>
                    <a:pt x="4000" y="3429"/>
                    <a:pt x="3715" y="4953"/>
                    <a:pt x="4953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3" name="Freeform: Shape 1291">
              <a:extLst>
                <a:ext uri="{FF2B5EF4-FFF2-40B4-BE49-F238E27FC236}">
                  <a16:creationId xmlns:a16="http://schemas.microsoft.com/office/drawing/2014/main" id="{2C261B8A-94A1-4525-8BC5-6353AC66C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432114"/>
              <a:ext cx="9525" cy="9525"/>
            </a:xfrm>
            <a:custGeom>
              <a:avLst/>
              <a:gdLst>
                <a:gd name="T0" fmla="*/ 70761225 w 9525"/>
                <a:gd name="T1" fmla="*/ 58969275 h 9525"/>
                <a:gd name="T2" fmla="*/ 23583900 w 9525"/>
                <a:gd name="T3" fmla="*/ 0 h 9525"/>
                <a:gd name="T4" fmla="*/ 0 w 9525"/>
                <a:gd name="T5" fmla="*/ 82562700 h 9525"/>
                <a:gd name="T6" fmla="*/ 707612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6191"/>
                  </a:moveTo>
                  <a:cubicBezTo>
                    <a:pt x="6667" y="3239"/>
                    <a:pt x="5810" y="381"/>
                    <a:pt x="2476" y="0"/>
                  </a:cubicBezTo>
                  <a:cubicBezTo>
                    <a:pt x="-2762" y="857"/>
                    <a:pt x="2381" y="7239"/>
                    <a:pt x="0" y="8668"/>
                  </a:cubicBezTo>
                  <a:cubicBezTo>
                    <a:pt x="4286" y="9620"/>
                    <a:pt x="5239" y="7334"/>
                    <a:pt x="7429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4" name="Freeform: Shape 1292">
              <a:extLst>
                <a:ext uri="{FF2B5EF4-FFF2-40B4-BE49-F238E27FC236}">
                  <a16:creationId xmlns:a16="http://schemas.microsoft.com/office/drawing/2014/main" id="{D99CD922-69B5-4BAF-B375-8C1B0DE6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534" y="2412301"/>
              <a:ext cx="9525" cy="9525"/>
            </a:xfrm>
            <a:custGeom>
              <a:avLst/>
              <a:gdLst>
                <a:gd name="T0" fmla="*/ 0 w 9525"/>
                <a:gd name="T1" fmla="*/ 12383 h 9525"/>
                <a:gd name="T2" fmla="*/ 47177325 w 9525"/>
                <a:gd name="T3" fmla="*/ 18574 h 9525"/>
                <a:gd name="T4" fmla="*/ 11791950 w 9525"/>
                <a:gd name="T5" fmla="*/ 0 h 9525"/>
                <a:gd name="T6" fmla="*/ 35385375 w 9525"/>
                <a:gd name="T7" fmla="*/ 8668 h 9525"/>
                <a:gd name="T8" fmla="*/ 0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383"/>
                  </a:moveTo>
                  <a:cubicBezTo>
                    <a:pt x="2762" y="13335"/>
                    <a:pt x="4953" y="14859"/>
                    <a:pt x="4953" y="18574"/>
                  </a:cubicBezTo>
                  <a:cubicBezTo>
                    <a:pt x="11525" y="17526"/>
                    <a:pt x="3905" y="3620"/>
                    <a:pt x="1238" y="0"/>
                  </a:cubicBezTo>
                  <a:cubicBezTo>
                    <a:pt x="-1143" y="2477"/>
                    <a:pt x="3429" y="5048"/>
                    <a:pt x="3715" y="8668"/>
                  </a:cubicBezTo>
                  <a:cubicBezTo>
                    <a:pt x="381" y="7811"/>
                    <a:pt x="1238" y="11240"/>
                    <a:pt x="0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5" name="Freeform: Shape 1293">
              <a:extLst>
                <a:ext uri="{FF2B5EF4-FFF2-40B4-BE49-F238E27FC236}">
                  <a16:creationId xmlns:a16="http://schemas.microsoft.com/office/drawing/2014/main" id="{D9B7625D-BE4F-4BE1-BDFE-3E514D36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386" y="4793277"/>
              <a:ext cx="47625" cy="47625"/>
            </a:xfrm>
            <a:custGeom>
              <a:avLst/>
              <a:gdLst>
                <a:gd name="T0" fmla="*/ 47149 w 47625"/>
                <a:gd name="T1" fmla="*/ 274 h 47625"/>
                <a:gd name="T2" fmla="*/ 0 w 47625"/>
                <a:gd name="T3" fmla="*/ 20086 h 47625"/>
                <a:gd name="T4" fmla="*/ 13621 w 47625"/>
                <a:gd name="T5" fmla="*/ 25039 h 47625"/>
                <a:gd name="T6" fmla="*/ 24765 w 47625"/>
                <a:gd name="T7" fmla="*/ 51043 h 47625"/>
                <a:gd name="T8" fmla="*/ 55721 w 47625"/>
                <a:gd name="T9" fmla="*/ 3989 h 47625"/>
                <a:gd name="T10" fmla="*/ 47149 w 47625"/>
                <a:gd name="T11" fmla="*/ 2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25" h="47625">
                  <a:moveTo>
                    <a:pt x="47149" y="274"/>
                  </a:moveTo>
                  <a:cubicBezTo>
                    <a:pt x="25336" y="-1440"/>
                    <a:pt x="8191" y="4846"/>
                    <a:pt x="0" y="20086"/>
                  </a:cubicBezTo>
                  <a:cubicBezTo>
                    <a:pt x="5334" y="20944"/>
                    <a:pt x="5524" y="26944"/>
                    <a:pt x="13621" y="25039"/>
                  </a:cubicBezTo>
                  <a:cubicBezTo>
                    <a:pt x="16383" y="36469"/>
                    <a:pt x="26956" y="37422"/>
                    <a:pt x="24765" y="51043"/>
                  </a:cubicBezTo>
                  <a:cubicBezTo>
                    <a:pt x="48673" y="53805"/>
                    <a:pt x="54102" y="27706"/>
                    <a:pt x="55721" y="3989"/>
                  </a:cubicBezTo>
                  <a:cubicBezTo>
                    <a:pt x="51149" y="-1059"/>
                    <a:pt x="44196" y="7037"/>
                    <a:pt x="47149" y="2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6" name="Freeform: Shape 1294">
              <a:extLst>
                <a:ext uri="{FF2B5EF4-FFF2-40B4-BE49-F238E27FC236}">
                  <a16:creationId xmlns:a16="http://schemas.microsoft.com/office/drawing/2014/main" id="{91E0A640-5503-4EFD-9448-1B94D0C6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526" y="2434545"/>
              <a:ext cx="9525" cy="9525"/>
            </a:xfrm>
            <a:custGeom>
              <a:avLst/>
              <a:gdLst>
                <a:gd name="T0" fmla="*/ 35909250 w 9525"/>
                <a:gd name="T1" fmla="*/ 428625 h 9525"/>
                <a:gd name="T2" fmla="*/ 523875 w 9525"/>
                <a:gd name="T3" fmla="*/ 47605950 h 9525"/>
                <a:gd name="T4" fmla="*/ 35909250 w 9525"/>
                <a:gd name="T5" fmla="*/ 428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5"/>
                  </a:moveTo>
                  <a:cubicBezTo>
                    <a:pt x="532" y="-336"/>
                    <a:pt x="-230" y="1759"/>
                    <a:pt x="55" y="4998"/>
                  </a:cubicBezTo>
                  <a:cubicBezTo>
                    <a:pt x="4151" y="6236"/>
                    <a:pt x="4056" y="3283"/>
                    <a:pt x="3770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7" name="Freeform: Shape 1295">
              <a:extLst>
                <a:ext uri="{FF2B5EF4-FFF2-40B4-BE49-F238E27FC236}">
                  <a16:creationId xmlns:a16="http://schemas.microsoft.com/office/drawing/2014/main" id="{B4820F6A-645B-46E3-9D73-70BF76EDD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67" y="2444496"/>
              <a:ext cx="9525" cy="9525"/>
            </a:xfrm>
            <a:custGeom>
              <a:avLst/>
              <a:gdLst>
                <a:gd name="T0" fmla="*/ 13696950 w 9525"/>
                <a:gd name="T1" fmla="*/ 70761225 h 9525"/>
                <a:gd name="T2" fmla="*/ 37290375 w 9525"/>
                <a:gd name="T3" fmla="*/ 23593425 h 9525"/>
                <a:gd name="T4" fmla="*/ 1905000 w 9525"/>
                <a:gd name="T5" fmla="*/ 0 h 9525"/>
                <a:gd name="T6" fmla="*/ 13696950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38" y="7429"/>
                  </a:moveTo>
                  <a:cubicBezTo>
                    <a:pt x="581" y="4000"/>
                    <a:pt x="3915" y="4953"/>
                    <a:pt x="3915" y="2477"/>
                  </a:cubicBezTo>
                  <a:cubicBezTo>
                    <a:pt x="2200" y="2191"/>
                    <a:pt x="1819" y="476"/>
                    <a:pt x="200" y="0"/>
                  </a:cubicBezTo>
                  <a:cubicBezTo>
                    <a:pt x="867" y="2191"/>
                    <a:pt x="-1324" y="7334"/>
                    <a:pt x="143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8" name="Freeform: Shape 1296">
              <a:extLst>
                <a:ext uri="{FF2B5EF4-FFF2-40B4-BE49-F238E27FC236}">
                  <a16:creationId xmlns:a16="http://schemas.microsoft.com/office/drawing/2014/main" id="{0D8C1807-EE62-4288-B9FD-23EACD611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217" y="4841843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12925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3928" y="6763"/>
                    <a:pt x="5167" y="286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39" name="Freeform: Shape 1297">
              <a:extLst>
                <a:ext uri="{FF2B5EF4-FFF2-40B4-BE49-F238E27FC236}">
                  <a16:creationId xmlns:a16="http://schemas.microsoft.com/office/drawing/2014/main" id="{CEE816C9-7E67-4F41-B127-B92958946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930" y="4918638"/>
              <a:ext cx="9525" cy="9525"/>
            </a:xfrm>
            <a:custGeom>
              <a:avLst/>
              <a:gdLst>
                <a:gd name="T0" fmla="*/ 8801100 w 9525"/>
                <a:gd name="T1" fmla="*/ 72 h 9525"/>
                <a:gd name="T2" fmla="*/ 20602575 w 9525"/>
                <a:gd name="T3" fmla="*/ 11216 h 9525"/>
                <a:gd name="T4" fmla="*/ 8801100 w 9525"/>
                <a:gd name="T5" fmla="*/ 7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24" y="72"/>
                  </a:moveTo>
                  <a:cubicBezTo>
                    <a:pt x="2544" y="5311"/>
                    <a:pt x="-2790" y="9883"/>
                    <a:pt x="2163" y="11216"/>
                  </a:cubicBezTo>
                  <a:cubicBezTo>
                    <a:pt x="3496" y="7883"/>
                    <a:pt x="2829" y="-881"/>
                    <a:pt x="924" y="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0" name="Freeform: Shape 1298">
              <a:extLst>
                <a:ext uri="{FF2B5EF4-FFF2-40B4-BE49-F238E27FC236}">
                  <a16:creationId xmlns:a16="http://schemas.microsoft.com/office/drawing/2014/main" id="{7E4DA9A0-A8E1-4E0B-8D45-78FFDB193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263" y="4691920"/>
              <a:ext cx="9525" cy="9525"/>
            </a:xfrm>
            <a:custGeom>
              <a:avLst/>
              <a:gdLst>
                <a:gd name="T0" fmla="*/ 82562700 w 9525"/>
                <a:gd name="T1" fmla="*/ 35385375 h 9525"/>
                <a:gd name="T2" fmla="*/ 70761225 w 9525"/>
                <a:gd name="T3" fmla="*/ 0 h 9525"/>
                <a:gd name="T4" fmla="*/ 0 w 9525"/>
                <a:gd name="T5" fmla="*/ 23593425 h 9525"/>
                <a:gd name="T6" fmla="*/ 8256270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3715"/>
                  </a:moveTo>
                  <a:cubicBezTo>
                    <a:pt x="7239" y="3524"/>
                    <a:pt x="7334" y="1714"/>
                    <a:pt x="7429" y="0"/>
                  </a:cubicBezTo>
                  <a:cubicBezTo>
                    <a:pt x="5239" y="1143"/>
                    <a:pt x="1238" y="381"/>
                    <a:pt x="0" y="2477"/>
                  </a:cubicBezTo>
                  <a:cubicBezTo>
                    <a:pt x="2286" y="3715"/>
                    <a:pt x="7049" y="8954"/>
                    <a:pt x="866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1" name="Freeform: Shape 1299">
              <a:extLst>
                <a:ext uri="{FF2B5EF4-FFF2-40B4-BE49-F238E27FC236}">
                  <a16:creationId xmlns:a16="http://schemas.microsoft.com/office/drawing/2014/main" id="{F234AF03-2824-425B-80B7-EF863FC2D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005" y="4722876"/>
              <a:ext cx="9525" cy="9525"/>
            </a:xfrm>
            <a:custGeom>
              <a:avLst/>
              <a:gdLst>
                <a:gd name="T0" fmla="*/ 1258 w 9525"/>
                <a:gd name="T1" fmla="*/ 58969275 h 9525"/>
                <a:gd name="T2" fmla="*/ 9926 w 9525"/>
                <a:gd name="T3" fmla="*/ 0 h 9525"/>
                <a:gd name="T4" fmla="*/ 2496 w 9525"/>
                <a:gd name="T5" fmla="*/ 0 h 9525"/>
                <a:gd name="T6" fmla="*/ 1258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58" y="6191"/>
                  </a:moveTo>
                  <a:cubicBezTo>
                    <a:pt x="3258" y="3238"/>
                    <a:pt x="9831" y="4858"/>
                    <a:pt x="9926" y="0"/>
                  </a:cubicBezTo>
                  <a:cubicBezTo>
                    <a:pt x="7449" y="0"/>
                    <a:pt x="4973" y="0"/>
                    <a:pt x="2496" y="0"/>
                  </a:cubicBezTo>
                  <a:cubicBezTo>
                    <a:pt x="2496" y="1905"/>
                    <a:pt x="-2171" y="5144"/>
                    <a:pt x="1258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2" name="Freeform: Shape 1300">
              <a:extLst>
                <a:ext uri="{FF2B5EF4-FFF2-40B4-BE49-F238E27FC236}">
                  <a16:creationId xmlns:a16="http://schemas.microsoft.com/office/drawing/2014/main" id="{9ABE09BD-05F1-45D9-A912-3B3EE0DFB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870" y="4358419"/>
              <a:ext cx="9525" cy="9525"/>
            </a:xfrm>
            <a:custGeom>
              <a:avLst/>
              <a:gdLst>
                <a:gd name="T0" fmla="*/ 36852225 w 9525"/>
                <a:gd name="T1" fmla="*/ 82857975 h 9525"/>
                <a:gd name="T2" fmla="*/ 36852225 w 9525"/>
                <a:gd name="T3" fmla="*/ 295275 h 9525"/>
                <a:gd name="T4" fmla="*/ 36852225 w 9525"/>
                <a:gd name="T5" fmla="*/ 8285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69" y="8699"/>
                  </a:moveTo>
                  <a:cubicBezTo>
                    <a:pt x="4917" y="4222"/>
                    <a:pt x="1107" y="2698"/>
                    <a:pt x="3869" y="31"/>
                  </a:cubicBezTo>
                  <a:cubicBezTo>
                    <a:pt x="-703" y="-636"/>
                    <a:pt x="-1846" y="9746"/>
                    <a:pt x="3869" y="86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3" name="Freeform: Shape 1301">
              <a:extLst>
                <a:ext uri="{FF2B5EF4-FFF2-40B4-BE49-F238E27FC236}">
                  <a16:creationId xmlns:a16="http://schemas.microsoft.com/office/drawing/2014/main" id="{604225D5-9047-4FD7-862B-683710543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1" y="4770025"/>
              <a:ext cx="9525" cy="9525"/>
            </a:xfrm>
            <a:custGeom>
              <a:avLst/>
              <a:gdLst>
                <a:gd name="T0" fmla="*/ 58978800 w 9525"/>
                <a:gd name="T1" fmla="*/ 0 h 9525"/>
                <a:gd name="T2" fmla="*/ 9525 w 9525"/>
                <a:gd name="T3" fmla="*/ 4953 h 9525"/>
                <a:gd name="T4" fmla="*/ 47186850 w 9525"/>
                <a:gd name="T5" fmla="*/ 13621 h 9525"/>
                <a:gd name="T6" fmla="*/ 70780275 w 9525"/>
                <a:gd name="T7" fmla="*/ 13621 h 9525"/>
                <a:gd name="T8" fmla="*/ 82572225 w 9525"/>
                <a:gd name="T9" fmla="*/ 11144 h 9525"/>
                <a:gd name="T10" fmla="*/ 589788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2" y="0"/>
                  </a:moveTo>
                  <a:cubicBezTo>
                    <a:pt x="1620" y="1429"/>
                    <a:pt x="4764" y="5905"/>
                    <a:pt x="1" y="4953"/>
                  </a:cubicBezTo>
                  <a:cubicBezTo>
                    <a:pt x="-94" y="9620"/>
                    <a:pt x="6002" y="8096"/>
                    <a:pt x="4954" y="13621"/>
                  </a:cubicBezTo>
                  <a:cubicBezTo>
                    <a:pt x="5811" y="13621"/>
                    <a:pt x="6573" y="13621"/>
                    <a:pt x="7431" y="13621"/>
                  </a:cubicBezTo>
                  <a:cubicBezTo>
                    <a:pt x="8383" y="13335"/>
                    <a:pt x="8859" y="12573"/>
                    <a:pt x="8669" y="11144"/>
                  </a:cubicBezTo>
                  <a:cubicBezTo>
                    <a:pt x="1620" y="9620"/>
                    <a:pt x="8002" y="2096"/>
                    <a:pt x="619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4" name="Freeform: Shape 1302">
              <a:extLst>
                <a:ext uri="{FF2B5EF4-FFF2-40B4-BE49-F238E27FC236}">
                  <a16:creationId xmlns:a16="http://schemas.microsoft.com/office/drawing/2014/main" id="{D7E63A9E-B18C-4AA5-93B0-7630BCC94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2" y="4412298"/>
              <a:ext cx="9525" cy="9525"/>
            </a:xfrm>
            <a:custGeom>
              <a:avLst/>
              <a:gdLst>
                <a:gd name="T0" fmla="*/ 0 w 9525"/>
                <a:gd name="T1" fmla="*/ 54121050 h 9525"/>
                <a:gd name="T2" fmla="*/ 70761225 w 9525"/>
                <a:gd name="T3" fmla="*/ 6953250 h 9525"/>
                <a:gd name="T4" fmla="*/ 0 w 9525"/>
                <a:gd name="T5" fmla="*/ 54121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82"/>
                  </a:moveTo>
                  <a:cubicBezTo>
                    <a:pt x="4381" y="5873"/>
                    <a:pt x="5334" y="2730"/>
                    <a:pt x="7429" y="730"/>
                  </a:cubicBezTo>
                  <a:cubicBezTo>
                    <a:pt x="4381" y="-1937"/>
                    <a:pt x="1905" y="3397"/>
                    <a:pt x="0" y="56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5" name="Freeform: Shape 1303">
              <a:extLst>
                <a:ext uri="{FF2B5EF4-FFF2-40B4-BE49-F238E27FC236}">
                  <a16:creationId xmlns:a16="http://schemas.microsoft.com/office/drawing/2014/main" id="{3F5D0BBC-6C6A-4F94-B33F-89163ADBA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117" y="4638746"/>
              <a:ext cx="9525" cy="9525"/>
            </a:xfrm>
            <a:custGeom>
              <a:avLst/>
              <a:gdLst>
                <a:gd name="T0" fmla="*/ 0 w 9525"/>
                <a:gd name="T1" fmla="*/ 10210800 h 9525"/>
                <a:gd name="T2" fmla="*/ 9906 w 9525"/>
                <a:gd name="T3" fmla="*/ 57388125 h 9525"/>
                <a:gd name="T4" fmla="*/ 14859 w 9525"/>
                <a:gd name="T5" fmla="*/ 10210800 h 9525"/>
                <a:gd name="T6" fmla="*/ 0 w 9525"/>
                <a:gd name="T7" fmla="*/ 1021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2"/>
                  </a:moveTo>
                  <a:cubicBezTo>
                    <a:pt x="3143" y="2977"/>
                    <a:pt x="6096" y="4882"/>
                    <a:pt x="9906" y="6025"/>
                  </a:cubicBezTo>
                  <a:cubicBezTo>
                    <a:pt x="11335" y="4120"/>
                    <a:pt x="15050" y="4501"/>
                    <a:pt x="14859" y="1072"/>
                  </a:cubicBezTo>
                  <a:cubicBezTo>
                    <a:pt x="8954" y="2881"/>
                    <a:pt x="3238" y="-2072"/>
                    <a:pt x="0" y="10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6" name="Freeform: Shape 1304">
              <a:extLst>
                <a:ext uri="{FF2B5EF4-FFF2-40B4-BE49-F238E27FC236}">
                  <a16:creationId xmlns:a16="http://schemas.microsoft.com/office/drawing/2014/main" id="{1A548B14-2F32-4C7A-992A-D4BEC9BE6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97" y="4475466"/>
              <a:ext cx="9525" cy="9525"/>
            </a:xfrm>
            <a:custGeom>
              <a:avLst/>
              <a:gdLst>
                <a:gd name="T0" fmla="*/ 8688 w 9525"/>
                <a:gd name="T1" fmla="*/ 77552550 h 9525"/>
                <a:gd name="T2" fmla="*/ 11164 w 9525"/>
                <a:gd name="T3" fmla="*/ 6781800 h 9525"/>
                <a:gd name="T4" fmla="*/ 20 w 9525"/>
                <a:gd name="T5" fmla="*/ 18583275 h 9525"/>
                <a:gd name="T6" fmla="*/ 8688 w 9525"/>
                <a:gd name="T7" fmla="*/ 77552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88" y="8142"/>
                  </a:moveTo>
                  <a:cubicBezTo>
                    <a:pt x="11450" y="4808"/>
                    <a:pt x="10021" y="5094"/>
                    <a:pt x="11164" y="712"/>
                  </a:cubicBezTo>
                  <a:cubicBezTo>
                    <a:pt x="6592" y="-1859"/>
                    <a:pt x="6687" y="3475"/>
                    <a:pt x="20" y="1951"/>
                  </a:cubicBezTo>
                  <a:cubicBezTo>
                    <a:pt x="-361" y="10142"/>
                    <a:pt x="4782" y="5761"/>
                    <a:pt x="8688" y="81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7" name="Freeform: Shape 1305">
              <a:extLst>
                <a:ext uri="{FF2B5EF4-FFF2-40B4-BE49-F238E27FC236}">
                  <a16:creationId xmlns:a16="http://schemas.microsoft.com/office/drawing/2014/main" id="{299110E9-6800-468E-B8DD-68FA1EBBD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557027"/>
              <a:ext cx="9525" cy="9525"/>
            </a:xfrm>
            <a:custGeom>
              <a:avLst/>
              <a:gdLst>
                <a:gd name="T0" fmla="*/ 0 w 9525"/>
                <a:gd name="T1" fmla="*/ 9248775 h 9525"/>
                <a:gd name="T2" fmla="*/ 58969275 w 9525"/>
                <a:gd name="T3" fmla="*/ 56426100 h 9525"/>
                <a:gd name="T4" fmla="*/ 0 w 9525"/>
                <a:gd name="T5" fmla="*/ 9248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71"/>
                  </a:moveTo>
                  <a:cubicBezTo>
                    <a:pt x="1524" y="2400"/>
                    <a:pt x="3334" y="9925"/>
                    <a:pt x="6191" y="5924"/>
                  </a:cubicBezTo>
                  <a:cubicBezTo>
                    <a:pt x="3810" y="5353"/>
                    <a:pt x="2667" y="-2743"/>
                    <a:pt x="0" y="9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8" name="Freeform: Shape 1306">
              <a:extLst>
                <a:ext uri="{FF2B5EF4-FFF2-40B4-BE49-F238E27FC236}">
                  <a16:creationId xmlns:a16="http://schemas.microsoft.com/office/drawing/2014/main" id="{16FFB95C-7BF9-4B85-96C6-165539470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32" y="4447699"/>
              <a:ext cx="9525" cy="9525"/>
            </a:xfrm>
            <a:custGeom>
              <a:avLst/>
              <a:gdLst>
                <a:gd name="T0" fmla="*/ 59197875 w 9525"/>
                <a:gd name="T1" fmla="*/ 0 h 9525"/>
                <a:gd name="T2" fmla="*/ 228600 w 9525"/>
                <a:gd name="T3" fmla="*/ 70761225 h 9525"/>
                <a:gd name="T4" fmla="*/ 47405925 w 9525"/>
                <a:gd name="T5" fmla="*/ 58969275 h 9525"/>
                <a:gd name="T6" fmla="*/ 591978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15" y="0"/>
                  </a:moveTo>
                  <a:cubicBezTo>
                    <a:pt x="2024" y="286"/>
                    <a:pt x="-262" y="2667"/>
                    <a:pt x="24" y="7429"/>
                  </a:cubicBezTo>
                  <a:cubicBezTo>
                    <a:pt x="1834" y="7239"/>
                    <a:pt x="4596" y="7810"/>
                    <a:pt x="4977" y="6191"/>
                  </a:cubicBezTo>
                  <a:cubicBezTo>
                    <a:pt x="-71" y="2667"/>
                    <a:pt x="5739" y="3810"/>
                    <a:pt x="62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49" name="Freeform: Shape 1307">
              <a:extLst>
                <a:ext uri="{FF2B5EF4-FFF2-40B4-BE49-F238E27FC236}">
                  <a16:creationId xmlns:a16="http://schemas.microsoft.com/office/drawing/2014/main" id="{6FD5EFB7-2B57-4BC1-BD6A-5FA42CC28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46627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707612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-95" y="7525"/>
                    <a:pt x="3715" y="7429"/>
                  </a:cubicBezTo>
                  <a:cubicBezTo>
                    <a:pt x="3143" y="4381"/>
                    <a:pt x="3810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0" name="Freeform: Shape 1308">
              <a:extLst>
                <a:ext uri="{FF2B5EF4-FFF2-40B4-BE49-F238E27FC236}">
                  <a16:creationId xmlns:a16="http://schemas.microsoft.com/office/drawing/2014/main" id="{CAA2D7B0-66A8-4284-828A-350CF1C6E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45574"/>
              <a:ext cx="9525" cy="9525"/>
            </a:xfrm>
            <a:custGeom>
              <a:avLst/>
              <a:gdLst>
                <a:gd name="T0" fmla="*/ 0 w 9525"/>
                <a:gd name="T1" fmla="*/ 23983950 h 9525"/>
                <a:gd name="T2" fmla="*/ 58969275 w 9525"/>
                <a:gd name="T3" fmla="*/ 35775900 h 9525"/>
                <a:gd name="T4" fmla="*/ 0 w 9525"/>
                <a:gd name="T5" fmla="*/ 23983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18"/>
                  </a:moveTo>
                  <a:cubicBezTo>
                    <a:pt x="1429" y="3566"/>
                    <a:pt x="3334" y="4137"/>
                    <a:pt x="6191" y="3756"/>
                  </a:cubicBezTo>
                  <a:cubicBezTo>
                    <a:pt x="7429" y="-816"/>
                    <a:pt x="95" y="-1197"/>
                    <a:pt x="0" y="25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1" name="Freeform: Shape 1309">
              <a:extLst>
                <a:ext uri="{FF2B5EF4-FFF2-40B4-BE49-F238E27FC236}">
                  <a16:creationId xmlns:a16="http://schemas.microsoft.com/office/drawing/2014/main" id="{53FEB2B3-6572-410C-ACC9-B987402C9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514" y="4536933"/>
              <a:ext cx="9525" cy="9525"/>
            </a:xfrm>
            <a:custGeom>
              <a:avLst/>
              <a:gdLst>
                <a:gd name="T0" fmla="*/ 11182350 w 9525"/>
                <a:gd name="T1" fmla="*/ 70904100 h 9525"/>
                <a:gd name="T2" fmla="*/ 70151625 w 9525"/>
                <a:gd name="T3" fmla="*/ 11934825 h 9525"/>
                <a:gd name="T4" fmla="*/ 22974300 w 9525"/>
                <a:gd name="T5" fmla="*/ 142875 h 9525"/>
                <a:gd name="T6" fmla="*/ 11182350 w 9525"/>
                <a:gd name="T7" fmla="*/ 70904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" y="7444"/>
                  </a:moveTo>
                  <a:cubicBezTo>
                    <a:pt x="5269" y="7444"/>
                    <a:pt x="7365" y="5349"/>
                    <a:pt x="7365" y="1253"/>
                  </a:cubicBezTo>
                  <a:cubicBezTo>
                    <a:pt x="4984" y="1539"/>
                    <a:pt x="4603" y="-176"/>
                    <a:pt x="2412" y="15"/>
                  </a:cubicBezTo>
                  <a:cubicBezTo>
                    <a:pt x="2698" y="3729"/>
                    <a:pt x="-2160" y="4206"/>
                    <a:pt x="1174" y="74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2" name="Freeform: Shape 1310">
              <a:extLst>
                <a:ext uri="{FF2B5EF4-FFF2-40B4-BE49-F238E27FC236}">
                  <a16:creationId xmlns:a16="http://schemas.microsoft.com/office/drawing/2014/main" id="{F051D42A-B80E-4843-B9C7-19D9E7BE0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305" y="3227927"/>
              <a:ext cx="9525" cy="9525"/>
            </a:xfrm>
            <a:custGeom>
              <a:avLst/>
              <a:gdLst>
                <a:gd name="T0" fmla="*/ 47177325 w 9525"/>
                <a:gd name="T1" fmla="*/ 0 h 9525"/>
                <a:gd name="T2" fmla="*/ 0 w 9525"/>
                <a:gd name="T3" fmla="*/ 47177325 h 9525"/>
                <a:gd name="T4" fmla="*/ 58969275 w 9525"/>
                <a:gd name="T5" fmla="*/ 47177325 h 9525"/>
                <a:gd name="T6" fmla="*/ 4717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0"/>
                  </a:moveTo>
                  <a:cubicBezTo>
                    <a:pt x="2191" y="571"/>
                    <a:pt x="571" y="2191"/>
                    <a:pt x="0" y="4953"/>
                  </a:cubicBezTo>
                  <a:cubicBezTo>
                    <a:pt x="2000" y="4953"/>
                    <a:pt x="4096" y="4953"/>
                    <a:pt x="6191" y="4953"/>
                  </a:cubicBezTo>
                  <a:cubicBezTo>
                    <a:pt x="6287" y="2762"/>
                    <a:pt x="5906" y="1143"/>
                    <a:pt x="495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3" name="Freeform: Shape 1311">
              <a:extLst>
                <a:ext uri="{FF2B5EF4-FFF2-40B4-BE49-F238E27FC236}">
                  <a16:creationId xmlns:a16="http://schemas.microsoft.com/office/drawing/2014/main" id="{A7441C71-5281-4654-8E6A-979375A9C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067" y="3152299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58969275 w 9525"/>
                <a:gd name="T3" fmla="*/ 0 h 9525"/>
                <a:gd name="T4" fmla="*/ 0 w 9525"/>
                <a:gd name="T5" fmla="*/ 0 h 9525"/>
                <a:gd name="T6" fmla="*/ 23583900 w 9525"/>
                <a:gd name="T7" fmla="*/ 82562700 h 9525"/>
                <a:gd name="T8" fmla="*/ 35385375 w 9525"/>
                <a:gd name="T9" fmla="*/ 70761225 h 9525"/>
                <a:gd name="T10" fmla="*/ 4717732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-476" y="4382"/>
                    <a:pt x="5143" y="2286"/>
                    <a:pt x="6191" y="0"/>
                  </a:cubicBezTo>
                  <a:cubicBezTo>
                    <a:pt x="4096" y="0"/>
                    <a:pt x="2096" y="0"/>
                    <a:pt x="0" y="0"/>
                  </a:cubicBezTo>
                  <a:cubicBezTo>
                    <a:pt x="476" y="3238"/>
                    <a:pt x="667" y="6763"/>
                    <a:pt x="2476" y="8668"/>
                  </a:cubicBezTo>
                  <a:cubicBezTo>
                    <a:pt x="2572" y="7906"/>
                    <a:pt x="2667" y="7144"/>
                    <a:pt x="3715" y="7429"/>
                  </a:cubicBezTo>
                  <a:cubicBezTo>
                    <a:pt x="4477" y="7334"/>
                    <a:pt x="5143" y="7239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4" name="Freeform: Shape 1312">
              <a:extLst>
                <a:ext uri="{FF2B5EF4-FFF2-40B4-BE49-F238E27FC236}">
                  <a16:creationId xmlns:a16="http://schemas.microsoft.com/office/drawing/2014/main" id="{1AD875EB-5B1E-4C0A-B0DC-2BD8E38B8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81" y="1890238"/>
              <a:ext cx="1657350" cy="3028950"/>
            </a:xfrm>
            <a:custGeom>
              <a:avLst/>
              <a:gdLst>
                <a:gd name="T0" fmla="*/ 1596866 w 1657350"/>
                <a:gd name="T1" fmla="*/ 1971578 h 3028950"/>
                <a:gd name="T2" fmla="*/ 1558481 w 1657350"/>
                <a:gd name="T3" fmla="*/ 1176336 h 3028950"/>
                <a:gd name="T4" fmla="*/ 1532477 w 1657350"/>
                <a:gd name="T5" fmla="*/ 706944 h 3028950"/>
                <a:gd name="T6" fmla="*/ 1535049 w 1657350"/>
                <a:gd name="T7" fmla="*/ 465294 h 3028950"/>
                <a:gd name="T8" fmla="*/ 729996 w 1657350"/>
                <a:gd name="T9" fmla="*/ 112012 h 3028950"/>
                <a:gd name="T10" fmla="*/ 98679 w 1657350"/>
                <a:gd name="T11" fmla="*/ 590739 h 3028950"/>
                <a:gd name="T12" fmla="*/ 39719 w 1657350"/>
                <a:gd name="T13" fmla="*/ 947259 h 3028950"/>
                <a:gd name="T14" fmla="*/ 49530 w 1657350"/>
                <a:gd name="T15" fmla="*/ 1242058 h 3028950"/>
                <a:gd name="T16" fmla="*/ 111443 w 1657350"/>
                <a:gd name="T17" fmla="*/ 1755837 h 3028950"/>
                <a:gd name="T18" fmla="*/ 178022 w 1657350"/>
                <a:gd name="T19" fmla="*/ 2153601 h 3028950"/>
                <a:gd name="T20" fmla="*/ 209645 w 1657350"/>
                <a:gd name="T21" fmla="*/ 2516789 h 3028950"/>
                <a:gd name="T22" fmla="*/ 215932 w 1657350"/>
                <a:gd name="T23" fmla="*/ 2630994 h 3028950"/>
                <a:gd name="T24" fmla="*/ 171641 w 1657350"/>
                <a:gd name="T25" fmla="*/ 2423253 h 3028950"/>
                <a:gd name="T26" fmla="*/ 84201 w 1657350"/>
                <a:gd name="T27" fmla="*/ 2123692 h 3028950"/>
                <a:gd name="T28" fmla="*/ 81058 w 1657350"/>
                <a:gd name="T29" fmla="*/ 2348958 h 3028950"/>
                <a:gd name="T30" fmla="*/ 108109 w 1657350"/>
                <a:gd name="T31" fmla="*/ 2746818 h 3028950"/>
                <a:gd name="T32" fmla="*/ 120968 w 1657350"/>
                <a:gd name="T33" fmla="*/ 2586512 h 3028950"/>
                <a:gd name="T34" fmla="*/ 588740 w 1657350"/>
                <a:gd name="T35" fmla="*/ 2835496 h 3028950"/>
                <a:gd name="T36" fmla="*/ 1227296 w 1657350"/>
                <a:gd name="T37" fmla="*/ 2627089 h 3028950"/>
                <a:gd name="T38" fmla="*/ 1379696 w 1657350"/>
                <a:gd name="T39" fmla="*/ 3008850 h 3028950"/>
                <a:gd name="T40" fmla="*/ 1658398 w 1657350"/>
                <a:gd name="T41" fmla="*/ 2544126 h 3028950"/>
                <a:gd name="T42" fmla="*/ 254984 w 1657350"/>
                <a:gd name="T43" fmla="*/ 1149189 h 3028950"/>
                <a:gd name="T44" fmla="*/ 163068 w 1657350"/>
                <a:gd name="T45" fmla="*/ 1084134 h 3028950"/>
                <a:gd name="T46" fmla="*/ 101156 w 1657350"/>
                <a:gd name="T47" fmla="*/ 1255298 h 3028950"/>
                <a:gd name="T48" fmla="*/ 104394 w 1657350"/>
                <a:gd name="T49" fmla="*/ 543685 h 3028950"/>
                <a:gd name="T50" fmla="*/ 86963 w 1657350"/>
                <a:gd name="T51" fmla="*/ 1496280 h 3028950"/>
                <a:gd name="T52" fmla="*/ 150400 w 1657350"/>
                <a:gd name="T53" fmla="*/ 1887758 h 3028950"/>
                <a:gd name="T54" fmla="*/ 246983 w 1657350"/>
                <a:gd name="T55" fmla="*/ 2415633 h 3028950"/>
                <a:gd name="T56" fmla="*/ 83820 w 1657350"/>
                <a:gd name="T57" fmla="*/ 2786537 h 3028950"/>
                <a:gd name="T58" fmla="*/ 121825 w 1657350"/>
                <a:gd name="T59" fmla="*/ 2331623 h 3028950"/>
                <a:gd name="T60" fmla="*/ 202692 w 1657350"/>
                <a:gd name="T61" fmla="*/ 2615373 h 3028950"/>
                <a:gd name="T62" fmla="*/ 247174 w 1657350"/>
                <a:gd name="T63" fmla="*/ 2801110 h 3028950"/>
                <a:gd name="T64" fmla="*/ 970026 w 1657350"/>
                <a:gd name="T65" fmla="*/ 758188 h 3028950"/>
                <a:gd name="T66" fmla="*/ 821912 w 1657350"/>
                <a:gd name="T67" fmla="*/ 388904 h 3028950"/>
                <a:gd name="T68" fmla="*/ 846487 w 1657350"/>
                <a:gd name="T69" fmla="*/ 420241 h 3028950"/>
                <a:gd name="T70" fmla="*/ 836962 w 1657350"/>
                <a:gd name="T71" fmla="*/ 661795 h 3028950"/>
                <a:gd name="T72" fmla="*/ 876109 w 1657350"/>
                <a:gd name="T73" fmla="*/ 986217 h 3028950"/>
                <a:gd name="T74" fmla="*/ 914305 w 1657350"/>
                <a:gd name="T75" fmla="*/ 452817 h 3028950"/>
                <a:gd name="T76" fmla="*/ 907637 w 1657350"/>
                <a:gd name="T77" fmla="*/ 1153285 h 3028950"/>
                <a:gd name="T78" fmla="*/ 907542 w 1657350"/>
                <a:gd name="T79" fmla="*/ 690370 h 3028950"/>
                <a:gd name="T80" fmla="*/ 845153 w 1657350"/>
                <a:gd name="T81" fmla="*/ 703896 h 3028950"/>
                <a:gd name="T82" fmla="*/ 870966 w 1657350"/>
                <a:gd name="T83" fmla="*/ 467866 h 3028950"/>
                <a:gd name="T84" fmla="*/ 869347 w 1657350"/>
                <a:gd name="T85" fmla="*/ 915351 h 3028950"/>
                <a:gd name="T86" fmla="*/ 873633 w 1657350"/>
                <a:gd name="T87" fmla="*/ 304798 h 3028950"/>
                <a:gd name="T88" fmla="*/ 646462 w 1657350"/>
                <a:gd name="T89" fmla="*/ 868583 h 3028950"/>
                <a:gd name="T90" fmla="*/ 657892 w 1657350"/>
                <a:gd name="T91" fmla="*/ 1093278 h 3028950"/>
                <a:gd name="T92" fmla="*/ 1236250 w 1657350"/>
                <a:gd name="T93" fmla="*/ 2639281 h 3028950"/>
                <a:gd name="T94" fmla="*/ 1157383 w 1657350"/>
                <a:gd name="T95" fmla="*/ 1408460 h 3028950"/>
                <a:gd name="T96" fmla="*/ 1177576 w 1657350"/>
                <a:gd name="T97" fmla="*/ 1101660 h 3028950"/>
                <a:gd name="T98" fmla="*/ 1234440 w 1657350"/>
                <a:gd name="T99" fmla="*/ 1489137 h 3028950"/>
                <a:gd name="T100" fmla="*/ 1179100 w 1657350"/>
                <a:gd name="T101" fmla="*/ 1157286 h 3028950"/>
                <a:gd name="T102" fmla="*/ 1194054 w 1657350"/>
                <a:gd name="T103" fmla="*/ 1438464 h 3028950"/>
                <a:gd name="T104" fmla="*/ 1180338 w 1657350"/>
                <a:gd name="T105" fmla="*/ 1319496 h 3028950"/>
                <a:gd name="T106" fmla="*/ 1196531 w 1657350"/>
                <a:gd name="T107" fmla="*/ 1664873 h 3028950"/>
                <a:gd name="T108" fmla="*/ 1154811 w 1657350"/>
                <a:gd name="T109" fmla="*/ 1471706 h 3028950"/>
                <a:gd name="T110" fmla="*/ 1239965 w 1657350"/>
                <a:gd name="T111" fmla="*/ 2409918 h 3028950"/>
                <a:gd name="T112" fmla="*/ 1326737 w 1657350"/>
                <a:gd name="T113" fmla="*/ 1912904 h 3028950"/>
                <a:gd name="T114" fmla="*/ 1499045 w 1657350"/>
                <a:gd name="T115" fmla="*/ 574070 h 3028950"/>
                <a:gd name="T116" fmla="*/ 1432084 w 1657350"/>
                <a:gd name="T117" fmla="*/ 614932 h 3028950"/>
                <a:gd name="T118" fmla="*/ 1470470 w 1657350"/>
                <a:gd name="T119" fmla="*/ 2639281 h 3028950"/>
                <a:gd name="T120" fmla="*/ 1480376 w 1657350"/>
                <a:gd name="T121" fmla="*/ 2593370 h 3028950"/>
                <a:gd name="T122" fmla="*/ 1574673 w 1657350"/>
                <a:gd name="T123" fmla="*/ 1916619 h 3028950"/>
                <a:gd name="T124" fmla="*/ 1554766 w 1657350"/>
                <a:gd name="T125" fmla="*/ 2458306 h 30289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57350" h="3028950">
                  <a:moveTo>
                    <a:pt x="1635347" y="2530219"/>
                  </a:moveTo>
                  <a:cubicBezTo>
                    <a:pt x="1625632" y="2515836"/>
                    <a:pt x="1625918" y="2492024"/>
                    <a:pt x="1618012" y="2473260"/>
                  </a:cubicBezTo>
                  <a:cubicBezTo>
                    <a:pt x="1621727" y="2487452"/>
                    <a:pt x="1617917" y="2500120"/>
                    <a:pt x="1610582" y="2509169"/>
                  </a:cubicBezTo>
                  <a:cubicBezTo>
                    <a:pt x="1613249" y="2513074"/>
                    <a:pt x="1616012" y="2516980"/>
                    <a:pt x="1615535" y="2524028"/>
                  </a:cubicBezTo>
                  <a:cubicBezTo>
                    <a:pt x="1596390" y="2533172"/>
                    <a:pt x="1598581" y="2503073"/>
                    <a:pt x="1579531" y="2504216"/>
                  </a:cubicBezTo>
                  <a:cubicBezTo>
                    <a:pt x="1578959" y="2501835"/>
                    <a:pt x="1576864" y="2501073"/>
                    <a:pt x="1577054" y="2498025"/>
                  </a:cubicBezTo>
                  <a:cubicBezTo>
                    <a:pt x="1579817" y="2495834"/>
                    <a:pt x="1579912" y="2490976"/>
                    <a:pt x="1584484" y="2490595"/>
                  </a:cubicBezTo>
                  <a:cubicBezTo>
                    <a:pt x="1586865" y="2491167"/>
                    <a:pt x="1587627" y="2493262"/>
                    <a:pt x="1590675" y="2493072"/>
                  </a:cubicBezTo>
                  <a:cubicBezTo>
                    <a:pt x="1591437" y="2490500"/>
                    <a:pt x="1593056" y="2488881"/>
                    <a:pt x="1595628" y="2488119"/>
                  </a:cubicBezTo>
                  <a:cubicBezTo>
                    <a:pt x="1595914" y="2481642"/>
                    <a:pt x="1589437" y="2470593"/>
                    <a:pt x="1596866" y="2468307"/>
                  </a:cubicBezTo>
                  <a:cubicBezTo>
                    <a:pt x="1586770" y="2468592"/>
                    <a:pt x="1573244" y="2446590"/>
                    <a:pt x="1583246" y="2434874"/>
                  </a:cubicBezTo>
                  <a:cubicBezTo>
                    <a:pt x="1589056" y="2434874"/>
                    <a:pt x="1591247" y="2431255"/>
                    <a:pt x="1594390" y="2428683"/>
                  </a:cubicBezTo>
                  <a:cubicBezTo>
                    <a:pt x="1607153" y="2429064"/>
                    <a:pt x="1610963" y="2430969"/>
                    <a:pt x="1616678" y="2438589"/>
                  </a:cubicBezTo>
                  <a:cubicBezTo>
                    <a:pt x="1617821" y="2432493"/>
                    <a:pt x="1610963" y="2434398"/>
                    <a:pt x="1611725" y="2428683"/>
                  </a:cubicBezTo>
                  <a:cubicBezTo>
                    <a:pt x="1618107" y="2432874"/>
                    <a:pt x="1618107" y="2425825"/>
                    <a:pt x="1622870" y="2424968"/>
                  </a:cubicBezTo>
                  <a:cubicBezTo>
                    <a:pt x="1622679" y="2428016"/>
                    <a:pt x="1623536" y="2430111"/>
                    <a:pt x="1625346" y="2431159"/>
                  </a:cubicBezTo>
                  <a:cubicBezTo>
                    <a:pt x="1628013" y="2424206"/>
                    <a:pt x="1621727" y="2424492"/>
                    <a:pt x="1622870" y="2415062"/>
                  </a:cubicBezTo>
                  <a:cubicBezTo>
                    <a:pt x="1624965" y="2415062"/>
                    <a:pt x="1626965" y="2415062"/>
                    <a:pt x="1629061" y="2415062"/>
                  </a:cubicBezTo>
                  <a:cubicBezTo>
                    <a:pt x="1630204" y="2421444"/>
                    <a:pt x="1630490" y="2423444"/>
                    <a:pt x="1627823" y="2429921"/>
                  </a:cubicBezTo>
                  <a:cubicBezTo>
                    <a:pt x="1631728" y="2430016"/>
                    <a:pt x="1631347" y="2426016"/>
                    <a:pt x="1636490" y="2427444"/>
                  </a:cubicBezTo>
                  <a:cubicBezTo>
                    <a:pt x="1634300" y="2420206"/>
                    <a:pt x="1639157" y="2420206"/>
                    <a:pt x="1642682" y="2418777"/>
                  </a:cubicBezTo>
                  <a:cubicBezTo>
                    <a:pt x="1641062" y="2416681"/>
                    <a:pt x="1635252" y="2418777"/>
                    <a:pt x="1635252" y="2415062"/>
                  </a:cubicBezTo>
                  <a:cubicBezTo>
                    <a:pt x="1636776" y="2414586"/>
                    <a:pt x="1637729" y="2413443"/>
                    <a:pt x="1637729" y="2411347"/>
                  </a:cubicBezTo>
                  <a:cubicBezTo>
                    <a:pt x="1633347" y="2409728"/>
                    <a:pt x="1634776" y="2407061"/>
                    <a:pt x="1629061" y="2408871"/>
                  </a:cubicBezTo>
                  <a:cubicBezTo>
                    <a:pt x="1629632" y="2404966"/>
                    <a:pt x="1625251" y="2406108"/>
                    <a:pt x="1626584" y="2401441"/>
                  </a:cubicBezTo>
                  <a:cubicBezTo>
                    <a:pt x="1633347" y="2400679"/>
                    <a:pt x="1626013" y="2383915"/>
                    <a:pt x="1630299" y="2377915"/>
                  </a:cubicBezTo>
                  <a:cubicBezTo>
                    <a:pt x="1626680" y="2376486"/>
                    <a:pt x="1622584" y="2375628"/>
                    <a:pt x="1617917" y="2375438"/>
                  </a:cubicBezTo>
                  <a:cubicBezTo>
                    <a:pt x="1620774" y="2361341"/>
                    <a:pt x="1606487" y="2352197"/>
                    <a:pt x="1615440" y="2340767"/>
                  </a:cubicBezTo>
                  <a:cubicBezTo>
                    <a:pt x="1617726" y="2340481"/>
                    <a:pt x="1618202" y="2342196"/>
                    <a:pt x="1620393" y="2342005"/>
                  </a:cubicBezTo>
                  <a:cubicBezTo>
                    <a:pt x="1615821" y="2336957"/>
                    <a:pt x="1614773" y="2332290"/>
                    <a:pt x="1609249" y="2337052"/>
                  </a:cubicBezTo>
                  <a:cubicBezTo>
                    <a:pt x="1607630" y="2329623"/>
                    <a:pt x="1613154" y="2329432"/>
                    <a:pt x="1615440" y="2325908"/>
                  </a:cubicBezTo>
                  <a:cubicBezTo>
                    <a:pt x="1613821" y="2324194"/>
                    <a:pt x="1609344" y="2325336"/>
                    <a:pt x="1609249" y="2322193"/>
                  </a:cubicBezTo>
                  <a:cubicBezTo>
                    <a:pt x="1609535" y="2314478"/>
                    <a:pt x="1613345" y="2316478"/>
                    <a:pt x="1616678" y="2313525"/>
                  </a:cubicBezTo>
                  <a:cubicBezTo>
                    <a:pt x="1608773" y="2316288"/>
                    <a:pt x="1609535" y="2305715"/>
                    <a:pt x="1611725" y="2302381"/>
                  </a:cubicBezTo>
                  <a:cubicBezTo>
                    <a:pt x="1607153" y="2301048"/>
                    <a:pt x="1608201" y="2305429"/>
                    <a:pt x="1604296" y="2304858"/>
                  </a:cubicBezTo>
                  <a:cubicBezTo>
                    <a:pt x="1604201" y="2300667"/>
                    <a:pt x="1605725" y="2298095"/>
                    <a:pt x="1608011" y="2296190"/>
                  </a:cubicBezTo>
                  <a:cubicBezTo>
                    <a:pt x="1605248" y="2295047"/>
                    <a:pt x="1598486" y="2295428"/>
                    <a:pt x="1599343" y="2287522"/>
                  </a:cubicBezTo>
                  <a:cubicBezTo>
                    <a:pt x="1605248" y="2286951"/>
                    <a:pt x="1604582" y="2286951"/>
                    <a:pt x="1610487" y="2287522"/>
                  </a:cubicBezTo>
                  <a:cubicBezTo>
                    <a:pt x="1612964" y="2288379"/>
                    <a:pt x="1609725" y="2294952"/>
                    <a:pt x="1614202" y="2293713"/>
                  </a:cubicBezTo>
                  <a:cubicBezTo>
                    <a:pt x="1615535" y="2286570"/>
                    <a:pt x="1609344" y="2286951"/>
                    <a:pt x="1610487" y="2280093"/>
                  </a:cubicBezTo>
                  <a:cubicBezTo>
                    <a:pt x="1605534" y="2278188"/>
                    <a:pt x="1601438" y="2276283"/>
                    <a:pt x="1601819" y="2281331"/>
                  </a:cubicBezTo>
                  <a:cubicBezTo>
                    <a:pt x="1596200" y="2275235"/>
                    <a:pt x="1593437" y="2251518"/>
                    <a:pt x="1603058" y="2246660"/>
                  </a:cubicBezTo>
                  <a:cubicBezTo>
                    <a:pt x="1600105" y="2246088"/>
                    <a:pt x="1600391" y="2248946"/>
                    <a:pt x="1596866" y="2247898"/>
                  </a:cubicBezTo>
                  <a:cubicBezTo>
                    <a:pt x="1593914" y="2226657"/>
                    <a:pt x="1597343" y="2196273"/>
                    <a:pt x="1598105" y="2178461"/>
                  </a:cubicBezTo>
                  <a:cubicBezTo>
                    <a:pt x="1602010" y="2179032"/>
                    <a:pt x="1602486" y="2176175"/>
                    <a:pt x="1606772" y="2177223"/>
                  </a:cubicBezTo>
                  <a:cubicBezTo>
                    <a:pt x="1606963" y="2170841"/>
                    <a:pt x="1600676" y="2174746"/>
                    <a:pt x="1596866" y="2174746"/>
                  </a:cubicBezTo>
                  <a:cubicBezTo>
                    <a:pt x="1595152" y="2168079"/>
                    <a:pt x="1601629" y="2169603"/>
                    <a:pt x="1600581" y="2163602"/>
                  </a:cubicBezTo>
                  <a:cubicBezTo>
                    <a:pt x="1596390" y="2143028"/>
                    <a:pt x="1602391" y="2125121"/>
                    <a:pt x="1600581" y="2104071"/>
                  </a:cubicBezTo>
                  <a:cubicBezTo>
                    <a:pt x="1603820" y="2104071"/>
                    <a:pt x="1607915" y="2104737"/>
                    <a:pt x="1608011" y="2101594"/>
                  </a:cubicBezTo>
                  <a:cubicBezTo>
                    <a:pt x="1596295" y="2100642"/>
                    <a:pt x="1601057" y="2084259"/>
                    <a:pt x="1605534" y="2080544"/>
                  </a:cubicBezTo>
                  <a:cubicBezTo>
                    <a:pt x="1599057" y="2077115"/>
                    <a:pt x="1597057" y="2070162"/>
                    <a:pt x="1601819" y="2064447"/>
                  </a:cubicBezTo>
                  <a:cubicBezTo>
                    <a:pt x="1606391" y="2064447"/>
                    <a:pt x="1607439" y="2067971"/>
                    <a:pt x="1610487" y="2069400"/>
                  </a:cubicBezTo>
                  <a:cubicBezTo>
                    <a:pt x="1613630" y="2066352"/>
                    <a:pt x="1607915" y="2066733"/>
                    <a:pt x="1609249" y="2061970"/>
                  </a:cubicBezTo>
                  <a:cubicBezTo>
                    <a:pt x="1606296" y="2061970"/>
                    <a:pt x="1605629" y="2064161"/>
                    <a:pt x="1601819" y="2063208"/>
                  </a:cubicBezTo>
                  <a:cubicBezTo>
                    <a:pt x="1600962" y="2060160"/>
                    <a:pt x="1600581" y="2058065"/>
                    <a:pt x="1603058" y="2055779"/>
                  </a:cubicBezTo>
                  <a:cubicBezTo>
                    <a:pt x="1606868" y="2054922"/>
                    <a:pt x="1607534" y="2057112"/>
                    <a:pt x="1610487" y="2057017"/>
                  </a:cubicBezTo>
                  <a:cubicBezTo>
                    <a:pt x="1610773" y="2051588"/>
                    <a:pt x="1614487" y="2043396"/>
                    <a:pt x="1605534" y="2044635"/>
                  </a:cubicBezTo>
                  <a:cubicBezTo>
                    <a:pt x="1605153" y="2049111"/>
                    <a:pt x="1609249" y="2049207"/>
                    <a:pt x="1609249" y="2053302"/>
                  </a:cubicBezTo>
                  <a:cubicBezTo>
                    <a:pt x="1607630" y="2053683"/>
                    <a:pt x="1606868" y="2055112"/>
                    <a:pt x="1604296" y="2054541"/>
                  </a:cubicBezTo>
                  <a:cubicBezTo>
                    <a:pt x="1601533" y="2053588"/>
                    <a:pt x="1601248" y="2050254"/>
                    <a:pt x="1599343" y="2048349"/>
                  </a:cubicBezTo>
                  <a:cubicBezTo>
                    <a:pt x="1606106" y="2038920"/>
                    <a:pt x="1599724" y="2029490"/>
                    <a:pt x="1598105" y="2018631"/>
                  </a:cubicBezTo>
                  <a:cubicBezTo>
                    <a:pt x="1601915" y="2019489"/>
                    <a:pt x="1602581" y="2017393"/>
                    <a:pt x="1605534" y="2017393"/>
                  </a:cubicBezTo>
                  <a:cubicBezTo>
                    <a:pt x="1606010" y="2013202"/>
                    <a:pt x="1600010" y="2015488"/>
                    <a:pt x="1601819" y="2009964"/>
                  </a:cubicBezTo>
                  <a:cubicBezTo>
                    <a:pt x="1605534" y="2007582"/>
                    <a:pt x="1607915" y="2011583"/>
                    <a:pt x="1609249" y="2007487"/>
                  </a:cubicBezTo>
                  <a:cubicBezTo>
                    <a:pt x="1598867" y="2010249"/>
                    <a:pt x="1601533" y="1998819"/>
                    <a:pt x="1604296" y="1995105"/>
                  </a:cubicBezTo>
                  <a:cubicBezTo>
                    <a:pt x="1599057" y="1991961"/>
                    <a:pt x="1601819" y="1984056"/>
                    <a:pt x="1601819" y="1976531"/>
                  </a:cubicBezTo>
                  <a:cubicBezTo>
                    <a:pt x="1590389" y="1978531"/>
                    <a:pt x="1598581" y="1995581"/>
                    <a:pt x="1595628" y="1997581"/>
                  </a:cubicBezTo>
                  <a:cubicBezTo>
                    <a:pt x="1595152" y="1993485"/>
                    <a:pt x="1591913" y="1992152"/>
                    <a:pt x="1589437" y="1990152"/>
                  </a:cubicBezTo>
                  <a:cubicBezTo>
                    <a:pt x="1592294" y="1986627"/>
                    <a:pt x="1592008" y="1983579"/>
                    <a:pt x="1589437" y="1980246"/>
                  </a:cubicBezTo>
                  <a:cubicBezTo>
                    <a:pt x="1595152" y="1981389"/>
                    <a:pt x="1595723" y="1971483"/>
                    <a:pt x="1591913" y="1970340"/>
                  </a:cubicBezTo>
                  <a:cubicBezTo>
                    <a:pt x="1594199" y="1967673"/>
                    <a:pt x="1595628" y="1964053"/>
                    <a:pt x="1599343" y="1962910"/>
                  </a:cubicBezTo>
                  <a:cubicBezTo>
                    <a:pt x="1599343" y="1964148"/>
                    <a:pt x="1600295" y="1964339"/>
                    <a:pt x="1600581" y="1965387"/>
                  </a:cubicBezTo>
                  <a:cubicBezTo>
                    <a:pt x="1600200" y="1968339"/>
                    <a:pt x="1596295" y="1967673"/>
                    <a:pt x="1596866" y="1971578"/>
                  </a:cubicBezTo>
                  <a:cubicBezTo>
                    <a:pt x="1601153" y="1972149"/>
                    <a:pt x="1603820" y="1971102"/>
                    <a:pt x="1606772" y="1970340"/>
                  </a:cubicBezTo>
                  <a:cubicBezTo>
                    <a:pt x="1602391" y="1966434"/>
                    <a:pt x="1604867" y="1955671"/>
                    <a:pt x="1599343" y="1953004"/>
                  </a:cubicBezTo>
                  <a:cubicBezTo>
                    <a:pt x="1594961" y="1953957"/>
                    <a:pt x="1597914" y="1957290"/>
                    <a:pt x="1599343" y="1959195"/>
                  </a:cubicBezTo>
                  <a:cubicBezTo>
                    <a:pt x="1597533" y="1959862"/>
                    <a:pt x="1596200" y="1961005"/>
                    <a:pt x="1594390" y="1961672"/>
                  </a:cubicBezTo>
                  <a:cubicBezTo>
                    <a:pt x="1593056" y="1956338"/>
                    <a:pt x="1590008" y="1952814"/>
                    <a:pt x="1589437" y="1946813"/>
                  </a:cubicBezTo>
                  <a:cubicBezTo>
                    <a:pt x="1591913" y="1945575"/>
                    <a:pt x="1593723" y="1943670"/>
                    <a:pt x="1595628" y="1941860"/>
                  </a:cubicBezTo>
                  <a:cubicBezTo>
                    <a:pt x="1595914" y="1936526"/>
                    <a:pt x="1591532" y="1936812"/>
                    <a:pt x="1594390" y="1931954"/>
                  </a:cubicBezTo>
                  <a:cubicBezTo>
                    <a:pt x="1592580" y="1931763"/>
                    <a:pt x="1589818" y="1932430"/>
                    <a:pt x="1589437" y="1930716"/>
                  </a:cubicBezTo>
                  <a:cubicBezTo>
                    <a:pt x="1588865" y="1923477"/>
                    <a:pt x="1596009" y="1924048"/>
                    <a:pt x="1601819" y="1923286"/>
                  </a:cubicBezTo>
                  <a:cubicBezTo>
                    <a:pt x="1601629" y="1917952"/>
                    <a:pt x="1604677" y="1908332"/>
                    <a:pt x="1599343" y="1907189"/>
                  </a:cubicBezTo>
                  <a:cubicBezTo>
                    <a:pt x="1599724" y="1910427"/>
                    <a:pt x="1598867" y="1912523"/>
                    <a:pt x="1595628" y="1912142"/>
                  </a:cubicBezTo>
                  <a:cubicBezTo>
                    <a:pt x="1595628" y="1915095"/>
                    <a:pt x="1597724" y="1915761"/>
                    <a:pt x="1596866" y="1919571"/>
                  </a:cubicBezTo>
                  <a:cubicBezTo>
                    <a:pt x="1593914" y="1918809"/>
                    <a:pt x="1587818" y="1921095"/>
                    <a:pt x="1586960" y="1918333"/>
                  </a:cubicBezTo>
                  <a:cubicBezTo>
                    <a:pt x="1592294" y="1917000"/>
                    <a:pt x="1589437" y="1910142"/>
                    <a:pt x="1589437" y="1904712"/>
                  </a:cubicBezTo>
                  <a:cubicBezTo>
                    <a:pt x="1599438" y="1901760"/>
                    <a:pt x="1593247" y="1894806"/>
                    <a:pt x="1598105" y="1889853"/>
                  </a:cubicBezTo>
                  <a:cubicBezTo>
                    <a:pt x="1594771" y="1886520"/>
                    <a:pt x="1593437" y="1891473"/>
                    <a:pt x="1590675" y="1892330"/>
                  </a:cubicBezTo>
                  <a:cubicBezTo>
                    <a:pt x="1590389" y="1890615"/>
                    <a:pt x="1588675" y="1890234"/>
                    <a:pt x="1588199" y="1888615"/>
                  </a:cubicBezTo>
                  <a:cubicBezTo>
                    <a:pt x="1591628" y="1886329"/>
                    <a:pt x="1592771" y="1881567"/>
                    <a:pt x="1596866" y="1879947"/>
                  </a:cubicBezTo>
                  <a:cubicBezTo>
                    <a:pt x="1597724" y="1876614"/>
                    <a:pt x="1594390" y="1877471"/>
                    <a:pt x="1594390" y="1874994"/>
                  </a:cubicBezTo>
                  <a:cubicBezTo>
                    <a:pt x="1598295" y="1876137"/>
                    <a:pt x="1598295" y="1873089"/>
                    <a:pt x="1599343" y="1871280"/>
                  </a:cubicBezTo>
                  <a:cubicBezTo>
                    <a:pt x="1592485" y="1869851"/>
                    <a:pt x="1595914" y="1868136"/>
                    <a:pt x="1596866" y="1862612"/>
                  </a:cubicBezTo>
                  <a:cubicBezTo>
                    <a:pt x="1592104" y="1863564"/>
                    <a:pt x="1589532" y="1859659"/>
                    <a:pt x="1589437" y="1852706"/>
                  </a:cubicBezTo>
                  <a:cubicBezTo>
                    <a:pt x="1590961" y="1849753"/>
                    <a:pt x="1599152" y="1853373"/>
                    <a:pt x="1600581" y="1850229"/>
                  </a:cubicBezTo>
                  <a:cubicBezTo>
                    <a:pt x="1592771" y="1849086"/>
                    <a:pt x="1594390" y="1846038"/>
                    <a:pt x="1589437" y="1842800"/>
                  </a:cubicBezTo>
                  <a:cubicBezTo>
                    <a:pt x="1590294" y="1825655"/>
                    <a:pt x="1584579" y="1818035"/>
                    <a:pt x="1586960" y="1801938"/>
                  </a:cubicBezTo>
                  <a:cubicBezTo>
                    <a:pt x="1591913" y="1805652"/>
                    <a:pt x="1599533" y="1806033"/>
                    <a:pt x="1601819" y="1800699"/>
                  </a:cubicBezTo>
                  <a:cubicBezTo>
                    <a:pt x="1598581" y="1802033"/>
                    <a:pt x="1594199" y="1802223"/>
                    <a:pt x="1589437" y="1801938"/>
                  </a:cubicBezTo>
                  <a:cubicBezTo>
                    <a:pt x="1581912" y="1795080"/>
                    <a:pt x="1583341" y="1789650"/>
                    <a:pt x="1583246" y="1778316"/>
                  </a:cubicBezTo>
                  <a:cubicBezTo>
                    <a:pt x="1586008" y="1777839"/>
                    <a:pt x="1587722" y="1776125"/>
                    <a:pt x="1588199" y="1773363"/>
                  </a:cubicBezTo>
                  <a:cubicBezTo>
                    <a:pt x="1584579" y="1771362"/>
                    <a:pt x="1584103" y="1770696"/>
                    <a:pt x="1585722" y="1767171"/>
                  </a:cubicBezTo>
                  <a:cubicBezTo>
                    <a:pt x="1583341" y="1766886"/>
                    <a:pt x="1582960" y="1768600"/>
                    <a:pt x="1580769" y="1768410"/>
                  </a:cubicBezTo>
                  <a:cubicBezTo>
                    <a:pt x="1583150" y="1780983"/>
                    <a:pt x="1580007" y="1786983"/>
                    <a:pt x="1577054" y="1795746"/>
                  </a:cubicBezTo>
                  <a:cubicBezTo>
                    <a:pt x="1579626" y="1796413"/>
                    <a:pt x="1581245" y="1798128"/>
                    <a:pt x="1582007" y="1800699"/>
                  </a:cubicBezTo>
                  <a:cubicBezTo>
                    <a:pt x="1577531" y="1804509"/>
                    <a:pt x="1579531" y="1814796"/>
                    <a:pt x="1569625" y="1813082"/>
                  </a:cubicBezTo>
                  <a:cubicBezTo>
                    <a:pt x="1569911" y="1796604"/>
                    <a:pt x="1572006" y="1784888"/>
                    <a:pt x="1567148" y="1773458"/>
                  </a:cubicBezTo>
                  <a:cubicBezTo>
                    <a:pt x="1569530" y="1772982"/>
                    <a:pt x="1572482" y="1772982"/>
                    <a:pt x="1572101" y="1769743"/>
                  </a:cubicBezTo>
                  <a:cubicBezTo>
                    <a:pt x="1565434" y="1771362"/>
                    <a:pt x="1569434" y="1762504"/>
                    <a:pt x="1568387" y="1758599"/>
                  </a:cubicBezTo>
                  <a:cubicBezTo>
                    <a:pt x="1571530" y="1758504"/>
                    <a:pt x="1573149" y="1756789"/>
                    <a:pt x="1573340" y="1753646"/>
                  </a:cubicBezTo>
                  <a:cubicBezTo>
                    <a:pt x="1567339" y="1751074"/>
                    <a:pt x="1569720" y="1739644"/>
                    <a:pt x="1573340" y="1735072"/>
                  </a:cubicBezTo>
                  <a:cubicBezTo>
                    <a:pt x="1568768" y="1733834"/>
                    <a:pt x="1571054" y="1725738"/>
                    <a:pt x="1565910" y="1725166"/>
                  </a:cubicBezTo>
                  <a:cubicBezTo>
                    <a:pt x="1571530" y="1723166"/>
                    <a:pt x="1580102" y="1731167"/>
                    <a:pt x="1586960" y="1725166"/>
                  </a:cubicBezTo>
                  <a:cubicBezTo>
                    <a:pt x="1586484" y="1727928"/>
                    <a:pt x="1584103" y="1731834"/>
                    <a:pt x="1588199" y="1732596"/>
                  </a:cubicBezTo>
                  <a:cubicBezTo>
                    <a:pt x="1593533" y="1728214"/>
                    <a:pt x="1585532" y="1724690"/>
                    <a:pt x="1586960" y="1720213"/>
                  </a:cubicBezTo>
                  <a:cubicBezTo>
                    <a:pt x="1581722" y="1723547"/>
                    <a:pt x="1582388" y="1717641"/>
                    <a:pt x="1578293" y="1716498"/>
                  </a:cubicBezTo>
                  <a:cubicBezTo>
                    <a:pt x="1578388" y="1721356"/>
                    <a:pt x="1583722" y="1720308"/>
                    <a:pt x="1580769" y="1725166"/>
                  </a:cubicBezTo>
                  <a:cubicBezTo>
                    <a:pt x="1573530" y="1726214"/>
                    <a:pt x="1571720" y="1721832"/>
                    <a:pt x="1568387" y="1718975"/>
                  </a:cubicBezTo>
                  <a:cubicBezTo>
                    <a:pt x="1571339" y="1711831"/>
                    <a:pt x="1568863" y="1698687"/>
                    <a:pt x="1568387" y="1689257"/>
                  </a:cubicBezTo>
                  <a:cubicBezTo>
                    <a:pt x="1571530" y="1689447"/>
                    <a:pt x="1572292" y="1687352"/>
                    <a:pt x="1573340" y="1685542"/>
                  </a:cubicBezTo>
                  <a:cubicBezTo>
                    <a:pt x="1571435" y="1685352"/>
                    <a:pt x="1568768" y="1686018"/>
                    <a:pt x="1568387" y="1684304"/>
                  </a:cubicBezTo>
                  <a:cubicBezTo>
                    <a:pt x="1569530" y="1653062"/>
                    <a:pt x="1565148" y="1607056"/>
                    <a:pt x="1565910" y="1583910"/>
                  </a:cubicBezTo>
                  <a:cubicBezTo>
                    <a:pt x="1566672" y="1584291"/>
                    <a:pt x="1570673" y="1586958"/>
                    <a:pt x="1570863" y="1583910"/>
                  </a:cubicBezTo>
                  <a:cubicBezTo>
                    <a:pt x="1570101" y="1581815"/>
                    <a:pt x="1564958" y="1584006"/>
                    <a:pt x="1564672" y="1581434"/>
                  </a:cubicBezTo>
                  <a:cubicBezTo>
                    <a:pt x="1567720" y="1544096"/>
                    <a:pt x="1566005" y="1520855"/>
                    <a:pt x="1565910" y="1485993"/>
                  </a:cubicBezTo>
                  <a:cubicBezTo>
                    <a:pt x="1567529" y="1485993"/>
                    <a:pt x="1569244" y="1485993"/>
                    <a:pt x="1570863" y="1485993"/>
                  </a:cubicBezTo>
                  <a:cubicBezTo>
                    <a:pt x="1566482" y="1476278"/>
                    <a:pt x="1572673" y="1467515"/>
                    <a:pt x="1569625" y="1461228"/>
                  </a:cubicBezTo>
                  <a:cubicBezTo>
                    <a:pt x="1565243" y="1461038"/>
                    <a:pt x="1564196" y="1458847"/>
                    <a:pt x="1562195" y="1462467"/>
                  </a:cubicBezTo>
                  <a:cubicBezTo>
                    <a:pt x="1561338" y="1457514"/>
                    <a:pt x="1566862" y="1458942"/>
                    <a:pt x="1570863" y="1458752"/>
                  </a:cubicBezTo>
                  <a:cubicBezTo>
                    <a:pt x="1571435" y="1454847"/>
                    <a:pt x="1569053" y="1453894"/>
                    <a:pt x="1568387" y="1451322"/>
                  </a:cubicBezTo>
                  <a:cubicBezTo>
                    <a:pt x="1564767" y="1451037"/>
                    <a:pt x="1563815" y="1456275"/>
                    <a:pt x="1562195" y="1451322"/>
                  </a:cubicBezTo>
                  <a:cubicBezTo>
                    <a:pt x="1567148" y="1450084"/>
                    <a:pt x="1563433" y="1440178"/>
                    <a:pt x="1567148" y="1437702"/>
                  </a:cubicBezTo>
                  <a:cubicBezTo>
                    <a:pt x="1564862" y="1437416"/>
                    <a:pt x="1564386" y="1439130"/>
                    <a:pt x="1562195" y="1438940"/>
                  </a:cubicBezTo>
                  <a:cubicBezTo>
                    <a:pt x="1564577" y="1435320"/>
                    <a:pt x="1566291" y="1435701"/>
                    <a:pt x="1564672" y="1430272"/>
                  </a:cubicBezTo>
                  <a:cubicBezTo>
                    <a:pt x="1567148" y="1431701"/>
                    <a:pt x="1573244" y="1425414"/>
                    <a:pt x="1570863" y="1421604"/>
                  </a:cubicBezTo>
                  <a:cubicBezTo>
                    <a:pt x="1568482" y="1421319"/>
                    <a:pt x="1568101" y="1423033"/>
                    <a:pt x="1565910" y="1422843"/>
                  </a:cubicBezTo>
                  <a:cubicBezTo>
                    <a:pt x="1568863" y="1402364"/>
                    <a:pt x="1559909" y="1377599"/>
                    <a:pt x="1567148" y="1360930"/>
                  </a:cubicBezTo>
                  <a:cubicBezTo>
                    <a:pt x="1563815" y="1349786"/>
                    <a:pt x="1562386" y="1335498"/>
                    <a:pt x="1568387" y="1326259"/>
                  </a:cubicBezTo>
                  <a:cubicBezTo>
                    <a:pt x="1557528" y="1323973"/>
                    <a:pt x="1567053" y="1309400"/>
                    <a:pt x="1567148" y="1302732"/>
                  </a:cubicBezTo>
                  <a:cubicBezTo>
                    <a:pt x="1556957" y="1299684"/>
                    <a:pt x="1565148" y="1282063"/>
                    <a:pt x="1559719" y="1276729"/>
                  </a:cubicBezTo>
                  <a:cubicBezTo>
                    <a:pt x="1562481" y="1272348"/>
                    <a:pt x="1562481" y="1261299"/>
                    <a:pt x="1560957" y="1249488"/>
                  </a:cubicBezTo>
                  <a:cubicBezTo>
                    <a:pt x="1559814" y="1241106"/>
                    <a:pt x="1558481" y="1233581"/>
                    <a:pt x="1557242" y="1225961"/>
                  </a:cubicBezTo>
                  <a:cubicBezTo>
                    <a:pt x="1559814" y="1227009"/>
                    <a:pt x="1564100" y="1224056"/>
                    <a:pt x="1560957" y="1223484"/>
                  </a:cubicBezTo>
                  <a:cubicBezTo>
                    <a:pt x="1553718" y="1217103"/>
                    <a:pt x="1556480" y="1189575"/>
                    <a:pt x="1553528" y="1175097"/>
                  </a:cubicBezTo>
                  <a:cubicBezTo>
                    <a:pt x="1555147" y="1175478"/>
                    <a:pt x="1555909" y="1176907"/>
                    <a:pt x="1558481" y="1176336"/>
                  </a:cubicBezTo>
                  <a:cubicBezTo>
                    <a:pt x="1557337" y="1168335"/>
                    <a:pt x="1552956" y="1170525"/>
                    <a:pt x="1551051" y="1162715"/>
                  </a:cubicBezTo>
                  <a:cubicBezTo>
                    <a:pt x="1550861" y="1157952"/>
                    <a:pt x="1555337" y="1157952"/>
                    <a:pt x="1556004" y="1154047"/>
                  </a:cubicBezTo>
                  <a:cubicBezTo>
                    <a:pt x="1554099" y="1153857"/>
                    <a:pt x="1551432" y="1154523"/>
                    <a:pt x="1551051" y="1152809"/>
                  </a:cubicBezTo>
                  <a:cubicBezTo>
                    <a:pt x="1551146" y="1138140"/>
                    <a:pt x="1547051" y="1135378"/>
                    <a:pt x="1546098" y="1123091"/>
                  </a:cubicBezTo>
                  <a:cubicBezTo>
                    <a:pt x="1542574" y="1120329"/>
                    <a:pt x="1535525" y="1121186"/>
                    <a:pt x="1537430" y="1113185"/>
                  </a:cubicBezTo>
                  <a:cubicBezTo>
                    <a:pt x="1535049" y="1112804"/>
                    <a:pt x="1534954" y="1114899"/>
                    <a:pt x="1533716" y="1115661"/>
                  </a:cubicBezTo>
                  <a:cubicBezTo>
                    <a:pt x="1533811" y="1108708"/>
                    <a:pt x="1536668" y="1112042"/>
                    <a:pt x="1542383" y="1110708"/>
                  </a:cubicBezTo>
                  <a:cubicBezTo>
                    <a:pt x="1540193" y="1106422"/>
                    <a:pt x="1543431" y="1101469"/>
                    <a:pt x="1548575" y="1104517"/>
                  </a:cubicBezTo>
                  <a:cubicBezTo>
                    <a:pt x="1549241" y="1089372"/>
                    <a:pt x="1542098" y="1082133"/>
                    <a:pt x="1538669" y="1070989"/>
                  </a:cubicBezTo>
                  <a:cubicBezTo>
                    <a:pt x="1541526" y="1071370"/>
                    <a:pt x="1540002" y="1067465"/>
                    <a:pt x="1542383" y="1067274"/>
                  </a:cubicBezTo>
                  <a:cubicBezTo>
                    <a:pt x="1544860" y="1067274"/>
                    <a:pt x="1544003" y="1070703"/>
                    <a:pt x="1547336" y="1069751"/>
                  </a:cubicBezTo>
                  <a:cubicBezTo>
                    <a:pt x="1548098" y="1064893"/>
                    <a:pt x="1545527" y="1063369"/>
                    <a:pt x="1543622" y="1061083"/>
                  </a:cubicBezTo>
                  <a:cubicBezTo>
                    <a:pt x="1543431" y="1062893"/>
                    <a:pt x="1544003" y="1065655"/>
                    <a:pt x="1542383" y="1066036"/>
                  </a:cubicBezTo>
                  <a:cubicBezTo>
                    <a:pt x="1540669" y="1061178"/>
                    <a:pt x="1530763" y="1064798"/>
                    <a:pt x="1534954" y="1057368"/>
                  </a:cubicBezTo>
                  <a:cubicBezTo>
                    <a:pt x="1538859" y="1055940"/>
                    <a:pt x="1538002" y="1059369"/>
                    <a:pt x="1539907" y="1059845"/>
                  </a:cubicBezTo>
                  <a:cubicBezTo>
                    <a:pt x="1540097" y="1055082"/>
                    <a:pt x="1540859" y="1053654"/>
                    <a:pt x="1533716" y="1047462"/>
                  </a:cubicBezTo>
                  <a:cubicBezTo>
                    <a:pt x="1534573" y="1050796"/>
                    <a:pt x="1531144" y="1049844"/>
                    <a:pt x="1530001" y="1051177"/>
                  </a:cubicBezTo>
                  <a:cubicBezTo>
                    <a:pt x="1530382" y="1046129"/>
                    <a:pt x="1528953" y="1039366"/>
                    <a:pt x="1534954" y="1040033"/>
                  </a:cubicBezTo>
                  <a:cubicBezTo>
                    <a:pt x="1533525" y="1033461"/>
                    <a:pt x="1536478" y="1026222"/>
                    <a:pt x="1531239" y="1020221"/>
                  </a:cubicBezTo>
                  <a:cubicBezTo>
                    <a:pt x="1533239" y="1018506"/>
                    <a:pt x="1535144" y="1016697"/>
                    <a:pt x="1537430" y="1015268"/>
                  </a:cubicBezTo>
                  <a:cubicBezTo>
                    <a:pt x="1537811" y="1010696"/>
                    <a:pt x="1536383" y="1004314"/>
                    <a:pt x="1538669" y="1001647"/>
                  </a:cubicBezTo>
                  <a:cubicBezTo>
                    <a:pt x="1529525" y="999456"/>
                    <a:pt x="1530763" y="984026"/>
                    <a:pt x="1534954" y="974310"/>
                  </a:cubicBezTo>
                  <a:cubicBezTo>
                    <a:pt x="1533049" y="971453"/>
                    <a:pt x="1529715" y="973072"/>
                    <a:pt x="1528762" y="971834"/>
                  </a:cubicBezTo>
                  <a:cubicBezTo>
                    <a:pt x="1530763" y="970119"/>
                    <a:pt x="1533049" y="968786"/>
                    <a:pt x="1533716" y="965643"/>
                  </a:cubicBezTo>
                  <a:cubicBezTo>
                    <a:pt x="1530096" y="961642"/>
                    <a:pt x="1532287" y="955546"/>
                    <a:pt x="1528762" y="949545"/>
                  </a:cubicBezTo>
                  <a:cubicBezTo>
                    <a:pt x="1531049" y="951355"/>
                    <a:pt x="1532954" y="952879"/>
                    <a:pt x="1534954" y="949545"/>
                  </a:cubicBezTo>
                  <a:cubicBezTo>
                    <a:pt x="1528382" y="948212"/>
                    <a:pt x="1534001" y="942306"/>
                    <a:pt x="1531239" y="937163"/>
                  </a:cubicBezTo>
                  <a:cubicBezTo>
                    <a:pt x="1528001" y="938306"/>
                    <a:pt x="1524095" y="932781"/>
                    <a:pt x="1527524" y="928495"/>
                  </a:cubicBezTo>
                  <a:cubicBezTo>
                    <a:pt x="1526762" y="931734"/>
                    <a:pt x="1528001" y="932972"/>
                    <a:pt x="1531239" y="932210"/>
                  </a:cubicBezTo>
                  <a:cubicBezTo>
                    <a:pt x="1529334" y="924114"/>
                    <a:pt x="1528096" y="918208"/>
                    <a:pt x="1532477" y="912398"/>
                  </a:cubicBezTo>
                  <a:cubicBezTo>
                    <a:pt x="1526953" y="913065"/>
                    <a:pt x="1533525" y="905826"/>
                    <a:pt x="1526286" y="903730"/>
                  </a:cubicBezTo>
                  <a:cubicBezTo>
                    <a:pt x="1529239" y="904206"/>
                    <a:pt x="1525619" y="898110"/>
                    <a:pt x="1530001" y="900015"/>
                  </a:cubicBezTo>
                  <a:cubicBezTo>
                    <a:pt x="1525524" y="895539"/>
                    <a:pt x="1525143" y="884871"/>
                    <a:pt x="1528762" y="881442"/>
                  </a:cubicBezTo>
                  <a:cubicBezTo>
                    <a:pt x="1535621" y="880013"/>
                    <a:pt x="1530096" y="890871"/>
                    <a:pt x="1533716" y="892586"/>
                  </a:cubicBezTo>
                  <a:cubicBezTo>
                    <a:pt x="1533144" y="888681"/>
                    <a:pt x="1537526" y="889824"/>
                    <a:pt x="1536192" y="885156"/>
                  </a:cubicBezTo>
                  <a:cubicBezTo>
                    <a:pt x="1532573" y="882870"/>
                    <a:pt x="1533335" y="882108"/>
                    <a:pt x="1532477" y="878965"/>
                  </a:cubicBezTo>
                  <a:cubicBezTo>
                    <a:pt x="1527524" y="879346"/>
                    <a:pt x="1523429" y="878965"/>
                    <a:pt x="1522571" y="875250"/>
                  </a:cubicBezTo>
                  <a:cubicBezTo>
                    <a:pt x="1523714" y="865249"/>
                    <a:pt x="1519809" y="842484"/>
                    <a:pt x="1515142" y="834388"/>
                  </a:cubicBezTo>
                  <a:cubicBezTo>
                    <a:pt x="1521524" y="829340"/>
                    <a:pt x="1514475" y="821339"/>
                    <a:pt x="1518857" y="815814"/>
                  </a:cubicBezTo>
                  <a:cubicBezTo>
                    <a:pt x="1513332" y="806861"/>
                    <a:pt x="1511237" y="782763"/>
                    <a:pt x="1518857" y="774952"/>
                  </a:cubicBezTo>
                  <a:cubicBezTo>
                    <a:pt x="1517428" y="774762"/>
                    <a:pt x="1517523" y="772952"/>
                    <a:pt x="1517618" y="771237"/>
                  </a:cubicBezTo>
                  <a:cubicBezTo>
                    <a:pt x="1512570" y="770571"/>
                    <a:pt x="1510570" y="765618"/>
                    <a:pt x="1507712" y="766284"/>
                  </a:cubicBezTo>
                  <a:cubicBezTo>
                    <a:pt x="1506379" y="761712"/>
                    <a:pt x="1511903" y="763903"/>
                    <a:pt x="1512665" y="761331"/>
                  </a:cubicBezTo>
                  <a:cubicBezTo>
                    <a:pt x="1510760" y="761141"/>
                    <a:pt x="1511522" y="758379"/>
                    <a:pt x="1511427" y="756378"/>
                  </a:cubicBezTo>
                  <a:cubicBezTo>
                    <a:pt x="1507617" y="755426"/>
                    <a:pt x="1509046" y="759807"/>
                    <a:pt x="1505236" y="758855"/>
                  </a:cubicBezTo>
                  <a:cubicBezTo>
                    <a:pt x="1507617" y="754854"/>
                    <a:pt x="1502855" y="747425"/>
                    <a:pt x="1508951" y="745234"/>
                  </a:cubicBezTo>
                  <a:cubicBezTo>
                    <a:pt x="1507522" y="743329"/>
                    <a:pt x="1505331" y="742186"/>
                    <a:pt x="1505236" y="739043"/>
                  </a:cubicBezTo>
                  <a:cubicBezTo>
                    <a:pt x="1507046" y="737614"/>
                    <a:pt x="1508379" y="737614"/>
                    <a:pt x="1510189" y="739043"/>
                  </a:cubicBezTo>
                  <a:cubicBezTo>
                    <a:pt x="1511808" y="729042"/>
                    <a:pt x="1506665" y="725232"/>
                    <a:pt x="1505236" y="715516"/>
                  </a:cubicBezTo>
                  <a:cubicBezTo>
                    <a:pt x="1508189" y="717516"/>
                    <a:pt x="1513142" y="717516"/>
                    <a:pt x="1516380" y="719231"/>
                  </a:cubicBezTo>
                  <a:cubicBezTo>
                    <a:pt x="1514475" y="713992"/>
                    <a:pt x="1522762" y="719040"/>
                    <a:pt x="1522571" y="715516"/>
                  </a:cubicBezTo>
                  <a:cubicBezTo>
                    <a:pt x="1521905" y="712468"/>
                    <a:pt x="1521428" y="710468"/>
                    <a:pt x="1520095" y="705610"/>
                  </a:cubicBezTo>
                  <a:cubicBezTo>
                    <a:pt x="1515428" y="708277"/>
                    <a:pt x="1517809" y="707039"/>
                    <a:pt x="1513904" y="704372"/>
                  </a:cubicBezTo>
                  <a:cubicBezTo>
                    <a:pt x="1514666" y="707610"/>
                    <a:pt x="1513427" y="708849"/>
                    <a:pt x="1510189" y="708087"/>
                  </a:cubicBezTo>
                  <a:cubicBezTo>
                    <a:pt x="1509236" y="703038"/>
                    <a:pt x="1514189" y="703800"/>
                    <a:pt x="1517618" y="703134"/>
                  </a:cubicBezTo>
                  <a:cubicBezTo>
                    <a:pt x="1517047" y="697990"/>
                    <a:pt x="1517618" y="693990"/>
                    <a:pt x="1522571" y="694466"/>
                  </a:cubicBezTo>
                  <a:cubicBezTo>
                    <a:pt x="1515808" y="688846"/>
                    <a:pt x="1517809" y="679702"/>
                    <a:pt x="1520095" y="670939"/>
                  </a:cubicBezTo>
                  <a:cubicBezTo>
                    <a:pt x="1516952" y="671606"/>
                    <a:pt x="1515713" y="672558"/>
                    <a:pt x="1513904" y="669701"/>
                  </a:cubicBezTo>
                  <a:cubicBezTo>
                    <a:pt x="1517047" y="666653"/>
                    <a:pt x="1511237" y="667034"/>
                    <a:pt x="1512665" y="662271"/>
                  </a:cubicBezTo>
                  <a:cubicBezTo>
                    <a:pt x="1519619" y="662843"/>
                    <a:pt x="1512189" y="653699"/>
                    <a:pt x="1518857" y="652365"/>
                  </a:cubicBezTo>
                  <a:cubicBezTo>
                    <a:pt x="1512951" y="649603"/>
                    <a:pt x="1514856" y="639126"/>
                    <a:pt x="1510189" y="635030"/>
                  </a:cubicBezTo>
                  <a:cubicBezTo>
                    <a:pt x="1515047" y="637030"/>
                    <a:pt x="1512761" y="631791"/>
                    <a:pt x="1515142" y="631315"/>
                  </a:cubicBezTo>
                  <a:cubicBezTo>
                    <a:pt x="1528667" y="632553"/>
                    <a:pt x="1527524" y="649698"/>
                    <a:pt x="1525048" y="659890"/>
                  </a:cubicBezTo>
                  <a:cubicBezTo>
                    <a:pt x="1525715" y="661700"/>
                    <a:pt x="1526953" y="662938"/>
                    <a:pt x="1528762" y="663605"/>
                  </a:cubicBezTo>
                  <a:cubicBezTo>
                    <a:pt x="1530382" y="661509"/>
                    <a:pt x="1531334" y="658747"/>
                    <a:pt x="1534954" y="658652"/>
                  </a:cubicBezTo>
                  <a:cubicBezTo>
                    <a:pt x="1536383" y="660081"/>
                    <a:pt x="1536383" y="663033"/>
                    <a:pt x="1536192" y="666081"/>
                  </a:cubicBezTo>
                  <a:cubicBezTo>
                    <a:pt x="1534382" y="666081"/>
                    <a:pt x="1532287" y="660843"/>
                    <a:pt x="1532477" y="666081"/>
                  </a:cubicBezTo>
                  <a:cubicBezTo>
                    <a:pt x="1533906" y="667605"/>
                    <a:pt x="1536002" y="668367"/>
                    <a:pt x="1534954" y="672273"/>
                  </a:cubicBezTo>
                  <a:cubicBezTo>
                    <a:pt x="1529810" y="672558"/>
                    <a:pt x="1530668" y="678654"/>
                    <a:pt x="1527524" y="680940"/>
                  </a:cubicBezTo>
                  <a:cubicBezTo>
                    <a:pt x="1527334" y="684846"/>
                    <a:pt x="1530763" y="685036"/>
                    <a:pt x="1530001" y="689608"/>
                  </a:cubicBezTo>
                  <a:cubicBezTo>
                    <a:pt x="1532763" y="690942"/>
                    <a:pt x="1546193" y="694561"/>
                    <a:pt x="1539907" y="704467"/>
                  </a:cubicBezTo>
                  <a:cubicBezTo>
                    <a:pt x="1538383" y="702181"/>
                    <a:pt x="1533430" y="703515"/>
                    <a:pt x="1531239" y="701991"/>
                  </a:cubicBezTo>
                  <a:cubicBezTo>
                    <a:pt x="1530953" y="704372"/>
                    <a:pt x="1532668" y="704753"/>
                    <a:pt x="1532477" y="706944"/>
                  </a:cubicBezTo>
                  <a:cubicBezTo>
                    <a:pt x="1535430" y="707420"/>
                    <a:pt x="1535240" y="704658"/>
                    <a:pt x="1538669" y="705705"/>
                  </a:cubicBezTo>
                  <a:cubicBezTo>
                    <a:pt x="1537430" y="711039"/>
                    <a:pt x="1542098" y="710468"/>
                    <a:pt x="1542383" y="714373"/>
                  </a:cubicBezTo>
                  <a:cubicBezTo>
                    <a:pt x="1541050" y="715802"/>
                    <a:pt x="1538859" y="716564"/>
                    <a:pt x="1539907" y="720564"/>
                  </a:cubicBezTo>
                  <a:cubicBezTo>
                    <a:pt x="1543050" y="720374"/>
                    <a:pt x="1543812" y="718183"/>
                    <a:pt x="1544860" y="721803"/>
                  </a:cubicBezTo>
                  <a:cubicBezTo>
                    <a:pt x="1544003" y="725136"/>
                    <a:pt x="1538002" y="723231"/>
                    <a:pt x="1538669" y="727994"/>
                  </a:cubicBezTo>
                  <a:cubicBezTo>
                    <a:pt x="1543241" y="727899"/>
                    <a:pt x="1544669" y="731042"/>
                    <a:pt x="1547336" y="732947"/>
                  </a:cubicBezTo>
                  <a:cubicBezTo>
                    <a:pt x="1551051" y="717135"/>
                    <a:pt x="1539812" y="703419"/>
                    <a:pt x="1546098" y="693228"/>
                  </a:cubicBezTo>
                  <a:cubicBezTo>
                    <a:pt x="1541145" y="687703"/>
                    <a:pt x="1540574" y="678750"/>
                    <a:pt x="1539907" y="670939"/>
                  </a:cubicBezTo>
                  <a:cubicBezTo>
                    <a:pt x="1536859" y="637125"/>
                    <a:pt x="1530096" y="593787"/>
                    <a:pt x="1523810" y="564354"/>
                  </a:cubicBezTo>
                  <a:cubicBezTo>
                    <a:pt x="1518952" y="573975"/>
                    <a:pt x="1528572" y="578261"/>
                    <a:pt x="1522571" y="587881"/>
                  </a:cubicBezTo>
                  <a:cubicBezTo>
                    <a:pt x="1528667" y="596835"/>
                    <a:pt x="1529429" y="613218"/>
                    <a:pt x="1526286" y="625124"/>
                  </a:cubicBezTo>
                  <a:cubicBezTo>
                    <a:pt x="1524191" y="620171"/>
                    <a:pt x="1527334" y="609122"/>
                    <a:pt x="1521333" y="605312"/>
                  </a:cubicBezTo>
                  <a:cubicBezTo>
                    <a:pt x="1520095" y="613408"/>
                    <a:pt x="1524857" y="622362"/>
                    <a:pt x="1522571" y="630077"/>
                  </a:cubicBezTo>
                  <a:cubicBezTo>
                    <a:pt x="1520666" y="627029"/>
                    <a:pt x="1519619" y="623124"/>
                    <a:pt x="1513904" y="623886"/>
                  </a:cubicBezTo>
                  <a:cubicBezTo>
                    <a:pt x="1510189" y="618742"/>
                    <a:pt x="1510856" y="603788"/>
                    <a:pt x="1511427" y="601597"/>
                  </a:cubicBezTo>
                  <a:cubicBezTo>
                    <a:pt x="1512856" y="601502"/>
                    <a:pt x="1513332" y="603407"/>
                    <a:pt x="1513904" y="601597"/>
                  </a:cubicBezTo>
                  <a:cubicBezTo>
                    <a:pt x="1512761" y="597311"/>
                    <a:pt x="1509903" y="602359"/>
                    <a:pt x="1507712" y="599121"/>
                  </a:cubicBezTo>
                  <a:cubicBezTo>
                    <a:pt x="1509522" y="595977"/>
                    <a:pt x="1508951" y="590358"/>
                    <a:pt x="1511427" y="587976"/>
                  </a:cubicBezTo>
                  <a:cubicBezTo>
                    <a:pt x="1505617" y="580547"/>
                    <a:pt x="1505617" y="569498"/>
                    <a:pt x="1505236" y="559497"/>
                  </a:cubicBezTo>
                  <a:cubicBezTo>
                    <a:pt x="1501235" y="561021"/>
                    <a:pt x="1504283" y="555496"/>
                    <a:pt x="1500283" y="557020"/>
                  </a:cubicBezTo>
                  <a:cubicBezTo>
                    <a:pt x="1496378" y="559592"/>
                    <a:pt x="1495520" y="559592"/>
                    <a:pt x="1491615" y="557020"/>
                  </a:cubicBezTo>
                  <a:cubicBezTo>
                    <a:pt x="1491615" y="557877"/>
                    <a:pt x="1491615" y="558639"/>
                    <a:pt x="1491615" y="559497"/>
                  </a:cubicBezTo>
                  <a:cubicBezTo>
                    <a:pt x="1491901" y="560449"/>
                    <a:pt x="1491710" y="561973"/>
                    <a:pt x="1492853" y="561973"/>
                  </a:cubicBezTo>
                  <a:cubicBezTo>
                    <a:pt x="1493996" y="558639"/>
                    <a:pt x="1497425" y="563021"/>
                    <a:pt x="1497806" y="564450"/>
                  </a:cubicBezTo>
                  <a:cubicBezTo>
                    <a:pt x="1497330" y="570260"/>
                    <a:pt x="1496282" y="570641"/>
                    <a:pt x="1500283" y="573117"/>
                  </a:cubicBezTo>
                  <a:cubicBezTo>
                    <a:pt x="1490853" y="574451"/>
                    <a:pt x="1493711" y="570355"/>
                    <a:pt x="1481709" y="571879"/>
                  </a:cubicBezTo>
                  <a:cubicBezTo>
                    <a:pt x="1479995" y="563211"/>
                    <a:pt x="1478661" y="555020"/>
                    <a:pt x="1477994" y="548352"/>
                  </a:cubicBezTo>
                  <a:cubicBezTo>
                    <a:pt x="1480376" y="549686"/>
                    <a:pt x="1484281" y="548924"/>
                    <a:pt x="1481709" y="547114"/>
                  </a:cubicBezTo>
                  <a:cubicBezTo>
                    <a:pt x="1473041" y="538923"/>
                    <a:pt x="1478090" y="522254"/>
                    <a:pt x="1470565" y="509967"/>
                  </a:cubicBezTo>
                  <a:cubicBezTo>
                    <a:pt x="1471994" y="508347"/>
                    <a:pt x="1475232" y="509490"/>
                    <a:pt x="1476756" y="511205"/>
                  </a:cubicBezTo>
                  <a:cubicBezTo>
                    <a:pt x="1479423" y="521397"/>
                    <a:pt x="1478375" y="527778"/>
                    <a:pt x="1485424" y="533493"/>
                  </a:cubicBezTo>
                  <a:cubicBezTo>
                    <a:pt x="1482376" y="533303"/>
                    <a:pt x="1480280" y="534160"/>
                    <a:pt x="1479233" y="535970"/>
                  </a:cubicBezTo>
                  <a:cubicBezTo>
                    <a:pt x="1484757" y="536922"/>
                    <a:pt x="1482566" y="543876"/>
                    <a:pt x="1484186" y="545876"/>
                  </a:cubicBezTo>
                  <a:cubicBezTo>
                    <a:pt x="1492853" y="542542"/>
                    <a:pt x="1490282" y="537018"/>
                    <a:pt x="1491615" y="529779"/>
                  </a:cubicBezTo>
                  <a:cubicBezTo>
                    <a:pt x="1489139" y="529779"/>
                    <a:pt x="1486662" y="529779"/>
                    <a:pt x="1484186" y="529779"/>
                  </a:cubicBezTo>
                  <a:cubicBezTo>
                    <a:pt x="1483614" y="524064"/>
                    <a:pt x="1481804" y="518825"/>
                    <a:pt x="1486662" y="516158"/>
                  </a:cubicBezTo>
                  <a:cubicBezTo>
                    <a:pt x="1485710" y="520920"/>
                    <a:pt x="1483424" y="528731"/>
                    <a:pt x="1491615" y="527302"/>
                  </a:cubicBezTo>
                  <a:cubicBezTo>
                    <a:pt x="1493044" y="520063"/>
                    <a:pt x="1484376" y="509586"/>
                    <a:pt x="1491615" y="503775"/>
                  </a:cubicBezTo>
                  <a:cubicBezTo>
                    <a:pt x="1489234" y="503394"/>
                    <a:pt x="1489139" y="505395"/>
                    <a:pt x="1487900" y="506252"/>
                  </a:cubicBezTo>
                  <a:cubicBezTo>
                    <a:pt x="1488948" y="502823"/>
                    <a:pt x="1486186" y="503013"/>
                    <a:pt x="1486662" y="500061"/>
                  </a:cubicBezTo>
                  <a:cubicBezTo>
                    <a:pt x="1488186" y="496251"/>
                    <a:pt x="1501426" y="487392"/>
                    <a:pt x="1505331" y="498822"/>
                  </a:cubicBezTo>
                  <a:cubicBezTo>
                    <a:pt x="1498664" y="499870"/>
                    <a:pt x="1495044" y="496155"/>
                    <a:pt x="1491710" y="500061"/>
                  </a:cubicBezTo>
                  <a:cubicBezTo>
                    <a:pt x="1500759" y="500537"/>
                    <a:pt x="1495616" y="507681"/>
                    <a:pt x="1499140" y="513681"/>
                  </a:cubicBezTo>
                  <a:cubicBezTo>
                    <a:pt x="1503236" y="511586"/>
                    <a:pt x="1505331" y="513586"/>
                    <a:pt x="1507808" y="516158"/>
                  </a:cubicBezTo>
                  <a:cubicBezTo>
                    <a:pt x="1505331" y="525302"/>
                    <a:pt x="1510570" y="523492"/>
                    <a:pt x="1512761" y="528540"/>
                  </a:cubicBezTo>
                  <a:cubicBezTo>
                    <a:pt x="1507998" y="528921"/>
                    <a:pt x="1508474" y="531874"/>
                    <a:pt x="1506569" y="537208"/>
                  </a:cubicBezTo>
                  <a:cubicBezTo>
                    <a:pt x="1515047" y="538065"/>
                    <a:pt x="1511999" y="543304"/>
                    <a:pt x="1516475" y="547114"/>
                  </a:cubicBezTo>
                  <a:cubicBezTo>
                    <a:pt x="1516666" y="545590"/>
                    <a:pt x="1516856" y="544161"/>
                    <a:pt x="1518952" y="544638"/>
                  </a:cubicBezTo>
                  <a:cubicBezTo>
                    <a:pt x="1516475" y="550353"/>
                    <a:pt x="1520095" y="546352"/>
                    <a:pt x="1521428" y="548352"/>
                  </a:cubicBezTo>
                  <a:cubicBezTo>
                    <a:pt x="1518857" y="551115"/>
                    <a:pt x="1522762" y="554353"/>
                    <a:pt x="1521428" y="559497"/>
                  </a:cubicBezTo>
                  <a:cubicBezTo>
                    <a:pt x="1528858" y="551305"/>
                    <a:pt x="1518285" y="544352"/>
                    <a:pt x="1521428" y="534732"/>
                  </a:cubicBezTo>
                  <a:cubicBezTo>
                    <a:pt x="1518095" y="533779"/>
                    <a:pt x="1518952" y="537208"/>
                    <a:pt x="1516475" y="537208"/>
                  </a:cubicBezTo>
                  <a:cubicBezTo>
                    <a:pt x="1514380" y="530255"/>
                    <a:pt x="1516094" y="519396"/>
                    <a:pt x="1511522" y="514920"/>
                  </a:cubicBezTo>
                  <a:cubicBezTo>
                    <a:pt x="1517142" y="514539"/>
                    <a:pt x="1518380" y="513681"/>
                    <a:pt x="1522667" y="516158"/>
                  </a:cubicBezTo>
                  <a:cubicBezTo>
                    <a:pt x="1509712" y="500156"/>
                    <a:pt x="1516094" y="471486"/>
                    <a:pt x="1509046" y="456627"/>
                  </a:cubicBezTo>
                  <a:cubicBezTo>
                    <a:pt x="1509427" y="459103"/>
                    <a:pt x="1507427" y="459103"/>
                    <a:pt x="1506569" y="460341"/>
                  </a:cubicBezTo>
                  <a:cubicBezTo>
                    <a:pt x="1508379" y="461389"/>
                    <a:pt x="1509236" y="463485"/>
                    <a:pt x="1509046" y="466533"/>
                  </a:cubicBezTo>
                  <a:cubicBezTo>
                    <a:pt x="1505712" y="469295"/>
                    <a:pt x="1505998" y="467866"/>
                    <a:pt x="1501616" y="469009"/>
                  </a:cubicBezTo>
                  <a:cubicBezTo>
                    <a:pt x="1501712" y="466818"/>
                    <a:pt x="1501331" y="465104"/>
                    <a:pt x="1500378" y="464056"/>
                  </a:cubicBezTo>
                  <a:cubicBezTo>
                    <a:pt x="1501616" y="464056"/>
                    <a:pt x="1502855" y="464056"/>
                    <a:pt x="1504093" y="464056"/>
                  </a:cubicBezTo>
                  <a:cubicBezTo>
                    <a:pt x="1505045" y="459770"/>
                    <a:pt x="1499045" y="462437"/>
                    <a:pt x="1500378" y="457865"/>
                  </a:cubicBezTo>
                  <a:cubicBezTo>
                    <a:pt x="1502188" y="458151"/>
                    <a:pt x="1502474" y="459865"/>
                    <a:pt x="1504093" y="460341"/>
                  </a:cubicBezTo>
                  <a:cubicBezTo>
                    <a:pt x="1504569" y="456341"/>
                    <a:pt x="1502474" y="449578"/>
                    <a:pt x="1506569" y="449197"/>
                  </a:cubicBezTo>
                  <a:cubicBezTo>
                    <a:pt x="1504950" y="450816"/>
                    <a:pt x="1504950" y="453769"/>
                    <a:pt x="1507808" y="454150"/>
                  </a:cubicBezTo>
                  <a:cubicBezTo>
                    <a:pt x="1506665" y="450150"/>
                    <a:pt x="1511903" y="452436"/>
                    <a:pt x="1511522" y="449197"/>
                  </a:cubicBezTo>
                  <a:cubicBezTo>
                    <a:pt x="1509998" y="448626"/>
                    <a:pt x="1508951" y="447578"/>
                    <a:pt x="1509046" y="445482"/>
                  </a:cubicBezTo>
                  <a:cubicBezTo>
                    <a:pt x="1515428" y="441863"/>
                    <a:pt x="1518476" y="427766"/>
                    <a:pt x="1528858" y="435576"/>
                  </a:cubicBezTo>
                  <a:cubicBezTo>
                    <a:pt x="1528858" y="437291"/>
                    <a:pt x="1529429" y="438339"/>
                    <a:pt x="1530096" y="439291"/>
                  </a:cubicBezTo>
                  <a:cubicBezTo>
                    <a:pt x="1527239" y="438910"/>
                    <a:pt x="1525429" y="439577"/>
                    <a:pt x="1525143" y="441768"/>
                  </a:cubicBezTo>
                  <a:cubicBezTo>
                    <a:pt x="1528762" y="442911"/>
                    <a:pt x="1529429" y="443387"/>
                    <a:pt x="1531334" y="440529"/>
                  </a:cubicBezTo>
                  <a:cubicBezTo>
                    <a:pt x="1531906" y="445768"/>
                    <a:pt x="1537145" y="446340"/>
                    <a:pt x="1541240" y="447959"/>
                  </a:cubicBezTo>
                  <a:cubicBezTo>
                    <a:pt x="1528762" y="448626"/>
                    <a:pt x="1543431" y="460246"/>
                    <a:pt x="1538764" y="466533"/>
                  </a:cubicBezTo>
                  <a:cubicBezTo>
                    <a:pt x="1537526" y="466628"/>
                    <a:pt x="1536287" y="461199"/>
                    <a:pt x="1535049" y="465294"/>
                  </a:cubicBezTo>
                  <a:cubicBezTo>
                    <a:pt x="1542383" y="470628"/>
                    <a:pt x="1536192" y="481963"/>
                    <a:pt x="1542479" y="487583"/>
                  </a:cubicBezTo>
                  <a:cubicBezTo>
                    <a:pt x="1539907" y="490250"/>
                    <a:pt x="1538478" y="486440"/>
                    <a:pt x="1536287" y="488821"/>
                  </a:cubicBezTo>
                  <a:cubicBezTo>
                    <a:pt x="1534668" y="492250"/>
                    <a:pt x="1542860" y="491964"/>
                    <a:pt x="1538764" y="493774"/>
                  </a:cubicBezTo>
                  <a:cubicBezTo>
                    <a:pt x="1535240" y="493965"/>
                    <a:pt x="1536287" y="489583"/>
                    <a:pt x="1531334" y="491298"/>
                  </a:cubicBezTo>
                  <a:cubicBezTo>
                    <a:pt x="1536287" y="499680"/>
                    <a:pt x="1534382" y="500156"/>
                    <a:pt x="1542479" y="503680"/>
                  </a:cubicBezTo>
                  <a:cubicBezTo>
                    <a:pt x="1541621" y="498251"/>
                    <a:pt x="1542669" y="498632"/>
                    <a:pt x="1540002" y="495012"/>
                  </a:cubicBezTo>
                  <a:cubicBezTo>
                    <a:pt x="1542193" y="492631"/>
                    <a:pt x="1547622" y="493488"/>
                    <a:pt x="1548670" y="490059"/>
                  </a:cubicBezTo>
                  <a:cubicBezTo>
                    <a:pt x="1547051" y="488821"/>
                    <a:pt x="1544955" y="488059"/>
                    <a:pt x="1543717" y="486345"/>
                  </a:cubicBezTo>
                  <a:cubicBezTo>
                    <a:pt x="1543526" y="467199"/>
                    <a:pt x="1541240" y="459008"/>
                    <a:pt x="1543717" y="441672"/>
                  </a:cubicBezTo>
                  <a:cubicBezTo>
                    <a:pt x="1540193" y="440625"/>
                    <a:pt x="1540478" y="443387"/>
                    <a:pt x="1537526" y="442911"/>
                  </a:cubicBezTo>
                  <a:cubicBezTo>
                    <a:pt x="1542002" y="437862"/>
                    <a:pt x="1534763" y="438339"/>
                    <a:pt x="1533811" y="437958"/>
                  </a:cubicBezTo>
                  <a:cubicBezTo>
                    <a:pt x="1534763" y="433862"/>
                    <a:pt x="1536764" y="431671"/>
                    <a:pt x="1538764" y="431766"/>
                  </a:cubicBezTo>
                  <a:cubicBezTo>
                    <a:pt x="1537335" y="431481"/>
                    <a:pt x="1536859" y="430433"/>
                    <a:pt x="1536287" y="429290"/>
                  </a:cubicBezTo>
                  <a:cubicBezTo>
                    <a:pt x="1540574" y="429480"/>
                    <a:pt x="1539050" y="423861"/>
                    <a:pt x="1542479" y="423099"/>
                  </a:cubicBezTo>
                  <a:cubicBezTo>
                    <a:pt x="1544383" y="427671"/>
                    <a:pt x="1539526" y="437100"/>
                    <a:pt x="1546193" y="439196"/>
                  </a:cubicBezTo>
                  <a:cubicBezTo>
                    <a:pt x="1548479" y="426051"/>
                    <a:pt x="1545908" y="420241"/>
                    <a:pt x="1541240" y="409478"/>
                  </a:cubicBezTo>
                  <a:cubicBezTo>
                    <a:pt x="1540859" y="413288"/>
                    <a:pt x="1536478" y="413002"/>
                    <a:pt x="1535049" y="415669"/>
                  </a:cubicBezTo>
                  <a:cubicBezTo>
                    <a:pt x="1529906" y="414336"/>
                    <a:pt x="1528191" y="416717"/>
                    <a:pt x="1525143" y="414431"/>
                  </a:cubicBezTo>
                  <a:cubicBezTo>
                    <a:pt x="1528667" y="407859"/>
                    <a:pt x="1529334" y="404144"/>
                    <a:pt x="1528858" y="397095"/>
                  </a:cubicBezTo>
                  <a:cubicBezTo>
                    <a:pt x="1538097" y="396619"/>
                    <a:pt x="1533620" y="389285"/>
                    <a:pt x="1538764" y="385951"/>
                  </a:cubicBezTo>
                  <a:cubicBezTo>
                    <a:pt x="1530096" y="371473"/>
                    <a:pt x="1516571" y="361853"/>
                    <a:pt x="1505331" y="350042"/>
                  </a:cubicBezTo>
                  <a:cubicBezTo>
                    <a:pt x="1510379" y="345184"/>
                    <a:pt x="1512475" y="337374"/>
                    <a:pt x="1522667" y="337659"/>
                  </a:cubicBezTo>
                  <a:cubicBezTo>
                    <a:pt x="1521905" y="331944"/>
                    <a:pt x="1528858" y="333849"/>
                    <a:pt x="1527620" y="327753"/>
                  </a:cubicBezTo>
                  <a:cubicBezTo>
                    <a:pt x="1516475" y="324896"/>
                    <a:pt x="1506855" y="339469"/>
                    <a:pt x="1502759" y="343851"/>
                  </a:cubicBezTo>
                  <a:cubicBezTo>
                    <a:pt x="1498854" y="335183"/>
                    <a:pt x="1507617" y="324229"/>
                    <a:pt x="1502759" y="317847"/>
                  </a:cubicBezTo>
                  <a:cubicBezTo>
                    <a:pt x="1510379" y="309275"/>
                    <a:pt x="1510856" y="292511"/>
                    <a:pt x="1511427" y="278128"/>
                  </a:cubicBezTo>
                  <a:cubicBezTo>
                    <a:pt x="1511999" y="265174"/>
                    <a:pt x="1511141" y="250887"/>
                    <a:pt x="1507712" y="240885"/>
                  </a:cubicBezTo>
                  <a:cubicBezTo>
                    <a:pt x="1508474" y="237837"/>
                    <a:pt x="1508760" y="234504"/>
                    <a:pt x="1512665" y="234694"/>
                  </a:cubicBezTo>
                  <a:cubicBezTo>
                    <a:pt x="1518380" y="239933"/>
                    <a:pt x="1525333" y="233932"/>
                    <a:pt x="1532477" y="233456"/>
                  </a:cubicBezTo>
                  <a:cubicBezTo>
                    <a:pt x="1538192" y="238123"/>
                    <a:pt x="1538859" y="247743"/>
                    <a:pt x="1543622" y="253268"/>
                  </a:cubicBezTo>
                  <a:cubicBezTo>
                    <a:pt x="1542288" y="249077"/>
                    <a:pt x="1547432" y="251363"/>
                    <a:pt x="1549813" y="250791"/>
                  </a:cubicBezTo>
                  <a:cubicBezTo>
                    <a:pt x="1552385" y="256506"/>
                    <a:pt x="1552766" y="264412"/>
                    <a:pt x="1554766" y="270603"/>
                  </a:cubicBezTo>
                  <a:cubicBezTo>
                    <a:pt x="1558290" y="272032"/>
                    <a:pt x="1560005" y="270794"/>
                    <a:pt x="1563433" y="269365"/>
                  </a:cubicBezTo>
                  <a:cubicBezTo>
                    <a:pt x="1560290" y="261078"/>
                    <a:pt x="1566101" y="255935"/>
                    <a:pt x="1568387" y="249553"/>
                  </a:cubicBezTo>
                  <a:cubicBezTo>
                    <a:pt x="1558862" y="238409"/>
                    <a:pt x="1553337" y="223359"/>
                    <a:pt x="1533716" y="222312"/>
                  </a:cubicBezTo>
                  <a:cubicBezTo>
                    <a:pt x="1533239" y="204690"/>
                    <a:pt x="1527620" y="186688"/>
                    <a:pt x="1536192" y="177735"/>
                  </a:cubicBezTo>
                  <a:cubicBezTo>
                    <a:pt x="1531620" y="176973"/>
                    <a:pt x="1532001" y="170305"/>
                    <a:pt x="1533716" y="166590"/>
                  </a:cubicBezTo>
                  <a:cubicBezTo>
                    <a:pt x="1520571" y="160590"/>
                    <a:pt x="1528001" y="146112"/>
                    <a:pt x="1526286" y="126871"/>
                  </a:cubicBezTo>
                  <a:cubicBezTo>
                    <a:pt x="1520000" y="125823"/>
                    <a:pt x="1524667" y="121156"/>
                    <a:pt x="1523810" y="115727"/>
                  </a:cubicBezTo>
                  <a:cubicBezTo>
                    <a:pt x="1520762" y="113822"/>
                    <a:pt x="1516380" y="113155"/>
                    <a:pt x="1515142" y="109536"/>
                  </a:cubicBezTo>
                  <a:cubicBezTo>
                    <a:pt x="1515142" y="107916"/>
                    <a:pt x="1515142" y="106202"/>
                    <a:pt x="1515142" y="104583"/>
                  </a:cubicBezTo>
                  <a:cubicBezTo>
                    <a:pt x="1497425" y="95820"/>
                    <a:pt x="1504569" y="71626"/>
                    <a:pt x="1496568" y="57434"/>
                  </a:cubicBezTo>
                  <a:cubicBezTo>
                    <a:pt x="1489901" y="45718"/>
                    <a:pt x="1470184" y="38384"/>
                    <a:pt x="1454468" y="41337"/>
                  </a:cubicBezTo>
                  <a:cubicBezTo>
                    <a:pt x="1449610" y="47623"/>
                    <a:pt x="1440942" y="50100"/>
                    <a:pt x="1434656" y="54957"/>
                  </a:cubicBezTo>
                  <a:cubicBezTo>
                    <a:pt x="1431512" y="52576"/>
                    <a:pt x="1429798" y="56005"/>
                    <a:pt x="1425988" y="53719"/>
                  </a:cubicBezTo>
                  <a:cubicBezTo>
                    <a:pt x="1408938" y="74388"/>
                    <a:pt x="1383983" y="28002"/>
                    <a:pt x="1366457" y="56196"/>
                  </a:cubicBezTo>
                  <a:cubicBezTo>
                    <a:pt x="1364837" y="56100"/>
                    <a:pt x="1364742" y="54576"/>
                    <a:pt x="1362742" y="54957"/>
                  </a:cubicBezTo>
                  <a:cubicBezTo>
                    <a:pt x="1349121" y="64863"/>
                    <a:pt x="1326261" y="65625"/>
                    <a:pt x="1320546" y="83437"/>
                  </a:cubicBezTo>
                  <a:cubicBezTo>
                    <a:pt x="1310831" y="90486"/>
                    <a:pt x="1301782" y="79818"/>
                    <a:pt x="1292066" y="79722"/>
                  </a:cubicBezTo>
                  <a:cubicBezTo>
                    <a:pt x="1280065" y="79532"/>
                    <a:pt x="1277112" y="90009"/>
                    <a:pt x="1264825" y="92105"/>
                  </a:cubicBezTo>
                  <a:cubicBezTo>
                    <a:pt x="1258633" y="105726"/>
                    <a:pt x="1239393" y="106392"/>
                    <a:pt x="1228916" y="115632"/>
                  </a:cubicBezTo>
                  <a:cubicBezTo>
                    <a:pt x="1226630" y="122490"/>
                    <a:pt x="1224058" y="128871"/>
                    <a:pt x="1219010" y="132967"/>
                  </a:cubicBezTo>
                  <a:cubicBezTo>
                    <a:pt x="1215009" y="133634"/>
                    <a:pt x="1213199" y="132110"/>
                    <a:pt x="1210342" y="131729"/>
                  </a:cubicBezTo>
                  <a:cubicBezTo>
                    <a:pt x="1205198" y="135158"/>
                    <a:pt x="1202341" y="141063"/>
                    <a:pt x="1194245" y="141635"/>
                  </a:cubicBezTo>
                  <a:cubicBezTo>
                    <a:pt x="1189006" y="159256"/>
                    <a:pt x="1161669" y="166114"/>
                    <a:pt x="1167003" y="186212"/>
                  </a:cubicBezTo>
                  <a:cubicBezTo>
                    <a:pt x="1163574" y="185355"/>
                    <a:pt x="1164527" y="188688"/>
                    <a:pt x="1162050" y="188688"/>
                  </a:cubicBezTo>
                  <a:cubicBezTo>
                    <a:pt x="1159574" y="184878"/>
                    <a:pt x="1164336" y="181545"/>
                    <a:pt x="1158335" y="181259"/>
                  </a:cubicBezTo>
                  <a:cubicBezTo>
                    <a:pt x="1159097" y="187641"/>
                    <a:pt x="1161002" y="194118"/>
                    <a:pt x="1158335" y="203547"/>
                  </a:cubicBezTo>
                  <a:cubicBezTo>
                    <a:pt x="1148620" y="210596"/>
                    <a:pt x="1141381" y="220407"/>
                    <a:pt x="1135856" y="231741"/>
                  </a:cubicBezTo>
                  <a:cubicBezTo>
                    <a:pt x="1134904" y="207643"/>
                    <a:pt x="1117283" y="190117"/>
                    <a:pt x="1118235" y="166305"/>
                  </a:cubicBezTo>
                  <a:cubicBezTo>
                    <a:pt x="1105853" y="153827"/>
                    <a:pt x="1102424" y="132300"/>
                    <a:pt x="1093756" y="116108"/>
                  </a:cubicBezTo>
                  <a:cubicBezTo>
                    <a:pt x="1094994" y="106678"/>
                    <a:pt x="1095089" y="99534"/>
                    <a:pt x="1089660" y="93057"/>
                  </a:cubicBezTo>
                  <a:cubicBezTo>
                    <a:pt x="1058799" y="101916"/>
                    <a:pt x="1031462" y="79246"/>
                    <a:pt x="1010888" y="101249"/>
                  </a:cubicBezTo>
                  <a:cubicBezTo>
                    <a:pt x="983361" y="96582"/>
                    <a:pt x="958120" y="95915"/>
                    <a:pt x="926687" y="93057"/>
                  </a:cubicBezTo>
                  <a:cubicBezTo>
                    <a:pt x="916972" y="92200"/>
                    <a:pt x="905542" y="91914"/>
                    <a:pt x="896874" y="90295"/>
                  </a:cubicBezTo>
                  <a:cubicBezTo>
                    <a:pt x="891635" y="89343"/>
                    <a:pt x="887063" y="85533"/>
                    <a:pt x="881920" y="84866"/>
                  </a:cubicBezTo>
                  <a:cubicBezTo>
                    <a:pt x="853059" y="81151"/>
                    <a:pt x="830104" y="96296"/>
                    <a:pt x="805910" y="93057"/>
                  </a:cubicBezTo>
                  <a:cubicBezTo>
                    <a:pt x="801148" y="90962"/>
                    <a:pt x="805053" y="97629"/>
                    <a:pt x="801910" y="97153"/>
                  </a:cubicBezTo>
                  <a:cubicBezTo>
                    <a:pt x="790194" y="98010"/>
                    <a:pt x="781622" y="91248"/>
                    <a:pt x="772097" y="91724"/>
                  </a:cubicBezTo>
                  <a:cubicBezTo>
                    <a:pt x="765905" y="92010"/>
                    <a:pt x="762381" y="97058"/>
                    <a:pt x="757142" y="98487"/>
                  </a:cubicBezTo>
                  <a:cubicBezTo>
                    <a:pt x="747903" y="101058"/>
                    <a:pt x="739045" y="98010"/>
                    <a:pt x="731330" y="103916"/>
                  </a:cubicBezTo>
                  <a:cubicBezTo>
                    <a:pt x="729044" y="110774"/>
                    <a:pt x="735616" y="108678"/>
                    <a:pt x="738092" y="110679"/>
                  </a:cubicBezTo>
                  <a:cubicBezTo>
                    <a:pt x="737902" y="113727"/>
                    <a:pt x="732282" y="111250"/>
                    <a:pt x="729996" y="112012"/>
                  </a:cubicBezTo>
                  <a:cubicBezTo>
                    <a:pt x="725424" y="111631"/>
                    <a:pt x="734092" y="105630"/>
                    <a:pt x="727234" y="106583"/>
                  </a:cubicBezTo>
                  <a:cubicBezTo>
                    <a:pt x="720185" y="118299"/>
                    <a:pt x="719423" y="124490"/>
                    <a:pt x="729996" y="130967"/>
                  </a:cubicBezTo>
                  <a:cubicBezTo>
                    <a:pt x="729615" y="132777"/>
                    <a:pt x="726567" y="132110"/>
                    <a:pt x="724567" y="132300"/>
                  </a:cubicBezTo>
                  <a:cubicBezTo>
                    <a:pt x="723614" y="140111"/>
                    <a:pt x="731425" y="130776"/>
                    <a:pt x="729996" y="139063"/>
                  </a:cubicBezTo>
                  <a:cubicBezTo>
                    <a:pt x="727615" y="142587"/>
                    <a:pt x="719804" y="133062"/>
                    <a:pt x="717804" y="136301"/>
                  </a:cubicBezTo>
                  <a:cubicBezTo>
                    <a:pt x="715899" y="138015"/>
                    <a:pt x="715137" y="143445"/>
                    <a:pt x="720471" y="141730"/>
                  </a:cubicBezTo>
                  <a:cubicBezTo>
                    <a:pt x="717042" y="145731"/>
                    <a:pt x="712470" y="145635"/>
                    <a:pt x="707993" y="143921"/>
                  </a:cubicBezTo>
                  <a:cubicBezTo>
                    <a:pt x="707327" y="138015"/>
                    <a:pt x="710660" y="132015"/>
                    <a:pt x="713232" y="126395"/>
                  </a:cubicBezTo>
                  <a:cubicBezTo>
                    <a:pt x="711137" y="109536"/>
                    <a:pt x="711137" y="90486"/>
                    <a:pt x="698945" y="83628"/>
                  </a:cubicBezTo>
                  <a:cubicBezTo>
                    <a:pt x="698182" y="54767"/>
                    <a:pt x="681228" y="42194"/>
                    <a:pt x="665702" y="28192"/>
                  </a:cubicBezTo>
                  <a:cubicBezTo>
                    <a:pt x="662559" y="28192"/>
                    <a:pt x="659321" y="28192"/>
                    <a:pt x="656177" y="28192"/>
                  </a:cubicBezTo>
                  <a:cubicBezTo>
                    <a:pt x="650081" y="16857"/>
                    <a:pt x="635032" y="14476"/>
                    <a:pt x="629222" y="2760"/>
                  </a:cubicBezTo>
                  <a:cubicBezTo>
                    <a:pt x="607505" y="-3336"/>
                    <a:pt x="587312" y="570"/>
                    <a:pt x="578549" y="15429"/>
                  </a:cubicBezTo>
                  <a:cubicBezTo>
                    <a:pt x="564071" y="16476"/>
                    <a:pt x="554736" y="19620"/>
                    <a:pt x="545211" y="13809"/>
                  </a:cubicBezTo>
                  <a:cubicBezTo>
                    <a:pt x="541115" y="11238"/>
                    <a:pt x="541973" y="5523"/>
                    <a:pt x="537305" y="4284"/>
                  </a:cubicBezTo>
                  <a:cubicBezTo>
                    <a:pt x="527114" y="1522"/>
                    <a:pt x="508254" y="9047"/>
                    <a:pt x="502444" y="9047"/>
                  </a:cubicBezTo>
                  <a:cubicBezTo>
                    <a:pt x="490823" y="3141"/>
                    <a:pt x="483584" y="14190"/>
                    <a:pt x="472345" y="13809"/>
                  </a:cubicBezTo>
                  <a:cubicBezTo>
                    <a:pt x="460819" y="27621"/>
                    <a:pt x="431292" y="23430"/>
                    <a:pt x="431102" y="48671"/>
                  </a:cubicBezTo>
                  <a:cubicBezTo>
                    <a:pt x="407670" y="52195"/>
                    <a:pt x="397764" y="69245"/>
                    <a:pt x="372428" y="70864"/>
                  </a:cubicBezTo>
                  <a:cubicBezTo>
                    <a:pt x="356997" y="86104"/>
                    <a:pt x="326231" y="85914"/>
                    <a:pt x="316992" y="107250"/>
                  </a:cubicBezTo>
                  <a:cubicBezTo>
                    <a:pt x="318135" y="112107"/>
                    <a:pt x="315373" y="113060"/>
                    <a:pt x="315373" y="116775"/>
                  </a:cubicBezTo>
                  <a:cubicBezTo>
                    <a:pt x="306705" y="118203"/>
                    <a:pt x="306610" y="128014"/>
                    <a:pt x="299561" y="131062"/>
                  </a:cubicBezTo>
                  <a:cubicBezTo>
                    <a:pt x="297942" y="131062"/>
                    <a:pt x="296418" y="131062"/>
                    <a:pt x="294799" y="131062"/>
                  </a:cubicBezTo>
                  <a:cubicBezTo>
                    <a:pt x="287560" y="148874"/>
                    <a:pt x="262033" y="155446"/>
                    <a:pt x="261557" y="175449"/>
                  </a:cubicBezTo>
                  <a:cubicBezTo>
                    <a:pt x="261175" y="189927"/>
                    <a:pt x="274034" y="192308"/>
                    <a:pt x="277463" y="207167"/>
                  </a:cubicBezTo>
                  <a:cubicBezTo>
                    <a:pt x="280702" y="221264"/>
                    <a:pt x="298990" y="254411"/>
                    <a:pt x="285369" y="267365"/>
                  </a:cubicBezTo>
                  <a:cubicBezTo>
                    <a:pt x="291465" y="281938"/>
                    <a:pt x="293275" y="300702"/>
                    <a:pt x="301276" y="313371"/>
                  </a:cubicBezTo>
                  <a:cubicBezTo>
                    <a:pt x="297656" y="315561"/>
                    <a:pt x="297561" y="321276"/>
                    <a:pt x="293370" y="322896"/>
                  </a:cubicBezTo>
                  <a:cubicBezTo>
                    <a:pt x="298323" y="340517"/>
                    <a:pt x="311277" y="368806"/>
                    <a:pt x="285464" y="376807"/>
                  </a:cubicBezTo>
                  <a:cubicBezTo>
                    <a:pt x="304991" y="368711"/>
                    <a:pt x="315278" y="380998"/>
                    <a:pt x="314039" y="402144"/>
                  </a:cubicBezTo>
                  <a:cubicBezTo>
                    <a:pt x="303943" y="404620"/>
                    <a:pt x="294894" y="408335"/>
                    <a:pt x="288703" y="414812"/>
                  </a:cubicBezTo>
                  <a:cubicBezTo>
                    <a:pt x="297561" y="433290"/>
                    <a:pt x="260890" y="445959"/>
                    <a:pt x="253841" y="425956"/>
                  </a:cubicBezTo>
                  <a:cubicBezTo>
                    <a:pt x="246126" y="428814"/>
                    <a:pt x="242602" y="418336"/>
                    <a:pt x="239554" y="425956"/>
                  </a:cubicBezTo>
                  <a:cubicBezTo>
                    <a:pt x="250793" y="428814"/>
                    <a:pt x="234887" y="430909"/>
                    <a:pt x="241173" y="437100"/>
                  </a:cubicBezTo>
                  <a:cubicBezTo>
                    <a:pt x="245173" y="439196"/>
                    <a:pt x="245078" y="429766"/>
                    <a:pt x="247555" y="435481"/>
                  </a:cubicBezTo>
                  <a:cubicBezTo>
                    <a:pt x="245936" y="438624"/>
                    <a:pt x="240506" y="437958"/>
                    <a:pt x="241173" y="443387"/>
                  </a:cubicBezTo>
                  <a:cubicBezTo>
                    <a:pt x="243935" y="443292"/>
                    <a:pt x="245269" y="444625"/>
                    <a:pt x="245936" y="446530"/>
                  </a:cubicBezTo>
                  <a:cubicBezTo>
                    <a:pt x="243459" y="457293"/>
                    <a:pt x="231267" y="450531"/>
                    <a:pt x="225362" y="459198"/>
                  </a:cubicBezTo>
                  <a:cubicBezTo>
                    <a:pt x="217361" y="455007"/>
                    <a:pt x="222980" y="449007"/>
                    <a:pt x="217456" y="441768"/>
                  </a:cubicBezTo>
                  <a:cubicBezTo>
                    <a:pt x="217456" y="445959"/>
                    <a:pt x="218313" y="451102"/>
                    <a:pt x="214313" y="451293"/>
                  </a:cubicBezTo>
                  <a:cubicBezTo>
                    <a:pt x="212027" y="449959"/>
                    <a:pt x="209264" y="448911"/>
                    <a:pt x="209550" y="444911"/>
                  </a:cubicBezTo>
                  <a:cubicBezTo>
                    <a:pt x="220028" y="446721"/>
                    <a:pt x="207169" y="438815"/>
                    <a:pt x="212693" y="437005"/>
                  </a:cubicBezTo>
                  <a:cubicBezTo>
                    <a:pt x="213455" y="443196"/>
                    <a:pt x="219932" y="433671"/>
                    <a:pt x="223742" y="440148"/>
                  </a:cubicBezTo>
                  <a:cubicBezTo>
                    <a:pt x="222885" y="434529"/>
                    <a:pt x="219075" y="433005"/>
                    <a:pt x="222218" y="427480"/>
                  </a:cubicBezTo>
                  <a:cubicBezTo>
                    <a:pt x="226124" y="431004"/>
                    <a:pt x="228410" y="425766"/>
                    <a:pt x="230124" y="427480"/>
                  </a:cubicBezTo>
                  <a:cubicBezTo>
                    <a:pt x="229076" y="433481"/>
                    <a:pt x="224885" y="426337"/>
                    <a:pt x="223742" y="432243"/>
                  </a:cubicBezTo>
                  <a:cubicBezTo>
                    <a:pt x="229171" y="431576"/>
                    <a:pt x="226219" y="439291"/>
                    <a:pt x="233267" y="437005"/>
                  </a:cubicBezTo>
                  <a:cubicBezTo>
                    <a:pt x="227648" y="428718"/>
                    <a:pt x="242602" y="435767"/>
                    <a:pt x="239554" y="425861"/>
                  </a:cubicBezTo>
                  <a:cubicBezTo>
                    <a:pt x="232886" y="424051"/>
                    <a:pt x="224504" y="424051"/>
                    <a:pt x="215837" y="424242"/>
                  </a:cubicBezTo>
                  <a:cubicBezTo>
                    <a:pt x="213646" y="425194"/>
                    <a:pt x="215551" y="430338"/>
                    <a:pt x="212693" y="430623"/>
                  </a:cubicBezTo>
                  <a:cubicBezTo>
                    <a:pt x="188595" y="426242"/>
                    <a:pt x="186214" y="454341"/>
                    <a:pt x="171450" y="441768"/>
                  </a:cubicBezTo>
                  <a:cubicBezTo>
                    <a:pt x="159639" y="455293"/>
                    <a:pt x="160115" y="481106"/>
                    <a:pt x="141351" y="487678"/>
                  </a:cubicBezTo>
                  <a:cubicBezTo>
                    <a:pt x="149162" y="488535"/>
                    <a:pt x="145352" y="491869"/>
                    <a:pt x="150876" y="492441"/>
                  </a:cubicBezTo>
                  <a:cubicBezTo>
                    <a:pt x="148114" y="495774"/>
                    <a:pt x="147257" y="497203"/>
                    <a:pt x="149257" y="501966"/>
                  </a:cubicBezTo>
                  <a:cubicBezTo>
                    <a:pt x="136398" y="501680"/>
                    <a:pt x="138017" y="516158"/>
                    <a:pt x="127159" y="517777"/>
                  </a:cubicBezTo>
                  <a:cubicBezTo>
                    <a:pt x="129635" y="515396"/>
                    <a:pt x="128873" y="510729"/>
                    <a:pt x="123920" y="511395"/>
                  </a:cubicBezTo>
                  <a:cubicBezTo>
                    <a:pt x="123444" y="517777"/>
                    <a:pt x="125921" y="527207"/>
                    <a:pt x="119158" y="527302"/>
                  </a:cubicBezTo>
                  <a:cubicBezTo>
                    <a:pt x="124587" y="521682"/>
                    <a:pt x="118777" y="520063"/>
                    <a:pt x="119158" y="511395"/>
                  </a:cubicBezTo>
                  <a:cubicBezTo>
                    <a:pt x="116491" y="511395"/>
                    <a:pt x="113919" y="511395"/>
                    <a:pt x="111252" y="511395"/>
                  </a:cubicBezTo>
                  <a:cubicBezTo>
                    <a:pt x="115062" y="507490"/>
                    <a:pt x="110871" y="502537"/>
                    <a:pt x="106585" y="501966"/>
                  </a:cubicBezTo>
                  <a:cubicBezTo>
                    <a:pt x="111062" y="512348"/>
                    <a:pt x="100870" y="514443"/>
                    <a:pt x="93917" y="517777"/>
                  </a:cubicBezTo>
                  <a:cubicBezTo>
                    <a:pt x="93726" y="522730"/>
                    <a:pt x="95822" y="525397"/>
                    <a:pt x="97060" y="528921"/>
                  </a:cubicBezTo>
                  <a:cubicBezTo>
                    <a:pt x="92774" y="529112"/>
                    <a:pt x="93821" y="526350"/>
                    <a:pt x="90773" y="528921"/>
                  </a:cubicBezTo>
                  <a:cubicBezTo>
                    <a:pt x="90488" y="535589"/>
                    <a:pt x="93631" y="537780"/>
                    <a:pt x="90773" y="543209"/>
                  </a:cubicBezTo>
                  <a:cubicBezTo>
                    <a:pt x="99632" y="545304"/>
                    <a:pt x="94678" y="554925"/>
                    <a:pt x="103442" y="559116"/>
                  </a:cubicBezTo>
                  <a:cubicBezTo>
                    <a:pt x="96584" y="559401"/>
                    <a:pt x="100584" y="561878"/>
                    <a:pt x="100298" y="567021"/>
                  </a:cubicBezTo>
                  <a:cubicBezTo>
                    <a:pt x="92488" y="566164"/>
                    <a:pt x="90869" y="579690"/>
                    <a:pt x="92393" y="582833"/>
                  </a:cubicBezTo>
                  <a:cubicBezTo>
                    <a:pt x="99346" y="580452"/>
                    <a:pt x="92964" y="574260"/>
                    <a:pt x="100298" y="571689"/>
                  </a:cubicBezTo>
                  <a:cubicBezTo>
                    <a:pt x="102489" y="577594"/>
                    <a:pt x="99441" y="579594"/>
                    <a:pt x="106680" y="581214"/>
                  </a:cubicBezTo>
                  <a:cubicBezTo>
                    <a:pt x="106394" y="583119"/>
                    <a:pt x="106966" y="585690"/>
                    <a:pt x="105061" y="585976"/>
                  </a:cubicBezTo>
                  <a:cubicBezTo>
                    <a:pt x="100013" y="587405"/>
                    <a:pt x="102870" y="580737"/>
                    <a:pt x="98679" y="581214"/>
                  </a:cubicBezTo>
                  <a:cubicBezTo>
                    <a:pt x="100775" y="585690"/>
                    <a:pt x="90297" y="585214"/>
                    <a:pt x="95536" y="587595"/>
                  </a:cubicBezTo>
                  <a:cubicBezTo>
                    <a:pt x="95536" y="583881"/>
                    <a:pt x="99822" y="588167"/>
                    <a:pt x="98679" y="590739"/>
                  </a:cubicBezTo>
                  <a:cubicBezTo>
                    <a:pt x="93536" y="592358"/>
                    <a:pt x="95345" y="594739"/>
                    <a:pt x="90773" y="590739"/>
                  </a:cubicBezTo>
                  <a:cubicBezTo>
                    <a:pt x="88392" y="593120"/>
                    <a:pt x="90297" y="599787"/>
                    <a:pt x="84392" y="598644"/>
                  </a:cubicBezTo>
                  <a:cubicBezTo>
                    <a:pt x="84868" y="594453"/>
                    <a:pt x="83820" y="591786"/>
                    <a:pt x="79629" y="592263"/>
                  </a:cubicBezTo>
                  <a:cubicBezTo>
                    <a:pt x="79915" y="599502"/>
                    <a:pt x="74200" y="600645"/>
                    <a:pt x="70104" y="603407"/>
                  </a:cubicBezTo>
                  <a:cubicBezTo>
                    <a:pt x="68199" y="599216"/>
                    <a:pt x="74962" y="596549"/>
                    <a:pt x="68485" y="597025"/>
                  </a:cubicBezTo>
                  <a:cubicBezTo>
                    <a:pt x="65723" y="598454"/>
                    <a:pt x="64960" y="601978"/>
                    <a:pt x="65341" y="606550"/>
                  </a:cubicBezTo>
                  <a:cubicBezTo>
                    <a:pt x="70866" y="605788"/>
                    <a:pt x="77629" y="600454"/>
                    <a:pt x="81153" y="606550"/>
                  </a:cubicBezTo>
                  <a:cubicBezTo>
                    <a:pt x="78105" y="606931"/>
                    <a:pt x="77629" y="604740"/>
                    <a:pt x="74771" y="605026"/>
                  </a:cubicBezTo>
                  <a:cubicBezTo>
                    <a:pt x="72962" y="611694"/>
                    <a:pt x="69056" y="616170"/>
                    <a:pt x="65246" y="620838"/>
                  </a:cubicBezTo>
                  <a:cubicBezTo>
                    <a:pt x="64770" y="617123"/>
                    <a:pt x="65532" y="614742"/>
                    <a:pt x="66770" y="612932"/>
                  </a:cubicBezTo>
                  <a:cubicBezTo>
                    <a:pt x="64008" y="612837"/>
                    <a:pt x="61913" y="613313"/>
                    <a:pt x="60484" y="614551"/>
                  </a:cubicBezTo>
                  <a:cubicBezTo>
                    <a:pt x="62770" y="608550"/>
                    <a:pt x="56102" y="611503"/>
                    <a:pt x="57245" y="606645"/>
                  </a:cubicBezTo>
                  <a:cubicBezTo>
                    <a:pt x="62865" y="603883"/>
                    <a:pt x="61532" y="603883"/>
                    <a:pt x="58865" y="598740"/>
                  </a:cubicBezTo>
                  <a:cubicBezTo>
                    <a:pt x="66389" y="598835"/>
                    <a:pt x="68675" y="593787"/>
                    <a:pt x="71533" y="589215"/>
                  </a:cubicBezTo>
                  <a:cubicBezTo>
                    <a:pt x="65437" y="588929"/>
                    <a:pt x="64103" y="583976"/>
                    <a:pt x="65246" y="576546"/>
                  </a:cubicBezTo>
                  <a:cubicBezTo>
                    <a:pt x="58103" y="577499"/>
                    <a:pt x="66961" y="585309"/>
                    <a:pt x="58865" y="586071"/>
                  </a:cubicBezTo>
                  <a:cubicBezTo>
                    <a:pt x="55435" y="582738"/>
                    <a:pt x="59722" y="581595"/>
                    <a:pt x="58865" y="576546"/>
                  </a:cubicBezTo>
                  <a:cubicBezTo>
                    <a:pt x="54578" y="578356"/>
                    <a:pt x="49816" y="577785"/>
                    <a:pt x="46196" y="574927"/>
                  </a:cubicBezTo>
                  <a:cubicBezTo>
                    <a:pt x="54673" y="565402"/>
                    <a:pt x="52673" y="545495"/>
                    <a:pt x="55721" y="530541"/>
                  </a:cubicBezTo>
                  <a:cubicBezTo>
                    <a:pt x="47816" y="530731"/>
                    <a:pt x="46387" y="533874"/>
                    <a:pt x="41434" y="533684"/>
                  </a:cubicBezTo>
                  <a:cubicBezTo>
                    <a:pt x="34290" y="546162"/>
                    <a:pt x="29623" y="561021"/>
                    <a:pt x="31909" y="582833"/>
                  </a:cubicBezTo>
                  <a:cubicBezTo>
                    <a:pt x="49530" y="599406"/>
                    <a:pt x="28289" y="629124"/>
                    <a:pt x="44577" y="649413"/>
                  </a:cubicBezTo>
                  <a:cubicBezTo>
                    <a:pt x="44768" y="646936"/>
                    <a:pt x="44387" y="643983"/>
                    <a:pt x="47720" y="644650"/>
                  </a:cubicBezTo>
                  <a:cubicBezTo>
                    <a:pt x="49054" y="650651"/>
                    <a:pt x="44291" y="650746"/>
                    <a:pt x="41339" y="652556"/>
                  </a:cubicBezTo>
                  <a:cubicBezTo>
                    <a:pt x="42291" y="656842"/>
                    <a:pt x="39338" y="665129"/>
                    <a:pt x="42863" y="666843"/>
                  </a:cubicBezTo>
                  <a:cubicBezTo>
                    <a:pt x="43529" y="661890"/>
                    <a:pt x="46291" y="649317"/>
                    <a:pt x="52388" y="651032"/>
                  </a:cubicBezTo>
                  <a:cubicBezTo>
                    <a:pt x="53531" y="646174"/>
                    <a:pt x="50768" y="645222"/>
                    <a:pt x="50768" y="641507"/>
                  </a:cubicBezTo>
                  <a:cubicBezTo>
                    <a:pt x="48578" y="641412"/>
                    <a:pt x="47244" y="642269"/>
                    <a:pt x="46006" y="643126"/>
                  </a:cubicBezTo>
                  <a:cubicBezTo>
                    <a:pt x="46387" y="637411"/>
                    <a:pt x="41243" y="637316"/>
                    <a:pt x="41243" y="631982"/>
                  </a:cubicBezTo>
                  <a:cubicBezTo>
                    <a:pt x="43529" y="632363"/>
                    <a:pt x="43910" y="634649"/>
                    <a:pt x="46006" y="635125"/>
                  </a:cubicBezTo>
                  <a:cubicBezTo>
                    <a:pt x="46006" y="632458"/>
                    <a:pt x="46006" y="629886"/>
                    <a:pt x="46006" y="627219"/>
                  </a:cubicBezTo>
                  <a:cubicBezTo>
                    <a:pt x="48959" y="627315"/>
                    <a:pt x="53340" y="623981"/>
                    <a:pt x="55531" y="625600"/>
                  </a:cubicBezTo>
                  <a:cubicBezTo>
                    <a:pt x="52388" y="628553"/>
                    <a:pt x="53054" y="631315"/>
                    <a:pt x="47625" y="628743"/>
                  </a:cubicBezTo>
                  <a:cubicBezTo>
                    <a:pt x="46863" y="633696"/>
                    <a:pt x="52483" y="632363"/>
                    <a:pt x="50768" y="638268"/>
                  </a:cubicBezTo>
                  <a:cubicBezTo>
                    <a:pt x="53816" y="635697"/>
                    <a:pt x="63913" y="638459"/>
                    <a:pt x="58674" y="643031"/>
                  </a:cubicBezTo>
                  <a:cubicBezTo>
                    <a:pt x="55721" y="642840"/>
                    <a:pt x="57626" y="637792"/>
                    <a:pt x="53912" y="638268"/>
                  </a:cubicBezTo>
                  <a:cubicBezTo>
                    <a:pt x="52673" y="644269"/>
                    <a:pt x="58579" y="643126"/>
                    <a:pt x="58674" y="647793"/>
                  </a:cubicBezTo>
                  <a:cubicBezTo>
                    <a:pt x="56864" y="657414"/>
                    <a:pt x="39529" y="665510"/>
                    <a:pt x="47625" y="674749"/>
                  </a:cubicBezTo>
                  <a:cubicBezTo>
                    <a:pt x="43910" y="678273"/>
                    <a:pt x="43339" y="676178"/>
                    <a:pt x="39719" y="677892"/>
                  </a:cubicBezTo>
                  <a:cubicBezTo>
                    <a:pt x="40577" y="688275"/>
                    <a:pt x="39815" y="690465"/>
                    <a:pt x="39719" y="701705"/>
                  </a:cubicBezTo>
                  <a:cubicBezTo>
                    <a:pt x="45910" y="704372"/>
                    <a:pt x="50959" y="705134"/>
                    <a:pt x="49244" y="712754"/>
                  </a:cubicBezTo>
                  <a:cubicBezTo>
                    <a:pt x="62960" y="709420"/>
                    <a:pt x="39910" y="702276"/>
                    <a:pt x="46101" y="696942"/>
                  </a:cubicBezTo>
                  <a:cubicBezTo>
                    <a:pt x="44577" y="700752"/>
                    <a:pt x="53245" y="702181"/>
                    <a:pt x="52388" y="700086"/>
                  </a:cubicBezTo>
                  <a:cubicBezTo>
                    <a:pt x="49816" y="700848"/>
                    <a:pt x="49816" y="691418"/>
                    <a:pt x="52388" y="692180"/>
                  </a:cubicBezTo>
                  <a:cubicBezTo>
                    <a:pt x="52197" y="698371"/>
                    <a:pt x="65723" y="714945"/>
                    <a:pt x="57150" y="719136"/>
                  </a:cubicBezTo>
                  <a:cubicBezTo>
                    <a:pt x="60770" y="718659"/>
                    <a:pt x="63151" y="719517"/>
                    <a:pt x="63532" y="722279"/>
                  </a:cubicBezTo>
                  <a:cubicBezTo>
                    <a:pt x="58960" y="725898"/>
                    <a:pt x="63437" y="733899"/>
                    <a:pt x="65151" y="736566"/>
                  </a:cubicBezTo>
                  <a:cubicBezTo>
                    <a:pt x="62579" y="741424"/>
                    <a:pt x="57531" y="738757"/>
                    <a:pt x="54007" y="736566"/>
                  </a:cubicBezTo>
                  <a:cubicBezTo>
                    <a:pt x="51911" y="740567"/>
                    <a:pt x="60293" y="741519"/>
                    <a:pt x="55626" y="742853"/>
                  </a:cubicBezTo>
                  <a:cubicBezTo>
                    <a:pt x="49625" y="745996"/>
                    <a:pt x="52197" y="741329"/>
                    <a:pt x="47720" y="739710"/>
                  </a:cubicBezTo>
                  <a:cubicBezTo>
                    <a:pt x="46291" y="746568"/>
                    <a:pt x="47339" y="753426"/>
                    <a:pt x="41339" y="758760"/>
                  </a:cubicBezTo>
                  <a:cubicBezTo>
                    <a:pt x="29337" y="757807"/>
                    <a:pt x="24098" y="763713"/>
                    <a:pt x="14383" y="765141"/>
                  </a:cubicBezTo>
                  <a:cubicBezTo>
                    <a:pt x="16859" y="765332"/>
                    <a:pt x="19907" y="764951"/>
                    <a:pt x="19145" y="768285"/>
                  </a:cubicBezTo>
                  <a:cubicBezTo>
                    <a:pt x="29718" y="769142"/>
                    <a:pt x="43339" y="763236"/>
                    <a:pt x="44482" y="776190"/>
                  </a:cubicBezTo>
                  <a:cubicBezTo>
                    <a:pt x="39529" y="782858"/>
                    <a:pt x="26670" y="781620"/>
                    <a:pt x="27051" y="793621"/>
                  </a:cubicBezTo>
                  <a:cubicBezTo>
                    <a:pt x="32195" y="799336"/>
                    <a:pt x="37814" y="810195"/>
                    <a:pt x="34957" y="818958"/>
                  </a:cubicBezTo>
                  <a:cubicBezTo>
                    <a:pt x="40005" y="816481"/>
                    <a:pt x="40196" y="820101"/>
                    <a:pt x="44482" y="822101"/>
                  </a:cubicBezTo>
                  <a:cubicBezTo>
                    <a:pt x="41910" y="830959"/>
                    <a:pt x="48387" y="830769"/>
                    <a:pt x="49244" y="836293"/>
                  </a:cubicBezTo>
                  <a:cubicBezTo>
                    <a:pt x="46101" y="836769"/>
                    <a:pt x="46101" y="834198"/>
                    <a:pt x="44482" y="833150"/>
                  </a:cubicBezTo>
                  <a:cubicBezTo>
                    <a:pt x="43434" y="836769"/>
                    <a:pt x="45529" y="843532"/>
                    <a:pt x="38195" y="844199"/>
                  </a:cubicBezTo>
                  <a:cubicBezTo>
                    <a:pt x="38195" y="847914"/>
                    <a:pt x="38195" y="851628"/>
                    <a:pt x="38195" y="855343"/>
                  </a:cubicBezTo>
                  <a:cubicBezTo>
                    <a:pt x="41815" y="854867"/>
                    <a:pt x="44101" y="855724"/>
                    <a:pt x="44482" y="858486"/>
                  </a:cubicBezTo>
                  <a:cubicBezTo>
                    <a:pt x="43625" y="869250"/>
                    <a:pt x="38957" y="876203"/>
                    <a:pt x="31814" y="880680"/>
                  </a:cubicBezTo>
                  <a:cubicBezTo>
                    <a:pt x="38291" y="884585"/>
                    <a:pt x="42863" y="880965"/>
                    <a:pt x="44482" y="890205"/>
                  </a:cubicBezTo>
                  <a:cubicBezTo>
                    <a:pt x="51435" y="873631"/>
                    <a:pt x="63722" y="890205"/>
                    <a:pt x="58769" y="904492"/>
                  </a:cubicBezTo>
                  <a:cubicBezTo>
                    <a:pt x="55531" y="902016"/>
                    <a:pt x="50864" y="908302"/>
                    <a:pt x="46101" y="909255"/>
                  </a:cubicBezTo>
                  <a:cubicBezTo>
                    <a:pt x="46196" y="914589"/>
                    <a:pt x="46577" y="920304"/>
                    <a:pt x="42863" y="921923"/>
                  </a:cubicBezTo>
                  <a:cubicBezTo>
                    <a:pt x="35052" y="922304"/>
                    <a:pt x="38005" y="912017"/>
                    <a:pt x="34957" y="907635"/>
                  </a:cubicBezTo>
                  <a:cubicBezTo>
                    <a:pt x="23241" y="908683"/>
                    <a:pt x="28003" y="926209"/>
                    <a:pt x="19050" y="937734"/>
                  </a:cubicBezTo>
                  <a:cubicBezTo>
                    <a:pt x="26289" y="935734"/>
                    <a:pt x="24098" y="943259"/>
                    <a:pt x="28575" y="944021"/>
                  </a:cubicBezTo>
                  <a:cubicBezTo>
                    <a:pt x="29909" y="940116"/>
                    <a:pt x="33338" y="938211"/>
                    <a:pt x="38100" y="937734"/>
                  </a:cubicBezTo>
                  <a:cubicBezTo>
                    <a:pt x="41148" y="945545"/>
                    <a:pt x="32861" y="942021"/>
                    <a:pt x="33338" y="947259"/>
                  </a:cubicBezTo>
                  <a:cubicBezTo>
                    <a:pt x="36957" y="949450"/>
                    <a:pt x="39338" y="943164"/>
                    <a:pt x="39719" y="947259"/>
                  </a:cubicBezTo>
                  <a:cubicBezTo>
                    <a:pt x="37338" y="949641"/>
                    <a:pt x="39243" y="956308"/>
                    <a:pt x="33338" y="955165"/>
                  </a:cubicBezTo>
                  <a:cubicBezTo>
                    <a:pt x="34671" y="950117"/>
                    <a:pt x="30861" y="950212"/>
                    <a:pt x="28575" y="948783"/>
                  </a:cubicBezTo>
                  <a:cubicBezTo>
                    <a:pt x="23717" y="957451"/>
                    <a:pt x="31814" y="965833"/>
                    <a:pt x="26956" y="969357"/>
                  </a:cubicBezTo>
                  <a:cubicBezTo>
                    <a:pt x="30099" y="970977"/>
                    <a:pt x="33719" y="972120"/>
                    <a:pt x="34862" y="975739"/>
                  </a:cubicBezTo>
                  <a:cubicBezTo>
                    <a:pt x="32385" y="975930"/>
                    <a:pt x="33623" y="979740"/>
                    <a:pt x="30099" y="978882"/>
                  </a:cubicBezTo>
                  <a:cubicBezTo>
                    <a:pt x="29718" y="975930"/>
                    <a:pt x="31909" y="975358"/>
                    <a:pt x="31623" y="972596"/>
                  </a:cubicBezTo>
                  <a:cubicBezTo>
                    <a:pt x="22574" y="975263"/>
                    <a:pt x="32385" y="1000028"/>
                    <a:pt x="25336" y="1004314"/>
                  </a:cubicBezTo>
                  <a:cubicBezTo>
                    <a:pt x="28670" y="1005743"/>
                    <a:pt x="35243" y="1003743"/>
                    <a:pt x="36481" y="1010696"/>
                  </a:cubicBezTo>
                  <a:cubicBezTo>
                    <a:pt x="31433" y="1010982"/>
                    <a:pt x="32480" y="1017268"/>
                    <a:pt x="30099" y="1020221"/>
                  </a:cubicBezTo>
                  <a:cubicBezTo>
                    <a:pt x="20193" y="1017744"/>
                    <a:pt x="23051" y="1027936"/>
                    <a:pt x="17431" y="1029746"/>
                  </a:cubicBezTo>
                  <a:cubicBezTo>
                    <a:pt x="14383" y="1029079"/>
                    <a:pt x="16192" y="1023650"/>
                    <a:pt x="11049" y="1024983"/>
                  </a:cubicBezTo>
                  <a:cubicBezTo>
                    <a:pt x="10668" y="1032603"/>
                    <a:pt x="2000" y="1031746"/>
                    <a:pt x="0" y="1037652"/>
                  </a:cubicBezTo>
                  <a:cubicBezTo>
                    <a:pt x="9906" y="1043843"/>
                    <a:pt x="27908" y="1041081"/>
                    <a:pt x="28575" y="1059845"/>
                  </a:cubicBezTo>
                  <a:cubicBezTo>
                    <a:pt x="32576" y="1061940"/>
                    <a:pt x="33528" y="1053558"/>
                    <a:pt x="34862" y="1058226"/>
                  </a:cubicBezTo>
                  <a:cubicBezTo>
                    <a:pt x="34576" y="1067941"/>
                    <a:pt x="44768" y="1067274"/>
                    <a:pt x="46006" y="1075656"/>
                  </a:cubicBezTo>
                  <a:cubicBezTo>
                    <a:pt x="43910" y="1075752"/>
                    <a:pt x="43815" y="1077752"/>
                    <a:pt x="41243" y="1077276"/>
                  </a:cubicBezTo>
                  <a:cubicBezTo>
                    <a:pt x="43720" y="1082705"/>
                    <a:pt x="44291" y="1090039"/>
                    <a:pt x="50768" y="1091563"/>
                  </a:cubicBezTo>
                  <a:cubicBezTo>
                    <a:pt x="49149" y="1091563"/>
                    <a:pt x="48863" y="1092897"/>
                    <a:pt x="47625" y="1093182"/>
                  </a:cubicBezTo>
                  <a:cubicBezTo>
                    <a:pt x="46006" y="1091658"/>
                    <a:pt x="44387" y="1090039"/>
                    <a:pt x="42863" y="1088420"/>
                  </a:cubicBezTo>
                  <a:cubicBezTo>
                    <a:pt x="36481" y="1088706"/>
                    <a:pt x="36862" y="1090896"/>
                    <a:pt x="30194" y="1093182"/>
                  </a:cubicBezTo>
                  <a:cubicBezTo>
                    <a:pt x="29623" y="1098516"/>
                    <a:pt x="32957" y="1099945"/>
                    <a:pt x="34957" y="1102707"/>
                  </a:cubicBezTo>
                  <a:cubicBezTo>
                    <a:pt x="34481" y="1100802"/>
                    <a:pt x="39529" y="1097278"/>
                    <a:pt x="39719" y="1101088"/>
                  </a:cubicBezTo>
                  <a:cubicBezTo>
                    <a:pt x="33338" y="1105279"/>
                    <a:pt x="35052" y="1112709"/>
                    <a:pt x="39719" y="1116900"/>
                  </a:cubicBezTo>
                  <a:cubicBezTo>
                    <a:pt x="34576" y="1117185"/>
                    <a:pt x="32099" y="1113185"/>
                    <a:pt x="31814" y="1120043"/>
                  </a:cubicBezTo>
                  <a:cubicBezTo>
                    <a:pt x="40672" y="1120995"/>
                    <a:pt x="30194" y="1132330"/>
                    <a:pt x="38195" y="1139093"/>
                  </a:cubicBezTo>
                  <a:cubicBezTo>
                    <a:pt x="35909" y="1139664"/>
                    <a:pt x="35433" y="1140998"/>
                    <a:pt x="33433" y="1139093"/>
                  </a:cubicBezTo>
                  <a:cubicBezTo>
                    <a:pt x="34766" y="1143570"/>
                    <a:pt x="31242" y="1143189"/>
                    <a:pt x="31814" y="1146999"/>
                  </a:cubicBezTo>
                  <a:cubicBezTo>
                    <a:pt x="37910" y="1148332"/>
                    <a:pt x="33719" y="1139379"/>
                    <a:pt x="39719" y="1140617"/>
                  </a:cubicBezTo>
                  <a:cubicBezTo>
                    <a:pt x="42482" y="1146237"/>
                    <a:pt x="38672" y="1144522"/>
                    <a:pt x="38195" y="1150142"/>
                  </a:cubicBezTo>
                  <a:cubicBezTo>
                    <a:pt x="43339" y="1155476"/>
                    <a:pt x="46101" y="1156238"/>
                    <a:pt x="50864" y="1159667"/>
                  </a:cubicBezTo>
                  <a:cubicBezTo>
                    <a:pt x="48482" y="1161477"/>
                    <a:pt x="46863" y="1161477"/>
                    <a:pt x="44577" y="1159667"/>
                  </a:cubicBezTo>
                  <a:cubicBezTo>
                    <a:pt x="45910" y="1164715"/>
                    <a:pt x="43148" y="1165668"/>
                    <a:pt x="41434" y="1167573"/>
                  </a:cubicBezTo>
                  <a:cubicBezTo>
                    <a:pt x="45625" y="1166525"/>
                    <a:pt x="44482" y="1170811"/>
                    <a:pt x="46196" y="1172335"/>
                  </a:cubicBezTo>
                  <a:cubicBezTo>
                    <a:pt x="39910" y="1177669"/>
                    <a:pt x="43148" y="1195671"/>
                    <a:pt x="33528" y="1192909"/>
                  </a:cubicBezTo>
                  <a:cubicBezTo>
                    <a:pt x="38767" y="1195100"/>
                    <a:pt x="40196" y="1209483"/>
                    <a:pt x="46196" y="1205577"/>
                  </a:cubicBezTo>
                  <a:cubicBezTo>
                    <a:pt x="41339" y="1201291"/>
                    <a:pt x="45625" y="1196624"/>
                    <a:pt x="46196" y="1194528"/>
                  </a:cubicBezTo>
                  <a:cubicBezTo>
                    <a:pt x="51054" y="1195767"/>
                    <a:pt x="46958" y="1201958"/>
                    <a:pt x="49340" y="1202434"/>
                  </a:cubicBezTo>
                  <a:cubicBezTo>
                    <a:pt x="53150" y="1200910"/>
                    <a:pt x="55816" y="1198243"/>
                    <a:pt x="57245" y="1194528"/>
                  </a:cubicBezTo>
                  <a:cubicBezTo>
                    <a:pt x="57245" y="1196624"/>
                    <a:pt x="60008" y="1195957"/>
                    <a:pt x="60484" y="1197672"/>
                  </a:cubicBezTo>
                  <a:cubicBezTo>
                    <a:pt x="61627" y="1204434"/>
                    <a:pt x="54102" y="1207292"/>
                    <a:pt x="52578" y="1202434"/>
                  </a:cubicBezTo>
                  <a:cubicBezTo>
                    <a:pt x="52197" y="1204244"/>
                    <a:pt x="50864" y="1204911"/>
                    <a:pt x="49435" y="1205577"/>
                  </a:cubicBezTo>
                  <a:cubicBezTo>
                    <a:pt x="47911" y="1211388"/>
                    <a:pt x="56578" y="1206911"/>
                    <a:pt x="55816" y="1211959"/>
                  </a:cubicBezTo>
                  <a:cubicBezTo>
                    <a:pt x="50292" y="1213293"/>
                    <a:pt x="49149" y="1209006"/>
                    <a:pt x="46291" y="1211959"/>
                  </a:cubicBezTo>
                  <a:cubicBezTo>
                    <a:pt x="48863" y="1214150"/>
                    <a:pt x="48387" y="1217769"/>
                    <a:pt x="52578" y="1221484"/>
                  </a:cubicBezTo>
                  <a:cubicBezTo>
                    <a:pt x="55626" y="1209864"/>
                    <a:pt x="60865" y="1209768"/>
                    <a:pt x="65246" y="1205673"/>
                  </a:cubicBezTo>
                  <a:cubicBezTo>
                    <a:pt x="67532" y="1211864"/>
                    <a:pt x="64008" y="1214245"/>
                    <a:pt x="66770" y="1219960"/>
                  </a:cubicBezTo>
                  <a:cubicBezTo>
                    <a:pt x="62579" y="1219960"/>
                    <a:pt x="57436" y="1219103"/>
                    <a:pt x="57245" y="1223103"/>
                  </a:cubicBezTo>
                  <a:cubicBezTo>
                    <a:pt x="68580" y="1221484"/>
                    <a:pt x="67151" y="1225770"/>
                    <a:pt x="71533" y="1231009"/>
                  </a:cubicBezTo>
                  <a:cubicBezTo>
                    <a:pt x="69914" y="1231009"/>
                    <a:pt x="69628" y="1232343"/>
                    <a:pt x="68390" y="1232628"/>
                  </a:cubicBezTo>
                  <a:cubicBezTo>
                    <a:pt x="64103" y="1233105"/>
                    <a:pt x="64484" y="1220817"/>
                    <a:pt x="60484" y="1226247"/>
                  </a:cubicBezTo>
                  <a:cubicBezTo>
                    <a:pt x="63818" y="1226723"/>
                    <a:pt x="58769" y="1231771"/>
                    <a:pt x="55721" y="1231009"/>
                  </a:cubicBezTo>
                  <a:cubicBezTo>
                    <a:pt x="56388" y="1227485"/>
                    <a:pt x="59341" y="1222437"/>
                    <a:pt x="54102" y="1221484"/>
                  </a:cubicBezTo>
                  <a:cubicBezTo>
                    <a:pt x="54578" y="1229390"/>
                    <a:pt x="46577" y="1224342"/>
                    <a:pt x="44577" y="1221484"/>
                  </a:cubicBezTo>
                  <a:cubicBezTo>
                    <a:pt x="40291" y="1222151"/>
                    <a:pt x="36290" y="1232914"/>
                    <a:pt x="44577" y="1232628"/>
                  </a:cubicBezTo>
                  <a:cubicBezTo>
                    <a:pt x="44863" y="1230247"/>
                    <a:pt x="44006" y="1226818"/>
                    <a:pt x="46196" y="1226247"/>
                  </a:cubicBezTo>
                  <a:cubicBezTo>
                    <a:pt x="46196" y="1228342"/>
                    <a:pt x="48959" y="1227675"/>
                    <a:pt x="49340" y="1229390"/>
                  </a:cubicBezTo>
                  <a:cubicBezTo>
                    <a:pt x="50673" y="1237581"/>
                    <a:pt x="42863" y="1236629"/>
                    <a:pt x="41434" y="1242058"/>
                  </a:cubicBezTo>
                  <a:cubicBezTo>
                    <a:pt x="50864" y="1244154"/>
                    <a:pt x="49244" y="1235105"/>
                    <a:pt x="55721" y="1234152"/>
                  </a:cubicBezTo>
                  <a:cubicBezTo>
                    <a:pt x="52102" y="1240344"/>
                    <a:pt x="55340" y="1245106"/>
                    <a:pt x="55721" y="1249964"/>
                  </a:cubicBezTo>
                  <a:cubicBezTo>
                    <a:pt x="56102" y="1247202"/>
                    <a:pt x="58484" y="1246344"/>
                    <a:pt x="62103" y="1246821"/>
                  </a:cubicBezTo>
                  <a:cubicBezTo>
                    <a:pt x="65056" y="1240915"/>
                    <a:pt x="60484" y="1237772"/>
                    <a:pt x="62103" y="1235676"/>
                  </a:cubicBezTo>
                  <a:cubicBezTo>
                    <a:pt x="68104" y="1237105"/>
                    <a:pt x="71533" y="1241010"/>
                    <a:pt x="71628" y="1248345"/>
                  </a:cubicBezTo>
                  <a:cubicBezTo>
                    <a:pt x="68390" y="1247487"/>
                    <a:pt x="68485" y="1243582"/>
                    <a:pt x="65341" y="1246821"/>
                  </a:cubicBezTo>
                  <a:cubicBezTo>
                    <a:pt x="65437" y="1249011"/>
                    <a:pt x="64579" y="1250345"/>
                    <a:pt x="63722" y="1251583"/>
                  </a:cubicBezTo>
                  <a:cubicBezTo>
                    <a:pt x="66103" y="1252345"/>
                    <a:pt x="67723" y="1253964"/>
                    <a:pt x="70104" y="1254726"/>
                  </a:cubicBezTo>
                  <a:cubicBezTo>
                    <a:pt x="68771" y="1251488"/>
                    <a:pt x="74200" y="1247583"/>
                    <a:pt x="74867" y="1251583"/>
                  </a:cubicBezTo>
                  <a:cubicBezTo>
                    <a:pt x="72295" y="1253774"/>
                    <a:pt x="69818" y="1256060"/>
                    <a:pt x="66961" y="1257965"/>
                  </a:cubicBezTo>
                  <a:cubicBezTo>
                    <a:pt x="67056" y="1255203"/>
                    <a:pt x="65723" y="1253869"/>
                    <a:pt x="63818" y="1253202"/>
                  </a:cubicBezTo>
                  <a:cubicBezTo>
                    <a:pt x="66485" y="1258155"/>
                    <a:pt x="63913" y="1263680"/>
                    <a:pt x="60674" y="1257965"/>
                  </a:cubicBezTo>
                  <a:cubicBezTo>
                    <a:pt x="59150" y="1265013"/>
                    <a:pt x="60389" y="1262156"/>
                    <a:pt x="62294" y="1267490"/>
                  </a:cubicBezTo>
                  <a:cubicBezTo>
                    <a:pt x="56960" y="1267585"/>
                    <a:pt x="53912" y="1270633"/>
                    <a:pt x="51149" y="1265871"/>
                  </a:cubicBezTo>
                  <a:cubicBezTo>
                    <a:pt x="56769" y="1262156"/>
                    <a:pt x="52673" y="1251869"/>
                    <a:pt x="48006" y="1253202"/>
                  </a:cubicBezTo>
                  <a:cubicBezTo>
                    <a:pt x="49721" y="1251583"/>
                    <a:pt x="53912" y="1244535"/>
                    <a:pt x="49530" y="1242058"/>
                  </a:cubicBezTo>
                  <a:cubicBezTo>
                    <a:pt x="49721" y="1244916"/>
                    <a:pt x="48006" y="1245773"/>
                    <a:pt x="44768" y="1245201"/>
                  </a:cubicBezTo>
                  <a:cubicBezTo>
                    <a:pt x="45625" y="1251107"/>
                    <a:pt x="47435" y="1249202"/>
                    <a:pt x="41624" y="1248345"/>
                  </a:cubicBezTo>
                  <a:cubicBezTo>
                    <a:pt x="44291" y="1257298"/>
                    <a:pt x="48387" y="1264823"/>
                    <a:pt x="52673" y="1272157"/>
                  </a:cubicBezTo>
                  <a:cubicBezTo>
                    <a:pt x="45244" y="1272538"/>
                    <a:pt x="53626" y="1279301"/>
                    <a:pt x="54293" y="1281682"/>
                  </a:cubicBezTo>
                  <a:cubicBezTo>
                    <a:pt x="51626" y="1283682"/>
                    <a:pt x="48101" y="1285016"/>
                    <a:pt x="48006" y="1289588"/>
                  </a:cubicBezTo>
                  <a:cubicBezTo>
                    <a:pt x="58484" y="1285111"/>
                    <a:pt x="51911" y="1290826"/>
                    <a:pt x="63818" y="1286445"/>
                  </a:cubicBezTo>
                  <a:cubicBezTo>
                    <a:pt x="58769" y="1275015"/>
                    <a:pt x="72200" y="1276729"/>
                    <a:pt x="76486" y="1276920"/>
                  </a:cubicBezTo>
                  <a:cubicBezTo>
                    <a:pt x="74867" y="1276920"/>
                    <a:pt x="74486" y="1274157"/>
                    <a:pt x="76486" y="1273776"/>
                  </a:cubicBezTo>
                  <a:cubicBezTo>
                    <a:pt x="76010" y="1276824"/>
                    <a:pt x="78676" y="1276920"/>
                    <a:pt x="79629" y="1278539"/>
                  </a:cubicBezTo>
                  <a:cubicBezTo>
                    <a:pt x="74009" y="1283016"/>
                    <a:pt x="69818" y="1288826"/>
                    <a:pt x="60579" y="1289683"/>
                  </a:cubicBezTo>
                  <a:cubicBezTo>
                    <a:pt x="63532" y="1295398"/>
                    <a:pt x="58865" y="1299780"/>
                    <a:pt x="55816" y="1303971"/>
                  </a:cubicBezTo>
                  <a:cubicBezTo>
                    <a:pt x="60865" y="1301780"/>
                    <a:pt x="68390" y="1303113"/>
                    <a:pt x="73247" y="1305495"/>
                  </a:cubicBezTo>
                  <a:cubicBezTo>
                    <a:pt x="64294" y="1305590"/>
                    <a:pt x="59436" y="1309686"/>
                    <a:pt x="52673" y="1311876"/>
                  </a:cubicBezTo>
                  <a:cubicBezTo>
                    <a:pt x="50578" y="1305590"/>
                    <a:pt x="58484" y="1307971"/>
                    <a:pt x="54293" y="1303971"/>
                  </a:cubicBezTo>
                  <a:cubicBezTo>
                    <a:pt x="47625" y="1302066"/>
                    <a:pt x="51435" y="1310638"/>
                    <a:pt x="48006" y="1311876"/>
                  </a:cubicBezTo>
                  <a:cubicBezTo>
                    <a:pt x="47911" y="1310924"/>
                    <a:pt x="47720" y="1309971"/>
                    <a:pt x="46387" y="1310257"/>
                  </a:cubicBezTo>
                  <a:cubicBezTo>
                    <a:pt x="43910" y="1315877"/>
                    <a:pt x="51721" y="1311210"/>
                    <a:pt x="51149" y="1315020"/>
                  </a:cubicBezTo>
                  <a:cubicBezTo>
                    <a:pt x="43815" y="1321687"/>
                    <a:pt x="52673" y="1330069"/>
                    <a:pt x="55912" y="1338832"/>
                  </a:cubicBezTo>
                  <a:cubicBezTo>
                    <a:pt x="53912" y="1338737"/>
                    <a:pt x="53721" y="1336737"/>
                    <a:pt x="51149" y="1337213"/>
                  </a:cubicBezTo>
                  <a:cubicBezTo>
                    <a:pt x="56483" y="1343880"/>
                    <a:pt x="55721" y="1347309"/>
                    <a:pt x="59055" y="1354644"/>
                  </a:cubicBezTo>
                  <a:cubicBezTo>
                    <a:pt x="58674" y="1357406"/>
                    <a:pt x="56293" y="1358263"/>
                    <a:pt x="52769" y="1357787"/>
                  </a:cubicBezTo>
                  <a:cubicBezTo>
                    <a:pt x="59912" y="1368645"/>
                    <a:pt x="57817" y="1388648"/>
                    <a:pt x="68580" y="1395792"/>
                  </a:cubicBezTo>
                  <a:cubicBezTo>
                    <a:pt x="67628" y="1401126"/>
                    <a:pt x="58484" y="1398363"/>
                    <a:pt x="59055" y="1405317"/>
                  </a:cubicBezTo>
                  <a:cubicBezTo>
                    <a:pt x="62294" y="1406745"/>
                    <a:pt x="66580" y="1407317"/>
                    <a:pt x="66961" y="1411603"/>
                  </a:cubicBezTo>
                  <a:cubicBezTo>
                    <a:pt x="62865" y="1411222"/>
                    <a:pt x="59055" y="1411032"/>
                    <a:pt x="60674" y="1416366"/>
                  </a:cubicBezTo>
                  <a:cubicBezTo>
                    <a:pt x="60008" y="1420842"/>
                    <a:pt x="66580" y="1412365"/>
                    <a:pt x="66961" y="1417985"/>
                  </a:cubicBezTo>
                  <a:cubicBezTo>
                    <a:pt x="65151" y="1426748"/>
                    <a:pt x="60008" y="1432177"/>
                    <a:pt x="59055" y="1441797"/>
                  </a:cubicBezTo>
                  <a:cubicBezTo>
                    <a:pt x="62008" y="1443321"/>
                    <a:pt x="64389" y="1437035"/>
                    <a:pt x="65437" y="1441797"/>
                  </a:cubicBezTo>
                  <a:cubicBezTo>
                    <a:pt x="66770" y="1446846"/>
                    <a:pt x="60198" y="1443988"/>
                    <a:pt x="60674" y="1448179"/>
                  </a:cubicBezTo>
                  <a:cubicBezTo>
                    <a:pt x="66770" y="1450751"/>
                    <a:pt x="62579" y="1450751"/>
                    <a:pt x="68580" y="1448179"/>
                  </a:cubicBezTo>
                  <a:cubicBezTo>
                    <a:pt x="65151" y="1455894"/>
                    <a:pt x="74867" y="1458657"/>
                    <a:pt x="70199" y="1462467"/>
                  </a:cubicBezTo>
                  <a:cubicBezTo>
                    <a:pt x="66389" y="1463133"/>
                    <a:pt x="71057" y="1455228"/>
                    <a:pt x="65437" y="1457704"/>
                  </a:cubicBezTo>
                  <a:cubicBezTo>
                    <a:pt x="68104" y="1465991"/>
                    <a:pt x="70009" y="1468658"/>
                    <a:pt x="74962" y="1471992"/>
                  </a:cubicBezTo>
                  <a:cubicBezTo>
                    <a:pt x="63056" y="1472277"/>
                    <a:pt x="72295" y="1493613"/>
                    <a:pt x="59055" y="1492566"/>
                  </a:cubicBezTo>
                  <a:cubicBezTo>
                    <a:pt x="59722" y="1497328"/>
                    <a:pt x="54864" y="1500662"/>
                    <a:pt x="60674" y="1502091"/>
                  </a:cubicBezTo>
                  <a:cubicBezTo>
                    <a:pt x="61341" y="1496376"/>
                    <a:pt x="64198" y="1492947"/>
                    <a:pt x="68580" y="1490946"/>
                  </a:cubicBezTo>
                  <a:cubicBezTo>
                    <a:pt x="68199" y="1499709"/>
                    <a:pt x="75628" y="1498185"/>
                    <a:pt x="81248" y="1497328"/>
                  </a:cubicBezTo>
                  <a:cubicBezTo>
                    <a:pt x="81534" y="1504186"/>
                    <a:pt x="84011" y="1500186"/>
                    <a:pt x="89154" y="1500471"/>
                  </a:cubicBezTo>
                  <a:cubicBezTo>
                    <a:pt x="85058" y="1504662"/>
                    <a:pt x="91631" y="1501710"/>
                    <a:pt x="90773" y="1506853"/>
                  </a:cubicBezTo>
                  <a:cubicBezTo>
                    <a:pt x="87059" y="1506377"/>
                    <a:pt x="84677" y="1507139"/>
                    <a:pt x="82868" y="1508472"/>
                  </a:cubicBezTo>
                  <a:cubicBezTo>
                    <a:pt x="83534" y="1504662"/>
                    <a:pt x="80010" y="1505043"/>
                    <a:pt x="81344" y="1500567"/>
                  </a:cubicBezTo>
                  <a:cubicBezTo>
                    <a:pt x="76390" y="1499995"/>
                    <a:pt x="70104" y="1506091"/>
                    <a:pt x="74962" y="1510092"/>
                  </a:cubicBezTo>
                  <a:cubicBezTo>
                    <a:pt x="77914" y="1511616"/>
                    <a:pt x="93250" y="1510663"/>
                    <a:pt x="97155" y="1517997"/>
                  </a:cubicBezTo>
                  <a:cubicBezTo>
                    <a:pt x="88011" y="1515997"/>
                    <a:pt x="96774" y="1523331"/>
                    <a:pt x="92393" y="1524379"/>
                  </a:cubicBezTo>
                  <a:cubicBezTo>
                    <a:pt x="89249" y="1523141"/>
                    <a:pt x="86677" y="1518855"/>
                    <a:pt x="89249" y="1516473"/>
                  </a:cubicBezTo>
                  <a:cubicBezTo>
                    <a:pt x="75248" y="1519331"/>
                    <a:pt x="84201" y="1531047"/>
                    <a:pt x="86106" y="1541810"/>
                  </a:cubicBezTo>
                  <a:cubicBezTo>
                    <a:pt x="78581" y="1541810"/>
                    <a:pt x="84963" y="1551335"/>
                    <a:pt x="80391" y="1550478"/>
                  </a:cubicBezTo>
                  <a:cubicBezTo>
                    <a:pt x="81439" y="1552097"/>
                    <a:pt x="80582" y="1555716"/>
                    <a:pt x="82963" y="1556097"/>
                  </a:cubicBezTo>
                  <a:cubicBezTo>
                    <a:pt x="88392" y="1545144"/>
                    <a:pt x="91631" y="1534761"/>
                    <a:pt x="102013" y="1532285"/>
                  </a:cubicBezTo>
                  <a:cubicBezTo>
                    <a:pt x="100489" y="1539143"/>
                    <a:pt x="103823" y="1541048"/>
                    <a:pt x="105251" y="1544953"/>
                  </a:cubicBezTo>
                  <a:cubicBezTo>
                    <a:pt x="104489" y="1546858"/>
                    <a:pt x="103537" y="1548573"/>
                    <a:pt x="102013" y="1549716"/>
                  </a:cubicBezTo>
                  <a:cubicBezTo>
                    <a:pt x="101251" y="1544667"/>
                    <a:pt x="96869" y="1543239"/>
                    <a:pt x="92488" y="1541810"/>
                  </a:cubicBezTo>
                  <a:cubicBezTo>
                    <a:pt x="91250" y="1551144"/>
                    <a:pt x="85153" y="1555621"/>
                    <a:pt x="82963" y="1564003"/>
                  </a:cubicBezTo>
                  <a:cubicBezTo>
                    <a:pt x="88487" y="1564765"/>
                    <a:pt x="88487" y="1560003"/>
                    <a:pt x="90869" y="1557621"/>
                  </a:cubicBezTo>
                  <a:cubicBezTo>
                    <a:pt x="91535" y="1566575"/>
                    <a:pt x="88392" y="1569528"/>
                    <a:pt x="87725" y="1573528"/>
                  </a:cubicBezTo>
                  <a:cubicBezTo>
                    <a:pt x="85249" y="1570194"/>
                    <a:pt x="83725" y="1565908"/>
                    <a:pt x="78200" y="1565527"/>
                  </a:cubicBezTo>
                  <a:cubicBezTo>
                    <a:pt x="78391" y="1570480"/>
                    <a:pt x="73247" y="1570004"/>
                    <a:pt x="75057" y="1576671"/>
                  </a:cubicBezTo>
                  <a:cubicBezTo>
                    <a:pt x="86773" y="1578862"/>
                    <a:pt x="76867" y="1601246"/>
                    <a:pt x="90869" y="1595721"/>
                  </a:cubicBezTo>
                  <a:cubicBezTo>
                    <a:pt x="88963" y="1594769"/>
                    <a:pt x="87630" y="1585434"/>
                    <a:pt x="89249" y="1586196"/>
                  </a:cubicBezTo>
                  <a:cubicBezTo>
                    <a:pt x="96679" y="1590673"/>
                    <a:pt x="95726" y="1600008"/>
                    <a:pt x="92393" y="1608390"/>
                  </a:cubicBezTo>
                  <a:cubicBezTo>
                    <a:pt x="98012" y="1611152"/>
                    <a:pt x="100584" y="1603056"/>
                    <a:pt x="101918" y="1606866"/>
                  </a:cubicBezTo>
                  <a:cubicBezTo>
                    <a:pt x="92488" y="1618200"/>
                    <a:pt x="86297" y="1636012"/>
                    <a:pt x="100394" y="1646490"/>
                  </a:cubicBezTo>
                  <a:cubicBezTo>
                    <a:pt x="99441" y="1650300"/>
                    <a:pt x="98108" y="1653729"/>
                    <a:pt x="98774" y="1659158"/>
                  </a:cubicBezTo>
                  <a:cubicBezTo>
                    <a:pt x="107728" y="1659063"/>
                    <a:pt x="100489" y="1665159"/>
                    <a:pt x="103537" y="1670302"/>
                  </a:cubicBezTo>
                  <a:cubicBezTo>
                    <a:pt x="107537" y="1672398"/>
                    <a:pt x="108490" y="1664016"/>
                    <a:pt x="109919" y="1668683"/>
                  </a:cubicBezTo>
                  <a:cubicBezTo>
                    <a:pt x="101632" y="1677922"/>
                    <a:pt x="106299" y="1691733"/>
                    <a:pt x="113062" y="1698782"/>
                  </a:cubicBezTo>
                  <a:cubicBezTo>
                    <a:pt x="111347" y="1697639"/>
                    <a:pt x="105823" y="1692591"/>
                    <a:pt x="103537" y="1697163"/>
                  </a:cubicBezTo>
                  <a:cubicBezTo>
                    <a:pt x="104775" y="1704211"/>
                    <a:pt x="113443" y="1710593"/>
                    <a:pt x="113062" y="1701925"/>
                  </a:cubicBezTo>
                  <a:cubicBezTo>
                    <a:pt x="116491" y="1709069"/>
                    <a:pt x="122206" y="1713927"/>
                    <a:pt x="122587" y="1724118"/>
                  </a:cubicBezTo>
                  <a:cubicBezTo>
                    <a:pt x="120491" y="1724118"/>
                    <a:pt x="118396" y="1724118"/>
                    <a:pt x="116300" y="1724118"/>
                  </a:cubicBezTo>
                  <a:cubicBezTo>
                    <a:pt x="114586" y="1731738"/>
                    <a:pt x="125825" y="1734596"/>
                    <a:pt x="119444" y="1741549"/>
                  </a:cubicBezTo>
                  <a:cubicBezTo>
                    <a:pt x="116396" y="1741359"/>
                    <a:pt x="118300" y="1736310"/>
                    <a:pt x="114681" y="1736787"/>
                  </a:cubicBezTo>
                  <a:cubicBezTo>
                    <a:pt x="114205" y="1742597"/>
                    <a:pt x="118682" y="1749360"/>
                    <a:pt x="111443" y="1755837"/>
                  </a:cubicBezTo>
                  <a:cubicBezTo>
                    <a:pt x="115348" y="1756789"/>
                    <a:pt x="110681" y="1766124"/>
                    <a:pt x="116205" y="1765362"/>
                  </a:cubicBezTo>
                  <a:cubicBezTo>
                    <a:pt x="118586" y="1762980"/>
                    <a:pt x="116681" y="1756313"/>
                    <a:pt x="122492" y="1757456"/>
                  </a:cubicBezTo>
                  <a:cubicBezTo>
                    <a:pt x="124873" y="1766219"/>
                    <a:pt x="117729" y="1765362"/>
                    <a:pt x="116205" y="1770124"/>
                  </a:cubicBezTo>
                  <a:cubicBezTo>
                    <a:pt x="120587" y="1768124"/>
                    <a:pt x="123920" y="1774791"/>
                    <a:pt x="120968" y="1774887"/>
                  </a:cubicBezTo>
                  <a:cubicBezTo>
                    <a:pt x="118015" y="1773553"/>
                    <a:pt x="112681" y="1769076"/>
                    <a:pt x="111443" y="1774887"/>
                  </a:cubicBezTo>
                  <a:cubicBezTo>
                    <a:pt x="113728" y="1775744"/>
                    <a:pt x="119634" y="1773077"/>
                    <a:pt x="119348" y="1776506"/>
                  </a:cubicBezTo>
                  <a:cubicBezTo>
                    <a:pt x="114586" y="1778506"/>
                    <a:pt x="120491" y="1782507"/>
                    <a:pt x="120968" y="1784412"/>
                  </a:cubicBezTo>
                  <a:cubicBezTo>
                    <a:pt x="118110" y="1785269"/>
                    <a:pt x="114395" y="1785174"/>
                    <a:pt x="113062" y="1787555"/>
                  </a:cubicBezTo>
                  <a:cubicBezTo>
                    <a:pt x="115634" y="1787555"/>
                    <a:pt x="113919" y="1791936"/>
                    <a:pt x="116300" y="1792317"/>
                  </a:cubicBezTo>
                  <a:cubicBezTo>
                    <a:pt x="120587" y="1788603"/>
                    <a:pt x="127825" y="1795461"/>
                    <a:pt x="128969" y="1800223"/>
                  </a:cubicBezTo>
                  <a:cubicBezTo>
                    <a:pt x="134112" y="1802223"/>
                    <a:pt x="130207" y="1795080"/>
                    <a:pt x="135350" y="1797080"/>
                  </a:cubicBezTo>
                  <a:cubicBezTo>
                    <a:pt x="135350" y="1798699"/>
                    <a:pt x="136589" y="1798985"/>
                    <a:pt x="136874" y="1800223"/>
                  </a:cubicBezTo>
                  <a:cubicBezTo>
                    <a:pt x="130683" y="1805176"/>
                    <a:pt x="119444" y="1804986"/>
                    <a:pt x="114681" y="1811367"/>
                  </a:cubicBezTo>
                  <a:cubicBezTo>
                    <a:pt x="121825" y="1813844"/>
                    <a:pt x="123063" y="1809177"/>
                    <a:pt x="128873" y="1806605"/>
                  </a:cubicBezTo>
                  <a:cubicBezTo>
                    <a:pt x="128969" y="1809748"/>
                    <a:pt x="133255" y="1808605"/>
                    <a:pt x="132017" y="1812987"/>
                  </a:cubicBezTo>
                  <a:cubicBezTo>
                    <a:pt x="121634" y="1811653"/>
                    <a:pt x="133541" y="1822893"/>
                    <a:pt x="124111" y="1822512"/>
                  </a:cubicBezTo>
                  <a:cubicBezTo>
                    <a:pt x="123063" y="1819083"/>
                    <a:pt x="128588" y="1817463"/>
                    <a:pt x="122492" y="1817749"/>
                  </a:cubicBezTo>
                  <a:cubicBezTo>
                    <a:pt x="119634" y="1821464"/>
                    <a:pt x="124587" y="1828227"/>
                    <a:pt x="119348" y="1832037"/>
                  </a:cubicBezTo>
                  <a:cubicBezTo>
                    <a:pt x="124587" y="1836037"/>
                    <a:pt x="125159" y="1824988"/>
                    <a:pt x="132017" y="1825655"/>
                  </a:cubicBezTo>
                  <a:cubicBezTo>
                    <a:pt x="131636" y="1827941"/>
                    <a:pt x="129445" y="1828322"/>
                    <a:pt x="128873" y="1830417"/>
                  </a:cubicBezTo>
                  <a:cubicBezTo>
                    <a:pt x="132017" y="1830894"/>
                    <a:pt x="132017" y="1828322"/>
                    <a:pt x="133636" y="1827274"/>
                  </a:cubicBezTo>
                  <a:cubicBezTo>
                    <a:pt x="135446" y="1829655"/>
                    <a:pt x="140208" y="1829179"/>
                    <a:pt x="139922" y="1833561"/>
                  </a:cubicBezTo>
                  <a:cubicBezTo>
                    <a:pt x="136208" y="1837466"/>
                    <a:pt x="136970" y="1831179"/>
                    <a:pt x="132017" y="1832037"/>
                  </a:cubicBezTo>
                  <a:cubicBezTo>
                    <a:pt x="130778" y="1838228"/>
                    <a:pt x="129159" y="1836704"/>
                    <a:pt x="125730" y="1838418"/>
                  </a:cubicBezTo>
                  <a:cubicBezTo>
                    <a:pt x="127540" y="1838704"/>
                    <a:pt x="127445" y="1840895"/>
                    <a:pt x="127349" y="1843181"/>
                  </a:cubicBezTo>
                  <a:cubicBezTo>
                    <a:pt x="132874" y="1840133"/>
                    <a:pt x="134207" y="1844038"/>
                    <a:pt x="138398" y="1846324"/>
                  </a:cubicBezTo>
                  <a:cubicBezTo>
                    <a:pt x="133160" y="1846800"/>
                    <a:pt x="133064" y="1854420"/>
                    <a:pt x="136779" y="1855849"/>
                  </a:cubicBezTo>
                  <a:cubicBezTo>
                    <a:pt x="134303" y="1851087"/>
                    <a:pt x="144971" y="1851658"/>
                    <a:pt x="144685" y="1854230"/>
                  </a:cubicBezTo>
                  <a:cubicBezTo>
                    <a:pt x="139732" y="1853563"/>
                    <a:pt x="138208" y="1856230"/>
                    <a:pt x="136779" y="1858992"/>
                  </a:cubicBezTo>
                  <a:cubicBezTo>
                    <a:pt x="137922" y="1862136"/>
                    <a:pt x="145637" y="1858611"/>
                    <a:pt x="146304" y="1862136"/>
                  </a:cubicBezTo>
                  <a:cubicBezTo>
                    <a:pt x="140780" y="1864422"/>
                    <a:pt x="136208" y="1857754"/>
                    <a:pt x="133636" y="1862136"/>
                  </a:cubicBezTo>
                  <a:cubicBezTo>
                    <a:pt x="137541" y="1863469"/>
                    <a:pt x="138303" y="1868041"/>
                    <a:pt x="141542" y="1870041"/>
                  </a:cubicBezTo>
                  <a:cubicBezTo>
                    <a:pt x="138494" y="1875756"/>
                    <a:pt x="131826" y="1863945"/>
                    <a:pt x="132017" y="1871565"/>
                  </a:cubicBezTo>
                  <a:cubicBezTo>
                    <a:pt x="132493" y="1874899"/>
                    <a:pt x="136303" y="1869279"/>
                    <a:pt x="136779" y="1874709"/>
                  </a:cubicBezTo>
                  <a:cubicBezTo>
                    <a:pt x="134684" y="1879947"/>
                    <a:pt x="134112" y="1886805"/>
                    <a:pt x="130493" y="1890615"/>
                  </a:cubicBezTo>
                  <a:cubicBezTo>
                    <a:pt x="134969" y="1890901"/>
                    <a:pt x="134493" y="1884329"/>
                    <a:pt x="136779" y="1890615"/>
                  </a:cubicBezTo>
                  <a:cubicBezTo>
                    <a:pt x="131255" y="1893282"/>
                    <a:pt x="131731" y="1899664"/>
                    <a:pt x="136779" y="1904903"/>
                  </a:cubicBezTo>
                  <a:cubicBezTo>
                    <a:pt x="134588" y="1907951"/>
                    <a:pt x="131064" y="1909761"/>
                    <a:pt x="130493" y="1914428"/>
                  </a:cubicBezTo>
                  <a:cubicBezTo>
                    <a:pt x="136398" y="1916142"/>
                    <a:pt x="134969" y="1910427"/>
                    <a:pt x="140018" y="1911285"/>
                  </a:cubicBezTo>
                  <a:cubicBezTo>
                    <a:pt x="140018" y="1914428"/>
                    <a:pt x="144304" y="1913285"/>
                    <a:pt x="143161" y="1917571"/>
                  </a:cubicBezTo>
                  <a:cubicBezTo>
                    <a:pt x="140113" y="1918333"/>
                    <a:pt x="136303" y="1912713"/>
                    <a:pt x="136779" y="1919190"/>
                  </a:cubicBezTo>
                  <a:cubicBezTo>
                    <a:pt x="144399" y="1917952"/>
                    <a:pt x="147257" y="1921476"/>
                    <a:pt x="149447" y="1925477"/>
                  </a:cubicBezTo>
                  <a:cubicBezTo>
                    <a:pt x="139827" y="1932525"/>
                    <a:pt x="140970" y="1941955"/>
                    <a:pt x="136779" y="1955576"/>
                  </a:cubicBezTo>
                  <a:cubicBezTo>
                    <a:pt x="142685" y="1959195"/>
                    <a:pt x="144209" y="1962148"/>
                    <a:pt x="151067" y="1961862"/>
                  </a:cubicBezTo>
                  <a:cubicBezTo>
                    <a:pt x="150781" y="1965768"/>
                    <a:pt x="153543" y="1966720"/>
                    <a:pt x="154210" y="1969768"/>
                  </a:cubicBezTo>
                  <a:cubicBezTo>
                    <a:pt x="150590" y="1966339"/>
                    <a:pt x="149066" y="1974054"/>
                    <a:pt x="146304" y="1976150"/>
                  </a:cubicBezTo>
                  <a:cubicBezTo>
                    <a:pt x="147257" y="1978912"/>
                    <a:pt x="153829" y="1976055"/>
                    <a:pt x="154210" y="1979293"/>
                  </a:cubicBezTo>
                  <a:cubicBezTo>
                    <a:pt x="152400" y="1987675"/>
                    <a:pt x="140208" y="1974054"/>
                    <a:pt x="138398" y="1982436"/>
                  </a:cubicBezTo>
                  <a:cubicBezTo>
                    <a:pt x="145637" y="1984056"/>
                    <a:pt x="141351" y="1987008"/>
                    <a:pt x="140018" y="1991961"/>
                  </a:cubicBezTo>
                  <a:cubicBezTo>
                    <a:pt x="145066" y="1993295"/>
                    <a:pt x="143256" y="1987866"/>
                    <a:pt x="146399" y="1987199"/>
                  </a:cubicBezTo>
                  <a:cubicBezTo>
                    <a:pt x="147638" y="1992723"/>
                    <a:pt x="144018" y="1993295"/>
                    <a:pt x="144780" y="1998343"/>
                  </a:cubicBezTo>
                  <a:cubicBezTo>
                    <a:pt x="150019" y="1995676"/>
                    <a:pt x="151638" y="1999296"/>
                    <a:pt x="154305" y="2003106"/>
                  </a:cubicBezTo>
                  <a:cubicBezTo>
                    <a:pt x="151924" y="2005487"/>
                    <a:pt x="148400" y="2007868"/>
                    <a:pt x="147923" y="2015774"/>
                  </a:cubicBezTo>
                  <a:cubicBezTo>
                    <a:pt x="153924" y="2018536"/>
                    <a:pt x="157829" y="2011107"/>
                    <a:pt x="159068" y="2014155"/>
                  </a:cubicBezTo>
                  <a:cubicBezTo>
                    <a:pt x="150971" y="2034252"/>
                    <a:pt x="160496" y="2042539"/>
                    <a:pt x="159068" y="2060160"/>
                  </a:cubicBezTo>
                  <a:cubicBezTo>
                    <a:pt x="161830" y="2055588"/>
                    <a:pt x="166307" y="2052636"/>
                    <a:pt x="168593" y="2047492"/>
                  </a:cubicBezTo>
                  <a:cubicBezTo>
                    <a:pt x="167259" y="2051969"/>
                    <a:pt x="170783" y="2051588"/>
                    <a:pt x="170212" y="2055398"/>
                  </a:cubicBezTo>
                  <a:cubicBezTo>
                    <a:pt x="163735" y="2057208"/>
                    <a:pt x="165735" y="2063875"/>
                    <a:pt x="163830" y="2072829"/>
                  </a:cubicBezTo>
                  <a:cubicBezTo>
                    <a:pt x="161830" y="2072733"/>
                    <a:pt x="161639" y="2070733"/>
                    <a:pt x="159068" y="2071209"/>
                  </a:cubicBezTo>
                  <a:cubicBezTo>
                    <a:pt x="163068" y="2081306"/>
                    <a:pt x="160020" y="2080925"/>
                    <a:pt x="165449" y="2087021"/>
                  </a:cubicBezTo>
                  <a:cubicBezTo>
                    <a:pt x="164687" y="2090640"/>
                    <a:pt x="156686" y="2095022"/>
                    <a:pt x="160687" y="2098070"/>
                  </a:cubicBezTo>
                  <a:cubicBezTo>
                    <a:pt x="168212" y="2091593"/>
                    <a:pt x="161354" y="2110548"/>
                    <a:pt x="166973" y="2101308"/>
                  </a:cubicBezTo>
                  <a:cubicBezTo>
                    <a:pt x="164973" y="2106452"/>
                    <a:pt x="172117" y="2102547"/>
                    <a:pt x="170117" y="2107595"/>
                  </a:cubicBezTo>
                  <a:cubicBezTo>
                    <a:pt x="166688" y="2111024"/>
                    <a:pt x="159734" y="2118644"/>
                    <a:pt x="166973" y="2123502"/>
                  </a:cubicBezTo>
                  <a:cubicBezTo>
                    <a:pt x="167164" y="2121025"/>
                    <a:pt x="166783" y="2117977"/>
                    <a:pt x="170117" y="2118739"/>
                  </a:cubicBezTo>
                  <a:cubicBezTo>
                    <a:pt x="169069" y="2125883"/>
                    <a:pt x="170688" y="2128550"/>
                    <a:pt x="165354" y="2133027"/>
                  </a:cubicBezTo>
                  <a:cubicBezTo>
                    <a:pt x="160306" y="2134360"/>
                    <a:pt x="162020" y="2128931"/>
                    <a:pt x="158972" y="2128264"/>
                  </a:cubicBezTo>
                  <a:cubicBezTo>
                    <a:pt x="155162" y="2132265"/>
                    <a:pt x="162973" y="2133598"/>
                    <a:pt x="162116" y="2139408"/>
                  </a:cubicBezTo>
                  <a:cubicBezTo>
                    <a:pt x="164878" y="2140361"/>
                    <a:pt x="171450" y="2137503"/>
                    <a:pt x="171641" y="2140932"/>
                  </a:cubicBezTo>
                  <a:cubicBezTo>
                    <a:pt x="167640" y="2141695"/>
                    <a:pt x="167164" y="2145981"/>
                    <a:pt x="165354" y="2148838"/>
                  </a:cubicBezTo>
                  <a:cubicBezTo>
                    <a:pt x="161735" y="2149315"/>
                    <a:pt x="163544" y="2144266"/>
                    <a:pt x="160592" y="2144076"/>
                  </a:cubicBezTo>
                  <a:cubicBezTo>
                    <a:pt x="159449" y="2148933"/>
                    <a:pt x="164878" y="2147124"/>
                    <a:pt x="163735" y="2152077"/>
                  </a:cubicBezTo>
                  <a:cubicBezTo>
                    <a:pt x="168497" y="2149315"/>
                    <a:pt x="174784" y="2147791"/>
                    <a:pt x="178022" y="2153601"/>
                  </a:cubicBezTo>
                  <a:cubicBezTo>
                    <a:pt x="175070" y="2157887"/>
                    <a:pt x="172593" y="2153886"/>
                    <a:pt x="170117" y="2156839"/>
                  </a:cubicBezTo>
                  <a:cubicBezTo>
                    <a:pt x="178499" y="2159030"/>
                    <a:pt x="170117" y="2168650"/>
                    <a:pt x="168497" y="2171127"/>
                  </a:cubicBezTo>
                  <a:cubicBezTo>
                    <a:pt x="178975" y="2169507"/>
                    <a:pt x="172212" y="2187224"/>
                    <a:pt x="174879" y="2190177"/>
                  </a:cubicBezTo>
                  <a:cubicBezTo>
                    <a:pt x="172593" y="2188272"/>
                    <a:pt x="172784" y="2182652"/>
                    <a:pt x="168497" y="2187033"/>
                  </a:cubicBezTo>
                  <a:cubicBezTo>
                    <a:pt x="172212" y="2190653"/>
                    <a:pt x="174212" y="2196082"/>
                    <a:pt x="176403" y="2201321"/>
                  </a:cubicBezTo>
                  <a:cubicBezTo>
                    <a:pt x="180404" y="2203416"/>
                    <a:pt x="181356" y="2195034"/>
                    <a:pt x="182785" y="2199797"/>
                  </a:cubicBezTo>
                  <a:cubicBezTo>
                    <a:pt x="182309" y="2205988"/>
                    <a:pt x="185261" y="2213227"/>
                    <a:pt x="179642" y="2220371"/>
                  </a:cubicBezTo>
                  <a:cubicBezTo>
                    <a:pt x="181642" y="2223133"/>
                    <a:pt x="184975" y="2224562"/>
                    <a:pt x="184404" y="2229896"/>
                  </a:cubicBezTo>
                  <a:cubicBezTo>
                    <a:pt x="181356" y="2230277"/>
                    <a:pt x="180880" y="2228086"/>
                    <a:pt x="178022" y="2228277"/>
                  </a:cubicBezTo>
                  <a:cubicBezTo>
                    <a:pt x="178213" y="2233611"/>
                    <a:pt x="184309" y="2237992"/>
                    <a:pt x="176403" y="2234658"/>
                  </a:cubicBezTo>
                  <a:cubicBezTo>
                    <a:pt x="176308" y="2239421"/>
                    <a:pt x="181070" y="2242659"/>
                    <a:pt x="184309" y="2239421"/>
                  </a:cubicBezTo>
                  <a:cubicBezTo>
                    <a:pt x="183356" y="2248279"/>
                    <a:pt x="189643" y="2245231"/>
                    <a:pt x="192215" y="2247327"/>
                  </a:cubicBezTo>
                  <a:cubicBezTo>
                    <a:pt x="190119" y="2247327"/>
                    <a:pt x="190786" y="2250089"/>
                    <a:pt x="189071" y="2250470"/>
                  </a:cubicBezTo>
                  <a:cubicBezTo>
                    <a:pt x="187547" y="2247803"/>
                    <a:pt x="184690" y="2246374"/>
                    <a:pt x="179546" y="2247327"/>
                  </a:cubicBezTo>
                  <a:cubicBezTo>
                    <a:pt x="183547" y="2254090"/>
                    <a:pt x="178308" y="2257899"/>
                    <a:pt x="177927" y="2264757"/>
                  </a:cubicBezTo>
                  <a:cubicBezTo>
                    <a:pt x="185071" y="2263615"/>
                    <a:pt x="181547" y="2267424"/>
                    <a:pt x="181070" y="2271044"/>
                  </a:cubicBezTo>
                  <a:cubicBezTo>
                    <a:pt x="183833" y="2271711"/>
                    <a:pt x="185166" y="2268663"/>
                    <a:pt x="185833" y="2271044"/>
                  </a:cubicBezTo>
                  <a:cubicBezTo>
                    <a:pt x="187833" y="2276187"/>
                    <a:pt x="180689" y="2272282"/>
                    <a:pt x="182690" y="2277426"/>
                  </a:cubicBezTo>
                  <a:cubicBezTo>
                    <a:pt x="185642" y="2281903"/>
                    <a:pt x="187928" y="2279712"/>
                    <a:pt x="185833" y="2286951"/>
                  </a:cubicBezTo>
                  <a:cubicBezTo>
                    <a:pt x="189452" y="2286570"/>
                    <a:pt x="191834" y="2287332"/>
                    <a:pt x="192215" y="2290094"/>
                  </a:cubicBezTo>
                  <a:cubicBezTo>
                    <a:pt x="190310" y="2290380"/>
                    <a:pt x="187738" y="2289808"/>
                    <a:pt x="187452" y="2291713"/>
                  </a:cubicBezTo>
                  <a:cubicBezTo>
                    <a:pt x="197358" y="2294952"/>
                    <a:pt x="191262" y="2317907"/>
                    <a:pt x="181070" y="2310763"/>
                  </a:cubicBezTo>
                  <a:cubicBezTo>
                    <a:pt x="179927" y="2316192"/>
                    <a:pt x="186881" y="2313335"/>
                    <a:pt x="187452" y="2317050"/>
                  </a:cubicBezTo>
                  <a:cubicBezTo>
                    <a:pt x="185166" y="2323050"/>
                    <a:pt x="188976" y="2324194"/>
                    <a:pt x="182690" y="2324955"/>
                  </a:cubicBezTo>
                  <a:cubicBezTo>
                    <a:pt x="193643" y="2332480"/>
                    <a:pt x="198787" y="2346101"/>
                    <a:pt x="196977" y="2358198"/>
                  </a:cubicBezTo>
                  <a:cubicBezTo>
                    <a:pt x="200882" y="2360198"/>
                    <a:pt x="204692" y="2354674"/>
                    <a:pt x="204883" y="2358198"/>
                  </a:cubicBezTo>
                  <a:cubicBezTo>
                    <a:pt x="198882" y="2363722"/>
                    <a:pt x="209169" y="2366580"/>
                    <a:pt x="208026" y="2372390"/>
                  </a:cubicBezTo>
                  <a:cubicBezTo>
                    <a:pt x="206121" y="2372009"/>
                    <a:pt x="201454" y="2365437"/>
                    <a:pt x="201644" y="2372390"/>
                  </a:cubicBezTo>
                  <a:cubicBezTo>
                    <a:pt x="203454" y="2376105"/>
                    <a:pt x="207740" y="2370199"/>
                    <a:pt x="209550" y="2375628"/>
                  </a:cubicBezTo>
                  <a:cubicBezTo>
                    <a:pt x="211169" y="2384106"/>
                    <a:pt x="203740" y="2383534"/>
                    <a:pt x="204788" y="2391440"/>
                  </a:cubicBezTo>
                  <a:cubicBezTo>
                    <a:pt x="207931" y="2391440"/>
                    <a:pt x="206788" y="2395822"/>
                    <a:pt x="211169" y="2394583"/>
                  </a:cubicBezTo>
                  <a:cubicBezTo>
                    <a:pt x="209550" y="2389249"/>
                    <a:pt x="216122" y="2392107"/>
                    <a:pt x="219075" y="2391440"/>
                  </a:cubicBezTo>
                  <a:cubicBezTo>
                    <a:pt x="223933" y="2388297"/>
                    <a:pt x="217932" y="2384106"/>
                    <a:pt x="225457" y="2383534"/>
                  </a:cubicBezTo>
                  <a:cubicBezTo>
                    <a:pt x="221075" y="2390488"/>
                    <a:pt x="222409" y="2394678"/>
                    <a:pt x="219075" y="2400965"/>
                  </a:cubicBezTo>
                  <a:cubicBezTo>
                    <a:pt x="212789" y="2396107"/>
                    <a:pt x="210503" y="2396965"/>
                    <a:pt x="201644" y="2394583"/>
                  </a:cubicBezTo>
                  <a:cubicBezTo>
                    <a:pt x="203645" y="2398489"/>
                    <a:pt x="196977" y="2401156"/>
                    <a:pt x="201644" y="2402489"/>
                  </a:cubicBezTo>
                  <a:cubicBezTo>
                    <a:pt x="203645" y="2396774"/>
                    <a:pt x="211455" y="2406966"/>
                    <a:pt x="214313" y="2410395"/>
                  </a:cubicBezTo>
                  <a:cubicBezTo>
                    <a:pt x="211360" y="2410776"/>
                    <a:pt x="210788" y="2408585"/>
                    <a:pt x="208026" y="2408871"/>
                  </a:cubicBezTo>
                  <a:cubicBezTo>
                    <a:pt x="206978" y="2412300"/>
                    <a:pt x="212503" y="2413919"/>
                    <a:pt x="206407" y="2413633"/>
                  </a:cubicBezTo>
                  <a:cubicBezTo>
                    <a:pt x="204502" y="2418777"/>
                    <a:pt x="211550" y="2414872"/>
                    <a:pt x="209550" y="2420015"/>
                  </a:cubicBezTo>
                  <a:cubicBezTo>
                    <a:pt x="207550" y="2419920"/>
                    <a:pt x="207359" y="2418015"/>
                    <a:pt x="204788" y="2418396"/>
                  </a:cubicBezTo>
                  <a:cubicBezTo>
                    <a:pt x="202502" y="2425444"/>
                    <a:pt x="210122" y="2422587"/>
                    <a:pt x="209550" y="2427921"/>
                  </a:cubicBezTo>
                  <a:cubicBezTo>
                    <a:pt x="208312" y="2428302"/>
                    <a:pt x="206407" y="2427921"/>
                    <a:pt x="206407" y="2429445"/>
                  </a:cubicBezTo>
                  <a:cubicBezTo>
                    <a:pt x="211836" y="2428111"/>
                    <a:pt x="214503" y="2430397"/>
                    <a:pt x="217456" y="2424682"/>
                  </a:cubicBezTo>
                  <a:cubicBezTo>
                    <a:pt x="220694" y="2425158"/>
                    <a:pt x="220599" y="2428873"/>
                    <a:pt x="222218" y="2431064"/>
                  </a:cubicBezTo>
                  <a:cubicBezTo>
                    <a:pt x="216313" y="2429826"/>
                    <a:pt x="219266" y="2440875"/>
                    <a:pt x="214313" y="2435826"/>
                  </a:cubicBezTo>
                  <a:cubicBezTo>
                    <a:pt x="215646" y="2440303"/>
                    <a:pt x="212122" y="2439922"/>
                    <a:pt x="212789" y="2443732"/>
                  </a:cubicBezTo>
                  <a:cubicBezTo>
                    <a:pt x="219266" y="2441256"/>
                    <a:pt x="224123" y="2437065"/>
                    <a:pt x="228600" y="2432588"/>
                  </a:cubicBezTo>
                  <a:cubicBezTo>
                    <a:pt x="223457" y="2434017"/>
                    <a:pt x="226314" y="2427444"/>
                    <a:pt x="223838" y="2426301"/>
                  </a:cubicBezTo>
                  <a:cubicBezTo>
                    <a:pt x="228695" y="2427444"/>
                    <a:pt x="228505" y="2423539"/>
                    <a:pt x="233363" y="2424682"/>
                  </a:cubicBezTo>
                  <a:cubicBezTo>
                    <a:pt x="236315" y="2427730"/>
                    <a:pt x="233553" y="2428683"/>
                    <a:pt x="233363" y="2432588"/>
                  </a:cubicBezTo>
                  <a:cubicBezTo>
                    <a:pt x="238316" y="2433350"/>
                    <a:pt x="237554" y="2427159"/>
                    <a:pt x="241268" y="2431064"/>
                  </a:cubicBezTo>
                  <a:cubicBezTo>
                    <a:pt x="238696" y="2440399"/>
                    <a:pt x="242697" y="2442684"/>
                    <a:pt x="247650" y="2448495"/>
                  </a:cubicBezTo>
                  <a:cubicBezTo>
                    <a:pt x="243364" y="2452686"/>
                    <a:pt x="245459" y="2453352"/>
                    <a:pt x="247650" y="2458020"/>
                  </a:cubicBezTo>
                  <a:cubicBezTo>
                    <a:pt x="245555" y="2455829"/>
                    <a:pt x="238125" y="2455257"/>
                    <a:pt x="238125" y="2459639"/>
                  </a:cubicBezTo>
                  <a:cubicBezTo>
                    <a:pt x="252317" y="2459449"/>
                    <a:pt x="237649" y="2473926"/>
                    <a:pt x="242888" y="2478689"/>
                  </a:cubicBezTo>
                  <a:cubicBezTo>
                    <a:pt x="234887" y="2480594"/>
                    <a:pt x="239459" y="2482975"/>
                    <a:pt x="242888" y="2483451"/>
                  </a:cubicBezTo>
                  <a:cubicBezTo>
                    <a:pt x="238792" y="2485738"/>
                    <a:pt x="240506" y="2493739"/>
                    <a:pt x="234982" y="2494596"/>
                  </a:cubicBezTo>
                  <a:cubicBezTo>
                    <a:pt x="234410" y="2490881"/>
                    <a:pt x="228029" y="2493072"/>
                    <a:pt x="227076" y="2489833"/>
                  </a:cubicBezTo>
                  <a:cubicBezTo>
                    <a:pt x="232505" y="2489071"/>
                    <a:pt x="232219" y="2484880"/>
                    <a:pt x="230219" y="2480308"/>
                  </a:cubicBezTo>
                  <a:cubicBezTo>
                    <a:pt x="233553" y="2483832"/>
                    <a:pt x="234887" y="2478308"/>
                    <a:pt x="239744" y="2478689"/>
                  </a:cubicBezTo>
                  <a:cubicBezTo>
                    <a:pt x="238887" y="2474879"/>
                    <a:pt x="238411" y="2470593"/>
                    <a:pt x="233458" y="2470783"/>
                  </a:cubicBezTo>
                  <a:cubicBezTo>
                    <a:pt x="228505" y="2473641"/>
                    <a:pt x="238792" y="2476117"/>
                    <a:pt x="233458" y="2478689"/>
                  </a:cubicBezTo>
                  <a:cubicBezTo>
                    <a:pt x="230505" y="2477260"/>
                    <a:pt x="224123" y="2471259"/>
                    <a:pt x="227076" y="2469164"/>
                  </a:cubicBezTo>
                  <a:cubicBezTo>
                    <a:pt x="229171" y="2469164"/>
                    <a:pt x="228505" y="2471926"/>
                    <a:pt x="230219" y="2472307"/>
                  </a:cubicBezTo>
                  <a:cubicBezTo>
                    <a:pt x="232505" y="2470116"/>
                    <a:pt x="229934" y="2464592"/>
                    <a:pt x="228695" y="2461258"/>
                  </a:cubicBezTo>
                  <a:cubicBezTo>
                    <a:pt x="223742" y="2460496"/>
                    <a:pt x="225076" y="2466116"/>
                    <a:pt x="219170" y="2464401"/>
                  </a:cubicBezTo>
                  <a:cubicBezTo>
                    <a:pt x="216980" y="2468974"/>
                    <a:pt x="223552" y="2472498"/>
                    <a:pt x="219170" y="2473926"/>
                  </a:cubicBezTo>
                  <a:cubicBezTo>
                    <a:pt x="214503" y="2472212"/>
                    <a:pt x="216122" y="2464211"/>
                    <a:pt x="209645" y="2464401"/>
                  </a:cubicBezTo>
                  <a:cubicBezTo>
                    <a:pt x="210026" y="2474307"/>
                    <a:pt x="208979" y="2476403"/>
                    <a:pt x="214408" y="2481832"/>
                  </a:cubicBezTo>
                  <a:cubicBezTo>
                    <a:pt x="210407" y="2480594"/>
                    <a:pt x="207169" y="2479546"/>
                    <a:pt x="204883" y="2483451"/>
                  </a:cubicBezTo>
                  <a:cubicBezTo>
                    <a:pt x="213932" y="2482785"/>
                    <a:pt x="211931" y="2497549"/>
                    <a:pt x="206502" y="2494596"/>
                  </a:cubicBezTo>
                  <a:cubicBezTo>
                    <a:pt x="212979" y="2501549"/>
                    <a:pt x="215170" y="2507931"/>
                    <a:pt x="209645" y="2516789"/>
                  </a:cubicBezTo>
                  <a:cubicBezTo>
                    <a:pt x="204978" y="2516122"/>
                    <a:pt x="206502" y="2509264"/>
                    <a:pt x="203359" y="2507264"/>
                  </a:cubicBezTo>
                  <a:cubicBezTo>
                    <a:pt x="201168" y="2512312"/>
                    <a:pt x="202978" y="2512598"/>
                    <a:pt x="203359" y="2518408"/>
                  </a:cubicBezTo>
                  <a:cubicBezTo>
                    <a:pt x="207455" y="2518027"/>
                    <a:pt x="210122" y="2518980"/>
                    <a:pt x="209645" y="2523171"/>
                  </a:cubicBezTo>
                  <a:cubicBezTo>
                    <a:pt x="205645" y="2522980"/>
                    <a:pt x="204692" y="2520123"/>
                    <a:pt x="203359" y="2524790"/>
                  </a:cubicBezTo>
                  <a:cubicBezTo>
                    <a:pt x="207740" y="2524123"/>
                    <a:pt x="202121" y="2533458"/>
                    <a:pt x="206502" y="2532696"/>
                  </a:cubicBezTo>
                  <a:cubicBezTo>
                    <a:pt x="206883" y="2529933"/>
                    <a:pt x="209264" y="2529076"/>
                    <a:pt x="212884" y="2529552"/>
                  </a:cubicBezTo>
                  <a:cubicBezTo>
                    <a:pt x="213455" y="2533458"/>
                    <a:pt x="202978" y="2534220"/>
                    <a:pt x="208121" y="2537458"/>
                  </a:cubicBezTo>
                  <a:cubicBezTo>
                    <a:pt x="207645" y="2535553"/>
                    <a:pt x="212693" y="2531934"/>
                    <a:pt x="212884" y="2535839"/>
                  </a:cubicBezTo>
                  <a:cubicBezTo>
                    <a:pt x="207264" y="2540792"/>
                    <a:pt x="208312" y="2542983"/>
                    <a:pt x="212884" y="2548507"/>
                  </a:cubicBezTo>
                  <a:cubicBezTo>
                    <a:pt x="205740" y="2548031"/>
                    <a:pt x="213170" y="2562414"/>
                    <a:pt x="217646" y="2567557"/>
                  </a:cubicBezTo>
                  <a:cubicBezTo>
                    <a:pt x="212503" y="2565557"/>
                    <a:pt x="216408" y="2572701"/>
                    <a:pt x="211360" y="2570700"/>
                  </a:cubicBezTo>
                  <a:cubicBezTo>
                    <a:pt x="213170" y="2573653"/>
                    <a:pt x="213265" y="2578321"/>
                    <a:pt x="219266" y="2577082"/>
                  </a:cubicBezTo>
                  <a:cubicBezTo>
                    <a:pt x="221361" y="2575082"/>
                    <a:pt x="222409" y="2572320"/>
                    <a:pt x="225647" y="2575463"/>
                  </a:cubicBezTo>
                  <a:cubicBezTo>
                    <a:pt x="227171" y="2557270"/>
                    <a:pt x="242221" y="2547650"/>
                    <a:pt x="235172" y="2532696"/>
                  </a:cubicBezTo>
                  <a:cubicBezTo>
                    <a:pt x="235077" y="2534791"/>
                    <a:pt x="230791" y="2534696"/>
                    <a:pt x="230410" y="2532696"/>
                  </a:cubicBezTo>
                  <a:cubicBezTo>
                    <a:pt x="229934" y="2528600"/>
                    <a:pt x="230981" y="2525933"/>
                    <a:pt x="235172" y="2526409"/>
                  </a:cubicBezTo>
                  <a:cubicBezTo>
                    <a:pt x="239554" y="2525742"/>
                    <a:pt x="236601" y="2532315"/>
                    <a:pt x="239935" y="2532696"/>
                  </a:cubicBezTo>
                  <a:cubicBezTo>
                    <a:pt x="243745" y="2530410"/>
                    <a:pt x="244697" y="2529838"/>
                    <a:pt x="249460" y="2534315"/>
                  </a:cubicBezTo>
                  <a:cubicBezTo>
                    <a:pt x="251365" y="2526790"/>
                    <a:pt x="252222" y="2525742"/>
                    <a:pt x="255842" y="2518408"/>
                  </a:cubicBezTo>
                  <a:cubicBezTo>
                    <a:pt x="258794" y="2524409"/>
                    <a:pt x="257366" y="2527648"/>
                    <a:pt x="258985" y="2532696"/>
                  </a:cubicBezTo>
                  <a:cubicBezTo>
                    <a:pt x="256699" y="2532315"/>
                    <a:pt x="256318" y="2530124"/>
                    <a:pt x="254222" y="2529552"/>
                  </a:cubicBezTo>
                  <a:cubicBezTo>
                    <a:pt x="254508" y="2532982"/>
                    <a:pt x="252889" y="2534601"/>
                    <a:pt x="249460" y="2534315"/>
                  </a:cubicBezTo>
                  <a:cubicBezTo>
                    <a:pt x="248317" y="2539173"/>
                    <a:pt x="248317" y="2537363"/>
                    <a:pt x="249460" y="2542221"/>
                  </a:cubicBezTo>
                  <a:cubicBezTo>
                    <a:pt x="245840" y="2541554"/>
                    <a:pt x="242792" y="2532219"/>
                    <a:pt x="238316" y="2537458"/>
                  </a:cubicBezTo>
                  <a:cubicBezTo>
                    <a:pt x="247269" y="2533553"/>
                    <a:pt x="242125" y="2549936"/>
                    <a:pt x="244697" y="2548602"/>
                  </a:cubicBezTo>
                  <a:cubicBezTo>
                    <a:pt x="244507" y="2541554"/>
                    <a:pt x="248603" y="2548698"/>
                    <a:pt x="252603" y="2546983"/>
                  </a:cubicBezTo>
                  <a:cubicBezTo>
                    <a:pt x="248412" y="2551174"/>
                    <a:pt x="255746" y="2551841"/>
                    <a:pt x="255746" y="2556508"/>
                  </a:cubicBezTo>
                  <a:cubicBezTo>
                    <a:pt x="253556" y="2556603"/>
                    <a:pt x="252222" y="2555746"/>
                    <a:pt x="250984" y="2554889"/>
                  </a:cubicBezTo>
                  <a:cubicBezTo>
                    <a:pt x="250984" y="2557556"/>
                    <a:pt x="250984" y="2560128"/>
                    <a:pt x="250984" y="2562795"/>
                  </a:cubicBezTo>
                  <a:cubicBezTo>
                    <a:pt x="255080" y="2564509"/>
                    <a:pt x="258509" y="2557937"/>
                    <a:pt x="260509" y="2562795"/>
                  </a:cubicBezTo>
                  <a:cubicBezTo>
                    <a:pt x="253841" y="2570129"/>
                    <a:pt x="242316" y="2566986"/>
                    <a:pt x="236696" y="2559651"/>
                  </a:cubicBezTo>
                  <a:cubicBezTo>
                    <a:pt x="231172" y="2562414"/>
                    <a:pt x="237172" y="2567557"/>
                    <a:pt x="233553" y="2570700"/>
                  </a:cubicBezTo>
                  <a:cubicBezTo>
                    <a:pt x="231267" y="2570319"/>
                    <a:pt x="230886" y="2568129"/>
                    <a:pt x="228791" y="2567557"/>
                  </a:cubicBezTo>
                  <a:cubicBezTo>
                    <a:pt x="231743" y="2572034"/>
                    <a:pt x="232219" y="2578892"/>
                    <a:pt x="238316" y="2580225"/>
                  </a:cubicBezTo>
                  <a:cubicBezTo>
                    <a:pt x="241649" y="2577749"/>
                    <a:pt x="237363" y="2567652"/>
                    <a:pt x="244697" y="2569081"/>
                  </a:cubicBezTo>
                  <a:cubicBezTo>
                    <a:pt x="243649" y="2578797"/>
                    <a:pt x="250317" y="2579273"/>
                    <a:pt x="249460" y="2584988"/>
                  </a:cubicBezTo>
                  <a:cubicBezTo>
                    <a:pt x="252222" y="2581845"/>
                    <a:pt x="259747" y="2587274"/>
                    <a:pt x="262128" y="2589750"/>
                  </a:cubicBezTo>
                  <a:cubicBezTo>
                    <a:pt x="258985" y="2591846"/>
                    <a:pt x="254603" y="2592799"/>
                    <a:pt x="250984" y="2594513"/>
                  </a:cubicBezTo>
                  <a:cubicBezTo>
                    <a:pt x="250698" y="2597466"/>
                    <a:pt x="252794" y="2598037"/>
                    <a:pt x="252603" y="2600895"/>
                  </a:cubicBezTo>
                  <a:cubicBezTo>
                    <a:pt x="256318" y="2600418"/>
                    <a:pt x="259175" y="2597751"/>
                    <a:pt x="262128" y="2600895"/>
                  </a:cubicBezTo>
                  <a:cubicBezTo>
                    <a:pt x="262414" y="2598514"/>
                    <a:pt x="261557" y="2594989"/>
                    <a:pt x="263652" y="2594513"/>
                  </a:cubicBezTo>
                  <a:cubicBezTo>
                    <a:pt x="267557" y="2596418"/>
                    <a:pt x="266510" y="2601371"/>
                    <a:pt x="263652" y="2604038"/>
                  </a:cubicBezTo>
                  <a:cubicBezTo>
                    <a:pt x="260509" y="2601371"/>
                    <a:pt x="261652" y="2604133"/>
                    <a:pt x="257366" y="2604038"/>
                  </a:cubicBezTo>
                  <a:cubicBezTo>
                    <a:pt x="254889" y="2609658"/>
                    <a:pt x="262795" y="2604991"/>
                    <a:pt x="262128" y="2608800"/>
                  </a:cubicBezTo>
                  <a:cubicBezTo>
                    <a:pt x="258223" y="2608991"/>
                    <a:pt x="261652" y="2614134"/>
                    <a:pt x="262128" y="2615087"/>
                  </a:cubicBezTo>
                  <a:cubicBezTo>
                    <a:pt x="257937" y="2615087"/>
                    <a:pt x="258699" y="2620135"/>
                    <a:pt x="254222" y="2619849"/>
                  </a:cubicBezTo>
                  <a:cubicBezTo>
                    <a:pt x="252984" y="2625279"/>
                    <a:pt x="255746" y="2626803"/>
                    <a:pt x="258985" y="2627755"/>
                  </a:cubicBezTo>
                  <a:cubicBezTo>
                    <a:pt x="259937" y="2624898"/>
                    <a:pt x="254318" y="2621183"/>
                    <a:pt x="258985" y="2619849"/>
                  </a:cubicBezTo>
                  <a:cubicBezTo>
                    <a:pt x="262128" y="2621469"/>
                    <a:pt x="270129" y="2626517"/>
                    <a:pt x="265271" y="2630899"/>
                  </a:cubicBezTo>
                  <a:cubicBezTo>
                    <a:pt x="262795" y="2630708"/>
                    <a:pt x="264033" y="2626898"/>
                    <a:pt x="260509" y="2627755"/>
                  </a:cubicBezTo>
                  <a:cubicBezTo>
                    <a:pt x="260509" y="2638709"/>
                    <a:pt x="256794" y="2647091"/>
                    <a:pt x="265271" y="2651568"/>
                  </a:cubicBezTo>
                  <a:cubicBezTo>
                    <a:pt x="263176" y="2651568"/>
                    <a:pt x="263843" y="2654330"/>
                    <a:pt x="262128" y="2654711"/>
                  </a:cubicBezTo>
                  <a:cubicBezTo>
                    <a:pt x="258318" y="2655378"/>
                    <a:pt x="262985" y="2647472"/>
                    <a:pt x="257366" y="2649949"/>
                  </a:cubicBezTo>
                  <a:cubicBezTo>
                    <a:pt x="257461" y="2658235"/>
                    <a:pt x="257366" y="2672904"/>
                    <a:pt x="255842" y="2673761"/>
                  </a:cubicBezTo>
                  <a:cubicBezTo>
                    <a:pt x="258604" y="2672332"/>
                    <a:pt x="258413" y="2666713"/>
                    <a:pt x="262128" y="2670618"/>
                  </a:cubicBezTo>
                  <a:cubicBezTo>
                    <a:pt x="258604" y="2677190"/>
                    <a:pt x="253746" y="2682333"/>
                    <a:pt x="247841" y="2686429"/>
                  </a:cubicBezTo>
                  <a:cubicBezTo>
                    <a:pt x="259652" y="2684143"/>
                    <a:pt x="258032" y="2695288"/>
                    <a:pt x="262128" y="2700717"/>
                  </a:cubicBezTo>
                  <a:cubicBezTo>
                    <a:pt x="258699" y="2703574"/>
                    <a:pt x="251746" y="2700431"/>
                    <a:pt x="255842" y="2707099"/>
                  </a:cubicBezTo>
                  <a:cubicBezTo>
                    <a:pt x="252794" y="2706717"/>
                    <a:pt x="252317" y="2708908"/>
                    <a:pt x="249460" y="2708718"/>
                  </a:cubicBezTo>
                  <a:cubicBezTo>
                    <a:pt x="248507" y="2702812"/>
                    <a:pt x="242221" y="2702241"/>
                    <a:pt x="241554" y="2696049"/>
                  </a:cubicBezTo>
                  <a:cubicBezTo>
                    <a:pt x="244697" y="2692144"/>
                    <a:pt x="246793" y="2686429"/>
                    <a:pt x="244697" y="2681762"/>
                  </a:cubicBezTo>
                  <a:cubicBezTo>
                    <a:pt x="249745" y="2682524"/>
                    <a:pt x="251174" y="2679762"/>
                    <a:pt x="252603" y="2676999"/>
                  </a:cubicBezTo>
                  <a:cubicBezTo>
                    <a:pt x="246793" y="2674999"/>
                    <a:pt x="256413" y="2667474"/>
                    <a:pt x="250984" y="2665950"/>
                  </a:cubicBezTo>
                  <a:cubicBezTo>
                    <a:pt x="249650" y="2664903"/>
                    <a:pt x="236411" y="2658140"/>
                    <a:pt x="236696" y="2650044"/>
                  </a:cubicBezTo>
                  <a:cubicBezTo>
                    <a:pt x="240792" y="2650234"/>
                    <a:pt x="238316" y="2656807"/>
                    <a:pt x="244602" y="2654806"/>
                  </a:cubicBezTo>
                  <a:cubicBezTo>
                    <a:pt x="244793" y="2644710"/>
                    <a:pt x="238601" y="2645281"/>
                    <a:pt x="230315" y="2646900"/>
                  </a:cubicBezTo>
                  <a:cubicBezTo>
                    <a:pt x="230791" y="2650996"/>
                    <a:pt x="230886" y="2654806"/>
                    <a:pt x="225552" y="2653282"/>
                  </a:cubicBezTo>
                  <a:cubicBezTo>
                    <a:pt x="225457" y="2648901"/>
                    <a:pt x="228219" y="2650044"/>
                    <a:pt x="225552" y="2646900"/>
                  </a:cubicBezTo>
                  <a:cubicBezTo>
                    <a:pt x="231839" y="2642233"/>
                    <a:pt x="238792" y="2644519"/>
                    <a:pt x="242983" y="2640519"/>
                  </a:cubicBezTo>
                  <a:cubicBezTo>
                    <a:pt x="239935" y="2637280"/>
                    <a:pt x="234029" y="2636804"/>
                    <a:pt x="233458" y="2630994"/>
                  </a:cubicBezTo>
                  <a:cubicBezTo>
                    <a:pt x="233363" y="2632613"/>
                    <a:pt x="231458" y="2632232"/>
                    <a:pt x="231839" y="2629470"/>
                  </a:cubicBezTo>
                  <a:cubicBezTo>
                    <a:pt x="226981" y="2628232"/>
                    <a:pt x="228791" y="2633756"/>
                    <a:pt x="223838" y="2632613"/>
                  </a:cubicBezTo>
                  <a:cubicBezTo>
                    <a:pt x="224790" y="2626136"/>
                    <a:pt x="216980" y="2627279"/>
                    <a:pt x="215932" y="2630994"/>
                  </a:cubicBezTo>
                  <a:cubicBezTo>
                    <a:pt x="216503" y="2624517"/>
                    <a:pt x="209169" y="2626136"/>
                    <a:pt x="208026" y="2621469"/>
                  </a:cubicBezTo>
                  <a:cubicBezTo>
                    <a:pt x="211169" y="2617659"/>
                    <a:pt x="214789" y="2624136"/>
                    <a:pt x="215932" y="2618325"/>
                  </a:cubicBezTo>
                  <a:cubicBezTo>
                    <a:pt x="211265" y="2617468"/>
                    <a:pt x="218408" y="2615849"/>
                    <a:pt x="217456" y="2613563"/>
                  </a:cubicBezTo>
                  <a:cubicBezTo>
                    <a:pt x="212027" y="2610801"/>
                    <a:pt x="209741" y="2596894"/>
                    <a:pt x="206407" y="2591370"/>
                  </a:cubicBezTo>
                  <a:cubicBezTo>
                    <a:pt x="201454" y="2594227"/>
                    <a:pt x="206883" y="2597561"/>
                    <a:pt x="203264" y="2600895"/>
                  </a:cubicBezTo>
                  <a:cubicBezTo>
                    <a:pt x="204692" y="2595751"/>
                    <a:pt x="198025" y="2598704"/>
                    <a:pt x="198501" y="2594513"/>
                  </a:cubicBezTo>
                  <a:cubicBezTo>
                    <a:pt x="201454" y="2593275"/>
                    <a:pt x="203359" y="2587083"/>
                    <a:pt x="198501" y="2586607"/>
                  </a:cubicBezTo>
                  <a:cubicBezTo>
                    <a:pt x="194882" y="2594418"/>
                    <a:pt x="198787" y="2600133"/>
                    <a:pt x="188976" y="2600895"/>
                  </a:cubicBezTo>
                  <a:cubicBezTo>
                    <a:pt x="200025" y="2605372"/>
                    <a:pt x="191738" y="2620802"/>
                    <a:pt x="195358" y="2626231"/>
                  </a:cubicBezTo>
                  <a:cubicBezTo>
                    <a:pt x="189452" y="2627946"/>
                    <a:pt x="192786" y="2620231"/>
                    <a:pt x="187452" y="2621469"/>
                  </a:cubicBezTo>
                  <a:cubicBezTo>
                    <a:pt x="185166" y="2623374"/>
                    <a:pt x="185071" y="2627469"/>
                    <a:pt x="182690" y="2629374"/>
                  </a:cubicBezTo>
                  <a:cubicBezTo>
                    <a:pt x="186690" y="2628613"/>
                    <a:pt x="190024" y="2636614"/>
                    <a:pt x="185833" y="2638899"/>
                  </a:cubicBezTo>
                  <a:cubicBezTo>
                    <a:pt x="177927" y="2632041"/>
                    <a:pt x="182404" y="2611753"/>
                    <a:pt x="190595" y="2607181"/>
                  </a:cubicBezTo>
                  <a:cubicBezTo>
                    <a:pt x="188214" y="2605848"/>
                    <a:pt x="188309" y="2602038"/>
                    <a:pt x="187452" y="2599275"/>
                  </a:cubicBezTo>
                  <a:cubicBezTo>
                    <a:pt x="184785" y="2600895"/>
                    <a:pt x="176784" y="2605372"/>
                    <a:pt x="173165" y="2600895"/>
                  </a:cubicBezTo>
                  <a:cubicBezTo>
                    <a:pt x="182975" y="2598609"/>
                    <a:pt x="180213" y="2595180"/>
                    <a:pt x="177927" y="2586607"/>
                  </a:cubicBezTo>
                  <a:cubicBezTo>
                    <a:pt x="182785" y="2584226"/>
                    <a:pt x="184118" y="2587083"/>
                    <a:pt x="187452" y="2584988"/>
                  </a:cubicBezTo>
                  <a:cubicBezTo>
                    <a:pt x="184880" y="2577177"/>
                    <a:pt x="186119" y="2574034"/>
                    <a:pt x="181070" y="2564319"/>
                  </a:cubicBezTo>
                  <a:cubicBezTo>
                    <a:pt x="181832" y="2566891"/>
                    <a:pt x="172403" y="2566891"/>
                    <a:pt x="173165" y="2564319"/>
                  </a:cubicBezTo>
                  <a:cubicBezTo>
                    <a:pt x="178689" y="2556032"/>
                    <a:pt x="174308" y="2559366"/>
                    <a:pt x="170021" y="2554794"/>
                  </a:cubicBezTo>
                  <a:cubicBezTo>
                    <a:pt x="172403" y="2551650"/>
                    <a:pt x="176689" y="2557556"/>
                    <a:pt x="177927" y="2551650"/>
                  </a:cubicBezTo>
                  <a:cubicBezTo>
                    <a:pt x="171831" y="2544888"/>
                    <a:pt x="171926" y="2529457"/>
                    <a:pt x="170021" y="2523075"/>
                  </a:cubicBezTo>
                  <a:cubicBezTo>
                    <a:pt x="166592" y="2525266"/>
                    <a:pt x="165164" y="2504216"/>
                    <a:pt x="173165" y="2504025"/>
                  </a:cubicBezTo>
                  <a:cubicBezTo>
                    <a:pt x="174784" y="2508216"/>
                    <a:pt x="175070" y="2513741"/>
                    <a:pt x="174784" y="2519837"/>
                  </a:cubicBezTo>
                  <a:cubicBezTo>
                    <a:pt x="176879" y="2519837"/>
                    <a:pt x="178975" y="2519837"/>
                    <a:pt x="181070" y="2519837"/>
                  </a:cubicBezTo>
                  <a:cubicBezTo>
                    <a:pt x="185452" y="2510122"/>
                    <a:pt x="175546" y="2509645"/>
                    <a:pt x="176308" y="2499263"/>
                  </a:cubicBezTo>
                  <a:cubicBezTo>
                    <a:pt x="172403" y="2497167"/>
                    <a:pt x="169736" y="2503930"/>
                    <a:pt x="168402" y="2499263"/>
                  </a:cubicBezTo>
                  <a:cubicBezTo>
                    <a:pt x="168497" y="2496786"/>
                    <a:pt x="172403" y="2498025"/>
                    <a:pt x="171545" y="2494500"/>
                  </a:cubicBezTo>
                  <a:cubicBezTo>
                    <a:pt x="169164" y="2494215"/>
                    <a:pt x="165735" y="2495072"/>
                    <a:pt x="165259" y="2492881"/>
                  </a:cubicBezTo>
                  <a:cubicBezTo>
                    <a:pt x="168593" y="2491072"/>
                    <a:pt x="171260" y="2493643"/>
                    <a:pt x="173165" y="2488119"/>
                  </a:cubicBezTo>
                  <a:cubicBezTo>
                    <a:pt x="168878" y="2487261"/>
                    <a:pt x="162973" y="2477927"/>
                    <a:pt x="170021" y="2475450"/>
                  </a:cubicBezTo>
                  <a:cubicBezTo>
                    <a:pt x="174022" y="2480784"/>
                    <a:pt x="176213" y="2481642"/>
                    <a:pt x="184309" y="2480213"/>
                  </a:cubicBezTo>
                  <a:cubicBezTo>
                    <a:pt x="182690" y="2478594"/>
                    <a:pt x="183261" y="2466592"/>
                    <a:pt x="181166" y="2470688"/>
                  </a:cubicBezTo>
                  <a:cubicBezTo>
                    <a:pt x="181451" y="2474593"/>
                    <a:pt x="180404" y="2477260"/>
                    <a:pt x="178022" y="2478594"/>
                  </a:cubicBezTo>
                  <a:cubicBezTo>
                    <a:pt x="177927" y="2465830"/>
                    <a:pt x="160973" y="2479641"/>
                    <a:pt x="160592" y="2467545"/>
                  </a:cubicBezTo>
                  <a:cubicBezTo>
                    <a:pt x="168593" y="2468592"/>
                    <a:pt x="169926" y="2462116"/>
                    <a:pt x="176403" y="2465925"/>
                  </a:cubicBezTo>
                  <a:cubicBezTo>
                    <a:pt x="174403" y="2459639"/>
                    <a:pt x="181642" y="2462687"/>
                    <a:pt x="179642" y="2456400"/>
                  </a:cubicBezTo>
                  <a:cubicBezTo>
                    <a:pt x="174022" y="2453543"/>
                    <a:pt x="174593" y="2454019"/>
                    <a:pt x="173260" y="2446875"/>
                  </a:cubicBezTo>
                  <a:cubicBezTo>
                    <a:pt x="167926" y="2450685"/>
                    <a:pt x="176403" y="2458401"/>
                    <a:pt x="173260" y="2459544"/>
                  </a:cubicBezTo>
                  <a:cubicBezTo>
                    <a:pt x="168688" y="2458782"/>
                    <a:pt x="166116" y="2456210"/>
                    <a:pt x="165354" y="2451638"/>
                  </a:cubicBezTo>
                  <a:cubicBezTo>
                    <a:pt x="165449" y="2447542"/>
                    <a:pt x="171545" y="2449352"/>
                    <a:pt x="171641" y="2445256"/>
                  </a:cubicBezTo>
                  <a:cubicBezTo>
                    <a:pt x="166021" y="2443447"/>
                    <a:pt x="159925" y="2442113"/>
                    <a:pt x="162116" y="2432588"/>
                  </a:cubicBezTo>
                  <a:cubicBezTo>
                    <a:pt x="156972" y="2428968"/>
                    <a:pt x="153924" y="2432969"/>
                    <a:pt x="147828" y="2431064"/>
                  </a:cubicBezTo>
                  <a:cubicBezTo>
                    <a:pt x="148019" y="2428492"/>
                    <a:pt x="151829" y="2429826"/>
                    <a:pt x="151067" y="2426301"/>
                  </a:cubicBezTo>
                  <a:cubicBezTo>
                    <a:pt x="143447" y="2427064"/>
                    <a:pt x="145352" y="2418205"/>
                    <a:pt x="138398" y="2418396"/>
                  </a:cubicBezTo>
                  <a:cubicBezTo>
                    <a:pt x="141161" y="2427444"/>
                    <a:pt x="135541" y="2427444"/>
                    <a:pt x="138398" y="2437446"/>
                  </a:cubicBezTo>
                  <a:cubicBezTo>
                    <a:pt x="128016" y="2436493"/>
                    <a:pt x="128873" y="2447161"/>
                    <a:pt x="120968" y="2440589"/>
                  </a:cubicBezTo>
                  <a:cubicBezTo>
                    <a:pt x="119444" y="2443827"/>
                    <a:pt x="118967" y="2448114"/>
                    <a:pt x="114586" y="2448495"/>
                  </a:cubicBezTo>
                  <a:cubicBezTo>
                    <a:pt x="113538" y="2439636"/>
                    <a:pt x="108395" y="2435636"/>
                    <a:pt x="114586" y="2429445"/>
                  </a:cubicBezTo>
                  <a:cubicBezTo>
                    <a:pt x="116491" y="2437922"/>
                    <a:pt x="119063" y="2423349"/>
                    <a:pt x="127254" y="2427921"/>
                  </a:cubicBezTo>
                  <a:cubicBezTo>
                    <a:pt x="126301" y="2431255"/>
                    <a:pt x="123253" y="2432398"/>
                    <a:pt x="124015" y="2437446"/>
                  </a:cubicBezTo>
                  <a:cubicBezTo>
                    <a:pt x="128873" y="2436112"/>
                    <a:pt x="127825" y="2432969"/>
                    <a:pt x="133541" y="2435826"/>
                  </a:cubicBezTo>
                  <a:cubicBezTo>
                    <a:pt x="129350" y="2429159"/>
                    <a:pt x="136112" y="2429159"/>
                    <a:pt x="136684" y="2423158"/>
                  </a:cubicBezTo>
                  <a:cubicBezTo>
                    <a:pt x="130112" y="2419253"/>
                    <a:pt x="133731" y="2426587"/>
                    <a:pt x="127254" y="2426301"/>
                  </a:cubicBezTo>
                  <a:cubicBezTo>
                    <a:pt x="125349" y="2417443"/>
                    <a:pt x="121063" y="2422110"/>
                    <a:pt x="114586" y="2423158"/>
                  </a:cubicBezTo>
                  <a:cubicBezTo>
                    <a:pt x="115252" y="2417729"/>
                    <a:pt x="109823" y="2418396"/>
                    <a:pt x="108204" y="2415252"/>
                  </a:cubicBezTo>
                  <a:cubicBezTo>
                    <a:pt x="109442" y="2411728"/>
                    <a:pt x="113443" y="2410966"/>
                    <a:pt x="112967" y="2405727"/>
                  </a:cubicBezTo>
                  <a:cubicBezTo>
                    <a:pt x="108490" y="2404394"/>
                    <a:pt x="108871" y="2407918"/>
                    <a:pt x="105061" y="2407347"/>
                  </a:cubicBezTo>
                  <a:cubicBezTo>
                    <a:pt x="103727" y="2404394"/>
                    <a:pt x="103061" y="2400965"/>
                    <a:pt x="100298" y="2399441"/>
                  </a:cubicBezTo>
                  <a:cubicBezTo>
                    <a:pt x="106109" y="2402584"/>
                    <a:pt x="107633" y="2396298"/>
                    <a:pt x="114586" y="2396298"/>
                  </a:cubicBezTo>
                  <a:cubicBezTo>
                    <a:pt x="113157" y="2404680"/>
                    <a:pt x="118396" y="2396583"/>
                    <a:pt x="119348" y="2402680"/>
                  </a:cubicBezTo>
                  <a:cubicBezTo>
                    <a:pt x="115062" y="2405918"/>
                    <a:pt x="119634" y="2411824"/>
                    <a:pt x="117729" y="2415348"/>
                  </a:cubicBezTo>
                  <a:cubicBezTo>
                    <a:pt x="122873" y="2414395"/>
                    <a:pt x="130683" y="2416396"/>
                    <a:pt x="136779" y="2410585"/>
                  </a:cubicBezTo>
                  <a:cubicBezTo>
                    <a:pt x="134684" y="2409538"/>
                    <a:pt x="133826" y="2407156"/>
                    <a:pt x="133636" y="2404203"/>
                  </a:cubicBezTo>
                  <a:cubicBezTo>
                    <a:pt x="134493" y="2401917"/>
                    <a:pt x="136112" y="2400298"/>
                    <a:pt x="138398" y="2399441"/>
                  </a:cubicBezTo>
                  <a:cubicBezTo>
                    <a:pt x="137732" y="2410299"/>
                    <a:pt x="144209" y="2408871"/>
                    <a:pt x="149447" y="2416872"/>
                  </a:cubicBezTo>
                  <a:cubicBezTo>
                    <a:pt x="149352" y="2414205"/>
                    <a:pt x="150686" y="2412871"/>
                    <a:pt x="152591" y="2412109"/>
                  </a:cubicBezTo>
                  <a:cubicBezTo>
                    <a:pt x="152400" y="2416396"/>
                    <a:pt x="155258" y="2415252"/>
                    <a:pt x="152591" y="2418396"/>
                  </a:cubicBezTo>
                  <a:cubicBezTo>
                    <a:pt x="158020" y="2419634"/>
                    <a:pt x="154591" y="2411919"/>
                    <a:pt x="160496" y="2413633"/>
                  </a:cubicBezTo>
                  <a:cubicBezTo>
                    <a:pt x="158972" y="2416586"/>
                    <a:pt x="165259" y="2418967"/>
                    <a:pt x="160496" y="2420015"/>
                  </a:cubicBezTo>
                  <a:cubicBezTo>
                    <a:pt x="160306" y="2418110"/>
                    <a:pt x="160020" y="2416300"/>
                    <a:pt x="157353" y="2416872"/>
                  </a:cubicBezTo>
                  <a:cubicBezTo>
                    <a:pt x="158782" y="2421920"/>
                    <a:pt x="153257" y="2420206"/>
                    <a:pt x="152591" y="2423253"/>
                  </a:cubicBezTo>
                  <a:cubicBezTo>
                    <a:pt x="158401" y="2426587"/>
                    <a:pt x="163354" y="2418491"/>
                    <a:pt x="171641" y="2423253"/>
                  </a:cubicBezTo>
                  <a:cubicBezTo>
                    <a:pt x="171641" y="2419539"/>
                    <a:pt x="168974" y="2418586"/>
                    <a:pt x="170117" y="2413728"/>
                  </a:cubicBezTo>
                  <a:cubicBezTo>
                    <a:pt x="166973" y="2413252"/>
                    <a:pt x="166973" y="2415824"/>
                    <a:pt x="165354" y="2416872"/>
                  </a:cubicBezTo>
                  <a:cubicBezTo>
                    <a:pt x="159449" y="2411252"/>
                    <a:pt x="157448" y="2402203"/>
                    <a:pt x="154210" y="2397917"/>
                  </a:cubicBezTo>
                  <a:cubicBezTo>
                    <a:pt x="159734" y="2400965"/>
                    <a:pt x="162973" y="2401536"/>
                    <a:pt x="166878" y="2396298"/>
                  </a:cubicBezTo>
                  <a:cubicBezTo>
                    <a:pt x="166783" y="2390107"/>
                    <a:pt x="160020" y="2383725"/>
                    <a:pt x="154210" y="2378867"/>
                  </a:cubicBezTo>
                  <a:cubicBezTo>
                    <a:pt x="155829" y="2377343"/>
                    <a:pt x="157353" y="2375724"/>
                    <a:pt x="158972" y="2374104"/>
                  </a:cubicBezTo>
                  <a:cubicBezTo>
                    <a:pt x="150209" y="2379343"/>
                    <a:pt x="157163" y="2369056"/>
                    <a:pt x="157353" y="2369342"/>
                  </a:cubicBezTo>
                  <a:cubicBezTo>
                    <a:pt x="156020" y="2367437"/>
                    <a:pt x="148304" y="2371628"/>
                    <a:pt x="149447" y="2364579"/>
                  </a:cubicBezTo>
                  <a:cubicBezTo>
                    <a:pt x="149828" y="2372676"/>
                    <a:pt x="143351" y="2380486"/>
                    <a:pt x="138398" y="2374104"/>
                  </a:cubicBezTo>
                  <a:cubicBezTo>
                    <a:pt x="141256" y="2380391"/>
                    <a:pt x="151924" y="2383249"/>
                    <a:pt x="155829" y="2383629"/>
                  </a:cubicBezTo>
                  <a:cubicBezTo>
                    <a:pt x="159258" y="2389630"/>
                    <a:pt x="152781" y="2388392"/>
                    <a:pt x="154305" y="2396298"/>
                  </a:cubicBezTo>
                  <a:cubicBezTo>
                    <a:pt x="152210" y="2396298"/>
                    <a:pt x="150019" y="2396298"/>
                    <a:pt x="147923" y="2396298"/>
                  </a:cubicBezTo>
                  <a:cubicBezTo>
                    <a:pt x="146590" y="2401346"/>
                    <a:pt x="149352" y="2402299"/>
                    <a:pt x="151162" y="2404203"/>
                  </a:cubicBezTo>
                  <a:cubicBezTo>
                    <a:pt x="147257" y="2403727"/>
                    <a:pt x="143447" y="2411157"/>
                    <a:pt x="140018" y="2405823"/>
                  </a:cubicBezTo>
                  <a:cubicBezTo>
                    <a:pt x="140018" y="2402680"/>
                    <a:pt x="144304" y="2403823"/>
                    <a:pt x="143161" y="2399441"/>
                  </a:cubicBezTo>
                  <a:cubicBezTo>
                    <a:pt x="136208" y="2396393"/>
                    <a:pt x="133445" y="2389059"/>
                    <a:pt x="128873" y="2383629"/>
                  </a:cubicBezTo>
                  <a:cubicBezTo>
                    <a:pt x="132969" y="2380867"/>
                    <a:pt x="130683" y="2371628"/>
                    <a:pt x="136779" y="2370961"/>
                  </a:cubicBezTo>
                  <a:cubicBezTo>
                    <a:pt x="131159" y="2370771"/>
                    <a:pt x="140113" y="2365723"/>
                    <a:pt x="135255" y="2366199"/>
                  </a:cubicBezTo>
                  <a:cubicBezTo>
                    <a:pt x="134207" y="2370580"/>
                    <a:pt x="127445" y="2359531"/>
                    <a:pt x="132017" y="2358293"/>
                  </a:cubicBezTo>
                  <a:cubicBezTo>
                    <a:pt x="135350" y="2358769"/>
                    <a:pt x="137065" y="2368961"/>
                    <a:pt x="141542" y="2363055"/>
                  </a:cubicBezTo>
                  <a:cubicBezTo>
                    <a:pt x="135731" y="2360579"/>
                    <a:pt x="145161" y="2360674"/>
                    <a:pt x="143161" y="2356674"/>
                  </a:cubicBezTo>
                  <a:cubicBezTo>
                    <a:pt x="136398" y="2350578"/>
                    <a:pt x="129921" y="2349720"/>
                    <a:pt x="128873" y="2340862"/>
                  </a:cubicBezTo>
                  <a:cubicBezTo>
                    <a:pt x="132112" y="2339719"/>
                    <a:pt x="135160" y="2335909"/>
                    <a:pt x="138398" y="2339338"/>
                  </a:cubicBezTo>
                  <a:cubicBezTo>
                    <a:pt x="136112" y="2334480"/>
                    <a:pt x="131064" y="2329337"/>
                    <a:pt x="136779" y="2325051"/>
                  </a:cubicBezTo>
                  <a:cubicBezTo>
                    <a:pt x="129731" y="2317526"/>
                    <a:pt x="128302" y="2308858"/>
                    <a:pt x="128873" y="2296476"/>
                  </a:cubicBezTo>
                  <a:cubicBezTo>
                    <a:pt x="141542" y="2296571"/>
                    <a:pt x="135446" y="2261805"/>
                    <a:pt x="132017" y="2274282"/>
                  </a:cubicBezTo>
                  <a:cubicBezTo>
                    <a:pt x="129540" y="2268949"/>
                    <a:pt x="138779" y="2267520"/>
                    <a:pt x="133636" y="2264757"/>
                  </a:cubicBezTo>
                  <a:cubicBezTo>
                    <a:pt x="132017" y="2268758"/>
                    <a:pt x="126587" y="2263519"/>
                    <a:pt x="127349" y="2259995"/>
                  </a:cubicBezTo>
                  <a:cubicBezTo>
                    <a:pt x="131350" y="2261138"/>
                    <a:pt x="129731" y="2251708"/>
                    <a:pt x="128873" y="2250470"/>
                  </a:cubicBezTo>
                  <a:cubicBezTo>
                    <a:pt x="128207" y="2252470"/>
                    <a:pt x="126873" y="2253708"/>
                    <a:pt x="124111" y="2253613"/>
                  </a:cubicBezTo>
                  <a:cubicBezTo>
                    <a:pt x="125063" y="2248089"/>
                    <a:pt x="116586" y="2248374"/>
                    <a:pt x="120968" y="2244088"/>
                  </a:cubicBezTo>
                  <a:cubicBezTo>
                    <a:pt x="125825" y="2242850"/>
                    <a:pt x="124015" y="2248374"/>
                    <a:pt x="128873" y="2247232"/>
                  </a:cubicBezTo>
                  <a:cubicBezTo>
                    <a:pt x="129064" y="2239135"/>
                    <a:pt x="135160" y="2244088"/>
                    <a:pt x="138398" y="2245612"/>
                  </a:cubicBezTo>
                  <a:cubicBezTo>
                    <a:pt x="138684" y="2241707"/>
                    <a:pt x="135922" y="2240659"/>
                    <a:pt x="135255" y="2237707"/>
                  </a:cubicBezTo>
                  <a:cubicBezTo>
                    <a:pt x="130302" y="2236945"/>
                    <a:pt x="131636" y="2242564"/>
                    <a:pt x="125730" y="2240945"/>
                  </a:cubicBezTo>
                  <a:cubicBezTo>
                    <a:pt x="127349" y="2234658"/>
                    <a:pt x="120968" y="2236182"/>
                    <a:pt x="122587" y="2229801"/>
                  </a:cubicBezTo>
                  <a:cubicBezTo>
                    <a:pt x="126301" y="2230467"/>
                    <a:pt x="126873" y="2236754"/>
                    <a:pt x="130493" y="2232944"/>
                  </a:cubicBezTo>
                  <a:cubicBezTo>
                    <a:pt x="130016" y="2225229"/>
                    <a:pt x="122396" y="2223800"/>
                    <a:pt x="128873" y="2217132"/>
                  </a:cubicBezTo>
                  <a:cubicBezTo>
                    <a:pt x="125159" y="2216180"/>
                    <a:pt x="113728" y="2204083"/>
                    <a:pt x="120968" y="2198082"/>
                  </a:cubicBezTo>
                  <a:cubicBezTo>
                    <a:pt x="128492" y="2198845"/>
                    <a:pt x="125349" y="2207988"/>
                    <a:pt x="127349" y="2210751"/>
                  </a:cubicBezTo>
                  <a:cubicBezTo>
                    <a:pt x="132683" y="2209798"/>
                    <a:pt x="127254" y="2197987"/>
                    <a:pt x="136779" y="2201226"/>
                  </a:cubicBezTo>
                  <a:cubicBezTo>
                    <a:pt x="139827" y="2190653"/>
                    <a:pt x="126873" y="2193606"/>
                    <a:pt x="132017" y="2185414"/>
                  </a:cubicBezTo>
                  <a:cubicBezTo>
                    <a:pt x="129921" y="2185414"/>
                    <a:pt x="127825" y="2185414"/>
                    <a:pt x="125730" y="2185414"/>
                  </a:cubicBezTo>
                  <a:cubicBezTo>
                    <a:pt x="124015" y="2189510"/>
                    <a:pt x="130493" y="2192939"/>
                    <a:pt x="125730" y="2194939"/>
                  </a:cubicBezTo>
                  <a:cubicBezTo>
                    <a:pt x="123253" y="2189700"/>
                    <a:pt x="116872" y="2194463"/>
                    <a:pt x="114681" y="2191796"/>
                  </a:cubicBezTo>
                  <a:cubicBezTo>
                    <a:pt x="114300" y="2187129"/>
                    <a:pt x="118300" y="2186938"/>
                    <a:pt x="117824" y="2182271"/>
                  </a:cubicBezTo>
                  <a:cubicBezTo>
                    <a:pt x="114872" y="2180747"/>
                    <a:pt x="112490" y="2187033"/>
                    <a:pt x="111443" y="2182271"/>
                  </a:cubicBezTo>
                  <a:cubicBezTo>
                    <a:pt x="111919" y="2180080"/>
                    <a:pt x="114967" y="2180461"/>
                    <a:pt x="116205" y="2179128"/>
                  </a:cubicBezTo>
                  <a:cubicBezTo>
                    <a:pt x="116967" y="2174461"/>
                    <a:pt x="108299" y="2171317"/>
                    <a:pt x="112967" y="2168079"/>
                  </a:cubicBezTo>
                  <a:cubicBezTo>
                    <a:pt x="114205" y="2176366"/>
                    <a:pt x="123444" y="2176651"/>
                    <a:pt x="125635" y="2183890"/>
                  </a:cubicBezTo>
                  <a:cubicBezTo>
                    <a:pt x="132112" y="2176461"/>
                    <a:pt x="139732" y="2172555"/>
                    <a:pt x="150971" y="2177604"/>
                  </a:cubicBezTo>
                  <a:cubicBezTo>
                    <a:pt x="149828" y="2172936"/>
                    <a:pt x="143066" y="2173794"/>
                    <a:pt x="141446" y="2169698"/>
                  </a:cubicBezTo>
                  <a:cubicBezTo>
                    <a:pt x="135446" y="2172079"/>
                    <a:pt x="131255" y="2176366"/>
                    <a:pt x="125635" y="2179223"/>
                  </a:cubicBezTo>
                  <a:cubicBezTo>
                    <a:pt x="121158" y="2171508"/>
                    <a:pt x="113157" y="2166459"/>
                    <a:pt x="111347" y="2160173"/>
                  </a:cubicBezTo>
                  <a:cubicBezTo>
                    <a:pt x="111157" y="2167603"/>
                    <a:pt x="108490" y="2159030"/>
                    <a:pt x="106680" y="2158649"/>
                  </a:cubicBezTo>
                  <a:cubicBezTo>
                    <a:pt x="105727" y="2161411"/>
                    <a:pt x="111347" y="2165221"/>
                    <a:pt x="106680" y="2166555"/>
                  </a:cubicBezTo>
                  <a:cubicBezTo>
                    <a:pt x="103537" y="2163792"/>
                    <a:pt x="103251" y="2158363"/>
                    <a:pt x="103442" y="2152362"/>
                  </a:cubicBezTo>
                  <a:cubicBezTo>
                    <a:pt x="96298" y="2154363"/>
                    <a:pt x="92678" y="2142837"/>
                    <a:pt x="98679" y="2141218"/>
                  </a:cubicBezTo>
                  <a:cubicBezTo>
                    <a:pt x="102489" y="2144266"/>
                    <a:pt x="101156" y="2152553"/>
                    <a:pt x="108204" y="2152362"/>
                  </a:cubicBezTo>
                  <a:cubicBezTo>
                    <a:pt x="111919" y="2148838"/>
                    <a:pt x="107633" y="2146171"/>
                    <a:pt x="108204" y="2141218"/>
                  </a:cubicBezTo>
                  <a:cubicBezTo>
                    <a:pt x="105156" y="2140932"/>
                    <a:pt x="104680" y="2143028"/>
                    <a:pt x="101822" y="2142837"/>
                  </a:cubicBezTo>
                  <a:cubicBezTo>
                    <a:pt x="100679" y="2137980"/>
                    <a:pt x="100679" y="2139790"/>
                    <a:pt x="101822" y="2134932"/>
                  </a:cubicBezTo>
                  <a:cubicBezTo>
                    <a:pt x="107823" y="2138932"/>
                    <a:pt x="113062" y="2130931"/>
                    <a:pt x="111347" y="2122263"/>
                  </a:cubicBezTo>
                  <a:cubicBezTo>
                    <a:pt x="107156" y="2122263"/>
                    <a:pt x="102013" y="2123121"/>
                    <a:pt x="101822" y="2119025"/>
                  </a:cubicBezTo>
                  <a:cubicBezTo>
                    <a:pt x="103442" y="2117501"/>
                    <a:pt x="105061" y="2115882"/>
                    <a:pt x="106585" y="2114262"/>
                  </a:cubicBezTo>
                  <a:cubicBezTo>
                    <a:pt x="99727" y="2112167"/>
                    <a:pt x="94488" y="2114072"/>
                    <a:pt x="95440" y="2123787"/>
                  </a:cubicBezTo>
                  <a:cubicBezTo>
                    <a:pt x="99060" y="2125883"/>
                    <a:pt x="101441" y="2119692"/>
                    <a:pt x="101727" y="2123787"/>
                  </a:cubicBezTo>
                  <a:cubicBezTo>
                    <a:pt x="101346" y="2130169"/>
                    <a:pt x="94583" y="2130265"/>
                    <a:pt x="92202" y="2134836"/>
                  </a:cubicBezTo>
                  <a:cubicBezTo>
                    <a:pt x="93631" y="2135313"/>
                    <a:pt x="99155" y="2139123"/>
                    <a:pt x="95345" y="2139599"/>
                  </a:cubicBezTo>
                  <a:cubicBezTo>
                    <a:pt x="87916" y="2139599"/>
                    <a:pt x="85725" y="2134360"/>
                    <a:pt x="84201" y="2128455"/>
                  </a:cubicBezTo>
                  <a:cubicBezTo>
                    <a:pt x="94869" y="2130169"/>
                    <a:pt x="91059" y="2117311"/>
                    <a:pt x="93726" y="2111024"/>
                  </a:cubicBezTo>
                  <a:cubicBezTo>
                    <a:pt x="85344" y="2110071"/>
                    <a:pt x="81725" y="2113786"/>
                    <a:pt x="79438" y="2118930"/>
                  </a:cubicBezTo>
                  <a:cubicBezTo>
                    <a:pt x="81725" y="2119882"/>
                    <a:pt x="83344" y="2121406"/>
                    <a:pt x="84201" y="2123692"/>
                  </a:cubicBezTo>
                  <a:cubicBezTo>
                    <a:pt x="76105" y="2128741"/>
                    <a:pt x="79534" y="2120454"/>
                    <a:pt x="71533" y="2128455"/>
                  </a:cubicBezTo>
                  <a:cubicBezTo>
                    <a:pt x="81820" y="2128741"/>
                    <a:pt x="68866" y="2135313"/>
                    <a:pt x="76295" y="2139599"/>
                  </a:cubicBezTo>
                  <a:cubicBezTo>
                    <a:pt x="72104" y="2140075"/>
                    <a:pt x="75057" y="2133503"/>
                    <a:pt x="70009" y="2134836"/>
                  </a:cubicBezTo>
                  <a:cubicBezTo>
                    <a:pt x="73057" y="2143219"/>
                    <a:pt x="81344" y="2151982"/>
                    <a:pt x="85915" y="2153886"/>
                  </a:cubicBezTo>
                  <a:cubicBezTo>
                    <a:pt x="85630" y="2158363"/>
                    <a:pt x="83153" y="2160649"/>
                    <a:pt x="78010" y="2160268"/>
                  </a:cubicBezTo>
                  <a:cubicBezTo>
                    <a:pt x="75438" y="2158078"/>
                    <a:pt x="74105" y="2154649"/>
                    <a:pt x="68485" y="2155506"/>
                  </a:cubicBezTo>
                  <a:cubicBezTo>
                    <a:pt x="68294" y="2159411"/>
                    <a:pt x="68199" y="2163126"/>
                    <a:pt x="70104" y="2165031"/>
                  </a:cubicBezTo>
                  <a:cubicBezTo>
                    <a:pt x="76105" y="2162840"/>
                    <a:pt x="80391" y="2166078"/>
                    <a:pt x="87535" y="2163411"/>
                  </a:cubicBezTo>
                  <a:cubicBezTo>
                    <a:pt x="87249" y="2173032"/>
                    <a:pt x="95345" y="2167983"/>
                    <a:pt x="101822" y="2168174"/>
                  </a:cubicBezTo>
                  <a:cubicBezTo>
                    <a:pt x="100489" y="2173317"/>
                    <a:pt x="103823" y="2181890"/>
                    <a:pt x="101822" y="2182366"/>
                  </a:cubicBezTo>
                  <a:cubicBezTo>
                    <a:pt x="98488" y="2181509"/>
                    <a:pt x="96679" y="2179032"/>
                    <a:pt x="93917" y="2177604"/>
                  </a:cubicBezTo>
                  <a:cubicBezTo>
                    <a:pt x="93631" y="2179985"/>
                    <a:pt x="94488" y="2183414"/>
                    <a:pt x="92297" y="2183890"/>
                  </a:cubicBezTo>
                  <a:cubicBezTo>
                    <a:pt x="90964" y="2181604"/>
                    <a:pt x="89916" y="2178842"/>
                    <a:pt x="86011" y="2179128"/>
                  </a:cubicBezTo>
                  <a:cubicBezTo>
                    <a:pt x="82487" y="2182652"/>
                    <a:pt x="87535" y="2185605"/>
                    <a:pt x="86011" y="2191796"/>
                  </a:cubicBezTo>
                  <a:cubicBezTo>
                    <a:pt x="88773" y="2196558"/>
                    <a:pt x="90869" y="2187415"/>
                    <a:pt x="92297" y="2191796"/>
                  </a:cubicBezTo>
                  <a:cubicBezTo>
                    <a:pt x="92774" y="2194939"/>
                    <a:pt x="90202" y="2194939"/>
                    <a:pt x="89154" y="2196558"/>
                  </a:cubicBezTo>
                  <a:cubicBezTo>
                    <a:pt x="91440" y="2199607"/>
                    <a:pt x="94012" y="2202178"/>
                    <a:pt x="97060" y="2204464"/>
                  </a:cubicBezTo>
                  <a:cubicBezTo>
                    <a:pt x="92869" y="2208560"/>
                    <a:pt x="95822" y="2201892"/>
                    <a:pt x="90773" y="2202940"/>
                  </a:cubicBezTo>
                  <a:cubicBezTo>
                    <a:pt x="90488" y="2209417"/>
                    <a:pt x="94488" y="2209322"/>
                    <a:pt x="87630" y="2207703"/>
                  </a:cubicBezTo>
                  <a:cubicBezTo>
                    <a:pt x="87630" y="2209798"/>
                    <a:pt x="87630" y="2211989"/>
                    <a:pt x="87630" y="2214084"/>
                  </a:cubicBezTo>
                  <a:cubicBezTo>
                    <a:pt x="93059" y="2213608"/>
                    <a:pt x="97917" y="2217037"/>
                    <a:pt x="103442" y="2220466"/>
                  </a:cubicBezTo>
                  <a:cubicBezTo>
                    <a:pt x="103061" y="2216847"/>
                    <a:pt x="103823" y="2214466"/>
                    <a:pt x="106680" y="2214084"/>
                  </a:cubicBezTo>
                  <a:cubicBezTo>
                    <a:pt x="108585" y="2214846"/>
                    <a:pt x="110300" y="2215799"/>
                    <a:pt x="111347" y="2217323"/>
                  </a:cubicBezTo>
                  <a:cubicBezTo>
                    <a:pt x="111252" y="2227991"/>
                    <a:pt x="108966" y="2220847"/>
                    <a:pt x="106680" y="2220466"/>
                  </a:cubicBezTo>
                  <a:cubicBezTo>
                    <a:pt x="95345" y="2218847"/>
                    <a:pt x="97250" y="2236087"/>
                    <a:pt x="89249" y="2239516"/>
                  </a:cubicBezTo>
                  <a:cubicBezTo>
                    <a:pt x="90583" y="2242374"/>
                    <a:pt x="93345" y="2243898"/>
                    <a:pt x="94012" y="2247422"/>
                  </a:cubicBezTo>
                  <a:cubicBezTo>
                    <a:pt x="90678" y="2250851"/>
                    <a:pt x="89535" y="2246660"/>
                    <a:pt x="84487" y="2247422"/>
                  </a:cubicBezTo>
                  <a:cubicBezTo>
                    <a:pt x="89154" y="2251708"/>
                    <a:pt x="96679" y="2253232"/>
                    <a:pt x="98774" y="2260090"/>
                  </a:cubicBezTo>
                  <a:cubicBezTo>
                    <a:pt x="91440" y="2261709"/>
                    <a:pt x="86106" y="2266567"/>
                    <a:pt x="82868" y="2275902"/>
                  </a:cubicBezTo>
                  <a:cubicBezTo>
                    <a:pt x="90392" y="2274378"/>
                    <a:pt x="94012" y="2269044"/>
                    <a:pt x="98774" y="2264853"/>
                  </a:cubicBezTo>
                  <a:cubicBezTo>
                    <a:pt x="100394" y="2273616"/>
                    <a:pt x="101918" y="2261138"/>
                    <a:pt x="106680" y="2263233"/>
                  </a:cubicBezTo>
                  <a:cubicBezTo>
                    <a:pt x="108585" y="2265615"/>
                    <a:pt x="112681" y="2265710"/>
                    <a:pt x="114586" y="2267996"/>
                  </a:cubicBezTo>
                  <a:cubicBezTo>
                    <a:pt x="104965" y="2270091"/>
                    <a:pt x="99250" y="2275902"/>
                    <a:pt x="98679" y="2287046"/>
                  </a:cubicBezTo>
                  <a:cubicBezTo>
                    <a:pt x="107537" y="2280759"/>
                    <a:pt x="99346" y="2295619"/>
                    <a:pt x="106585" y="2294952"/>
                  </a:cubicBezTo>
                  <a:cubicBezTo>
                    <a:pt x="106013" y="2290570"/>
                    <a:pt x="121730" y="2283426"/>
                    <a:pt x="124015" y="2290189"/>
                  </a:cubicBezTo>
                  <a:cubicBezTo>
                    <a:pt x="111633" y="2289808"/>
                    <a:pt x="119063" y="2301715"/>
                    <a:pt x="100203" y="2299714"/>
                  </a:cubicBezTo>
                  <a:cubicBezTo>
                    <a:pt x="99917" y="2305810"/>
                    <a:pt x="101537" y="2300286"/>
                    <a:pt x="104965" y="2301238"/>
                  </a:cubicBezTo>
                  <a:cubicBezTo>
                    <a:pt x="104680" y="2303620"/>
                    <a:pt x="105537" y="2307144"/>
                    <a:pt x="103346" y="2307620"/>
                  </a:cubicBezTo>
                  <a:cubicBezTo>
                    <a:pt x="100298" y="2306953"/>
                    <a:pt x="100489" y="2303048"/>
                    <a:pt x="95440" y="2304477"/>
                  </a:cubicBezTo>
                  <a:cubicBezTo>
                    <a:pt x="95060" y="2305715"/>
                    <a:pt x="94107" y="2306382"/>
                    <a:pt x="92297" y="2306096"/>
                  </a:cubicBezTo>
                  <a:cubicBezTo>
                    <a:pt x="94393" y="2314002"/>
                    <a:pt x="91440" y="2313811"/>
                    <a:pt x="93917" y="2320288"/>
                  </a:cubicBezTo>
                  <a:cubicBezTo>
                    <a:pt x="98393" y="2320574"/>
                    <a:pt x="97631" y="2314287"/>
                    <a:pt x="101822" y="2318669"/>
                  </a:cubicBezTo>
                  <a:cubicBezTo>
                    <a:pt x="102299" y="2315907"/>
                    <a:pt x="97346" y="2310763"/>
                    <a:pt x="101822" y="2309144"/>
                  </a:cubicBezTo>
                  <a:cubicBezTo>
                    <a:pt x="106299" y="2307811"/>
                    <a:pt x="105918" y="2311335"/>
                    <a:pt x="109728" y="2310763"/>
                  </a:cubicBezTo>
                  <a:cubicBezTo>
                    <a:pt x="109252" y="2308191"/>
                    <a:pt x="111824" y="2306477"/>
                    <a:pt x="112871" y="2309144"/>
                  </a:cubicBezTo>
                  <a:cubicBezTo>
                    <a:pt x="110014" y="2312859"/>
                    <a:pt x="100679" y="2316859"/>
                    <a:pt x="108109" y="2321812"/>
                  </a:cubicBezTo>
                  <a:cubicBezTo>
                    <a:pt x="109728" y="2319717"/>
                    <a:pt x="110681" y="2317050"/>
                    <a:pt x="112871" y="2315430"/>
                  </a:cubicBezTo>
                  <a:cubicBezTo>
                    <a:pt x="117062" y="2320860"/>
                    <a:pt x="107251" y="2325527"/>
                    <a:pt x="103346" y="2323336"/>
                  </a:cubicBezTo>
                  <a:cubicBezTo>
                    <a:pt x="104775" y="2333242"/>
                    <a:pt x="98679" y="2335147"/>
                    <a:pt x="100203" y="2340767"/>
                  </a:cubicBezTo>
                  <a:cubicBezTo>
                    <a:pt x="102394" y="2336290"/>
                    <a:pt x="104203" y="2345053"/>
                    <a:pt x="108109" y="2343910"/>
                  </a:cubicBezTo>
                  <a:cubicBezTo>
                    <a:pt x="108109" y="2338576"/>
                    <a:pt x="110300" y="2335528"/>
                    <a:pt x="112871" y="2332766"/>
                  </a:cubicBezTo>
                  <a:cubicBezTo>
                    <a:pt x="113728" y="2339910"/>
                    <a:pt x="105156" y="2354864"/>
                    <a:pt x="106585" y="2362865"/>
                  </a:cubicBezTo>
                  <a:cubicBezTo>
                    <a:pt x="103727" y="2360865"/>
                    <a:pt x="97346" y="2362579"/>
                    <a:pt x="95440" y="2359722"/>
                  </a:cubicBezTo>
                  <a:cubicBezTo>
                    <a:pt x="95345" y="2356388"/>
                    <a:pt x="101441" y="2351149"/>
                    <a:pt x="98584" y="2350197"/>
                  </a:cubicBezTo>
                  <a:cubicBezTo>
                    <a:pt x="97060" y="2351816"/>
                    <a:pt x="95440" y="2353435"/>
                    <a:pt x="93821" y="2354959"/>
                  </a:cubicBezTo>
                  <a:cubicBezTo>
                    <a:pt x="94298" y="2351340"/>
                    <a:pt x="89249" y="2353149"/>
                    <a:pt x="89059" y="2350197"/>
                  </a:cubicBezTo>
                  <a:cubicBezTo>
                    <a:pt x="95060" y="2347339"/>
                    <a:pt x="90011" y="2343720"/>
                    <a:pt x="89059" y="2339148"/>
                  </a:cubicBezTo>
                  <a:cubicBezTo>
                    <a:pt x="97726" y="2336957"/>
                    <a:pt x="103918" y="2327527"/>
                    <a:pt x="100203" y="2321717"/>
                  </a:cubicBezTo>
                  <a:cubicBezTo>
                    <a:pt x="94298" y="2326194"/>
                    <a:pt x="97726" y="2325336"/>
                    <a:pt x="89059" y="2323336"/>
                  </a:cubicBezTo>
                  <a:cubicBezTo>
                    <a:pt x="88297" y="2329908"/>
                    <a:pt x="95917" y="2328099"/>
                    <a:pt x="95440" y="2334385"/>
                  </a:cubicBezTo>
                  <a:cubicBezTo>
                    <a:pt x="91726" y="2333052"/>
                    <a:pt x="88583" y="2340005"/>
                    <a:pt x="87535" y="2336004"/>
                  </a:cubicBezTo>
                  <a:cubicBezTo>
                    <a:pt x="86868" y="2332195"/>
                    <a:pt x="94774" y="2336862"/>
                    <a:pt x="92297" y="2331242"/>
                  </a:cubicBezTo>
                  <a:cubicBezTo>
                    <a:pt x="88487" y="2327432"/>
                    <a:pt x="88106" y="2335052"/>
                    <a:pt x="81248" y="2332861"/>
                  </a:cubicBezTo>
                  <a:cubicBezTo>
                    <a:pt x="85439" y="2329623"/>
                    <a:pt x="85535" y="2322384"/>
                    <a:pt x="87535" y="2317050"/>
                  </a:cubicBezTo>
                  <a:cubicBezTo>
                    <a:pt x="82201" y="2317145"/>
                    <a:pt x="79153" y="2314859"/>
                    <a:pt x="76390" y="2312287"/>
                  </a:cubicBezTo>
                  <a:cubicBezTo>
                    <a:pt x="86868" y="2313621"/>
                    <a:pt x="89249" y="2301619"/>
                    <a:pt x="84296" y="2296476"/>
                  </a:cubicBezTo>
                  <a:cubicBezTo>
                    <a:pt x="79438" y="2297428"/>
                    <a:pt x="79820" y="2303620"/>
                    <a:pt x="71628" y="2301238"/>
                  </a:cubicBezTo>
                  <a:cubicBezTo>
                    <a:pt x="72581" y="2308477"/>
                    <a:pt x="73247" y="2312478"/>
                    <a:pt x="71628" y="2317145"/>
                  </a:cubicBezTo>
                  <a:cubicBezTo>
                    <a:pt x="72962" y="2311620"/>
                    <a:pt x="66389" y="2314383"/>
                    <a:pt x="66866" y="2317145"/>
                  </a:cubicBezTo>
                  <a:cubicBezTo>
                    <a:pt x="79915" y="2320193"/>
                    <a:pt x="72581" y="2330194"/>
                    <a:pt x="71628" y="2340957"/>
                  </a:cubicBezTo>
                  <a:cubicBezTo>
                    <a:pt x="75248" y="2343148"/>
                    <a:pt x="77534" y="2336862"/>
                    <a:pt x="77914" y="2340957"/>
                  </a:cubicBezTo>
                  <a:cubicBezTo>
                    <a:pt x="76962" y="2345339"/>
                    <a:pt x="74009" y="2347625"/>
                    <a:pt x="73152" y="2352102"/>
                  </a:cubicBezTo>
                  <a:cubicBezTo>
                    <a:pt x="78010" y="2353340"/>
                    <a:pt x="75057" y="2346577"/>
                    <a:pt x="81058" y="2348958"/>
                  </a:cubicBezTo>
                  <a:cubicBezTo>
                    <a:pt x="78962" y="2355245"/>
                    <a:pt x="86297" y="2352197"/>
                    <a:pt x="84201" y="2358483"/>
                  </a:cubicBezTo>
                  <a:cubicBezTo>
                    <a:pt x="80772" y="2359436"/>
                    <a:pt x="79153" y="2354007"/>
                    <a:pt x="79438" y="2360007"/>
                  </a:cubicBezTo>
                  <a:cubicBezTo>
                    <a:pt x="81248" y="2362484"/>
                    <a:pt x="84011" y="2363913"/>
                    <a:pt x="85820" y="2366389"/>
                  </a:cubicBezTo>
                  <a:cubicBezTo>
                    <a:pt x="80677" y="2366770"/>
                    <a:pt x="79153" y="2363627"/>
                    <a:pt x="73152" y="2364865"/>
                  </a:cubicBezTo>
                  <a:cubicBezTo>
                    <a:pt x="70866" y="2371819"/>
                    <a:pt x="82677" y="2364865"/>
                    <a:pt x="82677" y="2369628"/>
                  </a:cubicBezTo>
                  <a:cubicBezTo>
                    <a:pt x="81248" y="2372390"/>
                    <a:pt x="77152" y="2372580"/>
                    <a:pt x="74771" y="2374390"/>
                  </a:cubicBezTo>
                  <a:cubicBezTo>
                    <a:pt x="74295" y="2382201"/>
                    <a:pt x="84773" y="2379153"/>
                    <a:pt x="85915" y="2385439"/>
                  </a:cubicBezTo>
                  <a:cubicBezTo>
                    <a:pt x="78867" y="2387725"/>
                    <a:pt x="75152" y="2406204"/>
                    <a:pt x="63722" y="2409252"/>
                  </a:cubicBezTo>
                  <a:cubicBezTo>
                    <a:pt x="66866" y="2411919"/>
                    <a:pt x="73533" y="2411061"/>
                    <a:pt x="76390" y="2414014"/>
                  </a:cubicBezTo>
                  <a:cubicBezTo>
                    <a:pt x="75724" y="2419348"/>
                    <a:pt x="70295" y="2409823"/>
                    <a:pt x="71628" y="2417157"/>
                  </a:cubicBezTo>
                  <a:cubicBezTo>
                    <a:pt x="75628" y="2425635"/>
                    <a:pt x="80010" y="2414967"/>
                    <a:pt x="84296" y="2414014"/>
                  </a:cubicBezTo>
                  <a:cubicBezTo>
                    <a:pt x="85249" y="2422968"/>
                    <a:pt x="85725" y="2430874"/>
                    <a:pt x="85915" y="2437827"/>
                  </a:cubicBezTo>
                  <a:cubicBezTo>
                    <a:pt x="90964" y="2439160"/>
                    <a:pt x="91916" y="2436398"/>
                    <a:pt x="93821" y="2434683"/>
                  </a:cubicBezTo>
                  <a:cubicBezTo>
                    <a:pt x="98774" y="2439065"/>
                    <a:pt x="93250" y="2444494"/>
                    <a:pt x="98584" y="2447352"/>
                  </a:cubicBezTo>
                  <a:cubicBezTo>
                    <a:pt x="95631" y="2446685"/>
                    <a:pt x="89059" y="2449542"/>
                    <a:pt x="90678" y="2444208"/>
                  </a:cubicBezTo>
                  <a:cubicBezTo>
                    <a:pt x="80677" y="2444685"/>
                    <a:pt x="85153" y="2456496"/>
                    <a:pt x="87535" y="2461639"/>
                  </a:cubicBezTo>
                  <a:cubicBezTo>
                    <a:pt x="81153" y="2458210"/>
                    <a:pt x="82677" y="2476022"/>
                    <a:pt x="82772" y="2475927"/>
                  </a:cubicBezTo>
                  <a:cubicBezTo>
                    <a:pt x="78676" y="2469545"/>
                    <a:pt x="65437" y="2483451"/>
                    <a:pt x="63722" y="2480689"/>
                  </a:cubicBezTo>
                  <a:cubicBezTo>
                    <a:pt x="68866" y="2481356"/>
                    <a:pt x="70009" y="2486023"/>
                    <a:pt x="73247" y="2488595"/>
                  </a:cubicBezTo>
                  <a:cubicBezTo>
                    <a:pt x="71628" y="2488595"/>
                    <a:pt x="71342" y="2489928"/>
                    <a:pt x="70104" y="2490214"/>
                  </a:cubicBezTo>
                  <a:cubicBezTo>
                    <a:pt x="66389" y="2489738"/>
                    <a:pt x="69152" y="2482690"/>
                    <a:pt x="63722" y="2483832"/>
                  </a:cubicBezTo>
                  <a:cubicBezTo>
                    <a:pt x="68294" y="2493167"/>
                    <a:pt x="64484" y="2511360"/>
                    <a:pt x="58960" y="2523457"/>
                  </a:cubicBezTo>
                  <a:cubicBezTo>
                    <a:pt x="58865" y="2518789"/>
                    <a:pt x="58388" y="2514503"/>
                    <a:pt x="52673" y="2515551"/>
                  </a:cubicBezTo>
                  <a:cubicBezTo>
                    <a:pt x="56197" y="2539268"/>
                    <a:pt x="51340" y="2563842"/>
                    <a:pt x="58960" y="2585274"/>
                  </a:cubicBezTo>
                  <a:cubicBezTo>
                    <a:pt x="55531" y="2584988"/>
                    <a:pt x="53912" y="2586607"/>
                    <a:pt x="54197" y="2590036"/>
                  </a:cubicBezTo>
                  <a:cubicBezTo>
                    <a:pt x="59722" y="2593180"/>
                    <a:pt x="58007" y="2601847"/>
                    <a:pt x="55816" y="2610610"/>
                  </a:cubicBezTo>
                  <a:cubicBezTo>
                    <a:pt x="59817" y="2612706"/>
                    <a:pt x="60770" y="2604324"/>
                    <a:pt x="62198" y="2609086"/>
                  </a:cubicBezTo>
                  <a:cubicBezTo>
                    <a:pt x="53340" y="2618802"/>
                    <a:pt x="60770" y="2638042"/>
                    <a:pt x="60579" y="2651853"/>
                  </a:cubicBezTo>
                  <a:cubicBezTo>
                    <a:pt x="63722" y="2645853"/>
                    <a:pt x="59627" y="2660045"/>
                    <a:pt x="65341" y="2656616"/>
                  </a:cubicBezTo>
                  <a:cubicBezTo>
                    <a:pt x="71723" y="2654330"/>
                    <a:pt x="64103" y="2646329"/>
                    <a:pt x="70104" y="2645567"/>
                  </a:cubicBezTo>
                  <a:cubicBezTo>
                    <a:pt x="76867" y="2648329"/>
                    <a:pt x="71152" y="2649186"/>
                    <a:pt x="76390" y="2656616"/>
                  </a:cubicBezTo>
                  <a:cubicBezTo>
                    <a:pt x="72676" y="2660521"/>
                    <a:pt x="73438" y="2654235"/>
                    <a:pt x="68485" y="2654997"/>
                  </a:cubicBezTo>
                  <a:cubicBezTo>
                    <a:pt x="66199" y="2657664"/>
                    <a:pt x="69247" y="2662236"/>
                    <a:pt x="65341" y="2666141"/>
                  </a:cubicBezTo>
                  <a:cubicBezTo>
                    <a:pt x="61532" y="2666713"/>
                    <a:pt x="66199" y="2658902"/>
                    <a:pt x="60579" y="2661378"/>
                  </a:cubicBezTo>
                  <a:cubicBezTo>
                    <a:pt x="62484" y="2675857"/>
                    <a:pt x="65913" y="2684239"/>
                    <a:pt x="60579" y="2696240"/>
                  </a:cubicBezTo>
                  <a:cubicBezTo>
                    <a:pt x="64294" y="2697859"/>
                    <a:pt x="63913" y="2703479"/>
                    <a:pt x="68485" y="2704146"/>
                  </a:cubicBezTo>
                  <a:cubicBezTo>
                    <a:pt x="64960" y="2706432"/>
                    <a:pt x="70485" y="2708051"/>
                    <a:pt x="66866" y="2708908"/>
                  </a:cubicBezTo>
                  <a:cubicBezTo>
                    <a:pt x="63722" y="2707289"/>
                    <a:pt x="64389" y="2701860"/>
                    <a:pt x="58960" y="2702622"/>
                  </a:cubicBezTo>
                  <a:cubicBezTo>
                    <a:pt x="58674" y="2710242"/>
                    <a:pt x="68390" y="2707956"/>
                    <a:pt x="68485" y="2715290"/>
                  </a:cubicBezTo>
                  <a:cubicBezTo>
                    <a:pt x="63627" y="2716433"/>
                    <a:pt x="66580" y="2709861"/>
                    <a:pt x="60579" y="2712147"/>
                  </a:cubicBezTo>
                  <a:cubicBezTo>
                    <a:pt x="60484" y="2727958"/>
                    <a:pt x="73057" y="2746437"/>
                    <a:pt x="66866" y="2764439"/>
                  </a:cubicBezTo>
                  <a:cubicBezTo>
                    <a:pt x="68390" y="2766153"/>
                    <a:pt x="72771" y="2764915"/>
                    <a:pt x="71628" y="2769201"/>
                  </a:cubicBezTo>
                  <a:cubicBezTo>
                    <a:pt x="75343" y="2769678"/>
                    <a:pt x="77724" y="2768916"/>
                    <a:pt x="79534" y="2767582"/>
                  </a:cubicBezTo>
                  <a:cubicBezTo>
                    <a:pt x="75628" y="2771297"/>
                    <a:pt x="81915" y="2770535"/>
                    <a:pt x="81153" y="2775488"/>
                  </a:cubicBezTo>
                  <a:cubicBezTo>
                    <a:pt x="77438" y="2775012"/>
                    <a:pt x="75152" y="2772916"/>
                    <a:pt x="70009" y="2773869"/>
                  </a:cubicBezTo>
                  <a:cubicBezTo>
                    <a:pt x="72581" y="2784156"/>
                    <a:pt x="65913" y="2785680"/>
                    <a:pt x="73152" y="2791299"/>
                  </a:cubicBezTo>
                  <a:cubicBezTo>
                    <a:pt x="71247" y="2791585"/>
                    <a:pt x="68675" y="2791014"/>
                    <a:pt x="68390" y="2792919"/>
                  </a:cubicBezTo>
                  <a:cubicBezTo>
                    <a:pt x="72581" y="2792442"/>
                    <a:pt x="66961" y="2801777"/>
                    <a:pt x="73152" y="2799300"/>
                  </a:cubicBezTo>
                  <a:cubicBezTo>
                    <a:pt x="73628" y="2794443"/>
                    <a:pt x="72866" y="2788442"/>
                    <a:pt x="77914" y="2788251"/>
                  </a:cubicBezTo>
                  <a:cubicBezTo>
                    <a:pt x="78867" y="2796538"/>
                    <a:pt x="73057" y="2798157"/>
                    <a:pt x="71628" y="2804063"/>
                  </a:cubicBezTo>
                  <a:cubicBezTo>
                    <a:pt x="72676" y="2809968"/>
                    <a:pt x="76867" y="2802920"/>
                    <a:pt x="77914" y="2808825"/>
                  </a:cubicBezTo>
                  <a:cubicBezTo>
                    <a:pt x="75152" y="2808730"/>
                    <a:pt x="73057" y="2809207"/>
                    <a:pt x="71628" y="2810445"/>
                  </a:cubicBezTo>
                  <a:cubicBezTo>
                    <a:pt x="76867" y="2816731"/>
                    <a:pt x="75152" y="2826161"/>
                    <a:pt x="82677" y="2832638"/>
                  </a:cubicBezTo>
                  <a:cubicBezTo>
                    <a:pt x="82963" y="2830733"/>
                    <a:pt x="85153" y="2830924"/>
                    <a:pt x="87439" y="2831019"/>
                  </a:cubicBezTo>
                  <a:cubicBezTo>
                    <a:pt x="86868" y="2821208"/>
                    <a:pt x="90678" y="2820446"/>
                    <a:pt x="84296" y="2819874"/>
                  </a:cubicBezTo>
                  <a:cubicBezTo>
                    <a:pt x="84011" y="2816446"/>
                    <a:pt x="89916" y="2819113"/>
                    <a:pt x="92202" y="2818255"/>
                  </a:cubicBezTo>
                  <a:cubicBezTo>
                    <a:pt x="92678" y="2813493"/>
                    <a:pt x="91916" y="2807397"/>
                    <a:pt x="96964" y="2807206"/>
                  </a:cubicBezTo>
                  <a:cubicBezTo>
                    <a:pt x="94964" y="2815112"/>
                    <a:pt x="93631" y="2811492"/>
                    <a:pt x="100108" y="2815112"/>
                  </a:cubicBezTo>
                  <a:cubicBezTo>
                    <a:pt x="98870" y="2815493"/>
                    <a:pt x="96964" y="2815112"/>
                    <a:pt x="96964" y="2816636"/>
                  </a:cubicBezTo>
                  <a:cubicBezTo>
                    <a:pt x="99917" y="2816446"/>
                    <a:pt x="102299" y="2815588"/>
                    <a:pt x="103346" y="2813493"/>
                  </a:cubicBezTo>
                  <a:cubicBezTo>
                    <a:pt x="100298" y="2814255"/>
                    <a:pt x="98298" y="2806254"/>
                    <a:pt x="101727" y="2805587"/>
                  </a:cubicBezTo>
                  <a:cubicBezTo>
                    <a:pt x="107347" y="2808064"/>
                    <a:pt x="102108" y="2812350"/>
                    <a:pt x="104965" y="2818255"/>
                  </a:cubicBezTo>
                  <a:cubicBezTo>
                    <a:pt x="111347" y="2815588"/>
                    <a:pt x="105727" y="2807206"/>
                    <a:pt x="114490" y="2813493"/>
                  </a:cubicBezTo>
                  <a:cubicBezTo>
                    <a:pt x="118300" y="2805777"/>
                    <a:pt x="104775" y="2807492"/>
                    <a:pt x="111252" y="2802349"/>
                  </a:cubicBezTo>
                  <a:cubicBezTo>
                    <a:pt x="113348" y="2802349"/>
                    <a:pt x="112776" y="2805111"/>
                    <a:pt x="114490" y="2805492"/>
                  </a:cubicBezTo>
                  <a:cubicBezTo>
                    <a:pt x="114490" y="2802349"/>
                    <a:pt x="114490" y="2799110"/>
                    <a:pt x="114490" y="2795967"/>
                  </a:cubicBezTo>
                  <a:cubicBezTo>
                    <a:pt x="108013" y="2797681"/>
                    <a:pt x="109919" y="2793014"/>
                    <a:pt x="103346" y="2792824"/>
                  </a:cubicBezTo>
                  <a:cubicBezTo>
                    <a:pt x="103061" y="2789394"/>
                    <a:pt x="104680" y="2787775"/>
                    <a:pt x="108109" y="2788061"/>
                  </a:cubicBezTo>
                  <a:cubicBezTo>
                    <a:pt x="110871" y="2789490"/>
                    <a:pt x="110776" y="2793871"/>
                    <a:pt x="114490" y="2794348"/>
                  </a:cubicBezTo>
                  <a:cubicBezTo>
                    <a:pt x="112300" y="2786632"/>
                    <a:pt x="114014" y="2787204"/>
                    <a:pt x="117634" y="2786442"/>
                  </a:cubicBezTo>
                  <a:cubicBezTo>
                    <a:pt x="113252" y="2785584"/>
                    <a:pt x="113252" y="2780346"/>
                    <a:pt x="111252" y="2776917"/>
                  </a:cubicBezTo>
                  <a:cubicBezTo>
                    <a:pt x="112871" y="2776917"/>
                    <a:pt x="114490" y="2776917"/>
                    <a:pt x="116014" y="2776917"/>
                  </a:cubicBezTo>
                  <a:cubicBezTo>
                    <a:pt x="109347" y="2768249"/>
                    <a:pt x="110966" y="2755295"/>
                    <a:pt x="108109" y="2746818"/>
                  </a:cubicBezTo>
                  <a:cubicBezTo>
                    <a:pt x="109252" y="2743674"/>
                    <a:pt x="116967" y="2747199"/>
                    <a:pt x="117634" y="2743674"/>
                  </a:cubicBezTo>
                  <a:cubicBezTo>
                    <a:pt x="113252" y="2744341"/>
                    <a:pt x="116110" y="2737769"/>
                    <a:pt x="112871" y="2737293"/>
                  </a:cubicBezTo>
                  <a:cubicBezTo>
                    <a:pt x="112395" y="2739102"/>
                    <a:pt x="107918" y="2744722"/>
                    <a:pt x="106585" y="2740436"/>
                  </a:cubicBezTo>
                  <a:cubicBezTo>
                    <a:pt x="116205" y="2727482"/>
                    <a:pt x="101632" y="2726434"/>
                    <a:pt x="101822" y="2715099"/>
                  </a:cubicBezTo>
                  <a:cubicBezTo>
                    <a:pt x="95155" y="2719005"/>
                    <a:pt x="95822" y="2711290"/>
                    <a:pt x="89154" y="2715099"/>
                  </a:cubicBezTo>
                  <a:cubicBezTo>
                    <a:pt x="90107" y="2710051"/>
                    <a:pt x="86201" y="2710242"/>
                    <a:pt x="89154" y="2707194"/>
                  </a:cubicBezTo>
                  <a:cubicBezTo>
                    <a:pt x="93059" y="2708051"/>
                    <a:pt x="92488" y="2713290"/>
                    <a:pt x="98679" y="2711956"/>
                  </a:cubicBezTo>
                  <a:cubicBezTo>
                    <a:pt x="97250" y="2706908"/>
                    <a:pt x="101156" y="2707003"/>
                    <a:pt x="103442" y="2705574"/>
                  </a:cubicBezTo>
                  <a:cubicBezTo>
                    <a:pt x="105442" y="2700431"/>
                    <a:pt x="98298" y="2704336"/>
                    <a:pt x="100298" y="2699193"/>
                  </a:cubicBezTo>
                  <a:cubicBezTo>
                    <a:pt x="100870" y="2695573"/>
                    <a:pt x="106680" y="2697097"/>
                    <a:pt x="108204" y="2694430"/>
                  </a:cubicBezTo>
                  <a:cubicBezTo>
                    <a:pt x="106966" y="2694049"/>
                    <a:pt x="105061" y="2694430"/>
                    <a:pt x="105061" y="2692811"/>
                  </a:cubicBezTo>
                  <a:cubicBezTo>
                    <a:pt x="99917" y="2690811"/>
                    <a:pt x="103823" y="2697955"/>
                    <a:pt x="98679" y="2695954"/>
                  </a:cubicBezTo>
                  <a:cubicBezTo>
                    <a:pt x="94393" y="2691192"/>
                    <a:pt x="102299" y="2689001"/>
                    <a:pt x="103442" y="2684905"/>
                  </a:cubicBezTo>
                  <a:cubicBezTo>
                    <a:pt x="100870" y="2682715"/>
                    <a:pt x="97250" y="2681572"/>
                    <a:pt x="95536" y="2678524"/>
                  </a:cubicBezTo>
                  <a:cubicBezTo>
                    <a:pt x="98584" y="2676333"/>
                    <a:pt x="100394" y="2672808"/>
                    <a:pt x="105061" y="2672142"/>
                  </a:cubicBezTo>
                  <a:cubicBezTo>
                    <a:pt x="103251" y="2660235"/>
                    <a:pt x="102299" y="2647377"/>
                    <a:pt x="92393" y="2643567"/>
                  </a:cubicBezTo>
                  <a:cubicBezTo>
                    <a:pt x="95631" y="2635185"/>
                    <a:pt x="100584" y="2628517"/>
                    <a:pt x="111443" y="2627755"/>
                  </a:cubicBezTo>
                  <a:cubicBezTo>
                    <a:pt x="106013" y="2623088"/>
                    <a:pt x="101441" y="2629470"/>
                    <a:pt x="97155" y="2630899"/>
                  </a:cubicBezTo>
                  <a:cubicBezTo>
                    <a:pt x="97155" y="2629279"/>
                    <a:pt x="95917" y="2628993"/>
                    <a:pt x="95631" y="2627755"/>
                  </a:cubicBezTo>
                  <a:cubicBezTo>
                    <a:pt x="102013" y="2623278"/>
                    <a:pt x="99917" y="2617278"/>
                    <a:pt x="95631" y="2611849"/>
                  </a:cubicBezTo>
                  <a:cubicBezTo>
                    <a:pt x="103442" y="2610039"/>
                    <a:pt x="108395" y="2612325"/>
                    <a:pt x="111443" y="2611849"/>
                  </a:cubicBezTo>
                  <a:cubicBezTo>
                    <a:pt x="110585" y="2611849"/>
                    <a:pt x="109633" y="2610515"/>
                    <a:pt x="111443" y="2610229"/>
                  </a:cubicBezTo>
                  <a:cubicBezTo>
                    <a:pt x="107633" y="2605086"/>
                    <a:pt x="106109" y="2605848"/>
                    <a:pt x="109919" y="2599180"/>
                  </a:cubicBezTo>
                  <a:cubicBezTo>
                    <a:pt x="95726" y="2599657"/>
                    <a:pt x="94678" y="2586893"/>
                    <a:pt x="90869" y="2576987"/>
                  </a:cubicBezTo>
                  <a:cubicBezTo>
                    <a:pt x="90488" y="2578416"/>
                    <a:pt x="83820" y="2581178"/>
                    <a:pt x="84487" y="2578511"/>
                  </a:cubicBezTo>
                  <a:cubicBezTo>
                    <a:pt x="87059" y="2578511"/>
                    <a:pt x="85344" y="2574130"/>
                    <a:pt x="87630" y="2573749"/>
                  </a:cubicBezTo>
                  <a:cubicBezTo>
                    <a:pt x="97536" y="2571272"/>
                    <a:pt x="94393" y="2581749"/>
                    <a:pt x="100298" y="2583274"/>
                  </a:cubicBezTo>
                  <a:cubicBezTo>
                    <a:pt x="95155" y="2572796"/>
                    <a:pt x="92869" y="2561271"/>
                    <a:pt x="92393" y="2553174"/>
                  </a:cubicBezTo>
                  <a:cubicBezTo>
                    <a:pt x="92012" y="2556889"/>
                    <a:pt x="85344" y="2554127"/>
                    <a:pt x="86106" y="2551555"/>
                  </a:cubicBezTo>
                  <a:cubicBezTo>
                    <a:pt x="87916" y="2549650"/>
                    <a:pt x="90583" y="2548698"/>
                    <a:pt x="89249" y="2543649"/>
                  </a:cubicBezTo>
                  <a:cubicBezTo>
                    <a:pt x="80582" y="2547555"/>
                    <a:pt x="89725" y="2540697"/>
                    <a:pt x="82868" y="2538887"/>
                  </a:cubicBezTo>
                  <a:cubicBezTo>
                    <a:pt x="82391" y="2542602"/>
                    <a:pt x="81248" y="2545745"/>
                    <a:pt x="78105" y="2546793"/>
                  </a:cubicBezTo>
                  <a:cubicBezTo>
                    <a:pt x="78391" y="2540697"/>
                    <a:pt x="76772" y="2546221"/>
                    <a:pt x="73343" y="2545174"/>
                  </a:cubicBezTo>
                  <a:cubicBezTo>
                    <a:pt x="78010" y="2543268"/>
                    <a:pt x="75438" y="2539268"/>
                    <a:pt x="70199" y="2538887"/>
                  </a:cubicBezTo>
                  <a:cubicBezTo>
                    <a:pt x="72866" y="2544792"/>
                    <a:pt x="69247" y="2541364"/>
                    <a:pt x="68580" y="2546793"/>
                  </a:cubicBezTo>
                  <a:cubicBezTo>
                    <a:pt x="71533" y="2551079"/>
                    <a:pt x="73914" y="2547078"/>
                    <a:pt x="76486" y="2550031"/>
                  </a:cubicBezTo>
                  <a:cubicBezTo>
                    <a:pt x="72485" y="2552984"/>
                    <a:pt x="79820" y="2558223"/>
                    <a:pt x="73343" y="2559556"/>
                  </a:cubicBezTo>
                  <a:cubicBezTo>
                    <a:pt x="73343" y="2556889"/>
                    <a:pt x="73343" y="2554222"/>
                    <a:pt x="73343" y="2551650"/>
                  </a:cubicBezTo>
                  <a:cubicBezTo>
                    <a:pt x="67532" y="2548507"/>
                    <a:pt x="61246" y="2552984"/>
                    <a:pt x="57436" y="2550126"/>
                  </a:cubicBezTo>
                  <a:cubicBezTo>
                    <a:pt x="57436" y="2549079"/>
                    <a:pt x="57436" y="2548031"/>
                    <a:pt x="57436" y="2546888"/>
                  </a:cubicBezTo>
                  <a:cubicBezTo>
                    <a:pt x="60674" y="2546888"/>
                    <a:pt x="63818" y="2546888"/>
                    <a:pt x="66961" y="2546888"/>
                  </a:cubicBezTo>
                  <a:cubicBezTo>
                    <a:pt x="69056" y="2542125"/>
                    <a:pt x="68104" y="2534220"/>
                    <a:pt x="70104" y="2529457"/>
                  </a:cubicBezTo>
                  <a:cubicBezTo>
                    <a:pt x="67342" y="2529362"/>
                    <a:pt x="61627" y="2527266"/>
                    <a:pt x="65341" y="2523075"/>
                  </a:cubicBezTo>
                  <a:cubicBezTo>
                    <a:pt x="72295" y="2526695"/>
                    <a:pt x="72676" y="2536887"/>
                    <a:pt x="78010" y="2542125"/>
                  </a:cubicBezTo>
                  <a:cubicBezTo>
                    <a:pt x="76676" y="2533839"/>
                    <a:pt x="81439" y="2541364"/>
                    <a:pt x="84392" y="2537363"/>
                  </a:cubicBezTo>
                  <a:cubicBezTo>
                    <a:pt x="83344" y="2530505"/>
                    <a:pt x="77152" y="2528695"/>
                    <a:pt x="73247" y="2524695"/>
                  </a:cubicBezTo>
                  <a:cubicBezTo>
                    <a:pt x="75152" y="2519837"/>
                    <a:pt x="77248" y="2524981"/>
                    <a:pt x="79629" y="2521551"/>
                  </a:cubicBezTo>
                  <a:cubicBezTo>
                    <a:pt x="74867" y="2523171"/>
                    <a:pt x="76867" y="2518027"/>
                    <a:pt x="76486" y="2515170"/>
                  </a:cubicBezTo>
                  <a:cubicBezTo>
                    <a:pt x="72771" y="2512789"/>
                    <a:pt x="69723" y="2515741"/>
                    <a:pt x="68580" y="2513550"/>
                  </a:cubicBezTo>
                  <a:cubicBezTo>
                    <a:pt x="75819" y="2509645"/>
                    <a:pt x="71438" y="2502597"/>
                    <a:pt x="79724" y="2507169"/>
                  </a:cubicBezTo>
                  <a:cubicBezTo>
                    <a:pt x="81248" y="2504883"/>
                    <a:pt x="82868" y="2494596"/>
                    <a:pt x="81344" y="2494500"/>
                  </a:cubicBezTo>
                  <a:cubicBezTo>
                    <a:pt x="79629" y="2499739"/>
                    <a:pt x="71342" y="2494405"/>
                    <a:pt x="68675" y="2494500"/>
                  </a:cubicBezTo>
                  <a:cubicBezTo>
                    <a:pt x="71152" y="2491167"/>
                    <a:pt x="75248" y="2489452"/>
                    <a:pt x="76581" y="2484975"/>
                  </a:cubicBezTo>
                  <a:cubicBezTo>
                    <a:pt x="76581" y="2487071"/>
                    <a:pt x="79343" y="2486404"/>
                    <a:pt x="79724" y="2488119"/>
                  </a:cubicBezTo>
                  <a:cubicBezTo>
                    <a:pt x="80200" y="2490881"/>
                    <a:pt x="72295" y="2493072"/>
                    <a:pt x="76581" y="2494500"/>
                  </a:cubicBezTo>
                  <a:cubicBezTo>
                    <a:pt x="82487" y="2489357"/>
                    <a:pt x="88297" y="2491833"/>
                    <a:pt x="92488" y="2491357"/>
                  </a:cubicBezTo>
                  <a:cubicBezTo>
                    <a:pt x="89345" y="2479260"/>
                    <a:pt x="80296" y="2491072"/>
                    <a:pt x="78200" y="2480213"/>
                  </a:cubicBezTo>
                  <a:cubicBezTo>
                    <a:pt x="85725" y="2474784"/>
                    <a:pt x="92488" y="2485833"/>
                    <a:pt x="102013" y="2481737"/>
                  </a:cubicBezTo>
                  <a:cubicBezTo>
                    <a:pt x="99822" y="2489833"/>
                    <a:pt x="105537" y="2489833"/>
                    <a:pt x="108395" y="2492881"/>
                  </a:cubicBezTo>
                  <a:cubicBezTo>
                    <a:pt x="110871" y="2502692"/>
                    <a:pt x="102584" y="2501930"/>
                    <a:pt x="102013" y="2508788"/>
                  </a:cubicBezTo>
                  <a:cubicBezTo>
                    <a:pt x="102680" y="2511836"/>
                    <a:pt x="108204" y="2510026"/>
                    <a:pt x="106775" y="2515170"/>
                  </a:cubicBezTo>
                  <a:cubicBezTo>
                    <a:pt x="104680" y="2515170"/>
                    <a:pt x="105347" y="2517932"/>
                    <a:pt x="103537" y="2518313"/>
                  </a:cubicBezTo>
                  <a:cubicBezTo>
                    <a:pt x="102108" y="2515551"/>
                    <a:pt x="103632" y="2509836"/>
                    <a:pt x="98774" y="2510407"/>
                  </a:cubicBezTo>
                  <a:cubicBezTo>
                    <a:pt x="100965" y="2517360"/>
                    <a:pt x="99917" y="2519456"/>
                    <a:pt x="95631" y="2523075"/>
                  </a:cubicBezTo>
                  <a:cubicBezTo>
                    <a:pt x="103442" y="2523361"/>
                    <a:pt x="105347" y="2538697"/>
                    <a:pt x="106775" y="2527838"/>
                  </a:cubicBezTo>
                  <a:cubicBezTo>
                    <a:pt x="106013" y="2532791"/>
                    <a:pt x="111633" y="2531457"/>
                    <a:pt x="109919" y="2537363"/>
                  </a:cubicBezTo>
                  <a:cubicBezTo>
                    <a:pt x="108109" y="2536887"/>
                    <a:pt x="99441" y="2534220"/>
                    <a:pt x="103537" y="2537363"/>
                  </a:cubicBezTo>
                  <a:cubicBezTo>
                    <a:pt x="110300" y="2536791"/>
                    <a:pt x="104965" y="2544221"/>
                    <a:pt x="105156" y="2546888"/>
                  </a:cubicBezTo>
                  <a:cubicBezTo>
                    <a:pt x="107918" y="2548888"/>
                    <a:pt x="109728" y="2551841"/>
                    <a:pt x="113062" y="2553270"/>
                  </a:cubicBezTo>
                  <a:cubicBezTo>
                    <a:pt x="114395" y="2559366"/>
                    <a:pt x="109728" y="2559366"/>
                    <a:pt x="106775" y="2561175"/>
                  </a:cubicBezTo>
                  <a:cubicBezTo>
                    <a:pt x="110966" y="2565938"/>
                    <a:pt x="104965" y="2572701"/>
                    <a:pt x="106775" y="2573844"/>
                  </a:cubicBezTo>
                  <a:cubicBezTo>
                    <a:pt x="110871" y="2571463"/>
                    <a:pt x="112205" y="2576987"/>
                    <a:pt x="117824" y="2572224"/>
                  </a:cubicBezTo>
                  <a:cubicBezTo>
                    <a:pt x="123063" y="2576130"/>
                    <a:pt x="117824" y="2580607"/>
                    <a:pt x="120968" y="2586512"/>
                  </a:cubicBezTo>
                  <a:cubicBezTo>
                    <a:pt x="116491" y="2587846"/>
                    <a:pt x="116872" y="2584226"/>
                    <a:pt x="113062" y="2584893"/>
                  </a:cubicBezTo>
                  <a:cubicBezTo>
                    <a:pt x="115348" y="2590798"/>
                    <a:pt x="110014" y="2597180"/>
                    <a:pt x="119444" y="2597561"/>
                  </a:cubicBezTo>
                  <a:cubicBezTo>
                    <a:pt x="120206" y="2592417"/>
                    <a:pt x="111538" y="2594227"/>
                    <a:pt x="116300" y="2589655"/>
                  </a:cubicBezTo>
                  <a:cubicBezTo>
                    <a:pt x="119729" y="2593941"/>
                    <a:pt x="121539" y="2590132"/>
                    <a:pt x="125825" y="2592799"/>
                  </a:cubicBezTo>
                  <a:cubicBezTo>
                    <a:pt x="121158" y="2599847"/>
                    <a:pt x="132493" y="2602419"/>
                    <a:pt x="136874" y="2605467"/>
                  </a:cubicBezTo>
                  <a:cubicBezTo>
                    <a:pt x="126587" y="2606991"/>
                    <a:pt x="118205" y="2602228"/>
                    <a:pt x="116300" y="2613373"/>
                  </a:cubicBezTo>
                  <a:cubicBezTo>
                    <a:pt x="125159" y="2609277"/>
                    <a:pt x="122111" y="2615087"/>
                    <a:pt x="125825" y="2618135"/>
                  </a:cubicBezTo>
                  <a:cubicBezTo>
                    <a:pt x="130969" y="2620135"/>
                    <a:pt x="127063" y="2612991"/>
                    <a:pt x="132112" y="2614897"/>
                  </a:cubicBezTo>
                  <a:cubicBezTo>
                    <a:pt x="142970" y="2626041"/>
                    <a:pt x="130207" y="2631470"/>
                    <a:pt x="124206" y="2638709"/>
                  </a:cubicBezTo>
                  <a:cubicBezTo>
                    <a:pt x="127730" y="2639947"/>
                    <a:pt x="132874" y="2637947"/>
                    <a:pt x="135350" y="2643472"/>
                  </a:cubicBezTo>
                  <a:cubicBezTo>
                    <a:pt x="134874" y="2646805"/>
                    <a:pt x="124682" y="2648520"/>
                    <a:pt x="130588" y="2652997"/>
                  </a:cubicBezTo>
                  <a:cubicBezTo>
                    <a:pt x="130874" y="2650615"/>
                    <a:pt x="134398" y="2651568"/>
                    <a:pt x="136874" y="2651377"/>
                  </a:cubicBezTo>
                  <a:cubicBezTo>
                    <a:pt x="130874" y="2658997"/>
                    <a:pt x="140208" y="2668617"/>
                    <a:pt x="130588" y="2675190"/>
                  </a:cubicBezTo>
                  <a:cubicBezTo>
                    <a:pt x="141923" y="2678905"/>
                    <a:pt x="132969" y="2687572"/>
                    <a:pt x="136874" y="2697383"/>
                  </a:cubicBezTo>
                  <a:cubicBezTo>
                    <a:pt x="140970" y="2699098"/>
                    <a:pt x="147542" y="2698431"/>
                    <a:pt x="149543" y="2702146"/>
                  </a:cubicBezTo>
                  <a:cubicBezTo>
                    <a:pt x="143732" y="2710527"/>
                    <a:pt x="138779" y="2739579"/>
                    <a:pt x="149543" y="2738626"/>
                  </a:cubicBezTo>
                  <a:cubicBezTo>
                    <a:pt x="151543" y="2744817"/>
                    <a:pt x="148590" y="2746627"/>
                    <a:pt x="154305" y="2749771"/>
                  </a:cubicBezTo>
                  <a:cubicBezTo>
                    <a:pt x="152019" y="2750628"/>
                    <a:pt x="150400" y="2752247"/>
                    <a:pt x="149543" y="2754533"/>
                  </a:cubicBezTo>
                  <a:cubicBezTo>
                    <a:pt x="158496" y="2754342"/>
                    <a:pt x="146685" y="2762534"/>
                    <a:pt x="151162" y="2762439"/>
                  </a:cubicBezTo>
                  <a:cubicBezTo>
                    <a:pt x="151829" y="2760439"/>
                    <a:pt x="153162" y="2759200"/>
                    <a:pt x="155924" y="2759200"/>
                  </a:cubicBezTo>
                  <a:cubicBezTo>
                    <a:pt x="155924" y="2760819"/>
                    <a:pt x="157258" y="2761105"/>
                    <a:pt x="157544" y="2762439"/>
                  </a:cubicBezTo>
                  <a:cubicBezTo>
                    <a:pt x="156020" y="2765296"/>
                    <a:pt x="155543" y="2771678"/>
                    <a:pt x="151257" y="2767201"/>
                  </a:cubicBezTo>
                  <a:cubicBezTo>
                    <a:pt x="151543" y="2773869"/>
                    <a:pt x="155924" y="2777202"/>
                    <a:pt x="160782" y="2775107"/>
                  </a:cubicBezTo>
                  <a:cubicBezTo>
                    <a:pt x="156496" y="2781393"/>
                    <a:pt x="163640" y="2787394"/>
                    <a:pt x="165545" y="2792538"/>
                  </a:cubicBezTo>
                  <a:cubicBezTo>
                    <a:pt x="160687" y="2794633"/>
                    <a:pt x="157353" y="2799967"/>
                    <a:pt x="152876" y="2794157"/>
                  </a:cubicBezTo>
                  <a:cubicBezTo>
                    <a:pt x="153829" y="2799777"/>
                    <a:pt x="145352" y="2804063"/>
                    <a:pt x="152876" y="2806825"/>
                  </a:cubicBezTo>
                  <a:cubicBezTo>
                    <a:pt x="158020" y="2803682"/>
                    <a:pt x="147257" y="2803206"/>
                    <a:pt x="152876" y="2800443"/>
                  </a:cubicBezTo>
                  <a:cubicBezTo>
                    <a:pt x="159925" y="2804444"/>
                    <a:pt x="165735" y="2809873"/>
                    <a:pt x="168783" y="2817874"/>
                  </a:cubicBezTo>
                  <a:cubicBezTo>
                    <a:pt x="166688" y="2817874"/>
                    <a:pt x="164592" y="2817874"/>
                    <a:pt x="162401" y="2817874"/>
                  </a:cubicBezTo>
                  <a:cubicBezTo>
                    <a:pt x="158306" y="2829971"/>
                    <a:pt x="172022" y="2824923"/>
                    <a:pt x="175070" y="2833781"/>
                  </a:cubicBezTo>
                  <a:cubicBezTo>
                    <a:pt x="167926" y="2836734"/>
                    <a:pt x="172879" y="2827494"/>
                    <a:pt x="167164" y="2829018"/>
                  </a:cubicBezTo>
                  <a:cubicBezTo>
                    <a:pt x="162878" y="2838734"/>
                    <a:pt x="172307" y="2837496"/>
                    <a:pt x="168783" y="2846449"/>
                  </a:cubicBezTo>
                  <a:cubicBezTo>
                    <a:pt x="174593" y="2846354"/>
                    <a:pt x="176975" y="2854260"/>
                    <a:pt x="171926" y="2855974"/>
                  </a:cubicBezTo>
                  <a:cubicBezTo>
                    <a:pt x="184595" y="2865594"/>
                    <a:pt x="170688" y="2875500"/>
                    <a:pt x="173546" y="2889312"/>
                  </a:cubicBezTo>
                  <a:cubicBezTo>
                    <a:pt x="182880" y="2889502"/>
                    <a:pt x="180118" y="2901790"/>
                    <a:pt x="189452" y="2901980"/>
                  </a:cubicBezTo>
                  <a:cubicBezTo>
                    <a:pt x="189452" y="2905123"/>
                    <a:pt x="185166" y="2903980"/>
                    <a:pt x="186309" y="2908362"/>
                  </a:cubicBezTo>
                  <a:cubicBezTo>
                    <a:pt x="189929" y="2910552"/>
                    <a:pt x="192500" y="2913791"/>
                    <a:pt x="195834" y="2916267"/>
                  </a:cubicBezTo>
                  <a:cubicBezTo>
                    <a:pt x="193262" y="2925792"/>
                    <a:pt x="195358" y="2939318"/>
                    <a:pt x="203740" y="2938461"/>
                  </a:cubicBezTo>
                  <a:cubicBezTo>
                    <a:pt x="203740" y="2941604"/>
                    <a:pt x="199358" y="2940461"/>
                    <a:pt x="200501" y="2944747"/>
                  </a:cubicBezTo>
                  <a:cubicBezTo>
                    <a:pt x="203168" y="2944747"/>
                    <a:pt x="205835" y="2944747"/>
                    <a:pt x="208407" y="2944747"/>
                  </a:cubicBezTo>
                  <a:cubicBezTo>
                    <a:pt x="208883" y="2933698"/>
                    <a:pt x="213741" y="2945319"/>
                    <a:pt x="217932" y="2944747"/>
                  </a:cubicBezTo>
                  <a:cubicBezTo>
                    <a:pt x="219742" y="2938747"/>
                    <a:pt x="216408" y="2937603"/>
                    <a:pt x="221075" y="2935222"/>
                  </a:cubicBezTo>
                  <a:cubicBezTo>
                    <a:pt x="222885" y="2937603"/>
                    <a:pt x="222885" y="2939223"/>
                    <a:pt x="221075" y="2941604"/>
                  </a:cubicBezTo>
                  <a:cubicBezTo>
                    <a:pt x="225743" y="2942938"/>
                    <a:pt x="226219" y="2932174"/>
                    <a:pt x="228981" y="2936841"/>
                  </a:cubicBezTo>
                  <a:cubicBezTo>
                    <a:pt x="228124" y="2937794"/>
                    <a:pt x="222504" y="2941604"/>
                    <a:pt x="227362" y="2943223"/>
                  </a:cubicBezTo>
                  <a:cubicBezTo>
                    <a:pt x="230029" y="2941794"/>
                    <a:pt x="241364" y="2940842"/>
                    <a:pt x="235268" y="2947986"/>
                  </a:cubicBezTo>
                  <a:cubicBezTo>
                    <a:pt x="240316" y="2945605"/>
                    <a:pt x="244602" y="2942557"/>
                    <a:pt x="243173" y="2933698"/>
                  </a:cubicBezTo>
                  <a:cubicBezTo>
                    <a:pt x="247555" y="2937984"/>
                    <a:pt x="244602" y="2931412"/>
                    <a:pt x="247936" y="2930555"/>
                  </a:cubicBezTo>
                  <a:cubicBezTo>
                    <a:pt x="253270" y="2931222"/>
                    <a:pt x="250508" y="2935413"/>
                    <a:pt x="254222" y="2930555"/>
                  </a:cubicBezTo>
                  <a:cubicBezTo>
                    <a:pt x="253079" y="2934460"/>
                    <a:pt x="261175" y="2937032"/>
                    <a:pt x="255842" y="2940080"/>
                  </a:cubicBezTo>
                  <a:cubicBezTo>
                    <a:pt x="251460" y="2941223"/>
                    <a:pt x="256985" y="2932650"/>
                    <a:pt x="252698" y="2933793"/>
                  </a:cubicBezTo>
                  <a:cubicBezTo>
                    <a:pt x="251269" y="2936556"/>
                    <a:pt x="249174" y="2939890"/>
                    <a:pt x="246317" y="2936937"/>
                  </a:cubicBezTo>
                  <a:cubicBezTo>
                    <a:pt x="250412" y="2941794"/>
                    <a:pt x="253746" y="2947509"/>
                    <a:pt x="263747" y="2946462"/>
                  </a:cubicBezTo>
                  <a:cubicBezTo>
                    <a:pt x="262795" y="2942652"/>
                    <a:pt x="261461" y="2939223"/>
                    <a:pt x="262223" y="2933793"/>
                  </a:cubicBezTo>
                  <a:cubicBezTo>
                    <a:pt x="264414" y="2933889"/>
                    <a:pt x="265748" y="2933032"/>
                    <a:pt x="266986" y="2932174"/>
                  </a:cubicBezTo>
                  <a:cubicBezTo>
                    <a:pt x="264795" y="2934174"/>
                    <a:pt x="266033" y="2939699"/>
                    <a:pt x="263843" y="2941699"/>
                  </a:cubicBezTo>
                  <a:cubicBezTo>
                    <a:pt x="266795" y="2942080"/>
                    <a:pt x="272129" y="2948081"/>
                    <a:pt x="273368" y="2944842"/>
                  </a:cubicBezTo>
                  <a:cubicBezTo>
                    <a:pt x="271082" y="2943985"/>
                    <a:pt x="269462" y="2942366"/>
                    <a:pt x="268605" y="2940080"/>
                  </a:cubicBezTo>
                  <a:cubicBezTo>
                    <a:pt x="272225" y="2940556"/>
                    <a:pt x="274701" y="2939890"/>
                    <a:pt x="276511" y="2938556"/>
                  </a:cubicBezTo>
                  <a:cubicBezTo>
                    <a:pt x="270415" y="2946843"/>
                    <a:pt x="285179" y="2943985"/>
                    <a:pt x="279654" y="2952748"/>
                  </a:cubicBezTo>
                  <a:cubicBezTo>
                    <a:pt x="289369" y="2949891"/>
                    <a:pt x="289274" y="2956939"/>
                    <a:pt x="293942" y="2959130"/>
                  </a:cubicBezTo>
                  <a:cubicBezTo>
                    <a:pt x="298990" y="2960464"/>
                    <a:pt x="296132" y="2953891"/>
                    <a:pt x="300228" y="2954367"/>
                  </a:cubicBezTo>
                  <a:cubicBezTo>
                    <a:pt x="302133" y="2960368"/>
                    <a:pt x="311087" y="2971036"/>
                    <a:pt x="316040" y="2963892"/>
                  </a:cubicBezTo>
                  <a:cubicBezTo>
                    <a:pt x="316516" y="2965988"/>
                    <a:pt x="318326" y="2966941"/>
                    <a:pt x="317659" y="2970274"/>
                  </a:cubicBezTo>
                  <a:cubicBezTo>
                    <a:pt x="322993" y="2970846"/>
                    <a:pt x="320135" y="2963226"/>
                    <a:pt x="327184" y="2965512"/>
                  </a:cubicBezTo>
                  <a:cubicBezTo>
                    <a:pt x="339471" y="2970655"/>
                    <a:pt x="358902" y="2978085"/>
                    <a:pt x="366808" y="2992467"/>
                  </a:cubicBezTo>
                  <a:cubicBezTo>
                    <a:pt x="391478" y="2999516"/>
                    <a:pt x="414052" y="3008660"/>
                    <a:pt x="435007" y="3019423"/>
                  </a:cubicBezTo>
                  <a:cubicBezTo>
                    <a:pt x="466916" y="3021138"/>
                    <a:pt x="465296" y="2989419"/>
                    <a:pt x="499967" y="2993991"/>
                  </a:cubicBezTo>
                  <a:cubicBezTo>
                    <a:pt x="505111" y="2986943"/>
                    <a:pt x="514826" y="2984466"/>
                    <a:pt x="522161" y="2979704"/>
                  </a:cubicBezTo>
                  <a:cubicBezTo>
                    <a:pt x="525113" y="2978180"/>
                    <a:pt x="527495" y="2984466"/>
                    <a:pt x="528542" y="2979704"/>
                  </a:cubicBezTo>
                  <a:cubicBezTo>
                    <a:pt x="524351" y="2962083"/>
                    <a:pt x="543592" y="2941128"/>
                    <a:pt x="549116" y="2922649"/>
                  </a:cubicBezTo>
                  <a:cubicBezTo>
                    <a:pt x="559880" y="2910743"/>
                    <a:pt x="564928" y="2893026"/>
                    <a:pt x="564928" y="2870357"/>
                  </a:cubicBezTo>
                  <a:cubicBezTo>
                    <a:pt x="574453" y="2860260"/>
                    <a:pt x="564928" y="2831209"/>
                    <a:pt x="588740" y="2835496"/>
                  </a:cubicBezTo>
                  <a:cubicBezTo>
                    <a:pt x="584168" y="2820922"/>
                    <a:pt x="604552" y="2819970"/>
                    <a:pt x="612553" y="2819684"/>
                  </a:cubicBezTo>
                  <a:cubicBezTo>
                    <a:pt x="625888" y="2819208"/>
                    <a:pt x="644652" y="2823399"/>
                    <a:pt x="650557" y="2829209"/>
                  </a:cubicBezTo>
                  <a:cubicBezTo>
                    <a:pt x="656082" y="2828923"/>
                    <a:pt x="661702" y="2829304"/>
                    <a:pt x="667322" y="2829685"/>
                  </a:cubicBezTo>
                  <a:cubicBezTo>
                    <a:pt x="668941" y="2832543"/>
                    <a:pt x="669703" y="2836162"/>
                    <a:pt x="670941" y="2839401"/>
                  </a:cubicBezTo>
                  <a:cubicBezTo>
                    <a:pt x="679132" y="2843401"/>
                    <a:pt x="686276" y="2848545"/>
                    <a:pt x="695420" y="2851593"/>
                  </a:cubicBezTo>
                  <a:cubicBezTo>
                    <a:pt x="706469" y="2866261"/>
                    <a:pt x="710184" y="2884644"/>
                    <a:pt x="707612" y="2900456"/>
                  </a:cubicBezTo>
                  <a:cubicBezTo>
                    <a:pt x="706850" y="2905218"/>
                    <a:pt x="702469" y="2909695"/>
                    <a:pt x="702183" y="2914077"/>
                  </a:cubicBezTo>
                  <a:cubicBezTo>
                    <a:pt x="700945" y="2934841"/>
                    <a:pt x="721900" y="2944557"/>
                    <a:pt x="740188" y="2946652"/>
                  </a:cubicBezTo>
                  <a:cubicBezTo>
                    <a:pt x="745807" y="2947319"/>
                    <a:pt x="750284" y="2945414"/>
                    <a:pt x="755142" y="2946652"/>
                  </a:cubicBezTo>
                  <a:cubicBezTo>
                    <a:pt x="764667" y="2949129"/>
                    <a:pt x="771144" y="2956463"/>
                    <a:pt x="782288" y="2960178"/>
                  </a:cubicBezTo>
                  <a:cubicBezTo>
                    <a:pt x="801338" y="2966559"/>
                    <a:pt x="816578" y="2982561"/>
                    <a:pt x="835247" y="2980561"/>
                  </a:cubicBezTo>
                  <a:cubicBezTo>
                    <a:pt x="846011" y="2987515"/>
                    <a:pt x="851630" y="2999516"/>
                    <a:pt x="869156" y="2999611"/>
                  </a:cubicBezTo>
                  <a:cubicBezTo>
                    <a:pt x="876967" y="3002469"/>
                    <a:pt x="879348" y="3008565"/>
                    <a:pt x="886778" y="3009136"/>
                  </a:cubicBezTo>
                  <a:cubicBezTo>
                    <a:pt x="918591" y="3011613"/>
                    <a:pt x="899160" y="2967893"/>
                    <a:pt x="919353" y="2956177"/>
                  </a:cubicBezTo>
                  <a:cubicBezTo>
                    <a:pt x="964121" y="2975323"/>
                    <a:pt x="975074" y="2915029"/>
                    <a:pt x="1008983" y="2914077"/>
                  </a:cubicBezTo>
                  <a:cubicBezTo>
                    <a:pt x="1018223" y="2913791"/>
                    <a:pt x="1060133" y="2925602"/>
                    <a:pt x="1066038" y="2935794"/>
                  </a:cubicBezTo>
                  <a:cubicBezTo>
                    <a:pt x="1089184" y="2935317"/>
                    <a:pt x="1110425" y="2928936"/>
                    <a:pt x="1128522" y="2922268"/>
                  </a:cubicBezTo>
                  <a:cubicBezTo>
                    <a:pt x="1143000" y="2916934"/>
                    <a:pt x="1157383" y="2911505"/>
                    <a:pt x="1163765" y="2900551"/>
                  </a:cubicBezTo>
                  <a:cubicBezTo>
                    <a:pt x="1172051" y="2886359"/>
                    <a:pt x="1169861" y="2866833"/>
                    <a:pt x="1180052" y="2850355"/>
                  </a:cubicBezTo>
                  <a:cubicBezTo>
                    <a:pt x="1178052" y="2805111"/>
                    <a:pt x="1185767" y="2759010"/>
                    <a:pt x="1195959" y="2720624"/>
                  </a:cubicBezTo>
                  <a:cubicBezTo>
                    <a:pt x="1196531" y="2721291"/>
                    <a:pt x="1197483" y="2721576"/>
                    <a:pt x="1198817" y="2721386"/>
                  </a:cubicBezTo>
                  <a:cubicBezTo>
                    <a:pt x="1198817" y="2718909"/>
                    <a:pt x="1198817" y="2716433"/>
                    <a:pt x="1198817" y="2713957"/>
                  </a:cubicBezTo>
                  <a:cubicBezTo>
                    <a:pt x="1198436" y="2713861"/>
                    <a:pt x="1198150" y="2714052"/>
                    <a:pt x="1197769" y="2714052"/>
                  </a:cubicBezTo>
                  <a:cubicBezTo>
                    <a:pt x="1198245" y="2712432"/>
                    <a:pt x="1198626" y="2710718"/>
                    <a:pt x="1199102" y="2709194"/>
                  </a:cubicBezTo>
                  <a:cubicBezTo>
                    <a:pt x="1192435" y="2702336"/>
                    <a:pt x="1187672" y="2693478"/>
                    <a:pt x="1176052" y="2691573"/>
                  </a:cubicBezTo>
                  <a:cubicBezTo>
                    <a:pt x="1175480" y="2679857"/>
                    <a:pt x="1183577" y="2677761"/>
                    <a:pt x="1189577" y="2679381"/>
                  </a:cubicBezTo>
                  <a:cubicBezTo>
                    <a:pt x="1194626" y="2671666"/>
                    <a:pt x="1199102" y="2659474"/>
                    <a:pt x="1192340" y="2650901"/>
                  </a:cubicBezTo>
                  <a:cubicBezTo>
                    <a:pt x="1199388" y="2618421"/>
                    <a:pt x="1204341" y="2587083"/>
                    <a:pt x="1209389" y="2556223"/>
                  </a:cubicBezTo>
                  <a:cubicBezTo>
                    <a:pt x="1210056" y="2556794"/>
                    <a:pt x="1210628" y="2557366"/>
                    <a:pt x="1211199" y="2557842"/>
                  </a:cubicBezTo>
                  <a:cubicBezTo>
                    <a:pt x="1211199" y="2556127"/>
                    <a:pt x="1211771" y="2555080"/>
                    <a:pt x="1212437" y="2554127"/>
                  </a:cubicBezTo>
                  <a:cubicBezTo>
                    <a:pt x="1211199" y="2553936"/>
                    <a:pt x="1210628" y="2553174"/>
                    <a:pt x="1209961" y="2552317"/>
                  </a:cubicBezTo>
                  <a:cubicBezTo>
                    <a:pt x="1210247" y="2550412"/>
                    <a:pt x="1210532" y="2548602"/>
                    <a:pt x="1210913" y="2546698"/>
                  </a:cubicBezTo>
                  <a:cubicBezTo>
                    <a:pt x="1211390" y="2546698"/>
                    <a:pt x="1211961" y="2546698"/>
                    <a:pt x="1212437" y="2546698"/>
                  </a:cubicBezTo>
                  <a:cubicBezTo>
                    <a:pt x="1213961" y="2543649"/>
                    <a:pt x="1214247" y="2539363"/>
                    <a:pt x="1214914" y="2535553"/>
                  </a:cubicBezTo>
                  <a:cubicBezTo>
                    <a:pt x="1213485" y="2534982"/>
                    <a:pt x="1212914" y="2535363"/>
                    <a:pt x="1212628" y="2536030"/>
                  </a:cubicBezTo>
                  <a:cubicBezTo>
                    <a:pt x="1218057" y="2503454"/>
                    <a:pt x="1223867" y="2471164"/>
                    <a:pt x="1232630" y="2438113"/>
                  </a:cubicBezTo>
                  <a:cubicBezTo>
                    <a:pt x="1232821" y="2438398"/>
                    <a:pt x="1233011" y="2438779"/>
                    <a:pt x="1233487" y="2438874"/>
                  </a:cubicBezTo>
                  <a:cubicBezTo>
                    <a:pt x="1235202" y="2438113"/>
                    <a:pt x="1233678" y="2434112"/>
                    <a:pt x="1235964" y="2433922"/>
                  </a:cubicBezTo>
                  <a:cubicBezTo>
                    <a:pt x="1238536" y="2437160"/>
                    <a:pt x="1244156" y="2437255"/>
                    <a:pt x="1243394" y="2443827"/>
                  </a:cubicBezTo>
                  <a:cubicBezTo>
                    <a:pt x="1239583" y="2442970"/>
                    <a:pt x="1241012" y="2442970"/>
                    <a:pt x="1237202" y="2443827"/>
                  </a:cubicBezTo>
                  <a:cubicBezTo>
                    <a:pt x="1236440" y="2447828"/>
                    <a:pt x="1239488" y="2447638"/>
                    <a:pt x="1237202" y="2450019"/>
                  </a:cubicBezTo>
                  <a:cubicBezTo>
                    <a:pt x="1241108" y="2451448"/>
                    <a:pt x="1240250" y="2448114"/>
                    <a:pt x="1242155" y="2447542"/>
                  </a:cubicBezTo>
                  <a:cubicBezTo>
                    <a:pt x="1248537" y="2453924"/>
                    <a:pt x="1239393" y="2460687"/>
                    <a:pt x="1238441" y="2467354"/>
                  </a:cubicBezTo>
                  <a:cubicBezTo>
                    <a:pt x="1245489" y="2469355"/>
                    <a:pt x="1242917" y="2481070"/>
                    <a:pt x="1245870" y="2487166"/>
                  </a:cubicBezTo>
                  <a:cubicBezTo>
                    <a:pt x="1243489" y="2488785"/>
                    <a:pt x="1242346" y="2490976"/>
                    <a:pt x="1241584" y="2493357"/>
                  </a:cubicBezTo>
                  <a:cubicBezTo>
                    <a:pt x="1241489" y="2492976"/>
                    <a:pt x="1241298" y="2492596"/>
                    <a:pt x="1240917" y="2492119"/>
                  </a:cubicBezTo>
                  <a:cubicBezTo>
                    <a:pt x="1233583" y="2487166"/>
                    <a:pt x="1225868" y="2504883"/>
                    <a:pt x="1235964" y="2502025"/>
                  </a:cubicBezTo>
                  <a:cubicBezTo>
                    <a:pt x="1234154" y="2500977"/>
                    <a:pt x="1232059" y="2500120"/>
                    <a:pt x="1232249" y="2497072"/>
                  </a:cubicBezTo>
                  <a:cubicBezTo>
                    <a:pt x="1233964" y="2497072"/>
                    <a:pt x="1235012" y="2496501"/>
                    <a:pt x="1235964" y="2495834"/>
                  </a:cubicBezTo>
                  <a:cubicBezTo>
                    <a:pt x="1236155" y="2497644"/>
                    <a:pt x="1235488" y="2500406"/>
                    <a:pt x="1237202" y="2500787"/>
                  </a:cubicBezTo>
                  <a:cubicBezTo>
                    <a:pt x="1237298" y="2498120"/>
                    <a:pt x="1240155" y="2496596"/>
                    <a:pt x="1241203" y="2494977"/>
                  </a:cubicBezTo>
                  <a:cubicBezTo>
                    <a:pt x="1239965" y="2501073"/>
                    <a:pt x="1241108" y="2508121"/>
                    <a:pt x="1235964" y="2511931"/>
                  </a:cubicBezTo>
                  <a:cubicBezTo>
                    <a:pt x="1236059" y="2516789"/>
                    <a:pt x="1236821" y="2520980"/>
                    <a:pt x="1239679" y="2523075"/>
                  </a:cubicBezTo>
                  <a:cubicBezTo>
                    <a:pt x="1235774" y="2527457"/>
                    <a:pt x="1236059" y="2530505"/>
                    <a:pt x="1239679" y="2534220"/>
                  </a:cubicBezTo>
                  <a:cubicBezTo>
                    <a:pt x="1235012" y="2535553"/>
                    <a:pt x="1235678" y="2531648"/>
                    <a:pt x="1233487" y="2530505"/>
                  </a:cubicBezTo>
                  <a:cubicBezTo>
                    <a:pt x="1233678" y="2536125"/>
                    <a:pt x="1232630" y="2540411"/>
                    <a:pt x="1227296" y="2540411"/>
                  </a:cubicBezTo>
                  <a:cubicBezTo>
                    <a:pt x="1227011" y="2542697"/>
                    <a:pt x="1228725" y="2543173"/>
                    <a:pt x="1228535" y="2545364"/>
                  </a:cubicBezTo>
                  <a:cubicBezTo>
                    <a:pt x="1230725" y="2546126"/>
                    <a:pt x="1235774" y="2543840"/>
                    <a:pt x="1235964" y="2546602"/>
                  </a:cubicBezTo>
                  <a:cubicBezTo>
                    <a:pt x="1235678" y="2547555"/>
                    <a:pt x="1235964" y="2549079"/>
                    <a:pt x="1234726" y="2549079"/>
                  </a:cubicBezTo>
                  <a:cubicBezTo>
                    <a:pt x="1229106" y="2550031"/>
                    <a:pt x="1236631" y="2545650"/>
                    <a:pt x="1231011" y="2546602"/>
                  </a:cubicBezTo>
                  <a:cubicBezTo>
                    <a:pt x="1229582" y="2552127"/>
                    <a:pt x="1229678" y="2553174"/>
                    <a:pt x="1232249" y="2557747"/>
                  </a:cubicBezTo>
                  <a:cubicBezTo>
                    <a:pt x="1225963" y="2558032"/>
                    <a:pt x="1226915" y="2563557"/>
                    <a:pt x="1226058" y="2566414"/>
                  </a:cubicBezTo>
                  <a:cubicBezTo>
                    <a:pt x="1223677" y="2566700"/>
                    <a:pt x="1223296" y="2564985"/>
                    <a:pt x="1221105" y="2565176"/>
                  </a:cubicBezTo>
                  <a:cubicBezTo>
                    <a:pt x="1222629" y="2571939"/>
                    <a:pt x="1220915" y="2570605"/>
                    <a:pt x="1218629" y="2575082"/>
                  </a:cubicBezTo>
                  <a:cubicBezTo>
                    <a:pt x="1218724" y="2576701"/>
                    <a:pt x="1220248" y="2576797"/>
                    <a:pt x="1219867" y="2578797"/>
                  </a:cubicBezTo>
                  <a:cubicBezTo>
                    <a:pt x="1224058" y="2579273"/>
                    <a:pt x="1221772" y="2573272"/>
                    <a:pt x="1227296" y="2575082"/>
                  </a:cubicBezTo>
                  <a:cubicBezTo>
                    <a:pt x="1227296" y="2576320"/>
                    <a:pt x="1228344" y="2576511"/>
                    <a:pt x="1228535" y="2577558"/>
                  </a:cubicBezTo>
                  <a:cubicBezTo>
                    <a:pt x="1227677" y="2580797"/>
                    <a:pt x="1221677" y="2578987"/>
                    <a:pt x="1222343" y="2583750"/>
                  </a:cubicBezTo>
                  <a:cubicBezTo>
                    <a:pt x="1227011" y="2582416"/>
                    <a:pt x="1226153" y="2588703"/>
                    <a:pt x="1229773" y="2584988"/>
                  </a:cubicBezTo>
                  <a:cubicBezTo>
                    <a:pt x="1229773" y="2587465"/>
                    <a:pt x="1226439" y="2586607"/>
                    <a:pt x="1227296" y="2589941"/>
                  </a:cubicBezTo>
                  <a:cubicBezTo>
                    <a:pt x="1232630" y="2590417"/>
                    <a:pt x="1232249" y="2596513"/>
                    <a:pt x="1237202" y="2597371"/>
                  </a:cubicBezTo>
                  <a:cubicBezTo>
                    <a:pt x="1228725" y="2598037"/>
                    <a:pt x="1225582" y="2609943"/>
                    <a:pt x="1229773" y="2615944"/>
                  </a:cubicBezTo>
                  <a:cubicBezTo>
                    <a:pt x="1222343" y="2616230"/>
                    <a:pt x="1229773" y="2625469"/>
                    <a:pt x="1227296" y="2627089"/>
                  </a:cubicBezTo>
                  <a:cubicBezTo>
                    <a:pt x="1225487" y="2623850"/>
                    <a:pt x="1223296" y="2621945"/>
                    <a:pt x="1221105" y="2622135"/>
                  </a:cubicBezTo>
                  <a:cubicBezTo>
                    <a:pt x="1220915" y="2619945"/>
                    <a:pt x="1222343" y="2619278"/>
                    <a:pt x="1224820" y="2619659"/>
                  </a:cubicBezTo>
                  <a:cubicBezTo>
                    <a:pt x="1224058" y="2617468"/>
                    <a:pt x="1224153" y="2614516"/>
                    <a:pt x="1222343" y="2613468"/>
                  </a:cubicBezTo>
                  <a:cubicBezTo>
                    <a:pt x="1222058" y="2616992"/>
                    <a:pt x="1220724" y="2618135"/>
                    <a:pt x="1218629" y="2622135"/>
                  </a:cubicBezTo>
                  <a:cubicBezTo>
                    <a:pt x="1223486" y="2623850"/>
                    <a:pt x="1224058" y="2628803"/>
                    <a:pt x="1231011" y="2630803"/>
                  </a:cubicBezTo>
                  <a:cubicBezTo>
                    <a:pt x="1229678" y="2634708"/>
                    <a:pt x="1230440" y="2634042"/>
                    <a:pt x="1232249" y="2636994"/>
                  </a:cubicBezTo>
                  <a:cubicBezTo>
                    <a:pt x="1228344" y="2636423"/>
                    <a:pt x="1227392" y="2638804"/>
                    <a:pt x="1224820" y="2639471"/>
                  </a:cubicBezTo>
                  <a:cubicBezTo>
                    <a:pt x="1223867" y="2643281"/>
                    <a:pt x="1229106" y="2640995"/>
                    <a:pt x="1227296" y="2645662"/>
                  </a:cubicBezTo>
                  <a:cubicBezTo>
                    <a:pt x="1231297" y="2647186"/>
                    <a:pt x="1228249" y="2641662"/>
                    <a:pt x="1232249" y="2643186"/>
                  </a:cubicBezTo>
                  <a:cubicBezTo>
                    <a:pt x="1230058" y="2649949"/>
                    <a:pt x="1231678" y="2653187"/>
                    <a:pt x="1226058" y="2656807"/>
                  </a:cubicBezTo>
                  <a:cubicBezTo>
                    <a:pt x="1227487" y="2656997"/>
                    <a:pt x="1227392" y="2658807"/>
                    <a:pt x="1227296" y="2660521"/>
                  </a:cubicBezTo>
                  <a:cubicBezTo>
                    <a:pt x="1231583" y="2661474"/>
                    <a:pt x="1232059" y="2658616"/>
                    <a:pt x="1235964" y="2659283"/>
                  </a:cubicBezTo>
                  <a:cubicBezTo>
                    <a:pt x="1232535" y="2661093"/>
                    <a:pt x="1238155" y="2664331"/>
                    <a:pt x="1234726" y="2665474"/>
                  </a:cubicBezTo>
                  <a:cubicBezTo>
                    <a:pt x="1232535" y="2665474"/>
                    <a:pt x="1231106" y="2658521"/>
                    <a:pt x="1228535" y="2662998"/>
                  </a:cubicBezTo>
                  <a:cubicBezTo>
                    <a:pt x="1233964" y="2665379"/>
                    <a:pt x="1224344" y="2669284"/>
                    <a:pt x="1228535" y="2670427"/>
                  </a:cubicBezTo>
                  <a:cubicBezTo>
                    <a:pt x="1229963" y="2667189"/>
                    <a:pt x="1233297" y="2672047"/>
                    <a:pt x="1234726" y="2672904"/>
                  </a:cubicBezTo>
                  <a:cubicBezTo>
                    <a:pt x="1228439" y="2683857"/>
                    <a:pt x="1240441" y="2695383"/>
                    <a:pt x="1233487" y="2708908"/>
                  </a:cubicBezTo>
                  <a:cubicBezTo>
                    <a:pt x="1235774" y="2710147"/>
                    <a:pt x="1237583" y="2705193"/>
                    <a:pt x="1238441" y="2708908"/>
                  </a:cubicBezTo>
                  <a:cubicBezTo>
                    <a:pt x="1233869" y="2713004"/>
                    <a:pt x="1239298" y="2711385"/>
                    <a:pt x="1239679" y="2716338"/>
                  </a:cubicBezTo>
                  <a:cubicBezTo>
                    <a:pt x="1238155" y="2718148"/>
                    <a:pt x="1235012" y="2718243"/>
                    <a:pt x="1233487" y="2720052"/>
                  </a:cubicBezTo>
                  <a:cubicBezTo>
                    <a:pt x="1237107" y="2721767"/>
                    <a:pt x="1237298" y="2727006"/>
                    <a:pt x="1237202" y="2732435"/>
                  </a:cubicBezTo>
                  <a:cubicBezTo>
                    <a:pt x="1240727" y="2734054"/>
                    <a:pt x="1240346" y="2725863"/>
                    <a:pt x="1242155" y="2729958"/>
                  </a:cubicBezTo>
                  <a:cubicBezTo>
                    <a:pt x="1239583" y="2731959"/>
                    <a:pt x="1239298" y="2736150"/>
                    <a:pt x="1239679" y="2741103"/>
                  </a:cubicBezTo>
                  <a:cubicBezTo>
                    <a:pt x="1241584" y="2741389"/>
                    <a:pt x="1244251" y="2740626"/>
                    <a:pt x="1244632" y="2742341"/>
                  </a:cubicBezTo>
                  <a:cubicBezTo>
                    <a:pt x="1237393" y="2746913"/>
                    <a:pt x="1246442" y="2760534"/>
                    <a:pt x="1237202" y="2764630"/>
                  </a:cubicBezTo>
                  <a:cubicBezTo>
                    <a:pt x="1239012" y="2765296"/>
                    <a:pt x="1243584" y="2763201"/>
                    <a:pt x="1243394" y="2765868"/>
                  </a:cubicBezTo>
                  <a:cubicBezTo>
                    <a:pt x="1243394" y="2768344"/>
                    <a:pt x="1239965" y="2767487"/>
                    <a:pt x="1240917" y="2770821"/>
                  </a:cubicBezTo>
                  <a:cubicBezTo>
                    <a:pt x="1243108" y="2771488"/>
                    <a:pt x="1246061" y="2771488"/>
                    <a:pt x="1247108" y="2773297"/>
                  </a:cubicBezTo>
                  <a:cubicBezTo>
                    <a:pt x="1240917" y="2777869"/>
                    <a:pt x="1250537" y="2778822"/>
                    <a:pt x="1248347" y="2783203"/>
                  </a:cubicBezTo>
                  <a:cubicBezTo>
                    <a:pt x="1243012" y="2779489"/>
                    <a:pt x="1250442" y="2786347"/>
                    <a:pt x="1244632" y="2785680"/>
                  </a:cubicBezTo>
                  <a:cubicBezTo>
                    <a:pt x="1247775" y="2788918"/>
                    <a:pt x="1244727" y="2795681"/>
                    <a:pt x="1247108" y="2801777"/>
                  </a:cubicBezTo>
                  <a:cubicBezTo>
                    <a:pt x="1239107" y="2803206"/>
                    <a:pt x="1241774" y="2793871"/>
                    <a:pt x="1237202" y="2791871"/>
                  </a:cubicBezTo>
                  <a:cubicBezTo>
                    <a:pt x="1235964" y="2793490"/>
                    <a:pt x="1233869" y="2794252"/>
                    <a:pt x="1233487" y="2796824"/>
                  </a:cubicBezTo>
                  <a:cubicBezTo>
                    <a:pt x="1240631" y="2793681"/>
                    <a:pt x="1236155" y="2809873"/>
                    <a:pt x="1243394" y="2810445"/>
                  </a:cubicBezTo>
                  <a:cubicBezTo>
                    <a:pt x="1243679" y="2808064"/>
                    <a:pt x="1241965" y="2807682"/>
                    <a:pt x="1242155" y="2805492"/>
                  </a:cubicBezTo>
                  <a:cubicBezTo>
                    <a:pt x="1243870" y="2805587"/>
                    <a:pt x="1244918" y="2804920"/>
                    <a:pt x="1245870" y="2804253"/>
                  </a:cubicBezTo>
                  <a:cubicBezTo>
                    <a:pt x="1243298" y="2808825"/>
                    <a:pt x="1247680" y="2807492"/>
                    <a:pt x="1247108" y="2812921"/>
                  </a:cubicBezTo>
                  <a:cubicBezTo>
                    <a:pt x="1244918" y="2813016"/>
                    <a:pt x="1243203" y="2812635"/>
                    <a:pt x="1242155" y="2811683"/>
                  </a:cubicBezTo>
                  <a:cubicBezTo>
                    <a:pt x="1243298" y="2817112"/>
                    <a:pt x="1246156" y="2819684"/>
                    <a:pt x="1240917" y="2822827"/>
                  </a:cubicBezTo>
                  <a:cubicBezTo>
                    <a:pt x="1244727" y="2825875"/>
                    <a:pt x="1241870" y="2827875"/>
                    <a:pt x="1243394" y="2832733"/>
                  </a:cubicBezTo>
                  <a:cubicBezTo>
                    <a:pt x="1241774" y="2835781"/>
                    <a:pt x="1239679" y="2830542"/>
                    <a:pt x="1238441" y="2833972"/>
                  </a:cubicBezTo>
                  <a:cubicBezTo>
                    <a:pt x="1238822" y="2841782"/>
                    <a:pt x="1231106" y="2846735"/>
                    <a:pt x="1233487" y="2858736"/>
                  </a:cubicBezTo>
                  <a:cubicBezTo>
                    <a:pt x="1230630" y="2857022"/>
                    <a:pt x="1228820" y="2861975"/>
                    <a:pt x="1228535" y="2858736"/>
                  </a:cubicBezTo>
                  <a:cubicBezTo>
                    <a:pt x="1230440" y="2853212"/>
                    <a:pt x="1230821" y="2850069"/>
                    <a:pt x="1231011" y="2845116"/>
                  </a:cubicBezTo>
                  <a:cubicBezTo>
                    <a:pt x="1224915" y="2847021"/>
                    <a:pt x="1231868" y="2854165"/>
                    <a:pt x="1226058" y="2859975"/>
                  </a:cubicBezTo>
                  <a:cubicBezTo>
                    <a:pt x="1229201" y="2863118"/>
                    <a:pt x="1232821" y="2858070"/>
                    <a:pt x="1234726" y="2862451"/>
                  </a:cubicBezTo>
                  <a:cubicBezTo>
                    <a:pt x="1234535" y="2869214"/>
                    <a:pt x="1231487" y="2874167"/>
                    <a:pt x="1231011" y="2883501"/>
                  </a:cubicBezTo>
                  <a:cubicBezTo>
                    <a:pt x="1236440" y="2884644"/>
                    <a:pt x="1237964" y="2895027"/>
                    <a:pt x="1238441" y="2897122"/>
                  </a:cubicBezTo>
                  <a:cubicBezTo>
                    <a:pt x="1242346" y="2897217"/>
                    <a:pt x="1245870" y="2893789"/>
                    <a:pt x="1245870" y="2899599"/>
                  </a:cubicBezTo>
                  <a:cubicBezTo>
                    <a:pt x="1244060" y="2898170"/>
                    <a:pt x="1242822" y="2898265"/>
                    <a:pt x="1242155" y="2900837"/>
                  </a:cubicBezTo>
                  <a:cubicBezTo>
                    <a:pt x="1245203" y="2902456"/>
                    <a:pt x="1248156" y="2898075"/>
                    <a:pt x="1248347" y="2900837"/>
                  </a:cubicBezTo>
                  <a:cubicBezTo>
                    <a:pt x="1245965" y="2900932"/>
                    <a:pt x="1247489" y="2904933"/>
                    <a:pt x="1244632" y="2904552"/>
                  </a:cubicBezTo>
                  <a:cubicBezTo>
                    <a:pt x="1243489" y="2902361"/>
                    <a:pt x="1242346" y="2900266"/>
                    <a:pt x="1238441" y="2900837"/>
                  </a:cubicBezTo>
                  <a:cubicBezTo>
                    <a:pt x="1238822" y="2903694"/>
                    <a:pt x="1239965" y="2905981"/>
                    <a:pt x="1240917" y="2908266"/>
                  </a:cubicBezTo>
                  <a:cubicBezTo>
                    <a:pt x="1244822" y="2907695"/>
                    <a:pt x="1245299" y="2910457"/>
                    <a:pt x="1249585" y="2909505"/>
                  </a:cubicBezTo>
                  <a:cubicBezTo>
                    <a:pt x="1248632" y="2904933"/>
                    <a:pt x="1247775" y="2901599"/>
                    <a:pt x="1252061" y="2899599"/>
                  </a:cubicBezTo>
                  <a:cubicBezTo>
                    <a:pt x="1252442" y="2902551"/>
                    <a:pt x="1256443" y="2901885"/>
                    <a:pt x="1255776" y="2905790"/>
                  </a:cubicBezTo>
                  <a:cubicBezTo>
                    <a:pt x="1255300" y="2908171"/>
                    <a:pt x="1250918" y="2906742"/>
                    <a:pt x="1252061" y="2910743"/>
                  </a:cubicBezTo>
                  <a:cubicBezTo>
                    <a:pt x="1266063" y="2916267"/>
                    <a:pt x="1271207" y="2906361"/>
                    <a:pt x="1284351" y="2911981"/>
                  </a:cubicBezTo>
                  <a:cubicBezTo>
                    <a:pt x="1284256" y="2913505"/>
                    <a:pt x="1282732" y="2913696"/>
                    <a:pt x="1283113" y="2915696"/>
                  </a:cubicBezTo>
                  <a:cubicBezTo>
                    <a:pt x="1288923" y="2912172"/>
                    <a:pt x="1293495" y="2913982"/>
                    <a:pt x="1299210" y="2909505"/>
                  </a:cubicBezTo>
                  <a:cubicBezTo>
                    <a:pt x="1321308" y="2911029"/>
                    <a:pt x="1321213" y="2934556"/>
                    <a:pt x="1332643" y="2946748"/>
                  </a:cubicBezTo>
                  <a:cubicBezTo>
                    <a:pt x="1333405" y="2942557"/>
                    <a:pt x="1331024" y="2935222"/>
                    <a:pt x="1333881" y="2933127"/>
                  </a:cubicBezTo>
                  <a:cubicBezTo>
                    <a:pt x="1337501" y="2933984"/>
                    <a:pt x="1342644" y="2933508"/>
                    <a:pt x="1343787" y="2936841"/>
                  </a:cubicBezTo>
                  <a:cubicBezTo>
                    <a:pt x="1342549" y="2940271"/>
                    <a:pt x="1340739" y="2949129"/>
                    <a:pt x="1346264" y="2949224"/>
                  </a:cubicBezTo>
                  <a:cubicBezTo>
                    <a:pt x="1349121" y="2943890"/>
                    <a:pt x="1343787" y="2937127"/>
                    <a:pt x="1347502" y="2931889"/>
                  </a:cubicBezTo>
                  <a:cubicBezTo>
                    <a:pt x="1350645" y="2931698"/>
                    <a:pt x="1351407" y="2933793"/>
                    <a:pt x="1352455" y="2935603"/>
                  </a:cubicBezTo>
                  <a:cubicBezTo>
                    <a:pt x="1350550" y="2937508"/>
                    <a:pt x="1350264" y="2944081"/>
                    <a:pt x="1354931" y="2943033"/>
                  </a:cubicBezTo>
                  <a:cubicBezTo>
                    <a:pt x="1356455" y="2937318"/>
                    <a:pt x="1351121" y="2932079"/>
                    <a:pt x="1354931" y="2928174"/>
                  </a:cubicBezTo>
                  <a:cubicBezTo>
                    <a:pt x="1356360" y="2928841"/>
                    <a:pt x="1357694" y="2929507"/>
                    <a:pt x="1358646" y="2930650"/>
                  </a:cubicBezTo>
                  <a:cubicBezTo>
                    <a:pt x="1357408" y="2943128"/>
                    <a:pt x="1360456" y="2952843"/>
                    <a:pt x="1362361" y="2966655"/>
                  </a:cubicBezTo>
                  <a:cubicBezTo>
                    <a:pt x="1369314" y="2961988"/>
                    <a:pt x="1365123" y="2946176"/>
                    <a:pt x="1371029" y="2940651"/>
                  </a:cubicBezTo>
                  <a:cubicBezTo>
                    <a:pt x="1377029" y="2963035"/>
                    <a:pt x="1376362" y="2984943"/>
                    <a:pt x="1379696" y="3008850"/>
                  </a:cubicBezTo>
                  <a:cubicBezTo>
                    <a:pt x="1381506" y="3009517"/>
                    <a:pt x="1386078" y="3007422"/>
                    <a:pt x="1385887" y="3010089"/>
                  </a:cubicBezTo>
                  <a:cubicBezTo>
                    <a:pt x="1389412" y="3015804"/>
                    <a:pt x="1385602" y="3022757"/>
                    <a:pt x="1389602" y="3026186"/>
                  </a:cubicBezTo>
                  <a:cubicBezTo>
                    <a:pt x="1389888" y="3019899"/>
                    <a:pt x="1394651" y="3017994"/>
                    <a:pt x="1397032" y="3013803"/>
                  </a:cubicBezTo>
                  <a:cubicBezTo>
                    <a:pt x="1399604" y="3014184"/>
                    <a:pt x="1399508" y="3017137"/>
                    <a:pt x="1400747" y="3018757"/>
                  </a:cubicBezTo>
                  <a:cubicBezTo>
                    <a:pt x="1400270" y="3021995"/>
                    <a:pt x="1397032" y="3022471"/>
                    <a:pt x="1397032" y="3026186"/>
                  </a:cubicBezTo>
                  <a:cubicBezTo>
                    <a:pt x="1403318" y="3026567"/>
                    <a:pt x="1407795" y="3028758"/>
                    <a:pt x="1409414" y="3033616"/>
                  </a:cubicBezTo>
                  <a:cubicBezTo>
                    <a:pt x="1416463" y="3004659"/>
                    <a:pt x="1409129" y="2953034"/>
                    <a:pt x="1423035" y="2935699"/>
                  </a:cubicBezTo>
                  <a:cubicBezTo>
                    <a:pt x="1425226" y="2940080"/>
                    <a:pt x="1423892" y="2947986"/>
                    <a:pt x="1427988" y="2950557"/>
                  </a:cubicBezTo>
                  <a:cubicBezTo>
                    <a:pt x="1430179" y="2934556"/>
                    <a:pt x="1433132" y="2919411"/>
                    <a:pt x="1441609" y="2909600"/>
                  </a:cubicBezTo>
                  <a:cubicBezTo>
                    <a:pt x="1434179" y="2894836"/>
                    <a:pt x="1442847" y="2885407"/>
                    <a:pt x="1440371" y="2869976"/>
                  </a:cubicBezTo>
                  <a:cubicBezTo>
                    <a:pt x="1441514" y="2872548"/>
                    <a:pt x="1436275" y="2874643"/>
                    <a:pt x="1436656" y="2872452"/>
                  </a:cubicBezTo>
                  <a:cubicBezTo>
                    <a:pt x="1436180" y="2866738"/>
                    <a:pt x="1440275" y="2856165"/>
                    <a:pt x="1432941" y="2853879"/>
                  </a:cubicBezTo>
                  <a:cubicBezTo>
                    <a:pt x="1437513" y="2850640"/>
                    <a:pt x="1433989" y="2839210"/>
                    <a:pt x="1439132" y="2836543"/>
                  </a:cubicBezTo>
                  <a:cubicBezTo>
                    <a:pt x="1447419" y="2836924"/>
                    <a:pt x="1458849" y="2835115"/>
                    <a:pt x="1460183" y="2845211"/>
                  </a:cubicBezTo>
                  <a:cubicBezTo>
                    <a:pt x="1467898" y="2840067"/>
                    <a:pt x="1470755" y="2832162"/>
                    <a:pt x="1479995" y="2827875"/>
                  </a:cubicBezTo>
                  <a:cubicBezTo>
                    <a:pt x="1486281" y="2825018"/>
                    <a:pt x="1496092" y="2826256"/>
                    <a:pt x="1498568" y="2817969"/>
                  </a:cubicBezTo>
                  <a:cubicBezTo>
                    <a:pt x="1497616" y="2814350"/>
                    <a:pt x="1492663" y="2814826"/>
                    <a:pt x="1493615" y="2809302"/>
                  </a:cubicBezTo>
                  <a:cubicBezTo>
                    <a:pt x="1501521" y="2812255"/>
                    <a:pt x="1496282" y="2802063"/>
                    <a:pt x="1501045" y="2801872"/>
                  </a:cubicBezTo>
                  <a:cubicBezTo>
                    <a:pt x="1502474" y="2803301"/>
                    <a:pt x="1505426" y="2803301"/>
                    <a:pt x="1508474" y="2803110"/>
                  </a:cubicBezTo>
                  <a:cubicBezTo>
                    <a:pt x="1524286" y="2783013"/>
                    <a:pt x="1533525" y="2814445"/>
                    <a:pt x="1539526" y="2826637"/>
                  </a:cubicBezTo>
                  <a:cubicBezTo>
                    <a:pt x="1562576" y="2825399"/>
                    <a:pt x="1552766" y="2803587"/>
                    <a:pt x="1555623" y="2795681"/>
                  </a:cubicBezTo>
                  <a:cubicBezTo>
                    <a:pt x="1555909" y="2791681"/>
                    <a:pt x="1550765" y="2793109"/>
                    <a:pt x="1550670" y="2789490"/>
                  </a:cubicBezTo>
                  <a:cubicBezTo>
                    <a:pt x="1552289" y="2787775"/>
                    <a:pt x="1556099" y="2788251"/>
                    <a:pt x="1559338" y="2788251"/>
                  </a:cubicBezTo>
                  <a:cubicBezTo>
                    <a:pt x="1554385" y="2774631"/>
                    <a:pt x="1548575" y="2761867"/>
                    <a:pt x="1542002" y="2749866"/>
                  </a:cubicBezTo>
                  <a:cubicBezTo>
                    <a:pt x="1540669" y="2753961"/>
                    <a:pt x="1535430" y="2754057"/>
                    <a:pt x="1530858" y="2754819"/>
                  </a:cubicBezTo>
                  <a:cubicBezTo>
                    <a:pt x="1531049" y="2749199"/>
                    <a:pt x="1524572" y="2743770"/>
                    <a:pt x="1528382" y="2738722"/>
                  </a:cubicBezTo>
                  <a:cubicBezTo>
                    <a:pt x="1530763" y="2738436"/>
                    <a:pt x="1531144" y="2740150"/>
                    <a:pt x="1533335" y="2739960"/>
                  </a:cubicBezTo>
                  <a:cubicBezTo>
                    <a:pt x="1529715" y="2734816"/>
                    <a:pt x="1535240" y="2724815"/>
                    <a:pt x="1530858" y="2722624"/>
                  </a:cubicBezTo>
                  <a:cubicBezTo>
                    <a:pt x="1526286" y="2724720"/>
                    <a:pt x="1529620" y="2734626"/>
                    <a:pt x="1525905" y="2737483"/>
                  </a:cubicBezTo>
                  <a:cubicBezTo>
                    <a:pt x="1520381" y="2729292"/>
                    <a:pt x="1517904" y="2714528"/>
                    <a:pt x="1518476" y="2704050"/>
                  </a:cubicBezTo>
                  <a:cubicBezTo>
                    <a:pt x="1515618" y="2701098"/>
                    <a:pt x="1515142" y="2705956"/>
                    <a:pt x="1512284" y="2706527"/>
                  </a:cubicBezTo>
                  <a:cubicBezTo>
                    <a:pt x="1512570" y="2704336"/>
                    <a:pt x="1508760" y="2700336"/>
                    <a:pt x="1512284" y="2699098"/>
                  </a:cubicBezTo>
                  <a:cubicBezTo>
                    <a:pt x="1513999" y="2699383"/>
                    <a:pt x="1514380" y="2701193"/>
                    <a:pt x="1515999" y="2701574"/>
                  </a:cubicBezTo>
                  <a:cubicBezTo>
                    <a:pt x="1515332" y="2698716"/>
                    <a:pt x="1513523" y="2695288"/>
                    <a:pt x="1515999" y="2692906"/>
                  </a:cubicBezTo>
                  <a:cubicBezTo>
                    <a:pt x="1514380" y="2691668"/>
                    <a:pt x="1511427" y="2691763"/>
                    <a:pt x="1511046" y="2689191"/>
                  </a:cubicBezTo>
                  <a:cubicBezTo>
                    <a:pt x="1514951" y="2689763"/>
                    <a:pt x="1514570" y="2686048"/>
                    <a:pt x="1515999" y="2684239"/>
                  </a:cubicBezTo>
                  <a:cubicBezTo>
                    <a:pt x="1509522" y="2676809"/>
                    <a:pt x="1513332" y="2665093"/>
                    <a:pt x="1517237" y="2659474"/>
                  </a:cubicBezTo>
                  <a:cubicBezTo>
                    <a:pt x="1512284" y="2655282"/>
                    <a:pt x="1517618" y="2643091"/>
                    <a:pt x="1509808" y="2639661"/>
                  </a:cubicBezTo>
                  <a:cubicBezTo>
                    <a:pt x="1511903" y="2648901"/>
                    <a:pt x="1509998" y="2651853"/>
                    <a:pt x="1506093" y="2659474"/>
                  </a:cubicBezTo>
                  <a:cubicBezTo>
                    <a:pt x="1498854" y="2661664"/>
                    <a:pt x="1498568" y="2645757"/>
                    <a:pt x="1504855" y="2645853"/>
                  </a:cubicBezTo>
                  <a:cubicBezTo>
                    <a:pt x="1503712" y="2640519"/>
                    <a:pt x="1499807" y="2641757"/>
                    <a:pt x="1503617" y="2637185"/>
                  </a:cubicBezTo>
                  <a:cubicBezTo>
                    <a:pt x="1495806" y="2629279"/>
                    <a:pt x="1505045" y="2621374"/>
                    <a:pt x="1501140" y="2611182"/>
                  </a:cubicBezTo>
                  <a:cubicBezTo>
                    <a:pt x="1510379" y="2600038"/>
                    <a:pt x="1514285" y="2620135"/>
                    <a:pt x="1518476" y="2621088"/>
                  </a:cubicBezTo>
                  <a:cubicBezTo>
                    <a:pt x="1519714" y="2625279"/>
                    <a:pt x="1516475" y="2631280"/>
                    <a:pt x="1514761" y="2628517"/>
                  </a:cubicBezTo>
                  <a:cubicBezTo>
                    <a:pt x="1514761" y="2626707"/>
                    <a:pt x="1519809" y="2622993"/>
                    <a:pt x="1514761" y="2623564"/>
                  </a:cubicBezTo>
                  <a:cubicBezTo>
                    <a:pt x="1510665" y="2626517"/>
                    <a:pt x="1509712" y="2632613"/>
                    <a:pt x="1508570" y="2638423"/>
                  </a:cubicBezTo>
                  <a:cubicBezTo>
                    <a:pt x="1513237" y="2637757"/>
                    <a:pt x="1513142" y="2638328"/>
                    <a:pt x="1517237" y="2635947"/>
                  </a:cubicBezTo>
                  <a:cubicBezTo>
                    <a:pt x="1518952" y="2639471"/>
                    <a:pt x="1513904" y="2642233"/>
                    <a:pt x="1517237" y="2643376"/>
                  </a:cubicBezTo>
                  <a:cubicBezTo>
                    <a:pt x="1524572" y="2622040"/>
                    <a:pt x="1519619" y="2600323"/>
                    <a:pt x="1528382" y="2578892"/>
                  </a:cubicBezTo>
                  <a:cubicBezTo>
                    <a:pt x="1530191" y="2580321"/>
                    <a:pt x="1531430" y="2580225"/>
                    <a:pt x="1532096" y="2577654"/>
                  </a:cubicBezTo>
                  <a:cubicBezTo>
                    <a:pt x="1530287" y="2577463"/>
                    <a:pt x="1527524" y="2578130"/>
                    <a:pt x="1527143" y="2576416"/>
                  </a:cubicBezTo>
                  <a:cubicBezTo>
                    <a:pt x="1530763" y="2575844"/>
                    <a:pt x="1528096" y="2569081"/>
                    <a:pt x="1530858" y="2567748"/>
                  </a:cubicBezTo>
                  <a:cubicBezTo>
                    <a:pt x="1532573" y="2570129"/>
                    <a:pt x="1531525" y="2575368"/>
                    <a:pt x="1537049" y="2573939"/>
                  </a:cubicBezTo>
                  <a:cubicBezTo>
                    <a:pt x="1537240" y="2570891"/>
                    <a:pt x="1535049" y="2570129"/>
                    <a:pt x="1534573" y="2567748"/>
                  </a:cubicBezTo>
                  <a:cubicBezTo>
                    <a:pt x="1536192" y="2569367"/>
                    <a:pt x="1539145" y="2569367"/>
                    <a:pt x="1539526" y="2566509"/>
                  </a:cubicBezTo>
                  <a:cubicBezTo>
                    <a:pt x="1536383" y="2566414"/>
                    <a:pt x="1534763" y="2564700"/>
                    <a:pt x="1534573" y="2561557"/>
                  </a:cubicBezTo>
                  <a:cubicBezTo>
                    <a:pt x="1539526" y="2535172"/>
                    <a:pt x="1529620" y="2508598"/>
                    <a:pt x="1537049" y="2488405"/>
                  </a:cubicBezTo>
                  <a:cubicBezTo>
                    <a:pt x="1538859" y="2490309"/>
                    <a:pt x="1538669" y="2494215"/>
                    <a:pt x="1540764" y="2495834"/>
                  </a:cubicBezTo>
                  <a:cubicBezTo>
                    <a:pt x="1544765" y="2493357"/>
                    <a:pt x="1543717" y="2492976"/>
                    <a:pt x="1543241" y="2487166"/>
                  </a:cubicBezTo>
                  <a:cubicBezTo>
                    <a:pt x="1545336" y="2487166"/>
                    <a:pt x="1547336" y="2487166"/>
                    <a:pt x="1549432" y="2487166"/>
                  </a:cubicBezTo>
                  <a:cubicBezTo>
                    <a:pt x="1553337" y="2494405"/>
                    <a:pt x="1544193" y="2507835"/>
                    <a:pt x="1556861" y="2506978"/>
                  </a:cubicBezTo>
                  <a:cubicBezTo>
                    <a:pt x="1560767" y="2503073"/>
                    <a:pt x="1557719" y="2492119"/>
                    <a:pt x="1561814" y="2488405"/>
                  </a:cubicBezTo>
                  <a:cubicBezTo>
                    <a:pt x="1570863" y="2489166"/>
                    <a:pt x="1565339" y="2499549"/>
                    <a:pt x="1568006" y="2504502"/>
                  </a:cubicBezTo>
                  <a:cubicBezTo>
                    <a:pt x="1561052" y="2512884"/>
                    <a:pt x="1556004" y="2523075"/>
                    <a:pt x="1545717" y="2528028"/>
                  </a:cubicBezTo>
                  <a:cubicBezTo>
                    <a:pt x="1545431" y="2541173"/>
                    <a:pt x="1548194" y="2551079"/>
                    <a:pt x="1549432" y="2562699"/>
                  </a:cubicBezTo>
                  <a:cubicBezTo>
                    <a:pt x="1543145" y="2571939"/>
                    <a:pt x="1558004" y="2576797"/>
                    <a:pt x="1559338" y="2586226"/>
                  </a:cubicBezTo>
                  <a:cubicBezTo>
                    <a:pt x="1560957" y="2579559"/>
                    <a:pt x="1560671" y="2571082"/>
                    <a:pt x="1564291" y="2566414"/>
                  </a:cubicBezTo>
                  <a:cubicBezTo>
                    <a:pt x="1562481" y="2563652"/>
                    <a:pt x="1561243" y="2567938"/>
                    <a:pt x="1560576" y="2565176"/>
                  </a:cubicBezTo>
                  <a:cubicBezTo>
                    <a:pt x="1560671" y="2562985"/>
                    <a:pt x="1560290" y="2561271"/>
                    <a:pt x="1559338" y="2560223"/>
                  </a:cubicBezTo>
                  <a:cubicBezTo>
                    <a:pt x="1561052" y="2560699"/>
                    <a:pt x="1561433" y="2561747"/>
                    <a:pt x="1563053" y="2560223"/>
                  </a:cubicBezTo>
                  <a:cubicBezTo>
                    <a:pt x="1558481" y="2531934"/>
                    <a:pt x="1586770" y="2554603"/>
                    <a:pt x="1594009" y="2540411"/>
                  </a:cubicBezTo>
                  <a:cubicBezTo>
                    <a:pt x="1606296" y="2541268"/>
                    <a:pt x="1614107" y="2546793"/>
                    <a:pt x="1622489" y="2551555"/>
                  </a:cubicBezTo>
                  <a:cubicBezTo>
                    <a:pt x="1634681" y="2545650"/>
                    <a:pt x="1643634" y="2543364"/>
                    <a:pt x="1658398" y="2544126"/>
                  </a:cubicBezTo>
                  <a:cubicBezTo>
                    <a:pt x="1659922" y="2539840"/>
                    <a:pt x="1661732" y="2535934"/>
                    <a:pt x="1660874" y="2529267"/>
                  </a:cubicBezTo>
                  <a:cubicBezTo>
                    <a:pt x="1650873" y="2523171"/>
                    <a:pt x="1643729" y="2525457"/>
                    <a:pt x="1635347" y="2530219"/>
                  </a:cubicBezTo>
                  <a:close/>
                  <a:moveTo>
                    <a:pt x="1609344" y="2345529"/>
                  </a:moveTo>
                  <a:cubicBezTo>
                    <a:pt x="1608296" y="2348578"/>
                    <a:pt x="1609630" y="2354102"/>
                    <a:pt x="1605629" y="2354197"/>
                  </a:cubicBezTo>
                  <a:cubicBezTo>
                    <a:pt x="1606010" y="2350387"/>
                    <a:pt x="1605439" y="2345720"/>
                    <a:pt x="1609344" y="2345529"/>
                  </a:cubicBezTo>
                  <a:close/>
                  <a:moveTo>
                    <a:pt x="1611821" y="2360388"/>
                  </a:moveTo>
                  <a:cubicBezTo>
                    <a:pt x="1612297" y="2364199"/>
                    <a:pt x="1607820" y="2362960"/>
                    <a:pt x="1605629" y="2364103"/>
                  </a:cubicBezTo>
                  <a:cubicBezTo>
                    <a:pt x="1605058" y="2360198"/>
                    <a:pt x="1608296" y="2360103"/>
                    <a:pt x="1611821" y="2360388"/>
                  </a:cubicBezTo>
                  <a:close/>
                  <a:moveTo>
                    <a:pt x="1614297" y="2397536"/>
                  </a:moveTo>
                  <a:cubicBezTo>
                    <a:pt x="1609439" y="2397536"/>
                    <a:pt x="1612106" y="2393821"/>
                    <a:pt x="1614297" y="2388868"/>
                  </a:cubicBezTo>
                  <a:cubicBezTo>
                    <a:pt x="1619822" y="2387058"/>
                    <a:pt x="1618107" y="2392488"/>
                    <a:pt x="1622965" y="2391345"/>
                  </a:cubicBezTo>
                  <a:cubicBezTo>
                    <a:pt x="1623155" y="2394393"/>
                    <a:pt x="1620965" y="2395155"/>
                    <a:pt x="1620488" y="2397536"/>
                  </a:cubicBezTo>
                  <a:cubicBezTo>
                    <a:pt x="1616107" y="2393440"/>
                    <a:pt x="1615631" y="2400870"/>
                    <a:pt x="1613059" y="2402489"/>
                  </a:cubicBezTo>
                  <a:cubicBezTo>
                    <a:pt x="1613535" y="2404870"/>
                    <a:pt x="1616583" y="2404775"/>
                    <a:pt x="1615535" y="2408680"/>
                  </a:cubicBezTo>
                  <a:cubicBezTo>
                    <a:pt x="1609249" y="2407918"/>
                    <a:pt x="1609439" y="2413348"/>
                    <a:pt x="1610582" y="2421063"/>
                  </a:cubicBezTo>
                  <a:cubicBezTo>
                    <a:pt x="1608392" y="2420967"/>
                    <a:pt x="1608011" y="2422587"/>
                    <a:pt x="1605629" y="2422301"/>
                  </a:cubicBezTo>
                  <a:cubicBezTo>
                    <a:pt x="1606487" y="2414395"/>
                    <a:pt x="1607153" y="2408680"/>
                    <a:pt x="1603153" y="2402489"/>
                  </a:cubicBezTo>
                  <a:cubicBezTo>
                    <a:pt x="1605248" y="2399250"/>
                    <a:pt x="1613059" y="2401727"/>
                    <a:pt x="1614297" y="2397536"/>
                  </a:cubicBezTo>
                  <a:close/>
                  <a:moveTo>
                    <a:pt x="1593247" y="2014536"/>
                  </a:moveTo>
                  <a:cubicBezTo>
                    <a:pt x="1596200" y="2015679"/>
                    <a:pt x="1596485" y="2019489"/>
                    <a:pt x="1596962" y="2023203"/>
                  </a:cubicBezTo>
                  <a:cubicBezTo>
                    <a:pt x="1595533" y="2024632"/>
                    <a:pt x="1592580" y="2024632"/>
                    <a:pt x="1589532" y="2024442"/>
                  </a:cubicBezTo>
                  <a:cubicBezTo>
                    <a:pt x="1588675" y="2019108"/>
                    <a:pt x="1591628" y="2017488"/>
                    <a:pt x="1593247" y="2014536"/>
                  </a:cubicBezTo>
                  <a:close/>
                  <a:moveTo>
                    <a:pt x="1593247" y="1868232"/>
                  </a:moveTo>
                  <a:cubicBezTo>
                    <a:pt x="1594580" y="1871661"/>
                    <a:pt x="1595152" y="1875185"/>
                    <a:pt x="1589532" y="1874423"/>
                  </a:cubicBezTo>
                  <a:cubicBezTo>
                    <a:pt x="1587151" y="1872042"/>
                    <a:pt x="1588199" y="1866898"/>
                    <a:pt x="1593247" y="1868232"/>
                  </a:cubicBezTo>
                  <a:close/>
                  <a:moveTo>
                    <a:pt x="1536192" y="686941"/>
                  </a:moveTo>
                  <a:cubicBezTo>
                    <a:pt x="1535811" y="684941"/>
                    <a:pt x="1537335" y="684846"/>
                    <a:pt x="1537430" y="683226"/>
                  </a:cubicBezTo>
                  <a:cubicBezTo>
                    <a:pt x="1536383" y="680178"/>
                    <a:pt x="1531906" y="680464"/>
                    <a:pt x="1532477" y="675797"/>
                  </a:cubicBezTo>
                  <a:cubicBezTo>
                    <a:pt x="1534858" y="673416"/>
                    <a:pt x="1534763" y="676559"/>
                    <a:pt x="1538669" y="675797"/>
                  </a:cubicBezTo>
                  <a:cubicBezTo>
                    <a:pt x="1537526" y="679226"/>
                    <a:pt x="1541240" y="687417"/>
                    <a:pt x="1536192" y="686941"/>
                  </a:cubicBezTo>
                  <a:close/>
                  <a:moveTo>
                    <a:pt x="1530001" y="642269"/>
                  </a:moveTo>
                  <a:cubicBezTo>
                    <a:pt x="1534573" y="640935"/>
                    <a:pt x="1532382" y="646460"/>
                    <a:pt x="1534954" y="647222"/>
                  </a:cubicBezTo>
                  <a:cubicBezTo>
                    <a:pt x="1534668" y="649032"/>
                    <a:pt x="1531239" y="647698"/>
                    <a:pt x="1531239" y="649698"/>
                  </a:cubicBezTo>
                  <a:cubicBezTo>
                    <a:pt x="1529810" y="649508"/>
                    <a:pt x="1530572" y="648460"/>
                    <a:pt x="1531239" y="648460"/>
                  </a:cubicBezTo>
                  <a:cubicBezTo>
                    <a:pt x="1531239" y="647222"/>
                    <a:pt x="1529715" y="647508"/>
                    <a:pt x="1528762" y="647222"/>
                  </a:cubicBezTo>
                  <a:cubicBezTo>
                    <a:pt x="1528572" y="645031"/>
                    <a:pt x="1530287" y="644650"/>
                    <a:pt x="1530001" y="642269"/>
                  </a:cubicBezTo>
                  <a:close/>
                  <a:moveTo>
                    <a:pt x="1502759" y="430338"/>
                  </a:moveTo>
                  <a:cubicBezTo>
                    <a:pt x="1505331" y="430719"/>
                    <a:pt x="1503998" y="435005"/>
                    <a:pt x="1506474" y="435291"/>
                  </a:cubicBezTo>
                  <a:cubicBezTo>
                    <a:pt x="1506188" y="436719"/>
                    <a:pt x="1505236" y="435957"/>
                    <a:pt x="1505236" y="435291"/>
                  </a:cubicBezTo>
                  <a:cubicBezTo>
                    <a:pt x="1501426" y="437196"/>
                    <a:pt x="1506283" y="440720"/>
                    <a:pt x="1505236" y="443958"/>
                  </a:cubicBezTo>
                  <a:cubicBezTo>
                    <a:pt x="1502664" y="445006"/>
                    <a:pt x="1502759" y="437672"/>
                    <a:pt x="1501521" y="441482"/>
                  </a:cubicBezTo>
                  <a:cubicBezTo>
                    <a:pt x="1498092" y="438815"/>
                    <a:pt x="1501331" y="432338"/>
                    <a:pt x="1502759" y="430338"/>
                  </a:cubicBezTo>
                  <a:close/>
                  <a:moveTo>
                    <a:pt x="1494092" y="471200"/>
                  </a:moveTo>
                  <a:cubicBezTo>
                    <a:pt x="1493615" y="474057"/>
                    <a:pt x="1493330" y="477010"/>
                    <a:pt x="1489139" y="476153"/>
                  </a:cubicBezTo>
                  <a:cubicBezTo>
                    <a:pt x="1489520" y="473295"/>
                    <a:pt x="1489901" y="470343"/>
                    <a:pt x="1494092" y="471200"/>
                  </a:cubicBezTo>
                  <a:close/>
                  <a:moveTo>
                    <a:pt x="44196" y="694180"/>
                  </a:moveTo>
                  <a:cubicBezTo>
                    <a:pt x="44577" y="687513"/>
                    <a:pt x="41624" y="686751"/>
                    <a:pt x="44196" y="681512"/>
                  </a:cubicBezTo>
                  <a:cubicBezTo>
                    <a:pt x="45339" y="685417"/>
                    <a:pt x="53626" y="693513"/>
                    <a:pt x="44196" y="694180"/>
                  </a:cubicBezTo>
                  <a:close/>
                  <a:moveTo>
                    <a:pt x="53626" y="670463"/>
                  </a:moveTo>
                  <a:cubicBezTo>
                    <a:pt x="53626" y="668844"/>
                    <a:pt x="53626" y="667320"/>
                    <a:pt x="53626" y="665700"/>
                  </a:cubicBezTo>
                  <a:cubicBezTo>
                    <a:pt x="55721" y="665700"/>
                    <a:pt x="57912" y="665700"/>
                    <a:pt x="60008" y="665700"/>
                  </a:cubicBezTo>
                  <a:cubicBezTo>
                    <a:pt x="58674" y="667986"/>
                    <a:pt x="58769" y="671796"/>
                    <a:pt x="53626" y="670463"/>
                  </a:cubicBezTo>
                  <a:close/>
                  <a:moveTo>
                    <a:pt x="63151" y="1266442"/>
                  </a:moveTo>
                  <a:cubicBezTo>
                    <a:pt x="62198" y="1260156"/>
                    <a:pt x="66675" y="1259394"/>
                    <a:pt x="71057" y="1258536"/>
                  </a:cubicBezTo>
                  <a:cubicBezTo>
                    <a:pt x="72390" y="1259870"/>
                    <a:pt x="72009" y="1262918"/>
                    <a:pt x="74200" y="1263299"/>
                  </a:cubicBezTo>
                  <a:cubicBezTo>
                    <a:pt x="71914" y="1265585"/>
                    <a:pt x="67342" y="1265775"/>
                    <a:pt x="63151" y="1266442"/>
                  </a:cubicBezTo>
                  <a:close/>
                  <a:moveTo>
                    <a:pt x="50483" y="1320354"/>
                  </a:moveTo>
                  <a:cubicBezTo>
                    <a:pt x="49244" y="1313305"/>
                    <a:pt x="57150" y="1315305"/>
                    <a:pt x="58388" y="1310829"/>
                  </a:cubicBezTo>
                  <a:cubicBezTo>
                    <a:pt x="60103" y="1312067"/>
                    <a:pt x="57150" y="1322068"/>
                    <a:pt x="50483" y="1320354"/>
                  </a:cubicBezTo>
                  <a:close/>
                  <a:moveTo>
                    <a:pt x="63151" y="1318734"/>
                  </a:moveTo>
                  <a:cubicBezTo>
                    <a:pt x="62770" y="1314543"/>
                    <a:pt x="63722" y="1311972"/>
                    <a:pt x="67913" y="1312353"/>
                  </a:cubicBezTo>
                  <a:cubicBezTo>
                    <a:pt x="67628" y="1313686"/>
                    <a:pt x="68580" y="1313877"/>
                    <a:pt x="69533" y="1313972"/>
                  </a:cubicBezTo>
                  <a:cubicBezTo>
                    <a:pt x="70009" y="1318163"/>
                    <a:pt x="67342" y="1319211"/>
                    <a:pt x="63151" y="1318734"/>
                  </a:cubicBezTo>
                  <a:close/>
                  <a:moveTo>
                    <a:pt x="71152" y="1402745"/>
                  </a:moveTo>
                  <a:cubicBezTo>
                    <a:pt x="64675" y="1400745"/>
                    <a:pt x="70295" y="1396649"/>
                    <a:pt x="71152" y="1393220"/>
                  </a:cubicBezTo>
                  <a:cubicBezTo>
                    <a:pt x="74676" y="1393887"/>
                    <a:pt x="72390" y="1401697"/>
                    <a:pt x="71152" y="1402745"/>
                  </a:cubicBezTo>
                  <a:close/>
                  <a:moveTo>
                    <a:pt x="69533" y="1486755"/>
                  </a:moveTo>
                  <a:cubicBezTo>
                    <a:pt x="68199" y="1482279"/>
                    <a:pt x="71723" y="1482660"/>
                    <a:pt x="71152" y="1478850"/>
                  </a:cubicBezTo>
                  <a:cubicBezTo>
                    <a:pt x="74581" y="1480183"/>
                    <a:pt x="75914" y="1487613"/>
                    <a:pt x="69533" y="1486755"/>
                  </a:cubicBezTo>
                  <a:close/>
                  <a:moveTo>
                    <a:pt x="248603" y="2574130"/>
                  </a:moveTo>
                  <a:cubicBezTo>
                    <a:pt x="247841" y="2569272"/>
                    <a:pt x="252603" y="2568510"/>
                    <a:pt x="254984" y="2570986"/>
                  </a:cubicBezTo>
                  <a:cubicBezTo>
                    <a:pt x="253556" y="2573653"/>
                    <a:pt x="251460" y="2577082"/>
                    <a:pt x="248603" y="2574130"/>
                  </a:cubicBezTo>
                  <a:close/>
                  <a:moveTo>
                    <a:pt x="254984" y="1149189"/>
                  </a:moveTo>
                  <a:cubicBezTo>
                    <a:pt x="254889" y="1146522"/>
                    <a:pt x="256127" y="1145094"/>
                    <a:pt x="258128" y="1144427"/>
                  </a:cubicBezTo>
                  <a:cubicBezTo>
                    <a:pt x="256985" y="1142998"/>
                    <a:pt x="255270" y="1142046"/>
                    <a:pt x="253365" y="1141284"/>
                  </a:cubicBezTo>
                  <a:cubicBezTo>
                    <a:pt x="258509" y="1134807"/>
                    <a:pt x="263081" y="1149951"/>
                    <a:pt x="254984" y="1149189"/>
                  </a:cubicBezTo>
                  <a:close/>
                  <a:moveTo>
                    <a:pt x="248603" y="2393440"/>
                  </a:moveTo>
                  <a:cubicBezTo>
                    <a:pt x="246888" y="2395917"/>
                    <a:pt x="244031" y="2397346"/>
                    <a:pt x="242316" y="2399822"/>
                  </a:cubicBezTo>
                  <a:cubicBezTo>
                    <a:pt x="238030" y="2396774"/>
                    <a:pt x="247745" y="2387058"/>
                    <a:pt x="248603" y="2393440"/>
                  </a:cubicBezTo>
                  <a:close/>
                  <a:moveTo>
                    <a:pt x="239078" y="2366484"/>
                  </a:moveTo>
                  <a:cubicBezTo>
                    <a:pt x="240030" y="2371342"/>
                    <a:pt x="239459" y="2377629"/>
                    <a:pt x="245459" y="2377533"/>
                  </a:cubicBezTo>
                  <a:cubicBezTo>
                    <a:pt x="245745" y="2384487"/>
                    <a:pt x="232886" y="2374771"/>
                    <a:pt x="234410" y="2385439"/>
                  </a:cubicBezTo>
                  <a:cubicBezTo>
                    <a:pt x="226028" y="2382391"/>
                    <a:pt x="225838" y="2375914"/>
                    <a:pt x="229648" y="2368008"/>
                  </a:cubicBezTo>
                  <a:cubicBezTo>
                    <a:pt x="234410" y="2369151"/>
                    <a:pt x="234315" y="2365341"/>
                    <a:pt x="239078" y="2366484"/>
                  </a:cubicBezTo>
                  <a:close/>
                  <a:moveTo>
                    <a:pt x="226409" y="2333147"/>
                  </a:moveTo>
                  <a:cubicBezTo>
                    <a:pt x="225171" y="2340100"/>
                    <a:pt x="222028" y="2335814"/>
                    <a:pt x="216884" y="2339529"/>
                  </a:cubicBezTo>
                  <a:cubicBezTo>
                    <a:pt x="214884" y="2335624"/>
                    <a:pt x="221552" y="2332957"/>
                    <a:pt x="216884" y="2331623"/>
                  </a:cubicBezTo>
                  <a:cubicBezTo>
                    <a:pt x="218408" y="2327813"/>
                    <a:pt x="221647" y="2335242"/>
                    <a:pt x="226409" y="2333147"/>
                  </a:cubicBezTo>
                  <a:close/>
                  <a:moveTo>
                    <a:pt x="216884" y="2314097"/>
                  </a:moveTo>
                  <a:cubicBezTo>
                    <a:pt x="211455" y="2310763"/>
                    <a:pt x="216122" y="2300286"/>
                    <a:pt x="221647" y="2304667"/>
                  </a:cubicBezTo>
                  <a:cubicBezTo>
                    <a:pt x="222218" y="2309906"/>
                    <a:pt x="213932" y="2306382"/>
                    <a:pt x="216884" y="2314097"/>
                  </a:cubicBezTo>
                  <a:close/>
                  <a:moveTo>
                    <a:pt x="221647" y="2301524"/>
                  </a:moveTo>
                  <a:cubicBezTo>
                    <a:pt x="216980" y="2301619"/>
                    <a:pt x="216218" y="2294190"/>
                    <a:pt x="218504" y="2291999"/>
                  </a:cubicBezTo>
                  <a:cubicBezTo>
                    <a:pt x="220504" y="2292380"/>
                    <a:pt x="220123" y="2295142"/>
                    <a:pt x="218504" y="2295142"/>
                  </a:cubicBezTo>
                  <a:cubicBezTo>
                    <a:pt x="218599" y="2296761"/>
                    <a:pt x="220504" y="2296380"/>
                    <a:pt x="221647" y="2296761"/>
                  </a:cubicBezTo>
                  <a:cubicBezTo>
                    <a:pt x="221647" y="2298286"/>
                    <a:pt x="221647" y="2299905"/>
                    <a:pt x="221647" y="2301524"/>
                  </a:cubicBezTo>
                  <a:close/>
                  <a:moveTo>
                    <a:pt x="220123" y="2288761"/>
                  </a:moveTo>
                  <a:cubicBezTo>
                    <a:pt x="218789" y="2293428"/>
                    <a:pt x="216122" y="2286665"/>
                    <a:pt x="212217" y="2288761"/>
                  </a:cubicBezTo>
                  <a:cubicBezTo>
                    <a:pt x="217075" y="2283712"/>
                    <a:pt x="209550" y="2282093"/>
                    <a:pt x="210598" y="2276092"/>
                  </a:cubicBezTo>
                  <a:cubicBezTo>
                    <a:pt x="212503" y="2276759"/>
                    <a:pt x="213836" y="2278188"/>
                    <a:pt x="213741" y="2280855"/>
                  </a:cubicBezTo>
                  <a:cubicBezTo>
                    <a:pt x="214789" y="2282950"/>
                    <a:pt x="217170" y="2283807"/>
                    <a:pt x="220123" y="2284093"/>
                  </a:cubicBezTo>
                  <a:cubicBezTo>
                    <a:pt x="220504" y="2286760"/>
                    <a:pt x="217361" y="2288189"/>
                    <a:pt x="220123" y="2288761"/>
                  </a:cubicBezTo>
                  <a:close/>
                  <a:moveTo>
                    <a:pt x="216884" y="2258661"/>
                  </a:moveTo>
                  <a:cubicBezTo>
                    <a:pt x="216218" y="2261043"/>
                    <a:pt x="214884" y="2257995"/>
                    <a:pt x="212122" y="2258661"/>
                  </a:cubicBezTo>
                  <a:cubicBezTo>
                    <a:pt x="212122" y="2255518"/>
                    <a:pt x="212122" y="2252280"/>
                    <a:pt x="212122" y="2249136"/>
                  </a:cubicBezTo>
                  <a:cubicBezTo>
                    <a:pt x="223266" y="2249613"/>
                    <a:pt x="208407" y="2256757"/>
                    <a:pt x="216884" y="2258661"/>
                  </a:cubicBezTo>
                  <a:close/>
                  <a:moveTo>
                    <a:pt x="216884" y="2109691"/>
                  </a:moveTo>
                  <a:cubicBezTo>
                    <a:pt x="219266" y="2105880"/>
                    <a:pt x="218408" y="2122930"/>
                    <a:pt x="212122" y="2120835"/>
                  </a:cubicBezTo>
                  <a:cubicBezTo>
                    <a:pt x="210503" y="2113882"/>
                    <a:pt x="217551" y="2115501"/>
                    <a:pt x="216884" y="2109691"/>
                  </a:cubicBezTo>
                  <a:close/>
                  <a:moveTo>
                    <a:pt x="216884" y="2158840"/>
                  </a:moveTo>
                  <a:cubicBezTo>
                    <a:pt x="214122" y="2159792"/>
                    <a:pt x="217075" y="2166364"/>
                    <a:pt x="213741" y="2166745"/>
                  </a:cubicBezTo>
                  <a:cubicBezTo>
                    <a:pt x="210693" y="2171794"/>
                    <a:pt x="216884" y="2159601"/>
                    <a:pt x="210598" y="2160363"/>
                  </a:cubicBezTo>
                  <a:cubicBezTo>
                    <a:pt x="211074" y="2158268"/>
                    <a:pt x="214598" y="2159125"/>
                    <a:pt x="216884" y="2158840"/>
                  </a:cubicBezTo>
                  <a:close/>
                  <a:moveTo>
                    <a:pt x="205835" y="2093784"/>
                  </a:moveTo>
                  <a:cubicBezTo>
                    <a:pt x="208217" y="2097689"/>
                    <a:pt x="208883" y="2103404"/>
                    <a:pt x="208979" y="2109691"/>
                  </a:cubicBezTo>
                  <a:cubicBezTo>
                    <a:pt x="206407" y="2110167"/>
                    <a:pt x="206216" y="2108166"/>
                    <a:pt x="204216" y="2108071"/>
                  </a:cubicBezTo>
                  <a:cubicBezTo>
                    <a:pt x="207264" y="2113596"/>
                    <a:pt x="200406" y="2113405"/>
                    <a:pt x="202692" y="2122359"/>
                  </a:cubicBezTo>
                  <a:cubicBezTo>
                    <a:pt x="201359" y="2121216"/>
                    <a:pt x="198311" y="2119882"/>
                    <a:pt x="197930" y="2122359"/>
                  </a:cubicBezTo>
                  <a:cubicBezTo>
                    <a:pt x="197644" y="2119311"/>
                    <a:pt x="205740" y="2109881"/>
                    <a:pt x="201073" y="2101690"/>
                  </a:cubicBezTo>
                  <a:cubicBezTo>
                    <a:pt x="203454" y="2102547"/>
                    <a:pt x="205073" y="2104071"/>
                    <a:pt x="207455" y="2104833"/>
                  </a:cubicBezTo>
                  <a:cubicBezTo>
                    <a:pt x="207645" y="2100070"/>
                    <a:pt x="201835" y="2097784"/>
                    <a:pt x="205835" y="2093784"/>
                  </a:cubicBezTo>
                  <a:close/>
                  <a:moveTo>
                    <a:pt x="196310" y="440625"/>
                  </a:moveTo>
                  <a:cubicBezTo>
                    <a:pt x="196787" y="438529"/>
                    <a:pt x="200311" y="439291"/>
                    <a:pt x="202692" y="439005"/>
                  </a:cubicBezTo>
                  <a:cubicBezTo>
                    <a:pt x="202216" y="443863"/>
                    <a:pt x="197739" y="444625"/>
                    <a:pt x="199454" y="451674"/>
                  </a:cubicBezTo>
                  <a:cubicBezTo>
                    <a:pt x="191357" y="450816"/>
                    <a:pt x="198025" y="441291"/>
                    <a:pt x="196310" y="440625"/>
                  </a:cubicBezTo>
                  <a:close/>
                  <a:moveTo>
                    <a:pt x="190024" y="1982913"/>
                  </a:moveTo>
                  <a:cubicBezTo>
                    <a:pt x="186881" y="1980722"/>
                    <a:pt x="181356" y="1981008"/>
                    <a:pt x="182118" y="1975007"/>
                  </a:cubicBezTo>
                  <a:cubicBezTo>
                    <a:pt x="188024" y="1974245"/>
                    <a:pt x="187738" y="1979769"/>
                    <a:pt x="190024" y="1982913"/>
                  </a:cubicBezTo>
                  <a:close/>
                  <a:moveTo>
                    <a:pt x="178880" y="1120614"/>
                  </a:moveTo>
                  <a:cubicBezTo>
                    <a:pt x="174117" y="1119567"/>
                    <a:pt x="173546" y="1114328"/>
                    <a:pt x="174117" y="1107946"/>
                  </a:cubicBezTo>
                  <a:cubicBezTo>
                    <a:pt x="175355" y="1106613"/>
                    <a:pt x="178499" y="1106994"/>
                    <a:pt x="178880" y="1104803"/>
                  </a:cubicBezTo>
                  <a:cubicBezTo>
                    <a:pt x="180975" y="1107851"/>
                    <a:pt x="176213" y="1115280"/>
                    <a:pt x="178880" y="1120614"/>
                  </a:cubicBezTo>
                  <a:close/>
                  <a:moveTo>
                    <a:pt x="174117" y="1905189"/>
                  </a:moveTo>
                  <a:cubicBezTo>
                    <a:pt x="172212" y="1909094"/>
                    <a:pt x="163354" y="1910332"/>
                    <a:pt x="162973" y="1903569"/>
                  </a:cubicBezTo>
                  <a:cubicBezTo>
                    <a:pt x="166783" y="1904141"/>
                    <a:pt x="168974" y="1906141"/>
                    <a:pt x="174117" y="1905189"/>
                  </a:cubicBezTo>
                  <a:close/>
                  <a:moveTo>
                    <a:pt x="170974" y="1884615"/>
                  </a:moveTo>
                  <a:cubicBezTo>
                    <a:pt x="170974" y="1886139"/>
                    <a:pt x="170974" y="1887853"/>
                    <a:pt x="170974" y="1889377"/>
                  </a:cubicBezTo>
                  <a:cubicBezTo>
                    <a:pt x="168688" y="1889282"/>
                    <a:pt x="166497" y="1889091"/>
                    <a:pt x="166211" y="1890996"/>
                  </a:cubicBezTo>
                  <a:cubicBezTo>
                    <a:pt x="162211" y="1889282"/>
                    <a:pt x="167450" y="1883948"/>
                    <a:pt x="170974" y="1884615"/>
                  </a:cubicBezTo>
                  <a:close/>
                  <a:moveTo>
                    <a:pt x="163068" y="1084134"/>
                  </a:moveTo>
                  <a:cubicBezTo>
                    <a:pt x="171545" y="1082038"/>
                    <a:pt x="169926" y="1088991"/>
                    <a:pt x="175736" y="1085753"/>
                  </a:cubicBezTo>
                  <a:cubicBezTo>
                    <a:pt x="171926" y="1090515"/>
                    <a:pt x="172593" y="1093373"/>
                    <a:pt x="178975" y="1095278"/>
                  </a:cubicBezTo>
                  <a:cubicBezTo>
                    <a:pt x="178594" y="1103946"/>
                    <a:pt x="169640" y="1094325"/>
                    <a:pt x="172593" y="1106327"/>
                  </a:cubicBezTo>
                  <a:cubicBezTo>
                    <a:pt x="170498" y="1106327"/>
                    <a:pt x="168402" y="1106327"/>
                    <a:pt x="166307" y="1106327"/>
                  </a:cubicBezTo>
                  <a:cubicBezTo>
                    <a:pt x="166783" y="1099564"/>
                    <a:pt x="161449" y="1098516"/>
                    <a:pt x="163163" y="1090515"/>
                  </a:cubicBezTo>
                  <a:cubicBezTo>
                    <a:pt x="170783" y="1089944"/>
                    <a:pt x="160020" y="1089468"/>
                    <a:pt x="163068" y="1084134"/>
                  </a:cubicBezTo>
                  <a:close/>
                  <a:moveTo>
                    <a:pt x="158306" y="1837085"/>
                  </a:moveTo>
                  <a:cubicBezTo>
                    <a:pt x="159353" y="1838704"/>
                    <a:pt x="161925" y="1838704"/>
                    <a:pt x="161449" y="1841847"/>
                  </a:cubicBezTo>
                  <a:cubicBezTo>
                    <a:pt x="159925" y="1841847"/>
                    <a:pt x="158306" y="1841847"/>
                    <a:pt x="156686" y="1841847"/>
                  </a:cubicBezTo>
                  <a:cubicBezTo>
                    <a:pt x="158496" y="1843752"/>
                    <a:pt x="158115" y="1845086"/>
                    <a:pt x="155067" y="1844991"/>
                  </a:cubicBezTo>
                  <a:cubicBezTo>
                    <a:pt x="158306" y="1840133"/>
                    <a:pt x="153067" y="1836704"/>
                    <a:pt x="156686" y="1832322"/>
                  </a:cubicBezTo>
                  <a:cubicBezTo>
                    <a:pt x="158591" y="1831846"/>
                    <a:pt x="162211" y="1836894"/>
                    <a:pt x="158306" y="1837085"/>
                  </a:cubicBezTo>
                  <a:close/>
                  <a:moveTo>
                    <a:pt x="151924" y="1832322"/>
                  </a:moveTo>
                  <a:cubicBezTo>
                    <a:pt x="150495" y="1827655"/>
                    <a:pt x="150495" y="1827465"/>
                    <a:pt x="151924" y="1822797"/>
                  </a:cubicBezTo>
                  <a:cubicBezTo>
                    <a:pt x="157067" y="1821369"/>
                    <a:pt x="154115" y="1828036"/>
                    <a:pt x="158306" y="1827560"/>
                  </a:cubicBezTo>
                  <a:cubicBezTo>
                    <a:pt x="156877" y="1829846"/>
                    <a:pt x="155924" y="1832608"/>
                    <a:pt x="151924" y="1832322"/>
                  </a:cubicBezTo>
                  <a:close/>
                  <a:moveTo>
                    <a:pt x="153543" y="1794222"/>
                  </a:moveTo>
                  <a:cubicBezTo>
                    <a:pt x="156686" y="1797270"/>
                    <a:pt x="154305" y="1801747"/>
                    <a:pt x="153543" y="1805367"/>
                  </a:cubicBezTo>
                  <a:cubicBezTo>
                    <a:pt x="151829" y="1804033"/>
                    <a:pt x="146875" y="1793937"/>
                    <a:pt x="153543" y="1794222"/>
                  </a:cubicBezTo>
                  <a:close/>
                  <a:moveTo>
                    <a:pt x="145637" y="1401126"/>
                  </a:moveTo>
                  <a:cubicBezTo>
                    <a:pt x="151829" y="1401316"/>
                    <a:pt x="150495" y="1407984"/>
                    <a:pt x="156686" y="1404364"/>
                  </a:cubicBezTo>
                  <a:cubicBezTo>
                    <a:pt x="156305" y="1407126"/>
                    <a:pt x="154019" y="1407984"/>
                    <a:pt x="150400" y="1407507"/>
                  </a:cubicBezTo>
                  <a:cubicBezTo>
                    <a:pt x="149543" y="1406269"/>
                    <a:pt x="148685" y="1404936"/>
                    <a:pt x="148781" y="1402745"/>
                  </a:cubicBezTo>
                  <a:cubicBezTo>
                    <a:pt x="145923" y="1405317"/>
                    <a:pt x="149924" y="1407793"/>
                    <a:pt x="145637" y="1410651"/>
                  </a:cubicBezTo>
                  <a:cubicBezTo>
                    <a:pt x="142304" y="1410174"/>
                    <a:pt x="148019" y="1406364"/>
                    <a:pt x="142399" y="1405888"/>
                  </a:cubicBezTo>
                  <a:cubicBezTo>
                    <a:pt x="142970" y="1403793"/>
                    <a:pt x="145256" y="1403412"/>
                    <a:pt x="145637" y="1401126"/>
                  </a:cubicBezTo>
                  <a:close/>
                  <a:moveTo>
                    <a:pt x="147161" y="1436082"/>
                  </a:moveTo>
                  <a:cubicBezTo>
                    <a:pt x="150209" y="1439130"/>
                    <a:pt x="146114" y="1443131"/>
                    <a:pt x="140780" y="1442464"/>
                  </a:cubicBezTo>
                  <a:cubicBezTo>
                    <a:pt x="141542" y="1438845"/>
                    <a:pt x="143637" y="1436749"/>
                    <a:pt x="147161" y="1436082"/>
                  </a:cubicBezTo>
                  <a:close/>
                  <a:moveTo>
                    <a:pt x="144018" y="1753074"/>
                  </a:moveTo>
                  <a:cubicBezTo>
                    <a:pt x="142208" y="1759266"/>
                    <a:pt x="132017" y="1754408"/>
                    <a:pt x="134493" y="1746693"/>
                  </a:cubicBezTo>
                  <a:cubicBezTo>
                    <a:pt x="136970" y="1749550"/>
                    <a:pt x="136589" y="1755170"/>
                    <a:pt x="144018" y="1753074"/>
                  </a:cubicBezTo>
                  <a:close/>
                  <a:moveTo>
                    <a:pt x="132969" y="1730881"/>
                  </a:moveTo>
                  <a:cubicBezTo>
                    <a:pt x="133826" y="1728500"/>
                    <a:pt x="135255" y="1726881"/>
                    <a:pt x="136112" y="1724499"/>
                  </a:cubicBezTo>
                  <a:cubicBezTo>
                    <a:pt x="138113" y="1727262"/>
                    <a:pt x="141446" y="1728690"/>
                    <a:pt x="140875" y="1734024"/>
                  </a:cubicBezTo>
                  <a:cubicBezTo>
                    <a:pt x="135922" y="1735263"/>
                    <a:pt x="138875" y="1728595"/>
                    <a:pt x="132969" y="1730881"/>
                  </a:cubicBezTo>
                  <a:close/>
                  <a:moveTo>
                    <a:pt x="110681" y="1363121"/>
                  </a:moveTo>
                  <a:cubicBezTo>
                    <a:pt x="117348" y="1367407"/>
                    <a:pt x="110966" y="1374551"/>
                    <a:pt x="121825" y="1371027"/>
                  </a:cubicBezTo>
                  <a:cubicBezTo>
                    <a:pt x="123158" y="1376075"/>
                    <a:pt x="119348" y="1375980"/>
                    <a:pt x="118682" y="1379028"/>
                  </a:cubicBezTo>
                  <a:cubicBezTo>
                    <a:pt x="118491" y="1381885"/>
                    <a:pt x="120587" y="1382361"/>
                    <a:pt x="120301" y="1385314"/>
                  </a:cubicBezTo>
                  <a:cubicBezTo>
                    <a:pt x="122873" y="1385790"/>
                    <a:pt x="123063" y="1383790"/>
                    <a:pt x="125063" y="1383790"/>
                  </a:cubicBezTo>
                  <a:cubicBezTo>
                    <a:pt x="126206" y="1378932"/>
                    <a:pt x="122301" y="1379123"/>
                    <a:pt x="123444" y="1374265"/>
                  </a:cubicBezTo>
                  <a:cubicBezTo>
                    <a:pt x="126683" y="1375789"/>
                    <a:pt x="126873" y="1380361"/>
                    <a:pt x="126683" y="1385314"/>
                  </a:cubicBezTo>
                  <a:cubicBezTo>
                    <a:pt x="132779" y="1386743"/>
                    <a:pt x="129254" y="1378361"/>
                    <a:pt x="136112" y="1380552"/>
                  </a:cubicBezTo>
                  <a:cubicBezTo>
                    <a:pt x="132588" y="1387886"/>
                    <a:pt x="119634" y="1393220"/>
                    <a:pt x="112300" y="1391601"/>
                  </a:cubicBezTo>
                  <a:cubicBezTo>
                    <a:pt x="113728" y="1388838"/>
                    <a:pt x="117920" y="1388743"/>
                    <a:pt x="120206" y="1386838"/>
                  </a:cubicBezTo>
                  <a:cubicBezTo>
                    <a:pt x="113348" y="1379409"/>
                    <a:pt x="110681" y="1375599"/>
                    <a:pt x="110681" y="1363121"/>
                  </a:cubicBezTo>
                  <a:close/>
                  <a:moveTo>
                    <a:pt x="94869" y="1155476"/>
                  </a:moveTo>
                  <a:cubicBezTo>
                    <a:pt x="100489" y="1157857"/>
                    <a:pt x="102299" y="1163858"/>
                    <a:pt x="102775" y="1171287"/>
                  </a:cubicBezTo>
                  <a:cubicBezTo>
                    <a:pt x="95060" y="1166334"/>
                    <a:pt x="91821" y="1175288"/>
                    <a:pt x="86963" y="1166525"/>
                  </a:cubicBezTo>
                  <a:cubicBezTo>
                    <a:pt x="87249" y="1159667"/>
                    <a:pt x="96869" y="1160334"/>
                    <a:pt x="94869" y="1155476"/>
                  </a:cubicBezTo>
                  <a:close/>
                  <a:moveTo>
                    <a:pt x="101156" y="1193576"/>
                  </a:moveTo>
                  <a:cubicBezTo>
                    <a:pt x="107251" y="1192338"/>
                    <a:pt x="107251" y="1201196"/>
                    <a:pt x="101156" y="1199862"/>
                  </a:cubicBezTo>
                  <a:cubicBezTo>
                    <a:pt x="101156" y="1197767"/>
                    <a:pt x="101156" y="1195671"/>
                    <a:pt x="101156" y="1193576"/>
                  </a:cubicBezTo>
                  <a:close/>
                  <a:moveTo>
                    <a:pt x="110681" y="1207768"/>
                  </a:moveTo>
                  <a:cubicBezTo>
                    <a:pt x="113728" y="1218627"/>
                    <a:pt x="108109" y="1219579"/>
                    <a:pt x="110681" y="1229961"/>
                  </a:cubicBezTo>
                  <a:cubicBezTo>
                    <a:pt x="106585" y="1227771"/>
                    <a:pt x="106204" y="1221770"/>
                    <a:pt x="104394" y="1217293"/>
                  </a:cubicBezTo>
                  <a:cubicBezTo>
                    <a:pt x="105632" y="1218150"/>
                    <a:pt x="106966" y="1219008"/>
                    <a:pt x="109157" y="1218912"/>
                  </a:cubicBezTo>
                  <a:cubicBezTo>
                    <a:pt x="107156" y="1216055"/>
                    <a:pt x="102775" y="1207482"/>
                    <a:pt x="110681" y="1207768"/>
                  </a:cubicBezTo>
                  <a:close/>
                  <a:moveTo>
                    <a:pt x="118682" y="1312353"/>
                  </a:moveTo>
                  <a:cubicBezTo>
                    <a:pt x="115348" y="1313019"/>
                    <a:pt x="114490" y="1311305"/>
                    <a:pt x="112300" y="1310829"/>
                  </a:cubicBezTo>
                  <a:cubicBezTo>
                    <a:pt x="112776" y="1307590"/>
                    <a:pt x="116586" y="1307685"/>
                    <a:pt x="117062" y="1304447"/>
                  </a:cubicBezTo>
                  <a:cubicBezTo>
                    <a:pt x="119158" y="1305590"/>
                    <a:pt x="116300" y="1308638"/>
                    <a:pt x="118682" y="1312353"/>
                  </a:cubicBezTo>
                  <a:close/>
                  <a:moveTo>
                    <a:pt x="104394" y="1253774"/>
                  </a:moveTo>
                  <a:cubicBezTo>
                    <a:pt x="105727" y="1251393"/>
                    <a:pt x="109442" y="1251488"/>
                    <a:pt x="112300" y="1250631"/>
                  </a:cubicBezTo>
                  <a:cubicBezTo>
                    <a:pt x="113443" y="1256060"/>
                    <a:pt x="106775" y="1256250"/>
                    <a:pt x="104394" y="1253774"/>
                  </a:cubicBezTo>
                  <a:close/>
                  <a:moveTo>
                    <a:pt x="99632" y="1301304"/>
                  </a:moveTo>
                  <a:cubicBezTo>
                    <a:pt x="105156" y="1300256"/>
                    <a:pt x="105251" y="1306828"/>
                    <a:pt x="102775" y="1309209"/>
                  </a:cubicBezTo>
                  <a:cubicBezTo>
                    <a:pt x="100489" y="1307876"/>
                    <a:pt x="100489" y="1304161"/>
                    <a:pt x="99632" y="1301304"/>
                  </a:cubicBezTo>
                  <a:close/>
                  <a:moveTo>
                    <a:pt x="102775" y="1361597"/>
                  </a:moveTo>
                  <a:cubicBezTo>
                    <a:pt x="97155" y="1362454"/>
                    <a:pt x="98012" y="1356834"/>
                    <a:pt x="98012" y="1352072"/>
                  </a:cubicBezTo>
                  <a:cubicBezTo>
                    <a:pt x="102870" y="1351977"/>
                    <a:pt x="102013" y="1357596"/>
                    <a:pt x="102775" y="1361597"/>
                  </a:cubicBezTo>
                  <a:close/>
                  <a:moveTo>
                    <a:pt x="101156" y="1255298"/>
                  </a:moveTo>
                  <a:cubicBezTo>
                    <a:pt x="98870" y="1256155"/>
                    <a:pt x="97346" y="1249107"/>
                    <a:pt x="96393" y="1253679"/>
                  </a:cubicBezTo>
                  <a:cubicBezTo>
                    <a:pt x="91916" y="1253679"/>
                    <a:pt x="100203" y="1249392"/>
                    <a:pt x="93250" y="1250535"/>
                  </a:cubicBezTo>
                  <a:cubicBezTo>
                    <a:pt x="93250" y="1247392"/>
                    <a:pt x="93250" y="1244154"/>
                    <a:pt x="93250" y="1241010"/>
                  </a:cubicBezTo>
                  <a:cubicBezTo>
                    <a:pt x="95917" y="1244154"/>
                    <a:pt x="99155" y="1246725"/>
                    <a:pt x="101156" y="1250535"/>
                  </a:cubicBezTo>
                  <a:cubicBezTo>
                    <a:pt x="104108" y="1250250"/>
                    <a:pt x="102203" y="1245201"/>
                    <a:pt x="104394" y="1244154"/>
                  </a:cubicBezTo>
                  <a:cubicBezTo>
                    <a:pt x="112967" y="1248154"/>
                    <a:pt x="100108" y="1249297"/>
                    <a:pt x="101156" y="1255298"/>
                  </a:cubicBezTo>
                  <a:close/>
                  <a:moveTo>
                    <a:pt x="99632" y="1242630"/>
                  </a:moveTo>
                  <a:cubicBezTo>
                    <a:pt x="98774" y="1236153"/>
                    <a:pt x="108204" y="1234629"/>
                    <a:pt x="112300" y="1237867"/>
                  </a:cubicBezTo>
                  <a:cubicBezTo>
                    <a:pt x="108299" y="1239772"/>
                    <a:pt x="106204" y="1243487"/>
                    <a:pt x="99632" y="1242630"/>
                  </a:cubicBezTo>
                  <a:close/>
                  <a:moveTo>
                    <a:pt x="98012" y="1225199"/>
                  </a:moveTo>
                  <a:cubicBezTo>
                    <a:pt x="98393" y="1222341"/>
                    <a:pt x="96393" y="1217293"/>
                    <a:pt x="101156" y="1218817"/>
                  </a:cubicBezTo>
                  <a:cubicBezTo>
                    <a:pt x="100965" y="1221675"/>
                    <a:pt x="103156" y="1222151"/>
                    <a:pt x="102775" y="1225199"/>
                  </a:cubicBezTo>
                  <a:cubicBezTo>
                    <a:pt x="101156" y="1225199"/>
                    <a:pt x="99632" y="1225199"/>
                    <a:pt x="98012" y="1225199"/>
                  </a:cubicBezTo>
                  <a:close/>
                  <a:moveTo>
                    <a:pt x="104394" y="1206244"/>
                  </a:moveTo>
                  <a:cubicBezTo>
                    <a:pt x="101441" y="1211007"/>
                    <a:pt x="99536" y="1210721"/>
                    <a:pt x="99632" y="1215769"/>
                  </a:cubicBezTo>
                  <a:cubicBezTo>
                    <a:pt x="93917" y="1212054"/>
                    <a:pt x="98108" y="1201101"/>
                    <a:pt x="104394" y="1206244"/>
                  </a:cubicBezTo>
                  <a:close/>
                  <a:moveTo>
                    <a:pt x="98012" y="1236343"/>
                  </a:moveTo>
                  <a:cubicBezTo>
                    <a:pt x="96107" y="1234533"/>
                    <a:pt x="95155" y="1231866"/>
                    <a:pt x="90107" y="1233200"/>
                  </a:cubicBezTo>
                  <a:cubicBezTo>
                    <a:pt x="88963" y="1228914"/>
                    <a:pt x="93250" y="1230057"/>
                    <a:pt x="93250" y="1226913"/>
                  </a:cubicBezTo>
                  <a:cubicBezTo>
                    <a:pt x="96679" y="1228152"/>
                    <a:pt x="98870" y="1230723"/>
                    <a:pt x="98012" y="1236343"/>
                  </a:cubicBezTo>
                  <a:close/>
                  <a:moveTo>
                    <a:pt x="88583" y="1210911"/>
                  </a:moveTo>
                  <a:cubicBezTo>
                    <a:pt x="88201" y="1205768"/>
                    <a:pt x="90488" y="1203291"/>
                    <a:pt x="94964" y="1203006"/>
                  </a:cubicBezTo>
                  <a:cubicBezTo>
                    <a:pt x="95345" y="1208149"/>
                    <a:pt x="92964" y="1210626"/>
                    <a:pt x="88583" y="1210911"/>
                  </a:cubicBezTo>
                  <a:close/>
                  <a:moveTo>
                    <a:pt x="101156" y="1264823"/>
                  </a:moveTo>
                  <a:cubicBezTo>
                    <a:pt x="100108" y="1266918"/>
                    <a:pt x="97822" y="1267776"/>
                    <a:pt x="94869" y="1267966"/>
                  </a:cubicBezTo>
                  <a:cubicBezTo>
                    <a:pt x="92393" y="1260441"/>
                    <a:pt x="90107" y="1247678"/>
                    <a:pt x="82201" y="1250535"/>
                  </a:cubicBezTo>
                  <a:cubicBezTo>
                    <a:pt x="88297" y="1239105"/>
                    <a:pt x="94393" y="1261965"/>
                    <a:pt x="101156" y="1264823"/>
                  </a:cubicBezTo>
                  <a:close/>
                  <a:moveTo>
                    <a:pt x="91726" y="1301304"/>
                  </a:moveTo>
                  <a:cubicBezTo>
                    <a:pt x="93440" y="1295874"/>
                    <a:pt x="92202" y="1305685"/>
                    <a:pt x="96488" y="1302923"/>
                  </a:cubicBezTo>
                  <a:cubicBezTo>
                    <a:pt x="97822" y="1307400"/>
                    <a:pt x="94298" y="1307019"/>
                    <a:pt x="94964" y="1310829"/>
                  </a:cubicBezTo>
                  <a:cubicBezTo>
                    <a:pt x="88392" y="1309590"/>
                    <a:pt x="95726" y="1304256"/>
                    <a:pt x="91726" y="1301304"/>
                  </a:cubicBezTo>
                  <a:close/>
                  <a:moveTo>
                    <a:pt x="88583" y="1260060"/>
                  </a:moveTo>
                  <a:cubicBezTo>
                    <a:pt x="89535" y="1262823"/>
                    <a:pt x="86677" y="1269395"/>
                    <a:pt x="90202" y="1269585"/>
                  </a:cubicBezTo>
                  <a:cubicBezTo>
                    <a:pt x="82201" y="1268919"/>
                    <a:pt x="84677" y="1262251"/>
                    <a:pt x="79058" y="1255298"/>
                  </a:cubicBezTo>
                  <a:cubicBezTo>
                    <a:pt x="84296" y="1254822"/>
                    <a:pt x="80772" y="1263108"/>
                    <a:pt x="88583" y="1260060"/>
                  </a:cubicBezTo>
                  <a:close/>
                  <a:moveTo>
                    <a:pt x="90107" y="1450275"/>
                  </a:moveTo>
                  <a:cubicBezTo>
                    <a:pt x="90488" y="1446179"/>
                    <a:pt x="92774" y="1452465"/>
                    <a:pt x="96393" y="1450275"/>
                  </a:cubicBezTo>
                  <a:cubicBezTo>
                    <a:pt x="95250" y="1457228"/>
                    <a:pt x="100965" y="1457323"/>
                    <a:pt x="101156" y="1462943"/>
                  </a:cubicBezTo>
                  <a:cubicBezTo>
                    <a:pt x="94298" y="1466086"/>
                    <a:pt x="91154" y="1466658"/>
                    <a:pt x="83725" y="1462943"/>
                  </a:cubicBezTo>
                  <a:cubicBezTo>
                    <a:pt x="81153" y="1454466"/>
                    <a:pt x="98870" y="1455037"/>
                    <a:pt x="90107" y="1450275"/>
                  </a:cubicBezTo>
                  <a:close/>
                  <a:moveTo>
                    <a:pt x="93345" y="1399602"/>
                  </a:moveTo>
                  <a:cubicBezTo>
                    <a:pt x="93250" y="1394839"/>
                    <a:pt x="98012" y="1391505"/>
                    <a:pt x="101251" y="1394839"/>
                  </a:cubicBezTo>
                  <a:cubicBezTo>
                    <a:pt x="101441" y="1399697"/>
                    <a:pt x="95631" y="1401888"/>
                    <a:pt x="93345" y="1399602"/>
                  </a:cubicBezTo>
                  <a:close/>
                  <a:moveTo>
                    <a:pt x="102775" y="1367883"/>
                  </a:moveTo>
                  <a:cubicBezTo>
                    <a:pt x="104108" y="1372360"/>
                    <a:pt x="100584" y="1371979"/>
                    <a:pt x="101156" y="1375789"/>
                  </a:cubicBezTo>
                  <a:cubicBezTo>
                    <a:pt x="96488" y="1375694"/>
                    <a:pt x="96964" y="1366359"/>
                    <a:pt x="102775" y="1367883"/>
                  </a:cubicBezTo>
                  <a:close/>
                  <a:moveTo>
                    <a:pt x="104394" y="1320354"/>
                  </a:moveTo>
                  <a:cubicBezTo>
                    <a:pt x="106585" y="1322354"/>
                    <a:pt x="106585" y="1327783"/>
                    <a:pt x="104394" y="1329879"/>
                  </a:cubicBezTo>
                  <a:cubicBezTo>
                    <a:pt x="102013" y="1329498"/>
                    <a:pt x="98012" y="1319496"/>
                    <a:pt x="104394" y="1320354"/>
                  </a:cubicBezTo>
                  <a:close/>
                  <a:moveTo>
                    <a:pt x="106013" y="1277491"/>
                  </a:moveTo>
                  <a:cubicBezTo>
                    <a:pt x="106204" y="1274634"/>
                    <a:pt x="104013" y="1274157"/>
                    <a:pt x="104394" y="1271205"/>
                  </a:cubicBezTo>
                  <a:cubicBezTo>
                    <a:pt x="107633" y="1270538"/>
                    <a:pt x="108585" y="1272252"/>
                    <a:pt x="110681" y="1272824"/>
                  </a:cubicBezTo>
                  <a:cubicBezTo>
                    <a:pt x="110966" y="1276253"/>
                    <a:pt x="109442" y="1277777"/>
                    <a:pt x="106013" y="1277491"/>
                  </a:cubicBezTo>
                  <a:close/>
                  <a:moveTo>
                    <a:pt x="126587" y="611789"/>
                  </a:moveTo>
                  <a:cubicBezTo>
                    <a:pt x="128492" y="616551"/>
                    <a:pt x="126968" y="617218"/>
                    <a:pt x="124968" y="621314"/>
                  </a:cubicBezTo>
                  <a:cubicBezTo>
                    <a:pt x="119920" y="620933"/>
                    <a:pt x="121349" y="611027"/>
                    <a:pt x="126587" y="611789"/>
                  </a:cubicBezTo>
                  <a:close/>
                  <a:moveTo>
                    <a:pt x="136112" y="529398"/>
                  </a:moveTo>
                  <a:cubicBezTo>
                    <a:pt x="138494" y="522254"/>
                    <a:pt x="131445" y="524540"/>
                    <a:pt x="132969" y="518253"/>
                  </a:cubicBezTo>
                  <a:cubicBezTo>
                    <a:pt x="137065" y="517777"/>
                    <a:pt x="134207" y="524349"/>
                    <a:pt x="139256" y="523016"/>
                  </a:cubicBezTo>
                  <a:cubicBezTo>
                    <a:pt x="140208" y="528731"/>
                    <a:pt x="137350" y="530636"/>
                    <a:pt x="136112" y="534160"/>
                  </a:cubicBezTo>
                  <a:cubicBezTo>
                    <a:pt x="132302" y="534827"/>
                    <a:pt x="132683" y="531303"/>
                    <a:pt x="128207" y="532541"/>
                  </a:cubicBezTo>
                  <a:cubicBezTo>
                    <a:pt x="128588" y="529302"/>
                    <a:pt x="135160" y="532160"/>
                    <a:pt x="136112" y="529398"/>
                  </a:cubicBezTo>
                  <a:close/>
                  <a:moveTo>
                    <a:pt x="121825" y="548352"/>
                  </a:moveTo>
                  <a:cubicBezTo>
                    <a:pt x="124206" y="549210"/>
                    <a:pt x="125825" y="550734"/>
                    <a:pt x="128111" y="551496"/>
                  </a:cubicBezTo>
                  <a:cubicBezTo>
                    <a:pt x="126778" y="553782"/>
                    <a:pt x="125730" y="556544"/>
                    <a:pt x="121825" y="556258"/>
                  </a:cubicBezTo>
                  <a:cubicBezTo>
                    <a:pt x="124777" y="553305"/>
                    <a:pt x="120872" y="553401"/>
                    <a:pt x="121825" y="548352"/>
                  </a:cubicBezTo>
                  <a:close/>
                  <a:moveTo>
                    <a:pt x="124968" y="588072"/>
                  </a:moveTo>
                  <a:cubicBezTo>
                    <a:pt x="123349" y="588072"/>
                    <a:pt x="121825" y="588072"/>
                    <a:pt x="120206" y="588072"/>
                  </a:cubicBezTo>
                  <a:cubicBezTo>
                    <a:pt x="125444" y="583785"/>
                    <a:pt x="115824" y="578547"/>
                    <a:pt x="115443" y="576927"/>
                  </a:cubicBezTo>
                  <a:cubicBezTo>
                    <a:pt x="115824" y="578261"/>
                    <a:pt x="125730" y="577785"/>
                    <a:pt x="124968" y="588072"/>
                  </a:cubicBezTo>
                  <a:close/>
                  <a:moveTo>
                    <a:pt x="118682" y="546828"/>
                  </a:moveTo>
                  <a:cubicBezTo>
                    <a:pt x="119158" y="550543"/>
                    <a:pt x="118396" y="552924"/>
                    <a:pt x="117062" y="554734"/>
                  </a:cubicBezTo>
                  <a:cubicBezTo>
                    <a:pt x="112205" y="554448"/>
                    <a:pt x="113728" y="546162"/>
                    <a:pt x="118682" y="546828"/>
                  </a:cubicBezTo>
                  <a:close/>
                  <a:moveTo>
                    <a:pt x="110681" y="518253"/>
                  </a:moveTo>
                  <a:cubicBezTo>
                    <a:pt x="109633" y="519587"/>
                    <a:pt x="108204" y="522635"/>
                    <a:pt x="110681" y="523016"/>
                  </a:cubicBezTo>
                  <a:cubicBezTo>
                    <a:pt x="106966" y="530445"/>
                    <a:pt x="101822" y="514824"/>
                    <a:pt x="110681" y="518253"/>
                  </a:cubicBezTo>
                  <a:close/>
                  <a:moveTo>
                    <a:pt x="104394" y="543685"/>
                  </a:moveTo>
                  <a:cubicBezTo>
                    <a:pt x="104394" y="546257"/>
                    <a:pt x="104394" y="548924"/>
                    <a:pt x="104394" y="551591"/>
                  </a:cubicBezTo>
                  <a:cubicBezTo>
                    <a:pt x="100108" y="550924"/>
                    <a:pt x="96964" y="543114"/>
                    <a:pt x="104394" y="543685"/>
                  </a:cubicBezTo>
                  <a:close/>
                  <a:moveTo>
                    <a:pt x="101156" y="559497"/>
                  </a:moveTo>
                  <a:cubicBezTo>
                    <a:pt x="105156" y="562449"/>
                    <a:pt x="112586" y="568355"/>
                    <a:pt x="109061" y="573784"/>
                  </a:cubicBezTo>
                  <a:cubicBezTo>
                    <a:pt x="107156" y="568355"/>
                    <a:pt x="101441" y="566640"/>
                    <a:pt x="101156" y="559497"/>
                  </a:cubicBezTo>
                  <a:close/>
                  <a:moveTo>
                    <a:pt x="110681" y="762379"/>
                  </a:moveTo>
                  <a:cubicBezTo>
                    <a:pt x="110300" y="768285"/>
                    <a:pt x="105347" y="769713"/>
                    <a:pt x="101156" y="771904"/>
                  </a:cubicBezTo>
                  <a:cubicBezTo>
                    <a:pt x="103727" y="768094"/>
                    <a:pt x="105537" y="763522"/>
                    <a:pt x="110681" y="762379"/>
                  </a:cubicBezTo>
                  <a:close/>
                  <a:moveTo>
                    <a:pt x="86963" y="886014"/>
                  </a:moveTo>
                  <a:cubicBezTo>
                    <a:pt x="98298" y="885823"/>
                    <a:pt x="104489" y="875727"/>
                    <a:pt x="109157" y="876489"/>
                  </a:cubicBezTo>
                  <a:cubicBezTo>
                    <a:pt x="113728" y="877251"/>
                    <a:pt x="112205" y="890967"/>
                    <a:pt x="121825" y="884394"/>
                  </a:cubicBezTo>
                  <a:cubicBezTo>
                    <a:pt x="120777" y="886014"/>
                    <a:pt x="118205" y="886014"/>
                    <a:pt x="118682" y="889157"/>
                  </a:cubicBezTo>
                  <a:cubicBezTo>
                    <a:pt x="115729" y="888966"/>
                    <a:pt x="113348" y="888109"/>
                    <a:pt x="112300" y="886014"/>
                  </a:cubicBezTo>
                  <a:cubicBezTo>
                    <a:pt x="110014" y="887347"/>
                    <a:pt x="107347" y="888395"/>
                    <a:pt x="107537" y="892300"/>
                  </a:cubicBezTo>
                  <a:cubicBezTo>
                    <a:pt x="100584" y="889252"/>
                    <a:pt x="93155" y="894491"/>
                    <a:pt x="85344" y="895443"/>
                  </a:cubicBezTo>
                  <a:cubicBezTo>
                    <a:pt x="87154" y="893634"/>
                    <a:pt x="87154" y="889919"/>
                    <a:pt x="86963" y="886014"/>
                  </a:cubicBezTo>
                  <a:close/>
                  <a:moveTo>
                    <a:pt x="99632" y="1054035"/>
                  </a:moveTo>
                  <a:cubicBezTo>
                    <a:pt x="106966" y="1067560"/>
                    <a:pt x="92107" y="1071084"/>
                    <a:pt x="91726" y="1082610"/>
                  </a:cubicBezTo>
                  <a:cubicBezTo>
                    <a:pt x="87249" y="1078323"/>
                    <a:pt x="83915" y="1084134"/>
                    <a:pt x="79058" y="1084229"/>
                  </a:cubicBezTo>
                  <a:cubicBezTo>
                    <a:pt x="80105" y="1075942"/>
                    <a:pt x="82391" y="1078323"/>
                    <a:pt x="90202" y="1076323"/>
                  </a:cubicBezTo>
                  <a:cubicBezTo>
                    <a:pt x="85820" y="1070418"/>
                    <a:pt x="93059" y="1067274"/>
                    <a:pt x="90202" y="1063655"/>
                  </a:cubicBezTo>
                  <a:cubicBezTo>
                    <a:pt x="88773" y="1061274"/>
                    <a:pt x="87821" y="1064036"/>
                    <a:pt x="83820" y="1062036"/>
                  </a:cubicBezTo>
                  <a:cubicBezTo>
                    <a:pt x="83725" y="1054035"/>
                    <a:pt x="91154" y="1053463"/>
                    <a:pt x="99632" y="1054035"/>
                  </a:cubicBezTo>
                  <a:close/>
                  <a:moveTo>
                    <a:pt x="83820" y="649794"/>
                  </a:moveTo>
                  <a:cubicBezTo>
                    <a:pt x="84201" y="656366"/>
                    <a:pt x="81725" y="655985"/>
                    <a:pt x="83820" y="660938"/>
                  </a:cubicBezTo>
                  <a:cubicBezTo>
                    <a:pt x="76962" y="662748"/>
                    <a:pt x="76962" y="647984"/>
                    <a:pt x="83820" y="649794"/>
                  </a:cubicBezTo>
                  <a:close/>
                  <a:moveTo>
                    <a:pt x="75819" y="719612"/>
                  </a:moveTo>
                  <a:cubicBezTo>
                    <a:pt x="73247" y="722850"/>
                    <a:pt x="74390" y="729804"/>
                    <a:pt x="69533" y="730756"/>
                  </a:cubicBezTo>
                  <a:cubicBezTo>
                    <a:pt x="71438" y="726851"/>
                    <a:pt x="70866" y="720374"/>
                    <a:pt x="75819" y="719612"/>
                  </a:cubicBezTo>
                  <a:close/>
                  <a:moveTo>
                    <a:pt x="66294" y="881251"/>
                  </a:moveTo>
                  <a:cubicBezTo>
                    <a:pt x="72009" y="884109"/>
                    <a:pt x="63532" y="885633"/>
                    <a:pt x="64770" y="889157"/>
                  </a:cubicBezTo>
                  <a:cubicBezTo>
                    <a:pt x="67437" y="891538"/>
                    <a:pt x="72390" y="890490"/>
                    <a:pt x="74295" y="889157"/>
                  </a:cubicBezTo>
                  <a:cubicBezTo>
                    <a:pt x="81248" y="891538"/>
                    <a:pt x="63913" y="894300"/>
                    <a:pt x="74295" y="895539"/>
                  </a:cubicBezTo>
                  <a:cubicBezTo>
                    <a:pt x="73247" y="899444"/>
                    <a:pt x="66866" y="895824"/>
                    <a:pt x="66389" y="894015"/>
                  </a:cubicBezTo>
                  <a:cubicBezTo>
                    <a:pt x="63913" y="894300"/>
                    <a:pt x="68961" y="901539"/>
                    <a:pt x="61627" y="900301"/>
                  </a:cubicBezTo>
                  <a:cubicBezTo>
                    <a:pt x="62484" y="899063"/>
                    <a:pt x="63246" y="897729"/>
                    <a:pt x="63151" y="895539"/>
                  </a:cubicBezTo>
                  <a:cubicBezTo>
                    <a:pt x="63151" y="894015"/>
                    <a:pt x="61246" y="894300"/>
                    <a:pt x="60008" y="894015"/>
                  </a:cubicBezTo>
                  <a:cubicBezTo>
                    <a:pt x="60008" y="887633"/>
                    <a:pt x="64675" y="885918"/>
                    <a:pt x="66294" y="881251"/>
                  </a:cubicBezTo>
                  <a:close/>
                  <a:moveTo>
                    <a:pt x="67913" y="987455"/>
                  </a:moveTo>
                  <a:cubicBezTo>
                    <a:pt x="60293" y="989265"/>
                    <a:pt x="61246" y="982502"/>
                    <a:pt x="53626" y="984312"/>
                  </a:cubicBezTo>
                  <a:cubicBezTo>
                    <a:pt x="57341" y="977930"/>
                    <a:pt x="57626" y="983169"/>
                    <a:pt x="55245" y="974787"/>
                  </a:cubicBezTo>
                  <a:cubicBezTo>
                    <a:pt x="61722" y="974406"/>
                    <a:pt x="64484" y="977739"/>
                    <a:pt x="69533" y="974787"/>
                  </a:cubicBezTo>
                  <a:cubicBezTo>
                    <a:pt x="70961" y="977073"/>
                    <a:pt x="67723" y="984597"/>
                    <a:pt x="67913" y="987455"/>
                  </a:cubicBezTo>
                  <a:close/>
                  <a:moveTo>
                    <a:pt x="71152" y="1142808"/>
                  </a:moveTo>
                  <a:cubicBezTo>
                    <a:pt x="76010" y="1142903"/>
                    <a:pt x="76772" y="1151190"/>
                    <a:pt x="74295" y="1153857"/>
                  </a:cubicBezTo>
                  <a:cubicBezTo>
                    <a:pt x="73152" y="1150047"/>
                    <a:pt x="68580" y="1145475"/>
                    <a:pt x="71152" y="1142808"/>
                  </a:cubicBezTo>
                  <a:close/>
                  <a:moveTo>
                    <a:pt x="72676" y="1166620"/>
                  </a:moveTo>
                  <a:cubicBezTo>
                    <a:pt x="70771" y="1159953"/>
                    <a:pt x="79343" y="1163763"/>
                    <a:pt x="80582" y="1160238"/>
                  </a:cubicBezTo>
                  <a:cubicBezTo>
                    <a:pt x="81820" y="1162715"/>
                    <a:pt x="85630" y="1162620"/>
                    <a:pt x="85344" y="1166620"/>
                  </a:cubicBezTo>
                  <a:cubicBezTo>
                    <a:pt x="81153" y="1166049"/>
                    <a:pt x="80867" y="1161572"/>
                    <a:pt x="74200" y="1163477"/>
                  </a:cubicBezTo>
                  <a:cubicBezTo>
                    <a:pt x="76010" y="1165382"/>
                    <a:pt x="75628" y="1166620"/>
                    <a:pt x="72676" y="1166620"/>
                  </a:cubicBezTo>
                  <a:close/>
                  <a:moveTo>
                    <a:pt x="83820" y="1187194"/>
                  </a:moveTo>
                  <a:cubicBezTo>
                    <a:pt x="81820" y="1183384"/>
                    <a:pt x="80582" y="1178717"/>
                    <a:pt x="77438" y="1176050"/>
                  </a:cubicBezTo>
                  <a:cubicBezTo>
                    <a:pt x="78296" y="1173573"/>
                    <a:pt x="79153" y="1175955"/>
                    <a:pt x="79058" y="1177669"/>
                  </a:cubicBezTo>
                  <a:cubicBezTo>
                    <a:pt x="83058" y="1177955"/>
                    <a:pt x="84011" y="1175193"/>
                    <a:pt x="85439" y="1172907"/>
                  </a:cubicBezTo>
                  <a:cubicBezTo>
                    <a:pt x="87725" y="1174335"/>
                    <a:pt x="84963" y="1183956"/>
                    <a:pt x="83820" y="1187194"/>
                  </a:cubicBezTo>
                  <a:close/>
                  <a:moveTo>
                    <a:pt x="80582" y="1195100"/>
                  </a:moveTo>
                  <a:cubicBezTo>
                    <a:pt x="79915" y="1192052"/>
                    <a:pt x="76010" y="1192242"/>
                    <a:pt x="77438" y="1187194"/>
                  </a:cubicBezTo>
                  <a:cubicBezTo>
                    <a:pt x="83820" y="1187670"/>
                    <a:pt x="84677" y="1193671"/>
                    <a:pt x="90107" y="1195100"/>
                  </a:cubicBezTo>
                  <a:cubicBezTo>
                    <a:pt x="90869" y="1188051"/>
                    <a:pt x="87916" y="1187194"/>
                    <a:pt x="90107" y="1182432"/>
                  </a:cubicBezTo>
                  <a:cubicBezTo>
                    <a:pt x="93821" y="1182432"/>
                    <a:pt x="94774" y="1185099"/>
                    <a:pt x="99632" y="1184051"/>
                  </a:cubicBezTo>
                  <a:cubicBezTo>
                    <a:pt x="99441" y="1190718"/>
                    <a:pt x="95345" y="1193481"/>
                    <a:pt x="90107" y="1195100"/>
                  </a:cubicBezTo>
                  <a:cubicBezTo>
                    <a:pt x="90392" y="1199100"/>
                    <a:pt x="87630" y="1200053"/>
                    <a:pt x="86963" y="1203006"/>
                  </a:cubicBezTo>
                  <a:cubicBezTo>
                    <a:pt x="83534" y="1202720"/>
                    <a:pt x="83534" y="1199005"/>
                    <a:pt x="83820" y="1195100"/>
                  </a:cubicBezTo>
                  <a:cubicBezTo>
                    <a:pt x="82487" y="1195957"/>
                    <a:pt x="81248" y="1196719"/>
                    <a:pt x="79058" y="1196624"/>
                  </a:cubicBezTo>
                  <a:cubicBezTo>
                    <a:pt x="80391" y="1199481"/>
                    <a:pt x="84106" y="1201291"/>
                    <a:pt x="80677" y="1204530"/>
                  </a:cubicBezTo>
                  <a:cubicBezTo>
                    <a:pt x="78676" y="1204149"/>
                    <a:pt x="79058" y="1201386"/>
                    <a:pt x="80677" y="1201386"/>
                  </a:cubicBezTo>
                  <a:cubicBezTo>
                    <a:pt x="76010" y="1200815"/>
                    <a:pt x="73533" y="1190052"/>
                    <a:pt x="80582" y="1195100"/>
                  </a:cubicBezTo>
                  <a:close/>
                  <a:moveTo>
                    <a:pt x="82201" y="1339308"/>
                  </a:moveTo>
                  <a:cubicBezTo>
                    <a:pt x="79248" y="1342071"/>
                    <a:pt x="84106" y="1343880"/>
                    <a:pt x="80677" y="1347214"/>
                  </a:cubicBezTo>
                  <a:cubicBezTo>
                    <a:pt x="74771" y="1345785"/>
                    <a:pt x="75438" y="1339594"/>
                    <a:pt x="82201" y="1339308"/>
                  </a:cubicBezTo>
                  <a:close/>
                  <a:moveTo>
                    <a:pt x="74295" y="1491518"/>
                  </a:moveTo>
                  <a:cubicBezTo>
                    <a:pt x="73628" y="1481612"/>
                    <a:pt x="84963" y="1492947"/>
                    <a:pt x="83820" y="1483612"/>
                  </a:cubicBezTo>
                  <a:cubicBezTo>
                    <a:pt x="92583" y="1488089"/>
                    <a:pt x="78962" y="1490661"/>
                    <a:pt x="74295" y="1491518"/>
                  </a:cubicBezTo>
                  <a:close/>
                  <a:moveTo>
                    <a:pt x="86963" y="1496280"/>
                  </a:moveTo>
                  <a:cubicBezTo>
                    <a:pt x="89249" y="1491137"/>
                    <a:pt x="88487" y="1482945"/>
                    <a:pt x="88583" y="1475706"/>
                  </a:cubicBezTo>
                  <a:cubicBezTo>
                    <a:pt x="89916" y="1475421"/>
                    <a:pt x="90011" y="1476278"/>
                    <a:pt x="90202" y="1477326"/>
                  </a:cubicBezTo>
                  <a:cubicBezTo>
                    <a:pt x="91250" y="1477326"/>
                    <a:pt x="92297" y="1477326"/>
                    <a:pt x="93345" y="1477326"/>
                  </a:cubicBezTo>
                  <a:cubicBezTo>
                    <a:pt x="93917" y="1480088"/>
                    <a:pt x="92107" y="1480278"/>
                    <a:pt x="90202" y="1480469"/>
                  </a:cubicBezTo>
                  <a:cubicBezTo>
                    <a:pt x="91726" y="1482564"/>
                    <a:pt x="95536" y="1482564"/>
                    <a:pt x="96488" y="1485231"/>
                  </a:cubicBezTo>
                  <a:cubicBezTo>
                    <a:pt x="100870" y="1484850"/>
                    <a:pt x="97060" y="1476278"/>
                    <a:pt x="102870" y="1477326"/>
                  </a:cubicBezTo>
                  <a:cubicBezTo>
                    <a:pt x="101251" y="1490470"/>
                    <a:pt x="106966" y="1495518"/>
                    <a:pt x="101251" y="1504281"/>
                  </a:cubicBezTo>
                  <a:cubicBezTo>
                    <a:pt x="105632" y="1496376"/>
                    <a:pt x="95726" y="1494756"/>
                    <a:pt x="99727" y="1488470"/>
                  </a:cubicBezTo>
                  <a:cubicBezTo>
                    <a:pt x="96488" y="1485803"/>
                    <a:pt x="91821" y="1495233"/>
                    <a:pt x="86963" y="1496280"/>
                  </a:cubicBezTo>
                  <a:close/>
                  <a:moveTo>
                    <a:pt x="90107" y="1499424"/>
                  </a:moveTo>
                  <a:cubicBezTo>
                    <a:pt x="89630" y="1495804"/>
                    <a:pt x="94678" y="1497709"/>
                    <a:pt x="94869" y="1494661"/>
                  </a:cubicBezTo>
                  <a:cubicBezTo>
                    <a:pt x="99917" y="1497138"/>
                    <a:pt x="92869" y="1504186"/>
                    <a:pt x="90107" y="1499424"/>
                  </a:cubicBezTo>
                  <a:close/>
                  <a:moveTo>
                    <a:pt x="99632" y="1526379"/>
                  </a:moveTo>
                  <a:cubicBezTo>
                    <a:pt x="99917" y="1524474"/>
                    <a:pt x="99250" y="1523522"/>
                    <a:pt x="98012" y="1523141"/>
                  </a:cubicBezTo>
                  <a:cubicBezTo>
                    <a:pt x="99441" y="1519331"/>
                    <a:pt x="104394" y="1518950"/>
                    <a:pt x="109157" y="1518378"/>
                  </a:cubicBezTo>
                  <a:cubicBezTo>
                    <a:pt x="107442" y="1522569"/>
                    <a:pt x="103061" y="1523998"/>
                    <a:pt x="99632" y="1526379"/>
                  </a:cubicBezTo>
                  <a:close/>
                  <a:moveTo>
                    <a:pt x="112300" y="1605627"/>
                  </a:moveTo>
                  <a:cubicBezTo>
                    <a:pt x="107918" y="1605437"/>
                    <a:pt x="109157" y="1608294"/>
                    <a:pt x="106013" y="1605627"/>
                  </a:cubicBezTo>
                  <a:cubicBezTo>
                    <a:pt x="104680" y="1599531"/>
                    <a:pt x="113538" y="1599531"/>
                    <a:pt x="112300" y="1605627"/>
                  </a:cubicBezTo>
                  <a:close/>
                  <a:moveTo>
                    <a:pt x="104394" y="1638870"/>
                  </a:moveTo>
                  <a:cubicBezTo>
                    <a:pt x="106585" y="1633440"/>
                    <a:pt x="115157" y="1642584"/>
                    <a:pt x="110681" y="1630964"/>
                  </a:cubicBezTo>
                  <a:cubicBezTo>
                    <a:pt x="114681" y="1632774"/>
                    <a:pt x="115252" y="1638012"/>
                    <a:pt x="115443" y="1643632"/>
                  </a:cubicBezTo>
                  <a:cubicBezTo>
                    <a:pt x="109633" y="1644299"/>
                    <a:pt x="111347" y="1637250"/>
                    <a:pt x="104394" y="1638870"/>
                  </a:cubicBezTo>
                  <a:close/>
                  <a:moveTo>
                    <a:pt x="109157" y="1429701"/>
                  </a:moveTo>
                  <a:cubicBezTo>
                    <a:pt x="104013" y="1418747"/>
                    <a:pt x="108109" y="1428748"/>
                    <a:pt x="118682" y="1426557"/>
                  </a:cubicBezTo>
                  <a:cubicBezTo>
                    <a:pt x="117158" y="1429320"/>
                    <a:pt x="113728" y="1429986"/>
                    <a:pt x="109157" y="1429701"/>
                  </a:cubicBezTo>
                  <a:close/>
                  <a:moveTo>
                    <a:pt x="120206" y="1635726"/>
                  </a:moveTo>
                  <a:cubicBezTo>
                    <a:pt x="124301" y="1636107"/>
                    <a:pt x="128111" y="1636203"/>
                    <a:pt x="126587" y="1630964"/>
                  </a:cubicBezTo>
                  <a:cubicBezTo>
                    <a:pt x="129540" y="1629440"/>
                    <a:pt x="131826" y="1635726"/>
                    <a:pt x="132874" y="1630964"/>
                  </a:cubicBezTo>
                  <a:cubicBezTo>
                    <a:pt x="132874" y="1633631"/>
                    <a:pt x="124301" y="1641441"/>
                    <a:pt x="118586" y="1643632"/>
                  </a:cubicBezTo>
                  <a:cubicBezTo>
                    <a:pt x="118015" y="1639822"/>
                    <a:pt x="121539" y="1640203"/>
                    <a:pt x="120206" y="1635726"/>
                  </a:cubicBezTo>
                  <a:close/>
                  <a:moveTo>
                    <a:pt x="120206" y="1664301"/>
                  </a:moveTo>
                  <a:cubicBezTo>
                    <a:pt x="120015" y="1661444"/>
                    <a:pt x="122111" y="1660968"/>
                    <a:pt x="121730" y="1657920"/>
                  </a:cubicBezTo>
                  <a:cubicBezTo>
                    <a:pt x="126111" y="1657253"/>
                    <a:pt x="123253" y="1663825"/>
                    <a:pt x="126492" y="1664301"/>
                  </a:cubicBezTo>
                  <a:cubicBezTo>
                    <a:pt x="130397" y="1667730"/>
                    <a:pt x="123349" y="1663444"/>
                    <a:pt x="120206" y="1664301"/>
                  </a:cubicBezTo>
                  <a:close/>
                  <a:moveTo>
                    <a:pt x="123444" y="1678589"/>
                  </a:moveTo>
                  <a:cubicBezTo>
                    <a:pt x="123158" y="1673922"/>
                    <a:pt x="129921" y="1673826"/>
                    <a:pt x="131350" y="1675350"/>
                  </a:cubicBezTo>
                  <a:cubicBezTo>
                    <a:pt x="131350" y="1676970"/>
                    <a:pt x="131350" y="1678589"/>
                    <a:pt x="131350" y="1680113"/>
                  </a:cubicBezTo>
                  <a:cubicBezTo>
                    <a:pt x="129064" y="1679256"/>
                    <a:pt x="123158" y="1682018"/>
                    <a:pt x="123444" y="1678589"/>
                  </a:cubicBezTo>
                  <a:close/>
                  <a:moveTo>
                    <a:pt x="132969" y="1765743"/>
                  </a:moveTo>
                  <a:cubicBezTo>
                    <a:pt x="130588" y="1770505"/>
                    <a:pt x="125825" y="1764600"/>
                    <a:pt x="126683" y="1760980"/>
                  </a:cubicBezTo>
                  <a:cubicBezTo>
                    <a:pt x="131731" y="1762409"/>
                    <a:pt x="131636" y="1758599"/>
                    <a:pt x="132969" y="1756218"/>
                  </a:cubicBezTo>
                  <a:cubicBezTo>
                    <a:pt x="134684" y="1756599"/>
                    <a:pt x="134017" y="1759361"/>
                    <a:pt x="136112" y="1759361"/>
                  </a:cubicBezTo>
                  <a:cubicBezTo>
                    <a:pt x="135636" y="1761266"/>
                    <a:pt x="127730" y="1763361"/>
                    <a:pt x="132969" y="1765743"/>
                  </a:cubicBezTo>
                  <a:close/>
                  <a:moveTo>
                    <a:pt x="144018" y="1772029"/>
                  </a:moveTo>
                  <a:cubicBezTo>
                    <a:pt x="139351" y="1771934"/>
                    <a:pt x="140494" y="1766028"/>
                    <a:pt x="134493" y="1767267"/>
                  </a:cubicBezTo>
                  <a:cubicBezTo>
                    <a:pt x="134779" y="1766028"/>
                    <a:pt x="136017" y="1765743"/>
                    <a:pt x="136017" y="1764123"/>
                  </a:cubicBezTo>
                  <a:cubicBezTo>
                    <a:pt x="137065" y="1764123"/>
                    <a:pt x="138113" y="1764123"/>
                    <a:pt x="139160" y="1764123"/>
                  </a:cubicBezTo>
                  <a:cubicBezTo>
                    <a:pt x="138017" y="1769553"/>
                    <a:pt x="145637" y="1766124"/>
                    <a:pt x="144018" y="1772029"/>
                  </a:cubicBezTo>
                  <a:close/>
                  <a:moveTo>
                    <a:pt x="140875" y="1759361"/>
                  </a:moveTo>
                  <a:cubicBezTo>
                    <a:pt x="143161" y="1759456"/>
                    <a:pt x="145352" y="1759647"/>
                    <a:pt x="145637" y="1757742"/>
                  </a:cubicBezTo>
                  <a:cubicBezTo>
                    <a:pt x="149162" y="1757932"/>
                    <a:pt x="143542" y="1761742"/>
                    <a:pt x="145637" y="1765647"/>
                  </a:cubicBezTo>
                  <a:cubicBezTo>
                    <a:pt x="141446" y="1766219"/>
                    <a:pt x="141542" y="1762409"/>
                    <a:pt x="140875" y="1759361"/>
                  </a:cubicBezTo>
                  <a:close/>
                  <a:moveTo>
                    <a:pt x="147161" y="1868708"/>
                  </a:moveTo>
                  <a:cubicBezTo>
                    <a:pt x="146971" y="1872708"/>
                    <a:pt x="144875" y="1874899"/>
                    <a:pt x="140780" y="1875090"/>
                  </a:cubicBezTo>
                  <a:cubicBezTo>
                    <a:pt x="141065" y="1871089"/>
                    <a:pt x="143161" y="1868994"/>
                    <a:pt x="147161" y="1868708"/>
                  </a:cubicBezTo>
                  <a:close/>
                  <a:moveTo>
                    <a:pt x="142399" y="1892520"/>
                  </a:moveTo>
                  <a:cubicBezTo>
                    <a:pt x="142399" y="1890425"/>
                    <a:pt x="142399" y="1888329"/>
                    <a:pt x="142399" y="1886139"/>
                  </a:cubicBezTo>
                  <a:cubicBezTo>
                    <a:pt x="143828" y="1887091"/>
                    <a:pt x="145256" y="1888044"/>
                    <a:pt x="145637" y="1886139"/>
                  </a:cubicBezTo>
                  <a:cubicBezTo>
                    <a:pt x="149447" y="1887186"/>
                    <a:pt x="146495" y="1894235"/>
                    <a:pt x="142399" y="1892520"/>
                  </a:cubicBezTo>
                  <a:close/>
                  <a:moveTo>
                    <a:pt x="140875" y="1905189"/>
                  </a:moveTo>
                  <a:cubicBezTo>
                    <a:pt x="140589" y="1903855"/>
                    <a:pt x="141542" y="1903665"/>
                    <a:pt x="142494" y="1903569"/>
                  </a:cubicBezTo>
                  <a:cubicBezTo>
                    <a:pt x="140684" y="1901093"/>
                    <a:pt x="137350" y="1900236"/>
                    <a:pt x="137732" y="1895664"/>
                  </a:cubicBezTo>
                  <a:cubicBezTo>
                    <a:pt x="140780" y="1896330"/>
                    <a:pt x="140589" y="1900236"/>
                    <a:pt x="145637" y="1898807"/>
                  </a:cubicBezTo>
                  <a:cubicBezTo>
                    <a:pt x="144971" y="1901950"/>
                    <a:pt x="144971" y="1905665"/>
                    <a:pt x="140875" y="1905189"/>
                  </a:cubicBezTo>
                  <a:close/>
                  <a:moveTo>
                    <a:pt x="142399" y="1949575"/>
                  </a:moveTo>
                  <a:cubicBezTo>
                    <a:pt x="142113" y="1944527"/>
                    <a:pt x="145161" y="1942908"/>
                    <a:pt x="144018" y="1936907"/>
                  </a:cubicBezTo>
                  <a:cubicBezTo>
                    <a:pt x="149162" y="1941288"/>
                    <a:pt x="144304" y="1949099"/>
                    <a:pt x="150400" y="1954338"/>
                  </a:cubicBezTo>
                  <a:cubicBezTo>
                    <a:pt x="147066" y="1953385"/>
                    <a:pt x="145256" y="1951004"/>
                    <a:pt x="142399" y="1949575"/>
                  </a:cubicBezTo>
                  <a:close/>
                  <a:moveTo>
                    <a:pt x="147161" y="1909951"/>
                  </a:moveTo>
                  <a:cubicBezTo>
                    <a:pt x="142399" y="1907094"/>
                    <a:pt x="151543" y="1904998"/>
                    <a:pt x="147161" y="1903569"/>
                  </a:cubicBezTo>
                  <a:cubicBezTo>
                    <a:pt x="150400" y="1898045"/>
                    <a:pt x="155448" y="1912142"/>
                    <a:pt x="147161" y="1909951"/>
                  </a:cubicBezTo>
                  <a:close/>
                  <a:moveTo>
                    <a:pt x="150400" y="1887758"/>
                  </a:moveTo>
                  <a:cubicBezTo>
                    <a:pt x="156115" y="1886234"/>
                    <a:pt x="151733" y="1894902"/>
                    <a:pt x="156686" y="1894044"/>
                  </a:cubicBezTo>
                  <a:cubicBezTo>
                    <a:pt x="153543" y="1900807"/>
                    <a:pt x="146685" y="1894044"/>
                    <a:pt x="150400" y="1887758"/>
                  </a:cubicBezTo>
                  <a:close/>
                  <a:moveTo>
                    <a:pt x="161449" y="1867184"/>
                  </a:moveTo>
                  <a:cubicBezTo>
                    <a:pt x="164497" y="1874518"/>
                    <a:pt x="168593" y="1878423"/>
                    <a:pt x="163068" y="1884615"/>
                  </a:cubicBezTo>
                  <a:cubicBezTo>
                    <a:pt x="155924" y="1882329"/>
                    <a:pt x="155067" y="1870899"/>
                    <a:pt x="161449" y="1867184"/>
                  </a:cubicBezTo>
                  <a:close/>
                  <a:moveTo>
                    <a:pt x="169355" y="1929001"/>
                  </a:moveTo>
                  <a:cubicBezTo>
                    <a:pt x="174593" y="1924905"/>
                    <a:pt x="171069" y="1921381"/>
                    <a:pt x="162973" y="1922619"/>
                  </a:cubicBezTo>
                  <a:cubicBezTo>
                    <a:pt x="164687" y="1918619"/>
                    <a:pt x="155543" y="1916428"/>
                    <a:pt x="162973" y="1916238"/>
                  </a:cubicBezTo>
                  <a:cubicBezTo>
                    <a:pt x="162973" y="1917285"/>
                    <a:pt x="162973" y="1918333"/>
                    <a:pt x="162973" y="1919381"/>
                  </a:cubicBezTo>
                  <a:cubicBezTo>
                    <a:pt x="167450" y="1920714"/>
                    <a:pt x="167069" y="1917190"/>
                    <a:pt x="170879" y="1917762"/>
                  </a:cubicBezTo>
                  <a:cubicBezTo>
                    <a:pt x="171831" y="1921000"/>
                    <a:pt x="173927" y="1923191"/>
                    <a:pt x="177260" y="1924048"/>
                  </a:cubicBezTo>
                  <a:cubicBezTo>
                    <a:pt x="174593" y="1925763"/>
                    <a:pt x="174689" y="1930049"/>
                    <a:pt x="169355" y="1929001"/>
                  </a:cubicBezTo>
                  <a:close/>
                  <a:moveTo>
                    <a:pt x="185261" y="2028823"/>
                  </a:moveTo>
                  <a:cubicBezTo>
                    <a:pt x="184118" y="2033681"/>
                    <a:pt x="190691" y="2030728"/>
                    <a:pt x="188405" y="2036729"/>
                  </a:cubicBezTo>
                  <a:cubicBezTo>
                    <a:pt x="184404" y="2032728"/>
                    <a:pt x="182213" y="2038539"/>
                    <a:pt x="177260" y="2038253"/>
                  </a:cubicBezTo>
                  <a:cubicBezTo>
                    <a:pt x="178975" y="2032157"/>
                    <a:pt x="171641" y="2032633"/>
                    <a:pt x="175641" y="2028728"/>
                  </a:cubicBezTo>
                  <a:cubicBezTo>
                    <a:pt x="178689" y="2028918"/>
                    <a:pt x="176784" y="2033967"/>
                    <a:pt x="180404" y="2033490"/>
                  </a:cubicBezTo>
                  <a:cubicBezTo>
                    <a:pt x="185166" y="2030728"/>
                    <a:pt x="182213" y="2027680"/>
                    <a:pt x="182023" y="2022346"/>
                  </a:cubicBezTo>
                  <a:cubicBezTo>
                    <a:pt x="178784" y="2021775"/>
                    <a:pt x="174022" y="2031014"/>
                    <a:pt x="174117" y="2023870"/>
                  </a:cubicBezTo>
                  <a:cubicBezTo>
                    <a:pt x="175165" y="2023870"/>
                    <a:pt x="176213" y="2023870"/>
                    <a:pt x="177260" y="2023870"/>
                  </a:cubicBezTo>
                  <a:cubicBezTo>
                    <a:pt x="177546" y="2022537"/>
                    <a:pt x="176689" y="2022346"/>
                    <a:pt x="175641" y="2022346"/>
                  </a:cubicBezTo>
                  <a:cubicBezTo>
                    <a:pt x="181451" y="2015298"/>
                    <a:pt x="185833" y="2025299"/>
                    <a:pt x="193072" y="2020727"/>
                  </a:cubicBezTo>
                  <a:cubicBezTo>
                    <a:pt x="191834" y="2024918"/>
                    <a:pt x="191072" y="2029395"/>
                    <a:pt x="185261" y="2028823"/>
                  </a:cubicBezTo>
                  <a:close/>
                  <a:moveTo>
                    <a:pt x="194786" y="1990818"/>
                  </a:moveTo>
                  <a:cubicBezTo>
                    <a:pt x="186404" y="1992723"/>
                    <a:pt x="183547" y="2002248"/>
                    <a:pt x="185261" y="2009868"/>
                  </a:cubicBezTo>
                  <a:cubicBezTo>
                    <a:pt x="183166" y="2007773"/>
                    <a:pt x="179356" y="2007773"/>
                    <a:pt x="178975" y="2011392"/>
                  </a:cubicBezTo>
                  <a:cubicBezTo>
                    <a:pt x="179261" y="2009583"/>
                    <a:pt x="177546" y="1999867"/>
                    <a:pt x="185261" y="1998724"/>
                  </a:cubicBezTo>
                  <a:cubicBezTo>
                    <a:pt x="181928" y="1994533"/>
                    <a:pt x="175070" y="2000058"/>
                    <a:pt x="174212" y="2003487"/>
                  </a:cubicBezTo>
                  <a:cubicBezTo>
                    <a:pt x="170212" y="2001867"/>
                    <a:pt x="175450" y="1996438"/>
                    <a:pt x="178975" y="1997105"/>
                  </a:cubicBezTo>
                  <a:cubicBezTo>
                    <a:pt x="180975" y="1991961"/>
                    <a:pt x="173831" y="1995867"/>
                    <a:pt x="175736" y="1990818"/>
                  </a:cubicBezTo>
                  <a:cubicBezTo>
                    <a:pt x="178308" y="1990342"/>
                    <a:pt x="178499" y="1992247"/>
                    <a:pt x="180499" y="1992342"/>
                  </a:cubicBezTo>
                  <a:cubicBezTo>
                    <a:pt x="178308" y="1984056"/>
                    <a:pt x="170212" y="1977198"/>
                    <a:pt x="175736" y="1970149"/>
                  </a:cubicBezTo>
                  <a:cubicBezTo>
                    <a:pt x="177070" y="1970530"/>
                    <a:pt x="177356" y="1971768"/>
                    <a:pt x="178975" y="1971768"/>
                  </a:cubicBezTo>
                  <a:cubicBezTo>
                    <a:pt x="178689" y="1973102"/>
                    <a:pt x="179642" y="1973292"/>
                    <a:pt x="180499" y="1973388"/>
                  </a:cubicBezTo>
                  <a:cubicBezTo>
                    <a:pt x="173927" y="1977293"/>
                    <a:pt x="182213" y="1984627"/>
                    <a:pt x="186881" y="1982913"/>
                  </a:cubicBezTo>
                  <a:cubicBezTo>
                    <a:pt x="188024" y="1988247"/>
                    <a:pt x="183642" y="1988151"/>
                    <a:pt x="182118" y="1990818"/>
                  </a:cubicBezTo>
                  <a:cubicBezTo>
                    <a:pt x="184975" y="1994533"/>
                    <a:pt x="189167" y="1986342"/>
                    <a:pt x="194786" y="1987580"/>
                  </a:cubicBezTo>
                  <a:cubicBezTo>
                    <a:pt x="193548" y="1992438"/>
                    <a:pt x="199073" y="1990628"/>
                    <a:pt x="197930" y="1995486"/>
                  </a:cubicBezTo>
                  <a:cubicBezTo>
                    <a:pt x="194500" y="1996343"/>
                    <a:pt x="194882" y="1993295"/>
                    <a:pt x="194786" y="1990818"/>
                  </a:cubicBezTo>
                  <a:close/>
                  <a:moveTo>
                    <a:pt x="204216" y="2138170"/>
                  </a:moveTo>
                  <a:cubicBezTo>
                    <a:pt x="207645" y="2144171"/>
                    <a:pt x="201168" y="2142933"/>
                    <a:pt x="202692" y="2150838"/>
                  </a:cubicBezTo>
                  <a:cubicBezTo>
                    <a:pt x="199168" y="2148553"/>
                    <a:pt x="201454" y="2140456"/>
                    <a:pt x="197930" y="2138170"/>
                  </a:cubicBezTo>
                  <a:cubicBezTo>
                    <a:pt x="198311" y="2134170"/>
                    <a:pt x="200597" y="2140361"/>
                    <a:pt x="204216" y="2138170"/>
                  </a:cubicBezTo>
                  <a:close/>
                  <a:moveTo>
                    <a:pt x="199454" y="2222276"/>
                  </a:moveTo>
                  <a:cubicBezTo>
                    <a:pt x="195834" y="2214942"/>
                    <a:pt x="208693" y="2215799"/>
                    <a:pt x="212122" y="2220657"/>
                  </a:cubicBezTo>
                  <a:cubicBezTo>
                    <a:pt x="212598" y="2226467"/>
                    <a:pt x="211836" y="2230944"/>
                    <a:pt x="210503" y="2234944"/>
                  </a:cubicBezTo>
                  <a:cubicBezTo>
                    <a:pt x="205073" y="2234087"/>
                    <a:pt x="209550" y="2228848"/>
                    <a:pt x="210503" y="2225419"/>
                  </a:cubicBezTo>
                  <a:cubicBezTo>
                    <a:pt x="209360" y="2221800"/>
                    <a:pt x="201359" y="2215799"/>
                    <a:pt x="199454" y="2222276"/>
                  </a:cubicBezTo>
                  <a:close/>
                  <a:moveTo>
                    <a:pt x="205835" y="2361722"/>
                  </a:moveTo>
                  <a:cubicBezTo>
                    <a:pt x="204978" y="2358198"/>
                    <a:pt x="208883" y="2359436"/>
                    <a:pt x="208979" y="2356959"/>
                  </a:cubicBezTo>
                  <a:cubicBezTo>
                    <a:pt x="210693" y="2357341"/>
                    <a:pt x="210026" y="2360103"/>
                    <a:pt x="212122" y="2360103"/>
                  </a:cubicBezTo>
                  <a:cubicBezTo>
                    <a:pt x="212884" y="2362674"/>
                    <a:pt x="206216" y="2365437"/>
                    <a:pt x="205835" y="2361722"/>
                  </a:cubicBezTo>
                  <a:close/>
                  <a:moveTo>
                    <a:pt x="212217" y="2383915"/>
                  </a:moveTo>
                  <a:cubicBezTo>
                    <a:pt x="215170" y="2381058"/>
                    <a:pt x="213074" y="2375057"/>
                    <a:pt x="210598" y="2372866"/>
                  </a:cubicBezTo>
                  <a:cubicBezTo>
                    <a:pt x="218313" y="2373438"/>
                    <a:pt x="210122" y="2361722"/>
                    <a:pt x="218504" y="2363341"/>
                  </a:cubicBezTo>
                  <a:cubicBezTo>
                    <a:pt x="217456" y="2361722"/>
                    <a:pt x="214884" y="2361722"/>
                    <a:pt x="215360" y="2358579"/>
                  </a:cubicBezTo>
                  <a:cubicBezTo>
                    <a:pt x="222314" y="2359245"/>
                    <a:pt x="221837" y="2352387"/>
                    <a:pt x="223266" y="2347530"/>
                  </a:cubicBezTo>
                  <a:cubicBezTo>
                    <a:pt x="224981" y="2354292"/>
                    <a:pt x="230029" y="2349054"/>
                    <a:pt x="234410" y="2349054"/>
                  </a:cubicBezTo>
                  <a:cubicBezTo>
                    <a:pt x="238792" y="2353054"/>
                    <a:pt x="230695" y="2357912"/>
                    <a:pt x="226505" y="2358579"/>
                  </a:cubicBezTo>
                  <a:cubicBezTo>
                    <a:pt x="226314" y="2361436"/>
                    <a:pt x="228410" y="2361912"/>
                    <a:pt x="228124" y="2364961"/>
                  </a:cubicBezTo>
                  <a:cubicBezTo>
                    <a:pt x="215360" y="2358579"/>
                    <a:pt x="222123" y="2382486"/>
                    <a:pt x="212217" y="2383915"/>
                  </a:cubicBezTo>
                  <a:close/>
                  <a:moveTo>
                    <a:pt x="218504" y="2410871"/>
                  </a:moveTo>
                  <a:cubicBezTo>
                    <a:pt x="220980" y="2407442"/>
                    <a:pt x="230981" y="2403346"/>
                    <a:pt x="224885" y="2396583"/>
                  </a:cubicBezTo>
                  <a:cubicBezTo>
                    <a:pt x="227171" y="2389725"/>
                    <a:pt x="228410" y="2398203"/>
                    <a:pt x="234410" y="2396583"/>
                  </a:cubicBezTo>
                  <a:cubicBezTo>
                    <a:pt x="226505" y="2396869"/>
                    <a:pt x="235744" y="2404966"/>
                    <a:pt x="226505" y="2404489"/>
                  </a:cubicBezTo>
                  <a:cubicBezTo>
                    <a:pt x="228600" y="2408775"/>
                    <a:pt x="236030" y="2407632"/>
                    <a:pt x="236030" y="2414014"/>
                  </a:cubicBezTo>
                  <a:cubicBezTo>
                    <a:pt x="228886" y="2412395"/>
                    <a:pt x="223647" y="2410490"/>
                    <a:pt x="218504" y="2410871"/>
                  </a:cubicBezTo>
                  <a:close/>
                  <a:moveTo>
                    <a:pt x="235934" y="2425158"/>
                  </a:moveTo>
                  <a:cubicBezTo>
                    <a:pt x="235553" y="2420396"/>
                    <a:pt x="241554" y="2419539"/>
                    <a:pt x="243840" y="2422015"/>
                  </a:cubicBezTo>
                  <a:cubicBezTo>
                    <a:pt x="245459" y="2427254"/>
                    <a:pt x="238887" y="2424397"/>
                    <a:pt x="235934" y="2425158"/>
                  </a:cubicBezTo>
                  <a:close/>
                  <a:moveTo>
                    <a:pt x="239078" y="2412395"/>
                  </a:moveTo>
                  <a:cubicBezTo>
                    <a:pt x="239078" y="2409252"/>
                    <a:pt x="243459" y="2410395"/>
                    <a:pt x="242221" y="2406108"/>
                  </a:cubicBezTo>
                  <a:cubicBezTo>
                    <a:pt x="245555" y="2407537"/>
                    <a:pt x="247079" y="2410776"/>
                    <a:pt x="246983" y="2415633"/>
                  </a:cubicBezTo>
                  <a:cubicBezTo>
                    <a:pt x="240983" y="2417919"/>
                    <a:pt x="243935" y="2411252"/>
                    <a:pt x="239078" y="2412395"/>
                  </a:cubicBezTo>
                  <a:close/>
                  <a:moveTo>
                    <a:pt x="223266" y="2502787"/>
                  </a:moveTo>
                  <a:cubicBezTo>
                    <a:pt x="219551" y="2502311"/>
                    <a:pt x="221742" y="2495834"/>
                    <a:pt x="218504" y="2494882"/>
                  </a:cubicBezTo>
                  <a:cubicBezTo>
                    <a:pt x="219266" y="2492500"/>
                    <a:pt x="220504" y="2495548"/>
                    <a:pt x="223266" y="2494882"/>
                  </a:cubicBezTo>
                  <a:cubicBezTo>
                    <a:pt x="224885" y="2494786"/>
                    <a:pt x="224504" y="2492881"/>
                    <a:pt x="224885" y="2491643"/>
                  </a:cubicBezTo>
                  <a:cubicBezTo>
                    <a:pt x="231267" y="2493357"/>
                    <a:pt x="223266" y="2498120"/>
                    <a:pt x="223266" y="2502787"/>
                  </a:cubicBezTo>
                  <a:close/>
                  <a:moveTo>
                    <a:pt x="224885" y="2472688"/>
                  </a:moveTo>
                  <a:cubicBezTo>
                    <a:pt x="228695" y="2476403"/>
                    <a:pt x="224695" y="2480499"/>
                    <a:pt x="224885" y="2485357"/>
                  </a:cubicBezTo>
                  <a:cubicBezTo>
                    <a:pt x="222599" y="2486214"/>
                    <a:pt x="221075" y="2479165"/>
                    <a:pt x="220123" y="2483737"/>
                  </a:cubicBezTo>
                  <a:cubicBezTo>
                    <a:pt x="217742" y="2482404"/>
                    <a:pt x="217837" y="2478594"/>
                    <a:pt x="216980" y="2475832"/>
                  </a:cubicBezTo>
                  <a:cubicBezTo>
                    <a:pt x="219932" y="2475165"/>
                    <a:pt x="220885" y="2472402"/>
                    <a:pt x="224885" y="2472688"/>
                  </a:cubicBezTo>
                  <a:close/>
                  <a:moveTo>
                    <a:pt x="210598" y="2521837"/>
                  </a:moveTo>
                  <a:cubicBezTo>
                    <a:pt x="214503" y="2516122"/>
                    <a:pt x="214503" y="2511741"/>
                    <a:pt x="215360" y="2506026"/>
                  </a:cubicBezTo>
                  <a:cubicBezTo>
                    <a:pt x="221266" y="2508216"/>
                    <a:pt x="218027" y="2522980"/>
                    <a:pt x="210598" y="2521837"/>
                  </a:cubicBezTo>
                  <a:close/>
                  <a:moveTo>
                    <a:pt x="218504" y="2567748"/>
                  </a:moveTo>
                  <a:cubicBezTo>
                    <a:pt x="218789" y="2563842"/>
                    <a:pt x="217742" y="2561175"/>
                    <a:pt x="215360" y="2559842"/>
                  </a:cubicBezTo>
                  <a:cubicBezTo>
                    <a:pt x="216789" y="2555556"/>
                    <a:pt x="220885" y="2561461"/>
                    <a:pt x="223266" y="2561461"/>
                  </a:cubicBezTo>
                  <a:cubicBezTo>
                    <a:pt x="223742" y="2565557"/>
                    <a:pt x="222695" y="2568224"/>
                    <a:pt x="218504" y="2567748"/>
                  </a:cubicBezTo>
                  <a:close/>
                  <a:moveTo>
                    <a:pt x="216884" y="2540792"/>
                  </a:moveTo>
                  <a:cubicBezTo>
                    <a:pt x="219075" y="2537173"/>
                    <a:pt x="218599" y="2530886"/>
                    <a:pt x="224790" y="2531267"/>
                  </a:cubicBezTo>
                  <a:cubicBezTo>
                    <a:pt x="224123" y="2536410"/>
                    <a:pt x="221456" y="2539458"/>
                    <a:pt x="216884" y="2540792"/>
                  </a:cubicBezTo>
                  <a:close/>
                  <a:moveTo>
                    <a:pt x="240697" y="2515456"/>
                  </a:moveTo>
                  <a:cubicBezTo>
                    <a:pt x="238411" y="2515836"/>
                    <a:pt x="240125" y="2520123"/>
                    <a:pt x="237554" y="2520218"/>
                  </a:cubicBezTo>
                  <a:cubicBezTo>
                    <a:pt x="230315" y="2520694"/>
                    <a:pt x="235934" y="2508216"/>
                    <a:pt x="226505" y="2510693"/>
                  </a:cubicBezTo>
                  <a:cubicBezTo>
                    <a:pt x="227933" y="2504788"/>
                    <a:pt x="227267" y="2496691"/>
                    <a:pt x="231267" y="2493262"/>
                  </a:cubicBezTo>
                  <a:cubicBezTo>
                    <a:pt x="238506" y="2497739"/>
                    <a:pt x="236125" y="2496977"/>
                    <a:pt x="245555" y="2494882"/>
                  </a:cubicBezTo>
                  <a:cubicBezTo>
                    <a:pt x="245745" y="2497358"/>
                    <a:pt x="244793" y="2500882"/>
                    <a:pt x="247174" y="2501168"/>
                  </a:cubicBezTo>
                  <a:cubicBezTo>
                    <a:pt x="245840" y="2502311"/>
                    <a:pt x="238887" y="2500787"/>
                    <a:pt x="236030" y="2504407"/>
                  </a:cubicBezTo>
                  <a:cubicBezTo>
                    <a:pt x="234887" y="2509264"/>
                    <a:pt x="237649" y="2510217"/>
                    <a:pt x="237554" y="2513932"/>
                  </a:cubicBezTo>
                  <a:cubicBezTo>
                    <a:pt x="242602" y="2514693"/>
                    <a:pt x="238220" y="2506026"/>
                    <a:pt x="243935" y="2507550"/>
                  </a:cubicBezTo>
                  <a:cubicBezTo>
                    <a:pt x="242983" y="2511646"/>
                    <a:pt x="244602" y="2513265"/>
                    <a:pt x="248698" y="2512312"/>
                  </a:cubicBezTo>
                  <a:cubicBezTo>
                    <a:pt x="250793" y="2516217"/>
                    <a:pt x="244031" y="2518884"/>
                    <a:pt x="248698" y="2520218"/>
                  </a:cubicBezTo>
                  <a:cubicBezTo>
                    <a:pt x="251269" y="2524314"/>
                    <a:pt x="242221" y="2517265"/>
                    <a:pt x="240697" y="2515456"/>
                  </a:cubicBezTo>
                  <a:close/>
                  <a:moveTo>
                    <a:pt x="247079" y="2480594"/>
                  </a:moveTo>
                  <a:cubicBezTo>
                    <a:pt x="251174" y="2474879"/>
                    <a:pt x="243840" y="2473450"/>
                    <a:pt x="247079" y="2469545"/>
                  </a:cubicBezTo>
                  <a:cubicBezTo>
                    <a:pt x="248507" y="2470783"/>
                    <a:pt x="250698" y="2471259"/>
                    <a:pt x="253365" y="2471164"/>
                  </a:cubicBezTo>
                  <a:cubicBezTo>
                    <a:pt x="253556" y="2478975"/>
                    <a:pt x="259937" y="2480499"/>
                    <a:pt x="259747" y="2488595"/>
                  </a:cubicBezTo>
                  <a:cubicBezTo>
                    <a:pt x="254222" y="2483832"/>
                    <a:pt x="255270" y="2480499"/>
                    <a:pt x="247079" y="2480594"/>
                  </a:cubicBezTo>
                  <a:close/>
                  <a:moveTo>
                    <a:pt x="96488" y="2155696"/>
                  </a:moveTo>
                  <a:cubicBezTo>
                    <a:pt x="93631" y="2155887"/>
                    <a:pt x="93155" y="2153696"/>
                    <a:pt x="90202" y="2154077"/>
                  </a:cubicBezTo>
                  <a:cubicBezTo>
                    <a:pt x="89725" y="2144361"/>
                    <a:pt x="101537" y="2149410"/>
                    <a:pt x="96488" y="2155696"/>
                  </a:cubicBezTo>
                  <a:close/>
                  <a:moveTo>
                    <a:pt x="82201" y="2406108"/>
                  </a:moveTo>
                  <a:cubicBezTo>
                    <a:pt x="77152" y="2407442"/>
                    <a:pt x="77343" y="2403632"/>
                    <a:pt x="74295" y="2402965"/>
                  </a:cubicBezTo>
                  <a:cubicBezTo>
                    <a:pt x="77724" y="2400584"/>
                    <a:pt x="76867" y="2393916"/>
                    <a:pt x="82201" y="2393440"/>
                  </a:cubicBezTo>
                  <a:cubicBezTo>
                    <a:pt x="82201" y="2397631"/>
                    <a:pt x="82201" y="2401822"/>
                    <a:pt x="82201" y="2406108"/>
                  </a:cubicBezTo>
                  <a:close/>
                  <a:moveTo>
                    <a:pt x="102775" y="2726244"/>
                  </a:moveTo>
                  <a:cubicBezTo>
                    <a:pt x="103442" y="2730054"/>
                    <a:pt x="99917" y="2729673"/>
                    <a:pt x="101156" y="2734149"/>
                  </a:cubicBezTo>
                  <a:cubicBezTo>
                    <a:pt x="103442" y="2733292"/>
                    <a:pt x="105061" y="2731673"/>
                    <a:pt x="105918" y="2729387"/>
                  </a:cubicBezTo>
                  <a:cubicBezTo>
                    <a:pt x="110490" y="2732054"/>
                    <a:pt x="100489" y="2733292"/>
                    <a:pt x="102680" y="2738912"/>
                  </a:cubicBezTo>
                  <a:cubicBezTo>
                    <a:pt x="96964" y="2736531"/>
                    <a:pt x="96298" y="2727958"/>
                    <a:pt x="102775" y="2726244"/>
                  </a:cubicBezTo>
                  <a:close/>
                  <a:moveTo>
                    <a:pt x="96488" y="2746913"/>
                  </a:moveTo>
                  <a:cubicBezTo>
                    <a:pt x="99632" y="2748151"/>
                    <a:pt x="102203" y="2752438"/>
                    <a:pt x="99632" y="2754819"/>
                  </a:cubicBezTo>
                  <a:cubicBezTo>
                    <a:pt x="96393" y="2753676"/>
                    <a:pt x="93155" y="2750056"/>
                    <a:pt x="96488" y="2746913"/>
                  </a:cubicBezTo>
                  <a:close/>
                  <a:moveTo>
                    <a:pt x="93345" y="2791299"/>
                  </a:moveTo>
                  <a:cubicBezTo>
                    <a:pt x="101441" y="2790442"/>
                    <a:pt x="93345" y="2796919"/>
                    <a:pt x="99727" y="2796062"/>
                  </a:cubicBezTo>
                  <a:cubicBezTo>
                    <a:pt x="100013" y="2799491"/>
                    <a:pt x="98393" y="2801110"/>
                    <a:pt x="94964" y="2800824"/>
                  </a:cubicBezTo>
                  <a:cubicBezTo>
                    <a:pt x="96012" y="2795872"/>
                    <a:pt x="92107" y="2796062"/>
                    <a:pt x="93345" y="2791299"/>
                  </a:cubicBezTo>
                  <a:close/>
                  <a:moveTo>
                    <a:pt x="67913" y="2677190"/>
                  </a:moveTo>
                  <a:cubicBezTo>
                    <a:pt x="67818" y="2670046"/>
                    <a:pt x="73819" y="2678142"/>
                    <a:pt x="79058" y="2675571"/>
                  </a:cubicBezTo>
                  <a:cubicBezTo>
                    <a:pt x="78296" y="2682143"/>
                    <a:pt x="80963" y="2685286"/>
                    <a:pt x="85439" y="2686620"/>
                  </a:cubicBezTo>
                  <a:cubicBezTo>
                    <a:pt x="84868" y="2690716"/>
                    <a:pt x="82677" y="2696621"/>
                    <a:pt x="79058" y="2693001"/>
                  </a:cubicBezTo>
                  <a:cubicBezTo>
                    <a:pt x="79724" y="2691097"/>
                    <a:pt x="81058" y="2689763"/>
                    <a:pt x="83820" y="2689858"/>
                  </a:cubicBezTo>
                  <a:cubicBezTo>
                    <a:pt x="76200" y="2687763"/>
                    <a:pt x="74295" y="2675475"/>
                    <a:pt x="67913" y="2677190"/>
                  </a:cubicBezTo>
                  <a:close/>
                  <a:moveTo>
                    <a:pt x="74295" y="2705670"/>
                  </a:moveTo>
                  <a:cubicBezTo>
                    <a:pt x="73533" y="2702241"/>
                    <a:pt x="76581" y="2702622"/>
                    <a:pt x="79058" y="2702526"/>
                  </a:cubicBezTo>
                  <a:cubicBezTo>
                    <a:pt x="79248" y="2699669"/>
                    <a:pt x="77057" y="2699193"/>
                    <a:pt x="77438" y="2696240"/>
                  </a:cubicBezTo>
                  <a:cubicBezTo>
                    <a:pt x="86487" y="2696431"/>
                    <a:pt x="79629" y="2705956"/>
                    <a:pt x="74295" y="2705670"/>
                  </a:cubicBezTo>
                  <a:close/>
                  <a:moveTo>
                    <a:pt x="82201" y="2748437"/>
                  </a:moveTo>
                  <a:cubicBezTo>
                    <a:pt x="86392" y="2747961"/>
                    <a:pt x="83439" y="2754533"/>
                    <a:pt x="88583" y="2753199"/>
                  </a:cubicBezTo>
                  <a:cubicBezTo>
                    <a:pt x="88583" y="2754819"/>
                    <a:pt x="88583" y="2756343"/>
                    <a:pt x="88583" y="2757962"/>
                  </a:cubicBezTo>
                  <a:cubicBezTo>
                    <a:pt x="83725" y="2757391"/>
                    <a:pt x="78581" y="2752533"/>
                    <a:pt x="82201" y="2748437"/>
                  </a:cubicBezTo>
                  <a:close/>
                  <a:moveTo>
                    <a:pt x="91726" y="2784918"/>
                  </a:moveTo>
                  <a:cubicBezTo>
                    <a:pt x="87249" y="2783584"/>
                    <a:pt x="87630" y="2787108"/>
                    <a:pt x="83820" y="2786537"/>
                  </a:cubicBezTo>
                  <a:cubicBezTo>
                    <a:pt x="82106" y="2787108"/>
                    <a:pt x="92297" y="2774726"/>
                    <a:pt x="91726" y="2784918"/>
                  </a:cubicBezTo>
                  <a:close/>
                  <a:moveTo>
                    <a:pt x="90107" y="2719957"/>
                  </a:moveTo>
                  <a:cubicBezTo>
                    <a:pt x="88773" y="2722148"/>
                    <a:pt x="79629" y="2718909"/>
                    <a:pt x="80582" y="2713575"/>
                  </a:cubicBezTo>
                  <a:cubicBezTo>
                    <a:pt x="87154" y="2712432"/>
                    <a:pt x="87821" y="2717005"/>
                    <a:pt x="90107" y="2719957"/>
                  </a:cubicBezTo>
                  <a:close/>
                  <a:moveTo>
                    <a:pt x="90107" y="2700907"/>
                  </a:moveTo>
                  <a:cubicBezTo>
                    <a:pt x="85630" y="2701002"/>
                    <a:pt x="87154" y="2692716"/>
                    <a:pt x="91726" y="2693001"/>
                  </a:cubicBezTo>
                  <a:cubicBezTo>
                    <a:pt x="92202" y="2696621"/>
                    <a:pt x="91440" y="2699098"/>
                    <a:pt x="90107" y="2700907"/>
                  </a:cubicBezTo>
                  <a:close/>
                  <a:moveTo>
                    <a:pt x="96488" y="2669189"/>
                  </a:moveTo>
                  <a:cubicBezTo>
                    <a:pt x="92297" y="2669665"/>
                    <a:pt x="91345" y="2666998"/>
                    <a:pt x="91726" y="2662902"/>
                  </a:cubicBezTo>
                  <a:cubicBezTo>
                    <a:pt x="96012" y="2662998"/>
                    <a:pt x="99346" y="2666522"/>
                    <a:pt x="96488" y="2669189"/>
                  </a:cubicBezTo>
                  <a:close/>
                  <a:moveTo>
                    <a:pt x="93345" y="2596323"/>
                  </a:moveTo>
                  <a:cubicBezTo>
                    <a:pt x="94964" y="2602705"/>
                    <a:pt x="90869" y="2603371"/>
                    <a:pt x="88583" y="2605848"/>
                  </a:cubicBezTo>
                  <a:cubicBezTo>
                    <a:pt x="87059" y="2605752"/>
                    <a:pt x="87725" y="2594513"/>
                    <a:pt x="93345" y="2596323"/>
                  </a:cubicBezTo>
                  <a:close/>
                  <a:moveTo>
                    <a:pt x="88583" y="2662902"/>
                  </a:moveTo>
                  <a:cubicBezTo>
                    <a:pt x="87916" y="2665569"/>
                    <a:pt x="76581" y="2665569"/>
                    <a:pt x="75914" y="2662902"/>
                  </a:cubicBezTo>
                  <a:cubicBezTo>
                    <a:pt x="79534" y="2653854"/>
                    <a:pt x="82391" y="2662522"/>
                    <a:pt x="88583" y="2662902"/>
                  </a:cubicBezTo>
                  <a:close/>
                  <a:moveTo>
                    <a:pt x="77438" y="2628041"/>
                  </a:moveTo>
                  <a:cubicBezTo>
                    <a:pt x="72009" y="2628422"/>
                    <a:pt x="74009" y="2636232"/>
                    <a:pt x="67913" y="2635947"/>
                  </a:cubicBezTo>
                  <a:cubicBezTo>
                    <a:pt x="68675" y="2628422"/>
                    <a:pt x="66580" y="2633566"/>
                    <a:pt x="61627" y="2632803"/>
                  </a:cubicBezTo>
                  <a:cubicBezTo>
                    <a:pt x="66294" y="2627850"/>
                    <a:pt x="71152" y="2626326"/>
                    <a:pt x="77438" y="2628041"/>
                  </a:cubicBezTo>
                  <a:close/>
                  <a:moveTo>
                    <a:pt x="71152" y="2612134"/>
                  </a:moveTo>
                  <a:cubicBezTo>
                    <a:pt x="64865" y="2613182"/>
                    <a:pt x="64770" y="2607943"/>
                    <a:pt x="64865" y="2602609"/>
                  </a:cubicBezTo>
                  <a:cubicBezTo>
                    <a:pt x="67723" y="2604895"/>
                    <a:pt x="71819" y="2606133"/>
                    <a:pt x="71152" y="2612134"/>
                  </a:cubicBezTo>
                  <a:close/>
                  <a:moveTo>
                    <a:pt x="91726" y="2475832"/>
                  </a:moveTo>
                  <a:cubicBezTo>
                    <a:pt x="91345" y="2471736"/>
                    <a:pt x="92297" y="2468974"/>
                    <a:pt x="96488" y="2469545"/>
                  </a:cubicBezTo>
                  <a:cubicBezTo>
                    <a:pt x="96869" y="2473641"/>
                    <a:pt x="95917" y="2476308"/>
                    <a:pt x="91726" y="2475832"/>
                  </a:cubicBezTo>
                  <a:close/>
                  <a:moveTo>
                    <a:pt x="83820" y="2471069"/>
                  </a:moveTo>
                  <a:cubicBezTo>
                    <a:pt x="84677" y="2468783"/>
                    <a:pt x="86201" y="2467068"/>
                    <a:pt x="86963" y="2464782"/>
                  </a:cubicBezTo>
                  <a:cubicBezTo>
                    <a:pt x="93631" y="2466497"/>
                    <a:pt x="92393" y="2456115"/>
                    <a:pt x="98108" y="2461639"/>
                  </a:cubicBezTo>
                  <a:cubicBezTo>
                    <a:pt x="91916" y="2463354"/>
                    <a:pt x="91535" y="2470878"/>
                    <a:pt x="83820" y="2471069"/>
                  </a:cubicBezTo>
                  <a:close/>
                  <a:moveTo>
                    <a:pt x="121825" y="2369628"/>
                  </a:moveTo>
                  <a:cubicBezTo>
                    <a:pt x="125635" y="2371628"/>
                    <a:pt x="128302" y="2374771"/>
                    <a:pt x="128111" y="2380772"/>
                  </a:cubicBezTo>
                  <a:cubicBezTo>
                    <a:pt x="123539" y="2379534"/>
                    <a:pt x="121444" y="2375819"/>
                    <a:pt x="121825" y="2369628"/>
                  </a:cubicBezTo>
                  <a:close/>
                  <a:moveTo>
                    <a:pt x="131350" y="2290380"/>
                  </a:moveTo>
                  <a:cubicBezTo>
                    <a:pt x="130016" y="2289427"/>
                    <a:pt x="128492" y="2288475"/>
                    <a:pt x="128207" y="2290380"/>
                  </a:cubicBezTo>
                  <a:cubicBezTo>
                    <a:pt x="126492" y="2288951"/>
                    <a:pt x="127730" y="2287427"/>
                    <a:pt x="126683" y="2282474"/>
                  </a:cubicBezTo>
                  <a:cubicBezTo>
                    <a:pt x="128207" y="2282474"/>
                    <a:pt x="129826" y="2282474"/>
                    <a:pt x="131350" y="2282474"/>
                  </a:cubicBezTo>
                  <a:cubicBezTo>
                    <a:pt x="131350" y="2285141"/>
                    <a:pt x="131350" y="2287713"/>
                    <a:pt x="131350" y="2290380"/>
                  </a:cubicBezTo>
                  <a:close/>
                  <a:moveTo>
                    <a:pt x="129731" y="2266567"/>
                  </a:moveTo>
                  <a:cubicBezTo>
                    <a:pt x="128302" y="2269329"/>
                    <a:pt x="126206" y="2272663"/>
                    <a:pt x="123349" y="2269711"/>
                  </a:cubicBezTo>
                  <a:cubicBezTo>
                    <a:pt x="122682" y="2264853"/>
                    <a:pt x="127445" y="2264091"/>
                    <a:pt x="129731" y="2266567"/>
                  </a:cubicBezTo>
                  <a:close/>
                  <a:moveTo>
                    <a:pt x="121825" y="2233325"/>
                  </a:moveTo>
                  <a:cubicBezTo>
                    <a:pt x="122301" y="2235897"/>
                    <a:pt x="120301" y="2236087"/>
                    <a:pt x="120301" y="2238087"/>
                  </a:cubicBezTo>
                  <a:cubicBezTo>
                    <a:pt x="118872" y="2236849"/>
                    <a:pt x="116681" y="2236373"/>
                    <a:pt x="113919" y="2236468"/>
                  </a:cubicBezTo>
                  <a:cubicBezTo>
                    <a:pt x="114395" y="2230849"/>
                    <a:pt x="118015" y="2232373"/>
                    <a:pt x="121825" y="2233325"/>
                  </a:cubicBezTo>
                  <a:close/>
                  <a:moveTo>
                    <a:pt x="104394" y="2190558"/>
                  </a:moveTo>
                  <a:cubicBezTo>
                    <a:pt x="102965" y="2185509"/>
                    <a:pt x="109633" y="2188367"/>
                    <a:pt x="109157" y="2184176"/>
                  </a:cubicBezTo>
                  <a:cubicBezTo>
                    <a:pt x="111633" y="2187510"/>
                    <a:pt x="110585" y="2194368"/>
                    <a:pt x="115538" y="2195320"/>
                  </a:cubicBezTo>
                  <a:cubicBezTo>
                    <a:pt x="120015" y="2196844"/>
                    <a:pt x="104870" y="2194082"/>
                    <a:pt x="104394" y="2190558"/>
                  </a:cubicBezTo>
                  <a:close/>
                  <a:moveTo>
                    <a:pt x="107537" y="2207988"/>
                  </a:moveTo>
                  <a:cubicBezTo>
                    <a:pt x="107251" y="2204083"/>
                    <a:pt x="110014" y="2203131"/>
                    <a:pt x="110681" y="2200083"/>
                  </a:cubicBezTo>
                  <a:cubicBezTo>
                    <a:pt x="114395" y="2201321"/>
                    <a:pt x="112300" y="2209894"/>
                    <a:pt x="107537" y="2207988"/>
                  </a:cubicBezTo>
                  <a:close/>
                  <a:moveTo>
                    <a:pt x="107537" y="2253899"/>
                  </a:moveTo>
                  <a:cubicBezTo>
                    <a:pt x="107537" y="2248660"/>
                    <a:pt x="110204" y="2245993"/>
                    <a:pt x="115443" y="2245993"/>
                  </a:cubicBezTo>
                  <a:cubicBezTo>
                    <a:pt x="115443" y="2247612"/>
                    <a:pt x="115443" y="2249136"/>
                    <a:pt x="115443" y="2250756"/>
                  </a:cubicBezTo>
                  <a:cubicBezTo>
                    <a:pt x="109442" y="2248470"/>
                    <a:pt x="112490" y="2255137"/>
                    <a:pt x="107537" y="2253899"/>
                  </a:cubicBezTo>
                  <a:close/>
                  <a:moveTo>
                    <a:pt x="120206" y="2277711"/>
                  </a:moveTo>
                  <a:cubicBezTo>
                    <a:pt x="118110" y="2277140"/>
                    <a:pt x="117729" y="2274949"/>
                    <a:pt x="115443" y="2274568"/>
                  </a:cubicBezTo>
                  <a:cubicBezTo>
                    <a:pt x="116396" y="2272949"/>
                    <a:pt x="119063" y="2272949"/>
                    <a:pt x="118586" y="2269806"/>
                  </a:cubicBezTo>
                  <a:cubicBezTo>
                    <a:pt x="122873" y="2271901"/>
                    <a:pt x="126968" y="2274092"/>
                    <a:pt x="131255" y="2276187"/>
                  </a:cubicBezTo>
                  <a:cubicBezTo>
                    <a:pt x="132398" y="2280474"/>
                    <a:pt x="123825" y="2275045"/>
                    <a:pt x="124968" y="2279426"/>
                  </a:cubicBezTo>
                  <a:cubicBezTo>
                    <a:pt x="123158" y="2278854"/>
                    <a:pt x="120396" y="2270282"/>
                    <a:pt x="120206" y="2277711"/>
                  </a:cubicBezTo>
                  <a:close/>
                  <a:moveTo>
                    <a:pt x="121825" y="2295142"/>
                  </a:moveTo>
                  <a:cubicBezTo>
                    <a:pt x="123444" y="2295047"/>
                    <a:pt x="123063" y="2293237"/>
                    <a:pt x="123444" y="2291999"/>
                  </a:cubicBezTo>
                  <a:cubicBezTo>
                    <a:pt x="128778" y="2293428"/>
                    <a:pt x="124206" y="2294952"/>
                    <a:pt x="125063" y="2299905"/>
                  </a:cubicBezTo>
                  <a:cubicBezTo>
                    <a:pt x="121539" y="2299238"/>
                    <a:pt x="119348" y="2297142"/>
                    <a:pt x="118682" y="2293618"/>
                  </a:cubicBezTo>
                  <a:cubicBezTo>
                    <a:pt x="120491" y="2293332"/>
                    <a:pt x="121444" y="2293904"/>
                    <a:pt x="121825" y="2295142"/>
                  </a:cubicBezTo>
                  <a:close/>
                  <a:moveTo>
                    <a:pt x="115538" y="2306191"/>
                  </a:moveTo>
                  <a:cubicBezTo>
                    <a:pt x="121444" y="2304477"/>
                    <a:pt x="120872" y="2313049"/>
                    <a:pt x="123444" y="2306191"/>
                  </a:cubicBezTo>
                  <a:cubicBezTo>
                    <a:pt x="127254" y="2311335"/>
                    <a:pt x="124397" y="2322479"/>
                    <a:pt x="131350" y="2320479"/>
                  </a:cubicBezTo>
                  <a:cubicBezTo>
                    <a:pt x="130302" y="2323622"/>
                    <a:pt x="127159" y="2324765"/>
                    <a:pt x="123444" y="2325241"/>
                  </a:cubicBezTo>
                  <a:cubicBezTo>
                    <a:pt x="124777" y="2320765"/>
                    <a:pt x="121253" y="2321145"/>
                    <a:pt x="121825" y="2317336"/>
                  </a:cubicBezTo>
                  <a:cubicBezTo>
                    <a:pt x="118682" y="2319050"/>
                    <a:pt x="123825" y="2325813"/>
                    <a:pt x="121825" y="2331623"/>
                  </a:cubicBezTo>
                  <a:cubicBezTo>
                    <a:pt x="116205" y="2332004"/>
                    <a:pt x="120206" y="2322670"/>
                    <a:pt x="113919" y="2323717"/>
                  </a:cubicBezTo>
                  <a:cubicBezTo>
                    <a:pt x="118586" y="2318574"/>
                    <a:pt x="115443" y="2314287"/>
                    <a:pt x="115538" y="2306191"/>
                  </a:cubicBezTo>
                  <a:close/>
                  <a:moveTo>
                    <a:pt x="126587" y="2355340"/>
                  </a:moveTo>
                  <a:cubicBezTo>
                    <a:pt x="124015" y="2362770"/>
                    <a:pt x="110681" y="2356007"/>
                    <a:pt x="110681" y="2350578"/>
                  </a:cubicBezTo>
                  <a:cubicBezTo>
                    <a:pt x="116110" y="2354674"/>
                    <a:pt x="121063" y="2350482"/>
                    <a:pt x="126587" y="2355340"/>
                  </a:cubicBezTo>
                  <a:close/>
                  <a:moveTo>
                    <a:pt x="118682" y="2377533"/>
                  </a:moveTo>
                  <a:cubicBezTo>
                    <a:pt x="117158" y="2384391"/>
                    <a:pt x="126016" y="2386011"/>
                    <a:pt x="126683" y="2394964"/>
                  </a:cubicBezTo>
                  <a:cubicBezTo>
                    <a:pt x="119444" y="2395345"/>
                    <a:pt x="117538" y="2375057"/>
                    <a:pt x="112395" y="2383820"/>
                  </a:cubicBezTo>
                  <a:cubicBezTo>
                    <a:pt x="105537" y="2381820"/>
                    <a:pt x="113348" y="2376867"/>
                    <a:pt x="118682" y="2377533"/>
                  </a:cubicBezTo>
                  <a:close/>
                  <a:moveTo>
                    <a:pt x="115538" y="2385439"/>
                  </a:moveTo>
                  <a:cubicBezTo>
                    <a:pt x="115729" y="2389344"/>
                    <a:pt x="113062" y="2390392"/>
                    <a:pt x="112300" y="2393345"/>
                  </a:cubicBezTo>
                  <a:cubicBezTo>
                    <a:pt x="107633" y="2392202"/>
                    <a:pt x="102489" y="2391535"/>
                    <a:pt x="99632" y="2388582"/>
                  </a:cubicBezTo>
                  <a:cubicBezTo>
                    <a:pt x="105442" y="2384677"/>
                    <a:pt x="109823" y="2387916"/>
                    <a:pt x="115538" y="2385439"/>
                  </a:cubicBezTo>
                  <a:close/>
                  <a:moveTo>
                    <a:pt x="94869" y="2374390"/>
                  </a:moveTo>
                  <a:cubicBezTo>
                    <a:pt x="95822" y="2370104"/>
                    <a:pt x="99250" y="2368199"/>
                    <a:pt x="104394" y="2368008"/>
                  </a:cubicBezTo>
                  <a:cubicBezTo>
                    <a:pt x="105727" y="2371914"/>
                    <a:pt x="108109" y="2374866"/>
                    <a:pt x="107537" y="2380677"/>
                  </a:cubicBezTo>
                  <a:cubicBezTo>
                    <a:pt x="98679" y="2383249"/>
                    <a:pt x="104299" y="2371247"/>
                    <a:pt x="94869" y="2374390"/>
                  </a:cubicBezTo>
                  <a:close/>
                  <a:moveTo>
                    <a:pt x="112300" y="2548793"/>
                  </a:moveTo>
                  <a:cubicBezTo>
                    <a:pt x="112490" y="2546507"/>
                    <a:pt x="112586" y="2544316"/>
                    <a:pt x="110681" y="2544031"/>
                  </a:cubicBezTo>
                  <a:cubicBezTo>
                    <a:pt x="113728" y="2542316"/>
                    <a:pt x="116205" y="2540030"/>
                    <a:pt x="120206" y="2539268"/>
                  </a:cubicBezTo>
                  <a:cubicBezTo>
                    <a:pt x="116491" y="2541364"/>
                    <a:pt x="118682" y="2549269"/>
                    <a:pt x="112300" y="2548793"/>
                  </a:cubicBezTo>
                  <a:close/>
                  <a:moveTo>
                    <a:pt x="120206" y="2478975"/>
                  </a:moveTo>
                  <a:cubicBezTo>
                    <a:pt x="116776" y="2476593"/>
                    <a:pt x="121349" y="2475069"/>
                    <a:pt x="118586" y="2471069"/>
                  </a:cubicBezTo>
                  <a:cubicBezTo>
                    <a:pt x="130016" y="2472688"/>
                    <a:pt x="121063" y="2463830"/>
                    <a:pt x="129731" y="2463163"/>
                  </a:cubicBezTo>
                  <a:cubicBezTo>
                    <a:pt x="129731" y="2465830"/>
                    <a:pt x="129731" y="2468497"/>
                    <a:pt x="129731" y="2471069"/>
                  </a:cubicBezTo>
                  <a:cubicBezTo>
                    <a:pt x="126587" y="2473736"/>
                    <a:pt x="121825" y="2474784"/>
                    <a:pt x="120206" y="2478975"/>
                  </a:cubicBezTo>
                  <a:close/>
                  <a:moveTo>
                    <a:pt x="126587" y="2501168"/>
                  </a:moveTo>
                  <a:cubicBezTo>
                    <a:pt x="127730" y="2495453"/>
                    <a:pt x="132779" y="2492691"/>
                    <a:pt x="129731" y="2486881"/>
                  </a:cubicBezTo>
                  <a:cubicBezTo>
                    <a:pt x="137160" y="2488500"/>
                    <a:pt x="130493" y="2500597"/>
                    <a:pt x="126587" y="2501168"/>
                  </a:cubicBezTo>
                  <a:close/>
                  <a:moveTo>
                    <a:pt x="134493" y="2447257"/>
                  </a:moveTo>
                  <a:cubicBezTo>
                    <a:pt x="136398" y="2444875"/>
                    <a:pt x="135827" y="2440208"/>
                    <a:pt x="140780" y="2440875"/>
                  </a:cubicBezTo>
                  <a:cubicBezTo>
                    <a:pt x="142780" y="2451924"/>
                    <a:pt x="144494" y="2440303"/>
                    <a:pt x="147161" y="2440875"/>
                  </a:cubicBezTo>
                  <a:cubicBezTo>
                    <a:pt x="150781" y="2444304"/>
                    <a:pt x="145828" y="2446304"/>
                    <a:pt x="147161" y="2452019"/>
                  </a:cubicBezTo>
                  <a:cubicBezTo>
                    <a:pt x="140589" y="2452876"/>
                    <a:pt x="139160" y="2448495"/>
                    <a:pt x="134493" y="2447257"/>
                  </a:cubicBezTo>
                  <a:close/>
                  <a:moveTo>
                    <a:pt x="134493" y="2628041"/>
                  </a:moveTo>
                  <a:cubicBezTo>
                    <a:pt x="139541" y="2626612"/>
                    <a:pt x="137732" y="2632137"/>
                    <a:pt x="140780" y="2632803"/>
                  </a:cubicBezTo>
                  <a:cubicBezTo>
                    <a:pt x="139827" y="2636232"/>
                    <a:pt x="132493" y="2632803"/>
                    <a:pt x="134493" y="2628041"/>
                  </a:cubicBezTo>
                  <a:close/>
                  <a:moveTo>
                    <a:pt x="148781" y="2693001"/>
                  </a:moveTo>
                  <a:cubicBezTo>
                    <a:pt x="145066" y="2693001"/>
                    <a:pt x="141446" y="2693001"/>
                    <a:pt x="137732" y="2693001"/>
                  </a:cubicBezTo>
                  <a:cubicBezTo>
                    <a:pt x="137732" y="2690906"/>
                    <a:pt x="137732" y="2688810"/>
                    <a:pt x="137732" y="2686620"/>
                  </a:cubicBezTo>
                  <a:cubicBezTo>
                    <a:pt x="145447" y="2691573"/>
                    <a:pt x="141637" y="2690811"/>
                    <a:pt x="148781" y="2688239"/>
                  </a:cubicBezTo>
                  <a:cubicBezTo>
                    <a:pt x="148781" y="2689858"/>
                    <a:pt x="148781" y="2691382"/>
                    <a:pt x="148781" y="2693001"/>
                  </a:cubicBezTo>
                  <a:close/>
                  <a:moveTo>
                    <a:pt x="147161" y="2466307"/>
                  </a:moveTo>
                  <a:cubicBezTo>
                    <a:pt x="144018" y="2467354"/>
                    <a:pt x="148209" y="2475736"/>
                    <a:pt x="142399" y="2474212"/>
                  </a:cubicBezTo>
                  <a:cubicBezTo>
                    <a:pt x="142113" y="2469735"/>
                    <a:pt x="142208" y="2465544"/>
                    <a:pt x="147161" y="2466307"/>
                  </a:cubicBezTo>
                  <a:close/>
                  <a:moveTo>
                    <a:pt x="155067" y="2464782"/>
                  </a:moveTo>
                  <a:cubicBezTo>
                    <a:pt x="154877" y="2461925"/>
                    <a:pt x="157067" y="2461449"/>
                    <a:pt x="156686" y="2458401"/>
                  </a:cubicBezTo>
                  <a:cubicBezTo>
                    <a:pt x="154115" y="2457924"/>
                    <a:pt x="154019" y="2459925"/>
                    <a:pt x="151924" y="2460020"/>
                  </a:cubicBezTo>
                  <a:cubicBezTo>
                    <a:pt x="156305" y="2468116"/>
                    <a:pt x="146780" y="2454305"/>
                    <a:pt x="148781" y="2464782"/>
                  </a:cubicBezTo>
                  <a:cubicBezTo>
                    <a:pt x="147352" y="2463544"/>
                    <a:pt x="145256" y="2463068"/>
                    <a:pt x="142494" y="2463163"/>
                  </a:cubicBezTo>
                  <a:cubicBezTo>
                    <a:pt x="143828" y="2458686"/>
                    <a:pt x="140303" y="2459067"/>
                    <a:pt x="140875" y="2455257"/>
                  </a:cubicBezTo>
                  <a:cubicBezTo>
                    <a:pt x="145923" y="2453257"/>
                    <a:pt x="152400" y="2450114"/>
                    <a:pt x="153543" y="2456877"/>
                  </a:cubicBezTo>
                  <a:cubicBezTo>
                    <a:pt x="155067" y="2455543"/>
                    <a:pt x="158877" y="2448685"/>
                    <a:pt x="155067" y="2447352"/>
                  </a:cubicBezTo>
                  <a:cubicBezTo>
                    <a:pt x="156115" y="2442589"/>
                    <a:pt x="158496" y="2448876"/>
                    <a:pt x="161449" y="2447352"/>
                  </a:cubicBezTo>
                  <a:cubicBezTo>
                    <a:pt x="159449" y="2453448"/>
                    <a:pt x="162687" y="2461353"/>
                    <a:pt x="155067" y="2464782"/>
                  </a:cubicBezTo>
                  <a:close/>
                  <a:moveTo>
                    <a:pt x="240697" y="2689858"/>
                  </a:moveTo>
                  <a:cubicBezTo>
                    <a:pt x="232791" y="2691477"/>
                    <a:pt x="226600" y="2674904"/>
                    <a:pt x="235934" y="2673951"/>
                  </a:cubicBezTo>
                  <a:cubicBezTo>
                    <a:pt x="236601" y="2679857"/>
                    <a:pt x="236792" y="2684143"/>
                    <a:pt x="240697" y="2689858"/>
                  </a:cubicBezTo>
                  <a:close/>
                  <a:moveTo>
                    <a:pt x="229648" y="2656521"/>
                  </a:moveTo>
                  <a:cubicBezTo>
                    <a:pt x="235553" y="2655378"/>
                    <a:pt x="236696" y="2658997"/>
                    <a:pt x="236030" y="2664426"/>
                  </a:cubicBezTo>
                  <a:cubicBezTo>
                    <a:pt x="232791" y="2663093"/>
                    <a:pt x="228886" y="2662998"/>
                    <a:pt x="232886" y="2665950"/>
                  </a:cubicBezTo>
                  <a:cubicBezTo>
                    <a:pt x="232219" y="2668332"/>
                    <a:pt x="230886" y="2665379"/>
                    <a:pt x="228124" y="2665950"/>
                  </a:cubicBezTo>
                  <a:cubicBezTo>
                    <a:pt x="230791" y="2662712"/>
                    <a:pt x="231553" y="2661378"/>
                    <a:pt x="229648" y="2656521"/>
                  </a:cubicBezTo>
                  <a:close/>
                  <a:moveTo>
                    <a:pt x="213741" y="2640709"/>
                  </a:moveTo>
                  <a:cubicBezTo>
                    <a:pt x="219456" y="2640614"/>
                    <a:pt x="226028" y="2654616"/>
                    <a:pt x="216884" y="2654997"/>
                  </a:cubicBezTo>
                  <a:cubicBezTo>
                    <a:pt x="216218" y="2651663"/>
                    <a:pt x="218027" y="2650806"/>
                    <a:pt x="218504" y="2648615"/>
                  </a:cubicBezTo>
                  <a:cubicBezTo>
                    <a:pt x="215360" y="2648615"/>
                    <a:pt x="216503" y="2652997"/>
                    <a:pt x="212217" y="2651758"/>
                  </a:cubicBezTo>
                  <a:cubicBezTo>
                    <a:pt x="218504" y="2647567"/>
                    <a:pt x="208979" y="2646424"/>
                    <a:pt x="213741" y="2640709"/>
                  </a:cubicBezTo>
                  <a:close/>
                  <a:moveTo>
                    <a:pt x="208979" y="2637566"/>
                  </a:moveTo>
                  <a:cubicBezTo>
                    <a:pt x="208121" y="2635280"/>
                    <a:pt x="210788" y="2629374"/>
                    <a:pt x="207359" y="2629660"/>
                  </a:cubicBezTo>
                  <a:cubicBezTo>
                    <a:pt x="209455" y="2623564"/>
                    <a:pt x="216122" y="2639185"/>
                    <a:pt x="208979" y="2637566"/>
                  </a:cubicBezTo>
                  <a:close/>
                  <a:moveTo>
                    <a:pt x="197930" y="2605848"/>
                  </a:moveTo>
                  <a:cubicBezTo>
                    <a:pt x="201263" y="2607276"/>
                    <a:pt x="202787" y="2610515"/>
                    <a:pt x="202692" y="2615373"/>
                  </a:cubicBezTo>
                  <a:cubicBezTo>
                    <a:pt x="203930" y="2614516"/>
                    <a:pt x="205264" y="2613753"/>
                    <a:pt x="207455" y="2613753"/>
                  </a:cubicBezTo>
                  <a:cubicBezTo>
                    <a:pt x="204311" y="2619278"/>
                    <a:pt x="201549" y="2614230"/>
                    <a:pt x="196310" y="2613753"/>
                  </a:cubicBezTo>
                  <a:cubicBezTo>
                    <a:pt x="195644" y="2609943"/>
                    <a:pt x="199168" y="2610324"/>
                    <a:pt x="197930" y="2605848"/>
                  </a:cubicBezTo>
                  <a:close/>
                  <a:moveTo>
                    <a:pt x="193167" y="2664522"/>
                  </a:moveTo>
                  <a:cubicBezTo>
                    <a:pt x="187928" y="2663188"/>
                    <a:pt x="194786" y="2652901"/>
                    <a:pt x="197930" y="2650234"/>
                  </a:cubicBezTo>
                  <a:cubicBezTo>
                    <a:pt x="197549" y="2646900"/>
                    <a:pt x="192024" y="2648710"/>
                    <a:pt x="191643" y="2645472"/>
                  </a:cubicBezTo>
                  <a:cubicBezTo>
                    <a:pt x="188119" y="2645662"/>
                    <a:pt x="190976" y="2652234"/>
                    <a:pt x="190119" y="2654997"/>
                  </a:cubicBezTo>
                  <a:cubicBezTo>
                    <a:pt x="188500" y="2654997"/>
                    <a:pt x="186976" y="2654997"/>
                    <a:pt x="185357" y="2654997"/>
                  </a:cubicBezTo>
                  <a:cubicBezTo>
                    <a:pt x="185547" y="2649377"/>
                    <a:pt x="188405" y="2648043"/>
                    <a:pt x="183737" y="2645472"/>
                  </a:cubicBezTo>
                  <a:cubicBezTo>
                    <a:pt x="182594" y="2641185"/>
                    <a:pt x="186881" y="2642328"/>
                    <a:pt x="186881" y="2639090"/>
                  </a:cubicBezTo>
                  <a:cubicBezTo>
                    <a:pt x="193739" y="2645091"/>
                    <a:pt x="187547" y="2636709"/>
                    <a:pt x="196406" y="2640709"/>
                  </a:cubicBezTo>
                  <a:cubicBezTo>
                    <a:pt x="198787" y="2640042"/>
                    <a:pt x="195739" y="2638709"/>
                    <a:pt x="196406" y="2635947"/>
                  </a:cubicBezTo>
                  <a:cubicBezTo>
                    <a:pt x="197739" y="2631756"/>
                    <a:pt x="198406" y="2641090"/>
                    <a:pt x="201168" y="2640709"/>
                  </a:cubicBezTo>
                  <a:cubicBezTo>
                    <a:pt x="203549" y="2638233"/>
                    <a:pt x="209360" y="2635280"/>
                    <a:pt x="209074" y="2642328"/>
                  </a:cubicBezTo>
                  <a:cubicBezTo>
                    <a:pt x="203835" y="2639376"/>
                    <a:pt x="201740" y="2648615"/>
                    <a:pt x="207455" y="2647091"/>
                  </a:cubicBezTo>
                  <a:cubicBezTo>
                    <a:pt x="206978" y="2649282"/>
                    <a:pt x="203454" y="2648424"/>
                    <a:pt x="201073" y="2648710"/>
                  </a:cubicBezTo>
                  <a:cubicBezTo>
                    <a:pt x="199358" y="2649091"/>
                    <a:pt x="200025" y="2651853"/>
                    <a:pt x="197930" y="2651853"/>
                  </a:cubicBezTo>
                  <a:cubicBezTo>
                    <a:pt x="198596" y="2654901"/>
                    <a:pt x="205264" y="2651949"/>
                    <a:pt x="202692" y="2658235"/>
                  </a:cubicBezTo>
                  <a:cubicBezTo>
                    <a:pt x="198311" y="2659378"/>
                    <a:pt x="199454" y="2655092"/>
                    <a:pt x="196310" y="2655092"/>
                  </a:cubicBezTo>
                  <a:cubicBezTo>
                    <a:pt x="196310" y="2657759"/>
                    <a:pt x="196310" y="2660426"/>
                    <a:pt x="196310" y="2662998"/>
                  </a:cubicBezTo>
                  <a:cubicBezTo>
                    <a:pt x="194500" y="2662617"/>
                    <a:pt x="193453" y="2663188"/>
                    <a:pt x="193167" y="2664522"/>
                  </a:cubicBezTo>
                  <a:close/>
                  <a:moveTo>
                    <a:pt x="207455" y="2921221"/>
                  </a:moveTo>
                  <a:cubicBezTo>
                    <a:pt x="208121" y="2917696"/>
                    <a:pt x="215265" y="2920554"/>
                    <a:pt x="218504" y="2919601"/>
                  </a:cubicBezTo>
                  <a:cubicBezTo>
                    <a:pt x="218218" y="2927126"/>
                    <a:pt x="212312" y="2919030"/>
                    <a:pt x="207455" y="2921221"/>
                  </a:cubicBezTo>
                  <a:close/>
                  <a:moveTo>
                    <a:pt x="220123" y="2693001"/>
                  </a:moveTo>
                  <a:cubicBezTo>
                    <a:pt x="215646" y="2700622"/>
                    <a:pt x="218980" y="2702241"/>
                    <a:pt x="212217" y="2712051"/>
                  </a:cubicBezTo>
                  <a:cubicBezTo>
                    <a:pt x="209360" y="2712242"/>
                    <a:pt x="208883" y="2710147"/>
                    <a:pt x="205835" y="2710527"/>
                  </a:cubicBezTo>
                  <a:cubicBezTo>
                    <a:pt x="205835" y="2707860"/>
                    <a:pt x="205835" y="2705193"/>
                    <a:pt x="205835" y="2702622"/>
                  </a:cubicBezTo>
                  <a:cubicBezTo>
                    <a:pt x="208883" y="2701955"/>
                    <a:pt x="208693" y="2698145"/>
                    <a:pt x="213741" y="2699478"/>
                  </a:cubicBezTo>
                  <a:cubicBezTo>
                    <a:pt x="211646" y="2691954"/>
                    <a:pt x="208598" y="2690525"/>
                    <a:pt x="210598" y="2682048"/>
                  </a:cubicBezTo>
                  <a:cubicBezTo>
                    <a:pt x="212693" y="2682619"/>
                    <a:pt x="213074" y="2684810"/>
                    <a:pt x="215360" y="2685191"/>
                  </a:cubicBezTo>
                  <a:cubicBezTo>
                    <a:pt x="217646" y="2684810"/>
                    <a:pt x="215932" y="2680428"/>
                    <a:pt x="218504" y="2680428"/>
                  </a:cubicBezTo>
                  <a:cubicBezTo>
                    <a:pt x="217265" y="2675857"/>
                    <a:pt x="207931" y="2679476"/>
                    <a:pt x="208979" y="2672523"/>
                  </a:cubicBezTo>
                  <a:cubicBezTo>
                    <a:pt x="211550" y="2672142"/>
                    <a:pt x="211741" y="2674047"/>
                    <a:pt x="213741" y="2674142"/>
                  </a:cubicBezTo>
                  <a:cubicBezTo>
                    <a:pt x="208788" y="2665665"/>
                    <a:pt x="200216" y="2671380"/>
                    <a:pt x="194786" y="2669380"/>
                  </a:cubicBezTo>
                  <a:cubicBezTo>
                    <a:pt x="195644" y="2661950"/>
                    <a:pt x="206026" y="2664998"/>
                    <a:pt x="209074" y="2667856"/>
                  </a:cubicBezTo>
                  <a:cubicBezTo>
                    <a:pt x="213265" y="2668332"/>
                    <a:pt x="207645" y="2658902"/>
                    <a:pt x="213836" y="2661474"/>
                  </a:cubicBezTo>
                  <a:cubicBezTo>
                    <a:pt x="211550" y="2671094"/>
                    <a:pt x="219170" y="2670903"/>
                    <a:pt x="224885" y="2672523"/>
                  </a:cubicBezTo>
                  <a:cubicBezTo>
                    <a:pt x="221933" y="2678047"/>
                    <a:pt x="226314" y="2677571"/>
                    <a:pt x="229648" y="2680428"/>
                  </a:cubicBezTo>
                  <a:cubicBezTo>
                    <a:pt x="231553" y="2684524"/>
                    <a:pt x="224790" y="2687286"/>
                    <a:pt x="231267" y="2686715"/>
                  </a:cubicBezTo>
                  <a:cubicBezTo>
                    <a:pt x="230981" y="2689668"/>
                    <a:pt x="225838" y="2687667"/>
                    <a:pt x="224885" y="2689953"/>
                  </a:cubicBezTo>
                  <a:cubicBezTo>
                    <a:pt x="227933" y="2693764"/>
                    <a:pt x="233172" y="2687667"/>
                    <a:pt x="237554" y="2691477"/>
                  </a:cubicBezTo>
                  <a:cubicBezTo>
                    <a:pt x="236315" y="2692906"/>
                    <a:pt x="235839" y="2695097"/>
                    <a:pt x="236030" y="2697859"/>
                  </a:cubicBezTo>
                  <a:cubicBezTo>
                    <a:pt x="229076" y="2691097"/>
                    <a:pt x="227267" y="2697574"/>
                    <a:pt x="220123" y="2693001"/>
                  </a:cubicBezTo>
                  <a:close/>
                  <a:moveTo>
                    <a:pt x="235934" y="2770630"/>
                  </a:moveTo>
                  <a:cubicBezTo>
                    <a:pt x="232410" y="2770821"/>
                    <a:pt x="235268" y="2777298"/>
                    <a:pt x="234315" y="2780155"/>
                  </a:cubicBezTo>
                  <a:cubicBezTo>
                    <a:pt x="227933" y="2778346"/>
                    <a:pt x="237077" y="2768154"/>
                    <a:pt x="224790" y="2770630"/>
                  </a:cubicBezTo>
                  <a:cubicBezTo>
                    <a:pt x="227743" y="2764725"/>
                    <a:pt x="233553" y="2773678"/>
                    <a:pt x="239078" y="2767487"/>
                  </a:cubicBezTo>
                  <a:cubicBezTo>
                    <a:pt x="238982" y="2769773"/>
                    <a:pt x="238792" y="2771964"/>
                    <a:pt x="240697" y="2772249"/>
                  </a:cubicBezTo>
                  <a:cubicBezTo>
                    <a:pt x="239173" y="2777488"/>
                    <a:pt x="237554" y="2770440"/>
                    <a:pt x="235934" y="2770630"/>
                  </a:cubicBezTo>
                  <a:close/>
                  <a:moveTo>
                    <a:pt x="239078" y="2791299"/>
                  </a:moveTo>
                  <a:cubicBezTo>
                    <a:pt x="244031" y="2791109"/>
                    <a:pt x="244507" y="2795395"/>
                    <a:pt x="245459" y="2799205"/>
                  </a:cubicBezTo>
                  <a:cubicBezTo>
                    <a:pt x="241268" y="2798634"/>
                    <a:pt x="240125" y="2795014"/>
                    <a:pt x="239078" y="2791299"/>
                  </a:cubicBezTo>
                  <a:close/>
                  <a:moveTo>
                    <a:pt x="270796" y="2834067"/>
                  </a:moveTo>
                  <a:cubicBezTo>
                    <a:pt x="263843" y="2836257"/>
                    <a:pt x="267462" y="2827971"/>
                    <a:pt x="261271" y="2829399"/>
                  </a:cubicBezTo>
                  <a:cubicBezTo>
                    <a:pt x="262604" y="2828066"/>
                    <a:pt x="262223" y="2825018"/>
                    <a:pt x="264414" y="2824637"/>
                  </a:cubicBezTo>
                  <a:cubicBezTo>
                    <a:pt x="269081" y="2831305"/>
                    <a:pt x="268891" y="2823113"/>
                    <a:pt x="275558" y="2819874"/>
                  </a:cubicBezTo>
                  <a:cubicBezTo>
                    <a:pt x="275082" y="2825685"/>
                    <a:pt x="268605" y="2825494"/>
                    <a:pt x="270796" y="2834067"/>
                  </a:cubicBezTo>
                  <a:close/>
                  <a:moveTo>
                    <a:pt x="272415" y="2777012"/>
                  </a:moveTo>
                  <a:cubicBezTo>
                    <a:pt x="275844" y="2777107"/>
                    <a:pt x="269939" y="2787299"/>
                    <a:pt x="275558" y="2781774"/>
                  </a:cubicBezTo>
                  <a:cubicBezTo>
                    <a:pt x="279464" y="2784823"/>
                    <a:pt x="270129" y="2787871"/>
                    <a:pt x="270796" y="2792919"/>
                  </a:cubicBezTo>
                  <a:cubicBezTo>
                    <a:pt x="267557" y="2792538"/>
                    <a:pt x="267653" y="2788632"/>
                    <a:pt x="266033" y="2786632"/>
                  </a:cubicBezTo>
                  <a:cubicBezTo>
                    <a:pt x="262604" y="2786347"/>
                    <a:pt x="265271" y="2792252"/>
                    <a:pt x="264414" y="2794538"/>
                  </a:cubicBezTo>
                  <a:cubicBezTo>
                    <a:pt x="264700" y="2797491"/>
                    <a:pt x="269843" y="2795491"/>
                    <a:pt x="270796" y="2797776"/>
                  </a:cubicBezTo>
                  <a:cubicBezTo>
                    <a:pt x="271272" y="2805111"/>
                    <a:pt x="267367" y="2812826"/>
                    <a:pt x="272415" y="2815207"/>
                  </a:cubicBezTo>
                  <a:cubicBezTo>
                    <a:pt x="271558" y="2817589"/>
                    <a:pt x="270034" y="2819208"/>
                    <a:pt x="269272" y="2821589"/>
                  </a:cubicBezTo>
                  <a:cubicBezTo>
                    <a:pt x="264795" y="2818065"/>
                    <a:pt x="256413" y="2829018"/>
                    <a:pt x="256604" y="2816826"/>
                  </a:cubicBezTo>
                  <a:cubicBezTo>
                    <a:pt x="259747" y="2817398"/>
                    <a:pt x="261557" y="2816541"/>
                    <a:pt x="261366" y="2813683"/>
                  </a:cubicBezTo>
                  <a:cubicBezTo>
                    <a:pt x="256604" y="2813207"/>
                    <a:pt x="260699" y="2810540"/>
                    <a:pt x="258223" y="2805777"/>
                  </a:cubicBezTo>
                  <a:cubicBezTo>
                    <a:pt x="254413" y="2805111"/>
                    <a:pt x="259080" y="2812921"/>
                    <a:pt x="253460" y="2810540"/>
                  </a:cubicBezTo>
                  <a:cubicBezTo>
                    <a:pt x="253460" y="2808444"/>
                    <a:pt x="253460" y="2806349"/>
                    <a:pt x="253460" y="2804253"/>
                  </a:cubicBezTo>
                  <a:cubicBezTo>
                    <a:pt x="247460" y="2801872"/>
                    <a:pt x="253174" y="2811302"/>
                    <a:pt x="247174" y="2809016"/>
                  </a:cubicBezTo>
                  <a:cubicBezTo>
                    <a:pt x="245078" y="2805111"/>
                    <a:pt x="250698" y="2801301"/>
                    <a:pt x="247174" y="2801110"/>
                  </a:cubicBezTo>
                  <a:cubicBezTo>
                    <a:pt x="250412" y="2801682"/>
                    <a:pt x="249365" y="2796919"/>
                    <a:pt x="253460" y="2794728"/>
                  </a:cubicBezTo>
                  <a:cubicBezTo>
                    <a:pt x="247841" y="2792442"/>
                    <a:pt x="242411" y="2789966"/>
                    <a:pt x="243935" y="2780536"/>
                  </a:cubicBezTo>
                  <a:cubicBezTo>
                    <a:pt x="246221" y="2782251"/>
                    <a:pt x="247841" y="2782251"/>
                    <a:pt x="248698" y="2778917"/>
                  </a:cubicBezTo>
                  <a:cubicBezTo>
                    <a:pt x="248984" y="2774440"/>
                    <a:pt x="240602" y="2781203"/>
                    <a:pt x="245555" y="2777298"/>
                  </a:cubicBezTo>
                  <a:cubicBezTo>
                    <a:pt x="245555" y="2776250"/>
                    <a:pt x="245555" y="2775202"/>
                    <a:pt x="245555" y="2774155"/>
                  </a:cubicBezTo>
                  <a:cubicBezTo>
                    <a:pt x="251365" y="2777393"/>
                    <a:pt x="250317" y="2772535"/>
                    <a:pt x="251936" y="2767773"/>
                  </a:cubicBezTo>
                  <a:cubicBezTo>
                    <a:pt x="246412" y="2767011"/>
                    <a:pt x="240316" y="2751580"/>
                    <a:pt x="237649" y="2758248"/>
                  </a:cubicBezTo>
                  <a:cubicBezTo>
                    <a:pt x="231934" y="2756819"/>
                    <a:pt x="236696" y="2753581"/>
                    <a:pt x="236125" y="2748723"/>
                  </a:cubicBezTo>
                  <a:cubicBezTo>
                    <a:pt x="243840" y="2755105"/>
                    <a:pt x="245555" y="2744246"/>
                    <a:pt x="251936" y="2740817"/>
                  </a:cubicBezTo>
                  <a:cubicBezTo>
                    <a:pt x="248126" y="2739769"/>
                    <a:pt x="242507" y="2732340"/>
                    <a:pt x="239268" y="2736055"/>
                  </a:cubicBezTo>
                  <a:cubicBezTo>
                    <a:pt x="235553" y="2734435"/>
                    <a:pt x="234220" y="2730530"/>
                    <a:pt x="234506" y="2724910"/>
                  </a:cubicBezTo>
                  <a:cubicBezTo>
                    <a:pt x="236887" y="2727291"/>
                    <a:pt x="241173" y="2727768"/>
                    <a:pt x="242411" y="2731197"/>
                  </a:cubicBezTo>
                  <a:cubicBezTo>
                    <a:pt x="245173" y="2730816"/>
                    <a:pt x="246031" y="2728530"/>
                    <a:pt x="245555" y="2724910"/>
                  </a:cubicBezTo>
                  <a:cubicBezTo>
                    <a:pt x="240887" y="2722910"/>
                    <a:pt x="237458" y="2716433"/>
                    <a:pt x="229743" y="2715385"/>
                  </a:cubicBezTo>
                  <a:cubicBezTo>
                    <a:pt x="232505" y="2712147"/>
                    <a:pt x="228600" y="2712242"/>
                    <a:pt x="231362" y="2709003"/>
                  </a:cubicBezTo>
                  <a:cubicBezTo>
                    <a:pt x="238316" y="2716814"/>
                    <a:pt x="231172" y="2706717"/>
                    <a:pt x="237649" y="2705860"/>
                  </a:cubicBezTo>
                  <a:cubicBezTo>
                    <a:pt x="234410" y="2711861"/>
                    <a:pt x="241078" y="2714338"/>
                    <a:pt x="242411" y="2720148"/>
                  </a:cubicBezTo>
                  <a:cubicBezTo>
                    <a:pt x="246126" y="2714338"/>
                    <a:pt x="243649" y="2721100"/>
                    <a:pt x="250317" y="2720148"/>
                  </a:cubicBezTo>
                  <a:cubicBezTo>
                    <a:pt x="250984" y="2712718"/>
                    <a:pt x="239554" y="2717100"/>
                    <a:pt x="240792" y="2709003"/>
                  </a:cubicBezTo>
                  <a:cubicBezTo>
                    <a:pt x="245745" y="2703955"/>
                    <a:pt x="246126" y="2711671"/>
                    <a:pt x="251936" y="2710623"/>
                  </a:cubicBezTo>
                  <a:cubicBezTo>
                    <a:pt x="252222" y="2716814"/>
                    <a:pt x="257366" y="2716909"/>
                    <a:pt x="253556" y="2723291"/>
                  </a:cubicBezTo>
                  <a:cubicBezTo>
                    <a:pt x="258699" y="2724720"/>
                    <a:pt x="255746" y="2718052"/>
                    <a:pt x="259937" y="2718528"/>
                  </a:cubicBezTo>
                  <a:cubicBezTo>
                    <a:pt x="258509" y="2715671"/>
                    <a:pt x="253556" y="2716528"/>
                    <a:pt x="255175" y="2710623"/>
                  </a:cubicBezTo>
                  <a:cubicBezTo>
                    <a:pt x="258032" y="2715195"/>
                    <a:pt x="259080" y="2714242"/>
                    <a:pt x="263081" y="2715385"/>
                  </a:cubicBezTo>
                  <a:cubicBezTo>
                    <a:pt x="263081" y="2718052"/>
                    <a:pt x="257937" y="2727006"/>
                    <a:pt x="264700" y="2726530"/>
                  </a:cubicBezTo>
                  <a:cubicBezTo>
                    <a:pt x="264986" y="2729958"/>
                    <a:pt x="263366" y="2731578"/>
                    <a:pt x="259937" y="2731292"/>
                  </a:cubicBezTo>
                  <a:cubicBezTo>
                    <a:pt x="260128" y="2732530"/>
                    <a:pt x="265176" y="2736150"/>
                    <a:pt x="264700" y="2732911"/>
                  </a:cubicBezTo>
                  <a:cubicBezTo>
                    <a:pt x="268415" y="2733102"/>
                    <a:pt x="256794" y="2745675"/>
                    <a:pt x="267938" y="2744056"/>
                  </a:cubicBezTo>
                  <a:cubicBezTo>
                    <a:pt x="267843" y="2748723"/>
                    <a:pt x="263081" y="2748723"/>
                    <a:pt x="261557" y="2751961"/>
                  </a:cubicBezTo>
                  <a:cubicBezTo>
                    <a:pt x="267557" y="2754533"/>
                    <a:pt x="265938" y="2764249"/>
                    <a:pt x="267938" y="2774155"/>
                  </a:cubicBezTo>
                  <a:cubicBezTo>
                    <a:pt x="271653" y="2773678"/>
                    <a:pt x="274511" y="2771011"/>
                    <a:pt x="277463" y="2774155"/>
                  </a:cubicBezTo>
                  <a:cubicBezTo>
                    <a:pt x="275558" y="2776441"/>
                    <a:pt x="271463" y="2776536"/>
                    <a:pt x="269558" y="2778917"/>
                  </a:cubicBezTo>
                  <a:cubicBezTo>
                    <a:pt x="269748" y="2780822"/>
                    <a:pt x="272034" y="2778726"/>
                    <a:pt x="272415" y="2777012"/>
                  </a:cubicBezTo>
                  <a:close/>
                  <a:moveTo>
                    <a:pt x="294608" y="1881471"/>
                  </a:moveTo>
                  <a:cubicBezTo>
                    <a:pt x="291179" y="1881186"/>
                    <a:pt x="291179" y="1877471"/>
                    <a:pt x="291465" y="1873566"/>
                  </a:cubicBezTo>
                  <a:cubicBezTo>
                    <a:pt x="294799" y="1877090"/>
                    <a:pt x="296132" y="1871565"/>
                    <a:pt x="300990" y="1871946"/>
                  </a:cubicBezTo>
                  <a:cubicBezTo>
                    <a:pt x="297752" y="1876899"/>
                    <a:pt x="299085" y="1877090"/>
                    <a:pt x="294608" y="1881471"/>
                  </a:cubicBezTo>
                  <a:close/>
                  <a:moveTo>
                    <a:pt x="299371" y="2853117"/>
                  </a:moveTo>
                  <a:cubicBezTo>
                    <a:pt x="299561" y="2850259"/>
                    <a:pt x="297371" y="2849783"/>
                    <a:pt x="297752" y="2846735"/>
                  </a:cubicBezTo>
                  <a:cubicBezTo>
                    <a:pt x="299085" y="2846449"/>
                    <a:pt x="299276" y="2847307"/>
                    <a:pt x="299371" y="2848354"/>
                  </a:cubicBezTo>
                  <a:cubicBezTo>
                    <a:pt x="302038" y="2840258"/>
                    <a:pt x="307848" y="2854355"/>
                    <a:pt x="299371" y="2853117"/>
                  </a:cubicBezTo>
                  <a:close/>
                  <a:moveTo>
                    <a:pt x="300990" y="1887758"/>
                  </a:moveTo>
                  <a:cubicBezTo>
                    <a:pt x="305467" y="1887472"/>
                    <a:pt x="305562" y="1891663"/>
                    <a:pt x="305753" y="1895664"/>
                  </a:cubicBezTo>
                  <a:cubicBezTo>
                    <a:pt x="302895" y="1894235"/>
                    <a:pt x="300228" y="1892806"/>
                    <a:pt x="300990" y="1887758"/>
                  </a:cubicBezTo>
                  <a:close/>
                  <a:moveTo>
                    <a:pt x="396050" y="1667445"/>
                  </a:moveTo>
                  <a:cubicBezTo>
                    <a:pt x="397669" y="1670778"/>
                    <a:pt x="391287" y="1679637"/>
                    <a:pt x="391287" y="1686495"/>
                  </a:cubicBezTo>
                  <a:cubicBezTo>
                    <a:pt x="388525" y="1682018"/>
                    <a:pt x="393097" y="1671350"/>
                    <a:pt x="396050" y="1667445"/>
                  </a:cubicBezTo>
                  <a:close/>
                  <a:moveTo>
                    <a:pt x="396050" y="1700782"/>
                  </a:moveTo>
                  <a:cubicBezTo>
                    <a:pt x="395002" y="1700782"/>
                    <a:pt x="393954" y="1700782"/>
                    <a:pt x="392906" y="1700782"/>
                  </a:cubicBezTo>
                  <a:cubicBezTo>
                    <a:pt x="392906" y="1698115"/>
                    <a:pt x="392906" y="1695543"/>
                    <a:pt x="392906" y="1692876"/>
                  </a:cubicBezTo>
                  <a:cubicBezTo>
                    <a:pt x="396716" y="1691829"/>
                    <a:pt x="398812" y="1700401"/>
                    <a:pt x="396050" y="1700782"/>
                  </a:cubicBezTo>
                  <a:close/>
                  <a:moveTo>
                    <a:pt x="405575" y="2399727"/>
                  </a:moveTo>
                  <a:cubicBezTo>
                    <a:pt x="405575" y="2398107"/>
                    <a:pt x="405575" y="2396583"/>
                    <a:pt x="405575" y="2394964"/>
                  </a:cubicBezTo>
                  <a:cubicBezTo>
                    <a:pt x="407670" y="2394964"/>
                    <a:pt x="409766" y="2394964"/>
                    <a:pt x="411861" y="2394964"/>
                  </a:cubicBezTo>
                  <a:cubicBezTo>
                    <a:pt x="412337" y="2399155"/>
                    <a:pt x="409670" y="2400203"/>
                    <a:pt x="405575" y="2399727"/>
                  </a:cubicBezTo>
                  <a:close/>
                  <a:moveTo>
                    <a:pt x="432530" y="1898902"/>
                  </a:moveTo>
                  <a:cubicBezTo>
                    <a:pt x="429578" y="1896045"/>
                    <a:pt x="433864" y="1894902"/>
                    <a:pt x="432530" y="1889377"/>
                  </a:cubicBezTo>
                  <a:cubicBezTo>
                    <a:pt x="436817" y="1890711"/>
                    <a:pt x="439198" y="1898521"/>
                    <a:pt x="432530" y="1898902"/>
                  </a:cubicBezTo>
                  <a:close/>
                  <a:moveTo>
                    <a:pt x="573596" y="1012791"/>
                  </a:moveTo>
                  <a:cubicBezTo>
                    <a:pt x="573596" y="1008600"/>
                    <a:pt x="573024" y="1003743"/>
                    <a:pt x="575215" y="1001742"/>
                  </a:cubicBezTo>
                  <a:cubicBezTo>
                    <a:pt x="579025" y="1003266"/>
                    <a:pt x="574262" y="1013268"/>
                    <a:pt x="581501" y="1011267"/>
                  </a:cubicBezTo>
                  <a:cubicBezTo>
                    <a:pt x="581692" y="1018221"/>
                    <a:pt x="577596" y="1011077"/>
                    <a:pt x="573596" y="1012791"/>
                  </a:cubicBezTo>
                  <a:close/>
                  <a:moveTo>
                    <a:pt x="587788" y="1066703"/>
                  </a:moveTo>
                  <a:cubicBezTo>
                    <a:pt x="585026" y="1065274"/>
                    <a:pt x="584264" y="1061750"/>
                    <a:pt x="584645" y="1057178"/>
                  </a:cubicBezTo>
                  <a:cubicBezTo>
                    <a:pt x="586264" y="1057178"/>
                    <a:pt x="587788" y="1057178"/>
                    <a:pt x="589407" y="1057178"/>
                  </a:cubicBezTo>
                  <a:cubicBezTo>
                    <a:pt x="588359" y="1063369"/>
                    <a:pt x="589407" y="1062798"/>
                    <a:pt x="587788" y="1066703"/>
                  </a:cubicBezTo>
                  <a:close/>
                  <a:moveTo>
                    <a:pt x="956405" y="395762"/>
                  </a:moveTo>
                  <a:cubicBezTo>
                    <a:pt x="958977" y="395476"/>
                    <a:pt x="959358" y="397286"/>
                    <a:pt x="961834" y="397095"/>
                  </a:cubicBezTo>
                  <a:cubicBezTo>
                    <a:pt x="962025" y="395476"/>
                    <a:pt x="962216" y="393857"/>
                    <a:pt x="964502" y="394333"/>
                  </a:cubicBezTo>
                  <a:cubicBezTo>
                    <a:pt x="962311" y="400143"/>
                    <a:pt x="960692" y="398429"/>
                    <a:pt x="956310" y="401096"/>
                  </a:cubicBezTo>
                  <a:cubicBezTo>
                    <a:pt x="956405" y="399381"/>
                    <a:pt x="956405" y="397572"/>
                    <a:pt x="956405" y="395762"/>
                  </a:cubicBezTo>
                  <a:close/>
                  <a:moveTo>
                    <a:pt x="976789" y="763617"/>
                  </a:moveTo>
                  <a:cubicBezTo>
                    <a:pt x="977170" y="758093"/>
                    <a:pt x="973931" y="759331"/>
                    <a:pt x="970026" y="758188"/>
                  </a:cubicBezTo>
                  <a:cubicBezTo>
                    <a:pt x="972788" y="757807"/>
                    <a:pt x="972693" y="754569"/>
                    <a:pt x="975455" y="754092"/>
                  </a:cubicBezTo>
                  <a:cubicBezTo>
                    <a:pt x="975741" y="755140"/>
                    <a:pt x="976598" y="755712"/>
                    <a:pt x="978218" y="755426"/>
                  </a:cubicBezTo>
                  <a:cubicBezTo>
                    <a:pt x="975551" y="758855"/>
                    <a:pt x="980218" y="761046"/>
                    <a:pt x="976789" y="763617"/>
                  </a:cubicBezTo>
                  <a:close/>
                  <a:moveTo>
                    <a:pt x="978218" y="816576"/>
                  </a:moveTo>
                  <a:cubicBezTo>
                    <a:pt x="974789" y="817529"/>
                    <a:pt x="972407" y="810766"/>
                    <a:pt x="975455" y="809814"/>
                  </a:cubicBezTo>
                  <a:cubicBezTo>
                    <a:pt x="976027" y="812385"/>
                    <a:pt x="979361" y="812290"/>
                    <a:pt x="978218" y="816576"/>
                  </a:cubicBezTo>
                  <a:close/>
                  <a:moveTo>
                    <a:pt x="961930" y="792192"/>
                  </a:moveTo>
                  <a:cubicBezTo>
                    <a:pt x="963835" y="791811"/>
                    <a:pt x="963454" y="789240"/>
                    <a:pt x="964597" y="788097"/>
                  </a:cubicBezTo>
                  <a:cubicBezTo>
                    <a:pt x="970026" y="788097"/>
                    <a:pt x="970217" y="793335"/>
                    <a:pt x="971359" y="797622"/>
                  </a:cubicBezTo>
                  <a:cubicBezTo>
                    <a:pt x="969550" y="799336"/>
                    <a:pt x="966311" y="799336"/>
                    <a:pt x="964597" y="797622"/>
                  </a:cubicBezTo>
                  <a:cubicBezTo>
                    <a:pt x="967835" y="790478"/>
                    <a:pt x="966216" y="794193"/>
                    <a:pt x="961930" y="792192"/>
                  </a:cubicBezTo>
                  <a:close/>
                  <a:moveTo>
                    <a:pt x="972693" y="705229"/>
                  </a:moveTo>
                  <a:cubicBezTo>
                    <a:pt x="973741" y="697419"/>
                    <a:pt x="967835" y="696561"/>
                    <a:pt x="964597" y="693037"/>
                  </a:cubicBezTo>
                  <a:cubicBezTo>
                    <a:pt x="967835" y="693037"/>
                    <a:pt x="968597" y="695418"/>
                    <a:pt x="972693" y="694371"/>
                  </a:cubicBezTo>
                  <a:cubicBezTo>
                    <a:pt x="971931" y="697990"/>
                    <a:pt x="976789" y="702848"/>
                    <a:pt x="972693" y="705229"/>
                  </a:cubicBezTo>
                  <a:close/>
                  <a:moveTo>
                    <a:pt x="967359" y="535589"/>
                  </a:moveTo>
                  <a:cubicBezTo>
                    <a:pt x="966216" y="531779"/>
                    <a:pt x="969264" y="532065"/>
                    <a:pt x="968788" y="528826"/>
                  </a:cubicBezTo>
                  <a:cubicBezTo>
                    <a:pt x="972407" y="528826"/>
                    <a:pt x="976789" y="528064"/>
                    <a:pt x="976884" y="531588"/>
                  </a:cubicBezTo>
                  <a:cubicBezTo>
                    <a:pt x="970883" y="530064"/>
                    <a:pt x="970598" y="534351"/>
                    <a:pt x="967359" y="535589"/>
                  </a:cubicBezTo>
                  <a:close/>
                  <a:moveTo>
                    <a:pt x="964597" y="527397"/>
                  </a:moveTo>
                  <a:cubicBezTo>
                    <a:pt x="962692" y="524730"/>
                    <a:pt x="961073" y="521968"/>
                    <a:pt x="960501" y="517872"/>
                  </a:cubicBezTo>
                  <a:cubicBezTo>
                    <a:pt x="965645" y="519111"/>
                    <a:pt x="969359" y="521587"/>
                    <a:pt x="971359" y="526064"/>
                  </a:cubicBezTo>
                  <a:cubicBezTo>
                    <a:pt x="968216" y="525588"/>
                    <a:pt x="966216" y="526254"/>
                    <a:pt x="964597" y="527397"/>
                  </a:cubicBezTo>
                  <a:close/>
                  <a:moveTo>
                    <a:pt x="967359" y="617028"/>
                  </a:moveTo>
                  <a:cubicBezTo>
                    <a:pt x="964025" y="615789"/>
                    <a:pt x="959549" y="615789"/>
                    <a:pt x="959263" y="611598"/>
                  </a:cubicBezTo>
                  <a:cubicBezTo>
                    <a:pt x="964502" y="610836"/>
                    <a:pt x="963930" y="615885"/>
                    <a:pt x="967359" y="617028"/>
                  </a:cubicBezTo>
                  <a:close/>
                  <a:moveTo>
                    <a:pt x="963263" y="811147"/>
                  </a:moveTo>
                  <a:cubicBezTo>
                    <a:pt x="963454" y="809528"/>
                    <a:pt x="963644" y="807909"/>
                    <a:pt x="966026" y="808385"/>
                  </a:cubicBezTo>
                  <a:cubicBezTo>
                    <a:pt x="965549" y="811528"/>
                    <a:pt x="964597" y="814195"/>
                    <a:pt x="961930" y="815148"/>
                  </a:cubicBezTo>
                  <a:cubicBezTo>
                    <a:pt x="961930" y="812481"/>
                    <a:pt x="958215" y="813433"/>
                    <a:pt x="959263" y="809718"/>
                  </a:cubicBezTo>
                  <a:cubicBezTo>
                    <a:pt x="961073" y="809718"/>
                    <a:pt x="962120" y="810480"/>
                    <a:pt x="963263" y="811147"/>
                  </a:cubicBezTo>
                  <a:close/>
                  <a:moveTo>
                    <a:pt x="660749" y="1182432"/>
                  </a:moveTo>
                  <a:cubicBezTo>
                    <a:pt x="661416" y="1178050"/>
                    <a:pt x="665702" y="1182336"/>
                    <a:pt x="663893" y="1185575"/>
                  </a:cubicBezTo>
                  <a:cubicBezTo>
                    <a:pt x="665417" y="1182908"/>
                    <a:pt x="668274" y="1181479"/>
                    <a:pt x="673418" y="1182432"/>
                  </a:cubicBezTo>
                  <a:cubicBezTo>
                    <a:pt x="671227" y="1184432"/>
                    <a:pt x="670941" y="1190147"/>
                    <a:pt x="675037" y="1190337"/>
                  </a:cubicBezTo>
                  <a:cubicBezTo>
                    <a:pt x="671894" y="1197957"/>
                    <a:pt x="664464" y="1190147"/>
                    <a:pt x="659130" y="1190337"/>
                  </a:cubicBezTo>
                  <a:cubicBezTo>
                    <a:pt x="661130" y="1184051"/>
                    <a:pt x="653891" y="1187099"/>
                    <a:pt x="655987" y="1180812"/>
                  </a:cubicBezTo>
                  <a:cubicBezTo>
                    <a:pt x="661988" y="1178526"/>
                    <a:pt x="656368" y="1187861"/>
                    <a:pt x="662369" y="1185575"/>
                  </a:cubicBezTo>
                  <a:cubicBezTo>
                    <a:pt x="662559" y="1183765"/>
                    <a:pt x="661988" y="1182717"/>
                    <a:pt x="660749" y="1182432"/>
                  </a:cubicBezTo>
                  <a:close/>
                  <a:moveTo>
                    <a:pt x="663893" y="1171287"/>
                  </a:moveTo>
                  <a:cubicBezTo>
                    <a:pt x="664274" y="1167573"/>
                    <a:pt x="670846" y="1170430"/>
                    <a:pt x="671798" y="1171287"/>
                  </a:cubicBezTo>
                  <a:cubicBezTo>
                    <a:pt x="669417" y="1173192"/>
                    <a:pt x="669893" y="1177860"/>
                    <a:pt x="665417" y="1177669"/>
                  </a:cubicBezTo>
                  <a:cubicBezTo>
                    <a:pt x="665321" y="1175193"/>
                    <a:pt x="666274" y="1171668"/>
                    <a:pt x="663893" y="1171287"/>
                  </a:cubicBezTo>
                  <a:close/>
                  <a:moveTo>
                    <a:pt x="695611" y="1207768"/>
                  </a:moveTo>
                  <a:cubicBezTo>
                    <a:pt x="692658" y="1216912"/>
                    <a:pt x="683419" y="1213674"/>
                    <a:pt x="673418" y="1212531"/>
                  </a:cubicBezTo>
                  <a:cubicBezTo>
                    <a:pt x="671132" y="1218531"/>
                    <a:pt x="677799" y="1215579"/>
                    <a:pt x="676561" y="1220436"/>
                  </a:cubicBezTo>
                  <a:cubicBezTo>
                    <a:pt x="670274" y="1218912"/>
                    <a:pt x="671798" y="1225199"/>
                    <a:pt x="665512" y="1223580"/>
                  </a:cubicBezTo>
                  <a:cubicBezTo>
                    <a:pt x="666083" y="1220913"/>
                    <a:pt x="664274" y="1220627"/>
                    <a:pt x="662369" y="1220436"/>
                  </a:cubicBezTo>
                  <a:cubicBezTo>
                    <a:pt x="661130" y="1216531"/>
                    <a:pt x="668084" y="1209483"/>
                    <a:pt x="660845" y="1209292"/>
                  </a:cubicBezTo>
                  <a:cubicBezTo>
                    <a:pt x="665988" y="1199196"/>
                    <a:pt x="671132" y="1200910"/>
                    <a:pt x="678275" y="1198148"/>
                  </a:cubicBezTo>
                  <a:cubicBezTo>
                    <a:pt x="678275" y="1201863"/>
                    <a:pt x="678275" y="1205577"/>
                    <a:pt x="678275" y="1209292"/>
                  </a:cubicBezTo>
                  <a:cubicBezTo>
                    <a:pt x="684657" y="1203101"/>
                    <a:pt x="689039" y="1207101"/>
                    <a:pt x="695611" y="1207768"/>
                  </a:cubicBezTo>
                  <a:close/>
                  <a:moveTo>
                    <a:pt x="809816" y="488059"/>
                  </a:moveTo>
                  <a:cubicBezTo>
                    <a:pt x="813721" y="489774"/>
                    <a:pt x="817912" y="488250"/>
                    <a:pt x="818007" y="482630"/>
                  </a:cubicBezTo>
                  <a:cubicBezTo>
                    <a:pt x="813435" y="480820"/>
                    <a:pt x="810863" y="483392"/>
                    <a:pt x="808482" y="481296"/>
                  </a:cubicBezTo>
                  <a:cubicBezTo>
                    <a:pt x="810959" y="476153"/>
                    <a:pt x="803910" y="468723"/>
                    <a:pt x="804386" y="460913"/>
                  </a:cubicBezTo>
                  <a:cubicBezTo>
                    <a:pt x="813721" y="460437"/>
                    <a:pt x="803624" y="448721"/>
                    <a:pt x="807149" y="445959"/>
                  </a:cubicBezTo>
                  <a:cubicBezTo>
                    <a:pt x="811149" y="445578"/>
                    <a:pt x="813816" y="451388"/>
                    <a:pt x="815245" y="445959"/>
                  </a:cubicBezTo>
                  <a:cubicBezTo>
                    <a:pt x="813245" y="443006"/>
                    <a:pt x="808482" y="442815"/>
                    <a:pt x="808482" y="437862"/>
                  </a:cubicBezTo>
                  <a:cubicBezTo>
                    <a:pt x="810387" y="437481"/>
                    <a:pt x="810006" y="434910"/>
                    <a:pt x="811244" y="433767"/>
                  </a:cubicBezTo>
                  <a:cubicBezTo>
                    <a:pt x="813149" y="433005"/>
                    <a:pt x="818198" y="435386"/>
                    <a:pt x="818007" y="432433"/>
                  </a:cubicBezTo>
                  <a:cubicBezTo>
                    <a:pt x="818102" y="430052"/>
                    <a:pt x="816959" y="428909"/>
                    <a:pt x="815245" y="428337"/>
                  </a:cubicBezTo>
                  <a:cubicBezTo>
                    <a:pt x="814673" y="430052"/>
                    <a:pt x="813530" y="431100"/>
                    <a:pt x="811244" y="431100"/>
                  </a:cubicBezTo>
                  <a:cubicBezTo>
                    <a:pt x="813626" y="426337"/>
                    <a:pt x="809720" y="423575"/>
                    <a:pt x="807149" y="420241"/>
                  </a:cubicBezTo>
                  <a:cubicBezTo>
                    <a:pt x="810101" y="414145"/>
                    <a:pt x="804767" y="407287"/>
                    <a:pt x="811244" y="403953"/>
                  </a:cubicBezTo>
                  <a:cubicBezTo>
                    <a:pt x="811721" y="407192"/>
                    <a:pt x="808768" y="406906"/>
                    <a:pt x="809816" y="410716"/>
                  </a:cubicBezTo>
                  <a:cubicBezTo>
                    <a:pt x="815626" y="409002"/>
                    <a:pt x="813435" y="415193"/>
                    <a:pt x="816578" y="416145"/>
                  </a:cubicBezTo>
                  <a:cubicBezTo>
                    <a:pt x="816674" y="414431"/>
                    <a:pt x="818293" y="414240"/>
                    <a:pt x="817912" y="412050"/>
                  </a:cubicBezTo>
                  <a:cubicBezTo>
                    <a:pt x="813816" y="416241"/>
                    <a:pt x="816197" y="408049"/>
                    <a:pt x="813816" y="406620"/>
                  </a:cubicBezTo>
                  <a:cubicBezTo>
                    <a:pt x="817436" y="405858"/>
                    <a:pt x="820769" y="412240"/>
                    <a:pt x="823341" y="407954"/>
                  </a:cubicBezTo>
                  <a:cubicBezTo>
                    <a:pt x="816674" y="405858"/>
                    <a:pt x="818293" y="402810"/>
                    <a:pt x="820579" y="397095"/>
                  </a:cubicBezTo>
                  <a:cubicBezTo>
                    <a:pt x="818102" y="398905"/>
                    <a:pt x="812197" y="395381"/>
                    <a:pt x="811149" y="391666"/>
                  </a:cubicBezTo>
                  <a:cubicBezTo>
                    <a:pt x="816388" y="392428"/>
                    <a:pt x="818959" y="390523"/>
                    <a:pt x="821912" y="388904"/>
                  </a:cubicBezTo>
                  <a:cubicBezTo>
                    <a:pt x="820388" y="395381"/>
                    <a:pt x="826103" y="394619"/>
                    <a:pt x="824675" y="401096"/>
                  </a:cubicBezTo>
                  <a:cubicBezTo>
                    <a:pt x="831723" y="399096"/>
                    <a:pt x="832580" y="410335"/>
                    <a:pt x="838295" y="405192"/>
                  </a:cubicBezTo>
                  <a:cubicBezTo>
                    <a:pt x="837724" y="402525"/>
                    <a:pt x="833057" y="404144"/>
                    <a:pt x="834200" y="399762"/>
                  </a:cubicBezTo>
                  <a:cubicBezTo>
                    <a:pt x="839057" y="402144"/>
                    <a:pt x="842963" y="405573"/>
                    <a:pt x="851821" y="403858"/>
                  </a:cubicBezTo>
                  <a:cubicBezTo>
                    <a:pt x="852202" y="413764"/>
                    <a:pt x="844772" y="406335"/>
                    <a:pt x="839629" y="406525"/>
                  </a:cubicBezTo>
                  <a:cubicBezTo>
                    <a:pt x="839534" y="408335"/>
                    <a:pt x="840296" y="409478"/>
                    <a:pt x="840962" y="410621"/>
                  </a:cubicBezTo>
                  <a:cubicBezTo>
                    <a:pt x="832009" y="408716"/>
                    <a:pt x="831056" y="415479"/>
                    <a:pt x="826008" y="410621"/>
                  </a:cubicBezTo>
                  <a:cubicBezTo>
                    <a:pt x="827246" y="413002"/>
                    <a:pt x="829818" y="414050"/>
                    <a:pt x="828675" y="418812"/>
                  </a:cubicBezTo>
                  <a:cubicBezTo>
                    <a:pt x="824103" y="420051"/>
                    <a:pt x="820103" y="413955"/>
                    <a:pt x="817817" y="417479"/>
                  </a:cubicBezTo>
                  <a:cubicBezTo>
                    <a:pt x="820579" y="419670"/>
                    <a:pt x="821436" y="423765"/>
                    <a:pt x="824579" y="425575"/>
                  </a:cubicBezTo>
                  <a:cubicBezTo>
                    <a:pt x="826294" y="423765"/>
                    <a:pt x="828675" y="422908"/>
                    <a:pt x="825913" y="420146"/>
                  </a:cubicBezTo>
                  <a:cubicBezTo>
                    <a:pt x="833533" y="417574"/>
                    <a:pt x="834866" y="423099"/>
                    <a:pt x="840867" y="418812"/>
                  </a:cubicBezTo>
                  <a:cubicBezTo>
                    <a:pt x="841153" y="422718"/>
                    <a:pt x="841057" y="426242"/>
                    <a:pt x="836771" y="425575"/>
                  </a:cubicBezTo>
                  <a:cubicBezTo>
                    <a:pt x="834676" y="425480"/>
                    <a:pt x="835724" y="422146"/>
                    <a:pt x="832676" y="422908"/>
                  </a:cubicBezTo>
                  <a:cubicBezTo>
                    <a:pt x="831437" y="424337"/>
                    <a:pt x="827723" y="423289"/>
                    <a:pt x="828580" y="427004"/>
                  </a:cubicBezTo>
                  <a:cubicBezTo>
                    <a:pt x="836962" y="424908"/>
                    <a:pt x="830580" y="427004"/>
                    <a:pt x="834009" y="431100"/>
                  </a:cubicBezTo>
                  <a:cubicBezTo>
                    <a:pt x="836867" y="428052"/>
                    <a:pt x="840010" y="430814"/>
                    <a:pt x="842201" y="432433"/>
                  </a:cubicBezTo>
                  <a:cubicBezTo>
                    <a:pt x="844868" y="427194"/>
                    <a:pt x="842391" y="424718"/>
                    <a:pt x="847630" y="421575"/>
                  </a:cubicBezTo>
                  <a:cubicBezTo>
                    <a:pt x="848678" y="427766"/>
                    <a:pt x="853821" y="429861"/>
                    <a:pt x="854393" y="436529"/>
                  </a:cubicBezTo>
                  <a:cubicBezTo>
                    <a:pt x="848201" y="434052"/>
                    <a:pt x="852583" y="441958"/>
                    <a:pt x="847630" y="440625"/>
                  </a:cubicBezTo>
                  <a:cubicBezTo>
                    <a:pt x="845725" y="437481"/>
                    <a:pt x="851154" y="435481"/>
                    <a:pt x="847630" y="435195"/>
                  </a:cubicBezTo>
                  <a:cubicBezTo>
                    <a:pt x="847534" y="438720"/>
                    <a:pt x="841820" y="436624"/>
                    <a:pt x="843534" y="441958"/>
                  </a:cubicBezTo>
                  <a:cubicBezTo>
                    <a:pt x="835343" y="439577"/>
                    <a:pt x="831818" y="441387"/>
                    <a:pt x="825913" y="444625"/>
                  </a:cubicBezTo>
                  <a:cubicBezTo>
                    <a:pt x="826389" y="449864"/>
                    <a:pt x="829151" y="452817"/>
                    <a:pt x="834009" y="450054"/>
                  </a:cubicBezTo>
                  <a:cubicBezTo>
                    <a:pt x="835438" y="455103"/>
                    <a:pt x="829437" y="452721"/>
                    <a:pt x="828580" y="455484"/>
                  </a:cubicBezTo>
                  <a:cubicBezTo>
                    <a:pt x="833628" y="455579"/>
                    <a:pt x="832485" y="457008"/>
                    <a:pt x="836771" y="455484"/>
                  </a:cubicBezTo>
                  <a:cubicBezTo>
                    <a:pt x="838200" y="459484"/>
                    <a:pt x="840200" y="462913"/>
                    <a:pt x="843534" y="465009"/>
                  </a:cubicBezTo>
                  <a:cubicBezTo>
                    <a:pt x="844963" y="463770"/>
                    <a:pt x="844010" y="460056"/>
                    <a:pt x="847630" y="460913"/>
                  </a:cubicBezTo>
                  <a:cubicBezTo>
                    <a:pt x="848201" y="467771"/>
                    <a:pt x="850487" y="462532"/>
                    <a:pt x="854393" y="462246"/>
                  </a:cubicBezTo>
                  <a:cubicBezTo>
                    <a:pt x="854202" y="469009"/>
                    <a:pt x="848868" y="462818"/>
                    <a:pt x="847630" y="469009"/>
                  </a:cubicBezTo>
                  <a:cubicBezTo>
                    <a:pt x="850297" y="469962"/>
                    <a:pt x="850773" y="473105"/>
                    <a:pt x="853059" y="474438"/>
                  </a:cubicBezTo>
                  <a:cubicBezTo>
                    <a:pt x="847344" y="479487"/>
                    <a:pt x="850773" y="481392"/>
                    <a:pt x="851726" y="483963"/>
                  </a:cubicBezTo>
                  <a:cubicBezTo>
                    <a:pt x="853726" y="489583"/>
                    <a:pt x="853345" y="499489"/>
                    <a:pt x="851726" y="507014"/>
                  </a:cubicBezTo>
                  <a:cubicBezTo>
                    <a:pt x="849344" y="507776"/>
                    <a:pt x="843725" y="505395"/>
                    <a:pt x="843534" y="508347"/>
                  </a:cubicBezTo>
                  <a:cubicBezTo>
                    <a:pt x="845915" y="509586"/>
                    <a:pt x="847534" y="512634"/>
                    <a:pt x="850297" y="509681"/>
                  </a:cubicBezTo>
                  <a:cubicBezTo>
                    <a:pt x="851440" y="513491"/>
                    <a:pt x="848392" y="513205"/>
                    <a:pt x="848963" y="516444"/>
                  </a:cubicBezTo>
                  <a:cubicBezTo>
                    <a:pt x="840772" y="515586"/>
                    <a:pt x="837914" y="515491"/>
                    <a:pt x="834009" y="512348"/>
                  </a:cubicBezTo>
                  <a:cubicBezTo>
                    <a:pt x="834390" y="515015"/>
                    <a:pt x="832199" y="515015"/>
                    <a:pt x="831342" y="516444"/>
                  </a:cubicBezTo>
                  <a:cubicBezTo>
                    <a:pt x="834485" y="516063"/>
                    <a:pt x="832866" y="520349"/>
                    <a:pt x="835438" y="520539"/>
                  </a:cubicBezTo>
                  <a:cubicBezTo>
                    <a:pt x="835343" y="518158"/>
                    <a:pt x="836486" y="517110"/>
                    <a:pt x="838200" y="516444"/>
                  </a:cubicBezTo>
                  <a:cubicBezTo>
                    <a:pt x="839915" y="521682"/>
                    <a:pt x="847439" y="518063"/>
                    <a:pt x="849059" y="520539"/>
                  </a:cubicBezTo>
                  <a:cubicBezTo>
                    <a:pt x="846296" y="522730"/>
                    <a:pt x="852392" y="523397"/>
                    <a:pt x="851726" y="530064"/>
                  </a:cubicBezTo>
                  <a:cubicBezTo>
                    <a:pt x="846296" y="530160"/>
                    <a:pt x="844582" y="526350"/>
                    <a:pt x="839534" y="525969"/>
                  </a:cubicBezTo>
                  <a:cubicBezTo>
                    <a:pt x="840391" y="532065"/>
                    <a:pt x="840677" y="534827"/>
                    <a:pt x="844963" y="539589"/>
                  </a:cubicBezTo>
                  <a:cubicBezTo>
                    <a:pt x="846677" y="539494"/>
                    <a:pt x="846868" y="537780"/>
                    <a:pt x="849059" y="538256"/>
                  </a:cubicBezTo>
                  <a:cubicBezTo>
                    <a:pt x="850678" y="542542"/>
                    <a:pt x="854583" y="544542"/>
                    <a:pt x="857155" y="547781"/>
                  </a:cubicBezTo>
                  <a:cubicBezTo>
                    <a:pt x="854012" y="543876"/>
                    <a:pt x="851345" y="548162"/>
                    <a:pt x="847630" y="547781"/>
                  </a:cubicBezTo>
                  <a:cubicBezTo>
                    <a:pt x="838391" y="546828"/>
                    <a:pt x="830199" y="538256"/>
                    <a:pt x="820484" y="543685"/>
                  </a:cubicBezTo>
                  <a:cubicBezTo>
                    <a:pt x="820484" y="542828"/>
                    <a:pt x="820484" y="541875"/>
                    <a:pt x="820484" y="540923"/>
                  </a:cubicBezTo>
                  <a:cubicBezTo>
                    <a:pt x="819722" y="540828"/>
                    <a:pt x="818864" y="540732"/>
                    <a:pt x="819150" y="539589"/>
                  </a:cubicBezTo>
                  <a:cubicBezTo>
                    <a:pt x="830104" y="538446"/>
                    <a:pt x="811530" y="526159"/>
                    <a:pt x="823246" y="523302"/>
                  </a:cubicBezTo>
                  <a:cubicBezTo>
                    <a:pt x="822770" y="515110"/>
                    <a:pt x="816293" y="521301"/>
                    <a:pt x="815054" y="513777"/>
                  </a:cubicBezTo>
                  <a:cubicBezTo>
                    <a:pt x="811721" y="515396"/>
                    <a:pt x="817817" y="518920"/>
                    <a:pt x="813721" y="520539"/>
                  </a:cubicBezTo>
                  <a:cubicBezTo>
                    <a:pt x="811530" y="512919"/>
                    <a:pt x="815435" y="505490"/>
                    <a:pt x="808292" y="508347"/>
                  </a:cubicBezTo>
                  <a:cubicBezTo>
                    <a:pt x="810292" y="507204"/>
                    <a:pt x="810197" y="503966"/>
                    <a:pt x="811054" y="501585"/>
                  </a:cubicBezTo>
                  <a:cubicBezTo>
                    <a:pt x="808387" y="501013"/>
                    <a:pt x="808577" y="497679"/>
                    <a:pt x="804196" y="498822"/>
                  </a:cubicBezTo>
                  <a:cubicBezTo>
                    <a:pt x="804005" y="495393"/>
                    <a:pt x="806291" y="494536"/>
                    <a:pt x="808292" y="493393"/>
                  </a:cubicBezTo>
                  <a:cubicBezTo>
                    <a:pt x="809911" y="495393"/>
                    <a:pt x="809434" y="499489"/>
                    <a:pt x="813721" y="498822"/>
                  </a:cubicBezTo>
                  <a:cubicBezTo>
                    <a:pt x="812768" y="496060"/>
                    <a:pt x="814388" y="490536"/>
                    <a:pt x="809816" y="488059"/>
                  </a:cubicBezTo>
                  <a:close/>
                  <a:moveTo>
                    <a:pt x="828866" y="391666"/>
                  </a:moveTo>
                  <a:cubicBezTo>
                    <a:pt x="825056" y="390523"/>
                    <a:pt x="822674" y="387856"/>
                    <a:pt x="822103" y="383475"/>
                  </a:cubicBezTo>
                  <a:cubicBezTo>
                    <a:pt x="827723" y="383760"/>
                    <a:pt x="833628" y="383665"/>
                    <a:pt x="835724" y="387570"/>
                  </a:cubicBezTo>
                  <a:cubicBezTo>
                    <a:pt x="831056" y="389380"/>
                    <a:pt x="826199" y="384522"/>
                    <a:pt x="824865" y="387570"/>
                  </a:cubicBezTo>
                  <a:cubicBezTo>
                    <a:pt x="827723" y="387380"/>
                    <a:pt x="829056" y="388713"/>
                    <a:pt x="828866" y="391666"/>
                  </a:cubicBezTo>
                  <a:close/>
                  <a:moveTo>
                    <a:pt x="842391" y="380808"/>
                  </a:moveTo>
                  <a:cubicBezTo>
                    <a:pt x="845058" y="381189"/>
                    <a:pt x="845058" y="378998"/>
                    <a:pt x="846487" y="378045"/>
                  </a:cubicBezTo>
                  <a:cubicBezTo>
                    <a:pt x="846392" y="382046"/>
                    <a:pt x="850487" y="380331"/>
                    <a:pt x="853250" y="379379"/>
                  </a:cubicBezTo>
                  <a:cubicBezTo>
                    <a:pt x="853250" y="380712"/>
                    <a:pt x="853250" y="382141"/>
                    <a:pt x="853250" y="383475"/>
                  </a:cubicBezTo>
                  <a:cubicBezTo>
                    <a:pt x="851916" y="383475"/>
                    <a:pt x="850582" y="383475"/>
                    <a:pt x="849154" y="383475"/>
                  </a:cubicBezTo>
                  <a:cubicBezTo>
                    <a:pt x="848392" y="376807"/>
                    <a:pt x="848487" y="384903"/>
                    <a:pt x="846487" y="384808"/>
                  </a:cubicBezTo>
                  <a:cubicBezTo>
                    <a:pt x="846296" y="382332"/>
                    <a:pt x="842010" y="383951"/>
                    <a:pt x="842391" y="380808"/>
                  </a:cubicBezTo>
                  <a:close/>
                  <a:moveTo>
                    <a:pt x="851916" y="421575"/>
                  </a:moveTo>
                  <a:cubicBezTo>
                    <a:pt x="849344" y="421860"/>
                    <a:pt x="848963" y="420051"/>
                    <a:pt x="846487" y="420241"/>
                  </a:cubicBezTo>
                  <a:cubicBezTo>
                    <a:pt x="846487" y="419384"/>
                    <a:pt x="846487" y="418431"/>
                    <a:pt x="846487" y="417574"/>
                  </a:cubicBezTo>
                  <a:cubicBezTo>
                    <a:pt x="848201" y="417479"/>
                    <a:pt x="848392" y="415860"/>
                    <a:pt x="850582" y="416241"/>
                  </a:cubicBezTo>
                  <a:cubicBezTo>
                    <a:pt x="850487" y="418431"/>
                    <a:pt x="850868" y="420336"/>
                    <a:pt x="851916" y="421575"/>
                  </a:cubicBezTo>
                  <a:close/>
                  <a:moveTo>
                    <a:pt x="879062" y="372616"/>
                  </a:moveTo>
                  <a:cubicBezTo>
                    <a:pt x="880110" y="369378"/>
                    <a:pt x="884587" y="376902"/>
                    <a:pt x="887254" y="372616"/>
                  </a:cubicBezTo>
                  <a:cubicBezTo>
                    <a:pt x="887540" y="373664"/>
                    <a:pt x="887254" y="375283"/>
                    <a:pt x="888587" y="375378"/>
                  </a:cubicBezTo>
                  <a:cubicBezTo>
                    <a:pt x="888397" y="378807"/>
                    <a:pt x="886587" y="380617"/>
                    <a:pt x="883158" y="380808"/>
                  </a:cubicBezTo>
                  <a:cubicBezTo>
                    <a:pt x="883063" y="378426"/>
                    <a:pt x="883444" y="376617"/>
                    <a:pt x="884492" y="375378"/>
                  </a:cubicBezTo>
                  <a:cubicBezTo>
                    <a:pt x="875157" y="376140"/>
                    <a:pt x="871538" y="366901"/>
                    <a:pt x="864108" y="369949"/>
                  </a:cubicBezTo>
                  <a:cubicBezTo>
                    <a:pt x="863060" y="366234"/>
                    <a:pt x="866775" y="367187"/>
                    <a:pt x="866775" y="364520"/>
                  </a:cubicBezTo>
                  <a:cubicBezTo>
                    <a:pt x="871442" y="365282"/>
                    <a:pt x="873062" y="369092"/>
                    <a:pt x="878967" y="368616"/>
                  </a:cubicBezTo>
                  <a:cubicBezTo>
                    <a:pt x="879634" y="370902"/>
                    <a:pt x="877062" y="372045"/>
                    <a:pt x="879062" y="372616"/>
                  </a:cubicBezTo>
                  <a:close/>
                  <a:moveTo>
                    <a:pt x="903542" y="375378"/>
                  </a:moveTo>
                  <a:cubicBezTo>
                    <a:pt x="909923" y="375283"/>
                    <a:pt x="910304" y="381284"/>
                    <a:pt x="914400" y="383570"/>
                  </a:cubicBezTo>
                  <a:cubicBezTo>
                    <a:pt x="911066" y="383189"/>
                    <a:pt x="904208" y="384332"/>
                    <a:pt x="902208" y="379474"/>
                  </a:cubicBezTo>
                  <a:cubicBezTo>
                    <a:pt x="903732" y="379188"/>
                    <a:pt x="903637" y="377283"/>
                    <a:pt x="903542" y="375378"/>
                  </a:cubicBezTo>
                  <a:close/>
                  <a:moveTo>
                    <a:pt x="907542" y="386237"/>
                  </a:moveTo>
                  <a:cubicBezTo>
                    <a:pt x="907161" y="393762"/>
                    <a:pt x="913829" y="386332"/>
                    <a:pt x="914305" y="391666"/>
                  </a:cubicBezTo>
                  <a:cubicBezTo>
                    <a:pt x="911638" y="391285"/>
                    <a:pt x="911638" y="393476"/>
                    <a:pt x="910209" y="394333"/>
                  </a:cubicBezTo>
                  <a:cubicBezTo>
                    <a:pt x="908780" y="393095"/>
                    <a:pt x="909733" y="389285"/>
                    <a:pt x="906113" y="390237"/>
                  </a:cubicBezTo>
                  <a:cubicBezTo>
                    <a:pt x="903732" y="390523"/>
                    <a:pt x="903065" y="392523"/>
                    <a:pt x="903446" y="395667"/>
                  </a:cubicBezTo>
                  <a:cubicBezTo>
                    <a:pt x="908304" y="396143"/>
                    <a:pt x="910019" y="397762"/>
                    <a:pt x="914305" y="395667"/>
                  </a:cubicBezTo>
                  <a:cubicBezTo>
                    <a:pt x="912305" y="402239"/>
                    <a:pt x="905161" y="403668"/>
                    <a:pt x="906113" y="413288"/>
                  </a:cubicBezTo>
                  <a:cubicBezTo>
                    <a:pt x="909542" y="413478"/>
                    <a:pt x="910400" y="415860"/>
                    <a:pt x="911543" y="411954"/>
                  </a:cubicBezTo>
                  <a:cubicBezTo>
                    <a:pt x="910876" y="409954"/>
                    <a:pt x="909542" y="408525"/>
                    <a:pt x="908876" y="406525"/>
                  </a:cubicBezTo>
                  <a:cubicBezTo>
                    <a:pt x="912114" y="405668"/>
                    <a:pt x="911066" y="400620"/>
                    <a:pt x="917067" y="402429"/>
                  </a:cubicBezTo>
                  <a:cubicBezTo>
                    <a:pt x="915448" y="409764"/>
                    <a:pt x="914495" y="410335"/>
                    <a:pt x="911638" y="417384"/>
                  </a:cubicBezTo>
                  <a:cubicBezTo>
                    <a:pt x="913543" y="417003"/>
                    <a:pt x="913924" y="415098"/>
                    <a:pt x="915734" y="414717"/>
                  </a:cubicBezTo>
                  <a:cubicBezTo>
                    <a:pt x="912686" y="420241"/>
                    <a:pt x="918591" y="420908"/>
                    <a:pt x="915734" y="424242"/>
                  </a:cubicBezTo>
                  <a:cubicBezTo>
                    <a:pt x="911543" y="424718"/>
                    <a:pt x="910495" y="418336"/>
                    <a:pt x="904875" y="422908"/>
                  </a:cubicBezTo>
                  <a:cubicBezTo>
                    <a:pt x="905828" y="418336"/>
                    <a:pt x="902589" y="417955"/>
                    <a:pt x="899446" y="417479"/>
                  </a:cubicBezTo>
                  <a:cubicBezTo>
                    <a:pt x="898017" y="425861"/>
                    <a:pt x="905256" y="428337"/>
                    <a:pt x="896684" y="432433"/>
                  </a:cubicBezTo>
                  <a:cubicBezTo>
                    <a:pt x="899446" y="435386"/>
                    <a:pt x="903637" y="427480"/>
                    <a:pt x="906209" y="433767"/>
                  </a:cubicBezTo>
                  <a:cubicBezTo>
                    <a:pt x="908971" y="429099"/>
                    <a:pt x="906875" y="426623"/>
                    <a:pt x="908971" y="422908"/>
                  </a:cubicBezTo>
                  <a:cubicBezTo>
                    <a:pt x="918115" y="428147"/>
                    <a:pt x="908876" y="439767"/>
                    <a:pt x="919829" y="444625"/>
                  </a:cubicBezTo>
                  <a:cubicBezTo>
                    <a:pt x="915543" y="445292"/>
                    <a:pt x="915067" y="442149"/>
                    <a:pt x="910400" y="443292"/>
                  </a:cubicBezTo>
                  <a:cubicBezTo>
                    <a:pt x="910114" y="441768"/>
                    <a:pt x="910590" y="439482"/>
                    <a:pt x="909066" y="439196"/>
                  </a:cubicBezTo>
                  <a:cubicBezTo>
                    <a:pt x="908876" y="440815"/>
                    <a:pt x="909257" y="443006"/>
                    <a:pt x="907732" y="443292"/>
                  </a:cubicBezTo>
                  <a:cubicBezTo>
                    <a:pt x="907066" y="441672"/>
                    <a:pt x="906304" y="440244"/>
                    <a:pt x="905066" y="439196"/>
                  </a:cubicBezTo>
                  <a:cubicBezTo>
                    <a:pt x="901160" y="443958"/>
                    <a:pt x="899636" y="439672"/>
                    <a:pt x="895541" y="437862"/>
                  </a:cubicBezTo>
                  <a:cubicBezTo>
                    <a:pt x="895255" y="440434"/>
                    <a:pt x="897065" y="440815"/>
                    <a:pt x="896874" y="443292"/>
                  </a:cubicBezTo>
                  <a:cubicBezTo>
                    <a:pt x="893350" y="442530"/>
                    <a:pt x="892016" y="443863"/>
                    <a:pt x="892778" y="447387"/>
                  </a:cubicBezTo>
                  <a:cubicBezTo>
                    <a:pt x="885825" y="448149"/>
                    <a:pt x="885349" y="440910"/>
                    <a:pt x="879157" y="444625"/>
                  </a:cubicBezTo>
                  <a:cubicBezTo>
                    <a:pt x="880872" y="437100"/>
                    <a:pt x="870014" y="441006"/>
                    <a:pt x="871061" y="431100"/>
                  </a:cubicBezTo>
                  <a:cubicBezTo>
                    <a:pt x="874395" y="427671"/>
                    <a:pt x="873919" y="433957"/>
                    <a:pt x="879157" y="432433"/>
                  </a:cubicBezTo>
                  <a:cubicBezTo>
                    <a:pt x="877919" y="426147"/>
                    <a:pt x="883539" y="426813"/>
                    <a:pt x="885920" y="424337"/>
                  </a:cubicBezTo>
                  <a:cubicBezTo>
                    <a:pt x="881634" y="425861"/>
                    <a:pt x="882587" y="422241"/>
                    <a:pt x="880491" y="421575"/>
                  </a:cubicBezTo>
                  <a:cubicBezTo>
                    <a:pt x="879157" y="423384"/>
                    <a:pt x="876872" y="424337"/>
                    <a:pt x="875062" y="425670"/>
                  </a:cubicBezTo>
                  <a:cubicBezTo>
                    <a:pt x="872490" y="423575"/>
                    <a:pt x="877062" y="420336"/>
                    <a:pt x="873728" y="417574"/>
                  </a:cubicBezTo>
                  <a:cubicBezTo>
                    <a:pt x="876586" y="413383"/>
                    <a:pt x="884206" y="414621"/>
                    <a:pt x="887349" y="417574"/>
                  </a:cubicBezTo>
                  <a:cubicBezTo>
                    <a:pt x="886492" y="413955"/>
                    <a:pt x="885254" y="410621"/>
                    <a:pt x="883253" y="408049"/>
                  </a:cubicBezTo>
                  <a:cubicBezTo>
                    <a:pt x="879729" y="407001"/>
                    <a:pt x="875538" y="406716"/>
                    <a:pt x="873728" y="404049"/>
                  </a:cubicBezTo>
                  <a:cubicBezTo>
                    <a:pt x="877157" y="400048"/>
                    <a:pt x="874109" y="390333"/>
                    <a:pt x="871061" y="384999"/>
                  </a:cubicBezTo>
                  <a:cubicBezTo>
                    <a:pt x="869632" y="385094"/>
                    <a:pt x="867632" y="384332"/>
                    <a:pt x="869728" y="383665"/>
                  </a:cubicBezTo>
                  <a:cubicBezTo>
                    <a:pt x="875252" y="385570"/>
                    <a:pt x="874014" y="380712"/>
                    <a:pt x="877919" y="380998"/>
                  </a:cubicBezTo>
                  <a:cubicBezTo>
                    <a:pt x="882396" y="385475"/>
                    <a:pt x="885063" y="389666"/>
                    <a:pt x="888778" y="391857"/>
                  </a:cubicBezTo>
                  <a:cubicBezTo>
                    <a:pt x="883063" y="392333"/>
                    <a:pt x="882491" y="399381"/>
                    <a:pt x="879253" y="398619"/>
                  </a:cubicBezTo>
                  <a:cubicBezTo>
                    <a:pt x="880015" y="401001"/>
                    <a:pt x="879920" y="404239"/>
                    <a:pt x="882015" y="405382"/>
                  </a:cubicBezTo>
                  <a:cubicBezTo>
                    <a:pt x="888016" y="403001"/>
                    <a:pt x="899541" y="402810"/>
                    <a:pt x="899636" y="408049"/>
                  </a:cubicBezTo>
                  <a:cubicBezTo>
                    <a:pt x="901065" y="404906"/>
                    <a:pt x="905828" y="405192"/>
                    <a:pt x="906399" y="401286"/>
                  </a:cubicBezTo>
                  <a:cubicBezTo>
                    <a:pt x="906399" y="402048"/>
                    <a:pt x="907542" y="402810"/>
                    <a:pt x="907732" y="401286"/>
                  </a:cubicBezTo>
                  <a:cubicBezTo>
                    <a:pt x="901732" y="399762"/>
                    <a:pt x="899351" y="386713"/>
                    <a:pt x="907542" y="386237"/>
                  </a:cubicBezTo>
                  <a:close/>
                  <a:moveTo>
                    <a:pt x="681419" y="1252155"/>
                  </a:moveTo>
                  <a:cubicBezTo>
                    <a:pt x="685705" y="1251012"/>
                    <a:pt x="684562" y="1255298"/>
                    <a:pt x="687705" y="1255298"/>
                  </a:cubicBezTo>
                  <a:cubicBezTo>
                    <a:pt x="687515" y="1258822"/>
                    <a:pt x="681038" y="1255965"/>
                    <a:pt x="678180" y="1256917"/>
                  </a:cubicBezTo>
                  <a:cubicBezTo>
                    <a:pt x="678752" y="1254822"/>
                    <a:pt x="680942" y="1254441"/>
                    <a:pt x="681419" y="1252155"/>
                  </a:cubicBezTo>
                  <a:close/>
                  <a:moveTo>
                    <a:pt x="670274" y="1231581"/>
                  </a:moveTo>
                  <a:cubicBezTo>
                    <a:pt x="673608" y="1227294"/>
                    <a:pt x="680466" y="1232914"/>
                    <a:pt x="679799" y="1237962"/>
                  </a:cubicBezTo>
                  <a:cubicBezTo>
                    <a:pt x="677894" y="1234438"/>
                    <a:pt x="674275" y="1232819"/>
                    <a:pt x="670274" y="1231581"/>
                  </a:cubicBezTo>
                  <a:close/>
                  <a:moveTo>
                    <a:pt x="836962" y="661795"/>
                  </a:moveTo>
                  <a:cubicBezTo>
                    <a:pt x="838962" y="662081"/>
                    <a:pt x="841915" y="661319"/>
                    <a:pt x="842391" y="663129"/>
                  </a:cubicBezTo>
                  <a:cubicBezTo>
                    <a:pt x="840391" y="663891"/>
                    <a:pt x="838962" y="672177"/>
                    <a:pt x="835628" y="667224"/>
                  </a:cubicBezTo>
                  <a:cubicBezTo>
                    <a:pt x="839534" y="666081"/>
                    <a:pt x="837152" y="665224"/>
                    <a:pt x="836962" y="661795"/>
                  </a:cubicBezTo>
                  <a:close/>
                  <a:moveTo>
                    <a:pt x="824770" y="581690"/>
                  </a:moveTo>
                  <a:cubicBezTo>
                    <a:pt x="823246" y="581595"/>
                    <a:pt x="822674" y="583690"/>
                    <a:pt x="822007" y="581690"/>
                  </a:cubicBezTo>
                  <a:cubicBezTo>
                    <a:pt x="826103" y="572165"/>
                    <a:pt x="822007" y="557211"/>
                    <a:pt x="817912" y="546352"/>
                  </a:cubicBezTo>
                  <a:cubicBezTo>
                    <a:pt x="826389" y="547781"/>
                    <a:pt x="834962" y="542161"/>
                    <a:pt x="838295" y="553115"/>
                  </a:cubicBezTo>
                  <a:cubicBezTo>
                    <a:pt x="841629" y="546924"/>
                    <a:pt x="845439" y="554448"/>
                    <a:pt x="851821" y="553115"/>
                  </a:cubicBezTo>
                  <a:cubicBezTo>
                    <a:pt x="852773" y="557306"/>
                    <a:pt x="849440" y="557115"/>
                    <a:pt x="850487" y="561306"/>
                  </a:cubicBezTo>
                  <a:cubicBezTo>
                    <a:pt x="840962" y="562735"/>
                    <a:pt x="836295" y="560259"/>
                    <a:pt x="828770" y="559973"/>
                  </a:cubicBezTo>
                  <a:cubicBezTo>
                    <a:pt x="834009" y="565402"/>
                    <a:pt x="824675" y="563878"/>
                    <a:pt x="826103" y="569498"/>
                  </a:cubicBezTo>
                  <a:cubicBezTo>
                    <a:pt x="830485" y="566926"/>
                    <a:pt x="843534" y="577594"/>
                    <a:pt x="835628" y="579023"/>
                  </a:cubicBezTo>
                  <a:cubicBezTo>
                    <a:pt x="837629" y="580642"/>
                    <a:pt x="839057" y="580642"/>
                    <a:pt x="841057" y="579023"/>
                  </a:cubicBezTo>
                  <a:cubicBezTo>
                    <a:pt x="840581" y="583023"/>
                    <a:pt x="838676" y="585690"/>
                    <a:pt x="835628" y="587214"/>
                  </a:cubicBezTo>
                  <a:cubicBezTo>
                    <a:pt x="834009" y="584738"/>
                    <a:pt x="828580" y="586167"/>
                    <a:pt x="826103" y="584452"/>
                  </a:cubicBezTo>
                  <a:cubicBezTo>
                    <a:pt x="827437" y="589977"/>
                    <a:pt x="825151" y="590739"/>
                    <a:pt x="828770" y="593977"/>
                  </a:cubicBezTo>
                  <a:cubicBezTo>
                    <a:pt x="832961" y="595025"/>
                    <a:pt x="832771" y="591691"/>
                    <a:pt x="836962" y="592644"/>
                  </a:cubicBezTo>
                  <a:cubicBezTo>
                    <a:pt x="836771" y="595977"/>
                    <a:pt x="834390" y="596835"/>
                    <a:pt x="836962" y="599406"/>
                  </a:cubicBezTo>
                  <a:cubicBezTo>
                    <a:pt x="834390" y="599692"/>
                    <a:pt x="834009" y="597882"/>
                    <a:pt x="831532" y="598073"/>
                  </a:cubicBezTo>
                  <a:cubicBezTo>
                    <a:pt x="831628" y="599978"/>
                    <a:pt x="830866" y="601026"/>
                    <a:pt x="830199" y="602169"/>
                  </a:cubicBezTo>
                  <a:cubicBezTo>
                    <a:pt x="832199" y="604836"/>
                    <a:pt x="835914" y="599787"/>
                    <a:pt x="836962" y="604931"/>
                  </a:cubicBezTo>
                  <a:cubicBezTo>
                    <a:pt x="833438" y="604169"/>
                    <a:pt x="832104" y="605502"/>
                    <a:pt x="832866" y="609027"/>
                  </a:cubicBezTo>
                  <a:cubicBezTo>
                    <a:pt x="839057" y="606455"/>
                    <a:pt x="834771" y="614456"/>
                    <a:pt x="839629" y="613122"/>
                  </a:cubicBezTo>
                  <a:cubicBezTo>
                    <a:pt x="840677" y="617313"/>
                    <a:pt x="835914" y="615694"/>
                    <a:pt x="836962" y="619885"/>
                  </a:cubicBezTo>
                  <a:cubicBezTo>
                    <a:pt x="838295" y="619885"/>
                    <a:pt x="838581" y="621028"/>
                    <a:pt x="839629" y="621219"/>
                  </a:cubicBezTo>
                  <a:cubicBezTo>
                    <a:pt x="844677" y="620457"/>
                    <a:pt x="843725" y="620171"/>
                    <a:pt x="850487" y="619885"/>
                  </a:cubicBezTo>
                  <a:cubicBezTo>
                    <a:pt x="852869" y="622171"/>
                    <a:pt x="854297" y="625981"/>
                    <a:pt x="850487" y="628077"/>
                  </a:cubicBezTo>
                  <a:cubicBezTo>
                    <a:pt x="846392" y="619599"/>
                    <a:pt x="835628" y="628077"/>
                    <a:pt x="830104" y="625314"/>
                  </a:cubicBezTo>
                  <a:cubicBezTo>
                    <a:pt x="821150" y="621409"/>
                    <a:pt x="819341" y="607598"/>
                    <a:pt x="823341" y="598168"/>
                  </a:cubicBezTo>
                  <a:cubicBezTo>
                    <a:pt x="823246" y="600454"/>
                    <a:pt x="824389" y="601597"/>
                    <a:pt x="826103" y="602264"/>
                  </a:cubicBezTo>
                  <a:cubicBezTo>
                    <a:pt x="822770" y="594644"/>
                    <a:pt x="822865" y="587024"/>
                    <a:pt x="824770" y="581690"/>
                  </a:cubicBezTo>
                  <a:close/>
                  <a:moveTo>
                    <a:pt x="854678" y="585786"/>
                  </a:moveTo>
                  <a:cubicBezTo>
                    <a:pt x="847439" y="585024"/>
                    <a:pt x="842486" y="578928"/>
                    <a:pt x="849249" y="574927"/>
                  </a:cubicBezTo>
                  <a:cubicBezTo>
                    <a:pt x="847820" y="582261"/>
                    <a:pt x="847154" y="578261"/>
                    <a:pt x="853345" y="577689"/>
                  </a:cubicBezTo>
                  <a:cubicBezTo>
                    <a:pt x="856488" y="580452"/>
                    <a:pt x="851440" y="583023"/>
                    <a:pt x="854678" y="585786"/>
                  </a:cubicBezTo>
                  <a:close/>
                  <a:moveTo>
                    <a:pt x="854678" y="596644"/>
                  </a:moveTo>
                  <a:cubicBezTo>
                    <a:pt x="851916" y="597025"/>
                    <a:pt x="854393" y="602645"/>
                    <a:pt x="850582" y="602073"/>
                  </a:cubicBezTo>
                  <a:cubicBezTo>
                    <a:pt x="850868" y="599502"/>
                    <a:pt x="849059" y="599121"/>
                    <a:pt x="849249" y="596644"/>
                  </a:cubicBezTo>
                  <a:cubicBezTo>
                    <a:pt x="850011" y="596263"/>
                    <a:pt x="854488" y="593310"/>
                    <a:pt x="854678" y="596644"/>
                  </a:cubicBezTo>
                  <a:close/>
                  <a:moveTo>
                    <a:pt x="846487" y="595311"/>
                  </a:moveTo>
                  <a:cubicBezTo>
                    <a:pt x="846487" y="593501"/>
                    <a:pt x="846487" y="591691"/>
                    <a:pt x="846487" y="589881"/>
                  </a:cubicBezTo>
                  <a:cubicBezTo>
                    <a:pt x="851726" y="588738"/>
                    <a:pt x="851726" y="596358"/>
                    <a:pt x="846487" y="595311"/>
                  </a:cubicBezTo>
                  <a:close/>
                  <a:moveTo>
                    <a:pt x="853250" y="659128"/>
                  </a:moveTo>
                  <a:cubicBezTo>
                    <a:pt x="849344" y="657985"/>
                    <a:pt x="845439" y="656937"/>
                    <a:pt x="846487" y="650937"/>
                  </a:cubicBezTo>
                  <a:cubicBezTo>
                    <a:pt x="851916" y="650556"/>
                    <a:pt x="853821" y="653604"/>
                    <a:pt x="853250" y="659128"/>
                  </a:cubicBezTo>
                  <a:close/>
                  <a:moveTo>
                    <a:pt x="850582" y="667224"/>
                  </a:moveTo>
                  <a:cubicBezTo>
                    <a:pt x="850582" y="669510"/>
                    <a:pt x="850582" y="671796"/>
                    <a:pt x="850582" y="673987"/>
                  </a:cubicBezTo>
                  <a:cubicBezTo>
                    <a:pt x="848963" y="669510"/>
                    <a:pt x="844296" y="672844"/>
                    <a:pt x="841057" y="668558"/>
                  </a:cubicBezTo>
                  <a:cubicBezTo>
                    <a:pt x="843534" y="666653"/>
                    <a:pt x="845249" y="668272"/>
                    <a:pt x="850582" y="667224"/>
                  </a:cubicBezTo>
                  <a:close/>
                  <a:moveTo>
                    <a:pt x="849249" y="779905"/>
                  </a:moveTo>
                  <a:cubicBezTo>
                    <a:pt x="848773" y="779905"/>
                    <a:pt x="848582" y="779810"/>
                    <a:pt x="848106" y="779810"/>
                  </a:cubicBezTo>
                  <a:cubicBezTo>
                    <a:pt x="847916" y="778095"/>
                    <a:pt x="847630" y="776381"/>
                    <a:pt x="847439" y="774666"/>
                  </a:cubicBezTo>
                  <a:cubicBezTo>
                    <a:pt x="847916" y="774666"/>
                    <a:pt x="848392" y="774762"/>
                    <a:pt x="849249" y="774571"/>
                  </a:cubicBezTo>
                  <a:cubicBezTo>
                    <a:pt x="849249" y="776286"/>
                    <a:pt x="849249" y="778095"/>
                    <a:pt x="849249" y="779905"/>
                  </a:cubicBezTo>
                  <a:close/>
                  <a:moveTo>
                    <a:pt x="873633" y="927924"/>
                  </a:moveTo>
                  <a:cubicBezTo>
                    <a:pt x="876300" y="931162"/>
                    <a:pt x="877634" y="935639"/>
                    <a:pt x="880396" y="938782"/>
                  </a:cubicBezTo>
                  <a:cubicBezTo>
                    <a:pt x="877824" y="941544"/>
                    <a:pt x="876491" y="943545"/>
                    <a:pt x="872300" y="941449"/>
                  </a:cubicBezTo>
                  <a:cubicBezTo>
                    <a:pt x="874586" y="936877"/>
                    <a:pt x="872014" y="930305"/>
                    <a:pt x="873633" y="927924"/>
                  </a:cubicBezTo>
                  <a:close/>
                  <a:moveTo>
                    <a:pt x="883158" y="982216"/>
                  </a:moveTo>
                  <a:cubicBezTo>
                    <a:pt x="888397" y="984693"/>
                    <a:pt x="888302" y="992408"/>
                    <a:pt x="891254" y="997170"/>
                  </a:cubicBezTo>
                  <a:cubicBezTo>
                    <a:pt x="889445" y="998504"/>
                    <a:pt x="887159" y="999456"/>
                    <a:pt x="885825" y="1001266"/>
                  </a:cubicBezTo>
                  <a:cubicBezTo>
                    <a:pt x="887444" y="1003743"/>
                    <a:pt x="894683" y="1000504"/>
                    <a:pt x="892588" y="1006695"/>
                  </a:cubicBezTo>
                  <a:cubicBezTo>
                    <a:pt x="887540" y="1008124"/>
                    <a:pt x="888682" y="1003362"/>
                    <a:pt x="884396" y="1004028"/>
                  </a:cubicBezTo>
                  <a:cubicBezTo>
                    <a:pt x="884777" y="1007172"/>
                    <a:pt x="886587" y="1009077"/>
                    <a:pt x="885730" y="1013553"/>
                  </a:cubicBezTo>
                  <a:cubicBezTo>
                    <a:pt x="882491" y="1013934"/>
                    <a:pt x="880110" y="1011648"/>
                    <a:pt x="878586" y="1012887"/>
                  </a:cubicBezTo>
                  <a:cubicBezTo>
                    <a:pt x="878586" y="1012410"/>
                    <a:pt x="878491" y="1012029"/>
                    <a:pt x="878491" y="1011553"/>
                  </a:cubicBezTo>
                  <a:cubicBezTo>
                    <a:pt x="879729" y="1010696"/>
                    <a:pt x="880491" y="1009648"/>
                    <a:pt x="880205" y="1008124"/>
                  </a:cubicBezTo>
                  <a:cubicBezTo>
                    <a:pt x="879729" y="1006981"/>
                    <a:pt x="878872" y="1007076"/>
                    <a:pt x="878110" y="1007267"/>
                  </a:cubicBezTo>
                  <a:cubicBezTo>
                    <a:pt x="878015" y="1005457"/>
                    <a:pt x="877824" y="1003647"/>
                    <a:pt x="877729" y="1001838"/>
                  </a:cubicBezTo>
                  <a:cubicBezTo>
                    <a:pt x="877634" y="999933"/>
                    <a:pt x="877348" y="998028"/>
                    <a:pt x="877157" y="996123"/>
                  </a:cubicBezTo>
                  <a:cubicBezTo>
                    <a:pt x="877253" y="996027"/>
                    <a:pt x="877348" y="995932"/>
                    <a:pt x="877538" y="995837"/>
                  </a:cubicBezTo>
                  <a:cubicBezTo>
                    <a:pt x="877443" y="995551"/>
                    <a:pt x="877253" y="995361"/>
                    <a:pt x="877062" y="995170"/>
                  </a:cubicBezTo>
                  <a:cubicBezTo>
                    <a:pt x="876872" y="992598"/>
                    <a:pt x="876586" y="990122"/>
                    <a:pt x="876300" y="987550"/>
                  </a:cubicBezTo>
                  <a:cubicBezTo>
                    <a:pt x="880015" y="988026"/>
                    <a:pt x="884492" y="989741"/>
                    <a:pt x="885634" y="987645"/>
                  </a:cubicBezTo>
                  <a:cubicBezTo>
                    <a:pt x="882587" y="986693"/>
                    <a:pt x="878872" y="983550"/>
                    <a:pt x="876109" y="986312"/>
                  </a:cubicBezTo>
                  <a:cubicBezTo>
                    <a:pt x="876109" y="986312"/>
                    <a:pt x="876109" y="986217"/>
                    <a:pt x="876109" y="986217"/>
                  </a:cubicBezTo>
                  <a:cubicBezTo>
                    <a:pt x="876014" y="985550"/>
                    <a:pt x="876014" y="984788"/>
                    <a:pt x="875919" y="984121"/>
                  </a:cubicBezTo>
                  <a:cubicBezTo>
                    <a:pt x="876491" y="982311"/>
                    <a:pt x="878777" y="981168"/>
                    <a:pt x="876205" y="980883"/>
                  </a:cubicBezTo>
                  <a:cubicBezTo>
                    <a:pt x="876014" y="980978"/>
                    <a:pt x="875824" y="980978"/>
                    <a:pt x="875633" y="981073"/>
                  </a:cubicBezTo>
                  <a:cubicBezTo>
                    <a:pt x="874681" y="973358"/>
                    <a:pt x="873538" y="965547"/>
                    <a:pt x="872395" y="957737"/>
                  </a:cubicBezTo>
                  <a:cubicBezTo>
                    <a:pt x="873824" y="957642"/>
                    <a:pt x="875157" y="957546"/>
                    <a:pt x="876205" y="957832"/>
                  </a:cubicBezTo>
                  <a:cubicBezTo>
                    <a:pt x="879539" y="959642"/>
                    <a:pt x="873728" y="961928"/>
                    <a:pt x="877538" y="963261"/>
                  </a:cubicBezTo>
                  <a:cubicBezTo>
                    <a:pt x="880777" y="960690"/>
                    <a:pt x="881729" y="955641"/>
                    <a:pt x="887063" y="955070"/>
                  </a:cubicBezTo>
                  <a:cubicBezTo>
                    <a:pt x="888302" y="959451"/>
                    <a:pt x="883539" y="957832"/>
                    <a:pt x="882968" y="960499"/>
                  </a:cubicBezTo>
                  <a:cubicBezTo>
                    <a:pt x="886301" y="964404"/>
                    <a:pt x="890207" y="967738"/>
                    <a:pt x="892493" y="972691"/>
                  </a:cubicBezTo>
                  <a:cubicBezTo>
                    <a:pt x="889826" y="977168"/>
                    <a:pt x="886682" y="969357"/>
                    <a:pt x="885730" y="972691"/>
                  </a:cubicBezTo>
                  <a:cubicBezTo>
                    <a:pt x="890588" y="976215"/>
                    <a:pt x="883349" y="979073"/>
                    <a:pt x="883158" y="982216"/>
                  </a:cubicBezTo>
                  <a:close/>
                  <a:moveTo>
                    <a:pt x="888587" y="884490"/>
                  </a:moveTo>
                  <a:cubicBezTo>
                    <a:pt x="893255" y="883442"/>
                    <a:pt x="890302" y="890014"/>
                    <a:pt x="895350" y="888585"/>
                  </a:cubicBezTo>
                  <a:cubicBezTo>
                    <a:pt x="895350" y="889443"/>
                    <a:pt x="895350" y="890395"/>
                    <a:pt x="895350" y="891348"/>
                  </a:cubicBezTo>
                  <a:cubicBezTo>
                    <a:pt x="893636" y="891443"/>
                    <a:pt x="893445" y="893062"/>
                    <a:pt x="891254" y="892681"/>
                  </a:cubicBezTo>
                  <a:cubicBezTo>
                    <a:pt x="892397" y="887919"/>
                    <a:pt x="889826" y="886871"/>
                    <a:pt x="888587" y="884490"/>
                  </a:cubicBezTo>
                  <a:close/>
                  <a:moveTo>
                    <a:pt x="876395" y="781239"/>
                  </a:moveTo>
                  <a:cubicBezTo>
                    <a:pt x="869347" y="770952"/>
                    <a:pt x="878205" y="764284"/>
                    <a:pt x="883158" y="764951"/>
                  </a:cubicBezTo>
                  <a:cubicBezTo>
                    <a:pt x="879729" y="762951"/>
                    <a:pt x="875633" y="761522"/>
                    <a:pt x="873633" y="758188"/>
                  </a:cubicBezTo>
                  <a:cubicBezTo>
                    <a:pt x="879824" y="760284"/>
                    <a:pt x="876586" y="753045"/>
                    <a:pt x="879062" y="751425"/>
                  </a:cubicBezTo>
                  <a:cubicBezTo>
                    <a:pt x="874300" y="752092"/>
                    <a:pt x="869442" y="744853"/>
                    <a:pt x="874967" y="743234"/>
                  </a:cubicBezTo>
                  <a:cubicBezTo>
                    <a:pt x="876491" y="744472"/>
                    <a:pt x="875443" y="748282"/>
                    <a:pt x="879062" y="747330"/>
                  </a:cubicBezTo>
                  <a:cubicBezTo>
                    <a:pt x="880777" y="741996"/>
                    <a:pt x="875157" y="744091"/>
                    <a:pt x="874967" y="740567"/>
                  </a:cubicBezTo>
                  <a:cubicBezTo>
                    <a:pt x="880015" y="735138"/>
                    <a:pt x="882301" y="748854"/>
                    <a:pt x="887254" y="743329"/>
                  </a:cubicBezTo>
                  <a:cubicBezTo>
                    <a:pt x="884587" y="741996"/>
                    <a:pt x="881444" y="740948"/>
                    <a:pt x="880491" y="737900"/>
                  </a:cubicBezTo>
                  <a:cubicBezTo>
                    <a:pt x="883539" y="737709"/>
                    <a:pt x="883444" y="734471"/>
                    <a:pt x="883253" y="731137"/>
                  </a:cubicBezTo>
                  <a:cubicBezTo>
                    <a:pt x="878015" y="732280"/>
                    <a:pt x="877348" y="728851"/>
                    <a:pt x="875062" y="727041"/>
                  </a:cubicBezTo>
                  <a:cubicBezTo>
                    <a:pt x="884777" y="730470"/>
                    <a:pt x="891445" y="715040"/>
                    <a:pt x="883253" y="707991"/>
                  </a:cubicBezTo>
                  <a:cubicBezTo>
                    <a:pt x="888587" y="708753"/>
                    <a:pt x="890302" y="705991"/>
                    <a:pt x="892778" y="703896"/>
                  </a:cubicBezTo>
                  <a:cubicBezTo>
                    <a:pt x="891540" y="697990"/>
                    <a:pt x="896684" y="698657"/>
                    <a:pt x="891445" y="691704"/>
                  </a:cubicBezTo>
                  <a:cubicBezTo>
                    <a:pt x="895731" y="691418"/>
                    <a:pt x="901446" y="692561"/>
                    <a:pt x="903637" y="690370"/>
                  </a:cubicBezTo>
                  <a:cubicBezTo>
                    <a:pt x="902303" y="696276"/>
                    <a:pt x="896017" y="697228"/>
                    <a:pt x="895445" y="703991"/>
                  </a:cubicBezTo>
                  <a:cubicBezTo>
                    <a:pt x="898017" y="704277"/>
                    <a:pt x="898398" y="702467"/>
                    <a:pt x="900875" y="702657"/>
                  </a:cubicBezTo>
                  <a:cubicBezTo>
                    <a:pt x="902875" y="715040"/>
                    <a:pt x="897541" y="721326"/>
                    <a:pt x="903542" y="731137"/>
                  </a:cubicBezTo>
                  <a:cubicBezTo>
                    <a:pt x="899541" y="733233"/>
                    <a:pt x="897350" y="729137"/>
                    <a:pt x="896779" y="735233"/>
                  </a:cubicBezTo>
                  <a:cubicBezTo>
                    <a:pt x="899065" y="735233"/>
                    <a:pt x="901256" y="735233"/>
                    <a:pt x="903542" y="735233"/>
                  </a:cubicBezTo>
                  <a:cubicBezTo>
                    <a:pt x="900398" y="748187"/>
                    <a:pt x="904684" y="760284"/>
                    <a:pt x="900875" y="769142"/>
                  </a:cubicBezTo>
                  <a:cubicBezTo>
                    <a:pt x="903923" y="772857"/>
                    <a:pt x="904970" y="778572"/>
                    <a:pt x="906304" y="784096"/>
                  </a:cubicBezTo>
                  <a:cubicBezTo>
                    <a:pt x="902399" y="783810"/>
                    <a:pt x="898874" y="783906"/>
                    <a:pt x="899541" y="788192"/>
                  </a:cubicBezTo>
                  <a:cubicBezTo>
                    <a:pt x="894493" y="788573"/>
                    <a:pt x="891159" y="782858"/>
                    <a:pt x="894112" y="789525"/>
                  </a:cubicBezTo>
                  <a:cubicBezTo>
                    <a:pt x="887444" y="788001"/>
                    <a:pt x="879920" y="787430"/>
                    <a:pt x="879157" y="780000"/>
                  </a:cubicBezTo>
                  <a:cubicBezTo>
                    <a:pt x="877348" y="782667"/>
                    <a:pt x="877919" y="787716"/>
                    <a:pt x="876491" y="790859"/>
                  </a:cubicBezTo>
                  <a:cubicBezTo>
                    <a:pt x="878396" y="790478"/>
                    <a:pt x="878777" y="788573"/>
                    <a:pt x="880491" y="788097"/>
                  </a:cubicBezTo>
                  <a:cubicBezTo>
                    <a:pt x="880682" y="791621"/>
                    <a:pt x="881253" y="794574"/>
                    <a:pt x="883253" y="796288"/>
                  </a:cubicBezTo>
                  <a:cubicBezTo>
                    <a:pt x="883444" y="791049"/>
                    <a:pt x="888587" y="790764"/>
                    <a:pt x="894112" y="790859"/>
                  </a:cubicBezTo>
                  <a:cubicBezTo>
                    <a:pt x="895541" y="794955"/>
                    <a:pt x="891826" y="795050"/>
                    <a:pt x="895445" y="800384"/>
                  </a:cubicBezTo>
                  <a:cubicBezTo>
                    <a:pt x="890683" y="804480"/>
                    <a:pt x="886968" y="798860"/>
                    <a:pt x="885920" y="794955"/>
                  </a:cubicBezTo>
                  <a:cubicBezTo>
                    <a:pt x="878872" y="797717"/>
                    <a:pt x="889349" y="804099"/>
                    <a:pt x="883253" y="803146"/>
                  </a:cubicBezTo>
                  <a:cubicBezTo>
                    <a:pt x="887540" y="807432"/>
                    <a:pt x="890302" y="804765"/>
                    <a:pt x="896779" y="804480"/>
                  </a:cubicBezTo>
                  <a:cubicBezTo>
                    <a:pt x="896207" y="807718"/>
                    <a:pt x="899255" y="807432"/>
                    <a:pt x="898112" y="811242"/>
                  </a:cubicBezTo>
                  <a:cubicBezTo>
                    <a:pt x="892778" y="809528"/>
                    <a:pt x="893540" y="814957"/>
                    <a:pt x="895350" y="816672"/>
                  </a:cubicBezTo>
                  <a:cubicBezTo>
                    <a:pt x="891731" y="819720"/>
                    <a:pt x="888397" y="814671"/>
                    <a:pt x="885825" y="818005"/>
                  </a:cubicBezTo>
                  <a:cubicBezTo>
                    <a:pt x="889159" y="821910"/>
                    <a:pt x="896017" y="822291"/>
                    <a:pt x="899446" y="826197"/>
                  </a:cubicBezTo>
                  <a:cubicBezTo>
                    <a:pt x="895826" y="828387"/>
                    <a:pt x="897446" y="830483"/>
                    <a:pt x="899446" y="832959"/>
                  </a:cubicBezTo>
                  <a:cubicBezTo>
                    <a:pt x="891064" y="833626"/>
                    <a:pt x="889635" y="827435"/>
                    <a:pt x="883158" y="826197"/>
                  </a:cubicBezTo>
                  <a:cubicBezTo>
                    <a:pt x="884301" y="828197"/>
                    <a:pt x="884206" y="831435"/>
                    <a:pt x="888587" y="830292"/>
                  </a:cubicBezTo>
                  <a:cubicBezTo>
                    <a:pt x="889349" y="835150"/>
                    <a:pt x="884587" y="834388"/>
                    <a:pt x="880396" y="834388"/>
                  </a:cubicBezTo>
                  <a:cubicBezTo>
                    <a:pt x="884111" y="838103"/>
                    <a:pt x="878396" y="835626"/>
                    <a:pt x="877729" y="838484"/>
                  </a:cubicBezTo>
                  <a:cubicBezTo>
                    <a:pt x="877824" y="842008"/>
                    <a:pt x="883063" y="840389"/>
                    <a:pt x="883158" y="843913"/>
                  </a:cubicBezTo>
                  <a:cubicBezTo>
                    <a:pt x="879348" y="848009"/>
                    <a:pt x="882015" y="853914"/>
                    <a:pt x="872300" y="856105"/>
                  </a:cubicBezTo>
                  <a:cubicBezTo>
                    <a:pt x="872014" y="848961"/>
                    <a:pt x="866394" y="837722"/>
                    <a:pt x="873633" y="831626"/>
                  </a:cubicBezTo>
                  <a:cubicBezTo>
                    <a:pt x="865537" y="828483"/>
                    <a:pt x="878491" y="821434"/>
                    <a:pt x="869537" y="815338"/>
                  </a:cubicBezTo>
                  <a:cubicBezTo>
                    <a:pt x="871919" y="814767"/>
                    <a:pt x="873062" y="817338"/>
                    <a:pt x="873633" y="815338"/>
                  </a:cubicBezTo>
                  <a:cubicBezTo>
                    <a:pt x="867442" y="811719"/>
                    <a:pt x="866775" y="802194"/>
                    <a:pt x="874967" y="800384"/>
                  </a:cubicBezTo>
                  <a:cubicBezTo>
                    <a:pt x="869728" y="794383"/>
                    <a:pt x="874871" y="788287"/>
                    <a:pt x="876395" y="781239"/>
                  </a:cubicBezTo>
                  <a:close/>
                  <a:moveTo>
                    <a:pt x="917067" y="473105"/>
                  </a:moveTo>
                  <a:cubicBezTo>
                    <a:pt x="913448" y="473581"/>
                    <a:pt x="912495" y="475391"/>
                    <a:pt x="907542" y="477201"/>
                  </a:cubicBezTo>
                  <a:cubicBezTo>
                    <a:pt x="906780" y="473867"/>
                    <a:pt x="905828" y="470057"/>
                    <a:pt x="907542" y="465009"/>
                  </a:cubicBezTo>
                  <a:cubicBezTo>
                    <a:pt x="905732" y="465009"/>
                    <a:pt x="903923" y="465009"/>
                    <a:pt x="902113" y="465009"/>
                  </a:cubicBezTo>
                  <a:cubicBezTo>
                    <a:pt x="902399" y="461580"/>
                    <a:pt x="909161" y="457770"/>
                    <a:pt x="906209" y="455484"/>
                  </a:cubicBezTo>
                  <a:cubicBezTo>
                    <a:pt x="901827" y="453769"/>
                    <a:pt x="905161" y="459865"/>
                    <a:pt x="900779" y="458246"/>
                  </a:cubicBezTo>
                  <a:cubicBezTo>
                    <a:pt x="901351" y="453007"/>
                    <a:pt x="907447" y="453102"/>
                    <a:pt x="908876" y="448721"/>
                  </a:cubicBezTo>
                  <a:cubicBezTo>
                    <a:pt x="908304" y="452436"/>
                    <a:pt x="913924" y="449959"/>
                    <a:pt x="914305" y="452817"/>
                  </a:cubicBezTo>
                  <a:cubicBezTo>
                    <a:pt x="916591" y="456817"/>
                    <a:pt x="910304" y="469104"/>
                    <a:pt x="917067" y="473105"/>
                  </a:cubicBezTo>
                  <a:close/>
                  <a:moveTo>
                    <a:pt x="910304" y="530160"/>
                  </a:moveTo>
                  <a:cubicBezTo>
                    <a:pt x="914114" y="529017"/>
                    <a:pt x="913733" y="532065"/>
                    <a:pt x="917067" y="531493"/>
                  </a:cubicBezTo>
                  <a:cubicBezTo>
                    <a:pt x="917067" y="535589"/>
                    <a:pt x="917829" y="540447"/>
                    <a:pt x="912971" y="539685"/>
                  </a:cubicBezTo>
                  <a:cubicBezTo>
                    <a:pt x="916496" y="534065"/>
                    <a:pt x="911447" y="534541"/>
                    <a:pt x="910304" y="530160"/>
                  </a:cubicBezTo>
                  <a:close/>
                  <a:moveTo>
                    <a:pt x="915734" y="526064"/>
                  </a:moveTo>
                  <a:cubicBezTo>
                    <a:pt x="913829" y="526445"/>
                    <a:pt x="913162" y="527969"/>
                    <a:pt x="910304" y="527397"/>
                  </a:cubicBezTo>
                  <a:cubicBezTo>
                    <a:pt x="911638" y="521016"/>
                    <a:pt x="905542" y="522159"/>
                    <a:pt x="907542" y="515205"/>
                  </a:cubicBezTo>
                  <a:cubicBezTo>
                    <a:pt x="912305" y="516825"/>
                    <a:pt x="912019" y="517206"/>
                    <a:pt x="915734" y="517968"/>
                  </a:cubicBezTo>
                  <a:cubicBezTo>
                    <a:pt x="913733" y="522063"/>
                    <a:pt x="912876" y="521682"/>
                    <a:pt x="915734" y="526064"/>
                  </a:cubicBezTo>
                  <a:close/>
                  <a:moveTo>
                    <a:pt x="917067" y="501585"/>
                  </a:moveTo>
                  <a:cubicBezTo>
                    <a:pt x="908018" y="501585"/>
                    <a:pt x="915543" y="507109"/>
                    <a:pt x="912971" y="509681"/>
                  </a:cubicBezTo>
                  <a:cubicBezTo>
                    <a:pt x="907828" y="504537"/>
                    <a:pt x="902780" y="500442"/>
                    <a:pt x="907542" y="489297"/>
                  </a:cubicBezTo>
                  <a:cubicBezTo>
                    <a:pt x="907637" y="491393"/>
                    <a:pt x="907352" y="493965"/>
                    <a:pt x="910304" y="493393"/>
                  </a:cubicBezTo>
                  <a:cubicBezTo>
                    <a:pt x="912114" y="485678"/>
                    <a:pt x="904875" y="487011"/>
                    <a:pt x="904875" y="481106"/>
                  </a:cubicBezTo>
                  <a:cubicBezTo>
                    <a:pt x="906399" y="480820"/>
                    <a:pt x="906971" y="479582"/>
                    <a:pt x="907542" y="478439"/>
                  </a:cubicBezTo>
                  <a:cubicBezTo>
                    <a:pt x="911066" y="478915"/>
                    <a:pt x="914972" y="479106"/>
                    <a:pt x="917067" y="481106"/>
                  </a:cubicBezTo>
                  <a:cubicBezTo>
                    <a:pt x="908590" y="483868"/>
                    <a:pt x="919639" y="494536"/>
                    <a:pt x="917067" y="501585"/>
                  </a:cubicBezTo>
                  <a:close/>
                  <a:moveTo>
                    <a:pt x="908971" y="558639"/>
                  </a:moveTo>
                  <a:cubicBezTo>
                    <a:pt x="911257" y="555210"/>
                    <a:pt x="907447" y="553877"/>
                    <a:pt x="910304" y="551877"/>
                  </a:cubicBezTo>
                  <a:cubicBezTo>
                    <a:pt x="910019" y="554829"/>
                    <a:pt x="911352" y="556163"/>
                    <a:pt x="914400" y="555972"/>
                  </a:cubicBezTo>
                  <a:cubicBezTo>
                    <a:pt x="912590" y="551686"/>
                    <a:pt x="914114" y="551400"/>
                    <a:pt x="914400" y="546447"/>
                  </a:cubicBezTo>
                  <a:cubicBezTo>
                    <a:pt x="910590" y="547876"/>
                    <a:pt x="908590" y="547971"/>
                    <a:pt x="908971" y="542352"/>
                  </a:cubicBezTo>
                  <a:cubicBezTo>
                    <a:pt x="912209" y="542352"/>
                    <a:pt x="912971" y="544733"/>
                    <a:pt x="917162" y="543685"/>
                  </a:cubicBezTo>
                  <a:cubicBezTo>
                    <a:pt x="916877" y="546257"/>
                    <a:pt x="918686" y="546733"/>
                    <a:pt x="918496" y="549114"/>
                  </a:cubicBezTo>
                  <a:cubicBezTo>
                    <a:pt x="916877" y="549781"/>
                    <a:pt x="915448" y="550543"/>
                    <a:pt x="914400" y="551781"/>
                  </a:cubicBezTo>
                  <a:cubicBezTo>
                    <a:pt x="916019" y="553782"/>
                    <a:pt x="918305" y="555115"/>
                    <a:pt x="918496" y="558544"/>
                  </a:cubicBezTo>
                  <a:cubicBezTo>
                    <a:pt x="915162" y="560259"/>
                    <a:pt x="914305" y="557877"/>
                    <a:pt x="913067" y="559878"/>
                  </a:cubicBezTo>
                  <a:cubicBezTo>
                    <a:pt x="915067" y="561021"/>
                    <a:pt x="916019" y="563307"/>
                    <a:pt x="915829" y="566640"/>
                  </a:cubicBezTo>
                  <a:cubicBezTo>
                    <a:pt x="913448" y="565878"/>
                    <a:pt x="907828" y="568260"/>
                    <a:pt x="907637" y="565307"/>
                  </a:cubicBezTo>
                  <a:cubicBezTo>
                    <a:pt x="909161" y="565021"/>
                    <a:pt x="909733" y="563783"/>
                    <a:pt x="910400" y="562640"/>
                  </a:cubicBezTo>
                  <a:cubicBezTo>
                    <a:pt x="905351" y="565116"/>
                    <a:pt x="907732" y="557020"/>
                    <a:pt x="902208" y="554448"/>
                  </a:cubicBezTo>
                  <a:cubicBezTo>
                    <a:pt x="906399" y="553877"/>
                    <a:pt x="905732" y="558258"/>
                    <a:pt x="908971" y="558639"/>
                  </a:cubicBezTo>
                  <a:close/>
                  <a:moveTo>
                    <a:pt x="919829" y="619695"/>
                  </a:moveTo>
                  <a:cubicBezTo>
                    <a:pt x="921258" y="626076"/>
                    <a:pt x="913448" y="623314"/>
                    <a:pt x="914400" y="629220"/>
                  </a:cubicBezTo>
                  <a:cubicBezTo>
                    <a:pt x="916019" y="629410"/>
                    <a:pt x="918210" y="629029"/>
                    <a:pt x="918496" y="630553"/>
                  </a:cubicBezTo>
                  <a:cubicBezTo>
                    <a:pt x="916877" y="630744"/>
                    <a:pt x="914686" y="630363"/>
                    <a:pt x="914400" y="631887"/>
                  </a:cubicBezTo>
                  <a:cubicBezTo>
                    <a:pt x="918115" y="633125"/>
                    <a:pt x="918401" y="637887"/>
                    <a:pt x="919829" y="641412"/>
                  </a:cubicBezTo>
                  <a:cubicBezTo>
                    <a:pt x="915638" y="642459"/>
                    <a:pt x="917257" y="637697"/>
                    <a:pt x="913067" y="638745"/>
                  </a:cubicBezTo>
                  <a:cubicBezTo>
                    <a:pt x="914019" y="631887"/>
                    <a:pt x="911257" y="628839"/>
                    <a:pt x="910400" y="623790"/>
                  </a:cubicBezTo>
                  <a:cubicBezTo>
                    <a:pt x="917067" y="625981"/>
                    <a:pt x="914686" y="619123"/>
                    <a:pt x="919829" y="619695"/>
                  </a:cubicBezTo>
                  <a:close/>
                  <a:moveTo>
                    <a:pt x="911638" y="600740"/>
                  </a:moveTo>
                  <a:cubicBezTo>
                    <a:pt x="916305" y="599692"/>
                    <a:pt x="916972" y="605883"/>
                    <a:pt x="912971" y="606169"/>
                  </a:cubicBezTo>
                  <a:cubicBezTo>
                    <a:pt x="912305" y="603407"/>
                    <a:pt x="908971" y="603502"/>
                    <a:pt x="911638" y="600740"/>
                  </a:cubicBezTo>
                  <a:close/>
                  <a:moveTo>
                    <a:pt x="919829" y="656366"/>
                  </a:moveTo>
                  <a:cubicBezTo>
                    <a:pt x="919829" y="657223"/>
                    <a:pt x="919829" y="658176"/>
                    <a:pt x="919829" y="659033"/>
                  </a:cubicBezTo>
                  <a:cubicBezTo>
                    <a:pt x="919734" y="659890"/>
                    <a:pt x="919639" y="660652"/>
                    <a:pt x="918496" y="660366"/>
                  </a:cubicBezTo>
                  <a:cubicBezTo>
                    <a:pt x="912686" y="656271"/>
                    <a:pt x="920115" y="669796"/>
                    <a:pt x="913067" y="669891"/>
                  </a:cubicBezTo>
                  <a:cubicBezTo>
                    <a:pt x="916210" y="659509"/>
                    <a:pt x="908018" y="660462"/>
                    <a:pt x="907637" y="653604"/>
                  </a:cubicBezTo>
                  <a:cubicBezTo>
                    <a:pt x="912590" y="654651"/>
                    <a:pt x="913829" y="660081"/>
                    <a:pt x="919829" y="656366"/>
                  </a:cubicBezTo>
                  <a:close/>
                  <a:moveTo>
                    <a:pt x="917067" y="721517"/>
                  </a:moveTo>
                  <a:cubicBezTo>
                    <a:pt x="915067" y="716278"/>
                    <a:pt x="908304" y="717040"/>
                    <a:pt x="904875" y="710658"/>
                  </a:cubicBezTo>
                  <a:cubicBezTo>
                    <a:pt x="908209" y="708849"/>
                    <a:pt x="910495" y="714659"/>
                    <a:pt x="911638" y="710658"/>
                  </a:cubicBezTo>
                  <a:cubicBezTo>
                    <a:pt x="909638" y="708658"/>
                    <a:pt x="905542" y="708563"/>
                    <a:pt x="906209" y="703896"/>
                  </a:cubicBezTo>
                  <a:cubicBezTo>
                    <a:pt x="909923" y="704848"/>
                    <a:pt x="908971" y="701133"/>
                    <a:pt x="911638" y="701133"/>
                  </a:cubicBezTo>
                  <a:cubicBezTo>
                    <a:pt x="920210" y="705801"/>
                    <a:pt x="916019" y="714468"/>
                    <a:pt x="917067" y="721517"/>
                  </a:cubicBezTo>
                  <a:close/>
                  <a:moveTo>
                    <a:pt x="914400" y="767713"/>
                  </a:moveTo>
                  <a:cubicBezTo>
                    <a:pt x="921449" y="767808"/>
                    <a:pt x="918401" y="780000"/>
                    <a:pt x="913067" y="781334"/>
                  </a:cubicBezTo>
                  <a:cubicBezTo>
                    <a:pt x="913733" y="776095"/>
                    <a:pt x="916781" y="772380"/>
                    <a:pt x="914400" y="767713"/>
                  </a:cubicBezTo>
                  <a:close/>
                  <a:moveTo>
                    <a:pt x="917067" y="785334"/>
                  </a:moveTo>
                  <a:cubicBezTo>
                    <a:pt x="912781" y="785239"/>
                    <a:pt x="908971" y="788954"/>
                    <a:pt x="908876" y="782572"/>
                  </a:cubicBezTo>
                  <a:cubicBezTo>
                    <a:pt x="912305" y="786001"/>
                    <a:pt x="916781" y="779715"/>
                    <a:pt x="917067" y="785334"/>
                  </a:cubicBezTo>
                  <a:close/>
                  <a:moveTo>
                    <a:pt x="892683" y="842389"/>
                  </a:moveTo>
                  <a:cubicBezTo>
                    <a:pt x="891731" y="838865"/>
                    <a:pt x="887825" y="838293"/>
                    <a:pt x="887254" y="834198"/>
                  </a:cubicBezTo>
                  <a:cubicBezTo>
                    <a:pt x="888873" y="834007"/>
                    <a:pt x="891159" y="834483"/>
                    <a:pt x="891350" y="832864"/>
                  </a:cubicBezTo>
                  <a:cubicBezTo>
                    <a:pt x="894779" y="833531"/>
                    <a:pt x="896969" y="835436"/>
                    <a:pt x="899541" y="836960"/>
                  </a:cubicBezTo>
                  <a:cubicBezTo>
                    <a:pt x="894302" y="838389"/>
                    <a:pt x="893159" y="838674"/>
                    <a:pt x="892683" y="842389"/>
                  </a:cubicBezTo>
                  <a:close/>
                  <a:moveTo>
                    <a:pt x="898112" y="860010"/>
                  </a:moveTo>
                  <a:cubicBezTo>
                    <a:pt x="896112" y="860296"/>
                    <a:pt x="895826" y="862201"/>
                    <a:pt x="894017" y="862677"/>
                  </a:cubicBezTo>
                  <a:cubicBezTo>
                    <a:pt x="892969" y="861725"/>
                    <a:pt x="890969" y="855057"/>
                    <a:pt x="894017" y="854486"/>
                  </a:cubicBezTo>
                  <a:cubicBezTo>
                    <a:pt x="894398" y="857343"/>
                    <a:pt x="897731" y="857248"/>
                    <a:pt x="898112" y="860010"/>
                  </a:cubicBezTo>
                  <a:close/>
                  <a:moveTo>
                    <a:pt x="902208" y="1147856"/>
                  </a:moveTo>
                  <a:cubicBezTo>
                    <a:pt x="900113" y="1153571"/>
                    <a:pt x="909733" y="1147570"/>
                    <a:pt x="907637" y="1153285"/>
                  </a:cubicBezTo>
                  <a:cubicBezTo>
                    <a:pt x="903351" y="1151761"/>
                    <a:pt x="904589" y="1153190"/>
                    <a:pt x="899541" y="1153285"/>
                  </a:cubicBezTo>
                  <a:cubicBezTo>
                    <a:pt x="899636" y="1150713"/>
                    <a:pt x="900398" y="1148713"/>
                    <a:pt x="902208" y="1147856"/>
                  </a:cubicBezTo>
                  <a:close/>
                  <a:moveTo>
                    <a:pt x="914400" y="917065"/>
                  </a:moveTo>
                  <a:cubicBezTo>
                    <a:pt x="922115" y="915732"/>
                    <a:pt x="916972" y="928495"/>
                    <a:pt x="913067" y="922494"/>
                  </a:cubicBezTo>
                  <a:cubicBezTo>
                    <a:pt x="915067" y="922209"/>
                    <a:pt x="914305" y="919161"/>
                    <a:pt x="914400" y="917065"/>
                  </a:cubicBezTo>
                  <a:close/>
                  <a:moveTo>
                    <a:pt x="904875" y="1149189"/>
                  </a:moveTo>
                  <a:cubicBezTo>
                    <a:pt x="906494" y="1146237"/>
                    <a:pt x="907447" y="1142712"/>
                    <a:pt x="910304" y="1140998"/>
                  </a:cubicBezTo>
                  <a:cubicBezTo>
                    <a:pt x="910304" y="1142808"/>
                    <a:pt x="910304" y="1144617"/>
                    <a:pt x="910304" y="1146427"/>
                  </a:cubicBezTo>
                  <a:cubicBezTo>
                    <a:pt x="905923" y="1144808"/>
                    <a:pt x="909257" y="1150809"/>
                    <a:pt x="904875" y="1149189"/>
                  </a:cubicBezTo>
                  <a:close/>
                  <a:moveTo>
                    <a:pt x="908971" y="946878"/>
                  </a:moveTo>
                  <a:cubicBezTo>
                    <a:pt x="911828" y="943926"/>
                    <a:pt x="916400" y="946402"/>
                    <a:pt x="917162" y="949641"/>
                  </a:cubicBezTo>
                  <a:cubicBezTo>
                    <a:pt x="913448" y="949641"/>
                    <a:pt x="909066" y="950403"/>
                    <a:pt x="908971" y="946878"/>
                  </a:cubicBezTo>
                  <a:close/>
                  <a:moveTo>
                    <a:pt x="913067" y="1090801"/>
                  </a:moveTo>
                  <a:cubicBezTo>
                    <a:pt x="908876" y="1092611"/>
                    <a:pt x="905351" y="1086896"/>
                    <a:pt x="908971" y="1085372"/>
                  </a:cubicBezTo>
                  <a:cubicBezTo>
                    <a:pt x="909447" y="1088039"/>
                    <a:pt x="914209" y="1086420"/>
                    <a:pt x="913067" y="1090801"/>
                  </a:cubicBezTo>
                  <a:close/>
                  <a:moveTo>
                    <a:pt x="913067" y="986312"/>
                  </a:moveTo>
                  <a:cubicBezTo>
                    <a:pt x="917067" y="986502"/>
                    <a:pt x="918782" y="995837"/>
                    <a:pt x="913067" y="994408"/>
                  </a:cubicBezTo>
                  <a:cubicBezTo>
                    <a:pt x="914209" y="990408"/>
                    <a:pt x="914209" y="990217"/>
                    <a:pt x="913067" y="986312"/>
                  </a:cubicBezTo>
                  <a:close/>
                  <a:moveTo>
                    <a:pt x="915734" y="979454"/>
                  </a:moveTo>
                  <a:cubicBezTo>
                    <a:pt x="915924" y="981073"/>
                    <a:pt x="917829" y="980883"/>
                    <a:pt x="919734" y="980787"/>
                  </a:cubicBezTo>
                  <a:cubicBezTo>
                    <a:pt x="918210" y="985074"/>
                    <a:pt x="919163" y="984407"/>
                    <a:pt x="921068" y="987550"/>
                  </a:cubicBezTo>
                  <a:cubicBezTo>
                    <a:pt x="917543" y="987550"/>
                    <a:pt x="912019" y="982407"/>
                    <a:pt x="915734" y="979454"/>
                  </a:cubicBezTo>
                  <a:close/>
                  <a:moveTo>
                    <a:pt x="918401" y="904778"/>
                  </a:moveTo>
                  <a:cubicBezTo>
                    <a:pt x="919544" y="900396"/>
                    <a:pt x="916305" y="900587"/>
                    <a:pt x="915734" y="898015"/>
                  </a:cubicBezTo>
                  <a:cubicBezTo>
                    <a:pt x="918115" y="898110"/>
                    <a:pt x="919925" y="897729"/>
                    <a:pt x="921163" y="896682"/>
                  </a:cubicBezTo>
                  <a:cubicBezTo>
                    <a:pt x="921163" y="900301"/>
                    <a:pt x="921925" y="904683"/>
                    <a:pt x="918401" y="904778"/>
                  </a:cubicBezTo>
                  <a:close/>
                  <a:moveTo>
                    <a:pt x="915734" y="936020"/>
                  </a:moveTo>
                  <a:cubicBezTo>
                    <a:pt x="915734" y="942306"/>
                    <a:pt x="909923" y="942878"/>
                    <a:pt x="906209" y="945545"/>
                  </a:cubicBezTo>
                  <a:cubicBezTo>
                    <a:pt x="907256" y="940211"/>
                    <a:pt x="912114" y="938687"/>
                    <a:pt x="915734" y="936020"/>
                  </a:cubicBezTo>
                  <a:close/>
                  <a:moveTo>
                    <a:pt x="907542" y="1101660"/>
                  </a:moveTo>
                  <a:cubicBezTo>
                    <a:pt x="907828" y="1110423"/>
                    <a:pt x="911447" y="1099469"/>
                    <a:pt x="914305" y="1104422"/>
                  </a:cubicBezTo>
                  <a:cubicBezTo>
                    <a:pt x="912590" y="1104993"/>
                    <a:pt x="911543" y="1106136"/>
                    <a:pt x="911543" y="1108518"/>
                  </a:cubicBezTo>
                  <a:cubicBezTo>
                    <a:pt x="907256" y="1106994"/>
                    <a:pt x="907923" y="1107851"/>
                    <a:pt x="904780" y="1109851"/>
                  </a:cubicBezTo>
                  <a:cubicBezTo>
                    <a:pt x="904589" y="1108232"/>
                    <a:pt x="904399" y="1106613"/>
                    <a:pt x="902018" y="1107089"/>
                  </a:cubicBezTo>
                  <a:cubicBezTo>
                    <a:pt x="902303" y="1103660"/>
                    <a:pt x="904113" y="1101850"/>
                    <a:pt x="907542" y="1101660"/>
                  </a:cubicBezTo>
                  <a:close/>
                  <a:moveTo>
                    <a:pt x="910304" y="1135569"/>
                  </a:moveTo>
                  <a:cubicBezTo>
                    <a:pt x="910304" y="1136902"/>
                    <a:pt x="910304" y="1138331"/>
                    <a:pt x="910304" y="1139664"/>
                  </a:cubicBezTo>
                  <a:cubicBezTo>
                    <a:pt x="906780" y="1139569"/>
                    <a:pt x="903827" y="1138902"/>
                    <a:pt x="902113" y="1136997"/>
                  </a:cubicBezTo>
                  <a:cubicBezTo>
                    <a:pt x="906304" y="1137950"/>
                    <a:pt x="906113" y="1134616"/>
                    <a:pt x="910304" y="1135569"/>
                  </a:cubicBezTo>
                  <a:close/>
                  <a:moveTo>
                    <a:pt x="903542" y="1202148"/>
                  </a:moveTo>
                  <a:cubicBezTo>
                    <a:pt x="901065" y="1202910"/>
                    <a:pt x="901637" y="1206625"/>
                    <a:pt x="901065" y="1209197"/>
                  </a:cubicBezTo>
                  <a:cubicBezTo>
                    <a:pt x="900684" y="1205958"/>
                    <a:pt x="900494" y="1202720"/>
                    <a:pt x="900208" y="1199481"/>
                  </a:cubicBezTo>
                  <a:cubicBezTo>
                    <a:pt x="901446" y="1200243"/>
                    <a:pt x="902875" y="1200815"/>
                    <a:pt x="903542" y="1202148"/>
                  </a:cubicBezTo>
                  <a:close/>
                  <a:moveTo>
                    <a:pt x="922592" y="895348"/>
                  </a:moveTo>
                  <a:cubicBezTo>
                    <a:pt x="921544" y="892300"/>
                    <a:pt x="914209" y="895634"/>
                    <a:pt x="915829" y="889919"/>
                  </a:cubicBezTo>
                  <a:cubicBezTo>
                    <a:pt x="919067" y="890490"/>
                    <a:pt x="918782" y="887442"/>
                    <a:pt x="922592" y="888585"/>
                  </a:cubicBezTo>
                  <a:cubicBezTo>
                    <a:pt x="920782" y="891919"/>
                    <a:pt x="925544" y="895158"/>
                    <a:pt x="922592" y="895348"/>
                  </a:cubicBezTo>
                  <a:close/>
                  <a:moveTo>
                    <a:pt x="921163" y="885823"/>
                  </a:moveTo>
                  <a:cubicBezTo>
                    <a:pt x="912781" y="884394"/>
                    <a:pt x="919829" y="875822"/>
                    <a:pt x="908971" y="880394"/>
                  </a:cubicBezTo>
                  <a:cubicBezTo>
                    <a:pt x="908876" y="876679"/>
                    <a:pt x="911257" y="877632"/>
                    <a:pt x="908971" y="874965"/>
                  </a:cubicBezTo>
                  <a:cubicBezTo>
                    <a:pt x="912400" y="875155"/>
                    <a:pt x="913162" y="872869"/>
                    <a:pt x="914400" y="870869"/>
                  </a:cubicBezTo>
                  <a:cubicBezTo>
                    <a:pt x="906875" y="874012"/>
                    <a:pt x="909828" y="862868"/>
                    <a:pt x="914400" y="861344"/>
                  </a:cubicBezTo>
                  <a:cubicBezTo>
                    <a:pt x="914686" y="862392"/>
                    <a:pt x="915543" y="862963"/>
                    <a:pt x="917162" y="862677"/>
                  </a:cubicBezTo>
                  <a:cubicBezTo>
                    <a:pt x="918020" y="868583"/>
                    <a:pt x="913352" y="870202"/>
                    <a:pt x="919829" y="868107"/>
                  </a:cubicBezTo>
                  <a:cubicBezTo>
                    <a:pt x="917067" y="873060"/>
                    <a:pt x="921353" y="873345"/>
                    <a:pt x="923925" y="876298"/>
                  </a:cubicBezTo>
                  <a:cubicBezTo>
                    <a:pt x="921068" y="877632"/>
                    <a:pt x="920972" y="881537"/>
                    <a:pt x="921163" y="885823"/>
                  </a:cubicBezTo>
                  <a:close/>
                  <a:moveTo>
                    <a:pt x="915734" y="851914"/>
                  </a:moveTo>
                  <a:cubicBezTo>
                    <a:pt x="916305" y="854486"/>
                    <a:pt x="920972" y="852962"/>
                    <a:pt x="919734" y="857343"/>
                  </a:cubicBezTo>
                  <a:cubicBezTo>
                    <a:pt x="917924" y="857248"/>
                    <a:pt x="916781" y="858010"/>
                    <a:pt x="915734" y="858677"/>
                  </a:cubicBezTo>
                  <a:cubicBezTo>
                    <a:pt x="917543" y="855343"/>
                    <a:pt x="911733" y="853057"/>
                    <a:pt x="915734" y="851914"/>
                  </a:cubicBezTo>
                  <a:close/>
                  <a:moveTo>
                    <a:pt x="918401" y="830197"/>
                  </a:moveTo>
                  <a:cubicBezTo>
                    <a:pt x="915924" y="825625"/>
                    <a:pt x="914019" y="817338"/>
                    <a:pt x="907542" y="820672"/>
                  </a:cubicBezTo>
                  <a:cubicBezTo>
                    <a:pt x="907542" y="817910"/>
                    <a:pt x="907542" y="815243"/>
                    <a:pt x="907542" y="812481"/>
                  </a:cubicBezTo>
                  <a:cubicBezTo>
                    <a:pt x="912209" y="813052"/>
                    <a:pt x="915162" y="812004"/>
                    <a:pt x="918401" y="811147"/>
                  </a:cubicBezTo>
                  <a:cubicBezTo>
                    <a:pt x="916877" y="818577"/>
                    <a:pt x="924592" y="816767"/>
                    <a:pt x="923830" y="823339"/>
                  </a:cubicBezTo>
                  <a:cubicBezTo>
                    <a:pt x="914209" y="822768"/>
                    <a:pt x="923734" y="830292"/>
                    <a:pt x="918401" y="830197"/>
                  </a:cubicBezTo>
                  <a:close/>
                  <a:moveTo>
                    <a:pt x="921163" y="808480"/>
                  </a:moveTo>
                  <a:cubicBezTo>
                    <a:pt x="916972" y="809433"/>
                    <a:pt x="917162" y="806099"/>
                    <a:pt x="912971" y="807147"/>
                  </a:cubicBezTo>
                  <a:cubicBezTo>
                    <a:pt x="912971" y="807909"/>
                    <a:pt x="911828" y="808671"/>
                    <a:pt x="911638" y="807147"/>
                  </a:cubicBezTo>
                  <a:cubicBezTo>
                    <a:pt x="915257" y="804861"/>
                    <a:pt x="914495" y="801717"/>
                    <a:pt x="918401" y="805813"/>
                  </a:cubicBezTo>
                  <a:cubicBezTo>
                    <a:pt x="918877" y="802670"/>
                    <a:pt x="919734" y="800003"/>
                    <a:pt x="922496" y="799050"/>
                  </a:cubicBezTo>
                  <a:cubicBezTo>
                    <a:pt x="925925" y="802289"/>
                    <a:pt x="920972" y="804289"/>
                    <a:pt x="921163" y="808480"/>
                  </a:cubicBezTo>
                  <a:close/>
                  <a:moveTo>
                    <a:pt x="907542" y="690370"/>
                  </a:moveTo>
                  <a:cubicBezTo>
                    <a:pt x="912019" y="690465"/>
                    <a:pt x="917162" y="689799"/>
                    <a:pt x="917067" y="694466"/>
                  </a:cubicBezTo>
                  <a:cubicBezTo>
                    <a:pt x="912781" y="691704"/>
                    <a:pt x="908780" y="696657"/>
                    <a:pt x="907542" y="690370"/>
                  </a:cubicBezTo>
                  <a:close/>
                  <a:moveTo>
                    <a:pt x="907542" y="675416"/>
                  </a:moveTo>
                  <a:cubicBezTo>
                    <a:pt x="907828" y="673797"/>
                    <a:pt x="907352" y="671606"/>
                    <a:pt x="908876" y="671320"/>
                  </a:cubicBezTo>
                  <a:cubicBezTo>
                    <a:pt x="912400" y="675321"/>
                    <a:pt x="906590" y="677988"/>
                    <a:pt x="908876" y="679416"/>
                  </a:cubicBezTo>
                  <a:cubicBezTo>
                    <a:pt x="913162" y="678750"/>
                    <a:pt x="914209" y="681417"/>
                    <a:pt x="917067" y="682179"/>
                  </a:cubicBezTo>
                  <a:cubicBezTo>
                    <a:pt x="917067" y="684465"/>
                    <a:pt x="917067" y="686751"/>
                    <a:pt x="917067" y="688941"/>
                  </a:cubicBezTo>
                  <a:cubicBezTo>
                    <a:pt x="913067" y="689132"/>
                    <a:pt x="905637" y="687417"/>
                    <a:pt x="907542" y="683512"/>
                  </a:cubicBezTo>
                  <a:cubicBezTo>
                    <a:pt x="907542" y="685227"/>
                    <a:pt x="911352" y="685227"/>
                    <a:pt x="911638" y="683512"/>
                  </a:cubicBezTo>
                  <a:cubicBezTo>
                    <a:pt x="910019" y="682369"/>
                    <a:pt x="908018" y="681702"/>
                    <a:pt x="904875" y="682179"/>
                  </a:cubicBezTo>
                  <a:cubicBezTo>
                    <a:pt x="904970" y="679797"/>
                    <a:pt x="904589" y="677988"/>
                    <a:pt x="903542" y="676749"/>
                  </a:cubicBezTo>
                  <a:cubicBezTo>
                    <a:pt x="905161" y="676559"/>
                    <a:pt x="907352" y="676940"/>
                    <a:pt x="907542" y="675416"/>
                  </a:cubicBezTo>
                  <a:close/>
                  <a:moveTo>
                    <a:pt x="869537" y="883061"/>
                  </a:moveTo>
                  <a:cubicBezTo>
                    <a:pt x="871252" y="879537"/>
                    <a:pt x="876205" y="884299"/>
                    <a:pt x="876300" y="881727"/>
                  </a:cubicBezTo>
                  <a:cubicBezTo>
                    <a:pt x="872776" y="881537"/>
                    <a:pt x="873633" y="877155"/>
                    <a:pt x="873538" y="873536"/>
                  </a:cubicBezTo>
                  <a:cubicBezTo>
                    <a:pt x="876109" y="873250"/>
                    <a:pt x="876586" y="875060"/>
                    <a:pt x="878967" y="874869"/>
                  </a:cubicBezTo>
                  <a:cubicBezTo>
                    <a:pt x="877729" y="878394"/>
                    <a:pt x="876491" y="882870"/>
                    <a:pt x="880301" y="884394"/>
                  </a:cubicBezTo>
                  <a:cubicBezTo>
                    <a:pt x="879253" y="884680"/>
                    <a:pt x="878777" y="885537"/>
                    <a:pt x="878967" y="887061"/>
                  </a:cubicBezTo>
                  <a:cubicBezTo>
                    <a:pt x="874681" y="886966"/>
                    <a:pt x="868680" y="888490"/>
                    <a:pt x="869537" y="883061"/>
                  </a:cubicBezTo>
                  <a:close/>
                  <a:moveTo>
                    <a:pt x="874967" y="865440"/>
                  </a:moveTo>
                  <a:cubicBezTo>
                    <a:pt x="874967" y="863630"/>
                    <a:pt x="874967" y="861820"/>
                    <a:pt x="874967" y="860010"/>
                  </a:cubicBezTo>
                  <a:cubicBezTo>
                    <a:pt x="881444" y="860487"/>
                    <a:pt x="884301" y="856677"/>
                    <a:pt x="881825" y="851819"/>
                  </a:cubicBezTo>
                  <a:cubicBezTo>
                    <a:pt x="888968" y="852581"/>
                    <a:pt x="882682" y="846199"/>
                    <a:pt x="885920" y="845056"/>
                  </a:cubicBezTo>
                  <a:cubicBezTo>
                    <a:pt x="888968" y="848009"/>
                    <a:pt x="890207" y="858105"/>
                    <a:pt x="888682" y="861344"/>
                  </a:cubicBezTo>
                  <a:cubicBezTo>
                    <a:pt x="881253" y="855153"/>
                    <a:pt x="882206" y="864487"/>
                    <a:pt x="874967" y="865440"/>
                  </a:cubicBezTo>
                  <a:close/>
                  <a:moveTo>
                    <a:pt x="862775" y="1481802"/>
                  </a:moveTo>
                  <a:cubicBezTo>
                    <a:pt x="861441" y="1481802"/>
                    <a:pt x="860107" y="1481802"/>
                    <a:pt x="858869" y="1481802"/>
                  </a:cubicBezTo>
                  <a:cubicBezTo>
                    <a:pt x="859917" y="1479802"/>
                    <a:pt x="861251" y="1477992"/>
                    <a:pt x="862013" y="1475611"/>
                  </a:cubicBezTo>
                  <a:cubicBezTo>
                    <a:pt x="862394" y="1475802"/>
                    <a:pt x="862679" y="1475992"/>
                    <a:pt x="862965" y="1476183"/>
                  </a:cubicBezTo>
                  <a:cubicBezTo>
                    <a:pt x="863441" y="1478469"/>
                    <a:pt x="863346" y="1480564"/>
                    <a:pt x="862775" y="1481802"/>
                  </a:cubicBezTo>
                  <a:close/>
                  <a:moveTo>
                    <a:pt x="871538" y="950974"/>
                  </a:moveTo>
                  <a:cubicBezTo>
                    <a:pt x="871347" y="949545"/>
                    <a:pt x="871252" y="948212"/>
                    <a:pt x="871061" y="946783"/>
                  </a:cubicBezTo>
                  <a:cubicBezTo>
                    <a:pt x="872871" y="946783"/>
                    <a:pt x="874776" y="946974"/>
                    <a:pt x="876395" y="946878"/>
                  </a:cubicBezTo>
                  <a:cubicBezTo>
                    <a:pt x="876395" y="948688"/>
                    <a:pt x="876395" y="950498"/>
                    <a:pt x="876395" y="952308"/>
                  </a:cubicBezTo>
                  <a:cubicBezTo>
                    <a:pt x="874109" y="950307"/>
                    <a:pt x="872776" y="950403"/>
                    <a:pt x="871538" y="951069"/>
                  </a:cubicBezTo>
                  <a:cubicBezTo>
                    <a:pt x="871538" y="951069"/>
                    <a:pt x="871538" y="951069"/>
                    <a:pt x="871538" y="950974"/>
                  </a:cubicBezTo>
                  <a:close/>
                  <a:moveTo>
                    <a:pt x="880491" y="1030508"/>
                  </a:moveTo>
                  <a:cubicBezTo>
                    <a:pt x="881158" y="1030889"/>
                    <a:pt x="881825" y="1031270"/>
                    <a:pt x="883158" y="1031079"/>
                  </a:cubicBezTo>
                  <a:cubicBezTo>
                    <a:pt x="887635" y="1039366"/>
                    <a:pt x="882872" y="1043557"/>
                    <a:pt x="887254" y="1048701"/>
                  </a:cubicBezTo>
                  <a:cubicBezTo>
                    <a:pt x="886492" y="1052606"/>
                    <a:pt x="884396" y="1053177"/>
                    <a:pt x="883825" y="1055273"/>
                  </a:cubicBezTo>
                  <a:cubicBezTo>
                    <a:pt x="882587" y="1046891"/>
                    <a:pt x="881539" y="1038699"/>
                    <a:pt x="880491" y="1030508"/>
                  </a:cubicBezTo>
                  <a:close/>
                  <a:moveTo>
                    <a:pt x="885825" y="1028317"/>
                  </a:moveTo>
                  <a:cubicBezTo>
                    <a:pt x="883063" y="1028222"/>
                    <a:pt x="881920" y="1026698"/>
                    <a:pt x="880205" y="1027555"/>
                  </a:cubicBezTo>
                  <a:cubicBezTo>
                    <a:pt x="879729" y="1023269"/>
                    <a:pt x="879348" y="1018983"/>
                    <a:pt x="878967" y="1014792"/>
                  </a:cubicBezTo>
                  <a:cubicBezTo>
                    <a:pt x="882682" y="1014982"/>
                    <a:pt x="886397" y="1014125"/>
                    <a:pt x="890016" y="1014696"/>
                  </a:cubicBezTo>
                  <a:cubicBezTo>
                    <a:pt x="885825" y="1015458"/>
                    <a:pt x="885825" y="1020507"/>
                    <a:pt x="881920" y="1021459"/>
                  </a:cubicBezTo>
                  <a:cubicBezTo>
                    <a:pt x="886016" y="1020888"/>
                    <a:pt x="886111" y="1024507"/>
                    <a:pt x="885825" y="1028317"/>
                  </a:cubicBezTo>
                  <a:close/>
                  <a:moveTo>
                    <a:pt x="836962" y="703896"/>
                  </a:moveTo>
                  <a:cubicBezTo>
                    <a:pt x="836867" y="703896"/>
                    <a:pt x="836771" y="703896"/>
                    <a:pt x="836676" y="703896"/>
                  </a:cubicBezTo>
                  <a:cubicBezTo>
                    <a:pt x="836390" y="702467"/>
                    <a:pt x="836200" y="701038"/>
                    <a:pt x="835914" y="699609"/>
                  </a:cubicBezTo>
                  <a:cubicBezTo>
                    <a:pt x="837629" y="699609"/>
                    <a:pt x="839438" y="699609"/>
                    <a:pt x="839629" y="701229"/>
                  </a:cubicBezTo>
                  <a:cubicBezTo>
                    <a:pt x="838200" y="701514"/>
                    <a:pt x="837629" y="702657"/>
                    <a:pt x="836962" y="703896"/>
                  </a:cubicBezTo>
                  <a:close/>
                  <a:moveTo>
                    <a:pt x="884396" y="1059178"/>
                  </a:moveTo>
                  <a:cubicBezTo>
                    <a:pt x="884396" y="1059273"/>
                    <a:pt x="884492" y="1059464"/>
                    <a:pt x="884492" y="1059559"/>
                  </a:cubicBezTo>
                  <a:cubicBezTo>
                    <a:pt x="884492" y="1059559"/>
                    <a:pt x="884492" y="1059559"/>
                    <a:pt x="884396" y="1059559"/>
                  </a:cubicBezTo>
                  <a:cubicBezTo>
                    <a:pt x="884492" y="1059464"/>
                    <a:pt x="884396" y="1059369"/>
                    <a:pt x="884396" y="1059178"/>
                  </a:cubicBezTo>
                  <a:close/>
                  <a:moveTo>
                    <a:pt x="887254" y="948307"/>
                  </a:moveTo>
                  <a:cubicBezTo>
                    <a:pt x="887254" y="950117"/>
                    <a:pt x="887254" y="951927"/>
                    <a:pt x="887254" y="953736"/>
                  </a:cubicBezTo>
                  <a:cubicBezTo>
                    <a:pt x="882491" y="953070"/>
                    <a:pt x="878681" y="951450"/>
                    <a:pt x="877729" y="946974"/>
                  </a:cubicBezTo>
                  <a:cubicBezTo>
                    <a:pt x="880872" y="947355"/>
                    <a:pt x="882872" y="949069"/>
                    <a:pt x="887254" y="948307"/>
                  </a:cubicBezTo>
                  <a:close/>
                  <a:moveTo>
                    <a:pt x="883158" y="940116"/>
                  </a:moveTo>
                  <a:cubicBezTo>
                    <a:pt x="884873" y="938306"/>
                    <a:pt x="889826" y="938020"/>
                    <a:pt x="889921" y="941449"/>
                  </a:cubicBezTo>
                  <a:cubicBezTo>
                    <a:pt x="888206" y="943354"/>
                    <a:pt x="883253" y="943545"/>
                    <a:pt x="883158" y="940116"/>
                  </a:cubicBezTo>
                  <a:close/>
                  <a:moveTo>
                    <a:pt x="870014" y="927543"/>
                  </a:moveTo>
                  <a:cubicBezTo>
                    <a:pt x="870014" y="926304"/>
                    <a:pt x="869918" y="925161"/>
                    <a:pt x="869823" y="923923"/>
                  </a:cubicBezTo>
                  <a:cubicBezTo>
                    <a:pt x="871061" y="924018"/>
                    <a:pt x="872014" y="924209"/>
                    <a:pt x="872300" y="925161"/>
                  </a:cubicBezTo>
                  <a:cubicBezTo>
                    <a:pt x="871823" y="925542"/>
                    <a:pt x="870966" y="926590"/>
                    <a:pt x="870014" y="927543"/>
                  </a:cubicBezTo>
                  <a:close/>
                  <a:moveTo>
                    <a:pt x="845439" y="759331"/>
                  </a:moveTo>
                  <a:cubicBezTo>
                    <a:pt x="845344" y="758379"/>
                    <a:pt x="845153" y="757521"/>
                    <a:pt x="845058" y="756569"/>
                  </a:cubicBezTo>
                  <a:cubicBezTo>
                    <a:pt x="847916" y="757236"/>
                    <a:pt x="850487" y="757236"/>
                    <a:pt x="850582" y="758188"/>
                  </a:cubicBezTo>
                  <a:cubicBezTo>
                    <a:pt x="848487" y="758855"/>
                    <a:pt x="846868" y="759141"/>
                    <a:pt x="845439" y="759331"/>
                  </a:cubicBezTo>
                  <a:close/>
                  <a:moveTo>
                    <a:pt x="845153" y="695704"/>
                  </a:moveTo>
                  <a:cubicBezTo>
                    <a:pt x="846201" y="696657"/>
                    <a:pt x="848201" y="703324"/>
                    <a:pt x="845153" y="703896"/>
                  </a:cubicBezTo>
                  <a:cubicBezTo>
                    <a:pt x="842963" y="700657"/>
                    <a:pt x="841057" y="697895"/>
                    <a:pt x="845153" y="695704"/>
                  </a:cubicBezTo>
                  <a:close/>
                  <a:moveTo>
                    <a:pt x="838391" y="678083"/>
                  </a:moveTo>
                  <a:cubicBezTo>
                    <a:pt x="838009" y="682083"/>
                    <a:pt x="840962" y="682750"/>
                    <a:pt x="842486" y="684846"/>
                  </a:cubicBezTo>
                  <a:cubicBezTo>
                    <a:pt x="838772" y="686084"/>
                    <a:pt x="845153" y="689799"/>
                    <a:pt x="839819" y="690275"/>
                  </a:cubicBezTo>
                  <a:cubicBezTo>
                    <a:pt x="840296" y="687132"/>
                    <a:pt x="835914" y="688751"/>
                    <a:pt x="835724" y="686179"/>
                  </a:cubicBezTo>
                  <a:cubicBezTo>
                    <a:pt x="839438" y="684465"/>
                    <a:pt x="829532" y="678083"/>
                    <a:pt x="838391" y="678083"/>
                  </a:cubicBezTo>
                  <a:close/>
                  <a:moveTo>
                    <a:pt x="838391" y="690370"/>
                  </a:moveTo>
                  <a:cubicBezTo>
                    <a:pt x="838391" y="692656"/>
                    <a:pt x="838391" y="694942"/>
                    <a:pt x="838391" y="697133"/>
                  </a:cubicBezTo>
                  <a:cubicBezTo>
                    <a:pt x="836867" y="697228"/>
                    <a:pt x="836009" y="697133"/>
                    <a:pt x="835533" y="696752"/>
                  </a:cubicBezTo>
                  <a:cubicBezTo>
                    <a:pt x="835438" y="695990"/>
                    <a:pt x="835247" y="695228"/>
                    <a:pt x="835152" y="694561"/>
                  </a:cubicBezTo>
                  <a:cubicBezTo>
                    <a:pt x="835343" y="693609"/>
                    <a:pt x="835533" y="692656"/>
                    <a:pt x="834771" y="692085"/>
                  </a:cubicBezTo>
                  <a:cubicBezTo>
                    <a:pt x="834581" y="691037"/>
                    <a:pt x="834390" y="689989"/>
                    <a:pt x="834200" y="688941"/>
                  </a:cubicBezTo>
                  <a:cubicBezTo>
                    <a:pt x="834771" y="689894"/>
                    <a:pt x="835914" y="690561"/>
                    <a:pt x="838391" y="690370"/>
                  </a:cubicBezTo>
                  <a:close/>
                  <a:moveTo>
                    <a:pt x="833628" y="685893"/>
                  </a:moveTo>
                  <a:cubicBezTo>
                    <a:pt x="833533" y="685227"/>
                    <a:pt x="833438" y="684655"/>
                    <a:pt x="833342" y="683988"/>
                  </a:cubicBezTo>
                  <a:cubicBezTo>
                    <a:pt x="833628" y="683798"/>
                    <a:pt x="833914" y="683703"/>
                    <a:pt x="834295" y="683512"/>
                  </a:cubicBezTo>
                  <a:cubicBezTo>
                    <a:pt x="834009" y="684369"/>
                    <a:pt x="833819" y="685131"/>
                    <a:pt x="833628" y="685893"/>
                  </a:cubicBezTo>
                  <a:close/>
                  <a:moveTo>
                    <a:pt x="751046" y="1098421"/>
                  </a:moveTo>
                  <a:cubicBezTo>
                    <a:pt x="751427" y="1098421"/>
                    <a:pt x="751808" y="1098421"/>
                    <a:pt x="752189" y="1098421"/>
                  </a:cubicBezTo>
                  <a:cubicBezTo>
                    <a:pt x="751999" y="1100040"/>
                    <a:pt x="751808" y="1101564"/>
                    <a:pt x="751713" y="1103184"/>
                  </a:cubicBezTo>
                  <a:cubicBezTo>
                    <a:pt x="751046" y="1102041"/>
                    <a:pt x="750856" y="1100421"/>
                    <a:pt x="751046" y="1098421"/>
                  </a:cubicBezTo>
                  <a:close/>
                  <a:moveTo>
                    <a:pt x="923925" y="785334"/>
                  </a:moveTo>
                  <a:cubicBezTo>
                    <a:pt x="922115" y="785334"/>
                    <a:pt x="920306" y="785334"/>
                    <a:pt x="918496" y="785334"/>
                  </a:cubicBezTo>
                  <a:cubicBezTo>
                    <a:pt x="919639" y="786954"/>
                    <a:pt x="920306" y="788954"/>
                    <a:pt x="919829" y="792097"/>
                  </a:cubicBezTo>
                  <a:cubicBezTo>
                    <a:pt x="916400" y="792288"/>
                    <a:pt x="915543" y="790002"/>
                    <a:pt x="914400" y="788001"/>
                  </a:cubicBezTo>
                  <a:cubicBezTo>
                    <a:pt x="916305" y="787620"/>
                    <a:pt x="916686" y="785715"/>
                    <a:pt x="918496" y="785239"/>
                  </a:cubicBezTo>
                  <a:cubicBezTo>
                    <a:pt x="918115" y="781715"/>
                    <a:pt x="918972" y="779429"/>
                    <a:pt x="922592" y="779810"/>
                  </a:cubicBezTo>
                  <a:cubicBezTo>
                    <a:pt x="922973" y="781715"/>
                    <a:pt x="924497" y="782477"/>
                    <a:pt x="923925" y="785334"/>
                  </a:cubicBezTo>
                  <a:close/>
                  <a:moveTo>
                    <a:pt x="917067" y="759617"/>
                  </a:moveTo>
                  <a:cubicBezTo>
                    <a:pt x="907637" y="757236"/>
                    <a:pt x="916686" y="747330"/>
                    <a:pt x="910304" y="741996"/>
                  </a:cubicBezTo>
                  <a:cubicBezTo>
                    <a:pt x="910019" y="743043"/>
                    <a:pt x="910209" y="744663"/>
                    <a:pt x="908971" y="744663"/>
                  </a:cubicBezTo>
                  <a:cubicBezTo>
                    <a:pt x="908495" y="736185"/>
                    <a:pt x="916591" y="744377"/>
                    <a:pt x="915734" y="736566"/>
                  </a:cubicBezTo>
                  <a:cubicBezTo>
                    <a:pt x="920020" y="735328"/>
                    <a:pt x="918496" y="740091"/>
                    <a:pt x="921163" y="740662"/>
                  </a:cubicBezTo>
                  <a:cubicBezTo>
                    <a:pt x="921353" y="739043"/>
                    <a:pt x="921544" y="737424"/>
                    <a:pt x="923925" y="737995"/>
                  </a:cubicBezTo>
                  <a:cubicBezTo>
                    <a:pt x="920115" y="745139"/>
                    <a:pt x="913829" y="748377"/>
                    <a:pt x="917067" y="759617"/>
                  </a:cubicBezTo>
                  <a:close/>
                  <a:moveTo>
                    <a:pt x="919829" y="592548"/>
                  </a:moveTo>
                  <a:cubicBezTo>
                    <a:pt x="914305" y="590834"/>
                    <a:pt x="909542" y="588262"/>
                    <a:pt x="908971" y="581690"/>
                  </a:cubicBezTo>
                  <a:cubicBezTo>
                    <a:pt x="910876" y="581785"/>
                    <a:pt x="911924" y="581023"/>
                    <a:pt x="913067" y="580356"/>
                  </a:cubicBezTo>
                  <a:cubicBezTo>
                    <a:pt x="915162" y="583214"/>
                    <a:pt x="915448" y="587881"/>
                    <a:pt x="919829" y="588548"/>
                  </a:cubicBezTo>
                  <a:cubicBezTo>
                    <a:pt x="919544" y="586452"/>
                    <a:pt x="914591" y="582261"/>
                    <a:pt x="918496" y="580356"/>
                  </a:cubicBezTo>
                  <a:cubicBezTo>
                    <a:pt x="921163" y="582166"/>
                    <a:pt x="922592" y="589500"/>
                    <a:pt x="919829" y="592548"/>
                  </a:cubicBezTo>
                  <a:close/>
                  <a:moveTo>
                    <a:pt x="917067" y="559973"/>
                  </a:moveTo>
                  <a:cubicBezTo>
                    <a:pt x="921163" y="559973"/>
                    <a:pt x="920401" y="564735"/>
                    <a:pt x="921163" y="568164"/>
                  </a:cubicBezTo>
                  <a:cubicBezTo>
                    <a:pt x="917829" y="567307"/>
                    <a:pt x="915353" y="561878"/>
                    <a:pt x="917067" y="559973"/>
                  </a:cubicBezTo>
                  <a:close/>
                  <a:moveTo>
                    <a:pt x="877729" y="593882"/>
                  </a:moveTo>
                  <a:cubicBezTo>
                    <a:pt x="872585" y="590453"/>
                    <a:pt x="865823" y="588548"/>
                    <a:pt x="865537" y="580356"/>
                  </a:cubicBezTo>
                  <a:cubicBezTo>
                    <a:pt x="869632" y="578642"/>
                    <a:pt x="877634" y="580642"/>
                    <a:pt x="879062" y="576261"/>
                  </a:cubicBezTo>
                  <a:cubicBezTo>
                    <a:pt x="874395" y="573403"/>
                    <a:pt x="879729" y="571212"/>
                    <a:pt x="877729" y="569498"/>
                  </a:cubicBezTo>
                  <a:cubicBezTo>
                    <a:pt x="871919" y="570069"/>
                    <a:pt x="875919" y="574165"/>
                    <a:pt x="873633" y="576261"/>
                  </a:cubicBezTo>
                  <a:cubicBezTo>
                    <a:pt x="871347" y="576261"/>
                    <a:pt x="869156" y="576261"/>
                    <a:pt x="866870" y="576261"/>
                  </a:cubicBezTo>
                  <a:cubicBezTo>
                    <a:pt x="865727" y="570165"/>
                    <a:pt x="870014" y="569498"/>
                    <a:pt x="870966" y="565402"/>
                  </a:cubicBezTo>
                  <a:cubicBezTo>
                    <a:pt x="864680" y="561021"/>
                    <a:pt x="868299" y="552067"/>
                    <a:pt x="868204" y="543685"/>
                  </a:cubicBezTo>
                  <a:cubicBezTo>
                    <a:pt x="872300" y="546447"/>
                    <a:pt x="880967" y="548162"/>
                    <a:pt x="883158" y="542352"/>
                  </a:cubicBezTo>
                  <a:cubicBezTo>
                    <a:pt x="881825" y="542352"/>
                    <a:pt x="881539" y="541209"/>
                    <a:pt x="880396" y="541018"/>
                  </a:cubicBezTo>
                  <a:cubicBezTo>
                    <a:pt x="878396" y="541399"/>
                    <a:pt x="874681" y="546828"/>
                    <a:pt x="873633" y="543780"/>
                  </a:cubicBezTo>
                  <a:cubicBezTo>
                    <a:pt x="876491" y="543399"/>
                    <a:pt x="873919" y="537303"/>
                    <a:pt x="870966" y="538351"/>
                  </a:cubicBezTo>
                  <a:cubicBezTo>
                    <a:pt x="869918" y="533684"/>
                    <a:pt x="872490" y="532636"/>
                    <a:pt x="873633" y="530160"/>
                  </a:cubicBezTo>
                  <a:cubicBezTo>
                    <a:pt x="871633" y="529493"/>
                    <a:pt x="870204" y="528159"/>
                    <a:pt x="868204" y="527493"/>
                  </a:cubicBezTo>
                  <a:cubicBezTo>
                    <a:pt x="870395" y="523016"/>
                    <a:pt x="867918" y="522349"/>
                    <a:pt x="868204" y="516634"/>
                  </a:cubicBezTo>
                  <a:cubicBezTo>
                    <a:pt x="872490" y="518444"/>
                    <a:pt x="875157" y="520349"/>
                    <a:pt x="877729" y="515301"/>
                  </a:cubicBezTo>
                  <a:cubicBezTo>
                    <a:pt x="871633" y="517777"/>
                    <a:pt x="868775" y="509014"/>
                    <a:pt x="866870" y="503109"/>
                  </a:cubicBezTo>
                  <a:cubicBezTo>
                    <a:pt x="874395" y="504156"/>
                    <a:pt x="871252" y="501013"/>
                    <a:pt x="870966" y="496346"/>
                  </a:cubicBezTo>
                  <a:cubicBezTo>
                    <a:pt x="877443" y="494917"/>
                    <a:pt x="878396" y="501870"/>
                    <a:pt x="881825" y="496346"/>
                  </a:cubicBezTo>
                  <a:cubicBezTo>
                    <a:pt x="878777" y="494060"/>
                    <a:pt x="876967" y="490345"/>
                    <a:pt x="870966" y="490917"/>
                  </a:cubicBezTo>
                  <a:cubicBezTo>
                    <a:pt x="874014" y="485773"/>
                    <a:pt x="873919" y="483392"/>
                    <a:pt x="868204" y="481392"/>
                  </a:cubicBezTo>
                  <a:cubicBezTo>
                    <a:pt x="870680" y="478915"/>
                    <a:pt x="871633" y="482535"/>
                    <a:pt x="876395" y="481392"/>
                  </a:cubicBezTo>
                  <a:cubicBezTo>
                    <a:pt x="876014" y="478629"/>
                    <a:pt x="872681" y="478725"/>
                    <a:pt x="872300" y="475962"/>
                  </a:cubicBezTo>
                  <a:cubicBezTo>
                    <a:pt x="877824" y="476534"/>
                    <a:pt x="883349" y="471867"/>
                    <a:pt x="877729" y="469200"/>
                  </a:cubicBezTo>
                  <a:cubicBezTo>
                    <a:pt x="882491" y="465009"/>
                    <a:pt x="882015" y="473867"/>
                    <a:pt x="884492" y="470533"/>
                  </a:cubicBezTo>
                  <a:cubicBezTo>
                    <a:pt x="883158" y="468723"/>
                    <a:pt x="882301" y="466437"/>
                    <a:pt x="880396" y="465104"/>
                  </a:cubicBezTo>
                  <a:cubicBezTo>
                    <a:pt x="878300" y="465199"/>
                    <a:pt x="879348" y="468533"/>
                    <a:pt x="876395" y="467866"/>
                  </a:cubicBezTo>
                  <a:cubicBezTo>
                    <a:pt x="874586" y="464437"/>
                    <a:pt x="882682" y="464532"/>
                    <a:pt x="877729" y="462437"/>
                  </a:cubicBezTo>
                  <a:cubicBezTo>
                    <a:pt x="874967" y="463675"/>
                    <a:pt x="874967" y="467771"/>
                    <a:pt x="870966" y="467866"/>
                  </a:cubicBezTo>
                  <a:cubicBezTo>
                    <a:pt x="869252" y="461675"/>
                    <a:pt x="874681" y="462532"/>
                    <a:pt x="873633" y="457008"/>
                  </a:cubicBezTo>
                  <a:cubicBezTo>
                    <a:pt x="867823" y="456436"/>
                    <a:pt x="869728" y="454531"/>
                    <a:pt x="865537" y="454245"/>
                  </a:cubicBezTo>
                  <a:cubicBezTo>
                    <a:pt x="865251" y="451674"/>
                    <a:pt x="867061" y="451293"/>
                    <a:pt x="866870" y="448816"/>
                  </a:cubicBezTo>
                  <a:cubicBezTo>
                    <a:pt x="876776" y="448911"/>
                    <a:pt x="882777" y="442911"/>
                    <a:pt x="885825" y="452912"/>
                  </a:cubicBezTo>
                  <a:cubicBezTo>
                    <a:pt x="891159" y="454436"/>
                    <a:pt x="895255" y="448816"/>
                    <a:pt x="896684" y="454245"/>
                  </a:cubicBezTo>
                  <a:cubicBezTo>
                    <a:pt x="892112" y="453293"/>
                    <a:pt x="894493" y="457008"/>
                    <a:pt x="895350" y="458341"/>
                  </a:cubicBezTo>
                  <a:cubicBezTo>
                    <a:pt x="893731" y="460341"/>
                    <a:pt x="890207" y="460437"/>
                    <a:pt x="888587" y="462437"/>
                  </a:cubicBezTo>
                  <a:cubicBezTo>
                    <a:pt x="892207" y="462913"/>
                    <a:pt x="900875" y="457008"/>
                    <a:pt x="899446" y="461103"/>
                  </a:cubicBezTo>
                  <a:cubicBezTo>
                    <a:pt x="891445" y="460246"/>
                    <a:pt x="897255" y="467009"/>
                    <a:pt x="898112" y="469295"/>
                  </a:cubicBezTo>
                  <a:cubicBezTo>
                    <a:pt x="893826" y="471390"/>
                    <a:pt x="893921" y="478058"/>
                    <a:pt x="896779" y="484249"/>
                  </a:cubicBezTo>
                  <a:cubicBezTo>
                    <a:pt x="892016" y="486821"/>
                    <a:pt x="890207" y="483011"/>
                    <a:pt x="885920" y="481487"/>
                  </a:cubicBezTo>
                  <a:cubicBezTo>
                    <a:pt x="889254" y="484916"/>
                    <a:pt x="891254" y="489774"/>
                    <a:pt x="895445" y="492345"/>
                  </a:cubicBezTo>
                  <a:cubicBezTo>
                    <a:pt x="896112" y="496632"/>
                    <a:pt x="891826" y="495965"/>
                    <a:pt x="891350" y="499108"/>
                  </a:cubicBezTo>
                  <a:cubicBezTo>
                    <a:pt x="903065" y="515491"/>
                    <a:pt x="887540" y="529112"/>
                    <a:pt x="895445" y="553401"/>
                  </a:cubicBezTo>
                  <a:cubicBezTo>
                    <a:pt x="899827" y="555115"/>
                    <a:pt x="896493" y="549019"/>
                    <a:pt x="900875" y="550734"/>
                  </a:cubicBezTo>
                  <a:cubicBezTo>
                    <a:pt x="898207" y="555591"/>
                    <a:pt x="900875" y="558544"/>
                    <a:pt x="900875" y="564259"/>
                  </a:cubicBezTo>
                  <a:cubicBezTo>
                    <a:pt x="896017" y="563878"/>
                    <a:pt x="894302" y="566736"/>
                    <a:pt x="890016" y="567021"/>
                  </a:cubicBezTo>
                  <a:cubicBezTo>
                    <a:pt x="886397" y="565212"/>
                    <a:pt x="887825" y="558354"/>
                    <a:pt x="881920" y="558830"/>
                  </a:cubicBezTo>
                  <a:cubicBezTo>
                    <a:pt x="885349" y="561783"/>
                    <a:pt x="886206" y="567212"/>
                    <a:pt x="890016" y="569688"/>
                  </a:cubicBezTo>
                  <a:cubicBezTo>
                    <a:pt x="895064" y="571117"/>
                    <a:pt x="893921" y="566355"/>
                    <a:pt x="898207" y="566926"/>
                  </a:cubicBezTo>
                  <a:cubicBezTo>
                    <a:pt x="898589" y="572546"/>
                    <a:pt x="896398" y="572165"/>
                    <a:pt x="898207" y="576451"/>
                  </a:cubicBezTo>
                  <a:cubicBezTo>
                    <a:pt x="896588" y="576642"/>
                    <a:pt x="894302" y="576261"/>
                    <a:pt x="894112" y="577785"/>
                  </a:cubicBezTo>
                  <a:cubicBezTo>
                    <a:pt x="900684" y="589215"/>
                    <a:pt x="896684" y="604740"/>
                    <a:pt x="902208" y="618456"/>
                  </a:cubicBezTo>
                  <a:cubicBezTo>
                    <a:pt x="900779" y="617218"/>
                    <a:pt x="901732" y="613408"/>
                    <a:pt x="898112" y="614361"/>
                  </a:cubicBezTo>
                  <a:cubicBezTo>
                    <a:pt x="899827" y="619218"/>
                    <a:pt x="898017" y="619314"/>
                    <a:pt x="899446" y="623886"/>
                  </a:cubicBezTo>
                  <a:cubicBezTo>
                    <a:pt x="897446" y="624648"/>
                    <a:pt x="892397" y="622266"/>
                    <a:pt x="892683" y="625219"/>
                  </a:cubicBezTo>
                  <a:cubicBezTo>
                    <a:pt x="895826" y="625124"/>
                    <a:pt x="896684" y="627505"/>
                    <a:pt x="900875" y="626553"/>
                  </a:cubicBezTo>
                  <a:cubicBezTo>
                    <a:pt x="900875" y="628839"/>
                    <a:pt x="900875" y="631125"/>
                    <a:pt x="900875" y="633315"/>
                  </a:cubicBezTo>
                  <a:cubicBezTo>
                    <a:pt x="898303" y="633030"/>
                    <a:pt x="897922" y="634839"/>
                    <a:pt x="895445" y="634649"/>
                  </a:cubicBezTo>
                  <a:cubicBezTo>
                    <a:pt x="891064" y="632649"/>
                    <a:pt x="889445" y="627981"/>
                    <a:pt x="887254" y="623790"/>
                  </a:cubicBezTo>
                  <a:cubicBezTo>
                    <a:pt x="889254" y="622171"/>
                    <a:pt x="893350" y="622647"/>
                    <a:pt x="892683" y="618361"/>
                  </a:cubicBezTo>
                  <a:cubicBezTo>
                    <a:pt x="889064" y="616170"/>
                    <a:pt x="887540" y="615218"/>
                    <a:pt x="884492" y="618361"/>
                  </a:cubicBezTo>
                  <a:cubicBezTo>
                    <a:pt x="884873" y="615218"/>
                    <a:pt x="887444" y="612551"/>
                    <a:pt x="883158" y="611598"/>
                  </a:cubicBezTo>
                  <a:cubicBezTo>
                    <a:pt x="882682" y="614742"/>
                    <a:pt x="877729" y="613408"/>
                    <a:pt x="876395" y="615694"/>
                  </a:cubicBezTo>
                  <a:cubicBezTo>
                    <a:pt x="878777" y="620838"/>
                    <a:pt x="877157" y="625695"/>
                    <a:pt x="883158" y="631982"/>
                  </a:cubicBezTo>
                  <a:cubicBezTo>
                    <a:pt x="881063" y="632077"/>
                    <a:pt x="878491" y="631791"/>
                    <a:pt x="879062" y="634649"/>
                  </a:cubicBezTo>
                  <a:cubicBezTo>
                    <a:pt x="883444" y="630077"/>
                    <a:pt x="882206" y="637221"/>
                    <a:pt x="884492" y="638745"/>
                  </a:cubicBezTo>
                  <a:cubicBezTo>
                    <a:pt x="884873" y="636935"/>
                    <a:pt x="886397" y="636173"/>
                    <a:pt x="885825" y="633315"/>
                  </a:cubicBezTo>
                  <a:cubicBezTo>
                    <a:pt x="890778" y="635601"/>
                    <a:pt x="894969" y="638649"/>
                    <a:pt x="900779" y="640078"/>
                  </a:cubicBezTo>
                  <a:cubicBezTo>
                    <a:pt x="900875" y="646269"/>
                    <a:pt x="899636" y="653889"/>
                    <a:pt x="903446" y="656366"/>
                  </a:cubicBezTo>
                  <a:cubicBezTo>
                    <a:pt x="901446" y="657128"/>
                    <a:pt x="896398" y="654747"/>
                    <a:pt x="896684" y="657699"/>
                  </a:cubicBezTo>
                  <a:cubicBezTo>
                    <a:pt x="901541" y="663319"/>
                    <a:pt x="906018" y="677892"/>
                    <a:pt x="896684" y="676749"/>
                  </a:cubicBezTo>
                  <a:cubicBezTo>
                    <a:pt x="898970" y="678464"/>
                    <a:pt x="902018" y="679512"/>
                    <a:pt x="902113" y="683512"/>
                  </a:cubicBezTo>
                  <a:cubicBezTo>
                    <a:pt x="899541" y="689418"/>
                    <a:pt x="895350" y="690084"/>
                    <a:pt x="889826" y="690275"/>
                  </a:cubicBezTo>
                  <a:cubicBezTo>
                    <a:pt x="890683" y="686751"/>
                    <a:pt x="889254" y="685417"/>
                    <a:pt x="885730" y="686179"/>
                  </a:cubicBezTo>
                  <a:cubicBezTo>
                    <a:pt x="884206" y="681893"/>
                    <a:pt x="887921" y="682845"/>
                    <a:pt x="888492" y="680750"/>
                  </a:cubicBezTo>
                  <a:cubicBezTo>
                    <a:pt x="883158" y="679988"/>
                    <a:pt x="883730" y="685036"/>
                    <a:pt x="880301" y="686179"/>
                  </a:cubicBezTo>
                  <a:cubicBezTo>
                    <a:pt x="883825" y="686370"/>
                    <a:pt x="887349" y="686465"/>
                    <a:pt x="887063" y="690275"/>
                  </a:cubicBezTo>
                  <a:cubicBezTo>
                    <a:pt x="881444" y="692466"/>
                    <a:pt x="880872" y="687513"/>
                    <a:pt x="876205" y="691608"/>
                  </a:cubicBezTo>
                  <a:cubicBezTo>
                    <a:pt x="873538" y="689037"/>
                    <a:pt x="875824" y="686655"/>
                    <a:pt x="876205" y="683512"/>
                  </a:cubicBezTo>
                  <a:cubicBezTo>
                    <a:pt x="872585" y="683131"/>
                    <a:pt x="875157" y="688751"/>
                    <a:pt x="870776" y="687608"/>
                  </a:cubicBezTo>
                  <a:cubicBezTo>
                    <a:pt x="870490" y="683703"/>
                    <a:pt x="871061" y="680750"/>
                    <a:pt x="873443" y="679416"/>
                  </a:cubicBezTo>
                  <a:cubicBezTo>
                    <a:pt x="873633" y="681036"/>
                    <a:pt x="873252" y="683322"/>
                    <a:pt x="874776" y="683512"/>
                  </a:cubicBezTo>
                  <a:cubicBezTo>
                    <a:pt x="877157" y="678654"/>
                    <a:pt x="874300" y="674749"/>
                    <a:pt x="870776" y="669891"/>
                  </a:cubicBezTo>
                  <a:cubicBezTo>
                    <a:pt x="877824" y="671320"/>
                    <a:pt x="874395" y="663986"/>
                    <a:pt x="870776" y="664462"/>
                  </a:cubicBezTo>
                  <a:cubicBezTo>
                    <a:pt x="870490" y="661033"/>
                    <a:pt x="872871" y="660271"/>
                    <a:pt x="873443" y="657699"/>
                  </a:cubicBezTo>
                  <a:cubicBezTo>
                    <a:pt x="876014" y="656366"/>
                    <a:pt x="878015" y="661795"/>
                    <a:pt x="878872" y="657699"/>
                  </a:cubicBezTo>
                  <a:cubicBezTo>
                    <a:pt x="873062" y="657223"/>
                    <a:pt x="872585" y="651318"/>
                    <a:pt x="868013" y="649508"/>
                  </a:cubicBezTo>
                  <a:cubicBezTo>
                    <a:pt x="875062" y="637792"/>
                    <a:pt x="859441" y="629791"/>
                    <a:pt x="869347" y="619695"/>
                  </a:cubicBezTo>
                  <a:cubicBezTo>
                    <a:pt x="866013" y="618933"/>
                    <a:pt x="864394" y="616551"/>
                    <a:pt x="862584" y="614265"/>
                  </a:cubicBezTo>
                  <a:cubicBezTo>
                    <a:pt x="868490" y="609979"/>
                    <a:pt x="866204" y="595596"/>
                    <a:pt x="877729" y="593882"/>
                  </a:cubicBezTo>
                  <a:close/>
                  <a:moveTo>
                    <a:pt x="869537" y="910302"/>
                  </a:moveTo>
                  <a:cubicBezTo>
                    <a:pt x="875919" y="908874"/>
                    <a:pt x="872395" y="910112"/>
                    <a:pt x="876300" y="906207"/>
                  </a:cubicBezTo>
                  <a:cubicBezTo>
                    <a:pt x="877729" y="910779"/>
                    <a:pt x="876681" y="902397"/>
                    <a:pt x="880301" y="904873"/>
                  </a:cubicBezTo>
                  <a:cubicBezTo>
                    <a:pt x="880586" y="906873"/>
                    <a:pt x="879824" y="909921"/>
                    <a:pt x="881729" y="910302"/>
                  </a:cubicBezTo>
                  <a:cubicBezTo>
                    <a:pt x="881729" y="908493"/>
                    <a:pt x="884111" y="909064"/>
                    <a:pt x="884492" y="907540"/>
                  </a:cubicBezTo>
                  <a:cubicBezTo>
                    <a:pt x="884492" y="906207"/>
                    <a:pt x="883349" y="905921"/>
                    <a:pt x="883158" y="904778"/>
                  </a:cubicBezTo>
                  <a:cubicBezTo>
                    <a:pt x="888302" y="906778"/>
                    <a:pt x="885730" y="901063"/>
                    <a:pt x="889921" y="902111"/>
                  </a:cubicBezTo>
                  <a:cubicBezTo>
                    <a:pt x="893350" y="905635"/>
                    <a:pt x="886492" y="906683"/>
                    <a:pt x="885825" y="910302"/>
                  </a:cubicBezTo>
                  <a:cubicBezTo>
                    <a:pt x="888873" y="914493"/>
                    <a:pt x="889349" y="921256"/>
                    <a:pt x="894017" y="923828"/>
                  </a:cubicBezTo>
                  <a:cubicBezTo>
                    <a:pt x="888016" y="922875"/>
                    <a:pt x="879157" y="918494"/>
                    <a:pt x="874967" y="923828"/>
                  </a:cubicBezTo>
                  <a:cubicBezTo>
                    <a:pt x="872871" y="922399"/>
                    <a:pt x="871252" y="920589"/>
                    <a:pt x="869632" y="918684"/>
                  </a:cubicBezTo>
                  <a:cubicBezTo>
                    <a:pt x="869537" y="917541"/>
                    <a:pt x="869442" y="916494"/>
                    <a:pt x="869347" y="915351"/>
                  </a:cubicBezTo>
                  <a:cubicBezTo>
                    <a:pt x="872395" y="914493"/>
                    <a:pt x="872395" y="911160"/>
                    <a:pt x="869537" y="910302"/>
                  </a:cubicBezTo>
                  <a:close/>
                  <a:moveTo>
                    <a:pt x="836962" y="634649"/>
                  </a:moveTo>
                  <a:cubicBezTo>
                    <a:pt x="836676" y="633125"/>
                    <a:pt x="835438" y="632553"/>
                    <a:pt x="834200" y="631982"/>
                  </a:cubicBezTo>
                  <a:cubicBezTo>
                    <a:pt x="832580" y="633887"/>
                    <a:pt x="829532" y="634554"/>
                    <a:pt x="826103" y="634649"/>
                  </a:cubicBezTo>
                  <a:cubicBezTo>
                    <a:pt x="825627" y="632839"/>
                    <a:pt x="824198" y="632077"/>
                    <a:pt x="824770" y="629220"/>
                  </a:cubicBezTo>
                  <a:cubicBezTo>
                    <a:pt x="829628" y="629696"/>
                    <a:pt x="831342" y="631315"/>
                    <a:pt x="835628" y="629220"/>
                  </a:cubicBezTo>
                  <a:cubicBezTo>
                    <a:pt x="836867" y="635601"/>
                    <a:pt x="847916" y="632363"/>
                    <a:pt x="851916" y="635982"/>
                  </a:cubicBezTo>
                  <a:cubicBezTo>
                    <a:pt x="851916" y="637792"/>
                    <a:pt x="851916" y="639602"/>
                    <a:pt x="851916" y="641412"/>
                  </a:cubicBezTo>
                  <a:cubicBezTo>
                    <a:pt x="847725" y="642459"/>
                    <a:pt x="849344" y="637697"/>
                    <a:pt x="845153" y="638745"/>
                  </a:cubicBezTo>
                  <a:cubicBezTo>
                    <a:pt x="845058" y="640650"/>
                    <a:pt x="845820" y="641697"/>
                    <a:pt x="846487" y="642840"/>
                  </a:cubicBezTo>
                  <a:cubicBezTo>
                    <a:pt x="842963" y="641412"/>
                    <a:pt x="841724" y="648651"/>
                    <a:pt x="839724" y="644174"/>
                  </a:cubicBezTo>
                  <a:cubicBezTo>
                    <a:pt x="841439" y="643602"/>
                    <a:pt x="842486" y="642459"/>
                    <a:pt x="842391" y="640078"/>
                  </a:cubicBezTo>
                  <a:cubicBezTo>
                    <a:pt x="834009" y="639126"/>
                    <a:pt x="840105" y="645603"/>
                    <a:pt x="835628" y="646841"/>
                  </a:cubicBezTo>
                  <a:cubicBezTo>
                    <a:pt x="841534" y="645888"/>
                    <a:pt x="834581" y="649508"/>
                    <a:pt x="838391" y="649603"/>
                  </a:cubicBezTo>
                  <a:cubicBezTo>
                    <a:pt x="840581" y="649508"/>
                    <a:pt x="839438" y="646174"/>
                    <a:pt x="842486" y="646841"/>
                  </a:cubicBezTo>
                  <a:cubicBezTo>
                    <a:pt x="843534" y="651508"/>
                    <a:pt x="837533" y="649127"/>
                    <a:pt x="837057" y="652270"/>
                  </a:cubicBezTo>
                  <a:cubicBezTo>
                    <a:pt x="838676" y="652461"/>
                    <a:pt x="840867" y="652080"/>
                    <a:pt x="841153" y="653604"/>
                  </a:cubicBezTo>
                  <a:cubicBezTo>
                    <a:pt x="840296" y="653699"/>
                    <a:pt x="839534" y="653794"/>
                    <a:pt x="839819" y="654937"/>
                  </a:cubicBezTo>
                  <a:cubicBezTo>
                    <a:pt x="838486" y="654937"/>
                    <a:pt x="838200" y="656080"/>
                    <a:pt x="837152" y="656271"/>
                  </a:cubicBezTo>
                  <a:cubicBezTo>
                    <a:pt x="836486" y="654651"/>
                    <a:pt x="835724" y="653223"/>
                    <a:pt x="834390" y="652175"/>
                  </a:cubicBezTo>
                  <a:cubicBezTo>
                    <a:pt x="832676" y="653985"/>
                    <a:pt x="830294" y="654842"/>
                    <a:pt x="833057" y="657604"/>
                  </a:cubicBezTo>
                  <a:cubicBezTo>
                    <a:pt x="832009" y="657223"/>
                    <a:pt x="830199" y="657604"/>
                    <a:pt x="828580" y="657699"/>
                  </a:cubicBezTo>
                  <a:cubicBezTo>
                    <a:pt x="828199" y="655604"/>
                    <a:pt x="827818" y="653508"/>
                    <a:pt x="827437" y="651413"/>
                  </a:cubicBezTo>
                  <a:cubicBezTo>
                    <a:pt x="828104" y="651889"/>
                    <a:pt x="828866" y="652365"/>
                    <a:pt x="830294" y="652080"/>
                  </a:cubicBezTo>
                  <a:cubicBezTo>
                    <a:pt x="830294" y="650746"/>
                    <a:pt x="830294" y="649317"/>
                    <a:pt x="830294" y="647984"/>
                  </a:cubicBezTo>
                  <a:cubicBezTo>
                    <a:pt x="829151" y="647984"/>
                    <a:pt x="827913" y="647984"/>
                    <a:pt x="826770" y="647984"/>
                  </a:cubicBezTo>
                  <a:cubicBezTo>
                    <a:pt x="826294" y="645507"/>
                    <a:pt x="825818" y="643031"/>
                    <a:pt x="825341" y="640650"/>
                  </a:cubicBezTo>
                  <a:cubicBezTo>
                    <a:pt x="825913" y="639316"/>
                    <a:pt x="826389" y="637887"/>
                    <a:pt x="826199" y="635792"/>
                  </a:cubicBezTo>
                  <a:cubicBezTo>
                    <a:pt x="829437" y="635220"/>
                    <a:pt x="829151" y="638268"/>
                    <a:pt x="832961" y="637125"/>
                  </a:cubicBezTo>
                  <a:cubicBezTo>
                    <a:pt x="831723" y="631029"/>
                    <a:pt x="837438" y="638268"/>
                    <a:pt x="836962" y="634649"/>
                  </a:cubicBezTo>
                  <a:close/>
                  <a:moveTo>
                    <a:pt x="724948" y="204214"/>
                  </a:moveTo>
                  <a:cubicBezTo>
                    <a:pt x="724757" y="203547"/>
                    <a:pt x="724567" y="202881"/>
                    <a:pt x="724281" y="202214"/>
                  </a:cubicBezTo>
                  <a:cubicBezTo>
                    <a:pt x="724757" y="202500"/>
                    <a:pt x="725234" y="202785"/>
                    <a:pt x="725710" y="202976"/>
                  </a:cubicBezTo>
                  <a:cubicBezTo>
                    <a:pt x="725519" y="203643"/>
                    <a:pt x="725234" y="204024"/>
                    <a:pt x="724948" y="204214"/>
                  </a:cubicBezTo>
                  <a:close/>
                  <a:moveTo>
                    <a:pt x="722186" y="195546"/>
                  </a:moveTo>
                  <a:cubicBezTo>
                    <a:pt x="721995" y="194880"/>
                    <a:pt x="721805" y="194213"/>
                    <a:pt x="721519" y="193451"/>
                  </a:cubicBezTo>
                  <a:cubicBezTo>
                    <a:pt x="722471" y="192594"/>
                    <a:pt x="723233" y="191451"/>
                    <a:pt x="724281" y="190689"/>
                  </a:cubicBezTo>
                  <a:cubicBezTo>
                    <a:pt x="723519" y="192689"/>
                    <a:pt x="729520" y="194022"/>
                    <a:pt x="725615" y="194784"/>
                  </a:cubicBezTo>
                  <a:cubicBezTo>
                    <a:pt x="725615" y="193070"/>
                    <a:pt x="723995" y="194499"/>
                    <a:pt x="722186" y="195546"/>
                  </a:cubicBezTo>
                  <a:close/>
                  <a:moveTo>
                    <a:pt x="724376" y="177163"/>
                  </a:moveTo>
                  <a:cubicBezTo>
                    <a:pt x="724281" y="175068"/>
                    <a:pt x="720947" y="176115"/>
                    <a:pt x="721614" y="173067"/>
                  </a:cubicBezTo>
                  <a:cubicBezTo>
                    <a:pt x="725138" y="172401"/>
                    <a:pt x="726377" y="171258"/>
                    <a:pt x="728377" y="174401"/>
                  </a:cubicBezTo>
                  <a:cubicBezTo>
                    <a:pt x="725710" y="174020"/>
                    <a:pt x="725710" y="176306"/>
                    <a:pt x="724376" y="177163"/>
                  </a:cubicBezTo>
                  <a:close/>
                  <a:moveTo>
                    <a:pt x="722948" y="181259"/>
                  </a:moveTo>
                  <a:cubicBezTo>
                    <a:pt x="721805" y="182592"/>
                    <a:pt x="720185" y="183164"/>
                    <a:pt x="718661" y="183354"/>
                  </a:cubicBezTo>
                  <a:cubicBezTo>
                    <a:pt x="718376" y="182402"/>
                    <a:pt x="718090" y="181545"/>
                    <a:pt x="717899" y="180592"/>
                  </a:cubicBezTo>
                  <a:cubicBezTo>
                    <a:pt x="719519" y="181259"/>
                    <a:pt x="721328" y="181640"/>
                    <a:pt x="722948" y="181259"/>
                  </a:cubicBezTo>
                  <a:close/>
                  <a:moveTo>
                    <a:pt x="938784" y="490821"/>
                  </a:moveTo>
                  <a:cubicBezTo>
                    <a:pt x="933164" y="491583"/>
                    <a:pt x="933450" y="486249"/>
                    <a:pt x="932021" y="482630"/>
                  </a:cubicBezTo>
                  <a:cubicBezTo>
                    <a:pt x="936593" y="479487"/>
                    <a:pt x="942404" y="486154"/>
                    <a:pt x="938784" y="490821"/>
                  </a:cubicBezTo>
                  <a:close/>
                  <a:moveTo>
                    <a:pt x="891254" y="308894"/>
                  </a:moveTo>
                  <a:cubicBezTo>
                    <a:pt x="896017" y="309275"/>
                    <a:pt x="887825" y="313942"/>
                    <a:pt x="892588" y="314323"/>
                  </a:cubicBezTo>
                  <a:cubicBezTo>
                    <a:pt x="891635" y="310608"/>
                    <a:pt x="895255" y="311561"/>
                    <a:pt x="895255" y="308894"/>
                  </a:cubicBezTo>
                  <a:cubicBezTo>
                    <a:pt x="901256" y="311656"/>
                    <a:pt x="905256" y="313466"/>
                    <a:pt x="912876" y="311656"/>
                  </a:cubicBezTo>
                  <a:cubicBezTo>
                    <a:pt x="911257" y="316419"/>
                    <a:pt x="908495" y="321372"/>
                    <a:pt x="915638" y="322515"/>
                  </a:cubicBezTo>
                  <a:cubicBezTo>
                    <a:pt x="915638" y="321181"/>
                    <a:pt x="916686" y="320895"/>
                    <a:pt x="916972" y="319848"/>
                  </a:cubicBezTo>
                  <a:cubicBezTo>
                    <a:pt x="917353" y="316228"/>
                    <a:pt x="911733" y="318800"/>
                    <a:pt x="912876" y="314418"/>
                  </a:cubicBezTo>
                  <a:cubicBezTo>
                    <a:pt x="913924" y="314133"/>
                    <a:pt x="915543" y="314418"/>
                    <a:pt x="915638" y="313085"/>
                  </a:cubicBezTo>
                  <a:cubicBezTo>
                    <a:pt x="920401" y="314609"/>
                    <a:pt x="925259" y="316038"/>
                    <a:pt x="927830" y="319848"/>
                  </a:cubicBezTo>
                  <a:cubicBezTo>
                    <a:pt x="922020" y="321467"/>
                    <a:pt x="933355" y="327372"/>
                    <a:pt x="930593" y="334802"/>
                  </a:cubicBezTo>
                  <a:cubicBezTo>
                    <a:pt x="925449" y="330706"/>
                    <a:pt x="921353" y="332992"/>
                    <a:pt x="915638" y="325277"/>
                  </a:cubicBezTo>
                  <a:cubicBezTo>
                    <a:pt x="916019" y="328420"/>
                    <a:pt x="918496" y="331182"/>
                    <a:pt x="914305" y="332040"/>
                  </a:cubicBezTo>
                  <a:cubicBezTo>
                    <a:pt x="914114" y="328134"/>
                    <a:pt x="908685" y="329563"/>
                    <a:pt x="904780" y="329373"/>
                  </a:cubicBezTo>
                  <a:cubicBezTo>
                    <a:pt x="902208" y="320705"/>
                    <a:pt x="895445" y="314895"/>
                    <a:pt x="888492" y="314418"/>
                  </a:cubicBezTo>
                  <a:cubicBezTo>
                    <a:pt x="888587" y="312037"/>
                    <a:pt x="888206" y="310227"/>
                    <a:pt x="887159" y="308989"/>
                  </a:cubicBezTo>
                  <a:cubicBezTo>
                    <a:pt x="888587" y="308894"/>
                    <a:pt x="889921" y="308894"/>
                    <a:pt x="891254" y="308894"/>
                  </a:cubicBezTo>
                  <a:close/>
                  <a:moveTo>
                    <a:pt x="885825" y="359091"/>
                  </a:moveTo>
                  <a:cubicBezTo>
                    <a:pt x="883730" y="363567"/>
                    <a:pt x="892207" y="364234"/>
                    <a:pt x="887159" y="367282"/>
                  </a:cubicBezTo>
                  <a:cubicBezTo>
                    <a:pt x="885730" y="361472"/>
                    <a:pt x="876586" y="363282"/>
                    <a:pt x="876300" y="356424"/>
                  </a:cubicBezTo>
                  <a:cubicBezTo>
                    <a:pt x="882015" y="354995"/>
                    <a:pt x="880491" y="364329"/>
                    <a:pt x="885825" y="359091"/>
                  </a:cubicBezTo>
                  <a:close/>
                  <a:moveTo>
                    <a:pt x="847820" y="278985"/>
                  </a:moveTo>
                  <a:cubicBezTo>
                    <a:pt x="854774" y="284034"/>
                    <a:pt x="855917" y="279938"/>
                    <a:pt x="862775" y="277652"/>
                  </a:cubicBezTo>
                  <a:cubicBezTo>
                    <a:pt x="863918" y="287844"/>
                    <a:pt x="878205" y="297845"/>
                    <a:pt x="873633" y="304798"/>
                  </a:cubicBezTo>
                  <a:cubicBezTo>
                    <a:pt x="868871" y="294797"/>
                    <a:pt x="862584" y="291654"/>
                    <a:pt x="850582" y="291177"/>
                  </a:cubicBezTo>
                  <a:cubicBezTo>
                    <a:pt x="849344" y="287653"/>
                    <a:pt x="849916" y="286129"/>
                    <a:pt x="850582" y="281652"/>
                  </a:cubicBezTo>
                  <a:cubicBezTo>
                    <a:pt x="848963" y="281557"/>
                    <a:pt x="847344" y="281271"/>
                    <a:pt x="847820" y="278985"/>
                  </a:cubicBezTo>
                  <a:close/>
                  <a:moveTo>
                    <a:pt x="838391" y="330611"/>
                  </a:moveTo>
                  <a:cubicBezTo>
                    <a:pt x="844010" y="328706"/>
                    <a:pt x="848201" y="335183"/>
                    <a:pt x="845153" y="337374"/>
                  </a:cubicBezTo>
                  <a:cubicBezTo>
                    <a:pt x="845058" y="332992"/>
                    <a:pt x="837057" y="336421"/>
                    <a:pt x="838391" y="330611"/>
                  </a:cubicBezTo>
                  <a:close/>
                  <a:moveTo>
                    <a:pt x="809816" y="376712"/>
                  </a:moveTo>
                  <a:cubicBezTo>
                    <a:pt x="810673" y="374807"/>
                    <a:pt x="815054" y="376521"/>
                    <a:pt x="815245" y="374045"/>
                  </a:cubicBezTo>
                  <a:cubicBezTo>
                    <a:pt x="811435" y="368711"/>
                    <a:pt x="805625" y="372140"/>
                    <a:pt x="804386" y="363186"/>
                  </a:cubicBezTo>
                  <a:cubicBezTo>
                    <a:pt x="806958" y="363091"/>
                    <a:pt x="807244" y="364234"/>
                    <a:pt x="805720" y="365853"/>
                  </a:cubicBezTo>
                  <a:cubicBezTo>
                    <a:pt x="810006" y="364329"/>
                    <a:pt x="809054" y="367949"/>
                    <a:pt x="811244" y="368616"/>
                  </a:cubicBezTo>
                  <a:cubicBezTo>
                    <a:pt x="809530" y="362329"/>
                    <a:pt x="808292" y="363663"/>
                    <a:pt x="807149" y="356424"/>
                  </a:cubicBezTo>
                  <a:cubicBezTo>
                    <a:pt x="811244" y="360424"/>
                    <a:pt x="818959" y="355185"/>
                    <a:pt x="823436" y="360519"/>
                  </a:cubicBezTo>
                  <a:cubicBezTo>
                    <a:pt x="822674" y="358519"/>
                    <a:pt x="825056" y="353566"/>
                    <a:pt x="822103" y="353757"/>
                  </a:cubicBezTo>
                  <a:cubicBezTo>
                    <a:pt x="820388" y="355662"/>
                    <a:pt x="815721" y="354614"/>
                    <a:pt x="814007" y="356519"/>
                  </a:cubicBezTo>
                  <a:cubicBezTo>
                    <a:pt x="814959" y="352804"/>
                    <a:pt x="811340" y="353757"/>
                    <a:pt x="811340" y="351090"/>
                  </a:cubicBezTo>
                  <a:cubicBezTo>
                    <a:pt x="813911" y="350709"/>
                    <a:pt x="814007" y="352899"/>
                    <a:pt x="815340" y="353757"/>
                  </a:cubicBezTo>
                  <a:cubicBezTo>
                    <a:pt x="814578" y="347946"/>
                    <a:pt x="822674" y="351090"/>
                    <a:pt x="820769" y="344232"/>
                  </a:cubicBezTo>
                  <a:cubicBezTo>
                    <a:pt x="827532" y="344994"/>
                    <a:pt x="827437" y="344232"/>
                    <a:pt x="832961" y="345565"/>
                  </a:cubicBezTo>
                  <a:cubicBezTo>
                    <a:pt x="833342" y="342041"/>
                    <a:pt x="827723" y="344517"/>
                    <a:pt x="828866" y="340136"/>
                  </a:cubicBezTo>
                  <a:cubicBezTo>
                    <a:pt x="837438" y="340136"/>
                    <a:pt x="831152" y="340136"/>
                    <a:pt x="831628" y="334707"/>
                  </a:cubicBezTo>
                  <a:cubicBezTo>
                    <a:pt x="833533" y="334802"/>
                    <a:pt x="834581" y="334040"/>
                    <a:pt x="835724" y="333373"/>
                  </a:cubicBezTo>
                  <a:cubicBezTo>
                    <a:pt x="835914" y="340326"/>
                    <a:pt x="845249" y="341088"/>
                    <a:pt x="847916" y="341565"/>
                  </a:cubicBezTo>
                  <a:cubicBezTo>
                    <a:pt x="843915" y="342708"/>
                    <a:pt x="851059" y="343565"/>
                    <a:pt x="849249" y="346994"/>
                  </a:cubicBezTo>
                  <a:cubicBezTo>
                    <a:pt x="844868" y="348042"/>
                    <a:pt x="848011" y="356614"/>
                    <a:pt x="842486" y="356519"/>
                  </a:cubicBezTo>
                  <a:cubicBezTo>
                    <a:pt x="846201" y="357376"/>
                    <a:pt x="849154" y="363091"/>
                    <a:pt x="853345" y="359281"/>
                  </a:cubicBezTo>
                  <a:cubicBezTo>
                    <a:pt x="853631" y="364520"/>
                    <a:pt x="844963" y="360805"/>
                    <a:pt x="843820" y="364710"/>
                  </a:cubicBezTo>
                  <a:cubicBezTo>
                    <a:pt x="843439" y="368235"/>
                    <a:pt x="845725" y="369092"/>
                    <a:pt x="849249" y="368806"/>
                  </a:cubicBezTo>
                  <a:cubicBezTo>
                    <a:pt x="849630" y="373283"/>
                    <a:pt x="847630" y="375378"/>
                    <a:pt x="843820" y="375569"/>
                  </a:cubicBezTo>
                  <a:cubicBezTo>
                    <a:pt x="840581" y="372045"/>
                    <a:pt x="840581" y="365568"/>
                    <a:pt x="843820" y="361948"/>
                  </a:cubicBezTo>
                  <a:cubicBezTo>
                    <a:pt x="838962" y="362996"/>
                    <a:pt x="834485" y="357757"/>
                    <a:pt x="832961" y="363282"/>
                  </a:cubicBezTo>
                  <a:cubicBezTo>
                    <a:pt x="839534" y="362234"/>
                    <a:pt x="831152" y="371473"/>
                    <a:pt x="839724" y="375474"/>
                  </a:cubicBezTo>
                  <a:cubicBezTo>
                    <a:pt x="834295" y="383856"/>
                    <a:pt x="826294" y="376331"/>
                    <a:pt x="822103" y="382236"/>
                  </a:cubicBezTo>
                  <a:cubicBezTo>
                    <a:pt x="820769" y="380427"/>
                    <a:pt x="820865" y="377188"/>
                    <a:pt x="818007" y="376807"/>
                  </a:cubicBezTo>
                  <a:cubicBezTo>
                    <a:pt x="818007" y="379474"/>
                    <a:pt x="814292" y="378522"/>
                    <a:pt x="815245" y="382236"/>
                  </a:cubicBezTo>
                  <a:cubicBezTo>
                    <a:pt x="817245" y="383856"/>
                    <a:pt x="821341" y="383379"/>
                    <a:pt x="820674" y="387666"/>
                  </a:cubicBezTo>
                  <a:cubicBezTo>
                    <a:pt x="818674" y="388428"/>
                    <a:pt x="817245" y="389666"/>
                    <a:pt x="815245" y="390428"/>
                  </a:cubicBezTo>
                  <a:cubicBezTo>
                    <a:pt x="811816" y="382998"/>
                    <a:pt x="805148" y="378807"/>
                    <a:pt x="798957" y="374140"/>
                  </a:cubicBezTo>
                  <a:cubicBezTo>
                    <a:pt x="805244" y="375188"/>
                    <a:pt x="807434" y="373473"/>
                    <a:pt x="809816" y="376712"/>
                  </a:cubicBezTo>
                  <a:close/>
                  <a:moveTo>
                    <a:pt x="739235" y="140492"/>
                  </a:moveTo>
                  <a:cubicBezTo>
                    <a:pt x="739426" y="143064"/>
                    <a:pt x="743712" y="141444"/>
                    <a:pt x="743331" y="144588"/>
                  </a:cubicBezTo>
                  <a:cubicBezTo>
                    <a:pt x="740950" y="148683"/>
                    <a:pt x="734949" y="142683"/>
                    <a:pt x="739235" y="140492"/>
                  </a:cubicBezTo>
                  <a:close/>
                  <a:moveTo>
                    <a:pt x="737902" y="209739"/>
                  </a:moveTo>
                  <a:cubicBezTo>
                    <a:pt x="737711" y="213168"/>
                    <a:pt x="735330" y="213930"/>
                    <a:pt x="737902" y="216501"/>
                  </a:cubicBezTo>
                  <a:cubicBezTo>
                    <a:pt x="730282" y="214215"/>
                    <a:pt x="732282" y="208024"/>
                    <a:pt x="726472" y="209072"/>
                  </a:cubicBezTo>
                  <a:cubicBezTo>
                    <a:pt x="726186" y="208024"/>
                    <a:pt x="725805" y="207072"/>
                    <a:pt x="725519" y="206024"/>
                  </a:cubicBezTo>
                  <a:cubicBezTo>
                    <a:pt x="726948" y="204214"/>
                    <a:pt x="729425" y="205357"/>
                    <a:pt x="733806" y="205548"/>
                  </a:cubicBezTo>
                  <a:cubicBezTo>
                    <a:pt x="733616" y="208691"/>
                    <a:pt x="734949" y="210024"/>
                    <a:pt x="737902" y="209739"/>
                  </a:cubicBezTo>
                  <a:close/>
                  <a:moveTo>
                    <a:pt x="727043" y="118775"/>
                  </a:moveTo>
                  <a:cubicBezTo>
                    <a:pt x="726567" y="116965"/>
                    <a:pt x="725138" y="116203"/>
                    <a:pt x="725710" y="113346"/>
                  </a:cubicBezTo>
                  <a:cubicBezTo>
                    <a:pt x="728853" y="115251"/>
                    <a:pt x="730853" y="109821"/>
                    <a:pt x="731139" y="113346"/>
                  </a:cubicBezTo>
                  <a:cubicBezTo>
                    <a:pt x="728282" y="113727"/>
                    <a:pt x="729806" y="118394"/>
                    <a:pt x="727043" y="118775"/>
                  </a:cubicBezTo>
                  <a:close/>
                  <a:moveTo>
                    <a:pt x="736473" y="143254"/>
                  </a:moveTo>
                  <a:cubicBezTo>
                    <a:pt x="731711" y="145445"/>
                    <a:pt x="727996" y="142683"/>
                    <a:pt x="721519" y="144588"/>
                  </a:cubicBezTo>
                  <a:cubicBezTo>
                    <a:pt x="723900" y="140397"/>
                    <a:pt x="735616" y="137158"/>
                    <a:pt x="736473" y="143254"/>
                  </a:cubicBezTo>
                  <a:close/>
                  <a:moveTo>
                    <a:pt x="721614" y="167638"/>
                  </a:moveTo>
                  <a:cubicBezTo>
                    <a:pt x="720947" y="168781"/>
                    <a:pt x="720185" y="169829"/>
                    <a:pt x="720281" y="171734"/>
                  </a:cubicBezTo>
                  <a:cubicBezTo>
                    <a:pt x="718471" y="170305"/>
                    <a:pt x="716661" y="169257"/>
                    <a:pt x="714851" y="168210"/>
                  </a:cubicBezTo>
                  <a:cubicBezTo>
                    <a:pt x="714566" y="166781"/>
                    <a:pt x="714184" y="165352"/>
                    <a:pt x="713899" y="163923"/>
                  </a:cubicBezTo>
                  <a:cubicBezTo>
                    <a:pt x="716375" y="165162"/>
                    <a:pt x="718947" y="166114"/>
                    <a:pt x="721614" y="167638"/>
                  </a:cubicBezTo>
                  <a:close/>
                  <a:moveTo>
                    <a:pt x="717518" y="156780"/>
                  </a:moveTo>
                  <a:cubicBezTo>
                    <a:pt x="716185" y="158113"/>
                    <a:pt x="714470" y="158113"/>
                    <a:pt x="712661" y="157637"/>
                  </a:cubicBezTo>
                  <a:cubicBezTo>
                    <a:pt x="712375" y="155732"/>
                    <a:pt x="711994" y="153922"/>
                    <a:pt x="711613" y="152017"/>
                  </a:cubicBezTo>
                  <a:cubicBezTo>
                    <a:pt x="714756" y="152589"/>
                    <a:pt x="717995" y="152874"/>
                    <a:pt x="717518" y="156780"/>
                  </a:cubicBezTo>
                  <a:close/>
                  <a:moveTo>
                    <a:pt x="687705" y="1188718"/>
                  </a:moveTo>
                  <a:cubicBezTo>
                    <a:pt x="687515" y="1192719"/>
                    <a:pt x="685419" y="1194909"/>
                    <a:pt x="681419" y="1195100"/>
                  </a:cubicBezTo>
                  <a:cubicBezTo>
                    <a:pt x="681514" y="1191099"/>
                    <a:pt x="683705" y="1189004"/>
                    <a:pt x="687705" y="1188718"/>
                  </a:cubicBezTo>
                  <a:close/>
                  <a:moveTo>
                    <a:pt x="678180" y="1157095"/>
                  </a:moveTo>
                  <a:cubicBezTo>
                    <a:pt x="676751" y="1157762"/>
                    <a:pt x="675323" y="1158524"/>
                    <a:pt x="675037" y="1160238"/>
                  </a:cubicBezTo>
                  <a:cubicBezTo>
                    <a:pt x="670179" y="1158714"/>
                    <a:pt x="675704" y="1154904"/>
                    <a:pt x="676561" y="1153857"/>
                  </a:cubicBezTo>
                  <a:cubicBezTo>
                    <a:pt x="678371" y="1156238"/>
                    <a:pt x="681133" y="1157762"/>
                    <a:pt x="681323" y="1161762"/>
                  </a:cubicBezTo>
                  <a:cubicBezTo>
                    <a:pt x="677990" y="1162524"/>
                    <a:pt x="678371" y="1159572"/>
                    <a:pt x="678180" y="1157095"/>
                  </a:cubicBezTo>
                  <a:close/>
                  <a:moveTo>
                    <a:pt x="646462" y="868583"/>
                  </a:moveTo>
                  <a:cubicBezTo>
                    <a:pt x="648557" y="868583"/>
                    <a:pt x="650653" y="868583"/>
                    <a:pt x="652748" y="868583"/>
                  </a:cubicBezTo>
                  <a:cubicBezTo>
                    <a:pt x="651891" y="870964"/>
                    <a:pt x="650367" y="872583"/>
                    <a:pt x="649605" y="874965"/>
                  </a:cubicBezTo>
                  <a:cubicBezTo>
                    <a:pt x="646843" y="874584"/>
                    <a:pt x="646081" y="872202"/>
                    <a:pt x="646462" y="868583"/>
                  </a:cubicBezTo>
                  <a:close/>
                  <a:moveTo>
                    <a:pt x="648081" y="882870"/>
                  </a:moveTo>
                  <a:cubicBezTo>
                    <a:pt x="648081" y="888871"/>
                    <a:pt x="639794" y="888681"/>
                    <a:pt x="641699" y="881251"/>
                  </a:cubicBezTo>
                  <a:cubicBezTo>
                    <a:pt x="645033" y="880584"/>
                    <a:pt x="645890" y="882299"/>
                    <a:pt x="648081" y="882870"/>
                  </a:cubicBezTo>
                  <a:close/>
                  <a:moveTo>
                    <a:pt x="640175" y="800384"/>
                  </a:moveTo>
                  <a:cubicBezTo>
                    <a:pt x="641223" y="800384"/>
                    <a:pt x="642271" y="800384"/>
                    <a:pt x="643319" y="800384"/>
                  </a:cubicBezTo>
                  <a:cubicBezTo>
                    <a:pt x="641890" y="806004"/>
                    <a:pt x="643128" y="804289"/>
                    <a:pt x="641699" y="809909"/>
                  </a:cubicBezTo>
                  <a:cubicBezTo>
                    <a:pt x="637318" y="810576"/>
                    <a:pt x="642938" y="801241"/>
                    <a:pt x="638556" y="802003"/>
                  </a:cubicBezTo>
                  <a:cubicBezTo>
                    <a:pt x="638270" y="800670"/>
                    <a:pt x="639128" y="800479"/>
                    <a:pt x="640175" y="800384"/>
                  </a:cubicBezTo>
                  <a:close/>
                  <a:moveTo>
                    <a:pt x="614744" y="1209387"/>
                  </a:moveTo>
                  <a:cubicBezTo>
                    <a:pt x="616934" y="1206720"/>
                    <a:pt x="614172" y="1199291"/>
                    <a:pt x="619506" y="1199862"/>
                  </a:cubicBezTo>
                  <a:cubicBezTo>
                    <a:pt x="619601" y="1204625"/>
                    <a:pt x="620459" y="1210245"/>
                    <a:pt x="614744" y="1209387"/>
                  </a:cubicBezTo>
                  <a:close/>
                  <a:moveTo>
                    <a:pt x="640175" y="1046129"/>
                  </a:moveTo>
                  <a:cubicBezTo>
                    <a:pt x="644462" y="1044986"/>
                    <a:pt x="643319" y="1049272"/>
                    <a:pt x="646557" y="1049272"/>
                  </a:cubicBezTo>
                  <a:cubicBezTo>
                    <a:pt x="646557" y="1045938"/>
                    <a:pt x="640175" y="1041081"/>
                    <a:pt x="638651" y="1044510"/>
                  </a:cubicBezTo>
                  <a:cubicBezTo>
                    <a:pt x="640747" y="1042033"/>
                    <a:pt x="639128" y="1026126"/>
                    <a:pt x="640271" y="1020697"/>
                  </a:cubicBezTo>
                  <a:cubicBezTo>
                    <a:pt x="637699" y="1018506"/>
                    <a:pt x="635222" y="1016220"/>
                    <a:pt x="632365" y="1014315"/>
                  </a:cubicBezTo>
                  <a:cubicBezTo>
                    <a:pt x="634365" y="1010505"/>
                    <a:pt x="636270" y="1006600"/>
                    <a:pt x="637127" y="1001647"/>
                  </a:cubicBezTo>
                  <a:cubicBezTo>
                    <a:pt x="641890" y="1002790"/>
                    <a:pt x="641795" y="998885"/>
                    <a:pt x="646652" y="1000028"/>
                  </a:cubicBezTo>
                  <a:cubicBezTo>
                    <a:pt x="645986" y="1003362"/>
                    <a:pt x="647700" y="1004219"/>
                    <a:pt x="648176" y="1006410"/>
                  </a:cubicBezTo>
                  <a:cubicBezTo>
                    <a:pt x="653225" y="1007172"/>
                    <a:pt x="648748" y="998504"/>
                    <a:pt x="654558" y="1000028"/>
                  </a:cubicBezTo>
                  <a:cubicBezTo>
                    <a:pt x="646748" y="998599"/>
                    <a:pt x="647319" y="997456"/>
                    <a:pt x="641890" y="990503"/>
                  </a:cubicBezTo>
                  <a:cubicBezTo>
                    <a:pt x="635794" y="995170"/>
                    <a:pt x="629603" y="993075"/>
                    <a:pt x="629222" y="984121"/>
                  </a:cubicBezTo>
                  <a:cubicBezTo>
                    <a:pt x="631889" y="986217"/>
                    <a:pt x="634556" y="988312"/>
                    <a:pt x="640366" y="987264"/>
                  </a:cubicBezTo>
                  <a:cubicBezTo>
                    <a:pt x="638366" y="981168"/>
                    <a:pt x="628079" y="962976"/>
                    <a:pt x="638747" y="963547"/>
                  </a:cubicBezTo>
                  <a:cubicBezTo>
                    <a:pt x="640175" y="953355"/>
                    <a:pt x="629888" y="963261"/>
                    <a:pt x="627602" y="958785"/>
                  </a:cubicBezTo>
                  <a:cubicBezTo>
                    <a:pt x="629317" y="954403"/>
                    <a:pt x="631317" y="944592"/>
                    <a:pt x="624459" y="944497"/>
                  </a:cubicBezTo>
                  <a:cubicBezTo>
                    <a:pt x="628936" y="937353"/>
                    <a:pt x="624935" y="935067"/>
                    <a:pt x="622840" y="927066"/>
                  </a:cubicBezTo>
                  <a:cubicBezTo>
                    <a:pt x="625316" y="922685"/>
                    <a:pt x="632555" y="923066"/>
                    <a:pt x="633984" y="917541"/>
                  </a:cubicBezTo>
                  <a:cubicBezTo>
                    <a:pt x="632555" y="913160"/>
                    <a:pt x="628459" y="920304"/>
                    <a:pt x="626078" y="915922"/>
                  </a:cubicBezTo>
                  <a:cubicBezTo>
                    <a:pt x="626650" y="913827"/>
                    <a:pt x="635984" y="909064"/>
                    <a:pt x="627698" y="908016"/>
                  </a:cubicBezTo>
                  <a:cubicBezTo>
                    <a:pt x="624364" y="904111"/>
                    <a:pt x="633317" y="909159"/>
                    <a:pt x="637223" y="908016"/>
                  </a:cubicBezTo>
                  <a:cubicBezTo>
                    <a:pt x="633603" y="900492"/>
                    <a:pt x="633603" y="889443"/>
                    <a:pt x="632460" y="879441"/>
                  </a:cubicBezTo>
                  <a:cubicBezTo>
                    <a:pt x="637604" y="876203"/>
                    <a:pt x="634651" y="888490"/>
                    <a:pt x="637223" y="882585"/>
                  </a:cubicBezTo>
                  <a:cubicBezTo>
                    <a:pt x="637318" y="888014"/>
                    <a:pt x="643223" y="894777"/>
                    <a:pt x="640366" y="903159"/>
                  </a:cubicBezTo>
                  <a:cubicBezTo>
                    <a:pt x="641032" y="904587"/>
                    <a:pt x="641795" y="906016"/>
                    <a:pt x="643509" y="906302"/>
                  </a:cubicBezTo>
                  <a:cubicBezTo>
                    <a:pt x="645986" y="901730"/>
                    <a:pt x="645509" y="896205"/>
                    <a:pt x="641890" y="893634"/>
                  </a:cubicBezTo>
                  <a:cubicBezTo>
                    <a:pt x="641414" y="889443"/>
                    <a:pt x="645224" y="889538"/>
                    <a:pt x="648272" y="888871"/>
                  </a:cubicBezTo>
                  <a:cubicBezTo>
                    <a:pt x="648462" y="891729"/>
                    <a:pt x="646367" y="892205"/>
                    <a:pt x="646748" y="895253"/>
                  </a:cubicBezTo>
                  <a:cubicBezTo>
                    <a:pt x="651605" y="896396"/>
                    <a:pt x="652558" y="893634"/>
                    <a:pt x="656273" y="893729"/>
                  </a:cubicBezTo>
                  <a:cubicBezTo>
                    <a:pt x="655415" y="899349"/>
                    <a:pt x="661892" y="897634"/>
                    <a:pt x="661035" y="903254"/>
                  </a:cubicBezTo>
                  <a:cubicBezTo>
                    <a:pt x="656654" y="900492"/>
                    <a:pt x="655320" y="900301"/>
                    <a:pt x="649891" y="903254"/>
                  </a:cubicBezTo>
                  <a:cubicBezTo>
                    <a:pt x="649034" y="909350"/>
                    <a:pt x="652748" y="910969"/>
                    <a:pt x="651510" y="917541"/>
                  </a:cubicBezTo>
                  <a:cubicBezTo>
                    <a:pt x="657130" y="917922"/>
                    <a:pt x="654653" y="910112"/>
                    <a:pt x="661035" y="911160"/>
                  </a:cubicBezTo>
                  <a:cubicBezTo>
                    <a:pt x="658178" y="916875"/>
                    <a:pt x="661321" y="915827"/>
                    <a:pt x="662559" y="920685"/>
                  </a:cubicBezTo>
                  <a:cubicBezTo>
                    <a:pt x="658368" y="924780"/>
                    <a:pt x="661321" y="918113"/>
                    <a:pt x="656177" y="919065"/>
                  </a:cubicBezTo>
                  <a:cubicBezTo>
                    <a:pt x="652463" y="919542"/>
                    <a:pt x="655225" y="926590"/>
                    <a:pt x="649891" y="925352"/>
                  </a:cubicBezTo>
                  <a:cubicBezTo>
                    <a:pt x="654653" y="928781"/>
                    <a:pt x="659511" y="928400"/>
                    <a:pt x="662559" y="930114"/>
                  </a:cubicBezTo>
                  <a:cubicBezTo>
                    <a:pt x="663988" y="935639"/>
                    <a:pt x="657416" y="932781"/>
                    <a:pt x="656177" y="931734"/>
                  </a:cubicBezTo>
                  <a:cubicBezTo>
                    <a:pt x="655034" y="937163"/>
                    <a:pt x="662654" y="933734"/>
                    <a:pt x="660940" y="939639"/>
                  </a:cubicBezTo>
                  <a:cubicBezTo>
                    <a:pt x="653606" y="938687"/>
                    <a:pt x="654272" y="945640"/>
                    <a:pt x="649796" y="947545"/>
                  </a:cubicBezTo>
                  <a:cubicBezTo>
                    <a:pt x="652463" y="951736"/>
                    <a:pt x="656273" y="952879"/>
                    <a:pt x="651415" y="957070"/>
                  </a:cubicBezTo>
                  <a:cubicBezTo>
                    <a:pt x="655320" y="960880"/>
                    <a:pt x="659702" y="960975"/>
                    <a:pt x="657797" y="968119"/>
                  </a:cubicBezTo>
                  <a:cubicBezTo>
                    <a:pt x="659225" y="967452"/>
                    <a:pt x="660654" y="966786"/>
                    <a:pt x="660940" y="964976"/>
                  </a:cubicBezTo>
                  <a:cubicBezTo>
                    <a:pt x="659987" y="972024"/>
                    <a:pt x="667226" y="990027"/>
                    <a:pt x="659321" y="996694"/>
                  </a:cubicBezTo>
                  <a:cubicBezTo>
                    <a:pt x="660749" y="999456"/>
                    <a:pt x="662273" y="1002219"/>
                    <a:pt x="667226" y="1001457"/>
                  </a:cubicBezTo>
                  <a:cubicBezTo>
                    <a:pt x="667607" y="1014696"/>
                    <a:pt x="658654" y="1013077"/>
                    <a:pt x="660845" y="1025269"/>
                  </a:cubicBezTo>
                  <a:cubicBezTo>
                    <a:pt x="655796" y="1023936"/>
                    <a:pt x="655892" y="1027746"/>
                    <a:pt x="652939" y="1028412"/>
                  </a:cubicBezTo>
                  <a:cubicBezTo>
                    <a:pt x="654939" y="1035175"/>
                    <a:pt x="660749" y="1028222"/>
                    <a:pt x="667226" y="1030032"/>
                  </a:cubicBezTo>
                  <a:cubicBezTo>
                    <a:pt x="667988" y="1035080"/>
                    <a:pt x="664369" y="1035651"/>
                    <a:pt x="665607" y="1041176"/>
                  </a:cubicBezTo>
                  <a:cubicBezTo>
                    <a:pt x="660749" y="1042319"/>
                    <a:pt x="659797" y="1039557"/>
                    <a:pt x="656082" y="1039557"/>
                  </a:cubicBezTo>
                  <a:cubicBezTo>
                    <a:pt x="655320" y="1042890"/>
                    <a:pt x="658368" y="1042605"/>
                    <a:pt x="660845" y="1042700"/>
                  </a:cubicBezTo>
                  <a:cubicBezTo>
                    <a:pt x="658463" y="1045653"/>
                    <a:pt x="655796" y="1048224"/>
                    <a:pt x="652939" y="1050606"/>
                  </a:cubicBezTo>
                  <a:cubicBezTo>
                    <a:pt x="654272" y="1055273"/>
                    <a:pt x="655320" y="1046891"/>
                    <a:pt x="659321" y="1048986"/>
                  </a:cubicBezTo>
                  <a:cubicBezTo>
                    <a:pt x="659892" y="1052701"/>
                    <a:pt x="660368" y="1056416"/>
                    <a:pt x="665702" y="1055273"/>
                  </a:cubicBezTo>
                  <a:cubicBezTo>
                    <a:pt x="664559" y="1060131"/>
                    <a:pt x="667322" y="1061083"/>
                    <a:pt x="667322" y="1064798"/>
                  </a:cubicBezTo>
                  <a:cubicBezTo>
                    <a:pt x="663607" y="1065274"/>
                    <a:pt x="661226" y="1064512"/>
                    <a:pt x="659416" y="1063179"/>
                  </a:cubicBezTo>
                  <a:cubicBezTo>
                    <a:pt x="659416" y="1066322"/>
                    <a:pt x="659416" y="1069560"/>
                    <a:pt x="659416" y="1072704"/>
                  </a:cubicBezTo>
                  <a:cubicBezTo>
                    <a:pt x="661607" y="1076323"/>
                    <a:pt x="665988" y="1077847"/>
                    <a:pt x="668941" y="1080609"/>
                  </a:cubicBezTo>
                  <a:cubicBezTo>
                    <a:pt x="666845" y="1084324"/>
                    <a:pt x="668274" y="1091563"/>
                    <a:pt x="665798" y="1094897"/>
                  </a:cubicBezTo>
                  <a:cubicBezTo>
                    <a:pt x="661321" y="1096230"/>
                    <a:pt x="661702" y="1092611"/>
                    <a:pt x="657892" y="1093278"/>
                  </a:cubicBezTo>
                  <a:cubicBezTo>
                    <a:pt x="656844" y="1100136"/>
                    <a:pt x="665226" y="1097564"/>
                    <a:pt x="670560" y="1098040"/>
                  </a:cubicBezTo>
                  <a:cubicBezTo>
                    <a:pt x="670274" y="1111185"/>
                    <a:pt x="676561" y="1116709"/>
                    <a:pt x="680085" y="1132902"/>
                  </a:cubicBezTo>
                  <a:cubicBezTo>
                    <a:pt x="675799" y="1133949"/>
                    <a:pt x="677037" y="1129663"/>
                    <a:pt x="675323" y="1128139"/>
                  </a:cubicBezTo>
                  <a:cubicBezTo>
                    <a:pt x="670370" y="1132711"/>
                    <a:pt x="673989" y="1141188"/>
                    <a:pt x="668941" y="1145570"/>
                  </a:cubicBezTo>
                  <a:cubicBezTo>
                    <a:pt x="672656" y="1152142"/>
                    <a:pt x="670465" y="1155476"/>
                    <a:pt x="672084" y="1164620"/>
                  </a:cubicBezTo>
                  <a:cubicBezTo>
                    <a:pt x="668941" y="1164620"/>
                    <a:pt x="670084" y="1168906"/>
                    <a:pt x="665702" y="1167858"/>
                  </a:cubicBezTo>
                  <a:cubicBezTo>
                    <a:pt x="665798" y="1165572"/>
                    <a:pt x="665988" y="1163382"/>
                    <a:pt x="664083" y="1163096"/>
                  </a:cubicBezTo>
                  <a:cubicBezTo>
                    <a:pt x="658368" y="1167477"/>
                    <a:pt x="667131" y="1176621"/>
                    <a:pt x="656177" y="1175764"/>
                  </a:cubicBezTo>
                  <a:cubicBezTo>
                    <a:pt x="661892" y="1167858"/>
                    <a:pt x="649224" y="1149761"/>
                    <a:pt x="656177" y="1136140"/>
                  </a:cubicBezTo>
                  <a:cubicBezTo>
                    <a:pt x="656177" y="1134616"/>
                    <a:pt x="654272" y="1134902"/>
                    <a:pt x="653034" y="1134521"/>
                  </a:cubicBezTo>
                  <a:cubicBezTo>
                    <a:pt x="659225" y="1124615"/>
                    <a:pt x="656749" y="1111851"/>
                    <a:pt x="665702" y="1107565"/>
                  </a:cubicBezTo>
                  <a:cubicBezTo>
                    <a:pt x="664083" y="1105374"/>
                    <a:pt x="660368" y="1105565"/>
                    <a:pt x="659321" y="1102803"/>
                  </a:cubicBezTo>
                  <a:cubicBezTo>
                    <a:pt x="655606" y="1104422"/>
                    <a:pt x="659321" y="1113375"/>
                    <a:pt x="652939" y="1112328"/>
                  </a:cubicBezTo>
                  <a:cubicBezTo>
                    <a:pt x="655701" y="1103184"/>
                    <a:pt x="644366" y="1097373"/>
                    <a:pt x="641795" y="1088515"/>
                  </a:cubicBezTo>
                  <a:cubicBezTo>
                    <a:pt x="647891" y="1087467"/>
                    <a:pt x="647414" y="1088515"/>
                    <a:pt x="651320" y="1086896"/>
                  </a:cubicBezTo>
                  <a:cubicBezTo>
                    <a:pt x="647509" y="1080038"/>
                    <a:pt x="648367" y="1074894"/>
                    <a:pt x="654463" y="1071084"/>
                  </a:cubicBezTo>
                  <a:cubicBezTo>
                    <a:pt x="654082" y="1068798"/>
                    <a:pt x="649700" y="1070513"/>
                    <a:pt x="649700" y="1067941"/>
                  </a:cubicBezTo>
                  <a:cubicBezTo>
                    <a:pt x="646652" y="1068608"/>
                    <a:pt x="648462" y="1074037"/>
                    <a:pt x="643319" y="1072704"/>
                  </a:cubicBezTo>
                  <a:cubicBezTo>
                    <a:pt x="642366" y="1066512"/>
                    <a:pt x="641985" y="1066131"/>
                    <a:pt x="644938" y="1061559"/>
                  </a:cubicBezTo>
                  <a:cubicBezTo>
                    <a:pt x="647509" y="1061559"/>
                    <a:pt x="650272" y="1061559"/>
                    <a:pt x="652844" y="1061559"/>
                  </a:cubicBezTo>
                  <a:cubicBezTo>
                    <a:pt x="647319" y="1056987"/>
                    <a:pt x="647795" y="1056130"/>
                    <a:pt x="644938" y="1048891"/>
                  </a:cubicBezTo>
                  <a:cubicBezTo>
                    <a:pt x="639985" y="1048129"/>
                    <a:pt x="644366" y="1056702"/>
                    <a:pt x="638556" y="1055178"/>
                  </a:cubicBezTo>
                  <a:cubicBezTo>
                    <a:pt x="635984" y="1053082"/>
                    <a:pt x="639128" y="1049463"/>
                    <a:pt x="640175" y="1046129"/>
                  </a:cubicBezTo>
                  <a:close/>
                  <a:moveTo>
                    <a:pt x="655987" y="954213"/>
                  </a:moveTo>
                  <a:cubicBezTo>
                    <a:pt x="655987" y="951546"/>
                    <a:pt x="655987" y="948974"/>
                    <a:pt x="655987" y="946307"/>
                  </a:cubicBezTo>
                  <a:cubicBezTo>
                    <a:pt x="660178" y="946878"/>
                    <a:pt x="663416" y="954689"/>
                    <a:pt x="655987" y="954213"/>
                  </a:cubicBezTo>
                  <a:close/>
                  <a:moveTo>
                    <a:pt x="640175" y="1271205"/>
                  </a:moveTo>
                  <a:cubicBezTo>
                    <a:pt x="643890" y="1271681"/>
                    <a:pt x="643700" y="1276158"/>
                    <a:pt x="646557" y="1277491"/>
                  </a:cubicBezTo>
                  <a:cubicBezTo>
                    <a:pt x="644462" y="1281492"/>
                    <a:pt x="638842" y="1275872"/>
                    <a:pt x="640175" y="1271205"/>
                  </a:cubicBezTo>
                  <a:close/>
                  <a:moveTo>
                    <a:pt x="963263" y="831531"/>
                  </a:moveTo>
                  <a:cubicBezTo>
                    <a:pt x="966978" y="833245"/>
                    <a:pt x="968312" y="837341"/>
                    <a:pt x="970026" y="841056"/>
                  </a:cubicBezTo>
                  <a:cubicBezTo>
                    <a:pt x="963930" y="841722"/>
                    <a:pt x="965835" y="834293"/>
                    <a:pt x="963263" y="831531"/>
                  </a:cubicBezTo>
                  <a:close/>
                  <a:moveTo>
                    <a:pt x="976789" y="845056"/>
                  </a:moveTo>
                  <a:cubicBezTo>
                    <a:pt x="973455" y="845247"/>
                    <a:pt x="971169" y="844389"/>
                    <a:pt x="970026" y="842389"/>
                  </a:cubicBezTo>
                  <a:cubicBezTo>
                    <a:pt x="973360" y="842580"/>
                    <a:pt x="974217" y="840294"/>
                    <a:pt x="976789" y="839627"/>
                  </a:cubicBezTo>
                  <a:cubicBezTo>
                    <a:pt x="976789" y="841437"/>
                    <a:pt x="976789" y="843246"/>
                    <a:pt x="976789" y="845056"/>
                  </a:cubicBezTo>
                  <a:close/>
                  <a:moveTo>
                    <a:pt x="976789" y="824673"/>
                  </a:moveTo>
                  <a:cubicBezTo>
                    <a:pt x="972598" y="822577"/>
                    <a:pt x="967454" y="821339"/>
                    <a:pt x="963263" y="819243"/>
                  </a:cubicBezTo>
                  <a:cubicBezTo>
                    <a:pt x="968597" y="818862"/>
                    <a:pt x="967645" y="817529"/>
                    <a:pt x="971359" y="813814"/>
                  </a:cubicBezTo>
                  <a:cubicBezTo>
                    <a:pt x="970312" y="821720"/>
                    <a:pt x="976122" y="818481"/>
                    <a:pt x="979551" y="822006"/>
                  </a:cubicBezTo>
                  <a:cubicBezTo>
                    <a:pt x="978027" y="822291"/>
                    <a:pt x="977456" y="823530"/>
                    <a:pt x="976789" y="824673"/>
                  </a:cubicBezTo>
                  <a:close/>
                  <a:moveTo>
                    <a:pt x="974122" y="444625"/>
                  </a:moveTo>
                  <a:cubicBezTo>
                    <a:pt x="978503" y="444816"/>
                    <a:pt x="980218" y="447578"/>
                    <a:pt x="983647" y="448721"/>
                  </a:cubicBezTo>
                  <a:cubicBezTo>
                    <a:pt x="981075" y="450816"/>
                    <a:pt x="972884" y="450340"/>
                    <a:pt x="974122" y="444625"/>
                  </a:cubicBezTo>
                  <a:close/>
                  <a:moveTo>
                    <a:pt x="986314" y="413383"/>
                  </a:moveTo>
                  <a:cubicBezTo>
                    <a:pt x="983171" y="418717"/>
                    <a:pt x="988886" y="417574"/>
                    <a:pt x="989076" y="422908"/>
                  </a:cubicBezTo>
                  <a:cubicBezTo>
                    <a:pt x="983361" y="421289"/>
                    <a:pt x="982980" y="423670"/>
                    <a:pt x="978218" y="425575"/>
                  </a:cubicBezTo>
                  <a:cubicBezTo>
                    <a:pt x="981551" y="429004"/>
                    <a:pt x="984980" y="432338"/>
                    <a:pt x="986314" y="437767"/>
                  </a:cubicBezTo>
                  <a:cubicBezTo>
                    <a:pt x="981266" y="439196"/>
                    <a:pt x="984218" y="432719"/>
                    <a:pt x="979551" y="433671"/>
                  </a:cubicBezTo>
                  <a:cubicBezTo>
                    <a:pt x="976884" y="439577"/>
                    <a:pt x="968216" y="436338"/>
                    <a:pt x="974122" y="441863"/>
                  </a:cubicBezTo>
                  <a:cubicBezTo>
                    <a:pt x="970979" y="442339"/>
                    <a:pt x="971645" y="446625"/>
                    <a:pt x="967359" y="445959"/>
                  </a:cubicBezTo>
                  <a:cubicBezTo>
                    <a:pt x="967264" y="441577"/>
                    <a:pt x="962692" y="441577"/>
                    <a:pt x="960596" y="439196"/>
                  </a:cubicBezTo>
                  <a:cubicBezTo>
                    <a:pt x="964121" y="438720"/>
                    <a:pt x="965454" y="435957"/>
                    <a:pt x="964692" y="431004"/>
                  </a:cubicBezTo>
                  <a:cubicBezTo>
                    <a:pt x="961358" y="431195"/>
                    <a:pt x="958120" y="431290"/>
                    <a:pt x="957929" y="428242"/>
                  </a:cubicBezTo>
                  <a:cubicBezTo>
                    <a:pt x="962692" y="430623"/>
                    <a:pt x="961263" y="427385"/>
                    <a:pt x="966121" y="426909"/>
                  </a:cubicBezTo>
                  <a:cubicBezTo>
                    <a:pt x="966311" y="428909"/>
                    <a:pt x="965645" y="431862"/>
                    <a:pt x="967454" y="432338"/>
                  </a:cubicBezTo>
                  <a:cubicBezTo>
                    <a:pt x="967645" y="430719"/>
                    <a:pt x="967835" y="429099"/>
                    <a:pt x="970217" y="429576"/>
                  </a:cubicBezTo>
                  <a:cubicBezTo>
                    <a:pt x="971550" y="432147"/>
                    <a:pt x="966121" y="434148"/>
                    <a:pt x="970217" y="435005"/>
                  </a:cubicBezTo>
                  <a:cubicBezTo>
                    <a:pt x="975455" y="435005"/>
                    <a:pt x="976694" y="427099"/>
                    <a:pt x="972884" y="425480"/>
                  </a:cubicBezTo>
                  <a:cubicBezTo>
                    <a:pt x="968788" y="426432"/>
                    <a:pt x="968883" y="423099"/>
                    <a:pt x="964787" y="424146"/>
                  </a:cubicBezTo>
                  <a:cubicBezTo>
                    <a:pt x="966597" y="418241"/>
                    <a:pt x="961549" y="419193"/>
                    <a:pt x="960692" y="415955"/>
                  </a:cubicBezTo>
                  <a:cubicBezTo>
                    <a:pt x="971836" y="416431"/>
                    <a:pt x="953262" y="406906"/>
                    <a:pt x="964787" y="406430"/>
                  </a:cubicBezTo>
                  <a:cubicBezTo>
                    <a:pt x="965549" y="408430"/>
                    <a:pt x="963168" y="413478"/>
                    <a:pt x="966216" y="413193"/>
                  </a:cubicBezTo>
                  <a:cubicBezTo>
                    <a:pt x="968978" y="412335"/>
                    <a:pt x="966597" y="406335"/>
                    <a:pt x="971645" y="407763"/>
                  </a:cubicBezTo>
                  <a:cubicBezTo>
                    <a:pt x="974693" y="409764"/>
                    <a:pt x="969931" y="411097"/>
                    <a:pt x="972979" y="411859"/>
                  </a:cubicBezTo>
                  <a:cubicBezTo>
                    <a:pt x="972979" y="409573"/>
                    <a:pt x="976789" y="411097"/>
                    <a:pt x="977075" y="409192"/>
                  </a:cubicBezTo>
                  <a:cubicBezTo>
                    <a:pt x="975551" y="404811"/>
                    <a:pt x="971074" y="403382"/>
                    <a:pt x="970312" y="398334"/>
                  </a:cubicBezTo>
                  <a:cubicBezTo>
                    <a:pt x="977741" y="400715"/>
                    <a:pt x="977075" y="398429"/>
                    <a:pt x="986600" y="401096"/>
                  </a:cubicBezTo>
                  <a:cubicBezTo>
                    <a:pt x="985457" y="405763"/>
                    <a:pt x="988695" y="405763"/>
                    <a:pt x="990695" y="403858"/>
                  </a:cubicBezTo>
                  <a:cubicBezTo>
                    <a:pt x="990409" y="410335"/>
                    <a:pt x="992410" y="416050"/>
                    <a:pt x="997458" y="413383"/>
                  </a:cubicBezTo>
                  <a:cubicBezTo>
                    <a:pt x="997363" y="415288"/>
                    <a:pt x="998125" y="416336"/>
                    <a:pt x="998792" y="417479"/>
                  </a:cubicBezTo>
                  <a:cubicBezTo>
                    <a:pt x="994220" y="420717"/>
                    <a:pt x="993172" y="411764"/>
                    <a:pt x="986314" y="413383"/>
                  </a:cubicBezTo>
                  <a:close/>
                  <a:moveTo>
                    <a:pt x="1236250" y="2639281"/>
                  </a:moveTo>
                  <a:cubicBezTo>
                    <a:pt x="1233583" y="2639852"/>
                    <a:pt x="1232916" y="2638423"/>
                    <a:pt x="1231297" y="2638042"/>
                  </a:cubicBezTo>
                  <a:cubicBezTo>
                    <a:pt x="1231583" y="2635851"/>
                    <a:pt x="1233392" y="2635185"/>
                    <a:pt x="1236250" y="2635566"/>
                  </a:cubicBezTo>
                  <a:cubicBezTo>
                    <a:pt x="1236250" y="2636804"/>
                    <a:pt x="1236250" y="2638042"/>
                    <a:pt x="1236250" y="2639281"/>
                  </a:cubicBezTo>
                  <a:close/>
                  <a:moveTo>
                    <a:pt x="1238726" y="2837591"/>
                  </a:moveTo>
                  <a:cubicBezTo>
                    <a:pt x="1243394" y="2836543"/>
                    <a:pt x="1241012" y="2845211"/>
                    <a:pt x="1239965" y="2846259"/>
                  </a:cubicBezTo>
                  <a:cubicBezTo>
                    <a:pt x="1239012" y="2845592"/>
                    <a:pt x="1237964" y="2844925"/>
                    <a:pt x="1236250" y="2845021"/>
                  </a:cubicBezTo>
                  <a:cubicBezTo>
                    <a:pt x="1236059" y="2841496"/>
                    <a:pt x="1240441" y="2842639"/>
                    <a:pt x="1238726" y="2837591"/>
                  </a:cubicBezTo>
                  <a:close/>
                  <a:moveTo>
                    <a:pt x="1235012" y="2857403"/>
                  </a:moveTo>
                  <a:cubicBezTo>
                    <a:pt x="1235488" y="2855784"/>
                    <a:pt x="1237202" y="2855498"/>
                    <a:pt x="1237488" y="2853688"/>
                  </a:cubicBezTo>
                  <a:cubicBezTo>
                    <a:pt x="1241298" y="2852736"/>
                    <a:pt x="1239869" y="2857117"/>
                    <a:pt x="1243679" y="2856165"/>
                  </a:cubicBezTo>
                  <a:cubicBezTo>
                    <a:pt x="1242060" y="2862832"/>
                    <a:pt x="1238345" y="2853688"/>
                    <a:pt x="1235012" y="2857403"/>
                  </a:cubicBezTo>
                  <a:close/>
                  <a:moveTo>
                    <a:pt x="1289495" y="2204178"/>
                  </a:moveTo>
                  <a:cubicBezTo>
                    <a:pt x="1292828" y="2203226"/>
                    <a:pt x="1291971" y="2206655"/>
                    <a:pt x="1294448" y="2206655"/>
                  </a:cubicBezTo>
                  <a:cubicBezTo>
                    <a:pt x="1294067" y="2210084"/>
                    <a:pt x="1290733" y="2213989"/>
                    <a:pt x="1288256" y="2211608"/>
                  </a:cubicBezTo>
                  <a:cubicBezTo>
                    <a:pt x="1288256" y="2208750"/>
                    <a:pt x="1290447" y="2207988"/>
                    <a:pt x="1289495" y="2204178"/>
                  </a:cubicBezTo>
                  <a:close/>
                  <a:moveTo>
                    <a:pt x="1291971" y="2186843"/>
                  </a:moveTo>
                  <a:cubicBezTo>
                    <a:pt x="1292447" y="2185795"/>
                    <a:pt x="1292543" y="2178556"/>
                    <a:pt x="1293209" y="2175699"/>
                  </a:cubicBezTo>
                  <a:cubicBezTo>
                    <a:pt x="1295114" y="2177508"/>
                    <a:pt x="1295781" y="2180557"/>
                    <a:pt x="1295686" y="2184366"/>
                  </a:cubicBezTo>
                  <a:cubicBezTo>
                    <a:pt x="1293590" y="2184271"/>
                    <a:pt x="1292543" y="2185319"/>
                    <a:pt x="1291971" y="2186843"/>
                  </a:cubicBezTo>
                  <a:close/>
                  <a:moveTo>
                    <a:pt x="1284542" y="2331813"/>
                  </a:moveTo>
                  <a:cubicBezTo>
                    <a:pt x="1281303" y="2330194"/>
                    <a:pt x="1281589" y="2324860"/>
                    <a:pt x="1279589" y="2321907"/>
                  </a:cubicBezTo>
                  <a:cubicBezTo>
                    <a:pt x="1282637" y="2321812"/>
                    <a:pt x="1283399" y="2319526"/>
                    <a:pt x="1285780" y="2321907"/>
                  </a:cubicBezTo>
                  <a:cubicBezTo>
                    <a:pt x="1283780" y="2324955"/>
                    <a:pt x="1282637" y="2328003"/>
                    <a:pt x="1284542" y="2331813"/>
                  </a:cubicBezTo>
                  <a:close/>
                  <a:moveTo>
                    <a:pt x="1278350" y="2551269"/>
                  </a:moveTo>
                  <a:cubicBezTo>
                    <a:pt x="1280922" y="2550793"/>
                    <a:pt x="1281684" y="2552127"/>
                    <a:pt x="1283303" y="2552508"/>
                  </a:cubicBezTo>
                  <a:cubicBezTo>
                    <a:pt x="1281684" y="2555080"/>
                    <a:pt x="1279208" y="2556699"/>
                    <a:pt x="1275874" y="2557461"/>
                  </a:cubicBezTo>
                  <a:cubicBezTo>
                    <a:pt x="1276064" y="2553270"/>
                    <a:pt x="1281303" y="2557651"/>
                    <a:pt x="1278350" y="2551269"/>
                  </a:cubicBezTo>
                  <a:close/>
                  <a:moveTo>
                    <a:pt x="1278350" y="2540125"/>
                  </a:moveTo>
                  <a:cubicBezTo>
                    <a:pt x="1282541" y="2538220"/>
                    <a:pt x="1281112" y="2535553"/>
                    <a:pt x="1282065" y="2532696"/>
                  </a:cubicBezTo>
                  <a:cubicBezTo>
                    <a:pt x="1287208" y="2534220"/>
                    <a:pt x="1283113" y="2540982"/>
                    <a:pt x="1278350" y="2540125"/>
                  </a:cubicBezTo>
                  <a:close/>
                  <a:moveTo>
                    <a:pt x="1282065" y="2365341"/>
                  </a:moveTo>
                  <a:cubicBezTo>
                    <a:pt x="1275302" y="2363913"/>
                    <a:pt x="1280922" y="2356864"/>
                    <a:pt x="1278350" y="2350482"/>
                  </a:cubicBezTo>
                  <a:cubicBezTo>
                    <a:pt x="1286923" y="2352864"/>
                    <a:pt x="1279779" y="2359722"/>
                    <a:pt x="1282065" y="2365341"/>
                  </a:cubicBezTo>
                  <a:close/>
                  <a:moveTo>
                    <a:pt x="1283303" y="2334385"/>
                  </a:moveTo>
                  <a:cubicBezTo>
                    <a:pt x="1286351" y="2337338"/>
                    <a:pt x="1281398" y="2336671"/>
                    <a:pt x="1282065" y="2340576"/>
                  </a:cubicBezTo>
                  <a:cubicBezTo>
                    <a:pt x="1278350" y="2340386"/>
                    <a:pt x="1278731" y="2333147"/>
                    <a:pt x="1283303" y="2334385"/>
                  </a:cubicBezTo>
                  <a:close/>
                  <a:moveTo>
                    <a:pt x="1282065" y="2308287"/>
                  </a:moveTo>
                  <a:cubicBezTo>
                    <a:pt x="1283589" y="2310858"/>
                    <a:pt x="1285018" y="2317336"/>
                    <a:pt x="1283303" y="2319431"/>
                  </a:cubicBezTo>
                  <a:cubicBezTo>
                    <a:pt x="1278827" y="2318669"/>
                    <a:pt x="1281208" y="2311144"/>
                    <a:pt x="1282065" y="2308287"/>
                  </a:cubicBezTo>
                  <a:close/>
                  <a:moveTo>
                    <a:pt x="1282065" y="2290951"/>
                  </a:moveTo>
                  <a:cubicBezTo>
                    <a:pt x="1283113" y="2290284"/>
                    <a:pt x="1284065" y="2289618"/>
                    <a:pt x="1285780" y="2289713"/>
                  </a:cubicBezTo>
                  <a:cubicBezTo>
                    <a:pt x="1286828" y="2291142"/>
                    <a:pt x="1287399" y="2293047"/>
                    <a:pt x="1287018" y="2295904"/>
                  </a:cubicBezTo>
                  <a:cubicBezTo>
                    <a:pt x="1285208" y="2294475"/>
                    <a:pt x="1281494" y="2294857"/>
                    <a:pt x="1282065" y="2290951"/>
                  </a:cubicBezTo>
                  <a:close/>
                  <a:moveTo>
                    <a:pt x="1241203" y="2387630"/>
                  </a:moveTo>
                  <a:cubicBezTo>
                    <a:pt x="1240536" y="2387630"/>
                    <a:pt x="1239965" y="2387630"/>
                    <a:pt x="1239298" y="2387630"/>
                  </a:cubicBezTo>
                  <a:cubicBezTo>
                    <a:pt x="1239774" y="2386201"/>
                    <a:pt x="1240155" y="2384868"/>
                    <a:pt x="1240631" y="2383534"/>
                  </a:cubicBezTo>
                  <a:cubicBezTo>
                    <a:pt x="1241584" y="2384106"/>
                    <a:pt x="1242155" y="2385058"/>
                    <a:pt x="1241203" y="2387630"/>
                  </a:cubicBezTo>
                  <a:close/>
                  <a:moveTo>
                    <a:pt x="1139762" y="1479040"/>
                  </a:moveTo>
                  <a:cubicBezTo>
                    <a:pt x="1141476" y="1476564"/>
                    <a:pt x="1140428" y="1474087"/>
                    <a:pt x="1141095" y="1468182"/>
                  </a:cubicBezTo>
                  <a:cubicBezTo>
                    <a:pt x="1144143" y="1467896"/>
                    <a:pt x="1146429" y="1468182"/>
                    <a:pt x="1148620" y="1468753"/>
                  </a:cubicBezTo>
                  <a:cubicBezTo>
                    <a:pt x="1148525" y="1468848"/>
                    <a:pt x="1148334" y="1468848"/>
                    <a:pt x="1148239" y="1469039"/>
                  </a:cubicBezTo>
                  <a:cubicBezTo>
                    <a:pt x="1154811" y="1472754"/>
                    <a:pt x="1148810" y="1477516"/>
                    <a:pt x="1149477" y="1482660"/>
                  </a:cubicBezTo>
                  <a:cubicBezTo>
                    <a:pt x="1150715" y="1482660"/>
                    <a:pt x="1151954" y="1482660"/>
                    <a:pt x="1153192" y="1482660"/>
                  </a:cubicBezTo>
                  <a:cubicBezTo>
                    <a:pt x="1149287" y="1476754"/>
                    <a:pt x="1154430" y="1476183"/>
                    <a:pt x="1156335" y="1472849"/>
                  </a:cubicBezTo>
                  <a:cubicBezTo>
                    <a:pt x="1157192" y="1473516"/>
                    <a:pt x="1157954" y="1474278"/>
                    <a:pt x="1158716" y="1474944"/>
                  </a:cubicBezTo>
                  <a:cubicBezTo>
                    <a:pt x="1155954" y="1478183"/>
                    <a:pt x="1155383" y="1482469"/>
                    <a:pt x="1153382" y="1485898"/>
                  </a:cubicBezTo>
                  <a:cubicBezTo>
                    <a:pt x="1152906" y="1485612"/>
                    <a:pt x="1152525" y="1485327"/>
                    <a:pt x="1151954" y="1485231"/>
                  </a:cubicBezTo>
                  <a:cubicBezTo>
                    <a:pt x="1151954" y="1486374"/>
                    <a:pt x="1152049" y="1487136"/>
                    <a:pt x="1152144" y="1487708"/>
                  </a:cubicBezTo>
                  <a:cubicBezTo>
                    <a:pt x="1150525" y="1489613"/>
                    <a:pt x="1148048" y="1491042"/>
                    <a:pt x="1143762" y="1491327"/>
                  </a:cubicBezTo>
                  <a:cubicBezTo>
                    <a:pt x="1144810" y="1487136"/>
                    <a:pt x="1140047" y="1488660"/>
                    <a:pt x="1141095" y="1484565"/>
                  </a:cubicBezTo>
                  <a:cubicBezTo>
                    <a:pt x="1143095" y="1484374"/>
                    <a:pt x="1146048" y="1485041"/>
                    <a:pt x="1146524" y="1483231"/>
                  </a:cubicBezTo>
                  <a:cubicBezTo>
                    <a:pt x="1142238" y="1483803"/>
                    <a:pt x="1141000" y="1481421"/>
                    <a:pt x="1139762" y="1479040"/>
                  </a:cubicBezTo>
                  <a:close/>
                  <a:moveTo>
                    <a:pt x="1116616" y="1332450"/>
                  </a:moveTo>
                  <a:cubicBezTo>
                    <a:pt x="1120807" y="1331498"/>
                    <a:pt x="1119188" y="1336165"/>
                    <a:pt x="1123379" y="1335213"/>
                  </a:cubicBezTo>
                  <a:cubicBezTo>
                    <a:pt x="1122331" y="1330736"/>
                    <a:pt x="1126046" y="1333117"/>
                    <a:pt x="1126141" y="1335213"/>
                  </a:cubicBezTo>
                  <a:cubicBezTo>
                    <a:pt x="1125093" y="1335498"/>
                    <a:pt x="1123474" y="1335213"/>
                    <a:pt x="1123379" y="1336546"/>
                  </a:cubicBezTo>
                  <a:cubicBezTo>
                    <a:pt x="1123474" y="1338261"/>
                    <a:pt x="1125093" y="1338451"/>
                    <a:pt x="1124712" y="1340642"/>
                  </a:cubicBezTo>
                  <a:cubicBezTo>
                    <a:pt x="1122426" y="1340642"/>
                    <a:pt x="1120140" y="1340642"/>
                    <a:pt x="1117949" y="1340642"/>
                  </a:cubicBezTo>
                  <a:cubicBezTo>
                    <a:pt x="1118997" y="1336451"/>
                    <a:pt x="1115663" y="1336546"/>
                    <a:pt x="1116616" y="1332450"/>
                  </a:cubicBezTo>
                  <a:close/>
                  <a:moveTo>
                    <a:pt x="1130522" y="510157"/>
                  </a:moveTo>
                  <a:cubicBezTo>
                    <a:pt x="1126046" y="495393"/>
                    <a:pt x="1121759" y="476820"/>
                    <a:pt x="1121474" y="460151"/>
                  </a:cubicBezTo>
                  <a:cubicBezTo>
                    <a:pt x="1124426" y="477677"/>
                    <a:pt x="1127189" y="494250"/>
                    <a:pt x="1130522" y="510157"/>
                  </a:cubicBezTo>
                  <a:close/>
                  <a:moveTo>
                    <a:pt x="1157383" y="1408460"/>
                  </a:moveTo>
                  <a:cubicBezTo>
                    <a:pt x="1150715" y="1408841"/>
                    <a:pt x="1150620" y="1402554"/>
                    <a:pt x="1149287" y="1397601"/>
                  </a:cubicBezTo>
                  <a:cubicBezTo>
                    <a:pt x="1151954" y="1397601"/>
                    <a:pt x="1154716" y="1397601"/>
                    <a:pt x="1157383" y="1397601"/>
                  </a:cubicBezTo>
                  <a:cubicBezTo>
                    <a:pt x="1158431" y="1402554"/>
                    <a:pt x="1154049" y="1405126"/>
                    <a:pt x="1157383" y="1408460"/>
                  </a:cubicBezTo>
                  <a:close/>
                  <a:moveTo>
                    <a:pt x="1165574" y="1249678"/>
                  </a:moveTo>
                  <a:cubicBezTo>
                    <a:pt x="1165574" y="1249678"/>
                    <a:pt x="1165670" y="1249678"/>
                    <a:pt x="1165670" y="1249678"/>
                  </a:cubicBezTo>
                  <a:cubicBezTo>
                    <a:pt x="1165670" y="1249773"/>
                    <a:pt x="1165670" y="1250059"/>
                    <a:pt x="1165670" y="1250154"/>
                  </a:cubicBezTo>
                  <a:cubicBezTo>
                    <a:pt x="1165670" y="1249964"/>
                    <a:pt x="1165479" y="1249869"/>
                    <a:pt x="1165574" y="1249678"/>
                  </a:cubicBezTo>
                  <a:close/>
                  <a:moveTo>
                    <a:pt x="1169575" y="1245582"/>
                  </a:moveTo>
                  <a:cubicBezTo>
                    <a:pt x="1167194" y="1246440"/>
                    <a:pt x="1166432" y="1245678"/>
                    <a:pt x="1165860" y="1244725"/>
                  </a:cubicBezTo>
                  <a:cubicBezTo>
                    <a:pt x="1167670" y="1244535"/>
                    <a:pt x="1168718" y="1243582"/>
                    <a:pt x="1169480" y="1244058"/>
                  </a:cubicBezTo>
                  <a:cubicBezTo>
                    <a:pt x="1169575" y="1244535"/>
                    <a:pt x="1169575" y="1245106"/>
                    <a:pt x="1169575" y="1245582"/>
                  </a:cubicBezTo>
                  <a:close/>
                  <a:moveTo>
                    <a:pt x="1160336" y="1223103"/>
                  </a:moveTo>
                  <a:cubicBezTo>
                    <a:pt x="1160240" y="1222913"/>
                    <a:pt x="1160145" y="1222722"/>
                    <a:pt x="1160050" y="1222532"/>
                  </a:cubicBezTo>
                  <a:cubicBezTo>
                    <a:pt x="1160526" y="1222437"/>
                    <a:pt x="1160812" y="1222246"/>
                    <a:pt x="1161098" y="1222056"/>
                  </a:cubicBezTo>
                  <a:cubicBezTo>
                    <a:pt x="1160907" y="1222437"/>
                    <a:pt x="1160717" y="1222818"/>
                    <a:pt x="1160336" y="1223103"/>
                  </a:cubicBezTo>
                  <a:close/>
                  <a:moveTo>
                    <a:pt x="1149191" y="1226532"/>
                  </a:moveTo>
                  <a:cubicBezTo>
                    <a:pt x="1149191" y="1225675"/>
                    <a:pt x="1149191" y="1224723"/>
                    <a:pt x="1149191" y="1223770"/>
                  </a:cubicBezTo>
                  <a:cubicBezTo>
                    <a:pt x="1150906" y="1223675"/>
                    <a:pt x="1151096" y="1222056"/>
                    <a:pt x="1153287" y="1222437"/>
                  </a:cubicBezTo>
                  <a:cubicBezTo>
                    <a:pt x="1153192" y="1223865"/>
                    <a:pt x="1153382" y="1225104"/>
                    <a:pt x="1153763" y="1226056"/>
                  </a:cubicBezTo>
                  <a:cubicBezTo>
                    <a:pt x="1153478" y="1226437"/>
                    <a:pt x="1153478" y="1227009"/>
                    <a:pt x="1153668" y="1227771"/>
                  </a:cubicBezTo>
                  <a:cubicBezTo>
                    <a:pt x="1151954" y="1227675"/>
                    <a:pt x="1151287" y="1226437"/>
                    <a:pt x="1149191" y="1226532"/>
                  </a:cubicBezTo>
                  <a:close/>
                  <a:moveTo>
                    <a:pt x="1229487" y="1398363"/>
                  </a:moveTo>
                  <a:cubicBezTo>
                    <a:pt x="1229868" y="1398078"/>
                    <a:pt x="1230249" y="1397792"/>
                    <a:pt x="1230630" y="1397506"/>
                  </a:cubicBezTo>
                  <a:cubicBezTo>
                    <a:pt x="1231297" y="1397792"/>
                    <a:pt x="1231202" y="1398173"/>
                    <a:pt x="1229487" y="1398363"/>
                  </a:cubicBezTo>
                  <a:close/>
                  <a:moveTo>
                    <a:pt x="1198626" y="1539333"/>
                  </a:moveTo>
                  <a:cubicBezTo>
                    <a:pt x="1197959" y="1535333"/>
                    <a:pt x="1196626" y="1532571"/>
                    <a:pt x="1197769" y="1528570"/>
                  </a:cubicBezTo>
                  <a:cubicBezTo>
                    <a:pt x="1196912" y="1528570"/>
                    <a:pt x="1196245" y="1528665"/>
                    <a:pt x="1195673" y="1528951"/>
                  </a:cubicBezTo>
                  <a:cubicBezTo>
                    <a:pt x="1195578" y="1528570"/>
                    <a:pt x="1195483" y="1528284"/>
                    <a:pt x="1195387" y="1527999"/>
                  </a:cubicBezTo>
                  <a:cubicBezTo>
                    <a:pt x="1197864" y="1525617"/>
                    <a:pt x="1205103" y="1526189"/>
                    <a:pt x="1206246" y="1529332"/>
                  </a:cubicBezTo>
                  <a:cubicBezTo>
                    <a:pt x="1202817" y="1535238"/>
                    <a:pt x="1200436" y="1534190"/>
                    <a:pt x="1203579" y="1541524"/>
                  </a:cubicBezTo>
                  <a:cubicBezTo>
                    <a:pt x="1201007" y="1541619"/>
                    <a:pt x="1199579" y="1540762"/>
                    <a:pt x="1198626" y="1539333"/>
                  </a:cubicBezTo>
                  <a:close/>
                  <a:moveTo>
                    <a:pt x="1194054" y="1370455"/>
                  </a:moveTo>
                  <a:cubicBezTo>
                    <a:pt x="1195769" y="1369312"/>
                    <a:pt x="1198150" y="1368645"/>
                    <a:pt x="1200626" y="1368455"/>
                  </a:cubicBezTo>
                  <a:cubicBezTo>
                    <a:pt x="1200436" y="1368550"/>
                    <a:pt x="1200436" y="1368550"/>
                    <a:pt x="1200245" y="1368645"/>
                  </a:cubicBezTo>
                  <a:cubicBezTo>
                    <a:pt x="1201007" y="1368741"/>
                    <a:pt x="1201769" y="1368836"/>
                    <a:pt x="1201483" y="1369884"/>
                  </a:cubicBezTo>
                  <a:cubicBezTo>
                    <a:pt x="1200722" y="1369979"/>
                    <a:pt x="1200055" y="1370074"/>
                    <a:pt x="1200245" y="1371122"/>
                  </a:cubicBezTo>
                  <a:cubicBezTo>
                    <a:pt x="1201960" y="1371122"/>
                    <a:pt x="1203008" y="1370550"/>
                    <a:pt x="1203960" y="1369884"/>
                  </a:cubicBezTo>
                  <a:cubicBezTo>
                    <a:pt x="1202341" y="1374741"/>
                    <a:pt x="1207580" y="1372932"/>
                    <a:pt x="1207675" y="1376075"/>
                  </a:cubicBezTo>
                  <a:cubicBezTo>
                    <a:pt x="1206532" y="1375884"/>
                    <a:pt x="1205675" y="1375789"/>
                    <a:pt x="1205008" y="1375694"/>
                  </a:cubicBezTo>
                  <a:cubicBezTo>
                    <a:pt x="1204532" y="1375027"/>
                    <a:pt x="1203770" y="1374646"/>
                    <a:pt x="1202817" y="1374456"/>
                  </a:cubicBezTo>
                  <a:cubicBezTo>
                    <a:pt x="1202436" y="1373979"/>
                    <a:pt x="1202055" y="1373313"/>
                    <a:pt x="1201483" y="1372265"/>
                  </a:cubicBezTo>
                  <a:cubicBezTo>
                    <a:pt x="1201483" y="1372932"/>
                    <a:pt x="1201483" y="1373694"/>
                    <a:pt x="1201388" y="1374456"/>
                  </a:cubicBezTo>
                  <a:cubicBezTo>
                    <a:pt x="1201103" y="1374456"/>
                    <a:pt x="1201007" y="1374360"/>
                    <a:pt x="1200817" y="1374456"/>
                  </a:cubicBezTo>
                  <a:cubicBezTo>
                    <a:pt x="1200531" y="1376170"/>
                    <a:pt x="1200817" y="1377313"/>
                    <a:pt x="1201388" y="1378266"/>
                  </a:cubicBezTo>
                  <a:cubicBezTo>
                    <a:pt x="1201388" y="1382933"/>
                    <a:pt x="1201865" y="1387600"/>
                    <a:pt x="1205294" y="1389696"/>
                  </a:cubicBezTo>
                  <a:cubicBezTo>
                    <a:pt x="1205103" y="1390458"/>
                    <a:pt x="1204627" y="1391029"/>
                    <a:pt x="1204246" y="1391696"/>
                  </a:cubicBezTo>
                  <a:cubicBezTo>
                    <a:pt x="1202055" y="1393410"/>
                    <a:pt x="1200150" y="1395411"/>
                    <a:pt x="1198436" y="1397601"/>
                  </a:cubicBezTo>
                  <a:cubicBezTo>
                    <a:pt x="1196721" y="1398840"/>
                    <a:pt x="1195102" y="1400173"/>
                    <a:pt x="1194054" y="1402173"/>
                  </a:cubicBezTo>
                  <a:cubicBezTo>
                    <a:pt x="1196912" y="1402173"/>
                    <a:pt x="1199864" y="1402173"/>
                    <a:pt x="1202722" y="1402173"/>
                  </a:cubicBezTo>
                  <a:cubicBezTo>
                    <a:pt x="1205770" y="1400554"/>
                    <a:pt x="1200531" y="1398459"/>
                    <a:pt x="1203960" y="1397220"/>
                  </a:cubicBezTo>
                  <a:cubicBezTo>
                    <a:pt x="1205960" y="1397220"/>
                    <a:pt x="1204627" y="1400649"/>
                    <a:pt x="1206437" y="1400935"/>
                  </a:cubicBezTo>
                  <a:cubicBezTo>
                    <a:pt x="1207199" y="1399506"/>
                    <a:pt x="1208151" y="1397982"/>
                    <a:pt x="1209104" y="1396458"/>
                  </a:cubicBezTo>
                  <a:cubicBezTo>
                    <a:pt x="1210437" y="1397125"/>
                    <a:pt x="1211390" y="1398649"/>
                    <a:pt x="1211675" y="1401792"/>
                  </a:cubicBezTo>
                  <a:cubicBezTo>
                    <a:pt x="1210151" y="1401507"/>
                    <a:pt x="1209008" y="1401697"/>
                    <a:pt x="1208056" y="1401888"/>
                  </a:cubicBezTo>
                  <a:cubicBezTo>
                    <a:pt x="1207294" y="1401792"/>
                    <a:pt x="1206341" y="1401792"/>
                    <a:pt x="1205294" y="1402269"/>
                  </a:cubicBezTo>
                  <a:cubicBezTo>
                    <a:pt x="1205198" y="1402459"/>
                    <a:pt x="1205198" y="1402650"/>
                    <a:pt x="1205198" y="1402840"/>
                  </a:cubicBezTo>
                  <a:cubicBezTo>
                    <a:pt x="1204055" y="1403221"/>
                    <a:pt x="1202817" y="1403507"/>
                    <a:pt x="1200912" y="1403126"/>
                  </a:cubicBezTo>
                  <a:cubicBezTo>
                    <a:pt x="1201769" y="1407984"/>
                    <a:pt x="1199388" y="1409698"/>
                    <a:pt x="1198245" y="1412651"/>
                  </a:cubicBezTo>
                  <a:cubicBezTo>
                    <a:pt x="1200722" y="1412651"/>
                    <a:pt x="1203293" y="1412651"/>
                    <a:pt x="1205770" y="1412651"/>
                  </a:cubicBezTo>
                  <a:cubicBezTo>
                    <a:pt x="1205675" y="1413222"/>
                    <a:pt x="1205579" y="1413889"/>
                    <a:pt x="1205294" y="1414651"/>
                  </a:cubicBezTo>
                  <a:cubicBezTo>
                    <a:pt x="1205484" y="1414937"/>
                    <a:pt x="1205865" y="1415032"/>
                    <a:pt x="1206246" y="1415127"/>
                  </a:cubicBezTo>
                  <a:cubicBezTo>
                    <a:pt x="1206246" y="1416366"/>
                    <a:pt x="1206246" y="1417604"/>
                    <a:pt x="1206437" y="1418937"/>
                  </a:cubicBezTo>
                  <a:cubicBezTo>
                    <a:pt x="1202722" y="1419604"/>
                    <a:pt x="1200912" y="1420747"/>
                    <a:pt x="1196626" y="1423319"/>
                  </a:cubicBezTo>
                  <a:cubicBezTo>
                    <a:pt x="1196054" y="1418937"/>
                    <a:pt x="1193197" y="1417794"/>
                    <a:pt x="1191958" y="1416270"/>
                  </a:cubicBezTo>
                  <a:cubicBezTo>
                    <a:pt x="1194626" y="1406079"/>
                    <a:pt x="1195197" y="1395506"/>
                    <a:pt x="1192721" y="1384076"/>
                  </a:cubicBezTo>
                  <a:cubicBezTo>
                    <a:pt x="1193102" y="1387600"/>
                    <a:pt x="1192244" y="1389886"/>
                    <a:pt x="1188625" y="1389505"/>
                  </a:cubicBezTo>
                  <a:cubicBezTo>
                    <a:pt x="1187672" y="1385505"/>
                    <a:pt x="1185577" y="1384838"/>
                    <a:pt x="1185291" y="1382361"/>
                  </a:cubicBezTo>
                  <a:cubicBezTo>
                    <a:pt x="1188244" y="1382361"/>
                    <a:pt x="1189387" y="1380552"/>
                    <a:pt x="1190339" y="1378647"/>
                  </a:cubicBezTo>
                  <a:cubicBezTo>
                    <a:pt x="1189292" y="1378647"/>
                    <a:pt x="1188530" y="1378361"/>
                    <a:pt x="1187863" y="1378075"/>
                  </a:cubicBezTo>
                  <a:cubicBezTo>
                    <a:pt x="1190530" y="1377599"/>
                    <a:pt x="1191387" y="1379599"/>
                    <a:pt x="1195483" y="1380075"/>
                  </a:cubicBezTo>
                  <a:cubicBezTo>
                    <a:pt x="1194911" y="1376742"/>
                    <a:pt x="1193292" y="1374932"/>
                    <a:pt x="1194054" y="1370455"/>
                  </a:cubicBezTo>
                  <a:close/>
                  <a:moveTo>
                    <a:pt x="1176337" y="1101660"/>
                  </a:moveTo>
                  <a:cubicBezTo>
                    <a:pt x="1176719" y="1101660"/>
                    <a:pt x="1177100" y="1101660"/>
                    <a:pt x="1177576" y="1101660"/>
                  </a:cubicBezTo>
                  <a:cubicBezTo>
                    <a:pt x="1177766" y="1102517"/>
                    <a:pt x="1178243" y="1103469"/>
                    <a:pt x="1179195" y="1104612"/>
                  </a:cubicBezTo>
                  <a:cubicBezTo>
                    <a:pt x="1178624" y="1104612"/>
                    <a:pt x="1178338" y="1104708"/>
                    <a:pt x="1177862" y="1104708"/>
                  </a:cubicBezTo>
                  <a:cubicBezTo>
                    <a:pt x="1176909" y="1104231"/>
                    <a:pt x="1176147" y="1103374"/>
                    <a:pt x="1176337" y="1101660"/>
                  </a:cubicBezTo>
                  <a:close/>
                  <a:moveTo>
                    <a:pt x="1191292" y="1812987"/>
                  </a:moveTo>
                  <a:cubicBezTo>
                    <a:pt x="1190530" y="1811177"/>
                    <a:pt x="1191863" y="1809843"/>
                    <a:pt x="1193673" y="1809081"/>
                  </a:cubicBezTo>
                  <a:cubicBezTo>
                    <a:pt x="1193387" y="1810701"/>
                    <a:pt x="1192911" y="1811939"/>
                    <a:pt x="1192054" y="1812987"/>
                  </a:cubicBezTo>
                  <a:cubicBezTo>
                    <a:pt x="1191768" y="1812987"/>
                    <a:pt x="1191578" y="1812987"/>
                    <a:pt x="1191292" y="1812987"/>
                  </a:cubicBezTo>
                  <a:close/>
                  <a:moveTo>
                    <a:pt x="1201483" y="1486470"/>
                  </a:moveTo>
                  <a:cubicBezTo>
                    <a:pt x="1201293" y="1486470"/>
                    <a:pt x="1201198" y="1486374"/>
                    <a:pt x="1201103" y="1486279"/>
                  </a:cubicBezTo>
                  <a:cubicBezTo>
                    <a:pt x="1201007" y="1486089"/>
                    <a:pt x="1200912" y="1485993"/>
                    <a:pt x="1200817" y="1485803"/>
                  </a:cubicBezTo>
                  <a:cubicBezTo>
                    <a:pt x="1201198" y="1485708"/>
                    <a:pt x="1201483" y="1485517"/>
                    <a:pt x="1201865" y="1485327"/>
                  </a:cubicBezTo>
                  <a:cubicBezTo>
                    <a:pt x="1201865" y="1485708"/>
                    <a:pt x="1201769" y="1486089"/>
                    <a:pt x="1201483" y="1486470"/>
                  </a:cubicBezTo>
                  <a:close/>
                  <a:moveTo>
                    <a:pt x="1194054" y="1425700"/>
                  </a:moveTo>
                  <a:cubicBezTo>
                    <a:pt x="1192911" y="1426272"/>
                    <a:pt x="1191863" y="1426938"/>
                    <a:pt x="1190816" y="1427605"/>
                  </a:cubicBezTo>
                  <a:cubicBezTo>
                    <a:pt x="1190054" y="1427129"/>
                    <a:pt x="1189101" y="1426653"/>
                    <a:pt x="1188625" y="1426081"/>
                  </a:cubicBezTo>
                  <a:cubicBezTo>
                    <a:pt x="1188911" y="1425510"/>
                    <a:pt x="1189006" y="1424938"/>
                    <a:pt x="1189196" y="1424367"/>
                  </a:cubicBezTo>
                  <a:cubicBezTo>
                    <a:pt x="1191197" y="1423319"/>
                    <a:pt x="1193292" y="1422366"/>
                    <a:pt x="1194054" y="1425700"/>
                  </a:cubicBezTo>
                  <a:close/>
                  <a:moveTo>
                    <a:pt x="1177766" y="1299875"/>
                  </a:moveTo>
                  <a:cubicBezTo>
                    <a:pt x="1178624" y="1299875"/>
                    <a:pt x="1179576" y="1299875"/>
                    <a:pt x="1180433" y="1299875"/>
                  </a:cubicBezTo>
                  <a:cubicBezTo>
                    <a:pt x="1180433" y="1301208"/>
                    <a:pt x="1181576" y="1301494"/>
                    <a:pt x="1181767" y="1302637"/>
                  </a:cubicBezTo>
                  <a:cubicBezTo>
                    <a:pt x="1179957" y="1302637"/>
                    <a:pt x="1180529" y="1305018"/>
                    <a:pt x="1179100" y="1305399"/>
                  </a:cubicBezTo>
                  <a:cubicBezTo>
                    <a:pt x="1179100" y="1303113"/>
                    <a:pt x="1175290" y="1304637"/>
                    <a:pt x="1175004" y="1302637"/>
                  </a:cubicBezTo>
                  <a:cubicBezTo>
                    <a:pt x="1176719" y="1302447"/>
                    <a:pt x="1178243" y="1302161"/>
                    <a:pt x="1177766" y="1299875"/>
                  </a:cubicBezTo>
                  <a:close/>
                  <a:moveTo>
                    <a:pt x="1212723" y="1205673"/>
                  </a:moveTo>
                  <a:cubicBezTo>
                    <a:pt x="1212914" y="1206339"/>
                    <a:pt x="1213104" y="1207006"/>
                    <a:pt x="1213199" y="1207578"/>
                  </a:cubicBezTo>
                  <a:cubicBezTo>
                    <a:pt x="1213009" y="1207578"/>
                    <a:pt x="1212914" y="1207578"/>
                    <a:pt x="1212628" y="1207578"/>
                  </a:cubicBezTo>
                  <a:cubicBezTo>
                    <a:pt x="1212533" y="1206720"/>
                    <a:pt x="1212628" y="1206244"/>
                    <a:pt x="1212723" y="1205673"/>
                  </a:cubicBezTo>
                  <a:close/>
                  <a:moveTo>
                    <a:pt x="1211390" y="1485231"/>
                  </a:moveTo>
                  <a:cubicBezTo>
                    <a:pt x="1211199" y="1484184"/>
                    <a:pt x="1211866" y="1484088"/>
                    <a:pt x="1212628" y="1483993"/>
                  </a:cubicBezTo>
                  <a:cubicBezTo>
                    <a:pt x="1212342" y="1483612"/>
                    <a:pt x="1211961" y="1483422"/>
                    <a:pt x="1211580" y="1483136"/>
                  </a:cubicBezTo>
                  <a:cubicBezTo>
                    <a:pt x="1212437" y="1483231"/>
                    <a:pt x="1213199" y="1483422"/>
                    <a:pt x="1212914" y="1484565"/>
                  </a:cubicBezTo>
                  <a:cubicBezTo>
                    <a:pt x="1212437" y="1484660"/>
                    <a:pt x="1212152" y="1485041"/>
                    <a:pt x="1211675" y="1485231"/>
                  </a:cubicBezTo>
                  <a:cubicBezTo>
                    <a:pt x="1211675" y="1485231"/>
                    <a:pt x="1211580" y="1485231"/>
                    <a:pt x="1211390" y="1485231"/>
                  </a:cubicBezTo>
                  <a:close/>
                  <a:moveTo>
                    <a:pt x="1229487" y="1503710"/>
                  </a:moveTo>
                  <a:cubicBezTo>
                    <a:pt x="1229487" y="1503234"/>
                    <a:pt x="1229487" y="1502662"/>
                    <a:pt x="1229392" y="1502091"/>
                  </a:cubicBezTo>
                  <a:cubicBezTo>
                    <a:pt x="1230725" y="1501900"/>
                    <a:pt x="1231583" y="1501424"/>
                    <a:pt x="1232630" y="1500948"/>
                  </a:cubicBezTo>
                  <a:cubicBezTo>
                    <a:pt x="1232440" y="1501519"/>
                    <a:pt x="1232535" y="1502091"/>
                    <a:pt x="1233773" y="1502472"/>
                  </a:cubicBezTo>
                  <a:cubicBezTo>
                    <a:pt x="1233869" y="1504567"/>
                    <a:pt x="1231487" y="1503900"/>
                    <a:pt x="1229487" y="1503710"/>
                  </a:cubicBezTo>
                  <a:close/>
                  <a:moveTo>
                    <a:pt x="1218819" y="1632869"/>
                  </a:moveTo>
                  <a:cubicBezTo>
                    <a:pt x="1218438" y="1633250"/>
                    <a:pt x="1217962" y="1633631"/>
                    <a:pt x="1217105" y="1633821"/>
                  </a:cubicBezTo>
                  <a:cubicBezTo>
                    <a:pt x="1217200" y="1633345"/>
                    <a:pt x="1217200" y="1633059"/>
                    <a:pt x="1217295" y="1632678"/>
                  </a:cubicBezTo>
                  <a:cubicBezTo>
                    <a:pt x="1217771" y="1632678"/>
                    <a:pt x="1218152" y="1632583"/>
                    <a:pt x="1218819" y="1632774"/>
                  </a:cubicBezTo>
                  <a:cubicBezTo>
                    <a:pt x="1218819" y="1632774"/>
                    <a:pt x="1218819" y="1632869"/>
                    <a:pt x="1218819" y="1632869"/>
                  </a:cubicBezTo>
                  <a:close/>
                  <a:moveTo>
                    <a:pt x="1230058" y="1941860"/>
                  </a:moveTo>
                  <a:cubicBezTo>
                    <a:pt x="1231297" y="1941574"/>
                    <a:pt x="1232726" y="1941574"/>
                    <a:pt x="1233869" y="1942050"/>
                  </a:cubicBezTo>
                  <a:cubicBezTo>
                    <a:pt x="1233964" y="1943193"/>
                    <a:pt x="1233964" y="1944336"/>
                    <a:pt x="1233773" y="1945384"/>
                  </a:cubicBezTo>
                  <a:cubicBezTo>
                    <a:pt x="1232726" y="1945860"/>
                    <a:pt x="1231392" y="1946241"/>
                    <a:pt x="1230154" y="1946241"/>
                  </a:cubicBezTo>
                  <a:cubicBezTo>
                    <a:pt x="1230058" y="1944813"/>
                    <a:pt x="1230058" y="1943289"/>
                    <a:pt x="1230058" y="1941860"/>
                  </a:cubicBezTo>
                  <a:close/>
                  <a:moveTo>
                    <a:pt x="1230344" y="1520093"/>
                  </a:moveTo>
                  <a:cubicBezTo>
                    <a:pt x="1230725" y="1519331"/>
                    <a:pt x="1231011" y="1518474"/>
                    <a:pt x="1231297" y="1517616"/>
                  </a:cubicBezTo>
                  <a:cubicBezTo>
                    <a:pt x="1231297" y="1518378"/>
                    <a:pt x="1231297" y="1519140"/>
                    <a:pt x="1231297" y="1519902"/>
                  </a:cubicBezTo>
                  <a:cubicBezTo>
                    <a:pt x="1230916" y="1519998"/>
                    <a:pt x="1230630" y="1519998"/>
                    <a:pt x="1230344" y="1520093"/>
                  </a:cubicBezTo>
                  <a:close/>
                  <a:moveTo>
                    <a:pt x="1216533" y="1490089"/>
                  </a:moveTo>
                  <a:cubicBezTo>
                    <a:pt x="1216533" y="1490089"/>
                    <a:pt x="1216438" y="1490184"/>
                    <a:pt x="1216438" y="1490184"/>
                  </a:cubicBezTo>
                  <a:cubicBezTo>
                    <a:pt x="1216057" y="1492470"/>
                    <a:pt x="1217581" y="1493137"/>
                    <a:pt x="1218248" y="1493994"/>
                  </a:cubicBezTo>
                  <a:cubicBezTo>
                    <a:pt x="1216628" y="1493709"/>
                    <a:pt x="1215390" y="1493518"/>
                    <a:pt x="1214342" y="1493518"/>
                  </a:cubicBezTo>
                  <a:cubicBezTo>
                    <a:pt x="1214723" y="1492375"/>
                    <a:pt x="1215200" y="1491327"/>
                    <a:pt x="1215581" y="1490375"/>
                  </a:cubicBezTo>
                  <a:cubicBezTo>
                    <a:pt x="1215866" y="1490280"/>
                    <a:pt x="1216152" y="1490184"/>
                    <a:pt x="1216533" y="1490089"/>
                  </a:cubicBezTo>
                  <a:close/>
                  <a:moveTo>
                    <a:pt x="1213866" y="1625249"/>
                  </a:moveTo>
                  <a:cubicBezTo>
                    <a:pt x="1213866" y="1625725"/>
                    <a:pt x="1213771" y="1625916"/>
                    <a:pt x="1213580" y="1626106"/>
                  </a:cubicBezTo>
                  <a:cubicBezTo>
                    <a:pt x="1213104" y="1625725"/>
                    <a:pt x="1212723" y="1625344"/>
                    <a:pt x="1212342" y="1624773"/>
                  </a:cubicBezTo>
                  <a:cubicBezTo>
                    <a:pt x="1212914" y="1624963"/>
                    <a:pt x="1213390" y="1625154"/>
                    <a:pt x="1213866" y="1625249"/>
                  </a:cubicBezTo>
                  <a:close/>
                  <a:moveTo>
                    <a:pt x="1238822" y="1865946"/>
                  </a:moveTo>
                  <a:cubicBezTo>
                    <a:pt x="1238917" y="1865755"/>
                    <a:pt x="1239107" y="1865660"/>
                    <a:pt x="1239203" y="1865469"/>
                  </a:cubicBezTo>
                  <a:cubicBezTo>
                    <a:pt x="1239298" y="1865469"/>
                    <a:pt x="1239393" y="1865565"/>
                    <a:pt x="1239488" y="1865565"/>
                  </a:cubicBezTo>
                  <a:cubicBezTo>
                    <a:pt x="1239203" y="1865755"/>
                    <a:pt x="1239012" y="1865755"/>
                    <a:pt x="1238822" y="1865946"/>
                  </a:cubicBezTo>
                  <a:close/>
                  <a:moveTo>
                    <a:pt x="1235774" y="1509901"/>
                  </a:moveTo>
                  <a:cubicBezTo>
                    <a:pt x="1234916" y="1509330"/>
                    <a:pt x="1234154" y="1508568"/>
                    <a:pt x="1233678" y="1507520"/>
                  </a:cubicBezTo>
                  <a:cubicBezTo>
                    <a:pt x="1235488" y="1508568"/>
                    <a:pt x="1238631" y="1508282"/>
                    <a:pt x="1240536" y="1509044"/>
                  </a:cubicBezTo>
                  <a:cubicBezTo>
                    <a:pt x="1238917" y="1508853"/>
                    <a:pt x="1237298" y="1509330"/>
                    <a:pt x="1235774" y="1509901"/>
                  </a:cubicBezTo>
                  <a:close/>
                  <a:moveTo>
                    <a:pt x="1234440" y="1489137"/>
                  </a:moveTo>
                  <a:cubicBezTo>
                    <a:pt x="1234440" y="1489041"/>
                    <a:pt x="1234535" y="1489041"/>
                    <a:pt x="1234535" y="1488946"/>
                  </a:cubicBezTo>
                  <a:cubicBezTo>
                    <a:pt x="1234535" y="1489041"/>
                    <a:pt x="1234440" y="1489041"/>
                    <a:pt x="1234440" y="1489137"/>
                  </a:cubicBezTo>
                  <a:close/>
                  <a:moveTo>
                    <a:pt x="1230058" y="1511235"/>
                  </a:moveTo>
                  <a:cubicBezTo>
                    <a:pt x="1229487" y="1511235"/>
                    <a:pt x="1228916" y="1511235"/>
                    <a:pt x="1228344" y="1511235"/>
                  </a:cubicBezTo>
                  <a:cubicBezTo>
                    <a:pt x="1228058" y="1510473"/>
                    <a:pt x="1228154" y="1509711"/>
                    <a:pt x="1228344" y="1508949"/>
                  </a:cubicBezTo>
                  <a:cubicBezTo>
                    <a:pt x="1228916" y="1509615"/>
                    <a:pt x="1229487" y="1510377"/>
                    <a:pt x="1230058" y="1511235"/>
                  </a:cubicBezTo>
                  <a:close/>
                  <a:moveTo>
                    <a:pt x="1211390" y="1512473"/>
                  </a:moveTo>
                  <a:cubicBezTo>
                    <a:pt x="1212152" y="1512282"/>
                    <a:pt x="1213104" y="1512187"/>
                    <a:pt x="1213961" y="1511997"/>
                  </a:cubicBezTo>
                  <a:cubicBezTo>
                    <a:pt x="1214152" y="1512282"/>
                    <a:pt x="1214152" y="1512759"/>
                    <a:pt x="1214342" y="1512949"/>
                  </a:cubicBezTo>
                  <a:cubicBezTo>
                    <a:pt x="1211961" y="1512473"/>
                    <a:pt x="1211008" y="1513140"/>
                    <a:pt x="1210628" y="1514092"/>
                  </a:cubicBezTo>
                  <a:cubicBezTo>
                    <a:pt x="1210151" y="1513521"/>
                    <a:pt x="1209580" y="1513044"/>
                    <a:pt x="1209008" y="1512568"/>
                  </a:cubicBezTo>
                  <a:cubicBezTo>
                    <a:pt x="1209485" y="1511901"/>
                    <a:pt x="1210056" y="1511330"/>
                    <a:pt x="1210532" y="1510663"/>
                  </a:cubicBezTo>
                  <a:cubicBezTo>
                    <a:pt x="1210818" y="1511425"/>
                    <a:pt x="1211104" y="1512092"/>
                    <a:pt x="1211390" y="1512473"/>
                  </a:cubicBezTo>
                  <a:close/>
                  <a:moveTo>
                    <a:pt x="1247585" y="1558574"/>
                  </a:moveTo>
                  <a:cubicBezTo>
                    <a:pt x="1247775" y="1556288"/>
                    <a:pt x="1248537" y="1553811"/>
                    <a:pt x="1249775" y="1552668"/>
                  </a:cubicBezTo>
                  <a:cubicBezTo>
                    <a:pt x="1250156" y="1552954"/>
                    <a:pt x="1250537" y="1553145"/>
                    <a:pt x="1250918" y="1553335"/>
                  </a:cubicBezTo>
                  <a:cubicBezTo>
                    <a:pt x="1250633" y="1555335"/>
                    <a:pt x="1250633" y="1556859"/>
                    <a:pt x="1250537" y="1558193"/>
                  </a:cubicBezTo>
                  <a:cubicBezTo>
                    <a:pt x="1249680" y="1558288"/>
                    <a:pt x="1248728" y="1558479"/>
                    <a:pt x="1247585" y="1558574"/>
                  </a:cubicBezTo>
                  <a:close/>
                  <a:moveTo>
                    <a:pt x="1194626" y="1250059"/>
                  </a:moveTo>
                  <a:cubicBezTo>
                    <a:pt x="1195102" y="1248916"/>
                    <a:pt x="1195769" y="1247678"/>
                    <a:pt x="1195483" y="1245582"/>
                  </a:cubicBezTo>
                  <a:cubicBezTo>
                    <a:pt x="1190530" y="1246440"/>
                    <a:pt x="1188244" y="1244630"/>
                    <a:pt x="1185958" y="1242820"/>
                  </a:cubicBezTo>
                  <a:cubicBezTo>
                    <a:pt x="1184624" y="1243868"/>
                    <a:pt x="1183577" y="1245201"/>
                    <a:pt x="1182053" y="1246059"/>
                  </a:cubicBezTo>
                  <a:cubicBezTo>
                    <a:pt x="1181957" y="1245582"/>
                    <a:pt x="1181862" y="1245297"/>
                    <a:pt x="1181767" y="1244725"/>
                  </a:cubicBezTo>
                  <a:cubicBezTo>
                    <a:pt x="1180433" y="1244916"/>
                    <a:pt x="1179767" y="1245773"/>
                    <a:pt x="1179386" y="1246916"/>
                  </a:cubicBezTo>
                  <a:cubicBezTo>
                    <a:pt x="1179290" y="1246916"/>
                    <a:pt x="1179290" y="1246916"/>
                    <a:pt x="1179195" y="1246916"/>
                  </a:cubicBezTo>
                  <a:cubicBezTo>
                    <a:pt x="1179576" y="1245201"/>
                    <a:pt x="1179576" y="1243392"/>
                    <a:pt x="1179481" y="1241582"/>
                  </a:cubicBezTo>
                  <a:cubicBezTo>
                    <a:pt x="1179481" y="1241296"/>
                    <a:pt x="1179386" y="1241010"/>
                    <a:pt x="1179386" y="1240629"/>
                  </a:cubicBezTo>
                  <a:cubicBezTo>
                    <a:pt x="1179100" y="1237200"/>
                    <a:pt x="1178433" y="1233771"/>
                    <a:pt x="1178433" y="1231200"/>
                  </a:cubicBezTo>
                  <a:cubicBezTo>
                    <a:pt x="1179862" y="1231200"/>
                    <a:pt x="1180624" y="1230438"/>
                    <a:pt x="1180719" y="1229009"/>
                  </a:cubicBezTo>
                  <a:cubicBezTo>
                    <a:pt x="1182719" y="1229676"/>
                    <a:pt x="1186148" y="1229009"/>
                    <a:pt x="1188339" y="1229580"/>
                  </a:cubicBezTo>
                  <a:cubicBezTo>
                    <a:pt x="1188434" y="1231009"/>
                    <a:pt x="1189006" y="1232343"/>
                    <a:pt x="1189958" y="1233486"/>
                  </a:cubicBezTo>
                  <a:cubicBezTo>
                    <a:pt x="1189196" y="1235295"/>
                    <a:pt x="1186434" y="1235010"/>
                    <a:pt x="1186053" y="1237105"/>
                  </a:cubicBezTo>
                  <a:cubicBezTo>
                    <a:pt x="1185862" y="1237105"/>
                    <a:pt x="1185672" y="1237105"/>
                    <a:pt x="1185482" y="1237200"/>
                  </a:cubicBezTo>
                  <a:cubicBezTo>
                    <a:pt x="1185672" y="1234152"/>
                    <a:pt x="1185767" y="1231200"/>
                    <a:pt x="1183005" y="1231009"/>
                  </a:cubicBezTo>
                  <a:cubicBezTo>
                    <a:pt x="1182053" y="1231295"/>
                    <a:pt x="1181767" y="1232247"/>
                    <a:pt x="1180529" y="1232247"/>
                  </a:cubicBezTo>
                  <a:cubicBezTo>
                    <a:pt x="1181767" y="1234914"/>
                    <a:pt x="1183958" y="1236724"/>
                    <a:pt x="1185958" y="1238629"/>
                  </a:cubicBezTo>
                  <a:cubicBezTo>
                    <a:pt x="1185958" y="1238629"/>
                    <a:pt x="1185958" y="1238629"/>
                    <a:pt x="1185958" y="1238629"/>
                  </a:cubicBezTo>
                  <a:cubicBezTo>
                    <a:pt x="1185958" y="1238629"/>
                    <a:pt x="1185958" y="1238629"/>
                    <a:pt x="1186053" y="1238629"/>
                  </a:cubicBezTo>
                  <a:cubicBezTo>
                    <a:pt x="1187863" y="1240248"/>
                    <a:pt x="1189482" y="1242058"/>
                    <a:pt x="1190435" y="1244535"/>
                  </a:cubicBezTo>
                  <a:cubicBezTo>
                    <a:pt x="1192244" y="1243868"/>
                    <a:pt x="1193483" y="1242630"/>
                    <a:pt x="1194149" y="1240820"/>
                  </a:cubicBezTo>
                  <a:cubicBezTo>
                    <a:pt x="1196435" y="1242344"/>
                    <a:pt x="1201198" y="1247773"/>
                    <a:pt x="1204055" y="1244535"/>
                  </a:cubicBezTo>
                  <a:cubicBezTo>
                    <a:pt x="1207199" y="1246154"/>
                    <a:pt x="1204817" y="1252631"/>
                    <a:pt x="1200341" y="1250726"/>
                  </a:cubicBezTo>
                  <a:cubicBezTo>
                    <a:pt x="1200341" y="1249107"/>
                    <a:pt x="1200341" y="1247392"/>
                    <a:pt x="1200341" y="1245773"/>
                  </a:cubicBezTo>
                  <a:cubicBezTo>
                    <a:pt x="1198817" y="1247773"/>
                    <a:pt x="1196816" y="1249011"/>
                    <a:pt x="1194626" y="1250059"/>
                  </a:cubicBezTo>
                  <a:close/>
                  <a:moveTo>
                    <a:pt x="1168051" y="1177764"/>
                  </a:moveTo>
                  <a:cubicBezTo>
                    <a:pt x="1168718" y="1176145"/>
                    <a:pt x="1169384" y="1174716"/>
                    <a:pt x="1169575" y="1173573"/>
                  </a:cubicBezTo>
                  <a:cubicBezTo>
                    <a:pt x="1172242" y="1175002"/>
                    <a:pt x="1176719" y="1174621"/>
                    <a:pt x="1179481" y="1175955"/>
                  </a:cubicBezTo>
                  <a:cubicBezTo>
                    <a:pt x="1179671" y="1177193"/>
                    <a:pt x="1179957" y="1178241"/>
                    <a:pt x="1180529" y="1179003"/>
                  </a:cubicBezTo>
                  <a:cubicBezTo>
                    <a:pt x="1179100" y="1179003"/>
                    <a:pt x="1177766" y="1179003"/>
                    <a:pt x="1176337" y="1179003"/>
                  </a:cubicBezTo>
                  <a:cubicBezTo>
                    <a:pt x="1175957" y="1177574"/>
                    <a:pt x="1175385" y="1176240"/>
                    <a:pt x="1174147" y="1175288"/>
                  </a:cubicBezTo>
                  <a:cubicBezTo>
                    <a:pt x="1173004" y="1175764"/>
                    <a:pt x="1173290" y="1177669"/>
                    <a:pt x="1172908" y="1179003"/>
                  </a:cubicBezTo>
                  <a:cubicBezTo>
                    <a:pt x="1172242" y="1179003"/>
                    <a:pt x="1171575" y="1179003"/>
                    <a:pt x="1170908" y="1179003"/>
                  </a:cubicBezTo>
                  <a:cubicBezTo>
                    <a:pt x="1171289" y="1179384"/>
                    <a:pt x="1171480" y="1179765"/>
                    <a:pt x="1171766" y="1180146"/>
                  </a:cubicBezTo>
                  <a:cubicBezTo>
                    <a:pt x="1171766" y="1180146"/>
                    <a:pt x="1171766" y="1180241"/>
                    <a:pt x="1171670" y="1180241"/>
                  </a:cubicBezTo>
                  <a:cubicBezTo>
                    <a:pt x="1170337" y="1179669"/>
                    <a:pt x="1169003" y="1179003"/>
                    <a:pt x="1168051" y="1177764"/>
                  </a:cubicBezTo>
                  <a:close/>
                  <a:moveTo>
                    <a:pt x="1193006" y="1205673"/>
                  </a:moveTo>
                  <a:cubicBezTo>
                    <a:pt x="1192816" y="1206054"/>
                    <a:pt x="1192625" y="1206435"/>
                    <a:pt x="1192530" y="1206720"/>
                  </a:cubicBezTo>
                  <a:cubicBezTo>
                    <a:pt x="1191863" y="1206435"/>
                    <a:pt x="1191197" y="1206339"/>
                    <a:pt x="1190244" y="1206339"/>
                  </a:cubicBezTo>
                  <a:cubicBezTo>
                    <a:pt x="1190244" y="1209197"/>
                    <a:pt x="1192340" y="1209959"/>
                    <a:pt x="1191482" y="1213769"/>
                  </a:cubicBezTo>
                  <a:cubicBezTo>
                    <a:pt x="1189673" y="1212340"/>
                    <a:pt x="1188339" y="1212340"/>
                    <a:pt x="1186529" y="1213769"/>
                  </a:cubicBezTo>
                  <a:cubicBezTo>
                    <a:pt x="1187101" y="1215007"/>
                    <a:pt x="1187291" y="1215960"/>
                    <a:pt x="1187387" y="1216817"/>
                  </a:cubicBezTo>
                  <a:cubicBezTo>
                    <a:pt x="1186053" y="1216531"/>
                    <a:pt x="1184815" y="1216150"/>
                    <a:pt x="1183481" y="1215864"/>
                  </a:cubicBezTo>
                  <a:cubicBezTo>
                    <a:pt x="1183196" y="1215007"/>
                    <a:pt x="1182910" y="1214150"/>
                    <a:pt x="1182529" y="1213388"/>
                  </a:cubicBezTo>
                  <a:cubicBezTo>
                    <a:pt x="1181767" y="1209483"/>
                    <a:pt x="1182433" y="1204625"/>
                    <a:pt x="1181672" y="1203482"/>
                  </a:cubicBezTo>
                  <a:cubicBezTo>
                    <a:pt x="1180719" y="1203006"/>
                    <a:pt x="1179767" y="1203482"/>
                    <a:pt x="1179005" y="1204053"/>
                  </a:cubicBezTo>
                  <a:cubicBezTo>
                    <a:pt x="1179195" y="1203196"/>
                    <a:pt x="1179481" y="1202339"/>
                    <a:pt x="1180338" y="1201386"/>
                  </a:cubicBezTo>
                  <a:cubicBezTo>
                    <a:pt x="1182910" y="1205196"/>
                    <a:pt x="1186148" y="1205577"/>
                    <a:pt x="1191482" y="1203863"/>
                  </a:cubicBezTo>
                  <a:cubicBezTo>
                    <a:pt x="1191387" y="1203768"/>
                    <a:pt x="1191387" y="1203482"/>
                    <a:pt x="1191292" y="1203387"/>
                  </a:cubicBezTo>
                  <a:cubicBezTo>
                    <a:pt x="1191673" y="1203482"/>
                    <a:pt x="1192054" y="1203482"/>
                    <a:pt x="1192530" y="1203291"/>
                  </a:cubicBezTo>
                  <a:cubicBezTo>
                    <a:pt x="1192530" y="1203958"/>
                    <a:pt x="1192625" y="1204720"/>
                    <a:pt x="1193006" y="1205673"/>
                  </a:cubicBezTo>
                  <a:close/>
                  <a:moveTo>
                    <a:pt x="1193959" y="1195386"/>
                  </a:moveTo>
                  <a:cubicBezTo>
                    <a:pt x="1193959" y="1195290"/>
                    <a:pt x="1194054" y="1195290"/>
                    <a:pt x="1194149" y="1195195"/>
                  </a:cubicBezTo>
                  <a:cubicBezTo>
                    <a:pt x="1194340" y="1195671"/>
                    <a:pt x="1194435" y="1196052"/>
                    <a:pt x="1194530" y="1196433"/>
                  </a:cubicBezTo>
                  <a:cubicBezTo>
                    <a:pt x="1194245" y="1196052"/>
                    <a:pt x="1194054" y="1195671"/>
                    <a:pt x="1193959" y="1195386"/>
                  </a:cubicBezTo>
                  <a:close/>
                  <a:moveTo>
                    <a:pt x="1179100" y="1157286"/>
                  </a:moveTo>
                  <a:cubicBezTo>
                    <a:pt x="1178909" y="1157286"/>
                    <a:pt x="1178814" y="1157286"/>
                    <a:pt x="1178719" y="1157286"/>
                  </a:cubicBezTo>
                  <a:cubicBezTo>
                    <a:pt x="1178814" y="1157095"/>
                    <a:pt x="1178909" y="1156905"/>
                    <a:pt x="1179005" y="1156714"/>
                  </a:cubicBezTo>
                  <a:cubicBezTo>
                    <a:pt x="1179005" y="1156905"/>
                    <a:pt x="1179100" y="1157095"/>
                    <a:pt x="1179100" y="1157286"/>
                  </a:cubicBezTo>
                  <a:close/>
                  <a:moveTo>
                    <a:pt x="1175766" y="1158238"/>
                  </a:moveTo>
                  <a:cubicBezTo>
                    <a:pt x="1175195" y="1158524"/>
                    <a:pt x="1174528" y="1158714"/>
                    <a:pt x="1173671" y="1158714"/>
                  </a:cubicBezTo>
                  <a:cubicBezTo>
                    <a:pt x="1169765" y="1155476"/>
                    <a:pt x="1172337" y="1153761"/>
                    <a:pt x="1172337" y="1147856"/>
                  </a:cubicBezTo>
                  <a:cubicBezTo>
                    <a:pt x="1176337" y="1147856"/>
                    <a:pt x="1177481" y="1150904"/>
                    <a:pt x="1178338" y="1154142"/>
                  </a:cubicBezTo>
                  <a:cubicBezTo>
                    <a:pt x="1176909" y="1155285"/>
                    <a:pt x="1175957" y="1156809"/>
                    <a:pt x="1175766" y="1158238"/>
                  </a:cubicBezTo>
                  <a:close/>
                  <a:moveTo>
                    <a:pt x="1208913" y="1237296"/>
                  </a:moveTo>
                  <a:cubicBezTo>
                    <a:pt x="1211294" y="1237581"/>
                    <a:pt x="1211675" y="1239867"/>
                    <a:pt x="1212914" y="1241391"/>
                  </a:cubicBezTo>
                  <a:cubicBezTo>
                    <a:pt x="1213199" y="1242058"/>
                    <a:pt x="1213295" y="1242725"/>
                    <a:pt x="1213485" y="1243392"/>
                  </a:cubicBezTo>
                  <a:cubicBezTo>
                    <a:pt x="1213009" y="1245678"/>
                    <a:pt x="1211580" y="1247106"/>
                    <a:pt x="1208913" y="1247297"/>
                  </a:cubicBezTo>
                  <a:cubicBezTo>
                    <a:pt x="1209866" y="1242249"/>
                    <a:pt x="1209866" y="1242249"/>
                    <a:pt x="1208913" y="1237296"/>
                  </a:cubicBezTo>
                  <a:close/>
                  <a:moveTo>
                    <a:pt x="1212247" y="1236153"/>
                  </a:moveTo>
                  <a:cubicBezTo>
                    <a:pt x="1211008" y="1235867"/>
                    <a:pt x="1209866" y="1235486"/>
                    <a:pt x="1209008" y="1234914"/>
                  </a:cubicBezTo>
                  <a:cubicBezTo>
                    <a:pt x="1209675" y="1233867"/>
                    <a:pt x="1210247" y="1232914"/>
                    <a:pt x="1210247" y="1231104"/>
                  </a:cubicBezTo>
                  <a:cubicBezTo>
                    <a:pt x="1211294" y="1231962"/>
                    <a:pt x="1212056" y="1233295"/>
                    <a:pt x="1212628" y="1234629"/>
                  </a:cubicBezTo>
                  <a:cubicBezTo>
                    <a:pt x="1212437" y="1235105"/>
                    <a:pt x="1212342" y="1235581"/>
                    <a:pt x="1212247" y="1236153"/>
                  </a:cubicBezTo>
                  <a:close/>
                  <a:moveTo>
                    <a:pt x="1210151" y="1250916"/>
                  </a:moveTo>
                  <a:cubicBezTo>
                    <a:pt x="1212056" y="1252440"/>
                    <a:pt x="1211294" y="1254345"/>
                    <a:pt x="1210151" y="1256250"/>
                  </a:cubicBezTo>
                  <a:cubicBezTo>
                    <a:pt x="1209389" y="1255107"/>
                    <a:pt x="1208627" y="1254345"/>
                    <a:pt x="1207770" y="1253869"/>
                  </a:cubicBezTo>
                  <a:cubicBezTo>
                    <a:pt x="1209104" y="1253393"/>
                    <a:pt x="1210151" y="1252631"/>
                    <a:pt x="1210151" y="1250916"/>
                  </a:cubicBezTo>
                  <a:close/>
                  <a:moveTo>
                    <a:pt x="1211390" y="1278158"/>
                  </a:moveTo>
                  <a:cubicBezTo>
                    <a:pt x="1209008" y="1277110"/>
                    <a:pt x="1208056" y="1272729"/>
                    <a:pt x="1210151" y="1270728"/>
                  </a:cubicBezTo>
                  <a:cubicBezTo>
                    <a:pt x="1213580" y="1270824"/>
                    <a:pt x="1213104" y="1276634"/>
                    <a:pt x="1211390" y="1278158"/>
                  </a:cubicBezTo>
                  <a:close/>
                  <a:moveTo>
                    <a:pt x="1213866" y="1211388"/>
                  </a:moveTo>
                  <a:cubicBezTo>
                    <a:pt x="1213961" y="1212054"/>
                    <a:pt x="1214057" y="1212721"/>
                    <a:pt x="1214152" y="1213388"/>
                  </a:cubicBezTo>
                  <a:cubicBezTo>
                    <a:pt x="1213961" y="1214245"/>
                    <a:pt x="1213866" y="1215198"/>
                    <a:pt x="1213961" y="1216245"/>
                  </a:cubicBezTo>
                  <a:cubicBezTo>
                    <a:pt x="1210056" y="1216817"/>
                    <a:pt x="1211104" y="1212435"/>
                    <a:pt x="1206532" y="1213769"/>
                  </a:cubicBezTo>
                  <a:cubicBezTo>
                    <a:pt x="1204341" y="1213769"/>
                    <a:pt x="1208532" y="1219674"/>
                    <a:pt x="1205294" y="1221198"/>
                  </a:cubicBezTo>
                  <a:cubicBezTo>
                    <a:pt x="1201388" y="1221770"/>
                    <a:pt x="1204341" y="1215579"/>
                    <a:pt x="1201579" y="1215007"/>
                  </a:cubicBezTo>
                  <a:cubicBezTo>
                    <a:pt x="1205103" y="1210721"/>
                    <a:pt x="1207770" y="1211864"/>
                    <a:pt x="1213866" y="1211388"/>
                  </a:cubicBezTo>
                  <a:close/>
                  <a:moveTo>
                    <a:pt x="1181767" y="1103565"/>
                  </a:moveTo>
                  <a:cubicBezTo>
                    <a:pt x="1181767" y="1104327"/>
                    <a:pt x="1181767" y="1104993"/>
                    <a:pt x="1181767" y="1105755"/>
                  </a:cubicBezTo>
                  <a:cubicBezTo>
                    <a:pt x="1181195" y="1105565"/>
                    <a:pt x="1180529" y="1105470"/>
                    <a:pt x="1179862" y="1105374"/>
                  </a:cubicBezTo>
                  <a:cubicBezTo>
                    <a:pt x="1180529" y="1104898"/>
                    <a:pt x="1181195" y="1104327"/>
                    <a:pt x="1181767" y="1103565"/>
                  </a:cubicBezTo>
                  <a:close/>
                  <a:moveTo>
                    <a:pt x="1173671" y="1124710"/>
                  </a:moveTo>
                  <a:cubicBezTo>
                    <a:pt x="1175385" y="1124710"/>
                    <a:pt x="1177100" y="1124710"/>
                    <a:pt x="1178814" y="1124710"/>
                  </a:cubicBezTo>
                  <a:cubicBezTo>
                    <a:pt x="1178909" y="1124805"/>
                    <a:pt x="1179005" y="1124901"/>
                    <a:pt x="1179100" y="1124901"/>
                  </a:cubicBezTo>
                  <a:cubicBezTo>
                    <a:pt x="1179005" y="1125853"/>
                    <a:pt x="1178909" y="1126615"/>
                    <a:pt x="1179005" y="1127282"/>
                  </a:cubicBezTo>
                  <a:cubicBezTo>
                    <a:pt x="1177766" y="1126425"/>
                    <a:pt x="1176719" y="1125091"/>
                    <a:pt x="1175766" y="1127282"/>
                  </a:cubicBezTo>
                  <a:cubicBezTo>
                    <a:pt x="1174433" y="1127187"/>
                    <a:pt x="1173290" y="1126806"/>
                    <a:pt x="1173671" y="1124710"/>
                  </a:cubicBezTo>
                  <a:close/>
                  <a:moveTo>
                    <a:pt x="1175766" y="1128234"/>
                  </a:moveTo>
                  <a:cubicBezTo>
                    <a:pt x="1182529" y="1128330"/>
                    <a:pt x="1179386" y="1133568"/>
                    <a:pt x="1177957" y="1136902"/>
                  </a:cubicBezTo>
                  <a:cubicBezTo>
                    <a:pt x="1181481" y="1136426"/>
                    <a:pt x="1182910" y="1135759"/>
                    <a:pt x="1184148" y="1137283"/>
                  </a:cubicBezTo>
                  <a:cubicBezTo>
                    <a:pt x="1181576" y="1139855"/>
                    <a:pt x="1176147" y="1134045"/>
                    <a:pt x="1175004" y="1139664"/>
                  </a:cubicBezTo>
                  <a:cubicBezTo>
                    <a:pt x="1177957" y="1140426"/>
                    <a:pt x="1184815" y="1144236"/>
                    <a:pt x="1181767" y="1146427"/>
                  </a:cubicBezTo>
                  <a:cubicBezTo>
                    <a:pt x="1178433" y="1143951"/>
                    <a:pt x="1171956" y="1144427"/>
                    <a:pt x="1170908" y="1139664"/>
                  </a:cubicBezTo>
                  <a:cubicBezTo>
                    <a:pt x="1173290" y="1136616"/>
                    <a:pt x="1173290" y="1131092"/>
                    <a:pt x="1175766" y="1128234"/>
                  </a:cubicBezTo>
                  <a:close/>
                  <a:moveTo>
                    <a:pt x="1166812" y="1195195"/>
                  </a:moveTo>
                  <a:cubicBezTo>
                    <a:pt x="1166336" y="1192242"/>
                    <a:pt x="1169099" y="1192528"/>
                    <a:pt x="1168051" y="1189004"/>
                  </a:cubicBezTo>
                  <a:cubicBezTo>
                    <a:pt x="1172813" y="1189290"/>
                    <a:pt x="1170337" y="1192909"/>
                    <a:pt x="1172528" y="1194433"/>
                  </a:cubicBezTo>
                  <a:cubicBezTo>
                    <a:pt x="1172147" y="1195195"/>
                    <a:pt x="1171861" y="1195862"/>
                    <a:pt x="1171385" y="1196529"/>
                  </a:cubicBezTo>
                  <a:cubicBezTo>
                    <a:pt x="1170242" y="1195671"/>
                    <a:pt x="1168718" y="1194719"/>
                    <a:pt x="1166812" y="1195195"/>
                  </a:cubicBezTo>
                  <a:close/>
                  <a:moveTo>
                    <a:pt x="1173004" y="1223675"/>
                  </a:moveTo>
                  <a:cubicBezTo>
                    <a:pt x="1174814" y="1224056"/>
                    <a:pt x="1175957" y="1223865"/>
                    <a:pt x="1176909" y="1223389"/>
                  </a:cubicBezTo>
                  <a:cubicBezTo>
                    <a:pt x="1177195" y="1223961"/>
                    <a:pt x="1177576" y="1224532"/>
                    <a:pt x="1177766" y="1225294"/>
                  </a:cubicBezTo>
                  <a:cubicBezTo>
                    <a:pt x="1175576" y="1225580"/>
                    <a:pt x="1174814" y="1224246"/>
                    <a:pt x="1173099" y="1224056"/>
                  </a:cubicBezTo>
                  <a:cubicBezTo>
                    <a:pt x="1173099" y="1223865"/>
                    <a:pt x="1173004" y="1223770"/>
                    <a:pt x="1173004" y="1223675"/>
                  </a:cubicBezTo>
                  <a:close/>
                  <a:moveTo>
                    <a:pt x="1189482" y="1252536"/>
                  </a:moveTo>
                  <a:cubicBezTo>
                    <a:pt x="1187482" y="1253488"/>
                    <a:pt x="1185577" y="1254441"/>
                    <a:pt x="1184243" y="1255965"/>
                  </a:cubicBezTo>
                  <a:cubicBezTo>
                    <a:pt x="1183577" y="1253107"/>
                    <a:pt x="1183196" y="1251393"/>
                    <a:pt x="1182910" y="1249869"/>
                  </a:cubicBezTo>
                  <a:cubicBezTo>
                    <a:pt x="1185482" y="1250250"/>
                    <a:pt x="1187577" y="1251297"/>
                    <a:pt x="1189482" y="1252536"/>
                  </a:cubicBezTo>
                  <a:close/>
                  <a:moveTo>
                    <a:pt x="1209866" y="1256631"/>
                  </a:moveTo>
                  <a:cubicBezTo>
                    <a:pt x="1208913" y="1258155"/>
                    <a:pt x="1207865" y="1259584"/>
                    <a:pt x="1207675" y="1260822"/>
                  </a:cubicBezTo>
                  <a:cubicBezTo>
                    <a:pt x="1206437" y="1260918"/>
                    <a:pt x="1205198" y="1255393"/>
                    <a:pt x="1203960" y="1259584"/>
                  </a:cubicBezTo>
                  <a:cubicBezTo>
                    <a:pt x="1203008" y="1259394"/>
                    <a:pt x="1203008" y="1258251"/>
                    <a:pt x="1202436" y="1257584"/>
                  </a:cubicBezTo>
                  <a:cubicBezTo>
                    <a:pt x="1205579" y="1257203"/>
                    <a:pt x="1208818" y="1257203"/>
                    <a:pt x="1209866" y="1256631"/>
                  </a:cubicBezTo>
                  <a:close/>
                  <a:moveTo>
                    <a:pt x="1204817" y="1315686"/>
                  </a:moveTo>
                  <a:cubicBezTo>
                    <a:pt x="1205579" y="1316163"/>
                    <a:pt x="1206437" y="1316448"/>
                    <a:pt x="1207294" y="1316734"/>
                  </a:cubicBezTo>
                  <a:cubicBezTo>
                    <a:pt x="1207675" y="1317687"/>
                    <a:pt x="1207865" y="1318925"/>
                    <a:pt x="1207770" y="1320354"/>
                  </a:cubicBezTo>
                  <a:cubicBezTo>
                    <a:pt x="1203579" y="1320449"/>
                    <a:pt x="1204055" y="1318163"/>
                    <a:pt x="1204817" y="1315686"/>
                  </a:cubicBezTo>
                  <a:close/>
                  <a:moveTo>
                    <a:pt x="1194054" y="1438464"/>
                  </a:moveTo>
                  <a:cubicBezTo>
                    <a:pt x="1194245" y="1437987"/>
                    <a:pt x="1194340" y="1437511"/>
                    <a:pt x="1194054" y="1436844"/>
                  </a:cubicBezTo>
                  <a:cubicBezTo>
                    <a:pt x="1194054" y="1436844"/>
                    <a:pt x="1194054" y="1436844"/>
                    <a:pt x="1194054" y="1436844"/>
                  </a:cubicBezTo>
                  <a:cubicBezTo>
                    <a:pt x="1194054" y="1436463"/>
                    <a:pt x="1194054" y="1435987"/>
                    <a:pt x="1194054" y="1435606"/>
                  </a:cubicBezTo>
                  <a:cubicBezTo>
                    <a:pt x="1197007" y="1433320"/>
                    <a:pt x="1202150" y="1435892"/>
                    <a:pt x="1206437" y="1436749"/>
                  </a:cubicBezTo>
                  <a:cubicBezTo>
                    <a:pt x="1205675" y="1438464"/>
                    <a:pt x="1204341" y="1439892"/>
                    <a:pt x="1201483" y="1440559"/>
                  </a:cubicBezTo>
                  <a:cubicBezTo>
                    <a:pt x="1201674" y="1440654"/>
                    <a:pt x="1201865" y="1440940"/>
                    <a:pt x="1202055" y="1441035"/>
                  </a:cubicBezTo>
                  <a:cubicBezTo>
                    <a:pt x="1199388" y="1441035"/>
                    <a:pt x="1196721" y="1441035"/>
                    <a:pt x="1194054" y="1441035"/>
                  </a:cubicBezTo>
                  <a:cubicBezTo>
                    <a:pt x="1194054" y="1440178"/>
                    <a:pt x="1194054" y="1439321"/>
                    <a:pt x="1194054" y="1438464"/>
                  </a:cubicBezTo>
                  <a:close/>
                  <a:moveTo>
                    <a:pt x="1197007" y="1429986"/>
                  </a:moveTo>
                  <a:cubicBezTo>
                    <a:pt x="1198055" y="1427700"/>
                    <a:pt x="1198817" y="1425033"/>
                    <a:pt x="1200341" y="1423224"/>
                  </a:cubicBezTo>
                  <a:cubicBezTo>
                    <a:pt x="1202055" y="1423224"/>
                    <a:pt x="1203674" y="1423224"/>
                    <a:pt x="1205294" y="1423224"/>
                  </a:cubicBezTo>
                  <a:cubicBezTo>
                    <a:pt x="1205484" y="1424843"/>
                    <a:pt x="1206056" y="1427034"/>
                    <a:pt x="1206532" y="1429224"/>
                  </a:cubicBezTo>
                  <a:cubicBezTo>
                    <a:pt x="1203674" y="1430367"/>
                    <a:pt x="1200245" y="1430653"/>
                    <a:pt x="1197007" y="1429986"/>
                  </a:cubicBezTo>
                  <a:close/>
                  <a:moveTo>
                    <a:pt x="1205865" y="1482660"/>
                  </a:moveTo>
                  <a:cubicBezTo>
                    <a:pt x="1205579" y="1483041"/>
                    <a:pt x="1205484" y="1483612"/>
                    <a:pt x="1205198" y="1483898"/>
                  </a:cubicBezTo>
                  <a:cubicBezTo>
                    <a:pt x="1204912" y="1483803"/>
                    <a:pt x="1204722" y="1483803"/>
                    <a:pt x="1204532" y="1483803"/>
                  </a:cubicBezTo>
                  <a:cubicBezTo>
                    <a:pt x="1205008" y="1483422"/>
                    <a:pt x="1205484" y="1483136"/>
                    <a:pt x="1205865" y="1482660"/>
                  </a:cubicBezTo>
                  <a:close/>
                  <a:moveTo>
                    <a:pt x="1208913" y="1492661"/>
                  </a:moveTo>
                  <a:cubicBezTo>
                    <a:pt x="1208627" y="1492661"/>
                    <a:pt x="1208437" y="1492851"/>
                    <a:pt x="1208246" y="1492851"/>
                  </a:cubicBezTo>
                  <a:cubicBezTo>
                    <a:pt x="1208532" y="1492470"/>
                    <a:pt x="1208723" y="1492185"/>
                    <a:pt x="1208818" y="1491708"/>
                  </a:cubicBezTo>
                  <a:cubicBezTo>
                    <a:pt x="1208913" y="1491994"/>
                    <a:pt x="1209008" y="1492280"/>
                    <a:pt x="1208913" y="1492661"/>
                  </a:cubicBezTo>
                  <a:close/>
                  <a:moveTo>
                    <a:pt x="1208151" y="1496280"/>
                  </a:moveTo>
                  <a:cubicBezTo>
                    <a:pt x="1207961" y="1496376"/>
                    <a:pt x="1207865" y="1496566"/>
                    <a:pt x="1207675" y="1496661"/>
                  </a:cubicBezTo>
                  <a:cubicBezTo>
                    <a:pt x="1207484" y="1496185"/>
                    <a:pt x="1207580" y="1495899"/>
                    <a:pt x="1207580" y="1495614"/>
                  </a:cubicBezTo>
                  <a:cubicBezTo>
                    <a:pt x="1207770" y="1495804"/>
                    <a:pt x="1207961" y="1495995"/>
                    <a:pt x="1208151" y="1496280"/>
                  </a:cubicBezTo>
                  <a:close/>
                  <a:moveTo>
                    <a:pt x="1209961" y="1505710"/>
                  </a:moveTo>
                  <a:cubicBezTo>
                    <a:pt x="1210056" y="1506472"/>
                    <a:pt x="1210056" y="1507234"/>
                    <a:pt x="1210151" y="1507901"/>
                  </a:cubicBezTo>
                  <a:cubicBezTo>
                    <a:pt x="1208437" y="1508091"/>
                    <a:pt x="1206151" y="1510663"/>
                    <a:pt x="1204912" y="1507615"/>
                  </a:cubicBezTo>
                  <a:cubicBezTo>
                    <a:pt x="1206532" y="1506853"/>
                    <a:pt x="1208151" y="1506282"/>
                    <a:pt x="1209961" y="1505710"/>
                  </a:cubicBezTo>
                  <a:close/>
                  <a:moveTo>
                    <a:pt x="1207580" y="1545620"/>
                  </a:moveTo>
                  <a:cubicBezTo>
                    <a:pt x="1207961" y="1545906"/>
                    <a:pt x="1208532" y="1546096"/>
                    <a:pt x="1209008" y="1546287"/>
                  </a:cubicBezTo>
                  <a:cubicBezTo>
                    <a:pt x="1208627" y="1546572"/>
                    <a:pt x="1208246" y="1546953"/>
                    <a:pt x="1207675" y="1547239"/>
                  </a:cubicBezTo>
                  <a:cubicBezTo>
                    <a:pt x="1211675" y="1546668"/>
                    <a:pt x="1212914" y="1548477"/>
                    <a:pt x="1212914" y="1550954"/>
                  </a:cubicBezTo>
                  <a:cubicBezTo>
                    <a:pt x="1211961" y="1551811"/>
                    <a:pt x="1210723" y="1552383"/>
                    <a:pt x="1209008" y="1552478"/>
                  </a:cubicBezTo>
                  <a:cubicBezTo>
                    <a:pt x="1211675" y="1547715"/>
                    <a:pt x="1204341" y="1546382"/>
                    <a:pt x="1207580" y="1545620"/>
                  </a:cubicBezTo>
                  <a:close/>
                  <a:moveTo>
                    <a:pt x="1202055" y="1570861"/>
                  </a:moveTo>
                  <a:cubicBezTo>
                    <a:pt x="1201579" y="1569432"/>
                    <a:pt x="1201198" y="1568004"/>
                    <a:pt x="1200626" y="1566670"/>
                  </a:cubicBezTo>
                  <a:cubicBezTo>
                    <a:pt x="1201293" y="1566099"/>
                    <a:pt x="1202150" y="1565718"/>
                    <a:pt x="1203579" y="1565908"/>
                  </a:cubicBezTo>
                  <a:cubicBezTo>
                    <a:pt x="1203770" y="1568289"/>
                    <a:pt x="1203389" y="1570004"/>
                    <a:pt x="1202055" y="1570861"/>
                  </a:cubicBezTo>
                  <a:close/>
                  <a:moveTo>
                    <a:pt x="1247013" y="1517997"/>
                  </a:moveTo>
                  <a:cubicBezTo>
                    <a:pt x="1247013" y="1516759"/>
                    <a:pt x="1247204" y="1515616"/>
                    <a:pt x="1247489" y="1514664"/>
                  </a:cubicBezTo>
                  <a:cubicBezTo>
                    <a:pt x="1248728" y="1514664"/>
                    <a:pt x="1250156" y="1514664"/>
                    <a:pt x="1252252" y="1514949"/>
                  </a:cubicBezTo>
                  <a:cubicBezTo>
                    <a:pt x="1252919" y="1517997"/>
                    <a:pt x="1249966" y="1518569"/>
                    <a:pt x="1247013" y="1517997"/>
                  </a:cubicBezTo>
                  <a:close/>
                  <a:moveTo>
                    <a:pt x="1175195" y="1114137"/>
                  </a:moveTo>
                  <a:cubicBezTo>
                    <a:pt x="1177766" y="1116138"/>
                    <a:pt x="1180624" y="1114137"/>
                    <a:pt x="1183672" y="1113661"/>
                  </a:cubicBezTo>
                  <a:cubicBezTo>
                    <a:pt x="1184339" y="1114328"/>
                    <a:pt x="1184720" y="1115185"/>
                    <a:pt x="1184529" y="1116614"/>
                  </a:cubicBezTo>
                  <a:cubicBezTo>
                    <a:pt x="1182910" y="1116709"/>
                    <a:pt x="1182243" y="1117757"/>
                    <a:pt x="1181672" y="1118900"/>
                  </a:cubicBezTo>
                  <a:cubicBezTo>
                    <a:pt x="1178719" y="1119090"/>
                    <a:pt x="1175671" y="1118519"/>
                    <a:pt x="1173766" y="1120138"/>
                  </a:cubicBezTo>
                  <a:cubicBezTo>
                    <a:pt x="1173766" y="1117662"/>
                    <a:pt x="1174433" y="1115852"/>
                    <a:pt x="1175195" y="1114137"/>
                  </a:cubicBezTo>
                  <a:close/>
                  <a:moveTo>
                    <a:pt x="1161764" y="1215674"/>
                  </a:moveTo>
                  <a:cubicBezTo>
                    <a:pt x="1161860" y="1216055"/>
                    <a:pt x="1162050" y="1216436"/>
                    <a:pt x="1162241" y="1216817"/>
                  </a:cubicBezTo>
                  <a:cubicBezTo>
                    <a:pt x="1157764" y="1214721"/>
                    <a:pt x="1155287" y="1216531"/>
                    <a:pt x="1153287" y="1212912"/>
                  </a:cubicBezTo>
                  <a:cubicBezTo>
                    <a:pt x="1154811" y="1211864"/>
                    <a:pt x="1159669" y="1213197"/>
                    <a:pt x="1161764" y="1215674"/>
                  </a:cubicBezTo>
                  <a:close/>
                  <a:moveTo>
                    <a:pt x="1164146" y="1206244"/>
                  </a:moveTo>
                  <a:cubicBezTo>
                    <a:pt x="1164527" y="1206244"/>
                    <a:pt x="1164622" y="1205958"/>
                    <a:pt x="1165003" y="1205863"/>
                  </a:cubicBezTo>
                  <a:cubicBezTo>
                    <a:pt x="1165479" y="1207101"/>
                    <a:pt x="1165479" y="1208244"/>
                    <a:pt x="1164908" y="1209483"/>
                  </a:cubicBezTo>
                  <a:cubicBezTo>
                    <a:pt x="1164527" y="1208530"/>
                    <a:pt x="1164146" y="1207578"/>
                    <a:pt x="1164146" y="1206244"/>
                  </a:cubicBezTo>
                  <a:close/>
                  <a:moveTo>
                    <a:pt x="1173861" y="1258727"/>
                  </a:moveTo>
                  <a:cubicBezTo>
                    <a:pt x="1172623" y="1259870"/>
                    <a:pt x="1174052" y="1260822"/>
                    <a:pt x="1173956" y="1261489"/>
                  </a:cubicBezTo>
                  <a:cubicBezTo>
                    <a:pt x="1171289" y="1261013"/>
                    <a:pt x="1169765" y="1259489"/>
                    <a:pt x="1169575" y="1256441"/>
                  </a:cubicBezTo>
                  <a:cubicBezTo>
                    <a:pt x="1171670" y="1256536"/>
                    <a:pt x="1173004" y="1257393"/>
                    <a:pt x="1173861" y="1258727"/>
                  </a:cubicBezTo>
                  <a:close/>
                  <a:moveTo>
                    <a:pt x="1184339" y="1346547"/>
                  </a:moveTo>
                  <a:cubicBezTo>
                    <a:pt x="1184720" y="1346166"/>
                    <a:pt x="1185101" y="1345785"/>
                    <a:pt x="1185386" y="1345119"/>
                  </a:cubicBezTo>
                  <a:cubicBezTo>
                    <a:pt x="1184243" y="1344547"/>
                    <a:pt x="1183767" y="1343404"/>
                    <a:pt x="1183100" y="1342261"/>
                  </a:cubicBezTo>
                  <a:cubicBezTo>
                    <a:pt x="1185958" y="1340070"/>
                    <a:pt x="1187768" y="1339213"/>
                    <a:pt x="1185862" y="1333784"/>
                  </a:cubicBezTo>
                  <a:cubicBezTo>
                    <a:pt x="1188149" y="1333212"/>
                    <a:pt x="1189387" y="1335784"/>
                    <a:pt x="1189958" y="1333784"/>
                  </a:cubicBezTo>
                  <a:cubicBezTo>
                    <a:pt x="1187101" y="1333403"/>
                    <a:pt x="1191958" y="1330069"/>
                    <a:pt x="1187196" y="1329688"/>
                  </a:cubicBezTo>
                  <a:cubicBezTo>
                    <a:pt x="1186434" y="1329307"/>
                    <a:pt x="1185767" y="1329307"/>
                    <a:pt x="1185196" y="1329498"/>
                  </a:cubicBezTo>
                  <a:cubicBezTo>
                    <a:pt x="1185196" y="1329307"/>
                    <a:pt x="1185291" y="1329212"/>
                    <a:pt x="1185386" y="1329021"/>
                  </a:cubicBezTo>
                  <a:cubicBezTo>
                    <a:pt x="1183196" y="1329212"/>
                    <a:pt x="1182338" y="1328069"/>
                    <a:pt x="1181481" y="1327021"/>
                  </a:cubicBezTo>
                  <a:cubicBezTo>
                    <a:pt x="1181386" y="1325783"/>
                    <a:pt x="1181005" y="1324259"/>
                    <a:pt x="1180719" y="1322640"/>
                  </a:cubicBezTo>
                  <a:cubicBezTo>
                    <a:pt x="1182053" y="1323306"/>
                    <a:pt x="1183386" y="1324068"/>
                    <a:pt x="1184243" y="1325307"/>
                  </a:cubicBezTo>
                  <a:cubicBezTo>
                    <a:pt x="1187101" y="1321973"/>
                    <a:pt x="1182529" y="1321592"/>
                    <a:pt x="1180338" y="1319496"/>
                  </a:cubicBezTo>
                  <a:cubicBezTo>
                    <a:pt x="1180243" y="1318449"/>
                    <a:pt x="1180338" y="1317496"/>
                    <a:pt x="1180624" y="1316639"/>
                  </a:cubicBezTo>
                  <a:cubicBezTo>
                    <a:pt x="1183386" y="1317210"/>
                    <a:pt x="1184434" y="1320163"/>
                    <a:pt x="1186720" y="1317782"/>
                  </a:cubicBezTo>
                  <a:cubicBezTo>
                    <a:pt x="1186720" y="1316544"/>
                    <a:pt x="1186720" y="1315305"/>
                    <a:pt x="1186720" y="1314067"/>
                  </a:cubicBezTo>
                  <a:cubicBezTo>
                    <a:pt x="1180624" y="1315686"/>
                    <a:pt x="1179576" y="1313877"/>
                    <a:pt x="1179195" y="1311686"/>
                  </a:cubicBezTo>
                  <a:cubicBezTo>
                    <a:pt x="1181195" y="1308352"/>
                    <a:pt x="1184434" y="1306257"/>
                    <a:pt x="1188720" y="1305304"/>
                  </a:cubicBezTo>
                  <a:cubicBezTo>
                    <a:pt x="1181386" y="1297875"/>
                    <a:pt x="1175957" y="1293969"/>
                    <a:pt x="1171099" y="1286254"/>
                  </a:cubicBezTo>
                  <a:cubicBezTo>
                    <a:pt x="1172147" y="1285968"/>
                    <a:pt x="1173575" y="1286159"/>
                    <a:pt x="1175004" y="1286254"/>
                  </a:cubicBezTo>
                  <a:cubicBezTo>
                    <a:pt x="1173766" y="1287397"/>
                    <a:pt x="1173194" y="1289016"/>
                    <a:pt x="1174433" y="1290540"/>
                  </a:cubicBezTo>
                  <a:cubicBezTo>
                    <a:pt x="1173575" y="1287207"/>
                    <a:pt x="1177004" y="1288159"/>
                    <a:pt x="1178147" y="1286826"/>
                  </a:cubicBezTo>
                  <a:cubicBezTo>
                    <a:pt x="1178338" y="1289969"/>
                    <a:pt x="1179957" y="1291588"/>
                    <a:pt x="1183100" y="1291779"/>
                  </a:cubicBezTo>
                  <a:cubicBezTo>
                    <a:pt x="1181481" y="1288159"/>
                    <a:pt x="1181481" y="1283016"/>
                    <a:pt x="1183100" y="1279396"/>
                  </a:cubicBezTo>
                  <a:cubicBezTo>
                    <a:pt x="1182053" y="1279110"/>
                    <a:pt x="1181481" y="1278634"/>
                    <a:pt x="1181100" y="1278158"/>
                  </a:cubicBezTo>
                  <a:cubicBezTo>
                    <a:pt x="1183100" y="1277205"/>
                    <a:pt x="1184910" y="1275872"/>
                    <a:pt x="1186148" y="1274062"/>
                  </a:cubicBezTo>
                  <a:cubicBezTo>
                    <a:pt x="1184148" y="1271395"/>
                    <a:pt x="1181481" y="1269490"/>
                    <a:pt x="1178814" y="1267490"/>
                  </a:cubicBezTo>
                  <a:cubicBezTo>
                    <a:pt x="1178814" y="1265966"/>
                    <a:pt x="1178624" y="1264251"/>
                    <a:pt x="1178528" y="1262442"/>
                  </a:cubicBezTo>
                  <a:cubicBezTo>
                    <a:pt x="1178814" y="1261108"/>
                    <a:pt x="1178719" y="1259775"/>
                    <a:pt x="1178528" y="1258441"/>
                  </a:cubicBezTo>
                  <a:cubicBezTo>
                    <a:pt x="1183196" y="1259108"/>
                    <a:pt x="1177290" y="1255965"/>
                    <a:pt x="1180719" y="1255965"/>
                  </a:cubicBezTo>
                  <a:cubicBezTo>
                    <a:pt x="1186434" y="1258155"/>
                    <a:pt x="1187387" y="1257584"/>
                    <a:pt x="1191482" y="1255488"/>
                  </a:cubicBezTo>
                  <a:cubicBezTo>
                    <a:pt x="1191197" y="1263013"/>
                    <a:pt x="1195292" y="1273872"/>
                    <a:pt x="1192911" y="1276824"/>
                  </a:cubicBezTo>
                  <a:cubicBezTo>
                    <a:pt x="1193768" y="1277682"/>
                    <a:pt x="1194816" y="1277777"/>
                    <a:pt x="1195959" y="1277491"/>
                  </a:cubicBezTo>
                  <a:cubicBezTo>
                    <a:pt x="1196150" y="1279396"/>
                    <a:pt x="1196150" y="1281301"/>
                    <a:pt x="1195578" y="1283206"/>
                  </a:cubicBezTo>
                  <a:cubicBezTo>
                    <a:pt x="1197864" y="1284444"/>
                    <a:pt x="1199769" y="1279491"/>
                    <a:pt x="1200531" y="1283206"/>
                  </a:cubicBezTo>
                  <a:cubicBezTo>
                    <a:pt x="1197674" y="1283778"/>
                    <a:pt x="1197197" y="1285683"/>
                    <a:pt x="1197102" y="1287492"/>
                  </a:cubicBezTo>
                  <a:cubicBezTo>
                    <a:pt x="1197102" y="1287588"/>
                    <a:pt x="1197007" y="1287683"/>
                    <a:pt x="1197007" y="1287778"/>
                  </a:cubicBezTo>
                  <a:cubicBezTo>
                    <a:pt x="1197007" y="1287778"/>
                    <a:pt x="1197102" y="1287873"/>
                    <a:pt x="1197102" y="1287873"/>
                  </a:cubicBezTo>
                  <a:cubicBezTo>
                    <a:pt x="1197007" y="1289969"/>
                    <a:pt x="1197293" y="1291779"/>
                    <a:pt x="1194340" y="1290731"/>
                  </a:cubicBezTo>
                  <a:cubicBezTo>
                    <a:pt x="1195864" y="1294541"/>
                    <a:pt x="1198912" y="1296827"/>
                    <a:pt x="1200531" y="1300637"/>
                  </a:cubicBezTo>
                  <a:cubicBezTo>
                    <a:pt x="1198150" y="1300923"/>
                    <a:pt x="1197769" y="1299208"/>
                    <a:pt x="1195578" y="1299399"/>
                  </a:cubicBezTo>
                  <a:cubicBezTo>
                    <a:pt x="1195197" y="1304923"/>
                    <a:pt x="1197293" y="1308066"/>
                    <a:pt x="1199293" y="1308066"/>
                  </a:cubicBezTo>
                  <a:cubicBezTo>
                    <a:pt x="1199198" y="1308066"/>
                    <a:pt x="1199198" y="1308162"/>
                    <a:pt x="1199198" y="1308257"/>
                  </a:cubicBezTo>
                  <a:cubicBezTo>
                    <a:pt x="1197769" y="1308352"/>
                    <a:pt x="1196435" y="1308447"/>
                    <a:pt x="1195102" y="1308733"/>
                  </a:cubicBezTo>
                  <a:cubicBezTo>
                    <a:pt x="1194816" y="1308162"/>
                    <a:pt x="1194245" y="1307781"/>
                    <a:pt x="1193102" y="1308066"/>
                  </a:cubicBezTo>
                  <a:cubicBezTo>
                    <a:pt x="1191578" y="1308543"/>
                    <a:pt x="1190530" y="1309686"/>
                    <a:pt x="1190625" y="1311781"/>
                  </a:cubicBezTo>
                  <a:cubicBezTo>
                    <a:pt x="1193959" y="1312924"/>
                    <a:pt x="1197674" y="1313781"/>
                    <a:pt x="1200531" y="1315496"/>
                  </a:cubicBezTo>
                  <a:cubicBezTo>
                    <a:pt x="1195769" y="1320735"/>
                    <a:pt x="1205484" y="1326069"/>
                    <a:pt x="1198055" y="1327878"/>
                  </a:cubicBezTo>
                  <a:cubicBezTo>
                    <a:pt x="1200722" y="1329402"/>
                    <a:pt x="1204817" y="1329402"/>
                    <a:pt x="1205484" y="1332831"/>
                  </a:cubicBezTo>
                  <a:cubicBezTo>
                    <a:pt x="1201483" y="1334927"/>
                    <a:pt x="1199483" y="1326831"/>
                    <a:pt x="1199293" y="1332831"/>
                  </a:cubicBezTo>
                  <a:cubicBezTo>
                    <a:pt x="1204246" y="1332260"/>
                    <a:pt x="1198721" y="1338642"/>
                    <a:pt x="1199293" y="1341499"/>
                  </a:cubicBezTo>
                  <a:cubicBezTo>
                    <a:pt x="1200912" y="1344547"/>
                    <a:pt x="1203008" y="1339308"/>
                    <a:pt x="1204246" y="1342737"/>
                  </a:cubicBezTo>
                  <a:cubicBezTo>
                    <a:pt x="1206627" y="1349119"/>
                    <a:pt x="1195769" y="1349119"/>
                    <a:pt x="1198531" y="1352262"/>
                  </a:cubicBezTo>
                  <a:cubicBezTo>
                    <a:pt x="1194149" y="1352453"/>
                    <a:pt x="1190149" y="1352739"/>
                    <a:pt x="1187577" y="1356930"/>
                  </a:cubicBezTo>
                  <a:cubicBezTo>
                    <a:pt x="1186720" y="1356930"/>
                    <a:pt x="1185767" y="1356930"/>
                    <a:pt x="1184815" y="1356930"/>
                  </a:cubicBezTo>
                  <a:cubicBezTo>
                    <a:pt x="1181767" y="1351596"/>
                    <a:pt x="1185005" y="1349214"/>
                    <a:pt x="1184339" y="1346547"/>
                  </a:cubicBezTo>
                  <a:close/>
                  <a:moveTo>
                    <a:pt x="1197769" y="1310829"/>
                  </a:moveTo>
                  <a:cubicBezTo>
                    <a:pt x="1197388" y="1311495"/>
                    <a:pt x="1196816" y="1312067"/>
                    <a:pt x="1195387" y="1311686"/>
                  </a:cubicBezTo>
                  <a:cubicBezTo>
                    <a:pt x="1195387" y="1311210"/>
                    <a:pt x="1195387" y="1310638"/>
                    <a:pt x="1195292" y="1310067"/>
                  </a:cubicBezTo>
                  <a:cubicBezTo>
                    <a:pt x="1196054" y="1310257"/>
                    <a:pt x="1197007" y="1310448"/>
                    <a:pt x="1197769" y="1310829"/>
                  </a:cubicBezTo>
                  <a:close/>
                  <a:moveTo>
                    <a:pt x="1205198" y="1348833"/>
                  </a:moveTo>
                  <a:cubicBezTo>
                    <a:pt x="1204627" y="1349881"/>
                    <a:pt x="1204722" y="1350738"/>
                    <a:pt x="1205103" y="1351405"/>
                  </a:cubicBezTo>
                  <a:cubicBezTo>
                    <a:pt x="1203770" y="1351691"/>
                    <a:pt x="1202436" y="1351881"/>
                    <a:pt x="1201198" y="1351977"/>
                  </a:cubicBezTo>
                  <a:cubicBezTo>
                    <a:pt x="1201865" y="1350262"/>
                    <a:pt x="1202341" y="1348452"/>
                    <a:pt x="1205198" y="1348833"/>
                  </a:cubicBezTo>
                  <a:close/>
                  <a:moveTo>
                    <a:pt x="1206437" y="1360835"/>
                  </a:moveTo>
                  <a:cubicBezTo>
                    <a:pt x="1207103" y="1361502"/>
                    <a:pt x="1207580" y="1362359"/>
                    <a:pt x="1207580" y="1363692"/>
                  </a:cubicBezTo>
                  <a:cubicBezTo>
                    <a:pt x="1207199" y="1363978"/>
                    <a:pt x="1206818" y="1364073"/>
                    <a:pt x="1206437" y="1364264"/>
                  </a:cubicBezTo>
                  <a:cubicBezTo>
                    <a:pt x="1206437" y="1363121"/>
                    <a:pt x="1206437" y="1361978"/>
                    <a:pt x="1206437" y="1360835"/>
                  </a:cubicBezTo>
                  <a:close/>
                  <a:moveTo>
                    <a:pt x="1192625" y="1460085"/>
                  </a:moveTo>
                  <a:cubicBezTo>
                    <a:pt x="1190625" y="1456371"/>
                    <a:pt x="1193387" y="1453227"/>
                    <a:pt x="1191292" y="1447893"/>
                  </a:cubicBezTo>
                  <a:cubicBezTo>
                    <a:pt x="1193387" y="1445893"/>
                    <a:pt x="1196531" y="1445036"/>
                    <a:pt x="1199483" y="1443798"/>
                  </a:cubicBezTo>
                  <a:cubicBezTo>
                    <a:pt x="1201293" y="1446369"/>
                    <a:pt x="1203293" y="1448655"/>
                    <a:pt x="1205198" y="1451132"/>
                  </a:cubicBezTo>
                  <a:cubicBezTo>
                    <a:pt x="1205198" y="1452370"/>
                    <a:pt x="1205294" y="1453608"/>
                    <a:pt x="1205103" y="1454656"/>
                  </a:cubicBezTo>
                  <a:cubicBezTo>
                    <a:pt x="1202150" y="1454370"/>
                    <a:pt x="1200817" y="1452465"/>
                    <a:pt x="1196721" y="1453227"/>
                  </a:cubicBezTo>
                  <a:cubicBezTo>
                    <a:pt x="1197007" y="1457133"/>
                    <a:pt x="1196912" y="1460657"/>
                    <a:pt x="1192625" y="1460085"/>
                  </a:cubicBezTo>
                  <a:close/>
                  <a:moveTo>
                    <a:pt x="1207675" y="1487708"/>
                  </a:moveTo>
                  <a:cubicBezTo>
                    <a:pt x="1207580" y="1488470"/>
                    <a:pt x="1207675" y="1488946"/>
                    <a:pt x="1207865" y="1489422"/>
                  </a:cubicBezTo>
                  <a:cubicBezTo>
                    <a:pt x="1207770" y="1489613"/>
                    <a:pt x="1207580" y="1489708"/>
                    <a:pt x="1207580" y="1489994"/>
                  </a:cubicBezTo>
                  <a:cubicBezTo>
                    <a:pt x="1205960" y="1489803"/>
                    <a:pt x="1204436" y="1489422"/>
                    <a:pt x="1203293" y="1488756"/>
                  </a:cubicBezTo>
                  <a:cubicBezTo>
                    <a:pt x="1205008" y="1488375"/>
                    <a:pt x="1206532" y="1488089"/>
                    <a:pt x="1207675" y="1487708"/>
                  </a:cubicBezTo>
                  <a:close/>
                  <a:moveTo>
                    <a:pt x="1207580" y="1557812"/>
                  </a:moveTo>
                  <a:cubicBezTo>
                    <a:pt x="1205960" y="1562098"/>
                    <a:pt x="1202150" y="1558574"/>
                    <a:pt x="1202150" y="1553716"/>
                  </a:cubicBezTo>
                  <a:cubicBezTo>
                    <a:pt x="1205579" y="1553526"/>
                    <a:pt x="1206437" y="1555812"/>
                    <a:pt x="1207580" y="1557812"/>
                  </a:cubicBezTo>
                  <a:close/>
                  <a:moveTo>
                    <a:pt x="1199483" y="1662301"/>
                  </a:moveTo>
                  <a:cubicBezTo>
                    <a:pt x="1199483" y="1662682"/>
                    <a:pt x="1199483" y="1663063"/>
                    <a:pt x="1199483" y="1663444"/>
                  </a:cubicBezTo>
                  <a:cubicBezTo>
                    <a:pt x="1198721" y="1664016"/>
                    <a:pt x="1197769" y="1664587"/>
                    <a:pt x="1196531" y="1664873"/>
                  </a:cubicBezTo>
                  <a:cubicBezTo>
                    <a:pt x="1197293" y="1663825"/>
                    <a:pt x="1197388" y="1663063"/>
                    <a:pt x="1197388" y="1662396"/>
                  </a:cubicBezTo>
                  <a:cubicBezTo>
                    <a:pt x="1198055" y="1662396"/>
                    <a:pt x="1198721" y="1662301"/>
                    <a:pt x="1199483" y="1662301"/>
                  </a:cubicBezTo>
                  <a:close/>
                  <a:moveTo>
                    <a:pt x="1198436" y="1808700"/>
                  </a:moveTo>
                  <a:cubicBezTo>
                    <a:pt x="1200436" y="1809177"/>
                    <a:pt x="1201769" y="1810510"/>
                    <a:pt x="1200817" y="1812987"/>
                  </a:cubicBezTo>
                  <a:cubicBezTo>
                    <a:pt x="1199198" y="1812987"/>
                    <a:pt x="1197674" y="1812987"/>
                    <a:pt x="1196054" y="1812987"/>
                  </a:cubicBezTo>
                  <a:cubicBezTo>
                    <a:pt x="1197578" y="1811653"/>
                    <a:pt x="1198626" y="1810034"/>
                    <a:pt x="1198436" y="1808700"/>
                  </a:cubicBezTo>
                  <a:close/>
                  <a:moveTo>
                    <a:pt x="1228058" y="1400268"/>
                  </a:moveTo>
                  <a:cubicBezTo>
                    <a:pt x="1228249" y="1399792"/>
                    <a:pt x="1228630" y="1399411"/>
                    <a:pt x="1228916" y="1399030"/>
                  </a:cubicBezTo>
                  <a:cubicBezTo>
                    <a:pt x="1229106" y="1399411"/>
                    <a:pt x="1229487" y="1399602"/>
                    <a:pt x="1229963" y="1399697"/>
                  </a:cubicBezTo>
                  <a:cubicBezTo>
                    <a:pt x="1229487" y="1400745"/>
                    <a:pt x="1228820" y="1400745"/>
                    <a:pt x="1228058" y="1400268"/>
                  </a:cubicBezTo>
                  <a:close/>
                  <a:moveTo>
                    <a:pt x="1161860" y="1218722"/>
                  </a:moveTo>
                  <a:cubicBezTo>
                    <a:pt x="1161860" y="1218817"/>
                    <a:pt x="1161860" y="1218912"/>
                    <a:pt x="1161860" y="1219008"/>
                  </a:cubicBezTo>
                  <a:cubicBezTo>
                    <a:pt x="1161764" y="1218817"/>
                    <a:pt x="1161669" y="1218627"/>
                    <a:pt x="1161479" y="1218436"/>
                  </a:cubicBezTo>
                  <a:cubicBezTo>
                    <a:pt x="1162145" y="1218341"/>
                    <a:pt x="1162812" y="1218246"/>
                    <a:pt x="1163479" y="1218055"/>
                  </a:cubicBezTo>
                  <a:cubicBezTo>
                    <a:pt x="1163765" y="1218246"/>
                    <a:pt x="1163955" y="1218627"/>
                    <a:pt x="1164336" y="1218722"/>
                  </a:cubicBezTo>
                  <a:cubicBezTo>
                    <a:pt x="1164431" y="1218150"/>
                    <a:pt x="1164717" y="1217865"/>
                    <a:pt x="1165098" y="1217484"/>
                  </a:cubicBezTo>
                  <a:cubicBezTo>
                    <a:pt x="1165765" y="1217198"/>
                    <a:pt x="1166336" y="1216817"/>
                    <a:pt x="1166908" y="1216341"/>
                  </a:cubicBezTo>
                  <a:cubicBezTo>
                    <a:pt x="1166622" y="1218627"/>
                    <a:pt x="1168622" y="1218722"/>
                    <a:pt x="1169384" y="1219960"/>
                  </a:cubicBezTo>
                  <a:cubicBezTo>
                    <a:pt x="1166241" y="1220055"/>
                    <a:pt x="1163288" y="1220151"/>
                    <a:pt x="1161860" y="1218722"/>
                  </a:cubicBezTo>
                  <a:close/>
                  <a:moveTo>
                    <a:pt x="1177766" y="1360930"/>
                  </a:moveTo>
                  <a:cubicBezTo>
                    <a:pt x="1184529" y="1360073"/>
                    <a:pt x="1185005" y="1365502"/>
                    <a:pt x="1192721" y="1363597"/>
                  </a:cubicBezTo>
                  <a:cubicBezTo>
                    <a:pt x="1194340" y="1360740"/>
                    <a:pt x="1194340" y="1356168"/>
                    <a:pt x="1198150" y="1355406"/>
                  </a:cubicBezTo>
                  <a:cubicBezTo>
                    <a:pt x="1198721" y="1357025"/>
                    <a:pt x="1200150" y="1357787"/>
                    <a:pt x="1201769" y="1358358"/>
                  </a:cubicBezTo>
                  <a:cubicBezTo>
                    <a:pt x="1201674" y="1358835"/>
                    <a:pt x="1201483" y="1359311"/>
                    <a:pt x="1201483" y="1359882"/>
                  </a:cubicBezTo>
                  <a:cubicBezTo>
                    <a:pt x="1202055" y="1359406"/>
                    <a:pt x="1202722" y="1359120"/>
                    <a:pt x="1203389" y="1358930"/>
                  </a:cubicBezTo>
                  <a:cubicBezTo>
                    <a:pt x="1204341" y="1359216"/>
                    <a:pt x="1205103" y="1359692"/>
                    <a:pt x="1205865" y="1360168"/>
                  </a:cubicBezTo>
                  <a:cubicBezTo>
                    <a:pt x="1200150" y="1362264"/>
                    <a:pt x="1203389" y="1363788"/>
                    <a:pt x="1203293" y="1365788"/>
                  </a:cubicBezTo>
                  <a:cubicBezTo>
                    <a:pt x="1192721" y="1369407"/>
                    <a:pt x="1181100" y="1361406"/>
                    <a:pt x="1175004" y="1367693"/>
                  </a:cubicBezTo>
                  <a:cubicBezTo>
                    <a:pt x="1173099" y="1362645"/>
                    <a:pt x="1178719" y="1365121"/>
                    <a:pt x="1177766" y="1360930"/>
                  </a:cubicBezTo>
                  <a:close/>
                  <a:moveTo>
                    <a:pt x="1233392" y="1446750"/>
                  </a:moveTo>
                  <a:cubicBezTo>
                    <a:pt x="1233583" y="1446750"/>
                    <a:pt x="1233583" y="1446750"/>
                    <a:pt x="1233773" y="1446846"/>
                  </a:cubicBezTo>
                  <a:cubicBezTo>
                    <a:pt x="1233773" y="1446941"/>
                    <a:pt x="1233773" y="1446941"/>
                    <a:pt x="1233773" y="1447036"/>
                  </a:cubicBezTo>
                  <a:cubicBezTo>
                    <a:pt x="1233583" y="1446846"/>
                    <a:pt x="1233487" y="1446750"/>
                    <a:pt x="1233392" y="1446750"/>
                  </a:cubicBezTo>
                  <a:close/>
                  <a:moveTo>
                    <a:pt x="1191578" y="1156714"/>
                  </a:moveTo>
                  <a:cubicBezTo>
                    <a:pt x="1191197" y="1156714"/>
                    <a:pt x="1190816" y="1156619"/>
                    <a:pt x="1190530" y="1156524"/>
                  </a:cubicBezTo>
                  <a:cubicBezTo>
                    <a:pt x="1190244" y="1156047"/>
                    <a:pt x="1189958" y="1155476"/>
                    <a:pt x="1190054" y="1154619"/>
                  </a:cubicBezTo>
                  <a:cubicBezTo>
                    <a:pt x="1190244" y="1154428"/>
                    <a:pt x="1190530" y="1154428"/>
                    <a:pt x="1190720" y="1154238"/>
                  </a:cubicBezTo>
                  <a:cubicBezTo>
                    <a:pt x="1190911" y="1155000"/>
                    <a:pt x="1191101" y="1155857"/>
                    <a:pt x="1191578" y="1156714"/>
                  </a:cubicBezTo>
                  <a:close/>
                  <a:moveTo>
                    <a:pt x="1160907" y="1231390"/>
                  </a:moveTo>
                  <a:cubicBezTo>
                    <a:pt x="1160907" y="1228818"/>
                    <a:pt x="1161955" y="1227675"/>
                    <a:pt x="1161193" y="1224913"/>
                  </a:cubicBezTo>
                  <a:cubicBezTo>
                    <a:pt x="1164812" y="1225199"/>
                    <a:pt x="1162431" y="1231485"/>
                    <a:pt x="1164431" y="1233581"/>
                  </a:cubicBezTo>
                  <a:cubicBezTo>
                    <a:pt x="1162050" y="1233962"/>
                    <a:pt x="1161193" y="1232914"/>
                    <a:pt x="1160907" y="1231390"/>
                  </a:cubicBezTo>
                  <a:close/>
                  <a:moveTo>
                    <a:pt x="1165574" y="1302542"/>
                  </a:moveTo>
                  <a:cubicBezTo>
                    <a:pt x="1164812" y="1305304"/>
                    <a:pt x="1167194" y="1311495"/>
                    <a:pt x="1164241" y="1312067"/>
                  </a:cubicBezTo>
                  <a:cubicBezTo>
                    <a:pt x="1161669" y="1309590"/>
                    <a:pt x="1163479" y="1304447"/>
                    <a:pt x="1165574" y="1302542"/>
                  </a:cubicBezTo>
                  <a:close/>
                  <a:moveTo>
                    <a:pt x="1149096" y="1424748"/>
                  </a:moveTo>
                  <a:cubicBezTo>
                    <a:pt x="1148525" y="1423700"/>
                    <a:pt x="1147858" y="1422557"/>
                    <a:pt x="1146524" y="1420652"/>
                  </a:cubicBezTo>
                  <a:cubicBezTo>
                    <a:pt x="1146715" y="1416747"/>
                    <a:pt x="1152144" y="1418175"/>
                    <a:pt x="1156049" y="1417985"/>
                  </a:cubicBezTo>
                  <a:cubicBezTo>
                    <a:pt x="1155668" y="1423700"/>
                    <a:pt x="1159574" y="1425224"/>
                    <a:pt x="1158812" y="1431510"/>
                  </a:cubicBezTo>
                  <a:cubicBezTo>
                    <a:pt x="1154525" y="1433034"/>
                    <a:pt x="1155764" y="1431701"/>
                    <a:pt x="1150620" y="1431510"/>
                  </a:cubicBezTo>
                  <a:cubicBezTo>
                    <a:pt x="1150239" y="1428462"/>
                    <a:pt x="1150049" y="1427034"/>
                    <a:pt x="1149572" y="1425700"/>
                  </a:cubicBezTo>
                  <a:cubicBezTo>
                    <a:pt x="1149668" y="1425319"/>
                    <a:pt x="1149572" y="1425033"/>
                    <a:pt x="1149096" y="1424748"/>
                  </a:cubicBezTo>
                  <a:close/>
                  <a:moveTo>
                    <a:pt x="1154621" y="1246916"/>
                  </a:moveTo>
                  <a:cubicBezTo>
                    <a:pt x="1157954" y="1246344"/>
                    <a:pt x="1165574" y="1247202"/>
                    <a:pt x="1161383" y="1241487"/>
                  </a:cubicBezTo>
                  <a:cubicBezTo>
                    <a:pt x="1161574" y="1243963"/>
                    <a:pt x="1160050" y="1244630"/>
                    <a:pt x="1157287" y="1244249"/>
                  </a:cubicBezTo>
                  <a:cubicBezTo>
                    <a:pt x="1155954" y="1239296"/>
                    <a:pt x="1163383" y="1243106"/>
                    <a:pt x="1162717" y="1238820"/>
                  </a:cubicBezTo>
                  <a:cubicBezTo>
                    <a:pt x="1162526" y="1238439"/>
                    <a:pt x="1162526" y="1238248"/>
                    <a:pt x="1162336" y="1237867"/>
                  </a:cubicBezTo>
                  <a:cubicBezTo>
                    <a:pt x="1162717" y="1237581"/>
                    <a:pt x="1163288" y="1237391"/>
                    <a:pt x="1164241" y="1237296"/>
                  </a:cubicBezTo>
                  <a:cubicBezTo>
                    <a:pt x="1163193" y="1240820"/>
                    <a:pt x="1163193" y="1241201"/>
                    <a:pt x="1164146" y="1244439"/>
                  </a:cubicBezTo>
                  <a:cubicBezTo>
                    <a:pt x="1164336" y="1246154"/>
                    <a:pt x="1165003" y="1247392"/>
                    <a:pt x="1165384" y="1248821"/>
                  </a:cubicBezTo>
                  <a:cubicBezTo>
                    <a:pt x="1164431" y="1249488"/>
                    <a:pt x="1163479" y="1250154"/>
                    <a:pt x="1162717" y="1251012"/>
                  </a:cubicBezTo>
                  <a:cubicBezTo>
                    <a:pt x="1158907" y="1250059"/>
                    <a:pt x="1155192" y="1252059"/>
                    <a:pt x="1154621" y="1246916"/>
                  </a:cubicBezTo>
                  <a:close/>
                  <a:moveTo>
                    <a:pt x="1124807" y="1331117"/>
                  </a:moveTo>
                  <a:cubicBezTo>
                    <a:pt x="1121188" y="1331498"/>
                    <a:pt x="1121283" y="1328259"/>
                    <a:pt x="1120712" y="1325688"/>
                  </a:cubicBezTo>
                  <a:cubicBezTo>
                    <a:pt x="1126331" y="1325307"/>
                    <a:pt x="1126141" y="1327307"/>
                    <a:pt x="1124807" y="1331117"/>
                  </a:cubicBezTo>
                  <a:close/>
                  <a:moveTo>
                    <a:pt x="1146524" y="1447798"/>
                  </a:moveTo>
                  <a:cubicBezTo>
                    <a:pt x="1151287" y="1447036"/>
                    <a:pt x="1153573" y="1448941"/>
                    <a:pt x="1154621" y="1451894"/>
                  </a:cubicBezTo>
                  <a:cubicBezTo>
                    <a:pt x="1149763" y="1450751"/>
                    <a:pt x="1150049" y="1454751"/>
                    <a:pt x="1148715" y="1457133"/>
                  </a:cubicBezTo>
                  <a:cubicBezTo>
                    <a:pt x="1148334" y="1454180"/>
                    <a:pt x="1147858" y="1451322"/>
                    <a:pt x="1146905" y="1452942"/>
                  </a:cubicBezTo>
                  <a:cubicBezTo>
                    <a:pt x="1147001" y="1454751"/>
                    <a:pt x="1146715" y="1456847"/>
                    <a:pt x="1146905" y="1458561"/>
                  </a:cubicBezTo>
                  <a:cubicBezTo>
                    <a:pt x="1146429" y="1458657"/>
                    <a:pt x="1145858" y="1458752"/>
                    <a:pt x="1145096" y="1458657"/>
                  </a:cubicBezTo>
                  <a:cubicBezTo>
                    <a:pt x="1142333" y="1455704"/>
                    <a:pt x="1144143" y="1449703"/>
                    <a:pt x="1146524" y="1447798"/>
                  </a:cubicBezTo>
                  <a:close/>
                  <a:moveTo>
                    <a:pt x="1154811" y="1471706"/>
                  </a:moveTo>
                  <a:cubicBezTo>
                    <a:pt x="1153668" y="1471706"/>
                    <a:pt x="1153382" y="1471420"/>
                    <a:pt x="1153573" y="1470944"/>
                  </a:cubicBezTo>
                  <a:cubicBezTo>
                    <a:pt x="1154049" y="1471230"/>
                    <a:pt x="1154430" y="1471420"/>
                    <a:pt x="1154811" y="1471706"/>
                  </a:cubicBezTo>
                  <a:close/>
                  <a:moveTo>
                    <a:pt x="1151954" y="1457323"/>
                  </a:moveTo>
                  <a:cubicBezTo>
                    <a:pt x="1154525" y="1456752"/>
                    <a:pt x="1154430" y="1453418"/>
                    <a:pt x="1158716" y="1454561"/>
                  </a:cubicBezTo>
                  <a:cubicBezTo>
                    <a:pt x="1158812" y="1456942"/>
                    <a:pt x="1158431" y="1458752"/>
                    <a:pt x="1157383" y="1459990"/>
                  </a:cubicBezTo>
                  <a:cubicBezTo>
                    <a:pt x="1154335" y="1460466"/>
                    <a:pt x="1152239" y="1459704"/>
                    <a:pt x="1151954" y="1457323"/>
                  </a:cubicBezTo>
                  <a:close/>
                  <a:moveTo>
                    <a:pt x="1338739" y="1424462"/>
                  </a:moveTo>
                  <a:cubicBezTo>
                    <a:pt x="1338834" y="1424462"/>
                    <a:pt x="1339025" y="1424462"/>
                    <a:pt x="1339120" y="1424462"/>
                  </a:cubicBezTo>
                  <a:cubicBezTo>
                    <a:pt x="1338929" y="1425891"/>
                    <a:pt x="1339406" y="1426653"/>
                    <a:pt x="1340358" y="1426938"/>
                  </a:cubicBezTo>
                  <a:cubicBezTo>
                    <a:pt x="1340072" y="1427986"/>
                    <a:pt x="1339310" y="1428653"/>
                    <a:pt x="1338739" y="1429320"/>
                  </a:cubicBezTo>
                  <a:cubicBezTo>
                    <a:pt x="1338739" y="1427700"/>
                    <a:pt x="1338739" y="1426081"/>
                    <a:pt x="1338739" y="1424462"/>
                  </a:cubicBezTo>
                  <a:close/>
                  <a:moveTo>
                    <a:pt x="1337882" y="1291779"/>
                  </a:moveTo>
                  <a:cubicBezTo>
                    <a:pt x="1335596" y="1294160"/>
                    <a:pt x="1335596" y="1292731"/>
                    <a:pt x="1336643" y="1296732"/>
                  </a:cubicBezTo>
                  <a:cubicBezTo>
                    <a:pt x="1335691" y="1296446"/>
                    <a:pt x="1335215" y="1295779"/>
                    <a:pt x="1334929" y="1295017"/>
                  </a:cubicBezTo>
                  <a:cubicBezTo>
                    <a:pt x="1335310" y="1293398"/>
                    <a:pt x="1335691" y="1291874"/>
                    <a:pt x="1335977" y="1290159"/>
                  </a:cubicBezTo>
                  <a:cubicBezTo>
                    <a:pt x="1336453" y="1290921"/>
                    <a:pt x="1337024" y="1291493"/>
                    <a:pt x="1337882" y="1291779"/>
                  </a:cubicBezTo>
                  <a:close/>
                  <a:moveTo>
                    <a:pt x="1050131" y="162209"/>
                  </a:moveTo>
                  <a:cubicBezTo>
                    <a:pt x="1047559" y="162495"/>
                    <a:pt x="1047179" y="160685"/>
                    <a:pt x="1044702" y="160875"/>
                  </a:cubicBezTo>
                  <a:cubicBezTo>
                    <a:pt x="1043940" y="154875"/>
                    <a:pt x="1052036" y="156208"/>
                    <a:pt x="1050131" y="162209"/>
                  </a:cubicBezTo>
                  <a:close/>
                  <a:moveTo>
                    <a:pt x="1115282" y="1375884"/>
                  </a:moveTo>
                  <a:cubicBezTo>
                    <a:pt x="1115759" y="1372741"/>
                    <a:pt x="1116140" y="1369503"/>
                    <a:pt x="1120712" y="1370455"/>
                  </a:cubicBezTo>
                  <a:cubicBezTo>
                    <a:pt x="1120521" y="1372074"/>
                    <a:pt x="1120997" y="1374360"/>
                    <a:pt x="1119378" y="1374551"/>
                  </a:cubicBezTo>
                  <a:cubicBezTo>
                    <a:pt x="1118616" y="1370550"/>
                    <a:pt x="1117283" y="1376646"/>
                    <a:pt x="1115282" y="1375884"/>
                  </a:cubicBezTo>
                  <a:close/>
                  <a:moveTo>
                    <a:pt x="1119378" y="1409793"/>
                  </a:moveTo>
                  <a:cubicBezTo>
                    <a:pt x="1120426" y="1409508"/>
                    <a:pt x="1120997" y="1408650"/>
                    <a:pt x="1120712" y="1407126"/>
                  </a:cubicBezTo>
                  <a:cubicBezTo>
                    <a:pt x="1123760" y="1406745"/>
                    <a:pt x="1125760" y="1407412"/>
                    <a:pt x="1126141" y="1409793"/>
                  </a:cubicBezTo>
                  <a:cubicBezTo>
                    <a:pt x="1125379" y="1410555"/>
                    <a:pt x="1119759" y="1413032"/>
                    <a:pt x="1119378" y="1409793"/>
                  </a:cubicBezTo>
                  <a:close/>
                  <a:moveTo>
                    <a:pt x="1146524" y="1549620"/>
                  </a:moveTo>
                  <a:cubicBezTo>
                    <a:pt x="1147858" y="1549620"/>
                    <a:pt x="1149287" y="1549620"/>
                    <a:pt x="1150620" y="1549620"/>
                  </a:cubicBezTo>
                  <a:cubicBezTo>
                    <a:pt x="1150620" y="1552859"/>
                    <a:pt x="1148334" y="1553621"/>
                    <a:pt x="1149287" y="1557717"/>
                  </a:cubicBezTo>
                  <a:cubicBezTo>
                    <a:pt x="1142048" y="1557621"/>
                    <a:pt x="1139571" y="1560288"/>
                    <a:pt x="1135666" y="1560384"/>
                  </a:cubicBezTo>
                  <a:cubicBezTo>
                    <a:pt x="1137095" y="1563908"/>
                    <a:pt x="1146905" y="1559050"/>
                    <a:pt x="1145191" y="1565813"/>
                  </a:cubicBezTo>
                  <a:cubicBezTo>
                    <a:pt x="1143476" y="1569432"/>
                    <a:pt x="1139857" y="1569147"/>
                    <a:pt x="1138428" y="1569909"/>
                  </a:cubicBezTo>
                  <a:cubicBezTo>
                    <a:pt x="1148239" y="1572385"/>
                    <a:pt x="1143667" y="1586577"/>
                    <a:pt x="1145191" y="1594388"/>
                  </a:cubicBezTo>
                  <a:cubicBezTo>
                    <a:pt x="1142333" y="1595150"/>
                    <a:pt x="1141286" y="1597722"/>
                    <a:pt x="1137095" y="1597055"/>
                  </a:cubicBezTo>
                  <a:cubicBezTo>
                    <a:pt x="1136333" y="1589435"/>
                    <a:pt x="1133189" y="1588578"/>
                    <a:pt x="1138428" y="1583529"/>
                  </a:cubicBezTo>
                  <a:cubicBezTo>
                    <a:pt x="1135571" y="1580481"/>
                    <a:pt x="1130046" y="1580196"/>
                    <a:pt x="1127570" y="1576767"/>
                  </a:cubicBezTo>
                  <a:cubicBezTo>
                    <a:pt x="1127760" y="1569242"/>
                    <a:pt x="1132427" y="1566289"/>
                    <a:pt x="1134332" y="1560479"/>
                  </a:cubicBezTo>
                  <a:cubicBezTo>
                    <a:pt x="1132142" y="1560384"/>
                    <a:pt x="1129570" y="1560669"/>
                    <a:pt x="1130237" y="1557812"/>
                  </a:cubicBezTo>
                  <a:cubicBezTo>
                    <a:pt x="1129665" y="1554002"/>
                    <a:pt x="1137666" y="1558860"/>
                    <a:pt x="1136999" y="1555050"/>
                  </a:cubicBezTo>
                  <a:cubicBezTo>
                    <a:pt x="1134047" y="1552573"/>
                    <a:pt x="1133094" y="1548096"/>
                    <a:pt x="1130237" y="1545525"/>
                  </a:cubicBezTo>
                  <a:cubicBezTo>
                    <a:pt x="1132237" y="1542000"/>
                    <a:pt x="1137476" y="1542762"/>
                    <a:pt x="1138428" y="1541429"/>
                  </a:cubicBezTo>
                  <a:cubicBezTo>
                    <a:pt x="1138619" y="1532190"/>
                    <a:pt x="1134713" y="1517521"/>
                    <a:pt x="1139762" y="1511616"/>
                  </a:cubicBezTo>
                  <a:cubicBezTo>
                    <a:pt x="1140619" y="1514854"/>
                    <a:pt x="1148144" y="1511425"/>
                    <a:pt x="1149287" y="1514283"/>
                  </a:cubicBezTo>
                  <a:cubicBezTo>
                    <a:pt x="1149287" y="1515616"/>
                    <a:pt x="1149287" y="1517045"/>
                    <a:pt x="1149287" y="1518378"/>
                  </a:cubicBezTo>
                  <a:cubicBezTo>
                    <a:pt x="1149858" y="1521617"/>
                    <a:pt x="1143095" y="1517616"/>
                    <a:pt x="1145191" y="1522474"/>
                  </a:cubicBezTo>
                  <a:cubicBezTo>
                    <a:pt x="1147477" y="1522474"/>
                    <a:pt x="1149668" y="1522474"/>
                    <a:pt x="1151954" y="1522474"/>
                  </a:cubicBezTo>
                  <a:cubicBezTo>
                    <a:pt x="1150430" y="1527141"/>
                    <a:pt x="1152335" y="1528284"/>
                    <a:pt x="1154430" y="1529332"/>
                  </a:cubicBezTo>
                  <a:cubicBezTo>
                    <a:pt x="1154049" y="1530761"/>
                    <a:pt x="1154049" y="1531999"/>
                    <a:pt x="1154430" y="1532285"/>
                  </a:cubicBezTo>
                  <a:cubicBezTo>
                    <a:pt x="1155002" y="1531428"/>
                    <a:pt x="1155954" y="1531237"/>
                    <a:pt x="1157002" y="1531332"/>
                  </a:cubicBezTo>
                  <a:cubicBezTo>
                    <a:pt x="1157192" y="1531523"/>
                    <a:pt x="1157287" y="1531713"/>
                    <a:pt x="1157383" y="1531999"/>
                  </a:cubicBezTo>
                  <a:cubicBezTo>
                    <a:pt x="1157097" y="1533047"/>
                    <a:pt x="1156716" y="1533904"/>
                    <a:pt x="1156240" y="1534761"/>
                  </a:cubicBezTo>
                  <a:cubicBezTo>
                    <a:pt x="1155859" y="1534952"/>
                    <a:pt x="1155287" y="1534952"/>
                    <a:pt x="1154430" y="1534761"/>
                  </a:cubicBezTo>
                  <a:cubicBezTo>
                    <a:pt x="1154430" y="1535523"/>
                    <a:pt x="1154716" y="1536095"/>
                    <a:pt x="1154906" y="1536762"/>
                  </a:cubicBezTo>
                  <a:cubicBezTo>
                    <a:pt x="1151573" y="1540572"/>
                    <a:pt x="1146715" y="1542762"/>
                    <a:pt x="1146524" y="1549620"/>
                  </a:cubicBezTo>
                  <a:close/>
                  <a:moveTo>
                    <a:pt x="1242441" y="2431064"/>
                  </a:moveTo>
                  <a:cubicBezTo>
                    <a:pt x="1240060" y="2429731"/>
                    <a:pt x="1236536" y="2429445"/>
                    <a:pt x="1233773" y="2428588"/>
                  </a:cubicBezTo>
                  <a:cubicBezTo>
                    <a:pt x="1234821" y="2431255"/>
                    <a:pt x="1233202" y="2431159"/>
                    <a:pt x="1231487" y="2431064"/>
                  </a:cubicBezTo>
                  <a:cubicBezTo>
                    <a:pt x="1229963" y="2419824"/>
                    <a:pt x="1233487" y="2406394"/>
                    <a:pt x="1237202" y="2394298"/>
                  </a:cubicBezTo>
                  <a:cubicBezTo>
                    <a:pt x="1238060" y="2396679"/>
                    <a:pt x="1239203" y="2398869"/>
                    <a:pt x="1239965" y="2401346"/>
                  </a:cubicBezTo>
                  <a:cubicBezTo>
                    <a:pt x="1236726" y="2400965"/>
                    <a:pt x="1236726" y="2404013"/>
                    <a:pt x="1236250" y="2406299"/>
                  </a:cubicBezTo>
                  <a:cubicBezTo>
                    <a:pt x="1237679" y="2406490"/>
                    <a:pt x="1239774" y="2406108"/>
                    <a:pt x="1239965" y="2407537"/>
                  </a:cubicBezTo>
                  <a:cubicBezTo>
                    <a:pt x="1233869" y="2409633"/>
                    <a:pt x="1241489" y="2416015"/>
                    <a:pt x="1239965" y="2418682"/>
                  </a:cubicBezTo>
                  <a:cubicBezTo>
                    <a:pt x="1236059" y="2420110"/>
                    <a:pt x="1237107" y="2418777"/>
                    <a:pt x="1232535" y="2418682"/>
                  </a:cubicBezTo>
                  <a:cubicBezTo>
                    <a:pt x="1233107" y="2426111"/>
                    <a:pt x="1244346" y="2421825"/>
                    <a:pt x="1242441" y="2431064"/>
                  </a:cubicBezTo>
                  <a:close/>
                  <a:moveTo>
                    <a:pt x="1242441" y="2422301"/>
                  </a:moveTo>
                  <a:cubicBezTo>
                    <a:pt x="1239774" y="2418300"/>
                    <a:pt x="1243203" y="2415729"/>
                    <a:pt x="1241203" y="2411157"/>
                  </a:cubicBezTo>
                  <a:cubicBezTo>
                    <a:pt x="1245203" y="2409633"/>
                    <a:pt x="1242155" y="2415157"/>
                    <a:pt x="1246156" y="2413633"/>
                  </a:cubicBezTo>
                  <a:cubicBezTo>
                    <a:pt x="1246823" y="2418491"/>
                    <a:pt x="1243012" y="2418777"/>
                    <a:pt x="1242441" y="2422301"/>
                  </a:cubicBezTo>
                  <a:close/>
                  <a:moveTo>
                    <a:pt x="1239965" y="2409918"/>
                  </a:moveTo>
                  <a:cubicBezTo>
                    <a:pt x="1240822" y="2406108"/>
                    <a:pt x="1240822" y="2407537"/>
                    <a:pt x="1239965" y="2403727"/>
                  </a:cubicBezTo>
                  <a:cubicBezTo>
                    <a:pt x="1243870" y="2403918"/>
                    <a:pt x="1244060" y="2400393"/>
                    <a:pt x="1248632" y="2401251"/>
                  </a:cubicBezTo>
                  <a:cubicBezTo>
                    <a:pt x="1245013" y="2403441"/>
                    <a:pt x="1243965" y="2408204"/>
                    <a:pt x="1239965" y="2409918"/>
                  </a:cubicBezTo>
                  <a:close/>
                  <a:moveTo>
                    <a:pt x="1241393" y="2379915"/>
                  </a:moveTo>
                  <a:cubicBezTo>
                    <a:pt x="1240250" y="2378010"/>
                    <a:pt x="1240441" y="2374962"/>
                    <a:pt x="1240250" y="2372199"/>
                  </a:cubicBezTo>
                  <a:cubicBezTo>
                    <a:pt x="1242632" y="2374390"/>
                    <a:pt x="1246632" y="2375057"/>
                    <a:pt x="1248632" y="2377724"/>
                  </a:cubicBezTo>
                  <a:cubicBezTo>
                    <a:pt x="1244441" y="2378772"/>
                    <a:pt x="1243679" y="2379534"/>
                    <a:pt x="1241393" y="2379915"/>
                  </a:cubicBezTo>
                  <a:close/>
                  <a:moveTo>
                    <a:pt x="1239965" y="2370295"/>
                  </a:moveTo>
                  <a:cubicBezTo>
                    <a:pt x="1239965" y="2370199"/>
                    <a:pt x="1239869" y="2370295"/>
                    <a:pt x="1239965" y="2370295"/>
                  </a:cubicBezTo>
                  <a:cubicBezTo>
                    <a:pt x="1239679" y="2369437"/>
                    <a:pt x="1239393" y="2368675"/>
                    <a:pt x="1238822" y="2368294"/>
                  </a:cubicBezTo>
                  <a:cubicBezTo>
                    <a:pt x="1239203" y="2367723"/>
                    <a:pt x="1239679" y="2367151"/>
                    <a:pt x="1240155" y="2366675"/>
                  </a:cubicBezTo>
                  <a:cubicBezTo>
                    <a:pt x="1242917" y="2367818"/>
                    <a:pt x="1242155" y="2365341"/>
                    <a:pt x="1242441" y="2363817"/>
                  </a:cubicBezTo>
                  <a:cubicBezTo>
                    <a:pt x="1242632" y="2363532"/>
                    <a:pt x="1242917" y="2363246"/>
                    <a:pt x="1243108" y="2362960"/>
                  </a:cubicBezTo>
                  <a:cubicBezTo>
                    <a:pt x="1243298" y="2362960"/>
                    <a:pt x="1243394" y="2362865"/>
                    <a:pt x="1243679" y="2362865"/>
                  </a:cubicBezTo>
                  <a:cubicBezTo>
                    <a:pt x="1245584" y="2363055"/>
                    <a:pt x="1248251" y="2362389"/>
                    <a:pt x="1248632" y="2364103"/>
                  </a:cubicBezTo>
                  <a:cubicBezTo>
                    <a:pt x="1247013" y="2367437"/>
                    <a:pt x="1244632" y="2370009"/>
                    <a:pt x="1239965" y="2370295"/>
                  </a:cubicBezTo>
                  <a:close/>
                  <a:moveTo>
                    <a:pt x="1247394" y="2361627"/>
                  </a:moveTo>
                  <a:cubicBezTo>
                    <a:pt x="1246727" y="2360865"/>
                    <a:pt x="1245584" y="2360579"/>
                    <a:pt x="1244346" y="2360293"/>
                  </a:cubicBezTo>
                  <a:cubicBezTo>
                    <a:pt x="1244537" y="2357436"/>
                    <a:pt x="1244727" y="2354578"/>
                    <a:pt x="1245108" y="2351721"/>
                  </a:cubicBezTo>
                  <a:cubicBezTo>
                    <a:pt x="1246537" y="2351816"/>
                    <a:pt x="1248061" y="2351816"/>
                    <a:pt x="1249871" y="2351625"/>
                  </a:cubicBezTo>
                  <a:cubicBezTo>
                    <a:pt x="1249490" y="2355436"/>
                    <a:pt x="1251204" y="2361341"/>
                    <a:pt x="1247394" y="2361627"/>
                  </a:cubicBezTo>
                  <a:close/>
                  <a:moveTo>
                    <a:pt x="1245775" y="2346673"/>
                  </a:moveTo>
                  <a:cubicBezTo>
                    <a:pt x="1246251" y="2342958"/>
                    <a:pt x="1246918" y="2339338"/>
                    <a:pt x="1247585" y="2335719"/>
                  </a:cubicBezTo>
                  <a:cubicBezTo>
                    <a:pt x="1248728" y="2335719"/>
                    <a:pt x="1249775" y="2335814"/>
                    <a:pt x="1249871" y="2336862"/>
                  </a:cubicBezTo>
                  <a:cubicBezTo>
                    <a:pt x="1243679" y="2339529"/>
                    <a:pt x="1251014" y="2343053"/>
                    <a:pt x="1251109" y="2346768"/>
                  </a:cubicBezTo>
                  <a:cubicBezTo>
                    <a:pt x="1249299" y="2346196"/>
                    <a:pt x="1247489" y="2346482"/>
                    <a:pt x="1245775" y="2346673"/>
                  </a:cubicBezTo>
                  <a:close/>
                  <a:moveTo>
                    <a:pt x="1274636" y="2538887"/>
                  </a:moveTo>
                  <a:cubicBezTo>
                    <a:pt x="1274350" y="2540697"/>
                    <a:pt x="1270921" y="2539268"/>
                    <a:pt x="1270921" y="2541364"/>
                  </a:cubicBezTo>
                  <a:cubicBezTo>
                    <a:pt x="1270635" y="2543364"/>
                    <a:pt x="1272159" y="2543554"/>
                    <a:pt x="1272159" y="2545078"/>
                  </a:cubicBezTo>
                  <a:cubicBezTo>
                    <a:pt x="1275969" y="2545935"/>
                    <a:pt x="1275779" y="2542983"/>
                    <a:pt x="1279589" y="2543840"/>
                  </a:cubicBezTo>
                  <a:cubicBezTo>
                    <a:pt x="1274445" y="2547364"/>
                    <a:pt x="1277207" y="2554603"/>
                    <a:pt x="1268444" y="2556223"/>
                  </a:cubicBezTo>
                  <a:cubicBezTo>
                    <a:pt x="1267873" y="2548126"/>
                    <a:pt x="1265111" y="2531934"/>
                    <a:pt x="1274636" y="2538887"/>
                  </a:cubicBezTo>
                  <a:close/>
                  <a:moveTo>
                    <a:pt x="1270921" y="2585941"/>
                  </a:moveTo>
                  <a:cubicBezTo>
                    <a:pt x="1275398" y="2588417"/>
                    <a:pt x="1277683" y="2586512"/>
                    <a:pt x="1278350" y="2582226"/>
                  </a:cubicBezTo>
                  <a:cubicBezTo>
                    <a:pt x="1281684" y="2581368"/>
                    <a:pt x="1277493" y="2588131"/>
                    <a:pt x="1280827" y="2587179"/>
                  </a:cubicBezTo>
                  <a:cubicBezTo>
                    <a:pt x="1280541" y="2589750"/>
                    <a:pt x="1277588" y="2589655"/>
                    <a:pt x="1275874" y="2590893"/>
                  </a:cubicBezTo>
                  <a:cubicBezTo>
                    <a:pt x="1276826" y="2592036"/>
                    <a:pt x="1278160" y="2592799"/>
                    <a:pt x="1279589" y="2593370"/>
                  </a:cubicBezTo>
                  <a:cubicBezTo>
                    <a:pt x="1277969" y="2596704"/>
                    <a:pt x="1274064" y="2597751"/>
                    <a:pt x="1274636" y="2603276"/>
                  </a:cubicBezTo>
                  <a:cubicBezTo>
                    <a:pt x="1266635" y="2599657"/>
                    <a:pt x="1279398" y="2590989"/>
                    <a:pt x="1270921" y="2585941"/>
                  </a:cubicBezTo>
                  <a:close/>
                  <a:moveTo>
                    <a:pt x="1280827" y="2641757"/>
                  </a:moveTo>
                  <a:cubicBezTo>
                    <a:pt x="1276826" y="2639757"/>
                    <a:pt x="1276922" y="2638423"/>
                    <a:pt x="1273397" y="2638042"/>
                  </a:cubicBezTo>
                  <a:cubicBezTo>
                    <a:pt x="1277588" y="2629946"/>
                    <a:pt x="1279684" y="2635185"/>
                    <a:pt x="1280827" y="2641757"/>
                  </a:cubicBezTo>
                  <a:close/>
                  <a:moveTo>
                    <a:pt x="1277112" y="2614516"/>
                  </a:moveTo>
                  <a:cubicBezTo>
                    <a:pt x="1277112" y="2612896"/>
                    <a:pt x="1277112" y="2611182"/>
                    <a:pt x="1277112" y="2609563"/>
                  </a:cubicBezTo>
                  <a:cubicBezTo>
                    <a:pt x="1278541" y="2609753"/>
                    <a:pt x="1279303" y="2609277"/>
                    <a:pt x="1279589" y="2608324"/>
                  </a:cubicBezTo>
                  <a:cubicBezTo>
                    <a:pt x="1281112" y="2604228"/>
                    <a:pt x="1280827" y="2615944"/>
                    <a:pt x="1277112" y="2614516"/>
                  </a:cubicBezTo>
                  <a:close/>
                  <a:moveTo>
                    <a:pt x="1274636" y="2661569"/>
                  </a:moveTo>
                  <a:cubicBezTo>
                    <a:pt x="1271778" y="2660331"/>
                    <a:pt x="1271587" y="2655378"/>
                    <a:pt x="1275874" y="2655378"/>
                  </a:cubicBezTo>
                  <a:cubicBezTo>
                    <a:pt x="1278541" y="2657949"/>
                    <a:pt x="1275779" y="2659378"/>
                    <a:pt x="1274636" y="2661569"/>
                  </a:cubicBezTo>
                  <a:close/>
                  <a:moveTo>
                    <a:pt x="1275874" y="2649186"/>
                  </a:moveTo>
                  <a:cubicBezTo>
                    <a:pt x="1277017" y="2644710"/>
                    <a:pt x="1279589" y="2648424"/>
                    <a:pt x="1283303" y="2647948"/>
                  </a:cubicBezTo>
                  <a:cubicBezTo>
                    <a:pt x="1283399" y="2653663"/>
                    <a:pt x="1279017" y="2648043"/>
                    <a:pt x="1275874" y="2649186"/>
                  </a:cubicBezTo>
                  <a:close/>
                  <a:moveTo>
                    <a:pt x="1280827" y="2576034"/>
                  </a:moveTo>
                  <a:cubicBezTo>
                    <a:pt x="1282256" y="2573749"/>
                    <a:pt x="1282541" y="2570319"/>
                    <a:pt x="1285780" y="2569843"/>
                  </a:cubicBezTo>
                  <a:cubicBezTo>
                    <a:pt x="1284732" y="2572510"/>
                    <a:pt x="1285780" y="2577273"/>
                    <a:pt x="1280827" y="2576034"/>
                  </a:cubicBezTo>
                  <a:close/>
                  <a:moveTo>
                    <a:pt x="1285780" y="2650425"/>
                  </a:moveTo>
                  <a:cubicBezTo>
                    <a:pt x="1286161" y="2647472"/>
                    <a:pt x="1291209" y="2649663"/>
                    <a:pt x="1291971" y="2650425"/>
                  </a:cubicBezTo>
                  <a:cubicBezTo>
                    <a:pt x="1291971" y="2652901"/>
                    <a:pt x="1288637" y="2652044"/>
                    <a:pt x="1289495" y="2655378"/>
                  </a:cubicBezTo>
                  <a:cubicBezTo>
                    <a:pt x="1287875" y="2655092"/>
                    <a:pt x="1288256" y="2652901"/>
                    <a:pt x="1289495" y="2652901"/>
                  </a:cubicBezTo>
                  <a:cubicBezTo>
                    <a:pt x="1288923" y="2651377"/>
                    <a:pt x="1287971" y="2650330"/>
                    <a:pt x="1285780" y="2650425"/>
                  </a:cubicBezTo>
                  <a:close/>
                  <a:moveTo>
                    <a:pt x="1288256" y="2693859"/>
                  </a:moveTo>
                  <a:cubicBezTo>
                    <a:pt x="1291781" y="2695097"/>
                    <a:pt x="1293590" y="2695288"/>
                    <a:pt x="1293209" y="2690144"/>
                  </a:cubicBezTo>
                  <a:cubicBezTo>
                    <a:pt x="1294924" y="2690525"/>
                    <a:pt x="1294257" y="2693192"/>
                    <a:pt x="1294448" y="2695097"/>
                  </a:cubicBezTo>
                  <a:cubicBezTo>
                    <a:pt x="1292352" y="2694716"/>
                    <a:pt x="1287875" y="2699002"/>
                    <a:pt x="1288256" y="2693859"/>
                  </a:cubicBezTo>
                  <a:close/>
                  <a:moveTo>
                    <a:pt x="1296924" y="2652901"/>
                  </a:moveTo>
                  <a:cubicBezTo>
                    <a:pt x="1294638" y="2657188"/>
                    <a:pt x="1296638" y="2658140"/>
                    <a:pt x="1298162" y="2661569"/>
                  </a:cubicBezTo>
                  <a:cubicBezTo>
                    <a:pt x="1294352" y="2662807"/>
                    <a:pt x="1292066" y="2652425"/>
                    <a:pt x="1296924" y="2652901"/>
                  </a:cubicBezTo>
                  <a:close/>
                  <a:moveTo>
                    <a:pt x="1299401" y="2155791"/>
                  </a:moveTo>
                  <a:cubicBezTo>
                    <a:pt x="1297400" y="2152744"/>
                    <a:pt x="1291876" y="2148362"/>
                    <a:pt x="1294448" y="2144647"/>
                  </a:cubicBezTo>
                  <a:cubicBezTo>
                    <a:pt x="1298353" y="2144076"/>
                    <a:pt x="1294924" y="2150838"/>
                    <a:pt x="1299401" y="2149600"/>
                  </a:cubicBezTo>
                  <a:cubicBezTo>
                    <a:pt x="1299401" y="2151696"/>
                    <a:pt x="1299401" y="2153791"/>
                    <a:pt x="1299401" y="2155791"/>
                  </a:cubicBezTo>
                  <a:close/>
                  <a:moveTo>
                    <a:pt x="1326737" y="1912904"/>
                  </a:moveTo>
                  <a:cubicBezTo>
                    <a:pt x="1325785" y="1912237"/>
                    <a:pt x="1324737" y="1911570"/>
                    <a:pt x="1323023" y="1911666"/>
                  </a:cubicBezTo>
                  <a:cubicBezTo>
                    <a:pt x="1323023" y="1910427"/>
                    <a:pt x="1323023" y="1909189"/>
                    <a:pt x="1323023" y="1907951"/>
                  </a:cubicBezTo>
                  <a:cubicBezTo>
                    <a:pt x="1324261" y="1907951"/>
                    <a:pt x="1325499" y="1907951"/>
                    <a:pt x="1326737" y="1907951"/>
                  </a:cubicBezTo>
                  <a:cubicBezTo>
                    <a:pt x="1326737" y="1909570"/>
                    <a:pt x="1326737" y="1911189"/>
                    <a:pt x="1326737" y="1912904"/>
                  </a:cubicBezTo>
                  <a:close/>
                  <a:moveTo>
                    <a:pt x="1325499" y="1875661"/>
                  </a:moveTo>
                  <a:cubicBezTo>
                    <a:pt x="1322165" y="1874518"/>
                    <a:pt x="1321689" y="1870708"/>
                    <a:pt x="1322356" y="1867279"/>
                  </a:cubicBezTo>
                  <a:cubicBezTo>
                    <a:pt x="1322832" y="1865946"/>
                    <a:pt x="1323308" y="1864612"/>
                    <a:pt x="1323689" y="1863183"/>
                  </a:cubicBezTo>
                  <a:cubicBezTo>
                    <a:pt x="1323880" y="1862802"/>
                    <a:pt x="1324070" y="1862326"/>
                    <a:pt x="1324261" y="1862040"/>
                  </a:cubicBezTo>
                  <a:cubicBezTo>
                    <a:pt x="1329595" y="1863945"/>
                    <a:pt x="1324928" y="1871089"/>
                    <a:pt x="1325499" y="1875661"/>
                  </a:cubicBezTo>
                  <a:close/>
                  <a:moveTo>
                    <a:pt x="1338358" y="1496280"/>
                  </a:moveTo>
                  <a:cubicBezTo>
                    <a:pt x="1338358" y="1494756"/>
                    <a:pt x="1338358" y="1493232"/>
                    <a:pt x="1338358" y="1491708"/>
                  </a:cubicBezTo>
                  <a:cubicBezTo>
                    <a:pt x="1340358" y="1492756"/>
                    <a:pt x="1342073" y="1493994"/>
                    <a:pt x="1341501" y="1497614"/>
                  </a:cubicBezTo>
                  <a:cubicBezTo>
                    <a:pt x="1339787" y="1497900"/>
                    <a:pt x="1338929" y="1497233"/>
                    <a:pt x="1338358" y="1496280"/>
                  </a:cubicBezTo>
                  <a:close/>
                  <a:moveTo>
                    <a:pt x="1346549" y="1681065"/>
                  </a:moveTo>
                  <a:cubicBezTo>
                    <a:pt x="1342549" y="1682589"/>
                    <a:pt x="1345597" y="1677065"/>
                    <a:pt x="1341596" y="1678589"/>
                  </a:cubicBezTo>
                  <a:cubicBezTo>
                    <a:pt x="1343025" y="1675922"/>
                    <a:pt x="1343025" y="1671826"/>
                    <a:pt x="1346549" y="1671159"/>
                  </a:cubicBezTo>
                  <a:cubicBezTo>
                    <a:pt x="1346359" y="1676779"/>
                    <a:pt x="1345502" y="1676017"/>
                    <a:pt x="1346549" y="1681065"/>
                  </a:cubicBezTo>
                  <a:close/>
                  <a:moveTo>
                    <a:pt x="1342835" y="1523617"/>
                  </a:moveTo>
                  <a:cubicBezTo>
                    <a:pt x="1342930" y="1520474"/>
                    <a:pt x="1343025" y="1517235"/>
                    <a:pt x="1346549" y="1517426"/>
                  </a:cubicBezTo>
                  <a:cubicBezTo>
                    <a:pt x="1345406" y="1519617"/>
                    <a:pt x="1346549" y="1524093"/>
                    <a:pt x="1342835" y="1523617"/>
                  </a:cubicBezTo>
                  <a:close/>
                  <a:moveTo>
                    <a:pt x="1346549" y="995551"/>
                  </a:moveTo>
                  <a:cubicBezTo>
                    <a:pt x="1345121" y="995361"/>
                    <a:pt x="1344358" y="995837"/>
                    <a:pt x="1344073" y="996789"/>
                  </a:cubicBezTo>
                  <a:cubicBezTo>
                    <a:pt x="1343597" y="996789"/>
                    <a:pt x="1343311" y="996694"/>
                    <a:pt x="1343025" y="996599"/>
                  </a:cubicBezTo>
                  <a:cubicBezTo>
                    <a:pt x="1342835" y="994313"/>
                    <a:pt x="1342644" y="992027"/>
                    <a:pt x="1342263" y="989836"/>
                  </a:cubicBezTo>
                  <a:cubicBezTo>
                    <a:pt x="1344549" y="987836"/>
                    <a:pt x="1347407" y="992408"/>
                    <a:pt x="1346549" y="995551"/>
                  </a:cubicBezTo>
                  <a:close/>
                  <a:moveTo>
                    <a:pt x="1346549" y="981930"/>
                  </a:moveTo>
                  <a:cubicBezTo>
                    <a:pt x="1345787" y="981930"/>
                    <a:pt x="1344930" y="981930"/>
                    <a:pt x="1344073" y="981930"/>
                  </a:cubicBezTo>
                  <a:cubicBezTo>
                    <a:pt x="1344644" y="978025"/>
                    <a:pt x="1341311" y="977073"/>
                    <a:pt x="1344073" y="974501"/>
                  </a:cubicBezTo>
                  <a:cubicBezTo>
                    <a:pt x="1346549" y="974787"/>
                    <a:pt x="1345216" y="979073"/>
                    <a:pt x="1347787" y="979454"/>
                  </a:cubicBezTo>
                  <a:cubicBezTo>
                    <a:pt x="1347502" y="980406"/>
                    <a:pt x="1346549" y="980692"/>
                    <a:pt x="1346549" y="981930"/>
                  </a:cubicBezTo>
                  <a:close/>
                  <a:moveTo>
                    <a:pt x="1353979" y="1078609"/>
                  </a:moveTo>
                  <a:cubicBezTo>
                    <a:pt x="1357408" y="1078038"/>
                    <a:pt x="1355122" y="1083181"/>
                    <a:pt x="1357694" y="1083562"/>
                  </a:cubicBezTo>
                  <a:cubicBezTo>
                    <a:pt x="1357312" y="1085181"/>
                    <a:pt x="1354550" y="1084610"/>
                    <a:pt x="1352741" y="1084800"/>
                  </a:cubicBezTo>
                  <a:cubicBezTo>
                    <a:pt x="1351693" y="1081276"/>
                    <a:pt x="1354455" y="1081657"/>
                    <a:pt x="1353979" y="1078609"/>
                  </a:cubicBezTo>
                  <a:close/>
                  <a:moveTo>
                    <a:pt x="1353979" y="1110804"/>
                  </a:moveTo>
                  <a:cubicBezTo>
                    <a:pt x="1356074" y="1110804"/>
                    <a:pt x="1358075" y="1110804"/>
                    <a:pt x="1360170" y="1110804"/>
                  </a:cubicBezTo>
                  <a:cubicBezTo>
                    <a:pt x="1362075" y="1114614"/>
                    <a:pt x="1352074" y="1114614"/>
                    <a:pt x="1353979" y="1110804"/>
                  </a:cubicBezTo>
                  <a:close/>
                  <a:moveTo>
                    <a:pt x="1365123" y="1210054"/>
                  </a:moveTo>
                  <a:cubicBezTo>
                    <a:pt x="1362170" y="1209768"/>
                    <a:pt x="1364361" y="1204625"/>
                    <a:pt x="1365123" y="1203863"/>
                  </a:cubicBezTo>
                  <a:cubicBezTo>
                    <a:pt x="1369505" y="1204815"/>
                    <a:pt x="1366552" y="1208149"/>
                    <a:pt x="1365123" y="1210054"/>
                  </a:cubicBezTo>
                  <a:close/>
                  <a:moveTo>
                    <a:pt x="1370076" y="1219960"/>
                  </a:moveTo>
                  <a:cubicBezTo>
                    <a:pt x="1367885" y="1219674"/>
                    <a:pt x="1367219" y="1217769"/>
                    <a:pt x="1367600" y="1215007"/>
                  </a:cubicBezTo>
                  <a:cubicBezTo>
                    <a:pt x="1368838" y="1215007"/>
                    <a:pt x="1370076" y="1215007"/>
                    <a:pt x="1371314" y="1215007"/>
                  </a:cubicBezTo>
                  <a:cubicBezTo>
                    <a:pt x="1371886" y="1217579"/>
                    <a:pt x="1370457" y="1218246"/>
                    <a:pt x="1370076" y="1219960"/>
                  </a:cubicBezTo>
                  <a:close/>
                  <a:moveTo>
                    <a:pt x="1378744" y="1300542"/>
                  </a:moveTo>
                  <a:cubicBezTo>
                    <a:pt x="1378268" y="1297684"/>
                    <a:pt x="1373315" y="1299303"/>
                    <a:pt x="1373791" y="1295589"/>
                  </a:cubicBezTo>
                  <a:cubicBezTo>
                    <a:pt x="1374743" y="1295779"/>
                    <a:pt x="1375029" y="1296827"/>
                    <a:pt x="1376267" y="1296827"/>
                  </a:cubicBezTo>
                  <a:cubicBezTo>
                    <a:pt x="1377506" y="1296827"/>
                    <a:pt x="1377220" y="1295303"/>
                    <a:pt x="1377506" y="1294350"/>
                  </a:cubicBezTo>
                  <a:cubicBezTo>
                    <a:pt x="1380649" y="1294446"/>
                    <a:pt x="1380458" y="1298922"/>
                    <a:pt x="1378744" y="1300542"/>
                  </a:cubicBezTo>
                  <a:close/>
                  <a:moveTo>
                    <a:pt x="1398556" y="3003707"/>
                  </a:moveTo>
                  <a:cubicBezTo>
                    <a:pt x="1395984" y="3004374"/>
                    <a:pt x="1395032" y="3006755"/>
                    <a:pt x="1391126" y="3006183"/>
                  </a:cubicBezTo>
                  <a:cubicBezTo>
                    <a:pt x="1395222" y="2998182"/>
                    <a:pt x="1393412" y="2988276"/>
                    <a:pt x="1394841" y="2981418"/>
                  </a:cubicBezTo>
                  <a:cubicBezTo>
                    <a:pt x="1398746" y="2981990"/>
                    <a:pt x="1399699" y="2978751"/>
                    <a:pt x="1402271" y="2981418"/>
                  </a:cubicBezTo>
                  <a:cubicBezTo>
                    <a:pt x="1399985" y="2987800"/>
                    <a:pt x="1397984" y="2994373"/>
                    <a:pt x="1398556" y="3003707"/>
                  </a:cubicBezTo>
                  <a:close/>
                  <a:moveTo>
                    <a:pt x="1548575" y="2800443"/>
                  </a:moveTo>
                  <a:cubicBezTo>
                    <a:pt x="1547241" y="2807587"/>
                    <a:pt x="1554766" y="2805873"/>
                    <a:pt x="1552289" y="2814064"/>
                  </a:cubicBezTo>
                  <a:cubicBezTo>
                    <a:pt x="1545812" y="2807873"/>
                    <a:pt x="1542383" y="2806158"/>
                    <a:pt x="1539907" y="2796729"/>
                  </a:cubicBezTo>
                  <a:cubicBezTo>
                    <a:pt x="1544479" y="2797300"/>
                    <a:pt x="1543336" y="2803777"/>
                    <a:pt x="1548575" y="2800443"/>
                  </a:cubicBezTo>
                  <a:close/>
                  <a:moveTo>
                    <a:pt x="1506474" y="684369"/>
                  </a:moveTo>
                  <a:cubicBezTo>
                    <a:pt x="1510856" y="685417"/>
                    <a:pt x="1512475" y="689037"/>
                    <a:pt x="1512665" y="694275"/>
                  </a:cubicBezTo>
                  <a:cubicBezTo>
                    <a:pt x="1510570" y="694275"/>
                    <a:pt x="1508570" y="694275"/>
                    <a:pt x="1506474" y="694275"/>
                  </a:cubicBezTo>
                  <a:cubicBezTo>
                    <a:pt x="1504664" y="692561"/>
                    <a:pt x="1504664" y="686274"/>
                    <a:pt x="1506474" y="684369"/>
                  </a:cubicBezTo>
                  <a:close/>
                  <a:moveTo>
                    <a:pt x="1508951" y="2536410"/>
                  </a:moveTo>
                  <a:cubicBezTo>
                    <a:pt x="1506760" y="2532029"/>
                    <a:pt x="1513427" y="2525076"/>
                    <a:pt x="1507712" y="2520313"/>
                  </a:cubicBezTo>
                  <a:cubicBezTo>
                    <a:pt x="1515904" y="2518789"/>
                    <a:pt x="1508379" y="2532600"/>
                    <a:pt x="1512665" y="2537649"/>
                  </a:cubicBezTo>
                  <a:cubicBezTo>
                    <a:pt x="1508951" y="2536410"/>
                    <a:pt x="1510475" y="2540411"/>
                    <a:pt x="1510189" y="2542602"/>
                  </a:cubicBezTo>
                  <a:cubicBezTo>
                    <a:pt x="1508379" y="2539840"/>
                    <a:pt x="1504664" y="2538982"/>
                    <a:pt x="1503998" y="2535172"/>
                  </a:cubicBezTo>
                  <a:cubicBezTo>
                    <a:pt x="1506569" y="2534601"/>
                    <a:pt x="1507236" y="2536030"/>
                    <a:pt x="1508951" y="2536410"/>
                  </a:cubicBezTo>
                  <a:close/>
                  <a:moveTo>
                    <a:pt x="1510189" y="2573558"/>
                  </a:moveTo>
                  <a:cubicBezTo>
                    <a:pt x="1509617" y="2576320"/>
                    <a:pt x="1503617" y="2574510"/>
                    <a:pt x="1502759" y="2573558"/>
                  </a:cubicBezTo>
                  <a:cubicBezTo>
                    <a:pt x="1503617" y="2569081"/>
                    <a:pt x="1508570" y="2571843"/>
                    <a:pt x="1510189" y="2573558"/>
                  </a:cubicBezTo>
                  <a:close/>
                  <a:moveTo>
                    <a:pt x="1511427" y="2583464"/>
                  </a:moveTo>
                  <a:cubicBezTo>
                    <a:pt x="1507903" y="2583274"/>
                    <a:pt x="1505522" y="2581940"/>
                    <a:pt x="1506474" y="2577273"/>
                  </a:cubicBezTo>
                  <a:cubicBezTo>
                    <a:pt x="1509522" y="2575653"/>
                    <a:pt x="1512475" y="2580035"/>
                    <a:pt x="1512665" y="2577273"/>
                  </a:cubicBezTo>
                  <a:cubicBezTo>
                    <a:pt x="1517142" y="2579559"/>
                    <a:pt x="1510475" y="2580702"/>
                    <a:pt x="1511427" y="2583464"/>
                  </a:cubicBezTo>
                  <a:close/>
                  <a:moveTo>
                    <a:pt x="1495330" y="574070"/>
                  </a:moveTo>
                  <a:cubicBezTo>
                    <a:pt x="1496568" y="574070"/>
                    <a:pt x="1497806" y="574070"/>
                    <a:pt x="1499045" y="574070"/>
                  </a:cubicBezTo>
                  <a:cubicBezTo>
                    <a:pt x="1499140" y="581595"/>
                    <a:pt x="1496187" y="580071"/>
                    <a:pt x="1496568" y="588929"/>
                  </a:cubicBezTo>
                  <a:cubicBezTo>
                    <a:pt x="1492282" y="586262"/>
                    <a:pt x="1494282" y="586357"/>
                    <a:pt x="1492853" y="590167"/>
                  </a:cubicBezTo>
                  <a:cubicBezTo>
                    <a:pt x="1491710" y="589691"/>
                    <a:pt x="1490662" y="589024"/>
                    <a:pt x="1490377" y="587691"/>
                  </a:cubicBezTo>
                  <a:cubicBezTo>
                    <a:pt x="1484662" y="588834"/>
                    <a:pt x="1490377" y="593691"/>
                    <a:pt x="1484186" y="593882"/>
                  </a:cubicBezTo>
                  <a:cubicBezTo>
                    <a:pt x="1482281" y="590167"/>
                    <a:pt x="1487900" y="585690"/>
                    <a:pt x="1482947" y="586452"/>
                  </a:cubicBezTo>
                  <a:cubicBezTo>
                    <a:pt x="1483138" y="578642"/>
                    <a:pt x="1496949" y="580071"/>
                    <a:pt x="1495330" y="574070"/>
                  </a:cubicBezTo>
                  <a:close/>
                  <a:moveTo>
                    <a:pt x="1470470" y="2558699"/>
                  </a:moveTo>
                  <a:cubicBezTo>
                    <a:pt x="1472756" y="2556318"/>
                    <a:pt x="1470565" y="2555556"/>
                    <a:pt x="1470470" y="2552508"/>
                  </a:cubicBezTo>
                  <a:cubicBezTo>
                    <a:pt x="1474756" y="2552032"/>
                    <a:pt x="1475708" y="2559651"/>
                    <a:pt x="1470470" y="2558699"/>
                  </a:cubicBezTo>
                  <a:close/>
                  <a:moveTo>
                    <a:pt x="1470470" y="582738"/>
                  </a:moveTo>
                  <a:cubicBezTo>
                    <a:pt x="1467898" y="582357"/>
                    <a:pt x="1467136" y="580261"/>
                    <a:pt x="1465517" y="579023"/>
                  </a:cubicBezTo>
                  <a:cubicBezTo>
                    <a:pt x="1466660" y="576927"/>
                    <a:pt x="1467803" y="574737"/>
                    <a:pt x="1471708" y="575308"/>
                  </a:cubicBezTo>
                  <a:cubicBezTo>
                    <a:pt x="1471708" y="576546"/>
                    <a:pt x="1470184" y="576261"/>
                    <a:pt x="1469231" y="576546"/>
                  </a:cubicBezTo>
                  <a:cubicBezTo>
                    <a:pt x="1468755" y="579594"/>
                    <a:pt x="1471517" y="579309"/>
                    <a:pt x="1470470" y="582738"/>
                  </a:cubicBezTo>
                  <a:close/>
                  <a:moveTo>
                    <a:pt x="1471708" y="556734"/>
                  </a:moveTo>
                  <a:cubicBezTo>
                    <a:pt x="1466469" y="560735"/>
                    <a:pt x="1471898" y="569212"/>
                    <a:pt x="1465517" y="570355"/>
                  </a:cubicBezTo>
                  <a:cubicBezTo>
                    <a:pt x="1466469" y="564164"/>
                    <a:pt x="1465993" y="564259"/>
                    <a:pt x="1464278" y="559211"/>
                  </a:cubicBezTo>
                  <a:cubicBezTo>
                    <a:pt x="1468088" y="559020"/>
                    <a:pt x="1466374" y="557211"/>
                    <a:pt x="1471708" y="556734"/>
                  </a:cubicBezTo>
                  <a:close/>
                  <a:moveTo>
                    <a:pt x="1454372" y="524540"/>
                  </a:moveTo>
                  <a:cubicBezTo>
                    <a:pt x="1459706" y="525588"/>
                    <a:pt x="1458278" y="525397"/>
                    <a:pt x="1460564" y="522063"/>
                  </a:cubicBezTo>
                  <a:cubicBezTo>
                    <a:pt x="1463231" y="521492"/>
                    <a:pt x="1462945" y="523873"/>
                    <a:pt x="1463040" y="525778"/>
                  </a:cubicBezTo>
                  <a:cubicBezTo>
                    <a:pt x="1467707" y="523587"/>
                    <a:pt x="1463516" y="520254"/>
                    <a:pt x="1465517" y="515872"/>
                  </a:cubicBezTo>
                  <a:cubicBezTo>
                    <a:pt x="1466755" y="515872"/>
                    <a:pt x="1467993" y="515872"/>
                    <a:pt x="1469231" y="515872"/>
                  </a:cubicBezTo>
                  <a:cubicBezTo>
                    <a:pt x="1472565" y="520444"/>
                    <a:pt x="1467803" y="525492"/>
                    <a:pt x="1469231" y="531969"/>
                  </a:cubicBezTo>
                  <a:cubicBezTo>
                    <a:pt x="1465612" y="530731"/>
                    <a:pt x="1465612" y="525683"/>
                    <a:pt x="1459325" y="527016"/>
                  </a:cubicBezTo>
                  <a:cubicBezTo>
                    <a:pt x="1456754" y="527302"/>
                    <a:pt x="1458944" y="532446"/>
                    <a:pt x="1456849" y="533208"/>
                  </a:cubicBezTo>
                  <a:cubicBezTo>
                    <a:pt x="1450562" y="530636"/>
                    <a:pt x="1456754" y="529112"/>
                    <a:pt x="1454372" y="524540"/>
                  </a:cubicBezTo>
                  <a:close/>
                  <a:moveTo>
                    <a:pt x="1456849" y="555496"/>
                  </a:moveTo>
                  <a:cubicBezTo>
                    <a:pt x="1458563" y="557115"/>
                    <a:pt x="1459325" y="559211"/>
                    <a:pt x="1461802" y="556734"/>
                  </a:cubicBezTo>
                  <a:cubicBezTo>
                    <a:pt x="1459992" y="553686"/>
                    <a:pt x="1461421" y="545400"/>
                    <a:pt x="1466755" y="545590"/>
                  </a:cubicBezTo>
                  <a:cubicBezTo>
                    <a:pt x="1465802" y="550257"/>
                    <a:pt x="1468279" y="551496"/>
                    <a:pt x="1467993" y="555496"/>
                  </a:cubicBezTo>
                  <a:cubicBezTo>
                    <a:pt x="1462659" y="551781"/>
                    <a:pt x="1462087" y="554829"/>
                    <a:pt x="1461802" y="561687"/>
                  </a:cubicBezTo>
                  <a:cubicBezTo>
                    <a:pt x="1456944" y="562640"/>
                    <a:pt x="1454944" y="557592"/>
                    <a:pt x="1456849" y="555496"/>
                  </a:cubicBezTo>
                  <a:close/>
                  <a:moveTo>
                    <a:pt x="1472946" y="463770"/>
                  </a:moveTo>
                  <a:cubicBezTo>
                    <a:pt x="1475994" y="463294"/>
                    <a:pt x="1475613" y="466056"/>
                    <a:pt x="1479137" y="465009"/>
                  </a:cubicBezTo>
                  <a:cubicBezTo>
                    <a:pt x="1478661" y="470057"/>
                    <a:pt x="1475899" y="464913"/>
                    <a:pt x="1472946" y="467485"/>
                  </a:cubicBezTo>
                  <a:cubicBezTo>
                    <a:pt x="1472946" y="466247"/>
                    <a:pt x="1472946" y="465009"/>
                    <a:pt x="1472946" y="463770"/>
                  </a:cubicBezTo>
                  <a:close/>
                  <a:moveTo>
                    <a:pt x="1467993" y="478629"/>
                  </a:moveTo>
                  <a:cubicBezTo>
                    <a:pt x="1469993" y="478534"/>
                    <a:pt x="1472756" y="479201"/>
                    <a:pt x="1472946" y="477391"/>
                  </a:cubicBezTo>
                  <a:cubicBezTo>
                    <a:pt x="1475423" y="478248"/>
                    <a:pt x="1476280" y="480725"/>
                    <a:pt x="1476661" y="483582"/>
                  </a:cubicBezTo>
                  <a:cubicBezTo>
                    <a:pt x="1468183" y="480344"/>
                    <a:pt x="1475994" y="488821"/>
                    <a:pt x="1471708" y="494727"/>
                  </a:cubicBezTo>
                  <a:cubicBezTo>
                    <a:pt x="1474184" y="496441"/>
                    <a:pt x="1476566" y="498156"/>
                    <a:pt x="1475423" y="503394"/>
                  </a:cubicBezTo>
                  <a:cubicBezTo>
                    <a:pt x="1471517" y="503966"/>
                    <a:pt x="1472184" y="500061"/>
                    <a:pt x="1469231" y="499680"/>
                  </a:cubicBezTo>
                  <a:cubicBezTo>
                    <a:pt x="1469136" y="505966"/>
                    <a:pt x="1472375" y="511872"/>
                    <a:pt x="1465517" y="513300"/>
                  </a:cubicBezTo>
                  <a:cubicBezTo>
                    <a:pt x="1463897" y="504537"/>
                    <a:pt x="1457706" y="498632"/>
                    <a:pt x="1464278" y="491012"/>
                  </a:cubicBezTo>
                  <a:cubicBezTo>
                    <a:pt x="1465898" y="491488"/>
                    <a:pt x="1466183" y="493203"/>
                    <a:pt x="1467993" y="493488"/>
                  </a:cubicBezTo>
                  <a:cubicBezTo>
                    <a:pt x="1467993" y="488535"/>
                    <a:pt x="1467993" y="483582"/>
                    <a:pt x="1467993" y="478629"/>
                  </a:cubicBezTo>
                  <a:close/>
                  <a:moveTo>
                    <a:pt x="1451896" y="472438"/>
                  </a:moveTo>
                  <a:cubicBezTo>
                    <a:pt x="1453039" y="464723"/>
                    <a:pt x="1460183" y="459103"/>
                    <a:pt x="1459325" y="452626"/>
                  </a:cubicBezTo>
                  <a:cubicBezTo>
                    <a:pt x="1466564" y="462342"/>
                    <a:pt x="1460087" y="461675"/>
                    <a:pt x="1464278" y="471200"/>
                  </a:cubicBezTo>
                  <a:cubicBezTo>
                    <a:pt x="1462850" y="467199"/>
                    <a:pt x="1459992" y="471676"/>
                    <a:pt x="1456849" y="468723"/>
                  </a:cubicBezTo>
                  <a:cubicBezTo>
                    <a:pt x="1460945" y="477391"/>
                    <a:pt x="1454277" y="480630"/>
                    <a:pt x="1455611" y="491012"/>
                  </a:cubicBezTo>
                  <a:cubicBezTo>
                    <a:pt x="1453134" y="490155"/>
                    <a:pt x="1452277" y="487678"/>
                    <a:pt x="1451896" y="484821"/>
                  </a:cubicBezTo>
                  <a:cubicBezTo>
                    <a:pt x="1457611" y="489012"/>
                    <a:pt x="1451324" y="476724"/>
                    <a:pt x="1451896" y="472438"/>
                  </a:cubicBezTo>
                  <a:close/>
                  <a:moveTo>
                    <a:pt x="1454372" y="509681"/>
                  </a:moveTo>
                  <a:cubicBezTo>
                    <a:pt x="1453706" y="515396"/>
                    <a:pt x="1456468" y="516729"/>
                    <a:pt x="1454372" y="520825"/>
                  </a:cubicBezTo>
                  <a:cubicBezTo>
                    <a:pt x="1450658" y="519301"/>
                    <a:pt x="1449133" y="510633"/>
                    <a:pt x="1454372" y="509681"/>
                  </a:cubicBezTo>
                  <a:close/>
                  <a:moveTo>
                    <a:pt x="1451896" y="2556223"/>
                  </a:moveTo>
                  <a:cubicBezTo>
                    <a:pt x="1455230" y="2559080"/>
                    <a:pt x="1448657" y="2559556"/>
                    <a:pt x="1451896" y="2562414"/>
                  </a:cubicBezTo>
                  <a:cubicBezTo>
                    <a:pt x="1455134" y="2562795"/>
                    <a:pt x="1452848" y="2557556"/>
                    <a:pt x="1456849" y="2558699"/>
                  </a:cubicBezTo>
                  <a:cubicBezTo>
                    <a:pt x="1461611" y="2563747"/>
                    <a:pt x="1450753" y="2560890"/>
                    <a:pt x="1453134" y="2567367"/>
                  </a:cubicBezTo>
                  <a:cubicBezTo>
                    <a:pt x="1449324" y="2568319"/>
                    <a:pt x="1451610" y="2563081"/>
                    <a:pt x="1446943" y="2564890"/>
                  </a:cubicBezTo>
                  <a:cubicBezTo>
                    <a:pt x="1447514" y="2560890"/>
                    <a:pt x="1448467" y="2557366"/>
                    <a:pt x="1451896" y="2556223"/>
                  </a:cubicBezTo>
                  <a:close/>
                  <a:moveTo>
                    <a:pt x="1441990" y="653413"/>
                  </a:moveTo>
                  <a:cubicBezTo>
                    <a:pt x="1441895" y="656556"/>
                    <a:pt x="1436656" y="654747"/>
                    <a:pt x="1438275" y="659604"/>
                  </a:cubicBezTo>
                  <a:cubicBezTo>
                    <a:pt x="1434275" y="657414"/>
                    <a:pt x="1430274" y="655223"/>
                    <a:pt x="1429607" y="649698"/>
                  </a:cubicBezTo>
                  <a:cubicBezTo>
                    <a:pt x="1436656" y="650270"/>
                    <a:pt x="1433703" y="655890"/>
                    <a:pt x="1441990" y="653413"/>
                  </a:cubicBezTo>
                  <a:close/>
                  <a:moveTo>
                    <a:pt x="1438275" y="634839"/>
                  </a:moveTo>
                  <a:cubicBezTo>
                    <a:pt x="1436656" y="637221"/>
                    <a:pt x="1432751" y="633411"/>
                    <a:pt x="1429607" y="636078"/>
                  </a:cubicBezTo>
                  <a:cubicBezTo>
                    <a:pt x="1427798" y="631410"/>
                    <a:pt x="1433036" y="633696"/>
                    <a:pt x="1432084" y="629886"/>
                  </a:cubicBezTo>
                  <a:cubicBezTo>
                    <a:pt x="1427226" y="630077"/>
                    <a:pt x="1429703" y="626362"/>
                    <a:pt x="1428369" y="618742"/>
                  </a:cubicBezTo>
                  <a:cubicBezTo>
                    <a:pt x="1433036" y="619504"/>
                    <a:pt x="1427036" y="623886"/>
                    <a:pt x="1433322" y="623695"/>
                  </a:cubicBezTo>
                  <a:cubicBezTo>
                    <a:pt x="1435989" y="622552"/>
                    <a:pt x="1431036" y="618742"/>
                    <a:pt x="1432084" y="614932"/>
                  </a:cubicBezTo>
                  <a:cubicBezTo>
                    <a:pt x="1441609" y="619599"/>
                    <a:pt x="1431417" y="626648"/>
                    <a:pt x="1438275" y="634839"/>
                  </a:cubicBezTo>
                  <a:close/>
                  <a:moveTo>
                    <a:pt x="1429607" y="574070"/>
                  </a:moveTo>
                  <a:cubicBezTo>
                    <a:pt x="1431608" y="573594"/>
                    <a:pt x="1433703" y="578737"/>
                    <a:pt x="1430846" y="579023"/>
                  </a:cubicBezTo>
                  <a:cubicBezTo>
                    <a:pt x="1431703" y="580261"/>
                    <a:pt x="1433703" y="580356"/>
                    <a:pt x="1433322" y="582738"/>
                  </a:cubicBezTo>
                  <a:cubicBezTo>
                    <a:pt x="1431036" y="583881"/>
                    <a:pt x="1429131" y="579023"/>
                    <a:pt x="1428369" y="582738"/>
                  </a:cubicBezTo>
                  <a:cubicBezTo>
                    <a:pt x="1426178" y="582166"/>
                    <a:pt x="1429703" y="576832"/>
                    <a:pt x="1429607" y="574070"/>
                  </a:cubicBezTo>
                  <a:close/>
                  <a:moveTo>
                    <a:pt x="1409795" y="2843782"/>
                  </a:moveTo>
                  <a:cubicBezTo>
                    <a:pt x="1413415" y="2842449"/>
                    <a:pt x="1413415" y="2837496"/>
                    <a:pt x="1419701" y="2838829"/>
                  </a:cubicBezTo>
                  <a:cubicBezTo>
                    <a:pt x="1421892" y="2857117"/>
                    <a:pt x="1418177" y="2873215"/>
                    <a:pt x="1414748" y="2889598"/>
                  </a:cubicBezTo>
                  <a:cubicBezTo>
                    <a:pt x="1407319" y="2878549"/>
                    <a:pt x="1415891" y="2858451"/>
                    <a:pt x="1409795" y="2843782"/>
                  </a:cubicBezTo>
                  <a:close/>
                  <a:moveTo>
                    <a:pt x="1420940" y="2904552"/>
                  </a:moveTo>
                  <a:cubicBezTo>
                    <a:pt x="1416463" y="2903790"/>
                    <a:pt x="1417320" y="2908362"/>
                    <a:pt x="1413510" y="2908266"/>
                  </a:cubicBezTo>
                  <a:cubicBezTo>
                    <a:pt x="1410938" y="2894455"/>
                    <a:pt x="1423226" y="2885025"/>
                    <a:pt x="1422178" y="2868642"/>
                  </a:cubicBezTo>
                  <a:cubicBezTo>
                    <a:pt x="1434941" y="2879120"/>
                    <a:pt x="1423130" y="2890455"/>
                    <a:pt x="1420940" y="2904552"/>
                  </a:cubicBezTo>
                  <a:close/>
                  <a:moveTo>
                    <a:pt x="1429607" y="2666522"/>
                  </a:moveTo>
                  <a:cubicBezTo>
                    <a:pt x="1425321" y="2667951"/>
                    <a:pt x="1425893" y="2657473"/>
                    <a:pt x="1430846" y="2660331"/>
                  </a:cubicBezTo>
                  <a:cubicBezTo>
                    <a:pt x="1430179" y="2662141"/>
                    <a:pt x="1432274" y="2666713"/>
                    <a:pt x="1429607" y="2666522"/>
                  </a:cubicBezTo>
                  <a:close/>
                  <a:moveTo>
                    <a:pt x="1432084" y="2655378"/>
                  </a:moveTo>
                  <a:cubicBezTo>
                    <a:pt x="1428845" y="2655759"/>
                    <a:pt x="1427512" y="2645662"/>
                    <a:pt x="1433322" y="2647948"/>
                  </a:cubicBezTo>
                  <a:cubicBezTo>
                    <a:pt x="1433512" y="2650996"/>
                    <a:pt x="1433512" y="2653949"/>
                    <a:pt x="1432084" y="2655378"/>
                  </a:cubicBezTo>
                  <a:close/>
                  <a:moveTo>
                    <a:pt x="1434560" y="670749"/>
                  </a:moveTo>
                  <a:cubicBezTo>
                    <a:pt x="1434751" y="669320"/>
                    <a:pt x="1436846" y="669701"/>
                    <a:pt x="1438275" y="669510"/>
                  </a:cubicBezTo>
                  <a:cubicBezTo>
                    <a:pt x="1438847" y="665605"/>
                    <a:pt x="1435608" y="664653"/>
                    <a:pt x="1438275" y="662081"/>
                  </a:cubicBezTo>
                  <a:cubicBezTo>
                    <a:pt x="1442466" y="663414"/>
                    <a:pt x="1438370" y="665891"/>
                    <a:pt x="1440752" y="669510"/>
                  </a:cubicBezTo>
                  <a:cubicBezTo>
                    <a:pt x="1436846" y="668939"/>
                    <a:pt x="1437513" y="673797"/>
                    <a:pt x="1434560" y="670749"/>
                  </a:cubicBezTo>
                  <a:close/>
                  <a:moveTo>
                    <a:pt x="1441990" y="690656"/>
                  </a:moveTo>
                  <a:cubicBezTo>
                    <a:pt x="1445324" y="691989"/>
                    <a:pt x="1445895" y="702086"/>
                    <a:pt x="1440752" y="701800"/>
                  </a:cubicBezTo>
                  <a:cubicBezTo>
                    <a:pt x="1440656" y="696466"/>
                    <a:pt x="1438180" y="693609"/>
                    <a:pt x="1441990" y="690656"/>
                  </a:cubicBezTo>
                  <a:close/>
                  <a:moveTo>
                    <a:pt x="1446943" y="714183"/>
                  </a:moveTo>
                  <a:cubicBezTo>
                    <a:pt x="1446752" y="719898"/>
                    <a:pt x="1449419" y="724470"/>
                    <a:pt x="1445705" y="730280"/>
                  </a:cubicBezTo>
                  <a:cubicBezTo>
                    <a:pt x="1446943" y="730280"/>
                    <a:pt x="1448181" y="730280"/>
                    <a:pt x="1449419" y="730280"/>
                  </a:cubicBezTo>
                  <a:cubicBezTo>
                    <a:pt x="1449419" y="731899"/>
                    <a:pt x="1449419" y="733614"/>
                    <a:pt x="1449419" y="735233"/>
                  </a:cubicBezTo>
                  <a:cubicBezTo>
                    <a:pt x="1448467" y="734376"/>
                    <a:pt x="1445990" y="733328"/>
                    <a:pt x="1445705" y="735233"/>
                  </a:cubicBezTo>
                  <a:cubicBezTo>
                    <a:pt x="1440942" y="728470"/>
                    <a:pt x="1444562" y="720850"/>
                    <a:pt x="1440752" y="712944"/>
                  </a:cubicBezTo>
                  <a:cubicBezTo>
                    <a:pt x="1442561" y="708087"/>
                    <a:pt x="1445895" y="718183"/>
                    <a:pt x="1446943" y="714183"/>
                  </a:cubicBezTo>
                  <a:close/>
                  <a:moveTo>
                    <a:pt x="1443228" y="2583464"/>
                  </a:moveTo>
                  <a:cubicBezTo>
                    <a:pt x="1445800" y="2584512"/>
                    <a:pt x="1444562" y="2592036"/>
                    <a:pt x="1443228" y="2593370"/>
                  </a:cubicBezTo>
                  <a:cubicBezTo>
                    <a:pt x="1440656" y="2592417"/>
                    <a:pt x="1441895" y="2584798"/>
                    <a:pt x="1443228" y="2583464"/>
                  </a:cubicBezTo>
                  <a:close/>
                  <a:moveTo>
                    <a:pt x="1443228" y="2604609"/>
                  </a:moveTo>
                  <a:cubicBezTo>
                    <a:pt x="1447133" y="2604895"/>
                    <a:pt x="1443800" y="2613087"/>
                    <a:pt x="1445705" y="2609563"/>
                  </a:cubicBezTo>
                  <a:cubicBezTo>
                    <a:pt x="1448753" y="2615754"/>
                    <a:pt x="1438942" y="2606991"/>
                    <a:pt x="1443228" y="2604609"/>
                  </a:cubicBezTo>
                  <a:close/>
                  <a:moveTo>
                    <a:pt x="1449419" y="2644233"/>
                  </a:moveTo>
                  <a:cubicBezTo>
                    <a:pt x="1444181" y="2643662"/>
                    <a:pt x="1446562" y="2639376"/>
                    <a:pt x="1448181" y="2636804"/>
                  </a:cubicBezTo>
                  <a:cubicBezTo>
                    <a:pt x="1450943" y="2636899"/>
                    <a:pt x="1448753" y="2642043"/>
                    <a:pt x="1449419" y="2644233"/>
                  </a:cubicBezTo>
                  <a:close/>
                  <a:moveTo>
                    <a:pt x="1454372" y="2598418"/>
                  </a:moveTo>
                  <a:cubicBezTo>
                    <a:pt x="1452562" y="2595656"/>
                    <a:pt x="1451705" y="2591941"/>
                    <a:pt x="1449419" y="2589750"/>
                  </a:cubicBezTo>
                  <a:cubicBezTo>
                    <a:pt x="1452086" y="2588512"/>
                    <a:pt x="1454658" y="2584035"/>
                    <a:pt x="1458087" y="2587274"/>
                  </a:cubicBezTo>
                  <a:cubicBezTo>
                    <a:pt x="1454753" y="2590417"/>
                    <a:pt x="1454563" y="2594894"/>
                    <a:pt x="1454372" y="2598418"/>
                  </a:cubicBezTo>
                  <a:close/>
                  <a:moveTo>
                    <a:pt x="1460564" y="900111"/>
                  </a:moveTo>
                  <a:cubicBezTo>
                    <a:pt x="1463326" y="900682"/>
                    <a:pt x="1461040" y="906207"/>
                    <a:pt x="1461802" y="908778"/>
                  </a:cubicBezTo>
                  <a:cubicBezTo>
                    <a:pt x="1458182" y="908778"/>
                    <a:pt x="1458849" y="901825"/>
                    <a:pt x="1460564" y="900111"/>
                  </a:cubicBezTo>
                  <a:close/>
                  <a:moveTo>
                    <a:pt x="1464278" y="912493"/>
                  </a:moveTo>
                  <a:cubicBezTo>
                    <a:pt x="1465136" y="915922"/>
                    <a:pt x="1461802" y="914970"/>
                    <a:pt x="1461802" y="917446"/>
                  </a:cubicBezTo>
                  <a:cubicBezTo>
                    <a:pt x="1462850" y="921066"/>
                    <a:pt x="1464945" y="915827"/>
                    <a:pt x="1467993" y="917446"/>
                  </a:cubicBezTo>
                  <a:cubicBezTo>
                    <a:pt x="1467993" y="919923"/>
                    <a:pt x="1467993" y="922399"/>
                    <a:pt x="1467993" y="924876"/>
                  </a:cubicBezTo>
                  <a:cubicBezTo>
                    <a:pt x="1465421" y="922209"/>
                    <a:pt x="1463326" y="926495"/>
                    <a:pt x="1461802" y="928590"/>
                  </a:cubicBezTo>
                  <a:cubicBezTo>
                    <a:pt x="1458373" y="924971"/>
                    <a:pt x="1459421" y="914589"/>
                    <a:pt x="1464278" y="912493"/>
                  </a:cubicBezTo>
                  <a:close/>
                  <a:moveTo>
                    <a:pt x="1465517" y="2616992"/>
                  </a:moveTo>
                  <a:cubicBezTo>
                    <a:pt x="1461802" y="2617468"/>
                    <a:pt x="1462945" y="2612991"/>
                    <a:pt x="1461802" y="2610801"/>
                  </a:cubicBezTo>
                  <a:cubicBezTo>
                    <a:pt x="1464945" y="2610706"/>
                    <a:pt x="1463802" y="2606133"/>
                    <a:pt x="1465517" y="2604609"/>
                  </a:cubicBezTo>
                  <a:cubicBezTo>
                    <a:pt x="1468660" y="2608705"/>
                    <a:pt x="1462278" y="2609848"/>
                    <a:pt x="1465517" y="2616992"/>
                  </a:cubicBezTo>
                  <a:close/>
                  <a:moveTo>
                    <a:pt x="1466755" y="969548"/>
                  </a:moveTo>
                  <a:cubicBezTo>
                    <a:pt x="1464564" y="969167"/>
                    <a:pt x="1460373" y="960690"/>
                    <a:pt x="1465517" y="960880"/>
                  </a:cubicBezTo>
                  <a:cubicBezTo>
                    <a:pt x="1462945" y="965452"/>
                    <a:pt x="1467326" y="964119"/>
                    <a:pt x="1466755" y="969548"/>
                  </a:cubicBezTo>
                  <a:close/>
                  <a:moveTo>
                    <a:pt x="1461802" y="957165"/>
                  </a:moveTo>
                  <a:cubicBezTo>
                    <a:pt x="1462564" y="953355"/>
                    <a:pt x="1462087" y="948402"/>
                    <a:pt x="1466755" y="948498"/>
                  </a:cubicBezTo>
                  <a:cubicBezTo>
                    <a:pt x="1466088" y="951165"/>
                    <a:pt x="1463802" y="956499"/>
                    <a:pt x="1467993" y="957165"/>
                  </a:cubicBezTo>
                  <a:cubicBezTo>
                    <a:pt x="1467707" y="960023"/>
                    <a:pt x="1462564" y="957832"/>
                    <a:pt x="1461802" y="957165"/>
                  </a:cubicBezTo>
                  <a:close/>
                  <a:moveTo>
                    <a:pt x="1461802" y="944783"/>
                  </a:moveTo>
                  <a:cubicBezTo>
                    <a:pt x="1462850" y="939258"/>
                    <a:pt x="1462183" y="932115"/>
                    <a:pt x="1464278" y="928686"/>
                  </a:cubicBezTo>
                  <a:cubicBezTo>
                    <a:pt x="1473137" y="929924"/>
                    <a:pt x="1462087" y="940020"/>
                    <a:pt x="1469231" y="942306"/>
                  </a:cubicBezTo>
                  <a:cubicBezTo>
                    <a:pt x="1468660" y="946593"/>
                    <a:pt x="1464564" y="945450"/>
                    <a:pt x="1461802" y="944783"/>
                  </a:cubicBezTo>
                  <a:close/>
                  <a:moveTo>
                    <a:pt x="1470470" y="2639281"/>
                  </a:moveTo>
                  <a:cubicBezTo>
                    <a:pt x="1474756" y="2638804"/>
                    <a:pt x="1475708" y="2632232"/>
                    <a:pt x="1470470" y="2631851"/>
                  </a:cubicBezTo>
                  <a:cubicBezTo>
                    <a:pt x="1476566" y="2630041"/>
                    <a:pt x="1471708" y="2624898"/>
                    <a:pt x="1477899" y="2623183"/>
                  </a:cubicBezTo>
                  <a:cubicBezTo>
                    <a:pt x="1477232" y="2629470"/>
                    <a:pt x="1485424" y="2628232"/>
                    <a:pt x="1489043" y="2626898"/>
                  </a:cubicBezTo>
                  <a:cubicBezTo>
                    <a:pt x="1489520" y="2629279"/>
                    <a:pt x="1492568" y="2629184"/>
                    <a:pt x="1491520" y="2633089"/>
                  </a:cubicBezTo>
                  <a:cubicBezTo>
                    <a:pt x="1488853" y="2634613"/>
                    <a:pt x="1485614" y="2635471"/>
                    <a:pt x="1484090" y="2638042"/>
                  </a:cubicBezTo>
                  <a:cubicBezTo>
                    <a:pt x="1480471" y="2636994"/>
                    <a:pt x="1485710" y="2634899"/>
                    <a:pt x="1484090" y="2631851"/>
                  </a:cubicBezTo>
                  <a:cubicBezTo>
                    <a:pt x="1476470" y="2633851"/>
                    <a:pt x="1484852" y="2638518"/>
                    <a:pt x="1484090" y="2644233"/>
                  </a:cubicBezTo>
                  <a:cubicBezTo>
                    <a:pt x="1479137" y="2640709"/>
                    <a:pt x="1480280" y="2641090"/>
                    <a:pt x="1471708" y="2641757"/>
                  </a:cubicBezTo>
                  <a:cubicBezTo>
                    <a:pt x="1471898" y="2640328"/>
                    <a:pt x="1471422" y="2639566"/>
                    <a:pt x="1470470" y="2639281"/>
                  </a:cubicBezTo>
                  <a:close/>
                  <a:moveTo>
                    <a:pt x="1472946" y="2608324"/>
                  </a:moveTo>
                  <a:cubicBezTo>
                    <a:pt x="1474089" y="2607372"/>
                    <a:pt x="1475708" y="2606991"/>
                    <a:pt x="1477899" y="2607086"/>
                  </a:cubicBezTo>
                  <a:cubicBezTo>
                    <a:pt x="1479233" y="2602514"/>
                    <a:pt x="1473232" y="2605086"/>
                    <a:pt x="1474184" y="2600895"/>
                  </a:cubicBezTo>
                  <a:cubicBezTo>
                    <a:pt x="1477232" y="2601561"/>
                    <a:pt x="1480566" y="2601942"/>
                    <a:pt x="1480376" y="2605848"/>
                  </a:cubicBezTo>
                  <a:cubicBezTo>
                    <a:pt x="1482757" y="2605372"/>
                    <a:pt x="1480471" y="2600133"/>
                    <a:pt x="1485329" y="2602133"/>
                  </a:cubicBezTo>
                  <a:cubicBezTo>
                    <a:pt x="1484090" y="2604705"/>
                    <a:pt x="1482757" y="2607086"/>
                    <a:pt x="1481614" y="2609563"/>
                  </a:cubicBezTo>
                  <a:cubicBezTo>
                    <a:pt x="1475137" y="2608419"/>
                    <a:pt x="1475327" y="2613944"/>
                    <a:pt x="1472946" y="2616992"/>
                  </a:cubicBezTo>
                  <a:cubicBezTo>
                    <a:pt x="1469898" y="2615754"/>
                    <a:pt x="1474661" y="2612230"/>
                    <a:pt x="1472946" y="2608324"/>
                  </a:cubicBezTo>
                  <a:close/>
                  <a:moveTo>
                    <a:pt x="1485424" y="2623183"/>
                  </a:moveTo>
                  <a:cubicBezTo>
                    <a:pt x="1482947" y="2620897"/>
                    <a:pt x="1485043" y="2618611"/>
                    <a:pt x="1485424" y="2615754"/>
                  </a:cubicBezTo>
                  <a:cubicBezTo>
                    <a:pt x="1486662" y="2619088"/>
                    <a:pt x="1489710" y="2620611"/>
                    <a:pt x="1490377" y="2624422"/>
                  </a:cubicBezTo>
                  <a:cubicBezTo>
                    <a:pt x="1488377" y="2624707"/>
                    <a:pt x="1488281" y="2623278"/>
                    <a:pt x="1486662" y="2623183"/>
                  </a:cubicBezTo>
                  <a:cubicBezTo>
                    <a:pt x="1485424" y="2624041"/>
                    <a:pt x="1485424" y="2626041"/>
                    <a:pt x="1482947" y="2625660"/>
                  </a:cubicBezTo>
                  <a:cubicBezTo>
                    <a:pt x="1483424" y="2624517"/>
                    <a:pt x="1483995" y="2623469"/>
                    <a:pt x="1485424" y="2623183"/>
                  </a:cubicBezTo>
                  <a:close/>
                  <a:moveTo>
                    <a:pt x="1474184" y="2620707"/>
                  </a:moveTo>
                  <a:cubicBezTo>
                    <a:pt x="1475327" y="2616421"/>
                    <a:pt x="1479137" y="2614897"/>
                    <a:pt x="1484090" y="2614516"/>
                  </a:cubicBezTo>
                  <a:cubicBezTo>
                    <a:pt x="1482471" y="2620326"/>
                    <a:pt x="1478471" y="2619754"/>
                    <a:pt x="1474184" y="2620707"/>
                  </a:cubicBezTo>
                  <a:close/>
                  <a:moveTo>
                    <a:pt x="1485424" y="2660331"/>
                  </a:moveTo>
                  <a:cubicBezTo>
                    <a:pt x="1480090" y="2656235"/>
                    <a:pt x="1480566" y="2666427"/>
                    <a:pt x="1474280" y="2665284"/>
                  </a:cubicBezTo>
                  <a:cubicBezTo>
                    <a:pt x="1478375" y="2658807"/>
                    <a:pt x="1475994" y="2656235"/>
                    <a:pt x="1477994" y="2651663"/>
                  </a:cubicBezTo>
                  <a:cubicBezTo>
                    <a:pt x="1482281" y="2649949"/>
                    <a:pt x="1483709" y="2661188"/>
                    <a:pt x="1485424" y="2654140"/>
                  </a:cubicBezTo>
                  <a:cubicBezTo>
                    <a:pt x="1488281" y="2651282"/>
                    <a:pt x="1484948" y="2658045"/>
                    <a:pt x="1485424" y="2660331"/>
                  </a:cubicBezTo>
                  <a:close/>
                  <a:moveTo>
                    <a:pt x="1479137" y="2646710"/>
                  </a:moveTo>
                  <a:cubicBezTo>
                    <a:pt x="1483995" y="2644710"/>
                    <a:pt x="1481709" y="2649949"/>
                    <a:pt x="1484090" y="2650425"/>
                  </a:cubicBezTo>
                  <a:cubicBezTo>
                    <a:pt x="1482852" y="2653568"/>
                    <a:pt x="1478661" y="2649472"/>
                    <a:pt x="1479137" y="2646710"/>
                  </a:cubicBezTo>
                  <a:close/>
                  <a:moveTo>
                    <a:pt x="1486567" y="2709956"/>
                  </a:moveTo>
                  <a:cubicBezTo>
                    <a:pt x="1481233" y="2709956"/>
                    <a:pt x="1482471" y="2703384"/>
                    <a:pt x="1475423" y="2705003"/>
                  </a:cubicBezTo>
                  <a:cubicBezTo>
                    <a:pt x="1475804" y="2696335"/>
                    <a:pt x="1476756" y="2691858"/>
                    <a:pt x="1480376" y="2688906"/>
                  </a:cubicBezTo>
                  <a:cubicBezTo>
                    <a:pt x="1489996" y="2691001"/>
                    <a:pt x="1484471" y="2700622"/>
                    <a:pt x="1486567" y="2709956"/>
                  </a:cubicBezTo>
                  <a:close/>
                  <a:moveTo>
                    <a:pt x="1476661" y="2668999"/>
                  </a:moveTo>
                  <a:cubicBezTo>
                    <a:pt x="1480185" y="2669665"/>
                    <a:pt x="1478947" y="2674999"/>
                    <a:pt x="1480376" y="2677666"/>
                  </a:cubicBezTo>
                  <a:cubicBezTo>
                    <a:pt x="1485424" y="2674618"/>
                    <a:pt x="1480090" y="2671666"/>
                    <a:pt x="1480376" y="2666522"/>
                  </a:cubicBezTo>
                  <a:cubicBezTo>
                    <a:pt x="1484376" y="2667474"/>
                    <a:pt x="1483328" y="2673475"/>
                    <a:pt x="1485329" y="2676428"/>
                  </a:cubicBezTo>
                  <a:cubicBezTo>
                    <a:pt x="1486376" y="2680428"/>
                    <a:pt x="1481233" y="2678142"/>
                    <a:pt x="1481614" y="2681381"/>
                  </a:cubicBezTo>
                  <a:cubicBezTo>
                    <a:pt x="1482757" y="2683572"/>
                    <a:pt x="1486662" y="2683000"/>
                    <a:pt x="1485329" y="2687572"/>
                  </a:cubicBezTo>
                  <a:cubicBezTo>
                    <a:pt x="1481137" y="2687667"/>
                    <a:pt x="1480757" y="2683953"/>
                    <a:pt x="1479137" y="2681381"/>
                  </a:cubicBezTo>
                  <a:cubicBezTo>
                    <a:pt x="1474946" y="2681857"/>
                    <a:pt x="1482471" y="2686143"/>
                    <a:pt x="1476661" y="2685096"/>
                  </a:cubicBezTo>
                  <a:cubicBezTo>
                    <a:pt x="1477423" y="2679190"/>
                    <a:pt x="1473899" y="2678238"/>
                    <a:pt x="1471708" y="2672713"/>
                  </a:cubicBezTo>
                  <a:cubicBezTo>
                    <a:pt x="1476280" y="2673094"/>
                    <a:pt x="1477232" y="2675190"/>
                    <a:pt x="1476661" y="2668999"/>
                  </a:cubicBezTo>
                  <a:close/>
                  <a:moveTo>
                    <a:pt x="1475423" y="2712432"/>
                  </a:moveTo>
                  <a:cubicBezTo>
                    <a:pt x="1481042" y="2710147"/>
                    <a:pt x="1477613" y="2716909"/>
                    <a:pt x="1480376" y="2717385"/>
                  </a:cubicBezTo>
                  <a:cubicBezTo>
                    <a:pt x="1479614" y="2719576"/>
                    <a:pt x="1475232" y="2715290"/>
                    <a:pt x="1475423" y="2712432"/>
                  </a:cubicBezTo>
                  <a:close/>
                  <a:moveTo>
                    <a:pt x="1479137" y="2732244"/>
                  </a:moveTo>
                  <a:cubicBezTo>
                    <a:pt x="1476947" y="2726244"/>
                    <a:pt x="1486281" y="2720529"/>
                    <a:pt x="1482852" y="2712432"/>
                  </a:cubicBezTo>
                  <a:cubicBezTo>
                    <a:pt x="1487996" y="2711385"/>
                    <a:pt x="1489234" y="2714338"/>
                    <a:pt x="1489043" y="2718624"/>
                  </a:cubicBezTo>
                  <a:cubicBezTo>
                    <a:pt x="1487424" y="2718624"/>
                    <a:pt x="1485710" y="2718624"/>
                    <a:pt x="1484090" y="2718624"/>
                  </a:cubicBezTo>
                  <a:cubicBezTo>
                    <a:pt x="1483043" y="2722148"/>
                    <a:pt x="1485805" y="2721862"/>
                    <a:pt x="1485329" y="2724815"/>
                  </a:cubicBezTo>
                  <a:cubicBezTo>
                    <a:pt x="1488281" y="2725386"/>
                    <a:pt x="1487996" y="2722529"/>
                    <a:pt x="1491520" y="2723577"/>
                  </a:cubicBezTo>
                  <a:cubicBezTo>
                    <a:pt x="1491806" y="2728816"/>
                    <a:pt x="1487138" y="2729101"/>
                    <a:pt x="1486567" y="2733483"/>
                  </a:cubicBezTo>
                  <a:cubicBezTo>
                    <a:pt x="1484757" y="2732435"/>
                    <a:pt x="1484757" y="2729482"/>
                    <a:pt x="1484090" y="2727291"/>
                  </a:cubicBezTo>
                  <a:cubicBezTo>
                    <a:pt x="1480280" y="2726720"/>
                    <a:pt x="1480661" y="2730435"/>
                    <a:pt x="1479137" y="2732244"/>
                  </a:cubicBezTo>
                  <a:close/>
                  <a:moveTo>
                    <a:pt x="1486567" y="2765677"/>
                  </a:moveTo>
                  <a:cubicBezTo>
                    <a:pt x="1483614" y="2764915"/>
                    <a:pt x="1483805" y="2761010"/>
                    <a:pt x="1482852" y="2758248"/>
                  </a:cubicBezTo>
                  <a:cubicBezTo>
                    <a:pt x="1487233" y="2756914"/>
                    <a:pt x="1482757" y="2763582"/>
                    <a:pt x="1486567" y="2759486"/>
                  </a:cubicBezTo>
                  <a:cubicBezTo>
                    <a:pt x="1489329" y="2759676"/>
                    <a:pt x="1485043" y="2762629"/>
                    <a:pt x="1486567" y="2765677"/>
                  </a:cubicBezTo>
                  <a:close/>
                  <a:moveTo>
                    <a:pt x="1491615" y="2755771"/>
                  </a:moveTo>
                  <a:cubicBezTo>
                    <a:pt x="1489710" y="2753961"/>
                    <a:pt x="1490377" y="2749294"/>
                    <a:pt x="1494092" y="2749580"/>
                  </a:cubicBezTo>
                  <a:cubicBezTo>
                    <a:pt x="1494854" y="2752628"/>
                    <a:pt x="1496568" y="2755962"/>
                    <a:pt x="1491615" y="2755771"/>
                  </a:cubicBezTo>
                  <a:close/>
                  <a:moveTo>
                    <a:pt x="1487805" y="2587179"/>
                  </a:moveTo>
                  <a:cubicBezTo>
                    <a:pt x="1489139" y="2590703"/>
                    <a:pt x="1489139" y="2592322"/>
                    <a:pt x="1487805" y="2595847"/>
                  </a:cubicBezTo>
                  <a:cubicBezTo>
                    <a:pt x="1484281" y="2594418"/>
                    <a:pt x="1483233" y="2590513"/>
                    <a:pt x="1482852" y="2585941"/>
                  </a:cubicBezTo>
                  <a:cubicBezTo>
                    <a:pt x="1481804" y="2586607"/>
                    <a:pt x="1480852" y="2587274"/>
                    <a:pt x="1479137" y="2587179"/>
                  </a:cubicBezTo>
                  <a:cubicBezTo>
                    <a:pt x="1481423" y="2589369"/>
                    <a:pt x="1488472" y="2598418"/>
                    <a:pt x="1480376" y="2599561"/>
                  </a:cubicBezTo>
                  <a:cubicBezTo>
                    <a:pt x="1480471" y="2596513"/>
                    <a:pt x="1482757" y="2595751"/>
                    <a:pt x="1480376" y="2593370"/>
                  </a:cubicBezTo>
                  <a:cubicBezTo>
                    <a:pt x="1477899" y="2593370"/>
                    <a:pt x="1478756" y="2596799"/>
                    <a:pt x="1475423" y="2595847"/>
                  </a:cubicBezTo>
                  <a:cubicBezTo>
                    <a:pt x="1472375" y="2592132"/>
                    <a:pt x="1473803" y="2590322"/>
                    <a:pt x="1474184" y="2584702"/>
                  </a:cubicBezTo>
                  <a:cubicBezTo>
                    <a:pt x="1476185" y="2584321"/>
                    <a:pt x="1476375" y="2585845"/>
                    <a:pt x="1477899" y="2585941"/>
                  </a:cubicBezTo>
                  <a:cubicBezTo>
                    <a:pt x="1476470" y="2581178"/>
                    <a:pt x="1471327" y="2580130"/>
                    <a:pt x="1470470" y="2574796"/>
                  </a:cubicBezTo>
                  <a:cubicBezTo>
                    <a:pt x="1474470" y="2577654"/>
                    <a:pt x="1475899" y="2575368"/>
                    <a:pt x="1479137" y="2578511"/>
                  </a:cubicBezTo>
                  <a:cubicBezTo>
                    <a:pt x="1476470" y="2581083"/>
                    <a:pt x="1479042" y="2582702"/>
                    <a:pt x="1481614" y="2583464"/>
                  </a:cubicBezTo>
                  <a:cubicBezTo>
                    <a:pt x="1483519" y="2582892"/>
                    <a:pt x="1481137" y="2581845"/>
                    <a:pt x="1481614" y="2579749"/>
                  </a:cubicBezTo>
                  <a:cubicBezTo>
                    <a:pt x="1483900" y="2579940"/>
                    <a:pt x="1484281" y="2578225"/>
                    <a:pt x="1486567" y="2578511"/>
                  </a:cubicBezTo>
                  <a:cubicBezTo>
                    <a:pt x="1481042" y="2583845"/>
                    <a:pt x="1492472" y="2583178"/>
                    <a:pt x="1496473" y="2585941"/>
                  </a:cubicBezTo>
                  <a:cubicBezTo>
                    <a:pt x="1494377" y="2589750"/>
                    <a:pt x="1491996" y="2587369"/>
                    <a:pt x="1487805" y="2587179"/>
                  </a:cubicBezTo>
                  <a:close/>
                  <a:moveTo>
                    <a:pt x="1494092" y="602645"/>
                  </a:moveTo>
                  <a:cubicBezTo>
                    <a:pt x="1493234" y="605693"/>
                    <a:pt x="1490282" y="600835"/>
                    <a:pt x="1489139" y="600168"/>
                  </a:cubicBezTo>
                  <a:cubicBezTo>
                    <a:pt x="1489234" y="596930"/>
                    <a:pt x="1494473" y="598835"/>
                    <a:pt x="1492853" y="593977"/>
                  </a:cubicBezTo>
                  <a:cubicBezTo>
                    <a:pt x="1496758" y="593406"/>
                    <a:pt x="1496092" y="597311"/>
                    <a:pt x="1499045" y="597692"/>
                  </a:cubicBezTo>
                  <a:cubicBezTo>
                    <a:pt x="1499140" y="601502"/>
                    <a:pt x="1489996" y="597406"/>
                    <a:pt x="1494092" y="602645"/>
                  </a:cubicBezTo>
                  <a:close/>
                  <a:moveTo>
                    <a:pt x="1507712" y="2659092"/>
                  </a:moveTo>
                  <a:cubicBezTo>
                    <a:pt x="1509141" y="2664236"/>
                    <a:pt x="1505141" y="2663950"/>
                    <a:pt x="1505236" y="2667760"/>
                  </a:cubicBezTo>
                  <a:cubicBezTo>
                    <a:pt x="1502569" y="2665569"/>
                    <a:pt x="1501235" y="2658140"/>
                    <a:pt x="1507712" y="2659092"/>
                  </a:cubicBezTo>
                  <a:close/>
                  <a:moveTo>
                    <a:pt x="1505236" y="2670237"/>
                  </a:moveTo>
                  <a:cubicBezTo>
                    <a:pt x="1506379" y="2675190"/>
                    <a:pt x="1510379" y="2680428"/>
                    <a:pt x="1507712" y="2682619"/>
                  </a:cubicBezTo>
                  <a:cubicBezTo>
                    <a:pt x="1505522" y="2682810"/>
                    <a:pt x="1505141" y="2681095"/>
                    <a:pt x="1502759" y="2681381"/>
                  </a:cubicBezTo>
                  <a:cubicBezTo>
                    <a:pt x="1502378" y="2683572"/>
                    <a:pt x="1503998" y="2683953"/>
                    <a:pt x="1503998" y="2682619"/>
                  </a:cubicBezTo>
                  <a:cubicBezTo>
                    <a:pt x="1505712" y="2684143"/>
                    <a:pt x="1506760" y="2687382"/>
                    <a:pt x="1505236" y="2688810"/>
                  </a:cubicBezTo>
                  <a:cubicBezTo>
                    <a:pt x="1498854" y="2687858"/>
                    <a:pt x="1494949" y="2670046"/>
                    <a:pt x="1505236" y="2670237"/>
                  </a:cubicBezTo>
                  <a:close/>
                  <a:moveTo>
                    <a:pt x="1511427" y="2598418"/>
                  </a:moveTo>
                  <a:cubicBezTo>
                    <a:pt x="1509808" y="2599180"/>
                    <a:pt x="1509141" y="2600990"/>
                    <a:pt x="1508951" y="2603371"/>
                  </a:cubicBezTo>
                  <a:cubicBezTo>
                    <a:pt x="1505617" y="2602133"/>
                    <a:pt x="1502569" y="2600704"/>
                    <a:pt x="1499045" y="2599657"/>
                  </a:cubicBezTo>
                  <a:cubicBezTo>
                    <a:pt x="1500854" y="2595656"/>
                    <a:pt x="1503617" y="2592703"/>
                    <a:pt x="1505236" y="2588512"/>
                  </a:cubicBezTo>
                  <a:cubicBezTo>
                    <a:pt x="1509427" y="2591179"/>
                    <a:pt x="1511618" y="2589369"/>
                    <a:pt x="1511427" y="2586036"/>
                  </a:cubicBezTo>
                  <a:cubicBezTo>
                    <a:pt x="1515523" y="2586607"/>
                    <a:pt x="1512665" y="2591370"/>
                    <a:pt x="1510189" y="2592227"/>
                  </a:cubicBezTo>
                  <a:cubicBezTo>
                    <a:pt x="1513618" y="2596132"/>
                    <a:pt x="1513427" y="2596894"/>
                    <a:pt x="1516380" y="2602133"/>
                  </a:cubicBezTo>
                  <a:cubicBezTo>
                    <a:pt x="1513904" y="2601752"/>
                    <a:pt x="1513046" y="2599657"/>
                    <a:pt x="1511427" y="2598418"/>
                  </a:cubicBezTo>
                  <a:close/>
                  <a:moveTo>
                    <a:pt x="1511427" y="2571082"/>
                  </a:moveTo>
                  <a:cubicBezTo>
                    <a:pt x="1508951" y="2571082"/>
                    <a:pt x="1509808" y="2567748"/>
                    <a:pt x="1506474" y="2568605"/>
                  </a:cubicBezTo>
                  <a:cubicBezTo>
                    <a:pt x="1507808" y="2563176"/>
                    <a:pt x="1504379" y="2562414"/>
                    <a:pt x="1503998" y="2558699"/>
                  </a:cubicBezTo>
                  <a:cubicBezTo>
                    <a:pt x="1509712" y="2559080"/>
                    <a:pt x="1506283" y="2556318"/>
                    <a:pt x="1507712" y="2551269"/>
                  </a:cubicBezTo>
                  <a:cubicBezTo>
                    <a:pt x="1511522" y="2550317"/>
                    <a:pt x="1510094" y="2554699"/>
                    <a:pt x="1513904" y="2553746"/>
                  </a:cubicBezTo>
                  <a:cubicBezTo>
                    <a:pt x="1512570" y="2557747"/>
                    <a:pt x="1513713" y="2559175"/>
                    <a:pt x="1510189" y="2562414"/>
                  </a:cubicBezTo>
                  <a:cubicBezTo>
                    <a:pt x="1510856" y="2563652"/>
                    <a:pt x="1515999" y="2562699"/>
                    <a:pt x="1516380" y="2567367"/>
                  </a:cubicBezTo>
                  <a:cubicBezTo>
                    <a:pt x="1511808" y="2567081"/>
                    <a:pt x="1510856" y="2564985"/>
                    <a:pt x="1511427" y="2571082"/>
                  </a:cubicBezTo>
                  <a:close/>
                  <a:moveTo>
                    <a:pt x="1510189" y="2514027"/>
                  </a:moveTo>
                  <a:cubicBezTo>
                    <a:pt x="1510284" y="2511931"/>
                    <a:pt x="1509236" y="2510788"/>
                    <a:pt x="1507712" y="2510312"/>
                  </a:cubicBezTo>
                  <a:cubicBezTo>
                    <a:pt x="1513999" y="2509264"/>
                    <a:pt x="1504474" y="2499073"/>
                    <a:pt x="1511427" y="2497930"/>
                  </a:cubicBezTo>
                  <a:cubicBezTo>
                    <a:pt x="1509617" y="2502311"/>
                    <a:pt x="1515047" y="2508788"/>
                    <a:pt x="1516380" y="2514027"/>
                  </a:cubicBezTo>
                  <a:cubicBezTo>
                    <a:pt x="1512570" y="2513265"/>
                    <a:pt x="1513999" y="2513265"/>
                    <a:pt x="1510189" y="2514027"/>
                  </a:cubicBezTo>
                  <a:close/>
                  <a:moveTo>
                    <a:pt x="1587056" y="1848420"/>
                  </a:moveTo>
                  <a:cubicBezTo>
                    <a:pt x="1588008" y="1854039"/>
                    <a:pt x="1578769" y="1853087"/>
                    <a:pt x="1580864" y="1847181"/>
                  </a:cubicBezTo>
                  <a:cubicBezTo>
                    <a:pt x="1584389" y="1846134"/>
                    <a:pt x="1584008" y="1848896"/>
                    <a:pt x="1587056" y="1848420"/>
                  </a:cubicBezTo>
                  <a:close/>
                  <a:moveTo>
                    <a:pt x="1567148" y="1826131"/>
                  </a:moveTo>
                  <a:cubicBezTo>
                    <a:pt x="1574292" y="1824321"/>
                    <a:pt x="1568101" y="1817273"/>
                    <a:pt x="1569625" y="1813749"/>
                  </a:cubicBezTo>
                  <a:cubicBezTo>
                    <a:pt x="1574292" y="1814701"/>
                    <a:pt x="1575530" y="1812225"/>
                    <a:pt x="1579531" y="1812510"/>
                  </a:cubicBezTo>
                  <a:cubicBezTo>
                    <a:pt x="1581341" y="1817844"/>
                    <a:pt x="1576197" y="1822797"/>
                    <a:pt x="1582007" y="1826131"/>
                  </a:cubicBezTo>
                  <a:cubicBezTo>
                    <a:pt x="1578674" y="1826131"/>
                    <a:pt x="1574959" y="1825655"/>
                    <a:pt x="1573340" y="1827369"/>
                  </a:cubicBezTo>
                  <a:cubicBezTo>
                    <a:pt x="1574292" y="1828512"/>
                    <a:pt x="1574673" y="1830132"/>
                    <a:pt x="1574578" y="1832322"/>
                  </a:cubicBezTo>
                  <a:cubicBezTo>
                    <a:pt x="1577531" y="1832799"/>
                    <a:pt x="1577245" y="1830036"/>
                    <a:pt x="1580769" y="1831084"/>
                  </a:cubicBezTo>
                  <a:cubicBezTo>
                    <a:pt x="1579912" y="1836513"/>
                    <a:pt x="1581436" y="1839561"/>
                    <a:pt x="1584484" y="1840990"/>
                  </a:cubicBezTo>
                  <a:cubicBezTo>
                    <a:pt x="1584579" y="1845657"/>
                    <a:pt x="1579626" y="1845181"/>
                    <a:pt x="1575816" y="1845943"/>
                  </a:cubicBezTo>
                  <a:cubicBezTo>
                    <a:pt x="1576197" y="1848801"/>
                    <a:pt x="1575626" y="1850706"/>
                    <a:pt x="1574578" y="1852134"/>
                  </a:cubicBezTo>
                  <a:cubicBezTo>
                    <a:pt x="1575340" y="1856706"/>
                    <a:pt x="1579626" y="1857754"/>
                    <a:pt x="1578293" y="1864517"/>
                  </a:cubicBezTo>
                  <a:cubicBezTo>
                    <a:pt x="1574292" y="1863755"/>
                    <a:pt x="1572482" y="1865374"/>
                    <a:pt x="1569625" y="1865755"/>
                  </a:cubicBezTo>
                  <a:cubicBezTo>
                    <a:pt x="1567625" y="1856897"/>
                    <a:pt x="1572768" y="1835942"/>
                    <a:pt x="1567148" y="1833561"/>
                  </a:cubicBezTo>
                  <a:cubicBezTo>
                    <a:pt x="1570673" y="1830227"/>
                    <a:pt x="1568196" y="1830417"/>
                    <a:pt x="1567148" y="1826131"/>
                  </a:cubicBezTo>
                  <a:close/>
                  <a:moveTo>
                    <a:pt x="1568387" y="1868232"/>
                  </a:moveTo>
                  <a:cubicBezTo>
                    <a:pt x="1582388" y="1870899"/>
                    <a:pt x="1578959" y="1883376"/>
                    <a:pt x="1579531" y="1899188"/>
                  </a:cubicBezTo>
                  <a:cubicBezTo>
                    <a:pt x="1576292" y="1899664"/>
                    <a:pt x="1575816" y="1902903"/>
                    <a:pt x="1572101" y="1902903"/>
                  </a:cubicBezTo>
                  <a:cubicBezTo>
                    <a:pt x="1573435" y="1905760"/>
                    <a:pt x="1574673" y="1912428"/>
                    <a:pt x="1573340" y="1914047"/>
                  </a:cubicBezTo>
                  <a:cubicBezTo>
                    <a:pt x="1563815" y="1910046"/>
                    <a:pt x="1570482" y="1896045"/>
                    <a:pt x="1568387" y="1888044"/>
                  </a:cubicBezTo>
                  <a:cubicBezTo>
                    <a:pt x="1571339" y="1888044"/>
                    <a:pt x="1572006" y="1890234"/>
                    <a:pt x="1575816" y="1889282"/>
                  </a:cubicBezTo>
                  <a:cubicBezTo>
                    <a:pt x="1576769" y="1884234"/>
                    <a:pt x="1567815" y="1888996"/>
                    <a:pt x="1569625" y="1883091"/>
                  </a:cubicBezTo>
                  <a:cubicBezTo>
                    <a:pt x="1572482" y="1883472"/>
                    <a:pt x="1574387" y="1882900"/>
                    <a:pt x="1575816" y="1881852"/>
                  </a:cubicBezTo>
                  <a:cubicBezTo>
                    <a:pt x="1575626" y="1878328"/>
                    <a:pt x="1570673" y="1879566"/>
                    <a:pt x="1567148" y="1879376"/>
                  </a:cubicBezTo>
                  <a:cubicBezTo>
                    <a:pt x="1569244" y="1877376"/>
                    <a:pt x="1568196" y="1872137"/>
                    <a:pt x="1568387" y="1868232"/>
                  </a:cubicBezTo>
                  <a:close/>
                  <a:moveTo>
                    <a:pt x="1574673" y="1916619"/>
                  </a:moveTo>
                  <a:cubicBezTo>
                    <a:pt x="1573054" y="1919952"/>
                    <a:pt x="1573149" y="1925001"/>
                    <a:pt x="1568482" y="1925286"/>
                  </a:cubicBezTo>
                  <a:cubicBezTo>
                    <a:pt x="1569244" y="1922334"/>
                    <a:pt x="1570292" y="1919667"/>
                    <a:pt x="1569720" y="1915380"/>
                  </a:cubicBezTo>
                  <a:cubicBezTo>
                    <a:pt x="1571911" y="1915190"/>
                    <a:pt x="1572292" y="1916904"/>
                    <a:pt x="1574673" y="1916619"/>
                  </a:cubicBezTo>
                  <a:close/>
                  <a:moveTo>
                    <a:pt x="1574673" y="1930239"/>
                  </a:moveTo>
                  <a:cubicBezTo>
                    <a:pt x="1576387" y="1933478"/>
                    <a:pt x="1576102" y="1938717"/>
                    <a:pt x="1577150" y="1942622"/>
                  </a:cubicBezTo>
                  <a:cubicBezTo>
                    <a:pt x="1576007" y="1943574"/>
                    <a:pt x="1574387" y="1943955"/>
                    <a:pt x="1572197" y="1943860"/>
                  </a:cubicBezTo>
                  <a:cubicBezTo>
                    <a:pt x="1572292" y="1948432"/>
                    <a:pt x="1577626" y="1956433"/>
                    <a:pt x="1572197" y="1958719"/>
                  </a:cubicBezTo>
                  <a:cubicBezTo>
                    <a:pt x="1573149" y="1962339"/>
                    <a:pt x="1575149" y="1964815"/>
                    <a:pt x="1577150" y="1967387"/>
                  </a:cubicBezTo>
                  <a:cubicBezTo>
                    <a:pt x="1577816" y="1973388"/>
                    <a:pt x="1571911" y="1972816"/>
                    <a:pt x="1572197" y="1978531"/>
                  </a:cubicBezTo>
                  <a:cubicBezTo>
                    <a:pt x="1569053" y="1978436"/>
                    <a:pt x="1565815" y="1978245"/>
                    <a:pt x="1566005" y="1974816"/>
                  </a:cubicBezTo>
                  <a:cubicBezTo>
                    <a:pt x="1572292" y="1967577"/>
                    <a:pt x="1558862" y="1938240"/>
                    <a:pt x="1574673" y="1930239"/>
                  </a:cubicBezTo>
                  <a:close/>
                  <a:moveTo>
                    <a:pt x="1572197" y="1982341"/>
                  </a:moveTo>
                  <a:cubicBezTo>
                    <a:pt x="1574578" y="1986342"/>
                    <a:pt x="1571149" y="1989675"/>
                    <a:pt x="1573435" y="1994724"/>
                  </a:cubicBezTo>
                  <a:cubicBezTo>
                    <a:pt x="1567910" y="1995676"/>
                    <a:pt x="1568482" y="1990628"/>
                    <a:pt x="1566005" y="1988532"/>
                  </a:cubicBezTo>
                  <a:cubicBezTo>
                    <a:pt x="1566482" y="1984818"/>
                    <a:pt x="1569053" y="1979579"/>
                    <a:pt x="1572197" y="1982341"/>
                  </a:cubicBezTo>
                  <a:close/>
                  <a:moveTo>
                    <a:pt x="1572197" y="1998438"/>
                  </a:moveTo>
                  <a:cubicBezTo>
                    <a:pt x="1572197" y="2000534"/>
                    <a:pt x="1572197" y="2002534"/>
                    <a:pt x="1572197" y="2004630"/>
                  </a:cubicBezTo>
                  <a:cubicBezTo>
                    <a:pt x="1568101" y="2004915"/>
                    <a:pt x="1566196" y="2003106"/>
                    <a:pt x="1566005" y="1999677"/>
                  </a:cubicBezTo>
                  <a:cubicBezTo>
                    <a:pt x="1567434" y="1998629"/>
                    <a:pt x="1569244" y="1998057"/>
                    <a:pt x="1572197" y="1998438"/>
                  </a:cubicBezTo>
                  <a:close/>
                  <a:moveTo>
                    <a:pt x="1572197" y="2009583"/>
                  </a:moveTo>
                  <a:cubicBezTo>
                    <a:pt x="1572578" y="2012440"/>
                    <a:pt x="1572006" y="2014345"/>
                    <a:pt x="1570958" y="2015774"/>
                  </a:cubicBezTo>
                  <a:cubicBezTo>
                    <a:pt x="1567053" y="2016345"/>
                    <a:pt x="1566958" y="2013107"/>
                    <a:pt x="1567244" y="2009583"/>
                  </a:cubicBezTo>
                  <a:cubicBezTo>
                    <a:pt x="1568863" y="2009583"/>
                    <a:pt x="1570482" y="2009583"/>
                    <a:pt x="1572197" y="2009583"/>
                  </a:cubicBezTo>
                  <a:close/>
                  <a:moveTo>
                    <a:pt x="1567148" y="2029395"/>
                  </a:moveTo>
                  <a:cubicBezTo>
                    <a:pt x="1574864" y="2031109"/>
                    <a:pt x="1570482" y="2039586"/>
                    <a:pt x="1570863" y="2046730"/>
                  </a:cubicBezTo>
                  <a:cubicBezTo>
                    <a:pt x="1559147" y="2046730"/>
                    <a:pt x="1568672" y="2035110"/>
                    <a:pt x="1567148" y="2029395"/>
                  </a:cubicBezTo>
                  <a:close/>
                  <a:moveTo>
                    <a:pt x="1556004" y="2252470"/>
                  </a:moveTo>
                  <a:cubicBezTo>
                    <a:pt x="1554385" y="2247041"/>
                    <a:pt x="1560576" y="2243136"/>
                    <a:pt x="1562195" y="2245041"/>
                  </a:cubicBezTo>
                  <a:cubicBezTo>
                    <a:pt x="1564196" y="2247708"/>
                    <a:pt x="1561148" y="2253232"/>
                    <a:pt x="1556004" y="2252470"/>
                  </a:cubicBezTo>
                  <a:close/>
                  <a:moveTo>
                    <a:pt x="1562291" y="1598007"/>
                  </a:moveTo>
                  <a:cubicBezTo>
                    <a:pt x="1560100" y="1602198"/>
                    <a:pt x="1564862" y="1608675"/>
                    <a:pt x="1557337" y="1609152"/>
                  </a:cubicBezTo>
                  <a:cubicBezTo>
                    <a:pt x="1560005" y="1606580"/>
                    <a:pt x="1557433" y="1598579"/>
                    <a:pt x="1562291" y="1598007"/>
                  </a:cubicBezTo>
                  <a:close/>
                  <a:moveTo>
                    <a:pt x="1554766" y="1505043"/>
                  </a:moveTo>
                  <a:cubicBezTo>
                    <a:pt x="1558862" y="1506282"/>
                    <a:pt x="1558957" y="1511616"/>
                    <a:pt x="1559719" y="1516188"/>
                  </a:cubicBezTo>
                  <a:cubicBezTo>
                    <a:pt x="1556766" y="1513902"/>
                    <a:pt x="1555909" y="1509330"/>
                    <a:pt x="1554766" y="1505043"/>
                  </a:cubicBezTo>
                  <a:close/>
                  <a:moveTo>
                    <a:pt x="1554766" y="1465419"/>
                  </a:moveTo>
                  <a:cubicBezTo>
                    <a:pt x="1562386" y="1465419"/>
                    <a:pt x="1554194" y="1473611"/>
                    <a:pt x="1559719" y="1475325"/>
                  </a:cubicBezTo>
                  <a:cubicBezTo>
                    <a:pt x="1555909" y="1479040"/>
                    <a:pt x="1553623" y="1470658"/>
                    <a:pt x="1554766" y="1465419"/>
                  </a:cubicBezTo>
                  <a:close/>
                  <a:moveTo>
                    <a:pt x="1554766" y="2256280"/>
                  </a:moveTo>
                  <a:cubicBezTo>
                    <a:pt x="1562291" y="2258185"/>
                    <a:pt x="1561719" y="2267615"/>
                    <a:pt x="1557242" y="2272378"/>
                  </a:cubicBezTo>
                  <a:cubicBezTo>
                    <a:pt x="1557147" y="2274473"/>
                    <a:pt x="1558195" y="2275616"/>
                    <a:pt x="1559719" y="2276092"/>
                  </a:cubicBezTo>
                  <a:cubicBezTo>
                    <a:pt x="1559719" y="2276092"/>
                    <a:pt x="1559719" y="2276092"/>
                    <a:pt x="1559814" y="2276092"/>
                  </a:cubicBezTo>
                  <a:cubicBezTo>
                    <a:pt x="1560195" y="2275807"/>
                    <a:pt x="1560576" y="2275425"/>
                    <a:pt x="1560957" y="2274854"/>
                  </a:cubicBezTo>
                  <a:cubicBezTo>
                    <a:pt x="1560862" y="2275616"/>
                    <a:pt x="1560767" y="2276283"/>
                    <a:pt x="1559814" y="2276092"/>
                  </a:cubicBezTo>
                  <a:cubicBezTo>
                    <a:pt x="1555147" y="2279521"/>
                    <a:pt x="1552575" y="2261519"/>
                    <a:pt x="1554766" y="2256280"/>
                  </a:cubicBezTo>
                  <a:close/>
                  <a:moveTo>
                    <a:pt x="1541145" y="1133187"/>
                  </a:moveTo>
                  <a:cubicBezTo>
                    <a:pt x="1545146" y="1133568"/>
                    <a:pt x="1544003" y="1143379"/>
                    <a:pt x="1542383" y="1145570"/>
                  </a:cubicBezTo>
                  <a:cubicBezTo>
                    <a:pt x="1535430" y="1144141"/>
                    <a:pt x="1535430" y="1135950"/>
                    <a:pt x="1541145" y="1133187"/>
                  </a:cubicBezTo>
                  <a:close/>
                  <a:moveTo>
                    <a:pt x="1544860" y="1161667"/>
                  </a:moveTo>
                  <a:cubicBezTo>
                    <a:pt x="1545431" y="1166049"/>
                    <a:pt x="1536383" y="1167096"/>
                    <a:pt x="1537430" y="1161667"/>
                  </a:cubicBezTo>
                  <a:cubicBezTo>
                    <a:pt x="1539716" y="1159286"/>
                    <a:pt x="1542002" y="1161286"/>
                    <a:pt x="1544860" y="1161667"/>
                  </a:cubicBezTo>
                  <a:close/>
                  <a:moveTo>
                    <a:pt x="1528762" y="1076133"/>
                  </a:moveTo>
                  <a:cubicBezTo>
                    <a:pt x="1529144" y="1071942"/>
                    <a:pt x="1530763" y="1068989"/>
                    <a:pt x="1530001" y="1063750"/>
                  </a:cubicBezTo>
                  <a:cubicBezTo>
                    <a:pt x="1531620" y="1063750"/>
                    <a:pt x="1533335" y="1063750"/>
                    <a:pt x="1534954" y="1063750"/>
                  </a:cubicBezTo>
                  <a:cubicBezTo>
                    <a:pt x="1537335" y="1071465"/>
                    <a:pt x="1534573" y="1078228"/>
                    <a:pt x="1528762" y="1076133"/>
                  </a:cubicBezTo>
                  <a:close/>
                  <a:moveTo>
                    <a:pt x="1531239" y="1161667"/>
                  </a:moveTo>
                  <a:cubicBezTo>
                    <a:pt x="1533811" y="1157952"/>
                    <a:pt x="1528953" y="1154523"/>
                    <a:pt x="1534954" y="1154238"/>
                  </a:cubicBezTo>
                  <a:cubicBezTo>
                    <a:pt x="1532192" y="1156809"/>
                    <a:pt x="1537145" y="1161096"/>
                    <a:pt x="1531239" y="1161667"/>
                  </a:cubicBezTo>
                  <a:close/>
                  <a:moveTo>
                    <a:pt x="1554766" y="2458306"/>
                  </a:moveTo>
                  <a:cubicBezTo>
                    <a:pt x="1550003" y="2460210"/>
                    <a:pt x="1555433" y="2472593"/>
                    <a:pt x="1552289" y="2476879"/>
                  </a:cubicBezTo>
                  <a:cubicBezTo>
                    <a:pt x="1547717" y="2478213"/>
                    <a:pt x="1549813" y="2472688"/>
                    <a:pt x="1547336" y="2471926"/>
                  </a:cubicBezTo>
                  <a:cubicBezTo>
                    <a:pt x="1548479" y="2471069"/>
                    <a:pt x="1552289" y="2471926"/>
                    <a:pt x="1551051" y="2465735"/>
                  </a:cubicBezTo>
                  <a:cubicBezTo>
                    <a:pt x="1546098" y="2464116"/>
                    <a:pt x="1541621" y="2462020"/>
                    <a:pt x="1534954" y="2462020"/>
                  </a:cubicBezTo>
                  <a:cubicBezTo>
                    <a:pt x="1532763" y="2452781"/>
                    <a:pt x="1535621" y="2447828"/>
                    <a:pt x="1533716" y="2440970"/>
                  </a:cubicBezTo>
                  <a:cubicBezTo>
                    <a:pt x="1536097" y="2440494"/>
                    <a:pt x="1536859" y="2438303"/>
                    <a:pt x="1539907" y="2438493"/>
                  </a:cubicBezTo>
                  <a:cubicBezTo>
                    <a:pt x="1540859" y="2434683"/>
                    <a:pt x="1536478" y="2436112"/>
                    <a:pt x="1537430" y="2432302"/>
                  </a:cubicBezTo>
                  <a:cubicBezTo>
                    <a:pt x="1539716" y="2429445"/>
                    <a:pt x="1550480" y="2438874"/>
                    <a:pt x="1543622" y="2440970"/>
                  </a:cubicBezTo>
                  <a:cubicBezTo>
                    <a:pt x="1544860" y="2442684"/>
                    <a:pt x="1547812" y="2442589"/>
                    <a:pt x="1548575" y="2444685"/>
                  </a:cubicBezTo>
                  <a:cubicBezTo>
                    <a:pt x="1547908" y="2449352"/>
                    <a:pt x="1542479" y="2449257"/>
                    <a:pt x="1542383" y="2454591"/>
                  </a:cubicBezTo>
                  <a:cubicBezTo>
                    <a:pt x="1544669" y="2456115"/>
                    <a:pt x="1549813" y="2451257"/>
                    <a:pt x="1549813" y="2458306"/>
                  </a:cubicBezTo>
                  <a:cubicBezTo>
                    <a:pt x="1552289" y="2455448"/>
                    <a:pt x="1548956" y="2452781"/>
                    <a:pt x="1551051" y="2448399"/>
                  </a:cubicBezTo>
                  <a:cubicBezTo>
                    <a:pt x="1561433" y="2447066"/>
                    <a:pt x="1561719" y="2455924"/>
                    <a:pt x="1563433" y="2463258"/>
                  </a:cubicBezTo>
                  <a:cubicBezTo>
                    <a:pt x="1561052" y="2464973"/>
                    <a:pt x="1556480" y="2461068"/>
                    <a:pt x="1554766" y="2458306"/>
                  </a:cubicBezTo>
                  <a:close/>
                  <a:moveTo>
                    <a:pt x="1560957" y="2320669"/>
                  </a:moveTo>
                  <a:cubicBezTo>
                    <a:pt x="1564005" y="2321431"/>
                    <a:pt x="1563719" y="2325336"/>
                    <a:pt x="1564672" y="2328099"/>
                  </a:cubicBezTo>
                  <a:cubicBezTo>
                    <a:pt x="1560957" y="2328194"/>
                    <a:pt x="1561624" y="2323812"/>
                    <a:pt x="1560957" y="2320669"/>
                  </a:cubicBezTo>
                  <a:close/>
                  <a:moveTo>
                    <a:pt x="1567148" y="2312001"/>
                  </a:moveTo>
                  <a:cubicBezTo>
                    <a:pt x="1565529" y="2312001"/>
                    <a:pt x="1563815" y="2312001"/>
                    <a:pt x="1562195" y="2312001"/>
                  </a:cubicBezTo>
                  <a:cubicBezTo>
                    <a:pt x="1561814" y="2307525"/>
                    <a:pt x="1565624" y="2307239"/>
                    <a:pt x="1565910" y="2303334"/>
                  </a:cubicBezTo>
                  <a:cubicBezTo>
                    <a:pt x="1570577" y="2302381"/>
                    <a:pt x="1568196" y="2310954"/>
                    <a:pt x="1567148" y="2312001"/>
                  </a:cubicBezTo>
                  <a:close/>
                  <a:moveTo>
                    <a:pt x="1565910" y="2302095"/>
                  </a:moveTo>
                  <a:cubicBezTo>
                    <a:pt x="1564291" y="2299428"/>
                    <a:pt x="1567244" y="2297714"/>
                    <a:pt x="1560957" y="2298381"/>
                  </a:cubicBezTo>
                  <a:cubicBezTo>
                    <a:pt x="1565053" y="2295237"/>
                    <a:pt x="1558290" y="2288094"/>
                    <a:pt x="1565910" y="2284760"/>
                  </a:cubicBezTo>
                  <a:cubicBezTo>
                    <a:pt x="1565815" y="2281141"/>
                    <a:pt x="1560671" y="2282665"/>
                    <a:pt x="1560957" y="2278569"/>
                  </a:cubicBezTo>
                  <a:cubicBezTo>
                    <a:pt x="1564577" y="2278664"/>
                    <a:pt x="1569053" y="2277807"/>
                    <a:pt x="1570863" y="2279807"/>
                  </a:cubicBezTo>
                  <a:cubicBezTo>
                    <a:pt x="1571625" y="2277521"/>
                    <a:pt x="1559719" y="2266853"/>
                    <a:pt x="1569625" y="2264948"/>
                  </a:cubicBezTo>
                  <a:cubicBezTo>
                    <a:pt x="1569625" y="2259233"/>
                    <a:pt x="1562576" y="2260471"/>
                    <a:pt x="1563433" y="2253804"/>
                  </a:cubicBezTo>
                  <a:cubicBezTo>
                    <a:pt x="1568482" y="2257233"/>
                    <a:pt x="1565815" y="2251423"/>
                    <a:pt x="1567148" y="2246374"/>
                  </a:cubicBezTo>
                  <a:cubicBezTo>
                    <a:pt x="1568958" y="2247041"/>
                    <a:pt x="1570196" y="2248279"/>
                    <a:pt x="1570863" y="2250089"/>
                  </a:cubicBezTo>
                  <a:cubicBezTo>
                    <a:pt x="1571911" y="2249899"/>
                    <a:pt x="1572101" y="2248851"/>
                    <a:pt x="1573340" y="2248851"/>
                  </a:cubicBezTo>
                  <a:cubicBezTo>
                    <a:pt x="1572101" y="2246374"/>
                    <a:pt x="1570958" y="2243803"/>
                    <a:pt x="1569625" y="2241421"/>
                  </a:cubicBezTo>
                  <a:cubicBezTo>
                    <a:pt x="1569815" y="2238754"/>
                    <a:pt x="1572768" y="2238754"/>
                    <a:pt x="1575816" y="2238945"/>
                  </a:cubicBezTo>
                  <a:cubicBezTo>
                    <a:pt x="1574768" y="2237040"/>
                    <a:pt x="1571816" y="2237135"/>
                    <a:pt x="1569625" y="2236468"/>
                  </a:cubicBezTo>
                  <a:cubicBezTo>
                    <a:pt x="1567244" y="2232277"/>
                    <a:pt x="1575721" y="2231991"/>
                    <a:pt x="1569625" y="2231515"/>
                  </a:cubicBezTo>
                  <a:cubicBezTo>
                    <a:pt x="1575149" y="2230658"/>
                    <a:pt x="1578864" y="2230658"/>
                    <a:pt x="1585722" y="2229039"/>
                  </a:cubicBezTo>
                  <a:cubicBezTo>
                    <a:pt x="1582483" y="2231039"/>
                    <a:pt x="1585246" y="2234182"/>
                    <a:pt x="1580769" y="2236468"/>
                  </a:cubicBezTo>
                  <a:cubicBezTo>
                    <a:pt x="1587627" y="2243993"/>
                    <a:pt x="1580483" y="2255899"/>
                    <a:pt x="1578293" y="2263710"/>
                  </a:cubicBezTo>
                  <a:cubicBezTo>
                    <a:pt x="1583246" y="2266091"/>
                    <a:pt x="1577054" y="2272187"/>
                    <a:pt x="1582007" y="2273616"/>
                  </a:cubicBezTo>
                  <a:cubicBezTo>
                    <a:pt x="1578197" y="2277330"/>
                    <a:pt x="1575816" y="2282283"/>
                    <a:pt x="1577054" y="2290951"/>
                  </a:cubicBezTo>
                  <a:cubicBezTo>
                    <a:pt x="1569244" y="2290570"/>
                    <a:pt x="1573244" y="2302000"/>
                    <a:pt x="1565910" y="23020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5" name="Freeform: Shape 1313">
              <a:extLst>
                <a:ext uri="{FF2B5EF4-FFF2-40B4-BE49-F238E27FC236}">
                  <a16:creationId xmlns:a16="http://schemas.microsoft.com/office/drawing/2014/main" id="{42B31F5D-D1CA-48FA-84B3-5A22C7C6D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667792"/>
              <a:ext cx="38100" cy="485775"/>
            </a:xfrm>
            <a:custGeom>
              <a:avLst/>
              <a:gdLst>
                <a:gd name="T0" fmla="*/ 32194 w 38100"/>
                <a:gd name="T1" fmla="*/ 125349 h 485775"/>
                <a:gd name="T2" fmla="*/ 32194 w 38100"/>
                <a:gd name="T3" fmla="*/ 169926 h 485775"/>
                <a:gd name="T4" fmla="*/ 34671 w 38100"/>
                <a:gd name="T5" fmla="*/ 192214 h 485775"/>
                <a:gd name="T6" fmla="*/ 33433 w 38100"/>
                <a:gd name="T7" fmla="*/ 202120 h 485775"/>
                <a:gd name="T8" fmla="*/ 18574 w 38100"/>
                <a:gd name="T9" fmla="*/ 208312 h 485775"/>
                <a:gd name="T10" fmla="*/ 13621 w 38100"/>
                <a:gd name="T11" fmla="*/ 244221 h 485775"/>
                <a:gd name="T12" fmla="*/ 12382 w 38100"/>
                <a:gd name="T13" fmla="*/ 257842 h 485775"/>
                <a:gd name="T14" fmla="*/ 2476 w 38100"/>
                <a:gd name="T15" fmla="*/ 311182 h 485775"/>
                <a:gd name="T16" fmla="*/ 7429 w 38100"/>
                <a:gd name="T17" fmla="*/ 323564 h 485775"/>
                <a:gd name="T18" fmla="*/ 4953 w 38100"/>
                <a:gd name="T19" fmla="*/ 355759 h 485775"/>
                <a:gd name="T20" fmla="*/ 12382 w 38100"/>
                <a:gd name="T21" fmla="*/ 347091 h 485775"/>
                <a:gd name="T22" fmla="*/ 4953 w 38100"/>
                <a:gd name="T23" fmla="*/ 374332 h 485775"/>
                <a:gd name="T24" fmla="*/ 11144 w 38100"/>
                <a:gd name="T25" fmla="*/ 405289 h 485775"/>
                <a:gd name="T26" fmla="*/ 12382 w 38100"/>
                <a:gd name="T27" fmla="*/ 433768 h 485775"/>
                <a:gd name="T28" fmla="*/ 21050 w 38100"/>
                <a:gd name="T29" fmla="*/ 437483 h 485775"/>
                <a:gd name="T30" fmla="*/ 23527 w 38100"/>
                <a:gd name="T31" fmla="*/ 448627 h 485775"/>
                <a:gd name="T32" fmla="*/ 12382 w 38100"/>
                <a:gd name="T33" fmla="*/ 463486 h 485775"/>
                <a:gd name="T34" fmla="*/ 21050 w 38100"/>
                <a:gd name="T35" fmla="*/ 485775 h 485775"/>
                <a:gd name="T36" fmla="*/ 28480 w 38100"/>
                <a:gd name="T37" fmla="*/ 490728 h 485775"/>
                <a:gd name="T38" fmla="*/ 29718 w 38100"/>
                <a:gd name="T39" fmla="*/ 416338 h 485775"/>
                <a:gd name="T40" fmla="*/ 30956 w 38100"/>
                <a:gd name="T41" fmla="*/ 372999 h 485775"/>
                <a:gd name="T42" fmla="*/ 34671 w 38100"/>
                <a:gd name="T43" fmla="*/ 296132 h 485775"/>
                <a:gd name="T44" fmla="*/ 32194 w 38100"/>
                <a:gd name="T45" fmla="*/ 218027 h 485775"/>
                <a:gd name="T46" fmla="*/ 39624 w 38100"/>
                <a:gd name="T47" fmla="*/ 206883 h 485775"/>
                <a:gd name="T48" fmla="*/ 38386 w 38100"/>
                <a:gd name="T49" fmla="*/ 149923 h 485775"/>
                <a:gd name="T50" fmla="*/ 42100 w 38100"/>
                <a:gd name="T51" fmla="*/ 102775 h 485775"/>
                <a:gd name="T52" fmla="*/ 44577 w 38100"/>
                <a:gd name="T53" fmla="*/ 39624 h 485775"/>
                <a:gd name="T54" fmla="*/ 34671 w 38100"/>
                <a:gd name="T55" fmla="*/ 0 h 485775"/>
                <a:gd name="T56" fmla="*/ 30956 w 38100"/>
                <a:gd name="T57" fmla="*/ 68199 h 485775"/>
                <a:gd name="T58" fmla="*/ 29718 w 38100"/>
                <a:gd name="T59" fmla="*/ 203454 h 485775"/>
                <a:gd name="T60" fmla="*/ 26003 w 38100"/>
                <a:gd name="T61" fmla="*/ 203454 h 485775"/>
                <a:gd name="T62" fmla="*/ 33433 w 38100"/>
                <a:gd name="T63" fmla="*/ 248126 h 485775"/>
                <a:gd name="T64" fmla="*/ 29718 w 38100"/>
                <a:gd name="T65" fmla="*/ 254317 h 485775"/>
                <a:gd name="T66" fmla="*/ 29718 w 38100"/>
                <a:gd name="T67" fmla="*/ 232029 h 485775"/>
                <a:gd name="T68" fmla="*/ 27242 w 38100"/>
                <a:gd name="T69" fmla="*/ 218408 h 4857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100" h="485775">
                  <a:moveTo>
                    <a:pt x="32194" y="101822"/>
                  </a:moveTo>
                  <a:cubicBezTo>
                    <a:pt x="38290" y="107347"/>
                    <a:pt x="33814" y="117824"/>
                    <a:pt x="32194" y="125349"/>
                  </a:cubicBezTo>
                  <a:cubicBezTo>
                    <a:pt x="37528" y="128206"/>
                    <a:pt x="34385" y="140494"/>
                    <a:pt x="32194" y="146399"/>
                  </a:cubicBezTo>
                  <a:cubicBezTo>
                    <a:pt x="38195" y="155162"/>
                    <a:pt x="28194" y="158020"/>
                    <a:pt x="32194" y="169926"/>
                  </a:cubicBezTo>
                  <a:cubicBezTo>
                    <a:pt x="30004" y="170307"/>
                    <a:pt x="25527" y="165925"/>
                    <a:pt x="26003" y="171164"/>
                  </a:cubicBezTo>
                  <a:cubicBezTo>
                    <a:pt x="30004" y="173926"/>
                    <a:pt x="33052" y="185738"/>
                    <a:pt x="34671" y="192214"/>
                  </a:cubicBezTo>
                  <a:cubicBezTo>
                    <a:pt x="34576" y="195358"/>
                    <a:pt x="29813" y="193929"/>
                    <a:pt x="29718" y="197167"/>
                  </a:cubicBezTo>
                  <a:cubicBezTo>
                    <a:pt x="34861" y="196786"/>
                    <a:pt x="34671" y="198596"/>
                    <a:pt x="33433" y="202120"/>
                  </a:cubicBezTo>
                  <a:cubicBezTo>
                    <a:pt x="30480" y="201739"/>
                    <a:pt x="31147" y="197834"/>
                    <a:pt x="27242" y="198406"/>
                  </a:cubicBezTo>
                  <a:cubicBezTo>
                    <a:pt x="26384" y="203740"/>
                    <a:pt x="23717" y="207264"/>
                    <a:pt x="18574" y="208312"/>
                  </a:cubicBezTo>
                  <a:cubicBezTo>
                    <a:pt x="17907" y="221266"/>
                    <a:pt x="27432" y="236220"/>
                    <a:pt x="22288" y="245459"/>
                  </a:cubicBezTo>
                  <a:cubicBezTo>
                    <a:pt x="19336" y="242411"/>
                    <a:pt x="19050" y="244316"/>
                    <a:pt x="13621" y="244221"/>
                  </a:cubicBezTo>
                  <a:cubicBezTo>
                    <a:pt x="14383" y="250507"/>
                    <a:pt x="18478" y="253365"/>
                    <a:pt x="18574" y="260318"/>
                  </a:cubicBezTo>
                  <a:cubicBezTo>
                    <a:pt x="15430" y="263557"/>
                    <a:pt x="13525" y="260032"/>
                    <a:pt x="12382" y="257842"/>
                  </a:cubicBezTo>
                  <a:cubicBezTo>
                    <a:pt x="10477" y="277082"/>
                    <a:pt x="19907" y="296989"/>
                    <a:pt x="9906" y="308705"/>
                  </a:cubicBezTo>
                  <a:cubicBezTo>
                    <a:pt x="8001" y="305276"/>
                    <a:pt x="2667" y="308800"/>
                    <a:pt x="2476" y="311182"/>
                  </a:cubicBezTo>
                  <a:cubicBezTo>
                    <a:pt x="3905" y="314325"/>
                    <a:pt x="7620" y="315087"/>
                    <a:pt x="9906" y="317373"/>
                  </a:cubicBezTo>
                  <a:cubicBezTo>
                    <a:pt x="10954" y="321278"/>
                    <a:pt x="7906" y="321183"/>
                    <a:pt x="7429" y="323564"/>
                  </a:cubicBezTo>
                  <a:cubicBezTo>
                    <a:pt x="17431" y="327946"/>
                    <a:pt x="11049" y="350615"/>
                    <a:pt x="2476" y="352044"/>
                  </a:cubicBezTo>
                  <a:cubicBezTo>
                    <a:pt x="4191" y="352330"/>
                    <a:pt x="3810" y="354806"/>
                    <a:pt x="4953" y="355759"/>
                  </a:cubicBezTo>
                  <a:cubicBezTo>
                    <a:pt x="2096" y="355378"/>
                    <a:pt x="286" y="356044"/>
                    <a:pt x="0" y="358235"/>
                  </a:cubicBezTo>
                  <a:cubicBezTo>
                    <a:pt x="9620" y="359950"/>
                    <a:pt x="4953" y="347472"/>
                    <a:pt x="12382" y="347091"/>
                  </a:cubicBezTo>
                  <a:cubicBezTo>
                    <a:pt x="14288" y="358616"/>
                    <a:pt x="11335" y="361283"/>
                    <a:pt x="13621" y="373094"/>
                  </a:cubicBezTo>
                  <a:cubicBezTo>
                    <a:pt x="10954" y="372427"/>
                    <a:pt x="5620" y="370046"/>
                    <a:pt x="4953" y="374332"/>
                  </a:cubicBezTo>
                  <a:cubicBezTo>
                    <a:pt x="9049" y="383191"/>
                    <a:pt x="14764" y="393382"/>
                    <a:pt x="14859" y="401574"/>
                  </a:cubicBezTo>
                  <a:cubicBezTo>
                    <a:pt x="14859" y="402907"/>
                    <a:pt x="12001" y="402241"/>
                    <a:pt x="11144" y="405289"/>
                  </a:cubicBezTo>
                  <a:cubicBezTo>
                    <a:pt x="9525" y="411004"/>
                    <a:pt x="10192" y="417290"/>
                    <a:pt x="13621" y="421386"/>
                  </a:cubicBezTo>
                  <a:cubicBezTo>
                    <a:pt x="9430" y="423577"/>
                    <a:pt x="11811" y="429577"/>
                    <a:pt x="12382" y="433768"/>
                  </a:cubicBezTo>
                  <a:cubicBezTo>
                    <a:pt x="17050" y="435578"/>
                    <a:pt x="12573" y="428244"/>
                    <a:pt x="17335" y="430054"/>
                  </a:cubicBezTo>
                  <a:cubicBezTo>
                    <a:pt x="15526" y="435578"/>
                    <a:pt x="21526" y="433292"/>
                    <a:pt x="21050" y="437483"/>
                  </a:cubicBezTo>
                  <a:cubicBezTo>
                    <a:pt x="16478" y="436626"/>
                    <a:pt x="16383" y="431292"/>
                    <a:pt x="13621" y="437483"/>
                  </a:cubicBezTo>
                  <a:cubicBezTo>
                    <a:pt x="19717" y="438340"/>
                    <a:pt x="18097" y="447103"/>
                    <a:pt x="23527" y="448627"/>
                  </a:cubicBezTo>
                  <a:cubicBezTo>
                    <a:pt x="21717" y="450628"/>
                    <a:pt x="19526" y="454628"/>
                    <a:pt x="24765" y="457295"/>
                  </a:cubicBezTo>
                  <a:cubicBezTo>
                    <a:pt x="17526" y="457962"/>
                    <a:pt x="16478" y="462343"/>
                    <a:pt x="12382" y="463486"/>
                  </a:cubicBezTo>
                  <a:cubicBezTo>
                    <a:pt x="15145" y="464058"/>
                    <a:pt x="12859" y="469582"/>
                    <a:pt x="13621" y="472154"/>
                  </a:cubicBezTo>
                  <a:cubicBezTo>
                    <a:pt x="21241" y="472154"/>
                    <a:pt x="18002" y="479298"/>
                    <a:pt x="21050" y="485775"/>
                  </a:cubicBezTo>
                  <a:cubicBezTo>
                    <a:pt x="23431" y="486156"/>
                    <a:pt x="23527" y="484060"/>
                    <a:pt x="24765" y="483298"/>
                  </a:cubicBezTo>
                  <a:cubicBezTo>
                    <a:pt x="24765" y="487109"/>
                    <a:pt x="24098" y="491490"/>
                    <a:pt x="28480" y="490728"/>
                  </a:cubicBezTo>
                  <a:cubicBezTo>
                    <a:pt x="29718" y="463105"/>
                    <a:pt x="28861" y="438531"/>
                    <a:pt x="33433" y="416338"/>
                  </a:cubicBezTo>
                  <a:cubicBezTo>
                    <a:pt x="31337" y="415861"/>
                    <a:pt x="30289" y="418243"/>
                    <a:pt x="29718" y="416338"/>
                  </a:cubicBezTo>
                  <a:cubicBezTo>
                    <a:pt x="38100" y="406813"/>
                    <a:pt x="29146" y="388048"/>
                    <a:pt x="35909" y="375475"/>
                  </a:cubicBezTo>
                  <a:cubicBezTo>
                    <a:pt x="34671" y="371951"/>
                    <a:pt x="31813" y="374618"/>
                    <a:pt x="30956" y="372999"/>
                  </a:cubicBezTo>
                  <a:cubicBezTo>
                    <a:pt x="31623" y="369570"/>
                    <a:pt x="34004" y="367855"/>
                    <a:pt x="34671" y="364331"/>
                  </a:cubicBezTo>
                  <a:cubicBezTo>
                    <a:pt x="32385" y="341090"/>
                    <a:pt x="39052" y="319564"/>
                    <a:pt x="34671" y="296132"/>
                  </a:cubicBezTo>
                  <a:cubicBezTo>
                    <a:pt x="40386" y="274796"/>
                    <a:pt x="38671" y="235648"/>
                    <a:pt x="39624" y="211836"/>
                  </a:cubicBezTo>
                  <a:cubicBezTo>
                    <a:pt x="33433" y="210121"/>
                    <a:pt x="38862" y="220218"/>
                    <a:pt x="32194" y="218027"/>
                  </a:cubicBezTo>
                  <a:cubicBezTo>
                    <a:pt x="33909" y="213455"/>
                    <a:pt x="35242" y="213265"/>
                    <a:pt x="30956" y="210598"/>
                  </a:cubicBezTo>
                  <a:cubicBezTo>
                    <a:pt x="32575" y="208121"/>
                    <a:pt x="34385" y="205835"/>
                    <a:pt x="39624" y="206883"/>
                  </a:cubicBezTo>
                  <a:cubicBezTo>
                    <a:pt x="39529" y="194310"/>
                    <a:pt x="43529" y="171640"/>
                    <a:pt x="37147" y="162306"/>
                  </a:cubicBezTo>
                  <a:cubicBezTo>
                    <a:pt x="42005" y="157258"/>
                    <a:pt x="38005" y="158496"/>
                    <a:pt x="38386" y="149923"/>
                  </a:cubicBezTo>
                  <a:cubicBezTo>
                    <a:pt x="40005" y="148209"/>
                    <a:pt x="44482" y="149352"/>
                    <a:pt x="44577" y="146209"/>
                  </a:cubicBezTo>
                  <a:cubicBezTo>
                    <a:pt x="34290" y="132683"/>
                    <a:pt x="42863" y="118777"/>
                    <a:pt x="42100" y="102775"/>
                  </a:cubicBezTo>
                  <a:cubicBezTo>
                    <a:pt x="38957" y="102965"/>
                    <a:pt x="38195" y="105156"/>
                    <a:pt x="37147" y="101536"/>
                  </a:cubicBezTo>
                  <a:cubicBezTo>
                    <a:pt x="51911" y="92107"/>
                    <a:pt x="32290" y="54483"/>
                    <a:pt x="44577" y="39624"/>
                  </a:cubicBezTo>
                  <a:cubicBezTo>
                    <a:pt x="41434" y="32385"/>
                    <a:pt x="41148" y="15049"/>
                    <a:pt x="43339" y="3715"/>
                  </a:cubicBezTo>
                  <a:cubicBezTo>
                    <a:pt x="40862" y="2000"/>
                    <a:pt x="37433" y="1333"/>
                    <a:pt x="34671" y="0"/>
                  </a:cubicBezTo>
                  <a:cubicBezTo>
                    <a:pt x="40481" y="27051"/>
                    <a:pt x="33528" y="40386"/>
                    <a:pt x="35909" y="65722"/>
                  </a:cubicBezTo>
                  <a:cubicBezTo>
                    <a:pt x="35147" y="67437"/>
                    <a:pt x="31147" y="65913"/>
                    <a:pt x="30956" y="68199"/>
                  </a:cubicBezTo>
                  <a:cubicBezTo>
                    <a:pt x="36957" y="74676"/>
                    <a:pt x="36290" y="92964"/>
                    <a:pt x="32194" y="101822"/>
                  </a:cubicBezTo>
                  <a:close/>
                  <a:moveTo>
                    <a:pt x="29718" y="203454"/>
                  </a:moveTo>
                  <a:cubicBezTo>
                    <a:pt x="29718" y="205549"/>
                    <a:pt x="29718" y="207550"/>
                    <a:pt x="29718" y="209645"/>
                  </a:cubicBezTo>
                  <a:cubicBezTo>
                    <a:pt x="27527" y="208502"/>
                    <a:pt x="25432" y="207264"/>
                    <a:pt x="26003" y="203454"/>
                  </a:cubicBezTo>
                  <a:cubicBezTo>
                    <a:pt x="27242" y="203454"/>
                    <a:pt x="28480" y="203454"/>
                    <a:pt x="29718" y="203454"/>
                  </a:cubicBezTo>
                  <a:close/>
                  <a:moveTo>
                    <a:pt x="33433" y="248126"/>
                  </a:moveTo>
                  <a:cubicBezTo>
                    <a:pt x="36195" y="248317"/>
                    <a:pt x="33909" y="253365"/>
                    <a:pt x="34671" y="255556"/>
                  </a:cubicBezTo>
                  <a:cubicBezTo>
                    <a:pt x="33528" y="254603"/>
                    <a:pt x="31909" y="254222"/>
                    <a:pt x="29718" y="254317"/>
                  </a:cubicBezTo>
                  <a:cubicBezTo>
                    <a:pt x="28384" y="249650"/>
                    <a:pt x="32290" y="250317"/>
                    <a:pt x="33433" y="248126"/>
                  </a:cubicBezTo>
                  <a:close/>
                  <a:moveTo>
                    <a:pt x="29718" y="232029"/>
                  </a:moveTo>
                  <a:cubicBezTo>
                    <a:pt x="28575" y="231267"/>
                    <a:pt x="27527" y="230505"/>
                    <a:pt x="27242" y="232029"/>
                  </a:cubicBezTo>
                  <a:cubicBezTo>
                    <a:pt x="22098" y="230219"/>
                    <a:pt x="28956" y="224409"/>
                    <a:pt x="27242" y="218408"/>
                  </a:cubicBezTo>
                  <a:cubicBezTo>
                    <a:pt x="32575" y="221361"/>
                    <a:pt x="32290" y="226219"/>
                    <a:pt x="29718" y="2320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6" name="Freeform: Shape 1314">
              <a:extLst>
                <a:ext uri="{FF2B5EF4-FFF2-40B4-BE49-F238E27FC236}">
                  <a16:creationId xmlns:a16="http://schemas.microsoft.com/office/drawing/2014/main" id="{4E787C55-2ACC-45C1-9AF1-DF32D0287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657" y="4161333"/>
              <a:ext cx="9525" cy="9525"/>
            </a:xfrm>
            <a:custGeom>
              <a:avLst/>
              <a:gdLst>
                <a:gd name="T0" fmla="*/ 23479125 w 9525"/>
                <a:gd name="T1" fmla="*/ 45 h 9525"/>
                <a:gd name="T2" fmla="*/ 11687175 w 9525"/>
                <a:gd name="T3" fmla="*/ 7474 h 9525"/>
                <a:gd name="T4" fmla="*/ 35271075 w 9525"/>
                <a:gd name="T5" fmla="*/ 3759 h 9525"/>
                <a:gd name="T6" fmla="*/ 35271075 w 9525"/>
                <a:gd name="T7" fmla="*/ 14904 h 9525"/>
                <a:gd name="T8" fmla="*/ 23479125 w 9525"/>
                <a:gd name="T9" fmla="*/ 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465" y="45"/>
                  </a:moveTo>
                  <a:cubicBezTo>
                    <a:pt x="4465" y="4236"/>
                    <a:pt x="-2774" y="5283"/>
                    <a:pt x="1227" y="7474"/>
                  </a:cubicBezTo>
                  <a:cubicBezTo>
                    <a:pt x="1798" y="5950"/>
                    <a:pt x="2560" y="4617"/>
                    <a:pt x="3703" y="3759"/>
                  </a:cubicBezTo>
                  <a:cubicBezTo>
                    <a:pt x="4084" y="7188"/>
                    <a:pt x="179" y="12522"/>
                    <a:pt x="3703" y="14904"/>
                  </a:cubicBezTo>
                  <a:cubicBezTo>
                    <a:pt x="4560" y="10903"/>
                    <a:pt x="11609" y="-813"/>
                    <a:pt x="2465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7" name="Freeform: Shape 1315">
              <a:extLst>
                <a:ext uri="{FF2B5EF4-FFF2-40B4-BE49-F238E27FC236}">
                  <a16:creationId xmlns:a16="http://schemas.microsoft.com/office/drawing/2014/main" id="{D1D9190A-DF9E-40B3-852B-7780CF4F0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4149430"/>
              <a:ext cx="9525" cy="9525"/>
            </a:xfrm>
            <a:custGeom>
              <a:avLst/>
              <a:gdLst>
                <a:gd name="T0" fmla="*/ 0 w 9525"/>
                <a:gd name="T1" fmla="*/ 10709 h 9525"/>
                <a:gd name="T2" fmla="*/ 47177325 w 9525"/>
                <a:gd name="T3" fmla="*/ 13186 h 9525"/>
                <a:gd name="T4" fmla="*/ 35385375 w 9525"/>
                <a:gd name="T5" fmla="*/ 9471 h 9525"/>
                <a:gd name="T6" fmla="*/ 0 w 9525"/>
                <a:gd name="T7" fmla="*/ 1070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09"/>
                  </a:moveTo>
                  <a:cubicBezTo>
                    <a:pt x="3905" y="9280"/>
                    <a:pt x="3048" y="12614"/>
                    <a:pt x="4953" y="13186"/>
                  </a:cubicBezTo>
                  <a:cubicBezTo>
                    <a:pt x="5048" y="11471"/>
                    <a:pt x="4382" y="10423"/>
                    <a:pt x="3715" y="9471"/>
                  </a:cubicBezTo>
                  <a:cubicBezTo>
                    <a:pt x="1810" y="-4626"/>
                    <a:pt x="2191" y="-1959"/>
                    <a:pt x="0" y="107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8" name="Freeform: Shape 1316">
              <a:extLst>
                <a:ext uri="{FF2B5EF4-FFF2-40B4-BE49-F238E27FC236}">
                  <a16:creationId xmlns:a16="http://schemas.microsoft.com/office/drawing/2014/main" id="{BE1F4448-BDFE-4440-82E3-AA434BCAE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3582440"/>
              <a:ext cx="9525" cy="9525"/>
            </a:xfrm>
            <a:custGeom>
              <a:avLst/>
              <a:gdLst>
                <a:gd name="T0" fmla="*/ 8668 w 9525"/>
                <a:gd name="T1" fmla="*/ 8675 h 9525"/>
                <a:gd name="T2" fmla="*/ 11144 w 9525"/>
                <a:gd name="T3" fmla="*/ 8 h 9525"/>
                <a:gd name="T4" fmla="*/ 2477 w 9525"/>
                <a:gd name="T5" fmla="*/ 2484 h 9525"/>
                <a:gd name="T6" fmla="*/ 0 w 9525"/>
                <a:gd name="T7" fmla="*/ 16105 h 9525"/>
                <a:gd name="T8" fmla="*/ 13621 w 9525"/>
                <a:gd name="T9" fmla="*/ 16105 h 9525"/>
                <a:gd name="T10" fmla="*/ 12383 w 9525"/>
                <a:gd name="T11" fmla="*/ 8675 h 9525"/>
                <a:gd name="T12" fmla="*/ 17336 w 9525"/>
                <a:gd name="T13" fmla="*/ 7437 h 9525"/>
                <a:gd name="T14" fmla="*/ 8668 w 9525"/>
                <a:gd name="T15" fmla="*/ 8675 h 9525"/>
                <a:gd name="T16" fmla="*/ 3715 w 9525"/>
                <a:gd name="T17" fmla="*/ 13628 h 9525"/>
                <a:gd name="T18" fmla="*/ 3715 w 9525"/>
                <a:gd name="T19" fmla="*/ 9914 h 9525"/>
                <a:gd name="T20" fmla="*/ 8668 w 9525"/>
                <a:gd name="T21" fmla="*/ 12390 h 9525"/>
                <a:gd name="T22" fmla="*/ 3715 w 9525"/>
                <a:gd name="T23" fmla="*/ 13628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9525">
                  <a:moveTo>
                    <a:pt x="8668" y="8675"/>
                  </a:moveTo>
                  <a:cubicBezTo>
                    <a:pt x="7429" y="3722"/>
                    <a:pt x="12383" y="4961"/>
                    <a:pt x="11144" y="8"/>
                  </a:cubicBezTo>
                  <a:cubicBezTo>
                    <a:pt x="7239" y="-183"/>
                    <a:pt x="7049" y="3246"/>
                    <a:pt x="2477" y="2484"/>
                  </a:cubicBezTo>
                  <a:cubicBezTo>
                    <a:pt x="3810" y="9247"/>
                    <a:pt x="0" y="10771"/>
                    <a:pt x="0" y="16105"/>
                  </a:cubicBezTo>
                  <a:cubicBezTo>
                    <a:pt x="4858" y="18867"/>
                    <a:pt x="9144" y="13724"/>
                    <a:pt x="13621" y="16105"/>
                  </a:cubicBezTo>
                  <a:cubicBezTo>
                    <a:pt x="12478" y="11723"/>
                    <a:pt x="13430" y="13057"/>
                    <a:pt x="12383" y="8675"/>
                  </a:cubicBezTo>
                  <a:cubicBezTo>
                    <a:pt x="14002" y="10295"/>
                    <a:pt x="16097" y="9437"/>
                    <a:pt x="17336" y="7437"/>
                  </a:cubicBezTo>
                  <a:cubicBezTo>
                    <a:pt x="14954" y="3913"/>
                    <a:pt x="10192" y="11723"/>
                    <a:pt x="8668" y="8675"/>
                  </a:cubicBezTo>
                  <a:close/>
                  <a:moveTo>
                    <a:pt x="3715" y="13628"/>
                  </a:moveTo>
                  <a:cubicBezTo>
                    <a:pt x="3715" y="12390"/>
                    <a:pt x="3715" y="11152"/>
                    <a:pt x="3715" y="9914"/>
                  </a:cubicBezTo>
                  <a:cubicBezTo>
                    <a:pt x="7620" y="8485"/>
                    <a:pt x="6763" y="11914"/>
                    <a:pt x="8668" y="12390"/>
                  </a:cubicBezTo>
                  <a:cubicBezTo>
                    <a:pt x="8287" y="14105"/>
                    <a:pt x="5620" y="13438"/>
                    <a:pt x="3715" y="1362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59" name="Freeform: Shape 1317">
              <a:extLst>
                <a:ext uri="{FF2B5EF4-FFF2-40B4-BE49-F238E27FC236}">
                  <a16:creationId xmlns:a16="http://schemas.microsoft.com/office/drawing/2014/main" id="{DEB8A694-B790-42A7-AAEB-C4449C152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1" y="3629596"/>
              <a:ext cx="9525" cy="9525"/>
            </a:xfrm>
            <a:custGeom>
              <a:avLst/>
              <a:gdLst>
                <a:gd name="T0" fmla="*/ 31 w 9525"/>
                <a:gd name="T1" fmla="*/ 58969275 h 9525"/>
                <a:gd name="T2" fmla="*/ 9937 w 9525"/>
                <a:gd name="T3" fmla="*/ 0 h 9525"/>
                <a:gd name="T4" fmla="*/ 31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" y="6191"/>
                  </a:moveTo>
                  <a:cubicBezTo>
                    <a:pt x="3270" y="4096"/>
                    <a:pt x="8128" y="3524"/>
                    <a:pt x="9937" y="0"/>
                  </a:cubicBezTo>
                  <a:cubicBezTo>
                    <a:pt x="6889" y="2381"/>
                    <a:pt x="-540" y="286"/>
                    <a:pt x="31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0" name="Freeform: Shape 1318">
              <a:extLst>
                <a:ext uri="{FF2B5EF4-FFF2-40B4-BE49-F238E27FC236}">
                  <a16:creationId xmlns:a16="http://schemas.microsoft.com/office/drawing/2014/main" id="{C3DD24E3-0A3F-490B-B080-4C7B3BEF6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335750"/>
              <a:ext cx="9525" cy="19050"/>
            </a:xfrm>
            <a:custGeom>
              <a:avLst/>
              <a:gdLst>
                <a:gd name="T0" fmla="*/ 0 w 9525"/>
                <a:gd name="T1" fmla="*/ 7429 h 19050"/>
                <a:gd name="T2" fmla="*/ 4953 w 9525"/>
                <a:gd name="T3" fmla="*/ 12382 h 19050"/>
                <a:gd name="T4" fmla="*/ 11144 w 9525"/>
                <a:gd name="T5" fmla="*/ 9906 h 19050"/>
                <a:gd name="T6" fmla="*/ 12382 w 9525"/>
                <a:gd name="T7" fmla="*/ 16097 h 19050"/>
                <a:gd name="T8" fmla="*/ 8668 w 9525"/>
                <a:gd name="T9" fmla="*/ 17335 h 19050"/>
                <a:gd name="T10" fmla="*/ 9906 w 9525"/>
                <a:gd name="T11" fmla="*/ 18574 h 19050"/>
                <a:gd name="T12" fmla="*/ 12382 w 9525"/>
                <a:gd name="T13" fmla="*/ 19812 h 19050"/>
                <a:gd name="T14" fmla="*/ 16097 w 9525"/>
                <a:gd name="T15" fmla="*/ 0 h 19050"/>
                <a:gd name="T16" fmla="*/ 0 w 9525"/>
                <a:gd name="T17" fmla="*/ 7429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0" y="7429"/>
                  </a:moveTo>
                  <a:cubicBezTo>
                    <a:pt x="190" y="10573"/>
                    <a:pt x="1810" y="12192"/>
                    <a:pt x="4953" y="12382"/>
                  </a:cubicBezTo>
                  <a:cubicBezTo>
                    <a:pt x="7334" y="11811"/>
                    <a:pt x="7144" y="8858"/>
                    <a:pt x="11144" y="9906"/>
                  </a:cubicBezTo>
                  <a:cubicBezTo>
                    <a:pt x="10096" y="13430"/>
                    <a:pt x="12859" y="13144"/>
                    <a:pt x="12382" y="16097"/>
                  </a:cubicBezTo>
                  <a:cubicBezTo>
                    <a:pt x="10954" y="16288"/>
                    <a:pt x="8858" y="15907"/>
                    <a:pt x="8668" y="17335"/>
                  </a:cubicBezTo>
                  <a:cubicBezTo>
                    <a:pt x="9430" y="17431"/>
                    <a:pt x="10192" y="17526"/>
                    <a:pt x="9906" y="18574"/>
                  </a:cubicBezTo>
                  <a:cubicBezTo>
                    <a:pt x="11144" y="18574"/>
                    <a:pt x="11335" y="19621"/>
                    <a:pt x="12382" y="19812"/>
                  </a:cubicBezTo>
                  <a:cubicBezTo>
                    <a:pt x="14192" y="11049"/>
                    <a:pt x="15335" y="4191"/>
                    <a:pt x="16097" y="0"/>
                  </a:cubicBezTo>
                  <a:cubicBezTo>
                    <a:pt x="11239" y="4381"/>
                    <a:pt x="9049" y="14192"/>
                    <a:pt x="0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1" name="Freeform: Shape 1319">
              <a:extLst>
                <a:ext uri="{FF2B5EF4-FFF2-40B4-BE49-F238E27FC236}">
                  <a16:creationId xmlns:a16="http://schemas.microsoft.com/office/drawing/2014/main" id="{B4960CE7-6CB6-4117-B5F1-9B21B4FE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66" y="3142393"/>
              <a:ext cx="9525" cy="9525"/>
            </a:xfrm>
            <a:custGeom>
              <a:avLst/>
              <a:gdLst>
                <a:gd name="T0" fmla="*/ 11144 w 9525"/>
                <a:gd name="T1" fmla="*/ 11144 h 9525"/>
                <a:gd name="T2" fmla="*/ 11144 w 9525"/>
                <a:gd name="T3" fmla="*/ 0 h 9525"/>
                <a:gd name="T4" fmla="*/ 0 w 9525"/>
                <a:gd name="T5" fmla="*/ 11144 h 9525"/>
                <a:gd name="T6" fmla="*/ 11144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1144"/>
                  </a:moveTo>
                  <a:cubicBezTo>
                    <a:pt x="11144" y="7429"/>
                    <a:pt x="11144" y="3715"/>
                    <a:pt x="11144" y="0"/>
                  </a:cubicBezTo>
                  <a:cubicBezTo>
                    <a:pt x="4858" y="1143"/>
                    <a:pt x="5239" y="8954"/>
                    <a:pt x="0" y="11144"/>
                  </a:cubicBezTo>
                  <a:cubicBezTo>
                    <a:pt x="2667" y="13144"/>
                    <a:pt x="6382" y="7620"/>
                    <a:pt x="11144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2" name="Freeform: Shape 1320">
              <a:extLst>
                <a:ext uri="{FF2B5EF4-FFF2-40B4-BE49-F238E27FC236}">
                  <a16:creationId xmlns:a16="http://schemas.microsoft.com/office/drawing/2014/main" id="{24B84E45-7B2B-4CD5-A2CE-7A948248B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561397"/>
              <a:ext cx="9525" cy="9525"/>
            </a:xfrm>
            <a:custGeom>
              <a:avLst/>
              <a:gdLst>
                <a:gd name="T0" fmla="*/ 0 w 9525"/>
                <a:gd name="T1" fmla="*/ 13621 h 9525"/>
                <a:gd name="T2" fmla="*/ 70761225 w 9525"/>
                <a:gd name="T3" fmla="*/ 13621 h 9525"/>
                <a:gd name="T4" fmla="*/ 82562700 w 9525"/>
                <a:gd name="T5" fmla="*/ 0 h 9525"/>
                <a:gd name="T6" fmla="*/ 0 w 9525"/>
                <a:gd name="T7" fmla="*/ 4953 h 9525"/>
                <a:gd name="T8" fmla="*/ 0 w 9525"/>
                <a:gd name="T9" fmla="*/ 13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3621"/>
                  </a:moveTo>
                  <a:cubicBezTo>
                    <a:pt x="2476" y="13621"/>
                    <a:pt x="4953" y="13621"/>
                    <a:pt x="7429" y="13621"/>
                  </a:cubicBezTo>
                  <a:cubicBezTo>
                    <a:pt x="5715" y="8192"/>
                    <a:pt x="8573" y="4667"/>
                    <a:pt x="8668" y="0"/>
                  </a:cubicBezTo>
                  <a:cubicBezTo>
                    <a:pt x="5239" y="1905"/>
                    <a:pt x="3238" y="6096"/>
                    <a:pt x="0" y="4953"/>
                  </a:cubicBezTo>
                  <a:cubicBezTo>
                    <a:pt x="4953" y="6191"/>
                    <a:pt x="3238" y="11335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3" name="Freeform: Shape 1321">
              <a:extLst>
                <a:ext uri="{FF2B5EF4-FFF2-40B4-BE49-F238E27FC236}">
                  <a16:creationId xmlns:a16="http://schemas.microsoft.com/office/drawing/2014/main" id="{9CD654C7-EEE4-4F82-A9E9-1835E831C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022" y="3643217"/>
              <a:ext cx="9525" cy="9525"/>
            </a:xfrm>
            <a:custGeom>
              <a:avLst/>
              <a:gdLst>
                <a:gd name="T0" fmla="*/ 1238 w 9525"/>
                <a:gd name="T1" fmla="*/ 12382 h 9525"/>
                <a:gd name="T2" fmla="*/ 6191 w 9525"/>
                <a:gd name="T3" fmla="*/ 13621 h 9525"/>
                <a:gd name="T4" fmla="*/ 2476 w 9525"/>
                <a:gd name="T5" fmla="*/ 6191 h 9525"/>
                <a:gd name="T6" fmla="*/ 9906 w 9525"/>
                <a:gd name="T7" fmla="*/ 0 h 9525"/>
                <a:gd name="T8" fmla="*/ 0 w 9525"/>
                <a:gd name="T9" fmla="*/ 6191 h 9525"/>
                <a:gd name="T10" fmla="*/ 1238 w 9525"/>
                <a:gd name="T11" fmla="*/ 1238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38" y="12382"/>
                  </a:moveTo>
                  <a:cubicBezTo>
                    <a:pt x="3524" y="12097"/>
                    <a:pt x="4000" y="13811"/>
                    <a:pt x="6191" y="13621"/>
                  </a:cubicBezTo>
                  <a:cubicBezTo>
                    <a:pt x="6191" y="9811"/>
                    <a:pt x="3524" y="8763"/>
                    <a:pt x="2476" y="6191"/>
                  </a:cubicBezTo>
                  <a:cubicBezTo>
                    <a:pt x="5905" y="5048"/>
                    <a:pt x="8287" y="2953"/>
                    <a:pt x="9906" y="0"/>
                  </a:cubicBezTo>
                  <a:cubicBezTo>
                    <a:pt x="6191" y="1619"/>
                    <a:pt x="2572" y="3429"/>
                    <a:pt x="0" y="6191"/>
                  </a:cubicBezTo>
                  <a:cubicBezTo>
                    <a:pt x="2667" y="6001"/>
                    <a:pt x="571" y="10573"/>
                    <a:pt x="1238" y="12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4" name="Freeform: Shape 1322">
              <a:extLst>
                <a:ext uri="{FF2B5EF4-FFF2-40B4-BE49-F238E27FC236}">
                  <a16:creationId xmlns:a16="http://schemas.microsoft.com/office/drawing/2014/main" id="{0F751824-0EE3-4BF2-931E-3999FFC43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3" y="3149114"/>
              <a:ext cx="9525" cy="9525"/>
            </a:xfrm>
            <a:custGeom>
              <a:avLst/>
              <a:gdLst>
                <a:gd name="T0" fmla="*/ 2419350 w 9525"/>
                <a:gd name="T1" fmla="*/ 708 h 9525"/>
                <a:gd name="T2" fmla="*/ 2419350 w 9525"/>
                <a:gd name="T3" fmla="*/ 10614 h 9525"/>
                <a:gd name="T4" fmla="*/ 37804725 w 9525"/>
                <a:gd name="T5" fmla="*/ 708 h 9525"/>
                <a:gd name="T6" fmla="*/ 2419350 w 9525"/>
                <a:gd name="T7" fmla="*/ 70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4" y="708"/>
                  </a:moveTo>
                  <a:cubicBezTo>
                    <a:pt x="4064" y="2994"/>
                    <a:pt x="-1175" y="6614"/>
                    <a:pt x="254" y="10614"/>
                  </a:cubicBezTo>
                  <a:cubicBezTo>
                    <a:pt x="5016" y="10900"/>
                    <a:pt x="1587" y="2804"/>
                    <a:pt x="3969" y="708"/>
                  </a:cubicBezTo>
                  <a:cubicBezTo>
                    <a:pt x="1873" y="1185"/>
                    <a:pt x="826" y="-1101"/>
                    <a:pt x="254" y="70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5" name="Freeform: Shape 1323">
              <a:extLst>
                <a:ext uri="{FF2B5EF4-FFF2-40B4-BE49-F238E27FC236}">
                  <a16:creationId xmlns:a16="http://schemas.microsoft.com/office/drawing/2014/main" id="{0EB8484D-6EF3-4766-88B5-317FD5A71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502" y="3079242"/>
              <a:ext cx="9525" cy="19050"/>
            </a:xfrm>
            <a:custGeom>
              <a:avLst/>
              <a:gdLst>
                <a:gd name="T0" fmla="*/ 45767625 w 9525"/>
                <a:gd name="T1" fmla="*/ 21050 h 19050"/>
                <a:gd name="T2" fmla="*/ 10382250 w 9525"/>
                <a:gd name="T3" fmla="*/ 0 h 19050"/>
                <a:gd name="T4" fmla="*/ 45767625 w 9525"/>
                <a:gd name="T5" fmla="*/ 2105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4805" y="21050"/>
                  </a:moveTo>
                  <a:cubicBezTo>
                    <a:pt x="1090" y="14002"/>
                    <a:pt x="4900" y="4953"/>
                    <a:pt x="1090" y="0"/>
                  </a:cubicBezTo>
                  <a:cubicBezTo>
                    <a:pt x="-1100" y="7239"/>
                    <a:pt x="-53" y="17050"/>
                    <a:pt x="4805" y="2105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6" name="Freeform: Shape 1324">
              <a:extLst>
                <a:ext uri="{FF2B5EF4-FFF2-40B4-BE49-F238E27FC236}">
                  <a16:creationId xmlns:a16="http://schemas.microsoft.com/office/drawing/2014/main" id="{9E6A9B59-A68B-4145-AF11-675C9593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3148412"/>
              <a:ext cx="9525" cy="19050"/>
            </a:xfrm>
            <a:custGeom>
              <a:avLst/>
              <a:gdLst>
                <a:gd name="T0" fmla="*/ 0 w 9525"/>
                <a:gd name="T1" fmla="*/ 1410 h 19050"/>
                <a:gd name="T2" fmla="*/ 0 w 9525"/>
                <a:gd name="T3" fmla="*/ 19984 h 19050"/>
                <a:gd name="T4" fmla="*/ 47177325 w 9525"/>
                <a:gd name="T5" fmla="*/ 18745 h 19050"/>
                <a:gd name="T6" fmla="*/ 82562700 w 9525"/>
                <a:gd name="T7" fmla="*/ 172 h 19050"/>
                <a:gd name="T8" fmla="*/ 0 w 9525"/>
                <a:gd name="T9" fmla="*/ 141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0" y="1410"/>
                  </a:moveTo>
                  <a:cubicBezTo>
                    <a:pt x="857" y="6744"/>
                    <a:pt x="286" y="12364"/>
                    <a:pt x="0" y="19984"/>
                  </a:cubicBezTo>
                  <a:cubicBezTo>
                    <a:pt x="2191" y="21508"/>
                    <a:pt x="7334" y="20365"/>
                    <a:pt x="4953" y="18745"/>
                  </a:cubicBezTo>
                  <a:cubicBezTo>
                    <a:pt x="-762" y="19222"/>
                    <a:pt x="5334" y="2648"/>
                    <a:pt x="8668" y="172"/>
                  </a:cubicBezTo>
                  <a:cubicBezTo>
                    <a:pt x="6096" y="934"/>
                    <a:pt x="476" y="-1352"/>
                    <a:pt x="0" y="14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7" name="Freeform: Shape 1325">
              <a:extLst>
                <a:ext uri="{FF2B5EF4-FFF2-40B4-BE49-F238E27FC236}">
                  <a16:creationId xmlns:a16="http://schemas.microsoft.com/office/drawing/2014/main" id="{48FC20B2-4C55-47FF-BDAF-49019CDD1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878" y="3440937"/>
              <a:ext cx="9525" cy="9525"/>
            </a:xfrm>
            <a:custGeom>
              <a:avLst/>
              <a:gdLst>
                <a:gd name="T0" fmla="*/ 58969275 w 9525"/>
                <a:gd name="T1" fmla="*/ 18829 h 9525"/>
                <a:gd name="T2" fmla="*/ 35385375 w 9525"/>
                <a:gd name="T3" fmla="*/ 255 h 9525"/>
                <a:gd name="T4" fmla="*/ 0 w 9525"/>
                <a:gd name="T5" fmla="*/ 1493 h 9525"/>
                <a:gd name="T6" fmla="*/ 58969275 w 9525"/>
                <a:gd name="T7" fmla="*/ 188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829"/>
                  </a:moveTo>
                  <a:cubicBezTo>
                    <a:pt x="3810" y="13685"/>
                    <a:pt x="7239" y="7399"/>
                    <a:pt x="3715" y="255"/>
                  </a:cubicBezTo>
                  <a:cubicBezTo>
                    <a:pt x="4096" y="4160"/>
                    <a:pt x="95" y="-2888"/>
                    <a:pt x="0" y="1493"/>
                  </a:cubicBezTo>
                  <a:cubicBezTo>
                    <a:pt x="4763" y="1303"/>
                    <a:pt x="95" y="21020"/>
                    <a:pt x="6191" y="188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8" name="Freeform: Shape 1326">
              <a:extLst>
                <a:ext uri="{FF2B5EF4-FFF2-40B4-BE49-F238E27FC236}">
                  <a16:creationId xmlns:a16="http://schemas.microsoft.com/office/drawing/2014/main" id="{0653ACAD-B106-44CA-BE8E-1591817E9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4145171"/>
              <a:ext cx="9525" cy="9525"/>
            </a:xfrm>
            <a:custGeom>
              <a:avLst/>
              <a:gdLst>
                <a:gd name="T0" fmla="*/ 47177325 w 9525"/>
                <a:gd name="T1" fmla="*/ 133350 h 9525"/>
                <a:gd name="T2" fmla="*/ 0 w 9525"/>
                <a:gd name="T3" fmla="*/ 11934825 h 9525"/>
                <a:gd name="T4" fmla="*/ 23593425 w 9525"/>
                <a:gd name="T5" fmla="*/ 59102625 h 9525"/>
                <a:gd name="T6" fmla="*/ 58969275 w 9525"/>
                <a:gd name="T7" fmla="*/ 47310675 h 9525"/>
                <a:gd name="T8" fmla="*/ 47177325 w 9525"/>
                <a:gd name="T9" fmla="*/ 1333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953" y="14"/>
                  </a:moveTo>
                  <a:cubicBezTo>
                    <a:pt x="2762" y="-81"/>
                    <a:pt x="1048" y="300"/>
                    <a:pt x="0" y="1253"/>
                  </a:cubicBezTo>
                  <a:cubicBezTo>
                    <a:pt x="191" y="3634"/>
                    <a:pt x="762" y="5443"/>
                    <a:pt x="2477" y="6205"/>
                  </a:cubicBezTo>
                  <a:cubicBezTo>
                    <a:pt x="2096" y="2776"/>
                    <a:pt x="9906" y="8396"/>
                    <a:pt x="6191" y="4967"/>
                  </a:cubicBezTo>
                  <a:cubicBezTo>
                    <a:pt x="2667" y="3824"/>
                    <a:pt x="8001" y="1729"/>
                    <a:pt x="4953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69" name="Freeform: Shape 1327">
              <a:extLst>
                <a:ext uri="{FF2B5EF4-FFF2-40B4-BE49-F238E27FC236}">
                  <a16:creationId xmlns:a16="http://schemas.microsoft.com/office/drawing/2014/main" id="{01B40337-5FFC-4DD5-AA76-9DBF84DF5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629" y="2541175"/>
              <a:ext cx="9525" cy="19050"/>
            </a:xfrm>
            <a:custGeom>
              <a:avLst/>
              <a:gdLst>
                <a:gd name="T0" fmla="*/ 14154150 w 9525"/>
                <a:gd name="T1" fmla="*/ 0 h 19050"/>
                <a:gd name="T2" fmla="*/ 25946100 w 9525"/>
                <a:gd name="T3" fmla="*/ 19812 h 19050"/>
                <a:gd name="T4" fmla="*/ 1415415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86" y="0"/>
                  </a:moveTo>
                  <a:cubicBezTo>
                    <a:pt x="-2039" y="6001"/>
                    <a:pt x="1676" y="14954"/>
                    <a:pt x="2724" y="19812"/>
                  </a:cubicBezTo>
                  <a:cubicBezTo>
                    <a:pt x="4534" y="15431"/>
                    <a:pt x="5486" y="2667"/>
                    <a:pt x="148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0" name="Freeform: Shape 1328">
              <a:extLst>
                <a:ext uri="{FF2B5EF4-FFF2-40B4-BE49-F238E27FC236}">
                  <a16:creationId xmlns:a16="http://schemas.microsoft.com/office/drawing/2014/main" id="{943D56E8-328F-4240-B2E8-7CC9BC99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684" y="2520125"/>
              <a:ext cx="9525" cy="9525"/>
            </a:xfrm>
            <a:custGeom>
              <a:avLst/>
              <a:gdLst>
                <a:gd name="T0" fmla="*/ 9086850 w 9525"/>
                <a:gd name="T1" fmla="*/ 0 h 9525"/>
                <a:gd name="T2" fmla="*/ 9086850 w 9525"/>
                <a:gd name="T3" fmla="*/ 14859 h 9525"/>
                <a:gd name="T4" fmla="*/ 44462700 w 9525"/>
                <a:gd name="T5" fmla="*/ 11144 h 9525"/>
                <a:gd name="T6" fmla="*/ 90868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4" y="0"/>
                  </a:moveTo>
                  <a:cubicBezTo>
                    <a:pt x="-1713" y="5144"/>
                    <a:pt x="2192" y="9906"/>
                    <a:pt x="954" y="14859"/>
                  </a:cubicBezTo>
                  <a:cubicBezTo>
                    <a:pt x="4287" y="15716"/>
                    <a:pt x="3335" y="12287"/>
                    <a:pt x="4668" y="11144"/>
                  </a:cubicBezTo>
                  <a:cubicBezTo>
                    <a:pt x="-3142" y="11811"/>
                    <a:pt x="5716" y="2953"/>
                    <a:pt x="95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1" name="Freeform: Shape 1329">
              <a:extLst>
                <a:ext uri="{FF2B5EF4-FFF2-40B4-BE49-F238E27FC236}">
                  <a16:creationId xmlns:a16="http://schemas.microsoft.com/office/drawing/2014/main" id="{2618224E-9629-414D-8E97-B914011E6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350" y="2624066"/>
              <a:ext cx="9525" cy="38100"/>
            </a:xfrm>
            <a:custGeom>
              <a:avLst/>
              <a:gdLst>
                <a:gd name="T0" fmla="*/ 4953 w 9525"/>
                <a:gd name="T1" fmla="*/ 7597 h 38100"/>
                <a:gd name="T2" fmla="*/ 0 w 9525"/>
                <a:gd name="T3" fmla="*/ 3882 h 38100"/>
                <a:gd name="T4" fmla="*/ 6191 w 9525"/>
                <a:gd name="T5" fmla="*/ 27409 h 38100"/>
                <a:gd name="T6" fmla="*/ 11144 w 9525"/>
                <a:gd name="T7" fmla="*/ 26170 h 38100"/>
                <a:gd name="T8" fmla="*/ 13621 w 9525"/>
                <a:gd name="T9" fmla="*/ 39791 h 38100"/>
                <a:gd name="T10" fmla="*/ 17335 w 9525"/>
                <a:gd name="T11" fmla="*/ 36076 h 38100"/>
                <a:gd name="T12" fmla="*/ 17335 w 9525"/>
                <a:gd name="T13" fmla="*/ 15026 h 38100"/>
                <a:gd name="T14" fmla="*/ 13621 w 9525"/>
                <a:gd name="T15" fmla="*/ 2644 h 38100"/>
                <a:gd name="T16" fmla="*/ 8668 w 9525"/>
                <a:gd name="T17" fmla="*/ 167 h 38100"/>
                <a:gd name="T18" fmla="*/ 4953 w 9525"/>
                <a:gd name="T19" fmla="*/ 7597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4953" y="7597"/>
                  </a:moveTo>
                  <a:cubicBezTo>
                    <a:pt x="2381" y="7216"/>
                    <a:pt x="2572" y="4263"/>
                    <a:pt x="0" y="3882"/>
                  </a:cubicBezTo>
                  <a:cubicBezTo>
                    <a:pt x="3620" y="10835"/>
                    <a:pt x="14954" y="18836"/>
                    <a:pt x="6191" y="27409"/>
                  </a:cubicBezTo>
                  <a:cubicBezTo>
                    <a:pt x="8572" y="27694"/>
                    <a:pt x="8954" y="26075"/>
                    <a:pt x="11144" y="26170"/>
                  </a:cubicBezTo>
                  <a:cubicBezTo>
                    <a:pt x="13716" y="32743"/>
                    <a:pt x="8001" y="34838"/>
                    <a:pt x="13621" y="39791"/>
                  </a:cubicBezTo>
                  <a:cubicBezTo>
                    <a:pt x="14954" y="38648"/>
                    <a:pt x="14002" y="35219"/>
                    <a:pt x="17335" y="36076"/>
                  </a:cubicBezTo>
                  <a:cubicBezTo>
                    <a:pt x="13811" y="30552"/>
                    <a:pt x="8572" y="19027"/>
                    <a:pt x="17335" y="15026"/>
                  </a:cubicBezTo>
                  <a:cubicBezTo>
                    <a:pt x="10573" y="15026"/>
                    <a:pt x="12573" y="7406"/>
                    <a:pt x="13621" y="2644"/>
                  </a:cubicBezTo>
                  <a:cubicBezTo>
                    <a:pt x="11144" y="2644"/>
                    <a:pt x="12001" y="-785"/>
                    <a:pt x="8668" y="167"/>
                  </a:cubicBezTo>
                  <a:cubicBezTo>
                    <a:pt x="7715" y="2929"/>
                    <a:pt x="8001" y="6930"/>
                    <a:pt x="4953" y="75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2" name="Freeform: Shape 1330">
              <a:extLst>
                <a:ext uri="{FF2B5EF4-FFF2-40B4-BE49-F238E27FC236}">
                  <a16:creationId xmlns:a16="http://schemas.microsoft.com/office/drawing/2014/main" id="{61C3BE5A-44DF-452E-8318-7CE8CE443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105" y="2808923"/>
              <a:ext cx="9525" cy="57150"/>
            </a:xfrm>
            <a:custGeom>
              <a:avLst/>
              <a:gdLst>
                <a:gd name="T0" fmla="*/ 10627 w 9525"/>
                <a:gd name="T1" fmla="*/ 57055 h 57150"/>
                <a:gd name="T2" fmla="*/ 9389 w 9525"/>
                <a:gd name="T3" fmla="*/ 31052 h 57150"/>
                <a:gd name="T4" fmla="*/ 14342 w 9525"/>
                <a:gd name="T5" fmla="*/ 31052 h 57150"/>
                <a:gd name="T6" fmla="*/ 6912 w 9525"/>
                <a:gd name="T7" fmla="*/ 0 h 57150"/>
                <a:gd name="T8" fmla="*/ 5674 w 9525"/>
                <a:gd name="T9" fmla="*/ 23527 h 57150"/>
                <a:gd name="T10" fmla="*/ 721 w 9525"/>
                <a:gd name="T11" fmla="*/ 22288 h 57150"/>
                <a:gd name="T12" fmla="*/ 1959 w 9525"/>
                <a:gd name="T13" fmla="*/ 30956 h 57150"/>
                <a:gd name="T14" fmla="*/ 4436 w 9525"/>
                <a:gd name="T15" fmla="*/ 26003 h 57150"/>
                <a:gd name="T16" fmla="*/ 3198 w 9525"/>
                <a:gd name="T17" fmla="*/ 55721 h 57150"/>
                <a:gd name="T18" fmla="*/ 10627 w 9525"/>
                <a:gd name="T19" fmla="*/ 57055 h 57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57150">
                  <a:moveTo>
                    <a:pt x="10627" y="57055"/>
                  </a:moveTo>
                  <a:cubicBezTo>
                    <a:pt x="11199" y="47339"/>
                    <a:pt x="9960" y="39529"/>
                    <a:pt x="9389" y="31052"/>
                  </a:cubicBezTo>
                  <a:cubicBezTo>
                    <a:pt x="11579" y="32099"/>
                    <a:pt x="13199" y="35147"/>
                    <a:pt x="14342" y="31052"/>
                  </a:cubicBezTo>
                  <a:cubicBezTo>
                    <a:pt x="5674" y="25146"/>
                    <a:pt x="8341" y="9620"/>
                    <a:pt x="6912" y="0"/>
                  </a:cubicBezTo>
                  <a:cubicBezTo>
                    <a:pt x="1674" y="6763"/>
                    <a:pt x="3864" y="16478"/>
                    <a:pt x="5674" y="23527"/>
                  </a:cubicBezTo>
                  <a:cubicBezTo>
                    <a:pt x="3293" y="23813"/>
                    <a:pt x="2912" y="22098"/>
                    <a:pt x="721" y="22288"/>
                  </a:cubicBezTo>
                  <a:cubicBezTo>
                    <a:pt x="1292" y="27146"/>
                    <a:pt x="-1946" y="28670"/>
                    <a:pt x="1959" y="30956"/>
                  </a:cubicBezTo>
                  <a:cubicBezTo>
                    <a:pt x="3674" y="30194"/>
                    <a:pt x="2150" y="26194"/>
                    <a:pt x="4436" y="26003"/>
                  </a:cubicBezTo>
                  <a:cubicBezTo>
                    <a:pt x="7484" y="32671"/>
                    <a:pt x="8817" y="50102"/>
                    <a:pt x="3198" y="55721"/>
                  </a:cubicBezTo>
                  <a:cubicBezTo>
                    <a:pt x="2054" y="60388"/>
                    <a:pt x="9770" y="58102"/>
                    <a:pt x="10627" y="570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3" name="Freeform: Shape 1331">
              <a:extLst>
                <a:ext uri="{FF2B5EF4-FFF2-40B4-BE49-F238E27FC236}">
                  <a16:creationId xmlns:a16="http://schemas.microsoft.com/office/drawing/2014/main" id="{5A3B80C7-8223-46AA-AF34-F23C7E83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244" y="2893219"/>
              <a:ext cx="9525" cy="9525"/>
            </a:xfrm>
            <a:custGeom>
              <a:avLst/>
              <a:gdLst>
                <a:gd name="T0" fmla="*/ 6250 w 9525"/>
                <a:gd name="T1" fmla="*/ 35385375 h 9525"/>
                <a:gd name="T2" fmla="*/ 11203 w 9525"/>
                <a:gd name="T3" fmla="*/ 35385375 h 9525"/>
                <a:gd name="T4" fmla="*/ 5011 w 9525"/>
                <a:gd name="T5" fmla="*/ 0 h 9525"/>
                <a:gd name="T6" fmla="*/ 59 w 9525"/>
                <a:gd name="T7" fmla="*/ 82562700 h 9525"/>
                <a:gd name="T8" fmla="*/ 6250 w 9525"/>
                <a:gd name="T9" fmla="*/ 353853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50" y="3715"/>
                  </a:moveTo>
                  <a:cubicBezTo>
                    <a:pt x="5011" y="8192"/>
                    <a:pt x="11774" y="6096"/>
                    <a:pt x="11203" y="3715"/>
                  </a:cubicBezTo>
                  <a:cubicBezTo>
                    <a:pt x="8250" y="2667"/>
                    <a:pt x="6535" y="4286"/>
                    <a:pt x="5011" y="0"/>
                  </a:cubicBezTo>
                  <a:cubicBezTo>
                    <a:pt x="6250" y="5810"/>
                    <a:pt x="-703" y="3334"/>
                    <a:pt x="59" y="8668"/>
                  </a:cubicBezTo>
                  <a:cubicBezTo>
                    <a:pt x="5393" y="10287"/>
                    <a:pt x="3392" y="4572"/>
                    <a:pt x="6250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4" name="Freeform: Shape 1332">
              <a:extLst>
                <a:ext uri="{FF2B5EF4-FFF2-40B4-BE49-F238E27FC236}">
                  <a16:creationId xmlns:a16="http://schemas.microsoft.com/office/drawing/2014/main" id="{5DCF3AC0-6B2B-4541-A5CD-A97539FDC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303" y="2434437"/>
              <a:ext cx="9525" cy="9525"/>
            </a:xfrm>
            <a:custGeom>
              <a:avLst/>
              <a:gdLst>
                <a:gd name="T0" fmla="*/ 70761225 w 9525"/>
                <a:gd name="T1" fmla="*/ 15012 h 9525"/>
                <a:gd name="T2" fmla="*/ 58969275 w 9525"/>
                <a:gd name="T3" fmla="*/ 153 h 9525"/>
                <a:gd name="T4" fmla="*/ 35385375 w 9525"/>
                <a:gd name="T5" fmla="*/ 2630 h 9525"/>
                <a:gd name="T6" fmla="*/ 0 w 9525"/>
                <a:gd name="T7" fmla="*/ 13774 h 9525"/>
                <a:gd name="T8" fmla="*/ 70761225 w 9525"/>
                <a:gd name="T9" fmla="*/ 1501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29" y="15012"/>
                  </a:moveTo>
                  <a:cubicBezTo>
                    <a:pt x="7334" y="8821"/>
                    <a:pt x="7239" y="-1371"/>
                    <a:pt x="6191" y="153"/>
                  </a:cubicBezTo>
                  <a:cubicBezTo>
                    <a:pt x="5905" y="1582"/>
                    <a:pt x="4858" y="2058"/>
                    <a:pt x="3715" y="2630"/>
                  </a:cubicBezTo>
                  <a:cubicBezTo>
                    <a:pt x="5810" y="8535"/>
                    <a:pt x="4667" y="11869"/>
                    <a:pt x="0" y="13774"/>
                  </a:cubicBezTo>
                  <a:cubicBezTo>
                    <a:pt x="3810" y="12917"/>
                    <a:pt x="4477" y="15012"/>
                    <a:pt x="7429" y="150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5" name="Freeform: Shape 1333">
              <a:extLst>
                <a:ext uri="{FF2B5EF4-FFF2-40B4-BE49-F238E27FC236}">
                  <a16:creationId xmlns:a16="http://schemas.microsoft.com/office/drawing/2014/main" id="{93C398D4-83E9-4199-BF1E-5D1C42B54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880" y="4544378"/>
              <a:ext cx="9525" cy="9525"/>
            </a:xfrm>
            <a:custGeom>
              <a:avLst/>
              <a:gdLst>
                <a:gd name="T0" fmla="*/ 82562700 w 9525"/>
                <a:gd name="T1" fmla="*/ 7429 h 9525"/>
                <a:gd name="T2" fmla="*/ 70761225 w 9525"/>
                <a:gd name="T3" fmla="*/ 0 h 9525"/>
                <a:gd name="T4" fmla="*/ 0 w 9525"/>
                <a:gd name="T5" fmla="*/ 8668 h 9525"/>
                <a:gd name="T6" fmla="*/ 82562700 w 9525"/>
                <a:gd name="T7" fmla="*/ 7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7429"/>
                  </a:moveTo>
                  <a:cubicBezTo>
                    <a:pt x="8287" y="3048"/>
                    <a:pt x="8573" y="1048"/>
                    <a:pt x="7429" y="0"/>
                  </a:cubicBezTo>
                  <a:cubicBezTo>
                    <a:pt x="6858" y="4763"/>
                    <a:pt x="2667" y="6001"/>
                    <a:pt x="0" y="8668"/>
                  </a:cubicBezTo>
                  <a:cubicBezTo>
                    <a:pt x="3048" y="11811"/>
                    <a:pt x="4858" y="7239"/>
                    <a:pt x="866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6" name="Freeform: Shape 1334">
              <a:extLst>
                <a:ext uri="{FF2B5EF4-FFF2-40B4-BE49-F238E27FC236}">
                  <a16:creationId xmlns:a16="http://schemas.microsoft.com/office/drawing/2014/main" id="{2BA732A1-671C-4D45-90C3-5EC3EC0B9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401" y="4591470"/>
              <a:ext cx="9525" cy="9525"/>
            </a:xfrm>
            <a:custGeom>
              <a:avLst/>
              <a:gdLst>
                <a:gd name="T0" fmla="*/ 49015650 w 9525"/>
                <a:gd name="T1" fmla="*/ 12334875 h 9525"/>
                <a:gd name="T2" fmla="*/ 13639800 w 9525"/>
                <a:gd name="T3" fmla="*/ 533400 h 9525"/>
                <a:gd name="T4" fmla="*/ 13639800 w 9525"/>
                <a:gd name="T5" fmla="*/ 59512200 h 9525"/>
                <a:gd name="T6" fmla="*/ 49015650 w 9525"/>
                <a:gd name="T7" fmla="*/ 12334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6" y="1295"/>
                  </a:moveTo>
                  <a:cubicBezTo>
                    <a:pt x="4480" y="4914"/>
                    <a:pt x="3241" y="-610"/>
                    <a:pt x="1432" y="56"/>
                  </a:cubicBezTo>
                  <a:cubicBezTo>
                    <a:pt x="765" y="819"/>
                    <a:pt x="-1426" y="5962"/>
                    <a:pt x="1432" y="6248"/>
                  </a:cubicBezTo>
                  <a:cubicBezTo>
                    <a:pt x="-188" y="-134"/>
                    <a:pt x="9337" y="5962"/>
                    <a:pt x="5146" y="12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7" name="Freeform: Shape 1335">
              <a:extLst>
                <a:ext uri="{FF2B5EF4-FFF2-40B4-BE49-F238E27FC236}">
                  <a16:creationId xmlns:a16="http://schemas.microsoft.com/office/drawing/2014/main" id="{F184C17A-0676-4975-B70B-14ECF0ABE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57968"/>
              <a:ext cx="9525" cy="9525"/>
            </a:xfrm>
            <a:custGeom>
              <a:avLst/>
              <a:gdLst>
                <a:gd name="T0" fmla="*/ 0 w 9525"/>
                <a:gd name="T1" fmla="*/ 295275 h 9525"/>
                <a:gd name="T2" fmla="*/ 0 w 9525"/>
                <a:gd name="T3" fmla="*/ 82848450 h 9525"/>
                <a:gd name="T4" fmla="*/ 0 w 9525"/>
                <a:gd name="T5" fmla="*/ 295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"/>
                  </a:moveTo>
                  <a:cubicBezTo>
                    <a:pt x="2572" y="3936"/>
                    <a:pt x="2572" y="4793"/>
                    <a:pt x="0" y="8698"/>
                  </a:cubicBezTo>
                  <a:cubicBezTo>
                    <a:pt x="5715" y="9841"/>
                    <a:pt x="4572" y="-636"/>
                    <a:pt x="0" y="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8" name="Freeform: Shape 1336">
              <a:extLst>
                <a:ext uri="{FF2B5EF4-FFF2-40B4-BE49-F238E27FC236}">
                  <a16:creationId xmlns:a16="http://schemas.microsoft.com/office/drawing/2014/main" id="{4D2D5F8E-5F07-4DDE-98E0-9F51A473C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6" y="4323779"/>
              <a:ext cx="9525" cy="19050"/>
            </a:xfrm>
            <a:custGeom>
              <a:avLst/>
              <a:gdLst>
                <a:gd name="T0" fmla="*/ 6317 w 9525"/>
                <a:gd name="T1" fmla="*/ 9906 h 19050"/>
                <a:gd name="T2" fmla="*/ 6317 w 9525"/>
                <a:gd name="T3" fmla="*/ 0 h 19050"/>
                <a:gd name="T4" fmla="*/ 126 w 9525"/>
                <a:gd name="T5" fmla="*/ 3715 h 19050"/>
                <a:gd name="T6" fmla="*/ 10032 w 9525"/>
                <a:gd name="T7" fmla="*/ 24765 h 19050"/>
                <a:gd name="T8" fmla="*/ 6317 w 9525"/>
                <a:gd name="T9" fmla="*/ 990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317" y="9906"/>
                  </a:moveTo>
                  <a:cubicBezTo>
                    <a:pt x="4602" y="4477"/>
                    <a:pt x="11746" y="1714"/>
                    <a:pt x="6317" y="0"/>
                  </a:cubicBezTo>
                  <a:cubicBezTo>
                    <a:pt x="6793" y="6477"/>
                    <a:pt x="3269" y="1333"/>
                    <a:pt x="126" y="3715"/>
                  </a:cubicBezTo>
                  <a:cubicBezTo>
                    <a:pt x="-827" y="15049"/>
                    <a:pt x="3745" y="20764"/>
                    <a:pt x="10032" y="24765"/>
                  </a:cubicBezTo>
                  <a:cubicBezTo>
                    <a:pt x="15461" y="19812"/>
                    <a:pt x="12604" y="12382"/>
                    <a:pt x="6317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79" name="Freeform: Shape 1337">
              <a:extLst>
                <a:ext uri="{FF2B5EF4-FFF2-40B4-BE49-F238E27FC236}">
                  <a16:creationId xmlns:a16="http://schemas.microsoft.com/office/drawing/2014/main" id="{9CBCC12F-7A02-4249-8CE9-B5DCB230B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43" y="2709767"/>
              <a:ext cx="9525" cy="28575"/>
            </a:xfrm>
            <a:custGeom>
              <a:avLst/>
              <a:gdLst>
                <a:gd name="T0" fmla="*/ 8668 w 9525"/>
                <a:gd name="T1" fmla="*/ 34671 h 28575"/>
                <a:gd name="T2" fmla="*/ 7430 w 9525"/>
                <a:gd name="T3" fmla="*/ 7429 h 28575"/>
                <a:gd name="T4" fmla="*/ 6191 w 9525"/>
                <a:gd name="T5" fmla="*/ 0 h 28575"/>
                <a:gd name="T6" fmla="*/ 0 w 9525"/>
                <a:gd name="T7" fmla="*/ 7429 h 28575"/>
                <a:gd name="T8" fmla="*/ 3715 w 9525"/>
                <a:gd name="T9" fmla="*/ 16097 h 28575"/>
                <a:gd name="T10" fmla="*/ 8668 w 9525"/>
                <a:gd name="T11" fmla="*/ 13621 h 28575"/>
                <a:gd name="T12" fmla="*/ 8668 w 9525"/>
                <a:gd name="T13" fmla="*/ 34671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8668" y="34671"/>
                  </a:moveTo>
                  <a:cubicBezTo>
                    <a:pt x="17717" y="30956"/>
                    <a:pt x="11621" y="10192"/>
                    <a:pt x="7430" y="7429"/>
                  </a:cubicBezTo>
                  <a:cubicBezTo>
                    <a:pt x="9620" y="6001"/>
                    <a:pt x="11430" y="191"/>
                    <a:pt x="6191" y="0"/>
                  </a:cubicBezTo>
                  <a:cubicBezTo>
                    <a:pt x="5906" y="4286"/>
                    <a:pt x="5144" y="8096"/>
                    <a:pt x="0" y="7429"/>
                  </a:cubicBezTo>
                  <a:cubicBezTo>
                    <a:pt x="667" y="10954"/>
                    <a:pt x="3048" y="12668"/>
                    <a:pt x="3715" y="16097"/>
                  </a:cubicBezTo>
                  <a:cubicBezTo>
                    <a:pt x="7620" y="17526"/>
                    <a:pt x="6763" y="14097"/>
                    <a:pt x="8668" y="13621"/>
                  </a:cubicBezTo>
                  <a:cubicBezTo>
                    <a:pt x="6191" y="20002"/>
                    <a:pt x="7811" y="24479"/>
                    <a:pt x="8668" y="346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0" name="Freeform: Shape 1338">
              <a:extLst>
                <a:ext uri="{FF2B5EF4-FFF2-40B4-BE49-F238E27FC236}">
                  <a16:creationId xmlns:a16="http://schemas.microsoft.com/office/drawing/2014/main" id="{A291996B-3E1A-4DBA-BDA2-425AF0973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418" y="2861827"/>
              <a:ext cx="9525" cy="9525"/>
            </a:xfrm>
            <a:custGeom>
              <a:avLst/>
              <a:gdLst>
                <a:gd name="T0" fmla="*/ 46377225 w 9525"/>
                <a:gd name="T1" fmla="*/ 523875 h 9525"/>
                <a:gd name="T2" fmla="*/ 1009650 w 9525"/>
                <a:gd name="T3" fmla="*/ 60398025 h 9525"/>
                <a:gd name="T4" fmla="*/ 46377225 w 9525"/>
                <a:gd name="T5" fmla="*/ 52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9" y="55"/>
                  </a:moveTo>
                  <a:cubicBezTo>
                    <a:pt x="678" y="-421"/>
                    <a:pt x="-370" y="2246"/>
                    <a:pt x="106" y="6341"/>
                  </a:cubicBezTo>
                  <a:cubicBezTo>
                    <a:pt x="4297" y="6818"/>
                    <a:pt x="5250" y="4151"/>
                    <a:pt x="4869" y="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1" name="Freeform: Shape 1339">
              <a:extLst>
                <a:ext uri="{FF2B5EF4-FFF2-40B4-BE49-F238E27FC236}">
                  <a16:creationId xmlns:a16="http://schemas.microsoft.com/office/drawing/2014/main" id="{401D899E-9785-424C-9F9E-83622DA64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094" y="2807970"/>
              <a:ext cx="9525" cy="9525"/>
            </a:xfrm>
            <a:custGeom>
              <a:avLst/>
              <a:gdLst>
                <a:gd name="T0" fmla="*/ 7906 w 9525"/>
                <a:gd name="T1" fmla="*/ 0 h 9525"/>
                <a:gd name="T2" fmla="*/ 0 w 9525"/>
                <a:gd name="T3" fmla="*/ 7906 h 9525"/>
                <a:gd name="T4" fmla="*/ 9525 w 9525"/>
                <a:gd name="T5" fmla="*/ 9525 h 9525"/>
                <a:gd name="T6" fmla="*/ 7906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0"/>
                  </a:moveTo>
                  <a:cubicBezTo>
                    <a:pt x="9430" y="6763"/>
                    <a:pt x="95" y="2762"/>
                    <a:pt x="0" y="7906"/>
                  </a:cubicBezTo>
                  <a:cubicBezTo>
                    <a:pt x="4858" y="6763"/>
                    <a:pt x="5810" y="9525"/>
                    <a:pt x="9525" y="9525"/>
                  </a:cubicBezTo>
                  <a:cubicBezTo>
                    <a:pt x="5429" y="4191"/>
                    <a:pt x="14573" y="2572"/>
                    <a:pt x="790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2" name="Freeform: Shape 1340">
              <a:extLst>
                <a:ext uri="{FF2B5EF4-FFF2-40B4-BE49-F238E27FC236}">
                  <a16:creationId xmlns:a16="http://schemas.microsoft.com/office/drawing/2014/main" id="{3681C6EC-1AAB-4259-9989-FC034164D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376" y="4622863"/>
              <a:ext cx="9525" cy="9525"/>
            </a:xfrm>
            <a:custGeom>
              <a:avLst/>
              <a:gdLst>
                <a:gd name="T0" fmla="*/ 48120300 w 9525"/>
                <a:gd name="T1" fmla="*/ 9525 h 9525"/>
                <a:gd name="T2" fmla="*/ 32699325 w 9525"/>
                <a:gd name="T3" fmla="*/ 0 h 9525"/>
                <a:gd name="T4" fmla="*/ 481203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2" y="9525"/>
                  </a:moveTo>
                  <a:cubicBezTo>
                    <a:pt x="5242" y="5620"/>
                    <a:pt x="5338" y="1905"/>
                    <a:pt x="3433" y="0"/>
                  </a:cubicBezTo>
                  <a:cubicBezTo>
                    <a:pt x="-4187" y="571"/>
                    <a:pt x="2956" y="8668"/>
                    <a:pt x="5052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3" name="Freeform: Shape 1341">
              <a:extLst>
                <a:ext uri="{FF2B5EF4-FFF2-40B4-BE49-F238E27FC236}">
                  <a16:creationId xmlns:a16="http://schemas.microsoft.com/office/drawing/2014/main" id="{3ADEE4E4-FE97-4BDD-9AB7-2D90AEB0D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365" y="2086832"/>
              <a:ext cx="9525" cy="38100"/>
            </a:xfrm>
            <a:custGeom>
              <a:avLst/>
              <a:gdLst>
                <a:gd name="T0" fmla="*/ 11919 w 9525"/>
                <a:gd name="T1" fmla="*/ 30099 h 38100"/>
                <a:gd name="T2" fmla="*/ 13538 w 9525"/>
                <a:gd name="T3" fmla="*/ 4763 h 38100"/>
                <a:gd name="T4" fmla="*/ 870 w 9525"/>
                <a:gd name="T5" fmla="*/ 0 h 38100"/>
                <a:gd name="T6" fmla="*/ 12014 w 9525"/>
                <a:gd name="T7" fmla="*/ 47530 h 38100"/>
                <a:gd name="T8" fmla="*/ 11919 w 9525"/>
                <a:gd name="T9" fmla="*/ 30099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38100">
                  <a:moveTo>
                    <a:pt x="11919" y="30099"/>
                  </a:moveTo>
                  <a:cubicBezTo>
                    <a:pt x="17157" y="24479"/>
                    <a:pt x="14586" y="12764"/>
                    <a:pt x="13538" y="4763"/>
                  </a:cubicBezTo>
                  <a:cubicBezTo>
                    <a:pt x="8966" y="3524"/>
                    <a:pt x="5156" y="1524"/>
                    <a:pt x="870" y="0"/>
                  </a:cubicBezTo>
                  <a:cubicBezTo>
                    <a:pt x="-3607" y="18193"/>
                    <a:pt x="10585" y="30194"/>
                    <a:pt x="12014" y="47530"/>
                  </a:cubicBezTo>
                  <a:cubicBezTo>
                    <a:pt x="22396" y="45815"/>
                    <a:pt x="10776" y="36862"/>
                    <a:pt x="11919" y="300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4" name="Freeform: Shape 1342">
              <a:extLst>
                <a:ext uri="{FF2B5EF4-FFF2-40B4-BE49-F238E27FC236}">
                  <a16:creationId xmlns:a16="http://schemas.microsoft.com/office/drawing/2014/main" id="{B23CF3A3-F7E8-4BDE-841E-D886A42A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758" y="4518099"/>
              <a:ext cx="9525" cy="9525"/>
            </a:xfrm>
            <a:custGeom>
              <a:avLst/>
              <a:gdLst>
                <a:gd name="T0" fmla="*/ 60788550 w 9525"/>
                <a:gd name="T1" fmla="*/ 1714500 h 9525"/>
                <a:gd name="T2" fmla="*/ 0 w 9525"/>
                <a:gd name="T3" fmla="*/ 61588650 h 9525"/>
                <a:gd name="T4" fmla="*/ 60788550 w 9525"/>
                <a:gd name="T5" fmla="*/ 1714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80"/>
                  </a:moveTo>
                  <a:cubicBezTo>
                    <a:pt x="1048" y="-868"/>
                    <a:pt x="572" y="2847"/>
                    <a:pt x="0" y="6466"/>
                  </a:cubicBezTo>
                  <a:cubicBezTo>
                    <a:pt x="3715" y="5895"/>
                    <a:pt x="7429" y="5419"/>
                    <a:pt x="6382" y="1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5" name="Freeform: Shape 1343">
              <a:extLst>
                <a:ext uri="{FF2B5EF4-FFF2-40B4-BE49-F238E27FC236}">
                  <a16:creationId xmlns:a16="http://schemas.microsoft.com/office/drawing/2014/main" id="{60A63C24-99C0-4D29-A64F-E13A53897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535" y="4500753"/>
              <a:ext cx="9525" cy="9525"/>
            </a:xfrm>
            <a:custGeom>
              <a:avLst/>
              <a:gdLst>
                <a:gd name="T0" fmla="*/ 10287000 w 9525"/>
                <a:gd name="T1" fmla="*/ 14288 h 9525"/>
                <a:gd name="T2" fmla="*/ 10287000 w 9525"/>
                <a:gd name="T3" fmla="*/ 0 h 9525"/>
                <a:gd name="T4" fmla="*/ 1028700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80" y="14288"/>
                  </a:moveTo>
                  <a:cubicBezTo>
                    <a:pt x="4318" y="10573"/>
                    <a:pt x="5366" y="3620"/>
                    <a:pt x="1080" y="0"/>
                  </a:cubicBezTo>
                  <a:cubicBezTo>
                    <a:pt x="1175" y="4763"/>
                    <a:pt x="-1397" y="10096"/>
                    <a:pt x="1080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6" name="Freeform: Shape 1344">
              <a:extLst>
                <a:ext uri="{FF2B5EF4-FFF2-40B4-BE49-F238E27FC236}">
                  <a16:creationId xmlns:a16="http://schemas.microsoft.com/office/drawing/2014/main" id="{903C2114-DD49-4851-A0D8-15DD0E9CA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637" y="4473618"/>
              <a:ext cx="9525" cy="9525"/>
            </a:xfrm>
            <a:custGeom>
              <a:avLst/>
              <a:gdLst>
                <a:gd name="T0" fmla="*/ 17478375 w 9525"/>
                <a:gd name="T1" fmla="*/ 77924025 h 9525"/>
                <a:gd name="T2" fmla="*/ 47415450 w 9525"/>
                <a:gd name="T3" fmla="*/ 2619375 h 9525"/>
                <a:gd name="T4" fmla="*/ 174783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5" y="8181"/>
                  </a:moveTo>
                  <a:cubicBezTo>
                    <a:pt x="2502" y="5133"/>
                    <a:pt x="6312" y="5323"/>
                    <a:pt x="4978" y="275"/>
                  </a:cubicBezTo>
                  <a:cubicBezTo>
                    <a:pt x="311" y="-1630"/>
                    <a:pt x="-1785" y="6942"/>
                    <a:pt x="1835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7" name="Freeform: Shape 1345">
              <a:extLst>
                <a:ext uri="{FF2B5EF4-FFF2-40B4-BE49-F238E27FC236}">
                  <a16:creationId xmlns:a16="http://schemas.microsoft.com/office/drawing/2014/main" id="{1EE9103E-AC7D-4715-9A08-E9BCB271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416" y="4331208"/>
              <a:ext cx="19050" cy="9525"/>
            </a:xfrm>
            <a:custGeom>
              <a:avLst/>
              <a:gdLst>
                <a:gd name="T0" fmla="*/ 6 w 19050"/>
                <a:gd name="T1" fmla="*/ 9525 h 9525"/>
                <a:gd name="T2" fmla="*/ 7912 w 19050"/>
                <a:gd name="T3" fmla="*/ 14288 h 9525"/>
                <a:gd name="T4" fmla="*/ 19056 w 19050"/>
                <a:gd name="T5" fmla="*/ 11144 h 9525"/>
                <a:gd name="T6" fmla="*/ 7912 w 19050"/>
                <a:gd name="T7" fmla="*/ 0 h 9525"/>
                <a:gd name="T8" fmla="*/ 6 w 19050"/>
                <a:gd name="T9" fmla="*/ 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6" y="9525"/>
                  </a:moveTo>
                  <a:cubicBezTo>
                    <a:pt x="-184" y="13906"/>
                    <a:pt x="3912" y="14097"/>
                    <a:pt x="7912" y="14288"/>
                  </a:cubicBezTo>
                  <a:cubicBezTo>
                    <a:pt x="3816" y="6096"/>
                    <a:pt x="14008" y="8763"/>
                    <a:pt x="19056" y="11144"/>
                  </a:cubicBezTo>
                  <a:cubicBezTo>
                    <a:pt x="16104" y="6668"/>
                    <a:pt x="14865" y="476"/>
                    <a:pt x="7912" y="0"/>
                  </a:cubicBezTo>
                  <a:cubicBezTo>
                    <a:pt x="2673" y="2857"/>
                    <a:pt x="10103" y="10287"/>
                    <a:pt x="6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8" name="Freeform: Shape 1346">
              <a:extLst>
                <a:ext uri="{FF2B5EF4-FFF2-40B4-BE49-F238E27FC236}">
                  <a16:creationId xmlns:a16="http://schemas.microsoft.com/office/drawing/2014/main" id="{0C5F418D-0940-4E51-AFDA-39AEB5743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090" y="4833500"/>
              <a:ext cx="9525" cy="9525"/>
            </a:xfrm>
            <a:custGeom>
              <a:avLst/>
              <a:gdLst>
                <a:gd name="T0" fmla="*/ 0 w 9525"/>
                <a:gd name="T1" fmla="*/ 1447800 h 9525"/>
                <a:gd name="T2" fmla="*/ 0 w 9525"/>
                <a:gd name="T3" fmla="*/ 46805850 h 9525"/>
                <a:gd name="T4" fmla="*/ 60788550 w 9525"/>
                <a:gd name="T5" fmla="*/ 16868775 h 9525"/>
                <a:gd name="T6" fmla="*/ 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"/>
                  </a:moveTo>
                  <a:cubicBezTo>
                    <a:pt x="0" y="1771"/>
                    <a:pt x="0" y="3390"/>
                    <a:pt x="0" y="4914"/>
                  </a:cubicBezTo>
                  <a:cubicBezTo>
                    <a:pt x="2762" y="4533"/>
                    <a:pt x="7906" y="6534"/>
                    <a:pt x="6382" y="1771"/>
                  </a:cubicBezTo>
                  <a:cubicBezTo>
                    <a:pt x="4286" y="1199"/>
                    <a:pt x="3334" y="-515"/>
                    <a:pt x="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89" name="Freeform: Shape 1347">
              <a:extLst>
                <a:ext uri="{FF2B5EF4-FFF2-40B4-BE49-F238E27FC236}">
                  <a16:creationId xmlns:a16="http://schemas.microsoft.com/office/drawing/2014/main" id="{73D17B57-2D3F-4288-85AB-8EFFAA14F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516" y="4469667"/>
              <a:ext cx="9525" cy="9525"/>
            </a:xfrm>
            <a:custGeom>
              <a:avLst/>
              <a:gdLst>
                <a:gd name="T0" fmla="*/ 0 w 9525"/>
                <a:gd name="T1" fmla="*/ 987 h 9525"/>
                <a:gd name="T2" fmla="*/ 14288 w 9525"/>
                <a:gd name="T3" fmla="*/ 12131 h 9525"/>
                <a:gd name="T4" fmla="*/ 0 w 9525"/>
                <a:gd name="T5" fmla="*/ 98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87"/>
                  </a:moveTo>
                  <a:cubicBezTo>
                    <a:pt x="6286" y="2988"/>
                    <a:pt x="3620" y="11465"/>
                    <a:pt x="14288" y="12131"/>
                  </a:cubicBezTo>
                  <a:cubicBezTo>
                    <a:pt x="12002" y="6988"/>
                    <a:pt x="6382" y="-3204"/>
                    <a:pt x="0" y="9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0" name="Freeform: Shape 1348">
              <a:extLst>
                <a:ext uri="{FF2B5EF4-FFF2-40B4-BE49-F238E27FC236}">
                  <a16:creationId xmlns:a16="http://schemas.microsoft.com/office/drawing/2014/main" id="{C09BBF2B-BCE1-4C8C-9218-DBA09BD1E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997" y="4334421"/>
              <a:ext cx="9525" cy="9525"/>
            </a:xfrm>
            <a:custGeom>
              <a:avLst/>
              <a:gdLst>
                <a:gd name="T0" fmla="*/ 27632025 w 9525"/>
                <a:gd name="T1" fmla="*/ 75552300 h 9525"/>
                <a:gd name="T2" fmla="*/ 72999600 w 9525"/>
                <a:gd name="T3" fmla="*/ 14763750 h 9525"/>
                <a:gd name="T4" fmla="*/ 13115925 w 9525"/>
                <a:gd name="T5" fmla="*/ 247650 h 9525"/>
                <a:gd name="T6" fmla="*/ 27632025 w 9525"/>
                <a:gd name="T7" fmla="*/ 75552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01" y="7932"/>
                  </a:moveTo>
                  <a:cubicBezTo>
                    <a:pt x="3377" y="4693"/>
                    <a:pt x="7187" y="4788"/>
                    <a:pt x="7664" y="1550"/>
                  </a:cubicBezTo>
                  <a:cubicBezTo>
                    <a:pt x="4711" y="1931"/>
                    <a:pt x="4235" y="-260"/>
                    <a:pt x="1377" y="26"/>
                  </a:cubicBezTo>
                  <a:cubicBezTo>
                    <a:pt x="806" y="3645"/>
                    <a:pt x="-2147" y="6788"/>
                    <a:pt x="2901" y="79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1" name="Freeform: Shape 1349">
              <a:extLst>
                <a:ext uri="{FF2B5EF4-FFF2-40B4-BE49-F238E27FC236}">
                  <a16:creationId xmlns:a16="http://schemas.microsoft.com/office/drawing/2014/main" id="{89C41F6E-C3F8-4729-AEBC-379139BB6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93" y="4389882"/>
              <a:ext cx="9525" cy="19050"/>
            </a:xfrm>
            <a:custGeom>
              <a:avLst/>
              <a:gdLst>
                <a:gd name="T0" fmla="*/ 13542 w 9525"/>
                <a:gd name="T1" fmla="*/ 0 h 19050"/>
                <a:gd name="T2" fmla="*/ 4112 w 9525"/>
                <a:gd name="T3" fmla="*/ 4763 h 19050"/>
                <a:gd name="T4" fmla="*/ 2493 w 9525"/>
                <a:gd name="T5" fmla="*/ 20574 h 19050"/>
                <a:gd name="T6" fmla="*/ 8874 w 9525"/>
                <a:gd name="T7" fmla="*/ 17431 h 19050"/>
                <a:gd name="T8" fmla="*/ 13542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3542" y="0"/>
                  </a:moveTo>
                  <a:cubicBezTo>
                    <a:pt x="13256" y="10382"/>
                    <a:pt x="7541" y="2286"/>
                    <a:pt x="4112" y="4763"/>
                  </a:cubicBezTo>
                  <a:cubicBezTo>
                    <a:pt x="10398" y="11906"/>
                    <a:pt x="-5985" y="16478"/>
                    <a:pt x="2493" y="20574"/>
                  </a:cubicBezTo>
                  <a:cubicBezTo>
                    <a:pt x="2683" y="14669"/>
                    <a:pt x="4779" y="16573"/>
                    <a:pt x="8874" y="17431"/>
                  </a:cubicBezTo>
                  <a:cubicBezTo>
                    <a:pt x="7731" y="9906"/>
                    <a:pt x="19923" y="7429"/>
                    <a:pt x="1354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2" name="Freeform: Shape 1350">
              <a:extLst>
                <a:ext uri="{FF2B5EF4-FFF2-40B4-BE49-F238E27FC236}">
                  <a16:creationId xmlns:a16="http://schemas.microsoft.com/office/drawing/2014/main" id="{4891F7B0-7C91-47D8-93C1-497E54C43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423122"/>
              <a:ext cx="9525" cy="9525"/>
            </a:xfrm>
            <a:custGeom>
              <a:avLst/>
              <a:gdLst>
                <a:gd name="T0" fmla="*/ 1619 w 9525"/>
                <a:gd name="T1" fmla="*/ 11051 h 9525"/>
                <a:gd name="T2" fmla="*/ 9525 w 9525"/>
                <a:gd name="T3" fmla="*/ 1526 h 9525"/>
                <a:gd name="T4" fmla="*/ 0 w 9525"/>
                <a:gd name="T5" fmla="*/ 2 h 9525"/>
                <a:gd name="T6" fmla="*/ 1619 w 9525"/>
                <a:gd name="T7" fmla="*/ 1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11051"/>
                  </a:moveTo>
                  <a:cubicBezTo>
                    <a:pt x="3715" y="7337"/>
                    <a:pt x="8477" y="6289"/>
                    <a:pt x="9525" y="1526"/>
                  </a:cubicBezTo>
                  <a:cubicBezTo>
                    <a:pt x="4667" y="2669"/>
                    <a:pt x="3715" y="-93"/>
                    <a:pt x="0" y="2"/>
                  </a:cubicBezTo>
                  <a:cubicBezTo>
                    <a:pt x="1238" y="6289"/>
                    <a:pt x="-667" y="8289"/>
                    <a:pt x="1619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3" name="Freeform: Shape 1351">
              <a:extLst>
                <a:ext uri="{FF2B5EF4-FFF2-40B4-BE49-F238E27FC236}">
                  <a16:creationId xmlns:a16="http://schemas.microsoft.com/office/drawing/2014/main" id="{DF78F5C9-1F65-4EA9-BACB-1040585E0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085" y="4263104"/>
              <a:ext cx="9525" cy="9525"/>
            </a:xfrm>
            <a:custGeom>
              <a:avLst/>
              <a:gdLst>
                <a:gd name="T0" fmla="*/ 0 w 9525"/>
                <a:gd name="T1" fmla="*/ 14516100 h 9525"/>
                <a:gd name="T2" fmla="*/ 45367575 w 9525"/>
                <a:gd name="T3" fmla="*/ 75304650 h 9525"/>
                <a:gd name="T4" fmla="*/ 60788550 w 9525"/>
                <a:gd name="T5" fmla="*/ 0 h 9525"/>
                <a:gd name="T6" fmla="*/ 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4"/>
                  </a:moveTo>
                  <a:cubicBezTo>
                    <a:pt x="3239" y="1905"/>
                    <a:pt x="1524" y="7429"/>
                    <a:pt x="4763" y="7906"/>
                  </a:cubicBezTo>
                  <a:cubicBezTo>
                    <a:pt x="4096" y="4096"/>
                    <a:pt x="7715" y="4477"/>
                    <a:pt x="6382" y="0"/>
                  </a:cubicBezTo>
                  <a:cubicBezTo>
                    <a:pt x="4001" y="190"/>
                    <a:pt x="476" y="-572"/>
                    <a:pt x="0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4" name="Freeform: Shape 1352">
              <a:extLst>
                <a:ext uri="{FF2B5EF4-FFF2-40B4-BE49-F238E27FC236}">
                  <a16:creationId xmlns:a16="http://schemas.microsoft.com/office/drawing/2014/main" id="{91617F9E-774A-4EF0-8405-997C29C75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560" y="4228147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60788550 h 9525"/>
                <a:gd name="T4" fmla="*/ 12668 w 9525"/>
                <a:gd name="T5" fmla="*/ 45367575 h 9525"/>
                <a:gd name="T6" fmla="*/ 9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9525" y="8763"/>
                    <a:pt x="2096" y="286"/>
                    <a:pt x="0" y="6382"/>
                  </a:cubicBezTo>
                  <a:cubicBezTo>
                    <a:pt x="3048" y="9239"/>
                    <a:pt x="9811" y="6858"/>
                    <a:pt x="12668" y="4763"/>
                  </a:cubicBezTo>
                  <a:cubicBezTo>
                    <a:pt x="10096" y="4763"/>
                    <a:pt x="11811" y="381"/>
                    <a:pt x="95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5" name="Freeform: Shape 1353">
              <a:extLst>
                <a:ext uri="{FF2B5EF4-FFF2-40B4-BE49-F238E27FC236}">
                  <a16:creationId xmlns:a16="http://schemas.microsoft.com/office/drawing/2014/main" id="{11B50890-A9CC-4312-8AC8-150453249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278824"/>
              <a:ext cx="9525" cy="9525"/>
            </a:xfrm>
            <a:custGeom>
              <a:avLst/>
              <a:gdLst>
                <a:gd name="T0" fmla="*/ 0 w 9525"/>
                <a:gd name="T1" fmla="*/ 876300 h 9525"/>
                <a:gd name="T2" fmla="*/ 45367575 w 9525"/>
                <a:gd name="T3" fmla="*/ 76180950 h 9525"/>
                <a:gd name="T4" fmla="*/ 0 w 9525"/>
                <a:gd name="T5" fmla="*/ 876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2"/>
                  </a:moveTo>
                  <a:cubicBezTo>
                    <a:pt x="571" y="3807"/>
                    <a:pt x="1619" y="6950"/>
                    <a:pt x="4763" y="7998"/>
                  </a:cubicBezTo>
                  <a:cubicBezTo>
                    <a:pt x="5048" y="3425"/>
                    <a:pt x="4953" y="-670"/>
                    <a:pt x="0" y="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6" name="Freeform: Shape 1354">
              <a:extLst>
                <a:ext uri="{FF2B5EF4-FFF2-40B4-BE49-F238E27FC236}">
                  <a16:creationId xmlns:a16="http://schemas.microsoft.com/office/drawing/2014/main" id="{47F5769E-94DA-4C4B-99D8-3126B64F6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417" y="4320064"/>
              <a:ext cx="9525" cy="19050"/>
            </a:xfrm>
            <a:custGeom>
              <a:avLst/>
              <a:gdLst>
                <a:gd name="T0" fmla="*/ 0 w 9525"/>
                <a:gd name="T1" fmla="*/ 0 h 19050"/>
                <a:gd name="T2" fmla="*/ 9525 w 9525"/>
                <a:gd name="T3" fmla="*/ 19050 h 19050"/>
                <a:gd name="T4" fmla="*/ 11144 w 9525"/>
                <a:gd name="T5" fmla="*/ 14288 h 19050"/>
                <a:gd name="T6" fmla="*/ 0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0"/>
                  </a:moveTo>
                  <a:cubicBezTo>
                    <a:pt x="0" y="8954"/>
                    <a:pt x="2191" y="14573"/>
                    <a:pt x="9525" y="19050"/>
                  </a:cubicBezTo>
                  <a:cubicBezTo>
                    <a:pt x="9430" y="16859"/>
                    <a:pt x="10287" y="15526"/>
                    <a:pt x="11144" y="14288"/>
                  </a:cubicBezTo>
                  <a:cubicBezTo>
                    <a:pt x="5144" y="11811"/>
                    <a:pt x="4096" y="4382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7" name="Freeform: Shape 1355">
              <a:extLst>
                <a:ext uri="{FF2B5EF4-FFF2-40B4-BE49-F238E27FC236}">
                  <a16:creationId xmlns:a16="http://schemas.microsoft.com/office/drawing/2014/main" id="{FF0E2920-6CDC-4FCB-9601-61641A53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140" y="4299490"/>
              <a:ext cx="9525" cy="9525"/>
            </a:xfrm>
            <a:custGeom>
              <a:avLst/>
              <a:gdLst>
                <a:gd name="T0" fmla="*/ 45729525 w 9525"/>
                <a:gd name="T1" fmla="*/ 9525 h 9525"/>
                <a:gd name="T2" fmla="*/ 75666600 w 9525"/>
                <a:gd name="T3" fmla="*/ 4763 h 9525"/>
                <a:gd name="T4" fmla="*/ 361950 w 9525"/>
                <a:gd name="T5" fmla="*/ 0 h 9525"/>
                <a:gd name="T6" fmla="*/ 45729525 w 9525"/>
                <a:gd name="T7" fmla="*/ 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01" y="9525"/>
                  </a:moveTo>
                  <a:cubicBezTo>
                    <a:pt x="5182" y="7239"/>
                    <a:pt x="7373" y="6858"/>
                    <a:pt x="7944" y="4763"/>
                  </a:cubicBezTo>
                  <a:cubicBezTo>
                    <a:pt x="4706" y="3810"/>
                    <a:pt x="2801" y="1429"/>
                    <a:pt x="38" y="0"/>
                  </a:cubicBezTo>
                  <a:cubicBezTo>
                    <a:pt x="-438" y="5239"/>
                    <a:pt x="3658" y="6001"/>
                    <a:pt x="4801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8" name="Freeform: Shape 1356">
              <a:extLst>
                <a:ext uri="{FF2B5EF4-FFF2-40B4-BE49-F238E27FC236}">
                  <a16:creationId xmlns:a16="http://schemas.microsoft.com/office/drawing/2014/main" id="{BFDA5B85-3A0E-4216-9E52-18B460609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872" y="4280440"/>
              <a:ext cx="9525" cy="9525"/>
            </a:xfrm>
            <a:custGeom>
              <a:avLst/>
              <a:gdLst>
                <a:gd name="T0" fmla="*/ 45558075 w 9525"/>
                <a:gd name="T1" fmla="*/ 0 h 9525"/>
                <a:gd name="T2" fmla="*/ 190500 w 9525"/>
                <a:gd name="T3" fmla="*/ 11144 h 9525"/>
                <a:gd name="T4" fmla="*/ 60074175 w 9525"/>
                <a:gd name="T5" fmla="*/ 8001 h 9525"/>
                <a:gd name="T6" fmla="*/ 455580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83" y="0"/>
                  </a:moveTo>
                  <a:cubicBezTo>
                    <a:pt x="4783" y="5334"/>
                    <a:pt x="-361" y="5429"/>
                    <a:pt x="20" y="11144"/>
                  </a:cubicBezTo>
                  <a:cubicBezTo>
                    <a:pt x="2973" y="10954"/>
                    <a:pt x="5354" y="10096"/>
                    <a:pt x="6307" y="8001"/>
                  </a:cubicBezTo>
                  <a:cubicBezTo>
                    <a:pt x="1068" y="7429"/>
                    <a:pt x="10498" y="1048"/>
                    <a:pt x="478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699" name="Freeform: Shape 1357">
              <a:extLst>
                <a:ext uri="{FF2B5EF4-FFF2-40B4-BE49-F238E27FC236}">
                  <a16:creationId xmlns:a16="http://schemas.microsoft.com/office/drawing/2014/main" id="{A1052FDD-973B-44E9-9543-FBDFF235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323" y="4316694"/>
              <a:ext cx="9525" cy="9525"/>
            </a:xfrm>
            <a:custGeom>
              <a:avLst/>
              <a:gdLst>
                <a:gd name="T0" fmla="*/ 14954250 w 9525"/>
                <a:gd name="T1" fmla="*/ 11276 h 9525"/>
                <a:gd name="T2" fmla="*/ 74828400 w 9525"/>
                <a:gd name="T3" fmla="*/ 227 h 9525"/>
                <a:gd name="T4" fmla="*/ 14954250 w 9525"/>
                <a:gd name="T5" fmla="*/ 1127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0" y="11276"/>
                  </a:moveTo>
                  <a:cubicBezTo>
                    <a:pt x="1284" y="5179"/>
                    <a:pt x="6999" y="5179"/>
                    <a:pt x="7856" y="227"/>
                  </a:cubicBezTo>
                  <a:cubicBezTo>
                    <a:pt x="1284" y="-1583"/>
                    <a:pt x="-2240" y="7942"/>
                    <a:pt x="1570" y="112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0" name="Freeform: Shape 1358">
              <a:extLst>
                <a:ext uri="{FF2B5EF4-FFF2-40B4-BE49-F238E27FC236}">
                  <a16:creationId xmlns:a16="http://schemas.microsoft.com/office/drawing/2014/main" id="{D40924D6-7381-442C-8FCD-87534629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18" y="2322957"/>
              <a:ext cx="19050" cy="9525"/>
            </a:xfrm>
            <a:custGeom>
              <a:avLst/>
              <a:gdLst>
                <a:gd name="T0" fmla="*/ 17431 w 19050"/>
                <a:gd name="T1" fmla="*/ 14192 h 9525"/>
                <a:gd name="T2" fmla="*/ 20574 w 19050"/>
                <a:gd name="T3" fmla="*/ 7906 h 9525"/>
                <a:gd name="T4" fmla="*/ 12668 w 19050"/>
                <a:gd name="T5" fmla="*/ 0 h 9525"/>
                <a:gd name="T6" fmla="*/ 0 w 19050"/>
                <a:gd name="T7" fmla="*/ 15811 h 9525"/>
                <a:gd name="T8" fmla="*/ 17431 w 19050"/>
                <a:gd name="T9" fmla="*/ 1419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7431" y="14192"/>
                  </a:moveTo>
                  <a:cubicBezTo>
                    <a:pt x="15431" y="9049"/>
                    <a:pt x="22574" y="12954"/>
                    <a:pt x="20574" y="7906"/>
                  </a:cubicBezTo>
                  <a:cubicBezTo>
                    <a:pt x="10478" y="8953"/>
                    <a:pt x="18955" y="3715"/>
                    <a:pt x="12668" y="0"/>
                  </a:cubicBezTo>
                  <a:cubicBezTo>
                    <a:pt x="8858" y="5810"/>
                    <a:pt x="3334" y="9716"/>
                    <a:pt x="0" y="15811"/>
                  </a:cubicBezTo>
                  <a:cubicBezTo>
                    <a:pt x="7430" y="15621"/>
                    <a:pt x="9716" y="11906"/>
                    <a:pt x="17431" y="141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1" name="Freeform: Shape 1359">
              <a:extLst>
                <a:ext uri="{FF2B5EF4-FFF2-40B4-BE49-F238E27FC236}">
                  <a16:creationId xmlns:a16="http://schemas.microsoft.com/office/drawing/2014/main" id="{72F9CBFE-B3A5-49A6-A03A-D098C5975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861" y="4121905"/>
              <a:ext cx="9525" cy="9525"/>
            </a:xfrm>
            <a:custGeom>
              <a:avLst/>
              <a:gdLst>
                <a:gd name="T0" fmla="*/ 54721125 w 9525"/>
                <a:gd name="T1" fmla="*/ 11183 h 9525"/>
                <a:gd name="T2" fmla="*/ 39300150 w 9525"/>
                <a:gd name="T3" fmla="*/ 38 h 9525"/>
                <a:gd name="T4" fmla="*/ 54721125 w 9525"/>
                <a:gd name="T5" fmla="*/ 111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45" y="11183"/>
                  </a:moveTo>
                  <a:cubicBezTo>
                    <a:pt x="6507" y="6134"/>
                    <a:pt x="2887" y="5563"/>
                    <a:pt x="4126" y="38"/>
                  </a:cubicBezTo>
                  <a:cubicBezTo>
                    <a:pt x="-3971" y="-724"/>
                    <a:pt x="1649" y="10135"/>
                    <a:pt x="5745" y="111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2" name="Freeform: Shape 1360">
              <a:extLst>
                <a:ext uri="{FF2B5EF4-FFF2-40B4-BE49-F238E27FC236}">
                  <a16:creationId xmlns:a16="http://schemas.microsoft.com/office/drawing/2014/main" id="{0DE23BD0-97D0-48BA-8459-D6F9BC13A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689" y="4098073"/>
              <a:ext cx="9525" cy="9525"/>
            </a:xfrm>
            <a:custGeom>
              <a:avLst/>
              <a:gdLst>
                <a:gd name="T0" fmla="*/ 3724275 w 9525"/>
                <a:gd name="T1" fmla="*/ 1466850 h 9525"/>
                <a:gd name="T2" fmla="*/ 79933800 w 9525"/>
                <a:gd name="T3" fmla="*/ 1466850 h 9525"/>
                <a:gd name="T4" fmla="*/ 3724275 w 9525"/>
                <a:gd name="T5" fmla="*/ 146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1" y="154"/>
                  </a:moveTo>
                  <a:cubicBezTo>
                    <a:pt x="-2371" y="7774"/>
                    <a:pt x="10487" y="5869"/>
                    <a:pt x="8392" y="154"/>
                  </a:cubicBezTo>
                  <a:cubicBezTo>
                    <a:pt x="3248" y="-799"/>
                    <a:pt x="3439" y="3107"/>
                    <a:pt x="391" y="15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3" name="Freeform: Shape 1361">
              <a:extLst>
                <a:ext uri="{FF2B5EF4-FFF2-40B4-BE49-F238E27FC236}">
                  <a16:creationId xmlns:a16="http://schemas.microsoft.com/office/drawing/2014/main" id="{41CFA553-2232-48D6-950B-960A43352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56" y="4231291"/>
              <a:ext cx="9525" cy="9525"/>
            </a:xfrm>
            <a:custGeom>
              <a:avLst/>
              <a:gdLst>
                <a:gd name="T0" fmla="*/ 45367575 w 9525"/>
                <a:gd name="T1" fmla="*/ 6382 h 9525"/>
                <a:gd name="T2" fmla="*/ 75304650 w 9525"/>
                <a:gd name="T3" fmla="*/ 11144 h 9525"/>
                <a:gd name="T4" fmla="*/ 75304650 w 9525"/>
                <a:gd name="T5" fmla="*/ 0 h 9525"/>
                <a:gd name="T6" fmla="*/ 0 w 9525"/>
                <a:gd name="T7" fmla="*/ 4763 h 9525"/>
                <a:gd name="T8" fmla="*/ 45367575 w 9525"/>
                <a:gd name="T9" fmla="*/ 638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6382"/>
                  </a:moveTo>
                  <a:cubicBezTo>
                    <a:pt x="4667" y="9144"/>
                    <a:pt x="6001" y="10382"/>
                    <a:pt x="7906" y="11144"/>
                  </a:cubicBezTo>
                  <a:cubicBezTo>
                    <a:pt x="9239" y="5429"/>
                    <a:pt x="4382" y="3429"/>
                    <a:pt x="7906" y="0"/>
                  </a:cubicBezTo>
                  <a:cubicBezTo>
                    <a:pt x="4191" y="476"/>
                    <a:pt x="1048" y="1619"/>
                    <a:pt x="0" y="4763"/>
                  </a:cubicBezTo>
                  <a:cubicBezTo>
                    <a:pt x="1810" y="5048"/>
                    <a:pt x="4477" y="4572"/>
                    <a:pt x="4763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4" name="Freeform: Shape 1362">
              <a:extLst>
                <a:ext uri="{FF2B5EF4-FFF2-40B4-BE49-F238E27FC236}">
                  <a16:creationId xmlns:a16="http://schemas.microsoft.com/office/drawing/2014/main" id="{7D7DEF72-9A12-400B-974F-DBD57DA25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460" y="3853955"/>
              <a:ext cx="9525" cy="9525"/>
            </a:xfrm>
            <a:custGeom>
              <a:avLst/>
              <a:gdLst>
                <a:gd name="T0" fmla="*/ 60788550 w 9525"/>
                <a:gd name="T1" fmla="*/ 16811625 h 9525"/>
                <a:gd name="T2" fmla="*/ 0 w 9525"/>
                <a:gd name="T3" fmla="*/ 1390650 h 9525"/>
                <a:gd name="T4" fmla="*/ 0 w 9525"/>
                <a:gd name="T5" fmla="*/ 46748700 h 9525"/>
                <a:gd name="T6" fmla="*/ 60788550 w 9525"/>
                <a:gd name="T7" fmla="*/ 16811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65"/>
                  </a:moveTo>
                  <a:cubicBezTo>
                    <a:pt x="4286" y="1289"/>
                    <a:pt x="3334" y="-521"/>
                    <a:pt x="0" y="146"/>
                  </a:cubicBezTo>
                  <a:cubicBezTo>
                    <a:pt x="0" y="1765"/>
                    <a:pt x="0" y="3289"/>
                    <a:pt x="0" y="4908"/>
                  </a:cubicBezTo>
                  <a:cubicBezTo>
                    <a:pt x="2858" y="4527"/>
                    <a:pt x="8001" y="6528"/>
                    <a:pt x="6382" y="17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5" name="Freeform: Shape 1363">
              <a:extLst>
                <a:ext uri="{FF2B5EF4-FFF2-40B4-BE49-F238E27FC236}">
                  <a16:creationId xmlns:a16="http://schemas.microsoft.com/office/drawing/2014/main" id="{48CE8A86-6710-4DB0-8A8F-BDFAB64A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698" y="4689372"/>
              <a:ext cx="9525" cy="9525"/>
            </a:xfrm>
            <a:custGeom>
              <a:avLst/>
              <a:gdLst>
                <a:gd name="T0" fmla="*/ 1619 w 9525"/>
                <a:gd name="T1" fmla="*/ 71 h 9525"/>
                <a:gd name="T2" fmla="*/ 0 w 9525"/>
                <a:gd name="T3" fmla="*/ 14359 h 9525"/>
                <a:gd name="T4" fmla="*/ 9525 w 9525"/>
                <a:gd name="T5" fmla="*/ 15883 h 9525"/>
                <a:gd name="T6" fmla="*/ 1619 w 9525"/>
                <a:gd name="T7" fmla="*/ 7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71"/>
                  </a:moveTo>
                  <a:cubicBezTo>
                    <a:pt x="1715" y="6834"/>
                    <a:pt x="4953" y="10549"/>
                    <a:pt x="0" y="14359"/>
                  </a:cubicBezTo>
                  <a:cubicBezTo>
                    <a:pt x="5334" y="11787"/>
                    <a:pt x="6763" y="21026"/>
                    <a:pt x="9525" y="15883"/>
                  </a:cubicBezTo>
                  <a:cubicBezTo>
                    <a:pt x="1810" y="14168"/>
                    <a:pt x="14192" y="-1167"/>
                    <a:pt x="1619" y="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6" name="Freeform: Shape 1364">
              <a:extLst>
                <a:ext uri="{FF2B5EF4-FFF2-40B4-BE49-F238E27FC236}">
                  <a16:creationId xmlns:a16="http://schemas.microsoft.com/office/drawing/2014/main" id="{64490CFB-F661-4F1B-8FD2-51FF331B5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852" y="4269296"/>
              <a:ext cx="9525" cy="9525"/>
            </a:xfrm>
            <a:custGeom>
              <a:avLst/>
              <a:gdLst>
                <a:gd name="T0" fmla="*/ 63855600 w 9525"/>
                <a:gd name="T1" fmla="*/ 60788550 h 9525"/>
                <a:gd name="T2" fmla="*/ 63855600 w 9525"/>
                <a:gd name="T3" fmla="*/ 0 h 9525"/>
                <a:gd name="T4" fmla="*/ 3971925 w 9525"/>
                <a:gd name="T5" fmla="*/ 0 h 9525"/>
                <a:gd name="T6" fmla="*/ 638556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704" y="6382"/>
                  </a:moveTo>
                  <a:cubicBezTo>
                    <a:pt x="6704" y="4286"/>
                    <a:pt x="6704" y="2191"/>
                    <a:pt x="6704" y="0"/>
                  </a:cubicBezTo>
                  <a:cubicBezTo>
                    <a:pt x="4608" y="0"/>
                    <a:pt x="2512" y="0"/>
                    <a:pt x="417" y="0"/>
                  </a:cubicBezTo>
                  <a:cubicBezTo>
                    <a:pt x="-1678" y="6287"/>
                    <a:pt x="4703" y="4191"/>
                    <a:pt x="6704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7" name="Freeform: Shape 1365">
              <a:extLst>
                <a:ext uri="{FF2B5EF4-FFF2-40B4-BE49-F238E27FC236}">
                  <a16:creationId xmlns:a16="http://schemas.microsoft.com/office/drawing/2014/main" id="{388F8199-F87B-4458-93B8-75E1A09FF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418" y="4144125"/>
              <a:ext cx="9525" cy="9525"/>
            </a:xfrm>
            <a:custGeom>
              <a:avLst/>
              <a:gdLst>
                <a:gd name="T0" fmla="*/ 5838825 w 9525"/>
                <a:gd name="T1" fmla="*/ 114300 h 9525"/>
                <a:gd name="T2" fmla="*/ 66627375 w 9525"/>
                <a:gd name="T3" fmla="*/ 14630400 h 9525"/>
                <a:gd name="T4" fmla="*/ 5838825 w 9525"/>
                <a:gd name="T5" fmla="*/ 11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3" y="12"/>
                  </a:moveTo>
                  <a:cubicBezTo>
                    <a:pt x="-2721" y="5822"/>
                    <a:pt x="8709" y="7156"/>
                    <a:pt x="6995" y="1536"/>
                  </a:cubicBezTo>
                  <a:cubicBezTo>
                    <a:pt x="3947" y="2012"/>
                    <a:pt x="3471" y="-179"/>
                    <a:pt x="613" y="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8" name="Freeform: Shape 1366">
              <a:extLst>
                <a:ext uri="{FF2B5EF4-FFF2-40B4-BE49-F238E27FC236}">
                  <a16:creationId xmlns:a16="http://schemas.microsoft.com/office/drawing/2014/main" id="{727D764E-3185-47EF-AE21-EA806A3A9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268" y="4686179"/>
              <a:ext cx="9525" cy="9525"/>
            </a:xfrm>
            <a:custGeom>
              <a:avLst/>
              <a:gdLst>
                <a:gd name="T0" fmla="*/ 0 w 9525"/>
                <a:gd name="T1" fmla="*/ 247650 h 9525"/>
                <a:gd name="T2" fmla="*/ 89820750 w 9525"/>
                <a:gd name="T3" fmla="*/ 30184725 h 9525"/>
                <a:gd name="T4" fmla="*/ 0 w 9525"/>
                <a:gd name="T5" fmla="*/ 247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6"/>
                  </a:moveTo>
                  <a:cubicBezTo>
                    <a:pt x="95" y="6407"/>
                    <a:pt x="8287" y="8693"/>
                    <a:pt x="9430" y="3169"/>
                  </a:cubicBezTo>
                  <a:cubicBezTo>
                    <a:pt x="4858" y="3645"/>
                    <a:pt x="4667" y="-355"/>
                    <a:pt x="0" y="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09" name="Freeform: Shape 1367">
              <a:extLst>
                <a:ext uri="{FF2B5EF4-FFF2-40B4-BE49-F238E27FC236}">
                  <a16:creationId xmlns:a16="http://schemas.microsoft.com/office/drawing/2014/main" id="{5F370F5B-9ECF-4741-80EE-5874F1C43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968221"/>
              <a:ext cx="9525" cy="9525"/>
            </a:xfrm>
            <a:custGeom>
              <a:avLst/>
              <a:gdLst>
                <a:gd name="T0" fmla="*/ 0 w 9525"/>
                <a:gd name="T1" fmla="*/ 29841825 h 9525"/>
                <a:gd name="T2" fmla="*/ 15907 w 9525"/>
                <a:gd name="T3" fmla="*/ 14411325 h 9525"/>
                <a:gd name="T4" fmla="*/ 0 w 9525"/>
                <a:gd name="T5" fmla="*/ 2984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33"/>
                  </a:moveTo>
                  <a:cubicBezTo>
                    <a:pt x="4858" y="5323"/>
                    <a:pt x="11525" y="4085"/>
                    <a:pt x="15907" y="1513"/>
                  </a:cubicBezTo>
                  <a:cubicBezTo>
                    <a:pt x="10382" y="180"/>
                    <a:pt x="3048" y="-1725"/>
                    <a:pt x="0" y="3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0" name="Freeform: Shape 1368">
              <a:extLst>
                <a:ext uri="{FF2B5EF4-FFF2-40B4-BE49-F238E27FC236}">
                  <a16:creationId xmlns:a16="http://schemas.microsoft.com/office/drawing/2014/main" id="{A2C2E1A5-CEFA-4F5F-BC47-B50C47415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456" y="4049201"/>
              <a:ext cx="9525" cy="9525"/>
            </a:xfrm>
            <a:custGeom>
              <a:avLst/>
              <a:gdLst>
                <a:gd name="T0" fmla="*/ 11194 w 9525"/>
                <a:gd name="T1" fmla="*/ 74123550 h 9525"/>
                <a:gd name="T2" fmla="*/ 50 w 9525"/>
                <a:gd name="T3" fmla="*/ 13335000 h 9525"/>
                <a:gd name="T4" fmla="*/ 11194 w 9525"/>
                <a:gd name="T5" fmla="*/ 74123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94" y="7782"/>
                  </a:moveTo>
                  <a:cubicBezTo>
                    <a:pt x="10718" y="2448"/>
                    <a:pt x="4812" y="-2505"/>
                    <a:pt x="50" y="1400"/>
                  </a:cubicBezTo>
                  <a:cubicBezTo>
                    <a:pt x="-712" y="7973"/>
                    <a:pt x="7479" y="5687"/>
                    <a:pt x="11194" y="77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1" name="Freeform: Shape 1369">
              <a:extLst>
                <a:ext uri="{FF2B5EF4-FFF2-40B4-BE49-F238E27FC236}">
                  <a16:creationId xmlns:a16="http://schemas.microsoft.com/office/drawing/2014/main" id="{89B8C51A-53F8-48E2-8857-258C5C1FD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3950779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11144 w 9525"/>
                <a:gd name="T3" fmla="*/ 60788550 h 9525"/>
                <a:gd name="T4" fmla="*/ 11144 w 9525"/>
                <a:gd name="T5" fmla="*/ 0 h 9525"/>
                <a:gd name="T6" fmla="*/ 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1905" y="10668"/>
                    <a:pt x="8287" y="6382"/>
                    <a:pt x="11144" y="6382"/>
                  </a:cubicBezTo>
                  <a:cubicBezTo>
                    <a:pt x="11144" y="4286"/>
                    <a:pt x="11144" y="2096"/>
                    <a:pt x="11144" y="0"/>
                  </a:cubicBezTo>
                  <a:cubicBezTo>
                    <a:pt x="8763" y="3524"/>
                    <a:pt x="667" y="1143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2" name="Freeform: Shape 1370">
              <a:extLst>
                <a:ext uri="{FF2B5EF4-FFF2-40B4-BE49-F238E27FC236}">
                  <a16:creationId xmlns:a16="http://schemas.microsoft.com/office/drawing/2014/main" id="{9E075DFE-62B5-4CAE-A7A3-347355426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357" y="4516508"/>
              <a:ext cx="9525" cy="9525"/>
            </a:xfrm>
            <a:custGeom>
              <a:avLst/>
              <a:gdLst>
                <a:gd name="T0" fmla="*/ 62198250 w 9525"/>
                <a:gd name="T1" fmla="*/ 1447800 h 9525"/>
                <a:gd name="T2" fmla="*/ 1409700 w 9525"/>
                <a:gd name="T3" fmla="*/ 62236350 h 9525"/>
                <a:gd name="T4" fmla="*/ 76714350 w 9525"/>
                <a:gd name="T5" fmla="*/ 62236350 h 9525"/>
                <a:gd name="T6" fmla="*/ 6219825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30" y="152"/>
                  </a:moveTo>
                  <a:cubicBezTo>
                    <a:pt x="1577" y="-610"/>
                    <a:pt x="-614" y="1486"/>
                    <a:pt x="148" y="6534"/>
                  </a:cubicBezTo>
                  <a:cubicBezTo>
                    <a:pt x="4053" y="4439"/>
                    <a:pt x="6720" y="11201"/>
                    <a:pt x="8054" y="6534"/>
                  </a:cubicBezTo>
                  <a:cubicBezTo>
                    <a:pt x="5863" y="6153"/>
                    <a:pt x="6720" y="2724"/>
                    <a:pt x="653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3" name="Freeform: Shape 1371">
              <a:extLst>
                <a:ext uri="{FF2B5EF4-FFF2-40B4-BE49-F238E27FC236}">
                  <a16:creationId xmlns:a16="http://schemas.microsoft.com/office/drawing/2014/main" id="{59407E84-3777-4DBB-9069-264092B04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4651244"/>
              <a:ext cx="9525" cy="9525"/>
            </a:xfrm>
            <a:custGeom>
              <a:avLst/>
              <a:gdLst>
                <a:gd name="T0" fmla="*/ 0 w 9525"/>
                <a:gd name="T1" fmla="*/ 16363950 h 9525"/>
                <a:gd name="T2" fmla="*/ 60788550 w 9525"/>
                <a:gd name="T3" fmla="*/ 77152500 h 9525"/>
                <a:gd name="T4" fmla="*/ 76209525 w 9525"/>
                <a:gd name="T5" fmla="*/ 61731525 h 9525"/>
                <a:gd name="T6" fmla="*/ 76209525 w 9525"/>
                <a:gd name="T7" fmla="*/ 31794450 h 9525"/>
                <a:gd name="T8" fmla="*/ 0 w 9525"/>
                <a:gd name="T9" fmla="*/ 163639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718"/>
                  </a:moveTo>
                  <a:cubicBezTo>
                    <a:pt x="4096" y="1909"/>
                    <a:pt x="2286" y="7910"/>
                    <a:pt x="6382" y="8100"/>
                  </a:cubicBezTo>
                  <a:cubicBezTo>
                    <a:pt x="6477" y="7148"/>
                    <a:pt x="6668" y="6195"/>
                    <a:pt x="8001" y="6481"/>
                  </a:cubicBezTo>
                  <a:cubicBezTo>
                    <a:pt x="8001" y="5433"/>
                    <a:pt x="8001" y="4385"/>
                    <a:pt x="8001" y="3338"/>
                  </a:cubicBezTo>
                  <a:cubicBezTo>
                    <a:pt x="3905" y="5052"/>
                    <a:pt x="2381" y="-3520"/>
                    <a:pt x="0" y="17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4" name="Freeform: Shape 1372">
              <a:extLst>
                <a:ext uri="{FF2B5EF4-FFF2-40B4-BE49-F238E27FC236}">
                  <a16:creationId xmlns:a16="http://schemas.microsoft.com/office/drawing/2014/main" id="{C50069B2-73AD-4943-805C-59ABDFCB3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49418"/>
              <a:ext cx="9525" cy="9525"/>
            </a:xfrm>
            <a:custGeom>
              <a:avLst/>
              <a:gdLst>
                <a:gd name="T0" fmla="*/ 75304650 w 9525"/>
                <a:gd name="T1" fmla="*/ 12963525 h 9525"/>
                <a:gd name="T2" fmla="*/ 0 w 9525"/>
                <a:gd name="T3" fmla="*/ 42910125 h 9525"/>
                <a:gd name="T4" fmla="*/ 75304650 w 9525"/>
                <a:gd name="T5" fmla="*/ 12963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361"/>
                  </a:moveTo>
                  <a:cubicBezTo>
                    <a:pt x="4763" y="-1877"/>
                    <a:pt x="1143" y="1266"/>
                    <a:pt x="0" y="4505"/>
                  </a:cubicBezTo>
                  <a:cubicBezTo>
                    <a:pt x="3143" y="7838"/>
                    <a:pt x="6763" y="4600"/>
                    <a:pt x="7906" y="136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5" name="Freeform: Shape 1373">
              <a:extLst>
                <a:ext uri="{FF2B5EF4-FFF2-40B4-BE49-F238E27FC236}">
                  <a16:creationId xmlns:a16="http://schemas.microsoft.com/office/drawing/2014/main" id="{2DF45ECC-F155-4557-B3F6-85893D16C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03154"/>
              <a:ext cx="9525" cy="9525"/>
            </a:xfrm>
            <a:custGeom>
              <a:avLst/>
              <a:gdLst>
                <a:gd name="T0" fmla="*/ 45367575 w 9525"/>
                <a:gd name="T1" fmla="*/ 15420975 h 9525"/>
                <a:gd name="T2" fmla="*/ 0 w 9525"/>
                <a:gd name="T3" fmla="*/ 0 h 9525"/>
                <a:gd name="T4" fmla="*/ 0 w 9525"/>
                <a:gd name="T5" fmla="*/ 60788550 h 9525"/>
                <a:gd name="T6" fmla="*/ 45367575 w 9525"/>
                <a:gd name="T7" fmla="*/ 60788550 h 9525"/>
                <a:gd name="T8" fmla="*/ 45367575 w 9525"/>
                <a:gd name="T9" fmla="*/ 1542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1619"/>
                  </a:moveTo>
                  <a:cubicBezTo>
                    <a:pt x="2572" y="1715"/>
                    <a:pt x="1333" y="857"/>
                    <a:pt x="0" y="0"/>
                  </a:cubicBezTo>
                  <a:cubicBezTo>
                    <a:pt x="0" y="2096"/>
                    <a:pt x="0" y="4286"/>
                    <a:pt x="0" y="6382"/>
                  </a:cubicBezTo>
                  <a:cubicBezTo>
                    <a:pt x="1619" y="6382"/>
                    <a:pt x="3239" y="6382"/>
                    <a:pt x="4763" y="6382"/>
                  </a:cubicBezTo>
                  <a:cubicBezTo>
                    <a:pt x="4763" y="4858"/>
                    <a:pt x="4763" y="3238"/>
                    <a:pt x="4763" y="16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6" name="Freeform: Shape 1374">
              <a:extLst>
                <a:ext uri="{FF2B5EF4-FFF2-40B4-BE49-F238E27FC236}">
                  <a16:creationId xmlns:a16="http://schemas.microsoft.com/office/drawing/2014/main" id="{390A0BC1-8293-4D3A-AB60-6E73AC644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693" y="4383244"/>
              <a:ext cx="9525" cy="9525"/>
            </a:xfrm>
            <a:custGeom>
              <a:avLst/>
              <a:gdLst>
                <a:gd name="T0" fmla="*/ 29937075 w 9525"/>
                <a:gd name="T1" fmla="*/ 77743050 h 9525"/>
                <a:gd name="T2" fmla="*/ 60788550 w 9525"/>
                <a:gd name="T3" fmla="*/ 62312550 h 9525"/>
                <a:gd name="T4" fmla="*/ 0 w 9525"/>
                <a:gd name="T5" fmla="*/ 16954500 h 9525"/>
                <a:gd name="T6" fmla="*/ 29937075 w 9525"/>
                <a:gd name="T7" fmla="*/ 77743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3" y="8162"/>
                  </a:moveTo>
                  <a:cubicBezTo>
                    <a:pt x="3524" y="6923"/>
                    <a:pt x="4477" y="6352"/>
                    <a:pt x="6382" y="6542"/>
                  </a:cubicBezTo>
                  <a:cubicBezTo>
                    <a:pt x="7144" y="2923"/>
                    <a:pt x="2381" y="-2983"/>
                    <a:pt x="0" y="1780"/>
                  </a:cubicBezTo>
                  <a:cubicBezTo>
                    <a:pt x="4382" y="732"/>
                    <a:pt x="-1143" y="9305"/>
                    <a:pt x="3143" y="81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7" name="Freeform: Shape 1375">
              <a:extLst>
                <a:ext uri="{FF2B5EF4-FFF2-40B4-BE49-F238E27FC236}">
                  <a16:creationId xmlns:a16="http://schemas.microsoft.com/office/drawing/2014/main" id="{0B07B2CD-CE5B-405B-81FB-82A488113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407" y="4721162"/>
              <a:ext cx="9525" cy="9525"/>
            </a:xfrm>
            <a:custGeom>
              <a:avLst/>
              <a:gdLst>
                <a:gd name="T0" fmla="*/ 11049 w 9525"/>
                <a:gd name="T1" fmla="*/ 0 h 9525"/>
                <a:gd name="T2" fmla="*/ 3143 w 9525"/>
                <a:gd name="T3" fmla="*/ 0 h 9525"/>
                <a:gd name="T4" fmla="*/ 0 w 9525"/>
                <a:gd name="T5" fmla="*/ 4763 h 9525"/>
                <a:gd name="T6" fmla="*/ 6382 w 9525"/>
                <a:gd name="T7" fmla="*/ 17431 h 9525"/>
                <a:gd name="T8" fmla="*/ 12764 w 9525"/>
                <a:gd name="T9" fmla="*/ 15812 h 9525"/>
                <a:gd name="T10" fmla="*/ 11049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049" y="0"/>
                  </a:moveTo>
                  <a:cubicBezTo>
                    <a:pt x="7525" y="7239"/>
                    <a:pt x="7906" y="2096"/>
                    <a:pt x="3143" y="0"/>
                  </a:cubicBezTo>
                  <a:cubicBezTo>
                    <a:pt x="2953" y="2477"/>
                    <a:pt x="3334" y="5429"/>
                    <a:pt x="0" y="4763"/>
                  </a:cubicBezTo>
                  <a:cubicBezTo>
                    <a:pt x="4096" y="10478"/>
                    <a:pt x="-95" y="14573"/>
                    <a:pt x="6382" y="17431"/>
                  </a:cubicBezTo>
                  <a:cubicBezTo>
                    <a:pt x="5906" y="10954"/>
                    <a:pt x="9716" y="16573"/>
                    <a:pt x="12764" y="15812"/>
                  </a:cubicBezTo>
                  <a:cubicBezTo>
                    <a:pt x="9525" y="9906"/>
                    <a:pt x="14002" y="3715"/>
                    <a:pt x="1104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8" name="Freeform: Shape 1376">
              <a:extLst>
                <a:ext uri="{FF2B5EF4-FFF2-40B4-BE49-F238E27FC236}">
                  <a16:creationId xmlns:a16="http://schemas.microsoft.com/office/drawing/2014/main" id="{815C8743-5D3E-4968-AF4D-396AA4FF0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50" y="3591007"/>
              <a:ext cx="9525" cy="9525"/>
            </a:xfrm>
            <a:custGeom>
              <a:avLst/>
              <a:gdLst>
                <a:gd name="T0" fmla="*/ 0 w 9525"/>
                <a:gd name="T1" fmla="*/ 133350 h 9525"/>
                <a:gd name="T2" fmla="*/ 59874150 w 9525"/>
                <a:gd name="T3" fmla="*/ 75428475 h 9525"/>
                <a:gd name="T4" fmla="*/ 0 w 9525"/>
                <a:gd name="T5" fmla="*/ 13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4"/>
                  </a:moveTo>
                  <a:cubicBezTo>
                    <a:pt x="857" y="3919"/>
                    <a:pt x="1333" y="8110"/>
                    <a:pt x="6286" y="7919"/>
                  </a:cubicBezTo>
                  <a:cubicBezTo>
                    <a:pt x="5429" y="4014"/>
                    <a:pt x="5048" y="-272"/>
                    <a:pt x="0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19" name="Freeform: Shape 1377">
              <a:extLst>
                <a:ext uri="{FF2B5EF4-FFF2-40B4-BE49-F238E27FC236}">
                  <a16:creationId xmlns:a16="http://schemas.microsoft.com/office/drawing/2014/main" id="{42522C5A-7E6C-4460-B112-DBD5CD5E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799" y="4177449"/>
              <a:ext cx="9525" cy="9525"/>
            </a:xfrm>
            <a:custGeom>
              <a:avLst/>
              <a:gdLst>
                <a:gd name="T0" fmla="*/ 62045850 w 9525"/>
                <a:gd name="T1" fmla="*/ 9551 h 9525"/>
                <a:gd name="T2" fmla="*/ 1257300 w 9525"/>
                <a:gd name="T3" fmla="*/ 26 h 9525"/>
                <a:gd name="T4" fmla="*/ 62045850 w 9525"/>
                <a:gd name="T5" fmla="*/ 9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514" y="9551"/>
                  </a:moveTo>
                  <a:cubicBezTo>
                    <a:pt x="4990" y="5836"/>
                    <a:pt x="6038" y="-451"/>
                    <a:pt x="132" y="26"/>
                  </a:cubicBezTo>
                  <a:cubicBezTo>
                    <a:pt x="-249" y="5740"/>
                    <a:pt x="-249" y="10979"/>
                    <a:pt x="6514" y="95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0" name="Freeform: Shape 1378">
              <a:extLst>
                <a:ext uri="{FF2B5EF4-FFF2-40B4-BE49-F238E27FC236}">
                  <a16:creationId xmlns:a16="http://schemas.microsoft.com/office/drawing/2014/main" id="{687750B8-63D4-4FF0-9279-69B431867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026" y="4376973"/>
              <a:ext cx="9525" cy="9525"/>
            </a:xfrm>
            <a:custGeom>
              <a:avLst/>
              <a:gdLst>
                <a:gd name="T0" fmla="*/ 0 w 9525"/>
                <a:gd name="T1" fmla="*/ 1390650 h 9525"/>
                <a:gd name="T2" fmla="*/ 0 w 9525"/>
                <a:gd name="T3" fmla="*/ 46748700 h 9525"/>
                <a:gd name="T4" fmla="*/ 60788550 w 9525"/>
                <a:gd name="T5" fmla="*/ 16811625 h 9525"/>
                <a:gd name="T6" fmla="*/ 0 w 9525"/>
                <a:gd name="T7" fmla="*/ 1390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46"/>
                  </a:moveTo>
                  <a:cubicBezTo>
                    <a:pt x="0" y="1765"/>
                    <a:pt x="0" y="3289"/>
                    <a:pt x="0" y="4908"/>
                  </a:cubicBezTo>
                  <a:cubicBezTo>
                    <a:pt x="2857" y="4527"/>
                    <a:pt x="7906" y="6527"/>
                    <a:pt x="6382" y="1765"/>
                  </a:cubicBezTo>
                  <a:cubicBezTo>
                    <a:pt x="4191" y="1289"/>
                    <a:pt x="3239" y="-521"/>
                    <a:pt x="0" y="14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1" name="Freeform: Shape 1379">
              <a:extLst>
                <a:ext uri="{FF2B5EF4-FFF2-40B4-BE49-F238E27FC236}">
                  <a16:creationId xmlns:a16="http://schemas.microsoft.com/office/drawing/2014/main" id="{2A152143-93EF-462D-96DC-1DBD487D3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727" y="2448115"/>
              <a:ext cx="9525" cy="9525"/>
            </a:xfrm>
            <a:custGeom>
              <a:avLst/>
              <a:gdLst>
                <a:gd name="T0" fmla="*/ 40947975 w 9525"/>
                <a:gd name="T1" fmla="*/ 11144 h 9525"/>
                <a:gd name="T2" fmla="*/ 11010900 w 9525"/>
                <a:gd name="T3" fmla="*/ 0 h 9525"/>
                <a:gd name="T4" fmla="*/ 4094797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299" y="11144"/>
                  </a:moveTo>
                  <a:cubicBezTo>
                    <a:pt x="4299" y="4286"/>
                    <a:pt x="7061" y="2381"/>
                    <a:pt x="1156" y="0"/>
                  </a:cubicBezTo>
                  <a:cubicBezTo>
                    <a:pt x="-1035" y="4667"/>
                    <a:pt x="-178" y="9144"/>
                    <a:pt x="4299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2" name="Freeform: Shape 1380">
              <a:extLst>
                <a:ext uri="{FF2B5EF4-FFF2-40B4-BE49-F238E27FC236}">
                  <a16:creationId xmlns:a16="http://schemas.microsoft.com/office/drawing/2014/main" id="{BA2CF304-4A3B-4468-89BC-657EC2625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33" y="3718045"/>
              <a:ext cx="19050" cy="9525"/>
            </a:xfrm>
            <a:custGeom>
              <a:avLst/>
              <a:gdLst>
                <a:gd name="T0" fmla="*/ 0 w 19050"/>
                <a:gd name="T1" fmla="*/ 27584400 h 9525"/>
                <a:gd name="T2" fmla="*/ 3143 w 19050"/>
                <a:gd name="T3" fmla="*/ 88372950 h 9525"/>
                <a:gd name="T4" fmla="*/ 20574 w 19050"/>
                <a:gd name="T5" fmla="*/ 13068300 h 9525"/>
                <a:gd name="T6" fmla="*/ 9525 w 19050"/>
                <a:gd name="T7" fmla="*/ 13068300 h 9525"/>
                <a:gd name="T8" fmla="*/ 11049 w 19050"/>
                <a:gd name="T9" fmla="*/ 43005375 h 9525"/>
                <a:gd name="T10" fmla="*/ 0 w 19050"/>
                <a:gd name="T11" fmla="*/ 2758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0" y="2896"/>
                  </a:moveTo>
                  <a:cubicBezTo>
                    <a:pt x="2762" y="3277"/>
                    <a:pt x="3620" y="5563"/>
                    <a:pt x="3143" y="9278"/>
                  </a:cubicBezTo>
                  <a:cubicBezTo>
                    <a:pt x="11335" y="8992"/>
                    <a:pt x="16955" y="6230"/>
                    <a:pt x="20574" y="1372"/>
                  </a:cubicBezTo>
                  <a:cubicBezTo>
                    <a:pt x="16764" y="324"/>
                    <a:pt x="13049" y="-1104"/>
                    <a:pt x="9525" y="1372"/>
                  </a:cubicBezTo>
                  <a:cubicBezTo>
                    <a:pt x="11240" y="1753"/>
                    <a:pt x="13335" y="4039"/>
                    <a:pt x="11049" y="4515"/>
                  </a:cubicBezTo>
                  <a:cubicBezTo>
                    <a:pt x="8096" y="4039"/>
                    <a:pt x="3239" y="-2247"/>
                    <a:pt x="0" y="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3" name="Freeform: Shape 1381">
              <a:extLst>
                <a:ext uri="{FF2B5EF4-FFF2-40B4-BE49-F238E27FC236}">
                  <a16:creationId xmlns:a16="http://schemas.microsoft.com/office/drawing/2014/main" id="{C877E0CA-8B68-4039-B7BE-DD04894EA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972" y="4170795"/>
              <a:ext cx="9525" cy="9525"/>
            </a:xfrm>
            <a:custGeom>
              <a:avLst/>
              <a:gdLst>
                <a:gd name="T0" fmla="*/ 910 w 9525"/>
                <a:gd name="T1" fmla="*/ 9823 h 9525"/>
                <a:gd name="T2" fmla="*/ 10435 w 9525"/>
                <a:gd name="T3" fmla="*/ 1917 h 9525"/>
                <a:gd name="T4" fmla="*/ 2529 w 9525"/>
                <a:gd name="T5" fmla="*/ 298 h 9525"/>
                <a:gd name="T6" fmla="*/ 910 w 9525"/>
                <a:gd name="T7" fmla="*/ 98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0" y="9823"/>
                  </a:moveTo>
                  <a:cubicBezTo>
                    <a:pt x="2243" y="5346"/>
                    <a:pt x="7196" y="4393"/>
                    <a:pt x="10435" y="1917"/>
                  </a:cubicBezTo>
                  <a:cubicBezTo>
                    <a:pt x="6625" y="2583"/>
                    <a:pt x="7006" y="-1036"/>
                    <a:pt x="2529" y="298"/>
                  </a:cubicBezTo>
                  <a:cubicBezTo>
                    <a:pt x="3196" y="3917"/>
                    <a:pt x="-2043" y="6489"/>
                    <a:pt x="910" y="98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4" name="Freeform: Shape 1382">
              <a:extLst>
                <a:ext uri="{FF2B5EF4-FFF2-40B4-BE49-F238E27FC236}">
                  <a16:creationId xmlns:a16="http://schemas.microsoft.com/office/drawing/2014/main" id="{66A7C0CB-CB2C-455E-B099-69BF53A07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693986"/>
              <a:ext cx="9525" cy="9525"/>
            </a:xfrm>
            <a:custGeom>
              <a:avLst/>
              <a:gdLst>
                <a:gd name="T0" fmla="*/ 12668 w 9525"/>
                <a:gd name="T1" fmla="*/ 45367575 h 9525"/>
                <a:gd name="T2" fmla="*/ 12668 w 9525"/>
                <a:gd name="T3" fmla="*/ 0 h 9525"/>
                <a:gd name="T4" fmla="*/ 0 w 9525"/>
                <a:gd name="T5" fmla="*/ 45367575 h 9525"/>
                <a:gd name="T6" fmla="*/ 12668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668" y="4763"/>
                  </a:moveTo>
                  <a:cubicBezTo>
                    <a:pt x="12668" y="3143"/>
                    <a:pt x="12668" y="1619"/>
                    <a:pt x="12668" y="0"/>
                  </a:cubicBezTo>
                  <a:cubicBezTo>
                    <a:pt x="7334" y="4000"/>
                    <a:pt x="2477" y="-857"/>
                    <a:pt x="0" y="4763"/>
                  </a:cubicBezTo>
                  <a:cubicBezTo>
                    <a:pt x="2572" y="9239"/>
                    <a:pt x="7144" y="2572"/>
                    <a:pt x="12668" y="4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5" name="Freeform: Shape 1383">
              <a:extLst>
                <a:ext uri="{FF2B5EF4-FFF2-40B4-BE49-F238E27FC236}">
                  <a16:creationId xmlns:a16="http://schemas.microsoft.com/office/drawing/2014/main" id="{22B63A13-7396-4D2A-B982-2C15647D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82" y="389210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607885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667" y="3048"/>
                    <a:pt x="571" y="6858"/>
                    <a:pt x="4763" y="6382"/>
                  </a:cubicBezTo>
                  <a:cubicBezTo>
                    <a:pt x="7620" y="3715"/>
                    <a:pt x="4286" y="191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6" name="Freeform: Shape 1384">
              <a:extLst>
                <a:ext uri="{FF2B5EF4-FFF2-40B4-BE49-F238E27FC236}">
                  <a16:creationId xmlns:a16="http://schemas.microsoft.com/office/drawing/2014/main" id="{53E93C70-E125-41C3-BD3B-CE623D41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263" y="4722686"/>
              <a:ext cx="9525" cy="9525"/>
            </a:xfrm>
            <a:custGeom>
              <a:avLst/>
              <a:gdLst>
                <a:gd name="T0" fmla="*/ 0 w 9525"/>
                <a:gd name="T1" fmla="*/ 75304650 h 9525"/>
                <a:gd name="T2" fmla="*/ 75304650 w 9525"/>
                <a:gd name="T3" fmla="*/ 59883675 h 9525"/>
                <a:gd name="T4" fmla="*/ 59874150 w 9525"/>
                <a:gd name="T5" fmla="*/ 0 h 9525"/>
                <a:gd name="T6" fmla="*/ 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906"/>
                  </a:moveTo>
                  <a:cubicBezTo>
                    <a:pt x="3715" y="8382"/>
                    <a:pt x="6096" y="7620"/>
                    <a:pt x="7906" y="6287"/>
                  </a:cubicBezTo>
                  <a:cubicBezTo>
                    <a:pt x="8001" y="3524"/>
                    <a:pt x="7620" y="1333"/>
                    <a:pt x="6286" y="0"/>
                  </a:cubicBezTo>
                  <a:cubicBezTo>
                    <a:pt x="2286" y="667"/>
                    <a:pt x="1810" y="4953"/>
                    <a:pt x="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7" name="Freeform: Shape 1385">
              <a:extLst>
                <a:ext uri="{FF2B5EF4-FFF2-40B4-BE49-F238E27FC236}">
                  <a16:creationId xmlns:a16="http://schemas.microsoft.com/office/drawing/2014/main" id="{38C2090E-3999-493A-9610-50B9D7CAC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327" y="3725704"/>
              <a:ext cx="9525" cy="9525"/>
            </a:xfrm>
            <a:custGeom>
              <a:avLst/>
              <a:gdLst>
                <a:gd name="T0" fmla="*/ 25698450 w 9525"/>
                <a:gd name="T1" fmla="*/ 14288 h 9525"/>
                <a:gd name="T2" fmla="*/ 10277475 w 9525"/>
                <a:gd name="T3" fmla="*/ 0 h 9525"/>
                <a:gd name="T4" fmla="*/ 2569845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98" y="14288"/>
                  </a:moveTo>
                  <a:cubicBezTo>
                    <a:pt x="3651" y="8477"/>
                    <a:pt x="4603" y="4382"/>
                    <a:pt x="1079" y="0"/>
                  </a:cubicBezTo>
                  <a:cubicBezTo>
                    <a:pt x="888" y="6858"/>
                    <a:pt x="-2064" y="11525"/>
                    <a:pt x="2698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8" name="Freeform: Shape 1386">
              <a:extLst>
                <a:ext uri="{FF2B5EF4-FFF2-40B4-BE49-F238E27FC236}">
                  <a16:creationId xmlns:a16="http://schemas.microsoft.com/office/drawing/2014/main" id="{5DDE016E-5A07-4949-8D00-A7D32A7BA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976" y="3605135"/>
              <a:ext cx="9525" cy="9525"/>
            </a:xfrm>
            <a:custGeom>
              <a:avLst/>
              <a:gdLst>
                <a:gd name="T0" fmla="*/ 0 w 9525"/>
                <a:gd name="T1" fmla="*/ 30670500 h 9525"/>
                <a:gd name="T2" fmla="*/ 9525 w 9525"/>
                <a:gd name="T3" fmla="*/ 733425 h 9525"/>
                <a:gd name="T4" fmla="*/ 0 w 9525"/>
                <a:gd name="T5" fmla="*/ 3067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220"/>
                  </a:moveTo>
                  <a:cubicBezTo>
                    <a:pt x="3239" y="2268"/>
                    <a:pt x="11049" y="5792"/>
                    <a:pt x="9525" y="77"/>
                  </a:cubicBezTo>
                  <a:cubicBezTo>
                    <a:pt x="5239" y="77"/>
                    <a:pt x="190" y="-780"/>
                    <a:pt x="0" y="322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29" name="Freeform: Shape 1387">
              <a:extLst>
                <a:ext uri="{FF2B5EF4-FFF2-40B4-BE49-F238E27FC236}">
                  <a16:creationId xmlns:a16="http://schemas.microsoft.com/office/drawing/2014/main" id="{5BFE2A9C-F0AD-4B4C-8E0E-14EAF790D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310" y="3679579"/>
              <a:ext cx="9525" cy="9525"/>
            </a:xfrm>
            <a:custGeom>
              <a:avLst/>
              <a:gdLst>
                <a:gd name="T0" fmla="*/ 43548300 w 9525"/>
                <a:gd name="T1" fmla="*/ 61922025 h 9525"/>
                <a:gd name="T2" fmla="*/ 43548300 w 9525"/>
                <a:gd name="T3" fmla="*/ 1133475 h 9525"/>
                <a:gd name="T4" fmla="*/ 43548300 w 9525"/>
                <a:gd name="T5" fmla="*/ 6192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501"/>
                  </a:moveTo>
                  <a:cubicBezTo>
                    <a:pt x="4572" y="4405"/>
                    <a:pt x="4572" y="2214"/>
                    <a:pt x="4572" y="119"/>
                  </a:cubicBezTo>
                  <a:cubicBezTo>
                    <a:pt x="-1524" y="-1119"/>
                    <a:pt x="-1524" y="7739"/>
                    <a:pt x="4572" y="65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0" name="Freeform: Shape 1388">
              <a:extLst>
                <a:ext uri="{FF2B5EF4-FFF2-40B4-BE49-F238E27FC236}">
                  <a16:creationId xmlns:a16="http://schemas.microsoft.com/office/drawing/2014/main" id="{622101CC-46A0-4606-A133-FD49979E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182" y="4071061"/>
              <a:ext cx="9525" cy="9525"/>
            </a:xfrm>
            <a:custGeom>
              <a:avLst/>
              <a:gdLst>
                <a:gd name="T0" fmla="*/ 63817500 w 9525"/>
                <a:gd name="T1" fmla="*/ 47358300 h 9525"/>
                <a:gd name="T2" fmla="*/ 3028950 w 9525"/>
                <a:gd name="T3" fmla="*/ 2000250 h 9525"/>
                <a:gd name="T4" fmla="*/ 63817500 w 9525"/>
                <a:gd name="T5" fmla="*/ 4735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00" y="4972"/>
                  </a:moveTo>
                  <a:cubicBezTo>
                    <a:pt x="3652" y="4306"/>
                    <a:pt x="5461" y="-1124"/>
                    <a:pt x="318" y="210"/>
                  </a:cubicBezTo>
                  <a:cubicBezTo>
                    <a:pt x="-1587" y="4972"/>
                    <a:pt x="5652" y="8401"/>
                    <a:pt x="6700" y="49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1" name="Freeform: Shape 1389">
              <a:extLst>
                <a:ext uri="{FF2B5EF4-FFF2-40B4-BE49-F238E27FC236}">
                  <a16:creationId xmlns:a16="http://schemas.microsoft.com/office/drawing/2014/main" id="{86EE88BB-730A-40C0-8C73-5901C2FBD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357" y="3820858"/>
              <a:ext cx="9525" cy="9525"/>
            </a:xfrm>
            <a:custGeom>
              <a:avLst/>
              <a:gdLst>
                <a:gd name="T0" fmla="*/ 0 w 9525"/>
                <a:gd name="T1" fmla="*/ 29937075 h 9525"/>
                <a:gd name="T2" fmla="*/ 60788550 w 9525"/>
                <a:gd name="T3" fmla="*/ 59883675 h 9525"/>
                <a:gd name="T4" fmla="*/ 0 w 9525"/>
                <a:gd name="T5" fmla="*/ 0 h 9525"/>
                <a:gd name="T6" fmla="*/ 0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43"/>
                  </a:moveTo>
                  <a:cubicBezTo>
                    <a:pt x="286" y="6096"/>
                    <a:pt x="5334" y="4096"/>
                    <a:pt x="6382" y="6287"/>
                  </a:cubicBezTo>
                  <a:cubicBezTo>
                    <a:pt x="6191" y="2286"/>
                    <a:pt x="4096" y="191"/>
                    <a:pt x="0" y="0"/>
                  </a:cubicBezTo>
                  <a:cubicBezTo>
                    <a:pt x="0" y="953"/>
                    <a:pt x="0" y="2096"/>
                    <a:pt x="0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2" name="Freeform: Shape 1390">
              <a:extLst>
                <a:ext uri="{FF2B5EF4-FFF2-40B4-BE49-F238E27FC236}">
                  <a16:creationId xmlns:a16="http://schemas.microsoft.com/office/drawing/2014/main" id="{8DE99D9D-E200-414F-B1C7-B6C75688B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04" y="4088566"/>
              <a:ext cx="9525" cy="9525"/>
            </a:xfrm>
            <a:custGeom>
              <a:avLst/>
              <a:gdLst>
                <a:gd name="T0" fmla="*/ 31584900 w 9525"/>
                <a:gd name="T1" fmla="*/ 76590525 h 9525"/>
                <a:gd name="T2" fmla="*/ 47005875 w 9525"/>
                <a:gd name="T3" fmla="*/ 1285875 h 9525"/>
                <a:gd name="T4" fmla="*/ 31584900 w 9525"/>
                <a:gd name="T5" fmla="*/ 76590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6" y="8041"/>
                  </a:moveTo>
                  <a:cubicBezTo>
                    <a:pt x="6745" y="8327"/>
                    <a:pt x="4078" y="2421"/>
                    <a:pt x="4935" y="135"/>
                  </a:cubicBezTo>
                  <a:cubicBezTo>
                    <a:pt x="744" y="-1293"/>
                    <a:pt x="-2876" y="9089"/>
                    <a:pt x="3316" y="804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3" name="Freeform: Shape 1391">
              <a:extLst>
                <a:ext uri="{FF2B5EF4-FFF2-40B4-BE49-F238E27FC236}">
                  <a16:creationId xmlns:a16="http://schemas.microsoft.com/office/drawing/2014/main" id="{00462ABD-4935-4D19-84B6-D14D6C3B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73" y="4349886"/>
              <a:ext cx="9525" cy="9525"/>
            </a:xfrm>
            <a:custGeom>
              <a:avLst/>
              <a:gdLst>
                <a:gd name="T0" fmla="*/ 981075 w 9525"/>
                <a:gd name="T1" fmla="*/ 63426975 h 9525"/>
                <a:gd name="T2" fmla="*/ 46339125 w 9525"/>
                <a:gd name="T3" fmla="*/ 63426975 h 9525"/>
                <a:gd name="T4" fmla="*/ 30918150 w 9525"/>
                <a:gd name="T5" fmla="*/ 2638425 h 9525"/>
                <a:gd name="T6" fmla="*/ 981075 w 9525"/>
                <a:gd name="T7" fmla="*/ 63426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3" y="6659"/>
                  </a:moveTo>
                  <a:cubicBezTo>
                    <a:pt x="1627" y="6659"/>
                    <a:pt x="3246" y="6659"/>
                    <a:pt x="4865" y="6659"/>
                  </a:cubicBezTo>
                  <a:cubicBezTo>
                    <a:pt x="4960" y="3896"/>
                    <a:pt x="4484" y="1705"/>
                    <a:pt x="3246" y="277"/>
                  </a:cubicBezTo>
                  <a:cubicBezTo>
                    <a:pt x="-1517" y="-1247"/>
                    <a:pt x="484" y="3896"/>
                    <a:pt x="103" y="66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4" name="Freeform: Shape 1392">
              <a:extLst>
                <a:ext uri="{FF2B5EF4-FFF2-40B4-BE49-F238E27FC236}">
                  <a16:creationId xmlns:a16="http://schemas.microsoft.com/office/drawing/2014/main" id="{C1786766-9C64-4116-A2FD-E290B1975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3891715"/>
              <a:ext cx="9525" cy="9525"/>
            </a:xfrm>
            <a:custGeom>
              <a:avLst/>
              <a:gdLst>
                <a:gd name="T0" fmla="*/ 0 w 9525"/>
                <a:gd name="T1" fmla="*/ 19145250 h 9525"/>
                <a:gd name="T2" fmla="*/ 9525 w 9525"/>
                <a:gd name="T3" fmla="*/ 3724275 h 9525"/>
                <a:gd name="T4" fmla="*/ 0 w 9525"/>
                <a:gd name="T5" fmla="*/ 1914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10"/>
                  </a:moveTo>
                  <a:cubicBezTo>
                    <a:pt x="3429" y="4486"/>
                    <a:pt x="14669" y="6201"/>
                    <a:pt x="9525" y="391"/>
                  </a:cubicBezTo>
                  <a:cubicBezTo>
                    <a:pt x="8953" y="5344"/>
                    <a:pt x="1524" y="-3800"/>
                    <a:pt x="0" y="20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5" name="Freeform: Shape 1393">
              <a:extLst>
                <a:ext uri="{FF2B5EF4-FFF2-40B4-BE49-F238E27FC236}">
                  <a16:creationId xmlns:a16="http://schemas.microsoft.com/office/drawing/2014/main" id="{102466C5-FCEA-45FF-B2B0-78D6194DA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061" y="4150307"/>
              <a:ext cx="9525" cy="9525"/>
            </a:xfrm>
            <a:custGeom>
              <a:avLst/>
              <a:gdLst>
                <a:gd name="T0" fmla="*/ 1447800 w 9525"/>
                <a:gd name="T1" fmla="*/ 61902975 h 9525"/>
                <a:gd name="T2" fmla="*/ 61331475 w 9525"/>
                <a:gd name="T3" fmla="*/ 1114425 h 9525"/>
                <a:gd name="T4" fmla="*/ 1447800 w 9525"/>
                <a:gd name="T5" fmla="*/ 6190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" y="6499"/>
                  </a:moveTo>
                  <a:cubicBezTo>
                    <a:pt x="5105" y="7261"/>
                    <a:pt x="7201" y="5165"/>
                    <a:pt x="6439" y="117"/>
                  </a:cubicBezTo>
                  <a:cubicBezTo>
                    <a:pt x="1486" y="-550"/>
                    <a:pt x="-610" y="1641"/>
                    <a:pt x="152" y="64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6" name="Freeform: Shape 1394">
              <a:extLst>
                <a:ext uri="{FF2B5EF4-FFF2-40B4-BE49-F238E27FC236}">
                  <a16:creationId xmlns:a16="http://schemas.microsoft.com/office/drawing/2014/main" id="{49B995AE-7C85-4FB6-B1FC-31E375C15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475" y="4278916"/>
              <a:ext cx="9525" cy="9525"/>
            </a:xfrm>
            <a:custGeom>
              <a:avLst/>
              <a:gdLst>
                <a:gd name="T0" fmla="*/ 13025 w 9525"/>
                <a:gd name="T1" fmla="*/ 0 h 9525"/>
                <a:gd name="T2" fmla="*/ 357 w 9525"/>
                <a:gd name="T3" fmla="*/ 15420975 h 9525"/>
                <a:gd name="T4" fmla="*/ 3500 w 9525"/>
                <a:gd name="T5" fmla="*/ 76209525 h 9525"/>
                <a:gd name="T6" fmla="*/ 13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025" y="0"/>
                  </a:moveTo>
                  <a:cubicBezTo>
                    <a:pt x="9215" y="952"/>
                    <a:pt x="5882" y="2286"/>
                    <a:pt x="357" y="1619"/>
                  </a:cubicBezTo>
                  <a:cubicBezTo>
                    <a:pt x="-1643" y="6763"/>
                    <a:pt x="5501" y="2857"/>
                    <a:pt x="3500" y="8001"/>
                  </a:cubicBezTo>
                  <a:cubicBezTo>
                    <a:pt x="6929" y="5524"/>
                    <a:pt x="11311" y="4000"/>
                    <a:pt x="130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7" name="Freeform: Shape 1395">
              <a:extLst>
                <a:ext uri="{FF2B5EF4-FFF2-40B4-BE49-F238E27FC236}">
                  <a16:creationId xmlns:a16="http://schemas.microsoft.com/office/drawing/2014/main" id="{0FB20FFD-A771-4FF4-9D85-E9BCF52E3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38779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5420975 w 9525"/>
                <a:gd name="T3" fmla="*/ 9525 h 9525"/>
                <a:gd name="T4" fmla="*/ 60788550 w 9525"/>
                <a:gd name="T5" fmla="*/ 9525 h 9525"/>
                <a:gd name="T6" fmla="*/ 60788550 w 9525"/>
                <a:gd name="T7" fmla="*/ 161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2762" y="4667"/>
                    <a:pt x="1619" y="9525"/>
                  </a:cubicBezTo>
                  <a:cubicBezTo>
                    <a:pt x="3239" y="9525"/>
                    <a:pt x="4763" y="9525"/>
                    <a:pt x="6382" y="9525"/>
                  </a:cubicBezTo>
                  <a:cubicBezTo>
                    <a:pt x="5239" y="4667"/>
                    <a:pt x="5239" y="6477"/>
                    <a:pt x="6382" y="1619"/>
                  </a:cubicBezTo>
                  <a:cubicBezTo>
                    <a:pt x="3620" y="1714"/>
                    <a:pt x="1429" y="1238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8" name="Freeform: Shape 1396">
              <a:extLst>
                <a:ext uri="{FF2B5EF4-FFF2-40B4-BE49-F238E27FC236}">
                  <a16:creationId xmlns:a16="http://schemas.microsoft.com/office/drawing/2014/main" id="{FD9A856B-A713-42E5-A3F7-74A76CDAD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776" y="3901726"/>
              <a:ext cx="9525" cy="9525"/>
            </a:xfrm>
            <a:custGeom>
              <a:avLst/>
              <a:gdLst>
                <a:gd name="T0" fmla="*/ 13057 w 9525"/>
                <a:gd name="T1" fmla="*/ 1524 h 9525"/>
                <a:gd name="T2" fmla="*/ 8294 w 9525"/>
                <a:gd name="T3" fmla="*/ 0 h 9525"/>
                <a:gd name="T4" fmla="*/ 388 w 9525"/>
                <a:gd name="T5" fmla="*/ 7906 h 9525"/>
                <a:gd name="T6" fmla="*/ 9913 w 9525"/>
                <a:gd name="T7" fmla="*/ 11049 h 9525"/>
                <a:gd name="T8" fmla="*/ 13057 w 9525"/>
                <a:gd name="T9" fmla="*/ 152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057" y="1524"/>
                  </a:moveTo>
                  <a:cubicBezTo>
                    <a:pt x="10866" y="1619"/>
                    <a:pt x="9532" y="762"/>
                    <a:pt x="8294" y="0"/>
                  </a:cubicBezTo>
                  <a:cubicBezTo>
                    <a:pt x="10580" y="6667"/>
                    <a:pt x="-2374" y="6096"/>
                    <a:pt x="388" y="7906"/>
                  </a:cubicBezTo>
                  <a:cubicBezTo>
                    <a:pt x="5437" y="7144"/>
                    <a:pt x="6580" y="10096"/>
                    <a:pt x="9913" y="11049"/>
                  </a:cubicBezTo>
                  <a:cubicBezTo>
                    <a:pt x="7627" y="4572"/>
                    <a:pt x="13342" y="6001"/>
                    <a:pt x="13057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39" name="Freeform: Shape 1397">
              <a:extLst>
                <a:ext uri="{FF2B5EF4-FFF2-40B4-BE49-F238E27FC236}">
                  <a16:creationId xmlns:a16="http://schemas.microsoft.com/office/drawing/2014/main" id="{445064EA-4672-478D-8BFC-4456AA13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32" y="4102807"/>
              <a:ext cx="9525" cy="9525"/>
            </a:xfrm>
            <a:custGeom>
              <a:avLst/>
              <a:gdLst>
                <a:gd name="T0" fmla="*/ 0 w 9525"/>
                <a:gd name="T1" fmla="*/ 31670625 h 9525"/>
                <a:gd name="T2" fmla="*/ 75304650 w 9525"/>
                <a:gd name="T3" fmla="*/ 77038200 h 9525"/>
                <a:gd name="T4" fmla="*/ 75304650 w 9525"/>
                <a:gd name="T5" fmla="*/ 1733550 h 9525"/>
                <a:gd name="T6" fmla="*/ 0 w 9525"/>
                <a:gd name="T7" fmla="*/ 31670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325"/>
                  </a:moveTo>
                  <a:cubicBezTo>
                    <a:pt x="667" y="7326"/>
                    <a:pt x="5429" y="10564"/>
                    <a:pt x="7906" y="8088"/>
                  </a:cubicBezTo>
                  <a:cubicBezTo>
                    <a:pt x="7715" y="4183"/>
                    <a:pt x="4953" y="3230"/>
                    <a:pt x="7906" y="182"/>
                  </a:cubicBezTo>
                  <a:cubicBezTo>
                    <a:pt x="3048" y="-1056"/>
                    <a:pt x="4953" y="4468"/>
                    <a:pt x="0" y="33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0" name="Freeform: Shape 1398">
              <a:extLst>
                <a:ext uri="{FF2B5EF4-FFF2-40B4-BE49-F238E27FC236}">
                  <a16:creationId xmlns:a16="http://schemas.microsoft.com/office/drawing/2014/main" id="{97758499-8CEA-4E71-9275-6615294D6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18" y="4123245"/>
              <a:ext cx="9525" cy="9525"/>
            </a:xfrm>
            <a:custGeom>
              <a:avLst/>
              <a:gdLst>
                <a:gd name="T0" fmla="*/ 35385375 w 9525"/>
                <a:gd name="T1" fmla="*/ 78333600 h 9525"/>
                <a:gd name="T2" fmla="*/ 35385375 w 9525"/>
                <a:gd name="T3" fmla="*/ 3028950 h 9525"/>
                <a:gd name="T4" fmla="*/ 35385375 w 9525"/>
                <a:gd name="T5" fmla="*/ 78333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8224"/>
                  </a:moveTo>
                  <a:cubicBezTo>
                    <a:pt x="3715" y="5557"/>
                    <a:pt x="3715" y="2890"/>
                    <a:pt x="3715" y="318"/>
                  </a:cubicBezTo>
                  <a:cubicBezTo>
                    <a:pt x="-1238" y="-2158"/>
                    <a:pt x="-1238" y="10701"/>
                    <a:pt x="3715" y="8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1" name="Freeform: Shape 1399">
              <a:extLst>
                <a:ext uri="{FF2B5EF4-FFF2-40B4-BE49-F238E27FC236}">
                  <a16:creationId xmlns:a16="http://schemas.microsoft.com/office/drawing/2014/main" id="{67FA3F57-3F2E-41CE-922B-9A65BF021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787" y="4136231"/>
              <a:ext cx="9525" cy="9525"/>
            </a:xfrm>
            <a:custGeom>
              <a:avLst/>
              <a:gdLst>
                <a:gd name="T0" fmla="*/ 48063150 w 9525"/>
                <a:gd name="T1" fmla="*/ 9526 h 9525"/>
                <a:gd name="T2" fmla="*/ 32642175 w 9525"/>
                <a:gd name="T3" fmla="*/ 1 h 9525"/>
                <a:gd name="T4" fmla="*/ 48063150 w 9525"/>
                <a:gd name="T5" fmla="*/ 952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46" y="9526"/>
                  </a:moveTo>
                  <a:cubicBezTo>
                    <a:pt x="2665" y="4763"/>
                    <a:pt x="5618" y="3334"/>
                    <a:pt x="3427" y="1"/>
                  </a:cubicBezTo>
                  <a:cubicBezTo>
                    <a:pt x="-3526" y="-95"/>
                    <a:pt x="1712" y="9907"/>
                    <a:pt x="5046" y="9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2" name="Freeform: Shape 1400">
              <a:extLst>
                <a:ext uri="{FF2B5EF4-FFF2-40B4-BE49-F238E27FC236}">
                  <a16:creationId xmlns:a16="http://schemas.microsoft.com/office/drawing/2014/main" id="{1C02568B-2DC6-4AB9-A754-0B0D3E9C2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086875"/>
              <a:ext cx="19050" cy="9525"/>
            </a:xfrm>
            <a:custGeom>
              <a:avLst/>
              <a:gdLst>
                <a:gd name="T0" fmla="*/ 0 w 19050"/>
                <a:gd name="T1" fmla="*/ 3351 h 9525"/>
                <a:gd name="T2" fmla="*/ 19050 w 19050"/>
                <a:gd name="T3" fmla="*/ 14495 h 9525"/>
                <a:gd name="T4" fmla="*/ 20669 w 19050"/>
                <a:gd name="T5" fmla="*/ 5065 h 9525"/>
                <a:gd name="T6" fmla="*/ 0 w 19050"/>
                <a:gd name="T7" fmla="*/ 33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3351"/>
                  </a:moveTo>
                  <a:cubicBezTo>
                    <a:pt x="9430" y="4018"/>
                    <a:pt x="11811" y="11637"/>
                    <a:pt x="19050" y="14495"/>
                  </a:cubicBezTo>
                  <a:cubicBezTo>
                    <a:pt x="20860" y="12590"/>
                    <a:pt x="20860" y="8875"/>
                    <a:pt x="20669" y="5065"/>
                  </a:cubicBezTo>
                  <a:cubicBezTo>
                    <a:pt x="10859" y="5637"/>
                    <a:pt x="5620" y="-5317"/>
                    <a:pt x="0" y="33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3" name="Freeform: Shape 1401">
              <a:extLst>
                <a:ext uri="{FF2B5EF4-FFF2-40B4-BE49-F238E27FC236}">
                  <a16:creationId xmlns:a16="http://schemas.microsoft.com/office/drawing/2014/main" id="{EBE4D44B-B338-425C-8F33-9DAEDBB7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1" y="4229767"/>
              <a:ext cx="9525" cy="19050"/>
            </a:xfrm>
            <a:custGeom>
              <a:avLst/>
              <a:gdLst>
                <a:gd name="T0" fmla="*/ 4766 w 9525"/>
                <a:gd name="T1" fmla="*/ 0 h 19050"/>
                <a:gd name="T2" fmla="*/ 4 w 9525"/>
                <a:gd name="T3" fmla="*/ 20574 h 19050"/>
                <a:gd name="T4" fmla="*/ 11148 w 9525"/>
                <a:gd name="T5" fmla="*/ 17431 h 19050"/>
                <a:gd name="T6" fmla="*/ 4766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6" y="0"/>
                  </a:moveTo>
                  <a:cubicBezTo>
                    <a:pt x="6862" y="11049"/>
                    <a:pt x="-187" y="11239"/>
                    <a:pt x="4" y="20574"/>
                  </a:cubicBezTo>
                  <a:cubicBezTo>
                    <a:pt x="3719" y="16573"/>
                    <a:pt x="8100" y="19336"/>
                    <a:pt x="11148" y="17431"/>
                  </a:cubicBezTo>
                  <a:cubicBezTo>
                    <a:pt x="6195" y="8572"/>
                    <a:pt x="18292" y="4667"/>
                    <a:pt x="476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4" name="Freeform: Shape 1402">
              <a:extLst>
                <a:ext uri="{FF2B5EF4-FFF2-40B4-BE49-F238E27FC236}">
                  <a16:creationId xmlns:a16="http://schemas.microsoft.com/office/drawing/2014/main" id="{D7815566-B149-4015-A182-DCB92BC72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3" y="4251960"/>
              <a:ext cx="9525" cy="9525"/>
            </a:xfrm>
            <a:custGeom>
              <a:avLst/>
              <a:gdLst>
                <a:gd name="T0" fmla="*/ 3144 w 9525"/>
                <a:gd name="T1" fmla="*/ 29937075 h 9525"/>
                <a:gd name="T2" fmla="*/ 1 w 9525"/>
                <a:gd name="T3" fmla="*/ 0 h 9525"/>
                <a:gd name="T4" fmla="*/ 15812 w 9525"/>
                <a:gd name="T5" fmla="*/ 29937075 h 9525"/>
                <a:gd name="T6" fmla="*/ 3144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4" y="3143"/>
                  </a:moveTo>
                  <a:cubicBezTo>
                    <a:pt x="2763" y="1333"/>
                    <a:pt x="1429" y="667"/>
                    <a:pt x="1" y="0"/>
                  </a:cubicBezTo>
                  <a:cubicBezTo>
                    <a:pt x="-95" y="8954"/>
                    <a:pt x="13050" y="2953"/>
                    <a:pt x="15812" y="3143"/>
                  </a:cubicBezTo>
                  <a:cubicBezTo>
                    <a:pt x="10954" y="-952"/>
                    <a:pt x="8478" y="762"/>
                    <a:pt x="3144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5" name="Freeform: Shape 1403">
              <a:extLst>
                <a:ext uri="{FF2B5EF4-FFF2-40B4-BE49-F238E27FC236}">
                  <a16:creationId xmlns:a16="http://schemas.microsoft.com/office/drawing/2014/main" id="{F13A1922-C9B4-4505-9CAC-4A8F0D199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69834"/>
              <a:ext cx="9525" cy="9525"/>
            </a:xfrm>
            <a:custGeom>
              <a:avLst/>
              <a:gdLst>
                <a:gd name="T0" fmla="*/ 0 w 9525"/>
                <a:gd name="T1" fmla="*/ 17868900 h 9525"/>
                <a:gd name="T2" fmla="*/ 12668 w 9525"/>
                <a:gd name="T3" fmla="*/ 63226950 h 9525"/>
                <a:gd name="T4" fmla="*/ 0 w 9525"/>
                <a:gd name="T5" fmla="*/ 17868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876"/>
                  </a:moveTo>
                  <a:cubicBezTo>
                    <a:pt x="6001" y="1590"/>
                    <a:pt x="7620" y="5876"/>
                    <a:pt x="12668" y="6638"/>
                  </a:cubicBezTo>
                  <a:cubicBezTo>
                    <a:pt x="12954" y="1495"/>
                    <a:pt x="3905" y="-2506"/>
                    <a:pt x="0" y="18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6" name="Freeform: Shape 1404">
              <a:extLst>
                <a:ext uri="{FF2B5EF4-FFF2-40B4-BE49-F238E27FC236}">
                  <a16:creationId xmlns:a16="http://schemas.microsoft.com/office/drawing/2014/main" id="{C9244B5C-85F6-4520-BCD5-6421DF388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099" y="3789138"/>
              <a:ext cx="9525" cy="19050"/>
            </a:xfrm>
            <a:custGeom>
              <a:avLst/>
              <a:gdLst>
                <a:gd name="T0" fmla="*/ 11352 w 9525"/>
                <a:gd name="T1" fmla="*/ 11051 h 19050"/>
                <a:gd name="T2" fmla="*/ 8209 w 9525"/>
                <a:gd name="T3" fmla="*/ 3145 h 19050"/>
                <a:gd name="T4" fmla="*/ 3446 w 9525"/>
                <a:gd name="T5" fmla="*/ 12670 h 19050"/>
                <a:gd name="T6" fmla="*/ 5066 w 9525"/>
                <a:gd name="T7" fmla="*/ 2 h 19050"/>
                <a:gd name="T8" fmla="*/ 303 w 9525"/>
                <a:gd name="T9" fmla="*/ 20576 h 19050"/>
                <a:gd name="T10" fmla="*/ 11352 w 9525"/>
                <a:gd name="T11" fmla="*/ 11051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11352" y="11051"/>
                  </a:moveTo>
                  <a:cubicBezTo>
                    <a:pt x="10400" y="8193"/>
                    <a:pt x="10495" y="4479"/>
                    <a:pt x="8209" y="3145"/>
                  </a:cubicBezTo>
                  <a:cubicBezTo>
                    <a:pt x="5923" y="5622"/>
                    <a:pt x="6018" y="10575"/>
                    <a:pt x="3446" y="12670"/>
                  </a:cubicBezTo>
                  <a:cubicBezTo>
                    <a:pt x="2303" y="6765"/>
                    <a:pt x="6113" y="5812"/>
                    <a:pt x="5066" y="2"/>
                  </a:cubicBezTo>
                  <a:cubicBezTo>
                    <a:pt x="-3602" y="-189"/>
                    <a:pt x="1827" y="13623"/>
                    <a:pt x="303" y="20576"/>
                  </a:cubicBezTo>
                  <a:cubicBezTo>
                    <a:pt x="5351" y="18861"/>
                    <a:pt x="4780" y="11432"/>
                    <a:pt x="11352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7" name="Freeform: Shape 1405">
              <a:extLst>
                <a:ext uri="{FF2B5EF4-FFF2-40B4-BE49-F238E27FC236}">
                  <a16:creationId xmlns:a16="http://schemas.microsoft.com/office/drawing/2014/main" id="{BA970DD8-8C39-4BFD-9041-6852BE27F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96" y="4072795"/>
              <a:ext cx="9525" cy="9525"/>
            </a:xfrm>
            <a:custGeom>
              <a:avLst/>
              <a:gdLst>
                <a:gd name="T0" fmla="*/ 285750 w 9525"/>
                <a:gd name="T1" fmla="*/ 76209525 h 9525"/>
                <a:gd name="T2" fmla="*/ 75590400 w 9525"/>
                <a:gd name="T3" fmla="*/ 60788550 h 9525"/>
                <a:gd name="T4" fmla="*/ 45653325 w 9525"/>
                <a:gd name="T5" fmla="*/ 0 h 9525"/>
                <a:gd name="T6" fmla="*/ 285750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" y="8001"/>
                  </a:moveTo>
                  <a:cubicBezTo>
                    <a:pt x="3840" y="8668"/>
                    <a:pt x="3459" y="5144"/>
                    <a:pt x="7936" y="6382"/>
                  </a:cubicBezTo>
                  <a:cubicBezTo>
                    <a:pt x="8412" y="2762"/>
                    <a:pt x="7555" y="381"/>
                    <a:pt x="4793" y="0"/>
                  </a:cubicBezTo>
                  <a:cubicBezTo>
                    <a:pt x="2983" y="2477"/>
                    <a:pt x="-351" y="3334"/>
                    <a:pt x="30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8" name="Freeform: Shape 1406">
              <a:extLst>
                <a:ext uri="{FF2B5EF4-FFF2-40B4-BE49-F238E27FC236}">
                  <a16:creationId xmlns:a16="http://schemas.microsoft.com/office/drawing/2014/main" id="{4190D08D-90C4-42B6-895C-833E7ED13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263003"/>
              <a:ext cx="9525" cy="9525"/>
            </a:xfrm>
            <a:custGeom>
              <a:avLst/>
              <a:gdLst>
                <a:gd name="T0" fmla="*/ 0 w 9525"/>
                <a:gd name="T1" fmla="*/ 57150 h 9525"/>
                <a:gd name="T2" fmla="*/ 45367575 w 9525"/>
                <a:gd name="T3" fmla="*/ 75361800 h 9525"/>
                <a:gd name="T4" fmla="*/ 0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"/>
                  </a:moveTo>
                  <a:cubicBezTo>
                    <a:pt x="1524" y="2769"/>
                    <a:pt x="-95" y="8484"/>
                    <a:pt x="4763" y="7912"/>
                  </a:cubicBezTo>
                  <a:cubicBezTo>
                    <a:pt x="4572" y="3912"/>
                    <a:pt x="4477" y="-184"/>
                    <a:pt x="0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49" name="Freeform: Shape 1407">
              <a:extLst>
                <a:ext uri="{FF2B5EF4-FFF2-40B4-BE49-F238E27FC236}">
                  <a16:creationId xmlns:a16="http://schemas.microsoft.com/office/drawing/2014/main" id="{A0C7A013-7F0F-4346-BC0A-5D75CA72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307276"/>
              <a:ext cx="9525" cy="9525"/>
            </a:xfrm>
            <a:custGeom>
              <a:avLst/>
              <a:gdLst>
                <a:gd name="T0" fmla="*/ 0 w 9525"/>
                <a:gd name="T1" fmla="*/ 1133475 h 9525"/>
                <a:gd name="T2" fmla="*/ 0 w 9525"/>
                <a:gd name="T3" fmla="*/ 61922025 h 9525"/>
                <a:gd name="T4" fmla="*/ 0 w 9525"/>
                <a:gd name="T5" fmla="*/ 1133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19"/>
                  </a:moveTo>
                  <a:cubicBezTo>
                    <a:pt x="0" y="2215"/>
                    <a:pt x="0" y="4405"/>
                    <a:pt x="0" y="6501"/>
                  </a:cubicBezTo>
                  <a:cubicBezTo>
                    <a:pt x="6191" y="7739"/>
                    <a:pt x="6191" y="-1119"/>
                    <a:pt x="0" y="1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0" name="Freeform: Shape 1408">
              <a:extLst>
                <a:ext uri="{FF2B5EF4-FFF2-40B4-BE49-F238E27FC236}">
                  <a16:creationId xmlns:a16="http://schemas.microsoft.com/office/drawing/2014/main" id="{B7048095-8FB0-496A-8BB3-26EA30BA8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59" y="3275552"/>
              <a:ext cx="9525" cy="9525"/>
            </a:xfrm>
            <a:custGeom>
              <a:avLst/>
              <a:gdLst>
                <a:gd name="T0" fmla="*/ 9649 w 9525"/>
                <a:gd name="T1" fmla="*/ 75304650 h 9525"/>
                <a:gd name="T2" fmla="*/ 124 w 9525"/>
                <a:gd name="T3" fmla="*/ 0 h 9525"/>
                <a:gd name="T4" fmla="*/ 9649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49" y="7906"/>
                  </a:moveTo>
                  <a:cubicBezTo>
                    <a:pt x="5363" y="6382"/>
                    <a:pt x="3744" y="2191"/>
                    <a:pt x="124" y="0"/>
                  </a:cubicBezTo>
                  <a:cubicBezTo>
                    <a:pt x="-1114" y="6001"/>
                    <a:pt x="7268" y="10573"/>
                    <a:pt x="9649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1" name="Freeform: Shape 1409">
              <a:extLst>
                <a:ext uri="{FF2B5EF4-FFF2-40B4-BE49-F238E27FC236}">
                  <a16:creationId xmlns:a16="http://schemas.microsoft.com/office/drawing/2014/main" id="{C15D9429-8687-4687-A634-AFE67A93E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948" y="3713036"/>
              <a:ext cx="9525" cy="9525"/>
            </a:xfrm>
            <a:custGeom>
              <a:avLst/>
              <a:gdLst>
                <a:gd name="T0" fmla="*/ 28365450 w 9525"/>
                <a:gd name="T1" fmla="*/ 0 h 9525"/>
                <a:gd name="T2" fmla="*/ 12944475 w 9525"/>
                <a:gd name="T3" fmla="*/ 9525 h 9525"/>
                <a:gd name="T4" fmla="*/ 88249125 w 9525"/>
                <a:gd name="T5" fmla="*/ 8001 h 9525"/>
                <a:gd name="T6" fmla="*/ 88249125 w 9525"/>
                <a:gd name="T7" fmla="*/ 95 h 9525"/>
                <a:gd name="T8" fmla="*/ 283654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78" y="0"/>
                  </a:moveTo>
                  <a:cubicBezTo>
                    <a:pt x="2692" y="2572"/>
                    <a:pt x="-2356" y="8191"/>
                    <a:pt x="1359" y="9525"/>
                  </a:cubicBezTo>
                  <a:cubicBezTo>
                    <a:pt x="2788" y="6763"/>
                    <a:pt x="6883" y="5429"/>
                    <a:pt x="9265" y="8001"/>
                  </a:cubicBezTo>
                  <a:cubicBezTo>
                    <a:pt x="9074" y="4096"/>
                    <a:pt x="6312" y="3048"/>
                    <a:pt x="9265" y="95"/>
                  </a:cubicBezTo>
                  <a:cubicBezTo>
                    <a:pt x="7169" y="0"/>
                    <a:pt x="5074" y="0"/>
                    <a:pt x="297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2" name="Freeform: Shape 1410">
              <a:extLst>
                <a:ext uri="{FF2B5EF4-FFF2-40B4-BE49-F238E27FC236}">
                  <a16:creationId xmlns:a16="http://schemas.microsoft.com/office/drawing/2014/main" id="{9342AC90-5EF3-42A9-AC0D-E01BEC340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640" y="4040107"/>
              <a:ext cx="9525" cy="19050"/>
            </a:xfrm>
            <a:custGeom>
              <a:avLst/>
              <a:gdLst>
                <a:gd name="T0" fmla="*/ 12668 w 9525"/>
                <a:gd name="T1" fmla="*/ 1065 h 19050"/>
                <a:gd name="T2" fmla="*/ 0 w 9525"/>
                <a:gd name="T3" fmla="*/ 12114 h 19050"/>
                <a:gd name="T4" fmla="*/ 1619 w 9525"/>
                <a:gd name="T5" fmla="*/ 21639 h 19050"/>
                <a:gd name="T6" fmla="*/ 12764 w 9525"/>
                <a:gd name="T7" fmla="*/ 23258 h 19050"/>
                <a:gd name="T8" fmla="*/ 4858 w 9525"/>
                <a:gd name="T9" fmla="*/ 12209 h 19050"/>
                <a:gd name="T10" fmla="*/ 11239 w 9525"/>
                <a:gd name="T11" fmla="*/ 13828 h 19050"/>
                <a:gd name="T12" fmla="*/ 8001 w 9525"/>
                <a:gd name="T13" fmla="*/ 4303 h 19050"/>
                <a:gd name="T14" fmla="*/ 12668 w 9525"/>
                <a:gd name="T15" fmla="*/ 106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2668" y="1065"/>
                  </a:moveTo>
                  <a:cubicBezTo>
                    <a:pt x="5334" y="-3888"/>
                    <a:pt x="5143" y="9923"/>
                    <a:pt x="0" y="12114"/>
                  </a:cubicBezTo>
                  <a:cubicBezTo>
                    <a:pt x="4477" y="14876"/>
                    <a:pt x="1524" y="16210"/>
                    <a:pt x="1619" y="21639"/>
                  </a:cubicBezTo>
                  <a:cubicBezTo>
                    <a:pt x="7620" y="20877"/>
                    <a:pt x="9144" y="19448"/>
                    <a:pt x="12764" y="23258"/>
                  </a:cubicBezTo>
                  <a:cubicBezTo>
                    <a:pt x="14288" y="15352"/>
                    <a:pt x="4286" y="19162"/>
                    <a:pt x="4858" y="12209"/>
                  </a:cubicBezTo>
                  <a:cubicBezTo>
                    <a:pt x="7906" y="11828"/>
                    <a:pt x="8382" y="14019"/>
                    <a:pt x="11239" y="13828"/>
                  </a:cubicBezTo>
                  <a:cubicBezTo>
                    <a:pt x="13526" y="8590"/>
                    <a:pt x="12859" y="6589"/>
                    <a:pt x="8001" y="4303"/>
                  </a:cubicBezTo>
                  <a:cubicBezTo>
                    <a:pt x="10382" y="4018"/>
                    <a:pt x="13335" y="4398"/>
                    <a:pt x="12668" y="10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3" name="Freeform: Shape 1411">
              <a:extLst>
                <a:ext uri="{FF2B5EF4-FFF2-40B4-BE49-F238E27FC236}">
                  <a16:creationId xmlns:a16="http://schemas.microsoft.com/office/drawing/2014/main" id="{98D44F0A-E78E-4827-A001-3DC38381D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29774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75304650 w 9525"/>
                <a:gd name="T3" fmla="*/ 0 h 9525"/>
                <a:gd name="T4" fmla="*/ 0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9334"/>
                    <a:pt x="7334" y="4381"/>
                    <a:pt x="7906" y="0"/>
                  </a:cubicBezTo>
                  <a:cubicBezTo>
                    <a:pt x="3524" y="381"/>
                    <a:pt x="3429" y="504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4" name="Freeform: Shape 1412">
              <a:extLst>
                <a:ext uri="{FF2B5EF4-FFF2-40B4-BE49-F238E27FC236}">
                  <a16:creationId xmlns:a16="http://schemas.microsoft.com/office/drawing/2014/main" id="{84A2DCB9-1210-40A3-B597-7A5B88F3A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27323"/>
              <a:ext cx="9525" cy="9525"/>
            </a:xfrm>
            <a:custGeom>
              <a:avLst/>
              <a:gdLst>
                <a:gd name="T0" fmla="*/ 75304650 w 9525"/>
                <a:gd name="T1" fmla="*/ 15811 h 9525"/>
                <a:gd name="T2" fmla="*/ 0 w 9525"/>
                <a:gd name="T3" fmla="*/ 0 h 9525"/>
                <a:gd name="T4" fmla="*/ 7530465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5811"/>
                  </a:moveTo>
                  <a:cubicBezTo>
                    <a:pt x="5905" y="9811"/>
                    <a:pt x="6382" y="1429"/>
                    <a:pt x="0" y="0"/>
                  </a:cubicBezTo>
                  <a:cubicBezTo>
                    <a:pt x="0" y="7906"/>
                    <a:pt x="2667" y="13049"/>
                    <a:pt x="7906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5" name="Freeform: Shape 1413">
              <a:extLst>
                <a:ext uri="{FF2B5EF4-FFF2-40B4-BE49-F238E27FC236}">
                  <a16:creationId xmlns:a16="http://schemas.microsoft.com/office/drawing/2014/main" id="{FDB06A45-909B-406A-9622-1A13A7C7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4" y="4102989"/>
              <a:ext cx="9525" cy="19050"/>
            </a:xfrm>
            <a:custGeom>
              <a:avLst/>
              <a:gdLst>
                <a:gd name="T0" fmla="*/ 4763 w 9525"/>
                <a:gd name="T1" fmla="*/ 20574 h 19050"/>
                <a:gd name="T2" fmla="*/ 9525 w 9525"/>
                <a:gd name="T3" fmla="*/ 1524 h 19050"/>
                <a:gd name="T4" fmla="*/ 0 w 9525"/>
                <a:gd name="T5" fmla="*/ 0 h 19050"/>
                <a:gd name="T6" fmla="*/ 4763 w 9525"/>
                <a:gd name="T7" fmla="*/ 20574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3" y="20574"/>
                  </a:moveTo>
                  <a:cubicBezTo>
                    <a:pt x="5524" y="14669"/>
                    <a:pt x="7048" y="9239"/>
                    <a:pt x="9525" y="1524"/>
                  </a:cubicBezTo>
                  <a:cubicBezTo>
                    <a:pt x="4763" y="-762"/>
                    <a:pt x="4096" y="2858"/>
                    <a:pt x="0" y="0"/>
                  </a:cubicBezTo>
                  <a:cubicBezTo>
                    <a:pt x="6001" y="5239"/>
                    <a:pt x="-286" y="17336"/>
                    <a:pt x="4763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6" name="Freeform: Shape 1414">
              <a:extLst>
                <a:ext uri="{FF2B5EF4-FFF2-40B4-BE49-F238E27FC236}">
                  <a16:creationId xmlns:a16="http://schemas.microsoft.com/office/drawing/2014/main" id="{4A3F5525-D4B2-4AB7-B612-014724757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905" y="2606612"/>
              <a:ext cx="9525" cy="9525"/>
            </a:xfrm>
            <a:custGeom>
              <a:avLst/>
              <a:gdLst>
                <a:gd name="T0" fmla="*/ 6639 w 9525"/>
                <a:gd name="T1" fmla="*/ 14288 h 9525"/>
                <a:gd name="T2" fmla="*/ 16164 w 9525"/>
                <a:gd name="T3" fmla="*/ 11049 h 9525"/>
                <a:gd name="T4" fmla="*/ 3496 w 9525"/>
                <a:gd name="T5" fmla="*/ 0 h 9525"/>
                <a:gd name="T6" fmla="*/ 257 w 9525"/>
                <a:gd name="T7" fmla="*/ 9525 h 9525"/>
                <a:gd name="T8" fmla="*/ 6639 w 9525"/>
                <a:gd name="T9" fmla="*/ 4763 h 9525"/>
                <a:gd name="T10" fmla="*/ 9782 w 9525"/>
                <a:gd name="T11" fmla="*/ 9525 h 9525"/>
                <a:gd name="T12" fmla="*/ 6639 w 9525"/>
                <a:gd name="T13" fmla="*/ 1428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639" y="14288"/>
                  </a:moveTo>
                  <a:cubicBezTo>
                    <a:pt x="11687" y="15049"/>
                    <a:pt x="12830" y="12001"/>
                    <a:pt x="16164" y="11049"/>
                  </a:cubicBezTo>
                  <a:cubicBezTo>
                    <a:pt x="16069" y="3238"/>
                    <a:pt x="11116" y="286"/>
                    <a:pt x="3496" y="0"/>
                  </a:cubicBezTo>
                  <a:cubicBezTo>
                    <a:pt x="2067" y="2762"/>
                    <a:pt x="-886" y="4000"/>
                    <a:pt x="257" y="9525"/>
                  </a:cubicBezTo>
                  <a:cubicBezTo>
                    <a:pt x="5305" y="10858"/>
                    <a:pt x="2448" y="4286"/>
                    <a:pt x="6639" y="4763"/>
                  </a:cubicBezTo>
                  <a:cubicBezTo>
                    <a:pt x="6163" y="7906"/>
                    <a:pt x="8734" y="7906"/>
                    <a:pt x="9782" y="9525"/>
                  </a:cubicBezTo>
                  <a:cubicBezTo>
                    <a:pt x="7020" y="9334"/>
                    <a:pt x="6163" y="11144"/>
                    <a:pt x="6639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7" name="Freeform: Shape 1415">
              <a:extLst>
                <a:ext uri="{FF2B5EF4-FFF2-40B4-BE49-F238E27FC236}">
                  <a16:creationId xmlns:a16="http://schemas.microsoft.com/office/drawing/2014/main" id="{1C2DB692-03D8-4C2E-9D8D-0252029A4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020" y="4271299"/>
              <a:ext cx="9525" cy="9525"/>
            </a:xfrm>
            <a:custGeom>
              <a:avLst/>
              <a:gdLst>
                <a:gd name="T0" fmla="*/ 0 w 9525"/>
                <a:gd name="T1" fmla="*/ 41700450 h 9525"/>
                <a:gd name="T2" fmla="*/ 9525 w 9525"/>
                <a:gd name="T3" fmla="*/ 41700450 h 9525"/>
                <a:gd name="T4" fmla="*/ 0 w 9525"/>
                <a:gd name="T5" fmla="*/ 41700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378"/>
                  </a:moveTo>
                  <a:cubicBezTo>
                    <a:pt x="5905" y="2759"/>
                    <a:pt x="7144" y="11236"/>
                    <a:pt x="9525" y="4378"/>
                  </a:cubicBezTo>
                  <a:cubicBezTo>
                    <a:pt x="6667" y="2378"/>
                    <a:pt x="476" y="-4385"/>
                    <a:pt x="0" y="43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8" name="Freeform: Shape 1416">
              <a:extLst>
                <a:ext uri="{FF2B5EF4-FFF2-40B4-BE49-F238E27FC236}">
                  <a16:creationId xmlns:a16="http://schemas.microsoft.com/office/drawing/2014/main" id="{C186163B-78AE-440E-988D-9120E495E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07" y="4297966"/>
              <a:ext cx="9525" cy="9525"/>
            </a:xfrm>
            <a:custGeom>
              <a:avLst/>
              <a:gdLst>
                <a:gd name="T0" fmla="*/ 723900 w 9525"/>
                <a:gd name="T1" fmla="*/ 14516100 h 9525"/>
                <a:gd name="T2" fmla="*/ 30660975 w 9525"/>
                <a:gd name="T3" fmla="*/ 89820750 h 9525"/>
                <a:gd name="T4" fmla="*/ 30660975 w 9525"/>
                <a:gd name="T5" fmla="*/ 0 h 9525"/>
                <a:gd name="T6" fmla="*/ 72390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6" y="1524"/>
                  </a:moveTo>
                  <a:cubicBezTo>
                    <a:pt x="-115" y="5429"/>
                    <a:pt x="-210" y="9144"/>
                    <a:pt x="3219" y="9430"/>
                  </a:cubicBezTo>
                  <a:cubicBezTo>
                    <a:pt x="3505" y="6572"/>
                    <a:pt x="6267" y="3238"/>
                    <a:pt x="3219" y="0"/>
                  </a:cubicBezTo>
                  <a:cubicBezTo>
                    <a:pt x="2838" y="1238"/>
                    <a:pt x="1885" y="1810"/>
                    <a:pt x="76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59" name="Freeform: Shape 1417">
              <a:extLst>
                <a:ext uri="{FF2B5EF4-FFF2-40B4-BE49-F238E27FC236}">
                  <a16:creationId xmlns:a16="http://schemas.microsoft.com/office/drawing/2014/main" id="{F8AE80D7-7EA6-49C8-B234-849DBF5AD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185" y="4391211"/>
              <a:ext cx="9525" cy="9525"/>
            </a:xfrm>
            <a:custGeom>
              <a:avLst/>
              <a:gdLst>
                <a:gd name="T0" fmla="*/ 32004000 w 9525"/>
                <a:gd name="T1" fmla="*/ 195 h 9525"/>
                <a:gd name="T2" fmla="*/ 2066925 w 9525"/>
                <a:gd name="T3" fmla="*/ 9720 h 9525"/>
                <a:gd name="T4" fmla="*/ 32004000 w 9525"/>
                <a:gd name="T5" fmla="*/ 19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60" y="195"/>
                  </a:moveTo>
                  <a:cubicBezTo>
                    <a:pt x="-2355" y="-1329"/>
                    <a:pt x="1170" y="6482"/>
                    <a:pt x="217" y="9720"/>
                  </a:cubicBezTo>
                  <a:cubicBezTo>
                    <a:pt x="5837" y="11244"/>
                    <a:pt x="2408" y="3529"/>
                    <a:pt x="3360" y="1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0" name="Freeform: Shape 1418">
              <a:extLst>
                <a:ext uri="{FF2B5EF4-FFF2-40B4-BE49-F238E27FC236}">
                  <a16:creationId xmlns:a16="http://schemas.microsoft.com/office/drawing/2014/main" id="{E165ED39-649A-41B8-B0C1-6CF565160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954" y="4221956"/>
              <a:ext cx="9525" cy="28575"/>
            </a:xfrm>
            <a:custGeom>
              <a:avLst/>
              <a:gdLst>
                <a:gd name="T0" fmla="*/ 7066 w 9525"/>
                <a:gd name="T1" fmla="*/ 31623 h 28575"/>
                <a:gd name="T2" fmla="*/ 10209 w 9525"/>
                <a:gd name="T3" fmla="*/ 23717 h 28575"/>
                <a:gd name="T4" fmla="*/ 8590 w 9525"/>
                <a:gd name="T5" fmla="*/ 1524 h 28575"/>
                <a:gd name="T6" fmla="*/ 2208 w 9525"/>
                <a:gd name="T7" fmla="*/ 0 h 28575"/>
                <a:gd name="T8" fmla="*/ 5447 w 9525"/>
                <a:gd name="T9" fmla="*/ 12668 h 28575"/>
                <a:gd name="T10" fmla="*/ 684 w 9525"/>
                <a:gd name="T11" fmla="*/ 11049 h 28575"/>
                <a:gd name="T12" fmla="*/ 7066 w 9525"/>
                <a:gd name="T13" fmla="*/ 31623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7066" y="31623"/>
                  </a:moveTo>
                  <a:cubicBezTo>
                    <a:pt x="5828" y="26670"/>
                    <a:pt x="12495" y="29718"/>
                    <a:pt x="10209" y="23717"/>
                  </a:cubicBezTo>
                  <a:cubicBezTo>
                    <a:pt x="-3221" y="20479"/>
                    <a:pt x="12972" y="13811"/>
                    <a:pt x="8590" y="1524"/>
                  </a:cubicBezTo>
                  <a:cubicBezTo>
                    <a:pt x="5828" y="1619"/>
                    <a:pt x="3637" y="1238"/>
                    <a:pt x="2208" y="0"/>
                  </a:cubicBezTo>
                  <a:cubicBezTo>
                    <a:pt x="2589" y="7811"/>
                    <a:pt x="3256" y="6096"/>
                    <a:pt x="5447" y="12668"/>
                  </a:cubicBezTo>
                  <a:cubicBezTo>
                    <a:pt x="3351" y="12573"/>
                    <a:pt x="3256" y="10668"/>
                    <a:pt x="684" y="11049"/>
                  </a:cubicBezTo>
                  <a:cubicBezTo>
                    <a:pt x="-1887" y="20574"/>
                    <a:pt x="3351" y="24479"/>
                    <a:pt x="7066" y="316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1" name="Freeform: Shape 1419">
              <a:extLst>
                <a:ext uri="{FF2B5EF4-FFF2-40B4-BE49-F238E27FC236}">
                  <a16:creationId xmlns:a16="http://schemas.microsoft.com/office/drawing/2014/main" id="{21F35916-ED7E-44A8-9821-32D81B485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295" y="4277315"/>
              <a:ext cx="9525" cy="9525"/>
            </a:xfrm>
            <a:custGeom>
              <a:avLst/>
              <a:gdLst>
                <a:gd name="T0" fmla="*/ 1009650 w 9525"/>
                <a:gd name="T1" fmla="*/ 60607575 h 9525"/>
                <a:gd name="T2" fmla="*/ 46377225 w 9525"/>
                <a:gd name="T3" fmla="*/ 733425 h 9525"/>
                <a:gd name="T4" fmla="*/ 1009650 w 9525"/>
                <a:gd name="T5" fmla="*/ 60607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" y="6363"/>
                  </a:moveTo>
                  <a:cubicBezTo>
                    <a:pt x="4297" y="6840"/>
                    <a:pt x="5345" y="4173"/>
                    <a:pt x="4869" y="77"/>
                  </a:cubicBezTo>
                  <a:cubicBezTo>
                    <a:pt x="678" y="-495"/>
                    <a:pt x="-370" y="2172"/>
                    <a:pt x="106" y="63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2" name="Freeform: Shape 1420">
              <a:extLst>
                <a:ext uri="{FF2B5EF4-FFF2-40B4-BE49-F238E27FC236}">
                  <a16:creationId xmlns:a16="http://schemas.microsoft.com/office/drawing/2014/main" id="{C9347DAD-CAFC-46EC-8179-FA97FD370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4481703"/>
              <a:ext cx="9525" cy="28575"/>
            </a:xfrm>
            <a:custGeom>
              <a:avLst/>
              <a:gdLst>
                <a:gd name="T0" fmla="*/ 30851475 w 9525"/>
                <a:gd name="T1" fmla="*/ 23813 h 28575"/>
                <a:gd name="T2" fmla="*/ 30851475 w 9525"/>
                <a:gd name="T3" fmla="*/ 15907 h 28575"/>
                <a:gd name="T4" fmla="*/ 76209525 w 9525"/>
                <a:gd name="T5" fmla="*/ 17431 h 28575"/>
                <a:gd name="T6" fmla="*/ 60788550 w 9525"/>
                <a:gd name="T7" fmla="*/ 4763 h 28575"/>
                <a:gd name="T8" fmla="*/ 0 w 9525"/>
                <a:gd name="T9" fmla="*/ 0 h 28575"/>
                <a:gd name="T10" fmla="*/ 0 w 9525"/>
                <a:gd name="T11" fmla="*/ 30099 h 28575"/>
                <a:gd name="T12" fmla="*/ 75304650 w 9525"/>
                <a:gd name="T13" fmla="*/ 33242 h 28575"/>
                <a:gd name="T14" fmla="*/ 30851475 w 9525"/>
                <a:gd name="T15" fmla="*/ 23813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3239" y="23813"/>
                  </a:moveTo>
                  <a:cubicBezTo>
                    <a:pt x="11621" y="22765"/>
                    <a:pt x="572" y="20955"/>
                    <a:pt x="3239" y="15907"/>
                  </a:cubicBezTo>
                  <a:cubicBezTo>
                    <a:pt x="5429" y="15812"/>
                    <a:pt x="6667" y="16669"/>
                    <a:pt x="8001" y="17431"/>
                  </a:cubicBezTo>
                  <a:cubicBezTo>
                    <a:pt x="9239" y="11430"/>
                    <a:pt x="6096" y="9906"/>
                    <a:pt x="6382" y="4763"/>
                  </a:cubicBezTo>
                  <a:cubicBezTo>
                    <a:pt x="2000" y="3715"/>
                    <a:pt x="2762" y="4477"/>
                    <a:pt x="0" y="0"/>
                  </a:cubicBezTo>
                  <a:cubicBezTo>
                    <a:pt x="381" y="8858"/>
                    <a:pt x="2191" y="21812"/>
                    <a:pt x="0" y="30099"/>
                  </a:cubicBezTo>
                  <a:cubicBezTo>
                    <a:pt x="3048" y="30766"/>
                    <a:pt x="4001" y="33528"/>
                    <a:pt x="7906" y="33242"/>
                  </a:cubicBezTo>
                  <a:cubicBezTo>
                    <a:pt x="10192" y="26479"/>
                    <a:pt x="1810" y="30004"/>
                    <a:pt x="3239" y="23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3" name="Freeform: Shape 1421">
              <a:extLst>
                <a:ext uri="{FF2B5EF4-FFF2-40B4-BE49-F238E27FC236}">
                  <a16:creationId xmlns:a16="http://schemas.microsoft.com/office/drawing/2014/main" id="{8E44A789-FAEE-437B-839D-BF4F1CF96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431" y="4516660"/>
              <a:ext cx="9525" cy="19050"/>
            </a:xfrm>
            <a:custGeom>
              <a:avLst/>
              <a:gdLst>
                <a:gd name="T0" fmla="*/ 83172300 w 9525"/>
                <a:gd name="T1" fmla="*/ 22193 h 19050"/>
                <a:gd name="T2" fmla="*/ 7877175 w 9525"/>
                <a:gd name="T3" fmla="*/ 0 h 19050"/>
                <a:gd name="T4" fmla="*/ 83172300 w 9525"/>
                <a:gd name="T5" fmla="*/ 22193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8732" y="22193"/>
                  </a:moveTo>
                  <a:cubicBezTo>
                    <a:pt x="6542" y="14383"/>
                    <a:pt x="5113" y="5810"/>
                    <a:pt x="827" y="0"/>
                  </a:cubicBezTo>
                  <a:cubicBezTo>
                    <a:pt x="-2221" y="10763"/>
                    <a:pt x="3779" y="18479"/>
                    <a:pt x="8732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4" name="Freeform: Shape 1422">
              <a:extLst>
                <a:ext uri="{FF2B5EF4-FFF2-40B4-BE49-F238E27FC236}">
                  <a16:creationId xmlns:a16="http://schemas.microsoft.com/office/drawing/2014/main" id="{92B13EB7-C57D-4BD2-9834-589EC6B1D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232" y="4461020"/>
              <a:ext cx="9525" cy="9525"/>
            </a:xfrm>
            <a:custGeom>
              <a:avLst/>
              <a:gdLst>
                <a:gd name="T0" fmla="*/ 45605700 w 9525"/>
                <a:gd name="T1" fmla="*/ 77257275 h 9525"/>
                <a:gd name="T2" fmla="*/ 45605700 w 9525"/>
                <a:gd name="T3" fmla="*/ 1952625 h 9525"/>
                <a:gd name="T4" fmla="*/ 45605700 w 9525"/>
                <a:gd name="T5" fmla="*/ 77257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88" y="8111"/>
                  </a:moveTo>
                  <a:cubicBezTo>
                    <a:pt x="4788" y="5444"/>
                    <a:pt x="4788" y="2777"/>
                    <a:pt x="4788" y="205"/>
                  </a:cubicBezTo>
                  <a:cubicBezTo>
                    <a:pt x="-3879" y="-1510"/>
                    <a:pt x="1169" y="8111"/>
                    <a:pt x="4788" y="81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5" name="Freeform: Shape 1423">
              <a:extLst>
                <a:ext uri="{FF2B5EF4-FFF2-40B4-BE49-F238E27FC236}">
                  <a16:creationId xmlns:a16="http://schemas.microsoft.com/office/drawing/2014/main" id="{1F07993F-28A5-43B4-8ED0-CC006BF70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685" y="4651438"/>
              <a:ext cx="9525" cy="9525"/>
            </a:xfrm>
            <a:custGeom>
              <a:avLst/>
              <a:gdLst>
                <a:gd name="T0" fmla="*/ 12573 w 9525"/>
                <a:gd name="T1" fmla="*/ 1524 h 9525"/>
                <a:gd name="T2" fmla="*/ 1524 w 9525"/>
                <a:gd name="T3" fmla="*/ 3143 h 9525"/>
                <a:gd name="T4" fmla="*/ 0 w 9525"/>
                <a:gd name="T5" fmla="*/ 0 h 9525"/>
                <a:gd name="T6" fmla="*/ 17431 w 9525"/>
                <a:gd name="T7" fmla="*/ 9525 h 9525"/>
                <a:gd name="T8" fmla="*/ 17431 w 9525"/>
                <a:gd name="T9" fmla="*/ 4763 h 9525"/>
                <a:gd name="T10" fmla="*/ 12573 w 9525"/>
                <a:gd name="T11" fmla="*/ 152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573" y="1524"/>
                  </a:moveTo>
                  <a:cubicBezTo>
                    <a:pt x="7430" y="667"/>
                    <a:pt x="5239" y="2572"/>
                    <a:pt x="1524" y="3143"/>
                  </a:cubicBezTo>
                  <a:cubicBezTo>
                    <a:pt x="1238" y="1905"/>
                    <a:pt x="1524" y="0"/>
                    <a:pt x="0" y="0"/>
                  </a:cubicBezTo>
                  <a:cubicBezTo>
                    <a:pt x="286" y="9430"/>
                    <a:pt x="9430" y="5334"/>
                    <a:pt x="17431" y="9525"/>
                  </a:cubicBezTo>
                  <a:cubicBezTo>
                    <a:pt x="17431" y="7906"/>
                    <a:pt x="17431" y="6382"/>
                    <a:pt x="17431" y="4763"/>
                  </a:cubicBezTo>
                  <a:cubicBezTo>
                    <a:pt x="14859" y="4572"/>
                    <a:pt x="11811" y="4858"/>
                    <a:pt x="12573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6" name="Freeform: Shape 1424">
              <a:extLst>
                <a:ext uri="{FF2B5EF4-FFF2-40B4-BE49-F238E27FC236}">
                  <a16:creationId xmlns:a16="http://schemas.microsoft.com/office/drawing/2014/main" id="{94B48216-8837-406F-99A4-254D021EE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094" y="4148900"/>
              <a:ext cx="9525" cy="9525"/>
            </a:xfrm>
            <a:custGeom>
              <a:avLst/>
              <a:gdLst>
                <a:gd name="T0" fmla="*/ 30137100 w 9525"/>
                <a:gd name="T1" fmla="*/ 0 h 9525"/>
                <a:gd name="T2" fmla="*/ 200025 w 9525"/>
                <a:gd name="T3" fmla="*/ 75304650 h 9525"/>
                <a:gd name="T4" fmla="*/ 60979050 w 9525"/>
                <a:gd name="T5" fmla="*/ 45367575 h 9525"/>
                <a:gd name="T6" fmla="*/ 301371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4" y="0"/>
                  </a:moveTo>
                  <a:cubicBezTo>
                    <a:pt x="2497" y="3048"/>
                    <a:pt x="-265" y="4000"/>
                    <a:pt x="21" y="7906"/>
                  </a:cubicBezTo>
                  <a:cubicBezTo>
                    <a:pt x="3640" y="8382"/>
                    <a:pt x="6021" y="7525"/>
                    <a:pt x="6402" y="4763"/>
                  </a:cubicBezTo>
                  <a:cubicBezTo>
                    <a:pt x="3735" y="4763"/>
                    <a:pt x="5450" y="381"/>
                    <a:pt x="316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7" name="Freeform: Shape 1425">
              <a:extLst>
                <a:ext uri="{FF2B5EF4-FFF2-40B4-BE49-F238E27FC236}">
                  <a16:creationId xmlns:a16="http://schemas.microsoft.com/office/drawing/2014/main" id="{EAD20A6B-1182-44EE-8347-F72CBE14D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427" y="4630494"/>
              <a:ext cx="9525" cy="9525"/>
            </a:xfrm>
            <a:custGeom>
              <a:avLst/>
              <a:gdLst>
                <a:gd name="T0" fmla="*/ 17440275 w 9525"/>
                <a:gd name="T1" fmla="*/ 77924025 h 9525"/>
                <a:gd name="T2" fmla="*/ 48282225 w 9525"/>
                <a:gd name="T3" fmla="*/ 2619375 h 9525"/>
                <a:gd name="T4" fmla="*/ 174402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1" y="8181"/>
                  </a:moveTo>
                  <a:cubicBezTo>
                    <a:pt x="2498" y="5133"/>
                    <a:pt x="6403" y="5323"/>
                    <a:pt x="5069" y="275"/>
                  </a:cubicBezTo>
                  <a:cubicBezTo>
                    <a:pt x="307" y="-1630"/>
                    <a:pt x="-1789" y="6942"/>
                    <a:pt x="1831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8" name="Freeform: Shape 1426">
              <a:extLst>
                <a:ext uri="{FF2B5EF4-FFF2-40B4-BE49-F238E27FC236}">
                  <a16:creationId xmlns:a16="http://schemas.microsoft.com/office/drawing/2014/main" id="{87CC3F4E-D9AC-4E97-B317-5EC6E0A0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807" y="3342132"/>
              <a:ext cx="9525" cy="9525"/>
            </a:xfrm>
            <a:custGeom>
              <a:avLst/>
              <a:gdLst>
                <a:gd name="T0" fmla="*/ 17449800 w 9525"/>
                <a:gd name="T1" fmla="*/ 15811 h 9525"/>
                <a:gd name="T2" fmla="*/ 2028825 w 9525"/>
                <a:gd name="T3" fmla="*/ 0 h 9525"/>
                <a:gd name="T4" fmla="*/ 1744980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2" y="15811"/>
                  </a:moveTo>
                  <a:cubicBezTo>
                    <a:pt x="3546" y="10858"/>
                    <a:pt x="6880" y="3048"/>
                    <a:pt x="213" y="0"/>
                  </a:cubicBezTo>
                  <a:cubicBezTo>
                    <a:pt x="1260" y="4763"/>
                    <a:pt x="-1788" y="13621"/>
                    <a:pt x="1832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69" name="Freeform: Shape 1427">
              <a:extLst>
                <a:ext uri="{FF2B5EF4-FFF2-40B4-BE49-F238E27FC236}">
                  <a16:creationId xmlns:a16="http://schemas.microsoft.com/office/drawing/2014/main" id="{6CD2A03D-CB7A-4FFC-AB2A-2773251C5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596" y="4467466"/>
              <a:ext cx="9525" cy="9525"/>
            </a:xfrm>
            <a:custGeom>
              <a:avLst/>
              <a:gdLst>
                <a:gd name="T0" fmla="*/ 34880550 w 9525"/>
                <a:gd name="T1" fmla="*/ 45 h 9525"/>
                <a:gd name="T2" fmla="*/ 50301525 w 9525"/>
                <a:gd name="T3" fmla="*/ 11189 h 9525"/>
                <a:gd name="T4" fmla="*/ 34880550 w 9525"/>
                <a:gd name="T5" fmla="*/ 4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62" y="45"/>
                  </a:moveTo>
                  <a:cubicBezTo>
                    <a:pt x="-2148" y="-908"/>
                    <a:pt x="-624" y="13666"/>
                    <a:pt x="5281" y="11189"/>
                  </a:cubicBezTo>
                  <a:cubicBezTo>
                    <a:pt x="6519" y="5665"/>
                    <a:pt x="2900" y="4998"/>
                    <a:pt x="3662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0" name="Freeform: Shape 1428">
              <a:extLst>
                <a:ext uri="{FF2B5EF4-FFF2-40B4-BE49-F238E27FC236}">
                  <a16:creationId xmlns:a16="http://schemas.microsoft.com/office/drawing/2014/main" id="{DC58F936-3DE8-455A-8AFD-C91D68DD0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43903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1049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3905"/>
                    <a:pt x="-381" y="10954"/>
                    <a:pt x="4763" y="11049"/>
                  </a:cubicBezTo>
                  <a:cubicBezTo>
                    <a:pt x="2953" y="7620"/>
                    <a:pt x="4477" y="857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1" name="Freeform: Shape 1429">
              <a:extLst>
                <a:ext uri="{FF2B5EF4-FFF2-40B4-BE49-F238E27FC236}">
                  <a16:creationId xmlns:a16="http://schemas.microsoft.com/office/drawing/2014/main" id="{46D7657B-E902-4897-A440-57B18ED59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114" y="4123563"/>
              <a:ext cx="9525" cy="28575"/>
            </a:xfrm>
            <a:custGeom>
              <a:avLst/>
              <a:gdLst>
                <a:gd name="T0" fmla="*/ 0 w 9525"/>
                <a:gd name="T1" fmla="*/ 0 h 28575"/>
                <a:gd name="T2" fmla="*/ 29937075 w 9525"/>
                <a:gd name="T3" fmla="*/ 34862 h 28575"/>
                <a:gd name="T4" fmla="*/ 0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0" y="0"/>
                  </a:moveTo>
                  <a:cubicBezTo>
                    <a:pt x="1048" y="12478"/>
                    <a:pt x="3048" y="25908"/>
                    <a:pt x="3143" y="34862"/>
                  </a:cubicBezTo>
                  <a:cubicBezTo>
                    <a:pt x="9049" y="23336"/>
                    <a:pt x="3810" y="4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2" name="Freeform: Shape 1430">
              <a:extLst>
                <a:ext uri="{FF2B5EF4-FFF2-40B4-BE49-F238E27FC236}">
                  <a16:creationId xmlns:a16="http://schemas.microsoft.com/office/drawing/2014/main" id="{D18BFAE0-01AD-4F1C-A0BF-26EB26BC1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703" y="4364546"/>
              <a:ext cx="9525" cy="9525"/>
            </a:xfrm>
            <a:custGeom>
              <a:avLst/>
              <a:gdLst>
                <a:gd name="T0" fmla="*/ 285750 w 9525"/>
                <a:gd name="T1" fmla="*/ 0 h 9525"/>
                <a:gd name="T2" fmla="*/ 31137225 w 9525"/>
                <a:gd name="T3" fmla="*/ 15812 h 9525"/>
                <a:gd name="T4" fmla="*/ 285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" y="0"/>
                  </a:moveTo>
                  <a:cubicBezTo>
                    <a:pt x="-160" y="6572"/>
                    <a:pt x="506" y="12287"/>
                    <a:pt x="3269" y="15812"/>
                  </a:cubicBezTo>
                  <a:cubicBezTo>
                    <a:pt x="2316" y="10287"/>
                    <a:pt x="5555" y="762"/>
                    <a:pt x="3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3" name="Freeform: Shape 1431">
              <a:extLst>
                <a:ext uri="{FF2B5EF4-FFF2-40B4-BE49-F238E27FC236}">
                  <a16:creationId xmlns:a16="http://schemas.microsoft.com/office/drawing/2014/main" id="{1C7AEA6B-BC50-445D-A0A2-261FF2DD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065" y="4025108"/>
              <a:ext cx="9525" cy="9525"/>
            </a:xfrm>
            <a:custGeom>
              <a:avLst/>
              <a:gdLst>
                <a:gd name="T0" fmla="*/ 7906 w 9525"/>
                <a:gd name="T1" fmla="*/ 157 h 9525"/>
                <a:gd name="T2" fmla="*/ 0 w 9525"/>
                <a:gd name="T3" fmla="*/ 3300 h 9525"/>
                <a:gd name="T4" fmla="*/ 6382 w 9525"/>
                <a:gd name="T5" fmla="*/ 15968 h 9525"/>
                <a:gd name="T6" fmla="*/ 7906 w 9525"/>
                <a:gd name="T7" fmla="*/ 1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57"/>
                  </a:moveTo>
                  <a:cubicBezTo>
                    <a:pt x="3048" y="-986"/>
                    <a:pt x="4858" y="4538"/>
                    <a:pt x="0" y="3300"/>
                  </a:cubicBezTo>
                  <a:cubicBezTo>
                    <a:pt x="2191" y="7491"/>
                    <a:pt x="857" y="15206"/>
                    <a:pt x="6382" y="15968"/>
                  </a:cubicBezTo>
                  <a:cubicBezTo>
                    <a:pt x="4001" y="7967"/>
                    <a:pt x="13335" y="6348"/>
                    <a:pt x="7906" y="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4" name="Freeform: Shape 1432">
              <a:extLst>
                <a:ext uri="{FF2B5EF4-FFF2-40B4-BE49-F238E27FC236}">
                  <a16:creationId xmlns:a16="http://schemas.microsoft.com/office/drawing/2014/main" id="{9467B663-B950-4F2A-A9A0-03AD2286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208" y="3330981"/>
              <a:ext cx="9525" cy="9525"/>
            </a:xfrm>
            <a:custGeom>
              <a:avLst/>
              <a:gdLst>
                <a:gd name="T0" fmla="*/ 45367575 w 9525"/>
                <a:gd name="T1" fmla="*/ 57150 h 9525"/>
                <a:gd name="T2" fmla="*/ 0 w 9525"/>
                <a:gd name="T3" fmla="*/ 75361800 h 9525"/>
                <a:gd name="T4" fmla="*/ 45367575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3" y="6"/>
                  </a:moveTo>
                  <a:cubicBezTo>
                    <a:pt x="286" y="-184"/>
                    <a:pt x="190" y="3912"/>
                    <a:pt x="0" y="7912"/>
                  </a:cubicBezTo>
                  <a:cubicBezTo>
                    <a:pt x="4858" y="8579"/>
                    <a:pt x="3334" y="2769"/>
                    <a:pt x="4763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5" name="Freeform: Shape 1433">
              <a:extLst>
                <a:ext uri="{FF2B5EF4-FFF2-40B4-BE49-F238E27FC236}">
                  <a16:creationId xmlns:a16="http://schemas.microsoft.com/office/drawing/2014/main" id="{F69D2B5B-32F2-4A6B-9514-5AFF5A930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64" y="2768346"/>
              <a:ext cx="9525" cy="9525"/>
            </a:xfrm>
            <a:custGeom>
              <a:avLst/>
              <a:gdLst>
                <a:gd name="T0" fmla="*/ 11144 w 9525"/>
                <a:gd name="T1" fmla="*/ 12668 h 9525"/>
                <a:gd name="T2" fmla="*/ 11144 w 9525"/>
                <a:gd name="T3" fmla="*/ 0 h 9525"/>
                <a:gd name="T4" fmla="*/ 0 w 9525"/>
                <a:gd name="T5" fmla="*/ 6382 h 9525"/>
                <a:gd name="T6" fmla="*/ 11144 w 9525"/>
                <a:gd name="T7" fmla="*/ 12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2668"/>
                  </a:moveTo>
                  <a:cubicBezTo>
                    <a:pt x="14288" y="9525"/>
                    <a:pt x="12097" y="3619"/>
                    <a:pt x="11144" y="0"/>
                  </a:cubicBezTo>
                  <a:cubicBezTo>
                    <a:pt x="6001" y="667"/>
                    <a:pt x="857" y="1429"/>
                    <a:pt x="0" y="6382"/>
                  </a:cubicBezTo>
                  <a:cubicBezTo>
                    <a:pt x="8763" y="3429"/>
                    <a:pt x="6953" y="11049"/>
                    <a:pt x="11144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6" name="Freeform: Shape 1434">
              <a:extLst>
                <a:ext uri="{FF2B5EF4-FFF2-40B4-BE49-F238E27FC236}">
                  <a16:creationId xmlns:a16="http://schemas.microsoft.com/office/drawing/2014/main" id="{25E654C0-9DE7-4CDD-A88A-26923AB15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302" y="32786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7431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524" y="5905"/>
                    <a:pt x="-286" y="15050"/>
                    <a:pt x="4763" y="17431"/>
                  </a:cubicBezTo>
                  <a:cubicBezTo>
                    <a:pt x="6572" y="12287"/>
                    <a:pt x="5810" y="2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7" name="Freeform: Shape 1435">
              <a:extLst>
                <a:ext uri="{FF2B5EF4-FFF2-40B4-BE49-F238E27FC236}">
                  <a16:creationId xmlns:a16="http://schemas.microsoft.com/office/drawing/2014/main" id="{4AA4AF1B-C15F-44E0-ABEE-BA035EF56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305" y="3239000"/>
              <a:ext cx="9525" cy="9525"/>
            </a:xfrm>
            <a:custGeom>
              <a:avLst/>
              <a:gdLst>
                <a:gd name="T0" fmla="*/ 866775 w 9525"/>
                <a:gd name="T1" fmla="*/ 75980925 h 9525"/>
                <a:gd name="T2" fmla="*/ 46234350 w 9525"/>
                <a:gd name="T3" fmla="*/ 685800 h 9525"/>
                <a:gd name="T4" fmla="*/ 866775 w 9525"/>
                <a:gd name="T5" fmla="*/ 759809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" y="7977"/>
                  </a:moveTo>
                  <a:cubicBezTo>
                    <a:pt x="5901" y="9501"/>
                    <a:pt x="1710" y="1119"/>
                    <a:pt x="4854" y="72"/>
                  </a:cubicBezTo>
                  <a:cubicBezTo>
                    <a:pt x="-99" y="-595"/>
                    <a:pt x="-195" y="3501"/>
                    <a:pt x="91" y="79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8" name="Freeform: Shape 1436">
              <a:extLst>
                <a:ext uri="{FF2B5EF4-FFF2-40B4-BE49-F238E27FC236}">
                  <a16:creationId xmlns:a16="http://schemas.microsoft.com/office/drawing/2014/main" id="{74EA4604-D7AD-48CB-9EB4-240364890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871" y="3193161"/>
              <a:ext cx="9525" cy="9525"/>
            </a:xfrm>
            <a:custGeom>
              <a:avLst/>
              <a:gdLst>
                <a:gd name="T0" fmla="*/ 60788550 w 9525"/>
                <a:gd name="T1" fmla="*/ 12668 h 9525"/>
                <a:gd name="T2" fmla="*/ 0 w 9525"/>
                <a:gd name="T3" fmla="*/ 0 h 9525"/>
                <a:gd name="T4" fmla="*/ 6078855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2668"/>
                  </a:moveTo>
                  <a:cubicBezTo>
                    <a:pt x="6572" y="6096"/>
                    <a:pt x="2762" y="3619"/>
                    <a:pt x="0" y="0"/>
                  </a:cubicBezTo>
                  <a:cubicBezTo>
                    <a:pt x="1143" y="5239"/>
                    <a:pt x="762" y="11906"/>
                    <a:pt x="6382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79" name="Freeform: Shape 1437">
              <a:extLst>
                <a:ext uri="{FF2B5EF4-FFF2-40B4-BE49-F238E27FC236}">
                  <a16:creationId xmlns:a16="http://schemas.microsoft.com/office/drawing/2014/main" id="{33521829-FF6C-4768-B066-0B4F4CFDA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171" y="2940902"/>
              <a:ext cx="9525" cy="19050"/>
            </a:xfrm>
            <a:custGeom>
              <a:avLst/>
              <a:gdLst>
                <a:gd name="T0" fmla="*/ 11176 w 9525"/>
                <a:gd name="T1" fmla="*/ 12896 h 19050"/>
                <a:gd name="T2" fmla="*/ 9557 w 9525"/>
                <a:gd name="T3" fmla="*/ 227 h 19050"/>
                <a:gd name="T4" fmla="*/ 32 w 9525"/>
                <a:gd name="T5" fmla="*/ 6514 h 19050"/>
                <a:gd name="T6" fmla="*/ 4795 w 9525"/>
                <a:gd name="T7" fmla="*/ 22421 h 19050"/>
                <a:gd name="T8" fmla="*/ 11176 w 9525"/>
                <a:gd name="T9" fmla="*/ 1289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1176" y="12896"/>
                  </a:moveTo>
                  <a:cubicBezTo>
                    <a:pt x="7557" y="11753"/>
                    <a:pt x="10510" y="3942"/>
                    <a:pt x="9557" y="227"/>
                  </a:cubicBezTo>
                  <a:cubicBezTo>
                    <a:pt x="2413" y="-1678"/>
                    <a:pt x="7843" y="9086"/>
                    <a:pt x="32" y="6514"/>
                  </a:cubicBezTo>
                  <a:cubicBezTo>
                    <a:pt x="-254" y="13658"/>
                    <a:pt x="1366" y="18992"/>
                    <a:pt x="4795" y="22421"/>
                  </a:cubicBezTo>
                  <a:cubicBezTo>
                    <a:pt x="1937" y="14229"/>
                    <a:pt x="10414" y="17468"/>
                    <a:pt x="11176" y="1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0" name="Freeform: Shape 1438">
              <a:extLst>
                <a:ext uri="{FF2B5EF4-FFF2-40B4-BE49-F238E27FC236}">
                  <a16:creationId xmlns:a16="http://schemas.microsoft.com/office/drawing/2014/main" id="{5914A6D0-378D-4261-934E-A58423A5A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920" y="3066288"/>
              <a:ext cx="9525" cy="19050"/>
            </a:xfrm>
            <a:custGeom>
              <a:avLst/>
              <a:gdLst>
                <a:gd name="T0" fmla="*/ 9953625 w 9525"/>
                <a:gd name="T1" fmla="*/ 0 h 19050"/>
                <a:gd name="T2" fmla="*/ 25374600 w 9525"/>
                <a:gd name="T3" fmla="*/ 25337 h 19050"/>
                <a:gd name="T4" fmla="*/ 9953625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045" y="0"/>
                  </a:moveTo>
                  <a:cubicBezTo>
                    <a:pt x="2950" y="10668"/>
                    <a:pt x="-3336" y="19717"/>
                    <a:pt x="2664" y="25337"/>
                  </a:cubicBezTo>
                  <a:cubicBezTo>
                    <a:pt x="1807" y="20955"/>
                    <a:pt x="8284" y="4572"/>
                    <a:pt x="104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1" name="Freeform: Shape 1439">
              <a:extLst>
                <a:ext uri="{FF2B5EF4-FFF2-40B4-BE49-F238E27FC236}">
                  <a16:creationId xmlns:a16="http://schemas.microsoft.com/office/drawing/2014/main" id="{AC21809A-CED6-44D8-8EB1-260112B35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047" y="3210496"/>
              <a:ext cx="9525" cy="9525"/>
            </a:xfrm>
            <a:custGeom>
              <a:avLst/>
              <a:gdLst>
                <a:gd name="T0" fmla="*/ 114300 w 9525"/>
                <a:gd name="T1" fmla="*/ 60788550 h 9525"/>
                <a:gd name="T2" fmla="*/ 60902850 w 9525"/>
                <a:gd name="T3" fmla="*/ 15420975 h 9525"/>
                <a:gd name="T4" fmla="*/ 15535275 w 9525"/>
                <a:gd name="T5" fmla="*/ 0 h 9525"/>
                <a:gd name="T6" fmla="*/ 1143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" y="6382"/>
                  </a:moveTo>
                  <a:cubicBezTo>
                    <a:pt x="3060" y="5715"/>
                    <a:pt x="6870" y="5810"/>
                    <a:pt x="6394" y="1619"/>
                  </a:cubicBezTo>
                  <a:cubicBezTo>
                    <a:pt x="4203" y="1715"/>
                    <a:pt x="2869" y="857"/>
                    <a:pt x="1631" y="0"/>
                  </a:cubicBezTo>
                  <a:cubicBezTo>
                    <a:pt x="2012" y="3048"/>
                    <a:pt x="-179" y="3524"/>
                    <a:pt x="12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2" name="Freeform: Shape 1440">
              <a:extLst>
                <a:ext uri="{FF2B5EF4-FFF2-40B4-BE49-F238E27FC236}">
                  <a16:creationId xmlns:a16="http://schemas.microsoft.com/office/drawing/2014/main" id="{0E18686F-5FF3-460B-9C88-20BC1DDB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699" y="2941099"/>
              <a:ext cx="9525" cy="9525"/>
            </a:xfrm>
            <a:custGeom>
              <a:avLst/>
              <a:gdLst>
                <a:gd name="T0" fmla="*/ 47424975 w 9525"/>
                <a:gd name="T1" fmla="*/ 11079 h 9525"/>
                <a:gd name="T2" fmla="*/ 2057400 w 9525"/>
                <a:gd name="T3" fmla="*/ 30 h 9525"/>
                <a:gd name="T4" fmla="*/ 47424975 w 9525"/>
                <a:gd name="T5" fmla="*/ 1107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9" y="11079"/>
                  </a:moveTo>
                  <a:cubicBezTo>
                    <a:pt x="883" y="9936"/>
                    <a:pt x="6122" y="-637"/>
                    <a:pt x="216" y="30"/>
                  </a:cubicBezTo>
                  <a:cubicBezTo>
                    <a:pt x="-641" y="5174"/>
                    <a:pt x="1073" y="15937"/>
                    <a:pt x="4979" y="110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3" name="Freeform: Shape 1441">
              <a:extLst>
                <a:ext uri="{FF2B5EF4-FFF2-40B4-BE49-F238E27FC236}">
                  <a16:creationId xmlns:a16="http://schemas.microsoft.com/office/drawing/2014/main" id="{E99BE013-8DC0-42E1-9DFD-F846DC4F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53" y="2920460"/>
              <a:ext cx="9525" cy="9525"/>
            </a:xfrm>
            <a:custGeom>
              <a:avLst/>
              <a:gdLst>
                <a:gd name="T0" fmla="*/ 29937075 w 9525"/>
                <a:gd name="T1" fmla="*/ 14288 h 9525"/>
                <a:gd name="T2" fmla="*/ 0 w 9525"/>
                <a:gd name="T3" fmla="*/ 0 h 9525"/>
                <a:gd name="T4" fmla="*/ 29937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43" y="14288"/>
                  </a:moveTo>
                  <a:cubicBezTo>
                    <a:pt x="6477" y="10192"/>
                    <a:pt x="2858" y="2858"/>
                    <a:pt x="0" y="0"/>
                  </a:cubicBezTo>
                  <a:cubicBezTo>
                    <a:pt x="1619" y="7525"/>
                    <a:pt x="-1619" y="10001"/>
                    <a:pt x="314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4" name="Freeform: Shape 1442">
              <a:extLst>
                <a:ext uri="{FF2B5EF4-FFF2-40B4-BE49-F238E27FC236}">
                  <a16:creationId xmlns:a16="http://schemas.microsoft.com/office/drawing/2014/main" id="{48013F5F-EB32-4291-95CA-9772A0DF0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75" y="2830163"/>
              <a:ext cx="9525" cy="19050"/>
            </a:xfrm>
            <a:custGeom>
              <a:avLst/>
              <a:gdLst>
                <a:gd name="T0" fmla="*/ 89506425 w 9525"/>
                <a:gd name="T1" fmla="*/ 20574 h 19050"/>
                <a:gd name="T2" fmla="*/ 14201775 w 9525"/>
                <a:gd name="T3" fmla="*/ 0 h 19050"/>
                <a:gd name="T4" fmla="*/ 89506425 w 9525"/>
                <a:gd name="T5" fmla="*/ 2057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9397" y="20574"/>
                  </a:moveTo>
                  <a:cubicBezTo>
                    <a:pt x="9587" y="10858"/>
                    <a:pt x="8063" y="2858"/>
                    <a:pt x="1491" y="0"/>
                  </a:cubicBezTo>
                  <a:cubicBezTo>
                    <a:pt x="-2986" y="8192"/>
                    <a:pt x="3491" y="17621"/>
                    <a:pt x="9397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5" name="Freeform: Shape 1443">
              <a:extLst>
                <a:ext uri="{FF2B5EF4-FFF2-40B4-BE49-F238E27FC236}">
                  <a16:creationId xmlns:a16="http://schemas.microsoft.com/office/drawing/2014/main" id="{3EE2D971-129A-43C3-A3D6-064BC8AD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428" y="3067872"/>
              <a:ext cx="9525" cy="9525"/>
            </a:xfrm>
            <a:custGeom>
              <a:avLst/>
              <a:gdLst>
                <a:gd name="T0" fmla="*/ 17325975 w 9525"/>
                <a:gd name="T1" fmla="*/ 35 h 9525"/>
                <a:gd name="T2" fmla="*/ 1905000 w 9525"/>
                <a:gd name="T3" fmla="*/ 9560 h 9525"/>
                <a:gd name="T4" fmla="*/ 17325975 w 9525"/>
                <a:gd name="T5" fmla="*/ 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9" y="35"/>
                  </a:moveTo>
                  <a:cubicBezTo>
                    <a:pt x="-1705" y="226"/>
                    <a:pt x="1152" y="6798"/>
                    <a:pt x="200" y="9560"/>
                  </a:cubicBezTo>
                  <a:cubicBezTo>
                    <a:pt x="4676" y="11084"/>
                    <a:pt x="8010" y="-727"/>
                    <a:pt x="1819" y="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6" name="Freeform: Shape 1444">
              <a:extLst>
                <a:ext uri="{FF2B5EF4-FFF2-40B4-BE49-F238E27FC236}">
                  <a16:creationId xmlns:a16="http://schemas.microsoft.com/office/drawing/2014/main" id="{8DD1FAC5-B5E5-4619-BF8C-3C5BDEADD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150" y="2814258"/>
              <a:ext cx="9525" cy="9525"/>
            </a:xfrm>
            <a:custGeom>
              <a:avLst/>
              <a:gdLst>
                <a:gd name="T0" fmla="*/ 48548925 w 9525"/>
                <a:gd name="T1" fmla="*/ 76200000 h 9525"/>
                <a:gd name="T2" fmla="*/ 33127950 w 9525"/>
                <a:gd name="T3" fmla="*/ 895350 h 9525"/>
                <a:gd name="T4" fmla="*/ 48548925 w 9525"/>
                <a:gd name="T5" fmla="*/ 7620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7" y="8000"/>
                  </a:moveTo>
                  <a:cubicBezTo>
                    <a:pt x="6431" y="3523"/>
                    <a:pt x="2811" y="3904"/>
                    <a:pt x="3478" y="94"/>
                  </a:cubicBezTo>
                  <a:cubicBezTo>
                    <a:pt x="-2523" y="-1144"/>
                    <a:pt x="49" y="10286"/>
                    <a:pt x="5097" y="80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7" name="Freeform: Shape 1445">
              <a:extLst>
                <a:ext uri="{FF2B5EF4-FFF2-40B4-BE49-F238E27FC236}">
                  <a16:creationId xmlns:a16="http://schemas.microsoft.com/office/drawing/2014/main" id="{B6BFE715-4C8A-4078-AB5E-19B370B52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359" y="3004471"/>
              <a:ext cx="9525" cy="9525"/>
            </a:xfrm>
            <a:custGeom>
              <a:avLst/>
              <a:gdLst>
                <a:gd name="T0" fmla="*/ 28413075 w 9525"/>
                <a:gd name="T1" fmla="*/ 14288 h 9525"/>
                <a:gd name="T2" fmla="*/ 43834050 w 9525"/>
                <a:gd name="T3" fmla="*/ 0 h 9525"/>
                <a:gd name="T4" fmla="*/ 28413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3" y="14288"/>
                  </a:moveTo>
                  <a:cubicBezTo>
                    <a:pt x="1744" y="7715"/>
                    <a:pt x="5364" y="6096"/>
                    <a:pt x="4602" y="0"/>
                  </a:cubicBezTo>
                  <a:cubicBezTo>
                    <a:pt x="125" y="762"/>
                    <a:pt x="-2256" y="13621"/>
                    <a:pt x="298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8" name="Freeform: Shape 1446">
              <a:extLst>
                <a:ext uri="{FF2B5EF4-FFF2-40B4-BE49-F238E27FC236}">
                  <a16:creationId xmlns:a16="http://schemas.microsoft.com/office/drawing/2014/main" id="{0C791E6E-FF14-48B7-B9A8-9346C098B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293" y="2944113"/>
              <a:ext cx="9525" cy="9525"/>
            </a:xfrm>
            <a:custGeom>
              <a:avLst/>
              <a:gdLst>
                <a:gd name="T0" fmla="*/ 59874150 w 9525"/>
                <a:gd name="T1" fmla="*/ 1514475 h 9525"/>
                <a:gd name="T2" fmla="*/ 0 w 9525"/>
                <a:gd name="T3" fmla="*/ 76819125 h 9525"/>
                <a:gd name="T4" fmla="*/ 59874150 w 9525"/>
                <a:gd name="T5" fmla="*/ 1514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86" y="159"/>
                  </a:moveTo>
                  <a:cubicBezTo>
                    <a:pt x="571" y="-888"/>
                    <a:pt x="95" y="3398"/>
                    <a:pt x="0" y="8065"/>
                  </a:cubicBezTo>
                  <a:cubicBezTo>
                    <a:pt x="4953" y="8351"/>
                    <a:pt x="3048" y="1683"/>
                    <a:pt x="6286" y="1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89" name="Freeform: Shape 1447">
              <a:extLst>
                <a:ext uri="{FF2B5EF4-FFF2-40B4-BE49-F238E27FC236}">
                  <a16:creationId xmlns:a16="http://schemas.microsoft.com/office/drawing/2014/main" id="{488F02AC-D73E-44F3-ACAF-290E9F70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092" y="3029800"/>
              <a:ext cx="9525" cy="9525"/>
            </a:xfrm>
            <a:custGeom>
              <a:avLst/>
              <a:gdLst>
                <a:gd name="T0" fmla="*/ 48158400 w 9525"/>
                <a:gd name="T1" fmla="*/ 7 h 9525"/>
                <a:gd name="T2" fmla="*/ 63588900 w 9525"/>
                <a:gd name="T3" fmla="*/ 14295 h 9525"/>
                <a:gd name="T4" fmla="*/ 48158400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6" y="7"/>
                  </a:moveTo>
                  <a:cubicBezTo>
                    <a:pt x="-5040" y="-374"/>
                    <a:pt x="2389" y="14009"/>
                    <a:pt x="6676" y="14295"/>
                  </a:cubicBezTo>
                  <a:cubicBezTo>
                    <a:pt x="5437" y="8866"/>
                    <a:pt x="1818" y="5913"/>
                    <a:pt x="5056" y="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0" name="Freeform: Shape 1448">
              <a:extLst>
                <a:ext uri="{FF2B5EF4-FFF2-40B4-BE49-F238E27FC236}">
                  <a16:creationId xmlns:a16="http://schemas.microsoft.com/office/drawing/2014/main" id="{B1045AED-1F81-4B08-AE36-865417FE6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102" y="4449981"/>
              <a:ext cx="9525" cy="9525"/>
            </a:xfrm>
            <a:custGeom>
              <a:avLst/>
              <a:gdLst>
                <a:gd name="T0" fmla="*/ 651 w 9525"/>
                <a:gd name="T1" fmla="*/ 99 h 9525"/>
                <a:gd name="T2" fmla="*/ 8557 w 9525"/>
                <a:gd name="T3" fmla="*/ 16005 h 9525"/>
                <a:gd name="T4" fmla="*/ 10176 w 9525"/>
                <a:gd name="T5" fmla="*/ 9624 h 9525"/>
                <a:gd name="T6" fmla="*/ 651 w 9525"/>
                <a:gd name="T7" fmla="*/ 9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" y="99"/>
                  </a:moveTo>
                  <a:cubicBezTo>
                    <a:pt x="-2016" y="7909"/>
                    <a:pt x="4080" y="11243"/>
                    <a:pt x="8557" y="16005"/>
                  </a:cubicBezTo>
                  <a:cubicBezTo>
                    <a:pt x="14082" y="15624"/>
                    <a:pt x="4557" y="10100"/>
                    <a:pt x="10176" y="9624"/>
                  </a:cubicBezTo>
                  <a:cubicBezTo>
                    <a:pt x="9319" y="4099"/>
                    <a:pt x="7890" y="-759"/>
                    <a:pt x="651" y="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1" name="Freeform: Shape 1449">
              <a:extLst>
                <a:ext uri="{FF2B5EF4-FFF2-40B4-BE49-F238E27FC236}">
                  <a16:creationId xmlns:a16="http://schemas.microsoft.com/office/drawing/2014/main" id="{2A58D6DA-A33D-4201-BB8E-4A524605A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438761"/>
              <a:ext cx="9525" cy="9525"/>
            </a:xfrm>
            <a:custGeom>
              <a:avLst/>
              <a:gdLst>
                <a:gd name="T0" fmla="*/ 20869275 w 9525"/>
                <a:gd name="T1" fmla="*/ 7734300 h 9525"/>
                <a:gd name="T2" fmla="*/ 0 w 9525"/>
                <a:gd name="T3" fmla="*/ 476250 h 9525"/>
                <a:gd name="T4" fmla="*/ 20869275 w 9525"/>
                <a:gd name="T5" fmla="*/ 773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91" y="812"/>
                  </a:moveTo>
                  <a:cubicBezTo>
                    <a:pt x="1810" y="240"/>
                    <a:pt x="1143" y="-141"/>
                    <a:pt x="0" y="50"/>
                  </a:cubicBezTo>
                  <a:cubicBezTo>
                    <a:pt x="953" y="526"/>
                    <a:pt x="1619" y="716"/>
                    <a:pt x="2191" y="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2" name="Freeform: Shape 1450">
              <a:extLst>
                <a:ext uri="{FF2B5EF4-FFF2-40B4-BE49-F238E27FC236}">
                  <a16:creationId xmlns:a16="http://schemas.microsoft.com/office/drawing/2014/main" id="{5133E006-FD24-4D9C-BE4D-DF2D1E6A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087" y="3937958"/>
              <a:ext cx="47625" cy="76200"/>
            </a:xfrm>
            <a:custGeom>
              <a:avLst/>
              <a:gdLst>
                <a:gd name="T0" fmla="*/ 314 w 47625"/>
                <a:gd name="T1" fmla="*/ 76258 h 76200"/>
                <a:gd name="T2" fmla="*/ 8219 w 47625"/>
                <a:gd name="T3" fmla="*/ 77877 h 76200"/>
                <a:gd name="T4" fmla="*/ 9839 w 47625"/>
                <a:gd name="T5" fmla="*/ 79496 h 76200"/>
                <a:gd name="T6" fmla="*/ 9839 w 47625"/>
                <a:gd name="T7" fmla="*/ 71591 h 76200"/>
                <a:gd name="T8" fmla="*/ 19364 w 47625"/>
                <a:gd name="T9" fmla="*/ 76353 h 76200"/>
                <a:gd name="T10" fmla="*/ 27269 w 47625"/>
                <a:gd name="T11" fmla="*/ 71591 h 76200"/>
                <a:gd name="T12" fmla="*/ 33651 w 47625"/>
                <a:gd name="T13" fmla="*/ 66828 h 76200"/>
                <a:gd name="T14" fmla="*/ 41557 w 47625"/>
                <a:gd name="T15" fmla="*/ 58922 h 76200"/>
                <a:gd name="T16" fmla="*/ 41557 w 47625"/>
                <a:gd name="T17" fmla="*/ 44635 h 76200"/>
                <a:gd name="T18" fmla="*/ 47939 w 47625"/>
                <a:gd name="T19" fmla="*/ 46159 h 76200"/>
                <a:gd name="T20" fmla="*/ 51082 w 47625"/>
                <a:gd name="T21" fmla="*/ 41396 h 76200"/>
                <a:gd name="T22" fmla="*/ 49558 w 47625"/>
                <a:gd name="T23" fmla="*/ 12821 h 76200"/>
                <a:gd name="T24" fmla="*/ 41652 w 47625"/>
                <a:gd name="T25" fmla="*/ 3296 h 76200"/>
                <a:gd name="T26" fmla="*/ 35366 w 47625"/>
                <a:gd name="T27" fmla="*/ 1677 h 76200"/>
                <a:gd name="T28" fmla="*/ 33746 w 47625"/>
                <a:gd name="T29" fmla="*/ 8059 h 76200"/>
                <a:gd name="T30" fmla="*/ 27365 w 47625"/>
                <a:gd name="T31" fmla="*/ 153 h 76200"/>
                <a:gd name="T32" fmla="*/ 28984 w 47625"/>
                <a:gd name="T33" fmla="*/ 30252 h 76200"/>
                <a:gd name="T34" fmla="*/ 32127 w 47625"/>
                <a:gd name="T35" fmla="*/ 12821 h 76200"/>
                <a:gd name="T36" fmla="*/ 41652 w 47625"/>
                <a:gd name="T37" fmla="*/ 15965 h 76200"/>
                <a:gd name="T38" fmla="*/ 41652 w 47625"/>
                <a:gd name="T39" fmla="*/ 30252 h 76200"/>
                <a:gd name="T40" fmla="*/ 48034 w 47625"/>
                <a:gd name="T41" fmla="*/ 28633 h 76200"/>
                <a:gd name="T42" fmla="*/ 36890 w 47625"/>
                <a:gd name="T43" fmla="*/ 41301 h 76200"/>
                <a:gd name="T44" fmla="*/ 36890 w 47625"/>
                <a:gd name="T45" fmla="*/ 28633 h 76200"/>
                <a:gd name="T46" fmla="*/ 24221 w 47625"/>
                <a:gd name="T47" fmla="*/ 33395 h 76200"/>
                <a:gd name="T48" fmla="*/ 24221 w 47625"/>
                <a:gd name="T49" fmla="*/ 46064 h 76200"/>
                <a:gd name="T50" fmla="*/ 30508 w 47625"/>
                <a:gd name="T51" fmla="*/ 53969 h 76200"/>
                <a:gd name="T52" fmla="*/ 16316 w 47625"/>
                <a:gd name="T53" fmla="*/ 50826 h 76200"/>
                <a:gd name="T54" fmla="*/ 14696 w 47625"/>
                <a:gd name="T55" fmla="*/ 61970 h 76200"/>
                <a:gd name="T56" fmla="*/ 27365 w 47625"/>
                <a:gd name="T57" fmla="*/ 63590 h 76200"/>
                <a:gd name="T58" fmla="*/ 17840 w 47625"/>
                <a:gd name="T59" fmla="*/ 71495 h 76200"/>
                <a:gd name="T60" fmla="*/ 11458 w 47625"/>
                <a:gd name="T61" fmla="*/ 66733 h 76200"/>
                <a:gd name="T62" fmla="*/ 314 w 47625"/>
                <a:gd name="T63" fmla="*/ 76258 h 76200"/>
                <a:gd name="T64" fmla="*/ 27269 w 47625"/>
                <a:gd name="T65" fmla="*/ 46064 h 76200"/>
                <a:gd name="T66" fmla="*/ 32032 w 47625"/>
                <a:gd name="T67" fmla="*/ 39777 h 76200"/>
                <a:gd name="T68" fmla="*/ 38414 w 47625"/>
                <a:gd name="T69" fmla="*/ 50826 h 76200"/>
                <a:gd name="T70" fmla="*/ 33651 w 47625"/>
                <a:gd name="T71" fmla="*/ 42920 h 76200"/>
                <a:gd name="T72" fmla="*/ 27269 w 47625"/>
                <a:gd name="T73" fmla="*/ 46064 h 76200"/>
                <a:gd name="T74" fmla="*/ 20888 w 47625"/>
                <a:gd name="T75" fmla="*/ 58827 h 76200"/>
                <a:gd name="T76" fmla="*/ 33556 w 47625"/>
                <a:gd name="T77" fmla="*/ 55684 h 76200"/>
                <a:gd name="T78" fmla="*/ 31937 w 47625"/>
                <a:gd name="T79" fmla="*/ 62066 h 76200"/>
                <a:gd name="T80" fmla="*/ 20888 w 47625"/>
                <a:gd name="T81" fmla="*/ 58827 h 76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625" h="76200">
                  <a:moveTo>
                    <a:pt x="314" y="76258"/>
                  </a:moveTo>
                  <a:cubicBezTo>
                    <a:pt x="2600" y="77115"/>
                    <a:pt x="8505" y="74353"/>
                    <a:pt x="8219" y="77877"/>
                  </a:cubicBezTo>
                  <a:cubicBezTo>
                    <a:pt x="8315" y="78830"/>
                    <a:pt x="8505" y="79782"/>
                    <a:pt x="9839" y="79496"/>
                  </a:cubicBezTo>
                  <a:cubicBezTo>
                    <a:pt x="10791" y="76734"/>
                    <a:pt x="5171" y="72924"/>
                    <a:pt x="9839" y="71591"/>
                  </a:cubicBezTo>
                  <a:cubicBezTo>
                    <a:pt x="14696" y="71495"/>
                    <a:pt x="13649" y="77306"/>
                    <a:pt x="19364" y="76353"/>
                  </a:cubicBezTo>
                  <a:cubicBezTo>
                    <a:pt x="21364" y="72067"/>
                    <a:pt x="21840" y="68828"/>
                    <a:pt x="27269" y="71591"/>
                  </a:cubicBezTo>
                  <a:cubicBezTo>
                    <a:pt x="25650" y="64447"/>
                    <a:pt x="31937" y="62066"/>
                    <a:pt x="33651" y="66828"/>
                  </a:cubicBezTo>
                  <a:cubicBezTo>
                    <a:pt x="36032" y="63971"/>
                    <a:pt x="33651" y="56255"/>
                    <a:pt x="41557" y="58922"/>
                  </a:cubicBezTo>
                  <a:cubicBezTo>
                    <a:pt x="39271" y="50636"/>
                    <a:pt x="43938" y="52922"/>
                    <a:pt x="41557" y="44635"/>
                  </a:cubicBezTo>
                  <a:cubicBezTo>
                    <a:pt x="43652" y="45111"/>
                    <a:pt x="44605" y="46826"/>
                    <a:pt x="47939" y="46159"/>
                  </a:cubicBezTo>
                  <a:cubicBezTo>
                    <a:pt x="48034" y="43682"/>
                    <a:pt x="47748" y="40730"/>
                    <a:pt x="51082" y="41396"/>
                  </a:cubicBezTo>
                  <a:cubicBezTo>
                    <a:pt x="47367" y="30062"/>
                    <a:pt x="54416" y="24061"/>
                    <a:pt x="49558" y="12821"/>
                  </a:cubicBezTo>
                  <a:cubicBezTo>
                    <a:pt x="39938" y="16917"/>
                    <a:pt x="47653" y="6249"/>
                    <a:pt x="41652" y="3296"/>
                  </a:cubicBezTo>
                  <a:cubicBezTo>
                    <a:pt x="38414" y="10821"/>
                    <a:pt x="40319" y="915"/>
                    <a:pt x="35366" y="1677"/>
                  </a:cubicBezTo>
                  <a:cubicBezTo>
                    <a:pt x="35080" y="4058"/>
                    <a:pt x="35937" y="7583"/>
                    <a:pt x="33746" y="8059"/>
                  </a:cubicBezTo>
                  <a:cubicBezTo>
                    <a:pt x="28031" y="9011"/>
                    <a:pt x="33746" y="-1371"/>
                    <a:pt x="27365" y="153"/>
                  </a:cubicBezTo>
                  <a:cubicBezTo>
                    <a:pt x="25650" y="10821"/>
                    <a:pt x="24983" y="24823"/>
                    <a:pt x="28984" y="30252"/>
                  </a:cubicBezTo>
                  <a:cubicBezTo>
                    <a:pt x="27650" y="21299"/>
                    <a:pt x="36794" y="20441"/>
                    <a:pt x="32127" y="12821"/>
                  </a:cubicBezTo>
                  <a:cubicBezTo>
                    <a:pt x="36318" y="12821"/>
                    <a:pt x="41462" y="11964"/>
                    <a:pt x="41652" y="15965"/>
                  </a:cubicBezTo>
                  <a:cubicBezTo>
                    <a:pt x="42414" y="23204"/>
                    <a:pt x="38890" y="25013"/>
                    <a:pt x="41652" y="30252"/>
                  </a:cubicBezTo>
                  <a:cubicBezTo>
                    <a:pt x="44700" y="30633"/>
                    <a:pt x="45176" y="28442"/>
                    <a:pt x="48034" y="28633"/>
                  </a:cubicBezTo>
                  <a:cubicBezTo>
                    <a:pt x="43462" y="31967"/>
                    <a:pt x="46510" y="42920"/>
                    <a:pt x="36890" y="41301"/>
                  </a:cubicBezTo>
                  <a:cubicBezTo>
                    <a:pt x="36223" y="34253"/>
                    <a:pt x="39080" y="33395"/>
                    <a:pt x="36890" y="28633"/>
                  </a:cubicBezTo>
                  <a:cubicBezTo>
                    <a:pt x="32127" y="34729"/>
                    <a:pt x="29746" y="33872"/>
                    <a:pt x="24221" y="33395"/>
                  </a:cubicBezTo>
                  <a:cubicBezTo>
                    <a:pt x="23840" y="41492"/>
                    <a:pt x="29365" y="40063"/>
                    <a:pt x="24221" y="46064"/>
                  </a:cubicBezTo>
                  <a:cubicBezTo>
                    <a:pt x="26888" y="48159"/>
                    <a:pt x="30508" y="49397"/>
                    <a:pt x="30508" y="53969"/>
                  </a:cubicBezTo>
                  <a:cubicBezTo>
                    <a:pt x="23459" y="51683"/>
                    <a:pt x="22602" y="52636"/>
                    <a:pt x="16316" y="50826"/>
                  </a:cubicBezTo>
                  <a:cubicBezTo>
                    <a:pt x="17078" y="55874"/>
                    <a:pt x="13458" y="56446"/>
                    <a:pt x="14696" y="61970"/>
                  </a:cubicBezTo>
                  <a:cubicBezTo>
                    <a:pt x="17078" y="65590"/>
                    <a:pt x="24983" y="55303"/>
                    <a:pt x="27365" y="63590"/>
                  </a:cubicBezTo>
                  <a:cubicBezTo>
                    <a:pt x="22126" y="64066"/>
                    <a:pt x="21745" y="69590"/>
                    <a:pt x="17840" y="71495"/>
                  </a:cubicBezTo>
                  <a:cubicBezTo>
                    <a:pt x="17459" y="68257"/>
                    <a:pt x="13649" y="68352"/>
                    <a:pt x="11458" y="66733"/>
                  </a:cubicBezTo>
                  <a:cubicBezTo>
                    <a:pt x="9839" y="71876"/>
                    <a:pt x="-2068" y="66923"/>
                    <a:pt x="314" y="76258"/>
                  </a:cubicBezTo>
                  <a:close/>
                  <a:moveTo>
                    <a:pt x="27269" y="46064"/>
                  </a:moveTo>
                  <a:cubicBezTo>
                    <a:pt x="24983" y="40063"/>
                    <a:pt x="34318" y="45778"/>
                    <a:pt x="32032" y="39777"/>
                  </a:cubicBezTo>
                  <a:cubicBezTo>
                    <a:pt x="37842" y="39872"/>
                    <a:pt x="38985" y="44444"/>
                    <a:pt x="38414" y="50826"/>
                  </a:cubicBezTo>
                  <a:cubicBezTo>
                    <a:pt x="33937" y="51112"/>
                    <a:pt x="33842" y="46921"/>
                    <a:pt x="33651" y="42920"/>
                  </a:cubicBezTo>
                  <a:cubicBezTo>
                    <a:pt x="30413" y="43016"/>
                    <a:pt x="31556" y="47302"/>
                    <a:pt x="27269" y="46064"/>
                  </a:cubicBezTo>
                  <a:close/>
                  <a:moveTo>
                    <a:pt x="20888" y="58827"/>
                  </a:moveTo>
                  <a:cubicBezTo>
                    <a:pt x="21935" y="51112"/>
                    <a:pt x="30794" y="61018"/>
                    <a:pt x="33556" y="55684"/>
                  </a:cubicBezTo>
                  <a:cubicBezTo>
                    <a:pt x="38414" y="57208"/>
                    <a:pt x="31746" y="59970"/>
                    <a:pt x="31937" y="62066"/>
                  </a:cubicBezTo>
                  <a:cubicBezTo>
                    <a:pt x="27079" y="62161"/>
                    <a:pt x="27555" y="57017"/>
                    <a:pt x="20888" y="588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3" name="Freeform: Shape 1451">
              <a:extLst>
                <a:ext uri="{FF2B5EF4-FFF2-40B4-BE49-F238E27FC236}">
                  <a16:creationId xmlns:a16="http://schemas.microsoft.com/office/drawing/2014/main" id="{97BAD5EA-40D0-4244-BE75-F1CE4EEB4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184" y="4489476"/>
              <a:ext cx="9525" cy="9525"/>
            </a:xfrm>
            <a:custGeom>
              <a:avLst/>
              <a:gdLst>
                <a:gd name="T0" fmla="*/ 0 w 9525"/>
                <a:gd name="T1" fmla="*/ 17602200 h 9525"/>
                <a:gd name="T2" fmla="*/ 1619 w 9525"/>
                <a:gd name="T3" fmla="*/ 47539275 h 9525"/>
                <a:gd name="T4" fmla="*/ 11144 w 9525"/>
                <a:gd name="T5" fmla="*/ 47539275 h 9525"/>
                <a:gd name="T6" fmla="*/ 9620 w 9525"/>
                <a:gd name="T7" fmla="*/ 2171700 h 9525"/>
                <a:gd name="T8" fmla="*/ 0 w 9525"/>
                <a:gd name="T9" fmla="*/ 176022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848"/>
                  </a:moveTo>
                  <a:cubicBezTo>
                    <a:pt x="2953" y="2229"/>
                    <a:pt x="-857" y="4515"/>
                    <a:pt x="1619" y="4991"/>
                  </a:cubicBezTo>
                  <a:cubicBezTo>
                    <a:pt x="3334" y="-629"/>
                    <a:pt x="9430" y="10611"/>
                    <a:pt x="11144" y="4991"/>
                  </a:cubicBezTo>
                  <a:cubicBezTo>
                    <a:pt x="9334" y="4705"/>
                    <a:pt x="9430" y="2514"/>
                    <a:pt x="9620" y="228"/>
                  </a:cubicBezTo>
                  <a:cubicBezTo>
                    <a:pt x="6763" y="1086"/>
                    <a:pt x="191" y="-1677"/>
                    <a:pt x="0" y="184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4" name="Freeform: Shape 1452">
              <a:extLst>
                <a:ext uri="{FF2B5EF4-FFF2-40B4-BE49-F238E27FC236}">
                  <a16:creationId xmlns:a16="http://schemas.microsoft.com/office/drawing/2014/main" id="{57E619B8-A866-43CB-A06A-78C54731D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04" y="4465987"/>
              <a:ext cx="9525" cy="9525"/>
            </a:xfrm>
            <a:custGeom>
              <a:avLst/>
              <a:gdLst>
                <a:gd name="T0" fmla="*/ 0 w 9525"/>
                <a:gd name="T1" fmla="*/ 6287 h 9525"/>
                <a:gd name="T2" fmla="*/ 75304650 w 9525"/>
                <a:gd name="T3" fmla="*/ 17431 h 9525"/>
                <a:gd name="T4" fmla="*/ 59874150 w 9525"/>
                <a:gd name="T5" fmla="*/ 9525 h 9525"/>
                <a:gd name="T6" fmla="*/ 59874150 w 9525"/>
                <a:gd name="T7" fmla="*/ 0 h 9525"/>
                <a:gd name="T8" fmla="*/ 0 w 9525"/>
                <a:gd name="T9" fmla="*/ 628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287"/>
                  </a:moveTo>
                  <a:cubicBezTo>
                    <a:pt x="6286" y="6572"/>
                    <a:pt x="-2381" y="18479"/>
                    <a:pt x="7906" y="17431"/>
                  </a:cubicBezTo>
                  <a:cubicBezTo>
                    <a:pt x="11049" y="11525"/>
                    <a:pt x="-2191" y="10763"/>
                    <a:pt x="6286" y="9525"/>
                  </a:cubicBezTo>
                  <a:cubicBezTo>
                    <a:pt x="4858" y="4858"/>
                    <a:pt x="4858" y="4667"/>
                    <a:pt x="6286" y="0"/>
                  </a:cubicBezTo>
                  <a:cubicBezTo>
                    <a:pt x="2286" y="95"/>
                    <a:pt x="191" y="2286"/>
                    <a:pt x="0" y="62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5" name="Freeform: Shape 1453">
              <a:extLst>
                <a:ext uri="{FF2B5EF4-FFF2-40B4-BE49-F238E27FC236}">
                  <a16:creationId xmlns:a16="http://schemas.microsoft.com/office/drawing/2014/main" id="{F982C91A-BD63-447C-9707-D8214D6D2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942" y="425196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45367575 h 9525"/>
                <a:gd name="T4" fmla="*/ 60788550 w 9525"/>
                <a:gd name="T5" fmla="*/ 45367575 h 9525"/>
                <a:gd name="T6" fmla="*/ 60788550 w 9525"/>
                <a:gd name="T7" fmla="*/ 0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1619"/>
                    <a:pt x="0" y="3143"/>
                    <a:pt x="0" y="4763"/>
                  </a:cubicBezTo>
                  <a:cubicBezTo>
                    <a:pt x="3620" y="2572"/>
                    <a:pt x="6001" y="8858"/>
                    <a:pt x="6382" y="4763"/>
                  </a:cubicBezTo>
                  <a:cubicBezTo>
                    <a:pt x="3715" y="4096"/>
                    <a:pt x="6763" y="2762"/>
                    <a:pt x="6382" y="0"/>
                  </a:cubicBezTo>
                  <a:cubicBezTo>
                    <a:pt x="4191" y="0"/>
                    <a:pt x="2095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6" name="Freeform: Shape 1454">
              <a:extLst>
                <a:ext uri="{FF2B5EF4-FFF2-40B4-BE49-F238E27FC236}">
                  <a16:creationId xmlns:a16="http://schemas.microsoft.com/office/drawing/2014/main" id="{836FEF15-88C8-4CB4-8FC7-E3D65BFE1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959" y="4234434"/>
              <a:ext cx="9525" cy="9525"/>
            </a:xfrm>
            <a:custGeom>
              <a:avLst/>
              <a:gdLst>
                <a:gd name="T0" fmla="*/ 27936825 w 9525"/>
                <a:gd name="T1" fmla="*/ 76209525 h 9525"/>
                <a:gd name="T2" fmla="*/ 43357800 w 9525"/>
                <a:gd name="T3" fmla="*/ 45367575 h 9525"/>
                <a:gd name="T4" fmla="*/ 88725375 w 9525"/>
                <a:gd name="T5" fmla="*/ 45367575 h 9525"/>
                <a:gd name="T6" fmla="*/ 73294875 w 9525"/>
                <a:gd name="T7" fmla="*/ 0 h 9525"/>
                <a:gd name="T8" fmla="*/ 13420725 w 9525"/>
                <a:gd name="T9" fmla="*/ 14516100 h 9525"/>
                <a:gd name="T10" fmla="*/ 28841700 w 9525"/>
                <a:gd name="T11" fmla="*/ 44453175 h 9525"/>
                <a:gd name="T12" fmla="*/ 27936825 w 9525"/>
                <a:gd name="T13" fmla="*/ 7620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933" y="8001"/>
                  </a:moveTo>
                  <a:cubicBezTo>
                    <a:pt x="3314" y="6763"/>
                    <a:pt x="3028" y="4858"/>
                    <a:pt x="4552" y="4763"/>
                  </a:cubicBezTo>
                  <a:cubicBezTo>
                    <a:pt x="7314" y="4096"/>
                    <a:pt x="8648" y="7144"/>
                    <a:pt x="9315" y="4763"/>
                  </a:cubicBezTo>
                  <a:cubicBezTo>
                    <a:pt x="7505" y="4477"/>
                    <a:pt x="7600" y="2286"/>
                    <a:pt x="7695" y="0"/>
                  </a:cubicBezTo>
                  <a:cubicBezTo>
                    <a:pt x="5314" y="286"/>
                    <a:pt x="1885" y="-571"/>
                    <a:pt x="1409" y="1524"/>
                  </a:cubicBezTo>
                  <a:cubicBezTo>
                    <a:pt x="2647" y="1810"/>
                    <a:pt x="3219" y="2858"/>
                    <a:pt x="3028" y="4667"/>
                  </a:cubicBezTo>
                  <a:cubicBezTo>
                    <a:pt x="-2306" y="3715"/>
                    <a:pt x="552" y="8001"/>
                    <a:pt x="2933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7" name="Freeform: Shape 1455">
              <a:extLst>
                <a:ext uri="{FF2B5EF4-FFF2-40B4-BE49-F238E27FC236}">
                  <a16:creationId xmlns:a16="http://schemas.microsoft.com/office/drawing/2014/main" id="{A85E8FD6-8E5B-4C6B-B242-E8506BC62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186" y="4244144"/>
              <a:ext cx="9525" cy="9525"/>
            </a:xfrm>
            <a:custGeom>
              <a:avLst/>
              <a:gdLst>
                <a:gd name="T0" fmla="*/ 943 w 9525"/>
                <a:gd name="T1" fmla="*/ 9435 h 9525"/>
                <a:gd name="T2" fmla="*/ 5706 w 9525"/>
                <a:gd name="T3" fmla="*/ 6292 h 9525"/>
                <a:gd name="T4" fmla="*/ 7325 w 9525"/>
                <a:gd name="T5" fmla="*/ 6292 h 9525"/>
                <a:gd name="T6" fmla="*/ 8944 w 9525"/>
                <a:gd name="T7" fmla="*/ 5 h 9525"/>
                <a:gd name="T8" fmla="*/ 943 w 9525"/>
                <a:gd name="T9" fmla="*/ 94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43" y="9435"/>
                  </a:moveTo>
                  <a:cubicBezTo>
                    <a:pt x="1610" y="7435"/>
                    <a:pt x="2944" y="6196"/>
                    <a:pt x="5706" y="6292"/>
                  </a:cubicBezTo>
                  <a:cubicBezTo>
                    <a:pt x="5706" y="7149"/>
                    <a:pt x="7039" y="8101"/>
                    <a:pt x="7325" y="6292"/>
                  </a:cubicBezTo>
                  <a:cubicBezTo>
                    <a:pt x="2658" y="4863"/>
                    <a:pt x="12088" y="5053"/>
                    <a:pt x="8944" y="5"/>
                  </a:cubicBezTo>
                  <a:cubicBezTo>
                    <a:pt x="4182" y="-281"/>
                    <a:pt x="-2486" y="11626"/>
                    <a:pt x="943" y="94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8" name="Freeform: Shape 1456">
              <a:extLst>
                <a:ext uri="{FF2B5EF4-FFF2-40B4-BE49-F238E27FC236}">
                  <a16:creationId xmlns:a16="http://schemas.microsoft.com/office/drawing/2014/main" id="{C2B74D2F-8787-4667-96DB-B2527958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2" y="4132965"/>
              <a:ext cx="9525" cy="9525"/>
            </a:xfrm>
            <a:custGeom>
              <a:avLst/>
              <a:gdLst>
                <a:gd name="T0" fmla="*/ 25898475 w 9525"/>
                <a:gd name="T1" fmla="*/ 123 h 9525"/>
                <a:gd name="T2" fmla="*/ 25898475 w 9525"/>
                <a:gd name="T3" fmla="*/ 9648 h 9525"/>
                <a:gd name="T4" fmla="*/ 71256525 w 9525"/>
                <a:gd name="T5" fmla="*/ 3266 h 9525"/>
                <a:gd name="T6" fmla="*/ 25898475 w 9525"/>
                <a:gd name="T7" fmla="*/ 1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9" y="123"/>
                  </a:moveTo>
                  <a:cubicBezTo>
                    <a:pt x="4338" y="6124"/>
                    <a:pt x="-4139" y="7362"/>
                    <a:pt x="2719" y="9648"/>
                  </a:cubicBezTo>
                  <a:cubicBezTo>
                    <a:pt x="242" y="3457"/>
                    <a:pt x="6814" y="6409"/>
                    <a:pt x="7481" y="3266"/>
                  </a:cubicBezTo>
                  <a:cubicBezTo>
                    <a:pt x="4909" y="3171"/>
                    <a:pt x="6148" y="-734"/>
                    <a:pt x="2719" y="1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799" name="Freeform: Shape 1457">
              <a:extLst>
                <a:ext uri="{FF2B5EF4-FFF2-40B4-BE49-F238E27FC236}">
                  <a16:creationId xmlns:a16="http://schemas.microsoft.com/office/drawing/2014/main" id="{38104CBA-2BAF-4E58-A728-44F9A28F3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351" y="4167950"/>
              <a:ext cx="9525" cy="9525"/>
            </a:xfrm>
            <a:custGeom>
              <a:avLst/>
              <a:gdLst>
                <a:gd name="T0" fmla="*/ 60464700 w 9525"/>
                <a:gd name="T1" fmla="*/ 0 h 9525"/>
                <a:gd name="T2" fmla="*/ 581025 w 9525"/>
                <a:gd name="T3" fmla="*/ 45367575 h 9525"/>
                <a:gd name="T4" fmla="*/ 60464700 w 9525"/>
                <a:gd name="T5" fmla="*/ 60788550 h 9525"/>
                <a:gd name="T6" fmla="*/ 604647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48" y="0"/>
                  </a:moveTo>
                  <a:cubicBezTo>
                    <a:pt x="5872" y="3238"/>
                    <a:pt x="-701" y="381"/>
                    <a:pt x="61" y="4763"/>
                  </a:cubicBezTo>
                  <a:cubicBezTo>
                    <a:pt x="3109" y="4381"/>
                    <a:pt x="3586" y="6477"/>
                    <a:pt x="6348" y="6382"/>
                  </a:cubicBezTo>
                  <a:cubicBezTo>
                    <a:pt x="4157" y="2667"/>
                    <a:pt x="10444" y="381"/>
                    <a:pt x="634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0" name="Freeform: Shape 1458">
              <a:extLst>
                <a:ext uri="{FF2B5EF4-FFF2-40B4-BE49-F238E27FC236}">
                  <a16:creationId xmlns:a16="http://schemas.microsoft.com/office/drawing/2014/main" id="{B5E2CE91-26A9-46C0-A94D-E30BD540D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886" y="3994953"/>
              <a:ext cx="9525" cy="9525"/>
            </a:xfrm>
            <a:custGeom>
              <a:avLst/>
              <a:gdLst>
                <a:gd name="T0" fmla="*/ 7906 w 9525"/>
                <a:gd name="T1" fmla="*/ 11358 h 9525"/>
                <a:gd name="T2" fmla="*/ 11049 w 9525"/>
                <a:gd name="T3" fmla="*/ 1833 h 9525"/>
                <a:gd name="T4" fmla="*/ 0 w 9525"/>
                <a:gd name="T5" fmla="*/ 213 h 9525"/>
                <a:gd name="T6" fmla="*/ 7906 w 9525"/>
                <a:gd name="T7" fmla="*/ 113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1358"/>
                  </a:moveTo>
                  <a:cubicBezTo>
                    <a:pt x="6668" y="5833"/>
                    <a:pt x="9716" y="4690"/>
                    <a:pt x="11049" y="1833"/>
                  </a:cubicBezTo>
                  <a:cubicBezTo>
                    <a:pt x="5429" y="6881"/>
                    <a:pt x="1048" y="-1406"/>
                    <a:pt x="0" y="213"/>
                  </a:cubicBezTo>
                  <a:cubicBezTo>
                    <a:pt x="2381" y="4214"/>
                    <a:pt x="3048" y="9929"/>
                    <a:pt x="7906" y="113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1" name="Freeform: Shape 1459">
              <a:extLst>
                <a:ext uri="{FF2B5EF4-FFF2-40B4-BE49-F238E27FC236}">
                  <a16:creationId xmlns:a16="http://schemas.microsoft.com/office/drawing/2014/main" id="{A00C4776-85DA-4257-8ED0-78EBB780F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599" y="3976116"/>
              <a:ext cx="9525" cy="9525"/>
            </a:xfrm>
            <a:custGeom>
              <a:avLst/>
              <a:gdLst>
                <a:gd name="T0" fmla="*/ 11050 w 9525"/>
                <a:gd name="T1" fmla="*/ 7906 h 9525"/>
                <a:gd name="T2" fmla="*/ 14193 w 9525"/>
                <a:gd name="T3" fmla="*/ 0 h 9525"/>
                <a:gd name="T4" fmla="*/ 1 w 9525"/>
                <a:gd name="T5" fmla="*/ 11049 h 9525"/>
                <a:gd name="T6" fmla="*/ 4763 w 9525"/>
                <a:gd name="T7" fmla="*/ 12668 h 9525"/>
                <a:gd name="T8" fmla="*/ 11050 w 9525"/>
                <a:gd name="T9" fmla="*/ 7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050" y="7906"/>
                  </a:moveTo>
                  <a:cubicBezTo>
                    <a:pt x="10764" y="4000"/>
                    <a:pt x="13526" y="3048"/>
                    <a:pt x="14193" y="0"/>
                  </a:cubicBezTo>
                  <a:cubicBezTo>
                    <a:pt x="8573" y="2762"/>
                    <a:pt x="-94" y="2572"/>
                    <a:pt x="1" y="11049"/>
                  </a:cubicBezTo>
                  <a:cubicBezTo>
                    <a:pt x="2192" y="10954"/>
                    <a:pt x="3525" y="11811"/>
                    <a:pt x="4763" y="12668"/>
                  </a:cubicBezTo>
                  <a:cubicBezTo>
                    <a:pt x="3049" y="4191"/>
                    <a:pt x="7430" y="3620"/>
                    <a:pt x="1105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2" name="Freeform: Shape 1460">
              <a:extLst>
                <a:ext uri="{FF2B5EF4-FFF2-40B4-BE49-F238E27FC236}">
                  <a16:creationId xmlns:a16="http://schemas.microsoft.com/office/drawing/2014/main" id="{62932D82-D629-4B81-BCE6-FB77E7D10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858" y="3809714"/>
              <a:ext cx="19050" cy="19050"/>
            </a:xfrm>
            <a:custGeom>
              <a:avLst/>
              <a:gdLst>
                <a:gd name="T0" fmla="*/ 1549 w 19050"/>
                <a:gd name="T1" fmla="*/ 3143 h 19050"/>
                <a:gd name="T2" fmla="*/ 14217 w 19050"/>
                <a:gd name="T3" fmla="*/ 14288 h 19050"/>
                <a:gd name="T4" fmla="*/ 6312 w 19050"/>
                <a:gd name="T5" fmla="*/ 17431 h 19050"/>
                <a:gd name="T6" fmla="*/ 25 w 19050"/>
                <a:gd name="T7" fmla="*/ 15812 h 19050"/>
                <a:gd name="T8" fmla="*/ 3168 w 19050"/>
                <a:gd name="T9" fmla="*/ 25337 h 19050"/>
                <a:gd name="T10" fmla="*/ 23742 w 19050"/>
                <a:gd name="T11" fmla="*/ 17431 h 19050"/>
                <a:gd name="T12" fmla="*/ 11074 w 19050"/>
                <a:gd name="T13" fmla="*/ 0 h 19050"/>
                <a:gd name="T14" fmla="*/ 1549 w 19050"/>
                <a:gd name="T15" fmla="*/ 3143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549" y="3143"/>
                  </a:moveTo>
                  <a:cubicBezTo>
                    <a:pt x="7074" y="5620"/>
                    <a:pt x="11741" y="8763"/>
                    <a:pt x="14217" y="14288"/>
                  </a:cubicBezTo>
                  <a:cubicBezTo>
                    <a:pt x="12884" y="16669"/>
                    <a:pt x="9074" y="16574"/>
                    <a:pt x="6312" y="17431"/>
                  </a:cubicBezTo>
                  <a:cubicBezTo>
                    <a:pt x="8883" y="13049"/>
                    <a:pt x="-546" y="13049"/>
                    <a:pt x="25" y="15812"/>
                  </a:cubicBezTo>
                  <a:cubicBezTo>
                    <a:pt x="7455" y="17335"/>
                    <a:pt x="6026" y="19621"/>
                    <a:pt x="3168" y="25337"/>
                  </a:cubicBezTo>
                  <a:cubicBezTo>
                    <a:pt x="14694" y="24955"/>
                    <a:pt x="12789" y="15050"/>
                    <a:pt x="23742" y="17431"/>
                  </a:cubicBezTo>
                  <a:cubicBezTo>
                    <a:pt x="19361" y="11811"/>
                    <a:pt x="13360" y="7715"/>
                    <a:pt x="11074" y="0"/>
                  </a:cubicBezTo>
                  <a:cubicBezTo>
                    <a:pt x="11360" y="11811"/>
                    <a:pt x="1263" y="-5048"/>
                    <a:pt x="1549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3" name="Freeform: Shape 1461">
              <a:extLst>
                <a:ext uri="{FF2B5EF4-FFF2-40B4-BE49-F238E27FC236}">
                  <a16:creationId xmlns:a16="http://schemas.microsoft.com/office/drawing/2014/main" id="{32E64BA4-4045-4986-8FD0-8E3538C34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775" y="3964897"/>
              <a:ext cx="9525" cy="9525"/>
            </a:xfrm>
            <a:custGeom>
              <a:avLst/>
              <a:gdLst>
                <a:gd name="T0" fmla="*/ 10206 w 9525"/>
                <a:gd name="T1" fmla="*/ 4933 h 9525"/>
                <a:gd name="T2" fmla="*/ 8587 w 9525"/>
                <a:gd name="T3" fmla="*/ 170 h 9525"/>
                <a:gd name="T4" fmla="*/ 681 w 9525"/>
                <a:gd name="T5" fmla="*/ 14458 h 9525"/>
                <a:gd name="T6" fmla="*/ 7063 w 9525"/>
                <a:gd name="T7" fmla="*/ 12839 h 9525"/>
                <a:gd name="T8" fmla="*/ 3919 w 9525"/>
                <a:gd name="T9" fmla="*/ 4933 h 9525"/>
                <a:gd name="T10" fmla="*/ 10206 w 9525"/>
                <a:gd name="T11" fmla="*/ 49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206" y="4933"/>
                  </a:moveTo>
                  <a:cubicBezTo>
                    <a:pt x="8396" y="4647"/>
                    <a:pt x="8491" y="2456"/>
                    <a:pt x="8587" y="170"/>
                  </a:cubicBezTo>
                  <a:cubicBezTo>
                    <a:pt x="395" y="-1639"/>
                    <a:pt x="-1129" y="11505"/>
                    <a:pt x="681" y="14458"/>
                  </a:cubicBezTo>
                  <a:cubicBezTo>
                    <a:pt x="2110" y="9886"/>
                    <a:pt x="3062" y="12648"/>
                    <a:pt x="7063" y="12839"/>
                  </a:cubicBezTo>
                  <a:cubicBezTo>
                    <a:pt x="7348" y="8933"/>
                    <a:pt x="4586" y="7886"/>
                    <a:pt x="3919" y="4933"/>
                  </a:cubicBezTo>
                  <a:cubicBezTo>
                    <a:pt x="7539" y="2742"/>
                    <a:pt x="9825" y="9029"/>
                    <a:pt x="10206" y="49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4" name="Freeform: Shape 1462">
              <a:extLst>
                <a:ext uri="{FF2B5EF4-FFF2-40B4-BE49-F238E27FC236}">
                  <a16:creationId xmlns:a16="http://schemas.microsoft.com/office/drawing/2014/main" id="{BE607744-74A8-497C-B24C-36C42263D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69" y="3877818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95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5" name="Freeform: Shape 1463">
              <a:extLst>
                <a:ext uri="{FF2B5EF4-FFF2-40B4-BE49-F238E27FC236}">
                  <a16:creationId xmlns:a16="http://schemas.microsoft.com/office/drawing/2014/main" id="{52843996-9FC0-4935-AAC6-A039212A4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788" y="3869636"/>
              <a:ext cx="9525" cy="9525"/>
            </a:xfrm>
            <a:custGeom>
              <a:avLst/>
              <a:gdLst>
                <a:gd name="T0" fmla="*/ 0 w 9525"/>
                <a:gd name="T1" fmla="*/ 47996475 h 9525"/>
                <a:gd name="T2" fmla="*/ 59874150 w 9525"/>
                <a:gd name="T3" fmla="*/ 77933550 h 9525"/>
                <a:gd name="T4" fmla="*/ 59874150 w 9525"/>
                <a:gd name="T5" fmla="*/ 2628900 h 9525"/>
                <a:gd name="T6" fmla="*/ 0 w 9525"/>
                <a:gd name="T7" fmla="*/ 47996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39"/>
                  </a:moveTo>
                  <a:cubicBezTo>
                    <a:pt x="2191" y="5991"/>
                    <a:pt x="4286" y="7039"/>
                    <a:pt x="6286" y="8182"/>
                  </a:cubicBezTo>
                  <a:cubicBezTo>
                    <a:pt x="6286" y="5515"/>
                    <a:pt x="6286" y="2943"/>
                    <a:pt x="6286" y="276"/>
                  </a:cubicBezTo>
                  <a:cubicBezTo>
                    <a:pt x="1333" y="-1057"/>
                    <a:pt x="1429" y="2753"/>
                    <a:pt x="0" y="503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6" name="Freeform: Shape 1464">
              <a:extLst>
                <a:ext uri="{FF2B5EF4-FFF2-40B4-BE49-F238E27FC236}">
                  <a16:creationId xmlns:a16="http://schemas.microsoft.com/office/drawing/2014/main" id="{B4C90F28-696F-4008-BA8E-4DFDA496D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284" y="3841433"/>
              <a:ext cx="38100" cy="38100"/>
            </a:xfrm>
            <a:custGeom>
              <a:avLst/>
              <a:gdLst>
                <a:gd name="T0" fmla="*/ 28409 w 38100"/>
                <a:gd name="T1" fmla="*/ 45910 h 38100"/>
                <a:gd name="T2" fmla="*/ 39553 w 38100"/>
                <a:gd name="T3" fmla="*/ 41148 h 38100"/>
                <a:gd name="T4" fmla="*/ 41077 w 38100"/>
                <a:gd name="T5" fmla="*/ 18955 h 38100"/>
                <a:gd name="T6" fmla="*/ 34791 w 38100"/>
                <a:gd name="T7" fmla="*/ 20574 h 38100"/>
                <a:gd name="T8" fmla="*/ 31552 w 38100"/>
                <a:gd name="T9" fmla="*/ 14288 h 38100"/>
                <a:gd name="T10" fmla="*/ 25266 w 38100"/>
                <a:gd name="T11" fmla="*/ 15907 h 38100"/>
                <a:gd name="T12" fmla="*/ 36410 w 38100"/>
                <a:gd name="T13" fmla="*/ 12763 h 38100"/>
                <a:gd name="T14" fmla="*/ 36410 w 38100"/>
                <a:gd name="T15" fmla="*/ 3238 h 38100"/>
                <a:gd name="T16" fmla="*/ 15836 w 38100"/>
                <a:gd name="T17" fmla="*/ 0 h 38100"/>
                <a:gd name="T18" fmla="*/ 6311 w 38100"/>
                <a:gd name="T19" fmla="*/ 4763 h 38100"/>
                <a:gd name="T20" fmla="*/ 24 w 38100"/>
                <a:gd name="T21" fmla="*/ 14288 h 38100"/>
                <a:gd name="T22" fmla="*/ 33267 w 38100"/>
                <a:gd name="T23" fmla="*/ 26956 h 38100"/>
                <a:gd name="T24" fmla="*/ 26980 w 38100"/>
                <a:gd name="T25" fmla="*/ 36481 h 38100"/>
                <a:gd name="T26" fmla="*/ 33267 w 38100"/>
                <a:gd name="T27" fmla="*/ 41243 h 38100"/>
                <a:gd name="T28" fmla="*/ 28409 w 38100"/>
                <a:gd name="T29" fmla="*/ 45910 h 381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100" h="38100">
                  <a:moveTo>
                    <a:pt x="28409" y="45910"/>
                  </a:moveTo>
                  <a:cubicBezTo>
                    <a:pt x="34124" y="46387"/>
                    <a:pt x="34505" y="41434"/>
                    <a:pt x="39553" y="41148"/>
                  </a:cubicBezTo>
                  <a:cubicBezTo>
                    <a:pt x="40506" y="32290"/>
                    <a:pt x="37362" y="26098"/>
                    <a:pt x="41077" y="18955"/>
                  </a:cubicBezTo>
                  <a:cubicBezTo>
                    <a:pt x="37172" y="16859"/>
                    <a:pt x="36124" y="25241"/>
                    <a:pt x="34791" y="20574"/>
                  </a:cubicBezTo>
                  <a:cubicBezTo>
                    <a:pt x="37743" y="16954"/>
                    <a:pt x="33552" y="11335"/>
                    <a:pt x="31552" y="14288"/>
                  </a:cubicBezTo>
                  <a:cubicBezTo>
                    <a:pt x="37077" y="15430"/>
                    <a:pt x="25551" y="20479"/>
                    <a:pt x="25266" y="15907"/>
                  </a:cubicBezTo>
                  <a:cubicBezTo>
                    <a:pt x="28409" y="13335"/>
                    <a:pt x="32409" y="5334"/>
                    <a:pt x="36410" y="12763"/>
                  </a:cubicBezTo>
                  <a:cubicBezTo>
                    <a:pt x="34981" y="8096"/>
                    <a:pt x="34981" y="7906"/>
                    <a:pt x="36410" y="3238"/>
                  </a:cubicBezTo>
                  <a:cubicBezTo>
                    <a:pt x="23837" y="1714"/>
                    <a:pt x="23742" y="6287"/>
                    <a:pt x="15836" y="0"/>
                  </a:cubicBezTo>
                  <a:cubicBezTo>
                    <a:pt x="14312" y="4953"/>
                    <a:pt x="10788" y="6763"/>
                    <a:pt x="6311" y="4763"/>
                  </a:cubicBezTo>
                  <a:cubicBezTo>
                    <a:pt x="6216" y="10001"/>
                    <a:pt x="-452" y="8572"/>
                    <a:pt x="24" y="14288"/>
                  </a:cubicBezTo>
                  <a:cubicBezTo>
                    <a:pt x="19265" y="476"/>
                    <a:pt x="17646" y="22384"/>
                    <a:pt x="33267" y="26956"/>
                  </a:cubicBezTo>
                  <a:cubicBezTo>
                    <a:pt x="30219" y="29146"/>
                    <a:pt x="32314" y="36481"/>
                    <a:pt x="26980" y="36481"/>
                  </a:cubicBezTo>
                  <a:cubicBezTo>
                    <a:pt x="29361" y="37814"/>
                    <a:pt x="31552" y="39338"/>
                    <a:pt x="33267" y="41243"/>
                  </a:cubicBezTo>
                  <a:cubicBezTo>
                    <a:pt x="29742" y="40958"/>
                    <a:pt x="28218" y="42481"/>
                    <a:pt x="28409" y="459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7" name="Freeform: Shape 1465">
              <a:extLst>
                <a:ext uri="{FF2B5EF4-FFF2-40B4-BE49-F238E27FC236}">
                  <a16:creationId xmlns:a16="http://schemas.microsoft.com/office/drawing/2014/main" id="{E19E5657-93C6-41CB-B80D-E5919F392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308" y="3855815"/>
              <a:ext cx="19050" cy="28575"/>
            </a:xfrm>
            <a:custGeom>
              <a:avLst/>
              <a:gdLst>
                <a:gd name="T0" fmla="*/ 0 w 19050"/>
                <a:gd name="T1" fmla="*/ 12573 h 28575"/>
                <a:gd name="T2" fmla="*/ 14192 w 19050"/>
                <a:gd name="T3" fmla="*/ 26861 h 28575"/>
                <a:gd name="T4" fmla="*/ 25336 w 19050"/>
                <a:gd name="T5" fmla="*/ 30004 h 28575"/>
                <a:gd name="T6" fmla="*/ 20574 w 19050"/>
                <a:gd name="T7" fmla="*/ 17336 h 28575"/>
                <a:gd name="T8" fmla="*/ 26956 w 19050"/>
                <a:gd name="T9" fmla="*/ 17336 h 28575"/>
                <a:gd name="T10" fmla="*/ 25336 w 19050"/>
                <a:gd name="T11" fmla="*/ 7811 h 28575"/>
                <a:gd name="T12" fmla="*/ 19050 w 19050"/>
                <a:gd name="T13" fmla="*/ 11049 h 28575"/>
                <a:gd name="T14" fmla="*/ 20574 w 19050"/>
                <a:gd name="T15" fmla="*/ 6287 h 28575"/>
                <a:gd name="T16" fmla="*/ 15811 w 19050"/>
                <a:gd name="T17" fmla="*/ 0 h 28575"/>
                <a:gd name="T18" fmla="*/ 0 w 19050"/>
                <a:gd name="T19" fmla="*/ 12573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28575">
                  <a:moveTo>
                    <a:pt x="0" y="12573"/>
                  </a:moveTo>
                  <a:cubicBezTo>
                    <a:pt x="6001" y="5810"/>
                    <a:pt x="20860" y="16574"/>
                    <a:pt x="14192" y="26861"/>
                  </a:cubicBezTo>
                  <a:cubicBezTo>
                    <a:pt x="19241" y="26575"/>
                    <a:pt x="19526" y="31052"/>
                    <a:pt x="25336" y="30004"/>
                  </a:cubicBezTo>
                  <a:cubicBezTo>
                    <a:pt x="23717" y="22288"/>
                    <a:pt x="23431" y="22574"/>
                    <a:pt x="20574" y="17336"/>
                  </a:cubicBezTo>
                  <a:cubicBezTo>
                    <a:pt x="24193" y="15145"/>
                    <a:pt x="26575" y="21431"/>
                    <a:pt x="26956" y="17336"/>
                  </a:cubicBezTo>
                  <a:cubicBezTo>
                    <a:pt x="23431" y="17145"/>
                    <a:pt x="26289" y="10573"/>
                    <a:pt x="25336" y="7811"/>
                  </a:cubicBezTo>
                  <a:cubicBezTo>
                    <a:pt x="20383" y="6001"/>
                    <a:pt x="21527" y="10287"/>
                    <a:pt x="19050" y="11049"/>
                  </a:cubicBezTo>
                  <a:cubicBezTo>
                    <a:pt x="18955" y="8858"/>
                    <a:pt x="19812" y="7525"/>
                    <a:pt x="20574" y="6287"/>
                  </a:cubicBezTo>
                  <a:cubicBezTo>
                    <a:pt x="14192" y="8382"/>
                    <a:pt x="12668" y="3048"/>
                    <a:pt x="15811" y="0"/>
                  </a:cubicBezTo>
                  <a:cubicBezTo>
                    <a:pt x="9620" y="6191"/>
                    <a:pt x="4667" y="4286"/>
                    <a:pt x="0" y="1257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8" name="Freeform: Shape 1466">
              <a:extLst>
                <a:ext uri="{FF2B5EF4-FFF2-40B4-BE49-F238E27FC236}">
                  <a16:creationId xmlns:a16="http://schemas.microsoft.com/office/drawing/2014/main" id="{0D765B58-A06C-475A-A1E9-3C644DDFC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564" y="4386644"/>
              <a:ext cx="9525" cy="9525"/>
            </a:xfrm>
            <a:custGeom>
              <a:avLst/>
              <a:gdLst>
                <a:gd name="T0" fmla="*/ 4700 w 9525"/>
                <a:gd name="T1" fmla="*/ 0 h 9525"/>
                <a:gd name="T2" fmla="*/ 3080 w 9525"/>
                <a:gd name="T3" fmla="*/ 9525 h 9525"/>
                <a:gd name="T4" fmla="*/ 1556 w 9525"/>
                <a:gd name="T5" fmla="*/ 4763 h 9525"/>
                <a:gd name="T6" fmla="*/ 7843 w 9525"/>
                <a:gd name="T7" fmla="*/ 3143 h 9525"/>
                <a:gd name="T8" fmla="*/ 9462 w 9525"/>
                <a:gd name="T9" fmla="*/ 11049 h 9525"/>
                <a:gd name="T10" fmla="*/ 11081 w 9525"/>
                <a:gd name="T11" fmla="*/ 3143 h 9525"/>
                <a:gd name="T12" fmla="*/ 47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700" y="0"/>
                  </a:moveTo>
                  <a:cubicBezTo>
                    <a:pt x="1747" y="857"/>
                    <a:pt x="-3301" y="13811"/>
                    <a:pt x="3080" y="9525"/>
                  </a:cubicBezTo>
                  <a:cubicBezTo>
                    <a:pt x="1175" y="9239"/>
                    <a:pt x="1366" y="7048"/>
                    <a:pt x="1556" y="4763"/>
                  </a:cubicBezTo>
                  <a:cubicBezTo>
                    <a:pt x="4319" y="4858"/>
                    <a:pt x="6509" y="4381"/>
                    <a:pt x="7843" y="3143"/>
                  </a:cubicBezTo>
                  <a:cubicBezTo>
                    <a:pt x="7367" y="6858"/>
                    <a:pt x="4509" y="10001"/>
                    <a:pt x="9462" y="11049"/>
                  </a:cubicBezTo>
                  <a:cubicBezTo>
                    <a:pt x="11462" y="7334"/>
                    <a:pt x="9272" y="8096"/>
                    <a:pt x="11081" y="3143"/>
                  </a:cubicBezTo>
                  <a:cubicBezTo>
                    <a:pt x="6700" y="4286"/>
                    <a:pt x="7843" y="95"/>
                    <a:pt x="470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09" name="Freeform: Shape 1467">
              <a:extLst>
                <a:ext uri="{FF2B5EF4-FFF2-40B4-BE49-F238E27FC236}">
                  <a16:creationId xmlns:a16="http://schemas.microsoft.com/office/drawing/2014/main" id="{B225E671-5E17-4547-B97E-070B28283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165" y="4128325"/>
              <a:ext cx="9525" cy="9525"/>
            </a:xfrm>
            <a:custGeom>
              <a:avLst/>
              <a:gdLst>
                <a:gd name="T0" fmla="*/ 811 w 9525"/>
                <a:gd name="T1" fmla="*/ 75304650 h 9525"/>
                <a:gd name="T2" fmla="*/ 7193 w 9525"/>
                <a:gd name="T3" fmla="*/ 0 h 9525"/>
                <a:gd name="T4" fmla="*/ 811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1" y="7906"/>
                  </a:moveTo>
                  <a:cubicBezTo>
                    <a:pt x="4050" y="8668"/>
                    <a:pt x="15194" y="4477"/>
                    <a:pt x="7193" y="0"/>
                  </a:cubicBezTo>
                  <a:cubicBezTo>
                    <a:pt x="8431" y="5048"/>
                    <a:pt x="-3094" y="5429"/>
                    <a:pt x="811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0" name="Freeform: Shape 1468">
              <a:extLst>
                <a:ext uri="{FF2B5EF4-FFF2-40B4-BE49-F238E27FC236}">
                  <a16:creationId xmlns:a16="http://schemas.microsoft.com/office/drawing/2014/main" id="{96878F47-CB50-407C-94EC-243BD3FFF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4312925"/>
              <a:ext cx="9525" cy="9525"/>
            </a:xfrm>
            <a:custGeom>
              <a:avLst/>
              <a:gdLst>
                <a:gd name="T0" fmla="*/ 12668 w 9525"/>
                <a:gd name="T1" fmla="*/ 8115300 h 9525"/>
                <a:gd name="T2" fmla="*/ 0 w 9525"/>
                <a:gd name="T3" fmla="*/ 8115300 h 9525"/>
                <a:gd name="T4" fmla="*/ 0 w 9525"/>
                <a:gd name="T5" fmla="*/ 38052375 h 9525"/>
                <a:gd name="T6" fmla="*/ 1619 w 9525"/>
                <a:gd name="T7" fmla="*/ 52568475 h 9525"/>
                <a:gd name="T8" fmla="*/ 11144 w 9525"/>
                <a:gd name="T9" fmla="*/ 82505550 h 9525"/>
                <a:gd name="T10" fmla="*/ 12668 w 9525"/>
                <a:gd name="T11" fmla="*/ 81153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668" y="852"/>
                  </a:moveTo>
                  <a:cubicBezTo>
                    <a:pt x="7048" y="4948"/>
                    <a:pt x="4001" y="-2387"/>
                    <a:pt x="0" y="852"/>
                  </a:cubicBezTo>
                  <a:cubicBezTo>
                    <a:pt x="0" y="1900"/>
                    <a:pt x="0" y="2947"/>
                    <a:pt x="0" y="3995"/>
                  </a:cubicBezTo>
                  <a:cubicBezTo>
                    <a:pt x="953" y="4090"/>
                    <a:pt x="1905" y="4185"/>
                    <a:pt x="1619" y="5519"/>
                  </a:cubicBezTo>
                  <a:cubicBezTo>
                    <a:pt x="8763" y="-577"/>
                    <a:pt x="3429" y="8186"/>
                    <a:pt x="11144" y="8662"/>
                  </a:cubicBezTo>
                  <a:cubicBezTo>
                    <a:pt x="10573" y="5043"/>
                    <a:pt x="11335" y="2661"/>
                    <a:pt x="12668" y="8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1" name="Freeform: Shape 1469">
              <a:extLst>
                <a:ext uri="{FF2B5EF4-FFF2-40B4-BE49-F238E27FC236}">
                  <a16:creationId xmlns:a16="http://schemas.microsoft.com/office/drawing/2014/main" id="{6EA1F8C2-6DF3-424C-B588-FDB4D1D0C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307" y="4169291"/>
              <a:ext cx="19050" cy="9525"/>
            </a:xfrm>
            <a:custGeom>
              <a:avLst/>
              <a:gdLst>
                <a:gd name="T0" fmla="*/ 23813 w 19050"/>
                <a:gd name="T1" fmla="*/ 1801 h 9525"/>
                <a:gd name="T2" fmla="*/ 6382 w 19050"/>
                <a:gd name="T3" fmla="*/ 8088 h 9525"/>
                <a:gd name="T4" fmla="*/ 9525 w 19050"/>
                <a:gd name="T5" fmla="*/ 3325 h 9525"/>
                <a:gd name="T6" fmla="*/ 1619 w 19050"/>
                <a:gd name="T7" fmla="*/ 182 h 9525"/>
                <a:gd name="T8" fmla="*/ 0 w 19050"/>
                <a:gd name="T9" fmla="*/ 4945 h 9525"/>
                <a:gd name="T10" fmla="*/ 6382 w 19050"/>
                <a:gd name="T11" fmla="*/ 12850 h 9525"/>
                <a:gd name="T12" fmla="*/ 23813 w 19050"/>
                <a:gd name="T13" fmla="*/ 17613 h 9525"/>
                <a:gd name="T14" fmla="*/ 23813 w 19050"/>
                <a:gd name="T15" fmla="*/ 1801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23813" y="1801"/>
                  </a:moveTo>
                  <a:cubicBezTo>
                    <a:pt x="17907" y="7135"/>
                    <a:pt x="15621" y="6183"/>
                    <a:pt x="6382" y="8088"/>
                  </a:cubicBezTo>
                  <a:cubicBezTo>
                    <a:pt x="6763" y="5897"/>
                    <a:pt x="9049" y="5421"/>
                    <a:pt x="9525" y="3325"/>
                  </a:cubicBezTo>
                  <a:cubicBezTo>
                    <a:pt x="4667" y="4468"/>
                    <a:pt x="6477" y="-1056"/>
                    <a:pt x="1619" y="182"/>
                  </a:cubicBezTo>
                  <a:cubicBezTo>
                    <a:pt x="1715" y="2373"/>
                    <a:pt x="857" y="3611"/>
                    <a:pt x="0" y="4945"/>
                  </a:cubicBezTo>
                  <a:cubicBezTo>
                    <a:pt x="4191" y="5516"/>
                    <a:pt x="5334" y="9135"/>
                    <a:pt x="6382" y="12850"/>
                  </a:cubicBezTo>
                  <a:cubicBezTo>
                    <a:pt x="16383" y="10469"/>
                    <a:pt x="14002" y="15898"/>
                    <a:pt x="23813" y="17613"/>
                  </a:cubicBezTo>
                  <a:cubicBezTo>
                    <a:pt x="18859" y="12946"/>
                    <a:pt x="27622" y="-294"/>
                    <a:pt x="23813" y="18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2" name="Freeform: Shape 1470">
              <a:extLst>
                <a:ext uri="{FF2B5EF4-FFF2-40B4-BE49-F238E27FC236}">
                  <a16:creationId xmlns:a16="http://schemas.microsoft.com/office/drawing/2014/main" id="{94F9BD13-01F0-4244-B44C-65070F5E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82" y="4339114"/>
              <a:ext cx="28575" cy="38100"/>
            </a:xfrm>
            <a:custGeom>
              <a:avLst/>
              <a:gdLst>
                <a:gd name="T0" fmla="*/ 19050 w 28575"/>
                <a:gd name="T1" fmla="*/ 0 h 38100"/>
                <a:gd name="T2" fmla="*/ 8001 w 28575"/>
                <a:gd name="T3" fmla="*/ 3143 h 38100"/>
                <a:gd name="T4" fmla="*/ 19050 w 28575"/>
                <a:gd name="T5" fmla="*/ 14192 h 38100"/>
                <a:gd name="T6" fmla="*/ 1619 w 28575"/>
                <a:gd name="T7" fmla="*/ 3143 h 38100"/>
                <a:gd name="T8" fmla="*/ 9525 w 28575"/>
                <a:gd name="T9" fmla="*/ 22098 h 38100"/>
                <a:gd name="T10" fmla="*/ 4763 w 28575"/>
                <a:gd name="T11" fmla="*/ 17336 h 38100"/>
                <a:gd name="T12" fmla="*/ 4763 w 28575"/>
                <a:gd name="T13" fmla="*/ 28385 h 38100"/>
                <a:gd name="T14" fmla="*/ 12668 w 28575"/>
                <a:gd name="T15" fmla="*/ 25241 h 38100"/>
                <a:gd name="T16" fmla="*/ 4763 w 28575"/>
                <a:gd name="T17" fmla="*/ 30004 h 38100"/>
                <a:gd name="T18" fmla="*/ 0 w 28575"/>
                <a:gd name="T19" fmla="*/ 39529 h 38100"/>
                <a:gd name="T20" fmla="*/ 9525 w 28575"/>
                <a:gd name="T21" fmla="*/ 45911 h 38100"/>
                <a:gd name="T22" fmla="*/ 7906 w 28575"/>
                <a:gd name="T23" fmla="*/ 36386 h 38100"/>
                <a:gd name="T24" fmla="*/ 14192 w 28575"/>
                <a:gd name="T25" fmla="*/ 39529 h 38100"/>
                <a:gd name="T26" fmla="*/ 12573 w 28575"/>
                <a:gd name="T27" fmla="*/ 28385 h 38100"/>
                <a:gd name="T28" fmla="*/ 17335 w 28575"/>
                <a:gd name="T29" fmla="*/ 18860 h 38100"/>
                <a:gd name="T30" fmla="*/ 23622 w 28575"/>
                <a:gd name="T31" fmla="*/ 25241 h 38100"/>
                <a:gd name="T32" fmla="*/ 22003 w 28575"/>
                <a:gd name="T33" fmla="*/ 6191 h 38100"/>
                <a:gd name="T34" fmla="*/ 25146 w 28575"/>
                <a:gd name="T35" fmla="*/ 4667 h 38100"/>
                <a:gd name="T36" fmla="*/ 34671 w 28575"/>
                <a:gd name="T37" fmla="*/ 1524 h 38100"/>
                <a:gd name="T38" fmla="*/ 19050 w 28575"/>
                <a:gd name="T39" fmla="*/ 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575" h="38100">
                  <a:moveTo>
                    <a:pt x="19050" y="0"/>
                  </a:moveTo>
                  <a:cubicBezTo>
                    <a:pt x="20288" y="6001"/>
                    <a:pt x="11525" y="2000"/>
                    <a:pt x="8001" y="3143"/>
                  </a:cubicBezTo>
                  <a:cubicBezTo>
                    <a:pt x="9334" y="9239"/>
                    <a:pt x="21146" y="4763"/>
                    <a:pt x="19050" y="14192"/>
                  </a:cubicBezTo>
                  <a:cubicBezTo>
                    <a:pt x="7620" y="16097"/>
                    <a:pt x="6763" y="7429"/>
                    <a:pt x="1619" y="3143"/>
                  </a:cubicBezTo>
                  <a:cubicBezTo>
                    <a:pt x="286" y="12383"/>
                    <a:pt x="13526" y="15431"/>
                    <a:pt x="9525" y="22098"/>
                  </a:cubicBezTo>
                  <a:cubicBezTo>
                    <a:pt x="5905" y="22574"/>
                    <a:pt x="7810" y="17526"/>
                    <a:pt x="4763" y="17336"/>
                  </a:cubicBezTo>
                  <a:cubicBezTo>
                    <a:pt x="3334" y="18669"/>
                    <a:pt x="1334" y="27432"/>
                    <a:pt x="4763" y="28385"/>
                  </a:cubicBezTo>
                  <a:cubicBezTo>
                    <a:pt x="5239" y="26003"/>
                    <a:pt x="11430" y="21527"/>
                    <a:pt x="12668" y="25241"/>
                  </a:cubicBezTo>
                  <a:cubicBezTo>
                    <a:pt x="12573" y="29337"/>
                    <a:pt x="6763" y="27718"/>
                    <a:pt x="4763" y="30004"/>
                  </a:cubicBezTo>
                  <a:cubicBezTo>
                    <a:pt x="7906" y="35719"/>
                    <a:pt x="2381" y="35528"/>
                    <a:pt x="0" y="39529"/>
                  </a:cubicBezTo>
                  <a:cubicBezTo>
                    <a:pt x="4382" y="40386"/>
                    <a:pt x="4096" y="46006"/>
                    <a:pt x="9525" y="45911"/>
                  </a:cubicBezTo>
                  <a:cubicBezTo>
                    <a:pt x="9620" y="42101"/>
                    <a:pt x="6763" y="41243"/>
                    <a:pt x="7906" y="36386"/>
                  </a:cubicBezTo>
                  <a:cubicBezTo>
                    <a:pt x="12097" y="32004"/>
                    <a:pt x="12002" y="37624"/>
                    <a:pt x="14192" y="39529"/>
                  </a:cubicBezTo>
                  <a:cubicBezTo>
                    <a:pt x="15716" y="35433"/>
                    <a:pt x="17145" y="30194"/>
                    <a:pt x="12573" y="28385"/>
                  </a:cubicBezTo>
                  <a:cubicBezTo>
                    <a:pt x="16002" y="27051"/>
                    <a:pt x="13907" y="20193"/>
                    <a:pt x="17335" y="18860"/>
                  </a:cubicBezTo>
                  <a:cubicBezTo>
                    <a:pt x="19717" y="20765"/>
                    <a:pt x="19240" y="25432"/>
                    <a:pt x="23622" y="25241"/>
                  </a:cubicBezTo>
                  <a:cubicBezTo>
                    <a:pt x="20479" y="16669"/>
                    <a:pt x="28956" y="12859"/>
                    <a:pt x="22003" y="6191"/>
                  </a:cubicBezTo>
                  <a:cubicBezTo>
                    <a:pt x="23622" y="6191"/>
                    <a:pt x="23908" y="4953"/>
                    <a:pt x="25146" y="4667"/>
                  </a:cubicBezTo>
                  <a:cubicBezTo>
                    <a:pt x="27146" y="10001"/>
                    <a:pt x="33814" y="6287"/>
                    <a:pt x="34671" y="1524"/>
                  </a:cubicBezTo>
                  <a:cubicBezTo>
                    <a:pt x="27051" y="2381"/>
                    <a:pt x="24003" y="4001"/>
                    <a:pt x="1905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3" name="Freeform: Shape 1471">
              <a:extLst>
                <a:ext uri="{FF2B5EF4-FFF2-40B4-BE49-F238E27FC236}">
                  <a16:creationId xmlns:a16="http://schemas.microsoft.com/office/drawing/2014/main" id="{9081A250-A3AB-4167-8FFC-486D1429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89" y="3830932"/>
              <a:ext cx="9525" cy="9525"/>
            </a:xfrm>
            <a:custGeom>
              <a:avLst/>
              <a:gdLst>
                <a:gd name="T0" fmla="*/ 0 w 9525"/>
                <a:gd name="T1" fmla="*/ 5738 h 9525"/>
                <a:gd name="T2" fmla="*/ 9525 w 9525"/>
                <a:gd name="T3" fmla="*/ 15263 h 9525"/>
                <a:gd name="T4" fmla="*/ 15811 w 9525"/>
                <a:gd name="T5" fmla="*/ 12119 h 9525"/>
                <a:gd name="T6" fmla="*/ 11049 w 9525"/>
                <a:gd name="T7" fmla="*/ 5833 h 9525"/>
                <a:gd name="T8" fmla="*/ 11049 w 9525"/>
                <a:gd name="T9" fmla="*/ 12119 h 9525"/>
                <a:gd name="T10" fmla="*/ 3143 w 9525"/>
                <a:gd name="T11" fmla="*/ 2594 h 9525"/>
                <a:gd name="T12" fmla="*/ 7906 w 9525"/>
                <a:gd name="T13" fmla="*/ 4214 h 9525"/>
                <a:gd name="T14" fmla="*/ 0 w 9525"/>
                <a:gd name="T15" fmla="*/ 573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0" y="5738"/>
                  </a:moveTo>
                  <a:cubicBezTo>
                    <a:pt x="5810" y="6214"/>
                    <a:pt x="7239" y="11167"/>
                    <a:pt x="9525" y="15263"/>
                  </a:cubicBezTo>
                  <a:cubicBezTo>
                    <a:pt x="13907" y="16406"/>
                    <a:pt x="12764" y="12119"/>
                    <a:pt x="15811" y="12119"/>
                  </a:cubicBezTo>
                  <a:cubicBezTo>
                    <a:pt x="15145" y="9071"/>
                    <a:pt x="15240" y="5261"/>
                    <a:pt x="11049" y="5833"/>
                  </a:cubicBezTo>
                  <a:cubicBezTo>
                    <a:pt x="9525" y="8786"/>
                    <a:pt x="15811" y="11072"/>
                    <a:pt x="11049" y="12119"/>
                  </a:cubicBezTo>
                  <a:cubicBezTo>
                    <a:pt x="10477" y="6881"/>
                    <a:pt x="2572" y="8881"/>
                    <a:pt x="3143" y="2594"/>
                  </a:cubicBezTo>
                  <a:cubicBezTo>
                    <a:pt x="5143" y="2690"/>
                    <a:pt x="5334" y="4595"/>
                    <a:pt x="7906" y="4214"/>
                  </a:cubicBezTo>
                  <a:cubicBezTo>
                    <a:pt x="7715" y="-4454"/>
                    <a:pt x="1524" y="2404"/>
                    <a:pt x="0" y="57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4" name="Freeform: Shape 1472">
              <a:extLst>
                <a:ext uri="{FF2B5EF4-FFF2-40B4-BE49-F238E27FC236}">
                  <a16:creationId xmlns:a16="http://schemas.microsoft.com/office/drawing/2014/main" id="{9C1B55CC-F897-4E99-B30E-FDF2D79C3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182" y="4320009"/>
              <a:ext cx="19050" cy="9525"/>
            </a:xfrm>
            <a:custGeom>
              <a:avLst/>
              <a:gdLst>
                <a:gd name="T0" fmla="*/ 13793 w 19050"/>
                <a:gd name="T1" fmla="*/ 3294 h 9525"/>
                <a:gd name="T2" fmla="*/ 5887 w 19050"/>
                <a:gd name="T3" fmla="*/ 6437 h 9525"/>
                <a:gd name="T4" fmla="*/ 1125 w 19050"/>
                <a:gd name="T5" fmla="*/ 55 h 9525"/>
                <a:gd name="T6" fmla="*/ 1125 w 19050"/>
                <a:gd name="T7" fmla="*/ 7961 h 9525"/>
                <a:gd name="T8" fmla="*/ 7506 w 19050"/>
                <a:gd name="T9" fmla="*/ 12723 h 9525"/>
                <a:gd name="T10" fmla="*/ 20175 w 19050"/>
                <a:gd name="T11" fmla="*/ 17486 h 9525"/>
                <a:gd name="T12" fmla="*/ 13793 w 19050"/>
                <a:gd name="T13" fmla="*/ 329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793" y="3294"/>
                  </a:moveTo>
                  <a:cubicBezTo>
                    <a:pt x="11888" y="5103"/>
                    <a:pt x="10935" y="7770"/>
                    <a:pt x="5887" y="6437"/>
                  </a:cubicBezTo>
                  <a:cubicBezTo>
                    <a:pt x="6363" y="2246"/>
                    <a:pt x="5316" y="-421"/>
                    <a:pt x="1125" y="55"/>
                  </a:cubicBezTo>
                  <a:cubicBezTo>
                    <a:pt x="-1828" y="3103"/>
                    <a:pt x="2077" y="2912"/>
                    <a:pt x="1125" y="7961"/>
                  </a:cubicBezTo>
                  <a:cubicBezTo>
                    <a:pt x="6173" y="6627"/>
                    <a:pt x="6078" y="10437"/>
                    <a:pt x="7506" y="12723"/>
                  </a:cubicBezTo>
                  <a:cubicBezTo>
                    <a:pt x="17031" y="9771"/>
                    <a:pt x="14460" y="14247"/>
                    <a:pt x="20175" y="17486"/>
                  </a:cubicBezTo>
                  <a:cubicBezTo>
                    <a:pt x="27318" y="-40"/>
                    <a:pt x="14269" y="9771"/>
                    <a:pt x="13793" y="329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5" name="Freeform: Shape 1473">
              <a:extLst>
                <a:ext uri="{FF2B5EF4-FFF2-40B4-BE49-F238E27FC236}">
                  <a16:creationId xmlns:a16="http://schemas.microsoft.com/office/drawing/2014/main" id="{E206B9EF-AE71-4C1B-8BB2-618F2DA69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5" y="3889615"/>
              <a:ext cx="9525" cy="9525"/>
            </a:xfrm>
            <a:custGeom>
              <a:avLst/>
              <a:gdLst>
                <a:gd name="T0" fmla="*/ 0 w 9525"/>
                <a:gd name="T1" fmla="*/ 2490 h 9525"/>
                <a:gd name="T2" fmla="*/ 3239 w 9525"/>
                <a:gd name="T3" fmla="*/ 10396 h 9525"/>
                <a:gd name="T4" fmla="*/ 9525 w 9525"/>
                <a:gd name="T5" fmla="*/ 7253 h 9525"/>
                <a:gd name="T6" fmla="*/ 8001 w 9525"/>
                <a:gd name="T7" fmla="*/ 871 h 9525"/>
                <a:gd name="T8" fmla="*/ 0 w 9525"/>
                <a:gd name="T9" fmla="*/ 249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90"/>
                  </a:moveTo>
                  <a:cubicBezTo>
                    <a:pt x="10573" y="1823"/>
                    <a:pt x="2381" y="4109"/>
                    <a:pt x="3239" y="10396"/>
                  </a:cubicBezTo>
                  <a:cubicBezTo>
                    <a:pt x="6858" y="10777"/>
                    <a:pt x="9239" y="10015"/>
                    <a:pt x="9525" y="7253"/>
                  </a:cubicBezTo>
                  <a:cubicBezTo>
                    <a:pt x="3048" y="7729"/>
                    <a:pt x="8668" y="3919"/>
                    <a:pt x="8001" y="871"/>
                  </a:cubicBezTo>
                  <a:cubicBezTo>
                    <a:pt x="3810" y="109"/>
                    <a:pt x="2381" y="-1225"/>
                    <a:pt x="0" y="249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6" name="Freeform: Shape 1474">
              <a:extLst>
                <a:ext uri="{FF2B5EF4-FFF2-40B4-BE49-F238E27FC236}">
                  <a16:creationId xmlns:a16="http://schemas.microsoft.com/office/drawing/2014/main" id="{1E580398-1AB9-488A-AE12-C4DD1D234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418" y="3977658"/>
              <a:ext cx="9525" cy="9525"/>
            </a:xfrm>
            <a:custGeom>
              <a:avLst/>
              <a:gdLst>
                <a:gd name="T0" fmla="*/ 70618350 w 9525"/>
                <a:gd name="T1" fmla="*/ 78 h 9525"/>
                <a:gd name="T2" fmla="*/ 9829800 w 9525"/>
                <a:gd name="T3" fmla="*/ 14270 h 9525"/>
                <a:gd name="T4" fmla="*/ 55197375 w 9525"/>
                <a:gd name="T5" fmla="*/ 6364 h 9525"/>
                <a:gd name="T6" fmla="*/ 70618350 w 9525"/>
                <a:gd name="T7" fmla="*/ 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14" y="78"/>
                  </a:moveTo>
                  <a:cubicBezTo>
                    <a:pt x="-2397" y="-1256"/>
                    <a:pt x="-16" y="15032"/>
                    <a:pt x="1032" y="14270"/>
                  </a:cubicBezTo>
                  <a:cubicBezTo>
                    <a:pt x="270" y="9317"/>
                    <a:pt x="5318" y="10079"/>
                    <a:pt x="5795" y="6364"/>
                  </a:cubicBezTo>
                  <a:cubicBezTo>
                    <a:pt x="-1730" y="6078"/>
                    <a:pt x="6271" y="1411"/>
                    <a:pt x="7414" y="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7" name="Freeform: Shape 1475">
              <a:extLst>
                <a:ext uri="{FF2B5EF4-FFF2-40B4-BE49-F238E27FC236}">
                  <a16:creationId xmlns:a16="http://schemas.microsoft.com/office/drawing/2014/main" id="{7395CC21-D6DA-4484-9975-ACC54D2A0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204335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6382 w 9525"/>
                <a:gd name="T3" fmla="*/ 0 h 9525"/>
                <a:gd name="T4" fmla="*/ 0 w 9525"/>
                <a:gd name="T5" fmla="*/ 17431 h 9525"/>
                <a:gd name="T6" fmla="*/ 7906 w 9525"/>
                <a:gd name="T7" fmla="*/ 17431 h 9525"/>
                <a:gd name="T8" fmla="*/ 11144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9525" y="0"/>
                    <a:pt x="7906" y="0"/>
                    <a:pt x="6382" y="0"/>
                  </a:cubicBezTo>
                  <a:cubicBezTo>
                    <a:pt x="7429" y="7334"/>
                    <a:pt x="857" y="14097"/>
                    <a:pt x="0" y="17431"/>
                  </a:cubicBezTo>
                  <a:cubicBezTo>
                    <a:pt x="1334" y="12764"/>
                    <a:pt x="5143" y="18383"/>
                    <a:pt x="7906" y="17431"/>
                  </a:cubicBezTo>
                  <a:cubicBezTo>
                    <a:pt x="10859" y="10573"/>
                    <a:pt x="14478" y="6382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8" name="Freeform: Shape 1476">
              <a:extLst>
                <a:ext uri="{FF2B5EF4-FFF2-40B4-BE49-F238E27FC236}">
                  <a16:creationId xmlns:a16="http://schemas.microsoft.com/office/drawing/2014/main" id="{A8B30CF0-3444-45E6-A6C6-D545B74FD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113" y="4540472"/>
              <a:ext cx="9525" cy="38100"/>
            </a:xfrm>
            <a:custGeom>
              <a:avLst/>
              <a:gdLst>
                <a:gd name="T0" fmla="*/ 8431 w 9525"/>
                <a:gd name="T1" fmla="*/ 0 h 38100"/>
                <a:gd name="T2" fmla="*/ 8431 w 9525"/>
                <a:gd name="T3" fmla="*/ 26956 h 38100"/>
                <a:gd name="T4" fmla="*/ 3668 w 9525"/>
                <a:gd name="T5" fmla="*/ 19050 h 38100"/>
                <a:gd name="T6" fmla="*/ 5288 w 9525"/>
                <a:gd name="T7" fmla="*/ 38100 h 38100"/>
                <a:gd name="T8" fmla="*/ 14813 w 9525"/>
                <a:gd name="T9" fmla="*/ 39719 h 38100"/>
                <a:gd name="T10" fmla="*/ 10050 w 9525"/>
                <a:gd name="T11" fmla="*/ 42863 h 38100"/>
                <a:gd name="T12" fmla="*/ 17956 w 9525"/>
                <a:gd name="T13" fmla="*/ 39719 h 38100"/>
                <a:gd name="T14" fmla="*/ 10050 w 9525"/>
                <a:gd name="T15" fmla="*/ 31813 h 38100"/>
                <a:gd name="T16" fmla="*/ 8431 w 9525"/>
                <a:gd name="T17" fmla="*/ 0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8431" y="0"/>
                  </a:moveTo>
                  <a:cubicBezTo>
                    <a:pt x="-2999" y="2762"/>
                    <a:pt x="14432" y="19812"/>
                    <a:pt x="8431" y="26956"/>
                  </a:cubicBezTo>
                  <a:cubicBezTo>
                    <a:pt x="3954" y="23622"/>
                    <a:pt x="8717" y="20955"/>
                    <a:pt x="3668" y="19050"/>
                  </a:cubicBezTo>
                  <a:cubicBezTo>
                    <a:pt x="-2904" y="26098"/>
                    <a:pt x="430" y="32099"/>
                    <a:pt x="5288" y="38100"/>
                  </a:cubicBezTo>
                  <a:cubicBezTo>
                    <a:pt x="8050" y="39053"/>
                    <a:pt x="14622" y="36195"/>
                    <a:pt x="14813" y="39719"/>
                  </a:cubicBezTo>
                  <a:cubicBezTo>
                    <a:pt x="12146" y="39624"/>
                    <a:pt x="10717" y="40957"/>
                    <a:pt x="10050" y="42863"/>
                  </a:cubicBezTo>
                  <a:cubicBezTo>
                    <a:pt x="14908" y="44101"/>
                    <a:pt x="13098" y="38576"/>
                    <a:pt x="17956" y="39719"/>
                  </a:cubicBezTo>
                  <a:cubicBezTo>
                    <a:pt x="18718" y="33623"/>
                    <a:pt x="12336" y="34766"/>
                    <a:pt x="10050" y="31813"/>
                  </a:cubicBezTo>
                  <a:cubicBezTo>
                    <a:pt x="18051" y="19717"/>
                    <a:pt x="7859" y="8477"/>
                    <a:pt x="843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19" name="Freeform: Shape 1477">
              <a:extLst>
                <a:ext uri="{FF2B5EF4-FFF2-40B4-BE49-F238E27FC236}">
                  <a16:creationId xmlns:a16="http://schemas.microsoft.com/office/drawing/2014/main" id="{2F329D07-356A-4D5F-91FF-51AA75D4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77" y="417423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4763 w 9525"/>
                <a:gd name="T3" fmla="*/ 29937075 h 9525"/>
                <a:gd name="T4" fmla="*/ 11144 w 9525"/>
                <a:gd name="T5" fmla="*/ 45367575 h 9525"/>
                <a:gd name="T6" fmla="*/ 3239 w 9525"/>
                <a:gd name="T7" fmla="*/ 0 h 9525"/>
                <a:gd name="T8" fmla="*/ 0 w 9525"/>
                <a:gd name="T9" fmla="*/ 607885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6858"/>
                    <a:pt x="3143" y="4286"/>
                    <a:pt x="4763" y="3143"/>
                  </a:cubicBezTo>
                  <a:cubicBezTo>
                    <a:pt x="7810" y="2857"/>
                    <a:pt x="8287" y="4953"/>
                    <a:pt x="11144" y="4763"/>
                  </a:cubicBezTo>
                  <a:cubicBezTo>
                    <a:pt x="11716" y="0"/>
                    <a:pt x="6001" y="1524"/>
                    <a:pt x="3239" y="0"/>
                  </a:cubicBezTo>
                  <a:cubicBezTo>
                    <a:pt x="4286" y="4381"/>
                    <a:pt x="0" y="323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0" name="Freeform: Shape 1478">
              <a:extLst>
                <a:ext uri="{FF2B5EF4-FFF2-40B4-BE49-F238E27FC236}">
                  <a16:creationId xmlns:a16="http://schemas.microsoft.com/office/drawing/2014/main" id="{740D8548-C531-42F0-A2AF-D6BF54D01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583046"/>
              <a:ext cx="9525" cy="38100"/>
            </a:xfrm>
            <a:custGeom>
              <a:avLst/>
              <a:gdLst>
                <a:gd name="T0" fmla="*/ 12668 w 9525"/>
                <a:gd name="T1" fmla="*/ 12862 h 38100"/>
                <a:gd name="T2" fmla="*/ 11049 w 9525"/>
                <a:gd name="T3" fmla="*/ 17625 h 38100"/>
                <a:gd name="T4" fmla="*/ 7906 w 9525"/>
                <a:gd name="T5" fmla="*/ 3337 h 38100"/>
                <a:gd name="T6" fmla="*/ 1524 w 9525"/>
                <a:gd name="T7" fmla="*/ 194 h 38100"/>
                <a:gd name="T8" fmla="*/ 0 w 9525"/>
                <a:gd name="T9" fmla="*/ 27150 h 38100"/>
                <a:gd name="T10" fmla="*/ 9525 w 9525"/>
                <a:gd name="T11" fmla="*/ 38199 h 38100"/>
                <a:gd name="T12" fmla="*/ 14288 w 9525"/>
                <a:gd name="T13" fmla="*/ 38199 h 38100"/>
                <a:gd name="T14" fmla="*/ 9525 w 9525"/>
                <a:gd name="T15" fmla="*/ 20768 h 38100"/>
                <a:gd name="T16" fmla="*/ 14288 w 9525"/>
                <a:gd name="T17" fmla="*/ 20768 h 38100"/>
                <a:gd name="T18" fmla="*/ 12668 w 9525"/>
                <a:gd name="T19" fmla="*/ 12862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12668" y="12862"/>
                  </a:moveTo>
                  <a:cubicBezTo>
                    <a:pt x="9144" y="15148"/>
                    <a:pt x="14669" y="16767"/>
                    <a:pt x="11049" y="17625"/>
                  </a:cubicBezTo>
                  <a:cubicBezTo>
                    <a:pt x="4858" y="14767"/>
                    <a:pt x="7525" y="10386"/>
                    <a:pt x="7906" y="3337"/>
                  </a:cubicBezTo>
                  <a:cubicBezTo>
                    <a:pt x="4763" y="3337"/>
                    <a:pt x="5905" y="-949"/>
                    <a:pt x="1524" y="194"/>
                  </a:cubicBezTo>
                  <a:cubicBezTo>
                    <a:pt x="1905" y="10671"/>
                    <a:pt x="2858" y="20006"/>
                    <a:pt x="0" y="27150"/>
                  </a:cubicBezTo>
                  <a:cubicBezTo>
                    <a:pt x="6191" y="41151"/>
                    <a:pt x="762" y="28959"/>
                    <a:pt x="9525" y="38199"/>
                  </a:cubicBezTo>
                  <a:cubicBezTo>
                    <a:pt x="11049" y="38199"/>
                    <a:pt x="12668" y="38199"/>
                    <a:pt x="14288" y="38199"/>
                  </a:cubicBezTo>
                  <a:cubicBezTo>
                    <a:pt x="8572" y="33055"/>
                    <a:pt x="10763" y="29912"/>
                    <a:pt x="9525" y="20768"/>
                  </a:cubicBezTo>
                  <a:cubicBezTo>
                    <a:pt x="11049" y="20768"/>
                    <a:pt x="12668" y="20768"/>
                    <a:pt x="14288" y="20768"/>
                  </a:cubicBezTo>
                  <a:cubicBezTo>
                    <a:pt x="13430" y="18482"/>
                    <a:pt x="16097" y="12576"/>
                    <a:pt x="12668" y="128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1" name="Freeform: Shape 1479">
              <a:extLst>
                <a:ext uri="{FF2B5EF4-FFF2-40B4-BE49-F238E27FC236}">
                  <a16:creationId xmlns:a16="http://schemas.microsoft.com/office/drawing/2014/main" id="{18A05D9A-5B90-47C3-9D44-86A9ED79B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44" y="4614863"/>
              <a:ext cx="9525" cy="28575"/>
            </a:xfrm>
            <a:custGeom>
              <a:avLst/>
              <a:gdLst>
                <a:gd name="T0" fmla="*/ 11595 w 9525"/>
                <a:gd name="T1" fmla="*/ 25432 h 28575"/>
                <a:gd name="T2" fmla="*/ 9975 w 9525"/>
                <a:gd name="T3" fmla="*/ 33338 h 28575"/>
                <a:gd name="T4" fmla="*/ 8451 w 9525"/>
                <a:gd name="T5" fmla="*/ 11144 h 28575"/>
                <a:gd name="T6" fmla="*/ 13214 w 9525"/>
                <a:gd name="T7" fmla="*/ 14288 h 28575"/>
                <a:gd name="T8" fmla="*/ 546 w 9525"/>
                <a:gd name="T9" fmla="*/ 0 h 28575"/>
                <a:gd name="T10" fmla="*/ 6927 w 9525"/>
                <a:gd name="T11" fmla="*/ 36481 h 28575"/>
                <a:gd name="T12" fmla="*/ 17976 w 9525"/>
                <a:gd name="T13" fmla="*/ 26956 h 28575"/>
                <a:gd name="T14" fmla="*/ 11595 w 9525"/>
                <a:gd name="T15" fmla="*/ 25432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11595" y="25432"/>
                  </a:moveTo>
                  <a:cubicBezTo>
                    <a:pt x="10737" y="30385"/>
                    <a:pt x="15309" y="31909"/>
                    <a:pt x="9975" y="33338"/>
                  </a:cubicBezTo>
                  <a:cubicBezTo>
                    <a:pt x="7499" y="26765"/>
                    <a:pt x="-1359" y="16288"/>
                    <a:pt x="8451" y="11144"/>
                  </a:cubicBezTo>
                  <a:cubicBezTo>
                    <a:pt x="9118" y="13145"/>
                    <a:pt x="10452" y="14383"/>
                    <a:pt x="13214" y="14288"/>
                  </a:cubicBezTo>
                  <a:cubicBezTo>
                    <a:pt x="8451" y="10096"/>
                    <a:pt x="4641" y="4953"/>
                    <a:pt x="546" y="0"/>
                  </a:cubicBezTo>
                  <a:cubicBezTo>
                    <a:pt x="-1455" y="16288"/>
                    <a:pt x="2355" y="26670"/>
                    <a:pt x="6927" y="36481"/>
                  </a:cubicBezTo>
                  <a:cubicBezTo>
                    <a:pt x="14071" y="36766"/>
                    <a:pt x="16167" y="32004"/>
                    <a:pt x="17976" y="26956"/>
                  </a:cubicBezTo>
                  <a:cubicBezTo>
                    <a:pt x="15214" y="27146"/>
                    <a:pt x="13023" y="26670"/>
                    <a:pt x="11595" y="254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2" name="Freeform: Shape 1480">
              <a:extLst>
                <a:ext uri="{FF2B5EF4-FFF2-40B4-BE49-F238E27FC236}">
                  <a16:creationId xmlns:a16="http://schemas.microsoft.com/office/drawing/2014/main" id="{00DC0F60-63D7-4ACE-BAD5-25C8BD23E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590" y="3973068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9525 w 9525"/>
                <a:gd name="T3" fmla="*/ 6287 h 9525"/>
                <a:gd name="T4" fmla="*/ 8001 w 9525"/>
                <a:gd name="T5" fmla="*/ 15812 h 9525"/>
                <a:gd name="T6" fmla="*/ 9525 w 9525"/>
                <a:gd name="T7" fmla="*/ 0 h 9525"/>
                <a:gd name="T8" fmla="*/ 3143 w 9525"/>
                <a:gd name="T9" fmla="*/ 0 h 9525"/>
                <a:gd name="T10" fmla="*/ 0 w 9525"/>
                <a:gd name="T11" fmla="*/ 466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2095" y="8763"/>
                    <a:pt x="5239" y="7715"/>
                    <a:pt x="9525" y="6287"/>
                  </a:cubicBezTo>
                  <a:cubicBezTo>
                    <a:pt x="10668" y="11144"/>
                    <a:pt x="7906" y="12097"/>
                    <a:pt x="8001" y="15812"/>
                  </a:cubicBezTo>
                  <a:cubicBezTo>
                    <a:pt x="15907" y="14954"/>
                    <a:pt x="11716" y="3905"/>
                    <a:pt x="9525" y="0"/>
                  </a:cubicBezTo>
                  <a:cubicBezTo>
                    <a:pt x="7429" y="0"/>
                    <a:pt x="5239" y="0"/>
                    <a:pt x="3143" y="0"/>
                  </a:cubicBezTo>
                  <a:cubicBezTo>
                    <a:pt x="8096" y="7144"/>
                    <a:pt x="2857" y="2477"/>
                    <a:pt x="0" y="466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3" name="Freeform: Shape 1481">
              <a:extLst>
                <a:ext uri="{FF2B5EF4-FFF2-40B4-BE49-F238E27FC236}">
                  <a16:creationId xmlns:a16="http://schemas.microsoft.com/office/drawing/2014/main" id="{CE66505A-B98A-4AF5-91B3-67180EAB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69" y="3928586"/>
              <a:ext cx="9525" cy="38100"/>
            </a:xfrm>
            <a:custGeom>
              <a:avLst/>
              <a:gdLst>
                <a:gd name="T0" fmla="*/ 6401 w 9525"/>
                <a:gd name="T1" fmla="*/ 22193 h 38100"/>
                <a:gd name="T2" fmla="*/ 9544 w 9525"/>
                <a:gd name="T3" fmla="*/ 17431 h 38100"/>
                <a:gd name="T4" fmla="*/ 8020 w 9525"/>
                <a:gd name="T5" fmla="*/ 41243 h 38100"/>
                <a:gd name="T6" fmla="*/ 14402 w 9525"/>
                <a:gd name="T7" fmla="*/ 31718 h 38100"/>
                <a:gd name="T8" fmla="*/ 9639 w 9525"/>
                <a:gd name="T9" fmla="*/ 9525 h 38100"/>
                <a:gd name="T10" fmla="*/ 4877 w 9525"/>
                <a:gd name="T11" fmla="*/ 12668 h 38100"/>
                <a:gd name="T12" fmla="*/ 4877 w 9525"/>
                <a:gd name="T13" fmla="*/ 0 h 38100"/>
                <a:gd name="T14" fmla="*/ 114 w 9525"/>
                <a:gd name="T15" fmla="*/ 3143 h 38100"/>
                <a:gd name="T16" fmla="*/ 6401 w 9525"/>
                <a:gd name="T17" fmla="*/ 22193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6401" y="22193"/>
                  </a:moveTo>
                  <a:cubicBezTo>
                    <a:pt x="7163" y="20288"/>
                    <a:pt x="8115" y="18574"/>
                    <a:pt x="9544" y="17431"/>
                  </a:cubicBezTo>
                  <a:cubicBezTo>
                    <a:pt x="9258" y="24670"/>
                    <a:pt x="5925" y="36957"/>
                    <a:pt x="8020" y="41243"/>
                  </a:cubicBezTo>
                  <a:cubicBezTo>
                    <a:pt x="9258" y="37243"/>
                    <a:pt x="11925" y="34576"/>
                    <a:pt x="14402" y="31718"/>
                  </a:cubicBezTo>
                  <a:cubicBezTo>
                    <a:pt x="10973" y="26194"/>
                    <a:pt x="13545" y="14573"/>
                    <a:pt x="9639" y="9525"/>
                  </a:cubicBezTo>
                  <a:cubicBezTo>
                    <a:pt x="9163" y="10954"/>
                    <a:pt x="5353" y="16478"/>
                    <a:pt x="4877" y="12668"/>
                  </a:cubicBezTo>
                  <a:cubicBezTo>
                    <a:pt x="2972" y="6096"/>
                    <a:pt x="12783" y="3238"/>
                    <a:pt x="4877" y="0"/>
                  </a:cubicBezTo>
                  <a:cubicBezTo>
                    <a:pt x="5353" y="6477"/>
                    <a:pt x="4305" y="3620"/>
                    <a:pt x="114" y="3143"/>
                  </a:cubicBezTo>
                  <a:cubicBezTo>
                    <a:pt x="-933" y="12668"/>
                    <a:pt x="5544" y="14669"/>
                    <a:pt x="6401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4" name="Freeform: Shape 1482">
              <a:extLst>
                <a:ext uri="{FF2B5EF4-FFF2-40B4-BE49-F238E27FC236}">
                  <a16:creationId xmlns:a16="http://schemas.microsoft.com/office/drawing/2014/main" id="{F68A04A0-DB27-4828-854C-DAD5AFE3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295" y="3887343"/>
              <a:ext cx="9525" cy="19050"/>
            </a:xfrm>
            <a:custGeom>
              <a:avLst/>
              <a:gdLst>
                <a:gd name="T0" fmla="*/ 387 w 9525"/>
                <a:gd name="T1" fmla="*/ 0 h 19050"/>
                <a:gd name="T2" fmla="*/ 9912 w 9525"/>
                <a:gd name="T3" fmla="*/ 23813 h 19050"/>
                <a:gd name="T4" fmla="*/ 387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87" y="0"/>
                  </a:moveTo>
                  <a:cubicBezTo>
                    <a:pt x="-1041" y="12478"/>
                    <a:pt x="1340" y="21241"/>
                    <a:pt x="9912" y="23813"/>
                  </a:cubicBezTo>
                  <a:cubicBezTo>
                    <a:pt x="6102" y="20383"/>
                    <a:pt x="11341" y="3905"/>
                    <a:pt x="38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5" name="Freeform: Shape 1483">
              <a:extLst>
                <a:ext uri="{FF2B5EF4-FFF2-40B4-BE49-F238E27FC236}">
                  <a16:creationId xmlns:a16="http://schemas.microsoft.com/office/drawing/2014/main" id="{0BCE8FBC-6B25-4893-83AC-329AACE84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28" y="3261540"/>
              <a:ext cx="9525" cy="9525"/>
            </a:xfrm>
            <a:custGeom>
              <a:avLst/>
              <a:gdLst>
                <a:gd name="T0" fmla="*/ 1057275 w 9525"/>
                <a:gd name="T1" fmla="*/ 1344 h 9525"/>
                <a:gd name="T2" fmla="*/ 1057275 w 9525"/>
                <a:gd name="T3" fmla="*/ 14012 h 9525"/>
                <a:gd name="T4" fmla="*/ 46424850 w 9525"/>
                <a:gd name="T5" fmla="*/ 14012 h 9525"/>
                <a:gd name="T6" fmla="*/ 1057275 w 9525"/>
                <a:gd name="T7" fmla="*/ 13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" y="1344"/>
                  </a:moveTo>
                  <a:cubicBezTo>
                    <a:pt x="4778" y="4106"/>
                    <a:pt x="-841" y="9821"/>
                    <a:pt x="111" y="14012"/>
                  </a:cubicBezTo>
                  <a:cubicBezTo>
                    <a:pt x="2778" y="13345"/>
                    <a:pt x="4112" y="16393"/>
                    <a:pt x="4874" y="14012"/>
                  </a:cubicBezTo>
                  <a:cubicBezTo>
                    <a:pt x="2778" y="13345"/>
                    <a:pt x="7826" y="-5038"/>
                    <a:pt x="111" y="13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6" name="Freeform: Shape 1484">
              <a:extLst>
                <a:ext uri="{FF2B5EF4-FFF2-40B4-BE49-F238E27FC236}">
                  <a16:creationId xmlns:a16="http://schemas.microsoft.com/office/drawing/2014/main" id="{EF955D47-D043-4FA7-B6C7-4A6986FE9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52" y="3211471"/>
              <a:ext cx="9525" cy="19050"/>
            </a:xfrm>
            <a:custGeom>
              <a:avLst/>
              <a:gdLst>
                <a:gd name="T0" fmla="*/ 14288 w 9525"/>
                <a:gd name="T1" fmla="*/ 21314 h 19050"/>
                <a:gd name="T2" fmla="*/ 0 w 9525"/>
                <a:gd name="T3" fmla="*/ 3884 h 19050"/>
                <a:gd name="T4" fmla="*/ 14288 w 9525"/>
                <a:gd name="T5" fmla="*/ 2131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288" y="21314"/>
                  </a:moveTo>
                  <a:cubicBezTo>
                    <a:pt x="13049" y="13218"/>
                    <a:pt x="7049" y="-8880"/>
                    <a:pt x="0" y="3884"/>
                  </a:cubicBezTo>
                  <a:cubicBezTo>
                    <a:pt x="13621" y="-307"/>
                    <a:pt x="2477" y="21219"/>
                    <a:pt x="14288" y="213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7" name="Freeform: Shape 1485">
              <a:extLst>
                <a:ext uri="{FF2B5EF4-FFF2-40B4-BE49-F238E27FC236}">
                  <a16:creationId xmlns:a16="http://schemas.microsoft.com/office/drawing/2014/main" id="{CF91AB2E-539B-4E4D-AF56-20106CA2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109" y="3167729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45367575 w 9525"/>
                <a:gd name="T3" fmla="*/ 9525 h 9525"/>
                <a:gd name="T4" fmla="*/ 0 w 9525"/>
                <a:gd name="T5" fmla="*/ 12668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238" y="4667"/>
                    <a:pt x="5239" y="4858"/>
                    <a:pt x="4763" y="9525"/>
                  </a:cubicBezTo>
                  <a:cubicBezTo>
                    <a:pt x="2096" y="9430"/>
                    <a:pt x="762" y="10763"/>
                    <a:pt x="0" y="12668"/>
                  </a:cubicBezTo>
                  <a:cubicBezTo>
                    <a:pt x="7715" y="12382"/>
                    <a:pt x="10573" y="762"/>
                    <a:pt x="161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8" name="Freeform: Shape 1486">
              <a:extLst>
                <a:ext uri="{FF2B5EF4-FFF2-40B4-BE49-F238E27FC236}">
                  <a16:creationId xmlns:a16="http://schemas.microsoft.com/office/drawing/2014/main" id="{C47049A1-19FD-41FB-A46C-BB7B1506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739" y="2990183"/>
              <a:ext cx="9525" cy="19050"/>
            </a:xfrm>
            <a:custGeom>
              <a:avLst/>
              <a:gdLst>
                <a:gd name="T0" fmla="*/ 18935700 w 9525"/>
                <a:gd name="T1" fmla="*/ 0 h 19050"/>
                <a:gd name="T2" fmla="*/ 34356675 w 9525"/>
                <a:gd name="T3" fmla="*/ 26956 h 19050"/>
                <a:gd name="T4" fmla="*/ 189357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988" y="0"/>
                  </a:moveTo>
                  <a:cubicBezTo>
                    <a:pt x="-3251" y="9620"/>
                    <a:pt x="3512" y="13716"/>
                    <a:pt x="3607" y="26956"/>
                  </a:cubicBezTo>
                  <a:cubicBezTo>
                    <a:pt x="10084" y="22860"/>
                    <a:pt x="-584" y="6096"/>
                    <a:pt x="198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29" name="Freeform: Shape 1487">
              <a:extLst>
                <a:ext uri="{FF2B5EF4-FFF2-40B4-BE49-F238E27FC236}">
                  <a16:creationId xmlns:a16="http://schemas.microsoft.com/office/drawing/2014/main" id="{C78658F5-C00E-4A9B-B30F-762A28B88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198" y="2931604"/>
              <a:ext cx="9525" cy="38100"/>
            </a:xfrm>
            <a:custGeom>
              <a:avLst/>
              <a:gdLst>
                <a:gd name="T0" fmla="*/ 0 w 9525"/>
                <a:gd name="T1" fmla="*/ 0 h 38100"/>
                <a:gd name="T2" fmla="*/ 14192 w 9525"/>
                <a:gd name="T3" fmla="*/ 42767 h 38100"/>
                <a:gd name="T4" fmla="*/ 0 w 9525"/>
                <a:gd name="T5" fmla="*/ 0 h 38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38100">
                  <a:moveTo>
                    <a:pt x="0" y="0"/>
                  </a:moveTo>
                  <a:cubicBezTo>
                    <a:pt x="2000" y="14383"/>
                    <a:pt x="4096" y="32385"/>
                    <a:pt x="14192" y="42767"/>
                  </a:cubicBezTo>
                  <a:cubicBezTo>
                    <a:pt x="9620" y="31242"/>
                    <a:pt x="5810" y="12764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0" name="Freeform: Shape 1488">
              <a:extLst>
                <a:ext uri="{FF2B5EF4-FFF2-40B4-BE49-F238E27FC236}">
                  <a16:creationId xmlns:a16="http://schemas.microsoft.com/office/drawing/2014/main" id="{25058691-BE11-4C20-B846-8FB6FBD7F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054" y="3042728"/>
              <a:ext cx="9525" cy="19050"/>
            </a:xfrm>
            <a:custGeom>
              <a:avLst/>
              <a:gdLst>
                <a:gd name="T0" fmla="*/ 7906 w 9525"/>
                <a:gd name="T1" fmla="*/ 14131 h 19050"/>
                <a:gd name="T2" fmla="*/ 0 w 9525"/>
                <a:gd name="T3" fmla="*/ 1462 h 19050"/>
                <a:gd name="T4" fmla="*/ 1619 w 9525"/>
                <a:gd name="T5" fmla="*/ 7844 h 19050"/>
                <a:gd name="T6" fmla="*/ 1619 w 9525"/>
                <a:gd name="T7" fmla="*/ 15750 h 19050"/>
                <a:gd name="T8" fmla="*/ 7906 w 9525"/>
                <a:gd name="T9" fmla="*/ 15750 h 19050"/>
                <a:gd name="T10" fmla="*/ 11144 w 9525"/>
                <a:gd name="T11" fmla="*/ 15750 h 19050"/>
                <a:gd name="T12" fmla="*/ 19050 w 9525"/>
                <a:gd name="T13" fmla="*/ 23655 h 19050"/>
                <a:gd name="T14" fmla="*/ 7906 w 9525"/>
                <a:gd name="T15" fmla="*/ 1413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7906" y="14131"/>
                  </a:moveTo>
                  <a:cubicBezTo>
                    <a:pt x="5334" y="8225"/>
                    <a:pt x="9811" y="-4253"/>
                    <a:pt x="0" y="1462"/>
                  </a:cubicBezTo>
                  <a:cubicBezTo>
                    <a:pt x="4667" y="2510"/>
                    <a:pt x="6001" y="5558"/>
                    <a:pt x="1619" y="7844"/>
                  </a:cubicBezTo>
                  <a:cubicBezTo>
                    <a:pt x="5334" y="8225"/>
                    <a:pt x="2477" y="14797"/>
                    <a:pt x="1619" y="15750"/>
                  </a:cubicBezTo>
                  <a:cubicBezTo>
                    <a:pt x="6382" y="17750"/>
                    <a:pt x="15240" y="22608"/>
                    <a:pt x="7906" y="15750"/>
                  </a:cubicBezTo>
                  <a:cubicBezTo>
                    <a:pt x="8953" y="15750"/>
                    <a:pt x="10001" y="15750"/>
                    <a:pt x="11144" y="15750"/>
                  </a:cubicBezTo>
                  <a:cubicBezTo>
                    <a:pt x="15335" y="16798"/>
                    <a:pt x="14478" y="22894"/>
                    <a:pt x="19050" y="23655"/>
                  </a:cubicBezTo>
                  <a:cubicBezTo>
                    <a:pt x="17907" y="17845"/>
                    <a:pt x="15907" y="12987"/>
                    <a:pt x="7906" y="141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1" name="Freeform: Shape 1489">
              <a:extLst>
                <a:ext uri="{FF2B5EF4-FFF2-40B4-BE49-F238E27FC236}">
                  <a16:creationId xmlns:a16="http://schemas.microsoft.com/office/drawing/2014/main" id="{8679E7C1-013A-4F8F-8087-2FAAC0217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719" y="3020551"/>
              <a:ext cx="9525" cy="9525"/>
            </a:xfrm>
            <a:custGeom>
              <a:avLst/>
              <a:gdLst>
                <a:gd name="T0" fmla="*/ 76238100 w 9525"/>
                <a:gd name="T1" fmla="*/ 73656825 h 9525"/>
                <a:gd name="T2" fmla="*/ 45386625 w 9525"/>
                <a:gd name="T3" fmla="*/ 43710225 h 9525"/>
                <a:gd name="T4" fmla="*/ 28575 w 9525"/>
                <a:gd name="T5" fmla="*/ 28289250 h 9525"/>
                <a:gd name="T6" fmla="*/ 76238100 w 9525"/>
                <a:gd name="T7" fmla="*/ 7365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04" y="7733"/>
                  </a:moveTo>
                  <a:cubicBezTo>
                    <a:pt x="6194" y="7447"/>
                    <a:pt x="5527" y="6018"/>
                    <a:pt x="4765" y="4589"/>
                  </a:cubicBezTo>
                  <a:cubicBezTo>
                    <a:pt x="10290" y="1922"/>
                    <a:pt x="-188" y="-3316"/>
                    <a:pt x="3" y="2970"/>
                  </a:cubicBezTo>
                  <a:cubicBezTo>
                    <a:pt x="2765" y="3637"/>
                    <a:pt x="5432" y="12305"/>
                    <a:pt x="8004" y="77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2" name="Freeform: Shape 1490">
              <a:extLst>
                <a:ext uri="{FF2B5EF4-FFF2-40B4-BE49-F238E27FC236}">
                  <a16:creationId xmlns:a16="http://schemas.microsoft.com/office/drawing/2014/main" id="{532FE6ED-C63A-4DC0-8BD1-B4CDE709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515" y="3898487"/>
              <a:ext cx="28575" cy="38100"/>
            </a:xfrm>
            <a:custGeom>
              <a:avLst/>
              <a:gdLst>
                <a:gd name="T0" fmla="*/ 29655 w 28575"/>
                <a:gd name="T1" fmla="*/ 15812 h 38100"/>
                <a:gd name="T2" fmla="*/ 21749 w 28575"/>
                <a:gd name="T3" fmla="*/ 3143 h 38100"/>
                <a:gd name="T4" fmla="*/ 7461 w 28575"/>
                <a:gd name="T5" fmla="*/ 0 h 38100"/>
                <a:gd name="T6" fmla="*/ 2699 w 28575"/>
                <a:gd name="T7" fmla="*/ 12668 h 38100"/>
                <a:gd name="T8" fmla="*/ 10604 w 28575"/>
                <a:gd name="T9" fmla="*/ 22193 h 38100"/>
                <a:gd name="T10" fmla="*/ 4318 w 28575"/>
                <a:gd name="T11" fmla="*/ 26956 h 38100"/>
                <a:gd name="T12" fmla="*/ 1175 w 28575"/>
                <a:gd name="T13" fmla="*/ 19050 h 38100"/>
                <a:gd name="T14" fmla="*/ 4318 w 28575"/>
                <a:gd name="T15" fmla="*/ 34862 h 38100"/>
                <a:gd name="T16" fmla="*/ 12224 w 28575"/>
                <a:gd name="T17" fmla="*/ 38100 h 38100"/>
                <a:gd name="T18" fmla="*/ 23368 w 28575"/>
                <a:gd name="T19" fmla="*/ 38100 h 38100"/>
                <a:gd name="T20" fmla="*/ 24987 w 28575"/>
                <a:gd name="T21" fmla="*/ 28575 h 38100"/>
                <a:gd name="T22" fmla="*/ 17082 w 28575"/>
                <a:gd name="T23" fmla="*/ 31718 h 38100"/>
                <a:gd name="T24" fmla="*/ 13938 w 28575"/>
                <a:gd name="T25" fmla="*/ 26956 h 38100"/>
                <a:gd name="T26" fmla="*/ 29655 w 28575"/>
                <a:gd name="T27" fmla="*/ 15812 h 38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38100">
                  <a:moveTo>
                    <a:pt x="29655" y="15812"/>
                  </a:moveTo>
                  <a:cubicBezTo>
                    <a:pt x="22701" y="20669"/>
                    <a:pt x="17177" y="9430"/>
                    <a:pt x="21749" y="3143"/>
                  </a:cubicBezTo>
                  <a:cubicBezTo>
                    <a:pt x="15272" y="6953"/>
                    <a:pt x="11081" y="3334"/>
                    <a:pt x="7461" y="0"/>
                  </a:cubicBezTo>
                  <a:cubicBezTo>
                    <a:pt x="11748" y="6953"/>
                    <a:pt x="5842" y="8954"/>
                    <a:pt x="2699" y="12668"/>
                  </a:cubicBezTo>
                  <a:cubicBezTo>
                    <a:pt x="10890" y="10287"/>
                    <a:pt x="8795" y="18193"/>
                    <a:pt x="10604" y="22193"/>
                  </a:cubicBezTo>
                  <a:cubicBezTo>
                    <a:pt x="9271" y="24575"/>
                    <a:pt x="8223" y="27242"/>
                    <a:pt x="4318" y="26956"/>
                  </a:cubicBezTo>
                  <a:cubicBezTo>
                    <a:pt x="4604" y="23051"/>
                    <a:pt x="3461" y="20383"/>
                    <a:pt x="1175" y="19050"/>
                  </a:cubicBezTo>
                  <a:cubicBezTo>
                    <a:pt x="-1206" y="28766"/>
                    <a:pt x="127" y="28099"/>
                    <a:pt x="4318" y="34862"/>
                  </a:cubicBezTo>
                  <a:cubicBezTo>
                    <a:pt x="5175" y="26956"/>
                    <a:pt x="9938" y="37433"/>
                    <a:pt x="12224" y="38100"/>
                  </a:cubicBezTo>
                  <a:cubicBezTo>
                    <a:pt x="13081" y="26480"/>
                    <a:pt x="18129" y="39624"/>
                    <a:pt x="23368" y="38100"/>
                  </a:cubicBezTo>
                  <a:cubicBezTo>
                    <a:pt x="20510" y="32385"/>
                    <a:pt x="23654" y="33433"/>
                    <a:pt x="24987" y="28575"/>
                  </a:cubicBezTo>
                  <a:cubicBezTo>
                    <a:pt x="20415" y="23813"/>
                    <a:pt x="22225" y="32576"/>
                    <a:pt x="17082" y="31718"/>
                  </a:cubicBezTo>
                  <a:cubicBezTo>
                    <a:pt x="15081" y="31052"/>
                    <a:pt x="13843" y="29718"/>
                    <a:pt x="13938" y="26956"/>
                  </a:cubicBezTo>
                  <a:cubicBezTo>
                    <a:pt x="24130" y="28289"/>
                    <a:pt x="23939" y="19145"/>
                    <a:pt x="29655" y="15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3" name="Freeform: Shape 1491">
              <a:extLst>
                <a:ext uri="{FF2B5EF4-FFF2-40B4-BE49-F238E27FC236}">
                  <a16:creationId xmlns:a16="http://schemas.microsoft.com/office/drawing/2014/main" id="{374BC114-E2BA-477F-A850-7F0BCAF33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634" y="4662296"/>
              <a:ext cx="47625" cy="104775"/>
            </a:xfrm>
            <a:custGeom>
              <a:avLst/>
              <a:gdLst>
                <a:gd name="T0" fmla="*/ 44387 w 47625"/>
                <a:gd name="T1" fmla="*/ 62008 h 104775"/>
                <a:gd name="T2" fmla="*/ 38005 w 47625"/>
                <a:gd name="T3" fmla="*/ 28766 h 104775"/>
                <a:gd name="T4" fmla="*/ 45910 w 47625"/>
                <a:gd name="T5" fmla="*/ 19241 h 104775"/>
                <a:gd name="T6" fmla="*/ 52292 w 47625"/>
                <a:gd name="T7" fmla="*/ 24004 h 104775"/>
                <a:gd name="T8" fmla="*/ 38005 w 47625"/>
                <a:gd name="T9" fmla="*/ 191 h 104775"/>
                <a:gd name="T10" fmla="*/ 33242 w 47625"/>
                <a:gd name="T11" fmla="*/ 11336 h 104775"/>
                <a:gd name="T12" fmla="*/ 30004 w 47625"/>
                <a:gd name="T13" fmla="*/ 12955 h 104775"/>
                <a:gd name="T14" fmla="*/ 26860 w 47625"/>
                <a:gd name="T15" fmla="*/ 6573 h 104775"/>
                <a:gd name="T16" fmla="*/ 23717 w 47625"/>
                <a:gd name="T17" fmla="*/ 30386 h 104775"/>
                <a:gd name="T18" fmla="*/ 28480 w 47625"/>
                <a:gd name="T19" fmla="*/ 39911 h 104775"/>
                <a:gd name="T20" fmla="*/ 23717 w 47625"/>
                <a:gd name="T21" fmla="*/ 38291 h 104775"/>
                <a:gd name="T22" fmla="*/ 9430 w 47625"/>
                <a:gd name="T23" fmla="*/ 62104 h 104775"/>
                <a:gd name="T24" fmla="*/ 3143 w 47625"/>
                <a:gd name="T25" fmla="*/ 76391 h 104775"/>
                <a:gd name="T26" fmla="*/ 0 w 47625"/>
                <a:gd name="T27" fmla="*/ 87536 h 104775"/>
                <a:gd name="T28" fmla="*/ 22193 w 47625"/>
                <a:gd name="T29" fmla="*/ 109729 h 104775"/>
                <a:gd name="T30" fmla="*/ 25432 w 47625"/>
                <a:gd name="T31" fmla="*/ 97061 h 104775"/>
                <a:gd name="T32" fmla="*/ 34957 w 47625"/>
                <a:gd name="T33" fmla="*/ 104966 h 104775"/>
                <a:gd name="T34" fmla="*/ 33338 w 47625"/>
                <a:gd name="T35" fmla="*/ 92298 h 104775"/>
                <a:gd name="T36" fmla="*/ 41243 w 47625"/>
                <a:gd name="T37" fmla="*/ 92298 h 104775"/>
                <a:gd name="T38" fmla="*/ 39624 w 47625"/>
                <a:gd name="T39" fmla="*/ 73248 h 104775"/>
                <a:gd name="T40" fmla="*/ 47530 w 47625"/>
                <a:gd name="T41" fmla="*/ 68486 h 104775"/>
                <a:gd name="T42" fmla="*/ 55435 w 47625"/>
                <a:gd name="T43" fmla="*/ 71629 h 104775"/>
                <a:gd name="T44" fmla="*/ 44387 w 47625"/>
                <a:gd name="T45" fmla="*/ 62008 h 104775"/>
                <a:gd name="T46" fmla="*/ 31718 w 47625"/>
                <a:gd name="T47" fmla="*/ 90583 h 104775"/>
                <a:gd name="T48" fmla="*/ 31718 w 47625"/>
                <a:gd name="T49" fmla="*/ 81058 h 104775"/>
                <a:gd name="T50" fmla="*/ 31718 w 47625"/>
                <a:gd name="T51" fmla="*/ 90583 h 1047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7625" h="104775">
                  <a:moveTo>
                    <a:pt x="44387" y="62008"/>
                  </a:moveTo>
                  <a:cubicBezTo>
                    <a:pt x="42577" y="55246"/>
                    <a:pt x="48768" y="34576"/>
                    <a:pt x="38005" y="28766"/>
                  </a:cubicBezTo>
                  <a:cubicBezTo>
                    <a:pt x="48292" y="30957"/>
                    <a:pt x="43053" y="21051"/>
                    <a:pt x="45910" y="19241"/>
                  </a:cubicBezTo>
                  <a:cubicBezTo>
                    <a:pt x="47339" y="21527"/>
                    <a:pt x="47149" y="25337"/>
                    <a:pt x="52292" y="24004"/>
                  </a:cubicBezTo>
                  <a:cubicBezTo>
                    <a:pt x="50482" y="11907"/>
                    <a:pt x="36195" y="18003"/>
                    <a:pt x="38005" y="191"/>
                  </a:cubicBezTo>
                  <a:cubicBezTo>
                    <a:pt x="29527" y="-1714"/>
                    <a:pt x="35719" y="11240"/>
                    <a:pt x="33242" y="11336"/>
                  </a:cubicBezTo>
                  <a:cubicBezTo>
                    <a:pt x="31623" y="11336"/>
                    <a:pt x="31337" y="12574"/>
                    <a:pt x="30004" y="12955"/>
                  </a:cubicBezTo>
                  <a:cubicBezTo>
                    <a:pt x="30480" y="9335"/>
                    <a:pt x="29623" y="6954"/>
                    <a:pt x="26860" y="6573"/>
                  </a:cubicBezTo>
                  <a:cubicBezTo>
                    <a:pt x="25622" y="12288"/>
                    <a:pt x="27908" y="23718"/>
                    <a:pt x="23717" y="30386"/>
                  </a:cubicBezTo>
                  <a:cubicBezTo>
                    <a:pt x="27908" y="30957"/>
                    <a:pt x="29432" y="34196"/>
                    <a:pt x="28480" y="39911"/>
                  </a:cubicBezTo>
                  <a:cubicBezTo>
                    <a:pt x="26479" y="39815"/>
                    <a:pt x="26289" y="37910"/>
                    <a:pt x="23717" y="38291"/>
                  </a:cubicBezTo>
                  <a:cubicBezTo>
                    <a:pt x="24670" y="52007"/>
                    <a:pt x="17335" y="57341"/>
                    <a:pt x="9430" y="62104"/>
                  </a:cubicBezTo>
                  <a:cubicBezTo>
                    <a:pt x="12097" y="68390"/>
                    <a:pt x="10001" y="80678"/>
                    <a:pt x="3143" y="76391"/>
                  </a:cubicBezTo>
                  <a:cubicBezTo>
                    <a:pt x="3334" y="81249"/>
                    <a:pt x="1238" y="83916"/>
                    <a:pt x="0" y="87536"/>
                  </a:cubicBezTo>
                  <a:cubicBezTo>
                    <a:pt x="8668" y="93631"/>
                    <a:pt x="15240" y="101823"/>
                    <a:pt x="22193" y="109729"/>
                  </a:cubicBezTo>
                  <a:cubicBezTo>
                    <a:pt x="28099" y="106966"/>
                    <a:pt x="21812" y="100204"/>
                    <a:pt x="25432" y="97061"/>
                  </a:cubicBezTo>
                  <a:cubicBezTo>
                    <a:pt x="30670" y="97632"/>
                    <a:pt x="27241" y="106776"/>
                    <a:pt x="34957" y="104966"/>
                  </a:cubicBezTo>
                  <a:cubicBezTo>
                    <a:pt x="39529" y="100204"/>
                    <a:pt x="31147" y="99442"/>
                    <a:pt x="33338" y="92298"/>
                  </a:cubicBezTo>
                  <a:cubicBezTo>
                    <a:pt x="35433" y="94298"/>
                    <a:pt x="39148" y="94298"/>
                    <a:pt x="41243" y="92298"/>
                  </a:cubicBezTo>
                  <a:cubicBezTo>
                    <a:pt x="37338" y="85726"/>
                    <a:pt x="42958" y="79344"/>
                    <a:pt x="39624" y="73248"/>
                  </a:cubicBezTo>
                  <a:cubicBezTo>
                    <a:pt x="42577" y="71914"/>
                    <a:pt x="46101" y="71248"/>
                    <a:pt x="47530" y="68486"/>
                  </a:cubicBezTo>
                  <a:cubicBezTo>
                    <a:pt x="49435" y="70295"/>
                    <a:pt x="50387" y="73057"/>
                    <a:pt x="55435" y="71629"/>
                  </a:cubicBezTo>
                  <a:cubicBezTo>
                    <a:pt x="54578" y="62008"/>
                    <a:pt x="48863" y="66866"/>
                    <a:pt x="44387" y="62008"/>
                  </a:cubicBezTo>
                  <a:close/>
                  <a:moveTo>
                    <a:pt x="31718" y="90583"/>
                  </a:moveTo>
                  <a:cubicBezTo>
                    <a:pt x="31242" y="86869"/>
                    <a:pt x="28575" y="84011"/>
                    <a:pt x="31718" y="81058"/>
                  </a:cubicBezTo>
                  <a:cubicBezTo>
                    <a:pt x="35528" y="82011"/>
                    <a:pt x="39433" y="91155"/>
                    <a:pt x="31718" y="905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4" name="Freeform: Shape 1492">
              <a:extLst>
                <a:ext uri="{FF2B5EF4-FFF2-40B4-BE49-F238E27FC236}">
                  <a16:creationId xmlns:a16="http://schemas.microsoft.com/office/drawing/2014/main" id="{313EBAF9-5DA9-4026-905D-C38806A40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010" y="3090196"/>
              <a:ext cx="19050" cy="28575"/>
            </a:xfrm>
            <a:custGeom>
              <a:avLst/>
              <a:gdLst>
                <a:gd name="T0" fmla="*/ 17431 w 19050"/>
                <a:gd name="T1" fmla="*/ 1524 h 28575"/>
                <a:gd name="T2" fmla="*/ 19050 w 19050"/>
                <a:gd name="T3" fmla="*/ 18955 h 28575"/>
                <a:gd name="T4" fmla="*/ 9525 w 19050"/>
                <a:gd name="T5" fmla="*/ 12668 h 28575"/>
                <a:gd name="T6" fmla="*/ 0 w 19050"/>
                <a:gd name="T7" fmla="*/ 0 h 28575"/>
                <a:gd name="T8" fmla="*/ 26956 w 19050"/>
                <a:gd name="T9" fmla="*/ 30099 h 28575"/>
                <a:gd name="T10" fmla="*/ 17431 w 19050"/>
                <a:gd name="T11" fmla="*/ 152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28575">
                  <a:moveTo>
                    <a:pt x="17431" y="1524"/>
                  </a:moveTo>
                  <a:cubicBezTo>
                    <a:pt x="17812" y="6572"/>
                    <a:pt x="23813" y="14097"/>
                    <a:pt x="19050" y="18955"/>
                  </a:cubicBezTo>
                  <a:cubicBezTo>
                    <a:pt x="18860" y="11240"/>
                    <a:pt x="12668" y="14288"/>
                    <a:pt x="9525" y="12668"/>
                  </a:cubicBezTo>
                  <a:cubicBezTo>
                    <a:pt x="13526" y="6668"/>
                    <a:pt x="5239" y="1715"/>
                    <a:pt x="0" y="0"/>
                  </a:cubicBezTo>
                  <a:cubicBezTo>
                    <a:pt x="2381" y="16574"/>
                    <a:pt x="8954" y="29051"/>
                    <a:pt x="26956" y="30099"/>
                  </a:cubicBezTo>
                  <a:cubicBezTo>
                    <a:pt x="24479" y="19717"/>
                    <a:pt x="27432" y="4096"/>
                    <a:pt x="17431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5" name="Freeform: Shape 1493">
              <a:extLst>
                <a:ext uri="{FF2B5EF4-FFF2-40B4-BE49-F238E27FC236}">
                  <a16:creationId xmlns:a16="http://schemas.microsoft.com/office/drawing/2014/main" id="{4519E5AE-0DE7-4539-A70A-6A18C89FC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750" y="4678966"/>
              <a:ext cx="9525" cy="9525"/>
            </a:xfrm>
            <a:custGeom>
              <a:avLst/>
              <a:gdLst>
                <a:gd name="T0" fmla="*/ 8429625 w 9525"/>
                <a:gd name="T1" fmla="*/ 0 h 9525"/>
                <a:gd name="T2" fmla="*/ 42910125 w 9525"/>
                <a:gd name="T3" fmla="*/ 12763 h 9525"/>
                <a:gd name="T4" fmla="*/ 8429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85" y="0"/>
                  </a:moveTo>
                  <a:cubicBezTo>
                    <a:pt x="-639" y="6001"/>
                    <a:pt x="-639" y="11049"/>
                    <a:pt x="4505" y="12763"/>
                  </a:cubicBezTo>
                  <a:cubicBezTo>
                    <a:pt x="5076" y="5239"/>
                    <a:pt x="10124" y="2096"/>
                    <a:pt x="8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6" name="Freeform: Shape 1494">
              <a:extLst>
                <a:ext uri="{FF2B5EF4-FFF2-40B4-BE49-F238E27FC236}">
                  <a16:creationId xmlns:a16="http://schemas.microsoft.com/office/drawing/2014/main" id="{35717539-0516-47DC-9432-62A450E6C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432" y="2471873"/>
              <a:ext cx="9525" cy="9525"/>
            </a:xfrm>
            <a:custGeom>
              <a:avLst/>
              <a:gdLst>
                <a:gd name="T0" fmla="*/ 0 w 9525"/>
                <a:gd name="T1" fmla="*/ 19573875 h 9525"/>
                <a:gd name="T2" fmla="*/ 10858 w 9525"/>
                <a:gd name="T3" fmla="*/ 17764125 h 9525"/>
                <a:gd name="T4" fmla="*/ 0 w 9525"/>
                <a:gd name="T5" fmla="*/ 1957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55"/>
                  </a:moveTo>
                  <a:cubicBezTo>
                    <a:pt x="4381" y="3770"/>
                    <a:pt x="7810" y="5294"/>
                    <a:pt x="10858" y="1865"/>
                  </a:cubicBezTo>
                  <a:cubicBezTo>
                    <a:pt x="6477" y="150"/>
                    <a:pt x="2953" y="-1374"/>
                    <a:pt x="0" y="20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7" name="Freeform: Shape 1495">
              <a:extLst>
                <a:ext uri="{FF2B5EF4-FFF2-40B4-BE49-F238E27FC236}">
                  <a16:creationId xmlns:a16="http://schemas.microsoft.com/office/drawing/2014/main" id="{2217F321-96A4-402D-B0E3-D22C96237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532412"/>
              <a:ext cx="19050" cy="9525"/>
            </a:xfrm>
            <a:custGeom>
              <a:avLst/>
              <a:gdLst>
                <a:gd name="T0" fmla="*/ 0 w 19050"/>
                <a:gd name="T1" fmla="*/ 6286 h 9525"/>
                <a:gd name="T2" fmla="*/ 1333 w 19050"/>
                <a:gd name="T3" fmla="*/ 9525 h 9525"/>
                <a:gd name="T4" fmla="*/ 13716 w 19050"/>
                <a:gd name="T5" fmla="*/ 11049 h 9525"/>
                <a:gd name="T6" fmla="*/ 7525 w 19050"/>
                <a:gd name="T7" fmla="*/ 16478 h 9525"/>
                <a:gd name="T8" fmla="*/ 25813 w 19050"/>
                <a:gd name="T9" fmla="*/ 14097 h 9525"/>
                <a:gd name="T10" fmla="*/ 11620 w 19050"/>
                <a:gd name="T11" fmla="*/ 0 h 9525"/>
                <a:gd name="T12" fmla="*/ 0 w 19050"/>
                <a:gd name="T13" fmla="*/ 628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0" y="6286"/>
                  </a:moveTo>
                  <a:cubicBezTo>
                    <a:pt x="1333" y="6763"/>
                    <a:pt x="1905" y="7810"/>
                    <a:pt x="1333" y="9525"/>
                  </a:cubicBezTo>
                  <a:cubicBezTo>
                    <a:pt x="7810" y="10096"/>
                    <a:pt x="11049" y="8953"/>
                    <a:pt x="13716" y="11049"/>
                  </a:cubicBezTo>
                  <a:cubicBezTo>
                    <a:pt x="10954" y="12001"/>
                    <a:pt x="7810" y="12668"/>
                    <a:pt x="7525" y="16478"/>
                  </a:cubicBezTo>
                  <a:cubicBezTo>
                    <a:pt x="17907" y="20479"/>
                    <a:pt x="16002" y="10763"/>
                    <a:pt x="25813" y="14097"/>
                  </a:cubicBezTo>
                  <a:cubicBezTo>
                    <a:pt x="25051" y="4096"/>
                    <a:pt x="17812" y="4477"/>
                    <a:pt x="11620" y="0"/>
                  </a:cubicBezTo>
                  <a:cubicBezTo>
                    <a:pt x="11620" y="9715"/>
                    <a:pt x="5048" y="4000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8" name="Freeform: Shape 1496">
              <a:extLst>
                <a:ext uri="{FF2B5EF4-FFF2-40B4-BE49-F238E27FC236}">
                  <a16:creationId xmlns:a16="http://schemas.microsoft.com/office/drawing/2014/main" id="{6A3A9F5D-FABB-4F6F-AF9D-EF8A53F9A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478006"/>
              <a:ext cx="9525" cy="9525"/>
            </a:xfrm>
            <a:custGeom>
              <a:avLst/>
              <a:gdLst>
                <a:gd name="T0" fmla="*/ 7525 w 9525"/>
                <a:gd name="T1" fmla="*/ 7733 h 9525"/>
                <a:gd name="T2" fmla="*/ 10668 w 9525"/>
                <a:gd name="T3" fmla="*/ 11257 h 9525"/>
                <a:gd name="T4" fmla="*/ 11335 w 9525"/>
                <a:gd name="T5" fmla="*/ 6685 h 9525"/>
                <a:gd name="T6" fmla="*/ 6858 w 9525"/>
                <a:gd name="T7" fmla="*/ 18 h 9525"/>
                <a:gd name="T8" fmla="*/ 0 w 9525"/>
                <a:gd name="T9" fmla="*/ 9924 h 9525"/>
                <a:gd name="T10" fmla="*/ 7525 w 9525"/>
                <a:gd name="T11" fmla="*/ 77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525" y="7733"/>
                  </a:moveTo>
                  <a:cubicBezTo>
                    <a:pt x="7429" y="9638"/>
                    <a:pt x="7525" y="11353"/>
                    <a:pt x="10668" y="11257"/>
                  </a:cubicBezTo>
                  <a:cubicBezTo>
                    <a:pt x="10858" y="9733"/>
                    <a:pt x="11049" y="8209"/>
                    <a:pt x="11335" y="6685"/>
                  </a:cubicBezTo>
                  <a:cubicBezTo>
                    <a:pt x="5239" y="7447"/>
                    <a:pt x="5810" y="3923"/>
                    <a:pt x="6858" y="18"/>
                  </a:cubicBezTo>
                  <a:cubicBezTo>
                    <a:pt x="1238" y="-363"/>
                    <a:pt x="1143" y="5447"/>
                    <a:pt x="0" y="9924"/>
                  </a:cubicBezTo>
                  <a:cubicBezTo>
                    <a:pt x="5524" y="12496"/>
                    <a:pt x="2095" y="5161"/>
                    <a:pt x="7525" y="7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39" name="Freeform: Shape 1497">
              <a:extLst>
                <a:ext uri="{FF2B5EF4-FFF2-40B4-BE49-F238E27FC236}">
                  <a16:creationId xmlns:a16="http://schemas.microsoft.com/office/drawing/2014/main" id="{F41D72C0-5545-476C-9871-0D4A4760D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13" y="3489674"/>
              <a:ext cx="9525" cy="9525"/>
            </a:xfrm>
            <a:custGeom>
              <a:avLst/>
              <a:gdLst>
                <a:gd name="T0" fmla="*/ 333375 w 9525"/>
                <a:gd name="T1" fmla="*/ 0 h 9525"/>
                <a:gd name="T2" fmla="*/ 40252650 w 9525"/>
                <a:gd name="T3" fmla="*/ 78028800 h 9525"/>
                <a:gd name="T4" fmla="*/ 33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" y="0"/>
                  </a:moveTo>
                  <a:cubicBezTo>
                    <a:pt x="-346" y="3905"/>
                    <a:pt x="2511" y="5715"/>
                    <a:pt x="4226" y="8192"/>
                  </a:cubicBezTo>
                  <a:cubicBezTo>
                    <a:pt x="8321" y="5525"/>
                    <a:pt x="5369" y="571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0" name="Freeform: Shape 1498">
              <a:extLst>
                <a:ext uri="{FF2B5EF4-FFF2-40B4-BE49-F238E27FC236}">
                  <a16:creationId xmlns:a16="http://schemas.microsoft.com/office/drawing/2014/main" id="{D74C0BEF-576E-4690-A471-55383C7FC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383" y="4803934"/>
              <a:ext cx="9525" cy="9525"/>
            </a:xfrm>
            <a:custGeom>
              <a:avLst/>
              <a:gdLst>
                <a:gd name="T0" fmla="*/ 885825 w 9525"/>
                <a:gd name="T1" fmla="*/ 0 h 9525"/>
                <a:gd name="T2" fmla="*/ 72561450 w 9525"/>
                <a:gd name="T3" fmla="*/ 10192 h 9525"/>
                <a:gd name="T4" fmla="*/ 885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" y="0"/>
                  </a:moveTo>
                  <a:cubicBezTo>
                    <a:pt x="-288" y="5239"/>
                    <a:pt x="188" y="10001"/>
                    <a:pt x="7618" y="10192"/>
                  </a:cubicBezTo>
                  <a:cubicBezTo>
                    <a:pt x="7142" y="5429"/>
                    <a:pt x="6094" y="1048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1" name="Freeform: Shape 1499">
              <a:extLst>
                <a:ext uri="{FF2B5EF4-FFF2-40B4-BE49-F238E27FC236}">
                  <a16:creationId xmlns:a16="http://schemas.microsoft.com/office/drawing/2014/main" id="{E428D32F-BB62-4ADB-9197-7C43F9B60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026" y="2945511"/>
              <a:ext cx="9525" cy="9525"/>
            </a:xfrm>
            <a:custGeom>
              <a:avLst/>
              <a:gdLst>
                <a:gd name="T0" fmla="*/ 3 w 9525"/>
                <a:gd name="T1" fmla="*/ 48996600 h 9525"/>
                <a:gd name="T2" fmla="*/ 10671 w 9525"/>
                <a:gd name="T3" fmla="*/ 61693425 h 9525"/>
                <a:gd name="T4" fmla="*/ 8004 w 9525"/>
                <a:gd name="T5" fmla="*/ 0 h 9525"/>
                <a:gd name="T6" fmla="*/ 3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" y="5144"/>
                  </a:moveTo>
                  <a:cubicBezTo>
                    <a:pt x="3527" y="5620"/>
                    <a:pt x="7051" y="6001"/>
                    <a:pt x="10671" y="6477"/>
                  </a:cubicBezTo>
                  <a:cubicBezTo>
                    <a:pt x="11623" y="3048"/>
                    <a:pt x="11052" y="762"/>
                    <a:pt x="8004" y="0"/>
                  </a:cubicBezTo>
                  <a:cubicBezTo>
                    <a:pt x="8861" y="5715"/>
                    <a:pt x="-188" y="286"/>
                    <a:pt x="3" y="5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2" name="Freeform: Shape 1500">
              <a:extLst>
                <a:ext uri="{FF2B5EF4-FFF2-40B4-BE49-F238E27FC236}">
                  <a16:creationId xmlns:a16="http://schemas.microsoft.com/office/drawing/2014/main" id="{0A95519F-34B1-4A76-858C-D816FB03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493" y="3622754"/>
              <a:ext cx="9525" cy="9525"/>
            </a:xfrm>
            <a:custGeom>
              <a:avLst/>
              <a:gdLst>
                <a:gd name="T0" fmla="*/ 12573 w 9525"/>
                <a:gd name="T1" fmla="*/ 13458825 h 9525"/>
                <a:gd name="T2" fmla="*/ 0 w 9525"/>
                <a:gd name="T3" fmla="*/ 12553950 h 9525"/>
                <a:gd name="T4" fmla="*/ 12573 w 9525"/>
                <a:gd name="T5" fmla="*/ 13458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573" y="1413"/>
                  </a:moveTo>
                  <a:cubicBezTo>
                    <a:pt x="8763" y="1889"/>
                    <a:pt x="1238" y="-1921"/>
                    <a:pt x="0" y="1318"/>
                  </a:cubicBezTo>
                  <a:cubicBezTo>
                    <a:pt x="3334" y="4080"/>
                    <a:pt x="10287" y="7223"/>
                    <a:pt x="12573" y="14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3" name="Freeform: Shape 1501">
              <a:extLst>
                <a:ext uri="{FF2B5EF4-FFF2-40B4-BE49-F238E27FC236}">
                  <a16:creationId xmlns:a16="http://schemas.microsoft.com/office/drawing/2014/main" id="{0D3270FF-7A42-41AE-9F5B-669245182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096" y="3100483"/>
              <a:ext cx="9525" cy="9525"/>
            </a:xfrm>
            <a:custGeom>
              <a:avLst/>
              <a:gdLst>
                <a:gd name="T0" fmla="*/ 74171175 w 9525"/>
                <a:gd name="T1" fmla="*/ 8162925 h 9525"/>
                <a:gd name="T2" fmla="*/ 7038975 w 9525"/>
                <a:gd name="T3" fmla="*/ 0 h 9525"/>
                <a:gd name="T4" fmla="*/ 32442150 w 9525"/>
                <a:gd name="T5" fmla="*/ 61693425 h 9525"/>
                <a:gd name="T6" fmla="*/ 741711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7" y="857"/>
                  </a:moveTo>
                  <a:cubicBezTo>
                    <a:pt x="5406" y="572"/>
                    <a:pt x="3120" y="286"/>
                    <a:pt x="739" y="0"/>
                  </a:cubicBezTo>
                  <a:cubicBezTo>
                    <a:pt x="739" y="2762"/>
                    <a:pt x="-2119" y="7334"/>
                    <a:pt x="3406" y="6477"/>
                  </a:cubicBezTo>
                  <a:cubicBezTo>
                    <a:pt x="2072" y="1524"/>
                    <a:pt x="6740" y="3143"/>
                    <a:pt x="7787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4" name="Freeform: Shape 1502">
              <a:extLst>
                <a:ext uri="{FF2B5EF4-FFF2-40B4-BE49-F238E27FC236}">
                  <a16:creationId xmlns:a16="http://schemas.microsoft.com/office/drawing/2014/main" id="{88CCDFA2-E8D5-4D4E-BAD5-7159D41B5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366" y="3316332"/>
              <a:ext cx="9525" cy="9525"/>
            </a:xfrm>
            <a:custGeom>
              <a:avLst/>
              <a:gdLst>
                <a:gd name="T0" fmla="*/ 11941 w 9525"/>
                <a:gd name="T1" fmla="*/ 46148625 h 9525"/>
                <a:gd name="T2" fmla="*/ 35 w 9525"/>
                <a:gd name="T3" fmla="*/ 2600325 h 9525"/>
                <a:gd name="T4" fmla="*/ 4226 w 9525"/>
                <a:gd name="T5" fmla="*/ 80619600 h 9525"/>
                <a:gd name="T6" fmla="*/ 11941 w 9525"/>
                <a:gd name="T7" fmla="*/ 46148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941" y="4845"/>
                  </a:moveTo>
                  <a:cubicBezTo>
                    <a:pt x="12703" y="-2489"/>
                    <a:pt x="3178" y="844"/>
                    <a:pt x="35" y="273"/>
                  </a:cubicBezTo>
                  <a:cubicBezTo>
                    <a:pt x="-347" y="4178"/>
                    <a:pt x="2511" y="5988"/>
                    <a:pt x="4226" y="8464"/>
                  </a:cubicBezTo>
                  <a:cubicBezTo>
                    <a:pt x="6131" y="6464"/>
                    <a:pt x="6512" y="2845"/>
                    <a:pt x="11941" y="4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5" name="Freeform: Shape 1503">
              <a:extLst>
                <a:ext uri="{FF2B5EF4-FFF2-40B4-BE49-F238E27FC236}">
                  <a16:creationId xmlns:a16="http://schemas.microsoft.com/office/drawing/2014/main" id="{B243873A-0332-4B60-BE1D-BB8C4F469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679" y="3783616"/>
              <a:ext cx="9525" cy="9525"/>
            </a:xfrm>
            <a:custGeom>
              <a:avLst/>
              <a:gdLst>
                <a:gd name="T0" fmla="*/ 8287 w 9525"/>
                <a:gd name="T1" fmla="*/ 86191725 h 9525"/>
                <a:gd name="T2" fmla="*/ 8477 w 9525"/>
                <a:gd name="T3" fmla="*/ 64417575 h 9525"/>
                <a:gd name="T4" fmla="*/ 9334 w 9525"/>
                <a:gd name="T5" fmla="*/ 29937075 h 9525"/>
                <a:gd name="T6" fmla="*/ 9239 w 9525"/>
                <a:gd name="T7" fmla="*/ 30851475 h 9525"/>
                <a:gd name="T8" fmla="*/ 7810 w 9525"/>
                <a:gd name="T9" fmla="*/ 13611225 h 9525"/>
                <a:gd name="T10" fmla="*/ 9525 w 9525"/>
                <a:gd name="T11" fmla="*/ 0 h 9525"/>
                <a:gd name="T12" fmla="*/ 0 w 9525"/>
                <a:gd name="T13" fmla="*/ 38100000 h 9525"/>
                <a:gd name="T14" fmla="*/ 1619 w 9525"/>
                <a:gd name="T15" fmla="*/ 68951475 h 9525"/>
                <a:gd name="T16" fmla="*/ 4286 w 9525"/>
                <a:gd name="T17" fmla="*/ 71675625 h 9525"/>
                <a:gd name="T18" fmla="*/ 8287 w 9525"/>
                <a:gd name="T19" fmla="*/ 86191725 h 9525"/>
                <a:gd name="T20" fmla="*/ 7334 w 9525"/>
                <a:gd name="T21" fmla="*/ 15420975 h 9525"/>
                <a:gd name="T22" fmla="*/ 5239 w 9525"/>
                <a:gd name="T23" fmla="*/ 39014400 h 9525"/>
                <a:gd name="T24" fmla="*/ 7334 w 9525"/>
                <a:gd name="T25" fmla="*/ 15420975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8287" y="9049"/>
                  </a:moveTo>
                  <a:cubicBezTo>
                    <a:pt x="8096" y="8477"/>
                    <a:pt x="8287" y="7620"/>
                    <a:pt x="8477" y="6763"/>
                  </a:cubicBezTo>
                  <a:cubicBezTo>
                    <a:pt x="10858" y="5906"/>
                    <a:pt x="12097" y="4477"/>
                    <a:pt x="9334" y="3143"/>
                  </a:cubicBezTo>
                  <a:cubicBezTo>
                    <a:pt x="9334" y="3239"/>
                    <a:pt x="9239" y="3239"/>
                    <a:pt x="9239" y="3239"/>
                  </a:cubicBezTo>
                  <a:cubicBezTo>
                    <a:pt x="9239" y="2286"/>
                    <a:pt x="8954" y="1524"/>
                    <a:pt x="7810" y="1429"/>
                  </a:cubicBezTo>
                  <a:cubicBezTo>
                    <a:pt x="8572" y="1143"/>
                    <a:pt x="9239" y="762"/>
                    <a:pt x="9525" y="0"/>
                  </a:cubicBezTo>
                  <a:cubicBezTo>
                    <a:pt x="5239" y="191"/>
                    <a:pt x="1524" y="1048"/>
                    <a:pt x="0" y="4000"/>
                  </a:cubicBezTo>
                  <a:cubicBezTo>
                    <a:pt x="1429" y="4477"/>
                    <a:pt x="2000" y="5429"/>
                    <a:pt x="1619" y="7239"/>
                  </a:cubicBezTo>
                  <a:cubicBezTo>
                    <a:pt x="2381" y="7429"/>
                    <a:pt x="3334" y="7525"/>
                    <a:pt x="4286" y="7525"/>
                  </a:cubicBezTo>
                  <a:cubicBezTo>
                    <a:pt x="4763" y="8287"/>
                    <a:pt x="5905" y="8763"/>
                    <a:pt x="8287" y="9049"/>
                  </a:cubicBezTo>
                  <a:close/>
                  <a:moveTo>
                    <a:pt x="7334" y="1619"/>
                  </a:moveTo>
                  <a:cubicBezTo>
                    <a:pt x="6667" y="2381"/>
                    <a:pt x="5905" y="3239"/>
                    <a:pt x="5239" y="4096"/>
                  </a:cubicBezTo>
                  <a:cubicBezTo>
                    <a:pt x="5429" y="2667"/>
                    <a:pt x="6287" y="2096"/>
                    <a:pt x="7334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6" name="Freeform: Shape 1504">
              <a:extLst>
                <a:ext uri="{FF2B5EF4-FFF2-40B4-BE49-F238E27FC236}">
                  <a16:creationId xmlns:a16="http://schemas.microsoft.com/office/drawing/2014/main" id="{E9C0D73F-D9F8-448F-8B23-9454F3B3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785" y="4193696"/>
              <a:ext cx="9525" cy="9525"/>
            </a:xfrm>
            <a:custGeom>
              <a:avLst/>
              <a:gdLst>
                <a:gd name="T0" fmla="*/ 66960750 w 9525"/>
                <a:gd name="T1" fmla="*/ 7886700 h 9525"/>
                <a:gd name="T2" fmla="*/ 43376850 w 9525"/>
                <a:gd name="T3" fmla="*/ 48710850 h 9525"/>
                <a:gd name="T4" fmla="*/ 66960750 w 9525"/>
                <a:gd name="T5" fmla="*/ 7886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0" y="828"/>
                  </a:moveTo>
                  <a:cubicBezTo>
                    <a:pt x="-2685" y="-3363"/>
                    <a:pt x="-1161" y="9972"/>
                    <a:pt x="4554" y="5114"/>
                  </a:cubicBezTo>
                  <a:cubicBezTo>
                    <a:pt x="-399" y="3685"/>
                    <a:pt x="7697" y="3114"/>
                    <a:pt x="7030" y="8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7" name="Freeform: Shape 1505">
              <a:extLst>
                <a:ext uri="{FF2B5EF4-FFF2-40B4-BE49-F238E27FC236}">
                  <a16:creationId xmlns:a16="http://schemas.microsoft.com/office/drawing/2014/main" id="{B160F548-5ED4-4012-8A39-F868D01CA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954" y="4293024"/>
              <a:ext cx="9525" cy="9525"/>
            </a:xfrm>
            <a:custGeom>
              <a:avLst/>
              <a:gdLst>
                <a:gd name="T0" fmla="*/ 0 w 9525"/>
                <a:gd name="T1" fmla="*/ 23479125 h 9525"/>
                <a:gd name="T2" fmla="*/ 11049 w 9525"/>
                <a:gd name="T3" fmla="*/ 7143750 h 9525"/>
                <a:gd name="T4" fmla="*/ 0 w 9525"/>
                <a:gd name="T5" fmla="*/ 23479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65"/>
                  </a:moveTo>
                  <a:cubicBezTo>
                    <a:pt x="3810" y="1989"/>
                    <a:pt x="11906" y="6465"/>
                    <a:pt x="11049" y="750"/>
                  </a:cubicBezTo>
                  <a:cubicBezTo>
                    <a:pt x="6382" y="274"/>
                    <a:pt x="762" y="-1345"/>
                    <a:pt x="0" y="24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8" name="Freeform: Shape 1506">
              <a:extLst>
                <a:ext uri="{FF2B5EF4-FFF2-40B4-BE49-F238E27FC236}">
                  <a16:creationId xmlns:a16="http://schemas.microsoft.com/office/drawing/2014/main" id="{1DF1480E-F442-4D3C-9CDB-7B064E2B5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444" y="2990238"/>
              <a:ext cx="9525" cy="9525"/>
            </a:xfrm>
            <a:custGeom>
              <a:avLst/>
              <a:gdLst>
                <a:gd name="T0" fmla="*/ 31384875 w 9525"/>
                <a:gd name="T1" fmla="*/ 85667850 h 9525"/>
                <a:gd name="T2" fmla="*/ 60426600 w 9525"/>
                <a:gd name="T3" fmla="*/ 1295400 h 9525"/>
                <a:gd name="T4" fmla="*/ 31384875 w 9525"/>
                <a:gd name="T5" fmla="*/ 8566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95" y="8994"/>
                  </a:moveTo>
                  <a:cubicBezTo>
                    <a:pt x="7201" y="9280"/>
                    <a:pt x="4915" y="2613"/>
                    <a:pt x="6344" y="136"/>
                  </a:cubicBezTo>
                  <a:cubicBezTo>
                    <a:pt x="2057" y="-1293"/>
                    <a:pt x="-3753" y="8994"/>
                    <a:pt x="3295" y="89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49" name="Freeform: Shape 1507">
              <a:extLst>
                <a:ext uri="{FF2B5EF4-FFF2-40B4-BE49-F238E27FC236}">
                  <a16:creationId xmlns:a16="http://schemas.microsoft.com/office/drawing/2014/main" id="{95C38A9B-EC7E-42F6-ADA9-92F5086DC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232" y="3771138"/>
              <a:ext cx="9525" cy="9525"/>
            </a:xfrm>
            <a:custGeom>
              <a:avLst/>
              <a:gdLst>
                <a:gd name="T0" fmla="*/ 84543900 w 9525"/>
                <a:gd name="T1" fmla="*/ 78028800 h 9525"/>
                <a:gd name="T2" fmla="*/ 44615100 w 9525"/>
                <a:gd name="T3" fmla="*/ 0 h 9525"/>
                <a:gd name="T4" fmla="*/ 1076325 w 9525"/>
                <a:gd name="T5" fmla="*/ 68046600 h 9525"/>
                <a:gd name="T6" fmla="*/ 84543900 w 9525"/>
                <a:gd name="T7" fmla="*/ 78028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76" y="8192"/>
                  </a:moveTo>
                  <a:cubicBezTo>
                    <a:pt x="10876" y="3334"/>
                    <a:pt x="5923" y="2762"/>
                    <a:pt x="4684" y="0"/>
                  </a:cubicBezTo>
                  <a:cubicBezTo>
                    <a:pt x="3542" y="2762"/>
                    <a:pt x="-745" y="2096"/>
                    <a:pt x="113" y="7144"/>
                  </a:cubicBezTo>
                  <a:cubicBezTo>
                    <a:pt x="4494" y="7429"/>
                    <a:pt x="5923" y="4953"/>
                    <a:pt x="8876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0" name="Freeform: Shape 1508">
              <a:extLst>
                <a:ext uri="{FF2B5EF4-FFF2-40B4-BE49-F238E27FC236}">
                  <a16:creationId xmlns:a16="http://schemas.microsoft.com/office/drawing/2014/main" id="{1DAC741E-B0E5-4E3E-AE69-B3EEAF35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3122295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6477" y="7620"/>
                    <a:pt x="11239" y="762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1" name="Freeform: Shape 1509">
              <a:extLst>
                <a:ext uri="{FF2B5EF4-FFF2-40B4-BE49-F238E27FC236}">
                  <a16:creationId xmlns:a16="http://schemas.microsoft.com/office/drawing/2014/main" id="{202B8669-66EE-496C-9E02-B0B3CE939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175" y="3175730"/>
              <a:ext cx="9525" cy="9525"/>
            </a:xfrm>
            <a:custGeom>
              <a:avLst/>
              <a:gdLst>
                <a:gd name="T0" fmla="*/ 12990 w 9525"/>
                <a:gd name="T1" fmla="*/ 10668 h 9525"/>
                <a:gd name="T2" fmla="*/ 1846 w 9525"/>
                <a:gd name="T3" fmla="*/ 0 h 9525"/>
                <a:gd name="T4" fmla="*/ 4513 w 9525"/>
                <a:gd name="T5" fmla="*/ 18859 h 9525"/>
                <a:gd name="T6" fmla="*/ 12990 w 9525"/>
                <a:gd name="T7" fmla="*/ 10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90" y="10668"/>
                  </a:moveTo>
                  <a:cubicBezTo>
                    <a:pt x="226" y="13049"/>
                    <a:pt x="7942" y="2000"/>
                    <a:pt x="1846" y="0"/>
                  </a:cubicBezTo>
                  <a:cubicBezTo>
                    <a:pt x="226" y="9239"/>
                    <a:pt x="-2345" y="13525"/>
                    <a:pt x="4513" y="18859"/>
                  </a:cubicBezTo>
                  <a:cubicBezTo>
                    <a:pt x="4132" y="10192"/>
                    <a:pt x="6513" y="16383"/>
                    <a:pt x="1299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2" name="Freeform: Shape 1510">
              <a:extLst>
                <a:ext uri="{FF2B5EF4-FFF2-40B4-BE49-F238E27FC236}">
                  <a16:creationId xmlns:a16="http://schemas.microsoft.com/office/drawing/2014/main" id="{33209924-FFC2-4390-8BEE-D8A02E4D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850" y="4842224"/>
              <a:ext cx="9525" cy="9525"/>
            </a:xfrm>
            <a:custGeom>
              <a:avLst/>
              <a:gdLst>
                <a:gd name="T0" fmla="*/ 14049375 w 9525"/>
                <a:gd name="T1" fmla="*/ 0 h 9525"/>
                <a:gd name="T2" fmla="*/ 4076700 w 9525"/>
                <a:gd name="T3" fmla="*/ 71675625 h 9525"/>
                <a:gd name="T4" fmla="*/ 58512075 w 9525"/>
                <a:gd name="T5" fmla="*/ 48996600 h 9525"/>
                <a:gd name="T6" fmla="*/ 14049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5" y="0"/>
                  </a:moveTo>
                  <a:cubicBezTo>
                    <a:pt x="-429" y="4477"/>
                    <a:pt x="-144" y="2762"/>
                    <a:pt x="428" y="7525"/>
                  </a:cubicBezTo>
                  <a:cubicBezTo>
                    <a:pt x="3476" y="8001"/>
                    <a:pt x="5095" y="6953"/>
                    <a:pt x="6143" y="5144"/>
                  </a:cubicBezTo>
                  <a:cubicBezTo>
                    <a:pt x="2809" y="4572"/>
                    <a:pt x="5667" y="0"/>
                    <a:pt x="14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3" name="Freeform: Shape 1511">
              <a:extLst>
                <a:ext uri="{FF2B5EF4-FFF2-40B4-BE49-F238E27FC236}">
                  <a16:creationId xmlns:a16="http://schemas.microsoft.com/office/drawing/2014/main" id="{3917783A-6C11-4874-8745-CD8F3BF57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498" y="3070509"/>
              <a:ext cx="9525" cy="9525"/>
            </a:xfrm>
            <a:custGeom>
              <a:avLst/>
              <a:gdLst>
                <a:gd name="T0" fmla="*/ 11525 w 9525"/>
                <a:gd name="T1" fmla="*/ 5162550 h 9525"/>
                <a:gd name="T2" fmla="*/ 0 w 9525"/>
                <a:gd name="T3" fmla="*/ 50520600 h 9525"/>
                <a:gd name="T4" fmla="*/ 11525 w 9525"/>
                <a:gd name="T5" fmla="*/ 5162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542"/>
                  </a:moveTo>
                  <a:cubicBezTo>
                    <a:pt x="5048" y="-887"/>
                    <a:pt x="953" y="447"/>
                    <a:pt x="0" y="5304"/>
                  </a:cubicBezTo>
                  <a:cubicBezTo>
                    <a:pt x="5334" y="8447"/>
                    <a:pt x="10096" y="6352"/>
                    <a:pt x="11525" y="5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4" name="Freeform: Shape 1512">
              <a:extLst>
                <a:ext uri="{FF2B5EF4-FFF2-40B4-BE49-F238E27FC236}">
                  <a16:creationId xmlns:a16="http://schemas.microsoft.com/office/drawing/2014/main" id="{A9466A9D-95C6-4433-8BEC-C6A833EA2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08" y="4178141"/>
              <a:ext cx="9525" cy="9525"/>
            </a:xfrm>
            <a:custGeom>
              <a:avLst/>
              <a:gdLst>
                <a:gd name="T0" fmla="*/ 0 w 9525"/>
                <a:gd name="T1" fmla="*/ 57159525 h 9525"/>
                <a:gd name="T2" fmla="*/ 75304650 w 9525"/>
                <a:gd name="T3" fmla="*/ 8162925 h 9525"/>
                <a:gd name="T4" fmla="*/ 8162925 w 9525"/>
                <a:gd name="T5" fmla="*/ 0 h 9525"/>
                <a:gd name="T6" fmla="*/ 0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001"/>
                  </a:moveTo>
                  <a:cubicBezTo>
                    <a:pt x="6667" y="8763"/>
                    <a:pt x="5143" y="2381"/>
                    <a:pt x="7906" y="857"/>
                  </a:cubicBezTo>
                  <a:cubicBezTo>
                    <a:pt x="5525" y="572"/>
                    <a:pt x="3143" y="286"/>
                    <a:pt x="857" y="0"/>
                  </a:cubicBezTo>
                  <a:cubicBezTo>
                    <a:pt x="571" y="1905"/>
                    <a:pt x="286" y="3905"/>
                    <a:pt x="0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5" name="Freeform: Shape 1513">
              <a:extLst>
                <a:ext uri="{FF2B5EF4-FFF2-40B4-BE49-F238E27FC236}">
                  <a16:creationId xmlns:a16="http://schemas.microsoft.com/office/drawing/2014/main" id="{1EF1D1FB-F508-4B90-AE3D-D79999881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48" y="4546648"/>
              <a:ext cx="9525" cy="9525"/>
            </a:xfrm>
            <a:custGeom>
              <a:avLst/>
              <a:gdLst>
                <a:gd name="T0" fmla="*/ 79248000 w 9525"/>
                <a:gd name="T1" fmla="*/ 53673375 h 9525"/>
                <a:gd name="T2" fmla="*/ 1228725 w 9525"/>
                <a:gd name="T3" fmla="*/ 152400 h 9525"/>
                <a:gd name="T4" fmla="*/ 24812625 w 9525"/>
                <a:gd name="T5" fmla="*/ 76361925 h 9525"/>
                <a:gd name="T6" fmla="*/ 79248000 w 9525"/>
                <a:gd name="T7" fmla="*/ 53673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320" y="5635"/>
                  </a:moveTo>
                  <a:cubicBezTo>
                    <a:pt x="1462" y="6397"/>
                    <a:pt x="6320" y="-366"/>
                    <a:pt x="129" y="16"/>
                  </a:cubicBezTo>
                  <a:cubicBezTo>
                    <a:pt x="-633" y="3730"/>
                    <a:pt x="2224" y="5064"/>
                    <a:pt x="2605" y="8017"/>
                  </a:cubicBezTo>
                  <a:cubicBezTo>
                    <a:pt x="5558" y="8398"/>
                    <a:pt x="7272" y="7350"/>
                    <a:pt x="8320" y="56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6" name="Freeform: Shape 1514">
              <a:extLst>
                <a:ext uri="{FF2B5EF4-FFF2-40B4-BE49-F238E27FC236}">
                  <a16:creationId xmlns:a16="http://schemas.microsoft.com/office/drawing/2014/main" id="{1A849B45-0B7A-4A40-B636-6901506B8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464" y="3036094"/>
              <a:ext cx="9525" cy="9525"/>
            </a:xfrm>
            <a:custGeom>
              <a:avLst/>
              <a:gdLst>
                <a:gd name="T0" fmla="*/ 5129 w 9525"/>
                <a:gd name="T1" fmla="*/ 0 h 9525"/>
                <a:gd name="T2" fmla="*/ 1129 w 9525"/>
                <a:gd name="T3" fmla="*/ 2572 h 9525"/>
                <a:gd name="T4" fmla="*/ 10273 w 9525"/>
                <a:gd name="T5" fmla="*/ 14478 h 9525"/>
                <a:gd name="T6" fmla="*/ 16655 w 9525"/>
                <a:gd name="T7" fmla="*/ 7525 h 9525"/>
                <a:gd name="T8" fmla="*/ 512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29" y="0"/>
                  </a:moveTo>
                  <a:cubicBezTo>
                    <a:pt x="4844" y="2000"/>
                    <a:pt x="1795" y="952"/>
                    <a:pt x="1129" y="2572"/>
                  </a:cubicBezTo>
                  <a:cubicBezTo>
                    <a:pt x="-3539" y="10477"/>
                    <a:pt x="7606" y="3619"/>
                    <a:pt x="10273" y="14478"/>
                  </a:cubicBezTo>
                  <a:cubicBezTo>
                    <a:pt x="10463" y="10001"/>
                    <a:pt x="14369" y="9715"/>
                    <a:pt x="16655" y="7525"/>
                  </a:cubicBezTo>
                  <a:cubicBezTo>
                    <a:pt x="13892" y="4286"/>
                    <a:pt x="12464" y="286"/>
                    <a:pt x="5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7" name="Freeform: Shape 1515">
              <a:extLst>
                <a:ext uri="{FF2B5EF4-FFF2-40B4-BE49-F238E27FC236}">
                  <a16:creationId xmlns:a16="http://schemas.microsoft.com/office/drawing/2014/main" id="{E296C3F3-4421-485F-8281-4533943F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417" y="3202972"/>
              <a:ext cx="9525" cy="9525"/>
            </a:xfrm>
            <a:custGeom>
              <a:avLst/>
              <a:gdLst>
                <a:gd name="T0" fmla="*/ 7562850 w 9525"/>
                <a:gd name="T1" fmla="*/ 0 h 9525"/>
                <a:gd name="T2" fmla="*/ 52016025 w 9525"/>
                <a:gd name="T3" fmla="*/ 49901475 h 9525"/>
                <a:gd name="T4" fmla="*/ 31146750 w 9525"/>
                <a:gd name="T5" fmla="*/ 76209525 h 9525"/>
                <a:gd name="T6" fmla="*/ 74695050 w 9525"/>
                <a:gd name="T7" fmla="*/ 8162925 h 9525"/>
                <a:gd name="T8" fmla="*/ 75628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94" y="0"/>
                  </a:moveTo>
                  <a:cubicBezTo>
                    <a:pt x="-2731" y="5048"/>
                    <a:pt x="6699" y="1714"/>
                    <a:pt x="5461" y="5239"/>
                  </a:cubicBezTo>
                  <a:cubicBezTo>
                    <a:pt x="4032" y="5429"/>
                    <a:pt x="3175" y="6191"/>
                    <a:pt x="3270" y="8001"/>
                  </a:cubicBezTo>
                  <a:cubicBezTo>
                    <a:pt x="8985" y="10287"/>
                    <a:pt x="6699" y="3619"/>
                    <a:pt x="7842" y="857"/>
                  </a:cubicBezTo>
                  <a:cubicBezTo>
                    <a:pt x="5461" y="571"/>
                    <a:pt x="3079" y="286"/>
                    <a:pt x="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8" name="Freeform: Shape 1516">
              <a:extLst>
                <a:ext uri="{FF2B5EF4-FFF2-40B4-BE49-F238E27FC236}">
                  <a16:creationId xmlns:a16="http://schemas.microsoft.com/office/drawing/2014/main" id="{DA06A862-F50D-40C4-88A6-B2A36E0DA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56" y="3280505"/>
              <a:ext cx="9525" cy="9525"/>
            </a:xfrm>
            <a:custGeom>
              <a:avLst/>
              <a:gdLst>
                <a:gd name="T0" fmla="*/ 8858 w 9525"/>
                <a:gd name="T1" fmla="*/ 55340250 h 9525"/>
                <a:gd name="T2" fmla="*/ 11525 w 9525"/>
                <a:gd name="T3" fmla="*/ 0 h 9525"/>
                <a:gd name="T4" fmla="*/ 0 w 9525"/>
                <a:gd name="T5" fmla="*/ 45367575 h 9525"/>
                <a:gd name="T6" fmla="*/ 8858 w 9525"/>
                <a:gd name="T7" fmla="*/ 553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5810"/>
                  </a:moveTo>
                  <a:cubicBezTo>
                    <a:pt x="8858" y="2858"/>
                    <a:pt x="11335" y="2667"/>
                    <a:pt x="11525" y="0"/>
                  </a:cubicBezTo>
                  <a:cubicBezTo>
                    <a:pt x="6858" y="667"/>
                    <a:pt x="3905" y="3143"/>
                    <a:pt x="0" y="4763"/>
                  </a:cubicBezTo>
                  <a:cubicBezTo>
                    <a:pt x="5525" y="6382"/>
                    <a:pt x="5810" y="2572"/>
                    <a:pt x="8858" y="5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59" name="Freeform: Shape 1517">
              <a:extLst>
                <a:ext uri="{FF2B5EF4-FFF2-40B4-BE49-F238E27FC236}">
                  <a16:creationId xmlns:a16="http://schemas.microsoft.com/office/drawing/2014/main" id="{7C1728A3-9445-4225-B286-D3B361BC8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91" y="3699796"/>
              <a:ext cx="9525" cy="9525"/>
            </a:xfrm>
            <a:custGeom>
              <a:avLst/>
              <a:gdLst>
                <a:gd name="T0" fmla="*/ 10573 w 9525"/>
                <a:gd name="T1" fmla="*/ 2000 h 9525"/>
                <a:gd name="T2" fmla="*/ 4858 w 9525"/>
                <a:gd name="T3" fmla="*/ 4382 h 9525"/>
                <a:gd name="T4" fmla="*/ 4667 w 9525"/>
                <a:gd name="T5" fmla="*/ 4286 h 9525"/>
                <a:gd name="T6" fmla="*/ 667 w 9525"/>
                <a:gd name="T7" fmla="*/ 0 h 9525"/>
                <a:gd name="T8" fmla="*/ 0 w 9525"/>
                <a:gd name="T9" fmla="*/ 9430 h 9525"/>
                <a:gd name="T10" fmla="*/ 7144 w 9525"/>
                <a:gd name="T11" fmla="*/ 13145 h 9525"/>
                <a:gd name="T12" fmla="*/ 4858 w 9525"/>
                <a:gd name="T13" fmla="*/ 7525 h 9525"/>
                <a:gd name="T14" fmla="*/ 7906 w 9525"/>
                <a:gd name="T15" fmla="*/ 7906 h 9525"/>
                <a:gd name="T16" fmla="*/ 10573 w 9525"/>
                <a:gd name="T17" fmla="*/ 2000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573" y="2000"/>
                  </a:moveTo>
                  <a:cubicBezTo>
                    <a:pt x="7144" y="1143"/>
                    <a:pt x="6763" y="3620"/>
                    <a:pt x="4858" y="4382"/>
                  </a:cubicBezTo>
                  <a:cubicBezTo>
                    <a:pt x="4763" y="4382"/>
                    <a:pt x="4763" y="4286"/>
                    <a:pt x="4667" y="4286"/>
                  </a:cubicBezTo>
                  <a:cubicBezTo>
                    <a:pt x="4286" y="2667"/>
                    <a:pt x="3429" y="1238"/>
                    <a:pt x="667" y="0"/>
                  </a:cubicBezTo>
                  <a:cubicBezTo>
                    <a:pt x="381" y="3143"/>
                    <a:pt x="191" y="6287"/>
                    <a:pt x="0" y="9430"/>
                  </a:cubicBezTo>
                  <a:cubicBezTo>
                    <a:pt x="4286" y="8858"/>
                    <a:pt x="10192" y="17621"/>
                    <a:pt x="7144" y="13145"/>
                  </a:cubicBezTo>
                  <a:cubicBezTo>
                    <a:pt x="4858" y="11525"/>
                    <a:pt x="4858" y="9525"/>
                    <a:pt x="4858" y="7525"/>
                  </a:cubicBezTo>
                  <a:cubicBezTo>
                    <a:pt x="5715" y="7715"/>
                    <a:pt x="6763" y="7811"/>
                    <a:pt x="7906" y="7906"/>
                  </a:cubicBezTo>
                  <a:cubicBezTo>
                    <a:pt x="8763" y="5810"/>
                    <a:pt x="10858" y="5239"/>
                    <a:pt x="10573" y="2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0" name="Freeform: Shape 1518">
              <a:extLst>
                <a:ext uri="{FF2B5EF4-FFF2-40B4-BE49-F238E27FC236}">
                  <a16:creationId xmlns:a16="http://schemas.microsoft.com/office/drawing/2014/main" id="{FC2678C1-2359-40D9-848B-CE6BFAE7E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579" y="4073954"/>
              <a:ext cx="9525" cy="19050"/>
            </a:xfrm>
            <a:custGeom>
              <a:avLst/>
              <a:gdLst>
                <a:gd name="T0" fmla="*/ 756 w 9525"/>
                <a:gd name="T1" fmla="*/ 4746 h 19050"/>
                <a:gd name="T2" fmla="*/ 7138 w 9525"/>
                <a:gd name="T3" fmla="*/ 10175 h 19050"/>
                <a:gd name="T4" fmla="*/ 9329 w 9525"/>
                <a:gd name="T5" fmla="*/ 19700 h 19050"/>
                <a:gd name="T6" fmla="*/ 14853 w 9525"/>
                <a:gd name="T7" fmla="*/ 6556 h 19050"/>
                <a:gd name="T8" fmla="*/ 9805 w 9525"/>
                <a:gd name="T9" fmla="*/ 4365 h 19050"/>
                <a:gd name="T10" fmla="*/ 17330 w 9525"/>
                <a:gd name="T11" fmla="*/ 2270 h 19050"/>
                <a:gd name="T12" fmla="*/ 756 w 9525"/>
                <a:gd name="T13" fmla="*/ 4746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19050">
                  <a:moveTo>
                    <a:pt x="756" y="4746"/>
                  </a:moveTo>
                  <a:cubicBezTo>
                    <a:pt x="-2959" y="10366"/>
                    <a:pt x="8281" y="6175"/>
                    <a:pt x="7138" y="10175"/>
                  </a:cubicBezTo>
                  <a:cubicBezTo>
                    <a:pt x="470" y="8651"/>
                    <a:pt x="3995" y="20367"/>
                    <a:pt x="9329" y="19700"/>
                  </a:cubicBezTo>
                  <a:cubicBezTo>
                    <a:pt x="6947" y="14081"/>
                    <a:pt x="11043" y="9985"/>
                    <a:pt x="14853" y="6556"/>
                  </a:cubicBezTo>
                  <a:cubicBezTo>
                    <a:pt x="12853" y="6080"/>
                    <a:pt x="9805" y="6175"/>
                    <a:pt x="9805" y="4365"/>
                  </a:cubicBezTo>
                  <a:cubicBezTo>
                    <a:pt x="11234" y="2460"/>
                    <a:pt x="16663" y="4937"/>
                    <a:pt x="17330" y="2270"/>
                  </a:cubicBezTo>
                  <a:cubicBezTo>
                    <a:pt x="9995" y="-4684"/>
                    <a:pt x="8567" y="6746"/>
                    <a:pt x="756" y="47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1" name="Freeform: Shape 1519">
              <a:extLst>
                <a:ext uri="{FF2B5EF4-FFF2-40B4-BE49-F238E27FC236}">
                  <a16:creationId xmlns:a16="http://schemas.microsoft.com/office/drawing/2014/main" id="{8FC9C5A0-B1B0-4A94-8BA2-E73A84340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021" y="3056573"/>
              <a:ext cx="9525" cy="9525"/>
            </a:xfrm>
            <a:custGeom>
              <a:avLst/>
              <a:gdLst>
                <a:gd name="T0" fmla="*/ 0 w 9525"/>
                <a:gd name="T1" fmla="*/ 2857 h 9525"/>
                <a:gd name="T2" fmla="*/ 55340250 w 9525"/>
                <a:gd name="T3" fmla="*/ 12764 h 9525"/>
                <a:gd name="T4" fmla="*/ 55340250 w 9525"/>
                <a:gd name="T5" fmla="*/ 476 h 9525"/>
                <a:gd name="T6" fmla="*/ 21774150 w 9525"/>
                <a:gd name="T7" fmla="*/ 0 h 9525"/>
                <a:gd name="T8" fmla="*/ 0 w 9525"/>
                <a:gd name="T9" fmla="*/ 285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857"/>
                  </a:moveTo>
                  <a:cubicBezTo>
                    <a:pt x="7049" y="4096"/>
                    <a:pt x="-2191" y="10477"/>
                    <a:pt x="5810" y="12764"/>
                  </a:cubicBezTo>
                  <a:cubicBezTo>
                    <a:pt x="6953" y="8001"/>
                    <a:pt x="3620" y="6001"/>
                    <a:pt x="5810" y="476"/>
                  </a:cubicBezTo>
                  <a:cubicBezTo>
                    <a:pt x="4572" y="381"/>
                    <a:pt x="3429" y="190"/>
                    <a:pt x="2286" y="0"/>
                  </a:cubicBezTo>
                  <a:cubicBezTo>
                    <a:pt x="2000" y="1524"/>
                    <a:pt x="571" y="1619"/>
                    <a:pt x="0" y="2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2" name="Freeform: Shape 1520">
              <a:extLst>
                <a:ext uri="{FF2B5EF4-FFF2-40B4-BE49-F238E27FC236}">
                  <a16:creationId xmlns:a16="http://schemas.microsoft.com/office/drawing/2014/main" id="{9FE08CB8-FB19-402C-A0A7-5904D464F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18" y="3679317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13335 w 9525"/>
                <a:gd name="T3" fmla="*/ 12478 h 9525"/>
                <a:gd name="T4" fmla="*/ 15716 w 9525"/>
                <a:gd name="T5" fmla="*/ 8192 h 9525"/>
                <a:gd name="T6" fmla="*/ 11525 w 9525"/>
                <a:gd name="T7" fmla="*/ 0 h 9525"/>
                <a:gd name="T8" fmla="*/ 0 w 9525"/>
                <a:gd name="T9" fmla="*/ 466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10001" y="3620"/>
                    <a:pt x="9144" y="9716"/>
                    <a:pt x="13335" y="12478"/>
                  </a:cubicBezTo>
                  <a:cubicBezTo>
                    <a:pt x="13716" y="10573"/>
                    <a:pt x="15907" y="10668"/>
                    <a:pt x="15716" y="8192"/>
                  </a:cubicBezTo>
                  <a:cubicBezTo>
                    <a:pt x="13906" y="5715"/>
                    <a:pt x="8192" y="5810"/>
                    <a:pt x="11525" y="0"/>
                  </a:cubicBezTo>
                  <a:cubicBezTo>
                    <a:pt x="4191" y="1524"/>
                    <a:pt x="2953" y="-1048"/>
                    <a:pt x="0" y="4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3" name="Freeform: Shape 1521">
              <a:extLst>
                <a:ext uri="{FF2B5EF4-FFF2-40B4-BE49-F238E27FC236}">
                  <a16:creationId xmlns:a16="http://schemas.microsoft.com/office/drawing/2014/main" id="{C0FEE01B-0FFE-4554-9DA0-0B6F3973A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036" y="3080668"/>
              <a:ext cx="9525" cy="9525"/>
            </a:xfrm>
            <a:custGeom>
              <a:avLst/>
              <a:gdLst>
                <a:gd name="T0" fmla="*/ 6648450 w 9525"/>
                <a:gd name="T1" fmla="*/ 10290 h 9525"/>
                <a:gd name="T2" fmla="*/ 54730650 w 9525"/>
                <a:gd name="T3" fmla="*/ 98 h 9525"/>
                <a:gd name="T4" fmla="*/ 6648450 w 9525"/>
                <a:gd name="T5" fmla="*/ 1029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98" y="10290"/>
                  </a:moveTo>
                  <a:cubicBezTo>
                    <a:pt x="2603" y="7242"/>
                    <a:pt x="6032" y="5718"/>
                    <a:pt x="5746" y="98"/>
                  </a:cubicBezTo>
                  <a:cubicBezTo>
                    <a:pt x="889" y="-1140"/>
                    <a:pt x="-1207" y="9719"/>
                    <a:pt x="698" y="10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4" name="Freeform: Shape 1522">
              <a:extLst>
                <a:ext uri="{FF2B5EF4-FFF2-40B4-BE49-F238E27FC236}">
                  <a16:creationId xmlns:a16="http://schemas.microsoft.com/office/drawing/2014/main" id="{02D37AF9-DD54-422D-A79B-66A15ECA7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348" y="3686746"/>
              <a:ext cx="9525" cy="9525"/>
            </a:xfrm>
            <a:custGeom>
              <a:avLst/>
              <a:gdLst>
                <a:gd name="T0" fmla="*/ 5423 w 9525"/>
                <a:gd name="T1" fmla="*/ 14478 h 9525"/>
                <a:gd name="T2" fmla="*/ 10947 w 9525"/>
                <a:gd name="T3" fmla="*/ 13621 h 9525"/>
                <a:gd name="T4" fmla="*/ 11614 w 9525"/>
                <a:gd name="T5" fmla="*/ 9049 h 9525"/>
                <a:gd name="T6" fmla="*/ 280 w 9525"/>
                <a:gd name="T7" fmla="*/ 0 h 9525"/>
                <a:gd name="T8" fmla="*/ 5423 w 9525"/>
                <a:gd name="T9" fmla="*/ 1447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423" y="14478"/>
                  </a:moveTo>
                  <a:cubicBezTo>
                    <a:pt x="5994" y="12763"/>
                    <a:pt x="8471" y="13240"/>
                    <a:pt x="10947" y="13621"/>
                  </a:cubicBezTo>
                  <a:cubicBezTo>
                    <a:pt x="11138" y="12097"/>
                    <a:pt x="11424" y="10573"/>
                    <a:pt x="11614" y="9049"/>
                  </a:cubicBezTo>
                  <a:cubicBezTo>
                    <a:pt x="89" y="11049"/>
                    <a:pt x="5613" y="2000"/>
                    <a:pt x="280" y="0"/>
                  </a:cubicBezTo>
                  <a:cubicBezTo>
                    <a:pt x="-578" y="6572"/>
                    <a:pt x="375" y="11906"/>
                    <a:pt x="5423" y="14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5" name="Freeform: Shape 1523">
              <a:extLst>
                <a:ext uri="{FF2B5EF4-FFF2-40B4-BE49-F238E27FC236}">
                  <a16:creationId xmlns:a16="http://schemas.microsoft.com/office/drawing/2014/main" id="{A97A0F16-4D46-4200-B9CF-66629C81E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616" y="4821650"/>
              <a:ext cx="9525" cy="9525"/>
            </a:xfrm>
            <a:custGeom>
              <a:avLst/>
              <a:gdLst>
                <a:gd name="T0" fmla="*/ 7230 w 9525"/>
                <a:gd name="T1" fmla="*/ 857 h 9525"/>
                <a:gd name="T2" fmla="*/ 181 w 9525"/>
                <a:gd name="T3" fmla="*/ 0 h 9525"/>
                <a:gd name="T4" fmla="*/ 11325 w 9525"/>
                <a:gd name="T5" fmla="*/ 10573 h 9525"/>
                <a:gd name="T6" fmla="*/ 7230 w 9525"/>
                <a:gd name="T7" fmla="*/ 8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30" y="857"/>
                  </a:moveTo>
                  <a:cubicBezTo>
                    <a:pt x="4848" y="571"/>
                    <a:pt x="2562" y="286"/>
                    <a:pt x="181" y="0"/>
                  </a:cubicBezTo>
                  <a:cubicBezTo>
                    <a:pt x="-1343" y="5620"/>
                    <a:pt x="7134" y="17526"/>
                    <a:pt x="11325" y="10573"/>
                  </a:cubicBezTo>
                  <a:cubicBezTo>
                    <a:pt x="4848" y="10668"/>
                    <a:pt x="6563" y="5429"/>
                    <a:pt x="7230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6" name="Freeform: Shape 1524">
              <a:extLst>
                <a:ext uri="{FF2B5EF4-FFF2-40B4-BE49-F238E27FC236}">
                  <a16:creationId xmlns:a16="http://schemas.microsoft.com/office/drawing/2014/main" id="{766D06BF-5029-4658-AFB4-0EC4941B6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711" y="2898490"/>
              <a:ext cx="9525" cy="9525"/>
            </a:xfrm>
            <a:custGeom>
              <a:avLst/>
              <a:gdLst>
                <a:gd name="T0" fmla="*/ 61036200 w 9525"/>
                <a:gd name="T1" fmla="*/ 75904725 h 9525"/>
                <a:gd name="T2" fmla="*/ 54683025 w 9525"/>
                <a:gd name="T3" fmla="*/ 1504950 h 9525"/>
                <a:gd name="T4" fmla="*/ 610362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08" y="7969"/>
                  </a:moveTo>
                  <a:cubicBezTo>
                    <a:pt x="8408" y="3873"/>
                    <a:pt x="4408" y="3778"/>
                    <a:pt x="5741" y="158"/>
                  </a:cubicBezTo>
                  <a:cubicBezTo>
                    <a:pt x="-2926" y="-1366"/>
                    <a:pt x="-1021" y="8635"/>
                    <a:pt x="640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7" name="Freeform: Shape 1525">
              <a:extLst>
                <a:ext uri="{FF2B5EF4-FFF2-40B4-BE49-F238E27FC236}">
                  <a16:creationId xmlns:a16="http://schemas.microsoft.com/office/drawing/2014/main" id="{CF0E863A-813D-4D4E-94D0-A8A4BF9A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542" y="3180073"/>
              <a:ext cx="9525" cy="9525"/>
            </a:xfrm>
            <a:custGeom>
              <a:avLst/>
              <a:gdLst>
                <a:gd name="T0" fmla="*/ 71675625 w 9525"/>
                <a:gd name="T1" fmla="*/ 371475 h 9525"/>
                <a:gd name="T2" fmla="*/ 0 w 9525"/>
                <a:gd name="T3" fmla="*/ 20335875 h 9525"/>
                <a:gd name="T4" fmla="*/ 27222450 w 9525"/>
                <a:gd name="T5" fmla="*/ 67513200 h 9525"/>
                <a:gd name="T6" fmla="*/ 71675625 w 9525"/>
                <a:gd name="T7" fmla="*/ 37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25" y="39"/>
                  </a:moveTo>
                  <a:cubicBezTo>
                    <a:pt x="4191" y="-151"/>
                    <a:pt x="1429" y="325"/>
                    <a:pt x="0" y="2135"/>
                  </a:cubicBezTo>
                  <a:cubicBezTo>
                    <a:pt x="2953" y="2516"/>
                    <a:pt x="381" y="6421"/>
                    <a:pt x="2858" y="7088"/>
                  </a:cubicBezTo>
                  <a:cubicBezTo>
                    <a:pt x="4000" y="4325"/>
                    <a:pt x="8287" y="4992"/>
                    <a:pt x="752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8" name="Freeform: Shape 1526">
              <a:extLst>
                <a:ext uri="{FF2B5EF4-FFF2-40B4-BE49-F238E27FC236}">
                  <a16:creationId xmlns:a16="http://schemas.microsoft.com/office/drawing/2014/main" id="{8F9F36F8-F332-4D1E-8532-7BCB90C4A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656" y="4095201"/>
              <a:ext cx="9525" cy="9525"/>
            </a:xfrm>
            <a:custGeom>
              <a:avLst/>
              <a:gdLst>
                <a:gd name="T0" fmla="*/ 44110275 w 9525"/>
                <a:gd name="T1" fmla="*/ 15693 h 9525"/>
                <a:gd name="T2" fmla="*/ 81314925 w 9525"/>
                <a:gd name="T3" fmla="*/ 834 h 9525"/>
                <a:gd name="T4" fmla="*/ 44110275 w 9525"/>
                <a:gd name="T5" fmla="*/ 1569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31" y="15693"/>
                  </a:moveTo>
                  <a:cubicBezTo>
                    <a:pt x="5870" y="10645"/>
                    <a:pt x="5012" y="3311"/>
                    <a:pt x="8537" y="834"/>
                  </a:cubicBezTo>
                  <a:cubicBezTo>
                    <a:pt x="-1655" y="-3738"/>
                    <a:pt x="-2417" y="11788"/>
                    <a:pt x="4631" y="156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69" name="Freeform: Shape 1527">
              <a:extLst>
                <a:ext uri="{FF2B5EF4-FFF2-40B4-BE49-F238E27FC236}">
                  <a16:creationId xmlns:a16="http://schemas.microsoft.com/office/drawing/2014/main" id="{169676C0-B0E5-4EA4-9F1D-2607773B6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188" y="4312361"/>
              <a:ext cx="9525" cy="9525"/>
            </a:xfrm>
            <a:custGeom>
              <a:avLst/>
              <a:gdLst>
                <a:gd name="T0" fmla="*/ 14516100 w 9525"/>
                <a:gd name="T1" fmla="*/ 15704 h 9525"/>
                <a:gd name="T2" fmla="*/ 79838550 w 9525"/>
                <a:gd name="T3" fmla="*/ 5798 h 9525"/>
                <a:gd name="T4" fmla="*/ 0 w 9525"/>
                <a:gd name="T5" fmla="*/ 1702 h 9525"/>
                <a:gd name="T6" fmla="*/ 14516100 w 9525"/>
                <a:gd name="T7" fmla="*/ 1570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5704"/>
                  </a:moveTo>
                  <a:cubicBezTo>
                    <a:pt x="1810" y="10179"/>
                    <a:pt x="7620" y="10846"/>
                    <a:pt x="8382" y="5798"/>
                  </a:cubicBezTo>
                  <a:cubicBezTo>
                    <a:pt x="3334" y="6560"/>
                    <a:pt x="5620" y="-4013"/>
                    <a:pt x="0" y="1702"/>
                  </a:cubicBezTo>
                  <a:cubicBezTo>
                    <a:pt x="7334" y="4941"/>
                    <a:pt x="-3239" y="11703"/>
                    <a:pt x="1524" y="157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0" name="Freeform: Shape 1528">
              <a:extLst>
                <a:ext uri="{FF2B5EF4-FFF2-40B4-BE49-F238E27FC236}">
                  <a16:creationId xmlns:a16="http://schemas.microsoft.com/office/drawing/2014/main" id="{55290A89-F56D-4D7C-B374-741C0DB5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197" y="4202906"/>
              <a:ext cx="9525" cy="9525"/>
            </a:xfrm>
            <a:custGeom>
              <a:avLst/>
              <a:gdLst>
                <a:gd name="T0" fmla="*/ 29413200 w 9525"/>
                <a:gd name="T1" fmla="*/ 71675625 h 9525"/>
                <a:gd name="T2" fmla="*/ 39395400 w 9525"/>
                <a:gd name="T3" fmla="*/ 0 h 9525"/>
                <a:gd name="T4" fmla="*/ 4010025 w 9525"/>
                <a:gd name="T5" fmla="*/ 9982200 h 9525"/>
                <a:gd name="T6" fmla="*/ 29413200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88" y="7525"/>
                  </a:moveTo>
                  <a:cubicBezTo>
                    <a:pt x="4231" y="6763"/>
                    <a:pt x="8327" y="857"/>
                    <a:pt x="4136" y="0"/>
                  </a:cubicBezTo>
                  <a:cubicBezTo>
                    <a:pt x="3564" y="1143"/>
                    <a:pt x="2421" y="1619"/>
                    <a:pt x="421" y="1048"/>
                  </a:cubicBezTo>
                  <a:cubicBezTo>
                    <a:pt x="-531" y="4382"/>
                    <a:pt x="40" y="6763"/>
                    <a:pt x="3088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1" name="Freeform: Shape 1529">
              <a:extLst>
                <a:ext uri="{FF2B5EF4-FFF2-40B4-BE49-F238E27FC236}">
                  <a16:creationId xmlns:a16="http://schemas.microsoft.com/office/drawing/2014/main" id="{A2B053B1-7623-4A21-8EA8-5B6C04CF5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8" y="3493103"/>
              <a:ext cx="9525" cy="9525"/>
            </a:xfrm>
            <a:custGeom>
              <a:avLst/>
              <a:gdLst>
                <a:gd name="T0" fmla="*/ 44453175 w 9525"/>
                <a:gd name="T1" fmla="*/ 0 h 9525"/>
                <a:gd name="T2" fmla="*/ 0 w 9525"/>
                <a:gd name="T3" fmla="*/ 68046600 h 9525"/>
                <a:gd name="T4" fmla="*/ 4445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0"/>
                  </a:moveTo>
                  <a:cubicBezTo>
                    <a:pt x="4381" y="3810"/>
                    <a:pt x="1238" y="4382"/>
                    <a:pt x="0" y="7144"/>
                  </a:cubicBezTo>
                  <a:cubicBezTo>
                    <a:pt x="6667" y="9620"/>
                    <a:pt x="9906" y="667"/>
                    <a:pt x="4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2" name="Freeform: Shape 1530">
              <a:extLst>
                <a:ext uri="{FF2B5EF4-FFF2-40B4-BE49-F238E27FC236}">
                  <a16:creationId xmlns:a16="http://schemas.microsoft.com/office/drawing/2014/main" id="{8007945D-400A-4989-8F5F-D08C0A643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769" y="3664077"/>
              <a:ext cx="9525" cy="9525"/>
            </a:xfrm>
            <a:custGeom>
              <a:avLst/>
              <a:gdLst>
                <a:gd name="T0" fmla="*/ 8192 w 9525"/>
                <a:gd name="T1" fmla="*/ 16288 h 9525"/>
                <a:gd name="T2" fmla="*/ 13525 w 9525"/>
                <a:gd name="T3" fmla="*/ 16955 h 9525"/>
                <a:gd name="T4" fmla="*/ 11525 w 9525"/>
                <a:gd name="T5" fmla="*/ 5906 h 9525"/>
                <a:gd name="T6" fmla="*/ 1524 w 9525"/>
                <a:gd name="T7" fmla="*/ 0 h 9525"/>
                <a:gd name="T8" fmla="*/ 0 w 9525"/>
                <a:gd name="T9" fmla="*/ 10573 h 9525"/>
                <a:gd name="T10" fmla="*/ 8192 w 9525"/>
                <a:gd name="T11" fmla="*/ 1628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16288"/>
                  </a:moveTo>
                  <a:cubicBezTo>
                    <a:pt x="10001" y="16478"/>
                    <a:pt x="11716" y="16764"/>
                    <a:pt x="13525" y="16955"/>
                  </a:cubicBezTo>
                  <a:cubicBezTo>
                    <a:pt x="14859" y="7906"/>
                    <a:pt x="7048" y="12192"/>
                    <a:pt x="11525" y="5906"/>
                  </a:cubicBezTo>
                  <a:cubicBezTo>
                    <a:pt x="4858" y="4286"/>
                    <a:pt x="6763" y="3810"/>
                    <a:pt x="1524" y="0"/>
                  </a:cubicBezTo>
                  <a:cubicBezTo>
                    <a:pt x="190" y="6191"/>
                    <a:pt x="2953" y="6191"/>
                    <a:pt x="0" y="10573"/>
                  </a:cubicBezTo>
                  <a:cubicBezTo>
                    <a:pt x="4667" y="9906"/>
                    <a:pt x="9811" y="9811"/>
                    <a:pt x="8192" y="16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3" name="Freeform: Shape 1531">
              <a:extLst>
                <a:ext uri="{FF2B5EF4-FFF2-40B4-BE49-F238E27FC236}">
                  <a16:creationId xmlns:a16="http://schemas.microsoft.com/office/drawing/2014/main" id="{BD25C58A-79D5-40EA-B895-63E924D3D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828" y="3074299"/>
              <a:ext cx="9525" cy="9525"/>
            </a:xfrm>
            <a:custGeom>
              <a:avLst/>
              <a:gdLst>
                <a:gd name="T0" fmla="*/ 60788550 w 9525"/>
                <a:gd name="T1" fmla="*/ 61598175 h 9525"/>
                <a:gd name="T2" fmla="*/ 68951475 w 9525"/>
                <a:gd name="T3" fmla="*/ 4438650 h 9525"/>
                <a:gd name="T4" fmla="*/ 0 w 9525"/>
                <a:gd name="T5" fmla="*/ 10791825 h 9525"/>
                <a:gd name="T6" fmla="*/ 60788550 w 9525"/>
                <a:gd name="T7" fmla="*/ 61598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6467"/>
                  </a:moveTo>
                  <a:cubicBezTo>
                    <a:pt x="6667" y="4466"/>
                    <a:pt x="6953" y="2371"/>
                    <a:pt x="7239" y="466"/>
                  </a:cubicBezTo>
                  <a:cubicBezTo>
                    <a:pt x="4572" y="371"/>
                    <a:pt x="762" y="-868"/>
                    <a:pt x="0" y="1133"/>
                  </a:cubicBezTo>
                  <a:cubicBezTo>
                    <a:pt x="3429" y="1895"/>
                    <a:pt x="2858" y="5514"/>
                    <a:pt x="6382" y="64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4" name="Freeform: Shape 1532">
              <a:extLst>
                <a:ext uri="{FF2B5EF4-FFF2-40B4-BE49-F238E27FC236}">
                  <a16:creationId xmlns:a16="http://schemas.microsoft.com/office/drawing/2014/main" id="{8DEB0DF6-C310-446B-BE58-DB8A78D04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602" y="2304882"/>
              <a:ext cx="9525" cy="9525"/>
            </a:xfrm>
            <a:custGeom>
              <a:avLst/>
              <a:gdLst>
                <a:gd name="T0" fmla="*/ 6858 w 9525"/>
                <a:gd name="T1" fmla="*/ 17598 h 9525"/>
                <a:gd name="T2" fmla="*/ 9525 w 9525"/>
                <a:gd name="T3" fmla="*/ 11788 h 9525"/>
                <a:gd name="T4" fmla="*/ 2191 w 9525"/>
                <a:gd name="T5" fmla="*/ 72 h 9525"/>
                <a:gd name="T6" fmla="*/ 0 w 9525"/>
                <a:gd name="T7" fmla="*/ 15217 h 9525"/>
                <a:gd name="T8" fmla="*/ 6858 w 9525"/>
                <a:gd name="T9" fmla="*/ 1759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858" y="17598"/>
                  </a:moveTo>
                  <a:cubicBezTo>
                    <a:pt x="7144" y="14931"/>
                    <a:pt x="7906" y="12931"/>
                    <a:pt x="9525" y="11788"/>
                  </a:cubicBezTo>
                  <a:cubicBezTo>
                    <a:pt x="1238" y="11693"/>
                    <a:pt x="12478" y="-1071"/>
                    <a:pt x="2191" y="72"/>
                  </a:cubicBezTo>
                  <a:cubicBezTo>
                    <a:pt x="6572" y="5121"/>
                    <a:pt x="2572" y="9026"/>
                    <a:pt x="0" y="15217"/>
                  </a:cubicBezTo>
                  <a:cubicBezTo>
                    <a:pt x="3429" y="15217"/>
                    <a:pt x="3620" y="17313"/>
                    <a:pt x="6858" y="17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5" name="Freeform: Shape 1533">
              <a:extLst>
                <a:ext uri="{FF2B5EF4-FFF2-40B4-BE49-F238E27FC236}">
                  <a16:creationId xmlns:a16="http://schemas.microsoft.com/office/drawing/2014/main" id="{243AF50B-9D7A-4AAA-9291-22F60B510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448" y="2942082"/>
              <a:ext cx="9525" cy="9525"/>
            </a:xfrm>
            <a:custGeom>
              <a:avLst/>
              <a:gdLst>
                <a:gd name="T0" fmla="*/ 6287 w 9525"/>
                <a:gd name="T1" fmla="*/ 11716 h 9525"/>
                <a:gd name="T2" fmla="*/ 11525 w 9525"/>
                <a:gd name="T3" fmla="*/ 0 h 9525"/>
                <a:gd name="T4" fmla="*/ 0 w 9525"/>
                <a:gd name="T5" fmla="*/ 4763 h 9525"/>
                <a:gd name="T6" fmla="*/ 6287 w 9525"/>
                <a:gd name="T7" fmla="*/ 1171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11716"/>
                  </a:moveTo>
                  <a:cubicBezTo>
                    <a:pt x="6763" y="7430"/>
                    <a:pt x="16097" y="4096"/>
                    <a:pt x="11525" y="0"/>
                  </a:cubicBezTo>
                  <a:cubicBezTo>
                    <a:pt x="10382" y="7620"/>
                    <a:pt x="3143" y="-1524"/>
                    <a:pt x="0" y="4763"/>
                  </a:cubicBezTo>
                  <a:cubicBezTo>
                    <a:pt x="4572" y="5429"/>
                    <a:pt x="1714" y="10954"/>
                    <a:pt x="6287" y="11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6" name="Freeform: Shape 1534">
              <a:extLst>
                <a:ext uri="{FF2B5EF4-FFF2-40B4-BE49-F238E27FC236}">
                  <a16:creationId xmlns:a16="http://schemas.microsoft.com/office/drawing/2014/main" id="{A6BD36D3-08D0-4E15-A105-8C648E9D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60" y="3120644"/>
              <a:ext cx="9525" cy="9525"/>
            </a:xfrm>
            <a:custGeom>
              <a:avLst/>
              <a:gdLst>
                <a:gd name="T0" fmla="*/ 9071 w 9525"/>
                <a:gd name="T1" fmla="*/ 3461 h 9525"/>
                <a:gd name="T2" fmla="*/ 14405 w 9525"/>
                <a:gd name="T3" fmla="*/ 4127 h 9525"/>
                <a:gd name="T4" fmla="*/ 6023 w 9525"/>
                <a:gd name="T5" fmla="*/ 32 h 9525"/>
                <a:gd name="T6" fmla="*/ 22 w 9525"/>
                <a:gd name="T7" fmla="*/ 3937 h 9525"/>
                <a:gd name="T8" fmla="*/ 8023 w 9525"/>
                <a:gd name="T9" fmla="*/ 11081 h 9525"/>
                <a:gd name="T10" fmla="*/ 9071 w 9525"/>
                <a:gd name="T11" fmla="*/ 34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071" y="3461"/>
                  </a:moveTo>
                  <a:cubicBezTo>
                    <a:pt x="9071" y="7080"/>
                    <a:pt x="13357" y="7556"/>
                    <a:pt x="14405" y="4127"/>
                  </a:cubicBezTo>
                  <a:cubicBezTo>
                    <a:pt x="8785" y="4604"/>
                    <a:pt x="11643" y="-445"/>
                    <a:pt x="6023" y="32"/>
                  </a:cubicBezTo>
                  <a:cubicBezTo>
                    <a:pt x="5832" y="3365"/>
                    <a:pt x="3927" y="4699"/>
                    <a:pt x="22" y="3937"/>
                  </a:cubicBezTo>
                  <a:cubicBezTo>
                    <a:pt x="-264" y="8223"/>
                    <a:pt x="2213" y="10795"/>
                    <a:pt x="8023" y="11081"/>
                  </a:cubicBezTo>
                  <a:cubicBezTo>
                    <a:pt x="10881" y="7556"/>
                    <a:pt x="5166" y="3175"/>
                    <a:pt x="9071" y="3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7" name="Freeform: Shape 1535">
              <a:extLst>
                <a:ext uri="{FF2B5EF4-FFF2-40B4-BE49-F238E27FC236}">
                  <a16:creationId xmlns:a16="http://schemas.microsoft.com/office/drawing/2014/main" id="{365B09EC-75CA-44A2-A7F8-DAF04D65A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02" y="3491736"/>
              <a:ext cx="9525" cy="9525"/>
            </a:xfrm>
            <a:custGeom>
              <a:avLst/>
              <a:gdLst>
                <a:gd name="T0" fmla="*/ 565 w 9525"/>
                <a:gd name="T1" fmla="*/ 2701 h 9525"/>
                <a:gd name="T2" fmla="*/ 2375 w 9525"/>
                <a:gd name="T3" fmla="*/ 15178 h 9525"/>
                <a:gd name="T4" fmla="*/ 4661 w 9525"/>
                <a:gd name="T5" fmla="*/ 10702 h 9525"/>
                <a:gd name="T6" fmla="*/ 3232 w 9525"/>
                <a:gd name="T7" fmla="*/ 34 h 9525"/>
                <a:gd name="T8" fmla="*/ 3137 w 9525"/>
                <a:gd name="T9" fmla="*/ 3939 h 9525"/>
                <a:gd name="T10" fmla="*/ 565 w 9525"/>
                <a:gd name="T11" fmla="*/ 27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65" y="2701"/>
                  </a:moveTo>
                  <a:cubicBezTo>
                    <a:pt x="3232" y="8035"/>
                    <a:pt x="-3244" y="11368"/>
                    <a:pt x="2375" y="15178"/>
                  </a:cubicBezTo>
                  <a:cubicBezTo>
                    <a:pt x="3518" y="14321"/>
                    <a:pt x="4375" y="12607"/>
                    <a:pt x="4661" y="10702"/>
                  </a:cubicBezTo>
                  <a:cubicBezTo>
                    <a:pt x="10186" y="8797"/>
                    <a:pt x="13805" y="-633"/>
                    <a:pt x="3232" y="34"/>
                  </a:cubicBezTo>
                  <a:cubicBezTo>
                    <a:pt x="3518" y="1558"/>
                    <a:pt x="3423" y="2891"/>
                    <a:pt x="3137" y="3939"/>
                  </a:cubicBezTo>
                  <a:cubicBezTo>
                    <a:pt x="2470" y="3367"/>
                    <a:pt x="1708" y="2796"/>
                    <a:pt x="565" y="27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8" name="Freeform: Shape 1536">
              <a:extLst>
                <a:ext uri="{FF2B5EF4-FFF2-40B4-BE49-F238E27FC236}">
                  <a16:creationId xmlns:a16="http://schemas.microsoft.com/office/drawing/2014/main" id="{E142EFC7-9412-4746-8F2B-58FE89666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2879217"/>
              <a:ext cx="9525" cy="9525"/>
            </a:xfrm>
            <a:custGeom>
              <a:avLst/>
              <a:gdLst>
                <a:gd name="T0" fmla="*/ 27212925 w 9525"/>
                <a:gd name="T1" fmla="*/ 0 h 9525"/>
                <a:gd name="T2" fmla="*/ 0 w 9525"/>
                <a:gd name="T3" fmla="*/ 69856350 h 9525"/>
                <a:gd name="T4" fmla="*/ 27212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7" y="0"/>
                  </a:moveTo>
                  <a:cubicBezTo>
                    <a:pt x="1143" y="1619"/>
                    <a:pt x="0" y="3810"/>
                    <a:pt x="0" y="7334"/>
                  </a:cubicBezTo>
                  <a:cubicBezTo>
                    <a:pt x="6286" y="9620"/>
                    <a:pt x="8096" y="857"/>
                    <a:pt x="28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79" name="Freeform: Shape 1537">
              <a:extLst>
                <a:ext uri="{FF2B5EF4-FFF2-40B4-BE49-F238E27FC236}">
                  <a16:creationId xmlns:a16="http://schemas.microsoft.com/office/drawing/2014/main" id="{32EE86CE-9AF5-4D8E-8D7E-45D10EB95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41" y="1919361"/>
              <a:ext cx="9525" cy="9525"/>
            </a:xfrm>
            <a:custGeom>
              <a:avLst/>
              <a:gdLst>
                <a:gd name="T0" fmla="*/ 34985325 w 9525"/>
                <a:gd name="T1" fmla="*/ 10499 h 9525"/>
                <a:gd name="T2" fmla="*/ 65836800 w 9525"/>
                <a:gd name="T3" fmla="*/ 117 h 9525"/>
                <a:gd name="T4" fmla="*/ 34985325 w 9525"/>
                <a:gd name="T5" fmla="*/ 104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73" y="10499"/>
                  </a:moveTo>
                  <a:cubicBezTo>
                    <a:pt x="6435" y="8880"/>
                    <a:pt x="6340" y="4117"/>
                    <a:pt x="6912" y="117"/>
                  </a:cubicBezTo>
                  <a:cubicBezTo>
                    <a:pt x="-2899" y="-1121"/>
                    <a:pt x="-613" y="7832"/>
                    <a:pt x="3673" y="104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0" name="Freeform: Shape 1538">
              <a:extLst>
                <a:ext uri="{FF2B5EF4-FFF2-40B4-BE49-F238E27FC236}">
                  <a16:creationId xmlns:a16="http://schemas.microsoft.com/office/drawing/2014/main" id="{FEE07CB9-5CBE-47B2-BE45-A8EB96FE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291" y="2863298"/>
              <a:ext cx="9525" cy="9525"/>
            </a:xfrm>
            <a:custGeom>
              <a:avLst/>
              <a:gdLst>
                <a:gd name="T0" fmla="*/ 14658975 w 9525"/>
                <a:gd name="T1" fmla="*/ 123825 h 9525"/>
                <a:gd name="T2" fmla="*/ 6486525 w 9525"/>
                <a:gd name="T3" fmla="*/ 57273825 h 9525"/>
                <a:gd name="T4" fmla="*/ 14658975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9" y="13"/>
                  </a:moveTo>
                  <a:cubicBezTo>
                    <a:pt x="-1795" y="2584"/>
                    <a:pt x="1443" y="1918"/>
                    <a:pt x="681" y="6013"/>
                  </a:cubicBezTo>
                  <a:cubicBezTo>
                    <a:pt x="7254" y="8014"/>
                    <a:pt x="8492" y="-368"/>
                    <a:pt x="153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1" name="Freeform: Shape 1539">
              <a:extLst>
                <a:ext uri="{FF2B5EF4-FFF2-40B4-BE49-F238E27FC236}">
                  <a16:creationId xmlns:a16="http://schemas.microsoft.com/office/drawing/2014/main" id="{21244459-EBE8-4FA9-8C73-2A6CDB74D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921" y="3033751"/>
              <a:ext cx="9525" cy="9525"/>
            </a:xfrm>
            <a:custGeom>
              <a:avLst/>
              <a:gdLst>
                <a:gd name="T0" fmla="*/ 5143 w 9525"/>
                <a:gd name="T1" fmla="*/ 4628 h 9525"/>
                <a:gd name="T2" fmla="*/ 0 w 9525"/>
                <a:gd name="T3" fmla="*/ 2438 h 9525"/>
                <a:gd name="T4" fmla="*/ 11525 w 9525"/>
                <a:gd name="T5" fmla="*/ 9962 h 9525"/>
                <a:gd name="T6" fmla="*/ 11049 w 9525"/>
                <a:gd name="T7" fmla="*/ 723 h 9525"/>
                <a:gd name="T8" fmla="*/ 5143 w 9525"/>
                <a:gd name="T9" fmla="*/ 462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43" y="4628"/>
                  </a:moveTo>
                  <a:cubicBezTo>
                    <a:pt x="5048" y="2819"/>
                    <a:pt x="2572" y="2628"/>
                    <a:pt x="0" y="2438"/>
                  </a:cubicBezTo>
                  <a:cubicBezTo>
                    <a:pt x="1810" y="5390"/>
                    <a:pt x="6572" y="13582"/>
                    <a:pt x="11525" y="9962"/>
                  </a:cubicBezTo>
                  <a:cubicBezTo>
                    <a:pt x="6953" y="6724"/>
                    <a:pt x="10382" y="5867"/>
                    <a:pt x="11049" y="723"/>
                  </a:cubicBezTo>
                  <a:cubicBezTo>
                    <a:pt x="5143" y="-2420"/>
                    <a:pt x="9239" y="5771"/>
                    <a:pt x="5143" y="4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2" name="Freeform: Shape 1540">
              <a:extLst>
                <a:ext uri="{FF2B5EF4-FFF2-40B4-BE49-F238E27FC236}">
                  <a16:creationId xmlns:a16="http://schemas.microsoft.com/office/drawing/2014/main" id="{CDA167BE-518A-45C2-8558-3DBAC7082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634" y="3484205"/>
              <a:ext cx="9525" cy="9525"/>
            </a:xfrm>
            <a:custGeom>
              <a:avLst/>
              <a:gdLst>
                <a:gd name="T0" fmla="*/ 6743700 w 9525"/>
                <a:gd name="T1" fmla="*/ 381000 h 9525"/>
                <a:gd name="T2" fmla="*/ 63903225 w 9525"/>
                <a:gd name="T3" fmla="*/ 80219550 h 9525"/>
                <a:gd name="T4" fmla="*/ 6743700 w 9525"/>
                <a:gd name="T5" fmla="*/ 381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8" y="40"/>
                  </a:moveTo>
                  <a:cubicBezTo>
                    <a:pt x="-1483" y="5565"/>
                    <a:pt x="1660" y="7660"/>
                    <a:pt x="6709" y="8422"/>
                  </a:cubicBezTo>
                  <a:cubicBezTo>
                    <a:pt x="5566" y="5089"/>
                    <a:pt x="7947" y="-531"/>
                    <a:pt x="70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3" name="Freeform: Shape 1541">
              <a:extLst>
                <a:ext uri="{FF2B5EF4-FFF2-40B4-BE49-F238E27FC236}">
                  <a16:creationId xmlns:a16="http://schemas.microsoft.com/office/drawing/2014/main" id="{2B0E7853-8DCE-4B9D-9ACD-724EE8E97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315" y="3492817"/>
              <a:ext cx="9525" cy="9525"/>
            </a:xfrm>
            <a:custGeom>
              <a:avLst/>
              <a:gdLst>
                <a:gd name="T0" fmla="*/ 1609725 w 9525"/>
                <a:gd name="T1" fmla="*/ 0 h 9525"/>
                <a:gd name="T2" fmla="*/ 36090225 w 9525"/>
                <a:gd name="T3" fmla="*/ 12763 h 9525"/>
                <a:gd name="T4" fmla="*/ 90525600 w 9525"/>
                <a:gd name="T5" fmla="*/ 10382 h 9525"/>
                <a:gd name="T6" fmla="*/ 16097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9" y="0"/>
                  </a:moveTo>
                  <a:cubicBezTo>
                    <a:pt x="-1069" y="7811"/>
                    <a:pt x="4932" y="7906"/>
                    <a:pt x="3789" y="12763"/>
                  </a:cubicBezTo>
                  <a:cubicBezTo>
                    <a:pt x="6837" y="13240"/>
                    <a:pt x="8551" y="12192"/>
                    <a:pt x="9504" y="10382"/>
                  </a:cubicBezTo>
                  <a:cubicBezTo>
                    <a:pt x="4170" y="8382"/>
                    <a:pt x="6837" y="1238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4" name="Freeform: Shape 1542">
              <a:extLst>
                <a:ext uri="{FF2B5EF4-FFF2-40B4-BE49-F238E27FC236}">
                  <a16:creationId xmlns:a16="http://schemas.microsoft.com/office/drawing/2014/main" id="{7868DD97-483C-4EFB-A99B-5A8A836E4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2908899"/>
              <a:ext cx="9525" cy="9525"/>
            </a:xfrm>
            <a:custGeom>
              <a:avLst/>
              <a:gdLst>
                <a:gd name="T0" fmla="*/ 0 w 9525"/>
                <a:gd name="T1" fmla="*/ 48434625 h 9525"/>
                <a:gd name="T2" fmla="*/ 73485375 w 9525"/>
                <a:gd name="T3" fmla="*/ 13049250 h 9525"/>
                <a:gd name="T4" fmla="*/ 6353175 w 9525"/>
                <a:gd name="T5" fmla="*/ 4886325 h 9525"/>
                <a:gd name="T6" fmla="*/ 0 w 9525"/>
                <a:gd name="T7" fmla="*/ 484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85"/>
                  </a:moveTo>
                  <a:cubicBezTo>
                    <a:pt x="4381" y="5942"/>
                    <a:pt x="5810" y="3465"/>
                    <a:pt x="7715" y="1370"/>
                  </a:cubicBezTo>
                  <a:cubicBezTo>
                    <a:pt x="4572" y="-1583"/>
                    <a:pt x="5429" y="1275"/>
                    <a:pt x="667" y="513"/>
                  </a:cubicBezTo>
                  <a:cubicBezTo>
                    <a:pt x="476" y="2037"/>
                    <a:pt x="286" y="3561"/>
                    <a:pt x="0" y="50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5" name="Freeform: Shape 1543">
              <a:extLst>
                <a:ext uri="{FF2B5EF4-FFF2-40B4-BE49-F238E27FC236}">
                  <a16:creationId xmlns:a16="http://schemas.microsoft.com/office/drawing/2014/main" id="{3CFBB3B3-DB8D-4ABC-ADB3-BAD095D18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443" y="3128772"/>
              <a:ext cx="9525" cy="9525"/>
            </a:xfrm>
            <a:custGeom>
              <a:avLst/>
              <a:gdLst>
                <a:gd name="T0" fmla="*/ 0 w 9525"/>
                <a:gd name="T1" fmla="*/ 8668 h 9525"/>
                <a:gd name="T2" fmla="*/ 82562700 w 9525"/>
                <a:gd name="T3" fmla="*/ 11240 h 9525"/>
                <a:gd name="T4" fmla="*/ 46272450 w 9525"/>
                <a:gd name="T5" fmla="*/ 0 h 9525"/>
                <a:gd name="T6" fmla="*/ 0 w 9525"/>
                <a:gd name="T7" fmla="*/ 8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4191" y="8668"/>
                    <a:pt x="6763" y="9811"/>
                    <a:pt x="8668" y="11240"/>
                  </a:cubicBezTo>
                  <a:cubicBezTo>
                    <a:pt x="7429" y="4477"/>
                    <a:pt x="8668" y="3429"/>
                    <a:pt x="4858" y="0"/>
                  </a:cubicBezTo>
                  <a:cubicBezTo>
                    <a:pt x="4667" y="4572"/>
                    <a:pt x="191" y="4191"/>
                    <a:pt x="0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6" name="Freeform: Shape 1544">
              <a:extLst>
                <a:ext uri="{FF2B5EF4-FFF2-40B4-BE49-F238E27FC236}">
                  <a16:creationId xmlns:a16="http://schemas.microsoft.com/office/drawing/2014/main" id="{0087C2DE-6B6A-4F1F-9FDC-09ECCF051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002" y="4484751"/>
              <a:ext cx="9525" cy="9525"/>
            </a:xfrm>
            <a:custGeom>
              <a:avLst/>
              <a:gdLst>
                <a:gd name="T0" fmla="*/ 42529125 w 9525"/>
                <a:gd name="T1" fmla="*/ 0 h 9525"/>
                <a:gd name="T2" fmla="*/ 800100 w 9525"/>
                <a:gd name="T3" fmla="*/ 53530500 h 9525"/>
                <a:gd name="T4" fmla="*/ 67932300 w 9525"/>
                <a:gd name="T5" fmla="*/ 61693425 h 9525"/>
                <a:gd name="T6" fmla="*/ 425291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65" y="0"/>
                  </a:moveTo>
                  <a:cubicBezTo>
                    <a:pt x="3989" y="2953"/>
                    <a:pt x="-678" y="1334"/>
                    <a:pt x="84" y="5620"/>
                  </a:cubicBezTo>
                  <a:cubicBezTo>
                    <a:pt x="2465" y="5905"/>
                    <a:pt x="4846" y="6191"/>
                    <a:pt x="7132" y="6477"/>
                  </a:cubicBezTo>
                  <a:cubicBezTo>
                    <a:pt x="8180" y="3143"/>
                    <a:pt x="7609" y="762"/>
                    <a:pt x="44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7" name="Freeform: Shape 1545">
              <a:extLst>
                <a:ext uri="{FF2B5EF4-FFF2-40B4-BE49-F238E27FC236}">
                  <a16:creationId xmlns:a16="http://schemas.microsoft.com/office/drawing/2014/main" id="{708A1744-4CED-4C84-8314-75FE002BC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933" y="2275332"/>
              <a:ext cx="19050" cy="9525"/>
            </a:xfrm>
            <a:custGeom>
              <a:avLst/>
              <a:gdLst>
                <a:gd name="T0" fmla="*/ 0 w 19050"/>
                <a:gd name="T1" fmla="*/ 15526 h 9525"/>
                <a:gd name="T2" fmla="*/ 23622 w 19050"/>
                <a:gd name="T3" fmla="*/ 1524 h 9525"/>
                <a:gd name="T4" fmla="*/ 11239 w 19050"/>
                <a:gd name="T5" fmla="*/ 0 h 9525"/>
                <a:gd name="T6" fmla="*/ 11906 w 19050"/>
                <a:gd name="T7" fmla="*/ 7810 h 9525"/>
                <a:gd name="T8" fmla="*/ 0 w 19050"/>
                <a:gd name="T9" fmla="*/ 1552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15526"/>
                  </a:moveTo>
                  <a:cubicBezTo>
                    <a:pt x="12954" y="19241"/>
                    <a:pt x="13906" y="5905"/>
                    <a:pt x="23622" y="1524"/>
                  </a:cubicBezTo>
                  <a:cubicBezTo>
                    <a:pt x="21050" y="-1524"/>
                    <a:pt x="17526" y="2191"/>
                    <a:pt x="11239" y="0"/>
                  </a:cubicBezTo>
                  <a:cubicBezTo>
                    <a:pt x="9334" y="6572"/>
                    <a:pt x="7810" y="6382"/>
                    <a:pt x="11906" y="7810"/>
                  </a:cubicBezTo>
                  <a:cubicBezTo>
                    <a:pt x="8001" y="10382"/>
                    <a:pt x="5429" y="14478"/>
                    <a:pt x="0" y="15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8" name="Freeform: Shape 1546">
              <a:extLst>
                <a:ext uri="{FF2B5EF4-FFF2-40B4-BE49-F238E27FC236}">
                  <a16:creationId xmlns:a16="http://schemas.microsoft.com/office/drawing/2014/main" id="{A22FCE03-B481-4F1C-9538-7CFD41644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829" y="2849638"/>
              <a:ext cx="9525" cy="9525"/>
            </a:xfrm>
            <a:custGeom>
              <a:avLst/>
              <a:gdLst>
                <a:gd name="T0" fmla="*/ 0 w 9525"/>
                <a:gd name="T1" fmla="*/ 49482375 h 9525"/>
                <a:gd name="T2" fmla="*/ 75304650 w 9525"/>
                <a:gd name="T3" fmla="*/ 495300 h 9525"/>
                <a:gd name="T4" fmla="*/ 0 w 9525"/>
                <a:gd name="T5" fmla="*/ 49482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195"/>
                  </a:moveTo>
                  <a:cubicBezTo>
                    <a:pt x="4191" y="5195"/>
                    <a:pt x="8477" y="5195"/>
                    <a:pt x="7906" y="52"/>
                  </a:cubicBezTo>
                  <a:cubicBezTo>
                    <a:pt x="3429" y="-329"/>
                    <a:pt x="762" y="1385"/>
                    <a:pt x="0" y="5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89" name="Freeform: Shape 1547">
              <a:extLst>
                <a:ext uri="{FF2B5EF4-FFF2-40B4-BE49-F238E27FC236}">
                  <a16:creationId xmlns:a16="http://schemas.microsoft.com/office/drawing/2014/main" id="{6C901C3B-B1FA-43F5-A0F4-2A2BDFF1D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608" y="4560951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88001475 w 9525"/>
                <a:gd name="T3" fmla="*/ 51711225 h 9525"/>
                <a:gd name="T4" fmla="*/ 27222450 w 9525"/>
                <a:gd name="T5" fmla="*/ 0 h 9525"/>
                <a:gd name="T6" fmla="*/ 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4381" y="8096"/>
                    <a:pt x="8572" y="8668"/>
                    <a:pt x="9239" y="5429"/>
                  </a:cubicBezTo>
                  <a:cubicBezTo>
                    <a:pt x="5715" y="4572"/>
                    <a:pt x="6382" y="953"/>
                    <a:pt x="2858" y="0"/>
                  </a:cubicBezTo>
                  <a:cubicBezTo>
                    <a:pt x="2858" y="3524"/>
                    <a:pt x="1714" y="5715"/>
                    <a:pt x="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0" name="Freeform: Shape 1548">
              <a:extLst>
                <a:ext uri="{FF2B5EF4-FFF2-40B4-BE49-F238E27FC236}">
                  <a16:creationId xmlns:a16="http://schemas.microsoft.com/office/drawing/2014/main" id="{A2E8D40A-BD48-462C-A8C4-DA6C05AE8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918" y="3084576"/>
              <a:ext cx="19050" cy="9525"/>
            </a:xfrm>
            <a:custGeom>
              <a:avLst/>
              <a:gdLst>
                <a:gd name="T0" fmla="*/ 1048 w 19050"/>
                <a:gd name="T1" fmla="*/ 13145 h 9525"/>
                <a:gd name="T2" fmla="*/ 21622 w 19050"/>
                <a:gd name="T3" fmla="*/ 8001 h 9525"/>
                <a:gd name="T4" fmla="*/ 19145 w 19050"/>
                <a:gd name="T5" fmla="*/ 0 h 9525"/>
                <a:gd name="T6" fmla="*/ 9049 w 19050"/>
                <a:gd name="T7" fmla="*/ 7906 h 9525"/>
                <a:gd name="T8" fmla="*/ 4191 w 19050"/>
                <a:gd name="T9" fmla="*/ 4191 h 9525"/>
                <a:gd name="T10" fmla="*/ 0 w 19050"/>
                <a:gd name="T11" fmla="*/ 8287 h 9525"/>
                <a:gd name="T12" fmla="*/ 1048 w 19050"/>
                <a:gd name="T13" fmla="*/ 1314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48" y="13145"/>
                  </a:moveTo>
                  <a:cubicBezTo>
                    <a:pt x="8001" y="11525"/>
                    <a:pt x="14668" y="9620"/>
                    <a:pt x="21622" y="8001"/>
                  </a:cubicBezTo>
                  <a:cubicBezTo>
                    <a:pt x="19621" y="3238"/>
                    <a:pt x="24479" y="2667"/>
                    <a:pt x="19145" y="0"/>
                  </a:cubicBezTo>
                  <a:cubicBezTo>
                    <a:pt x="14764" y="1524"/>
                    <a:pt x="11716" y="4572"/>
                    <a:pt x="9049" y="7906"/>
                  </a:cubicBezTo>
                  <a:cubicBezTo>
                    <a:pt x="6287" y="7429"/>
                    <a:pt x="8192" y="3905"/>
                    <a:pt x="4191" y="4191"/>
                  </a:cubicBezTo>
                  <a:cubicBezTo>
                    <a:pt x="4286" y="7239"/>
                    <a:pt x="1429" y="6858"/>
                    <a:pt x="0" y="8287"/>
                  </a:cubicBezTo>
                  <a:cubicBezTo>
                    <a:pt x="3429" y="9620"/>
                    <a:pt x="3334" y="11144"/>
                    <a:pt x="1048" y="13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1" name="Freeform: Shape 1549">
              <a:extLst>
                <a:ext uri="{FF2B5EF4-FFF2-40B4-BE49-F238E27FC236}">
                  <a16:creationId xmlns:a16="http://schemas.microsoft.com/office/drawing/2014/main" id="{384FF587-9A0E-4287-822F-301F29967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90" y="3640058"/>
              <a:ext cx="9525" cy="9525"/>
            </a:xfrm>
            <a:custGeom>
              <a:avLst/>
              <a:gdLst>
                <a:gd name="T0" fmla="*/ 0 w 9525"/>
                <a:gd name="T1" fmla="*/ 12849225 h 9525"/>
                <a:gd name="T2" fmla="*/ 10478 w 9525"/>
                <a:gd name="T3" fmla="*/ 40071675 h 9525"/>
                <a:gd name="T4" fmla="*/ 0 w 9525"/>
                <a:gd name="T5" fmla="*/ 12849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49"/>
                  </a:moveTo>
                  <a:cubicBezTo>
                    <a:pt x="1715" y="2683"/>
                    <a:pt x="7334" y="8302"/>
                    <a:pt x="10478" y="4207"/>
                  </a:cubicBezTo>
                  <a:cubicBezTo>
                    <a:pt x="7715" y="3445"/>
                    <a:pt x="3048" y="-2651"/>
                    <a:pt x="0" y="1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2" name="Freeform: Shape 1550">
              <a:extLst>
                <a:ext uri="{FF2B5EF4-FFF2-40B4-BE49-F238E27FC236}">
                  <a16:creationId xmlns:a16="http://schemas.microsoft.com/office/drawing/2014/main" id="{EBDE840E-2E6C-4C7D-AB92-8BA08634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336" y="3721376"/>
              <a:ext cx="9525" cy="9525"/>
            </a:xfrm>
            <a:custGeom>
              <a:avLst/>
              <a:gdLst>
                <a:gd name="T0" fmla="*/ 10001 w 9525"/>
                <a:gd name="T1" fmla="*/ 77504925 h 9525"/>
                <a:gd name="T2" fmla="*/ 14573 w 9525"/>
                <a:gd name="T3" fmla="*/ 9467850 h 9525"/>
                <a:gd name="T4" fmla="*/ 0 w 9525"/>
                <a:gd name="T5" fmla="*/ 21259800 h 9525"/>
                <a:gd name="T6" fmla="*/ 10001 w 9525"/>
                <a:gd name="T7" fmla="*/ 77504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01" y="8137"/>
                  </a:moveTo>
                  <a:cubicBezTo>
                    <a:pt x="10287" y="5375"/>
                    <a:pt x="19812" y="4137"/>
                    <a:pt x="14573" y="994"/>
                  </a:cubicBezTo>
                  <a:cubicBezTo>
                    <a:pt x="9620" y="8328"/>
                    <a:pt x="3905" y="-5007"/>
                    <a:pt x="0" y="2232"/>
                  </a:cubicBezTo>
                  <a:cubicBezTo>
                    <a:pt x="6382" y="2232"/>
                    <a:pt x="7429" y="5661"/>
                    <a:pt x="10001" y="8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3" name="Freeform: Shape 1551">
              <a:extLst>
                <a:ext uri="{FF2B5EF4-FFF2-40B4-BE49-F238E27FC236}">
                  <a16:creationId xmlns:a16="http://schemas.microsoft.com/office/drawing/2014/main" id="{63ABE830-4A56-4C9E-A046-95D29D32F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256" y="2862021"/>
              <a:ext cx="9525" cy="9525"/>
            </a:xfrm>
            <a:custGeom>
              <a:avLst/>
              <a:gdLst>
                <a:gd name="T0" fmla="*/ 0 w 9525"/>
                <a:gd name="T1" fmla="*/ 48567975 h 9525"/>
                <a:gd name="T2" fmla="*/ 11240 w 9525"/>
                <a:gd name="T3" fmla="*/ 17716500 h 9525"/>
                <a:gd name="T4" fmla="*/ 0 w 9525"/>
                <a:gd name="T5" fmla="*/ 4856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099"/>
                  </a:moveTo>
                  <a:cubicBezTo>
                    <a:pt x="4477" y="4908"/>
                    <a:pt x="7715" y="3194"/>
                    <a:pt x="11240" y="1860"/>
                  </a:cubicBezTo>
                  <a:cubicBezTo>
                    <a:pt x="7525" y="1098"/>
                    <a:pt x="191" y="-3378"/>
                    <a:pt x="0" y="50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4" name="Freeform: Shape 1552">
              <a:extLst>
                <a:ext uri="{FF2B5EF4-FFF2-40B4-BE49-F238E27FC236}">
                  <a16:creationId xmlns:a16="http://schemas.microsoft.com/office/drawing/2014/main" id="{2BC7AB95-4ABE-4891-B8FC-35338D89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683" y="2925551"/>
              <a:ext cx="9525" cy="9525"/>
            </a:xfrm>
            <a:custGeom>
              <a:avLst/>
              <a:gdLst>
                <a:gd name="T0" fmla="*/ 7049 w 9525"/>
                <a:gd name="T1" fmla="*/ 4244 h 9525"/>
                <a:gd name="T2" fmla="*/ 0 w 9525"/>
                <a:gd name="T3" fmla="*/ 3387 h 9525"/>
                <a:gd name="T4" fmla="*/ 5810 w 9525"/>
                <a:gd name="T5" fmla="*/ 13293 h 9525"/>
                <a:gd name="T6" fmla="*/ 11335 w 9525"/>
                <a:gd name="T7" fmla="*/ 148 h 9525"/>
                <a:gd name="T8" fmla="*/ 7049 w 9525"/>
                <a:gd name="T9" fmla="*/ 42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049" y="4244"/>
                  </a:moveTo>
                  <a:cubicBezTo>
                    <a:pt x="4667" y="3958"/>
                    <a:pt x="2286" y="3673"/>
                    <a:pt x="0" y="3387"/>
                  </a:cubicBezTo>
                  <a:cubicBezTo>
                    <a:pt x="1048" y="7292"/>
                    <a:pt x="381" y="12340"/>
                    <a:pt x="5810" y="13293"/>
                  </a:cubicBezTo>
                  <a:cubicBezTo>
                    <a:pt x="6953" y="8245"/>
                    <a:pt x="11335" y="6625"/>
                    <a:pt x="11335" y="148"/>
                  </a:cubicBezTo>
                  <a:cubicBezTo>
                    <a:pt x="8096" y="-518"/>
                    <a:pt x="6858" y="1101"/>
                    <a:pt x="7049" y="4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5" name="Freeform: Shape 1553">
              <a:extLst>
                <a:ext uri="{FF2B5EF4-FFF2-40B4-BE49-F238E27FC236}">
                  <a16:creationId xmlns:a16="http://schemas.microsoft.com/office/drawing/2014/main" id="{5DD7FBC4-5091-4D6B-8EEF-4C1381396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630" y="2976944"/>
              <a:ext cx="9525" cy="9525"/>
            </a:xfrm>
            <a:custGeom>
              <a:avLst/>
              <a:gdLst>
                <a:gd name="T0" fmla="*/ 59921775 w 9525"/>
                <a:gd name="T1" fmla="*/ 80743425 h 9525"/>
                <a:gd name="T2" fmla="*/ 82600800 w 9525"/>
                <a:gd name="T3" fmla="*/ 39014400 h 9525"/>
                <a:gd name="T4" fmla="*/ 2762250 w 9525"/>
                <a:gd name="T5" fmla="*/ 0 h 9525"/>
                <a:gd name="T6" fmla="*/ 59921775 w 9525"/>
                <a:gd name="T7" fmla="*/ 807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91" y="8477"/>
                  </a:moveTo>
                  <a:cubicBezTo>
                    <a:pt x="6672" y="6572"/>
                    <a:pt x="8862" y="6667"/>
                    <a:pt x="8672" y="4096"/>
                  </a:cubicBezTo>
                  <a:cubicBezTo>
                    <a:pt x="4767" y="1905"/>
                    <a:pt x="3909" y="3810"/>
                    <a:pt x="290" y="0"/>
                  </a:cubicBezTo>
                  <a:cubicBezTo>
                    <a:pt x="-853" y="4953"/>
                    <a:pt x="1433" y="7620"/>
                    <a:pt x="6291" y="8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6" name="Freeform: Shape 1554">
              <a:extLst>
                <a:ext uri="{FF2B5EF4-FFF2-40B4-BE49-F238E27FC236}">
                  <a16:creationId xmlns:a16="http://schemas.microsoft.com/office/drawing/2014/main" id="{309D6B88-51AB-43A4-B295-2EC6F543C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814" y="3572931"/>
              <a:ext cx="9525" cy="9525"/>
            </a:xfrm>
            <a:custGeom>
              <a:avLst/>
              <a:gdLst>
                <a:gd name="T0" fmla="*/ 0 w 9525"/>
                <a:gd name="T1" fmla="*/ 55264050 h 9525"/>
                <a:gd name="T2" fmla="*/ 68046600 w 9525"/>
                <a:gd name="T3" fmla="*/ 63426975 h 9525"/>
                <a:gd name="T4" fmla="*/ 58969275 w 9525"/>
                <a:gd name="T5" fmla="*/ 3552825 h 9525"/>
                <a:gd name="T6" fmla="*/ 0 w 9525"/>
                <a:gd name="T7" fmla="*/ 55264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802"/>
                  </a:moveTo>
                  <a:cubicBezTo>
                    <a:pt x="2381" y="6088"/>
                    <a:pt x="4763" y="6373"/>
                    <a:pt x="7144" y="6659"/>
                  </a:cubicBezTo>
                  <a:cubicBezTo>
                    <a:pt x="7620" y="3992"/>
                    <a:pt x="7430" y="1897"/>
                    <a:pt x="6191" y="373"/>
                  </a:cubicBezTo>
                  <a:cubicBezTo>
                    <a:pt x="667" y="-1628"/>
                    <a:pt x="3048" y="5040"/>
                    <a:pt x="0" y="58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7" name="Freeform: Shape 1555">
              <a:extLst>
                <a:ext uri="{FF2B5EF4-FFF2-40B4-BE49-F238E27FC236}">
                  <a16:creationId xmlns:a16="http://schemas.microsoft.com/office/drawing/2014/main" id="{D1A97B2F-A20A-457E-A422-371089717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3" y="2990660"/>
              <a:ext cx="9525" cy="9525"/>
            </a:xfrm>
            <a:custGeom>
              <a:avLst/>
              <a:gdLst>
                <a:gd name="T0" fmla="*/ 29136975 w 9525"/>
                <a:gd name="T1" fmla="*/ 76209525 h 9525"/>
                <a:gd name="T2" fmla="*/ 69056250 w 9525"/>
                <a:gd name="T3" fmla="*/ 37195125 h 9525"/>
                <a:gd name="T4" fmla="*/ 5553075 w 9525"/>
                <a:gd name="T5" fmla="*/ 0 h 9525"/>
                <a:gd name="T6" fmla="*/ 2913697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59" y="8001"/>
                  </a:moveTo>
                  <a:cubicBezTo>
                    <a:pt x="3821" y="5905"/>
                    <a:pt x="6298" y="5810"/>
                    <a:pt x="7250" y="3905"/>
                  </a:cubicBezTo>
                  <a:cubicBezTo>
                    <a:pt x="4774" y="2857"/>
                    <a:pt x="3154" y="1143"/>
                    <a:pt x="583" y="0"/>
                  </a:cubicBezTo>
                  <a:cubicBezTo>
                    <a:pt x="-179" y="3715"/>
                    <a:pt x="-846" y="7239"/>
                    <a:pt x="3059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8" name="Freeform: Shape 1556">
              <a:extLst>
                <a:ext uri="{FF2B5EF4-FFF2-40B4-BE49-F238E27FC236}">
                  <a16:creationId xmlns:a16="http://schemas.microsoft.com/office/drawing/2014/main" id="{7DDC2B4D-5A8F-479F-909B-A56D9E882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718" y="3539014"/>
              <a:ext cx="9525" cy="19050"/>
            </a:xfrm>
            <a:custGeom>
              <a:avLst/>
              <a:gdLst>
                <a:gd name="T0" fmla="*/ 0 w 9525"/>
                <a:gd name="T1" fmla="*/ 6667 h 19050"/>
                <a:gd name="T2" fmla="*/ 10668 w 9525"/>
                <a:gd name="T3" fmla="*/ 20288 h 19050"/>
                <a:gd name="T4" fmla="*/ 8192 w 9525"/>
                <a:gd name="T5" fmla="*/ 0 h 19050"/>
                <a:gd name="T6" fmla="*/ 0 w 9525"/>
                <a:gd name="T7" fmla="*/ 6667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6667"/>
                  </a:moveTo>
                  <a:cubicBezTo>
                    <a:pt x="17050" y="5048"/>
                    <a:pt x="4001" y="17526"/>
                    <a:pt x="10668" y="20288"/>
                  </a:cubicBezTo>
                  <a:cubicBezTo>
                    <a:pt x="14097" y="12573"/>
                    <a:pt x="21717" y="2096"/>
                    <a:pt x="8192" y="0"/>
                  </a:cubicBezTo>
                  <a:cubicBezTo>
                    <a:pt x="10001" y="7239"/>
                    <a:pt x="476" y="1905"/>
                    <a:pt x="0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899" name="Freeform: Shape 1557">
              <a:extLst>
                <a:ext uri="{FF2B5EF4-FFF2-40B4-BE49-F238E27FC236}">
                  <a16:creationId xmlns:a16="http://schemas.microsoft.com/office/drawing/2014/main" id="{EC9FA42E-905A-4F49-A129-DB6F391F3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122" y="2326005"/>
              <a:ext cx="9525" cy="9525"/>
            </a:xfrm>
            <a:custGeom>
              <a:avLst/>
              <a:gdLst>
                <a:gd name="T0" fmla="*/ 79838550 w 9525"/>
                <a:gd name="T1" fmla="*/ 0 h 9525"/>
                <a:gd name="T2" fmla="*/ 0 w 9525"/>
                <a:gd name="T3" fmla="*/ 78028800 h 9525"/>
                <a:gd name="T4" fmla="*/ 79838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382" y="0"/>
                  </a:moveTo>
                  <a:cubicBezTo>
                    <a:pt x="3238" y="95"/>
                    <a:pt x="2476" y="5144"/>
                    <a:pt x="0" y="8192"/>
                  </a:cubicBezTo>
                  <a:cubicBezTo>
                    <a:pt x="6858" y="10001"/>
                    <a:pt x="10287" y="2667"/>
                    <a:pt x="8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0" name="Freeform: Shape 1558">
              <a:extLst>
                <a:ext uri="{FF2B5EF4-FFF2-40B4-BE49-F238E27FC236}">
                  <a16:creationId xmlns:a16="http://schemas.microsoft.com/office/drawing/2014/main" id="{F481D98E-56DC-4D56-8F26-C7E6929F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34" y="3236651"/>
              <a:ext cx="9525" cy="9525"/>
            </a:xfrm>
            <a:custGeom>
              <a:avLst/>
              <a:gdLst>
                <a:gd name="T0" fmla="*/ 3524 w 9525"/>
                <a:gd name="T1" fmla="*/ 39 h 9525"/>
                <a:gd name="T2" fmla="*/ 1048 w 9525"/>
                <a:gd name="T3" fmla="*/ 4326 h 9525"/>
                <a:gd name="T4" fmla="*/ 0 w 9525"/>
                <a:gd name="T5" fmla="*/ 6040 h 9525"/>
                <a:gd name="T6" fmla="*/ 12859 w 9525"/>
                <a:gd name="T7" fmla="*/ 6993 h 9525"/>
                <a:gd name="T8" fmla="*/ 7906 w 9525"/>
                <a:gd name="T9" fmla="*/ 5278 h 9525"/>
                <a:gd name="T10" fmla="*/ 10192 w 9525"/>
                <a:gd name="T11" fmla="*/ 4040 h 9525"/>
                <a:gd name="T12" fmla="*/ 3524 w 9525"/>
                <a:gd name="T13" fmla="*/ 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524" y="39"/>
                  </a:moveTo>
                  <a:cubicBezTo>
                    <a:pt x="2858" y="1659"/>
                    <a:pt x="1429" y="2421"/>
                    <a:pt x="1048" y="4326"/>
                  </a:cubicBezTo>
                  <a:cubicBezTo>
                    <a:pt x="667" y="4707"/>
                    <a:pt x="286" y="5278"/>
                    <a:pt x="0" y="6040"/>
                  </a:cubicBezTo>
                  <a:cubicBezTo>
                    <a:pt x="3143" y="6612"/>
                    <a:pt x="12287" y="14041"/>
                    <a:pt x="12859" y="6993"/>
                  </a:cubicBezTo>
                  <a:cubicBezTo>
                    <a:pt x="11144" y="6897"/>
                    <a:pt x="9430" y="6135"/>
                    <a:pt x="7906" y="5278"/>
                  </a:cubicBezTo>
                  <a:cubicBezTo>
                    <a:pt x="8763" y="4897"/>
                    <a:pt x="9620" y="4611"/>
                    <a:pt x="10192" y="4040"/>
                  </a:cubicBezTo>
                  <a:cubicBezTo>
                    <a:pt x="6667" y="3564"/>
                    <a:pt x="8477" y="-437"/>
                    <a:pt x="352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1" name="Freeform: Shape 1559">
              <a:extLst>
                <a:ext uri="{FF2B5EF4-FFF2-40B4-BE49-F238E27FC236}">
                  <a16:creationId xmlns:a16="http://schemas.microsoft.com/office/drawing/2014/main" id="{D83DDFBE-B49C-4E03-B272-A0B9C18A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858" y="376894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8100000 w 9525"/>
                <a:gd name="T3" fmla="*/ 9716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667" y="5429"/>
                    <a:pt x="-381" y="6667"/>
                    <a:pt x="4000" y="9716"/>
                  </a:cubicBezTo>
                  <a:cubicBezTo>
                    <a:pt x="4667" y="5239"/>
                    <a:pt x="5525" y="57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2" name="Freeform: Shape 1560">
              <a:extLst>
                <a:ext uri="{FF2B5EF4-FFF2-40B4-BE49-F238E27FC236}">
                  <a16:creationId xmlns:a16="http://schemas.microsoft.com/office/drawing/2014/main" id="{B4577EE1-029F-4520-BD2D-CADA8DDF1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618" y="3497453"/>
              <a:ext cx="19050" cy="9525"/>
            </a:xfrm>
            <a:custGeom>
              <a:avLst/>
              <a:gdLst>
                <a:gd name="T0" fmla="*/ 25436 w 19050"/>
                <a:gd name="T1" fmla="*/ 13906500 h 9525"/>
                <a:gd name="T2" fmla="*/ 18387 w 19050"/>
                <a:gd name="T3" fmla="*/ 5743575 h 9525"/>
                <a:gd name="T4" fmla="*/ 7529 w 19050"/>
                <a:gd name="T5" fmla="*/ 7553325 h 9525"/>
                <a:gd name="T6" fmla="*/ 4 w 19050"/>
                <a:gd name="T7" fmla="*/ 28422600 h 9525"/>
                <a:gd name="T8" fmla="*/ 25436 w 19050"/>
                <a:gd name="T9" fmla="*/ 13906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25436" y="1460"/>
                  </a:moveTo>
                  <a:cubicBezTo>
                    <a:pt x="23055" y="1174"/>
                    <a:pt x="20674" y="889"/>
                    <a:pt x="18387" y="603"/>
                  </a:cubicBezTo>
                  <a:cubicBezTo>
                    <a:pt x="19054" y="7461"/>
                    <a:pt x="9625" y="4603"/>
                    <a:pt x="7529" y="793"/>
                  </a:cubicBezTo>
                  <a:cubicBezTo>
                    <a:pt x="6196" y="5746"/>
                    <a:pt x="-186" y="-4826"/>
                    <a:pt x="4" y="2984"/>
                  </a:cubicBezTo>
                  <a:cubicBezTo>
                    <a:pt x="5624" y="4508"/>
                    <a:pt x="21721" y="14795"/>
                    <a:pt x="25436" y="14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3" name="Freeform: Shape 1561">
              <a:extLst>
                <a:ext uri="{FF2B5EF4-FFF2-40B4-BE49-F238E27FC236}">
                  <a16:creationId xmlns:a16="http://schemas.microsoft.com/office/drawing/2014/main" id="{CD0FBC99-7566-4FFD-A113-AAEBA2FCE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979" y="2262483"/>
              <a:ext cx="9525" cy="9525"/>
            </a:xfrm>
            <a:custGeom>
              <a:avLst/>
              <a:gdLst>
                <a:gd name="T0" fmla="*/ 0 w 9525"/>
                <a:gd name="T1" fmla="*/ 12601575 h 9525"/>
                <a:gd name="T2" fmla="*/ 10001 w 9525"/>
                <a:gd name="T3" fmla="*/ 67951350 h 9525"/>
                <a:gd name="T4" fmla="*/ 12382 w 9525"/>
                <a:gd name="T5" fmla="*/ 27117675 h 9525"/>
                <a:gd name="T6" fmla="*/ 0 w 9525"/>
                <a:gd name="T7" fmla="*/ 12601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23"/>
                  </a:moveTo>
                  <a:cubicBezTo>
                    <a:pt x="4667" y="2466"/>
                    <a:pt x="5620" y="5895"/>
                    <a:pt x="10001" y="7134"/>
                  </a:cubicBezTo>
                  <a:cubicBezTo>
                    <a:pt x="10192" y="5038"/>
                    <a:pt x="11335" y="3895"/>
                    <a:pt x="12382" y="2847"/>
                  </a:cubicBezTo>
                  <a:cubicBezTo>
                    <a:pt x="11144" y="1228"/>
                    <a:pt x="1524" y="-1725"/>
                    <a:pt x="0" y="1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4" name="Freeform: Shape 1562">
              <a:extLst>
                <a:ext uri="{FF2B5EF4-FFF2-40B4-BE49-F238E27FC236}">
                  <a16:creationId xmlns:a16="http://schemas.microsoft.com/office/drawing/2014/main" id="{43F18B57-8C4B-4650-8972-530720BF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399" y="2716958"/>
              <a:ext cx="9525" cy="9525"/>
            </a:xfrm>
            <a:custGeom>
              <a:avLst/>
              <a:gdLst>
                <a:gd name="T0" fmla="*/ 12668 w 9525"/>
                <a:gd name="T1" fmla="*/ 13154025 h 9525"/>
                <a:gd name="T2" fmla="*/ 0 w 9525"/>
                <a:gd name="T3" fmla="*/ 13154025 h 9525"/>
                <a:gd name="T4" fmla="*/ 12668 w 9525"/>
                <a:gd name="T5" fmla="*/ 1315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668" y="1381"/>
                  </a:moveTo>
                  <a:cubicBezTo>
                    <a:pt x="8858" y="1858"/>
                    <a:pt x="1238" y="-1952"/>
                    <a:pt x="0" y="1381"/>
                  </a:cubicBezTo>
                  <a:cubicBezTo>
                    <a:pt x="5429" y="4048"/>
                    <a:pt x="8477" y="6620"/>
                    <a:pt x="12668" y="1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5" name="Freeform: Shape 1563">
              <a:extLst>
                <a:ext uri="{FF2B5EF4-FFF2-40B4-BE49-F238E27FC236}">
                  <a16:creationId xmlns:a16="http://schemas.microsoft.com/office/drawing/2014/main" id="{FA8EFA84-7277-4F83-9700-2069CC439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185" y="3553682"/>
              <a:ext cx="9525" cy="9525"/>
            </a:xfrm>
            <a:custGeom>
              <a:avLst/>
              <a:gdLst>
                <a:gd name="T0" fmla="*/ 9620250 w 9525"/>
                <a:gd name="T1" fmla="*/ 0 h 9525"/>
                <a:gd name="T2" fmla="*/ 28670250 w 9525"/>
                <a:gd name="T3" fmla="*/ 11049 h 9525"/>
                <a:gd name="T4" fmla="*/ 96202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0" y="0"/>
                  </a:moveTo>
                  <a:cubicBezTo>
                    <a:pt x="724" y="4286"/>
                    <a:pt x="-2038" y="10192"/>
                    <a:pt x="3010" y="11049"/>
                  </a:cubicBezTo>
                  <a:cubicBezTo>
                    <a:pt x="2439" y="4286"/>
                    <a:pt x="5772" y="2858"/>
                    <a:pt x="1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6" name="Freeform: Shape 1564">
              <a:extLst>
                <a:ext uri="{FF2B5EF4-FFF2-40B4-BE49-F238E27FC236}">
                  <a16:creationId xmlns:a16="http://schemas.microsoft.com/office/drawing/2014/main" id="{77BEDD51-D30A-4FE4-BE15-E1634966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013" y="3039333"/>
              <a:ext cx="9525" cy="9525"/>
            </a:xfrm>
            <a:custGeom>
              <a:avLst/>
              <a:gdLst>
                <a:gd name="T0" fmla="*/ 42643425 w 9525"/>
                <a:gd name="T1" fmla="*/ 76200000 h 9525"/>
                <a:gd name="T2" fmla="*/ 0 w 9525"/>
                <a:gd name="T3" fmla="*/ 12696825 h 9525"/>
                <a:gd name="T4" fmla="*/ 9077325 w 9525"/>
                <a:gd name="T5" fmla="*/ 72570975 h 9525"/>
                <a:gd name="T6" fmla="*/ 42643425 w 9525"/>
                <a:gd name="T7" fmla="*/ 76200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77" y="8000"/>
                  </a:moveTo>
                  <a:cubicBezTo>
                    <a:pt x="8192" y="7143"/>
                    <a:pt x="4763" y="-3716"/>
                    <a:pt x="0" y="1333"/>
                  </a:cubicBezTo>
                  <a:cubicBezTo>
                    <a:pt x="4000" y="2285"/>
                    <a:pt x="3524" y="5905"/>
                    <a:pt x="953" y="7619"/>
                  </a:cubicBezTo>
                  <a:cubicBezTo>
                    <a:pt x="2096" y="7715"/>
                    <a:pt x="3334" y="7905"/>
                    <a:pt x="4477" y="8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7" name="Freeform: Shape 1565">
              <a:extLst>
                <a:ext uri="{FF2B5EF4-FFF2-40B4-BE49-F238E27FC236}">
                  <a16:creationId xmlns:a16="http://schemas.microsoft.com/office/drawing/2014/main" id="{BB331B09-5E90-436E-B802-45339557B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64" y="3190970"/>
              <a:ext cx="9525" cy="9525"/>
            </a:xfrm>
            <a:custGeom>
              <a:avLst/>
              <a:gdLst>
                <a:gd name="T0" fmla="*/ 15700 w 9525"/>
                <a:gd name="T1" fmla="*/ 59883675 h 9525"/>
                <a:gd name="T2" fmla="*/ 3508 w 9525"/>
                <a:gd name="T3" fmla="*/ 30851475 h 9525"/>
                <a:gd name="T4" fmla="*/ 2174 w 9525"/>
                <a:gd name="T5" fmla="*/ 0 h 9525"/>
                <a:gd name="T6" fmla="*/ 2841 w 9525"/>
                <a:gd name="T7" fmla="*/ 73485375 h 9525"/>
                <a:gd name="T8" fmla="*/ 15700 w 9525"/>
                <a:gd name="T9" fmla="*/ 598836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700" y="6287"/>
                  </a:moveTo>
                  <a:cubicBezTo>
                    <a:pt x="17128" y="-1333"/>
                    <a:pt x="7603" y="2477"/>
                    <a:pt x="3508" y="3239"/>
                  </a:cubicBezTo>
                  <a:cubicBezTo>
                    <a:pt x="3317" y="2000"/>
                    <a:pt x="3889" y="286"/>
                    <a:pt x="2174" y="0"/>
                  </a:cubicBezTo>
                  <a:cubicBezTo>
                    <a:pt x="1126" y="3429"/>
                    <a:pt x="-2493" y="6001"/>
                    <a:pt x="2841" y="7715"/>
                  </a:cubicBezTo>
                  <a:cubicBezTo>
                    <a:pt x="5698" y="5715"/>
                    <a:pt x="10175" y="5429"/>
                    <a:pt x="15700" y="6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8" name="Freeform: Shape 1566">
              <a:extLst>
                <a:ext uri="{FF2B5EF4-FFF2-40B4-BE49-F238E27FC236}">
                  <a16:creationId xmlns:a16="http://schemas.microsoft.com/office/drawing/2014/main" id="{A38F50C8-E05F-46E3-BA71-F72FE2E46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595" y="2291628"/>
              <a:ext cx="28575" cy="9525"/>
            </a:xfrm>
            <a:custGeom>
              <a:avLst/>
              <a:gdLst>
                <a:gd name="T0" fmla="*/ 0 w 28575"/>
                <a:gd name="T1" fmla="*/ 7136 h 9525"/>
                <a:gd name="T2" fmla="*/ 24575 w 28575"/>
                <a:gd name="T3" fmla="*/ 11708 h 9525"/>
                <a:gd name="T4" fmla="*/ 29432 w 28575"/>
                <a:gd name="T5" fmla="*/ 3135 h 9525"/>
                <a:gd name="T6" fmla="*/ 18764 w 28575"/>
                <a:gd name="T7" fmla="*/ 1802 h 9525"/>
                <a:gd name="T8" fmla="*/ 12573 w 28575"/>
                <a:gd name="T9" fmla="*/ 7136 h 9525"/>
                <a:gd name="T10" fmla="*/ 13430 w 28575"/>
                <a:gd name="T11" fmla="*/ 1135 h 9525"/>
                <a:gd name="T12" fmla="*/ 0 w 28575"/>
                <a:gd name="T13" fmla="*/ 713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0" y="7136"/>
                  </a:moveTo>
                  <a:cubicBezTo>
                    <a:pt x="7906" y="10565"/>
                    <a:pt x="16764" y="8184"/>
                    <a:pt x="24575" y="11708"/>
                  </a:cubicBezTo>
                  <a:cubicBezTo>
                    <a:pt x="26575" y="9231"/>
                    <a:pt x="30099" y="8469"/>
                    <a:pt x="29432" y="3135"/>
                  </a:cubicBezTo>
                  <a:cubicBezTo>
                    <a:pt x="25908" y="2659"/>
                    <a:pt x="22384" y="2278"/>
                    <a:pt x="18764" y="1802"/>
                  </a:cubicBezTo>
                  <a:cubicBezTo>
                    <a:pt x="18669" y="5802"/>
                    <a:pt x="17240" y="8184"/>
                    <a:pt x="12573" y="7136"/>
                  </a:cubicBezTo>
                  <a:cubicBezTo>
                    <a:pt x="12859" y="5136"/>
                    <a:pt x="13145" y="3135"/>
                    <a:pt x="13430" y="1135"/>
                  </a:cubicBezTo>
                  <a:cubicBezTo>
                    <a:pt x="8287" y="-1437"/>
                    <a:pt x="953" y="278"/>
                    <a:pt x="0" y="7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09" name="Freeform: Shape 1567">
              <a:extLst>
                <a:ext uri="{FF2B5EF4-FFF2-40B4-BE49-F238E27FC236}">
                  <a16:creationId xmlns:a16="http://schemas.microsoft.com/office/drawing/2014/main" id="{B709F422-9C0F-4D76-9048-2A086C4D9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38" y="3440144"/>
              <a:ext cx="9525" cy="9525"/>
            </a:xfrm>
            <a:custGeom>
              <a:avLst/>
              <a:gdLst>
                <a:gd name="T0" fmla="*/ 9335 w 9525"/>
                <a:gd name="T1" fmla="*/ 0 h 9525"/>
                <a:gd name="T2" fmla="*/ 0 w 9525"/>
                <a:gd name="T3" fmla="*/ 18145125 h 9525"/>
                <a:gd name="T4" fmla="*/ 10668 w 9525"/>
                <a:gd name="T5" fmla="*/ 30841950 h 9525"/>
                <a:gd name="T6" fmla="*/ 933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0"/>
                  </a:moveTo>
                  <a:cubicBezTo>
                    <a:pt x="6096" y="476"/>
                    <a:pt x="1905" y="-95"/>
                    <a:pt x="0" y="1905"/>
                  </a:cubicBezTo>
                  <a:cubicBezTo>
                    <a:pt x="2953" y="2762"/>
                    <a:pt x="7715" y="4858"/>
                    <a:pt x="10668" y="3238"/>
                  </a:cubicBezTo>
                  <a:cubicBezTo>
                    <a:pt x="9335" y="2667"/>
                    <a:pt x="8763" y="1715"/>
                    <a:pt x="9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0" name="Freeform: Shape 1568">
              <a:extLst>
                <a:ext uri="{FF2B5EF4-FFF2-40B4-BE49-F238E27FC236}">
                  <a16:creationId xmlns:a16="http://schemas.microsoft.com/office/drawing/2014/main" id="{8A6E68B2-B40F-4D67-BE60-1161031C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961" y="3240223"/>
              <a:ext cx="9525" cy="9525"/>
            </a:xfrm>
            <a:custGeom>
              <a:avLst/>
              <a:gdLst>
                <a:gd name="T0" fmla="*/ 10192 w 9525"/>
                <a:gd name="T1" fmla="*/ 3543300 h 9525"/>
                <a:gd name="T2" fmla="*/ 0 w 9525"/>
                <a:gd name="T3" fmla="*/ 78847950 h 9525"/>
                <a:gd name="T4" fmla="*/ 9049 w 9525"/>
                <a:gd name="T5" fmla="*/ 75218925 h 9525"/>
                <a:gd name="T6" fmla="*/ 10192 w 9525"/>
                <a:gd name="T7" fmla="*/ 3543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192" y="372"/>
                  </a:moveTo>
                  <a:cubicBezTo>
                    <a:pt x="2857" y="-1342"/>
                    <a:pt x="1143" y="3135"/>
                    <a:pt x="0" y="8278"/>
                  </a:cubicBezTo>
                  <a:cubicBezTo>
                    <a:pt x="2667" y="7802"/>
                    <a:pt x="8953" y="11231"/>
                    <a:pt x="9049" y="7897"/>
                  </a:cubicBezTo>
                  <a:cubicBezTo>
                    <a:pt x="4096" y="5992"/>
                    <a:pt x="11906" y="4468"/>
                    <a:pt x="10192" y="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1" name="Freeform: Shape 1569">
              <a:extLst>
                <a:ext uri="{FF2B5EF4-FFF2-40B4-BE49-F238E27FC236}">
                  <a16:creationId xmlns:a16="http://schemas.microsoft.com/office/drawing/2014/main" id="{A25CBAC7-E73F-4490-83D3-D1C25855C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754" y="3592154"/>
              <a:ext cx="9525" cy="9525"/>
            </a:xfrm>
            <a:custGeom>
              <a:avLst/>
              <a:gdLst>
                <a:gd name="T0" fmla="*/ 16430625 w 9525"/>
                <a:gd name="T1" fmla="*/ 71761350 h 9525"/>
                <a:gd name="T2" fmla="*/ 49996725 w 9525"/>
                <a:gd name="T3" fmla="*/ 76295250 h 9525"/>
                <a:gd name="T4" fmla="*/ 26412825 w 9525"/>
                <a:gd name="T5" fmla="*/ 85725 h 9525"/>
                <a:gd name="T6" fmla="*/ 16430625 w 9525"/>
                <a:gd name="T7" fmla="*/ 71761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5" y="7534"/>
                  </a:moveTo>
                  <a:cubicBezTo>
                    <a:pt x="2392" y="5724"/>
                    <a:pt x="3820" y="6867"/>
                    <a:pt x="5249" y="8010"/>
                  </a:cubicBezTo>
                  <a:cubicBezTo>
                    <a:pt x="8392" y="6105"/>
                    <a:pt x="9059" y="-276"/>
                    <a:pt x="2773" y="9"/>
                  </a:cubicBezTo>
                  <a:cubicBezTo>
                    <a:pt x="4487" y="4010"/>
                    <a:pt x="-3323" y="5534"/>
                    <a:pt x="1725" y="7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2" name="Freeform: Shape 1570">
              <a:extLst>
                <a:ext uri="{FF2B5EF4-FFF2-40B4-BE49-F238E27FC236}">
                  <a16:creationId xmlns:a16="http://schemas.microsoft.com/office/drawing/2014/main" id="{AE8555F0-5837-4865-A276-0758EEFC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483" y="3225355"/>
              <a:ext cx="19050" cy="9525"/>
            </a:xfrm>
            <a:custGeom>
              <a:avLst/>
              <a:gdLst>
                <a:gd name="T0" fmla="*/ 0 w 19050"/>
                <a:gd name="T1" fmla="*/ 9335 h 9525"/>
                <a:gd name="T2" fmla="*/ 19717 w 19050"/>
                <a:gd name="T3" fmla="*/ 10192 h 9525"/>
                <a:gd name="T4" fmla="*/ 12192 w 19050"/>
                <a:gd name="T5" fmla="*/ 0 h 9525"/>
                <a:gd name="T6" fmla="*/ 667 w 19050"/>
                <a:gd name="T7" fmla="*/ 4763 h 9525"/>
                <a:gd name="T8" fmla="*/ 0 w 19050"/>
                <a:gd name="T9" fmla="*/ 93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9335"/>
                  </a:moveTo>
                  <a:cubicBezTo>
                    <a:pt x="10192" y="6572"/>
                    <a:pt x="7715" y="10954"/>
                    <a:pt x="19717" y="10192"/>
                  </a:cubicBezTo>
                  <a:cubicBezTo>
                    <a:pt x="19336" y="5429"/>
                    <a:pt x="14192" y="3715"/>
                    <a:pt x="12192" y="0"/>
                  </a:cubicBezTo>
                  <a:cubicBezTo>
                    <a:pt x="10382" y="3810"/>
                    <a:pt x="8477" y="7429"/>
                    <a:pt x="667" y="4763"/>
                  </a:cubicBezTo>
                  <a:cubicBezTo>
                    <a:pt x="476" y="6382"/>
                    <a:pt x="286" y="7906"/>
                    <a:pt x="0" y="93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3" name="Freeform: Shape 1571">
              <a:extLst>
                <a:ext uri="{FF2B5EF4-FFF2-40B4-BE49-F238E27FC236}">
                  <a16:creationId xmlns:a16="http://schemas.microsoft.com/office/drawing/2014/main" id="{BEE2AAAE-91D5-46C5-B793-8A03BA887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49" y="3327559"/>
              <a:ext cx="9525" cy="9525"/>
            </a:xfrm>
            <a:custGeom>
              <a:avLst/>
              <a:gdLst>
                <a:gd name="T0" fmla="*/ 0 w 9525"/>
                <a:gd name="T1" fmla="*/ 8001 h 9525"/>
                <a:gd name="T2" fmla="*/ 7144 w 9525"/>
                <a:gd name="T3" fmla="*/ 8858 h 9525"/>
                <a:gd name="T4" fmla="*/ 10001 w 9525"/>
                <a:gd name="T5" fmla="*/ 13811 h 9525"/>
                <a:gd name="T6" fmla="*/ 10192 w 9525"/>
                <a:gd name="T7" fmla="*/ 0 h 9525"/>
                <a:gd name="T8" fmla="*/ 0 w 9525"/>
                <a:gd name="T9" fmla="*/ 800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8001"/>
                  </a:moveTo>
                  <a:cubicBezTo>
                    <a:pt x="2381" y="8287"/>
                    <a:pt x="4763" y="8572"/>
                    <a:pt x="7144" y="8858"/>
                  </a:cubicBezTo>
                  <a:cubicBezTo>
                    <a:pt x="6953" y="11239"/>
                    <a:pt x="6191" y="14097"/>
                    <a:pt x="10001" y="13811"/>
                  </a:cubicBezTo>
                  <a:cubicBezTo>
                    <a:pt x="10858" y="7525"/>
                    <a:pt x="4953" y="5620"/>
                    <a:pt x="10192" y="0"/>
                  </a:cubicBezTo>
                  <a:cubicBezTo>
                    <a:pt x="5048" y="857"/>
                    <a:pt x="2000" y="3905"/>
                    <a:pt x="0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4" name="Freeform: Shape 1572">
              <a:extLst>
                <a:ext uri="{FF2B5EF4-FFF2-40B4-BE49-F238E27FC236}">
                  <a16:creationId xmlns:a16="http://schemas.microsoft.com/office/drawing/2014/main" id="{BA062600-1AB8-4C06-9C6D-14DBBE07D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482" y="3390424"/>
              <a:ext cx="9525" cy="9525"/>
            </a:xfrm>
            <a:custGeom>
              <a:avLst/>
              <a:gdLst>
                <a:gd name="T0" fmla="*/ 0 w 9525"/>
                <a:gd name="T1" fmla="*/ 5620 h 9525"/>
                <a:gd name="T2" fmla="*/ 6477 w 9525"/>
                <a:gd name="T3" fmla="*/ 11049 h 9525"/>
                <a:gd name="T4" fmla="*/ 11049 w 9525"/>
                <a:gd name="T5" fmla="*/ 3905 h 9525"/>
                <a:gd name="T6" fmla="*/ 9715 w 9525"/>
                <a:gd name="T7" fmla="*/ 667 h 9525"/>
                <a:gd name="T8" fmla="*/ 4381 w 9525"/>
                <a:gd name="T9" fmla="*/ 0 h 9525"/>
                <a:gd name="T10" fmla="*/ 0 w 9525"/>
                <a:gd name="T11" fmla="*/ 5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620"/>
                  </a:moveTo>
                  <a:cubicBezTo>
                    <a:pt x="4763" y="5715"/>
                    <a:pt x="571" y="11621"/>
                    <a:pt x="6477" y="11049"/>
                  </a:cubicBezTo>
                  <a:cubicBezTo>
                    <a:pt x="4763" y="5048"/>
                    <a:pt x="11716" y="8763"/>
                    <a:pt x="11049" y="3905"/>
                  </a:cubicBezTo>
                  <a:cubicBezTo>
                    <a:pt x="9715" y="3429"/>
                    <a:pt x="9144" y="2381"/>
                    <a:pt x="9715" y="667"/>
                  </a:cubicBezTo>
                  <a:cubicBezTo>
                    <a:pt x="7906" y="476"/>
                    <a:pt x="6191" y="191"/>
                    <a:pt x="4381" y="0"/>
                  </a:cubicBezTo>
                  <a:cubicBezTo>
                    <a:pt x="5810" y="5048"/>
                    <a:pt x="1143" y="3334"/>
                    <a:pt x="0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5" name="Freeform: Shape 1573">
              <a:extLst>
                <a:ext uri="{FF2B5EF4-FFF2-40B4-BE49-F238E27FC236}">
                  <a16:creationId xmlns:a16="http://schemas.microsoft.com/office/drawing/2014/main" id="{6D470C2B-012C-4424-A3E0-025D96C9D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730" y="2689381"/>
              <a:ext cx="9525" cy="9525"/>
            </a:xfrm>
            <a:custGeom>
              <a:avLst/>
              <a:gdLst>
                <a:gd name="T0" fmla="*/ 14544675 w 9525"/>
                <a:gd name="T1" fmla="*/ 10575 h 9525"/>
                <a:gd name="T2" fmla="*/ 29060775 w 9525"/>
                <a:gd name="T3" fmla="*/ 3 h 9525"/>
                <a:gd name="T4" fmla="*/ 14544675 w 9525"/>
                <a:gd name="T5" fmla="*/ 1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10575"/>
                  </a:moveTo>
                  <a:cubicBezTo>
                    <a:pt x="1241" y="6956"/>
                    <a:pt x="10195" y="193"/>
                    <a:pt x="3051" y="3"/>
                  </a:cubicBezTo>
                  <a:cubicBezTo>
                    <a:pt x="193" y="-188"/>
                    <a:pt x="-1331" y="10004"/>
                    <a:pt x="1527" y="10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6" name="Freeform: Shape 1574">
              <a:extLst>
                <a:ext uri="{FF2B5EF4-FFF2-40B4-BE49-F238E27FC236}">
                  <a16:creationId xmlns:a16="http://schemas.microsoft.com/office/drawing/2014/main" id="{57C7EDC2-B462-497F-B2AD-5A2C7150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873" y="3125946"/>
              <a:ext cx="9525" cy="9525"/>
            </a:xfrm>
            <a:custGeom>
              <a:avLst/>
              <a:gdLst>
                <a:gd name="T0" fmla="*/ 11948 w 9525"/>
                <a:gd name="T1" fmla="*/ 3493 h 9525"/>
                <a:gd name="T2" fmla="*/ 8709 w 9525"/>
                <a:gd name="T3" fmla="*/ 1017 h 9525"/>
                <a:gd name="T4" fmla="*/ 8804 w 9525"/>
                <a:gd name="T5" fmla="*/ 350 h 9525"/>
                <a:gd name="T6" fmla="*/ 3470 w 9525"/>
                <a:gd name="T7" fmla="*/ 1207 h 9525"/>
                <a:gd name="T8" fmla="*/ 613 w 9525"/>
                <a:gd name="T9" fmla="*/ 6732 h 9525"/>
                <a:gd name="T10" fmla="*/ 1851 w 9525"/>
                <a:gd name="T11" fmla="*/ 5589 h 9525"/>
                <a:gd name="T12" fmla="*/ 2613 w 9525"/>
                <a:gd name="T13" fmla="*/ 7779 h 9525"/>
                <a:gd name="T14" fmla="*/ 3280 w 9525"/>
                <a:gd name="T15" fmla="*/ 7684 h 9525"/>
                <a:gd name="T16" fmla="*/ 7280 w 9525"/>
                <a:gd name="T17" fmla="*/ 10637 h 9525"/>
                <a:gd name="T18" fmla="*/ 11948 w 9525"/>
                <a:gd name="T19" fmla="*/ 349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948" y="3493"/>
                  </a:moveTo>
                  <a:cubicBezTo>
                    <a:pt x="11186" y="2160"/>
                    <a:pt x="9947" y="1398"/>
                    <a:pt x="8709" y="1017"/>
                  </a:cubicBezTo>
                  <a:cubicBezTo>
                    <a:pt x="8709" y="826"/>
                    <a:pt x="8804" y="541"/>
                    <a:pt x="8804" y="350"/>
                  </a:cubicBezTo>
                  <a:cubicBezTo>
                    <a:pt x="6328" y="-412"/>
                    <a:pt x="4613" y="159"/>
                    <a:pt x="3470" y="1207"/>
                  </a:cubicBezTo>
                  <a:cubicBezTo>
                    <a:pt x="803" y="2160"/>
                    <a:pt x="-1006" y="4446"/>
                    <a:pt x="613" y="6732"/>
                  </a:cubicBezTo>
                  <a:cubicBezTo>
                    <a:pt x="1089" y="5970"/>
                    <a:pt x="1470" y="5684"/>
                    <a:pt x="1851" y="5589"/>
                  </a:cubicBezTo>
                  <a:cubicBezTo>
                    <a:pt x="1946" y="6541"/>
                    <a:pt x="2232" y="7303"/>
                    <a:pt x="2613" y="7779"/>
                  </a:cubicBezTo>
                  <a:cubicBezTo>
                    <a:pt x="2899" y="7779"/>
                    <a:pt x="2994" y="7684"/>
                    <a:pt x="3280" y="7684"/>
                  </a:cubicBezTo>
                  <a:cubicBezTo>
                    <a:pt x="3851" y="9399"/>
                    <a:pt x="4709" y="11304"/>
                    <a:pt x="7280" y="10637"/>
                  </a:cubicBezTo>
                  <a:cubicBezTo>
                    <a:pt x="6423" y="5589"/>
                    <a:pt x="10709" y="6255"/>
                    <a:pt x="11948" y="3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7" name="Freeform: Shape 1575">
              <a:extLst>
                <a:ext uri="{FF2B5EF4-FFF2-40B4-BE49-F238E27FC236}">
                  <a16:creationId xmlns:a16="http://schemas.microsoft.com/office/drawing/2014/main" id="{F6896B7F-7A4A-4E85-B9E6-2F03CE600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3" y="3486402"/>
              <a:ext cx="19050" cy="9525"/>
            </a:xfrm>
            <a:custGeom>
              <a:avLst/>
              <a:gdLst>
                <a:gd name="T0" fmla="*/ 0 w 19050"/>
                <a:gd name="T1" fmla="*/ 5653 h 9525"/>
                <a:gd name="T2" fmla="*/ 19240 w 19050"/>
                <a:gd name="T3" fmla="*/ 9558 h 9525"/>
                <a:gd name="T4" fmla="*/ 24575 w 19050"/>
                <a:gd name="T5" fmla="*/ 10225 h 9525"/>
                <a:gd name="T6" fmla="*/ 25432 w 19050"/>
                <a:gd name="T7" fmla="*/ 4224 h 9525"/>
                <a:gd name="T8" fmla="*/ 0 w 19050"/>
                <a:gd name="T9" fmla="*/ 565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5653"/>
                  </a:moveTo>
                  <a:cubicBezTo>
                    <a:pt x="6667" y="5367"/>
                    <a:pt x="18002" y="795"/>
                    <a:pt x="19240" y="9558"/>
                  </a:cubicBezTo>
                  <a:cubicBezTo>
                    <a:pt x="20383" y="7082"/>
                    <a:pt x="21431" y="10130"/>
                    <a:pt x="24575" y="10225"/>
                  </a:cubicBezTo>
                  <a:cubicBezTo>
                    <a:pt x="24860" y="8225"/>
                    <a:pt x="25146" y="6225"/>
                    <a:pt x="25432" y="4224"/>
                  </a:cubicBezTo>
                  <a:cubicBezTo>
                    <a:pt x="16859" y="3082"/>
                    <a:pt x="6572" y="-5491"/>
                    <a:pt x="0" y="5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8" name="Freeform: Shape 1576">
              <a:extLst>
                <a:ext uri="{FF2B5EF4-FFF2-40B4-BE49-F238E27FC236}">
                  <a16:creationId xmlns:a16="http://schemas.microsoft.com/office/drawing/2014/main" id="{542665C6-287B-4D26-A5F7-0A69DE767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126" y="1942147"/>
              <a:ext cx="9525" cy="9525"/>
            </a:xfrm>
            <a:custGeom>
              <a:avLst/>
              <a:gdLst>
                <a:gd name="T0" fmla="*/ 39919275 w 9525"/>
                <a:gd name="T1" fmla="*/ 10763 h 9525"/>
                <a:gd name="T2" fmla="*/ 81657825 w 9525"/>
                <a:gd name="T3" fmla="*/ 5143 h 9525"/>
                <a:gd name="T4" fmla="*/ 37195125 w 9525"/>
                <a:gd name="T5" fmla="*/ 0 h 9525"/>
                <a:gd name="T6" fmla="*/ 0 w 9525"/>
                <a:gd name="T7" fmla="*/ 2572 h 9525"/>
                <a:gd name="T8" fmla="*/ 399192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191" y="10763"/>
                  </a:moveTo>
                  <a:cubicBezTo>
                    <a:pt x="2762" y="5620"/>
                    <a:pt x="10096" y="10287"/>
                    <a:pt x="8573" y="5143"/>
                  </a:cubicBezTo>
                  <a:cubicBezTo>
                    <a:pt x="-1048" y="5524"/>
                    <a:pt x="8573" y="1905"/>
                    <a:pt x="3905" y="0"/>
                  </a:cubicBezTo>
                  <a:cubicBezTo>
                    <a:pt x="3334" y="1619"/>
                    <a:pt x="1619" y="2096"/>
                    <a:pt x="0" y="2572"/>
                  </a:cubicBezTo>
                  <a:cubicBezTo>
                    <a:pt x="95" y="6096"/>
                    <a:pt x="857" y="9335"/>
                    <a:pt x="4191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19" name="Freeform: Shape 1577">
              <a:extLst>
                <a:ext uri="{FF2B5EF4-FFF2-40B4-BE49-F238E27FC236}">
                  <a16:creationId xmlns:a16="http://schemas.microsoft.com/office/drawing/2014/main" id="{21E5E61C-83A3-4CF2-86C5-97420E4A7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505" y="1960816"/>
              <a:ext cx="9525" cy="9525"/>
            </a:xfrm>
            <a:custGeom>
              <a:avLst/>
              <a:gdLst>
                <a:gd name="T0" fmla="*/ 14192 w 9525"/>
                <a:gd name="T1" fmla="*/ 16478 h 9525"/>
                <a:gd name="T2" fmla="*/ 5715 w 9525"/>
                <a:gd name="T3" fmla="*/ 0 h 9525"/>
                <a:gd name="T4" fmla="*/ 0 w 9525"/>
                <a:gd name="T5" fmla="*/ 14669 h 9525"/>
                <a:gd name="T6" fmla="*/ 14192 w 9525"/>
                <a:gd name="T7" fmla="*/ 164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192" y="16478"/>
                  </a:moveTo>
                  <a:cubicBezTo>
                    <a:pt x="15526" y="8287"/>
                    <a:pt x="9525" y="4858"/>
                    <a:pt x="5715" y="0"/>
                  </a:cubicBezTo>
                  <a:cubicBezTo>
                    <a:pt x="6096" y="7525"/>
                    <a:pt x="2572" y="10478"/>
                    <a:pt x="0" y="14669"/>
                  </a:cubicBezTo>
                  <a:cubicBezTo>
                    <a:pt x="6858" y="14764"/>
                    <a:pt x="9811" y="10478"/>
                    <a:pt x="14192" y="16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0" name="Freeform: Shape 1578">
              <a:extLst>
                <a:ext uri="{FF2B5EF4-FFF2-40B4-BE49-F238E27FC236}">
                  <a16:creationId xmlns:a16="http://schemas.microsoft.com/office/drawing/2014/main" id="{3CF99D31-65A8-4A2A-833C-BBDEDC6EF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400" y="2636050"/>
              <a:ext cx="9525" cy="9525"/>
            </a:xfrm>
            <a:custGeom>
              <a:avLst/>
              <a:gdLst>
                <a:gd name="T0" fmla="*/ 0 w 9525"/>
                <a:gd name="T1" fmla="*/ 53473350 h 9525"/>
                <a:gd name="T2" fmla="*/ 58969275 w 9525"/>
                <a:gd name="T3" fmla="*/ 2667000 h 9525"/>
                <a:gd name="T4" fmla="*/ 0 w 9525"/>
                <a:gd name="T5" fmla="*/ 5347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14"/>
                  </a:moveTo>
                  <a:cubicBezTo>
                    <a:pt x="4572" y="6661"/>
                    <a:pt x="6096" y="4280"/>
                    <a:pt x="6191" y="280"/>
                  </a:cubicBezTo>
                  <a:cubicBezTo>
                    <a:pt x="1619" y="-863"/>
                    <a:pt x="95" y="1613"/>
                    <a:pt x="0" y="56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1" name="Freeform: Shape 1579">
              <a:extLst>
                <a:ext uri="{FF2B5EF4-FFF2-40B4-BE49-F238E27FC236}">
                  <a16:creationId xmlns:a16="http://schemas.microsoft.com/office/drawing/2014/main" id="{7DD3520E-B330-45BB-A46E-507DCF6A8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289" y="3442395"/>
              <a:ext cx="9525" cy="9525"/>
            </a:xfrm>
            <a:custGeom>
              <a:avLst/>
              <a:gdLst>
                <a:gd name="T0" fmla="*/ 0 w 9525"/>
                <a:gd name="T1" fmla="*/ 2607 h 9525"/>
                <a:gd name="T2" fmla="*/ 4477 w 9525"/>
                <a:gd name="T3" fmla="*/ 9369 h 9525"/>
                <a:gd name="T4" fmla="*/ 8001 w 9525"/>
                <a:gd name="T5" fmla="*/ 9846 h 9525"/>
                <a:gd name="T6" fmla="*/ 10668 w 9525"/>
                <a:gd name="T7" fmla="*/ 4035 h 9525"/>
                <a:gd name="T8" fmla="*/ 7144 w 9525"/>
                <a:gd name="T9" fmla="*/ 3559 h 9525"/>
                <a:gd name="T10" fmla="*/ 0 w 9525"/>
                <a:gd name="T11" fmla="*/ 260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2607"/>
                  </a:moveTo>
                  <a:cubicBezTo>
                    <a:pt x="3620" y="3464"/>
                    <a:pt x="857" y="8417"/>
                    <a:pt x="4477" y="9369"/>
                  </a:cubicBezTo>
                  <a:cubicBezTo>
                    <a:pt x="5143" y="7560"/>
                    <a:pt x="6572" y="8703"/>
                    <a:pt x="8001" y="9846"/>
                  </a:cubicBezTo>
                  <a:cubicBezTo>
                    <a:pt x="8858" y="7845"/>
                    <a:pt x="10954" y="7274"/>
                    <a:pt x="10668" y="4035"/>
                  </a:cubicBezTo>
                  <a:cubicBezTo>
                    <a:pt x="9430" y="3845"/>
                    <a:pt x="8287" y="3750"/>
                    <a:pt x="7144" y="3559"/>
                  </a:cubicBezTo>
                  <a:cubicBezTo>
                    <a:pt x="8287" y="-5013"/>
                    <a:pt x="4096" y="4893"/>
                    <a:pt x="0" y="26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2" name="Freeform: Shape 1580">
              <a:extLst>
                <a:ext uri="{FF2B5EF4-FFF2-40B4-BE49-F238E27FC236}">
                  <a16:creationId xmlns:a16="http://schemas.microsoft.com/office/drawing/2014/main" id="{D9B6F39F-F861-487C-8309-B4DD8D866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763" y="3598354"/>
              <a:ext cx="9525" cy="9525"/>
            </a:xfrm>
            <a:custGeom>
              <a:avLst/>
              <a:gdLst>
                <a:gd name="T0" fmla="*/ 29032200 w 9525"/>
                <a:gd name="T1" fmla="*/ 0 h 9525"/>
                <a:gd name="T2" fmla="*/ 0 w 9525"/>
                <a:gd name="T3" fmla="*/ 84372450 h 9525"/>
                <a:gd name="T4" fmla="*/ 2903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0"/>
                  </a:moveTo>
                  <a:cubicBezTo>
                    <a:pt x="2762" y="3715"/>
                    <a:pt x="2286" y="7334"/>
                    <a:pt x="0" y="8858"/>
                  </a:cubicBezTo>
                  <a:cubicBezTo>
                    <a:pt x="10001" y="11811"/>
                    <a:pt x="8001" y="1810"/>
                    <a:pt x="3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3" name="Freeform: Shape 1581">
              <a:extLst>
                <a:ext uri="{FF2B5EF4-FFF2-40B4-BE49-F238E27FC236}">
                  <a16:creationId xmlns:a16="http://schemas.microsoft.com/office/drawing/2014/main" id="{9C9879BF-7A82-4303-8EBB-C44D022A3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785" y="2317147"/>
              <a:ext cx="9525" cy="9525"/>
            </a:xfrm>
            <a:custGeom>
              <a:avLst/>
              <a:gdLst>
                <a:gd name="T0" fmla="*/ 11525 w 9525"/>
                <a:gd name="T1" fmla="*/ 0 h 9525"/>
                <a:gd name="T2" fmla="*/ 0 w 9525"/>
                <a:gd name="T3" fmla="*/ 45367575 h 9525"/>
                <a:gd name="T4" fmla="*/ 11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0"/>
                  </a:moveTo>
                  <a:cubicBezTo>
                    <a:pt x="7144" y="952"/>
                    <a:pt x="191" y="-953"/>
                    <a:pt x="0" y="4763"/>
                  </a:cubicBezTo>
                  <a:cubicBezTo>
                    <a:pt x="6477" y="6001"/>
                    <a:pt x="9525" y="3524"/>
                    <a:pt x="11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4" name="Freeform: Shape 1582">
              <a:extLst>
                <a:ext uri="{FF2B5EF4-FFF2-40B4-BE49-F238E27FC236}">
                  <a16:creationId xmlns:a16="http://schemas.microsoft.com/office/drawing/2014/main" id="{417482B4-9B33-4867-AD93-1C4E624B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68" y="2706433"/>
              <a:ext cx="9525" cy="9525"/>
            </a:xfrm>
            <a:custGeom>
              <a:avLst/>
              <a:gdLst>
                <a:gd name="T0" fmla="*/ 46367700 w 9525"/>
                <a:gd name="T1" fmla="*/ 78028800 h 9525"/>
                <a:gd name="T2" fmla="*/ 5543550 w 9525"/>
                <a:gd name="T3" fmla="*/ 0 h 9525"/>
                <a:gd name="T4" fmla="*/ 46367700 w 9525"/>
                <a:gd name="T5" fmla="*/ 78028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8192"/>
                  </a:moveTo>
                  <a:cubicBezTo>
                    <a:pt x="3630" y="5334"/>
                    <a:pt x="6107" y="95"/>
                    <a:pt x="582" y="0"/>
                  </a:cubicBezTo>
                  <a:cubicBezTo>
                    <a:pt x="-370" y="4286"/>
                    <a:pt x="-847" y="8192"/>
                    <a:pt x="4868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5" name="Freeform: Shape 1583">
              <a:extLst>
                <a:ext uri="{FF2B5EF4-FFF2-40B4-BE49-F238E27FC236}">
                  <a16:creationId xmlns:a16="http://schemas.microsoft.com/office/drawing/2014/main" id="{DCA693EC-B260-49B5-8C4C-5BBBCA853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01" y="2260092"/>
              <a:ext cx="9525" cy="9525"/>
            </a:xfrm>
            <a:custGeom>
              <a:avLst/>
              <a:gdLst>
                <a:gd name="T0" fmla="*/ 21450300 w 9525"/>
                <a:gd name="T1" fmla="*/ 0 h 9525"/>
                <a:gd name="T2" fmla="*/ 3305175 w 9525"/>
                <a:gd name="T3" fmla="*/ 13621 h 9525"/>
                <a:gd name="T4" fmla="*/ 83143725 w 9525"/>
                <a:gd name="T5" fmla="*/ 5429 h 9525"/>
                <a:gd name="T6" fmla="*/ 33251775 w 9525"/>
                <a:gd name="T7" fmla="*/ 4763 h 9525"/>
                <a:gd name="T8" fmla="*/ 214503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52" y="0"/>
                  </a:moveTo>
                  <a:cubicBezTo>
                    <a:pt x="824" y="6858"/>
                    <a:pt x="-700" y="7049"/>
                    <a:pt x="347" y="13621"/>
                  </a:cubicBezTo>
                  <a:cubicBezTo>
                    <a:pt x="5300" y="13335"/>
                    <a:pt x="7872" y="10382"/>
                    <a:pt x="8729" y="5429"/>
                  </a:cubicBezTo>
                  <a:cubicBezTo>
                    <a:pt x="7015" y="5239"/>
                    <a:pt x="5205" y="4953"/>
                    <a:pt x="3491" y="4763"/>
                  </a:cubicBezTo>
                  <a:cubicBezTo>
                    <a:pt x="3395" y="2953"/>
                    <a:pt x="4348" y="572"/>
                    <a:pt x="2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6" name="Freeform: Shape 1584">
              <a:extLst>
                <a:ext uri="{FF2B5EF4-FFF2-40B4-BE49-F238E27FC236}">
                  <a16:creationId xmlns:a16="http://schemas.microsoft.com/office/drawing/2014/main" id="{2DF58B68-6060-4B87-BD14-2EF224A35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650" y="2993422"/>
              <a:ext cx="9525" cy="9525"/>
            </a:xfrm>
            <a:custGeom>
              <a:avLst/>
              <a:gdLst>
                <a:gd name="T0" fmla="*/ 17954625 w 9525"/>
                <a:gd name="T1" fmla="*/ 71675625 h 9525"/>
                <a:gd name="T2" fmla="*/ 51530250 w 9525"/>
                <a:gd name="T3" fmla="*/ 76209525 h 9525"/>
                <a:gd name="T4" fmla="*/ 27936825 w 9525"/>
                <a:gd name="T5" fmla="*/ 0 h 9525"/>
                <a:gd name="T6" fmla="*/ 17954625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85" y="7525"/>
                  </a:moveTo>
                  <a:cubicBezTo>
                    <a:pt x="2457" y="5715"/>
                    <a:pt x="3981" y="6858"/>
                    <a:pt x="5410" y="8001"/>
                  </a:cubicBezTo>
                  <a:cubicBezTo>
                    <a:pt x="9505" y="5429"/>
                    <a:pt x="6362" y="1619"/>
                    <a:pt x="2933" y="0"/>
                  </a:cubicBezTo>
                  <a:cubicBezTo>
                    <a:pt x="3600" y="2762"/>
                    <a:pt x="-3163" y="5525"/>
                    <a:pt x="1885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7" name="Freeform: Shape 1585">
              <a:extLst>
                <a:ext uri="{FF2B5EF4-FFF2-40B4-BE49-F238E27FC236}">
                  <a16:creationId xmlns:a16="http://schemas.microsoft.com/office/drawing/2014/main" id="{2AA19EA7-69AB-4599-8DA1-4C21B7871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7459" y="1930908"/>
              <a:ext cx="9525" cy="9525"/>
            </a:xfrm>
            <a:custGeom>
              <a:avLst/>
              <a:gdLst>
                <a:gd name="T0" fmla="*/ 27222450 w 9525"/>
                <a:gd name="T1" fmla="*/ 0 h 9525"/>
                <a:gd name="T2" fmla="*/ 0 w 9525"/>
                <a:gd name="T3" fmla="*/ 69856350 h 9525"/>
                <a:gd name="T4" fmla="*/ 272224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8" y="0"/>
                  </a:moveTo>
                  <a:cubicBezTo>
                    <a:pt x="1143" y="1524"/>
                    <a:pt x="0" y="3715"/>
                    <a:pt x="0" y="7334"/>
                  </a:cubicBezTo>
                  <a:cubicBezTo>
                    <a:pt x="5429" y="8572"/>
                    <a:pt x="8192" y="952"/>
                    <a:pt x="28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8" name="Freeform: Shape 1586">
              <a:extLst>
                <a:ext uri="{FF2B5EF4-FFF2-40B4-BE49-F238E27FC236}">
                  <a16:creationId xmlns:a16="http://schemas.microsoft.com/office/drawing/2014/main" id="{8C9D1377-0DFA-4CE4-8293-7D7528439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977" y="2234915"/>
              <a:ext cx="9525" cy="9525"/>
            </a:xfrm>
            <a:custGeom>
              <a:avLst/>
              <a:gdLst>
                <a:gd name="T0" fmla="*/ 0 w 9525"/>
                <a:gd name="T1" fmla="*/ 46567725 h 9525"/>
                <a:gd name="T2" fmla="*/ 11525 w 9525"/>
                <a:gd name="T3" fmla="*/ 1209675 h 9525"/>
                <a:gd name="T4" fmla="*/ 0 w 9525"/>
                <a:gd name="T5" fmla="*/ 46567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889"/>
                  </a:moveTo>
                  <a:cubicBezTo>
                    <a:pt x="5715" y="5461"/>
                    <a:pt x="9811" y="4127"/>
                    <a:pt x="11525" y="127"/>
                  </a:cubicBezTo>
                  <a:cubicBezTo>
                    <a:pt x="5905" y="-254"/>
                    <a:pt x="762" y="-64"/>
                    <a:pt x="0" y="4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29" name="Freeform: Shape 1587">
              <a:extLst>
                <a:ext uri="{FF2B5EF4-FFF2-40B4-BE49-F238E27FC236}">
                  <a16:creationId xmlns:a16="http://schemas.microsoft.com/office/drawing/2014/main" id="{D265841A-E763-4C55-871D-23BA11D2C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732" y="2625275"/>
              <a:ext cx="9525" cy="9525"/>
            </a:xfrm>
            <a:custGeom>
              <a:avLst/>
              <a:gdLst>
                <a:gd name="T0" fmla="*/ 0 w 9525"/>
                <a:gd name="T1" fmla="*/ 26355675 h 9525"/>
                <a:gd name="T2" fmla="*/ 1333 w 9525"/>
                <a:gd name="T3" fmla="*/ 57207150 h 9525"/>
                <a:gd name="T4" fmla="*/ 12859 w 9525"/>
                <a:gd name="T5" fmla="*/ 11839575 h 9525"/>
                <a:gd name="T6" fmla="*/ 0 w 9525"/>
                <a:gd name="T7" fmla="*/ 2635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767"/>
                  </a:moveTo>
                  <a:cubicBezTo>
                    <a:pt x="1333" y="3244"/>
                    <a:pt x="1905" y="4291"/>
                    <a:pt x="1333" y="6006"/>
                  </a:cubicBezTo>
                  <a:cubicBezTo>
                    <a:pt x="6953" y="6482"/>
                    <a:pt x="12097" y="6292"/>
                    <a:pt x="12859" y="1243"/>
                  </a:cubicBezTo>
                  <a:cubicBezTo>
                    <a:pt x="7620" y="-1709"/>
                    <a:pt x="5048" y="1339"/>
                    <a:pt x="0" y="27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0" name="Freeform: Shape 1588">
              <a:extLst>
                <a:ext uri="{FF2B5EF4-FFF2-40B4-BE49-F238E27FC236}">
                  <a16:creationId xmlns:a16="http://schemas.microsoft.com/office/drawing/2014/main" id="{DBD8A776-BFDE-43D7-A970-E22A344E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626" y="3221585"/>
              <a:ext cx="9525" cy="9525"/>
            </a:xfrm>
            <a:custGeom>
              <a:avLst/>
              <a:gdLst>
                <a:gd name="T0" fmla="*/ 73485375 w 9525"/>
                <a:gd name="T1" fmla="*/ 18678525 h 9525"/>
                <a:gd name="T2" fmla="*/ 58969275 w 9525"/>
                <a:gd name="T3" fmla="*/ 2352675 h 9525"/>
                <a:gd name="T4" fmla="*/ 0 w 9525"/>
                <a:gd name="T5" fmla="*/ 54063900 h 9525"/>
                <a:gd name="T6" fmla="*/ 73485375 w 9525"/>
                <a:gd name="T7" fmla="*/ 18678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961"/>
                  </a:moveTo>
                  <a:cubicBezTo>
                    <a:pt x="6667" y="1771"/>
                    <a:pt x="5620" y="1485"/>
                    <a:pt x="6191" y="247"/>
                  </a:cubicBezTo>
                  <a:cubicBezTo>
                    <a:pt x="1619" y="-801"/>
                    <a:pt x="95" y="1580"/>
                    <a:pt x="0" y="5676"/>
                  </a:cubicBezTo>
                  <a:cubicBezTo>
                    <a:pt x="4572" y="6628"/>
                    <a:pt x="7715" y="5962"/>
                    <a:pt x="7715" y="19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1" name="Freeform: Shape 1589">
              <a:extLst>
                <a:ext uri="{FF2B5EF4-FFF2-40B4-BE49-F238E27FC236}">
                  <a16:creationId xmlns:a16="http://schemas.microsoft.com/office/drawing/2014/main" id="{60757860-36EF-48CF-BE6D-CB030C1A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963" y="2968362"/>
              <a:ext cx="9525" cy="9525"/>
            </a:xfrm>
            <a:custGeom>
              <a:avLst/>
              <a:gdLst>
                <a:gd name="T0" fmla="*/ 0 w 9525"/>
                <a:gd name="T1" fmla="*/ 23669625 h 9525"/>
                <a:gd name="T2" fmla="*/ 12859 w 9525"/>
                <a:gd name="T3" fmla="*/ 10067925 h 9525"/>
                <a:gd name="T4" fmla="*/ 0 w 9525"/>
                <a:gd name="T5" fmla="*/ 236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85"/>
                  </a:moveTo>
                  <a:cubicBezTo>
                    <a:pt x="4191" y="1914"/>
                    <a:pt x="13430" y="6962"/>
                    <a:pt x="12859" y="1057"/>
                  </a:cubicBezTo>
                  <a:cubicBezTo>
                    <a:pt x="7810" y="676"/>
                    <a:pt x="857" y="-1801"/>
                    <a:pt x="0" y="2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2" name="Freeform: Shape 1590">
              <a:extLst>
                <a:ext uri="{FF2B5EF4-FFF2-40B4-BE49-F238E27FC236}">
                  <a16:creationId xmlns:a16="http://schemas.microsoft.com/office/drawing/2014/main" id="{AB40F21E-CCE9-4186-9D6A-A6246BFC8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768" y="3230880"/>
              <a:ext cx="9525" cy="9525"/>
            </a:xfrm>
            <a:custGeom>
              <a:avLst/>
              <a:gdLst>
                <a:gd name="T0" fmla="*/ 0 w 9525"/>
                <a:gd name="T1" fmla="*/ 8763 h 9525"/>
                <a:gd name="T2" fmla="*/ 14192 w 9525"/>
                <a:gd name="T3" fmla="*/ 10573 h 9525"/>
                <a:gd name="T4" fmla="*/ 3143 w 9525"/>
                <a:gd name="T5" fmla="*/ 0 h 9525"/>
                <a:gd name="T6" fmla="*/ 0 w 9525"/>
                <a:gd name="T7" fmla="*/ 876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763"/>
                  </a:moveTo>
                  <a:cubicBezTo>
                    <a:pt x="3905" y="8382"/>
                    <a:pt x="9430" y="16669"/>
                    <a:pt x="14192" y="10573"/>
                  </a:cubicBezTo>
                  <a:cubicBezTo>
                    <a:pt x="8954" y="8096"/>
                    <a:pt x="9811" y="1524"/>
                    <a:pt x="3143" y="0"/>
                  </a:cubicBezTo>
                  <a:cubicBezTo>
                    <a:pt x="3048" y="6477"/>
                    <a:pt x="8382" y="6858"/>
                    <a:pt x="0" y="8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3" name="Freeform: Shape 1591">
              <a:extLst>
                <a:ext uri="{FF2B5EF4-FFF2-40B4-BE49-F238E27FC236}">
                  <a16:creationId xmlns:a16="http://schemas.microsoft.com/office/drawing/2014/main" id="{A579604C-1B71-4894-B46B-0F7675539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019" y="3409664"/>
              <a:ext cx="9525" cy="9525"/>
            </a:xfrm>
            <a:custGeom>
              <a:avLst/>
              <a:gdLst>
                <a:gd name="T0" fmla="*/ 1127 w 9525"/>
                <a:gd name="T1" fmla="*/ 81648300 h 9525"/>
                <a:gd name="T2" fmla="*/ 6366 w 9525"/>
                <a:gd name="T3" fmla="*/ 88001475 h 9525"/>
                <a:gd name="T4" fmla="*/ 13033 w 9525"/>
                <a:gd name="T5" fmla="*/ 8162925 h 9525"/>
                <a:gd name="T6" fmla="*/ 5985 w 9525"/>
                <a:gd name="T7" fmla="*/ 0 h 9525"/>
                <a:gd name="T8" fmla="*/ 1127 w 9525"/>
                <a:gd name="T9" fmla="*/ 816483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7" y="8572"/>
                  </a:moveTo>
                  <a:cubicBezTo>
                    <a:pt x="1889" y="6287"/>
                    <a:pt x="5128" y="8001"/>
                    <a:pt x="6366" y="9239"/>
                  </a:cubicBezTo>
                  <a:cubicBezTo>
                    <a:pt x="7604" y="5429"/>
                    <a:pt x="12271" y="5334"/>
                    <a:pt x="13033" y="857"/>
                  </a:cubicBezTo>
                  <a:cubicBezTo>
                    <a:pt x="10652" y="571"/>
                    <a:pt x="8271" y="286"/>
                    <a:pt x="5985" y="0"/>
                  </a:cubicBezTo>
                  <a:cubicBezTo>
                    <a:pt x="6175" y="3810"/>
                    <a:pt x="-3159" y="6001"/>
                    <a:pt x="1127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4" name="Freeform: Shape 1592">
              <a:extLst>
                <a:ext uri="{FF2B5EF4-FFF2-40B4-BE49-F238E27FC236}">
                  <a16:creationId xmlns:a16="http://schemas.microsoft.com/office/drawing/2014/main" id="{8DA5D51F-B708-43C8-BAB4-793DE01A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62" y="3728452"/>
              <a:ext cx="9525" cy="9525"/>
            </a:xfrm>
            <a:custGeom>
              <a:avLst/>
              <a:gdLst>
                <a:gd name="T0" fmla="*/ 45 w 9525"/>
                <a:gd name="T1" fmla="*/ 68179950 h 9525"/>
                <a:gd name="T2" fmla="*/ 11570 w 9525"/>
                <a:gd name="T3" fmla="*/ 22812375 h 9525"/>
                <a:gd name="T4" fmla="*/ 4712 w 9525"/>
                <a:gd name="T5" fmla="*/ 133350 h 9525"/>
                <a:gd name="T6" fmla="*/ 45 w 9525"/>
                <a:gd name="T7" fmla="*/ 68179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" y="7158"/>
                  </a:moveTo>
                  <a:cubicBezTo>
                    <a:pt x="5379" y="7253"/>
                    <a:pt x="9189" y="5634"/>
                    <a:pt x="11570" y="2395"/>
                  </a:cubicBezTo>
                  <a:cubicBezTo>
                    <a:pt x="9189" y="1633"/>
                    <a:pt x="8522" y="-177"/>
                    <a:pt x="4712" y="14"/>
                  </a:cubicBezTo>
                  <a:cubicBezTo>
                    <a:pt x="6426" y="6110"/>
                    <a:pt x="-622" y="2395"/>
                    <a:pt x="45" y="7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5" name="Freeform: Shape 1593">
              <a:extLst>
                <a:ext uri="{FF2B5EF4-FFF2-40B4-BE49-F238E27FC236}">
                  <a16:creationId xmlns:a16="http://schemas.microsoft.com/office/drawing/2014/main" id="{7948A79D-7248-484A-89BF-39DBE858F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253" y="1999865"/>
              <a:ext cx="9525" cy="9525"/>
            </a:xfrm>
            <a:custGeom>
              <a:avLst/>
              <a:gdLst>
                <a:gd name="T0" fmla="*/ 57283350 w 9525"/>
                <a:gd name="T1" fmla="*/ 88953975 h 9525"/>
                <a:gd name="T2" fmla="*/ 69980175 w 9525"/>
                <a:gd name="T3" fmla="*/ 2762250 h 9525"/>
                <a:gd name="T4" fmla="*/ 57283350 w 9525"/>
                <a:gd name="T5" fmla="*/ 88953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14" y="9339"/>
                  </a:moveTo>
                  <a:cubicBezTo>
                    <a:pt x="6681" y="3624"/>
                    <a:pt x="4680" y="4767"/>
                    <a:pt x="7347" y="290"/>
                  </a:cubicBezTo>
                  <a:cubicBezTo>
                    <a:pt x="-939" y="-1996"/>
                    <a:pt x="-3321" y="10005"/>
                    <a:pt x="6014" y="9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6" name="Freeform: Shape 1594">
              <a:extLst>
                <a:ext uri="{FF2B5EF4-FFF2-40B4-BE49-F238E27FC236}">
                  <a16:creationId xmlns:a16="http://schemas.microsoft.com/office/drawing/2014/main" id="{36BDDE3F-1871-4783-8BF1-37DB4B1A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61" y="3266313"/>
              <a:ext cx="19050" cy="9525"/>
            </a:xfrm>
            <a:custGeom>
              <a:avLst/>
              <a:gdLst>
                <a:gd name="T0" fmla="*/ 20288 w 19050"/>
                <a:gd name="T1" fmla="*/ 4953 h 9525"/>
                <a:gd name="T2" fmla="*/ 17431 w 19050"/>
                <a:gd name="T3" fmla="*/ 0 h 9525"/>
                <a:gd name="T4" fmla="*/ 857 w 19050"/>
                <a:gd name="T5" fmla="*/ 2572 h 9525"/>
                <a:gd name="T6" fmla="*/ 0 w 19050"/>
                <a:gd name="T7" fmla="*/ 8573 h 9525"/>
                <a:gd name="T8" fmla="*/ 12383 w 19050"/>
                <a:gd name="T9" fmla="*/ 10096 h 9525"/>
                <a:gd name="T10" fmla="*/ 20288 w 19050"/>
                <a:gd name="T11" fmla="*/ 49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20288" y="4953"/>
                  </a:moveTo>
                  <a:cubicBezTo>
                    <a:pt x="17050" y="4763"/>
                    <a:pt x="16383" y="2953"/>
                    <a:pt x="17431" y="0"/>
                  </a:cubicBezTo>
                  <a:cubicBezTo>
                    <a:pt x="9049" y="3143"/>
                    <a:pt x="11335" y="6667"/>
                    <a:pt x="857" y="2572"/>
                  </a:cubicBezTo>
                  <a:cubicBezTo>
                    <a:pt x="571" y="4572"/>
                    <a:pt x="286" y="6572"/>
                    <a:pt x="0" y="8573"/>
                  </a:cubicBezTo>
                  <a:cubicBezTo>
                    <a:pt x="4096" y="9049"/>
                    <a:pt x="8287" y="9620"/>
                    <a:pt x="12383" y="10096"/>
                  </a:cubicBezTo>
                  <a:cubicBezTo>
                    <a:pt x="11335" y="1238"/>
                    <a:pt x="18479" y="11430"/>
                    <a:pt x="20288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7" name="Freeform: Shape 1595">
              <a:extLst>
                <a:ext uri="{FF2B5EF4-FFF2-40B4-BE49-F238E27FC236}">
                  <a16:creationId xmlns:a16="http://schemas.microsoft.com/office/drawing/2014/main" id="{DCE6BA24-96EE-46B6-9BE3-BFCCDC039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382" y="3506410"/>
              <a:ext cx="9525" cy="9525"/>
            </a:xfrm>
            <a:custGeom>
              <a:avLst/>
              <a:gdLst>
                <a:gd name="T0" fmla="*/ 0 w 9525"/>
                <a:gd name="T1" fmla="*/ 2314 h 9525"/>
                <a:gd name="T2" fmla="*/ 4286 w 9525"/>
                <a:gd name="T3" fmla="*/ 10506 h 9525"/>
                <a:gd name="T4" fmla="*/ 10668 w 9525"/>
                <a:gd name="T5" fmla="*/ 3553 h 9525"/>
                <a:gd name="T6" fmla="*/ 0 w 9525"/>
                <a:gd name="T7" fmla="*/ 23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314"/>
                  </a:moveTo>
                  <a:cubicBezTo>
                    <a:pt x="5048" y="2695"/>
                    <a:pt x="4572" y="6696"/>
                    <a:pt x="4286" y="10506"/>
                  </a:cubicBezTo>
                  <a:cubicBezTo>
                    <a:pt x="9525" y="11744"/>
                    <a:pt x="8668" y="6029"/>
                    <a:pt x="10668" y="3553"/>
                  </a:cubicBezTo>
                  <a:cubicBezTo>
                    <a:pt x="3715" y="4410"/>
                    <a:pt x="3524" y="-3877"/>
                    <a:pt x="0" y="2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8" name="Freeform: Shape 1596">
              <a:extLst>
                <a:ext uri="{FF2B5EF4-FFF2-40B4-BE49-F238E27FC236}">
                  <a16:creationId xmlns:a16="http://schemas.microsoft.com/office/drawing/2014/main" id="{191E2D4A-3C79-4DA4-942F-36395894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477" y="2920079"/>
              <a:ext cx="9525" cy="9525"/>
            </a:xfrm>
            <a:custGeom>
              <a:avLst/>
              <a:gdLst>
                <a:gd name="T0" fmla="*/ 12353925 w 9525"/>
                <a:gd name="T1" fmla="*/ 82562700 h 9525"/>
                <a:gd name="T2" fmla="*/ 66789300 w 9525"/>
                <a:gd name="T3" fmla="*/ 59883675 h 9525"/>
                <a:gd name="T4" fmla="*/ 57711975 w 9525"/>
                <a:gd name="T5" fmla="*/ 0 h 9525"/>
                <a:gd name="T6" fmla="*/ 12353925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7" y="8668"/>
                  </a:moveTo>
                  <a:cubicBezTo>
                    <a:pt x="2059" y="6667"/>
                    <a:pt x="5393" y="7429"/>
                    <a:pt x="7012" y="6287"/>
                  </a:cubicBezTo>
                  <a:cubicBezTo>
                    <a:pt x="7012" y="4000"/>
                    <a:pt x="8441" y="762"/>
                    <a:pt x="6059" y="0"/>
                  </a:cubicBezTo>
                  <a:cubicBezTo>
                    <a:pt x="7679" y="5429"/>
                    <a:pt x="-3751" y="5239"/>
                    <a:pt x="1297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39" name="Freeform: Shape 1597">
              <a:extLst>
                <a:ext uri="{FF2B5EF4-FFF2-40B4-BE49-F238E27FC236}">
                  <a16:creationId xmlns:a16="http://schemas.microsoft.com/office/drawing/2014/main" id="{7C83DF68-BAEC-48E8-8ADA-B5CEFA594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585" y="2689955"/>
              <a:ext cx="19050" cy="9525"/>
            </a:xfrm>
            <a:custGeom>
              <a:avLst/>
              <a:gdLst>
                <a:gd name="T0" fmla="*/ 17907 w 19050"/>
                <a:gd name="T1" fmla="*/ 3048 h 9525"/>
                <a:gd name="T2" fmla="*/ 16954 w 19050"/>
                <a:gd name="T3" fmla="*/ 3334 h 9525"/>
                <a:gd name="T4" fmla="*/ 15526 w 19050"/>
                <a:gd name="T5" fmla="*/ 952 h 9525"/>
                <a:gd name="T6" fmla="*/ 2667 w 19050"/>
                <a:gd name="T7" fmla="*/ 0 h 9525"/>
                <a:gd name="T8" fmla="*/ 0 w 19050"/>
                <a:gd name="T9" fmla="*/ 10858 h 9525"/>
                <a:gd name="T10" fmla="*/ 3334 w 19050"/>
                <a:gd name="T11" fmla="*/ 11239 h 9525"/>
                <a:gd name="T12" fmla="*/ 5525 w 19050"/>
                <a:gd name="T13" fmla="*/ 13811 h 9525"/>
                <a:gd name="T14" fmla="*/ 5429 w 19050"/>
                <a:gd name="T15" fmla="*/ 12287 h 9525"/>
                <a:gd name="T16" fmla="*/ 14478 w 19050"/>
                <a:gd name="T17" fmla="*/ 13525 h 9525"/>
                <a:gd name="T18" fmla="*/ 16669 w 19050"/>
                <a:gd name="T19" fmla="*/ 4477 h 9525"/>
                <a:gd name="T20" fmla="*/ 17240 w 19050"/>
                <a:gd name="T21" fmla="*/ 7620 h 9525"/>
                <a:gd name="T22" fmla="*/ 13049 w 19050"/>
                <a:gd name="T23" fmla="*/ 11716 h 9525"/>
                <a:gd name="T24" fmla="*/ 18383 w 19050"/>
                <a:gd name="T25" fmla="*/ 12382 h 9525"/>
                <a:gd name="T26" fmla="*/ 17907 w 19050"/>
                <a:gd name="T27" fmla="*/ 3048 h 95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9525">
                  <a:moveTo>
                    <a:pt x="17907" y="3048"/>
                  </a:moveTo>
                  <a:cubicBezTo>
                    <a:pt x="17335" y="3048"/>
                    <a:pt x="17145" y="3238"/>
                    <a:pt x="16954" y="3334"/>
                  </a:cubicBezTo>
                  <a:cubicBezTo>
                    <a:pt x="17050" y="2572"/>
                    <a:pt x="16764" y="1810"/>
                    <a:pt x="15526" y="952"/>
                  </a:cubicBezTo>
                  <a:cubicBezTo>
                    <a:pt x="10382" y="9334"/>
                    <a:pt x="10096" y="1143"/>
                    <a:pt x="2667" y="0"/>
                  </a:cubicBezTo>
                  <a:cubicBezTo>
                    <a:pt x="-476" y="3905"/>
                    <a:pt x="6477" y="6286"/>
                    <a:pt x="0" y="10858"/>
                  </a:cubicBezTo>
                  <a:cubicBezTo>
                    <a:pt x="1238" y="10668"/>
                    <a:pt x="2381" y="10858"/>
                    <a:pt x="3334" y="11239"/>
                  </a:cubicBezTo>
                  <a:cubicBezTo>
                    <a:pt x="3524" y="12192"/>
                    <a:pt x="4000" y="13144"/>
                    <a:pt x="5525" y="13811"/>
                  </a:cubicBezTo>
                  <a:cubicBezTo>
                    <a:pt x="5429" y="13335"/>
                    <a:pt x="5429" y="12859"/>
                    <a:pt x="5429" y="12287"/>
                  </a:cubicBezTo>
                  <a:cubicBezTo>
                    <a:pt x="8572" y="14192"/>
                    <a:pt x="10954" y="16954"/>
                    <a:pt x="14478" y="13525"/>
                  </a:cubicBezTo>
                  <a:cubicBezTo>
                    <a:pt x="6001" y="10287"/>
                    <a:pt x="14668" y="7620"/>
                    <a:pt x="16669" y="4477"/>
                  </a:cubicBezTo>
                  <a:cubicBezTo>
                    <a:pt x="17050" y="5239"/>
                    <a:pt x="17621" y="6286"/>
                    <a:pt x="17240" y="7620"/>
                  </a:cubicBezTo>
                  <a:cubicBezTo>
                    <a:pt x="14097" y="7048"/>
                    <a:pt x="12859" y="8572"/>
                    <a:pt x="13049" y="11716"/>
                  </a:cubicBezTo>
                  <a:cubicBezTo>
                    <a:pt x="14859" y="11906"/>
                    <a:pt x="16574" y="12192"/>
                    <a:pt x="18383" y="12382"/>
                  </a:cubicBezTo>
                  <a:cubicBezTo>
                    <a:pt x="16383" y="7429"/>
                    <a:pt x="25146" y="3048"/>
                    <a:pt x="17907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0" name="Freeform: Shape 1598">
              <a:extLst>
                <a:ext uri="{FF2B5EF4-FFF2-40B4-BE49-F238E27FC236}">
                  <a16:creationId xmlns:a16="http://schemas.microsoft.com/office/drawing/2014/main" id="{EC83C652-1767-4810-B095-EAD954828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820" y="2964171"/>
              <a:ext cx="9525" cy="9525"/>
            </a:xfrm>
            <a:custGeom>
              <a:avLst/>
              <a:gdLst>
                <a:gd name="T0" fmla="*/ 667 w 9525"/>
                <a:gd name="T1" fmla="*/ 76200 h 9525"/>
                <a:gd name="T2" fmla="*/ 0 w 9525"/>
                <a:gd name="T3" fmla="*/ 43634025 h 9525"/>
                <a:gd name="T4" fmla="*/ 11240 w 9525"/>
                <a:gd name="T5" fmla="*/ 12782550 h 9525"/>
                <a:gd name="T6" fmla="*/ 667 w 9525"/>
                <a:gd name="T7" fmla="*/ 76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7" y="8"/>
                  </a:moveTo>
                  <a:cubicBezTo>
                    <a:pt x="476" y="1533"/>
                    <a:pt x="191" y="3056"/>
                    <a:pt x="0" y="4581"/>
                  </a:cubicBezTo>
                  <a:cubicBezTo>
                    <a:pt x="5906" y="5914"/>
                    <a:pt x="7906" y="2866"/>
                    <a:pt x="11240" y="1342"/>
                  </a:cubicBezTo>
                  <a:cubicBezTo>
                    <a:pt x="8573" y="-1896"/>
                    <a:pt x="6667" y="2009"/>
                    <a:pt x="66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1" name="Freeform: Shape 1599">
              <a:extLst>
                <a:ext uri="{FF2B5EF4-FFF2-40B4-BE49-F238E27FC236}">
                  <a16:creationId xmlns:a16="http://schemas.microsoft.com/office/drawing/2014/main" id="{76275F35-B1C6-4AB2-9D65-9B4E6E716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689" y="2247138"/>
              <a:ext cx="9525" cy="9525"/>
            </a:xfrm>
            <a:custGeom>
              <a:avLst/>
              <a:gdLst>
                <a:gd name="T0" fmla="*/ 4858 w 9525"/>
                <a:gd name="T1" fmla="*/ 68046600 h 9525"/>
                <a:gd name="T2" fmla="*/ 9525 w 9525"/>
                <a:gd name="T3" fmla="*/ 0 h 9525"/>
                <a:gd name="T4" fmla="*/ 0 w 9525"/>
                <a:gd name="T5" fmla="*/ 32661225 h 9525"/>
                <a:gd name="T6" fmla="*/ 4858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58" y="7144"/>
                  </a:moveTo>
                  <a:cubicBezTo>
                    <a:pt x="6001" y="4382"/>
                    <a:pt x="10287" y="5048"/>
                    <a:pt x="9525" y="0"/>
                  </a:cubicBezTo>
                  <a:cubicBezTo>
                    <a:pt x="5334" y="0"/>
                    <a:pt x="1715" y="572"/>
                    <a:pt x="0" y="3429"/>
                  </a:cubicBezTo>
                  <a:cubicBezTo>
                    <a:pt x="2381" y="4096"/>
                    <a:pt x="2572" y="6287"/>
                    <a:pt x="4858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2" name="Freeform: Shape 1600">
              <a:extLst>
                <a:ext uri="{FF2B5EF4-FFF2-40B4-BE49-F238E27FC236}">
                  <a16:creationId xmlns:a16="http://schemas.microsoft.com/office/drawing/2014/main" id="{7521BC71-03FF-4AF5-9468-2A5763162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023" y="2204752"/>
              <a:ext cx="9525" cy="9525"/>
            </a:xfrm>
            <a:custGeom>
              <a:avLst/>
              <a:gdLst>
                <a:gd name="T0" fmla="*/ 2953 w 9525"/>
                <a:gd name="T1" fmla="*/ 16859 h 9525"/>
                <a:gd name="T2" fmla="*/ 12668 w 9525"/>
                <a:gd name="T3" fmla="*/ 11906 h 9525"/>
                <a:gd name="T4" fmla="*/ 3524 w 9525"/>
                <a:gd name="T5" fmla="*/ 0 h 9525"/>
                <a:gd name="T6" fmla="*/ 0 w 9525"/>
                <a:gd name="T7" fmla="*/ 11906 h 9525"/>
                <a:gd name="T8" fmla="*/ 2953 w 9525"/>
                <a:gd name="T9" fmla="*/ 1685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53" y="16859"/>
                  </a:moveTo>
                  <a:cubicBezTo>
                    <a:pt x="8763" y="14192"/>
                    <a:pt x="8192" y="14573"/>
                    <a:pt x="12668" y="11906"/>
                  </a:cubicBezTo>
                  <a:cubicBezTo>
                    <a:pt x="571" y="11049"/>
                    <a:pt x="14383" y="1715"/>
                    <a:pt x="3524" y="0"/>
                  </a:cubicBezTo>
                  <a:cubicBezTo>
                    <a:pt x="2000" y="3429"/>
                    <a:pt x="0" y="6572"/>
                    <a:pt x="0" y="11906"/>
                  </a:cubicBezTo>
                  <a:cubicBezTo>
                    <a:pt x="3238" y="12097"/>
                    <a:pt x="4000" y="13906"/>
                    <a:pt x="2953" y="16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3" name="Freeform: Shape 1601">
              <a:extLst>
                <a:ext uri="{FF2B5EF4-FFF2-40B4-BE49-F238E27FC236}">
                  <a16:creationId xmlns:a16="http://schemas.microsoft.com/office/drawing/2014/main" id="{3220C43B-9752-4527-A620-7C61E7A34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948" y="2606516"/>
              <a:ext cx="19050" cy="19050"/>
            </a:xfrm>
            <a:custGeom>
              <a:avLst/>
              <a:gdLst>
                <a:gd name="T0" fmla="*/ 257 w 19050"/>
                <a:gd name="T1" fmla="*/ 6763 h 19050"/>
                <a:gd name="T2" fmla="*/ 8068 w 19050"/>
                <a:gd name="T3" fmla="*/ 15430 h 19050"/>
                <a:gd name="T4" fmla="*/ 9401 w 19050"/>
                <a:gd name="T5" fmla="*/ 18669 h 19050"/>
                <a:gd name="T6" fmla="*/ 9497 w 19050"/>
                <a:gd name="T7" fmla="*/ 18193 h 19050"/>
                <a:gd name="T8" fmla="*/ 18545 w 19050"/>
                <a:gd name="T9" fmla="*/ 19050 h 19050"/>
                <a:gd name="T10" fmla="*/ 9687 w 19050"/>
                <a:gd name="T11" fmla="*/ 16764 h 19050"/>
                <a:gd name="T12" fmla="*/ 19974 w 19050"/>
                <a:gd name="T13" fmla="*/ 7715 h 19050"/>
                <a:gd name="T14" fmla="*/ 7115 w 19050"/>
                <a:gd name="T15" fmla="*/ 9239 h 19050"/>
                <a:gd name="T16" fmla="*/ 6639 w 19050"/>
                <a:gd name="T17" fmla="*/ 0 h 19050"/>
                <a:gd name="T18" fmla="*/ 257 w 19050"/>
                <a:gd name="T19" fmla="*/ 6763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257" y="6763"/>
                  </a:moveTo>
                  <a:cubicBezTo>
                    <a:pt x="-1457" y="12478"/>
                    <a:pt x="5877" y="12287"/>
                    <a:pt x="8068" y="15430"/>
                  </a:cubicBezTo>
                  <a:cubicBezTo>
                    <a:pt x="8258" y="16669"/>
                    <a:pt x="7687" y="18383"/>
                    <a:pt x="9401" y="18669"/>
                  </a:cubicBezTo>
                  <a:cubicBezTo>
                    <a:pt x="9401" y="18478"/>
                    <a:pt x="9497" y="18383"/>
                    <a:pt x="9497" y="18193"/>
                  </a:cubicBezTo>
                  <a:cubicBezTo>
                    <a:pt x="10830" y="21336"/>
                    <a:pt x="19593" y="24098"/>
                    <a:pt x="18545" y="19050"/>
                  </a:cubicBezTo>
                  <a:cubicBezTo>
                    <a:pt x="14164" y="19336"/>
                    <a:pt x="14640" y="16097"/>
                    <a:pt x="9687" y="16764"/>
                  </a:cubicBezTo>
                  <a:cubicBezTo>
                    <a:pt x="11116" y="11430"/>
                    <a:pt x="17688" y="12002"/>
                    <a:pt x="19974" y="7715"/>
                  </a:cubicBezTo>
                  <a:cubicBezTo>
                    <a:pt x="14449" y="6763"/>
                    <a:pt x="13497" y="11049"/>
                    <a:pt x="7115" y="9239"/>
                  </a:cubicBezTo>
                  <a:cubicBezTo>
                    <a:pt x="8353" y="6001"/>
                    <a:pt x="12354" y="1524"/>
                    <a:pt x="6639" y="0"/>
                  </a:cubicBezTo>
                  <a:cubicBezTo>
                    <a:pt x="7687" y="3810"/>
                    <a:pt x="7877" y="8192"/>
                    <a:pt x="257" y="6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4" name="Freeform: Shape 1602">
              <a:extLst>
                <a:ext uri="{FF2B5EF4-FFF2-40B4-BE49-F238E27FC236}">
                  <a16:creationId xmlns:a16="http://schemas.microsoft.com/office/drawing/2014/main" id="{F485889B-3209-4671-8E11-A529B7330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628" y="2974753"/>
              <a:ext cx="9525" cy="9525"/>
            </a:xfrm>
            <a:custGeom>
              <a:avLst/>
              <a:gdLst>
                <a:gd name="T0" fmla="*/ 10954 w 9525"/>
                <a:gd name="T1" fmla="*/ 12764 h 9525"/>
                <a:gd name="T2" fmla="*/ 7334 w 9525"/>
                <a:gd name="T3" fmla="*/ 0 h 9525"/>
                <a:gd name="T4" fmla="*/ 0 w 9525"/>
                <a:gd name="T5" fmla="*/ 667 h 9525"/>
                <a:gd name="T6" fmla="*/ 2000 w 9525"/>
                <a:gd name="T7" fmla="*/ 11716 h 9525"/>
                <a:gd name="T8" fmla="*/ 10954 w 9525"/>
                <a:gd name="T9" fmla="*/ 1276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954" y="12764"/>
                  </a:moveTo>
                  <a:cubicBezTo>
                    <a:pt x="3429" y="7429"/>
                    <a:pt x="18479" y="2953"/>
                    <a:pt x="7334" y="0"/>
                  </a:cubicBezTo>
                  <a:cubicBezTo>
                    <a:pt x="10001" y="8287"/>
                    <a:pt x="2762" y="5334"/>
                    <a:pt x="0" y="667"/>
                  </a:cubicBezTo>
                  <a:cubicBezTo>
                    <a:pt x="762" y="4286"/>
                    <a:pt x="476" y="8573"/>
                    <a:pt x="2000" y="11716"/>
                  </a:cubicBezTo>
                  <a:cubicBezTo>
                    <a:pt x="5048" y="12002"/>
                    <a:pt x="8001" y="12383"/>
                    <a:pt x="10954" y="12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5" name="Freeform: Shape 1603">
              <a:extLst>
                <a:ext uri="{FF2B5EF4-FFF2-40B4-BE49-F238E27FC236}">
                  <a16:creationId xmlns:a16="http://schemas.microsoft.com/office/drawing/2014/main" id="{8FEC485E-19D3-442C-A6BF-4C86B6403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94" y="1965227"/>
              <a:ext cx="9525" cy="9525"/>
            </a:xfrm>
            <a:custGeom>
              <a:avLst/>
              <a:gdLst>
                <a:gd name="T0" fmla="*/ 47282100 w 9525"/>
                <a:gd name="T1" fmla="*/ 89544525 h 9525"/>
                <a:gd name="T2" fmla="*/ 59978925 w 9525"/>
                <a:gd name="T3" fmla="*/ 3352800 h 9525"/>
                <a:gd name="T4" fmla="*/ 47282100 w 9525"/>
                <a:gd name="T5" fmla="*/ 89544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9401"/>
                  </a:moveTo>
                  <a:cubicBezTo>
                    <a:pt x="5344" y="6353"/>
                    <a:pt x="5821" y="3400"/>
                    <a:pt x="6297" y="352"/>
                  </a:cubicBezTo>
                  <a:cubicBezTo>
                    <a:pt x="-942" y="-2220"/>
                    <a:pt x="-2656" y="10163"/>
                    <a:pt x="4964" y="9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6" name="Freeform: Shape 1604">
              <a:extLst>
                <a:ext uri="{FF2B5EF4-FFF2-40B4-BE49-F238E27FC236}">
                  <a16:creationId xmlns:a16="http://schemas.microsoft.com/office/drawing/2014/main" id="{3D1C45AB-0CF7-4641-A4B6-B247A17E2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453" y="3338132"/>
              <a:ext cx="9525" cy="9525"/>
            </a:xfrm>
            <a:custGeom>
              <a:avLst/>
              <a:gdLst>
                <a:gd name="T0" fmla="*/ 7789 w 9525"/>
                <a:gd name="T1" fmla="*/ 12954 h 9525"/>
                <a:gd name="T2" fmla="*/ 12170 w 9525"/>
                <a:gd name="T3" fmla="*/ 7334 h 9525"/>
                <a:gd name="T4" fmla="*/ 2360 w 9525"/>
                <a:gd name="T5" fmla="*/ 0 h 9525"/>
                <a:gd name="T6" fmla="*/ 7789 w 9525"/>
                <a:gd name="T7" fmla="*/ 1295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9" y="12954"/>
                  </a:moveTo>
                  <a:cubicBezTo>
                    <a:pt x="7122" y="8668"/>
                    <a:pt x="11789" y="10382"/>
                    <a:pt x="12170" y="7334"/>
                  </a:cubicBezTo>
                  <a:cubicBezTo>
                    <a:pt x="7598" y="5715"/>
                    <a:pt x="6074" y="2191"/>
                    <a:pt x="2360" y="0"/>
                  </a:cubicBezTo>
                  <a:cubicBezTo>
                    <a:pt x="-4022" y="5239"/>
                    <a:pt x="4169" y="10001"/>
                    <a:pt x="7789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7" name="Freeform: Shape 1605">
              <a:extLst>
                <a:ext uri="{FF2B5EF4-FFF2-40B4-BE49-F238E27FC236}">
                  <a16:creationId xmlns:a16="http://schemas.microsoft.com/office/drawing/2014/main" id="{21280190-4F82-4983-BA7F-4ED50B975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192" y="3571303"/>
              <a:ext cx="9525" cy="9525"/>
            </a:xfrm>
            <a:custGeom>
              <a:avLst/>
              <a:gdLst>
                <a:gd name="T0" fmla="*/ 7686675 w 9525"/>
                <a:gd name="T1" fmla="*/ 1819275 h 9525"/>
                <a:gd name="T2" fmla="*/ 50330100 w 9525"/>
                <a:gd name="T3" fmla="*/ 65322450 h 9525"/>
                <a:gd name="T4" fmla="*/ 7686675 w 9525"/>
                <a:gd name="T5" fmla="*/ 181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7" y="191"/>
                  </a:moveTo>
                  <a:cubicBezTo>
                    <a:pt x="-1669" y="4191"/>
                    <a:pt x="2046" y="11049"/>
                    <a:pt x="5284" y="6858"/>
                  </a:cubicBezTo>
                  <a:cubicBezTo>
                    <a:pt x="522" y="6763"/>
                    <a:pt x="8142" y="-1333"/>
                    <a:pt x="80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8" name="Freeform: Shape 1606">
              <a:extLst>
                <a:ext uri="{FF2B5EF4-FFF2-40B4-BE49-F238E27FC236}">
                  <a16:creationId xmlns:a16="http://schemas.microsoft.com/office/drawing/2014/main" id="{8F58BFE6-588B-46D7-A60F-8C44E904F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815" y="3155467"/>
              <a:ext cx="9525" cy="9525"/>
            </a:xfrm>
            <a:custGeom>
              <a:avLst/>
              <a:gdLst>
                <a:gd name="T0" fmla="*/ 84372450 w 9525"/>
                <a:gd name="T1" fmla="*/ 35147250 h 9525"/>
                <a:gd name="T2" fmla="*/ 71675625 w 9525"/>
                <a:gd name="T3" fmla="*/ 4295775 h 9525"/>
                <a:gd name="T4" fmla="*/ 0 w 9525"/>
                <a:gd name="T5" fmla="*/ 25165050 h 9525"/>
                <a:gd name="T6" fmla="*/ 84372450 w 9525"/>
                <a:gd name="T7" fmla="*/ 35147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3690"/>
                  </a:moveTo>
                  <a:cubicBezTo>
                    <a:pt x="7525" y="3213"/>
                    <a:pt x="6953" y="2166"/>
                    <a:pt x="7525" y="451"/>
                  </a:cubicBezTo>
                  <a:cubicBezTo>
                    <a:pt x="3524" y="-501"/>
                    <a:pt x="857" y="-25"/>
                    <a:pt x="0" y="2642"/>
                  </a:cubicBezTo>
                  <a:cubicBezTo>
                    <a:pt x="3334" y="2071"/>
                    <a:pt x="6763" y="7881"/>
                    <a:pt x="8858" y="36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49" name="Freeform: Shape 1607">
              <a:extLst>
                <a:ext uri="{FF2B5EF4-FFF2-40B4-BE49-F238E27FC236}">
                  <a16:creationId xmlns:a16="http://schemas.microsoft.com/office/drawing/2014/main" id="{B6D32012-12AE-4097-8048-1D53DC7CA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689" y="2194655"/>
              <a:ext cx="9525" cy="9525"/>
            </a:xfrm>
            <a:custGeom>
              <a:avLst/>
              <a:gdLst>
                <a:gd name="T0" fmla="*/ 9906 w 9525"/>
                <a:gd name="T1" fmla="*/ 0 h 9525"/>
                <a:gd name="T2" fmla="*/ 0 w 9525"/>
                <a:gd name="T3" fmla="*/ 61693425 h 9525"/>
                <a:gd name="T4" fmla="*/ 9906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0"/>
                  </a:moveTo>
                  <a:cubicBezTo>
                    <a:pt x="2762" y="1048"/>
                    <a:pt x="5525" y="2953"/>
                    <a:pt x="0" y="6477"/>
                  </a:cubicBezTo>
                  <a:cubicBezTo>
                    <a:pt x="7620" y="9144"/>
                    <a:pt x="7049" y="2667"/>
                    <a:pt x="9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0" name="Freeform: Shape 1608">
              <a:extLst>
                <a:ext uri="{FF2B5EF4-FFF2-40B4-BE49-F238E27FC236}">
                  <a16:creationId xmlns:a16="http://schemas.microsoft.com/office/drawing/2014/main" id="{AA7FE1F1-9E44-406C-A858-B5945B0C6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117" y="4666488"/>
              <a:ext cx="28575" cy="28575"/>
            </a:xfrm>
            <a:custGeom>
              <a:avLst/>
              <a:gdLst>
                <a:gd name="T0" fmla="*/ 22098 w 28575"/>
                <a:gd name="T1" fmla="*/ 4381 h 28575"/>
                <a:gd name="T2" fmla="*/ 14192 w 28575"/>
                <a:gd name="T3" fmla="*/ 9525 h 28575"/>
                <a:gd name="T4" fmla="*/ 13525 w 28575"/>
                <a:gd name="T5" fmla="*/ 1714 h 28575"/>
                <a:gd name="T6" fmla="*/ 19050 w 28575"/>
                <a:gd name="T7" fmla="*/ 857 h 28575"/>
                <a:gd name="T8" fmla="*/ 11906 w 28575"/>
                <a:gd name="T9" fmla="*/ 0 h 28575"/>
                <a:gd name="T10" fmla="*/ 11049 w 28575"/>
                <a:gd name="T11" fmla="*/ 6001 h 28575"/>
                <a:gd name="T12" fmla="*/ 0 w 28575"/>
                <a:gd name="T13" fmla="*/ 7715 h 28575"/>
                <a:gd name="T14" fmla="*/ 37719 w 28575"/>
                <a:gd name="T15" fmla="*/ 33909 h 28575"/>
                <a:gd name="T16" fmla="*/ 22098 w 28575"/>
                <a:gd name="T17" fmla="*/ 4381 h 285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75" h="28575">
                  <a:moveTo>
                    <a:pt x="22098" y="4381"/>
                  </a:moveTo>
                  <a:cubicBezTo>
                    <a:pt x="19240" y="5905"/>
                    <a:pt x="18859" y="10096"/>
                    <a:pt x="14192" y="9525"/>
                  </a:cubicBezTo>
                  <a:cubicBezTo>
                    <a:pt x="15240" y="6096"/>
                    <a:pt x="14764" y="3619"/>
                    <a:pt x="13525" y="1714"/>
                  </a:cubicBezTo>
                  <a:cubicBezTo>
                    <a:pt x="15621" y="1714"/>
                    <a:pt x="18478" y="2572"/>
                    <a:pt x="19050" y="857"/>
                  </a:cubicBezTo>
                  <a:cubicBezTo>
                    <a:pt x="16669" y="571"/>
                    <a:pt x="14288" y="286"/>
                    <a:pt x="11906" y="0"/>
                  </a:cubicBezTo>
                  <a:cubicBezTo>
                    <a:pt x="8953" y="3143"/>
                    <a:pt x="15716" y="6286"/>
                    <a:pt x="11049" y="6001"/>
                  </a:cubicBezTo>
                  <a:cubicBezTo>
                    <a:pt x="6477" y="3810"/>
                    <a:pt x="2857" y="4000"/>
                    <a:pt x="0" y="7715"/>
                  </a:cubicBezTo>
                  <a:cubicBezTo>
                    <a:pt x="18764" y="10096"/>
                    <a:pt x="33718" y="14288"/>
                    <a:pt x="37719" y="33909"/>
                  </a:cubicBezTo>
                  <a:cubicBezTo>
                    <a:pt x="40005" y="19240"/>
                    <a:pt x="31337" y="11621"/>
                    <a:pt x="22098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1" name="Freeform: Shape 1609">
              <a:extLst>
                <a:ext uri="{FF2B5EF4-FFF2-40B4-BE49-F238E27FC236}">
                  <a16:creationId xmlns:a16="http://schemas.microsoft.com/office/drawing/2014/main" id="{63E5148A-F814-403C-9AEE-BC0B22CFF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074" y="2652141"/>
              <a:ext cx="9525" cy="9525"/>
            </a:xfrm>
            <a:custGeom>
              <a:avLst/>
              <a:gdLst>
                <a:gd name="T0" fmla="*/ 72018525 w 9525"/>
                <a:gd name="T1" fmla="*/ 0 h 9525"/>
                <a:gd name="T2" fmla="*/ 342900 w 9525"/>
                <a:gd name="T3" fmla="*/ 2191 h 9525"/>
                <a:gd name="T4" fmla="*/ 55683150 w 9525"/>
                <a:gd name="T5" fmla="*/ 12097 h 9525"/>
                <a:gd name="T6" fmla="*/ 72018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61" y="0"/>
                  </a:moveTo>
                  <a:cubicBezTo>
                    <a:pt x="8227" y="4286"/>
                    <a:pt x="-631" y="-2096"/>
                    <a:pt x="36" y="2191"/>
                  </a:cubicBezTo>
                  <a:cubicBezTo>
                    <a:pt x="3560" y="4477"/>
                    <a:pt x="3274" y="9239"/>
                    <a:pt x="5846" y="12097"/>
                  </a:cubicBezTo>
                  <a:cubicBezTo>
                    <a:pt x="6989" y="5905"/>
                    <a:pt x="10132" y="3810"/>
                    <a:pt x="75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2" name="Freeform: Shape 1610">
              <a:extLst>
                <a:ext uri="{FF2B5EF4-FFF2-40B4-BE49-F238E27FC236}">
                  <a16:creationId xmlns:a16="http://schemas.microsoft.com/office/drawing/2014/main" id="{1FBB5D51-BF94-44B7-9189-080C8CBB8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933" y="3579216"/>
              <a:ext cx="9525" cy="9525"/>
            </a:xfrm>
            <a:custGeom>
              <a:avLst/>
              <a:gdLst>
                <a:gd name="T0" fmla="*/ 60493275 w 9525"/>
                <a:gd name="T1" fmla="*/ 67065525 h 9525"/>
                <a:gd name="T2" fmla="*/ 79552800 w 9525"/>
                <a:gd name="T3" fmla="*/ 54368700 h 9525"/>
                <a:gd name="T4" fmla="*/ 84086700 w 9525"/>
                <a:gd name="T5" fmla="*/ 25336500 h 9525"/>
                <a:gd name="T6" fmla="*/ 1524000 w 9525"/>
                <a:gd name="T7" fmla="*/ 838200 h 9525"/>
                <a:gd name="T8" fmla="*/ 60493275 w 9525"/>
                <a:gd name="T9" fmla="*/ 67065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51" y="7041"/>
                  </a:moveTo>
                  <a:cubicBezTo>
                    <a:pt x="6542" y="6089"/>
                    <a:pt x="6828" y="5232"/>
                    <a:pt x="8352" y="5708"/>
                  </a:cubicBezTo>
                  <a:cubicBezTo>
                    <a:pt x="8542" y="4660"/>
                    <a:pt x="8637" y="3708"/>
                    <a:pt x="8828" y="2660"/>
                  </a:cubicBezTo>
                  <a:cubicBezTo>
                    <a:pt x="4447" y="2755"/>
                    <a:pt x="5399" y="-578"/>
                    <a:pt x="160" y="88"/>
                  </a:cubicBezTo>
                  <a:cubicBezTo>
                    <a:pt x="-1173" y="4565"/>
                    <a:pt x="6256" y="3422"/>
                    <a:pt x="6351" y="7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3" name="Freeform: Shape 1611">
              <a:extLst>
                <a:ext uri="{FF2B5EF4-FFF2-40B4-BE49-F238E27FC236}">
                  <a16:creationId xmlns:a16="http://schemas.microsoft.com/office/drawing/2014/main" id="{FE649989-8EFD-4404-8EA7-598C4179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152" y="3644184"/>
              <a:ext cx="9525" cy="9525"/>
            </a:xfrm>
            <a:custGeom>
              <a:avLst/>
              <a:gdLst>
                <a:gd name="T0" fmla="*/ 14274 w 9525"/>
                <a:gd name="T1" fmla="*/ 25269825 h 9525"/>
                <a:gd name="T2" fmla="*/ 1415 w 9525"/>
                <a:gd name="T3" fmla="*/ 39785925 h 9525"/>
                <a:gd name="T4" fmla="*/ 14274 w 9525"/>
                <a:gd name="T5" fmla="*/ 25269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274" y="2653"/>
                  </a:moveTo>
                  <a:cubicBezTo>
                    <a:pt x="12179" y="-1062"/>
                    <a:pt x="-4966" y="-1157"/>
                    <a:pt x="1415" y="4177"/>
                  </a:cubicBezTo>
                  <a:cubicBezTo>
                    <a:pt x="3797" y="-3062"/>
                    <a:pt x="10464" y="10844"/>
                    <a:pt x="14274" y="2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4" name="Freeform: Shape 1612">
              <a:extLst>
                <a:ext uri="{FF2B5EF4-FFF2-40B4-BE49-F238E27FC236}">
                  <a16:creationId xmlns:a16="http://schemas.microsoft.com/office/drawing/2014/main" id="{EFC2B24D-6152-423D-9B00-B5DD9F25D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359" y="1912639"/>
              <a:ext cx="19050" cy="9525"/>
            </a:xfrm>
            <a:custGeom>
              <a:avLst/>
              <a:gdLst>
                <a:gd name="T0" fmla="*/ 20098 w 19050"/>
                <a:gd name="T1" fmla="*/ 15240000 h 9525"/>
                <a:gd name="T2" fmla="*/ 0 w 19050"/>
                <a:gd name="T3" fmla="*/ 35204400 h 9525"/>
                <a:gd name="T4" fmla="*/ 20098 w 19050"/>
                <a:gd name="T5" fmla="*/ 1524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20098" y="1600"/>
                  </a:moveTo>
                  <a:cubicBezTo>
                    <a:pt x="15335" y="3124"/>
                    <a:pt x="1714" y="-4115"/>
                    <a:pt x="0" y="3696"/>
                  </a:cubicBezTo>
                  <a:cubicBezTo>
                    <a:pt x="8382" y="2362"/>
                    <a:pt x="24098" y="8458"/>
                    <a:pt x="20098" y="1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5" name="Freeform: Shape 1613">
              <a:extLst>
                <a:ext uri="{FF2B5EF4-FFF2-40B4-BE49-F238E27FC236}">
                  <a16:creationId xmlns:a16="http://schemas.microsoft.com/office/drawing/2014/main" id="{C1A7156C-E979-402B-85A7-4C129E30C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09" y="2625330"/>
              <a:ext cx="9525" cy="9525"/>
            </a:xfrm>
            <a:custGeom>
              <a:avLst/>
              <a:gdLst>
                <a:gd name="T0" fmla="*/ 0 w 9525"/>
                <a:gd name="T1" fmla="*/ 8237 h 9525"/>
                <a:gd name="T2" fmla="*/ 14764 w 9525"/>
                <a:gd name="T3" fmla="*/ 5475 h 9525"/>
                <a:gd name="T4" fmla="*/ 8382 w 9525"/>
                <a:gd name="T5" fmla="*/ 46 h 9525"/>
                <a:gd name="T6" fmla="*/ 0 w 9525"/>
                <a:gd name="T7" fmla="*/ 823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237"/>
                  </a:moveTo>
                  <a:cubicBezTo>
                    <a:pt x="4858" y="10333"/>
                    <a:pt x="12573" y="13000"/>
                    <a:pt x="14764" y="5475"/>
                  </a:cubicBezTo>
                  <a:cubicBezTo>
                    <a:pt x="11430" y="4427"/>
                    <a:pt x="14192" y="-526"/>
                    <a:pt x="8382" y="46"/>
                  </a:cubicBezTo>
                  <a:cubicBezTo>
                    <a:pt x="9239" y="6808"/>
                    <a:pt x="1143" y="3665"/>
                    <a:pt x="0" y="82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6" name="Freeform: Shape 1614">
              <a:extLst>
                <a:ext uri="{FF2B5EF4-FFF2-40B4-BE49-F238E27FC236}">
                  <a16:creationId xmlns:a16="http://schemas.microsoft.com/office/drawing/2014/main" id="{15B11A52-CB77-42EC-A5FE-F70D2EC90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929" y="2065368"/>
              <a:ext cx="9525" cy="9525"/>
            </a:xfrm>
            <a:custGeom>
              <a:avLst/>
              <a:gdLst>
                <a:gd name="T0" fmla="*/ 6667 w 9525"/>
                <a:gd name="T1" fmla="*/ 11559 h 9525"/>
                <a:gd name="T2" fmla="*/ 11716 w 9525"/>
                <a:gd name="T3" fmla="*/ 1462 h 9525"/>
                <a:gd name="T4" fmla="*/ 0 w 9525"/>
                <a:gd name="T5" fmla="*/ 7653 h 9525"/>
                <a:gd name="T6" fmla="*/ 6667 w 9525"/>
                <a:gd name="T7" fmla="*/ 1155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7" y="11559"/>
                  </a:moveTo>
                  <a:cubicBezTo>
                    <a:pt x="8572" y="8415"/>
                    <a:pt x="11239" y="6129"/>
                    <a:pt x="11716" y="1462"/>
                  </a:cubicBezTo>
                  <a:cubicBezTo>
                    <a:pt x="2000" y="-3491"/>
                    <a:pt x="5810" y="5558"/>
                    <a:pt x="0" y="7653"/>
                  </a:cubicBezTo>
                  <a:cubicBezTo>
                    <a:pt x="4953" y="7177"/>
                    <a:pt x="3143" y="11178"/>
                    <a:pt x="6667" y="115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7" name="Freeform: Shape 1615">
              <a:extLst>
                <a:ext uri="{FF2B5EF4-FFF2-40B4-BE49-F238E27FC236}">
                  <a16:creationId xmlns:a16="http://schemas.microsoft.com/office/drawing/2014/main" id="{344729FC-74A0-4F39-B1A0-3D197BAE9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593" y="2177602"/>
              <a:ext cx="9525" cy="9525"/>
            </a:xfrm>
            <a:custGeom>
              <a:avLst/>
              <a:gdLst>
                <a:gd name="T0" fmla="*/ 86191725 w 9525"/>
                <a:gd name="T1" fmla="*/ 1051 h 9525"/>
                <a:gd name="T2" fmla="*/ 0 w 9525"/>
                <a:gd name="T3" fmla="*/ 1432 h 9525"/>
                <a:gd name="T4" fmla="*/ 39919275 w 9525"/>
                <a:gd name="T5" fmla="*/ 9624 h 9525"/>
                <a:gd name="T6" fmla="*/ 86191725 w 9525"/>
                <a:gd name="T7" fmla="*/ 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49" y="1051"/>
                  </a:moveTo>
                  <a:cubicBezTo>
                    <a:pt x="6382" y="1528"/>
                    <a:pt x="95" y="-1806"/>
                    <a:pt x="0" y="1432"/>
                  </a:cubicBezTo>
                  <a:cubicBezTo>
                    <a:pt x="4096" y="2480"/>
                    <a:pt x="762" y="8195"/>
                    <a:pt x="4191" y="9624"/>
                  </a:cubicBezTo>
                  <a:cubicBezTo>
                    <a:pt x="6191" y="7243"/>
                    <a:pt x="9716" y="6481"/>
                    <a:pt x="9049" y="10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8" name="Freeform: Shape 1616">
              <a:extLst>
                <a:ext uri="{FF2B5EF4-FFF2-40B4-BE49-F238E27FC236}">
                  <a16:creationId xmlns:a16="http://schemas.microsoft.com/office/drawing/2014/main" id="{B406DB72-A796-450D-B73A-FF3A0CA80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258" y="2269998"/>
              <a:ext cx="9525" cy="9525"/>
            </a:xfrm>
            <a:custGeom>
              <a:avLst/>
              <a:gdLst>
                <a:gd name="T0" fmla="*/ 4191 w 9525"/>
                <a:gd name="T1" fmla="*/ 0 h 9525"/>
                <a:gd name="T2" fmla="*/ 0 w 9525"/>
                <a:gd name="T3" fmla="*/ 39014400 h 9525"/>
                <a:gd name="T4" fmla="*/ 9239 w 9525"/>
                <a:gd name="T5" fmla="*/ 20869275 h 9525"/>
                <a:gd name="T6" fmla="*/ 4191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4286" y="3048"/>
                    <a:pt x="1334" y="2667"/>
                    <a:pt x="0" y="4096"/>
                  </a:cubicBezTo>
                  <a:cubicBezTo>
                    <a:pt x="1905" y="8096"/>
                    <a:pt x="15240" y="6286"/>
                    <a:pt x="9239" y="2191"/>
                  </a:cubicBezTo>
                  <a:cubicBezTo>
                    <a:pt x="6858" y="6953"/>
                    <a:pt x="6001" y="0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59" name="Freeform: Shape 1617">
              <a:extLst>
                <a:ext uri="{FF2B5EF4-FFF2-40B4-BE49-F238E27FC236}">
                  <a16:creationId xmlns:a16="http://schemas.microsoft.com/office/drawing/2014/main" id="{D06C4127-5248-4E74-8A80-E3A4B417D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288" y="3303937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9049 h 9525"/>
                <a:gd name="T4" fmla="*/ 50806350 w 9525"/>
                <a:gd name="T5" fmla="*/ 9716 h 9525"/>
                <a:gd name="T6" fmla="*/ 126968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857" y="3048"/>
                    <a:pt x="476" y="6001"/>
                    <a:pt x="0" y="9049"/>
                  </a:cubicBezTo>
                  <a:cubicBezTo>
                    <a:pt x="1715" y="9239"/>
                    <a:pt x="3524" y="9525"/>
                    <a:pt x="5334" y="9716"/>
                  </a:cubicBezTo>
                  <a:cubicBezTo>
                    <a:pt x="4477" y="6287"/>
                    <a:pt x="5525" y="1429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0" name="Freeform: Shape 1618">
              <a:extLst>
                <a:ext uri="{FF2B5EF4-FFF2-40B4-BE49-F238E27FC236}">
                  <a16:creationId xmlns:a16="http://schemas.microsoft.com/office/drawing/2014/main" id="{C6A0308A-8273-4518-9712-ADCC35ED0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137" y="3153571"/>
              <a:ext cx="9525" cy="9525"/>
            </a:xfrm>
            <a:custGeom>
              <a:avLst/>
              <a:gdLst>
                <a:gd name="T0" fmla="*/ 3581 w 9525"/>
                <a:gd name="T1" fmla="*/ 37776150 h 9525"/>
                <a:gd name="T2" fmla="*/ 438 w 9525"/>
                <a:gd name="T3" fmla="*/ 5114925 h 9525"/>
                <a:gd name="T4" fmla="*/ 3105 w 9525"/>
                <a:gd name="T5" fmla="*/ 66808350 h 9525"/>
                <a:gd name="T6" fmla="*/ 18345 w 9525"/>
                <a:gd name="T7" fmla="*/ 11468100 h 9525"/>
                <a:gd name="T8" fmla="*/ 3581 w 9525"/>
                <a:gd name="T9" fmla="*/ 37776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81" y="3966"/>
                  </a:moveTo>
                  <a:cubicBezTo>
                    <a:pt x="3676" y="2061"/>
                    <a:pt x="3581" y="347"/>
                    <a:pt x="438" y="537"/>
                  </a:cubicBezTo>
                  <a:cubicBezTo>
                    <a:pt x="-1467" y="4538"/>
                    <a:pt x="3486" y="4061"/>
                    <a:pt x="3105" y="7014"/>
                  </a:cubicBezTo>
                  <a:cubicBezTo>
                    <a:pt x="9010" y="5966"/>
                    <a:pt x="15392" y="5490"/>
                    <a:pt x="18345" y="1204"/>
                  </a:cubicBezTo>
                  <a:cubicBezTo>
                    <a:pt x="14535" y="-2130"/>
                    <a:pt x="7772" y="2347"/>
                    <a:pt x="3581" y="39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1" name="Freeform: Shape 1619">
              <a:extLst>
                <a:ext uri="{FF2B5EF4-FFF2-40B4-BE49-F238E27FC236}">
                  <a16:creationId xmlns:a16="http://schemas.microsoft.com/office/drawing/2014/main" id="{BDA81288-269C-4171-AE05-62A3CB6FF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763" y="3188399"/>
              <a:ext cx="9525" cy="9525"/>
            </a:xfrm>
            <a:custGeom>
              <a:avLst/>
              <a:gdLst>
                <a:gd name="T0" fmla="*/ 144 w 9525"/>
                <a:gd name="T1" fmla="*/ 11239 h 9525"/>
                <a:gd name="T2" fmla="*/ 13860 w 9525"/>
                <a:gd name="T3" fmla="*/ 16002 h 9525"/>
                <a:gd name="T4" fmla="*/ 9003 w 9525"/>
                <a:gd name="T5" fmla="*/ 0 h 9525"/>
                <a:gd name="T6" fmla="*/ 144 w 9525"/>
                <a:gd name="T7" fmla="*/ 1123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4" y="11239"/>
                  </a:moveTo>
                  <a:cubicBezTo>
                    <a:pt x="6812" y="5143"/>
                    <a:pt x="10050" y="10001"/>
                    <a:pt x="13860" y="16002"/>
                  </a:cubicBezTo>
                  <a:cubicBezTo>
                    <a:pt x="18432" y="11335"/>
                    <a:pt x="15194" y="2000"/>
                    <a:pt x="9003" y="0"/>
                  </a:cubicBezTo>
                  <a:cubicBezTo>
                    <a:pt x="11098" y="9525"/>
                    <a:pt x="-1475" y="2476"/>
                    <a:pt x="144" y="11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2" name="Freeform: Shape 1620">
              <a:extLst>
                <a:ext uri="{FF2B5EF4-FFF2-40B4-BE49-F238E27FC236}">
                  <a16:creationId xmlns:a16="http://schemas.microsoft.com/office/drawing/2014/main" id="{B8A8ACB6-F57C-4EC1-9C7B-479E6C66A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536" y="3341084"/>
              <a:ext cx="19050" cy="9525"/>
            </a:xfrm>
            <a:custGeom>
              <a:avLst/>
              <a:gdLst>
                <a:gd name="T0" fmla="*/ 13417 w 19050"/>
                <a:gd name="T1" fmla="*/ 14954 h 9525"/>
                <a:gd name="T2" fmla="*/ 12750 w 19050"/>
                <a:gd name="T3" fmla="*/ 7144 h 9525"/>
                <a:gd name="T4" fmla="*/ 20751 w 19050"/>
                <a:gd name="T5" fmla="*/ 14288 h 9525"/>
                <a:gd name="T6" fmla="*/ 24466 w 19050"/>
                <a:gd name="T7" fmla="*/ 857 h 9525"/>
                <a:gd name="T8" fmla="*/ 4844 w 19050"/>
                <a:gd name="T9" fmla="*/ 0 h 9525"/>
                <a:gd name="T10" fmla="*/ 1796 w 19050"/>
                <a:gd name="T11" fmla="*/ 8858 h 9525"/>
                <a:gd name="T12" fmla="*/ 13417 w 19050"/>
                <a:gd name="T13" fmla="*/ 1495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417" y="14954"/>
                  </a:moveTo>
                  <a:cubicBezTo>
                    <a:pt x="15512" y="10858"/>
                    <a:pt x="11512" y="10763"/>
                    <a:pt x="12750" y="7144"/>
                  </a:cubicBezTo>
                  <a:cubicBezTo>
                    <a:pt x="17132" y="8382"/>
                    <a:pt x="19513" y="10954"/>
                    <a:pt x="20751" y="14288"/>
                  </a:cubicBezTo>
                  <a:cubicBezTo>
                    <a:pt x="24371" y="8382"/>
                    <a:pt x="18751" y="6858"/>
                    <a:pt x="24466" y="857"/>
                  </a:cubicBezTo>
                  <a:cubicBezTo>
                    <a:pt x="18084" y="4000"/>
                    <a:pt x="11321" y="5620"/>
                    <a:pt x="4844" y="0"/>
                  </a:cubicBezTo>
                  <a:cubicBezTo>
                    <a:pt x="5606" y="3905"/>
                    <a:pt x="-3823" y="5239"/>
                    <a:pt x="1796" y="8858"/>
                  </a:cubicBezTo>
                  <a:cubicBezTo>
                    <a:pt x="7321" y="4381"/>
                    <a:pt x="9416" y="13811"/>
                    <a:pt x="13417" y="1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3" name="Freeform: Shape 1621">
              <a:extLst>
                <a:ext uri="{FF2B5EF4-FFF2-40B4-BE49-F238E27FC236}">
                  <a16:creationId xmlns:a16="http://schemas.microsoft.com/office/drawing/2014/main" id="{8F0549DD-2EBF-40BC-BE13-BE9C237D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070" y="2044761"/>
              <a:ext cx="19050" cy="19050"/>
            </a:xfrm>
            <a:custGeom>
              <a:avLst/>
              <a:gdLst>
                <a:gd name="T0" fmla="*/ 2286 w 19050"/>
                <a:gd name="T1" fmla="*/ 27022 h 19050"/>
                <a:gd name="T2" fmla="*/ 17050 w 19050"/>
                <a:gd name="T3" fmla="*/ 11973 h 19050"/>
                <a:gd name="T4" fmla="*/ 19907 w 19050"/>
                <a:gd name="T5" fmla="*/ 16926 h 19050"/>
                <a:gd name="T6" fmla="*/ 20479 w 19050"/>
                <a:gd name="T7" fmla="*/ 66 h 19050"/>
                <a:gd name="T8" fmla="*/ 11716 w 19050"/>
                <a:gd name="T9" fmla="*/ 11306 h 19050"/>
                <a:gd name="T10" fmla="*/ 5525 w 19050"/>
                <a:gd name="T11" fmla="*/ 4353 h 19050"/>
                <a:gd name="T12" fmla="*/ 0 w 19050"/>
                <a:gd name="T13" fmla="*/ 17497 h 19050"/>
                <a:gd name="T14" fmla="*/ 2286 w 19050"/>
                <a:gd name="T15" fmla="*/ 27022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286" y="27022"/>
                  </a:moveTo>
                  <a:cubicBezTo>
                    <a:pt x="11906" y="27213"/>
                    <a:pt x="8954" y="13401"/>
                    <a:pt x="17050" y="11973"/>
                  </a:cubicBezTo>
                  <a:cubicBezTo>
                    <a:pt x="17621" y="13878"/>
                    <a:pt x="18479" y="15687"/>
                    <a:pt x="19907" y="16926"/>
                  </a:cubicBezTo>
                  <a:cubicBezTo>
                    <a:pt x="17145" y="8925"/>
                    <a:pt x="20765" y="5781"/>
                    <a:pt x="20479" y="66"/>
                  </a:cubicBezTo>
                  <a:cubicBezTo>
                    <a:pt x="9811" y="-981"/>
                    <a:pt x="20383" y="10734"/>
                    <a:pt x="11716" y="11306"/>
                  </a:cubicBezTo>
                  <a:cubicBezTo>
                    <a:pt x="9335" y="9210"/>
                    <a:pt x="7239" y="6924"/>
                    <a:pt x="5525" y="4353"/>
                  </a:cubicBezTo>
                  <a:cubicBezTo>
                    <a:pt x="3715" y="12354"/>
                    <a:pt x="7525" y="15783"/>
                    <a:pt x="0" y="17497"/>
                  </a:cubicBezTo>
                  <a:cubicBezTo>
                    <a:pt x="9335" y="16830"/>
                    <a:pt x="3238" y="24069"/>
                    <a:pt x="2286" y="270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4" name="Freeform: Shape 1622">
              <a:extLst>
                <a:ext uri="{FF2B5EF4-FFF2-40B4-BE49-F238E27FC236}">
                  <a16:creationId xmlns:a16="http://schemas.microsoft.com/office/drawing/2014/main" id="{24838C21-9ECC-4F1C-BBB0-4BF697F3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590" y="3380050"/>
              <a:ext cx="9525" cy="9525"/>
            </a:xfrm>
            <a:custGeom>
              <a:avLst/>
              <a:gdLst>
                <a:gd name="T0" fmla="*/ 10602 w 9525"/>
                <a:gd name="T1" fmla="*/ 38023800 h 9525"/>
                <a:gd name="T2" fmla="*/ 29 w 9525"/>
                <a:gd name="T3" fmla="*/ 25326975 h 9525"/>
                <a:gd name="T4" fmla="*/ 10602 w 9525"/>
                <a:gd name="T5" fmla="*/ 38023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2" y="3992"/>
                  </a:moveTo>
                  <a:cubicBezTo>
                    <a:pt x="7744" y="3516"/>
                    <a:pt x="410" y="-3818"/>
                    <a:pt x="29" y="2659"/>
                  </a:cubicBezTo>
                  <a:cubicBezTo>
                    <a:pt x="-638" y="5135"/>
                    <a:pt x="10506" y="6564"/>
                    <a:pt x="10602" y="39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5" name="Freeform: Shape 1623">
              <a:extLst>
                <a:ext uri="{FF2B5EF4-FFF2-40B4-BE49-F238E27FC236}">
                  <a16:creationId xmlns:a16="http://schemas.microsoft.com/office/drawing/2014/main" id="{96D2DAE9-49F6-4173-8FE2-42985B62E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772" y="4660079"/>
              <a:ext cx="9525" cy="9525"/>
            </a:xfrm>
            <a:custGeom>
              <a:avLst/>
              <a:gdLst>
                <a:gd name="T0" fmla="*/ 1495425 w 9525"/>
                <a:gd name="T1" fmla="*/ 257175 h 9525"/>
                <a:gd name="T2" fmla="*/ 10572750 w 9525"/>
                <a:gd name="T3" fmla="*/ 60140850 h 9525"/>
                <a:gd name="T4" fmla="*/ 82238850 w 9525"/>
                <a:gd name="T5" fmla="*/ 40176450 h 9525"/>
                <a:gd name="T6" fmla="*/ 1495425 w 9525"/>
                <a:gd name="T7" fmla="*/ 257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7" y="27"/>
                  </a:moveTo>
                  <a:cubicBezTo>
                    <a:pt x="-605" y="2790"/>
                    <a:pt x="1681" y="3647"/>
                    <a:pt x="1110" y="6314"/>
                  </a:cubicBezTo>
                  <a:cubicBezTo>
                    <a:pt x="5110" y="7266"/>
                    <a:pt x="7777" y="6790"/>
                    <a:pt x="8634" y="4218"/>
                  </a:cubicBezTo>
                  <a:cubicBezTo>
                    <a:pt x="1586" y="5457"/>
                    <a:pt x="5872" y="-449"/>
                    <a:pt x="15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6" name="Freeform: Shape 1624">
              <a:extLst>
                <a:ext uri="{FF2B5EF4-FFF2-40B4-BE49-F238E27FC236}">
                  <a16:creationId xmlns:a16="http://schemas.microsoft.com/office/drawing/2014/main" id="{3B33A916-055C-4474-85B8-1164F507F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005" y="2088452"/>
              <a:ext cx="9525" cy="9525"/>
            </a:xfrm>
            <a:custGeom>
              <a:avLst/>
              <a:gdLst>
                <a:gd name="T0" fmla="*/ 33737550 w 9525"/>
                <a:gd name="T1" fmla="*/ 0 h 9525"/>
                <a:gd name="T2" fmla="*/ 38280975 w 9525"/>
                <a:gd name="T3" fmla="*/ 88001475 h 9525"/>
                <a:gd name="T4" fmla="*/ 33737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42" y="0"/>
                  </a:moveTo>
                  <a:cubicBezTo>
                    <a:pt x="-77" y="1715"/>
                    <a:pt x="-2363" y="7525"/>
                    <a:pt x="4019" y="9239"/>
                  </a:cubicBezTo>
                  <a:cubicBezTo>
                    <a:pt x="3447" y="6477"/>
                    <a:pt x="7448" y="667"/>
                    <a:pt x="3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7" name="Freeform: Shape 1625">
              <a:extLst>
                <a:ext uri="{FF2B5EF4-FFF2-40B4-BE49-F238E27FC236}">
                  <a16:creationId xmlns:a16="http://schemas.microsoft.com/office/drawing/2014/main" id="{E9BAA58A-63CC-4156-984F-CE66BA157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6" y="2098739"/>
              <a:ext cx="9525" cy="9525"/>
            </a:xfrm>
            <a:custGeom>
              <a:avLst/>
              <a:gdLst>
                <a:gd name="T0" fmla="*/ 29051250 w 9525"/>
                <a:gd name="T1" fmla="*/ 74390250 h 9525"/>
                <a:gd name="T2" fmla="*/ 22698075 w 9525"/>
                <a:gd name="T3" fmla="*/ 0 h 9525"/>
                <a:gd name="T4" fmla="*/ 290512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50" y="7810"/>
                  </a:moveTo>
                  <a:cubicBezTo>
                    <a:pt x="4098" y="4381"/>
                    <a:pt x="7812" y="1810"/>
                    <a:pt x="2383" y="0"/>
                  </a:cubicBezTo>
                  <a:cubicBezTo>
                    <a:pt x="-379" y="1619"/>
                    <a:pt x="-1427" y="7048"/>
                    <a:pt x="3050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8" name="Freeform: Shape 1626">
              <a:extLst>
                <a:ext uri="{FF2B5EF4-FFF2-40B4-BE49-F238E27FC236}">
                  <a16:creationId xmlns:a16="http://schemas.microsoft.com/office/drawing/2014/main" id="{12ED3E0C-AB35-4AE9-B057-0844A55D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581" y="2823877"/>
              <a:ext cx="9525" cy="9525"/>
            </a:xfrm>
            <a:custGeom>
              <a:avLst/>
              <a:gdLst>
                <a:gd name="T0" fmla="*/ 0 w 9525"/>
                <a:gd name="T1" fmla="*/ 67132200 h 9525"/>
                <a:gd name="T2" fmla="*/ 10668 w 9525"/>
                <a:gd name="T3" fmla="*/ 79838550 h 9525"/>
                <a:gd name="T4" fmla="*/ 4667 w 9525"/>
                <a:gd name="T5" fmla="*/ 0 h 9525"/>
                <a:gd name="T6" fmla="*/ 0 w 9525"/>
                <a:gd name="T7" fmla="*/ 671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048"/>
                  </a:moveTo>
                  <a:cubicBezTo>
                    <a:pt x="5429" y="6382"/>
                    <a:pt x="5620" y="6382"/>
                    <a:pt x="10668" y="8382"/>
                  </a:cubicBezTo>
                  <a:cubicBezTo>
                    <a:pt x="11239" y="4000"/>
                    <a:pt x="7429" y="2286"/>
                    <a:pt x="4667" y="0"/>
                  </a:cubicBezTo>
                  <a:cubicBezTo>
                    <a:pt x="3429" y="2667"/>
                    <a:pt x="191" y="3238"/>
                    <a:pt x="0" y="7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69" name="Freeform: Shape 1627">
              <a:extLst>
                <a:ext uri="{FF2B5EF4-FFF2-40B4-BE49-F238E27FC236}">
                  <a16:creationId xmlns:a16="http://schemas.microsoft.com/office/drawing/2014/main" id="{4A3E1038-746A-493A-88B9-AAA4D530C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147" y="3079242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8192 w 9525"/>
                <a:gd name="T3" fmla="*/ 9049 h 9525"/>
                <a:gd name="T4" fmla="*/ 0 w 9525"/>
                <a:gd name="T5" fmla="*/ 3429 h 9525"/>
                <a:gd name="T6" fmla="*/ 14192 w 9525"/>
                <a:gd name="T7" fmla="*/ 17526 h 9525"/>
                <a:gd name="T8" fmla="*/ 95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3048" y="2476"/>
                    <a:pt x="12192" y="8668"/>
                    <a:pt x="8192" y="9049"/>
                  </a:cubicBezTo>
                  <a:cubicBezTo>
                    <a:pt x="4096" y="8096"/>
                    <a:pt x="5620" y="3429"/>
                    <a:pt x="0" y="3429"/>
                  </a:cubicBezTo>
                  <a:cubicBezTo>
                    <a:pt x="3905" y="8668"/>
                    <a:pt x="4191" y="16288"/>
                    <a:pt x="14192" y="17526"/>
                  </a:cubicBezTo>
                  <a:cubicBezTo>
                    <a:pt x="12192" y="8858"/>
                    <a:pt x="16288" y="4763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0" name="Freeform: Shape 1628">
              <a:extLst>
                <a:ext uri="{FF2B5EF4-FFF2-40B4-BE49-F238E27FC236}">
                  <a16:creationId xmlns:a16="http://schemas.microsoft.com/office/drawing/2014/main" id="{313ABF56-6E92-4D3A-BA4B-EA025177B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305" y="3438906"/>
              <a:ext cx="9525" cy="9525"/>
            </a:xfrm>
            <a:custGeom>
              <a:avLst/>
              <a:gdLst>
                <a:gd name="T0" fmla="*/ 59226450 w 9525"/>
                <a:gd name="T1" fmla="*/ 66227325 h 9525"/>
                <a:gd name="T2" fmla="*/ 257175 w 9525"/>
                <a:gd name="T3" fmla="*/ 0 h 9525"/>
                <a:gd name="T4" fmla="*/ 59226450 w 9525"/>
                <a:gd name="T5" fmla="*/ 6622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18" y="6953"/>
                  </a:moveTo>
                  <a:cubicBezTo>
                    <a:pt x="7742" y="2286"/>
                    <a:pt x="5646" y="0"/>
                    <a:pt x="27" y="0"/>
                  </a:cubicBezTo>
                  <a:cubicBezTo>
                    <a:pt x="-259" y="3905"/>
                    <a:pt x="1741" y="6191"/>
                    <a:pt x="6218" y="6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1" name="Freeform: Shape 1629">
              <a:extLst>
                <a:ext uri="{FF2B5EF4-FFF2-40B4-BE49-F238E27FC236}">
                  <a16:creationId xmlns:a16="http://schemas.microsoft.com/office/drawing/2014/main" id="{0138B28C-22DC-4AE2-9DBD-4C0E154B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653" y="3296126"/>
              <a:ext cx="9525" cy="9525"/>
            </a:xfrm>
            <a:custGeom>
              <a:avLst/>
              <a:gdLst>
                <a:gd name="T0" fmla="*/ 919 w 9525"/>
                <a:gd name="T1" fmla="*/ 10858 h 9525"/>
                <a:gd name="T2" fmla="*/ 10635 w 9525"/>
                <a:gd name="T3" fmla="*/ 5905 h 9525"/>
                <a:gd name="T4" fmla="*/ 633 w 9525"/>
                <a:gd name="T5" fmla="*/ 0 h 9525"/>
                <a:gd name="T6" fmla="*/ 919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9" y="10858"/>
                  </a:moveTo>
                  <a:cubicBezTo>
                    <a:pt x="5396" y="10573"/>
                    <a:pt x="7872" y="8096"/>
                    <a:pt x="10635" y="5905"/>
                  </a:cubicBezTo>
                  <a:cubicBezTo>
                    <a:pt x="8158" y="3334"/>
                    <a:pt x="4158" y="1905"/>
                    <a:pt x="633" y="0"/>
                  </a:cubicBezTo>
                  <a:cubicBezTo>
                    <a:pt x="-1462" y="5143"/>
                    <a:pt x="2443" y="6191"/>
                    <a:pt x="919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2" name="Freeform: Shape 1630">
              <a:extLst>
                <a:ext uri="{FF2B5EF4-FFF2-40B4-BE49-F238E27FC236}">
                  <a16:creationId xmlns:a16="http://schemas.microsoft.com/office/drawing/2014/main" id="{F9598600-F7C6-43C9-86BA-16E1B184F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342" y="2851365"/>
              <a:ext cx="9525" cy="9525"/>
            </a:xfrm>
            <a:custGeom>
              <a:avLst/>
              <a:gdLst>
                <a:gd name="T0" fmla="*/ 44453175 w 9525"/>
                <a:gd name="T1" fmla="*/ 70227825 h 9525"/>
                <a:gd name="T2" fmla="*/ 71675625 w 9525"/>
                <a:gd name="T3" fmla="*/ 371475 h 9525"/>
                <a:gd name="T4" fmla="*/ 0 w 9525"/>
                <a:gd name="T5" fmla="*/ 21240750 h 9525"/>
                <a:gd name="T6" fmla="*/ 44453175 w 9525"/>
                <a:gd name="T7" fmla="*/ 7022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7373"/>
                  </a:moveTo>
                  <a:cubicBezTo>
                    <a:pt x="4477" y="3658"/>
                    <a:pt x="8382" y="4516"/>
                    <a:pt x="7525" y="39"/>
                  </a:cubicBezTo>
                  <a:cubicBezTo>
                    <a:pt x="4191" y="-152"/>
                    <a:pt x="1429" y="325"/>
                    <a:pt x="0" y="2230"/>
                  </a:cubicBezTo>
                  <a:cubicBezTo>
                    <a:pt x="3334" y="2801"/>
                    <a:pt x="476" y="7373"/>
                    <a:pt x="4667" y="73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3" name="Freeform: Shape 1631">
              <a:extLst>
                <a:ext uri="{FF2B5EF4-FFF2-40B4-BE49-F238E27FC236}">
                  <a16:creationId xmlns:a16="http://schemas.microsoft.com/office/drawing/2014/main" id="{27355D69-EC1D-47C4-B805-ECE002D91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34" y="2214658"/>
              <a:ext cx="9525" cy="9525"/>
            </a:xfrm>
            <a:custGeom>
              <a:avLst/>
              <a:gdLst>
                <a:gd name="T0" fmla="*/ 10382 w 9525"/>
                <a:gd name="T1" fmla="*/ 0 h 9525"/>
                <a:gd name="T2" fmla="*/ 0 w 9525"/>
                <a:gd name="T3" fmla="*/ 9430 h 9525"/>
                <a:gd name="T4" fmla="*/ 10382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2" y="0"/>
                  </a:moveTo>
                  <a:cubicBezTo>
                    <a:pt x="7906" y="4286"/>
                    <a:pt x="3048" y="5906"/>
                    <a:pt x="0" y="9430"/>
                  </a:cubicBezTo>
                  <a:cubicBezTo>
                    <a:pt x="8192" y="12668"/>
                    <a:pt x="13049" y="3143"/>
                    <a:pt x="10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4" name="Freeform: Shape 1632">
              <a:extLst>
                <a:ext uri="{FF2B5EF4-FFF2-40B4-BE49-F238E27FC236}">
                  <a16:creationId xmlns:a16="http://schemas.microsoft.com/office/drawing/2014/main" id="{B3492AF8-DA4C-44FC-B634-683907E3F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204" y="2591848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88001475 w 9525"/>
                <a:gd name="T5" fmla="*/ 37195125 h 9525"/>
                <a:gd name="T6" fmla="*/ 254031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3238" y="5334"/>
                    <a:pt x="7429" y="5906"/>
                    <a:pt x="9239" y="3905"/>
                  </a:cubicBezTo>
                  <a:cubicBezTo>
                    <a:pt x="6763" y="2858"/>
                    <a:pt x="5143" y="1143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5" name="Freeform: Shape 1633">
              <a:extLst>
                <a:ext uri="{FF2B5EF4-FFF2-40B4-BE49-F238E27FC236}">
                  <a16:creationId xmlns:a16="http://schemas.microsoft.com/office/drawing/2014/main" id="{AE78C293-C096-4C3B-8885-DE4A59F7C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065" y="3141417"/>
              <a:ext cx="9525" cy="9525"/>
            </a:xfrm>
            <a:custGeom>
              <a:avLst/>
              <a:gdLst>
                <a:gd name="T0" fmla="*/ 6677025 w 9525"/>
                <a:gd name="T1" fmla="*/ 9929 h 9525"/>
                <a:gd name="T2" fmla="*/ 71999475 w 9525"/>
                <a:gd name="T3" fmla="*/ 23 h 9525"/>
                <a:gd name="T4" fmla="*/ 6677025 w 9525"/>
                <a:gd name="T5" fmla="*/ 99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1" y="9929"/>
                  </a:moveTo>
                  <a:cubicBezTo>
                    <a:pt x="10797" y="11549"/>
                    <a:pt x="2796" y="2214"/>
                    <a:pt x="7559" y="23"/>
                  </a:cubicBezTo>
                  <a:cubicBezTo>
                    <a:pt x="-1300" y="-453"/>
                    <a:pt x="-443" y="6500"/>
                    <a:pt x="701" y="99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6" name="Freeform: Shape 1634">
              <a:extLst>
                <a:ext uri="{FF2B5EF4-FFF2-40B4-BE49-F238E27FC236}">
                  <a16:creationId xmlns:a16="http://schemas.microsoft.com/office/drawing/2014/main" id="{9BF50B69-A846-4CA9-B74E-4FF46FE8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957" y="3066658"/>
              <a:ext cx="9525" cy="9525"/>
            </a:xfrm>
            <a:custGeom>
              <a:avLst/>
              <a:gdLst>
                <a:gd name="T0" fmla="*/ 0 w 9525"/>
                <a:gd name="T1" fmla="*/ 37299900 h 9525"/>
                <a:gd name="T2" fmla="*/ 84372450 w 9525"/>
                <a:gd name="T3" fmla="*/ 48186975 h 9525"/>
                <a:gd name="T4" fmla="*/ 0 w 9525"/>
                <a:gd name="T5" fmla="*/ 3729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916"/>
                  </a:moveTo>
                  <a:cubicBezTo>
                    <a:pt x="3334" y="3440"/>
                    <a:pt x="6763" y="9250"/>
                    <a:pt x="8858" y="5059"/>
                  </a:cubicBezTo>
                  <a:cubicBezTo>
                    <a:pt x="7715" y="1535"/>
                    <a:pt x="1143" y="-3704"/>
                    <a:pt x="0" y="39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7" name="Freeform: Shape 1635">
              <a:extLst>
                <a:ext uri="{FF2B5EF4-FFF2-40B4-BE49-F238E27FC236}">
                  <a16:creationId xmlns:a16="http://schemas.microsoft.com/office/drawing/2014/main" id="{8CD501B5-C919-48A2-BB37-76386355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724" y="2724721"/>
              <a:ext cx="9525" cy="9525"/>
            </a:xfrm>
            <a:custGeom>
              <a:avLst/>
              <a:gdLst>
                <a:gd name="T0" fmla="*/ 6668 w 9525"/>
                <a:gd name="T1" fmla="*/ 10763 h 9525"/>
                <a:gd name="T2" fmla="*/ 6382 w 9525"/>
                <a:gd name="T3" fmla="*/ 0 h 9525"/>
                <a:gd name="T4" fmla="*/ 2667 w 9525"/>
                <a:gd name="T5" fmla="*/ 1048 h 9525"/>
                <a:gd name="T6" fmla="*/ 0 w 9525"/>
                <a:gd name="T7" fmla="*/ 6858 h 9525"/>
                <a:gd name="T8" fmla="*/ 6668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68" y="10763"/>
                  </a:moveTo>
                  <a:cubicBezTo>
                    <a:pt x="12383" y="8001"/>
                    <a:pt x="10192" y="3429"/>
                    <a:pt x="6382" y="0"/>
                  </a:cubicBezTo>
                  <a:cubicBezTo>
                    <a:pt x="5810" y="1143"/>
                    <a:pt x="4667" y="1524"/>
                    <a:pt x="2667" y="1048"/>
                  </a:cubicBezTo>
                  <a:cubicBezTo>
                    <a:pt x="2477" y="3715"/>
                    <a:pt x="1619" y="5715"/>
                    <a:pt x="0" y="6858"/>
                  </a:cubicBezTo>
                  <a:cubicBezTo>
                    <a:pt x="5048" y="6382"/>
                    <a:pt x="3143" y="10287"/>
                    <a:pt x="6668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8" name="Freeform: Shape 1636">
              <a:extLst>
                <a:ext uri="{FF2B5EF4-FFF2-40B4-BE49-F238E27FC236}">
                  <a16:creationId xmlns:a16="http://schemas.microsoft.com/office/drawing/2014/main" id="{AF2ED5C6-64FD-406B-B8B7-1B8006A23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10" y="3452861"/>
              <a:ext cx="9525" cy="9525"/>
            </a:xfrm>
            <a:custGeom>
              <a:avLst/>
              <a:gdLst>
                <a:gd name="T0" fmla="*/ 5736 w 9525"/>
                <a:gd name="T1" fmla="*/ 62141100 h 9525"/>
                <a:gd name="T2" fmla="*/ 4212 w 9525"/>
                <a:gd name="T3" fmla="*/ 45805725 h 9525"/>
                <a:gd name="T4" fmla="*/ 9927 w 9525"/>
                <a:gd name="T5" fmla="*/ 23126700 h 9525"/>
                <a:gd name="T6" fmla="*/ 2878 w 9525"/>
                <a:gd name="T7" fmla="*/ 14963775 h 9525"/>
                <a:gd name="T8" fmla="*/ 211 w 9525"/>
                <a:gd name="T9" fmla="*/ 70304025 h 9525"/>
                <a:gd name="T10" fmla="*/ 3736 w 9525"/>
                <a:gd name="T11" fmla="*/ 74837925 h 9525"/>
                <a:gd name="T12" fmla="*/ 5736 w 9525"/>
                <a:gd name="T13" fmla="*/ 621411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736" y="6524"/>
                  </a:moveTo>
                  <a:cubicBezTo>
                    <a:pt x="4688" y="6333"/>
                    <a:pt x="3640" y="6048"/>
                    <a:pt x="4212" y="4809"/>
                  </a:cubicBezTo>
                  <a:cubicBezTo>
                    <a:pt x="7260" y="5286"/>
                    <a:pt x="8879" y="4238"/>
                    <a:pt x="9927" y="2428"/>
                  </a:cubicBezTo>
                  <a:cubicBezTo>
                    <a:pt x="6403" y="3476"/>
                    <a:pt x="4688" y="-2811"/>
                    <a:pt x="2878" y="1571"/>
                  </a:cubicBezTo>
                  <a:cubicBezTo>
                    <a:pt x="7927" y="3571"/>
                    <a:pt x="-1503" y="3285"/>
                    <a:pt x="211" y="7381"/>
                  </a:cubicBezTo>
                  <a:cubicBezTo>
                    <a:pt x="1354" y="7476"/>
                    <a:pt x="2593" y="7667"/>
                    <a:pt x="3736" y="7857"/>
                  </a:cubicBezTo>
                  <a:cubicBezTo>
                    <a:pt x="4783" y="7953"/>
                    <a:pt x="5831" y="7857"/>
                    <a:pt x="5736" y="65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79" name="Freeform: Shape 1637">
              <a:extLst>
                <a:ext uri="{FF2B5EF4-FFF2-40B4-BE49-F238E27FC236}">
                  <a16:creationId xmlns:a16="http://schemas.microsoft.com/office/drawing/2014/main" id="{9B3F4B6B-8CEB-479C-A42E-B509C1AD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00" y="3273341"/>
              <a:ext cx="9525" cy="9525"/>
            </a:xfrm>
            <a:custGeom>
              <a:avLst/>
              <a:gdLst>
                <a:gd name="T0" fmla="*/ 82562700 w 9525"/>
                <a:gd name="T1" fmla="*/ 46472475 h 9525"/>
                <a:gd name="T2" fmla="*/ 88906350 w 9525"/>
                <a:gd name="T3" fmla="*/ 2924175 h 9525"/>
                <a:gd name="T4" fmla="*/ 0 w 9525"/>
                <a:gd name="T5" fmla="*/ 21069300 h 9525"/>
                <a:gd name="T6" fmla="*/ 82562700 w 9525"/>
                <a:gd name="T7" fmla="*/ 46472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4879"/>
                  </a:moveTo>
                  <a:cubicBezTo>
                    <a:pt x="8858" y="3355"/>
                    <a:pt x="9144" y="1831"/>
                    <a:pt x="9334" y="307"/>
                  </a:cubicBezTo>
                  <a:cubicBezTo>
                    <a:pt x="4953" y="-455"/>
                    <a:pt x="1810" y="211"/>
                    <a:pt x="0" y="2212"/>
                  </a:cubicBezTo>
                  <a:cubicBezTo>
                    <a:pt x="5239" y="1735"/>
                    <a:pt x="4286" y="4974"/>
                    <a:pt x="8668" y="48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0" name="Freeform: Shape 1638">
              <a:extLst>
                <a:ext uri="{FF2B5EF4-FFF2-40B4-BE49-F238E27FC236}">
                  <a16:creationId xmlns:a16="http://schemas.microsoft.com/office/drawing/2014/main" id="{54B98773-D7C4-4C57-A2A4-D1677AA64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89" y="2086987"/>
              <a:ext cx="9525" cy="9525"/>
            </a:xfrm>
            <a:custGeom>
              <a:avLst/>
              <a:gdLst>
                <a:gd name="T0" fmla="*/ 14795 w 9525"/>
                <a:gd name="T1" fmla="*/ 27555825 h 9525"/>
                <a:gd name="T2" fmla="*/ 603 w 9525"/>
                <a:gd name="T3" fmla="*/ 10315575 h 9525"/>
                <a:gd name="T4" fmla="*/ 3270 w 9525"/>
                <a:gd name="T5" fmla="*/ 72009000 h 9525"/>
                <a:gd name="T6" fmla="*/ 14795 w 9525"/>
                <a:gd name="T7" fmla="*/ 27555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95" y="2893"/>
                  </a:moveTo>
                  <a:cubicBezTo>
                    <a:pt x="9176" y="8227"/>
                    <a:pt x="5651" y="-3489"/>
                    <a:pt x="603" y="1083"/>
                  </a:cubicBezTo>
                  <a:cubicBezTo>
                    <a:pt x="-2254" y="5751"/>
                    <a:pt x="6127" y="2988"/>
                    <a:pt x="3270" y="7560"/>
                  </a:cubicBezTo>
                  <a:cubicBezTo>
                    <a:pt x="8128" y="8227"/>
                    <a:pt x="19558" y="7275"/>
                    <a:pt x="14795" y="28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1" name="Freeform: Shape 1639">
              <a:extLst>
                <a:ext uri="{FF2B5EF4-FFF2-40B4-BE49-F238E27FC236}">
                  <a16:creationId xmlns:a16="http://schemas.microsoft.com/office/drawing/2014/main" id="{19876735-B7C6-481D-99D0-3D899672A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879" y="1908331"/>
              <a:ext cx="9525" cy="9525"/>
            </a:xfrm>
            <a:custGeom>
              <a:avLst/>
              <a:gdLst>
                <a:gd name="T0" fmla="*/ 1288 w 9525"/>
                <a:gd name="T1" fmla="*/ 34499550 h 9525"/>
                <a:gd name="T2" fmla="*/ 6145 w 9525"/>
                <a:gd name="T3" fmla="*/ 69884925 h 9525"/>
                <a:gd name="T4" fmla="*/ 10813 w 9525"/>
                <a:gd name="T5" fmla="*/ 1838325 h 9525"/>
                <a:gd name="T6" fmla="*/ 1288 w 9525"/>
                <a:gd name="T7" fmla="*/ 34499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8" y="3622"/>
                  </a:moveTo>
                  <a:cubicBezTo>
                    <a:pt x="3669" y="-855"/>
                    <a:pt x="3764" y="7242"/>
                    <a:pt x="6145" y="7337"/>
                  </a:cubicBezTo>
                  <a:cubicBezTo>
                    <a:pt x="7288" y="4479"/>
                    <a:pt x="11575" y="5241"/>
                    <a:pt x="10813" y="193"/>
                  </a:cubicBezTo>
                  <a:cubicBezTo>
                    <a:pt x="7003" y="-378"/>
                    <a:pt x="-3665" y="193"/>
                    <a:pt x="1288" y="3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2" name="Freeform: Shape 1640">
              <a:extLst>
                <a:ext uri="{FF2B5EF4-FFF2-40B4-BE49-F238E27FC236}">
                  <a16:creationId xmlns:a16="http://schemas.microsoft.com/office/drawing/2014/main" id="{9B9D4B03-EE79-48FB-9850-27E088D75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162" y="2194846"/>
              <a:ext cx="9525" cy="9525"/>
            </a:xfrm>
            <a:custGeom>
              <a:avLst/>
              <a:gdLst>
                <a:gd name="T0" fmla="*/ 48987075 w 9525"/>
                <a:gd name="T1" fmla="*/ 11240 h 9525"/>
                <a:gd name="T2" fmla="*/ 12696825 w 9525"/>
                <a:gd name="T3" fmla="*/ 0 h 9525"/>
                <a:gd name="T4" fmla="*/ 0 w 9525"/>
                <a:gd name="T5" fmla="*/ 9049 h 9525"/>
                <a:gd name="T6" fmla="*/ 48987075 w 9525"/>
                <a:gd name="T7" fmla="*/ 1124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3" y="11240"/>
                  </a:moveTo>
                  <a:cubicBezTo>
                    <a:pt x="7334" y="5620"/>
                    <a:pt x="9334" y="1619"/>
                    <a:pt x="1333" y="0"/>
                  </a:cubicBezTo>
                  <a:cubicBezTo>
                    <a:pt x="2667" y="5048"/>
                    <a:pt x="1048" y="3429"/>
                    <a:pt x="0" y="9049"/>
                  </a:cubicBezTo>
                  <a:cubicBezTo>
                    <a:pt x="2572" y="9239"/>
                    <a:pt x="3905" y="10192"/>
                    <a:pt x="5143" y="11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3" name="Freeform: Shape 1641">
              <a:extLst>
                <a:ext uri="{FF2B5EF4-FFF2-40B4-BE49-F238E27FC236}">
                  <a16:creationId xmlns:a16="http://schemas.microsoft.com/office/drawing/2014/main" id="{F0585EFA-890B-48B9-92EC-7C81A0BC5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243" y="2964424"/>
              <a:ext cx="9525" cy="9525"/>
            </a:xfrm>
            <a:custGeom>
              <a:avLst/>
              <a:gdLst>
                <a:gd name="T0" fmla="*/ 12383 w 9525"/>
                <a:gd name="T1" fmla="*/ 19450050 h 9525"/>
                <a:gd name="T2" fmla="*/ 0 w 9525"/>
                <a:gd name="T3" fmla="*/ 4933950 h 9525"/>
                <a:gd name="T4" fmla="*/ 12383 w 9525"/>
                <a:gd name="T5" fmla="*/ 19450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3" y="2042"/>
                  </a:moveTo>
                  <a:cubicBezTo>
                    <a:pt x="8668" y="232"/>
                    <a:pt x="3048" y="-625"/>
                    <a:pt x="0" y="518"/>
                  </a:cubicBezTo>
                  <a:cubicBezTo>
                    <a:pt x="2477" y="4137"/>
                    <a:pt x="7715" y="4423"/>
                    <a:pt x="12383" y="20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4" name="Freeform: Shape 1642">
              <a:extLst>
                <a:ext uri="{FF2B5EF4-FFF2-40B4-BE49-F238E27FC236}">
                  <a16:creationId xmlns:a16="http://schemas.microsoft.com/office/drawing/2014/main" id="{D54B849A-F426-4FD4-88FC-1521FBE2E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21" y="2601286"/>
              <a:ext cx="9525" cy="9525"/>
            </a:xfrm>
            <a:custGeom>
              <a:avLst/>
              <a:gdLst>
                <a:gd name="T0" fmla="*/ 40824150 w 9525"/>
                <a:gd name="T1" fmla="*/ 2182 h 9525"/>
                <a:gd name="T2" fmla="*/ 0 w 9525"/>
                <a:gd name="T3" fmla="*/ 3611 h 9525"/>
                <a:gd name="T4" fmla="*/ 30841950 w 9525"/>
                <a:gd name="T5" fmla="*/ 10183 h 9525"/>
                <a:gd name="T6" fmla="*/ 49901475 w 9525"/>
                <a:gd name="T7" fmla="*/ 6373 h 9525"/>
                <a:gd name="T8" fmla="*/ 87096600 w 9525"/>
                <a:gd name="T9" fmla="*/ 6849 h 9525"/>
                <a:gd name="T10" fmla="*/ 78933675 w 9525"/>
                <a:gd name="T11" fmla="*/ 563 h 9525"/>
                <a:gd name="T12" fmla="*/ 40824150 w 9525"/>
                <a:gd name="T13" fmla="*/ 218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286" y="2182"/>
                  </a:moveTo>
                  <a:cubicBezTo>
                    <a:pt x="2762" y="2468"/>
                    <a:pt x="381" y="2087"/>
                    <a:pt x="0" y="3611"/>
                  </a:cubicBezTo>
                  <a:cubicBezTo>
                    <a:pt x="7239" y="4658"/>
                    <a:pt x="-1714" y="8373"/>
                    <a:pt x="3238" y="10183"/>
                  </a:cubicBezTo>
                  <a:cubicBezTo>
                    <a:pt x="3715" y="9611"/>
                    <a:pt x="4477" y="8087"/>
                    <a:pt x="5239" y="6373"/>
                  </a:cubicBezTo>
                  <a:cubicBezTo>
                    <a:pt x="6572" y="6563"/>
                    <a:pt x="7811" y="6659"/>
                    <a:pt x="9144" y="6849"/>
                  </a:cubicBezTo>
                  <a:cubicBezTo>
                    <a:pt x="9620" y="4182"/>
                    <a:pt x="9430" y="2087"/>
                    <a:pt x="8287" y="563"/>
                  </a:cubicBezTo>
                  <a:cubicBezTo>
                    <a:pt x="5334" y="-771"/>
                    <a:pt x="4572" y="467"/>
                    <a:pt x="4286" y="2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5" name="Freeform: Shape 1643">
              <a:extLst>
                <a:ext uri="{FF2B5EF4-FFF2-40B4-BE49-F238E27FC236}">
                  <a16:creationId xmlns:a16="http://schemas.microsoft.com/office/drawing/2014/main" id="{7F7CF68C-2876-494A-AD9E-94B77E1ED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24" y="2704148"/>
              <a:ext cx="9525" cy="9525"/>
            </a:xfrm>
            <a:custGeom>
              <a:avLst/>
              <a:gdLst>
                <a:gd name="T0" fmla="*/ 81648300 w 9525"/>
                <a:gd name="T1" fmla="*/ 63503175 h 9525"/>
                <a:gd name="T2" fmla="*/ 88001475 w 9525"/>
                <a:gd name="T3" fmla="*/ 20869275 h 9525"/>
                <a:gd name="T4" fmla="*/ 39919275 w 9525"/>
                <a:gd name="T5" fmla="*/ 0 h 9525"/>
                <a:gd name="T6" fmla="*/ 0 w 9525"/>
                <a:gd name="T7" fmla="*/ 39014400 h 9525"/>
                <a:gd name="T8" fmla="*/ 81648300 w 9525"/>
                <a:gd name="T9" fmla="*/ 63503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572" y="6667"/>
                  </a:moveTo>
                  <a:cubicBezTo>
                    <a:pt x="8763" y="5144"/>
                    <a:pt x="8954" y="3619"/>
                    <a:pt x="9239" y="2191"/>
                  </a:cubicBezTo>
                  <a:cubicBezTo>
                    <a:pt x="6858" y="2000"/>
                    <a:pt x="5429" y="952"/>
                    <a:pt x="4191" y="0"/>
                  </a:cubicBezTo>
                  <a:cubicBezTo>
                    <a:pt x="3429" y="2096"/>
                    <a:pt x="857" y="2191"/>
                    <a:pt x="0" y="4096"/>
                  </a:cubicBezTo>
                  <a:cubicBezTo>
                    <a:pt x="2667" y="7334"/>
                    <a:pt x="5334" y="2953"/>
                    <a:pt x="8572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6" name="Freeform: Shape 1644">
              <a:extLst>
                <a:ext uri="{FF2B5EF4-FFF2-40B4-BE49-F238E27FC236}">
                  <a16:creationId xmlns:a16="http://schemas.microsoft.com/office/drawing/2014/main" id="{7910E05F-E2A2-4C08-B3CF-CC43B4469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902" y="3375676"/>
              <a:ext cx="9525" cy="9525"/>
            </a:xfrm>
            <a:custGeom>
              <a:avLst/>
              <a:gdLst>
                <a:gd name="T0" fmla="*/ 11240 w 9525"/>
                <a:gd name="T1" fmla="*/ 16182975 h 9525"/>
                <a:gd name="T2" fmla="*/ 0 w 9525"/>
                <a:gd name="T3" fmla="*/ 47024925 h 9525"/>
                <a:gd name="T4" fmla="*/ 11240 w 9525"/>
                <a:gd name="T5" fmla="*/ 1618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0" y="1699"/>
                  </a:moveTo>
                  <a:cubicBezTo>
                    <a:pt x="7239" y="-2587"/>
                    <a:pt x="2476" y="2270"/>
                    <a:pt x="0" y="4937"/>
                  </a:cubicBezTo>
                  <a:cubicBezTo>
                    <a:pt x="4477" y="4652"/>
                    <a:pt x="10668" y="6271"/>
                    <a:pt x="11240" y="16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7" name="Freeform: Shape 1645">
              <a:extLst>
                <a:ext uri="{FF2B5EF4-FFF2-40B4-BE49-F238E27FC236}">
                  <a16:creationId xmlns:a16="http://schemas.microsoft.com/office/drawing/2014/main" id="{0F5DB1DA-C07A-4B51-8BEC-8E6FB807E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26" y="2848816"/>
              <a:ext cx="9525" cy="9525"/>
            </a:xfrm>
            <a:custGeom>
              <a:avLst/>
              <a:gdLst>
                <a:gd name="T0" fmla="*/ 0 w 9525"/>
                <a:gd name="T1" fmla="*/ 24650700 h 9525"/>
                <a:gd name="T2" fmla="*/ 10858 w 9525"/>
                <a:gd name="T3" fmla="*/ 22840950 h 9525"/>
                <a:gd name="T4" fmla="*/ 0 w 9525"/>
                <a:gd name="T5" fmla="*/ 24650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88"/>
                  </a:moveTo>
                  <a:cubicBezTo>
                    <a:pt x="3238" y="2112"/>
                    <a:pt x="10096" y="5731"/>
                    <a:pt x="10858" y="2398"/>
                  </a:cubicBezTo>
                  <a:cubicBezTo>
                    <a:pt x="8858" y="16"/>
                    <a:pt x="571" y="-1603"/>
                    <a:pt x="0" y="2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8" name="Freeform: Shape 1646">
              <a:extLst>
                <a:ext uri="{FF2B5EF4-FFF2-40B4-BE49-F238E27FC236}">
                  <a16:creationId xmlns:a16="http://schemas.microsoft.com/office/drawing/2014/main" id="{73D5F626-5226-4422-9ABF-18A9D3C82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033" y="2981770"/>
              <a:ext cx="9525" cy="9525"/>
            </a:xfrm>
            <a:custGeom>
              <a:avLst/>
              <a:gdLst>
                <a:gd name="T0" fmla="*/ 1543050 w 9525"/>
                <a:gd name="T1" fmla="*/ 41119425 h 9525"/>
                <a:gd name="T2" fmla="*/ 75037950 w 9525"/>
                <a:gd name="T3" fmla="*/ 6648450 h 9525"/>
                <a:gd name="T4" fmla="*/ 1543050 w 9525"/>
                <a:gd name="T5" fmla="*/ 41119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" y="4317"/>
                  </a:moveTo>
                  <a:cubicBezTo>
                    <a:pt x="3687" y="4127"/>
                    <a:pt x="7878" y="4698"/>
                    <a:pt x="7878" y="698"/>
                  </a:cubicBezTo>
                  <a:cubicBezTo>
                    <a:pt x="3306" y="-350"/>
                    <a:pt x="-885" y="-922"/>
                    <a:pt x="162" y="4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89" name="Freeform: Shape 1647">
              <a:extLst>
                <a:ext uri="{FF2B5EF4-FFF2-40B4-BE49-F238E27FC236}">
                  <a16:creationId xmlns:a16="http://schemas.microsoft.com/office/drawing/2014/main" id="{F6E29761-9993-4EDA-8844-204BEDF22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36" y="2673447"/>
              <a:ext cx="38100" cy="19050"/>
            </a:xfrm>
            <a:custGeom>
              <a:avLst/>
              <a:gdLst>
                <a:gd name="T0" fmla="*/ 2673 w 38100"/>
                <a:gd name="T1" fmla="*/ 19461 h 19050"/>
                <a:gd name="T2" fmla="*/ 9531 w 38100"/>
                <a:gd name="T3" fmla="*/ 9555 h 19050"/>
                <a:gd name="T4" fmla="*/ 7722 w 38100"/>
                <a:gd name="T5" fmla="*/ 4888 h 19050"/>
                <a:gd name="T6" fmla="*/ 17723 w 38100"/>
                <a:gd name="T7" fmla="*/ 15080 h 19050"/>
                <a:gd name="T8" fmla="*/ 15056 w 38100"/>
                <a:gd name="T9" fmla="*/ 25938 h 19050"/>
                <a:gd name="T10" fmla="*/ 17628 w 38100"/>
                <a:gd name="T11" fmla="*/ 16699 h 19050"/>
                <a:gd name="T12" fmla="*/ 34677 w 38100"/>
                <a:gd name="T13" fmla="*/ 10032 h 19050"/>
                <a:gd name="T14" fmla="*/ 37154 w 38100"/>
                <a:gd name="T15" fmla="*/ 792 h 19050"/>
                <a:gd name="T16" fmla="*/ 28010 w 38100"/>
                <a:gd name="T17" fmla="*/ 126 h 19050"/>
                <a:gd name="T18" fmla="*/ 18199 w 38100"/>
                <a:gd name="T19" fmla="*/ 8889 h 19050"/>
                <a:gd name="T20" fmla="*/ 7626 w 38100"/>
                <a:gd name="T21" fmla="*/ 1745 h 19050"/>
                <a:gd name="T22" fmla="*/ 7531 w 38100"/>
                <a:gd name="T23" fmla="*/ 3269 h 19050"/>
                <a:gd name="T24" fmla="*/ 1245 w 38100"/>
                <a:gd name="T25" fmla="*/ 3936 h 19050"/>
                <a:gd name="T26" fmla="*/ 2673 w 38100"/>
                <a:gd name="T27" fmla="*/ 1946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100" h="19050">
                  <a:moveTo>
                    <a:pt x="2673" y="19461"/>
                  </a:moveTo>
                  <a:cubicBezTo>
                    <a:pt x="4483" y="15556"/>
                    <a:pt x="7055" y="12699"/>
                    <a:pt x="9531" y="9555"/>
                  </a:cubicBezTo>
                  <a:cubicBezTo>
                    <a:pt x="1245" y="8793"/>
                    <a:pt x="5626" y="7365"/>
                    <a:pt x="7722" y="4888"/>
                  </a:cubicBezTo>
                  <a:cubicBezTo>
                    <a:pt x="9150" y="9746"/>
                    <a:pt x="16961" y="9841"/>
                    <a:pt x="17723" y="15080"/>
                  </a:cubicBezTo>
                  <a:cubicBezTo>
                    <a:pt x="11341" y="14889"/>
                    <a:pt x="15818" y="23748"/>
                    <a:pt x="15056" y="25938"/>
                  </a:cubicBezTo>
                  <a:cubicBezTo>
                    <a:pt x="21152" y="26034"/>
                    <a:pt x="22295" y="18033"/>
                    <a:pt x="17628" y="16699"/>
                  </a:cubicBezTo>
                  <a:cubicBezTo>
                    <a:pt x="28772" y="19938"/>
                    <a:pt x="21628" y="4888"/>
                    <a:pt x="34677" y="10032"/>
                  </a:cubicBezTo>
                  <a:cubicBezTo>
                    <a:pt x="31344" y="3745"/>
                    <a:pt x="42869" y="3840"/>
                    <a:pt x="37154" y="792"/>
                  </a:cubicBezTo>
                  <a:cubicBezTo>
                    <a:pt x="33725" y="7365"/>
                    <a:pt x="35058" y="-1113"/>
                    <a:pt x="28010" y="126"/>
                  </a:cubicBezTo>
                  <a:cubicBezTo>
                    <a:pt x="27057" y="4126"/>
                    <a:pt x="24962" y="6888"/>
                    <a:pt x="18199" y="8889"/>
                  </a:cubicBezTo>
                  <a:cubicBezTo>
                    <a:pt x="13246" y="7555"/>
                    <a:pt x="14103" y="2031"/>
                    <a:pt x="7626" y="1745"/>
                  </a:cubicBezTo>
                  <a:cubicBezTo>
                    <a:pt x="7531" y="2316"/>
                    <a:pt x="7531" y="2793"/>
                    <a:pt x="7531" y="3269"/>
                  </a:cubicBezTo>
                  <a:cubicBezTo>
                    <a:pt x="5150" y="3174"/>
                    <a:pt x="4007" y="4507"/>
                    <a:pt x="1245" y="3936"/>
                  </a:cubicBezTo>
                  <a:cubicBezTo>
                    <a:pt x="768" y="9746"/>
                    <a:pt x="-1994" y="16985"/>
                    <a:pt x="2673" y="19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0" name="Freeform: Shape 1648">
              <a:extLst>
                <a:ext uri="{FF2B5EF4-FFF2-40B4-BE49-F238E27FC236}">
                  <a16:creationId xmlns:a16="http://schemas.microsoft.com/office/drawing/2014/main" id="{A7ADBD6C-C68C-4AD8-A2EC-BC133F32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898" y="2827880"/>
              <a:ext cx="9525" cy="9525"/>
            </a:xfrm>
            <a:custGeom>
              <a:avLst/>
              <a:gdLst>
                <a:gd name="T0" fmla="*/ 50939700 w 9525"/>
                <a:gd name="T1" fmla="*/ 71647050 h 9525"/>
                <a:gd name="T2" fmla="*/ 76342875 w 9525"/>
                <a:gd name="T3" fmla="*/ 16306800 h 9525"/>
                <a:gd name="T4" fmla="*/ 50939700 w 9525"/>
                <a:gd name="T5" fmla="*/ 71647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348" y="7522"/>
                  </a:moveTo>
                  <a:cubicBezTo>
                    <a:pt x="5348" y="4665"/>
                    <a:pt x="7825" y="4474"/>
                    <a:pt x="8015" y="1712"/>
                  </a:cubicBezTo>
                  <a:cubicBezTo>
                    <a:pt x="-2177" y="-3527"/>
                    <a:pt x="-2177" y="4665"/>
                    <a:pt x="5348" y="75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1" name="Freeform: Shape 1649">
              <a:extLst>
                <a:ext uri="{FF2B5EF4-FFF2-40B4-BE49-F238E27FC236}">
                  <a16:creationId xmlns:a16="http://schemas.microsoft.com/office/drawing/2014/main" id="{5CB1D14C-6DC4-401F-A4F8-F15807DE1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040" y="3599680"/>
              <a:ext cx="9525" cy="9525"/>
            </a:xfrm>
            <a:custGeom>
              <a:avLst/>
              <a:gdLst>
                <a:gd name="T0" fmla="*/ 14859 w 9525"/>
                <a:gd name="T1" fmla="*/ 6429375 h 9525"/>
                <a:gd name="T2" fmla="*/ 0 w 9525"/>
                <a:gd name="T3" fmla="*/ 32737425 h 9525"/>
                <a:gd name="T4" fmla="*/ 14859 w 9525"/>
                <a:gd name="T5" fmla="*/ 6429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859" y="675"/>
                  </a:moveTo>
                  <a:cubicBezTo>
                    <a:pt x="8668" y="199"/>
                    <a:pt x="1333" y="-1516"/>
                    <a:pt x="0" y="3437"/>
                  </a:cubicBezTo>
                  <a:cubicBezTo>
                    <a:pt x="5620" y="3246"/>
                    <a:pt x="13430" y="5533"/>
                    <a:pt x="14859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2" name="Freeform: Shape 1650">
              <a:extLst>
                <a:ext uri="{FF2B5EF4-FFF2-40B4-BE49-F238E27FC236}">
                  <a16:creationId xmlns:a16="http://schemas.microsoft.com/office/drawing/2014/main" id="{5B8D36B4-A544-4E9F-A82A-920D690A5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814" y="1985582"/>
              <a:ext cx="9525" cy="9525"/>
            </a:xfrm>
            <a:custGeom>
              <a:avLst/>
              <a:gdLst>
                <a:gd name="T0" fmla="*/ 49158525 w 9525"/>
                <a:gd name="T1" fmla="*/ 0 h 9525"/>
                <a:gd name="T2" fmla="*/ 13773150 w 9525"/>
                <a:gd name="T3" fmla="*/ 13430 h 9525"/>
                <a:gd name="T4" fmla="*/ 49158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61" y="0"/>
                  </a:moveTo>
                  <a:cubicBezTo>
                    <a:pt x="4875" y="4477"/>
                    <a:pt x="-3221" y="9144"/>
                    <a:pt x="1446" y="13430"/>
                  </a:cubicBezTo>
                  <a:cubicBezTo>
                    <a:pt x="303" y="6382"/>
                    <a:pt x="12591" y="3334"/>
                    <a:pt x="5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3" name="Freeform: Shape 1651">
              <a:extLst>
                <a:ext uri="{FF2B5EF4-FFF2-40B4-BE49-F238E27FC236}">
                  <a16:creationId xmlns:a16="http://schemas.microsoft.com/office/drawing/2014/main" id="{915FEBD6-0055-46F9-8E90-1AC3B10C6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847" y="2340102"/>
              <a:ext cx="9525" cy="9525"/>
            </a:xfrm>
            <a:custGeom>
              <a:avLst/>
              <a:gdLst>
                <a:gd name="T0" fmla="*/ 71008875 w 9525"/>
                <a:gd name="T1" fmla="*/ 667 h 9525"/>
                <a:gd name="T2" fmla="*/ 20202525 w 9525"/>
                <a:gd name="T3" fmla="*/ 0 h 9525"/>
                <a:gd name="T4" fmla="*/ 54673500 w 9525"/>
                <a:gd name="T5" fmla="*/ 12764 h 9525"/>
                <a:gd name="T6" fmla="*/ 71008875 w 9525"/>
                <a:gd name="T7" fmla="*/ 66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55" y="667"/>
                  </a:moveTo>
                  <a:cubicBezTo>
                    <a:pt x="5740" y="476"/>
                    <a:pt x="3930" y="191"/>
                    <a:pt x="2121" y="0"/>
                  </a:cubicBezTo>
                  <a:cubicBezTo>
                    <a:pt x="692" y="6668"/>
                    <a:pt x="-3309" y="10858"/>
                    <a:pt x="5740" y="12764"/>
                  </a:cubicBezTo>
                  <a:cubicBezTo>
                    <a:pt x="8693" y="10858"/>
                    <a:pt x="9741" y="3143"/>
                    <a:pt x="7455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4" name="Freeform: Shape 1652">
              <a:extLst>
                <a:ext uri="{FF2B5EF4-FFF2-40B4-BE49-F238E27FC236}">
                  <a16:creationId xmlns:a16="http://schemas.microsoft.com/office/drawing/2014/main" id="{A085C696-451F-4C38-A52C-1AF3DEA1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47" y="2536984"/>
              <a:ext cx="9525" cy="9525"/>
            </a:xfrm>
            <a:custGeom>
              <a:avLst/>
              <a:gdLst>
                <a:gd name="T0" fmla="*/ 30880050 w 9525"/>
                <a:gd name="T1" fmla="*/ 0 h 9525"/>
                <a:gd name="T2" fmla="*/ 37233225 w 9525"/>
                <a:gd name="T3" fmla="*/ 74390250 h 9525"/>
                <a:gd name="T4" fmla="*/ 30880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42" y="0"/>
                  </a:moveTo>
                  <a:cubicBezTo>
                    <a:pt x="-1140" y="2667"/>
                    <a:pt x="-1235" y="5239"/>
                    <a:pt x="3909" y="7810"/>
                  </a:cubicBezTo>
                  <a:cubicBezTo>
                    <a:pt x="7052" y="5906"/>
                    <a:pt x="6099" y="1810"/>
                    <a:pt x="3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5" name="Freeform: Shape 1653">
              <a:extLst>
                <a:ext uri="{FF2B5EF4-FFF2-40B4-BE49-F238E27FC236}">
                  <a16:creationId xmlns:a16="http://schemas.microsoft.com/office/drawing/2014/main" id="{CA675A02-3343-44D8-BE74-5A1DDE59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500" y="3299841"/>
              <a:ext cx="9525" cy="9525"/>
            </a:xfrm>
            <a:custGeom>
              <a:avLst/>
              <a:gdLst>
                <a:gd name="T0" fmla="*/ 30146625 w 9525"/>
                <a:gd name="T1" fmla="*/ 61693425 h 9525"/>
                <a:gd name="T2" fmla="*/ 71875650 w 9525"/>
                <a:gd name="T3" fmla="*/ 8162925 h 9525"/>
                <a:gd name="T4" fmla="*/ 3838575 w 9525"/>
                <a:gd name="T5" fmla="*/ 0 h 9525"/>
                <a:gd name="T6" fmla="*/ 30146625 w 9525"/>
                <a:gd name="T7" fmla="*/ 6169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5" y="6477"/>
                  </a:moveTo>
                  <a:cubicBezTo>
                    <a:pt x="4403" y="4381"/>
                    <a:pt x="6308" y="3048"/>
                    <a:pt x="7546" y="857"/>
                  </a:cubicBezTo>
                  <a:cubicBezTo>
                    <a:pt x="5165" y="571"/>
                    <a:pt x="2784" y="286"/>
                    <a:pt x="403" y="0"/>
                  </a:cubicBezTo>
                  <a:cubicBezTo>
                    <a:pt x="-550" y="3334"/>
                    <a:pt x="117" y="5715"/>
                    <a:pt x="3165" y="6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6" name="Freeform: Shape 1654">
              <a:extLst>
                <a:ext uri="{FF2B5EF4-FFF2-40B4-BE49-F238E27FC236}">
                  <a16:creationId xmlns:a16="http://schemas.microsoft.com/office/drawing/2014/main" id="{72A6DD74-E68A-4E24-AB82-E81327008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26" y="1905921"/>
              <a:ext cx="9525" cy="9525"/>
            </a:xfrm>
            <a:custGeom>
              <a:avLst/>
              <a:gdLst>
                <a:gd name="T0" fmla="*/ 15907 w 9525"/>
                <a:gd name="T1" fmla="*/ 39319200 h 9525"/>
                <a:gd name="T2" fmla="*/ 0 w 9525"/>
                <a:gd name="T3" fmla="*/ 20259675 h 9525"/>
                <a:gd name="T4" fmla="*/ 15907 w 9525"/>
                <a:gd name="T5" fmla="*/ 39319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907" y="4128"/>
                  </a:moveTo>
                  <a:cubicBezTo>
                    <a:pt x="12573" y="1365"/>
                    <a:pt x="4477" y="-2445"/>
                    <a:pt x="0" y="2127"/>
                  </a:cubicBezTo>
                  <a:cubicBezTo>
                    <a:pt x="4000" y="3461"/>
                    <a:pt x="11621" y="5366"/>
                    <a:pt x="15907" y="4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7" name="Freeform: Shape 1655">
              <a:extLst>
                <a:ext uri="{FF2B5EF4-FFF2-40B4-BE49-F238E27FC236}">
                  <a16:creationId xmlns:a16="http://schemas.microsoft.com/office/drawing/2014/main" id="{7233AEF0-D65C-4D6B-8EAE-8D5C0CB60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453" y="2063673"/>
              <a:ext cx="9525" cy="9525"/>
            </a:xfrm>
            <a:custGeom>
              <a:avLst/>
              <a:gdLst>
                <a:gd name="T0" fmla="*/ 46234350 w 9525"/>
                <a:gd name="T1" fmla="*/ 11062 h 9525"/>
                <a:gd name="T2" fmla="*/ 27174825 w 9525"/>
                <a:gd name="T3" fmla="*/ 13 h 9525"/>
                <a:gd name="T4" fmla="*/ 46234350 w 9525"/>
                <a:gd name="T5" fmla="*/ 1106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54" y="11062"/>
                  </a:moveTo>
                  <a:cubicBezTo>
                    <a:pt x="4092" y="7443"/>
                    <a:pt x="9711" y="-368"/>
                    <a:pt x="2853" y="13"/>
                  </a:cubicBezTo>
                  <a:cubicBezTo>
                    <a:pt x="-1814" y="1823"/>
                    <a:pt x="-480" y="11253"/>
                    <a:pt x="4854" y="110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8" name="Freeform: Shape 1656">
              <a:extLst>
                <a:ext uri="{FF2B5EF4-FFF2-40B4-BE49-F238E27FC236}">
                  <a16:creationId xmlns:a16="http://schemas.microsoft.com/office/drawing/2014/main" id="{B67541D1-98E1-4377-A869-0C331C808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063" y="2012785"/>
              <a:ext cx="9525" cy="9525"/>
            </a:xfrm>
            <a:custGeom>
              <a:avLst/>
              <a:gdLst>
                <a:gd name="T0" fmla="*/ 11577 w 9525"/>
                <a:gd name="T1" fmla="*/ 7620000 h 9525"/>
                <a:gd name="T2" fmla="*/ 52 w 9525"/>
                <a:gd name="T3" fmla="*/ 52987575 h 9525"/>
                <a:gd name="T4" fmla="*/ 11577 w 9525"/>
                <a:gd name="T5" fmla="*/ 762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77" y="800"/>
                  </a:moveTo>
                  <a:cubicBezTo>
                    <a:pt x="5290" y="-438"/>
                    <a:pt x="-615" y="-1105"/>
                    <a:pt x="52" y="5563"/>
                  </a:cubicBezTo>
                  <a:cubicBezTo>
                    <a:pt x="3290" y="3372"/>
                    <a:pt x="10243" y="5182"/>
                    <a:pt x="11577" y="8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1999" name="Freeform: Shape 1657">
              <a:extLst>
                <a:ext uri="{FF2B5EF4-FFF2-40B4-BE49-F238E27FC236}">
                  <a16:creationId xmlns:a16="http://schemas.microsoft.com/office/drawing/2014/main" id="{186837D7-2D0C-4B58-A882-7CF74DCB9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535" y="2025657"/>
              <a:ext cx="9525" cy="9525"/>
            </a:xfrm>
            <a:custGeom>
              <a:avLst/>
              <a:gdLst>
                <a:gd name="T0" fmla="*/ 69484875 w 9525"/>
                <a:gd name="T1" fmla="*/ 228600 h 9525"/>
                <a:gd name="T2" fmla="*/ 23212425 w 9525"/>
                <a:gd name="T3" fmla="*/ 82791300 h 9525"/>
                <a:gd name="T4" fmla="*/ 69484875 w 9525"/>
                <a:gd name="T5" fmla="*/ 228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95" y="24"/>
                  </a:moveTo>
                  <a:cubicBezTo>
                    <a:pt x="3580" y="-547"/>
                    <a:pt x="-3849" y="9168"/>
                    <a:pt x="2437" y="8692"/>
                  </a:cubicBezTo>
                  <a:cubicBezTo>
                    <a:pt x="5771" y="7644"/>
                    <a:pt x="7105" y="4406"/>
                    <a:pt x="729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0" name="Freeform: Shape 1658">
              <a:extLst>
                <a:ext uri="{FF2B5EF4-FFF2-40B4-BE49-F238E27FC236}">
                  <a16:creationId xmlns:a16="http://schemas.microsoft.com/office/drawing/2014/main" id="{D6A90907-C5CE-4CD6-B20E-E60E13BD0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875" y="2892362"/>
              <a:ext cx="9525" cy="9525"/>
            </a:xfrm>
            <a:custGeom>
              <a:avLst/>
              <a:gdLst>
                <a:gd name="T0" fmla="*/ 21193125 w 9525"/>
                <a:gd name="T1" fmla="*/ 45367575 h 9525"/>
                <a:gd name="T2" fmla="*/ 10306050 w 9525"/>
                <a:gd name="T3" fmla="*/ 0 h 9525"/>
                <a:gd name="T4" fmla="*/ 71999475 w 9525"/>
                <a:gd name="T5" fmla="*/ 51711225 h 9525"/>
                <a:gd name="T6" fmla="*/ 21193125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225" y="4763"/>
                  </a:moveTo>
                  <a:cubicBezTo>
                    <a:pt x="2225" y="2953"/>
                    <a:pt x="3082" y="571"/>
                    <a:pt x="1082" y="0"/>
                  </a:cubicBezTo>
                  <a:cubicBezTo>
                    <a:pt x="-3109" y="5239"/>
                    <a:pt x="6130" y="12382"/>
                    <a:pt x="7559" y="5429"/>
                  </a:cubicBezTo>
                  <a:cubicBezTo>
                    <a:pt x="5082" y="4477"/>
                    <a:pt x="4797" y="3238"/>
                    <a:pt x="2225" y="4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1" name="Freeform: Shape 1659">
              <a:extLst>
                <a:ext uri="{FF2B5EF4-FFF2-40B4-BE49-F238E27FC236}">
                  <a16:creationId xmlns:a16="http://schemas.microsoft.com/office/drawing/2014/main" id="{57738049-EF00-43D5-8301-F0CFDE4C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525" y="4625054"/>
              <a:ext cx="9525" cy="9525"/>
            </a:xfrm>
            <a:custGeom>
              <a:avLst/>
              <a:gdLst>
                <a:gd name="T0" fmla="*/ 14258925 w 9525"/>
                <a:gd name="T1" fmla="*/ 13621 h 9525"/>
                <a:gd name="T2" fmla="*/ 32404050 w 9525"/>
                <a:gd name="T3" fmla="*/ 0 h 9525"/>
                <a:gd name="T4" fmla="*/ 142589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13621"/>
                  </a:moveTo>
                  <a:cubicBezTo>
                    <a:pt x="4926" y="9620"/>
                    <a:pt x="4069" y="2667"/>
                    <a:pt x="3402" y="0"/>
                  </a:cubicBezTo>
                  <a:cubicBezTo>
                    <a:pt x="1116" y="1714"/>
                    <a:pt x="-1837" y="11430"/>
                    <a:pt x="1497" y="13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2" name="Freeform: Shape 1660">
              <a:extLst>
                <a:ext uri="{FF2B5EF4-FFF2-40B4-BE49-F238E27FC236}">
                  <a16:creationId xmlns:a16="http://schemas.microsoft.com/office/drawing/2014/main" id="{1C9B2CA4-2A95-414A-A53F-F963A163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99" y="2548223"/>
              <a:ext cx="9525" cy="9525"/>
            </a:xfrm>
            <a:custGeom>
              <a:avLst/>
              <a:gdLst>
                <a:gd name="T0" fmla="*/ 578 w 9525"/>
                <a:gd name="T1" fmla="*/ 12668 h 9525"/>
                <a:gd name="T2" fmla="*/ 9627 w 9525"/>
                <a:gd name="T3" fmla="*/ 0 h 9525"/>
                <a:gd name="T4" fmla="*/ 578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8" y="12668"/>
                  </a:moveTo>
                  <a:cubicBezTo>
                    <a:pt x="7531" y="10858"/>
                    <a:pt x="11532" y="7429"/>
                    <a:pt x="9627" y="0"/>
                  </a:cubicBezTo>
                  <a:cubicBezTo>
                    <a:pt x="1054" y="0"/>
                    <a:pt x="-1232" y="5429"/>
                    <a:pt x="578" y="12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3" name="Freeform: Shape 1661">
              <a:extLst>
                <a:ext uri="{FF2B5EF4-FFF2-40B4-BE49-F238E27FC236}">
                  <a16:creationId xmlns:a16="http://schemas.microsoft.com/office/drawing/2014/main" id="{C7FE8B77-0A11-4130-9894-234F06030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999" y="3095530"/>
              <a:ext cx="9525" cy="9525"/>
            </a:xfrm>
            <a:custGeom>
              <a:avLst/>
              <a:gdLst>
                <a:gd name="T0" fmla="*/ 13860 w 9525"/>
                <a:gd name="T1" fmla="*/ 3048 h 9525"/>
                <a:gd name="T2" fmla="*/ 1668 w 9525"/>
                <a:gd name="T3" fmla="*/ 0 h 9525"/>
                <a:gd name="T4" fmla="*/ 2144 w 9525"/>
                <a:gd name="T5" fmla="*/ 9239 h 9525"/>
                <a:gd name="T6" fmla="*/ 9288 w 9525"/>
                <a:gd name="T7" fmla="*/ 10096 h 9525"/>
                <a:gd name="T8" fmla="*/ 8145 w 9525"/>
                <a:gd name="T9" fmla="*/ 5334 h 9525"/>
                <a:gd name="T10" fmla="*/ 13860 w 9525"/>
                <a:gd name="T11" fmla="*/ 304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3860" y="3048"/>
                  </a:moveTo>
                  <a:cubicBezTo>
                    <a:pt x="5097" y="4286"/>
                    <a:pt x="9669" y="1238"/>
                    <a:pt x="1668" y="0"/>
                  </a:cubicBezTo>
                  <a:cubicBezTo>
                    <a:pt x="-3381" y="3143"/>
                    <a:pt x="4906" y="3715"/>
                    <a:pt x="2144" y="9239"/>
                  </a:cubicBezTo>
                  <a:cubicBezTo>
                    <a:pt x="4525" y="9525"/>
                    <a:pt x="6907" y="9811"/>
                    <a:pt x="9288" y="10096"/>
                  </a:cubicBezTo>
                  <a:cubicBezTo>
                    <a:pt x="9669" y="8096"/>
                    <a:pt x="8907" y="6667"/>
                    <a:pt x="8145" y="5334"/>
                  </a:cubicBezTo>
                  <a:cubicBezTo>
                    <a:pt x="11193" y="5905"/>
                    <a:pt x="12812" y="4763"/>
                    <a:pt x="13860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4" name="Freeform: Shape 1662">
              <a:extLst>
                <a:ext uri="{FF2B5EF4-FFF2-40B4-BE49-F238E27FC236}">
                  <a16:creationId xmlns:a16="http://schemas.microsoft.com/office/drawing/2014/main" id="{2646F328-F753-4433-9B0F-95AF86A39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282" y="3305213"/>
              <a:ext cx="9525" cy="9525"/>
            </a:xfrm>
            <a:custGeom>
              <a:avLst/>
              <a:gdLst>
                <a:gd name="T0" fmla="*/ 13049 w 9525"/>
                <a:gd name="T1" fmla="*/ 4171950 h 9525"/>
                <a:gd name="T2" fmla="*/ 0 w 9525"/>
                <a:gd name="T3" fmla="*/ 33204150 h 9525"/>
                <a:gd name="T4" fmla="*/ 13049 w 9525"/>
                <a:gd name="T5" fmla="*/ 4171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438"/>
                  </a:moveTo>
                  <a:cubicBezTo>
                    <a:pt x="6858" y="-610"/>
                    <a:pt x="2286" y="152"/>
                    <a:pt x="0" y="3486"/>
                  </a:cubicBezTo>
                  <a:cubicBezTo>
                    <a:pt x="4572" y="2629"/>
                    <a:pt x="12192" y="5296"/>
                    <a:pt x="13049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5" name="Freeform: Shape 1663">
              <a:extLst>
                <a:ext uri="{FF2B5EF4-FFF2-40B4-BE49-F238E27FC236}">
                  <a16:creationId xmlns:a16="http://schemas.microsoft.com/office/drawing/2014/main" id="{0BA639C0-A0D1-425F-9383-CFF7AFD15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76" y="2567481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69702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031"/>
                  </a:cubicBezTo>
                  <a:cubicBezTo>
                    <a:pt x="5525" y="7984"/>
                    <a:pt x="8763" y="2745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6" name="Freeform: Shape 1664">
              <a:extLst>
                <a:ext uri="{FF2B5EF4-FFF2-40B4-BE49-F238E27FC236}">
                  <a16:creationId xmlns:a16="http://schemas.microsoft.com/office/drawing/2014/main" id="{78A976A2-5EDE-4735-918F-3E7B0B663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146" y="3227165"/>
              <a:ext cx="9525" cy="9525"/>
            </a:xfrm>
            <a:custGeom>
              <a:avLst/>
              <a:gdLst>
                <a:gd name="T0" fmla="*/ 77066775 w 9525"/>
                <a:gd name="T1" fmla="*/ 10192 h 9525"/>
                <a:gd name="T2" fmla="*/ 5400675 w 9525"/>
                <a:gd name="T3" fmla="*/ 0 h 9525"/>
                <a:gd name="T4" fmla="*/ 6305550 w 9525"/>
                <a:gd name="T5" fmla="*/ 12287 h 9525"/>
                <a:gd name="T6" fmla="*/ 77066775 w 9525"/>
                <a:gd name="T7" fmla="*/ 1019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91" y="10192"/>
                  </a:moveTo>
                  <a:cubicBezTo>
                    <a:pt x="-2005" y="9716"/>
                    <a:pt x="10568" y="1619"/>
                    <a:pt x="567" y="0"/>
                  </a:cubicBezTo>
                  <a:cubicBezTo>
                    <a:pt x="-1434" y="5429"/>
                    <a:pt x="2662" y="6858"/>
                    <a:pt x="662" y="12287"/>
                  </a:cubicBezTo>
                  <a:cubicBezTo>
                    <a:pt x="4567" y="13335"/>
                    <a:pt x="7329" y="12859"/>
                    <a:pt x="8091" y="10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7" name="Freeform: Shape 1665">
              <a:extLst>
                <a:ext uri="{FF2B5EF4-FFF2-40B4-BE49-F238E27FC236}">
                  <a16:creationId xmlns:a16="http://schemas.microsoft.com/office/drawing/2014/main" id="{BBAB9A38-6AAC-411A-B4A0-D377A1F6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853" y="3378613"/>
              <a:ext cx="9525" cy="9525"/>
            </a:xfrm>
            <a:custGeom>
              <a:avLst/>
              <a:gdLst>
                <a:gd name="T0" fmla="*/ 9982200 w 9525"/>
                <a:gd name="T1" fmla="*/ 0 h 9525"/>
                <a:gd name="T2" fmla="*/ 0 w 9525"/>
                <a:gd name="T3" fmla="*/ 7620 h 9525"/>
                <a:gd name="T4" fmla="*/ 65322450 w 9525"/>
                <a:gd name="T5" fmla="*/ 10001 h 9525"/>
                <a:gd name="T6" fmla="*/ 99822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0"/>
                  </a:moveTo>
                  <a:cubicBezTo>
                    <a:pt x="667" y="2572"/>
                    <a:pt x="286" y="5048"/>
                    <a:pt x="0" y="7620"/>
                  </a:cubicBezTo>
                  <a:cubicBezTo>
                    <a:pt x="3429" y="7715"/>
                    <a:pt x="3619" y="9811"/>
                    <a:pt x="6858" y="10001"/>
                  </a:cubicBezTo>
                  <a:cubicBezTo>
                    <a:pt x="7429" y="4953"/>
                    <a:pt x="5715" y="1524"/>
                    <a:pt x="1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8" name="Freeform: Shape 1666">
              <a:extLst>
                <a:ext uri="{FF2B5EF4-FFF2-40B4-BE49-F238E27FC236}">
                  <a16:creationId xmlns:a16="http://schemas.microsoft.com/office/drawing/2014/main" id="{FF731A2B-DF4B-4D86-8997-11CE9EA6D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920" y="2226889"/>
              <a:ext cx="9525" cy="9525"/>
            </a:xfrm>
            <a:custGeom>
              <a:avLst/>
              <a:gdLst>
                <a:gd name="T0" fmla="*/ 58969275 w 9525"/>
                <a:gd name="T1" fmla="*/ 2352675 h 9525"/>
                <a:gd name="T2" fmla="*/ 0 w 9525"/>
                <a:gd name="T3" fmla="*/ 53159025 h 9525"/>
                <a:gd name="T4" fmla="*/ 58969275 w 9525"/>
                <a:gd name="T5" fmla="*/ 2352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91" y="247"/>
                  </a:moveTo>
                  <a:cubicBezTo>
                    <a:pt x="1619" y="-801"/>
                    <a:pt x="95" y="1580"/>
                    <a:pt x="0" y="5581"/>
                  </a:cubicBezTo>
                  <a:cubicBezTo>
                    <a:pt x="4763" y="6152"/>
                    <a:pt x="9049" y="3295"/>
                    <a:pt x="619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09" name="Freeform: Shape 1667">
              <a:extLst>
                <a:ext uri="{FF2B5EF4-FFF2-40B4-BE49-F238E27FC236}">
                  <a16:creationId xmlns:a16="http://schemas.microsoft.com/office/drawing/2014/main" id="{15C4334B-E998-49A3-87F8-5FC58A3E4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599" y="2693956"/>
              <a:ext cx="9525" cy="9525"/>
            </a:xfrm>
            <a:custGeom>
              <a:avLst/>
              <a:gdLst>
                <a:gd name="T0" fmla="*/ 38357175 w 9525"/>
                <a:gd name="T1" fmla="*/ 0 h 9525"/>
                <a:gd name="T2" fmla="*/ 28384500 w 9525"/>
                <a:gd name="T3" fmla="*/ 71675625 h 9525"/>
                <a:gd name="T4" fmla="*/ 38357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7" y="0"/>
                  </a:moveTo>
                  <a:cubicBezTo>
                    <a:pt x="1646" y="2000"/>
                    <a:pt x="-3116" y="5620"/>
                    <a:pt x="2980" y="7525"/>
                  </a:cubicBezTo>
                  <a:cubicBezTo>
                    <a:pt x="5361" y="5525"/>
                    <a:pt x="10123" y="1905"/>
                    <a:pt x="4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0" name="Freeform: Shape 1668">
              <a:extLst>
                <a:ext uri="{FF2B5EF4-FFF2-40B4-BE49-F238E27FC236}">
                  <a16:creationId xmlns:a16="http://schemas.microsoft.com/office/drawing/2014/main" id="{95D29871-FE79-427C-B42E-A085E5C3F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558" y="2098457"/>
              <a:ext cx="9525" cy="9525"/>
            </a:xfrm>
            <a:custGeom>
              <a:avLst/>
              <a:gdLst>
                <a:gd name="T0" fmla="*/ 11937 w 9525"/>
                <a:gd name="T1" fmla="*/ 14478000 h 9525"/>
                <a:gd name="T2" fmla="*/ 888 w 9525"/>
                <a:gd name="T3" fmla="*/ 30803850 h 9525"/>
                <a:gd name="T4" fmla="*/ 11937 w 9525"/>
                <a:gd name="T5" fmla="*/ 14478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937" y="1520"/>
                  </a:moveTo>
                  <a:cubicBezTo>
                    <a:pt x="9651" y="-480"/>
                    <a:pt x="-3494" y="-1052"/>
                    <a:pt x="888" y="3234"/>
                  </a:cubicBezTo>
                  <a:cubicBezTo>
                    <a:pt x="2602" y="-480"/>
                    <a:pt x="10413" y="8092"/>
                    <a:pt x="11937" y="15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1" name="Freeform: Shape 1669">
              <a:extLst>
                <a:ext uri="{FF2B5EF4-FFF2-40B4-BE49-F238E27FC236}">
                  <a16:creationId xmlns:a16="http://schemas.microsoft.com/office/drawing/2014/main" id="{CA8813FA-A721-4ED9-9D65-92CD99851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250" y="3204591"/>
              <a:ext cx="19050" cy="9525"/>
            </a:xfrm>
            <a:custGeom>
              <a:avLst/>
              <a:gdLst>
                <a:gd name="T0" fmla="*/ 2270 w 19050"/>
                <a:gd name="T1" fmla="*/ 8572 h 9525"/>
                <a:gd name="T2" fmla="*/ 7604 w 19050"/>
                <a:gd name="T3" fmla="*/ 9239 h 9525"/>
                <a:gd name="T4" fmla="*/ 10271 w 19050"/>
                <a:gd name="T5" fmla="*/ 3429 h 9525"/>
                <a:gd name="T6" fmla="*/ 21129 w 19050"/>
                <a:gd name="T7" fmla="*/ 3238 h 9525"/>
                <a:gd name="T8" fmla="*/ 7223 w 19050"/>
                <a:gd name="T9" fmla="*/ 0 h 9525"/>
                <a:gd name="T10" fmla="*/ 1698 w 19050"/>
                <a:gd name="T11" fmla="*/ 13145 h 9525"/>
                <a:gd name="T12" fmla="*/ 2270 w 19050"/>
                <a:gd name="T13" fmla="*/ 8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2270" y="8572"/>
                  </a:moveTo>
                  <a:cubicBezTo>
                    <a:pt x="4080" y="8763"/>
                    <a:pt x="5794" y="9049"/>
                    <a:pt x="7604" y="9239"/>
                  </a:cubicBezTo>
                  <a:cubicBezTo>
                    <a:pt x="8270" y="7048"/>
                    <a:pt x="7794" y="3620"/>
                    <a:pt x="10271" y="3429"/>
                  </a:cubicBezTo>
                  <a:cubicBezTo>
                    <a:pt x="9890" y="8192"/>
                    <a:pt x="20653" y="7715"/>
                    <a:pt x="21129" y="3238"/>
                  </a:cubicBezTo>
                  <a:cubicBezTo>
                    <a:pt x="13128" y="4191"/>
                    <a:pt x="13224" y="2667"/>
                    <a:pt x="7223" y="0"/>
                  </a:cubicBezTo>
                  <a:cubicBezTo>
                    <a:pt x="6461" y="4477"/>
                    <a:pt x="-4017" y="7144"/>
                    <a:pt x="1698" y="13145"/>
                  </a:cubicBezTo>
                  <a:cubicBezTo>
                    <a:pt x="1794" y="11621"/>
                    <a:pt x="2079" y="10096"/>
                    <a:pt x="2270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2" name="Freeform: Shape 1670">
              <a:extLst>
                <a:ext uri="{FF2B5EF4-FFF2-40B4-BE49-F238E27FC236}">
                  <a16:creationId xmlns:a16="http://schemas.microsoft.com/office/drawing/2014/main" id="{DAC27F89-ED8E-484E-A1B9-224BAEF3C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771" y="2394680"/>
              <a:ext cx="28575" cy="9525"/>
            </a:xfrm>
            <a:custGeom>
              <a:avLst/>
              <a:gdLst>
                <a:gd name="T0" fmla="*/ 22955 w 28575"/>
                <a:gd name="T1" fmla="*/ 0 h 9525"/>
                <a:gd name="T2" fmla="*/ 23908 w 28575"/>
                <a:gd name="T3" fmla="*/ 6286 h 9525"/>
                <a:gd name="T4" fmla="*/ 1333 w 28575"/>
                <a:gd name="T5" fmla="*/ 381 h 9525"/>
                <a:gd name="T6" fmla="*/ 0 w 28575"/>
                <a:gd name="T7" fmla="*/ 9430 h 9525"/>
                <a:gd name="T8" fmla="*/ 15907 w 28575"/>
                <a:gd name="T9" fmla="*/ 11430 h 9525"/>
                <a:gd name="T10" fmla="*/ 20098 w 28575"/>
                <a:gd name="T11" fmla="*/ 7334 h 9525"/>
                <a:gd name="T12" fmla="*/ 31813 w 28575"/>
                <a:gd name="T13" fmla="*/ 13430 h 9525"/>
                <a:gd name="T14" fmla="*/ 22955 w 2857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9525">
                  <a:moveTo>
                    <a:pt x="22955" y="0"/>
                  </a:moveTo>
                  <a:cubicBezTo>
                    <a:pt x="22193" y="2762"/>
                    <a:pt x="24479" y="3620"/>
                    <a:pt x="23908" y="6286"/>
                  </a:cubicBezTo>
                  <a:cubicBezTo>
                    <a:pt x="17907" y="5525"/>
                    <a:pt x="7620" y="-191"/>
                    <a:pt x="1333" y="381"/>
                  </a:cubicBezTo>
                  <a:cubicBezTo>
                    <a:pt x="6096" y="7144"/>
                    <a:pt x="4381" y="2572"/>
                    <a:pt x="0" y="9430"/>
                  </a:cubicBezTo>
                  <a:cubicBezTo>
                    <a:pt x="6382" y="11240"/>
                    <a:pt x="12859" y="6096"/>
                    <a:pt x="15907" y="11430"/>
                  </a:cubicBezTo>
                  <a:cubicBezTo>
                    <a:pt x="17050" y="9811"/>
                    <a:pt x="18288" y="8287"/>
                    <a:pt x="20098" y="7334"/>
                  </a:cubicBezTo>
                  <a:cubicBezTo>
                    <a:pt x="25146" y="8668"/>
                    <a:pt x="24860" y="13335"/>
                    <a:pt x="31813" y="13430"/>
                  </a:cubicBezTo>
                  <a:cubicBezTo>
                    <a:pt x="34862" y="5048"/>
                    <a:pt x="26099" y="4381"/>
                    <a:pt x="229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3" name="Freeform: Shape 1671">
              <a:extLst>
                <a:ext uri="{FF2B5EF4-FFF2-40B4-BE49-F238E27FC236}">
                  <a16:creationId xmlns:a16="http://schemas.microsoft.com/office/drawing/2014/main" id="{A141228D-7EE7-4EA7-8E01-67B691EA4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819" y="2448272"/>
              <a:ext cx="9525" cy="9525"/>
            </a:xfrm>
            <a:custGeom>
              <a:avLst/>
              <a:gdLst>
                <a:gd name="T0" fmla="*/ 16764 w 9525"/>
                <a:gd name="T1" fmla="*/ 20288250 h 9525"/>
                <a:gd name="T2" fmla="*/ 4382 w 9525"/>
                <a:gd name="T3" fmla="*/ 5772150 h 9525"/>
                <a:gd name="T4" fmla="*/ 5525 w 9525"/>
                <a:gd name="T5" fmla="*/ 51130200 h 9525"/>
                <a:gd name="T6" fmla="*/ 0 w 9525"/>
                <a:gd name="T7" fmla="*/ 59302650 h 9525"/>
                <a:gd name="T8" fmla="*/ 8858 w 9525"/>
                <a:gd name="T9" fmla="*/ 70189725 h 9525"/>
                <a:gd name="T10" fmla="*/ 16764 w 9525"/>
                <a:gd name="T11" fmla="*/ 202882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764" y="2130"/>
                  </a:moveTo>
                  <a:cubicBezTo>
                    <a:pt x="11621" y="1273"/>
                    <a:pt x="8382" y="-1109"/>
                    <a:pt x="4382" y="606"/>
                  </a:cubicBezTo>
                  <a:cubicBezTo>
                    <a:pt x="6382" y="1082"/>
                    <a:pt x="6001" y="3273"/>
                    <a:pt x="5525" y="5368"/>
                  </a:cubicBezTo>
                  <a:cubicBezTo>
                    <a:pt x="3429" y="5368"/>
                    <a:pt x="571" y="4511"/>
                    <a:pt x="0" y="6226"/>
                  </a:cubicBezTo>
                  <a:cubicBezTo>
                    <a:pt x="2953" y="6607"/>
                    <a:pt x="5905" y="6988"/>
                    <a:pt x="8858" y="7369"/>
                  </a:cubicBezTo>
                  <a:cubicBezTo>
                    <a:pt x="7049" y="606"/>
                    <a:pt x="18669" y="8797"/>
                    <a:pt x="16764" y="2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4" name="Freeform: Shape 1672">
              <a:extLst>
                <a:ext uri="{FF2B5EF4-FFF2-40B4-BE49-F238E27FC236}">
                  <a16:creationId xmlns:a16="http://schemas.microsoft.com/office/drawing/2014/main" id="{D29DB713-9DE1-4E7A-AFFE-71404CB8F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558" y="2483167"/>
              <a:ext cx="9525" cy="9525"/>
            </a:xfrm>
            <a:custGeom>
              <a:avLst/>
              <a:gdLst>
                <a:gd name="T0" fmla="*/ 165 w 9525"/>
                <a:gd name="T1" fmla="*/ 0 h 9525"/>
                <a:gd name="T2" fmla="*/ 9881 w 9525"/>
                <a:gd name="T3" fmla="*/ 69856350 h 9525"/>
                <a:gd name="T4" fmla="*/ 16072 w 9525"/>
                <a:gd name="T5" fmla="*/ 18145125 h 9525"/>
                <a:gd name="T6" fmla="*/ 16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549" y="5715"/>
                    <a:pt x="10643" y="2286"/>
                    <a:pt x="9881" y="7334"/>
                  </a:cubicBezTo>
                  <a:cubicBezTo>
                    <a:pt x="8071" y="1238"/>
                    <a:pt x="17882" y="8001"/>
                    <a:pt x="16072" y="1905"/>
                  </a:cubicBezTo>
                  <a:cubicBezTo>
                    <a:pt x="10833" y="1333"/>
                    <a:pt x="5499" y="667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5" name="Freeform: Shape 1673">
              <a:extLst>
                <a:ext uri="{FF2B5EF4-FFF2-40B4-BE49-F238E27FC236}">
                  <a16:creationId xmlns:a16="http://schemas.microsoft.com/office/drawing/2014/main" id="{F903FBA5-3BD4-46EF-92F2-EF87CAAD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08" y="2528792"/>
              <a:ext cx="9525" cy="9525"/>
            </a:xfrm>
            <a:custGeom>
              <a:avLst/>
              <a:gdLst>
                <a:gd name="T0" fmla="*/ 28775025 w 9525"/>
                <a:gd name="T1" fmla="*/ 0 h 9525"/>
                <a:gd name="T2" fmla="*/ 16068675 w 9525"/>
                <a:gd name="T3" fmla="*/ 86191725 h 9525"/>
                <a:gd name="T4" fmla="*/ 287750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21" y="0"/>
                  </a:moveTo>
                  <a:cubicBezTo>
                    <a:pt x="1497" y="857"/>
                    <a:pt x="-2122" y="7906"/>
                    <a:pt x="1687" y="9049"/>
                  </a:cubicBezTo>
                  <a:cubicBezTo>
                    <a:pt x="3307" y="8192"/>
                    <a:pt x="6831" y="1048"/>
                    <a:pt x="3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6" name="Freeform: Shape 1674">
              <a:extLst>
                <a:ext uri="{FF2B5EF4-FFF2-40B4-BE49-F238E27FC236}">
                  <a16:creationId xmlns:a16="http://schemas.microsoft.com/office/drawing/2014/main" id="{C0D7C0B7-B3B9-4D4A-B3C2-A961D6AEE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69" y="2555177"/>
              <a:ext cx="9525" cy="9525"/>
            </a:xfrm>
            <a:custGeom>
              <a:avLst/>
              <a:gdLst>
                <a:gd name="T0" fmla="*/ 9365 w 9525"/>
                <a:gd name="T1" fmla="*/ 9982200 h 9525"/>
                <a:gd name="T2" fmla="*/ 507 w 9525"/>
                <a:gd name="T3" fmla="*/ 0 h 9525"/>
                <a:gd name="T4" fmla="*/ 9365 w 9525"/>
                <a:gd name="T5" fmla="*/ 9982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65" y="1048"/>
                  </a:moveTo>
                  <a:cubicBezTo>
                    <a:pt x="6412" y="667"/>
                    <a:pt x="3459" y="286"/>
                    <a:pt x="507" y="0"/>
                  </a:cubicBezTo>
                  <a:cubicBezTo>
                    <a:pt x="-2827" y="4191"/>
                    <a:pt x="11460" y="6001"/>
                    <a:pt x="9365" y="1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7" name="Freeform: Shape 1675">
              <a:extLst>
                <a:ext uri="{FF2B5EF4-FFF2-40B4-BE49-F238E27FC236}">
                  <a16:creationId xmlns:a16="http://schemas.microsoft.com/office/drawing/2014/main" id="{ADDEA156-48CF-4907-AD29-E564BEAD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243" y="2711996"/>
              <a:ext cx="9525" cy="9525"/>
            </a:xfrm>
            <a:custGeom>
              <a:avLst/>
              <a:gdLst>
                <a:gd name="T0" fmla="*/ 14573 w 9525"/>
                <a:gd name="T1" fmla="*/ 6896100 h 9525"/>
                <a:gd name="T2" fmla="*/ 0 w 9525"/>
                <a:gd name="T3" fmla="*/ 18688050 h 9525"/>
                <a:gd name="T4" fmla="*/ 14573 w 9525"/>
                <a:gd name="T5" fmla="*/ 689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73" y="724"/>
                  </a:moveTo>
                  <a:cubicBezTo>
                    <a:pt x="8668" y="3772"/>
                    <a:pt x="2096" y="-3182"/>
                    <a:pt x="0" y="1962"/>
                  </a:cubicBezTo>
                  <a:cubicBezTo>
                    <a:pt x="2953" y="2057"/>
                    <a:pt x="13049" y="8439"/>
                    <a:pt x="14573" y="7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8" name="Freeform: Shape 1676">
              <a:extLst>
                <a:ext uri="{FF2B5EF4-FFF2-40B4-BE49-F238E27FC236}">
                  <a16:creationId xmlns:a16="http://schemas.microsoft.com/office/drawing/2014/main" id="{AFC63B89-1740-4142-9F4C-F0CAB13CE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861" y="2262473"/>
              <a:ext cx="28575" cy="9525"/>
            </a:xfrm>
            <a:custGeom>
              <a:avLst/>
              <a:gdLst>
                <a:gd name="T0" fmla="*/ 14198 w 28575"/>
                <a:gd name="T1" fmla="*/ 8001 h 9525"/>
                <a:gd name="T2" fmla="*/ 11722 w 28575"/>
                <a:gd name="T3" fmla="*/ 0 h 9525"/>
                <a:gd name="T4" fmla="*/ 6 w 28575"/>
                <a:gd name="T5" fmla="*/ 6191 h 9525"/>
                <a:gd name="T6" fmla="*/ 5816 w 28575"/>
                <a:gd name="T7" fmla="*/ 16193 h 9525"/>
                <a:gd name="T8" fmla="*/ 29248 w 28575"/>
                <a:gd name="T9" fmla="*/ 16002 h 9525"/>
                <a:gd name="T10" fmla="*/ 27438 w 28575"/>
                <a:gd name="T11" fmla="*/ 3524 h 9525"/>
                <a:gd name="T12" fmla="*/ 14198 w 28575"/>
                <a:gd name="T13" fmla="*/ 800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14198" y="8001"/>
                  </a:moveTo>
                  <a:cubicBezTo>
                    <a:pt x="14960" y="4286"/>
                    <a:pt x="14198" y="1619"/>
                    <a:pt x="11722" y="0"/>
                  </a:cubicBezTo>
                  <a:cubicBezTo>
                    <a:pt x="8293" y="2667"/>
                    <a:pt x="5912" y="6477"/>
                    <a:pt x="6" y="6191"/>
                  </a:cubicBezTo>
                  <a:cubicBezTo>
                    <a:pt x="-184" y="10954"/>
                    <a:pt x="4102" y="12668"/>
                    <a:pt x="5816" y="16193"/>
                  </a:cubicBezTo>
                  <a:cubicBezTo>
                    <a:pt x="12484" y="13335"/>
                    <a:pt x="21818" y="13335"/>
                    <a:pt x="29248" y="16002"/>
                  </a:cubicBezTo>
                  <a:cubicBezTo>
                    <a:pt x="32963" y="13145"/>
                    <a:pt x="30105" y="6286"/>
                    <a:pt x="27438" y="3524"/>
                  </a:cubicBezTo>
                  <a:cubicBezTo>
                    <a:pt x="25819" y="8096"/>
                    <a:pt x="20104" y="8192"/>
                    <a:pt x="14198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19" name="Freeform: Shape 1677">
              <a:extLst>
                <a:ext uri="{FF2B5EF4-FFF2-40B4-BE49-F238E27FC236}">
                  <a16:creationId xmlns:a16="http://schemas.microsoft.com/office/drawing/2014/main" id="{3E9EF03B-099B-42E5-BC09-8222EB56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776" y="2185702"/>
              <a:ext cx="9525" cy="9525"/>
            </a:xfrm>
            <a:custGeom>
              <a:avLst/>
              <a:gdLst>
                <a:gd name="T0" fmla="*/ 30841950 w 9525"/>
                <a:gd name="T1" fmla="*/ 0 h 9525"/>
                <a:gd name="T2" fmla="*/ 0 w 9525"/>
                <a:gd name="T3" fmla="*/ 10382 h 9525"/>
                <a:gd name="T4" fmla="*/ 3084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38" y="0"/>
                  </a:moveTo>
                  <a:cubicBezTo>
                    <a:pt x="3619" y="5048"/>
                    <a:pt x="1048" y="6858"/>
                    <a:pt x="0" y="10382"/>
                  </a:cubicBezTo>
                  <a:cubicBezTo>
                    <a:pt x="11049" y="13049"/>
                    <a:pt x="7239" y="2381"/>
                    <a:pt x="3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0" name="Freeform: Shape 1678">
              <a:extLst>
                <a:ext uri="{FF2B5EF4-FFF2-40B4-BE49-F238E27FC236}">
                  <a16:creationId xmlns:a16="http://schemas.microsoft.com/office/drawing/2014/main" id="{1B77435B-C976-4EA1-8466-30272776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672" y="2204371"/>
              <a:ext cx="9525" cy="9525"/>
            </a:xfrm>
            <a:custGeom>
              <a:avLst/>
              <a:gdLst>
                <a:gd name="T0" fmla="*/ 9580 w 9525"/>
                <a:gd name="T1" fmla="*/ 11906 h 9525"/>
                <a:gd name="T2" fmla="*/ 12914 w 9525"/>
                <a:gd name="T3" fmla="*/ 1524 h 9525"/>
                <a:gd name="T4" fmla="*/ 532 w 9525"/>
                <a:gd name="T5" fmla="*/ 0 h 9525"/>
                <a:gd name="T6" fmla="*/ 9580 w 9525"/>
                <a:gd name="T7" fmla="*/ 11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80" y="11906"/>
                  </a:moveTo>
                  <a:cubicBezTo>
                    <a:pt x="9390" y="7048"/>
                    <a:pt x="13581" y="6953"/>
                    <a:pt x="12914" y="1524"/>
                  </a:cubicBezTo>
                  <a:cubicBezTo>
                    <a:pt x="5485" y="6096"/>
                    <a:pt x="9390" y="3143"/>
                    <a:pt x="532" y="0"/>
                  </a:cubicBezTo>
                  <a:cubicBezTo>
                    <a:pt x="-1278" y="7144"/>
                    <a:pt x="1484" y="11240"/>
                    <a:pt x="958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1" name="Freeform: Shape 1679">
              <a:extLst>
                <a:ext uri="{FF2B5EF4-FFF2-40B4-BE49-F238E27FC236}">
                  <a16:creationId xmlns:a16="http://schemas.microsoft.com/office/drawing/2014/main" id="{742E384F-CDE0-48B7-8828-6FCFF140D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751" y="2289856"/>
              <a:ext cx="9525" cy="9525"/>
            </a:xfrm>
            <a:custGeom>
              <a:avLst/>
              <a:gdLst>
                <a:gd name="T0" fmla="*/ 10739 w 9525"/>
                <a:gd name="T1" fmla="*/ 19526250 h 9525"/>
                <a:gd name="T2" fmla="*/ 1214 w 9525"/>
                <a:gd name="T3" fmla="*/ 52187475 h 9525"/>
                <a:gd name="T4" fmla="*/ 10739 w 9525"/>
                <a:gd name="T5" fmla="*/ 19526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739" y="2050"/>
                  </a:moveTo>
                  <a:cubicBezTo>
                    <a:pt x="7881" y="-2808"/>
                    <a:pt x="-3739" y="2050"/>
                    <a:pt x="1214" y="5479"/>
                  </a:cubicBezTo>
                  <a:cubicBezTo>
                    <a:pt x="1500" y="1193"/>
                    <a:pt x="12548" y="8717"/>
                    <a:pt x="10739" y="20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2" name="Freeform: Shape 1680">
              <a:extLst>
                <a:ext uri="{FF2B5EF4-FFF2-40B4-BE49-F238E27FC236}">
                  <a16:creationId xmlns:a16="http://schemas.microsoft.com/office/drawing/2014/main" id="{0BAA97F6-2295-4C61-81E4-C75701BCA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059" y="2379518"/>
              <a:ext cx="9525" cy="9525"/>
            </a:xfrm>
            <a:custGeom>
              <a:avLst/>
              <a:gdLst>
                <a:gd name="T0" fmla="*/ 6143 w 9525"/>
                <a:gd name="T1" fmla="*/ 14686 h 9525"/>
                <a:gd name="T2" fmla="*/ 11858 w 9525"/>
                <a:gd name="T3" fmla="*/ 17 h 9525"/>
                <a:gd name="T4" fmla="*/ 142 w 9525"/>
                <a:gd name="T5" fmla="*/ 6209 h 9525"/>
                <a:gd name="T6" fmla="*/ 6143 w 9525"/>
                <a:gd name="T7" fmla="*/ 146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43" y="14686"/>
                  </a:moveTo>
                  <a:cubicBezTo>
                    <a:pt x="9000" y="10876"/>
                    <a:pt x="11667" y="6875"/>
                    <a:pt x="11858" y="17"/>
                  </a:cubicBezTo>
                  <a:cubicBezTo>
                    <a:pt x="2333" y="-459"/>
                    <a:pt x="11763" y="9066"/>
                    <a:pt x="142" y="6209"/>
                  </a:cubicBezTo>
                  <a:cubicBezTo>
                    <a:pt x="-1001" y="11162"/>
                    <a:pt x="5095" y="11352"/>
                    <a:pt x="6143" y="146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3" name="Freeform: Shape 1681">
              <a:extLst>
                <a:ext uri="{FF2B5EF4-FFF2-40B4-BE49-F238E27FC236}">
                  <a16:creationId xmlns:a16="http://schemas.microsoft.com/office/drawing/2014/main" id="{FBB2134F-C135-416D-9948-9350BBA08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99" y="2489460"/>
              <a:ext cx="9525" cy="9525"/>
            </a:xfrm>
            <a:custGeom>
              <a:avLst/>
              <a:gdLst>
                <a:gd name="T0" fmla="*/ 58969275 w 9525"/>
                <a:gd name="T1" fmla="*/ 1762125 h 9525"/>
                <a:gd name="T2" fmla="*/ 0 w 9525"/>
                <a:gd name="T3" fmla="*/ 53473350 h 9525"/>
                <a:gd name="T4" fmla="*/ 73485375 w 9525"/>
                <a:gd name="T5" fmla="*/ 19002375 h 9525"/>
                <a:gd name="T6" fmla="*/ 58969275 w 9525"/>
                <a:gd name="T7" fmla="*/ 1762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5"/>
                  </a:moveTo>
                  <a:cubicBezTo>
                    <a:pt x="1524" y="-863"/>
                    <a:pt x="1143" y="2757"/>
                    <a:pt x="0" y="5614"/>
                  </a:cubicBezTo>
                  <a:cubicBezTo>
                    <a:pt x="3429" y="5424"/>
                    <a:pt x="7715" y="5995"/>
                    <a:pt x="7715" y="1995"/>
                  </a:cubicBezTo>
                  <a:cubicBezTo>
                    <a:pt x="6668" y="1709"/>
                    <a:pt x="5715" y="1423"/>
                    <a:pt x="6191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4" name="Freeform: Shape 1682">
              <a:extLst>
                <a:ext uri="{FF2B5EF4-FFF2-40B4-BE49-F238E27FC236}">
                  <a16:creationId xmlns:a16="http://schemas.microsoft.com/office/drawing/2014/main" id="{80EB8C82-54C5-425F-97F3-9FEB67331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802731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9716 w 9525"/>
                <a:gd name="T3" fmla="*/ 0 h 9525"/>
                <a:gd name="T4" fmla="*/ 0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5715" y="6096"/>
                    <a:pt x="8763" y="4191"/>
                    <a:pt x="9716" y="0"/>
                  </a:cubicBezTo>
                  <a:cubicBezTo>
                    <a:pt x="5334" y="381"/>
                    <a:pt x="1143" y="1048"/>
                    <a:pt x="0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5" name="Freeform: Shape 1683">
              <a:extLst>
                <a:ext uri="{FF2B5EF4-FFF2-40B4-BE49-F238E27FC236}">
                  <a16:creationId xmlns:a16="http://schemas.microsoft.com/office/drawing/2014/main" id="{E03DFFBF-A0BD-464B-B59D-507B0333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873" y="2044700"/>
              <a:ext cx="9525" cy="9525"/>
            </a:xfrm>
            <a:custGeom>
              <a:avLst/>
              <a:gdLst>
                <a:gd name="T0" fmla="*/ 11239 w 9525"/>
                <a:gd name="T1" fmla="*/ 15725775 h 9525"/>
                <a:gd name="T2" fmla="*/ 0 w 9525"/>
                <a:gd name="T3" fmla="*/ 46567725 h 9525"/>
                <a:gd name="T4" fmla="*/ 11239 w 9525"/>
                <a:gd name="T5" fmla="*/ 15725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39" y="1651"/>
                  </a:moveTo>
                  <a:cubicBezTo>
                    <a:pt x="6763" y="-3207"/>
                    <a:pt x="4286" y="4127"/>
                    <a:pt x="0" y="4889"/>
                  </a:cubicBezTo>
                  <a:cubicBezTo>
                    <a:pt x="5334" y="5651"/>
                    <a:pt x="9144" y="4699"/>
                    <a:pt x="11239" y="16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6" name="Freeform: Shape 1684">
              <a:extLst>
                <a:ext uri="{FF2B5EF4-FFF2-40B4-BE49-F238E27FC236}">
                  <a16:creationId xmlns:a16="http://schemas.microsoft.com/office/drawing/2014/main" id="{6E0971FA-0114-4FFF-BD7E-316C87900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2217229"/>
              <a:ext cx="9525" cy="9525"/>
            </a:xfrm>
            <a:custGeom>
              <a:avLst/>
              <a:gdLst>
                <a:gd name="T0" fmla="*/ 1048 w 9525"/>
                <a:gd name="T1" fmla="*/ 4477 h 9525"/>
                <a:gd name="T2" fmla="*/ 0 w 9525"/>
                <a:gd name="T3" fmla="*/ 12002 h 9525"/>
                <a:gd name="T4" fmla="*/ 14288 w 9525"/>
                <a:gd name="T5" fmla="*/ 0 h 9525"/>
                <a:gd name="T6" fmla="*/ 1048 w 9525"/>
                <a:gd name="T7" fmla="*/ 44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4477"/>
                  </a:moveTo>
                  <a:cubicBezTo>
                    <a:pt x="667" y="6953"/>
                    <a:pt x="286" y="9525"/>
                    <a:pt x="0" y="12002"/>
                  </a:cubicBezTo>
                  <a:cubicBezTo>
                    <a:pt x="5144" y="8382"/>
                    <a:pt x="11716" y="6382"/>
                    <a:pt x="14288" y="0"/>
                  </a:cubicBezTo>
                  <a:cubicBezTo>
                    <a:pt x="9144" y="667"/>
                    <a:pt x="7049" y="4763"/>
                    <a:pt x="1048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7" name="Freeform: Shape 1685">
              <a:extLst>
                <a:ext uri="{FF2B5EF4-FFF2-40B4-BE49-F238E27FC236}">
                  <a16:creationId xmlns:a16="http://schemas.microsoft.com/office/drawing/2014/main" id="{ECDB2083-4669-4ACB-B0F1-B448D666A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438" y="2334768"/>
              <a:ext cx="9525" cy="9525"/>
            </a:xfrm>
            <a:custGeom>
              <a:avLst/>
              <a:gdLst>
                <a:gd name="T0" fmla="*/ 0 w 9525"/>
                <a:gd name="T1" fmla="*/ 7620 h 9525"/>
                <a:gd name="T2" fmla="*/ 4191 w 9525"/>
                <a:gd name="T3" fmla="*/ 15811 h 9525"/>
                <a:gd name="T4" fmla="*/ 14383 w 9525"/>
                <a:gd name="T5" fmla="*/ 7810 h 9525"/>
                <a:gd name="T6" fmla="*/ 1048 w 9525"/>
                <a:gd name="T7" fmla="*/ 0 h 9525"/>
                <a:gd name="T8" fmla="*/ 0 w 9525"/>
                <a:gd name="T9" fmla="*/ 762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7620"/>
                  </a:moveTo>
                  <a:cubicBezTo>
                    <a:pt x="286" y="11049"/>
                    <a:pt x="3143" y="12859"/>
                    <a:pt x="4191" y="15811"/>
                  </a:cubicBezTo>
                  <a:cubicBezTo>
                    <a:pt x="6191" y="11525"/>
                    <a:pt x="14192" y="14097"/>
                    <a:pt x="14383" y="7810"/>
                  </a:cubicBezTo>
                  <a:cubicBezTo>
                    <a:pt x="11525" y="4191"/>
                    <a:pt x="7620" y="1333"/>
                    <a:pt x="1048" y="0"/>
                  </a:cubicBezTo>
                  <a:cubicBezTo>
                    <a:pt x="-1714" y="4953"/>
                    <a:pt x="11144" y="9239"/>
                    <a:pt x="0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8" name="Freeform: Shape 1686">
              <a:extLst>
                <a:ext uri="{FF2B5EF4-FFF2-40B4-BE49-F238E27FC236}">
                  <a16:creationId xmlns:a16="http://schemas.microsoft.com/office/drawing/2014/main" id="{C1CB910C-30E3-4B8E-AF60-BA251931C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744" y="2464944"/>
              <a:ext cx="9525" cy="9525"/>
            </a:xfrm>
            <a:custGeom>
              <a:avLst/>
              <a:gdLst>
                <a:gd name="T0" fmla="*/ 978 w 9525"/>
                <a:gd name="T1" fmla="*/ 31 h 9525"/>
                <a:gd name="T2" fmla="*/ 788 w 9525"/>
                <a:gd name="T3" fmla="*/ 13842 h 9525"/>
                <a:gd name="T4" fmla="*/ 12694 w 9525"/>
                <a:gd name="T5" fmla="*/ 6127 h 9525"/>
                <a:gd name="T6" fmla="*/ 5645 w 9525"/>
                <a:gd name="T7" fmla="*/ 5269 h 9525"/>
                <a:gd name="T8" fmla="*/ 978 w 9525"/>
                <a:gd name="T9" fmla="*/ 3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78" y="31"/>
                  </a:moveTo>
                  <a:cubicBezTo>
                    <a:pt x="2312" y="6698"/>
                    <a:pt x="-1594" y="9556"/>
                    <a:pt x="788" y="13842"/>
                  </a:cubicBezTo>
                  <a:cubicBezTo>
                    <a:pt x="407" y="6412"/>
                    <a:pt x="11932" y="12223"/>
                    <a:pt x="12694" y="6127"/>
                  </a:cubicBezTo>
                  <a:cubicBezTo>
                    <a:pt x="10313" y="5841"/>
                    <a:pt x="8027" y="5555"/>
                    <a:pt x="5645" y="5269"/>
                  </a:cubicBezTo>
                  <a:cubicBezTo>
                    <a:pt x="7265" y="1459"/>
                    <a:pt x="5645" y="-255"/>
                    <a:pt x="97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29" name="Freeform: Shape 1687">
              <a:extLst>
                <a:ext uri="{FF2B5EF4-FFF2-40B4-BE49-F238E27FC236}">
                  <a16:creationId xmlns:a16="http://schemas.microsoft.com/office/drawing/2014/main" id="{10B3F225-852B-450E-9F18-4300E7253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31" y="2783358"/>
              <a:ext cx="9525" cy="9525"/>
            </a:xfrm>
            <a:custGeom>
              <a:avLst/>
              <a:gdLst>
                <a:gd name="T0" fmla="*/ 12478 w 9525"/>
                <a:gd name="T1" fmla="*/ 62960250 h 9525"/>
                <a:gd name="T2" fmla="*/ 11525 w 9525"/>
                <a:gd name="T3" fmla="*/ 3076575 h 9525"/>
                <a:gd name="T4" fmla="*/ 0 w 9525"/>
                <a:gd name="T5" fmla="*/ 48444150 h 9525"/>
                <a:gd name="T6" fmla="*/ 12478 w 9525"/>
                <a:gd name="T7" fmla="*/ 6296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78" y="6610"/>
                  </a:moveTo>
                  <a:cubicBezTo>
                    <a:pt x="12954" y="4038"/>
                    <a:pt x="12763" y="1847"/>
                    <a:pt x="11525" y="323"/>
                  </a:cubicBezTo>
                  <a:cubicBezTo>
                    <a:pt x="4953" y="-1106"/>
                    <a:pt x="3048" y="2514"/>
                    <a:pt x="0" y="5086"/>
                  </a:cubicBezTo>
                  <a:cubicBezTo>
                    <a:pt x="7239" y="5181"/>
                    <a:pt x="5525" y="4895"/>
                    <a:pt x="12478" y="66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0" name="Freeform: Shape 1688">
              <a:extLst>
                <a:ext uri="{FF2B5EF4-FFF2-40B4-BE49-F238E27FC236}">
                  <a16:creationId xmlns:a16="http://schemas.microsoft.com/office/drawing/2014/main" id="{93B718E2-06C2-4E03-89EF-DF3C95A29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92" y="2178749"/>
              <a:ext cx="28575" cy="28575"/>
            </a:xfrm>
            <a:custGeom>
              <a:avLst/>
              <a:gdLst>
                <a:gd name="T0" fmla="*/ 21625 w 28575"/>
                <a:gd name="T1" fmla="*/ 21336 h 28575"/>
                <a:gd name="T2" fmla="*/ 22864 w 28575"/>
                <a:gd name="T3" fmla="*/ 0 h 28575"/>
                <a:gd name="T4" fmla="*/ 8957 w 28575"/>
                <a:gd name="T5" fmla="*/ 21336 h 28575"/>
                <a:gd name="T6" fmla="*/ 2099 w 28575"/>
                <a:gd name="T7" fmla="*/ 18955 h 28575"/>
                <a:gd name="T8" fmla="*/ 385 w 28575"/>
                <a:gd name="T9" fmla="*/ 31051 h 28575"/>
                <a:gd name="T10" fmla="*/ 34389 w 28575"/>
                <a:gd name="T11" fmla="*/ 19907 h 28575"/>
                <a:gd name="T12" fmla="*/ 21625 w 28575"/>
                <a:gd name="T13" fmla="*/ 21336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28575">
                  <a:moveTo>
                    <a:pt x="21625" y="21336"/>
                  </a:moveTo>
                  <a:cubicBezTo>
                    <a:pt x="7243" y="17621"/>
                    <a:pt x="32198" y="9049"/>
                    <a:pt x="22864" y="0"/>
                  </a:cubicBezTo>
                  <a:cubicBezTo>
                    <a:pt x="12958" y="7239"/>
                    <a:pt x="15720" y="14383"/>
                    <a:pt x="8957" y="21336"/>
                  </a:cubicBezTo>
                  <a:cubicBezTo>
                    <a:pt x="5528" y="21241"/>
                    <a:pt x="5242" y="19145"/>
                    <a:pt x="2099" y="18955"/>
                  </a:cubicBezTo>
                  <a:cubicBezTo>
                    <a:pt x="9243" y="24860"/>
                    <a:pt x="-2187" y="27241"/>
                    <a:pt x="385" y="31051"/>
                  </a:cubicBezTo>
                  <a:cubicBezTo>
                    <a:pt x="8481" y="23813"/>
                    <a:pt x="23245" y="23813"/>
                    <a:pt x="34389" y="19907"/>
                  </a:cubicBezTo>
                  <a:cubicBezTo>
                    <a:pt x="25912" y="17907"/>
                    <a:pt x="16387" y="11811"/>
                    <a:pt x="21625" y="21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1" name="Freeform: Shape 1689">
              <a:extLst>
                <a:ext uri="{FF2B5EF4-FFF2-40B4-BE49-F238E27FC236}">
                  <a16:creationId xmlns:a16="http://schemas.microsoft.com/office/drawing/2014/main" id="{5D73BD54-F660-4FBA-BFCF-B94368E02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723" y="2408015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048 h 9525"/>
                <a:gd name="T4" fmla="*/ 57159525 w 9525"/>
                <a:gd name="T5" fmla="*/ 95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3143" y="1143"/>
                    <a:pt x="2000" y="1524"/>
                    <a:pt x="0" y="1048"/>
                  </a:cubicBezTo>
                  <a:cubicBezTo>
                    <a:pt x="476" y="4858"/>
                    <a:pt x="381" y="9049"/>
                    <a:pt x="6001" y="9525"/>
                  </a:cubicBezTo>
                  <a:cubicBezTo>
                    <a:pt x="9716" y="7048"/>
                    <a:pt x="7334" y="1715"/>
                    <a:pt x="3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2" name="Freeform: Shape 1690">
              <a:extLst>
                <a:ext uri="{FF2B5EF4-FFF2-40B4-BE49-F238E27FC236}">
                  <a16:creationId xmlns:a16="http://schemas.microsoft.com/office/drawing/2014/main" id="{FD79D1F0-DF2C-4DFC-B366-CA7AD52C5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477" y="2926367"/>
              <a:ext cx="9525" cy="9525"/>
            </a:xfrm>
            <a:custGeom>
              <a:avLst/>
              <a:gdLst>
                <a:gd name="T0" fmla="*/ 44900850 w 9525"/>
                <a:gd name="T1" fmla="*/ 74380725 h 9525"/>
                <a:gd name="T2" fmla="*/ 72113775 w 9525"/>
                <a:gd name="T3" fmla="*/ 4524375 h 9525"/>
                <a:gd name="T4" fmla="*/ 44900850 w 9525"/>
                <a:gd name="T5" fmla="*/ 74380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14" y="7809"/>
                  </a:moveTo>
                  <a:cubicBezTo>
                    <a:pt x="3856" y="3333"/>
                    <a:pt x="7762" y="4190"/>
                    <a:pt x="7571" y="475"/>
                  </a:cubicBezTo>
                  <a:cubicBezTo>
                    <a:pt x="142" y="-2287"/>
                    <a:pt x="-3573" y="7904"/>
                    <a:pt x="4714" y="78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3" name="Freeform: Shape 1691">
              <a:extLst>
                <a:ext uri="{FF2B5EF4-FFF2-40B4-BE49-F238E27FC236}">
                  <a16:creationId xmlns:a16="http://schemas.microsoft.com/office/drawing/2014/main" id="{F9227E62-0E01-4B1C-9F6A-D4CC4BAFF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853" y="3137992"/>
              <a:ext cx="9525" cy="9525"/>
            </a:xfrm>
            <a:custGeom>
              <a:avLst/>
              <a:gdLst>
                <a:gd name="T0" fmla="*/ 0 w 9525"/>
                <a:gd name="T1" fmla="*/ 53711475 h 9525"/>
                <a:gd name="T2" fmla="*/ 58969275 w 9525"/>
                <a:gd name="T3" fmla="*/ 1990725 h 9525"/>
                <a:gd name="T4" fmla="*/ 0 w 9525"/>
                <a:gd name="T5" fmla="*/ 5371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39"/>
                  </a:moveTo>
                  <a:cubicBezTo>
                    <a:pt x="4572" y="6686"/>
                    <a:pt x="6096" y="4305"/>
                    <a:pt x="6191" y="209"/>
                  </a:cubicBezTo>
                  <a:cubicBezTo>
                    <a:pt x="1524" y="-743"/>
                    <a:pt x="0" y="1638"/>
                    <a:pt x="0" y="5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4" name="Freeform: Shape 1692">
              <a:extLst>
                <a:ext uri="{FF2B5EF4-FFF2-40B4-BE49-F238E27FC236}">
                  <a16:creationId xmlns:a16="http://schemas.microsoft.com/office/drawing/2014/main" id="{87627942-3438-4E1A-A5C8-214FBF9FB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508" y="2236558"/>
              <a:ext cx="9525" cy="9525"/>
            </a:xfrm>
            <a:custGeom>
              <a:avLst/>
              <a:gdLst>
                <a:gd name="T0" fmla="*/ 44262675 w 9525"/>
                <a:gd name="T1" fmla="*/ 61769625 h 9525"/>
                <a:gd name="T2" fmla="*/ 69656325 w 9525"/>
                <a:gd name="T3" fmla="*/ 6419850 h 9525"/>
                <a:gd name="T4" fmla="*/ 44262675 w 9525"/>
                <a:gd name="T5" fmla="*/ 617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47" y="6485"/>
                  </a:moveTo>
                  <a:cubicBezTo>
                    <a:pt x="4647" y="3627"/>
                    <a:pt x="7123" y="3437"/>
                    <a:pt x="7313" y="674"/>
                  </a:cubicBezTo>
                  <a:cubicBezTo>
                    <a:pt x="-211" y="-2469"/>
                    <a:pt x="-3259" y="6389"/>
                    <a:pt x="4647" y="6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5" name="Freeform: Shape 1693">
              <a:extLst>
                <a:ext uri="{FF2B5EF4-FFF2-40B4-BE49-F238E27FC236}">
                  <a16:creationId xmlns:a16="http://schemas.microsoft.com/office/drawing/2014/main" id="{7C13A00E-945D-4487-983A-324BD362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408" y="2214848"/>
              <a:ext cx="28575" cy="9525"/>
            </a:xfrm>
            <a:custGeom>
              <a:avLst/>
              <a:gdLst>
                <a:gd name="T0" fmla="*/ 363 w 28575"/>
                <a:gd name="T1" fmla="*/ 1333 h 9525"/>
                <a:gd name="T2" fmla="*/ 648 w 28575"/>
                <a:gd name="T3" fmla="*/ 12097 h 9525"/>
                <a:gd name="T4" fmla="*/ 12555 w 28575"/>
                <a:gd name="T5" fmla="*/ 4286 h 9525"/>
                <a:gd name="T6" fmla="*/ 9030 w 28575"/>
                <a:gd name="T7" fmla="*/ 16193 h 9525"/>
                <a:gd name="T8" fmla="*/ 24080 w 28575"/>
                <a:gd name="T9" fmla="*/ 11906 h 9525"/>
                <a:gd name="T10" fmla="*/ 27604 w 28575"/>
                <a:gd name="T11" fmla="*/ 0 h 9525"/>
                <a:gd name="T12" fmla="*/ 363 w 28575"/>
                <a:gd name="T13" fmla="*/ 133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363" y="1333"/>
                  </a:moveTo>
                  <a:cubicBezTo>
                    <a:pt x="-1161" y="6001"/>
                    <a:pt x="2744" y="7049"/>
                    <a:pt x="648" y="12097"/>
                  </a:cubicBezTo>
                  <a:cubicBezTo>
                    <a:pt x="8364" y="13621"/>
                    <a:pt x="6363" y="4572"/>
                    <a:pt x="12555" y="4286"/>
                  </a:cubicBezTo>
                  <a:cubicBezTo>
                    <a:pt x="12269" y="9239"/>
                    <a:pt x="8554" y="10287"/>
                    <a:pt x="9030" y="16193"/>
                  </a:cubicBezTo>
                  <a:cubicBezTo>
                    <a:pt x="14650" y="15431"/>
                    <a:pt x="21413" y="15907"/>
                    <a:pt x="24080" y="11906"/>
                  </a:cubicBezTo>
                  <a:cubicBezTo>
                    <a:pt x="17984" y="6858"/>
                    <a:pt x="32367" y="3905"/>
                    <a:pt x="27604" y="0"/>
                  </a:cubicBezTo>
                  <a:cubicBezTo>
                    <a:pt x="18937" y="4763"/>
                    <a:pt x="12555" y="1143"/>
                    <a:pt x="363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6" name="Freeform: Shape 1694">
              <a:extLst>
                <a:ext uri="{FF2B5EF4-FFF2-40B4-BE49-F238E27FC236}">
                  <a16:creationId xmlns:a16="http://schemas.microsoft.com/office/drawing/2014/main" id="{B2C11CF9-BC2E-41C9-BB1F-DED9FD1DB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56" y="2464975"/>
              <a:ext cx="9525" cy="9525"/>
            </a:xfrm>
            <a:custGeom>
              <a:avLst/>
              <a:gdLst>
                <a:gd name="T0" fmla="*/ 75009375 w 9525"/>
                <a:gd name="T1" fmla="*/ 5429 h 9525"/>
                <a:gd name="T2" fmla="*/ 13315950 w 9525"/>
                <a:gd name="T3" fmla="*/ 0 h 9525"/>
                <a:gd name="T4" fmla="*/ 16040100 w 9525"/>
                <a:gd name="T5" fmla="*/ 10763 h 9525"/>
                <a:gd name="T6" fmla="*/ 75009375 w 9525"/>
                <a:gd name="T7" fmla="*/ 5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875" y="5429"/>
                  </a:moveTo>
                  <a:cubicBezTo>
                    <a:pt x="4351" y="4572"/>
                    <a:pt x="5017" y="952"/>
                    <a:pt x="1398" y="0"/>
                  </a:cubicBezTo>
                  <a:cubicBezTo>
                    <a:pt x="1969" y="3238"/>
                    <a:pt x="-2222" y="9620"/>
                    <a:pt x="1684" y="10763"/>
                  </a:cubicBezTo>
                  <a:cubicBezTo>
                    <a:pt x="-31" y="4763"/>
                    <a:pt x="9685" y="11525"/>
                    <a:pt x="7875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7" name="Freeform: Shape 1695">
              <a:extLst>
                <a:ext uri="{FF2B5EF4-FFF2-40B4-BE49-F238E27FC236}">
                  <a16:creationId xmlns:a16="http://schemas.microsoft.com/office/drawing/2014/main" id="{441BA74F-2241-48EE-8AF3-E109DC3C7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76" y="2547244"/>
              <a:ext cx="9525" cy="9525"/>
            </a:xfrm>
            <a:custGeom>
              <a:avLst/>
              <a:gdLst>
                <a:gd name="T0" fmla="*/ 78028800 w 9525"/>
                <a:gd name="T1" fmla="*/ 257175 h 9525"/>
                <a:gd name="T2" fmla="*/ 0 w 9525"/>
                <a:gd name="T3" fmla="*/ 63760350 h 9525"/>
                <a:gd name="T4" fmla="*/ 78028800 w 9525"/>
                <a:gd name="T5" fmla="*/ 257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92" y="27"/>
                  </a:moveTo>
                  <a:cubicBezTo>
                    <a:pt x="3143" y="-259"/>
                    <a:pt x="286" y="1741"/>
                    <a:pt x="0" y="6694"/>
                  </a:cubicBezTo>
                  <a:cubicBezTo>
                    <a:pt x="5715" y="7742"/>
                    <a:pt x="5048" y="1836"/>
                    <a:pt x="819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8" name="Freeform: Shape 1696">
              <a:extLst>
                <a:ext uri="{FF2B5EF4-FFF2-40B4-BE49-F238E27FC236}">
                  <a16:creationId xmlns:a16="http://schemas.microsoft.com/office/drawing/2014/main" id="{FF36F6B4-3BFD-46B2-9B69-0D891739B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10" y="2483431"/>
              <a:ext cx="9525" cy="9525"/>
            </a:xfrm>
            <a:custGeom>
              <a:avLst/>
              <a:gdLst>
                <a:gd name="T0" fmla="*/ 0 w 9525"/>
                <a:gd name="T1" fmla="*/ 64627125 h 9525"/>
                <a:gd name="T2" fmla="*/ 78028800 w 9525"/>
                <a:gd name="T3" fmla="*/ 1114425 h 9525"/>
                <a:gd name="T4" fmla="*/ 0 w 9525"/>
                <a:gd name="T5" fmla="*/ 64627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785"/>
                  </a:moveTo>
                  <a:cubicBezTo>
                    <a:pt x="6287" y="8499"/>
                    <a:pt x="7429" y="4499"/>
                    <a:pt x="8192" y="117"/>
                  </a:cubicBezTo>
                  <a:cubicBezTo>
                    <a:pt x="2572" y="-740"/>
                    <a:pt x="1524" y="3261"/>
                    <a:pt x="0" y="6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39" name="Freeform: Shape 1697">
              <a:extLst>
                <a:ext uri="{FF2B5EF4-FFF2-40B4-BE49-F238E27FC236}">
                  <a16:creationId xmlns:a16="http://schemas.microsoft.com/office/drawing/2014/main" id="{15313BBD-7D25-4ADF-B429-D89B91CE7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745" y="2893750"/>
              <a:ext cx="9525" cy="9525"/>
            </a:xfrm>
            <a:custGeom>
              <a:avLst/>
              <a:gdLst>
                <a:gd name="T0" fmla="*/ 78162150 w 9525"/>
                <a:gd name="T1" fmla="*/ 37576125 h 9525"/>
                <a:gd name="T2" fmla="*/ 14658975 w 9525"/>
                <a:gd name="T3" fmla="*/ 381000 h 9525"/>
                <a:gd name="T4" fmla="*/ 6486525 w 9525"/>
                <a:gd name="T5" fmla="*/ 57540525 h 9525"/>
                <a:gd name="T6" fmla="*/ 78162150 w 9525"/>
                <a:gd name="T7" fmla="*/ 37576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06" y="3945"/>
                  </a:moveTo>
                  <a:cubicBezTo>
                    <a:pt x="4682" y="3469"/>
                    <a:pt x="6492" y="-436"/>
                    <a:pt x="1539" y="40"/>
                  </a:cubicBezTo>
                  <a:cubicBezTo>
                    <a:pt x="-1795" y="2707"/>
                    <a:pt x="1443" y="1945"/>
                    <a:pt x="681" y="6041"/>
                  </a:cubicBezTo>
                  <a:cubicBezTo>
                    <a:pt x="4682" y="6993"/>
                    <a:pt x="7349" y="6517"/>
                    <a:pt x="8206" y="3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0" name="Freeform: Shape 1698">
              <a:extLst>
                <a:ext uri="{FF2B5EF4-FFF2-40B4-BE49-F238E27FC236}">
                  <a16:creationId xmlns:a16="http://schemas.microsoft.com/office/drawing/2014/main" id="{A185F075-DA84-4F0E-AB43-280138A54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32" y="2044810"/>
              <a:ext cx="9525" cy="9525"/>
            </a:xfrm>
            <a:custGeom>
              <a:avLst/>
              <a:gdLst>
                <a:gd name="T0" fmla="*/ 13049 w 9525"/>
                <a:gd name="T1" fmla="*/ 16487775 h 9525"/>
                <a:gd name="T2" fmla="*/ 0 w 9525"/>
                <a:gd name="T3" fmla="*/ 45519975 h 9525"/>
                <a:gd name="T4" fmla="*/ 13049 w 9525"/>
                <a:gd name="T5" fmla="*/ 1648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731"/>
                  </a:moveTo>
                  <a:cubicBezTo>
                    <a:pt x="7429" y="779"/>
                    <a:pt x="952" y="-2936"/>
                    <a:pt x="0" y="4779"/>
                  </a:cubicBezTo>
                  <a:cubicBezTo>
                    <a:pt x="4096" y="3446"/>
                    <a:pt x="11430" y="5827"/>
                    <a:pt x="13049" y="17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1" name="Freeform: Shape 1699">
              <a:extLst>
                <a:ext uri="{FF2B5EF4-FFF2-40B4-BE49-F238E27FC236}">
                  <a16:creationId xmlns:a16="http://schemas.microsoft.com/office/drawing/2014/main" id="{CD277131-5107-4481-AD70-19F6782EB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203" y="2083361"/>
              <a:ext cx="9525" cy="9525"/>
            </a:xfrm>
            <a:custGeom>
              <a:avLst/>
              <a:gdLst>
                <a:gd name="T0" fmla="*/ 0 w 9525"/>
                <a:gd name="T1" fmla="*/ 13106400 h 9525"/>
                <a:gd name="T2" fmla="*/ 44453175 w 9525"/>
                <a:gd name="T3" fmla="*/ 62103000 h 9525"/>
                <a:gd name="T4" fmla="*/ 0 w 9525"/>
                <a:gd name="T5" fmla="*/ 13106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76"/>
                  </a:moveTo>
                  <a:cubicBezTo>
                    <a:pt x="3334" y="1948"/>
                    <a:pt x="571" y="6520"/>
                    <a:pt x="4667" y="6520"/>
                  </a:cubicBezTo>
                  <a:cubicBezTo>
                    <a:pt x="10382" y="4615"/>
                    <a:pt x="3429" y="-3101"/>
                    <a:pt x="0" y="13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2" name="Freeform: Shape 1700">
              <a:extLst>
                <a:ext uri="{FF2B5EF4-FFF2-40B4-BE49-F238E27FC236}">
                  <a16:creationId xmlns:a16="http://schemas.microsoft.com/office/drawing/2014/main" id="{1C23E4DD-0EC8-4AC1-A84F-27DE19E60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671" y="2488291"/>
              <a:ext cx="9525" cy="9525"/>
            </a:xfrm>
            <a:custGeom>
              <a:avLst/>
              <a:gdLst>
                <a:gd name="T0" fmla="*/ 86191725 w 9525"/>
                <a:gd name="T1" fmla="*/ 32851725 h 9525"/>
                <a:gd name="T2" fmla="*/ 0 w 9525"/>
                <a:gd name="T3" fmla="*/ 36480750 h 9525"/>
                <a:gd name="T4" fmla="*/ 86191725 w 9525"/>
                <a:gd name="T5" fmla="*/ 32851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3449"/>
                  </a:moveTo>
                  <a:cubicBezTo>
                    <a:pt x="6763" y="782"/>
                    <a:pt x="667" y="-2932"/>
                    <a:pt x="0" y="3830"/>
                  </a:cubicBezTo>
                  <a:cubicBezTo>
                    <a:pt x="4000" y="4878"/>
                    <a:pt x="7144" y="8021"/>
                    <a:pt x="9049" y="3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3" name="Freeform: Shape 1701">
              <a:extLst>
                <a:ext uri="{FF2B5EF4-FFF2-40B4-BE49-F238E27FC236}">
                  <a16:creationId xmlns:a16="http://schemas.microsoft.com/office/drawing/2014/main" id="{A0112D6B-4571-47F0-9ABF-CD00121CF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439" y="212312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4480500 w 9525"/>
                <a:gd name="T3" fmla="*/ 12764 h 9525"/>
                <a:gd name="T4" fmla="*/ 68046600 w 9525"/>
                <a:gd name="T5" fmla="*/ 857 h 9525"/>
                <a:gd name="T6" fmla="*/ 13611225 w 9525"/>
                <a:gd name="T7" fmla="*/ 323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619" y="4001"/>
                    <a:pt x="-2476" y="11716"/>
                    <a:pt x="3620" y="12764"/>
                  </a:cubicBezTo>
                  <a:cubicBezTo>
                    <a:pt x="3048" y="6858"/>
                    <a:pt x="6858" y="5810"/>
                    <a:pt x="7144" y="857"/>
                  </a:cubicBezTo>
                  <a:cubicBezTo>
                    <a:pt x="3715" y="0"/>
                    <a:pt x="3334" y="2477"/>
                    <a:pt x="1429" y="3239"/>
                  </a:cubicBezTo>
                  <a:cubicBezTo>
                    <a:pt x="1143" y="2096"/>
                    <a:pt x="1714" y="28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4" name="Freeform: Shape 1702">
              <a:extLst>
                <a:ext uri="{FF2B5EF4-FFF2-40B4-BE49-F238E27FC236}">
                  <a16:creationId xmlns:a16="http://schemas.microsoft.com/office/drawing/2014/main" id="{BC6962A8-11DC-48CA-BA97-3710642DE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2174554"/>
              <a:ext cx="9525" cy="9525"/>
            </a:xfrm>
            <a:custGeom>
              <a:avLst/>
              <a:gdLst>
                <a:gd name="T0" fmla="*/ 67141725 w 9525"/>
                <a:gd name="T1" fmla="*/ 2194 h 9525"/>
                <a:gd name="T2" fmla="*/ 19050000 w 9525"/>
                <a:gd name="T3" fmla="*/ 3 h 9525"/>
                <a:gd name="T4" fmla="*/ 0 w 9525"/>
                <a:gd name="T5" fmla="*/ 13624 h 9525"/>
                <a:gd name="T6" fmla="*/ 67141725 w 9525"/>
                <a:gd name="T7" fmla="*/ 219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9" y="2194"/>
                  </a:moveTo>
                  <a:cubicBezTo>
                    <a:pt x="4763" y="1813"/>
                    <a:pt x="4858" y="-92"/>
                    <a:pt x="2000" y="3"/>
                  </a:cubicBezTo>
                  <a:cubicBezTo>
                    <a:pt x="-1333" y="3909"/>
                    <a:pt x="4763" y="7433"/>
                    <a:pt x="0" y="13624"/>
                  </a:cubicBezTo>
                  <a:cubicBezTo>
                    <a:pt x="6191" y="14100"/>
                    <a:pt x="4382" y="5623"/>
                    <a:pt x="7049" y="2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5" name="Freeform: Shape 1703">
              <a:extLst>
                <a:ext uri="{FF2B5EF4-FFF2-40B4-BE49-F238E27FC236}">
                  <a16:creationId xmlns:a16="http://schemas.microsoft.com/office/drawing/2014/main" id="{0A068C8A-91A1-41E7-8DBC-FD22F10BA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245" y="2268658"/>
              <a:ext cx="9525" cy="9525"/>
            </a:xfrm>
            <a:custGeom>
              <a:avLst/>
              <a:gdLst>
                <a:gd name="T0" fmla="*/ 13049 w 9525"/>
                <a:gd name="T1" fmla="*/ 12763500 h 9525"/>
                <a:gd name="T2" fmla="*/ 0 w 9525"/>
                <a:gd name="T3" fmla="*/ 41795700 h 9525"/>
                <a:gd name="T4" fmla="*/ 13049 w 9525"/>
                <a:gd name="T5" fmla="*/ 12763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340"/>
                  </a:moveTo>
                  <a:cubicBezTo>
                    <a:pt x="11144" y="-279"/>
                    <a:pt x="0" y="-1517"/>
                    <a:pt x="0" y="4388"/>
                  </a:cubicBezTo>
                  <a:cubicBezTo>
                    <a:pt x="3905" y="8103"/>
                    <a:pt x="13621" y="7817"/>
                    <a:pt x="13049" y="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6" name="Freeform: Shape 1704">
              <a:extLst>
                <a:ext uri="{FF2B5EF4-FFF2-40B4-BE49-F238E27FC236}">
                  <a16:creationId xmlns:a16="http://schemas.microsoft.com/office/drawing/2014/main" id="{72F63229-CD14-4D54-B7B7-70F41BAB3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2384407"/>
              <a:ext cx="9525" cy="9525"/>
            </a:xfrm>
            <a:custGeom>
              <a:avLst/>
              <a:gdLst>
                <a:gd name="T0" fmla="*/ 88001475 w 9525"/>
                <a:gd name="T1" fmla="*/ 33432750 h 9525"/>
                <a:gd name="T2" fmla="*/ 75304650 w 9525"/>
                <a:gd name="T3" fmla="*/ 2590800 h 9525"/>
                <a:gd name="T4" fmla="*/ 0 w 9525"/>
                <a:gd name="T5" fmla="*/ 51577875 h 9525"/>
                <a:gd name="T6" fmla="*/ 88001475 w 9525"/>
                <a:gd name="T7" fmla="*/ 33432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39" y="3510"/>
                  </a:moveTo>
                  <a:cubicBezTo>
                    <a:pt x="7906" y="3034"/>
                    <a:pt x="7334" y="1986"/>
                    <a:pt x="7906" y="272"/>
                  </a:cubicBezTo>
                  <a:cubicBezTo>
                    <a:pt x="2477" y="-1157"/>
                    <a:pt x="2381" y="3415"/>
                    <a:pt x="0" y="5415"/>
                  </a:cubicBezTo>
                  <a:cubicBezTo>
                    <a:pt x="4286" y="6177"/>
                    <a:pt x="8477" y="6749"/>
                    <a:pt x="9239" y="35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7" name="Freeform: Shape 1705">
              <a:extLst>
                <a:ext uri="{FF2B5EF4-FFF2-40B4-BE49-F238E27FC236}">
                  <a16:creationId xmlns:a16="http://schemas.microsoft.com/office/drawing/2014/main" id="{1F650752-84DA-4FCD-B294-4352F1DF5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06" y="2079117"/>
              <a:ext cx="9525" cy="9525"/>
            </a:xfrm>
            <a:custGeom>
              <a:avLst/>
              <a:gdLst>
                <a:gd name="T0" fmla="*/ 56245125 w 9525"/>
                <a:gd name="T1" fmla="*/ 12287 h 9525"/>
                <a:gd name="T2" fmla="*/ 56245125 w 9525"/>
                <a:gd name="T3" fmla="*/ 0 h 9525"/>
                <a:gd name="T4" fmla="*/ 0 w 9525"/>
                <a:gd name="T5" fmla="*/ 3905 h 9525"/>
                <a:gd name="T6" fmla="*/ 56245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12287"/>
                  </a:moveTo>
                  <a:cubicBezTo>
                    <a:pt x="4858" y="5810"/>
                    <a:pt x="8572" y="4191"/>
                    <a:pt x="5905" y="0"/>
                  </a:cubicBezTo>
                  <a:cubicBezTo>
                    <a:pt x="3810" y="1143"/>
                    <a:pt x="4572" y="5524"/>
                    <a:pt x="0" y="3905"/>
                  </a:cubicBezTo>
                  <a:cubicBezTo>
                    <a:pt x="381" y="7715"/>
                    <a:pt x="286" y="11811"/>
                    <a:pt x="590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8" name="Freeform: Shape 1706">
              <a:extLst>
                <a:ext uri="{FF2B5EF4-FFF2-40B4-BE49-F238E27FC236}">
                  <a16:creationId xmlns:a16="http://schemas.microsoft.com/office/drawing/2014/main" id="{5045B667-D3C9-48C9-B2C5-3DFE78CD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995" y="2376237"/>
              <a:ext cx="9525" cy="9525"/>
            </a:xfrm>
            <a:custGeom>
              <a:avLst/>
              <a:gdLst>
                <a:gd name="T0" fmla="*/ 11249 w 9525"/>
                <a:gd name="T1" fmla="*/ 7829550 h 9525"/>
                <a:gd name="T2" fmla="*/ 10 w 9525"/>
                <a:gd name="T3" fmla="*/ 37776150 h 9525"/>
                <a:gd name="T4" fmla="*/ 11249 w 9525"/>
                <a:gd name="T5" fmla="*/ 7829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9" y="822"/>
                  </a:moveTo>
                  <a:cubicBezTo>
                    <a:pt x="5915" y="60"/>
                    <a:pt x="-276" y="-1559"/>
                    <a:pt x="10" y="3966"/>
                  </a:cubicBezTo>
                  <a:cubicBezTo>
                    <a:pt x="5344" y="4823"/>
                    <a:pt x="9153" y="3775"/>
                    <a:pt x="11249" y="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49" name="Freeform: Shape 1707">
              <a:extLst>
                <a:ext uri="{FF2B5EF4-FFF2-40B4-BE49-F238E27FC236}">
                  <a16:creationId xmlns:a16="http://schemas.microsoft.com/office/drawing/2014/main" id="{C7E10906-6374-45A5-924A-36E0AF24A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319" y="2483739"/>
              <a:ext cx="9525" cy="9525"/>
            </a:xfrm>
            <a:custGeom>
              <a:avLst/>
              <a:gdLst>
                <a:gd name="T0" fmla="*/ 68665725 w 9525"/>
                <a:gd name="T1" fmla="*/ 35385375 h 9525"/>
                <a:gd name="T2" fmla="*/ 22393275 w 9525"/>
                <a:gd name="T3" fmla="*/ 0 h 9525"/>
                <a:gd name="T4" fmla="*/ 6866572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09" y="3715"/>
                  </a:moveTo>
                  <a:cubicBezTo>
                    <a:pt x="3685" y="3715"/>
                    <a:pt x="3970" y="1238"/>
                    <a:pt x="2351" y="0"/>
                  </a:cubicBezTo>
                  <a:cubicBezTo>
                    <a:pt x="-4697" y="2191"/>
                    <a:pt x="6257" y="11144"/>
                    <a:pt x="7209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0" name="Freeform: Shape 1708">
              <a:extLst>
                <a:ext uri="{FF2B5EF4-FFF2-40B4-BE49-F238E27FC236}">
                  <a16:creationId xmlns:a16="http://schemas.microsoft.com/office/drawing/2014/main" id="{44FDC658-AF82-4D1E-B83A-E20AFE6F9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37" y="2705097"/>
              <a:ext cx="9525" cy="9525"/>
            </a:xfrm>
            <a:custGeom>
              <a:avLst/>
              <a:gdLst>
                <a:gd name="T0" fmla="*/ 81476850 w 9525"/>
                <a:gd name="T1" fmla="*/ 1432 h 9525"/>
                <a:gd name="T2" fmla="*/ 33385125 w 9525"/>
                <a:gd name="T3" fmla="*/ 11529 h 9525"/>
                <a:gd name="T4" fmla="*/ 81476850 w 9525"/>
                <a:gd name="T5" fmla="*/ 143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54" y="1432"/>
                  </a:moveTo>
                  <a:cubicBezTo>
                    <a:pt x="838" y="-4283"/>
                    <a:pt x="-3448" y="8766"/>
                    <a:pt x="3505" y="11529"/>
                  </a:cubicBezTo>
                  <a:cubicBezTo>
                    <a:pt x="8173" y="6957"/>
                    <a:pt x="-781" y="3432"/>
                    <a:pt x="8554" y="1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1" name="Freeform: Shape 1709">
              <a:extLst>
                <a:ext uri="{FF2B5EF4-FFF2-40B4-BE49-F238E27FC236}">
                  <a16:creationId xmlns:a16="http://schemas.microsoft.com/office/drawing/2014/main" id="{2DB1C409-5852-4489-AA1D-C74BF64D0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662" y="2917673"/>
              <a:ext cx="9525" cy="9525"/>
            </a:xfrm>
            <a:custGeom>
              <a:avLst/>
              <a:gdLst>
                <a:gd name="T0" fmla="*/ 88915875 w 9525"/>
                <a:gd name="T1" fmla="*/ 16573500 h 9525"/>
                <a:gd name="T2" fmla="*/ 0 w 9525"/>
                <a:gd name="T3" fmla="*/ 34718625 h 9525"/>
                <a:gd name="T4" fmla="*/ 48996600 w 9525"/>
                <a:gd name="T5" fmla="*/ 55578375 h 9525"/>
                <a:gd name="T6" fmla="*/ 88915875 w 9525"/>
                <a:gd name="T7" fmla="*/ 1657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1740"/>
                  </a:moveTo>
                  <a:cubicBezTo>
                    <a:pt x="7144" y="-832"/>
                    <a:pt x="286" y="-832"/>
                    <a:pt x="0" y="3645"/>
                  </a:cubicBezTo>
                  <a:cubicBezTo>
                    <a:pt x="2477" y="3835"/>
                    <a:pt x="3810" y="4883"/>
                    <a:pt x="5144" y="5835"/>
                  </a:cubicBezTo>
                  <a:cubicBezTo>
                    <a:pt x="5048" y="2787"/>
                    <a:pt x="8001" y="3168"/>
                    <a:pt x="9335" y="17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2" name="Freeform: Shape 1710">
              <a:extLst>
                <a:ext uri="{FF2B5EF4-FFF2-40B4-BE49-F238E27FC236}">
                  <a16:creationId xmlns:a16="http://schemas.microsoft.com/office/drawing/2014/main" id="{6CF60F89-74C6-4716-8B31-230CB7B0C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83" y="2252516"/>
              <a:ext cx="9525" cy="9525"/>
            </a:xfrm>
            <a:custGeom>
              <a:avLst/>
              <a:gdLst>
                <a:gd name="T0" fmla="*/ 3038475 w 9525"/>
                <a:gd name="T1" fmla="*/ 7743825 h 9525"/>
                <a:gd name="T2" fmla="*/ 71085075 w 9525"/>
                <a:gd name="T3" fmla="*/ 15906750 h 9525"/>
                <a:gd name="T4" fmla="*/ 3038475 w 9525"/>
                <a:gd name="T5" fmla="*/ 774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9" y="813"/>
                  </a:moveTo>
                  <a:cubicBezTo>
                    <a:pt x="-1871" y="6433"/>
                    <a:pt x="7940" y="7671"/>
                    <a:pt x="7463" y="1670"/>
                  </a:cubicBezTo>
                  <a:cubicBezTo>
                    <a:pt x="2510" y="1289"/>
                    <a:pt x="4225" y="-1282"/>
                    <a:pt x="319" y="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3" name="Freeform: Shape 1711">
              <a:extLst>
                <a:ext uri="{FF2B5EF4-FFF2-40B4-BE49-F238E27FC236}">
                  <a16:creationId xmlns:a16="http://schemas.microsoft.com/office/drawing/2014/main" id="{E2B95FB5-CDAF-415E-ABEF-0C8A6181D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320" y="2151616"/>
              <a:ext cx="9525" cy="9525"/>
            </a:xfrm>
            <a:custGeom>
              <a:avLst/>
              <a:gdLst>
                <a:gd name="T0" fmla="*/ 354 w 9525"/>
                <a:gd name="T1" fmla="*/ 8178 h 9525"/>
                <a:gd name="T2" fmla="*/ 16451 w 9525"/>
                <a:gd name="T3" fmla="*/ 8654 h 9525"/>
                <a:gd name="T4" fmla="*/ 3211 w 9525"/>
                <a:gd name="T5" fmla="*/ 844 h 9525"/>
                <a:gd name="T6" fmla="*/ 354 w 9525"/>
                <a:gd name="T7" fmla="*/ 81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54" y="8178"/>
                  </a:moveTo>
                  <a:cubicBezTo>
                    <a:pt x="7117" y="9892"/>
                    <a:pt x="13403" y="15226"/>
                    <a:pt x="16451" y="8654"/>
                  </a:cubicBezTo>
                  <a:cubicBezTo>
                    <a:pt x="13784" y="5797"/>
                    <a:pt x="8736" y="-2681"/>
                    <a:pt x="3211" y="844"/>
                  </a:cubicBezTo>
                  <a:cubicBezTo>
                    <a:pt x="7783" y="2844"/>
                    <a:pt x="-1932" y="3130"/>
                    <a:pt x="354" y="8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4" name="Freeform: Shape 1712">
              <a:extLst>
                <a:ext uri="{FF2B5EF4-FFF2-40B4-BE49-F238E27FC236}">
                  <a16:creationId xmlns:a16="http://schemas.microsoft.com/office/drawing/2014/main" id="{68B235F3-A508-48C8-9895-870FB3340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451" y="2227421"/>
              <a:ext cx="9525" cy="9525"/>
            </a:xfrm>
            <a:custGeom>
              <a:avLst/>
              <a:gdLst>
                <a:gd name="T0" fmla="*/ 28889325 w 9525"/>
                <a:gd name="T1" fmla="*/ 76209525 h 9525"/>
                <a:gd name="T2" fmla="*/ 70618350 w 9525"/>
                <a:gd name="T3" fmla="*/ 22679025 h 9525"/>
                <a:gd name="T4" fmla="*/ 5295900 w 9525"/>
                <a:gd name="T5" fmla="*/ 0 h 9525"/>
                <a:gd name="T6" fmla="*/ 2888932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33" y="8001"/>
                  </a:moveTo>
                  <a:cubicBezTo>
                    <a:pt x="2366" y="3715"/>
                    <a:pt x="7033" y="5334"/>
                    <a:pt x="7414" y="2381"/>
                  </a:cubicBezTo>
                  <a:cubicBezTo>
                    <a:pt x="3985" y="2286"/>
                    <a:pt x="3795" y="191"/>
                    <a:pt x="556" y="0"/>
                  </a:cubicBezTo>
                  <a:cubicBezTo>
                    <a:pt x="-206" y="3715"/>
                    <a:pt x="-777" y="7334"/>
                    <a:pt x="3033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5" name="Freeform: Shape 1713">
              <a:extLst>
                <a:ext uri="{FF2B5EF4-FFF2-40B4-BE49-F238E27FC236}">
                  <a16:creationId xmlns:a16="http://schemas.microsoft.com/office/drawing/2014/main" id="{D97C50DC-0CAD-441B-92CC-B22D35215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838" y="2736913"/>
              <a:ext cx="9525" cy="9525"/>
            </a:xfrm>
            <a:custGeom>
              <a:avLst/>
              <a:gdLst>
                <a:gd name="T0" fmla="*/ 11506200 w 9525"/>
                <a:gd name="T1" fmla="*/ 0 h 9525"/>
                <a:gd name="T2" fmla="*/ 33280350 w 9525"/>
                <a:gd name="T3" fmla="*/ 9525 h 9525"/>
                <a:gd name="T4" fmla="*/ 11506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08" y="0"/>
                  </a:moveTo>
                  <a:cubicBezTo>
                    <a:pt x="1875" y="3239"/>
                    <a:pt x="-3173" y="10097"/>
                    <a:pt x="3494" y="9525"/>
                  </a:cubicBezTo>
                  <a:cubicBezTo>
                    <a:pt x="3970" y="5525"/>
                    <a:pt x="5685" y="762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6" name="Freeform: Shape 1714">
              <a:extLst>
                <a:ext uri="{FF2B5EF4-FFF2-40B4-BE49-F238E27FC236}">
                  <a16:creationId xmlns:a16="http://schemas.microsoft.com/office/drawing/2014/main" id="{1D7D6FEC-457E-424F-A52E-C364052C3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188" y="2679118"/>
              <a:ext cx="9525" cy="9525"/>
            </a:xfrm>
            <a:custGeom>
              <a:avLst/>
              <a:gdLst>
                <a:gd name="T0" fmla="*/ 0 w 9525"/>
                <a:gd name="T1" fmla="*/ 32461200 h 9525"/>
                <a:gd name="T2" fmla="*/ 12763 w 9525"/>
                <a:gd name="T3" fmla="*/ 18849975 h 9525"/>
                <a:gd name="T4" fmla="*/ 0 w 9525"/>
                <a:gd name="T5" fmla="*/ 32461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408"/>
                  </a:moveTo>
                  <a:cubicBezTo>
                    <a:pt x="6953" y="1979"/>
                    <a:pt x="9906" y="6265"/>
                    <a:pt x="12763" y="1979"/>
                  </a:cubicBezTo>
                  <a:cubicBezTo>
                    <a:pt x="8858" y="-2307"/>
                    <a:pt x="3048" y="1408"/>
                    <a:pt x="0" y="3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7" name="Freeform: Shape 1715">
              <a:extLst>
                <a:ext uri="{FF2B5EF4-FFF2-40B4-BE49-F238E27FC236}">
                  <a16:creationId xmlns:a16="http://schemas.microsoft.com/office/drawing/2014/main" id="{D93C40C3-8708-4786-82B3-275A108D5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770" y="2121828"/>
              <a:ext cx="9525" cy="9525"/>
            </a:xfrm>
            <a:custGeom>
              <a:avLst/>
              <a:gdLst>
                <a:gd name="T0" fmla="*/ 0 w 9525"/>
                <a:gd name="T1" fmla="*/ 10629 h 9525"/>
                <a:gd name="T2" fmla="*/ 65322450 w 9525"/>
                <a:gd name="T3" fmla="*/ 723 h 9525"/>
                <a:gd name="T4" fmla="*/ 0 w 9525"/>
                <a:gd name="T5" fmla="*/ 106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629"/>
                  </a:moveTo>
                  <a:cubicBezTo>
                    <a:pt x="9144" y="11105"/>
                    <a:pt x="1619" y="3866"/>
                    <a:pt x="6858" y="723"/>
                  </a:cubicBezTo>
                  <a:cubicBezTo>
                    <a:pt x="-1333" y="-2611"/>
                    <a:pt x="1524" y="6438"/>
                    <a:pt x="0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8" name="Freeform: Shape 1716">
              <a:extLst>
                <a:ext uri="{FF2B5EF4-FFF2-40B4-BE49-F238E27FC236}">
                  <a16:creationId xmlns:a16="http://schemas.microsoft.com/office/drawing/2014/main" id="{F232DEB3-19E0-46BD-9654-D1A20FE8F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22" y="2312099"/>
              <a:ext cx="9525" cy="9525"/>
            </a:xfrm>
            <a:custGeom>
              <a:avLst/>
              <a:gdLst>
                <a:gd name="T0" fmla="*/ 70237350 w 9525"/>
                <a:gd name="T1" fmla="*/ 22679025 h 9525"/>
                <a:gd name="T2" fmla="*/ 4914900 w 9525"/>
                <a:gd name="T3" fmla="*/ 0 h 9525"/>
                <a:gd name="T4" fmla="*/ 63884175 w 9525"/>
                <a:gd name="T5" fmla="*/ 66227325 h 9525"/>
                <a:gd name="T6" fmla="*/ 70237350 w 9525"/>
                <a:gd name="T7" fmla="*/ 2267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2381"/>
                  </a:moveTo>
                  <a:cubicBezTo>
                    <a:pt x="4230" y="2095"/>
                    <a:pt x="1944" y="1333"/>
                    <a:pt x="516" y="0"/>
                  </a:cubicBezTo>
                  <a:cubicBezTo>
                    <a:pt x="-1485" y="4953"/>
                    <a:pt x="2706" y="5905"/>
                    <a:pt x="6707" y="6953"/>
                  </a:cubicBezTo>
                  <a:cubicBezTo>
                    <a:pt x="6897" y="5334"/>
                    <a:pt x="7088" y="3810"/>
                    <a:pt x="7374" y="2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59" name="Freeform: Shape 1717">
              <a:extLst>
                <a:ext uri="{FF2B5EF4-FFF2-40B4-BE49-F238E27FC236}">
                  <a16:creationId xmlns:a16="http://schemas.microsoft.com/office/drawing/2014/main" id="{2183C3D7-B298-4B54-87E6-04F90109B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051" y="2201513"/>
              <a:ext cx="19050" cy="28575"/>
            </a:xfrm>
            <a:custGeom>
              <a:avLst/>
              <a:gdLst>
                <a:gd name="T0" fmla="*/ 0 w 19050"/>
                <a:gd name="T1" fmla="*/ 26956 h 28575"/>
                <a:gd name="T2" fmla="*/ 8858 w 19050"/>
                <a:gd name="T3" fmla="*/ 28099 h 28575"/>
                <a:gd name="T4" fmla="*/ 7525 w 19050"/>
                <a:gd name="T5" fmla="*/ 37147 h 28575"/>
                <a:gd name="T6" fmla="*/ 20764 w 19050"/>
                <a:gd name="T7" fmla="*/ 32671 h 28575"/>
                <a:gd name="T8" fmla="*/ 18288 w 19050"/>
                <a:gd name="T9" fmla="*/ 24670 h 28575"/>
                <a:gd name="T10" fmla="*/ 13906 w 19050"/>
                <a:gd name="T11" fmla="*/ 30290 h 28575"/>
                <a:gd name="T12" fmla="*/ 9430 w 19050"/>
                <a:gd name="T13" fmla="*/ 23527 h 28575"/>
                <a:gd name="T14" fmla="*/ 17621 w 19050"/>
                <a:gd name="T15" fmla="*/ 16859 h 28575"/>
                <a:gd name="T16" fmla="*/ 16478 w 19050"/>
                <a:gd name="T17" fmla="*/ 12097 h 28575"/>
                <a:gd name="T18" fmla="*/ 5620 w 19050"/>
                <a:gd name="T19" fmla="*/ 0 h 28575"/>
                <a:gd name="T20" fmla="*/ 3048 w 19050"/>
                <a:gd name="T21" fmla="*/ 18193 h 28575"/>
                <a:gd name="T22" fmla="*/ 10763 w 19050"/>
                <a:gd name="T23" fmla="*/ 14573 h 28575"/>
                <a:gd name="T24" fmla="*/ 0 w 19050"/>
                <a:gd name="T25" fmla="*/ 26956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28575">
                  <a:moveTo>
                    <a:pt x="0" y="26956"/>
                  </a:moveTo>
                  <a:cubicBezTo>
                    <a:pt x="2953" y="30194"/>
                    <a:pt x="4381" y="27718"/>
                    <a:pt x="8858" y="28099"/>
                  </a:cubicBezTo>
                  <a:cubicBezTo>
                    <a:pt x="8382" y="31147"/>
                    <a:pt x="8001" y="34099"/>
                    <a:pt x="7525" y="37147"/>
                  </a:cubicBezTo>
                  <a:cubicBezTo>
                    <a:pt x="14668" y="36100"/>
                    <a:pt x="15145" y="31528"/>
                    <a:pt x="20764" y="32671"/>
                  </a:cubicBezTo>
                  <a:cubicBezTo>
                    <a:pt x="17526" y="32290"/>
                    <a:pt x="25241" y="25527"/>
                    <a:pt x="18288" y="24670"/>
                  </a:cubicBezTo>
                  <a:cubicBezTo>
                    <a:pt x="18288" y="28194"/>
                    <a:pt x="17050" y="30290"/>
                    <a:pt x="13906" y="30290"/>
                  </a:cubicBezTo>
                  <a:cubicBezTo>
                    <a:pt x="10382" y="29432"/>
                    <a:pt x="10954" y="25813"/>
                    <a:pt x="9430" y="23527"/>
                  </a:cubicBezTo>
                  <a:cubicBezTo>
                    <a:pt x="12763" y="22003"/>
                    <a:pt x="16859" y="21241"/>
                    <a:pt x="17621" y="16859"/>
                  </a:cubicBezTo>
                  <a:cubicBezTo>
                    <a:pt x="15621" y="16383"/>
                    <a:pt x="16002" y="14192"/>
                    <a:pt x="16478" y="12097"/>
                  </a:cubicBezTo>
                  <a:cubicBezTo>
                    <a:pt x="3143" y="11430"/>
                    <a:pt x="12192" y="4667"/>
                    <a:pt x="5620" y="0"/>
                  </a:cubicBezTo>
                  <a:cubicBezTo>
                    <a:pt x="4000" y="5715"/>
                    <a:pt x="4477" y="12287"/>
                    <a:pt x="3048" y="18193"/>
                  </a:cubicBezTo>
                  <a:cubicBezTo>
                    <a:pt x="8572" y="20193"/>
                    <a:pt x="7239" y="14764"/>
                    <a:pt x="10763" y="14573"/>
                  </a:cubicBezTo>
                  <a:cubicBezTo>
                    <a:pt x="11049" y="22955"/>
                    <a:pt x="3619" y="22860"/>
                    <a:pt x="0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0" name="Freeform: Shape 1718">
              <a:extLst>
                <a:ext uri="{FF2B5EF4-FFF2-40B4-BE49-F238E27FC236}">
                  <a16:creationId xmlns:a16="http://schemas.microsoft.com/office/drawing/2014/main" id="{7202C0E2-D905-485D-8F25-EAADF00C9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765" y="2399252"/>
              <a:ext cx="9525" cy="9525"/>
            </a:xfrm>
            <a:custGeom>
              <a:avLst/>
              <a:gdLst>
                <a:gd name="T0" fmla="*/ 9953 w 9525"/>
                <a:gd name="T1" fmla="*/ 39014400 h 9525"/>
                <a:gd name="T2" fmla="*/ 2809 w 9525"/>
                <a:gd name="T3" fmla="*/ 30851475 h 9525"/>
                <a:gd name="T4" fmla="*/ 1476 w 9525"/>
                <a:gd name="T5" fmla="*/ 0 h 9525"/>
                <a:gd name="T6" fmla="*/ 3952 w 9525"/>
                <a:gd name="T7" fmla="*/ 76209525 h 9525"/>
                <a:gd name="T8" fmla="*/ 9953 w 9525"/>
                <a:gd name="T9" fmla="*/ 3901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953" y="4096"/>
                  </a:moveTo>
                  <a:cubicBezTo>
                    <a:pt x="5095" y="3620"/>
                    <a:pt x="6714" y="1143"/>
                    <a:pt x="2809" y="3239"/>
                  </a:cubicBezTo>
                  <a:cubicBezTo>
                    <a:pt x="2619" y="2000"/>
                    <a:pt x="3190" y="286"/>
                    <a:pt x="1476" y="0"/>
                  </a:cubicBezTo>
                  <a:cubicBezTo>
                    <a:pt x="-2334" y="2381"/>
                    <a:pt x="2238" y="5334"/>
                    <a:pt x="3952" y="8001"/>
                  </a:cubicBezTo>
                  <a:cubicBezTo>
                    <a:pt x="4524" y="5144"/>
                    <a:pt x="9953" y="7715"/>
                    <a:pt x="9953" y="4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1" name="Freeform: Shape 1719">
              <a:extLst>
                <a:ext uri="{FF2B5EF4-FFF2-40B4-BE49-F238E27FC236}">
                  <a16:creationId xmlns:a16="http://schemas.microsoft.com/office/drawing/2014/main" id="{245D38D9-002F-4A30-B3F0-4611592BF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145" y="2410386"/>
              <a:ext cx="9525" cy="9525"/>
            </a:xfrm>
            <a:custGeom>
              <a:avLst/>
              <a:gdLst>
                <a:gd name="T0" fmla="*/ 75304650 w 9525"/>
                <a:gd name="T1" fmla="*/ 1009650 h 9525"/>
                <a:gd name="T2" fmla="*/ 0 w 9525"/>
                <a:gd name="T3" fmla="*/ 50006250 h 9525"/>
                <a:gd name="T4" fmla="*/ 48987075 w 9525"/>
                <a:gd name="T5" fmla="*/ 70866000 h 9525"/>
                <a:gd name="T6" fmla="*/ 75304650 w 9525"/>
                <a:gd name="T7" fmla="*/ 1009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06"/>
                  </a:moveTo>
                  <a:cubicBezTo>
                    <a:pt x="2953" y="-751"/>
                    <a:pt x="2857" y="3821"/>
                    <a:pt x="0" y="5250"/>
                  </a:cubicBezTo>
                  <a:cubicBezTo>
                    <a:pt x="2381" y="5440"/>
                    <a:pt x="3810" y="6488"/>
                    <a:pt x="5143" y="7440"/>
                  </a:cubicBezTo>
                  <a:cubicBezTo>
                    <a:pt x="5334" y="3154"/>
                    <a:pt x="12192" y="4773"/>
                    <a:pt x="79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2" name="Freeform: Shape 1720">
              <a:extLst>
                <a:ext uri="{FF2B5EF4-FFF2-40B4-BE49-F238E27FC236}">
                  <a16:creationId xmlns:a16="http://schemas.microsoft.com/office/drawing/2014/main" id="{A685C441-FD23-439E-BB5E-9D3EAA79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279" y="2145915"/>
              <a:ext cx="9525" cy="9525"/>
            </a:xfrm>
            <a:custGeom>
              <a:avLst/>
              <a:gdLst>
                <a:gd name="T0" fmla="*/ 63179325 w 9525"/>
                <a:gd name="T1" fmla="*/ 58712100 h 9525"/>
                <a:gd name="T2" fmla="*/ 69532500 w 9525"/>
                <a:gd name="T3" fmla="*/ 16068675 h 9525"/>
                <a:gd name="T4" fmla="*/ 2400300 w 9525"/>
                <a:gd name="T5" fmla="*/ 7905750 h 9525"/>
                <a:gd name="T6" fmla="*/ 63179325 w 9525"/>
                <a:gd name="T7" fmla="*/ 58712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164"/>
                  </a:moveTo>
                  <a:cubicBezTo>
                    <a:pt x="6824" y="4640"/>
                    <a:pt x="7110" y="3116"/>
                    <a:pt x="7300" y="1687"/>
                  </a:cubicBezTo>
                  <a:cubicBezTo>
                    <a:pt x="2442" y="1211"/>
                    <a:pt x="4062" y="-1266"/>
                    <a:pt x="252" y="830"/>
                  </a:cubicBezTo>
                  <a:cubicBezTo>
                    <a:pt x="-891" y="4640"/>
                    <a:pt x="1966" y="5973"/>
                    <a:pt x="6633" y="6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3" name="Freeform: Shape 1721">
              <a:extLst>
                <a:ext uri="{FF2B5EF4-FFF2-40B4-BE49-F238E27FC236}">
                  <a16:creationId xmlns:a16="http://schemas.microsoft.com/office/drawing/2014/main" id="{696B8D80-5605-4CB3-B126-D017AC152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816" y="2163318"/>
              <a:ext cx="9525" cy="9525"/>
            </a:xfrm>
            <a:custGeom>
              <a:avLst/>
              <a:gdLst>
                <a:gd name="T0" fmla="*/ 58969275 w 9525"/>
                <a:gd name="T1" fmla="*/ 34480500 h 9525"/>
                <a:gd name="T2" fmla="*/ 12696825 w 9525"/>
                <a:gd name="T3" fmla="*/ 0 h 9525"/>
                <a:gd name="T4" fmla="*/ 0 w 9525"/>
                <a:gd name="T5" fmla="*/ 86191725 h 9525"/>
                <a:gd name="T6" fmla="*/ 58969275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3620"/>
                  </a:moveTo>
                  <a:cubicBezTo>
                    <a:pt x="3715" y="2953"/>
                    <a:pt x="3524" y="762"/>
                    <a:pt x="1333" y="0"/>
                  </a:cubicBezTo>
                  <a:cubicBezTo>
                    <a:pt x="667" y="5620"/>
                    <a:pt x="2667" y="4572"/>
                    <a:pt x="0" y="9049"/>
                  </a:cubicBezTo>
                  <a:cubicBezTo>
                    <a:pt x="5525" y="11049"/>
                    <a:pt x="3238" y="4382"/>
                    <a:pt x="6191" y="3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4" name="Freeform: Shape 1722">
              <a:extLst>
                <a:ext uri="{FF2B5EF4-FFF2-40B4-BE49-F238E27FC236}">
                  <a16:creationId xmlns:a16="http://schemas.microsoft.com/office/drawing/2014/main" id="{95E80B01-E136-446D-82A3-A7CFE8F3A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78" y="2355818"/>
              <a:ext cx="9525" cy="9525"/>
            </a:xfrm>
            <a:custGeom>
              <a:avLst/>
              <a:gdLst>
                <a:gd name="T0" fmla="*/ 8382 w 9525"/>
                <a:gd name="T1" fmla="*/ 5429 h 9525"/>
                <a:gd name="T2" fmla="*/ 12097 w 9525"/>
                <a:gd name="T3" fmla="*/ 4381 h 9525"/>
                <a:gd name="T4" fmla="*/ 1905 w 9525"/>
                <a:gd name="T5" fmla="*/ 0 h 9525"/>
                <a:gd name="T6" fmla="*/ 0 w 9525"/>
                <a:gd name="T7" fmla="*/ 13621 h 9525"/>
                <a:gd name="T8" fmla="*/ 8382 w 9525"/>
                <a:gd name="T9" fmla="*/ 5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382" y="5429"/>
                  </a:moveTo>
                  <a:cubicBezTo>
                    <a:pt x="9811" y="5239"/>
                    <a:pt x="11906" y="5810"/>
                    <a:pt x="12097" y="4381"/>
                  </a:cubicBezTo>
                  <a:cubicBezTo>
                    <a:pt x="5048" y="2953"/>
                    <a:pt x="7906" y="2857"/>
                    <a:pt x="1905" y="0"/>
                  </a:cubicBezTo>
                  <a:cubicBezTo>
                    <a:pt x="3524" y="4572"/>
                    <a:pt x="2762" y="9620"/>
                    <a:pt x="0" y="13621"/>
                  </a:cubicBezTo>
                  <a:cubicBezTo>
                    <a:pt x="6763" y="15240"/>
                    <a:pt x="2762" y="5048"/>
                    <a:pt x="8382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5" name="Freeform: Shape 1723">
              <a:extLst>
                <a:ext uri="{FF2B5EF4-FFF2-40B4-BE49-F238E27FC236}">
                  <a16:creationId xmlns:a16="http://schemas.microsoft.com/office/drawing/2014/main" id="{1F61C189-A589-4F84-A8CF-94AC5C3D5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075" y="2091119"/>
              <a:ext cx="9525" cy="9525"/>
            </a:xfrm>
            <a:custGeom>
              <a:avLst/>
              <a:gdLst>
                <a:gd name="T0" fmla="*/ 73 w 9525"/>
                <a:gd name="T1" fmla="*/ 10382 h 9525"/>
                <a:gd name="T2" fmla="*/ 10170 w 9525"/>
                <a:gd name="T3" fmla="*/ 2381 h 9525"/>
                <a:gd name="T4" fmla="*/ 3312 w 9525"/>
                <a:gd name="T5" fmla="*/ 0 h 9525"/>
                <a:gd name="T6" fmla="*/ 73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" y="10382"/>
                  </a:moveTo>
                  <a:cubicBezTo>
                    <a:pt x="6169" y="10763"/>
                    <a:pt x="9694" y="8287"/>
                    <a:pt x="10170" y="2381"/>
                  </a:cubicBezTo>
                  <a:cubicBezTo>
                    <a:pt x="6741" y="2286"/>
                    <a:pt x="6455" y="190"/>
                    <a:pt x="3312" y="0"/>
                  </a:cubicBezTo>
                  <a:cubicBezTo>
                    <a:pt x="3502" y="4858"/>
                    <a:pt x="-593" y="4953"/>
                    <a:pt x="73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6" name="Freeform: Shape 1724">
              <a:extLst>
                <a:ext uri="{FF2B5EF4-FFF2-40B4-BE49-F238E27FC236}">
                  <a16:creationId xmlns:a16="http://schemas.microsoft.com/office/drawing/2014/main" id="{CC107FA6-19E1-4A10-8BA4-79899B3C1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659" y="2472785"/>
              <a:ext cx="9525" cy="9525"/>
            </a:xfrm>
            <a:custGeom>
              <a:avLst/>
              <a:gdLst>
                <a:gd name="T0" fmla="*/ 13102 w 9525"/>
                <a:gd name="T1" fmla="*/ 10858 h 9525"/>
                <a:gd name="T2" fmla="*/ 18150 w 9525"/>
                <a:gd name="T3" fmla="*/ 667 h 9525"/>
                <a:gd name="T4" fmla="*/ 10245 w 9525"/>
                <a:gd name="T5" fmla="*/ 5810 h 9525"/>
                <a:gd name="T6" fmla="*/ 5577 w 9525"/>
                <a:gd name="T7" fmla="*/ 667 h 9525"/>
                <a:gd name="T8" fmla="*/ 3387 w 9525"/>
                <a:gd name="T9" fmla="*/ 3429 h 9525"/>
                <a:gd name="T10" fmla="*/ 243 w 9525"/>
                <a:gd name="T11" fmla="*/ 0 h 9525"/>
                <a:gd name="T12" fmla="*/ 1101 w 9525"/>
                <a:gd name="T13" fmla="*/ 6286 h 9525"/>
                <a:gd name="T14" fmla="*/ 13102 w 9525"/>
                <a:gd name="T15" fmla="*/ 1085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102" y="10858"/>
                  </a:moveTo>
                  <a:cubicBezTo>
                    <a:pt x="15007" y="7715"/>
                    <a:pt x="18436" y="6286"/>
                    <a:pt x="18150" y="667"/>
                  </a:cubicBezTo>
                  <a:cubicBezTo>
                    <a:pt x="11959" y="-1619"/>
                    <a:pt x="15674" y="7239"/>
                    <a:pt x="10245" y="5810"/>
                  </a:cubicBezTo>
                  <a:cubicBezTo>
                    <a:pt x="9578" y="3524"/>
                    <a:pt x="8054" y="1810"/>
                    <a:pt x="5577" y="667"/>
                  </a:cubicBezTo>
                  <a:cubicBezTo>
                    <a:pt x="5006" y="1810"/>
                    <a:pt x="5101" y="3619"/>
                    <a:pt x="3387" y="3429"/>
                  </a:cubicBezTo>
                  <a:cubicBezTo>
                    <a:pt x="3291" y="1715"/>
                    <a:pt x="1767" y="857"/>
                    <a:pt x="243" y="0"/>
                  </a:cubicBezTo>
                  <a:cubicBezTo>
                    <a:pt x="-233" y="2572"/>
                    <a:pt x="-42" y="4763"/>
                    <a:pt x="1101" y="6286"/>
                  </a:cubicBezTo>
                  <a:cubicBezTo>
                    <a:pt x="6530" y="4953"/>
                    <a:pt x="10340" y="7048"/>
                    <a:pt x="13102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7" name="Freeform: Shape 1725">
              <a:extLst>
                <a:ext uri="{FF2B5EF4-FFF2-40B4-BE49-F238E27FC236}">
                  <a16:creationId xmlns:a16="http://schemas.microsoft.com/office/drawing/2014/main" id="{D4EC32CD-8187-4CB1-A71E-41267FAA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358" y="2616613"/>
              <a:ext cx="9525" cy="9525"/>
            </a:xfrm>
            <a:custGeom>
              <a:avLst/>
              <a:gdLst>
                <a:gd name="T0" fmla="*/ 51892200 w 9525"/>
                <a:gd name="T1" fmla="*/ 0 h 9525"/>
                <a:gd name="T2" fmla="*/ 29213175 w 9525"/>
                <a:gd name="T3" fmla="*/ 16669 h 9525"/>
                <a:gd name="T4" fmla="*/ 5189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8" y="0"/>
                  </a:moveTo>
                  <a:cubicBezTo>
                    <a:pt x="2591" y="1905"/>
                    <a:pt x="-3791" y="12287"/>
                    <a:pt x="3067" y="16669"/>
                  </a:cubicBezTo>
                  <a:cubicBezTo>
                    <a:pt x="-1601" y="10477"/>
                    <a:pt x="15068" y="6001"/>
                    <a:pt x="5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8" name="Freeform: Shape 1726">
              <a:extLst>
                <a:ext uri="{FF2B5EF4-FFF2-40B4-BE49-F238E27FC236}">
                  <a16:creationId xmlns:a16="http://schemas.microsoft.com/office/drawing/2014/main" id="{77994199-7838-410A-8CCA-5A50CDF70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858" y="2345707"/>
              <a:ext cx="9525" cy="9525"/>
            </a:xfrm>
            <a:custGeom>
              <a:avLst/>
              <a:gdLst>
                <a:gd name="T0" fmla="*/ 82562700 w 9525"/>
                <a:gd name="T1" fmla="*/ 49139475 h 9525"/>
                <a:gd name="T2" fmla="*/ 0 w 9525"/>
                <a:gd name="T3" fmla="*/ 23736300 h 9525"/>
                <a:gd name="T4" fmla="*/ 82562700 w 9525"/>
                <a:gd name="T5" fmla="*/ 49139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5159"/>
                  </a:moveTo>
                  <a:cubicBezTo>
                    <a:pt x="11144" y="-175"/>
                    <a:pt x="857" y="-1890"/>
                    <a:pt x="0" y="2492"/>
                  </a:cubicBezTo>
                  <a:cubicBezTo>
                    <a:pt x="5239" y="1920"/>
                    <a:pt x="4286" y="5254"/>
                    <a:pt x="8668" y="5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69" name="Freeform: Shape 1727">
              <a:extLst>
                <a:ext uri="{FF2B5EF4-FFF2-40B4-BE49-F238E27FC236}">
                  <a16:creationId xmlns:a16="http://schemas.microsoft.com/office/drawing/2014/main" id="{39AD099E-EA09-46D0-A653-9A9288FE9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522" y="2440484"/>
              <a:ext cx="9525" cy="9525"/>
            </a:xfrm>
            <a:custGeom>
              <a:avLst/>
              <a:gdLst>
                <a:gd name="T0" fmla="*/ 0 w 9525"/>
                <a:gd name="T1" fmla="*/ 5345 h 9525"/>
                <a:gd name="T2" fmla="*/ 11049 w 9525"/>
                <a:gd name="T3" fmla="*/ 15918 h 9525"/>
                <a:gd name="T4" fmla="*/ 13049 w 9525"/>
                <a:gd name="T5" fmla="*/ 14584 h 9525"/>
                <a:gd name="T6" fmla="*/ 13430 w 9525"/>
                <a:gd name="T7" fmla="*/ 11536 h 9525"/>
                <a:gd name="T8" fmla="*/ 11335 w 9525"/>
                <a:gd name="T9" fmla="*/ 487 h 9525"/>
                <a:gd name="T10" fmla="*/ 0 w 9525"/>
                <a:gd name="T11" fmla="*/ 534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345"/>
                  </a:moveTo>
                  <a:cubicBezTo>
                    <a:pt x="8668" y="5726"/>
                    <a:pt x="4096" y="14584"/>
                    <a:pt x="11049" y="15918"/>
                  </a:cubicBezTo>
                  <a:cubicBezTo>
                    <a:pt x="11335" y="14965"/>
                    <a:pt x="11621" y="14108"/>
                    <a:pt x="13049" y="14584"/>
                  </a:cubicBezTo>
                  <a:cubicBezTo>
                    <a:pt x="13144" y="13632"/>
                    <a:pt x="13335" y="12584"/>
                    <a:pt x="13430" y="11536"/>
                  </a:cubicBezTo>
                  <a:cubicBezTo>
                    <a:pt x="4667" y="10584"/>
                    <a:pt x="15430" y="2107"/>
                    <a:pt x="11335" y="487"/>
                  </a:cubicBezTo>
                  <a:cubicBezTo>
                    <a:pt x="4953" y="-846"/>
                    <a:pt x="952" y="487"/>
                    <a:pt x="0" y="5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0" name="Freeform: Shape 1728">
              <a:extLst>
                <a:ext uri="{FF2B5EF4-FFF2-40B4-BE49-F238E27FC236}">
                  <a16:creationId xmlns:a16="http://schemas.microsoft.com/office/drawing/2014/main" id="{B594F8F3-92D6-41FE-A18F-7D5242201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522" y="2067526"/>
              <a:ext cx="9525" cy="9525"/>
            </a:xfrm>
            <a:custGeom>
              <a:avLst/>
              <a:gdLst>
                <a:gd name="T0" fmla="*/ 14582775 w 9525"/>
                <a:gd name="T1" fmla="*/ 10639 h 9525"/>
                <a:gd name="T2" fmla="*/ 62664975 w 9525"/>
                <a:gd name="T3" fmla="*/ 447 h 9525"/>
                <a:gd name="T4" fmla="*/ 14582775 w 9525"/>
                <a:gd name="T5" fmla="*/ 1063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1" y="10639"/>
                  </a:moveTo>
                  <a:cubicBezTo>
                    <a:pt x="2007" y="5876"/>
                    <a:pt x="4769" y="3685"/>
                    <a:pt x="6579" y="447"/>
                  </a:cubicBezTo>
                  <a:cubicBezTo>
                    <a:pt x="293" y="-2315"/>
                    <a:pt x="-1708" y="8543"/>
                    <a:pt x="1531" y="10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1" name="Freeform: Shape 1729">
              <a:extLst>
                <a:ext uri="{FF2B5EF4-FFF2-40B4-BE49-F238E27FC236}">
                  <a16:creationId xmlns:a16="http://schemas.microsoft.com/office/drawing/2014/main" id="{D736999B-C626-4216-989A-006C3137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525" y="2267062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9856350 w 9525"/>
                <a:gd name="T5" fmla="*/ 61531500 h 9525"/>
                <a:gd name="T6" fmla="*/ 60788550 w 9525"/>
                <a:gd name="T7" fmla="*/ 164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127"/>
                  </a:cubicBezTo>
                  <a:cubicBezTo>
                    <a:pt x="3334" y="7889"/>
                    <a:pt x="4191" y="5888"/>
                    <a:pt x="7334" y="6460"/>
                  </a:cubicBezTo>
                  <a:cubicBezTo>
                    <a:pt x="8096" y="3698"/>
                    <a:pt x="5715" y="2936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2" name="Freeform: Shape 1730">
              <a:extLst>
                <a:ext uri="{FF2B5EF4-FFF2-40B4-BE49-F238E27FC236}">
                  <a16:creationId xmlns:a16="http://schemas.microsoft.com/office/drawing/2014/main" id="{0A295B1D-F633-4B3B-9767-D4DA6308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2605373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86191725 h 9525"/>
                <a:gd name="T4" fmla="*/ 12696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-857" y="5048"/>
                    <a:pt x="3715" y="6763"/>
                    <a:pt x="0" y="9049"/>
                  </a:cubicBezTo>
                  <a:cubicBezTo>
                    <a:pt x="7715" y="11335"/>
                    <a:pt x="6858" y="667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3" name="Freeform: Shape 1731">
              <a:extLst>
                <a:ext uri="{FF2B5EF4-FFF2-40B4-BE49-F238E27FC236}">
                  <a16:creationId xmlns:a16="http://schemas.microsoft.com/office/drawing/2014/main" id="{1E8F0CD3-B85F-4298-9CA3-CB725B59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230" y="2029655"/>
              <a:ext cx="9525" cy="9525"/>
            </a:xfrm>
            <a:custGeom>
              <a:avLst/>
              <a:gdLst>
                <a:gd name="T0" fmla="*/ 63179325 w 9525"/>
                <a:gd name="T1" fmla="*/ 61045725 h 9525"/>
                <a:gd name="T2" fmla="*/ 55016400 w 9525"/>
                <a:gd name="T3" fmla="*/ 1162050 h 9525"/>
                <a:gd name="T4" fmla="*/ 2400300 w 9525"/>
                <a:gd name="T5" fmla="*/ 9334500 h 9525"/>
                <a:gd name="T6" fmla="*/ 63179325 w 9525"/>
                <a:gd name="T7" fmla="*/ 6104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409"/>
                  </a:moveTo>
                  <a:cubicBezTo>
                    <a:pt x="7110" y="3742"/>
                    <a:pt x="6919" y="1646"/>
                    <a:pt x="5776" y="122"/>
                  </a:cubicBezTo>
                  <a:cubicBezTo>
                    <a:pt x="3395" y="-259"/>
                    <a:pt x="1776" y="313"/>
                    <a:pt x="252" y="980"/>
                  </a:cubicBezTo>
                  <a:cubicBezTo>
                    <a:pt x="-891" y="4885"/>
                    <a:pt x="1966" y="6218"/>
                    <a:pt x="6633" y="64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4" name="Freeform: Shape 1732">
              <a:extLst>
                <a:ext uri="{FF2B5EF4-FFF2-40B4-BE49-F238E27FC236}">
                  <a16:creationId xmlns:a16="http://schemas.microsoft.com/office/drawing/2014/main" id="{4E208D0B-2EAC-4207-ABDD-E745D6851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924" y="2577941"/>
              <a:ext cx="9525" cy="19050"/>
            </a:xfrm>
            <a:custGeom>
              <a:avLst/>
              <a:gdLst>
                <a:gd name="T0" fmla="*/ 30175200 w 9525"/>
                <a:gd name="T1" fmla="*/ 0 h 19050"/>
                <a:gd name="T2" fmla="*/ 31080075 w 9525"/>
                <a:gd name="T3" fmla="*/ 24575 h 19050"/>
                <a:gd name="T4" fmla="*/ 301752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68" y="0"/>
                  </a:moveTo>
                  <a:cubicBezTo>
                    <a:pt x="-928" y="8763"/>
                    <a:pt x="-1214" y="17240"/>
                    <a:pt x="3263" y="24575"/>
                  </a:cubicBezTo>
                  <a:cubicBezTo>
                    <a:pt x="5454" y="16192"/>
                    <a:pt x="2787" y="8668"/>
                    <a:pt x="3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5" name="Freeform: Shape 1733">
              <a:extLst>
                <a:ext uri="{FF2B5EF4-FFF2-40B4-BE49-F238E27FC236}">
                  <a16:creationId xmlns:a16="http://schemas.microsoft.com/office/drawing/2014/main" id="{F8D2FFB3-04D8-4385-8814-964CCFE22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11" y="2193893"/>
              <a:ext cx="9525" cy="9525"/>
            </a:xfrm>
            <a:custGeom>
              <a:avLst/>
              <a:gdLst>
                <a:gd name="T0" fmla="*/ 11763375 w 9525"/>
                <a:gd name="T1" fmla="*/ 0 h 9525"/>
                <a:gd name="T2" fmla="*/ 16297275 w 9525"/>
                <a:gd name="T3" fmla="*/ 88001475 h 9525"/>
                <a:gd name="T4" fmla="*/ 1176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5" y="0"/>
                  </a:moveTo>
                  <a:cubicBezTo>
                    <a:pt x="1901" y="2762"/>
                    <a:pt x="-2194" y="8572"/>
                    <a:pt x="1711" y="9239"/>
                  </a:cubicBezTo>
                  <a:cubicBezTo>
                    <a:pt x="5330" y="7525"/>
                    <a:pt x="7617" y="1714"/>
                    <a:pt x="12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6" name="Freeform: Shape 1734">
              <a:extLst>
                <a:ext uri="{FF2B5EF4-FFF2-40B4-BE49-F238E27FC236}">
                  <a16:creationId xmlns:a16="http://schemas.microsoft.com/office/drawing/2014/main" id="{39334035-9BBE-4329-B5FE-DC3C97D8A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047" y="2383267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143" y="-1065"/>
                    <a:pt x="2000" y="4650"/>
                    <a:pt x="0" y="7127"/>
                  </a:cubicBezTo>
                  <a:cubicBezTo>
                    <a:pt x="4953" y="7889"/>
                    <a:pt x="5715" y="3983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7" name="Freeform: Shape 1735">
              <a:extLst>
                <a:ext uri="{FF2B5EF4-FFF2-40B4-BE49-F238E27FC236}">
                  <a16:creationId xmlns:a16="http://schemas.microsoft.com/office/drawing/2014/main" id="{91B5B618-8B3E-4962-BA40-26D34EAA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431" y="2414492"/>
              <a:ext cx="9525" cy="9525"/>
            </a:xfrm>
            <a:custGeom>
              <a:avLst/>
              <a:gdLst>
                <a:gd name="T0" fmla="*/ 25374600 w 9525"/>
                <a:gd name="T1" fmla="*/ 76209525 h 9525"/>
                <a:gd name="T2" fmla="*/ 52587525 w 9525"/>
                <a:gd name="T3" fmla="*/ 6353175 h 9525"/>
                <a:gd name="T4" fmla="*/ 1781175 w 9525"/>
                <a:gd name="T5" fmla="*/ 0 h 9525"/>
                <a:gd name="T6" fmla="*/ 29003625 w 9525"/>
                <a:gd name="T7" fmla="*/ 47177325 h 9525"/>
                <a:gd name="T8" fmla="*/ 25374600 w 9525"/>
                <a:gd name="T9" fmla="*/ 762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664" y="8001"/>
                  </a:moveTo>
                  <a:cubicBezTo>
                    <a:pt x="4378" y="6477"/>
                    <a:pt x="5521" y="4191"/>
                    <a:pt x="5521" y="667"/>
                  </a:cubicBezTo>
                  <a:cubicBezTo>
                    <a:pt x="3807" y="476"/>
                    <a:pt x="1997" y="190"/>
                    <a:pt x="187" y="0"/>
                  </a:cubicBezTo>
                  <a:cubicBezTo>
                    <a:pt x="-765" y="2857"/>
                    <a:pt x="2187" y="3334"/>
                    <a:pt x="3045" y="4953"/>
                  </a:cubicBezTo>
                  <a:cubicBezTo>
                    <a:pt x="1330" y="4763"/>
                    <a:pt x="473" y="7429"/>
                    <a:pt x="2664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8" name="Freeform: Shape 1736">
              <a:extLst>
                <a:ext uri="{FF2B5EF4-FFF2-40B4-BE49-F238E27FC236}">
                  <a16:creationId xmlns:a16="http://schemas.microsoft.com/office/drawing/2014/main" id="{0601EB98-B088-4C8F-8781-B3483D9C8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187" y="2503456"/>
              <a:ext cx="9525" cy="28575"/>
            </a:xfrm>
            <a:custGeom>
              <a:avLst/>
              <a:gdLst>
                <a:gd name="T0" fmla="*/ 47177325 w 9525"/>
                <a:gd name="T1" fmla="*/ 0 h 28575"/>
                <a:gd name="T2" fmla="*/ 0 w 9525"/>
                <a:gd name="T3" fmla="*/ 34766 h 28575"/>
                <a:gd name="T4" fmla="*/ 47177325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4953" y="0"/>
                  </a:moveTo>
                  <a:cubicBezTo>
                    <a:pt x="5810" y="13335"/>
                    <a:pt x="857" y="26194"/>
                    <a:pt x="0" y="34766"/>
                  </a:cubicBezTo>
                  <a:cubicBezTo>
                    <a:pt x="9144" y="22098"/>
                    <a:pt x="10573" y="9715"/>
                    <a:pt x="4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79" name="Freeform: Shape 1737">
              <a:extLst>
                <a:ext uri="{FF2B5EF4-FFF2-40B4-BE49-F238E27FC236}">
                  <a16:creationId xmlns:a16="http://schemas.microsoft.com/office/drawing/2014/main" id="{E767FAD9-9128-4D33-97F9-EE16EC4A8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34" y="2243328"/>
              <a:ext cx="9525" cy="9525"/>
            </a:xfrm>
            <a:custGeom>
              <a:avLst/>
              <a:gdLst>
                <a:gd name="T0" fmla="*/ 59388375 w 9525"/>
                <a:gd name="T1" fmla="*/ 65322450 h 9525"/>
                <a:gd name="T2" fmla="*/ 65741550 w 9525"/>
                <a:gd name="T3" fmla="*/ 22679025 h 9525"/>
                <a:gd name="T4" fmla="*/ 419100 w 9525"/>
                <a:gd name="T5" fmla="*/ 0 h 9525"/>
                <a:gd name="T6" fmla="*/ 59388375 w 9525"/>
                <a:gd name="T7" fmla="*/ 65322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35" y="6858"/>
                  </a:moveTo>
                  <a:cubicBezTo>
                    <a:pt x="6426" y="5334"/>
                    <a:pt x="6616" y="3810"/>
                    <a:pt x="6902" y="2381"/>
                  </a:cubicBezTo>
                  <a:cubicBezTo>
                    <a:pt x="3473" y="2286"/>
                    <a:pt x="3282" y="191"/>
                    <a:pt x="44" y="0"/>
                  </a:cubicBezTo>
                  <a:cubicBezTo>
                    <a:pt x="-337" y="3810"/>
                    <a:pt x="1759" y="6191"/>
                    <a:pt x="6235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0" name="Freeform: Shape 1738">
              <a:extLst>
                <a:ext uri="{FF2B5EF4-FFF2-40B4-BE49-F238E27FC236}">
                  <a16:creationId xmlns:a16="http://schemas.microsoft.com/office/drawing/2014/main" id="{A60255AC-8ACC-4DCB-AB11-D61B65CF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630" y="2281276"/>
              <a:ext cx="9525" cy="9525"/>
            </a:xfrm>
            <a:custGeom>
              <a:avLst/>
              <a:gdLst>
                <a:gd name="T0" fmla="*/ 6705600 w 9525"/>
                <a:gd name="T1" fmla="*/ 10629 h 9525"/>
                <a:gd name="T2" fmla="*/ 63865125 w 9525"/>
                <a:gd name="T3" fmla="*/ 6724 h 9525"/>
                <a:gd name="T4" fmla="*/ 54787800 w 9525"/>
                <a:gd name="T5" fmla="*/ 437 h 9525"/>
                <a:gd name="T6" fmla="*/ 6705600 w 9525"/>
                <a:gd name="T7" fmla="*/ 106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" y="10629"/>
                  </a:moveTo>
                  <a:cubicBezTo>
                    <a:pt x="5371" y="12249"/>
                    <a:pt x="4609" y="7962"/>
                    <a:pt x="6705" y="6724"/>
                  </a:cubicBezTo>
                  <a:cubicBezTo>
                    <a:pt x="-629" y="6248"/>
                    <a:pt x="6229" y="3485"/>
                    <a:pt x="5752" y="437"/>
                  </a:cubicBezTo>
                  <a:cubicBezTo>
                    <a:pt x="-4154" y="-2039"/>
                    <a:pt x="2038" y="6629"/>
                    <a:pt x="704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1" name="Freeform: Shape 1739">
              <a:extLst>
                <a:ext uri="{FF2B5EF4-FFF2-40B4-BE49-F238E27FC236}">
                  <a16:creationId xmlns:a16="http://schemas.microsoft.com/office/drawing/2014/main" id="{BCBC489B-5595-4E66-908E-C20201D1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031" y="2485358"/>
              <a:ext cx="9525" cy="9525"/>
            </a:xfrm>
            <a:custGeom>
              <a:avLst/>
              <a:gdLst>
                <a:gd name="T0" fmla="*/ 28251150 w 9525"/>
                <a:gd name="T1" fmla="*/ 12097 h 9525"/>
                <a:gd name="T2" fmla="*/ 44577000 w 9525"/>
                <a:gd name="T3" fmla="*/ 0 h 9525"/>
                <a:gd name="T4" fmla="*/ 28251150 w 9525"/>
                <a:gd name="T5" fmla="*/ 12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66" y="12097"/>
                  </a:moveTo>
                  <a:cubicBezTo>
                    <a:pt x="3918" y="5810"/>
                    <a:pt x="10110" y="5429"/>
                    <a:pt x="4680" y="0"/>
                  </a:cubicBezTo>
                  <a:cubicBezTo>
                    <a:pt x="2871" y="3143"/>
                    <a:pt x="-3797" y="9811"/>
                    <a:pt x="2966" y="120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2" name="Freeform: Shape 1740">
              <a:extLst>
                <a:ext uri="{FF2B5EF4-FFF2-40B4-BE49-F238E27FC236}">
                  <a16:creationId xmlns:a16="http://schemas.microsoft.com/office/drawing/2014/main" id="{716BA3B8-603E-43B6-BB6D-90BF49F2E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733" y="2448115"/>
              <a:ext cx="9525" cy="19050"/>
            </a:xfrm>
            <a:custGeom>
              <a:avLst/>
              <a:gdLst>
                <a:gd name="T0" fmla="*/ 73275825 w 9525"/>
                <a:gd name="T1" fmla="*/ 23813 h 19050"/>
                <a:gd name="T2" fmla="*/ 79629000 w 9525"/>
                <a:gd name="T3" fmla="*/ 19241 h 19050"/>
                <a:gd name="T4" fmla="*/ 19745325 w 9525"/>
                <a:gd name="T5" fmla="*/ 0 h 19050"/>
                <a:gd name="T6" fmla="*/ 22469475 w 9525"/>
                <a:gd name="T7" fmla="*/ 23051 h 19050"/>
                <a:gd name="T8" fmla="*/ 73275825 w 9525"/>
                <a:gd name="T9" fmla="*/ 23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7693" y="23813"/>
                  </a:moveTo>
                  <a:cubicBezTo>
                    <a:pt x="7884" y="22289"/>
                    <a:pt x="8169" y="20765"/>
                    <a:pt x="8360" y="19241"/>
                  </a:cubicBezTo>
                  <a:cubicBezTo>
                    <a:pt x="-5737" y="17621"/>
                    <a:pt x="14742" y="1143"/>
                    <a:pt x="2073" y="0"/>
                  </a:cubicBezTo>
                  <a:cubicBezTo>
                    <a:pt x="1407" y="8192"/>
                    <a:pt x="-2403" y="18479"/>
                    <a:pt x="2359" y="23051"/>
                  </a:cubicBezTo>
                  <a:cubicBezTo>
                    <a:pt x="3502" y="20765"/>
                    <a:pt x="4645" y="23813"/>
                    <a:pt x="7693" y="23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3" name="Freeform: Shape 1741">
              <a:extLst>
                <a:ext uri="{FF2B5EF4-FFF2-40B4-BE49-F238E27FC236}">
                  <a16:creationId xmlns:a16="http://schemas.microsoft.com/office/drawing/2014/main" id="{C5D524BD-59A4-479B-B558-EC62EB974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397" y="2215039"/>
              <a:ext cx="9525" cy="9525"/>
            </a:xfrm>
            <a:custGeom>
              <a:avLst/>
              <a:gdLst>
                <a:gd name="T0" fmla="*/ 2128 w 9525"/>
                <a:gd name="T1" fmla="*/ 0 h 9525"/>
                <a:gd name="T2" fmla="*/ 1366 w 9525"/>
                <a:gd name="T3" fmla="*/ 18383 h 9525"/>
                <a:gd name="T4" fmla="*/ 11939 w 9525"/>
                <a:gd name="T5" fmla="*/ 7430 h 9525"/>
                <a:gd name="T6" fmla="*/ 2128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28" y="0"/>
                  </a:moveTo>
                  <a:cubicBezTo>
                    <a:pt x="2509" y="5715"/>
                    <a:pt x="-2254" y="14764"/>
                    <a:pt x="1366" y="18383"/>
                  </a:cubicBezTo>
                  <a:cubicBezTo>
                    <a:pt x="5176" y="11335"/>
                    <a:pt x="7843" y="11906"/>
                    <a:pt x="11939" y="7430"/>
                  </a:cubicBezTo>
                  <a:cubicBezTo>
                    <a:pt x="-825" y="8001"/>
                    <a:pt x="8891" y="1333"/>
                    <a:pt x="21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4" name="Freeform: Shape 1742">
              <a:extLst>
                <a:ext uri="{FF2B5EF4-FFF2-40B4-BE49-F238E27FC236}">
                  <a16:creationId xmlns:a16="http://schemas.microsoft.com/office/drawing/2014/main" id="{87B9AD4F-C843-4882-B4E1-30FEA401C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010" y="2014780"/>
              <a:ext cx="9525" cy="9525"/>
            </a:xfrm>
            <a:custGeom>
              <a:avLst/>
              <a:gdLst>
                <a:gd name="T0" fmla="*/ 33528000 w 9525"/>
                <a:gd name="T1" fmla="*/ 10901 h 9525"/>
                <a:gd name="T2" fmla="*/ 48034575 w 9525"/>
                <a:gd name="T3" fmla="*/ 329 h 9525"/>
                <a:gd name="T4" fmla="*/ 33528000 w 9525"/>
                <a:gd name="T5" fmla="*/ 109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0" y="10901"/>
                  </a:moveTo>
                  <a:cubicBezTo>
                    <a:pt x="3138" y="7377"/>
                    <a:pt x="1138" y="2710"/>
                    <a:pt x="5043" y="329"/>
                  </a:cubicBezTo>
                  <a:cubicBezTo>
                    <a:pt x="-291" y="-2338"/>
                    <a:pt x="-2291" y="12140"/>
                    <a:pt x="3520" y="109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5" name="Freeform: Shape 1743">
              <a:extLst>
                <a:ext uri="{FF2B5EF4-FFF2-40B4-BE49-F238E27FC236}">
                  <a16:creationId xmlns:a16="http://schemas.microsoft.com/office/drawing/2014/main" id="{A9490BE9-99EE-4D6B-814B-39DA114A5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670" y="2032159"/>
              <a:ext cx="9525" cy="19050"/>
            </a:xfrm>
            <a:custGeom>
              <a:avLst/>
              <a:gdLst>
                <a:gd name="T0" fmla="*/ 10573 w 9525"/>
                <a:gd name="T1" fmla="*/ 27622 h 19050"/>
                <a:gd name="T2" fmla="*/ 10954 w 9525"/>
                <a:gd name="T3" fmla="*/ 0 h 19050"/>
                <a:gd name="T4" fmla="*/ 0 w 9525"/>
                <a:gd name="T5" fmla="*/ 26289 h 19050"/>
                <a:gd name="T6" fmla="*/ 10573 w 9525"/>
                <a:gd name="T7" fmla="*/ 27622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0573" y="27622"/>
                  </a:moveTo>
                  <a:cubicBezTo>
                    <a:pt x="12954" y="16954"/>
                    <a:pt x="18955" y="8668"/>
                    <a:pt x="10954" y="0"/>
                  </a:cubicBezTo>
                  <a:cubicBezTo>
                    <a:pt x="9715" y="11430"/>
                    <a:pt x="6572" y="20860"/>
                    <a:pt x="0" y="26289"/>
                  </a:cubicBezTo>
                  <a:cubicBezTo>
                    <a:pt x="3238" y="30004"/>
                    <a:pt x="5143" y="26098"/>
                    <a:pt x="10573" y="27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6" name="Freeform: Shape 1744">
              <a:extLst>
                <a:ext uri="{FF2B5EF4-FFF2-40B4-BE49-F238E27FC236}">
                  <a16:creationId xmlns:a16="http://schemas.microsoft.com/office/drawing/2014/main" id="{22ABDDCC-62CC-4699-8C7A-862CDD926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272" y="2164366"/>
              <a:ext cx="9525" cy="9525"/>
            </a:xfrm>
            <a:custGeom>
              <a:avLst/>
              <a:gdLst>
                <a:gd name="T0" fmla="*/ 10255 w 9525"/>
                <a:gd name="T1" fmla="*/ 42643425 h 9525"/>
                <a:gd name="T2" fmla="*/ 10921 w 9525"/>
                <a:gd name="T3" fmla="*/ 0 h 9525"/>
                <a:gd name="T4" fmla="*/ 1396 w 9525"/>
                <a:gd name="T5" fmla="*/ 32661225 h 9525"/>
                <a:gd name="T6" fmla="*/ 10255 w 9525"/>
                <a:gd name="T7" fmla="*/ 426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255" y="4477"/>
                  </a:moveTo>
                  <a:cubicBezTo>
                    <a:pt x="10445" y="2953"/>
                    <a:pt x="10731" y="1429"/>
                    <a:pt x="10921" y="0"/>
                  </a:cubicBezTo>
                  <a:cubicBezTo>
                    <a:pt x="8350" y="762"/>
                    <a:pt x="-4128" y="-667"/>
                    <a:pt x="1396" y="3429"/>
                  </a:cubicBezTo>
                  <a:cubicBezTo>
                    <a:pt x="2158" y="0"/>
                    <a:pt x="5587" y="5810"/>
                    <a:pt x="10255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7" name="Freeform: Shape 1745">
              <a:extLst>
                <a:ext uri="{FF2B5EF4-FFF2-40B4-BE49-F238E27FC236}">
                  <a16:creationId xmlns:a16="http://schemas.microsoft.com/office/drawing/2014/main" id="{74429A51-3F09-4247-854A-B0E9309F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2249996"/>
              <a:ext cx="9525" cy="9525"/>
            </a:xfrm>
            <a:custGeom>
              <a:avLst/>
              <a:gdLst>
                <a:gd name="T0" fmla="*/ 12573 w 9525"/>
                <a:gd name="T1" fmla="*/ 13144 h 9525"/>
                <a:gd name="T2" fmla="*/ 14097 w 9525"/>
                <a:gd name="T3" fmla="*/ 2572 h 9525"/>
                <a:gd name="T4" fmla="*/ 5525 w 9525"/>
                <a:gd name="T5" fmla="*/ 0 h 9525"/>
                <a:gd name="T6" fmla="*/ 0 w 9525"/>
                <a:gd name="T7" fmla="*/ 13144 h 9525"/>
                <a:gd name="T8" fmla="*/ 12573 w 9525"/>
                <a:gd name="T9" fmla="*/ 13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573" y="13144"/>
                  </a:moveTo>
                  <a:cubicBezTo>
                    <a:pt x="13049" y="9620"/>
                    <a:pt x="13525" y="6096"/>
                    <a:pt x="14097" y="2572"/>
                  </a:cubicBezTo>
                  <a:cubicBezTo>
                    <a:pt x="9906" y="2572"/>
                    <a:pt x="7334" y="1524"/>
                    <a:pt x="5525" y="0"/>
                  </a:cubicBezTo>
                  <a:cubicBezTo>
                    <a:pt x="2477" y="3048"/>
                    <a:pt x="0" y="6763"/>
                    <a:pt x="0" y="13144"/>
                  </a:cubicBezTo>
                  <a:cubicBezTo>
                    <a:pt x="7334" y="12382"/>
                    <a:pt x="6382" y="7334"/>
                    <a:pt x="12573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8" name="Freeform: Shape 1746">
              <a:extLst>
                <a:ext uri="{FF2B5EF4-FFF2-40B4-BE49-F238E27FC236}">
                  <a16:creationId xmlns:a16="http://schemas.microsoft.com/office/drawing/2014/main" id="{BB95FE04-B8ED-4D4C-A133-307714052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582" y="2188940"/>
              <a:ext cx="9525" cy="19050"/>
            </a:xfrm>
            <a:custGeom>
              <a:avLst/>
              <a:gdLst>
                <a:gd name="T0" fmla="*/ 34375725 w 9525"/>
                <a:gd name="T1" fmla="*/ 25432 h 19050"/>
                <a:gd name="T2" fmla="*/ 86086950 w 9525"/>
                <a:gd name="T3" fmla="*/ 0 h 19050"/>
                <a:gd name="T4" fmla="*/ 34375725 w 9525"/>
                <a:gd name="T5" fmla="*/ 25432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609" y="25432"/>
                  </a:moveTo>
                  <a:cubicBezTo>
                    <a:pt x="3609" y="14668"/>
                    <a:pt x="5990" y="10287"/>
                    <a:pt x="9038" y="0"/>
                  </a:cubicBezTo>
                  <a:cubicBezTo>
                    <a:pt x="1704" y="667"/>
                    <a:pt x="-4011" y="24574"/>
                    <a:pt x="3609" y="25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89" name="Freeform: Shape 1747">
              <a:extLst>
                <a:ext uri="{FF2B5EF4-FFF2-40B4-BE49-F238E27FC236}">
                  <a16:creationId xmlns:a16="http://schemas.microsoft.com/office/drawing/2014/main" id="{95957689-0FFE-41EE-8280-0852876B1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842" y="2215229"/>
              <a:ext cx="9525" cy="9525"/>
            </a:xfrm>
            <a:custGeom>
              <a:avLst/>
              <a:gdLst>
                <a:gd name="T0" fmla="*/ 12392025 w 9525"/>
                <a:gd name="T1" fmla="*/ 10573 h 9525"/>
                <a:gd name="T2" fmla="*/ 26908125 w 9525"/>
                <a:gd name="T3" fmla="*/ 0 h 9525"/>
                <a:gd name="T4" fmla="*/ 12392025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1" y="10573"/>
                  </a:moveTo>
                  <a:cubicBezTo>
                    <a:pt x="4444" y="9144"/>
                    <a:pt x="9111" y="1810"/>
                    <a:pt x="2825" y="0"/>
                  </a:cubicBezTo>
                  <a:cubicBezTo>
                    <a:pt x="4539" y="5048"/>
                    <a:pt x="-2890" y="8573"/>
                    <a:pt x="1301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0" name="Freeform: Shape 1748">
              <a:extLst>
                <a:ext uri="{FF2B5EF4-FFF2-40B4-BE49-F238E27FC236}">
                  <a16:creationId xmlns:a16="http://schemas.microsoft.com/office/drawing/2014/main" id="{E839761E-DAD2-429D-9405-81DA52E34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879" y="2333911"/>
              <a:ext cx="9525" cy="9525"/>
            </a:xfrm>
            <a:custGeom>
              <a:avLst/>
              <a:gdLst>
                <a:gd name="T0" fmla="*/ 10887075 w 9525"/>
                <a:gd name="T1" fmla="*/ 4533900 h 9525"/>
                <a:gd name="T2" fmla="*/ 1819275 w 9525"/>
                <a:gd name="T3" fmla="*/ 0 h 9525"/>
                <a:gd name="T4" fmla="*/ 0 w 9525"/>
                <a:gd name="T5" fmla="*/ 10887075 h 9525"/>
                <a:gd name="T6" fmla="*/ 10887075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3" y="476"/>
                  </a:moveTo>
                  <a:cubicBezTo>
                    <a:pt x="762" y="381"/>
                    <a:pt x="476" y="191"/>
                    <a:pt x="191" y="0"/>
                  </a:cubicBezTo>
                  <a:cubicBezTo>
                    <a:pt x="191" y="381"/>
                    <a:pt x="95" y="762"/>
                    <a:pt x="0" y="1143"/>
                  </a:cubicBezTo>
                  <a:cubicBezTo>
                    <a:pt x="476" y="1048"/>
                    <a:pt x="857" y="857"/>
                    <a:pt x="1143" y="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1" name="Freeform: Shape 1749">
              <a:extLst>
                <a:ext uri="{FF2B5EF4-FFF2-40B4-BE49-F238E27FC236}">
                  <a16:creationId xmlns:a16="http://schemas.microsoft.com/office/drawing/2014/main" id="{97C58D4C-9891-4FB1-9267-E28D34CBB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16" y="2370773"/>
              <a:ext cx="19050" cy="9525"/>
            </a:xfrm>
            <a:custGeom>
              <a:avLst/>
              <a:gdLst>
                <a:gd name="T0" fmla="*/ 18687 w 19050"/>
                <a:gd name="T1" fmla="*/ 286 h 9525"/>
                <a:gd name="T2" fmla="*/ 4304 w 19050"/>
                <a:gd name="T3" fmla="*/ 0 h 9525"/>
                <a:gd name="T4" fmla="*/ 113 w 19050"/>
                <a:gd name="T5" fmla="*/ 4096 h 9525"/>
                <a:gd name="T6" fmla="*/ 4780 w 19050"/>
                <a:gd name="T7" fmla="*/ 9239 h 9525"/>
                <a:gd name="T8" fmla="*/ 18687 w 19050"/>
                <a:gd name="T9" fmla="*/ 28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8687" y="286"/>
                  </a:moveTo>
                  <a:cubicBezTo>
                    <a:pt x="16877" y="7334"/>
                    <a:pt x="7447" y="3048"/>
                    <a:pt x="4304" y="0"/>
                  </a:cubicBezTo>
                  <a:cubicBezTo>
                    <a:pt x="2018" y="381"/>
                    <a:pt x="399" y="1524"/>
                    <a:pt x="113" y="4096"/>
                  </a:cubicBezTo>
                  <a:cubicBezTo>
                    <a:pt x="-1125" y="7620"/>
                    <a:pt x="8304" y="4286"/>
                    <a:pt x="4780" y="9239"/>
                  </a:cubicBezTo>
                  <a:cubicBezTo>
                    <a:pt x="14210" y="12478"/>
                    <a:pt x="26021" y="4763"/>
                    <a:pt x="18687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2" name="Freeform: Shape 1750">
              <a:extLst>
                <a:ext uri="{FF2B5EF4-FFF2-40B4-BE49-F238E27FC236}">
                  <a16:creationId xmlns:a16="http://schemas.microsoft.com/office/drawing/2014/main" id="{C0D53813-88ED-415C-8E8A-67C0B996A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56" y="3003994"/>
              <a:ext cx="9525" cy="9525"/>
            </a:xfrm>
            <a:custGeom>
              <a:avLst/>
              <a:gdLst>
                <a:gd name="T0" fmla="*/ 38100000 w 9525"/>
                <a:gd name="T1" fmla="*/ 9716 h 9525"/>
                <a:gd name="T2" fmla="*/ 0 w 9525"/>
                <a:gd name="T3" fmla="*/ 0 h 9525"/>
                <a:gd name="T4" fmla="*/ 38100000 w 9525"/>
                <a:gd name="T5" fmla="*/ 9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00" y="9716"/>
                  </a:moveTo>
                  <a:cubicBezTo>
                    <a:pt x="2000" y="6858"/>
                    <a:pt x="6001" y="191"/>
                    <a:pt x="0" y="0"/>
                  </a:cubicBezTo>
                  <a:cubicBezTo>
                    <a:pt x="1048" y="6001"/>
                    <a:pt x="-286" y="8192"/>
                    <a:pt x="4000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3" name="Freeform: Shape 1751">
              <a:extLst>
                <a:ext uri="{FF2B5EF4-FFF2-40B4-BE49-F238E27FC236}">
                  <a16:creationId xmlns:a16="http://schemas.microsoft.com/office/drawing/2014/main" id="{FEAEADF8-CA40-4A35-9FBB-DA5552932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334" y="4773638"/>
              <a:ext cx="9525" cy="9525"/>
            </a:xfrm>
            <a:custGeom>
              <a:avLst/>
              <a:gdLst>
                <a:gd name="T0" fmla="*/ 1781175 w 9525"/>
                <a:gd name="T1" fmla="*/ 7 h 9525"/>
                <a:gd name="T2" fmla="*/ 41700450 w 9525"/>
                <a:gd name="T3" fmla="*/ 8198 h 9525"/>
                <a:gd name="T4" fmla="*/ 1781175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7" y="7"/>
                  </a:moveTo>
                  <a:cubicBezTo>
                    <a:pt x="-860" y="4388"/>
                    <a:pt x="2759" y="5626"/>
                    <a:pt x="4378" y="8198"/>
                  </a:cubicBezTo>
                  <a:cubicBezTo>
                    <a:pt x="6855" y="15913"/>
                    <a:pt x="5997" y="-374"/>
                    <a:pt x="1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4" name="Freeform: Shape 1752">
              <a:extLst>
                <a:ext uri="{FF2B5EF4-FFF2-40B4-BE49-F238E27FC236}">
                  <a16:creationId xmlns:a16="http://schemas.microsoft.com/office/drawing/2014/main" id="{F7136110-2793-46C1-B667-1DB56BBBB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047" y="2490788"/>
              <a:ext cx="19050" cy="19050"/>
            </a:xfrm>
            <a:custGeom>
              <a:avLst/>
              <a:gdLst>
                <a:gd name="T0" fmla="*/ 1238 w 19050"/>
                <a:gd name="T1" fmla="*/ 11621 h 19050"/>
                <a:gd name="T2" fmla="*/ 11240 w 19050"/>
                <a:gd name="T3" fmla="*/ 17526 h 19050"/>
                <a:gd name="T4" fmla="*/ 0 w 19050"/>
                <a:gd name="T5" fmla="*/ 20765 h 19050"/>
                <a:gd name="T6" fmla="*/ 8477 w 19050"/>
                <a:gd name="T7" fmla="*/ 24860 h 19050"/>
                <a:gd name="T8" fmla="*/ 21717 w 19050"/>
                <a:gd name="T9" fmla="*/ 20383 h 19050"/>
                <a:gd name="T10" fmla="*/ 19241 w 19050"/>
                <a:gd name="T11" fmla="*/ 12383 h 19050"/>
                <a:gd name="T12" fmla="*/ 6572 w 19050"/>
                <a:gd name="T13" fmla="*/ 0 h 19050"/>
                <a:gd name="T14" fmla="*/ 1238 w 19050"/>
                <a:gd name="T15" fmla="*/ 1162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238" y="11621"/>
                  </a:moveTo>
                  <a:cubicBezTo>
                    <a:pt x="2000" y="15240"/>
                    <a:pt x="13716" y="11811"/>
                    <a:pt x="11240" y="17526"/>
                  </a:cubicBezTo>
                  <a:cubicBezTo>
                    <a:pt x="7334" y="13335"/>
                    <a:pt x="3048" y="18764"/>
                    <a:pt x="0" y="20765"/>
                  </a:cubicBezTo>
                  <a:cubicBezTo>
                    <a:pt x="2096" y="22574"/>
                    <a:pt x="6287" y="23050"/>
                    <a:pt x="8477" y="24860"/>
                  </a:cubicBezTo>
                  <a:cubicBezTo>
                    <a:pt x="10287" y="17907"/>
                    <a:pt x="17526" y="20860"/>
                    <a:pt x="21717" y="20383"/>
                  </a:cubicBezTo>
                  <a:cubicBezTo>
                    <a:pt x="22479" y="16669"/>
                    <a:pt x="21717" y="14002"/>
                    <a:pt x="19241" y="12383"/>
                  </a:cubicBezTo>
                  <a:cubicBezTo>
                    <a:pt x="11716" y="23527"/>
                    <a:pt x="10763" y="5525"/>
                    <a:pt x="6572" y="0"/>
                  </a:cubicBezTo>
                  <a:cubicBezTo>
                    <a:pt x="6382" y="5620"/>
                    <a:pt x="3429" y="8096"/>
                    <a:pt x="1238" y="11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5" name="Freeform: Shape 1753">
              <a:extLst>
                <a:ext uri="{FF2B5EF4-FFF2-40B4-BE49-F238E27FC236}">
                  <a16:creationId xmlns:a16="http://schemas.microsoft.com/office/drawing/2014/main" id="{44D6BEF8-9C54-4419-BC00-8089B25E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1281" y="2506637"/>
              <a:ext cx="9525" cy="9525"/>
            </a:xfrm>
            <a:custGeom>
              <a:avLst/>
              <a:gdLst>
                <a:gd name="T0" fmla="*/ 46329600 w 9525"/>
                <a:gd name="T1" fmla="*/ 11201 h 9525"/>
                <a:gd name="T2" fmla="*/ 19116675 w 9525"/>
                <a:gd name="T3" fmla="*/ 6248 h 9525"/>
                <a:gd name="T4" fmla="*/ 71732775 w 9525"/>
                <a:gd name="T5" fmla="*/ 5391 h 9525"/>
                <a:gd name="T6" fmla="*/ 27279600 w 9525"/>
                <a:gd name="T7" fmla="*/ 248 h 9525"/>
                <a:gd name="T8" fmla="*/ 66675 w 9525"/>
                <a:gd name="T9" fmla="*/ 7582 h 9525"/>
                <a:gd name="T10" fmla="*/ 46329600 w 9525"/>
                <a:gd name="T11" fmla="*/ 112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64" y="11201"/>
                  </a:moveTo>
                  <a:cubicBezTo>
                    <a:pt x="5817" y="8344"/>
                    <a:pt x="2959" y="7963"/>
                    <a:pt x="2007" y="6248"/>
                  </a:cubicBezTo>
                  <a:cubicBezTo>
                    <a:pt x="4102" y="6248"/>
                    <a:pt x="6960" y="7106"/>
                    <a:pt x="7531" y="5391"/>
                  </a:cubicBezTo>
                  <a:cubicBezTo>
                    <a:pt x="3150" y="5486"/>
                    <a:pt x="9532" y="-1372"/>
                    <a:pt x="2864" y="248"/>
                  </a:cubicBezTo>
                  <a:cubicBezTo>
                    <a:pt x="3722" y="4629"/>
                    <a:pt x="-184" y="3867"/>
                    <a:pt x="7" y="7582"/>
                  </a:cubicBezTo>
                  <a:cubicBezTo>
                    <a:pt x="2483" y="8153"/>
                    <a:pt x="2578" y="10344"/>
                    <a:pt x="4864" y="112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6" name="Freeform: Shape 1754">
              <a:extLst>
                <a:ext uri="{FF2B5EF4-FFF2-40B4-BE49-F238E27FC236}">
                  <a16:creationId xmlns:a16="http://schemas.microsoft.com/office/drawing/2014/main" id="{016A7564-572A-43DD-996A-B61C2FF42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083" y="2971257"/>
              <a:ext cx="9525" cy="9525"/>
            </a:xfrm>
            <a:custGeom>
              <a:avLst/>
              <a:gdLst>
                <a:gd name="T0" fmla="*/ 9716 w 9525"/>
                <a:gd name="T1" fmla="*/ 628650 h 9525"/>
                <a:gd name="T2" fmla="*/ 0 w 9525"/>
                <a:gd name="T3" fmla="*/ 47805975 h 9525"/>
                <a:gd name="T4" fmla="*/ 8858 w 9525"/>
                <a:gd name="T5" fmla="*/ 58693050 h 9525"/>
                <a:gd name="T6" fmla="*/ 9716 w 9525"/>
                <a:gd name="T7" fmla="*/ 628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16" y="66"/>
                  </a:moveTo>
                  <a:cubicBezTo>
                    <a:pt x="4477" y="-505"/>
                    <a:pt x="2667" y="2734"/>
                    <a:pt x="0" y="5019"/>
                  </a:cubicBezTo>
                  <a:cubicBezTo>
                    <a:pt x="4667" y="3591"/>
                    <a:pt x="8096" y="9496"/>
                    <a:pt x="8858" y="6162"/>
                  </a:cubicBezTo>
                  <a:cubicBezTo>
                    <a:pt x="4286" y="5210"/>
                    <a:pt x="11621" y="3781"/>
                    <a:pt x="97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7" name="Freeform: Shape 1755">
              <a:extLst>
                <a:ext uri="{FF2B5EF4-FFF2-40B4-BE49-F238E27FC236}">
                  <a16:creationId xmlns:a16="http://schemas.microsoft.com/office/drawing/2014/main" id="{19F536C9-50EF-455F-956C-E75DDBEBC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904" y="3575495"/>
              <a:ext cx="9525" cy="9525"/>
            </a:xfrm>
            <a:custGeom>
              <a:avLst/>
              <a:gdLst>
                <a:gd name="T0" fmla="*/ 10096500 w 9525"/>
                <a:gd name="T1" fmla="*/ 13611225 h 9525"/>
                <a:gd name="T2" fmla="*/ 10096500 w 9525"/>
                <a:gd name="T3" fmla="*/ 0 h 9525"/>
                <a:gd name="T4" fmla="*/ 10096500 w 9525"/>
                <a:gd name="T5" fmla="*/ 136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" y="1429"/>
                  </a:moveTo>
                  <a:cubicBezTo>
                    <a:pt x="869" y="952"/>
                    <a:pt x="1060" y="476"/>
                    <a:pt x="1060" y="0"/>
                  </a:cubicBezTo>
                  <a:cubicBezTo>
                    <a:pt x="107" y="0"/>
                    <a:pt x="-750" y="952"/>
                    <a:pt x="1060" y="1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8" name="Freeform: Shape 1756">
              <a:extLst>
                <a:ext uri="{FF2B5EF4-FFF2-40B4-BE49-F238E27FC236}">
                  <a16:creationId xmlns:a16="http://schemas.microsoft.com/office/drawing/2014/main" id="{911364D7-F91C-46D1-A628-9A99B0CC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561" y="4887754"/>
              <a:ext cx="9525" cy="9525"/>
            </a:xfrm>
            <a:custGeom>
              <a:avLst/>
              <a:gdLst>
                <a:gd name="T0" fmla="*/ 15338 w 9525"/>
                <a:gd name="T1" fmla="*/ 11049 h 9525"/>
                <a:gd name="T2" fmla="*/ 669 w 9525"/>
                <a:gd name="T3" fmla="*/ 0 h 9525"/>
                <a:gd name="T4" fmla="*/ 4003 w 9525"/>
                <a:gd name="T5" fmla="*/ 14288 h 9525"/>
                <a:gd name="T6" fmla="*/ 10671 w 9525"/>
                <a:gd name="T7" fmla="*/ 5905 h 9525"/>
                <a:gd name="T8" fmla="*/ 15338 w 9525"/>
                <a:gd name="T9" fmla="*/ 1104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338" y="11049"/>
                  </a:moveTo>
                  <a:cubicBezTo>
                    <a:pt x="17338" y="2953"/>
                    <a:pt x="3336" y="5144"/>
                    <a:pt x="669" y="0"/>
                  </a:cubicBezTo>
                  <a:cubicBezTo>
                    <a:pt x="3146" y="5525"/>
                    <a:pt x="-4188" y="11144"/>
                    <a:pt x="4003" y="14288"/>
                  </a:cubicBezTo>
                  <a:cubicBezTo>
                    <a:pt x="6956" y="12287"/>
                    <a:pt x="7432" y="7525"/>
                    <a:pt x="10671" y="5905"/>
                  </a:cubicBezTo>
                  <a:cubicBezTo>
                    <a:pt x="14957" y="5810"/>
                    <a:pt x="8670" y="12668"/>
                    <a:pt x="15338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099" name="Freeform: Shape 1757">
              <a:extLst>
                <a:ext uri="{FF2B5EF4-FFF2-40B4-BE49-F238E27FC236}">
                  <a16:creationId xmlns:a16="http://schemas.microsoft.com/office/drawing/2014/main" id="{187DFD3E-04AE-45BB-9B5C-C3CF1B46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564" y="4851749"/>
              <a:ext cx="9525" cy="9525"/>
            </a:xfrm>
            <a:custGeom>
              <a:avLst/>
              <a:gdLst>
                <a:gd name="T0" fmla="*/ 9620 w 9525"/>
                <a:gd name="T1" fmla="*/ 0 h 9525"/>
                <a:gd name="T2" fmla="*/ 3048 w 9525"/>
                <a:gd name="T3" fmla="*/ 8477 h 9525"/>
                <a:gd name="T4" fmla="*/ 0 w 9525"/>
                <a:gd name="T5" fmla="*/ 17336 h 9525"/>
                <a:gd name="T6" fmla="*/ 962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620" y="0"/>
                  </a:moveTo>
                  <a:cubicBezTo>
                    <a:pt x="12097" y="10573"/>
                    <a:pt x="571" y="6477"/>
                    <a:pt x="3048" y="8477"/>
                  </a:cubicBezTo>
                  <a:cubicBezTo>
                    <a:pt x="7906" y="11239"/>
                    <a:pt x="1429" y="15907"/>
                    <a:pt x="0" y="17336"/>
                  </a:cubicBezTo>
                  <a:cubicBezTo>
                    <a:pt x="9049" y="18193"/>
                    <a:pt x="16192" y="5715"/>
                    <a:pt x="9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0" name="Freeform: Shape 1758">
              <a:extLst>
                <a:ext uri="{FF2B5EF4-FFF2-40B4-BE49-F238E27FC236}">
                  <a16:creationId xmlns:a16="http://schemas.microsoft.com/office/drawing/2014/main" id="{5F639833-8B43-4332-B6B3-C02E3440E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230" y="4824317"/>
              <a:ext cx="9525" cy="9525"/>
            </a:xfrm>
            <a:custGeom>
              <a:avLst/>
              <a:gdLst>
                <a:gd name="T0" fmla="*/ 1333 w 9525"/>
                <a:gd name="T1" fmla="*/ 47177325 h 9525"/>
                <a:gd name="T2" fmla="*/ 14192 w 9525"/>
                <a:gd name="T3" fmla="*/ 32661225 h 9525"/>
                <a:gd name="T4" fmla="*/ 11049 w 9525"/>
                <a:gd name="T5" fmla="*/ 0 h 9525"/>
                <a:gd name="T6" fmla="*/ 0 w 9525"/>
                <a:gd name="T7" fmla="*/ 16335375 h 9525"/>
                <a:gd name="T8" fmla="*/ 1333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33" y="4953"/>
                  </a:moveTo>
                  <a:cubicBezTo>
                    <a:pt x="9049" y="6001"/>
                    <a:pt x="10763" y="8858"/>
                    <a:pt x="14192" y="3429"/>
                  </a:cubicBezTo>
                  <a:cubicBezTo>
                    <a:pt x="12287" y="2858"/>
                    <a:pt x="11716" y="1429"/>
                    <a:pt x="11049" y="0"/>
                  </a:cubicBezTo>
                  <a:cubicBezTo>
                    <a:pt x="5620" y="857"/>
                    <a:pt x="2000" y="1048"/>
                    <a:pt x="0" y="1715"/>
                  </a:cubicBezTo>
                  <a:cubicBezTo>
                    <a:pt x="1333" y="2191"/>
                    <a:pt x="1905" y="3238"/>
                    <a:pt x="1333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1" name="Freeform: Shape 1759">
              <a:extLst>
                <a:ext uri="{FF2B5EF4-FFF2-40B4-BE49-F238E27FC236}">
                  <a16:creationId xmlns:a16="http://schemas.microsoft.com/office/drawing/2014/main" id="{DBF66F01-D409-4CBA-ABCE-CE262F3C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864" y="3814009"/>
              <a:ext cx="9525" cy="9525"/>
            </a:xfrm>
            <a:custGeom>
              <a:avLst/>
              <a:gdLst>
                <a:gd name="T0" fmla="*/ 57197625 w 9525"/>
                <a:gd name="T1" fmla="*/ 2638425 h 9525"/>
                <a:gd name="T2" fmla="*/ 10925175 w 9525"/>
                <a:gd name="T3" fmla="*/ 85201125 h 9525"/>
                <a:gd name="T4" fmla="*/ 57197625 w 9525"/>
                <a:gd name="T5" fmla="*/ 2638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05" y="277"/>
                  </a:moveTo>
                  <a:cubicBezTo>
                    <a:pt x="10577" y="2182"/>
                    <a:pt x="-4092" y="6278"/>
                    <a:pt x="1147" y="8945"/>
                  </a:cubicBezTo>
                  <a:cubicBezTo>
                    <a:pt x="4862" y="8659"/>
                    <a:pt x="14768" y="-1819"/>
                    <a:pt x="6005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2" name="Freeform: Shape 1760">
              <a:extLst>
                <a:ext uri="{FF2B5EF4-FFF2-40B4-BE49-F238E27FC236}">
                  <a16:creationId xmlns:a16="http://schemas.microsoft.com/office/drawing/2014/main" id="{E8986640-BEEF-42AA-A50F-C8AB14E6D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958" y="4831556"/>
              <a:ext cx="9525" cy="9525"/>
            </a:xfrm>
            <a:custGeom>
              <a:avLst/>
              <a:gdLst>
                <a:gd name="T0" fmla="*/ 558 w 9525"/>
                <a:gd name="T1" fmla="*/ 9144 h 9525"/>
                <a:gd name="T2" fmla="*/ 13226 w 9525"/>
                <a:gd name="T3" fmla="*/ 9144 h 9525"/>
                <a:gd name="T4" fmla="*/ 1891 w 9525"/>
                <a:gd name="T5" fmla="*/ 0 h 9525"/>
                <a:gd name="T6" fmla="*/ 558 w 9525"/>
                <a:gd name="T7" fmla="*/ 9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8" y="9144"/>
                  </a:moveTo>
                  <a:cubicBezTo>
                    <a:pt x="6559" y="8477"/>
                    <a:pt x="15703" y="11335"/>
                    <a:pt x="13226" y="9144"/>
                  </a:cubicBezTo>
                  <a:cubicBezTo>
                    <a:pt x="8845" y="6572"/>
                    <a:pt x="9511" y="571"/>
                    <a:pt x="1891" y="0"/>
                  </a:cubicBezTo>
                  <a:cubicBezTo>
                    <a:pt x="-2395" y="2762"/>
                    <a:pt x="2177" y="4477"/>
                    <a:pt x="558" y="9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3" name="Freeform: Shape 1761">
              <a:extLst>
                <a:ext uri="{FF2B5EF4-FFF2-40B4-BE49-F238E27FC236}">
                  <a16:creationId xmlns:a16="http://schemas.microsoft.com/office/drawing/2014/main" id="{8595C2DB-F7F5-4EEA-90FD-DEF8E0C2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30" y="2931876"/>
              <a:ext cx="38100" cy="19050"/>
            </a:xfrm>
            <a:custGeom>
              <a:avLst/>
              <a:gdLst>
                <a:gd name="T0" fmla="*/ 1235 w 38100"/>
                <a:gd name="T1" fmla="*/ 2301 h 19050"/>
                <a:gd name="T2" fmla="*/ 1711 w 38100"/>
                <a:gd name="T3" fmla="*/ 11540 h 19050"/>
                <a:gd name="T4" fmla="*/ 13236 w 38100"/>
                <a:gd name="T5" fmla="*/ 6873 h 19050"/>
                <a:gd name="T6" fmla="*/ 32286 w 38100"/>
                <a:gd name="T7" fmla="*/ 12302 h 19050"/>
                <a:gd name="T8" fmla="*/ 32762 w 38100"/>
                <a:gd name="T9" fmla="*/ 21541 h 19050"/>
                <a:gd name="T10" fmla="*/ 40287 w 38100"/>
                <a:gd name="T11" fmla="*/ 19350 h 19050"/>
                <a:gd name="T12" fmla="*/ 35144 w 38100"/>
                <a:gd name="T13" fmla="*/ 4872 h 19050"/>
                <a:gd name="T14" fmla="*/ 40668 w 38100"/>
                <a:gd name="T15" fmla="*/ 4015 h 19050"/>
                <a:gd name="T16" fmla="*/ 30286 w 38100"/>
                <a:gd name="T17" fmla="*/ 1158 h 19050"/>
                <a:gd name="T18" fmla="*/ 27048 w 38100"/>
                <a:gd name="T19" fmla="*/ 11540 h 19050"/>
                <a:gd name="T20" fmla="*/ 24571 w 38100"/>
                <a:gd name="T21" fmla="*/ 3539 h 19050"/>
                <a:gd name="T22" fmla="*/ 8855 w 38100"/>
                <a:gd name="T23" fmla="*/ 15 h 19050"/>
                <a:gd name="T24" fmla="*/ 1235 w 38100"/>
                <a:gd name="T25" fmla="*/ 2301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100" h="19050">
                  <a:moveTo>
                    <a:pt x="1235" y="2301"/>
                  </a:moveTo>
                  <a:cubicBezTo>
                    <a:pt x="1902" y="5063"/>
                    <a:pt x="-2194" y="10873"/>
                    <a:pt x="1711" y="11540"/>
                  </a:cubicBezTo>
                  <a:cubicBezTo>
                    <a:pt x="5140" y="5634"/>
                    <a:pt x="4664" y="6301"/>
                    <a:pt x="13236" y="6873"/>
                  </a:cubicBezTo>
                  <a:cubicBezTo>
                    <a:pt x="11807" y="13445"/>
                    <a:pt x="27619" y="14016"/>
                    <a:pt x="32286" y="12302"/>
                  </a:cubicBezTo>
                  <a:cubicBezTo>
                    <a:pt x="29238" y="16874"/>
                    <a:pt x="42287" y="21541"/>
                    <a:pt x="32762" y="21541"/>
                  </a:cubicBezTo>
                  <a:cubicBezTo>
                    <a:pt x="30762" y="27161"/>
                    <a:pt x="40287" y="22303"/>
                    <a:pt x="40287" y="19350"/>
                  </a:cubicBezTo>
                  <a:cubicBezTo>
                    <a:pt x="33715" y="14778"/>
                    <a:pt x="36477" y="11064"/>
                    <a:pt x="35144" y="4872"/>
                  </a:cubicBezTo>
                  <a:cubicBezTo>
                    <a:pt x="39144" y="4396"/>
                    <a:pt x="40192" y="9825"/>
                    <a:pt x="40668" y="4015"/>
                  </a:cubicBezTo>
                  <a:cubicBezTo>
                    <a:pt x="40954" y="681"/>
                    <a:pt x="33239" y="2491"/>
                    <a:pt x="30286" y="1158"/>
                  </a:cubicBezTo>
                  <a:cubicBezTo>
                    <a:pt x="28762" y="4206"/>
                    <a:pt x="31048" y="11349"/>
                    <a:pt x="27048" y="11540"/>
                  </a:cubicBezTo>
                  <a:cubicBezTo>
                    <a:pt x="26666" y="8587"/>
                    <a:pt x="22380" y="8206"/>
                    <a:pt x="24571" y="3539"/>
                  </a:cubicBezTo>
                  <a:cubicBezTo>
                    <a:pt x="14379" y="4872"/>
                    <a:pt x="3616" y="4968"/>
                    <a:pt x="8855" y="15"/>
                  </a:cubicBezTo>
                  <a:cubicBezTo>
                    <a:pt x="4092" y="-366"/>
                    <a:pt x="5140" y="6873"/>
                    <a:pt x="1235" y="2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4" name="Freeform: Shape 1762">
              <a:extLst>
                <a:ext uri="{FF2B5EF4-FFF2-40B4-BE49-F238E27FC236}">
                  <a16:creationId xmlns:a16="http://schemas.microsoft.com/office/drawing/2014/main" id="{D442B0A5-A246-4C25-8A6D-186080E3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396" y="3430333"/>
              <a:ext cx="9525" cy="9525"/>
            </a:xfrm>
            <a:custGeom>
              <a:avLst/>
              <a:gdLst>
                <a:gd name="T0" fmla="*/ 904875 w 9525"/>
                <a:gd name="T1" fmla="*/ 1819275 h 9525"/>
                <a:gd name="T2" fmla="*/ 1819275 w 9525"/>
                <a:gd name="T3" fmla="*/ 904875 h 9525"/>
                <a:gd name="T4" fmla="*/ 0 w 9525"/>
                <a:gd name="T5" fmla="*/ 0 h 9525"/>
                <a:gd name="T6" fmla="*/ 904875 w 9525"/>
                <a:gd name="T7" fmla="*/ 181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191"/>
                  </a:moveTo>
                  <a:cubicBezTo>
                    <a:pt x="95" y="191"/>
                    <a:pt x="191" y="95"/>
                    <a:pt x="191" y="95"/>
                  </a:cubicBezTo>
                  <a:cubicBezTo>
                    <a:pt x="191" y="95"/>
                    <a:pt x="95" y="95"/>
                    <a:pt x="0" y="0"/>
                  </a:cubicBezTo>
                  <a:cubicBezTo>
                    <a:pt x="95" y="0"/>
                    <a:pt x="95" y="95"/>
                    <a:pt x="95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5" name="Freeform: Shape 1763">
              <a:extLst>
                <a:ext uri="{FF2B5EF4-FFF2-40B4-BE49-F238E27FC236}">
                  <a16:creationId xmlns:a16="http://schemas.microsoft.com/office/drawing/2014/main" id="{12609585-35A6-451E-AAB4-A9CA4D40B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954846"/>
              <a:ext cx="38100" cy="19050"/>
            </a:xfrm>
            <a:custGeom>
              <a:avLst/>
              <a:gdLst>
                <a:gd name="T0" fmla="*/ 2952 w 38100"/>
                <a:gd name="T1" fmla="*/ 18098 h 19050"/>
                <a:gd name="T2" fmla="*/ 11144 w 38100"/>
                <a:gd name="T3" fmla="*/ 11430 h 19050"/>
                <a:gd name="T4" fmla="*/ 15811 w 38100"/>
                <a:gd name="T5" fmla="*/ 16573 h 19050"/>
                <a:gd name="T6" fmla="*/ 13430 w 38100"/>
                <a:gd name="T7" fmla="*/ 20955 h 19050"/>
                <a:gd name="T8" fmla="*/ 20288 w 38100"/>
                <a:gd name="T9" fmla="*/ 11049 h 19050"/>
                <a:gd name="T10" fmla="*/ 22955 w 38100"/>
                <a:gd name="T11" fmla="*/ 17526 h 19050"/>
                <a:gd name="T12" fmla="*/ 22479 w 38100"/>
                <a:gd name="T13" fmla="*/ 8192 h 19050"/>
                <a:gd name="T14" fmla="*/ 29241 w 38100"/>
                <a:gd name="T15" fmla="*/ 24384 h 19050"/>
                <a:gd name="T16" fmla="*/ 38100 w 38100"/>
                <a:gd name="T17" fmla="*/ 25527 h 19050"/>
                <a:gd name="T18" fmla="*/ 36957 w 38100"/>
                <a:gd name="T19" fmla="*/ 20765 h 19050"/>
                <a:gd name="T20" fmla="*/ 44291 w 38100"/>
                <a:gd name="T21" fmla="*/ 20098 h 19050"/>
                <a:gd name="T22" fmla="*/ 41814 w 38100"/>
                <a:gd name="T23" fmla="*/ 12097 h 19050"/>
                <a:gd name="T24" fmla="*/ 33909 w 38100"/>
                <a:gd name="T25" fmla="*/ 17240 h 19050"/>
                <a:gd name="T26" fmla="*/ 32766 w 38100"/>
                <a:gd name="T27" fmla="*/ 12478 h 19050"/>
                <a:gd name="T28" fmla="*/ 35433 w 38100"/>
                <a:gd name="T29" fmla="*/ 6667 h 19050"/>
                <a:gd name="T30" fmla="*/ 29432 w 38100"/>
                <a:gd name="T31" fmla="*/ 10573 h 19050"/>
                <a:gd name="T32" fmla="*/ 28956 w 38100"/>
                <a:gd name="T33" fmla="*/ 1333 h 19050"/>
                <a:gd name="T34" fmla="*/ 18288 w 38100"/>
                <a:gd name="T35" fmla="*/ 0 h 19050"/>
                <a:gd name="T36" fmla="*/ 21145 w 38100"/>
                <a:gd name="T37" fmla="*/ 4953 h 19050"/>
                <a:gd name="T38" fmla="*/ 17145 w 38100"/>
                <a:gd name="T39" fmla="*/ 7525 h 19050"/>
                <a:gd name="T40" fmla="*/ 2762 w 38100"/>
                <a:gd name="T41" fmla="*/ 7239 h 19050"/>
                <a:gd name="T42" fmla="*/ 3429 w 38100"/>
                <a:gd name="T43" fmla="*/ 14954 h 19050"/>
                <a:gd name="T44" fmla="*/ 2952 w 38100"/>
                <a:gd name="T45" fmla="*/ 18098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100" h="19050">
                  <a:moveTo>
                    <a:pt x="2952" y="18098"/>
                  </a:moveTo>
                  <a:cubicBezTo>
                    <a:pt x="3714" y="13716"/>
                    <a:pt x="7810" y="12954"/>
                    <a:pt x="11144" y="11430"/>
                  </a:cubicBezTo>
                  <a:cubicBezTo>
                    <a:pt x="4762" y="15430"/>
                    <a:pt x="15621" y="13049"/>
                    <a:pt x="15811" y="16573"/>
                  </a:cubicBezTo>
                  <a:cubicBezTo>
                    <a:pt x="13716" y="15811"/>
                    <a:pt x="9048" y="20193"/>
                    <a:pt x="13430" y="20955"/>
                  </a:cubicBezTo>
                  <a:cubicBezTo>
                    <a:pt x="19526" y="18098"/>
                    <a:pt x="17049" y="14859"/>
                    <a:pt x="20288" y="11049"/>
                  </a:cubicBezTo>
                  <a:cubicBezTo>
                    <a:pt x="20097" y="13906"/>
                    <a:pt x="20764" y="16288"/>
                    <a:pt x="22955" y="17526"/>
                  </a:cubicBezTo>
                  <a:cubicBezTo>
                    <a:pt x="27146" y="14859"/>
                    <a:pt x="23336" y="11525"/>
                    <a:pt x="22479" y="8192"/>
                  </a:cubicBezTo>
                  <a:cubicBezTo>
                    <a:pt x="33147" y="8096"/>
                    <a:pt x="26289" y="19431"/>
                    <a:pt x="29241" y="24384"/>
                  </a:cubicBezTo>
                  <a:cubicBezTo>
                    <a:pt x="34956" y="21431"/>
                    <a:pt x="35433" y="28099"/>
                    <a:pt x="38100" y="25527"/>
                  </a:cubicBezTo>
                  <a:cubicBezTo>
                    <a:pt x="36099" y="24955"/>
                    <a:pt x="36480" y="22860"/>
                    <a:pt x="36957" y="20765"/>
                  </a:cubicBezTo>
                  <a:cubicBezTo>
                    <a:pt x="39052" y="23050"/>
                    <a:pt x="43243" y="23622"/>
                    <a:pt x="44291" y="20098"/>
                  </a:cubicBezTo>
                  <a:cubicBezTo>
                    <a:pt x="41529" y="19431"/>
                    <a:pt x="46101" y="14573"/>
                    <a:pt x="41814" y="12097"/>
                  </a:cubicBezTo>
                  <a:cubicBezTo>
                    <a:pt x="38957" y="13525"/>
                    <a:pt x="38862" y="18098"/>
                    <a:pt x="33909" y="17240"/>
                  </a:cubicBezTo>
                  <a:cubicBezTo>
                    <a:pt x="34290" y="15145"/>
                    <a:pt x="33528" y="13811"/>
                    <a:pt x="32766" y="12478"/>
                  </a:cubicBezTo>
                  <a:cubicBezTo>
                    <a:pt x="37242" y="12763"/>
                    <a:pt x="41338" y="8477"/>
                    <a:pt x="35433" y="6667"/>
                  </a:cubicBezTo>
                  <a:cubicBezTo>
                    <a:pt x="35242" y="10001"/>
                    <a:pt x="33242" y="11335"/>
                    <a:pt x="29432" y="10573"/>
                  </a:cubicBezTo>
                  <a:cubicBezTo>
                    <a:pt x="32766" y="8477"/>
                    <a:pt x="32194" y="2953"/>
                    <a:pt x="28956" y="1333"/>
                  </a:cubicBezTo>
                  <a:cubicBezTo>
                    <a:pt x="26574" y="6667"/>
                    <a:pt x="21621" y="2286"/>
                    <a:pt x="18288" y="0"/>
                  </a:cubicBezTo>
                  <a:cubicBezTo>
                    <a:pt x="17335" y="2857"/>
                    <a:pt x="20288" y="3238"/>
                    <a:pt x="21145" y="4953"/>
                  </a:cubicBezTo>
                  <a:cubicBezTo>
                    <a:pt x="20478" y="6572"/>
                    <a:pt x="18859" y="7048"/>
                    <a:pt x="17145" y="7525"/>
                  </a:cubicBezTo>
                  <a:cubicBezTo>
                    <a:pt x="12573" y="5239"/>
                    <a:pt x="7239" y="5048"/>
                    <a:pt x="2762" y="7239"/>
                  </a:cubicBezTo>
                  <a:cubicBezTo>
                    <a:pt x="7143" y="10287"/>
                    <a:pt x="-4382" y="11430"/>
                    <a:pt x="3429" y="14954"/>
                  </a:cubicBezTo>
                  <a:cubicBezTo>
                    <a:pt x="-2286" y="13240"/>
                    <a:pt x="285" y="17812"/>
                    <a:pt x="2952" y="180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6" name="Freeform: Shape 1764">
              <a:extLst>
                <a:ext uri="{FF2B5EF4-FFF2-40B4-BE49-F238E27FC236}">
                  <a16:creationId xmlns:a16="http://schemas.microsoft.com/office/drawing/2014/main" id="{D07E1669-228D-49BC-B643-0E9004187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3126962"/>
              <a:ext cx="9525" cy="9525"/>
            </a:xfrm>
            <a:custGeom>
              <a:avLst/>
              <a:gdLst>
                <a:gd name="T0" fmla="*/ 33566100 w 9525"/>
                <a:gd name="T1" fmla="*/ 0 h 9525"/>
                <a:gd name="T2" fmla="*/ 0 w 9525"/>
                <a:gd name="T3" fmla="*/ 11906 h 9525"/>
                <a:gd name="T4" fmla="*/ 33566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4" y="0"/>
                  </a:moveTo>
                  <a:cubicBezTo>
                    <a:pt x="4763" y="6858"/>
                    <a:pt x="3048" y="6763"/>
                    <a:pt x="0" y="11906"/>
                  </a:cubicBezTo>
                  <a:cubicBezTo>
                    <a:pt x="6191" y="9811"/>
                    <a:pt x="12478" y="2000"/>
                    <a:pt x="3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7" name="Freeform: Shape 1765">
              <a:extLst>
                <a:ext uri="{FF2B5EF4-FFF2-40B4-BE49-F238E27FC236}">
                  <a16:creationId xmlns:a16="http://schemas.microsoft.com/office/drawing/2014/main" id="{3F52157A-DBA8-4E46-BE97-D2B11FC62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4" y="4274058"/>
              <a:ext cx="19050" cy="9525"/>
            </a:xfrm>
            <a:custGeom>
              <a:avLst/>
              <a:gdLst>
                <a:gd name="T0" fmla="*/ 18574 w 19050"/>
                <a:gd name="T1" fmla="*/ 4381 h 9525"/>
                <a:gd name="T2" fmla="*/ 20384 w 19050"/>
                <a:gd name="T3" fmla="*/ 4572 h 9525"/>
                <a:gd name="T4" fmla="*/ 8382 w 19050"/>
                <a:gd name="T5" fmla="*/ 0 h 9525"/>
                <a:gd name="T6" fmla="*/ 8858 w 19050"/>
                <a:gd name="T7" fmla="*/ 9335 h 9525"/>
                <a:gd name="T8" fmla="*/ 0 w 19050"/>
                <a:gd name="T9" fmla="*/ 8287 h 9525"/>
                <a:gd name="T10" fmla="*/ 18574 w 19050"/>
                <a:gd name="T11" fmla="*/ 438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8574" y="4381"/>
                  </a:moveTo>
                  <a:cubicBezTo>
                    <a:pt x="18479" y="5239"/>
                    <a:pt x="19812" y="6287"/>
                    <a:pt x="20384" y="4572"/>
                  </a:cubicBezTo>
                  <a:cubicBezTo>
                    <a:pt x="17240" y="2381"/>
                    <a:pt x="11240" y="4858"/>
                    <a:pt x="8382" y="0"/>
                  </a:cubicBezTo>
                  <a:cubicBezTo>
                    <a:pt x="6477" y="4477"/>
                    <a:pt x="9430" y="5810"/>
                    <a:pt x="8858" y="9335"/>
                  </a:cubicBezTo>
                  <a:cubicBezTo>
                    <a:pt x="3334" y="7715"/>
                    <a:pt x="2953" y="11525"/>
                    <a:pt x="0" y="8287"/>
                  </a:cubicBezTo>
                  <a:cubicBezTo>
                    <a:pt x="2381" y="17907"/>
                    <a:pt x="16193" y="9811"/>
                    <a:pt x="18574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8" name="Freeform: Shape 1766">
              <a:extLst>
                <a:ext uri="{FF2B5EF4-FFF2-40B4-BE49-F238E27FC236}">
                  <a16:creationId xmlns:a16="http://schemas.microsoft.com/office/drawing/2014/main" id="{89F1FD3B-431A-4FFA-9713-8030F1B81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82" y="2885481"/>
              <a:ext cx="28575" cy="19050"/>
            </a:xfrm>
            <a:custGeom>
              <a:avLst/>
              <a:gdLst>
                <a:gd name="T0" fmla="*/ 6667 w 28575"/>
                <a:gd name="T1" fmla="*/ 12595 h 19050"/>
                <a:gd name="T2" fmla="*/ 15526 w 28575"/>
                <a:gd name="T3" fmla="*/ 13738 h 19050"/>
                <a:gd name="T4" fmla="*/ 0 w 28575"/>
                <a:gd name="T5" fmla="*/ 21073 h 19050"/>
                <a:gd name="T6" fmla="*/ 16574 w 28575"/>
                <a:gd name="T7" fmla="*/ 18501 h 19050"/>
                <a:gd name="T8" fmla="*/ 16288 w 28575"/>
                <a:gd name="T9" fmla="*/ 7738 h 19050"/>
                <a:gd name="T10" fmla="*/ 26956 w 28575"/>
                <a:gd name="T11" fmla="*/ 9071 h 19050"/>
                <a:gd name="T12" fmla="*/ 29623 w 28575"/>
                <a:gd name="T13" fmla="*/ 15548 h 19050"/>
                <a:gd name="T14" fmla="*/ 34862 w 28575"/>
                <a:gd name="T15" fmla="*/ 3928 h 19050"/>
                <a:gd name="T16" fmla="*/ 20955 w 28575"/>
                <a:gd name="T17" fmla="*/ 689 h 19050"/>
                <a:gd name="T18" fmla="*/ 18288 w 28575"/>
                <a:gd name="T19" fmla="*/ 6499 h 19050"/>
                <a:gd name="T20" fmla="*/ 15621 w 28575"/>
                <a:gd name="T21" fmla="*/ 22 h 19050"/>
                <a:gd name="T22" fmla="*/ 5906 w 28575"/>
                <a:gd name="T23" fmla="*/ 4975 h 19050"/>
                <a:gd name="T24" fmla="*/ 6667 w 28575"/>
                <a:gd name="T25" fmla="*/ 12595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575" h="19050">
                  <a:moveTo>
                    <a:pt x="6667" y="12595"/>
                  </a:moveTo>
                  <a:cubicBezTo>
                    <a:pt x="6287" y="6595"/>
                    <a:pt x="14383" y="12310"/>
                    <a:pt x="15526" y="13738"/>
                  </a:cubicBezTo>
                  <a:cubicBezTo>
                    <a:pt x="6763" y="12119"/>
                    <a:pt x="4191" y="17548"/>
                    <a:pt x="0" y="21073"/>
                  </a:cubicBezTo>
                  <a:cubicBezTo>
                    <a:pt x="8858" y="22025"/>
                    <a:pt x="8763" y="14691"/>
                    <a:pt x="16574" y="18501"/>
                  </a:cubicBezTo>
                  <a:cubicBezTo>
                    <a:pt x="18764" y="13453"/>
                    <a:pt x="14764" y="12405"/>
                    <a:pt x="16288" y="7738"/>
                  </a:cubicBezTo>
                  <a:cubicBezTo>
                    <a:pt x="20479" y="12595"/>
                    <a:pt x="20479" y="9452"/>
                    <a:pt x="26956" y="9071"/>
                  </a:cubicBezTo>
                  <a:cubicBezTo>
                    <a:pt x="31528" y="11929"/>
                    <a:pt x="22193" y="15358"/>
                    <a:pt x="29623" y="15548"/>
                  </a:cubicBezTo>
                  <a:cubicBezTo>
                    <a:pt x="31433" y="12310"/>
                    <a:pt x="32480" y="10024"/>
                    <a:pt x="34862" y="3928"/>
                  </a:cubicBezTo>
                  <a:cubicBezTo>
                    <a:pt x="26670" y="11071"/>
                    <a:pt x="28194" y="-3216"/>
                    <a:pt x="20955" y="689"/>
                  </a:cubicBezTo>
                  <a:cubicBezTo>
                    <a:pt x="28480" y="975"/>
                    <a:pt x="19526" y="5071"/>
                    <a:pt x="18288" y="6499"/>
                  </a:cubicBezTo>
                  <a:cubicBezTo>
                    <a:pt x="16002" y="5261"/>
                    <a:pt x="18860" y="689"/>
                    <a:pt x="15621" y="22"/>
                  </a:cubicBezTo>
                  <a:cubicBezTo>
                    <a:pt x="15240" y="4785"/>
                    <a:pt x="10382" y="4690"/>
                    <a:pt x="5906" y="4975"/>
                  </a:cubicBezTo>
                  <a:cubicBezTo>
                    <a:pt x="6667" y="7071"/>
                    <a:pt x="2858" y="12405"/>
                    <a:pt x="6667" y="12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09" name="Freeform: Shape 1767">
              <a:extLst>
                <a:ext uri="{FF2B5EF4-FFF2-40B4-BE49-F238E27FC236}">
                  <a16:creationId xmlns:a16="http://schemas.microsoft.com/office/drawing/2014/main" id="{105C60DE-74B7-4226-8B5F-7AFD447E5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309" y="2656755"/>
              <a:ext cx="38100" cy="19050"/>
            </a:xfrm>
            <a:custGeom>
              <a:avLst/>
              <a:gdLst>
                <a:gd name="T0" fmla="*/ 0 w 38100"/>
                <a:gd name="T1" fmla="*/ 8340 h 19050"/>
                <a:gd name="T2" fmla="*/ 9049 w 38100"/>
                <a:gd name="T3" fmla="*/ 7959 h 19050"/>
                <a:gd name="T4" fmla="*/ 5334 w 38100"/>
                <a:gd name="T5" fmla="*/ 21389 h 19050"/>
                <a:gd name="T6" fmla="*/ 14573 w 38100"/>
                <a:gd name="T7" fmla="*/ 7102 h 19050"/>
                <a:gd name="T8" fmla="*/ 28289 w 38100"/>
                <a:gd name="T9" fmla="*/ 11864 h 19050"/>
                <a:gd name="T10" fmla="*/ 30956 w 38100"/>
                <a:gd name="T11" fmla="*/ 18341 h 19050"/>
                <a:gd name="T12" fmla="*/ 36290 w 38100"/>
                <a:gd name="T13" fmla="*/ 19008 h 19050"/>
                <a:gd name="T14" fmla="*/ 36957 w 38100"/>
                <a:gd name="T15" fmla="*/ 7769 h 19050"/>
                <a:gd name="T16" fmla="*/ 39529 w 38100"/>
                <a:gd name="T17" fmla="*/ 3959 h 19050"/>
                <a:gd name="T18" fmla="*/ 38481 w 38100"/>
                <a:gd name="T19" fmla="*/ 3863 h 19050"/>
                <a:gd name="T20" fmla="*/ 40672 w 38100"/>
                <a:gd name="T21" fmla="*/ 1101 h 19050"/>
                <a:gd name="T22" fmla="*/ 35052 w 38100"/>
                <a:gd name="T23" fmla="*/ 3673 h 19050"/>
                <a:gd name="T24" fmla="*/ 33528 w 38100"/>
                <a:gd name="T25" fmla="*/ 3768 h 19050"/>
                <a:gd name="T26" fmla="*/ 31623 w 38100"/>
                <a:gd name="T27" fmla="*/ 1482 h 19050"/>
                <a:gd name="T28" fmla="*/ 31718 w 38100"/>
                <a:gd name="T29" fmla="*/ 4149 h 19050"/>
                <a:gd name="T30" fmla="*/ 28384 w 38100"/>
                <a:gd name="T31" fmla="*/ 6245 h 19050"/>
                <a:gd name="T32" fmla="*/ 31813 w 38100"/>
                <a:gd name="T33" fmla="*/ 6435 h 19050"/>
                <a:gd name="T34" fmla="*/ 34957 w 38100"/>
                <a:gd name="T35" fmla="*/ 15674 h 19050"/>
                <a:gd name="T36" fmla="*/ 26956 w 38100"/>
                <a:gd name="T37" fmla="*/ 8531 h 19050"/>
                <a:gd name="T38" fmla="*/ 23050 w 38100"/>
                <a:gd name="T39" fmla="*/ 11102 h 19050"/>
                <a:gd name="T40" fmla="*/ 8382 w 38100"/>
                <a:gd name="T41" fmla="*/ 53 h 19050"/>
                <a:gd name="T42" fmla="*/ 0 w 38100"/>
                <a:gd name="T43" fmla="*/ 8340 h 190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100" h="19050">
                  <a:moveTo>
                    <a:pt x="0" y="8340"/>
                  </a:moveTo>
                  <a:cubicBezTo>
                    <a:pt x="4191" y="9483"/>
                    <a:pt x="4286" y="6054"/>
                    <a:pt x="9049" y="7959"/>
                  </a:cubicBezTo>
                  <a:cubicBezTo>
                    <a:pt x="6763" y="13388"/>
                    <a:pt x="4858" y="18056"/>
                    <a:pt x="5334" y="21389"/>
                  </a:cubicBezTo>
                  <a:cubicBezTo>
                    <a:pt x="10382" y="17103"/>
                    <a:pt x="13049" y="10912"/>
                    <a:pt x="14573" y="7102"/>
                  </a:cubicBezTo>
                  <a:cubicBezTo>
                    <a:pt x="18097" y="9483"/>
                    <a:pt x="21526" y="15960"/>
                    <a:pt x="28289" y="11864"/>
                  </a:cubicBezTo>
                  <a:cubicBezTo>
                    <a:pt x="27242" y="15293"/>
                    <a:pt x="27908" y="17579"/>
                    <a:pt x="30956" y="18341"/>
                  </a:cubicBezTo>
                  <a:cubicBezTo>
                    <a:pt x="31718" y="16055"/>
                    <a:pt x="35052" y="17770"/>
                    <a:pt x="36290" y="19008"/>
                  </a:cubicBezTo>
                  <a:cubicBezTo>
                    <a:pt x="36671" y="14246"/>
                    <a:pt x="36290" y="10817"/>
                    <a:pt x="36957" y="7769"/>
                  </a:cubicBezTo>
                  <a:cubicBezTo>
                    <a:pt x="38386" y="7864"/>
                    <a:pt x="39243" y="7197"/>
                    <a:pt x="39529" y="3959"/>
                  </a:cubicBezTo>
                  <a:cubicBezTo>
                    <a:pt x="39148" y="3863"/>
                    <a:pt x="38862" y="3863"/>
                    <a:pt x="38481" y="3863"/>
                  </a:cubicBezTo>
                  <a:cubicBezTo>
                    <a:pt x="39052" y="2911"/>
                    <a:pt x="39624" y="2054"/>
                    <a:pt x="40672" y="1101"/>
                  </a:cubicBezTo>
                  <a:cubicBezTo>
                    <a:pt x="35909" y="-42"/>
                    <a:pt x="35338" y="2339"/>
                    <a:pt x="35052" y="3673"/>
                  </a:cubicBezTo>
                  <a:cubicBezTo>
                    <a:pt x="34480" y="3673"/>
                    <a:pt x="34004" y="3673"/>
                    <a:pt x="33528" y="3768"/>
                  </a:cubicBezTo>
                  <a:cubicBezTo>
                    <a:pt x="33052" y="3292"/>
                    <a:pt x="32480" y="2530"/>
                    <a:pt x="31623" y="1482"/>
                  </a:cubicBezTo>
                  <a:cubicBezTo>
                    <a:pt x="31718" y="2339"/>
                    <a:pt x="31718" y="3292"/>
                    <a:pt x="31718" y="4149"/>
                  </a:cubicBezTo>
                  <a:cubicBezTo>
                    <a:pt x="30289" y="4530"/>
                    <a:pt x="29146" y="5197"/>
                    <a:pt x="28384" y="6245"/>
                  </a:cubicBezTo>
                  <a:cubicBezTo>
                    <a:pt x="29718" y="6149"/>
                    <a:pt x="30766" y="6245"/>
                    <a:pt x="31813" y="6435"/>
                  </a:cubicBezTo>
                  <a:cubicBezTo>
                    <a:pt x="31909" y="10150"/>
                    <a:pt x="32099" y="13865"/>
                    <a:pt x="34957" y="15674"/>
                  </a:cubicBezTo>
                  <a:cubicBezTo>
                    <a:pt x="28194" y="15960"/>
                    <a:pt x="31909" y="9388"/>
                    <a:pt x="26956" y="8531"/>
                  </a:cubicBezTo>
                  <a:cubicBezTo>
                    <a:pt x="26384" y="10150"/>
                    <a:pt x="24670" y="10626"/>
                    <a:pt x="23050" y="11102"/>
                  </a:cubicBezTo>
                  <a:cubicBezTo>
                    <a:pt x="24098" y="530"/>
                    <a:pt x="3619" y="11388"/>
                    <a:pt x="8382" y="53"/>
                  </a:cubicBezTo>
                  <a:cubicBezTo>
                    <a:pt x="2572" y="-518"/>
                    <a:pt x="952" y="3578"/>
                    <a:pt x="0" y="8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0" name="Freeform: Shape 1768">
              <a:extLst>
                <a:ext uri="{FF2B5EF4-FFF2-40B4-BE49-F238E27FC236}">
                  <a16:creationId xmlns:a16="http://schemas.microsoft.com/office/drawing/2014/main" id="{EF0461D5-73E6-4593-BD98-021E5D6F6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093" y="4222909"/>
              <a:ext cx="9525" cy="38100"/>
            </a:xfrm>
            <a:custGeom>
              <a:avLst/>
              <a:gdLst>
                <a:gd name="T0" fmla="*/ 3429 w 9525"/>
                <a:gd name="T1" fmla="*/ 0 h 38100"/>
                <a:gd name="T2" fmla="*/ 0 w 9525"/>
                <a:gd name="T3" fmla="*/ 24193 h 38100"/>
                <a:gd name="T4" fmla="*/ 2191 w 9525"/>
                <a:gd name="T5" fmla="*/ 21431 h 38100"/>
                <a:gd name="T6" fmla="*/ 8668 w 9525"/>
                <a:gd name="T7" fmla="*/ 39148 h 38100"/>
                <a:gd name="T8" fmla="*/ 17240 w 9525"/>
                <a:gd name="T9" fmla="*/ 17145 h 38100"/>
                <a:gd name="T10" fmla="*/ 3524 w 9525"/>
                <a:gd name="T11" fmla="*/ 12382 h 38100"/>
                <a:gd name="T12" fmla="*/ 3429 w 9525"/>
                <a:gd name="T13" fmla="*/ 0 h 38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38100">
                  <a:moveTo>
                    <a:pt x="3429" y="0"/>
                  </a:moveTo>
                  <a:cubicBezTo>
                    <a:pt x="381" y="6858"/>
                    <a:pt x="381" y="17240"/>
                    <a:pt x="0" y="24193"/>
                  </a:cubicBezTo>
                  <a:cubicBezTo>
                    <a:pt x="571" y="23050"/>
                    <a:pt x="476" y="21241"/>
                    <a:pt x="2191" y="21431"/>
                  </a:cubicBezTo>
                  <a:cubicBezTo>
                    <a:pt x="762" y="29623"/>
                    <a:pt x="4667" y="34385"/>
                    <a:pt x="8668" y="39148"/>
                  </a:cubicBezTo>
                  <a:cubicBezTo>
                    <a:pt x="7715" y="30004"/>
                    <a:pt x="15907" y="31051"/>
                    <a:pt x="17240" y="17145"/>
                  </a:cubicBezTo>
                  <a:cubicBezTo>
                    <a:pt x="11335" y="13049"/>
                    <a:pt x="6477" y="12192"/>
                    <a:pt x="3524" y="12382"/>
                  </a:cubicBezTo>
                  <a:cubicBezTo>
                    <a:pt x="7144" y="10001"/>
                    <a:pt x="15716" y="381"/>
                    <a:pt x="3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1" name="Freeform: Shape 1769">
              <a:extLst>
                <a:ext uri="{FF2B5EF4-FFF2-40B4-BE49-F238E27FC236}">
                  <a16:creationId xmlns:a16="http://schemas.microsoft.com/office/drawing/2014/main" id="{C43BE25F-56E6-4CC9-A52E-967949EB7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119" y="2715249"/>
              <a:ext cx="9525" cy="9525"/>
            </a:xfrm>
            <a:custGeom>
              <a:avLst/>
              <a:gdLst>
                <a:gd name="T0" fmla="*/ 15716 w 9525"/>
                <a:gd name="T1" fmla="*/ 53025675 h 9525"/>
                <a:gd name="T2" fmla="*/ 0 w 9525"/>
                <a:gd name="T3" fmla="*/ 19459575 h 9525"/>
                <a:gd name="T4" fmla="*/ 15716 w 9525"/>
                <a:gd name="T5" fmla="*/ 53025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16" y="5567"/>
                  </a:moveTo>
                  <a:cubicBezTo>
                    <a:pt x="16097" y="-1386"/>
                    <a:pt x="2381" y="-910"/>
                    <a:pt x="0" y="2043"/>
                  </a:cubicBezTo>
                  <a:cubicBezTo>
                    <a:pt x="7811" y="1090"/>
                    <a:pt x="8382" y="4710"/>
                    <a:pt x="15716" y="55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2" name="Freeform: Shape 1770">
              <a:extLst>
                <a:ext uri="{FF2B5EF4-FFF2-40B4-BE49-F238E27FC236}">
                  <a16:creationId xmlns:a16="http://schemas.microsoft.com/office/drawing/2014/main" id="{33E30A87-02D5-4D43-88A2-0D9EE9CA3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830" y="2274284"/>
              <a:ext cx="9525" cy="9525"/>
            </a:xfrm>
            <a:custGeom>
              <a:avLst/>
              <a:gdLst>
                <a:gd name="T0" fmla="*/ 27765375 w 9525"/>
                <a:gd name="T1" fmla="*/ 10763 h 9525"/>
                <a:gd name="T2" fmla="*/ 67684650 w 9525"/>
                <a:gd name="T3" fmla="*/ 6668 h 9525"/>
                <a:gd name="T4" fmla="*/ 25955625 w 9525"/>
                <a:gd name="T5" fmla="*/ 0 h 9525"/>
                <a:gd name="T6" fmla="*/ 53168550 w 9525"/>
                <a:gd name="T7" fmla="*/ 4953 h 9525"/>
                <a:gd name="T8" fmla="*/ 277653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15" y="10763"/>
                  </a:moveTo>
                  <a:cubicBezTo>
                    <a:pt x="3487" y="8382"/>
                    <a:pt x="3392" y="5524"/>
                    <a:pt x="7106" y="6668"/>
                  </a:cubicBezTo>
                  <a:cubicBezTo>
                    <a:pt x="8154" y="2762"/>
                    <a:pt x="7392" y="95"/>
                    <a:pt x="2725" y="0"/>
                  </a:cubicBezTo>
                  <a:cubicBezTo>
                    <a:pt x="1772" y="2953"/>
                    <a:pt x="4725" y="3334"/>
                    <a:pt x="5582" y="4953"/>
                  </a:cubicBezTo>
                  <a:cubicBezTo>
                    <a:pt x="1201" y="4667"/>
                    <a:pt x="-2990" y="8858"/>
                    <a:pt x="2915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3" name="Freeform: Shape 1771">
              <a:extLst>
                <a:ext uri="{FF2B5EF4-FFF2-40B4-BE49-F238E27FC236}">
                  <a16:creationId xmlns:a16="http://schemas.microsoft.com/office/drawing/2014/main" id="{1FA36B10-34F8-47FA-9DF7-61D795AA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823" y="4461522"/>
              <a:ext cx="9525" cy="9525"/>
            </a:xfrm>
            <a:custGeom>
              <a:avLst/>
              <a:gdLst>
                <a:gd name="T0" fmla="*/ 11742 w 9525"/>
                <a:gd name="T1" fmla="*/ 369 h 9525"/>
                <a:gd name="T2" fmla="*/ 2502 w 9525"/>
                <a:gd name="T3" fmla="*/ 2274 h 9525"/>
                <a:gd name="T4" fmla="*/ 2788 w 9525"/>
                <a:gd name="T5" fmla="*/ 13038 h 9525"/>
                <a:gd name="T6" fmla="*/ 11742 w 9525"/>
                <a:gd name="T7" fmla="*/ 36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2" y="369"/>
                  </a:moveTo>
                  <a:cubicBezTo>
                    <a:pt x="6408" y="-1440"/>
                    <a:pt x="7741" y="4084"/>
                    <a:pt x="2502" y="2274"/>
                  </a:cubicBezTo>
                  <a:cubicBezTo>
                    <a:pt x="-927" y="4465"/>
                    <a:pt x="-832" y="11323"/>
                    <a:pt x="2788" y="13038"/>
                  </a:cubicBezTo>
                  <a:cubicBezTo>
                    <a:pt x="3455" y="8561"/>
                    <a:pt x="5264" y="2751"/>
                    <a:pt x="11742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4" name="Freeform: Shape 1772">
              <a:extLst>
                <a:ext uri="{FF2B5EF4-FFF2-40B4-BE49-F238E27FC236}">
                  <a16:creationId xmlns:a16="http://schemas.microsoft.com/office/drawing/2014/main" id="{1FFB3F35-ABBC-4D22-BF65-D61FE5A5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832" y="2300963"/>
              <a:ext cx="28575" cy="19050"/>
            </a:xfrm>
            <a:custGeom>
              <a:avLst/>
              <a:gdLst>
                <a:gd name="T0" fmla="*/ 18769 w 28575"/>
                <a:gd name="T1" fmla="*/ 944 h 19050"/>
                <a:gd name="T2" fmla="*/ 7720 w 28575"/>
                <a:gd name="T3" fmla="*/ 2659 h 19050"/>
                <a:gd name="T4" fmla="*/ 5 w 28575"/>
                <a:gd name="T5" fmla="*/ 18661 h 19050"/>
                <a:gd name="T6" fmla="*/ 11816 w 28575"/>
                <a:gd name="T7" fmla="*/ 12469 h 19050"/>
                <a:gd name="T8" fmla="*/ 16197 w 28575"/>
                <a:gd name="T9" fmla="*/ 19137 h 19050"/>
                <a:gd name="T10" fmla="*/ 24294 w 28575"/>
                <a:gd name="T11" fmla="*/ 12469 h 19050"/>
                <a:gd name="T12" fmla="*/ 13721 w 28575"/>
                <a:gd name="T13" fmla="*/ 11136 h 19050"/>
                <a:gd name="T14" fmla="*/ 12483 w 28575"/>
                <a:gd name="T15" fmla="*/ 11993 h 19050"/>
                <a:gd name="T16" fmla="*/ 18579 w 28575"/>
                <a:gd name="T17" fmla="*/ 2563 h 19050"/>
                <a:gd name="T18" fmla="*/ 27818 w 28575"/>
                <a:gd name="T19" fmla="*/ 658 h 19050"/>
                <a:gd name="T20" fmla="*/ 18769 w 28575"/>
                <a:gd name="T21" fmla="*/ 944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18769" y="944"/>
                  </a:moveTo>
                  <a:cubicBezTo>
                    <a:pt x="15816" y="6754"/>
                    <a:pt x="12578" y="6945"/>
                    <a:pt x="7720" y="2659"/>
                  </a:cubicBezTo>
                  <a:cubicBezTo>
                    <a:pt x="5244" y="8088"/>
                    <a:pt x="-186" y="10183"/>
                    <a:pt x="5" y="18661"/>
                  </a:cubicBezTo>
                  <a:cubicBezTo>
                    <a:pt x="4482" y="17137"/>
                    <a:pt x="8577" y="15041"/>
                    <a:pt x="11816" y="12469"/>
                  </a:cubicBezTo>
                  <a:cubicBezTo>
                    <a:pt x="8673" y="15803"/>
                    <a:pt x="11149" y="21994"/>
                    <a:pt x="16197" y="19137"/>
                  </a:cubicBezTo>
                  <a:cubicBezTo>
                    <a:pt x="10101" y="10088"/>
                    <a:pt x="22674" y="17327"/>
                    <a:pt x="24294" y="12469"/>
                  </a:cubicBezTo>
                  <a:cubicBezTo>
                    <a:pt x="20769" y="11993"/>
                    <a:pt x="17245" y="11612"/>
                    <a:pt x="13721" y="11136"/>
                  </a:cubicBezTo>
                  <a:cubicBezTo>
                    <a:pt x="13245" y="11326"/>
                    <a:pt x="12864" y="11707"/>
                    <a:pt x="12483" y="11993"/>
                  </a:cubicBezTo>
                  <a:cubicBezTo>
                    <a:pt x="15721" y="9326"/>
                    <a:pt x="17912" y="6183"/>
                    <a:pt x="18579" y="2563"/>
                  </a:cubicBezTo>
                  <a:cubicBezTo>
                    <a:pt x="19722" y="5802"/>
                    <a:pt x="33057" y="3992"/>
                    <a:pt x="27818" y="658"/>
                  </a:cubicBezTo>
                  <a:cubicBezTo>
                    <a:pt x="24960" y="4849"/>
                    <a:pt x="21341" y="-2485"/>
                    <a:pt x="18769" y="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5" name="Freeform: Shape 1773">
              <a:extLst>
                <a:ext uri="{FF2B5EF4-FFF2-40B4-BE49-F238E27FC236}">
                  <a16:creationId xmlns:a16="http://schemas.microsoft.com/office/drawing/2014/main" id="{79B3FE2F-7DD0-4D6B-A979-E939FED66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86" y="3273552"/>
              <a:ext cx="28575" cy="28575"/>
            </a:xfrm>
            <a:custGeom>
              <a:avLst/>
              <a:gdLst>
                <a:gd name="T0" fmla="*/ 5097 w 28575"/>
                <a:gd name="T1" fmla="*/ 21527 h 28575"/>
                <a:gd name="T2" fmla="*/ 620 w 28575"/>
                <a:gd name="T3" fmla="*/ 14859 h 28575"/>
                <a:gd name="T4" fmla="*/ 3097 w 28575"/>
                <a:gd name="T5" fmla="*/ 22860 h 28575"/>
                <a:gd name="T6" fmla="*/ 8717 w 28575"/>
                <a:gd name="T7" fmla="*/ 21622 h 28575"/>
                <a:gd name="T8" fmla="*/ 9955 w 28575"/>
                <a:gd name="T9" fmla="*/ 22670 h 28575"/>
                <a:gd name="T10" fmla="*/ 13765 w 28575"/>
                <a:gd name="T11" fmla="*/ 21336 h 28575"/>
                <a:gd name="T12" fmla="*/ 16051 w 28575"/>
                <a:gd name="T13" fmla="*/ 15145 h 28575"/>
                <a:gd name="T14" fmla="*/ 25004 w 28575"/>
                <a:gd name="T15" fmla="*/ 18955 h 28575"/>
                <a:gd name="T16" fmla="*/ 22337 w 28575"/>
                <a:gd name="T17" fmla="*/ 17336 h 28575"/>
                <a:gd name="T18" fmla="*/ 28433 w 28575"/>
                <a:gd name="T19" fmla="*/ 19907 h 28575"/>
                <a:gd name="T20" fmla="*/ 26719 w 28575"/>
                <a:gd name="T21" fmla="*/ 20574 h 28575"/>
                <a:gd name="T22" fmla="*/ 29290 w 28575"/>
                <a:gd name="T23" fmla="*/ 22098 h 28575"/>
                <a:gd name="T24" fmla="*/ 22433 w 28575"/>
                <a:gd name="T25" fmla="*/ 25146 h 28575"/>
                <a:gd name="T26" fmla="*/ 26909 w 28575"/>
                <a:gd name="T27" fmla="*/ 31814 h 28575"/>
                <a:gd name="T28" fmla="*/ 30434 w 28575"/>
                <a:gd name="T29" fmla="*/ 24575 h 28575"/>
                <a:gd name="T30" fmla="*/ 33482 w 28575"/>
                <a:gd name="T31" fmla="*/ 29051 h 28575"/>
                <a:gd name="T32" fmla="*/ 37768 w 28575"/>
                <a:gd name="T33" fmla="*/ 19907 h 28575"/>
                <a:gd name="T34" fmla="*/ 31577 w 28575"/>
                <a:gd name="T35" fmla="*/ 19907 h 28575"/>
                <a:gd name="T36" fmla="*/ 31767 w 28575"/>
                <a:gd name="T37" fmla="*/ 16669 h 28575"/>
                <a:gd name="T38" fmla="*/ 34244 w 28575"/>
                <a:gd name="T39" fmla="*/ 18002 h 28575"/>
                <a:gd name="T40" fmla="*/ 30243 w 28575"/>
                <a:gd name="T41" fmla="*/ 11716 h 28575"/>
                <a:gd name="T42" fmla="*/ 29862 w 28575"/>
                <a:gd name="T43" fmla="*/ 10668 h 28575"/>
                <a:gd name="T44" fmla="*/ 29576 w 28575"/>
                <a:gd name="T45" fmla="*/ 10668 h 28575"/>
                <a:gd name="T46" fmla="*/ 29576 w 28575"/>
                <a:gd name="T47" fmla="*/ 6572 h 28575"/>
                <a:gd name="T48" fmla="*/ 35101 w 28575"/>
                <a:gd name="T49" fmla="*/ 6953 h 28575"/>
                <a:gd name="T50" fmla="*/ 26338 w 28575"/>
                <a:gd name="T51" fmla="*/ 0 h 28575"/>
                <a:gd name="T52" fmla="*/ 8907 w 28575"/>
                <a:gd name="T53" fmla="*/ 11335 h 28575"/>
                <a:gd name="T54" fmla="*/ 7574 w 28575"/>
                <a:gd name="T55" fmla="*/ 20098 h 28575"/>
                <a:gd name="T56" fmla="*/ 5097 w 28575"/>
                <a:gd name="T57" fmla="*/ 21527 h 28575"/>
                <a:gd name="T58" fmla="*/ 21861 w 28575"/>
                <a:gd name="T59" fmla="*/ 12478 h 28575"/>
                <a:gd name="T60" fmla="*/ 23194 w 28575"/>
                <a:gd name="T61" fmla="*/ 13335 h 28575"/>
                <a:gd name="T62" fmla="*/ 20909 w 28575"/>
                <a:gd name="T63" fmla="*/ 16002 h 28575"/>
                <a:gd name="T64" fmla="*/ 21861 w 28575"/>
                <a:gd name="T65" fmla="*/ 12478 h 285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75" h="28575">
                  <a:moveTo>
                    <a:pt x="5097" y="21527"/>
                  </a:moveTo>
                  <a:cubicBezTo>
                    <a:pt x="6145" y="17621"/>
                    <a:pt x="5383" y="14954"/>
                    <a:pt x="620" y="14859"/>
                  </a:cubicBezTo>
                  <a:cubicBezTo>
                    <a:pt x="-1570" y="19526"/>
                    <a:pt x="2716" y="19907"/>
                    <a:pt x="3097" y="22860"/>
                  </a:cubicBezTo>
                  <a:cubicBezTo>
                    <a:pt x="4811" y="23432"/>
                    <a:pt x="7193" y="22670"/>
                    <a:pt x="8717" y="21622"/>
                  </a:cubicBezTo>
                  <a:cubicBezTo>
                    <a:pt x="9098" y="22003"/>
                    <a:pt x="9383" y="22289"/>
                    <a:pt x="9955" y="22670"/>
                  </a:cubicBezTo>
                  <a:cubicBezTo>
                    <a:pt x="10431" y="21527"/>
                    <a:pt x="11669" y="20955"/>
                    <a:pt x="13765" y="21336"/>
                  </a:cubicBezTo>
                  <a:cubicBezTo>
                    <a:pt x="14241" y="19050"/>
                    <a:pt x="13479" y="15526"/>
                    <a:pt x="16051" y="15145"/>
                  </a:cubicBezTo>
                  <a:cubicBezTo>
                    <a:pt x="19385" y="15335"/>
                    <a:pt x="21671" y="23622"/>
                    <a:pt x="25004" y="18955"/>
                  </a:cubicBezTo>
                  <a:cubicBezTo>
                    <a:pt x="24338" y="18764"/>
                    <a:pt x="23385" y="18098"/>
                    <a:pt x="22337" y="17336"/>
                  </a:cubicBezTo>
                  <a:cubicBezTo>
                    <a:pt x="25100" y="17717"/>
                    <a:pt x="27290" y="18669"/>
                    <a:pt x="28433" y="19907"/>
                  </a:cubicBezTo>
                  <a:cubicBezTo>
                    <a:pt x="27862" y="20003"/>
                    <a:pt x="27386" y="20193"/>
                    <a:pt x="26719" y="20574"/>
                  </a:cubicBezTo>
                  <a:cubicBezTo>
                    <a:pt x="27957" y="20765"/>
                    <a:pt x="28719" y="21336"/>
                    <a:pt x="29290" y="22098"/>
                  </a:cubicBezTo>
                  <a:cubicBezTo>
                    <a:pt x="28910" y="23432"/>
                    <a:pt x="26909" y="24670"/>
                    <a:pt x="22433" y="25146"/>
                  </a:cubicBezTo>
                  <a:cubicBezTo>
                    <a:pt x="21575" y="28861"/>
                    <a:pt x="24433" y="30194"/>
                    <a:pt x="26909" y="31814"/>
                  </a:cubicBezTo>
                  <a:cubicBezTo>
                    <a:pt x="28338" y="29623"/>
                    <a:pt x="29576" y="27146"/>
                    <a:pt x="30434" y="24575"/>
                  </a:cubicBezTo>
                  <a:cubicBezTo>
                    <a:pt x="31005" y="26384"/>
                    <a:pt x="31481" y="28289"/>
                    <a:pt x="33482" y="29051"/>
                  </a:cubicBezTo>
                  <a:cubicBezTo>
                    <a:pt x="34815" y="25813"/>
                    <a:pt x="38339" y="24860"/>
                    <a:pt x="37768" y="19907"/>
                  </a:cubicBezTo>
                  <a:cubicBezTo>
                    <a:pt x="34910" y="20574"/>
                    <a:pt x="33101" y="20193"/>
                    <a:pt x="31577" y="19907"/>
                  </a:cubicBezTo>
                  <a:cubicBezTo>
                    <a:pt x="31767" y="18860"/>
                    <a:pt x="31862" y="17717"/>
                    <a:pt x="31767" y="16669"/>
                  </a:cubicBezTo>
                  <a:cubicBezTo>
                    <a:pt x="32529" y="17050"/>
                    <a:pt x="33291" y="17336"/>
                    <a:pt x="34244" y="18002"/>
                  </a:cubicBezTo>
                  <a:cubicBezTo>
                    <a:pt x="34910" y="14383"/>
                    <a:pt x="31958" y="13526"/>
                    <a:pt x="30243" y="11716"/>
                  </a:cubicBezTo>
                  <a:cubicBezTo>
                    <a:pt x="30053" y="11430"/>
                    <a:pt x="30053" y="10954"/>
                    <a:pt x="29862" y="10668"/>
                  </a:cubicBezTo>
                  <a:cubicBezTo>
                    <a:pt x="29767" y="10668"/>
                    <a:pt x="29672" y="10668"/>
                    <a:pt x="29576" y="10668"/>
                  </a:cubicBezTo>
                  <a:cubicBezTo>
                    <a:pt x="29005" y="9716"/>
                    <a:pt x="28910" y="8477"/>
                    <a:pt x="29576" y="6572"/>
                  </a:cubicBezTo>
                  <a:cubicBezTo>
                    <a:pt x="32053" y="6953"/>
                    <a:pt x="39482" y="10287"/>
                    <a:pt x="35101" y="6953"/>
                  </a:cubicBezTo>
                  <a:cubicBezTo>
                    <a:pt x="30910" y="5620"/>
                    <a:pt x="30529" y="1429"/>
                    <a:pt x="26338" y="0"/>
                  </a:cubicBezTo>
                  <a:cubicBezTo>
                    <a:pt x="21480" y="4667"/>
                    <a:pt x="19956" y="12764"/>
                    <a:pt x="8907" y="11335"/>
                  </a:cubicBezTo>
                  <a:cubicBezTo>
                    <a:pt x="11860" y="16002"/>
                    <a:pt x="6335" y="17336"/>
                    <a:pt x="7574" y="20098"/>
                  </a:cubicBezTo>
                  <a:cubicBezTo>
                    <a:pt x="7002" y="20860"/>
                    <a:pt x="6050" y="21241"/>
                    <a:pt x="5097" y="21527"/>
                  </a:cubicBezTo>
                  <a:close/>
                  <a:moveTo>
                    <a:pt x="21861" y="12478"/>
                  </a:moveTo>
                  <a:cubicBezTo>
                    <a:pt x="22337" y="12859"/>
                    <a:pt x="22814" y="13049"/>
                    <a:pt x="23194" y="13335"/>
                  </a:cubicBezTo>
                  <a:cubicBezTo>
                    <a:pt x="22337" y="14097"/>
                    <a:pt x="21575" y="15050"/>
                    <a:pt x="20909" y="16002"/>
                  </a:cubicBezTo>
                  <a:cubicBezTo>
                    <a:pt x="19670" y="14573"/>
                    <a:pt x="19289" y="13049"/>
                    <a:pt x="21861" y="12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6" name="Freeform: Shape 1774">
              <a:extLst>
                <a:ext uri="{FF2B5EF4-FFF2-40B4-BE49-F238E27FC236}">
                  <a16:creationId xmlns:a16="http://schemas.microsoft.com/office/drawing/2014/main" id="{36D1ECA0-7439-4F75-B85D-332156444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967" y="306124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8046600 w 9525"/>
                <a:gd name="T3" fmla="*/ 13240 h 9525"/>
                <a:gd name="T4" fmla="*/ 82562700 w 9525"/>
                <a:gd name="T5" fmla="*/ 2667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048" y="10478"/>
                    <a:pt x="1143" y="6763"/>
                    <a:pt x="7144" y="13240"/>
                  </a:cubicBezTo>
                  <a:cubicBezTo>
                    <a:pt x="10096" y="8858"/>
                    <a:pt x="7239" y="8858"/>
                    <a:pt x="8668" y="2667"/>
                  </a:cubicBezTo>
                  <a:cubicBezTo>
                    <a:pt x="4477" y="2572"/>
                    <a:pt x="1810" y="15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7" name="Freeform: Shape 1775">
              <a:extLst>
                <a:ext uri="{FF2B5EF4-FFF2-40B4-BE49-F238E27FC236}">
                  <a16:creationId xmlns:a16="http://schemas.microsoft.com/office/drawing/2014/main" id="{BD05A4A6-6399-4522-B546-0D54E0AD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292" y="3574066"/>
              <a:ext cx="9525" cy="9525"/>
            </a:xfrm>
            <a:custGeom>
              <a:avLst/>
              <a:gdLst>
                <a:gd name="T0" fmla="*/ 60788550 w 9525"/>
                <a:gd name="T1" fmla="*/ 12954 h 9525"/>
                <a:gd name="T2" fmla="*/ 56245125 w 9525"/>
                <a:gd name="T3" fmla="*/ 3620 h 9525"/>
                <a:gd name="T4" fmla="*/ 9982200 w 9525"/>
                <a:gd name="T5" fmla="*/ 0 h 9525"/>
                <a:gd name="T6" fmla="*/ 0 w 9525"/>
                <a:gd name="T7" fmla="*/ 7525 h 9525"/>
                <a:gd name="T8" fmla="*/ 60788550 w 9525"/>
                <a:gd name="T9" fmla="*/ 1295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82" y="12954"/>
                  </a:moveTo>
                  <a:cubicBezTo>
                    <a:pt x="9430" y="3524"/>
                    <a:pt x="953" y="10954"/>
                    <a:pt x="5905" y="3620"/>
                  </a:cubicBezTo>
                  <a:cubicBezTo>
                    <a:pt x="2381" y="3620"/>
                    <a:pt x="2667" y="1143"/>
                    <a:pt x="1048" y="0"/>
                  </a:cubicBezTo>
                  <a:cubicBezTo>
                    <a:pt x="667" y="3810"/>
                    <a:pt x="3715" y="5048"/>
                    <a:pt x="0" y="7525"/>
                  </a:cubicBezTo>
                  <a:cubicBezTo>
                    <a:pt x="3524" y="8382"/>
                    <a:pt x="4286" y="11144"/>
                    <a:pt x="6382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8" name="Freeform: Shape 1776">
              <a:extLst>
                <a:ext uri="{FF2B5EF4-FFF2-40B4-BE49-F238E27FC236}">
                  <a16:creationId xmlns:a16="http://schemas.microsoft.com/office/drawing/2014/main" id="{E700F50F-E094-4D9D-BEA1-595A45CF5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3250128"/>
              <a:ext cx="28575" cy="28575"/>
            </a:xfrm>
            <a:custGeom>
              <a:avLst/>
              <a:gdLst>
                <a:gd name="T0" fmla="*/ 36290 w 28575"/>
                <a:gd name="T1" fmla="*/ 28281 h 28575"/>
                <a:gd name="T2" fmla="*/ 28956 w 28575"/>
                <a:gd name="T3" fmla="*/ 16566 h 28575"/>
                <a:gd name="T4" fmla="*/ 32004 w 28575"/>
                <a:gd name="T5" fmla="*/ 7707 h 28575"/>
                <a:gd name="T6" fmla="*/ 12287 w 28575"/>
                <a:gd name="T7" fmla="*/ 6850 h 28575"/>
                <a:gd name="T8" fmla="*/ 4096 w 28575"/>
                <a:gd name="T9" fmla="*/ 1230 h 28575"/>
                <a:gd name="T10" fmla="*/ 7906 w 28575"/>
                <a:gd name="T11" fmla="*/ 12470 h 28575"/>
                <a:gd name="T12" fmla="*/ 0 w 28575"/>
                <a:gd name="T13" fmla="*/ 17613 h 28575"/>
                <a:gd name="T14" fmla="*/ 8001 w 28575"/>
                <a:gd name="T15" fmla="*/ 24757 h 28575"/>
                <a:gd name="T16" fmla="*/ 22574 w 28575"/>
                <a:gd name="T17" fmla="*/ 11232 h 28575"/>
                <a:gd name="T18" fmla="*/ 27051 w 28575"/>
                <a:gd name="T19" fmla="*/ 30186 h 28575"/>
                <a:gd name="T20" fmla="*/ 36290 w 28575"/>
                <a:gd name="T21" fmla="*/ 28281 h 28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28575">
                  <a:moveTo>
                    <a:pt x="36290" y="28281"/>
                  </a:moveTo>
                  <a:cubicBezTo>
                    <a:pt x="35528" y="23233"/>
                    <a:pt x="33433" y="19137"/>
                    <a:pt x="28956" y="16566"/>
                  </a:cubicBezTo>
                  <a:cubicBezTo>
                    <a:pt x="32861" y="14851"/>
                    <a:pt x="28004" y="11136"/>
                    <a:pt x="32004" y="7707"/>
                  </a:cubicBezTo>
                  <a:cubicBezTo>
                    <a:pt x="24575" y="4659"/>
                    <a:pt x="21050" y="7326"/>
                    <a:pt x="12287" y="6850"/>
                  </a:cubicBezTo>
                  <a:cubicBezTo>
                    <a:pt x="13716" y="3040"/>
                    <a:pt x="7239" y="-2484"/>
                    <a:pt x="4096" y="1230"/>
                  </a:cubicBezTo>
                  <a:cubicBezTo>
                    <a:pt x="8001" y="3231"/>
                    <a:pt x="9049" y="7136"/>
                    <a:pt x="7906" y="12470"/>
                  </a:cubicBezTo>
                  <a:cubicBezTo>
                    <a:pt x="2096" y="10755"/>
                    <a:pt x="1048" y="14184"/>
                    <a:pt x="0" y="17613"/>
                  </a:cubicBezTo>
                  <a:cubicBezTo>
                    <a:pt x="2572" y="19995"/>
                    <a:pt x="4953" y="22566"/>
                    <a:pt x="8001" y="24757"/>
                  </a:cubicBezTo>
                  <a:cubicBezTo>
                    <a:pt x="9334" y="16375"/>
                    <a:pt x="15335" y="13137"/>
                    <a:pt x="22574" y="11232"/>
                  </a:cubicBezTo>
                  <a:cubicBezTo>
                    <a:pt x="31528" y="14661"/>
                    <a:pt x="28766" y="21995"/>
                    <a:pt x="27051" y="30186"/>
                  </a:cubicBezTo>
                  <a:cubicBezTo>
                    <a:pt x="30575" y="34473"/>
                    <a:pt x="32004" y="28472"/>
                    <a:pt x="36290" y="28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19" name="Freeform: Shape 1777">
              <a:extLst>
                <a:ext uri="{FF2B5EF4-FFF2-40B4-BE49-F238E27FC236}">
                  <a16:creationId xmlns:a16="http://schemas.microsoft.com/office/drawing/2014/main" id="{8A71BEB6-6836-4EDE-93F5-208448F17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730" y="2986945"/>
              <a:ext cx="9525" cy="9525"/>
            </a:xfrm>
            <a:custGeom>
              <a:avLst/>
              <a:gdLst>
                <a:gd name="T0" fmla="*/ 55340250 w 9525"/>
                <a:gd name="T1" fmla="*/ 10001 h 9525"/>
                <a:gd name="T2" fmla="*/ 0 w 9525"/>
                <a:gd name="T3" fmla="*/ 0 h 9525"/>
                <a:gd name="T4" fmla="*/ 55340250 w 9525"/>
                <a:gd name="T5" fmla="*/ 100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810" y="10001"/>
                  </a:moveTo>
                  <a:cubicBezTo>
                    <a:pt x="6382" y="5048"/>
                    <a:pt x="4667" y="1524"/>
                    <a:pt x="0" y="0"/>
                  </a:cubicBezTo>
                  <a:cubicBezTo>
                    <a:pt x="2667" y="2858"/>
                    <a:pt x="667" y="8763"/>
                    <a:pt x="581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0" name="Freeform: Shape 1778">
              <a:extLst>
                <a:ext uri="{FF2B5EF4-FFF2-40B4-BE49-F238E27FC236}">
                  <a16:creationId xmlns:a16="http://schemas.microsoft.com/office/drawing/2014/main" id="{0B90D680-6DA4-4884-B896-B6D11B9CD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142" y="3633258"/>
              <a:ext cx="47625" cy="28575"/>
            </a:xfrm>
            <a:custGeom>
              <a:avLst/>
              <a:gdLst>
                <a:gd name="T0" fmla="*/ 33909 w 47625"/>
                <a:gd name="T1" fmla="*/ 339 h 28575"/>
                <a:gd name="T2" fmla="*/ 23050 w 47625"/>
                <a:gd name="T3" fmla="*/ 12816 h 28575"/>
                <a:gd name="T4" fmla="*/ 22765 w 47625"/>
                <a:gd name="T5" fmla="*/ 2053 h 28575"/>
                <a:gd name="T6" fmla="*/ 0 w 47625"/>
                <a:gd name="T7" fmla="*/ 9959 h 28575"/>
                <a:gd name="T8" fmla="*/ 18383 w 47625"/>
                <a:gd name="T9" fmla="*/ 7578 h 28575"/>
                <a:gd name="T10" fmla="*/ 25146 w 47625"/>
                <a:gd name="T11" fmla="*/ 23770 h 28575"/>
                <a:gd name="T12" fmla="*/ 27146 w 47625"/>
                <a:gd name="T13" fmla="*/ 34819 h 28575"/>
                <a:gd name="T14" fmla="*/ 31528 w 47625"/>
                <a:gd name="T15" fmla="*/ 29199 h 28575"/>
                <a:gd name="T16" fmla="*/ 43243 w 47625"/>
                <a:gd name="T17" fmla="*/ 35295 h 28575"/>
                <a:gd name="T18" fmla="*/ 44101 w 47625"/>
                <a:gd name="T19" fmla="*/ 29295 h 28575"/>
                <a:gd name="T20" fmla="*/ 35909 w 47625"/>
                <a:gd name="T21" fmla="*/ 23675 h 28575"/>
                <a:gd name="T22" fmla="*/ 49816 w 47625"/>
                <a:gd name="T23" fmla="*/ 26914 h 28575"/>
                <a:gd name="T24" fmla="*/ 53150 w 47625"/>
                <a:gd name="T25" fmla="*/ 16627 h 28575"/>
                <a:gd name="T26" fmla="*/ 42100 w 47625"/>
                <a:gd name="T27" fmla="*/ 18341 h 28575"/>
                <a:gd name="T28" fmla="*/ 45339 w 47625"/>
                <a:gd name="T29" fmla="*/ 7959 h 28575"/>
                <a:gd name="T30" fmla="*/ 33623 w 47625"/>
                <a:gd name="T31" fmla="*/ 14245 h 28575"/>
                <a:gd name="T32" fmla="*/ 33909 w 47625"/>
                <a:gd name="T33" fmla="*/ 339 h 285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625" h="28575">
                  <a:moveTo>
                    <a:pt x="33909" y="339"/>
                  </a:moveTo>
                  <a:cubicBezTo>
                    <a:pt x="24289" y="-2138"/>
                    <a:pt x="27622" y="9673"/>
                    <a:pt x="23050" y="12816"/>
                  </a:cubicBezTo>
                  <a:cubicBezTo>
                    <a:pt x="20955" y="10531"/>
                    <a:pt x="22288" y="6054"/>
                    <a:pt x="22765" y="2053"/>
                  </a:cubicBezTo>
                  <a:cubicBezTo>
                    <a:pt x="15716" y="5292"/>
                    <a:pt x="4763" y="4244"/>
                    <a:pt x="0" y="9959"/>
                  </a:cubicBezTo>
                  <a:cubicBezTo>
                    <a:pt x="6763" y="12435"/>
                    <a:pt x="11621" y="10816"/>
                    <a:pt x="18383" y="7578"/>
                  </a:cubicBezTo>
                  <a:cubicBezTo>
                    <a:pt x="22955" y="11483"/>
                    <a:pt x="20098" y="20246"/>
                    <a:pt x="25146" y="23770"/>
                  </a:cubicBezTo>
                  <a:cubicBezTo>
                    <a:pt x="18669" y="24437"/>
                    <a:pt x="25527" y="33200"/>
                    <a:pt x="27146" y="34819"/>
                  </a:cubicBezTo>
                  <a:cubicBezTo>
                    <a:pt x="31813" y="36439"/>
                    <a:pt x="26860" y="27580"/>
                    <a:pt x="31528" y="29199"/>
                  </a:cubicBezTo>
                  <a:cubicBezTo>
                    <a:pt x="37909" y="29581"/>
                    <a:pt x="37338" y="34534"/>
                    <a:pt x="43243" y="35295"/>
                  </a:cubicBezTo>
                  <a:cubicBezTo>
                    <a:pt x="43529" y="33295"/>
                    <a:pt x="43815" y="31295"/>
                    <a:pt x="44101" y="29295"/>
                  </a:cubicBezTo>
                  <a:cubicBezTo>
                    <a:pt x="38957" y="29009"/>
                    <a:pt x="34385" y="28247"/>
                    <a:pt x="35909" y="23675"/>
                  </a:cubicBezTo>
                  <a:cubicBezTo>
                    <a:pt x="40005" y="25104"/>
                    <a:pt x="43625" y="26818"/>
                    <a:pt x="49816" y="26914"/>
                  </a:cubicBezTo>
                  <a:cubicBezTo>
                    <a:pt x="51816" y="21865"/>
                    <a:pt x="48673" y="23008"/>
                    <a:pt x="53150" y="16627"/>
                  </a:cubicBezTo>
                  <a:cubicBezTo>
                    <a:pt x="47625" y="15198"/>
                    <a:pt x="48482" y="20722"/>
                    <a:pt x="42100" y="18341"/>
                  </a:cubicBezTo>
                  <a:cubicBezTo>
                    <a:pt x="39243" y="12340"/>
                    <a:pt x="45244" y="14722"/>
                    <a:pt x="45339" y="7959"/>
                  </a:cubicBezTo>
                  <a:cubicBezTo>
                    <a:pt x="37719" y="5863"/>
                    <a:pt x="42577" y="17674"/>
                    <a:pt x="33623" y="14245"/>
                  </a:cubicBezTo>
                  <a:cubicBezTo>
                    <a:pt x="36195" y="8340"/>
                    <a:pt x="36290" y="5577"/>
                    <a:pt x="33909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1" name="Freeform: Shape 1779">
              <a:extLst>
                <a:ext uri="{FF2B5EF4-FFF2-40B4-BE49-F238E27FC236}">
                  <a16:creationId xmlns:a16="http://schemas.microsoft.com/office/drawing/2014/main" id="{FFACFB3C-0398-438D-B751-E9D8D63A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826" y="3265904"/>
              <a:ext cx="9525" cy="9525"/>
            </a:xfrm>
            <a:custGeom>
              <a:avLst/>
              <a:gdLst>
                <a:gd name="T0" fmla="*/ 7191375 w 9525"/>
                <a:gd name="T1" fmla="*/ 2600 h 9525"/>
                <a:gd name="T2" fmla="*/ 838200 w 9525"/>
                <a:gd name="T3" fmla="*/ 7172 h 9525"/>
                <a:gd name="T4" fmla="*/ 59817000 w 9525"/>
                <a:gd name="T5" fmla="*/ 14030 h 9525"/>
                <a:gd name="T6" fmla="*/ 78867000 w 9525"/>
                <a:gd name="T7" fmla="*/ 409 h 9525"/>
                <a:gd name="T8" fmla="*/ 7191375 w 9525"/>
                <a:gd name="T9" fmla="*/ 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55" y="2600"/>
                  </a:moveTo>
                  <a:cubicBezTo>
                    <a:pt x="3898" y="2505"/>
                    <a:pt x="6089" y="9267"/>
                    <a:pt x="88" y="7172"/>
                  </a:cubicBezTo>
                  <a:cubicBezTo>
                    <a:pt x="-769" y="10601"/>
                    <a:pt x="4851" y="16697"/>
                    <a:pt x="6280" y="14030"/>
                  </a:cubicBezTo>
                  <a:cubicBezTo>
                    <a:pt x="184" y="10125"/>
                    <a:pt x="6756" y="5648"/>
                    <a:pt x="8280" y="409"/>
                  </a:cubicBezTo>
                  <a:cubicBezTo>
                    <a:pt x="4279" y="-448"/>
                    <a:pt x="1517" y="-67"/>
                    <a:pt x="755" y="2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2" name="Freeform: Shape 1780">
              <a:extLst>
                <a:ext uri="{FF2B5EF4-FFF2-40B4-BE49-F238E27FC236}">
                  <a16:creationId xmlns:a16="http://schemas.microsoft.com/office/drawing/2014/main" id="{94DC58D8-D668-4533-A63B-C4B7E54D8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619" y="4602194"/>
              <a:ext cx="9525" cy="9525"/>
            </a:xfrm>
            <a:custGeom>
              <a:avLst/>
              <a:gdLst>
                <a:gd name="T0" fmla="*/ 18892 w 9525"/>
                <a:gd name="T1" fmla="*/ 0 h 9525"/>
                <a:gd name="T2" fmla="*/ 1461 w 9525"/>
                <a:gd name="T3" fmla="*/ 8572 h 9525"/>
                <a:gd name="T4" fmla="*/ 318 w 9525"/>
                <a:gd name="T5" fmla="*/ 3810 h 9525"/>
                <a:gd name="T6" fmla="*/ 16701 w 9525"/>
                <a:gd name="T7" fmla="*/ 15049 h 9525"/>
                <a:gd name="T8" fmla="*/ 18892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892" y="0"/>
                  </a:moveTo>
                  <a:cubicBezTo>
                    <a:pt x="11367" y="952"/>
                    <a:pt x="9843" y="8572"/>
                    <a:pt x="1461" y="8572"/>
                  </a:cubicBezTo>
                  <a:cubicBezTo>
                    <a:pt x="794" y="5143"/>
                    <a:pt x="7176" y="4381"/>
                    <a:pt x="318" y="3810"/>
                  </a:cubicBezTo>
                  <a:cubicBezTo>
                    <a:pt x="-1873" y="12763"/>
                    <a:pt x="7652" y="17526"/>
                    <a:pt x="16701" y="15049"/>
                  </a:cubicBezTo>
                  <a:cubicBezTo>
                    <a:pt x="12605" y="9144"/>
                    <a:pt x="11462" y="4286"/>
                    <a:pt x="18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3" name="Freeform: Shape 1781">
              <a:extLst>
                <a:ext uri="{FF2B5EF4-FFF2-40B4-BE49-F238E27FC236}">
                  <a16:creationId xmlns:a16="http://schemas.microsoft.com/office/drawing/2014/main" id="{820C6A90-E8A9-4F10-BDEA-D8FCFF3C6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3430048"/>
              <a:ext cx="9525" cy="9525"/>
            </a:xfrm>
            <a:custGeom>
              <a:avLst/>
              <a:gdLst>
                <a:gd name="T0" fmla="*/ 0 w 9525"/>
                <a:gd name="T1" fmla="*/ 52625625 h 9525"/>
                <a:gd name="T2" fmla="*/ 12668 w 9525"/>
                <a:gd name="T3" fmla="*/ 53530500 h 9525"/>
                <a:gd name="T4" fmla="*/ 15050 w 9525"/>
                <a:gd name="T5" fmla="*/ 12696825 h 9525"/>
                <a:gd name="T6" fmla="*/ 4382 w 9525"/>
                <a:gd name="T7" fmla="*/ 0 h 9525"/>
                <a:gd name="T8" fmla="*/ 0 w 9525"/>
                <a:gd name="T9" fmla="*/ 5262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5525" y="1048"/>
                    <a:pt x="7620" y="8001"/>
                    <a:pt x="12668" y="5620"/>
                  </a:cubicBezTo>
                  <a:cubicBezTo>
                    <a:pt x="7620" y="4096"/>
                    <a:pt x="15716" y="3620"/>
                    <a:pt x="15050" y="1333"/>
                  </a:cubicBezTo>
                  <a:cubicBezTo>
                    <a:pt x="9049" y="-667"/>
                    <a:pt x="7144" y="3238"/>
                    <a:pt x="4382" y="0"/>
                  </a:cubicBezTo>
                  <a:cubicBezTo>
                    <a:pt x="5048" y="4191"/>
                    <a:pt x="476" y="2476"/>
                    <a:pt x="0" y="5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4" name="Freeform: Shape 1782">
              <a:extLst>
                <a:ext uri="{FF2B5EF4-FFF2-40B4-BE49-F238E27FC236}">
                  <a16:creationId xmlns:a16="http://schemas.microsoft.com/office/drawing/2014/main" id="{98F02BAA-EEFA-4F01-8B3A-8D637B99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792" y="1978438"/>
              <a:ext cx="9525" cy="9525"/>
            </a:xfrm>
            <a:custGeom>
              <a:avLst/>
              <a:gdLst>
                <a:gd name="T0" fmla="*/ 5715 w 9525"/>
                <a:gd name="T1" fmla="*/ 1619 h 9525"/>
                <a:gd name="T2" fmla="*/ 0 w 9525"/>
                <a:gd name="T3" fmla="*/ 16288 h 9525"/>
                <a:gd name="T4" fmla="*/ 7715 w 9525"/>
                <a:gd name="T5" fmla="*/ 12668 h 9525"/>
                <a:gd name="T6" fmla="*/ 8668 w 9525"/>
                <a:gd name="T7" fmla="*/ 18955 h 9525"/>
                <a:gd name="T8" fmla="*/ 10668 w 9525"/>
                <a:gd name="T9" fmla="*/ 5334 h 9525"/>
                <a:gd name="T10" fmla="*/ 16002 w 9525"/>
                <a:gd name="T11" fmla="*/ 6001 h 9525"/>
                <a:gd name="T12" fmla="*/ 16859 w 9525"/>
                <a:gd name="T13" fmla="*/ 0 h 9525"/>
                <a:gd name="T14" fmla="*/ 5715 w 9525"/>
                <a:gd name="T15" fmla="*/ 161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5715" y="1619"/>
                  </a:moveTo>
                  <a:cubicBezTo>
                    <a:pt x="8763" y="8191"/>
                    <a:pt x="2381" y="10954"/>
                    <a:pt x="0" y="16288"/>
                  </a:cubicBezTo>
                  <a:cubicBezTo>
                    <a:pt x="6572" y="19526"/>
                    <a:pt x="4191" y="12763"/>
                    <a:pt x="7715" y="12668"/>
                  </a:cubicBezTo>
                  <a:cubicBezTo>
                    <a:pt x="7715" y="14954"/>
                    <a:pt x="6287" y="18098"/>
                    <a:pt x="8668" y="18955"/>
                  </a:cubicBezTo>
                  <a:cubicBezTo>
                    <a:pt x="12192" y="13811"/>
                    <a:pt x="10858" y="11240"/>
                    <a:pt x="10668" y="5334"/>
                  </a:cubicBezTo>
                  <a:cubicBezTo>
                    <a:pt x="12478" y="5524"/>
                    <a:pt x="14192" y="5810"/>
                    <a:pt x="16002" y="6001"/>
                  </a:cubicBezTo>
                  <a:cubicBezTo>
                    <a:pt x="14097" y="2286"/>
                    <a:pt x="21336" y="953"/>
                    <a:pt x="16859" y="0"/>
                  </a:cubicBezTo>
                  <a:cubicBezTo>
                    <a:pt x="13621" y="5143"/>
                    <a:pt x="10858" y="-286"/>
                    <a:pt x="5715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5" name="Freeform: Shape 1783">
              <a:extLst>
                <a:ext uri="{FF2B5EF4-FFF2-40B4-BE49-F238E27FC236}">
                  <a16:creationId xmlns:a16="http://schemas.microsoft.com/office/drawing/2014/main" id="{E5459213-A86F-4640-BE30-99D0AE9A6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720" y="3402139"/>
              <a:ext cx="9525" cy="9525"/>
            </a:xfrm>
            <a:custGeom>
              <a:avLst/>
              <a:gdLst>
                <a:gd name="T0" fmla="*/ 0 w 9525"/>
                <a:gd name="T1" fmla="*/ 12288 h 9525"/>
                <a:gd name="T2" fmla="*/ 12573 w 9525"/>
                <a:gd name="T3" fmla="*/ 1 h 9525"/>
                <a:gd name="T4" fmla="*/ 0 w 9525"/>
                <a:gd name="T5" fmla="*/ 12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2288"/>
                  </a:moveTo>
                  <a:cubicBezTo>
                    <a:pt x="7810" y="12288"/>
                    <a:pt x="8668" y="4477"/>
                    <a:pt x="12573" y="1"/>
                  </a:cubicBezTo>
                  <a:cubicBezTo>
                    <a:pt x="5620" y="-95"/>
                    <a:pt x="1238" y="11907"/>
                    <a:pt x="0" y="12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6" name="Freeform: Shape 1784">
              <a:extLst>
                <a:ext uri="{FF2B5EF4-FFF2-40B4-BE49-F238E27FC236}">
                  <a16:creationId xmlns:a16="http://schemas.microsoft.com/office/drawing/2014/main" id="{A5AD32BC-BD48-414E-91F1-E871C819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229" y="3344909"/>
              <a:ext cx="9525" cy="9525"/>
            </a:xfrm>
            <a:custGeom>
              <a:avLst/>
              <a:gdLst>
                <a:gd name="T0" fmla="*/ 3872 w 9525"/>
                <a:gd name="T1" fmla="*/ 842 h 9525"/>
                <a:gd name="T2" fmla="*/ 157 w 9525"/>
                <a:gd name="T3" fmla="*/ 1890 h 9525"/>
                <a:gd name="T4" fmla="*/ 1110 w 9525"/>
                <a:gd name="T5" fmla="*/ 8176 h 9525"/>
                <a:gd name="T6" fmla="*/ 13302 w 9525"/>
                <a:gd name="T7" fmla="*/ 11224 h 9525"/>
                <a:gd name="T8" fmla="*/ 5110 w 9525"/>
                <a:gd name="T9" fmla="*/ 5605 h 9525"/>
                <a:gd name="T10" fmla="*/ 3872 w 9525"/>
                <a:gd name="T11" fmla="*/ 84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72" y="842"/>
                  </a:moveTo>
                  <a:cubicBezTo>
                    <a:pt x="3300" y="1985"/>
                    <a:pt x="2158" y="2366"/>
                    <a:pt x="157" y="1890"/>
                  </a:cubicBezTo>
                  <a:cubicBezTo>
                    <a:pt x="-605" y="4747"/>
                    <a:pt x="1681" y="5509"/>
                    <a:pt x="1110" y="8176"/>
                  </a:cubicBezTo>
                  <a:cubicBezTo>
                    <a:pt x="7396" y="7700"/>
                    <a:pt x="7587" y="11320"/>
                    <a:pt x="13302" y="11224"/>
                  </a:cubicBezTo>
                  <a:cubicBezTo>
                    <a:pt x="14921" y="4747"/>
                    <a:pt x="9682" y="4843"/>
                    <a:pt x="5110" y="5605"/>
                  </a:cubicBezTo>
                  <a:cubicBezTo>
                    <a:pt x="1776" y="4271"/>
                    <a:pt x="8254" y="-2301"/>
                    <a:pt x="3872" y="8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7" name="Freeform: Shape 1785">
              <a:extLst>
                <a:ext uri="{FF2B5EF4-FFF2-40B4-BE49-F238E27FC236}">
                  <a16:creationId xmlns:a16="http://schemas.microsoft.com/office/drawing/2014/main" id="{7D67CDB6-E176-47E8-97B3-27AE47BA4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915" y="3515178"/>
              <a:ext cx="28575" cy="19050"/>
            </a:xfrm>
            <a:custGeom>
              <a:avLst/>
              <a:gdLst>
                <a:gd name="T0" fmla="*/ 15562 w 28575"/>
                <a:gd name="T1" fmla="*/ 3261 h 19050"/>
                <a:gd name="T2" fmla="*/ 9561 w 28575"/>
                <a:gd name="T3" fmla="*/ 7167 h 19050"/>
                <a:gd name="T4" fmla="*/ 1561 w 28575"/>
                <a:gd name="T5" fmla="*/ 23 h 19050"/>
                <a:gd name="T6" fmla="*/ 4037 w 28575"/>
                <a:gd name="T7" fmla="*/ 8024 h 19050"/>
                <a:gd name="T8" fmla="*/ 4513 w 28575"/>
                <a:gd name="T9" fmla="*/ 4976 h 19050"/>
                <a:gd name="T10" fmla="*/ 13657 w 28575"/>
                <a:gd name="T11" fmla="*/ 16882 h 19050"/>
                <a:gd name="T12" fmla="*/ 4990 w 28575"/>
                <a:gd name="T13" fmla="*/ 14310 h 19050"/>
                <a:gd name="T14" fmla="*/ 9657 w 28575"/>
                <a:gd name="T15" fmla="*/ 19454 h 19050"/>
                <a:gd name="T16" fmla="*/ 22706 w 28575"/>
                <a:gd name="T17" fmla="*/ 16501 h 19050"/>
                <a:gd name="T18" fmla="*/ 26897 w 28575"/>
                <a:gd name="T19" fmla="*/ 24693 h 19050"/>
                <a:gd name="T20" fmla="*/ 32612 w 28575"/>
                <a:gd name="T21" fmla="*/ 10024 h 19050"/>
                <a:gd name="T22" fmla="*/ 15562 w 28575"/>
                <a:gd name="T23" fmla="*/ 3261 h 190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575" h="19050">
                  <a:moveTo>
                    <a:pt x="15562" y="3261"/>
                  </a:moveTo>
                  <a:cubicBezTo>
                    <a:pt x="14229" y="5262"/>
                    <a:pt x="12229" y="6595"/>
                    <a:pt x="9561" y="7167"/>
                  </a:cubicBezTo>
                  <a:cubicBezTo>
                    <a:pt x="7942" y="4118"/>
                    <a:pt x="8514" y="-358"/>
                    <a:pt x="1561" y="23"/>
                  </a:cubicBezTo>
                  <a:cubicBezTo>
                    <a:pt x="-1868" y="2690"/>
                    <a:pt x="989" y="10691"/>
                    <a:pt x="4037" y="8024"/>
                  </a:cubicBezTo>
                  <a:cubicBezTo>
                    <a:pt x="2227" y="7833"/>
                    <a:pt x="2227" y="5071"/>
                    <a:pt x="4513" y="4976"/>
                  </a:cubicBezTo>
                  <a:cubicBezTo>
                    <a:pt x="11848" y="6119"/>
                    <a:pt x="10990" y="12691"/>
                    <a:pt x="13657" y="16882"/>
                  </a:cubicBezTo>
                  <a:cubicBezTo>
                    <a:pt x="7752" y="18692"/>
                    <a:pt x="7180" y="10310"/>
                    <a:pt x="4990" y="14310"/>
                  </a:cubicBezTo>
                  <a:cubicBezTo>
                    <a:pt x="8323" y="14882"/>
                    <a:pt x="5466" y="19454"/>
                    <a:pt x="9657" y="19454"/>
                  </a:cubicBezTo>
                  <a:cubicBezTo>
                    <a:pt x="11181" y="18406"/>
                    <a:pt x="21944" y="22978"/>
                    <a:pt x="22706" y="16501"/>
                  </a:cubicBezTo>
                  <a:cubicBezTo>
                    <a:pt x="22801" y="20121"/>
                    <a:pt x="23563" y="23264"/>
                    <a:pt x="26897" y="24693"/>
                  </a:cubicBezTo>
                  <a:cubicBezTo>
                    <a:pt x="21087" y="16596"/>
                    <a:pt x="29183" y="16501"/>
                    <a:pt x="32612" y="10024"/>
                  </a:cubicBezTo>
                  <a:cubicBezTo>
                    <a:pt x="26992" y="10977"/>
                    <a:pt x="17277" y="8595"/>
                    <a:pt x="15562" y="3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8" name="Freeform: Shape 1786">
              <a:extLst>
                <a:ext uri="{FF2B5EF4-FFF2-40B4-BE49-F238E27FC236}">
                  <a16:creationId xmlns:a16="http://schemas.microsoft.com/office/drawing/2014/main" id="{098FA2A9-C6EF-4B70-848F-03FE74622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96" y="3548063"/>
              <a:ext cx="9525" cy="9525"/>
            </a:xfrm>
            <a:custGeom>
              <a:avLst/>
              <a:gdLst>
                <a:gd name="T0" fmla="*/ 9334 w 9525"/>
                <a:gd name="T1" fmla="*/ 14859 h 9525"/>
                <a:gd name="T2" fmla="*/ 16574 w 9525"/>
                <a:gd name="T3" fmla="*/ 1905 h 9525"/>
                <a:gd name="T4" fmla="*/ 14573 w 9525"/>
                <a:gd name="T5" fmla="*/ 3238 h 9525"/>
                <a:gd name="T6" fmla="*/ 13240 w 9525"/>
                <a:gd name="T7" fmla="*/ 0 h 9525"/>
                <a:gd name="T8" fmla="*/ 6858 w 9525"/>
                <a:gd name="T9" fmla="*/ 6858 h 9525"/>
                <a:gd name="T10" fmla="*/ 0 w 9525"/>
                <a:gd name="T11" fmla="*/ 4477 h 9525"/>
                <a:gd name="T12" fmla="*/ 9334 w 9525"/>
                <a:gd name="T13" fmla="*/ 1485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334" y="14859"/>
                  </a:moveTo>
                  <a:cubicBezTo>
                    <a:pt x="9811" y="9430"/>
                    <a:pt x="19050" y="4667"/>
                    <a:pt x="16574" y="1905"/>
                  </a:cubicBezTo>
                  <a:cubicBezTo>
                    <a:pt x="16288" y="2858"/>
                    <a:pt x="16097" y="3620"/>
                    <a:pt x="14573" y="3238"/>
                  </a:cubicBezTo>
                  <a:cubicBezTo>
                    <a:pt x="14383" y="2000"/>
                    <a:pt x="14954" y="191"/>
                    <a:pt x="13240" y="0"/>
                  </a:cubicBezTo>
                  <a:cubicBezTo>
                    <a:pt x="12001" y="3238"/>
                    <a:pt x="8763" y="4382"/>
                    <a:pt x="6858" y="6858"/>
                  </a:cubicBezTo>
                  <a:cubicBezTo>
                    <a:pt x="8001" y="4477"/>
                    <a:pt x="953" y="953"/>
                    <a:pt x="0" y="4477"/>
                  </a:cubicBezTo>
                  <a:cubicBezTo>
                    <a:pt x="4858" y="10478"/>
                    <a:pt x="476" y="9906"/>
                    <a:pt x="9334" y="14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29" name="Freeform: Shape 1787">
              <a:extLst>
                <a:ext uri="{FF2B5EF4-FFF2-40B4-BE49-F238E27FC236}">
                  <a16:creationId xmlns:a16="http://schemas.microsoft.com/office/drawing/2014/main" id="{138304F4-59C0-41A1-AD5A-92F621867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694" y="2645239"/>
              <a:ext cx="9525" cy="19050"/>
            </a:xfrm>
            <a:custGeom>
              <a:avLst/>
              <a:gdLst>
                <a:gd name="T0" fmla="*/ 2418 w 9525"/>
                <a:gd name="T1" fmla="*/ 19476 h 19050"/>
                <a:gd name="T2" fmla="*/ 3942 w 9525"/>
                <a:gd name="T3" fmla="*/ 8903 h 19050"/>
                <a:gd name="T4" fmla="*/ 14134 w 9525"/>
                <a:gd name="T5" fmla="*/ 997 h 19050"/>
                <a:gd name="T6" fmla="*/ 228 w 9525"/>
                <a:gd name="T7" fmla="*/ 10046 h 19050"/>
                <a:gd name="T8" fmla="*/ 2418 w 9525"/>
                <a:gd name="T9" fmla="*/ 1947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2418" y="19476"/>
                  </a:moveTo>
                  <a:cubicBezTo>
                    <a:pt x="5276" y="17761"/>
                    <a:pt x="6133" y="11189"/>
                    <a:pt x="3942" y="8903"/>
                  </a:cubicBezTo>
                  <a:cubicBezTo>
                    <a:pt x="9943" y="9188"/>
                    <a:pt x="11753" y="4712"/>
                    <a:pt x="14134" y="997"/>
                  </a:cubicBezTo>
                  <a:cubicBezTo>
                    <a:pt x="-1392" y="-3099"/>
                    <a:pt x="10800" y="6522"/>
                    <a:pt x="228" y="10046"/>
                  </a:cubicBezTo>
                  <a:cubicBezTo>
                    <a:pt x="4609" y="13094"/>
                    <a:pt x="-3868" y="16904"/>
                    <a:pt x="2418" y="19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0" name="Freeform: Shape 1788">
              <a:extLst>
                <a:ext uri="{FF2B5EF4-FFF2-40B4-BE49-F238E27FC236}">
                  <a16:creationId xmlns:a16="http://schemas.microsoft.com/office/drawing/2014/main" id="{81D77915-B252-4105-8475-4F28BDA80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439" y="2976467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8287 w 9525"/>
                <a:gd name="T3" fmla="*/ 10668 h 9525"/>
                <a:gd name="T4" fmla="*/ 7811 w 9525"/>
                <a:gd name="T5" fmla="*/ 9906 h 9525"/>
                <a:gd name="T6" fmla="*/ 0 w 9525"/>
                <a:gd name="T7" fmla="*/ 15716 h 9525"/>
                <a:gd name="T8" fmla="*/ 7239 w 9525"/>
                <a:gd name="T9" fmla="*/ 17812 h 9525"/>
                <a:gd name="T10" fmla="*/ 9144 w 9525"/>
                <a:gd name="T11" fmla="*/ 12097 h 9525"/>
                <a:gd name="T12" fmla="*/ 13525 w 9525"/>
                <a:gd name="T13" fmla="*/ 12668 h 9525"/>
                <a:gd name="T14" fmla="*/ 16383 w 9525"/>
                <a:gd name="T15" fmla="*/ 5334 h 9525"/>
                <a:gd name="T16" fmla="*/ 15240 w 9525"/>
                <a:gd name="T17" fmla="*/ 572 h 9525"/>
                <a:gd name="T18" fmla="*/ 11716 w 9525"/>
                <a:gd name="T19" fmla="*/ 0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430" y="4477"/>
                    <a:pt x="8477" y="6001"/>
                    <a:pt x="8287" y="10668"/>
                  </a:cubicBezTo>
                  <a:cubicBezTo>
                    <a:pt x="8096" y="10382"/>
                    <a:pt x="8096" y="10192"/>
                    <a:pt x="7811" y="9906"/>
                  </a:cubicBezTo>
                  <a:cubicBezTo>
                    <a:pt x="2096" y="8763"/>
                    <a:pt x="2381" y="13526"/>
                    <a:pt x="0" y="15716"/>
                  </a:cubicBezTo>
                  <a:cubicBezTo>
                    <a:pt x="3429" y="15621"/>
                    <a:pt x="3905" y="17812"/>
                    <a:pt x="7239" y="17812"/>
                  </a:cubicBezTo>
                  <a:cubicBezTo>
                    <a:pt x="7620" y="14954"/>
                    <a:pt x="9430" y="13811"/>
                    <a:pt x="9144" y="12097"/>
                  </a:cubicBezTo>
                  <a:cubicBezTo>
                    <a:pt x="11525" y="12478"/>
                    <a:pt x="12573" y="14573"/>
                    <a:pt x="13525" y="12668"/>
                  </a:cubicBezTo>
                  <a:cubicBezTo>
                    <a:pt x="14002" y="9525"/>
                    <a:pt x="7715" y="5048"/>
                    <a:pt x="16383" y="5334"/>
                  </a:cubicBezTo>
                  <a:cubicBezTo>
                    <a:pt x="16764" y="3239"/>
                    <a:pt x="16002" y="1905"/>
                    <a:pt x="15240" y="572"/>
                  </a:cubicBezTo>
                  <a:cubicBezTo>
                    <a:pt x="14097" y="286"/>
                    <a:pt x="12954" y="191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1" name="Freeform: Shape 1789">
              <a:extLst>
                <a:ext uri="{FF2B5EF4-FFF2-40B4-BE49-F238E27FC236}">
                  <a16:creationId xmlns:a16="http://schemas.microsoft.com/office/drawing/2014/main" id="{E4A13849-F530-4641-800D-1320DAFF4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297" y="3753326"/>
              <a:ext cx="9525" cy="9525"/>
            </a:xfrm>
            <a:custGeom>
              <a:avLst/>
              <a:gdLst>
                <a:gd name="T0" fmla="*/ 12654 w 9525"/>
                <a:gd name="T1" fmla="*/ 49901475 h 9525"/>
                <a:gd name="T2" fmla="*/ 7796 w 9525"/>
                <a:gd name="T3" fmla="*/ 14516100 h 9525"/>
                <a:gd name="T4" fmla="*/ 7987 w 9525"/>
                <a:gd name="T5" fmla="*/ 0 h 9525"/>
                <a:gd name="T6" fmla="*/ 271 w 9525"/>
                <a:gd name="T7" fmla="*/ 34470975 h 9525"/>
                <a:gd name="T8" fmla="*/ 12654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654" y="5239"/>
                  </a:moveTo>
                  <a:cubicBezTo>
                    <a:pt x="9606" y="4953"/>
                    <a:pt x="8272" y="3524"/>
                    <a:pt x="7796" y="1524"/>
                  </a:cubicBezTo>
                  <a:cubicBezTo>
                    <a:pt x="8749" y="1619"/>
                    <a:pt x="9987" y="571"/>
                    <a:pt x="7987" y="0"/>
                  </a:cubicBezTo>
                  <a:cubicBezTo>
                    <a:pt x="7987" y="4096"/>
                    <a:pt x="-1729" y="-2667"/>
                    <a:pt x="271" y="3619"/>
                  </a:cubicBezTo>
                  <a:cubicBezTo>
                    <a:pt x="5986" y="2381"/>
                    <a:pt x="9415" y="9334"/>
                    <a:pt x="12654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2" name="Freeform: Shape 1790">
              <a:extLst>
                <a:ext uri="{FF2B5EF4-FFF2-40B4-BE49-F238E27FC236}">
                  <a16:creationId xmlns:a16="http://schemas.microsoft.com/office/drawing/2014/main" id="{0CF723B7-94EE-4ADD-A8E2-4D78BB171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8455" y="1976906"/>
              <a:ext cx="9525" cy="9525"/>
            </a:xfrm>
            <a:custGeom>
              <a:avLst/>
              <a:gdLst>
                <a:gd name="T0" fmla="*/ 5955 w 9525"/>
                <a:gd name="T1" fmla="*/ 15057 h 9525"/>
                <a:gd name="T2" fmla="*/ 15194 w 9525"/>
                <a:gd name="T3" fmla="*/ 13152 h 9525"/>
                <a:gd name="T4" fmla="*/ 16528 w 9525"/>
                <a:gd name="T5" fmla="*/ 4103 h 9525"/>
                <a:gd name="T6" fmla="*/ 9669 w 9525"/>
                <a:gd name="T7" fmla="*/ 1722 h 9525"/>
                <a:gd name="T8" fmla="*/ 8145 w 9525"/>
                <a:gd name="T9" fmla="*/ 7 h 9525"/>
                <a:gd name="T10" fmla="*/ 6431 w 9525"/>
                <a:gd name="T11" fmla="*/ 12104 h 9525"/>
                <a:gd name="T12" fmla="*/ 2907 w 9525"/>
                <a:gd name="T13" fmla="*/ 11628 h 9525"/>
                <a:gd name="T14" fmla="*/ 5764 w 9525"/>
                <a:gd name="T15" fmla="*/ 4294 h 9525"/>
                <a:gd name="T16" fmla="*/ 5955 w 9525"/>
                <a:gd name="T17" fmla="*/ 15057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5955" y="15057"/>
                  </a:moveTo>
                  <a:cubicBezTo>
                    <a:pt x="8622" y="10199"/>
                    <a:pt x="12717" y="16390"/>
                    <a:pt x="15194" y="13152"/>
                  </a:cubicBezTo>
                  <a:cubicBezTo>
                    <a:pt x="11289" y="12009"/>
                    <a:pt x="14908" y="4960"/>
                    <a:pt x="16528" y="4103"/>
                  </a:cubicBezTo>
                  <a:cubicBezTo>
                    <a:pt x="14718" y="103"/>
                    <a:pt x="10812" y="6199"/>
                    <a:pt x="9669" y="1722"/>
                  </a:cubicBezTo>
                  <a:cubicBezTo>
                    <a:pt x="9669" y="769"/>
                    <a:pt x="9669" y="-88"/>
                    <a:pt x="8145" y="7"/>
                  </a:cubicBezTo>
                  <a:cubicBezTo>
                    <a:pt x="8145" y="2865"/>
                    <a:pt x="11289" y="10580"/>
                    <a:pt x="6431" y="12104"/>
                  </a:cubicBezTo>
                  <a:cubicBezTo>
                    <a:pt x="5288" y="12009"/>
                    <a:pt x="4050" y="11818"/>
                    <a:pt x="2907" y="11628"/>
                  </a:cubicBezTo>
                  <a:cubicBezTo>
                    <a:pt x="2811" y="8008"/>
                    <a:pt x="4050" y="5818"/>
                    <a:pt x="5764" y="4294"/>
                  </a:cubicBezTo>
                  <a:cubicBezTo>
                    <a:pt x="-4618" y="3341"/>
                    <a:pt x="1287" y="13723"/>
                    <a:pt x="5955" y="150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3" name="Freeform: Shape 1791">
              <a:extLst>
                <a:ext uri="{FF2B5EF4-FFF2-40B4-BE49-F238E27FC236}">
                  <a16:creationId xmlns:a16="http://schemas.microsoft.com/office/drawing/2014/main" id="{418B7279-BD15-4F3C-AD23-68994E6C0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89" y="3037183"/>
              <a:ext cx="9525" cy="9525"/>
            </a:xfrm>
            <a:custGeom>
              <a:avLst/>
              <a:gdLst>
                <a:gd name="T0" fmla="*/ 5260 w 9525"/>
                <a:gd name="T1" fmla="*/ 83981925 h 9525"/>
                <a:gd name="T2" fmla="*/ 10118 w 9525"/>
                <a:gd name="T3" fmla="*/ 1419225 h 9525"/>
                <a:gd name="T4" fmla="*/ 2783 w 9525"/>
                <a:gd name="T5" fmla="*/ 7772400 h 9525"/>
                <a:gd name="T6" fmla="*/ 212 w 9525"/>
                <a:gd name="T7" fmla="*/ 63112650 h 9525"/>
                <a:gd name="T8" fmla="*/ 5260 w 9525"/>
                <a:gd name="T9" fmla="*/ 839819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260" y="8817"/>
                  </a:moveTo>
                  <a:cubicBezTo>
                    <a:pt x="5069" y="3959"/>
                    <a:pt x="11165" y="6055"/>
                    <a:pt x="10118" y="149"/>
                  </a:cubicBezTo>
                  <a:cubicBezTo>
                    <a:pt x="5450" y="1483"/>
                    <a:pt x="4688" y="-1279"/>
                    <a:pt x="2783" y="816"/>
                  </a:cubicBezTo>
                  <a:cubicBezTo>
                    <a:pt x="8975" y="3959"/>
                    <a:pt x="-1598" y="2531"/>
                    <a:pt x="212" y="6626"/>
                  </a:cubicBezTo>
                  <a:cubicBezTo>
                    <a:pt x="2593" y="6912"/>
                    <a:pt x="3926" y="7865"/>
                    <a:pt x="5260" y="88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4" name="Freeform: Shape 1792">
              <a:extLst>
                <a:ext uri="{FF2B5EF4-FFF2-40B4-BE49-F238E27FC236}">
                  <a16:creationId xmlns:a16="http://schemas.microsoft.com/office/drawing/2014/main" id="{3A227A00-6FB8-4741-9543-3EEC6A02D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00" y="2853881"/>
              <a:ext cx="66675" cy="38100"/>
            </a:xfrm>
            <a:custGeom>
              <a:avLst/>
              <a:gdLst>
                <a:gd name="T0" fmla="*/ 0 w 66675"/>
                <a:gd name="T1" fmla="*/ 13049 h 38100"/>
                <a:gd name="T2" fmla="*/ 14669 w 66675"/>
                <a:gd name="T3" fmla="*/ 24098 h 38100"/>
                <a:gd name="T4" fmla="*/ 19526 w 66675"/>
                <a:gd name="T5" fmla="*/ 20669 h 38100"/>
                <a:gd name="T6" fmla="*/ 19336 w 66675"/>
                <a:gd name="T7" fmla="*/ 21145 h 38100"/>
                <a:gd name="T8" fmla="*/ 24765 w 66675"/>
                <a:gd name="T9" fmla="*/ 21241 h 38100"/>
                <a:gd name="T10" fmla="*/ 29432 w 66675"/>
                <a:gd name="T11" fmla="*/ 21336 h 38100"/>
                <a:gd name="T12" fmla="*/ 26765 w 66675"/>
                <a:gd name="T13" fmla="*/ 19050 h 38100"/>
                <a:gd name="T14" fmla="*/ 34576 w 66675"/>
                <a:gd name="T15" fmla="*/ 14383 h 38100"/>
                <a:gd name="T16" fmla="*/ 36195 w 66675"/>
                <a:gd name="T17" fmla="*/ 17717 h 38100"/>
                <a:gd name="T18" fmla="*/ 28194 w 66675"/>
                <a:gd name="T19" fmla="*/ 31718 h 38100"/>
                <a:gd name="T20" fmla="*/ 20193 w 66675"/>
                <a:gd name="T21" fmla="*/ 35623 h 38100"/>
                <a:gd name="T22" fmla="*/ 28861 w 66675"/>
                <a:gd name="T23" fmla="*/ 38290 h 38100"/>
                <a:gd name="T24" fmla="*/ 29432 w 66675"/>
                <a:gd name="T25" fmla="*/ 36671 h 38100"/>
                <a:gd name="T26" fmla="*/ 34290 w 66675"/>
                <a:gd name="T27" fmla="*/ 42863 h 38100"/>
                <a:gd name="T28" fmla="*/ 35338 w 66675"/>
                <a:gd name="T29" fmla="*/ 28765 h 38100"/>
                <a:gd name="T30" fmla="*/ 41434 w 66675"/>
                <a:gd name="T31" fmla="*/ 27908 h 38100"/>
                <a:gd name="T32" fmla="*/ 40958 w 66675"/>
                <a:gd name="T33" fmla="*/ 29051 h 38100"/>
                <a:gd name="T34" fmla="*/ 53150 w 66675"/>
                <a:gd name="T35" fmla="*/ 32099 h 38100"/>
                <a:gd name="T36" fmla="*/ 50673 w 66675"/>
                <a:gd name="T37" fmla="*/ 36195 h 38100"/>
                <a:gd name="T38" fmla="*/ 40291 w 66675"/>
                <a:gd name="T39" fmla="*/ 35433 h 38100"/>
                <a:gd name="T40" fmla="*/ 43434 w 66675"/>
                <a:gd name="T41" fmla="*/ 43529 h 38100"/>
                <a:gd name="T42" fmla="*/ 39624 w 66675"/>
                <a:gd name="T43" fmla="*/ 44863 h 38100"/>
                <a:gd name="T44" fmla="*/ 49340 w 66675"/>
                <a:gd name="T45" fmla="*/ 43148 h 38100"/>
                <a:gd name="T46" fmla="*/ 47434 w 66675"/>
                <a:gd name="T47" fmla="*/ 46768 h 38100"/>
                <a:gd name="T48" fmla="*/ 62675 w 66675"/>
                <a:gd name="T49" fmla="*/ 40957 h 38100"/>
                <a:gd name="T50" fmla="*/ 59817 w 66675"/>
                <a:gd name="T51" fmla="*/ 36004 h 38100"/>
                <a:gd name="T52" fmla="*/ 64199 w 66675"/>
                <a:gd name="T53" fmla="*/ 33338 h 38100"/>
                <a:gd name="T54" fmla="*/ 68390 w 66675"/>
                <a:gd name="T55" fmla="*/ 31242 h 38100"/>
                <a:gd name="T56" fmla="*/ 67246 w 66675"/>
                <a:gd name="T57" fmla="*/ 30766 h 38100"/>
                <a:gd name="T58" fmla="*/ 69533 w 66675"/>
                <a:gd name="T59" fmla="*/ 31051 h 38100"/>
                <a:gd name="T60" fmla="*/ 67151 w 66675"/>
                <a:gd name="T61" fmla="*/ 35433 h 38100"/>
                <a:gd name="T62" fmla="*/ 69533 w 66675"/>
                <a:gd name="T63" fmla="*/ 18764 h 38100"/>
                <a:gd name="T64" fmla="*/ 65246 w 66675"/>
                <a:gd name="T65" fmla="*/ 28480 h 38100"/>
                <a:gd name="T66" fmla="*/ 65246 w 66675"/>
                <a:gd name="T67" fmla="*/ 24670 h 38100"/>
                <a:gd name="T68" fmla="*/ 58198 w 66675"/>
                <a:gd name="T69" fmla="*/ 26384 h 38100"/>
                <a:gd name="T70" fmla="*/ 52483 w 66675"/>
                <a:gd name="T71" fmla="*/ 24289 h 38100"/>
                <a:gd name="T72" fmla="*/ 43720 w 66675"/>
                <a:gd name="T73" fmla="*/ 25336 h 38100"/>
                <a:gd name="T74" fmla="*/ 45149 w 66675"/>
                <a:gd name="T75" fmla="*/ 21622 h 38100"/>
                <a:gd name="T76" fmla="*/ 27623 w 66675"/>
                <a:gd name="T77" fmla="*/ 9334 h 38100"/>
                <a:gd name="T78" fmla="*/ 31051 w 66675"/>
                <a:gd name="T79" fmla="*/ 7048 h 38100"/>
                <a:gd name="T80" fmla="*/ 37624 w 66675"/>
                <a:gd name="T81" fmla="*/ 14859 h 38100"/>
                <a:gd name="T82" fmla="*/ 38671 w 66675"/>
                <a:gd name="T83" fmla="*/ 7334 h 38100"/>
                <a:gd name="T84" fmla="*/ 36386 w 66675"/>
                <a:gd name="T85" fmla="*/ 6667 h 38100"/>
                <a:gd name="T86" fmla="*/ 51625 w 66675"/>
                <a:gd name="T87" fmla="*/ 8001 h 38100"/>
                <a:gd name="T88" fmla="*/ 33719 w 66675"/>
                <a:gd name="T89" fmla="*/ 381 h 38100"/>
                <a:gd name="T90" fmla="*/ 31909 w 66675"/>
                <a:gd name="T91" fmla="*/ 3810 h 38100"/>
                <a:gd name="T92" fmla="*/ 28861 w 66675"/>
                <a:gd name="T93" fmla="*/ 0 h 38100"/>
                <a:gd name="T94" fmla="*/ 29623 w 66675"/>
                <a:gd name="T95" fmla="*/ 4953 h 38100"/>
                <a:gd name="T96" fmla="*/ 23813 w 66675"/>
                <a:gd name="T97" fmla="*/ 9144 h 38100"/>
                <a:gd name="T98" fmla="*/ 27146 w 66675"/>
                <a:gd name="T99" fmla="*/ 14097 h 38100"/>
                <a:gd name="T100" fmla="*/ 20860 w 66675"/>
                <a:gd name="T101" fmla="*/ 17431 h 38100"/>
                <a:gd name="T102" fmla="*/ 13907 w 66675"/>
                <a:gd name="T103" fmla="*/ 16573 h 38100"/>
                <a:gd name="T104" fmla="*/ 9620 w 66675"/>
                <a:gd name="T105" fmla="*/ 8382 h 38100"/>
                <a:gd name="T106" fmla="*/ 0 w 66675"/>
                <a:gd name="T107" fmla="*/ 13049 h 381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675" h="38100">
                  <a:moveTo>
                    <a:pt x="0" y="13049"/>
                  </a:moveTo>
                  <a:cubicBezTo>
                    <a:pt x="9430" y="8858"/>
                    <a:pt x="3524" y="29813"/>
                    <a:pt x="14669" y="24098"/>
                  </a:cubicBezTo>
                  <a:cubicBezTo>
                    <a:pt x="11430" y="21145"/>
                    <a:pt x="16669" y="21336"/>
                    <a:pt x="19526" y="20669"/>
                  </a:cubicBezTo>
                  <a:cubicBezTo>
                    <a:pt x="19526" y="20860"/>
                    <a:pt x="19431" y="20955"/>
                    <a:pt x="19336" y="21145"/>
                  </a:cubicBezTo>
                  <a:cubicBezTo>
                    <a:pt x="21717" y="22955"/>
                    <a:pt x="23336" y="22479"/>
                    <a:pt x="24765" y="21241"/>
                  </a:cubicBezTo>
                  <a:cubicBezTo>
                    <a:pt x="26479" y="22574"/>
                    <a:pt x="28194" y="23527"/>
                    <a:pt x="29432" y="21336"/>
                  </a:cubicBezTo>
                  <a:cubicBezTo>
                    <a:pt x="28766" y="20383"/>
                    <a:pt x="27908" y="19717"/>
                    <a:pt x="26765" y="19050"/>
                  </a:cubicBezTo>
                  <a:cubicBezTo>
                    <a:pt x="28670" y="16669"/>
                    <a:pt x="30766" y="14002"/>
                    <a:pt x="34576" y="14383"/>
                  </a:cubicBezTo>
                  <a:cubicBezTo>
                    <a:pt x="34480" y="16002"/>
                    <a:pt x="35909" y="16383"/>
                    <a:pt x="36195" y="17717"/>
                  </a:cubicBezTo>
                  <a:cubicBezTo>
                    <a:pt x="29432" y="19431"/>
                    <a:pt x="27527" y="25813"/>
                    <a:pt x="28194" y="31718"/>
                  </a:cubicBezTo>
                  <a:cubicBezTo>
                    <a:pt x="25908" y="33433"/>
                    <a:pt x="22384" y="33719"/>
                    <a:pt x="20193" y="35623"/>
                  </a:cubicBezTo>
                  <a:cubicBezTo>
                    <a:pt x="22098" y="37147"/>
                    <a:pt x="24670" y="38195"/>
                    <a:pt x="28861" y="38290"/>
                  </a:cubicBezTo>
                  <a:cubicBezTo>
                    <a:pt x="28956" y="37814"/>
                    <a:pt x="29242" y="37243"/>
                    <a:pt x="29432" y="36671"/>
                  </a:cubicBezTo>
                  <a:cubicBezTo>
                    <a:pt x="30575" y="39624"/>
                    <a:pt x="32290" y="42005"/>
                    <a:pt x="34290" y="42863"/>
                  </a:cubicBezTo>
                  <a:cubicBezTo>
                    <a:pt x="40672" y="39433"/>
                    <a:pt x="36100" y="34671"/>
                    <a:pt x="35338" y="28765"/>
                  </a:cubicBezTo>
                  <a:cubicBezTo>
                    <a:pt x="38291" y="29337"/>
                    <a:pt x="40005" y="28861"/>
                    <a:pt x="41434" y="27908"/>
                  </a:cubicBezTo>
                  <a:cubicBezTo>
                    <a:pt x="41243" y="28289"/>
                    <a:pt x="41053" y="28480"/>
                    <a:pt x="40958" y="29051"/>
                  </a:cubicBezTo>
                  <a:cubicBezTo>
                    <a:pt x="44482" y="30385"/>
                    <a:pt x="52864" y="28670"/>
                    <a:pt x="53150" y="32099"/>
                  </a:cubicBezTo>
                  <a:cubicBezTo>
                    <a:pt x="51721" y="33909"/>
                    <a:pt x="51054" y="35147"/>
                    <a:pt x="50673" y="36195"/>
                  </a:cubicBezTo>
                  <a:cubicBezTo>
                    <a:pt x="46196" y="35147"/>
                    <a:pt x="40100" y="34766"/>
                    <a:pt x="40291" y="35433"/>
                  </a:cubicBezTo>
                  <a:cubicBezTo>
                    <a:pt x="42958" y="36957"/>
                    <a:pt x="42577" y="40672"/>
                    <a:pt x="43434" y="43529"/>
                  </a:cubicBezTo>
                  <a:cubicBezTo>
                    <a:pt x="42005" y="43720"/>
                    <a:pt x="39815" y="43339"/>
                    <a:pt x="39624" y="44863"/>
                  </a:cubicBezTo>
                  <a:cubicBezTo>
                    <a:pt x="44101" y="45529"/>
                    <a:pt x="47054" y="44672"/>
                    <a:pt x="49340" y="43148"/>
                  </a:cubicBezTo>
                  <a:cubicBezTo>
                    <a:pt x="48958" y="44196"/>
                    <a:pt x="48387" y="45244"/>
                    <a:pt x="47434" y="46768"/>
                  </a:cubicBezTo>
                  <a:cubicBezTo>
                    <a:pt x="53150" y="45529"/>
                    <a:pt x="58960" y="44386"/>
                    <a:pt x="62675" y="40957"/>
                  </a:cubicBezTo>
                  <a:cubicBezTo>
                    <a:pt x="60198" y="40291"/>
                    <a:pt x="61150" y="37433"/>
                    <a:pt x="59817" y="36004"/>
                  </a:cubicBezTo>
                  <a:cubicBezTo>
                    <a:pt x="64961" y="39624"/>
                    <a:pt x="63722" y="36195"/>
                    <a:pt x="64199" y="33338"/>
                  </a:cubicBezTo>
                  <a:cubicBezTo>
                    <a:pt x="65437" y="33719"/>
                    <a:pt x="66675" y="33338"/>
                    <a:pt x="68390" y="31242"/>
                  </a:cubicBezTo>
                  <a:cubicBezTo>
                    <a:pt x="67913" y="31147"/>
                    <a:pt x="67628" y="30956"/>
                    <a:pt x="67246" y="30766"/>
                  </a:cubicBezTo>
                  <a:cubicBezTo>
                    <a:pt x="68008" y="30861"/>
                    <a:pt x="68771" y="30956"/>
                    <a:pt x="69533" y="31051"/>
                  </a:cubicBezTo>
                  <a:cubicBezTo>
                    <a:pt x="69342" y="33147"/>
                    <a:pt x="68199" y="34290"/>
                    <a:pt x="67151" y="35433"/>
                  </a:cubicBezTo>
                  <a:cubicBezTo>
                    <a:pt x="79915" y="34671"/>
                    <a:pt x="70866" y="25146"/>
                    <a:pt x="69533" y="18764"/>
                  </a:cubicBezTo>
                  <a:cubicBezTo>
                    <a:pt x="66770" y="20574"/>
                    <a:pt x="67151" y="25813"/>
                    <a:pt x="65246" y="28480"/>
                  </a:cubicBezTo>
                  <a:cubicBezTo>
                    <a:pt x="64961" y="27432"/>
                    <a:pt x="64865" y="26194"/>
                    <a:pt x="65246" y="24670"/>
                  </a:cubicBezTo>
                  <a:cubicBezTo>
                    <a:pt x="61532" y="23908"/>
                    <a:pt x="59246" y="24574"/>
                    <a:pt x="58198" y="26384"/>
                  </a:cubicBezTo>
                  <a:cubicBezTo>
                    <a:pt x="56579" y="25527"/>
                    <a:pt x="54769" y="24765"/>
                    <a:pt x="52483" y="24289"/>
                  </a:cubicBezTo>
                  <a:cubicBezTo>
                    <a:pt x="51054" y="31242"/>
                    <a:pt x="46768" y="24955"/>
                    <a:pt x="43720" y="25336"/>
                  </a:cubicBezTo>
                  <a:cubicBezTo>
                    <a:pt x="44291" y="24194"/>
                    <a:pt x="44767" y="22955"/>
                    <a:pt x="45149" y="21622"/>
                  </a:cubicBezTo>
                  <a:cubicBezTo>
                    <a:pt x="35528" y="19336"/>
                    <a:pt x="37148" y="7525"/>
                    <a:pt x="27623" y="9334"/>
                  </a:cubicBezTo>
                  <a:cubicBezTo>
                    <a:pt x="28384" y="8096"/>
                    <a:pt x="29623" y="7429"/>
                    <a:pt x="31051" y="7048"/>
                  </a:cubicBezTo>
                  <a:cubicBezTo>
                    <a:pt x="32957" y="9811"/>
                    <a:pt x="35624" y="12097"/>
                    <a:pt x="37624" y="14859"/>
                  </a:cubicBezTo>
                  <a:cubicBezTo>
                    <a:pt x="38005" y="12382"/>
                    <a:pt x="38386" y="9811"/>
                    <a:pt x="38671" y="7334"/>
                  </a:cubicBezTo>
                  <a:cubicBezTo>
                    <a:pt x="37719" y="7239"/>
                    <a:pt x="37148" y="6953"/>
                    <a:pt x="36386" y="6667"/>
                  </a:cubicBezTo>
                  <a:cubicBezTo>
                    <a:pt x="43053" y="7334"/>
                    <a:pt x="50768" y="10573"/>
                    <a:pt x="51625" y="8001"/>
                  </a:cubicBezTo>
                  <a:cubicBezTo>
                    <a:pt x="47530" y="4096"/>
                    <a:pt x="42005" y="1238"/>
                    <a:pt x="33719" y="381"/>
                  </a:cubicBezTo>
                  <a:cubicBezTo>
                    <a:pt x="33719" y="2095"/>
                    <a:pt x="32957" y="3048"/>
                    <a:pt x="31909" y="3810"/>
                  </a:cubicBezTo>
                  <a:cubicBezTo>
                    <a:pt x="30861" y="2572"/>
                    <a:pt x="30004" y="1238"/>
                    <a:pt x="28861" y="0"/>
                  </a:cubicBezTo>
                  <a:cubicBezTo>
                    <a:pt x="28670" y="1905"/>
                    <a:pt x="29051" y="3524"/>
                    <a:pt x="29623" y="4953"/>
                  </a:cubicBezTo>
                  <a:cubicBezTo>
                    <a:pt x="27146" y="5905"/>
                    <a:pt x="24479" y="6477"/>
                    <a:pt x="23813" y="9144"/>
                  </a:cubicBezTo>
                  <a:cubicBezTo>
                    <a:pt x="23813" y="11620"/>
                    <a:pt x="28384" y="10763"/>
                    <a:pt x="27146" y="14097"/>
                  </a:cubicBezTo>
                  <a:cubicBezTo>
                    <a:pt x="23527" y="13716"/>
                    <a:pt x="21908" y="15335"/>
                    <a:pt x="20860" y="17431"/>
                  </a:cubicBezTo>
                  <a:cubicBezTo>
                    <a:pt x="18764" y="17050"/>
                    <a:pt x="16478" y="16764"/>
                    <a:pt x="13907" y="16573"/>
                  </a:cubicBezTo>
                  <a:cubicBezTo>
                    <a:pt x="14859" y="12287"/>
                    <a:pt x="15240" y="8382"/>
                    <a:pt x="9620" y="8382"/>
                  </a:cubicBezTo>
                  <a:cubicBezTo>
                    <a:pt x="11144" y="18574"/>
                    <a:pt x="476" y="4763"/>
                    <a:pt x="0" y="13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5" name="Freeform: Shape 1793">
              <a:extLst>
                <a:ext uri="{FF2B5EF4-FFF2-40B4-BE49-F238E27FC236}">
                  <a16:creationId xmlns:a16="http://schemas.microsoft.com/office/drawing/2014/main" id="{3996179A-D1B1-4229-9F43-A02A6A894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383" y="3248120"/>
              <a:ext cx="28575" cy="19050"/>
            </a:xfrm>
            <a:custGeom>
              <a:avLst/>
              <a:gdLst>
                <a:gd name="T0" fmla="*/ 21812 w 28575"/>
                <a:gd name="T1" fmla="*/ 0 h 19050"/>
                <a:gd name="T2" fmla="*/ 13907 w 28575"/>
                <a:gd name="T3" fmla="*/ 5144 h 19050"/>
                <a:gd name="T4" fmla="*/ 0 w 28575"/>
                <a:gd name="T5" fmla="*/ 1905 h 19050"/>
                <a:gd name="T6" fmla="*/ 12383 w 28575"/>
                <a:gd name="T7" fmla="*/ 3429 h 19050"/>
                <a:gd name="T8" fmla="*/ 23717 w 28575"/>
                <a:gd name="T9" fmla="*/ 12573 h 19050"/>
                <a:gd name="T10" fmla="*/ 20860 w 28575"/>
                <a:gd name="T11" fmla="*/ 19907 h 19050"/>
                <a:gd name="T12" fmla="*/ 31052 w 28575"/>
                <a:gd name="T13" fmla="*/ 11906 h 19050"/>
                <a:gd name="T14" fmla="*/ 21812 w 2857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19050">
                  <a:moveTo>
                    <a:pt x="21812" y="0"/>
                  </a:moveTo>
                  <a:cubicBezTo>
                    <a:pt x="19812" y="2477"/>
                    <a:pt x="17240" y="4191"/>
                    <a:pt x="13907" y="5144"/>
                  </a:cubicBezTo>
                  <a:cubicBezTo>
                    <a:pt x="14478" y="-1619"/>
                    <a:pt x="4001" y="0"/>
                    <a:pt x="0" y="1905"/>
                  </a:cubicBezTo>
                  <a:cubicBezTo>
                    <a:pt x="3524" y="3143"/>
                    <a:pt x="6858" y="5239"/>
                    <a:pt x="12383" y="3429"/>
                  </a:cubicBezTo>
                  <a:cubicBezTo>
                    <a:pt x="12287" y="11525"/>
                    <a:pt x="22574" y="7620"/>
                    <a:pt x="23717" y="12573"/>
                  </a:cubicBezTo>
                  <a:cubicBezTo>
                    <a:pt x="17431" y="10287"/>
                    <a:pt x="15621" y="19145"/>
                    <a:pt x="20860" y="19907"/>
                  </a:cubicBezTo>
                  <a:cubicBezTo>
                    <a:pt x="22003" y="14764"/>
                    <a:pt x="29909" y="17050"/>
                    <a:pt x="31052" y="11906"/>
                  </a:cubicBezTo>
                  <a:cubicBezTo>
                    <a:pt x="20955" y="9525"/>
                    <a:pt x="26575" y="3905"/>
                    <a:pt x="218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6" name="Freeform: Shape 1794">
              <a:extLst>
                <a:ext uri="{FF2B5EF4-FFF2-40B4-BE49-F238E27FC236}">
                  <a16:creationId xmlns:a16="http://schemas.microsoft.com/office/drawing/2014/main" id="{8A1F57DA-14C7-48F1-BD6F-CCB41557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2" y="3351943"/>
              <a:ext cx="19050" cy="19050"/>
            </a:xfrm>
            <a:custGeom>
              <a:avLst/>
              <a:gdLst>
                <a:gd name="T0" fmla="*/ 21470 w 19050"/>
                <a:gd name="T1" fmla="*/ 9334 h 19050"/>
                <a:gd name="T2" fmla="*/ 17184 w 19050"/>
                <a:gd name="T3" fmla="*/ 1143 h 19050"/>
                <a:gd name="T4" fmla="*/ 8325 w 19050"/>
                <a:gd name="T5" fmla="*/ 0 h 19050"/>
                <a:gd name="T6" fmla="*/ 134 w 19050"/>
                <a:gd name="T7" fmla="*/ 6667 h 19050"/>
                <a:gd name="T8" fmla="*/ 10516 w 19050"/>
                <a:gd name="T9" fmla="*/ 9525 h 19050"/>
                <a:gd name="T10" fmla="*/ 7278 w 19050"/>
                <a:gd name="T11" fmla="*/ 19907 h 19050"/>
                <a:gd name="T12" fmla="*/ 19946 w 19050"/>
                <a:gd name="T13" fmla="*/ 19907 h 19050"/>
                <a:gd name="T14" fmla="*/ 21470 w 19050"/>
                <a:gd name="T15" fmla="*/ 933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1470" y="9334"/>
                  </a:moveTo>
                  <a:cubicBezTo>
                    <a:pt x="22422" y="5048"/>
                    <a:pt x="22899" y="1143"/>
                    <a:pt x="17184" y="1143"/>
                  </a:cubicBezTo>
                  <a:cubicBezTo>
                    <a:pt x="16517" y="7906"/>
                    <a:pt x="9849" y="1143"/>
                    <a:pt x="8325" y="0"/>
                  </a:cubicBezTo>
                  <a:cubicBezTo>
                    <a:pt x="6611" y="3334"/>
                    <a:pt x="-1104" y="0"/>
                    <a:pt x="134" y="6667"/>
                  </a:cubicBezTo>
                  <a:cubicBezTo>
                    <a:pt x="1563" y="10477"/>
                    <a:pt x="8802" y="4381"/>
                    <a:pt x="10516" y="9525"/>
                  </a:cubicBezTo>
                  <a:cubicBezTo>
                    <a:pt x="11278" y="12001"/>
                    <a:pt x="4039" y="22098"/>
                    <a:pt x="7278" y="19907"/>
                  </a:cubicBezTo>
                  <a:cubicBezTo>
                    <a:pt x="10516" y="12859"/>
                    <a:pt x="15945" y="23527"/>
                    <a:pt x="19946" y="19907"/>
                  </a:cubicBezTo>
                  <a:cubicBezTo>
                    <a:pt x="12421" y="16478"/>
                    <a:pt x="13850" y="-3048"/>
                    <a:pt x="21470" y="9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7" name="Freeform: Shape 1795">
              <a:extLst>
                <a:ext uri="{FF2B5EF4-FFF2-40B4-BE49-F238E27FC236}">
                  <a16:creationId xmlns:a16="http://schemas.microsoft.com/office/drawing/2014/main" id="{2C60BF46-64E3-4F4F-8E3F-D18FEFAEA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285" y="3560350"/>
              <a:ext cx="9525" cy="9525"/>
            </a:xfrm>
            <a:custGeom>
              <a:avLst/>
              <a:gdLst>
                <a:gd name="T0" fmla="*/ 62598300 w 9525"/>
                <a:gd name="T1" fmla="*/ 0 h 9525"/>
                <a:gd name="T2" fmla="*/ 0 w 9525"/>
                <a:gd name="T3" fmla="*/ 8382 h 9525"/>
                <a:gd name="T4" fmla="*/ 15420975 w 9525"/>
                <a:gd name="T5" fmla="*/ 10097 h 9525"/>
                <a:gd name="T6" fmla="*/ 6259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72" y="0"/>
                  </a:moveTo>
                  <a:cubicBezTo>
                    <a:pt x="5429" y="3905"/>
                    <a:pt x="1429" y="4763"/>
                    <a:pt x="0" y="8382"/>
                  </a:cubicBezTo>
                  <a:cubicBezTo>
                    <a:pt x="0" y="9335"/>
                    <a:pt x="0" y="10192"/>
                    <a:pt x="1619" y="10097"/>
                  </a:cubicBezTo>
                  <a:cubicBezTo>
                    <a:pt x="2572" y="5906"/>
                    <a:pt x="14383" y="3620"/>
                    <a:pt x="65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8" name="Freeform: Shape 1796">
              <a:extLst>
                <a:ext uri="{FF2B5EF4-FFF2-40B4-BE49-F238E27FC236}">
                  <a16:creationId xmlns:a16="http://schemas.microsoft.com/office/drawing/2014/main" id="{3E172F0E-F374-480F-B0E9-4545F53D9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213" y="4633341"/>
              <a:ext cx="47625" cy="47625"/>
            </a:xfrm>
            <a:custGeom>
              <a:avLst/>
              <a:gdLst>
                <a:gd name="T0" fmla="*/ 48673 w 47625"/>
                <a:gd name="T1" fmla="*/ 13430 h 47625"/>
                <a:gd name="T2" fmla="*/ 37814 w 47625"/>
                <a:gd name="T3" fmla="*/ 1333 h 47625"/>
                <a:gd name="T4" fmla="*/ 2000 w 47625"/>
                <a:gd name="T5" fmla="*/ 0 h 47625"/>
                <a:gd name="T6" fmla="*/ 11716 w 47625"/>
                <a:gd name="T7" fmla="*/ 7429 h 47625"/>
                <a:gd name="T8" fmla="*/ 4191 w 47625"/>
                <a:gd name="T9" fmla="*/ 9525 h 47625"/>
                <a:gd name="T10" fmla="*/ 8572 w 47625"/>
                <a:gd name="T11" fmla="*/ 16193 h 47625"/>
                <a:gd name="T12" fmla="*/ 0 w 47625"/>
                <a:gd name="T13" fmla="*/ 25908 h 47625"/>
                <a:gd name="T14" fmla="*/ 9049 w 47625"/>
                <a:gd name="T15" fmla="*/ 13145 h 47625"/>
                <a:gd name="T16" fmla="*/ 16573 w 47625"/>
                <a:gd name="T17" fmla="*/ 11049 h 47625"/>
                <a:gd name="T18" fmla="*/ 13049 w 47625"/>
                <a:gd name="T19" fmla="*/ 10573 h 47625"/>
                <a:gd name="T20" fmla="*/ 26575 w 47625"/>
                <a:gd name="T21" fmla="*/ 4572 h 47625"/>
                <a:gd name="T22" fmla="*/ 21907 w 47625"/>
                <a:gd name="T23" fmla="*/ 11716 h 47625"/>
                <a:gd name="T24" fmla="*/ 30289 w 47625"/>
                <a:gd name="T25" fmla="*/ 3524 h 47625"/>
                <a:gd name="T26" fmla="*/ 33623 w 47625"/>
                <a:gd name="T27" fmla="*/ 5429 h 47625"/>
                <a:gd name="T28" fmla="*/ 31242 w 47625"/>
                <a:gd name="T29" fmla="*/ 9811 h 47625"/>
                <a:gd name="T30" fmla="*/ 46292 w 47625"/>
                <a:gd name="T31" fmla="*/ 17812 h 47625"/>
                <a:gd name="T32" fmla="*/ 40195 w 47625"/>
                <a:gd name="T33" fmla="*/ 47815 h 47625"/>
                <a:gd name="T34" fmla="*/ 47339 w 47625"/>
                <a:gd name="T35" fmla="*/ 48673 h 47625"/>
                <a:gd name="T36" fmla="*/ 48673 w 47625"/>
                <a:gd name="T37" fmla="*/ 13430 h 476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625" h="47625">
                  <a:moveTo>
                    <a:pt x="48673" y="13430"/>
                  </a:moveTo>
                  <a:cubicBezTo>
                    <a:pt x="45244" y="9239"/>
                    <a:pt x="34957" y="9620"/>
                    <a:pt x="37814" y="1333"/>
                  </a:cubicBezTo>
                  <a:cubicBezTo>
                    <a:pt x="22955" y="-3334"/>
                    <a:pt x="14002" y="7620"/>
                    <a:pt x="2000" y="0"/>
                  </a:cubicBezTo>
                  <a:cubicBezTo>
                    <a:pt x="3619" y="4667"/>
                    <a:pt x="8953" y="7048"/>
                    <a:pt x="11716" y="7429"/>
                  </a:cubicBezTo>
                  <a:cubicBezTo>
                    <a:pt x="10858" y="10001"/>
                    <a:pt x="8192" y="10478"/>
                    <a:pt x="4191" y="9525"/>
                  </a:cubicBezTo>
                  <a:cubicBezTo>
                    <a:pt x="1905" y="14192"/>
                    <a:pt x="8287" y="13240"/>
                    <a:pt x="8572" y="16193"/>
                  </a:cubicBezTo>
                  <a:cubicBezTo>
                    <a:pt x="5334" y="19050"/>
                    <a:pt x="2476" y="22288"/>
                    <a:pt x="0" y="25908"/>
                  </a:cubicBezTo>
                  <a:cubicBezTo>
                    <a:pt x="11144" y="27432"/>
                    <a:pt x="10287" y="18860"/>
                    <a:pt x="9049" y="13145"/>
                  </a:cubicBezTo>
                  <a:cubicBezTo>
                    <a:pt x="13049" y="16859"/>
                    <a:pt x="19907" y="13716"/>
                    <a:pt x="16573" y="11049"/>
                  </a:cubicBezTo>
                  <a:cubicBezTo>
                    <a:pt x="16383" y="12573"/>
                    <a:pt x="13240" y="12573"/>
                    <a:pt x="13049" y="10573"/>
                  </a:cubicBezTo>
                  <a:cubicBezTo>
                    <a:pt x="13906" y="5620"/>
                    <a:pt x="22669" y="286"/>
                    <a:pt x="26575" y="4572"/>
                  </a:cubicBezTo>
                  <a:cubicBezTo>
                    <a:pt x="25336" y="7334"/>
                    <a:pt x="22193" y="7906"/>
                    <a:pt x="21907" y="11716"/>
                  </a:cubicBezTo>
                  <a:cubicBezTo>
                    <a:pt x="28956" y="13621"/>
                    <a:pt x="26003" y="4572"/>
                    <a:pt x="30289" y="3524"/>
                  </a:cubicBezTo>
                  <a:cubicBezTo>
                    <a:pt x="31623" y="4000"/>
                    <a:pt x="33814" y="4000"/>
                    <a:pt x="33623" y="5429"/>
                  </a:cubicBezTo>
                  <a:cubicBezTo>
                    <a:pt x="33623" y="6953"/>
                    <a:pt x="25527" y="7525"/>
                    <a:pt x="31242" y="9811"/>
                  </a:cubicBezTo>
                  <a:cubicBezTo>
                    <a:pt x="33338" y="5239"/>
                    <a:pt x="46196" y="12478"/>
                    <a:pt x="46292" y="17812"/>
                  </a:cubicBezTo>
                  <a:cubicBezTo>
                    <a:pt x="38005" y="26956"/>
                    <a:pt x="48673" y="36576"/>
                    <a:pt x="40195" y="47815"/>
                  </a:cubicBezTo>
                  <a:cubicBezTo>
                    <a:pt x="44577" y="46196"/>
                    <a:pt x="46292" y="52578"/>
                    <a:pt x="47339" y="48673"/>
                  </a:cubicBezTo>
                  <a:cubicBezTo>
                    <a:pt x="48673" y="35338"/>
                    <a:pt x="45815" y="24765"/>
                    <a:pt x="48673" y="13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39" name="Freeform: Shape 1797">
              <a:extLst>
                <a:ext uri="{FF2B5EF4-FFF2-40B4-BE49-F238E27FC236}">
                  <a16:creationId xmlns:a16="http://schemas.microsoft.com/office/drawing/2014/main" id="{AF8BC021-AD42-4DA1-BB33-C30C0A425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620" y="3474768"/>
              <a:ext cx="9525" cy="9525"/>
            </a:xfrm>
            <a:custGeom>
              <a:avLst/>
              <a:gdLst>
                <a:gd name="T0" fmla="*/ 0 w 9525"/>
                <a:gd name="T1" fmla="*/ 14963775 h 9525"/>
                <a:gd name="T2" fmla="*/ 61693425 w 9525"/>
                <a:gd name="T3" fmla="*/ 66675000 h 9525"/>
                <a:gd name="T4" fmla="*/ 68046600 w 9525"/>
                <a:gd name="T5" fmla="*/ 23126700 h 9525"/>
                <a:gd name="T6" fmla="*/ 0 w 9525"/>
                <a:gd name="T7" fmla="*/ 14963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71"/>
                  </a:moveTo>
                  <a:cubicBezTo>
                    <a:pt x="6667" y="1476"/>
                    <a:pt x="-1715" y="11382"/>
                    <a:pt x="6477" y="7000"/>
                  </a:cubicBezTo>
                  <a:cubicBezTo>
                    <a:pt x="3524" y="5952"/>
                    <a:pt x="7144" y="5095"/>
                    <a:pt x="7144" y="2428"/>
                  </a:cubicBezTo>
                  <a:cubicBezTo>
                    <a:pt x="3524" y="3476"/>
                    <a:pt x="1810" y="-2811"/>
                    <a:pt x="0" y="15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0" name="Freeform: Shape 1798">
              <a:extLst>
                <a:ext uri="{FF2B5EF4-FFF2-40B4-BE49-F238E27FC236}">
                  <a16:creationId xmlns:a16="http://schemas.microsoft.com/office/drawing/2014/main" id="{D4DB07BD-EBD2-43BB-B133-D0F693707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523" y="3660648"/>
              <a:ext cx="9525" cy="9525"/>
            </a:xfrm>
            <a:custGeom>
              <a:avLst/>
              <a:gdLst>
                <a:gd name="T0" fmla="*/ 141 w 9525"/>
                <a:gd name="T1" fmla="*/ 68046600 h 9525"/>
                <a:gd name="T2" fmla="*/ 10999 w 9525"/>
                <a:gd name="T3" fmla="*/ 66227325 h 9525"/>
                <a:gd name="T4" fmla="*/ 4618 w 9525"/>
                <a:gd name="T5" fmla="*/ 14516100 h 9525"/>
                <a:gd name="T6" fmla="*/ 4808 w 9525"/>
                <a:gd name="T7" fmla="*/ 0 h 9525"/>
                <a:gd name="T8" fmla="*/ 141 w 9525"/>
                <a:gd name="T9" fmla="*/ 6804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41" y="7144"/>
                  </a:moveTo>
                  <a:cubicBezTo>
                    <a:pt x="3379" y="6667"/>
                    <a:pt x="10237" y="10287"/>
                    <a:pt x="10999" y="6953"/>
                  </a:cubicBezTo>
                  <a:cubicBezTo>
                    <a:pt x="8904" y="5143"/>
                    <a:pt x="6046" y="3810"/>
                    <a:pt x="4618" y="1524"/>
                  </a:cubicBezTo>
                  <a:cubicBezTo>
                    <a:pt x="5570" y="1619"/>
                    <a:pt x="6808" y="571"/>
                    <a:pt x="4808" y="0"/>
                  </a:cubicBezTo>
                  <a:cubicBezTo>
                    <a:pt x="2522" y="1619"/>
                    <a:pt x="-716" y="2191"/>
                    <a:pt x="141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1" name="Freeform: Shape 1799">
              <a:extLst>
                <a:ext uri="{FF2B5EF4-FFF2-40B4-BE49-F238E27FC236}">
                  <a16:creationId xmlns:a16="http://schemas.microsoft.com/office/drawing/2014/main" id="{115E8373-5B6F-4FD7-AB2E-DCCBFE5A0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2" y="2268507"/>
              <a:ext cx="9525" cy="19050"/>
            </a:xfrm>
            <a:custGeom>
              <a:avLst/>
              <a:gdLst>
                <a:gd name="T0" fmla="*/ 8096 w 9525"/>
                <a:gd name="T1" fmla="*/ 1301 h 19050"/>
                <a:gd name="T2" fmla="*/ 5048 w 9525"/>
                <a:gd name="T3" fmla="*/ 22446 h 19050"/>
                <a:gd name="T4" fmla="*/ 0 w 9525"/>
                <a:gd name="T5" fmla="*/ 20256 h 19050"/>
                <a:gd name="T6" fmla="*/ 9715 w 9525"/>
                <a:gd name="T7" fmla="*/ 27590 h 19050"/>
                <a:gd name="T8" fmla="*/ 14573 w 9525"/>
                <a:gd name="T9" fmla="*/ 18922 h 19050"/>
                <a:gd name="T10" fmla="*/ 6096 w 9525"/>
                <a:gd name="T11" fmla="*/ 14826 h 19050"/>
                <a:gd name="T12" fmla="*/ 12763 w 9525"/>
                <a:gd name="T13" fmla="*/ 6444 h 19050"/>
                <a:gd name="T14" fmla="*/ 8096 w 9525"/>
                <a:gd name="T15" fmla="*/ 130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8096" y="1301"/>
                  </a:moveTo>
                  <a:cubicBezTo>
                    <a:pt x="5715" y="8826"/>
                    <a:pt x="6477" y="15588"/>
                    <a:pt x="5048" y="22446"/>
                  </a:cubicBezTo>
                  <a:cubicBezTo>
                    <a:pt x="3238" y="22446"/>
                    <a:pt x="2381" y="15493"/>
                    <a:pt x="0" y="20256"/>
                  </a:cubicBezTo>
                  <a:cubicBezTo>
                    <a:pt x="3524" y="22542"/>
                    <a:pt x="1048" y="28733"/>
                    <a:pt x="9715" y="27590"/>
                  </a:cubicBezTo>
                  <a:cubicBezTo>
                    <a:pt x="9906" y="23113"/>
                    <a:pt x="14383" y="23399"/>
                    <a:pt x="14573" y="18922"/>
                  </a:cubicBezTo>
                  <a:cubicBezTo>
                    <a:pt x="12478" y="17112"/>
                    <a:pt x="8287" y="16636"/>
                    <a:pt x="6096" y="14826"/>
                  </a:cubicBezTo>
                  <a:cubicBezTo>
                    <a:pt x="8096" y="11874"/>
                    <a:pt x="12097" y="11016"/>
                    <a:pt x="12763" y="6444"/>
                  </a:cubicBezTo>
                  <a:cubicBezTo>
                    <a:pt x="5810" y="8921"/>
                    <a:pt x="12383" y="-4033"/>
                    <a:pt x="8096" y="1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2" name="Freeform: Shape 1800">
              <a:extLst>
                <a:ext uri="{FF2B5EF4-FFF2-40B4-BE49-F238E27FC236}">
                  <a16:creationId xmlns:a16="http://schemas.microsoft.com/office/drawing/2014/main" id="{7097D0E1-3D5E-4E10-817D-5D80819C3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095" y="3401224"/>
              <a:ext cx="19050" cy="9525"/>
            </a:xfrm>
            <a:custGeom>
              <a:avLst/>
              <a:gdLst>
                <a:gd name="T0" fmla="*/ 0 w 19050"/>
                <a:gd name="T1" fmla="*/ 16727 h 9525"/>
                <a:gd name="T2" fmla="*/ 27432 w 19050"/>
                <a:gd name="T3" fmla="*/ 1677 h 9525"/>
                <a:gd name="T4" fmla="*/ 0 w 19050"/>
                <a:gd name="T5" fmla="*/ 1672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0" y="16727"/>
                  </a:moveTo>
                  <a:cubicBezTo>
                    <a:pt x="10858" y="9202"/>
                    <a:pt x="14859" y="630"/>
                    <a:pt x="27432" y="1677"/>
                  </a:cubicBezTo>
                  <a:cubicBezTo>
                    <a:pt x="13716" y="-4514"/>
                    <a:pt x="5144" y="7773"/>
                    <a:pt x="0" y="16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3" name="Freeform: Shape 1801">
              <a:extLst>
                <a:ext uri="{FF2B5EF4-FFF2-40B4-BE49-F238E27FC236}">
                  <a16:creationId xmlns:a16="http://schemas.microsoft.com/office/drawing/2014/main" id="{7045C0A5-114E-47B5-8849-5ACA8861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362" y="3454413"/>
              <a:ext cx="9525" cy="9525"/>
            </a:xfrm>
            <a:custGeom>
              <a:avLst/>
              <a:gdLst>
                <a:gd name="T0" fmla="*/ 1114 w 9525"/>
                <a:gd name="T1" fmla="*/ 18402 h 9525"/>
                <a:gd name="T2" fmla="*/ 12163 w 9525"/>
                <a:gd name="T3" fmla="*/ 4401 h 9525"/>
                <a:gd name="T4" fmla="*/ 1305 w 9525"/>
                <a:gd name="T5" fmla="*/ 4591 h 9525"/>
                <a:gd name="T6" fmla="*/ 5115 w 9525"/>
                <a:gd name="T7" fmla="*/ 3543 h 9525"/>
                <a:gd name="T8" fmla="*/ 1114 w 9525"/>
                <a:gd name="T9" fmla="*/ 184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" y="18402"/>
                  </a:moveTo>
                  <a:cubicBezTo>
                    <a:pt x="7687" y="12021"/>
                    <a:pt x="4829" y="3258"/>
                    <a:pt x="12163" y="4401"/>
                  </a:cubicBezTo>
                  <a:cubicBezTo>
                    <a:pt x="8544" y="-362"/>
                    <a:pt x="-1743" y="-2553"/>
                    <a:pt x="1305" y="4591"/>
                  </a:cubicBezTo>
                  <a:cubicBezTo>
                    <a:pt x="1876" y="3448"/>
                    <a:pt x="3114" y="2972"/>
                    <a:pt x="5115" y="3543"/>
                  </a:cubicBezTo>
                  <a:cubicBezTo>
                    <a:pt x="9592" y="9639"/>
                    <a:pt x="-3839" y="12592"/>
                    <a:pt x="1114" y="18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4" name="Freeform: Shape 1802">
              <a:extLst>
                <a:ext uri="{FF2B5EF4-FFF2-40B4-BE49-F238E27FC236}">
                  <a16:creationId xmlns:a16="http://schemas.microsoft.com/office/drawing/2014/main" id="{5A6E3FE3-3747-49CE-B108-351BA5ACC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453" y="1981009"/>
              <a:ext cx="19050" cy="19050"/>
            </a:xfrm>
            <a:custGeom>
              <a:avLst/>
              <a:gdLst>
                <a:gd name="T0" fmla="*/ 0 w 19050"/>
                <a:gd name="T1" fmla="*/ 15811 h 19050"/>
                <a:gd name="T2" fmla="*/ 11335 w 19050"/>
                <a:gd name="T3" fmla="*/ 24860 h 19050"/>
                <a:gd name="T4" fmla="*/ 11049 w 19050"/>
                <a:gd name="T5" fmla="*/ 14097 h 19050"/>
                <a:gd name="T6" fmla="*/ 15526 w 19050"/>
                <a:gd name="T7" fmla="*/ 20765 h 19050"/>
                <a:gd name="T8" fmla="*/ 17240 w 19050"/>
                <a:gd name="T9" fmla="*/ 8668 h 19050"/>
                <a:gd name="T10" fmla="*/ 22098 w 19050"/>
                <a:gd name="T11" fmla="*/ 0 h 19050"/>
                <a:gd name="T12" fmla="*/ 0 w 19050"/>
                <a:gd name="T13" fmla="*/ 15811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19050">
                  <a:moveTo>
                    <a:pt x="0" y="15811"/>
                  </a:moveTo>
                  <a:cubicBezTo>
                    <a:pt x="7620" y="16288"/>
                    <a:pt x="4763" y="23622"/>
                    <a:pt x="11335" y="24860"/>
                  </a:cubicBezTo>
                  <a:cubicBezTo>
                    <a:pt x="12001" y="20384"/>
                    <a:pt x="1619" y="16193"/>
                    <a:pt x="11049" y="14097"/>
                  </a:cubicBezTo>
                  <a:cubicBezTo>
                    <a:pt x="13716" y="15526"/>
                    <a:pt x="9620" y="21431"/>
                    <a:pt x="15526" y="20765"/>
                  </a:cubicBezTo>
                  <a:cubicBezTo>
                    <a:pt x="18002" y="15621"/>
                    <a:pt x="17907" y="12573"/>
                    <a:pt x="17240" y="8668"/>
                  </a:cubicBezTo>
                  <a:cubicBezTo>
                    <a:pt x="23336" y="10382"/>
                    <a:pt x="28575" y="2096"/>
                    <a:pt x="22098" y="0"/>
                  </a:cubicBezTo>
                  <a:cubicBezTo>
                    <a:pt x="20288" y="7811"/>
                    <a:pt x="8668" y="11144"/>
                    <a:pt x="0" y="15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5" name="Freeform: Shape 1803">
              <a:extLst>
                <a:ext uri="{FF2B5EF4-FFF2-40B4-BE49-F238E27FC236}">
                  <a16:creationId xmlns:a16="http://schemas.microsoft.com/office/drawing/2014/main" id="{DC5888CD-A837-4A4F-A49E-614927084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18" y="2920937"/>
              <a:ext cx="9525" cy="9525"/>
            </a:xfrm>
            <a:custGeom>
              <a:avLst/>
              <a:gdLst>
                <a:gd name="T0" fmla="*/ 7715 w 9525"/>
                <a:gd name="T1" fmla="*/ 12696825 h 9525"/>
                <a:gd name="T2" fmla="*/ 0 w 9525"/>
                <a:gd name="T3" fmla="*/ 47177325 h 9525"/>
                <a:gd name="T4" fmla="*/ 8858 w 9525"/>
                <a:gd name="T5" fmla="*/ 57159525 h 9525"/>
                <a:gd name="T6" fmla="*/ 9716 w 9525"/>
                <a:gd name="T7" fmla="*/ 0 h 9525"/>
                <a:gd name="T8" fmla="*/ 7715 w 9525"/>
                <a:gd name="T9" fmla="*/ 126968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1333"/>
                  </a:moveTo>
                  <a:cubicBezTo>
                    <a:pt x="3334" y="571"/>
                    <a:pt x="1810" y="2953"/>
                    <a:pt x="0" y="4953"/>
                  </a:cubicBezTo>
                  <a:cubicBezTo>
                    <a:pt x="2953" y="5334"/>
                    <a:pt x="5906" y="5715"/>
                    <a:pt x="8858" y="6001"/>
                  </a:cubicBezTo>
                  <a:cubicBezTo>
                    <a:pt x="7525" y="1905"/>
                    <a:pt x="18002" y="1143"/>
                    <a:pt x="9716" y="0"/>
                  </a:cubicBezTo>
                  <a:cubicBezTo>
                    <a:pt x="9525" y="1619"/>
                    <a:pt x="8287" y="3810"/>
                    <a:pt x="7715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6" name="Freeform: Shape 1804">
              <a:extLst>
                <a:ext uri="{FF2B5EF4-FFF2-40B4-BE49-F238E27FC236}">
                  <a16:creationId xmlns:a16="http://schemas.microsoft.com/office/drawing/2014/main" id="{F3902540-53EC-4024-B552-EF37B51F2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965" y="3514725"/>
              <a:ext cx="9525" cy="9525"/>
            </a:xfrm>
            <a:custGeom>
              <a:avLst/>
              <a:gdLst>
                <a:gd name="T0" fmla="*/ 4410075 w 9525"/>
                <a:gd name="T1" fmla="*/ 8162925 h 9525"/>
                <a:gd name="T2" fmla="*/ 29813250 w 9525"/>
                <a:gd name="T3" fmla="*/ 69856350 h 9525"/>
                <a:gd name="T4" fmla="*/ 57026175 w 9525"/>
                <a:gd name="T5" fmla="*/ 0 h 9525"/>
                <a:gd name="T6" fmla="*/ 44100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3" y="857"/>
                  </a:moveTo>
                  <a:cubicBezTo>
                    <a:pt x="-585" y="4286"/>
                    <a:pt x="82" y="6572"/>
                    <a:pt x="3130" y="7334"/>
                  </a:cubicBezTo>
                  <a:cubicBezTo>
                    <a:pt x="3797" y="5429"/>
                    <a:pt x="9321" y="571"/>
                    <a:pt x="5987" y="0"/>
                  </a:cubicBezTo>
                  <a:cubicBezTo>
                    <a:pt x="5416" y="1714"/>
                    <a:pt x="2939" y="1333"/>
                    <a:pt x="463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7" name="Freeform: Shape 1805">
              <a:extLst>
                <a:ext uri="{FF2B5EF4-FFF2-40B4-BE49-F238E27FC236}">
                  <a16:creationId xmlns:a16="http://schemas.microsoft.com/office/drawing/2014/main" id="{459F006E-BA7F-46CC-BF2D-7408E4B8C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1" y="4645723"/>
              <a:ext cx="9525" cy="9525"/>
            </a:xfrm>
            <a:custGeom>
              <a:avLst/>
              <a:gdLst>
                <a:gd name="T0" fmla="*/ 1526 w 9525"/>
                <a:gd name="T1" fmla="*/ 57159525 h 9525"/>
                <a:gd name="T2" fmla="*/ 12384 w 9525"/>
                <a:gd name="T3" fmla="*/ 55340250 h 9525"/>
                <a:gd name="T4" fmla="*/ 2478 w 9525"/>
                <a:gd name="T5" fmla="*/ 0 h 9525"/>
                <a:gd name="T6" fmla="*/ 1526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6" y="6001"/>
                  </a:moveTo>
                  <a:cubicBezTo>
                    <a:pt x="4669" y="1524"/>
                    <a:pt x="10003" y="9144"/>
                    <a:pt x="12384" y="5810"/>
                  </a:cubicBezTo>
                  <a:cubicBezTo>
                    <a:pt x="13146" y="1238"/>
                    <a:pt x="6765" y="1238"/>
                    <a:pt x="2478" y="0"/>
                  </a:cubicBezTo>
                  <a:cubicBezTo>
                    <a:pt x="4288" y="3715"/>
                    <a:pt x="-3046" y="5048"/>
                    <a:pt x="1526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8" name="Freeform: Shape 1806">
              <a:extLst>
                <a:ext uri="{FF2B5EF4-FFF2-40B4-BE49-F238E27FC236}">
                  <a16:creationId xmlns:a16="http://schemas.microsoft.com/office/drawing/2014/main" id="{26C4CBDD-533E-415B-A7E9-94CDDB84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3456813"/>
              <a:ext cx="9525" cy="9525"/>
            </a:xfrm>
            <a:custGeom>
              <a:avLst/>
              <a:gdLst>
                <a:gd name="T0" fmla="*/ 13240 w 9525"/>
                <a:gd name="T1" fmla="*/ 0 h 9525"/>
                <a:gd name="T2" fmla="*/ 0 w 9525"/>
                <a:gd name="T3" fmla="*/ 42643425 h 9525"/>
                <a:gd name="T4" fmla="*/ 1324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240" y="0"/>
                  </a:moveTo>
                  <a:cubicBezTo>
                    <a:pt x="8477" y="1143"/>
                    <a:pt x="2858" y="1238"/>
                    <a:pt x="0" y="4477"/>
                  </a:cubicBezTo>
                  <a:cubicBezTo>
                    <a:pt x="5810" y="4477"/>
                    <a:pt x="11144" y="4000"/>
                    <a:pt x="13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49" name="Freeform: Shape 1807">
              <a:extLst>
                <a:ext uri="{FF2B5EF4-FFF2-40B4-BE49-F238E27FC236}">
                  <a16:creationId xmlns:a16="http://schemas.microsoft.com/office/drawing/2014/main" id="{87E8E656-9540-466E-A49B-E0AA41F1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024" y="2028356"/>
              <a:ext cx="9525" cy="9525"/>
            </a:xfrm>
            <a:custGeom>
              <a:avLst/>
              <a:gdLst>
                <a:gd name="T0" fmla="*/ 11239 w 9525"/>
                <a:gd name="T1" fmla="*/ 4374 h 9525"/>
                <a:gd name="T2" fmla="*/ 4572 w 9525"/>
                <a:gd name="T3" fmla="*/ 469 h 9525"/>
                <a:gd name="T4" fmla="*/ 0 w 9525"/>
                <a:gd name="T5" fmla="*/ 7613 h 9525"/>
                <a:gd name="T6" fmla="*/ 10382 w 9525"/>
                <a:gd name="T7" fmla="*/ 10470 h 9525"/>
                <a:gd name="T8" fmla="*/ 11239 w 9525"/>
                <a:gd name="T9" fmla="*/ 437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4374"/>
                  </a:moveTo>
                  <a:cubicBezTo>
                    <a:pt x="7239" y="8280"/>
                    <a:pt x="-1524" y="5136"/>
                    <a:pt x="4572" y="469"/>
                  </a:cubicBezTo>
                  <a:cubicBezTo>
                    <a:pt x="-1143" y="-1817"/>
                    <a:pt x="1143" y="4851"/>
                    <a:pt x="0" y="7613"/>
                  </a:cubicBezTo>
                  <a:cubicBezTo>
                    <a:pt x="3429" y="10089"/>
                    <a:pt x="5334" y="7518"/>
                    <a:pt x="10382" y="10470"/>
                  </a:cubicBezTo>
                  <a:cubicBezTo>
                    <a:pt x="8477" y="6660"/>
                    <a:pt x="15811" y="5327"/>
                    <a:pt x="11239" y="4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0" name="Freeform: Shape 1808">
              <a:extLst>
                <a:ext uri="{FF2B5EF4-FFF2-40B4-BE49-F238E27FC236}">
                  <a16:creationId xmlns:a16="http://schemas.microsoft.com/office/drawing/2014/main" id="{08D0DFB7-9522-4B6E-83D8-AFE6CB3FA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56" y="3111017"/>
              <a:ext cx="9525" cy="9525"/>
            </a:xfrm>
            <a:custGeom>
              <a:avLst/>
              <a:gdLst>
                <a:gd name="T0" fmla="*/ 13716 w 9525"/>
                <a:gd name="T1" fmla="*/ 75666600 h 9525"/>
                <a:gd name="T2" fmla="*/ 16574 w 9525"/>
                <a:gd name="T3" fmla="*/ 5810250 h 9525"/>
                <a:gd name="T4" fmla="*/ 0 w 9525"/>
                <a:gd name="T5" fmla="*/ 30308550 h 9525"/>
                <a:gd name="T6" fmla="*/ 13716 w 9525"/>
                <a:gd name="T7" fmla="*/ 7566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16" y="7944"/>
                  </a:moveTo>
                  <a:cubicBezTo>
                    <a:pt x="7239" y="896"/>
                    <a:pt x="14192" y="4896"/>
                    <a:pt x="16574" y="610"/>
                  </a:cubicBezTo>
                  <a:cubicBezTo>
                    <a:pt x="9430" y="-343"/>
                    <a:pt x="2858" y="-628"/>
                    <a:pt x="0" y="3182"/>
                  </a:cubicBezTo>
                  <a:cubicBezTo>
                    <a:pt x="2096" y="5277"/>
                    <a:pt x="16764" y="11278"/>
                    <a:pt x="13716" y="7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1" name="Freeform: Shape 1809">
              <a:extLst>
                <a:ext uri="{FF2B5EF4-FFF2-40B4-BE49-F238E27FC236}">
                  <a16:creationId xmlns:a16="http://schemas.microsoft.com/office/drawing/2014/main" id="{57F3C59B-12B3-4FF4-9A74-FFA43C71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401" y="2197548"/>
              <a:ext cx="9525" cy="9525"/>
            </a:xfrm>
            <a:custGeom>
              <a:avLst/>
              <a:gdLst>
                <a:gd name="T0" fmla="*/ 75304650 w 9525"/>
                <a:gd name="T1" fmla="*/ 727 h 9525"/>
                <a:gd name="T2" fmla="*/ 0 w 9525"/>
                <a:gd name="T3" fmla="*/ 5870 h 9525"/>
                <a:gd name="T4" fmla="*/ 57159525 w 9525"/>
                <a:gd name="T5" fmla="*/ 14347 h 9525"/>
                <a:gd name="T6" fmla="*/ 75304650 w 9525"/>
                <a:gd name="T7" fmla="*/ 72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727"/>
                  </a:moveTo>
                  <a:cubicBezTo>
                    <a:pt x="1238" y="-2131"/>
                    <a:pt x="2667" y="4251"/>
                    <a:pt x="0" y="5870"/>
                  </a:cubicBezTo>
                  <a:cubicBezTo>
                    <a:pt x="9906" y="5394"/>
                    <a:pt x="-953" y="11585"/>
                    <a:pt x="6001" y="14347"/>
                  </a:cubicBezTo>
                  <a:cubicBezTo>
                    <a:pt x="12763" y="10252"/>
                    <a:pt x="1048" y="4822"/>
                    <a:pt x="7906" y="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2" name="Freeform: Shape 1810">
              <a:extLst>
                <a:ext uri="{FF2B5EF4-FFF2-40B4-BE49-F238E27FC236}">
                  <a16:creationId xmlns:a16="http://schemas.microsoft.com/office/drawing/2014/main" id="{28BFA898-5B46-4BC8-A4F3-3307CBC4D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081" y="4650782"/>
              <a:ext cx="9525" cy="9525"/>
            </a:xfrm>
            <a:custGeom>
              <a:avLst/>
              <a:gdLst>
                <a:gd name="T0" fmla="*/ 2943 w 9525"/>
                <a:gd name="T1" fmla="*/ 14468 h 9525"/>
                <a:gd name="T2" fmla="*/ 13992 w 9525"/>
                <a:gd name="T3" fmla="*/ 466 h 9525"/>
                <a:gd name="T4" fmla="*/ 6658 w 9525"/>
                <a:gd name="T5" fmla="*/ 1133 h 9525"/>
                <a:gd name="T6" fmla="*/ 2943 w 9525"/>
                <a:gd name="T7" fmla="*/ 144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43" y="14468"/>
                  </a:moveTo>
                  <a:cubicBezTo>
                    <a:pt x="2848" y="5609"/>
                    <a:pt x="11801" y="6943"/>
                    <a:pt x="13992" y="466"/>
                  </a:cubicBezTo>
                  <a:cubicBezTo>
                    <a:pt x="11325" y="371"/>
                    <a:pt x="7515" y="-868"/>
                    <a:pt x="6658" y="1133"/>
                  </a:cubicBezTo>
                  <a:cubicBezTo>
                    <a:pt x="12087" y="5514"/>
                    <a:pt x="-7058" y="9991"/>
                    <a:pt x="2943" y="144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3" name="Freeform: Shape 1811">
              <a:extLst>
                <a:ext uri="{FF2B5EF4-FFF2-40B4-BE49-F238E27FC236}">
                  <a16:creationId xmlns:a16="http://schemas.microsoft.com/office/drawing/2014/main" id="{EDF0E077-1985-487B-90B3-0F407E6E7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860" y="3046641"/>
              <a:ext cx="19050" cy="9525"/>
            </a:xfrm>
            <a:custGeom>
              <a:avLst/>
              <a:gdLst>
                <a:gd name="T0" fmla="*/ 11811 w 19050"/>
                <a:gd name="T1" fmla="*/ 11836 h 9525"/>
                <a:gd name="T2" fmla="*/ 9334 w 19050"/>
                <a:gd name="T3" fmla="*/ 3835 h 9525"/>
                <a:gd name="T4" fmla="*/ 20574 w 19050"/>
                <a:gd name="T5" fmla="*/ 597 h 9525"/>
                <a:gd name="T6" fmla="*/ 0 w 19050"/>
                <a:gd name="T7" fmla="*/ 5740 h 9525"/>
                <a:gd name="T8" fmla="*/ 857 w 19050"/>
                <a:gd name="T9" fmla="*/ 12027 h 9525"/>
                <a:gd name="T10" fmla="*/ 11811 w 19050"/>
                <a:gd name="T11" fmla="*/ 1183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1811" y="11836"/>
                  </a:moveTo>
                  <a:cubicBezTo>
                    <a:pt x="15145" y="6407"/>
                    <a:pt x="7334" y="8312"/>
                    <a:pt x="9334" y="3835"/>
                  </a:cubicBezTo>
                  <a:cubicBezTo>
                    <a:pt x="15240" y="6121"/>
                    <a:pt x="24289" y="3168"/>
                    <a:pt x="20574" y="597"/>
                  </a:cubicBezTo>
                  <a:cubicBezTo>
                    <a:pt x="14954" y="-1213"/>
                    <a:pt x="4572" y="1263"/>
                    <a:pt x="0" y="5740"/>
                  </a:cubicBezTo>
                  <a:cubicBezTo>
                    <a:pt x="2572" y="6407"/>
                    <a:pt x="1143" y="9645"/>
                    <a:pt x="857" y="12027"/>
                  </a:cubicBezTo>
                  <a:cubicBezTo>
                    <a:pt x="5143" y="12598"/>
                    <a:pt x="6572" y="10026"/>
                    <a:pt x="11811" y="1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4" name="Freeform: Shape 1812">
              <a:extLst>
                <a:ext uri="{FF2B5EF4-FFF2-40B4-BE49-F238E27FC236}">
                  <a16:creationId xmlns:a16="http://schemas.microsoft.com/office/drawing/2014/main" id="{4414D631-C8D2-4EFC-AAE5-8E5F04441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70" y="2712815"/>
              <a:ext cx="9525" cy="9525"/>
            </a:xfrm>
            <a:custGeom>
              <a:avLst/>
              <a:gdLst>
                <a:gd name="T0" fmla="*/ 1369 w 9525"/>
                <a:gd name="T1" fmla="*/ 63512700 h 9525"/>
                <a:gd name="T2" fmla="*/ 9560 w 9525"/>
                <a:gd name="T3" fmla="*/ 0 h 9525"/>
                <a:gd name="T4" fmla="*/ 512 w 9525"/>
                <a:gd name="T5" fmla="*/ 3629025 h 9525"/>
                <a:gd name="T6" fmla="*/ 1369 w 9525"/>
                <a:gd name="T7" fmla="*/ 6351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69" y="6668"/>
                  </a:moveTo>
                  <a:cubicBezTo>
                    <a:pt x="2036" y="3239"/>
                    <a:pt x="13847" y="3334"/>
                    <a:pt x="9560" y="0"/>
                  </a:cubicBezTo>
                  <a:cubicBezTo>
                    <a:pt x="6417" y="3239"/>
                    <a:pt x="4893" y="1810"/>
                    <a:pt x="512" y="381"/>
                  </a:cubicBezTo>
                  <a:cubicBezTo>
                    <a:pt x="416" y="2667"/>
                    <a:pt x="-1012" y="5906"/>
                    <a:pt x="1369" y="6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5" name="Freeform: Shape 1813">
              <a:extLst>
                <a:ext uri="{FF2B5EF4-FFF2-40B4-BE49-F238E27FC236}">
                  <a16:creationId xmlns:a16="http://schemas.microsoft.com/office/drawing/2014/main" id="{6E2CE517-0C8D-4BEC-B24B-566CE0FFC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487" y="2583847"/>
              <a:ext cx="9525" cy="9525"/>
            </a:xfrm>
            <a:custGeom>
              <a:avLst/>
              <a:gdLst>
                <a:gd name="T0" fmla="*/ 0 w 9525"/>
                <a:gd name="T1" fmla="*/ 10382 h 9525"/>
                <a:gd name="T2" fmla="*/ 3334 w 9525"/>
                <a:gd name="T3" fmla="*/ 0 h 9525"/>
                <a:gd name="T4" fmla="*/ 2286 w 9525"/>
                <a:gd name="T5" fmla="*/ 7620 h 9525"/>
                <a:gd name="T6" fmla="*/ 0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382"/>
                  </a:moveTo>
                  <a:cubicBezTo>
                    <a:pt x="4858" y="19145"/>
                    <a:pt x="16859" y="8096"/>
                    <a:pt x="3334" y="0"/>
                  </a:cubicBezTo>
                  <a:cubicBezTo>
                    <a:pt x="3905" y="4572"/>
                    <a:pt x="8668" y="5239"/>
                    <a:pt x="2286" y="7620"/>
                  </a:cubicBezTo>
                  <a:cubicBezTo>
                    <a:pt x="4667" y="8001"/>
                    <a:pt x="3524" y="11621"/>
                    <a:pt x="0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6" name="Freeform: Shape 1814">
              <a:extLst>
                <a:ext uri="{FF2B5EF4-FFF2-40B4-BE49-F238E27FC236}">
                  <a16:creationId xmlns:a16="http://schemas.microsoft.com/office/drawing/2014/main" id="{7926B4B1-AB4A-48C9-9593-EE74000E0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705" y="3578447"/>
              <a:ext cx="9525" cy="9525"/>
            </a:xfrm>
            <a:custGeom>
              <a:avLst/>
              <a:gdLst>
                <a:gd name="T0" fmla="*/ 9105900 w 9525"/>
                <a:gd name="T1" fmla="*/ 58969275 h 9525"/>
                <a:gd name="T2" fmla="*/ 82591275 w 9525"/>
                <a:gd name="T3" fmla="*/ 24498300 h 9525"/>
                <a:gd name="T4" fmla="*/ 28575 w 9525"/>
                <a:gd name="T5" fmla="*/ 0 h 9525"/>
                <a:gd name="T6" fmla="*/ 9105900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6" y="6191"/>
                  </a:moveTo>
                  <a:cubicBezTo>
                    <a:pt x="766" y="1905"/>
                    <a:pt x="7719" y="5620"/>
                    <a:pt x="8671" y="2572"/>
                  </a:cubicBezTo>
                  <a:cubicBezTo>
                    <a:pt x="6766" y="1048"/>
                    <a:pt x="4195" y="0"/>
                    <a:pt x="3" y="0"/>
                  </a:cubicBezTo>
                  <a:cubicBezTo>
                    <a:pt x="1813" y="4000"/>
                    <a:pt x="-1521" y="4477"/>
                    <a:pt x="956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7" name="Freeform: Shape 1815">
              <a:extLst>
                <a:ext uri="{FF2B5EF4-FFF2-40B4-BE49-F238E27FC236}">
                  <a16:creationId xmlns:a16="http://schemas.microsoft.com/office/drawing/2014/main" id="{59FFC7FD-3327-407D-BB36-F122D0597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347" y="2356485"/>
              <a:ext cx="9525" cy="9525"/>
            </a:xfrm>
            <a:custGeom>
              <a:avLst/>
              <a:gdLst>
                <a:gd name="T0" fmla="*/ 0 w 9525"/>
                <a:gd name="T1" fmla="*/ 13144 h 9525"/>
                <a:gd name="T2" fmla="*/ 8477 w 9525"/>
                <a:gd name="T3" fmla="*/ 17240 h 9525"/>
                <a:gd name="T4" fmla="*/ 14383 w 9525"/>
                <a:gd name="T5" fmla="*/ 1048 h 9525"/>
                <a:gd name="T6" fmla="*/ 18098 w 9525"/>
                <a:gd name="T7" fmla="*/ 0 h 9525"/>
                <a:gd name="T8" fmla="*/ 476 w 9525"/>
                <a:gd name="T9" fmla="*/ 10096 h 9525"/>
                <a:gd name="T10" fmla="*/ 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13144"/>
                  </a:moveTo>
                  <a:cubicBezTo>
                    <a:pt x="1905" y="15145"/>
                    <a:pt x="2572" y="17907"/>
                    <a:pt x="8477" y="17240"/>
                  </a:cubicBezTo>
                  <a:cubicBezTo>
                    <a:pt x="8763" y="8001"/>
                    <a:pt x="18002" y="10382"/>
                    <a:pt x="14383" y="1048"/>
                  </a:cubicBezTo>
                  <a:cubicBezTo>
                    <a:pt x="15812" y="857"/>
                    <a:pt x="17907" y="1429"/>
                    <a:pt x="18098" y="0"/>
                  </a:cubicBezTo>
                  <a:cubicBezTo>
                    <a:pt x="10097" y="952"/>
                    <a:pt x="5906" y="6191"/>
                    <a:pt x="476" y="10096"/>
                  </a:cubicBezTo>
                  <a:cubicBezTo>
                    <a:pt x="7811" y="11240"/>
                    <a:pt x="667" y="11144"/>
                    <a:pt x="0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8" name="Freeform: Shape 1816">
              <a:extLst>
                <a:ext uri="{FF2B5EF4-FFF2-40B4-BE49-F238E27FC236}">
                  <a16:creationId xmlns:a16="http://schemas.microsoft.com/office/drawing/2014/main" id="{43BE4360-2F8A-4555-BCF1-B82650D77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96" y="2292323"/>
              <a:ext cx="28575" cy="9525"/>
            </a:xfrm>
            <a:custGeom>
              <a:avLst/>
              <a:gdLst>
                <a:gd name="T0" fmla="*/ 908 w 28575"/>
                <a:gd name="T1" fmla="*/ 10822 h 9525"/>
                <a:gd name="T2" fmla="*/ 7100 w 28575"/>
                <a:gd name="T3" fmla="*/ 5488 h 9525"/>
                <a:gd name="T4" fmla="*/ 28626 w 28575"/>
                <a:gd name="T5" fmla="*/ 6631 h 9525"/>
                <a:gd name="T6" fmla="*/ 25959 w 28575"/>
                <a:gd name="T7" fmla="*/ 154 h 9525"/>
                <a:gd name="T8" fmla="*/ 2242 w 28575"/>
                <a:gd name="T9" fmla="*/ 1869 h 9525"/>
                <a:gd name="T10" fmla="*/ 908 w 28575"/>
                <a:gd name="T11" fmla="*/ 1082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908" y="10822"/>
                  </a:moveTo>
                  <a:cubicBezTo>
                    <a:pt x="9576" y="12537"/>
                    <a:pt x="2528" y="6441"/>
                    <a:pt x="7100" y="5488"/>
                  </a:cubicBezTo>
                  <a:cubicBezTo>
                    <a:pt x="13862" y="11299"/>
                    <a:pt x="18720" y="2821"/>
                    <a:pt x="28626" y="6631"/>
                  </a:cubicBezTo>
                  <a:cubicBezTo>
                    <a:pt x="31484" y="2059"/>
                    <a:pt x="23006" y="4726"/>
                    <a:pt x="25959" y="154"/>
                  </a:cubicBezTo>
                  <a:cubicBezTo>
                    <a:pt x="17101" y="-798"/>
                    <a:pt x="11672" y="3012"/>
                    <a:pt x="2242" y="1869"/>
                  </a:cubicBezTo>
                  <a:cubicBezTo>
                    <a:pt x="2909" y="7108"/>
                    <a:pt x="-1949" y="7679"/>
                    <a:pt x="908" y="10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59" name="Freeform: Shape 1817">
              <a:extLst>
                <a:ext uri="{FF2B5EF4-FFF2-40B4-BE49-F238E27FC236}">
                  <a16:creationId xmlns:a16="http://schemas.microsoft.com/office/drawing/2014/main" id="{9ABCD525-6D7C-47DF-B4E9-6E261C814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294" y="2624233"/>
              <a:ext cx="9525" cy="9525"/>
            </a:xfrm>
            <a:custGeom>
              <a:avLst/>
              <a:gdLst>
                <a:gd name="T0" fmla="*/ 11811000 w 9525"/>
                <a:gd name="T1" fmla="*/ 7334 h 9525"/>
                <a:gd name="T2" fmla="*/ 62617350 w 9525"/>
                <a:gd name="T3" fmla="*/ 8001 h 9525"/>
                <a:gd name="T4" fmla="*/ 39023925 w 9525"/>
                <a:gd name="T5" fmla="*/ 0 h 9525"/>
                <a:gd name="T6" fmla="*/ 11811000 w 9525"/>
                <a:gd name="T7" fmla="*/ 733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0" y="7334"/>
                  </a:moveTo>
                  <a:cubicBezTo>
                    <a:pt x="2573" y="2096"/>
                    <a:pt x="3907" y="14192"/>
                    <a:pt x="6574" y="8001"/>
                  </a:cubicBezTo>
                  <a:cubicBezTo>
                    <a:pt x="2097" y="6191"/>
                    <a:pt x="11527" y="1429"/>
                    <a:pt x="4097" y="0"/>
                  </a:cubicBezTo>
                  <a:cubicBezTo>
                    <a:pt x="6383" y="5144"/>
                    <a:pt x="-3332" y="5334"/>
                    <a:pt x="124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0" name="Freeform: Shape 1818">
              <a:extLst>
                <a:ext uri="{FF2B5EF4-FFF2-40B4-BE49-F238E27FC236}">
                  <a16:creationId xmlns:a16="http://schemas.microsoft.com/office/drawing/2014/main" id="{C97A072A-B7E9-4D9C-A624-34D41F334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008" y="2370582"/>
              <a:ext cx="9525" cy="9525"/>
            </a:xfrm>
            <a:custGeom>
              <a:avLst/>
              <a:gdLst>
                <a:gd name="T0" fmla="*/ 99 w 9525"/>
                <a:gd name="T1" fmla="*/ 4858 h 9525"/>
                <a:gd name="T2" fmla="*/ 8958 w 9525"/>
                <a:gd name="T3" fmla="*/ 6001 h 9525"/>
                <a:gd name="T4" fmla="*/ 4100 w 9525"/>
                <a:gd name="T5" fmla="*/ 14668 h 9525"/>
                <a:gd name="T6" fmla="*/ 14958 w 9525"/>
                <a:gd name="T7" fmla="*/ 14478 h 9525"/>
                <a:gd name="T8" fmla="*/ 9815 w 9525"/>
                <a:gd name="T9" fmla="*/ 0 h 9525"/>
                <a:gd name="T10" fmla="*/ 99 w 9525"/>
                <a:gd name="T11" fmla="*/ 485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9" y="4858"/>
                  </a:moveTo>
                  <a:cubicBezTo>
                    <a:pt x="2195" y="9430"/>
                    <a:pt x="8100" y="1905"/>
                    <a:pt x="8958" y="6001"/>
                  </a:cubicBezTo>
                  <a:cubicBezTo>
                    <a:pt x="8672" y="10382"/>
                    <a:pt x="2576" y="8192"/>
                    <a:pt x="4100" y="14668"/>
                  </a:cubicBezTo>
                  <a:cubicBezTo>
                    <a:pt x="9053" y="12192"/>
                    <a:pt x="12006" y="17240"/>
                    <a:pt x="14958" y="14478"/>
                  </a:cubicBezTo>
                  <a:cubicBezTo>
                    <a:pt x="13815" y="8668"/>
                    <a:pt x="10672" y="2095"/>
                    <a:pt x="9815" y="0"/>
                  </a:cubicBezTo>
                  <a:cubicBezTo>
                    <a:pt x="8005" y="3048"/>
                    <a:pt x="-1044" y="-1715"/>
                    <a:pt x="99" y="4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1" name="Freeform: Shape 1819">
              <a:extLst>
                <a:ext uri="{FF2B5EF4-FFF2-40B4-BE49-F238E27FC236}">
                  <a16:creationId xmlns:a16="http://schemas.microsoft.com/office/drawing/2014/main" id="{F7A0DEE7-DE83-449D-AE51-3174E736E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710" y="2355056"/>
              <a:ext cx="38100" cy="19050"/>
            </a:xfrm>
            <a:custGeom>
              <a:avLst/>
              <a:gdLst>
                <a:gd name="T0" fmla="*/ 24823 w 38100"/>
                <a:gd name="T1" fmla="*/ 952 h 19050"/>
                <a:gd name="T2" fmla="*/ 16632 w 38100"/>
                <a:gd name="T3" fmla="*/ 7620 h 19050"/>
                <a:gd name="T4" fmla="*/ 5107 w 38100"/>
                <a:gd name="T5" fmla="*/ 0 h 19050"/>
                <a:gd name="T6" fmla="*/ 154 w 38100"/>
                <a:gd name="T7" fmla="*/ 22479 h 19050"/>
                <a:gd name="T8" fmla="*/ 11393 w 38100"/>
                <a:gd name="T9" fmla="*/ 6953 h 19050"/>
                <a:gd name="T10" fmla="*/ 14060 w 38100"/>
                <a:gd name="T11" fmla="*/ 13430 h 19050"/>
                <a:gd name="T12" fmla="*/ 45493 w 38100"/>
                <a:gd name="T13" fmla="*/ 20383 h 19050"/>
                <a:gd name="T14" fmla="*/ 42159 w 38100"/>
                <a:gd name="T15" fmla="*/ 6096 h 19050"/>
                <a:gd name="T16" fmla="*/ 24823 w 38100"/>
                <a:gd name="T17" fmla="*/ 952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100" h="19050">
                  <a:moveTo>
                    <a:pt x="24823" y="952"/>
                  </a:moveTo>
                  <a:cubicBezTo>
                    <a:pt x="17680" y="-1810"/>
                    <a:pt x="20728" y="6953"/>
                    <a:pt x="16632" y="7620"/>
                  </a:cubicBezTo>
                  <a:cubicBezTo>
                    <a:pt x="12441" y="5334"/>
                    <a:pt x="11584" y="857"/>
                    <a:pt x="5107" y="0"/>
                  </a:cubicBezTo>
                  <a:cubicBezTo>
                    <a:pt x="5583" y="8858"/>
                    <a:pt x="-1085" y="13621"/>
                    <a:pt x="154" y="22479"/>
                  </a:cubicBezTo>
                  <a:cubicBezTo>
                    <a:pt x="8726" y="20765"/>
                    <a:pt x="2535" y="13430"/>
                    <a:pt x="11393" y="6953"/>
                  </a:cubicBezTo>
                  <a:cubicBezTo>
                    <a:pt x="16918" y="6953"/>
                    <a:pt x="17203" y="11525"/>
                    <a:pt x="14060" y="13430"/>
                  </a:cubicBezTo>
                  <a:cubicBezTo>
                    <a:pt x="30538" y="11240"/>
                    <a:pt x="35110" y="25051"/>
                    <a:pt x="45493" y="20383"/>
                  </a:cubicBezTo>
                  <a:cubicBezTo>
                    <a:pt x="44350" y="15621"/>
                    <a:pt x="42349" y="11430"/>
                    <a:pt x="42159" y="6096"/>
                  </a:cubicBezTo>
                  <a:cubicBezTo>
                    <a:pt x="31681" y="1619"/>
                    <a:pt x="24157" y="9239"/>
                    <a:pt x="24823" y="9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2" name="Freeform: Shape 1820">
              <a:extLst>
                <a:ext uri="{FF2B5EF4-FFF2-40B4-BE49-F238E27FC236}">
                  <a16:creationId xmlns:a16="http://schemas.microsoft.com/office/drawing/2014/main" id="{A9111EE7-3690-4BD4-BA0E-AD74FDF44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631" y="2426208"/>
              <a:ext cx="9525" cy="9525"/>
            </a:xfrm>
            <a:custGeom>
              <a:avLst/>
              <a:gdLst>
                <a:gd name="T0" fmla="*/ 10668 w 9525"/>
                <a:gd name="T1" fmla="*/ 53530500 h 9525"/>
                <a:gd name="T2" fmla="*/ 2477 w 9525"/>
                <a:gd name="T3" fmla="*/ 0 h 9525"/>
                <a:gd name="T4" fmla="*/ 476 w 9525"/>
                <a:gd name="T5" fmla="*/ 12696825 h 9525"/>
                <a:gd name="T6" fmla="*/ 0 w 9525"/>
                <a:gd name="T7" fmla="*/ 41729025 h 9525"/>
                <a:gd name="T8" fmla="*/ 10668 w 9525"/>
                <a:gd name="T9" fmla="*/ 53530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668" y="5620"/>
                  </a:moveTo>
                  <a:cubicBezTo>
                    <a:pt x="3429" y="6763"/>
                    <a:pt x="7049" y="667"/>
                    <a:pt x="2477" y="0"/>
                  </a:cubicBezTo>
                  <a:cubicBezTo>
                    <a:pt x="2191" y="952"/>
                    <a:pt x="2000" y="1715"/>
                    <a:pt x="476" y="1333"/>
                  </a:cubicBezTo>
                  <a:cubicBezTo>
                    <a:pt x="286" y="2381"/>
                    <a:pt x="191" y="3334"/>
                    <a:pt x="0" y="4381"/>
                  </a:cubicBezTo>
                  <a:cubicBezTo>
                    <a:pt x="6477" y="3810"/>
                    <a:pt x="6668" y="12192"/>
                    <a:pt x="10668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3" name="Freeform: Shape 1821">
              <a:extLst>
                <a:ext uri="{FF2B5EF4-FFF2-40B4-BE49-F238E27FC236}">
                  <a16:creationId xmlns:a16="http://schemas.microsoft.com/office/drawing/2014/main" id="{07A323DA-B7B5-405E-A5CF-3BB16233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97" y="2433728"/>
              <a:ext cx="9525" cy="9525"/>
            </a:xfrm>
            <a:custGeom>
              <a:avLst/>
              <a:gdLst>
                <a:gd name="T0" fmla="*/ 271 w 9525"/>
                <a:gd name="T1" fmla="*/ 10577 h 9525"/>
                <a:gd name="T2" fmla="*/ 8938 w 9525"/>
                <a:gd name="T3" fmla="*/ 13149 h 9525"/>
                <a:gd name="T4" fmla="*/ 14463 w 9525"/>
                <a:gd name="T5" fmla="*/ 5 h 9525"/>
                <a:gd name="T6" fmla="*/ 271 w 9525"/>
                <a:gd name="T7" fmla="*/ 105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" y="10577"/>
                  </a:moveTo>
                  <a:cubicBezTo>
                    <a:pt x="5414" y="7148"/>
                    <a:pt x="1604" y="14292"/>
                    <a:pt x="8938" y="13149"/>
                  </a:cubicBezTo>
                  <a:cubicBezTo>
                    <a:pt x="10272" y="7053"/>
                    <a:pt x="17320" y="6101"/>
                    <a:pt x="14463" y="5"/>
                  </a:cubicBezTo>
                  <a:cubicBezTo>
                    <a:pt x="7795" y="-281"/>
                    <a:pt x="-1730" y="12768"/>
                    <a:pt x="271" y="105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4" name="Freeform: Shape 1822">
              <a:extLst>
                <a:ext uri="{FF2B5EF4-FFF2-40B4-BE49-F238E27FC236}">
                  <a16:creationId xmlns:a16="http://schemas.microsoft.com/office/drawing/2014/main" id="{E0922F6C-BACB-44B5-B361-D9C2ECDC3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919" y="2249519"/>
              <a:ext cx="9525" cy="9525"/>
            </a:xfrm>
            <a:custGeom>
              <a:avLst/>
              <a:gdLst>
                <a:gd name="T0" fmla="*/ 4999 w 9525"/>
                <a:gd name="T1" fmla="*/ 0 h 9525"/>
                <a:gd name="T2" fmla="*/ 141 w 9525"/>
                <a:gd name="T3" fmla="*/ 8668 h 9525"/>
                <a:gd name="T4" fmla="*/ 12333 w 9525"/>
                <a:gd name="T5" fmla="*/ 11716 h 9525"/>
                <a:gd name="T6" fmla="*/ 4999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99" y="0"/>
                  </a:moveTo>
                  <a:cubicBezTo>
                    <a:pt x="5189" y="4858"/>
                    <a:pt x="-1002" y="2762"/>
                    <a:pt x="141" y="8668"/>
                  </a:cubicBezTo>
                  <a:cubicBezTo>
                    <a:pt x="9666" y="6477"/>
                    <a:pt x="7856" y="18764"/>
                    <a:pt x="12333" y="11716"/>
                  </a:cubicBezTo>
                  <a:cubicBezTo>
                    <a:pt x="4903" y="11049"/>
                    <a:pt x="10047" y="2191"/>
                    <a:pt x="49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5" name="Freeform: Shape 1823">
              <a:extLst>
                <a:ext uri="{FF2B5EF4-FFF2-40B4-BE49-F238E27FC236}">
                  <a16:creationId xmlns:a16="http://schemas.microsoft.com/office/drawing/2014/main" id="{EA5646F4-8A27-4F6A-89B3-FDF5E54E9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365" y="2428303"/>
              <a:ext cx="9525" cy="9525"/>
            </a:xfrm>
            <a:custGeom>
              <a:avLst/>
              <a:gdLst>
                <a:gd name="T0" fmla="*/ 52416075 w 9525"/>
                <a:gd name="T1" fmla="*/ 3715 h 9525"/>
                <a:gd name="T2" fmla="*/ 6143625 w 9525"/>
                <a:gd name="T3" fmla="*/ 0 h 9525"/>
                <a:gd name="T4" fmla="*/ 8867775 w 9525"/>
                <a:gd name="T5" fmla="*/ 10763 h 9525"/>
                <a:gd name="T6" fmla="*/ 52416075 w 9525"/>
                <a:gd name="T7" fmla="*/ 371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03" y="3715"/>
                  </a:moveTo>
                  <a:cubicBezTo>
                    <a:pt x="3026" y="3048"/>
                    <a:pt x="2836" y="857"/>
                    <a:pt x="645" y="0"/>
                  </a:cubicBezTo>
                  <a:cubicBezTo>
                    <a:pt x="3884" y="4382"/>
                    <a:pt x="-2212" y="8382"/>
                    <a:pt x="931" y="10763"/>
                  </a:cubicBezTo>
                  <a:cubicBezTo>
                    <a:pt x="264" y="6001"/>
                    <a:pt x="6170" y="8477"/>
                    <a:pt x="5503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6" name="Freeform: Shape 1824">
              <a:extLst>
                <a:ext uri="{FF2B5EF4-FFF2-40B4-BE49-F238E27FC236}">
                  <a16:creationId xmlns:a16="http://schemas.microsoft.com/office/drawing/2014/main" id="{1BC380B5-9F75-4CCC-BB45-1B9FA2D2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007" y="2282952"/>
              <a:ext cx="38100" cy="28575"/>
            </a:xfrm>
            <a:custGeom>
              <a:avLst/>
              <a:gdLst>
                <a:gd name="T0" fmla="*/ 40481 w 38100"/>
                <a:gd name="T1" fmla="*/ 4381 h 28575"/>
                <a:gd name="T2" fmla="*/ 30290 w 38100"/>
                <a:gd name="T3" fmla="*/ 0 h 28575"/>
                <a:gd name="T4" fmla="*/ 8192 w 38100"/>
                <a:gd name="T5" fmla="*/ 3429 h 28575"/>
                <a:gd name="T6" fmla="*/ 23241 w 38100"/>
                <a:gd name="T7" fmla="*/ 11430 h 28575"/>
                <a:gd name="T8" fmla="*/ 14859 w 38100"/>
                <a:gd name="T9" fmla="*/ 19622 h 28575"/>
                <a:gd name="T10" fmla="*/ 13716 w 38100"/>
                <a:gd name="T11" fmla="*/ 14859 h 28575"/>
                <a:gd name="T12" fmla="*/ 12668 w 38100"/>
                <a:gd name="T13" fmla="*/ 22479 h 28575"/>
                <a:gd name="T14" fmla="*/ 6953 w 38100"/>
                <a:gd name="T15" fmla="*/ 24860 h 28575"/>
                <a:gd name="T16" fmla="*/ 6858 w 38100"/>
                <a:gd name="T17" fmla="*/ 12573 h 28575"/>
                <a:gd name="T18" fmla="*/ 0 w 38100"/>
                <a:gd name="T19" fmla="*/ 10192 h 28575"/>
                <a:gd name="T20" fmla="*/ 2667 w 38100"/>
                <a:gd name="T21" fmla="*/ 28956 h 28575"/>
                <a:gd name="T22" fmla="*/ 21050 w 38100"/>
                <a:gd name="T23" fmla="*/ 26575 h 28575"/>
                <a:gd name="T24" fmla="*/ 27432 w 38100"/>
                <a:gd name="T25" fmla="*/ 19622 h 28575"/>
                <a:gd name="T26" fmla="*/ 45149 w 38100"/>
                <a:gd name="T27" fmla="*/ 21812 h 28575"/>
                <a:gd name="T28" fmla="*/ 39148 w 38100"/>
                <a:gd name="T29" fmla="*/ 13430 h 28575"/>
                <a:gd name="T30" fmla="*/ 27813 w 38100"/>
                <a:gd name="T31" fmla="*/ 16669 h 28575"/>
                <a:gd name="T32" fmla="*/ 25146 w 38100"/>
                <a:gd name="T33" fmla="*/ 10192 h 28575"/>
                <a:gd name="T34" fmla="*/ 40481 w 38100"/>
                <a:gd name="T35" fmla="*/ 4381 h 28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8100" h="28575">
                  <a:moveTo>
                    <a:pt x="40481" y="4381"/>
                  </a:moveTo>
                  <a:cubicBezTo>
                    <a:pt x="37338" y="2762"/>
                    <a:pt x="34385" y="1048"/>
                    <a:pt x="30290" y="0"/>
                  </a:cubicBezTo>
                  <a:cubicBezTo>
                    <a:pt x="27242" y="8382"/>
                    <a:pt x="15430" y="-1810"/>
                    <a:pt x="8192" y="3429"/>
                  </a:cubicBezTo>
                  <a:cubicBezTo>
                    <a:pt x="16002" y="4286"/>
                    <a:pt x="18098" y="8858"/>
                    <a:pt x="23241" y="11430"/>
                  </a:cubicBezTo>
                  <a:cubicBezTo>
                    <a:pt x="19431" y="12954"/>
                    <a:pt x="19717" y="19145"/>
                    <a:pt x="14859" y="19622"/>
                  </a:cubicBezTo>
                  <a:cubicBezTo>
                    <a:pt x="14764" y="17812"/>
                    <a:pt x="15812" y="15430"/>
                    <a:pt x="13716" y="14859"/>
                  </a:cubicBezTo>
                  <a:cubicBezTo>
                    <a:pt x="10001" y="17335"/>
                    <a:pt x="14383" y="17717"/>
                    <a:pt x="12668" y="22479"/>
                  </a:cubicBezTo>
                  <a:cubicBezTo>
                    <a:pt x="4667" y="20098"/>
                    <a:pt x="10478" y="24574"/>
                    <a:pt x="6953" y="24860"/>
                  </a:cubicBezTo>
                  <a:cubicBezTo>
                    <a:pt x="95" y="19526"/>
                    <a:pt x="5429" y="16288"/>
                    <a:pt x="6858" y="12573"/>
                  </a:cubicBezTo>
                  <a:cubicBezTo>
                    <a:pt x="3429" y="12478"/>
                    <a:pt x="3238" y="10382"/>
                    <a:pt x="0" y="10192"/>
                  </a:cubicBezTo>
                  <a:cubicBezTo>
                    <a:pt x="2858" y="16478"/>
                    <a:pt x="1143" y="20193"/>
                    <a:pt x="2667" y="28956"/>
                  </a:cubicBezTo>
                  <a:cubicBezTo>
                    <a:pt x="9239" y="28670"/>
                    <a:pt x="11240" y="23241"/>
                    <a:pt x="21050" y="26575"/>
                  </a:cubicBezTo>
                  <a:cubicBezTo>
                    <a:pt x="26479" y="24003"/>
                    <a:pt x="21622" y="20860"/>
                    <a:pt x="27432" y="19622"/>
                  </a:cubicBezTo>
                  <a:cubicBezTo>
                    <a:pt x="30480" y="18955"/>
                    <a:pt x="45911" y="25527"/>
                    <a:pt x="45149" y="21812"/>
                  </a:cubicBezTo>
                  <a:cubicBezTo>
                    <a:pt x="38576" y="22003"/>
                    <a:pt x="44005" y="14383"/>
                    <a:pt x="39148" y="13430"/>
                  </a:cubicBezTo>
                  <a:cubicBezTo>
                    <a:pt x="37624" y="20669"/>
                    <a:pt x="30004" y="10097"/>
                    <a:pt x="27813" y="16669"/>
                  </a:cubicBezTo>
                  <a:cubicBezTo>
                    <a:pt x="24765" y="15907"/>
                    <a:pt x="24098" y="13525"/>
                    <a:pt x="25146" y="10192"/>
                  </a:cubicBezTo>
                  <a:cubicBezTo>
                    <a:pt x="33338" y="11621"/>
                    <a:pt x="34957" y="5810"/>
                    <a:pt x="40481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7" name="Freeform: Shape 1825">
              <a:extLst>
                <a:ext uri="{FF2B5EF4-FFF2-40B4-BE49-F238E27FC236}">
                  <a16:creationId xmlns:a16="http://schemas.microsoft.com/office/drawing/2014/main" id="{17406F9A-894B-4105-8706-79E57E84D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726" y="2127123"/>
              <a:ext cx="19050" cy="19050"/>
            </a:xfrm>
            <a:custGeom>
              <a:avLst/>
              <a:gdLst>
                <a:gd name="T0" fmla="*/ 7334 w 19050"/>
                <a:gd name="T1" fmla="*/ 26956 h 19050"/>
                <a:gd name="T2" fmla="*/ 22288 w 19050"/>
                <a:gd name="T3" fmla="*/ 10382 h 19050"/>
                <a:gd name="T4" fmla="*/ 14764 w 19050"/>
                <a:gd name="T5" fmla="*/ 12478 h 19050"/>
                <a:gd name="T6" fmla="*/ 12954 w 19050"/>
                <a:gd name="T7" fmla="*/ 0 h 19050"/>
                <a:gd name="T8" fmla="*/ 0 w 19050"/>
                <a:gd name="T9" fmla="*/ 15335 h 19050"/>
                <a:gd name="T10" fmla="*/ 7334 w 19050"/>
                <a:gd name="T11" fmla="*/ 2695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7334" y="26956"/>
                  </a:moveTo>
                  <a:cubicBezTo>
                    <a:pt x="3905" y="16193"/>
                    <a:pt x="16002" y="15145"/>
                    <a:pt x="22288" y="10382"/>
                  </a:cubicBezTo>
                  <a:cubicBezTo>
                    <a:pt x="17621" y="8668"/>
                    <a:pt x="18288" y="12954"/>
                    <a:pt x="14764" y="12478"/>
                  </a:cubicBezTo>
                  <a:cubicBezTo>
                    <a:pt x="11430" y="7810"/>
                    <a:pt x="15430" y="2477"/>
                    <a:pt x="12954" y="0"/>
                  </a:cubicBezTo>
                  <a:cubicBezTo>
                    <a:pt x="8572" y="2096"/>
                    <a:pt x="13525" y="15716"/>
                    <a:pt x="0" y="15335"/>
                  </a:cubicBezTo>
                  <a:cubicBezTo>
                    <a:pt x="762" y="20288"/>
                    <a:pt x="190" y="26194"/>
                    <a:pt x="7334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8" name="Freeform: Shape 1826">
              <a:extLst>
                <a:ext uri="{FF2B5EF4-FFF2-40B4-BE49-F238E27FC236}">
                  <a16:creationId xmlns:a16="http://schemas.microsoft.com/office/drawing/2014/main" id="{A4B866E3-A919-4806-AD8A-A2D1E9983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98" y="2384177"/>
              <a:ext cx="9525" cy="9525"/>
            </a:xfrm>
            <a:custGeom>
              <a:avLst/>
              <a:gdLst>
                <a:gd name="T0" fmla="*/ 45548550 w 9525"/>
                <a:gd name="T1" fmla="*/ 74637900 h 9525"/>
                <a:gd name="T2" fmla="*/ 53721000 w 9525"/>
                <a:gd name="T3" fmla="*/ 17478375 h 9525"/>
                <a:gd name="T4" fmla="*/ 15611475 w 9525"/>
                <a:gd name="T5" fmla="*/ 41976675 h 9525"/>
                <a:gd name="T6" fmla="*/ 38290500 w 9525"/>
                <a:gd name="T7" fmla="*/ 1152525 h 9525"/>
                <a:gd name="T8" fmla="*/ 45548550 w 9525"/>
                <a:gd name="T9" fmla="*/ 74637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82" y="7836"/>
                  </a:moveTo>
                  <a:cubicBezTo>
                    <a:pt x="5449" y="6979"/>
                    <a:pt x="10021" y="2598"/>
                    <a:pt x="5640" y="1835"/>
                  </a:cubicBezTo>
                  <a:cubicBezTo>
                    <a:pt x="5163" y="3645"/>
                    <a:pt x="4592" y="5360"/>
                    <a:pt x="1639" y="4407"/>
                  </a:cubicBezTo>
                  <a:cubicBezTo>
                    <a:pt x="1830" y="2312"/>
                    <a:pt x="2973" y="1169"/>
                    <a:pt x="4020" y="121"/>
                  </a:cubicBezTo>
                  <a:cubicBezTo>
                    <a:pt x="-3790" y="-1117"/>
                    <a:pt x="1639" y="7550"/>
                    <a:pt x="4782" y="7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69" name="Freeform: Shape 1827">
              <a:extLst>
                <a:ext uri="{FF2B5EF4-FFF2-40B4-BE49-F238E27FC236}">
                  <a16:creationId xmlns:a16="http://schemas.microsoft.com/office/drawing/2014/main" id="{1A4BBDAA-92CD-4370-A5CD-4FECE17E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76" y="2248967"/>
              <a:ext cx="9525" cy="9525"/>
            </a:xfrm>
            <a:custGeom>
              <a:avLst/>
              <a:gdLst>
                <a:gd name="T0" fmla="*/ 0 w 9525"/>
                <a:gd name="T1" fmla="*/ 5257800 h 9525"/>
                <a:gd name="T2" fmla="*/ 2858 w 9525"/>
                <a:gd name="T3" fmla="*/ 52435125 h 9525"/>
                <a:gd name="T4" fmla="*/ 12192 w 9525"/>
                <a:gd name="T5" fmla="*/ 34290000 h 9525"/>
                <a:gd name="T6" fmla="*/ 0 w 9525"/>
                <a:gd name="T7" fmla="*/ 525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52"/>
                  </a:moveTo>
                  <a:cubicBezTo>
                    <a:pt x="2191" y="1409"/>
                    <a:pt x="3334" y="2933"/>
                    <a:pt x="2858" y="5505"/>
                  </a:cubicBezTo>
                  <a:cubicBezTo>
                    <a:pt x="7239" y="6267"/>
                    <a:pt x="10287" y="5695"/>
                    <a:pt x="12192" y="3600"/>
                  </a:cubicBezTo>
                  <a:cubicBezTo>
                    <a:pt x="9906" y="2171"/>
                    <a:pt x="286" y="-1353"/>
                    <a:pt x="0" y="5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0" name="Freeform: Shape 1828">
              <a:extLst>
                <a:ext uri="{FF2B5EF4-FFF2-40B4-BE49-F238E27FC236}">
                  <a16:creationId xmlns:a16="http://schemas.microsoft.com/office/drawing/2014/main" id="{7600CAF6-B5E0-4722-8FDB-709A6E2C0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26" y="2157508"/>
              <a:ext cx="9525" cy="19050"/>
            </a:xfrm>
            <a:custGeom>
              <a:avLst/>
              <a:gdLst>
                <a:gd name="T0" fmla="*/ 35052000 w 9525"/>
                <a:gd name="T1" fmla="*/ 21622 h 19050"/>
                <a:gd name="T2" fmla="*/ 78600300 w 9525"/>
                <a:gd name="T3" fmla="*/ 14478 h 19050"/>
                <a:gd name="T4" fmla="*/ 43224450 w 9525"/>
                <a:gd name="T5" fmla="*/ 15526 h 19050"/>
                <a:gd name="T6" fmla="*/ 30518100 w 9525"/>
                <a:gd name="T7" fmla="*/ 0 h 19050"/>
                <a:gd name="T8" fmla="*/ 35052000 w 9525"/>
                <a:gd name="T9" fmla="*/ 2162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680" y="21622"/>
                  </a:moveTo>
                  <a:cubicBezTo>
                    <a:pt x="2442" y="14859"/>
                    <a:pt x="12062" y="19907"/>
                    <a:pt x="8252" y="14478"/>
                  </a:cubicBezTo>
                  <a:cubicBezTo>
                    <a:pt x="7681" y="15621"/>
                    <a:pt x="6538" y="16097"/>
                    <a:pt x="4538" y="15526"/>
                  </a:cubicBezTo>
                  <a:cubicBezTo>
                    <a:pt x="3490" y="8192"/>
                    <a:pt x="8443" y="5048"/>
                    <a:pt x="3204" y="0"/>
                  </a:cubicBezTo>
                  <a:cubicBezTo>
                    <a:pt x="4157" y="9525"/>
                    <a:pt x="-4797" y="18764"/>
                    <a:pt x="3680" y="21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1" name="Freeform: Shape 1829">
              <a:extLst>
                <a:ext uri="{FF2B5EF4-FFF2-40B4-BE49-F238E27FC236}">
                  <a16:creationId xmlns:a16="http://schemas.microsoft.com/office/drawing/2014/main" id="{5DD30AFF-9221-44C2-A9CA-C74EF67B4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2326042"/>
              <a:ext cx="28575" cy="9525"/>
            </a:xfrm>
            <a:custGeom>
              <a:avLst/>
              <a:gdLst>
                <a:gd name="T0" fmla="*/ 8668 w 28575"/>
                <a:gd name="T1" fmla="*/ 13870 h 9525"/>
                <a:gd name="T2" fmla="*/ 19336 w 28575"/>
                <a:gd name="T3" fmla="*/ 15203 h 9525"/>
                <a:gd name="T4" fmla="*/ 29432 w 28575"/>
                <a:gd name="T5" fmla="*/ 7202 h 9525"/>
                <a:gd name="T6" fmla="*/ 24955 w 28575"/>
                <a:gd name="T7" fmla="*/ 535 h 9525"/>
                <a:gd name="T8" fmla="*/ 9049 w 28575"/>
                <a:gd name="T9" fmla="*/ 10822 h 9525"/>
                <a:gd name="T10" fmla="*/ 0 w 28575"/>
                <a:gd name="T11" fmla="*/ 11203 h 9525"/>
                <a:gd name="T12" fmla="*/ 8668 w 28575"/>
                <a:gd name="T13" fmla="*/ 1387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8668" y="13870"/>
                  </a:moveTo>
                  <a:cubicBezTo>
                    <a:pt x="11144" y="5012"/>
                    <a:pt x="16002" y="13108"/>
                    <a:pt x="19336" y="15203"/>
                  </a:cubicBezTo>
                  <a:cubicBezTo>
                    <a:pt x="18479" y="7774"/>
                    <a:pt x="28670" y="12822"/>
                    <a:pt x="29432" y="7202"/>
                  </a:cubicBezTo>
                  <a:cubicBezTo>
                    <a:pt x="25813" y="6345"/>
                    <a:pt x="26479" y="2726"/>
                    <a:pt x="24955" y="535"/>
                  </a:cubicBezTo>
                  <a:cubicBezTo>
                    <a:pt x="14669" y="-1561"/>
                    <a:pt x="10096" y="2630"/>
                    <a:pt x="9049" y="10822"/>
                  </a:cubicBezTo>
                  <a:cubicBezTo>
                    <a:pt x="7239" y="8631"/>
                    <a:pt x="2477" y="9393"/>
                    <a:pt x="0" y="11203"/>
                  </a:cubicBezTo>
                  <a:cubicBezTo>
                    <a:pt x="5239" y="10631"/>
                    <a:pt x="4286" y="13965"/>
                    <a:pt x="8668" y="138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2" name="Freeform: Shape 1830">
              <a:extLst>
                <a:ext uri="{FF2B5EF4-FFF2-40B4-BE49-F238E27FC236}">
                  <a16:creationId xmlns:a16="http://schemas.microsoft.com/office/drawing/2014/main" id="{4199E17A-3A99-46CD-9200-AAECFE1CF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002" y="2442496"/>
              <a:ext cx="9525" cy="9525"/>
            </a:xfrm>
            <a:custGeom>
              <a:avLst/>
              <a:gdLst>
                <a:gd name="T0" fmla="*/ 14544675 w 9525"/>
                <a:gd name="T1" fmla="*/ 0 h 9525"/>
                <a:gd name="T2" fmla="*/ 71704200 w 9525"/>
                <a:gd name="T3" fmla="*/ 80743425 h 9525"/>
                <a:gd name="T4" fmla="*/ 145446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0"/>
                  </a:moveTo>
                  <a:cubicBezTo>
                    <a:pt x="-2854" y="1810"/>
                    <a:pt x="3147" y="12668"/>
                    <a:pt x="7528" y="8477"/>
                  </a:cubicBezTo>
                  <a:cubicBezTo>
                    <a:pt x="2670" y="7525"/>
                    <a:pt x="4290" y="2286"/>
                    <a:pt x="1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3" name="Freeform: Shape 1831">
              <a:extLst>
                <a:ext uri="{FF2B5EF4-FFF2-40B4-BE49-F238E27FC236}">
                  <a16:creationId xmlns:a16="http://schemas.microsoft.com/office/drawing/2014/main" id="{55ABCCA0-DD63-44E9-8B91-0E56CA1C5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645" y="2179796"/>
              <a:ext cx="19050" cy="19050"/>
            </a:xfrm>
            <a:custGeom>
              <a:avLst/>
              <a:gdLst>
                <a:gd name="T0" fmla="*/ 552 w 19050"/>
                <a:gd name="T1" fmla="*/ 25336 h 19050"/>
                <a:gd name="T2" fmla="*/ 23317 w 19050"/>
                <a:gd name="T3" fmla="*/ 17335 h 19050"/>
                <a:gd name="T4" fmla="*/ 7791 w 19050"/>
                <a:gd name="T5" fmla="*/ 0 h 19050"/>
                <a:gd name="T6" fmla="*/ 6076 w 19050"/>
                <a:gd name="T7" fmla="*/ 12097 h 19050"/>
                <a:gd name="T8" fmla="*/ 13125 w 19050"/>
                <a:gd name="T9" fmla="*/ 12954 h 19050"/>
                <a:gd name="T10" fmla="*/ 552 w 19050"/>
                <a:gd name="T11" fmla="*/ 2533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552" y="25336"/>
                  </a:moveTo>
                  <a:cubicBezTo>
                    <a:pt x="7219" y="16478"/>
                    <a:pt x="18078" y="27908"/>
                    <a:pt x="23317" y="17335"/>
                  </a:cubicBezTo>
                  <a:cubicBezTo>
                    <a:pt x="18364" y="13240"/>
                    <a:pt x="11220" y="3524"/>
                    <a:pt x="7791" y="0"/>
                  </a:cubicBezTo>
                  <a:cubicBezTo>
                    <a:pt x="10553" y="7144"/>
                    <a:pt x="4076" y="7715"/>
                    <a:pt x="6076" y="12097"/>
                  </a:cubicBezTo>
                  <a:cubicBezTo>
                    <a:pt x="9124" y="13907"/>
                    <a:pt x="12649" y="8287"/>
                    <a:pt x="13125" y="12954"/>
                  </a:cubicBezTo>
                  <a:cubicBezTo>
                    <a:pt x="9220" y="16955"/>
                    <a:pt x="-2687" y="19050"/>
                    <a:pt x="552" y="25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4" name="Freeform: Shape 1832">
              <a:extLst>
                <a:ext uri="{FF2B5EF4-FFF2-40B4-BE49-F238E27FC236}">
                  <a16:creationId xmlns:a16="http://schemas.microsoft.com/office/drawing/2014/main" id="{E7AB464C-F607-454A-A2FB-8EC4F2B1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722" y="2121980"/>
              <a:ext cx="9525" cy="19050"/>
            </a:xfrm>
            <a:custGeom>
              <a:avLst/>
              <a:gdLst>
                <a:gd name="T0" fmla="*/ 6572 w 9525"/>
                <a:gd name="T1" fmla="*/ 19240 h 19050"/>
                <a:gd name="T2" fmla="*/ 15335 w 9525"/>
                <a:gd name="T3" fmla="*/ 8001 h 19050"/>
                <a:gd name="T4" fmla="*/ 17145 w 9525"/>
                <a:gd name="T5" fmla="*/ 8191 h 19050"/>
                <a:gd name="T6" fmla="*/ 12954 w 9525"/>
                <a:gd name="T7" fmla="*/ 0 h 19050"/>
                <a:gd name="T8" fmla="*/ 0 w 9525"/>
                <a:gd name="T9" fmla="*/ 15335 h 19050"/>
                <a:gd name="T10" fmla="*/ 6572 w 9525"/>
                <a:gd name="T11" fmla="*/ 1924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6572" y="19240"/>
                  </a:moveTo>
                  <a:cubicBezTo>
                    <a:pt x="12383" y="15526"/>
                    <a:pt x="10573" y="9906"/>
                    <a:pt x="15335" y="8001"/>
                  </a:cubicBezTo>
                  <a:cubicBezTo>
                    <a:pt x="15240" y="8858"/>
                    <a:pt x="16573" y="9906"/>
                    <a:pt x="17145" y="8191"/>
                  </a:cubicBezTo>
                  <a:cubicBezTo>
                    <a:pt x="13716" y="6763"/>
                    <a:pt x="17050" y="952"/>
                    <a:pt x="12954" y="0"/>
                  </a:cubicBezTo>
                  <a:cubicBezTo>
                    <a:pt x="11525" y="8382"/>
                    <a:pt x="1524" y="7144"/>
                    <a:pt x="0" y="15335"/>
                  </a:cubicBezTo>
                  <a:cubicBezTo>
                    <a:pt x="3429" y="15811"/>
                    <a:pt x="1619" y="19812"/>
                    <a:pt x="6572" y="19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5" name="Freeform: Shape 1833">
              <a:extLst>
                <a:ext uri="{FF2B5EF4-FFF2-40B4-BE49-F238E27FC236}">
                  <a16:creationId xmlns:a16="http://schemas.microsoft.com/office/drawing/2014/main" id="{714915F0-57C9-463C-B2B2-72857E594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229" y="2078641"/>
              <a:ext cx="9525" cy="9525"/>
            </a:xfrm>
            <a:custGeom>
              <a:avLst/>
              <a:gdLst>
                <a:gd name="T0" fmla="*/ 161925 w 9525"/>
                <a:gd name="T1" fmla="*/ 0 h 9525"/>
                <a:gd name="T2" fmla="*/ 61855350 w 9525"/>
                <a:gd name="T3" fmla="*/ 17717 h 9525"/>
                <a:gd name="T4" fmla="*/ 161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" y="0"/>
                  </a:moveTo>
                  <a:cubicBezTo>
                    <a:pt x="-79" y="4763"/>
                    <a:pt x="17" y="13621"/>
                    <a:pt x="6494" y="17717"/>
                  </a:cubicBezTo>
                  <a:cubicBezTo>
                    <a:pt x="4779" y="11144"/>
                    <a:pt x="6779" y="381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6" name="Freeform: Shape 1834">
              <a:extLst>
                <a:ext uri="{FF2B5EF4-FFF2-40B4-BE49-F238E27FC236}">
                  <a16:creationId xmlns:a16="http://schemas.microsoft.com/office/drawing/2014/main" id="{CA87D61A-04D4-404B-8220-A8560FDB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809" y="2387275"/>
              <a:ext cx="19050" cy="9525"/>
            </a:xfrm>
            <a:custGeom>
              <a:avLst/>
              <a:gdLst>
                <a:gd name="T0" fmla="*/ 19431 w 19050"/>
                <a:gd name="T1" fmla="*/ 928 h 9525"/>
                <a:gd name="T2" fmla="*/ 0 w 19050"/>
                <a:gd name="T3" fmla="*/ 10834 h 9525"/>
                <a:gd name="T4" fmla="*/ 14192 w 19050"/>
                <a:gd name="T5" fmla="*/ 12548 h 9525"/>
                <a:gd name="T6" fmla="*/ 19431 w 19050"/>
                <a:gd name="T7" fmla="*/ 9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19431" y="928"/>
                  </a:moveTo>
                  <a:cubicBezTo>
                    <a:pt x="11430" y="-3835"/>
                    <a:pt x="9334" y="11310"/>
                    <a:pt x="0" y="10834"/>
                  </a:cubicBezTo>
                  <a:cubicBezTo>
                    <a:pt x="3524" y="11501"/>
                    <a:pt x="12002" y="11024"/>
                    <a:pt x="14192" y="12548"/>
                  </a:cubicBezTo>
                  <a:cubicBezTo>
                    <a:pt x="12668" y="11977"/>
                    <a:pt x="15240" y="1118"/>
                    <a:pt x="19431" y="9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7" name="Freeform: Shape 1835">
              <a:extLst>
                <a:ext uri="{FF2B5EF4-FFF2-40B4-BE49-F238E27FC236}">
                  <a16:creationId xmlns:a16="http://schemas.microsoft.com/office/drawing/2014/main" id="{3779FC43-F633-47DC-9E08-13778EA94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340" y="1972395"/>
              <a:ext cx="9525" cy="9525"/>
            </a:xfrm>
            <a:custGeom>
              <a:avLst/>
              <a:gdLst>
                <a:gd name="T0" fmla="*/ 0 w 9525"/>
                <a:gd name="T1" fmla="*/ 9853 h 9525"/>
                <a:gd name="T2" fmla="*/ 6858 w 9525"/>
                <a:gd name="T3" fmla="*/ 12234 h 9525"/>
                <a:gd name="T4" fmla="*/ 11716 w 9525"/>
                <a:gd name="T5" fmla="*/ 3566 h 9525"/>
                <a:gd name="T6" fmla="*/ 1048 w 9525"/>
                <a:gd name="T7" fmla="*/ 2233 h 9525"/>
                <a:gd name="T8" fmla="*/ 7429 w 9525"/>
                <a:gd name="T9" fmla="*/ 7662 h 9525"/>
                <a:gd name="T10" fmla="*/ 0 w 9525"/>
                <a:gd name="T11" fmla="*/ 98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9853"/>
                  </a:moveTo>
                  <a:cubicBezTo>
                    <a:pt x="2381" y="10615"/>
                    <a:pt x="3048" y="12425"/>
                    <a:pt x="6858" y="12234"/>
                  </a:cubicBezTo>
                  <a:cubicBezTo>
                    <a:pt x="5810" y="6329"/>
                    <a:pt x="11906" y="8519"/>
                    <a:pt x="11716" y="3566"/>
                  </a:cubicBezTo>
                  <a:cubicBezTo>
                    <a:pt x="3619" y="5090"/>
                    <a:pt x="4763" y="-4054"/>
                    <a:pt x="1048" y="2233"/>
                  </a:cubicBezTo>
                  <a:cubicBezTo>
                    <a:pt x="5524" y="2519"/>
                    <a:pt x="4858" y="6138"/>
                    <a:pt x="7429" y="7662"/>
                  </a:cubicBezTo>
                  <a:cubicBezTo>
                    <a:pt x="3524" y="6805"/>
                    <a:pt x="857" y="7281"/>
                    <a:pt x="0" y="98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8" name="Freeform: Shape 1836">
              <a:extLst>
                <a:ext uri="{FF2B5EF4-FFF2-40B4-BE49-F238E27FC236}">
                  <a16:creationId xmlns:a16="http://schemas.microsoft.com/office/drawing/2014/main" id="{5022C5F6-42F9-487E-9F37-4065ABFE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236" y="2336101"/>
              <a:ext cx="19050" cy="95250"/>
            </a:xfrm>
            <a:custGeom>
              <a:avLst/>
              <a:gdLst>
                <a:gd name="T0" fmla="*/ 14097 w 19050"/>
                <a:gd name="T1" fmla="*/ 54007 h 95250"/>
                <a:gd name="T2" fmla="*/ 8096 w 19050"/>
                <a:gd name="T3" fmla="*/ 57817 h 95250"/>
                <a:gd name="T4" fmla="*/ 8668 w 19050"/>
                <a:gd name="T5" fmla="*/ 28670 h 95250"/>
                <a:gd name="T6" fmla="*/ 19240 w 19050"/>
                <a:gd name="T7" fmla="*/ 30004 h 95250"/>
                <a:gd name="T8" fmla="*/ 7429 w 19050"/>
                <a:gd name="T9" fmla="*/ 11621 h 95250"/>
                <a:gd name="T10" fmla="*/ 18955 w 19050"/>
                <a:gd name="T11" fmla="*/ 6953 h 95250"/>
                <a:gd name="T12" fmla="*/ 12763 w 19050"/>
                <a:gd name="T13" fmla="*/ 0 h 95250"/>
                <a:gd name="T14" fmla="*/ 8953 w 19050"/>
                <a:gd name="T15" fmla="*/ 1048 h 95250"/>
                <a:gd name="T16" fmla="*/ 0 w 19050"/>
                <a:gd name="T17" fmla="*/ 101441 h 95250"/>
                <a:gd name="T18" fmla="*/ 13335 w 19050"/>
                <a:gd name="T19" fmla="*/ 70771 h 95250"/>
                <a:gd name="T20" fmla="*/ 8477 w 19050"/>
                <a:gd name="T21" fmla="*/ 67151 h 95250"/>
                <a:gd name="T22" fmla="*/ 21050 w 19050"/>
                <a:gd name="T23" fmla="*/ 67151 h 95250"/>
                <a:gd name="T24" fmla="*/ 14097 w 19050"/>
                <a:gd name="T25" fmla="*/ 54007 h 95250"/>
                <a:gd name="T26" fmla="*/ 8668 w 19050"/>
                <a:gd name="T27" fmla="*/ 16383 h 95250"/>
                <a:gd name="T28" fmla="*/ 7144 w 19050"/>
                <a:gd name="T29" fmla="*/ 26956 h 95250"/>
                <a:gd name="T30" fmla="*/ 8668 w 19050"/>
                <a:gd name="T31" fmla="*/ 16383 h 95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050" h="95250">
                  <a:moveTo>
                    <a:pt x="14097" y="54007"/>
                  </a:moveTo>
                  <a:cubicBezTo>
                    <a:pt x="8096" y="50864"/>
                    <a:pt x="12287" y="58960"/>
                    <a:pt x="8096" y="57817"/>
                  </a:cubicBezTo>
                  <a:cubicBezTo>
                    <a:pt x="5524" y="50387"/>
                    <a:pt x="13430" y="38957"/>
                    <a:pt x="8668" y="28670"/>
                  </a:cubicBezTo>
                  <a:cubicBezTo>
                    <a:pt x="11430" y="31909"/>
                    <a:pt x="13335" y="28004"/>
                    <a:pt x="19240" y="30004"/>
                  </a:cubicBezTo>
                  <a:cubicBezTo>
                    <a:pt x="15430" y="25051"/>
                    <a:pt x="16002" y="14002"/>
                    <a:pt x="7429" y="11621"/>
                  </a:cubicBezTo>
                  <a:cubicBezTo>
                    <a:pt x="10763" y="10573"/>
                    <a:pt x="23908" y="11430"/>
                    <a:pt x="18955" y="6953"/>
                  </a:cubicBezTo>
                  <a:cubicBezTo>
                    <a:pt x="13049" y="10001"/>
                    <a:pt x="19050" y="1810"/>
                    <a:pt x="12763" y="0"/>
                  </a:cubicBezTo>
                  <a:cubicBezTo>
                    <a:pt x="12192" y="1143"/>
                    <a:pt x="11049" y="1619"/>
                    <a:pt x="8953" y="1048"/>
                  </a:cubicBezTo>
                  <a:cubicBezTo>
                    <a:pt x="-857" y="32099"/>
                    <a:pt x="6858" y="69247"/>
                    <a:pt x="0" y="101441"/>
                  </a:cubicBezTo>
                  <a:cubicBezTo>
                    <a:pt x="14002" y="94298"/>
                    <a:pt x="-1334" y="74581"/>
                    <a:pt x="13335" y="70771"/>
                  </a:cubicBezTo>
                  <a:cubicBezTo>
                    <a:pt x="11335" y="69818"/>
                    <a:pt x="9525" y="68675"/>
                    <a:pt x="8477" y="67151"/>
                  </a:cubicBezTo>
                  <a:cubicBezTo>
                    <a:pt x="13811" y="67437"/>
                    <a:pt x="18669" y="72676"/>
                    <a:pt x="21050" y="67151"/>
                  </a:cubicBezTo>
                  <a:cubicBezTo>
                    <a:pt x="10001" y="70295"/>
                    <a:pt x="16478" y="57626"/>
                    <a:pt x="14097" y="54007"/>
                  </a:cubicBezTo>
                  <a:close/>
                  <a:moveTo>
                    <a:pt x="8668" y="16383"/>
                  </a:moveTo>
                  <a:cubicBezTo>
                    <a:pt x="15907" y="17050"/>
                    <a:pt x="13335" y="27432"/>
                    <a:pt x="7144" y="26956"/>
                  </a:cubicBezTo>
                  <a:cubicBezTo>
                    <a:pt x="7620" y="23527"/>
                    <a:pt x="8096" y="20003"/>
                    <a:pt x="8668" y="16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79" name="Freeform: Shape 1837">
              <a:extLst>
                <a:ext uri="{FF2B5EF4-FFF2-40B4-BE49-F238E27FC236}">
                  <a16:creationId xmlns:a16="http://schemas.microsoft.com/office/drawing/2014/main" id="{C3DF3618-A76A-439B-AE4A-3AA4AC45C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525" y="2326576"/>
              <a:ext cx="9525" cy="9525"/>
            </a:xfrm>
            <a:custGeom>
              <a:avLst/>
              <a:gdLst>
                <a:gd name="T0" fmla="*/ 1665 w 9525"/>
                <a:gd name="T1" fmla="*/ 4191 h 9525"/>
                <a:gd name="T2" fmla="*/ 3665 w 9525"/>
                <a:gd name="T3" fmla="*/ 2953 h 9525"/>
                <a:gd name="T4" fmla="*/ 1951 w 9525"/>
                <a:gd name="T5" fmla="*/ 15050 h 9525"/>
                <a:gd name="T6" fmla="*/ 10999 w 9525"/>
                <a:gd name="T7" fmla="*/ 2381 h 9525"/>
                <a:gd name="T8" fmla="*/ 4141 w 9525"/>
                <a:gd name="T9" fmla="*/ 0 h 9525"/>
                <a:gd name="T10" fmla="*/ 1665 w 9525"/>
                <a:gd name="T11" fmla="*/ 419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65" y="4191"/>
                  </a:moveTo>
                  <a:cubicBezTo>
                    <a:pt x="1951" y="3239"/>
                    <a:pt x="2141" y="2477"/>
                    <a:pt x="3665" y="2953"/>
                  </a:cubicBezTo>
                  <a:cubicBezTo>
                    <a:pt x="5856" y="8287"/>
                    <a:pt x="2427" y="8668"/>
                    <a:pt x="1951" y="15050"/>
                  </a:cubicBezTo>
                  <a:cubicBezTo>
                    <a:pt x="8904" y="16288"/>
                    <a:pt x="14524" y="6953"/>
                    <a:pt x="10999" y="2381"/>
                  </a:cubicBezTo>
                  <a:cubicBezTo>
                    <a:pt x="8142" y="8001"/>
                    <a:pt x="6332" y="2191"/>
                    <a:pt x="4141" y="0"/>
                  </a:cubicBezTo>
                  <a:cubicBezTo>
                    <a:pt x="4713" y="2096"/>
                    <a:pt x="-3383" y="2667"/>
                    <a:pt x="1665" y="4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0" name="Freeform: Shape 1838">
              <a:extLst>
                <a:ext uri="{FF2B5EF4-FFF2-40B4-BE49-F238E27FC236}">
                  <a16:creationId xmlns:a16="http://schemas.microsoft.com/office/drawing/2014/main" id="{3C85DE0A-0E26-4832-9ED5-6384B9BFA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69" y="212283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4669 w 9525"/>
                <a:gd name="T3" fmla="*/ 11049 h 9525"/>
                <a:gd name="T4" fmla="*/ 13525 w 9525"/>
                <a:gd name="T5" fmla="*/ 6286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143" y="5239"/>
                    <a:pt x="10763" y="12192"/>
                    <a:pt x="14669" y="11049"/>
                  </a:cubicBezTo>
                  <a:cubicBezTo>
                    <a:pt x="12668" y="10573"/>
                    <a:pt x="13049" y="8382"/>
                    <a:pt x="13525" y="6286"/>
                  </a:cubicBezTo>
                  <a:cubicBezTo>
                    <a:pt x="5620" y="6382"/>
                    <a:pt x="6287" y="9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1" name="Freeform: Shape 1839">
              <a:extLst>
                <a:ext uri="{FF2B5EF4-FFF2-40B4-BE49-F238E27FC236}">
                  <a16:creationId xmlns:a16="http://schemas.microsoft.com/office/drawing/2014/main" id="{2859420A-FEE3-485C-9D05-58A639D02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74" y="2270189"/>
              <a:ext cx="9525" cy="57150"/>
            </a:xfrm>
            <a:custGeom>
              <a:avLst/>
              <a:gdLst>
                <a:gd name="T0" fmla="*/ 4582 w 9525"/>
                <a:gd name="T1" fmla="*/ 61150 h 57150"/>
                <a:gd name="T2" fmla="*/ 3915 w 9525"/>
                <a:gd name="T3" fmla="*/ 53340 h 57150"/>
                <a:gd name="T4" fmla="*/ 12773 w 9525"/>
                <a:gd name="T5" fmla="*/ 54483 h 57150"/>
                <a:gd name="T6" fmla="*/ 4582 w 9525"/>
                <a:gd name="T7" fmla="*/ 48863 h 57150"/>
                <a:gd name="T8" fmla="*/ 14488 w 9525"/>
                <a:gd name="T9" fmla="*/ 30099 h 57150"/>
                <a:gd name="T10" fmla="*/ 14393 w 9525"/>
                <a:gd name="T11" fmla="*/ 5429 h 57150"/>
                <a:gd name="T12" fmla="*/ 8011 w 9525"/>
                <a:gd name="T13" fmla="*/ 0 h 57150"/>
                <a:gd name="T14" fmla="*/ 5820 w 9525"/>
                <a:gd name="T15" fmla="*/ 15145 h 57150"/>
                <a:gd name="T16" fmla="*/ 4582 w 9525"/>
                <a:gd name="T17" fmla="*/ 61150 h 57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57150">
                  <a:moveTo>
                    <a:pt x="4582" y="61150"/>
                  </a:moveTo>
                  <a:cubicBezTo>
                    <a:pt x="8202" y="56769"/>
                    <a:pt x="-1133" y="54197"/>
                    <a:pt x="3915" y="53340"/>
                  </a:cubicBezTo>
                  <a:cubicBezTo>
                    <a:pt x="8583" y="51911"/>
                    <a:pt x="12012" y="57817"/>
                    <a:pt x="12773" y="54483"/>
                  </a:cubicBezTo>
                  <a:cubicBezTo>
                    <a:pt x="10392" y="52388"/>
                    <a:pt x="5820" y="51721"/>
                    <a:pt x="4582" y="48863"/>
                  </a:cubicBezTo>
                  <a:cubicBezTo>
                    <a:pt x="6201" y="41529"/>
                    <a:pt x="8106" y="21146"/>
                    <a:pt x="14488" y="30099"/>
                  </a:cubicBezTo>
                  <a:cubicBezTo>
                    <a:pt x="14964" y="20574"/>
                    <a:pt x="4010" y="13621"/>
                    <a:pt x="14393" y="5429"/>
                  </a:cubicBezTo>
                  <a:cubicBezTo>
                    <a:pt x="10869" y="4572"/>
                    <a:pt x="11535" y="952"/>
                    <a:pt x="8011" y="0"/>
                  </a:cubicBezTo>
                  <a:cubicBezTo>
                    <a:pt x="3058" y="3905"/>
                    <a:pt x="6011" y="8763"/>
                    <a:pt x="5820" y="15145"/>
                  </a:cubicBezTo>
                  <a:cubicBezTo>
                    <a:pt x="5535" y="21812"/>
                    <a:pt x="-6277" y="54674"/>
                    <a:pt x="4582" y="6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2" name="Freeform: Shape 1840">
              <a:extLst>
                <a:ext uri="{FF2B5EF4-FFF2-40B4-BE49-F238E27FC236}">
                  <a16:creationId xmlns:a16="http://schemas.microsoft.com/office/drawing/2014/main" id="{33DE78A4-D032-4DD7-B7AF-EDA1A348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903" y="2229422"/>
              <a:ext cx="9525" cy="9525"/>
            </a:xfrm>
            <a:custGeom>
              <a:avLst/>
              <a:gdLst>
                <a:gd name="T0" fmla="*/ 59883675 w 9525"/>
                <a:gd name="T1" fmla="*/ 18764 h 9525"/>
                <a:gd name="T2" fmla="*/ 38100000 w 9525"/>
                <a:gd name="T3" fmla="*/ 9239 h 9525"/>
                <a:gd name="T4" fmla="*/ 86191725 w 9525"/>
                <a:gd name="T5" fmla="*/ 11430 h 9525"/>
                <a:gd name="T6" fmla="*/ 33566100 w 9525"/>
                <a:gd name="T7" fmla="*/ 0 h 9525"/>
                <a:gd name="T8" fmla="*/ 0 w 9525"/>
                <a:gd name="T9" fmla="*/ 11906 h 9525"/>
                <a:gd name="T10" fmla="*/ 59883675 w 9525"/>
                <a:gd name="T11" fmla="*/ 18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287" y="18764"/>
                  </a:moveTo>
                  <a:cubicBezTo>
                    <a:pt x="9430" y="13049"/>
                    <a:pt x="953" y="14954"/>
                    <a:pt x="4000" y="9239"/>
                  </a:cubicBezTo>
                  <a:cubicBezTo>
                    <a:pt x="6287" y="9620"/>
                    <a:pt x="6191" y="11430"/>
                    <a:pt x="9049" y="11430"/>
                  </a:cubicBezTo>
                  <a:cubicBezTo>
                    <a:pt x="4191" y="7525"/>
                    <a:pt x="12668" y="2095"/>
                    <a:pt x="3524" y="0"/>
                  </a:cubicBezTo>
                  <a:cubicBezTo>
                    <a:pt x="3524" y="5239"/>
                    <a:pt x="1619" y="8382"/>
                    <a:pt x="0" y="11906"/>
                  </a:cubicBezTo>
                  <a:cubicBezTo>
                    <a:pt x="4572" y="12573"/>
                    <a:pt x="1715" y="18097"/>
                    <a:pt x="6287" y="18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3" name="Freeform: Shape 1841">
              <a:extLst>
                <a:ext uri="{FF2B5EF4-FFF2-40B4-BE49-F238E27FC236}">
                  <a16:creationId xmlns:a16="http://schemas.microsoft.com/office/drawing/2014/main" id="{1D519CC4-442F-4B4B-8EFE-10A4DEB5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097" y="4043172"/>
              <a:ext cx="9525" cy="9525"/>
            </a:xfrm>
            <a:custGeom>
              <a:avLst/>
              <a:gdLst>
                <a:gd name="T0" fmla="*/ 7715 w 9525"/>
                <a:gd name="T1" fmla="*/ 1238 h 9525"/>
                <a:gd name="T2" fmla="*/ 9716 w 9525"/>
                <a:gd name="T3" fmla="*/ 0 h 9525"/>
                <a:gd name="T4" fmla="*/ 0 w 9525"/>
                <a:gd name="T5" fmla="*/ 4953 h 9525"/>
                <a:gd name="T6" fmla="*/ 4191 w 9525"/>
                <a:gd name="T7" fmla="*/ 13145 h 9525"/>
                <a:gd name="T8" fmla="*/ 14859 w 9525"/>
                <a:gd name="T9" fmla="*/ 14478 h 9525"/>
                <a:gd name="T10" fmla="*/ 14859 w 9525"/>
                <a:gd name="T11" fmla="*/ 2191 h 9525"/>
                <a:gd name="T12" fmla="*/ 7715 w 9525"/>
                <a:gd name="T13" fmla="*/ 123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715" y="1238"/>
                  </a:moveTo>
                  <a:cubicBezTo>
                    <a:pt x="8858" y="1238"/>
                    <a:pt x="9811" y="1238"/>
                    <a:pt x="9716" y="0"/>
                  </a:cubicBezTo>
                  <a:cubicBezTo>
                    <a:pt x="5239" y="286"/>
                    <a:pt x="2762" y="2762"/>
                    <a:pt x="0" y="4953"/>
                  </a:cubicBezTo>
                  <a:cubicBezTo>
                    <a:pt x="5429" y="5048"/>
                    <a:pt x="2953" y="10287"/>
                    <a:pt x="4191" y="13145"/>
                  </a:cubicBezTo>
                  <a:cubicBezTo>
                    <a:pt x="7810" y="13621"/>
                    <a:pt x="11335" y="14002"/>
                    <a:pt x="14859" y="14478"/>
                  </a:cubicBezTo>
                  <a:cubicBezTo>
                    <a:pt x="18669" y="7715"/>
                    <a:pt x="10477" y="5144"/>
                    <a:pt x="14859" y="2191"/>
                  </a:cubicBezTo>
                  <a:cubicBezTo>
                    <a:pt x="11049" y="-476"/>
                    <a:pt x="7620" y="5144"/>
                    <a:pt x="7715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4" name="Freeform: Shape 1842">
              <a:extLst>
                <a:ext uri="{FF2B5EF4-FFF2-40B4-BE49-F238E27FC236}">
                  <a16:creationId xmlns:a16="http://schemas.microsoft.com/office/drawing/2014/main" id="{081623E8-C1E1-4DBD-8656-2142BE07B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051" y="4179210"/>
              <a:ext cx="19050" cy="9525"/>
            </a:xfrm>
            <a:custGeom>
              <a:avLst/>
              <a:gdLst>
                <a:gd name="T0" fmla="*/ 16950 w 19050"/>
                <a:gd name="T1" fmla="*/ 2932 h 9525"/>
                <a:gd name="T2" fmla="*/ 1043 w 19050"/>
                <a:gd name="T3" fmla="*/ 932 h 9525"/>
                <a:gd name="T4" fmla="*/ 2853 w 19050"/>
                <a:gd name="T5" fmla="*/ 13505 h 9525"/>
                <a:gd name="T6" fmla="*/ 20569 w 19050"/>
                <a:gd name="T7" fmla="*/ 15696 h 9525"/>
                <a:gd name="T8" fmla="*/ 16950 w 19050"/>
                <a:gd name="T9" fmla="*/ 293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6950" y="2932"/>
                  </a:moveTo>
                  <a:cubicBezTo>
                    <a:pt x="9520" y="6456"/>
                    <a:pt x="8091" y="-2878"/>
                    <a:pt x="1043" y="932"/>
                  </a:cubicBezTo>
                  <a:cubicBezTo>
                    <a:pt x="4472" y="5694"/>
                    <a:pt x="-4196" y="10457"/>
                    <a:pt x="2853" y="13505"/>
                  </a:cubicBezTo>
                  <a:cubicBezTo>
                    <a:pt x="5996" y="7028"/>
                    <a:pt x="15331" y="11790"/>
                    <a:pt x="20569" y="15696"/>
                  </a:cubicBezTo>
                  <a:cubicBezTo>
                    <a:pt x="18760" y="8076"/>
                    <a:pt x="17616" y="8742"/>
                    <a:pt x="16950" y="29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5" name="Freeform: Shape 1843">
              <a:extLst>
                <a:ext uri="{FF2B5EF4-FFF2-40B4-BE49-F238E27FC236}">
                  <a16:creationId xmlns:a16="http://schemas.microsoft.com/office/drawing/2014/main" id="{2FA1F6E9-EBBC-4553-BC54-23BD1FF80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3663410"/>
              <a:ext cx="9525" cy="19050"/>
            </a:xfrm>
            <a:custGeom>
              <a:avLst/>
              <a:gdLst>
                <a:gd name="T0" fmla="*/ 14669 w 9525"/>
                <a:gd name="T1" fmla="*/ 11049 h 19050"/>
                <a:gd name="T2" fmla="*/ 0 w 9525"/>
                <a:gd name="T3" fmla="*/ 0 h 19050"/>
                <a:gd name="T4" fmla="*/ 5144 w 9525"/>
                <a:gd name="T5" fmla="*/ 26765 h 19050"/>
                <a:gd name="T6" fmla="*/ 17050 w 9525"/>
                <a:gd name="T7" fmla="*/ 19050 h 19050"/>
                <a:gd name="T8" fmla="*/ 14669 w 9525"/>
                <a:gd name="T9" fmla="*/ 11049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4669" y="11049"/>
                  </a:moveTo>
                  <a:cubicBezTo>
                    <a:pt x="-1048" y="11621"/>
                    <a:pt x="13811" y="667"/>
                    <a:pt x="0" y="0"/>
                  </a:cubicBezTo>
                  <a:cubicBezTo>
                    <a:pt x="4858" y="9049"/>
                    <a:pt x="-4096" y="19717"/>
                    <a:pt x="5144" y="26765"/>
                  </a:cubicBezTo>
                  <a:cubicBezTo>
                    <a:pt x="3905" y="22288"/>
                    <a:pt x="11906" y="21241"/>
                    <a:pt x="17050" y="19050"/>
                  </a:cubicBezTo>
                  <a:cubicBezTo>
                    <a:pt x="10954" y="19907"/>
                    <a:pt x="15145" y="14002"/>
                    <a:pt x="14669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6" name="Freeform: Shape 1844">
              <a:extLst>
                <a:ext uri="{FF2B5EF4-FFF2-40B4-BE49-F238E27FC236}">
                  <a16:creationId xmlns:a16="http://schemas.microsoft.com/office/drawing/2014/main" id="{C144925B-FBA3-4F6A-A179-F141E15B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110" y="3005519"/>
              <a:ext cx="9525" cy="9525"/>
            </a:xfrm>
            <a:custGeom>
              <a:avLst/>
              <a:gdLst>
                <a:gd name="T0" fmla="*/ 11335 w 9525"/>
                <a:gd name="T1" fmla="*/ 86191725 h 9525"/>
                <a:gd name="T2" fmla="*/ 14192 w 9525"/>
                <a:gd name="T3" fmla="*/ 16335375 h 9525"/>
                <a:gd name="T4" fmla="*/ 0 w 9525"/>
                <a:gd name="T5" fmla="*/ 0 h 9525"/>
                <a:gd name="T6" fmla="*/ 11335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335" y="9049"/>
                  </a:moveTo>
                  <a:cubicBezTo>
                    <a:pt x="11144" y="5334"/>
                    <a:pt x="15050" y="6191"/>
                    <a:pt x="14192" y="1715"/>
                  </a:cubicBezTo>
                  <a:cubicBezTo>
                    <a:pt x="6858" y="476"/>
                    <a:pt x="5525" y="3143"/>
                    <a:pt x="0" y="0"/>
                  </a:cubicBezTo>
                  <a:cubicBezTo>
                    <a:pt x="381" y="7715"/>
                    <a:pt x="9620" y="4477"/>
                    <a:pt x="11335" y="9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7" name="Freeform: Shape 1845">
              <a:extLst>
                <a:ext uri="{FF2B5EF4-FFF2-40B4-BE49-F238E27FC236}">
                  <a16:creationId xmlns:a16="http://schemas.microsoft.com/office/drawing/2014/main" id="{58BA194D-471A-4DFC-81A4-9007BA8B7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03601"/>
              <a:ext cx="9525" cy="9525"/>
            </a:xfrm>
            <a:custGeom>
              <a:avLst/>
              <a:gdLst>
                <a:gd name="T0" fmla="*/ 11239 w 9525"/>
                <a:gd name="T1" fmla="*/ 0 h 9525"/>
                <a:gd name="T2" fmla="*/ 0 w 9525"/>
                <a:gd name="T3" fmla="*/ 3239 h 9525"/>
                <a:gd name="T4" fmla="*/ 6001 w 9525"/>
                <a:gd name="T5" fmla="*/ 11716 h 9525"/>
                <a:gd name="T6" fmla="*/ 13335 w 9525"/>
                <a:gd name="T7" fmla="*/ 11144 h 9525"/>
                <a:gd name="T8" fmla="*/ 1123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0"/>
                  </a:moveTo>
                  <a:cubicBezTo>
                    <a:pt x="6667" y="191"/>
                    <a:pt x="3524" y="2000"/>
                    <a:pt x="0" y="3239"/>
                  </a:cubicBezTo>
                  <a:cubicBezTo>
                    <a:pt x="3715" y="4953"/>
                    <a:pt x="3620" y="9144"/>
                    <a:pt x="6001" y="11716"/>
                  </a:cubicBezTo>
                  <a:cubicBezTo>
                    <a:pt x="8668" y="11811"/>
                    <a:pt x="12478" y="13049"/>
                    <a:pt x="13335" y="11144"/>
                  </a:cubicBezTo>
                  <a:cubicBezTo>
                    <a:pt x="4000" y="7430"/>
                    <a:pt x="14954" y="5239"/>
                    <a:pt x="11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8" name="Freeform: Shape 1846">
              <a:extLst>
                <a:ext uri="{FF2B5EF4-FFF2-40B4-BE49-F238E27FC236}">
                  <a16:creationId xmlns:a16="http://schemas.microsoft.com/office/drawing/2014/main" id="{077592FB-E9CB-4C26-AE27-CA5D66DD3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341" y="3201459"/>
              <a:ext cx="38100" cy="19050"/>
            </a:xfrm>
            <a:custGeom>
              <a:avLst/>
              <a:gdLst>
                <a:gd name="T0" fmla="*/ 18193 w 38100"/>
                <a:gd name="T1" fmla="*/ 21706 h 19050"/>
                <a:gd name="T2" fmla="*/ 17812 w 38100"/>
                <a:gd name="T3" fmla="*/ 25135 h 19050"/>
                <a:gd name="T4" fmla="*/ 28670 w 38100"/>
                <a:gd name="T5" fmla="*/ 27516 h 19050"/>
                <a:gd name="T6" fmla="*/ 37910 w 38100"/>
                <a:gd name="T7" fmla="*/ 26659 h 19050"/>
                <a:gd name="T8" fmla="*/ 37814 w 38100"/>
                <a:gd name="T9" fmla="*/ 25325 h 19050"/>
                <a:gd name="T10" fmla="*/ 42386 w 38100"/>
                <a:gd name="T11" fmla="*/ 18944 h 19050"/>
                <a:gd name="T12" fmla="*/ 42005 w 38100"/>
                <a:gd name="T13" fmla="*/ 19325 h 19050"/>
                <a:gd name="T14" fmla="*/ 35242 w 38100"/>
                <a:gd name="T15" fmla="*/ 12276 h 19050"/>
                <a:gd name="T16" fmla="*/ 45149 w 38100"/>
                <a:gd name="T17" fmla="*/ 3513 h 19050"/>
                <a:gd name="T18" fmla="*/ 39624 w 38100"/>
                <a:gd name="T19" fmla="*/ 3132 h 19050"/>
                <a:gd name="T20" fmla="*/ 31718 w 38100"/>
                <a:gd name="T21" fmla="*/ 10467 h 19050"/>
                <a:gd name="T22" fmla="*/ 23146 w 38100"/>
                <a:gd name="T23" fmla="*/ 1894 h 19050"/>
                <a:gd name="T24" fmla="*/ 27051 w 38100"/>
                <a:gd name="T25" fmla="*/ 8085 h 19050"/>
                <a:gd name="T26" fmla="*/ 19717 w 38100"/>
                <a:gd name="T27" fmla="*/ 13038 h 19050"/>
                <a:gd name="T28" fmla="*/ 10573 w 38100"/>
                <a:gd name="T29" fmla="*/ 1132 h 19050"/>
                <a:gd name="T30" fmla="*/ 4191 w 38100"/>
                <a:gd name="T31" fmla="*/ 8085 h 19050"/>
                <a:gd name="T32" fmla="*/ 1715 w 38100"/>
                <a:gd name="T33" fmla="*/ 84 h 19050"/>
                <a:gd name="T34" fmla="*/ 0 w 38100"/>
                <a:gd name="T35" fmla="*/ 12181 h 19050"/>
                <a:gd name="T36" fmla="*/ 18193 w 38100"/>
                <a:gd name="T37" fmla="*/ 21706 h 19050"/>
                <a:gd name="T38" fmla="*/ 40196 w 38100"/>
                <a:gd name="T39" fmla="*/ 20753 h 19050"/>
                <a:gd name="T40" fmla="*/ 37433 w 38100"/>
                <a:gd name="T41" fmla="*/ 20849 h 19050"/>
                <a:gd name="T42" fmla="*/ 40196 w 38100"/>
                <a:gd name="T43" fmla="*/ 20753 h 19050"/>
                <a:gd name="T44" fmla="*/ 28956 w 38100"/>
                <a:gd name="T45" fmla="*/ 11895 h 19050"/>
                <a:gd name="T46" fmla="*/ 30575 w 38100"/>
                <a:gd name="T47" fmla="*/ 19706 h 19050"/>
                <a:gd name="T48" fmla="*/ 27908 w 38100"/>
                <a:gd name="T49" fmla="*/ 21420 h 19050"/>
                <a:gd name="T50" fmla="*/ 19241 w 38100"/>
                <a:gd name="T51" fmla="*/ 21420 h 19050"/>
                <a:gd name="T52" fmla="*/ 28956 w 38100"/>
                <a:gd name="T53" fmla="*/ 11895 h 190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00" h="19050">
                  <a:moveTo>
                    <a:pt x="18193" y="21706"/>
                  </a:moveTo>
                  <a:cubicBezTo>
                    <a:pt x="16383" y="22468"/>
                    <a:pt x="15716" y="23611"/>
                    <a:pt x="17812" y="25135"/>
                  </a:cubicBezTo>
                  <a:cubicBezTo>
                    <a:pt x="19145" y="19801"/>
                    <a:pt x="29718" y="22563"/>
                    <a:pt x="28670" y="27516"/>
                  </a:cubicBezTo>
                  <a:cubicBezTo>
                    <a:pt x="33052" y="28469"/>
                    <a:pt x="32861" y="24944"/>
                    <a:pt x="37910" y="26659"/>
                  </a:cubicBezTo>
                  <a:cubicBezTo>
                    <a:pt x="37910" y="26088"/>
                    <a:pt x="37814" y="25802"/>
                    <a:pt x="37814" y="25325"/>
                  </a:cubicBezTo>
                  <a:cubicBezTo>
                    <a:pt x="38195" y="21801"/>
                    <a:pt x="48006" y="22754"/>
                    <a:pt x="42386" y="18944"/>
                  </a:cubicBezTo>
                  <a:cubicBezTo>
                    <a:pt x="42291" y="19134"/>
                    <a:pt x="42100" y="19134"/>
                    <a:pt x="42005" y="19325"/>
                  </a:cubicBezTo>
                  <a:cubicBezTo>
                    <a:pt x="41339" y="15800"/>
                    <a:pt x="35147" y="16372"/>
                    <a:pt x="35242" y="12276"/>
                  </a:cubicBezTo>
                  <a:cubicBezTo>
                    <a:pt x="44577" y="15038"/>
                    <a:pt x="43720" y="5323"/>
                    <a:pt x="45149" y="3513"/>
                  </a:cubicBezTo>
                  <a:cubicBezTo>
                    <a:pt x="44482" y="5894"/>
                    <a:pt x="41053" y="4275"/>
                    <a:pt x="39624" y="3132"/>
                  </a:cubicBezTo>
                  <a:cubicBezTo>
                    <a:pt x="38386" y="6847"/>
                    <a:pt x="37433" y="11133"/>
                    <a:pt x="31718" y="10467"/>
                  </a:cubicBezTo>
                  <a:cubicBezTo>
                    <a:pt x="31718" y="5513"/>
                    <a:pt x="28861" y="2656"/>
                    <a:pt x="23146" y="1894"/>
                  </a:cubicBezTo>
                  <a:cubicBezTo>
                    <a:pt x="24670" y="3799"/>
                    <a:pt x="26003" y="5894"/>
                    <a:pt x="27051" y="8085"/>
                  </a:cubicBezTo>
                  <a:cubicBezTo>
                    <a:pt x="24384" y="8276"/>
                    <a:pt x="24670" y="13229"/>
                    <a:pt x="19717" y="13038"/>
                  </a:cubicBezTo>
                  <a:cubicBezTo>
                    <a:pt x="20288" y="6752"/>
                    <a:pt x="12383" y="5894"/>
                    <a:pt x="10573" y="1132"/>
                  </a:cubicBezTo>
                  <a:cubicBezTo>
                    <a:pt x="10287" y="5513"/>
                    <a:pt x="9620" y="9419"/>
                    <a:pt x="4191" y="8085"/>
                  </a:cubicBezTo>
                  <a:cubicBezTo>
                    <a:pt x="3810" y="5132"/>
                    <a:pt x="7906" y="-773"/>
                    <a:pt x="1715" y="84"/>
                  </a:cubicBezTo>
                  <a:cubicBezTo>
                    <a:pt x="1048" y="7038"/>
                    <a:pt x="2381" y="6180"/>
                    <a:pt x="0" y="12181"/>
                  </a:cubicBezTo>
                  <a:cubicBezTo>
                    <a:pt x="6001" y="15515"/>
                    <a:pt x="14573" y="16943"/>
                    <a:pt x="18193" y="21706"/>
                  </a:cubicBezTo>
                  <a:close/>
                  <a:moveTo>
                    <a:pt x="40196" y="20753"/>
                  </a:moveTo>
                  <a:cubicBezTo>
                    <a:pt x="39338" y="20944"/>
                    <a:pt x="38481" y="21039"/>
                    <a:pt x="37433" y="20849"/>
                  </a:cubicBezTo>
                  <a:cubicBezTo>
                    <a:pt x="37338" y="19706"/>
                    <a:pt x="37814" y="20658"/>
                    <a:pt x="40196" y="20753"/>
                  </a:cubicBezTo>
                  <a:close/>
                  <a:moveTo>
                    <a:pt x="28956" y="11895"/>
                  </a:moveTo>
                  <a:cubicBezTo>
                    <a:pt x="29813" y="14276"/>
                    <a:pt x="30385" y="16943"/>
                    <a:pt x="30575" y="19706"/>
                  </a:cubicBezTo>
                  <a:cubicBezTo>
                    <a:pt x="29528" y="19801"/>
                    <a:pt x="28575" y="20277"/>
                    <a:pt x="27908" y="21420"/>
                  </a:cubicBezTo>
                  <a:cubicBezTo>
                    <a:pt x="25241" y="20753"/>
                    <a:pt x="21717" y="20753"/>
                    <a:pt x="19241" y="21420"/>
                  </a:cubicBezTo>
                  <a:cubicBezTo>
                    <a:pt x="22289" y="17896"/>
                    <a:pt x="25717" y="15038"/>
                    <a:pt x="28956" y="118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89" name="Freeform: Shape 1847">
              <a:extLst>
                <a:ext uri="{FF2B5EF4-FFF2-40B4-BE49-F238E27FC236}">
                  <a16:creationId xmlns:a16="http://schemas.microsoft.com/office/drawing/2014/main" id="{89106082-205F-4F4D-88AF-BA44A9DCC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908" y="3510185"/>
              <a:ext cx="9525" cy="9525"/>
            </a:xfrm>
            <a:custGeom>
              <a:avLst/>
              <a:gdLst>
                <a:gd name="T0" fmla="*/ 0 w 9525"/>
                <a:gd name="T1" fmla="*/ 8763000 h 9525"/>
                <a:gd name="T2" fmla="*/ 6001 w 9525"/>
                <a:gd name="T3" fmla="*/ 89506425 h 9525"/>
                <a:gd name="T4" fmla="*/ 10859 w 9525"/>
                <a:gd name="T5" fmla="*/ 6953250 h 9525"/>
                <a:gd name="T6" fmla="*/ 0 w 9525"/>
                <a:gd name="T7" fmla="*/ 8763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920"/>
                  </a:moveTo>
                  <a:cubicBezTo>
                    <a:pt x="476" y="4730"/>
                    <a:pt x="3334" y="7016"/>
                    <a:pt x="6001" y="9397"/>
                  </a:cubicBezTo>
                  <a:cubicBezTo>
                    <a:pt x="7430" y="6349"/>
                    <a:pt x="11049" y="5683"/>
                    <a:pt x="10859" y="730"/>
                  </a:cubicBezTo>
                  <a:cubicBezTo>
                    <a:pt x="6477" y="-32"/>
                    <a:pt x="2286" y="-509"/>
                    <a:pt x="0" y="9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0" name="Freeform: Shape 1848">
              <a:extLst>
                <a:ext uri="{FF2B5EF4-FFF2-40B4-BE49-F238E27FC236}">
                  <a16:creationId xmlns:a16="http://schemas.microsoft.com/office/drawing/2014/main" id="{0BE4313E-F5F9-42E0-B0DA-4A55CE60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217" y="4232162"/>
              <a:ext cx="9525" cy="9525"/>
            </a:xfrm>
            <a:custGeom>
              <a:avLst/>
              <a:gdLst>
                <a:gd name="T0" fmla="*/ 3095625 w 9525"/>
                <a:gd name="T1" fmla="*/ 11511 h 9525"/>
                <a:gd name="T2" fmla="*/ 73866375 w 9525"/>
                <a:gd name="T3" fmla="*/ 10464 h 9525"/>
                <a:gd name="T4" fmla="*/ 11258550 w 9525"/>
                <a:gd name="T5" fmla="*/ 558 h 9525"/>
                <a:gd name="T6" fmla="*/ 3095625 w 9525"/>
                <a:gd name="T7" fmla="*/ 115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25" y="11511"/>
                  </a:moveTo>
                  <a:cubicBezTo>
                    <a:pt x="3754" y="12083"/>
                    <a:pt x="4516" y="10083"/>
                    <a:pt x="7755" y="10464"/>
                  </a:cubicBezTo>
                  <a:cubicBezTo>
                    <a:pt x="5183" y="6558"/>
                    <a:pt x="5088" y="-2300"/>
                    <a:pt x="1182" y="558"/>
                  </a:cubicBezTo>
                  <a:cubicBezTo>
                    <a:pt x="6421" y="3225"/>
                    <a:pt x="-1675" y="6463"/>
                    <a:pt x="325" y="11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1" name="Freeform: Shape 1849">
              <a:extLst>
                <a:ext uri="{FF2B5EF4-FFF2-40B4-BE49-F238E27FC236}">
                  <a16:creationId xmlns:a16="http://schemas.microsoft.com/office/drawing/2014/main" id="{6C78D43C-CF24-4004-9D25-E6C7E646B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0972" y="4242721"/>
              <a:ext cx="9525" cy="9525"/>
            </a:xfrm>
            <a:custGeom>
              <a:avLst/>
              <a:gdLst>
                <a:gd name="T0" fmla="*/ 904875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" y="0"/>
                  </a:move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2" name="Freeform: Shape 1850">
              <a:extLst>
                <a:ext uri="{FF2B5EF4-FFF2-40B4-BE49-F238E27FC236}">
                  <a16:creationId xmlns:a16="http://schemas.microsoft.com/office/drawing/2014/main" id="{EB3E37F1-233C-4570-8E88-451ED0640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52" y="4242721"/>
              <a:ext cx="9525" cy="9525"/>
            </a:xfrm>
            <a:custGeom>
              <a:avLst/>
              <a:gdLst>
                <a:gd name="T0" fmla="*/ 9387 w 9525"/>
                <a:gd name="T1" fmla="*/ 9906 h 9525"/>
                <a:gd name="T2" fmla="*/ 13673 w 9525"/>
                <a:gd name="T3" fmla="*/ 2286 h 9525"/>
                <a:gd name="T4" fmla="*/ 4529 w 9525"/>
                <a:gd name="T5" fmla="*/ 1619 h 9525"/>
                <a:gd name="T6" fmla="*/ 2815 w 9525"/>
                <a:gd name="T7" fmla="*/ 0 h 9525"/>
                <a:gd name="T8" fmla="*/ 9387 w 9525"/>
                <a:gd name="T9" fmla="*/ 9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387" y="9906"/>
                  </a:moveTo>
                  <a:cubicBezTo>
                    <a:pt x="12244" y="8763"/>
                    <a:pt x="13673" y="6287"/>
                    <a:pt x="13673" y="2286"/>
                  </a:cubicBezTo>
                  <a:cubicBezTo>
                    <a:pt x="8149" y="762"/>
                    <a:pt x="10244" y="953"/>
                    <a:pt x="4529" y="1619"/>
                  </a:cubicBezTo>
                  <a:cubicBezTo>
                    <a:pt x="3767" y="1334"/>
                    <a:pt x="3291" y="762"/>
                    <a:pt x="2815" y="0"/>
                  </a:cubicBezTo>
                  <a:cubicBezTo>
                    <a:pt x="-4710" y="4096"/>
                    <a:pt x="4720" y="6763"/>
                    <a:pt x="9387" y="9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3" name="Freeform: Shape 1851">
              <a:extLst>
                <a:ext uri="{FF2B5EF4-FFF2-40B4-BE49-F238E27FC236}">
                  <a16:creationId xmlns:a16="http://schemas.microsoft.com/office/drawing/2014/main" id="{30B79B63-0786-4050-B9B9-2C32A307B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634" y="4234968"/>
              <a:ext cx="9525" cy="9525"/>
            </a:xfrm>
            <a:custGeom>
              <a:avLst/>
              <a:gdLst>
                <a:gd name="T0" fmla="*/ 97 w 9525"/>
                <a:gd name="T1" fmla="*/ 2514 h 9525"/>
                <a:gd name="T2" fmla="*/ 10479 w 9525"/>
                <a:gd name="T3" fmla="*/ 11182 h 9525"/>
                <a:gd name="T4" fmla="*/ 11050 w 9525"/>
                <a:gd name="T5" fmla="*/ 3371 h 9525"/>
                <a:gd name="T6" fmla="*/ 97 w 9525"/>
                <a:gd name="T7" fmla="*/ 25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" y="2514"/>
                  </a:moveTo>
                  <a:cubicBezTo>
                    <a:pt x="4954" y="4324"/>
                    <a:pt x="6097" y="8896"/>
                    <a:pt x="10479" y="11182"/>
                  </a:cubicBezTo>
                  <a:cubicBezTo>
                    <a:pt x="10669" y="8610"/>
                    <a:pt x="10860" y="5943"/>
                    <a:pt x="11050" y="3371"/>
                  </a:cubicBezTo>
                  <a:cubicBezTo>
                    <a:pt x="8288" y="2895"/>
                    <a:pt x="-1047" y="-3391"/>
                    <a:pt x="97" y="25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4" name="Freeform: Shape 1852">
              <a:extLst>
                <a:ext uri="{FF2B5EF4-FFF2-40B4-BE49-F238E27FC236}">
                  <a16:creationId xmlns:a16="http://schemas.microsoft.com/office/drawing/2014/main" id="{03F16B31-8948-40C0-A4B2-33F176CB4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491" y="4204240"/>
              <a:ext cx="9525" cy="9525"/>
            </a:xfrm>
            <a:custGeom>
              <a:avLst/>
              <a:gdLst>
                <a:gd name="T0" fmla="*/ 12764 w 9525"/>
                <a:gd name="T1" fmla="*/ 79838550 h 9525"/>
                <a:gd name="T2" fmla="*/ 6001 w 9525"/>
                <a:gd name="T3" fmla="*/ 0 h 9525"/>
                <a:gd name="T4" fmla="*/ 0 w 9525"/>
                <a:gd name="T5" fmla="*/ 56245125 h 9525"/>
                <a:gd name="T6" fmla="*/ 12764 w 9525"/>
                <a:gd name="T7" fmla="*/ 7983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64" y="8382"/>
                  </a:moveTo>
                  <a:cubicBezTo>
                    <a:pt x="12002" y="4477"/>
                    <a:pt x="11811" y="191"/>
                    <a:pt x="6001" y="0"/>
                  </a:cubicBezTo>
                  <a:cubicBezTo>
                    <a:pt x="3429" y="1333"/>
                    <a:pt x="2000" y="3905"/>
                    <a:pt x="0" y="5905"/>
                  </a:cubicBezTo>
                  <a:cubicBezTo>
                    <a:pt x="4286" y="6763"/>
                    <a:pt x="6763" y="8954"/>
                    <a:pt x="12764" y="8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5" name="Freeform: Shape 1853">
              <a:extLst>
                <a:ext uri="{FF2B5EF4-FFF2-40B4-BE49-F238E27FC236}">
                  <a16:creationId xmlns:a16="http://schemas.microsoft.com/office/drawing/2014/main" id="{616702E9-A413-436E-A9A1-A4C534CF4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396" y="4156996"/>
              <a:ext cx="9525" cy="9525"/>
            </a:xfrm>
            <a:custGeom>
              <a:avLst/>
              <a:gdLst>
                <a:gd name="T0" fmla="*/ 5905 w 9525"/>
                <a:gd name="T1" fmla="*/ 0 h 9525"/>
                <a:gd name="T2" fmla="*/ 0 w 9525"/>
                <a:gd name="T3" fmla="*/ 4286 h 9525"/>
                <a:gd name="T4" fmla="*/ 10668 w 9525"/>
                <a:gd name="T5" fmla="*/ 9811 h 9525"/>
                <a:gd name="T6" fmla="*/ 590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0"/>
                  </a:moveTo>
                  <a:cubicBezTo>
                    <a:pt x="6191" y="3620"/>
                    <a:pt x="476" y="1334"/>
                    <a:pt x="0" y="4286"/>
                  </a:cubicBezTo>
                  <a:cubicBezTo>
                    <a:pt x="3810" y="5906"/>
                    <a:pt x="5048" y="9430"/>
                    <a:pt x="10668" y="9811"/>
                  </a:cubicBezTo>
                  <a:cubicBezTo>
                    <a:pt x="10096" y="5810"/>
                    <a:pt x="7715" y="3048"/>
                    <a:pt x="5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6" name="Freeform: Shape 1854">
              <a:extLst>
                <a:ext uri="{FF2B5EF4-FFF2-40B4-BE49-F238E27FC236}">
                  <a16:creationId xmlns:a16="http://schemas.microsoft.com/office/drawing/2014/main" id="{DAF88F83-9969-4CC2-B27F-26A948DB2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569" y="4260247"/>
              <a:ext cx="9525" cy="9525"/>
            </a:xfrm>
            <a:custGeom>
              <a:avLst/>
              <a:gdLst>
                <a:gd name="T0" fmla="*/ 3790950 w 9525"/>
                <a:gd name="T1" fmla="*/ 0 h 9525"/>
                <a:gd name="T2" fmla="*/ 68199000 w 9525"/>
                <a:gd name="T3" fmla="*/ 79838550 h 9525"/>
                <a:gd name="T4" fmla="*/ 3790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" y="0"/>
                  </a:moveTo>
                  <a:cubicBezTo>
                    <a:pt x="-745" y="5334"/>
                    <a:pt x="302" y="8954"/>
                    <a:pt x="7160" y="8382"/>
                  </a:cubicBezTo>
                  <a:cubicBezTo>
                    <a:pt x="7542" y="3619"/>
                    <a:pt x="4398" y="1524"/>
                    <a:pt x="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7" name="Freeform: Shape 1855">
              <a:extLst>
                <a:ext uri="{FF2B5EF4-FFF2-40B4-BE49-F238E27FC236}">
                  <a16:creationId xmlns:a16="http://schemas.microsoft.com/office/drawing/2014/main" id="{E3FFC01C-B0DC-4D39-B290-BBBC75D3D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468" y="4244560"/>
              <a:ext cx="9525" cy="9525"/>
            </a:xfrm>
            <a:custGeom>
              <a:avLst/>
              <a:gdLst>
                <a:gd name="T0" fmla="*/ 9689 w 9525"/>
                <a:gd name="T1" fmla="*/ 9591 h 9525"/>
                <a:gd name="T2" fmla="*/ 6260 w 9525"/>
                <a:gd name="T3" fmla="*/ 6162 h 9525"/>
                <a:gd name="T4" fmla="*/ 8547 w 9525"/>
                <a:gd name="T5" fmla="*/ 66 h 9525"/>
                <a:gd name="T6" fmla="*/ 546 w 9525"/>
                <a:gd name="T7" fmla="*/ 8924 h 9525"/>
                <a:gd name="T8" fmla="*/ 9689 w 9525"/>
                <a:gd name="T9" fmla="*/ 95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689" y="9591"/>
                  </a:moveTo>
                  <a:cubicBezTo>
                    <a:pt x="7689" y="9115"/>
                    <a:pt x="6927" y="7686"/>
                    <a:pt x="6260" y="6162"/>
                  </a:cubicBezTo>
                  <a:cubicBezTo>
                    <a:pt x="6070" y="3209"/>
                    <a:pt x="8642" y="2828"/>
                    <a:pt x="8547" y="66"/>
                  </a:cubicBezTo>
                  <a:cubicBezTo>
                    <a:pt x="-502" y="-505"/>
                    <a:pt x="-693" y="2638"/>
                    <a:pt x="546" y="8924"/>
                  </a:cubicBezTo>
                  <a:cubicBezTo>
                    <a:pt x="5213" y="7305"/>
                    <a:pt x="7784" y="14163"/>
                    <a:pt x="9689" y="95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8" name="Freeform: Shape 1856">
              <a:extLst>
                <a:ext uri="{FF2B5EF4-FFF2-40B4-BE49-F238E27FC236}">
                  <a16:creationId xmlns:a16="http://schemas.microsoft.com/office/drawing/2014/main" id="{ABF50F78-FA82-4F7D-96EA-2FC6F2A1A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346" y="4137059"/>
              <a:ext cx="9525" cy="9525"/>
            </a:xfrm>
            <a:custGeom>
              <a:avLst/>
              <a:gdLst>
                <a:gd name="T0" fmla="*/ 86191725 w 9525"/>
                <a:gd name="T1" fmla="*/ 61074300 h 9525"/>
                <a:gd name="T2" fmla="*/ 9525 w 9525"/>
                <a:gd name="T3" fmla="*/ 39300150 h 9525"/>
                <a:gd name="T4" fmla="*/ 86191725 w 9525"/>
                <a:gd name="T5" fmla="*/ 6107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6412"/>
                  </a:moveTo>
                  <a:cubicBezTo>
                    <a:pt x="10478" y="887"/>
                    <a:pt x="-95" y="-3590"/>
                    <a:pt x="1" y="4126"/>
                  </a:cubicBezTo>
                  <a:cubicBezTo>
                    <a:pt x="4477" y="3840"/>
                    <a:pt x="3715" y="7364"/>
                    <a:pt x="9049" y="6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199" name="Freeform: Shape 1857">
              <a:extLst>
                <a:ext uri="{FF2B5EF4-FFF2-40B4-BE49-F238E27FC236}">
                  <a16:creationId xmlns:a16="http://schemas.microsoft.com/office/drawing/2014/main" id="{58523E78-C118-4B3A-82FC-E04B50631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389" y="4409114"/>
              <a:ext cx="9525" cy="9525"/>
            </a:xfrm>
            <a:custGeom>
              <a:avLst/>
              <a:gdLst>
                <a:gd name="T0" fmla="*/ 13430 w 9525"/>
                <a:gd name="T1" fmla="*/ 8 h 9525"/>
                <a:gd name="T2" fmla="*/ 0 w 9525"/>
                <a:gd name="T3" fmla="*/ 6962 h 9525"/>
                <a:gd name="T4" fmla="*/ 10573 w 9525"/>
                <a:gd name="T5" fmla="*/ 14010 h 9525"/>
                <a:gd name="T6" fmla="*/ 13430 w 9525"/>
                <a:gd name="T7" fmla="*/ 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430" y="8"/>
                  </a:moveTo>
                  <a:cubicBezTo>
                    <a:pt x="6477" y="-182"/>
                    <a:pt x="2667" y="2866"/>
                    <a:pt x="0" y="6962"/>
                  </a:cubicBezTo>
                  <a:cubicBezTo>
                    <a:pt x="5334" y="8009"/>
                    <a:pt x="7144" y="11629"/>
                    <a:pt x="10573" y="14010"/>
                  </a:cubicBezTo>
                  <a:cubicBezTo>
                    <a:pt x="7239" y="8009"/>
                    <a:pt x="10954" y="4581"/>
                    <a:pt x="134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0" name="Freeform: Shape 1858">
              <a:extLst>
                <a:ext uri="{FF2B5EF4-FFF2-40B4-BE49-F238E27FC236}">
                  <a16:creationId xmlns:a16="http://schemas.microsoft.com/office/drawing/2014/main" id="{9EE7DF05-092B-46EE-A636-32F054FBA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017" y="4356163"/>
              <a:ext cx="9525" cy="9525"/>
            </a:xfrm>
            <a:custGeom>
              <a:avLst/>
              <a:gdLst>
                <a:gd name="T0" fmla="*/ 32118300 w 9525"/>
                <a:gd name="T1" fmla="*/ 76209525 h 9525"/>
                <a:gd name="T2" fmla="*/ 20326350 w 9525"/>
                <a:gd name="T3" fmla="*/ 0 h 9525"/>
                <a:gd name="T4" fmla="*/ 32118300 w 9525"/>
                <a:gd name="T5" fmla="*/ 7620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72" y="8001"/>
                  </a:moveTo>
                  <a:cubicBezTo>
                    <a:pt x="6039" y="6191"/>
                    <a:pt x="6801" y="571"/>
                    <a:pt x="2134" y="0"/>
                  </a:cubicBezTo>
                  <a:cubicBezTo>
                    <a:pt x="-533" y="1810"/>
                    <a:pt x="-1295" y="7429"/>
                    <a:pt x="3372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1" name="Freeform: Shape 1859">
              <a:extLst>
                <a:ext uri="{FF2B5EF4-FFF2-40B4-BE49-F238E27FC236}">
                  <a16:creationId xmlns:a16="http://schemas.microsoft.com/office/drawing/2014/main" id="{8F6B0DF5-5E6C-475C-9A8E-EBC539A60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402" y="4407789"/>
              <a:ext cx="9525" cy="9525"/>
            </a:xfrm>
            <a:custGeom>
              <a:avLst/>
              <a:gdLst>
                <a:gd name="T0" fmla="*/ 49320450 w 9525"/>
                <a:gd name="T1" fmla="*/ 77114400 h 9525"/>
                <a:gd name="T2" fmla="*/ 20288250 w 9525"/>
                <a:gd name="T3" fmla="*/ 0 h 9525"/>
                <a:gd name="T4" fmla="*/ 49320450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78" y="8096"/>
                  </a:moveTo>
                  <a:cubicBezTo>
                    <a:pt x="5749" y="4191"/>
                    <a:pt x="6130" y="476"/>
                    <a:pt x="2130" y="0"/>
                  </a:cubicBezTo>
                  <a:cubicBezTo>
                    <a:pt x="-1013" y="2096"/>
                    <a:pt x="-1204" y="8668"/>
                    <a:pt x="5178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2" name="Freeform: Shape 1860">
              <a:extLst>
                <a:ext uri="{FF2B5EF4-FFF2-40B4-BE49-F238E27FC236}">
                  <a16:creationId xmlns:a16="http://schemas.microsoft.com/office/drawing/2014/main" id="{3A09D7D0-1CE7-4E92-8122-497953EB5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293" y="4172493"/>
              <a:ext cx="9525" cy="9525"/>
            </a:xfrm>
            <a:custGeom>
              <a:avLst/>
              <a:gdLst>
                <a:gd name="T0" fmla="*/ 9811 w 9525"/>
                <a:gd name="T1" fmla="*/ 4800600 h 9525"/>
                <a:gd name="T2" fmla="*/ 0 w 9525"/>
                <a:gd name="T3" fmla="*/ 72847200 h 9525"/>
                <a:gd name="T4" fmla="*/ 9811 w 9525"/>
                <a:gd name="T5" fmla="*/ 480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811" y="504"/>
                  </a:moveTo>
                  <a:cubicBezTo>
                    <a:pt x="1810" y="-1877"/>
                    <a:pt x="2858" y="4791"/>
                    <a:pt x="0" y="7648"/>
                  </a:cubicBezTo>
                  <a:cubicBezTo>
                    <a:pt x="7525" y="9458"/>
                    <a:pt x="9715" y="6029"/>
                    <a:pt x="9811" y="5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3" name="Freeform: Shape 1861">
              <a:extLst>
                <a:ext uri="{FF2B5EF4-FFF2-40B4-BE49-F238E27FC236}">
                  <a16:creationId xmlns:a16="http://schemas.microsoft.com/office/drawing/2014/main" id="{3418CD94-996C-4759-87F3-6F164107B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817" y="4228803"/>
              <a:ext cx="9525" cy="9525"/>
            </a:xfrm>
            <a:custGeom>
              <a:avLst/>
              <a:gdLst>
                <a:gd name="T0" fmla="*/ 5438775 w 9525"/>
                <a:gd name="T1" fmla="*/ 2828925 h 9525"/>
                <a:gd name="T2" fmla="*/ 0 w 9525"/>
                <a:gd name="T3" fmla="*/ 77228700 h 9525"/>
                <a:gd name="T4" fmla="*/ 53530500 w 9525"/>
                <a:gd name="T5" fmla="*/ 66332100 h 9525"/>
                <a:gd name="T6" fmla="*/ 5438775 w 9525"/>
                <a:gd name="T7" fmla="*/ 2828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1" y="297"/>
                  </a:moveTo>
                  <a:cubicBezTo>
                    <a:pt x="381" y="2869"/>
                    <a:pt x="191" y="5536"/>
                    <a:pt x="0" y="8108"/>
                  </a:cubicBezTo>
                  <a:cubicBezTo>
                    <a:pt x="2191" y="8012"/>
                    <a:pt x="5239" y="8774"/>
                    <a:pt x="5620" y="6964"/>
                  </a:cubicBezTo>
                  <a:cubicBezTo>
                    <a:pt x="762" y="7060"/>
                    <a:pt x="8001" y="-1703"/>
                    <a:pt x="571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4" name="Freeform: Shape 1862">
              <a:extLst>
                <a:ext uri="{FF2B5EF4-FFF2-40B4-BE49-F238E27FC236}">
                  <a16:creationId xmlns:a16="http://schemas.microsoft.com/office/drawing/2014/main" id="{0FF34FEF-F9CF-4284-AD81-889E875E9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285" y="4320064"/>
              <a:ext cx="9525" cy="9525"/>
            </a:xfrm>
            <a:custGeom>
              <a:avLst/>
              <a:gdLst>
                <a:gd name="T0" fmla="*/ 23193375 w 9525"/>
                <a:gd name="T1" fmla="*/ 0 h 9525"/>
                <a:gd name="T2" fmla="*/ 514350 w 9525"/>
                <a:gd name="T3" fmla="*/ 73485375 h 9525"/>
                <a:gd name="T4" fmla="*/ 2319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5" y="0"/>
                  </a:moveTo>
                  <a:cubicBezTo>
                    <a:pt x="3673" y="4477"/>
                    <a:pt x="-518" y="3905"/>
                    <a:pt x="54" y="7715"/>
                  </a:cubicBezTo>
                  <a:cubicBezTo>
                    <a:pt x="6626" y="9620"/>
                    <a:pt x="7864" y="476"/>
                    <a:pt x="2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5" name="Freeform: Shape 1863">
              <a:extLst>
                <a:ext uri="{FF2B5EF4-FFF2-40B4-BE49-F238E27FC236}">
                  <a16:creationId xmlns:a16="http://schemas.microsoft.com/office/drawing/2014/main" id="{A1F0510A-CAAB-4BE6-9323-74E10A2D6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164" y="4307597"/>
              <a:ext cx="9525" cy="9525"/>
            </a:xfrm>
            <a:custGeom>
              <a:avLst/>
              <a:gdLst>
                <a:gd name="T0" fmla="*/ 3933825 w 9525"/>
                <a:gd name="T1" fmla="*/ 8752 h 9525"/>
                <a:gd name="T2" fmla="*/ 72885300 w 9525"/>
                <a:gd name="T3" fmla="*/ 10848 h 9525"/>
                <a:gd name="T4" fmla="*/ 10287000 w 9525"/>
                <a:gd name="T5" fmla="*/ 942 h 9525"/>
                <a:gd name="T6" fmla="*/ 3933825 w 9525"/>
                <a:gd name="T7" fmla="*/ 875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3" y="8752"/>
                  </a:moveTo>
                  <a:cubicBezTo>
                    <a:pt x="3842" y="8657"/>
                    <a:pt x="4318" y="10848"/>
                    <a:pt x="7652" y="10848"/>
                  </a:cubicBezTo>
                  <a:cubicBezTo>
                    <a:pt x="4318" y="9324"/>
                    <a:pt x="5842" y="-3535"/>
                    <a:pt x="1080" y="942"/>
                  </a:cubicBezTo>
                  <a:cubicBezTo>
                    <a:pt x="5080" y="1418"/>
                    <a:pt x="-1682" y="4656"/>
                    <a:pt x="413" y="87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6" name="Freeform: Shape 1864">
              <a:extLst>
                <a:ext uri="{FF2B5EF4-FFF2-40B4-BE49-F238E27FC236}">
                  <a16:creationId xmlns:a16="http://schemas.microsoft.com/office/drawing/2014/main" id="{30BFB921-37BC-4C98-9EF5-51F9203B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83" y="4373880"/>
              <a:ext cx="9525" cy="9525"/>
            </a:xfrm>
            <a:custGeom>
              <a:avLst/>
              <a:gdLst>
                <a:gd name="T0" fmla="*/ 8315325 w 9525"/>
                <a:gd name="T1" fmla="*/ 0 h 9525"/>
                <a:gd name="T2" fmla="*/ 89058750 w 9525"/>
                <a:gd name="T3" fmla="*/ 10096 h 9525"/>
                <a:gd name="T4" fmla="*/ 83153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73" y="0"/>
                  </a:moveTo>
                  <a:cubicBezTo>
                    <a:pt x="-1794" y="2667"/>
                    <a:pt x="1825" y="10287"/>
                    <a:pt x="9350" y="10096"/>
                  </a:cubicBezTo>
                  <a:cubicBezTo>
                    <a:pt x="9064" y="4763"/>
                    <a:pt x="4302" y="2857"/>
                    <a:pt x="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7" name="Freeform: Shape 1865">
              <a:extLst>
                <a:ext uri="{FF2B5EF4-FFF2-40B4-BE49-F238E27FC236}">
                  <a16:creationId xmlns:a16="http://schemas.microsoft.com/office/drawing/2014/main" id="{2A6F3B8A-6A23-4144-AFA4-B0C3D906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001" y="4250722"/>
              <a:ext cx="9525" cy="9525"/>
            </a:xfrm>
            <a:custGeom>
              <a:avLst/>
              <a:gdLst>
                <a:gd name="T0" fmla="*/ 13337 w 9525"/>
                <a:gd name="T1" fmla="*/ 68046600 h 9525"/>
                <a:gd name="T2" fmla="*/ 955 w 9525"/>
                <a:gd name="T3" fmla="*/ 0 h 9525"/>
                <a:gd name="T4" fmla="*/ 13337 w 9525"/>
                <a:gd name="T5" fmla="*/ 68046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7" y="7144"/>
                  </a:moveTo>
                  <a:cubicBezTo>
                    <a:pt x="8765" y="5048"/>
                    <a:pt x="4669" y="2667"/>
                    <a:pt x="955" y="0"/>
                  </a:cubicBezTo>
                  <a:cubicBezTo>
                    <a:pt x="-3522" y="7810"/>
                    <a:pt x="8956" y="10763"/>
                    <a:pt x="13337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8" name="Freeform: Shape 1866">
              <a:extLst>
                <a:ext uri="{FF2B5EF4-FFF2-40B4-BE49-F238E27FC236}">
                  <a16:creationId xmlns:a16="http://schemas.microsoft.com/office/drawing/2014/main" id="{1F1FBC19-BB0B-4027-A2C5-5009D5F1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336" y="4302062"/>
              <a:ext cx="9525" cy="9525"/>
            </a:xfrm>
            <a:custGeom>
              <a:avLst/>
              <a:gdLst>
                <a:gd name="T0" fmla="*/ 0 w 9525"/>
                <a:gd name="T1" fmla="*/ 6096 h 9525"/>
                <a:gd name="T2" fmla="*/ 12382 w 9525"/>
                <a:gd name="T3" fmla="*/ 13335 h 9525"/>
                <a:gd name="T4" fmla="*/ 16383 w 9525"/>
                <a:gd name="T5" fmla="*/ 8858 h 9525"/>
                <a:gd name="T6" fmla="*/ 11430 w 9525"/>
                <a:gd name="T7" fmla="*/ 571 h 9525"/>
                <a:gd name="T8" fmla="*/ 4096 w 9525"/>
                <a:gd name="T9" fmla="*/ 0 h 9525"/>
                <a:gd name="T10" fmla="*/ 0 w 9525"/>
                <a:gd name="T11" fmla="*/ 609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9334" y="2286"/>
                    <a:pt x="-286" y="13335"/>
                    <a:pt x="12382" y="13335"/>
                  </a:cubicBezTo>
                  <a:cubicBezTo>
                    <a:pt x="13049" y="11144"/>
                    <a:pt x="15621" y="10858"/>
                    <a:pt x="16383" y="8858"/>
                  </a:cubicBezTo>
                  <a:cubicBezTo>
                    <a:pt x="11716" y="8287"/>
                    <a:pt x="13906" y="2857"/>
                    <a:pt x="11430" y="571"/>
                  </a:cubicBezTo>
                  <a:cubicBezTo>
                    <a:pt x="6382" y="0"/>
                    <a:pt x="7525" y="2953"/>
                    <a:pt x="4096" y="0"/>
                  </a:cubicBezTo>
                  <a:cubicBezTo>
                    <a:pt x="3048" y="2381"/>
                    <a:pt x="1143" y="3905"/>
                    <a:pt x="0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09" name="Freeform: Shape 1867">
              <a:extLst>
                <a:ext uri="{FF2B5EF4-FFF2-40B4-BE49-F238E27FC236}">
                  <a16:creationId xmlns:a16="http://schemas.microsoft.com/office/drawing/2014/main" id="{902DC932-8D06-4786-9E49-670BA2AF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478" y="4373204"/>
              <a:ext cx="9525" cy="9525"/>
            </a:xfrm>
            <a:custGeom>
              <a:avLst/>
              <a:gdLst>
                <a:gd name="T0" fmla="*/ 12287 w 9525"/>
                <a:gd name="T1" fmla="*/ 9630 h 9525"/>
                <a:gd name="T2" fmla="*/ 14573 w 9525"/>
                <a:gd name="T3" fmla="*/ 5058 h 9525"/>
                <a:gd name="T4" fmla="*/ 0 w 9525"/>
                <a:gd name="T5" fmla="*/ 2391 h 9525"/>
                <a:gd name="T6" fmla="*/ 12287 w 9525"/>
                <a:gd name="T7" fmla="*/ 963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287" y="9630"/>
                  </a:moveTo>
                  <a:cubicBezTo>
                    <a:pt x="12383" y="7439"/>
                    <a:pt x="13430" y="6296"/>
                    <a:pt x="14573" y="5058"/>
                  </a:cubicBezTo>
                  <a:cubicBezTo>
                    <a:pt x="5144" y="7439"/>
                    <a:pt x="4191" y="-5039"/>
                    <a:pt x="0" y="2391"/>
                  </a:cubicBezTo>
                  <a:cubicBezTo>
                    <a:pt x="6477" y="3058"/>
                    <a:pt x="4477" y="9916"/>
                    <a:pt x="12287" y="9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0" name="Freeform: Shape 1868">
              <a:extLst>
                <a:ext uri="{FF2B5EF4-FFF2-40B4-BE49-F238E27FC236}">
                  <a16:creationId xmlns:a16="http://schemas.microsoft.com/office/drawing/2014/main" id="{998A0FC5-1A98-4A9E-9A0C-BE3B1A6B7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08" y="4340243"/>
              <a:ext cx="9525" cy="9525"/>
            </a:xfrm>
            <a:custGeom>
              <a:avLst/>
              <a:gdLst>
                <a:gd name="T0" fmla="*/ 714375 w 9525"/>
                <a:gd name="T1" fmla="*/ 40957500 h 9525"/>
                <a:gd name="T2" fmla="*/ 70570725 w 9525"/>
                <a:gd name="T3" fmla="*/ 46396275 h 9525"/>
                <a:gd name="T4" fmla="*/ 714375 w 9525"/>
                <a:gd name="T5" fmla="*/ 40957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5" y="4300"/>
                  </a:moveTo>
                  <a:cubicBezTo>
                    <a:pt x="5124" y="4491"/>
                    <a:pt x="3599" y="7158"/>
                    <a:pt x="7409" y="4871"/>
                  </a:cubicBezTo>
                  <a:cubicBezTo>
                    <a:pt x="9314" y="-1129"/>
                    <a:pt x="-972" y="-1891"/>
                    <a:pt x="75" y="4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1" name="Freeform: Shape 1869">
              <a:extLst>
                <a:ext uri="{FF2B5EF4-FFF2-40B4-BE49-F238E27FC236}">
                  <a16:creationId xmlns:a16="http://schemas.microsoft.com/office/drawing/2014/main" id="{16C7E83E-AF23-43FD-8F00-18C25DAE2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620" y="4485513"/>
              <a:ext cx="9525" cy="9525"/>
            </a:xfrm>
            <a:custGeom>
              <a:avLst/>
              <a:gdLst>
                <a:gd name="T0" fmla="*/ 0 w 9525"/>
                <a:gd name="T1" fmla="*/ 59874150 h 9525"/>
                <a:gd name="T2" fmla="*/ 88915875 w 9525"/>
                <a:gd name="T3" fmla="*/ 51711225 h 9525"/>
                <a:gd name="T4" fmla="*/ 4533900 w 9525"/>
                <a:gd name="T5" fmla="*/ 0 h 9525"/>
                <a:gd name="T6" fmla="*/ 0 w 9525"/>
                <a:gd name="T7" fmla="*/ 59874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2762" y="5620"/>
                    <a:pt x="9335" y="8858"/>
                    <a:pt x="9335" y="5429"/>
                  </a:cubicBezTo>
                  <a:cubicBezTo>
                    <a:pt x="5620" y="4191"/>
                    <a:pt x="3620" y="1714"/>
                    <a:pt x="476" y="0"/>
                  </a:cubicBezTo>
                  <a:cubicBezTo>
                    <a:pt x="0" y="4286"/>
                    <a:pt x="3238" y="3334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2" name="Freeform: Shape 1870">
              <a:extLst>
                <a:ext uri="{FF2B5EF4-FFF2-40B4-BE49-F238E27FC236}">
                  <a16:creationId xmlns:a16="http://schemas.microsoft.com/office/drawing/2014/main" id="{898FCC63-FBAB-49B9-B360-B7E6A4AF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726" y="4424172"/>
              <a:ext cx="9525" cy="9525"/>
            </a:xfrm>
            <a:custGeom>
              <a:avLst/>
              <a:gdLst>
                <a:gd name="T0" fmla="*/ 67494150 w 9525"/>
                <a:gd name="T1" fmla="*/ 49901475 h 9525"/>
                <a:gd name="T2" fmla="*/ 71123175 w 9525"/>
                <a:gd name="T3" fmla="*/ 5438775 h 9525"/>
                <a:gd name="T4" fmla="*/ 1257300 w 9525"/>
                <a:gd name="T5" fmla="*/ 0 h 9525"/>
                <a:gd name="T6" fmla="*/ 67494150 w 9525"/>
                <a:gd name="T7" fmla="*/ 4990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86" y="5239"/>
                  </a:moveTo>
                  <a:cubicBezTo>
                    <a:pt x="7181" y="3715"/>
                    <a:pt x="7276" y="2096"/>
                    <a:pt x="7467" y="571"/>
                  </a:cubicBezTo>
                  <a:cubicBezTo>
                    <a:pt x="4990" y="381"/>
                    <a:pt x="2514" y="190"/>
                    <a:pt x="132" y="0"/>
                  </a:cubicBezTo>
                  <a:cubicBezTo>
                    <a:pt x="-820" y="4096"/>
                    <a:pt x="3561" y="4381"/>
                    <a:pt x="7086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3" name="Freeform: Shape 1871">
              <a:extLst>
                <a:ext uri="{FF2B5EF4-FFF2-40B4-BE49-F238E27FC236}">
                  <a16:creationId xmlns:a16="http://schemas.microsoft.com/office/drawing/2014/main" id="{02C1C873-63ED-4DF5-A4AF-DE1B7134C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001" y="4330383"/>
              <a:ext cx="9525" cy="9525"/>
            </a:xfrm>
            <a:custGeom>
              <a:avLst/>
              <a:gdLst>
                <a:gd name="T0" fmla="*/ 82562700 w 9525"/>
                <a:gd name="T1" fmla="*/ 75904725 h 9525"/>
                <a:gd name="T2" fmla="*/ 0 w 9525"/>
                <a:gd name="T3" fmla="*/ 9677400 h 9525"/>
                <a:gd name="T4" fmla="*/ 825627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7969"/>
                  </a:moveTo>
                  <a:cubicBezTo>
                    <a:pt x="11144" y="2540"/>
                    <a:pt x="2381" y="-2127"/>
                    <a:pt x="0" y="1016"/>
                  </a:cubicBezTo>
                  <a:cubicBezTo>
                    <a:pt x="5048" y="1683"/>
                    <a:pt x="1715" y="8731"/>
                    <a:pt x="866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4" name="Freeform: Shape 1872">
              <a:extLst>
                <a:ext uri="{FF2B5EF4-FFF2-40B4-BE49-F238E27FC236}">
                  <a16:creationId xmlns:a16="http://schemas.microsoft.com/office/drawing/2014/main" id="{3AC4BF1B-AA01-41BD-A693-F60B7F48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83" y="4480274"/>
              <a:ext cx="9525" cy="9525"/>
            </a:xfrm>
            <a:custGeom>
              <a:avLst/>
              <a:gdLst>
                <a:gd name="T0" fmla="*/ 49596675 w 9525"/>
                <a:gd name="T1" fmla="*/ 77114400 h 9525"/>
                <a:gd name="T2" fmla="*/ 20564475 w 9525"/>
                <a:gd name="T3" fmla="*/ 0 h 9525"/>
                <a:gd name="T4" fmla="*/ 49596675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07" y="8096"/>
                  </a:moveTo>
                  <a:cubicBezTo>
                    <a:pt x="5779" y="4191"/>
                    <a:pt x="4731" y="1524"/>
                    <a:pt x="2159" y="0"/>
                  </a:cubicBezTo>
                  <a:cubicBezTo>
                    <a:pt x="-984" y="2096"/>
                    <a:pt x="-1270" y="8763"/>
                    <a:pt x="5207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5" name="Freeform: Shape 1873">
              <a:extLst>
                <a:ext uri="{FF2B5EF4-FFF2-40B4-BE49-F238E27FC236}">
                  <a16:creationId xmlns:a16="http://schemas.microsoft.com/office/drawing/2014/main" id="{2DF5FDBA-F667-4124-97FB-630659A42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713" y="4451315"/>
              <a:ext cx="9525" cy="9525"/>
            </a:xfrm>
            <a:custGeom>
              <a:avLst/>
              <a:gdLst>
                <a:gd name="T0" fmla="*/ 0 w 9525"/>
                <a:gd name="T1" fmla="*/ 72609075 h 9525"/>
                <a:gd name="T2" fmla="*/ 58064400 w 9525"/>
                <a:gd name="T3" fmla="*/ 1847850 h 9525"/>
                <a:gd name="T4" fmla="*/ 0 w 9525"/>
                <a:gd name="T5" fmla="*/ 72609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23"/>
                  </a:moveTo>
                  <a:cubicBezTo>
                    <a:pt x="5524" y="8576"/>
                    <a:pt x="4191" y="2766"/>
                    <a:pt x="6096" y="194"/>
                  </a:cubicBezTo>
                  <a:cubicBezTo>
                    <a:pt x="476" y="-949"/>
                    <a:pt x="0" y="3147"/>
                    <a:pt x="0" y="7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6" name="Freeform: Shape 1874">
              <a:extLst>
                <a:ext uri="{FF2B5EF4-FFF2-40B4-BE49-F238E27FC236}">
                  <a16:creationId xmlns:a16="http://schemas.microsoft.com/office/drawing/2014/main" id="{B311803D-E390-41E2-B6AF-2F89561F1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187" y="4436224"/>
              <a:ext cx="9525" cy="9525"/>
            </a:xfrm>
            <a:custGeom>
              <a:avLst/>
              <a:gdLst>
                <a:gd name="T0" fmla="*/ 762 w 9525"/>
                <a:gd name="T1" fmla="*/ 997 h 9525"/>
                <a:gd name="T2" fmla="*/ 0 w 9525"/>
                <a:gd name="T3" fmla="*/ 11951 h 9525"/>
                <a:gd name="T4" fmla="*/ 8001 w 9525"/>
                <a:gd name="T5" fmla="*/ 3092 h 9525"/>
                <a:gd name="T6" fmla="*/ 10001 w 9525"/>
                <a:gd name="T7" fmla="*/ 1664 h 9525"/>
                <a:gd name="T8" fmla="*/ 762 w 9525"/>
                <a:gd name="T9" fmla="*/ 99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" y="997"/>
                  </a:moveTo>
                  <a:cubicBezTo>
                    <a:pt x="2858" y="6141"/>
                    <a:pt x="762" y="6236"/>
                    <a:pt x="0" y="11951"/>
                  </a:cubicBezTo>
                  <a:cubicBezTo>
                    <a:pt x="8287" y="14522"/>
                    <a:pt x="3524" y="4140"/>
                    <a:pt x="8001" y="3092"/>
                  </a:cubicBezTo>
                  <a:cubicBezTo>
                    <a:pt x="9144" y="3092"/>
                    <a:pt x="10192" y="3092"/>
                    <a:pt x="10001" y="1664"/>
                  </a:cubicBezTo>
                  <a:cubicBezTo>
                    <a:pt x="4000" y="2140"/>
                    <a:pt x="4477" y="-1765"/>
                    <a:pt x="762" y="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7" name="Freeform: Shape 1875">
              <a:extLst>
                <a:ext uri="{FF2B5EF4-FFF2-40B4-BE49-F238E27FC236}">
                  <a16:creationId xmlns:a16="http://schemas.microsoft.com/office/drawing/2014/main" id="{847DB53B-406E-4A79-9FFF-A8A504C02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664" y="3482340"/>
              <a:ext cx="9525" cy="9525"/>
            </a:xfrm>
            <a:custGeom>
              <a:avLst/>
              <a:gdLst>
                <a:gd name="T0" fmla="*/ 10192 w 9525"/>
                <a:gd name="T1" fmla="*/ 11811 h 9525"/>
                <a:gd name="T2" fmla="*/ 0 w 9525"/>
                <a:gd name="T3" fmla="*/ 0 h 9525"/>
                <a:gd name="T4" fmla="*/ 10192 w 9525"/>
                <a:gd name="T5" fmla="*/ 11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92" y="11811"/>
                  </a:moveTo>
                  <a:cubicBezTo>
                    <a:pt x="12192" y="3905"/>
                    <a:pt x="7049" y="1238"/>
                    <a:pt x="0" y="0"/>
                  </a:cubicBezTo>
                  <a:cubicBezTo>
                    <a:pt x="953" y="5810"/>
                    <a:pt x="3524" y="10287"/>
                    <a:pt x="10192" y="11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8" name="Freeform: Shape 1876">
              <a:extLst>
                <a:ext uri="{FF2B5EF4-FFF2-40B4-BE49-F238E27FC236}">
                  <a16:creationId xmlns:a16="http://schemas.microsoft.com/office/drawing/2014/main" id="{E1D02094-60A5-4143-AFB5-12AE8EB1D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4925" y="3501200"/>
              <a:ext cx="9525" cy="9525"/>
            </a:xfrm>
            <a:custGeom>
              <a:avLst/>
              <a:gdLst>
                <a:gd name="T0" fmla="*/ 87325200 w 9525"/>
                <a:gd name="T1" fmla="*/ 51711225 h 9525"/>
                <a:gd name="T2" fmla="*/ 2952750 w 9525"/>
                <a:gd name="T3" fmla="*/ 0 h 9525"/>
                <a:gd name="T4" fmla="*/ 87325200 w 9525"/>
                <a:gd name="T5" fmla="*/ 517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68" y="5429"/>
                  </a:moveTo>
                  <a:cubicBezTo>
                    <a:pt x="10311" y="571"/>
                    <a:pt x="5644" y="95"/>
                    <a:pt x="310" y="0"/>
                  </a:cubicBezTo>
                  <a:cubicBezTo>
                    <a:pt x="-1881" y="5620"/>
                    <a:pt x="8216" y="2191"/>
                    <a:pt x="9168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19" name="Freeform: Shape 1877">
              <a:extLst>
                <a:ext uri="{FF2B5EF4-FFF2-40B4-BE49-F238E27FC236}">
                  <a16:creationId xmlns:a16="http://schemas.microsoft.com/office/drawing/2014/main" id="{182736F7-2211-40EA-8E57-3749AB49F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75" y="3560921"/>
              <a:ext cx="9525" cy="9525"/>
            </a:xfrm>
            <a:custGeom>
              <a:avLst/>
              <a:gdLst>
                <a:gd name="T0" fmla="*/ 20869275 w 9525"/>
                <a:gd name="T1" fmla="*/ 0 h 9525"/>
                <a:gd name="T2" fmla="*/ 0 w 9525"/>
                <a:gd name="T3" fmla="*/ 43548300 h 9525"/>
                <a:gd name="T4" fmla="*/ 88001475 w 9525"/>
                <a:gd name="T5" fmla="*/ 34470975 h 9525"/>
                <a:gd name="T6" fmla="*/ 208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0"/>
                  </a:moveTo>
                  <a:cubicBezTo>
                    <a:pt x="2096" y="2191"/>
                    <a:pt x="1048" y="3334"/>
                    <a:pt x="0" y="4572"/>
                  </a:cubicBezTo>
                  <a:cubicBezTo>
                    <a:pt x="2191" y="6858"/>
                    <a:pt x="8858" y="7715"/>
                    <a:pt x="9239" y="3619"/>
                  </a:cubicBezTo>
                  <a:cubicBezTo>
                    <a:pt x="3429" y="5048"/>
                    <a:pt x="5048" y="857"/>
                    <a:pt x="2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0" name="Freeform: Shape 1878">
              <a:extLst>
                <a:ext uri="{FF2B5EF4-FFF2-40B4-BE49-F238E27FC236}">
                  <a16:creationId xmlns:a16="http://schemas.microsoft.com/office/drawing/2014/main" id="{15D0FE6C-1526-4A3B-8000-555B3FCFA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844" y="3544157"/>
              <a:ext cx="9525" cy="9525"/>
            </a:xfrm>
            <a:custGeom>
              <a:avLst/>
              <a:gdLst>
                <a:gd name="T0" fmla="*/ 3720 w 9525"/>
                <a:gd name="T1" fmla="*/ 10668 h 9525"/>
                <a:gd name="T2" fmla="*/ 18864 w 9525"/>
                <a:gd name="T3" fmla="*/ 5525 h 9525"/>
                <a:gd name="T4" fmla="*/ 8197 w 9525"/>
                <a:gd name="T5" fmla="*/ 0 h 9525"/>
                <a:gd name="T6" fmla="*/ 576 w 9525"/>
                <a:gd name="T7" fmla="*/ 4191 h 9525"/>
                <a:gd name="T8" fmla="*/ 3720 w 9525"/>
                <a:gd name="T9" fmla="*/ 1066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20" y="10668"/>
                  </a:moveTo>
                  <a:cubicBezTo>
                    <a:pt x="1243" y="1715"/>
                    <a:pt x="16197" y="13240"/>
                    <a:pt x="18864" y="5525"/>
                  </a:cubicBezTo>
                  <a:cubicBezTo>
                    <a:pt x="14102" y="4572"/>
                    <a:pt x="13721" y="476"/>
                    <a:pt x="8197" y="0"/>
                  </a:cubicBezTo>
                  <a:cubicBezTo>
                    <a:pt x="6768" y="4286"/>
                    <a:pt x="5625" y="1524"/>
                    <a:pt x="576" y="4191"/>
                  </a:cubicBezTo>
                  <a:cubicBezTo>
                    <a:pt x="-757" y="7239"/>
                    <a:pt x="196" y="15907"/>
                    <a:pt x="372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1" name="Freeform: Shape 1879">
              <a:extLst>
                <a:ext uri="{FF2B5EF4-FFF2-40B4-BE49-F238E27FC236}">
                  <a16:creationId xmlns:a16="http://schemas.microsoft.com/office/drawing/2014/main" id="{01E0DB8A-92BD-4820-8D43-21AC629D9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7221" y="3865817"/>
              <a:ext cx="9525" cy="9525"/>
            </a:xfrm>
            <a:custGeom>
              <a:avLst/>
              <a:gdLst>
                <a:gd name="T0" fmla="*/ 17240 w 9525"/>
                <a:gd name="T1" fmla="*/ 0 h 9525"/>
                <a:gd name="T2" fmla="*/ 4286 w 9525"/>
                <a:gd name="T3" fmla="*/ 667 h 9525"/>
                <a:gd name="T4" fmla="*/ 0 w 9525"/>
                <a:gd name="T5" fmla="*/ 8192 h 9525"/>
                <a:gd name="T6" fmla="*/ 18193 w 9525"/>
                <a:gd name="T7" fmla="*/ 11144 h 9525"/>
                <a:gd name="T8" fmla="*/ 1724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40" y="0"/>
                  </a:moveTo>
                  <a:cubicBezTo>
                    <a:pt x="11240" y="0"/>
                    <a:pt x="8477" y="8287"/>
                    <a:pt x="4286" y="667"/>
                  </a:cubicBezTo>
                  <a:cubicBezTo>
                    <a:pt x="3239" y="3620"/>
                    <a:pt x="0" y="4286"/>
                    <a:pt x="0" y="8192"/>
                  </a:cubicBezTo>
                  <a:cubicBezTo>
                    <a:pt x="5239" y="12763"/>
                    <a:pt x="9811" y="11144"/>
                    <a:pt x="18193" y="11144"/>
                  </a:cubicBezTo>
                  <a:cubicBezTo>
                    <a:pt x="18002" y="7429"/>
                    <a:pt x="15907" y="5048"/>
                    <a:pt x="17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2" name="Freeform: Shape 1880">
              <a:extLst>
                <a:ext uri="{FF2B5EF4-FFF2-40B4-BE49-F238E27FC236}">
                  <a16:creationId xmlns:a16="http://schemas.microsoft.com/office/drawing/2014/main" id="{0EAF14DA-561D-470E-96AB-41B90679F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62" y="2989612"/>
              <a:ext cx="9525" cy="9525"/>
            </a:xfrm>
            <a:custGeom>
              <a:avLst/>
              <a:gdLst>
                <a:gd name="T0" fmla="*/ 20478750 w 9525"/>
                <a:gd name="T1" fmla="*/ 0 h 9525"/>
                <a:gd name="T2" fmla="*/ 63112650 w 9525"/>
                <a:gd name="T3" fmla="*/ 14478 h 9525"/>
                <a:gd name="T4" fmla="*/ 20478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50" y="0"/>
                  </a:moveTo>
                  <a:cubicBezTo>
                    <a:pt x="-137" y="4381"/>
                    <a:pt x="-2708" y="14669"/>
                    <a:pt x="6626" y="14478"/>
                  </a:cubicBezTo>
                  <a:cubicBezTo>
                    <a:pt x="1864" y="6477"/>
                    <a:pt x="5674" y="4477"/>
                    <a:pt x="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3" name="Freeform: Shape 1881">
              <a:extLst>
                <a:ext uri="{FF2B5EF4-FFF2-40B4-BE49-F238E27FC236}">
                  <a16:creationId xmlns:a16="http://schemas.microsoft.com/office/drawing/2014/main" id="{20C404CE-C957-4EF4-BB4E-24C8D729E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360" y="2677359"/>
              <a:ext cx="9525" cy="9525"/>
            </a:xfrm>
            <a:custGeom>
              <a:avLst/>
              <a:gdLst>
                <a:gd name="T0" fmla="*/ 0 w 9525"/>
                <a:gd name="T1" fmla="*/ 27441525 h 9525"/>
                <a:gd name="T2" fmla="*/ 68951475 w 9525"/>
                <a:gd name="T3" fmla="*/ 47396400 h 9525"/>
                <a:gd name="T4" fmla="*/ 72580500 w 9525"/>
                <a:gd name="T5" fmla="*/ 2943225 h 9525"/>
                <a:gd name="T6" fmla="*/ 0 w 9525"/>
                <a:gd name="T7" fmla="*/ 27441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881"/>
                  </a:moveTo>
                  <a:cubicBezTo>
                    <a:pt x="2476" y="3547"/>
                    <a:pt x="3334" y="5357"/>
                    <a:pt x="7239" y="4976"/>
                  </a:cubicBezTo>
                  <a:cubicBezTo>
                    <a:pt x="7334" y="3452"/>
                    <a:pt x="7429" y="1833"/>
                    <a:pt x="7620" y="309"/>
                  </a:cubicBezTo>
                  <a:cubicBezTo>
                    <a:pt x="3429" y="-453"/>
                    <a:pt x="667" y="118"/>
                    <a:pt x="0" y="28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4" name="Freeform: Shape 1882">
              <a:extLst>
                <a:ext uri="{FF2B5EF4-FFF2-40B4-BE49-F238E27FC236}">
                  <a16:creationId xmlns:a16="http://schemas.microsoft.com/office/drawing/2014/main" id="{23738FEA-13F5-494B-9E4E-4C22041A4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549122"/>
              <a:ext cx="9525" cy="9525"/>
            </a:xfrm>
            <a:custGeom>
              <a:avLst/>
              <a:gdLst>
                <a:gd name="T0" fmla="*/ 12287 w 9525"/>
                <a:gd name="T1" fmla="*/ 9799 h 9525"/>
                <a:gd name="T2" fmla="*/ 0 w 9525"/>
                <a:gd name="T3" fmla="*/ 1036 h 9525"/>
                <a:gd name="T4" fmla="*/ 12287 w 9525"/>
                <a:gd name="T5" fmla="*/ 97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287" y="9799"/>
                  </a:moveTo>
                  <a:cubicBezTo>
                    <a:pt x="15240" y="1893"/>
                    <a:pt x="5620" y="-2012"/>
                    <a:pt x="0" y="1036"/>
                  </a:cubicBezTo>
                  <a:cubicBezTo>
                    <a:pt x="0" y="7036"/>
                    <a:pt x="8001" y="7132"/>
                    <a:pt x="12287" y="97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5" name="Freeform: Shape 1883">
              <a:extLst>
                <a:ext uri="{FF2B5EF4-FFF2-40B4-BE49-F238E27FC236}">
                  <a16:creationId xmlns:a16="http://schemas.microsoft.com/office/drawing/2014/main" id="{4A779B35-F4AA-4176-BAEC-F5B73276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87" y="2356675"/>
              <a:ext cx="9525" cy="9525"/>
            </a:xfrm>
            <a:custGeom>
              <a:avLst/>
              <a:gdLst>
                <a:gd name="T0" fmla="*/ 1847 w 9525"/>
                <a:gd name="T1" fmla="*/ 0 h 9525"/>
                <a:gd name="T2" fmla="*/ 2799 w 9525"/>
                <a:gd name="T3" fmla="*/ 11144 h 9525"/>
                <a:gd name="T4" fmla="*/ 14420 w 9525"/>
                <a:gd name="T5" fmla="*/ 4096 h 9525"/>
                <a:gd name="T6" fmla="*/ 1847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47" y="0"/>
                  </a:moveTo>
                  <a:cubicBezTo>
                    <a:pt x="-439" y="4382"/>
                    <a:pt x="-1106" y="7334"/>
                    <a:pt x="2799" y="11144"/>
                  </a:cubicBezTo>
                  <a:cubicBezTo>
                    <a:pt x="4418" y="6572"/>
                    <a:pt x="13562" y="9430"/>
                    <a:pt x="14420" y="4096"/>
                  </a:cubicBezTo>
                  <a:cubicBezTo>
                    <a:pt x="7847" y="6572"/>
                    <a:pt x="7657" y="1715"/>
                    <a:pt x="1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6" name="Freeform: Shape 1884">
              <a:extLst>
                <a:ext uri="{FF2B5EF4-FFF2-40B4-BE49-F238E27FC236}">
                  <a16:creationId xmlns:a16="http://schemas.microsoft.com/office/drawing/2014/main" id="{46FEBEB5-7D9B-4247-8F1C-E77452A2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064" y="3642511"/>
              <a:ext cx="9525" cy="9525"/>
            </a:xfrm>
            <a:custGeom>
              <a:avLst/>
              <a:gdLst>
                <a:gd name="T0" fmla="*/ 0 w 9525"/>
                <a:gd name="T1" fmla="*/ 54816375 h 9525"/>
                <a:gd name="T2" fmla="*/ 15145 w 9525"/>
                <a:gd name="T3" fmla="*/ 4914900 h 9525"/>
                <a:gd name="T4" fmla="*/ 0 w 9525"/>
                <a:gd name="T5" fmla="*/ 54816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55"/>
                  </a:moveTo>
                  <a:cubicBezTo>
                    <a:pt x="4572" y="3564"/>
                    <a:pt x="12287" y="4517"/>
                    <a:pt x="15145" y="516"/>
                  </a:cubicBezTo>
                  <a:cubicBezTo>
                    <a:pt x="6382" y="-1294"/>
                    <a:pt x="2858" y="1945"/>
                    <a:pt x="0" y="57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7" name="Freeform: Shape 1885">
              <a:extLst>
                <a:ext uri="{FF2B5EF4-FFF2-40B4-BE49-F238E27FC236}">
                  <a16:creationId xmlns:a16="http://schemas.microsoft.com/office/drawing/2014/main" id="{775899A1-6669-4EDA-B2AD-32F188DA5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06" y="2683169"/>
              <a:ext cx="9525" cy="9525"/>
            </a:xfrm>
            <a:custGeom>
              <a:avLst/>
              <a:gdLst>
                <a:gd name="T0" fmla="*/ 14058 w 9525"/>
                <a:gd name="T1" fmla="*/ 29260800 h 9525"/>
                <a:gd name="T2" fmla="*/ 914 w 9525"/>
                <a:gd name="T3" fmla="*/ 50120550 h 9525"/>
                <a:gd name="T4" fmla="*/ 4723 w 9525"/>
                <a:gd name="T5" fmla="*/ 38328600 h 9525"/>
                <a:gd name="T6" fmla="*/ 14058 w 9525"/>
                <a:gd name="T7" fmla="*/ 2926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058" y="3072"/>
                  </a:moveTo>
                  <a:cubicBezTo>
                    <a:pt x="10819" y="-2072"/>
                    <a:pt x="-3754" y="-357"/>
                    <a:pt x="914" y="5262"/>
                  </a:cubicBezTo>
                  <a:cubicBezTo>
                    <a:pt x="1390" y="4024"/>
                    <a:pt x="2628" y="3643"/>
                    <a:pt x="4723" y="4024"/>
                  </a:cubicBezTo>
                  <a:cubicBezTo>
                    <a:pt x="4057" y="10882"/>
                    <a:pt x="13963" y="5834"/>
                    <a:pt x="14058" y="30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8" name="Freeform: Shape 1886">
              <a:extLst>
                <a:ext uri="{FF2B5EF4-FFF2-40B4-BE49-F238E27FC236}">
                  <a16:creationId xmlns:a16="http://schemas.microsoft.com/office/drawing/2014/main" id="{7ED25DB7-8C38-47EB-9960-055CED3D5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73" y="2324576"/>
              <a:ext cx="9525" cy="9525"/>
            </a:xfrm>
            <a:custGeom>
              <a:avLst/>
              <a:gdLst>
                <a:gd name="T0" fmla="*/ 65351025 w 9525"/>
                <a:gd name="T1" fmla="*/ 65322450 h 9525"/>
                <a:gd name="T2" fmla="*/ 28575 w 9525"/>
                <a:gd name="T3" fmla="*/ 0 h 9525"/>
                <a:gd name="T4" fmla="*/ 65351025 w 9525"/>
                <a:gd name="T5" fmla="*/ 6532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861" y="6858"/>
                  </a:moveTo>
                  <a:cubicBezTo>
                    <a:pt x="8480" y="1715"/>
                    <a:pt x="4194" y="953"/>
                    <a:pt x="3" y="0"/>
                  </a:cubicBezTo>
                  <a:cubicBezTo>
                    <a:pt x="-92" y="4001"/>
                    <a:pt x="2194" y="6286"/>
                    <a:pt x="6861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29" name="Freeform: Shape 1887">
              <a:extLst>
                <a:ext uri="{FF2B5EF4-FFF2-40B4-BE49-F238E27FC236}">
                  <a16:creationId xmlns:a16="http://schemas.microsoft.com/office/drawing/2014/main" id="{5A9CA7BB-56D1-4792-8497-6E4F4805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635" y="3166015"/>
              <a:ext cx="9525" cy="9525"/>
            </a:xfrm>
            <a:custGeom>
              <a:avLst/>
              <a:gdLst>
                <a:gd name="T0" fmla="*/ 12386 w 9525"/>
                <a:gd name="T1" fmla="*/ 68951475 h 9525"/>
                <a:gd name="T2" fmla="*/ 3 w 9525"/>
                <a:gd name="T3" fmla="*/ 0 h 9525"/>
                <a:gd name="T4" fmla="*/ 12386 w 9525"/>
                <a:gd name="T5" fmla="*/ 6895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6" y="7239"/>
                  </a:moveTo>
                  <a:cubicBezTo>
                    <a:pt x="11624" y="-667"/>
                    <a:pt x="9147" y="1810"/>
                    <a:pt x="3" y="0"/>
                  </a:cubicBezTo>
                  <a:cubicBezTo>
                    <a:pt x="-187" y="5620"/>
                    <a:pt x="7909" y="5143"/>
                    <a:pt x="12386" y="7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0" name="Freeform: Shape 1888">
              <a:extLst>
                <a:ext uri="{FF2B5EF4-FFF2-40B4-BE49-F238E27FC236}">
                  <a16:creationId xmlns:a16="http://schemas.microsoft.com/office/drawing/2014/main" id="{5AE27242-9BA6-4834-9DAA-AF8FB9505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974" y="2829211"/>
              <a:ext cx="9525" cy="9525"/>
            </a:xfrm>
            <a:custGeom>
              <a:avLst/>
              <a:gdLst>
                <a:gd name="T0" fmla="*/ 12097 w 9525"/>
                <a:gd name="T1" fmla="*/ 9716 h 9525"/>
                <a:gd name="T2" fmla="*/ 12287 w 9525"/>
                <a:gd name="T3" fmla="*/ 9525 h 9525"/>
                <a:gd name="T4" fmla="*/ 13621 w 9525"/>
                <a:gd name="T5" fmla="*/ 11144 h 9525"/>
                <a:gd name="T6" fmla="*/ 12573 w 9525"/>
                <a:gd name="T7" fmla="*/ 2953 h 9525"/>
                <a:gd name="T8" fmla="*/ 9239 w 9525"/>
                <a:gd name="T9" fmla="*/ 0 h 9525"/>
                <a:gd name="T10" fmla="*/ 7620 w 9525"/>
                <a:gd name="T11" fmla="*/ 1810 h 9525"/>
                <a:gd name="T12" fmla="*/ 0 w 9525"/>
                <a:gd name="T13" fmla="*/ 6382 h 9525"/>
                <a:gd name="T14" fmla="*/ 4000 w 9525"/>
                <a:gd name="T15" fmla="*/ 6382 h 9525"/>
                <a:gd name="T16" fmla="*/ 3239 w 9525"/>
                <a:gd name="T17" fmla="*/ 7429 h 9525"/>
                <a:gd name="T18" fmla="*/ 12097 w 9525"/>
                <a:gd name="T19" fmla="*/ 9716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2097" y="9716"/>
                  </a:moveTo>
                  <a:cubicBezTo>
                    <a:pt x="12192" y="9620"/>
                    <a:pt x="12192" y="9525"/>
                    <a:pt x="12287" y="9525"/>
                  </a:cubicBezTo>
                  <a:cubicBezTo>
                    <a:pt x="12668" y="10001"/>
                    <a:pt x="13145" y="10573"/>
                    <a:pt x="13621" y="11144"/>
                  </a:cubicBezTo>
                  <a:cubicBezTo>
                    <a:pt x="17812" y="7525"/>
                    <a:pt x="16002" y="4572"/>
                    <a:pt x="12573" y="2953"/>
                  </a:cubicBezTo>
                  <a:cubicBezTo>
                    <a:pt x="11716" y="1715"/>
                    <a:pt x="10573" y="571"/>
                    <a:pt x="9239" y="0"/>
                  </a:cubicBezTo>
                  <a:cubicBezTo>
                    <a:pt x="8763" y="667"/>
                    <a:pt x="8096" y="1238"/>
                    <a:pt x="7620" y="1810"/>
                  </a:cubicBezTo>
                  <a:cubicBezTo>
                    <a:pt x="4191" y="1810"/>
                    <a:pt x="857" y="3048"/>
                    <a:pt x="0" y="6382"/>
                  </a:cubicBezTo>
                  <a:cubicBezTo>
                    <a:pt x="1619" y="6382"/>
                    <a:pt x="2858" y="6382"/>
                    <a:pt x="4000" y="6382"/>
                  </a:cubicBezTo>
                  <a:cubicBezTo>
                    <a:pt x="3810" y="6763"/>
                    <a:pt x="3429" y="7048"/>
                    <a:pt x="3239" y="7429"/>
                  </a:cubicBezTo>
                  <a:cubicBezTo>
                    <a:pt x="7525" y="7144"/>
                    <a:pt x="6763" y="10668"/>
                    <a:pt x="12097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1" name="Freeform: Shape 1889">
              <a:extLst>
                <a:ext uri="{FF2B5EF4-FFF2-40B4-BE49-F238E27FC236}">
                  <a16:creationId xmlns:a16="http://schemas.microsoft.com/office/drawing/2014/main" id="{91CC0B55-F54A-4C45-A974-1BC68C0EE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115" y="3777721"/>
              <a:ext cx="9525" cy="9525"/>
            </a:xfrm>
            <a:custGeom>
              <a:avLst/>
              <a:gdLst>
                <a:gd name="T0" fmla="*/ 48025050 w 9525"/>
                <a:gd name="T1" fmla="*/ 78828900 h 9525"/>
                <a:gd name="T2" fmla="*/ 68894325 w 9525"/>
                <a:gd name="T3" fmla="*/ 35280600 h 9525"/>
                <a:gd name="T4" fmla="*/ 84315300 w 9525"/>
                <a:gd name="T5" fmla="*/ 66122550 h 9525"/>
                <a:gd name="T6" fmla="*/ 88849200 w 9525"/>
                <a:gd name="T7" fmla="*/ 6238875 h 9525"/>
                <a:gd name="T8" fmla="*/ 48025050 w 9525"/>
                <a:gd name="T9" fmla="*/ 78828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042" y="8276"/>
                  </a:moveTo>
                  <a:cubicBezTo>
                    <a:pt x="5423" y="6466"/>
                    <a:pt x="5042" y="3799"/>
                    <a:pt x="7233" y="3704"/>
                  </a:cubicBezTo>
                  <a:cubicBezTo>
                    <a:pt x="7614" y="4942"/>
                    <a:pt x="7042" y="6847"/>
                    <a:pt x="8852" y="6942"/>
                  </a:cubicBezTo>
                  <a:cubicBezTo>
                    <a:pt x="9042" y="4847"/>
                    <a:pt x="9138" y="2751"/>
                    <a:pt x="9328" y="655"/>
                  </a:cubicBezTo>
                  <a:cubicBezTo>
                    <a:pt x="470" y="-2773"/>
                    <a:pt x="-4197" y="8371"/>
                    <a:pt x="5042" y="82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2" name="Freeform: Shape 1890">
              <a:extLst>
                <a:ext uri="{FF2B5EF4-FFF2-40B4-BE49-F238E27FC236}">
                  <a16:creationId xmlns:a16="http://schemas.microsoft.com/office/drawing/2014/main" id="{A3AD779D-4122-457E-8B2D-279447F5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727" y="3815355"/>
              <a:ext cx="9525" cy="9525"/>
            </a:xfrm>
            <a:custGeom>
              <a:avLst/>
              <a:gdLst>
                <a:gd name="T0" fmla="*/ 14573 w 9525"/>
                <a:gd name="T1" fmla="*/ 51511200 h 9525"/>
                <a:gd name="T2" fmla="*/ 14954 w 9525"/>
                <a:gd name="T3" fmla="*/ 7058025 h 9525"/>
                <a:gd name="T4" fmla="*/ 0 w 9525"/>
                <a:gd name="T5" fmla="*/ 26108025 h 9525"/>
                <a:gd name="T6" fmla="*/ 5239 w 9525"/>
                <a:gd name="T7" fmla="*/ 60588525 h 9525"/>
                <a:gd name="T8" fmla="*/ 5620 w 9525"/>
                <a:gd name="T9" fmla="*/ 15220950 h 9525"/>
                <a:gd name="T10" fmla="*/ 14573 w 9525"/>
                <a:gd name="T11" fmla="*/ 51511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573" y="5408"/>
                  </a:moveTo>
                  <a:cubicBezTo>
                    <a:pt x="14669" y="3789"/>
                    <a:pt x="14764" y="2265"/>
                    <a:pt x="14954" y="741"/>
                  </a:cubicBezTo>
                  <a:cubicBezTo>
                    <a:pt x="10287" y="3313"/>
                    <a:pt x="2953" y="-3545"/>
                    <a:pt x="0" y="2741"/>
                  </a:cubicBezTo>
                  <a:cubicBezTo>
                    <a:pt x="2572" y="3313"/>
                    <a:pt x="2953" y="5599"/>
                    <a:pt x="5239" y="6361"/>
                  </a:cubicBezTo>
                  <a:cubicBezTo>
                    <a:pt x="6191" y="3694"/>
                    <a:pt x="2858" y="2074"/>
                    <a:pt x="5620" y="1598"/>
                  </a:cubicBezTo>
                  <a:cubicBezTo>
                    <a:pt x="5620" y="5122"/>
                    <a:pt x="10001" y="5313"/>
                    <a:pt x="14573" y="5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3" name="Freeform: Shape 1891">
              <a:extLst>
                <a:ext uri="{FF2B5EF4-FFF2-40B4-BE49-F238E27FC236}">
                  <a16:creationId xmlns:a16="http://schemas.microsoft.com/office/drawing/2014/main" id="{C1CF6A7F-2F1E-47AD-A805-620CFB99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166" y="2702924"/>
              <a:ext cx="9525" cy="9525"/>
            </a:xfrm>
            <a:custGeom>
              <a:avLst/>
              <a:gdLst>
                <a:gd name="T0" fmla="*/ 9620 w 9525"/>
                <a:gd name="T1" fmla="*/ 8748 h 9525"/>
                <a:gd name="T2" fmla="*/ 8287 w 9525"/>
                <a:gd name="T3" fmla="*/ 7796 h 9525"/>
                <a:gd name="T4" fmla="*/ 14097 w 9525"/>
                <a:gd name="T5" fmla="*/ 176 h 9525"/>
                <a:gd name="T6" fmla="*/ 6858 w 9525"/>
                <a:gd name="T7" fmla="*/ 747 h 9525"/>
                <a:gd name="T8" fmla="*/ 5906 w 9525"/>
                <a:gd name="T9" fmla="*/ 7129 h 9525"/>
                <a:gd name="T10" fmla="*/ 0 w 9525"/>
                <a:gd name="T11" fmla="*/ 14273 h 9525"/>
                <a:gd name="T12" fmla="*/ 9620 w 9525"/>
                <a:gd name="T13" fmla="*/ 874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620" y="8748"/>
                  </a:moveTo>
                  <a:cubicBezTo>
                    <a:pt x="9144" y="8367"/>
                    <a:pt x="8763" y="8082"/>
                    <a:pt x="8287" y="7796"/>
                  </a:cubicBezTo>
                  <a:cubicBezTo>
                    <a:pt x="10668" y="5700"/>
                    <a:pt x="12287" y="2843"/>
                    <a:pt x="14097" y="176"/>
                  </a:cubicBezTo>
                  <a:cubicBezTo>
                    <a:pt x="10858" y="-586"/>
                    <a:pt x="10001" y="1414"/>
                    <a:pt x="6858" y="747"/>
                  </a:cubicBezTo>
                  <a:cubicBezTo>
                    <a:pt x="7334" y="2367"/>
                    <a:pt x="5620" y="5415"/>
                    <a:pt x="5906" y="7129"/>
                  </a:cubicBezTo>
                  <a:cubicBezTo>
                    <a:pt x="2858" y="7320"/>
                    <a:pt x="476" y="10939"/>
                    <a:pt x="0" y="14273"/>
                  </a:cubicBezTo>
                  <a:cubicBezTo>
                    <a:pt x="3524" y="12844"/>
                    <a:pt x="8573" y="12749"/>
                    <a:pt x="9620" y="8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4" name="Freeform: Shape 1892">
              <a:extLst>
                <a:ext uri="{FF2B5EF4-FFF2-40B4-BE49-F238E27FC236}">
                  <a16:creationId xmlns:a16="http://schemas.microsoft.com/office/drawing/2014/main" id="{A2BE030B-CCA5-4960-80D1-1ED9570F9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75" y="2719695"/>
              <a:ext cx="19050" cy="9525"/>
            </a:xfrm>
            <a:custGeom>
              <a:avLst/>
              <a:gdLst>
                <a:gd name="T0" fmla="*/ 10858 w 19050"/>
                <a:gd name="T1" fmla="*/ 71466075 h 9525"/>
                <a:gd name="T2" fmla="*/ 10763 w 19050"/>
                <a:gd name="T3" fmla="*/ 36985575 h 9525"/>
                <a:gd name="T4" fmla="*/ 19241 w 19050"/>
                <a:gd name="T5" fmla="*/ 18840450 h 9525"/>
                <a:gd name="T6" fmla="*/ 10382 w 19050"/>
                <a:gd name="T7" fmla="*/ 30641925 h 9525"/>
                <a:gd name="T8" fmla="*/ 9430 w 19050"/>
                <a:gd name="T9" fmla="*/ 11582400 h 9525"/>
                <a:gd name="T10" fmla="*/ 0 w 19050"/>
                <a:gd name="T11" fmla="*/ 35175825 h 9525"/>
                <a:gd name="T12" fmla="*/ 10858 w 19050"/>
                <a:gd name="T13" fmla="*/ 7146607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858" y="7503"/>
                  </a:moveTo>
                  <a:cubicBezTo>
                    <a:pt x="11049" y="6169"/>
                    <a:pt x="11049" y="4931"/>
                    <a:pt x="10763" y="3883"/>
                  </a:cubicBezTo>
                  <a:cubicBezTo>
                    <a:pt x="14669" y="4455"/>
                    <a:pt x="17621" y="3883"/>
                    <a:pt x="19241" y="1978"/>
                  </a:cubicBezTo>
                  <a:cubicBezTo>
                    <a:pt x="16288" y="-1451"/>
                    <a:pt x="11811" y="-22"/>
                    <a:pt x="10382" y="3217"/>
                  </a:cubicBezTo>
                  <a:cubicBezTo>
                    <a:pt x="10097" y="2455"/>
                    <a:pt x="9906" y="1693"/>
                    <a:pt x="9430" y="1216"/>
                  </a:cubicBezTo>
                  <a:cubicBezTo>
                    <a:pt x="6096" y="1883"/>
                    <a:pt x="1715" y="1502"/>
                    <a:pt x="0" y="3693"/>
                  </a:cubicBezTo>
                  <a:cubicBezTo>
                    <a:pt x="5239" y="3693"/>
                    <a:pt x="3239" y="9122"/>
                    <a:pt x="10858" y="7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5" name="Freeform: Shape 1893">
              <a:extLst>
                <a:ext uri="{FF2B5EF4-FFF2-40B4-BE49-F238E27FC236}">
                  <a16:creationId xmlns:a16="http://schemas.microsoft.com/office/drawing/2014/main" id="{D7BC7A1B-103C-4FAD-8555-6F48592F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3756755"/>
              <a:ext cx="9525" cy="19050"/>
            </a:xfrm>
            <a:custGeom>
              <a:avLst/>
              <a:gdLst>
                <a:gd name="T0" fmla="*/ 12097 w 9525"/>
                <a:gd name="T1" fmla="*/ 0 h 19050"/>
                <a:gd name="T2" fmla="*/ 0 w 9525"/>
                <a:gd name="T3" fmla="*/ 13335 h 19050"/>
                <a:gd name="T4" fmla="*/ 8668 w 9525"/>
                <a:gd name="T5" fmla="*/ 20288 h 19050"/>
                <a:gd name="T6" fmla="*/ 17907 w 9525"/>
                <a:gd name="T7" fmla="*/ 19431 h 19050"/>
                <a:gd name="T8" fmla="*/ 12097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2097" y="0"/>
                  </a:moveTo>
                  <a:cubicBezTo>
                    <a:pt x="8287" y="4953"/>
                    <a:pt x="7239" y="8858"/>
                    <a:pt x="0" y="13335"/>
                  </a:cubicBezTo>
                  <a:cubicBezTo>
                    <a:pt x="6763" y="16954"/>
                    <a:pt x="14097" y="11811"/>
                    <a:pt x="8668" y="20288"/>
                  </a:cubicBezTo>
                  <a:cubicBezTo>
                    <a:pt x="12668" y="24479"/>
                    <a:pt x="12287" y="18193"/>
                    <a:pt x="17907" y="19431"/>
                  </a:cubicBezTo>
                  <a:cubicBezTo>
                    <a:pt x="10478" y="10858"/>
                    <a:pt x="19241" y="8668"/>
                    <a:pt x="1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6" name="Freeform: Shape 1894">
              <a:extLst>
                <a:ext uri="{FF2B5EF4-FFF2-40B4-BE49-F238E27FC236}">
                  <a16:creationId xmlns:a16="http://schemas.microsoft.com/office/drawing/2014/main" id="{7694424D-7FC1-4BCE-BEB7-8FD4CE553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537" y="2633464"/>
              <a:ext cx="9525" cy="19050"/>
            </a:xfrm>
            <a:custGeom>
              <a:avLst/>
              <a:gdLst>
                <a:gd name="T0" fmla="*/ 12725 w 9525"/>
                <a:gd name="T1" fmla="*/ 5151 h 19050"/>
                <a:gd name="T2" fmla="*/ 7486 w 9525"/>
                <a:gd name="T3" fmla="*/ 8 h 19050"/>
                <a:gd name="T4" fmla="*/ 7105 w 9525"/>
                <a:gd name="T5" fmla="*/ 1151 h 19050"/>
                <a:gd name="T6" fmla="*/ 152 w 9525"/>
                <a:gd name="T7" fmla="*/ 2008 h 19050"/>
                <a:gd name="T8" fmla="*/ 4628 w 9525"/>
                <a:gd name="T9" fmla="*/ 8771 h 19050"/>
                <a:gd name="T10" fmla="*/ 4914 w 9525"/>
                <a:gd name="T11" fmla="*/ 8390 h 19050"/>
                <a:gd name="T12" fmla="*/ 914 w 9525"/>
                <a:gd name="T13" fmla="*/ 15343 h 19050"/>
                <a:gd name="T14" fmla="*/ 11486 w 9525"/>
                <a:gd name="T15" fmla="*/ 22392 h 19050"/>
                <a:gd name="T16" fmla="*/ 12058 w 9525"/>
                <a:gd name="T17" fmla="*/ 14581 h 19050"/>
                <a:gd name="T18" fmla="*/ 6724 w 9525"/>
                <a:gd name="T19" fmla="*/ 11057 h 19050"/>
                <a:gd name="T20" fmla="*/ 12725 w 9525"/>
                <a:gd name="T21" fmla="*/ 515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19050">
                  <a:moveTo>
                    <a:pt x="12725" y="5151"/>
                  </a:moveTo>
                  <a:cubicBezTo>
                    <a:pt x="5962" y="7152"/>
                    <a:pt x="11963" y="-278"/>
                    <a:pt x="7486" y="8"/>
                  </a:cubicBezTo>
                  <a:cubicBezTo>
                    <a:pt x="7295" y="389"/>
                    <a:pt x="7295" y="770"/>
                    <a:pt x="7105" y="1151"/>
                  </a:cubicBezTo>
                  <a:cubicBezTo>
                    <a:pt x="4343" y="961"/>
                    <a:pt x="3485" y="2961"/>
                    <a:pt x="152" y="2008"/>
                  </a:cubicBezTo>
                  <a:cubicBezTo>
                    <a:pt x="-706" y="5818"/>
                    <a:pt x="2247" y="7057"/>
                    <a:pt x="4628" y="8771"/>
                  </a:cubicBezTo>
                  <a:cubicBezTo>
                    <a:pt x="4724" y="8580"/>
                    <a:pt x="4819" y="8485"/>
                    <a:pt x="4914" y="8390"/>
                  </a:cubicBezTo>
                  <a:cubicBezTo>
                    <a:pt x="4152" y="10486"/>
                    <a:pt x="3200" y="12581"/>
                    <a:pt x="914" y="15343"/>
                  </a:cubicBezTo>
                  <a:cubicBezTo>
                    <a:pt x="5771" y="16677"/>
                    <a:pt x="4914" y="22297"/>
                    <a:pt x="11486" y="22392"/>
                  </a:cubicBezTo>
                  <a:cubicBezTo>
                    <a:pt x="11677" y="19820"/>
                    <a:pt x="11867" y="17153"/>
                    <a:pt x="12058" y="14581"/>
                  </a:cubicBezTo>
                  <a:cubicBezTo>
                    <a:pt x="9200" y="14200"/>
                    <a:pt x="5676" y="14296"/>
                    <a:pt x="6724" y="11057"/>
                  </a:cubicBezTo>
                  <a:cubicBezTo>
                    <a:pt x="7772" y="8009"/>
                    <a:pt x="13963" y="10295"/>
                    <a:pt x="12725" y="5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7" name="Freeform: Shape 1895">
              <a:extLst>
                <a:ext uri="{FF2B5EF4-FFF2-40B4-BE49-F238E27FC236}">
                  <a16:creationId xmlns:a16="http://schemas.microsoft.com/office/drawing/2014/main" id="{78CBA92F-647C-4575-B669-C6409FFA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874" y="3191959"/>
              <a:ext cx="9525" cy="9525"/>
            </a:xfrm>
            <a:custGeom>
              <a:avLst/>
              <a:gdLst>
                <a:gd name="T0" fmla="*/ 3524 w 9525"/>
                <a:gd name="T1" fmla="*/ 23250525 h 9525"/>
                <a:gd name="T2" fmla="*/ 6096 w 9525"/>
                <a:gd name="T3" fmla="*/ 79495650 h 9525"/>
                <a:gd name="T4" fmla="*/ 8096 w 9525"/>
                <a:gd name="T5" fmla="*/ 54997350 h 9525"/>
                <a:gd name="T6" fmla="*/ 11049 w 9525"/>
                <a:gd name="T7" fmla="*/ 61350525 h 9525"/>
                <a:gd name="T8" fmla="*/ 11430 w 9525"/>
                <a:gd name="T9" fmla="*/ 16897350 h 9525"/>
                <a:gd name="T10" fmla="*/ 3620 w 9525"/>
                <a:gd name="T11" fmla="*/ 4191000 h 9525"/>
                <a:gd name="T12" fmla="*/ 0 w 9525"/>
                <a:gd name="T13" fmla="*/ 14173200 h 9525"/>
                <a:gd name="T14" fmla="*/ 2667 w 9525"/>
                <a:gd name="T15" fmla="*/ 16897350 h 9525"/>
                <a:gd name="T16" fmla="*/ 2286 w 9525"/>
                <a:gd name="T17" fmla="*/ 25965150 h 9525"/>
                <a:gd name="T18" fmla="*/ 3524 w 9525"/>
                <a:gd name="T19" fmla="*/ 23250525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3524" y="2441"/>
                  </a:moveTo>
                  <a:cubicBezTo>
                    <a:pt x="4858" y="4155"/>
                    <a:pt x="3715" y="7394"/>
                    <a:pt x="6096" y="8346"/>
                  </a:cubicBezTo>
                  <a:cubicBezTo>
                    <a:pt x="6667" y="7394"/>
                    <a:pt x="7429" y="6632"/>
                    <a:pt x="8096" y="5774"/>
                  </a:cubicBezTo>
                  <a:cubicBezTo>
                    <a:pt x="8668" y="6346"/>
                    <a:pt x="9525" y="6632"/>
                    <a:pt x="11049" y="6441"/>
                  </a:cubicBezTo>
                  <a:cubicBezTo>
                    <a:pt x="11144" y="4917"/>
                    <a:pt x="11335" y="3298"/>
                    <a:pt x="11430" y="1774"/>
                  </a:cubicBezTo>
                  <a:cubicBezTo>
                    <a:pt x="8192" y="1107"/>
                    <a:pt x="5429" y="-798"/>
                    <a:pt x="3620" y="440"/>
                  </a:cubicBezTo>
                  <a:cubicBezTo>
                    <a:pt x="2286" y="-226"/>
                    <a:pt x="1143" y="-322"/>
                    <a:pt x="0" y="1488"/>
                  </a:cubicBezTo>
                  <a:cubicBezTo>
                    <a:pt x="1238" y="1393"/>
                    <a:pt x="2000" y="1488"/>
                    <a:pt x="2667" y="1774"/>
                  </a:cubicBezTo>
                  <a:cubicBezTo>
                    <a:pt x="2477" y="2060"/>
                    <a:pt x="2381" y="2345"/>
                    <a:pt x="2286" y="2726"/>
                  </a:cubicBezTo>
                  <a:cubicBezTo>
                    <a:pt x="2572" y="2536"/>
                    <a:pt x="3048" y="2536"/>
                    <a:pt x="3524" y="24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8" name="Freeform: Shape 1896">
              <a:extLst>
                <a:ext uri="{FF2B5EF4-FFF2-40B4-BE49-F238E27FC236}">
                  <a16:creationId xmlns:a16="http://schemas.microsoft.com/office/drawing/2014/main" id="{AF09040F-36C0-4B85-80FB-252DE9FD0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953" y="3121208"/>
              <a:ext cx="9525" cy="9525"/>
            </a:xfrm>
            <a:custGeom>
              <a:avLst/>
              <a:gdLst>
                <a:gd name="T0" fmla="*/ 88620600 w 9525"/>
                <a:gd name="T1" fmla="*/ 6516 h 9525"/>
                <a:gd name="T2" fmla="*/ 42348150 w 9525"/>
                <a:gd name="T3" fmla="*/ 4135 h 9525"/>
                <a:gd name="T4" fmla="*/ 45072300 w 9525"/>
                <a:gd name="T5" fmla="*/ 2611 h 9525"/>
                <a:gd name="T6" fmla="*/ 83172300 w 9525"/>
                <a:gd name="T7" fmla="*/ 39 h 9525"/>
                <a:gd name="T8" fmla="*/ 11506200 w 9525"/>
                <a:gd name="T9" fmla="*/ 2135 h 9525"/>
                <a:gd name="T10" fmla="*/ 14220825 w 9525"/>
                <a:gd name="T11" fmla="*/ 2706 h 9525"/>
                <a:gd name="T12" fmla="*/ 4248150 w 9525"/>
                <a:gd name="T13" fmla="*/ 2611 h 9525"/>
                <a:gd name="T14" fmla="*/ 88620600 w 9525"/>
                <a:gd name="T15" fmla="*/ 651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304" y="6516"/>
                  </a:moveTo>
                  <a:cubicBezTo>
                    <a:pt x="6065" y="6897"/>
                    <a:pt x="5399" y="5468"/>
                    <a:pt x="4446" y="4135"/>
                  </a:cubicBezTo>
                  <a:cubicBezTo>
                    <a:pt x="4541" y="3659"/>
                    <a:pt x="4637" y="3278"/>
                    <a:pt x="4732" y="2611"/>
                  </a:cubicBezTo>
                  <a:cubicBezTo>
                    <a:pt x="6923" y="2706"/>
                    <a:pt x="9018" y="2706"/>
                    <a:pt x="8732" y="39"/>
                  </a:cubicBezTo>
                  <a:cubicBezTo>
                    <a:pt x="5399" y="-151"/>
                    <a:pt x="2732" y="325"/>
                    <a:pt x="1208" y="2135"/>
                  </a:cubicBezTo>
                  <a:cubicBezTo>
                    <a:pt x="1303" y="2325"/>
                    <a:pt x="1398" y="2516"/>
                    <a:pt x="1493" y="2706"/>
                  </a:cubicBezTo>
                  <a:cubicBezTo>
                    <a:pt x="1112" y="2706"/>
                    <a:pt x="922" y="2516"/>
                    <a:pt x="446" y="2611"/>
                  </a:cubicBezTo>
                  <a:cubicBezTo>
                    <a:pt x="-2317" y="7373"/>
                    <a:pt x="8637" y="13565"/>
                    <a:pt x="9304" y="6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39" name="Freeform: Shape 1897">
              <a:extLst>
                <a:ext uri="{FF2B5EF4-FFF2-40B4-BE49-F238E27FC236}">
                  <a16:creationId xmlns:a16="http://schemas.microsoft.com/office/drawing/2014/main" id="{31CC27EC-076C-45D5-B8BC-1739C8330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086" y="3793712"/>
              <a:ext cx="9525" cy="9525"/>
            </a:xfrm>
            <a:custGeom>
              <a:avLst/>
              <a:gdLst>
                <a:gd name="T0" fmla="*/ 4733925 w 9525"/>
                <a:gd name="T1" fmla="*/ 0 h 9525"/>
                <a:gd name="T2" fmla="*/ 69151500 w 9525"/>
                <a:gd name="T3" fmla="*/ 79838550 h 9525"/>
                <a:gd name="T4" fmla="*/ 473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" y="0"/>
                  </a:moveTo>
                  <a:cubicBezTo>
                    <a:pt x="-1313" y="5715"/>
                    <a:pt x="2021" y="7811"/>
                    <a:pt x="7260" y="8382"/>
                  </a:cubicBezTo>
                  <a:cubicBezTo>
                    <a:pt x="6498" y="4477"/>
                    <a:pt x="6212" y="95"/>
                    <a:pt x="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0" name="Freeform: Shape 1898">
              <a:extLst>
                <a:ext uri="{FF2B5EF4-FFF2-40B4-BE49-F238E27FC236}">
                  <a16:creationId xmlns:a16="http://schemas.microsoft.com/office/drawing/2014/main" id="{B7AC8CE7-F28F-4902-AE66-EBD7EFA9F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69" y="3092125"/>
              <a:ext cx="9525" cy="9525"/>
            </a:xfrm>
            <a:custGeom>
              <a:avLst/>
              <a:gdLst>
                <a:gd name="T0" fmla="*/ 0 w 9525"/>
                <a:gd name="T1" fmla="*/ 15192375 h 9525"/>
                <a:gd name="T2" fmla="*/ 14516100 w 9525"/>
                <a:gd name="T3" fmla="*/ 61464825 h 9525"/>
                <a:gd name="T4" fmla="*/ 86191725 w 9525"/>
                <a:gd name="T5" fmla="*/ 36966525 h 9525"/>
                <a:gd name="T6" fmla="*/ 0 w 9525"/>
                <a:gd name="T7" fmla="*/ 15192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95"/>
                  </a:moveTo>
                  <a:cubicBezTo>
                    <a:pt x="2096" y="1976"/>
                    <a:pt x="1810" y="4262"/>
                    <a:pt x="1524" y="6453"/>
                  </a:cubicBezTo>
                  <a:cubicBezTo>
                    <a:pt x="4763" y="6358"/>
                    <a:pt x="10573" y="8739"/>
                    <a:pt x="9049" y="3881"/>
                  </a:cubicBezTo>
                  <a:cubicBezTo>
                    <a:pt x="4286" y="5215"/>
                    <a:pt x="3143" y="-3453"/>
                    <a:pt x="0" y="1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1" name="Freeform: Shape 1899">
              <a:extLst>
                <a:ext uri="{FF2B5EF4-FFF2-40B4-BE49-F238E27FC236}">
                  <a16:creationId xmlns:a16="http://schemas.microsoft.com/office/drawing/2014/main" id="{E90D11E7-109D-40F0-AF75-D1DB02FCA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257" y="3756755"/>
              <a:ext cx="9525" cy="9525"/>
            </a:xfrm>
            <a:custGeom>
              <a:avLst/>
              <a:gdLst>
                <a:gd name="T0" fmla="*/ 371475 w 9525"/>
                <a:gd name="T1" fmla="*/ 0 h 9525"/>
                <a:gd name="T2" fmla="*/ 27584400 w 9525"/>
                <a:gd name="T3" fmla="*/ 11239 h 9525"/>
                <a:gd name="T4" fmla="*/ 84743925 w 9525"/>
                <a:gd name="T5" fmla="*/ 5334 h 9525"/>
                <a:gd name="T6" fmla="*/ 3714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" y="0"/>
                  </a:moveTo>
                  <a:cubicBezTo>
                    <a:pt x="-533" y="4858"/>
                    <a:pt x="5468" y="4858"/>
                    <a:pt x="2896" y="11239"/>
                  </a:cubicBezTo>
                  <a:cubicBezTo>
                    <a:pt x="8706" y="13049"/>
                    <a:pt x="5849" y="6287"/>
                    <a:pt x="8897" y="5334"/>
                  </a:cubicBezTo>
                  <a:cubicBezTo>
                    <a:pt x="3944" y="5048"/>
                    <a:pt x="5182" y="190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2" name="Freeform: Shape 1900">
              <a:extLst>
                <a:ext uri="{FF2B5EF4-FFF2-40B4-BE49-F238E27FC236}">
                  <a16:creationId xmlns:a16="http://schemas.microsoft.com/office/drawing/2014/main" id="{C2B2DA6F-EC22-4B07-9197-9FD637079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924" y="2734190"/>
              <a:ext cx="9525" cy="9525"/>
            </a:xfrm>
            <a:custGeom>
              <a:avLst/>
              <a:gdLst>
                <a:gd name="T0" fmla="*/ 0 w 9525"/>
                <a:gd name="T1" fmla="*/ 15049500 h 9525"/>
                <a:gd name="T2" fmla="*/ 82562700 w 9525"/>
                <a:gd name="T3" fmla="*/ 81286350 h 9525"/>
                <a:gd name="T4" fmla="*/ 0 w 9525"/>
                <a:gd name="T5" fmla="*/ 15049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580"/>
                  </a:moveTo>
                  <a:cubicBezTo>
                    <a:pt x="4000" y="3009"/>
                    <a:pt x="3524" y="7867"/>
                    <a:pt x="8668" y="8534"/>
                  </a:cubicBezTo>
                  <a:cubicBezTo>
                    <a:pt x="10954" y="3295"/>
                    <a:pt x="4382" y="-2992"/>
                    <a:pt x="0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3" name="Freeform: Shape 1901">
              <a:extLst>
                <a:ext uri="{FF2B5EF4-FFF2-40B4-BE49-F238E27FC236}">
                  <a16:creationId xmlns:a16="http://schemas.microsoft.com/office/drawing/2014/main" id="{A1801A23-E2A8-41DB-BC59-F967AA1E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38" y="3747611"/>
              <a:ext cx="9525" cy="9525"/>
            </a:xfrm>
            <a:custGeom>
              <a:avLst/>
              <a:gdLst>
                <a:gd name="T0" fmla="*/ 60436125 w 9525"/>
                <a:gd name="T1" fmla="*/ 0 h 9525"/>
                <a:gd name="T2" fmla="*/ 19602450 w 9525"/>
                <a:gd name="T3" fmla="*/ 72580500 h 9525"/>
                <a:gd name="T4" fmla="*/ 604361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45" y="0"/>
                  </a:moveTo>
                  <a:cubicBezTo>
                    <a:pt x="6154" y="2762"/>
                    <a:pt x="-4323" y="3810"/>
                    <a:pt x="2058" y="7620"/>
                  </a:cubicBezTo>
                  <a:cubicBezTo>
                    <a:pt x="2344" y="4858"/>
                    <a:pt x="12822" y="3810"/>
                    <a:pt x="6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4" name="Freeform: Shape 1902">
              <a:extLst>
                <a:ext uri="{FF2B5EF4-FFF2-40B4-BE49-F238E27FC236}">
                  <a16:creationId xmlns:a16="http://schemas.microsoft.com/office/drawing/2014/main" id="{5BC0148C-29C9-4C8B-BE24-DFDF04C47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056" y="3803873"/>
              <a:ext cx="9525" cy="9525"/>
            </a:xfrm>
            <a:custGeom>
              <a:avLst/>
              <a:gdLst>
                <a:gd name="T0" fmla="*/ 64427100 w 9525"/>
                <a:gd name="T1" fmla="*/ 76504800 h 9525"/>
                <a:gd name="T2" fmla="*/ 52625625 w 9525"/>
                <a:gd name="T3" fmla="*/ 295275 h 9525"/>
                <a:gd name="T4" fmla="*/ 64427100 w 9525"/>
                <a:gd name="T5" fmla="*/ 76504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64" y="8032"/>
                  </a:moveTo>
                  <a:cubicBezTo>
                    <a:pt x="7621" y="4413"/>
                    <a:pt x="6954" y="2031"/>
                    <a:pt x="5525" y="31"/>
                  </a:cubicBezTo>
                  <a:cubicBezTo>
                    <a:pt x="-1618" y="-636"/>
                    <a:pt x="-2476" y="9651"/>
                    <a:pt x="6764" y="80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5" name="Freeform: Shape 1903">
              <a:extLst>
                <a:ext uri="{FF2B5EF4-FFF2-40B4-BE49-F238E27FC236}">
                  <a16:creationId xmlns:a16="http://schemas.microsoft.com/office/drawing/2014/main" id="{A5DB1B83-6767-46D5-B5B3-5C73DED18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467" y="3517868"/>
              <a:ext cx="9525" cy="9525"/>
            </a:xfrm>
            <a:custGeom>
              <a:avLst/>
              <a:gdLst>
                <a:gd name="T0" fmla="*/ 81848325 w 9525"/>
                <a:gd name="T1" fmla="*/ 10096 h 9525"/>
                <a:gd name="T2" fmla="*/ 1104900 w 9525"/>
                <a:gd name="T3" fmla="*/ 0 h 9525"/>
                <a:gd name="T4" fmla="*/ 81848325 w 9525"/>
                <a:gd name="T5" fmla="*/ 1009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93" y="10096"/>
                  </a:moveTo>
                  <a:cubicBezTo>
                    <a:pt x="9641" y="3810"/>
                    <a:pt x="6688" y="571"/>
                    <a:pt x="116" y="0"/>
                  </a:cubicBezTo>
                  <a:cubicBezTo>
                    <a:pt x="-1027" y="6191"/>
                    <a:pt x="6593" y="6096"/>
                    <a:pt x="8593" y="10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6" name="Freeform: Shape 1904">
              <a:extLst>
                <a:ext uri="{FF2B5EF4-FFF2-40B4-BE49-F238E27FC236}">
                  <a16:creationId xmlns:a16="http://schemas.microsoft.com/office/drawing/2014/main" id="{0EE7FE29-F75A-44BE-A8B6-757754133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961" y="3784246"/>
              <a:ext cx="9525" cy="9525"/>
            </a:xfrm>
            <a:custGeom>
              <a:avLst/>
              <a:gdLst>
                <a:gd name="T0" fmla="*/ 0 w 9525"/>
                <a:gd name="T1" fmla="*/ 4513 h 9525"/>
                <a:gd name="T2" fmla="*/ 10763 w 9525"/>
                <a:gd name="T3" fmla="*/ 8513 h 9525"/>
                <a:gd name="T4" fmla="*/ 4763 w 9525"/>
                <a:gd name="T5" fmla="*/ 14419 h 9525"/>
                <a:gd name="T6" fmla="*/ 14764 w 9525"/>
                <a:gd name="T7" fmla="*/ 4132 h 9525"/>
                <a:gd name="T8" fmla="*/ 2096 w 9525"/>
                <a:gd name="T9" fmla="*/ 36 h 9525"/>
                <a:gd name="T10" fmla="*/ 0 w 9525"/>
                <a:gd name="T11" fmla="*/ 451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513"/>
                  </a:moveTo>
                  <a:cubicBezTo>
                    <a:pt x="1048" y="7751"/>
                    <a:pt x="10192" y="4894"/>
                    <a:pt x="10763" y="8513"/>
                  </a:cubicBezTo>
                  <a:cubicBezTo>
                    <a:pt x="7906" y="9656"/>
                    <a:pt x="3524" y="9275"/>
                    <a:pt x="4763" y="14419"/>
                  </a:cubicBezTo>
                  <a:cubicBezTo>
                    <a:pt x="10287" y="18610"/>
                    <a:pt x="15050" y="10799"/>
                    <a:pt x="14764" y="4132"/>
                  </a:cubicBezTo>
                  <a:cubicBezTo>
                    <a:pt x="8954" y="3941"/>
                    <a:pt x="8954" y="-440"/>
                    <a:pt x="2096" y="36"/>
                  </a:cubicBezTo>
                  <a:cubicBezTo>
                    <a:pt x="2096" y="2132"/>
                    <a:pt x="1048" y="3275"/>
                    <a:pt x="0" y="45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7" name="Freeform: Shape 1905">
              <a:extLst>
                <a:ext uri="{FF2B5EF4-FFF2-40B4-BE49-F238E27FC236}">
                  <a16:creationId xmlns:a16="http://schemas.microsoft.com/office/drawing/2014/main" id="{64747022-F98B-4465-9131-BD5F982C2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237" y="3097192"/>
              <a:ext cx="19050" cy="19050"/>
            </a:xfrm>
            <a:custGeom>
              <a:avLst/>
              <a:gdLst>
                <a:gd name="T0" fmla="*/ 24064 w 19050"/>
                <a:gd name="T1" fmla="*/ 18531 h 19050"/>
                <a:gd name="T2" fmla="*/ 25493 w 19050"/>
                <a:gd name="T3" fmla="*/ 17198 h 19050"/>
                <a:gd name="T4" fmla="*/ 15777 w 19050"/>
                <a:gd name="T5" fmla="*/ 2624 h 19050"/>
                <a:gd name="T6" fmla="*/ 15777 w 19050"/>
                <a:gd name="T7" fmla="*/ 1577 h 19050"/>
                <a:gd name="T8" fmla="*/ 6443 w 19050"/>
                <a:gd name="T9" fmla="*/ 2434 h 19050"/>
                <a:gd name="T10" fmla="*/ 15587 w 19050"/>
                <a:gd name="T11" fmla="*/ 3672 h 19050"/>
                <a:gd name="T12" fmla="*/ 4728 w 19050"/>
                <a:gd name="T13" fmla="*/ 11578 h 19050"/>
                <a:gd name="T14" fmla="*/ 3014 w 19050"/>
                <a:gd name="T15" fmla="*/ 23675 h 19050"/>
                <a:gd name="T16" fmla="*/ 15777 w 19050"/>
                <a:gd name="T17" fmla="*/ 9863 h 19050"/>
                <a:gd name="T18" fmla="*/ 16635 w 19050"/>
                <a:gd name="T19" fmla="*/ 16150 h 19050"/>
                <a:gd name="T20" fmla="*/ 23683 w 19050"/>
                <a:gd name="T21" fmla="*/ 18626 h 19050"/>
                <a:gd name="T22" fmla="*/ 15873 w 19050"/>
                <a:gd name="T23" fmla="*/ 23770 h 19050"/>
                <a:gd name="T24" fmla="*/ 27207 w 19050"/>
                <a:gd name="T25" fmla="*/ 19865 h 19050"/>
                <a:gd name="T26" fmla="*/ 24064 w 19050"/>
                <a:gd name="T27" fmla="*/ 1853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24064" y="18531"/>
                  </a:moveTo>
                  <a:cubicBezTo>
                    <a:pt x="24540" y="18436"/>
                    <a:pt x="25017" y="18150"/>
                    <a:pt x="25493" y="17198"/>
                  </a:cubicBezTo>
                  <a:cubicBezTo>
                    <a:pt x="19302" y="8720"/>
                    <a:pt x="23969" y="8816"/>
                    <a:pt x="15777" y="2624"/>
                  </a:cubicBezTo>
                  <a:cubicBezTo>
                    <a:pt x="15777" y="2339"/>
                    <a:pt x="15873" y="2053"/>
                    <a:pt x="15777" y="1577"/>
                  </a:cubicBezTo>
                  <a:cubicBezTo>
                    <a:pt x="9872" y="1958"/>
                    <a:pt x="8539" y="-2710"/>
                    <a:pt x="6443" y="2434"/>
                  </a:cubicBezTo>
                  <a:cubicBezTo>
                    <a:pt x="7395" y="3577"/>
                    <a:pt x="14158" y="6149"/>
                    <a:pt x="15587" y="3672"/>
                  </a:cubicBezTo>
                  <a:cubicBezTo>
                    <a:pt x="16730" y="8911"/>
                    <a:pt x="9301" y="9387"/>
                    <a:pt x="4728" y="11578"/>
                  </a:cubicBezTo>
                  <a:cubicBezTo>
                    <a:pt x="8253" y="13102"/>
                    <a:pt x="-5939" y="20912"/>
                    <a:pt x="3014" y="23675"/>
                  </a:cubicBezTo>
                  <a:cubicBezTo>
                    <a:pt x="8253" y="17769"/>
                    <a:pt x="6062" y="12245"/>
                    <a:pt x="15777" y="9863"/>
                  </a:cubicBezTo>
                  <a:cubicBezTo>
                    <a:pt x="16063" y="11959"/>
                    <a:pt x="17873" y="13007"/>
                    <a:pt x="16635" y="16150"/>
                  </a:cubicBezTo>
                  <a:cubicBezTo>
                    <a:pt x="20064" y="15102"/>
                    <a:pt x="22064" y="18341"/>
                    <a:pt x="23683" y="18626"/>
                  </a:cubicBezTo>
                  <a:cubicBezTo>
                    <a:pt x="20540" y="18817"/>
                    <a:pt x="17206" y="21293"/>
                    <a:pt x="15873" y="23770"/>
                  </a:cubicBezTo>
                  <a:cubicBezTo>
                    <a:pt x="20540" y="23294"/>
                    <a:pt x="26922" y="24627"/>
                    <a:pt x="27207" y="19865"/>
                  </a:cubicBezTo>
                  <a:cubicBezTo>
                    <a:pt x="26445" y="18912"/>
                    <a:pt x="25302" y="18531"/>
                    <a:pt x="24064" y="185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8" name="Freeform: Shape 1906">
              <a:extLst>
                <a:ext uri="{FF2B5EF4-FFF2-40B4-BE49-F238E27FC236}">
                  <a16:creationId xmlns:a16="http://schemas.microsoft.com/office/drawing/2014/main" id="{546E35DD-2D02-4840-BDEF-543F6A7A1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015" y="3019005"/>
              <a:ext cx="9525" cy="9525"/>
            </a:xfrm>
            <a:custGeom>
              <a:avLst/>
              <a:gdLst>
                <a:gd name="T0" fmla="*/ 12859 w 9525"/>
                <a:gd name="T1" fmla="*/ 20335875 h 9525"/>
                <a:gd name="T2" fmla="*/ 0 w 9525"/>
                <a:gd name="T3" fmla="*/ 11258550 h 9525"/>
                <a:gd name="T4" fmla="*/ 12573 w 9525"/>
                <a:gd name="T5" fmla="*/ 65693925 h 9525"/>
                <a:gd name="T6" fmla="*/ 12859 w 9525"/>
                <a:gd name="T7" fmla="*/ 20335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59" y="2135"/>
                  </a:moveTo>
                  <a:cubicBezTo>
                    <a:pt x="6858" y="3849"/>
                    <a:pt x="2000" y="-2532"/>
                    <a:pt x="0" y="1182"/>
                  </a:cubicBezTo>
                  <a:cubicBezTo>
                    <a:pt x="4382" y="2992"/>
                    <a:pt x="4382" y="7850"/>
                    <a:pt x="12573" y="6897"/>
                  </a:cubicBezTo>
                  <a:cubicBezTo>
                    <a:pt x="12573" y="5278"/>
                    <a:pt x="12763" y="3754"/>
                    <a:pt x="12859" y="2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49" name="Freeform: Shape 1907">
              <a:extLst>
                <a:ext uri="{FF2B5EF4-FFF2-40B4-BE49-F238E27FC236}">
                  <a16:creationId xmlns:a16="http://schemas.microsoft.com/office/drawing/2014/main" id="{4127CDB9-5380-42C8-97F8-DFE72C5E9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097" y="3823763"/>
              <a:ext cx="9525" cy="9525"/>
            </a:xfrm>
            <a:custGeom>
              <a:avLst/>
              <a:gdLst>
                <a:gd name="T0" fmla="*/ 25012650 w 9525"/>
                <a:gd name="T1" fmla="*/ 49 h 9525"/>
                <a:gd name="T2" fmla="*/ 52235100 w 9525"/>
                <a:gd name="T3" fmla="*/ 11288 h 9525"/>
                <a:gd name="T4" fmla="*/ 25012650 w 9525"/>
                <a:gd name="T5" fmla="*/ 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26" y="49"/>
                  </a:moveTo>
                  <a:cubicBezTo>
                    <a:pt x="-1088" y="1478"/>
                    <a:pt x="-1469" y="12812"/>
                    <a:pt x="5484" y="11288"/>
                  </a:cubicBezTo>
                  <a:cubicBezTo>
                    <a:pt x="4436" y="7669"/>
                    <a:pt x="9770" y="-713"/>
                    <a:pt x="262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0" name="Freeform: Shape 1908">
              <a:extLst>
                <a:ext uri="{FF2B5EF4-FFF2-40B4-BE49-F238E27FC236}">
                  <a16:creationId xmlns:a16="http://schemas.microsoft.com/office/drawing/2014/main" id="{3143664A-B785-49BB-8C8C-F0EDDA68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960" y="3842719"/>
              <a:ext cx="9525" cy="9525"/>
            </a:xfrm>
            <a:custGeom>
              <a:avLst/>
              <a:gdLst>
                <a:gd name="T0" fmla="*/ 0 w 9525"/>
                <a:gd name="T1" fmla="*/ 22221825 h 9525"/>
                <a:gd name="T2" fmla="*/ 13049 w 9525"/>
                <a:gd name="T3" fmla="*/ 15878175 h 9525"/>
                <a:gd name="T4" fmla="*/ 0 w 9525"/>
                <a:gd name="T5" fmla="*/ 2222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333"/>
                  </a:moveTo>
                  <a:cubicBezTo>
                    <a:pt x="4001" y="3476"/>
                    <a:pt x="11621" y="7001"/>
                    <a:pt x="13049" y="1667"/>
                  </a:cubicBezTo>
                  <a:cubicBezTo>
                    <a:pt x="6763" y="1095"/>
                    <a:pt x="3524" y="-2143"/>
                    <a:pt x="0" y="2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1" name="Freeform: Shape 1909">
              <a:extLst>
                <a:ext uri="{FF2B5EF4-FFF2-40B4-BE49-F238E27FC236}">
                  <a16:creationId xmlns:a16="http://schemas.microsoft.com/office/drawing/2014/main" id="{61C33A06-020A-4351-97C2-614777001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445" y="2725960"/>
              <a:ext cx="9525" cy="9525"/>
            </a:xfrm>
            <a:custGeom>
              <a:avLst/>
              <a:gdLst>
                <a:gd name="T0" fmla="*/ 27241500 w 9525"/>
                <a:gd name="T1" fmla="*/ 9525 h 9525"/>
                <a:gd name="T2" fmla="*/ 16354425 w 9525"/>
                <a:gd name="T3" fmla="*/ 0 h 9525"/>
                <a:gd name="T4" fmla="*/ 272415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0" y="9525"/>
                  </a:moveTo>
                  <a:cubicBezTo>
                    <a:pt x="6193" y="7239"/>
                    <a:pt x="5146" y="1619"/>
                    <a:pt x="1717" y="0"/>
                  </a:cubicBezTo>
                  <a:cubicBezTo>
                    <a:pt x="2" y="3905"/>
                    <a:pt x="-1522" y="6953"/>
                    <a:pt x="2860" y="9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2" name="Freeform: Shape 1910">
              <a:extLst>
                <a:ext uri="{FF2B5EF4-FFF2-40B4-BE49-F238E27FC236}">
                  <a16:creationId xmlns:a16="http://schemas.microsoft.com/office/drawing/2014/main" id="{B7AC4867-D065-4846-8356-F0A5AAA6A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443" y="3741983"/>
              <a:ext cx="9525" cy="9525"/>
            </a:xfrm>
            <a:custGeom>
              <a:avLst/>
              <a:gdLst>
                <a:gd name="T0" fmla="*/ 9662 w 9525"/>
                <a:gd name="T1" fmla="*/ 76200 h 9525"/>
                <a:gd name="T2" fmla="*/ 327 w 9525"/>
                <a:gd name="T3" fmla="*/ 8239125 h 9525"/>
                <a:gd name="T4" fmla="*/ 5280 w 9525"/>
                <a:gd name="T5" fmla="*/ 87172800 h 9525"/>
                <a:gd name="T6" fmla="*/ 9185 w 9525"/>
                <a:gd name="T7" fmla="*/ 59959875 h 9525"/>
                <a:gd name="T8" fmla="*/ 14805 w 9525"/>
                <a:gd name="T9" fmla="*/ 49072800 h 9525"/>
                <a:gd name="T10" fmla="*/ 9662 w 9525"/>
                <a:gd name="T11" fmla="*/ 76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662" y="8"/>
                  </a:moveTo>
                  <a:cubicBezTo>
                    <a:pt x="9185" y="4009"/>
                    <a:pt x="2518" y="3247"/>
                    <a:pt x="327" y="865"/>
                  </a:cubicBezTo>
                  <a:cubicBezTo>
                    <a:pt x="-340" y="5342"/>
                    <a:pt x="-530" y="9438"/>
                    <a:pt x="5280" y="9152"/>
                  </a:cubicBezTo>
                  <a:cubicBezTo>
                    <a:pt x="7662" y="9247"/>
                    <a:pt x="7090" y="6485"/>
                    <a:pt x="9185" y="6295"/>
                  </a:cubicBezTo>
                  <a:cubicBezTo>
                    <a:pt x="10805" y="7342"/>
                    <a:pt x="15662" y="10390"/>
                    <a:pt x="14805" y="5152"/>
                  </a:cubicBezTo>
                  <a:cubicBezTo>
                    <a:pt x="8138" y="7057"/>
                    <a:pt x="14138" y="-278"/>
                    <a:pt x="966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3" name="Freeform: Shape 1911">
              <a:extLst>
                <a:ext uri="{FF2B5EF4-FFF2-40B4-BE49-F238E27FC236}">
                  <a16:creationId xmlns:a16="http://schemas.microsoft.com/office/drawing/2014/main" id="{FAAEC91F-D791-48B6-87F3-1476DEA7C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923" y="2662523"/>
              <a:ext cx="9525" cy="9525"/>
            </a:xfrm>
            <a:custGeom>
              <a:avLst/>
              <a:gdLst>
                <a:gd name="T0" fmla="*/ 667 w 9525"/>
                <a:gd name="T1" fmla="*/ 0 h 9525"/>
                <a:gd name="T2" fmla="*/ 0 w 9525"/>
                <a:gd name="T3" fmla="*/ 9430 h 9525"/>
                <a:gd name="T4" fmla="*/ 7144 w 9525"/>
                <a:gd name="T5" fmla="*/ 13145 h 9525"/>
                <a:gd name="T6" fmla="*/ 11144 w 9525"/>
                <a:gd name="T7" fmla="*/ 8668 h 9525"/>
                <a:gd name="T8" fmla="*/ 6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7" y="0"/>
                  </a:moveTo>
                  <a:cubicBezTo>
                    <a:pt x="476" y="3143"/>
                    <a:pt x="190" y="6287"/>
                    <a:pt x="0" y="9430"/>
                  </a:cubicBezTo>
                  <a:cubicBezTo>
                    <a:pt x="5905" y="8096"/>
                    <a:pt x="4286" y="12192"/>
                    <a:pt x="7144" y="13145"/>
                  </a:cubicBezTo>
                  <a:cubicBezTo>
                    <a:pt x="7715" y="10858"/>
                    <a:pt x="10287" y="10668"/>
                    <a:pt x="11144" y="8668"/>
                  </a:cubicBezTo>
                  <a:cubicBezTo>
                    <a:pt x="-1905" y="10573"/>
                    <a:pt x="11049" y="1143"/>
                    <a:pt x="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4" name="Freeform: Shape 1912">
              <a:extLst>
                <a:ext uri="{FF2B5EF4-FFF2-40B4-BE49-F238E27FC236}">
                  <a16:creationId xmlns:a16="http://schemas.microsoft.com/office/drawing/2014/main" id="{DEB93803-57A0-48D3-AD83-999D7CF2B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24" y="3074765"/>
              <a:ext cx="9525" cy="9525"/>
            </a:xfrm>
            <a:custGeom>
              <a:avLst/>
              <a:gdLst>
                <a:gd name="T0" fmla="*/ 12368 w 9525"/>
                <a:gd name="T1" fmla="*/ 84372450 h 9525"/>
                <a:gd name="T2" fmla="*/ 80 w 9525"/>
                <a:gd name="T3" fmla="*/ 0 h 9525"/>
                <a:gd name="T4" fmla="*/ 12368 w 9525"/>
                <a:gd name="T5" fmla="*/ 8437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68" y="8858"/>
                  </a:moveTo>
                  <a:cubicBezTo>
                    <a:pt x="13225" y="2286"/>
                    <a:pt x="3986" y="3143"/>
                    <a:pt x="80" y="0"/>
                  </a:cubicBezTo>
                  <a:cubicBezTo>
                    <a:pt x="-872" y="9430"/>
                    <a:pt x="6843" y="3715"/>
                    <a:pt x="12368" y="8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5" name="Freeform: Shape 1913">
              <a:extLst>
                <a:ext uri="{FF2B5EF4-FFF2-40B4-BE49-F238E27FC236}">
                  <a16:creationId xmlns:a16="http://schemas.microsoft.com/office/drawing/2014/main" id="{2D95A0FF-F654-4510-A4ED-F31EF63F8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293" y="3818287"/>
              <a:ext cx="9525" cy="9525"/>
            </a:xfrm>
            <a:custGeom>
              <a:avLst/>
              <a:gdLst>
                <a:gd name="T0" fmla="*/ 11430 w 9525"/>
                <a:gd name="T1" fmla="*/ 10001 h 9525"/>
                <a:gd name="T2" fmla="*/ 10096 w 9525"/>
                <a:gd name="T3" fmla="*/ 3524 h 9525"/>
                <a:gd name="T4" fmla="*/ 4858 w 9525"/>
                <a:gd name="T5" fmla="*/ 0 h 9525"/>
                <a:gd name="T6" fmla="*/ 667 w 9525"/>
                <a:gd name="T7" fmla="*/ 7525 h 9525"/>
                <a:gd name="T8" fmla="*/ 0 w 9525"/>
                <a:gd name="T9" fmla="*/ 16954 h 9525"/>
                <a:gd name="T10" fmla="*/ 11430 w 9525"/>
                <a:gd name="T11" fmla="*/ 100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430" y="10001"/>
                  </a:moveTo>
                  <a:cubicBezTo>
                    <a:pt x="5525" y="7906"/>
                    <a:pt x="6287" y="6858"/>
                    <a:pt x="10096" y="3524"/>
                  </a:cubicBezTo>
                  <a:cubicBezTo>
                    <a:pt x="6477" y="3715"/>
                    <a:pt x="6572" y="1143"/>
                    <a:pt x="4858" y="0"/>
                  </a:cubicBezTo>
                  <a:cubicBezTo>
                    <a:pt x="5810" y="4953"/>
                    <a:pt x="-381" y="2667"/>
                    <a:pt x="667" y="7525"/>
                  </a:cubicBezTo>
                  <a:cubicBezTo>
                    <a:pt x="9525" y="11716"/>
                    <a:pt x="1714" y="11240"/>
                    <a:pt x="0" y="16954"/>
                  </a:cubicBezTo>
                  <a:cubicBezTo>
                    <a:pt x="6001" y="16859"/>
                    <a:pt x="8192" y="12859"/>
                    <a:pt x="1143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6" name="Freeform: Shape 1914">
              <a:extLst>
                <a:ext uri="{FF2B5EF4-FFF2-40B4-BE49-F238E27FC236}">
                  <a16:creationId xmlns:a16="http://schemas.microsoft.com/office/drawing/2014/main" id="{9D08CA50-5FC1-43F1-B852-BC4C4C4C5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343" y="3111246"/>
              <a:ext cx="9525" cy="9525"/>
            </a:xfrm>
            <a:custGeom>
              <a:avLst/>
              <a:gdLst>
                <a:gd name="T0" fmla="*/ 23164800 w 9525"/>
                <a:gd name="T1" fmla="*/ 10573 h 9525"/>
                <a:gd name="T2" fmla="*/ 83953350 w 9525"/>
                <a:gd name="T3" fmla="*/ 0 h 9525"/>
                <a:gd name="T4" fmla="*/ 23164800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2" y="10573"/>
                  </a:moveTo>
                  <a:cubicBezTo>
                    <a:pt x="6147" y="8668"/>
                    <a:pt x="6337" y="3238"/>
                    <a:pt x="8814" y="0"/>
                  </a:cubicBezTo>
                  <a:cubicBezTo>
                    <a:pt x="5004" y="1810"/>
                    <a:pt x="-4426" y="8572"/>
                    <a:pt x="2432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7" name="Freeform: Shape 1915">
              <a:extLst>
                <a:ext uri="{FF2B5EF4-FFF2-40B4-BE49-F238E27FC236}">
                  <a16:creationId xmlns:a16="http://schemas.microsoft.com/office/drawing/2014/main" id="{A09E5C43-F552-4185-9FCB-051C35D96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7" y="3510309"/>
              <a:ext cx="9525" cy="9525"/>
            </a:xfrm>
            <a:custGeom>
              <a:avLst/>
              <a:gdLst>
                <a:gd name="T0" fmla="*/ 51254025 w 9525"/>
                <a:gd name="T1" fmla="*/ 11845 h 9525"/>
                <a:gd name="T2" fmla="*/ 43995975 w 9525"/>
                <a:gd name="T3" fmla="*/ 4797 h 9525"/>
                <a:gd name="T4" fmla="*/ 41271825 w 9525"/>
                <a:gd name="T5" fmla="*/ 320 h 9525"/>
                <a:gd name="T6" fmla="*/ 10429875 w 9525"/>
                <a:gd name="T7" fmla="*/ 6702 h 9525"/>
                <a:gd name="T8" fmla="*/ 51254025 w 9525"/>
                <a:gd name="T9" fmla="*/ 118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381" y="11845"/>
                  </a:moveTo>
                  <a:cubicBezTo>
                    <a:pt x="5762" y="8988"/>
                    <a:pt x="6048" y="6225"/>
                    <a:pt x="4619" y="4797"/>
                  </a:cubicBezTo>
                  <a:cubicBezTo>
                    <a:pt x="5476" y="3368"/>
                    <a:pt x="6143" y="2415"/>
                    <a:pt x="4333" y="320"/>
                  </a:cubicBezTo>
                  <a:cubicBezTo>
                    <a:pt x="-525" y="-1395"/>
                    <a:pt x="-810" y="4225"/>
                    <a:pt x="1095" y="6702"/>
                  </a:cubicBezTo>
                  <a:cubicBezTo>
                    <a:pt x="47" y="9369"/>
                    <a:pt x="-48" y="11655"/>
                    <a:pt x="5381" y="11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8" name="Freeform: Shape 1916">
              <a:extLst>
                <a:ext uri="{FF2B5EF4-FFF2-40B4-BE49-F238E27FC236}">
                  <a16:creationId xmlns:a16="http://schemas.microsoft.com/office/drawing/2014/main" id="{031B8C60-13C2-4ABD-8D5E-C830C8F8F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155" y="3046952"/>
              <a:ext cx="9525" cy="9525"/>
            </a:xfrm>
            <a:custGeom>
              <a:avLst/>
              <a:gdLst>
                <a:gd name="T0" fmla="*/ 18764 w 9525"/>
                <a:gd name="T1" fmla="*/ 28127325 h 9525"/>
                <a:gd name="T2" fmla="*/ 476 w 9525"/>
                <a:gd name="T3" fmla="*/ 0 h 9525"/>
                <a:gd name="T4" fmla="*/ 0 w 9525"/>
                <a:gd name="T5" fmla="*/ 59883675 h 9525"/>
                <a:gd name="T6" fmla="*/ 18764 w 9525"/>
                <a:gd name="T7" fmla="*/ 2812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764" y="2953"/>
                  </a:moveTo>
                  <a:cubicBezTo>
                    <a:pt x="10477" y="3619"/>
                    <a:pt x="7906" y="95"/>
                    <a:pt x="476" y="0"/>
                  </a:cubicBezTo>
                  <a:cubicBezTo>
                    <a:pt x="286" y="2096"/>
                    <a:pt x="190" y="4191"/>
                    <a:pt x="0" y="6287"/>
                  </a:cubicBezTo>
                  <a:cubicBezTo>
                    <a:pt x="3524" y="8096"/>
                    <a:pt x="13525" y="4667"/>
                    <a:pt x="18764" y="2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59" name="Freeform: Shape 1917">
              <a:extLst>
                <a:ext uri="{FF2B5EF4-FFF2-40B4-BE49-F238E27FC236}">
                  <a16:creationId xmlns:a16="http://schemas.microsoft.com/office/drawing/2014/main" id="{7995A771-B465-4867-81F2-8DB821DDC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51" y="3009424"/>
              <a:ext cx="9525" cy="9525"/>
            </a:xfrm>
            <a:custGeom>
              <a:avLst/>
              <a:gdLst>
                <a:gd name="T0" fmla="*/ 4477 w 9525"/>
                <a:gd name="T1" fmla="*/ 6382 h 9525"/>
                <a:gd name="T2" fmla="*/ 0 w 9525"/>
                <a:gd name="T3" fmla="*/ 17050 h 9525"/>
                <a:gd name="T4" fmla="*/ 17050 w 9525"/>
                <a:gd name="T5" fmla="*/ 10382 h 9525"/>
                <a:gd name="T6" fmla="*/ 16764 w 9525"/>
                <a:gd name="T7" fmla="*/ 5810 h 9525"/>
                <a:gd name="T8" fmla="*/ 17812 w 9525"/>
                <a:gd name="T9" fmla="*/ 2191 h 9525"/>
                <a:gd name="T10" fmla="*/ 12668 w 9525"/>
                <a:gd name="T11" fmla="*/ 0 h 9525"/>
                <a:gd name="T12" fmla="*/ 11335 w 9525"/>
                <a:gd name="T13" fmla="*/ 5239 h 9525"/>
                <a:gd name="T14" fmla="*/ 4477 w 9525"/>
                <a:gd name="T15" fmla="*/ 6382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477" y="6382"/>
                  </a:moveTo>
                  <a:cubicBezTo>
                    <a:pt x="8668" y="13240"/>
                    <a:pt x="1810" y="12097"/>
                    <a:pt x="0" y="17050"/>
                  </a:cubicBezTo>
                  <a:cubicBezTo>
                    <a:pt x="9811" y="18955"/>
                    <a:pt x="6001" y="7334"/>
                    <a:pt x="17050" y="10382"/>
                  </a:cubicBezTo>
                  <a:cubicBezTo>
                    <a:pt x="17335" y="8573"/>
                    <a:pt x="17145" y="7049"/>
                    <a:pt x="16764" y="5810"/>
                  </a:cubicBezTo>
                  <a:cubicBezTo>
                    <a:pt x="17717" y="5334"/>
                    <a:pt x="18383" y="4477"/>
                    <a:pt x="17812" y="2191"/>
                  </a:cubicBezTo>
                  <a:cubicBezTo>
                    <a:pt x="15335" y="1905"/>
                    <a:pt x="14002" y="1048"/>
                    <a:pt x="12668" y="0"/>
                  </a:cubicBezTo>
                  <a:cubicBezTo>
                    <a:pt x="10668" y="1238"/>
                    <a:pt x="10477" y="3429"/>
                    <a:pt x="11335" y="5239"/>
                  </a:cubicBezTo>
                  <a:cubicBezTo>
                    <a:pt x="8763" y="5525"/>
                    <a:pt x="5334" y="4667"/>
                    <a:pt x="4477" y="6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0" name="Freeform: Shape 1918">
              <a:extLst>
                <a:ext uri="{FF2B5EF4-FFF2-40B4-BE49-F238E27FC236}">
                  <a16:creationId xmlns:a16="http://schemas.microsoft.com/office/drawing/2014/main" id="{33F685A2-EDD2-4638-9EEF-6F54C87D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069" y="3791045"/>
              <a:ext cx="9525" cy="19050"/>
            </a:xfrm>
            <a:custGeom>
              <a:avLst/>
              <a:gdLst>
                <a:gd name="T0" fmla="*/ 1604 w 9525"/>
                <a:gd name="T1" fmla="*/ 24479 h 19050"/>
                <a:gd name="T2" fmla="*/ 15034 w 9525"/>
                <a:gd name="T3" fmla="*/ 17526 h 19050"/>
                <a:gd name="T4" fmla="*/ 12653 w 9525"/>
                <a:gd name="T5" fmla="*/ 0 h 19050"/>
                <a:gd name="T6" fmla="*/ 2461 w 9525"/>
                <a:gd name="T7" fmla="*/ 13430 h 19050"/>
                <a:gd name="T8" fmla="*/ 11986 w 9525"/>
                <a:gd name="T9" fmla="*/ 9335 h 19050"/>
                <a:gd name="T10" fmla="*/ 13414 w 9525"/>
                <a:gd name="T11" fmla="*/ 15716 h 19050"/>
                <a:gd name="T12" fmla="*/ 2556 w 9525"/>
                <a:gd name="T13" fmla="*/ 13335 h 19050"/>
                <a:gd name="T14" fmla="*/ 1604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604" y="24479"/>
                  </a:moveTo>
                  <a:cubicBezTo>
                    <a:pt x="3604" y="19717"/>
                    <a:pt x="9224" y="18479"/>
                    <a:pt x="15034" y="17526"/>
                  </a:cubicBezTo>
                  <a:cubicBezTo>
                    <a:pt x="16177" y="10478"/>
                    <a:pt x="19034" y="4286"/>
                    <a:pt x="12653" y="0"/>
                  </a:cubicBezTo>
                  <a:cubicBezTo>
                    <a:pt x="11414" y="5810"/>
                    <a:pt x="-6397" y="8192"/>
                    <a:pt x="2461" y="13430"/>
                  </a:cubicBezTo>
                  <a:cubicBezTo>
                    <a:pt x="4366" y="7049"/>
                    <a:pt x="7033" y="11906"/>
                    <a:pt x="11986" y="9335"/>
                  </a:cubicBezTo>
                  <a:cubicBezTo>
                    <a:pt x="11605" y="12097"/>
                    <a:pt x="12081" y="14288"/>
                    <a:pt x="13414" y="15716"/>
                  </a:cubicBezTo>
                  <a:cubicBezTo>
                    <a:pt x="7700" y="16478"/>
                    <a:pt x="6842" y="13621"/>
                    <a:pt x="2556" y="13335"/>
                  </a:cubicBezTo>
                  <a:cubicBezTo>
                    <a:pt x="6842" y="18383"/>
                    <a:pt x="-2873" y="20860"/>
                    <a:pt x="1604" y="244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1" name="Freeform: Shape 1919">
              <a:extLst>
                <a:ext uri="{FF2B5EF4-FFF2-40B4-BE49-F238E27FC236}">
                  <a16:creationId xmlns:a16="http://schemas.microsoft.com/office/drawing/2014/main" id="{A5706423-3FD8-4964-A56A-3D5CC0BEF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919" y="2944434"/>
              <a:ext cx="9525" cy="9525"/>
            </a:xfrm>
            <a:custGeom>
              <a:avLst/>
              <a:gdLst>
                <a:gd name="T0" fmla="*/ 0 w 9525"/>
                <a:gd name="T1" fmla="*/ 71951850 h 9525"/>
                <a:gd name="T2" fmla="*/ 58064400 w 9525"/>
                <a:gd name="T3" fmla="*/ 1190625 h 9525"/>
                <a:gd name="T4" fmla="*/ 0 w 9525"/>
                <a:gd name="T5" fmla="*/ 71951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554"/>
                  </a:moveTo>
                  <a:cubicBezTo>
                    <a:pt x="7049" y="10031"/>
                    <a:pt x="5810" y="4221"/>
                    <a:pt x="6096" y="125"/>
                  </a:cubicBezTo>
                  <a:cubicBezTo>
                    <a:pt x="571" y="-923"/>
                    <a:pt x="1905" y="4887"/>
                    <a:pt x="0" y="7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2" name="Freeform: Shape 1920">
              <a:extLst>
                <a:ext uri="{FF2B5EF4-FFF2-40B4-BE49-F238E27FC236}">
                  <a16:creationId xmlns:a16="http://schemas.microsoft.com/office/drawing/2014/main" id="{2E0C9C4D-864A-4956-B158-01BDBF423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37" y="3815937"/>
              <a:ext cx="9525" cy="38100"/>
            </a:xfrm>
            <a:custGeom>
              <a:avLst/>
              <a:gdLst>
                <a:gd name="T0" fmla="*/ 15389 w 9525"/>
                <a:gd name="T1" fmla="*/ 27115 h 38100"/>
                <a:gd name="T2" fmla="*/ 10246 w 9525"/>
                <a:gd name="T3" fmla="*/ 21971 h 38100"/>
                <a:gd name="T4" fmla="*/ 7865 w 9525"/>
                <a:gd name="T5" fmla="*/ 29686 h 38100"/>
                <a:gd name="T6" fmla="*/ 4531 w 9525"/>
                <a:gd name="T7" fmla="*/ 24733 h 38100"/>
                <a:gd name="T8" fmla="*/ 14723 w 9525"/>
                <a:gd name="T9" fmla="*/ 11303 h 38100"/>
                <a:gd name="T10" fmla="*/ 10246 w 9525"/>
                <a:gd name="T11" fmla="*/ 12065 h 38100"/>
                <a:gd name="T12" fmla="*/ 13389 w 9525"/>
                <a:gd name="T13" fmla="*/ 7493 h 38100"/>
                <a:gd name="T14" fmla="*/ 7674 w 9525"/>
                <a:gd name="T15" fmla="*/ 12541 h 38100"/>
                <a:gd name="T16" fmla="*/ 5483 w 9525"/>
                <a:gd name="T17" fmla="*/ 12256 h 38100"/>
                <a:gd name="T18" fmla="*/ 5960 w 9525"/>
                <a:gd name="T19" fmla="*/ 5969 h 38100"/>
                <a:gd name="T20" fmla="*/ 13770 w 9525"/>
                <a:gd name="T21" fmla="*/ 254 h 38100"/>
                <a:gd name="T22" fmla="*/ 626 w 9525"/>
                <a:gd name="T23" fmla="*/ 3969 h 38100"/>
                <a:gd name="T24" fmla="*/ 1388 w 9525"/>
                <a:gd name="T25" fmla="*/ 43498 h 38100"/>
                <a:gd name="T26" fmla="*/ 5864 w 9525"/>
                <a:gd name="T27" fmla="*/ 32734 h 38100"/>
                <a:gd name="T28" fmla="*/ 11103 w 9525"/>
                <a:gd name="T29" fmla="*/ 36259 h 38100"/>
                <a:gd name="T30" fmla="*/ 15389 w 9525"/>
                <a:gd name="T31" fmla="*/ 27115 h 38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25" h="38100">
                  <a:moveTo>
                    <a:pt x="15389" y="27115"/>
                  </a:moveTo>
                  <a:cubicBezTo>
                    <a:pt x="8627" y="29115"/>
                    <a:pt x="14723" y="21685"/>
                    <a:pt x="10246" y="21971"/>
                  </a:cubicBezTo>
                  <a:cubicBezTo>
                    <a:pt x="5007" y="23971"/>
                    <a:pt x="13008" y="28639"/>
                    <a:pt x="7865" y="29686"/>
                  </a:cubicBezTo>
                  <a:cubicBezTo>
                    <a:pt x="5293" y="29115"/>
                    <a:pt x="6055" y="26067"/>
                    <a:pt x="4531" y="24733"/>
                  </a:cubicBezTo>
                  <a:cubicBezTo>
                    <a:pt x="9674" y="21971"/>
                    <a:pt x="10436" y="14923"/>
                    <a:pt x="14723" y="11303"/>
                  </a:cubicBezTo>
                  <a:cubicBezTo>
                    <a:pt x="12437" y="10827"/>
                    <a:pt x="11389" y="11494"/>
                    <a:pt x="10246" y="12065"/>
                  </a:cubicBezTo>
                  <a:cubicBezTo>
                    <a:pt x="10246" y="10351"/>
                    <a:pt x="10627" y="9589"/>
                    <a:pt x="13389" y="7493"/>
                  </a:cubicBezTo>
                  <a:cubicBezTo>
                    <a:pt x="7865" y="5398"/>
                    <a:pt x="6817" y="9208"/>
                    <a:pt x="7674" y="12541"/>
                  </a:cubicBezTo>
                  <a:cubicBezTo>
                    <a:pt x="7007" y="12541"/>
                    <a:pt x="6436" y="12541"/>
                    <a:pt x="5483" y="12256"/>
                  </a:cubicBezTo>
                  <a:cubicBezTo>
                    <a:pt x="5674" y="10160"/>
                    <a:pt x="5769" y="8065"/>
                    <a:pt x="5960" y="5969"/>
                  </a:cubicBezTo>
                  <a:cubicBezTo>
                    <a:pt x="9579" y="4159"/>
                    <a:pt x="13961" y="8350"/>
                    <a:pt x="13770" y="254"/>
                  </a:cubicBezTo>
                  <a:cubicBezTo>
                    <a:pt x="6912" y="-984"/>
                    <a:pt x="4912" y="2635"/>
                    <a:pt x="626" y="3969"/>
                  </a:cubicBezTo>
                  <a:cubicBezTo>
                    <a:pt x="6817" y="20257"/>
                    <a:pt x="-3565" y="30829"/>
                    <a:pt x="1388" y="43498"/>
                  </a:cubicBezTo>
                  <a:cubicBezTo>
                    <a:pt x="5483" y="42450"/>
                    <a:pt x="1483" y="33401"/>
                    <a:pt x="5864" y="32734"/>
                  </a:cubicBezTo>
                  <a:cubicBezTo>
                    <a:pt x="3959" y="35782"/>
                    <a:pt x="10055" y="40069"/>
                    <a:pt x="11103" y="36259"/>
                  </a:cubicBezTo>
                  <a:cubicBezTo>
                    <a:pt x="4436" y="31877"/>
                    <a:pt x="18152" y="33496"/>
                    <a:pt x="15389" y="27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3" name="Freeform: Shape 1921">
              <a:extLst>
                <a:ext uri="{FF2B5EF4-FFF2-40B4-BE49-F238E27FC236}">
                  <a16:creationId xmlns:a16="http://schemas.microsoft.com/office/drawing/2014/main" id="{37F84CB8-C210-48E9-ACE4-183E8FC2E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62" y="3766661"/>
              <a:ext cx="9525" cy="9525"/>
            </a:xfrm>
            <a:custGeom>
              <a:avLst/>
              <a:gdLst>
                <a:gd name="T0" fmla="*/ 1949 w 9525"/>
                <a:gd name="T1" fmla="*/ 7906 h 9525"/>
                <a:gd name="T2" fmla="*/ 14903 w 9525"/>
                <a:gd name="T3" fmla="*/ 7334 h 9525"/>
                <a:gd name="T4" fmla="*/ 711 w 9525"/>
                <a:gd name="T5" fmla="*/ 0 h 9525"/>
                <a:gd name="T6" fmla="*/ 1949 w 9525"/>
                <a:gd name="T7" fmla="*/ 7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49" y="7906"/>
                  </a:moveTo>
                  <a:cubicBezTo>
                    <a:pt x="2997" y="3429"/>
                    <a:pt x="13379" y="16669"/>
                    <a:pt x="14903" y="7334"/>
                  </a:cubicBezTo>
                  <a:cubicBezTo>
                    <a:pt x="8902" y="5810"/>
                    <a:pt x="5568" y="2286"/>
                    <a:pt x="711" y="0"/>
                  </a:cubicBezTo>
                  <a:cubicBezTo>
                    <a:pt x="1473" y="2286"/>
                    <a:pt x="-2052" y="7906"/>
                    <a:pt x="1949" y="7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4" name="Freeform: Shape 1922">
              <a:extLst>
                <a:ext uri="{FF2B5EF4-FFF2-40B4-BE49-F238E27FC236}">
                  <a16:creationId xmlns:a16="http://schemas.microsoft.com/office/drawing/2014/main" id="{1F2FAD37-67F2-4859-857A-9426D1E2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09" y="2901261"/>
              <a:ext cx="9525" cy="9525"/>
            </a:xfrm>
            <a:custGeom>
              <a:avLst/>
              <a:gdLst>
                <a:gd name="T0" fmla="*/ 0 w 9525"/>
                <a:gd name="T1" fmla="*/ 15935325 h 9525"/>
                <a:gd name="T2" fmla="*/ 65322450 w 9525"/>
                <a:gd name="T3" fmla="*/ 81257775 h 9525"/>
                <a:gd name="T4" fmla="*/ 69856350 w 9525"/>
                <a:gd name="T5" fmla="*/ 21383625 h 9525"/>
                <a:gd name="T6" fmla="*/ 0 w 9525"/>
                <a:gd name="T7" fmla="*/ 15935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673"/>
                  </a:moveTo>
                  <a:cubicBezTo>
                    <a:pt x="3143" y="3388"/>
                    <a:pt x="2572" y="7674"/>
                    <a:pt x="6858" y="8531"/>
                  </a:cubicBezTo>
                  <a:cubicBezTo>
                    <a:pt x="7049" y="6436"/>
                    <a:pt x="7144" y="4340"/>
                    <a:pt x="7334" y="2245"/>
                  </a:cubicBezTo>
                  <a:cubicBezTo>
                    <a:pt x="3715" y="3483"/>
                    <a:pt x="1524" y="-2899"/>
                    <a:pt x="0" y="16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5" name="Freeform: Shape 1923">
              <a:extLst>
                <a:ext uri="{FF2B5EF4-FFF2-40B4-BE49-F238E27FC236}">
                  <a16:creationId xmlns:a16="http://schemas.microsoft.com/office/drawing/2014/main" id="{2C0EB2F1-BC2A-4310-B0DF-5D2256B5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807" y="3781520"/>
              <a:ext cx="9525" cy="9525"/>
            </a:xfrm>
            <a:custGeom>
              <a:avLst/>
              <a:gdLst>
                <a:gd name="T0" fmla="*/ 54968775 w 9525"/>
                <a:gd name="T1" fmla="*/ 0 h 9525"/>
                <a:gd name="T2" fmla="*/ 1447800 w 9525"/>
                <a:gd name="T3" fmla="*/ 1143 h 9525"/>
                <a:gd name="T4" fmla="*/ 28660725 w 9525"/>
                <a:gd name="T5" fmla="*/ 12383 h 9525"/>
                <a:gd name="T6" fmla="*/ 549687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71" y="0"/>
                  </a:moveTo>
                  <a:cubicBezTo>
                    <a:pt x="5295" y="1810"/>
                    <a:pt x="2723" y="1524"/>
                    <a:pt x="152" y="1143"/>
                  </a:cubicBezTo>
                  <a:cubicBezTo>
                    <a:pt x="2342" y="7049"/>
                    <a:pt x="-3087" y="9335"/>
                    <a:pt x="3009" y="12383"/>
                  </a:cubicBezTo>
                  <a:cubicBezTo>
                    <a:pt x="56" y="5334"/>
                    <a:pt x="10534" y="3239"/>
                    <a:pt x="5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6" name="Freeform: Shape 1924">
              <a:extLst>
                <a:ext uri="{FF2B5EF4-FFF2-40B4-BE49-F238E27FC236}">
                  <a16:creationId xmlns:a16="http://schemas.microsoft.com/office/drawing/2014/main" id="{1604DF03-36FA-4A95-B208-67CC81902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774" y="3006566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38100000 h 9525"/>
                <a:gd name="T4" fmla="*/ 9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8573" y="1810"/>
                    <a:pt x="1619" y="-952"/>
                    <a:pt x="0" y="4000"/>
                  </a:cubicBezTo>
                  <a:cubicBezTo>
                    <a:pt x="5334" y="5810"/>
                    <a:pt x="15050" y="3524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7" name="Freeform: Shape 1925">
              <a:extLst>
                <a:ext uri="{FF2B5EF4-FFF2-40B4-BE49-F238E27FC236}">
                  <a16:creationId xmlns:a16="http://schemas.microsoft.com/office/drawing/2014/main" id="{EEDC0FD0-14A4-4E6A-A3B7-7116EE64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05" y="2926366"/>
              <a:ext cx="9525" cy="9525"/>
            </a:xfrm>
            <a:custGeom>
              <a:avLst/>
              <a:gdLst>
                <a:gd name="T0" fmla="*/ 19183350 w 9525"/>
                <a:gd name="T1" fmla="*/ 74390250 h 9525"/>
                <a:gd name="T2" fmla="*/ 24622125 w 9525"/>
                <a:gd name="T3" fmla="*/ 0 h 9525"/>
                <a:gd name="T4" fmla="*/ 191833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14" y="7810"/>
                  </a:moveTo>
                  <a:cubicBezTo>
                    <a:pt x="4300" y="5620"/>
                    <a:pt x="8967" y="1715"/>
                    <a:pt x="2585" y="0"/>
                  </a:cubicBezTo>
                  <a:cubicBezTo>
                    <a:pt x="1442" y="857"/>
                    <a:pt x="-2273" y="7144"/>
                    <a:pt x="2014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8" name="Freeform: Shape 1926">
              <a:extLst>
                <a:ext uri="{FF2B5EF4-FFF2-40B4-BE49-F238E27FC236}">
                  <a16:creationId xmlns:a16="http://schemas.microsoft.com/office/drawing/2014/main" id="{E207D024-87F6-4F2B-80B6-F2430237A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43" y="2946449"/>
              <a:ext cx="9525" cy="9525"/>
            </a:xfrm>
            <a:custGeom>
              <a:avLst/>
              <a:gdLst>
                <a:gd name="T0" fmla="*/ 76200 w 9525"/>
                <a:gd name="T1" fmla="*/ 42776775 h 9525"/>
                <a:gd name="T2" fmla="*/ 73561575 w 9525"/>
                <a:gd name="T3" fmla="*/ 2857500 h 9525"/>
                <a:gd name="T4" fmla="*/ 76200 w 9525"/>
                <a:gd name="T5" fmla="*/ 42776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91"/>
                  </a:moveTo>
                  <a:cubicBezTo>
                    <a:pt x="4771" y="5253"/>
                    <a:pt x="8009" y="4491"/>
                    <a:pt x="7723" y="300"/>
                  </a:cubicBezTo>
                  <a:cubicBezTo>
                    <a:pt x="2961" y="-557"/>
                    <a:pt x="-182" y="300"/>
                    <a:pt x="8" y="44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69" name="Freeform: Shape 1927">
              <a:extLst>
                <a:ext uri="{FF2B5EF4-FFF2-40B4-BE49-F238E27FC236}">
                  <a16:creationId xmlns:a16="http://schemas.microsoft.com/office/drawing/2014/main" id="{FA183232-2113-4D3D-98FE-5E041E05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392" y="3018375"/>
              <a:ext cx="9525" cy="9525"/>
            </a:xfrm>
            <a:custGeom>
              <a:avLst/>
              <a:gdLst>
                <a:gd name="T0" fmla="*/ 15335 w 9525"/>
                <a:gd name="T1" fmla="*/ 31775400 h 9525"/>
                <a:gd name="T2" fmla="*/ 9811 w 9525"/>
                <a:gd name="T3" fmla="*/ 18164175 h 9525"/>
                <a:gd name="T4" fmla="*/ 13716 w 9525"/>
                <a:gd name="T5" fmla="*/ 19050 h 9525"/>
                <a:gd name="T6" fmla="*/ 0 w 9525"/>
                <a:gd name="T7" fmla="*/ 71694675 h 9525"/>
                <a:gd name="T8" fmla="*/ 4096 w 9525"/>
                <a:gd name="T9" fmla="*/ 57178575 h 9525"/>
                <a:gd name="T10" fmla="*/ 3810 w 9525"/>
                <a:gd name="T11" fmla="*/ 68065650 h 9525"/>
                <a:gd name="T12" fmla="*/ 15335 w 9525"/>
                <a:gd name="T13" fmla="*/ 317754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335" y="3336"/>
                  </a:moveTo>
                  <a:cubicBezTo>
                    <a:pt x="14002" y="2098"/>
                    <a:pt x="11906" y="1717"/>
                    <a:pt x="9811" y="1907"/>
                  </a:cubicBezTo>
                  <a:cubicBezTo>
                    <a:pt x="10954" y="1145"/>
                    <a:pt x="12192" y="383"/>
                    <a:pt x="13716" y="2"/>
                  </a:cubicBezTo>
                  <a:cubicBezTo>
                    <a:pt x="6763" y="-93"/>
                    <a:pt x="2858" y="3145"/>
                    <a:pt x="0" y="7527"/>
                  </a:cubicBezTo>
                  <a:cubicBezTo>
                    <a:pt x="1619" y="7336"/>
                    <a:pt x="2858" y="6765"/>
                    <a:pt x="4096" y="6003"/>
                  </a:cubicBezTo>
                  <a:cubicBezTo>
                    <a:pt x="4000" y="6384"/>
                    <a:pt x="3905" y="6765"/>
                    <a:pt x="3810" y="7146"/>
                  </a:cubicBezTo>
                  <a:cubicBezTo>
                    <a:pt x="8096" y="6289"/>
                    <a:pt x="14002" y="7051"/>
                    <a:pt x="1533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0" name="Freeform: Shape 1928">
              <a:extLst>
                <a:ext uri="{FF2B5EF4-FFF2-40B4-BE49-F238E27FC236}">
                  <a16:creationId xmlns:a16="http://schemas.microsoft.com/office/drawing/2014/main" id="{314B4B2C-5B5D-46AB-95E4-AF1AD6D0E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864" y="3048952"/>
              <a:ext cx="38100" cy="66675"/>
            </a:xfrm>
            <a:custGeom>
              <a:avLst/>
              <a:gdLst>
                <a:gd name="T0" fmla="*/ 17240 w 38100"/>
                <a:gd name="T1" fmla="*/ 67247 h 66675"/>
                <a:gd name="T2" fmla="*/ 28099 w 38100"/>
                <a:gd name="T3" fmla="*/ 69628 h 66675"/>
                <a:gd name="T4" fmla="*/ 30671 w 38100"/>
                <a:gd name="T5" fmla="*/ 60389 h 66675"/>
                <a:gd name="T6" fmla="*/ 27146 w 38100"/>
                <a:gd name="T7" fmla="*/ 63056 h 66675"/>
                <a:gd name="T8" fmla="*/ 32099 w 38100"/>
                <a:gd name="T9" fmla="*/ 57912 h 66675"/>
                <a:gd name="T10" fmla="*/ 40100 w 38100"/>
                <a:gd name="T11" fmla="*/ 65056 h 66675"/>
                <a:gd name="T12" fmla="*/ 36481 w 38100"/>
                <a:gd name="T13" fmla="*/ 53435 h 66675"/>
                <a:gd name="T14" fmla="*/ 36767 w 38100"/>
                <a:gd name="T15" fmla="*/ 53054 h 66675"/>
                <a:gd name="T16" fmla="*/ 36481 w 38100"/>
                <a:gd name="T17" fmla="*/ 52959 h 66675"/>
                <a:gd name="T18" fmla="*/ 36481 w 38100"/>
                <a:gd name="T19" fmla="*/ 52388 h 66675"/>
                <a:gd name="T20" fmla="*/ 42672 w 38100"/>
                <a:gd name="T21" fmla="*/ 47053 h 66675"/>
                <a:gd name="T22" fmla="*/ 33147 w 38100"/>
                <a:gd name="T23" fmla="*/ 50482 h 66675"/>
                <a:gd name="T24" fmla="*/ 32671 w 38100"/>
                <a:gd name="T25" fmla="*/ 49625 h 66675"/>
                <a:gd name="T26" fmla="*/ 32861 w 38100"/>
                <a:gd name="T27" fmla="*/ 47244 h 66675"/>
                <a:gd name="T28" fmla="*/ 34004 w 38100"/>
                <a:gd name="T29" fmla="*/ 44386 h 66675"/>
                <a:gd name="T30" fmla="*/ 33623 w 38100"/>
                <a:gd name="T31" fmla="*/ 44386 h 66675"/>
                <a:gd name="T32" fmla="*/ 28385 w 38100"/>
                <a:gd name="T33" fmla="*/ 41434 h 66675"/>
                <a:gd name="T34" fmla="*/ 29813 w 38100"/>
                <a:gd name="T35" fmla="*/ 43815 h 66675"/>
                <a:gd name="T36" fmla="*/ 20955 w 38100"/>
                <a:gd name="T37" fmla="*/ 47435 h 66675"/>
                <a:gd name="T38" fmla="*/ 19812 w 38100"/>
                <a:gd name="T39" fmla="*/ 42672 h 66675"/>
                <a:gd name="T40" fmla="*/ 34671 w 38100"/>
                <a:gd name="T41" fmla="*/ 39910 h 66675"/>
                <a:gd name="T42" fmla="*/ 36576 w 38100"/>
                <a:gd name="T43" fmla="*/ 26289 h 66675"/>
                <a:gd name="T44" fmla="*/ 23813 w 38100"/>
                <a:gd name="T45" fmla="*/ 27813 h 66675"/>
                <a:gd name="T46" fmla="*/ 22670 w 38100"/>
                <a:gd name="T47" fmla="*/ 23051 h 66675"/>
                <a:gd name="T48" fmla="*/ 29051 w 38100"/>
                <a:gd name="T49" fmla="*/ 16193 h 66675"/>
                <a:gd name="T50" fmla="*/ 22289 w 38100"/>
                <a:gd name="T51" fmla="*/ 0 h 66675"/>
                <a:gd name="T52" fmla="*/ 19241 w 38100"/>
                <a:gd name="T53" fmla="*/ 8858 h 66675"/>
                <a:gd name="T54" fmla="*/ 24289 w 38100"/>
                <a:gd name="T55" fmla="*/ 11049 h 66675"/>
                <a:gd name="T56" fmla="*/ 17907 w 38100"/>
                <a:gd name="T57" fmla="*/ 30290 h 66675"/>
                <a:gd name="T58" fmla="*/ 0 w 38100"/>
                <a:gd name="T59" fmla="*/ 29623 h 66675"/>
                <a:gd name="T60" fmla="*/ 11811 w 38100"/>
                <a:gd name="T61" fmla="*/ 48006 h 66675"/>
                <a:gd name="T62" fmla="*/ 18002 w 38100"/>
                <a:gd name="T63" fmla="*/ 42672 h 66675"/>
                <a:gd name="T64" fmla="*/ 17145 w 38100"/>
                <a:gd name="T65" fmla="*/ 48673 h 66675"/>
                <a:gd name="T66" fmla="*/ 7430 w 38100"/>
                <a:gd name="T67" fmla="*/ 53626 h 66675"/>
                <a:gd name="T68" fmla="*/ 21908 w 38100"/>
                <a:gd name="T69" fmla="*/ 64389 h 66675"/>
                <a:gd name="T70" fmla="*/ 17240 w 38100"/>
                <a:gd name="T71" fmla="*/ 67247 h 666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100" h="66675">
                  <a:moveTo>
                    <a:pt x="17240" y="67247"/>
                  </a:moveTo>
                  <a:cubicBezTo>
                    <a:pt x="19907" y="70390"/>
                    <a:pt x="24575" y="65532"/>
                    <a:pt x="28099" y="69628"/>
                  </a:cubicBezTo>
                  <a:cubicBezTo>
                    <a:pt x="29528" y="68009"/>
                    <a:pt x="35814" y="62960"/>
                    <a:pt x="30671" y="60389"/>
                  </a:cubicBezTo>
                  <a:cubicBezTo>
                    <a:pt x="30099" y="61913"/>
                    <a:pt x="28766" y="62579"/>
                    <a:pt x="27146" y="63056"/>
                  </a:cubicBezTo>
                  <a:cubicBezTo>
                    <a:pt x="28385" y="60865"/>
                    <a:pt x="29147" y="58102"/>
                    <a:pt x="32099" y="57912"/>
                  </a:cubicBezTo>
                  <a:cubicBezTo>
                    <a:pt x="34004" y="60769"/>
                    <a:pt x="34862" y="64294"/>
                    <a:pt x="40100" y="65056"/>
                  </a:cubicBezTo>
                  <a:cubicBezTo>
                    <a:pt x="39529" y="60769"/>
                    <a:pt x="35624" y="58674"/>
                    <a:pt x="36481" y="53435"/>
                  </a:cubicBezTo>
                  <a:cubicBezTo>
                    <a:pt x="36576" y="53245"/>
                    <a:pt x="36767" y="53149"/>
                    <a:pt x="36767" y="53054"/>
                  </a:cubicBezTo>
                  <a:cubicBezTo>
                    <a:pt x="36671" y="53054"/>
                    <a:pt x="36671" y="52959"/>
                    <a:pt x="36481" y="52959"/>
                  </a:cubicBezTo>
                  <a:cubicBezTo>
                    <a:pt x="36481" y="52769"/>
                    <a:pt x="36481" y="52578"/>
                    <a:pt x="36481" y="52388"/>
                  </a:cubicBezTo>
                  <a:cubicBezTo>
                    <a:pt x="41243" y="52864"/>
                    <a:pt x="45530" y="50006"/>
                    <a:pt x="42672" y="47053"/>
                  </a:cubicBezTo>
                  <a:cubicBezTo>
                    <a:pt x="36290" y="44577"/>
                    <a:pt x="39053" y="52388"/>
                    <a:pt x="33147" y="50482"/>
                  </a:cubicBezTo>
                  <a:cubicBezTo>
                    <a:pt x="32861" y="50102"/>
                    <a:pt x="32861" y="49911"/>
                    <a:pt x="32671" y="49625"/>
                  </a:cubicBezTo>
                  <a:cubicBezTo>
                    <a:pt x="32576" y="48863"/>
                    <a:pt x="32671" y="48101"/>
                    <a:pt x="32861" y="47244"/>
                  </a:cubicBezTo>
                  <a:cubicBezTo>
                    <a:pt x="33338" y="46768"/>
                    <a:pt x="33909" y="46006"/>
                    <a:pt x="34004" y="44386"/>
                  </a:cubicBezTo>
                  <a:cubicBezTo>
                    <a:pt x="33909" y="44386"/>
                    <a:pt x="33719" y="44386"/>
                    <a:pt x="33623" y="44386"/>
                  </a:cubicBezTo>
                  <a:cubicBezTo>
                    <a:pt x="34385" y="41624"/>
                    <a:pt x="34481" y="39815"/>
                    <a:pt x="28385" y="41434"/>
                  </a:cubicBezTo>
                  <a:cubicBezTo>
                    <a:pt x="29432" y="42291"/>
                    <a:pt x="29813" y="43053"/>
                    <a:pt x="29813" y="43815"/>
                  </a:cubicBezTo>
                  <a:cubicBezTo>
                    <a:pt x="25718" y="43815"/>
                    <a:pt x="23432" y="45625"/>
                    <a:pt x="20955" y="47435"/>
                  </a:cubicBezTo>
                  <a:cubicBezTo>
                    <a:pt x="21146" y="45434"/>
                    <a:pt x="18955" y="45053"/>
                    <a:pt x="19812" y="42672"/>
                  </a:cubicBezTo>
                  <a:cubicBezTo>
                    <a:pt x="23813" y="37148"/>
                    <a:pt x="29813" y="41910"/>
                    <a:pt x="34671" y="39910"/>
                  </a:cubicBezTo>
                  <a:cubicBezTo>
                    <a:pt x="35052" y="36290"/>
                    <a:pt x="36386" y="29337"/>
                    <a:pt x="36576" y="26289"/>
                  </a:cubicBezTo>
                  <a:cubicBezTo>
                    <a:pt x="30194" y="24479"/>
                    <a:pt x="29337" y="28765"/>
                    <a:pt x="23813" y="27813"/>
                  </a:cubicBezTo>
                  <a:cubicBezTo>
                    <a:pt x="24194" y="25718"/>
                    <a:pt x="23432" y="24384"/>
                    <a:pt x="22670" y="23051"/>
                  </a:cubicBezTo>
                  <a:cubicBezTo>
                    <a:pt x="23717" y="19526"/>
                    <a:pt x="29242" y="20955"/>
                    <a:pt x="29051" y="16193"/>
                  </a:cubicBezTo>
                  <a:cubicBezTo>
                    <a:pt x="22384" y="13430"/>
                    <a:pt x="31147" y="3620"/>
                    <a:pt x="22289" y="0"/>
                  </a:cubicBezTo>
                  <a:cubicBezTo>
                    <a:pt x="20003" y="1524"/>
                    <a:pt x="19526" y="5048"/>
                    <a:pt x="19241" y="8858"/>
                  </a:cubicBezTo>
                  <a:cubicBezTo>
                    <a:pt x="21241" y="9335"/>
                    <a:pt x="24289" y="9239"/>
                    <a:pt x="24289" y="11049"/>
                  </a:cubicBezTo>
                  <a:cubicBezTo>
                    <a:pt x="18669" y="15431"/>
                    <a:pt x="23051" y="24670"/>
                    <a:pt x="17907" y="30290"/>
                  </a:cubicBezTo>
                  <a:cubicBezTo>
                    <a:pt x="14954" y="23241"/>
                    <a:pt x="11240" y="33433"/>
                    <a:pt x="0" y="29623"/>
                  </a:cubicBezTo>
                  <a:cubicBezTo>
                    <a:pt x="6096" y="37148"/>
                    <a:pt x="-1619" y="45244"/>
                    <a:pt x="11811" y="48006"/>
                  </a:cubicBezTo>
                  <a:cubicBezTo>
                    <a:pt x="13907" y="46196"/>
                    <a:pt x="14288" y="42577"/>
                    <a:pt x="18002" y="42672"/>
                  </a:cubicBezTo>
                  <a:cubicBezTo>
                    <a:pt x="17621" y="46768"/>
                    <a:pt x="14669" y="45339"/>
                    <a:pt x="17145" y="48673"/>
                  </a:cubicBezTo>
                  <a:cubicBezTo>
                    <a:pt x="12764" y="48959"/>
                    <a:pt x="7811" y="48863"/>
                    <a:pt x="7430" y="53626"/>
                  </a:cubicBezTo>
                  <a:cubicBezTo>
                    <a:pt x="18479" y="53531"/>
                    <a:pt x="26099" y="59531"/>
                    <a:pt x="21908" y="64389"/>
                  </a:cubicBezTo>
                  <a:cubicBezTo>
                    <a:pt x="19812" y="64389"/>
                    <a:pt x="17812" y="65151"/>
                    <a:pt x="17240" y="67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1" name="Freeform: Shape 1929">
              <a:extLst>
                <a:ext uri="{FF2B5EF4-FFF2-40B4-BE49-F238E27FC236}">
                  <a16:creationId xmlns:a16="http://schemas.microsoft.com/office/drawing/2014/main" id="{DD0991C2-A365-436A-B300-A3270EB6A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316" y="2951026"/>
              <a:ext cx="9525" cy="9525"/>
            </a:xfrm>
            <a:custGeom>
              <a:avLst/>
              <a:gdLst>
                <a:gd name="T0" fmla="*/ 1181100 w 9525"/>
                <a:gd name="T1" fmla="*/ 10011 h 9525"/>
                <a:gd name="T2" fmla="*/ 24765000 w 9525"/>
                <a:gd name="T3" fmla="*/ 772 h 9525"/>
                <a:gd name="T4" fmla="*/ 40185975 w 9525"/>
                <a:gd name="T5" fmla="*/ 4010 h 9525"/>
                <a:gd name="T6" fmla="*/ 1181100 w 9525"/>
                <a:gd name="T7" fmla="*/ 100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" y="10011"/>
                  </a:moveTo>
                  <a:cubicBezTo>
                    <a:pt x="7839" y="10868"/>
                    <a:pt x="9649" y="-3419"/>
                    <a:pt x="2600" y="772"/>
                  </a:cubicBezTo>
                  <a:cubicBezTo>
                    <a:pt x="4029" y="1248"/>
                    <a:pt x="4696" y="2200"/>
                    <a:pt x="4219" y="4010"/>
                  </a:cubicBezTo>
                  <a:cubicBezTo>
                    <a:pt x="4029" y="7153"/>
                    <a:pt x="-829" y="5629"/>
                    <a:pt x="124" y="10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2" name="Freeform: Shape 1930">
              <a:extLst>
                <a:ext uri="{FF2B5EF4-FFF2-40B4-BE49-F238E27FC236}">
                  <a16:creationId xmlns:a16="http://schemas.microsoft.com/office/drawing/2014/main" id="{56D93C0F-104E-4214-8AFB-C1E4E707D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083" y="2914044"/>
              <a:ext cx="9525" cy="9525"/>
            </a:xfrm>
            <a:custGeom>
              <a:avLst/>
              <a:gdLst>
                <a:gd name="T0" fmla="*/ 46948725 w 9525"/>
                <a:gd name="T1" fmla="*/ 76533375 h 9525"/>
                <a:gd name="T2" fmla="*/ 52397025 w 9525"/>
                <a:gd name="T3" fmla="*/ 2143125 h 9525"/>
                <a:gd name="T4" fmla="*/ 46948725 w 9525"/>
                <a:gd name="T5" fmla="*/ 76533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29" y="8035"/>
                  </a:moveTo>
                  <a:cubicBezTo>
                    <a:pt x="5120" y="5464"/>
                    <a:pt x="5310" y="2797"/>
                    <a:pt x="5501" y="225"/>
                  </a:cubicBezTo>
                  <a:cubicBezTo>
                    <a:pt x="-2119" y="-1585"/>
                    <a:pt x="-1357" y="8131"/>
                    <a:pt x="4929" y="80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3" name="Freeform: Shape 1931">
              <a:extLst>
                <a:ext uri="{FF2B5EF4-FFF2-40B4-BE49-F238E27FC236}">
                  <a16:creationId xmlns:a16="http://schemas.microsoft.com/office/drawing/2014/main" id="{8187D023-7D7A-4E76-8D2A-02C1C978A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153" y="3026265"/>
              <a:ext cx="9525" cy="9525"/>
            </a:xfrm>
            <a:custGeom>
              <a:avLst/>
              <a:gdLst>
                <a:gd name="T0" fmla="*/ 5048 w 9525"/>
                <a:gd name="T1" fmla="*/ 79105125 h 9525"/>
                <a:gd name="T2" fmla="*/ 11049 w 9525"/>
                <a:gd name="T3" fmla="*/ 23764875 h 9525"/>
                <a:gd name="T4" fmla="*/ 0 w 9525"/>
                <a:gd name="T5" fmla="*/ 16497300 h 9525"/>
                <a:gd name="T6" fmla="*/ 5048 w 9525"/>
                <a:gd name="T7" fmla="*/ 7910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8305"/>
                  </a:moveTo>
                  <a:cubicBezTo>
                    <a:pt x="7715" y="6971"/>
                    <a:pt x="9049" y="4399"/>
                    <a:pt x="11049" y="2495"/>
                  </a:cubicBezTo>
                  <a:cubicBezTo>
                    <a:pt x="7810" y="2685"/>
                    <a:pt x="2191" y="-2649"/>
                    <a:pt x="0" y="1732"/>
                  </a:cubicBezTo>
                  <a:cubicBezTo>
                    <a:pt x="2953" y="2209"/>
                    <a:pt x="-3524" y="8876"/>
                    <a:pt x="5048" y="8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4" name="Freeform: Shape 1932">
              <a:extLst>
                <a:ext uri="{FF2B5EF4-FFF2-40B4-BE49-F238E27FC236}">
                  <a16:creationId xmlns:a16="http://schemas.microsoft.com/office/drawing/2014/main" id="{BB881194-AC18-40CE-B79F-D1CCD4267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08" y="2688050"/>
              <a:ext cx="9525" cy="9525"/>
            </a:xfrm>
            <a:custGeom>
              <a:avLst/>
              <a:gdLst>
                <a:gd name="T0" fmla="*/ 8215 w 9525"/>
                <a:gd name="T1" fmla="*/ 0 h 9525"/>
                <a:gd name="T2" fmla="*/ 309 w 9525"/>
                <a:gd name="T3" fmla="*/ 69856350 h 9525"/>
                <a:gd name="T4" fmla="*/ 9453 w 9525"/>
                <a:gd name="T5" fmla="*/ 76209525 h 9525"/>
                <a:gd name="T6" fmla="*/ 82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15" y="0"/>
                  </a:moveTo>
                  <a:cubicBezTo>
                    <a:pt x="5834" y="2762"/>
                    <a:pt x="-1596" y="381"/>
                    <a:pt x="309" y="7334"/>
                  </a:cubicBezTo>
                  <a:cubicBezTo>
                    <a:pt x="3357" y="7525"/>
                    <a:pt x="6405" y="7810"/>
                    <a:pt x="9453" y="8001"/>
                  </a:cubicBezTo>
                  <a:cubicBezTo>
                    <a:pt x="8596" y="5620"/>
                    <a:pt x="12215" y="95"/>
                    <a:pt x="8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5" name="Freeform: Shape 1933">
              <a:extLst>
                <a:ext uri="{FF2B5EF4-FFF2-40B4-BE49-F238E27FC236}">
                  <a16:creationId xmlns:a16="http://schemas.microsoft.com/office/drawing/2014/main" id="{79E782E4-D503-4D94-B784-F6CEF9E4C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154" y="2703576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0 w 9525"/>
                <a:gd name="T3" fmla="*/ 8573 h 9525"/>
                <a:gd name="T4" fmla="*/ 11240 w 9525"/>
                <a:gd name="T5" fmla="*/ 6287 h 9525"/>
                <a:gd name="T6" fmla="*/ 8858 w 9525"/>
                <a:gd name="T7" fmla="*/ 12383 h 9525"/>
                <a:gd name="T8" fmla="*/ 11716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906" y="6953"/>
                    <a:pt x="1524" y="3334"/>
                    <a:pt x="0" y="8573"/>
                  </a:cubicBezTo>
                  <a:cubicBezTo>
                    <a:pt x="7239" y="11335"/>
                    <a:pt x="6096" y="5620"/>
                    <a:pt x="11240" y="6287"/>
                  </a:cubicBezTo>
                  <a:cubicBezTo>
                    <a:pt x="11144" y="9049"/>
                    <a:pt x="10478" y="11144"/>
                    <a:pt x="8858" y="12383"/>
                  </a:cubicBezTo>
                  <a:cubicBezTo>
                    <a:pt x="15907" y="13240"/>
                    <a:pt x="16478" y="2667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6" name="Freeform: Shape 1934">
              <a:extLst>
                <a:ext uri="{FF2B5EF4-FFF2-40B4-BE49-F238E27FC236}">
                  <a16:creationId xmlns:a16="http://schemas.microsoft.com/office/drawing/2014/main" id="{D630159B-3283-4126-BF94-981F70A37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79" y="2896526"/>
              <a:ext cx="9525" cy="9525"/>
            </a:xfrm>
            <a:custGeom>
              <a:avLst/>
              <a:gdLst>
                <a:gd name="T0" fmla="*/ 76200 w 9525"/>
                <a:gd name="T1" fmla="*/ 41986200 h 9525"/>
                <a:gd name="T2" fmla="*/ 73561575 w 9525"/>
                <a:gd name="T3" fmla="*/ 2981325 h 9525"/>
                <a:gd name="T4" fmla="*/ 76200 w 9525"/>
                <a:gd name="T5" fmla="*/ 41986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08"/>
                  </a:moveTo>
                  <a:cubicBezTo>
                    <a:pt x="2961" y="7456"/>
                    <a:pt x="7247" y="4504"/>
                    <a:pt x="7723" y="313"/>
                  </a:cubicBezTo>
                  <a:cubicBezTo>
                    <a:pt x="2961" y="-545"/>
                    <a:pt x="-182" y="217"/>
                    <a:pt x="8" y="4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7" name="Freeform: Shape 1935">
              <a:extLst>
                <a:ext uri="{FF2B5EF4-FFF2-40B4-BE49-F238E27FC236}">
                  <a16:creationId xmlns:a16="http://schemas.microsoft.com/office/drawing/2014/main" id="{A4ED0A14-8DA0-4DEB-9BF4-08DDD7874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47" y="2999886"/>
              <a:ext cx="9525" cy="9525"/>
            </a:xfrm>
            <a:custGeom>
              <a:avLst/>
              <a:gdLst>
                <a:gd name="T0" fmla="*/ 0 w 9525"/>
                <a:gd name="T1" fmla="*/ 5728 h 9525"/>
                <a:gd name="T2" fmla="*/ 10573 w 9525"/>
                <a:gd name="T3" fmla="*/ 12872 h 9525"/>
                <a:gd name="T4" fmla="*/ 7810 w 9525"/>
                <a:gd name="T5" fmla="*/ 13 h 9525"/>
                <a:gd name="T6" fmla="*/ 0 w 9525"/>
                <a:gd name="T7" fmla="*/ 57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728"/>
                  </a:moveTo>
                  <a:cubicBezTo>
                    <a:pt x="8477" y="1918"/>
                    <a:pt x="3620" y="11729"/>
                    <a:pt x="10573" y="12872"/>
                  </a:cubicBezTo>
                  <a:cubicBezTo>
                    <a:pt x="13335" y="5919"/>
                    <a:pt x="6001" y="6300"/>
                    <a:pt x="7810" y="13"/>
                  </a:cubicBezTo>
                  <a:cubicBezTo>
                    <a:pt x="3143" y="-177"/>
                    <a:pt x="476" y="1727"/>
                    <a:pt x="0" y="57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8" name="Freeform: Shape 1936">
              <a:extLst>
                <a:ext uri="{FF2B5EF4-FFF2-40B4-BE49-F238E27FC236}">
                  <a16:creationId xmlns:a16="http://schemas.microsoft.com/office/drawing/2014/main" id="{5E1A2576-5CC9-4418-BEBD-1055DC95A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88" y="2614129"/>
              <a:ext cx="9525" cy="9525"/>
            </a:xfrm>
            <a:custGeom>
              <a:avLst/>
              <a:gdLst>
                <a:gd name="T0" fmla="*/ 0 w 9525"/>
                <a:gd name="T1" fmla="*/ 7324725 h 9525"/>
                <a:gd name="T2" fmla="*/ 12478 w 9525"/>
                <a:gd name="T3" fmla="*/ 60855225 h 9525"/>
                <a:gd name="T4" fmla="*/ 0 w 9525"/>
                <a:gd name="T5" fmla="*/ 732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9"/>
                  </a:moveTo>
                  <a:cubicBezTo>
                    <a:pt x="5239" y="1817"/>
                    <a:pt x="5334" y="6675"/>
                    <a:pt x="12478" y="6389"/>
                  </a:cubicBezTo>
                  <a:cubicBezTo>
                    <a:pt x="14288" y="960"/>
                    <a:pt x="1524" y="-1326"/>
                    <a:pt x="0" y="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79" name="Freeform: Shape 1937">
              <a:extLst>
                <a:ext uri="{FF2B5EF4-FFF2-40B4-BE49-F238E27FC236}">
                  <a16:creationId xmlns:a16="http://schemas.microsoft.com/office/drawing/2014/main" id="{8B045231-A5D7-404F-8D56-3288E457A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832203"/>
              <a:ext cx="9525" cy="9525"/>
            </a:xfrm>
            <a:custGeom>
              <a:avLst/>
              <a:gdLst>
                <a:gd name="T0" fmla="*/ 76209525 w 9525"/>
                <a:gd name="T1" fmla="*/ 1580 h 9525"/>
                <a:gd name="T2" fmla="*/ 0 w 9525"/>
                <a:gd name="T3" fmla="*/ 10438 h 9525"/>
                <a:gd name="T4" fmla="*/ 53530500 w 9525"/>
                <a:gd name="T5" fmla="*/ 9295 h 9525"/>
                <a:gd name="T6" fmla="*/ 39919275 w 9525"/>
                <a:gd name="T7" fmla="*/ 4437 h 9525"/>
                <a:gd name="T8" fmla="*/ 76209525 w 9525"/>
                <a:gd name="T9" fmla="*/ 158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001" y="1580"/>
                  </a:moveTo>
                  <a:cubicBezTo>
                    <a:pt x="-1143" y="-3659"/>
                    <a:pt x="3334" y="5390"/>
                    <a:pt x="0" y="10438"/>
                  </a:cubicBezTo>
                  <a:cubicBezTo>
                    <a:pt x="2572" y="10724"/>
                    <a:pt x="4096" y="10057"/>
                    <a:pt x="5620" y="9295"/>
                  </a:cubicBezTo>
                  <a:cubicBezTo>
                    <a:pt x="5905" y="7104"/>
                    <a:pt x="5048" y="5771"/>
                    <a:pt x="4191" y="4437"/>
                  </a:cubicBezTo>
                  <a:cubicBezTo>
                    <a:pt x="4191" y="2342"/>
                    <a:pt x="7334" y="3199"/>
                    <a:pt x="8001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0" name="Freeform: Shape 1938">
              <a:extLst>
                <a:ext uri="{FF2B5EF4-FFF2-40B4-BE49-F238E27FC236}">
                  <a16:creationId xmlns:a16="http://schemas.microsoft.com/office/drawing/2014/main" id="{E2A23357-FC63-4919-A325-785AC85EB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436" y="3106198"/>
              <a:ext cx="9525" cy="9525"/>
            </a:xfrm>
            <a:custGeom>
              <a:avLst/>
              <a:gdLst>
                <a:gd name="T0" fmla="*/ 19973925 w 9525"/>
                <a:gd name="T1" fmla="*/ 0 h 9525"/>
                <a:gd name="T2" fmla="*/ 48101250 w 9525"/>
                <a:gd name="T3" fmla="*/ 9716 h 9525"/>
                <a:gd name="T4" fmla="*/ 1997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97" y="0"/>
                  </a:moveTo>
                  <a:cubicBezTo>
                    <a:pt x="478" y="3620"/>
                    <a:pt x="-2856" y="9620"/>
                    <a:pt x="5050" y="9716"/>
                  </a:cubicBezTo>
                  <a:cubicBezTo>
                    <a:pt x="5716" y="5239"/>
                    <a:pt x="5145" y="1714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1" name="Freeform: Shape 1939">
              <a:extLst>
                <a:ext uri="{FF2B5EF4-FFF2-40B4-BE49-F238E27FC236}">
                  <a16:creationId xmlns:a16="http://schemas.microsoft.com/office/drawing/2014/main" id="{F8A409E2-2AB1-4B06-8FBA-72D942269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021" y="2698442"/>
              <a:ext cx="9525" cy="9525"/>
            </a:xfrm>
            <a:custGeom>
              <a:avLst/>
              <a:gdLst>
                <a:gd name="T0" fmla="*/ 51625500 w 9525"/>
                <a:gd name="T1" fmla="*/ 1724025 h 9525"/>
                <a:gd name="T2" fmla="*/ 28946475 w 9525"/>
                <a:gd name="T3" fmla="*/ 75218925 h 9525"/>
                <a:gd name="T4" fmla="*/ 51625500 w 9525"/>
                <a:gd name="T5" fmla="*/ 17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20" y="181"/>
                  </a:moveTo>
                  <a:cubicBezTo>
                    <a:pt x="-1914" y="-1247"/>
                    <a:pt x="-866" y="6182"/>
                    <a:pt x="3039" y="7897"/>
                  </a:cubicBezTo>
                  <a:cubicBezTo>
                    <a:pt x="2563" y="3991"/>
                    <a:pt x="6659" y="4753"/>
                    <a:pt x="542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2" name="Freeform: Shape 1940">
              <a:extLst>
                <a:ext uri="{FF2B5EF4-FFF2-40B4-BE49-F238E27FC236}">
                  <a16:creationId xmlns:a16="http://schemas.microsoft.com/office/drawing/2014/main" id="{AF01EF8F-1F76-4757-B3EB-A955A94CB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439" y="2845308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5322450 w 9525"/>
                <a:gd name="T3" fmla="*/ 65322450 h 9525"/>
                <a:gd name="T4" fmla="*/ 87096600 w 9525"/>
                <a:gd name="T5" fmla="*/ 6353175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381" y="3715"/>
                    <a:pt x="667" y="7525"/>
                    <a:pt x="6858" y="6858"/>
                  </a:cubicBezTo>
                  <a:cubicBezTo>
                    <a:pt x="6667" y="3905"/>
                    <a:pt x="9144" y="3524"/>
                    <a:pt x="9144" y="667"/>
                  </a:cubicBezTo>
                  <a:cubicBezTo>
                    <a:pt x="3334" y="-667"/>
                    <a:pt x="3238" y="32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3" name="Freeform: Shape 1941">
              <a:extLst>
                <a:ext uri="{FF2B5EF4-FFF2-40B4-BE49-F238E27FC236}">
                  <a16:creationId xmlns:a16="http://schemas.microsoft.com/office/drawing/2014/main" id="{300C0C5C-DBAA-4193-B481-ADAA9B408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167" y="2945845"/>
              <a:ext cx="9525" cy="9525"/>
            </a:xfrm>
            <a:custGeom>
              <a:avLst/>
              <a:gdLst>
                <a:gd name="T0" fmla="*/ 15735300 w 9525"/>
                <a:gd name="T1" fmla="*/ 447675 h 9525"/>
                <a:gd name="T2" fmla="*/ 11201400 w 9525"/>
                <a:gd name="T3" fmla="*/ 60331350 h 9525"/>
                <a:gd name="T4" fmla="*/ 15735300 w 9525"/>
                <a:gd name="T5" fmla="*/ 447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2" y="47"/>
                  </a:moveTo>
                  <a:cubicBezTo>
                    <a:pt x="1556" y="4333"/>
                    <a:pt x="-1682" y="3000"/>
                    <a:pt x="1176" y="6334"/>
                  </a:cubicBezTo>
                  <a:cubicBezTo>
                    <a:pt x="8129" y="8048"/>
                    <a:pt x="8796" y="-715"/>
                    <a:pt x="165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4" name="Freeform: Shape 1942">
              <a:extLst>
                <a:ext uri="{FF2B5EF4-FFF2-40B4-BE49-F238E27FC236}">
                  <a16:creationId xmlns:a16="http://schemas.microsoft.com/office/drawing/2014/main" id="{5358CA0B-6E6F-4021-9A79-D118AF00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2994394"/>
              <a:ext cx="9525" cy="9525"/>
            </a:xfrm>
            <a:custGeom>
              <a:avLst/>
              <a:gdLst>
                <a:gd name="T0" fmla="*/ 0 w 9525"/>
                <a:gd name="T1" fmla="*/ 38823900 h 9525"/>
                <a:gd name="T2" fmla="*/ 10763 w 9525"/>
                <a:gd name="T3" fmla="*/ 76933425 h 9525"/>
                <a:gd name="T4" fmla="*/ 14954 w 9525"/>
                <a:gd name="T5" fmla="*/ 19773900 h 9525"/>
                <a:gd name="T6" fmla="*/ 0 w 9525"/>
                <a:gd name="T7" fmla="*/ 3882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076"/>
                  </a:moveTo>
                  <a:cubicBezTo>
                    <a:pt x="6953" y="2933"/>
                    <a:pt x="4953" y="8363"/>
                    <a:pt x="10763" y="8077"/>
                  </a:cubicBezTo>
                  <a:cubicBezTo>
                    <a:pt x="8858" y="2838"/>
                    <a:pt x="16764" y="7315"/>
                    <a:pt x="14954" y="2076"/>
                  </a:cubicBezTo>
                  <a:cubicBezTo>
                    <a:pt x="10477" y="1409"/>
                    <a:pt x="1238" y="-3258"/>
                    <a:pt x="0" y="40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5" name="Freeform: Shape 1943">
              <a:extLst>
                <a:ext uri="{FF2B5EF4-FFF2-40B4-BE49-F238E27FC236}">
                  <a16:creationId xmlns:a16="http://schemas.microsoft.com/office/drawing/2014/main" id="{F549DE74-7829-4798-9129-61A24E5D8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20" y="2875883"/>
              <a:ext cx="9525" cy="9525"/>
            </a:xfrm>
            <a:custGeom>
              <a:avLst/>
              <a:gdLst>
                <a:gd name="T0" fmla="*/ 98 w 9525"/>
                <a:gd name="T1" fmla="*/ 58064400 h 9525"/>
                <a:gd name="T2" fmla="*/ 7241 w 9525"/>
                <a:gd name="T3" fmla="*/ 78028800 h 9525"/>
                <a:gd name="T4" fmla="*/ 10861 w 9525"/>
                <a:gd name="T5" fmla="*/ 80743425 h 9525"/>
                <a:gd name="T6" fmla="*/ 12956 w 9525"/>
                <a:gd name="T7" fmla="*/ 52625625 h 9525"/>
                <a:gd name="T8" fmla="*/ 2288 w 9525"/>
                <a:gd name="T9" fmla="*/ 0 h 9525"/>
                <a:gd name="T10" fmla="*/ 98 w 9525"/>
                <a:gd name="T11" fmla="*/ 5806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8" y="6096"/>
                  </a:moveTo>
                  <a:cubicBezTo>
                    <a:pt x="4384" y="6286"/>
                    <a:pt x="8289" y="-571"/>
                    <a:pt x="7241" y="8192"/>
                  </a:cubicBezTo>
                  <a:cubicBezTo>
                    <a:pt x="8480" y="8287"/>
                    <a:pt x="9718" y="8382"/>
                    <a:pt x="10861" y="8477"/>
                  </a:cubicBezTo>
                  <a:cubicBezTo>
                    <a:pt x="10956" y="6858"/>
                    <a:pt x="12480" y="6763"/>
                    <a:pt x="12956" y="5525"/>
                  </a:cubicBezTo>
                  <a:cubicBezTo>
                    <a:pt x="10289" y="3048"/>
                    <a:pt x="6003" y="1619"/>
                    <a:pt x="2288" y="0"/>
                  </a:cubicBezTo>
                  <a:cubicBezTo>
                    <a:pt x="1622" y="2096"/>
                    <a:pt x="-474" y="2858"/>
                    <a:pt x="98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6" name="Freeform: Shape 1944">
              <a:extLst>
                <a:ext uri="{FF2B5EF4-FFF2-40B4-BE49-F238E27FC236}">
                  <a16:creationId xmlns:a16="http://schemas.microsoft.com/office/drawing/2014/main" id="{C4DC0CF2-AF5C-4404-942C-08C42CE96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66" y="2884967"/>
              <a:ext cx="9525" cy="9525"/>
            </a:xfrm>
            <a:custGeom>
              <a:avLst/>
              <a:gdLst>
                <a:gd name="T0" fmla="*/ 49625250 w 9525"/>
                <a:gd name="T1" fmla="*/ 79505175 h 9525"/>
                <a:gd name="T2" fmla="*/ 55064025 w 9525"/>
                <a:gd name="T3" fmla="*/ 5114925 h 9525"/>
                <a:gd name="T4" fmla="*/ 49625250 w 9525"/>
                <a:gd name="T5" fmla="*/ 7950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10" y="8347"/>
                  </a:moveTo>
                  <a:cubicBezTo>
                    <a:pt x="5400" y="5776"/>
                    <a:pt x="5591" y="3109"/>
                    <a:pt x="5781" y="537"/>
                  </a:cubicBezTo>
                  <a:cubicBezTo>
                    <a:pt x="-3172" y="-2606"/>
                    <a:pt x="-410" y="9109"/>
                    <a:pt x="5210" y="83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7" name="Freeform: Shape 1945">
              <a:extLst>
                <a:ext uri="{FF2B5EF4-FFF2-40B4-BE49-F238E27FC236}">
                  <a16:creationId xmlns:a16="http://schemas.microsoft.com/office/drawing/2014/main" id="{A2D4DB7F-4C77-4515-8AAA-2D14C650E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690" y="2606095"/>
              <a:ext cx="9525" cy="9525"/>
            </a:xfrm>
            <a:custGeom>
              <a:avLst/>
              <a:gdLst>
                <a:gd name="T0" fmla="*/ 8486775 w 9525"/>
                <a:gd name="T1" fmla="*/ 10363200 h 9525"/>
                <a:gd name="T2" fmla="*/ 3952875 w 9525"/>
                <a:gd name="T3" fmla="*/ 70246875 h 9525"/>
                <a:gd name="T4" fmla="*/ 8486775 w 9525"/>
                <a:gd name="T5" fmla="*/ 10363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1" y="1088"/>
                  </a:moveTo>
                  <a:cubicBezTo>
                    <a:pt x="5654" y="1850"/>
                    <a:pt x="-1776" y="3565"/>
                    <a:pt x="415" y="7375"/>
                  </a:cubicBezTo>
                  <a:cubicBezTo>
                    <a:pt x="12798" y="10899"/>
                    <a:pt x="6035" y="-4055"/>
                    <a:pt x="891" y="10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8" name="Freeform: Shape 1946">
              <a:extLst>
                <a:ext uri="{FF2B5EF4-FFF2-40B4-BE49-F238E27FC236}">
                  <a16:creationId xmlns:a16="http://schemas.microsoft.com/office/drawing/2014/main" id="{0766C5D5-FCFB-45D4-832E-4E06C558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56" y="2737850"/>
              <a:ext cx="9525" cy="9525"/>
            </a:xfrm>
            <a:custGeom>
              <a:avLst/>
              <a:gdLst>
                <a:gd name="T0" fmla="*/ 11240 w 9525"/>
                <a:gd name="T1" fmla="*/ 152400 h 9525"/>
                <a:gd name="T2" fmla="*/ 0 w 9525"/>
                <a:gd name="T3" fmla="*/ 22831425 h 9525"/>
                <a:gd name="T4" fmla="*/ 3429 w 9525"/>
                <a:gd name="T5" fmla="*/ 55492650 h 9525"/>
                <a:gd name="T6" fmla="*/ 11240 w 9525"/>
                <a:gd name="T7" fmla="*/ 152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240" y="16"/>
                  </a:moveTo>
                  <a:cubicBezTo>
                    <a:pt x="4191" y="1349"/>
                    <a:pt x="2953" y="-2080"/>
                    <a:pt x="0" y="2397"/>
                  </a:cubicBezTo>
                  <a:cubicBezTo>
                    <a:pt x="2191" y="2778"/>
                    <a:pt x="4286" y="3159"/>
                    <a:pt x="3429" y="5826"/>
                  </a:cubicBezTo>
                  <a:cubicBezTo>
                    <a:pt x="8096" y="5921"/>
                    <a:pt x="10763" y="4016"/>
                    <a:pt x="1124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89" name="Freeform: Shape 1947">
              <a:extLst>
                <a:ext uri="{FF2B5EF4-FFF2-40B4-BE49-F238E27FC236}">
                  <a16:creationId xmlns:a16="http://schemas.microsoft.com/office/drawing/2014/main" id="{4A0CE588-F408-482C-9CBE-5F0276BB4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13" y="2720460"/>
              <a:ext cx="9525" cy="9525"/>
            </a:xfrm>
            <a:custGeom>
              <a:avLst/>
              <a:gdLst>
                <a:gd name="T0" fmla="*/ 75304650 w 9525"/>
                <a:gd name="T1" fmla="*/ 666750 h 9525"/>
                <a:gd name="T2" fmla="*/ 0 w 9525"/>
                <a:gd name="T3" fmla="*/ 70532625 h 9525"/>
                <a:gd name="T4" fmla="*/ 75304650 w 9525"/>
                <a:gd name="T5" fmla="*/ 666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70"/>
                  </a:moveTo>
                  <a:cubicBezTo>
                    <a:pt x="2096" y="-596"/>
                    <a:pt x="1238" y="3595"/>
                    <a:pt x="0" y="7405"/>
                  </a:cubicBezTo>
                  <a:cubicBezTo>
                    <a:pt x="5144" y="7500"/>
                    <a:pt x="8763" y="6071"/>
                    <a:pt x="7906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90" name="Freeform: Shape 1948">
              <a:extLst>
                <a:ext uri="{FF2B5EF4-FFF2-40B4-BE49-F238E27FC236}">
                  <a16:creationId xmlns:a16="http://schemas.microsoft.com/office/drawing/2014/main" id="{BFC82A11-31FC-4878-A82A-AF510D2E6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92" y="2636909"/>
              <a:ext cx="19050" cy="9525"/>
            </a:xfrm>
            <a:custGeom>
              <a:avLst/>
              <a:gdLst>
                <a:gd name="T0" fmla="*/ 7264 w 19050"/>
                <a:gd name="T1" fmla="*/ 8946 h 9525"/>
                <a:gd name="T2" fmla="*/ 4882 w 19050"/>
                <a:gd name="T3" fmla="*/ 13804 h 9525"/>
                <a:gd name="T4" fmla="*/ 13931 w 19050"/>
                <a:gd name="T5" fmla="*/ 13423 h 9525"/>
                <a:gd name="T6" fmla="*/ 8407 w 19050"/>
                <a:gd name="T7" fmla="*/ 8470 h 9525"/>
                <a:gd name="T8" fmla="*/ 20694 w 19050"/>
                <a:gd name="T9" fmla="*/ 1516 h 9525"/>
                <a:gd name="T10" fmla="*/ 7835 w 19050"/>
                <a:gd name="T11" fmla="*/ 564 h 9525"/>
                <a:gd name="T12" fmla="*/ 1263 w 19050"/>
                <a:gd name="T13" fmla="*/ 14280 h 9525"/>
                <a:gd name="T14" fmla="*/ 7264 w 19050"/>
                <a:gd name="T15" fmla="*/ 894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7264" y="8946"/>
                  </a:moveTo>
                  <a:cubicBezTo>
                    <a:pt x="6883" y="11041"/>
                    <a:pt x="6216" y="12851"/>
                    <a:pt x="4882" y="13804"/>
                  </a:cubicBezTo>
                  <a:cubicBezTo>
                    <a:pt x="9264" y="15137"/>
                    <a:pt x="10788" y="16566"/>
                    <a:pt x="13931" y="13423"/>
                  </a:cubicBezTo>
                  <a:cubicBezTo>
                    <a:pt x="8693" y="13994"/>
                    <a:pt x="10312" y="10089"/>
                    <a:pt x="8407" y="8470"/>
                  </a:cubicBezTo>
                  <a:cubicBezTo>
                    <a:pt x="12407" y="7041"/>
                    <a:pt x="17074" y="6088"/>
                    <a:pt x="20694" y="1516"/>
                  </a:cubicBezTo>
                  <a:cubicBezTo>
                    <a:pt x="15169" y="-3151"/>
                    <a:pt x="13931" y="4850"/>
                    <a:pt x="7835" y="564"/>
                  </a:cubicBezTo>
                  <a:cubicBezTo>
                    <a:pt x="7073" y="5517"/>
                    <a:pt x="-3595" y="9327"/>
                    <a:pt x="1263" y="14280"/>
                  </a:cubicBezTo>
                  <a:cubicBezTo>
                    <a:pt x="2692" y="11422"/>
                    <a:pt x="4787" y="9994"/>
                    <a:pt x="7264" y="89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91" name="Freeform: Shape 1949">
              <a:extLst>
                <a:ext uri="{FF2B5EF4-FFF2-40B4-BE49-F238E27FC236}">
                  <a16:creationId xmlns:a16="http://schemas.microsoft.com/office/drawing/2014/main" id="{CBA5AA23-FF69-47EE-B62E-B3C07B1C5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522" y="2800540"/>
              <a:ext cx="9525" cy="9525"/>
            </a:xfrm>
            <a:custGeom>
              <a:avLst/>
              <a:gdLst>
                <a:gd name="T0" fmla="*/ 8 w 9525"/>
                <a:gd name="T1" fmla="*/ 1 h 9525"/>
                <a:gd name="T2" fmla="*/ 12010 w 9525"/>
                <a:gd name="T3" fmla="*/ 11907 h 9525"/>
                <a:gd name="T4" fmla="*/ 8 w 9525"/>
                <a:gd name="T5" fmla="*/ 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1"/>
                  </a:moveTo>
                  <a:cubicBezTo>
                    <a:pt x="-278" y="6192"/>
                    <a:pt x="7057" y="14479"/>
                    <a:pt x="12010" y="11907"/>
                  </a:cubicBezTo>
                  <a:cubicBezTo>
                    <a:pt x="4104" y="10859"/>
                    <a:pt x="9628" y="-95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92" name="Freeform: Shape 1950">
              <a:extLst>
                <a:ext uri="{FF2B5EF4-FFF2-40B4-BE49-F238E27FC236}">
                  <a16:creationId xmlns:a16="http://schemas.microsoft.com/office/drawing/2014/main" id="{8906A9F2-3183-4246-8263-4456F7B0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387" y="2655760"/>
              <a:ext cx="9525" cy="9525"/>
            </a:xfrm>
            <a:custGeom>
              <a:avLst/>
              <a:gdLst>
                <a:gd name="T0" fmla="*/ 42643425 w 9525"/>
                <a:gd name="T1" fmla="*/ 0 h 9525"/>
                <a:gd name="T2" fmla="*/ 0 w 9525"/>
                <a:gd name="T3" fmla="*/ 10763 h 9525"/>
                <a:gd name="T4" fmla="*/ 42643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0"/>
                  </a:moveTo>
                  <a:cubicBezTo>
                    <a:pt x="3810" y="4381"/>
                    <a:pt x="667" y="6287"/>
                    <a:pt x="0" y="10763"/>
                  </a:cubicBezTo>
                  <a:cubicBezTo>
                    <a:pt x="4858" y="11430"/>
                    <a:pt x="7525" y="1524"/>
                    <a:pt x="4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93" name="Freeform: Shape 1951">
              <a:extLst>
                <a:ext uri="{FF2B5EF4-FFF2-40B4-BE49-F238E27FC236}">
                  <a16:creationId xmlns:a16="http://schemas.microsoft.com/office/drawing/2014/main" id="{E7873135-0BB9-48D9-91A0-DF8AF018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91" y="2801288"/>
              <a:ext cx="9525" cy="9525"/>
            </a:xfrm>
            <a:custGeom>
              <a:avLst/>
              <a:gdLst>
                <a:gd name="T0" fmla="*/ 37604700 w 9525"/>
                <a:gd name="T1" fmla="*/ 79076550 h 9525"/>
                <a:gd name="T2" fmla="*/ 43053000 w 9525"/>
                <a:gd name="T3" fmla="*/ 3771900 h 9525"/>
                <a:gd name="T4" fmla="*/ 37604700 w 9525"/>
                <a:gd name="T5" fmla="*/ 79076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48" y="8302"/>
                  </a:moveTo>
                  <a:cubicBezTo>
                    <a:pt x="4139" y="5635"/>
                    <a:pt x="4329" y="3063"/>
                    <a:pt x="4520" y="396"/>
                  </a:cubicBezTo>
                  <a:cubicBezTo>
                    <a:pt x="-909" y="-2366"/>
                    <a:pt x="-1862" y="10302"/>
                    <a:pt x="3948" y="8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94" name="Freeform: Shape 1952">
              <a:extLst>
                <a:ext uri="{FF2B5EF4-FFF2-40B4-BE49-F238E27FC236}">
                  <a16:creationId xmlns:a16="http://schemas.microsoft.com/office/drawing/2014/main" id="{19F03848-7756-4C0A-9A11-5A3B3DCE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75" y="2721197"/>
              <a:ext cx="9525" cy="9525"/>
            </a:xfrm>
            <a:custGeom>
              <a:avLst/>
              <a:gdLst>
                <a:gd name="T0" fmla="*/ 8207 w 9525"/>
                <a:gd name="T1" fmla="*/ 0 h 9525"/>
                <a:gd name="T2" fmla="*/ 4397 w 9525"/>
                <a:gd name="T3" fmla="*/ 1238 h 9525"/>
                <a:gd name="T4" fmla="*/ 1825 w 9525"/>
                <a:gd name="T5" fmla="*/ 10573 h 9525"/>
                <a:gd name="T6" fmla="*/ 11350 w 9525"/>
                <a:gd name="T7" fmla="*/ 6477 h 9525"/>
                <a:gd name="T8" fmla="*/ 820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07" y="0"/>
                  </a:moveTo>
                  <a:cubicBezTo>
                    <a:pt x="8112" y="2953"/>
                    <a:pt x="6588" y="3238"/>
                    <a:pt x="4397" y="1238"/>
                  </a:cubicBezTo>
                  <a:cubicBezTo>
                    <a:pt x="3730" y="3619"/>
                    <a:pt x="-3223" y="8001"/>
                    <a:pt x="1825" y="10573"/>
                  </a:cubicBezTo>
                  <a:cubicBezTo>
                    <a:pt x="3730" y="7906"/>
                    <a:pt x="5635" y="5334"/>
                    <a:pt x="11350" y="6477"/>
                  </a:cubicBezTo>
                  <a:cubicBezTo>
                    <a:pt x="12208" y="3048"/>
                    <a:pt x="11446" y="667"/>
                    <a:pt x="8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95" name="Freeform: Shape 1953">
              <a:extLst>
                <a:ext uri="{FF2B5EF4-FFF2-40B4-BE49-F238E27FC236}">
                  <a16:creationId xmlns:a16="http://schemas.microsoft.com/office/drawing/2014/main" id="{C8C05CB8-5E51-4D6C-AE39-6E834E4CF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573" y="2780538"/>
              <a:ext cx="9525" cy="9525"/>
            </a:xfrm>
            <a:custGeom>
              <a:avLst/>
              <a:gdLst>
                <a:gd name="T0" fmla="*/ 19050 w 9525"/>
                <a:gd name="T1" fmla="*/ 1238 h 9525"/>
                <a:gd name="T2" fmla="*/ 47196375 w 9525"/>
                <a:gd name="T3" fmla="*/ 9525 h 9525"/>
                <a:gd name="T4" fmla="*/ 36309300 w 9525"/>
                <a:gd name="T5" fmla="*/ 0 h 9525"/>
                <a:gd name="T6" fmla="*/ 19050 w 9525"/>
                <a:gd name="T7" fmla="*/ 123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1238"/>
                  </a:moveTo>
                  <a:cubicBezTo>
                    <a:pt x="-93" y="5239"/>
                    <a:pt x="2955" y="6953"/>
                    <a:pt x="4955" y="9525"/>
                  </a:cubicBezTo>
                  <a:cubicBezTo>
                    <a:pt x="6574" y="5715"/>
                    <a:pt x="7241" y="3239"/>
                    <a:pt x="3812" y="0"/>
                  </a:cubicBezTo>
                  <a:cubicBezTo>
                    <a:pt x="3336" y="1143"/>
                    <a:pt x="2193" y="1715"/>
                    <a:pt x="2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96" name="Freeform: Shape 1954">
              <a:extLst>
                <a:ext uri="{FF2B5EF4-FFF2-40B4-BE49-F238E27FC236}">
                  <a16:creationId xmlns:a16="http://schemas.microsoft.com/office/drawing/2014/main" id="{703779BF-8AD4-4193-8059-6FF510AFE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002" y="2754535"/>
              <a:ext cx="9525" cy="9525"/>
            </a:xfrm>
            <a:custGeom>
              <a:avLst/>
              <a:gdLst>
                <a:gd name="T0" fmla="*/ 8954 w 9525"/>
                <a:gd name="T1" fmla="*/ 72580500 h 9525"/>
                <a:gd name="T2" fmla="*/ 13145 w 9525"/>
                <a:gd name="T3" fmla="*/ 0 h 9525"/>
                <a:gd name="T4" fmla="*/ 0 w 9525"/>
                <a:gd name="T5" fmla="*/ 35385375 h 9525"/>
                <a:gd name="T6" fmla="*/ 8954 w 9525"/>
                <a:gd name="T7" fmla="*/ 725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954" y="7620"/>
                  </a:moveTo>
                  <a:cubicBezTo>
                    <a:pt x="9906" y="4667"/>
                    <a:pt x="13145" y="4000"/>
                    <a:pt x="13145" y="0"/>
                  </a:cubicBezTo>
                  <a:cubicBezTo>
                    <a:pt x="8668" y="1143"/>
                    <a:pt x="4096" y="2191"/>
                    <a:pt x="0" y="3715"/>
                  </a:cubicBezTo>
                  <a:cubicBezTo>
                    <a:pt x="3524" y="4763"/>
                    <a:pt x="3048" y="8572"/>
                    <a:pt x="8954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D2FBC01F-2B05-4225-92AE-DDDC29D0108C}"/>
                </a:ext>
              </a:extLst>
            </p:cNvPr>
            <p:cNvSpPr/>
            <p:nvPr/>
          </p:nvSpPr>
          <p:spPr>
            <a:xfrm>
              <a:off x="5225686" y="1838325"/>
              <a:ext cx="1581487" cy="3181350"/>
            </a:xfrm>
            <a:custGeom>
              <a:avLst/>
              <a:gdLst>
                <a:gd name="connsiteX0" fmla="*/ 1561599 w 1581150"/>
                <a:gd name="connsiteY0" fmla="*/ 1989124 h 3181350"/>
                <a:gd name="connsiteX1" fmla="*/ 1565599 w 1581150"/>
                <a:gd name="connsiteY1" fmla="*/ 1910543 h 3181350"/>
                <a:gd name="connsiteX2" fmla="*/ 1573314 w 1581150"/>
                <a:gd name="connsiteY2" fmla="*/ 1731377 h 3181350"/>
                <a:gd name="connsiteX3" fmla="*/ 1575600 w 1581150"/>
                <a:gd name="connsiteY3" fmla="*/ 1674799 h 3181350"/>
                <a:gd name="connsiteX4" fmla="*/ 1581696 w 1581150"/>
                <a:gd name="connsiteY4" fmla="*/ 1667369 h 3181350"/>
                <a:gd name="connsiteX5" fmla="*/ 1577982 w 1581150"/>
                <a:gd name="connsiteY5" fmla="*/ 1592979 h 3181350"/>
                <a:gd name="connsiteX6" fmla="*/ 1582268 w 1581150"/>
                <a:gd name="connsiteY6" fmla="*/ 1585455 h 3181350"/>
                <a:gd name="connsiteX7" fmla="*/ 1577220 w 1581150"/>
                <a:gd name="connsiteY7" fmla="*/ 1578787 h 3181350"/>
                <a:gd name="connsiteX8" fmla="*/ 1574172 w 1581150"/>
                <a:gd name="connsiteY8" fmla="*/ 1471345 h 3181350"/>
                <a:gd name="connsiteX9" fmla="*/ 1571695 w 1581150"/>
                <a:gd name="connsiteY9" fmla="*/ 1430197 h 3181350"/>
                <a:gd name="connsiteX10" fmla="*/ 1567695 w 1581150"/>
                <a:gd name="connsiteY10" fmla="*/ 1384191 h 3181350"/>
                <a:gd name="connsiteX11" fmla="*/ 1572743 w 1581150"/>
                <a:gd name="connsiteY11" fmla="*/ 1365618 h 3181350"/>
                <a:gd name="connsiteX12" fmla="*/ 1566266 w 1581150"/>
                <a:gd name="connsiteY12" fmla="*/ 1354092 h 3181350"/>
                <a:gd name="connsiteX13" fmla="*/ 1570266 w 1581150"/>
                <a:gd name="connsiteY13" fmla="*/ 1349711 h 3181350"/>
                <a:gd name="connsiteX14" fmla="*/ 1569695 w 1581150"/>
                <a:gd name="connsiteY14" fmla="*/ 1281893 h 3181350"/>
                <a:gd name="connsiteX15" fmla="*/ 1570076 w 1581150"/>
                <a:gd name="connsiteY15" fmla="*/ 1251984 h 3181350"/>
                <a:gd name="connsiteX16" fmla="*/ 1563789 w 1581150"/>
                <a:gd name="connsiteY16" fmla="*/ 1237316 h 3181350"/>
                <a:gd name="connsiteX17" fmla="*/ 1565123 w 1581150"/>
                <a:gd name="connsiteY17" fmla="*/ 1218456 h 3181350"/>
                <a:gd name="connsiteX18" fmla="*/ 1563599 w 1581150"/>
                <a:gd name="connsiteY18" fmla="*/ 1164735 h 3181350"/>
                <a:gd name="connsiteX19" fmla="*/ 1560360 w 1581150"/>
                <a:gd name="connsiteY19" fmla="*/ 1008430 h 3181350"/>
                <a:gd name="connsiteX20" fmla="*/ 1564647 w 1581150"/>
                <a:gd name="connsiteY20" fmla="*/ 1000810 h 3181350"/>
                <a:gd name="connsiteX21" fmla="*/ 1556931 w 1581150"/>
                <a:gd name="connsiteY21" fmla="*/ 829931 h 3181350"/>
                <a:gd name="connsiteX22" fmla="*/ 1556074 w 1581150"/>
                <a:gd name="connsiteY22" fmla="*/ 766781 h 3181350"/>
                <a:gd name="connsiteX23" fmla="*/ 1546645 w 1581150"/>
                <a:gd name="connsiteY23" fmla="*/ 595807 h 3181350"/>
                <a:gd name="connsiteX24" fmla="*/ 1541501 w 1581150"/>
                <a:gd name="connsiteY24" fmla="*/ 590663 h 3181350"/>
                <a:gd name="connsiteX25" fmla="*/ 1539024 w 1581150"/>
                <a:gd name="connsiteY25" fmla="*/ 524274 h 3181350"/>
                <a:gd name="connsiteX26" fmla="*/ 1534262 w 1581150"/>
                <a:gd name="connsiteY26" fmla="*/ 489222 h 3181350"/>
                <a:gd name="connsiteX27" fmla="*/ 1511878 w 1581150"/>
                <a:gd name="connsiteY27" fmla="*/ 268337 h 3181350"/>
                <a:gd name="connsiteX28" fmla="*/ 1521594 w 1581150"/>
                <a:gd name="connsiteY28" fmla="*/ 261194 h 3181350"/>
                <a:gd name="connsiteX29" fmla="*/ 1504258 w 1581150"/>
                <a:gd name="connsiteY29" fmla="*/ 220522 h 3181350"/>
                <a:gd name="connsiteX30" fmla="*/ 1499115 w 1581150"/>
                <a:gd name="connsiteY30" fmla="*/ 141274 h 3181350"/>
                <a:gd name="connsiteX31" fmla="*/ 1474731 w 1581150"/>
                <a:gd name="connsiteY31" fmla="*/ 71646 h 3181350"/>
                <a:gd name="connsiteX32" fmla="*/ 1457776 w 1581150"/>
                <a:gd name="connsiteY32" fmla="*/ 26212 h 3181350"/>
                <a:gd name="connsiteX33" fmla="*/ 1335189 w 1581150"/>
                <a:gd name="connsiteY33" fmla="*/ 37642 h 3181350"/>
                <a:gd name="connsiteX34" fmla="*/ 1285088 w 1581150"/>
                <a:gd name="connsiteY34" fmla="*/ 41833 h 3181350"/>
                <a:gd name="connsiteX35" fmla="*/ 1206030 w 1581150"/>
                <a:gd name="connsiteY35" fmla="*/ 62788 h 3181350"/>
                <a:gd name="connsiteX36" fmla="*/ 1157834 w 1581150"/>
                <a:gd name="connsiteY36" fmla="*/ 90791 h 3181350"/>
                <a:gd name="connsiteX37" fmla="*/ 1039343 w 1581150"/>
                <a:gd name="connsiteY37" fmla="*/ 146608 h 3181350"/>
                <a:gd name="connsiteX38" fmla="*/ 1026960 w 1581150"/>
                <a:gd name="connsiteY38" fmla="*/ 139464 h 3181350"/>
                <a:gd name="connsiteX39" fmla="*/ 1007434 w 1581150"/>
                <a:gd name="connsiteY39" fmla="*/ 178993 h 3181350"/>
                <a:gd name="connsiteX40" fmla="*/ 939045 w 1581150"/>
                <a:gd name="connsiteY40" fmla="*/ 205472 h 3181350"/>
                <a:gd name="connsiteX41" fmla="*/ 933044 w 1581150"/>
                <a:gd name="connsiteY41" fmla="*/ 211378 h 3181350"/>
                <a:gd name="connsiteX42" fmla="*/ 890562 w 1581150"/>
                <a:gd name="connsiteY42" fmla="*/ 236619 h 3181350"/>
                <a:gd name="connsiteX43" fmla="*/ 878751 w 1581150"/>
                <a:gd name="connsiteY43" fmla="*/ 221570 h 3181350"/>
                <a:gd name="connsiteX44" fmla="*/ 826078 w 1581150"/>
                <a:gd name="connsiteY44" fmla="*/ 235000 h 3181350"/>
                <a:gd name="connsiteX45" fmla="*/ 812934 w 1581150"/>
                <a:gd name="connsiteY45" fmla="*/ 263956 h 3181350"/>
                <a:gd name="connsiteX46" fmla="*/ 804552 w 1581150"/>
                <a:gd name="connsiteY46" fmla="*/ 277481 h 3181350"/>
                <a:gd name="connsiteX47" fmla="*/ 794265 w 1581150"/>
                <a:gd name="connsiteY47" fmla="*/ 304723 h 3181350"/>
                <a:gd name="connsiteX48" fmla="*/ 795312 w 1581150"/>
                <a:gd name="connsiteY48" fmla="*/ 298722 h 3181350"/>
                <a:gd name="connsiteX49" fmla="*/ 787311 w 1581150"/>
                <a:gd name="connsiteY49" fmla="*/ 291578 h 3181350"/>
                <a:gd name="connsiteX50" fmla="*/ 795217 w 1581150"/>
                <a:gd name="connsiteY50" fmla="*/ 274052 h 3181350"/>
                <a:gd name="connsiteX51" fmla="*/ 788264 w 1581150"/>
                <a:gd name="connsiteY51" fmla="*/ 247001 h 3181350"/>
                <a:gd name="connsiteX52" fmla="*/ 784073 w 1581150"/>
                <a:gd name="connsiteY52" fmla="*/ 251097 h 3181350"/>
                <a:gd name="connsiteX53" fmla="*/ 790264 w 1581150"/>
                <a:gd name="connsiteY53" fmla="*/ 245763 h 3181350"/>
                <a:gd name="connsiteX54" fmla="*/ 787978 w 1581150"/>
                <a:gd name="connsiteY54" fmla="*/ 236238 h 3181350"/>
                <a:gd name="connsiteX55" fmla="*/ 778072 w 1581150"/>
                <a:gd name="connsiteY55" fmla="*/ 242715 h 3181350"/>
                <a:gd name="connsiteX56" fmla="*/ 788550 w 1581150"/>
                <a:gd name="connsiteY56" fmla="*/ 207092 h 3181350"/>
                <a:gd name="connsiteX57" fmla="*/ 774643 w 1581150"/>
                <a:gd name="connsiteY57" fmla="*/ 140798 h 3181350"/>
                <a:gd name="connsiteX58" fmla="*/ 773691 w 1581150"/>
                <a:gd name="connsiteY58" fmla="*/ 134511 h 3181350"/>
                <a:gd name="connsiteX59" fmla="*/ 758641 w 1581150"/>
                <a:gd name="connsiteY59" fmla="*/ 126510 h 3181350"/>
                <a:gd name="connsiteX60" fmla="*/ 757784 w 1581150"/>
                <a:gd name="connsiteY60" fmla="*/ 120224 h 3181350"/>
                <a:gd name="connsiteX61" fmla="*/ 738924 w 1581150"/>
                <a:gd name="connsiteY61" fmla="*/ 113270 h 3181350"/>
                <a:gd name="connsiteX62" fmla="*/ 741306 w 1581150"/>
                <a:gd name="connsiteY62" fmla="*/ 96602 h 3181350"/>
                <a:gd name="connsiteX63" fmla="*/ 729114 w 1581150"/>
                <a:gd name="connsiteY63" fmla="*/ 93554 h 3181350"/>
                <a:gd name="connsiteX64" fmla="*/ 722160 w 1581150"/>
                <a:gd name="connsiteY64" fmla="*/ 78885 h 3181350"/>
                <a:gd name="connsiteX65" fmla="*/ 733209 w 1581150"/>
                <a:gd name="connsiteY65" fmla="*/ 64883 h 3181350"/>
                <a:gd name="connsiteX66" fmla="*/ 724923 w 1581150"/>
                <a:gd name="connsiteY66" fmla="*/ 34594 h 3181350"/>
                <a:gd name="connsiteX67" fmla="*/ 717017 w 1581150"/>
                <a:gd name="connsiteY67" fmla="*/ 39737 h 3181350"/>
                <a:gd name="connsiteX68" fmla="*/ 723399 w 1581150"/>
                <a:gd name="connsiteY68" fmla="*/ 45167 h 3181350"/>
                <a:gd name="connsiteX69" fmla="*/ 720160 w 1581150"/>
                <a:gd name="connsiteY69" fmla="*/ 55549 h 3181350"/>
                <a:gd name="connsiteX70" fmla="*/ 715302 w 1581150"/>
                <a:gd name="connsiteY70" fmla="*/ 51834 h 3181350"/>
                <a:gd name="connsiteX71" fmla="*/ 715112 w 1581150"/>
                <a:gd name="connsiteY71" fmla="*/ 53358 h 3181350"/>
                <a:gd name="connsiteX72" fmla="*/ 710635 w 1581150"/>
                <a:gd name="connsiteY72" fmla="*/ 46691 h 3181350"/>
                <a:gd name="connsiteX73" fmla="*/ 715398 w 1581150"/>
                <a:gd name="connsiteY73" fmla="*/ 25736 h 3181350"/>
                <a:gd name="connsiteX74" fmla="*/ 710730 w 1581150"/>
                <a:gd name="connsiteY74" fmla="*/ 20497 h 3181350"/>
                <a:gd name="connsiteX75" fmla="*/ 693681 w 1581150"/>
                <a:gd name="connsiteY75" fmla="*/ 26117 h 3181350"/>
                <a:gd name="connsiteX76" fmla="*/ 702444 w 1581150"/>
                <a:gd name="connsiteY76" fmla="*/ 14877 h 3181350"/>
                <a:gd name="connsiteX77" fmla="*/ 679203 w 1581150"/>
                <a:gd name="connsiteY77" fmla="*/ 13544 h 3181350"/>
                <a:gd name="connsiteX78" fmla="*/ 684918 w 1581150"/>
                <a:gd name="connsiteY78" fmla="*/ 11162 h 3181350"/>
                <a:gd name="connsiteX79" fmla="*/ 676536 w 1581150"/>
                <a:gd name="connsiteY79" fmla="*/ 7067 h 3181350"/>
                <a:gd name="connsiteX80" fmla="*/ 674631 w 1581150"/>
                <a:gd name="connsiteY80" fmla="*/ 20687 h 3181350"/>
                <a:gd name="connsiteX81" fmla="*/ 663963 w 1581150"/>
                <a:gd name="connsiteY81" fmla="*/ 19354 h 3181350"/>
                <a:gd name="connsiteX82" fmla="*/ 662629 w 1581150"/>
                <a:gd name="connsiteY82" fmla="*/ 16115 h 3181350"/>
                <a:gd name="connsiteX83" fmla="*/ 663486 w 1581150"/>
                <a:gd name="connsiteY83" fmla="*/ 10019 h 3181350"/>
                <a:gd name="connsiteX84" fmla="*/ 655009 w 1581150"/>
                <a:gd name="connsiteY84" fmla="*/ 5924 h 3181350"/>
                <a:gd name="connsiteX85" fmla="*/ 668725 w 1581150"/>
                <a:gd name="connsiteY85" fmla="*/ 10686 h 3181350"/>
                <a:gd name="connsiteX86" fmla="*/ 671773 w 1581150"/>
                <a:gd name="connsiteY86" fmla="*/ 1828 h 3181350"/>
                <a:gd name="connsiteX87" fmla="*/ 589668 w 1581150"/>
                <a:gd name="connsiteY87" fmla="*/ 8591 h 3181350"/>
                <a:gd name="connsiteX88" fmla="*/ 535947 w 1581150"/>
                <a:gd name="connsiteY88" fmla="*/ 18878 h 3181350"/>
                <a:gd name="connsiteX89" fmla="*/ 491084 w 1581150"/>
                <a:gd name="connsiteY89" fmla="*/ 42500 h 3181350"/>
                <a:gd name="connsiteX90" fmla="*/ 465176 w 1581150"/>
                <a:gd name="connsiteY90" fmla="*/ 46976 h 3181350"/>
                <a:gd name="connsiteX91" fmla="*/ 415265 w 1581150"/>
                <a:gd name="connsiteY91" fmla="*/ 56120 h 3181350"/>
                <a:gd name="connsiteX92" fmla="*/ 407550 w 1581150"/>
                <a:gd name="connsiteY92" fmla="*/ 72122 h 3181350"/>
                <a:gd name="connsiteX93" fmla="*/ 417456 w 1581150"/>
                <a:gd name="connsiteY93" fmla="*/ 78028 h 3181350"/>
                <a:gd name="connsiteX94" fmla="*/ 405835 w 1581150"/>
                <a:gd name="connsiteY94" fmla="*/ 96602 h 3181350"/>
                <a:gd name="connsiteX95" fmla="*/ 401358 w 1581150"/>
                <a:gd name="connsiteY95" fmla="*/ 89934 h 3181350"/>
                <a:gd name="connsiteX96" fmla="*/ 403835 w 1581150"/>
                <a:gd name="connsiteY96" fmla="*/ 97935 h 3181350"/>
                <a:gd name="connsiteX97" fmla="*/ 396501 w 1581150"/>
                <a:gd name="connsiteY97" fmla="*/ 98602 h 3181350"/>
                <a:gd name="connsiteX98" fmla="*/ 377070 w 1581150"/>
                <a:gd name="connsiteY98" fmla="*/ 120795 h 3181350"/>
                <a:gd name="connsiteX99" fmla="*/ 367545 w 1581150"/>
                <a:gd name="connsiteY99" fmla="*/ 124224 h 3181350"/>
                <a:gd name="connsiteX100" fmla="*/ 370212 w 1581150"/>
                <a:gd name="connsiteY100" fmla="*/ 130701 h 3181350"/>
                <a:gd name="connsiteX101" fmla="*/ 376879 w 1581150"/>
                <a:gd name="connsiteY101" fmla="*/ 134606 h 3181350"/>
                <a:gd name="connsiteX102" fmla="*/ 367640 w 1581150"/>
                <a:gd name="connsiteY102" fmla="*/ 148799 h 3181350"/>
                <a:gd name="connsiteX103" fmla="*/ 366497 w 1581150"/>
                <a:gd name="connsiteY103" fmla="*/ 144036 h 3181350"/>
                <a:gd name="connsiteX104" fmla="*/ 361639 w 1581150"/>
                <a:gd name="connsiteY104" fmla="*/ 152704 h 3181350"/>
                <a:gd name="connsiteX105" fmla="*/ 368307 w 1581150"/>
                <a:gd name="connsiteY105" fmla="*/ 156609 h 3181350"/>
                <a:gd name="connsiteX106" fmla="*/ 362592 w 1581150"/>
                <a:gd name="connsiteY106" fmla="*/ 158990 h 3181350"/>
                <a:gd name="connsiteX107" fmla="*/ 373164 w 1581150"/>
                <a:gd name="connsiteY107" fmla="*/ 160324 h 3181350"/>
                <a:gd name="connsiteX108" fmla="*/ 373831 w 1581150"/>
                <a:gd name="connsiteY108" fmla="*/ 155752 h 3181350"/>
                <a:gd name="connsiteX109" fmla="*/ 382213 w 1581150"/>
                <a:gd name="connsiteY109" fmla="*/ 159848 h 3181350"/>
                <a:gd name="connsiteX110" fmla="*/ 370878 w 1581150"/>
                <a:gd name="connsiteY110" fmla="*/ 163086 h 3181350"/>
                <a:gd name="connsiteX111" fmla="*/ 373355 w 1581150"/>
                <a:gd name="connsiteY111" fmla="*/ 171087 h 3181350"/>
                <a:gd name="connsiteX112" fmla="*/ 361258 w 1581150"/>
                <a:gd name="connsiteY112" fmla="*/ 180326 h 3181350"/>
                <a:gd name="connsiteX113" fmla="*/ 357448 w 1581150"/>
                <a:gd name="connsiteY113" fmla="*/ 169087 h 3181350"/>
                <a:gd name="connsiteX114" fmla="*/ 351447 w 1581150"/>
                <a:gd name="connsiteY114" fmla="*/ 172992 h 3181350"/>
                <a:gd name="connsiteX115" fmla="*/ 350781 w 1581150"/>
                <a:gd name="connsiteY115" fmla="*/ 165277 h 3181350"/>
                <a:gd name="connsiteX116" fmla="*/ 344875 w 1581150"/>
                <a:gd name="connsiteY116" fmla="*/ 181469 h 3181350"/>
                <a:gd name="connsiteX117" fmla="*/ 358877 w 1581150"/>
                <a:gd name="connsiteY117" fmla="*/ 184708 h 3181350"/>
                <a:gd name="connsiteX118" fmla="*/ 359544 w 1581150"/>
                <a:gd name="connsiteY118" fmla="*/ 192518 h 3181350"/>
                <a:gd name="connsiteX119" fmla="*/ 349828 w 1581150"/>
                <a:gd name="connsiteY119" fmla="*/ 197471 h 3181350"/>
                <a:gd name="connsiteX120" fmla="*/ 349352 w 1581150"/>
                <a:gd name="connsiteY120" fmla="*/ 188232 h 3181350"/>
                <a:gd name="connsiteX121" fmla="*/ 341637 w 1581150"/>
                <a:gd name="connsiteY121" fmla="*/ 191852 h 3181350"/>
                <a:gd name="connsiteX122" fmla="*/ 341541 w 1581150"/>
                <a:gd name="connsiteY122" fmla="*/ 179564 h 3181350"/>
                <a:gd name="connsiteX123" fmla="*/ 332683 w 1581150"/>
                <a:gd name="connsiteY123" fmla="*/ 178421 h 3181350"/>
                <a:gd name="connsiteX124" fmla="*/ 326682 w 1581150"/>
                <a:gd name="connsiteY124" fmla="*/ 182231 h 3181350"/>
                <a:gd name="connsiteX125" fmla="*/ 329159 w 1581150"/>
                <a:gd name="connsiteY125" fmla="*/ 190232 h 3181350"/>
                <a:gd name="connsiteX126" fmla="*/ 331540 w 1581150"/>
                <a:gd name="connsiteY126" fmla="*/ 185946 h 3181350"/>
                <a:gd name="connsiteX127" fmla="*/ 335255 w 1581150"/>
                <a:gd name="connsiteY127" fmla="*/ 184898 h 3181350"/>
                <a:gd name="connsiteX128" fmla="*/ 331921 w 1581150"/>
                <a:gd name="connsiteY128" fmla="*/ 195281 h 3181350"/>
                <a:gd name="connsiteX129" fmla="*/ 327063 w 1581150"/>
                <a:gd name="connsiteY129" fmla="*/ 191566 h 3181350"/>
                <a:gd name="connsiteX130" fmla="*/ 315538 w 1581150"/>
                <a:gd name="connsiteY130" fmla="*/ 196328 h 3181350"/>
                <a:gd name="connsiteX131" fmla="*/ 317253 w 1581150"/>
                <a:gd name="connsiteY131" fmla="*/ 184232 h 3181350"/>
                <a:gd name="connsiteX132" fmla="*/ 313347 w 1581150"/>
                <a:gd name="connsiteY132" fmla="*/ 186803 h 3181350"/>
                <a:gd name="connsiteX133" fmla="*/ 317348 w 1581150"/>
                <a:gd name="connsiteY133" fmla="*/ 208806 h 3181350"/>
                <a:gd name="connsiteX134" fmla="*/ 307823 w 1581150"/>
                <a:gd name="connsiteY134" fmla="*/ 212235 h 3181350"/>
                <a:gd name="connsiteX135" fmla="*/ 318015 w 1581150"/>
                <a:gd name="connsiteY135" fmla="*/ 216617 h 3181350"/>
                <a:gd name="connsiteX136" fmla="*/ 308775 w 1581150"/>
                <a:gd name="connsiteY136" fmla="*/ 218522 h 3181350"/>
                <a:gd name="connsiteX137" fmla="*/ 312395 w 1581150"/>
                <a:gd name="connsiteY137" fmla="*/ 231285 h 3181350"/>
                <a:gd name="connsiteX138" fmla="*/ 317729 w 1581150"/>
                <a:gd name="connsiteY138" fmla="*/ 231952 h 3181350"/>
                <a:gd name="connsiteX139" fmla="*/ 320967 w 1581150"/>
                <a:gd name="connsiteY139" fmla="*/ 221570 h 3181350"/>
                <a:gd name="connsiteX140" fmla="*/ 317634 w 1581150"/>
                <a:gd name="connsiteY140" fmla="*/ 219569 h 3181350"/>
                <a:gd name="connsiteX141" fmla="*/ 318967 w 1581150"/>
                <a:gd name="connsiteY141" fmla="*/ 210521 h 3181350"/>
                <a:gd name="connsiteX142" fmla="*/ 328968 w 1581150"/>
                <a:gd name="connsiteY142" fmla="*/ 216331 h 3181350"/>
                <a:gd name="connsiteX143" fmla="*/ 324587 w 1581150"/>
                <a:gd name="connsiteY143" fmla="*/ 221951 h 3181350"/>
                <a:gd name="connsiteX144" fmla="*/ 346018 w 1581150"/>
                <a:gd name="connsiteY144" fmla="*/ 223094 h 3181350"/>
                <a:gd name="connsiteX145" fmla="*/ 335922 w 1581150"/>
                <a:gd name="connsiteY145" fmla="*/ 231095 h 3181350"/>
                <a:gd name="connsiteX146" fmla="*/ 333255 w 1581150"/>
                <a:gd name="connsiteY146" fmla="*/ 224618 h 3181350"/>
                <a:gd name="connsiteX147" fmla="*/ 322206 w 1581150"/>
                <a:gd name="connsiteY147" fmla="*/ 226332 h 3181350"/>
                <a:gd name="connsiteX148" fmla="*/ 329540 w 1581150"/>
                <a:gd name="connsiteY148" fmla="*/ 237953 h 3181350"/>
                <a:gd name="connsiteX149" fmla="*/ 336398 w 1581150"/>
                <a:gd name="connsiteY149" fmla="*/ 240334 h 3181350"/>
                <a:gd name="connsiteX150" fmla="*/ 326397 w 1581150"/>
                <a:gd name="connsiteY150" fmla="*/ 234524 h 3181350"/>
                <a:gd name="connsiteX151" fmla="*/ 326873 w 1581150"/>
                <a:gd name="connsiteY151" fmla="*/ 243763 h 3181350"/>
                <a:gd name="connsiteX152" fmla="*/ 322872 w 1581150"/>
                <a:gd name="connsiteY152" fmla="*/ 258717 h 3181350"/>
                <a:gd name="connsiteX153" fmla="*/ 331445 w 1581150"/>
                <a:gd name="connsiteY153" fmla="*/ 249002 h 3181350"/>
                <a:gd name="connsiteX154" fmla="*/ 319920 w 1581150"/>
                <a:gd name="connsiteY154" fmla="*/ 253764 h 3181350"/>
                <a:gd name="connsiteX155" fmla="*/ 322587 w 1581150"/>
                <a:gd name="connsiteY155" fmla="*/ 260241 h 3181350"/>
                <a:gd name="connsiteX156" fmla="*/ 317062 w 1581150"/>
                <a:gd name="connsiteY156" fmla="*/ 261098 h 3181350"/>
                <a:gd name="connsiteX157" fmla="*/ 316586 w 1581150"/>
                <a:gd name="connsiteY157" fmla="*/ 251764 h 3181350"/>
                <a:gd name="connsiteX158" fmla="*/ 326778 w 1581150"/>
                <a:gd name="connsiteY158" fmla="*/ 243763 h 3181350"/>
                <a:gd name="connsiteX159" fmla="*/ 320110 w 1581150"/>
                <a:gd name="connsiteY159" fmla="*/ 239858 h 3181350"/>
                <a:gd name="connsiteX160" fmla="*/ 315729 w 1581150"/>
                <a:gd name="connsiteY160" fmla="*/ 245477 h 3181350"/>
                <a:gd name="connsiteX161" fmla="*/ 314776 w 1581150"/>
                <a:gd name="connsiteY161" fmla="*/ 239191 h 3181350"/>
                <a:gd name="connsiteX162" fmla="*/ 302394 w 1581150"/>
                <a:gd name="connsiteY162" fmla="*/ 237667 h 3181350"/>
                <a:gd name="connsiteX163" fmla="*/ 306585 w 1581150"/>
                <a:gd name="connsiteY163" fmla="*/ 245858 h 3181350"/>
                <a:gd name="connsiteX164" fmla="*/ 309252 w 1581150"/>
                <a:gd name="connsiteY164" fmla="*/ 240048 h 3181350"/>
                <a:gd name="connsiteX165" fmla="*/ 311728 w 1581150"/>
                <a:gd name="connsiteY165" fmla="*/ 248049 h 3181350"/>
                <a:gd name="connsiteX166" fmla="*/ 302298 w 1581150"/>
                <a:gd name="connsiteY166" fmla="*/ 263765 h 3181350"/>
                <a:gd name="connsiteX167" fmla="*/ 266675 w 1581150"/>
                <a:gd name="connsiteY167" fmla="*/ 273195 h 3181350"/>
                <a:gd name="connsiteX168" fmla="*/ 264770 w 1581150"/>
                <a:gd name="connsiteY168" fmla="*/ 286816 h 3181350"/>
                <a:gd name="connsiteX169" fmla="*/ 256578 w 1581150"/>
                <a:gd name="connsiteY169" fmla="*/ 281196 h 3181350"/>
                <a:gd name="connsiteX170" fmla="*/ 244863 w 1581150"/>
                <a:gd name="connsiteY170" fmla="*/ 287483 h 3181350"/>
                <a:gd name="connsiteX171" fmla="*/ 250006 w 1581150"/>
                <a:gd name="connsiteY171" fmla="*/ 301961 h 3181350"/>
                <a:gd name="connsiteX172" fmla="*/ 239148 w 1581150"/>
                <a:gd name="connsiteY172" fmla="*/ 302151 h 3181350"/>
                <a:gd name="connsiteX173" fmla="*/ 236481 w 1581150"/>
                <a:gd name="connsiteY173" fmla="*/ 295674 h 3181350"/>
                <a:gd name="connsiteX174" fmla="*/ 238671 w 1581150"/>
                <a:gd name="connsiteY174" fmla="*/ 305199 h 3181350"/>
                <a:gd name="connsiteX175" fmla="*/ 249720 w 1581150"/>
                <a:gd name="connsiteY175" fmla="*/ 303485 h 3181350"/>
                <a:gd name="connsiteX176" fmla="*/ 248006 w 1581150"/>
                <a:gd name="connsiteY176" fmla="*/ 315581 h 3181350"/>
                <a:gd name="connsiteX177" fmla="*/ 240672 w 1581150"/>
                <a:gd name="connsiteY177" fmla="*/ 316248 h 3181350"/>
                <a:gd name="connsiteX178" fmla="*/ 240957 w 1581150"/>
                <a:gd name="connsiteY178" fmla="*/ 327011 h 3181350"/>
                <a:gd name="connsiteX179" fmla="*/ 230575 w 1581150"/>
                <a:gd name="connsiteY179" fmla="*/ 324154 h 3181350"/>
                <a:gd name="connsiteX180" fmla="*/ 240100 w 1581150"/>
                <a:gd name="connsiteY180" fmla="*/ 308342 h 3181350"/>
                <a:gd name="connsiteX181" fmla="*/ 231051 w 1581150"/>
                <a:gd name="connsiteY181" fmla="*/ 308723 h 3181350"/>
                <a:gd name="connsiteX182" fmla="*/ 221622 w 1581150"/>
                <a:gd name="connsiteY182" fmla="*/ 324440 h 3181350"/>
                <a:gd name="connsiteX183" fmla="*/ 231623 w 1581150"/>
                <a:gd name="connsiteY183" fmla="*/ 330250 h 3181350"/>
                <a:gd name="connsiteX184" fmla="*/ 226575 w 1581150"/>
                <a:gd name="connsiteY184" fmla="*/ 340442 h 3181350"/>
                <a:gd name="connsiteX185" fmla="*/ 246006 w 1581150"/>
                <a:gd name="connsiteY185" fmla="*/ 330536 h 3181350"/>
                <a:gd name="connsiteX186" fmla="*/ 248673 w 1581150"/>
                <a:gd name="connsiteY186" fmla="*/ 337013 h 3181350"/>
                <a:gd name="connsiteX187" fmla="*/ 238767 w 1581150"/>
                <a:gd name="connsiteY187" fmla="*/ 343490 h 3181350"/>
                <a:gd name="connsiteX188" fmla="*/ 249816 w 1581150"/>
                <a:gd name="connsiteY188" fmla="*/ 341775 h 3181350"/>
                <a:gd name="connsiteX189" fmla="*/ 240957 w 1581150"/>
                <a:gd name="connsiteY189" fmla="*/ 353015 h 3181350"/>
                <a:gd name="connsiteX190" fmla="*/ 232575 w 1581150"/>
                <a:gd name="connsiteY190" fmla="*/ 348919 h 3181350"/>
                <a:gd name="connsiteX191" fmla="*/ 235719 w 1581150"/>
                <a:gd name="connsiteY191" fmla="*/ 364730 h 3181350"/>
                <a:gd name="connsiteX192" fmla="*/ 228384 w 1581150"/>
                <a:gd name="connsiteY192" fmla="*/ 365397 h 3181350"/>
                <a:gd name="connsiteX193" fmla="*/ 232861 w 1581150"/>
                <a:gd name="connsiteY193" fmla="*/ 384352 h 3181350"/>
                <a:gd name="connsiteX194" fmla="*/ 241910 w 1581150"/>
                <a:gd name="connsiteY194" fmla="*/ 383971 h 3181350"/>
                <a:gd name="connsiteX195" fmla="*/ 236385 w 1581150"/>
                <a:gd name="connsiteY195" fmla="*/ 397115 h 3181350"/>
                <a:gd name="connsiteX196" fmla="*/ 245529 w 1581150"/>
                <a:gd name="connsiteY196" fmla="*/ 409022 h 3181350"/>
                <a:gd name="connsiteX197" fmla="*/ 237624 w 1581150"/>
                <a:gd name="connsiteY197" fmla="*/ 414165 h 3181350"/>
                <a:gd name="connsiteX198" fmla="*/ 227622 w 1581150"/>
                <a:gd name="connsiteY198" fmla="*/ 408355 h 3181350"/>
                <a:gd name="connsiteX199" fmla="*/ 237338 w 1581150"/>
                <a:gd name="connsiteY199" fmla="*/ 403402 h 3181350"/>
                <a:gd name="connsiteX200" fmla="*/ 233147 w 1581150"/>
                <a:gd name="connsiteY200" fmla="*/ 395210 h 3181350"/>
                <a:gd name="connsiteX201" fmla="*/ 213240 w 1581150"/>
                <a:gd name="connsiteY201" fmla="*/ 408164 h 3181350"/>
                <a:gd name="connsiteX202" fmla="*/ 222288 w 1581150"/>
                <a:gd name="connsiteY202" fmla="*/ 407783 h 3181350"/>
                <a:gd name="connsiteX203" fmla="*/ 225622 w 1581150"/>
                <a:gd name="connsiteY203" fmla="*/ 409688 h 3181350"/>
                <a:gd name="connsiteX204" fmla="*/ 223908 w 1581150"/>
                <a:gd name="connsiteY204" fmla="*/ 421785 h 3181350"/>
                <a:gd name="connsiteX205" fmla="*/ 218383 w 1581150"/>
                <a:gd name="connsiteY205" fmla="*/ 422642 h 3181350"/>
                <a:gd name="connsiteX206" fmla="*/ 241624 w 1581150"/>
                <a:gd name="connsiteY206" fmla="*/ 436358 h 3181350"/>
                <a:gd name="connsiteX207" fmla="*/ 234480 w 1581150"/>
                <a:gd name="connsiteY207" fmla="*/ 435501 h 3181350"/>
                <a:gd name="connsiteX208" fmla="*/ 246006 w 1581150"/>
                <a:gd name="connsiteY208" fmla="*/ 443121 h 3181350"/>
                <a:gd name="connsiteX209" fmla="*/ 259245 w 1581150"/>
                <a:gd name="connsiteY209" fmla="*/ 438644 h 3181350"/>
                <a:gd name="connsiteX210" fmla="*/ 263913 w 1581150"/>
                <a:gd name="connsiteY210" fmla="*/ 443788 h 3181350"/>
                <a:gd name="connsiteX211" fmla="*/ 265246 w 1581150"/>
                <a:gd name="connsiteY211" fmla="*/ 434739 h 3181350"/>
                <a:gd name="connsiteX212" fmla="*/ 250863 w 1581150"/>
                <a:gd name="connsiteY212" fmla="*/ 434453 h 3181350"/>
                <a:gd name="connsiteX213" fmla="*/ 274485 w 1581150"/>
                <a:gd name="connsiteY213" fmla="*/ 420452 h 3181350"/>
                <a:gd name="connsiteX214" fmla="*/ 277343 w 1581150"/>
                <a:gd name="connsiteY214" fmla="*/ 425405 h 3181350"/>
                <a:gd name="connsiteX215" fmla="*/ 279819 w 1581150"/>
                <a:gd name="connsiteY215" fmla="*/ 421118 h 3181350"/>
                <a:gd name="connsiteX216" fmla="*/ 284487 w 1581150"/>
                <a:gd name="connsiteY216" fmla="*/ 426262 h 3181350"/>
                <a:gd name="connsiteX217" fmla="*/ 274771 w 1581150"/>
                <a:gd name="connsiteY217" fmla="*/ 418928 h 3181350"/>
                <a:gd name="connsiteX218" fmla="*/ 270104 w 1581150"/>
                <a:gd name="connsiteY218" fmla="*/ 413784 h 3181350"/>
                <a:gd name="connsiteX219" fmla="*/ 265722 w 1581150"/>
                <a:gd name="connsiteY219" fmla="*/ 419404 h 3181350"/>
                <a:gd name="connsiteX220" fmla="*/ 273628 w 1581150"/>
                <a:gd name="connsiteY220" fmla="*/ 401878 h 3181350"/>
                <a:gd name="connsiteX221" fmla="*/ 271056 w 1581150"/>
                <a:gd name="connsiteY221" fmla="*/ 407688 h 3181350"/>
                <a:gd name="connsiteX222" fmla="*/ 280581 w 1581150"/>
                <a:gd name="connsiteY222" fmla="*/ 404259 h 3181350"/>
                <a:gd name="connsiteX223" fmla="*/ 281915 w 1581150"/>
                <a:gd name="connsiteY223" fmla="*/ 407498 h 3181350"/>
                <a:gd name="connsiteX224" fmla="*/ 285153 w 1581150"/>
                <a:gd name="connsiteY224" fmla="*/ 384828 h 3181350"/>
                <a:gd name="connsiteX225" fmla="*/ 267056 w 1581150"/>
                <a:gd name="connsiteY225" fmla="*/ 385590 h 3181350"/>
                <a:gd name="connsiteX226" fmla="*/ 265341 w 1581150"/>
                <a:gd name="connsiteY226" fmla="*/ 397687 h 3181350"/>
                <a:gd name="connsiteX227" fmla="*/ 254292 w 1581150"/>
                <a:gd name="connsiteY227" fmla="*/ 399401 h 3181350"/>
                <a:gd name="connsiteX228" fmla="*/ 257340 w 1581150"/>
                <a:gd name="connsiteY228" fmla="*/ 390543 h 3181350"/>
                <a:gd name="connsiteX229" fmla="*/ 244958 w 1581150"/>
                <a:gd name="connsiteY229" fmla="*/ 389019 h 3181350"/>
                <a:gd name="connsiteX230" fmla="*/ 254007 w 1581150"/>
                <a:gd name="connsiteY230" fmla="*/ 376256 h 3181350"/>
                <a:gd name="connsiteX231" fmla="*/ 234099 w 1581150"/>
                <a:gd name="connsiteY231" fmla="*/ 376827 h 3181350"/>
                <a:gd name="connsiteX232" fmla="*/ 229623 w 1581150"/>
                <a:gd name="connsiteY232" fmla="*/ 370160 h 3181350"/>
                <a:gd name="connsiteX233" fmla="*/ 233433 w 1581150"/>
                <a:gd name="connsiteY233" fmla="*/ 369112 h 3181350"/>
                <a:gd name="connsiteX234" fmla="*/ 242958 w 1581150"/>
                <a:gd name="connsiteY234" fmla="*/ 365683 h 3181350"/>
                <a:gd name="connsiteX235" fmla="*/ 242672 w 1581150"/>
                <a:gd name="connsiteY235" fmla="*/ 354920 h 3181350"/>
                <a:gd name="connsiteX236" fmla="*/ 249816 w 1581150"/>
                <a:gd name="connsiteY236" fmla="*/ 355777 h 3181350"/>
                <a:gd name="connsiteX237" fmla="*/ 256388 w 1581150"/>
                <a:gd name="connsiteY237" fmla="*/ 347395 h 3181350"/>
                <a:gd name="connsiteX238" fmla="*/ 259531 w 1581150"/>
                <a:gd name="connsiteY238" fmla="*/ 350824 h 3181350"/>
                <a:gd name="connsiteX239" fmla="*/ 262198 w 1581150"/>
                <a:gd name="connsiteY239" fmla="*/ 345014 h 3181350"/>
                <a:gd name="connsiteX240" fmla="*/ 263151 w 1581150"/>
                <a:gd name="connsiteY240" fmla="*/ 351300 h 3181350"/>
                <a:gd name="connsiteX241" fmla="*/ 273819 w 1581150"/>
                <a:gd name="connsiteY241" fmla="*/ 352634 h 3181350"/>
                <a:gd name="connsiteX242" fmla="*/ 255816 w 1581150"/>
                <a:gd name="connsiteY242" fmla="*/ 339584 h 3181350"/>
                <a:gd name="connsiteX243" fmla="*/ 254483 w 1581150"/>
                <a:gd name="connsiteY243" fmla="*/ 336346 h 3181350"/>
                <a:gd name="connsiteX244" fmla="*/ 275914 w 1581150"/>
                <a:gd name="connsiteY244" fmla="*/ 337489 h 3181350"/>
                <a:gd name="connsiteX245" fmla="*/ 292011 w 1581150"/>
                <a:gd name="connsiteY245" fmla="*/ 325678 h 3181350"/>
                <a:gd name="connsiteX246" fmla="*/ 290868 w 1581150"/>
                <a:gd name="connsiteY246" fmla="*/ 320915 h 3181350"/>
                <a:gd name="connsiteX247" fmla="*/ 276771 w 1581150"/>
                <a:gd name="connsiteY247" fmla="*/ 319106 h 3181350"/>
                <a:gd name="connsiteX248" fmla="*/ 275628 w 1581150"/>
                <a:gd name="connsiteY248" fmla="*/ 314343 h 3181350"/>
                <a:gd name="connsiteX249" fmla="*/ 291726 w 1581150"/>
                <a:gd name="connsiteY249" fmla="*/ 314819 h 3181350"/>
                <a:gd name="connsiteX250" fmla="*/ 294393 w 1581150"/>
                <a:gd name="connsiteY250" fmla="*/ 309009 h 3181350"/>
                <a:gd name="connsiteX251" fmla="*/ 286011 w 1581150"/>
                <a:gd name="connsiteY251" fmla="*/ 304913 h 3181350"/>
                <a:gd name="connsiteX252" fmla="*/ 291345 w 1581150"/>
                <a:gd name="connsiteY252" fmla="*/ 305580 h 3181350"/>
                <a:gd name="connsiteX253" fmla="*/ 276676 w 1581150"/>
                <a:gd name="connsiteY253" fmla="*/ 294531 h 3181350"/>
                <a:gd name="connsiteX254" fmla="*/ 279057 w 1581150"/>
                <a:gd name="connsiteY254" fmla="*/ 290245 h 3181350"/>
                <a:gd name="connsiteX255" fmla="*/ 301632 w 1581150"/>
                <a:gd name="connsiteY255" fmla="*/ 296150 h 3181350"/>
                <a:gd name="connsiteX256" fmla="*/ 308680 w 1581150"/>
                <a:gd name="connsiteY256" fmla="*/ 284720 h 3181350"/>
                <a:gd name="connsiteX257" fmla="*/ 316681 w 1581150"/>
                <a:gd name="connsiteY257" fmla="*/ 291864 h 3181350"/>
                <a:gd name="connsiteX258" fmla="*/ 306013 w 1581150"/>
                <a:gd name="connsiteY258" fmla="*/ 290531 h 3181350"/>
                <a:gd name="connsiteX259" fmla="*/ 297250 w 1581150"/>
                <a:gd name="connsiteY259" fmla="*/ 301770 h 3181350"/>
                <a:gd name="connsiteX260" fmla="*/ 306108 w 1581150"/>
                <a:gd name="connsiteY260" fmla="*/ 302913 h 3181350"/>
                <a:gd name="connsiteX261" fmla="*/ 307251 w 1581150"/>
                <a:gd name="connsiteY261" fmla="*/ 307676 h 3181350"/>
                <a:gd name="connsiteX262" fmla="*/ 301536 w 1581150"/>
                <a:gd name="connsiteY262" fmla="*/ 310057 h 3181350"/>
                <a:gd name="connsiteX263" fmla="*/ 317253 w 1581150"/>
                <a:gd name="connsiteY263" fmla="*/ 313581 h 3181350"/>
                <a:gd name="connsiteX264" fmla="*/ 305727 w 1581150"/>
                <a:gd name="connsiteY264" fmla="*/ 318344 h 3181350"/>
                <a:gd name="connsiteX265" fmla="*/ 306204 w 1581150"/>
                <a:gd name="connsiteY265" fmla="*/ 339965 h 3181350"/>
                <a:gd name="connsiteX266" fmla="*/ 299536 w 1581150"/>
                <a:gd name="connsiteY266" fmla="*/ 336060 h 3181350"/>
                <a:gd name="connsiteX267" fmla="*/ 299822 w 1581150"/>
                <a:gd name="connsiteY267" fmla="*/ 346823 h 3181350"/>
                <a:gd name="connsiteX268" fmla="*/ 312204 w 1581150"/>
                <a:gd name="connsiteY268" fmla="*/ 348347 h 3181350"/>
                <a:gd name="connsiteX269" fmla="*/ 314586 w 1581150"/>
                <a:gd name="connsiteY269" fmla="*/ 331774 h 3181350"/>
                <a:gd name="connsiteX270" fmla="*/ 324301 w 1581150"/>
                <a:gd name="connsiteY270" fmla="*/ 339108 h 3181350"/>
                <a:gd name="connsiteX271" fmla="*/ 320967 w 1581150"/>
                <a:gd name="connsiteY271" fmla="*/ 349490 h 3181350"/>
                <a:gd name="connsiteX272" fmla="*/ 312585 w 1581150"/>
                <a:gd name="connsiteY272" fmla="*/ 357682 h 3181350"/>
                <a:gd name="connsiteX273" fmla="*/ 323444 w 1581150"/>
                <a:gd name="connsiteY273" fmla="*/ 357491 h 3181350"/>
                <a:gd name="connsiteX274" fmla="*/ 319062 w 1581150"/>
                <a:gd name="connsiteY274" fmla="*/ 363111 h 3181350"/>
                <a:gd name="connsiteX275" fmla="*/ 308013 w 1581150"/>
                <a:gd name="connsiteY275" fmla="*/ 364826 h 3181350"/>
                <a:gd name="connsiteX276" fmla="*/ 307156 w 1581150"/>
                <a:gd name="connsiteY276" fmla="*/ 358539 h 3181350"/>
                <a:gd name="connsiteX277" fmla="*/ 303822 w 1581150"/>
                <a:gd name="connsiteY277" fmla="*/ 356634 h 3181350"/>
                <a:gd name="connsiteX278" fmla="*/ 306108 w 1581150"/>
                <a:gd name="connsiteY278" fmla="*/ 378446 h 3181350"/>
                <a:gd name="connsiteX279" fmla="*/ 310490 w 1581150"/>
                <a:gd name="connsiteY279" fmla="*/ 372827 h 3181350"/>
                <a:gd name="connsiteX280" fmla="*/ 316872 w 1581150"/>
                <a:gd name="connsiteY280" fmla="*/ 378256 h 3181350"/>
                <a:gd name="connsiteX281" fmla="*/ 299441 w 1581150"/>
                <a:gd name="connsiteY281" fmla="*/ 386828 h 3181350"/>
                <a:gd name="connsiteX282" fmla="*/ 314967 w 1581150"/>
                <a:gd name="connsiteY282" fmla="*/ 391781 h 3181350"/>
                <a:gd name="connsiteX283" fmla="*/ 320015 w 1581150"/>
                <a:gd name="connsiteY283" fmla="*/ 381685 h 3181350"/>
                <a:gd name="connsiteX284" fmla="*/ 343065 w 1581150"/>
                <a:gd name="connsiteY284" fmla="*/ 396830 h 3181350"/>
                <a:gd name="connsiteX285" fmla="*/ 356115 w 1581150"/>
                <a:gd name="connsiteY285" fmla="*/ 393877 h 3181350"/>
                <a:gd name="connsiteX286" fmla="*/ 356591 w 1581150"/>
                <a:gd name="connsiteY286" fmla="*/ 403116 h 3181350"/>
                <a:gd name="connsiteX287" fmla="*/ 343161 w 1581150"/>
                <a:gd name="connsiteY287" fmla="*/ 409117 h 3181350"/>
                <a:gd name="connsiteX288" fmla="*/ 351066 w 1581150"/>
                <a:gd name="connsiteY288" fmla="*/ 403973 h 3181350"/>
                <a:gd name="connsiteX289" fmla="*/ 351733 w 1581150"/>
                <a:gd name="connsiteY289" fmla="*/ 411689 h 3181350"/>
                <a:gd name="connsiteX290" fmla="*/ 330683 w 1581150"/>
                <a:gd name="connsiteY290" fmla="*/ 407498 h 3181350"/>
                <a:gd name="connsiteX291" fmla="*/ 324015 w 1581150"/>
                <a:gd name="connsiteY291" fmla="*/ 415880 h 3181350"/>
                <a:gd name="connsiteX292" fmla="*/ 338208 w 1581150"/>
                <a:gd name="connsiteY292" fmla="*/ 417594 h 3181350"/>
                <a:gd name="connsiteX293" fmla="*/ 334017 w 1581150"/>
                <a:gd name="connsiteY293" fmla="*/ 421690 h 3181350"/>
                <a:gd name="connsiteX294" fmla="*/ 341541 w 1581150"/>
                <a:gd name="connsiteY294" fmla="*/ 419499 h 3181350"/>
                <a:gd name="connsiteX295" fmla="*/ 342018 w 1581150"/>
                <a:gd name="connsiteY295" fmla="*/ 428834 h 3181350"/>
                <a:gd name="connsiteX296" fmla="*/ 349542 w 1581150"/>
                <a:gd name="connsiteY296" fmla="*/ 426738 h 3181350"/>
                <a:gd name="connsiteX297" fmla="*/ 344399 w 1581150"/>
                <a:gd name="connsiteY297" fmla="*/ 412260 h 3181350"/>
                <a:gd name="connsiteX298" fmla="*/ 351066 w 1581150"/>
                <a:gd name="connsiteY298" fmla="*/ 416165 h 3181350"/>
                <a:gd name="connsiteX299" fmla="*/ 354305 w 1581150"/>
                <a:gd name="connsiteY299" fmla="*/ 405783 h 3181350"/>
                <a:gd name="connsiteX300" fmla="*/ 368878 w 1581150"/>
                <a:gd name="connsiteY300" fmla="*/ 404545 h 3181350"/>
                <a:gd name="connsiteX301" fmla="*/ 373164 w 1581150"/>
                <a:gd name="connsiteY301" fmla="*/ 412736 h 3181350"/>
                <a:gd name="connsiteX302" fmla="*/ 368021 w 1581150"/>
                <a:gd name="connsiteY302" fmla="*/ 410546 h 3181350"/>
                <a:gd name="connsiteX303" fmla="*/ 372117 w 1581150"/>
                <a:gd name="connsiteY303" fmla="*/ 432548 h 3181350"/>
                <a:gd name="connsiteX304" fmla="*/ 373260 w 1581150"/>
                <a:gd name="connsiteY304" fmla="*/ 437311 h 3181350"/>
                <a:gd name="connsiteX305" fmla="*/ 363925 w 1581150"/>
                <a:gd name="connsiteY305" fmla="*/ 439216 h 3181350"/>
                <a:gd name="connsiteX306" fmla="*/ 368211 w 1581150"/>
                <a:gd name="connsiteY306" fmla="*/ 447407 h 3181350"/>
                <a:gd name="connsiteX307" fmla="*/ 353829 w 1581150"/>
                <a:gd name="connsiteY307" fmla="*/ 459504 h 3181350"/>
                <a:gd name="connsiteX308" fmla="*/ 371545 w 1581150"/>
                <a:gd name="connsiteY308" fmla="*/ 449408 h 3181350"/>
                <a:gd name="connsiteX309" fmla="*/ 375355 w 1581150"/>
                <a:gd name="connsiteY309" fmla="*/ 460647 h 3181350"/>
                <a:gd name="connsiteX310" fmla="*/ 367830 w 1581150"/>
                <a:gd name="connsiteY310" fmla="*/ 462743 h 3181350"/>
                <a:gd name="connsiteX311" fmla="*/ 369164 w 1581150"/>
                <a:gd name="connsiteY311" fmla="*/ 465981 h 3181350"/>
                <a:gd name="connsiteX312" fmla="*/ 376212 w 1581150"/>
                <a:gd name="connsiteY312" fmla="*/ 466838 h 3181350"/>
                <a:gd name="connsiteX313" fmla="*/ 373831 w 1581150"/>
                <a:gd name="connsiteY313" fmla="*/ 471125 h 3181350"/>
                <a:gd name="connsiteX314" fmla="*/ 365163 w 1581150"/>
                <a:gd name="connsiteY314" fmla="*/ 468553 h 3181350"/>
                <a:gd name="connsiteX315" fmla="*/ 362115 w 1581150"/>
                <a:gd name="connsiteY315" fmla="*/ 489698 h 3181350"/>
                <a:gd name="connsiteX316" fmla="*/ 370116 w 1581150"/>
                <a:gd name="connsiteY316" fmla="*/ 496842 h 3181350"/>
                <a:gd name="connsiteX317" fmla="*/ 364592 w 1581150"/>
                <a:gd name="connsiteY317" fmla="*/ 497699 h 3181350"/>
                <a:gd name="connsiteX318" fmla="*/ 353257 w 1581150"/>
                <a:gd name="connsiteY318" fmla="*/ 488555 h 3181350"/>
                <a:gd name="connsiteX319" fmla="*/ 350781 w 1581150"/>
                <a:gd name="connsiteY319" fmla="*/ 492937 h 3181350"/>
                <a:gd name="connsiteX320" fmla="*/ 353448 w 1581150"/>
                <a:gd name="connsiteY320" fmla="*/ 499414 h 3181350"/>
                <a:gd name="connsiteX321" fmla="*/ 358782 w 1581150"/>
                <a:gd name="connsiteY321" fmla="*/ 500081 h 3181350"/>
                <a:gd name="connsiteX322" fmla="*/ 352590 w 1581150"/>
                <a:gd name="connsiteY322" fmla="*/ 517797 h 3181350"/>
                <a:gd name="connsiteX323" fmla="*/ 359258 w 1581150"/>
                <a:gd name="connsiteY323" fmla="*/ 509415 h 3181350"/>
                <a:gd name="connsiteX324" fmla="*/ 366497 w 1581150"/>
                <a:gd name="connsiteY324" fmla="*/ 508748 h 3181350"/>
                <a:gd name="connsiteX325" fmla="*/ 379832 w 1581150"/>
                <a:gd name="connsiteY325" fmla="*/ 516559 h 3181350"/>
                <a:gd name="connsiteX326" fmla="*/ 379641 w 1581150"/>
                <a:gd name="connsiteY326" fmla="*/ 530370 h 3181350"/>
                <a:gd name="connsiteX327" fmla="*/ 373641 w 1581150"/>
                <a:gd name="connsiteY327" fmla="*/ 534275 h 3181350"/>
                <a:gd name="connsiteX328" fmla="*/ 363639 w 1581150"/>
                <a:gd name="connsiteY328" fmla="*/ 528465 h 3181350"/>
                <a:gd name="connsiteX329" fmla="*/ 362401 w 1581150"/>
                <a:gd name="connsiteY329" fmla="*/ 528275 h 3181350"/>
                <a:gd name="connsiteX330" fmla="*/ 364878 w 1581150"/>
                <a:gd name="connsiteY330" fmla="*/ 525893 h 3181350"/>
                <a:gd name="connsiteX331" fmla="*/ 357734 w 1581150"/>
                <a:gd name="connsiteY331" fmla="*/ 522179 h 3181350"/>
                <a:gd name="connsiteX332" fmla="*/ 357639 w 1581150"/>
                <a:gd name="connsiteY332" fmla="*/ 530180 h 3181350"/>
                <a:gd name="connsiteX333" fmla="*/ 354495 w 1581150"/>
                <a:gd name="connsiteY333" fmla="*/ 528941 h 3181350"/>
                <a:gd name="connsiteX334" fmla="*/ 349828 w 1581150"/>
                <a:gd name="connsiteY334" fmla="*/ 536085 h 3181350"/>
                <a:gd name="connsiteX335" fmla="*/ 352019 w 1581150"/>
                <a:gd name="connsiteY335" fmla="*/ 536466 h 3181350"/>
                <a:gd name="connsiteX336" fmla="*/ 347256 w 1581150"/>
                <a:gd name="connsiteY336" fmla="*/ 538847 h 3181350"/>
                <a:gd name="connsiteX337" fmla="*/ 351638 w 1581150"/>
                <a:gd name="connsiteY337" fmla="*/ 529703 h 3181350"/>
                <a:gd name="connsiteX338" fmla="*/ 346399 w 1581150"/>
                <a:gd name="connsiteY338" fmla="*/ 526179 h 3181350"/>
                <a:gd name="connsiteX339" fmla="*/ 339732 w 1581150"/>
                <a:gd name="connsiteY339" fmla="*/ 541419 h 3181350"/>
                <a:gd name="connsiteX340" fmla="*/ 327444 w 1581150"/>
                <a:gd name="connsiteY340" fmla="*/ 532561 h 3181350"/>
                <a:gd name="connsiteX341" fmla="*/ 328397 w 1581150"/>
                <a:gd name="connsiteY341" fmla="*/ 531513 h 3181350"/>
                <a:gd name="connsiteX342" fmla="*/ 328778 w 1581150"/>
                <a:gd name="connsiteY342" fmla="*/ 531894 h 3181350"/>
                <a:gd name="connsiteX343" fmla="*/ 328873 w 1581150"/>
                <a:gd name="connsiteY343" fmla="*/ 531418 h 3181350"/>
                <a:gd name="connsiteX344" fmla="*/ 333064 w 1581150"/>
                <a:gd name="connsiteY344" fmla="*/ 531513 h 3181350"/>
                <a:gd name="connsiteX345" fmla="*/ 320872 w 1581150"/>
                <a:gd name="connsiteY345" fmla="*/ 521131 h 3181350"/>
                <a:gd name="connsiteX346" fmla="*/ 310776 w 1581150"/>
                <a:gd name="connsiteY346" fmla="*/ 532942 h 3181350"/>
                <a:gd name="connsiteX347" fmla="*/ 315919 w 1581150"/>
                <a:gd name="connsiteY347" fmla="*/ 538085 h 3181350"/>
                <a:gd name="connsiteX348" fmla="*/ 309823 w 1581150"/>
                <a:gd name="connsiteY348" fmla="*/ 545515 h 3181350"/>
                <a:gd name="connsiteX349" fmla="*/ 287535 w 1581150"/>
                <a:gd name="connsiteY349" fmla="*/ 543229 h 3181350"/>
                <a:gd name="connsiteX350" fmla="*/ 284772 w 1581150"/>
                <a:gd name="connsiteY350" fmla="*/ 537228 h 3181350"/>
                <a:gd name="connsiteX351" fmla="*/ 281820 w 1581150"/>
                <a:gd name="connsiteY351" fmla="*/ 542181 h 3181350"/>
                <a:gd name="connsiteX352" fmla="*/ 275057 w 1581150"/>
                <a:gd name="connsiteY352" fmla="*/ 541419 h 3181350"/>
                <a:gd name="connsiteX353" fmla="*/ 274676 w 1581150"/>
                <a:gd name="connsiteY353" fmla="*/ 543800 h 3181350"/>
                <a:gd name="connsiteX354" fmla="*/ 266389 w 1581150"/>
                <a:gd name="connsiteY354" fmla="*/ 539609 h 3181350"/>
                <a:gd name="connsiteX355" fmla="*/ 259341 w 1581150"/>
                <a:gd name="connsiteY355" fmla="*/ 538752 h 3181350"/>
                <a:gd name="connsiteX356" fmla="*/ 262484 w 1581150"/>
                <a:gd name="connsiteY356" fmla="*/ 554564 h 3181350"/>
                <a:gd name="connsiteX357" fmla="*/ 225527 w 1581150"/>
                <a:gd name="connsiteY357" fmla="*/ 548468 h 3181350"/>
                <a:gd name="connsiteX358" fmla="*/ 229718 w 1581150"/>
                <a:gd name="connsiteY358" fmla="*/ 544372 h 3181350"/>
                <a:gd name="connsiteX359" fmla="*/ 238767 w 1581150"/>
                <a:gd name="connsiteY359" fmla="*/ 543991 h 3181350"/>
                <a:gd name="connsiteX360" fmla="*/ 238100 w 1581150"/>
                <a:gd name="connsiteY360" fmla="*/ 536180 h 3181350"/>
                <a:gd name="connsiteX361" fmla="*/ 247625 w 1581150"/>
                <a:gd name="connsiteY361" fmla="*/ 532751 h 3181350"/>
                <a:gd name="connsiteX362" fmla="*/ 247625 w 1581150"/>
                <a:gd name="connsiteY362" fmla="*/ 545039 h 3181350"/>
                <a:gd name="connsiteX363" fmla="*/ 257150 w 1581150"/>
                <a:gd name="connsiteY363" fmla="*/ 541610 h 3181350"/>
                <a:gd name="connsiteX364" fmla="*/ 263436 w 1581150"/>
                <a:gd name="connsiteY364" fmla="*/ 510082 h 3181350"/>
                <a:gd name="connsiteX365" fmla="*/ 255531 w 1581150"/>
                <a:gd name="connsiteY365" fmla="*/ 527513 h 3181350"/>
                <a:gd name="connsiteX366" fmla="*/ 262389 w 1581150"/>
                <a:gd name="connsiteY366" fmla="*/ 529894 h 3181350"/>
                <a:gd name="connsiteX367" fmla="*/ 275247 w 1581150"/>
                <a:gd name="connsiteY367" fmla="*/ 528370 h 3181350"/>
                <a:gd name="connsiteX368" fmla="*/ 278010 w 1581150"/>
                <a:gd name="connsiteY368" fmla="*/ 508748 h 3181350"/>
                <a:gd name="connsiteX369" fmla="*/ 266294 w 1581150"/>
                <a:gd name="connsiteY369" fmla="*/ 514940 h 3181350"/>
                <a:gd name="connsiteX370" fmla="*/ 270390 w 1581150"/>
                <a:gd name="connsiteY370" fmla="*/ 498557 h 3181350"/>
                <a:gd name="connsiteX371" fmla="*/ 280772 w 1581150"/>
                <a:gd name="connsiteY371" fmla="*/ 494461 h 3181350"/>
                <a:gd name="connsiteX372" fmla="*/ 274390 w 1581150"/>
                <a:gd name="connsiteY372" fmla="*/ 495985 h 3181350"/>
                <a:gd name="connsiteX373" fmla="*/ 266865 w 1581150"/>
                <a:gd name="connsiteY373" fmla="*/ 485793 h 3181350"/>
                <a:gd name="connsiteX374" fmla="*/ 280962 w 1581150"/>
                <a:gd name="connsiteY374" fmla="*/ 493318 h 3181350"/>
                <a:gd name="connsiteX375" fmla="*/ 285630 w 1581150"/>
                <a:gd name="connsiteY375" fmla="*/ 480459 h 3181350"/>
                <a:gd name="connsiteX376" fmla="*/ 282772 w 1581150"/>
                <a:gd name="connsiteY376" fmla="*/ 475506 h 3181350"/>
                <a:gd name="connsiteX377" fmla="*/ 263055 w 1581150"/>
                <a:gd name="connsiteY377" fmla="*/ 474649 h 3181350"/>
                <a:gd name="connsiteX378" fmla="*/ 272390 w 1581150"/>
                <a:gd name="connsiteY378" fmla="*/ 472744 h 3181350"/>
                <a:gd name="connsiteX379" fmla="*/ 262579 w 1581150"/>
                <a:gd name="connsiteY379" fmla="*/ 465410 h 3181350"/>
                <a:gd name="connsiteX380" fmla="*/ 272485 w 1581150"/>
                <a:gd name="connsiteY380" fmla="*/ 446645 h 3181350"/>
                <a:gd name="connsiteX381" fmla="*/ 265437 w 1581150"/>
                <a:gd name="connsiteY381" fmla="*/ 445788 h 3181350"/>
                <a:gd name="connsiteX382" fmla="*/ 258864 w 1581150"/>
                <a:gd name="connsiteY382" fmla="*/ 454170 h 3181350"/>
                <a:gd name="connsiteX383" fmla="*/ 253054 w 1581150"/>
                <a:gd name="connsiteY383" fmla="*/ 444264 h 3181350"/>
                <a:gd name="connsiteX384" fmla="*/ 258579 w 1581150"/>
                <a:gd name="connsiteY384" fmla="*/ 443407 h 3181350"/>
                <a:gd name="connsiteX385" fmla="*/ 244863 w 1581150"/>
                <a:gd name="connsiteY385" fmla="*/ 450932 h 3181350"/>
                <a:gd name="connsiteX386" fmla="*/ 241815 w 1581150"/>
                <a:gd name="connsiteY386" fmla="*/ 472077 h 3181350"/>
                <a:gd name="connsiteX387" fmla="*/ 248673 w 1581150"/>
                <a:gd name="connsiteY387" fmla="*/ 474458 h 3181350"/>
                <a:gd name="connsiteX388" fmla="*/ 233623 w 1581150"/>
                <a:gd name="connsiteY388" fmla="*/ 478745 h 3181350"/>
                <a:gd name="connsiteX389" fmla="*/ 233337 w 1581150"/>
                <a:gd name="connsiteY389" fmla="*/ 467886 h 3181350"/>
                <a:gd name="connsiteX390" fmla="*/ 228289 w 1581150"/>
                <a:gd name="connsiteY390" fmla="*/ 465695 h 3181350"/>
                <a:gd name="connsiteX391" fmla="*/ 225622 w 1581150"/>
                <a:gd name="connsiteY391" fmla="*/ 471601 h 3181350"/>
                <a:gd name="connsiteX392" fmla="*/ 216573 w 1581150"/>
                <a:gd name="connsiteY392" fmla="*/ 471982 h 3181350"/>
                <a:gd name="connsiteX393" fmla="*/ 211716 w 1581150"/>
                <a:gd name="connsiteY393" fmla="*/ 468267 h 3181350"/>
                <a:gd name="connsiteX394" fmla="*/ 225432 w 1581150"/>
                <a:gd name="connsiteY394" fmla="*/ 473030 h 3181350"/>
                <a:gd name="connsiteX395" fmla="*/ 227241 w 1581150"/>
                <a:gd name="connsiteY395" fmla="*/ 485603 h 3181350"/>
                <a:gd name="connsiteX396" fmla="*/ 235433 w 1581150"/>
                <a:gd name="connsiteY396" fmla="*/ 491222 h 3181350"/>
                <a:gd name="connsiteX397" fmla="*/ 212192 w 1581150"/>
                <a:gd name="connsiteY397" fmla="*/ 489889 h 3181350"/>
                <a:gd name="connsiteX398" fmla="*/ 207525 w 1581150"/>
                <a:gd name="connsiteY398" fmla="*/ 497033 h 3181350"/>
                <a:gd name="connsiteX399" fmla="*/ 216192 w 1581150"/>
                <a:gd name="connsiteY399" fmla="*/ 499604 h 3181350"/>
                <a:gd name="connsiteX400" fmla="*/ 218859 w 1581150"/>
                <a:gd name="connsiteY400" fmla="*/ 493794 h 3181350"/>
                <a:gd name="connsiteX401" fmla="*/ 225527 w 1581150"/>
                <a:gd name="connsiteY401" fmla="*/ 497699 h 3181350"/>
                <a:gd name="connsiteX402" fmla="*/ 236576 w 1581150"/>
                <a:gd name="connsiteY402" fmla="*/ 495985 h 3181350"/>
                <a:gd name="connsiteX403" fmla="*/ 248673 w 1581150"/>
                <a:gd name="connsiteY403" fmla="*/ 486746 h 3181350"/>
                <a:gd name="connsiteX404" fmla="*/ 240005 w 1581150"/>
                <a:gd name="connsiteY404" fmla="*/ 484079 h 3181350"/>
                <a:gd name="connsiteX405" fmla="*/ 258102 w 1581150"/>
                <a:gd name="connsiteY405" fmla="*/ 470934 h 3181350"/>
                <a:gd name="connsiteX406" fmla="*/ 264103 w 1581150"/>
                <a:gd name="connsiteY406" fmla="*/ 479411 h 3181350"/>
                <a:gd name="connsiteX407" fmla="*/ 257245 w 1581150"/>
                <a:gd name="connsiteY407" fmla="*/ 477030 h 3181350"/>
                <a:gd name="connsiteX408" fmla="*/ 258864 w 1581150"/>
                <a:gd name="connsiteY408" fmla="*/ 491032 h 3181350"/>
                <a:gd name="connsiteX409" fmla="*/ 260674 w 1581150"/>
                <a:gd name="connsiteY409" fmla="*/ 503605 h 3181350"/>
                <a:gd name="connsiteX410" fmla="*/ 249625 w 1581150"/>
                <a:gd name="connsiteY410" fmla="*/ 505319 h 3181350"/>
                <a:gd name="connsiteX411" fmla="*/ 242767 w 1581150"/>
                <a:gd name="connsiteY411" fmla="*/ 515225 h 3181350"/>
                <a:gd name="connsiteX412" fmla="*/ 239910 w 1581150"/>
                <a:gd name="connsiteY412" fmla="*/ 510272 h 3181350"/>
                <a:gd name="connsiteX413" fmla="*/ 245910 w 1581150"/>
                <a:gd name="connsiteY413" fmla="*/ 518654 h 3181350"/>
                <a:gd name="connsiteX414" fmla="*/ 232004 w 1581150"/>
                <a:gd name="connsiteY414" fmla="*/ 527703 h 3181350"/>
                <a:gd name="connsiteX415" fmla="*/ 231813 w 1581150"/>
                <a:gd name="connsiteY415" fmla="*/ 541514 h 3181350"/>
                <a:gd name="connsiteX416" fmla="*/ 219621 w 1581150"/>
                <a:gd name="connsiteY416" fmla="*/ 550754 h 3181350"/>
                <a:gd name="connsiteX417" fmla="*/ 241338 w 1581150"/>
                <a:gd name="connsiteY417" fmla="*/ 562660 h 3181350"/>
                <a:gd name="connsiteX418" fmla="*/ 253530 w 1581150"/>
                <a:gd name="connsiteY418" fmla="*/ 565708 h 3181350"/>
                <a:gd name="connsiteX419" fmla="*/ 250863 w 1581150"/>
                <a:gd name="connsiteY419" fmla="*/ 559231 h 3181350"/>
                <a:gd name="connsiteX420" fmla="*/ 256388 w 1581150"/>
                <a:gd name="connsiteY420" fmla="*/ 558374 h 3181350"/>
                <a:gd name="connsiteX421" fmla="*/ 255531 w 1581150"/>
                <a:gd name="connsiteY421" fmla="*/ 564470 h 3181350"/>
                <a:gd name="connsiteX422" fmla="*/ 260293 w 1581150"/>
                <a:gd name="connsiteY422" fmla="*/ 564184 h 3181350"/>
                <a:gd name="connsiteX423" fmla="*/ 259912 w 1581150"/>
                <a:gd name="connsiteY423" fmla="*/ 595521 h 3181350"/>
                <a:gd name="connsiteX424" fmla="*/ 239529 w 1581150"/>
                <a:gd name="connsiteY424" fmla="*/ 584758 h 3181350"/>
                <a:gd name="connsiteX425" fmla="*/ 249435 w 1581150"/>
                <a:gd name="connsiteY425" fmla="*/ 582186 h 3181350"/>
                <a:gd name="connsiteX426" fmla="*/ 250768 w 1581150"/>
                <a:gd name="connsiteY426" fmla="*/ 573137 h 3181350"/>
                <a:gd name="connsiteX427" fmla="*/ 243053 w 1581150"/>
                <a:gd name="connsiteY427" fmla="*/ 576757 h 3181350"/>
                <a:gd name="connsiteX428" fmla="*/ 239719 w 1581150"/>
                <a:gd name="connsiteY428" fmla="*/ 574757 h 3181350"/>
                <a:gd name="connsiteX429" fmla="*/ 231242 w 1581150"/>
                <a:gd name="connsiteY429" fmla="*/ 558278 h 3181350"/>
                <a:gd name="connsiteX430" fmla="*/ 226479 w 1581150"/>
                <a:gd name="connsiteY430" fmla="*/ 566946 h 3181350"/>
                <a:gd name="connsiteX431" fmla="*/ 236481 w 1581150"/>
                <a:gd name="connsiteY431" fmla="*/ 572852 h 3181350"/>
                <a:gd name="connsiteX432" fmla="*/ 227813 w 1581150"/>
                <a:gd name="connsiteY432" fmla="*/ 570280 h 3181350"/>
                <a:gd name="connsiteX433" fmla="*/ 214573 w 1581150"/>
                <a:gd name="connsiteY433" fmla="*/ 574757 h 3181350"/>
                <a:gd name="connsiteX434" fmla="*/ 215240 w 1581150"/>
                <a:gd name="connsiteY434" fmla="*/ 570185 h 3181350"/>
                <a:gd name="connsiteX435" fmla="*/ 202857 w 1581150"/>
                <a:gd name="connsiteY435" fmla="*/ 568661 h 3181350"/>
                <a:gd name="connsiteX436" fmla="*/ 199524 w 1581150"/>
                <a:gd name="connsiteY436" fmla="*/ 579043 h 3181350"/>
                <a:gd name="connsiteX437" fmla="*/ 211049 w 1581150"/>
                <a:gd name="connsiteY437" fmla="*/ 574376 h 3181350"/>
                <a:gd name="connsiteX438" fmla="*/ 213811 w 1581150"/>
                <a:gd name="connsiteY438" fmla="*/ 583710 h 3181350"/>
                <a:gd name="connsiteX439" fmla="*/ 209334 w 1581150"/>
                <a:gd name="connsiteY439" fmla="*/ 582472 h 3181350"/>
                <a:gd name="connsiteX440" fmla="*/ 221526 w 1581150"/>
                <a:gd name="connsiteY440" fmla="*/ 592854 h 3181350"/>
                <a:gd name="connsiteX441" fmla="*/ 222479 w 1581150"/>
                <a:gd name="connsiteY441" fmla="*/ 580281 h 3181350"/>
                <a:gd name="connsiteX442" fmla="*/ 215335 w 1581150"/>
                <a:gd name="connsiteY442" fmla="*/ 583139 h 3181350"/>
                <a:gd name="connsiteX443" fmla="*/ 223336 w 1581150"/>
                <a:gd name="connsiteY443" fmla="*/ 577519 h 3181350"/>
                <a:gd name="connsiteX444" fmla="*/ 227813 w 1581150"/>
                <a:gd name="connsiteY444" fmla="*/ 584186 h 3181350"/>
                <a:gd name="connsiteX445" fmla="*/ 228670 w 1581150"/>
                <a:gd name="connsiteY445" fmla="*/ 578186 h 3181350"/>
                <a:gd name="connsiteX446" fmla="*/ 237909 w 1581150"/>
                <a:gd name="connsiteY446" fmla="*/ 576281 h 3181350"/>
                <a:gd name="connsiteX447" fmla="*/ 235433 w 1581150"/>
                <a:gd name="connsiteY447" fmla="*/ 583139 h 3181350"/>
                <a:gd name="connsiteX448" fmla="*/ 229813 w 1581150"/>
                <a:gd name="connsiteY448" fmla="*/ 580948 h 3181350"/>
                <a:gd name="connsiteX449" fmla="*/ 229432 w 1581150"/>
                <a:gd name="connsiteY449" fmla="*/ 591140 h 3181350"/>
                <a:gd name="connsiteX450" fmla="*/ 226860 w 1581150"/>
                <a:gd name="connsiteY450" fmla="*/ 590378 h 3181350"/>
                <a:gd name="connsiteX451" fmla="*/ 228194 w 1581150"/>
                <a:gd name="connsiteY451" fmla="*/ 593807 h 3181350"/>
                <a:gd name="connsiteX452" fmla="*/ 225241 w 1581150"/>
                <a:gd name="connsiteY452" fmla="*/ 596188 h 3181350"/>
                <a:gd name="connsiteX453" fmla="*/ 225051 w 1581150"/>
                <a:gd name="connsiteY453" fmla="*/ 596474 h 3181350"/>
                <a:gd name="connsiteX454" fmla="*/ 228099 w 1581150"/>
                <a:gd name="connsiteY454" fmla="*/ 598188 h 3181350"/>
                <a:gd name="connsiteX455" fmla="*/ 228861 w 1581150"/>
                <a:gd name="connsiteY455" fmla="*/ 601236 h 3181350"/>
                <a:gd name="connsiteX456" fmla="*/ 228765 w 1581150"/>
                <a:gd name="connsiteY456" fmla="*/ 601236 h 3181350"/>
                <a:gd name="connsiteX457" fmla="*/ 216478 w 1581150"/>
                <a:gd name="connsiteY457" fmla="*/ 599712 h 3181350"/>
                <a:gd name="connsiteX458" fmla="*/ 211620 w 1581150"/>
                <a:gd name="connsiteY458" fmla="*/ 608380 h 3181350"/>
                <a:gd name="connsiteX459" fmla="*/ 216478 w 1581150"/>
                <a:gd name="connsiteY459" fmla="*/ 612095 h 3181350"/>
                <a:gd name="connsiteX460" fmla="*/ 215907 w 1581150"/>
                <a:gd name="connsiteY460" fmla="*/ 612761 h 3181350"/>
                <a:gd name="connsiteX461" fmla="*/ 214954 w 1581150"/>
                <a:gd name="connsiteY461" fmla="*/ 613333 h 3181350"/>
                <a:gd name="connsiteX462" fmla="*/ 210668 w 1581150"/>
                <a:gd name="connsiteY462" fmla="*/ 614571 h 3181350"/>
                <a:gd name="connsiteX463" fmla="*/ 210858 w 1581150"/>
                <a:gd name="connsiteY463" fmla="*/ 616952 h 3181350"/>
                <a:gd name="connsiteX464" fmla="*/ 208477 w 1581150"/>
                <a:gd name="connsiteY464" fmla="*/ 618858 h 3181350"/>
                <a:gd name="connsiteX465" fmla="*/ 197333 w 1581150"/>
                <a:gd name="connsiteY465" fmla="*/ 619619 h 3181350"/>
                <a:gd name="connsiteX466" fmla="*/ 208191 w 1581150"/>
                <a:gd name="connsiteY466" fmla="*/ 622001 h 3181350"/>
                <a:gd name="connsiteX467" fmla="*/ 202476 w 1581150"/>
                <a:gd name="connsiteY467" fmla="*/ 624763 h 3181350"/>
                <a:gd name="connsiteX468" fmla="*/ 207239 w 1581150"/>
                <a:gd name="connsiteY468" fmla="*/ 634574 h 3181350"/>
                <a:gd name="connsiteX469" fmla="*/ 199524 w 1581150"/>
                <a:gd name="connsiteY469" fmla="*/ 638765 h 3181350"/>
                <a:gd name="connsiteX470" fmla="*/ 198381 w 1581150"/>
                <a:gd name="connsiteY470" fmla="*/ 654481 h 3181350"/>
                <a:gd name="connsiteX471" fmla="*/ 204762 w 1581150"/>
                <a:gd name="connsiteY471" fmla="*/ 667625 h 3181350"/>
                <a:gd name="connsiteX472" fmla="*/ 195047 w 1581150"/>
                <a:gd name="connsiteY472" fmla="*/ 674769 h 3181350"/>
                <a:gd name="connsiteX473" fmla="*/ 197142 w 1581150"/>
                <a:gd name="connsiteY473" fmla="*/ 697058 h 3181350"/>
                <a:gd name="connsiteX474" fmla="*/ 208096 w 1581150"/>
                <a:gd name="connsiteY474" fmla="*/ 697820 h 3181350"/>
                <a:gd name="connsiteX475" fmla="*/ 210858 w 1581150"/>
                <a:gd name="connsiteY475" fmla="*/ 707631 h 3181350"/>
                <a:gd name="connsiteX476" fmla="*/ 202762 w 1581150"/>
                <a:gd name="connsiteY476" fmla="*/ 719822 h 3181350"/>
                <a:gd name="connsiteX477" fmla="*/ 208096 w 1581150"/>
                <a:gd name="connsiteY477" fmla="*/ 720489 h 3181350"/>
                <a:gd name="connsiteX478" fmla="*/ 212478 w 1581150"/>
                <a:gd name="connsiteY478" fmla="*/ 714869 h 3181350"/>
                <a:gd name="connsiteX479" fmla="*/ 215526 w 1581150"/>
                <a:gd name="connsiteY479" fmla="*/ 721061 h 3181350"/>
                <a:gd name="connsiteX480" fmla="*/ 215526 w 1581150"/>
                <a:gd name="connsiteY480" fmla="*/ 722013 h 3181350"/>
                <a:gd name="connsiteX481" fmla="*/ 230004 w 1581150"/>
                <a:gd name="connsiteY481" fmla="*/ 727538 h 3181350"/>
                <a:gd name="connsiteX482" fmla="*/ 228480 w 1581150"/>
                <a:gd name="connsiteY482" fmla="*/ 729252 h 3181350"/>
                <a:gd name="connsiteX483" fmla="*/ 233147 w 1581150"/>
                <a:gd name="connsiteY483" fmla="*/ 728681 h 3181350"/>
                <a:gd name="connsiteX484" fmla="*/ 244005 w 1581150"/>
                <a:gd name="connsiteY484" fmla="*/ 736777 h 3181350"/>
                <a:gd name="connsiteX485" fmla="*/ 243624 w 1581150"/>
                <a:gd name="connsiteY485" fmla="*/ 737253 h 3181350"/>
                <a:gd name="connsiteX486" fmla="*/ 243624 w 1581150"/>
                <a:gd name="connsiteY486" fmla="*/ 737253 h 3181350"/>
                <a:gd name="connsiteX487" fmla="*/ 239148 w 1581150"/>
                <a:gd name="connsiteY487" fmla="*/ 738968 h 3181350"/>
                <a:gd name="connsiteX488" fmla="*/ 229337 w 1581150"/>
                <a:gd name="connsiteY488" fmla="*/ 735634 h 3181350"/>
                <a:gd name="connsiteX489" fmla="*/ 230956 w 1581150"/>
                <a:gd name="connsiteY489" fmla="*/ 737634 h 3181350"/>
                <a:gd name="connsiteX490" fmla="*/ 222479 w 1581150"/>
                <a:gd name="connsiteY490" fmla="*/ 746778 h 3181350"/>
                <a:gd name="connsiteX491" fmla="*/ 235242 w 1581150"/>
                <a:gd name="connsiteY491" fmla="*/ 745349 h 3181350"/>
                <a:gd name="connsiteX492" fmla="*/ 236195 w 1581150"/>
                <a:gd name="connsiteY492" fmla="*/ 742016 h 3181350"/>
                <a:gd name="connsiteX493" fmla="*/ 247339 w 1581150"/>
                <a:gd name="connsiteY493" fmla="*/ 741635 h 3181350"/>
                <a:gd name="connsiteX494" fmla="*/ 248863 w 1581150"/>
                <a:gd name="connsiteY494" fmla="*/ 748683 h 3181350"/>
                <a:gd name="connsiteX495" fmla="*/ 245625 w 1581150"/>
                <a:gd name="connsiteY495" fmla="*/ 748207 h 3181350"/>
                <a:gd name="connsiteX496" fmla="*/ 249625 w 1581150"/>
                <a:gd name="connsiteY496" fmla="*/ 757922 h 3181350"/>
                <a:gd name="connsiteX497" fmla="*/ 254673 w 1581150"/>
                <a:gd name="connsiteY497" fmla="*/ 755827 h 3181350"/>
                <a:gd name="connsiteX498" fmla="*/ 269913 w 1581150"/>
                <a:gd name="connsiteY498" fmla="*/ 765066 h 3181350"/>
                <a:gd name="connsiteX499" fmla="*/ 265532 w 1581150"/>
                <a:gd name="connsiteY499" fmla="*/ 769352 h 3181350"/>
                <a:gd name="connsiteX500" fmla="*/ 265627 w 1581150"/>
                <a:gd name="connsiteY500" fmla="*/ 768210 h 3181350"/>
                <a:gd name="connsiteX501" fmla="*/ 258293 w 1581150"/>
                <a:gd name="connsiteY501" fmla="*/ 767638 h 3181350"/>
                <a:gd name="connsiteX502" fmla="*/ 257817 w 1581150"/>
                <a:gd name="connsiteY502" fmla="*/ 773924 h 3181350"/>
                <a:gd name="connsiteX503" fmla="*/ 248863 w 1581150"/>
                <a:gd name="connsiteY503" fmla="*/ 770114 h 3181350"/>
                <a:gd name="connsiteX504" fmla="*/ 261341 w 1581150"/>
                <a:gd name="connsiteY504" fmla="*/ 775734 h 3181350"/>
                <a:gd name="connsiteX505" fmla="*/ 261912 w 1581150"/>
                <a:gd name="connsiteY505" fmla="*/ 773829 h 3181350"/>
                <a:gd name="connsiteX506" fmla="*/ 276486 w 1581150"/>
                <a:gd name="connsiteY506" fmla="*/ 784211 h 3181350"/>
                <a:gd name="connsiteX507" fmla="*/ 281439 w 1581150"/>
                <a:gd name="connsiteY507" fmla="*/ 783831 h 3181350"/>
                <a:gd name="connsiteX508" fmla="*/ 279438 w 1581150"/>
                <a:gd name="connsiteY508" fmla="*/ 788402 h 3181350"/>
                <a:gd name="connsiteX509" fmla="*/ 279534 w 1581150"/>
                <a:gd name="connsiteY509" fmla="*/ 787736 h 3181350"/>
                <a:gd name="connsiteX510" fmla="*/ 270675 w 1581150"/>
                <a:gd name="connsiteY510" fmla="*/ 786593 h 3181350"/>
                <a:gd name="connsiteX511" fmla="*/ 270961 w 1581150"/>
                <a:gd name="connsiteY511" fmla="*/ 797356 h 3181350"/>
                <a:gd name="connsiteX512" fmla="*/ 278676 w 1581150"/>
                <a:gd name="connsiteY512" fmla="*/ 793736 h 3181350"/>
                <a:gd name="connsiteX513" fmla="*/ 279248 w 1581150"/>
                <a:gd name="connsiteY513" fmla="*/ 789641 h 3181350"/>
                <a:gd name="connsiteX514" fmla="*/ 282391 w 1581150"/>
                <a:gd name="connsiteY514" fmla="*/ 789927 h 3181350"/>
                <a:gd name="connsiteX515" fmla="*/ 284296 w 1581150"/>
                <a:gd name="connsiteY515" fmla="*/ 788498 h 3181350"/>
                <a:gd name="connsiteX516" fmla="*/ 285534 w 1581150"/>
                <a:gd name="connsiteY516" fmla="*/ 783831 h 3181350"/>
                <a:gd name="connsiteX517" fmla="*/ 296298 w 1581150"/>
                <a:gd name="connsiteY517" fmla="*/ 783640 h 3181350"/>
                <a:gd name="connsiteX518" fmla="*/ 296583 w 1581150"/>
                <a:gd name="connsiteY518" fmla="*/ 782021 h 3181350"/>
                <a:gd name="connsiteX519" fmla="*/ 299631 w 1581150"/>
                <a:gd name="connsiteY519" fmla="*/ 781735 h 3181350"/>
                <a:gd name="connsiteX520" fmla="*/ 304203 w 1581150"/>
                <a:gd name="connsiteY520" fmla="*/ 794689 h 3181350"/>
                <a:gd name="connsiteX521" fmla="*/ 300108 w 1581150"/>
                <a:gd name="connsiteY521" fmla="*/ 800690 h 3181350"/>
                <a:gd name="connsiteX522" fmla="*/ 290678 w 1581150"/>
                <a:gd name="connsiteY522" fmla="*/ 803166 h 3181350"/>
                <a:gd name="connsiteX523" fmla="*/ 313728 w 1581150"/>
                <a:gd name="connsiteY523" fmla="*/ 790688 h 3181350"/>
                <a:gd name="connsiteX524" fmla="*/ 314776 w 1581150"/>
                <a:gd name="connsiteY524" fmla="*/ 801833 h 3181350"/>
                <a:gd name="connsiteX525" fmla="*/ 305727 w 1581150"/>
                <a:gd name="connsiteY525" fmla="*/ 799642 h 3181350"/>
                <a:gd name="connsiteX526" fmla="*/ 299631 w 1581150"/>
                <a:gd name="connsiteY526" fmla="*/ 807071 h 3181350"/>
                <a:gd name="connsiteX527" fmla="*/ 308490 w 1581150"/>
                <a:gd name="connsiteY527" fmla="*/ 812501 h 3181350"/>
                <a:gd name="connsiteX528" fmla="*/ 300774 w 1581150"/>
                <a:gd name="connsiteY528" fmla="*/ 816692 h 3181350"/>
                <a:gd name="connsiteX529" fmla="*/ 321444 w 1581150"/>
                <a:gd name="connsiteY529" fmla="*/ 811929 h 3181350"/>
                <a:gd name="connsiteX530" fmla="*/ 320301 w 1581150"/>
                <a:gd name="connsiteY530" fmla="*/ 800690 h 3181350"/>
                <a:gd name="connsiteX531" fmla="*/ 321063 w 1581150"/>
                <a:gd name="connsiteY531" fmla="*/ 800785 h 3181350"/>
                <a:gd name="connsiteX532" fmla="*/ 320872 w 1581150"/>
                <a:gd name="connsiteY532" fmla="*/ 800023 h 3181350"/>
                <a:gd name="connsiteX533" fmla="*/ 322491 w 1581150"/>
                <a:gd name="connsiteY533" fmla="*/ 797927 h 3181350"/>
                <a:gd name="connsiteX534" fmla="*/ 320110 w 1581150"/>
                <a:gd name="connsiteY534" fmla="*/ 805643 h 3181350"/>
                <a:gd name="connsiteX535" fmla="*/ 337541 w 1581150"/>
                <a:gd name="connsiteY535" fmla="*/ 819549 h 3181350"/>
                <a:gd name="connsiteX536" fmla="*/ 334588 w 1581150"/>
                <a:gd name="connsiteY536" fmla="*/ 836694 h 3181350"/>
                <a:gd name="connsiteX537" fmla="*/ 333826 w 1581150"/>
                <a:gd name="connsiteY537" fmla="*/ 837933 h 3181350"/>
                <a:gd name="connsiteX538" fmla="*/ 334588 w 1581150"/>
                <a:gd name="connsiteY538" fmla="*/ 837933 h 3181350"/>
                <a:gd name="connsiteX539" fmla="*/ 333826 w 1581150"/>
                <a:gd name="connsiteY539" fmla="*/ 848981 h 3181350"/>
                <a:gd name="connsiteX540" fmla="*/ 329445 w 1581150"/>
                <a:gd name="connsiteY540" fmla="*/ 855744 h 3181350"/>
                <a:gd name="connsiteX541" fmla="*/ 348018 w 1581150"/>
                <a:gd name="connsiteY541" fmla="*/ 864221 h 3181350"/>
                <a:gd name="connsiteX542" fmla="*/ 338684 w 1581150"/>
                <a:gd name="connsiteY542" fmla="*/ 865841 h 3181350"/>
                <a:gd name="connsiteX543" fmla="*/ 337636 w 1581150"/>
                <a:gd name="connsiteY543" fmla="*/ 866793 h 3181350"/>
                <a:gd name="connsiteX544" fmla="*/ 336207 w 1581150"/>
                <a:gd name="connsiteY544" fmla="*/ 862031 h 3181350"/>
                <a:gd name="connsiteX545" fmla="*/ 321253 w 1581150"/>
                <a:gd name="connsiteY545" fmla="*/ 864031 h 3181350"/>
                <a:gd name="connsiteX546" fmla="*/ 322301 w 1581150"/>
                <a:gd name="connsiteY546" fmla="*/ 866888 h 3181350"/>
                <a:gd name="connsiteX547" fmla="*/ 319634 w 1581150"/>
                <a:gd name="connsiteY547" fmla="*/ 872604 h 3181350"/>
                <a:gd name="connsiteX548" fmla="*/ 310109 w 1581150"/>
                <a:gd name="connsiteY548" fmla="*/ 866317 h 3181350"/>
                <a:gd name="connsiteX549" fmla="*/ 317253 w 1581150"/>
                <a:gd name="connsiteY549" fmla="*/ 870032 h 3181350"/>
                <a:gd name="connsiteX550" fmla="*/ 312300 w 1581150"/>
                <a:gd name="connsiteY550" fmla="*/ 861745 h 3181350"/>
                <a:gd name="connsiteX551" fmla="*/ 304203 w 1581150"/>
                <a:gd name="connsiteY551" fmla="*/ 872222 h 3181350"/>
                <a:gd name="connsiteX552" fmla="*/ 318491 w 1581150"/>
                <a:gd name="connsiteY552" fmla="*/ 878033 h 3181350"/>
                <a:gd name="connsiteX553" fmla="*/ 320110 w 1581150"/>
                <a:gd name="connsiteY553" fmla="*/ 876033 h 3181350"/>
                <a:gd name="connsiteX554" fmla="*/ 332207 w 1581150"/>
                <a:gd name="connsiteY554" fmla="*/ 874508 h 3181350"/>
                <a:gd name="connsiteX555" fmla="*/ 329921 w 1581150"/>
                <a:gd name="connsiteY555" fmla="*/ 871841 h 3181350"/>
                <a:gd name="connsiteX556" fmla="*/ 345256 w 1581150"/>
                <a:gd name="connsiteY556" fmla="*/ 871651 h 3181350"/>
                <a:gd name="connsiteX557" fmla="*/ 343256 w 1581150"/>
                <a:gd name="connsiteY557" fmla="*/ 872889 h 3181350"/>
                <a:gd name="connsiteX558" fmla="*/ 348685 w 1581150"/>
                <a:gd name="connsiteY558" fmla="*/ 873556 h 3181350"/>
                <a:gd name="connsiteX559" fmla="*/ 346399 w 1581150"/>
                <a:gd name="connsiteY559" fmla="*/ 881557 h 3181350"/>
                <a:gd name="connsiteX560" fmla="*/ 341637 w 1581150"/>
                <a:gd name="connsiteY560" fmla="*/ 882224 h 3181350"/>
                <a:gd name="connsiteX561" fmla="*/ 333064 w 1581150"/>
                <a:gd name="connsiteY561" fmla="*/ 880795 h 3181350"/>
                <a:gd name="connsiteX562" fmla="*/ 332683 w 1581150"/>
                <a:gd name="connsiteY562" fmla="*/ 885462 h 3181350"/>
                <a:gd name="connsiteX563" fmla="*/ 341541 w 1581150"/>
                <a:gd name="connsiteY563" fmla="*/ 890891 h 3181350"/>
                <a:gd name="connsiteX564" fmla="*/ 343256 w 1581150"/>
                <a:gd name="connsiteY564" fmla="*/ 885081 h 3181350"/>
                <a:gd name="connsiteX565" fmla="*/ 343827 w 1581150"/>
                <a:gd name="connsiteY565" fmla="*/ 885272 h 3181350"/>
                <a:gd name="connsiteX566" fmla="*/ 345066 w 1581150"/>
                <a:gd name="connsiteY566" fmla="*/ 888606 h 3181350"/>
                <a:gd name="connsiteX567" fmla="*/ 342875 w 1581150"/>
                <a:gd name="connsiteY567" fmla="*/ 888320 h 3181350"/>
                <a:gd name="connsiteX568" fmla="*/ 343637 w 1581150"/>
                <a:gd name="connsiteY568" fmla="*/ 893939 h 3181350"/>
                <a:gd name="connsiteX569" fmla="*/ 341160 w 1581150"/>
                <a:gd name="connsiteY569" fmla="*/ 895559 h 3181350"/>
                <a:gd name="connsiteX570" fmla="*/ 342399 w 1581150"/>
                <a:gd name="connsiteY570" fmla="*/ 896130 h 3181350"/>
                <a:gd name="connsiteX571" fmla="*/ 328778 w 1581150"/>
                <a:gd name="connsiteY571" fmla="*/ 898797 h 3181350"/>
                <a:gd name="connsiteX572" fmla="*/ 332397 w 1581150"/>
                <a:gd name="connsiteY572" fmla="*/ 901655 h 3181350"/>
                <a:gd name="connsiteX573" fmla="*/ 321444 w 1581150"/>
                <a:gd name="connsiteY573" fmla="*/ 913085 h 3181350"/>
                <a:gd name="connsiteX574" fmla="*/ 326873 w 1581150"/>
                <a:gd name="connsiteY574" fmla="*/ 912323 h 3181350"/>
                <a:gd name="connsiteX575" fmla="*/ 326873 w 1581150"/>
                <a:gd name="connsiteY575" fmla="*/ 912513 h 3181350"/>
                <a:gd name="connsiteX576" fmla="*/ 327730 w 1581150"/>
                <a:gd name="connsiteY576" fmla="*/ 912323 h 3181350"/>
                <a:gd name="connsiteX577" fmla="*/ 330588 w 1581150"/>
                <a:gd name="connsiteY577" fmla="*/ 915371 h 3181350"/>
                <a:gd name="connsiteX578" fmla="*/ 305156 w 1581150"/>
                <a:gd name="connsiteY578" fmla="*/ 910322 h 3181350"/>
                <a:gd name="connsiteX579" fmla="*/ 309156 w 1581150"/>
                <a:gd name="connsiteY579" fmla="*/ 905941 h 3181350"/>
                <a:gd name="connsiteX580" fmla="*/ 304203 w 1581150"/>
                <a:gd name="connsiteY580" fmla="*/ 897654 h 3181350"/>
                <a:gd name="connsiteX581" fmla="*/ 288487 w 1581150"/>
                <a:gd name="connsiteY581" fmla="*/ 910704 h 3181350"/>
                <a:gd name="connsiteX582" fmla="*/ 296964 w 1581150"/>
                <a:gd name="connsiteY582" fmla="*/ 895559 h 3181350"/>
                <a:gd name="connsiteX583" fmla="*/ 286201 w 1581150"/>
                <a:gd name="connsiteY583" fmla="*/ 891654 h 3181350"/>
                <a:gd name="connsiteX584" fmla="*/ 289725 w 1581150"/>
                <a:gd name="connsiteY584" fmla="*/ 893463 h 3181350"/>
                <a:gd name="connsiteX585" fmla="*/ 292392 w 1581150"/>
                <a:gd name="connsiteY585" fmla="*/ 907846 h 3181350"/>
                <a:gd name="connsiteX586" fmla="*/ 281058 w 1581150"/>
                <a:gd name="connsiteY586" fmla="*/ 911751 h 3181350"/>
                <a:gd name="connsiteX587" fmla="*/ 268294 w 1581150"/>
                <a:gd name="connsiteY587" fmla="*/ 909275 h 3181350"/>
                <a:gd name="connsiteX588" fmla="*/ 267627 w 1581150"/>
                <a:gd name="connsiteY588" fmla="*/ 918704 h 3181350"/>
                <a:gd name="connsiteX589" fmla="*/ 260103 w 1581150"/>
                <a:gd name="connsiteY589" fmla="*/ 917085 h 3181350"/>
                <a:gd name="connsiteX590" fmla="*/ 256959 w 1581150"/>
                <a:gd name="connsiteY590" fmla="*/ 911656 h 3181350"/>
                <a:gd name="connsiteX591" fmla="*/ 257245 w 1581150"/>
                <a:gd name="connsiteY591" fmla="*/ 910037 h 3181350"/>
                <a:gd name="connsiteX592" fmla="*/ 254388 w 1581150"/>
                <a:gd name="connsiteY592" fmla="*/ 909941 h 3181350"/>
                <a:gd name="connsiteX593" fmla="*/ 253530 w 1581150"/>
                <a:gd name="connsiteY593" fmla="*/ 909656 h 3181350"/>
                <a:gd name="connsiteX594" fmla="*/ 253721 w 1581150"/>
                <a:gd name="connsiteY594" fmla="*/ 910132 h 3181350"/>
                <a:gd name="connsiteX595" fmla="*/ 242196 w 1581150"/>
                <a:gd name="connsiteY595" fmla="*/ 913656 h 3181350"/>
                <a:gd name="connsiteX596" fmla="*/ 246006 w 1581150"/>
                <a:gd name="connsiteY596" fmla="*/ 910227 h 3181350"/>
                <a:gd name="connsiteX597" fmla="*/ 247720 w 1581150"/>
                <a:gd name="connsiteY597" fmla="*/ 912037 h 3181350"/>
                <a:gd name="connsiteX598" fmla="*/ 253435 w 1581150"/>
                <a:gd name="connsiteY598" fmla="*/ 909656 h 3181350"/>
                <a:gd name="connsiteX599" fmla="*/ 253149 w 1581150"/>
                <a:gd name="connsiteY599" fmla="*/ 886510 h 3181350"/>
                <a:gd name="connsiteX600" fmla="*/ 240767 w 1581150"/>
                <a:gd name="connsiteY600" fmla="*/ 884986 h 3181350"/>
                <a:gd name="connsiteX601" fmla="*/ 240291 w 1581150"/>
                <a:gd name="connsiteY601" fmla="*/ 888415 h 3181350"/>
                <a:gd name="connsiteX602" fmla="*/ 236862 w 1581150"/>
                <a:gd name="connsiteY602" fmla="*/ 886510 h 3181350"/>
                <a:gd name="connsiteX603" fmla="*/ 240862 w 1581150"/>
                <a:gd name="connsiteY603" fmla="*/ 882033 h 3181350"/>
                <a:gd name="connsiteX604" fmla="*/ 236195 w 1581150"/>
                <a:gd name="connsiteY604" fmla="*/ 895844 h 3181350"/>
                <a:gd name="connsiteX605" fmla="*/ 234576 w 1581150"/>
                <a:gd name="connsiteY605" fmla="*/ 897368 h 3181350"/>
                <a:gd name="connsiteX606" fmla="*/ 227622 w 1581150"/>
                <a:gd name="connsiteY606" fmla="*/ 889463 h 3181350"/>
                <a:gd name="connsiteX607" fmla="*/ 224860 w 1581150"/>
                <a:gd name="connsiteY607" fmla="*/ 890606 h 3181350"/>
                <a:gd name="connsiteX608" fmla="*/ 222479 w 1581150"/>
                <a:gd name="connsiteY608" fmla="*/ 889558 h 3181350"/>
                <a:gd name="connsiteX609" fmla="*/ 225813 w 1581150"/>
                <a:gd name="connsiteY609" fmla="*/ 876985 h 3181350"/>
                <a:gd name="connsiteX610" fmla="*/ 220383 w 1581150"/>
                <a:gd name="connsiteY610" fmla="*/ 888796 h 3181350"/>
                <a:gd name="connsiteX611" fmla="*/ 216573 w 1581150"/>
                <a:gd name="connsiteY611" fmla="*/ 888129 h 3181350"/>
                <a:gd name="connsiteX612" fmla="*/ 219526 w 1581150"/>
                <a:gd name="connsiteY612" fmla="*/ 897845 h 3181350"/>
                <a:gd name="connsiteX613" fmla="*/ 212001 w 1581150"/>
                <a:gd name="connsiteY613" fmla="*/ 898797 h 3181350"/>
                <a:gd name="connsiteX614" fmla="*/ 214097 w 1581150"/>
                <a:gd name="connsiteY614" fmla="*/ 888415 h 3181350"/>
                <a:gd name="connsiteX615" fmla="*/ 217335 w 1581150"/>
                <a:gd name="connsiteY615" fmla="*/ 885177 h 3181350"/>
                <a:gd name="connsiteX616" fmla="*/ 206286 w 1581150"/>
                <a:gd name="connsiteY616" fmla="*/ 874604 h 3181350"/>
                <a:gd name="connsiteX617" fmla="*/ 204286 w 1581150"/>
                <a:gd name="connsiteY617" fmla="*/ 875842 h 3181350"/>
                <a:gd name="connsiteX618" fmla="*/ 202095 w 1581150"/>
                <a:gd name="connsiteY618" fmla="*/ 878699 h 3181350"/>
                <a:gd name="connsiteX619" fmla="*/ 205239 w 1581150"/>
                <a:gd name="connsiteY619" fmla="*/ 894416 h 3181350"/>
                <a:gd name="connsiteX620" fmla="*/ 208477 w 1581150"/>
                <a:gd name="connsiteY620" fmla="*/ 893177 h 3181350"/>
                <a:gd name="connsiteX621" fmla="*/ 196571 w 1581150"/>
                <a:gd name="connsiteY621" fmla="*/ 907084 h 3181350"/>
                <a:gd name="connsiteX622" fmla="*/ 184950 w 1581150"/>
                <a:gd name="connsiteY622" fmla="*/ 914133 h 3181350"/>
                <a:gd name="connsiteX623" fmla="*/ 187903 w 1581150"/>
                <a:gd name="connsiteY623" fmla="*/ 923753 h 3181350"/>
                <a:gd name="connsiteX624" fmla="*/ 198095 w 1581150"/>
                <a:gd name="connsiteY624" fmla="*/ 910322 h 3181350"/>
                <a:gd name="connsiteX625" fmla="*/ 205524 w 1581150"/>
                <a:gd name="connsiteY625" fmla="*/ 909275 h 3181350"/>
                <a:gd name="connsiteX626" fmla="*/ 207048 w 1581150"/>
                <a:gd name="connsiteY626" fmla="*/ 914133 h 3181350"/>
                <a:gd name="connsiteX627" fmla="*/ 199143 w 1581150"/>
                <a:gd name="connsiteY627" fmla="*/ 921371 h 3181350"/>
                <a:gd name="connsiteX628" fmla="*/ 199809 w 1581150"/>
                <a:gd name="connsiteY628" fmla="*/ 937183 h 3181350"/>
                <a:gd name="connsiteX629" fmla="*/ 201333 w 1581150"/>
                <a:gd name="connsiteY629" fmla="*/ 939945 h 3181350"/>
                <a:gd name="connsiteX630" fmla="*/ 200381 w 1581150"/>
                <a:gd name="connsiteY630" fmla="*/ 939850 h 3181350"/>
                <a:gd name="connsiteX631" fmla="*/ 206763 w 1581150"/>
                <a:gd name="connsiteY631" fmla="*/ 945279 h 3181350"/>
                <a:gd name="connsiteX632" fmla="*/ 207429 w 1581150"/>
                <a:gd name="connsiteY632" fmla="*/ 940707 h 3181350"/>
                <a:gd name="connsiteX633" fmla="*/ 202572 w 1581150"/>
                <a:gd name="connsiteY633" fmla="*/ 940136 h 3181350"/>
                <a:gd name="connsiteX634" fmla="*/ 211049 w 1581150"/>
                <a:gd name="connsiteY634" fmla="*/ 934897 h 3181350"/>
                <a:gd name="connsiteX635" fmla="*/ 213716 w 1581150"/>
                <a:gd name="connsiteY635" fmla="*/ 924038 h 3181350"/>
                <a:gd name="connsiteX636" fmla="*/ 220860 w 1581150"/>
                <a:gd name="connsiteY636" fmla="*/ 927753 h 3181350"/>
                <a:gd name="connsiteX637" fmla="*/ 215145 w 1581150"/>
                <a:gd name="connsiteY637" fmla="*/ 930515 h 3181350"/>
                <a:gd name="connsiteX638" fmla="*/ 225527 w 1581150"/>
                <a:gd name="connsiteY638" fmla="*/ 939183 h 3181350"/>
                <a:gd name="connsiteX639" fmla="*/ 215526 w 1581150"/>
                <a:gd name="connsiteY639" fmla="*/ 940231 h 3181350"/>
                <a:gd name="connsiteX640" fmla="*/ 209525 w 1581150"/>
                <a:gd name="connsiteY640" fmla="*/ 939469 h 3181350"/>
                <a:gd name="connsiteX641" fmla="*/ 214002 w 1581150"/>
                <a:gd name="connsiteY641" fmla="*/ 946232 h 3181350"/>
                <a:gd name="connsiteX642" fmla="*/ 215716 w 1581150"/>
                <a:gd name="connsiteY642" fmla="*/ 941660 h 3181350"/>
                <a:gd name="connsiteX643" fmla="*/ 219621 w 1581150"/>
                <a:gd name="connsiteY643" fmla="*/ 944993 h 3181350"/>
                <a:gd name="connsiteX644" fmla="*/ 229146 w 1581150"/>
                <a:gd name="connsiteY644" fmla="*/ 940993 h 3181350"/>
                <a:gd name="connsiteX645" fmla="*/ 224384 w 1581150"/>
                <a:gd name="connsiteY645" fmla="*/ 954804 h 3181350"/>
                <a:gd name="connsiteX646" fmla="*/ 191904 w 1581150"/>
                <a:gd name="connsiteY646" fmla="*/ 944517 h 3181350"/>
                <a:gd name="connsiteX647" fmla="*/ 200381 w 1581150"/>
                <a:gd name="connsiteY647" fmla="*/ 954614 h 3181350"/>
                <a:gd name="connsiteX648" fmla="*/ 191713 w 1581150"/>
                <a:gd name="connsiteY648" fmla="*/ 947660 h 3181350"/>
                <a:gd name="connsiteX649" fmla="*/ 189713 w 1581150"/>
                <a:gd name="connsiteY649" fmla="*/ 949089 h 3181350"/>
                <a:gd name="connsiteX650" fmla="*/ 187808 w 1581150"/>
                <a:gd name="connsiteY650" fmla="*/ 950518 h 3181350"/>
                <a:gd name="connsiteX651" fmla="*/ 188284 w 1581150"/>
                <a:gd name="connsiteY651" fmla="*/ 955757 h 3181350"/>
                <a:gd name="connsiteX652" fmla="*/ 183998 w 1581150"/>
                <a:gd name="connsiteY652" fmla="*/ 950232 h 3181350"/>
                <a:gd name="connsiteX653" fmla="*/ 184188 w 1581150"/>
                <a:gd name="connsiteY653" fmla="*/ 948613 h 3181350"/>
                <a:gd name="connsiteX654" fmla="*/ 178664 w 1581150"/>
                <a:gd name="connsiteY654" fmla="*/ 948232 h 3181350"/>
                <a:gd name="connsiteX655" fmla="*/ 186760 w 1581150"/>
                <a:gd name="connsiteY655" fmla="*/ 937850 h 3181350"/>
                <a:gd name="connsiteX656" fmla="*/ 191999 w 1581150"/>
                <a:gd name="connsiteY656" fmla="*/ 941374 h 3181350"/>
                <a:gd name="connsiteX657" fmla="*/ 183236 w 1581150"/>
                <a:gd name="connsiteY657" fmla="*/ 934421 h 3181350"/>
                <a:gd name="connsiteX658" fmla="*/ 167424 w 1581150"/>
                <a:gd name="connsiteY658" fmla="*/ 948994 h 3181350"/>
                <a:gd name="connsiteX659" fmla="*/ 169710 w 1581150"/>
                <a:gd name="connsiteY659" fmla="*/ 942898 h 3181350"/>
                <a:gd name="connsiteX660" fmla="*/ 161900 w 1581150"/>
                <a:gd name="connsiteY660" fmla="*/ 948613 h 3181350"/>
                <a:gd name="connsiteX661" fmla="*/ 159328 w 1581150"/>
                <a:gd name="connsiteY661" fmla="*/ 946803 h 3181350"/>
                <a:gd name="connsiteX662" fmla="*/ 159138 w 1581150"/>
                <a:gd name="connsiteY662" fmla="*/ 937850 h 3181350"/>
                <a:gd name="connsiteX663" fmla="*/ 155518 w 1581150"/>
                <a:gd name="connsiteY663" fmla="*/ 942231 h 3181350"/>
                <a:gd name="connsiteX664" fmla="*/ 155137 w 1581150"/>
                <a:gd name="connsiteY664" fmla="*/ 940231 h 3181350"/>
                <a:gd name="connsiteX665" fmla="*/ 166567 w 1581150"/>
                <a:gd name="connsiteY665" fmla="*/ 934802 h 3181350"/>
                <a:gd name="connsiteX666" fmla="*/ 155804 w 1581150"/>
                <a:gd name="connsiteY666" fmla="*/ 930896 h 3181350"/>
                <a:gd name="connsiteX667" fmla="*/ 146279 w 1581150"/>
                <a:gd name="connsiteY667" fmla="*/ 934897 h 3181350"/>
                <a:gd name="connsiteX668" fmla="*/ 152089 w 1581150"/>
                <a:gd name="connsiteY668" fmla="*/ 943469 h 3181350"/>
                <a:gd name="connsiteX669" fmla="*/ 148470 w 1581150"/>
                <a:gd name="connsiteY669" fmla="*/ 948899 h 3181350"/>
                <a:gd name="connsiteX670" fmla="*/ 158852 w 1581150"/>
                <a:gd name="connsiteY670" fmla="*/ 951756 h 3181350"/>
                <a:gd name="connsiteX671" fmla="*/ 158757 w 1581150"/>
                <a:gd name="connsiteY671" fmla="*/ 949375 h 3181350"/>
                <a:gd name="connsiteX672" fmla="*/ 164281 w 1581150"/>
                <a:gd name="connsiteY672" fmla="*/ 956614 h 3181350"/>
                <a:gd name="connsiteX673" fmla="*/ 161328 w 1581150"/>
                <a:gd name="connsiteY673" fmla="*/ 959757 h 3181350"/>
                <a:gd name="connsiteX674" fmla="*/ 165043 w 1581150"/>
                <a:gd name="connsiteY674" fmla="*/ 960233 h 3181350"/>
                <a:gd name="connsiteX675" fmla="*/ 164281 w 1581150"/>
                <a:gd name="connsiteY675" fmla="*/ 964710 h 3181350"/>
                <a:gd name="connsiteX676" fmla="*/ 169520 w 1581150"/>
                <a:gd name="connsiteY676" fmla="*/ 960805 h 3181350"/>
                <a:gd name="connsiteX677" fmla="*/ 170187 w 1581150"/>
                <a:gd name="connsiteY677" fmla="*/ 960900 h 3181350"/>
                <a:gd name="connsiteX678" fmla="*/ 168948 w 1581150"/>
                <a:gd name="connsiteY678" fmla="*/ 956138 h 3181350"/>
                <a:gd name="connsiteX679" fmla="*/ 168948 w 1581150"/>
                <a:gd name="connsiteY679" fmla="*/ 952518 h 3181350"/>
                <a:gd name="connsiteX680" fmla="*/ 176378 w 1581150"/>
                <a:gd name="connsiteY680" fmla="*/ 951470 h 3181350"/>
                <a:gd name="connsiteX681" fmla="*/ 176759 w 1581150"/>
                <a:gd name="connsiteY681" fmla="*/ 957662 h 3181350"/>
                <a:gd name="connsiteX682" fmla="*/ 175902 w 1581150"/>
                <a:gd name="connsiteY682" fmla="*/ 958519 h 3181350"/>
                <a:gd name="connsiteX683" fmla="*/ 177235 w 1581150"/>
                <a:gd name="connsiteY683" fmla="*/ 958614 h 3181350"/>
                <a:gd name="connsiteX684" fmla="*/ 181045 w 1581150"/>
                <a:gd name="connsiteY684" fmla="*/ 962710 h 3181350"/>
                <a:gd name="connsiteX685" fmla="*/ 171901 w 1581150"/>
                <a:gd name="connsiteY685" fmla="*/ 962043 h 3181350"/>
                <a:gd name="connsiteX686" fmla="*/ 173235 w 1581150"/>
                <a:gd name="connsiteY686" fmla="*/ 963853 h 3181350"/>
                <a:gd name="connsiteX687" fmla="*/ 171711 w 1581150"/>
                <a:gd name="connsiteY687" fmla="*/ 962519 h 3181350"/>
                <a:gd name="connsiteX688" fmla="*/ 172663 w 1581150"/>
                <a:gd name="connsiteY688" fmla="*/ 965472 h 3181350"/>
                <a:gd name="connsiteX689" fmla="*/ 171520 w 1581150"/>
                <a:gd name="connsiteY689" fmla="*/ 966710 h 3181350"/>
                <a:gd name="connsiteX690" fmla="*/ 173044 w 1581150"/>
                <a:gd name="connsiteY690" fmla="*/ 966901 h 3181350"/>
                <a:gd name="connsiteX691" fmla="*/ 179331 w 1581150"/>
                <a:gd name="connsiteY691" fmla="*/ 972711 h 3181350"/>
                <a:gd name="connsiteX692" fmla="*/ 175616 w 1581150"/>
                <a:gd name="connsiteY692" fmla="*/ 967091 h 3181350"/>
                <a:gd name="connsiteX693" fmla="*/ 190189 w 1581150"/>
                <a:gd name="connsiteY693" fmla="*/ 964996 h 3181350"/>
                <a:gd name="connsiteX694" fmla="*/ 182379 w 1581150"/>
                <a:gd name="connsiteY694" fmla="*/ 970711 h 3181350"/>
                <a:gd name="connsiteX695" fmla="*/ 193618 w 1581150"/>
                <a:gd name="connsiteY695" fmla="*/ 968425 h 3181350"/>
                <a:gd name="connsiteX696" fmla="*/ 199905 w 1581150"/>
                <a:gd name="connsiteY696" fmla="*/ 957852 h 3181350"/>
                <a:gd name="connsiteX697" fmla="*/ 199143 w 1581150"/>
                <a:gd name="connsiteY697" fmla="*/ 959852 h 3181350"/>
                <a:gd name="connsiteX698" fmla="*/ 202762 w 1581150"/>
                <a:gd name="connsiteY698" fmla="*/ 959662 h 3181350"/>
                <a:gd name="connsiteX699" fmla="*/ 207525 w 1581150"/>
                <a:gd name="connsiteY699" fmla="*/ 980522 h 3181350"/>
                <a:gd name="connsiteX700" fmla="*/ 192380 w 1581150"/>
                <a:gd name="connsiteY700" fmla="*/ 985760 h 3181350"/>
                <a:gd name="connsiteX701" fmla="*/ 210763 w 1581150"/>
                <a:gd name="connsiteY701" fmla="*/ 987094 h 3181350"/>
                <a:gd name="connsiteX702" fmla="*/ 215240 w 1581150"/>
                <a:gd name="connsiteY702" fmla="*/ 976331 h 3181350"/>
                <a:gd name="connsiteX703" fmla="*/ 231909 w 1581150"/>
                <a:gd name="connsiteY703" fmla="*/ 976045 h 3181350"/>
                <a:gd name="connsiteX704" fmla="*/ 218669 w 1581150"/>
                <a:gd name="connsiteY704" fmla="*/ 979760 h 3181350"/>
                <a:gd name="connsiteX705" fmla="*/ 216192 w 1581150"/>
                <a:gd name="connsiteY705" fmla="*/ 988999 h 3181350"/>
                <a:gd name="connsiteX706" fmla="*/ 223431 w 1581150"/>
                <a:gd name="connsiteY706" fmla="*/ 992142 h 3181350"/>
                <a:gd name="connsiteX707" fmla="*/ 224098 w 1581150"/>
                <a:gd name="connsiteY707" fmla="*/ 995666 h 3181350"/>
                <a:gd name="connsiteX708" fmla="*/ 212573 w 1581150"/>
                <a:gd name="connsiteY708" fmla="*/ 988713 h 3181350"/>
                <a:gd name="connsiteX709" fmla="*/ 202953 w 1581150"/>
                <a:gd name="connsiteY709" fmla="*/ 994333 h 3181350"/>
                <a:gd name="connsiteX710" fmla="*/ 208001 w 1581150"/>
                <a:gd name="connsiteY710" fmla="*/ 1001000 h 3181350"/>
                <a:gd name="connsiteX711" fmla="*/ 214002 w 1581150"/>
                <a:gd name="connsiteY711" fmla="*/ 998810 h 3181350"/>
                <a:gd name="connsiteX712" fmla="*/ 210668 w 1581150"/>
                <a:gd name="connsiteY712" fmla="*/ 1005572 h 3181350"/>
                <a:gd name="connsiteX713" fmla="*/ 198666 w 1581150"/>
                <a:gd name="connsiteY713" fmla="*/ 1001858 h 3181350"/>
                <a:gd name="connsiteX714" fmla="*/ 205239 w 1581150"/>
                <a:gd name="connsiteY714" fmla="*/ 1008144 h 3181350"/>
                <a:gd name="connsiteX715" fmla="*/ 209334 w 1581150"/>
                <a:gd name="connsiteY715" fmla="*/ 1016431 h 3181350"/>
                <a:gd name="connsiteX716" fmla="*/ 217145 w 1581150"/>
                <a:gd name="connsiteY716" fmla="*/ 1004144 h 3181350"/>
                <a:gd name="connsiteX717" fmla="*/ 231337 w 1581150"/>
                <a:gd name="connsiteY717" fmla="*/ 1010621 h 3181350"/>
                <a:gd name="connsiteX718" fmla="*/ 237338 w 1581150"/>
                <a:gd name="connsiteY718" fmla="*/ 1004810 h 3181350"/>
                <a:gd name="connsiteX719" fmla="*/ 230099 w 1581150"/>
                <a:gd name="connsiteY719" fmla="*/ 1002715 h 3181350"/>
                <a:gd name="connsiteX720" fmla="*/ 218193 w 1581150"/>
                <a:gd name="connsiteY720" fmla="*/ 1003382 h 3181350"/>
                <a:gd name="connsiteX721" fmla="*/ 220574 w 1581150"/>
                <a:gd name="connsiteY721" fmla="*/ 1001000 h 3181350"/>
                <a:gd name="connsiteX722" fmla="*/ 217526 w 1581150"/>
                <a:gd name="connsiteY722" fmla="*/ 998619 h 3181350"/>
                <a:gd name="connsiteX723" fmla="*/ 224574 w 1581150"/>
                <a:gd name="connsiteY723" fmla="*/ 999095 h 3181350"/>
                <a:gd name="connsiteX724" fmla="*/ 224193 w 1581150"/>
                <a:gd name="connsiteY724" fmla="*/ 1001381 h 3181350"/>
                <a:gd name="connsiteX725" fmla="*/ 228956 w 1581150"/>
                <a:gd name="connsiteY725" fmla="*/ 999858 h 3181350"/>
                <a:gd name="connsiteX726" fmla="*/ 239433 w 1581150"/>
                <a:gd name="connsiteY726" fmla="*/ 1001762 h 3181350"/>
                <a:gd name="connsiteX727" fmla="*/ 239148 w 1581150"/>
                <a:gd name="connsiteY727" fmla="*/ 1000334 h 3181350"/>
                <a:gd name="connsiteX728" fmla="*/ 239624 w 1581150"/>
                <a:gd name="connsiteY728" fmla="*/ 1000334 h 3181350"/>
                <a:gd name="connsiteX729" fmla="*/ 241529 w 1581150"/>
                <a:gd name="connsiteY729" fmla="*/ 1001762 h 3181350"/>
                <a:gd name="connsiteX730" fmla="*/ 238100 w 1581150"/>
                <a:gd name="connsiteY730" fmla="*/ 1004715 h 3181350"/>
                <a:gd name="connsiteX731" fmla="*/ 242958 w 1581150"/>
                <a:gd name="connsiteY731" fmla="*/ 1007096 h 3181350"/>
                <a:gd name="connsiteX732" fmla="*/ 236385 w 1581150"/>
                <a:gd name="connsiteY732" fmla="*/ 1017383 h 3181350"/>
                <a:gd name="connsiteX733" fmla="*/ 243624 w 1581150"/>
                <a:gd name="connsiteY733" fmla="*/ 1019479 h 3181350"/>
                <a:gd name="connsiteX734" fmla="*/ 247530 w 1581150"/>
                <a:gd name="connsiteY734" fmla="*/ 1009954 h 3181350"/>
                <a:gd name="connsiteX735" fmla="*/ 250292 w 1581150"/>
                <a:gd name="connsiteY735" fmla="*/ 1007763 h 3181350"/>
                <a:gd name="connsiteX736" fmla="*/ 247911 w 1581150"/>
                <a:gd name="connsiteY736" fmla="*/ 1007382 h 3181350"/>
                <a:gd name="connsiteX737" fmla="*/ 247720 w 1581150"/>
                <a:gd name="connsiteY737" fmla="*/ 1000619 h 3181350"/>
                <a:gd name="connsiteX738" fmla="*/ 253149 w 1581150"/>
                <a:gd name="connsiteY738" fmla="*/ 1000334 h 3181350"/>
                <a:gd name="connsiteX739" fmla="*/ 255816 w 1581150"/>
                <a:gd name="connsiteY739" fmla="*/ 994523 h 3181350"/>
                <a:gd name="connsiteX740" fmla="*/ 246672 w 1581150"/>
                <a:gd name="connsiteY740" fmla="*/ 997190 h 3181350"/>
                <a:gd name="connsiteX741" fmla="*/ 243815 w 1581150"/>
                <a:gd name="connsiteY741" fmla="*/ 992523 h 3181350"/>
                <a:gd name="connsiteX742" fmla="*/ 247625 w 1581150"/>
                <a:gd name="connsiteY742" fmla="*/ 991190 h 3181350"/>
                <a:gd name="connsiteX743" fmla="*/ 256293 w 1581150"/>
                <a:gd name="connsiteY743" fmla="*/ 992523 h 3181350"/>
                <a:gd name="connsiteX744" fmla="*/ 260579 w 1581150"/>
                <a:gd name="connsiteY744" fmla="*/ 999667 h 3181350"/>
                <a:gd name="connsiteX745" fmla="*/ 267151 w 1581150"/>
                <a:gd name="connsiteY745" fmla="*/ 991190 h 3181350"/>
                <a:gd name="connsiteX746" fmla="*/ 262389 w 1581150"/>
                <a:gd name="connsiteY746" fmla="*/ 990618 h 3181350"/>
                <a:gd name="connsiteX747" fmla="*/ 266199 w 1581150"/>
                <a:gd name="connsiteY747" fmla="*/ 989475 h 3181350"/>
                <a:gd name="connsiteX748" fmla="*/ 278010 w 1581150"/>
                <a:gd name="connsiteY748" fmla="*/ 979283 h 3181350"/>
                <a:gd name="connsiteX749" fmla="*/ 272866 w 1581150"/>
                <a:gd name="connsiteY749" fmla="*/ 974140 h 3181350"/>
                <a:gd name="connsiteX750" fmla="*/ 259245 w 1581150"/>
                <a:gd name="connsiteY750" fmla="*/ 984046 h 3181350"/>
                <a:gd name="connsiteX751" fmla="*/ 259150 w 1581150"/>
                <a:gd name="connsiteY751" fmla="*/ 984141 h 3181350"/>
                <a:gd name="connsiteX752" fmla="*/ 251816 w 1581150"/>
                <a:gd name="connsiteY752" fmla="*/ 985189 h 3181350"/>
                <a:gd name="connsiteX753" fmla="*/ 258674 w 1581150"/>
                <a:gd name="connsiteY753" fmla="*/ 975092 h 3181350"/>
                <a:gd name="connsiteX754" fmla="*/ 258483 w 1581150"/>
                <a:gd name="connsiteY754" fmla="*/ 976235 h 3181350"/>
                <a:gd name="connsiteX755" fmla="*/ 264484 w 1581150"/>
                <a:gd name="connsiteY755" fmla="*/ 972425 h 3181350"/>
                <a:gd name="connsiteX756" fmla="*/ 280677 w 1581150"/>
                <a:gd name="connsiteY756" fmla="*/ 968425 h 3181350"/>
                <a:gd name="connsiteX757" fmla="*/ 281915 w 1581150"/>
                <a:gd name="connsiteY757" fmla="*/ 976426 h 3181350"/>
                <a:gd name="connsiteX758" fmla="*/ 295917 w 1581150"/>
                <a:gd name="connsiteY758" fmla="*/ 961758 h 3181350"/>
                <a:gd name="connsiteX759" fmla="*/ 304680 w 1581150"/>
                <a:gd name="connsiteY759" fmla="*/ 963948 h 3181350"/>
                <a:gd name="connsiteX760" fmla="*/ 304203 w 1581150"/>
                <a:gd name="connsiteY760" fmla="*/ 971283 h 3181350"/>
                <a:gd name="connsiteX761" fmla="*/ 298107 w 1581150"/>
                <a:gd name="connsiteY761" fmla="*/ 973092 h 3181350"/>
                <a:gd name="connsiteX762" fmla="*/ 287058 w 1581150"/>
                <a:gd name="connsiteY762" fmla="*/ 981569 h 3181350"/>
                <a:gd name="connsiteX763" fmla="*/ 296869 w 1581150"/>
                <a:gd name="connsiteY763" fmla="*/ 976521 h 3181350"/>
                <a:gd name="connsiteX764" fmla="*/ 302965 w 1581150"/>
                <a:gd name="connsiteY764" fmla="*/ 982903 h 3181350"/>
                <a:gd name="connsiteX765" fmla="*/ 296202 w 1581150"/>
                <a:gd name="connsiteY765" fmla="*/ 983856 h 3181350"/>
                <a:gd name="connsiteX766" fmla="*/ 303346 w 1581150"/>
                <a:gd name="connsiteY766" fmla="*/ 985951 h 3181350"/>
                <a:gd name="connsiteX767" fmla="*/ 304775 w 1581150"/>
                <a:gd name="connsiteY767" fmla="*/ 990809 h 3181350"/>
                <a:gd name="connsiteX768" fmla="*/ 308585 w 1581150"/>
                <a:gd name="connsiteY768" fmla="*/ 989475 h 3181350"/>
                <a:gd name="connsiteX769" fmla="*/ 305823 w 1581150"/>
                <a:gd name="connsiteY769" fmla="*/ 985284 h 3181350"/>
                <a:gd name="connsiteX770" fmla="*/ 307442 w 1581150"/>
                <a:gd name="connsiteY770" fmla="*/ 973187 h 3181350"/>
                <a:gd name="connsiteX771" fmla="*/ 313443 w 1581150"/>
                <a:gd name="connsiteY771" fmla="*/ 967091 h 3181350"/>
                <a:gd name="connsiteX772" fmla="*/ 319348 w 1581150"/>
                <a:gd name="connsiteY772" fmla="*/ 966710 h 3181350"/>
                <a:gd name="connsiteX773" fmla="*/ 319158 w 1581150"/>
                <a:gd name="connsiteY773" fmla="*/ 966901 h 3181350"/>
                <a:gd name="connsiteX774" fmla="*/ 325825 w 1581150"/>
                <a:gd name="connsiteY774" fmla="*/ 970806 h 3181350"/>
                <a:gd name="connsiteX775" fmla="*/ 323158 w 1581150"/>
                <a:gd name="connsiteY775" fmla="*/ 976331 h 3181350"/>
                <a:gd name="connsiteX776" fmla="*/ 321348 w 1581150"/>
                <a:gd name="connsiteY776" fmla="*/ 976331 h 3181350"/>
                <a:gd name="connsiteX777" fmla="*/ 318681 w 1581150"/>
                <a:gd name="connsiteY777" fmla="*/ 969854 h 3181350"/>
                <a:gd name="connsiteX778" fmla="*/ 315157 w 1581150"/>
                <a:gd name="connsiteY778" fmla="*/ 981760 h 3181350"/>
                <a:gd name="connsiteX779" fmla="*/ 307442 w 1581150"/>
                <a:gd name="connsiteY779" fmla="*/ 985379 h 3181350"/>
                <a:gd name="connsiteX780" fmla="*/ 307061 w 1581150"/>
                <a:gd name="connsiteY780" fmla="*/ 1000715 h 3181350"/>
                <a:gd name="connsiteX781" fmla="*/ 318777 w 1581150"/>
                <a:gd name="connsiteY781" fmla="*/ 994428 h 3181350"/>
                <a:gd name="connsiteX782" fmla="*/ 318967 w 1581150"/>
                <a:gd name="connsiteY782" fmla="*/ 978902 h 3181350"/>
                <a:gd name="connsiteX783" fmla="*/ 321539 w 1581150"/>
                <a:gd name="connsiteY783" fmla="*/ 986999 h 3181350"/>
                <a:gd name="connsiteX784" fmla="*/ 322396 w 1581150"/>
                <a:gd name="connsiteY784" fmla="*/ 986141 h 3181350"/>
                <a:gd name="connsiteX785" fmla="*/ 322301 w 1581150"/>
                <a:gd name="connsiteY785" fmla="*/ 994809 h 3181350"/>
                <a:gd name="connsiteX786" fmla="*/ 333159 w 1581150"/>
                <a:gd name="connsiteY786" fmla="*/ 994619 h 3181350"/>
                <a:gd name="connsiteX787" fmla="*/ 334302 w 1581150"/>
                <a:gd name="connsiteY787" fmla="*/ 999381 h 3181350"/>
                <a:gd name="connsiteX788" fmla="*/ 317348 w 1581150"/>
                <a:gd name="connsiteY788" fmla="*/ 1005001 h 3181350"/>
                <a:gd name="connsiteX789" fmla="*/ 319824 w 1581150"/>
                <a:gd name="connsiteY789" fmla="*/ 1013002 h 3181350"/>
                <a:gd name="connsiteX790" fmla="*/ 327540 w 1581150"/>
                <a:gd name="connsiteY790" fmla="*/ 1009287 h 3181350"/>
                <a:gd name="connsiteX791" fmla="*/ 316300 w 1581150"/>
                <a:gd name="connsiteY791" fmla="*/ 1024813 h 3181350"/>
                <a:gd name="connsiteX792" fmla="*/ 313157 w 1581150"/>
                <a:gd name="connsiteY792" fmla="*/ 1021384 h 3181350"/>
                <a:gd name="connsiteX793" fmla="*/ 314681 w 1581150"/>
                <a:gd name="connsiteY793" fmla="*/ 1010811 h 3181350"/>
                <a:gd name="connsiteX794" fmla="*/ 304680 w 1581150"/>
                <a:gd name="connsiteY794" fmla="*/ 1005001 h 3181350"/>
                <a:gd name="connsiteX795" fmla="*/ 290964 w 1581150"/>
                <a:gd name="connsiteY795" fmla="*/ 1012526 h 3181350"/>
                <a:gd name="connsiteX796" fmla="*/ 295440 w 1581150"/>
                <a:gd name="connsiteY796" fmla="*/ 1019193 h 3181350"/>
                <a:gd name="connsiteX797" fmla="*/ 300298 w 1581150"/>
                <a:gd name="connsiteY797" fmla="*/ 1010621 h 3181350"/>
                <a:gd name="connsiteX798" fmla="*/ 302965 w 1581150"/>
                <a:gd name="connsiteY798" fmla="*/ 1017098 h 3181350"/>
                <a:gd name="connsiteX799" fmla="*/ 299155 w 1581150"/>
                <a:gd name="connsiteY799" fmla="*/ 1018145 h 3181350"/>
                <a:gd name="connsiteX800" fmla="*/ 297822 w 1581150"/>
                <a:gd name="connsiteY800" fmla="*/ 1014907 h 3181350"/>
                <a:gd name="connsiteX801" fmla="*/ 306013 w 1581150"/>
                <a:gd name="connsiteY801" fmla="*/ 1020527 h 3181350"/>
                <a:gd name="connsiteX802" fmla="*/ 308680 w 1581150"/>
                <a:gd name="connsiteY802" fmla="*/ 1014716 h 3181350"/>
                <a:gd name="connsiteX803" fmla="*/ 303632 w 1581150"/>
                <a:gd name="connsiteY803" fmla="*/ 1024813 h 3181350"/>
                <a:gd name="connsiteX804" fmla="*/ 315824 w 1581150"/>
                <a:gd name="connsiteY804" fmla="*/ 1027861 h 3181350"/>
                <a:gd name="connsiteX805" fmla="*/ 299727 w 1581150"/>
                <a:gd name="connsiteY805" fmla="*/ 1039767 h 3181350"/>
                <a:gd name="connsiteX806" fmla="*/ 306394 w 1581150"/>
                <a:gd name="connsiteY806" fmla="*/ 1043672 h 3181350"/>
                <a:gd name="connsiteX807" fmla="*/ 312395 w 1581150"/>
                <a:gd name="connsiteY807" fmla="*/ 1039767 h 3181350"/>
                <a:gd name="connsiteX808" fmla="*/ 313538 w 1581150"/>
                <a:gd name="connsiteY808" fmla="*/ 1044530 h 3181350"/>
                <a:gd name="connsiteX809" fmla="*/ 309347 w 1581150"/>
                <a:gd name="connsiteY809" fmla="*/ 1048625 h 3181350"/>
                <a:gd name="connsiteX810" fmla="*/ 319348 w 1581150"/>
                <a:gd name="connsiteY810" fmla="*/ 1054436 h 3181350"/>
                <a:gd name="connsiteX811" fmla="*/ 325349 w 1581150"/>
                <a:gd name="connsiteY811" fmla="*/ 1048530 h 3181350"/>
                <a:gd name="connsiteX812" fmla="*/ 327825 w 1581150"/>
                <a:gd name="connsiteY812" fmla="*/ 1053674 h 3181350"/>
                <a:gd name="connsiteX813" fmla="*/ 329445 w 1581150"/>
                <a:gd name="connsiteY813" fmla="*/ 1050721 h 3181350"/>
                <a:gd name="connsiteX814" fmla="*/ 330111 w 1581150"/>
                <a:gd name="connsiteY814" fmla="*/ 1054245 h 3181350"/>
                <a:gd name="connsiteX815" fmla="*/ 320586 w 1581150"/>
                <a:gd name="connsiteY815" fmla="*/ 1057674 h 3181350"/>
                <a:gd name="connsiteX816" fmla="*/ 306870 w 1581150"/>
                <a:gd name="connsiteY816" fmla="*/ 1052912 h 3181350"/>
                <a:gd name="connsiteX817" fmla="*/ 278676 w 1581150"/>
                <a:gd name="connsiteY817" fmla="*/ 1074057 h 3181350"/>
                <a:gd name="connsiteX818" fmla="*/ 274009 w 1581150"/>
                <a:gd name="connsiteY818" fmla="*/ 1068914 h 3181350"/>
                <a:gd name="connsiteX819" fmla="*/ 266770 w 1581150"/>
                <a:gd name="connsiteY819" fmla="*/ 1069485 h 3181350"/>
                <a:gd name="connsiteX820" fmla="*/ 254864 w 1581150"/>
                <a:gd name="connsiteY820" fmla="*/ 1077200 h 3181350"/>
                <a:gd name="connsiteX821" fmla="*/ 271914 w 1581150"/>
                <a:gd name="connsiteY821" fmla="*/ 1096250 h 3181350"/>
                <a:gd name="connsiteX822" fmla="*/ 278962 w 1581150"/>
                <a:gd name="connsiteY822" fmla="*/ 1084821 h 3181350"/>
                <a:gd name="connsiteX823" fmla="*/ 292488 w 1581150"/>
                <a:gd name="connsiteY823" fmla="*/ 1091107 h 3181350"/>
                <a:gd name="connsiteX824" fmla="*/ 295059 w 1581150"/>
                <a:gd name="connsiteY824" fmla="*/ 1085297 h 3181350"/>
                <a:gd name="connsiteX825" fmla="*/ 288201 w 1581150"/>
                <a:gd name="connsiteY825" fmla="*/ 1082915 h 3181350"/>
                <a:gd name="connsiteX826" fmla="*/ 300393 w 1581150"/>
                <a:gd name="connsiteY826" fmla="*/ 1085963 h 3181350"/>
                <a:gd name="connsiteX827" fmla="*/ 299346 w 1581150"/>
                <a:gd name="connsiteY827" fmla="*/ 1093488 h 3181350"/>
                <a:gd name="connsiteX828" fmla="*/ 308204 w 1581150"/>
                <a:gd name="connsiteY828" fmla="*/ 1094631 h 3181350"/>
                <a:gd name="connsiteX829" fmla="*/ 318777 w 1581150"/>
                <a:gd name="connsiteY829" fmla="*/ 1083677 h 3181350"/>
                <a:gd name="connsiteX830" fmla="*/ 325444 w 1581150"/>
                <a:gd name="connsiteY830" fmla="*/ 1087583 h 3181350"/>
                <a:gd name="connsiteX831" fmla="*/ 326873 w 1581150"/>
                <a:gd name="connsiteY831" fmla="*/ 1081773 h 3181350"/>
                <a:gd name="connsiteX832" fmla="*/ 328968 w 1581150"/>
                <a:gd name="connsiteY832" fmla="*/ 1083106 h 3181350"/>
                <a:gd name="connsiteX833" fmla="*/ 328016 w 1581150"/>
                <a:gd name="connsiteY833" fmla="*/ 1092726 h 3181350"/>
                <a:gd name="connsiteX834" fmla="*/ 328587 w 1581150"/>
                <a:gd name="connsiteY834" fmla="*/ 1095965 h 3181350"/>
                <a:gd name="connsiteX835" fmla="*/ 330778 w 1581150"/>
                <a:gd name="connsiteY835" fmla="*/ 1100632 h 3181350"/>
                <a:gd name="connsiteX836" fmla="*/ 338112 w 1581150"/>
                <a:gd name="connsiteY836" fmla="*/ 1099965 h 3181350"/>
                <a:gd name="connsiteX837" fmla="*/ 338493 w 1581150"/>
                <a:gd name="connsiteY837" fmla="*/ 1097489 h 3181350"/>
                <a:gd name="connsiteX838" fmla="*/ 343065 w 1581150"/>
                <a:gd name="connsiteY838" fmla="*/ 1097584 h 3181350"/>
                <a:gd name="connsiteX839" fmla="*/ 338017 w 1581150"/>
                <a:gd name="connsiteY839" fmla="*/ 1090917 h 3181350"/>
                <a:gd name="connsiteX840" fmla="*/ 336493 w 1581150"/>
                <a:gd name="connsiteY840" fmla="*/ 1090821 h 3181350"/>
                <a:gd name="connsiteX841" fmla="*/ 339636 w 1581150"/>
                <a:gd name="connsiteY841" fmla="*/ 1089392 h 3181350"/>
                <a:gd name="connsiteX842" fmla="*/ 340779 w 1581150"/>
                <a:gd name="connsiteY842" fmla="*/ 1094155 h 3181350"/>
                <a:gd name="connsiteX843" fmla="*/ 344113 w 1581150"/>
                <a:gd name="connsiteY843" fmla="*/ 1093869 h 3181350"/>
                <a:gd name="connsiteX844" fmla="*/ 346875 w 1581150"/>
                <a:gd name="connsiteY844" fmla="*/ 1097775 h 3181350"/>
                <a:gd name="connsiteX845" fmla="*/ 352971 w 1581150"/>
                <a:gd name="connsiteY845" fmla="*/ 1098441 h 3181350"/>
                <a:gd name="connsiteX846" fmla="*/ 352876 w 1581150"/>
                <a:gd name="connsiteY846" fmla="*/ 1098632 h 3181350"/>
                <a:gd name="connsiteX847" fmla="*/ 354114 w 1581150"/>
                <a:gd name="connsiteY847" fmla="*/ 1099965 h 3181350"/>
                <a:gd name="connsiteX848" fmla="*/ 353067 w 1581150"/>
                <a:gd name="connsiteY848" fmla="*/ 1105966 h 3181350"/>
                <a:gd name="connsiteX849" fmla="*/ 351638 w 1581150"/>
                <a:gd name="connsiteY849" fmla="*/ 1107681 h 3181350"/>
                <a:gd name="connsiteX850" fmla="*/ 358496 w 1581150"/>
                <a:gd name="connsiteY850" fmla="*/ 1110062 h 3181350"/>
                <a:gd name="connsiteX851" fmla="*/ 358782 w 1581150"/>
                <a:gd name="connsiteY851" fmla="*/ 1100918 h 3181350"/>
                <a:gd name="connsiteX852" fmla="*/ 362496 w 1581150"/>
                <a:gd name="connsiteY852" fmla="*/ 1099680 h 3181350"/>
                <a:gd name="connsiteX853" fmla="*/ 363354 w 1581150"/>
                <a:gd name="connsiteY853" fmla="*/ 1101394 h 3181350"/>
                <a:gd name="connsiteX854" fmla="*/ 371259 w 1581150"/>
                <a:gd name="connsiteY854" fmla="*/ 1096250 h 3181350"/>
                <a:gd name="connsiteX855" fmla="*/ 367926 w 1581150"/>
                <a:gd name="connsiteY855" fmla="*/ 1104061 h 3181350"/>
                <a:gd name="connsiteX856" fmla="*/ 361068 w 1581150"/>
                <a:gd name="connsiteY856" fmla="*/ 1106633 h 3181350"/>
                <a:gd name="connsiteX857" fmla="*/ 368688 w 1581150"/>
                <a:gd name="connsiteY857" fmla="*/ 1109109 h 3181350"/>
                <a:gd name="connsiteX858" fmla="*/ 372498 w 1581150"/>
                <a:gd name="connsiteY858" fmla="*/ 1113205 h 3181350"/>
                <a:gd name="connsiteX859" fmla="*/ 372688 w 1581150"/>
                <a:gd name="connsiteY859" fmla="*/ 1113110 h 3181350"/>
                <a:gd name="connsiteX860" fmla="*/ 377070 w 1581150"/>
                <a:gd name="connsiteY860" fmla="*/ 1115586 h 3181350"/>
                <a:gd name="connsiteX861" fmla="*/ 374879 w 1581150"/>
                <a:gd name="connsiteY861" fmla="*/ 1120158 h 3181350"/>
                <a:gd name="connsiteX862" fmla="*/ 392881 w 1581150"/>
                <a:gd name="connsiteY862" fmla="*/ 1126254 h 3181350"/>
                <a:gd name="connsiteX863" fmla="*/ 394310 w 1581150"/>
                <a:gd name="connsiteY863" fmla="*/ 1123968 h 3181350"/>
                <a:gd name="connsiteX864" fmla="*/ 404406 w 1581150"/>
                <a:gd name="connsiteY864" fmla="*/ 1135494 h 3181350"/>
                <a:gd name="connsiteX865" fmla="*/ 390595 w 1581150"/>
                <a:gd name="connsiteY865" fmla="*/ 1141399 h 3181350"/>
                <a:gd name="connsiteX866" fmla="*/ 390119 w 1581150"/>
                <a:gd name="connsiteY866" fmla="*/ 1141590 h 3181350"/>
                <a:gd name="connsiteX867" fmla="*/ 390405 w 1581150"/>
                <a:gd name="connsiteY867" fmla="*/ 1141590 h 3181350"/>
                <a:gd name="connsiteX868" fmla="*/ 380118 w 1581150"/>
                <a:gd name="connsiteY868" fmla="*/ 1150543 h 3181350"/>
                <a:gd name="connsiteX869" fmla="*/ 376879 w 1581150"/>
                <a:gd name="connsiteY869" fmla="*/ 1143971 h 3181350"/>
                <a:gd name="connsiteX870" fmla="*/ 384309 w 1581150"/>
                <a:gd name="connsiteY870" fmla="*/ 1142923 h 3181350"/>
                <a:gd name="connsiteX871" fmla="*/ 375450 w 1581150"/>
                <a:gd name="connsiteY871" fmla="*/ 1139113 h 3181350"/>
                <a:gd name="connsiteX872" fmla="*/ 376593 w 1581150"/>
                <a:gd name="connsiteY872" fmla="*/ 1135208 h 3181350"/>
                <a:gd name="connsiteX873" fmla="*/ 370116 w 1581150"/>
                <a:gd name="connsiteY873" fmla="*/ 1135684 h 3181350"/>
                <a:gd name="connsiteX874" fmla="*/ 347923 w 1581150"/>
                <a:gd name="connsiteY874" fmla="*/ 1135398 h 3181350"/>
                <a:gd name="connsiteX875" fmla="*/ 347923 w 1581150"/>
                <a:gd name="connsiteY875" fmla="*/ 1135589 h 3181350"/>
                <a:gd name="connsiteX876" fmla="*/ 346209 w 1581150"/>
                <a:gd name="connsiteY876" fmla="*/ 1132922 h 3181350"/>
                <a:gd name="connsiteX877" fmla="*/ 349923 w 1581150"/>
                <a:gd name="connsiteY877" fmla="*/ 1119492 h 3181350"/>
                <a:gd name="connsiteX878" fmla="*/ 344589 w 1581150"/>
                <a:gd name="connsiteY878" fmla="*/ 1118825 h 3181350"/>
                <a:gd name="connsiteX879" fmla="*/ 340589 w 1581150"/>
                <a:gd name="connsiteY879" fmla="*/ 1121396 h 3181350"/>
                <a:gd name="connsiteX880" fmla="*/ 337922 w 1581150"/>
                <a:gd name="connsiteY880" fmla="*/ 1114919 h 3181350"/>
                <a:gd name="connsiteX881" fmla="*/ 326016 w 1581150"/>
                <a:gd name="connsiteY881" fmla="*/ 1110348 h 3181350"/>
                <a:gd name="connsiteX882" fmla="*/ 319443 w 1581150"/>
                <a:gd name="connsiteY882" fmla="*/ 1118730 h 3181350"/>
                <a:gd name="connsiteX883" fmla="*/ 333159 w 1581150"/>
                <a:gd name="connsiteY883" fmla="*/ 1123492 h 3181350"/>
                <a:gd name="connsiteX884" fmla="*/ 330302 w 1581150"/>
                <a:gd name="connsiteY884" fmla="*/ 1130826 h 3181350"/>
                <a:gd name="connsiteX885" fmla="*/ 337827 w 1581150"/>
                <a:gd name="connsiteY885" fmla="*/ 1128636 h 3181350"/>
                <a:gd name="connsiteX886" fmla="*/ 339160 w 1581150"/>
                <a:gd name="connsiteY886" fmla="*/ 1131874 h 3181350"/>
                <a:gd name="connsiteX887" fmla="*/ 334779 w 1581150"/>
                <a:gd name="connsiteY887" fmla="*/ 1137494 h 3181350"/>
                <a:gd name="connsiteX888" fmla="*/ 317538 w 1581150"/>
                <a:gd name="connsiteY888" fmla="*/ 1132255 h 3181350"/>
                <a:gd name="connsiteX889" fmla="*/ 318205 w 1581150"/>
                <a:gd name="connsiteY889" fmla="*/ 1127683 h 3181350"/>
                <a:gd name="connsiteX890" fmla="*/ 305632 w 1581150"/>
                <a:gd name="connsiteY890" fmla="*/ 1127683 h 3181350"/>
                <a:gd name="connsiteX891" fmla="*/ 313157 w 1581150"/>
                <a:gd name="connsiteY891" fmla="*/ 1137875 h 3181350"/>
                <a:gd name="connsiteX892" fmla="*/ 306489 w 1581150"/>
                <a:gd name="connsiteY892" fmla="*/ 1146257 h 3181350"/>
                <a:gd name="connsiteX893" fmla="*/ 339446 w 1581150"/>
                <a:gd name="connsiteY893" fmla="*/ 1142637 h 3181350"/>
                <a:gd name="connsiteX894" fmla="*/ 340398 w 1581150"/>
                <a:gd name="connsiteY894" fmla="*/ 1148924 h 3181350"/>
                <a:gd name="connsiteX895" fmla="*/ 348114 w 1581150"/>
                <a:gd name="connsiteY895" fmla="*/ 1145304 h 3181350"/>
                <a:gd name="connsiteX896" fmla="*/ 348780 w 1581150"/>
                <a:gd name="connsiteY896" fmla="*/ 1138256 h 3181350"/>
                <a:gd name="connsiteX897" fmla="*/ 362115 w 1581150"/>
                <a:gd name="connsiteY897" fmla="*/ 1142637 h 3181350"/>
                <a:gd name="connsiteX898" fmla="*/ 365354 w 1581150"/>
                <a:gd name="connsiteY898" fmla="*/ 1149210 h 3181350"/>
                <a:gd name="connsiteX899" fmla="*/ 360782 w 1581150"/>
                <a:gd name="connsiteY899" fmla="*/ 1136256 h 3181350"/>
                <a:gd name="connsiteX900" fmla="*/ 366973 w 1581150"/>
                <a:gd name="connsiteY900" fmla="*/ 1138923 h 3181350"/>
                <a:gd name="connsiteX901" fmla="*/ 373164 w 1581150"/>
                <a:gd name="connsiteY901" fmla="*/ 1146923 h 3181350"/>
                <a:gd name="connsiteX902" fmla="*/ 365830 w 1581150"/>
                <a:gd name="connsiteY902" fmla="*/ 1147590 h 3181350"/>
                <a:gd name="connsiteX903" fmla="*/ 366306 w 1581150"/>
                <a:gd name="connsiteY903" fmla="*/ 1151496 h 3181350"/>
                <a:gd name="connsiteX904" fmla="*/ 357734 w 1581150"/>
                <a:gd name="connsiteY904" fmla="*/ 1151877 h 3181350"/>
                <a:gd name="connsiteX905" fmla="*/ 359067 w 1581150"/>
                <a:gd name="connsiteY905" fmla="*/ 1156353 h 3181350"/>
                <a:gd name="connsiteX906" fmla="*/ 337541 w 1581150"/>
                <a:gd name="connsiteY906" fmla="*/ 1168640 h 3181350"/>
                <a:gd name="connsiteX907" fmla="*/ 334398 w 1581150"/>
                <a:gd name="connsiteY907" fmla="*/ 1165211 h 3181350"/>
                <a:gd name="connsiteX908" fmla="*/ 337446 w 1581150"/>
                <a:gd name="connsiteY908" fmla="*/ 1156353 h 3181350"/>
                <a:gd name="connsiteX909" fmla="*/ 324873 w 1581150"/>
                <a:gd name="connsiteY909" fmla="*/ 1156353 h 3181350"/>
                <a:gd name="connsiteX910" fmla="*/ 332874 w 1581150"/>
                <a:gd name="connsiteY910" fmla="*/ 1163497 h 3181350"/>
                <a:gd name="connsiteX911" fmla="*/ 329826 w 1581150"/>
                <a:gd name="connsiteY911" fmla="*/ 1172355 h 3181350"/>
                <a:gd name="connsiteX912" fmla="*/ 337160 w 1581150"/>
                <a:gd name="connsiteY912" fmla="*/ 1171784 h 3181350"/>
                <a:gd name="connsiteX913" fmla="*/ 340113 w 1581150"/>
                <a:gd name="connsiteY913" fmla="*/ 1176737 h 3181350"/>
                <a:gd name="connsiteX914" fmla="*/ 332588 w 1581150"/>
                <a:gd name="connsiteY914" fmla="*/ 1178832 h 3181350"/>
                <a:gd name="connsiteX915" fmla="*/ 323730 w 1581150"/>
                <a:gd name="connsiteY915" fmla="*/ 1177689 h 3181350"/>
                <a:gd name="connsiteX916" fmla="*/ 319443 w 1581150"/>
                <a:gd name="connsiteY916" fmla="*/ 1169498 h 3181350"/>
                <a:gd name="connsiteX917" fmla="*/ 315633 w 1581150"/>
                <a:gd name="connsiteY917" fmla="*/ 1170546 h 3181350"/>
                <a:gd name="connsiteX918" fmla="*/ 308585 w 1581150"/>
                <a:gd name="connsiteY918" fmla="*/ 1181975 h 3181350"/>
                <a:gd name="connsiteX919" fmla="*/ 303727 w 1581150"/>
                <a:gd name="connsiteY919" fmla="*/ 1178261 h 3181350"/>
                <a:gd name="connsiteX920" fmla="*/ 301060 w 1581150"/>
                <a:gd name="connsiteY920" fmla="*/ 1184071 h 3181350"/>
                <a:gd name="connsiteX921" fmla="*/ 297917 w 1581150"/>
                <a:gd name="connsiteY921" fmla="*/ 1180642 h 3181350"/>
                <a:gd name="connsiteX922" fmla="*/ 305346 w 1581150"/>
                <a:gd name="connsiteY922" fmla="*/ 1166164 h 3181350"/>
                <a:gd name="connsiteX923" fmla="*/ 308013 w 1581150"/>
                <a:gd name="connsiteY923" fmla="*/ 1160354 h 3181350"/>
                <a:gd name="connsiteX924" fmla="*/ 299155 w 1581150"/>
                <a:gd name="connsiteY924" fmla="*/ 1159211 h 3181350"/>
                <a:gd name="connsiteX925" fmla="*/ 294107 w 1581150"/>
                <a:gd name="connsiteY925" fmla="*/ 1169402 h 3181350"/>
                <a:gd name="connsiteX926" fmla="*/ 281248 w 1581150"/>
                <a:gd name="connsiteY926" fmla="*/ 1170927 h 3181350"/>
                <a:gd name="connsiteX927" fmla="*/ 289249 w 1581150"/>
                <a:gd name="connsiteY927" fmla="*/ 1178070 h 3181350"/>
                <a:gd name="connsiteX928" fmla="*/ 288297 w 1581150"/>
                <a:gd name="connsiteY928" fmla="*/ 1171784 h 3181350"/>
                <a:gd name="connsiteX929" fmla="*/ 297345 w 1581150"/>
                <a:gd name="connsiteY929" fmla="*/ 1171403 h 3181350"/>
                <a:gd name="connsiteX930" fmla="*/ 292488 w 1581150"/>
                <a:gd name="connsiteY930" fmla="*/ 1180071 h 3181350"/>
                <a:gd name="connsiteX931" fmla="*/ 300298 w 1581150"/>
                <a:gd name="connsiteY931" fmla="*/ 1188738 h 3181350"/>
                <a:gd name="connsiteX932" fmla="*/ 288773 w 1581150"/>
                <a:gd name="connsiteY932" fmla="*/ 1193501 h 3181350"/>
                <a:gd name="connsiteX933" fmla="*/ 307442 w 1581150"/>
                <a:gd name="connsiteY933" fmla="*/ 1214265 h 3181350"/>
                <a:gd name="connsiteX934" fmla="*/ 297917 w 1581150"/>
                <a:gd name="connsiteY934" fmla="*/ 1217694 h 3181350"/>
                <a:gd name="connsiteX935" fmla="*/ 306585 w 1581150"/>
                <a:gd name="connsiteY935" fmla="*/ 1220361 h 3181350"/>
                <a:gd name="connsiteX936" fmla="*/ 309918 w 1581150"/>
                <a:gd name="connsiteY936" fmla="*/ 1234649 h 3181350"/>
                <a:gd name="connsiteX937" fmla="*/ 299060 w 1581150"/>
                <a:gd name="connsiteY937" fmla="*/ 1234839 h 3181350"/>
                <a:gd name="connsiteX938" fmla="*/ 299536 w 1581150"/>
                <a:gd name="connsiteY938" fmla="*/ 1244078 h 3181350"/>
                <a:gd name="connsiteX939" fmla="*/ 311728 w 1581150"/>
                <a:gd name="connsiteY939" fmla="*/ 1247127 h 3181350"/>
                <a:gd name="connsiteX940" fmla="*/ 304013 w 1581150"/>
                <a:gd name="connsiteY940" fmla="*/ 1250746 h 3181350"/>
                <a:gd name="connsiteX941" fmla="*/ 307156 w 1581150"/>
                <a:gd name="connsiteY941" fmla="*/ 1254270 h 3181350"/>
                <a:gd name="connsiteX942" fmla="*/ 317157 w 1581150"/>
                <a:gd name="connsiteY942" fmla="*/ 1260081 h 3181350"/>
                <a:gd name="connsiteX943" fmla="*/ 326206 w 1581150"/>
                <a:gd name="connsiteY943" fmla="*/ 1259699 h 3181350"/>
                <a:gd name="connsiteX944" fmla="*/ 323920 w 1581150"/>
                <a:gd name="connsiteY944" fmla="*/ 1250174 h 3181350"/>
                <a:gd name="connsiteX945" fmla="*/ 339351 w 1581150"/>
                <a:gd name="connsiteY945" fmla="*/ 1242840 h 3181350"/>
                <a:gd name="connsiteX946" fmla="*/ 335160 w 1581150"/>
                <a:gd name="connsiteY946" fmla="*/ 1235792 h 3181350"/>
                <a:gd name="connsiteX947" fmla="*/ 341637 w 1581150"/>
                <a:gd name="connsiteY947" fmla="*/ 1239030 h 3181350"/>
                <a:gd name="connsiteX948" fmla="*/ 342494 w 1581150"/>
                <a:gd name="connsiteY948" fmla="*/ 1246365 h 3181350"/>
                <a:gd name="connsiteX949" fmla="*/ 348876 w 1581150"/>
                <a:gd name="connsiteY949" fmla="*/ 1251794 h 3181350"/>
                <a:gd name="connsiteX950" fmla="*/ 356210 w 1581150"/>
                <a:gd name="connsiteY950" fmla="*/ 1251127 h 3181350"/>
                <a:gd name="connsiteX951" fmla="*/ 349066 w 1581150"/>
                <a:gd name="connsiteY951" fmla="*/ 1237887 h 3181350"/>
                <a:gd name="connsiteX952" fmla="*/ 351924 w 1581150"/>
                <a:gd name="connsiteY952" fmla="*/ 1237697 h 3181350"/>
                <a:gd name="connsiteX953" fmla="*/ 351066 w 1581150"/>
                <a:gd name="connsiteY953" fmla="*/ 1238268 h 3181350"/>
                <a:gd name="connsiteX954" fmla="*/ 355162 w 1581150"/>
                <a:gd name="connsiteY954" fmla="*/ 1238744 h 3181350"/>
                <a:gd name="connsiteX955" fmla="*/ 352114 w 1581150"/>
                <a:gd name="connsiteY955" fmla="*/ 1241507 h 3181350"/>
                <a:gd name="connsiteX956" fmla="*/ 354972 w 1581150"/>
                <a:gd name="connsiteY956" fmla="*/ 1246460 h 3181350"/>
                <a:gd name="connsiteX957" fmla="*/ 360115 w 1581150"/>
                <a:gd name="connsiteY957" fmla="*/ 1248651 h 3181350"/>
                <a:gd name="connsiteX958" fmla="*/ 368116 w 1581150"/>
                <a:gd name="connsiteY958" fmla="*/ 1243507 h 3181350"/>
                <a:gd name="connsiteX959" fmla="*/ 374022 w 1581150"/>
                <a:gd name="connsiteY959" fmla="*/ 1250365 h 3181350"/>
                <a:gd name="connsiteX960" fmla="*/ 369926 w 1581150"/>
                <a:gd name="connsiteY960" fmla="*/ 1258652 h 3181350"/>
                <a:gd name="connsiteX961" fmla="*/ 372498 w 1581150"/>
                <a:gd name="connsiteY961" fmla="*/ 1259509 h 3181350"/>
                <a:gd name="connsiteX962" fmla="*/ 356400 w 1581150"/>
                <a:gd name="connsiteY962" fmla="*/ 1262081 h 3181350"/>
                <a:gd name="connsiteX963" fmla="*/ 357258 w 1581150"/>
                <a:gd name="connsiteY963" fmla="*/ 1268367 h 3181350"/>
                <a:gd name="connsiteX964" fmla="*/ 351828 w 1581150"/>
                <a:gd name="connsiteY964" fmla="*/ 1263890 h 3181350"/>
                <a:gd name="connsiteX965" fmla="*/ 351447 w 1581150"/>
                <a:gd name="connsiteY965" fmla="*/ 1257318 h 3181350"/>
                <a:gd name="connsiteX966" fmla="*/ 342684 w 1581150"/>
                <a:gd name="connsiteY966" fmla="*/ 1260366 h 3181350"/>
                <a:gd name="connsiteX967" fmla="*/ 335255 w 1581150"/>
                <a:gd name="connsiteY967" fmla="*/ 1257985 h 3181350"/>
                <a:gd name="connsiteX968" fmla="*/ 321539 w 1581150"/>
                <a:gd name="connsiteY968" fmla="*/ 1265510 h 3181350"/>
                <a:gd name="connsiteX969" fmla="*/ 318681 w 1581150"/>
                <a:gd name="connsiteY969" fmla="*/ 1260557 h 3181350"/>
                <a:gd name="connsiteX970" fmla="*/ 310585 w 1581150"/>
                <a:gd name="connsiteY970" fmla="*/ 1267224 h 3181350"/>
                <a:gd name="connsiteX971" fmla="*/ 304013 w 1581150"/>
                <a:gd name="connsiteY971" fmla="*/ 1275606 h 3181350"/>
                <a:gd name="connsiteX972" fmla="*/ 306585 w 1581150"/>
                <a:gd name="connsiteY972" fmla="*/ 1269796 h 3181350"/>
                <a:gd name="connsiteX973" fmla="*/ 299060 w 1581150"/>
                <a:gd name="connsiteY973" fmla="*/ 1271987 h 3181350"/>
                <a:gd name="connsiteX974" fmla="*/ 300774 w 1581150"/>
                <a:gd name="connsiteY974" fmla="*/ 1259890 h 3181350"/>
                <a:gd name="connsiteX975" fmla="*/ 293916 w 1581150"/>
                <a:gd name="connsiteY975" fmla="*/ 1257509 h 3181350"/>
                <a:gd name="connsiteX976" fmla="*/ 284868 w 1581150"/>
                <a:gd name="connsiteY976" fmla="*/ 1270272 h 3181350"/>
                <a:gd name="connsiteX977" fmla="*/ 298203 w 1581150"/>
                <a:gd name="connsiteY977" fmla="*/ 1278083 h 3181350"/>
                <a:gd name="connsiteX978" fmla="*/ 298869 w 1581150"/>
                <a:gd name="connsiteY978" fmla="*/ 1285893 h 3181350"/>
                <a:gd name="connsiteX979" fmla="*/ 306775 w 1581150"/>
                <a:gd name="connsiteY979" fmla="*/ 1280750 h 3181350"/>
                <a:gd name="connsiteX980" fmla="*/ 307728 w 1581150"/>
                <a:gd name="connsiteY980" fmla="*/ 1287036 h 3181350"/>
                <a:gd name="connsiteX981" fmla="*/ 296488 w 1581150"/>
                <a:gd name="connsiteY981" fmla="*/ 1290275 h 3181350"/>
                <a:gd name="connsiteX982" fmla="*/ 288297 w 1581150"/>
                <a:gd name="connsiteY982" fmla="*/ 1296942 h 3181350"/>
                <a:gd name="connsiteX983" fmla="*/ 281629 w 1581150"/>
                <a:gd name="connsiteY983" fmla="*/ 1293037 h 3181350"/>
                <a:gd name="connsiteX984" fmla="*/ 287439 w 1581150"/>
                <a:gd name="connsiteY984" fmla="*/ 1302943 h 3181350"/>
                <a:gd name="connsiteX985" fmla="*/ 300298 w 1581150"/>
                <a:gd name="connsiteY985" fmla="*/ 1301419 h 3181350"/>
                <a:gd name="connsiteX986" fmla="*/ 306299 w 1581150"/>
                <a:gd name="connsiteY986" fmla="*/ 1309896 h 3181350"/>
                <a:gd name="connsiteX987" fmla="*/ 317348 w 1581150"/>
                <a:gd name="connsiteY987" fmla="*/ 1308182 h 3181350"/>
                <a:gd name="connsiteX988" fmla="*/ 321348 w 1581150"/>
                <a:gd name="connsiteY988" fmla="*/ 1317897 h 3181350"/>
                <a:gd name="connsiteX989" fmla="*/ 326206 w 1581150"/>
                <a:gd name="connsiteY989" fmla="*/ 1309230 h 3181350"/>
                <a:gd name="connsiteX990" fmla="*/ 327159 w 1581150"/>
                <a:gd name="connsiteY990" fmla="*/ 1315516 h 3181350"/>
                <a:gd name="connsiteX991" fmla="*/ 344208 w 1581150"/>
                <a:gd name="connsiteY991" fmla="*/ 1309991 h 3181350"/>
                <a:gd name="connsiteX992" fmla="*/ 339732 w 1581150"/>
                <a:gd name="connsiteY992" fmla="*/ 1303229 h 3181350"/>
                <a:gd name="connsiteX993" fmla="*/ 348971 w 1581150"/>
                <a:gd name="connsiteY993" fmla="*/ 1301324 h 3181350"/>
                <a:gd name="connsiteX994" fmla="*/ 354210 w 1581150"/>
                <a:gd name="connsiteY994" fmla="*/ 1289703 h 3181350"/>
                <a:gd name="connsiteX995" fmla="*/ 363925 w 1581150"/>
                <a:gd name="connsiteY995" fmla="*/ 1284750 h 3181350"/>
                <a:gd name="connsiteX996" fmla="*/ 365068 w 1581150"/>
                <a:gd name="connsiteY996" fmla="*/ 1301800 h 3181350"/>
                <a:gd name="connsiteX997" fmla="*/ 368402 w 1581150"/>
                <a:gd name="connsiteY997" fmla="*/ 1303800 h 3181350"/>
                <a:gd name="connsiteX998" fmla="*/ 354686 w 1581150"/>
                <a:gd name="connsiteY998" fmla="*/ 1299038 h 3181350"/>
                <a:gd name="connsiteX999" fmla="*/ 345828 w 1581150"/>
                <a:gd name="connsiteY999" fmla="*/ 1310277 h 3181350"/>
                <a:gd name="connsiteX1000" fmla="*/ 361163 w 1581150"/>
                <a:gd name="connsiteY1000" fmla="*/ 1316754 h 3181350"/>
                <a:gd name="connsiteX1001" fmla="*/ 354305 w 1581150"/>
                <a:gd name="connsiteY1001" fmla="*/ 1326660 h 3181350"/>
                <a:gd name="connsiteX1002" fmla="*/ 330207 w 1581150"/>
                <a:gd name="connsiteY1002" fmla="*/ 1319040 h 3181350"/>
                <a:gd name="connsiteX1003" fmla="*/ 337350 w 1581150"/>
                <a:gd name="connsiteY1003" fmla="*/ 1332185 h 3181350"/>
                <a:gd name="connsiteX1004" fmla="*/ 323730 w 1581150"/>
                <a:gd name="connsiteY1004" fmla="*/ 1339710 h 3181350"/>
                <a:gd name="connsiteX1005" fmla="*/ 323634 w 1581150"/>
                <a:gd name="connsiteY1005" fmla="*/ 1327422 h 3181350"/>
                <a:gd name="connsiteX1006" fmla="*/ 314300 w 1581150"/>
                <a:gd name="connsiteY1006" fmla="*/ 1329327 h 3181350"/>
                <a:gd name="connsiteX1007" fmla="*/ 309633 w 1581150"/>
                <a:gd name="connsiteY1007" fmla="*/ 1324089 h 3181350"/>
                <a:gd name="connsiteX1008" fmla="*/ 308966 w 1581150"/>
                <a:gd name="connsiteY1008" fmla="*/ 1316373 h 3181350"/>
                <a:gd name="connsiteX1009" fmla="*/ 306585 w 1581150"/>
                <a:gd name="connsiteY1009" fmla="*/ 1332947 h 3181350"/>
                <a:gd name="connsiteX1010" fmla="*/ 293535 w 1581150"/>
                <a:gd name="connsiteY1010" fmla="*/ 1335995 h 3181350"/>
                <a:gd name="connsiteX1011" fmla="*/ 298869 w 1581150"/>
                <a:gd name="connsiteY1011" fmla="*/ 1348949 h 3181350"/>
                <a:gd name="connsiteX1012" fmla="*/ 288201 w 1581150"/>
                <a:gd name="connsiteY1012" fmla="*/ 1347615 h 3181350"/>
                <a:gd name="connsiteX1013" fmla="*/ 285344 w 1581150"/>
                <a:gd name="connsiteY1013" fmla="*/ 1354949 h 3181350"/>
                <a:gd name="connsiteX1014" fmla="*/ 295726 w 1581150"/>
                <a:gd name="connsiteY1014" fmla="*/ 1357807 h 3181350"/>
                <a:gd name="connsiteX1015" fmla="*/ 300298 w 1581150"/>
                <a:gd name="connsiteY1015" fmla="*/ 1350663 h 3181350"/>
                <a:gd name="connsiteX1016" fmla="*/ 305632 w 1581150"/>
                <a:gd name="connsiteY1016" fmla="*/ 1351330 h 3181350"/>
                <a:gd name="connsiteX1017" fmla="*/ 299060 w 1581150"/>
                <a:gd name="connsiteY1017" fmla="*/ 1359712 h 3181350"/>
                <a:gd name="connsiteX1018" fmla="*/ 305537 w 1581150"/>
                <a:gd name="connsiteY1018" fmla="*/ 1365141 h 3181350"/>
                <a:gd name="connsiteX1019" fmla="*/ 312776 w 1581150"/>
                <a:gd name="connsiteY1019" fmla="*/ 1352187 h 3181350"/>
                <a:gd name="connsiteX1020" fmla="*/ 308204 w 1581150"/>
                <a:gd name="connsiteY1020" fmla="*/ 1371618 h 3181350"/>
                <a:gd name="connsiteX1021" fmla="*/ 291630 w 1581150"/>
                <a:gd name="connsiteY1021" fmla="*/ 1374190 h 3181350"/>
                <a:gd name="connsiteX1022" fmla="*/ 293154 w 1581150"/>
                <a:gd name="connsiteY1022" fmla="*/ 1375905 h 3181350"/>
                <a:gd name="connsiteX1023" fmla="*/ 294678 w 1581150"/>
                <a:gd name="connsiteY1023" fmla="*/ 1377619 h 3181350"/>
                <a:gd name="connsiteX1024" fmla="*/ 305918 w 1581150"/>
                <a:gd name="connsiteY1024" fmla="*/ 1374381 h 3181350"/>
                <a:gd name="connsiteX1025" fmla="*/ 308775 w 1581150"/>
                <a:gd name="connsiteY1025" fmla="*/ 1379429 h 3181350"/>
                <a:gd name="connsiteX1026" fmla="*/ 307347 w 1581150"/>
                <a:gd name="connsiteY1026" fmla="*/ 1402289 h 3181350"/>
                <a:gd name="connsiteX1027" fmla="*/ 312204 w 1581150"/>
                <a:gd name="connsiteY1027" fmla="*/ 1406003 h 3181350"/>
                <a:gd name="connsiteX1028" fmla="*/ 300203 w 1581150"/>
                <a:gd name="connsiteY1028" fmla="*/ 1401432 h 3181350"/>
                <a:gd name="connsiteX1029" fmla="*/ 302584 w 1581150"/>
                <a:gd name="connsiteY1029" fmla="*/ 1384763 h 3181350"/>
                <a:gd name="connsiteX1030" fmla="*/ 294202 w 1581150"/>
                <a:gd name="connsiteY1030" fmla="*/ 1380667 h 3181350"/>
                <a:gd name="connsiteX1031" fmla="*/ 288487 w 1581150"/>
                <a:gd name="connsiteY1031" fmla="*/ 1383048 h 3181350"/>
                <a:gd name="connsiteX1032" fmla="*/ 280486 w 1581150"/>
                <a:gd name="connsiteY1032" fmla="*/ 1388192 h 3181350"/>
                <a:gd name="connsiteX1033" fmla="*/ 275438 w 1581150"/>
                <a:gd name="connsiteY1033" fmla="*/ 1398288 h 3181350"/>
                <a:gd name="connsiteX1034" fmla="*/ 280486 w 1581150"/>
                <a:gd name="connsiteY1034" fmla="*/ 1400479 h 3181350"/>
                <a:gd name="connsiteX1035" fmla="*/ 295250 w 1581150"/>
                <a:gd name="connsiteY1035" fmla="*/ 1385430 h 3181350"/>
                <a:gd name="connsiteX1036" fmla="*/ 299250 w 1581150"/>
                <a:gd name="connsiteY1036" fmla="*/ 1395145 h 3181350"/>
                <a:gd name="connsiteX1037" fmla="*/ 281820 w 1581150"/>
                <a:gd name="connsiteY1037" fmla="*/ 1403718 h 3181350"/>
                <a:gd name="connsiteX1038" fmla="*/ 276581 w 1581150"/>
                <a:gd name="connsiteY1038" fmla="*/ 1415338 h 3181350"/>
                <a:gd name="connsiteX1039" fmla="*/ 270390 w 1581150"/>
                <a:gd name="connsiteY1039" fmla="*/ 1408385 h 3181350"/>
                <a:gd name="connsiteX1040" fmla="*/ 266008 w 1581150"/>
                <a:gd name="connsiteY1040" fmla="*/ 1414005 h 3181350"/>
                <a:gd name="connsiteX1041" fmla="*/ 272485 w 1581150"/>
                <a:gd name="connsiteY1041" fmla="*/ 1419434 h 3181350"/>
                <a:gd name="connsiteX1042" fmla="*/ 271342 w 1581150"/>
                <a:gd name="connsiteY1042" fmla="*/ 1414671 h 3181350"/>
                <a:gd name="connsiteX1043" fmla="*/ 269818 w 1581150"/>
                <a:gd name="connsiteY1043" fmla="*/ 1425244 h 3181350"/>
                <a:gd name="connsiteX1044" fmla="*/ 263151 w 1581150"/>
                <a:gd name="connsiteY1044" fmla="*/ 1421339 h 3181350"/>
                <a:gd name="connsiteX1045" fmla="*/ 266294 w 1581150"/>
                <a:gd name="connsiteY1045" fmla="*/ 1424863 h 3181350"/>
                <a:gd name="connsiteX1046" fmla="*/ 259626 w 1581150"/>
                <a:gd name="connsiteY1046" fmla="*/ 1420958 h 3181350"/>
                <a:gd name="connsiteX1047" fmla="*/ 254959 w 1581150"/>
                <a:gd name="connsiteY1047" fmla="*/ 1428102 h 3181350"/>
                <a:gd name="connsiteX1048" fmla="*/ 250959 w 1581150"/>
                <a:gd name="connsiteY1048" fmla="*/ 1414862 h 3181350"/>
                <a:gd name="connsiteX1049" fmla="*/ 252864 w 1581150"/>
                <a:gd name="connsiteY1049" fmla="*/ 1415719 h 3181350"/>
                <a:gd name="connsiteX1050" fmla="*/ 251244 w 1581150"/>
                <a:gd name="connsiteY1050" fmla="*/ 1412385 h 3181350"/>
                <a:gd name="connsiteX1051" fmla="*/ 257721 w 1581150"/>
                <a:gd name="connsiteY1051" fmla="*/ 1408480 h 3181350"/>
                <a:gd name="connsiteX1052" fmla="*/ 264389 w 1581150"/>
                <a:gd name="connsiteY1052" fmla="*/ 1412385 h 3181350"/>
                <a:gd name="connsiteX1053" fmla="*/ 263722 w 1581150"/>
                <a:gd name="connsiteY1053" fmla="*/ 1404670 h 3181350"/>
                <a:gd name="connsiteX1054" fmla="*/ 258579 w 1581150"/>
                <a:gd name="connsiteY1054" fmla="*/ 1402479 h 3181350"/>
                <a:gd name="connsiteX1055" fmla="*/ 264103 w 1581150"/>
                <a:gd name="connsiteY1055" fmla="*/ 1401622 h 3181350"/>
                <a:gd name="connsiteX1056" fmla="*/ 256293 w 1581150"/>
                <a:gd name="connsiteY1056" fmla="*/ 1392954 h 3181350"/>
                <a:gd name="connsiteX1057" fmla="*/ 262008 w 1581150"/>
                <a:gd name="connsiteY1057" fmla="*/ 1390573 h 3181350"/>
                <a:gd name="connsiteX1058" fmla="*/ 255150 w 1581150"/>
                <a:gd name="connsiteY1058" fmla="*/ 1388192 h 3181350"/>
                <a:gd name="connsiteX1059" fmla="*/ 263151 w 1581150"/>
                <a:gd name="connsiteY1059" fmla="*/ 1383048 h 3181350"/>
                <a:gd name="connsiteX1060" fmla="*/ 255626 w 1581150"/>
                <a:gd name="connsiteY1060" fmla="*/ 1385239 h 3181350"/>
                <a:gd name="connsiteX1061" fmla="*/ 255340 w 1581150"/>
                <a:gd name="connsiteY1061" fmla="*/ 1374476 h 3181350"/>
                <a:gd name="connsiteX1062" fmla="*/ 243624 w 1581150"/>
                <a:gd name="connsiteY1062" fmla="*/ 1380667 h 3181350"/>
                <a:gd name="connsiteX1063" fmla="*/ 238957 w 1581150"/>
                <a:gd name="connsiteY1063" fmla="*/ 1375523 h 3181350"/>
                <a:gd name="connsiteX1064" fmla="*/ 231432 w 1581150"/>
                <a:gd name="connsiteY1064" fmla="*/ 1377714 h 3181350"/>
                <a:gd name="connsiteX1065" fmla="*/ 229432 w 1581150"/>
                <a:gd name="connsiteY1065" fmla="*/ 1391240 h 3181350"/>
                <a:gd name="connsiteX1066" fmla="*/ 218574 w 1581150"/>
                <a:gd name="connsiteY1066" fmla="*/ 1391430 h 3181350"/>
                <a:gd name="connsiteX1067" fmla="*/ 222669 w 1581150"/>
                <a:gd name="connsiteY1067" fmla="*/ 1382382 h 3181350"/>
                <a:gd name="connsiteX1068" fmla="*/ 231242 w 1581150"/>
                <a:gd name="connsiteY1068" fmla="*/ 1381143 h 3181350"/>
                <a:gd name="connsiteX1069" fmla="*/ 221241 w 1581150"/>
                <a:gd name="connsiteY1069" fmla="*/ 1369713 h 3181350"/>
                <a:gd name="connsiteX1070" fmla="*/ 222003 w 1581150"/>
                <a:gd name="connsiteY1070" fmla="*/ 1367237 h 3181350"/>
                <a:gd name="connsiteX1071" fmla="*/ 228670 w 1581150"/>
                <a:gd name="connsiteY1071" fmla="*/ 1371142 h 3181350"/>
                <a:gd name="connsiteX1072" fmla="*/ 233242 w 1581150"/>
                <a:gd name="connsiteY1072" fmla="*/ 1363998 h 3181350"/>
                <a:gd name="connsiteX1073" fmla="*/ 227432 w 1581150"/>
                <a:gd name="connsiteY1073" fmla="*/ 1360950 h 3181350"/>
                <a:gd name="connsiteX1074" fmla="*/ 227337 w 1581150"/>
                <a:gd name="connsiteY1074" fmla="*/ 1355616 h 3181350"/>
                <a:gd name="connsiteX1075" fmla="*/ 232671 w 1581150"/>
                <a:gd name="connsiteY1075" fmla="*/ 1354759 h 3181350"/>
                <a:gd name="connsiteX1076" fmla="*/ 235338 w 1581150"/>
                <a:gd name="connsiteY1076" fmla="*/ 1361236 h 3181350"/>
                <a:gd name="connsiteX1077" fmla="*/ 235719 w 1581150"/>
                <a:gd name="connsiteY1077" fmla="*/ 1359902 h 3181350"/>
                <a:gd name="connsiteX1078" fmla="*/ 237814 w 1581150"/>
                <a:gd name="connsiteY1078" fmla="*/ 1365998 h 3181350"/>
                <a:gd name="connsiteX1079" fmla="*/ 238481 w 1581150"/>
                <a:gd name="connsiteY1079" fmla="*/ 1356569 h 3181350"/>
                <a:gd name="connsiteX1080" fmla="*/ 236004 w 1581150"/>
                <a:gd name="connsiteY1080" fmla="*/ 1356378 h 3181350"/>
                <a:gd name="connsiteX1081" fmla="*/ 233337 w 1581150"/>
                <a:gd name="connsiteY1081" fmla="*/ 1350282 h 3181350"/>
                <a:gd name="connsiteX1082" fmla="*/ 240386 w 1581150"/>
                <a:gd name="connsiteY1082" fmla="*/ 1351140 h 3181350"/>
                <a:gd name="connsiteX1083" fmla="*/ 240386 w 1581150"/>
                <a:gd name="connsiteY1083" fmla="*/ 1338852 h 3181350"/>
                <a:gd name="connsiteX1084" fmla="*/ 232290 w 1581150"/>
                <a:gd name="connsiteY1084" fmla="*/ 1347806 h 3181350"/>
                <a:gd name="connsiteX1085" fmla="*/ 224003 w 1581150"/>
                <a:gd name="connsiteY1085" fmla="*/ 1346186 h 3181350"/>
                <a:gd name="connsiteX1086" fmla="*/ 231528 w 1581150"/>
                <a:gd name="connsiteY1086" fmla="*/ 1337805 h 3181350"/>
                <a:gd name="connsiteX1087" fmla="*/ 220098 w 1581150"/>
                <a:gd name="connsiteY1087" fmla="*/ 1340090 h 3181350"/>
                <a:gd name="connsiteX1088" fmla="*/ 208953 w 1581150"/>
                <a:gd name="connsiteY1088" fmla="*/ 1333994 h 3181350"/>
                <a:gd name="connsiteX1089" fmla="*/ 212668 w 1581150"/>
                <a:gd name="connsiteY1089" fmla="*/ 1330851 h 3181350"/>
                <a:gd name="connsiteX1090" fmla="*/ 202667 w 1581150"/>
                <a:gd name="connsiteY1090" fmla="*/ 1325041 h 3181350"/>
                <a:gd name="connsiteX1091" fmla="*/ 200381 w 1581150"/>
                <a:gd name="connsiteY1091" fmla="*/ 1332090 h 3181350"/>
                <a:gd name="connsiteX1092" fmla="*/ 194190 w 1581150"/>
                <a:gd name="connsiteY1092" fmla="*/ 1331327 h 3181350"/>
                <a:gd name="connsiteX1093" fmla="*/ 199047 w 1581150"/>
                <a:gd name="connsiteY1093" fmla="*/ 1336376 h 3181350"/>
                <a:gd name="connsiteX1094" fmla="*/ 195237 w 1581150"/>
                <a:gd name="connsiteY1094" fmla="*/ 1339519 h 3181350"/>
                <a:gd name="connsiteX1095" fmla="*/ 194761 w 1581150"/>
                <a:gd name="connsiteY1095" fmla="*/ 1330185 h 3181350"/>
                <a:gd name="connsiteX1096" fmla="*/ 190856 w 1581150"/>
                <a:gd name="connsiteY1096" fmla="*/ 1331042 h 3181350"/>
                <a:gd name="connsiteX1097" fmla="*/ 190761 w 1581150"/>
                <a:gd name="connsiteY1097" fmla="*/ 1327898 h 3181350"/>
                <a:gd name="connsiteX1098" fmla="*/ 188189 w 1581150"/>
                <a:gd name="connsiteY1098" fmla="*/ 1327803 h 3181350"/>
                <a:gd name="connsiteX1099" fmla="*/ 193999 w 1581150"/>
                <a:gd name="connsiteY1099" fmla="*/ 1322374 h 3181350"/>
                <a:gd name="connsiteX1100" fmla="*/ 182474 w 1581150"/>
                <a:gd name="connsiteY1100" fmla="*/ 1314849 h 3181350"/>
                <a:gd name="connsiteX1101" fmla="*/ 183331 w 1581150"/>
                <a:gd name="connsiteY1101" fmla="*/ 1312182 h 3181350"/>
                <a:gd name="connsiteX1102" fmla="*/ 186093 w 1581150"/>
                <a:gd name="connsiteY1102" fmla="*/ 1316564 h 3181350"/>
                <a:gd name="connsiteX1103" fmla="*/ 186855 w 1581150"/>
                <a:gd name="connsiteY1103" fmla="*/ 1309801 h 3181350"/>
                <a:gd name="connsiteX1104" fmla="*/ 187141 w 1581150"/>
                <a:gd name="connsiteY1104" fmla="*/ 1307801 h 3181350"/>
                <a:gd name="connsiteX1105" fmla="*/ 180950 w 1581150"/>
                <a:gd name="connsiteY1105" fmla="*/ 1300848 h 3181350"/>
                <a:gd name="connsiteX1106" fmla="*/ 179616 w 1581150"/>
                <a:gd name="connsiteY1106" fmla="*/ 1308753 h 3181350"/>
                <a:gd name="connsiteX1107" fmla="*/ 177616 w 1581150"/>
                <a:gd name="connsiteY1107" fmla="*/ 1310658 h 3181350"/>
                <a:gd name="connsiteX1108" fmla="*/ 173901 w 1581150"/>
                <a:gd name="connsiteY1108" fmla="*/ 1312277 h 3181350"/>
                <a:gd name="connsiteX1109" fmla="*/ 157995 w 1581150"/>
                <a:gd name="connsiteY1109" fmla="*/ 1310277 h 3181350"/>
                <a:gd name="connsiteX1110" fmla="*/ 173044 w 1581150"/>
                <a:gd name="connsiteY1110" fmla="*/ 1318278 h 3181350"/>
                <a:gd name="connsiteX1111" fmla="*/ 180759 w 1581150"/>
                <a:gd name="connsiteY1111" fmla="*/ 1314659 h 3181350"/>
                <a:gd name="connsiteX1112" fmla="*/ 186570 w 1581150"/>
                <a:gd name="connsiteY1112" fmla="*/ 1328851 h 3181350"/>
                <a:gd name="connsiteX1113" fmla="*/ 184379 w 1581150"/>
                <a:gd name="connsiteY1113" fmla="*/ 1330470 h 3181350"/>
                <a:gd name="connsiteX1114" fmla="*/ 182379 w 1581150"/>
                <a:gd name="connsiteY1114" fmla="*/ 1328756 h 3181350"/>
                <a:gd name="connsiteX1115" fmla="*/ 172187 w 1581150"/>
                <a:gd name="connsiteY1115" fmla="*/ 1324374 h 3181350"/>
                <a:gd name="connsiteX1116" fmla="*/ 157137 w 1581150"/>
                <a:gd name="connsiteY1116" fmla="*/ 1328661 h 3181350"/>
                <a:gd name="connsiteX1117" fmla="*/ 179331 w 1581150"/>
                <a:gd name="connsiteY1117" fmla="*/ 1337614 h 3181350"/>
                <a:gd name="connsiteX1118" fmla="*/ 177807 w 1581150"/>
                <a:gd name="connsiteY1118" fmla="*/ 1348187 h 3181350"/>
                <a:gd name="connsiteX1119" fmla="*/ 183141 w 1581150"/>
                <a:gd name="connsiteY1119" fmla="*/ 1348853 h 3181350"/>
                <a:gd name="connsiteX1120" fmla="*/ 186379 w 1581150"/>
                <a:gd name="connsiteY1120" fmla="*/ 1338471 h 3181350"/>
                <a:gd name="connsiteX1121" fmla="*/ 182474 w 1581150"/>
                <a:gd name="connsiteY1121" fmla="*/ 1336185 h 3181350"/>
                <a:gd name="connsiteX1122" fmla="*/ 186379 w 1581150"/>
                <a:gd name="connsiteY1122" fmla="*/ 1337138 h 3181350"/>
                <a:gd name="connsiteX1123" fmla="*/ 189903 w 1581150"/>
                <a:gd name="connsiteY1123" fmla="*/ 1332185 h 3181350"/>
                <a:gd name="connsiteX1124" fmla="*/ 185427 w 1581150"/>
                <a:gd name="connsiteY1124" fmla="*/ 1344472 h 3181350"/>
                <a:gd name="connsiteX1125" fmla="*/ 199809 w 1581150"/>
                <a:gd name="connsiteY1125" fmla="*/ 1344758 h 3181350"/>
                <a:gd name="connsiteX1126" fmla="*/ 200762 w 1581150"/>
                <a:gd name="connsiteY1126" fmla="*/ 1347425 h 3181350"/>
                <a:gd name="connsiteX1127" fmla="*/ 205524 w 1581150"/>
                <a:gd name="connsiteY1127" fmla="*/ 1349139 h 3181350"/>
                <a:gd name="connsiteX1128" fmla="*/ 206572 w 1581150"/>
                <a:gd name="connsiteY1128" fmla="*/ 1352854 h 3181350"/>
                <a:gd name="connsiteX1129" fmla="*/ 203619 w 1581150"/>
                <a:gd name="connsiteY1129" fmla="*/ 1352664 h 3181350"/>
                <a:gd name="connsiteX1130" fmla="*/ 208572 w 1581150"/>
                <a:gd name="connsiteY1130" fmla="*/ 1358760 h 3181350"/>
                <a:gd name="connsiteX1131" fmla="*/ 216097 w 1581150"/>
                <a:gd name="connsiteY1131" fmla="*/ 1368285 h 3181350"/>
                <a:gd name="connsiteX1132" fmla="*/ 216002 w 1581150"/>
                <a:gd name="connsiteY1132" fmla="*/ 1368761 h 3181350"/>
                <a:gd name="connsiteX1133" fmla="*/ 210763 w 1581150"/>
                <a:gd name="connsiteY1133" fmla="*/ 1369237 h 3181350"/>
                <a:gd name="connsiteX1134" fmla="*/ 204858 w 1581150"/>
                <a:gd name="connsiteY1134" fmla="*/ 1397717 h 3181350"/>
                <a:gd name="connsiteX1135" fmla="*/ 212859 w 1581150"/>
                <a:gd name="connsiteY1135" fmla="*/ 1404861 h 3181350"/>
                <a:gd name="connsiteX1136" fmla="*/ 216383 w 1581150"/>
                <a:gd name="connsiteY1136" fmla="*/ 1392954 h 3181350"/>
                <a:gd name="connsiteX1137" fmla="*/ 223050 w 1581150"/>
                <a:gd name="connsiteY1137" fmla="*/ 1396860 h 3181350"/>
                <a:gd name="connsiteX1138" fmla="*/ 216097 w 1581150"/>
                <a:gd name="connsiteY1138" fmla="*/ 1414290 h 3181350"/>
                <a:gd name="connsiteX1139" fmla="*/ 212192 w 1581150"/>
                <a:gd name="connsiteY1139" fmla="*/ 1413147 h 3181350"/>
                <a:gd name="connsiteX1140" fmla="*/ 214383 w 1581150"/>
                <a:gd name="connsiteY1140" fmla="*/ 1420482 h 3181350"/>
                <a:gd name="connsiteX1141" fmla="*/ 219431 w 1581150"/>
                <a:gd name="connsiteY1141" fmla="*/ 1422577 h 3181350"/>
                <a:gd name="connsiteX1142" fmla="*/ 210382 w 1581150"/>
                <a:gd name="connsiteY1142" fmla="*/ 1435340 h 3181350"/>
                <a:gd name="connsiteX1143" fmla="*/ 219526 w 1581150"/>
                <a:gd name="connsiteY1143" fmla="*/ 1434960 h 3181350"/>
                <a:gd name="connsiteX1144" fmla="*/ 222669 w 1581150"/>
                <a:gd name="connsiteY1144" fmla="*/ 1428482 h 3181350"/>
                <a:gd name="connsiteX1145" fmla="*/ 227337 w 1581150"/>
                <a:gd name="connsiteY1145" fmla="*/ 1433245 h 3181350"/>
                <a:gd name="connsiteX1146" fmla="*/ 234480 w 1581150"/>
                <a:gd name="connsiteY1146" fmla="*/ 1428768 h 3181350"/>
                <a:gd name="connsiteX1147" fmla="*/ 233528 w 1581150"/>
                <a:gd name="connsiteY1147" fmla="*/ 1438198 h 3181350"/>
                <a:gd name="connsiteX1148" fmla="*/ 239529 w 1581150"/>
                <a:gd name="connsiteY1148" fmla="*/ 1434293 h 3181350"/>
                <a:gd name="connsiteX1149" fmla="*/ 251054 w 1581150"/>
                <a:gd name="connsiteY1149" fmla="*/ 1441913 h 3181350"/>
                <a:gd name="connsiteX1150" fmla="*/ 250387 w 1581150"/>
                <a:gd name="connsiteY1150" fmla="*/ 1434102 h 3181350"/>
                <a:gd name="connsiteX1151" fmla="*/ 252292 w 1581150"/>
                <a:gd name="connsiteY1151" fmla="*/ 1433626 h 3181350"/>
                <a:gd name="connsiteX1152" fmla="*/ 251244 w 1581150"/>
                <a:gd name="connsiteY1152" fmla="*/ 1434960 h 3181350"/>
                <a:gd name="connsiteX1153" fmla="*/ 268199 w 1581150"/>
                <a:gd name="connsiteY1153" fmla="*/ 1429911 h 3181350"/>
                <a:gd name="connsiteX1154" fmla="*/ 266675 w 1581150"/>
                <a:gd name="connsiteY1154" fmla="*/ 1429911 h 3181350"/>
                <a:gd name="connsiteX1155" fmla="*/ 269342 w 1581150"/>
                <a:gd name="connsiteY1155" fmla="*/ 1427244 h 3181350"/>
                <a:gd name="connsiteX1156" fmla="*/ 272199 w 1581150"/>
                <a:gd name="connsiteY1156" fmla="*/ 1430578 h 3181350"/>
                <a:gd name="connsiteX1157" fmla="*/ 271723 w 1581150"/>
                <a:gd name="connsiteY1157" fmla="*/ 1431721 h 3181350"/>
                <a:gd name="connsiteX1158" fmla="*/ 278486 w 1581150"/>
                <a:gd name="connsiteY1158" fmla="*/ 1430673 h 3181350"/>
                <a:gd name="connsiteX1159" fmla="*/ 289249 w 1581150"/>
                <a:gd name="connsiteY1159" fmla="*/ 1438865 h 3181350"/>
                <a:gd name="connsiteX1160" fmla="*/ 293631 w 1581150"/>
                <a:gd name="connsiteY1160" fmla="*/ 1433245 h 3181350"/>
                <a:gd name="connsiteX1161" fmla="*/ 295917 w 1581150"/>
                <a:gd name="connsiteY1161" fmla="*/ 1442770 h 3181350"/>
                <a:gd name="connsiteX1162" fmla="*/ 291249 w 1581150"/>
                <a:gd name="connsiteY1162" fmla="*/ 1437627 h 3181350"/>
                <a:gd name="connsiteX1163" fmla="*/ 288011 w 1581150"/>
                <a:gd name="connsiteY1163" fmla="*/ 1448009 h 3181350"/>
                <a:gd name="connsiteX1164" fmla="*/ 294012 w 1581150"/>
                <a:gd name="connsiteY1164" fmla="*/ 1456391 h 3181350"/>
                <a:gd name="connsiteX1165" fmla="*/ 270771 w 1581150"/>
                <a:gd name="connsiteY1165" fmla="*/ 1455057 h 3181350"/>
                <a:gd name="connsiteX1166" fmla="*/ 263246 w 1581150"/>
                <a:gd name="connsiteY1166" fmla="*/ 1457153 h 3181350"/>
                <a:gd name="connsiteX1167" fmla="*/ 279915 w 1581150"/>
                <a:gd name="connsiteY1167" fmla="*/ 1466964 h 3181350"/>
                <a:gd name="connsiteX1168" fmla="*/ 286106 w 1581150"/>
                <a:gd name="connsiteY1168" fmla="*/ 1461534 h 3181350"/>
                <a:gd name="connsiteX1169" fmla="*/ 304489 w 1581150"/>
                <a:gd name="connsiteY1169" fmla="*/ 1471536 h 3181350"/>
                <a:gd name="connsiteX1170" fmla="*/ 300489 w 1581150"/>
                <a:gd name="connsiteY1170" fmla="*/ 1474107 h 3181350"/>
                <a:gd name="connsiteX1171" fmla="*/ 289440 w 1581150"/>
                <a:gd name="connsiteY1171" fmla="*/ 1475822 h 3181350"/>
                <a:gd name="connsiteX1172" fmla="*/ 296774 w 1581150"/>
                <a:gd name="connsiteY1172" fmla="*/ 1475155 h 3181350"/>
                <a:gd name="connsiteX1173" fmla="*/ 286392 w 1581150"/>
                <a:gd name="connsiteY1173" fmla="*/ 1484585 h 3181350"/>
                <a:gd name="connsiteX1174" fmla="*/ 295250 w 1581150"/>
                <a:gd name="connsiteY1174" fmla="*/ 1485728 h 3181350"/>
                <a:gd name="connsiteX1175" fmla="*/ 296393 w 1581150"/>
                <a:gd name="connsiteY1175" fmla="*/ 1490490 h 3181350"/>
                <a:gd name="connsiteX1176" fmla="*/ 278676 w 1581150"/>
                <a:gd name="connsiteY1176" fmla="*/ 1488299 h 3181350"/>
                <a:gd name="connsiteX1177" fmla="*/ 278676 w 1581150"/>
                <a:gd name="connsiteY1177" fmla="*/ 1500587 h 3181350"/>
                <a:gd name="connsiteX1178" fmla="*/ 283153 w 1581150"/>
                <a:gd name="connsiteY1178" fmla="*/ 1495634 h 3181350"/>
                <a:gd name="connsiteX1179" fmla="*/ 285820 w 1581150"/>
                <a:gd name="connsiteY1179" fmla="*/ 1498682 h 3181350"/>
                <a:gd name="connsiteX1180" fmla="*/ 284677 w 1581150"/>
                <a:gd name="connsiteY1180" fmla="*/ 1509064 h 3181350"/>
                <a:gd name="connsiteX1181" fmla="*/ 290392 w 1581150"/>
                <a:gd name="connsiteY1181" fmla="*/ 1506683 h 3181350"/>
                <a:gd name="connsiteX1182" fmla="*/ 292011 w 1581150"/>
                <a:gd name="connsiteY1182" fmla="*/ 1502397 h 3181350"/>
                <a:gd name="connsiteX1183" fmla="*/ 292297 w 1581150"/>
                <a:gd name="connsiteY1183" fmla="*/ 1502587 h 3181350"/>
                <a:gd name="connsiteX1184" fmla="*/ 292297 w 1581150"/>
                <a:gd name="connsiteY1184" fmla="*/ 1500396 h 3181350"/>
                <a:gd name="connsiteX1185" fmla="*/ 292488 w 1581150"/>
                <a:gd name="connsiteY1185" fmla="*/ 1494015 h 3181350"/>
                <a:gd name="connsiteX1186" fmla="*/ 293059 w 1581150"/>
                <a:gd name="connsiteY1186" fmla="*/ 1493157 h 3181350"/>
                <a:gd name="connsiteX1187" fmla="*/ 292583 w 1581150"/>
                <a:gd name="connsiteY1187" fmla="*/ 1492967 h 3181350"/>
                <a:gd name="connsiteX1188" fmla="*/ 292583 w 1581150"/>
                <a:gd name="connsiteY1188" fmla="*/ 1491538 h 3181350"/>
                <a:gd name="connsiteX1189" fmla="*/ 299250 w 1581150"/>
                <a:gd name="connsiteY1189" fmla="*/ 1495443 h 3181350"/>
                <a:gd name="connsiteX1190" fmla="*/ 296393 w 1581150"/>
                <a:gd name="connsiteY1190" fmla="*/ 1502777 h 3181350"/>
                <a:gd name="connsiteX1191" fmla="*/ 313633 w 1581150"/>
                <a:gd name="connsiteY1191" fmla="*/ 1495634 h 3181350"/>
                <a:gd name="connsiteX1192" fmla="*/ 314395 w 1581150"/>
                <a:gd name="connsiteY1192" fmla="*/ 1497824 h 3181350"/>
                <a:gd name="connsiteX1193" fmla="*/ 313062 w 1581150"/>
                <a:gd name="connsiteY1193" fmla="*/ 1497729 h 3181350"/>
                <a:gd name="connsiteX1194" fmla="*/ 311061 w 1581150"/>
                <a:gd name="connsiteY1194" fmla="*/ 1500968 h 3181350"/>
                <a:gd name="connsiteX1195" fmla="*/ 307061 w 1581150"/>
                <a:gd name="connsiteY1195" fmla="*/ 1504016 h 3181350"/>
                <a:gd name="connsiteX1196" fmla="*/ 325063 w 1581150"/>
                <a:gd name="connsiteY1196" fmla="*/ 1513827 h 3181350"/>
                <a:gd name="connsiteX1197" fmla="*/ 324777 w 1581150"/>
                <a:gd name="connsiteY1197" fmla="*/ 1518494 h 3181350"/>
                <a:gd name="connsiteX1198" fmla="*/ 315919 w 1581150"/>
                <a:gd name="connsiteY1198" fmla="*/ 1517351 h 3181350"/>
                <a:gd name="connsiteX1199" fmla="*/ 316586 w 1581150"/>
                <a:gd name="connsiteY1199" fmla="*/ 1525161 h 3181350"/>
                <a:gd name="connsiteX1200" fmla="*/ 309728 w 1581150"/>
                <a:gd name="connsiteY1200" fmla="*/ 1522780 h 3181350"/>
                <a:gd name="connsiteX1201" fmla="*/ 293535 w 1581150"/>
                <a:gd name="connsiteY1201" fmla="*/ 1510016 h 3181350"/>
                <a:gd name="connsiteX1202" fmla="*/ 295345 w 1581150"/>
                <a:gd name="connsiteY1202" fmla="*/ 1522494 h 3181350"/>
                <a:gd name="connsiteX1203" fmla="*/ 291345 w 1581150"/>
                <a:gd name="connsiteY1203" fmla="*/ 1525066 h 3181350"/>
                <a:gd name="connsiteX1204" fmla="*/ 284677 w 1581150"/>
                <a:gd name="connsiteY1204" fmla="*/ 1521161 h 3181350"/>
                <a:gd name="connsiteX1205" fmla="*/ 261912 w 1581150"/>
                <a:gd name="connsiteY1205" fmla="*/ 1529066 h 3181350"/>
                <a:gd name="connsiteX1206" fmla="*/ 253816 w 1581150"/>
                <a:gd name="connsiteY1206" fmla="*/ 1520018 h 3181350"/>
                <a:gd name="connsiteX1207" fmla="*/ 274390 w 1581150"/>
                <a:gd name="connsiteY1207" fmla="*/ 1519923 h 3181350"/>
                <a:gd name="connsiteX1208" fmla="*/ 248958 w 1581150"/>
                <a:gd name="connsiteY1208" fmla="*/ 1514874 h 3181350"/>
                <a:gd name="connsiteX1209" fmla="*/ 243815 w 1581150"/>
                <a:gd name="connsiteY1209" fmla="*/ 1520399 h 3181350"/>
                <a:gd name="connsiteX1210" fmla="*/ 239910 w 1581150"/>
                <a:gd name="connsiteY1210" fmla="*/ 1519446 h 3181350"/>
                <a:gd name="connsiteX1211" fmla="*/ 235338 w 1581150"/>
                <a:gd name="connsiteY1211" fmla="*/ 1516017 h 3181350"/>
                <a:gd name="connsiteX1212" fmla="*/ 238100 w 1581150"/>
                <a:gd name="connsiteY1212" fmla="*/ 1512493 h 3181350"/>
                <a:gd name="connsiteX1213" fmla="*/ 243910 w 1581150"/>
                <a:gd name="connsiteY1213" fmla="*/ 1509921 h 3181350"/>
                <a:gd name="connsiteX1214" fmla="*/ 244863 w 1581150"/>
                <a:gd name="connsiteY1214" fmla="*/ 1509921 h 3181350"/>
                <a:gd name="connsiteX1215" fmla="*/ 244767 w 1581150"/>
                <a:gd name="connsiteY1215" fmla="*/ 1509636 h 3181350"/>
                <a:gd name="connsiteX1216" fmla="*/ 251530 w 1581150"/>
                <a:gd name="connsiteY1216" fmla="*/ 1505540 h 3181350"/>
                <a:gd name="connsiteX1217" fmla="*/ 260103 w 1581150"/>
                <a:gd name="connsiteY1217" fmla="*/ 1514112 h 3181350"/>
                <a:gd name="connsiteX1218" fmla="*/ 266961 w 1581150"/>
                <a:gd name="connsiteY1218" fmla="*/ 1511064 h 3181350"/>
                <a:gd name="connsiteX1219" fmla="*/ 278391 w 1581150"/>
                <a:gd name="connsiteY1219" fmla="*/ 1514112 h 3181350"/>
                <a:gd name="connsiteX1220" fmla="*/ 274962 w 1581150"/>
                <a:gd name="connsiteY1220" fmla="*/ 1510493 h 3181350"/>
                <a:gd name="connsiteX1221" fmla="*/ 275057 w 1581150"/>
                <a:gd name="connsiteY1221" fmla="*/ 1510398 h 3181350"/>
                <a:gd name="connsiteX1222" fmla="*/ 274771 w 1581150"/>
                <a:gd name="connsiteY1222" fmla="*/ 1510302 h 3181350"/>
                <a:gd name="connsiteX1223" fmla="*/ 267818 w 1581150"/>
                <a:gd name="connsiteY1223" fmla="*/ 1506587 h 3181350"/>
                <a:gd name="connsiteX1224" fmla="*/ 261627 w 1581150"/>
                <a:gd name="connsiteY1224" fmla="*/ 1497253 h 3181350"/>
                <a:gd name="connsiteX1225" fmla="*/ 264389 w 1581150"/>
                <a:gd name="connsiteY1225" fmla="*/ 1498491 h 3181350"/>
                <a:gd name="connsiteX1226" fmla="*/ 258864 w 1581150"/>
                <a:gd name="connsiteY1226" fmla="*/ 1491919 h 3181350"/>
                <a:gd name="connsiteX1227" fmla="*/ 256769 w 1581150"/>
                <a:gd name="connsiteY1227" fmla="*/ 1489061 h 3181350"/>
                <a:gd name="connsiteX1228" fmla="*/ 258007 w 1581150"/>
                <a:gd name="connsiteY1228" fmla="*/ 1487157 h 3181350"/>
                <a:gd name="connsiteX1229" fmla="*/ 264294 w 1581150"/>
                <a:gd name="connsiteY1229" fmla="*/ 1481251 h 3181350"/>
                <a:gd name="connsiteX1230" fmla="*/ 258769 w 1581150"/>
                <a:gd name="connsiteY1230" fmla="*/ 1482203 h 3181350"/>
                <a:gd name="connsiteX1231" fmla="*/ 259626 w 1581150"/>
                <a:gd name="connsiteY1231" fmla="*/ 1481061 h 3181350"/>
                <a:gd name="connsiteX1232" fmla="*/ 256769 w 1581150"/>
                <a:gd name="connsiteY1232" fmla="*/ 1479822 h 3181350"/>
                <a:gd name="connsiteX1233" fmla="*/ 259722 w 1581150"/>
                <a:gd name="connsiteY1233" fmla="*/ 1468392 h 3181350"/>
                <a:gd name="connsiteX1234" fmla="*/ 252387 w 1581150"/>
                <a:gd name="connsiteY1234" fmla="*/ 1467821 h 3181350"/>
                <a:gd name="connsiteX1235" fmla="*/ 249244 w 1581150"/>
                <a:gd name="connsiteY1235" fmla="*/ 1459724 h 3181350"/>
                <a:gd name="connsiteX1236" fmla="*/ 256483 w 1581150"/>
                <a:gd name="connsiteY1236" fmla="*/ 1461820 h 3181350"/>
                <a:gd name="connsiteX1237" fmla="*/ 249339 w 1581150"/>
                <a:gd name="connsiteY1237" fmla="*/ 1458105 h 3181350"/>
                <a:gd name="connsiteX1238" fmla="*/ 247530 w 1581150"/>
                <a:gd name="connsiteY1238" fmla="*/ 1457819 h 3181350"/>
                <a:gd name="connsiteX1239" fmla="*/ 248863 w 1581150"/>
                <a:gd name="connsiteY1239" fmla="*/ 1455152 h 3181350"/>
                <a:gd name="connsiteX1240" fmla="*/ 244196 w 1581150"/>
                <a:gd name="connsiteY1240" fmla="*/ 1453628 h 3181350"/>
                <a:gd name="connsiteX1241" fmla="*/ 244196 w 1581150"/>
                <a:gd name="connsiteY1241" fmla="*/ 1451533 h 3181350"/>
                <a:gd name="connsiteX1242" fmla="*/ 249339 w 1581150"/>
                <a:gd name="connsiteY1242" fmla="*/ 1452105 h 3181350"/>
                <a:gd name="connsiteX1243" fmla="*/ 244482 w 1581150"/>
                <a:gd name="connsiteY1243" fmla="*/ 1448485 h 3181350"/>
                <a:gd name="connsiteX1244" fmla="*/ 244482 w 1581150"/>
                <a:gd name="connsiteY1244" fmla="*/ 1448390 h 3181350"/>
                <a:gd name="connsiteX1245" fmla="*/ 244386 w 1581150"/>
                <a:gd name="connsiteY1245" fmla="*/ 1448390 h 3181350"/>
                <a:gd name="connsiteX1246" fmla="*/ 243720 w 1581150"/>
                <a:gd name="connsiteY1246" fmla="*/ 1440674 h 3181350"/>
                <a:gd name="connsiteX1247" fmla="*/ 236385 w 1581150"/>
                <a:gd name="connsiteY1247" fmla="*/ 1441341 h 3181350"/>
                <a:gd name="connsiteX1248" fmla="*/ 240386 w 1581150"/>
                <a:gd name="connsiteY1248" fmla="*/ 1449628 h 3181350"/>
                <a:gd name="connsiteX1249" fmla="*/ 234861 w 1581150"/>
                <a:gd name="connsiteY1249" fmla="*/ 1452390 h 3181350"/>
                <a:gd name="connsiteX1250" fmla="*/ 242481 w 1581150"/>
                <a:gd name="connsiteY1250" fmla="*/ 1455724 h 3181350"/>
                <a:gd name="connsiteX1251" fmla="*/ 242862 w 1581150"/>
                <a:gd name="connsiteY1251" fmla="*/ 1459058 h 3181350"/>
                <a:gd name="connsiteX1252" fmla="*/ 244482 w 1581150"/>
                <a:gd name="connsiteY1252" fmla="*/ 1459248 h 3181350"/>
                <a:gd name="connsiteX1253" fmla="*/ 248768 w 1581150"/>
                <a:gd name="connsiteY1253" fmla="*/ 1464487 h 3181350"/>
                <a:gd name="connsiteX1254" fmla="*/ 250006 w 1581150"/>
                <a:gd name="connsiteY1254" fmla="*/ 1472488 h 3181350"/>
                <a:gd name="connsiteX1255" fmla="*/ 246101 w 1581150"/>
                <a:gd name="connsiteY1255" fmla="*/ 1475155 h 3181350"/>
                <a:gd name="connsiteX1256" fmla="*/ 233528 w 1581150"/>
                <a:gd name="connsiteY1256" fmla="*/ 1474488 h 3181350"/>
                <a:gd name="connsiteX1257" fmla="*/ 228099 w 1581150"/>
                <a:gd name="connsiteY1257" fmla="*/ 1470869 h 3181350"/>
                <a:gd name="connsiteX1258" fmla="*/ 230766 w 1581150"/>
                <a:gd name="connsiteY1258" fmla="*/ 1478298 h 3181350"/>
                <a:gd name="connsiteX1259" fmla="*/ 232671 w 1581150"/>
                <a:gd name="connsiteY1259" fmla="*/ 1483156 h 3181350"/>
                <a:gd name="connsiteX1260" fmla="*/ 232575 w 1581150"/>
                <a:gd name="connsiteY1260" fmla="*/ 1483823 h 3181350"/>
                <a:gd name="connsiteX1261" fmla="*/ 224098 w 1581150"/>
                <a:gd name="connsiteY1261" fmla="*/ 1473822 h 3181350"/>
                <a:gd name="connsiteX1262" fmla="*/ 214764 w 1581150"/>
                <a:gd name="connsiteY1262" fmla="*/ 1474679 h 3181350"/>
                <a:gd name="connsiteX1263" fmla="*/ 213430 w 1581150"/>
                <a:gd name="connsiteY1263" fmla="*/ 1468297 h 3181350"/>
                <a:gd name="connsiteX1264" fmla="*/ 224479 w 1581150"/>
                <a:gd name="connsiteY1264" fmla="*/ 1469154 h 3181350"/>
                <a:gd name="connsiteX1265" fmla="*/ 212573 w 1581150"/>
                <a:gd name="connsiteY1265" fmla="*/ 1455724 h 3181350"/>
                <a:gd name="connsiteX1266" fmla="*/ 210192 w 1581150"/>
                <a:gd name="connsiteY1266" fmla="*/ 1463439 h 3181350"/>
                <a:gd name="connsiteX1267" fmla="*/ 201524 w 1581150"/>
                <a:gd name="connsiteY1267" fmla="*/ 1459248 h 3181350"/>
                <a:gd name="connsiteX1268" fmla="*/ 200286 w 1581150"/>
                <a:gd name="connsiteY1268" fmla="*/ 1459153 h 3181350"/>
                <a:gd name="connsiteX1269" fmla="*/ 196380 w 1581150"/>
                <a:gd name="connsiteY1269" fmla="*/ 1458105 h 3181350"/>
                <a:gd name="connsiteX1270" fmla="*/ 191618 w 1581150"/>
                <a:gd name="connsiteY1270" fmla="*/ 1452962 h 3181350"/>
                <a:gd name="connsiteX1271" fmla="*/ 193237 w 1581150"/>
                <a:gd name="connsiteY1271" fmla="*/ 1456391 h 3181350"/>
                <a:gd name="connsiteX1272" fmla="*/ 192380 w 1581150"/>
                <a:gd name="connsiteY1272" fmla="*/ 1455819 h 3181350"/>
                <a:gd name="connsiteX1273" fmla="*/ 193142 w 1581150"/>
                <a:gd name="connsiteY1273" fmla="*/ 1460868 h 3181350"/>
                <a:gd name="connsiteX1274" fmla="*/ 186760 w 1581150"/>
                <a:gd name="connsiteY1274" fmla="*/ 1461630 h 3181350"/>
                <a:gd name="connsiteX1275" fmla="*/ 183331 w 1581150"/>
                <a:gd name="connsiteY1275" fmla="*/ 1449533 h 3181350"/>
                <a:gd name="connsiteX1276" fmla="*/ 183141 w 1581150"/>
                <a:gd name="connsiteY1276" fmla="*/ 1448961 h 3181350"/>
                <a:gd name="connsiteX1277" fmla="*/ 182569 w 1581150"/>
                <a:gd name="connsiteY1277" fmla="*/ 1441056 h 3181350"/>
                <a:gd name="connsiteX1278" fmla="*/ 171901 w 1581150"/>
                <a:gd name="connsiteY1278" fmla="*/ 1439722 h 3181350"/>
                <a:gd name="connsiteX1279" fmla="*/ 164186 w 1581150"/>
                <a:gd name="connsiteY1279" fmla="*/ 1443341 h 3181350"/>
                <a:gd name="connsiteX1280" fmla="*/ 154756 w 1581150"/>
                <a:gd name="connsiteY1280" fmla="*/ 1459058 h 3181350"/>
                <a:gd name="connsiteX1281" fmla="*/ 169329 w 1581150"/>
                <a:gd name="connsiteY1281" fmla="*/ 1457819 h 3181350"/>
                <a:gd name="connsiteX1282" fmla="*/ 169044 w 1581150"/>
                <a:gd name="connsiteY1282" fmla="*/ 1447056 h 3181350"/>
                <a:gd name="connsiteX1283" fmla="*/ 175711 w 1581150"/>
                <a:gd name="connsiteY1283" fmla="*/ 1450961 h 3181350"/>
                <a:gd name="connsiteX1284" fmla="*/ 173520 w 1581150"/>
                <a:gd name="connsiteY1284" fmla="*/ 1451723 h 3181350"/>
                <a:gd name="connsiteX1285" fmla="*/ 172282 w 1581150"/>
                <a:gd name="connsiteY1285" fmla="*/ 1452771 h 3181350"/>
                <a:gd name="connsiteX1286" fmla="*/ 173139 w 1581150"/>
                <a:gd name="connsiteY1286" fmla="*/ 1453152 h 3181350"/>
                <a:gd name="connsiteX1287" fmla="*/ 168663 w 1581150"/>
                <a:gd name="connsiteY1287" fmla="*/ 1462391 h 3181350"/>
                <a:gd name="connsiteX1288" fmla="*/ 171330 w 1581150"/>
                <a:gd name="connsiteY1288" fmla="*/ 1468869 h 3181350"/>
                <a:gd name="connsiteX1289" fmla="*/ 164948 w 1581150"/>
                <a:gd name="connsiteY1289" fmla="*/ 1475727 h 3181350"/>
                <a:gd name="connsiteX1290" fmla="*/ 162281 w 1581150"/>
                <a:gd name="connsiteY1290" fmla="*/ 1469249 h 3181350"/>
                <a:gd name="connsiteX1291" fmla="*/ 150756 w 1581150"/>
                <a:gd name="connsiteY1291" fmla="*/ 1473917 h 3181350"/>
                <a:gd name="connsiteX1292" fmla="*/ 153613 w 1581150"/>
                <a:gd name="connsiteY1292" fmla="*/ 1478870 h 3181350"/>
                <a:gd name="connsiteX1293" fmla="*/ 158947 w 1581150"/>
                <a:gd name="connsiteY1293" fmla="*/ 1479536 h 3181350"/>
                <a:gd name="connsiteX1294" fmla="*/ 155423 w 1581150"/>
                <a:gd name="connsiteY1294" fmla="*/ 1491443 h 3181350"/>
                <a:gd name="connsiteX1295" fmla="*/ 161138 w 1581150"/>
                <a:gd name="connsiteY1295" fmla="*/ 1489061 h 3181350"/>
                <a:gd name="connsiteX1296" fmla="*/ 163995 w 1581150"/>
                <a:gd name="connsiteY1296" fmla="*/ 1481727 h 3181350"/>
                <a:gd name="connsiteX1297" fmla="*/ 173520 w 1581150"/>
                <a:gd name="connsiteY1297" fmla="*/ 1490586 h 3181350"/>
                <a:gd name="connsiteX1298" fmla="*/ 169044 w 1581150"/>
                <a:gd name="connsiteY1298" fmla="*/ 1483918 h 3181350"/>
                <a:gd name="connsiteX1299" fmla="*/ 176378 w 1581150"/>
                <a:gd name="connsiteY1299" fmla="*/ 1483251 h 3181350"/>
                <a:gd name="connsiteX1300" fmla="*/ 175902 w 1581150"/>
                <a:gd name="connsiteY1300" fmla="*/ 1473917 h 3181350"/>
                <a:gd name="connsiteX1301" fmla="*/ 178092 w 1581150"/>
                <a:gd name="connsiteY1301" fmla="*/ 1473536 h 3181350"/>
                <a:gd name="connsiteX1302" fmla="*/ 182760 w 1581150"/>
                <a:gd name="connsiteY1302" fmla="*/ 1484966 h 3181350"/>
                <a:gd name="connsiteX1303" fmla="*/ 190665 w 1581150"/>
                <a:gd name="connsiteY1303" fmla="*/ 1477632 h 3181350"/>
                <a:gd name="connsiteX1304" fmla="*/ 184760 w 1581150"/>
                <a:gd name="connsiteY1304" fmla="*/ 1473536 h 3181350"/>
                <a:gd name="connsiteX1305" fmla="*/ 184950 w 1581150"/>
                <a:gd name="connsiteY1305" fmla="*/ 1473440 h 3181350"/>
                <a:gd name="connsiteX1306" fmla="*/ 185617 w 1581150"/>
                <a:gd name="connsiteY1306" fmla="*/ 1468869 h 3181350"/>
                <a:gd name="connsiteX1307" fmla="*/ 189332 w 1581150"/>
                <a:gd name="connsiteY1307" fmla="*/ 1467821 h 3181350"/>
                <a:gd name="connsiteX1308" fmla="*/ 197428 w 1581150"/>
                <a:gd name="connsiteY1308" fmla="*/ 1469726 h 3181350"/>
                <a:gd name="connsiteX1309" fmla="*/ 198381 w 1581150"/>
                <a:gd name="connsiteY1309" fmla="*/ 1471916 h 3181350"/>
                <a:gd name="connsiteX1310" fmla="*/ 192761 w 1581150"/>
                <a:gd name="connsiteY1310" fmla="*/ 1473060 h 3181350"/>
                <a:gd name="connsiteX1311" fmla="*/ 194952 w 1581150"/>
                <a:gd name="connsiteY1311" fmla="*/ 1478965 h 3181350"/>
                <a:gd name="connsiteX1312" fmla="*/ 194856 w 1581150"/>
                <a:gd name="connsiteY1312" fmla="*/ 1479346 h 3181350"/>
                <a:gd name="connsiteX1313" fmla="*/ 195142 w 1581150"/>
                <a:gd name="connsiteY1313" fmla="*/ 1479346 h 3181350"/>
                <a:gd name="connsiteX1314" fmla="*/ 197238 w 1581150"/>
                <a:gd name="connsiteY1314" fmla="*/ 1483918 h 3181350"/>
                <a:gd name="connsiteX1315" fmla="*/ 194666 w 1581150"/>
                <a:gd name="connsiteY1315" fmla="*/ 1483727 h 3181350"/>
                <a:gd name="connsiteX1316" fmla="*/ 190284 w 1581150"/>
                <a:gd name="connsiteY1316" fmla="*/ 1482203 h 3181350"/>
                <a:gd name="connsiteX1317" fmla="*/ 191618 w 1581150"/>
                <a:gd name="connsiteY1317" fmla="*/ 1485728 h 3181350"/>
                <a:gd name="connsiteX1318" fmla="*/ 178854 w 1581150"/>
                <a:gd name="connsiteY1318" fmla="*/ 1491062 h 3181350"/>
                <a:gd name="connsiteX1319" fmla="*/ 185998 w 1581150"/>
                <a:gd name="connsiteY1319" fmla="*/ 1504206 h 3181350"/>
                <a:gd name="connsiteX1320" fmla="*/ 189427 w 1581150"/>
                <a:gd name="connsiteY1320" fmla="*/ 1503920 h 3181350"/>
                <a:gd name="connsiteX1321" fmla="*/ 202953 w 1581150"/>
                <a:gd name="connsiteY1321" fmla="*/ 1511445 h 3181350"/>
                <a:gd name="connsiteX1322" fmla="*/ 195809 w 1581150"/>
                <a:gd name="connsiteY1322" fmla="*/ 1509350 h 3181350"/>
                <a:gd name="connsiteX1323" fmla="*/ 194380 w 1581150"/>
                <a:gd name="connsiteY1323" fmla="*/ 1516398 h 3181350"/>
                <a:gd name="connsiteX1324" fmla="*/ 193523 w 1581150"/>
                <a:gd name="connsiteY1324" fmla="*/ 1515827 h 3181350"/>
                <a:gd name="connsiteX1325" fmla="*/ 172092 w 1581150"/>
                <a:gd name="connsiteY1325" fmla="*/ 1526971 h 3181350"/>
                <a:gd name="connsiteX1326" fmla="*/ 182664 w 1581150"/>
                <a:gd name="connsiteY1326" fmla="*/ 1516017 h 3181350"/>
                <a:gd name="connsiteX1327" fmla="*/ 187522 w 1581150"/>
                <a:gd name="connsiteY1327" fmla="*/ 1519732 h 3181350"/>
                <a:gd name="connsiteX1328" fmla="*/ 190761 w 1581150"/>
                <a:gd name="connsiteY1328" fmla="*/ 1509350 h 3181350"/>
                <a:gd name="connsiteX1329" fmla="*/ 183236 w 1581150"/>
                <a:gd name="connsiteY1329" fmla="*/ 1511445 h 3181350"/>
                <a:gd name="connsiteX1330" fmla="*/ 176759 w 1581150"/>
                <a:gd name="connsiteY1330" fmla="*/ 1493729 h 3181350"/>
                <a:gd name="connsiteX1331" fmla="*/ 172377 w 1581150"/>
                <a:gd name="connsiteY1331" fmla="*/ 1499348 h 3181350"/>
                <a:gd name="connsiteX1332" fmla="*/ 174663 w 1581150"/>
                <a:gd name="connsiteY1332" fmla="*/ 1508873 h 3181350"/>
                <a:gd name="connsiteX1333" fmla="*/ 181712 w 1581150"/>
                <a:gd name="connsiteY1333" fmla="*/ 1509731 h 3181350"/>
                <a:gd name="connsiteX1334" fmla="*/ 176664 w 1581150"/>
                <a:gd name="connsiteY1334" fmla="*/ 1519827 h 3181350"/>
                <a:gd name="connsiteX1335" fmla="*/ 169139 w 1581150"/>
                <a:gd name="connsiteY1335" fmla="*/ 1522018 h 3181350"/>
                <a:gd name="connsiteX1336" fmla="*/ 171520 w 1581150"/>
                <a:gd name="connsiteY1336" fmla="*/ 1517732 h 3181350"/>
                <a:gd name="connsiteX1337" fmla="*/ 165996 w 1581150"/>
                <a:gd name="connsiteY1337" fmla="*/ 1518589 h 3181350"/>
                <a:gd name="connsiteX1338" fmla="*/ 164853 w 1581150"/>
                <a:gd name="connsiteY1338" fmla="*/ 1513827 h 3181350"/>
                <a:gd name="connsiteX1339" fmla="*/ 166662 w 1581150"/>
                <a:gd name="connsiteY1339" fmla="*/ 1526399 h 3181350"/>
                <a:gd name="connsiteX1340" fmla="*/ 162281 w 1581150"/>
                <a:gd name="connsiteY1340" fmla="*/ 1532019 h 3181350"/>
                <a:gd name="connsiteX1341" fmla="*/ 147612 w 1581150"/>
                <a:gd name="connsiteY1341" fmla="*/ 1520970 h 3181350"/>
                <a:gd name="connsiteX1342" fmla="*/ 141231 w 1581150"/>
                <a:gd name="connsiteY1342" fmla="*/ 1527923 h 3181350"/>
                <a:gd name="connsiteX1343" fmla="*/ 152565 w 1581150"/>
                <a:gd name="connsiteY1343" fmla="*/ 1549355 h 3181350"/>
                <a:gd name="connsiteX1344" fmla="*/ 160566 w 1581150"/>
                <a:gd name="connsiteY1344" fmla="*/ 1544211 h 3181350"/>
                <a:gd name="connsiteX1345" fmla="*/ 182950 w 1581150"/>
                <a:gd name="connsiteY1345" fmla="*/ 1563928 h 3181350"/>
                <a:gd name="connsiteX1346" fmla="*/ 174378 w 1581150"/>
                <a:gd name="connsiteY1346" fmla="*/ 1573644 h 3181350"/>
                <a:gd name="connsiteX1347" fmla="*/ 173044 w 1581150"/>
                <a:gd name="connsiteY1347" fmla="*/ 1570405 h 3181350"/>
                <a:gd name="connsiteX1348" fmla="*/ 175711 w 1581150"/>
                <a:gd name="connsiteY1348" fmla="*/ 1564595 h 3181350"/>
                <a:gd name="connsiteX1349" fmla="*/ 170377 w 1581150"/>
                <a:gd name="connsiteY1349" fmla="*/ 1563928 h 3181350"/>
                <a:gd name="connsiteX1350" fmla="*/ 166472 w 1581150"/>
                <a:gd name="connsiteY1350" fmla="*/ 1566500 h 3181350"/>
                <a:gd name="connsiteX1351" fmla="*/ 169329 w 1581150"/>
                <a:gd name="connsiteY1351" fmla="*/ 1571453 h 3181350"/>
                <a:gd name="connsiteX1352" fmla="*/ 156280 w 1581150"/>
                <a:gd name="connsiteY1352" fmla="*/ 1574406 h 3181350"/>
                <a:gd name="connsiteX1353" fmla="*/ 158947 w 1581150"/>
                <a:gd name="connsiteY1353" fmla="*/ 1580882 h 3181350"/>
                <a:gd name="connsiteX1354" fmla="*/ 148565 w 1581150"/>
                <a:gd name="connsiteY1354" fmla="*/ 1578025 h 3181350"/>
                <a:gd name="connsiteX1355" fmla="*/ 150946 w 1581150"/>
                <a:gd name="connsiteY1355" fmla="*/ 1586026 h 3181350"/>
                <a:gd name="connsiteX1356" fmla="*/ 165329 w 1581150"/>
                <a:gd name="connsiteY1356" fmla="*/ 1586312 h 3181350"/>
                <a:gd name="connsiteX1357" fmla="*/ 168186 w 1581150"/>
                <a:gd name="connsiteY1357" fmla="*/ 1591265 h 3181350"/>
                <a:gd name="connsiteX1358" fmla="*/ 174282 w 1581150"/>
                <a:gd name="connsiteY1358" fmla="*/ 1586978 h 3181350"/>
                <a:gd name="connsiteX1359" fmla="*/ 181140 w 1581150"/>
                <a:gd name="connsiteY1359" fmla="*/ 1589360 h 3181350"/>
                <a:gd name="connsiteX1360" fmla="*/ 187427 w 1581150"/>
                <a:gd name="connsiteY1360" fmla="*/ 1595170 h 3181350"/>
                <a:gd name="connsiteX1361" fmla="*/ 185998 w 1581150"/>
                <a:gd name="connsiteY1361" fmla="*/ 1605266 h 3181350"/>
                <a:gd name="connsiteX1362" fmla="*/ 178378 w 1581150"/>
                <a:gd name="connsiteY1362" fmla="*/ 1593265 h 3181350"/>
                <a:gd name="connsiteX1363" fmla="*/ 181807 w 1581150"/>
                <a:gd name="connsiteY1363" fmla="*/ 1604600 h 3181350"/>
                <a:gd name="connsiteX1364" fmla="*/ 175044 w 1581150"/>
                <a:gd name="connsiteY1364" fmla="*/ 1605933 h 3181350"/>
                <a:gd name="connsiteX1365" fmla="*/ 179235 w 1581150"/>
                <a:gd name="connsiteY1365" fmla="*/ 1601837 h 3181350"/>
                <a:gd name="connsiteX1366" fmla="*/ 168091 w 1581150"/>
                <a:gd name="connsiteY1366" fmla="*/ 1591169 h 3181350"/>
                <a:gd name="connsiteX1367" fmla="*/ 160757 w 1581150"/>
                <a:gd name="connsiteY1367" fmla="*/ 1591836 h 3181350"/>
                <a:gd name="connsiteX1368" fmla="*/ 159423 w 1581150"/>
                <a:gd name="connsiteY1368" fmla="*/ 1600885 h 3181350"/>
                <a:gd name="connsiteX1369" fmla="*/ 166758 w 1581150"/>
                <a:gd name="connsiteY1369" fmla="*/ 1600218 h 3181350"/>
                <a:gd name="connsiteX1370" fmla="*/ 168091 w 1581150"/>
                <a:gd name="connsiteY1370" fmla="*/ 1615839 h 3181350"/>
                <a:gd name="connsiteX1371" fmla="*/ 164948 w 1581150"/>
                <a:gd name="connsiteY1371" fmla="*/ 1612315 h 3181350"/>
                <a:gd name="connsiteX1372" fmla="*/ 167329 w 1581150"/>
                <a:gd name="connsiteY1372" fmla="*/ 1608029 h 3181350"/>
                <a:gd name="connsiteX1373" fmla="*/ 154280 w 1581150"/>
                <a:gd name="connsiteY1373" fmla="*/ 1611077 h 3181350"/>
                <a:gd name="connsiteX1374" fmla="*/ 156661 w 1581150"/>
                <a:gd name="connsiteY1374" fmla="*/ 1606695 h 3181350"/>
                <a:gd name="connsiteX1375" fmla="*/ 150946 w 1581150"/>
                <a:gd name="connsiteY1375" fmla="*/ 1609077 h 3181350"/>
                <a:gd name="connsiteX1376" fmla="*/ 151327 w 1581150"/>
                <a:gd name="connsiteY1376" fmla="*/ 1632127 h 3181350"/>
                <a:gd name="connsiteX1377" fmla="*/ 140278 w 1581150"/>
                <a:gd name="connsiteY1377" fmla="*/ 1633841 h 3181350"/>
                <a:gd name="connsiteX1378" fmla="*/ 140278 w 1581150"/>
                <a:gd name="connsiteY1378" fmla="*/ 1646129 h 3181350"/>
                <a:gd name="connsiteX1379" fmla="*/ 163995 w 1581150"/>
                <a:gd name="connsiteY1379" fmla="*/ 1656797 h 3181350"/>
                <a:gd name="connsiteX1380" fmla="*/ 164948 w 1581150"/>
                <a:gd name="connsiteY1380" fmla="*/ 1663083 h 3181350"/>
                <a:gd name="connsiteX1381" fmla="*/ 166472 w 1581150"/>
                <a:gd name="connsiteY1381" fmla="*/ 1652511 h 3181350"/>
                <a:gd name="connsiteX1382" fmla="*/ 152280 w 1581150"/>
                <a:gd name="connsiteY1382" fmla="*/ 1650796 h 3181350"/>
                <a:gd name="connsiteX1383" fmla="*/ 147993 w 1581150"/>
                <a:gd name="connsiteY1383" fmla="*/ 1642605 h 3181350"/>
                <a:gd name="connsiteX1384" fmla="*/ 161519 w 1581150"/>
                <a:gd name="connsiteY1384" fmla="*/ 1636604 h 3181350"/>
                <a:gd name="connsiteX1385" fmla="*/ 167996 w 1581150"/>
                <a:gd name="connsiteY1385" fmla="*/ 1642033 h 3181350"/>
                <a:gd name="connsiteX1386" fmla="*/ 167805 w 1581150"/>
                <a:gd name="connsiteY1386" fmla="*/ 1643557 h 3181350"/>
                <a:gd name="connsiteX1387" fmla="*/ 156661 w 1581150"/>
                <a:gd name="connsiteY1387" fmla="*/ 1620602 h 3181350"/>
                <a:gd name="connsiteX1388" fmla="*/ 164186 w 1581150"/>
                <a:gd name="connsiteY1388" fmla="*/ 1618506 h 3181350"/>
                <a:gd name="connsiteX1389" fmla="*/ 174187 w 1581150"/>
                <a:gd name="connsiteY1389" fmla="*/ 1624316 h 3181350"/>
                <a:gd name="connsiteX1390" fmla="*/ 178092 w 1581150"/>
                <a:gd name="connsiteY1390" fmla="*/ 1609457 h 3181350"/>
                <a:gd name="connsiteX1391" fmla="*/ 182950 w 1581150"/>
                <a:gd name="connsiteY1391" fmla="*/ 1608981 h 3181350"/>
                <a:gd name="connsiteX1392" fmla="*/ 179807 w 1581150"/>
                <a:gd name="connsiteY1392" fmla="*/ 1623364 h 3181350"/>
                <a:gd name="connsiteX1393" fmla="*/ 184760 w 1581150"/>
                <a:gd name="connsiteY1393" fmla="*/ 1626793 h 3181350"/>
                <a:gd name="connsiteX1394" fmla="*/ 174854 w 1581150"/>
                <a:gd name="connsiteY1394" fmla="*/ 1644414 h 3181350"/>
                <a:gd name="connsiteX1395" fmla="*/ 182569 w 1581150"/>
                <a:gd name="connsiteY1395" fmla="*/ 1641557 h 3181350"/>
                <a:gd name="connsiteX1396" fmla="*/ 183331 w 1581150"/>
                <a:gd name="connsiteY1396" fmla="*/ 1648891 h 3181350"/>
                <a:gd name="connsiteX1397" fmla="*/ 200667 w 1581150"/>
                <a:gd name="connsiteY1397" fmla="*/ 1639176 h 3181350"/>
                <a:gd name="connsiteX1398" fmla="*/ 202286 w 1581150"/>
                <a:gd name="connsiteY1398" fmla="*/ 1642509 h 3181350"/>
                <a:gd name="connsiteX1399" fmla="*/ 200000 w 1581150"/>
                <a:gd name="connsiteY1399" fmla="*/ 1648605 h 3181350"/>
                <a:gd name="connsiteX1400" fmla="*/ 209049 w 1581150"/>
                <a:gd name="connsiteY1400" fmla="*/ 1650891 h 3181350"/>
                <a:gd name="connsiteX1401" fmla="*/ 202000 w 1581150"/>
                <a:gd name="connsiteY1401" fmla="*/ 1670894 h 3181350"/>
                <a:gd name="connsiteX1402" fmla="*/ 193142 w 1581150"/>
                <a:gd name="connsiteY1402" fmla="*/ 1667084 h 3181350"/>
                <a:gd name="connsiteX1403" fmla="*/ 209049 w 1581150"/>
                <a:gd name="connsiteY1403" fmla="*/ 1676132 h 3181350"/>
                <a:gd name="connsiteX1404" fmla="*/ 213335 w 1581150"/>
                <a:gd name="connsiteY1404" fmla="*/ 1668608 h 3181350"/>
                <a:gd name="connsiteX1405" fmla="*/ 219907 w 1581150"/>
                <a:gd name="connsiteY1405" fmla="*/ 1678609 h 3181350"/>
                <a:gd name="connsiteX1406" fmla="*/ 227527 w 1581150"/>
                <a:gd name="connsiteY1406" fmla="*/ 1675942 h 3181350"/>
                <a:gd name="connsiteX1407" fmla="*/ 224955 w 1581150"/>
                <a:gd name="connsiteY1407" fmla="*/ 1671751 h 3181350"/>
                <a:gd name="connsiteX1408" fmla="*/ 229623 w 1581150"/>
                <a:gd name="connsiteY1408" fmla="*/ 1675752 h 3181350"/>
                <a:gd name="connsiteX1409" fmla="*/ 229337 w 1581150"/>
                <a:gd name="connsiteY1409" fmla="*/ 1676132 h 3181350"/>
                <a:gd name="connsiteX1410" fmla="*/ 234671 w 1581150"/>
                <a:gd name="connsiteY1410" fmla="*/ 1678419 h 3181350"/>
                <a:gd name="connsiteX1411" fmla="*/ 236004 w 1581150"/>
                <a:gd name="connsiteY1411" fmla="*/ 1682990 h 3181350"/>
                <a:gd name="connsiteX1412" fmla="*/ 239910 w 1581150"/>
                <a:gd name="connsiteY1412" fmla="*/ 1677752 h 3181350"/>
                <a:gd name="connsiteX1413" fmla="*/ 242196 w 1581150"/>
                <a:gd name="connsiteY1413" fmla="*/ 1677085 h 3181350"/>
                <a:gd name="connsiteX1414" fmla="*/ 247339 w 1581150"/>
                <a:gd name="connsiteY1414" fmla="*/ 1682228 h 3181350"/>
                <a:gd name="connsiteX1415" fmla="*/ 241434 w 1581150"/>
                <a:gd name="connsiteY1415" fmla="*/ 1686515 h 3181350"/>
                <a:gd name="connsiteX1416" fmla="*/ 242958 w 1581150"/>
                <a:gd name="connsiteY1416" fmla="*/ 1691373 h 3181350"/>
                <a:gd name="connsiteX1417" fmla="*/ 261722 w 1581150"/>
                <a:gd name="connsiteY1417" fmla="*/ 1686419 h 3181350"/>
                <a:gd name="connsiteX1418" fmla="*/ 263246 w 1581150"/>
                <a:gd name="connsiteY1418" fmla="*/ 1691277 h 3181350"/>
                <a:gd name="connsiteX1419" fmla="*/ 255531 w 1581150"/>
                <a:gd name="connsiteY1419" fmla="*/ 1695373 h 3181350"/>
                <a:gd name="connsiteX1420" fmla="*/ 261817 w 1581150"/>
                <a:gd name="connsiteY1420" fmla="*/ 1702898 h 3181350"/>
                <a:gd name="connsiteX1421" fmla="*/ 256674 w 1581150"/>
                <a:gd name="connsiteY1421" fmla="*/ 1702517 h 3181350"/>
                <a:gd name="connsiteX1422" fmla="*/ 266008 w 1581150"/>
                <a:gd name="connsiteY1422" fmla="*/ 1709375 h 3181350"/>
                <a:gd name="connsiteX1423" fmla="*/ 268675 w 1581150"/>
                <a:gd name="connsiteY1423" fmla="*/ 1723757 h 3181350"/>
                <a:gd name="connsiteX1424" fmla="*/ 264294 w 1581150"/>
                <a:gd name="connsiteY1424" fmla="*/ 1724996 h 3181350"/>
                <a:gd name="connsiteX1425" fmla="*/ 271152 w 1581150"/>
                <a:gd name="connsiteY1425" fmla="*/ 1739760 h 3181350"/>
                <a:gd name="connsiteX1426" fmla="*/ 269628 w 1581150"/>
                <a:gd name="connsiteY1426" fmla="*/ 1747380 h 3181350"/>
                <a:gd name="connsiteX1427" fmla="*/ 264579 w 1581150"/>
                <a:gd name="connsiteY1427" fmla="*/ 1747475 h 3181350"/>
                <a:gd name="connsiteX1428" fmla="*/ 264675 w 1581150"/>
                <a:gd name="connsiteY1428" fmla="*/ 1734330 h 3181350"/>
                <a:gd name="connsiteX1429" fmla="*/ 260769 w 1581150"/>
                <a:gd name="connsiteY1429" fmla="*/ 1733187 h 3181350"/>
                <a:gd name="connsiteX1430" fmla="*/ 236671 w 1581150"/>
                <a:gd name="connsiteY1430" fmla="*/ 1719376 h 3181350"/>
                <a:gd name="connsiteX1431" fmla="*/ 240576 w 1581150"/>
                <a:gd name="connsiteY1431" fmla="*/ 1714423 h 3181350"/>
                <a:gd name="connsiteX1432" fmla="*/ 237528 w 1581150"/>
                <a:gd name="connsiteY1432" fmla="*/ 1712613 h 3181350"/>
                <a:gd name="connsiteX1433" fmla="*/ 237052 w 1581150"/>
                <a:gd name="connsiteY1433" fmla="*/ 1706517 h 3181350"/>
                <a:gd name="connsiteX1434" fmla="*/ 246577 w 1581150"/>
                <a:gd name="connsiteY1434" fmla="*/ 1710518 h 3181350"/>
                <a:gd name="connsiteX1435" fmla="*/ 254483 w 1581150"/>
                <a:gd name="connsiteY1435" fmla="*/ 1705374 h 3181350"/>
                <a:gd name="connsiteX1436" fmla="*/ 240957 w 1581150"/>
                <a:gd name="connsiteY1436" fmla="*/ 1699088 h 3181350"/>
                <a:gd name="connsiteX1437" fmla="*/ 235242 w 1581150"/>
                <a:gd name="connsiteY1437" fmla="*/ 1701469 h 3181350"/>
                <a:gd name="connsiteX1438" fmla="*/ 234671 w 1581150"/>
                <a:gd name="connsiteY1438" fmla="*/ 1705279 h 3181350"/>
                <a:gd name="connsiteX1439" fmla="*/ 232766 w 1581150"/>
                <a:gd name="connsiteY1439" fmla="*/ 1704898 h 3181350"/>
                <a:gd name="connsiteX1440" fmla="*/ 234766 w 1581150"/>
                <a:gd name="connsiteY1440" fmla="*/ 1712327 h 3181350"/>
                <a:gd name="connsiteX1441" fmla="*/ 230289 w 1581150"/>
                <a:gd name="connsiteY1441" fmla="*/ 1714328 h 3181350"/>
                <a:gd name="connsiteX1442" fmla="*/ 230289 w 1581150"/>
                <a:gd name="connsiteY1442" fmla="*/ 1714232 h 3181350"/>
                <a:gd name="connsiteX1443" fmla="*/ 229337 w 1581150"/>
                <a:gd name="connsiteY1443" fmla="*/ 1714137 h 3181350"/>
                <a:gd name="connsiteX1444" fmla="*/ 231051 w 1581150"/>
                <a:gd name="connsiteY1444" fmla="*/ 1705660 h 3181350"/>
                <a:gd name="connsiteX1445" fmla="*/ 226003 w 1581150"/>
                <a:gd name="connsiteY1445" fmla="*/ 1714899 h 3181350"/>
                <a:gd name="connsiteX1446" fmla="*/ 225336 w 1581150"/>
                <a:gd name="connsiteY1446" fmla="*/ 1715661 h 3181350"/>
                <a:gd name="connsiteX1447" fmla="*/ 219812 w 1581150"/>
                <a:gd name="connsiteY1447" fmla="*/ 1717852 h 3181350"/>
                <a:gd name="connsiteX1448" fmla="*/ 218002 w 1581150"/>
                <a:gd name="connsiteY1448" fmla="*/ 1714804 h 3181350"/>
                <a:gd name="connsiteX1449" fmla="*/ 219431 w 1581150"/>
                <a:gd name="connsiteY1449" fmla="*/ 1711947 h 3181350"/>
                <a:gd name="connsiteX1450" fmla="*/ 217621 w 1581150"/>
                <a:gd name="connsiteY1450" fmla="*/ 1712137 h 3181350"/>
                <a:gd name="connsiteX1451" fmla="*/ 217621 w 1581150"/>
                <a:gd name="connsiteY1451" fmla="*/ 1711756 h 3181350"/>
                <a:gd name="connsiteX1452" fmla="*/ 224765 w 1581150"/>
                <a:gd name="connsiteY1452" fmla="*/ 1715471 h 3181350"/>
                <a:gd name="connsiteX1453" fmla="*/ 221812 w 1581150"/>
                <a:gd name="connsiteY1453" fmla="*/ 1705755 h 3181350"/>
                <a:gd name="connsiteX1454" fmla="*/ 219621 w 1581150"/>
                <a:gd name="connsiteY1454" fmla="*/ 1710327 h 3181350"/>
                <a:gd name="connsiteX1455" fmla="*/ 216383 w 1581150"/>
                <a:gd name="connsiteY1455" fmla="*/ 1698421 h 3181350"/>
                <a:gd name="connsiteX1456" fmla="*/ 225622 w 1581150"/>
                <a:gd name="connsiteY1456" fmla="*/ 1694230 h 3181350"/>
                <a:gd name="connsiteX1457" fmla="*/ 214859 w 1581150"/>
                <a:gd name="connsiteY1457" fmla="*/ 1695754 h 3181350"/>
                <a:gd name="connsiteX1458" fmla="*/ 205905 w 1581150"/>
                <a:gd name="connsiteY1458" fmla="*/ 1695087 h 3181350"/>
                <a:gd name="connsiteX1459" fmla="*/ 213525 w 1581150"/>
                <a:gd name="connsiteY1459" fmla="*/ 1692515 h 3181350"/>
                <a:gd name="connsiteX1460" fmla="*/ 206286 w 1581150"/>
                <a:gd name="connsiteY1460" fmla="*/ 1690420 h 3181350"/>
                <a:gd name="connsiteX1461" fmla="*/ 202381 w 1581150"/>
                <a:gd name="connsiteY1461" fmla="*/ 1693277 h 3181350"/>
                <a:gd name="connsiteX1462" fmla="*/ 198762 w 1581150"/>
                <a:gd name="connsiteY1462" fmla="*/ 1691468 h 3181350"/>
                <a:gd name="connsiteX1463" fmla="*/ 197809 w 1581150"/>
                <a:gd name="connsiteY1463" fmla="*/ 1704041 h 3181350"/>
                <a:gd name="connsiteX1464" fmla="*/ 199619 w 1581150"/>
                <a:gd name="connsiteY1464" fmla="*/ 1705089 h 3181350"/>
                <a:gd name="connsiteX1465" fmla="*/ 196285 w 1581150"/>
                <a:gd name="connsiteY1465" fmla="*/ 1709184 h 3181350"/>
                <a:gd name="connsiteX1466" fmla="*/ 175711 w 1581150"/>
                <a:gd name="connsiteY1466" fmla="*/ 1702040 h 3181350"/>
                <a:gd name="connsiteX1467" fmla="*/ 165996 w 1581150"/>
                <a:gd name="connsiteY1467" fmla="*/ 1706994 h 3181350"/>
                <a:gd name="connsiteX1468" fmla="*/ 161519 w 1581150"/>
                <a:gd name="connsiteY1468" fmla="*/ 1700326 h 3181350"/>
                <a:gd name="connsiteX1469" fmla="*/ 168853 w 1581150"/>
                <a:gd name="connsiteY1469" fmla="*/ 1699659 h 3181350"/>
                <a:gd name="connsiteX1470" fmla="*/ 169234 w 1581150"/>
                <a:gd name="connsiteY1470" fmla="*/ 1684324 h 3181350"/>
                <a:gd name="connsiteX1471" fmla="*/ 162186 w 1581150"/>
                <a:gd name="connsiteY1471" fmla="*/ 1683467 h 3181350"/>
                <a:gd name="connsiteX1472" fmla="*/ 171425 w 1581150"/>
                <a:gd name="connsiteY1472" fmla="*/ 1681562 h 3181350"/>
                <a:gd name="connsiteX1473" fmla="*/ 172949 w 1581150"/>
                <a:gd name="connsiteY1473" fmla="*/ 1679752 h 3181350"/>
                <a:gd name="connsiteX1474" fmla="*/ 169710 w 1581150"/>
                <a:gd name="connsiteY1474" fmla="*/ 1684800 h 3181350"/>
                <a:gd name="connsiteX1475" fmla="*/ 176568 w 1581150"/>
                <a:gd name="connsiteY1475" fmla="*/ 1691563 h 3181350"/>
                <a:gd name="connsiteX1476" fmla="*/ 187617 w 1581150"/>
                <a:gd name="connsiteY1476" fmla="*/ 1692325 h 3181350"/>
                <a:gd name="connsiteX1477" fmla="*/ 190761 w 1581150"/>
                <a:gd name="connsiteY1477" fmla="*/ 1700421 h 3181350"/>
                <a:gd name="connsiteX1478" fmla="*/ 191427 w 1581150"/>
                <a:gd name="connsiteY1478" fmla="*/ 1690991 h 3181350"/>
                <a:gd name="connsiteX1479" fmla="*/ 193237 w 1581150"/>
                <a:gd name="connsiteY1479" fmla="*/ 1691087 h 3181350"/>
                <a:gd name="connsiteX1480" fmla="*/ 181426 w 1581150"/>
                <a:gd name="connsiteY1480" fmla="*/ 1676037 h 3181350"/>
                <a:gd name="connsiteX1481" fmla="*/ 173044 w 1581150"/>
                <a:gd name="connsiteY1481" fmla="*/ 1679466 h 3181350"/>
                <a:gd name="connsiteX1482" fmla="*/ 162281 w 1581150"/>
                <a:gd name="connsiteY1482" fmla="*/ 1669560 h 3181350"/>
                <a:gd name="connsiteX1483" fmla="*/ 146565 w 1581150"/>
                <a:gd name="connsiteY1483" fmla="*/ 1678419 h 3181350"/>
                <a:gd name="connsiteX1484" fmla="*/ 147041 w 1581150"/>
                <a:gd name="connsiteY1484" fmla="*/ 1687658 h 3181350"/>
                <a:gd name="connsiteX1485" fmla="*/ 156090 w 1581150"/>
                <a:gd name="connsiteY1485" fmla="*/ 1687277 h 3181350"/>
                <a:gd name="connsiteX1486" fmla="*/ 158757 w 1581150"/>
                <a:gd name="connsiteY1486" fmla="*/ 1693754 h 3181350"/>
                <a:gd name="connsiteX1487" fmla="*/ 148184 w 1581150"/>
                <a:gd name="connsiteY1487" fmla="*/ 1692420 h 3181350"/>
                <a:gd name="connsiteX1488" fmla="*/ 161043 w 1581150"/>
                <a:gd name="connsiteY1488" fmla="*/ 1703279 h 3181350"/>
                <a:gd name="connsiteX1489" fmla="*/ 156375 w 1581150"/>
                <a:gd name="connsiteY1489" fmla="*/ 1710423 h 3181350"/>
                <a:gd name="connsiteX1490" fmla="*/ 165900 w 1581150"/>
                <a:gd name="connsiteY1490" fmla="*/ 1719281 h 3181350"/>
                <a:gd name="connsiteX1491" fmla="*/ 175425 w 1581150"/>
                <a:gd name="connsiteY1491" fmla="*/ 1715852 h 3181350"/>
                <a:gd name="connsiteX1492" fmla="*/ 168567 w 1581150"/>
                <a:gd name="connsiteY1492" fmla="*/ 1713470 h 3181350"/>
                <a:gd name="connsiteX1493" fmla="*/ 175140 w 1581150"/>
                <a:gd name="connsiteY1493" fmla="*/ 1705089 h 3181350"/>
                <a:gd name="connsiteX1494" fmla="*/ 182379 w 1581150"/>
                <a:gd name="connsiteY1494" fmla="*/ 1716614 h 3181350"/>
                <a:gd name="connsiteX1495" fmla="*/ 181902 w 1581150"/>
                <a:gd name="connsiteY1495" fmla="*/ 1717185 h 3181350"/>
                <a:gd name="connsiteX1496" fmla="*/ 182855 w 1581150"/>
                <a:gd name="connsiteY1496" fmla="*/ 1717566 h 3181350"/>
                <a:gd name="connsiteX1497" fmla="*/ 184379 w 1581150"/>
                <a:gd name="connsiteY1497" fmla="*/ 1722424 h 3181350"/>
                <a:gd name="connsiteX1498" fmla="*/ 182855 w 1581150"/>
                <a:gd name="connsiteY1498" fmla="*/ 1724519 h 3181350"/>
                <a:gd name="connsiteX1499" fmla="*/ 172758 w 1581150"/>
                <a:gd name="connsiteY1499" fmla="*/ 1721662 h 3181350"/>
                <a:gd name="connsiteX1500" fmla="*/ 161519 w 1581150"/>
                <a:gd name="connsiteY1500" fmla="*/ 1724901 h 3181350"/>
                <a:gd name="connsiteX1501" fmla="*/ 162186 w 1581150"/>
                <a:gd name="connsiteY1501" fmla="*/ 1732711 h 3181350"/>
                <a:gd name="connsiteX1502" fmla="*/ 169044 w 1581150"/>
                <a:gd name="connsiteY1502" fmla="*/ 1735092 h 3181350"/>
                <a:gd name="connsiteX1503" fmla="*/ 169329 w 1581150"/>
                <a:gd name="connsiteY1503" fmla="*/ 1758143 h 3181350"/>
                <a:gd name="connsiteX1504" fmla="*/ 151708 w 1581150"/>
                <a:gd name="connsiteY1504" fmla="*/ 1768335 h 3181350"/>
                <a:gd name="connsiteX1505" fmla="*/ 154375 w 1581150"/>
                <a:gd name="connsiteY1505" fmla="*/ 1762524 h 3181350"/>
                <a:gd name="connsiteX1506" fmla="*/ 146469 w 1581150"/>
                <a:gd name="connsiteY1506" fmla="*/ 1767668 h 3181350"/>
                <a:gd name="connsiteX1507" fmla="*/ 138659 w 1581150"/>
                <a:gd name="connsiteY1507" fmla="*/ 1759000 h 3181350"/>
                <a:gd name="connsiteX1508" fmla="*/ 142278 w 1581150"/>
                <a:gd name="connsiteY1508" fmla="*/ 1771764 h 3181350"/>
                <a:gd name="connsiteX1509" fmla="*/ 123990 w 1581150"/>
                <a:gd name="connsiteY1509" fmla="*/ 1786432 h 3181350"/>
                <a:gd name="connsiteX1510" fmla="*/ 145422 w 1581150"/>
                <a:gd name="connsiteY1510" fmla="*/ 1787575 h 3181350"/>
                <a:gd name="connsiteX1511" fmla="*/ 148089 w 1581150"/>
                <a:gd name="connsiteY1511" fmla="*/ 1781765 h 3181350"/>
                <a:gd name="connsiteX1512" fmla="*/ 156471 w 1581150"/>
                <a:gd name="connsiteY1512" fmla="*/ 1785861 h 3181350"/>
                <a:gd name="connsiteX1513" fmla="*/ 157804 w 1581150"/>
                <a:gd name="connsiteY1513" fmla="*/ 1789099 h 3181350"/>
                <a:gd name="connsiteX1514" fmla="*/ 154470 w 1581150"/>
                <a:gd name="connsiteY1514" fmla="*/ 1787099 h 3181350"/>
                <a:gd name="connsiteX1515" fmla="*/ 165138 w 1581150"/>
                <a:gd name="connsiteY1515" fmla="*/ 1800719 h 3181350"/>
                <a:gd name="connsiteX1516" fmla="*/ 156280 w 1581150"/>
                <a:gd name="connsiteY1516" fmla="*/ 1811959 h 3181350"/>
                <a:gd name="connsiteX1517" fmla="*/ 167805 w 1581150"/>
                <a:gd name="connsiteY1517" fmla="*/ 1819484 h 3181350"/>
                <a:gd name="connsiteX1518" fmla="*/ 175330 w 1581150"/>
                <a:gd name="connsiteY1518" fmla="*/ 1817388 h 3181350"/>
                <a:gd name="connsiteX1519" fmla="*/ 178188 w 1581150"/>
                <a:gd name="connsiteY1519" fmla="*/ 1810054 h 3181350"/>
                <a:gd name="connsiteX1520" fmla="*/ 167139 w 1581150"/>
                <a:gd name="connsiteY1520" fmla="*/ 1811769 h 3181350"/>
                <a:gd name="connsiteX1521" fmla="*/ 166472 w 1581150"/>
                <a:gd name="connsiteY1521" fmla="*/ 1803958 h 3181350"/>
                <a:gd name="connsiteX1522" fmla="*/ 178283 w 1581150"/>
                <a:gd name="connsiteY1522" fmla="*/ 1815007 h 3181350"/>
                <a:gd name="connsiteX1523" fmla="*/ 183998 w 1581150"/>
                <a:gd name="connsiteY1523" fmla="*/ 1819960 h 3181350"/>
                <a:gd name="connsiteX1524" fmla="*/ 186474 w 1581150"/>
                <a:gd name="connsiteY1524" fmla="*/ 1827961 h 3181350"/>
                <a:gd name="connsiteX1525" fmla="*/ 178759 w 1581150"/>
                <a:gd name="connsiteY1525" fmla="*/ 1831581 h 3181350"/>
                <a:gd name="connsiteX1526" fmla="*/ 185617 w 1581150"/>
                <a:gd name="connsiteY1526" fmla="*/ 1833962 h 3181350"/>
                <a:gd name="connsiteX1527" fmla="*/ 190665 w 1581150"/>
                <a:gd name="connsiteY1527" fmla="*/ 1823770 h 3181350"/>
                <a:gd name="connsiteX1528" fmla="*/ 201619 w 1581150"/>
                <a:gd name="connsiteY1528" fmla="*/ 1821579 h 3181350"/>
                <a:gd name="connsiteX1529" fmla="*/ 201810 w 1581150"/>
                <a:gd name="connsiteY1529" fmla="*/ 1822532 h 3181350"/>
                <a:gd name="connsiteX1530" fmla="*/ 204286 w 1581150"/>
                <a:gd name="connsiteY1530" fmla="*/ 1822246 h 3181350"/>
                <a:gd name="connsiteX1531" fmla="*/ 204286 w 1581150"/>
                <a:gd name="connsiteY1531" fmla="*/ 1828532 h 3181350"/>
                <a:gd name="connsiteX1532" fmla="*/ 208953 w 1581150"/>
                <a:gd name="connsiteY1532" fmla="*/ 1821484 h 3181350"/>
                <a:gd name="connsiteX1533" fmla="*/ 206477 w 1581150"/>
                <a:gd name="connsiteY1533" fmla="*/ 1820722 h 3181350"/>
                <a:gd name="connsiteX1534" fmla="*/ 212954 w 1581150"/>
                <a:gd name="connsiteY1534" fmla="*/ 1820246 h 3181350"/>
                <a:gd name="connsiteX1535" fmla="*/ 207715 w 1581150"/>
                <a:gd name="connsiteY1535" fmla="*/ 1814245 h 3181350"/>
                <a:gd name="connsiteX1536" fmla="*/ 210382 w 1581150"/>
                <a:gd name="connsiteY1536" fmla="*/ 1810816 h 3181350"/>
                <a:gd name="connsiteX1537" fmla="*/ 214668 w 1581150"/>
                <a:gd name="connsiteY1537" fmla="*/ 1819103 h 3181350"/>
                <a:gd name="connsiteX1538" fmla="*/ 225336 w 1581150"/>
                <a:gd name="connsiteY1538" fmla="*/ 1820436 h 3181350"/>
                <a:gd name="connsiteX1539" fmla="*/ 234004 w 1581150"/>
                <a:gd name="connsiteY1539" fmla="*/ 1815007 h 3181350"/>
                <a:gd name="connsiteX1540" fmla="*/ 235242 w 1581150"/>
                <a:gd name="connsiteY1540" fmla="*/ 1818722 h 3181350"/>
                <a:gd name="connsiteX1541" fmla="*/ 240767 w 1581150"/>
                <a:gd name="connsiteY1541" fmla="*/ 1819103 h 3181350"/>
                <a:gd name="connsiteX1542" fmla="*/ 245053 w 1581150"/>
                <a:gd name="connsiteY1542" fmla="*/ 1811578 h 3181350"/>
                <a:gd name="connsiteX1543" fmla="*/ 236385 w 1581150"/>
                <a:gd name="connsiteY1543" fmla="*/ 1812435 h 3181350"/>
                <a:gd name="connsiteX1544" fmla="*/ 225146 w 1581150"/>
                <a:gd name="connsiteY1544" fmla="*/ 1809578 h 3181350"/>
                <a:gd name="connsiteX1545" fmla="*/ 236862 w 1581150"/>
                <a:gd name="connsiteY1545" fmla="*/ 1803386 h 3181350"/>
                <a:gd name="connsiteX1546" fmla="*/ 222288 w 1581150"/>
                <a:gd name="connsiteY1546" fmla="*/ 1804625 h 3181350"/>
                <a:gd name="connsiteX1547" fmla="*/ 218478 w 1581150"/>
                <a:gd name="connsiteY1547" fmla="*/ 1801672 h 3181350"/>
                <a:gd name="connsiteX1548" fmla="*/ 221812 w 1581150"/>
                <a:gd name="connsiteY1548" fmla="*/ 1801958 h 3181350"/>
                <a:gd name="connsiteX1549" fmla="*/ 220383 w 1581150"/>
                <a:gd name="connsiteY1549" fmla="*/ 1798338 h 3181350"/>
                <a:gd name="connsiteX1550" fmla="*/ 225527 w 1581150"/>
                <a:gd name="connsiteY1550" fmla="*/ 1794338 h 3181350"/>
                <a:gd name="connsiteX1551" fmla="*/ 220669 w 1581150"/>
                <a:gd name="connsiteY1551" fmla="*/ 1790623 h 3181350"/>
                <a:gd name="connsiteX1552" fmla="*/ 223622 w 1581150"/>
                <a:gd name="connsiteY1552" fmla="*/ 1795576 h 3181350"/>
                <a:gd name="connsiteX1553" fmla="*/ 217716 w 1581150"/>
                <a:gd name="connsiteY1553" fmla="*/ 1796243 h 3181350"/>
                <a:gd name="connsiteX1554" fmla="*/ 206858 w 1581150"/>
                <a:gd name="connsiteY1554" fmla="*/ 1791194 h 3181350"/>
                <a:gd name="connsiteX1555" fmla="*/ 214668 w 1581150"/>
                <a:gd name="connsiteY1555" fmla="*/ 1786146 h 3181350"/>
                <a:gd name="connsiteX1556" fmla="*/ 222955 w 1581150"/>
                <a:gd name="connsiteY1556" fmla="*/ 1786337 h 3181350"/>
                <a:gd name="connsiteX1557" fmla="*/ 220002 w 1581150"/>
                <a:gd name="connsiteY1557" fmla="*/ 1784051 h 3181350"/>
                <a:gd name="connsiteX1558" fmla="*/ 223146 w 1581150"/>
                <a:gd name="connsiteY1558" fmla="*/ 1781193 h 3181350"/>
                <a:gd name="connsiteX1559" fmla="*/ 222860 w 1581150"/>
                <a:gd name="connsiteY1559" fmla="*/ 1786337 h 3181350"/>
                <a:gd name="connsiteX1560" fmla="*/ 222955 w 1581150"/>
                <a:gd name="connsiteY1560" fmla="*/ 1786337 h 3181350"/>
                <a:gd name="connsiteX1561" fmla="*/ 232956 w 1581150"/>
                <a:gd name="connsiteY1561" fmla="*/ 1782432 h 3181350"/>
                <a:gd name="connsiteX1562" fmla="*/ 241624 w 1581150"/>
                <a:gd name="connsiteY1562" fmla="*/ 1781479 h 3181350"/>
                <a:gd name="connsiteX1563" fmla="*/ 248101 w 1581150"/>
                <a:gd name="connsiteY1563" fmla="*/ 1769382 h 3181350"/>
                <a:gd name="connsiteX1564" fmla="*/ 238576 w 1581150"/>
                <a:gd name="connsiteY1564" fmla="*/ 1773383 h 3181350"/>
                <a:gd name="connsiteX1565" fmla="*/ 237433 w 1581150"/>
                <a:gd name="connsiteY1565" fmla="*/ 1763858 h 3181350"/>
                <a:gd name="connsiteX1566" fmla="*/ 244767 w 1581150"/>
                <a:gd name="connsiteY1566" fmla="*/ 1764429 h 3181350"/>
                <a:gd name="connsiteX1567" fmla="*/ 230385 w 1581150"/>
                <a:gd name="connsiteY1567" fmla="*/ 1760238 h 3181350"/>
                <a:gd name="connsiteX1568" fmla="*/ 241434 w 1581150"/>
                <a:gd name="connsiteY1568" fmla="*/ 1761000 h 3181350"/>
                <a:gd name="connsiteX1569" fmla="*/ 234385 w 1581150"/>
                <a:gd name="connsiteY1569" fmla="*/ 1779574 h 3181350"/>
                <a:gd name="connsiteX1570" fmla="*/ 233814 w 1581150"/>
                <a:gd name="connsiteY1570" fmla="*/ 1773954 h 3181350"/>
                <a:gd name="connsiteX1571" fmla="*/ 227527 w 1581150"/>
                <a:gd name="connsiteY1571" fmla="*/ 1781574 h 3181350"/>
                <a:gd name="connsiteX1572" fmla="*/ 224098 w 1581150"/>
                <a:gd name="connsiteY1572" fmla="*/ 1773764 h 3181350"/>
                <a:gd name="connsiteX1573" fmla="*/ 226289 w 1581150"/>
                <a:gd name="connsiteY1573" fmla="*/ 1763858 h 3181350"/>
                <a:gd name="connsiteX1574" fmla="*/ 205239 w 1581150"/>
                <a:gd name="connsiteY1574" fmla="*/ 1759667 h 3181350"/>
                <a:gd name="connsiteX1575" fmla="*/ 204000 w 1581150"/>
                <a:gd name="connsiteY1575" fmla="*/ 1761953 h 3181350"/>
                <a:gd name="connsiteX1576" fmla="*/ 201048 w 1581150"/>
                <a:gd name="connsiteY1576" fmla="*/ 1758048 h 3181350"/>
                <a:gd name="connsiteX1577" fmla="*/ 196666 w 1581150"/>
                <a:gd name="connsiteY1577" fmla="*/ 1765382 h 3181350"/>
                <a:gd name="connsiteX1578" fmla="*/ 184855 w 1581150"/>
                <a:gd name="connsiteY1578" fmla="*/ 1764524 h 3181350"/>
                <a:gd name="connsiteX1579" fmla="*/ 185998 w 1581150"/>
                <a:gd name="connsiteY1579" fmla="*/ 1761667 h 3181350"/>
                <a:gd name="connsiteX1580" fmla="*/ 176473 w 1581150"/>
                <a:gd name="connsiteY1580" fmla="*/ 1765668 h 3181350"/>
                <a:gd name="connsiteX1581" fmla="*/ 182379 w 1581150"/>
                <a:gd name="connsiteY1581" fmla="*/ 1766334 h 3181350"/>
                <a:gd name="connsiteX1582" fmla="*/ 172949 w 1581150"/>
                <a:gd name="connsiteY1582" fmla="*/ 1771002 h 3181350"/>
                <a:gd name="connsiteX1583" fmla="*/ 168758 w 1581150"/>
                <a:gd name="connsiteY1583" fmla="*/ 1762715 h 3181350"/>
                <a:gd name="connsiteX1584" fmla="*/ 179331 w 1581150"/>
                <a:gd name="connsiteY1584" fmla="*/ 1751761 h 3181350"/>
                <a:gd name="connsiteX1585" fmla="*/ 171044 w 1581150"/>
                <a:gd name="connsiteY1585" fmla="*/ 1746236 h 3181350"/>
                <a:gd name="connsiteX1586" fmla="*/ 178283 w 1581150"/>
                <a:gd name="connsiteY1586" fmla="*/ 1742045 h 3181350"/>
                <a:gd name="connsiteX1587" fmla="*/ 174854 w 1581150"/>
                <a:gd name="connsiteY1587" fmla="*/ 1738616 h 3181350"/>
                <a:gd name="connsiteX1588" fmla="*/ 171425 w 1581150"/>
                <a:gd name="connsiteY1588" fmla="*/ 1741093 h 3181350"/>
                <a:gd name="connsiteX1589" fmla="*/ 169996 w 1581150"/>
                <a:gd name="connsiteY1589" fmla="*/ 1728901 h 3181350"/>
                <a:gd name="connsiteX1590" fmla="*/ 184188 w 1581150"/>
                <a:gd name="connsiteY1590" fmla="*/ 1730711 h 3181350"/>
                <a:gd name="connsiteX1591" fmla="*/ 190284 w 1581150"/>
                <a:gd name="connsiteY1591" fmla="*/ 1734426 h 3181350"/>
                <a:gd name="connsiteX1592" fmla="*/ 192189 w 1581150"/>
                <a:gd name="connsiteY1592" fmla="*/ 1735664 h 3181350"/>
                <a:gd name="connsiteX1593" fmla="*/ 192189 w 1581150"/>
                <a:gd name="connsiteY1593" fmla="*/ 1736426 h 3181350"/>
                <a:gd name="connsiteX1594" fmla="*/ 192475 w 1581150"/>
                <a:gd name="connsiteY1594" fmla="*/ 1736426 h 3181350"/>
                <a:gd name="connsiteX1595" fmla="*/ 192380 w 1581150"/>
                <a:gd name="connsiteY1595" fmla="*/ 1735759 h 3181350"/>
                <a:gd name="connsiteX1596" fmla="*/ 198666 w 1581150"/>
                <a:gd name="connsiteY1596" fmla="*/ 1743569 h 3181350"/>
                <a:gd name="connsiteX1597" fmla="*/ 185903 w 1581150"/>
                <a:gd name="connsiteY1597" fmla="*/ 1741093 h 3181350"/>
                <a:gd name="connsiteX1598" fmla="*/ 191332 w 1581150"/>
                <a:gd name="connsiteY1598" fmla="*/ 1750427 h 3181350"/>
                <a:gd name="connsiteX1599" fmla="*/ 189713 w 1581150"/>
                <a:gd name="connsiteY1599" fmla="*/ 1756047 h 3181350"/>
                <a:gd name="connsiteX1600" fmla="*/ 194571 w 1581150"/>
                <a:gd name="connsiteY1600" fmla="*/ 1759762 h 3181350"/>
                <a:gd name="connsiteX1601" fmla="*/ 204096 w 1581150"/>
                <a:gd name="connsiteY1601" fmla="*/ 1756333 h 3181350"/>
                <a:gd name="connsiteX1602" fmla="*/ 204572 w 1581150"/>
                <a:gd name="connsiteY1602" fmla="*/ 1754523 h 3181350"/>
                <a:gd name="connsiteX1603" fmla="*/ 215907 w 1581150"/>
                <a:gd name="connsiteY1603" fmla="*/ 1752047 h 3181350"/>
                <a:gd name="connsiteX1604" fmla="*/ 217145 w 1581150"/>
                <a:gd name="connsiteY1604" fmla="*/ 1753380 h 3181350"/>
                <a:gd name="connsiteX1605" fmla="*/ 216669 w 1581150"/>
                <a:gd name="connsiteY1605" fmla="*/ 1751952 h 3181350"/>
                <a:gd name="connsiteX1606" fmla="*/ 229242 w 1581150"/>
                <a:gd name="connsiteY1606" fmla="*/ 1753857 h 3181350"/>
                <a:gd name="connsiteX1607" fmla="*/ 216383 w 1581150"/>
                <a:gd name="connsiteY1607" fmla="*/ 1746332 h 3181350"/>
                <a:gd name="connsiteX1608" fmla="*/ 213430 w 1581150"/>
                <a:gd name="connsiteY1608" fmla="*/ 1742236 h 3181350"/>
                <a:gd name="connsiteX1609" fmla="*/ 213430 w 1581150"/>
                <a:gd name="connsiteY1609" fmla="*/ 1741569 h 3181350"/>
                <a:gd name="connsiteX1610" fmla="*/ 205620 w 1581150"/>
                <a:gd name="connsiteY1610" fmla="*/ 1748523 h 3181350"/>
                <a:gd name="connsiteX1611" fmla="*/ 205239 w 1581150"/>
                <a:gd name="connsiteY1611" fmla="*/ 1744617 h 3181350"/>
                <a:gd name="connsiteX1612" fmla="*/ 207810 w 1581150"/>
                <a:gd name="connsiteY1612" fmla="*/ 1741474 h 3181350"/>
                <a:gd name="connsiteX1613" fmla="*/ 207906 w 1581150"/>
                <a:gd name="connsiteY1613" fmla="*/ 1741474 h 3181350"/>
                <a:gd name="connsiteX1614" fmla="*/ 199714 w 1581150"/>
                <a:gd name="connsiteY1614" fmla="*/ 1735854 h 3181350"/>
                <a:gd name="connsiteX1615" fmla="*/ 202000 w 1581150"/>
                <a:gd name="connsiteY1615" fmla="*/ 1738331 h 3181350"/>
                <a:gd name="connsiteX1616" fmla="*/ 201333 w 1581150"/>
                <a:gd name="connsiteY1616" fmla="*/ 1731282 h 3181350"/>
                <a:gd name="connsiteX1617" fmla="*/ 197809 w 1581150"/>
                <a:gd name="connsiteY1617" fmla="*/ 1731187 h 3181350"/>
                <a:gd name="connsiteX1618" fmla="*/ 207620 w 1581150"/>
                <a:gd name="connsiteY1618" fmla="*/ 1731759 h 3181350"/>
                <a:gd name="connsiteX1619" fmla="*/ 217526 w 1581150"/>
                <a:gd name="connsiteY1619" fmla="*/ 1737093 h 3181350"/>
                <a:gd name="connsiteX1620" fmla="*/ 218002 w 1581150"/>
                <a:gd name="connsiteY1620" fmla="*/ 1730806 h 3181350"/>
                <a:gd name="connsiteX1621" fmla="*/ 214764 w 1581150"/>
                <a:gd name="connsiteY1621" fmla="*/ 1729091 h 3181350"/>
                <a:gd name="connsiteX1622" fmla="*/ 210573 w 1581150"/>
                <a:gd name="connsiteY1622" fmla="*/ 1723186 h 3181350"/>
                <a:gd name="connsiteX1623" fmla="*/ 213335 w 1581150"/>
                <a:gd name="connsiteY1623" fmla="*/ 1723757 h 3181350"/>
                <a:gd name="connsiteX1624" fmla="*/ 214573 w 1581150"/>
                <a:gd name="connsiteY1624" fmla="*/ 1725758 h 3181350"/>
                <a:gd name="connsiteX1625" fmla="*/ 216192 w 1581150"/>
                <a:gd name="connsiteY1625" fmla="*/ 1724043 h 3181350"/>
                <a:gd name="connsiteX1626" fmla="*/ 219717 w 1581150"/>
                <a:gd name="connsiteY1626" fmla="*/ 1724139 h 3181350"/>
                <a:gd name="connsiteX1627" fmla="*/ 222669 w 1581150"/>
                <a:gd name="connsiteY1627" fmla="*/ 1740522 h 3181350"/>
                <a:gd name="connsiteX1628" fmla="*/ 239624 w 1581150"/>
                <a:gd name="connsiteY1628" fmla="*/ 1736997 h 3181350"/>
                <a:gd name="connsiteX1629" fmla="*/ 237338 w 1581150"/>
                <a:gd name="connsiteY1629" fmla="*/ 1741569 h 3181350"/>
                <a:gd name="connsiteX1630" fmla="*/ 244958 w 1581150"/>
                <a:gd name="connsiteY1630" fmla="*/ 1738998 h 3181350"/>
                <a:gd name="connsiteX1631" fmla="*/ 247625 w 1581150"/>
                <a:gd name="connsiteY1631" fmla="*/ 1744046 h 3181350"/>
                <a:gd name="connsiteX1632" fmla="*/ 236004 w 1581150"/>
                <a:gd name="connsiteY1632" fmla="*/ 1743665 h 3181350"/>
                <a:gd name="connsiteX1633" fmla="*/ 233718 w 1581150"/>
                <a:gd name="connsiteY1633" fmla="*/ 1741284 h 3181350"/>
                <a:gd name="connsiteX1634" fmla="*/ 232099 w 1581150"/>
                <a:gd name="connsiteY1634" fmla="*/ 1742807 h 3181350"/>
                <a:gd name="connsiteX1635" fmla="*/ 231147 w 1581150"/>
                <a:gd name="connsiteY1635" fmla="*/ 1742617 h 3181350"/>
                <a:gd name="connsiteX1636" fmla="*/ 231242 w 1581150"/>
                <a:gd name="connsiteY1636" fmla="*/ 1743855 h 3181350"/>
                <a:gd name="connsiteX1637" fmla="*/ 231623 w 1581150"/>
                <a:gd name="connsiteY1637" fmla="*/ 1746998 h 3181350"/>
                <a:gd name="connsiteX1638" fmla="*/ 238481 w 1581150"/>
                <a:gd name="connsiteY1638" fmla="*/ 1754333 h 3181350"/>
                <a:gd name="connsiteX1639" fmla="*/ 241624 w 1581150"/>
                <a:gd name="connsiteY1639" fmla="*/ 1751475 h 3181350"/>
                <a:gd name="connsiteX1640" fmla="*/ 247339 w 1581150"/>
                <a:gd name="connsiteY1640" fmla="*/ 1756523 h 3181350"/>
                <a:gd name="connsiteX1641" fmla="*/ 249435 w 1581150"/>
                <a:gd name="connsiteY1641" fmla="*/ 1753571 h 3181350"/>
                <a:gd name="connsiteX1642" fmla="*/ 258483 w 1581150"/>
                <a:gd name="connsiteY1642" fmla="*/ 1771382 h 3181350"/>
                <a:gd name="connsiteX1643" fmla="*/ 258007 w 1581150"/>
                <a:gd name="connsiteY1643" fmla="*/ 1776716 h 3181350"/>
                <a:gd name="connsiteX1644" fmla="*/ 256769 w 1581150"/>
                <a:gd name="connsiteY1644" fmla="*/ 1777860 h 3181350"/>
                <a:gd name="connsiteX1645" fmla="*/ 257912 w 1581150"/>
                <a:gd name="connsiteY1645" fmla="*/ 1777955 h 3181350"/>
                <a:gd name="connsiteX1646" fmla="*/ 258864 w 1581150"/>
                <a:gd name="connsiteY1646" fmla="*/ 1787765 h 3181350"/>
                <a:gd name="connsiteX1647" fmla="*/ 252387 w 1581150"/>
                <a:gd name="connsiteY1647" fmla="*/ 1787003 h 3181350"/>
                <a:gd name="connsiteX1648" fmla="*/ 252387 w 1581150"/>
                <a:gd name="connsiteY1648" fmla="*/ 1787003 h 3181350"/>
                <a:gd name="connsiteX1649" fmla="*/ 252387 w 1581150"/>
                <a:gd name="connsiteY1649" fmla="*/ 1787003 h 3181350"/>
                <a:gd name="connsiteX1650" fmla="*/ 246768 w 1581150"/>
                <a:gd name="connsiteY1650" fmla="*/ 1792242 h 3181350"/>
                <a:gd name="connsiteX1651" fmla="*/ 242672 w 1581150"/>
                <a:gd name="connsiteY1651" fmla="*/ 1794147 h 3181350"/>
                <a:gd name="connsiteX1652" fmla="*/ 230289 w 1581150"/>
                <a:gd name="connsiteY1652" fmla="*/ 1786908 h 3181350"/>
                <a:gd name="connsiteX1653" fmla="*/ 231528 w 1581150"/>
                <a:gd name="connsiteY1653" fmla="*/ 1794909 h 3181350"/>
                <a:gd name="connsiteX1654" fmla="*/ 255054 w 1581150"/>
                <a:gd name="connsiteY1654" fmla="*/ 1796528 h 3181350"/>
                <a:gd name="connsiteX1655" fmla="*/ 258674 w 1581150"/>
                <a:gd name="connsiteY1655" fmla="*/ 1801958 h 3181350"/>
                <a:gd name="connsiteX1656" fmla="*/ 253149 w 1581150"/>
                <a:gd name="connsiteY1656" fmla="*/ 1802815 h 3181350"/>
                <a:gd name="connsiteX1657" fmla="*/ 257912 w 1581150"/>
                <a:gd name="connsiteY1657" fmla="*/ 1812626 h 3181350"/>
                <a:gd name="connsiteX1658" fmla="*/ 252673 w 1581150"/>
                <a:gd name="connsiteY1658" fmla="*/ 1809102 h 3181350"/>
                <a:gd name="connsiteX1659" fmla="*/ 250101 w 1581150"/>
                <a:gd name="connsiteY1659" fmla="*/ 1818341 h 3181350"/>
                <a:gd name="connsiteX1660" fmla="*/ 244767 w 1581150"/>
                <a:gd name="connsiteY1660" fmla="*/ 1816340 h 3181350"/>
                <a:gd name="connsiteX1661" fmla="*/ 229527 w 1581150"/>
                <a:gd name="connsiteY1661" fmla="*/ 1823103 h 3181350"/>
                <a:gd name="connsiteX1662" fmla="*/ 229718 w 1581150"/>
                <a:gd name="connsiteY1662" fmla="*/ 1823770 h 3181350"/>
                <a:gd name="connsiteX1663" fmla="*/ 224574 w 1581150"/>
                <a:gd name="connsiteY1663" fmla="*/ 1826437 h 3181350"/>
                <a:gd name="connsiteX1664" fmla="*/ 224193 w 1581150"/>
                <a:gd name="connsiteY1664" fmla="*/ 1829485 h 3181350"/>
                <a:gd name="connsiteX1665" fmla="*/ 231337 w 1581150"/>
                <a:gd name="connsiteY1665" fmla="*/ 1831771 h 3181350"/>
                <a:gd name="connsiteX1666" fmla="*/ 230575 w 1581150"/>
                <a:gd name="connsiteY1666" fmla="*/ 1834152 h 3181350"/>
                <a:gd name="connsiteX1667" fmla="*/ 234385 w 1581150"/>
                <a:gd name="connsiteY1667" fmla="*/ 1832723 h 3181350"/>
                <a:gd name="connsiteX1668" fmla="*/ 240576 w 1581150"/>
                <a:gd name="connsiteY1668" fmla="*/ 1834438 h 3181350"/>
                <a:gd name="connsiteX1669" fmla="*/ 241434 w 1581150"/>
                <a:gd name="connsiteY1669" fmla="*/ 1836534 h 3181350"/>
                <a:gd name="connsiteX1670" fmla="*/ 220002 w 1581150"/>
                <a:gd name="connsiteY1670" fmla="*/ 1827104 h 3181350"/>
                <a:gd name="connsiteX1671" fmla="*/ 225813 w 1581150"/>
                <a:gd name="connsiteY1671" fmla="*/ 1824341 h 3181350"/>
                <a:gd name="connsiteX1672" fmla="*/ 214573 w 1581150"/>
                <a:gd name="connsiteY1672" fmla="*/ 1826627 h 3181350"/>
                <a:gd name="connsiteX1673" fmla="*/ 209715 w 1581150"/>
                <a:gd name="connsiteY1673" fmla="*/ 1842058 h 3181350"/>
                <a:gd name="connsiteX1674" fmla="*/ 202953 w 1581150"/>
                <a:gd name="connsiteY1674" fmla="*/ 1833676 h 3181350"/>
                <a:gd name="connsiteX1675" fmla="*/ 188189 w 1581150"/>
                <a:gd name="connsiteY1675" fmla="*/ 1834152 h 3181350"/>
                <a:gd name="connsiteX1676" fmla="*/ 193904 w 1581150"/>
                <a:gd name="connsiteY1676" fmla="*/ 1841201 h 3181350"/>
                <a:gd name="connsiteX1677" fmla="*/ 189713 w 1581150"/>
                <a:gd name="connsiteY1677" fmla="*/ 1843677 h 3181350"/>
                <a:gd name="connsiteX1678" fmla="*/ 192761 w 1581150"/>
                <a:gd name="connsiteY1678" fmla="*/ 1847106 h 3181350"/>
                <a:gd name="connsiteX1679" fmla="*/ 192761 w 1581150"/>
                <a:gd name="connsiteY1679" fmla="*/ 1847106 h 3181350"/>
                <a:gd name="connsiteX1680" fmla="*/ 192761 w 1581150"/>
                <a:gd name="connsiteY1680" fmla="*/ 1847106 h 3181350"/>
                <a:gd name="connsiteX1681" fmla="*/ 194380 w 1581150"/>
                <a:gd name="connsiteY1681" fmla="*/ 1848821 h 3181350"/>
                <a:gd name="connsiteX1682" fmla="*/ 199905 w 1581150"/>
                <a:gd name="connsiteY1682" fmla="*/ 1847964 h 3181350"/>
                <a:gd name="connsiteX1683" fmla="*/ 200190 w 1581150"/>
                <a:gd name="connsiteY1683" fmla="*/ 1846154 h 3181350"/>
                <a:gd name="connsiteX1684" fmla="*/ 200476 w 1581150"/>
                <a:gd name="connsiteY1684" fmla="*/ 1843963 h 3181350"/>
                <a:gd name="connsiteX1685" fmla="*/ 200571 w 1581150"/>
                <a:gd name="connsiteY1685" fmla="*/ 1843487 h 3181350"/>
                <a:gd name="connsiteX1686" fmla="*/ 199714 w 1581150"/>
                <a:gd name="connsiteY1686" fmla="*/ 1843201 h 3181350"/>
                <a:gd name="connsiteX1687" fmla="*/ 196857 w 1581150"/>
                <a:gd name="connsiteY1687" fmla="*/ 1841106 h 3181350"/>
                <a:gd name="connsiteX1688" fmla="*/ 208001 w 1581150"/>
                <a:gd name="connsiteY1688" fmla="*/ 1840344 h 3181350"/>
                <a:gd name="connsiteX1689" fmla="*/ 212954 w 1581150"/>
                <a:gd name="connsiteY1689" fmla="*/ 1848535 h 3181350"/>
                <a:gd name="connsiteX1690" fmla="*/ 209620 w 1581150"/>
                <a:gd name="connsiteY1690" fmla="*/ 1848440 h 3181350"/>
                <a:gd name="connsiteX1691" fmla="*/ 201429 w 1581150"/>
                <a:gd name="connsiteY1691" fmla="*/ 1849583 h 3181350"/>
                <a:gd name="connsiteX1692" fmla="*/ 200000 w 1581150"/>
                <a:gd name="connsiteY1692" fmla="*/ 1849107 h 3181350"/>
                <a:gd name="connsiteX1693" fmla="*/ 199809 w 1581150"/>
                <a:gd name="connsiteY1693" fmla="*/ 1849392 h 3181350"/>
                <a:gd name="connsiteX1694" fmla="*/ 199714 w 1581150"/>
                <a:gd name="connsiteY1694" fmla="*/ 1849392 h 3181350"/>
                <a:gd name="connsiteX1695" fmla="*/ 199714 w 1581150"/>
                <a:gd name="connsiteY1695" fmla="*/ 1849583 h 3181350"/>
                <a:gd name="connsiteX1696" fmla="*/ 195714 w 1581150"/>
                <a:gd name="connsiteY1696" fmla="*/ 1856727 h 3181350"/>
                <a:gd name="connsiteX1697" fmla="*/ 198857 w 1581150"/>
                <a:gd name="connsiteY1697" fmla="*/ 1857393 h 3181350"/>
                <a:gd name="connsiteX1698" fmla="*/ 199143 w 1581150"/>
                <a:gd name="connsiteY1698" fmla="*/ 1860918 h 3181350"/>
                <a:gd name="connsiteX1699" fmla="*/ 198952 w 1581150"/>
                <a:gd name="connsiteY1699" fmla="*/ 1863203 h 3181350"/>
                <a:gd name="connsiteX1700" fmla="*/ 200381 w 1581150"/>
                <a:gd name="connsiteY1700" fmla="*/ 1864251 h 3181350"/>
                <a:gd name="connsiteX1701" fmla="*/ 204000 w 1581150"/>
                <a:gd name="connsiteY1701" fmla="*/ 1869871 h 3181350"/>
                <a:gd name="connsiteX1702" fmla="*/ 198000 w 1581150"/>
                <a:gd name="connsiteY1702" fmla="*/ 1873776 h 3181350"/>
                <a:gd name="connsiteX1703" fmla="*/ 207048 w 1581150"/>
                <a:gd name="connsiteY1703" fmla="*/ 1875491 h 3181350"/>
                <a:gd name="connsiteX1704" fmla="*/ 207144 w 1581150"/>
                <a:gd name="connsiteY1704" fmla="*/ 1876443 h 3181350"/>
                <a:gd name="connsiteX1705" fmla="*/ 194285 w 1581150"/>
                <a:gd name="connsiteY1705" fmla="*/ 1875491 h 3181350"/>
                <a:gd name="connsiteX1706" fmla="*/ 197428 w 1581150"/>
                <a:gd name="connsiteY1706" fmla="*/ 1883587 h 3181350"/>
                <a:gd name="connsiteX1707" fmla="*/ 189618 w 1581150"/>
                <a:gd name="connsiteY1707" fmla="*/ 1889302 h 3181350"/>
                <a:gd name="connsiteX1708" fmla="*/ 202857 w 1581150"/>
                <a:gd name="connsiteY1708" fmla="*/ 1883968 h 3181350"/>
                <a:gd name="connsiteX1709" fmla="*/ 185522 w 1581150"/>
                <a:gd name="connsiteY1709" fmla="*/ 1893779 h 3181350"/>
                <a:gd name="connsiteX1710" fmla="*/ 192570 w 1581150"/>
                <a:gd name="connsiteY1710" fmla="*/ 1899018 h 3181350"/>
                <a:gd name="connsiteX1711" fmla="*/ 186760 w 1581150"/>
                <a:gd name="connsiteY1711" fmla="*/ 1903304 h 3181350"/>
                <a:gd name="connsiteX1712" fmla="*/ 198000 w 1581150"/>
                <a:gd name="connsiteY1712" fmla="*/ 1901018 h 3181350"/>
                <a:gd name="connsiteX1713" fmla="*/ 197523 w 1581150"/>
                <a:gd name="connsiteY1713" fmla="*/ 1907304 h 3181350"/>
                <a:gd name="connsiteX1714" fmla="*/ 206953 w 1581150"/>
                <a:gd name="connsiteY1714" fmla="*/ 1904828 h 3181350"/>
                <a:gd name="connsiteX1715" fmla="*/ 211716 w 1581150"/>
                <a:gd name="connsiteY1715" fmla="*/ 1914639 h 3181350"/>
                <a:gd name="connsiteX1716" fmla="*/ 227241 w 1581150"/>
                <a:gd name="connsiteY1716" fmla="*/ 1904732 h 3181350"/>
                <a:gd name="connsiteX1717" fmla="*/ 232099 w 1581150"/>
                <a:gd name="connsiteY1717" fmla="*/ 1912924 h 3181350"/>
                <a:gd name="connsiteX1718" fmla="*/ 238862 w 1581150"/>
                <a:gd name="connsiteY1718" fmla="*/ 1913686 h 3181350"/>
                <a:gd name="connsiteX1719" fmla="*/ 237528 w 1581150"/>
                <a:gd name="connsiteY1719" fmla="*/ 1912543 h 3181350"/>
                <a:gd name="connsiteX1720" fmla="*/ 238957 w 1581150"/>
                <a:gd name="connsiteY1720" fmla="*/ 1915210 h 3181350"/>
                <a:gd name="connsiteX1721" fmla="*/ 237433 w 1581150"/>
                <a:gd name="connsiteY1721" fmla="*/ 1916544 h 3181350"/>
                <a:gd name="connsiteX1722" fmla="*/ 239814 w 1581150"/>
                <a:gd name="connsiteY1722" fmla="*/ 1916258 h 3181350"/>
                <a:gd name="connsiteX1723" fmla="*/ 249816 w 1581150"/>
                <a:gd name="connsiteY1723" fmla="*/ 1922830 h 3181350"/>
                <a:gd name="connsiteX1724" fmla="*/ 241815 w 1581150"/>
                <a:gd name="connsiteY1724" fmla="*/ 1932736 h 3181350"/>
                <a:gd name="connsiteX1725" fmla="*/ 243339 w 1581150"/>
                <a:gd name="connsiteY1725" fmla="*/ 1932736 h 3181350"/>
                <a:gd name="connsiteX1726" fmla="*/ 238195 w 1581150"/>
                <a:gd name="connsiteY1726" fmla="*/ 1934260 h 3181350"/>
                <a:gd name="connsiteX1727" fmla="*/ 235052 w 1581150"/>
                <a:gd name="connsiteY1727" fmla="*/ 1943118 h 3181350"/>
                <a:gd name="connsiteX1728" fmla="*/ 236766 w 1581150"/>
                <a:gd name="connsiteY1728" fmla="*/ 1943785 h 3181350"/>
                <a:gd name="connsiteX1729" fmla="*/ 235528 w 1581150"/>
                <a:gd name="connsiteY1729" fmla="*/ 1943309 h 3181350"/>
                <a:gd name="connsiteX1730" fmla="*/ 224193 w 1581150"/>
                <a:gd name="connsiteY1730" fmla="*/ 1947214 h 3181350"/>
                <a:gd name="connsiteX1731" fmla="*/ 212478 w 1581150"/>
                <a:gd name="connsiteY1731" fmla="*/ 1955786 h 3181350"/>
                <a:gd name="connsiteX1732" fmla="*/ 217621 w 1581150"/>
                <a:gd name="connsiteY1732" fmla="*/ 1960930 h 3181350"/>
                <a:gd name="connsiteX1733" fmla="*/ 225432 w 1581150"/>
                <a:gd name="connsiteY1733" fmla="*/ 1955215 h 3181350"/>
                <a:gd name="connsiteX1734" fmla="*/ 234480 w 1581150"/>
                <a:gd name="connsiteY1734" fmla="*/ 1957501 h 3181350"/>
                <a:gd name="connsiteX1735" fmla="*/ 232290 w 1581150"/>
                <a:gd name="connsiteY1735" fmla="*/ 1962073 h 3181350"/>
                <a:gd name="connsiteX1736" fmla="*/ 245910 w 1581150"/>
                <a:gd name="connsiteY1736" fmla="*/ 1977218 h 3181350"/>
                <a:gd name="connsiteX1737" fmla="*/ 243243 w 1581150"/>
                <a:gd name="connsiteY1737" fmla="*/ 1979790 h 3181350"/>
                <a:gd name="connsiteX1738" fmla="*/ 238767 w 1581150"/>
                <a:gd name="connsiteY1738" fmla="*/ 1980647 h 3181350"/>
                <a:gd name="connsiteX1739" fmla="*/ 238290 w 1581150"/>
                <a:gd name="connsiteY1739" fmla="*/ 1979790 h 3181350"/>
                <a:gd name="connsiteX1740" fmla="*/ 242481 w 1581150"/>
                <a:gd name="connsiteY1740" fmla="*/ 1973789 h 3181350"/>
                <a:gd name="connsiteX1741" fmla="*/ 239243 w 1581150"/>
                <a:gd name="connsiteY1741" fmla="*/ 1967216 h 3181350"/>
                <a:gd name="connsiteX1742" fmla="*/ 227813 w 1581150"/>
                <a:gd name="connsiteY1742" fmla="*/ 1972646 h 3181350"/>
                <a:gd name="connsiteX1743" fmla="*/ 223050 w 1581150"/>
                <a:gd name="connsiteY1743" fmla="*/ 1962835 h 3181350"/>
                <a:gd name="connsiteX1744" fmla="*/ 208096 w 1581150"/>
                <a:gd name="connsiteY1744" fmla="*/ 1964835 h 3181350"/>
                <a:gd name="connsiteX1745" fmla="*/ 209811 w 1581150"/>
                <a:gd name="connsiteY1745" fmla="*/ 1966550 h 3181350"/>
                <a:gd name="connsiteX1746" fmla="*/ 213430 w 1581150"/>
                <a:gd name="connsiteY1746" fmla="*/ 1968360 h 3181350"/>
                <a:gd name="connsiteX1747" fmla="*/ 215526 w 1581150"/>
                <a:gd name="connsiteY1747" fmla="*/ 1965311 h 3181350"/>
                <a:gd name="connsiteX1748" fmla="*/ 216669 w 1581150"/>
                <a:gd name="connsiteY1748" fmla="*/ 1974836 h 3181350"/>
                <a:gd name="connsiteX1749" fmla="*/ 229242 w 1581150"/>
                <a:gd name="connsiteY1749" fmla="*/ 1978932 h 3181350"/>
                <a:gd name="connsiteX1750" fmla="*/ 238767 w 1581150"/>
                <a:gd name="connsiteY1750" fmla="*/ 1974932 h 3181350"/>
                <a:gd name="connsiteX1751" fmla="*/ 228480 w 1581150"/>
                <a:gd name="connsiteY1751" fmla="*/ 1989981 h 3181350"/>
                <a:gd name="connsiteX1752" fmla="*/ 239719 w 1581150"/>
                <a:gd name="connsiteY1752" fmla="*/ 1987600 h 3181350"/>
                <a:gd name="connsiteX1753" fmla="*/ 240100 w 1581150"/>
                <a:gd name="connsiteY1753" fmla="*/ 1992172 h 3181350"/>
                <a:gd name="connsiteX1754" fmla="*/ 238862 w 1581150"/>
                <a:gd name="connsiteY1754" fmla="*/ 1992648 h 3181350"/>
                <a:gd name="connsiteX1755" fmla="*/ 240291 w 1581150"/>
                <a:gd name="connsiteY1755" fmla="*/ 1992648 h 3181350"/>
                <a:gd name="connsiteX1756" fmla="*/ 237243 w 1581150"/>
                <a:gd name="connsiteY1756" fmla="*/ 1995315 h 3181350"/>
                <a:gd name="connsiteX1757" fmla="*/ 226575 w 1581150"/>
                <a:gd name="connsiteY1757" fmla="*/ 1989791 h 3181350"/>
                <a:gd name="connsiteX1758" fmla="*/ 215430 w 1581150"/>
                <a:gd name="connsiteY1758" fmla="*/ 1990553 h 3181350"/>
                <a:gd name="connsiteX1759" fmla="*/ 220479 w 1581150"/>
                <a:gd name="connsiteY1759" fmla="*/ 1997220 h 3181350"/>
                <a:gd name="connsiteX1760" fmla="*/ 195237 w 1581150"/>
                <a:gd name="connsiteY1760" fmla="*/ 1989029 h 3181350"/>
                <a:gd name="connsiteX1761" fmla="*/ 211049 w 1581150"/>
                <a:gd name="connsiteY1761" fmla="*/ 1999697 h 3181350"/>
                <a:gd name="connsiteX1762" fmla="*/ 222288 w 1581150"/>
                <a:gd name="connsiteY1762" fmla="*/ 1997697 h 3181350"/>
                <a:gd name="connsiteX1763" fmla="*/ 221526 w 1581150"/>
                <a:gd name="connsiteY1763" fmla="*/ 2001602 h 3181350"/>
                <a:gd name="connsiteX1764" fmla="*/ 214668 w 1581150"/>
                <a:gd name="connsiteY1764" fmla="*/ 2001507 h 3181350"/>
                <a:gd name="connsiteX1765" fmla="*/ 217716 w 1581150"/>
                <a:gd name="connsiteY1765" fmla="*/ 2009603 h 3181350"/>
                <a:gd name="connsiteX1766" fmla="*/ 229718 w 1581150"/>
                <a:gd name="connsiteY1766" fmla="*/ 2010460 h 3181350"/>
                <a:gd name="connsiteX1767" fmla="*/ 236004 w 1581150"/>
                <a:gd name="connsiteY1767" fmla="*/ 2009889 h 3181350"/>
                <a:gd name="connsiteX1768" fmla="*/ 236004 w 1581150"/>
                <a:gd name="connsiteY1768" fmla="*/ 2012079 h 3181350"/>
                <a:gd name="connsiteX1769" fmla="*/ 231718 w 1581150"/>
                <a:gd name="connsiteY1769" fmla="*/ 2017604 h 3181350"/>
                <a:gd name="connsiteX1770" fmla="*/ 224670 w 1581150"/>
                <a:gd name="connsiteY1770" fmla="*/ 2016365 h 3181350"/>
                <a:gd name="connsiteX1771" fmla="*/ 239052 w 1581150"/>
                <a:gd name="connsiteY1771" fmla="*/ 2022176 h 3181350"/>
                <a:gd name="connsiteX1772" fmla="*/ 232290 w 1581150"/>
                <a:gd name="connsiteY1772" fmla="*/ 2018080 h 3181350"/>
                <a:gd name="connsiteX1773" fmla="*/ 243434 w 1581150"/>
                <a:gd name="connsiteY1773" fmla="*/ 2023890 h 3181350"/>
                <a:gd name="connsiteX1774" fmla="*/ 248482 w 1581150"/>
                <a:gd name="connsiteY1774" fmla="*/ 2013794 h 3181350"/>
                <a:gd name="connsiteX1775" fmla="*/ 256674 w 1581150"/>
                <a:gd name="connsiteY1775" fmla="*/ 2019414 h 3181350"/>
                <a:gd name="connsiteX1776" fmla="*/ 259245 w 1581150"/>
                <a:gd name="connsiteY1776" fmla="*/ 2013603 h 3181350"/>
                <a:gd name="connsiteX1777" fmla="*/ 261150 w 1581150"/>
                <a:gd name="connsiteY1777" fmla="*/ 2014651 h 3181350"/>
                <a:gd name="connsiteX1778" fmla="*/ 261341 w 1581150"/>
                <a:gd name="connsiteY1778" fmla="*/ 2015413 h 3181350"/>
                <a:gd name="connsiteX1779" fmla="*/ 265722 w 1581150"/>
                <a:gd name="connsiteY1779" fmla="*/ 2019032 h 3181350"/>
                <a:gd name="connsiteX1780" fmla="*/ 265722 w 1581150"/>
                <a:gd name="connsiteY1780" fmla="*/ 2015223 h 3181350"/>
                <a:gd name="connsiteX1781" fmla="*/ 268866 w 1581150"/>
                <a:gd name="connsiteY1781" fmla="*/ 2010460 h 3181350"/>
                <a:gd name="connsiteX1782" fmla="*/ 273247 w 1581150"/>
                <a:gd name="connsiteY1782" fmla="*/ 2020747 h 3181350"/>
                <a:gd name="connsiteX1783" fmla="*/ 263151 w 1581150"/>
                <a:gd name="connsiteY1783" fmla="*/ 2019414 h 3181350"/>
                <a:gd name="connsiteX1784" fmla="*/ 252959 w 1581150"/>
                <a:gd name="connsiteY1784" fmla="*/ 2027034 h 3181350"/>
                <a:gd name="connsiteX1785" fmla="*/ 252102 w 1581150"/>
                <a:gd name="connsiteY1785" fmla="*/ 2026652 h 3181350"/>
                <a:gd name="connsiteX1786" fmla="*/ 252197 w 1581150"/>
                <a:gd name="connsiteY1786" fmla="*/ 2027224 h 3181350"/>
                <a:gd name="connsiteX1787" fmla="*/ 249720 w 1581150"/>
                <a:gd name="connsiteY1787" fmla="*/ 2027891 h 3181350"/>
                <a:gd name="connsiteX1788" fmla="*/ 248101 w 1581150"/>
                <a:gd name="connsiteY1788" fmla="*/ 2024557 h 3181350"/>
                <a:gd name="connsiteX1789" fmla="*/ 251435 w 1581150"/>
                <a:gd name="connsiteY1789" fmla="*/ 2030272 h 3181350"/>
                <a:gd name="connsiteX1790" fmla="*/ 250197 w 1581150"/>
                <a:gd name="connsiteY1790" fmla="*/ 2031701 h 3181350"/>
                <a:gd name="connsiteX1791" fmla="*/ 245815 w 1581150"/>
                <a:gd name="connsiteY1791" fmla="*/ 2032272 h 3181350"/>
                <a:gd name="connsiteX1792" fmla="*/ 236385 w 1581150"/>
                <a:gd name="connsiteY1792" fmla="*/ 2043321 h 3181350"/>
                <a:gd name="connsiteX1793" fmla="*/ 233528 w 1581150"/>
                <a:gd name="connsiteY1793" fmla="*/ 2044178 h 3181350"/>
                <a:gd name="connsiteX1794" fmla="*/ 236576 w 1581150"/>
                <a:gd name="connsiteY1794" fmla="*/ 2033130 h 3181350"/>
                <a:gd name="connsiteX1795" fmla="*/ 229432 w 1581150"/>
                <a:gd name="connsiteY1795" fmla="*/ 2029510 h 3181350"/>
                <a:gd name="connsiteX1796" fmla="*/ 230194 w 1581150"/>
                <a:gd name="connsiteY1796" fmla="*/ 2043798 h 3181350"/>
                <a:gd name="connsiteX1797" fmla="*/ 218574 w 1581150"/>
                <a:gd name="connsiteY1797" fmla="*/ 2042845 h 3181350"/>
                <a:gd name="connsiteX1798" fmla="*/ 221336 w 1581150"/>
                <a:gd name="connsiteY1798" fmla="*/ 2041416 h 3181350"/>
                <a:gd name="connsiteX1799" fmla="*/ 210668 w 1581150"/>
                <a:gd name="connsiteY1799" fmla="*/ 2040083 h 3181350"/>
                <a:gd name="connsiteX1800" fmla="*/ 211335 w 1581150"/>
                <a:gd name="connsiteY1800" fmla="*/ 2043226 h 3181350"/>
                <a:gd name="connsiteX1801" fmla="*/ 208572 w 1581150"/>
                <a:gd name="connsiteY1801" fmla="*/ 2037511 h 3181350"/>
                <a:gd name="connsiteX1802" fmla="*/ 187046 w 1581150"/>
                <a:gd name="connsiteY1802" fmla="*/ 2029605 h 3181350"/>
                <a:gd name="connsiteX1803" fmla="*/ 193332 w 1581150"/>
                <a:gd name="connsiteY1803" fmla="*/ 2044274 h 3181350"/>
                <a:gd name="connsiteX1804" fmla="*/ 201048 w 1581150"/>
                <a:gd name="connsiteY1804" fmla="*/ 2040083 h 3181350"/>
                <a:gd name="connsiteX1805" fmla="*/ 208572 w 1581150"/>
                <a:gd name="connsiteY1805" fmla="*/ 2045893 h 3181350"/>
                <a:gd name="connsiteX1806" fmla="*/ 208001 w 1581150"/>
                <a:gd name="connsiteY1806" fmla="*/ 2047417 h 3181350"/>
                <a:gd name="connsiteX1807" fmla="*/ 224860 w 1581150"/>
                <a:gd name="connsiteY1807" fmla="*/ 2055609 h 3181350"/>
                <a:gd name="connsiteX1808" fmla="*/ 219431 w 1581150"/>
                <a:gd name="connsiteY1808" fmla="*/ 2048465 h 3181350"/>
                <a:gd name="connsiteX1809" fmla="*/ 220860 w 1581150"/>
                <a:gd name="connsiteY1809" fmla="*/ 2046560 h 3181350"/>
                <a:gd name="connsiteX1810" fmla="*/ 222193 w 1581150"/>
                <a:gd name="connsiteY1810" fmla="*/ 2049512 h 3181350"/>
                <a:gd name="connsiteX1811" fmla="*/ 220669 w 1581150"/>
                <a:gd name="connsiteY1811" fmla="*/ 2049417 h 3181350"/>
                <a:gd name="connsiteX1812" fmla="*/ 230194 w 1581150"/>
                <a:gd name="connsiteY1812" fmla="*/ 2056847 h 3181350"/>
                <a:gd name="connsiteX1813" fmla="*/ 223908 w 1581150"/>
                <a:gd name="connsiteY1813" fmla="*/ 2061705 h 3181350"/>
                <a:gd name="connsiteX1814" fmla="*/ 223050 w 1581150"/>
                <a:gd name="connsiteY1814" fmla="*/ 2067801 h 3181350"/>
                <a:gd name="connsiteX1815" fmla="*/ 234099 w 1581150"/>
                <a:gd name="connsiteY1815" fmla="*/ 2068182 h 3181350"/>
                <a:gd name="connsiteX1816" fmla="*/ 233909 w 1581150"/>
                <a:gd name="connsiteY1816" fmla="*/ 2069420 h 3181350"/>
                <a:gd name="connsiteX1817" fmla="*/ 232766 w 1581150"/>
                <a:gd name="connsiteY1817" fmla="*/ 2071134 h 3181350"/>
                <a:gd name="connsiteX1818" fmla="*/ 226765 w 1581150"/>
                <a:gd name="connsiteY1818" fmla="*/ 2071134 h 3181350"/>
                <a:gd name="connsiteX1819" fmla="*/ 226479 w 1581150"/>
                <a:gd name="connsiteY1819" fmla="*/ 2070468 h 3181350"/>
                <a:gd name="connsiteX1820" fmla="*/ 225813 w 1581150"/>
                <a:gd name="connsiteY1820" fmla="*/ 2071420 h 3181350"/>
                <a:gd name="connsiteX1821" fmla="*/ 220288 w 1581150"/>
                <a:gd name="connsiteY1821" fmla="*/ 2076754 h 3181350"/>
                <a:gd name="connsiteX1822" fmla="*/ 218383 w 1581150"/>
                <a:gd name="connsiteY1822" fmla="*/ 2079326 h 3181350"/>
                <a:gd name="connsiteX1823" fmla="*/ 209430 w 1581150"/>
                <a:gd name="connsiteY1823" fmla="*/ 2075516 h 3181350"/>
                <a:gd name="connsiteX1824" fmla="*/ 216097 w 1581150"/>
                <a:gd name="connsiteY1824" fmla="*/ 2085517 h 3181350"/>
                <a:gd name="connsiteX1825" fmla="*/ 202191 w 1581150"/>
                <a:gd name="connsiteY1825" fmla="*/ 2073420 h 3181350"/>
                <a:gd name="connsiteX1826" fmla="*/ 194285 w 1581150"/>
                <a:gd name="connsiteY1826" fmla="*/ 2080755 h 3181350"/>
                <a:gd name="connsiteX1827" fmla="*/ 187332 w 1581150"/>
                <a:gd name="connsiteY1827" fmla="*/ 2075516 h 3181350"/>
                <a:gd name="connsiteX1828" fmla="*/ 184284 w 1581150"/>
                <a:gd name="connsiteY1828" fmla="*/ 2067419 h 3181350"/>
                <a:gd name="connsiteX1829" fmla="*/ 193332 w 1581150"/>
                <a:gd name="connsiteY1829" fmla="*/ 2069706 h 3181350"/>
                <a:gd name="connsiteX1830" fmla="*/ 192189 w 1581150"/>
                <a:gd name="connsiteY1830" fmla="*/ 2060181 h 3181350"/>
                <a:gd name="connsiteX1831" fmla="*/ 195999 w 1581150"/>
                <a:gd name="connsiteY1831" fmla="*/ 2058942 h 3181350"/>
                <a:gd name="connsiteX1832" fmla="*/ 210001 w 1581150"/>
                <a:gd name="connsiteY1832" fmla="*/ 2069420 h 3181350"/>
                <a:gd name="connsiteX1833" fmla="*/ 221050 w 1581150"/>
                <a:gd name="connsiteY1833" fmla="*/ 2070182 h 3181350"/>
                <a:gd name="connsiteX1834" fmla="*/ 221526 w 1581150"/>
                <a:gd name="connsiteY1834" fmla="*/ 2063895 h 3181350"/>
                <a:gd name="connsiteX1835" fmla="*/ 209430 w 1581150"/>
                <a:gd name="connsiteY1835" fmla="*/ 2053513 h 3181350"/>
                <a:gd name="connsiteX1836" fmla="*/ 200476 w 1581150"/>
                <a:gd name="connsiteY1836" fmla="*/ 2049703 h 3181350"/>
                <a:gd name="connsiteX1837" fmla="*/ 200000 w 1581150"/>
                <a:gd name="connsiteY1837" fmla="*/ 2055990 h 3181350"/>
                <a:gd name="connsiteX1838" fmla="*/ 187332 w 1581150"/>
                <a:gd name="connsiteY1838" fmla="*/ 2053418 h 3181350"/>
                <a:gd name="connsiteX1839" fmla="*/ 182283 w 1581150"/>
                <a:gd name="connsiteY1839" fmla="*/ 2046750 h 3181350"/>
                <a:gd name="connsiteX1840" fmla="*/ 187903 w 1581150"/>
                <a:gd name="connsiteY1840" fmla="*/ 2045607 h 3181350"/>
                <a:gd name="connsiteX1841" fmla="*/ 186284 w 1581150"/>
                <a:gd name="connsiteY1841" fmla="*/ 2042369 h 3181350"/>
                <a:gd name="connsiteX1842" fmla="*/ 174282 w 1581150"/>
                <a:gd name="connsiteY1842" fmla="*/ 2054085 h 3181350"/>
                <a:gd name="connsiteX1843" fmla="*/ 159900 w 1581150"/>
                <a:gd name="connsiteY1843" fmla="*/ 2049894 h 3181350"/>
                <a:gd name="connsiteX1844" fmla="*/ 152184 w 1581150"/>
                <a:gd name="connsiteY1844" fmla="*/ 2079231 h 3181350"/>
                <a:gd name="connsiteX1845" fmla="*/ 147422 w 1581150"/>
                <a:gd name="connsiteY1845" fmla="*/ 2168766 h 3181350"/>
                <a:gd name="connsiteX1846" fmla="*/ 154470 w 1581150"/>
                <a:gd name="connsiteY1846" fmla="*/ 2172480 h 3181350"/>
                <a:gd name="connsiteX1847" fmla="*/ 154375 w 1581150"/>
                <a:gd name="connsiteY1847" fmla="*/ 2273350 h 3181350"/>
                <a:gd name="connsiteX1848" fmla="*/ 157709 w 1581150"/>
                <a:gd name="connsiteY1848" fmla="*/ 2278303 h 3181350"/>
                <a:gd name="connsiteX1849" fmla="*/ 158757 w 1581150"/>
                <a:gd name="connsiteY1849" fmla="*/ 2314689 h 3181350"/>
                <a:gd name="connsiteX1850" fmla="*/ 151041 w 1581150"/>
                <a:gd name="connsiteY1850" fmla="*/ 2318880 h 3181350"/>
                <a:gd name="connsiteX1851" fmla="*/ 151899 w 1581150"/>
                <a:gd name="connsiteY1851" fmla="*/ 2333167 h 3181350"/>
                <a:gd name="connsiteX1852" fmla="*/ 149327 w 1581150"/>
                <a:gd name="connsiteY1852" fmla="*/ 2332596 h 3181350"/>
                <a:gd name="connsiteX1853" fmla="*/ 143136 w 1581150"/>
                <a:gd name="connsiteY1853" fmla="*/ 2338025 h 3181350"/>
                <a:gd name="connsiteX1854" fmla="*/ 150851 w 1581150"/>
                <a:gd name="connsiteY1854" fmla="*/ 2334405 h 3181350"/>
                <a:gd name="connsiteX1855" fmla="*/ 152089 w 1581150"/>
                <a:gd name="connsiteY1855" fmla="*/ 2337739 h 3181350"/>
                <a:gd name="connsiteX1856" fmla="*/ 152375 w 1581150"/>
                <a:gd name="connsiteY1856" fmla="*/ 2342978 h 3181350"/>
                <a:gd name="connsiteX1857" fmla="*/ 141135 w 1581150"/>
                <a:gd name="connsiteY1857" fmla="*/ 2339358 h 3181350"/>
                <a:gd name="connsiteX1858" fmla="*/ 139897 w 1581150"/>
                <a:gd name="connsiteY1858" fmla="*/ 2348407 h 3181350"/>
                <a:gd name="connsiteX1859" fmla="*/ 152470 w 1581150"/>
                <a:gd name="connsiteY1859" fmla="*/ 2344502 h 3181350"/>
                <a:gd name="connsiteX1860" fmla="*/ 153137 w 1581150"/>
                <a:gd name="connsiteY1860" fmla="*/ 2363171 h 3181350"/>
                <a:gd name="connsiteX1861" fmla="*/ 152089 w 1581150"/>
                <a:gd name="connsiteY1861" fmla="*/ 2363742 h 3181350"/>
                <a:gd name="connsiteX1862" fmla="*/ 153137 w 1581150"/>
                <a:gd name="connsiteY1862" fmla="*/ 2364314 h 3181350"/>
                <a:gd name="connsiteX1863" fmla="*/ 153613 w 1581150"/>
                <a:gd name="connsiteY1863" fmla="*/ 2384412 h 3181350"/>
                <a:gd name="connsiteX1864" fmla="*/ 139707 w 1581150"/>
                <a:gd name="connsiteY1864" fmla="*/ 2386793 h 3181350"/>
                <a:gd name="connsiteX1865" fmla="*/ 150756 w 1581150"/>
                <a:gd name="connsiteY1865" fmla="*/ 2385078 h 3181350"/>
                <a:gd name="connsiteX1866" fmla="*/ 153708 w 1581150"/>
                <a:gd name="connsiteY1866" fmla="*/ 2388603 h 3181350"/>
                <a:gd name="connsiteX1867" fmla="*/ 153994 w 1581150"/>
                <a:gd name="connsiteY1867" fmla="*/ 2406129 h 3181350"/>
                <a:gd name="connsiteX1868" fmla="*/ 148374 w 1581150"/>
                <a:gd name="connsiteY1868" fmla="*/ 2401747 h 3181350"/>
                <a:gd name="connsiteX1869" fmla="*/ 145517 w 1581150"/>
                <a:gd name="connsiteY1869" fmla="*/ 2409081 h 3181350"/>
                <a:gd name="connsiteX1870" fmla="*/ 149708 w 1581150"/>
                <a:gd name="connsiteY1870" fmla="*/ 2404986 h 3181350"/>
                <a:gd name="connsiteX1871" fmla="*/ 154089 w 1581150"/>
                <a:gd name="connsiteY1871" fmla="*/ 2412129 h 3181350"/>
                <a:gd name="connsiteX1872" fmla="*/ 154566 w 1581150"/>
                <a:gd name="connsiteY1872" fmla="*/ 2444514 h 3181350"/>
                <a:gd name="connsiteX1873" fmla="*/ 153232 w 1581150"/>
                <a:gd name="connsiteY1873" fmla="*/ 2443847 h 3181350"/>
                <a:gd name="connsiteX1874" fmla="*/ 154661 w 1581150"/>
                <a:gd name="connsiteY1874" fmla="*/ 2446991 h 3181350"/>
                <a:gd name="connsiteX1875" fmla="*/ 155232 w 1581150"/>
                <a:gd name="connsiteY1875" fmla="*/ 2470994 h 3181350"/>
                <a:gd name="connsiteX1876" fmla="*/ 152946 w 1581150"/>
                <a:gd name="connsiteY1876" fmla="*/ 2471470 h 3181350"/>
                <a:gd name="connsiteX1877" fmla="*/ 144469 w 1581150"/>
                <a:gd name="connsiteY1877" fmla="*/ 2467374 h 3181350"/>
                <a:gd name="connsiteX1878" fmla="*/ 139611 w 1581150"/>
                <a:gd name="connsiteY1878" fmla="*/ 2475947 h 3181350"/>
                <a:gd name="connsiteX1879" fmla="*/ 155232 w 1581150"/>
                <a:gd name="connsiteY1879" fmla="*/ 2474804 h 3181350"/>
                <a:gd name="connsiteX1880" fmla="*/ 155423 w 1581150"/>
                <a:gd name="connsiteY1880" fmla="*/ 2478995 h 3181350"/>
                <a:gd name="connsiteX1881" fmla="*/ 155137 w 1581150"/>
                <a:gd name="connsiteY1881" fmla="*/ 2480995 h 3181350"/>
                <a:gd name="connsiteX1882" fmla="*/ 155518 w 1581150"/>
                <a:gd name="connsiteY1882" fmla="*/ 2481090 h 3181350"/>
                <a:gd name="connsiteX1883" fmla="*/ 156185 w 1581150"/>
                <a:gd name="connsiteY1883" fmla="*/ 2497378 h 3181350"/>
                <a:gd name="connsiteX1884" fmla="*/ 151327 w 1581150"/>
                <a:gd name="connsiteY1884" fmla="*/ 2637396 h 3181350"/>
                <a:gd name="connsiteX1885" fmla="*/ 157328 w 1581150"/>
                <a:gd name="connsiteY1885" fmla="*/ 2656731 h 3181350"/>
                <a:gd name="connsiteX1886" fmla="*/ 159328 w 1581150"/>
                <a:gd name="connsiteY1886" fmla="*/ 2665113 h 3181350"/>
                <a:gd name="connsiteX1887" fmla="*/ 157614 w 1581150"/>
                <a:gd name="connsiteY1887" fmla="*/ 2665780 h 3181350"/>
                <a:gd name="connsiteX1888" fmla="*/ 160281 w 1581150"/>
                <a:gd name="connsiteY1888" fmla="*/ 2670733 h 3181350"/>
                <a:gd name="connsiteX1889" fmla="*/ 162186 w 1581150"/>
                <a:gd name="connsiteY1889" fmla="*/ 2685783 h 3181350"/>
                <a:gd name="connsiteX1890" fmla="*/ 158566 w 1581150"/>
                <a:gd name="connsiteY1890" fmla="*/ 2684354 h 3181350"/>
                <a:gd name="connsiteX1891" fmla="*/ 156852 w 1581150"/>
                <a:gd name="connsiteY1891" fmla="*/ 2696451 h 3181350"/>
                <a:gd name="connsiteX1892" fmla="*/ 151041 w 1581150"/>
                <a:gd name="connsiteY1892" fmla="*/ 2686545 h 3181350"/>
                <a:gd name="connsiteX1893" fmla="*/ 149327 w 1581150"/>
                <a:gd name="connsiteY1893" fmla="*/ 2698641 h 3181350"/>
                <a:gd name="connsiteX1894" fmla="*/ 142278 w 1581150"/>
                <a:gd name="connsiteY1894" fmla="*/ 2697784 h 3181350"/>
                <a:gd name="connsiteX1895" fmla="*/ 145898 w 1581150"/>
                <a:gd name="connsiteY1895" fmla="*/ 2710547 h 3181350"/>
                <a:gd name="connsiteX1896" fmla="*/ 135706 w 1581150"/>
                <a:gd name="connsiteY1896" fmla="*/ 2706166 h 3181350"/>
                <a:gd name="connsiteX1897" fmla="*/ 136373 w 1581150"/>
                <a:gd name="connsiteY1897" fmla="*/ 2713977 h 3181350"/>
                <a:gd name="connsiteX1898" fmla="*/ 122181 w 1581150"/>
                <a:gd name="connsiteY1898" fmla="*/ 2712262 h 3181350"/>
                <a:gd name="connsiteX1899" fmla="*/ 119514 w 1581150"/>
                <a:gd name="connsiteY1899" fmla="*/ 2718072 h 3181350"/>
                <a:gd name="connsiteX1900" fmla="*/ 126372 w 1581150"/>
                <a:gd name="connsiteY1900" fmla="*/ 2720454 h 3181350"/>
                <a:gd name="connsiteX1901" fmla="*/ 124181 w 1581150"/>
                <a:gd name="connsiteY1901" fmla="*/ 2735503 h 3181350"/>
                <a:gd name="connsiteX1902" fmla="*/ 113513 w 1581150"/>
                <a:gd name="connsiteY1902" fmla="*/ 2734170 h 3181350"/>
                <a:gd name="connsiteX1903" fmla="*/ 109131 w 1581150"/>
                <a:gd name="connsiteY1903" fmla="*/ 2739789 h 3181350"/>
                <a:gd name="connsiteX1904" fmla="*/ 104464 w 1581150"/>
                <a:gd name="connsiteY1904" fmla="*/ 2734551 h 3181350"/>
                <a:gd name="connsiteX1905" fmla="*/ 93415 w 1581150"/>
                <a:gd name="connsiteY1905" fmla="*/ 2736265 h 3181350"/>
                <a:gd name="connsiteX1906" fmla="*/ 84843 w 1581150"/>
                <a:gd name="connsiteY1906" fmla="*/ 2745980 h 3181350"/>
                <a:gd name="connsiteX1907" fmla="*/ 85700 w 1581150"/>
                <a:gd name="connsiteY1907" fmla="*/ 2739980 h 3181350"/>
                <a:gd name="connsiteX1908" fmla="*/ 78366 w 1581150"/>
                <a:gd name="connsiteY1908" fmla="*/ 2740646 h 3181350"/>
                <a:gd name="connsiteX1909" fmla="*/ 77032 w 1581150"/>
                <a:gd name="connsiteY1909" fmla="*/ 2749695 h 3181350"/>
                <a:gd name="connsiteX1910" fmla="*/ 83509 w 1581150"/>
                <a:gd name="connsiteY1910" fmla="*/ 2755125 h 3181350"/>
                <a:gd name="connsiteX1911" fmla="*/ 66936 w 1581150"/>
                <a:gd name="connsiteY1911" fmla="*/ 2757696 h 3181350"/>
                <a:gd name="connsiteX1912" fmla="*/ 64078 w 1581150"/>
                <a:gd name="connsiteY1912" fmla="*/ 2752743 h 3181350"/>
                <a:gd name="connsiteX1913" fmla="*/ 73603 w 1581150"/>
                <a:gd name="connsiteY1913" fmla="*/ 2749314 h 3181350"/>
                <a:gd name="connsiteX1914" fmla="*/ 68936 w 1581150"/>
                <a:gd name="connsiteY1914" fmla="*/ 2744171 h 3181350"/>
                <a:gd name="connsiteX1915" fmla="*/ 54363 w 1581150"/>
                <a:gd name="connsiteY1915" fmla="*/ 2745409 h 3181350"/>
                <a:gd name="connsiteX1916" fmla="*/ 60744 w 1581150"/>
                <a:gd name="connsiteY1916" fmla="*/ 2750838 h 3181350"/>
                <a:gd name="connsiteX1917" fmla="*/ 51219 w 1581150"/>
                <a:gd name="connsiteY1917" fmla="*/ 2754267 h 3181350"/>
                <a:gd name="connsiteX1918" fmla="*/ 46362 w 1581150"/>
                <a:gd name="connsiteY1918" fmla="*/ 2750553 h 3181350"/>
                <a:gd name="connsiteX1919" fmla="*/ 47695 w 1581150"/>
                <a:gd name="connsiteY1919" fmla="*/ 2766078 h 3181350"/>
                <a:gd name="connsiteX1920" fmla="*/ 37980 w 1581150"/>
                <a:gd name="connsiteY1920" fmla="*/ 2758744 h 3181350"/>
                <a:gd name="connsiteX1921" fmla="*/ 13215 w 1581150"/>
                <a:gd name="connsiteY1921" fmla="*/ 2767983 h 3181350"/>
                <a:gd name="connsiteX1922" fmla="*/ 16548 w 1581150"/>
                <a:gd name="connsiteY1922" fmla="*/ 2782271 h 3181350"/>
                <a:gd name="connsiteX1923" fmla="*/ 2356 w 1581150"/>
                <a:gd name="connsiteY1923" fmla="*/ 2818942 h 3181350"/>
                <a:gd name="connsiteX1924" fmla="*/ 4547 w 1581150"/>
                <a:gd name="connsiteY1924" fmla="*/ 2816180 h 3181350"/>
                <a:gd name="connsiteX1925" fmla="*/ 7500 w 1581150"/>
                <a:gd name="connsiteY1925" fmla="*/ 2833420 h 3181350"/>
                <a:gd name="connsiteX1926" fmla="*/ 15405 w 1581150"/>
                <a:gd name="connsiteY1926" fmla="*/ 2828277 h 3181350"/>
                <a:gd name="connsiteX1927" fmla="*/ 22740 w 1581150"/>
                <a:gd name="connsiteY1927" fmla="*/ 2839992 h 3181350"/>
                <a:gd name="connsiteX1928" fmla="*/ 36646 w 1581150"/>
                <a:gd name="connsiteY1928" fmla="*/ 2843231 h 3181350"/>
                <a:gd name="connsiteX1929" fmla="*/ 35503 w 1581150"/>
                <a:gd name="connsiteY1929" fmla="*/ 2850755 h 3181350"/>
                <a:gd name="connsiteX1930" fmla="*/ 31598 w 1581150"/>
                <a:gd name="connsiteY1930" fmla="*/ 2853327 h 3181350"/>
                <a:gd name="connsiteX1931" fmla="*/ 38932 w 1581150"/>
                <a:gd name="connsiteY1931" fmla="*/ 2852661 h 3181350"/>
                <a:gd name="connsiteX1932" fmla="*/ 44742 w 1581150"/>
                <a:gd name="connsiteY1932" fmla="*/ 2862567 h 3181350"/>
                <a:gd name="connsiteX1933" fmla="*/ 49886 w 1581150"/>
                <a:gd name="connsiteY1933" fmla="*/ 2877045 h 3181350"/>
                <a:gd name="connsiteX1934" fmla="*/ 54934 w 1581150"/>
                <a:gd name="connsiteY1934" fmla="*/ 2866948 h 3181350"/>
                <a:gd name="connsiteX1935" fmla="*/ 59125 w 1581150"/>
                <a:gd name="connsiteY1935" fmla="*/ 2875139 h 3181350"/>
                <a:gd name="connsiteX1936" fmla="*/ 70841 w 1581150"/>
                <a:gd name="connsiteY1936" fmla="*/ 2868948 h 3181350"/>
                <a:gd name="connsiteX1937" fmla="*/ 73127 w 1581150"/>
                <a:gd name="connsiteY1937" fmla="*/ 2878473 h 3181350"/>
                <a:gd name="connsiteX1938" fmla="*/ 80842 w 1581150"/>
                <a:gd name="connsiteY1938" fmla="*/ 2874854 h 3181350"/>
                <a:gd name="connsiteX1939" fmla="*/ 81699 w 1581150"/>
                <a:gd name="connsiteY1939" fmla="*/ 2881140 h 3181350"/>
                <a:gd name="connsiteX1940" fmla="*/ 76651 w 1581150"/>
                <a:gd name="connsiteY1940" fmla="*/ 2891237 h 3181350"/>
                <a:gd name="connsiteX1941" fmla="*/ 95987 w 1581150"/>
                <a:gd name="connsiteY1941" fmla="*/ 2907525 h 3181350"/>
                <a:gd name="connsiteX1942" fmla="*/ 92653 w 1581150"/>
                <a:gd name="connsiteY1942" fmla="*/ 2917907 h 3181350"/>
                <a:gd name="connsiteX1943" fmla="*/ 83128 w 1581150"/>
                <a:gd name="connsiteY1943" fmla="*/ 2921336 h 3181350"/>
                <a:gd name="connsiteX1944" fmla="*/ 93796 w 1581150"/>
                <a:gd name="connsiteY1944" fmla="*/ 2934957 h 3181350"/>
                <a:gd name="connsiteX1945" fmla="*/ 90558 w 1581150"/>
                <a:gd name="connsiteY1945" fmla="*/ 2945339 h 3181350"/>
                <a:gd name="connsiteX1946" fmla="*/ 100464 w 1581150"/>
                <a:gd name="connsiteY1946" fmla="*/ 2951149 h 3181350"/>
                <a:gd name="connsiteX1947" fmla="*/ 103797 w 1581150"/>
                <a:gd name="connsiteY1947" fmla="*/ 2953149 h 3181350"/>
                <a:gd name="connsiteX1948" fmla="*/ 93606 w 1581150"/>
                <a:gd name="connsiteY1948" fmla="*/ 2948863 h 3181350"/>
                <a:gd name="connsiteX1949" fmla="*/ 119799 w 1581150"/>
                <a:gd name="connsiteY1949" fmla="*/ 2967532 h 3181350"/>
                <a:gd name="connsiteX1950" fmla="*/ 123609 w 1581150"/>
                <a:gd name="connsiteY1950" fmla="*/ 2991059 h 3181350"/>
                <a:gd name="connsiteX1951" fmla="*/ 133611 w 1581150"/>
                <a:gd name="connsiteY1951" fmla="*/ 2996869 h 3181350"/>
                <a:gd name="connsiteX1952" fmla="*/ 109798 w 1581150"/>
                <a:gd name="connsiteY1952" fmla="*/ 3000012 h 3181350"/>
                <a:gd name="connsiteX1953" fmla="*/ 114370 w 1581150"/>
                <a:gd name="connsiteY1953" fmla="*/ 2992869 h 3181350"/>
                <a:gd name="connsiteX1954" fmla="*/ 101988 w 1581150"/>
                <a:gd name="connsiteY1954" fmla="*/ 2991345 h 3181350"/>
                <a:gd name="connsiteX1955" fmla="*/ 93796 w 1581150"/>
                <a:gd name="connsiteY1955" fmla="*/ 2998012 h 3181350"/>
                <a:gd name="connsiteX1956" fmla="*/ 96463 w 1581150"/>
                <a:gd name="connsiteY1956" fmla="*/ 2992202 h 3181350"/>
                <a:gd name="connsiteX1957" fmla="*/ 88462 w 1581150"/>
                <a:gd name="connsiteY1957" fmla="*/ 2985058 h 3181350"/>
                <a:gd name="connsiteX1958" fmla="*/ 79604 w 1581150"/>
                <a:gd name="connsiteY1958" fmla="*/ 2983915 h 3181350"/>
                <a:gd name="connsiteX1959" fmla="*/ 73032 w 1581150"/>
                <a:gd name="connsiteY1959" fmla="*/ 2992297 h 3181350"/>
                <a:gd name="connsiteX1960" fmla="*/ 61506 w 1581150"/>
                <a:gd name="connsiteY1960" fmla="*/ 2984772 h 3181350"/>
                <a:gd name="connsiteX1961" fmla="*/ 59982 w 1581150"/>
                <a:gd name="connsiteY1961" fmla="*/ 2995345 h 3181350"/>
                <a:gd name="connsiteX1962" fmla="*/ 67317 w 1581150"/>
                <a:gd name="connsiteY1962" fmla="*/ 2994678 h 3181350"/>
                <a:gd name="connsiteX1963" fmla="*/ 73317 w 1581150"/>
                <a:gd name="connsiteY1963" fmla="*/ 3003155 h 3181350"/>
                <a:gd name="connsiteX1964" fmla="*/ 56934 w 1581150"/>
                <a:gd name="connsiteY1964" fmla="*/ 3004203 h 3181350"/>
                <a:gd name="connsiteX1965" fmla="*/ 54934 w 1581150"/>
                <a:gd name="connsiteY1965" fmla="*/ 3005442 h 3181350"/>
                <a:gd name="connsiteX1966" fmla="*/ 54077 w 1581150"/>
                <a:gd name="connsiteY1966" fmla="*/ 3011442 h 3181350"/>
                <a:gd name="connsiteX1967" fmla="*/ 65983 w 1581150"/>
                <a:gd name="connsiteY1967" fmla="*/ 3016014 h 3181350"/>
                <a:gd name="connsiteX1968" fmla="*/ 69984 w 1581150"/>
                <a:gd name="connsiteY1968" fmla="*/ 3013443 h 3181350"/>
                <a:gd name="connsiteX1969" fmla="*/ 84366 w 1581150"/>
                <a:gd name="connsiteY1969" fmla="*/ 3013728 h 3181350"/>
                <a:gd name="connsiteX1970" fmla="*/ 77699 w 1581150"/>
                <a:gd name="connsiteY1970" fmla="*/ 3022110 h 3181350"/>
                <a:gd name="connsiteX1971" fmla="*/ 78366 w 1581150"/>
                <a:gd name="connsiteY1971" fmla="*/ 3017538 h 3181350"/>
                <a:gd name="connsiteX1972" fmla="*/ 69031 w 1581150"/>
                <a:gd name="connsiteY1972" fmla="*/ 3019443 h 3181350"/>
                <a:gd name="connsiteX1973" fmla="*/ 63792 w 1581150"/>
                <a:gd name="connsiteY1973" fmla="*/ 3031064 h 3181350"/>
                <a:gd name="connsiteX1974" fmla="*/ 71317 w 1581150"/>
                <a:gd name="connsiteY1974" fmla="*/ 3041255 h 3181350"/>
                <a:gd name="connsiteX1975" fmla="*/ 62459 w 1581150"/>
                <a:gd name="connsiteY1975" fmla="*/ 3040113 h 3181350"/>
                <a:gd name="connsiteX1976" fmla="*/ 63126 w 1581150"/>
                <a:gd name="connsiteY1976" fmla="*/ 3047828 h 3181350"/>
                <a:gd name="connsiteX1977" fmla="*/ 67126 w 1581150"/>
                <a:gd name="connsiteY1977" fmla="*/ 3045256 h 3181350"/>
                <a:gd name="connsiteX1978" fmla="*/ 57982 w 1581150"/>
                <a:gd name="connsiteY1978" fmla="*/ 3071831 h 3181350"/>
                <a:gd name="connsiteX1979" fmla="*/ 66174 w 1581150"/>
                <a:gd name="connsiteY1979" fmla="*/ 3077451 h 3181350"/>
                <a:gd name="connsiteX1980" fmla="*/ 57792 w 1581150"/>
                <a:gd name="connsiteY1980" fmla="*/ 3085642 h 3181350"/>
                <a:gd name="connsiteX1981" fmla="*/ 52648 w 1581150"/>
                <a:gd name="connsiteY1981" fmla="*/ 3083451 h 3181350"/>
                <a:gd name="connsiteX1982" fmla="*/ 48457 w 1581150"/>
                <a:gd name="connsiteY1982" fmla="*/ 3075260 h 3181350"/>
                <a:gd name="connsiteX1983" fmla="*/ 42742 w 1581150"/>
                <a:gd name="connsiteY1983" fmla="*/ 3089928 h 3181350"/>
                <a:gd name="connsiteX1984" fmla="*/ 48076 w 1581150"/>
                <a:gd name="connsiteY1984" fmla="*/ 3090595 h 3181350"/>
                <a:gd name="connsiteX1985" fmla="*/ 55982 w 1581150"/>
                <a:gd name="connsiteY1985" fmla="*/ 3085452 h 3181350"/>
                <a:gd name="connsiteX1986" fmla="*/ 62649 w 1581150"/>
                <a:gd name="connsiteY1986" fmla="*/ 3089357 h 3181350"/>
                <a:gd name="connsiteX1987" fmla="*/ 65983 w 1581150"/>
                <a:gd name="connsiteY1987" fmla="*/ 3103644 h 3181350"/>
                <a:gd name="connsiteX1988" fmla="*/ 82652 w 1581150"/>
                <a:gd name="connsiteY1988" fmla="*/ 3113360 h 3181350"/>
                <a:gd name="connsiteX1989" fmla="*/ 83509 w 1581150"/>
                <a:gd name="connsiteY1989" fmla="*/ 3107359 h 3181350"/>
                <a:gd name="connsiteX1990" fmla="*/ 78366 w 1581150"/>
                <a:gd name="connsiteY1990" fmla="*/ 3105168 h 3181350"/>
                <a:gd name="connsiteX1991" fmla="*/ 85224 w 1581150"/>
                <a:gd name="connsiteY1991" fmla="*/ 3095262 h 3181350"/>
                <a:gd name="connsiteX1992" fmla="*/ 102559 w 1581150"/>
                <a:gd name="connsiteY1992" fmla="*/ 3112788 h 3181350"/>
                <a:gd name="connsiteX1993" fmla="*/ 94177 w 1581150"/>
                <a:gd name="connsiteY1993" fmla="*/ 3108693 h 3181350"/>
                <a:gd name="connsiteX1994" fmla="*/ 107512 w 1581150"/>
                <a:gd name="connsiteY1994" fmla="*/ 3116503 h 3181350"/>
                <a:gd name="connsiteX1995" fmla="*/ 116370 w 1581150"/>
                <a:gd name="connsiteY1995" fmla="*/ 3129933 h 3181350"/>
                <a:gd name="connsiteX1996" fmla="*/ 120752 w 1581150"/>
                <a:gd name="connsiteY1996" fmla="*/ 3124313 h 3181350"/>
                <a:gd name="connsiteX1997" fmla="*/ 140754 w 1581150"/>
                <a:gd name="connsiteY1997" fmla="*/ 3136029 h 3181350"/>
                <a:gd name="connsiteX1998" fmla="*/ 136278 w 1581150"/>
                <a:gd name="connsiteY1998" fmla="*/ 3129362 h 3181350"/>
                <a:gd name="connsiteX1999" fmla="*/ 188094 w 1581150"/>
                <a:gd name="connsiteY1999" fmla="*/ 3145078 h 3181350"/>
                <a:gd name="connsiteX2000" fmla="*/ 198857 w 1581150"/>
                <a:gd name="connsiteY2000" fmla="*/ 3132600 h 3181350"/>
                <a:gd name="connsiteX2001" fmla="*/ 197523 w 1581150"/>
                <a:gd name="connsiteY2001" fmla="*/ 3141649 h 3181350"/>
                <a:gd name="connsiteX2002" fmla="*/ 216764 w 1581150"/>
                <a:gd name="connsiteY2002" fmla="*/ 3145554 h 3181350"/>
                <a:gd name="connsiteX2003" fmla="*/ 216097 w 1581150"/>
                <a:gd name="connsiteY2003" fmla="*/ 3137744 h 3181350"/>
                <a:gd name="connsiteX2004" fmla="*/ 223908 w 1581150"/>
                <a:gd name="connsiteY2004" fmla="*/ 3146412 h 3181350"/>
                <a:gd name="connsiteX2005" fmla="*/ 228099 w 1581150"/>
                <a:gd name="connsiteY2005" fmla="*/ 3142316 h 3181350"/>
                <a:gd name="connsiteX2006" fmla="*/ 276581 w 1581150"/>
                <a:gd name="connsiteY2006" fmla="*/ 3156032 h 3181350"/>
                <a:gd name="connsiteX2007" fmla="*/ 289440 w 1581150"/>
                <a:gd name="connsiteY2007" fmla="*/ 3166795 h 3181350"/>
                <a:gd name="connsiteX2008" fmla="*/ 299346 w 1581150"/>
                <a:gd name="connsiteY2008" fmla="*/ 3160413 h 3181350"/>
                <a:gd name="connsiteX2009" fmla="*/ 306013 w 1581150"/>
                <a:gd name="connsiteY2009" fmla="*/ 3164319 h 3181350"/>
                <a:gd name="connsiteX2010" fmla="*/ 318491 w 1581150"/>
                <a:gd name="connsiteY2010" fmla="*/ 3178130 h 3181350"/>
                <a:gd name="connsiteX2011" fmla="*/ 335064 w 1581150"/>
                <a:gd name="connsiteY2011" fmla="*/ 3175558 h 3181350"/>
                <a:gd name="connsiteX2012" fmla="*/ 339255 w 1581150"/>
                <a:gd name="connsiteY2012" fmla="*/ 3183750 h 3181350"/>
                <a:gd name="connsiteX2013" fmla="*/ 343827 w 1581150"/>
                <a:gd name="connsiteY2013" fmla="*/ 3176701 h 3181350"/>
                <a:gd name="connsiteX2014" fmla="*/ 390976 w 1581150"/>
                <a:gd name="connsiteY2014" fmla="*/ 3174891 h 3181350"/>
                <a:gd name="connsiteX2015" fmla="*/ 432981 w 1581150"/>
                <a:gd name="connsiteY2015" fmla="*/ 3158508 h 3181350"/>
                <a:gd name="connsiteX2016" fmla="*/ 439363 w 1581150"/>
                <a:gd name="connsiteY2016" fmla="*/ 3151650 h 3181350"/>
                <a:gd name="connsiteX2017" fmla="*/ 466605 w 1581150"/>
                <a:gd name="connsiteY2017" fmla="*/ 3099644 h 3181350"/>
                <a:gd name="connsiteX2018" fmla="*/ 479178 w 1581150"/>
                <a:gd name="connsiteY2018" fmla="*/ 3087357 h 3181350"/>
                <a:gd name="connsiteX2019" fmla="*/ 500704 w 1581150"/>
                <a:gd name="connsiteY2019" fmla="*/ 2974676 h 3181350"/>
                <a:gd name="connsiteX2020" fmla="*/ 506419 w 1581150"/>
                <a:gd name="connsiteY2020" fmla="*/ 2960007 h 3181350"/>
                <a:gd name="connsiteX2021" fmla="*/ 529184 w 1581150"/>
                <a:gd name="connsiteY2021" fmla="*/ 2952102 h 3181350"/>
                <a:gd name="connsiteX2022" fmla="*/ 571761 w 1581150"/>
                <a:gd name="connsiteY2022" fmla="*/ 2918954 h 3181350"/>
                <a:gd name="connsiteX2023" fmla="*/ 575475 w 1581150"/>
                <a:gd name="connsiteY2023" fmla="*/ 2917907 h 3181350"/>
                <a:gd name="connsiteX2024" fmla="*/ 590334 w 1581150"/>
                <a:gd name="connsiteY2024" fmla="*/ 2876663 h 3181350"/>
                <a:gd name="connsiteX2025" fmla="*/ 599574 w 1581150"/>
                <a:gd name="connsiteY2025" fmla="*/ 2849803 h 3181350"/>
                <a:gd name="connsiteX2026" fmla="*/ 627196 w 1581150"/>
                <a:gd name="connsiteY2026" fmla="*/ 2860376 h 3181350"/>
                <a:gd name="connsiteX2027" fmla="*/ 628815 w 1581150"/>
                <a:gd name="connsiteY2027" fmla="*/ 2988201 h 3181350"/>
                <a:gd name="connsiteX2028" fmla="*/ 633768 w 1581150"/>
                <a:gd name="connsiteY2028" fmla="*/ 3021634 h 3181350"/>
                <a:gd name="connsiteX2029" fmla="*/ 667011 w 1581150"/>
                <a:gd name="connsiteY2029" fmla="*/ 3071354 h 3181350"/>
                <a:gd name="connsiteX2030" fmla="*/ 772738 w 1581150"/>
                <a:gd name="connsiteY2030" fmla="*/ 3113836 h 3181350"/>
                <a:gd name="connsiteX2031" fmla="*/ 777786 w 1581150"/>
                <a:gd name="connsiteY2031" fmla="*/ 3120504 h 3181350"/>
                <a:gd name="connsiteX2032" fmla="*/ 788931 w 1581150"/>
                <a:gd name="connsiteY2032" fmla="*/ 3119742 h 3181350"/>
                <a:gd name="connsiteX2033" fmla="*/ 824745 w 1581150"/>
                <a:gd name="connsiteY2033" fmla="*/ 3133458 h 3181350"/>
                <a:gd name="connsiteX2034" fmla="*/ 935901 w 1581150"/>
                <a:gd name="connsiteY2034" fmla="*/ 3127457 h 3181350"/>
                <a:gd name="connsiteX2035" fmla="*/ 1022769 w 1581150"/>
                <a:gd name="connsiteY2035" fmla="*/ 3149650 h 3181350"/>
                <a:gd name="connsiteX2036" fmla="*/ 1046010 w 1581150"/>
                <a:gd name="connsiteY2036" fmla="*/ 3160794 h 3181350"/>
                <a:gd name="connsiteX2037" fmla="*/ 1068966 w 1581150"/>
                <a:gd name="connsiteY2037" fmla="*/ 3149936 h 3181350"/>
                <a:gd name="connsiteX2038" fmla="*/ 1110304 w 1581150"/>
                <a:gd name="connsiteY2038" fmla="*/ 3115170 h 3181350"/>
                <a:gd name="connsiteX2039" fmla="*/ 1116781 w 1581150"/>
                <a:gd name="connsiteY2039" fmla="*/ 3102978 h 3181350"/>
                <a:gd name="connsiteX2040" fmla="*/ 1170502 w 1581150"/>
                <a:gd name="connsiteY2040" fmla="*/ 3100596 h 3181350"/>
                <a:gd name="connsiteX2041" fmla="*/ 1168312 w 1581150"/>
                <a:gd name="connsiteY2041" fmla="*/ 3054686 h 3181350"/>
                <a:gd name="connsiteX2042" fmla="*/ 1257275 w 1581150"/>
                <a:gd name="connsiteY2042" fmla="*/ 3073926 h 3181350"/>
                <a:gd name="connsiteX2043" fmla="*/ 1360145 w 1581150"/>
                <a:gd name="connsiteY2043" fmla="*/ 3079927 h 3181350"/>
                <a:gd name="connsiteX2044" fmla="*/ 1387672 w 1581150"/>
                <a:gd name="connsiteY2044" fmla="*/ 3056686 h 3181350"/>
                <a:gd name="connsiteX2045" fmla="*/ 1389577 w 1581150"/>
                <a:gd name="connsiteY2045" fmla="*/ 3031635 h 3181350"/>
                <a:gd name="connsiteX2046" fmla="*/ 1416628 w 1581150"/>
                <a:gd name="connsiteY2046" fmla="*/ 2964294 h 3181350"/>
                <a:gd name="connsiteX2047" fmla="*/ 1424248 w 1581150"/>
                <a:gd name="connsiteY2047" fmla="*/ 2961722 h 3181350"/>
                <a:gd name="connsiteX2048" fmla="*/ 1449585 w 1581150"/>
                <a:gd name="connsiteY2048" fmla="*/ 2818561 h 3181350"/>
                <a:gd name="connsiteX2049" fmla="*/ 1463110 w 1581150"/>
                <a:gd name="connsiteY2049" fmla="*/ 2784843 h 3181350"/>
                <a:gd name="connsiteX2050" fmla="*/ 1464158 w 1581150"/>
                <a:gd name="connsiteY2050" fmla="*/ 2770746 h 3181350"/>
                <a:gd name="connsiteX2051" fmla="*/ 1453299 w 1581150"/>
                <a:gd name="connsiteY2051" fmla="*/ 2768364 h 3181350"/>
                <a:gd name="connsiteX2052" fmla="*/ 1464348 w 1581150"/>
                <a:gd name="connsiteY2052" fmla="*/ 2769221 h 3181350"/>
                <a:gd name="connsiteX2053" fmla="*/ 1464825 w 1581150"/>
                <a:gd name="connsiteY2053" fmla="*/ 2737694 h 3181350"/>
                <a:gd name="connsiteX2054" fmla="*/ 1472254 w 1581150"/>
                <a:gd name="connsiteY2054" fmla="*/ 2736646 h 3181350"/>
                <a:gd name="connsiteX2055" fmla="*/ 1481493 w 1581150"/>
                <a:gd name="connsiteY2055" fmla="*/ 2686830 h 3181350"/>
                <a:gd name="connsiteX2056" fmla="*/ 1488447 w 1581150"/>
                <a:gd name="connsiteY2056" fmla="*/ 2617964 h 3181350"/>
                <a:gd name="connsiteX2057" fmla="*/ 1496162 w 1581150"/>
                <a:gd name="connsiteY2057" fmla="*/ 2613774 h 3181350"/>
                <a:gd name="connsiteX2058" fmla="*/ 1513116 w 1581150"/>
                <a:gd name="connsiteY2058" fmla="*/ 2509379 h 3181350"/>
                <a:gd name="connsiteX2059" fmla="*/ 1515974 w 1581150"/>
                <a:gd name="connsiteY2059" fmla="*/ 2495378 h 3181350"/>
                <a:gd name="connsiteX2060" fmla="*/ 1509402 w 1581150"/>
                <a:gd name="connsiteY2060" fmla="*/ 2483853 h 3181350"/>
                <a:gd name="connsiteX2061" fmla="*/ 1518260 w 1581150"/>
                <a:gd name="connsiteY2061" fmla="*/ 2438799 h 3181350"/>
                <a:gd name="connsiteX2062" fmla="*/ 1523880 w 1581150"/>
                <a:gd name="connsiteY2062" fmla="*/ 2437656 h 3181350"/>
                <a:gd name="connsiteX2063" fmla="*/ 1534071 w 1581150"/>
                <a:gd name="connsiteY2063" fmla="*/ 2350122 h 3181350"/>
                <a:gd name="connsiteX2064" fmla="*/ 1545882 w 1581150"/>
                <a:gd name="connsiteY2064" fmla="*/ 2240679 h 3181350"/>
                <a:gd name="connsiteX2065" fmla="*/ 1547692 w 1581150"/>
                <a:gd name="connsiteY2065" fmla="*/ 2191911 h 3181350"/>
                <a:gd name="connsiteX2066" fmla="*/ 1561599 w 1581150"/>
                <a:gd name="connsiteY2066" fmla="*/ 1989124 h 3181350"/>
                <a:gd name="connsiteX2067" fmla="*/ 322872 w 1581150"/>
                <a:gd name="connsiteY2067" fmla="*/ 200138 h 3181350"/>
                <a:gd name="connsiteX2068" fmla="*/ 336303 w 1581150"/>
                <a:gd name="connsiteY2068" fmla="*/ 194138 h 3181350"/>
                <a:gd name="connsiteX2069" fmla="*/ 338303 w 1581150"/>
                <a:gd name="connsiteY2069" fmla="*/ 205187 h 3181350"/>
                <a:gd name="connsiteX2070" fmla="*/ 322872 w 1581150"/>
                <a:gd name="connsiteY2070" fmla="*/ 200138 h 3181350"/>
                <a:gd name="connsiteX2071" fmla="*/ 344018 w 1581150"/>
                <a:gd name="connsiteY2071" fmla="*/ 216617 h 3181350"/>
                <a:gd name="connsiteX2072" fmla="*/ 331826 w 1581150"/>
                <a:gd name="connsiteY2072" fmla="*/ 213569 h 3181350"/>
                <a:gd name="connsiteX2073" fmla="*/ 338208 w 1581150"/>
                <a:gd name="connsiteY2073" fmla="*/ 206711 h 3181350"/>
                <a:gd name="connsiteX2074" fmla="*/ 344018 w 1581150"/>
                <a:gd name="connsiteY2074" fmla="*/ 216617 h 3181350"/>
                <a:gd name="connsiteX2075" fmla="*/ 259055 w 1581150"/>
                <a:gd name="connsiteY2075" fmla="*/ 407593 h 3181350"/>
                <a:gd name="connsiteX2076" fmla="*/ 257531 w 1581150"/>
                <a:gd name="connsiteY2076" fmla="*/ 418166 h 3181350"/>
                <a:gd name="connsiteX2077" fmla="*/ 259055 w 1581150"/>
                <a:gd name="connsiteY2077" fmla="*/ 407593 h 3181350"/>
                <a:gd name="connsiteX2078" fmla="*/ 367354 w 1581150"/>
                <a:gd name="connsiteY2078" fmla="*/ 507129 h 3181350"/>
                <a:gd name="connsiteX2079" fmla="*/ 360306 w 1581150"/>
                <a:gd name="connsiteY2079" fmla="*/ 506272 h 3181350"/>
                <a:gd name="connsiteX2080" fmla="*/ 366687 w 1581150"/>
                <a:gd name="connsiteY2080" fmla="*/ 499414 h 3181350"/>
                <a:gd name="connsiteX2081" fmla="*/ 367354 w 1581150"/>
                <a:gd name="connsiteY2081" fmla="*/ 507129 h 3181350"/>
                <a:gd name="connsiteX2082" fmla="*/ 253530 w 1581150"/>
                <a:gd name="connsiteY2082" fmla="*/ 459218 h 3181350"/>
                <a:gd name="connsiteX2083" fmla="*/ 256388 w 1581150"/>
                <a:gd name="connsiteY2083" fmla="*/ 451884 h 3181350"/>
                <a:gd name="connsiteX2084" fmla="*/ 253530 w 1581150"/>
                <a:gd name="connsiteY2084" fmla="*/ 459218 h 3181350"/>
                <a:gd name="connsiteX2085" fmla="*/ 179235 w 1581150"/>
                <a:gd name="connsiteY2085" fmla="*/ 951852 h 3181350"/>
                <a:gd name="connsiteX2086" fmla="*/ 182950 w 1581150"/>
                <a:gd name="connsiteY2086" fmla="*/ 950708 h 3181350"/>
                <a:gd name="connsiteX2087" fmla="*/ 181712 w 1581150"/>
                <a:gd name="connsiteY2087" fmla="*/ 952613 h 3181350"/>
                <a:gd name="connsiteX2088" fmla="*/ 179235 w 1581150"/>
                <a:gd name="connsiteY2088" fmla="*/ 951852 h 3181350"/>
                <a:gd name="connsiteX2089" fmla="*/ 302775 w 1581150"/>
                <a:gd name="connsiteY2089" fmla="*/ 1072914 h 3181350"/>
                <a:gd name="connsiteX2090" fmla="*/ 307347 w 1581150"/>
                <a:gd name="connsiteY2090" fmla="*/ 1065771 h 3181350"/>
                <a:gd name="connsiteX2091" fmla="*/ 302775 w 1581150"/>
                <a:gd name="connsiteY2091" fmla="*/ 1072914 h 3181350"/>
                <a:gd name="connsiteX2092" fmla="*/ 223146 w 1581150"/>
                <a:gd name="connsiteY2092" fmla="*/ 1354092 h 3181350"/>
                <a:gd name="connsiteX2093" fmla="*/ 223146 w 1581150"/>
                <a:gd name="connsiteY2093" fmla="*/ 1354378 h 3181350"/>
                <a:gd name="connsiteX2094" fmla="*/ 221050 w 1581150"/>
                <a:gd name="connsiteY2094" fmla="*/ 1355045 h 3181350"/>
                <a:gd name="connsiteX2095" fmla="*/ 221050 w 1581150"/>
                <a:gd name="connsiteY2095" fmla="*/ 1354473 h 3181350"/>
                <a:gd name="connsiteX2096" fmla="*/ 223146 w 1581150"/>
                <a:gd name="connsiteY2096" fmla="*/ 1354092 h 3181350"/>
                <a:gd name="connsiteX2097" fmla="*/ 219717 w 1581150"/>
                <a:gd name="connsiteY2097" fmla="*/ 1339805 h 3181350"/>
                <a:gd name="connsiteX2098" fmla="*/ 217812 w 1581150"/>
                <a:gd name="connsiteY2098" fmla="*/ 1341329 h 3181350"/>
                <a:gd name="connsiteX2099" fmla="*/ 214954 w 1581150"/>
                <a:gd name="connsiteY2099" fmla="*/ 1340852 h 3181350"/>
                <a:gd name="connsiteX2100" fmla="*/ 215335 w 1581150"/>
                <a:gd name="connsiteY2100" fmla="*/ 1345044 h 3181350"/>
                <a:gd name="connsiteX2101" fmla="*/ 215335 w 1581150"/>
                <a:gd name="connsiteY2101" fmla="*/ 1345044 h 3181350"/>
                <a:gd name="connsiteX2102" fmla="*/ 209430 w 1581150"/>
                <a:gd name="connsiteY2102" fmla="*/ 1336090 h 3181350"/>
                <a:gd name="connsiteX2103" fmla="*/ 219717 w 1581150"/>
                <a:gd name="connsiteY2103" fmla="*/ 1339805 h 3181350"/>
                <a:gd name="connsiteX2104" fmla="*/ 215907 w 1581150"/>
                <a:gd name="connsiteY2104" fmla="*/ 1359331 h 3181350"/>
                <a:gd name="connsiteX2105" fmla="*/ 219050 w 1581150"/>
                <a:gd name="connsiteY2105" fmla="*/ 1359998 h 3181350"/>
                <a:gd name="connsiteX2106" fmla="*/ 215621 w 1581150"/>
                <a:gd name="connsiteY2106" fmla="*/ 1356950 h 3181350"/>
                <a:gd name="connsiteX2107" fmla="*/ 215049 w 1581150"/>
                <a:gd name="connsiteY2107" fmla="*/ 1354187 h 3181350"/>
                <a:gd name="connsiteX2108" fmla="*/ 218574 w 1581150"/>
                <a:gd name="connsiteY2108" fmla="*/ 1354664 h 3181350"/>
                <a:gd name="connsiteX2109" fmla="*/ 221526 w 1581150"/>
                <a:gd name="connsiteY2109" fmla="*/ 1364284 h 3181350"/>
                <a:gd name="connsiteX2110" fmla="*/ 215907 w 1581150"/>
                <a:gd name="connsiteY2110" fmla="*/ 1359331 h 3181350"/>
                <a:gd name="connsiteX2111" fmla="*/ 213240 w 1581150"/>
                <a:gd name="connsiteY2111" fmla="*/ 1384763 h 3181350"/>
                <a:gd name="connsiteX2112" fmla="*/ 219050 w 1581150"/>
                <a:gd name="connsiteY2112" fmla="*/ 1376000 h 3181350"/>
                <a:gd name="connsiteX2113" fmla="*/ 217621 w 1581150"/>
                <a:gd name="connsiteY2113" fmla="*/ 1378857 h 3181350"/>
                <a:gd name="connsiteX2114" fmla="*/ 220955 w 1581150"/>
                <a:gd name="connsiteY2114" fmla="*/ 1379810 h 3181350"/>
                <a:gd name="connsiteX2115" fmla="*/ 213240 w 1581150"/>
                <a:gd name="connsiteY2115" fmla="*/ 1384763 h 3181350"/>
                <a:gd name="connsiteX2116" fmla="*/ 255054 w 1581150"/>
                <a:gd name="connsiteY2116" fmla="*/ 1394573 h 3181350"/>
                <a:gd name="connsiteX2117" fmla="*/ 250863 w 1581150"/>
                <a:gd name="connsiteY2117" fmla="*/ 1409432 h 3181350"/>
                <a:gd name="connsiteX2118" fmla="*/ 244577 w 1581150"/>
                <a:gd name="connsiteY2118" fmla="*/ 1403432 h 3181350"/>
                <a:gd name="connsiteX2119" fmla="*/ 250863 w 1581150"/>
                <a:gd name="connsiteY2119" fmla="*/ 1398669 h 3181350"/>
                <a:gd name="connsiteX2120" fmla="*/ 250387 w 1581150"/>
                <a:gd name="connsiteY2120" fmla="*/ 1389430 h 3181350"/>
                <a:gd name="connsiteX2121" fmla="*/ 255054 w 1581150"/>
                <a:gd name="connsiteY2121" fmla="*/ 1394573 h 3181350"/>
                <a:gd name="connsiteX2122" fmla="*/ 239433 w 1581150"/>
                <a:gd name="connsiteY2122" fmla="*/ 1404956 h 3181350"/>
                <a:gd name="connsiteX2123" fmla="*/ 238957 w 1581150"/>
                <a:gd name="connsiteY2123" fmla="*/ 1394097 h 3181350"/>
                <a:gd name="connsiteX2124" fmla="*/ 244291 w 1581150"/>
                <a:gd name="connsiteY2124" fmla="*/ 1394764 h 3181350"/>
                <a:gd name="connsiteX2125" fmla="*/ 244005 w 1581150"/>
                <a:gd name="connsiteY2125" fmla="*/ 1402956 h 3181350"/>
                <a:gd name="connsiteX2126" fmla="*/ 241815 w 1581150"/>
                <a:gd name="connsiteY2126" fmla="*/ 1401241 h 3181350"/>
                <a:gd name="connsiteX2127" fmla="*/ 239433 w 1581150"/>
                <a:gd name="connsiteY2127" fmla="*/ 1404956 h 3181350"/>
                <a:gd name="connsiteX2128" fmla="*/ 236862 w 1581150"/>
                <a:gd name="connsiteY2128" fmla="*/ 1383144 h 3181350"/>
                <a:gd name="connsiteX2129" fmla="*/ 239052 w 1581150"/>
                <a:gd name="connsiteY2129" fmla="*/ 1384668 h 3181350"/>
                <a:gd name="connsiteX2130" fmla="*/ 237243 w 1581150"/>
                <a:gd name="connsiteY2130" fmla="*/ 1388192 h 3181350"/>
                <a:gd name="connsiteX2131" fmla="*/ 246768 w 1581150"/>
                <a:gd name="connsiteY2131" fmla="*/ 1387430 h 3181350"/>
                <a:gd name="connsiteX2132" fmla="*/ 235528 w 1581150"/>
                <a:gd name="connsiteY2132" fmla="*/ 1392097 h 3181350"/>
                <a:gd name="connsiteX2133" fmla="*/ 236862 w 1581150"/>
                <a:gd name="connsiteY2133" fmla="*/ 1383144 h 3181350"/>
                <a:gd name="connsiteX2134" fmla="*/ 216478 w 1581150"/>
                <a:gd name="connsiteY2134" fmla="*/ 1415719 h 3181350"/>
                <a:gd name="connsiteX2135" fmla="*/ 215811 w 1581150"/>
                <a:gd name="connsiteY2135" fmla="*/ 1418005 h 3181350"/>
                <a:gd name="connsiteX2136" fmla="*/ 216478 w 1581150"/>
                <a:gd name="connsiteY2136" fmla="*/ 1415719 h 3181350"/>
                <a:gd name="connsiteX2137" fmla="*/ 230670 w 1581150"/>
                <a:gd name="connsiteY2137" fmla="*/ 1427149 h 3181350"/>
                <a:gd name="connsiteX2138" fmla="*/ 227432 w 1581150"/>
                <a:gd name="connsiteY2138" fmla="*/ 1422958 h 3181350"/>
                <a:gd name="connsiteX2139" fmla="*/ 231337 w 1581150"/>
                <a:gd name="connsiteY2139" fmla="*/ 1422386 h 3181350"/>
                <a:gd name="connsiteX2140" fmla="*/ 239910 w 1581150"/>
                <a:gd name="connsiteY2140" fmla="*/ 1412671 h 3181350"/>
                <a:gd name="connsiteX2141" fmla="*/ 239624 w 1581150"/>
                <a:gd name="connsiteY2141" fmla="*/ 1408290 h 3181350"/>
                <a:gd name="connsiteX2142" fmla="*/ 249530 w 1581150"/>
                <a:gd name="connsiteY2142" fmla="*/ 1412290 h 3181350"/>
                <a:gd name="connsiteX2143" fmla="*/ 241624 w 1581150"/>
                <a:gd name="connsiteY2143" fmla="*/ 1412861 h 3181350"/>
                <a:gd name="connsiteX2144" fmla="*/ 237719 w 1581150"/>
                <a:gd name="connsiteY2144" fmla="*/ 1421339 h 3181350"/>
                <a:gd name="connsiteX2145" fmla="*/ 230670 w 1581150"/>
                <a:gd name="connsiteY2145" fmla="*/ 1427149 h 3181350"/>
                <a:gd name="connsiteX2146" fmla="*/ 245720 w 1581150"/>
                <a:gd name="connsiteY2146" fmla="*/ 1422672 h 3181350"/>
                <a:gd name="connsiteX2147" fmla="*/ 247339 w 1581150"/>
                <a:gd name="connsiteY2147" fmla="*/ 1425244 h 3181350"/>
                <a:gd name="connsiteX2148" fmla="*/ 245244 w 1581150"/>
                <a:gd name="connsiteY2148" fmla="*/ 1425911 h 3181350"/>
                <a:gd name="connsiteX2149" fmla="*/ 245720 w 1581150"/>
                <a:gd name="connsiteY2149" fmla="*/ 1422672 h 3181350"/>
                <a:gd name="connsiteX2150" fmla="*/ 245910 w 1581150"/>
                <a:gd name="connsiteY2150" fmla="*/ 1433436 h 3181350"/>
                <a:gd name="connsiteX2151" fmla="*/ 243148 w 1581150"/>
                <a:gd name="connsiteY2151" fmla="*/ 1430578 h 3181350"/>
                <a:gd name="connsiteX2152" fmla="*/ 247434 w 1581150"/>
                <a:gd name="connsiteY2152" fmla="*/ 1425625 h 3181350"/>
                <a:gd name="connsiteX2153" fmla="*/ 245910 w 1581150"/>
                <a:gd name="connsiteY2153" fmla="*/ 1433436 h 3181350"/>
                <a:gd name="connsiteX2154" fmla="*/ 282296 w 1581150"/>
                <a:gd name="connsiteY2154" fmla="*/ 1429149 h 3181350"/>
                <a:gd name="connsiteX2155" fmla="*/ 279915 w 1581150"/>
                <a:gd name="connsiteY2155" fmla="*/ 1427340 h 3181350"/>
                <a:gd name="connsiteX2156" fmla="*/ 284582 w 1581150"/>
                <a:gd name="connsiteY2156" fmla="*/ 1415243 h 3181350"/>
                <a:gd name="connsiteX2157" fmla="*/ 294107 w 1581150"/>
                <a:gd name="connsiteY2157" fmla="*/ 1424101 h 3181350"/>
                <a:gd name="connsiteX2158" fmla="*/ 282296 w 1581150"/>
                <a:gd name="connsiteY2158" fmla="*/ 1429149 h 3181350"/>
                <a:gd name="connsiteX2159" fmla="*/ 158280 w 1581150"/>
                <a:gd name="connsiteY2159" fmla="*/ 1782527 h 3181350"/>
                <a:gd name="connsiteX2160" fmla="*/ 152946 w 1581150"/>
                <a:gd name="connsiteY2160" fmla="*/ 1781860 h 3181350"/>
                <a:gd name="connsiteX2161" fmla="*/ 161995 w 1581150"/>
                <a:gd name="connsiteY2161" fmla="*/ 1769192 h 3181350"/>
                <a:gd name="connsiteX2162" fmla="*/ 158280 w 1581150"/>
                <a:gd name="connsiteY2162" fmla="*/ 1782527 h 3181350"/>
                <a:gd name="connsiteX2163" fmla="*/ 188951 w 1581150"/>
                <a:gd name="connsiteY2163" fmla="*/ 1806911 h 3181350"/>
                <a:gd name="connsiteX2164" fmla="*/ 189046 w 1581150"/>
                <a:gd name="connsiteY2164" fmla="*/ 1808530 h 3181350"/>
                <a:gd name="connsiteX2165" fmla="*/ 187141 w 1581150"/>
                <a:gd name="connsiteY2165" fmla="*/ 1807577 h 3181350"/>
                <a:gd name="connsiteX2166" fmla="*/ 188951 w 1581150"/>
                <a:gd name="connsiteY2166" fmla="*/ 1806911 h 3181350"/>
                <a:gd name="connsiteX2167" fmla="*/ 198000 w 1581150"/>
                <a:gd name="connsiteY2167" fmla="*/ 1780907 h 3181350"/>
                <a:gd name="connsiteX2168" fmla="*/ 201143 w 1581150"/>
                <a:gd name="connsiteY2168" fmla="*/ 1776812 h 3181350"/>
                <a:gd name="connsiteX2169" fmla="*/ 200667 w 1581150"/>
                <a:gd name="connsiteY2169" fmla="*/ 1781955 h 3181350"/>
                <a:gd name="connsiteX2170" fmla="*/ 197047 w 1581150"/>
                <a:gd name="connsiteY2170" fmla="*/ 1782527 h 3181350"/>
                <a:gd name="connsiteX2171" fmla="*/ 198000 w 1581150"/>
                <a:gd name="connsiteY2171" fmla="*/ 1780907 h 3181350"/>
                <a:gd name="connsiteX2172" fmla="*/ 200286 w 1581150"/>
                <a:gd name="connsiteY2172" fmla="*/ 1812816 h 3181350"/>
                <a:gd name="connsiteX2173" fmla="*/ 201714 w 1581150"/>
                <a:gd name="connsiteY2173" fmla="*/ 1811673 h 3181350"/>
                <a:gd name="connsiteX2174" fmla="*/ 200571 w 1581150"/>
                <a:gd name="connsiteY2174" fmla="*/ 1813293 h 3181350"/>
                <a:gd name="connsiteX2175" fmla="*/ 200286 w 1581150"/>
                <a:gd name="connsiteY2175" fmla="*/ 1812816 h 3181350"/>
                <a:gd name="connsiteX2176" fmla="*/ 207334 w 1581150"/>
                <a:gd name="connsiteY2176" fmla="*/ 1804244 h 3181350"/>
                <a:gd name="connsiteX2177" fmla="*/ 205143 w 1581150"/>
                <a:gd name="connsiteY2177" fmla="*/ 1803482 h 3181350"/>
                <a:gd name="connsiteX2178" fmla="*/ 207429 w 1581150"/>
                <a:gd name="connsiteY2178" fmla="*/ 1803958 h 3181350"/>
                <a:gd name="connsiteX2179" fmla="*/ 207334 w 1581150"/>
                <a:gd name="connsiteY2179" fmla="*/ 1804244 h 3181350"/>
                <a:gd name="connsiteX2180" fmla="*/ 202381 w 1581150"/>
                <a:gd name="connsiteY2180" fmla="*/ 1801958 h 3181350"/>
                <a:gd name="connsiteX2181" fmla="*/ 201238 w 1581150"/>
                <a:gd name="connsiteY2181" fmla="*/ 1800148 h 3181350"/>
                <a:gd name="connsiteX2182" fmla="*/ 203619 w 1581150"/>
                <a:gd name="connsiteY2182" fmla="*/ 1799957 h 3181350"/>
                <a:gd name="connsiteX2183" fmla="*/ 202381 w 1581150"/>
                <a:gd name="connsiteY2183" fmla="*/ 1801958 h 3181350"/>
                <a:gd name="connsiteX2184" fmla="*/ 199905 w 1581150"/>
                <a:gd name="connsiteY2184" fmla="*/ 1793861 h 3181350"/>
                <a:gd name="connsiteX2185" fmla="*/ 200190 w 1581150"/>
                <a:gd name="connsiteY2185" fmla="*/ 1789861 h 3181350"/>
                <a:gd name="connsiteX2186" fmla="*/ 205143 w 1581150"/>
                <a:gd name="connsiteY2186" fmla="*/ 1791480 h 3181350"/>
                <a:gd name="connsiteX2187" fmla="*/ 199905 w 1581150"/>
                <a:gd name="connsiteY2187" fmla="*/ 1793861 h 3181350"/>
                <a:gd name="connsiteX2188" fmla="*/ 195809 w 1581150"/>
                <a:gd name="connsiteY2188" fmla="*/ 1799862 h 3181350"/>
                <a:gd name="connsiteX2189" fmla="*/ 199333 w 1581150"/>
                <a:gd name="connsiteY2189" fmla="*/ 1801672 h 3181350"/>
                <a:gd name="connsiteX2190" fmla="*/ 197142 w 1581150"/>
                <a:gd name="connsiteY2190" fmla="*/ 1806244 h 3181350"/>
                <a:gd name="connsiteX2191" fmla="*/ 195999 w 1581150"/>
                <a:gd name="connsiteY2191" fmla="*/ 1796719 h 3181350"/>
                <a:gd name="connsiteX2192" fmla="*/ 195809 w 1581150"/>
                <a:gd name="connsiteY2192" fmla="*/ 1799862 h 3181350"/>
                <a:gd name="connsiteX2193" fmla="*/ 191808 w 1581150"/>
                <a:gd name="connsiteY2193" fmla="*/ 1813864 h 3181350"/>
                <a:gd name="connsiteX2194" fmla="*/ 192951 w 1581150"/>
                <a:gd name="connsiteY2194" fmla="*/ 1813102 h 3181350"/>
                <a:gd name="connsiteX2195" fmla="*/ 196952 w 1581150"/>
                <a:gd name="connsiteY2195" fmla="*/ 1812435 h 3181350"/>
                <a:gd name="connsiteX2196" fmla="*/ 198476 w 1581150"/>
                <a:gd name="connsiteY2196" fmla="*/ 1812721 h 3181350"/>
                <a:gd name="connsiteX2197" fmla="*/ 199333 w 1581150"/>
                <a:gd name="connsiteY2197" fmla="*/ 1815293 h 3181350"/>
                <a:gd name="connsiteX2198" fmla="*/ 197904 w 1581150"/>
                <a:gd name="connsiteY2198" fmla="*/ 1819769 h 3181350"/>
                <a:gd name="connsiteX2199" fmla="*/ 191808 w 1581150"/>
                <a:gd name="connsiteY2199" fmla="*/ 1813864 h 3181350"/>
                <a:gd name="connsiteX2200" fmla="*/ 206096 w 1581150"/>
                <a:gd name="connsiteY2200" fmla="*/ 1817769 h 3181350"/>
                <a:gd name="connsiteX2201" fmla="*/ 205334 w 1581150"/>
                <a:gd name="connsiteY2201" fmla="*/ 1816912 h 3181350"/>
                <a:gd name="connsiteX2202" fmla="*/ 204381 w 1581150"/>
                <a:gd name="connsiteY2202" fmla="*/ 1815578 h 3181350"/>
                <a:gd name="connsiteX2203" fmla="*/ 201143 w 1581150"/>
                <a:gd name="connsiteY2203" fmla="*/ 1813959 h 3181350"/>
                <a:gd name="connsiteX2204" fmla="*/ 201048 w 1581150"/>
                <a:gd name="connsiteY2204" fmla="*/ 1813864 h 3181350"/>
                <a:gd name="connsiteX2205" fmla="*/ 207906 w 1581150"/>
                <a:gd name="connsiteY2205" fmla="*/ 1813007 h 3181350"/>
                <a:gd name="connsiteX2206" fmla="*/ 206096 w 1581150"/>
                <a:gd name="connsiteY2206" fmla="*/ 1817769 h 3181350"/>
                <a:gd name="connsiteX2207" fmla="*/ 212287 w 1581150"/>
                <a:gd name="connsiteY2207" fmla="*/ 1801005 h 3181350"/>
                <a:gd name="connsiteX2208" fmla="*/ 212859 w 1581150"/>
                <a:gd name="connsiteY2208" fmla="*/ 1801101 h 3181350"/>
                <a:gd name="connsiteX2209" fmla="*/ 213144 w 1581150"/>
                <a:gd name="connsiteY2209" fmla="*/ 1801672 h 3181350"/>
                <a:gd name="connsiteX2210" fmla="*/ 212287 w 1581150"/>
                <a:gd name="connsiteY2210" fmla="*/ 1801005 h 3181350"/>
                <a:gd name="connsiteX2211" fmla="*/ 212192 w 1581150"/>
                <a:gd name="connsiteY2211" fmla="*/ 1801005 h 3181350"/>
                <a:gd name="connsiteX2212" fmla="*/ 209144 w 1581150"/>
                <a:gd name="connsiteY2212" fmla="*/ 1798052 h 3181350"/>
                <a:gd name="connsiteX2213" fmla="*/ 212192 w 1581150"/>
                <a:gd name="connsiteY2213" fmla="*/ 1801005 h 3181350"/>
                <a:gd name="connsiteX2214" fmla="*/ 202476 w 1581150"/>
                <a:gd name="connsiteY2214" fmla="*/ 1775669 h 3181350"/>
                <a:gd name="connsiteX2215" fmla="*/ 207810 w 1581150"/>
                <a:gd name="connsiteY2215" fmla="*/ 1771002 h 3181350"/>
                <a:gd name="connsiteX2216" fmla="*/ 212573 w 1581150"/>
                <a:gd name="connsiteY2216" fmla="*/ 1772716 h 3181350"/>
                <a:gd name="connsiteX2217" fmla="*/ 208668 w 1581150"/>
                <a:gd name="connsiteY2217" fmla="*/ 1775573 h 3181350"/>
                <a:gd name="connsiteX2218" fmla="*/ 215811 w 1581150"/>
                <a:gd name="connsiteY2218" fmla="*/ 1777669 h 3181350"/>
                <a:gd name="connsiteX2219" fmla="*/ 215049 w 1581150"/>
                <a:gd name="connsiteY2219" fmla="*/ 1778907 h 3181350"/>
                <a:gd name="connsiteX2220" fmla="*/ 202476 w 1581150"/>
                <a:gd name="connsiteY2220" fmla="*/ 1775669 h 3181350"/>
                <a:gd name="connsiteX2221" fmla="*/ 223622 w 1581150"/>
                <a:gd name="connsiteY2221" fmla="*/ 1773954 h 3181350"/>
                <a:gd name="connsiteX2222" fmla="*/ 224479 w 1581150"/>
                <a:gd name="connsiteY2222" fmla="*/ 1777955 h 3181350"/>
                <a:gd name="connsiteX2223" fmla="*/ 222955 w 1581150"/>
                <a:gd name="connsiteY2223" fmla="*/ 1777002 h 3181350"/>
                <a:gd name="connsiteX2224" fmla="*/ 223336 w 1581150"/>
                <a:gd name="connsiteY2224" fmla="*/ 1776621 h 3181350"/>
                <a:gd name="connsiteX2225" fmla="*/ 222860 w 1581150"/>
                <a:gd name="connsiteY2225" fmla="*/ 1776431 h 3181350"/>
                <a:gd name="connsiteX2226" fmla="*/ 223622 w 1581150"/>
                <a:gd name="connsiteY2226" fmla="*/ 1773954 h 3181350"/>
                <a:gd name="connsiteX2227" fmla="*/ 215811 w 1581150"/>
                <a:gd name="connsiteY2227" fmla="*/ 1772049 h 3181350"/>
                <a:gd name="connsiteX2228" fmla="*/ 212478 w 1581150"/>
                <a:gd name="connsiteY2228" fmla="*/ 1767668 h 3181350"/>
                <a:gd name="connsiteX2229" fmla="*/ 218383 w 1581150"/>
                <a:gd name="connsiteY2229" fmla="*/ 1765382 h 3181350"/>
                <a:gd name="connsiteX2230" fmla="*/ 215811 w 1581150"/>
                <a:gd name="connsiteY2230" fmla="*/ 1772049 h 3181350"/>
                <a:gd name="connsiteX2231" fmla="*/ 201048 w 1581150"/>
                <a:gd name="connsiteY2231" fmla="*/ 1776526 h 3181350"/>
                <a:gd name="connsiteX2232" fmla="*/ 198000 w 1581150"/>
                <a:gd name="connsiteY2232" fmla="*/ 1774145 h 3181350"/>
                <a:gd name="connsiteX2233" fmla="*/ 197619 w 1581150"/>
                <a:gd name="connsiteY2233" fmla="*/ 1771954 h 3181350"/>
                <a:gd name="connsiteX2234" fmla="*/ 201048 w 1581150"/>
                <a:gd name="connsiteY2234" fmla="*/ 1776526 h 3181350"/>
                <a:gd name="connsiteX2235" fmla="*/ 180188 w 1581150"/>
                <a:gd name="connsiteY2235" fmla="*/ 1780622 h 3181350"/>
                <a:gd name="connsiteX2236" fmla="*/ 177997 w 1581150"/>
                <a:gd name="connsiteY2236" fmla="*/ 1771097 h 3181350"/>
                <a:gd name="connsiteX2237" fmla="*/ 181712 w 1581150"/>
                <a:gd name="connsiteY2237" fmla="*/ 1770049 h 3181350"/>
                <a:gd name="connsiteX2238" fmla="*/ 179997 w 1581150"/>
                <a:gd name="connsiteY2238" fmla="*/ 1782146 h 3181350"/>
                <a:gd name="connsiteX2239" fmla="*/ 184379 w 1581150"/>
                <a:gd name="connsiteY2239" fmla="*/ 1784336 h 3181350"/>
                <a:gd name="connsiteX2240" fmla="*/ 183712 w 1581150"/>
                <a:gd name="connsiteY2240" fmla="*/ 1787956 h 3181350"/>
                <a:gd name="connsiteX2241" fmla="*/ 186665 w 1581150"/>
                <a:gd name="connsiteY2241" fmla="*/ 1787670 h 3181350"/>
                <a:gd name="connsiteX2242" fmla="*/ 183331 w 1581150"/>
                <a:gd name="connsiteY2242" fmla="*/ 1796433 h 3181350"/>
                <a:gd name="connsiteX2243" fmla="*/ 190284 w 1581150"/>
                <a:gd name="connsiteY2243" fmla="*/ 1794528 h 3181350"/>
                <a:gd name="connsiteX2244" fmla="*/ 190665 w 1581150"/>
                <a:gd name="connsiteY2244" fmla="*/ 1794719 h 3181350"/>
                <a:gd name="connsiteX2245" fmla="*/ 190856 w 1581150"/>
                <a:gd name="connsiteY2245" fmla="*/ 1794338 h 3181350"/>
                <a:gd name="connsiteX2246" fmla="*/ 196095 w 1581150"/>
                <a:gd name="connsiteY2246" fmla="*/ 1794814 h 3181350"/>
                <a:gd name="connsiteX2247" fmla="*/ 196190 w 1581150"/>
                <a:gd name="connsiteY2247" fmla="*/ 1795100 h 3181350"/>
                <a:gd name="connsiteX2248" fmla="*/ 189427 w 1581150"/>
                <a:gd name="connsiteY2248" fmla="*/ 1797576 h 3181350"/>
                <a:gd name="connsiteX2249" fmla="*/ 188665 w 1581150"/>
                <a:gd name="connsiteY2249" fmla="*/ 1797005 h 3181350"/>
                <a:gd name="connsiteX2250" fmla="*/ 177235 w 1581150"/>
                <a:gd name="connsiteY2250" fmla="*/ 1801767 h 3181350"/>
                <a:gd name="connsiteX2251" fmla="*/ 161233 w 1581150"/>
                <a:gd name="connsiteY2251" fmla="*/ 1787480 h 3181350"/>
                <a:gd name="connsiteX2252" fmla="*/ 167234 w 1581150"/>
                <a:gd name="connsiteY2252" fmla="*/ 1783574 h 3181350"/>
                <a:gd name="connsiteX2253" fmla="*/ 167424 w 1581150"/>
                <a:gd name="connsiteY2253" fmla="*/ 1769763 h 3181350"/>
                <a:gd name="connsiteX2254" fmla="*/ 180188 w 1581150"/>
                <a:gd name="connsiteY2254" fmla="*/ 1780622 h 3181350"/>
                <a:gd name="connsiteX2255" fmla="*/ 203238 w 1581150"/>
                <a:gd name="connsiteY2255" fmla="*/ 1748237 h 3181350"/>
                <a:gd name="connsiteX2256" fmla="*/ 203429 w 1581150"/>
                <a:gd name="connsiteY2256" fmla="*/ 1748332 h 3181350"/>
                <a:gd name="connsiteX2257" fmla="*/ 203238 w 1581150"/>
                <a:gd name="connsiteY2257" fmla="*/ 1748332 h 3181350"/>
                <a:gd name="connsiteX2258" fmla="*/ 203238 w 1581150"/>
                <a:gd name="connsiteY2258" fmla="*/ 1748237 h 3181350"/>
                <a:gd name="connsiteX2259" fmla="*/ 232766 w 1581150"/>
                <a:gd name="connsiteY2259" fmla="*/ 1714804 h 3181350"/>
                <a:gd name="connsiteX2260" fmla="*/ 233718 w 1581150"/>
                <a:gd name="connsiteY2260" fmla="*/ 1721090 h 3181350"/>
                <a:gd name="connsiteX2261" fmla="*/ 229718 w 1581150"/>
                <a:gd name="connsiteY2261" fmla="*/ 1720614 h 3181350"/>
                <a:gd name="connsiteX2262" fmla="*/ 227718 w 1581150"/>
                <a:gd name="connsiteY2262" fmla="*/ 1717090 h 3181350"/>
                <a:gd name="connsiteX2263" fmla="*/ 233052 w 1581150"/>
                <a:gd name="connsiteY2263" fmla="*/ 1719090 h 3181350"/>
                <a:gd name="connsiteX2264" fmla="*/ 232004 w 1581150"/>
                <a:gd name="connsiteY2264" fmla="*/ 1714804 h 3181350"/>
                <a:gd name="connsiteX2265" fmla="*/ 232766 w 1581150"/>
                <a:gd name="connsiteY2265" fmla="*/ 1714804 h 3181350"/>
                <a:gd name="connsiteX2266" fmla="*/ 212382 w 1581150"/>
                <a:gd name="connsiteY2266" fmla="*/ 1710041 h 3181350"/>
                <a:gd name="connsiteX2267" fmla="*/ 212763 w 1581150"/>
                <a:gd name="connsiteY2267" fmla="*/ 1710518 h 3181350"/>
                <a:gd name="connsiteX2268" fmla="*/ 212382 w 1581150"/>
                <a:gd name="connsiteY2268" fmla="*/ 1710041 h 3181350"/>
                <a:gd name="connsiteX2269" fmla="*/ 197619 w 1581150"/>
                <a:gd name="connsiteY2269" fmla="*/ 1721281 h 3181350"/>
                <a:gd name="connsiteX2270" fmla="*/ 197619 w 1581150"/>
                <a:gd name="connsiteY2270" fmla="*/ 1721281 h 3181350"/>
                <a:gd name="connsiteX2271" fmla="*/ 197714 w 1581150"/>
                <a:gd name="connsiteY2271" fmla="*/ 1720710 h 3181350"/>
                <a:gd name="connsiteX2272" fmla="*/ 202000 w 1581150"/>
                <a:gd name="connsiteY2272" fmla="*/ 1715185 h 3181350"/>
                <a:gd name="connsiteX2273" fmla="*/ 198285 w 1581150"/>
                <a:gd name="connsiteY2273" fmla="*/ 1713280 h 3181350"/>
                <a:gd name="connsiteX2274" fmla="*/ 206191 w 1581150"/>
                <a:gd name="connsiteY2274" fmla="*/ 1711565 h 3181350"/>
                <a:gd name="connsiteX2275" fmla="*/ 206572 w 1581150"/>
                <a:gd name="connsiteY2275" fmla="*/ 1706041 h 3181350"/>
                <a:gd name="connsiteX2276" fmla="*/ 210668 w 1581150"/>
                <a:gd name="connsiteY2276" fmla="*/ 1708327 h 3181350"/>
                <a:gd name="connsiteX2277" fmla="*/ 212001 w 1581150"/>
                <a:gd name="connsiteY2277" fmla="*/ 1714423 h 3181350"/>
                <a:gd name="connsiteX2278" fmla="*/ 212478 w 1581150"/>
                <a:gd name="connsiteY2278" fmla="*/ 1718423 h 3181350"/>
                <a:gd name="connsiteX2279" fmla="*/ 197619 w 1581150"/>
                <a:gd name="connsiteY2279" fmla="*/ 1721281 h 3181350"/>
                <a:gd name="connsiteX2280" fmla="*/ 226670 w 1581150"/>
                <a:gd name="connsiteY2280" fmla="*/ 1731187 h 3181350"/>
                <a:gd name="connsiteX2281" fmla="*/ 225051 w 1581150"/>
                <a:gd name="connsiteY2281" fmla="*/ 1727948 h 3181350"/>
                <a:gd name="connsiteX2282" fmla="*/ 228765 w 1581150"/>
                <a:gd name="connsiteY2282" fmla="*/ 1723186 h 3181350"/>
                <a:gd name="connsiteX2283" fmla="*/ 236481 w 1581150"/>
                <a:gd name="connsiteY2283" fmla="*/ 1726044 h 3181350"/>
                <a:gd name="connsiteX2284" fmla="*/ 226670 w 1581150"/>
                <a:gd name="connsiteY2284" fmla="*/ 1731187 h 3181350"/>
                <a:gd name="connsiteX2285" fmla="*/ 236576 w 1581150"/>
                <a:gd name="connsiteY2285" fmla="*/ 1725758 h 3181350"/>
                <a:gd name="connsiteX2286" fmla="*/ 236671 w 1581150"/>
                <a:gd name="connsiteY2286" fmla="*/ 1720805 h 3181350"/>
                <a:gd name="connsiteX2287" fmla="*/ 236576 w 1581150"/>
                <a:gd name="connsiteY2287" fmla="*/ 1725758 h 3181350"/>
                <a:gd name="connsiteX2288" fmla="*/ 27788 w 1581150"/>
                <a:gd name="connsiteY2288" fmla="*/ 2772270 h 3181350"/>
                <a:gd name="connsiteX2289" fmla="*/ 18263 w 1581150"/>
                <a:gd name="connsiteY2289" fmla="*/ 2775699 h 3181350"/>
                <a:gd name="connsiteX2290" fmla="*/ 27788 w 1581150"/>
                <a:gd name="connsiteY2290" fmla="*/ 2772270 h 3181350"/>
                <a:gd name="connsiteX2291" fmla="*/ 10357 w 1581150"/>
                <a:gd name="connsiteY2291" fmla="*/ 2805512 h 3181350"/>
                <a:gd name="connsiteX2292" fmla="*/ 17691 w 1581150"/>
                <a:gd name="connsiteY2292" fmla="*/ 2817228 h 3181350"/>
                <a:gd name="connsiteX2293" fmla="*/ 10357 w 1581150"/>
                <a:gd name="connsiteY2293" fmla="*/ 2805512 h 3181350"/>
                <a:gd name="connsiteX2294" fmla="*/ 25978 w 1581150"/>
                <a:gd name="connsiteY2294" fmla="*/ 2784366 h 3181350"/>
                <a:gd name="connsiteX2295" fmla="*/ 16929 w 1581150"/>
                <a:gd name="connsiteY2295" fmla="*/ 2784747 h 3181350"/>
                <a:gd name="connsiteX2296" fmla="*/ 27121 w 1581150"/>
                <a:gd name="connsiteY2296" fmla="*/ 2776746 h 3181350"/>
                <a:gd name="connsiteX2297" fmla="*/ 25978 w 1581150"/>
                <a:gd name="connsiteY2297" fmla="*/ 2784366 h 3181350"/>
                <a:gd name="connsiteX2298" fmla="*/ 55029 w 1581150"/>
                <a:gd name="connsiteY2298" fmla="*/ 2783319 h 3181350"/>
                <a:gd name="connsiteX2299" fmla="*/ 45504 w 1581150"/>
                <a:gd name="connsiteY2299" fmla="*/ 2774460 h 3181350"/>
                <a:gd name="connsiteX2300" fmla="*/ 55029 w 1581150"/>
                <a:gd name="connsiteY2300" fmla="*/ 2783319 h 3181350"/>
                <a:gd name="connsiteX2301" fmla="*/ 56744 w 1581150"/>
                <a:gd name="connsiteY2301" fmla="*/ 2783509 h 3181350"/>
                <a:gd name="connsiteX2302" fmla="*/ 58077 w 1581150"/>
                <a:gd name="connsiteY2302" fmla="*/ 2774460 h 3181350"/>
                <a:gd name="connsiteX2303" fmla="*/ 63602 w 1581150"/>
                <a:gd name="connsiteY2303" fmla="*/ 2773603 h 3181350"/>
                <a:gd name="connsiteX2304" fmla="*/ 56744 w 1581150"/>
                <a:gd name="connsiteY2304" fmla="*/ 2783509 h 3181350"/>
                <a:gd name="connsiteX2305" fmla="*/ 72079 w 1581150"/>
                <a:gd name="connsiteY2305" fmla="*/ 3030016 h 3181350"/>
                <a:gd name="connsiteX2306" fmla="*/ 72746 w 1581150"/>
                <a:gd name="connsiteY2306" fmla="*/ 3025444 h 3181350"/>
                <a:gd name="connsiteX2307" fmla="*/ 76746 w 1581150"/>
                <a:gd name="connsiteY2307" fmla="*/ 3022872 h 3181350"/>
                <a:gd name="connsiteX2308" fmla="*/ 79223 w 1581150"/>
                <a:gd name="connsiteY2308" fmla="*/ 3030873 h 3181350"/>
                <a:gd name="connsiteX2309" fmla="*/ 72079 w 1581150"/>
                <a:gd name="connsiteY2309" fmla="*/ 3030016 h 3181350"/>
                <a:gd name="connsiteX2310" fmla="*/ 83223 w 1581150"/>
                <a:gd name="connsiteY2310" fmla="*/ 3077546 h 3181350"/>
                <a:gd name="connsiteX2311" fmla="*/ 90081 w 1581150"/>
                <a:gd name="connsiteY2311" fmla="*/ 3067640 h 3181350"/>
                <a:gd name="connsiteX2312" fmla="*/ 83223 w 1581150"/>
                <a:gd name="connsiteY2312" fmla="*/ 3077546 h 3181350"/>
                <a:gd name="connsiteX2313" fmla="*/ 111989 w 1581150"/>
                <a:gd name="connsiteY2313" fmla="*/ 3014967 h 3181350"/>
                <a:gd name="connsiteX2314" fmla="*/ 107798 w 1581150"/>
                <a:gd name="connsiteY2314" fmla="*/ 3006775 h 3181350"/>
                <a:gd name="connsiteX2315" fmla="*/ 113132 w 1581150"/>
                <a:gd name="connsiteY2315" fmla="*/ 3007442 h 3181350"/>
                <a:gd name="connsiteX2316" fmla="*/ 111989 w 1581150"/>
                <a:gd name="connsiteY2316" fmla="*/ 3014967 h 3181350"/>
                <a:gd name="connsiteX2317" fmla="*/ 1039438 w 1581150"/>
                <a:gd name="connsiteY2317" fmla="*/ 2489758 h 3181350"/>
                <a:gd name="connsiteX2318" fmla="*/ 1026865 w 1581150"/>
                <a:gd name="connsiteY2318" fmla="*/ 2485662 h 3181350"/>
                <a:gd name="connsiteX2319" fmla="*/ 1045725 w 1581150"/>
                <a:gd name="connsiteY2319" fmla="*/ 2480804 h 3181350"/>
                <a:gd name="connsiteX2320" fmla="*/ 1039438 w 1581150"/>
                <a:gd name="connsiteY2320" fmla="*/ 2489758 h 3181350"/>
                <a:gd name="connsiteX2321" fmla="*/ 1038962 w 1581150"/>
                <a:gd name="connsiteY2321" fmla="*/ 2445562 h 3181350"/>
                <a:gd name="connsiteX2322" fmla="*/ 1039629 w 1581150"/>
                <a:gd name="connsiteY2322" fmla="*/ 2436132 h 3181350"/>
                <a:gd name="connsiteX2323" fmla="*/ 1046772 w 1581150"/>
                <a:gd name="connsiteY2323" fmla="*/ 2439847 h 3181350"/>
                <a:gd name="connsiteX2324" fmla="*/ 1038962 w 1581150"/>
                <a:gd name="connsiteY2324" fmla="*/ 2445562 h 3181350"/>
                <a:gd name="connsiteX2325" fmla="*/ 1022960 w 1581150"/>
                <a:gd name="connsiteY2325" fmla="*/ 2338787 h 3181350"/>
                <a:gd name="connsiteX2326" fmla="*/ 1020293 w 1581150"/>
                <a:gd name="connsiteY2326" fmla="*/ 2349550 h 3181350"/>
                <a:gd name="connsiteX2327" fmla="*/ 1019340 w 1581150"/>
                <a:gd name="connsiteY2327" fmla="*/ 2336882 h 3181350"/>
                <a:gd name="connsiteX2328" fmla="*/ 1025151 w 1581150"/>
                <a:gd name="connsiteY2328" fmla="*/ 2334120 h 3181350"/>
                <a:gd name="connsiteX2329" fmla="*/ 1034199 w 1581150"/>
                <a:gd name="connsiteY2329" fmla="*/ 2336406 h 3181350"/>
                <a:gd name="connsiteX2330" fmla="*/ 1027437 w 1581150"/>
                <a:gd name="connsiteY2330" fmla="*/ 2328024 h 3181350"/>
                <a:gd name="connsiteX2331" fmla="*/ 1023341 w 1581150"/>
                <a:gd name="connsiteY2331" fmla="*/ 2334024 h 3181350"/>
                <a:gd name="connsiteX2332" fmla="*/ 1020007 w 1581150"/>
                <a:gd name="connsiteY2332" fmla="*/ 2329071 h 3181350"/>
                <a:gd name="connsiteX2333" fmla="*/ 1010482 w 1581150"/>
                <a:gd name="connsiteY2333" fmla="*/ 2333072 h 3181350"/>
                <a:gd name="connsiteX2334" fmla="*/ 1016673 w 1581150"/>
                <a:gd name="connsiteY2334" fmla="*/ 2324023 h 3181350"/>
                <a:gd name="connsiteX2335" fmla="*/ 1038486 w 1581150"/>
                <a:gd name="connsiteY2335" fmla="*/ 2328786 h 3181350"/>
                <a:gd name="connsiteX2336" fmla="*/ 1039914 w 1581150"/>
                <a:gd name="connsiteY2336" fmla="*/ 2335167 h 3181350"/>
                <a:gd name="connsiteX2337" fmla="*/ 1035723 w 1581150"/>
                <a:gd name="connsiteY2337" fmla="*/ 2341168 h 3181350"/>
                <a:gd name="connsiteX2338" fmla="*/ 1028675 w 1581150"/>
                <a:gd name="connsiteY2338" fmla="*/ 2337453 h 3181350"/>
                <a:gd name="connsiteX2339" fmla="*/ 1022960 w 1581150"/>
                <a:gd name="connsiteY2339" fmla="*/ 2338787 h 3181350"/>
                <a:gd name="connsiteX2340" fmla="*/ 1035723 w 1581150"/>
                <a:gd name="connsiteY2340" fmla="*/ 2314498 h 3181350"/>
                <a:gd name="connsiteX2341" fmla="*/ 1045153 w 1581150"/>
                <a:gd name="connsiteY2341" fmla="*/ 2312022 h 3181350"/>
                <a:gd name="connsiteX2342" fmla="*/ 1042772 w 1581150"/>
                <a:gd name="connsiteY2342" fmla="*/ 2319737 h 3181350"/>
                <a:gd name="connsiteX2343" fmla="*/ 1035723 w 1581150"/>
                <a:gd name="connsiteY2343" fmla="*/ 2314498 h 3181350"/>
                <a:gd name="connsiteX2344" fmla="*/ 1020864 w 1581150"/>
                <a:gd name="connsiteY2344" fmla="*/ 2291257 h 3181350"/>
                <a:gd name="connsiteX2345" fmla="*/ 1018388 w 1581150"/>
                <a:gd name="connsiteY2345" fmla="*/ 2298972 h 3181350"/>
                <a:gd name="connsiteX2346" fmla="*/ 1021245 w 1581150"/>
                <a:gd name="connsiteY2346" fmla="*/ 2284971 h 3181350"/>
                <a:gd name="connsiteX2347" fmla="*/ 1006577 w 1581150"/>
                <a:gd name="connsiteY2347" fmla="*/ 2283923 h 3181350"/>
                <a:gd name="connsiteX2348" fmla="*/ 1018007 w 1581150"/>
                <a:gd name="connsiteY2348" fmla="*/ 2278398 h 3181350"/>
                <a:gd name="connsiteX2349" fmla="*/ 1027532 w 1581150"/>
                <a:gd name="connsiteY2349" fmla="*/ 2299639 h 3181350"/>
                <a:gd name="connsiteX2350" fmla="*/ 1029818 w 1581150"/>
                <a:gd name="connsiteY2350" fmla="*/ 2293543 h 3181350"/>
                <a:gd name="connsiteX2351" fmla="*/ 1020864 w 1581150"/>
                <a:gd name="connsiteY2351" fmla="*/ 2291257 h 3181350"/>
                <a:gd name="connsiteX2352" fmla="*/ 1014959 w 1581150"/>
                <a:gd name="connsiteY2352" fmla="*/ 2221439 h 3181350"/>
                <a:gd name="connsiteX2353" fmla="*/ 1010101 w 1581150"/>
                <a:gd name="connsiteY2353" fmla="*/ 2213247 h 3181350"/>
                <a:gd name="connsiteX2354" fmla="*/ 1022484 w 1581150"/>
                <a:gd name="connsiteY2354" fmla="*/ 2220486 h 3181350"/>
                <a:gd name="connsiteX2355" fmla="*/ 1014959 w 1581150"/>
                <a:gd name="connsiteY2355" fmla="*/ 2221439 h 3181350"/>
                <a:gd name="connsiteX2356" fmla="*/ 1018388 w 1581150"/>
                <a:gd name="connsiteY2356" fmla="*/ 2275350 h 3181350"/>
                <a:gd name="connsiteX2357" fmla="*/ 1007053 w 1581150"/>
                <a:gd name="connsiteY2357" fmla="*/ 2279256 h 3181350"/>
                <a:gd name="connsiteX2358" fmla="*/ 1018388 w 1581150"/>
                <a:gd name="connsiteY2358" fmla="*/ 2275350 h 3181350"/>
                <a:gd name="connsiteX2359" fmla="*/ 1030485 w 1581150"/>
                <a:gd name="connsiteY2359" fmla="*/ 2285733 h 3181350"/>
                <a:gd name="connsiteX2360" fmla="*/ 1023722 w 1581150"/>
                <a:gd name="connsiteY2360" fmla="*/ 2277351 h 3181350"/>
                <a:gd name="connsiteX2361" fmla="*/ 1036390 w 1581150"/>
                <a:gd name="connsiteY2361" fmla="*/ 2281446 h 3181350"/>
                <a:gd name="connsiteX2362" fmla="*/ 1030485 w 1581150"/>
                <a:gd name="connsiteY2362" fmla="*/ 2285733 h 3181350"/>
                <a:gd name="connsiteX2363" fmla="*/ 1029532 w 1581150"/>
                <a:gd name="connsiteY2363" fmla="*/ 2224106 h 3181350"/>
                <a:gd name="connsiteX2364" fmla="*/ 1026865 w 1581150"/>
                <a:gd name="connsiteY2364" fmla="*/ 2234964 h 3181350"/>
                <a:gd name="connsiteX2365" fmla="*/ 1029532 w 1581150"/>
                <a:gd name="connsiteY2365" fmla="*/ 2224106 h 3181350"/>
                <a:gd name="connsiteX2366" fmla="*/ 1042867 w 1581150"/>
                <a:gd name="connsiteY2366" fmla="*/ 2292972 h 3181350"/>
                <a:gd name="connsiteX2367" fmla="*/ 1037057 w 1581150"/>
                <a:gd name="connsiteY2367" fmla="*/ 2297258 h 3181350"/>
                <a:gd name="connsiteX2368" fmla="*/ 1035723 w 1581150"/>
                <a:gd name="connsiteY2368" fmla="*/ 2290781 h 3181350"/>
                <a:gd name="connsiteX2369" fmla="*/ 1042867 w 1581150"/>
                <a:gd name="connsiteY2369" fmla="*/ 2292972 h 3181350"/>
                <a:gd name="connsiteX2370" fmla="*/ 1031437 w 1581150"/>
                <a:gd name="connsiteY2370" fmla="*/ 2273160 h 3181350"/>
                <a:gd name="connsiteX2371" fmla="*/ 1049058 w 1581150"/>
                <a:gd name="connsiteY2371" fmla="*/ 2283923 h 3181350"/>
                <a:gd name="connsiteX2372" fmla="*/ 1031437 w 1581150"/>
                <a:gd name="connsiteY2372" fmla="*/ 2273160 h 3181350"/>
                <a:gd name="connsiteX2373" fmla="*/ 1040962 w 1581150"/>
                <a:gd name="connsiteY2373" fmla="*/ 2243918 h 3181350"/>
                <a:gd name="connsiteX2374" fmla="*/ 1036962 w 1581150"/>
                <a:gd name="connsiteY2374" fmla="*/ 2248299 h 3181350"/>
                <a:gd name="connsiteX2375" fmla="*/ 1044105 w 1581150"/>
                <a:gd name="connsiteY2375" fmla="*/ 2252014 h 3181350"/>
                <a:gd name="connsiteX2376" fmla="*/ 1039248 w 1581150"/>
                <a:gd name="connsiteY2376" fmla="*/ 2267445 h 3181350"/>
                <a:gd name="connsiteX2377" fmla="*/ 1041724 w 1581150"/>
                <a:gd name="connsiteY2377" fmla="*/ 2258205 h 3181350"/>
                <a:gd name="connsiteX2378" fmla="*/ 1032961 w 1581150"/>
                <a:gd name="connsiteY2378" fmla="*/ 2252871 h 3181350"/>
                <a:gd name="connsiteX2379" fmla="*/ 1030485 w 1581150"/>
                <a:gd name="connsiteY2379" fmla="*/ 2236869 h 3181350"/>
                <a:gd name="connsiteX2380" fmla="*/ 1040962 w 1581150"/>
                <a:gd name="connsiteY2380" fmla="*/ 2243918 h 3181350"/>
                <a:gd name="connsiteX2381" fmla="*/ 1030675 w 1581150"/>
                <a:gd name="connsiteY2381" fmla="*/ 2134380 h 3181350"/>
                <a:gd name="connsiteX2382" fmla="*/ 1039629 w 1581150"/>
                <a:gd name="connsiteY2382" fmla="*/ 2138190 h 3181350"/>
                <a:gd name="connsiteX2383" fmla="*/ 1030675 w 1581150"/>
                <a:gd name="connsiteY2383" fmla="*/ 2134380 h 3181350"/>
                <a:gd name="connsiteX2384" fmla="*/ 1039438 w 1581150"/>
                <a:gd name="connsiteY2384" fmla="*/ 2090851 h 3181350"/>
                <a:gd name="connsiteX2385" fmla="*/ 1028675 w 1581150"/>
                <a:gd name="connsiteY2385" fmla="*/ 2086851 h 3181350"/>
                <a:gd name="connsiteX2386" fmla="*/ 1039438 w 1581150"/>
                <a:gd name="connsiteY2386" fmla="*/ 2090851 h 3181350"/>
                <a:gd name="connsiteX2387" fmla="*/ 1019531 w 1581150"/>
                <a:gd name="connsiteY2387" fmla="*/ 2209247 h 3181350"/>
                <a:gd name="connsiteX2388" fmla="*/ 1023150 w 1581150"/>
                <a:gd name="connsiteY2388" fmla="*/ 2209533 h 3181350"/>
                <a:gd name="connsiteX2389" fmla="*/ 1020198 w 1581150"/>
                <a:gd name="connsiteY2389" fmla="*/ 2199817 h 3181350"/>
                <a:gd name="connsiteX2390" fmla="*/ 1030770 w 1581150"/>
                <a:gd name="connsiteY2390" fmla="*/ 2206866 h 3181350"/>
                <a:gd name="connsiteX2391" fmla="*/ 1022865 w 1581150"/>
                <a:gd name="connsiteY2391" fmla="*/ 2214105 h 3181350"/>
                <a:gd name="connsiteX2392" fmla="*/ 1008958 w 1581150"/>
                <a:gd name="connsiteY2392" fmla="*/ 2202008 h 3181350"/>
                <a:gd name="connsiteX2393" fmla="*/ 1019531 w 1581150"/>
                <a:gd name="connsiteY2393" fmla="*/ 2209247 h 3181350"/>
                <a:gd name="connsiteX2394" fmla="*/ 1008006 w 1581150"/>
                <a:gd name="connsiteY2394" fmla="*/ 2216200 h 3181350"/>
                <a:gd name="connsiteX2395" fmla="*/ 997338 w 1581150"/>
                <a:gd name="connsiteY2395" fmla="*/ 2210676 h 3181350"/>
                <a:gd name="connsiteX2396" fmla="*/ 1005434 w 1581150"/>
                <a:gd name="connsiteY2396" fmla="*/ 2200293 h 3181350"/>
                <a:gd name="connsiteX2397" fmla="*/ 999624 w 1581150"/>
                <a:gd name="connsiteY2397" fmla="*/ 2204580 h 3181350"/>
                <a:gd name="connsiteX2398" fmla="*/ 1008006 w 1581150"/>
                <a:gd name="connsiteY2398" fmla="*/ 2216200 h 3181350"/>
                <a:gd name="connsiteX2399" fmla="*/ 998290 w 1581150"/>
                <a:gd name="connsiteY2399" fmla="*/ 2272302 h 3181350"/>
                <a:gd name="connsiteX2400" fmla="*/ 983907 w 1581150"/>
                <a:gd name="connsiteY2400" fmla="*/ 2266587 h 3181350"/>
                <a:gd name="connsiteX2401" fmla="*/ 998957 w 1581150"/>
                <a:gd name="connsiteY2401" fmla="*/ 2262968 h 3181350"/>
                <a:gd name="connsiteX2402" fmla="*/ 995052 w 1581150"/>
                <a:gd name="connsiteY2402" fmla="*/ 2265825 h 3181350"/>
                <a:gd name="connsiteX2403" fmla="*/ 998290 w 1581150"/>
                <a:gd name="connsiteY2403" fmla="*/ 2272302 h 3181350"/>
                <a:gd name="connsiteX2404" fmla="*/ 994480 w 1581150"/>
                <a:gd name="connsiteY2404" fmla="*/ 2224677 h 3181350"/>
                <a:gd name="connsiteX2405" fmla="*/ 1006005 w 1581150"/>
                <a:gd name="connsiteY2405" fmla="*/ 2219248 h 3181350"/>
                <a:gd name="connsiteX2406" fmla="*/ 1007053 w 1581150"/>
                <a:gd name="connsiteY2406" fmla="*/ 2230297 h 3181350"/>
                <a:gd name="connsiteX2407" fmla="*/ 994480 w 1581150"/>
                <a:gd name="connsiteY2407" fmla="*/ 2224677 h 3181350"/>
                <a:gd name="connsiteX2408" fmla="*/ 1005434 w 1581150"/>
                <a:gd name="connsiteY2408" fmla="*/ 2151430 h 3181350"/>
                <a:gd name="connsiteX2409" fmla="*/ 996004 w 1581150"/>
                <a:gd name="connsiteY2409" fmla="*/ 2153907 h 3181350"/>
                <a:gd name="connsiteX2410" fmla="*/ 1005434 w 1581150"/>
                <a:gd name="connsiteY2410" fmla="*/ 2151430 h 3181350"/>
                <a:gd name="connsiteX2411" fmla="*/ 997528 w 1581150"/>
                <a:gd name="connsiteY2411" fmla="*/ 2232869 h 3181350"/>
                <a:gd name="connsiteX2412" fmla="*/ 986670 w 1581150"/>
                <a:gd name="connsiteY2412" fmla="*/ 2230488 h 3181350"/>
                <a:gd name="connsiteX2413" fmla="*/ 997528 w 1581150"/>
                <a:gd name="connsiteY2413" fmla="*/ 2232869 h 3181350"/>
                <a:gd name="connsiteX2414" fmla="*/ 981431 w 1581150"/>
                <a:gd name="connsiteY2414" fmla="*/ 2250585 h 3181350"/>
                <a:gd name="connsiteX2415" fmla="*/ 988384 w 1581150"/>
                <a:gd name="connsiteY2415" fmla="*/ 2255824 h 3181350"/>
                <a:gd name="connsiteX2416" fmla="*/ 980955 w 1581150"/>
                <a:gd name="connsiteY2416" fmla="*/ 2256872 h 3181350"/>
                <a:gd name="connsiteX2417" fmla="*/ 981431 w 1581150"/>
                <a:gd name="connsiteY2417" fmla="*/ 2250585 h 3181350"/>
                <a:gd name="connsiteX2418" fmla="*/ 977430 w 1581150"/>
                <a:gd name="connsiteY2418" fmla="*/ 2280208 h 3181350"/>
                <a:gd name="connsiteX2419" fmla="*/ 978288 w 1581150"/>
                <a:gd name="connsiteY2419" fmla="*/ 2269254 h 3181350"/>
                <a:gd name="connsiteX2420" fmla="*/ 977430 w 1581150"/>
                <a:gd name="connsiteY2420" fmla="*/ 2280208 h 3181350"/>
                <a:gd name="connsiteX2421" fmla="*/ 978478 w 1581150"/>
                <a:gd name="connsiteY2421" fmla="*/ 2240870 h 3181350"/>
                <a:gd name="connsiteX2422" fmla="*/ 978097 w 1581150"/>
                <a:gd name="connsiteY2422" fmla="*/ 2245632 h 3181350"/>
                <a:gd name="connsiteX2423" fmla="*/ 970858 w 1581150"/>
                <a:gd name="connsiteY2423" fmla="*/ 2243537 h 3181350"/>
                <a:gd name="connsiteX2424" fmla="*/ 978478 w 1581150"/>
                <a:gd name="connsiteY2424" fmla="*/ 2240870 h 3181350"/>
                <a:gd name="connsiteX2425" fmla="*/ 970191 w 1581150"/>
                <a:gd name="connsiteY2425" fmla="*/ 2202389 h 3181350"/>
                <a:gd name="connsiteX2426" fmla="*/ 975811 w 1581150"/>
                <a:gd name="connsiteY2426" fmla="*/ 2201246 h 3181350"/>
                <a:gd name="connsiteX2427" fmla="*/ 975335 w 1581150"/>
                <a:gd name="connsiteY2427" fmla="*/ 2207532 h 3181350"/>
                <a:gd name="connsiteX2428" fmla="*/ 969906 w 1581150"/>
                <a:gd name="connsiteY2428" fmla="*/ 2205532 h 3181350"/>
                <a:gd name="connsiteX2429" fmla="*/ 970191 w 1581150"/>
                <a:gd name="connsiteY2429" fmla="*/ 2202389 h 3181350"/>
                <a:gd name="connsiteX2430" fmla="*/ 950284 w 1581150"/>
                <a:gd name="connsiteY2430" fmla="*/ 2222963 h 3181350"/>
                <a:gd name="connsiteX2431" fmla="*/ 960666 w 1581150"/>
                <a:gd name="connsiteY2431" fmla="*/ 2231631 h 3181350"/>
                <a:gd name="connsiteX2432" fmla="*/ 958952 w 1581150"/>
                <a:gd name="connsiteY2432" fmla="*/ 2229916 h 3181350"/>
                <a:gd name="connsiteX2433" fmla="*/ 949332 w 1581150"/>
                <a:gd name="connsiteY2433" fmla="*/ 2235536 h 3181350"/>
                <a:gd name="connsiteX2434" fmla="*/ 950284 w 1581150"/>
                <a:gd name="connsiteY2434" fmla="*/ 2222963 h 3181350"/>
                <a:gd name="connsiteX2435" fmla="*/ 948570 w 1581150"/>
                <a:gd name="connsiteY2435" fmla="*/ 2271731 h 3181350"/>
                <a:gd name="connsiteX2436" fmla="*/ 957714 w 1581150"/>
                <a:gd name="connsiteY2436" fmla="*/ 2272398 h 3181350"/>
                <a:gd name="connsiteX2437" fmla="*/ 948570 w 1581150"/>
                <a:gd name="connsiteY2437" fmla="*/ 2271731 h 3181350"/>
                <a:gd name="connsiteX2438" fmla="*/ 937425 w 1581150"/>
                <a:gd name="connsiteY2438" fmla="*/ 2247347 h 3181350"/>
                <a:gd name="connsiteX2439" fmla="*/ 940188 w 1581150"/>
                <a:gd name="connsiteY2439" fmla="*/ 2260110 h 3181350"/>
                <a:gd name="connsiteX2440" fmla="*/ 934758 w 1581150"/>
                <a:gd name="connsiteY2440" fmla="*/ 2258110 h 3181350"/>
                <a:gd name="connsiteX2441" fmla="*/ 937425 w 1581150"/>
                <a:gd name="connsiteY2441" fmla="*/ 2247347 h 3181350"/>
                <a:gd name="connsiteX2442" fmla="*/ 934473 w 1581150"/>
                <a:gd name="connsiteY2442" fmla="*/ 2237631 h 3181350"/>
                <a:gd name="connsiteX2443" fmla="*/ 934092 w 1581150"/>
                <a:gd name="connsiteY2443" fmla="*/ 2242299 h 3181350"/>
                <a:gd name="connsiteX2444" fmla="*/ 928567 w 1581150"/>
                <a:gd name="connsiteY2444" fmla="*/ 2241918 h 3181350"/>
                <a:gd name="connsiteX2445" fmla="*/ 928377 w 1581150"/>
                <a:gd name="connsiteY2445" fmla="*/ 2245061 h 3181350"/>
                <a:gd name="connsiteX2446" fmla="*/ 934473 w 1581150"/>
                <a:gd name="connsiteY2446" fmla="*/ 2237631 h 3181350"/>
                <a:gd name="connsiteX2447" fmla="*/ 933234 w 1581150"/>
                <a:gd name="connsiteY2447" fmla="*/ 2278494 h 3181350"/>
                <a:gd name="connsiteX2448" fmla="*/ 924281 w 1581150"/>
                <a:gd name="connsiteY2448" fmla="*/ 2274684 h 3181350"/>
                <a:gd name="connsiteX2449" fmla="*/ 924662 w 1581150"/>
                <a:gd name="connsiteY2449" fmla="*/ 2270016 h 3181350"/>
                <a:gd name="connsiteX2450" fmla="*/ 933234 w 1581150"/>
                <a:gd name="connsiteY2450" fmla="*/ 2278494 h 3181350"/>
                <a:gd name="connsiteX2451" fmla="*/ 895706 w 1581150"/>
                <a:gd name="connsiteY2451" fmla="*/ 2412891 h 3181350"/>
                <a:gd name="connsiteX2452" fmla="*/ 885514 w 1581150"/>
                <a:gd name="connsiteY2452" fmla="*/ 2401080 h 3181350"/>
                <a:gd name="connsiteX2453" fmla="*/ 900183 w 1581150"/>
                <a:gd name="connsiteY2453" fmla="*/ 2402128 h 3181350"/>
                <a:gd name="connsiteX2454" fmla="*/ 903516 w 1581150"/>
                <a:gd name="connsiteY2454" fmla="*/ 2407081 h 3181350"/>
                <a:gd name="connsiteX2455" fmla="*/ 902469 w 1581150"/>
                <a:gd name="connsiteY2455" fmla="*/ 2395937 h 3181350"/>
                <a:gd name="connsiteX2456" fmla="*/ 898468 w 1581150"/>
                <a:gd name="connsiteY2456" fmla="*/ 2400414 h 3181350"/>
                <a:gd name="connsiteX2457" fmla="*/ 889896 w 1581150"/>
                <a:gd name="connsiteY2457" fmla="*/ 2391936 h 3181350"/>
                <a:gd name="connsiteX2458" fmla="*/ 894372 w 1581150"/>
                <a:gd name="connsiteY2458" fmla="*/ 2381268 h 3181350"/>
                <a:gd name="connsiteX2459" fmla="*/ 901707 w 1581150"/>
                <a:gd name="connsiteY2459" fmla="*/ 2381840 h 3181350"/>
                <a:gd name="connsiteX2460" fmla="*/ 911422 w 1581150"/>
                <a:gd name="connsiteY2460" fmla="*/ 2351074 h 3181350"/>
                <a:gd name="connsiteX2461" fmla="*/ 920566 w 1581150"/>
                <a:gd name="connsiteY2461" fmla="*/ 2351741 h 3181350"/>
                <a:gd name="connsiteX2462" fmla="*/ 913232 w 1581150"/>
                <a:gd name="connsiteY2462" fmla="*/ 2325928 h 3181350"/>
                <a:gd name="connsiteX2463" fmla="*/ 924281 w 1581150"/>
                <a:gd name="connsiteY2463" fmla="*/ 2326785 h 3181350"/>
                <a:gd name="connsiteX2464" fmla="*/ 925424 w 1581150"/>
                <a:gd name="connsiteY2464" fmla="*/ 2311164 h 3181350"/>
                <a:gd name="connsiteX2465" fmla="*/ 929615 w 1581150"/>
                <a:gd name="connsiteY2465" fmla="*/ 2305164 h 3181350"/>
                <a:gd name="connsiteX2466" fmla="*/ 932949 w 1581150"/>
                <a:gd name="connsiteY2466" fmla="*/ 2310117 h 3181350"/>
                <a:gd name="connsiteX2467" fmla="*/ 940473 w 1581150"/>
                <a:gd name="connsiteY2467" fmla="*/ 2307545 h 3181350"/>
                <a:gd name="connsiteX2468" fmla="*/ 927805 w 1581150"/>
                <a:gd name="connsiteY2468" fmla="*/ 2303449 h 3181350"/>
                <a:gd name="connsiteX2469" fmla="*/ 928377 w 1581150"/>
                <a:gd name="connsiteY2469" fmla="*/ 2295639 h 3181350"/>
                <a:gd name="connsiteX2470" fmla="*/ 935044 w 1581150"/>
                <a:gd name="connsiteY2470" fmla="*/ 2280399 h 3181350"/>
                <a:gd name="connsiteX2471" fmla="*/ 954475 w 1581150"/>
                <a:gd name="connsiteY2471" fmla="*/ 2292876 h 3181350"/>
                <a:gd name="connsiteX2472" fmla="*/ 943712 w 1581150"/>
                <a:gd name="connsiteY2472" fmla="*/ 2288876 h 3181350"/>
                <a:gd name="connsiteX2473" fmla="*/ 944950 w 1581150"/>
                <a:gd name="connsiteY2473" fmla="*/ 2296877 h 3181350"/>
                <a:gd name="connsiteX2474" fmla="*/ 957809 w 1581150"/>
                <a:gd name="connsiteY2474" fmla="*/ 2297829 h 3181350"/>
                <a:gd name="connsiteX2475" fmla="*/ 959047 w 1581150"/>
                <a:gd name="connsiteY2475" fmla="*/ 2305830 h 3181350"/>
                <a:gd name="connsiteX2476" fmla="*/ 974668 w 1581150"/>
                <a:gd name="connsiteY2476" fmla="*/ 2294400 h 3181350"/>
                <a:gd name="connsiteX2477" fmla="*/ 971334 w 1581150"/>
                <a:gd name="connsiteY2477" fmla="*/ 2289447 h 3181350"/>
                <a:gd name="connsiteX2478" fmla="*/ 956475 w 1581150"/>
                <a:gd name="connsiteY2478" fmla="*/ 2291543 h 3181350"/>
                <a:gd name="connsiteX2479" fmla="*/ 955332 w 1581150"/>
                <a:gd name="connsiteY2479" fmla="*/ 2282018 h 3181350"/>
                <a:gd name="connsiteX2480" fmla="*/ 963143 w 1581150"/>
                <a:gd name="connsiteY2480" fmla="*/ 2276303 h 3181350"/>
                <a:gd name="connsiteX2481" fmla="*/ 976764 w 1581150"/>
                <a:gd name="connsiteY2481" fmla="*/ 2291448 h 3181350"/>
                <a:gd name="connsiteX2482" fmla="*/ 1000481 w 1581150"/>
                <a:gd name="connsiteY2482" fmla="*/ 2294781 h 3181350"/>
                <a:gd name="connsiteX2483" fmla="*/ 992766 w 1581150"/>
                <a:gd name="connsiteY2483" fmla="*/ 2298877 h 3181350"/>
                <a:gd name="connsiteX2484" fmla="*/ 994290 w 1581150"/>
                <a:gd name="connsiteY2484" fmla="*/ 2303735 h 3181350"/>
                <a:gd name="connsiteX2485" fmla="*/ 1009815 w 1581150"/>
                <a:gd name="connsiteY2485" fmla="*/ 2293829 h 3181350"/>
                <a:gd name="connsiteX2486" fmla="*/ 1009244 w 1581150"/>
                <a:gd name="connsiteY2486" fmla="*/ 2301639 h 3181350"/>
                <a:gd name="connsiteX2487" fmla="*/ 1001719 w 1581150"/>
                <a:gd name="connsiteY2487" fmla="*/ 2304211 h 3181350"/>
                <a:gd name="connsiteX2488" fmla="*/ 1020293 w 1581150"/>
                <a:gd name="connsiteY2488" fmla="*/ 2302401 h 3181350"/>
                <a:gd name="connsiteX2489" fmla="*/ 1025055 w 1581150"/>
                <a:gd name="connsiteY2489" fmla="*/ 2312212 h 3181350"/>
                <a:gd name="connsiteX2490" fmla="*/ 1032485 w 1581150"/>
                <a:gd name="connsiteY2490" fmla="*/ 2311164 h 3181350"/>
                <a:gd name="connsiteX2491" fmla="*/ 1025532 w 1581150"/>
                <a:gd name="connsiteY2491" fmla="*/ 2305926 h 3181350"/>
                <a:gd name="connsiteX2492" fmla="*/ 1040295 w 1581150"/>
                <a:gd name="connsiteY2492" fmla="*/ 2305449 h 3181350"/>
                <a:gd name="connsiteX2493" fmla="*/ 1026389 w 1581150"/>
                <a:gd name="connsiteY2493" fmla="*/ 2318689 h 3181350"/>
                <a:gd name="connsiteX2494" fmla="*/ 1011625 w 1581150"/>
                <a:gd name="connsiteY2494" fmla="*/ 2319165 h 3181350"/>
                <a:gd name="connsiteX2495" fmla="*/ 1006863 w 1581150"/>
                <a:gd name="connsiteY2495" fmla="*/ 2309355 h 3181350"/>
                <a:gd name="connsiteX2496" fmla="*/ 999433 w 1581150"/>
                <a:gd name="connsiteY2496" fmla="*/ 2310402 h 3181350"/>
                <a:gd name="connsiteX2497" fmla="*/ 1006577 w 1581150"/>
                <a:gd name="connsiteY2497" fmla="*/ 2314117 h 3181350"/>
                <a:gd name="connsiteX2498" fmla="*/ 999147 w 1581150"/>
                <a:gd name="connsiteY2498" fmla="*/ 2315165 h 3181350"/>
                <a:gd name="connsiteX2499" fmla="*/ 1000576 w 1581150"/>
                <a:gd name="connsiteY2499" fmla="*/ 2321547 h 3181350"/>
                <a:gd name="connsiteX2500" fmla="*/ 1008006 w 1581150"/>
                <a:gd name="connsiteY2500" fmla="*/ 2320499 h 3181350"/>
                <a:gd name="connsiteX2501" fmla="*/ 1005053 w 1581150"/>
                <a:gd name="connsiteY2501" fmla="*/ 2336025 h 3181350"/>
                <a:gd name="connsiteX2502" fmla="*/ 994480 w 1581150"/>
                <a:gd name="connsiteY2502" fmla="*/ 2328881 h 3181350"/>
                <a:gd name="connsiteX2503" fmla="*/ 981050 w 1581150"/>
                <a:gd name="connsiteY2503" fmla="*/ 2335834 h 3181350"/>
                <a:gd name="connsiteX2504" fmla="*/ 982669 w 1581150"/>
                <a:gd name="connsiteY2504" fmla="*/ 2339073 h 3181350"/>
                <a:gd name="connsiteX2505" fmla="*/ 995814 w 1581150"/>
                <a:gd name="connsiteY2505" fmla="*/ 2335263 h 3181350"/>
                <a:gd name="connsiteX2506" fmla="*/ 1002576 w 1581150"/>
                <a:gd name="connsiteY2506" fmla="*/ 2343645 h 3181350"/>
                <a:gd name="connsiteX2507" fmla="*/ 1012006 w 1581150"/>
                <a:gd name="connsiteY2507" fmla="*/ 2341168 h 3181350"/>
                <a:gd name="connsiteX2508" fmla="*/ 1002386 w 1581150"/>
                <a:gd name="connsiteY2508" fmla="*/ 2346788 h 3181350"/>
                <a:gd name="connsiteX2509" fmla="*/ 1005720 w 1581150"/>
                <a:gd name="connsiteY2509" fmla="*/ 2351741 h 3181350"/>
                <a:gd name="connsiteX2510" fmla="*/ 996290 w 1581150"/>
                <a:gd name="connsiteY2510" fmla="*/ 2354217 h 3181350"/>
                <a:gd name="connsiteX2511" fmla="*/ 1006101 w 1581150"/>
                <a:gd name="connsiteY2511" fmla="*/ 2370696 h 3181350"/>
                <a:gd name="connsiteX2512" fmla="*/ 1015911 w 1581150"/>
                <a:gd name="connsiteY2512" fmla="*/ 2363552 h 3181350"/>
                <a:gd name="connsiteX2513" fmla="*/ 1015340 w 1581150"/>
                <a:gd name="connsiteY2513" fmla="*/ 2371458 h 3181350"/>
                <a:gd name="connsiteX2514" fmla="*/ 1028389 w 1581150"/>
                <a:gd name="connsiteY2514" fmla="*/ 2369267 h 3181350"/>
                <a:gd name="connsiteX2515" fmla="*/ 1019626 w 1581150"/>
                <a:gd name="connsiteY2515" fmla="*/ 2363933 h 3181350"/>
                <a:gd name="connsiteX2516" fmla="*/ 1018483 w 1581150"/>
                <a:gd name="connsiteY2516" fmla="*/ 2354408 h 3181350"/>
                <a:gd name="connsiteX2517" fmla="*/ 1033152 w 1581150"/>
                <a:gd name="connsiteY2517" fmla="*/ 2355456 h 3181350"/>
                <a:gd name="connsiteX2518" fmla="*/ 1024579 w 1581150"/>
                <a:gd name="connsiteY2518" fmla="*/ 2372124 h 3181350"/>
                <a:gd name="connsiteX2519" fmla="*/ 1036962 w 1581150"/>
                <a:gd name="connsiteY2519" fmla="*/ 2379363 h 3181350"/>
                <a:gd name="connsiteX2520" fmla="*/ 1044867 w 1581150"/>
                <a:gd name="connsiteY2520" fmla="*/ 2372029 h 3181350"/>
                <a:gd name="connsiteX2521" fmla="*/ 1049630 w 1581150"/>
                <a:gd name="connsiteY2521" fmla="*/ 2383364 h 3181350"/>
                <a:gd name="connsiteX2522" fmla="*/ 1045344 w 1581150"/>
                <a:gd name="connsiteY2522" fmla="*/ 2390984 h 3181350"/>
                <a:gd name="connsiteX2523" fmla="*/ 1042296 w 1581150"/>
                <a:gd name="connsiteY2523" fmla="*/ 2382888 h 3181350"/>
                <a:gd name="connsiteX2524" fmla="*/ 1025817 w 1581150"/>
                <a:gd name="connsiteY2524" fmla="*/ 2381649 h 3181350"/>
                <a:gd name="connsiteX2525" fmla="*/ 1028865 w 1581150"/>
                <a:gd name="connsiteY2525" fmla="*/ 2391365 h 3181350"/>
                <a:gd name="connsiteX2526" fmla="*/ 1039724 w 1581150"/>
                <a:gd name="connsiteY2526" fmla="*/ 2393746 h 3181350"/>
                <a:gd name="connsiteX2527" fmla="*/ 1034295 w 1581150"/>
                <a:gd name="connsiteY2527" fmla="*/ 2391746 h 3181350"/>
                <a:gd name="connsiteX2528" fmla="*/ 1033723 w 1581150"/>
                <a:gd name="connsiteY2528" fmla="*/ 2399556 h 3181350"/>
                <a:gd name="connsiteX2529" fmla="*/ 1045153 w 1581150"/>
                <a:gd name="connsiteY2529" fmla="*/ 2394127 h 3181350"/>
                <a:gd name="connsiteX2530" fmla="*/ 1038581 w 1581150"/>
                <a:gd name="connsiteY2530" fmla="*/ 2407843 h 3181350"/>
                <a:gd name="connsiteX2531" fmla="*/ 1046201 w 1581150"/>
                <a:gd name="connsiteY2531" fmla="*/ 2405271 h 3181350"/>
                <a:gd name="connsiteX2532" fmla="*/ 1037724 w 1581150"/>
                <a:gd name="connsiteY2532" fmla="*/ 2420416 h 3181350"/>
                <a:gd name="connsiteX2533" fmla="*/ 1046106 w 1581150"/>
                <a:gd name="connsiteY2533" fmla="*/ 2432037 h 3181350"/>
                <a:gd name="connsiteX2534" fmla="*/ 1034580 w 1581150"/>
                <a:gd name="connsiteY2534" fmla="*/ 2437466 h 3181350"/>
                <a:gd name="connsiteX2535" fmla="*/ 1014197 w 1581150"/>
                <a:gd name="connsiteY2535" fmla="*/ 2413844 h 3181350"/>
                <a:gd name="connsiteX2536" fmla="*/ 1022769 w 1581150"/>
                <a:gd name="connsiteY2536" fmla="*/ 2422321 h 3181350"/>
                <a:gd name="connsiteX2537" fmla="*/ 1018864 w 1581150"/>
                <a:gd name="connsiteY2537" fmla="*/ 2425179 h 3181350"/>
                <a:gd name="connsiteX2538" fmla="*/ 1011625 w 1581150"/>
                <a:gd name="connsiteY2538" fmla="*/ 2423083 h 3181350"/>
                <a:gd name="connsiteX2539" fmla="*/ 1010482 w 1581150"/>
                <a:gd name="connsiteY2539" fmla="*/ 2438799 h 3181350"/>
                <a:gd name="connsiteX2540" fmla="*/ 1002767 w 1581150"/>
                <a:gd name="connsiteY2540" fmla="*/ 2442990 h 3181350"/>
                <a:gd name="connsiteX2541" fmla="*/ 1009530 w 1581150"/>
                <a:gd name="connsiteY2541" fmla="*/ 2451372 h 3181350"/>
                <a:gd name="connsiteX2542" fmla="*/ 1019055 w 1581150"/>
                <a:gd name="connsiteY2542" fmla="*/ 2447372 h 3181350"/>
                <a:gd name="connsiteX2543" fmla="*/ 1034961 w 1581150"/>
                <a:gd name="connsiteY2543" fmla="*/ 2456421 h 3181350"/>
                <a:gd name="connsiteX2544" fmla="*/ 1028770 w 1581150"/>
                <a:gd name="connsiteY2544" fmla="*/ 2465374 h 3181350"/>
                <a:gd name="connsiteX2545" fmla="*/ 1018578 w 1581150"/>
                <a:gd name="connsiteY2545" fmla="*/ 2453563 h 3181350"/>
                <a:gd name="connsiteX2546" fmla="*/ 1003529 w 1581150"/>
                <a:gd name="connsiteY2546" fmla="*/ 2457183 h 3181350"/>
                <a:gd name="connsiteX2547" fmla="*/ 989622 w 1581150"/>
                <a:gd name="connsiteY2547" fmla="*/ 2446705 h 3181350"/>
                <a:gd name="connsiteX2548" fmla="*/ 975906 w 1581150"/>
                <a:gd name="connsiteY2548" fmla="*/ 2456706 h 3181350"/>
                <a:gd name="connsiteX2549" fmla="*/ 982764 w 1581150"/>
                <a:gd name="connsiteY2549" fmla="*/ 2463564 h 3181350"/>
                <a:gd name="connsiteX2550" fmla="*/ 993909 w 1581150"/>
                <a:gd name="connsiteY2550" fmla="*/ 2462802 h 3181350"/>
                <a:gd name="connsiteX2551" fmla="*/ 996766 w 1581150"/>
                <a:gd name="connsiteY2551" fmla="*/ 2474042 h 3181350"/>
                <a:gd name="connsiteX2552" fmla="*/ 994099 w 1581150"/>
                <a:gd name="connsiteY2552" fmla="*/ 2459659 h 3181350"/>
                <a:gd name="connsiteX2553" fmla="*/ 1004767 w 1581150"/>
                <a:gd name="connsiteY2553" fmla="*/ 2465184 h 3181350"/>
                <a:gd name="connsiteX2554" fmla="*/ 1014578 w 1581150"/>
                <a:gd name="connsiteY2554" fmla="*/ 2458040 h 3181350"/>
                <a:gd name="connsiteX2555" fmla="*/ 1017912 w 1581150"/>
                <a:gd name="connsiteY2555" fmla="*/ 2462993 h 3181350"/>
                <a:gd name="connsiteX2556" fmla="*/ 1012387 w 1581150"/>
                <a:gd name="connsiteY2556" fmla="*/ 2462612 h 3181350"/>
                <a:gd name="connsiteX2557" fmla="*/ 1010006 w 1581150"/>
                <a:gd name="connsiteY2557" fmla="*/ 2470327 h 3181350"/>
                <a:gd name="connsiteX2558" fmla="*/ 1022198 w 1581150"/>
                <a:gd name="connsiteY2558" fmla="*/ 2480709 h 3181350"/>
                <a:gd name="connsiteX2559" fmla="*/ 1019531 w 1581150"/>
                <a:gd name="connsiteY2559" fmla="*/ 2466327 h 3181350"/>
                <a:gd name="connsiteX2560" fmla="*/ 1027532 w 1581150"/>
                <a:gd name="connsiteY2560" fmla="*/ 2482710 h 3181350"/>
                <a:gd name="connsiteX2561" fmla="*/ 1005148 w 1581150"/>
                <a:gd name="connsiteY2561" fmla="*/ 2485758 h 3181350"/>
                <a:gd name="connsiteX2562" fmla="*/ 1000386 w 1581150"/>
                <a:gd name="connsiteY2562" fmla="*/ 2475947 h 3181350"/>
                <a:gd name="connsiteX2563" fmla="*/ 982288 w 1581150"/>
                <a:gd name="connsiteY2563" fmla="*/ 2471470 h 3181350"/>
                <a:gd name="connsiteX2564" fmla="*/ 993813 w 1581150"/>
                <a:gd name="connsiteY2564" fmla="*/ 2489663 h 3181350"/>
                <a:gd name="connsiteX2565" fmla="*/ 987336 w 1581150"/>
                <a:gd name="connsiteY2565" fmla="*/ 2501760 h 3181350"/>
                <a:gd name="connsiteX2566" fmla="*/ 994671 w 1581150"/>
                <a:gd name="connsiteY2566" fmla="*/ 2502331 h 3181350"/>
                <a:gd name="connsiteX2567" fmla="*/ 999147 w 1581150"/>
                <a:gd name="connsiteY2567" fmla="*/ 2491663 h 3181350"/>
                <a:gd name="connsiteX2568" fmla="*/ 1007625 w 1581150"/>
                <a:gd name="connsiteY2568" fmla="*/ 2501760 h 3181350"/>
                <a:gd name="connsiteX2569" fmla="*/ 1020769 w 1581150"/>
                <a:gd name="connsiteY2569" fmla="*/ 2499569 h 3181350"/>
                <a:gd name="connsiteX2570" fmla="*/ 1019340 w 1581150"/>
                <a:gd name="connsiteY2570" fmla="*/ 2493187 h 3181350"/>
                <a:gd name="connsiteX2571" fmla="*/ 1031628 w 1581150"/>
                <a:gd name="connsiteY2571" fmla="*/ 2501950 h 3181350"/>
                <a:gd name="connsiteX2572" fmla="*/ 1045915 w 1581150"/>
                <a:gd name="connsiteY2572" fmla="*/ 2507760 h 3181350"/>
                <a:gd name="connsiteX2573" fmla="*/ 1041438 w 1581150"/>
                <a:gd name="connsiteY2573" fmla="*/ 2518428 h 3181350"/>
                <a:gd name="connsiteX2574" fmla="*/ 1019436 w 1581150"/>
                <a:gd name="connsiteY2574" fmla="*/ 2516809 h 3181350"/>
                <a:gd name="connsiteX2575" fmla="*/ 1021722 w 1581150"/>
                <a:gd name="connsiteY2575" fmla="*/ 2510713 h 3181350"/>
                <a:gd name="connsiteX2576" fmla="*/ 1012006 w 1581150"/>
                <a:gd name="connsiteY2576" fmla="*/ 2517857 h 3181350"/>
                <a:gd name="connsiteX2577" fmla="*/ 1017054 w 1581150"/>
                <a:gd name="connsiteY2577" fmla="*/ 2524524 h 3181350"/>
                <a:gd name="connsiteX2578" fmla="*/ 1011816 w 1581150"/>
                <a:gd name="connsiteY2578" fmla="*/ 2521000 h 3181350"/>
                <a:gd name="connsiteX2579" fmla="*/ 1002386 w 1581150"/>
                <a:gd name="connsiteY2579" fmla="*/ 2523477 h 3181350"/>
                <a:gd name="connsiteX2580" fmla="*/ 1022293 w 1581150"/>
                <a:gd name="connsiteY2580" fmla="*/ 2528049 h 3181350"/>
                <a:gd name="connsiteX2581" fmla="*/ 1011339 w 1581150"/>
                <a:gd name="connsiteY2581" fmla="*/ 2527287 h 3181350"/>
                <a:gd name="connsiteX2582" fmla="*/ 1007529 w 1581150"/>
                <a:gd name="connsiteY2582" fmla="*/ 2528620 h 3181350"/>
                <a:gd name="connsiteX2583" fmla="*/ 1008482 w 1581150"/>
                <a:gd name="connsiteY2583" fmla="*/ 2541288 h 3181350"/>
                <a:gd name="connsiteX2584" fmla="*/ 1006386 w 1581150"/>
                <a:gd name="connsiteY2584" fmla="*/ 2544241 h 3181350"/>
                <a:gd name="connsiteX2585" fmla="*/ 995337 w 1581150"/>
                <a:gd name="connsiteY2585" fmla="*/ 2543479 h 3181350"/>
                <a:gd name="connsiteX2586" fmla="*/ 990384 w 1581150"/>
                <a:gd name="connsiteY2586" fmla="*/ 2535192 h 3181350"/>
                <a:gd name="connsiteX2587" fmla="*/ 984765 w 1581150"/>
                <a:gd name="connsiteY2587" fmla="*/ 2536335 h 3181350"/>
                <a:gd name="connsiteX2588" fmla="*/ 989718 w 1581150"/>
                <a:gd name="connsiteY2588" fmla="*/ 2544527 h 3181350"/>
                <a:gd name="connsiteX2589" fmla="*/ 978669 w 1581150"/>
                <a:gd name="connsiteY2589" fmla="*/ 2543765 h 3181350"/>
                <a:gd name="connsiteX2590" fmla="*/ 981050 w 1581150"/>
                <a:gd name="connsiteY2590" fmla="*/ 2536050 h 3181350"/>
                <a:gd name="connsiteX2591" fmla="*/ 977621 w 1581150"/>
                <a:gd name="connsiteY2591" fmla="*/ 2532621 h 3181350"/>
                <a:gd name="connsiteX2592" fmla="*/ 960285 w 1581150"/>
                <a:gd name="connsiteY2592" fmla="*/ 2542336 h 3181350"/>
                <a:gd name="connsiteX2593" fmla="*/ 965334 w 1581150"/>
                <a:gd name="connsiteY2593" fmla="*/ 2549099 h 3181350"/>
                <a:gd name="connsiteX2594" fmla="*/ 957999 w 1581150"/>
                <a:gd name="connsiteY2594" fmla="*/ 2548527 h 3181350"/>
                <a:gd name="connsiteX2595" fmla="*/ 961047 w 1581150"/>
                <a:gd name="connsiteY2595" fmla="*/ 2556624 h 3181350"/>
                <a:gd name="connsiteX2596" fmla="*/ 953237 w 1581150"/>
                <a:gd name="connsiteY2596" fmla="*/ 2562338 h 3181350"/>
                <a:gd name="connsiteX2597" fmla="*/ 950284 w 1581150"/>
                <a:gd name="connsiteY2597" fmla="*/ 2552623 h 3181350"/>
                <a:gd name="connsiteX2598" fmla="*/ 935520 w 1581150"/>
                <a:gd name="connsiteY2598" fmla="*/ 2553099 h 3181350"/>
                <a:gd name="connsiteX2599" fmla="*/ 963143 w 1581150"/>
                <a:gd name="connsiteY2599" fmla="*/ 2578817 h 3181350"/>
                <a:gd name="connsiteX2600" fmla="*/ 955428 w 1581150"/>
                <a:gd name="connsiteY2600" fmla="*/ 2583008 h 3181350"/>
                <a:gd name="connsiteX2601" fmla="*/ 952570 w 1581150"/>
                <a:gd name="connsiteY2601" fmla="*/ 2597010 h 3181350"/>
                <a:gd name="connsiteX2602" fmla="*/ 969525 w 1581150"/>
                <a:gd name="connsiteY2602" fmla="*/ 2591961 h 3181350"/>
                <a:gd name="connsiteX2603" fmla="*/ 968858 w 1581150"/>
                <a:gd name="connsiteY2603" fmla="*/ 2601296 h 3181350"/>
                <a:gd name="connsiteX2604" fmla="*/ 961333 w 1581150"/>
                <a:gd name="connsiteY2604" fmla="*/ 2603963 h 3181350"/>
                <a:gd name="connsiteX2605" fmla="*/ 954189 w 1581150"/>
                <a:gd name="connsiteY2605" fmla="*/ 2600248 h 3181350"/>
                <a:gd name="connsiteX2606" fmla="*/ 948379 w 1581150"/>
                <a:gd name="connsiteY2606" fmla="*/ 2603010 h 3181350"/>
                <a:gd name="connsiteX2607" fmla="*/ 954761 w 1581150"/>
                <a:gd name="connsiteY2607" fmla="*/ 2616155 h 3181350"/>
                <a:gd name="connsiteX2608" fmla="*/ 963905 w 1581150"/>
                <a:gd name="connsiteY2608" fmla="*/ 2616821 h 3181350"/>
                <a:gd name="connsiteX2609" fmla="*/ 963619 w 1581150"/>
                <a:gd name="connsiteY2609" fmla="*/ 2619965 h 3181350"/>
                <a:gd name="connsiteX2610" fmla="*/ 947427 w 1581150"/>
                <a:gd name="connsiteY2610" fmla="*/ 2614059 h 3181350"/>
                <a:gd name="connsiteX2611" fmla="*/ 941997 w 1581150"/>
                <a:gd name="connsiteY2611" fmla="*/ 2612059 h 3181350"/>
                <a:gd name="connsiteX2612" fmla="*/ 932568 w 1581150"/>
                <a:gd name="connsiteY2612" fmla="*/ 2614536 h 3181350"/>
                <a:gd name="connsiteX2613" fmla="*/ 927424 w 1581150"/>
                <a:gd name="connsiteY2613" fmla="*/ 2609392 h 3181350"/>
                <a:gd name="connsiteX2614" fmla="*/ 908565 w 1581150"/>
                <a:gd name="connsiteY2614" fmla="*/ 2614345 h 3181350"/>
                <a:gd name="connsiteX2615" fmla="*/ 913327 w 1581150"/>
                <a:gd name="connsiteY2615" fmla="*/ 2624156 h 3181350"/>
                <a:gd name="connsiteX2616" fmla="*/ 926757 w 1581150"/>
                <a:gd name="connsiteY2616" fmla="*/ 2642444 h 3181350"/>
                <a:gd name="connsiteX2617" fmla="*/ 921233 w 1581150"/>
                <a:gd name="connsiteY2617" fmla="*/ 2642063 h 3181350"/>
                <a:gd name="connsiteX2618" fmla="*/ 925900 w 1581150"/>
                <a:gd name="connsiteY2618" fmla="*/ 2653397 h 3181350"/>
                <a:gd name="connsiteX2619" fmla="*/ 916375 w 1581150"/>
                <a:gd name="connsiteY2619" fmla="*/ 2657493 h 3181350"/>
                <a:gd name="connsiteX2620" fmla="*/ 918661 w 1581150"/>
                <a:gd name="connsiteY2620" fmla="*/ 2651302 h 3181350"/>
                <a:gd name="connsiteX2621" fmla="*/ 901897 w 1581150"/>
                <a:gd name="connsiteY2621" fmla="*/ 2653207 h 3181350"/>
                <a:gd name="connsiteX2622" fmla="*/ 886657 w 1581150"/>
                <a:gd name="connsiteY2622" fmla="*/ 2634729 h 3181350"/>
                <a:gd name="connsiteX2623" fmla="*/ 880752 w 1581150"/>
                <a:gd name="connsiteY2623" fmla="*/ 2640634 h 3181350"/>
                <a:gd name="connsiteX2624" fmla="*/ 887610 w 1581150"/>
                <a:gd name="connsiteY2624" fmla="*/ 2647492 h 3181350"/>
                <a:gd name="connsiteX2625" fmla="*/ 897039 w 1581150"/>
                <a:gd name="connsiteY2625" fmla="*/ 2645016 h 3181350"/>
                <a:gd name="connsiteX2626" fmla="*/ 907231 w 1581150"/>
                <a:gd name="connsiteY2626" fmla="*/ 2656827 h 3181350"/>
                <a:gd name="connsiteX2627" fmla="*/ 904945 w 1581150"/>
                <a:gd name="connsiteY2627" fmla="*/ 2662922 h 3181350"/>
                <a:gd name="connsiteX2628" fmla="*/ 917232 w 1581150"/>
                <a:gd name="connsiteY2628" fmla="*/ 2671686 h 3181350"/>
                <a:gd name="connsiteX2629" fmla="*/ 911517 w 1581150"/>
                <a:gd name="connsiteY2629" fmla="*/ 2674448 h 3181350"/>
                <a:gd name="connsiteX2630" fmla="*/ 912565 w 1581150"/>
                <a:gd name="connsiteY2630" fmla="*/ 2685592 h 3181350"/>
                <a:gd name="connsiteX2631" fmla="*/ 914946 w 1581150"/>
                <a:gd name="connsiteY2631" fmla="*/ 2677877 h 3181350"/>
                <a:gd name="connsiteX2632" fmla="*/ 924090 w 1581150"/>
                <a:gd name="connsiteY2632" fmla="*/ 2678544 h 3181350"/>
                <a:gd name="connsiteX2633" fmla="*/ 921709 w 1581150"/>
                <a:gd name="connsiteY2633" fmla="*/ 2686259 h 3181350"/>
                <a:gd name="connsiteX2634" fmla="*/ 910374 w 1581150"/>
                <a:gd name="connsiteY2634" fmla="*/ 2690164 h 3181350"/>
                <a:gd name="connsiteX2635" fmla="*/ 894849 w 1581150"/>
                <a:gd name="connsiteY2635" fmla="*/ 2676353 h 3181350"/>
                <a:gd name="connsiteX2636" fmla="*/ 895515 w 1581150"/>
                <a:gd name="connsiteY2636" fmla="*/ 2666923 h 3181350"/>
                <a:gd name="connsiteX2637" fmla="*/ 900945 w 1581150"/>
                <a:gd name="connsiteY2637" fmla="*/ 2667304 h 3181350"/>
                <a:gd name="connsiteX2638" fmla="*/ 892563 w 1581150"/>
                <a:gd name="connsiteY2638" fmla="*/ 2655684 h 3181350"/>
                <a:gd name="connsiteX2639" fmla="*/ 888657 w 1581150"/>
                <a:gd name="connsiteY2639" fmla="*/ 2658541 h 3181350"/>
                <a:gd name="connsiteX2640" fmla="*/ 895611 w 1581150"/>
                <a:gd name="connsiteY2640" fmla="*/ 2663780 h 3181350"/>
                <a:gd name="connsiteX2641" fmla="*/ 891229 w 1581150"/>
                <a:gd name="connsiteY2641" fmla="*/ 2672924 h 3181350"/>
                <a:gd name="connsiteX2642" fmla="*/ 883609 w 1581150"/>
                <a:gd name="connsiteY2642" fmla="*/ 2675496 h 3181350"/>
                <a:gd name="connsiteX2643" fmla="*/ 876465 w 1581150"/>
                <a:gd name="connsiteY2643" fmla="*/ 2673400 h 3181350"/>
                <a:gd name="connsiteX2644" fmla="*/ 883133 w 1581150"/>
                <a:gd name="connsiteY2644" fmla="*/ 2683306 h 3181350"/>
                <a:gd name="connsiteX2645" fmla="*/ 873989 w 1581150"/>
                <a:gd name="connsiteY2645" fmla="*/ 2682639 h 3181350"/>
                <a:gd name="connsiteX2646" fmla="*/ 870941 w 1581150"/>
                <a:gd name="connsiteY2646" fmla="*/ 2674543 h 3181350"/>
                <a:gd name="connsiteX2647" fmla="*/ 853224 w 1581150"/>
                <a:gd name="connsiteY2647" fmla="*/ 2663780 h 3181350"/>
                <a:gd name="connsiteX2648" fmla="*/ 843699 w 1581150"/>
                <a:gd name="connsiteY2648" fmla="*/ 2667780 h 3181350"/>
                <a:gd name="connsiteX2649" fmla="*/ 848557 w 1581150"/>
                <a:gd name="connsiteY2649" fmla="*/ 2676067 h 3181350"/>
                <a:gd name="connsiteX2650" fmla="*/ 831317 w 1581150"/>
                <a:gd name="connsiteY2650" fmla="*/ 2660637 h 3181350"/>
                <a:gd name="connsiteX2651" fmla="*/ 844271 w 1581150"/>
                <a:gd name="connsiteY2651" fmla="*/ 2659970 h 3181350"/>
                <a:gd name="connsiteX2652" fmla="*/ 830174 w 1581150"/>
                <a:gd name="connsiteY2652" fmla="*/ 2651016 h 3181350"/>
                <a:gd name="connsiteX2653" fmla="*/ 832746 w 1581150"/>
                <a:gd name="connsiteY2653" fmla="*/ 2641682 h 3181350"/>
                <a:gd name="connsiteX2654" fmla="*/ 834460 w 1581150"/>
                <a:gd name="connsiteY2654" fmla="*/ 2643396 h 3181350"/>
                <a:gd name="connsiteX2655" fmla="*/ 838080 w 1581150"/>
                <a:gd name="connsiteY2655" fmla="*/ 2643682 h 3181350"/>
                <a:gd name="connsiteX2656" fmla="*/ 843128 w 1581150"/>
                <a:gd name="connsiteY2656" fmla="*/ 2650350 h 3181350"/>
                <a:gd name="connsiteX2657" fmla="*/ 850176 w 1581150"/>
                <a:gd name="connsiteY2657" fmla="*/ 2653969 h 3181350"/>
                <a:gd name="connsiteX2658" fmla="*/ 855510 w 1581150"/>
                <a:gd name="connsiteY2658" fmla="*/ 2657588 h 3181350"/>
                <a:gd name="connsiteX2659" fmla="*/ 861225 w 1581150"/>
                <a:gd name="connsiteY2659" fmla="*/ 2654826 h 3181350"/>
                <a:gd name="connsiteX2660" fmla="*/ 859035 w 1581150"/>
                <a:gd name="connsiteY2660" fmla="*/ 2635776 h 3181350"/>
                <a:gd name="connsiteX2661" fmla="*/ 847986 w 1581150"/>
                <a:gd name="connsiteY2661" fmla="*/ 2635014 h 3181350"/>
                <a:gd name="connsiteX2662" fmla="*/ 847509 w 1581150"/>
                <a:gd name="connsiteY2662" fmla="*/ 2641301 h 3181350"/>
                <a:gd name="connsiteX2663" fmla="*/ 838270 w 1581150"/>
                <a:gd name="connsiteY2663" fmla="*/ 2640634 h 3181350"/>
                <a:gd name="connsiteX2664" fmla="*/ 845604 w 1581150"/>
                <a:gd name="connsiteY2664" fmla="*/ 2641205 h 3181350"/>
                <a:gd name="connsiteX2665" fmla="*/ 830269 w 1581150"/>
                <a:gd name="connsiteY2665" fmla="*/ 2624251 h 3181350"/>
                <a:gd name="connsiteX2666" fmla="*/ 843699 w 1581150"/>
                <a:gd name="connsiteY2666" fmla="*/ 2617393 h 3181350"/>
                <a:gd name="connsiteX2667" fmla="*/ 834936 w 1581150"/>
                <a:gd name="connsiteY2667" fmla="*/ 2611964 h 3181350"/>
                <a:gd name="connsiteX2668" fmla="*/ 830079 w 1581150"/>
                <a:gd name="connsiteY2668" fmla="*/ 2602153 h 3181350"/>
                <a:gd name="connsiteX2669" fmla="*/ 835698 w 1581150"/>
                <a:gd name="connsiteY2669" fmla="*/ 2601010 h 3181350"/>
                <a:gd name="connsiteX2670" fmla="*/ 825030 w 1581150"/>
                <a:gd name="connsiteY2670" fmla="*/ 2595486 h 3181350"/>
                <a:gd name="connsiteX2671" fmla="*/ 853510 w 1581150"/>
                <a:gd name="connsiteY2671" fmla="*/ 2584913 h 3181350"/>
                <a:gd name="connsiteX2672" fmla="*/ 840842 w 1581150"/>
                <a:gd name="connsiteY2672" fmla="*/ 2582436 h 3181350"/>
                <a:gd name="connsiteX2673" fmla="*/ 843795 w 1581150"/>
                <a:gd name="connsiteY2673" fmla="*/ 2566911 h 3181350"/>
                <a:gd name="connsiteX2674" fmla="*/ 857796 w 1581150"/>
                <a:gd name="connsiteY2674" fmla="*/ 2577388 h 3181350"/>
                <a:gd name="connsiteX2675" fmla="*/ 853129 w 1581150"/>
                <a:gd name="connsiteY2675" fmla="*/ 2565958 h 3181350"/>
                <a:gd name="connsiteX2676" fmla="*/ 859892 w 1581150"/>
                <a:gd name="connsiteY2676" fmla="*/ 2574340 h 3181350"/>
                <a:gd name="connsiteX2677" fmla="*/ 875418 w 1581150"/>
                <a:gd name="connsiteY2677" fmla="*/ 2564434 h 3181350"/>
                <a:gd name="connsiteX2678" fmla="*/ 872084 w 1581150"/>
                <a:gd name="connsiteY2678" fmla="*/ 2559481 h 3181350"/>
                <a:gd name="connsiteX2679" fmla="*/ 857415 w 1581150"/>
                <a:gd name="connsiteY2679" fmla="*/ 2558433 h 3181350"/>
                <a:gd name="connsiteX2680" fmla="*/ 874179 w 1581150"/>
                <a:gd name="connsiteY2680" fmla="*/ 2556528 h 3181350"/>
                <a:gd name="connsiteX2681" fmla="*/ 875132 w 1581150"/>
                <a:gd name="connsiteY2681" fmla="*/ 2543955 h 3181350"/>
                <a:gd name="connsiteX2682" fmla="*/ 876561 w 1581150"/>
                <a:gd name="connsiteY2682" fmla="*/ 2548813 h 3181350"/>
                <a:gd name="connsiteX2683" fmla="*/ 883895 w 1581150"/>
                <a:gd name="connsiteY2683" fmla="*/ 2549385 h 3181350"/>
                <a:gd name="connsiteX2684" fmla="*/ 875608 w 1581150"/>
                <a:gd name="connsiteY2684" fmla="*/ 2536145 h 3181350"/>
                <a:gd name="connsiteX2685" fmla="*/ 864464 w 1581150"/>
                <a:gd name="connsiteY2685" fmla="*/ 2536907 h 3181350"/>
                <a:gd name="connsiteX2686" fmla="*/ 867131 w 1581150"/>
                <a:gd name="connsiteY2686" fmla="*/ 2526048 h 3181350"/>
                <a:gd name="connsiteX2687" fmla="*/ 862083 w 1581150"/>
                <a:gd name="connsiteY2687" fmla="*/ 2519381 h 3181350"/>
                <a:gd name="connsiteX2688" fmla="*/ 869607 w 1581150"/>
                <a:gd name="connsiteY2688" fmla="*/ 2516714 h 3181350"/>
                <a:gd name="connsiteX2689" fmla="*/ 866464 w 1581150"/>
                <a:gd name="connsiteY2689" fmla="*/ 2510142 h 3181350"/>
                <a:gd name="connsiteX2690" fmla="*/ 868845 w 1581150"/>
                <a:gd name="connsiteY2690" fmla="*/ 2502426 h 3181350"/>
                <a:gd name="connsiteX2691" fmla="*/ 871322 w 1581150"/>
                <a:gd name="connsiteY2691" fmla="*/ 2493092 h 3181350"/>
                <a:gd name="connsiteX2692" fmla="*/ 863321 w 1581150"/>
                <a:gd name="connsiteY2692" fmla="*/ 2476709 h 3181350"/>
                <a:gd name="connsiteX2693" fmla="*/ 870655 w 1581150"/>
                <a:gd name="connsiteY2693" fmla="*/ 2477280 h 3181350"/>
                <a:gd name="connsiteX2694" fmla="*/ 873798 w 1581150"/>
                <a:gd name="connsiteY2694" fmla="*/ 2483853 h 3181350"/>
                <a:gd name="connsiteX2695" fmla="*/ 889038 w 1581150"/>
                <a:gd name="connsiteY2695" fmla="*/ 2477090 h 3181350"/>
                <a:gd name="connsiteX2696" fmla="*/ 887514 w 1581150"/>
                <a:gd name="connsiteY2696" fmla="*/ 2472232 h 3181350"/>
                <a:gd name="connsiteX2697" fmla="*/ 879799 w 1581150"/>
                <a:gd name="connsiteY2697" fmla="*/ 2476423 h 3181350"/>
                <a:gd name="connsiteX2698" fmla="*/ 869512 w 1581150"/>
                <a:gd name="connsiteY2698" fmla="*/ 2466231 h 3181350"/>
                <a:gd name="connsiteX2699" fmla="*/ 866655 w 1581150"/>
                <a:gd name="connsiteY2699" fmla="*/ 2454992 h 3181350"/>
                <a:gd name="connsiteX2700" fmla="*/ 866083 w 1581150"/>
                <a:gd name="connsiteY2700" fmla="*/ 2462897 h 3181350"/>
                <a:gd name="connsiteX2701" fmla="*/ 857225 w 1581150"/>
                <a:gd name="connsiteY2701" fmla="*/ 2457563 h 3181350"/>
                <a:gd name="connsiteX2702" fmla="*/ 863321 w 1581150"/>
                <a:gd name="connsiteY2702" fmla="*/ 2450134 h 3181350"/>
                <a:gd name="connsiteX2703" fmla="*/ 892467 w 1581150"/>
                <a:gd name="connsiteY2703" fmla="*/ 2455468 h 3181350"/>
                <a:gd name="connsiteX2704" fmla="*/ 872465 w 1581150"/>
                <a:gd name="connsiteY2704" fmla="*/ 2452420 h 3181350"/>
                <a:gd name="connsiteX2705" fmla="*/ 874656 w 1581150"/>
                <a:gd name="connsiteY2705" fmla="*/ 2447848 h 3181350"/>
                <a:gd name="connsiteX2706" fmla="*/ 865797 w 1581150"/>
                <a:gd name="connsiteY2706" fmla="*/ 2442419 h 3181350"/>
                <a:gd name="connsiteX2707" fmla="*/ 863607 w 1581150"/>
                <a:gd name="connsiteY2707" fmla="*/ 2446991 h 3181350"/>
                <a:gd name="connsiteX2708" fmla="*/ 856272 w 1581150"/>
                <a:gd name="connsiteY2708" fmla="*/ 2446419 h 3181350"/>
                <a:gd name="connsiteX2709" fmla="*/ 875037 w 1581150"/>
                <a:gd name="connsiteY2709" fmla="*/ 2441466 h 3181350"/>
                <a:gd name="connsiteX2710" fmla="*/ 870274 w 1581150"/>
                <a:gd name="connsiteY2710" fmla="*/ 2431656 h 3181350"/>
                <a:gd name="connsiteX2711" fmla="*/ 862940 w 1581150"/>
                <a:gd name="connsiteY2711" fmla="*/ 2431084 h 3181350"/>
                <a:gd name="connsiteX2712" fmla="*/ 876561 w 1581150"/>
                <a:gd name="connsiteY2712" fmla="*/ 2421083 h 3181350"/>
                <a:gd name="connsiteX2713" fmla="*/ 895039 w 1581150"/>
                <a:gd name="connsiteY2713" fmla="*/ 2420892 h 3181350"/>
                <a:gd name="connsiteX2714" fmla="*/ 895706 w 1581150"/>
                <a:gd name="connsiteY2714" fmla="*/ 2412891 h 3181350"/>
                <a:gd name="connsiteX2715" fmla="*/ 1022769 w 1581150"/>
                <a:gd name="connsiteY2715" fmla="*/ 2439657 h 3181350"/>
                <a:gd name="connsiteX2716" fmla="*/ 1013530 w 1581150"/>
                <a:gd name="connsiteY2716" fmla="*/ 2440514 h 3181350"/>
                <a:gd name="connsiteX2717" fmla="*/ 1014006 w 1581150"/>
                <a:gd name="connsiteY2717" fmla="*/ 2434227 h 3181350"/>
                <a:gd name="connsiteX2718" fmla="*/ 1021341 w 1581150"/>
                <a:gd name="connsiteY2718" fmla="*/ 2434799 h 3181350"/>
                <a:gd name="connsiteX2719" fmla="*/ 1023627 w 1581150"/>
                <a:gd name="connsiteY2719" fmla="*/ 2428608 h 3181350"/>
                <a:gd name="connsiteX2720" fmla="*/ 1028675 w 1581150"/>
                <a:gd name="connsiteY2720" fmla="*/ 2435275 h 3181350"/>
                <a:gd name="connsiteX2721" fmla="*/ 1021341 w 1581150"/>
                <a:gd name="connsiteY2721" fmla="*/ 2434704 h 3181350"/>
                <a:gd name="connsiteX2722" fmla="*/ 1022769 w 1581150"/>
                <a:gd name="connsiteY2722" fmla="*/ 2439657 h 3181350"/>
                <a:gd name="connsiteX2723" fmla="*/ 1042772 w 1581150"/>
                <a:gd name="connsiteY2723" fmla="*/ 2543670 h 3181350"/>
                <a:gd name="connsiteX2724" fmla="*/ 1035438 w 1581150"/>
                <a:gd name="connsiteY2724" fmla="*/ 2543098 h 3181350"/>
                <a:gd name="connsiteX2725" fmla="*/ 1041438 w 1581150"/>
                <a:gd name="connsiteY2725" fmla="*/ 2537193 h 3181350"/>
                <a:gd name="connsiteX2726" fmla="*/ 1042772 w 1581150"/>
                <a:gd name="connsiteY2726" fmla="*/ 2543670 h 3181350"/>
                <a:gd name="connsiteX2727" fmla="*/ 1021531 w 1581150"/>
                <a:gd name="connsiteY2727" fmla="*/ 2581484 h 3181350"/>
                <a:gd name="connsiteX2728" fmla="*/ 1010673 w 1581150"/>
                <a:gd name="connsiteY2728" fmla="*/ 2579103 h 3181350"/>
                <a:gd name="connsiteX2729" fmla="*/ 1015149 w 1581150"/>
                <a:gd name="connsiteY2729" fmla="*/ 2568435 h 3181350"/>
                <a:gd name="connsiteX2730" fmla="*/ 1009625 w 1581150"/>
                <a:gd name="connsiteY2730" fmla="*/ 2568054 h 3181350"/>
                <a:gd name="connsiteX2731" fmla="*/ 1009244 w 1581150"/>
                <a:gd name="connsiteY2731" fmla="*/ 2572721 h 3181350"/>
                <a:gd name="connsiteX2732" fmla="*/ 1004577 w 1581150"/>
                <a:gd name="connsiteY2732" fmla="*/ 2561291 h 3181350"/>
                <a:gd name="connsiteX2733" fmla="*/ 991908 w 1581150"/>
                <a:gd name="connsiteY2733" fmla="*/ 2557195 h 3181350"/>
                <a:gd name="connsiteX2734" fmla="*/ 1006577 w 1581150"/>
                <a:gd name="connsiteY2734" fmla="*/ 2558243 h 3181350"/>
                <a:gd name="connsiteX2735" fmla="*/ 1022198 w 1581150"/>
                <a:gd name="connsiteY2735" fmla="*/ 2546813 h 3181350"/>
                <a:gd name="connsiteX2736" fmla="*/ 1012197 w 1581150"/>
                <a:gd name="connsiteY2736" fmla="*/ 2557100 h 3181350"/>
                <a:gd name="connsiteX2737" fmla="*/ 1018578 w 1581150"/>
                <a:gd name="connsiteY2737" fmla="*/ 2570149 h 3181350"/>
                <a:gd name="connsiteX2738" fmla="*/ 1025913 w 1581150"/>
                <a:gd name="connsiteY2738" fmla="*/ 2570721 h 3181350"/>
                <a:gd name="connsiteX2739" fmla="*/ 1021531 w 1581150"/>
                <a:gd name="connsiteY2739" fmla="*/ 2581484 h 3181350"/>
                <a:gd name="connsiteX2740" fmla="*/ 993909 w 1581150"/>
                <a:gd name="connsiteY2740" fmla="*/ 2705595 h 3181350"/>
                <a:gd name="connsiteX2741" fmla="*/ 992861 w 1581150"/>
                <a:gd name="connsiteY2741" fmla="*/ 2694450 h 3181350"/>
                <a:gd name="connsiteX2742" fmla="*/ 978383 w 1581150"/>
                <a:gd name="connsiteY2742" fmla="*/ 2690259 h 3181350"/>
                <a:gd name="connsiteX2743" fmla="*/ 977621 w 1581150"/>
                <a:gd name="connsiteY2743" fmla="*/ 2676067 h 3181350"/>
                <a:gd name="connsiteX2744" fmla="*/ 988670 w 1581150"/>
                <a:gd name="connsiteY2744" fmla="*/ 2676829 h 3181350"/>
                <a:gd name="connsiteX2745" fmla="*/ 987527 w 1581150"/>
                <a:gd name="connsiteY2745" fmla="*/ 2667304 h 3181350"/>
                <a:gd name="connsiteX2746" fmla="*/ 994861 w 1581150"/>
                <a:gd name="connsiteY2746" fmla="*/ 2667876 h 3181350"/>
                <a:gd name="connsiteX2747" fmla="*/ 992670 w 1581150"/>
                <a:gd name="connsiteY2747" fmla="*/ 2672447 h 3181350"/>
                <a:gd name="connsiteX2748" fmla="*/ 1003434 w 1581150"/>
                <a:gd name="connsiteY2748" fmla="*/ 2676353 h 3181350"/>
                <a:gd name="connsiteX2749" fmla="*/ 994385 w 1581150"/>
                <a:gd name="connsiteY2749" fmla="*/ 2674067 h 3181350"/>
                <a:gd name="connsiteX2750" fmla="*/ 998862 w 1581150"/>
                <a:gd name="connsiteY2750" fmla="*/ 2688545 h 3181350"/>
                <a:gd name="connsiteX2751" fmla="*/ 993909 w 1581150"/>
                <a:gd name="connsiteY2751" fmla="*/ 2680258 h 3181350"/>
                <a:gd name="connsiteX2752" fmla="*/ 991718 w 1581150"/>
                <a:gd name="connsiteY2752" fmla="*/ 2684830 h 3181350"/>
                <a:gd name="connsiteX2753" fmla="*/ 988098 w 1581150"/>
                <a:gd name="connsiteY2753" fmla="*/ 2683020 h 3181350"/>
                <a:gd name="connsiteX2754" fmla="*/ 1000290 w 1581150"/>
                <a:gd name="connsiteY2754" fmla="*/ 2693307 h 3181350"/>
                <a:gd name="connsiteX2755" fmla="*/ 1005053 w 1581150"/>
                <a:gd name="connsiteY2755" fmla="*/ 2702928 h 3181350"/>
                <a:gd name="connsiteX2756" fmla="*/ 993909 w 1581150"/>
                <a:gd name="connsiteY2756" fmla="*/ 2705595 h 3181350"/>
                <a:gd name="connsiteX2757" fmla="*/ 994385 w 1581150"/>
                <a:gd name="connsiteY2757" fmla="*/ 2724549 h 3181350"/>
                <a:gd name="connsiteX2758" fmla="*/ 1000386 w 1581150"/>
                <a:gd name="connsiteY2758" fmla="*/ 2718644 h 3181350"/>
                <a:gd name="connsiteX2759" fmla="*/ 994385 w 1581150"/>
                <a:gd name="connsiteY2759" fmla="*/ 2724549 h 3181350"/>
                <a:gd name="connsiteX2760" fmla="*/ 992385 w 1581150"/>
                <a:gd name="connsiteY2760" fmla="*/ 2700737 h 3181350"/>
                <a:gd name="connsiteX2761" fmla="*/ 990003 w 1581150"/>
                <a:gd name="connsiteY2761" fmla="*/ 2708452 h 3181350"/>
                <a:gd name="connsiteX2762" fmla="*/ 982764 w 1581150"/>
                <a:gd name="connsiteY2762" fmla="*/ 2706357 h 3181350"/>
                <a:gd name="connsiteX2763" fmla="*/ 992385 w 1581150"/>
                <a:gd name="connsiteY2763" fmla="*/ 2700737 h 3181350"/>
                <a:gd name="connsiteX2764" fmla="*/ 911994 w 1581150"/>
                <a:gd name="connsiteY2764" fmla="*/ 2740551 h 3181350"/>
                <a:gd name="connsiteX2765" fmla="*/ 903897 w 1581150"/>
                <a:gd name="connsiteY2765" fmla="*/ 2725788 h 3181350"/>
                <a:gd name="connsiteX2766" fmla="*/ 922376 w 1581150"/>
                <a:gd name="connsiteY2766" fmla="*/ 2725597 h 3181350"/>
                <a:gd name="connsiteX2767" fmla="*/ 911994 w 1581150"/>
                <a:gd name="connsiteY2767" fmla="*/ 2740551 h 3181350"/>
                <a:gd name="connsiteX2768" fmla="*/ 903231 w 1581150"/>
                <a:gd name="connsiteY2768" fmla="*/ 2735122 h 3181350"/>
                <a:gd name="connsiteX2769" fmla="*/ 895611 w 1581150"/>
                <a:gd name="connsiteY2769" fmla="*/ 2737694 h 3181350"/>
                <a:gd name="connsiteX2770" fmla="*/ 887800 w 1581150"/>
                <a:gd name="connsiteY2770" fmla="*/ 2718168 h 3181350"/>
                <a:gd name="connsiteX2771" fmla="*/ 885895 w 1581150"/>
                <a:gd name="connsiteY2771" fmla="*/ 2719596 h 3181350"/>
                <a:gd name="connsiteX2772" fmla="*/ 882466 w 1581150"/>
                <a:gd name="connsiteY2772" fmla="*/ 2716167 h 3181350"/>
                <a:gd name="connsiteX2773" fmla="*/ 872179 w 1581150"/>
                <a:gd name="connsiteY2773" fmla="*/ 2729597 h 3181350"/>
                <a:gd name="connsiteX2774" fmla="*/ 872941 w 1581150"/>
                <a:gd name="connsiteY2774" fmla="*/ 2718644 h 3181350"/>
                <a:gd name="connsiteX2775" fmla="*/ 867321 w 1581150"/>
                <a:gd name="connsiteY2775" fmla="*/ 2719787 h 3181350"/>
                <a:gd name="connsiteX2776" fmla="*/ 866845 w 1581150"/>
                <a:gd name="connsiteY2776" fmla="*/ 2726073 h 3181350"/>
                <a:gd name="connsiteX2777" fmla="*/ 863416 w 1581150"/>
                <a:gd name="connsiteY2777" fmla="*/ 2722644 h 3181350"/>
                <a:gd name="connsiteX2778" fmla="*/ 869226 w 1581150"/>
                <a:gd name="connsiteY2778" fmla="*/ 2718358 h 3181350"/>
                <a:gd name="connsiteX2779" fmla="*/ 860273 w 1581150"/>
                <a:gd name="connsiteY2779" fmla="*/ 2714548 h 3181350"/>
                <a:gd name="connsiteX2780" fmla="*/ 867702 w 1581150"/>
                <a:gd name="connsiteY2780" fmla="*/ 2713500 h 3181350"/>
                <a:gd name="connsiteX2781" fmla="*/ 857796 w 1581150"/>
                <a:gd name="connsiteY2781" fmla="*/ 2697022 h 3181350"/>
                <a:gd name="connsiteX2782" fmla="*/ 850843 w 1581150"/>
                <a:gd name="connsiteY2782" fmla="*/ 2717025 h 3181350"/>
                <a:gd name="connsiteX2783" fmla="*/ 829888 w 1581150"/>
                <a:gd name="connsiteY2783" fmla="*/ 2701308 h 3181350"/>
                <a:gd name="connsiteX2784" fmla="*/ 832460 w 1581150"/>
                <a:gd name="connsiteY2784" fmla="*/ 2692069 h 3181350"/>
                <a:gd name="connsiteX2785" fmla="*/ 835508 w 1581150"/>
                <a:gd name="connsiteY2785" fmla="*/ 2700165 h 3181350"/>
                <a:gd name="connsiteX2786" fmla="*/ 839604 w 1581150"/>
                <a:gd name="connsiteY2786" fmla="*/ 2694164 h 3181350"/>
                <a:gd name="connsiteX2787" fmla="*/ 844747 w 1581150"/>
                <a:gd name="connsiteY2787" fmla="*/ 2699308 h 3181350"/>
                <a:gd name="connsiteX2788" fmla="*/ 837222 w 1581150"/>
                <a:gd name="connsiteY2788" fmla="*/ 2700356 h 3181350"/>
                <a:gd name="connsiteX2789" fmla="*/ 842366 w 1581150"/>
                <a:gd name="connsiteY2789" fmla="*/ 2705404 h 3181350"/>
                <a:gd name="connsiteX2790" fmla="*/ 861892 w 1581150"/>
                <a:gd name="connsiteY2790" fmla="*/ 2691117 h 3181350"/>
                <a:gd name="connsiteX2791" fmla="*/ 855415 w 1581150"/>
                <a:gd name="connsiteY2791" fmla="*/ 2679591 h 3181350"/>
                <a:gd name="connsiteX2792" fmla="*/ 846081 w 1581150"/>
                <a:gd name="connsiteY2792" fmla="*/ 2680449 h 3181350"/>
                <a:gd name="connsiteX2793" fmla="*/ 852272 w 1581150"/>
                <a:gd name="connsiteY2793" fmla="*/ 2671495 h 3181350"/>
                <a:gd name="connsiteX2794" fmla="*/ 857606 w 1581150"/>
                <a:gd name="connsiteY2794" fmla="*/ 2673495 h 3181350"/>
                <a:gd name="connsiteX2795" fmla="*/ 864369 w 1581150"/>
                <a:gd name="connsiteY2795" fmla="*/ 2681877 h 3181350"/>
                <a:gd name="connsiteX2796" fmla="*/ 861511 w 1581150"/>
                <a:gd name="connsiteY2796" fmla="*/ 2695879 h 3181350"/>
                <a:gd name="connsiteX2797" fmla="*/ 872179 w 1581150"/>
                <a:gd name="connsiteY2797" fmla="*/ 2701404 h 3181350"/>
                <a:gd name="connsiteX2798" fmla="*/ 876180 w 1581150"/>
                <a:gd name="connsiteY2798" fmla="*/ 2697022 h 3181350"/>
                <a:gd name="connsiteX2799" fmla="*/ 881037 w 1581150"/>
                <a:gd name="connsiteY2799" fmla="*/ 2705213 h 3181350"/>
                <a:gd name="connsiteX2800" fmla="*/ 871322 w 1581150"/>
                <a:gd name="connsiteY2800" fmla="*/ 2712357 h 3181350"/>
                <a:gd name="connsiteX2801" fmla="*/ 880466 w 1581150"/>
                <a:gd name="connsiteY2801" fmla="*/ 2713024 h 3181350"/>
                <a:gd name="connsiteX2802" fmla="*/ 877132 w 1581150"/>
                <a:gd name="connsiteY2802" fmla="*/ 2708071 h 3181350"/>
                <a:gd name="connsiteX2803" fmla="*/ 885895 w 1581150"/>
                <a:gd name="connsiteY2803" fmla="*/ 2715024 h 3181350"/>
                <a:gd name="connsiteX2804" fmla="*/ 894944 w 1581150"/>
                <a:gd name="connsiteY2804" fmla="*/ 2717310 h 3181350"/>
                <a:gd name="connsiteX2805" fmla="*/ 903421 w 1581150"/>
                <a:gd name="connsiteY2805" fmla="*/ 2702166 h 3181350"/>
                <a:gd name="connsiteX2806" fmla="*/ 892372 w 1581150"/>
                <a:gd name="connsiteY2806" fmla="*/ 2701308 h 3181350"/>
                <a:gd name="connsiteX2807" fmla="*/ 896277 w 1581150"/>
                <a:gd name="connsiteY2807" fmla="*/ 2698451 h 3181350"/>
                <a:gd name="connsiteX2808" fmla="*/ 894944 w 1581150"/>
                <a:gd name="connsiteY2808" fmla="*/ 2692069 h 3181350"/>
                <a:gd name="connsiteX2809" fmla="*/ 907326 w 1581150"/>
                <a:gd name="connsiteY2809" fmla="*/ 2699308 h 3181350"/>
                <a:gd name="connsiteX2810" fmla="*/ 906088 w 1581150"/>
                <a:gd name="connsiteY2810" fmla="*/ 2716548 h 3181350"/>
                <a:gd name="connsiteX2811" fmla="*/ 892658 w 1581150"/>
                <a:gd name="connsiteY2811" fmla="*/ 2723406 h 3181350"/>
                <a:gd name="connsiteX2812" fmla="*/ 903231 w 1581150"/>
                <a:gd name="connsiteY2812" fmla="*/ 2735122 h 3181350"/>
                <a:gd name="connsiteX2813" fmla="*/ 854844 w 1581150"/>
                <a:gd name="connsiteY2813" fmla="*/ 2715786 h 3181350"/>
                <a:gd name="connsiteX2814" fmla="*/ 862178 w 1581150"/>
                <a:gd name="connsiteY2814" fmla="*/ 2716358 h 3181350"/>
                <a:gd name="connsiteX2815" fmla="*/ 859987 w 1581150"/>
                <a:gd name="connsiteY2815" fmla="*/ 2720930 h 3181350"/>
                <a:gd name="connsiteX2816" fmla="*/ 856272 w 1581150"/>
                <a:gd name="connsiteY2816" fmla="*/ 2720644 h 3181350"/>
                <a:gd name="connsiteX2817" fmla="*/ 854844 w 1581150"/>
                <a:gd name="connsiteY2817" fmla="*/ 2715786 h 3181350"/>
                <a:gd name="connsiteX2818" fmla="*/ 868083 w 1581150"/>
                <a:gd name="connsiteY2818" fmla="*/ 2735694 h 3181350"/>
                <a:gd name="connsiteX2819" fmla="*/ 863035 w 1581150"/>
                <a:gd name="connsiteY2819" fmla="*/ 2729026 h 3181350"/>
                <a:gd name="connsiteX2820" fmla="*/ 875322 w 1581150"/>
                <a:gd name="connsiteY2820" fmla="*/ 2737884 h 3181350"/>
                <a:gd name="connsiteX2821" fmla="*/ 874941 w 1581150"/>
                <a:gd name="connsiteY2821" fmla="*/ 2742552 h 3181350"/>
                <a:gd name="connsiteX2822" fmla="*/ 865702 w 1581150"/>
                <a:gd name="connsiteY2822" fmla="*/ 2743409 h 3181350"/>
                <a:gd name="connsiteX2823" fmla="*/ 860559 w 1581150"/>
                <a:gd name="connsiteY2823" fmla="*/ 2738265 h 3181350"/>
                <a:gd name="connsiteX2824" fmla="*/ 868083 w 1581150"/>
                <a:gd name="connsiteY2824" fmla="*/ 2735694 h 3181350"/>
                <a:gd name="connsiteX2825" fmla="*/ 847700 w 1581150"/>
                <a:gd name="connsiteY2825" fmla="*/ 2737313 h 3181350"/>
                <a:gd name="connsiteX2826" fmla="*/ 828650 w 1581150"/>
                <a:gd name="connsiteY2826" fmla="*/ 2720168 h 3181350"/>
                <a:gd name="connsiteX2827" fmla="*/ 844652 w 1581150"/>
                <a:gd name="connsiteY2827" fmla="*/ 2727693 h 3181350"/>
                <a:gd name="connsiteX2828" fmla="*/ 847700 w 1581150"/>
                <a:gd name="connsiteY2828" fmla="*/ 2737313 h 3181350"/>
                <a:gd name="connsiteX2829" fmla="*/ 823602 w 1581150"/>
                <a:gd name="connsiteY2829" fmla="*/ 2688259 h 3181350"/>
                <a:gd name="connsiteX2830" fmla="*/ 825983 w 1581150"/>
                <a:gd name="connsiteY2830" fmla="*/ 2680544 h 3181350"/>
                <a:gd name="connsiteX2831" fmla="*/ 823602 w 1581150"/>
                <a:gd name="connsiteY2831" fmla="*/ 2688259 h 3181350"/>
                <a:gd name="connsiteX2832" fmla="*/ 824078 w 1581150"/>
                <a:gd name="connsiteY2832" fmla="*/ 2707214 h 3181350"/>
                <a:gd name="connsiteX2833" fmla="*/ 817506 w 1581150"/>
                <a:gd name="connsiteY2833" fmla="*/ 2695688 h 3181350"/>
                <a:gd name="connsiteX2834" fmla="*/ 824078 w 1581150"/>
                <a:gd name="connsiteY2834" fmla="*/ 2707214 h 3181350"/>
                <a:gd name="connsiteX2835" fmla="*/ 810267 w 1581150"/>
                <a:gd name="connsiteY2835" fmla="*/ 2669971 h 3181350"/>
                <a:gd name="connsiteX2836" fmla="*/ 814743 w 1581150"/>
                <a:gd name="connsiteY2836" fmla="*/ 2659303 h 3181350"/>
                <a:gd name="connsiteX2837" fmla="*/ 829221 w 1581150"/>
                <a:gd name="connsiteY2837" fmla="*/ 2661970 h 3181350"/>
                <a:gd name="connsiteX2838" fmla="*/ 834174 w 1581150"/>
                <a:gd name="connsiteY2838" fmla="*/ 2670257 h 3181350"/>
                <a:gd name="connsiteX2839" fmla="*/ 810267 w 1581150"/>
                <a:gd name="connsiteY2839" fmla="*/ 2669971 h 3181350"/>
                <a:gd name="connsiteX2840" fmla="*/ 791312 w 1581150"/>
                <a:gd name="connsiteY2840" fmla="*/ 2701594 h 3181350"/>
                <a:gd name="connsiteX2841" fmla="*/ 801980 w 1581150"/>
                <a:gd name="connsiteY2841" fmla="*/ 2707119 h 3181350"/>
                <a:gd name="connsiteX2842" fmla="*/ 791312 w 1581150"/>
                <a:gd name="connsiteY2842" fmla="*/ 2701594 h 3181350"/>
                <a:gd name="connsiteX2843" fmla="*/ 800837 w 1581150"/>
                <a:gd name="connsiteY2843" fmla="*/ 2722835 h 3181350"/>
                <a:gd name="connsiteX2844" fmla="*/ 793122 w 1581150"/>
                <a:gd name="connsiteY2844" fmla="*/ 2727026 h 3181350"/>
                <a:gd name="connsiteX2845" fmla="*/ 800837 w 1581150"/>
                <a:gd name="connsiteY2845" fmla="*/ 2722835 h 3181350"/>
                <a:gd name="connsiteX2846" fmla="*/ 850843 w 1581150"/>
                <a:gd name="connsiteY2846" fmla="*/ 1747380 h 3181350"/>
                <a:gd name="connsiteX2847" fmla="*/ 843795 w 1581150"/>
                <a:gd name="connsiteY2847" fmla="*/ 1742141 h 3181350"/>
                <a:gd name="connsiteX2848" fmla="*/ 850557 w 1581150"/>
                <a:gd name="connsiteY2848" fmla="*/ 1750523 h 3181350"/>
                <a:gd name="connsiteX2849" fmla="*/ 849891 w 1581150"/>
                <a:gd name="connsiteY2849" fmla="*/ 1759952 h 3181350"/>
                <a:gd name="connsiteX2850" fmla="*/ 829126 w 1581150"/>
                <a:gd name="connsiteY2850" fmla="*/ 1766239 h 3181350"/>
                <a:gd name="connsiteX2851" fmla="*/ 834936 w 1581150"/>
                <a:gd name="connsiteY2851" fmla="*/ 1761953 h 3181350"/>
                <a:gd name="connsiteX2852" fmla="*/ 811886 w 1581150"/>
                <a:gd name="connsiteY2852" fmla="*/ 1749189 h 3181350"/>
                <a:gd name="connsiteX2853" fmla="*/ 814172 w 1581150"/>
                <a:gd name="connsiteY2853" fmla="*/ 1742998 h 3181350"/>
                <a:gd name="connsiteX2854" fmla="*/ 829983 w 1581150"/>
                <a:gd name="connsiteY2854" fmla="*/ 1753666 h 3181350"/>
                <a:gd name="connsiteX2855" fmla="*/ 839508 w 1581150"/>
                <a:gd name="connsiteY2855" fmla="*/ 1749665 h 3181350"/>
                <a:gd name="connsiteX2856" fmla="*/ 831412 w 1581150"/>
                <a:gd name="connsiteY2856" fmla="*/ 1734902 h 3181350"/>
                <a:gd name="connsiteX2857" fmla="*/ 839127 w 1581150"/>
                <a:gd name="connsiteY2857" fmla="*/ 1730711 h 3181350"/>
                <a:gd name="connsiteX2858" fmla="*/ 840556 w 1581150"/>
                <a:gd name="connsiteY2858" fmla="*/ 1735569 h 3181350"/>
                <a:gd name="connsiteX2859" fmla="*/ 864654 w 1581150"/>
                <a:gd name="connsiteY2859" fmla="*/ 1734235 h 3181350"/>
                <a:gd name="connsiteX2860" fmla="*/ 850843 w 1581150"/>
                <a:gd name="connsiteY2860" fmla="*/ 1747380 h 3181350"/>
                <a:gd name="connsiteX2861" fmla="*/ 834651 w 1581150"/>
                <a:gd name="connsiteY2861" fmla="*/ 1815483 h 3181350"/>
                <a:gd name="connsiteX2862" fmla="*/ 836841 w 1581150"/>
                <a:gd name="connsiteY2862" fmla="*/ 1811007 h 3181350"/>
                <a:gd name="connsiteX2863" fmla="*/ 816363 w 1581150"/>
                <a:gd name="connsiteY2863" fmla="*/ 1814150 h 3181350"/>
                <a:gd name="connsiteX2864" fmla="*/ 804456 w 1581150"/>
                <a:gd name="connsiteY2864" fmla="*/ 1800719 h 3181350"/>
                <a:gd name="connsiteX2865" fmla="*/ 798741 w 1581150"/>
                <a:gd name="connsiteY2865" fmla="*/ 1803482 h 3181350"/>
                <a:gd name="connsiteX2866" fmla="*/ 805695 w 1581150"/>
                <a:gd name="connsiteY2866" fmla="*/ 1808720 h 3181350"/>
                <a:gd name="connsiteX2867" fmla="*/ 796170 w 1581150"/>
                <a:gd name="connsiteY2867" fmla="*/ 1812721 h 3181350"/>
                <a:gd name="connsiteX2868" fmla="*/ 799218 w 1581150"/>
                <a:gd name="connsiteY2868" fmla="*/ 1820817 h 3181350"/>
                <a:gd name="connsiteX2869" fmla="*/ 788359 w 1581150"/>
                <a:gd name="connsiteY2869" fmla="*/ 1818436 h 3181350"/>
                <a:gd name="connsiteX2870" fmla="*/ 789312 w 1581150"/>
                <a:gd name="connsiteY2870" fmla="*/ 1831104 h 3181350"/>
                <a:gd name="connsiteX2871" fmla="*/ 798265 w 1581150"/>
                <a:gd name="connsiteY2871" fmla="*/ 1834914 h 3181350"/>
                <a:gd name="connsiteX2872" fmla="*/ 777024 w 1581150"/>
                <a:gd name="connsiteY2872" fmla="*/ 1847582 h 3181350"/>
                <a:gd name="connsiteX2873" fmla="*/ 796455 w 1581150"/>
                <a:gd name="connsiteY2873" fmla="*/ 1858441 h 3181350"/>
                <a:gd name="connsiteX2874" fmla="*/ 774834 w 1581150"/>
                <a:gd name="connsiteY2874" fmla="*/ 1852155 h 3181350"/>
                <a:gd name="connsiteX2875" fmla="*/ 759784 w 1581150"/>
                <a:gd name="connsiteY2875" fmla="*/ 1855774 h 3181350"/>
                <a:gd name="connsiteX2876" fmla="*/ 777120 w 1581150"/>
                <a:gd name="connsiteY2876" fmla="*/ 1846059 h 3181350"/>
                <a:gd name="connsiteX2877" fmla="*/ 774072 w 1581150"/>
                <a:gd name="connsiteY2877" fmla="*/ 1837962 h 3181350"/>
                <a:gd name="connsiteX2878" fmla="*/ 781501 w 1581150"/>
                <a:gd name="connsiteY2878" fmla="*/ 1837010 h 3181350"/>
                <a:gd name="connsiteX2879" fmla="*/ 784835 w 1581150"/>
                <a:gd name="connsiteY2879" fmla="*/ 1816722 h 3181350"/>
                <a:gd name="connsiteX2880" fmla="*/ 768166 w 1581150"/>
                <a:gd name="connsiteY2880" fmla="*/ 1817007 h 3181350"/>
                <a:gd name="connsiteX2881" fmla="*/ 772167 w 1581150"/>
                <a:gd name="connsiteY2881" fmla="*/ 1812626 h 3181350"/>
                <a:gd name="connsiteX2882" fmla="*/ 765309 w 1581150"/>
                <a:gd name="connsiteY2882" fmla="*/ 1805768 h 3181350"/>
                <a:gd name="connsiteX2883" fmla="*/ 759403 w 1581150"/>
                <a:gd name="connsiteY2883" fmla="*/ 1810054 h 3181350"/>
                <a:gd name="connsiteX2884" fmla="*/ 750354 w 1581150"/>
                <a:gd name="connsiteY2884" fmla="*/ 1807863 h 3181350"/>
                <a:gd name="connsiteX2885" fmla="*/ 757974 w 1581150"/>
                <a:gd name="connsiteY2885" fmla="*/ 1803672 h 3181350"/>
                <a:gd name="connsiteX2886" fmla="*/ 751212 w 1581150"/>
                <a:gd name="connsiteY2886" fmla="*/ 1795290 h 3181350"/>
                <a:gd name="connsiteX2887" fmla="*/ 777691 w 1581150"/>
                <a:gd name="connsiteY2887" fmla="*/ 1811483 h 3181350"/>
                <a:gd name="connsiteX2888" fmla="*/ 790645 w 1581150"/>
                <a:gd name="connsiteY2888" fmla="*/ 1810911 h 3181350"/>
                <a:gd name="connsiteX2889" fmla="*/ 781692 w 1581150"/>
                <a:gd name="connsiteY2889" fmla="*/ 1807101 h 3181350"/>
                <a:gd name="connsiteX2890" fmla="*/ 784263 w 1581150"/>
                <a:gd name="connsiteY2890" fmla="*/ 1797767 h 3181350"/>
                <a:gd name="connsiteX2891" fmla="*/ 794836 w 1581150"/>
                <a:gd name="connsiteY2891" fmla="*/ 1804911 h 3181350"/>
                <a:gd name="connsiteX2892" fmla="*/ 789693 w 1581150"/>
                <a:gd name="connsiteY2892" fmla="*/ 1799767 h 3181350"/>
                <a:gd name="connsiteX2893" fmla="*/ 797503 w 1581150"/>
                <a:gd name="connsiteY2893" fmla="*/ 1794052 h 3181350"/>
                <a:gd name="connsiteX2894" fmla="*/ 789597 w 1581150"/>
                <a:gd name="connsiteY2894" fmla="*/ 1776145 h 3181350"/>
                <a:gd name="connsiteX2895" fmla="*/ 802456 w 1581150"/>
                <a:gd name="connsiteY2895" fmla="*/ 1777098 h 3181350"/>
                <a:gd name="connsiteX2896" fmla="*/ 803694 w 1581150"/>
                <a:gd name="connsiteY2896" fmla="*/ 1785098 h 3181350"/>
                <a:gd name="connsiteX2897" fmla="*/ 814553 w 1581150"/>
                <a:gd name="connsiteY2897" fmla="*/ 1787480 h 3181350"/>
                <a:gd name="connsiteX2898" fmla="*/ 810933 w 1581150"/>
                <a:gd name="connsiteY2898" fmla="*/ 1787194 h 3181350"/>
                <a:gd name="connsiteX2899" fmla="*/ 804742 w 1581150"/>
                <a:gd name="connsiteY2899" fmla="*/ 1796243 h 3181350"/>
                <a:gd name="connsiteX2900" fmla="*/ 840556 w 1581150"/>
                <a:gd name="connsiteY2900" fmla="*/ 1809959 h 3181350"/>
                <a:gd name="connsiteX2901" fmla="*/ 834651 w 1581150"/>
                <a:gd name="connsiteY2901" fmla="*/ 1815483 h 3181350"/>
                <a:gd name="connsiteX2902" fmla="*/ 776739 w 1581150"/>
                <a:gd name="connsiteY2902" fmla="*/ 2699022 h 3181350"/>
                <a:gd name="connsiteX2903" fmla="*/ 767404 w 1581150"/>
                <a:gd name="connsiteY2903" fmla="*/ 2701499 h 3181350"/>
                <a:gd name="connsiteX2904" fmla="*/ 776739 w 1581150"/>
                <a:gd name="connsiteY2904" fmla="*/ 2699022 h 3181350"/>
                <a:gd name="connsiteX2905" fmla="*/ 821887 w 1581150"/>
                <a:gd name="connsiteY2905" fmla="*/ 1888731 h 3181350"/>
                <a:gd name="connsiteX2906" fmla="*/ 810648 w 1581150"/>
                <a:gd name="connsiteY2906" fmla="*/ 1891112 h 3181350"/>
                <a:gd name="connsiteX2907" fmla="*/ 816267 w 1581150"/>
                <a:gd name="connsiteY2907" fmla="*/ 1889969 h 3181350"/>
                <a:gd name="connsiteX2908" fmla="*/ 814743 w 1581150"/>
                <a:gd name="connsiteY2908" fmla="*/ 1885111 h 3181350"/>
                <a:gd name="connsiteX2909" fmla="*/ 800075 w 1581150"/>
                <a:gd name="connsiteY2909" fmla="*/ 1884063 h 3181350"/>
                <a:gd name="connsiteX2910" fmla="*/ 786168 w 1581150"/>
                <a:gd name="connsiteY2910" fmla="*/ 1871966 h 3181350"/>
                <a:gd name="connsiteX2911" fmla="*/ 792455 w 1581150"/>
                <a:gd name="connsiteY2911" fmla="*/ 1861394 h 3181350"/>
                <a:gd name="connsiteX2912" fmla="*/ 793407 w 1581150"/>
                <a:gd name="connsiteY2912" fmla="*/ 1874062 h 3181350"/>
                <a:gd name="connsiteX2913" fmla="*/ 797027 w 1581150"/>
                <a:gd name="connsiteY2913" fmla="*/ 1874348 h 3181350"/>
                <a:gd name="connsiteX2914" fmla="*/ 802456 w 1581150"/>
                <a:gd name="connsiteY2914" fmla="*/ 1876348 h 3181350"/>
                <a:gd name="connsiteX2915" fmla="*/ 806361 w 1581150"/>
                <a:gd name="connsiteY2915" fmla="*/ 1873490 h 3181350"/>
                <a:gd name="connsiteX2916" fmla="*/ 815029 w 1581150"/>
                <a:gd name="connsiteY2916" fmla="*/ 1880444 h 3181350"/>
                <a:gd name="connsiteX2917" fmla="*/ 810076 w 1581150"/>
                <a:gd name="connsiteY2917" fmla="*/ 1872157 h 3181350"/>
                <a:gd name="connsiteX2918" fmla="*/ 824364 w 1581150"/>
                <a:gd name="connsiteY2918" fmla="*/ 1877967 h 3181350"/>
                <a:gd name="connsiteX2919" fmla="*/ 821887 w 1581150"/>
                <a:gd name="connsiteY2919" fmla="*/ 1888731 h 3181350"/>
                <a:gd name="connsiteX2920" fmla="*/ 824173 w 1581150"/>
                <a:gd name="connsiteY2920" fmla="*/ 1857298 h 3181350"/>
                <a:gd name="connsiteX2921" fmla="*/ 815220 w 1581150"/>
                <a:gd name="connsiteY2921" fmla="*/ 1853488 h 3181350"/>
                <a:gd name="connsiteX2922" fmla="*/ 812553 w 1581150"/>
                <a:gd name="connsiteY2922" fmla="*/ 1864347 h 3181350"/>
                <a:gd name="connsiteX2923" fmla="*/ 821697 w 1581150"/>
                <a:gd name="connsiteY2923" fmla="*/ 1865013 h 3181350"/>
                <a:gd name="connsiteX2924" fmla="*/ 802742 w 1581150"/>
                <a:gd name="connsiteY2924" fmla="*/ 1871490 h 3181350"/>
                <a:gd name="connsiteX2925" fmla="*/ 800170 w 1581150"/>
                <a:gd name="connsiteY2925" fmla="*/ 1857107 h 3181350"/>
                <a:gd name="connsiteX2926" fmla="*/ 803504 w 1581150"/>
                <a:gd name="connsiteY2926" fmla="*/ 1862061 h 3181350"/>
                <a:gd name="connsiteX2927" fmla="*/ 812838 w 1581150"/>
                <a:gd name="connsiteY2927" fmla="*/ 1861108 h 3181350"/>
                <a:gd name="connsiteX2928" fmla="*/ 811600 w 1581150"/>
                <a:gd name="connsiteY2928" fmla="*/ 1853202 h 3181350"/>
                <a:gd name="connsiteX2929" fmla="*/ 795789 w 1581150"/>
                <a:gd name="connsiteY2929" fmla="*/ 1842534 h 3181350"/>
                <a:gd name="connsiteX2930" fmla="*/ 809219 w 1581150"/>
                <a:gd name="connsiteY2930" fmla="*/ 1835676 h 3181350"/>
                <a:gd name="connsiteX2931" fmla="*/ 811981 w 1581150"/>
                <a:gd name="connsiteY2931" fmla="*/ 1848535 h 3181350"/>
                <a:gd name="connsiteX2932" fmla="*/ 819506 w 1581150"/>
                <a:gd name="connsiteY2932" fmla="*/ 1847487 h 3181350"/>
                <a:gd name="connsiteX2933" fmla="*/ 819982 w 1581150"/>
                <a:gd name="connsiteY2933" fmla="*/ 1841201 h 3181350"/>
                <a:gd name="connsiteX2934" fmla="*/ 824173 w 1581150"/>
                <a:gd name="connsiteY2934" fmla="*/ 1857298 h 3181350"/>
                <a:gd name="connsiteX2935" fmla="*/ 802170 w 1581150"/>
                <a:gd name="connsiteY2935" fmla="*/ 1832057 h 3181350"/>
                <a:gd name="connsiteX2936" fmla="*/ 818934 w 1581150"/>
                <a:gd name="connsiteY2936" fmla="*/ 1830152 h 3181350"/>
                <a:gd name="connsiteX2937" fmla="*/ 818458 w 1581150"/>
                <a:gd name="connsiteY2937" fmla="*/ 1836438 h 3181350"/>
                <a:gd name="connsiteX2938" fmla="*/ 802170 w 1581150"/>
                <a:gd name="connsiteY2938" fmla="*/ 1832057 h 3181350"/>
                <a:gd name="connsiteX2939" fmla="*/ 775977 w 1581150"/>
                <a:gd name="connsiteY2939" fmla="*/ 1910543 h 3181350"/>
                <a:gd name="connsiteX2940" fmla="*/ 776453 w 1581150"/>
                <a:gd name="connsiteY2940" fmla="*/ 1929498 h 3181350"/>
                <a:gd name="connsiteX2941" fmla="*/ 775977 w 1581150"/>
                <a:gd name="connsiteY2941" fmla="*/ 1910543 h 3181350"/>
                <a:gd name="connsiteX2942" fmla="*/ 776262 w 1581150"/>
                <a:gd name="connsiteY2942" fmla="*/ 1981504 h 3181350"/>
                <a:gd name="connsiteX2943" fmla="*/ 765499 w 1581150"/>
                <a:gd name="connsiteY2943" fmla="*/ 1977599 h 3181350"/>
                <a:gd name="connsiteX2944" fmla="*/ 765880 w 1581150"/>
                <a:gd name="connsiteY2944" fmla="*/ 1972836 h 3181350"/>
                <a:gd name="connsiteX2945" fmla="*/ 775024 w 1581150"/>
                <a:gd name="connsiteY2945" fmla="*/ 1973503 h 3181350"/>
                <a:gd name="connsiteX2946" fmla="*/ 776262 w 1581150"/>
                <a:gd name="connsiteY2946" fmla="*/ 1981504 h 3181350"/>
                <a:gd name="connsiteX2947" fmla="*/ 787978 w 1581150"/>
                <a:gd name="connsiteY2947" fmla="*/ 2023414 h 3181350"/>
                <a:gd name="connsiteX2948" fmla="*/ 783787 w 1581150"/>
                <a:gd name="connsiteY2948" fmla="*/ 2029415 h 3181350"/>
                <a:gd name="connsiteX2949" fmla="*/ 773119 w 1581150"/>
                <a:gd name="connsiteY2949" fmla="*/ 2023890 h 3181350"/>
                <a:gd name="connsiteX2950" fmla="*/ 770928 w 1581150"/>
                <a:gd name="connsiteY2950" fmla="*/ 2028462 h 3181350"/>
                <a:gd name="connsiteX2951" fmla="*/ 760927 w 1581150"/>
                <a:gd name="connsiteY2951" fmla="*/ 2013508 h 3181350"/>
                <a:gd name="connsiteX2952" fmla="*/ 773976 w 1581150"/>
                <a:gd name="connsiteY2952" fmla="*/ 2011317 h 3181350"/>
                <a:gd name="connsiteX2953" fmla="*/ 784835 w 1581150"/>
                <a:gd name="connsiteY2953" fmla="*/ 2013698 h 3181350"/>
                <a:gd name="connsiteX2954" fmla="*/ 787978 w 1581150"/>
                <a:gd name="connsiteY2954" fmla="*/ 2023414 h 3181350"/>
                <a:gd name="connsiteX2955" fmla="*/ 759689 w 1581150"/>
                <a:gd name="connsiteY2955" fmla="*/ 2032272 h 3181350"/>
                <a:gd name="connsiteX2956" fmla="*/ 742353 w 1581150"/>
                <a:gd name="connsiteY2956" fmla="*/ 2042083 h 3181350"/>
                <a:gd name="connsiteX2957" fmla="*/ 724637 w 1581150"/>
                <a:gd name="connsiteY2957" fmla="*/ 2032844 h 3181350"/>
                <a:gd name="connsiteX2958" fmla="*/ 728637 w 1581150"/>
                <a:gd name="connsiteY2958" fmla="*/ 2028462 h 3181350"/>
                <a:gd name="connsiteX2959" fmla="*/ 720732 w 1581150"/>
                <a:gd name="connsiteY2959" fmla="*/ 2018842 h 3181350"/>
                <a:gd name="connsiteX2960" fmla="*/ 720446 w 1581150"/>
                <a:gd name="connsiteY2960" fmla="*/ 2014461 h 3181350"/>
                <a:gd name="connsiteX2961" fmla="*/ 736734 w 1581150"/>
                <a:gd name="connsiteY2961" fmla="*/ 2017985 h 3181350"/>
                <a:gd name="connsiteX2962" fmla="*/ 730257 w 1581150"/>
                <a:gd name="connsiteY2962" fmla="*/ 2006460 h 3181350"/>
                <a:gd name="connsiteX2963" fmla="*/ 746163 w 1581150"/>
                <a:gd name="connsiteY2963" fmla="*/ 2015508 h 3181350"/>
                <a:gd name="connsiteX2964" fmla="*/ 765594 w 1581150"/>
                <a:gd name="connsiteY2964" fmla="*/ 2026367 h 3181350"/>
                <a:gd name="connsiteX2965" fmla="*/ 765118 w 1581150"/>
                <a:gd name="connsiteY2965" fmla="*/ 2032653 h 3181350"/>
                <a:gd name="connsiteX2966" fmla="*/ 752259 w 1581150"/>
                <a:gd name="connsiteY2966" fmla="*/ 2031701 h 3181350"/>
                <a:gd name="connsiteX2967" fmla="*/ 759689 w 1581150"/>
                <a:gd name="connsiteY2967" fmla="*/ 2032272 h 3181350"/>
                <a:gd name="connsiteX2968" fmla="*/ 737972 w 1581150"/>
                <a:gd name="connsiteY2968" fmla="*/ 2051227 h 3181350"/>
                <a:gd name="connsiteX2969" fmla="*/ 726732 w 1581150"/>
                <a:gd name="connsiteY2969" fmla="*/ 2053513 h 3181350"/>
                <a:gd name="connsiteX2970" fmla="*/ 732924 w 1581150"/>
                <a:gd name="connsiteY2970" fmla="*/ 2044464 h 3181350"/>
                <a:gd name="connsiteX2971" fmla="*/ 737972 w 1581150"/>
                <a:gd name="connsiteY2971" fmla="*/ 2051227 h 3181350"/>
                <a:gd name="connsiteX2972" fmla="*/ 720160 w 1581150"/>
                <a:gd name="connsiteY2972" fmla="*/ 2092470 h 3181350"/>
                <a:gd name="connsiteX2973" fmla="*/ 727971 w 1581150"/>
                <a:gd name="connsiteY2973" fmla="*/ 2086755 h 3181350"/>
                <a:gd name="connsiteX2974" fmla="*/ 718827 w 1581150"/>
                <a:gd name="connsiteY2974" fmla="*/ 2086089 h 3181350"/>
                <a:gd name="connsiteX2975" fmla="*/ 739877 w 1581150"/>
                <a:gd name="connsiteY2975" fmla="*/ 2100281 h 3181350"/>
                <a:gd name="connsiteX2976" fmla="*/ 731209 w 1581150"/>
                <a:gd name="connsiteY2976" fmla="*/ 2093327 h 3181350"/>
                <a:gd name="connsiteX2977" fmla="*/ 725399 w 1581150"/>
                <a:gd name="connsiteY2977" fmla="*/ 2097614 h 3181350"/>
                <a:gd name="connsiteX2978" fmla="*/ 711778 w 1581150"/>
                <a:gd name="connsiteY2978" fmla="*/ 2082469 h 3181350"/>
                <a:gd name="connsiteX2979" fmla="*/ 714921 w 1581150"/>
                <a:gd name="connsiteY2979" fmla="*/ 2089041 h 3181350"/>
                <a:gd name="connsiteX2980" fmla="*/ 720160 w 1581150"/>
                <a:gd name="connsiteY2980" fmla="*/ 2092470 h 3181350"/>
                <a:gd name="connsiteX2981" fmla="*/ 717017 w 1581150"/>
                <a:gd name="connsiteY2981" fmla="*/ 2134761 h 3181350"/>
                <a:gd name="connsiteX2982" fmla="*/ 722827 w 1581150"/>
                <a:gd name="connsiteY2982" fmla="*/ 2155716 h 3181350"/>
                <a:gd name="connsiteX2983" fmla="*/ 714064 w 1581150"/>
                <a:gd name="connsiteY2983" fmla="*/ 2150287 h 3181350"/>
                <a:gd name="connsiteX2984" fmla="*/ 717017 w 1581150"/>
                <a:gd name="connsiteY2984" fmla="*/ 2134761 h 3181350"/>
                <a:gd name="connsiteX2985" fmla="*/ 722446 w 1581150"/>
                <a:gd name="connsiteY2985" fmla="*/ 2111520 h 3181350"/>
                <a:gd name="connsiteX2986" fmla="*/ 718446 w 1581150"/>
                <a:gd name="connsiteY2986" fmla="*/ 2115902 h 3181350"/>
                <a:gd name="connsiteX2987" fmla="*/ 708635 w 1581150"/>
                <a:gd name="connsiteY2987" fmla="*/ 2110663 h 3181350"/>
                <a:gd name="connsiteX2988" fmla="*/ 711207 w 1581150"/>
                <a:gd name="connsiteY2988" fmla="*/ 2099614 h 3181350"/>
                <a:gd name="connsiteX2989" fmla="*/ 740734 w 1581150"/>
                <a:gd name="connsiteY2989" fmla="*/ 2114473 h 3181350"/>
                <a:gd name="connsiteX2990" fmla="*/ 742925 w 1581150"/>
                <a:gd name="connsiteY2990" fmla="*/ 2109901 h 3181350"/>
                <a:gd name="connsiteX2991" fmla="*/ 722446 w 1581150"/>
                <a:gd name="connsiteY2991" fmla="*/ 2111520 h 3181350"/>
                <a:gd name="connsiteX2992" fmla="*/ 717969 w 1581150"/>
                <a:gd name="connsiteY2992" fmla="*/ 2221629 h 3181350"/>
                <a:gd name="connsiteX2993" fmla="*/ 707206 w 1581150"/>
                <a:gd name="connsiteY2993" fmla="*/ 2217629 h 3181350"/>
                <a:gd name="connsiteX2994" fmla="*/ 718827 w 1581150"/>
                <a:gd name="connsiteY2994" fmla="*/ 2210580 h 3181350"/>
                <a:gd name="connsiteX2995" fmla="*/ 717969 w 1581150"/>
                <a:gd name="connsiteY2995" fmla="*/ 2221629 h 3181350"/>
                <a:gd name="connsiteX2996" fmla="*/ 710064 w 1581150"/>
                <a:gd name="connsiteY2996" fmla="*/ 2203627 h 3181350"/>
                <a:gd name="connsiteX2997" fmla="*/ 704634 w 1581150"/>
                <a:gd name="connsiteY2997" fmla="*/ 2201722 h 3181350"/>
                <a:gd name="connsiteX2998" fmla="*/ 710349 w 1581150"/>
                <a:gd name="connsiteY2998" fmla="*/ 2198960 h 3181350"/>
                <a:gd name="connsiteX2999" fmla="*/ 703682 w 1581150"/>
                <a:gd name="connsiteY2999" fmla="*/ 2189054 h 3181350"/>
                <a:gd name="connsiteX3000" fmla="*/ 719779 w 1581150"/>
                <a:gd name="connsiteY3000" fmla="*/ 2194959 h 3181350"/>
                <a:gd name="connsiteX3001" fmla="*/ 710064 w 1581150"/>
                <a:gd name="connsiteY3001" fmla="*/ 2203627 h 3181350"/>
                <a:gd name="connsiteX3002" fmla="*/ 770547 w 1581150"/>
                <a:gd name="connsiteY3002" fmla="*/ 1709946 h 3181350"/>
                <a:gd name="connsiteX3003" fmla="*/ 772738 w 1581150"/>
                <a:gd name="connsiteY3003" fmla="*/ 1705374 h 3181350"/>
                <a:gd name="connsiteX3004" fmla="*/ 776358 w 1581150"/>
                <a:gd name="connsiteY3004" fmla="*/ 1705660 h 3181350"/>
                <a:gd name="connsiteX3005" fmla="*/ 777882 w 1581150"/>
                <a:gd name="connsiteY3005" fmla="*/ 1710518 h 3181350"/>
                <a:gd name="connsiteX3006" fmla="*/ 768357 w 1581150"/>
                <a:gd name="connsiteY3006" fmla="*/ 1714518 h 3181350"/>
                <a:gd name="connsiteX3007" fmla="*/ 765499 w 1581150"/>
                <a:gd name="connsiteY3007" fmla="*/ 1703279 h 3181350"/>
                <a:gd name="connsiteX3008" fmla="*/ 761594 w 1581150"/>
                <a:gd name="connsiteY3008" fmla="*/ 1702326 h 3181350"/>
                <a:gd name="connsiteX3009" fmla="*/ 761975 w 1581150"/>
                <a:gd name="connsiteY3009" fmla="*/ 1699564 h 3181350"/>
                <a:gd name="connsiteX3010" fmla="*/ 771405 w 1581150"/>
                <a:gd name="connsiteY3010" fmla="*/ 1697278 h 3181350"/>
                <a:gd name="connsiteX3011" fmla="*/ 767118 w 1581150"/>
                <a:gd name="connsiteY3011" fmla="*/ 1704803 h 3181350"/>
                <a:gd name="connsiteX3012" fmla="*/ 770547 w 1581150"/>
                <a:gd name="connsiteY3012" fmla="*/ 1709946 h 3181350"/>
                <a:gd name="connsiteX3013" fmla="*/ 783216 w 1581150"/>
                <a:gd name="connsiteY3013" fmla="*/ 1762810 h 3181350"/>
                <a:gd name="connsiteX3014" fmla="*/ 783882 w 1581150"/>
                <a:gd name="connsiteY3014" fmla="*/ 1778622 h 3181350"/>
                <a:gd name="connsiteX3015" fmla="*/ 757212 w 1581150"/>
                <a:gd name="connsiteY3015" fmla="*/ 1765668 h 3181350"/>
                <a:gd name="connsiteX3016" fmla="*/ 782549 w 1581150"/>
                <a:gd name="connsiteY3016" fmla="*/ 1772240 h 3181350"/>
                <a:gd name="connsiteX3017" fmla="*/ 783216 w 1581150"/>
                <a:gd name="connsiteY3017" fmla="*/ 1762810 h 3181350"/>
                <a:gd name="connsiteX3018" fmla="*/ 766833 w 1581150"/>
                <a:gd name="connsiteY3018" fmla="*/ 1785289 h 3181350"/>
                <a:gd name="connsiteX3019" fmla="*/ 769119 w 1581150"/>
                <a:gd name="connsiteY3019" fmla="*/ 1779098 h 3181350"/>
                <a:gd name="connsiteX3020" fmla="*/ 785597 w 1581150"/>
                <a:gd name="connsiteY3020" fmla="*/ 1780336 h 3181350"/>
                <a:gd name="connsiteX3021" fmla="*/ 785216 w 1581150"/>
                <a:gd name="connsiteY3021" fmla="*/ 1785003 h 3181350"/>
                <a:gd name="connsiteX3022" fmla="*/ 770166 w 1581150"/>
                <a:gd name="connsiteY3022" fmla="*/ 1788623 h 3181350"/>
                <a:gd name="connsiteX3023" fmla="*/ 766833 w 1581150"/>
                <a:gd name="connsiteY3023" fmla="*/ 1785289 h 3181350"/>
                <a:gd name="connsiteX3024" fmla="*/ 775691 w 1581150"/>
                <a:gd name="connsiteY3024" fmla="*/ 1765477 h 3181350"/>
                <a:gd name="connsiteX3025" fmla="*/ 761880 w 1581150"/>
                <a:gd name="connsiteY3025" fmla="*/ 1753380 h 3181350"/>
                <a:gd name="connsiteX3026" fmla="*/ 767690 w 1581150"/>
                <a:gd name="connsiteY3026" fmla="*/ 1749094 h 3181350"/>
                <a:gd name="connsiteX3027" fmla="*/ 755307 w 1581150"/>
                <a:gd name="connsiteY3027" fmla="*/ 1741855 h 3181350"/>
                <a:gd name="connsiteX3028" fmla="*/ 755307 w 1581150"/>
                <a:gd name="connsiteY3028" fmla="*/ 1741474 h 3181350"/>
                <a:gd name="connsiteX3029" fmla="*/ 755593 w 1581150"/>
                <a:gd name="connsiteY3029" fmla="*/ 1739664 h 3181350"/>
                <a:gd name="connsiteX3030" fmla="*/ 761308 w 1581150"/>
                <a:gd name="connsiteY3030" fmla="*/ 1735949 h 3181350"/>
                <a:gd name="connsiteX3031" fmla="*/ 756641 w 1581150"/>
                <a:gd name="connsiteY3031" fmla="*/ 1733473 h 3181350"/>
                <a:gd name="connsiteX3032" fmla="*/ 757308 w 1581150"/>
                <a:gd name="connsiteY3032" fmla="*/ 1729473 h 3181350"/>
                <a:gd name="connsiteX3033" fmla="*/ 765499 w 1581150"/>
                <a:gd name="connsiteY3033" fmla="*/ 1728425 h 3181350"/>
                <a:gd name="connsiteX3034" fmla="*/ 779977 w 1581150"/>
                <a:gd name="connsiteY3034" fmla="*/ 1757857 h 3181350"/>
                <a:gd name="connsiteX3035" fmla="*/ 775691 w 1581150"/>
                <a:gd name="connsiteY3035" fmla="*/ 1765477 h 3181350"/>
                <a:gd name="connsiteX3036" fmla="*/ 762832 w 1581150"/>
                <a:gd name="connsiteY3036" fmla="*/ 1889016 h 3181350"/>
                <a:gd name="connsiteX3037" fmla="*/ 753021 w 1581150"/>
                <a:gd name="connsiteY3037" fmla="*/ 1896160 h 3181350"/>
                <a:gd name="connsiteX3038" fmla="*/ 758832 w 1581150"/>
                <a:gd name="connsiteY3038" fmla="*/ 1893398 h 3181350"/>
                <a:gd name="connsiteX3039" fmla="*/ 751688 w 1581150"/>
                <a:gd name="connsiteY3039" fmla="*/ 1889683 h 3181350"/>
                <a:gd name="connsiteX3040" fmla="*/ 762832 w 1581150"/>
                <a:gd name="connsiteY3040" fmla="*/ 1889016 h 3181350"/>
                <a:gd name="connsiteX3041" fmla="*/ 756641 w 1581150"/>
                <a:gd name="connsiteY3041" fmla="*/ 1847582 h 3181350"/>
                <a:gd name="connsiteX3042" fmla="*/ 756831 w 1581150"/>
                <a:gd name="connsiteY3042" fmla="*/ 1844439 h 3181350"/>
                <a:gd name="connsiteX3043" fmla="*/ 764166 w 1581150"/>
                <a:gd name="connsiteY3043" fmla="*/ 1845011 h 3181350"/>
                <a:gd name="connsiteX3044" fmla="*/ 763975 w 1581150"/>
                <a:gd name="connsiteY3044" fmla="*/ 1848154 h 3181350"/>
                <a:gd name="connsiteX3045" fmla="*/ 756641 w 1581150"/>
                <a:gd name="connsiteY3045" fmla="*/ 1847582 h 3181350"/>
                <a:gd name="connsiteX3046" fmla="*/ 749021 w 1581150"/>
                <a:gd name="connsiteY3046" fmla="*/ 1951119 h 3181350"/>
                <a:gd name="connsiteX3047" fmla="*/ 761403 w 1581150"/>
                <a:gd name="connsiteY3047" fmla="*/ 1958358 h 3181350"/>
                <a:gd name="connsiteX3048" fmla="*/ 746068 w 1581150"/>
                <a:gd name="connsiteY3048" fmla="*/ 1966645 h 3181350"/>
                <a:gd name="connsiteX3049" fmla="*/ 744925 w 1581150"/>
                <a:gd name="connsiteY3049" fmla="*/ 1957120 h 3181350"/>
                <a:gd name="connsiteX3050" fmla="*/ 730352 w 1581150"/>
                <a:gd name="connsiteY3050" fmla="*/ 1954453 h 3181350"/>
                <a:gd name="connsiteX3051" fmla="*/ 749021 w 1581150"/>
                <a:gd name="connsiteY3051" fmla="*/ 1951119 h 3181350"/>
                <a:gd name="connsiteX3052" fmla="*/ 767214 w 1581150"/>
                <a:gd name="connsiteY3052" fmla="*/ 1905114 h 3181350"/>
                <a:gd name="connsiteX3053" fmla="*/ 766261 w 1581150"/>
                <a:gd name="connsiteY3053" fmla="*/ 1917686 h 3181350"/>
                <a:gd name="connsiteX3054" fmla="*/ 767214 w 1581150"/>
                <a:gd name="connsiteY3054" fmla="*/ 1905114 h 3181350"/>
                <a:gd name="connsiteX3055" fmla="*/ 766261 w 1581150"/>
                <a:gd name="connsiteY3055" fmla="*/ 1942928 h 3181350"/>
                <a:gd name="connsiteX3056" fmla="*/ 761975 w 1581150"/>
                <a:gd name="connsiteY3056" fmla="*/ 1950452 h 3181350"/>
                <a:gd name="connsiteX3057" fmla="*/ 766261 w 1581150"/>
                <a:gd name="connsiteY3057" fmla="*/ 1942928 h 3181350"/>
                <a:gd name="connsiteX3058" fmla="*/ 759784 w 1581150"/>
                <a:gd name="connsiteY3058" fmla="*/ 2005507 h 3181350"/>
                <a:gd name="connsiteX3059" fmla="*/ 753783 w 1581150"/>
                <a:gd name="connsiteY3059" fmla="*/ 2011317 h 3181350"/>
                <a:gd name="connsiteX3060" fmla="*/ 748640 w 1581150"/>
                <a:gd name="connsiteY3060" fmla="*/ 2006174 h 3181350"/>
                <a:gd name="connsiteX3061" fmla="*/ 759784 w 1581150"/>
                <a:gd name="connsiteY3061" fmla="*/ 2005507 h 3181350"/>
                <a:gd name="connsiteX3062" fmla="*/ 747878 w 1581150"/>
                <a:gd name="connsiteY3062" fmla="*/ 1966740 h 3181350"/>
                <a:gd name="connsiteX3063" fmla="*/ 753402 w 1581150"/>
                <a:gd name="connsiteY3063" fmla="*/ 1967121 h 3181350"/>
                <a:gd name="connsiteX3064" fmla="*/ 754736 w 1581150"/>
                <a:gd name="connsiteY3064" fmla="*/ 1973503 h 3181350"/>
                <a:gd name="connsiteX3065" fmla="*/ 750926 w 1581150"/>
                <a:gd name="connsiteY3065" fmla="*/ 1974836 h 3181350"/>
                <a:gd name="connsiteX3066" fmla="*/ 747878 w 1581150"/>
                <a:gd name="connsiteY3066" fmla="*/ 1966740 h 3181350"/>
                <a:gd name="connsiteX3067" fmla="*/ 734448 w 1581150"/>
                <a:gd name="connsiteY3067" fmla="*/ 1924830 h 3181350"/>
                <a:gd name="connsiteX3068" fmla="*/ 734257 w 1581150"/>
                <a:gd name="connsiteY3068" fmla="*/ 1924735 h 3181350"/>
                <a:gd name="connsiteX3069" fmla="*/ 734352 w 1581150"/>
                <a:gd name="connsiteY3069" fmla="*/ 1924068 h 3181350"/>
                <a:gd name="connsiteX3070" fmla="*/ 734448 w 1581150"/>
                <a:gd name="connsiteY3070" fmla="*/ 1924830 h 3181350"/>
                <a:gd name="connsiteX3071" fmla="*/ 737781 w 1581150"/>
                <a:gd name="connsiteY3071" fmla="*/ 1876157 h 3181350"/>
                <a:gd name="connsiteX3072" fmla="*/ 739782 w 1581150"/>
                <a:gd name="connsiteY3072" fmla="*/ 1876348 h 3181350"/>
                <a:gd name="connsiteX3073" fmla="*/ 737686 w 1581150"/>
                <a:gd name="connsiteY3073" fmla="*/ 1881015 h 3181350"/>
                <a:gd name="connsiteX3074" fmla="*/ 737781 w 1581150"/>
                <a:gd name="connsiteY3074" fmla="*/ 1876157 h 3181350"/>
                <a:gd name="connsiteX3075" fmla="*/ 727018 w 1581150"/>
                <a:gd name="connsiteY3075" fmla="*/ 1980456 h 3181350"/>
                <a:gd name="connsiteX3076" fmla="*/ 731971 w 1581150"/>
                <a:gd name="connsiteY3076" fmla="*/ 1981409 h 3181350"/>
                <a:gd name="connsiteX3077" fmla="*/ 725970 w 1581150"/>
                <a:gd name="connsiteY3077" fmla="*/ 1985409 h 3181350"/>
                <a:gd name="connsiteX3078" fmla="*/ 727018 w 1581150"/>
                <a:gd name="connsiteY3078" fmla="*/ 1980456 h 3181350"/>
                <a:gd name="connsiteX3079" fmla="*/ 736448 w 1581150"/>
                <a:gd name="connsiteY3079" fmla="*/ 1906828 h 3181350"/>
                <a:gd name="connsiteX3080" fmla="*/ 737305 w 1581150"/>
                <a:gd name="connsiteY3080" fmla="*/ 1910828 h 3181350"/>
                <a:gd name="connsiteX3081" fmla="*/ 736067 w 1581150"/>
                <a:gd name="connsiteY3081" fmla="*/ 1910543 h 3181350"/>
                <a:gd name="connsiteX3082" fmla="*/ 736448 w 1581150"/>
                <a:gd name="connsiteY3082" fmla="*/ 1906828 h 3181350"/>
                <a:gd name="connsiteX3083" fmla="*/ 737210 w 1581150"/>
                <a:gd name="connsiteY3083" fmla="*/ 1897017 h 3181350"/>
                <a:gd name="connsiteX3084" fmla="*/ 737496 w 1581150"/>
                <a:gd name="connsiteY3084" fmla="*/ 1892922 h 3181350"/>
                <a:gd name="connsiteX3085" fmla="*/ 738829 w 1581150"/>
                <a:gd name="connsiteY3085" fmla="*/ 1890445 h 3181350"/>
                <a:gd name="connsiteX3086" fmla="*/ 737210 w 1581150"/>
                <a:gd name="connsiteY3086" fmla="*/ 1897017 h 3181350"/>
                <a:gd name="connsiteX3087" fmla="*/ 743782 w 1581150"/>
                <a:gd name="connsiteY3087" fmla="*/ 1845011 h 3181350"/>
                <a:gd name="connsiteX3088" fmla="*/ 743973 w 1581150"/>
                <a:gd name="connsiteY3088" fmla="*/ 1845106 h 3181350"/>
                <a:gd name="connsiteX3089" fmla="*/ 743782 w 1581150"/>
                <a:gd name="connsiteY3089" fmla="*/ 1845201 h 3181350"/>
                <a:gd name="connsiteX3090" fmla="*/ 743782 w 1581150"/>
                <a:gd name="connsiteY3090" fmla="*/ 1845011 h 3181350"/>
                <a:gd name="connsiteX3091" fmla="*/ 745116 w 1581150"/>
                <a:gd name="connsiteY3091" fmla="*/ 1827866 h 3181350"/>
                <a:gd name="connsiteX3092" fmla="*/ 745211 w 1581150"/>
                <a:gd name="connsiteY3092" fmla="*/ 1827580 h 3181350"/>
                <a:gd name="connsiteX3093" fmla="*/ 745211 w 1581150"/>
                <a:gd name="connsiteY3093" fmla="*/ 1827770 h 3181350"/>
                <a:gd name="connsiteX3094" fmla="*/ 745116 w 1581150"/>
                <a:gd name="connsiteY3094" fmla="*/ 1827866 h 3181350"/>
                <a:gd name="connsiteX3095" fmla="*/ 720827 w 1581150"/>
                <a:gd name="connsiteY3095" fmla="*/ 2007317 h 3181350"/>
                <a:gd name="connsiteX3096" fmla="*/ 726066 w 1581150"/>
                <a:gd name="connsiteY3096" fmla="*/ 2012460 h 3181350"/>
                <a:gd name="connsiteX3097" fmla="*/ 720446 w 1581150"/>
                <a:gd name="connsiteY3097" fmla="*/ 2010460 h 3181350"/>
                <a:gd name="connsiteX3098" fmla="*/ 720827 w 1581150"/>
                <a:gd name="connsiteY3098" fmla="*/ 2007317 h 3181350"/>
                <a:gd name="connsiteX3099" fmla="*/ 721779 w 1581150"/>
                <a:gd name="connsiteY3099" fmla="*/ 2003411 h 3181350"/>
                <a:gd name="connsiteX3100" fmla="*/ 723018 w 1581150"/>
                <a:gd name="connsiteY3100" fmla="*/ 1999030 h 3181350"/>
                <a:gd name="connsiteX3101" fmla="*/ 731209 w 1581150"/>
                <a:gd name="connsiteY3101" fmla="*/ 1993886 h 3181350"/>
                <a:gd name="connsiteX3102" fmla="*/ 738353 w 1581150"/>
                <a:gd name="connsiteY3102" fmla="*/ 1997601 h 3181350"/>
                <a:gd name="connsiteX3103" fmla="*/ 721779 w 1581150"/>
                <a:gd name="connsiteY3103" fmla="*/ 2003411 h 3181350"/>
                <a:gd name="connsiteX3104" fmla="*/ 731876 w 1581150"/>
                <a:gd name="connsiteY3104" fmla="*/ 1959311 h 3181350"/>
                <a:gd name="connsiteX3105" fmla="*/ 742068 w 1581150"/>
                <a:gd name="connsiteY3105" fmla="*/ 1971122 h 3181350"/>
                <a:gd name="connsiteX3106" fmla="*/ 731876 w 1581150"/>
                <a:gd name="connsiteY3106" fmla="*/ 1959311 h 3181350"/>
                <a:gd name="connsiteX3107" fmla="*/ 748449 w 1581150"/>
                <a:gd name="connsiteY3107" fmla="*/ 1859584 h 3181350"/>
                <a:gd name="connsiteX3108" fmla="*/ 743877 w 1581150"/>
                <a:gd name="connsiteY3108" fmla="*/ 1857869 h 3181350"/>
                <a:gd name="connsiteX3109" fmla="*/ 743973 w 1581150"/>
                <a:gd name="connsiteY3109" fmla="*/ 1853012 h 3181350"/>
                <a:gd name="connsiteX3110" fmla="*/ 748449 w 1581150"/>
                <a:gd name="connsiteY3110" fmla="*/ 1859584 h 3181350"/>
                <a:gd name="connsiteX3111" fmla="*/ 752926 w 1581150"/>
                <a:gd name="connsiteY3111" fmla="*/ 1758714 h 3181350"/>
                <a:gd name="connsiteX3112" fmla="*/ 753402 w 1581150"/>
                <a:gd name="connsiteY3112" fmla="*/ 1753952 h 3181350"/>
                <a:gd name="connsiteX3113" fmla="*/ 756355 w 1581150"/>
                <a:gd name="connsiteY3113" fmla="*/ 1751380 h 3181350"/>
                <a:gd name="connsiteX3114" fmla="*/ 752926 w 1581150"/>
                <a:gd name="connsiteY3114" fmla="*/ 1758714 h 3181350"/>
                <a:gd name="connsiteX3115" fmla="*/ 702348 w 1581150"/>
                <a:gd name="connsiteY3115" fmla="*/ 2258301 h 3181350"/>
                <a:gd name="connsiteX3116" fmla="*/ 695014 w 1581150"/>
                <a:gd name="connsiteY3116" fmla="*/ 2257729 h 3181350"/>
                <a:gd name="connsiteX3117" fmla="*/ 688156 w 1581150"/>
                <a:gd name="connsiteY3117" fmla="*/ 2250871 h 3181350"/>
                <a:gd name="connsiteX3118" fmla="*/ 702348 w 1581150"/>
                <a:gd name="connsiteY3118" fmla="*/ 2258301 h 3181350"/>
                <a:gd name="connsiteX3119" fmla="*/ 703872 w 1581150"/>
                <a:gd name="connsiteY3119" fmla="*/ 2137428 h 3181350"/>
                <a:gd name="connsiteX3120" fmla="*/ 704920 w 1581150"/>
                <a:gd name="connsiteY3120" fmla="*/ 2127713 h 3181350"/>
                <a:gd name="connsiteX3121" fmla="*/ 713588 w 1581150"/>
                <a:gd name="connsiteY3121" fmla="*/ 2131332 h 3181350"/>
                <a:gd name="connsiteX3122" fmla="*/ 703872 w 1581150"/>
                <a:gd name="connsiteY3122" fmla="*/ 2137428 h 3181350"/>
                <a:gd name="connsiteX3123" fmla="*/ 774357 w 1581150"/>
                <a:gd name="connsiteY3123" fmla="*/ 2033415 h 3181350"/>
                <a:gd name="connsiteX3124" fmla="*/ 784549 w 1581150"/>
                <a:gd name="connsiteY3124" fmla="*/ 2045226 h 3181350"/>
                <a:gd name="connsiteX3125" fmla="*/ 764928 w 1581150"/>
                <a:gd name="connsiteY3125" fmla="*/ 2035892 h 3181350"/>
                <a:gd name="connsiteX3126" fmla="*/ 774357 w 1581150"/>
                <a:gd name="connsiteY3126" fmla="*/ 2033415 h 3181350"/>
                <a:gd name="connsiteX3127" fmla="*/ 774357 w 1581150"/>
                <a:gd name="connsiteY3127" fmla="*/ 2008174 h 3181350"/>
                <a:gd name="connsiteX3128" fmla="*/ 765118 w 1581150"/>
                <a:gd name="connsiteY3128" fmla="*/ 2009031 h 3181350"/>
                <a:gd name="connsiteX3129" fmla="*/ 763499 w 1581150"/>
                <a:gd name="connsiteY3129" fmla="*/ 2005793 h 3181350"/>
                <a:gd name="connsiteX3130" fmla="*/ 773119 w 1581150"/>
                <a:gd name="connsiteY3130" fmla="*/ 2000173 h 3181350"/>
                <a:gd name="connsiteX3131" fmla="*/ 774357 w 1581150"/>
                <a:gd name="connsiteY3131" fmla="*/ 2008174 h 3181350"/>
                <a:gd name="connsiteX3132" fmla="*/ 769785 w 1581150"/>
                <a:gd name="connsiteY3132" fmla="*/ 1995220 h 3181350"/>
                <a:gd name="connsiteX3133" fmla="*/ 766452 w 1581150"/>
                <a:gd name="connsiteY3133" fmla="*/ 1990267 h 3181350"/>
                <a:gd name="connsiteX3134" fmla="*/ 761308 w 1581150"/>
                <a:gd name="connsiteY3134" fmla="*/ 1985123 h 3181350"/>
                <a:gd name="connsiteX3135" fmla="*/ 767118 w 1581150"/>
                <a:gd name="connsiteY3135" fmla="*/ 1980837 h 3181350"/>
                <a:gd name="connsiteX3136" fmla="*/ 781406 w 1581150"/>
                <a:gd name="connsiteY3136" fmla="*/ 1988172 h 3181350"/>
                <a:gd name="connsiteX3137" fmla="*/ 769785 w 1581150"/>
                <a:gd name="connsiteY3137" fmla="*/ 1995220 h 3181350"/>
                <a:gd name="connsiteX3138" fmla="*/ 758832 w 1581150"/>
                <a:gd name="connsiteY3138" fmla="*/ 1969217 h 3181350"/>
                <a:gd name="connsiteX3139" fmla="*/ 765023 w 1581150"/>
                <a:gd name="connsiteY3139" fmla="*/ 1960263 h 3181350"/>
                <a:gd name="connsiteX3140" fmla="*/ 758832 w 1581150"/>
                <a:gd name="connsiteY3140" fmla="*/ 1969217 h 3181350"/>
                <a:gd name="connsiteX3141" fmla="*/ 770643 w 1581150"/>
                <a:gd name="connsiteY3141" fmla="*/ 1858060 h 3181350"/>
                <a:gd name="connsiteX3142" fmla="*/ 782930 w 1581150"/>
                <a:gd name="connsiteY3142" fmla="*/ 1866918 h 3181350"/>
                <a:gd name="connsiteX3143" fmla="*/ 773405 w 1581150"/>
                <a:gd name="connsiteY3143" fmla="*/ 1870919 h 3181350"/>
                <a:gd name="connsiteX3144" fmla="*/ 770643 w 1581150"/>
                <a:gd name="connsiteY3144" fmla="*/ 1858060 h 3181350"/>
                <a:gd name="connsiteX3145" fmla="*/ 767499 w 1581150"/>
                <a:gd name="connsiteY3145" fmla="*/ 1826342 h 3181350"/>
                <a:gd name="connsiteX3146" fmla="*/ 778644 w 1581150"/>
                <a:gd name="connsiteY3146" fmla="*/ 1825580 h 3181350"/>
                <a:gd name="connsiteX3147" fmla="*/ 777977 w 1581150"/>
                <a:gd name="connsiteY3147" fmla="*/ 1835010 h 3181350"/>
                <a:gd name="connsiteX3148" fmla="*/ 767499 w 1581150"/>
                <a:gd name="connsiteY3148" fmla="*/ 1826342 h 3181350"/>
                <a:gd name="connsiteX3149" fmla="*/ 804361 w 1581150"/>
                <a:gd name="connsiteY3149" fmla="*/ 1751761 h 3181350"/>
                <a:gd name="connsiteX3150" fmla="*/ 808933 w 1581150"/>
                <a:gd name="connsiteY3150" fmla="*/ 1764715 h 3181350"/>
                <a:gd name="connsiteX3151" fmla="*/ 796360 w 1581150"/>
                <a:gd name="connsiteY3151" fmla="*/ 1760715 h 3181350"/>
                <a:gd name="connsiteX3152" fmla="*/ 800456 w 1581150"/>
                <a:gd name="connsiteY3152" fmla="*/ 1754714 h 3181350"/>
                <a:gd name="connsiteX3153" fmla="*/ 793312 w 1581150"/>
                <a:gd name="connsiteY3153" fmla="*/ 1750999 h 3181350"/>
                <a:gd name="connsiteX3154" fmla="*/ 792074 w 1581150"/>
                <a:gd name="connsiteY3154" fmla="*/ 1742998 h 3181350"/>
                <a:gd name="connsiteX3155" fmla="*/ 793788 w 1581150"/>
                <a:gd name="connsiteY3155" fmla="*/ 1744712 h 3181350"/>
                <a:gd name="connsiteX3156" fmla="*/ 804361 w 1581150"/>
                <a:gd name="connsiteY3156" fmla="*/ 1751761 h 3181350"/>
                <a:gd name="connsiteX3157" fmla="*/ 812553 w 1581150"/>
                <a:gd name="connsiteY3157" fmla="*/ 1766620 h 3181350"/>
                <a:gd name="connsiteX3158" fmla="*/ 812172 w 1581150"/>
                <a:gd name="connsiteY3158" fmla="*/ 1771287 h 3181350"/>
                <a:gd name="connsiteX3159" fmla="*/ 804933 w 1581150"/>
                <a:gd name="connsiteY3159" fmla="*/ 1769192 h 3181350"/>
                <a:gd name="connsiteX3160" fmla="*/ 812553 w 1581150"/>
                <a:gd name="connsiteY3160" fmla="*/ 1766620 h 3181350"/>
                <a:gd name="connsiteX3161" fmla="*/ 828555 w 1581150"/>
                <a:gd name="connsiteY3161" fmla="*/ 1774049 h 3181350"/>
                <a:gd name="connsiteX3162" fmla="*/ 815696 w 1581150"/>
                <a:gd name="connsiteY3162" fmla="*/ 1773097 h 3181350"/>
                <a:gd name="connsiteX3163" fmla="*/ 819982 w 1581150"/>
                <a:gd name="connsiteY3163" fmla="*/ 1765477 h 3181350"/>
                <a:gd name="connsiteX3164" fmla="*/ 825411 w 1581150"/>
                <a:gd name="connsiteY3164" fmla="*/ 1767477 h 3181350"/>
                <a:gd name="connsiteX3165" fmla="*/ 823221 w 1581150"/>
                <a:gd name="connsiteY3165" fmla="*/ 1772049 h 3181350"/>
                <a:gd name="connsiteX3166" fmla="*/ 828555 w 1581150"/>
                <a:gd name="connsiteY3166" fmla="*/ 1774049 h 3181350"/>
                <a:gd name="connsiteX3167" fmla="*/ 815124 w 1581150"/>
                <a:gd name="connsiteY3167" fmla="*/ 1755761 h 3181350"/>
                <a:gd name="connsiteX3168" fmla="*/ 823792 w 1581150"/>
                <a:gd name="connsiteY3168" fmla="*/ 1762715 h 3181350"/>
                <a:gd name="connsiteX3169" fmla="*/ 815124 w 1581150"/>
                <a:gd name="connsiteY3169" fmla="*/ 1755761 h 3181350"/>
                <a:gd name="connsiteX3170" fmla="*/ 810171 w 1581150"/>
                <a:gd name="connsiteY3170" fmla="*/ 1797957 h 3181350"/>
                <a:gd name="connsiteX3171" fmla="*/ 814267 w 1581150"/>
                <a:gd name="connsiteY3171" fmla="*/ 1791957 h 3181350"/>
                <a:gd name="connsiteX3172" fmla="*/ 810171 w 1581150"/>
                <a:gd name="connsiteY3172" fmla="*/ 1797957 h 3181350"/>
                <a:gd name="connsiteX3173" fmla="*/ 839318 w 1581150"/>
                <a:gd name="connsiteY3173" fmla="*/ 1803291 h 3181350"/>
                <a:gd name="connsiteX3174" fmla="*/ 819411 w 1581150"/>
                <a:gd name="connsiteY3174" fmla="*/ 1798624 h 3181350"/>
                <a:gd name="connsiteX3175" fmla="*/ 819887 w 1581150"/>
                <a:gd name="connsiteY3175" fmla="*/ 1792337 h 3181350"/>
                <a:gd name="connsiteX3176" fmla="*/ 827316 w 1581150"/>
                <a:gd name="connsiteY3176" fmla="*/ 1792052 h 3181350"/>
                <a:gd name="connsiteX3177" fmla="*/ 815029 w 1581150"/>
                <a:gd name="connsiteY3177" fmla="*/ 1784146 h 3181350"/>
                <a:gd name="connsiteX3178" fmla="*/ 830174 w 1581150"/>
                <a:gd name="connsiteY3178" fmla="*/ 1778907 h 3181350"/>
                <a:gd name="connsiteX3179" fmla="*/ 835222 w 1581150"/>
                <a:gd name="connsiteY3179" fmla="*/ 1785575 h 3181350"/>
                <a:gd name="connsiteX3180" fmla="*/ 832555 w 1581150"/>
                <a:gd name="connsiteY3180" fmla="*/ 1796433 h 3181350"/>
                <a:gd name="connsiteX3181" fmla="*/ 844366 w 1581150"/>
                <a:gd name="connsiteY3181" fmla="*/ 1786241 h 3181350"/>
                <a:gd name="connsiteX3182" fmla="*/ 845509 w 1581150"/>
                <a:gd name="connsiteY3182" fmla="*/ 1795766 h 3181350"/>
                <a:gd name="connsiteX3183" fmla="*/ 839318 w 1581150"/>
                <a:gd name="connsiteY3183" fmla="*/ 1803291 h 3181350"/>
                <a:gd name="connsiteX3184" fmla="*/ 837032 w 1581150"/>
                <a:gd name="connsiteY3184" fmla="*/ 1784146 h 3181350"/>
                <a:gd name="connsiteX3185" fmla="*/ 837508 w 1581150"/>
                <a:gd name="connsiteY3185" fmla="*/ 1777860 h 3181350"/>
                <a:gd name="connsiteX3186" fmla="*/ 844842 w 1581150"/>
                <a:gd name="connsiteY3186" fmla="*/ 1778431 h 3181350"/>
                <a:gd name="connsiteX3187" fmla="*/ 837794 w 1581150"/>
                <a:gd name="connsiteY3187" fmla="*/ 1773192 h 3181350"/>
                <a:gd name="connsiteX3188" fmla="*/ 847033 w 1581150"/>
                <a:gd name="connsiteY3188" fmla="*/ 1773859 h 3181350"/>
                <a:gd name="connsiteX3189" fmla="*/ 837032 w 1581150"/>
                <a:gd name="connsiteY3189" fmla="*/ 1784146 h 3181350"/>
                <a:gd name="connsiteX3190" fmla="*/ 876656 w 1581150"/>
                <a:gd name="connsiteY3190" fmla="*/ 1597932 h 3181350"/>
                <a:gd name="connsiteX3191" fmla="*/ 874560 w 1581150"/>
                <a:gd name="connsiteY3191" fmla="*/ 1600885 h 3181350"/>
                <a:gd name="connsiteX3192" fmla="*/ 865416 w 1581150"/>
                <a:gd name="connsiteY3192" fmla="*/ 1600218 h 3181350"/>
                <a:gd name="connsiteX3193" fmla="*/ 866083 w 1581150"/>
                <a:gd name="connsiteY3193" fmla="*/ 1590789 h 3181350"/>
                <a:gd name="connsiteX3194" fmla="*/ 875799 w 1581150"/>
                <a:gd name="connsiteY3194" fmla="*/ 1583645 h 3181350"/>
                <a:gd name="connsiteX3195" fmla="*/ 866750 w 1581150"/>
                <a:gd name="connsiteY3195" fmla="*/ 1581359 h 3181350"/>
                <a:gd name="connsiteX3196" fmla="*/ 871131 w 1581150"/>
                <a:gd name="connsiteY3196" fmla="*/ 1572215 h 3181350"/>
                <a:gd name="connsiteX3197" fmla="*/ 881895 w 1581150"/>
                <a:gd name="connsiteY3197" fmla="*/ 1576120 h 3181350"/>
                <a:gd name="connsiteX3198" fmla="*/ 877989 w 1581150"/>
                <a:gd name="connsiteY3198" fmla="*/ 1578977 h 3181350"/>
                <a:gd name="connsiteX3199" fmla="*/ 883133 w 1581150"/>
                <a:gd name="connsiteY3199" fmla="*/ 1584121 h 3181350"/>
                <a:gd name="connsiteX3200" fmla="*/ 883133 w 1581150"/>
                <a:gd name="connsiteY3200" fmla="*/ 1558880 h 3181350"/>
                <a:gd name="connsiteX3201" fmla="*/ 893896 w 1581150"/>
                <a:gd name="connsiteY3201" fmla="*/ 1562785 h 3181350"/>
                <a:gd name="connsiteX3202" fmla="*/ 896182 w 1581150"/>
                <a:gd name="connsiteY3202" fmla="*/ 1581835 h 3181350"/>
                <a:gd name="connsiteX3203" fmla="*/ 890277 w 1581150"/>
                <a:gd name="connsiteY3203" fmla="*/ 1587740 h 3181350"/>
                <a:gd name="connsiteX3204" fmla="*/ 881228 w 1581150"/>
                <a:gd name="connsiteY3204" fmla="*/ 1585455 h 3181350"/>
                <a:gd name="connsiteX3205" fmla="*/ 873608 w 1581150"/>
                <a:gd name="connsiteY3205" fmla="*/ 1589645 h 3181350"/>
                <a:gd name="connsiteX3206" fmla="*/ 876656 w 1581150"/>
                <a:gd name="connsiteY3206" fmla="*/ 1597932 h 3181350"/>
                <a:gd name="connsiteX3207" fmla="*/ 901135 w 1581150"/>
                <a:gd name="connsiteY3207" fmla="*/ 1117206 h 3181350"/>
                <a:gd name="connsiteX3208" fmla="*/ 893706 w 1581150"/>
                <a:gd name="connsiteY3208" fmla="*/ 1118253 h 3181350"/>
                <a:gd name="connsiteX3209" fmla="*/ 899802 w 1581150"/>
                <a:gd name="connsiteY3209" fmla="*/ 1110824 h 3181350"/>
                <a:gd name="connsiteX3210" fmla="*/ 901135 w 1581150"/>
                <a:gd name="connsiteY3210" fmla="*/ 1117206 h 3181350"/>
                <a:gd name="connsiteX3211" fmla="*/ 895420 w 1581150"/>
                <a:gd name="connsiteY3211" fmla="*/ 1518875 h 3181350"/>
                <a:gd name="connsiteX3212" fmla="*/ 886562 w 1581150"/>
                <a:gd name="connsiteY3212" fmla="*/ 1513445 h 3181350"/>
                <a:gd name="connsiteX3213" fmla="*/ 887610 w 1581150"/>
                <a:gd name="connsiteY3213" fmla="*/ 1499348 h 3181350"/>
                <a:gd name="connsiteX3214" fmla="*/ 903802 w 1581150"/>
                <a:gd name="connsiteY3214" fmla="*/ 1505254 h 3181350"/>
                <a:gd name="connsiteX3215" fmla="*/ 895420 w 1581150"/>
                <a:gd name="connsiteY3215" fmla="*/ 1518875 h 3181350"/>
                <a:gd name="connsiteX3216" fmla="*/ 882657 w 1581150"/>
                <a:gd name="connsiteY3216" fmla="*/ 1541544 h 3181350"/>
                <a:gd name="connsiteX3217" fmla="*/ 886086 w 1581150"/>
                <a:gd name="connsiteY3217" fmla="*/ 1544973 h 3181350"/>
                <a:gd name="connsiteX3218" fmla="*/ 874751 w 1581150"/>
                <a:gd name="connsiteY3218" fmla="*/ 1548878 h 3181350"/>
                <a:gd name="connsiteX3219" fmla="*/ 882657 w 1581150"/>
                <a:gd name="connsiteY3219" fmla="*/ 1541544 h 3181350"/>
                <a:gd name="connsiteX3220" fmla="*/ 878656 w 1581150"/>
                <a:gd name="connsiteY3220" fmla="*/ 1445056 h 3181350"/>
                <a:gd name="connsiteX3221" fmla="*/ 891515 w 1581150"/>
                <a:gd name="connsiteY3221" fmla="*/ 1446009 h 3181350"/>
                <a:gd name="connsiteX3222" fmla="*/ 878656 w 1581150"/>
                <a:gd name="connsiteY3222" fmla="*/ 1445056 h 3181350"/>
                <a:gd name="connsiteX3223" fmla="*/ 894753 w 1581150"/>
                <a:gd name="connsiteY3223" fmla="*/ 1477822 h 3181350"/>
                <a:gd name="connsiteX3224" fmla="*/ 887038 w 1581150"/>
                <a:gd name="connsiteY3224" fmla="*/ 1482013 h 3181350"/>
                <a:gd name="connsiteX3225" fmla="*/ 894753 w 1581150"/>
                <a:gd name="connsiteY3225" fmla="*/ 1477822 h 3181350"/>
                <a:gd name="connsiteX3226" fmla="*/ 885895 w 1581150"/>
                <a:gd name="connsiteY3226" fmla="*/ 1548116 h 3181350"/>
                <a:gd name="connsiteX3227" fmla="*/ 887133 w 1581150"/>
                <a:gd name="connsiteY3227" fmla="*/ 1556022 h 3181350"/>
                <a:gd name="connsiteX3228" fmla="*/ 874275 w 1581150"/>
                <a:gd name="connsiteY3228" fmla="*/ 1555070 h 3181350"/>
                <a:gd name="connsiteX3229" fmla="*/ 885895 w 1581150"/>
                <a:gd name="connsiteY3229" fmla="*/ 1548116 h 3181350"/>
                <a:gd name="connsiteX3230" fmla="*/ 893325 w 1581150"/>
                <a:gd name="connsiteY3230" fmla="*/ 1496586 h 3181350"/>
                <a:gd name="connsiteX3231" fmla="*/ 899516 w 1581150"/>
                <a:gd name="connsiteY3231" fmla="*/ 1487633 h 3181350"/>
                <a:gd name="connsiteX3232" fmla="*/ 902945 w 1581150"/>
                <a:gd name="connsiteY3232" fmla="*/ 1491062 h 3181350"/>
                <a:gd name="connsiteX3233" fmla="*/ 893325 w 1581150"/>
                <a:gd name="connsiteY3233" fmla="*/ 1496586 h 3181350"/>
                <a:gd name="connsiteX3234" fmla="*/ 898754 w 1581150"/>
                <a:gd name="connsiteY3234" fmla="*/ 1473345 h 3181350"/>
                <a:gd name="connsiteX3235" fmla="*/ 886467 w 1581150"/>
                <a:gd name="connsiteY3235" fmla="*/ 1464582 h 3181350"/>
                <a:gd name="connsiteX3236" fmla="*/ 901040 w 1581150"/>
                <a:gd name="connsiteY3236" fmla="*/ 1467249 h 3181350"/>
                <a:gd name="connsiteX3237" fmla="*/ 898754 w 1581150"/>
                <a:gd name="connsiteY3237" fmla="*/ 1473345 h 3181350"/>
                <a:gd name="connsiteX3238" fmla="*/ 885514 w 1581150"/>
                <a:gd name="connsiteY3238" fmla="*/ 1377810 h 3181350"/>
                <a:gd name="connsiteX3239" fmla="*/ 896182 w 1581150"/>
                <a:gd name="connsiteY3239" fmla="*/ 1383334 h 3181350"/>
                <a:gd name="connsiteX3240" fmla="*/ 885514 w 1581150"/>
                <a:gd name="connsiteY3240" fmla="*/ 1377810 h 3181350"/>
                <a:gd name="connsiteX3241" fmla="*/ 889134 w 1581150"/>
                <a:gd name="connsiteY3241" fmla="*/ 1403336 h 3181350"/>
                <a:gd name="connsiteX3242" fmla="*/ 884943 w 1581150"/>
                <a:gd name="connsiteY3242" fmla="*/ 1410861 h 3181350"/>
                <a:gd name="connsiteX3243" fmla="*/ 879704 w 1581150"/>
                <a:gd name="connsiteY3243" fmla="*/ 1407337 h 3181350"/>
                <a:gd name="connsiteX3244" fmla="*/ 889134 w 1581150"/>
                <a:gd name="connsiteY3244" fmla="*/ 1403336 h 3181350"/>
                <a:gd name="connsiteX3245" fmla="*/ 814172 w 1581150"/>
                <a:gd name="connsiteY3245" fmla="*/ 2616631 h 3181350"/>
                <a:gd name="connsiteX3246" fmla="*/ 814648 w 1581150"/>
                <a:gd name="connsiteY3246" fmla="*/ 2610345 h 3181350"/>
                <a:gd name="connsiteX3247" fmla="*/ 822173 w 1581150"/>
                <a:gd name="connsiteY3247" fmla="*/ 2607773 h 3181350"/>
                <a:gd name="connsiteX3248" fmla="*/ 832746 w 1581150"/>
                <a:gd name="connsiteY3248" fmla="*/ 2614821 h 3181350"/>
                <a:gd name="connsiteX3249" fmla="*/ 828078 w 1581150"/>
                <a:gd name="connsiteY3249" fmla="*/ 2628633 h 3181350"/>
                <a:gd name="connsiteX3250" fmla="*/ 811981 w 1581150"/>
                <a:gd name="connsiteY3250" fmla="*/ 2621108 h 3181350"/>
                <a:gd name="connsiteX3251" fmla="*/ 805123 w 1581150"/>
                <a:gd name="connsiteY3251" fmla="*/ 2614345 h 3181350"/>
                <a:gd name="connsiteX3252" fmla="*/ 814172 w 1581150"/>
                <a:gd name="connsiteY3252" fmla="*/ 2616631 h 3181350"/>
                <a:gd name="connsiteX3253" fmla="*/ 973049 w 1581150"/>
                <a:gd name="connsiteY3253" fmla="*/ 1042148 h 3181350"/>
                <a:gd name="connsiteX3254" fmla="*/ 973811 w 1581150"/>
                <a:gd name="connsiteY3254" fmla="*/ 1031195 h 3181350"/>
                <a:gd name="connsiteX3255" fmla="*/ 973049 w 1581150"/>
                <a:gd name="connsiteY3255" fmla="*/ 1042148 h 3181350"/>
                <a:gd name="connsiteX3256" fmla="*/ 970382 w 1581150"/>
                <a:gd name="connsiteY3256" fmla="*/ 1054531 h 3181350"/>
                <a:gd name="connsiteX3257" fmla="*/ 951237 w 1581150"/>
                <a:gd name="connsiteY3257" fmla="*/ 1064151 h 3181350"/>
                <a:gd name="connsiteX3258" fmla="*/ 970382 w 1581150"/>
                <a:gd name="connsiteY3258" fmla="*/ 1054531 h 3181350"/>
                <a:gd name="connsiteX3259" fmla="*/ 952380 w 1581150"/>
                <a:gd name="connsiteY3259" fmla="*/ 1097394 h 3181350"/>
                <a:gd name="connsiteX3260" fmla="*/ 954761 w 1581150"/>
                <a:gd name="connsiteY3260" fmla="*/ 1114919 h 3181350"/>
                <a:gd name="connsiteX3261" fmla="*/ 952380 w 1581150"/>
                <a:gd name="connsiteY3261" fmla="*/ 1097394 h 3181350"/>
                <a:gd name="connsiteX3262" fmla="*/ 956666 w 1581150"/>
                <a:gd name="connsiteY3262" fmla="*/ 1089773 h 3181350"/>
                <a:gd name="connsiteX3263" fmla="*/ 963143 w 1581150"/>
                <a:gd name="connsiteY3263" fmla="*/ 1077677 h 3181350"/>
                <a:gd name="connsiteX3264" fmla="*/ 965905 w 1581150"/>
                <a:gd name="connsiteY3264" fmla="*/ 1088916 h 3181350"/>
                <a:gd name="connsiteX3265" fmla="*/ 956666 w 1581150"/>
                <a:gd name="connsiteY3265" fmla="*/ 1089773 h 3181350"/>
                <a:gd name="connsiteX3266" fmla="*/ 951808 w 1581150"/>
                <a:gd name="connsiteY3266" fmla="*/ 1130445 h 3181350"/>
                <a:gd name="connsiteX3267" fmla="*/ 949522 w 1581150"/>
                <a:gd name="connsiteY3267" fmla="*/ 1136541 h 3181350"/>
                <a:gd name="connsiteX3268" fmla="*/ 945903 w 1581150"/>
                <a:gd name="connsiteY3268" fmla="*/ 1136256 h 3181350"/>
                <a:gd name="connsiteX3269" fmla="*/ 944379 w 1581150"/>
                <a:gd name="connsiteY3269" fmla="*/ 1131398 h 3181350"/>
                <a:gd name="connsiteX3270" fmla="*/ 951808 w 1581150"/>
                <a:gd name="connsiteY3270" fmla="*/ 1130445 h 3181350"/>
                <a:gd name="connsiteX3271" fmla="*/ 943426 w 1581150"/>
                <a:gd name="connsiteY3271" fmla="*/ 1243412 h 3181350"/>
                <a:gd name="connsiteX3272" fmla="*/ 939426 w 1581150"/>
                <a:gd name="connsiteY3272" fmla="*/ 1247793 h 3181350"/>
                <a:gd name="connsiteX3273" fmla="*/ 930663 w 1581150"/>
                <a:gd name="connsiteY3273" fmla="*/ 1240840 h 3181350"/>
                <a:gd name="connsiteX3274" fmla="*/ 943426 w 1581150"/>
                <a:gd name="connsiteY3274" fmla="*/ 1243412 h 3181350"/>
                <a:gd name="connsiteX3275" fmla="*/ 947522 w 1581150"/>
                <a:gd name="connsiteY3275" fmla="*/ 1163211 h 3181350"/>
                <a:gd name="connsiteX3276" fmla="*/ 936854 w 1581150"/>
                <a:gd name="connsiteY3276" fmla="*/ 1157687 h 3181350"/>
                <a:gd name="connsiteX3277" fmla="*/ 947522 w 1581150"/>
                <a:gd name="connsiteY3277" fmla="*/ 1163211 h 3181350"/>
                <a:gd name="connsiteX3278" fmla="*/ 928186 w 1581150"/>
                <a:gd name="connsiteY3278" fmla="*/ 1275320 h 3181350"/>
                <a:gd name="connsiteX3279" fmla="*/ 933806 w 1581150"/>
                <a:gd name="connsiteY3279" fmla="*/ 1274177 h 3181350"/>
                <a:gd name="connsiteX3280" fmla="*/ 933139 w 1581150"/>
                <a:gd name="connsiteY3280" fmla="*/ 1283607 h 3181350"/>
                <a:gd name="connsiteX3281" fmla="*/ 924757 w 1581150"/>
                <a:gd name="connsiteY3281" fmla="*/ 1271987 h 3181350"/>
                <a:gd name="connsiteX3282" fmla="*/ 928186 w 1581150"/>
                <a:gd name="connsiteY3282" fmla="*/ 1275320 h 3181350"/>
                <a:gd name="connsiteX3283" fmla="*/ 941045 w 1581150"/>
                <a:gd name="connsiteY3283" fmla="*/ 1251032 h 3181350"/>
                <a:gd name="connsiteX3284" fmla="*/ 934949 w 1581150"/>
                <a:gd name="connsiteY3284" fmla="*/ 1258461 h 3181350"/>
                <a:gd name="connsiteX3285" fmla="*/ 941045 w 1581150"/>
                <a:gd name="connsiteY3285" fmla="*/ 1251032 h 3181350"/>
                <a:gd name="connsiteX3286" fmla="*/ 936568 w 1581150"/>
                <a:gd name="connsiteY3286" fmla="*/ 1361045 h 3181350"/>
                <a:gd name="connsiteX3287" fmla="*/ 929234 w 1581150"/>
                <a:gd name="connsiteY3287" fmla="*/ 1360474 h 3181350"/>
                <a:gd name="connsiteX3288" fmla="*/ 936568 w 1581150"/>
                <a:gd name="connsiteY3288" fmla="*/ 1361045 h 3181350"/>
                <a:gd name="connsiteX3289" fmla="*/ 862559 w 1581150"/>
                <a:gd name="connsiteY3289" fmla="*/ 2511380 h 3181350"/>
                <a:gd name="connsiteX3290" fmla="*/ 852939 w 1581150"/>
                <a:gd name="connsiteY3290" fmla="*/ 2491758 h 3181350"/>
                <a:gd name="connsiteX3291" fmla="*/ 862559 w 1581150"/>
                <a:gd name="connsiteY3291" fmla="*/ 2511380 h 3181350"/>
                <a:gd name="connsiteX3292" fmla="*/ 858749 w 1581150"/>
                <a:gd name="connsiteY3292" fmla="*/ 2463755 h 3181350"/>
                <a:gd name="connsiteX3293" fmla="*/ 863416 w 1581150"/>
                <a:gd name="connsiteY3293" fmla="*/ 2475185 h 3181350"/>
                <a:gd name="connsiteX3294" fmla="*/ 856177 w 1581150"/>
                <a:gd name="connsiteY3294" fmla="*/ 2473089 h 3181350"/>
                <a:gd name="connsiteX3295" fmla="*/ 858749 w 1581150"/>
                <a:gd name="connsiteY3295" fmla="*/ 2463755 h 3181350"/>
                <a:gd name="connsiteX3296" fmla="*/ 866655 w 1581150"/>
                <a:gd name="connsiteY3296" fmla="*/ 2555862 h 3181350"/>
                <a:gd name="connsiteX3297" fmla="*/ 857701 w 1581150"/>
                <a:gd name="connsiteY3297" fmla="*/ 2552052 h 3181350"/>
                <a:gd name="connsiteX3298" fmla="*/ 864178 w 1581150"/>
                <a:gd name="connsiteY3298" fmla="*/ 2539955 h 3181350"/>
                <a:gd name="connsiteX3299" fmla="*/ 866655 w 1581150"/>
                <a:gd name="connsiteY3299" fmla="*/ 2555862 h 3181350"/>
                <a:gd name="connsiteX3300" fmla="*/ 847128 w 1581150"/>
                <a:gd name="connsiteY3300" fmla="*/ 2544908 h 3181350"/>
                <a:gd name="connsiteX3301" fmla="*/ 851415 w 1581150"/>
                <a:gd name="connsiteY3301" fmla="*/ 2537288 h 3181350"/>
                <a:gd name="connsiteX3302" fmla="*/ 850272 w 1581150"/>
                <a:gd name="connsiteY3302" fmla="*/ 2553004 h 3181350"/>
                <a:gd name="connsiteX3303" fmla="*/ 847128 w 1581150"/>
                <a:gd name="connsiteY3303" fmla="*/ 2544908 h 3181350"/>
                <a:gd name="connsiteX3304" fmla="*/ 853605 w 1581150"/>
                <a:gd name="connsiteY3304" fmla="*/ 2532811 h 3181350"/>
                <a:gd name="connsiteX3305" fmla="*/ 843128 w 1581150"/>
                <a:gd name="connsiteY3305" fmla="*/ 2524143 h 3181350"/>
                <a:gd name="connsiteX3306" fmla="*/ 843699 w 1581150"/>
                <a:gd name="connsiteY3306" fmla="*/ 2516238 h 3181350"/>
                <a:gd name="connsiteX3307" fmla="*/ 857987 w 1581150"/>
                <a:gd name="connsiteY3307" fmla="*/ 2522048 h 3181350"/>
                <a:gd name="connsiteX3308" fmla="*/ 853605 w 1581150"/>
                <a:gd name="connsiteY3308" fmla="*/ 2532811 h 3181350"/>
                <a:gd name="connsiteX3309" fmla="*/ 849224 w 1581150"/>
                <a:gd name="connsiteY3309" fmla="*/ 2467851 h 3181350"/>
                <a:gd name="connsiteX3310" fmla="*/ 846462 w 1581150"/>
                <a:gd name="connsiteY3310" fmla="*/ 2454992 h 3181350"/>
                <a:gd name="connsiteX3311" fmla="*/ 849224 w 1581150"/>
                <a:gd name="connsiteY3311" fmla="*/ 2467851 h 3181350"/>
                <a:gd name="connsiteX3312" fmla="*/ 919423 w 1581150"/>
                <a:gd name="connsiteY3312" fmla="*/ 1392954 h 3181350"/>
                <a:gd name="connsiteX3313" fmla="*/ 917232 w 1581150"/>
                <a:gd name="connsiteY3313" fmla="*/ 1397526 h 3181350"/>
                <a:gd name="connsiteX3314" fmla="*/ 910470 w 1581150"/>
                <a:gd name="connsiteY3314" fmla="*/ 1389144 h 3181350"/>
                <a:gd name="connsiteX3315" fmla="*/ 925043 w 1581150"/>
                <a:gd name="connsiteY3315" fmla="*/ 1391811 h 3181350"/>
                <a:gd name="connsiteX3316" fmla="*/ 919423 w 1581150"/>
                <a:gd name="connsiteY3316" fmla="*/ 1392954 h 3181350"/>
                <a:gd name="connsiteX3317" fmla="*/ 919995 w 1581150"/>
                <a:gd name="connsiteY3317" fmla="*/ 1435531 h 3181350"/>
                <a:gd name="connsiteX3318" fmla="*/ 910374 w 1581150"/>
                <a:gd name="connsiteY3318" fmla="*/ 1441056 h 3181350"/>
                <a:gd name="connsiteX3319" fmla="*/ 907231 w 1581150"/>
                <a:gd name="connsiteY3319" fmla="*/ 1432959 h 3181350"/>
                <a:gd name="connsiteX3320" fmla="*/ 919995 w 1581150"/>
                <a:gd name="connsiteY3320" fmla="*/ 1435531 h 3181350"/>
                <a:gd name="connsiteX3321" fmla="*/ 835508 w 1581150"/>
                <a:gd name="connsiteY3321" fmla="*/ 2553576 h 3181350"/>
                <a:gd name="connsiteX3322" fmla="*/ 830460 w 1581150"/>
                <a:gd name="connsiteY3322" fmla="*/ 2546908 h 3181350"/>
                <a:gd name="connsiteX3323" fmla="*/ 835508 w 1581150"/>
                <a:gd name="connsiteY3323" fmla="*/ 2553576 h 3181350"/>
                <a:gd name="connsiteX3324" fmla="*/ 819887 w 1581150"/>
                <a:gd name="connsiteY3324" fmla="*/ 2639110 h 3181350"/>
                <a:gd name="connsiteX3325" fmla="*/ 813029 w 1581150"/>
                <a:gd name="connsiteY3325" fmla="*/ 2632347 h 3181350"/>
                <a:gd name="connsiteX3326" fmla="*/ 822173 w 1581150"/>
                <a:gd name="connsiteY3326" fmla="*/ 2633014 h 3181350"/>
                <a:gd name="connsiteX3327" fmla="*/ 820173 w 1581150"/>
                <a:gd name="connsiteY3327" fmla="*/ 2634443 h 3181350"/>
                <a:gd name="connsiteX3328" fmla="*/ 819887 w 1581150"/>
                <a:gd name="connsiteY3328" fmla="*/ 2639110 h 3181350"/>
                <a:gd name="connsiteX3329" fmla="*/ 808457 w 1581150"/>
                <a:gd name="connsiteY3329" fmla="*/ 2644539 h 3181350"/>
                <a:gd name="connsiteX3330" fmla="*/ 807695 w 1581150"/>
                <a:gd name="connsiteY3330" fmla="*/ 2655493 h 3181350"/>
                <a:gd name="connsiteX3331" fmla="*/ 803980 w 1581150"/>
                <a:gd name="connsiteY3331" fmla="*/ 2655207 h 3181350"/>
                <a:gd name="connsiteX3332" fmla="*/ 804742 w 1581150"/>
                <a:gd name="connsiteY3332" fmla="*/ 2644254 h 3181350"/>
                <a:gd name="connsiteX3333" fmla="*/ 808457 w 1581150"/>
                <a:gd name="connsiteY3333" fmla="*/ 2644539 h 3181350"/>
                <a:gd name="connsiteX3334" fmla="*/ 805695 w 1581150"/>
                <a:gd name="connsiteY3334" fmla="*/ 2631776 h 3181350"/>
                <a:gd name="connsiteX3335" fmla="*/ 797217 w 1581150"/>
                <a:gd name="connsiteY3335" fmla="*/ 2621679 h 3181350"/>
                <a:gd name="connsiteX3336" fmla="*/ 805695 w 1581150"/>
                <a:gd name="connsiteY3336" fmla="*/ 2631776 h 3181350"/>
                <a:gd name="connsiteX3337" fmla="*/ 787788 w 1581150"/>
                <a:gd name="connsiteY3337" fmla="*/ 2674543 h 3181350"/>
                <a:gd name="connsiteX3338" fmla="*/ 798741 w 1581150"/>
                <a:gd name="connsiteY3338" fmla="*/ 2676924 h 3181350"/>
                <a:gd name="connsiteX3339" fmla="*/ 798360 w 1581150"/>
                <a:gd name="connsiteY3339" fmla="*/ 2681687 h 3181350"/>
                <a:gd name="connsiteX3340" fmla="*/ 789026 w 1581150"/>
                <a:gd name="connsiteY3340" fmla="*/ 2682544 h 3181350"/>
                <a:gd name="connsiteX3341" fmla="*/ 787788 w 1581150"/>
                <a:gd name="connsiteY3341" fmla="*/ 2674543 h 3181350"/>
                <a:gd name="connsiteX3342" fmla="*/ 805790 w 1581150"/>
                <a:gd name="connsiteY3342" fmla="*/ 2704261 h 3181350"/>
                <a:gd name="connsiteX3343" fmla="*/ 814743 w 1581150"/>
                <a:gd name="connsiteY3343" fmla="*/ 2708071 h 3181350"/>
                <a:gd name="connsiteX3344" fmla="*/ 808362 w 1581150"/>
                <a:gd name="connsiteY3344" fmla="*/ 2720168 h 3181350"/>
                <a:gd name="connsiteX3345" fmla="*/ 801504 w 1581150"/>
                <a:gd name="connsiteY3345" fmla="*/ 2713310 h 3181350"/>
                <a:gd name="connsiteX3346" fmla="*/ 805790 w 1581150"/>
                <a:gd name="connsiteY3346" fmla="*/ 2704261 h 3181350"/>
                <a:gd name="connsiteX3347" fmla="*/ 807790 w 1581150"/>
                <a:gd name="connsiteY3347" fmla="*/ 2728074 h 3181350"/>
                <a:gd name="connsiteX3348" fmla="*/ 813219 w 1581150"/>
                <a:gd name="connsiteY3348" fmla="*/ 2729979 h 3181350"/>
                <a:gd name="connsiteX3349" fmla="*/ 805314 w 1581150"/>
                <a:gd name="connsiteY3349" fmla="*/ 2737313 h 3181350"/>
                <a:gd name="connsiteX3350" fmla="*/ 807790 w 1581150"/>
                <a:gd name="connsiteY3350" fmla="*/ 2728074 h 3181350"/>
                <a:gd name="connsiteX3351" fmla="*/ 802742 w 1581150"/>
                <a:gd name="connsiteY3351" fmla="*/ 2696165 h 3181350"/>
                <a:gd name="connsiteX3352" fmla="*/ 805504 w 1581150"/>
                <a:gd name="connsiteY3352" fmla="*/ 2683782 h 3181350"/>
                <a:gd name="connsiteX3353" fmla="*/ 814172 w 1581150"/>
                <a:gd name="connsiteY3353" fmla="*/ 2690736 h 3181350"/>
                <a:gd name="connsiteX3354" fmla="*/ 806933 w 1581150"/>
                <a:gd name="connsiteY3354" fmla="*/ 2688640 h 3181350"/>
                <a:gd name="connsiteX3355" fmla="*/ 808457 w 1581150"/>
                <a:gd name="connsiteY3355" fmla="*/ 2693498 h 3181350"/>
                <a:gd name="connsiteX3356" fmla="*/ 815982 w 1581150"/>
                <a:gd name="connsiteY3356" fmla="*/ 2690926 h 3181350"/>
                <a:gd name="connsiteX3357" fmla="*/ 802742 w 1581150"/>
                <a:gd name="connsiteY3357" fmla="*/ 2696165 h 3181350"/>
                <a:gd name="connsiteX3358" fmla="*/ 847224 w 1581150"/>
                <a:gd name="connsiteY3358" fmla="*/ 2693117 h 3181350"/>
                <a:gd name="connsiteX3359" fmla="*/ 840270 w 1581150"/>
                <a:gd name="connsiteY3359" fmla="*/ 2687878 h 3181350"/>
                <a:gd name="connsiteX3360" fmla="*/ 838270 w 1581150"/>
                <a:gd name="connsiteY3360" fmla="*/ 2689307 h 3181350"/>
                <a:gd name="connsiteX3361" fmla="*/ 847224 w 1581150"/>
                <a:gd name="connsiteY3361" fmla="*/ 2693117 h 3181350"/>
                <a:gd name="connsiteX3362" fmla="*/ 914184 w 1581150"/>
                <a:gd name="connsiteY3362" fmla="*/ 2710738 h 3181350"/>
                <a:gd name="connsiteX3363" fmla="*/ 913803 w 1581150"/>
                <a:gd name="connsiteY3363" fmla="*/ 2715501 h 3181350"/>
                <a:gd name="connsiteX3364" fmla="*/ 906945 w 1581150"/>
                <a:gd name="connsiteY3364" fmla="*/ 2708643 h 3181350"/>
                <a:gd name="connsiteX3365" fmla="*/ 914184 w 1581150"/>
                <a:gd name="connsiteY3365" fmla="*/ 2710738 h 3181350"/>
                <a:gd name="connsiteX3366" fmla="*/ 913422 w 1581150"/>
                <a:gd name="connsiteY3366" fmla="*/ 2696451 h 3181350"/>
                <a:gd name="connsiteX3367" fmla="*/ 924376 w 1581150"/>
                <a:gd name="connsiteY3367" fmla="*/ 2698832 h 3181350"/>
                <a:gd name="connsiteX3368" fmla="*/ 927424 w 1581150"/>
                <a:gd name="connsiteY3368" fmla="*/ 2706928 h 3181350"/>
                <a:gd name="connsiteX3369" fmla="*/ 913422 w 1581150"/>
                <a:gd name="connsiteY3369" fmla="*/ 2696451 h 3181350"/>
                <a:gd name="connsiteX3370" fmla="*/ 924567 w 1581150"/>
                <a:gd name="connsiteY3370" fmla="*/ 2620060 h 3181350"/>
                <a:gd name="connsiteX3371" fmla="*/ 937330 w 1581150"/>
                <a:gd name="connsiteY3371" fmla="*/ 2622632 h 3181350"/>
                <a:gd name="connsiteX3372" fmla="*/ 927615 w 1581150"/>
                <a:gd name="connsiteY3372" fmla="*/ 2629776 h 3181350"/>
                <a:gd name="connsiteX3373" fmla="*/ 924567 w 1581150"/>
                <a:gd name="connsiteY3373" fmla="*/ 2620060 h 3181350"/>
                <a:gd name="connsiteX3374" fmla="*/ 941426 w 1581150"/>
                <a:gd name="connsiteY3374" fmla="*/ 2641777 h 3181350"/>
                <a:gd name="connsiteX3375" fmla="*/ 939426 w 1581150"/>
                <a:gd name="connsiteY3375" fmla="*/ 2643206 h 3181350"/>
                <a:gd name="connsiteX3376" fmla="*/ 939140 w 1581150"/>
                <a:gd name="connsiteY3376" fmla="*/ 2646349 h 3181350"/>
                <a:gd name="connsiteX3377" fmla="*/ 940759 w 1581150"/>
                <a:gd name="connsiteY3377" fmla="*/ 2624442 h 3181350"/>
                <a:gd name="connsiteX3378" fmla="*/ 932472 w 1581150"/>
                <a:gd name="connsiteY3378" fmla="*/ 2636443 h 3181350"/>
                <a:gd name="connsiteX3379" fmla="*/ 941426 w 1581150"/>
                <a:gd name="connsiteY3379" fmla="*/ 2641777 h 3181350"/>
                <a:gd name="connsiteX3380" fmla="*/ 932568 w 1581150"/>
                <a:gd name="connsiteY3380" fmla="*/ 2686830 h 3181350"/>
                <a:gd name="connsiteX3381" fmla="*/ 932187 w 1581150"/>
                <a:gd name="connsiteY3381" fmla="*/ 2691593 h 3181350"/>
                <a:gd name="connsiteX3382" fmla="*/ 925233 w 1581150"/>
                <a:gd name="connsiteY3382" fmla="*/ 2686354 h 3181350"/>
                <a:gd name="connsiteX3383" fmla="*/ 932568 w 1581150"/>
                <a:gd name="connsiteY3383" fmla="*/ 2686830 h 3181350"/>
                <a:gd name="connsiteX3384" fmla="*/ 926186 w 1581150"/>
                <a:gd name="connsiteY3384" fmla="*/ 2673781 h 3181350"/>
                <a:gd name="connsiteX3385" fmla="*/ 916185 w 1581150"/>
                <a:gd name="connsiteY3385" fmla="*/ 2658827 h 3181350"/>
                <a:gd name="connsiteX3386" fmla="*/ 926186 w 1581150"/>
                <a:gd name="connsiteY3386" fmla="*/ 2673781 h 3181350"/>
                <a:gd name="connsiteX3387" fmla="*/ 928281 w 1581150"/>
                <a:gd name="connsiteY3387" fmla="*/ 2719692 h 3181350"/>
                <a:gd name="connsiteX3388" fmla="*/ 923424 w 1581150"/>
                <a:gd name="connsiteY3388" fmla="*/ 2711405 h 3181350"/>
                <a:gd name="connsiteX3389" fmla="*/ 928281 w 1581150"/>
                <a:gd name="connsiteY3389" fmla="*/ 2719692 h 3181350"/>
                <a:gd name="connsiteX3390" fmla="*/ 929901 w 1581150"/>
                <a:gd name="connsiteY3390" fmla="*/ 2722930 h 3181350"/>
                <a:gd name="connsiteX3391" fmla="*/ 929139 w 1581150"/>
                <a:gd name="connsiteY3391" fmla="*/ 2733884 h 3181350"/>
                <a:gd name="connsiteX3392" fmla="*/ 929901 w 1581150"/>
                <a:gd name="connsiteY3392" fmla="*/ 2722930 h 3181350"/>
                <a:gd name="connsiteX3393" fmla="*/ 928853 w 1581150"/>
                <a:gd name="connsiteY3393" fmla="*/ 2737027 h 3181350"/>
                <a:gd name="connsiteX3394" fmla="*/ 933615 w 1581150"/>
                <a:gd name="connsiteY3394" fmla="*/ 2746838 h 3181350"/>
                <a:gd name="connsiteX3395" fmla="*/ 928186 w 1581150"/>
                <a:gd name="connsiteY3395" fmla="*/ 2744838 h 3181350"/>
                <a:gd name="connsiteX3396" fmla="*/ 928853 w 1581150"/>
                <a:gd name="connsiteY3396" fmla="*/ 2737027 h 3181350"/>
                <a:gd name="connsiteX3397" fmla="*/ 932663 w 1581150"/>
                <a:gd name="connsiteY3397" fmla="*/ 2735694 h 3181350"/>
                <a:gd name="connsiteX3398" fmla="*/ 936949 w 1581150"/>
                <a:gd name="connsiteY3398" fmla="*/ 2728074 h 3181350"/>
                <a:gd name="connsiteX3399" fmla="*/ 932663 w 1581150"/>
                <a:gd name="connsiteY3399" fmla="*/ 2735694 h 3181350"/>
                <a:gd name="connsiteX3400" fmla="*/ 934187 w 1581150"/>
                <a:gd name="connsiteY3400" fmla="*/ 2690069 h 3181350"/>
                <a:gd name="connsiteX3401" fmla="*/ 942855 w 1581150"/>
                <a:gd name="connsiteY3401" fmla="*/ 2698546 h 3181350"/>
                <a:gd name="connsiteX3402" fmla="*/ 934187 w 1581150"/>
                <a:gd name="connsiteY3402" fmla="*/ 2690069 h 3181350"/>
                <a:gd name="connsiteX3403" fmla="*/ 973144 w 1581150"/>
                <a:gd name="connsiteY3403" fmla="*/ 2562148 h 3181350"/>
                <a:gd name="connsiteX3404" fmla="*/ 968667 w 1581150"/>
                <a:gd name="connsiteY3404" fmla="*/ 2572911 h 3181350"/>
                <a:gd name="connsiteX3405" fmla="*/ 973144 w 1581150"/>
                <a:gd name="connsiteY3405" fmla="*/ 2562148 h 3181350"/>
                <a:gd name="connsiteX3406" fmla="*/ 982193 w 1581150"/>
                <a:gd name="connsiteY3406" fmla="*/ 2564339 h 3181350"/>
                <a:gd name="connsiteX3407" fmla="*/ 995147 w 1581150"/>
                <a:gd name="connsiteY3407" fmla="*/ 2563672 h 3181350"/>
                <a:gd name="connsiteX3408" fmla="*/ 997814 w 1581150"/>
                <a:gd name="connsiteY3408" fmla="*/ 2578055 h 3181350"/>
                <a:gd name="connsiteX3409" fmla="*/ 984479 w 1581150"/>
                <a:gd name="connsiteY3409" fmla="*/ 2583389 h 3181350"/>
                <a:gd name="connsiteX3410" fmla="*/ 977621 w 1581150"/>
                <a:gd name="connsiteY3410" fmla="*/ 2576531 h 3181350"/>
                <a:gd name="connsiteX3411" fmla="*/ 982193 w 1581150"/>
                <a:gd name="connsiteY3411" fmla="*/ 2564339 h 3181350"/>
                <a:gd name="connsiteX3412" fmla="*/ 984384 w 1581150"/>
                <a:gd name="connsiteY3412" fmla="*/ 2585008 h 3181350"/>
                <a:gd name="connsiteX3413" fmla="*/ 981717 w 1581150"/>
                <a:gd name="connsiteY3413" fmla="*/ 2595867 h 3181350"/>
                <a:gd name="connsiteX3414" fmla="*/ 984384 w 1581150"/>
                <a:gd name="connsiteY3414" fmla="*/ 2585008 h 3181350"/>
                <a:gd name="connsiteX3415" fmla="*/ 978859 w 1581150"/>
                <a:gd name="connsiteY3415" fmla="*/ 2635110 h 3181350"/>
                <a:gd name="connsiteX3416" fmla="*/ 971906 w 1581150"/>
                <a:gd name="connsiteY3416" fmla="*/ 2629871 h 3181350"/>
                <a:gd name="connsiteX3417" fmla="*/ 978859 w 1581150"/>
                <a:gd name="connsiteY3417" fmla="*/ 2635110 h 3181350"/>
                <a:gd name="connsiteX3418" fmla="*/ 981621 w 1581150"/>
                <a:gd name="connsiteY3418" fmla="*/ 2597486 h 3181350"/>
                <a:gd name="connsiteX3419" fmla="*/ 985431 w 1581150"/>
                <a:gd name="connsiteY3419" fmla="*/ 2596152 h 3181350"/>
                <a:gd name="connsiteX3420" fmla="*/ 981621 w 1581150"/>
                <a:gd name="connsiteY3420" fmla="*/ 2597486 h 3181350"/>
                <a:gd name="connsiteX3421" fmla="*/ 987813 w 1581150"/>
                <a:gd name="connsiteY3421" fmla="*/ 2613678 h 3181350"/>
                <a:gd name="connsiteX3422" fmla="*/ 990194 w 1581150"/>
                <a:gd name="connsiteY3422" fmla="*/ 2631204 h 3181350"/>
                <a:gd name="connsiteX3423" fmla="*/ 979907 w 1581150"/>
                <a:gd name="connsiteY3423" fmla="*/ 2621013 h 3181350"/>
                <a:gd name="connsiteX3424" fmla="*/ 987813 w 1581150"/>
                <a:gd name="connsiteY3424" fmla="*/ 2613678 h 3181350"/>
                <a:gd name="connsiteX3425" fmla="*/ 1004958 w 1581150"/>
                <a:gd name="connsiteY3425" fmla="*/ 2655969 h 3181350"/>
                <a:gd name="connsiteX3426" fmla="*/ 998481 w 1581150"/>
                <a:gd name="connsiteY3426" fmla="*/ 2668161 h 3181350"/>
                <a:gd name="connsiteX3427" fmla="*/ 988289 w 1581150"/>
                <a:gd name="connsiteY3427" fmla="*/ 2656350 h 3181350"/>
                <a:gd name="connsiteX3428" fmla="*/ 1004958 w 1581150"/>
                <a:gd name="connsiteY3428" fmla="*/ 2655969 h 3181350"/>
                <a:gd name="connsiteX3429" fmla="*/ 1002005 w 1581150"/>
                <a:gd name="connsiteY3429" fmla="*/ 2646254 h 3181350"/>
                <a:gd name="connsiteX3430" fmla="*/ 990861 w 1581150"/>
                <a:gd name="connsiteY3430" fmla="*/ 2647016 h 3181350"/>
                <a:gd name="connsiteX3431" fmla="*/ 1002005 w 1581150"/>
                <a:gd name="connsiteY3431" fmla="*/ 2646254 h 3181350"/>
                <a:gd name="connsiteX3432" fmla="*/ 1000957 w 1581150"/>
                <a:gd name="connsiteY3432" fmla="*/ 2635110 h 3181350"/>
                <a:gd name="connsiteX3433" fmla="*/ 1004767 w 1581150"/>
                <a:gd name="connsiteY3433" fmla="*/ 2633871 h 3181350"/>
                <a:gd name="connsiteX3434" fmla="*/ 1008768 w 1581150"/>
                <a:gd name="connsiteY3434" fmla="*/ 2629395 h 3181350"/>
                <a:gd name="connsiteX3435" fmla="*/ 1009815 w 1581150"/>
                <a:gd name="connsiteY3435" fmla="*/ 2640539 h 3181350"/>
                <a:gd name="connsiteX3436" fmla="*/ 1000957 w 1581150"/>
                <a:gd name="connsiteY3436" fmla="*/ 2635110 h 3181350"/>
                <a:gd name="connsiteX3437" fmla="*/ 1008577 w 1581150"/>
                <a:gd name="connsiteY3437" fmla="*/ 2582055 h 3181350"/>
                <a:gd name="connsiteX3438" fmla="*/ 1015340 w 1581150"/>
                <a:gd name="connsiteY3438" fmla="*/ 2590437 h 3181350"/>
                <a:gd name="connsiteX3439" fmla="*/ 1008577 w 1581150"/>
                <a:gd name="connsiteY3439" fmla="*/ 2582055 h 3181350"/>
                <a:gd name="connsiteX3440" fmla="*/ 1007815 w 1581150"/>
                <a:gd name="connsiteY3440" fmla="*/ 2618250 h 3181350"/>
                <a:gd name="connsiteX3441" fmla="*/ 1003719 w 1581150"/>
                <a:gd name="connsiteY3441" fmla="*/ 2624251 h 3181350"/>
                <a:gd name="connsiteX3442" fmla="*/ 1000481 w 1581150"/>
                <a:gd name="connsiteY3442" fmla="*/ 2617679 h 3181350"/>
                <a:gd name="connsiteX3443" fmla="*/ 992766 w 1581150"/>
                <a:gd name="connsiteY3443" fmla="*/ 2621870 h 3181350"/>
                <a:gd name="connsiteX3444" fmla="*/ 997433 w 1581150"/>
                <a:gd name="connsiteY3444" fmla="*/ 2609583 h 3181350"/>
                <a:gd name="connsiteX3445" fmla="*/ 999052 w 1581150"/>
                <a:gd name="connsiteY3445" fmla="*/ 2612821 h 3181350"/>
                <a:gd name="connsiteX3446" fmla="*/ 1007815 w 1581150"/>
                <a:gd name="connsiteY3446" fmla="*/ 2618250 h 3181350"/>
                <a:gd name="connsiteX3447" fmla="*/ 997433 w 1581150"/>
                <a:gd name="connsiteY3447" fmla="*/ 2608059 h 3181350"/>
                <a:gd name="connsiteX3448" fmla="*/ 990194 w 1581150"/>
                <a:gd name="connsiteY3448" fmla="*/ 2605963 h 3181350"/>
                <a:gd name="connsiteX3449" fmla="*/ 997433 w 1581150"/>
                <a:gd name="connsiteY3449" fmla="*/ 2608059 h 3181350"/>
                <a:gd name="connsiteX3450" fmla="*/ 968096 w 1581150"/>
                <a:gd name="connsiteY3450" fmla="*/ 2580722 h 3181350"/>
                <a:gd name="connsiteX3451" fmla="*/ 973239 w 1581150"/>
                <a:gd name="connsiteY3451" fmla="*/ 2585865 h 3181350"/>
                <a:gd name="connsiteX3452" fmla="*/ 978859 w 1581150"/>
                <a:gd name="connsiteY3452" fmla="*/ 2584722 h 3181350"/>
                <a:gd name="connsiteX3453" fmla="*/ 968096 w 1581150"/>
                <a:gd name="connsiteY3453" fmla="*/ 2580722 h 3181350"/>
                <a:gd name="connsiteX3454" fmla="*/ 972382 w 1581150"/>
                <a:gd name="connsiteY3454" fmla="*/ 2647206 h 3181350"/>
                <a:gd name="connsiteX3455" fmla="*/ 966667 w 1581150"/>
                <a:gd name="connsiteY3455" fmla="*/ 2649969 h 3181350"/>
                <a:gd name="connsiteX3456" fmla="*/ 981336 w 1581150"/>
                <a:gd name="connsiteY3456" fmla="*/ 2651112 h 3181350"/>
                <a:gd name="connsiteX3457" fmla="*/ 984384 w 1581150"/>
                <a:gd name="connsiteY3457" fmla="*/ 2659208 h 3181350"/>
                <a:gd name="connsiteX3458" fmla="*/ 961714 w 1581150"/>
                <a:gd name="connsiteY3458" fmla="*/ 2641777 h 3181350"/>
                <a:gd name="connsiteX3459" fmla="*/ 961143 w 1581150"/>
                <a:gd name="connsiteY3459" fmla="*/ 2649683 h 3181350"/>
                <a:gd name="connsiteX3460" fmla="*/ 972382 w 1581150"/>
                <a:gd name="connsiteY3460" fmla="*/ 2647206 h 3181350"/>
                <a:gd name="connsiteX3461" fmla="*/ 965048 w 1581150"/>
                <a:gd name="connsiteY3461" fmla="*/ 2697117 h 3181350"/>
                <a:gd name="connsiteX3462" fmla="*/ 974001 w 1581150"/>
                <a:gd name="connsiteY3462" fmla="*/ 2700927 h 3181350"/>
                <a:gd name="connsiteX3463" fmla="*/ 968096 w 1581150"/>
                <a:gd name="connsiteY3463" fmla="*/ 2705213 h 3181350"/>
                <a:gd name="connsiteX3464" fmla="*/ 965048 w 1581150"/>
                <a:gd name="connsiteY3464" fmla="*/ 2697117 h 3181350"/>
                <a:gd name="connsiteX3465" fmla="*/ 967905 w 1581150"/>
                <a:gd name="connsiteY3465" fmla="*/ 2683116 h 3181350"/>
                <a:gd name="connsiteX3466" fmla="*/ 974668 w 1581150"/>
                <a:gd name="connsiteY3466" fmla="*/ 2691497 h 3181350"/>
                <a:gd name="connsiteX3467" fmla="*/ 967905 w 1581150"/>
                <a:gd name="connsiteY3467" fmla="*/ 2683116 h 3181350"/>
                <a:gd name="connsiteX3468" fmla="*/ 974954 w 1581150"/>
                <a:gd name="connsiteY3468" fmla="*/ 2663113 h 3181350"/>
                <a:gd name="connsiteX3469" fmla="*/ 968858 w 1581150"/>
                <a:gd name="connsiteY3469" fmla="*/ 2670543 h 3181350"/>
                <a:gd name="connsiteX3470" fmla="*/ 974954 w 1581150"/>
                <a:gd name="connsiteY3470" fmla="*/ 2663113 h 3181350"/>
                <a:gd name="connsiteX3471" fmla="*/ 961619 w 1581150"/>
                <a:gd name="connsiteY3471" fmla="*/ 2668542 h 3181350"/>
                <a:gd name="connsiteX3472" fmla="*/ 964095 w 1581150"/>
                <a:gd name="connsiteY3472" fmla="*/ 2684449 h 3181350"/>
                <a:gd name="connsiteX3473" fmla="*/ 955237 w 1581150"/>
                <a:gd name="connsiteY3473" fmla="*/ 2680639 h 3181350"/>
                <a:gd name="connsiteX3474" fmla="*/ 961619 w 1581150"/>
                <a:gd name="connsiteY3474" fmla="*/ 2668542 h 3181350"/>
                <a:gd name="connsiteX3475" fmla="*/ 949998 w 1581150"/>
                <a:gd name="connsiteY3475" fmla="*/ 2626632 h 3181350"/>
                <a:gd name="connsiteX3476" fmla="*/ 962190 w 1581150"/>
                <a:gd name="connsiteY3476" fmla="*/ 2635395 h 3181350"/>
                <a:gd name="connsiteX3477" fmla="*/ 949998 w 1581150"/>
                <a:gd name="connsiteY3477" fmla="*/ 2626632 h 3181350"/>
                <a:gd name="connsiteX3478" fmla="*/ 953237 w 1581150"/>
                <a:gd name="connsiteY3478" fmla="*/ 2656827 h 3181350"/>
                <a:gd name="connsiteX3479" fmla="*/ 946950 w 1581150"/>
                <a:gd name="connsiteY3479" fmla="*/ 2667399 h 3181350"/>
                <a:gd name="connsiteX3480" fmla="*/ 943712 w 1581150"/>
                <a:gd name="connsiteY3480" fmla="*/ 2660827 h 3181350"/>
                <a:gd name="connsiteX3481" fmla="*/ 953237 w 1581150"/>
                <a:gd name="connsiteY3481" fmla="*/ 2656827 h 3181350"/>
                <a:gd name="connsiteX3482" fmla="*/ 942093 w 1581150"/>
                <a:gd name="connsiteY3482" fmla="*/ 2682830 h 3181350"/>
                <a:gd name="connsiteX3483" fmla="*/ 965715 w 1581150"/>
                <a:gd name="connsiteY3483" fmla="*/ 2687688 h 3181350"/>
                <a:gd name="connsiteX3484" fmla="*/ 952475 w 1581150"/>
                <a:gd name="connsiteY3484" fmla="*/ 2691497 h 3181350"/>
                <a:gd name="connsiteX3485" fmla="*/ 942093 w 1581150"/>
                <a:gd name="connsiteY3485" fmla="*/ 2682830 h 3181350"/>
                <a:gd name="connsiteX3486" fmla="*/ 958952 w 1581150"/>
                <a:gd name="connsiteY3486" fmla="*/ 2704547 h 3181350"/>
                <a:gd name="connsiteX3487" fmla="*/ 967620 w 1581150"/>
                <a:gd name="connsiteY3487" fmla="*/ 2711500 h 3181350"/>
                <a:gd name="connsiteX3488" fmla="*/ 963619 w 1581150"/>
                <a:gd name="connsiteY3488" fmla="*/ 2715882 h 3181350"/>
                <a:gd name="connsiteX3489" fmla="*/ 949427 w 1581150"/>
                <a:gd name="connsiteY3489" fmla="*/ 2708547 h 3181350"/>
                <a:gd name="connsiteX3490" fmla="*/ 958952 w 1581150"/>
                <a:gd name="connsiteY3490" fmla="*/ 2704547 h 3181350"/>
                <a:gd name="connsiteX3491" fmla="*/ 965429 w 1581150"/>
                <a:gd name="connsiteY3491" fmla="*/ 2741313 h 3181350"/>
                <a:gd name="connsiteX3492" fmla="*/ 970382 w 1581150"/>
                <a:gd name="connsiteY3492" fmla="*/ 2749600 h 3181350"/>
                <a:gd name="connsiteX3493" fmla="*/ 961428 w 1581150"/>
                <a:gd name="connsiteY3493" fmla="*/ 2745790 h 3181350"/>
                <a:gd name="connsiteX3494" fmla="*/ 965429 w 1581150"/>
                <a:gd name="connsiteY3494" fmla="*/ 2741313 h 3181350"/>
                <a:gd name="connsiteX3495" fmla="*/ 966858 w 1581150"/>
                <a:gd name="connsiteY3495" fmla="*/ 2722454 h 3181350"/>
                <a:gd name="connsiteX3496" fmla="*/ 976383 w 1581150"/>
                <a:gd name="connsiteY3496" fmla="*/ 2718453 h 3181350"/>
                <a:gd name="connsiteX3497" fmla="*/ 966858 w 1581150"/>
                <a:gd name="connsiteY3497" fmla="*/ 2722454 h 3181350"/>
                <a:gd name="connsiteX3498" fmla="*/ 974859 w 1581150"/>
                <a:gd name="connsiteY3498" fmla="*/ 2738837 h 3181350"/>
                <a:gd name="connsiteX3499" fmla="*/ 977907 w 1581150"/>
                <a:gd name="connsiteY3499" fmla="*/ 2746933 h 3181350"/>
                <a:gd name="connsiteX3500" fmla="*/ 974859 w 1581150"/>
                <a:gd name="connsiteY3500" fmla="*/ 2738837 h 3181350"/>
                <a:gd name="connsiteX3501" fmla="*/ 1001338 w 1581150"/>
                <a:gd name="connsiteY3501" fmla="*/ 2729788 h 3181350"/>
                <a:gd name="connsiteX3502" fmla="*/ 1008101 w 1581150"/>
                <a:gd name="connsiteY3502" fmla="*/ 2738170 h 3181350"/>
                <a:gd name="connsiteX3503" fmla="*/ 1001338 w 1581150"/>
                <a:gd name="connsiteY3503" fmla="*/ 2729788 h 3181350"/>
                <a:gd name="connsiteX3504" fmla="*/ 1017245 w 1581150"/>
                <a:gd name="connsiteY3504" fmla="*/ 2540145 h 3181350"/>
                <a:gd name="connsiteX3505" fmla="*/ 1012863 w 1581150"/>
                <a:gd name="connsiteY3505" fmla="*/ 2549289 h 3181350"/>
                <a:gd name="connsiteX3506" fmla="*/ 1017245 w 1581150"/>
                <a:gd name="connsiteY3506" fmla="*/ 2540145 h 3181350"/>
                <a:gd name="connsiteX3507" fmla="*/ 1024484 w 1581150"/>
                <a:gd name="connsiteY3507" fmla="*/ 2591104 h 3181350"/>
                <a:gd name="connsiteX3508" fmla="*/ 1023150 w 1581150"/>
                <a:gd name="connsiteY3508" fmla="*/ 2584722 h 3181350"/>
                <a:gd name="connsiteX3509" fmla="*/ 1029151 w 1581150"/>
                <a:gd name="connsiteY3509" fmla="*/ 2578817 h 3181350"/>
                <a:gd name="connsiteX3510" fmla="*/ 1036962 w 1581150"/>
                <a:gd name="connsiteY3510" fmla="*/ 2598343 h 3181350"/>
                <a:gd name="connsiteX3511" fmla="*/ 1024484 w 1581150"/>
                <a:gd name="connsiteY3511" fmla="*/ 2591104 h 3181350"/>
                <a:gd name="connsiteX3512" fmla="*/ 1020769 w 1581150"/>
                <a:gd name="connsiteY3512" fmla="*/ 2666542 h 3181350"/>
                <a:gd name="connsiteX3513" fmla="*/ 1017626 w 1581150"/>
                <a:gd name="connsiteY3513" fmla="*/ 2658446 h 3181350"/>
                <a:gd name="connsiteX3514" fmla="*/ 1022960 w 1581150"/>
                <a:gd name="connsiteY3514" fmla="*/ 2660446 h 3181350"/>
                <a:gd name="connsiteX3515" fmla="*/ 1020769 w 1581150"/>
                <a:gd name="connsiteY3515" fmla="*/ 2666542 h 3181350"/>
                <a:gd name="connsiteX3516" fmla="*/ 1032771 w 1581150"/>
                <a:gd name="connsiteY3516" fmla="*/ 2579103 h 3181350"/>
                <a:gd name="connsiteX3517" fmla="*/ 1033818 w 1581150"/>
                <a:gd name="connsiteY3517" fmla="*/ 2565005 h 3181350"/>
                <a:gd name="connsiteX3518" fmla="*/ 1038962 w 1581150"/>
                <a:gd name="connsiteY3518" fmla="*/ 2570149 h 3181350"/>
                <a:gd name="connsiteX3519" fmla="*/ 1032771 w 1581150"/>
                <a:gd name="connsiteY3519" fmla="*/ 2579103 h 3181350"/>
                <a:gd name="connsiteX3520" fmla="*/ 977335 w 1581150"/>
                <a:gd name="connsiteY3520" fmla="*/ 1009383 h 3181350"/>
                <a:gd name="connsiteX3521" fmla="*/ 978573 w 1581150"/>
                <a:gd name="connsiteY3521" fmla="*/ 1017288 h 3181350"/>
                <a:gd name="connsiteX3522" fmla="*/ 968001 w 1581150"/>
                <a:gd name="connsiteY3522" fmla="*/ 1010240 h 3181350"/>
                <a:gd name="connsiteX3523" fmla="*/ 977335 w 1581150"/>
                <a:gd name="connsiteY3523" fmla="*/ 1009383 h 3181350"/>
                <a:gd name="connsiteX3524" fmla="*/ 972858 w 1581150"/>
                <a:gd name="connsiteY3524" fmla="*/ 994809 h 3181350"/>
                <a:gd name="connsiteX3525" fmla="*/ 976097 w 1581150"/>
                <a:gd name="connsiteY3525" fmla="*/ 1001286 h 3181350"/>
                <a:gd name="connsiteX3526" fmla="*/ 973906 w 1581150"/>
                <a:gd name="connsiteY3526" fmla="*/ 1005858 h 3181350"/>
                <a:gd name="connsiteX3527" fmla="*/ 963429 w 1581150"/>
                <a:gd name="connsiteY3527" fmla="*/ 997190 h 3181350"/>
                <a:gd name="connsiteX3528" fmla="*/ 972858 w 1581150"/>
                <a:gd name="connsiteY3528" fmla="*/ 994809 h 3181350"/>
                <a:gd name="connsiteX3529" fmla="*/ 958380 w 1581150"/>
                <a:gd name="connsiteY3529" fmla="*/ 1041006 h 3181350"/>
                <a:gd name="connsiteX3530" fmla="*/ 961428 w 1581150"/>
                <a:gd name="connsiteY3530" fmla="*/ 1049102 h 3181350"/>
                <a:gd name="connsiteX3531" fmla="*/ 944760 w 1581150"/>
                <a:gd name="connsiteY3531" fmla="*/ 1049483 h 3181350"/>
                <a:gd name="connsiteX3532" fmla="*/ 958380 w 1581150"/>
                <a:gd name="connsiteY3532" fmla="*/ 1041006 h 3181350"/>
                <a:gd name="connsiteX3533" fmla="*/ 942474 w 1581150"/>
                <a:gd name="connsiteY3533" fmla="*/ 1031957 h 3181350"/>
                <a:gd name="connsiteX3534" fmla="*/ 951618 w 1581150"/>
                <a:gd name="connsiteY3534" fmla="*/ 1032623 h 3181350"/>
                <a:gd name="connsiteX3535" fmla="*/ 940092 w 1581150"/>
                <a:gd name="connsiteY3535" fmla="*/ 1038148 h 3181350"/>
                <a:gd name="connsiteX3536" fmla="*/ 942474 w 1581150"/>
                <a:gd name="connsiteY3536" fmla="*/ 1031957 h 3181350"/>
                <a:gd name="connsiteX3537" fmla="*/ 941902 w 1581150"/>
                <a:gd name="connsiteY3537" fmla="*/ 1065009 h 3181350"/>
                <a:gd name="connsiteX3538" fmla="*/ 935711 w 1581150"/>
                <a:gd name="connsiteY3538" fmla="*/ 1073962 h 3181350"/>
                <a:gd name="connsiteX3539" fmla="*/ 941902 w 1581150"/>
                <a:gd name="connsiteY3539" fmla="*/ 1065009 h 3181350"/>
                <a:gd name="connsiteX3540" fmla="*/ 933425 w 1581150"/>
                <a:gd name="connsiteY3540" fmla="*/ 1304086 h 3181350"/>
                <a:gd name="connsiteX3541" fmla="*/ 917804 w 1581150"/>
                <a:gd name="connsiteY3541" fmla="*/ 1315611 h 3181350"/>
                <a:gd name="connsiteX3542" fmla="*/ 933425 w 1581150"/>
                <a:gd name="connsiteY3542" fmla="*/ 1304086 h 3181350"/>
                <a:gd name="connsiteX3543" fmla="*/ 930663 w 1581150"/>
                <a:gd name="connsiteY3543" fmla="*/ 1042148 h 3181350"/>
                <a:gd name="connsiteX3544" fmla="*/ 930186 w 1581150"/>
                <a:gd name="connsiteY3544" fmla="*/ 1048435 h 3181350"/>
                <a:gd name="connsiteX3545" fmla="*/ 930663 w 1581150"/>
                <a:gd name="connsiteY3545" fmla="*/ 1042148 h 3181350"/>
                <a:gd name="connsiteX3546" fmla="*/ 907231 w 1581150"/>
                <a:gd name="connsiteY3546" fmla="*/ 1458296 h 3181350"/>
                <a:gd name="connsiteX3547" fmla="*/ 899802 w 1581150"/>
                <a:gd name="connsiteY3547" fmla="*/ 1459344 h 3181350"/>
                <a:gd name="connsiteX3548" fmla="*/ 896658 w 1581150"/>
                <a:gd name="connsiteY3548" fmla="*/ 1451247 h 3181350"/>
                <a:gd name="connsiteX3549" fmla="*/ 907231 w 1581150"/>
                <a:gd name="connsiteY3549" fmla="*/ 1458296 h 3181350"/>
                <a:gd name="connsiteX3550" fmla="*/ 927900 w 1581150"/>
                <a:gd name="connsiteY3550" fmla="*/ 1004144 h 3181350"/>
                <a:gd name="connsiteX3551" fmla="*/ 923614 w 1581150"/>
                <a:gd name="connsiteY3551" fmla="*/ 1011764 h 3181350"/>
                <a:gd name="connsiteX3552" fmla="*/ 907898 w 1581150"/>
                <a:gd name="connsiteY3552" fmla="*/ 999572 h 3181350"/>
                <a:gd name="connsiteX3553" fmla="*/ 927900 w 1581150"/>
                <a:gd name="connsiteY3553" fmla="*/ 1004144 h 3181350"/>
                <a:gd name="connsiteX3554" fmla="*/ 904278 w 1581150"/>
                <a:gd name="connsiteY3554" fmla="*/ 1049673 h 3181350"/>
                <a:gd name="connsiteX3555" fmla="*/ 911708 w 1581150"/>
                <a:gd name="connsiteY3555" fmla="*/ 1048625 h 3181350"/>
                <a:gd name="connsiteX3556" fmla="*/ 900278 w 1581150"/>
                <a:gd name="connsiteY3556" fmla="*/ 1054055 h 3181350"/>
                <a:gd name="connsiteX3557" fmla="*/ 897135 w 1581150"/>
                <a:gd name="connsiteY3557" fmla="*/ 1045958 h 3181350"/>
                <a:gd name="connsiteX3558" fmla="*/ 904278 w 1581150"/>
                <a:gd name="connsiteY3558" fmla="*/ 1049673 h 3181350"/>
                <a:gd name="connsiteX3559" fmla="*/ 900564 w 1581150"/>
                <a:gd name="connsiteY3559" fmla="*/ 1125111 h 3181350"/>
                <a:gd name="connsiteX3560" fmla="*/ 892848 w 1581150"/>
                <a:gd name="connsiteY3560" fmla="*/ 1129302 h 3181350"/>
                <a:gd name="connsiteX3561" fmla="*/ 891515 w 1581150"/>
                <a:gd name="connsiteY3561" fmla="*/ 1122921 h 3181350"/>
                <a:gd name="connsiteX3562" fmla="*/ 900564 w 1581150"/>
                <a:gd name="connsiteY3562" fmla="*/ 1125111 h 3181350"/>
                <a:gd name="connsiteX3563" fmla="*/ 850748 w 1581150"/>
                <a:gd name="connsiteY3563" fmla="*/ 1599170 h 3181350"/>
                <a:gd name="connsiteX3564" fmla="*/ 844747 w 1581150"/>
                <a:gd name="connsiteY3564" fmla="*/ 1605076 h 3181350"/>
                <a:gd name="connsiteX3565" fmla="*/ 850748 w 1581150"/>
                <a:gd name="connsiteY3565" fmla="*/ 1599170 h 3181350"/>
                <a:gd name="connsiteX3566" fmla="*/ 836175 w 1581150"/>
                <a:gd name="connsiteY3566" fmla="*/ 1596503 h 3181350"/>
                <a:gd name="connsiteX3567" fmla="*/ 850081 w 1581150"/>
                <a:gd name="connsiteY3567" fmla="*/ 1583359 h 3181350"/>
                <a:gd name="connsiteX3568" fmla="*/ 836175 w 1581150"/>
                <a:gd name="connsiteY3568" fmla="*/ 1596503 h 3181350"/>
                <a:gd name="connsiteX3569" fmla="*/ 854748 w 1581150"/>
                <a:gd name="connsiteY3569" fmla="*/ 1544211 h 3181350"/>
                <a:gd name="connsiteX3570" fmla="*/ 853701 w 1581150"/>
                <a:gd name="connsiteY3570" fmla="*/ 1533067 h 3181350"/>
                <a:gd name="connsiteX3571" fmla="*/ 863797 w 1581150"/>
                <a:gd name="connsiteY3571" fmla="*/ 1546402 h 3181350"/>
                <a:gd name="connsiteX3572" fmla="*/ 854748 w 1581150"/>
                <a:gd name="connsiteY3572" fmla="*/ 1544211 h 3181350"/>
                <a:gd name="connsiteX3573" fmla="*/ 855701 w 1581150"/>
                <a:gd name="connsiteY3573" fmla="*/ 1605838 h 3181350"/>
                <a:gd name="connsiteX3574" fmla="*/ 857415 w 1581150"/>
                <a:gd name="connsiteY3574" fmla="*/ 1607552 h 3181350"/>
                <a:gd name="connsiteX3575" fmla="*/ 864940 w 1581150"/>
                <a:gd name="connsiteY3575" fmla="*/ 1604886 h 3181350"/>
                <a:gd name="connsiteX3576" fmla="*/ 857130 w 1581150"/>
                <a:gd name="connsiteY3576" fmla="*/ 1610601 h 3181350"/>
                <a:gd name="connsiteX3577" fmla="*/ 855415 w 1581150"/>
                <a:gd name="connsiteY3577" fmla="*/ 1608886 h 3181350"/>
                <a:gd name="connsiteX3578" fmla="*/ 855701 w 1581150"/>
                <a:gd name="connsiteY3578" fmla="*/ 1605838 h 3181350"/>
                <a:gd name="connsiteX3579" fmla="*/ 861797 w 1581150"/>
                <a:gd name="connsiteY3579" fmla="*/ 1499063 h 3181350"/>
                <a:gd name="connsiteX3580" fmla="*/ 854272 w 1581150"/>
                <a:gd name="connsiteY3580" fmla="*/ 1501635 h 3181350"/>
                <a:gd name="connsiteX3581" fmla="*/ 852748 w 1581150"/>
                <a:gd name="connsiteY3581" fmla="*/ 1496777 h 3181350"/>
                <a:gd name="connsiteX3582" fmla="*/ 861797 w 1581150"/>
                <a:gd name="connsiteY3582" fmla="*/ 1499063 h 3181350"/>
                <a:gd name="connsiteX3583" fmla="*/ 845128 w 1581150"/>
                <a:gd name="connsiteY3583" fmla="*/ 1575072 h 3181350"/>
                <a:gd name="connsiteX3584" fmla="*/ 842842 w 1581150"/>
                <a:gd name="connsiteY3584" fmla="*/ 1581264 h 3181350"/>
                <a:gd name="connsiteX3585" fmla="*/ 835698 w 1581150"/>
                <a:gd name="connsiteY3585" fmla="*/ 1577549 h 3181350"/>
                <a:gd name="connsiteX3586" fmla="*/ 845128 w 1581150"/>
                <a:gd name="connsiteY3586" fmla="*/ 1575072 h 3181350"/>
                <a:gd name="connsiteX3587" fmla="*/ 819506 w 1581150"/>
                <a:gd name="connsiteY3587" fmla="*/ 1622031 h 3181350"/>
                <a:gd name="connsiteX3588" fmla="*/ 821697 w 1581150"/>
                <a:gd name="connsiteY3588" fmla="*/ 1617459 h 3181350"/>
                <a:gd name="connsiteX3589" fmla="*/ 830650 w 1581150"/>
                <a:gd name="connsiteY3589" fmla="*/ 1621269 h 3181350"/>
                <a:gd name="connsiteX3590" fmla="*/ 819506 w 1581150"/>
                <a:gd name="connsiteY3590" fmla="*/ 1622031 h 3181350"/>
                <a:gd name="connsiteX3591" fmla="*/ 829793 w 1581150"/>
                <a:gd name="connsiteY3591" fmla="*/ 1632318 h 3181350"/>
                <a:gd name="connsiteX3592" fmla="*/ 820744 w 1581150"/>
                <a:gd name="connsiteY3592" fmla="*/ 1630032 h 3181350"/>
                <a:gd name="connsiteX3593" fmla="*/ 824935 w 1581150"/>
                <a:gd name="connsiteY3593" fmla="*/ 1624031 h 3181350"/>
                <a:gd name="connsiteX3594" fmla="*/ 829793 w 1581150"/>
                <a:gd name="connsiteY3594" fmla="*/ 1632318 h 3181350"/>
                <a:gd name="connsiteX3595" fmla="*/ 824554 w 1581150"/>
                <a:gd name="connsiteY3595" fmla="*/ 1603552 h 3181350"/>
                <a:gd name="connsiteX3596" fmla="*/ 828936 w 1581150"/>
                <a:gd name="connsiteY3596" fmla="*/ 1594408 h 3181350"/>
                <a:gd name="connsiteX3597" fmla="*/ 824554 w 1581150"/>
                <a:gd name="connsiteY3597" fmla="*/ 1603552 h 3181350"/>
                <a:gd name="connsiteX3598" fmla="*/ 823221 w 1581150"/>
                <a:gd name="connsiteY3598" fmla="*/ 1521447 h 3181350"/>
                <a:gd name="connsiteX3599" fmla="*/ 830460 w 1581150"/>
                <a:gd name="connsiteY3599" fmla="*/ 1523542 h 3181350"/>
                <a:gd name="connsiteX3600" fmla="*/ 822840 w 1581150"/>
                <a:gd name="connsiteY3600" fmla="*/ 1526114 h 3181350"/>
                <a:gd name="connsiteX3601" fmla="*/ 823221 w 1581150"/>
                <a:gd name="connsiteY3601" fmla="*/ 1521447 h 3181350"/>
                <a:gd name="connsiteX3602" fmla="*/ 824840 w 1581150"/>
                <a:gd name="connsiteY3602" fmla="*/ 1575168 h 3181350"/>
                <a:gd name="connsiteX3603" fmla="*/ 826459 w 1581150"/>
                <a:gd name="connsiteY3603" fmla="*/ 1578406 h 3181350"/>
                <a:gd name="connsiteX3604" fmla="*/ 817220 w 1581150"/>
                <a:gd name="connsiteY3604" fmla="*/ 1577739 h 3181350"/>
                <a:gd name="connsiteX3605" fmla="*/ 824840 w 1581150"/>
                <a:gd name="connsiteY3605" fmla="*/ 1575168 h 3181350"/>
                <a:gd name="connsiteX3606" fmla="*/ 817601 w 1581150"/>
                <a:gd name="connsiteY3606" fmla="*/ 1623459 h 3181350"/>
                <a:gd name="connsiteX3607" fmla="*/ 814172 w 1581150"/>
                <a:gd name="connsiteY3607" fmla="*/ 1620030 h 3181350"/>
                <a:gd name="connsiteX3608" fmla="*/ 810267 w 1581150"/>
                <a:gd name="connsiteY3608" fmla="*/ 1622888 h 3181350"/>
                <a:gd name="connsiteX3609" fmla="*/ 810362 w 1581150"/>
                <a:gd name="connsiteY3609" fmla="*/ 1621269 h 3181350"/>
                <a:gd name="connsiteX3610" fmla="*/ 805123 w 1581150"/>
                <a:gd name="connsiteY3610" fmla="*/ 1617744 h 3181350"/>
                <a:gd name="connsiteX3611" fmla="*/ 814648 w 1581150"/>
                <a:gd name="connsiteY3611" fmla="*/ 1613744 h 3181350"/>
                <a:gd name="connsiteX3612" fmla="*/ 817601 w 1581150"/>
                <a:gd name="connsiteY3612" fmla="*/ 1623459 h 3181350"/>
                <a:gd name="connsiteX3613" fmla="*/ 801980 w 1581150"/>
                <a:gd name="connsiteY3613" fmla="*/ 1559261 h 3181350"/>
                <a:gd name="connsiteX3614" fmla="*/ 812838 w 1581150"/>
                <a:gd name="connsiteY3614" fmla="*/ 1563166 h 3181350"/>
                <a:gd name="connsiteX3615" fmla="*/ 801980 w 1581150"/>
                <a:gd name="connsiteY3615" fmla="*/ 1559261 h 3181350"/>
                <a:gd name="connsiteX3616" fmla="*/ 796170 w 1581150"/>
                <a:gd name="connsiteY3616" fmla="*/ 1612410 h 3181350"/>
                <a:gd name="connsiteX3617" fmla="*/ 803504 w 1581150"/>
                <a:gd name="connsiteY3617" fmla="*/ 1612982 h 3181350"/>
                <a:gd name="connsiteX3618" fmla="*/ 795789 w 1581150"/>
                <a:gd name="connsiteY3618" fmla="*/ 1617173 h 3181350"/>
                <a:gd name="connsiteX3619" fmla="*/ 796170 w 1581150"/>
                <a:gd name="connsiteY3619" fmla="*/ 1612410 h 3181350"/>
                <a:gd name="connsiteX3620" fmla="*/ 794931 w 1581150"/>
                <a:gd name="connsiteY3620" fmla="*/ 1654892 h 3181350"/>
                <a:gd name="connsiteX3621" fmla="*/ 780263 w 1581150"/>
                <a:gd name="connsiteY3621" fmla="*/ 1653844 h 3181350"/>
                <a:gd name="connsiteX3622" fmla="*/ 780834 w 1581150"/>
                <a:gd name="connsiteY3622" fmla="*/ 1646034 h 3181350"/>
                <a:gd name="connsiteX3623" fmla="*/ 784930 w 1581150"/>
                <a:gd name="connsiteY3623" fmla="*/ 1640033 h 3181350"/>
                <a:gd name="connsiteX3624" fmla="*/ 792169 w 1581150"/>
                <a:gd name="connsiteY3624" fmla="*/ 1642128 h 3181350"/>
                <a:gd name="connsiteX3625" fmla="*/ 786359 w 1581150"/>
                <a:gd name="connsiteY3625" fmla="*/ 1646415 h 3181350"/>
                <a:gd name="connsiteX3626" fmla="*/ 797313 w 1581150"/>
                <a:gd name="connsiteY3626" fmla="*/ 1647177 h 3181350"/>
                <a:gd name="connsiteX3627" fmla="*/ 794931 w 1581150"/>
                <a:gd name="connsiteY3627" fmla="*/ 1654892 h 3181350"/>
                <a:gd name="connsiteX3628" fmla="*/ 782454 w 1581150"/>
                <a:gd name="connsiteY3628" fmla="*/ 1674513 h 3181350"/>
                <a:gd name="connsiteX3629" fmla="*/ 780263 w 1581150"/>
                <a:gd name="connsiteY3629" fmla="*/ 1679085 h 3181350"/>
                <a:gd name="connsiteX3630" fmla="*/ 779501 w 1581150"/>
                <a:gd name="connsiteY3630" fmla="*/ 1664798 h 3181350"/>
                <a:gd name="connsiteX3631" fmla="*/ 782454 w 1581150"/>
                <a:gd name="connsiteY3631" fmla="*/ 1674513 h 3181350"/>
                <a:gd name="connsiteX3632" fmla="*/ 792264 w 1581150"/>
                <a:gd name="connsiteY3632" fmla="*/ 1541163 h 3181350"/>
                <a:gd name="connsiteX3633" fmla="*/ 799503 w 1581150"/>
                <a:gd name="connsiteY3633" fmla="*/ 1543259 h 3181350"/>
                <a:gd name="connsiteX3634" fmla="*/ 792264 w 1581150"/>
                <a:gd name="connsiteY3634" fmla="*/ 1541163 h 3181350"/>
                <a:gd name="connsiteX3635" fmla="*/ 780168 w 1581150"/>
                <a:gd name="connsiteY3635" fmla="*/ 1630127 h 3181350"/>
                <a:gd name="connsiteX3636" fmla="*/ 791407 w 1581150"/>
                <a:gd name="connsiteY3636" fmla="*/ 1627841 h 3181350"/>
                <a:gd name="connsiteX3637" fmla="*/ 783406 w 1581150"/>
                <a:gd name="connsiteY3637" fmla="*/ 1636699 h 3181350"/>
                <a:gd name="connsiteX3638" fmla="*/ 780168 w 1581150"/>
                <a:gd name="connsiteY3638" fmla="*/ 1630127 h 3181350"/>
                <a:gd name="connsiteX3639" fmla="*/ 774167 w 1581150"/>
                <a:gd name="connsiteY3639" fmla="*/ 1636032 h 3181350"/>
                <a:gd name="connsiteX3640" fmla="*/ 779596 w 1581150"/>
                <a:gd name="connsiteY3640" fmla="*/ 1638032 h 3181350"/>
                <a:gd name="connsiteX3641" fmla="*/ 777310 w 1581150"/>
                <a:gd name="connsiteY3641" fmla="*/ 1644128 h 3181350"/>
                <a:gd name="connsiteX3642" fmla="*/ 774167 w 1581150"/>
                <a:gd name="connsiteY3642" fmla="*/ 1636032 h 3181350"/>
                <a:gd name="connsiteX3643" fmla="*/ 771024 w 1581150"/>
                <a:gd name="connsiteY3643" fmla="*/ 1678419 h 3181350"/>
                <a:gd name="connsiteX3644" fmla="*/ 779310 w 1581150"/>
                <a:gd name="connsiteY3644" fmla="*/ 1691658 h 3181350"/>
                <a:gd name="connsiteX3645" fmla="*/ 793026 w 1581150"/>
                <a:gd name="connsiteY3645" fmla="*/ 1680038 h 3181350"/>
                <a:gd name="connsiteX3646" fmla="*/ 792074 w 1581150"/>
                <a:gd name="connsiteY3646" fmla="*/ 1692611 h 3181350"/>
                <a:gd name="connsiteX3647" fmla="*/ 816839 w 1581150"/>
                <a:gd name="connsiteY3647" fmla="*/ 1681848 h 3181350"/>
                <a:gd name="connsiteX3648" fmla="*/ 817506 w 1581150"/>
                <a:gd name="connsiteY3648" fmla="*/ 1672418 h 3181350"/>
                <a:gd name="connsiteX3649" fmla="*/ 807885 w 1581150"/>
                <a:gd name="connsiteY3649" fmla="*/ 1678037 h 3181350"/>
                <a:gd name="connsiteX3650" fmla="*/ 787407 w 1581150"/>
                <a:gd name="connsiteY3650" fmla="*/ 1679657 h 3181350"/>
                <a:gd name="connsiteX3651" fmla="*/ 786740 w 1581150"/>
                <a:gd name="connsiteY3651" fmla="*/ 1663845 h 3181350"/>
                <a:gd name="connsiteX3652" fmla="*/ 806838 w 1581150"/>
                <a:gd name="connsiteY3652" fmla="*/ 1666893 h 3181350"/>
                <a:gd name="connsiteX3653" fmla="*/ 802837 w 1581150"/>
                <a:gd name="connsiteY3653" fmla="*/ 1671370 h 3181350"/>
                <a:gd name="connsiteX3654" fmla="*/ 811981 w 1581150"/>
                <a:gd name="connsiteY3654" fmla="*/ 1672037 h 3181350"/>
                <a:gd name="connsiteX3655" fmla="*/ 810648 w 1581150"/>
                <a:gd name="connsiteY3655" fmla="*/ 1665655 h 3181350"/>
                <a:gd name="connsiteX3656" fmla="*/ 821316 w 1581150"/>
                <a:gd name="connsiteY3656" fmla="*/ 1671180 h 3181350"/>
                <a:gd name="connsiteX3657" fmla="*/ 824459 w 1581150"/>
                <a:gd name="connsiteY3657" fmla="*/ 1652511 h 3181350"/>
                <a:gd name="connsiteX3658" fmla="*/ 810838 w 1581150"/>
                <a:gd name="connsiteY3658" fmla="*/ 1662512 h 3181350"/>
                <a:gd name="connsiteX3659" fmla="*/ 815029 w 1581150"/>
                <a:gd name="connsiteY3659" fmla="*/ 1656511 h 3181350"/>
                <a:gd name="connsiteX3660" fmla="*/ 803885 w 1581150"/>
                <a:gd name="connsiteY3660" fmla="*/ 1657273 h 3181350"/>
                <a:gd name="connsiteX3661" fmla="*/ 802932 w 1581150"/>
                <a:gd name="connsiteY3661" fmla="*/ 1644605 h 3181350"/>
                <a:gd name="connsiteX3662" fmla="*/ 814743 w 1581150"/>
                <a:gd name="connsiteY3662" fmla="*/ 1634413 h 3181350"/>
                <a:gd name="connsiteX3663" fmla="*/ 823506 w 1581150"/>
                <a:gd name="connsiteY3663" fmla="*/ 1641366 h 3181350"/>
                <a:gd name="connsiteX3664" fmla="*/ 816267 w 1581150"/>
                <a:gd name="connsiteY3664" fmla="*/ 1639271 h 3181350"/>
                <a:gd name="connsiteX3665" fmla="*/ 838080 w 1581150"/>
                <a:gd name="connsiteY3665" fmla="*/ 1644033 h 3181350"/>
                <a:gd name="connsiteX3666" fmla="*/ 829126 w 1581150"/>
                <a:gd name="connsiteY3666" fmla="*/ 1640223 h 3181350"/>
                <a:gd name="connsiteX3667" fmla="*/ 829507 w 1581150"/>
                <a:gd name="connsiteY3667" fmla="*/ 1635556 h 3181350"/>
                <a:gd name="connsiteX3668" fmla="*/ 838461 w 1581150"/>
                <a:gd name="connsiteY3668" fmla="*/ 1639366 h 3181350"/>
                <a:gd name="connsiteX3669" fmla="*/ 849605 w 1581150"/>
                <a:gd name="connsiteY3669" fmla="*/ 1638604 h 3181350"/>
                <a:gd name="connsiteX3670" fmla="*/ 840747 w 1581150"/>
                <a:gd name="connsiteY3670" fmla="*/ 1633175 h 3181350"/>
                <a:gd name="connsiteX3671" fmla="*/ 855225 w 1581150"/>
                <a:gd name="connsiteY3671" fmla="*/ 1637366 h 3181350"/>
                <a:gd name="connsiteX3672" fmla="*/ 857415 w 1581150"/>
                <a:gd name="connsiteY3672" fmla="*/ 1632794 h 3181350"/>
                <a:gd name="connsiteX3673" fmla="*/ 847128 w 1581150"/>
                <a:gd name="connsiteY3673" fmla="*/ 1622602 h 3181350"/>
                <a:gd name="connsiteX3674" fmla="*/ 839318 w 1581150"/>
                <a:gd name="connsiteY3674" fmla="*/ 1628317 h 3181350"/>
                <a:gd name="connsiteX3675" fmla="*/ 831126 w 1581150"/>
                <a:gd name="connsiteY3675" fmla="*/ 1615077 h 3181350"/>
                <a:gd name="connsiteX3676" fmla="*/ 833508 w 1581150"/>
                <a:gd name="connsiteY3676" fmla="*/ 1607362 h 3181350"/>
                <a:gd name="connsiteX3677" fmla="*/ 835222 w 1581150"/>
                <a:gd name="connsiteY3677" fmla="*/ 1609077 h 3181350"/>
                <a:gd name="connsiteX3678" fmla="*/ 838842 w 1581150"/>
                <a:gd name="connsiteY3678" fmla="*/ 1609362 h 3181350"/>
                <a:gd name="connsiteX3679" fmla="*/ 840080 w 1581150"/>
                <a:gd name="connsiteY3679" fmla="*/ 1617363 h 3181350"/>
                <a:gd name="connsiteX3680" fmla="*/ 838461 w 1581150"/>
                <a:gd name="connsiteY3680" fmla="*/ 1614125 h 3181350"/>
                <a:gd name="connsiteX3681" fmla="*/ 847890 w 1581150"/>
                <a:gd name="connsiteY3681" fmla="*/ 1611648 h 3181350"/>
                <a:gd name="connsiteX3682" fmla="*/ 849224 w 1581150"/>
                <a:gd name="connsiteY3682" fmla="*/ 1618030 h 3181350"/>
                <a:gd name="connsiteX3683" fmla="*/ 858749 w 1581150"/>
                <a:gd name="connsiteY3683" fmla="*/ 1614030 h 3181350"/>
                <a:gd name="connsiteX3684" fmla="*/ 869226 w 1581150"/>
                <a:gd name="connsiteY3684" fmla="*/ 1622697 h 3181350"/>
                <a:gd name="connsiteX3685" fmla="*/ 876180 w 1581150"/>
                <a:gd name="connsiteY3685" fmla="*/ 1627936 h 3181350"/>
                <a:gd name="connsiteX3686" fmla="*/ 868274 w 1581150"/>
                <a:gd name="connsiteY3686" fmla="*/ 1635270 h 3181350"/>
                <a:gd name="connsiteX3687" fmla="*/ 873703 w 1581150"/>
                <a:gd name="connsiteY3687" fmla="*/ 1662416 h 3181350"/>
                <a:gd name="connsiteX3688" fmla="*/ 864750 w 1581150"/>
                <a:gd name="connsiteY3688" fmla="*/ 1658607 h 3181350"/>
                <a:gd name="connsiteX3689" fmla="*/ 871512 w 1581150"/>
                <a:gd name="connsiteY3689" fmla="*/ 1666989 h 3181350"/>
                <a:gd name="connsiteX3690" fmla="*/ 862178 w 1581150"/>
                <a:gd name="connsiteY3690" fmla="*/ 1693087 h 3181350"/>
                <a:gd name="connsiteX3691" fmla="*/ 856939 w 1581150"/>
                <a:gd name="connsiteY3691" fmla="*/ 1689563 h 3181350"/>
                <a:gd name="connsiteX3692" fmla="*/ 854748 w 1581150"/>
                <a:gd name="connsiteY3692" fmla="*/ 1694135 h 3181350"/>
                <a:gd name="connsiteX3693" fmla="*/ 860082 w 1581150"/>
                <a:gd name="connsiteY3693" fmla="*/ 1696135 h 3181350"/>
                <a:gd name="connsiteX3694" fmla="*/ 847986 w 1581150"/>
                <a:gd name="connsiteY3694" fmla="*/ 1709470 h 3181350"/>
                <a:gd name="connsiteX3695" fmla="*/ 849986 w 1581150"/>
                <a:gd name="connsiteY3695" fmla="*/ 1708041 h 3181350"/>
                <a:gd name="connsiteX3696" fmla="*/ 843128 w 1581150"/>
                <a:gd name="connsiteY3696" fmla="*/ 1701183 h 3181350"/>
                <a:gd name="connsiteX3697" fmla="*/ 828078 w 1581150"/>
                <a:gd name="connsiteY3697" fmla="*/ 1704803 h 3181350"/>
                <a:gd name="connsiteX3698" fmla="*/ 829698 w 1581150"/>
                <a:gd name="connsiteY3698" fmla="*/ 1708136 h 3181350"/>
                <a:gd name="connsiteX3699" fmla="*/ 842747 w 1581150"/>
                <a:gd name="connsiteY3699" fmla="*/ 1705946 h 3181350"/>
                <a:gd name="connsiteX3700" fmla="*/ 835032 w 1581150"/>
                <a:gd name="connsiteY3700" fmla="*/ 1710137 h 3181350"/>
                <a:gd name="connsiteX3701" fmla="*/ 858082 w 1581150"/>
                <a:gd name="connsiteY3701" fmla="*/ 1722900 h 3181350"/>
                <a:gd name="connsiteX3702" fmla="*/ 854082 w 1581150"/>
                <a:gd name="connsiteY3702" fmla="*/ 1727377 h 3181350"/>
                <a:gd name="connsiteX3703" fmla="*/ 829412 w 1581150"/>
                <a:gd name="connsiteY3703" fmla="*/ 1736521 h 3181350"/>
                <a:gd name="connsiteX3704" fmla="*/ 820268 w 1581150"/>
                <a:gd name="connsiteY3704" fmla="*/ 1735854 h 3181350"/>
                <a:gd name="connsiteX3705" fmla="*/ 809886 w 1581150"/>
                <a:gd name="connsiteY3705" fmla="*/ 1727186 h 3181350"/>
                <a:gd name="connsiteX3706" fmla="*/ 817506 w 1581150"/>
                <a:gd name="connsiteY3706" fmla="*/ 1724615 h 3181350"/>
                <a:gd name="connsiteX3707" fmla="*/ 819982 w 1581150"/>
                <a:gd name="connsiteY3707" fmla="*/ 1715376 h 3181350"/>
                <a:gd name="connsiteX3708" fmla="*/ 810552 w 1581150"/>
                <a:gd name="connsiteY3708" fmla="*/ 1717852 h 3181350"/>
                <a:gd name="connsiteX3709" fmla="*/ 810267 w 1581150"/>
                <a:gd name="connsiteY3709" fmla="*/ 1720995 h 3181350"/>
                <a:gd name="connsiteX3710" fmla="*/ 794169 w 1581150"/>
                <a:gd name="connsiteY3710" fmla="*/ 1713470 h 3181350"/>
                <a:gd name="connsiteX3711" fmla="*/ 798075 w 1581150"/>
                <a:gd name="connsiteY3711" fmla="*/ 1710613 h 3181350"/>
                <a:gd name="connsiteX3712" fmla="*/ 794646 w 1581150"/>
                <a:gd name="connsiteY3712" fmla="*/ 1707184 h 3181350"/>
                <a:gd name="connsiteX3713" fmla="*/ 786645 w 1581150"/>
                <a:gd name="connsiteY3713" fmla="*/ 1716042 h 3181350"/>
                <a:gd name="connsiteX3714" fmla="*/ 798837 w 1581150"/>
                <a:gd name="connsiteY3714" fmla="*/ 1726424 h 3181350"/>
                <a:gd name="connsiteX3715" fmla="*/ 789788 w 1581150"/>
                <a:gd name="connsiteY3715" fmla="*/ 1724234 h 3181350"/>
                <a:gd name="connsiteX3716" fmla="*/ 794455 w 1581150"/>
                <a:gd name="connsiteY3716" fmla="*/ 1735569 h 3181350"/>
                <a:gd name="connsiteX3717" fmla="*/ 803885 w 1581150"/>
                <a:gd name="connsiteY3717" fmla="*/ 1733092 h 3181350"/>
                <a:gd name="connsiteX3718" fmla="*/ 796551 w 1581150"/>
                <a:gd name="connsiteY3718" fmla="*/ 1732520 h 3181350"/>
                <a:gd name="connsiteX3719" fmla="*/ 801027 w 1581150"/>
                <a:gd name="connsiteY3719" fmla="*/ 1721852 h 3181350"/>
                <a:gd name="connsiteX3720" fmla="*/ 815029 w 1581150"/>
                <a:gd name="connsiteY3720" fmla="*/ 1732330 h 3181350"/>
                <a:gd name="connsiteX3721" fmla="*/ 812743 w 1581150"/>
                <a:gd name="connsiteY3721" fmla="*/ 1738426 h 3181350"/>
                <a:gd name="connsiteX3722" fmla="*/ 803313 w 1581150"/>
                <a:gd name="connsiteY3722" fmla="*/ 1740902 h 3181350"/>
                <a:gd name="connsiteX3723" fmla="*/ 806361 w 1581150"/>
                <a:gd name="connsiteY3723" fmla="*/ 1748999 h 3181350"/>
                <a:gd name="connsiteX3724" fmla="*/ 784930 w 1581150"/>
                <a:gd name="connsiteY3724" fmla="*/ 1739474 h 3181350"/>
                <a:gd name="connsiteX3725" fmla="*/ 791026 w 1581150"/>
                <a:gd name="connsiteY3725" fmla="*/ 1732044 h 3181350"/>
                <a:gd name="connsiteX3726" fmla="*/ 781787 w 1581150"/>
                <a:gd name="connsiteY3726" fmla="*/ 1732902 h 3181350"/>
                <a:gd name="connsiteX3727" fmla="*/ 787692 w 1581150"/>
                <a:gd name="connsiteY3727" fmla="*/ 1727091 h 3181350"/>
                <a:gd name="connsiteX3728" fmla="*/ 763880 w 1581150"/>
                <a:gd name="connsiteY3728" fmla="*/ 1725282 h 3181350"/>
                <a:gd name="connsiteX3729" fmla="*/ 767976 w 1581150"/>
                <a:gd name="connsiteY3729" fmla="*/ 1719281 h 3181350"/>
                <a:gd name="connsiteX3730" fmla="*/ 788169 w 1581150"/>
                <a:gd name="connsiteY3730" fmla="*/ 1720805 h 3181350"/>
                <a:gd name="connsiteX3731" fmla="*/ 775691 w 1581150"/>
                <a:gd name="connsiteY3731" fmla="*/ 1715185 h 3181350"/>
                <a:gd name="connsiteX3732" fmla="*/ 766547 w 1581150"/>
                <a:gd name="connsiteY3732" fmla="*/ 1689277 h 3181350"/>
                <a:gd name="connsiteX3733" fmla="*/ 763118 w 1581150"/>
                <a:gd name="connsiteY3733" fmla="*/ 1691087 h 3181350"/>
                <a:gd name="connsiteX3734" fmla="*/ 764070 w 1581150"/>
                <a:gd name="connsiteY3734" fmla="*/ 1682990 h 3181350"/>
                <a:gd name="connsiteX3735" fmla="*/ 771024 w 1581150"/>
                <a:gd name="connsiteY3735" fmla="*/ 1678419 h 3181350"/>
                <a:gd name="connsiteX3736" fmla="*/ 796836 w 1581150"/>
                <a:gd name="connsiteY3736" fmla="*/ 1678704 h 3181350"/>
                <a:gd name="connsiteX3737" fmla="*/ 805885 w 1581150"/>
                <a:gd name="connsiteY3737" fmla="*/ 1680990 h 3181350"/>
                <a:gd name="connsiteX3738" fmla="*/ 794455 w 1581150"/>
                <a:gd name="connsiteY3738" fmla="*/ 1686419 h 3181350"/>
                <a:gd name="connsiteX3739" fmla="*/ 796836 w 1581150"/>
                <a:gd name="connsiteY3739" fmla="*/ 1678704 h 3181350"/>
                <a:gd name="connsiteX3740" fmla="*/ 184665 w 1581150"/>
                <a:gd name="connsiteY3740" fmla="*/ 2784080 h 3181350"/>
                <a:gd name="connsiteX3741" fmla="*/ 187141 w 1581150"/>
                <a:gd name="connsiteY3741" fmla="*/ 2792082 h 3181350"/>
                <a:gd name="connsiteX3742" fmla="*/ 183617 w 1581150"/>
                <a:gd name="connsiteY3742" fmla="*/ 2791605 h 3181350"/>
                <a:gd name="connsiteX3743" fmla="*/ 184665 w 1581150"/>
                <a:gd name="connsiteY3743" fmla="*/ 2784080 h 3181350"/>
                <a:gd name="connsiteX3744" fmla="*/ 175044 w 1581150"/>
                <a:gd name="connsiteY3744" fmla="*/ 2813608 h 3181350"/>
                <a:gd name="connsiteX3745" fmla="*/ 179616 w 1581150"/>
                <a:gd name="connsiteY3745" fmla="*/ 2806560 h 3181350"/>
                <a:gd name="connsiteX3746" fmla="*/ 175044 w 1581150"/>
                <a:gd name="connsiteY3746" fmla="*/ 2813608 h 3181350"/>
                <a:gd name="connsiteX3747" fmla="*/ 173616 w 1581150"/>
                <a:gd name="connsiteY3747" fmla="*/ 2861138 h 3181350"/>
                <a:gd name="connsiteX3748" fmla="*/ 163900 w 1581150"/>
                <a:gd name="connsiteY3748" fmla="*/ 2866091 h 3181350"/>
                <a:gd name="connsiteX3749" fmla="*/ 158757 w 1581150"/>
                <a:gd name="connsiteY3749" fmla="*/ 2851613 h 3181350"/>
                <a:gd name="connsiteX3750" fmla="*/ 167805 w 1581150"/>
                <a:gd name="connsiteY3750" fmla="*/ 2851232 h 3181350"/>
                <a:gd name="connsiteX3751" fmla="*/ 163614 w 1581150"/>
                <a:gd name="connsiteY3751" fmla="*/ 2855328 h 3181350"/>
                <a:gd name="connsiteX3752" fmla="*/ 173616 w 1581150"/>
                <a:gd name="connsiteY3752" fmla="*/ 2861138 h 3181350"/>
                <a:gd name="connsiteX3753" fmla="*/ 162376 w 1581150"/>
                <a:gd name="connsiteY3753" fmla="*/ 2750457 h 3181350"/>
                <a:gd name="connsiteX3754" fmla="*/ 175235 w 1581150"/>
                <a:gd name="connsiteY3754" fmla="*/ 2749029 h 3181350"/>
                <a:gd name="connsiteX3755" fmla="*/ 162376 w 1581150"/>
                <a:gd name="connsiteY3755" fmla="*/ 2750457 h 3181350"/>
                <a:gd name="connsiteX3756" fmla="*/ 168853 w 1581150"/>
                <a:gd name="connsiteY3756" fmla="*/ 2087898 h 3181350"/>
                <a:gd name="connsiteX3757" fmla="*/ 178188 w 1581150"/>
                <a:gd name="connsiteY3757" fmla="*/ 2087041 h 3181350"/>
                <a:gd name="connsiteX3758" fmla="*/ 172187 w 1581150"/>
                <a:gd name="connsiteY3758" fmla="*/ 2092947 h 3181350"/>
                <a:gd name="connsiteX3759" fmla="*/ 167996 w 1581150"/>
                <a:gd name="connsiteY3759" fmla="*/ 2100471 h 3181350"/>
                <a:gd name="connsiteX3760" fmla="*/ 170091 w 1581150"/>
                <a:gd name="connsiteY3760" fmla="*/ 2097519 h 3181350"/>
                <a:gd name="connsiteX3761" fmla="*/ 162852 w 1581150"/>
                <a:gd name="connsiteY3761" fmla="*/ 2095423 h 3181350"/>
                <a:gd name="connsiteX3762" fmla="*/ 168853 w 1581150"/>
                <a:gd name="connsiteY3762" fmla="*/ 2087898 h 3181350"/>
                <a:gd name="connsiteX3763" fmla="*/ 160947 w 1581150"/>
                <a:gd name="connsiteY3763" fmla="*/ 2071611 h 3181350"/>
                <a:gd name="connsiteX3764" fmla="*/ 166948 w 1581150"/>
                <a:gd name="connsiteY3764" fmla="*/ 2065800 h 3181350"/>
                <a:gd name="connsiteX3765" fmla="*/ 160947 w 1581150"/>
                <a:gd name="connsiteY3765" fmla="*/ 2071611 h 3181350"/>
                <a:gd name="connsiteX3766" fmla="*/ 185712 w 1581150"/>
                <a:gd name="connsiteY3766" fmla="*/ 2109711 h 3181350"/>
                <a:gd name="connsiteX3767" fmla="*/ 177711 w 1581150"/>
                <a:gd name="connsiteY3767" fmla="*/ 2093423 h 3181350"/>
                <a:gd name="connsiteX3768" fmla="*/ 188951 w 1581150"/>
                <a:gd name="connsiteY3768" fmla="*/ 2091041 h 3181350"/>
                <a:gd name="connsiteX3769" fmla="*/ 184950 w 1581150"/>
                <a:gd name="connsiteY3769" fmla="*/ 2095518 h 3181350"/>
                <a:gd name="connsiteX3770" fmla="*/ 185712 w 1581150"/>
                <a:gd name="connsiteY3770" fmla="*/ 2109711 h 3181350"/>
                <a:gd name="connsiteX3771" fmla="*/ 175616 w 1581150"/>
                <a:gd name="connsiteY3771" fmla="*/ 2121522 h 3181350"/>
                <a:gd name="connsiteX3772" fmla="*/ 169996 w 1581150"/>
                <a:gd name="connsiteY3772" fmla="*/ 2122665 h 3181350"/>
                <a:gd name="connsiteX3773" fmla="*/ 183045 w 1581150"/>
                <a:gd name="connsiteY3773" fmla="*/ 2122093 h 3181350"/>
                <a:gd name="connsiteX3774" fmla="*/ 171425 w 1581150"/>
                <a:gd name="connsiteY3774" fmla="*/ 2129142 h 3181350"/>
                <a:gd name="connsiteX3775" fmla="*/ 166281 w 1581150"/>
                <a:gd name="connsiteY3775" fmla="*/ 2123998 h 3181350"/>
                <a:gd name="connsiteX3776" fmla="*/ 175616 w 1581150"/>
                <a:gd name="connsiteY3776" fmla="*/ 2121522 h 3181350"/>
                <a:gd name="connsiteX3777" fmla="*/ 183141 w 1581150"/>
                <a:gd name="connsiteY3777" fmla="*/ 2144191 h 3181350"/>
                <a:gd name="connsiteX3778" fmla="*/ 184379 w 1581150"/>
                <a:gd name="connsiteY3778" fmla="*/ 2152192 h 3181350"/>
                <a:gd name="connsiteX3779" fmla="*/ 175806 w 1581150"/>
                <a:gd name="connsiteY3779" fmla="*/ 2143715 h 3181350"/>
                <a:gd name="connsiteX3780" fmla="*/ 183141 w 1581150"/>
                <a:gd name="connsiteY3780" fmla="*/ 2144191 h 3181350"/>
                <a:gd name="connsiteX3781" fmla="*/ 215049 w 1581150"/>
                <a:gd name="connsiteY3781" fmla="*/ 2113235 h 3181350"/>
                <a:gd name="connsiteX3782" fmla="*/ 215811 w 1581150"/>
                <a:gd name="connsiteY3782" fmla="*/ 2122093 h 3181350"/>
                <a:gd name="connsiteX3783" fmla="*/ 209811 w 1581150"/>
                <a:gd name="connsiteY3783" fmla="*/ 2120855 h 3181350"/>
                <a:gd name="connsiteX3784" fmla="*/ 209525 w 1581150"/>
                <a:gd name="connsiteY3784" fmla="*/ 2119807 h 3181350"/>
                <a:gd name="connsiteX3785" fmla="*/ 215049 w 1581150"/>
                <a:gd name="connsiteY3785" fmla="*/ 2113235 h 3181350"/>
                <a:gd name="connsiteX3786" fmla="*/ 227527 w 1581150"/>
                <a:gd name="connsiteY3786" fmla="*/ 2077897 h 3181350"/>
                <a:gd name="connsiteX3787" fmla="*/ 230480 w 1581150"/>
                <a:gd name="connsiteY3787" fmla="*/ 2081326 h 3181350"/>
                <a:gd name="connsiteX3788" fmla="*/ 226670 w 1581150"/>
                <a:gd name="connsiteY3788" fmla="*/ 2079611 h 3181350"/>
                <a:gd name="connsiteX3789" fmla="*/ 227527 w 1581150"/>
                <a:gd name="connsiteY3789" fmla="*/ 2077897 h 3181350"/>
                <a:gd name="connsiteX3790" fmla="*/ 233242 w 1581150"/>
                <a:gd name="connsiteY3790" fmla="*/ 2077897 h 3181350"/>
                <a:gd name="connsiteX3791" fmla="*/ 236766 w 1581150"/>
                <a:gd name="connsiteY3791" fmla="*/ 2081040 h 3181350"/>
                <a:gd name="connsiteX3792" fmla="*/ 233814 w 1581150"/>
                <a:gd name="connsiteY3792" fmla="*/ 2080469 h 3181350"/>
                <a:gd name="connsiteX3793" fmla="*/ 233242 w 1581150"/>
                <a:gd name="connsiteY3793" fmla="*/ 2077897 h 3181350"/>
                <a:gd name="connsiteX3794" fmla="*/ 246101 w 1581150"/>
                <a:gd name="connsiteY3794" fmla="*/ 2061038 h 3181350"/>
                <a:gd name="connsiteX3795" fmla="*/ 251721 w 1581150"/>
                <a:gd name="connsiteY3795" fmla="*/ 2061705 h 3181350"/>
                <a:gd name="connsiteX3796" fmla="*/ 244958 w 1581150"/>
                <a:gd name="connsiteY3796" fmla="*/ 2064276 h 3181350"/>
                <a:gd name="connsiteX3797" fmla="*/ 246101 w 1581150"/>
                <a:gd name="connsiteY3797" fmla="*/ 2061038 h 3181350"/>
                <a:gd name="connsiteX3798" fmla="*/ 265246 w 1581150"/>
                <a:gd name="connsiteY3798" fmla="*/ 2004936 h 3181350"/>
                <a:gd name="connsiteX3799" fmla="*/ 264198 w 1581150"/>
                <a:gd name="connsiteY3799" fmla="*/ 2000935 h 3181350"/>
                <a:gd name="connsiteX3800" fmla="*/ 264579 w 1581150"/>
                <a:gd name="connsiteY3800" fmla="*/ 1999506 h 3181350"/>
                <a:gd name="connsiteX3801" fmla="*/ 265246 w 1581150"/>
                <a:gd name="connsiteY3801" fmla="*/ 2004936 h 3181350"/>
                <a:gd name="connsiteX3802" fmla="*/ 256388 w 1581150"/>
                <a:gd name="connsiteY3802" fmla="*/ 2003888 h 3181350"/>
                <a:gd name="connsiteX3803" fmla="*/ 256388 w 1581150"/>
                <a:gd name="connsiteY3803" fmla="*/ 2003697 h 3181350"/>
                <a:gd name="connsiteX3804" fmla="*/ 256864 w 1581150"/>
                <a:gd name="connsiteY3804" fmla="*/ 2003888 h 3181350"/>
                <a:gd name="connsiteX3805" fmla="*/ 256388 w 1581150"/>
                <a:gd name="connsiteY3805" fmla="*/ 2003888 h 3181350"/>
                <a:gd name="connsiteX3806" fmla="*/ 248768 w 1581150"/>
                <a:gd name="connsiteY3806" fmla="*/ 1986076 h 3181350"/>
                <a:gd name="connsiteX3807" fmla="*/ 251911 w 1581150"/>
                <a:gd name="connsiteY3807" fmla="*/ 1981409 h 3181350"/>
                <a:gd name="connsiteX3808" fmla="*/ 252292 w 1581150"/>
                <a:gd name="connsiteY3808" fmla="*/ 1981790 h 3181350"/>
                <a:gd name="connsiteX3809" fmla="*/ 254578 w 1581150"/>
                <a:gd name="connsiteY3809" fmla="*/ 1977599 h 3181350"/>
                <a:gd name="connsiteX3810" fmla="*/ 258483 w 1581150"/>
                <a:gd name="connsiteY3810" fmla="*/ 1980361 h 3181350"/>
                <a:gd name="connsiteX3811" fmla="*/ 253721 w 1581150"/>
                <a:gd name="connsiteY3811" fmla="*/ 1984933 h 3181350"/>
                <a:gd name="connsiteX3812" fmla="*/ 250197 w 1581150"/>
                <a:gd name="connsiteY3812" fmla="*/ 1986743 h 3181350"/>
                <a:gd name="connsiteX3813" fmla="*/ 253816 w 1581150"/>
                <a:gd name="connsiteY3813" fmla="*/ 1987028 h 3181350"/>
                <a:gd name="connsiteX3814" fmla="*/ 251435 w 1581150"/>
                <a:gd name="connsiteY3814" fmla="*/ 1991029 h 3181350"/>
                <a:gd name="connsiteX3815" fmla="*/ 248768 w 1581150"/>
                <a:gd name="connsiteY3815" fmla="*/ 1986076 h 3181350"/>
                <a:gd name="connsiteX3816" fmla="*/ 248292 w 1581150"/>
                <a:gd name="connsiteY3816" fmla="*/ 1991505 h 3181350"/>
                <a:gd name="connsiteX3817" fmla="*/ 247625 w 1581150"/>
                <a:gd name="connsiteY3817" fmla="*/ 1991410 h 3181350"/>
                <a:gd name="connsiteX3818" fmla="*/ 248292 w 1581150"/>
                <a:gd name="connsiteY3818" fmla="*/ 1991505 h 3181350"/>
                <a:gd name="connsiteX3819" fmla="*/ 263055 w 1581150"/>
                <a:gd name="connsiteY3819" fmla="*/ 1976932 h 3181350"/>
                <a:gd name="connsiteX3820" fmla="*/ 265056 w 1581150"/>
                <a:gd name="connsiteY3820" fmla="*/ 1976741 h 3181350"/>
                <a:gd name="connsiteX3821" fmla="*/ 267342 w 1581150"/>
                <a:gd name="connsiteY3821" fmla="*/ 1978551 h 3181350"/>
                <a:gd name="connsiteX3822" fmla="*/ 263055 w 1581150"/>
                <a:gd name="connsiteY3822" fmla="*/ 1976932 h 3181350"/>
                <a:gd name="connsiteX3823" fmla="*/ 237338 w 1581150"/>
                <a:gd name="connsiteY3823" fmla="*/ 1854250 h 3181350"/>
                <a:gd name="connsiteX3824" fmla="*/ 237719 w 1581150"/>
                <a:gd name="connsiteY3824" fmla="*/ 1856917 h 3181350"/>
                <a:gd name="connsiteX3825" fmla="*/ 264960 w 1581150"/>
                <a:gd name="connsiteY3825" fmla="*/ 1855679 h 3181350"/>
                <a:gd name="connsiteX3826" fmla="*/ 266103 w 1581150"/>
                <a:gd name="connsiteY3826" fmla="*/ 1861013 h 3181350"/>
                <a:gd name="connsiteX3827" fmla="*/ 261627 w 1581150"/>
                <a:gd name="connsiteY3827" fmla="*/ 1858251 h 3181350"/>
                <a:gd name="connsiteX3828" fmla="*/ 262293 w 1581150"/>
                <a:gd name="connsiteY3828" fmla="*/ 1861203 h 3181350"/>
                <a:gd name="connsiteX3829" fmla="*/ 253721 w 1581150"/>
                <a:gd name="connsiteY3829" fmla="*/ 1871205 h 3181350"/>
                <a:gd name="connsiteX3830" fmla="*/ 252959 w 1581150"/>
                <a:gd name="connsiteY3830" fmla="*/ 1867394 h 3181350"/>
                <a:gd name="connsiteX3831" fmla="*/ 253435 w 1581150"/>
                <a:gd name="connsiteY3831" fmla="*/ 1867109 h 3181350"/>
                <a:gd name="connsiteX3832" fmla="*/ 250101 w 1581150"/>
                <a:gd name="connsiteY3832" fmla="*/ 1862156 h 3181350"/>
                <a:gd name="connsiteX3833" fmla="*/ 238957 w 1581150"/>
                <a:gd name="connsiteY3833" fmla="*/ 1862918 h 3181350"/>
                <a:gd name="connsiteX3834" fmla="*/ 237338 w 1581150"/>
                <a:gd name="connsiteY3834" fmla="*/ 1854250 h 3181350"/>
                <a:gd name="connsiteX3835" fmla="*/ 250578 w 1581150"/>
                <a:gd name="connsiteY3835" fmla="*/ 1833866 h 3181350"/>
                <a:gd name="connsiteX3836" fmla="*/ 251054 w 1581150"/>
                <a:gd name="connsiteY3836" fmla="*/ 1838629 h 3181350"/>
                <a:gd name="connsiteX3837" fmla="*/ 246768 w 1581150"/>
                <a:gd name="connsiteY3837" fmla="*/ 1833581 h 3181350"/>
                <a:gd name="connsiteX3838" fmla="*/ 250578 w 1581150"/>
                <a:gd name="connsiteY3838" fmla="*/ 1833866 h 3181350"/>
                <a:gd name="connsiteX3839" fmla="*/ 192189 w 1581150"/>
                <a:gd name="connsiteY3839" fmla="*/ 1624698 h 3181350"/>
                <a:gd name="connsiteX3840" fmla="*/ 194094 w 1581150"/>
                <a:gd name="connsiteY3840" fmla="*/ 1624412 h 3181350"/>
                <a:gd name="connsiteX3841" fmla="*/ 197714 w 1581150"/>
                <a:gd name="connsiteY3841" fmla="*/ 1628317 h 3181350"/>
                <a:gd name="connsiteX3842" fmla="*/ 195999 w 1581150"/>
                <a:gd name="connsiteY3842" fmla="*/ 1630508 h 3181350"/>
                <a:gd name="connsiteX3843" fmla="*/ 192189 w 1581150"/>
                <a:gd name="connsiteY3843" fmla="*/ 1624698 h 3181350"/>
                <a:gd name="connsiteX3844" fmla="*/ 197714 w 1581150"/>
                <a:gd name="connsiteY3844" fmla="*/ 1590312 h 3181350"/>
                <a:gd name="connsiteX3845" fmla="*/ 198285 w 1581150"/>
                <a:gd name="connsiteY3845" fmla="*/ 1590312 h 3181350"/>
                <a:gd name="connsiteX3846" fmla="*/ 198190 w 1581150"/>
                <a:gd name="connsiteY3846" fmla="*/ 1590979 h 3181350"/>
                <a:gd name="connsiteX3847" fmla="*/ 197714 w 1581150"/>
                <a:gd name="connsiteY3847" fmla="*/ 1590312 h 3181350"/>
                <a:gd name="connsiteX3848" fmla="*/ 192094 w 1581150"/>
                <a:gd name="connsiteY3848" fmla="*/ 1595932 h 3181350"/>
                <a:gd name="connsiteX3849" fmla="*/ 191904 w 1581150"/>
                <a:gd name="connsiteY3849" fmla="*/ 1594694 h 3181350"/>
                <a:gd name="connsiteX3850" fmla="*/ 195904 w 1581150"/>
                <a:gd name="connsiteY3850" fmla="*/ 1590884 h 3181350"/>
                <a:gd name="connsiteX3851" fmla="*/ 192094 w 1581150"/>
                <a:gd name="connsiteY3851" fmla="*/ 1595932 h 3181350"/>
                <a:gd name="connsiteX3852" fmla="*/ 200095 w 1581150"/>
                <a:gd name="connsiteY3852" fmla="*/ 1553165 h 3181350"/>
                <a:gd name="connsiteX3853" fmla="*/ 203048 w 1581150"/>
                <a:gd name="connsiteY3853" fmla="*/ 1552784 h 3181350"/>
                <a:gd name="connsiteX3854" fmla="*/ 204667 w 1581150"/>
                <a:gd name="connsiteY3854" fmla="*/ 1556022 h 3181350"/>
                <a:gd name="connsiteX3855" fmla="*/ 203524 w 1581150"/>
                <a:gd name="connsiteY3855" fmla="*/ 1556975 h 3181350"/>
                <a:gd name="connsiteX3856" fmla="*/ 200095 w 1581150"/>
                <a:gd name="connsiteY3856" fmla="*/ 1553165 h 3181350"/>
                <a:gd name="connsiteX3857" fmla="*/ 191046 w 1581150"/>
                <a:gd name="connsiteY3857" fmla="*/ 1539353 h 3181350"/>
                <a:gd name="connsiteX3858" fmla="*/ 190665 w 1581150"/>
                <a:gd name="connsiteY3858" fmla="*/ 1540782 h 3181350"/>
                <a:gd name="connsiteX3859" fmla="*/ 186855 w 1581150"/>
                <a:gd name="connsiteY3859" fmla="*/ 1537448 h 3181350"/>
                <a:gd name="connsiteX3860" fmla="*/ 196571 w 1581150"/>
                <a:gd name="connsiteY3860" fmla="*/ 1539830 h 3181350"/>
                <a:gd name="connsiteX3861" fmla="*/ 195142 w 1581150"/>
                <a:gd name="connsiteY3861" fmla="*/ 1533448 h 3181350"/>
                <a:gd name="connsiteX3862" fmla="*/ 195333 w 1581150"/>
                <a:gd name="connsiteY3862" fmla="*/ 1533448 h 3181350"/>
                <a:gd name="connsiteX3863" fmla="*/ 200000 w 1581150"/>
                <a:gd name="connsiteY3863" fmla="*/ 1540211 h 3181350"/>
                <a:gd name="connsiteX3864" fmla="*/ 195618 w 1581150"/>
                <a:gd name="connsiteY3864" fmla="*/ 1541354 h 3181350"/>
                <a:gd name="connsiteX3865" fmla="*/ 191046 w 1581150"/>
                <a:gd name="connsiteY3865" fmla="*/ 1539353 h 3181350"/>
                <a:gd name="connsiteX3866" fmla="*/ 220288 w 1581150"/>
                <a:gd name="connsiteY3866" fmla="*/ 1542973 h 3181350"/>
                <a:gd name="connsiteX3867" fmla="*/ 217812 w 1581150"/>
                <a:gd name="connsiteY3867" fmla="*/ 1542211 h 3181350"/>
                <a:gd name="connsiteX3868" fmla="*/ 216478 w 1581150"/>
                <a:gd name="connsiteY3868" fmla="*/ 1551260 h 3181350"/>
                <a:gd name="connsiteX3869" fmla="*/ 208001 w 1581150"/>
                <a:gd name="connsiteY3869" fmla="*/ 1554308 h 3181350"/>
                <a:gd name="connsiteX3870" fmla="*/ 206953 w 1581150"/>
                <a:gd name="connsiteY3870" fmla="*/ 1548307 h 3181350"/>
                <a:gd name="connsiteX3871" fmla="*/ 214478 w 1581150"/>
                <a:gd name="connsiteY3871" fmla="*/ 1545735 h 3181350"/>
                <a:gd name="connsiteX3872" fmla="*/ 208858 w 1581150"/>
                <a:gd name="connsiteY3872" fmla="*/ 1544211 h 3181350"/>
                <a:gd name="connsiteX3873" fmla="*/ 218002 w 1581150"/>
                <a:gd name="connsiteY3873" fmla="*/ 1536306 h 3181350"/>
                <a:gd name="connsiteX3874" fmla="*/ 220669 w 1581150"/>
                <a:gd name="connsiteY3874" fmla="*/ 1536782 h 3181350"/>
                <a:gd name="connsiteX3875" fmla="*/ 221241 w 1581150"/>
                <a:gd name="connsiteY3875" fmla="*/ 1535448 h 3181350"/>
                <a:gd name="connsiteX3876" fmla="*/ 224003 w 1581150"/>
                <a:gd name="connsiteY3876" fmla="*/ 1535544 h 3181350"/>
                <a:gd name="connsiteX3877" fmla="*/ 220288 w 1581150"/>
                <a:gd name="connsiteY3877" fmla="*/ 1542973 h 3181350"/>
                <a:gd name="connsiteX3878" fmla="*/ 220383 w 1581150"/>
                <a:gd name="connsiteY3878" fmla="*/ 1542973 h 3181350"/>
                <a:gd name="connsiteX3879" fmla="*/ 231337 w 1581150"/>
                <a:gd name="connsiteY3879" fmla="*/ 1540877 h 3181350"/>
                <a:gd name="connsiteX3880" fmla="*/ 220383 w 1581150"/>
                <a:gd name="connsiteY3880" fmla="*/ 1542973 h 3181350"/>
                <a:gd name="connsiteX3881" fmla="*/ 269056 w 1581150"/>
                <a:gd name="connsiteY3881" fmla="*/ 1557641 h 3181350"/>
                <a:gd name="connsiteX3882" fmla="*/ 270961 w 1581150"/>
                <a:gd name="connsiteY3882" fmla="*/ 1554403 h 3181350"/>
                <a:gd name="connsiteX3883" fmla="*/ 273438 w 1581150"/>
                <a:gd name="connsiteY3883" fmla="*/ 1556784 h 3181350"/>
                <a:gd name="connsiteX3884" fmla="*/ 269342 w 1581150"/>
                <a:gd name="connsiteY3884" fmla="*/ 1560023 h 3181350"/>
                <a:gd name="connsiteX3885" fmla="*/ 267151 w 1581150"/>
                <a:gd name="connsiteY3885" fmla="*/ 1559070 h 3181350"/>
                <a:gd name="connsiteX3886" fmla="*/ 264579 w 1581150"/>
                <a:gd name="connsiteY3886" fmla="*/ 1562023 h 3181350"/>
                <a:gd name="connsiteX3887" fmla="*/ 261627 w 1581150"/>
                <a:gd name="connsiteY3887" fmla="*/ 1559165 h 3181350"/>
                <a:gd name="connsiteX3888" fmla="*/ 261817 w 1581150"/>
                <a:gd name="connsiteY3888" fmla="*/ 1557165 h 3181350"/>
                <a:gd name="connsiteX3889" fmla="*/ 269056 w 1581150"/>
                <a:gd name="connsiteY3889" fmla="*/ 1557641 h 3181350"/>
                <a:gd name="connsiteX3890" fmla="*/ 291249 w 1581150"/>
                <a:gd name="connsiteY3890" fmla="*/ 1545164 h 3181350"/>
                <a:gd name="connsiteX3891" fmla="*/ 296583 w 1581150"/>
                <a:gd name="connsiteY3891" fmla="*/ 1545831 h 3181350"/>
                <a:gd name="connsiteX3892" fmla="*/ 290202 w 1581150"/>
                <a:gd name="connsiteY3892" fmla="*/ 1552689 h 3181350"/>
                <a:gd name="connsiteX3893" fmla="*/ 291249 w 1581150"/>
                <a:gd name="connsiteY3893" fmla="*/ 1545164 h 3181350"/>
                <a:gd name="connsiteX3894" fmla="*/ 296202 w 1581150"/>
                <a:gd name="connsiteY3894" fmla="*/ 1561166 h 3181350"/>
                <a:gd name="connsiteX3895" fmla="*/ 291154 w 1581150"/>
                <a:gd name="connsiteY3895" fmla="*/ 1571357 h 3181350"/>
                <a:gd name="connsiteX3896" fmla="*/ 283629 w 1581150"/>
                <a:gd name="connsiteY3896" fmla="*/ 1573453 h 3181350"/>
                <a:gd name="connsiteX3897" fmla="*/ 286677 w 1581150"/>
                <a:gd name="connsiteY3897" fmla="*/ 1564595 h 3181350"/>
                <a:gd name="connsiteX3898" fmla="*/ 274962 w 1581150"/>
                <a:gd name="connsiteY3898" fmla="*/ 1558499 h 3181350"/>
                <a:gd name="connsiteX3899" fmla="*/ 276295 w 1581150"/>
                <a:gd name="connsiteY3899" fmla="*/ 1549450 h 3181350"/>
                <a:gd name="connsiteX3900" fmla="*/ 296202 w 1581150"/>
                <a:gd name="connsiteY3900" fmla="*/ 1561166 h 3181350"/>
                <a:gd name="connsiteX3901" fmla="*/ 302394 w 1581150"/>
                <a:gd name="connsiteY3901" fmla="*/ 1580406 h 3181350"/>
                <a:gd name="connsiteX3902" fmla="*/ 291535 w 1581150"/>
                <a:gd name="connsiteY3902" fmla="*/ 1580597 h 3181350"/>
                <a:gd name="connsiteX3903" fmla="*/ 292869 w 1581150"/>
                <a:gd name="connsiteY3903" fmla="*/ 1571548 h 3181350"/>
                <a:gd name="connsiteX3904" fmla="*/ 301727 w 1581150"/>
                <a:gd name="connsiteY3904" fmla="*/ 1572691 h 3181350"/>
                <a:gd name="connsiteX3905" fmla="*/ 302394 w 1581150"/>
                <a:gd name="connsiteY3905" fmla="*/ 1580406 h 3181350"/>
                <a:gd name="connsiteX3906" fmla="*/ 328587 w 1581150"/>
                <a:gd name="connsiteY3906" fmla="*/ 1485252 h 3181350"/>
                <a:gd name="connsiteX3907" fmla="*/ 333255 w 1581150"/>
                <a:gd name="connsiteY3907" fmla="*/ 1478108 h 3181350"/>
                <a:gd name="connsiteX3908" fmla="*/ 343446 w 1581150"/>
                <a:gd name="connsiteY3908" fmla="*/ 1482489 h 3181350"/>
                <a:gd name="connsiteX3909" fmla="*/ 336588 w 1581150"/>
                <a:gd name="connsiteY3909" fmla="*/ 1492395 h 3181350"/>
                <a:gd name="connsiteX3910" fmla="*/ 333255 w 1581150"/>
                <a:gd name="connsiteY3910" fmla="*/ 1490395 h 3181350"/>
                <a:gd name="connsiteX3911" fmla="*/ 335445 w 1581150"/>
                <a:gd name="connsiteY3911" fmla="*/ 1487633 h 3181350"/>
                <a:gd name="connsiteX3912" fmla="*/ 328587 w 1581150"/>
                <a:gd name="connsiteY3912" fmla="*/ 1485252 h 3181350"/>
                <a:gd name="connsiteX3913" fmla="*/ 330588 w 1581150"/>
                <a:gd name="connsiteY3913" fmla="*/ 1408575 h 3181350"/>
                <a:gd name="connsiteX3914" fmla="*/ 328302 w 1581150"/>
                <a:gd name="connsiteY3914" fmla="*/ 1399050 h 3181350"/>
                <a:gd name="connsiteX3915" fmla="*/ 318967 w 1581150"/>
                <a:gd name="connsiteY3915" fmla="*/ 1388668 h 3181350"/>
                <a:gd name="connsiteX3916" fmla="*/ 332302 w 1581150"/>
                <a:gd name="connsiteY3916" fmla="*/ 1396478 h 3181350"/>
                <a:gd name="connsiteX3917" fmla="*/ 330588 w 1581150"/>
                <a:gd name="connsiteY3917" fmla="*/ 1408575 h 3181350"/>
                <a:gd name="connsiteX3918" fmla="*/ 330588 w 1581150"/>
                <a:gd name="connsiteY3918" fmla="*/ 1420862 h 3181350"/>
                <a:gd name="connsiteX3919" fmla="*/ 343446 w 1581150"/>
                <a:gd name="connsiteY3919" fmla="*/ 1431721 h 3181350"/>
                <a:gd name="connsiteX3920" fmla="*/ 342780 w 1581150"/>
                <a:gd name="connsiteY3920" fmla="*/ 1436293 h 3181350"/>
                <a:gd name="connsiteX3921" fmla="*/ 338684 w 1581150"/>
                <a:gd name="connsiteY3921" fmla="*/ 1434388 h 3181350"/>
                <a:gd name="connsiteX3922" fmla="*/ 340970 w 1581150"/>
                <a:gd name="connsiteY3922" fmla="*/ 1432102 h 3181350"/>
                <a:gd name="connsiteX3923" fmla="*/ 328111 w 1581150"/>
                <a:gd name="connsiteY3923" fmla="*/ 1427340 h 3181350"/>
                <a:gd name="connsiteX3924" fmla="*/ 330588 w 1581150"/>
                <a:gd name="connsiteY3924" fmla="*/ 1420862 h 3181350"/>
                <a:gd name="connsiteX3925" fmla="*/ 326873 w 1581150"/>
                <a:gd name="connsiteY3925" fmla="*/ 1374285 h 3181350"/>
                <a:gd name="connsiteX3926" fmla="*/ 326778 w 1581150"/>
                <a:gd name="connsiteY3926" fmla="*/ 1375047 h 3181350"/>
                <a:gd name="connsiteX3927" fmla="*/ 325349 w 1581150"/>
                <a:gd name="connsiteY3927" fmla="*/ 1369427 h 3181350"/>
                <a:gd name="connsiteX3928" fmla="*/ 332397 w 1581150"/>
                <a:gd name="connsiteY3928" fmla="*/ 1375714 h 3181350"/>
                <a:gd name="connsiteX3929" fmla="*/ 326873 w 1581150"/>
                <a:gd name="connsiteY3929" fmla="*/ 1374285 h 3181350"/>
                <a:gd name="connsiteX3930" fmla="*/ 327349 w 1581150"/>
                <a:gd name="connsiteY3930" fmla="*/ 1368189 h 3181350"/>
                <a:gd name="connsiteX3931" fmla="*/ 326016 w 1581150"/>
                <a:gd name="connsiteY3931" fmla="*/ 1364951 h 3181350"/>
                <a:gd name="connsiteX3932" fmla="*/ 338398 w 1581150"/>
                <a:gd name="connsiteY3932" fmla="*/ 1366475 h 3181350"/>
                <a:gd name="connsiteX3933" fmla="*/ 327349 w 1581150"/>
                <a:gd name="connsiteY3933" fmla="*/ 1368189 h 3181350"/>
                <a:gd name="connsiteX3934" fmla="*/ 346113 w 1581150"/>
                <a:gd name="connsiteY3934" fmla="*/ 1362855 h 3181350"/>
                <a:gd name="connsiteX3935" fmla="*/ 341541 w 1581150"/>
                <a:gd name="connsiteY3935" fmla="*/ 1369999 h 3181350"/>
                <a:gd name="connsiteX3936" fmla="*/ 346113 w 1581150"/>
                <a:gd name="connsiteY3936" fmla="*/ 1362855 h 3181350"/>
                <a:gd name="connsiteX3937" fmla="*/ 351447 w 1581150"/>
                <a:gd name="connsiteY3937" fmla="*/ 1426577 h 3181350"/>
                <a:gd name="connsiteX3938" fmla="*/ 354781 w 1581150"/>
                <a:gd name="connsiteY3938" fmla="*/ 1440865 h 3181350"/>
                <a:gd name="connsiteX3939" fmla="*/ 347923 w 1581150"/>
                <a:gd name="connsiteY3939" fmla="*/ 1438484 h 3181350"/>
                <a:gd name="connsiteX3940" fmla="*/ 349733 w 1581150"/>
                <a:gd name="connsiteY3940" fmla="*/ 1450961 h 3181350"/>
                <a:gd name="connsiteX3941" fmla="*/ 351447 w 1581150"/>
                <a:gd name="connsiteY3941" fmla="*/ 1426577 h 3181350"/>
                <a:gd name="connsiteX3942" fmla="*/ 364592 w 1581150"/>
                <a:gd name="connsiteY3942" fmla="*/ 1392573 h 3181350"/>
                <a:gd name="connsiteX3943" fmla="*/ 362782 w 1581150"/>
                <a:gd name="connsiteY3943" fmla="*/ 1397240 h 3181350"/>
                <a:gd name="connsiteX3944" fmla="*/ 359639 w 1581150"/>
                <a:gd name="connsiteY3944" fmla="*/ 1396860 h 3181350"/>
                <a:gd name="connsiteX3945" fmla="*/ 360306 w 1581150"/>
                <a:gd name="connsiteY3945" fmla="*/ 1395716 h 3181350"/>
                <a:gd name="connsiteX3946" fmla="*/ 364592 w 1581150"/>
                <a:gd name="connsiteY3946" fmla="*/ 1392573 h 3181350"/>
                <a:gd name="connsiteX3947" fmla="*/ 384213 w 1581150"/>
                <a:gd name="connsiteY3947" fmla="*/ 1184547 h 3181350"/>
                <a:gd name="connsiteX3948" fmla="*/ 385166 w 1581150"/>
                <a:gd name="connsiteY3948" fmla="*/ 1184452 h 3181350"/>
                <a:gd name="connsiteX3949" fmla="*/ 385166 w 1581150"/>
                <a:gd name="connsiteY3949" fmla="*/ 1184738 h 3181350"/>
                <a:gd name="connsiteX3950" fmla="*/ 392119 w 1581150"/>
                <a:gd name="connsiteY3950" fmla="*/ 1189977 h 3181350"/>
                <a:gd name="connsiteX3951" fmla="*/ 384594 w 1581150"/>
                <a:gd name="connsiteY3951" fmla="*/ 1188071 h 3181350"/>
                <a:gd name="connsiteX3952" fmla="*/ 384213 w 1581150"/>
                <a:gd name="connsiteY3952" fmla="*/ 1184547 h 3181350"/>
                <a:gd name="connsiteX3953" fmla="*/ 398691 w 1581150"/>
                <a:gd name="connsiteY3953" fmla="*/ 1102442 h 3181350"/>
                <a:gd name="connsiteX3954" fmla="*/ 401168 w 1581150"/>
                <a:gd name="connsiteY3954" fmla="*/ 1100061 h 3181350"/>
                <a:gd name="connsiteX3955" fmla="*/ 406026 w 1581150"/>
                <a:gd name="connsiteY3955" fmla="*/ 1102727 h 3181350"/>
                <a:gd name="connsiteX3956" fmla="*/ 400311 w 1581150"/>
                <a:gd name="connsiteY3956" fmla="*/ 1105394 h 3181350"/>
                <a:gd name="connsiteX3957" fmla="*/ 398691 w 1581150"/>
                <a:gd name="connsiteY3957" fmla="*/ 1102442 h 3181350"/>
                <a:gd name="connsiteX3958" fmla="*/ 377260 w 1581150"/>
                <a:gd name="connsiteY3958" fmla="*/ 1075296 h 3181350"/>
                <a:gd name="connsiteX3959" fmla="*/ 378975 w 1581150"/>
                <a:gd name="connsiteY3959" fmla="*/ 1078725 h 3181350"/>
                <a:gd name="connsiteX3960" fmla="*/ 374784 w 1581150"/>
                <a:gd name="connsiteY3960" fmla="*/ 1075105 h 3181350"/>
                <a:gd name="connsiteX3961" fmla="*/ 377260 w 1581150"/>
                <a:gd name="connsiteY3961" fmla="*/ 1075296 h 3181350"/>
                <a:gd name="connsiteX3962" fmla="*/ 411074 w 1581150"/>
                <a:gd name="connsiteY3962" fmla="*/ 1082535 h 3181350"/>
                <a:gd name="connsiteX3963" fmla="*/ 408121 w 1581150"/>
                <a:gd name="connsiteY3963" fmla="*/ 1090536 h 3181350"/>
                <a:gd name="connsiteX3964" fmla="*/ 402597 w 1581150"/>
                <a:gd name="connsiteY3964" fmla="*/ 1090155 h 3181350"/>
                <a:gd name="connsiteX3965" fmla="*/ 403644 w 1581150"/>
                <a:gd name="connsiteY3965" fmla="*/ 1085106 h 3181350"/>
                <a:gd name="connsiteX3966" fmla="*/ 396405 w 1581150"/>
                <a:gd name="connsiteY3966" fmla="*/ 1087678 h 3181350"/>
                <a:gd name="connsiteX3967" fmla="*/ 385071 w 1581150"/>
                <a:gd name="connsiteY3967" fmla="*/ 1080725 h 3181350"/>
                <a:gd name="connsiteX3968" fmla="*/ 387547 w 1581150"/>
                <a:gd name="connsiteY3968" fmla="*/ 1079201 h 3181350"/>
                <a:gd name="connsiteX3969" fmla="*/ 386880 w 1581150"/>
                <a:gd name="connsiteY3969" fmla="*/ 1078725 h 3181350"/>
                <a:gd name="connsiteX3970" fmla="*/ 392119 w 1581150"/>
                <a:gd name="connsiteY3970" fmla="*/ 1079391 h 3181350"/>
                <a:gd name="connsiteX3971" fmla="*/ 391833 w 1581150"/>
                <a:gd name="connsiteY3971" fmla="*/ 1077963 h 3181350"/>
                <a:gd name="connsiteX3972" fmla="*/ 390976 w 1581150"/>
                <a:gd name="connsiteY3972" fmla="*/ 1082630 h 3181350"/>
                <a:gd name="connsiteX3973" fmla="*/ 411074 w 1581150"/>
                <a:gd name="connsiteY3973" fmla="*/ 1082535 h 3181350"/>
                <a:gd name="connsiteX3974" fmla="*/ 335826 w 1581150"/>
                <a:gd name="connsiteY3974" fmla="*/ 1034433 h 3181350"/>
                <a:gd name="connsiteX3975" fmla="*/ 339065 w 1581150"/>
                <a:gd name="connsiteY3975" fmla="*/ 1034624 h 3181350"/>
                <a:gd name="connsiteX3976" fmla="*/ 337922 w 1581150"/>
                <a:gd name="connsiteY3976" fmla="*/ 1030242 h 3181350"/>
                <a:gd name="connsiteX3977" fmla="*/ 346399 w 1581150"/>
                <a:gd name="connsiteY3977" fmla="*/ 1032147 h 3181350"/>
                <a:gd name="connsiteX3978" fmla="*/ 336969 w 1581150"/>
                <a:gd name="connsiteY3978" fmla="*/ 1047863 h 3181350"/>
                <a:gd name="connsiteX3979" fmla="*/ 335826 w 1581150"/>
                <a:gd name="connsiteY3979" fmla="*/ 1034433 h 3181350"/>
                <a:gd name="connsiteX3980" fmla="*/ 360401 w 1581150"/>
                <a:gd name="connsiteY3980" fmla="*/ 970044 h 3181350"/>
                <a:gd name="connsiteX3981" fmla="*/ 360020 w 1581150"/>
                <a:gd name="connsiteY3981" fmla="*/ 970806 h 3181350"/>
                <a:gd name="connsiteX3982" fmla="*/ 354781 w 1581150"/>
                <a:gd name="connsiteY3982" fmla="*/ 973568 h 3181350"/>
                <a:gd name="connsiteX3983" fmla="*/ 349066 w 1581150"/>
                <a:gd name="connsiteY3983" fmla="*/ 972425 h 3181350"/>
                <a:gd name="connsiteX3984" fmla="*/ 351352 w 1581150"/>
                <a:gd name="connsiteY3984" fmla="*/ 968520 h 3181350"/>
                <a:gd name="connsiteX3985" fmla="*/ 360401 w 1581150"/>
                <a:gd name="connsiteY3985" fmla="*/ 970044 h 3181350"/>
                <a:gd name="connsiteX3986" fmla="*/ 327159 w 1581150"/>
                <a:gd name="connsiteY3986" fmla="*/ 950232 h 3181350"/>
                <a:gd name="connsiteX3987" fmla="*/ 329730 w 1581150"/>
                <a:gd name="connsiteY3987" fmla="*/ 948518 h 3181350"/>
                <a:gd name="connsiteX3988" fmla="*/ 327159 w 1581150"/>
                <a:gd name="connsiteY3988" fmla="*/ 950232 h 3181350"/>
                <a:gd name="connsiteX3989" fmla="*/ 328016 w 1581150"/>
                <a:gd name="connsiteY3989" fmla="*/ 946803 h 3181350"/>
                <a:gd name="connsiteX3990" fmla="*/ 320015 w 1581150"/>
                <a:gd name="connsiteY3990" fmla="*/ 939660 h 3181350"/>
                <a:gd name="connsiteX3991" fmla="*/ 320967 w 1581150"/>
                <a:gd name="connsiteY3991" fmla="*/ 938135 h 3181350"/>
                <a:gd name="connsiteX3992" fmla="*/ 329540 w 1581150"/>
                <a:gd name="connsiteY3992" fmla="*/ 937850 h 3181350"/>
                <a:gd name="connsiteX3993" fmla="*/ 326778 w 1581150"/>
                <a:gd name="connsiteY3993" fmla="*/ 932992 h 3181350"/>
                <a:gd name="connsiteX3994" fmla="*/ 332207 w 1581150"/>
                <a:gd name="connsiteY3994" fmla="*/ 934230 h 3181350"/>
                <a:gd name="connsiteX3995" fmla="*/ 332207 w 1581150"/>
                <a:gd name="connsiteY3995" fmla="*/ 940802 h 3181350"/>
                <a:gd name="connsiteX3996" fmla="*/ 328016 w 1581150"/>
                <a:gd name="connsiteY3996" fmla="*/ 946803 h 3181350"/>
                <a:gd name="connsiteX3997" fmla="*/ 355734 w 1581150"/>
                <a:gd name="connsiteY3997" fmla="*/ 904131 h 3181350"/>
                <a:gd name="connsiteX3998" fmla="*/ 357543 w 1581150"/>
                <a:gd name="connsiteY3998" fmla="*/ 902988 h 3181350"/>
                <a:gd name="connsiteX3999" fmla="*/ 357543 w 1581150"/>
                <a:gd name="connsiteY3999" fmla="*/ 905941 h 3181350"/>
                <a:gd name="connsiteX4000" fmla="*/ 355353 w 1581150"/>
                <a:gd name="connsiteY4000" fmla="*/ 906893 h 3181350"/>
                <a:gd name="connsiteX4001" fmla="*/ 352400 w 1581150"/>
                <a:gd name="connsiteY4001" fmla="*/ 904703 h 3181350"/>
                <a:gd name="connsiteX4002" fmla="*/ 349923 w 1581150"/>
                <a:gd name="connsiteY4002" fmla="*/ 913942 h 3181350"/>
                <a:gd name="connsiteX4003" fmla="*/ 354019 w 1581150"/>
                <a:gd name="connsiteY4003" fmla="*/ 898797 h 3181350"/>
                <a:gd name="connsiteX4004" fmla="*/ 355734 w 1581150"/>
                <a:gd name="connsiteY4004" fmla="*/ 904131 h 3181350"/>
                <a:gd name="connsiteX4005" fmla="*/ 271914 w 1581150"/>
                <a:gd name="connsiteY4005" fmla="*/ 551420 h 3181350"/>
                <a:gd name="connsiteX4006" fmla="*/ 273152 w 1581150"/>
                <a:gd name="connsiteY4006" fmla="*/ 553516 h 3181350"/>
                <a:gd name="connsiteX4007" fmla="*/ 268294 w 1581150"/>
                <a:gd name="connsiteY4007" fmla="*/ 555611 h 3181350"/>
                <a:gd name="connsiteX4008" fmla="*/ 271914 w 1581150"/>
                <a:gd name="connsiteY4008" fmla="*/ 551420 h 3181350"/>
                <a:gd name="connsiteX4009" fmla="*/ 351162 w 1581150"/>
                <a:gd name="connsiteY4009" fmla="*/ 571994 h 3181350"/>
                <a:gd name="connsiteX4010" fmla="*/ 351638 w 1581150"/>
                <a:gd name="connsiteY4010" fmla="*/ 571518 h 3181350"/>
                <a:gd name="connsiteX4011" fmla="*/ 351447 w 1581150"/>
                <a:gd name="connsiteY4011" fmla="*/ 571994 h 3181350"/>
                <a:gd name="connsiteX4012" fmla="*/ 351162 w 1581150"/>
                <a:gd name="connsiteY4012" fmla="*/ 571994 h 3181350"/>
                <a:gd name="connsiteX4013" fmla="*/ 373545 w 1581150"/>
                <a:gd name="connsiteY4013" fmla="*/ 566756 h 3181350"/>
                <a:gd name="connsiteX4014" fmla="*/ 383356 w 1581150"/>
                <a:gd name="connsiteY4014" fmla="*/ 572280 h 3181350"/>
                <a:gd name="connsiteX4015" fmla="*/ 378879 w 1581150"/>
                <a:gd name="connsiteY4015" fmla="*/ 571613 h 3181350"/>
                <a:gd name="connsiteX4016" fmla="*/ 378975 w 1581150"/>
                <a:gd name="connsiteY4016" fmla="*/ 570851 h 3181350"/>
                <a:gd name="connsiteX4017" fmla="*/ 373545 w 1581150"/>
                <a:gd name="connsiteY4017" fmla="*/ 566756 h 3181350"/>
                <a:gd name="connsiteX4018" fmla="*/ 387261 w 1581150"/>
                <a:gd name="connsiteY4018" fmla="*/ 569613 h 3181350"/>
                <a:gd name="connsiteX4019" fmla="*/ 392119 w 1581150"/>
                <a:gd name="connsiteY4019" fmla="*/ 560945 h 3181350"/>
                <a:gd name="connsiteX4020" fmla="*/ 387261 w 1581150"/>
                <a:gd name="connsiteY4020" fmla="*/ 569613 h 3181350"/>
                <a:gd name="connsiteX4021" fmla="*/ 391452 w 1581150"/>
                <a:gd name="connsiteY4021" fmla="*/ 594759 h 3181350"/>
                <a:gd name="connsiteX4022" fmla="*/ 397834 w 1581150"/>
                <a:gd name="connsiteY4022" fmla="*/ 597045 h 3181350"/>
                <a:gd name="connsiteX4023" fmla="*/ 396310 w 1581150"/>
                <a:gd name="connsiteY4023" fmla="*/ 599141 h 3181350"/>
                <a:gd name="connsiteX4024" fmla="*/ 383451 w 1581150"/>
                <a:gd name="connsiteY4024" fmla="*/ 601808 h 3181350"/>
                <a:gd name="connsiteX4025" fmla="*/ 382880 w 1581150"/>
                <a:gd name="connsiteY4025" fmla="*/ 601331 h 3181350"/>
                <a:gd name="connsiteX4026" fmla="*/ 382689 w 1581150"/>
                <a:gd name="connsiteY4026" fmla="*/ 601712 h 3181350"/>
                <a:gd name="connsiteX4027" fmla="*/ 378689 w 1581150"/>
                <a:gd name="connsiteY4027" fmla="*/ 600760 h 3181350"/>
                <a:gd name="connsiteX4028" fmla="*/ 378498 w 1581150"/>
                <a:gd name="connsiteY4028" fmla="*/ 595331 h 3181350"/>
                <a:gd name="connsiteX4029" fmla="*/ 382023 w 1581150"/>
                <a:gd name="connsiteY4029" fmla="*/ 595045 h 3181350"/>
                <a:gd name="connsiteX4030" fmla="*/ 378879 w 1581150"/>
                <a:gd name="connsiteY4030" fmla="*/ 591521 h 3181350"/>
                <a:gd name="connsiteX4031" fmla="*/ 379356 w 1581150"/>
                <a:gd name="connsiteY4031" fmla="*/ 591330 h 3181350"/>
                <a:gd name="connsiteX4032" fmla="*/ 391452 w 1581150"/>
                <a:gd name="connsiteY4032" fmla="*/ 594759 h 3181350"/>
                <a:gd name="connsiteX4033" fmla="*/ 409550 w 1581150"/>
                <a:gd name="connsiteY4033" fmla="*/ 578376 h 3181350"/>
                <a:gd name="connsiteX4034" fmla="*/ 407454 w 1581150"/>
                <a:gd name="connsiteY4034" fmla="*/ 584091 h 3181350"/>
                <a:gd name="connsiteX4035" fmla="*/ 411455 w 1581150"/>
                <a:gd name="connsiteY4035" fmla="*/ 582758 h 3181350"/>
                <a:gd name="connsiteX4036" fmla="*/ 410312 w 1581150"/>
                <a:gd name="connsiteY4036" fmla="*/ 584853 h 3181350"/>
                <a:gd name="connsiteX4037" fmla="*/ 403263 w 1581150"/>
                <a:gd name="connsiteY4037" fmla="*/ 583996 h 3181350"/>
                <a:gd name="connsiteX4038" fmla="*/ 406978 w 1581150"/>
                <a:gd name="connsiteY4038" fmla="*/ 582948 h 3181350"/>
                <a:gd name="connsiteX4039" fmla="*/ 409550 w 1581150"/>
                <a:gd name="connsiteY4039" fmla="*/ 578376 h 3181350"/>
                <a:gd name="connsiteX4040" fmla="*/ 421075 w 1581150"/>
                <a:gd name="connsiteY4040" fmla="*/ 573995 h 3181350"/>
                <a:gd name="connsiteX4041" fmla="*/ 425076 w 1581150"/>
                <a:gd name="connsiteY4041" fmla="*/ 572375 h 3181350"/>
                <a:gd name="connsiteX4042" fmla="*/ 420885 w 1581150"/>
                <a:gd name="connsiteY4042" fmla="*/ 586187 h 3181350"/>
                <a:gd name="connsiteX4043" fmla="*/ 413741 w 1581150"/>
                <a:gd name="connsiteY4043" fmla="*/ 585329 h 3181350"/>
                <a:gd name="connsiteX4044" fmla="*/ 414122 w 1581150"/>
                <a:gd name="connsiteY4044" fmla="*/ 582186 h 3181350"/>
                <a:gd name="connsiteX4045" fmla="*/ 416789 w 1581150"/>
                <a:gd name="connsiteY4045" fmla="*/ 580091 h 3181350"/>
                <a:gd name="connsiteX4046" fmla="*/ 415836 w 1581150"/>
                <a:gd name="connsiteY4046" fmla="*/ 580186 h 3181350"/>
                <a:gd name="connsiteX4047" fmla="*/ 415074 w 1581150"/>
                <a:gd name="connsiteY4047" fmla="*/ 576281 h 3181350"/>
                <a:gd name="connsiteX4048" fmla="*/ 413169 w 1581150"/>
                <a:gd name="connsiteY4048" fmla="*/ 577900 h 3181350"/>
                <a:gd name="connsiteX4049" fmla="*/ 413741 w 1581150"/>
                <a:gd name="connsiteY4049" fmla="*/ 571899 h 3181350"/>
                <a:gd name="connsiteX4050" fmla="*/ 411741 w 1581150"/>
                <a:gd name="connsiteY4050" fmla="*/ 571709 h 3181350"/>
                <a:gd name="connsiteX4051" fmla="*/ 410598 w 1581150"/>
                <a:gd name="connsiteY4051" fmla="*/ 569518 h 3181350"/>
                <a:gd name="connsiteX4052" fmla="*/ 423837 w 1581150"/>
                <a:gd name="connsiteY4052" fmla="*/ 565041 h 3181350"/>
                <a:gd name="connsiteX4053" fmla="*/ 424790 w 1581150"/>
                <a:gd name="connsiteY4053" fmla="*/ 568184 h 3181350"/>
                <a:gd name="connsiteX4054" fmla="*/ 413836 w 1581150"/>
                <a:gd name="connsiteY4054" fmla="*/ 570375 h 3181350"/>
                <a:gd name="connsiteX4055" fmla="*/ 421075 w 1581150"/>
                <a:gd name="connsiteY4055" fmla="*/ 573995 h 3181350"/>
                <a:gd name="connsiteX4056" fmla="*/ 428695 w 1581150"/>
                <a:gd name="connsiteY4056" fmla="*/ 596283 h 3181350"/>
                <a:gd name="connsiteX4057" fmla="*/ 428695 w 1581150"/>
                <a:gd name="connsiteY4057" fmla="*/ 596569 h 3181350"/>
                <a:gd name="connsiteX4058" fmla="*/ 428600 w 1581150"/>
                <a:gd name="connsiteY4058" fmla="*/ 596378 h 3181350"/>
                <a:gd name="connsiteX4059" fmla="*/ 428695 w 1581150"/>
                <a:gd name="connsiteY4059" fmla="*/ 596283 h 3181350"/>
                <a:gd name="connsiteX4060" fmla="*/ 435744 w 1581150"/>
                <a:gd name="connsiteY4060" fmla="*/ 603046 h 3181350"/>
                <a:gd name="connsiteX4061" fmla="*/ 437649 w 1581150"/>
                <a:gd name="connsiteY4061" fmla="*/ 598950 h 3181350"/>
                <a:gd name="connsiteX4062" fmla="*/ 435744 w 1581150"/>
                <a:gd name="connsiteY4062" fmla="*/ 603046 h 3181350"/>
                <a:gd name="connsiteX4063" fmla="*/ 449650 w 1581150"/>
                <a:gd name="connsiteY4063" fmla="*/ 612761 h 3181350"/>
                <a:gd name="connsiteX4064" fmla="*/ 447459 w 1581150"/>
                <a:gd name="connsiteY4064" fmla="*/ 615524 h 3181350"/>
                <a:gd name="connsiteX4065" fmla="*/ 452317 w 1581150"/>
                <a:gd name="connsiteY4065" fmla="*/ 619238 h 3181350"/>
                <a:gd name="connsiteX4066" fmla="*/ 453555 w 1581150"/>
                <a:gd name="connsiteY4066" fmla="*/ 619048 h 3181350"/>
                <a:gd name="connsiteX4067" fmla="*/ 445078 w 1581150"/>
                <a:gd name="connsiteY4067" fmla="*/ 624668 h 3181350"/>
                <a:gd name="connsiteX4068" fmla="*/ 444602 w 1581150"/>
                <a:gd name="connsiteY4068" fmla="*/ 619810 h 3181350"/>
                <a:gd name="connsiteX4069" fmla="*/ 445364 w 1581150"/>
                <a:gd name="connsiteY4069" fmla="*/ 618381 h 3181350"/>
                <a:gd name="connsiteX4070" fmla="*/ 444888 w 1581150"/>
                <a:gd name="connsiteY4070" fmla="*/ 618381 h 3181350"/>
                <a:gd name="connsiteX4071" fmla="*/ 446126 w 1581150"/>
                <a:gd name="connsiteY4071" fmla="*/ 612095 h 3181350"/>
                <a:gd name="connsiteX4072" fmla="*/ 441554 w 1581150"/>
                <a:gd name="connsiteY4072" fmla="*/ 611047 h 3181350"/>
                <a:gd name="connsiteX4073" fmla="*/ 447745 w 1581150"/>
                <a:gd name="connsiteY4073" fmla="*/ 601712 h 3181350"/>
                <a:gd name="connsiteX4074" fmla="*/ 451269 w 1581150"/>
                <a:gd name="connsiteY4074" fmla="*/ 602189 h 3181350"/>
                <a:gd name="connsiteX4075" fmla="*/ 449650 w 1581150"/>
                <a:gd name="connsiteY4075" fmla="*/ 612761 h 3181350"/>
                <a:gd name="connsiteX4076" fmla="*/ 502038 w 1581150"/>
                <a:gd name="connsiteY4076" fmla="*/ 737729 h 3181350"/>
                <a:gd name="connsiteX4077" fmla="*/ 502704 w 1581150"/>
                <a:gd name="connsiteY4077" fmla="*/ 745540 h 3181350"/>
                <a:gd name="connsiteX4078" fmla="*/ 515944 w 1581150"/>
                <a:gd name="connsiteY4078" fmla="*/ 741063 h 3181350"/>
                <a:gd name="connsiteX4079" fmla="*/ 517373 w 1581150"/>
                <a:gd name="connsiteY4079" fmla="*/ 756589 h 3181350"/>
                <a:gd name="connsiteX4080" fmla="*/ 503466 w 1581150"/>
                <a:gd name="connsiteY4080" fmla="*/ 765638 h 3181350"/>
                <a:gd name="connsiteX4081" fmla="*/ 496608 w 1581150"/>
                <a:gd name="connsiteY4081" fmla="*/ 763256 h 3181350"/>
                <a:gd name="connsiteX4082" fmla="*/ 496418 w 1581150"/>
                <a:gd name="connsiteY4082" fmla="*/ 763542 h 3181350"/>
                <a:gd name="connsiteX4083" fmla="*/ 489655 w 1581150"/>
                <a:gd name="connsiteY4083" fmla="*/ 744683 h 3181350"/>
                <a:gd name="connsiteX4084" fmla="*/ 490798 w 1581150"/>
                <a:gd name="connsiteY4084" fmla="*/ 738110 h 3181350"/>
                <a:gd name="connsiteX4085" fmla="*/ 492798 w 1581150"/>
                <a:gd name="connsiteY4085" fmla="*/ 739730 h 3181350"/>
                <a:gd name="connsiteX4086" fmla="*/ 502038 w 1581150"/>
                <a:gd name="connsiteY4086" fmla="*/ 737729 h 3181350"/>
                <a:gd name="connsiteX4087" fmla="*/ 494227 w 1581150"/>
                <a:gd name="connsiteY4087" fmla="*/ 729062 h 3181350"/>
                <a:gd name="connsiteX4088" fmla="*/ 496894 w 1581150"/>
                <a:gd name="connsiteY4088" fmla="*/ 723252 h 3181350"/>
                <a:gd name="connsiteX4089" fmla="*/ 505276 w 1581150"/>
                <a:gd name="connsiteY4089" fmla="*/ 727347 h 3181350"/>
                <a:gd name="connsiteX4090" fmla="*/ 506419 w 1581150"/>
                <a:gd name="connsiteY4090" fmla="*/ 732110 h 3181350"/>
                <a:gd name="connsiteX4091" fmla="*/ 494227 w 1581150"/>
                <a:gd name="connsiteY4091" fmla="*/ 729062 h 3181350"/>
                <a:gd name="connsiteX4092" fmla="*/ 536994 w 1581150"/>
                <a:gd name="connsiteY4092" fmla="*/ 682008 h 3181350"/>
                <a:gd name="connsiteX4093" fmla="*/ 537471 w 1581150"/>
                <a:gd name="connsiteY4093" fmla="*/ 691343 h 3181350"/>
                <a:gd name="connsiteX4094" fmla="*/ 525945 w 1581150"/>
                <a:gd name="connsiteY4094" fmla="*/ 696105 h 3181350"/>
                <a:gd name="connsiteX4095" fmla="*/ 512420 w 1581150"/>
                <a:gd name="connsiteY4095" fmla="*/ 689819 h 3181350"/>
                <a:gd name="connsiteX4096" fmla="*/ 511563 w 1581150"/>
                <a:gd name="connsiteY4096" fmla="*/ 683532 h 3181350"/>
                <a:gd name="connsiteX4097" fmla="*/ 536994 w 1581150"/>
                <a:gd name="connsiteY4097" fmla="*/ 682008 h 3181350"/>
                <a:gd name="connsiteX4098" fmla="*/ 525374 w 1581150"/>
                <a:gd name="connsiteY4098" fmla="*/ 649814 h 3181350"/>
                <a:gd name="connsiteX4099" fmla="*/ 538614 w 1581150"/>
                <a:gd name="connsiteY4099" fmla="*/ 645337 h 3181350"/>
                <a:gd name="connsiteX4100" fmla="*/ 525374 w 1581150"/>
                <a:gd name="connsiteY4100" fmla="*/ 649814 h 3181350"/>
                <a:gd name="connsiteX4101" fmla="*/ 186284 w 1581150"/>
                <a:gd name="connsiteY4101" fmla="*/ 2127046 h 3181350"/>
                <a:gd name="connsiteX4102" fmla="*/ 191046 w 1581150"/>
                <a:gd name="connsiteY4102" fmla="*/ 2138476 h 3181350"/>
                <a:gd name="connsiteX4103" fmla="*/ 186284 w 1581150"/>
                <a:gd name="connsiteY4103" fmla="*/ 2127046 h 3181350"/>
                <a:gd name="connsiteX4104" fmla="*/ 241148 w 1581150"/>
                <a:gd name="connsiteY4104" fmla="*/ 2123522 h 3181350"/>
                <a:gd name="connsiteX4105" fmla="*/ 241815 w 1581150"/>
                <a:gd name="connsiteY4105" fmla="*/ 2123617 h 3181350"/>
                <a:gd name="connsiteX4106" fmla="*/ 241338 w 1581150"/>
                <a:gd name="connsiteY4106" fmla="*/ 2124189 h 3181350"/>
                <a:gd name="connsiteX4107" fmla="*/ 241148 w 1581150"/>
                <a:gd name="connsiteY4107" fmla="*/ 2123522 h 3181350"/>
                <a:gd name="connsiteX4108" fmla="*/ 254197 w 1581150"/>
                <a:gd name="connsiteY4108" fmla="*/ 2081993 h 3181350"/>
                <a:gd name="connsiteX4109" fmla="*/ 254864 w 1581150"/>
                <a:gd name="connsiteY4109" fmla="*/ 2081326 h 3181350"/>
                <a:gd name="connsiteX4110" fmla="*/ 257721 w 1581150"/>
                <a:gd name="connsiteY4110" fmla="*/ 2083422 h 3181350"/>
                <a:gd name="connsiteX4111" fmla="*/ 256769 w 1581150"/>
                <a:gd name="connsiteY4111" fmla="*/ 2079897 h 3181350"/>
                <a:gd name="connsiteX4112" fmla="*/ 270485 w 1581150"/>
                <a:gd name="connsiteY4112" fmla="*/ 2080850 h 3181350"/>
                <a:gd name="connsiteX4113" fmla="*/ 267246 w 1581150"/>
                <a:gd name="connsiteY4113" fmla="*/ 2082564 h 3181350"/>
                <a:gd name="connsiteX4114" fmla="*/ 266961 w 1581150"/>
                <a:gd name="connsiteY4114" fmla="*/ 2082374 h 3181350"/>
                <a:gd name="connsiteX4115" fmla="*/ 266580 w 1581150"/>
                <a:gd name="connsiteY4115" fmla="*/ 2082850 h 3181350"/>
                <a:gd name="connsiteX4116" fmla="*/ 262008 w 1581150"/>
                <a:gd name="connsiteY4116" fmla="*/ 2087994 h 3181350"/>
                <a:gd name="connsiteX4117" fmla="*/ 261246 w 1581150"/>
                <a:gd name="connsiteY4117" fmla="*/ 2089422 h 3181350"/>
                <a:gd name="connsiteX4118" fmla="*/ 253435 w 1581150"/>
                <a:gd name="connsiteY4118" fmla="*/ 2089232 h 3181350"/>
                <a:gd name="connsiteX4119" fmla="*/ 253340 w 1581150"/>
                <a:gd name="connsiteY4119" fmla="*/ 2089136 h 3181350"/>
                <a:gd name="connsiteX4120" fmla="*/ 254197 w 1581150"/>
                <a:gd name="connsiteY4120" fmla="*/ 2081993 h 3181350"/>
                <a:gd name="connsiteX4121" fmla="*/ 266865 w 1581150"/>
                <a:gd name="connsiteY4121" fmla="*/ 2066181 h 3181350"/>
                <a:gd name="connsiteX4122" fmla="*/ 269247 w 1581150"/>
                <a:gd name="connsiteY4122" fmla="*/ 2064562 h 3181350"/>
                <a:gd name="connsiteX4123" fmla="*/ 269056 w 1581150"/>
                <a:gd name="connsiteY4123" fmla="*/ 2066943 h 3181350"/>
                <a:gd name="connsiteX4124" fmla="*/ 266865 w 1581150"/>
                <a:gd name="connsiteY4124" fmla="*/ 2066181 h 3181350"/>
                <a:gd name="connsiteX4125" fmla="*/ 303537 w 1581150"/>
                <a:gd name="connsiteY4125" fmla="*/ 2014270 h 3181350"/>
                <a:gd name="connsiteX4126" fmla="*/ 303441 w 1581150"/>
                <a:gd name="connsiteY4126" fmla="*/ 2014461 h 3181350"/>
                <a:gd name="connsiteX4127" fmla="*/ 297917 w 1581150"/>
                <a:gd name="connsiteY4127" fmla="*/ 2013889 h 3181350"/>
                <a:gd name="connsiteX4128" fmla="*/ 297726 w 1581150"/>
                <a:gd name="connsiteY4128" fmla="*/ 2019128 h 3181350"/>
                <a:gd name="connsiteX4129" fmla="*/ 292392 w 1581150"/>
                <a:gd name="connsiteY4129" fmla="*/ 2016080 h 3181350"/>
                <a:gd name="connsiteX4130" fmla="*/ 303537 w 1581150"/>
                <a:gd name="connsiteY4130" fmla="*/ 2014270 h 3181350"/>
                <a:gd name="connsiteX4131" fmla="*/ 291535 w 1581150"/>
                <a:gd name="connsiteY4131" fmla="*/ 1975598 h 3181350"/>
                <a:gd name="connsiteX4132" fmla="*/ 292107 w 1581150"/>
                <a:gd name="connsiteY4132" fmla="*/ 1975313 h 3181350"/>
                <a:gd name="connsiteX4133" fmla="*/ 292107 w 1581150"/>
                <a:gd name="connsiteY4133" fmla="*/ 1976361 h 3181350"/>
                <a:gd name="connsiteX4134" fmla="*/ 291535 w 1581150"/>
                <a:gd name="connsiteY4134" fmla="*/ 1975598 h 3181350"/>
                <a:gd name="connsiteX4135" fmla="*/ 262293 w 1581150"/>
                <a:gd name="connsiteY4135" fmla="*/ 1915782 h 3181350"/>
                <a:gd name="connsiteX4136" fmla="*/ 262484 w 1581150"/>
                <a:gd name="connsiteY4136" fmla="*/ 1901113 h 3181350"/>
                <a:gd name="connsiteX4137" fmla="*/ 262960 w 1581150"/>
                <a:gd name="connsiteY4137" fmla="*/ 1900351 h 3181350"/>
                <a:gd name="connsiteX4138" fmla="*/ 265437 w 1581150"/>
                <a:gd name="connsiteY4138" fmla="*/ 1901399 h 3181350"/>
                <a:gd name="connsiteX4139" fmla="*/ 272199 w 1581150"/>
                <a:gd name="connsiteY4139" fmla="*/ 1905780 h 3181350"/>
                <a:gd name="connsiteX4140" fmla="*/ 267532 w 1581150"/>
                <a:gd name="connsiteY4140" fmla="*/ 1914829 h 3181350"/>
                <a:gd name="connsiteX4141" fmla="*/ 263817 w 1581150"/>
                <a:gd name="connsiteY4141" fmla="*/ 1926259 h 3181350"/>
                <a:gd name="connsiteX4142" fmla="*/ 263913 w 1581150"/>
                <a:gd name="connsiteY4142" fmla="*/ 1926259 h 3181350"/>
                <a:gd name="connsiteX4143" fmla="*/ 263817 w 1581150"/>
                <a:gd name="connsiteY4143" fmla="*/ 1926354 h 3181350"/>
                <a:gd name="connsiteX4144" fmla="*/ 263532 w 1581150"/>
                <a:gd name="connsiteY4144" fmla="*/ 1915496 h 3181350"/>
                <a:gd name="connsiteX4145" fmla="*/ 262293 w 1581150"/>
                <a:gd name="connsiteY4145" fmla="*/ 1915782 h 3181350"/>
                <a:gd name="connsiteX4146" fmla="*/ 266770 w 1581150"/>
                <a:gd name="connsiteY4146" fmla="*/ 1813007 h 3181350"/>
                <a:gd name="connsiteX4147" fmla="*/ 270199 w 1581150"/>
                <a:gd name="connsiteY4147" fmla="*/ 1815483 h 3181350"/>
                <a:gd name="connsiteX4148" fmla="*/ 266199 w 1581150"/>
                <a:gd name="connsiteY4148" fmla="*/ 1817960 h 3181350"/>
                <a:gd name="connsiteX4149" fmla="*/ 266770 w 1581150"/>
                <a:gd name="connsiteY4149" fmla="*/ 1813007 h 3181350"/>
                <a:gd name="connsiteX4150" fmla="*/ 290297 w 1581150"/>
                <a:gd name="connsiteY4150" fmla="*/ 1746713 h 3181350"/>
                <a:gd name="connsiteX4151" fmla="*/ 287249 w 1581150"/>
                <a:gd name="connsiteY4151" fmla="*/ 1745474 h 3181350"/>
                <a:gd name="connsiteX4152" fmla="*/ 291726 w 1581150"/>
                <a:gd name="connsiteY4152" fmla="*/ 1743760 h 3181350"/>
                <a:gd name="connsiteX4153" fmla="*/ 290297 w 1581150"/>
                <a:gd name="connsiteY4153" fmla="*/ 1746713 h 3181350"/>
                <a:gd name="connsiteX4154" fmla="*/ 286868 w 1581150"/>
                <a:gd name="connsiteY4154" fmla="*/ 1745856 h 3181350"/>
                <a:gd name="connsiteX4155" fmla="*/ 289154 w 1581150"/>
                <a:gd name="connsiteY4155" fmla="*/ 1749285 h 3181350"/>
                <a:gd name="connsiteX4156" fmla="*/ 289059 w 1581150"/>
                <a:gd name="connsiteY4156" fmla="*/ 1749570 h 3181350"/>
                <a:gd name="connsiteX4157" fmla="*/ 289344 w 1581150"/>
                <a:gd name="connsiteY4157" fmla="*/ 1749570 h 3181350"/>
                <a:gd name="connsiteX4158" fmla="*/ 303727 w 1581150"/>
                <a:gd name="connsiteY4158" fmla="*/ 1752237 h 3181350"/>
                <a:gd name="connsiteX4159" fmla="*/ 303060 w 1581150"/>
                <a:gd name="connsiteY4159" fmla="*/ 1752904 h 3181350"/>
                <a:gd name="connsiteX4160" fmla="*/ 305918 w 1581150"/>
                <a:gd name="connsiteY4160" fmla="*/ 1752618 h 3181350"/>
                <a:gd name="connsiteX4161" fmla="*/ 308109 w 1581150"/>
                <a:gd name="connsiteY4161" fmla="*/ 1753094 h 3181350"/>
                <a:gd name="connsiteX4162" fmla="*/ 309633 w 1581150"/>
                <a:gd name="connsiteY4162" fmla="*/ 1751094 h 3181350"/>
                <a:gd name="connsiteX4163" fmla="*/ 309347 w 1581150"/>
                <a:gd name="connsiteY4163" fmla="*/ 1759857 h 3181350"/>
                <a:gd name="connsiteX4164" fmla="*/ 303441 w 1581150"/>
                <a:gd name="connsiteY4164" fmla="*/ 1761572 h 3181350"/>
                <a:gd name="connsiteX4165" fmla="*/ 301727 w 1581150"/>
                <a:gd name="connsiteY4165" fmla="*/ 1761095 h 3181350"/>
                <a:gd name="connsiteX4166" fmla="*/ 298679 w 1581150"/>
                <a:gd name="connsiteY4166" fmla="*/ 1758524 h 3181350"/>
                <a:gd name="connsiteX4167" fmla="*/ 296393 w 1581150"/>
                <a:gd name="connsiteY4167" fmla="*/ 1760715 h 3181350"/>
                <a:gd name="connsiteX4168" fmla="*/ 294107 w 1581150"/>
                <a:gd name="connsiteY4168" fmla="*/ 1761095 h 3181350"/>
                <a:gd name="connsiteX4169" fmla="*/ 293535 w 1581150"/>
                <a:gd name="connsiteY4169" fmla="*/ 1756333 h 3181350"/>
                <a:gd name="connsiteX4170" fmla="*/ 290678 w 1581150"/>
                <a:gd name="connsiteY4170" fmla="*/ 1757000 h 3181350"/>
                <a:gd name="connsiteX4171" fmla="*/ 282963 w 1581150"/>
                <a:gd name="connsiteY4171" fmla="*/ 1748713 h 3181350"/>
                <a:gd name="connsiteX4172" fmla="*/ 286868 w 1581150"/>
                <a:gd name="connsiteY4172" fmla="*/ 1745856 h 3181350"/>
                <a:gd name="connsiteX4173" fmla="*/ 300108 w 1581150"/>
                <a:gd name="connsiteY4173" fmla="*/ 1735473 h 3181350"/>
                <a:gd name="connsiteX4174" fmla="*/ 294774 w 1581150"/>
                <a:gd name="connsiteY4174" fmla="*/ 1737569 h 3181350"/>
                <a:gd name="connsiteX4175" fmla="*/ 292678 w 1581150"/>
                <a:gd name="connsiteY4175" fmla="*/ 1736045 h 3181350"/>
                <a:gd name="connsiteX4176" fmla="*/ 294107 w 1581150"/>
                <a:gd name="connsiteY4176" fmla="*/ 1732711 h 3181350"/>
                <a:gd name="connsiteX4177" fmla="*/ 294107 w 1581150"/>
                <a:gd name="connsiteY4177" fmla="*/ 1732520 h 3181350"/>
                <a:gd name="connsiteX4178" fmla="*/ 293059 w 1581150"/>
                <a:gd name="connsiteY4178" fmla="*/ 1730520 h 3181350"/>
                <a:gd name="connsiteX4179" fmla="*/ 297726 w 1581150"/>
                <a:gd name="connsiteY4179" fmla="*/ 1725948 h 3181350"/>
                <a:gd name="connsiteX4180" fmla="*/ 302203 w 1581150"/>
                <a:gd name="connsiteY4180" fmla="*/ 1732711 h 3181350"/>
                <a:gd name="connsiteX4181" fmla="*/ 309347 w 1581150"/>
                <a:gd name="connsiteY4181" fmla="*/ 1731092 h 3181350"/>
                <a:gd name="connsiteX4182" fmla="*/ 312776 w 1581150"/>
                <a:gd name="connsiteY4182" fmla="*/ 1737569 h 3181350"/>
                <a:gd name="connsiteX4183" fmla="*/ 316681 w 1581150"/>
                <a:gd name="connsiteY4183" fmla="*/ 1728330 h 3181350"/>
                <a:gd name="connsiteX4184" fmla="*/ 317253 w 1581150"/>
                <a:gd name="connsiteY4184" fmla="*/ 1728425 h 3181350"/>
                <a:gd name="connsiteX4185" fmla="*/ 317538 w 1581150"/>
                <a:gd name="connsiteY4185" fmla="*/ 1739188 h 3181350"/>
                <a:gd name="connsiteX4186" fmla="*/ 304584 w 1581150"/>
                <a:gd name="connsiteY4186" fmla="*/ 1740045 h 3181350"/>
                <a:gd name="connsiteX4187" fmla="*/ 298584 w 1581150"/>
                <a:gd name="connsiteY4187" fmla="*/ 1739188 h 3181350"/>
                <a:gd name="connsiteX4188" fmla="*/ 300108 w 1581150"/>
                <a:gd name="connsiteY4188" fmla="*/ 1735473 h 3181350"/>
                <a:gd name="connsiteX4189" fmla="*/ 281153 w 1581150"/>
                <a:gd name="connsiteY4189" fmla="*/ 1642128 h 3181350"/>
                <a:gd name="connsiteX4190" fmla="*/ 282772 w 1581150"/>
                <a:gd name="connsiteY4190" fmla="*/ 1642700 h 3181350"/>
                <a:gd name="connsiteX4191" fmla="*/ 281343 w 1581150"/>
                <a:gd name="connsiteY4191" fmla="*/ 1642986 h 3181350"/>
                <a:gd name="connsiteX4192" fmla="*/ 281153 w 1581150"/>
                <a:gd name="connsiteY4192" fmla="*/ 1642128 h 3181350"/>
                <a:gd name="connsiteX4193" fmla="*/ 288963 w 1581150"/>
                <a:gd name="connsiteY4193" fmla="*/ 1649558 h 3181350"/>
                <a:gd name="connsiteX4194" fmla="*/ 296488 w 1581150"/>
                <a:gd name="connsiteY4194" fmla="*/ 1647367 h 3181350"/>
                <a:gd name="connsiteX4195" fmla="*/ 291345 w 1581150"/>
                <a:gd name="connsiteY4195" fmla="*/ 1632889 h 3181350"/>
                <a:gd name="connsiteX4196" fmla="*/ 296679 w 1581150"/>
                <a:gd name="connsiteY4196" fmla="*/ 1633556 h 3181350"/>
                <a:gd name="connsiteX4197" fmla="*/ 294012 w 1581150"/>
                <a:gd name="connsiteY4197" fmla="*/ 1639366 h 3181350"/>
                <a:gd name="connsiteX4198" fmla="*/ 298203 w 1581150"/>
                <a:gd name="connsiteY4198" fmla="*/ 1635270 h 3181350"/>
                <a:gd name="connsiteX4199" fmla="*/ 309252 w 1581150"/>
                <a:gd name="connsiteY4199" fmla="*/ 1645843 h 3181350"/>
                <a:gd name="connsiteX4200" fmla="*/ 303727 w 1581150"/>
                <a:gd name="connsiteY4200" fmla="*/ 1646700 h 3181350"/>
                <a:gd name="connsiteX4201" fmla="*/ 311442 w 1581150"/>
                <a:gd name="connsiteY4201" fmla="*/ 1655368 h 3181350"/>
                <a:gd name="connsiteX4202" fmla="*/ 292869 w 1581150"/>
                <a:gd name="connsiteY4202" fmla="*/ 1659273 h 3181350"/>
                <a:gd name="connsiteX4203" fmla="*/ 290868 w 1581150"/>
                <a:gd name="connsiteY4203" fmla="*/ 1657844 h 3181350"/>
                <a:gd name="connsiteX4204" fmla="*/ 291059 w 1581150"/>
                <a:gd name="connsiteY4204" fmla="*/ 1657082 h 3181350"/>
                <a:gd name="connsiteX4205" fmla="*/ 290392 w 1581150"/>
                <a:gd name="connsiteY4205" fmla="*/ 1657082 h 3181350"/>
                <a:gd name="connsiteX4206" fmla="*/ 288963 w 1581150"/>
                <a:gd name="connsiteY4206" fmla="*/ 1649558 h 3181350"/>
                <a:gd name="connsiteX4207" fmla="*/ 271152 w 1581150"/>
                <a:gd name="connsiteY4207" fmla="*/ 1603552 h 3181350"/>
                <a:gd name="connsiteX4208" fmla="*/ 269151 w 1581150"/>
                <a:gd name="connsiteY4208" fmla="*/ 1603457 h 3181350"/>
                <a:gd name="connsiteX4209" fmla="*/ 270390 w 1581150"/>
                <a:gd name="connsiteY4209" fmla="*/ 1597361 h 3181350"/>
                <a:gd name="connsiteX4210" fmla="*/ 273438 w 1581150"/>
                <a:gd name="connsiteY4210" fmla="*/ 1597456 h 3181350"/>
                <a:gd name="connsiteX4211" fmla="*/ 271533 w 1581150"/>
                <a:gd name="connsiteY4211" fmla="*/ 1598885 h 3181350"/>
                <a:gd name="connsiteX4212" fmla="*/ 271152 w 1581150"/>
                <a:gd name="connsiteY4212" fmla="*/ 1603552 h 3181350"/>
                <a:gd name="connsiteX4213" fmla="*/ 241148 w 1581150"/>
                <a:gd name="connsiteY4213" fmla="*/ 1594884 h 3181350"/>
                <a:gd name="connsiteX4214" fmla="*/ 234290 w 1581150"/>
                <a:gd name="connsiteY4214" fmla="*/ 1590407 h 3181350"/>
                <a:gd name="connsiteX4215" fmla="*/ 231242 w 1581150"/>
                <a:gd name="connsiteY4215" fmla="*/ 1593646 h 3181350"/>
                <a:gd name="connsiteX4216" fmla="*/ 232099 w 1581150"/>
                <a:gd name="connsiteY4216" fmla="*/ 1589550 h 3181350"/>
                <a:gd name="connsiteX4217" fmla="*/ 232575 w 1581150"/>
                <a:gd name="connsiteY4217" fmla="*/ 1587550 h 3181350"/>
                <a:gd name="connsiteX4218" fmla="*/ 238671 w 1581150"/>
                <a:gd name="connsiteY4218" fmla="*/ 1579073 h 3181350"/>
                <a:gd name="connsiteX4219" fmla="*/ 248863 w 1581150"/>
                <a:gd name="connsiteY4219" fmla="*/ 1588026 h 3181350"/>
                <a:gd name="connsiteX4220" fmla="*/ 238576 w 1581150"/>
                <a:gd name="connsiteY4220" fmla="*/ 1593265 h 3181350"/>
                <a:gd name="connsiteX4221" fmla="*/ 241148 w 1581150"/>
                <a:gd name="connsiteY4221" fmla="*/ 1594884 h 3181350"/>
                <a:gd name="connsiteX4222" fmla="*/ 252959 w 1581150"/>
                <a:gd name="connsiteY4222" fmla="*/ 1574501 h 3181350"/>
                <a:gd name="connsiteX4223" fmla="*/ 258198 w 1581150"/>
                <a:gd name="connsiteY4223" fmla="*/ 1574882 h 3181350"/>
                <a:gd name="connsiteX4224" fmla="*/ 242958 w 1581150"/>
                <a:gd name="connsiteY4224" fmla="*/ 1580692 h 3181350"/>
                <a:gd name="connsiteX4225" fmla="*/ 250768 w 1581150"/>
                <a:gd name="connsiteY4225" fmla="*/ 1575358 h 3181350"/>
                <a:gd name="connsiteX4226" fmla="*/ 253054 w 1581150"/>
                <a:gd name="connsiteY4226" fmla="*/ 1575358 h 3181350"/>
                <a:gd name="connsiteX4227" fmla="*/ 252959 w 1581150"/>
                <a:gd name="connsiteY4227" fmla="*/ 1574501 h 3181350"/>
                <a:gd name="connsiteX4228" fmla="*/ 334588 w 1581150"/>
                <a:gd name="connsiteY4228" fmla="*/ 1532115 h 3181350"/>
                <a:gd name="connsiteX4229" fmla="*/ 340589 w 1581150"/>
                <a:gd name="connsiteY4229" fmla="*/ 1528209 h 3181350"/>
                <a:gd name="connsiteX4230" fmla="*/ 341922 w 1581150"/>
                <a:gd name="connsiteY4230" fmla="*/ 1531448 h 3181350"/>
                <a:gd name="connsiteX4231" fmla="*/ 339255 w 1581150"/>
                <a:gd name="connsiteY4231" fmla="*/ 1537258 h 3181350"/>
                <a:gd name="connsiteX4232" fmla="*/ 334588 w 1581150"/>
                <a:gd name="connsiteY4232" fmla="*/ 1532115 h 3181350"/>
                <a:gd name="connsiteX4233" fmla="*/ 341160 w 1581150"/>
                <a:gd name="connsiteY4233" fmla="*/ 1586788 h 3181350"/>
                <a:gd name="connsiteX4234" fmla="*/ 337636 w 1581150"/>
                <a:gd name="connsiteY4234" fmla="*/ 1598694 h 3181350"/>
                <a:gd name="connsiteX4235" fmla="*/ 341160 w 1581150"/>
                <a:gd name="connsiteY4235" fmla="*/ 1586788 h 3181350"/>
                <a:gd name="connsiteX4236" fmla="*/ 350304 w 1581150"/>
                <a:gd name="connsiteY4236" fmla="*/ 1598694 h 3181350"/>
                <a:gd name="connsiteX4237" fmla="*/ 347447 w 1581150"/>
                <a:gd name="connsiteY4237" fmla="*/ 1606028 h 3181350"/>
                <a:gd name="connsiteX4238" fmla="*/ 341732 w 1581150"/>
                <a:gd name="connsiteY4238" fmla="*/ 1608410 h 3181350"/>
                <a:gd name="connsiteX4239" fmla="*/ 332683 w 1581150"/>
                <a:gd name="connsiteY4239" fmla="*/ 1596503 h 3181350"/>
                <a:gd name="connsiteX4240" fmla="*/ 350304 w 1581150"/>
                <a:gd name="connsiteY4240" fmla="*/ 1598694 h 3181350"/>
                <a:gd name="connsiteX4241" fmla="*/ 352114 w 1581150"/>
                <a:gd name="connsiteY4241" fmla="*/ 1485061 h 3181350"/>
                <a:gd name="connsiteX4242" fmla="*/ 355638 w 1581150"/>
                <a:gd name="connsiteY4242" fmla="*/ 1489919 h 3181350"/>
                <a:gd name="connsiteX4243" fmla="*/ 353352 w 1581150"/>
                <a:gd name="connsiteY4243" fmla="*/ 1489728 h 3181350"/>
                <a:gd name="connsiteX4244" fmla="*/ 355734 w 1581150"/>
                <a:gd name="connsiteY4244" fmla="*/ 1494300 h 3181350"/>
                <a:gd name="connsiteX4245" fmla="*/ 350781 w 1581150"/>
                <a:gd name="connsiteY4245" fmla="*/ 1494015 h 3181350"/>
                <a:gd name="connsiteX4246" fmla="*/ 352114 w 1581150"/>
                <a:gd name="connsiteY4246" fmla="*/ 1485061 h 3181350"/>
                <a:gd name="connsiteX4247" fmla="*/ 374974 w 1581150"/>
                <a:gd name="connsiteY4247" fmla="*/ 1400289 h 3181350"/>
                <a:gd name="connsiteX4248" fmla="*/ 363258 w 1581150"/>
                <a:gd name="connsiteY4248" fmla="*/ 1406480 h 3181350"/>
                <a:gd name="connsiteX4249" fmla="*/ 366592 w 1581150"/>
                <a:gd name="connsiteY4249" fmla="*/ 1396098 h 3181350"/>
                <a:gd name="connsiteX4250" fmla="*/ 374974 w 1581150"/>
                <a:gd name="connsiteY4250" fmla="*/ 1400289 h 3181350"/>
                <a:gd name="connsiteX4251" fmla="*/ 363830 w 1581150"/>
                <a:gd name="connsiteY4251" fmla="*/ 1190262 h 3181350"/>
                <a:gd name="connsiteX4252" fmla="*/ 364497 w 1581150"/>
                <a:gd name="connsiteY4252" fmla="*/ 1191024 h 3181350"/>
                <a:gd name="connsiteX4253" fmla="*/ 363449 w 1581150"/>
                <a:gd name="connsiteY4253" fmla="*/ 1191119 h 3181350"/>
                <a:gd name="connsiteX4254" fmla="*/ 363830 w 1581150"/>
                <a:gd name="connsiteY4254" fmla="*/ 1190262 h 3181350"/>
                <a:gd name="connsiteX4255" fmla="*/ 368307 w 1581150"/>
                <a:gd name="connsiteY4255" fmla="*/ 1207121 h 3181350"/>
                <a:gd name="connsiteX4256" fmla="*/ 367640 w 1581150"/>
                <a:gd name="connsiteY4256" fmla="*/ 1205598 h 3181350"/>
                <a:gd name="connsiteX4257" fmla="*/ 369259 w 1581150"/>
                <a:gd name="connsiteY4257" fmla="*/ 1206074 h 3181350"/>
                <a:gd name="connsiteX4258" fmla="*/ 368307 w 1581150"/>
                <a:gd name="connsiteY4258" fmla="*/ 1207121 h 3181350"/>
                <a:gd name="connsiteX4259" fmla="*/ 378308 w 1581150"/>
                <a:gd name="connsiteY4259" fmla="*/ 1218742 h 3181350"/>
                <a:gd name="connsiteX4260" fmla="*/ 378975 w 1581150"/>
                <a:gd name="connsiteY4260" fmla="*/ 1218266 h 3181350"/>
                <a:gd name="connsiteX4261" fmla="*/ 378308 w 1581150"/>
                <a:gd name="connsiteY4261" fmla="*/ 1218742 h 3181350"/>
                <a:gd name="connsiteX4262" fmla="*/ 369164 w 1581150"/>
                <a:gd name="connsiteY4262" fmla="*/ 1199597 h 3181350"/>
                <a:gd name="connsiteX4263" fmla="*/ 370116 w 1581150"/>
                <a:gd name="connsiteY4263" fmla="*/ 1197501 h 3181350"/>
                <a:gd name="connsiteX4264" fmla="*/ 371355 w 1581150"/>
                <a:gd name="connsiteY4264" fmla="*/ 1196263 h 3181350"/>
                <a:gd name="connsiteX4265" fmla="*/ 373926 w 1581150"/>
                <a:gd name="connsiteY4265" fmla="*/ 1202550 h 3181350"/>
                <a:gd name="connsiteX4266" fmla="*/ 373926 w 1581150"/>
                <a:gd name="connsiteY4266" fmla="*/ 1206264 h 3181350"/>
                <a:gd name="connsiteX4267" fmla="*/ 373069 w 1581150"/>
                <a:gd name="connsiteY4267" fmla="*/ 1206074 h 3181350"/>
                <a:gd name="connsiteX4268" fmla="*/ 369164 w 1581150"/>
                <a:gd name="connsiteY4268" fmla="*/ 1199597 h 3181350"/>
                <a:gd name="connsiteX4269" fmla="*/ 390595 w 1581150"/>
                <a:gd name="connsiteY4269" fmla="*/ 1177594 h 3181350"/>
                <a:gd name="connsiteX4270" fmla="*/ 390976 w 1581150"/>
                <a:gd name="connsiteY4270" fmla="*/ 1177404 h 3181350"/>
                <a:gd name="connsiteX4271" fmla="*/ 390595 w 1581150"/>
                <a:gd name="connsiteY4271" fmla="*/ 1177594 h 3181350"/>
                <a:gd name="connsiteX4272" fmla="*/ 390595 w 1581150"/>
                <a:gd name="connsiteY4272" fmla="*/ 1177594 h 3181350"/>
                <a:gd name="connsiteX4273" fmla="*/ 405073 w 1581150"/>
                <a:gd name="connsiteY4273" fmla="*/ 1115205 h 3181350"/>
                <a:gd name="connsiteX4274" fmla="*/ 406216 w 1581150"/>
                <a:gd name="connsiteY4274" fmla="*/ 1114824 h 3181350"/>
                <a:gd name="connsiteX4275" fmla="*/ 405740 w 1581150"/>
                <a:gd name="connsiteY4275" fmla="*/ 1115300 h 3181350"/>
                <a:gd name="connsiteX4276" fmla="*/ 405073 w 1581150"/>
                <a:gd name="connsiteY4276" fmla="*/ 1115205 h 3181350"/>
                <a:gd name="connsiteX4277" fmla="*/ 409074 w 1581150"/>
                <a:gd name="connsiteY4277" fmla="*/ 1113300 h 3181350"/>
                <a:gd name="connsiteX4278" fmla="*/ 409359 w 1581150"/>
                <a:gd name="connsiteY4278" fmla="*/ 1106061 h 3181350"/>
                <a:gd name="connsiteX4279" fmla="*/ 412884 w 1581150"/>
                <a:gd name="connsiteY4279" fmla="*/ 1113110 h 3181350"/>
                <a:gd name="connsiteX4280" fmla="*/ 409074 w 1581150"/>
                <a:gd name="connsiteY4280" fmla="*/ 1113300 h 3181350"/>
                <a:gd name="connsiteX4281" fmla="*/ 375450 w 1581150"/>
                <a:gd name="connsiteY4281" fmla="*/ 1038243 h 3181350"/>
                <a:gd name="connsiteX4282" fmla="*/ 378022 w 1581150"/>
                <a:gd name="connsiteY4282" fmla="*/ 1035767 h 3181350"/>
                <a:gd name="connsiteX4283" fmla="*/ 375450 w 1581150"/>
                <a:gd name="connsiteY4283" fmla="*/ 1038243 h 3181350"/>
                <a:gd name="connsiteX4284" fmla="*/ 363258 w 1581150"/>
                <a:gd name="connsiteY4284" fmla="*/ 1031671 h 3181350"/>
                <a:gd name="connsiteX4285" fmla="*/ 355543 w 1581150"/>
                <a:gd name="connsiteY4285" fmla="*/ 1035195 h 3181350"/>
                <a:gd name="connsiteX4286" fmla="*/ 357258 w 1581150"/>
                <a:gd name="connsiteY4286" fmla="*/ 1019669 h 3181350"/>
                <a:gd name="connsiteX4287" fmla="*/ 360877 w 1581150"/>
                <a:gd name="connsiteY4287" fmla="*/ 1027480 h 3181350"/>
                <a:gd name="connsiteX4288" fmla="*/ 359829 w 1581150"/>
                <a:gd name="connsiteY4288" fmla="*/ 1028242 h 3181350"/>
                <a:gd name="connsiteX4289" fmla="*/ 363258 w 1581150"/>
                <a:gd name="connsiteY4289" fmla="*/ 1031671 h 3181350"/>
                <a:gd name="connsiteX4290" fmla="*/ 349352 w 1581150"/>
                <a:gd name="connsiteY4290" fmla="*/ 1047387 h 3181350"/>
                <a:gd name="connsiteX4291" fmla="*/ 349638 w 1581150"/>
                <a:gd name="connsiteY4291" fmla="*/ 1052721 h 3181350"/>
                <a:gd name="connsiteX4292" fmla="*/ 349352 w 1581150"/>
                <a:gd name="connsiteY4292" fmla="*/ 1047387 h 3181350"/>
                <a:gd name="connsiteX4293" fmla="*/ 338017 w 1581150"/>
                <a:gd name="connsiteY4293" fmla="*/ 964996 h 3181350"/>
                <a:gd name="connsiteX4294" fmla="*/ 340684 w 1581150"/>
                <a:gd name="connsiteY4294" fmla="*/ 964043 h 3181350"/>
                <a:gd name="connsiteX4295" fmla="*/ 340303 w 1581150"/>
                <a:gd name="connsiteY4295" fmla="*/ 966996 h 3181350"/>
                <a:gd name="connsiteX4296" fmla="*/ 338970 w 1581150"/>
                <a:gd name="connsiteY4296" fmla="*/ 967187 h 3181350"/>
                <a:gd name="connsiteX4297" fmla="*/ 338017 w 1581150"/>
                <a:gd name="connsiteY4297" fmla="*/ 964996 h 3181350"/>
                <a:gd name="connsiteX4298" fmla="*/ 346113 w 1581150"/>
                <a:gd name="connsiteY4298" fmla="*/ 969854 h 3181350"/>
                <a:gd name="connsiteX4299" fmla="*/ 348304 w 1581150"/>
                <a:gd name="connsiteY4299" fmla="*/ 968139 h 3181350"/>
                <a:gd name="connsiteX4300" fmla="*/ 346113 w 1581150"/>
                <a:gd name="connsiteY4300" fmla="*/ 969854 h 3181350"/>
                <a:gd name="connsiteX4301" fmla="*/ 339446 w 1581150"/>
                <a:gd name="connsiteY4301" fmla="*/ 975664 h 3181350"/>
                <a:gd name="connsiteX4302" fmla="*/ 352495 w 1581150"/>
                <a:gd name="connsiteY4302" fmla="*/ 978807 h 3181350"/>
                <a:gd name="connsiteX4303" fmla="*/ 350400 w 1581150"/>
                <a:gd name="connsiteY4303" fmla="*/ 986618 h 3181350"/>
                <a:gd name="connsiteX4304" fmla="*/ 341732 w 1581150"/>
                <a:gd name="connsiteY4304" fmla="*/ 989952 h 3181350"/>
                <a:gd name="connsiteX4305" fmla="*/ 339446 w 1581150"/>
                <a:gd name="connsiteY4305" fmla="*/ 975664 h 3181350"/>
                <a:gd name="connsiteX4306" fmla="*/ 513753 w 1581150"/>
                <a:gd name="connsiteY4306" fmla="*/ 794498 h 3181350"/>
                <a:gd name="connsiteX4307" fmla="*/ 506705 w 1581150"/>
                <a:gd name="connsiteY4307" fmla="*/ 797927 h 3181350"/>
                <a:gd name="connsiteX4308" fmla="*/ 500037 w 1581150"/>
                <a:gd name="connsiteY4308" fmla="*/ 774401 h 3181350"/>
                <a:gd name="connsiteX4309" fmla="*/ 507657 w 1581150"/>
                <a:gd name="connsiteY4309" fmla="*/ 773639 h 3181350"/>
                <a:gd name="connsiteX4310" fmla="*/ 504800 w 1581150"/>
                <a:gd name="connsiteY4310" fmla="*/ 780973 h 3181350"/>
                <a:gd name="connsiteX4311" fmla="*/ 513753 w 1581150"/>
                <a:gd name="connsiteY4311" fmla="*/ 794498 h 3181350"/>
                <a:gd name="connsiteX4312" fmla="*/ 513944 w 1581150"/>
                <a:gd name="connsiteY4312" fmla="*/ 849553 h 3181350"/>
                <a:gd name="connsiteX4313" fmla="*/ 513277 w 1581150"/>
                <a:gd name="connsiteY4313" fmla="*/ 848791 h 3181350"/>
                <a:gd name="connsiteX4314" fmla="*/ 512991 w 1581150"/>
                <a:gd name="connsiteY4314" fmla="*/ 839171 h 3181350"/>
                <a:gd name="connsiteX4315" fmla="*/ 514706 w 1581150"/>
                <a:gd name="connsiteY4315" fmla="*/ 837742 h 3181350"/>
                <a:gd name="connsiteX4316" fmla="*/ 518040 w 1581150"/>
                <a:gd name="connsiteY4316" fmla="*/ 839647 h 3181350"/>
                <a:gd name="connsiteX4317" fmla="*/ 513944 w 1581150"/>
                <a:gd name="connsiteY4317" fmla="*/ 849553 h 3181350"/>
                <a:gd name="connsiteX4318" fmla="*/ 183903 w 1581150"/>
                <a:gd name="connsiteY4318" fmla="*/ 2658255 h 3181350"/>
                <a:gd name="connsiteX4319" fmla="*/ 189618 w 1581150"/>
                <a:gd name="connsiteY4319" fmla="*/ 2655493 h 3181350"/>
                <a:gd name="connsiteX4320" fmla="*/ 191142 w 1581150"/>
                <a:gd name="connsiteY4320" fmla="*/ 2659494 h 3181350"/>
                <a:gd name="connsiteX4321" fmla="*/ 191142 w 1581150"/>
                <a:gd name="connsiteY4321" fmla="*/ 2659589 h 3181350"/>
                <a:gd name="connsiteX4322" fmla="*/ 189046 w 1581150"/>
                <a:gd name="connsiteY4322" fmla="*/ 2663304 h 3181350"/>
                <a:gd name="connsiteX4323" fmla="*/ 183903 w 1581150"/>
                <a:gd name="connsiteY4323" fmla="*/ 2658255 h 3181350"/>
                <a:gd name="connsiteX4324" fmla="*/ 219907 w 1581150"/>
                <a:gd name="connsiteY4324" fmla="*/ 2126665 h 3181350"/>
                <a:gd name="connsiteX4325" fmla="*/ 222765 w 1581150"/>
                <a:gd name="connsiteY4325" fmla="*/ 2125903 h 3181350"/>
                <a:gd name="connsiteX4326" fmla="*/ 222288 w 1581150"/>
                <a:gd name="connsiteY4326" fmla="*/ 2129237 h 3181350"/>
                <a:gd name="connsiteX4327" fmla="*/ 219907 w 1581150"/>
                <a:gd name="connsiteY4327" fmla="*/ 2126665 h 3181350"/>
                <a:gd name="connsiteX4328" fmla="*/ 253149 w 1581150"/>
                <a:gd name="connsiteY4328" fmla="*/ 2140381 h 3181350"/>
                <a:gd name="connsiteX4329" fmla="*/ 253149 w 1581150"/>
                <a:gd name="connsiteY4329" fmla="*/ 2140381 h 3181350"/>
                <a:gd name="connsiteX4330" fmla="*/ 246672 w 1581150"/>
                <a:gd name="connsiteY4330" fmla="*/ 2134761 h 3181350"/>
                <a:gd name="connsiteX4331" fmla="*/ 251244 w 1581150"/>
                <a:gd name="connsiteY4331" fmla="*/ 2133999 h 3181350"/>
                <a:gd name="connsiteX4332" fmla="*/ 253149 w 1581150"/>
                <a:gd name="connsiteY4332" fmla="*/ 2140381 h 3181350"/>
                <a:gd name="connsiteX4333" fmla="*/ 259245 w 1581150"/>
                <a:gd name="connsiteY4333" fmla="*/ 2110377 h 3181350"/>
                <a:gd name="connsiteX4334" fmla="*/ 265056 w 1581150"/>
                <a:gd name="connsiteY4334" fmla="*/ 2111711 h 3181350"/>
                <a:gd name="connsiteX4335" fmla="*/ 260579 w 1581150"/>
                <a:gd name="connsiteY4335" fmla="*/ 2111520 h 3181350"/>
                <a:gd name="connsiteX4336" fmla="*/ 259245 w 1581150"/>
                <a:gd name="connsiteY4336" fmla="*/ 2110377 h 3181350"/>
                <a:gd name="connsiteX4337" fmla="*/ 284391 w 1581150"/>
                <a:gd name="connsiteY4337" fmla="*/ 1960073 h 3181350"/>
                <a:gd name="connsiteX4338" fmla="*/ 285153 w 1581150"/>
                <a:gd name="connsiteY4338" fmla="*/ 1960835 h 3181350"/>
                <a:gd name="connsiteX4339" fmla="*/ 284106 w 1581150"/>
                <a:gd name="connsiteY4339" fmla="*/ 1961216 h 3181350"/>
                <a:gd name="connsiteX4340" fmla="*/ 284391 w 1581150"/>
                <a:gd name="connsiteY4340" fmla="*/ 1960073 h 3181350"/>
                <a:gd name="connsiteX4341" fmla="*/ 282582 w 1581150"/>
                <a:gd name="connsiteY4341" fmla="*/ 1773097 h 3181350"/>
                <a:gd name="connsiteX4342" fmla="*/ 287630 w 1581150"/>
                <a:gd name="connsiteY4342" fmla="*/ 1772907 h 3181350"/>
                <a:gd name="connsiteX4343" fmla="*/ 287154 w 1581150"/>
                <a:gd name="connsiteY4343" fmla="*/ 1775383 h 3181350"/>
                <a:gd name="connsiteX4344" fmla="*/ 282582 w 1581150"/>
                <a:gd name="connsiteY4344" fmla="*/ 1773192 h 3181350"/>
                <a:gd name="connsiteX4345" fmla="*/ 282582 w 1581150"/>
                <a:gd name="connsiteY4345" fmla="*/ 1773097 h 3181350"/>
                <a:gd name="connsiteX4346" fmla="*/ 305156 w 1581150"/>
                <a:gd name="connsiteY4346" fmla="*/ 1776145 h 3181350"/>
                <a:gd name="connsiteX4347" fmla="*/ 311823 w 1581150"/>
                <a:gd name="connsiteY4347" fmla="*/ 1780050 h 3181350"/>
                <a:gd name="connsiteX4348" fmla="*/ 309156 w 1581150"/>
                <a:gd name="connsiteY4348" fmla="*/ 1782051 h 3181350"/>
                <a:gd name="connsiteX4349" fmla="*/ 305156 w 1581150"/>
                <a:gd name="connsiteY4349" fmla="*/ 1779765 h 3181350"/>
                <a:gd name="connsiteX4350" fmla="*/ 305156 w 1581150"/>
                <a:gd name="connsiteY4350" fmla="*/ 1776145 h 3181350"/>
                <a:gd name="connsiteX4351" fmla="*/ 305537 w 1581150"/>
                <a:gd name="connsiteY4351" fmla="*/ 1744332 h 3181350"/>
                <a:gd name="connsiteX4352" fmla="*/ 306108 w 1581150"/>
                <a:gd name="connsiteY4352" fmla="*/ 1743951 h 3181350"/>
                <a:gd name="connsiteX4353" fmla="*/ 308299 w 1581150"/>
                <a:gd name="connsiteY4353" fmla="*/ 1746808 h 3181350"/>
                <a:gd name="connsiteX4354" fmla="*/ 305537 w 1581150"/>
                <a:gd name="connsiteY4354" fmla="*/ 1744332 h 3181350"/>
                <a:gd name="connsiteX4355" fmla="*/ 316967 w 1581150"/>
                <a:gd name="connsiteY4355" fmla="*/ 1756047 h 3181350"/>
                <a:gd name="connsiteX4356" fmla="*/ 323444 w 1581150"/>
                <a:gd name="connsiteY4356" fmla="*/ 1761477 h 3181350"/>
                <a:gd name="connsiteX4357" fmla="*/ 312585 w 1581150"/>
                <a:gd name="connsiteY4357" fmla="*/ 1761667 h 3181350"/>
                <a:gd name="connsiteX4358" fmla="*/ 317634 w 1581150"/>
                <a:gd name="connsiteY4358" fmla="*/ 1763858 h 3181350"/>
                <a:gd name="connsiteX4359" fmla="*/ 307061 w 1581150"/>
                <a:gd name="connsiteY4359" fmla="*/ 1762524 h 3181350"/>
                <a:gd name="connsiteX4360" fmla="*/ 316967 w 1581150"/>
                <a:gd name="connsiteY4360" fmla="*/ 1756047 h 3181350"/>
                <a:gd name="connsiteX4361" fmla="*/ 294297 w 1581150"/>
                <a:gd name="connsiteY4361" fmla="*/ 1713280 h 3181350"/>
                <a:gd name="connsiteX4362" fmla="*/ 296679 w 1581150"/>
                <a:gd name="connsiteY4362" fmla="*/ 1709470 h 3181350"/>
                <a:gd name="connsiteX4363" fmla="*/ 303441 w 1581150"/>
                <a:gd name="connsiteY4363" fmla="*/ 1708232 h 3181350"/>
                <a:gd name="connsiteX4364" fmla="*/ 304203 w 1581150"/>
                <a:gd name="connsiteY4364" fmla="*/ 1708327 h 3181350"/>
                <a:gd name="connsiteX4365" fmla="*/ 305632 w 1581150"/>
                <a:gd name="connsiteY4365" fmla="*/ 1708518 h 3181350"/>
                <a:gd name="connsiteX4366" fmla="*/ 302775 w 1581150"/>
                <a:gd name="connsiteY4366" fmla="*/ 1715852 h 3181350"/>
                <a:gd name="connsiteX4367" fmla="*/ 294297 w 1581150"/>
                <a:gd name="connsiteY4367" fmla="*/ 1713280 h 3181350"/>
                <a:gd name="connsiteX4368" fmla="*/ 305632 w 1581150"/>
                <a:gd name="connsiteY4368" fmla="*/ 1671561 h 3181350"/>
                <a:gd name="connsiteX4369" fmla="*/ 309633 w 1581150"/>
                <a:gd name="connsiteY4369" fmla="*/ 1681276 h 3181350"/>
                <a:gd name="connsiteX4370" fmla="*/ 299631 w 1581150"/>
                <a:gd name="connsiteY4370" fmla="*/ 1675466 h 3181350"/>
                <a:gd name="connsiteX4371" fmla="*/ 305632 w 1581150"/>
                <a:gd name="connsiteY4371" fmla="*/ 1671561 h 3181350"/>
                <a:gd name="connsiteX4372" fmla="*/ 362973 w 1581150"/>
                <a:gd name="connsiteY4372" fmla="*/ 1497253 h 3181350"/>
                <a:gd name="connsiteX4373" fmla="*/ 364116 w 1581150"/>
                <a:gd name="connsiteY4373" fmla="*/ 1498491 h 3181350"/>
                <a:gd name="connsiteX4374" fmla="*/ 363735 w 1581150"/>
                <a:gd name="connsiteY4374" fmla="*/ 1498491 h 3181350"/>
                <a:gd name="connsiteX4375" fmla="*/ 364116 w 1581150"/>
                <a:gd name="connsiteY4375" fmla="*/ 1498491 h 3181350"/>
                <a:gd name="connsiteX4376" fmla="*/ 362306 w 1581150"/>
                <a:gd name="connsiteY4376" fmla="*/ 1501730 h 3181350"/>
                <a:gd name="connsiteX4377" fmla="*/ 365068 w 1581150"/>
                <a:gd name="connsiteY4377" fmla="*/ 1503444 h 3181350"/>
                <a:gd name="connsiteX4378" fmla="*/ 365449 w 1581150"/>
                <a:gd name="connsiteY4378" fmla="*/ 1504587 h 3181350"/>
                <a:gd name="connsiteX4379" fmla="*/ 358591 w 1581150"/>
                <a:gd name="connsiteY4379" fmla="*/ 1502682 h 3181350"/>
                <a:gd name="connsiteX4380" fmla="*/ 362973 w 1581150"/>
                <a:gd name="connsiteY4380" fmla="*/ 1497253 h 3181350"/>
                <a:gd name="connsiteX4381" fmla="*/ 382785 w 1581150"/>
                <a:gd name="connsiteY4381" fmla="*/ 1006715 h 3181350"/>
                <a:gd name="connsiteX4382" fmla="*/ 383928 w 1581150"/>
                <a:gd name="connsiteY4382" fmla="*/ 1001667 h 3181350"/>
                <a:gd name="connsiteX4383" fmla="*/ 387357 w 1581150"/>
                <a:gd name="connsiteY4383" fmla="*/ 1005096 h 3181350"/>
                <a:gd name="connsiteX4384" fmla="*/ 386595 w 1581150"/>
                <a:gd name="connsiteY4384" fmla="*/ 1007096 h 3181350"/>
                <a:gd name="connsiteX4385" fmla="*/ 382785 w 1581150"/>
                <a:gd name="connsiteY4385" fmla="*/ 1006715 h 3181350"/>
                <a:gd name="connsiteX4386" fmla="*/ 183331 w 1581150"/>
                <a:gd name="connsiteY4386" fmla="*/ 2615679 h 3181350"/>
                <a:gd name="connsiteX4387" fmla="*/ 197619 w 1581150"/>
                <a:gd name="connsiteY4387" fmla="*/ 2621489 h 3181350"/>
                <a:gd name="connsiteX4388" fmla="*/ 183331 w 1581150"/>
                <a:gd name="connsiteY4388" fmla="*/ 2615679 h 3181350"/>
                <a:gd name="connsiteX4389" fmla="*/ 310204 w 1581150"/>
                <a:gd name="connsiteY4389" fmla="*/ 1967502 h 3181350"/>
                <a:gd name="connsiteX4390" fmla="*/ 313347 w 1581150"/>
                <a:gd name="connsiteY4390" fmla="*/ 1970836 h 3181350"/>
                <a:gd name="connsiteX4391" fmla="*/ 310585 w 1581150"/>
                <a:gd name="connsiteY4391" fmla="*/ 1971027 h 3181350"/>
                <a:gd name="connsiteX4392" fmla="*/ 310204 w 1581150"/>
                <a:gd name="connsiteY4392" fmla="*/ 1967502 h 3181350"/>
                <a:gd name="connsiteX4393" fmla="*/ 289725 w 1581150"/>
                <a:gd name="connsiteY4393" fmla="*/ 1959692 h 3181350"/>
                <a:gd name="connsiteX4394" fmla="*/ 297726 w 1581150"/>
                <a:gd name="connsiteY4394" fmla="*/ 1955596 h 3181350"/>
                <a:gd name="connsiteX4395" fmla="*/ 298012 w 1581150"/>
                <a:gd name="connsiteY4395" fmla="*/ 1957025 h 3181350"/>
                <a:gd name="connsiteX4396" fmla="*/ 295250 w 1581150"/>
                <a:gd name="connsiteY4396" fmla="*/ 1963407 h 3181350"/>
                <a:gd name="connsiteX4397" fmla="*/ 294583 w 1581150"/>
                <a:gd name="connsiteY4397" fmla="*/ 1963978 h 3181350"/>
                <a:gd name="connsiteX4398" fmla="*/ 289725 w 1581150"/>
                <a:gd name="connsiteY4398" fmla="*/ 1959692 h 3181350"/>
                <a:gd name="connsiteX4399" fmla="*/ 284582 w 1581150"/>
                <a:gd name="connsiteY4399" fmla="*/ 1885968 h 3181350"/>
                <a:gd name="connsiteX4400" fmla="*/ 285249 w 1581150"/>
                <a:gd name="connsiteY4400" fmla="*/ 1886826 h 3181350"/>
                <a:gd name="connsiteX4401" fmla="*/ 284677 w 1581150"/>
                <a:gd name="connsiteY4401" fmla="*/ 1888445 h 3181350"/>
                <a:gd name="connsiteX4402" fmla="*/ 284582 w 1581150"/>
                <a:gd name="connsiteY4402" fmla="*/ 1885968 h 3181350"/>
                <a:gd name="connsiteX4403" fmla="*/ 300965 w 1581150"/>
                <a:gd name="connsiteY4403" fmla="*/ 1780241 h 3181350"/>
                <a:gd name="connsiteX4404" fmla="*/ 294678 w 1581150"/>
                <a:gd name="connsiteY4404" fmla="*/ 1783956 h 3181350"/>
                <a:gd name="connsiteX4405" fmla="*/ 296298 w 1581150"/>
                <a:gd name="connsiteY4405" fmla="*/ 1778431 h 3181350"/>
                <a:gd name="connsiteX4406" fmla="*/ 300965 w 1581150"/>
                <a:gd name="connsiteY4406" fmla="*/ 1780241 h 3181350"/>
                <a:gd name="connsiteX4407" fmla="*/ 311538 w 1581150"/>
                <a:gd name="connsiteY4407" fmla="*/ 1769192 h 3181350"/>
                <a:gd name="connsiteX4408" fmla="*/ 315824 w 1581150"/>
                <a:gd name="connsiteY4408" fmla="*/ 1777383 h 3181350"/>
                <a:gd name="connsiteX4409" fmla="*/ 307442 w 1581150"/>
                <a:gd name="connsiteY4409" fmla="*/ 1773192 h 3181350"/>
                <a:gd name="connsiteX4410" fmla="*/ 314967 w 1581150"/>
                <a:gd name="connsiteY4410" fmla="*/ 1771097 h 3181350"/>
                <a:gd name="connsiteX4411" fmla="*/ 311538 w 1581150"/>
                <a:gd name="connsiteY4411" fmla="*/ 1769192 h 3181350"/>
                <a:gd name="connsiteX4412" fmla="*/ 324111 w 1581150"/>
                <a:gd name="connsiteY4412" fmla="*/ 1718519 h 3181350"/>
                <a:gd name="connsiteX4413" fmla="*/ 332588 w 1581150"/>
                <a:gd name="connsiteY4413" fmla="*/ 1734902 h 3181350"/>
                <a:gd name="connsiteX4414" fmla="*/ 319729 w 1581150"/>
                <a:gd name="connsiteY4414" fmla="*/ 1724043 h 3181350"/>
                <a:gd name="connsiteX4415" fmla="*/ 324111 w 1581150"/>
                <a:gd name="connsiteY4415" fmla="*/ 1718519 h 3181350"/>
                <a:gd name="connsiteX4416" fmla="*/ 388309 w 1581150"/>
                <a:gd name="connsiteY4416" fmla="*/ 1335423 h 3181350"/>
                <a:gd name="connsiteX4417" fmla="*/ 387738 w 1581150"/>
                <a:gd name="connsiteY4417" fmla="*/ 1340376 h 3181350"/>
                <a:gd name="connsiteX4418" fmla="*/ 388309 w 1581150"/>
                <a:gd name="connsiteY4418" fmla="*/ 1335423 h 3181350"/>
                <a:gd name="connsiteX4419" fmla="*/ 405835 w 1581150"/>
                <a:gd name="connsiteY4419" fmla="*/ 1031671 h 3181350"/>
                <a:gd name="connsiteX4420" fmla="*/ 407931 w 1581150"/>
                <a:gd name="connsiteY4420" fmla="*/ 1030528 h 3181350"/>
                <a:gd name="connsiteX4421" fmla="*/ 407835 w 1581150"/>
                <a:gd name="connsiteY4421" fmla="*/ 1030147 h 3181350"/>
                <a:gd name="connsiteX4422" fmla="*/ 412788 w 1581150"/>
                <a:gd name="connsiteY4422" fmla="*/ 1034529 h 3181350"/>
                <a:gd name="connsiteX4423" fmla="*/ 411074 w 1581150"/>
                <a:gd name="connsiteY4423" fmla="*/ 1033862 h 3181350"/>
                <a:gd name="connsiteX4424" fmla="*/ 410026 w 1581150"/>
                <a:gd name="connsiteY4424" fmla="*/ 1035005 h 3181350"/>
                <a:gd name="connsiteX4425" fmla="*/ 405835 w 1581150"/>
                <a:gd name="connsiteY4425" fmla="*/ 1031671 h 3181350"/>
                <a:gd name="connsiteX4426" fmla="*/ 394500 w 1581150"/>
                <a:gd name="connsiteY4426" fmla="*/ 1001286 h 3181350"/>
                <a:gd name="connsiteX4427" fmla="*/ 392310 w 1581150"/>
                <a:gd name="connsiteY4427" fmla="*/ 997286 h 3181350"/>
                <a:gd name="connsiteX4428" fmla="*/ 392024 w 1581150"/>
                <a:gd name="connsiteY4428" fmla="*/ 995857 h 3181350"/>
                <a:gd name="connsiteX4429" fmla="*/ 393262 w 1581150"/>
                <a:gd name="connsiteY4429" fmla="*/ 994428 h 3181350"/>
                <a:gd name="connsiteX4430" fmla="*/ 397263 w 1581150"/>
                <a:gd name="connsiteY4430" fmla="*/ 994714 h 3181350"/>
                <a:gd name="connsiteX4431" fmla="*/ 396691 w 1581150"/>
                <a:gd name="connsiteY4431" fmla="*/ 1002524 h 3181350"/>
                <a:gd name="connsiteX4432" fmla="*/ 394500 w 1581150"/>
                <a:gd name="connsiteY4432" fmla="*/ 1001286 h 3181350"/>
                <a:gd name="connsiteX4433" fmla="*/ 215716 w 1581150"/>
                <a:gd name="connsiteY4433" fmla="*/ 2163051 h 3181350"/>
                <a:gd name="connsiteX4434" fmla="*/ 215811 w 1581150"/>
                <a:gd name="connsiteY4434" fmla="*/ 2161812 h 3181350"/>
                <a:gd name="connsiteX4435" fmla="*/ 222479 w 1581150"/>
                <a:gd name="connsiteY4435" fmla="*/ 2165718 h 3181350"/>
                <a:gd name="connsiteX4436" fmla="*/ 222098 w 1581150"/>
                <a:gd name="connsiteY4436" fmla="*/ 2168575 h 3181350"/>
                <a:gd name="connsiteX4437" fmla="*/ 218288 w 1581150"/>
                <a:gd name="connsiteY4437" fmla="*/ 2168766 h 3181350"/>
                <a:gd name="connsiteX4438" fmla="*/ 219336 w 1581150"/>
                <a:gd name="connsiteY4438" fmla="*/ 2169432 h 3181350"/>
                <a:gd name="connsiteX4439" fmla="*/ 216097 w 1581150"/>
                <a:gd name="connsiteY4439" fmla="*/ 2166099 h 3181350"/>
                <a:gd name="connsiteX4440" fmla="*/ 215716 w 1581150"/>
                <a:gd name="connsiteY4440" fmla="*/ 2163051 h 3181350"/>
                <a:gd name="connsiteX4441" fmla="*/ 299250 w 1581150"/>
                <a:gd name="connsiteY4441" fmla="*/ 2056847 h 3181350"/>
                <a:gd name="connsiteX4442" fmla="*/ 309156 w 1581150"/>
                <a:gd name="connsiteY4442" fmla="*/ 2050370 h 3181350"/>
                <a:gd name="connsiteX4443" fmla="*/ 306394 w 1581150"/>
                <a:gd name="connsiteY4443" fmla="*/ 2054656 h 3181350"/>
                <a:gd name="connsiteX4444" fmla="*/ 306013 w 1581150"/>
                <a:gd name="connsiteY4444" fmla="*/ 2053894 h 3181350"/>
                <a:gd name="connsiteX4445" fmla="*/ 305251 w 1581150"/>
                <a:gd name="connsiteY4445" fmla="*/ 2055227 h 3181350"/>
                <a:gd name="connsiteX4446" fmla="*/ 299250 w 1581150"/>
                <a:gd name="connsiteY4446" fmla="*/ 2056847 h 3181350"/>
                <a:gd name="connsiteX4447" fmla="*/ 285630 w 1581150"/>
                <a:gd name="connsiteY4447" fmla="*/ 1899875 h 3181350"/>
                <a:gd name="connsiteX4448" fmla="*/ 285249 w 1581150"/>
                <a:gd name="connsiteY4448" fmla="*/ 1901113 h 3181350"/>
                <a:gd name="connsiteX4449" fmla="*/ 283058 w 1581150"/>
                <a:gd name="connsiteY4449" fmla="*/ 1899875 h 3181350"/>
                <a:gd name="connsiteX4450" fmla="*/ 285630 w 1581150"/>
                <a:gd name="connsiteY4450" fmla="*/ 1899875 h 3181350"/>
                <a:gd name="connsiteX4451" fmla="*/ 283058 w 1581150"/>
                <a:gd name="connsiteY4451" fmla="*/ 1845201 h 3181350"/>
                <a:gd name="connsiteX4452" fmla="*/ 285439 w 1581150"/>
                <a:gd name="connsiteY4452" fmla="*/ 1841868 h 3181350"/>
                <a:gd name="connsiteX4453" fmla="*/ 286487 w 1581150"/>
                <a:gd name="connsiteY4453" fmla="*/ 1844439 h 3181350"/>
                <a:gd name="connsiteX4454" fmla="*/ 288297 w 1581150"/>
                <a:gd name="connsiteY4454" fmla="*/ 1843677 h 3181350"/>
                <a:gd name="connsiteX4455" fmla="*/ 291154 w 1581150"/>
                <a:gd name="connsiteY4455" fmla="*/ 1848249 h 3181350"/>
                <a:gd name="connsiteX4456" fmla="*/ 288201 w 1581150"/>
                <a:gd name="connsiteY4456" fmla="*/ 1850631 h 3181350"/>
                <a:gd name="connsiteX4457" fmla="*/ 283058 w 1581150"/>
                <a:gd name="connsiteY4457" fmla="*/ 1845201 h 3181350"/>
                <a:gd name="connsiteX4458" fmla="*/ 290392 w 1581150"/>
                <a:gd name="connsiteY4458" fmla="*/ 1842820 h 3181350"/>
                <a:gd name="connsiteX4459" fmla="*/ 292773 w 1581150"/>
                <a:gd name="connsiteY4459" fmla="*/ 1842248 h 3181350"/>
                <a:gd name="connsiteX4460" fmla="*/ 295155 w 1581150"/>
                <a:gd name="connsiteY4460" fmla="*/ 1850821 h 3181350"/>
                <a:gd name="connsiteX4461" fmla="*/ 293535 w 1581150"/>
                <a:gd name="connsiteY4461" fmla="*/ 1851107 h 3181350"/>
                <a:gd name="connsiteX4462" fmla="*/ 290392 w 1581150"/>
                <a:gd name="connsiteY4462" fmla="*/ 1842820 h 3181350"/>
                <a:gd name="connsiteX4463" fmla="*/ 314681 w 1581150"/>
                <a:gd name="connsiteY4463" fmla="*/ 1835772 h 3181350"/>
                <a:gd name="connsiteX4464" fmla="*/ 313919 w 1581150"/>
                <a:gd name="connsiteY4464" fmla="*/ 1827961 h 3181350"/>
                <a:gd name="connsiteX4465" fmla="*/ 324301 w 1581150"/>
                <a:gd name="connsiteY4465" fmla="*/ 1830819 h 3181350"/>
                <a:gd name="connsiteX4466" fmla="*/ 323634 w 1581150"/>
                <a:gd name="connsiteY4466" fmla="*/ 1835390 h 3181350"/>
                <a:gd name="connsiteX4467" fmla="*/ 314681 w 1581150"/>
                <a:gd name="connsiteY4467" fmla="*/ 1835772 h 3181350"/>
                <a:gd name="connsiteX4468" fmla="*/ 292011 w 1581150"/>
                <a:gd name="connsiteY4468" fmla="*/ 1794433 h 3181350"/>
                <a:gd name="connsiteX4469" fmla="*/ 292107 w 1581150"/>
                <a:gd name="connsiteY4469" fmla="*/ 1799672 h 3181350"/>
                <a:gd name="connsiteX4470" fmla="*/ 289059 w 1581150"/>
                <a:gd name="connsiteY4470" fmla="*/ 1800243 h 3181350"/>
                <a:gd name="connsiteX4471" fmla="*/ 292011 w 1581150"/>
                <a:gd name="connsiteY4471" fmla="*/ 1794433 h 3181350"/>
                <a:gd name="connsiteX4472" fmla="*/ 303251 w 1581150"/>
                <a:gd name="connsiteY4472" fmla="*/ 1870728 h 3181350"/>
                <a:gd name="connsiteX4473" fmla="*/ 304870 w 1581150"/>
                <a:gd name="connsiteY4473" fmla="*/ 1870919 h 3181350"/>
                <a:gd name="connsiteX4474" fmla="*/ 304299 w 1581150"/>
                <a:gd name="connsiteY4474" fmla="*/ 1869014 h 3181350"/>
                <a:gd name="connsiteX4475" fmla="*/ 306585 w 1581150"/>
                <a:gd name="connsiteY4475" fmla="*/ 1867014 h 3181350"/>
                <a:gd name="connsiteX4476" fmla="*/ 309918 w 1581150"/>
                <a:gd name="connsiteY4476" fmla="*/ 1869014 h 3181350"/>
                <a:gd name="connsiteX4477" fmla="*/ 309442 w 1581150"/>
                <a:gd name="connsiteY4477" fmla="*/ 1872062 h 3181350"/>
                <a:gd name="connsiteX4478" fmla="*/ 303918 w 1581150"/>
                <a:gd name="connsiteY4478" fmla="*/ 1872919 h 3181350"/>
                <a:gd name="connsiteX4479" fmla="*/ 303251 w 1581150"/>
                <a:gd name="connsiteY4479" fmla="*/ 1870728 h 3181350"/>
                <a:gd name="connsiteX4480" fmla="*/ 334779 w 1581150"/>
                <a:gd name="connsiteY4480" fmla="*/ 1782908 h 3181350"/>
                <a:gd name="connsiteX4481" fmla="*/ 339160 w 1581150"/>
                <a:gd name="connsiteY4481" fmla="*/ 1789670 h 3181350"/>
                <a:gd name="connsiteX4482" fmla="*/ 335160 w 1581150"/>
                <a:gd name="connsiteY4482" fmla="*/ 1792242 h 3181350"/>
                <a:gd name="connsiteX4483" fmla="*/ 334779 w 1581150"/>
                <a:gd name="connsiteY4483" fmla="*/ 1782908 h 3181350"/>
                <a:gd name="connsiteX4484" fmla="*/ 367068 w 1581150"/>
                <a:gd name="connsiteY4484" fmla="*/ 1657654 h 3181350"/>
                <a:gd name="connsiteX4485" fmla="*/ 364878 w 1581150"/>
                <a:gd name="connsiteY4485" fmla="*/ 1660416 h 3181350"/>
                <a:gd name="connsiteX4486" fmla="*/ 361353 w 1581150"/>
                <a:gd name="connsiteY4486" fmla="*/ 1659940 h 3181350"/>
                <a:gd name="connsiteX4487" fmla="*/ 356877 w 1581150"/>
                <a:gd name="connsiteY4487" fmla="*/ 1653273 h 3181350"/>
                <a:gd name="connsiteX4488" fmla="*/ 367068 w 1581150"/>
                <a:gd name="connsiteY4488" fmla="*/ 1657654 h 3181350"/>
                <a:gd name="connsiteX4489" fmla="*/ 373069 w 1581150"/>
                <a:gd name="connsiteY4489" fmla="*/ 1540020 h 3181350"/>
                <a:gd name="connsiteX4490" fmla="*/ 366687 w 1581150"/>
                <a:gd name="connsiteY4490" fmla="*/ 1546878 h 3181350"/>
                <a:gd name="connsiteX4491" fmla="*/ 373069 w 1581150"/>
                <a:gd name="connsiteY4491" fmla="*/ 1540020 h 3181350"/>
                <a:gd name="connsiteX4492" fmla="*/ 297060 w 1581150"/>
                <a:gd name="connsiteY4492" fmla="*/ 2577007 h 3181350"/>
                <a:gd name="connsiteX4493" fmla="*/ 297060 w 1581150"/>
                <a:gd name="connsiteY4493" fmla="*/ 2576531 h 3181350"/>
                <a:gd name="connsiteX4494" fmla="*/ 297155 w 1581150"/>
                <a:gd name="connsiteY4494" fmla="*/ 2576531 h 3181350"/>
                <a:gd name="connsiteX4495" fmla="*/ 297060 w 1581150"/>
                <a:gd name="connsiteY4495" fmla="*/ 2577007 h 3181350"/>
                <a:gd name="connsiteX4496" fmla="*/ 289440 w 1581150"/>
                <a:gd name="connsiteY4496" fmla="*/ 2127046 h 3181350"/>
                <a:gd name="connsiteX4497" fmla="*/ 293154 w 1581150"/>
                <a:gd name="connsiteY4497" fmla="*/ 2128665 h 3181350"/>
                <a:gd name="connsiteX4498" fmla="*/ 292583 w 1581150"/>
                <a:gd name="connsiteY4498" fmla="*/ 2125522 h 3181350"/>
                <a:gd name="connsiteX4499" fmla="*/ 298203 w 1581150"/>
                <a:gd name="connsiteY4499" fmla="*/ 2127522 h 3181350"/>
                <a:gd name="connsiteX4500" fmla="*/ 290392 w 1581150"/>
                <a:gd name="connsiteY4500" fmla="*/ 2130856 h 3181350"/>
                <a:gd name="connsiteX4501" fmla="*/ 288678 w 1581150"/>
                <a:gd name="connsiteY4501" fmla="*/ 2130761 h 3181350"/>
                <a:gd name="connsiteX4502" fmla="*/ 289440 w 1581150"/>
                <a:gd name="connsiteY4502" fmla="*/ 2127046 h 3181350"/>
                <a:gd name="connsiteX4503" fmla="*/ 380880 w 1581150"/>
                <a:gd name="connsiteY4503" fmla="*/ 1422482 h 3181350"/>
                <a:gd name="connsiteX4504" fmla="*/ 381737 w 1581150"/>
                <a:gd name="connsiteY4504" fmla="*/ 1422386 h 3181350"/>
                <a:gd name="connsiteX4505" fmla="*/ 384118 w 1581150"/>
                <a:gd name="connsiteY4505" fmla="*/ 1424196 h 3181350"/>
                <a:gd name="connsiteX4506" fmla="*/ 380784 w 1581150"/>
                <a:gd name="connsiteY4506" fmla="*/ 1428292 h 3181350"/>
                <a:gd name="connsiteX4507" fmla="*/ 380880 w 1581150"/>
                <a:gd name="connsiteY4507" fmla="*/ 1422482 h 3181350"/>
                <a:gd name="connsiteX4508" fmla="*/ 420313 w 1581150"/>
                <a:gd name="connsiteY4508" fmla="*/ 1213694 h 3181350"/>
                <a:gd name="connsiteX4509" fmla="*/ 426123 w 1581150"/>
                <a:gd name="connsiteY4509" fmla="*/ 1213313 h 3181350"/>
                <a:gd name="connsiteX4510" fmla="*/ 431172 w 1581150"/>
                <a:gd name="connsiteY4510" fmla="*/ 1213980 h 3181350"/>
                <a:gd name="connsiteX4511" fmla="*/ 425933 w 1581150"/>
                <a:gd name="connsiteY4511" fmla="*/ 1220457 h 3181350"/>
                <a:gd name="connsiteX4512" fmla="*/ 419646 w 1581150"/>
                <a:gd name="connsiteY4512" fmla="*/ 1214361 h 3181350"/>
                <a:gd name="connsiteX4513" fmla="*/ 420313 w 1581150"/>
                <a:gd name="connsiteY4513" fmla="*/ 1213694 h 3181350"/>
                <a:gd name="connsiteX4514" fmla="*/ 414408 w 1581150"/>
                <a:gd name="connsiteY4514" fmla="*/ 1247698 h 3181350"/>
                <a:gd name="connsiteX4515" fmla="*/ 416884 w 1581150"/>
                <a:gd name="connsiteY4515" fmla="*/ 1245507 h 3181350"/>
                <a:gd name="connsiteX4516" fmla="*/ 418408 w 1581150"/>
                <a:gd name="connsiteY4516" fmla="*/ 1249508 h 3181350"/>
                <a:gd name="connsiteX4517" fmla="*/ 413455 w 1581150"/>
                <a:gd name="connsiteY4517" fmla="*/ 1251508 h 3181350"/>
                <a:gd name="connsiteX4518" fmla="*/ 414408 w 1581150"/>
                <a:gd name="connsiteY4518" fmla="*/ 1247698 h 3181350"/>
                <a:gd name="connsiteX4519" fmla="*/ 439839 w 1581150"/>
                <a:gd name="connsiteY4519" fmla="*/ 1652891 h 3181350"/>
                <a:gd name="connsiteX4520" fmla="*/ 433648 w 1581150"/>
                <a:gd name="connsiteY4520" fmla="*/ 1653558 h 3181350"/>
                <a:gd name="connsiteX4521" fmla="*/ 438220 w 1581150"/>
                <a:gd name="connsiteY4521" fmla="*/ 1651177 h 3181350"/>
                <a:gd name="connsiteX4522" fmla="*/ 439839 w 1581150"/>
                <a:gd name="connsiteY4522" fmla="*/ 1652891 h 3181350"/>
                <a:gd name="connsiteX4523" fmla="*/ 330873 w 1581150"/>
                <a:gd name="connsiteY4523" fmla="*/ 2565291 h 3181350"/>
                <a:gd name="connsiteX4524" fmla="*/ 328968 w 1581150"/>
                <a:gd name="connsiteY4524" fmla="*/ 2568054 h 3181350"/>
                <a:gd name="connsiteX4525" fmla="*/ 329349 w 1581150"/>
                <a:gd name="connsiteY4525" fmla="*/ 2565196 h 3181350"/>
                <a:gd name="connsiteX4526" fmla="*/ 330873 w 1581150"/>
                <a:gd name="connsiteY4526" fmla="*/ 2565291 h 3181350"/>
                <a:gd name="connsiteX4527" fmla="*/ 270485 w 1581150"/>
                <a:gd name="connsiteY4527" fmla="*/ 2556338 h 3181350"/>
                <a:gd name="connsiteX4528" fmla="*/ 273628 w 1581150"/>
                <a:gd name="connsiteY4528" fmla="*/ 2561100 h 3181350"/>
                <a:gd name="connsiteX4529" fmla="*/ 270485 w 1581150"/>
                <a:gd name="connsiteY4529" fmla="*/ 2556338 h 3181350"/>
                <a:gd name="connsiteX4530" fmla="*/ 371259 w 1581150"/>
                <a:gd name="connsiteY4530" fmla="*/ 1830437 h 3181350"/>
                <a:gd name="connsiteX4531" fmla="*/ 361925 w 1581150"/>
                <a:gd name="connsiteY4531" fmla="*/ 1832343 h 3181350"/>
                <a:gd name="connsiteX4532" fmla="*/ 371259 w 1581150"/>
                <a:gd name="connsiteY4532" fmla="*/ 1830437 h 3181350"/>
                <a:gd name="connsiteX4533" fmla="*/ 276390 w 1581150"/>
                <a:gd name="connsiteY4533" fmla="*/ 2532335 h 3181350"/>
                <a:gd name="connsiteX4534" fmla="*/ 274676 w 1581150"/>
                <a:gd name="connsiteY4534" fmla="*/ 2532144 h 3181350"/>
                <a:gd name="connsiteX4535" fmla="*/ 278105 w 1581150"/>
                <a:gd name="connsiteY4535" fmla="*/ 2529858 h 3181350"/>
                <a:gd name="connsiteX4536" fmla="*/ 276390 w 1581150"/>
                <a:gd name="connsiteY4536" fmla="*/ 2532335 h 3181350"/>
                <a:gd name="connsiteX4537" fmla="*/ 261055 w 1581150"/>
                <a:gd name="connsiteY4537" fmla="*/ 2563101 h 3181350"/>
                <a:gd name="connsiteX4538" fmla="*/ 259531 w 1581150"/>
                <a:gd name="connsiteY4538" fmla="*/ 2562148 h 3181350"/>
                <a:gd name="connsiteX4539" fmla="*/ 260007 w 1581150"/>
                <a:gd name="connsiteY4539" fmla="*/ 2559671 h 3181350"/>
                <a:gd name="connsiteX4540" fmla="*/ 261531 w 1581150"/>
                <a:gd name="connsiteY4540" fmla="*/ 2561386 h 3181350"/>
                <a:gd name="connsiteX4541" fmla="*/ 262008 w 1581150"/>
                <a:gd name="connsiteY4541" fmla="*/ 2560338 h 3181350"/>
                <a:gd name="connsiteX4542" fmla="*/ 261055 w 1581150"/>
                <a:gd name="connsiteY4542" fmla="*/ 2563101 h 3181350"/>
                <a:gd name="connsiteX4543" fmla="*/ 353352 w 1581150"/>
                <a:gd name="connsiteY4543" fmla="*/ 2145144 h 3181350"/>
                <a:gd name="connsiteX4544" fmla="*/ 347352 w 1581150"/>
                <a:gd name="connsiteY4544" fmla="*/ 2149049 h 3181350"/>
                <a:gd name="connsiteX4545" fmla="*/ 346209 w 1581150"/>
                <a:gd name="connsiteY4545" fmla="*/ 2144286 h 3181350"/>
                <a:gd name="connsiteX4546" fmla="*/ 353352 w 1581150"/>
                <a:gd name="connsiteY4546" fmla="*/ 2145144 h 3181350"/>
                <a:gd name="connsiteX4547" fmla="*/ 343637 w 1581150"/>
                <a:gd name="connsiteY4547" fmla="*/ 2150097 h 3181350"/>
                <a:gd name="connsiteX4548" fmla="*/ 344113 w 1581150"/>
                <a:gd name="connsiteY4548" fmla="*/ 2159431 h 3181350"/>
                <a:gd name="connsiteX4549" fmla="*/ 343637 w 1581150"/>
                <a:gd name="connsiteY4549" fmla="*/ 2150097 h 3181350"/>
                <a:gd name="connsiteX4550" fmla="*/ 277152 w 1581150"/>
                <a:gd name="connsiteY4550" fmla="*/ 2492330 h 3181350"/>
                <a:gd name="connsiteX4551" fmla="*/ 273723 w 1581150"/>
                <a:gd name="connsiteY4551" fmla="*/ 2491472 h 3181350"/>
                <a:gd name="connsiteX4552" fmla="*/ 275152 w 1581150"/>
                <a:gd name="connsiteY4552" fmla="*/ 2489949 h 3181350"/>
                <a:gd name="connsiteX4553" fmla="*/ 278962 w 1581150"/>
                <a:gd name="connsiteY4553" fmla="*/ 2489663 h 3181350"/>
                <a:gd name="connsiteX4554" fmla="*/ 277152 w 1581150"/>
                <a:gd name="connsiteY4554" fmla="*/ 2492330 h 3181350"/>
                <a:gd name="connsiteX4555" fmla="*/ 252959 w 1581150"/>
                <a:gd name="connsiteY4555" fmla="*/ 2550528 h 3181350"/>
                <a:gd name="connsiteX4556" fmla="*/ 253721 w 1581150"/>
                <a:gd name="connsiteY4556" fmla="*/ 2550432 h 3181350"/>
                <a:gd name="connsiteX4557" fmla="*/ 257340 w 1581150"/>
                <a:gd name="connsiteY4557" fmla="*/ 2553004 h 3181350"/>
                <a:gd name="connsiteX4558" fmla="*/ 254388 w 1581150"/>
                <a:gd name="connsiteY4558" fmla="*/ 2556338 h 3181350"/>
                <a:gd name="connsiteX4559" fmla="*/ 252959 w 1581150"/>
                <a:gd name="connsiteY4559" fmla="*/ 2550528 h 3181350"/>
                <a:gd name="connsiteX4560" fmla="*/ 409836 w 1581150"/>
                <a:gd name="connsiteY4560" fmla="*/ 1642986 h 3181350"/>
                <a:gd name="connsiteX4561" fmla="*/ 409836 w 1581150"/>
                <a:gd name="connsiteY4561" fmla="*/ 1639747 h 3181350"/>
                <a:gd name="connsiteX4562" fmla="*/ 409836 w 1581150"/>
                <a:gd name="connsiteY4562" fmla="*/ 1642986 h 3181350"/>
                <a:gd name="connsiteX4563" fmla="*/ 395739 w 1581150"/>
                <a:gd name="connsiteY4563" fmla="*/ 1747380 h 3181350"/>
                <a:gd name="connsiteX4564" fmla="*/ 398406 w 1581150"/>
                <a:gd name="connsiteY4564" fmla="*/ 1753857 h 3181350"/>
                <a:gd name="connsiteX4565" fmla="*/ 391357 w 1581150"/>
                <a:gd name="connsiteY4565" fmla="*/ 1752999 h 3181350"/>
                <a:gd name="connsiteX4566" fmla="*/ 395739 w 1581150"/>
                <a:gd name="connsiteY4566" fmla="*/ 1747380 h 3181350"/>
                <a:gd name="connsiteX4567" fmla="*/ 296488 w 1581150"/>
                <a:gd name="connsiteY4567" fmla="*/ 2269731 h 3181350"/>
                <a:gd name="connsiteX4568" fmla="*/ 296869 w 1581150"/>
                <a:gd name="connsiteY4568" fmla="*/ 2271255 h 3181350"/>
                <a:gd name="connsiteX4569" fmla="*/ 295440 w 1581150"/>
                <a:gd name="connsiteY4569" fmla="*/ 2272398 h 3181350"/>
                <a:gd name="connsiteX4570" fmla="*/ 292583 w 1581150"/>
                <a:gd name="connsiteY4570" fmla="*/ 2268969 h 3181350"/>
                <a:gd name="connsiteX4571" fmla="*/ 292964 w 1581150"/>
                <a:gd name="connsiteY4571" fmla="*/ 2265349 h 3181350"/>
                <a:gd name="connsiteX4572" fmla="*/ 295155 w 1581150"/>
                <a:gd name="connsiteY4572" fmla="*/ 2265635 h 3181350"/>
                <a:gd name="connsiteX4573" fmla="*/ 296488 w 1581150"/>
                <a:gd name="connsiteY4573" fmla="*/ 2269731 h 3181350"/>
                <a:gd name="connsiteX4574" fmla="*/ 269151 w 1581150"/>
                <a:gd name="connsiteY4574" fmla="*/ 2546622 h 3181350"/>
                <a:gd name="connsiteX4575" fmla="*/ 271437 w 1581150"/>
                <a:gd name="connsiteY4575" fmla="*/ 2545384 h 3181350"/>
                <a:gd name="connsiteX4576" fmla="*/ 269151 w 1581150"/>
                <a:gd name="connsiteY4576" fmla="*/ 2546622 h 3181350"/>
                <a:gd name="connsiteX4577" fmla="*/ 405359 w 1581150"/>
                <a:gd name="connsiteY4577" fmla="*/ 1410194 h 3181350"/>
                <a:gd name="connsiteX4578" fmla="*/ 404978 w 1581150"/>
                <a:gd name="connsiteY4578" fmla="*/ 1414766 h 3181350"/>
                <a:gd name="connsiteX4579" fmla="*/ 401835 w 1581150"/>
                <a:gd name="connsiteY4579" fmla="*/ 1414005 h 3181350"/>
                <a:gd name="connsiteX4580" fmla="*/ 405359 w 1581150"/>
                <a:gd name="connsiteY4580" fmla="*/ 1410194 h 3181350"/>
                <a:gd name="connsiteX4581" fmla="*/ 347161 w 1581150"/>
                <a:gd name="connsiteY4581" fmla="*/ 1885968 h 3181350"/>
                <a:gd name="connsiteX4582" fmla="*/ 348018 w 1581150"/>
                <a:gd name="connsiteY4582" fmla="*/ 1879968 h 3181350"/>
                <a:gd name="connsiteX4583" fmla="*/ 347161 w 1581150"/>
                <a:gd name="connsiteY4583" fmla="*/ 1885968 h 3181350"/>
                <a:gd name="connsiteX4584" fmla="*/ 300298 w 1581150"/>
                <a:gd name="connsiteY4584" fmla="*/ 2213914 h 3181350"/>
                <a:gd name="connsiteX4585" fmla="*/ 283344 w 1581150"/>
                <a:gd name="connsiteY4585" fmla="*/ 2219534 h 3181350"/>
                <a:gd name="connsiteX4586" fmla="*/ 280677 w 1581150"/>
                <a:gd name="connsiteY4586" fmla="*/ 2213057 h 3181350"/>
                <a:gd name="connsiteX4587" fmla="*/ 300298 w 1581150"/>
                <a:gd name="connsiteY4587" fmla="*/ 2213914 h 3181350"/>
                <a:gd name="connsiteX4588" fmla="*/ 276295 w 1581150"/>
                <a:gd name="connsiteY4588" fmla="*/ 2557481 h 3181350"/>
                <a:gd name="connsiteX4589" fmla="*/ 276962 w 1581150"/>
                <a:gd name="connsiteY4589" fmla="*/ 2558433 h 3181350"/>
                <a:gd name="connsiteX4590" fmla="*/ 276390 w 1581150"/>
                <a:gd name="connsiteY4590" fmla="*/ 2558529 h 3181350"/>
                <a:gd name="connsiteX4591" fmla="*/ 276295 w 1581150"/>
                <a:gd name="connsiteY4591" fmla="*/ 2557481 h 3181350"/>
                <a:gd name="connsiteX4592" fmla="*/ 279915 w 1581150"/>
                <a:gd name="connsiteY4592" fmla="*/ 2558147 h 3181350"/>
                <a:gd name="connsiteX4593" fmla="*/ 278486 w 1581150"/>
                <a:gd name="connsiteY4593" fmla="*/ 2552623 h 3181350"/>
                <a:gd name="connsiteX4594" fmla="*/ 281439 w 1581150"/>
                <a:gd name="connsiteY4594" fmla="*/ 2548432 h 3181350"/>
                <a:gd name="connsiteX4595" fmla="*/ 282201 w 1581150"/>
                <a:gd name="connsiteY4595" fmla="*/ 2558052 h 3181350"/>
                <a:gd name="connsiteX4596" fmla="*/ 279915 w 1581150"/>
                <a:gd name="connsiteY4596" fmla="*/ 2558147 h 3181350"/>
                <a:gd name="connsiteX4597" fmla="*/ 279819 w 1581150"/>
                <a:gd name="connsiteY4597" fmla="*/ 2546622 h 3181350"/>
                <a:gd name="connsiteX4598" fmla="*/ 278962 w 1581150"/>
                <a:gd name="connsiteY4598" fmla="*/ 2542622 h 3181350"/>
                <a:gd name="connsiteX4599" fmla="*/ 279724 w 1581150"/>
                <a:gd name="connsiteY4599" fmla="*/ 2539860 h 3181350"/>
                <a:gd name="connsiteX4600" fmla="*/ 275628 w 1581150"/>
                <a:gd name="connsiteY4600" fmla="*/ 2538336 h 3181350"/>
                <a:gd name="connsiteX4601" fmla="*/ 275438 w 1581150"/>
                <a:gd name="connsiteY4601" fmla="*/ 2536430 h 3181350"/>
                <a:gd name="connsiteX4602" fmla="*/ 277629 w 1581150"/>
                <a:gd name="connsiteY4602" fmla="*/ 2532906 h 3181350"/>
                <a:gd name="connsiteX4603" fmla="*/ 283058 w 1581150"/>
                <a:gd name="connsiteY4603" fmla="*/ 2535669 h 3181350"/>
                <a:gd name="connsiteX4604" fmla="*/ 281915 w 1581150"/>
                <a:gd name="connsiteY4604" fmla="*/ 2543670 h 3181350"/>
                <a:gd name="connsiteX4605" fmla="*/ 285058 w 1581150"/>
                <a:gd name="connsiteY4605" fmla="*/ 2541669 h 3181350"/>
                <a:gd name="connsiteX4606" fmla="*/ 284487 w 1581150"/>
                <a:gd name="connsiteY4606" fmla="*/ 2546051 h 3181350"/>
                <a:gd name="connsiteX4607" fmla="*/ 279819 w 1581150"/>
                <a:gd name="connsiteY4607" fmla="*/ 2546622 h 3181350"/>
                <a:gd name="connsiteX4608" fmla="*/ 380022 w 1581150"/>
                <a:gd name="connsiteY4608" fmla="*/ 1571739 h 3181350"/>
                <a:gd name="connsiteX4609" fmla="*/ 375736 w 1581150"/>
                <a:gd name="connsiteY4609" fmla="*/ 1570215 h 3181350"/>
                <a:gd name="connsiteX4610" fmla="*/ 380308 w 1581150"/>
                <a:gd name="connsiteY4610" fmla="*/ 1565547 h 3181350"/>
                <a:gd name="connsiteX4611" fmla="*/ 380022 w 1581150"/>
                <a:gd name="connsiteY4611" fmla="*/ 1571739 h 3181350"/>
                <a:gd name="connsiteX4612" fmla="*/ 287344 w 1581150"/>
                <a:gd name="connsiteY4612" fmla="*/ 2546337 h 3181350"/>
                <a:gd name="connsiteX4613" fmla="*/ 290583 w 1581150"/>
                <a:gd name="connsiteY4613" fmla="*/ 2543384 h 3181350"/>
                <a:gd name="connsiteX4614" fmla="*/ 292583 w 1581150"/>
                <a:gd name="connsiteY4614" fmla="*/ 2545194 h 3181350"/>
                <a:gd name="connsiteX4615" fmla="*/ 287344 w 1581150"/>
                <a:gd name="connsiteY4615" fmla="*/ 2546337 h 3181350"/>
                <a:gd name="connsiteX4616" fmla="*/ 334112 w 1581150"/>
                <a:gd name="connsiteY4616" fmla="*/ 2568530 h 3181350"/>
                <a:gd name="connsiteX4617" fmla="*/ 332397 w 1581150"/>
                <a:gd name="connsiteY4617" fmla="*/ 2571102 h 3181350"/>
                <a:gd name="connsiteX4618" fmla="*/ 334112 w 1581150"/>
                <a:gd name="connsiteY4618" fmla="*/ 2568530 h 3181350"/>
                <a:gd name="connsiteX4619" fmla="*/ 435363 w 1581150"/>
                <a:gd name="connsiteY4619" fmla="*/ 1165973 h 3181350"/>
                <a:gd name="connsiteX4620" fmla="*/ 435458 w 1581150"/>
                <a:gd name="connsiteY4620" fmla="*/ 1166259 h 3181350"/>
                <a:gd name="connsiteX4621" fmla="*/ 433743 w 1581150"/>
                <a:gd name="connsiteY4621" fmla="*/ 1166640 h 3181350"/>
                <a:gd name="connsiteX4622" fmla="*/ 435363 w 1581150"/>
                <a:gd name="connsiteY4622" fmla="*/ 1165973 h 3181350"/>
                <a:gd name="connsiteX4623" fmla="*/ 375260 w 1581150"/>
                <a:gd name="connsiteY4623" fmla="*/ 1570500 h 3181350"/>
                <a:gd name="connsiteX4624" fmla="*/ 377736 w 1581150"/>
                <a:gd name="connsiteY4624" fmla="*/ 1572977 h 3181350"/>
                <a:gd name="connsiteX4625" fmla="*/ 371926 w 1581150"/>
                <a:gd name="connsiteY4625" fmla="*/ 1573644 h 3181350"/>
                <a:gd name="connsiteX4626" fmla="*/ 375260 w 1581150"/>
                <a:gd name="connsiteY4626" fmla="*/ 1570500 h 3181350"/>
                <a:gd name="connsiteX4627" fmla="*/ 372498 w 1581150"/>
                <a:gd name="connsiteY4627" fmla="*/ 1619840 h 3181350"/>
                <a:gd name="connsiteX4628" fmla="*/ 378689 w 1581150"/>
                <a:gd name="connsiteY4628" fmla="*/ 1626793 h 3181350"/>
                <a:gd name="connsiteX4629" fmla="*/ 367640 w 1581150"/>
                <a:gd name="connsiteY4629" fmla="*/ 1628507 h 3181350"/>
                <a:gd name="connsiteX4630" fmla="*/ 366687 w 1581150"/>
                <a:gd name="connsiteY4630" fmla="*/ 1622221 h 3181350"/>
                <a:gd name="connsiteX4631" fmla="*/ 372498 w 1581150"/>
                <a:gd name="connsiteY4631" fmla="*/ 1619840 h 3181350"/>
                <a:gd name="connsiteX4632" fmla="*/ 372593 w 1581150"/>
                <a:gd name="connsiteY4632" fmla="*/ 1656797 h 3181350"/>
                <a:gd name="connsiteX4633" fmla="*/ 378784 w 1581150"/>
                <a:gd name="connsiteY4633" fmla="*/ 1663750 h 3181350"/>
                <a:gd name="connsiteX4634" fmla="*/ 365925 w 1581150"/>
                <a:gd name="connsiteY4634" fmla="*/ 1665274 h 3181350"/>
                <a:gd name="connsiteX4635" fmla="*/ 371259 w 1581150"/>
                <a:gd name="connsiteY4635" fmla="*/ 1665941 h 3181350"/>
                <a:gd name="connsiteX4636" fmla="*/ 372593 w 1581150"/>
                <a:gd name="connsiteY4636" fmla="*/ 1656797 h 3181350"/>
                <a:gd name="connsiteX4637" fmla="*/ 364592 w 1581150"/>
                <a:gd name="connsiteY4637" fmla="*/ 1751190 h 3181350"/>
                <a:gd name="connsiteX4638" fmla="*/ 368592 w 1581150"/>
                <a:gd name="connsiteY4638" fmla="*/ 1748618 h 3181350"/>
                <a:gd name="connsiteX4639" fmla="*/ 363544 w 1581150"/>
                <a:gd name="connsiteY4639" fmla="*/ 1758714 h 3181350"/>
                <a:gd name="connsiteX4640" fmla="*/ 362115 w 1581150"/>
                <a:gd name="connsiteY4640" fmla="*/ 1749951 h 3181350"/>
                <a:gd name="connsiteX4641" fmla="*/ 363735 w 1581150"/>
                <a:gd name="connsiteY4641" fmla="*/ 1749189 h 3181350"/>
                <a:gd name="connsiteX4642" fmla="*/ 361830 w 1581150"/>
                <a:gd name="connsiteY4642" fmla="*/ 1748808 h 3181350"/>
                <a:gd name="connsiteX4643" fmla="*/ 364592 w 1581150"/>
                <a:gd name="connsiteY4643" fmla="*/ 1751190 h 3181350"/>
                <a:gd name="connsiteX4644" fmla="*/ 317919 w 1581150"/>
                <a:gd name="connsiteY4644" fmla="*/ 2203818 h 3181350"/>
                <a:gd name="connsiteX4645" fmla="*/ 316872 w 1581150"/>
                <a:gd name="connsiteY4645" fmla="*/ 2211342 h 3181350"/>
                <a:gd name="connsiteX4646" fmla="*/ 312014 w 1581150"/>
                <a:gd name="connsiteY4646" fmla="*/ 2207628 h 3181350"/>
                <a:gd name="connsiteX4647" fmla="*/ 317919 w 1581150"/>
                <a:gd name="connsiteY4647" fmla="*/ 2203818 h 3181350"/>
                <a:gd name="connsiteX4648" fmla="*/ 246768 w 1581150"/>
                <a:gd name="connsiteY4648" fmla="*/ 2257443 h 3181350"/>
                <a:gd name="connsiteX4649" fmla="*/ 246482 w 1581150"/>
                <a:gd name="connsiteY4649" fmla="*/ 2257729 h 3181350"/>
                <a:gd name="connsiteX4650" fmla="*/ 243720 w 1581150"/>
                <a:gd name="connsiteY4650" fmla="*/ 2257253 h 3181350"/>
                <a:gd name="connsiteX4651" fmla="*/ 246958 w 1581150"/>
                <a:gd name="connsiteY4651" fmla="*/ 2254776 h 3181350"/>
                <a:gd name="connsiteX4652" fmla="*/ 246768 w 1581150"/>
                <a:gd name="connsiteY4652" fmla="*/ 2257443 h 3181350"/>
                <a:gd name="connsiteX4653" fmla="*/ 220002 w 1581150"/>
                <a:gd name="connsiteY4653" fmla="*/ 2473375 h 3181350"/>
                <a:gd name="connsiteX4654" fmla="*/ 216954 w 1581150"/>
                <a:gd name="connsiteY4654" fmla="*/ 2472518 h 3181350"/>
                <a:gd name="connsiteX4655" fmla="*/ 218574 w 1581150"/>
                <a:gd name="connsiteY4655" fmla="*/ 2471375 h 3181350"/>
                <a:gd name="connsiteX4656" fmla="*/ 220002 w 1581150"/>
                <a:gd name="connsiteY4656" fmla="*/ 2473375 h 3181350"/>
                <a:gd name="connsiteX4657" fmla="*/ 278486 w 1581150"/>
                <a:gd name="connsiteY4657" fmla="*/ 2577007 h 3181350"/>
                <a:gd name="connsiteX4658" fmla="*/ 282201 w 1581150"/>
                <a:gd name="connsiteY4658" fmla="*/ 2578817 h 3181350"/>
                <a:gd name="connsiteX4659" fmla="*/ 274485 w 1581150"/>
                <a:gd name="connsiteY4659" fmla="*/ 2579103 h 3181350"/>
                <a:gd name="connsiteX4660" fmla="*/ 278486 w 1581150"/>
                <a:gd name="connsiteY4660" fmla="*/ 2577007 h 3181350"/>
                <a:gd name="connsiteX4661" fmla="*/ 283248 w 1581150"/>
                <a:gd name="connsiteY4661" fmla="*/ 2579674 h 3181350"/>
                <a:gd name="connsiteX4662" fmla="*/ 284201 w 1581150"/>
                <a:gd name="connsiteY4662" fmla="*/ 2580627 h 3181350"/>
                <a:gd name="connsiteX4663" fmla="*/ 283820 w 1581150"/>
                <a:gd name="connsiteY4663" fmla="*/ 2581008 h 3181350"/>
                <a:gd name="connsiteX4664" fmla="*/ 283248 w 1581150"/>
                <a:gd name="connsiteY4664" fmla="*/ 2579674 h 3181350"/>
                <a:gd name="connsiteX4665" fmla="*/ 445650 w 1581150"/>
                <a:gd name="connsiteY4665" fmla="*/ 1702707 h 3181350"/>
                <a:gd name="connsiteX4666" fmla="*/ 444792 w 1581150"/>
                <a:gd name="connsiteY4666" fmla="*/ 1699945 h 3181350"/>
                <a:gd name="connsiteX4667" fmla="*/ 450793 w 1581150"/>
                <a:gd name="connsiteY4667" fmla="*/ 1702422 h 3181350"/>
                <a:gd name="connsiteX4668" fmla="*/ 445650 w 1581150"/>
                <a:gd name="connsiteY4668" fmla="*/ 1702707 h 3181350"/>
                <a:gd name="connsiteX4669" fmla="*/ 437077 w 1581150"/>
                <a:gd name="connsiteY4669" fmla="*/ 1128255 h 3181350"/>
                <a:gd name="connsiteX4670" fmla="*/ 433362 w 1581150"/>
                <a:gd name="connsiteY4670" fmla="*/ 1130636 h 3181350"/>
                <a:gd name="connsiteX4671" fmla="*/ 432791 w 1581150"/>
                <a:gd name="connsiteY4671" fmla="*/ 1129017 h 3181350"/>
                <a:gd name="connsiteX4672" fmla="*/ 432029 w 1581150"/>
                <a:gd name="connsiteY4672" fmla="*/ 1125016 h 3181350"/>
                <a:gd name="connsiteX4673" fmla="*/ 437077 w 1581150"/>
                <a:gd name="connsiteY4673" fmla="*/ 1128255 h 3181350"/>
                <a:gd name="connsiteX4674" fmla="*/ 422123 w 1581150"/>
                <a:gd name="connsiteY4674" fmla="*/ 1184261 h 3181350"/>
                <a:gd name="connsiteX4675" fmla="*/ 427076 w 1581150"/>
                <a:gd name="connsiteY4675" fmla="*/ 1178737 h 3181350"/>
                <a:gd name="connsiteX4676" fmla="*/ 431648 w 1581150"/>
                <a:gd name="connsiteY4676" fmla="*/ 1178927 h 3181350"/>
                <a:gd name="connsiteX4677" fmla="*/ 430791 w 1581150"/>
                <a:gd name="connsiteY4677" fmla="*/ 1181594 h 3181350"/>
                <a:gd name="connsiteX4678" fmla="*/ 422790 w 1581150"/>
                <a:gd name="connsiteY4678" fmla="*/ 1184547 h 3181350"/>
                <a:gd name="connsiteX4679" fmla="*/ 422123 w 1581150"/>
                <a:gd name="connsiteY4679" fmla="*/ 1184261 h 3181350"/>
                <a:gd name="connsiteX4680" fmla="*/ 418313 w 1581150"/>
                <a:gd name="connsiteY4680" fmla="*/ 1233411 h 3181350"/>
                <a:gd name="connsiteX4681" fmla="*/ 412884 w 1581150"/>
                <a:gd name="connsiteY4681" fmla="*/ 1234077 h 3181350"/>
                <a:gd name="connsiteX4682" fmla="*/ 413836 w 1581150"/>
                <a:gd name="connsiteY4682" fmla="*/ 1230648 h 3181350"/>
                <a:gd name="connsiteX4683" fmla="*/ 415551 w 1581150"/>
                <a:gd name="connsiteY4683" fmla="*/ 1229886 h 3181350"/>
                <a:gd name="connsiteX4684" fmla="*/ 418313 w 1581150"/>
                <a:gd name="connsiteY4684" fmla="*/ 1233411 h 3181350"/>
                <a:gd name="connsiteX4685" fmla="*/ 413931 w 1581150"/>
                <a:gd name="connsiteY4685" fmla="*/ 1240459 h 3181350"/>
                <a:gd name="connsiteX4686" fmla="*/ 413741 w 1581150"/>
                <a:gd name="connsiteY4686" fmla="*/ 1241983 h 3181350"/>
                <a:gd name="connsiteX4687" fmla="*/ 410026 w 1581150"/>
                <a:gd name="connsiteY4687" fmla="*/ 1239126 h 3181350"/>
                <a:gd name="connsiteX4688" fmla="*/ 413931 w 1581150"/>
                <a:gd name="connsiteY4688" fmla="*/ 1240459 h 3181350"/>
                <a:gd name="connsiteX4689" fmla="*/ 349066 w 1581150"/>
                <a:gd name="connsiteY4689" fmla="*/ 1746141 h 3181350"/>
                <a:gd name="connsiteX4690" fmla="*/ 349352 w 1581150"/>
                <a:gd name="connsiteY4690" fmla="*/ 1756905 h 3181350"/>
                <a:gd name="connsiteX4691" fmla="*/ 351733 w 1581150"/>
                <a:gd name="connsiteY4691" fmla="*/ 1752618 h 3181350"/>
                <a:gd name="connsiteX4692" fmla="*/ 346018 w 1581150"/>
                <a:gd name="connsiteY4692" fmla="*/ 1754999 h 3181350"/>
                <a:gd name="connsiteX4693" fmla="*/ 343351 w 1581150"/>
                <a:gd name="connsiteY4693" fmla="*/ 1748523 h 3181350"/>
                <a:gd name="connsiteX4694" fmla="*/ 349066 w 1581150"/>
                <a:gd name="connsiteY4694" fmla="*/ 1746141 h 3181350"/>
                <a:gd name="connsiteX4695" fmla="*/ 311728 w 1581150"/>
                <a:gd name="connsiteY4695" fmla="*/ 1893874 h 3181350"/>
                <a:gd name="connsiteX4696" fmla="*/ 311157 w 1581150"/>
                <a:gd name="connsiteY4696" fmla="*/ 1894731 h 3181350"/>
                <a:gd name="connsiteX4697" fmla="*/ 311538 w 1581150"/>
                <a:gd name="connsiteY4697" fmla="*/ 1893874 h 3181350"/>
                <a:gd name="connsiteX4698" fmla="*/ 311728 w 1581150"/>
                <a:gd name="connsiteY4698" fmla="*/ 1893874 h 3181350"/>
                <a:gd name="connsiteX4699" fmla="*/ 305442 w 1581150"/>
                <a:gd name="connsiteY4699" fmla="*/ 1906066 h 3181350"/>
                <a:gd name="connsiteX4700" fmla="*/ 308204 w 1581150"/>
                <a:gd name="connsiteY4700" fmla="*/ 1905685 h 3181350"/>
                <a:gd name="connsiteX4701" fmla="*/ 309347 w 1581150"/>
                <a:gd name="connsiteY4701" fmla="*/ 1910448 h 3181350"/>
                <a:gd name="connsiteX4702" fmla="*/ 307537 w 1581150"/>
                <a:gd name="connsiteY4702" fmla="*/ 1910257 h 3181350"/>
                <a:gd name="connsiteX4703" fmla="*/ 305346 w 1581150"/>
                <a:gd name="connsiteY4703" fmla="*/ 1913019 h 3181350"/>
                <a:gd name="connsiteX4704" fmla="*/ 303060 w 1581150"/>
                <a:gd name="connsiteY4704" fmla="*/ 1906828 h 3181350"/>
                <a:gd name="connsiteX4705" fmla="*/ 305442 w 1581150"/>
                <a:gd name="connsiteY4705" fmla="*/ 1906066 h 3181350"/>
                <a:gd name="connsiteX4706" fmla="*/ 313157 w 1581150"/>
                <a:gd name="connsiteY4706" fmla="*/ 1921687 h 3181350"/>
                <a:gd name="connsiteX4707" fmla="*/ 312300 w 1581150"/>
                <a:gd name="connsiteY4707" fmla="*/ 1927783 h 3181350"/>
                <a:gd name="connsiteX4708" fmla="*/ 313157 w 1581150"/>
                <a:gd name="connsiteY4708" fmla="*/ 1921687 h 3181350"/>
                <a:gd name="connsiteX4709" fmla="*/ 308585 w 1581150"/>
                <a:gd name="connsiteY4709" fmla="*/ 2105710 h 3181350"/>
                <a:gd name="connsiteX4710" fmla="*/ 302775 w 1581150"/>
                <a:gd name="connsiteY4710" fmla="*/ 2095709 h 3181350"/>
                <a:gd name="connsiteX4711" fmla="*/ 308585 w 1581150"/>
                <a:gd name="connsiteY4711" fmla="*/ 2105710 h 3181350"/>
                <a:gd name="connsiteX4712" fmla="*/ 275247 w 1581150"/>
                <a:gd name="connsiteY4712" fmla="*/ 2212295 h 3181350"/>
                <a:gd name="connsiteX4713" fmla="*/ 264198 w 1581150"/>
                <a:gd name="connsiteY4713" fmla="*/ 2201722 h 3181350"/>
                <a:gd name="connsiteX4714" fmla="*/ 276581 w 1581150"/>
                <a:gd name="connsiteY4714" fmla="*/ 2203246 h 3181350"/>
                <a:gd name="connsiteX4715" fmla="*/ 275247 w 1581150"/>
                <a:gd name="connsiteY4715" fmla="*/ 2212295 h 3181350"/>
                <a:gd name="connsiteX4716" fmla="*/ 233528 w 1581150"/>
                <a:gd name="connsiteY4716" fmla="*/ 2218581 h 3181350"/>
                <a:gd name="connsiteX4717" fmla="*/ 233147 w 1581150"/>
                <a:gd name="connsiteY4717" fmla="*/ 2217343 h 3181350"/>
                <a:gd name="connsiteX4718" fmla="*/ 242196 w 1581150"/>
                <a:gd name="connsiteY4718" fmla="*/ 2212104 h 3181350"/>
                <a:gd name="connsiteX4719" fmla="*/ 233528 w 1581150"/>
                <a:gd name="connsiteY4719" fmla="*/ 2218581 h 3181350"/>
                <a:gd name="connsiteX4720" fmla="*/ 240100 w 1581150"/>
                <a:gd name="connsiteY4720" fmla="*/ 2182577 h 3181350"/>
                <a:gd name="connsiteX4721" fmla="*/ 236862 w 1581150"/>
                <a:gd name="connsiteY4721" fmla="*/ 2176576 h 3181350"/>
                <a:gd name="connsiteX4722" fmla="*/ 237243 w 1581150"/>
                <a:gd name="connsiteY4722" fmla="*/ 2175338 h 3181350"/>
                <a:gd name="connsiteX4723" fmla="*/ 243434 w 1581150"/>
                <a:gd name="connsiteY4723" fmla="*/ 2182291 h 3181350"/>
                <a:gd name="connsiteX4724" fmla="*/ 240100 w 1581150"/>
                <a:gd name="connsiteY4724" fmla="*/ 2182577 h 3181350"/>
                <a:gd name="connsiteX4725" fmla="*/ 227813 w 1581150"/>
                <a:gd name="connsiteY4725" fmla="*/ 2178767 h 3181350"/>
                <a:gd name="connsiteX4726" fmla="*/ 227337 w 1581150"/>
                <a:gd name="connsiteY4726" fmla="*/ 2178767 h 3181350"/>
                <a:gd name="connsiteX4727" fmla="*/ 226194 w 1581150"/>
                <a:gd name="connsiteY4727" fmla="*/ 2175243 h 3181350"/>
                <a:gd name="connsiteX4728" fmla="*/ 228194 w 1581150"/>
                <a:gd name="connsiteY4728" fmla="*/ 2175719 h 3181350"/>
                <a:gd name="connsiteX4729" fmla="*/ 227813 w 1581150"/>
                <a:gd name="connsiteY4729" fmla="*/ 2178767 h 3181350"/>
                <a:gd name="connsiteX4730" fmla="*/ 218097 w 1581150"/>
                <a:gd name="connsiteY4730" fmla="*/ 2174195 h 3181350"/>
                <a:gd name="connsiteX4731" fmla="*/ 215716 w 1581150"/>
                <a:gd name="connsiteY4731" fmla="*/ 2175052 h 3181350"/>
                <a:gd name="connsiteX4732" fmla="*/ 218097 w 1581150"/>
                <a:gd name="connsiteY4732" fmla="*/ 2174195 h 3181350"/>
                <a:gd name="connsiteX4733" fmla="*/ 272009 w 1581150"/>
                <a:gd name="connsiteY4733" fmla="*/ 2639586 h 3181350"/>
                <a:gd name="connsiteX4734" fmla="*/ 272009 w 1581150"/>
                <a:gd name="connsiteY4734" fmla="*/ 2640539 h 3181350"/>
                <a:gd name="connsiteX4735" fmla="*/ 271056 w 1581150"/>
                <a:gd name="connsiteY4735" fmla="*/ 2639396 h 3181350"/>
                <a:gd name="connsiteX4736" fmla="*/ 272009 w 1581150"/>
                <a:gd name="connsiteY4736" fmla="*/ 2639586 h 3181350"/>
                <a:gd name="connsiteX4737" fmla="*/ 279057 w 1581150"/>
                <a:gd name="connsiteY4737" fmla="*/ 2594343 h 3181350"/>
                <a:gd name="connsiteX4738" fmla="*/ 278200 w 1581150"/>
                <a:gd name="connsiteY4738" fmla="*/ 2599296 h 3181350"/>
                <a:gd name="connsiteX4739" fmla="*/ 273438 w 1581150"/>
                <a:gd name="connsiteY4739" fmla="*/ 2601582 h 3181350"/>
                <a:gd name="connsiteX4740" fmla="*/ 271247 w 1581150"/>
                <a:gd name="connsiteY4740" fmla="*/ 2600058 h 3181350"/>
                <a:gd name="connsiteX4741" fmla="*/ 270199 w 1581150"/>
                <a:gd name="connsiteY4741" fmla="*/ 2589009 h 3181350"/>
                <a:gd name="connsiteX4742" fmla="*/ 271818 w 1581150"/>
                <a:gd name="connsiteY4742" fmla="*/ 2589866 h 3181350"/>
                <a:gd name="connsiteX4743" fmla="*/ 271533 w 1581150"/>
                <a:gd name="connsiteY4743" fmla="*/ 2591866 h 3181350"/>
                <a:gd name="connsiteX4744" fmla="*/ 274009 w 1581150"/>
                <a:gd name="connsiteY4744" fmla="*/ 2591009 h 3181350"/>
                <a:gd name="connsiteX4745" fmla="*/ 277343 w 1581150"/>
                <a:gd name="connsiteY4745" fmla="*/ 2592723 h 3181350"/>
                <a:gd name="connsiteX4746" fmla="*/ 276771 w 1581150"/>
                <a:gd name="connsiteY4746" fmla="*/ 2587961 h 3181350"/>
                <a:gd name="connsiteX4747" fmla="*/ 276676 w 1581150"/>
                <a:gd name="connsiteY4747" fmla="*/ 2581674 h 3181350"/>
                <a:gd name="connsiteX4748" fmla="*/ 285058 w 1581150"/>
                <a:gd name="connsiteY4748" fmla="*/ 2585770 h 3181350"/>
                <a:gd name="connsiteX4749" fmla="*/ 282391 w 1581150"/>
                <a:gd name="connsiteY4749" fmla="*/ 2591580 h 3181350"/>
                <a:gd name="connsiteX4750" fmla="*/ 285439 w 1581150"/>
                <a:gd name="connsiteY4750" fmla="*/ 2595009 h 3181350"/>
                <a:gd name="connsiteX4751" fmla="*/ 289154 w 1581150"/>
                <a:gd name="connsiteY4751" fmla="*/ 2581103 h 3181350"/>
                <a:gd name="connsiteX4752" fmla="*/ 292202 w 1581150"/>
                <a:gd name="connsiteY4752" fmla="*/ 2580341 h 3181350"/>
                <a:gd name="connsiteX4753" fmla="*/ 292392 w 1581150"/>
                <a:gd name="connsiteY4753" fmla="*/ 2580341 h 3181350"/>
                <a:gd name="connsiteX4754" fmla="*/ 296774 w 1581150"/>
                <a:gd name="connsiteY4754" fmla="*/ 2577864 h 3181350"/>
                <a:gd name="connsiteX4755" fmla="*/ 299536 w 1581150"/>
                <a:gd name="connsiteY4755" fmla="*/ 2582246 h 3181350"/>
                <a:gd name="connsiteX4756" fmla="*/ 301155 w 1581150"/>
                <a:gd name="connsiteY4756" fmla="*/ 2592914 h 3181350"/>
                <a:gd name="connsiteX4757" fmla="*/ 307347 w 1581150"/>
                <a:gd name="connsiteY4757" fmla="*/ 2592342 h 3181350"/>
                <a:gd name="connsiteX4758" fmla="*/ 302013 w 1581150"/>
                <a:gd name="connsiteY4758" fmla="*/ 2604915 h 3181350"/>
                <a:gd name="connsiteX4759" fmla="*/ 295536 w 1581150"/>
                <a:gd name="connsiteY4759" fmla="*/ 2587199 h 3181350"/>
                <a:gd name="connsiteX4760" fmla="*/ 281724 w 1581150"/>
                <a:gd name="connsiteY4760" fmla="*/ 2598248 h 3181350"/>
                <a:gd name="connsiteX4761" fmla="*/ 279057 w 1581150"/>
                <a:gd name="connsiteY4761" fmla="*/ 2594343 h 3181350"/>
                <a:gd name="connsiteX4762" fmla="*/ 308299 w 1581150"/>
                <a:gd name="connsiteY4762" fmla="*/ 2599391 h 3181350"/>
                <a:gd name="connsiteX4763" fmla="*/ 312490 w 1581150"/>
                <a:gd name="connsiteY4763" fmla="*/ 2607582 h 3181350"/>
                <a:gd name="connsiteX4764" fmla="*/ 308299 w 1581150"/>
                <a:gd name="connsiteY4764" fmla="*/ 2599391 h 3181350"/>
                <a:gd name="connsiteX4765" fmla="*/ 390881 w 1581150"/>
                <a:gd name="connsiteY4765" fmla="*/ 958043 h 3181350"/>
                <a:gd name="connsiteX4766" fmla="*/ 393834 w 1581150"/>
                <a:gd name="connsiteY4766" fmla="*/ 959567 h 3181350"/>
                <a:gd name="connsiteX4767" fmla="*/ 391548 w 1581150"/>
                <a:gd name="connsiteY4767" fmla="*/ 967568 h 3181350"/>
                <a:gd name="connsiteX4768" fmla="*/ 390214 w 1581150"/>
                <a:gd name="connsiteY4768" fmla="*/ 967472 h 3181350"/>
                <a:gd name="connsiteX4769" fmla="*/ 390881 w 1581150"/>
                <a:gd name="connsiteY4769" fmla="*/ 958043 h 3181350"/>
                <a:gd name="connsiteX4770" fmla="*/ 400692 w 1581150"/>
                <a:gd name="connsiteY4770" fmla="*/ 980427 h 3181350"/>
                <a:gd name="connsiteX4771" fmla="*/ 402501 w 1581150"/>
                <a:gd name="connsiteY4771" fmla="*/ 975473 h 3181350"/>
                <a:gd name="connsiteX4772" fmla="*/ 407550 w 1581150"/>
                <a:gd name="connsiteY4772" fmla="*/ 981379 h 3181350"/>
                <a:gd name="connsiteX4773" fmla="*/ 402597 w 1581150"/>
                <a:gd name="connsiteY4773" fmla="*/ 981665 h 3181350"/>
                <a:gd name="connsiteX4774" fmla="*/ 400692 w 1581150"/>
                <a:gd name="connsiteY4774" fmla="*/ 980427 h 3181350"/>
                <a:gd name="connsiteX4775" fmla="*/ 383070 w 1581150"/>
                <a:gd name="connsiteY4775" fmla="*/ 995857 h 3181350"/>
                <a:gd name="connsiteX4776" fmla="*/ 382785 w 1581150"/>
                <a:gd name="connsiteY4776" fmla="*/ 992047 h 3181350"/>
                <a:gd name="connsiteX4777" fmla="*/ 386690 w 1581150"/>
                <a:gd name="connsiteY4777" fmla="*/ 990809 h 3181350"/>
                <a:gd name="connsiteX4778" fmla="*/ 383070 w 1581150"/>
                <a:gd name="connsiteY4778" fmla="*/ 995857 h 3181350"/>
                <a:gd name="connsiteX4779" fmla="*/ 410788 w 1581150"/>
                <a:gd name="connsiteY4779" fmla="*/ 1237030 h 3181350"/>
                <a:gd name="connsiteX4780" fmla="*/ 409645 w 1581150"/>
                <a:gd name="connsiteY4780" fmla="*/ 1236649 h 3181350"/>
                <a:gd name="connsiteX4781" fmla="*/ 410217 w 1581150"/>
                <a:gd name="connsiteY4781" fmla="*/ 1234363 h 3181350"/>
                <a:gd name="connsiteX4782" fmla="*/ 410788 w 1581150"/>
                <a:gd name="connsiteY4782" fmla="*/ 1237030 h 3181350"/>
                <a:gd name="connsiteX4783" fmla="*/ 394977 w 1581150"/>
                <a:gd name="connsiteY4783" fmla="*/ 1327422 h 3181350"/>
                <a:gd name="connsiteX4784" fmla="*/ 400596 w 1581150"/>
                <a:gd name="connsiteY4784" fmla="*/ 1331327 h 3181350"/>
                <a:gd name="connsiteX4785" fmla="*/ 394500 w 1581150"/>
                <a:gd name="connsiteY4785" fmla="*/ 1330947 h 3181350"/>
                <a:gd name="connsiteX4786" fmla="*/ 393167 w 1581150"/>
                <a:gd name="connsiteY4786" fmla="*/ 1328184 h 3181350"/>
                <a:gd name="connsiteX4787" fmla="*/ 394977 w 1581150"/>
                <a:gd name="connsiteY4787" fmla="*/ 1327422 h 3181350"/>
                <a:gd name="connsiteX4788" fmla="*/ 378213 w 1581150"/>
                <a:gd name="connsiteY4788" fmla="*/ 1491443 h 3181350"/>
                <a:gd name="connsiteX4789" fmla="*/ 372021 w 1581150"/>
                <a:gd name="connsiteY4789" fmla="*/ 1496777 h 3181350"/>
                <a:gd name="connsiteX4790" fmla="*/ 378213 w 1581150"/>
                <a:gd name="connsiteY4790" fmla="*/ 1491443 h 3181350"/>
                <a:gd name="connsiteX4791" fmla="*/ 368211 w 1581150"/>
                <a:gd name="connsiteY4791" fmla="*/ 1548593 h 3181350"/>
                <a:gd name="connsiteX4792" fmla="*/ 368021 w 1581150"/>
                <a:gd name="connsiteY4792" fmla="*/ 1550307 h 3181350"/>
                <a:gd name="connsiteX4793" fmla="*/ 367259 w 1581150"/>
                <a:gd name="connsiteY4793" fmla="*/ 1550688 h 3181350"/>
                <a:gd name="connsiteX4794" fmla="*/ 368021 w 1581150"/>
                <a:gd name="connsiteY4794" fmla="*/ 1550498 h 3181350"/>
                <a:gd name="connsiteX4795" fmla="*/ 365163 w 1581150"/>
                <a:gd name="connsiteY4795" fmla="*/ 1557356 h 3181350"/>
                <a:gd name="connsiteX4796" fmla="*/ 368211 w 1581150"/>
                <a:gd name="connsiteY4796" fmla="*/ 1548593 h 3181350"/>
                <a:gd name="connsiteX4797" fmla="*/ 363639 w 1581150"/>
                <a:gd name="connsiteY4797" fmla="*/ 1631079 h 3181350"/>
                <a:gd name="connsiteX4798" fmla="*/ 356781 w 1581150"/>
                <a:gd name="connsiteY4798" fmla="*/ 1640985 h 3181350"/>
                <a:gd name="connsiteX4799" fmla="*/ 363639 w 1581150"/>
                <a:gd name="connsiteY4799" fmla="*/ 1631079 h 3181350"/>
                <a:gd name="connsiteX4800" fmla="*/ 341160 w 1581150"/>
                <a:gd name="connsiteY4800" fmla="*/ 1712899 h 3181350"/>
                <a:gd name="connsiteX4801" fmla="*/ 343351 w 1581150"/>
                <a:gd name="connsiteY4801" fmla="*/ 1710041 h 3181350"/>
                <a:gd name="connsiteX4802" fmla="*/ 337541 w 1581150"/>
                <a:gd name="connsiteY4802" fmla="*/ 1700136 h 3181350"/>
                <a:gd name="connsiteX4803" fmla="*/ 348114 w 1581150"/>
                <a:gd name="connsiteY4803" fmla="*/ 1701469 h 3181350"/>
                <a:gd name="connsiteX4804" fmla="*/ 341160 w 1581150"/>
                <a:gd name="connsiteY4804" fmla="*/ 1712899 h 3181350"/>
                <a:gd name="connsiteX4805" fmla="*/ 333826 w 1581150"/>
                <a:gd name="connsiteY4805" fmla="*/ 1815102 h 3181350"/>
                <a:gd name="connsiteX4806" fmla="*/ 325635 w 1581150"/>
                <a:gd name="connsiteY4806" fmla="*/ 1809482 h 3181350"/>
                <a:gd name="connsiteX4807" fmla="*/ 307537 w 1581150"/>
                <a:gd name="connsiteY4807" fmla="*/ 1822627 h 3181350"/>
                <a:gd name="connsiteX4808" fmla="*/ 311919 w 1581150"/>
                <a:gd name="connsiteY4808" fmla="*/ 1817007 h 3181350"/>
                <a:gd name="connsiteX4809" fmla="*/ 311157 w 1581150"/>
                <a:gd name="connsiteY4809" fmla="*/ 1816722 h 3181350"/>
                <a:gd name="connsiteX4810" fmla="*/ 318396 w 1581150"/>
                <a:gd name="connsiteY4810" fmla="*/ 1813673 h 3181350"/>
                <a:gd name="connsiteX4811" fmla="*/ 316967 w 1581150"/>
                <a:gd name="connsiteY4811" fmla="*/ 1811292 h 3181350"/>
                <a:gd name="connsiteX4812" fmla="*/ 320682 w 1581150"/>
                <a:gd name="connsiteY4812" fmla="*/ 1805768 h 3181350"/>
                <a:gd name="connsiteX4813" fmla="*/ 333826 w 1581150"/>
                <a:gd name="connsiteY4813" fmla="*/ 1815102 h 3181350"/>
                <a:gd name="connsiteX4814" fmla="*/ 328778 w 1581150"/>
                <a:gd name="connsiteY4814" fmla="*/ 1762143 h 3181350"/>
                <a:gd name="connsiteX4815" fmla="*/ 322587 w 1581150"/>
                <a:gd name="connsiteY4815" fmla="*/ 1767573 h 3181350"/>
                <a:gd name="connsiteX4816" fmla="*/ 328778 w 1581150"/>
                <a:gd name="connsiteY4816" fmla="*/ 1762143 h 3181350"/>
                <a:gd name="connsiteX4817" fmla="*/ 302584 w 1581150"/>
                <a:gd name="connsiteY4817" fmla="*/ 1794243 h 3181350"/>
                <a:gd name="connsiteX4818" fmla="*/ 299060 w 1581150"/>
                <a:gd name="connsiteY4818" fmla="*/ 1794719 h 3181350"/>
                <a:gd name="connsiteX4819" fmla="*/ 299536 w 1581150"/>
                <a:gd name="connsiteY4819" fmla="*/ 1793290 h 3181350"/>
                <a:gd name="connsiteX4820" fmla="*/ 300584 w 1581150"/>
                <a:gd name="connsiteY4820" fmla="*/ 1793004 h 3181350"/>
                <a:gd name="connsiteX4821" fmla="*/ 302584 w 1581150"/>
                <a:gd name="connsiteY4821" fmla="*/ 1794243 h 3181350"/>
                <a:gd name="connsiteX4822" fmla="*/ 280010 w 1581150"/>
                <a:gd name="connsiteY4822" fmla="*/ 1825485 h 3181350"/>
                <a:gd name="connsiteX4823" fmla="*/ 280010 w 1581150"/>
                <a:gd name="connsiteY4823" fmla="*/ 1825294 h 3181350"/>
                <a:gd name="connsiteX4824" fmla="*/ 280962 w 1581150"/>
                <a:gd name="connsiteY4824" fmla="*/ 1825675 h 3181350"/>
                <a:gd name="connsiteX4825" fmla="*/ 280010 w 1581150"/>
                <a:gd name="connsiteY4825" fmla="*/ 1825485 h 3181350"/>
                <a:gd name="connsiteX4826" fmla="*/ 287154 w 1581150"/>
                <a:gd name="connsiteY4826" fmla="*/ 1836534 h 3181350"/>
                <a:gd name="connsiteX4827" fmla="*/ 286392 w 1581150"/>
                <a:gd name="connsiteY4827" fmla="*/ 1840439 h 3181350"/>
                <a:gd name="connsiteX4828" fmla="*/ 282772 w 1581150"/>
                <a:gd name="connsiteY4828" fmla="*/ 1837486 h 3181350"/>
                <a:gd name="connsiteX4829" fmla="*/ 287154 w 1581150"/>
                <a:gd name="connsiteY4829" fmla="*/ 1836534 h 3181350"/>
                <a:gd name="connsiteX4830" fmla="*/ 296869 w 1581150"/>
                <a:gd name="connsiteY4830" fmla="*/ 1871966 h 3181350"/>
                <a:gd name="connsiteX4831" fmla="*/ 306013 w 1581150"/>
                <a:gd name="connsiteY4831" fmla="*/ 1883873 h 3181350"/>
                <a:gd name="connsiteX4832" fmla="*/ 306013 w 1581150"/>
                <a:gd name="connsiteY4832" fmla="*/ 1883873 h 3181350"/>
                <a:gd name="connsiteX4833" fmla="*/ 298679 w 1581150"/>
                <a:gd name="connsiteY4833" fmla="*/ 1879968 h 3181350"/>
                <a:gd name="connsiteX4834" fmla="*/ 299727 w 1581150"/>
                <a:gd name="connsiteY4834" fmla="*/ 1885206 h 3181350"/>
                <a:gd name="connsiteX4835" fmla="*/ 298488 w 1581150"/>
                <a:gd name="connsiteY4835" fmla="*/ 1886064 h 3181350"/>
                <a:gd name="connsiteX4836" fmla="*/ 302489 w 1581150"/>
                <a:gd name="connsiteY4836" fmla="*/ 1888064 h 3181350"/>
                <a:gd name="connsiteX4837" fmla="*/ 303346 w 1581150"/>
                <a:gd name="connsiteY4837" fmla="*/ 1889588 h 3181350"/>
                <a:gd name="connsiteX4838" fmla="*/ 303346 w 1581150"/>
                <a:gd name="connsiteY4838" fmla="*/ 1889873 h 3181350"/>
                <a:gd name="connsiteX4839" fmla="*/ 297631 w 1581150"/>
                <a:gd name="connsiteY4839" fmla="*/ 1890445 h 3181350"/>
                <a:gd name="connsiteX4840" fmla="*/ 295631 w 1581150"/>
                <a:gd name="connsiteY4840" fmla="*/ 1885206 h 3181350"/>
                <a:gd name="connsiteX4841" fmla="*/ 294869 w 1581150"/>
                <a:gd name="connsiteY4841" fmla="*/ 1882920 h 3181350"/>
                <a:gd name="connsiteX4842" fmla="*/ 294393 w 1581150"/>
                <a:gd name="connsiteY4842" fmla="*/ 1882825 h 3181350"/>
                <a:gd name="connsiteX4843" fmla="*/ 296869 w 1581150"/>
                <a:gd name="connsiteY4843" fmla="*/ 1871966 h 3181350"/>
                <a:gd name="connsiteX4844" fmla="*/ 291249 w 1581150"/>
                <a:gd name="connsiteY4844" fmla="*/ 1883397 h 3181350"/>
                <a:gd name="connsiteX4845" fmla="*/ 290678 w 1581150"/>
                <a:gd name="connsiteY4845" fmla="*/ 1886159 h 3181350"/>
                <a:gd name="connsiteX4846" fmla="*/ 287154 w 1581150"/>
                <a:gd name="connsiteY4846" fmla="*/ 1887016 h 3181350"/>
                <a:gd name="connsiteX4847" fmla="*/ 287058 w 1581150"/>
                <a:gd name="connsiteY4847" fmla="*/ 1887016 h 3181350"/>
                <a:gd name="connsiteX4848" fmla="*/ 289725 w 1581150"/>
                <a:gd name="connsiteY4848" fmla="*/ 1881396 h 3181350"/>
                <a:gd name="connsiteX4849" fmla="*/ 291249 w 1581150"/>
                <a:gd name="connsiteY4849" fmla="*/ 1883397 h 3181350"/>
                <a:gd name="connsiteX4850" fmla="*/ 280296 w 1581150"/>
                <a:gd name="connsiteY4850" fmla="*/ 1903780 h 3181350"/>
                <a:gd name="connsiteX4851" fmla="*/ 280010 w 1581150"/>
                <a:gd name="connsiteY4851" fmla="*/ 1905304 h 3181350"/>
                <a:gd name="connsiteX4852" fmla="*/ 276581 w 1581150"/>
                <a:gd name="connsiteY4852" fmla="*/ 1900351 h 3181350"/>
                <a:gd name="connsiteX4853" fmla="*/ 280296 w 1581150"/>
                <a:gd name="connsiteY4853" fmla="*/ 1903780 h 3181350"/>
                <a:gd name="connsiteX4854" fmla="*/ 314967 w 1581150"/>
                <a:gd name="connsiteY4854" fmla="*/ 1975598 h 3181350"/>
                <a:gd name="connsiteX4855" fmla="*/ 315348 w 1581150"/>
                <a:gd name="connsiteY4855" fmla="*/ 1977885 h 3181350"/>
                <a:gd name="connsiteX4856" fmla="*/ 314967 w 1581150"/>
                <a:gd name="connsiteY4856" fmla="*/ 1975598 h 3181350"/>
                <a:gd name="connsiteX4857" fmla="*/ 318586 w 1581150"/>
                <a:gd name="connsiteY4857" fmla="*/ 2009031 h 3181350"/>
                <a:gd name="connsiteX4858" fmla="*/ 318586 w 1581150"/>
                <a:gd name="connsiteY4858" fmla="*/ 2009031 h 3181350"/>
                <a:gd name="connsiteX4859" fmla="*/ 318777 w 1581150"/>
                <a:gd name="connsiteY4859" fmla="*/ 2008936 h 3181350"/>
                <a:gd name="connsiteX4860" fmla="*/ 326111 w 1581150"/>
                <a:gd name="connsiteY4860" fmla="*/ 2007793 h 3181350"/>
                <a:gd name="connsiteX4861" fmla="*/ 312681 w 1581150"/>
                <a:gd name="connsiteY4861" fmla="*/ 2013794 h 3181350"/>
                <a:gd name="connsiteX4862" fmla="*/ 318586 w 1581150"/>
                <a:gd name="connsiteY4862" fmla="*/ 2009031 h 3181350"/>
                <a:gd name="connsiteX4863" fmla="*/ 317729 w 1581150"/>
                <a:gd name="connsiteY4863" fmla="*/ 2028367 h 3181350"/>
                <a:gd name="connsiteX4864" fmla="*/ 308394 w 1581150"/>
                <a:gd name="connsiteY4864" fmla="*/ 2030272 h 3181350"/>
                <a:gd name="connsiteX4865" fmla="*/ 310109 w 1581150"/>
                <a:gd name="connsiteY4865" fmla="*/ 2018175 h 3181350"/>
                <a:gd name="connsiteX4866" fmla="*/ 317729 w 1581150"/>
                <a:gd name="connsiteY4866" fmla="*/ 2028367 h 3181350"/>
                <a:gd name="connsiteX4867" fmla="*/ 235528 w 1581150"/>
                <a:gd name="connsiteY4867" fmla="*/ 2175052 h 3181350"/>
                <a:gd name="connsiteX4868" fmla="*/ 232956 w 1581150"/>
                <a:gd name="connsiteY4868" fmla="*/ 2172957 h 3181350"/>
                <a:gd name="connsiteX4869" fmla="*/ 235719 w 1581150"/>
                <a:gd name="connsiteY4869" fmla="*/ 2172195 h 3181350"/>
                <a:gd name="connsiteX4870" fmla="*/ 235528 w 1581150"/>
                <a:gd name="connsiteY4870" fmla="*/ 2175052 h 3181350"/>
                <a:gd name="connsiteX4871" fmla="*/ 228956 w 1581150"/>
                <a:gd name="connsiteY4871" fmla="*/ 2172290 h 3181350"/>
                <a:gd name="connsiteX4872" fmla="*/ 232004 w 1581150"/>
                <a:gd name="connsiteY4872" fmla="*/ 2168194 h 3181350"/>
                <a:gd name="connsiteX4873" fmla="*/ 232575 w 1581150"/>
                <a:gd name="connsiteY4873" fmla="*/ 2172576 h 3181350"/>
                <a:gd name="connsiteX4874" fmla="*/ 230670 w 1581150"/>
                <a:gd name="connsiteY4874" fmla="*/ 2171433 h 3181350"/>
                <a:gd name="connsiteX4875" fmla="*/ 234576 w 1581150"/>
                <a:gd name="connsiteY4875" fmla="*/ 2176100 h 3181350"/>
                <a:gd name="connsiteX4876" fmla="*/ 232480 w 1581150"/>
                <a:gd name="connsiteY4876" fmla="*/ 2176195 h 3181350"/>
                <a:gd name="connsiteX4877" fmla="*/ 231909 w 1581150"/>
                <a:gd name="connsiteY4877" fmla="*/ 2177719 h 3181350"/>
                <a:gd name="connsiteX4878" fmla="*/ 228670 w 1581150"/>
                <a:gd name="connsiteY4878" fmla="*/ 2172671 h 3181350"/>
                <a:gd name="connsiteX4879" fmla="*/ 228765 w 1581150"/>
                <a:gd name="connsiteY4879" fmla="*/ 2172480 h 3181350"/>
                <a:gd name="connsiteX4880" fmla="*/ 229051 w 1581150"/>
                <a:gd name="connsiteY4880" fmla="*/ 2172766 h 3181350"/>
                <a:gd name="connsiteX4881" fmla="*/ 228956 w 1581150"/>
                <a:gd name="connsiteY4881" fmla="*/ 2172290 h 3181350"/>
                <a:gd name="connsiteX4882" fmla="*/ 427838 w 1581150"/>
                <a:gd name="connsiteY4882" fmla="*/ 632859 h 3181350"/>
                <a:gd name="connsiteX4883" fmla="*/ 420027 w 1581150"/>
                <a:gd name="connsiteY4883" fmla="*/ 638574 h 3181350"/>
                <a:gd name="connsiteX4884" fmla="*/ 418408 w 1581150"/>
                <a:gd name="connsiteY4884" fmla="*/ 635336 h 3181350"/>
                <a:gd name="connsiteX4885" fmla="*/ 427838 w 1581150"/>
                <a:gd name="connsiteY4885" fmla="*/ 632859 h 3181350"/>
                <a:gd name="connsiteX4886" fmla="*/ 412026 w 1581150"/>
                <a:gd name="connsiteY4886" fmla="*/ 609142 h 3181350"/>
                <a:gd name="connsiteX4887" fmla="*/ 409264 w 1581150"/>
                <a:gd name="connsiteY4887" fmla="*/ 609428 h 3181350"/>
                <a:gd name="connsiteX4888" fmla="*/ 410693 w 1581150"/>
                <a:gd name="connsiteY4888" fmla="*/ 607999 h 3181350"/>
                <a:gd name="connsiteX4889" fmla="*/ 412407 w 1581150"/>
                <a:gd name="connsiteY4889" fmla="*/ 608189 h 3181350"/>
                <a:gd name="connsiteX4890" fmla="*/ 412026 w 1581150"/>
                <a:gd name="connsiteY4890" fmla="*/ 609142 h 3181350"/>
                <a:gd name="connsiteX4891" fmla="*/ 371545 w 1581150"/>
                <a:gd name="connsiteY4891" fmla="*/ 982998 h 3181350"/>
                <a:gd name="connsiteX4892" fmla="*/ 367735 w 1581150"/>
                <a:gd name="connsiteY4892" fmla="*/ 984046 h 3181350"/>
                <a:gd name="connsiteX4893" fmla="*/ 366211 w 1581150"/>
                <a:gd name="connsiteY4893" fmla="*/ 983665 h 3181350"/>
                <a:gd name="connsiteX4894" fmla="*/ 371545 w 1581150"/>
                <a:gd name="connsiteY4894" fmla="*/ 982998 h 3181350"/>
                <a:gd name="connsiteX4895" fmla="*/ 371545 w 1581150"/>
                <a:gd name="connsiteY4895" fmla="*/ 982998 h 3181350"/>
                <a:gd name="connsiteX4896" fmla="*/ 358020 w 1581150"/>
                <a:gd name="connsiteY4896" fmla="*/ 1002906 h 3181350"/>
                <a:gd name="connsiteX4897" fmla="*/ 356877 w 1581150"/>
                <a:gd name="connsiteY4897" fmla="*/ 1004144 h 3181350"/>
                <a:gd name="connsiteX4898" fmla="*/ 356686 w 1581150"/>
                <a:gd name="connsiteY4898" fmla="*/ 999381 h 3181350"/>
                <a:gd name="connsiteX4899" fmla="*/ 358020 w 1581150"/>
                <a:gd name="connsiteY4899" fmla="*/ 1002906 h 3181350"/>
                <a:gd name="connsiteX4900" fmla="*/ 370878 w 1581150"/>
                <a:gd name="connsiteY4900" fmla="*/ 991285 h 3181350"/>
                <a:gd name="connsiteX4901" fmla="*/ 369545 w 1581150"/>
                <a:gd name="connsiteY4901" fmla="*/ 992618 h 3181350"/>
                <a:gd name="connsiteX4902" fmla="*/ 362592 w 1581150"/>
                <a:gd name="connsiteY4902" fmla="*/ 989666 h 3181350"/>
                <a:gd name="connsiteX4903" fmla="*/ 369354 w 1581150"/>
                <a:gd name="connsiteY4903" fmla="*/ 985760 h 3181350"/>
                <a:gd name="connsiteX4904" fmla="*/ 371545 w 1581150"/>
                <a:gd name="connsiteY4904" fmla="*/ 990237 h 3181350"/>
                <a:gd name="connsiteX4905" fmla="*/ 370878 w 1581150"/>
                <a:gd name="connsiteY4905" fmla="*/ 991285 h 3181350"/>
                <a:gd name="connsiteX4906" fmla="*/ 402216 w 1581150"/>
                <a:gd name="connsiteY4906" fmla="*/ 1020622 h 3181350"/>
                <a:gd name="connsiteX4907" fmla="*/ 402692 w 1581150"/>
                <a:gd name="connsiteY4907" fmla="*/ 1020431 h 3181350"/>
                <a:gd name="connsiteX4908" fmla="*/ 402311 w 1581150"/>
                <a:gd name="connsiteY4908" fmla="*/ 1021670 h 3181350"/>
                <a:gd name="connsiteX4909" fmla="*/ 402216 w 1581150"/>
                <a:gd name="connsiteY4909" fmla="*/ 1020622 h 3181350"/>
                <a:gd name="connsiteX4910" fmla="*/ 425266 w 1581150"/>
                <a:gd name="connsiteY4910" fmla="*/ 1149590 h 3181350"/>
                <a:gd name="connsiteX4911" fmla="*/ 424504 w 1581150"/>
                <a:gd name="connsiteY4911" fmla="*/ 1151210 h 3181350"/>
                <a:gd name="connsiteX4912" fmla="*/ 422504 w 1581150"/>
                <a:gd name="connsiteY4912" fmla="*/ 1153019 h 3181350"/>
                <a:gd name="connsiteX4913" fmla="*/ 421075 w 1581150"/>
                <a:gd name="connsiteY4913" fmla="*/ 1153591 h 3181350"/>
                <a:gd name="connsiteX4914" fmla="*/ 419742 w 1581150"/>
                <a:gd name="connsiteY4914" fmla="*/ 1150734 h 3181350"/>
                <a:gd name="connsiteX4915" fmla="*/ 422218 w 1581150"/>
                <a:gd name="connsiteY4915" fmla="*/ 1147400 h 3181350"/>
                <a:gd name="connsiteX4916" fmla="*/ 425266 w 1581150"/>
                <a:gd name="connsiteY4916" fmla="*/ 1149590 h 3181350"/>
                <a:gd name="connsiteX4917" fmla="*/ 418218 w 1581150"/>
                <a:gd name="connsiteY4917" fmla="*/ 1160259 h 3181350"/>
                <a:gd name="connsiteX4918" fmla="*/ 418218 w 1581150"/>
                <a:gd name="connsiteY4918" fmla="*/ 1161878 h 3181350"/>
                <a:gd name="connsiteX4919" fmla="*/ 412503 w 1581150"/>
                <a:gd name="connsiteY4919" fmla="*/ 1161497 h 3181350"/>
                <a:gd name="connsiteX4920" fmla="*/ 418218 w 1581150"/>
                <a:gd name="connsiteY4920" fmla="*/ 1160259 h 3181350"/>
                <a:gd name="connsiteX4921" fmla="*/ 352781 w 1581150"/>
                <a:gd name="connsiteY4921" fmla="*/ 1618982 h 3181350"/>
                <a:gd name="connsiteX4922" fmla="*/ 358305 w 1581150"/>
                <a:gd name="connsiteY4922" fmla="*/ 1618125 h 3181350"/>
                <a:gd name="connsiteX4923" fmla="*/ 348304 w 1581150"/>
                <a:gd name="connsiteY4923" fmla="*/ 1612220 h 3181350"/>
                <a:gd name="connsiteX4924" fmla="*/ 352781 w 1581150"/>
                <a:gd name="connsiteY4924" fmla="*/ 1618982 h 3181350"/>
                <a:gd name="connsiteX4925" fmla="*/ 335541 w 1581150"/>
                <a:gd name="connsiteY4925" fmla="*/ 1676799 h 3181350"/>
                <a:gd name="connsiteX4926" fmla="*/ 342018 w 1581150"/>
                <a:gd name="connsiteY4926" fmla="*/ 1682228 h 3181350"/>
                <a:gd name="connsiteX4927" fmla="*/ 325254 w 1581150"/>
                <a:gd name="connsiteY4927" fmla="*/ 1686324 h 3181350"/>
                <a:gd name="connsiteX4928" fmla="*/ 332969 w 1581150"/>
                <a:gd name="connsiteY4928" fmla="*/ 1682610 h 3181350"/>
                <a:gd name="connsiteX4929" fmla="*/ 330683 w 1581150"/>
                <a:gd name="connsiteY4929" fmla="*/ 1673085 h 3181350"/>
                <a:gd name="connsiteX4930" fmla="*/ 313157 w 1581150"/>
                <a:gd name="connsiteY4930" fmla="*/ 1669370 h 3181350"/>
                <a:gd name="connsiteX4931" fmla="*/ 320872 w 1581150"/>
                <a:gd name="connsiteY4931" fmla="*/ 1665750 h 3181350"/>
                <a:gd name="connsiteX4932" fmla="*/ 345637 w 1581150"/>
                <a:gd name="connsiteY4932" fmla="*/ 1668798 h 3181350"/>
                <a:gd name="connsiteX4933" fmla="*/ 335541 w 1581150"/>
                <a:gd name="connsiteY4933" fmla="*/ 1676799 h 3181350"/>
                <a:gd name="connsiteX4934" fmla="*/ 294583 w 1581150"/>
                <a:gd name="connsiteY4934" fmla="*/ 1685562 h 3181350"/>
                <a:gd name="connsiteX4935" fmla="*/ 303251 w 1581150"/>
                <a:gd name="connsiteY4935" fmla="*/ 1688134 h 3181350"/>
                <a:gd name="connsiteX4936" fmla="*/ 300393 w 1581150"/>
                <a:gd name="connsiteY4936" fmla="*/ 1695468 h 3181350"/>
                <a:gd name="connsiteX4937" fmla="*/ 297726 w 1581150"/>
                <a:gd name="connsiteY4937" fmla="*/ 1694325 h 3181350"/>
                <a:gd name="connsiteX4938" fmla="*/ 292297 w 1581150"/>
                <a:gd name="connsiteY4938" fmla="*/ 1684991 h 3181350"/>
                <a:gd name="connsiteX4939" fmla="*/ 291345 w 1581150"/>
                <a:gd name="connsiteY4939" fmla="*/ 1683562 h 3181350"/>
                <a:gd name="connsiteX4940" fmla="*/ 290964 w 1581150"/>
                <a:gd name="connsiteY4940" fmla="*/ 1683752 h 3181350"/>
                <a:gd name="connsiteX4941" fmla="*/ 289535 w 1581150"/>
                <a:gd name="connsiteY4941" fmla="*/ 1682800 h 3181350"/>
                <a:gd name="connsiteX4942" fmla="*/ 297441 w 1581150"/>
                <a:gd name="connsiteY4942" fmla="*/ 1678133 h 3181350"/>
                <a:gd name="connsiteX4943" fmla="*/ 294583 w 1581150"/>
                <a:gd name="connsiteY4943" fmla="*/ 1685562 h 3181350"/>
                <a:gd name="connsiteX4944" fmla="*/ 303918 w 1581150"/>
                <a:gd name="connsiteY4944" fmla="*/ 1784146 h 3181350"/>
                <a:gd name="connsiteX4945" fmla="*/ 299536 w 1581150"/>
                <a:gd name="connsiteY4945" fmla="*/ 1787765 h 3181350"/>
                <a:gd name="connsiteX4946" fmla="*/ 302965 w 1581150"/>
                <a:gd name="connsiteY4946" fmla="*/ 1783003 h 3181350"/>
                <a:gd name="connsiteX4947" fmla="*/ 303918 w 1581150"/>
                <a:gd name="connsiteY4947" fmla="*/ 1784146 h 3181350"/>
                <a:gd name="connsiteX4948" fmla="*/ 280200 w 1581150"/>
                <a:gd name="connsiteY4948" fmla="*/ 1857298 h 3181350"/>
                <a:gd name="connsiteX4949" fmla="*/ 277152 w 1581150"/>
                <a:gd name="connsiteY4949" fmla="*/ 1858822 h 3181350"/>
                <a:gd name="connsiteX4950" fmla="*/ 278295 w 1581150"/>
                <a:gd name="connsiteY4950" fmla="*/ 1854917 h 3181350"/>
                <a:gd name="connsiteX4951" fmla="*/ 280200 w 1581150"/>
                <a:gd name="connsiteY4951" fmla="*/ 1857298 h 3181350"/>
                <a:gd name="connsiteX4952" fmla="*/ 279915 w 1581150"/>
                <a:gd name="connsiteY4952" fmla="*/ 1889873 h 3181350"/>
                <a:gd name="connsiteX4953" fmla="*/ 280010 w 1581150"/>
                <a:gd name="connsiteY4953" fmla="*/ 1896351 h 3181350"/>
                <a:gd name="connsiteX4954" fmla="*/ 277152 w 1581150"/>
                <a:gd name="connsiteY4954" fmla="*/ 1897303 h 3181350"/>
                <a:gd name="connsiteX4955" fmla="*/ 273628 w 1581150"/>
                <a:gd name="connsiteY4955" fmla="*/ 1890636 h 3181350"/>
                <a:gd name="connsiteX4956" fmla="*/ 279915 w 1581150"/>
                <a:gd name="connsiteY4956" fmla="*/ 1889873 h 3181350"/>
                <a:gd name="connsiteX4957" fmla="*/ 286011 w 1581150"/>
                <a:gd name="connsiteY4957" fmla="*/ 1953310 h 3181350"/>
                <a:gd name="connsiteX4958" fmla="*/ 290011 w 1581150"/>
                <a:gd name="connsiteY4958" fmla="*/ 1951215 h 3181350"/>
                <a:gd name="connsiteX4959" fmla="*/ 292583 w 1581150"/>
                <a:gd name="connsiteY4959" fmla="*/ 1954644 h 3181350"/>
                <a:gd name="connsiteX4960" fmla="*/ 285630 w 1581150"/>
                <a:gd name="connsiteY4960" fmla="*/ 1956263 h 3181350"/>
                <a:gd name="connsiteX4961" fmla="*/ 285630 w 1581150"/>
                <a:gd name="connsiteY4961" fmla="*/ 1954739 h 3181350"/>
                <a:gd name="connsiteX4962" fmla="*/ 286011 w 1581150"/>
                <a:gd name="connsiteY4962" fmla="*/ 1953310 h 3181350"/>
                <a:gd name="connsiteX4963" fmla="*/ 296774 w 1581150"/>
                <a:gd name="connsiteY4963" fmla="*/ 1966931 h 3181350"/>
                <a:gd name="connsiteX4964" fmla="*/ 297726 w 1581150"/>
                <a:gd name="connsiteY4964" fmla="*/ 1968169 h 3181350"/>
                <a:gd name="connsiteX4965" fmla="*/ 292964 w 1581150"/>
                <a:gd name="connsiteY4965" fmla="*/ 1967312 h 3181350"/>
                <a:gd name="connsiteX4966" fmla="*/ 296774 w 1581150"/>
                <a:gd name="connsiteY4966" fmla="*/ 1966931 h 3181350"/>
                <a:gd name="connsiteX4967" fmla="*/ 315348 w 1581150"/>
                <a:gd name="connsiteY4967" fmla="*/ 1980361 h 3181350"/>
                <a:gd name="connsiteX4968" fmla="*/ 315348 w 1581150"/>
                <a:gd name="connsiteY4968" fmla="*/ 1981980 h 3181350"/>
                <a:gd name="connsiteX4969" fmla="*/ 314681 w 1581150"/>
                <a:gd name="connsiteY4969" fmla="*/ 1980837 h 3181350"/>
                <a:gd name="connsiteX4970" fmla="*/ 315348 w 1581150"/>
                <a:gd name="connsiteY4970" fmla="*/ 1980361 h 3181350"/>
                <a:gd name="connsiteX4971" fmla="*/ 239624 w 1581150"/>
                <a:gd name="connsiteY4971" fmla="*/ 2140381 h 3181350"/>
                <a:gd name="connsiteX4972" fmla="*/ 239243 w 1581150"/>
                <a:gd name="connsiteY4972" fmla="*/ 2137619 h 3181350"/>
                <a:gd name="connsiteX4973" fmla="*/ 239624 w 1581150"/>
                <a:gd name="connsiteY4973" fmla="*/ 2140381 h 3181350"/>
                <a:gd name="connsiteX4974" fmla="*/ 227051 w 1581150"/>
                <a:gd name="connsiteY4974" fmla="*/ 2143239 h 3181350"/>
                <a:gd name="connsiteX4975" fmla="*/ 207239 w 1581150"/>
                <a:gd name="connsiteY4975" fmla="*/ 2140476 h 3181350"/>
                <a:gd name="connsiteX4976" fmla="*/ 227051 w 1581150"/>
                <a:gd name="connsiteY4976" fmla="*/ 2143239 h 3181350"/>
                <a:gd name="connsiteX4977" fmla="*/ 207715 w 1581150"/>
                <a:gd name="connsiteY4977" fmla="*/ 2630823 h 3181350"/>
                <a:gd name="connsiteX4978" fmla="*/ 211716 w 1581150"/>
                <a:gd name="connsiteY4978" fmla="*/ 2631966 h 3181350"/>
                <a:gd name="connsiteX4979" fmla="*/ 205810 w 1581150"/>
                <a:gd name="connsiteY4979" fmla="*/ 2636253 h 3181350"/>
                <a:gd name="connsiteX4980" fmla="*/ 204477 w 1581150"/>
                <a:gd name="connsiteY4980" fmla="*/ 2629871 h 3181350"/>
                <a:gd name="connsiteX4981" fmla="*/ 207715 w 1581150"/>
                <a:gd name="connsiteY4981" fmla="*/ 2630823 h 3181350"/>
                <a:gd name="connsiteX4982" fmla="*/ 512896 w 1581150"/>
                <a:gd name="connsiteY4982" fmla="*/ 834789 h 3181350"/>
                <a:gd name="connsiteX4983" fmla="*/ 512229 w 1581150"/>
                <a:gd name="connsiteY4983" fmla="*/ 828027 h 3181350"/>
                <a:gd name="connsiteX4984" fmla="*/ 515944 w 1581150"/>
                <a:gd name="connsiteY4984" fmla="*/ 830122 h 3181350"/>
                <a:gd name="connsiteX4985" fmla="*/ 512896 w 1581150"/>
                <a:gd name="connsiteY4985" fmla="*/ 834789 h 3181350"/>
                <a:gd name="connsiteX4986" fmla="*/ 514611 w 1581150"/>
                <a:gd name="connsiteY4986" fmla="*/ 826883 h 3181350"/>
                <a:gd name="connsiteX4987" fmla="*/ 511944 w 1581150"/>
                <a:gd name="connsiteY4987" fmla="*/ 825264 h 3181350"/>
                <a:gd name="connsiteX4988" fmla="*/ 510801 w 1581150"/>
                <a:gd name="connsiteY4988" fmla="*/ 817549 h 3181350"/>
                <a:gd name="connsiteX4989" fmla="*/ 515944 w 1581150"/>
                <a:gd name="connsiteY4989" fmla="*/ 817739 h 3181350"/>
                <a:gd name="connsiteX4990" fmla="*/ 514611 w 1581150"/>
                <a:gd name="connsiteY4990" fmla="*/ 826883 h 3181350"/>
                <a:gd name="connsiteX4991" fmla="*/ 509658 w 1581150"/>
                <a:gd name="connsiteY4991" fmla="*/ 760208 h 3181350"/>
                <a:gd name="connsiteX4992" fmla="*/ 516516 w 1581150"/>
                <a:gd name="connsiteY4992" fmla="*/ 762590 h 3181350"/>
                <a:gd name="connsiteX4993" fmla="*/ 509658 w 1581150"/>
                <a:gd name="connsiteY4993" fmla="*/ 772496 h 3181350"/>
                <a:gd name="connsiteX4994" fmla="*/ 509658 w 1581150"/>
                <a:gd name="connsiteY4994" fmla="*/ 760208 h 3181350"/>
                <a:gd name="connsiteX4995" fmla="*/ 371831 w 1581150"/>
                <a:gd name="connsiteY4995" fmla="*/ 611333 h 3181350"/>
                <a:gd name="connsiteX4996" fmla="*/ 370497 w 1581150"/>
                <a:gd name="connsiteY4996" fmla="*/ 611809 h 3181350"/>
                <a:gd name="connsiteX4997" fmla="*/ 369545 w 1581150"/>
                <a:gd name="connsiteY4997" fmla="*/ 611999 h 3181350"/>
                <a:gd name="connsiteX4998" fmla="*/ 367545 w 1581150"/>
                <a:gd name="connsiteY4998" fmla="*/ 609047 h 3181350"/>
                <a:gd name="connsiteX4999" fmla="*/ 370593 w 1581150"/>
                <a:gd name="connsiteY4999" fmla="*/ 606475 h 3181350"/>
                <a:gd name="connsiteX5000" fmla="*/ 376117 w 1581150"/>
                <a:gd name="connsiteY5000" fmla="*/ 608475 h 3181350"/>
                <a:gd name="connsiteX5001" fmla="*/ 376308 w 1581150"/>
                <a:gd name="connsiteY5001" fmla="*/ 609237 h 3181350"/>
                <a:gd name="connsiteX5002" fmla="*/ 371831 w 1581150"/>
                <a:gd name="connsiteY5002" fmla="*/ 611333 h 3181350"/>
                <a:gd name="connsiteX5003" fmla="*/ 354591 w 1581150"/>
                <a:gd name="connsiteY5003" fmla="*/ 600569 h 3181350"/>
                <a:gd name="connsiteX5004" fmla="*/ 354591 w 1581150"/>
                <a:gd name="connsiteY5004" fmla="*/ 600569 h 3181350"/>
                <a:gd name="connsiteX5005" fmla="*/ 354591 w 1581150"/>
                <a:gd name="connsiteY5005" fmla="*/ 600569 h 3181350"/>
                <a:gd name="connsiteX5006" fmla="*/ 354591 w 1581150"/>
                <a:gd name="connsiteY5006" fmla="*/ 600569 h 3181350"/>
                <a:gd name="connsiteX5007" fmla="*/ 346590 w 1581150"/>
                <a:gd name="connsiteY5007" fmla="*/ 994904 h 3181350"/>
                <a:gd name="connsiteX5008" fmla="*/ 346875 w 1581150"/>
                <a:gd name="connsiteY5008" fmla="*/ 994904 h 3181350"/>
                <a:gd name="connsiteX5009" fmla="*/ 346304 w 1581150"/>
                <a:gd name="connsiteY5009" fmla="*/ 995190 h 3181350"/>
                <a:gd name="connsiteX5010" fmla="*/ 346590 w 1581150"/>
                <a:gd name="connsiteY5010" fmla="*/ 994904 h 3181350"/>
                <a:gd name="connsiteX5011" fmla="*/ 410121 w 1581150"/>
                <a:gd name="connsiteY5011" fmla="*/ 1071486 h 3181350"/>
                <a:gd name="connsiteX5012" fmla="*/ 411550 w 1581150"/>
                <a:gd name="connsiteY5012" fmla="*/ 1076248 h 3181350"/>
                <a:gd name="connsiteX5013" fmla="*/ 405740 w 1581150"/>
                <a:gd name="connsiteY5013" fmla="*/ 1080534 h 3181350"/>
                <a:gd name="connsiteX5014" fmla="*/ 410121 w 1581150"/>
                <a:gd name="connsiteY5014" fmla="*/ 1071486 h 3181350"/>
                <a:gd name="connsiteX5015" fmla="*/ 415551 w 1581150"/>
                <a:gd name="connsiteY5015" fmla="*/ 1147495 h 3181350"/>
                <a:gd name="connsiteX5016" fmla="*/ 415551 w 1581150"/>
                <a:gd name="connsiteY5016" fmla="*/ 1149114 h 3181350"/>
                <a:gd name="connsiteX5017" fmla="*/ 410407 w 1581150"/>
                <a:gd name="connsiteY5017" fmla="*/ 1152353 h 3181350"/>
                <a:gd name="connsiteX5018" fmla="*/ 407073 w 1581150"/>
                <a:gd name="connsiteY5018" fmla="*/ 1147209 h 3181350"/>
                <a:gd name="connsiteX5019" fmla="*/ 415551 w 1581150"/>
                <a:gd name="connsiteY5019" fmla="*/ 1147495 h 3181350"/>
                <a:gd name="connsiteX5020" fmla="*/ 408121 w 1581150"/>
                <a:gd name="connsiteY5020" fmla="*/ 1173784 h 3181350"/>
                <a:gd name="connsiteX5021" fmla="*/ 405740 w 1581150"/>
                <a:gd name="connsiteY5021" fmla="*/ 1173879 h 3181350"/>
                <a:gd name="connsiteX5022" fmla="*/ 403930 w 1581150"/>
                <a:gd name="connsiteY5022" fmla="*/ 1173117 h 3181350"/>
                <a:gd name="connsiteX5023" fmla="*/ 404216 w 1581150"/>
                <a:gd name="connsiteY5023" fmla="*/ 1173879 h 3181350"/>
                <a:gd name="connsiteX5024" fmla="*/ 398787 w 1581150"/>
                <a:gd name="connsiteY5024" fmla="*/ 1176261 h 3181350"/>
                <a:gd name="connsiteX5025" fmla="*/ 401358 w 1581150"/>
                <a:gd name="connsiteY5025" fmla="*/ 1167021 h 3181350"/>
                <a:gd name="connsiteX5026" fmla="*/ 408121 w 1581150"/>
                <a:gd name="connsiteY5026" fmla="*/ 1173784 h 3181350"/>
                <a:gd name="connsiteX5027" fmla="*/ 388119 w 1581150"/>
                <a:gd name="connsiteY5027" fmla="*/ 1192834 h 3181350"/>
                <a:gd name="connsiteX5028" fmla="*/ 388214 w 1581150"/>
                <a:gd name="connsiteY5028" fmla="*/ 1192739 h 3181350"/>
                <a:gd name="connsiteX5029" fmla="*/ 388214 w 1581150"/>
                <a:gd name="connsiteY5029" fmla="*/ 1192834 h 3181350"/>
                <a:gd name="connsiteX5030" fmla="*/ 388119 w 1581150"/>
                <a:gd name="connsiteY5030" fmla="*/ 1192834 h 3181350"/>
                <a:gd name="connsiteX5031" fmla="*/ 385071 w 1581150"/>
                <a:gd name="connsiteY5031" fmla="*/ 1324946 h 3181350"/>
                <a:gd name="connsiteX5032" fmla="*/ 382023 w 1581150"/>
                <a:gd name="connsiteY5032" fmla="*/ 1326374 h 3181350"/>
                <a:gd name="connsiteX5033" fmla="*/ 381832 w 1581150"/>
                <a:gd name="connsiteY5033" fmla="*/ 1325517 h 3181350"/>
                <a:gd name="connsiteX5034" fmla="*/ 385071 w 1581150"/>
                <a:gd name="connsiteY5034" fmla="*/ 1324946 h 3181350"/>
                <a:gd name="connsiteX5035" fmla="*/ 378498 w 1581150"/>
                <a:gd name="connsiteY5035" fmla="*/ 1330375 h 3181350"/>
                <a:gd name="connsiteX5036" fmla="*/ 377641 w 1581150"/>
                <a:gd name="connsiteY5036" fmla="*/ 1331423 h 3181350"/>
                <a:gd name="connsiteX5037" fmla="*/ 376308 w 1581150"/>
                <a:gd name="connsiteY5037" fmla="*/ 1329137 h 3181350"/>
                <a:gd name="connsiteX5038" fmla="*/ 378498 w 1581150"/>
                <a:gd name="connsiteY5038" fmla="*/ 1330375 h 3181350"/>
                <a:gd name="connsiteX5039" fmla="*/ 378594 w 1581150"/>
                <a:gd name="connsiteY5039" fmla="*/ 1362284 h 3181350"/>
                <a:gd name="connsiteX5040" fmla="*/ 377546 w 1581150"/>
                <a:gd name="connsiteY5040" fmla="*/ 1369999 h 3181350"/>
                <a:gd name="connsiteX5041" fmla="*/ 375069 w 1581150"/>
                <a:gd name="connsiteY5041" fmla="*/ 1370570 h 3181350"/>
                <a:gd name="connsiteX5042" fmla="*/ 378594 w 1581150"/>
                <a:gd name="connsiteY5042" fmla="*/ 1362284 h 3181350"/>
                <a:gd name="connsiteX5043" fmla="*/ 375546 w 1581150"/>
                <a:gd name="connsiteY5043" fmla="*/ 1358760 h 3181350"/>
                <a:gd name="connsiteX5044" fmla="*/ 371545 w 1581150"/>
                <a:gd name="connsiteY5044" fmla="*/ 1352282 h 3181350"/>
                <a:gd name="connsiteX5045" fmla="*/ 372688 w 1581150"/>
                <a:gd name="connsiteY5045" fmla="*/ 1352473 h 3181350"/>
                <a:gd name="connsiteX5046" fmla="*/ 372688 w 1581150"/>
                <a:gd name="connsiteY5046" fmla="*/ 1350377 h 3181350"/>
                <a:gd name="connsiteX5047" fmla="*/ 375546 w 1581150"/>
                <a:gd name="connsiteY5047" fmla="*/ 1358760 h 3181350"/>
                <a:gd name="connsiteX5048" fmla="*/ 373641 w 1581150"/>
                <a:gd name="connsiteY5048" fmla="*/ 1447818 h 3181350"/>
                <a:gd name="connsiteX5049" fmla="*/ 372593 w 1581150"/>
                <a:gd name="connsiteY5049" fmla="*/ 1455343 h 3181350"/>
                <a:gd name="connsiteX5050" fmla="*/ 361925 w 1581150"/>
                <a:gd name="connsiteY5050" fmla="*/ 1454010 h 3181350"/>
                <a:gd name="connsiteX5051" fmla="*/ 373641 w 1581150"/>
                <a:gd name="connsiteY5051" fmla="*/ 1447818 h 3181350"/>
                <a:gd name="connsiteX5052" fmla="*/ 367926 w 1581150"/>
                <a:gd name="connsiteY5052" fmla="*/ 1462391 h 3181350"/>
                <a:gd name="connsiteX5053" fmla="*/ 365544 w 1581150"/>
                <a:gd name="connsiteY5053" fmla="*/ 1466678 h 3181350"/>
                <a:gd name="connsiteX5054" fmla="*/ 361734 w 1581150"/>
                <a:gd name="connsiteY5054" fmla="*/ 1455438 h 3181350"/>
                <a:gd name="connsiteX5055" fmla="*/ 367926 w 1581150"/>
                <a:gd name="connsiteY5055" fmla="*/ 1462391 h 3181350"/>
                <a:gd name="connsiteX5056" fmla="*/ 332778 w 1581150"/>
                <a:gd name="connsiteY5056" fmla="*/ 1607267 h 3181350"/>
                <a:gd name="connsiteX5057" fmla="*/ 334493 w 1581150"/>
                <a:gd name="connsiteY5057" fmla="*/ 1612696 h 3181350"/>
                <a:gd name="connsiteX5058" fmla="*/ 331350 w 1581150"/>
                <a:gd name="connsiteY5058" fmla="*/ 1609077 h 3181350"/>
                <a:gd name="connsiteX5059" fmla="*/ 332778 w 1581150"/>
                <a:gd name="connsiteY5059" fmla="*/ 1607267 h 3181350"/>
                <a:gd name="connsiteX5060" fmla="*/ 329159 w 1581150"/>
                <a:gd name="connsiteY5060" fmla="*/ 1611934 h 3181350"/>
                <a:gd name="connsiteX5061" fmla="*/ 333159 w 1581150"/>
                <a:gd name="connsiteY5061" fmla="*/ 1616601 h 3181350"/>
                <a:gd name="connsiteX5062" fmla="*/ 333159 w 1581150"/>
                <a:gd name="connsiteY5062" fmla="*/ 1618030 h 3181350"/>
                <a:gd name="connsiteX5063" fmla="*/ 324301 w 1581150"/>
                <a:gd name="connsiteY5063" fmla="*/ 1616887 h 3181350"/>
                <a:gd name="connsiteX5064" fmla="*/ 323253 w 1581150"/>
                <a:gd name="connsiteY5064" fmla="*/ 1624507 h 3181350"/>
                <a:gd name="connsiteX5065" fmla="*/ 339541 w 1581150"/>
                <a:gd name="connsiteY5065" fmla="*/ 1611077 h 3181350"/>
                <a:gd name="connsiteX5066" fmla="*/ 348018 w 1581150"/>
                <a:gd name="connsiteY5066" fmla="*/ 1627555 h 3181350"/>
                <a:gd name="connsiteX5067" fmla="*/ 340684 w 1581150"/>
                <a:gd name="connsiteY5067" fmla="*/ 1628127 h 3181350"/>
                <a:gd name="connsiteX5068" fmla="*/ 335826 w 1581150"/>
                <a:gd name="connsiteY5068" fmla="*/ 1624412 h 3181350"/>
                <a:gd name="connsiteX5069" fmla="*/ 332778 w 1581150"/>
                <a:gd name="connsiteY5069" fmla="*/ 1633270 h 3181350"/>
                <a:gd name="connsiteX5070" fmla="*/ 316586 w 1581150"/>
                <a:gd name="connsiteY5070" fmla="*/ 1632794 h 3181350"/>
                <a:gd name="connsiteX5071" fmla="*/ 316586 w 1581150"/>
                <a:gd name="connsiteY5071" fmla="*/ 1645081 h 3181350"/>
                <a:gd name="connsiteX5072" fmla="*/ 324587 w 1581150"/>
                <a:gd name="connsiteY5072" fmla="*/ 1639937 h 3181350"/>
                <a:gd name="connsiteX5073" fmla="*/ 329064 w 1581150"/>
                <a:gd name="connsiteY5073" fmla="*/ 1646700 h 3181350"/>
                <a:gd name="connsiteX5074" fmla="*/ 333445 w 1581150"/>
                <a:gd name="connsiteY5074" fmla="*/ 1641081 h 3181350"/>
                <a:gd name="connsiteX5075" fmla="*/ 354495 w 1581150"/>
                <a:gd name="connsiteY5075" fmla="*/ 1645272 h 3181350"/>
                <a:gd name="connsiteX5076" fmla="*/ 351733 w 1581150"/>
                <a:gd name="connsiteY5076" fmla="*/ 1648891 h 3181350"/>
                <a:gd name="connsiteX5077" fmla="*/ 350876 w 1581150"/>
                <a:gd name="connsiteY5077" fmla="*/ 1648796 h 3181350"/>
                <a:gd name="connsiteX5078" fmla="*/ 350971 w 1581150"/>
                <a:gd name="connsiteY5078" fmla="*/ 1649082 h 3181350"/>
                <a:gd name="connsiteX5079" fmla="*/ 340398 w 1581150"/>
                <a:gd name="connsiteY5079" fmla="*/ 1655844 h 3181350"/>
                <a:gd name="connsiteX5080" fmla="*/ 314205 w 1581150"/>
                <a:gd name="connsiteY5080" fmla="*/ 1649558 h 3181350"/>
                <a:gd name="connsiteX5081" fmla="*/ 312109 w 1581150"/>
                <a:gd name="connsiteY5081" fmla="*/ 1626222 h 3181350"/>
                <a:gd name="connsiteX5082" fmla="*/ 317443 w 1581150"/>
                <a:gd name="connsiteY5082" fmla="*/ 1626888 h 3181350"/>
                <a:gd name="connsiteX5083" fmla="*/ 312776 w 1581150"/>
                <a:gd name="connsiteY5083" fmla="*/ 1621745 h 3181350"/>
                <a:gd name="connsiteX5084" fmla="*/ 329159 w 1581150"/>
                <a:gd name="connsiteY5084" fmla="*/ 1611934 h 3181350"/>
                <a:gd name="connsiteX5085" fmla="*/ 318491 w 1581150"/>
                <a:gd name="connsiteY5085" fmla="*/ 1606981 h 3181350"/>
                <a:gd name="connsiteX5086" fmla="*/ 309823 w 1581150"/>
                <a:gd name="connsiteY5086" fmla="*/ 1604409 h 3181350"/>
                <a:gd name="connsiteX5087" fmla="*/ 319062 w 1581150"/>
                <a:gd name="connsiteY5087" fmla="*/ 1602504 h 3181350"/>
                <a:gd name="connsiteX5088" fmla="*/ 318491 w 1581150"/>
                <a:gd name="connsiteY5088" fmla="*/ 1606981 h 3181350"/>
                <a:gd name="connsiteX5089" fmla="*/ 285534 w 1581150"/>
                <a:gd name="connsiteY5089" fmla="*/ 1609362 h 3181350"/>
                <a:gd name="connsiteX5090" fmla="*/ 287820 w 1581150"/>
                <a:gd name="connsiteY5090" fmla="*/ 1603171 h 3181350"/>
                <a:gd name="connsiteX5091" fmla="*/ 288297 w 1581150"/>
                <a:gd name="connsiteY5091" fmla="*/ 1603266 h 3181350"/>
                <a:gd name="connsiteX5092" fmla="*/ 291345 w 1581150"/>
                <a:gd name="connsiteY5092" fmla="*/ 1610124 h 3181350"/>
                <a:gd name="connsiteX5093" fmla="*/ 285534 w 1581150"/>
                <a:gd name="connsiteY5093" fmla="*/ 1609362 h 3181350"/>
                <a:gd name="connsiteX5094" fmla="*/ 297822 w 1581150"/>
                <a:gd name="connsiteY5094" fmla="*/ 1612982 h 3181350"/>
                <a:gd name="connsiteX5095" fmla="*/ 298107 w 1581150"/>
                <a:gd name="connsiteY5095" fmla="*/ 1610696 h 3181350"/>
                <a:gd name="connsiteX5096" fmla="*/ 300298 w 1581150"/>
                <a:gd name="connsiteY5096" fmla="*/ 1610696 h 3181350"/>
                <a:gd name="connsiteX5097" fmla="*/ 302394 w 1581150"/>
                <a:gd name="connsiteY5097" fmla="*/ 1611744 h 3181350"/>
                <a:gd name="connsiteX5098" fmla="*/ 304680 w 1581150"/>
                <a:gd name="connsiteY5098" fmla="*/ 1614601 h 3181350"/>
                <a:gd name="connsiteX5099" fmla="*/ 301727 w 1581150"/>
                <a:gd name="connsiteY5099" fmla="*/ 1615744 h 3181350"/>
                <a:gd name="connsiteX5100" fmla="*/ 297822 w 1581150"/>
                <a:gd name="connsiteY5100" fmla="*/ 1612982 h 3181350"/>
                <a:gd name="connsiteX5101" fmla="*/ 284106 w 1581150"/>
                <a:gd name="connsiteY5101" fmla="*/ 1597170 h 3181350"/>
                <a:gd name="connsiteX5102" fmla="*/ 287535 w 1581150"/>
                <a:gd name="connsiteY5102" fmla="*/ 1597075 h 3181350"/>
                <a:gd name="connsiteX5103" fmla="*/ 287535 w 1581150"/>
                <a:gd name="connsiteY5103" fmla="*/ 1597265 h 3181350"/>
                <a:gd name="connsiteX5104" fmla="*/ 284106 w 1581150"/>
                <a:gd name="connsiteY5104" fmla="*/ 1597170 h 3181350"/>
                <a:gd name="connsiteX5105" fmla="*/ 278295 w 1581150"/>
                <a:gd name="connsiteY5105" fmla="*/ 1585169 h 3181350"/>
                <a:gd name="connsiteX5106" fmla="*/ 278010 w 1581150"/>
                <a:gd name="connsiteY5106" fmla="*/ 1585169 h 3181350"/>
                <a:gd name="connsiteX5107" fmla="*/ 278295 w 1581150"/>
                <a:gd name="connsiteY5107" fmla="*/ 1584407 h 3181350"/>
                <a:gd name="connsiteX5108" fmla="*/ 278295 w 1581150"/>
                <a:gd name="connsiteY5108" fmla="*/ 1585169 h 3181350"/>
                <a:gd name="connsiteX5109" fmla="*/ 277629 w 1581150"/>
                <a:gd name="connsiteY5109" fmla="*/ 1577358 h 3181350"/>
                <a:gd name="connsiteX5110" fmla="*/ 277438 w 1581150"/>
                <a:gd name="connsiteY5110" fmla="*/ 1578120 h 3181350"/>
                <a:gd name="connsiteX5111" fmla="*/ 276771 w 1581150"/>
                <a:gd name="connsiteY5111" fmla="*/ 1577168 h 3181350"/>
                <a:gd name="connsiteX5112" fmla="*/ 272771 w 1581150"/>
                <a:gd name="connsiteY5112" fmla="*/ 1581549 h 3181350"/>
                <a:gd name="connsiteX5113" fmla="*/ 273152 w 1581150"/>
                <a:gd name="connsiteY5113" fmla="*/ 1576787 h 3181350"/>
                <a:gd name="connsiteX5114" fmla="*/ 277629 w 1581150"/>
                <a:gd name="connsiteY5114" fmla="*/ 1577358 h 3181350"/>
                <a:gd name="connsiteX5115" fmla="*/ 270580 w 1581150"/>
                <a:gd name="connsiteY5115" fmla="*/ 1586216 h 3181350"/>
                <a:gd name="connsiteX5116" fmla="*/ 268485 w 1581150"/>
                <a:gd name="connsiteY5116" fmla="*/ 1589169 h 3181350"/>
                <a:gd name="connsiteX5117" fmla="*/ 269818 w 1581150"/>
                <a:gd name="connsiteY5117" fmla="*/ 1594694 h 3181350"/>
                <a:gd name="connsiteX5118" fmla="*/ 266484 w 1581150"/>
                <a:gd name="connsiteY5118" fmla="*/ 1590122 h 3181350"/>
                <a:gd name="connsiteX5119" fmla="*/ 266770 w 1581150"/>
                <a:gd name="connsiteY5119" fmla="*/ 1587455 h 3181350"/>
                <a:gd name="connsiteX5120" fmla="*/ 270580 w 1581150"/>
                <a:gd name="connsiteY5120" fmla="*/ 1586216 h 3181350"/>
                <a:gd name="connsiteX5121" fmla="*/ 259341 w 1581150"/>
                <a:gd name="connsiteY5121" fmla="*/ 1592027 h 3181350"/>
                <a:gd name="connsiteX5122" fmla="*/ 255340 w 1581150"/>
                <a:gd name="connsiteY5122" fmla="*/ 1592027 h 3181350"/>
                <a:gd name="connsiteX5123" fmla="*/ 253340 w 1581150"/>
                <a:gd name="connsiteY5123" fmla="*/ 1590122 h 3181350"/>
                <a:gd name="connsiteX5124" fmla="*/ 255340 w 1581150"/>
                <a:gd name="connsiteY5124" fmla="*/ 1588312 h 3181350"/>
                <a:gd name="connsiteX5125" fmla="*/ 257531 w 1581150"/>
                <a:gd name="connsiteY5125" fmla="*/ 1588407 h 3181350"/>
                <a:gd name="connsiteX5126" fmla="*/ 255912 w 1581150"/>
                <a:gd name="connsiteY5126" fmla="*/ 1587550 h 3181350"/>
                <a:gd name="connsiteX5127" fmla="*/ 260484 w 1581150"/>
                <a:gd name="connsiteY5127" fmla="*/ 1584502 h 3181350"/>
                <a:gd name="connsiteX5128" fmla="*/ 259341 w 1581150"/>
                <a:gd name="connsiteY5128" fmla="*/ 1592027 h 3181350"/>
                <a:gd name="connsiteX5129" fmla="*/ 247720 w 1581150"/>
                <a:gd name="connsiteY5129" fmla="*/ 1595551 h 3181350"/>
                <a:gd name="connsiteX5130" fmla="*/ 249720 w 1581150"/>
                <a:gd name="connsiteY5130" fmla="*/ 1594027 h 3181350"/>
                <a:gd name="connsiteX5131" fmla="*/ 247911 w 1581150"/>
                <a:gd name="connsiteY5131" fmla="*/ 1595741 h 3181350"/>
                <a:gd name="connsiteX5132" fmla="*/ 247720 w 1581150"/>
                <a:gd name="connsiteY5132" fmla="*/ 1595551 h 3181350"/>
                <a:gd name="connsiteX5133" fmla="*/ 252959 w 1581150"/>
                <a:gd name="connsiteY5133" fmla="*/ 1598885 h 3181350"/>
                <a:gd name="connsiteX5134" fmla="*/ 256769 w 1581150"/>
                <a:gd name="connsiteY5134" fmla="*/ 1598694 h 3181350"/>
                <a:gd name="connsiteX5135" fmla="*/ 256293 w 1581150"/>
                <a:gd name="connsiteY5135" fmla="*/ 1605171 h 3181350"/>
                <a:gd name="connsiteX5136" fmla="*/ 252959 w 1581150"/>
                <a:gd name="connsiteY5136" fmla="*/ 1598885 h 3181350"/>
                <a:gd name="connsiteX5137" fmla="*/ 265437 w 1581150"/>
                <a:gd name="connsiteY5137" fmla="*/ 1599552 h 3181350"/>
                <a:gd name="connsiteX5138" fmla="*/ 265341 w 1581150"/>
                <a:gd name="connsiteY5138" fmla="*/ 1603171 h 3181350"/>
                <a:gd name="connsiteX5139" fmla="*/ 263817 w 1581150"/>
                <a:gd name="connsiteY5139" fmla="*/ 1603076 h 3181350"/>
                <a:gd name="connsiteX5140" fmla="*/ 265437 w 1581150"/>
                <a:gd name="connsiteY5140" fmla="*/ 1599552 h 3181350"/>
                <a:gd name="connsiteX5141" fmla="*/ 288582 w 1581150"/>
                <a:gd name="connsiteY5141" fmla="*/ 1617459 h 3181350"/>
                <a:gd name="connsiteX5142" fmla="*/ 288868 w 1581150"/>
                <a:gd name="connsiteY5142" fmla="*/ 1618125 h 3181350"/>
                <a:gd name="connsiteX5143" fmla="*/ 288487 w 1581150"/>
                <a:gd name="connsiteY5143" fmla="*/ 1618220 h 3181350"/>
                <a:gd name="connsiteX5144" fmla="*/ 288582 w 1581150"/>
                <a:gd name="connsiteY5144" fmla="*/ 1617459 h 3181350"/>
                <a:gd name="connsiteX5145" fmla="*/ 280486 w 1581150"/>
                <a:gd name="connsiteY5145" fmla="*/ 1651558 h 3181350"/>
                <a:gd name="connsiteX5146" fmla="*/ 280772 w 1581150"/>
                <a:gd name="connsiteY5146" fmla="*/ 1651653 h 3181350"/>
                <a:gd name="connsiteX5147" fmla="*/ 280486 w 1581150"/>
                <a:gd name="connsiteY5147" fmla="*/ 1651653 h 3181350"/>
                <a:gd name="connsiteX5148" fmla="*/ 280486 w 1581150"/>
                <a:gd name="connsiteY5148" fmla="*/ 1651558 h 3181350"/>
                <a:gd name="connsiteX5149" fmla="*/ 292107 w 1581150"/>
                <a:gd name="connsiteY5149" fmla="*/ 1665274 h 3181350"/>
                <a:gd name="connsiteX5150" fmla="*/ 284963 w 1581150"/>
                <a:gd name="connsiteY5150" fmla="*/ 1668608 h 3181350"/>
                <a:gd name="connsiteX5151" fmla="*/ 288106 w 1581150"/>
                <a:gd name="connsiteY5151" fmla="*/ 1664226 h 3181350"/>
                <a:gd name="connsiteX5152" fmla="*/ 292107 w 1581150"/>
                <a:gd name="connsiteY5152" fmla="*/ 1665274 h 3181350"/>
                <a:gd name="connsiteX5153" fmla="*/ 279819 w 1581150"/>
                <a:gd name="connsiteY5153" fmla="*/ 1688324 h 3181350"/>
                <a:gd name="connsiteX5154" fmla="*/ 277533 w 1581150"/>
                <a:gd name="connsiteY5154" fmla="*/ 1688229 h 3181350"/>
                <a:gd name="connsiteX5155" fmla="*/ 279629 w 1581150"/>
                <a:gd name="connsiteY5155" fmla="*/ 1688134 h 3181350"/>
                <a:gd name="connsiteX5156" fmla="*/ 279819 w 1581150"/>
                <a:gd name="connsiteY5156" fmla="*/ 1688324 h 3181350"/>
                <a:gd name="connsiteX5157" fmla="*/ 270104 w 1581150"/>
                <a:gd name="connsiteY5157" fmla="*/ 1685848 h 3181350"/>
                <a:gd name="connsiteX5158" fmla="*/ 277438 w 1581150"/>
                <a:gd name="connsiteY5158" fmla="*/ 1688324 h 3181350"/>
                <a:gd name="connsiteX5159" fmla="*/ 276295 w 1581150"/>
                <a:gd name="connsiteY5159" fmla="*/ 1691658 h 3181350"/>
                <a:gd name="connsiteX5160" fmla="*/ 269342 w 1581150"/>
                <a:gd name="connsiteY5160" fmla="*/ 1686515 h 3181350"/>
                <a:gd name="connsiteX5161" fmla="*/ 270104 w 1581150"/>
                <a:gd name="connsiteY5161" fmla="*/ 1685848 h 3181350"/>
                <a:gd name="connsiteX5162" fmla="*/ 286582 w 1581150"/>
                <a:gd name="connsiteY5162" fmla="*/ 1763572 h 3181350"/>
                <a:gd name="connsiteX5163" fmla="*/ 288582 w 1581150"/>
                <a:gd name="connsiteY5163" fmla="*/ 1765763 h 3181350"/>
                <a:gd name="connsiteX5164" fmla="*/ 286868 w 1581150"/>
                <a:gd name="connsiteY5164" fmla="*/ 1767001 h 3181350"/>
                <a:gd name="connsiteX5165" fmla="*/ 286201 w 1581150"/>
                <a:gd name="connsiteY5165" fmla="*/ 1767477 h 3181350"/>
                <a:gd name="connsiteX5166" fmla="*/ 278962 w 1581150"/>
                <a:gd name="connsiteY5166" fmla="*/ 1772907 h 3181350"/>
                <a:gd name="connsiteX5167" fmla="*/ 278772 w 1581150"/>
                <a:gd name="connsiteY5167" fmla="*/ 1772907 h 3181350"/>
                <a:gd name="connsiteX5168" fmla="*/ 277819 w 1581150"/>
                <a:gd name="connsiteY5168" fmla="*/ 1771954 h 3181350"/>
                <a:gd name="connsiteX5169" fmla="*/ 277724 w 1581150"/>
                <a:gd name="connsiteY5169" fmla="*/ 1765477 h 3181350"/>
                <a:gd name="connsiteX5170" fmla="*/ 279629 w 1581150"/>
                <a:gd name="connsiteY5170" fmla="*/ 1763953 h 3181350"/>
                <a:gd name="connsiteX5171" fmla="*/ 286582 w 1581150"/>
                <a:gd name="connsiteY5171" fmla="*/ 1763572 h 3181350"/>
                <a:gd name="connsiteX5172" fmla="*/ 278581 w 1581150"/>
                <a:gd name="connsiteY5172" fmla="*/ 1851678 h 3181350"/>
                <a:gd name="connsiteX5173" fmla="*/ 278200 w 1581150"/>
                <a:gd name="connsiteY5173" fmla="*/ 1854726 h 3181350"/>
                <a:gd name="connsiteX5174" fmla="*/ 276200 w 1581150"/>
                <a:gd name="connsiteY5174" fmla="*/ 1851583 h 3181350"/>
                <a:gd name="connsiteX5175" fmla="*/ 278581 w 1581150"/>
                <a:gd name="connsiteY5175" fmla="*/ 1851678 h 3181350"/>
                <a:gd name="connsiteX5176" fmla="*/ 276676 w 1581150"/>
                <a:gd name="connsiteY5176" fmla="*/ 1869681 h 3181350"/>
                <a:gd name="connsiteX5177" fmla="*/ 272295 w 1581150"/>
                <a:gd name="connsiteY5177" fmla="*/ 1862156 h 3181350"/>
                <a:gd name="connsiteX5178" fmla="*/ 271818 w 1581150"/>
                <a:gd name="connsiteY5178" fmla="*/ 1862346 h 3181350"/>
                <a:gd name="connsiteX5179" fmla="*/ 273533 w 1581150"/>
                <a:gd name="connsiteY5179" fmla="*/ 1858251 h 3181350"/>
                <a:gd name="connsiteX5180" fmla="*/ 276676 w 1581150"/>
                <a:gd name="connsiteY5180" fmla="*/ 1869681 h 3181350"/>
                <a:gd name="connsiteX5181" fmla="*/ 285344 w 1581150"/>
                <a:gd name="connsiteY5181" fmla="*/ 1876729 h 3181350"/>
                <a:gd name="connsiteX5182" fmla="*/ 281820 w 1581150"/>
                <a:gd name="connsiteY5182" fmla="*/ 1876253 h 3181350"/>
                <a:gd name="connsiteX5183" fmla="*/ 281248 w 1581150"/>
                <a:gd name="connsiteY5183" fmla="*/ 1880253 h 3181350"/>
                <a:gd name="connsiteX5184" fmla="*/ 280391 w 1581150"/>
                <a:gd name="connsiteY5184" fmla="*/ 1880158 h 3181350"/>
                <a:gd name="connsiteX5185" fmla="*/ 271056 w 1581150"/>
                <a:gd name="connsiteY5185" fmla="*/ 1876443 h 3181350"/>
                <a:gd name="connsiteX5186" fmla="*/ 272295 w 1581150"/>
                <a:gd name="connsiteY5186" fmla="*/ 1872157 h 3181350"/>
                <a:gd name="connsiteX5187" fmla="*/ 285344 w 1581150"/>
                <a:gd name="connsiteY5187" fmla="*/ 1876729 h 3181350"/>
                <a:gd name="connsiteX5188" fmla="*/ 268294 w 1581150"/>
                <a:gd name="connsiteY5188" fmla="*/ 1933022 h 3181350"/>
                <a:gd name="connsiteX5189" fmla="*/ 268389 w 1581150"/>
                <a:gd name="connsiteY5189" fmla="*/ 1933117 h 3181350"/>
                <a:gd name="connsiteX5190" fmla="*/ 268294 w 1581150"/>
                <a:gd name="connsiteY5190" fmla="*/ 1933022 h 3181350"/>
                <a:gd name="connsiteX5191" fmla="*/ 268294 w 1581150"/>
                <a:gd name="connsiteY5191" fmla="*/ 1933022 h 3181350"/>
                <a:gd name="connsiteX5192" fmla="*/ 276009 w 1581150"/>
                <a:gd name="connsiteY5192" fmla="*/ 1933022 h 3181350"/>
                <a:gd name="connsiteX5193" fmla="*/ 278772 w 1581150"/>
                <a:gd name="connsiteY5193" fmla="*/ 1935879 h 3181350"/>
                <a:gd name="connsiteX5194" fmla="*/ 276009 w 1581150"/>
                <a:gd name="connsiteY5194" fmla="*/ 1936260 h 3181350"/>
                <a:gd name="connsiteX5195" fmla="*/ 276009 w 1581150"/>
                <a:gd name="connsiteY5195" fmla="*/ 1933022 h 3181350"/>
                <a:gd name="connsiteX5196" fmla="*/ 287820 w 1581150"/>
                <a:gd name="connsiteY5196" fmla="*/ 1935498 h 3181350"/>
                <a:gd name="connsiteX5197" fmla="*/ 288487 w 1581150"/>
                <a:gd name="connsiteY5197" fmla="*/ 1943309 h 3181350"/>
                <a:gd name="connsiteX5198" fmla="*/ 285534 w 1581150"/>
                <a:gd name="connsiteY5198" fmla="*/ 1944261 h 3181350"/>
                <a:gd name="connsiteX5199" fmla="*/ 277533 w 1581150"/>
                <a:gd name="connsiteY5199" fmla="*/ 1941594 h 3181350"/>
                <a:gd name="connsiteX5200" fmla="*/ 277629 w 1581150"/>
                <a:gd name="connsiteY5200" fmla="*/ 1945214 h 3181350"/>
                <a:gd name="connsiteX5201" fmla="*/ 273819 w 1581150"/>
                <a:gd name="connsiteY5201" fmla="*/ 1944642 h 3181350"/>
                <a:gd name="connsiteX5202" fmla="*/ 287820 w 1581150"/>
                <a:gd name="connsiteY5202" fmla="*/ 1935498 h 3181350"/>
                <a:gd name="connsiteX5203" fmla="*/ 277248 w 1581150"/>
                <a:gd name="connsiteY5203" fmla="*/ 1958739 h 3181350"/>
                <a:gd name="connsiteX5204" fmla="*/ 278010 w 1581150"/>
                <a:gd name="connsiteY5204" fmla="*/ 1959692 h 3181350"/>
                <a:gd name="connsiteX5205" fmla="*/ 277057 w 1581150"/>
                <a:gd name="connsiteY5205" fmla="*/ 1959311 h 3181350"/>
                <a:gd name="connsiteX5206" fmla="*/ 277248 w 1581150"/>
                <a:gd name="connsiteY5206" fmla="*/ 1958739 h 3181350"/>
                <a:gd name="connsiteX5207" fmla="*/ 282963 w 1581150"/>
                <a:gd name="connsiteY5207" fmla="*/ 1976456 h 3181350"/>
                <a:gd name="connsiteX5208" fmla="*/ 280486 w 1581150"/>
                <a:gd name="connsiteY5208" fmla="*/ 1974741 h 3181350"/>
                <a:gd name="connsiteX5209" fmla="*/ 281820 w 1581150"/>
                <a:gd name="connsiteY5209" fmla="*/ 1963597 h 3181350"/>
                <a:gd name="connsiteX5210" fmla="*/ 287916 w 1581150"/>
                <a:gd name="connsiteY5210" fmla="*/ 1966550 h 3181350"/>
                <a:gd name="connsiteX5211" fmla="*/ 286582 w 1581150"/>
                <a:gd name="connsiteY5211" fmla="*/ 1967407 h 3181350"/>
                <a:gd name="connsiteX5212" fmla="*/ 292392 w 1581150"/>
                <a:gd name="connsiteY5212" fmla="*/ 1970741 h 3181350"/>
                <a:gd name="connsiteX5213" fmla="*/ 291630 w 1581150"/>
                <a:gd name="connsiteY5213" fmla="*/ 1971312 h 3181350"/>
                <a:gd name="connsiteX5214" fmla="*/ 291726 w 1581150"/>
                <a:gd name="connsiteY5214" fmla="*/ 1972455 h 3181350"/>
                <a:gd name="connsiteX5215" fmla="*/ 282963 w 1581150"/>
                <a:gd name="connsiteY5215" fmla="*/ 1976456 h 3181350"/>
                <a:gd name="connsiteX5216" fmla="*/ 296774 w 1581150"/>
                <a:gd name="connsiteY5216" fmla="*/ 1973503 h 3181350"/>
                <a:gd name="connsiteX5217" fmla="*/ 303632 w 1581150"/>
                <a:gd name="connsiteY5217" fmla="*/ 1975884 h 3181350"/>
                <a:gd name="connsiteX5218" fmla="*/ 301155 w 1581150"/>
                <a:gd name="connsiteY5218" fmla="*/ 1980170 h 3181350"/>
                <a:gd name="connsiteX5219" fmla="*/ 296298 w 1581150"/>
                <a:gd name="connsiteY5219" fmla="*/ 1976170 h 3181350"/>
                <a:gd name="connsiteX5220" fmla="*/ 296393 w 1581150"/>
                <a:gd name="connsiteY5220" fmla="*/ 1975218 h 3181350"/>
                <a:gd name="connsiteX5221" fmla="*/ 296774 w 1581150"/>
                <a:gd name="connsiteY5221" fmla="*/ 1973503 h 3181350"/>
                <a:gd name="connsiteX5222" fmla="*/ 297250 w 1581150"/>
                <a:gd name="connsiteY5222" fmla="*/ 1989219 h 3181350"/>
                <a:gd name="connsiteX5223" fmla="*/ 305061 w 1581150"/>
                <a:gd name="connsiteY5223" fmla="*/ 1985409 h 3181350"/>
                <a:gd name="connsiteX5224" fmla="*/ 307442 w 1581150"/>
                <a:gd name="connsiteY5224" fmla="*/ 1987124 h 3181350"/>
                <a:gd name="connsiteX5225" fmla="*/ 300870 w 1581150"/>
                <a:gd name="connsiteY5225" fmla="*/ 1995506 h 3181350"/>
                <a:gd name="connsiteX5226" fmla="*/ 297250 w 1581150"/>
                <a:gd name="connsiteY5226" fmla="*/ 1989219 h 3181350"/>
                <a:gd name="connsiteX5227" fmla="*/ 251435 w 1581150"/>
                <a:gd name="connsiteY5227" fmla="*/ 2119236 h 3181350"/>
                <a:gd name="connsiteX5228" fmla="*/ 250387 w 1581150"/>
                <a:gd name="connsiteY5228" fmla="*/ 2112759 h 3181350"/>
                <a:gd name="connsiteX5229" fmla="*/ 250863 w 1581150"/>
                <a:gd name="connsiteY5229" fmla="*/ 2106186 h 3181350"/>
                <a:gd name="connsiteX5230" fmla="*/ 256864 w 1581150"/>
                <a:gd name="connsiteY5230" fmla="*/ 2114664 h 3181350"/>
                <a:gd name="connsiteX5231" fmla="*/ 259626 w 1581150"/>
                <a:gd name="connsiteY5231" fmla="*/ 2112949 h 3181350"/>
                <a:gd name="connsiteX5232" fmla="*/ 268199 w 1581150"/>
                <a:gd name="connsiteY5232" fmla="*/ 2118950 h 3181350"/>
                <a:gd name="connsiteX5233" fmla="*/ 269723 w 1581150"/>
                <a:gd name="connsiteY5233" fmla="*/ 2125427 h 3181350"/>
                <a:gd name="connsiteX5234" fmla="*/ 269532 w 1581150"/>
                <a:gd name="connsiteY5234" fmla="*/ 2127046 h 3181350"/>
                <a:gd name="connsiteX5235" fmla="*/ 262198 w 1581150"/>
                <a:gd name="connsiteY5235" fmla="*/ 2115330 h 3181350"/>
                <a:gd name="connsiteX5236" fmla="*/ 251625 w 1581150"/>
                <a:gd name="connsiteY5236" fmla="*/ 2123427 h 3181350"/>
                <a:gd name="connsiteX5237" fmla="*/ 246863 w 1581150"/>
                <a:gd name="connsiteY5237" fmla="*/ 2121141 h 3181350"/>
                <a:gd name="connsiteX5238" fmla="*/ 244863 w 1581150"/>
                <a:gd name="connsiteY5238" fmla="*/ 2118093 h 3181350"/>
                <a:gd name="connsiteX5239" fmla="*/ 251435 w 1581150"/>
                <a:gd name="connsiteY5239" fmla="*/ 2119236 h 3181350"/>
                <a:gd name="connsiteX5240" fmla="*/ 220860 w 1581150"/>
                <a:gd name="connsiteY5240" fmla="*/ 2119331 h 3181350"/>
                <a:gd name="connsiteX5241" fmla="*/ 220574 w 1581150"/>
                <a:gd name="connsiteY5241" fmla="*/ 2118569 h 3181350"/>
                <a:gd name="connsiteX5242" fmla="*/ 220860 w 1581150"/>
                <a:gd name="connsiteY5242" fmla="*/ 2119331 h 3181350"/>
                <a:gd name="connsiteX5243" fmla="*/ 221812 w 1581150"/>
                <a:gd name="connsiteY5243" fmla="*/ 2132190 h 3181350"/>
                <a:gd name="connsiteX5244" fmla="*/ 223431 w 1581150"/>
                <a:gd name="connsiteY5244" fmla="*/ 2133618 h 3181350"/>
                <a:gd name="connsiteX5245" fmla="*/ 222288 w 1581150"/>
                <a:gd name="connsiteY5245" fmla="*/ 2135142 h 3181350"/>
                <a:gd name="connsiteX5246" fmla="*/ 220764 w 1581150"/>
                <a:gd name="connsiteY5246" fmla="*/ 2134380 h 3181350"/>
                <a:gd name="connsiteX5247" fmla="*/ 220860 w 1581150"/>
                <a:gd name="connsiteY5247" fmla="*/ 2135809 h 3181350"/>
                <a:gd name="connsiteX5248" fmla="*/ 214383 w 1581150"/>
                <a:gd name="connsiteY5248" fmla="*/ 2133999 h 3181350"/>
                <a:gd name="connsiteX5249" fmla="*/ 215240 w 1581150"/>
                <a:gd name="connsiteY5249" fmla="*/ 2132571 h 3181350"/>
                <a:gd name="connsiteX5250" fmla="*/ 221812 w 1581150"/>
                <a:gd name="connsiteY5250" fmla="*/ 2132190 h 3181350"/>
                <a:gd name="connsiteX5251" fmla="*/ 208572 w 1581150"/>
                <a:gd name="connsiteY5251" fmla="*/ 2134285 h 3181350"/>
                <a:gd name="connsiteX5252" fmla="*/ 206763 w 1581150"/>
                <a:gd name="connsiteY5252" fmla="*/ 2140191 h 3181350"/>
                <a:gd name="connsiteX5253" fmla="*/ 205715 w 1581150"/>
                <a:gd name="connsiteY5253" fmla="*/ 2139524 h 3181350"/>
                <a:gd name="connsiteX5254" fmla="*/ 208572 w 1581150"/>
                <a:gd name="connsiteY5254" fmla="*/ 2134285 h 3181350"/>
                <a:gd name="connsiteX5255" fmla="*/ 201619 w 1581150"/>
                <a:gd name="connsiteY5255" fmla="*/ 2150478 h 3181350"/>
                <a:gd name="connsiteX5256" fmla="*/ 202476 w 1581150"/>
                <a:gd name="connsiteY5256" fmla="*/ 2153907 h 3181350"/>
                <a:gd name="connsiteX5257" fmla="*/ 200857 w 1581150"/>
                <a:gd name="connsiteY5257" fmla="*/ 2155050 h 3181350"/>
                <a:gd name="connsiteX5258" fmla="*/ 200190 w 1581150"/>
                <a:gd name="connsiteY5258" fmla="*/ 2155050 h 3181350"/>
                <a:gd name="connsiteX5259" fmla="*/ 197619 w 1581150"/>
                <a:gd name="connsiteY5259" fmla="*/ 2150287 h 3181350"/>
                <a:gd name="connsiteX5260" fmla="*/ 201619 w 1581150"/>
                <a:gd name="connsiteY5260" fmla="*/ 2150478 h 3181350"/>
                <a:gd name="connsiteX5261" fmla="*/ 207620 w 1581150"/>
                <a:gd name="connsiteY5261" fmla="*/ 2156193 h 3181350"/>
                <a:gd name="connsiteX5262" fmla="*/ 206382 w 1581150"/>
                <a:gd name="connsiteY5262" fmla="*/ 2167242 h 3181350"/>
                <a:gd name="connsiteX5263" fmla="*/ 199905 w 1581150"/>
                <a:gd name="connsiteY5263" fmla="*/ 2169051 h 3181350"/>
                <a:gd name="connsiteX5264" fmla="*/ 201810 w 1581150"/>
                <a:gd name="connsiteY5264" fmla="*/ 2158860 h 3181350"/>
                <a:gd name="connsiteX5265" fmla="*/ 207620 w 1581150"/>
                <a:gd name="connsiteY5265" fmla="*/ 2156193 h 3181350"/>
                <a:gd name="connsiteX5266" fmla="*/ 181426 w 1581150"/>
                <a:gd name="connsiteY5266" fmla="*/ 2209152 h 3181350"/>
                <a:gd name="connsiteX5267" fmla="*/ 184188 w 1581150"/>
                <a:gd name="connsiteY5267" fmla="*/ 2211152 h 3181350"/>
                <a:gd name="connsiteX5268" fmla="*/ 182950 w 1581150"/>
                <a:gd name="connsiteY5268" fmla="*/ 2214676 h 3181350"/>
                <a:gd name="connsiteX5269" fmla="*/ 184569 w 1581150"/>
                <a:gd name="connsiteY5269" fmla="*/ 2215057 h 3181350"/>
                <a:gd name="connsiteX5270" fmla="*/ 183236 w 1581150"/>
                <a:gd name="connsiteY5270" fmla="*/ 2216676 h 3181350"/>
                <a:gd name="connsiteX5271" fmla="*/ 176473 w 1581150"/>
                <a:gd name="connsiteY5271" fmla="*/ 2208294 h 3181350"/>
                <a:gd name="connsiteX5272" fmla="*/ 179235 w 1581150"/>
                <a:gd name="connsiteY5272" fmla="*/ 2208485 h 3181350"/>
                <a:gd name="connsiteX5273" fmla="*/ 178188 w 1581150"/>
                <a:gd name="connsiteY5273" fmla="*/ 2209437 h 3181350"/>
                <a:gd name="connsiteX5274" fmla="*/ 181426 w 1581150"/>
                <a:gd name="connsiteY5274" fmla="*/ 2209152 h 3181350"/>
                <a:gd name="connsiteX5275" fmla="*/ 520707 w 1581150"/>
                <a:gd name="connsiteY5275" fmla="*/ 821549 h 3181350"/>
                <a:gd name="connsiteX5276" fmla="*/ 522231 w 1581150"/>
                <a:gd name="connsiteY5276" fmla="*/ 823264 h 3181350"/>
                <a:gd name="connsiteX5277" fmla="*/ 523564 w 1581150"/>
                <a:gd name="connsiteY5277" fmla="*/ 814215 h 3181350"/>
                <a:gd name="connsiteX5278" fmla="*/ 528422 w 1581150"/>
                <a:gd name="connsiteY5278" fmla="*/ 817930 h 3181350"/>
                <a:gd name="connsiteX5279" fmla="*/ 520707 w 1581150"/>
                <a:gd name="connsiteY5279" fmla="*/ 821549 h 3181350"/>
                <a:gd name="connsiteX5280" fmla="*/ 490798 w 1581150"/>
                <a:gd name="connsiteY5280" fmla="*/ 736110 h 3181350"/>
                <a:gd name="connsiteX5281" fmla="*/ 490322 w 1581150"/>
                <a:gd name="connsiteY5281" fmla="*/ 732681 h 3181350"/>
                <a:gd name="connsiteX5282" fmla="*/ 492036 w 1581150"/>
                <a:gd name="connsiteY5282" fmla="*/ 731824 h 3181350"/>
                <a:gd name="connsiteX5283" fmla="*/ 490798 w 1581150"/>
                <a:gd name="connsiteY5283" fmla="*/ 736110 h 3181350"/>
                <a:gd name="connsiteX5284" fmla="*/ 379641 w 1581150"/>
                <a:gd name="connsiteY5284" fmla="*/ 585615 h 3181350"/>
                <a:gd name="connsiteX5285" fmla="*/ 379451 w 1581150"/>
                <a:gd name="connsiteY5285" fmla="*/ 586568 h 3181350"/>
                <a:gd name="connsiteX5286" fmla="*/ 372021 w 1581150"/>
                <a:gd name="connsiteY5286" fmla="*/ 589330 h 3181350"/>
                <a:gd name="connsiteX5287" fmla="*/ 371545 w 1581150"/>
                <a:gd name="connsiteY5287" fmla="*/ 586282 h 3181350"/>
                <a:gd name="connsiteX5288" fmla="*/ 379641 w 1581150"/>
                <a:gd name="connsiteY5288" fmla="*/ 585615 h 3181350"/>
                <a:gd name="connsiteX5289" fmla="*/ 362401 w 1581150"/>
                <a:gd name="connsiteY5289" fmla="*/ 594950 h 3181350"/>
                <a:gd name="connsiteX5290" fmla="*/ 361734 w 1581150"/>
                <a:gd name="connsiteY5290" fmla="*/ 597236 h 3181350"/>
                <a:gd name="connsiteX5291" fmla="*/ 354781 w 1581150"/>
                <a:gd name="connsiteY5291" fmla="*/ 597617 h 3181350"/>
                <a:gd name="connsiteX5292" fmla="*/ 353162 w 1581150"/>
                <a:gd name="connsiteY5292" fmla="*/ 595807 h 3181350"/>
                <a:gd name="connsiteX5293" fmla="*/ 362401 w 1581150"/>
                <a:gd name="connsiteY5293" fmla="*/ 594950 h 3181350"/>
                <a:gd name="connsiteX5294" fmla="*/ 280200 w 1581150"/>
                <a:gd name="connsiteY5294" fmla="*/ 558850 h 3181350"/>
                <a:gd name="connsiteX5295" fmla="*/ 268485 w 1581150"/>
                <a:gd name="connsiteY5295" fmla="*/ 567422 h 3181350"/>
                <a:gd name="connsiteX5296" fmla="*/ 280200 w 1581150"/>
                <a:gd name="connsiteY5296" fmla="*/ 558850 h 3181350"/>
                <a:gd name="connsiteX5297" fmla="*/ 314014 w 1581150"/>
                <a:gd name="connsiteY5297" fmla="*/ 774210 h 3181350"/>
                <a:gd name="connsiteX5298" fmla="*/ 313919 w 1581150"/>
                <a:gd name="connsiteY5298" fmla="*/ 774782 h 3181350"/>
                <a:gd name="connsiteX5299" fmla="*/ 310585 w 1581150"/>
                <a:gd name="connsiteY5299" fmla="*/ 774306 h 3181350"/>
                <a:gd name="connsiteX5300" fmla="*/ 314014 w 1581150"/>
                <a:gd name="connsiteY5300" fmla="*/ 774210 h 3181350"/>
                <a:gd name="connsiteX5301" fmla="*/ 357639 w 1581150"/>
                <a:gd name="connsiteY5301" fmla="*/ 894320 h 3181350"/>
                <a:gd name="connsiteX5302" fmla="*/ 357448 w 1581150"/>
                <a:gd name="connsiteY5302" fmla="*/ 893082 h 3181350"/>
                <a:gd name="connsiteX5303" fmla="*/ 357639 w 1581150"/>
                <a:gd name="connsiteY5303" fmla="*/ 894320 h 3181350"/>
                <a:gd name="connsiteX5304" fmla="*/ 348114 w 1581150"/>
                <a:gd name="connsiteY5304" fmla="*/ 912323 h 3181350"/>
                <a:gd name="connsiteX5305" fmla="*/ 352114 w 1581150"/>
                <a:gd name="connsiteY5305" fmla="*/ 918609 h 3181350"/>
                <a:gd name="connsiteX5306" fmla="*/ 352971 w 1581150"/>
                <a:gd name="connsiteY5306" fmla="*/ 921371 h 3181350"/>
                <a:gd name="connsiteX5307" fmla="*/ 352876 w 1581150"/>
                <a:gd name="connsiteY5307" fmla="*/ 922133 h 3181350"/>
                <a:gd name="connsiteX5308" fmla="*/ 340970 w 1581150"/>
                <a:gd name="connsiteY5308" fmla="*/ 917371 h 3181350"/>
                <a:gd name="connsiteX5309" fmla="*/ 346685 w 1581150"/>
                <a:gd name="connsiteY5309" fmla="*/ 916799 h 3181350"/>
                <a:gd name="connsiteX5310" fmla="*/ 344208 w 1581150"/>
                <a:gd name="connsiteY5310" fmla="*/ 913466 h 3181350"/>
                <a:gd name="connsiteX5311" fmla="*/ 348114 w 1581150"/>
                <a:gd name="connsiteY5311" fmla="*/ 912323 h 3181350"/>
                <a:gd name="connsiteX5312" fmla="*/ 339541 w 1581150"/>
                <a:gd name="connsiteY5312" fmla="*/ 908322 h 3181350"/>
                <a:gd name="connsiteX5313" fmla="*/ 339827 w 1581150"/>
                <a:gd name="connsiteY5313" fmla="*/ 908322 h 3181350"/>
                <a:gd name="connsiteX5314" fmla="*/ 339541 w 1581150"/>
                <a:gd name="connsiteY5314" fmla="*/ 908322 h 3181350"/>
                <a:gd name="connsiteX5315" fmla="*/ 332588 w 1581150"/>
                <a:gd name="connsiteY5315" fmla="*/ 922229 h 3181350"/>
                <a:gd name="connsiteX5316" fmla="*/ 339827 w 1581150"/>
                <a:gd name="connsiteY5316" fmla="*/ 924324 h 3181350"/>
                <a:gd name="connsiteX5317" fmla="*/ 338112 w 1581150"/>
                <a:gd name="connsiteY5317" fmla="*/ 927086 h 3181350"/>
                <a:gd name="connsiteX5318" fmla="*/ 338112 w 1581150"/>
                <a:gd name="connsiteY5318" fmla="*/ 926515 h 3181350"/>
                <a:gd name="connsiteX5319" fmla="*/ 334779 w 1581150"/>
                <a:gd name="connsiteY5319" fmla="*/ 924610 h 3181350"/>
                <a:gd name="connsiteX5320" fmla="*/ 330588 w 1581150"/>
                <a:gd name="connsiteY5320" fmla="*/ 925372 h 3181350"/>
                <a:gd name="connsiteX5321" fmla="*/ 332588 w 1581150"/>
                <a:gd name="connsiteY5321" fmla="*/ 922229 h 3181350"/>
                <a:gd name="connsiteX5322" fmla="*/ 344685 w 1581150"/>
                <a:gd name="connsiteY5322" fmla="*/ 934135 h 3181350"/>
                <a:gd name="connsiteX5323" fmla="*/ 340398 w 1581150"/>
                <a:gd name="connsiteY5323" fmla="*/ 933373 h 3181350"/>
                <a:gd name="connsiteX5324" fmla="*/ 339351 w 1581150"/>
                <a:gd name="connsiteY5324" fmla="*/ 931849 h 3181350"/>
                <a:gd name="connsiteX5325" fmla="*/ 350495 w 1581150"/>
                <a:gd name="connsiteY5325" fmla="*/ 929849 h 3181350"/>
                <a:gd name="connsiteX5326" fmla="*/ 353924 w 1581150"/>
                <a:gd name="connsiteY5326" fmla="*/ 923467 h 3181350"/>
                <a:gd name="connsiteX5327" fmla="*/ 355162 w 1581150"/>
                <a:gd name="connsiteY5327" fmla="*/ 926420 h 3181350"/>
                <a:gd name="connsiteX5328" fmla="*/ 352019 w 1581150"/>
                <a:gd name="connsiteY5328" fmla="*/ 935945 h 3181350"/>
                <a:gd name="connsiteX5329" fmla="*/ 349638 w 1581150"/>
                <a:gd name="connsiteY5329" fmla="*/ 937564 h 3181350"/>
                <a:gd name="connsiteX5330" fmla="*/ 346780 w 1581150"/>
                <a:gd name="connsiteY5330" fmla="*/ 937373 h 3181350"/>
                <a:gd name="connsiteX5331" fmla="*/ 343161 w 1581150"/>
                <a:gd name="connsiteY5331" fmla="*/ 935278 h 3181350"/>
                <a:gd name="connsiteX5332" fmla="*/ 344685 w 1581150"/>
                <a:gd name="connsiteY5332" fmla="*/ 934135 h 3181350"/>
                <a:gd name="connsiteX5333" fmla="*/ 345066 w 1581150"/>
                <a:gd name="connsiteY5333" fmla="*/ 941755 h 3181350"/>
                <a:gd name="connsiteX5334" fmla="*/ 345447 w 1581150"/>
                <a:gd name="connsiteY5334" fmla="*/ 944231 h 3181350"/>
                <a:gd name="connsiteX5335" fmla="*/ 343923 w 1581150"/>
                <a:gd name="connsiteY5335" fmla="*/ 943660 h 3181350"/>
                <a:gd name="connsiteX5336" fmla="*/ 345066 w 1581150"/>
                <a:gd name="connsiteY5336" fmla="*/ 941755 h 3181350"/>
                <a:gd name="connsiteX5337" fmla="*/ 349733 w 1581150"/>
                <a:gd name="connsiteY5337" fmla="*/ 942041 h 3181350"/>
                <a:gd name="connsiteX5338" fmla="*/ 352876 w 1581150"/>
                <a:gd name="connsiteY5338" fmla="*/ 943850 h 3181350"/>
                <a:gd name="connsiteX5339" fmla="*/ 354400 w 1581150"/>
                <a:gd name="connsiteY5339" fmla="*/ 945470 h 3181350"/>
                <a:gd name="connsiteX5340" fmla="*/ 348018 w 1581150"/>
                <a:gd name="connsiteY5340" fmla="*/ 945374 h 3181350"/>
                <a:gd name="connsiteX5341" fmla="*/ 349733 w 1581150"/>
                <a:gd name="connsiteY5341" fmla="*/ 942041 h 3181350"/>
                <a:gd name="connsiteX5342" fmla="*/ 344589 w 1581150"/>
                <a:gd name="connsiteY5342" fmla="*/ 1007287 h 3181350"/>
                <a:gd name="connsiteX5343" fmla="*/ 351638 w 1581150"/>
                <a:gd name="connsiteY5343" fmla="*/ 1008144 h 3181350"/>
                <a:gd name="connsiteX5344" fmla="*/ 351066 w 1581150"/>
                <a:gd name="connsiteY5344" fmla="*/ 1025004 h 3181350"/>
                <a:gd name="connsiteX5345" fmla="*/ 346875 w 1581150"/>
                <a:gd name="connsiteY5345" fmla="*/ 1016812 h 3181350"/>
                <a:gd name="connsiteX5346" fmla="*/ 342208 w 1581150"/>
                <a:gd name="connsiteY5346" fmla="*/ 1023956 h 3181350"/>
                <a:gd name="connsiteX5347" fmla="*/ 335826 w 1581150"/>
                <a:gd name="connsiteY5347" fmla="*/ 1018527 h 3181350"/>
                <a:gd name="connsiteX5348" fmla="*/ 344589 w 1581150"/>
                <a:gd name="connsiteY5348" fmla="*/ 1007287 h 3181350"/>
                <a:gd name="connsiteX5349" fmla="*/ 342780 w 1581150"/>
                <a:gd name="connsiteY5349" fmla="*/ 1057865 h 3181350"/>
                <a:gd name="connsiteX5350" fmla="*/ 342780 w 1581150"/>
                <a:gd name="connsiteY5350" fmla="*/ 1057865 h 3181350"/>
                <a:gd name="connsiteX5351" fmla="*/ 342780 w 1581150"/>
                <a:gd name="connsiteY5351" fmla="*/ 1057865 h 3181350"/>
                <a:gd name="connsiteX5352" fmla="*/ 342780 w 1581150"/>
                <a:gd name="connsiteY5352" fmla="*/ 1057865 h 3181350"/>
                <a:gd name="connsiteX5353" fmla="*/ 352781 w 1581150"/>
                <a:gd name="connsiteY5353" fmla="*/ 1048244 h 3181350"/>
                <a:gd name="connsiteX5354" fmla="*/ 365830 w 1581150"/>
                <a:gd name="connsiteY5354" fmla="*/ 1046054 h 3181350"/>
                <a:gd name="connsiteX5355" fmla="*/ 360306 w 1581150"/>
                <a:gd name="connsiteY5355" fmla="*/ 1055198 h 3181350"/>
                <a:gd name="connsiteX5356" fmla="*/ 354114 w 1581150"/>
                <a:gd name="connsiteY5356" fmla="*/ 1054531 h 3181350"/>
                <a:gd name="connsiteX5357" fmla="*/ 352781 w 1581150"/>
                <a:gd name="connsiteY5357" fmla="*/ 1048244 h 3181350"/>
                <a:gd name="connsiteX5358" fmla="*/ 358496 w 1581150"/>
                <a:gd name="connsiteY5358" fmla="*/ 1065294 h 3181350"/>
                <a:gd name="connsiteX5359" fmla="*/ 355448 w 1581150"/>
                <a:gd name="connsiteY5359" fmla="*/ 1062627 h 3181350"/>
                <a:gd name="connsiteX5360" fmla="*/ 354305 w 1581150"/>
                <a:gd name="connsiteY5360" fmla="*/ 1056722 h 3181350"/>
                <a:gd name="connsiteX5361" fmla="*/ 360591 w 1581150"/>
                <a:gd name="connsiteY5361" fmla="*/ 1060056 h 3181350"/>
                <a:gd name="connsiteX5362" fmla="*/ 360687 w 1581150"/>
                <a:gd name="connsiteY5362" fmla="*/ 1059103 h 3181350"/>
                <a:gd name="connsiteX5363" fmla="*/ 361068 w 1581150"/>
                <a:gd name="connsiteY5363" fmla="*/ 1063199 h 3181350"/>
                <a:gd name="connsiteX5364" fmla="*/ 358496 w 1581150"/>
                <a:gd name="connsiteY5364" fmla="*/ 1065294 h 3181350"/>
                <a:gd name="connsiteX5365" fmla="*/ 370593 w 1581150"/>
                <a:gd name="connsiteY5365" fmla="*/ 1059675 h 3181350"/>
                <a:gd name="connsiteX5366" fmla="*/ 372402 w 1581150"/>
                <a:gd name="connsiteY5366" fmla="*/ 1057579 h 3181350"/>
                <a:gd name="connsiteX5367" fmla="*/ 374403 w 1581150"/>
                <a:gd name="connsiteY5367" fmla="*/ 1061294 h 3181350"/>
                <a:gd name="connsiteX5368" fmla="*/ 370593 w 1581150"/>
                <a:gd name="connsiteY5368" fmla="*/ 1059675 h 3181350"/>
                <a:gd name="connsiteX5369" fmla="*/ 372498 w 1581150"/>
                <a:gd name="connsiteY5369" fmla="*/ 1065485 h 3181350"/>
                <a:gd name="connsiteX5370" fmla="*/ 369545 w 1581150"/>
                <a:gd name="connsiteY5370" fmla="*/ 1065675 h 3181350"/>
                <a:gd name="connsiteX5371" fmla="*/ 372498 w 1581150"/>
                <a:gd name="connsiteY5371" fmla="*/ 1065485 h 3181350"/>
                <a:gd name="connsiteX5372" fmla="*/ 359067 w 1581150"/>
                <a:gd name="connsiteY5372" fmla="*/ 1039291 h 3181350"/>
                <a:gd name="connsiteX5373" fmla="*/ 349161 w 1581150"/>
                <a:gd name="connsiteY5373" fmla="*/ 1045768 h 3181350"/>
                <a:gd name="connsiteX5374" fmla="*/ 348971 w 1581150"/>
                <a:gd name="connsiteY5374" fmla="*/ 1039577 h 3181350"/>
                <a:gd name="connsiteX5375" fmla="*/ 353352 w 1581150"/>
                <a:gd name="connsiteY5375" fmla="*/ 1037481 h 3181350"/>
                <a:gd name="connsiteX5376" fmla="*/ 356496 w 1581150"/>
                <a:gd name="connsiteY5376" fmla="*/ 1037958 h 3181350"/>
                <a:gd name="connsiteX5377" fmla="*/ 356305 w 1581150"/>
                <a:gd name="connsiteY5377" fmla="*/ 1037195 h 3181350"/>
                <a:gd name="connsiteX5378" fmla="*/ 368783 w 1581150"/>
                <a:gd name="connsiteY5378" fmla="*/ 1031957 h 3181350"/>
                <a:gd name="connsiteX5379" fmla="*/ 365830 w 1581150"/>
                <a:gd name="connsiteY5379" fmla="*/ 1022336 h 3181350"/>
                <a:gd name="connsiteX5380" fmla="*/ 362687 w 1581150"/>
                <a:gd name="connsiteY5380" fmla="*/ 1026146 h 3181350"/>
                <a:gd name="connsiteX5381" fmla="*/ 367354 w 1581150"/>
                <a:gd name="connsiteY5381" fmla="*/ 1019384 h 3181350"/>
                <a:gd name="connsiteX5382" fmla="*/ 367926 w 1581150"/>
                <a:gd name="connsiteY5382" fmla="*/ 1019288 h 3181350"/>
                <a:gd name="connsiteX5383" fmla="*/ 366592 w 1581150"/>
                <a:gd name="connsiteY5383" fmla="*/ 1012907 h 3181350"/>
                <a:gd name="connsiteX5384" fmla="*/ 369545 w 1581150"/>
                <a:gd name="connsiteY5384" fmla="*/ 1011668 h 3181350"/>
                <a:gd name="connsiteX5385" fmla="*/ 380213 w 1581150"/>
                <a:gd name="connsiteY5385" fmla="*/ 1011668 h 3181350"/>
                <a:gd name="connsiteX5386" fmla="*/ 375450 w 1581150"/>
                <a:gd name="connsiteY5386" fmla="*/ 1016717 h 3181350"/>
                <a:gd name="connsiteX5387" fmla="*/ 382594 w 1581150"/>
                <a:gd name="connsiteY5387" fmla="*/ 1020431 h 3181350"/>
                <a:gd name="connsiteX5388" fmla="*/ 372974 w 1581150"/>
                <a:gd name="connsiteY5388" fmla="*/ 1026051 h 3181350"/>
                <a:gd name="connsiteX5389" fmla="*/ 383642 w 1581150"/>
                <a:gd name="connsiteY5389" fmla="*/ 1031576 h 3181350"/>
                <a:gd name="connsiteX5390" fmla="*/ 372593 w 1581150"/>
                <a:gd name="connsiteY5390" fmla="*/ 1030814 h 3181350"/>
                <a:gd name="connsiteX5391" fmla="*/ 372879 w 1581150"/>
                <a:gd name="connsiteY5391" fmla="*/ 1037005 h 3181350"/>
                <a:gd name="connsiteX5392" fmla="*/ 372879 w 1581150"/>
                <a:gd name="connsiteY5392" fmla="*/ 1037005 h 3181350"/>
                <a:gd name="connsiteX5393" fmla="*/ 377832 w 1581150"/>
                <a:gd name="connsiteY5393" fmla="*/ 1043577 h 3181350"/>
                <a:gd name="connsiteX5394" fmla="*/ 375069 w 1581150"/>
                <a:gd name="connsiteY5394" fmla="*/ 1046816 h 3181350"/>
                <a:gd name="connsiteX5395" fmla="*/ 359067 w 1581150"/>
                <a:gd name="connsiteY5395" fmla="*/ 1039291 h 3181350"/>
                <a:gd name="connsiteX5396" fmla="*/ 374784 w 1581150"/>
                <a:gd name="connsiteY5396" fmla="*/ 1038529 h 3181350"/>
                <a:gd name="connsiteX5397" fmla="*/ 374403 w 1581150"/>
                <a:gd name="connsiteY5397" fmla="*/ 1038719 h 3181350"/>
                <a:gd name="connsiteX5398" fmla="*/ 374307 w 1581150"/>
                <a:gd name="connsiteY5398" fmla="*/ 1038338 h 3181350"/>
                <a:gd name="connsiteX5399" fmla="*/ 374784 w 1581150"/>
                <a:gd name="connsiteY5399" fmla="*/ 1038529 h 3181350"/>
                <a:gd name="connsiteX5400" fmla="*/ 398120 w 1581150"/>
                <a:gd name="connsiteY5400" fmla="*/ 1034243 h 3181350"/>
                <a:gd name="connsiteX5401" fmla="*/ 388595 w 1581150"/>
                <a:gd name="connsiteY5401" fmla="*/ 1038338 h 3181350"/>
                <a:gd name="connsiteX5402" fmla="*/ 398120 w 1581150"/>
                <a:gd name="connsiteY5402" fmla="*/ 1034243 h 3181350"/>
                <a:gd name="connsiteX5403" fmla="*/ 386499 w 1581150"/>
                <a:gd name="connsiteY5403" fmla="*/ 1092536 h 3181350"/>
                <a:gd name="connsiteX5404" fmla="*/ 396882 w 1581150"/>
                <a:gd name="connsiteY5404" fmla="*/ 1095393 h 3181350"/>
                <a:gd name="connsiteX5405" fmla="*/ 394405 w 1581150"/>
                <a:gd name="connsiteY5405" fmla="*/ 1098632 h 3181350"/>
                <a:gd name="connsiteX5406" fmla="*/ 391262 w 1581150"/>
                <a:gd name="connsiteY5406" fmla="*/ 1101680 h 3181350"/>
                <a:gd name="connsiteX5407" fmla="*/ 386595 w 1581150"/>
                <a:gd name="connsiteY5407" fmla="*/ 1097489 h 3181350"/>
                <a:gd name="connsiteX5408" fmla="*/ 386499 w 1581150"/>
                <a:gd name="connsiteY5408" fmla="*/ 1092536 h 3181350"/>
                <a:gd name="connsiteX5409" fmla="*/ 413646 w 1581150"/>
                <a:gd name="connsiteY5409" fmla="*/ 1118253 h 3181350"/>
                <a:gd name="connsiteX5410" fmla="*/ 414027 w 1581150"/>
                <a:gd name="connsiteY5410" fmla="*/ 1119015 h 3181350"/>
                <a:gd name="connsiteX5411" fmla="*/ 412407 w 1581150"/>
                <a:gd name="connsiteY5411" fmla="*/ 1117967 h 3181350"/>
                <a:gd name="connsiteX5412" fmla="*/ 413646 w 1581150"/>
                <a:gd name="connsiteY5412" fmla="*/ 1118253 h 3181350"/>
                <a:gd name="connsiteX5413" fmla="*/ 390024 w 1581150"/>
                <a:gd name="connsiteY5413" fmla="*/ 1176261 h 3181350"/>
                <a:gd name="connsiteX5414" fmla="*/ 389452 w 1581150"/>
                <a:gd name="connsiteY5414" fmla="*/ 1176356 h 3181350"/>
                <a:gd name="connsiteX5415" fmla="*/ 390024 w 1581150"/>
                <a:gd name="connsiteY5415" fmla="*/ 1176261 h 3181350"/>
                <a:gd name="connsiteX5416" fmla="*/ 370021 w 1581150"/>
                <a:gd name="connsiteY5416" fmla="*/ 1189881 h 3181350"/>
                <a:gd name="connsiteX5417" fmla="*/ 368211 w 1581150"/>
                <a:gd name="connsiteY5417" fmla="*/ 1186643 h 3181350"/>
                <a:gd name="connsiteX5418" fmla="*/ 376212 w 1581150"/>
                <a:gd name="connsiteY5418" fmla="*/ 1189405 h 3181350"/>
                <a:gd name="connsiteX5419" fmla="*/ 370021 w 1581150"/>
                <a:gd name="connsiteY5419" fmla="*/ 1189881 h 3181350"/>
                <a:gd name="connsiteX5420" fmla="*/ 361925 w 1581150"/>
                <a:gd name="connsiteY5420" fmla="*/ 1214075 h 3181350"/>
                <a:gd name="connsiteX5421" fmla="*/ 369545 w 1581150"/>
                <a:gd name="connsiteY5421" fmla="*/ 1217409 h 3181350"/>
                <a:gd name="connsiteX5422" fmla="*/ 373736 w 1581150"/>
                <a:gd name="connsiteY5422" fmla="*/ 1218932 h 3181350"/>
                <a:gd name="connsiteX5423" fmla="*/ 367926 w 1581150"/>
                <a:gd name="connsiteY5423" fmla="*/ 1222552 h 3181350"/>
                <a:gd name="connsiteX5424" fmla="*/ 361925 w 1581150"/>
                <a:gd name="connsiteY5424" fmla="*/ 1214075 h 3181350"/>
                <a:gd name="connsiteX5425" fmla="*/ 372593 w 1581150"/>
                <a:gd name="connsiteY5425" fmla="*/ 1267891 h 3181350"/>
                <a:gd name="connsiteX5426" fmla="*/ 372974 w 1581150"/>
                <a:gd name="connsiteY5426" fmla="*/ 1267891 h 3181350"/>
                <a:gd name="connsiteX5427" fmla="*/ 372593 w 1581150"/>
                <a:gd name="connsiteY5427" fmla="*/ 1267891 h 3181350"/>
                <a:gd name="connsiteX5428" fmla="*/ 376879 w 1581150"/>
                <a:gd name="connsiteY5428" fmla="*/ 1265700 h 3181350"/>
                <a:gd name="connsiteX5429" fmla="*/ 384594 w 1581150"/>
                <a:gd name="connsiteY5429" fmla="*/ 1266081 h 3181350"/>
                <a:gd name="connsiteX5430" fmla="*/ 383547 w 1581150"/>
                <a:gd name="connsiteY5430" fmla="*/ 1267986 h 3181350"/>
                <a:gd name="connsiteX5431" fmla="*/ 378498 w 1581150"/>
                <a:gd name="connsiteY5431" fmla="*/ 1269129 h 3181350"/>
                <a:gd name="connsiteX5432" fmla="*/ 376879 w 1581150"/>
                <a:gd name="connsiteY5432" fmla="*/ 1265700 h 3181350"/>
                <a:gd name="connsiteX5433" fmla="*/ 365259 w 1581150"/>
                <a:gd name="connsiteY5433" fmla="*/ 1342091 h 3181350"/>
                <a:gd name="connsiteX5434" fmla="*/ 366497 w 1581150"/>
                <a:gd name="connsiteY5434" fmla="*/ 1341995 h 3181350"/>
                <a:gd name="connsiteX5435" fmla="*/ 367735 w 1581150"/>
                <a:gd name="connsiteY5435" fmla="*/ 1344186 h 3181350"/>
                <a:gd name="connsiteX5436" fmla="*/ 368307 w 1581150"/>
                <a:gd name="connsiteY5436" fmla="*/ 1341995 h 3181350"/>
                <a:gd name="connsiteX5437" fmla="*/ 378022 w 1581150"/>
                <a:gd name="connsiteY5437" fmla="*/ 1340662 h 3181350"/>
                <a:gd name="connsiteX5438" fmla="*/ 368116 w 1581150"/>
                <a:gd name="connsiteY5438" fmla="*/ 1349044 h 3181350"/>
                <a:gd name="connsiteX5439" fmla="*/ 366878 w 1581150"/>
                <a:gd name="connsiteY5439" fmla="*/ 1349044 h 3181350"/>
                <a:gd name="connsiteX5440" fmla="*/ 365259 w 1581150"/>
                <a:gd name="connsiteY5440" fmla="*/ 1342091 h 3181350"/>
                <a:gd name="connsiteX5441" fmla="*/ 365163 w 1581150"/>
                <a:gd name="connsiteY5441" fmla="*/ 1368285 h 3181350"/>
                <a:gd name="connsiteX5442" fmla="*/ 367545 w 1581150"/>
                <a:gd name="connsiteY5442" fmla="*/ 1375523 h 3181350"/>
                <a:gd name="connsiteX5443" fmla="*/ 367354 w 1581150"/>
                <a:gd name="connsiteY5443" fmla="*/ 1375714 h 3181350"/>
                <a:gd name="connsiteX5444" fmla="*/ 371450 w 1581150"/>
                <a:gd name="connsiteY5444" fmla="*/ 1381239 h 3181350"/>
                <a:gd name="connsiteX5445" fmla="*/ 359544 w 1581150"/>
                <a:gd name="connsiteY5445" fmla="*/ 1382858 h 3181350"/>
                <a:gd name="connsiteX5446" fmla="*/ 365163 w 1581150"/>
                <a:gd name="connsiteY5446" fmla="*/ 1368285 h 3181350"/>
                <a:gd name="connsiteX5447" fmla="*/ 366116 w 1581150"/>
                <a:gd name="connsiteY5447" fmla="*/ 1433816 h 3181350"/>
                <a:gd name="connsiteX5448" fmla="*/ 365925 w 1581150"/>
                <a:gd name="connsiteY5448" fmla="*/ 1434769 h 3181350"/>
                <a:gd name="connsiteX5449" fmla="*/ 360115 w 1581150"/>
                <a:gd name="connsiteY5449" fmla="*/ 1416862 h 3181350"/>
                <a:gd name="connsiteX5450" fmla="*/ 366116 w 1581150"/>
                <a:gd name="connsiteY5450" fmla="*/ 1433816 h 3181350"/>
                <a:gd name="connsiteX5451" fmla="*/ 343923 w 1581150"/>
                <a:gd name="connsiteY5451" fmla="*/ 1479441 h 3181350"/>
                <a:gd name="connsiteX5452" fmla="*/ 353638 w 1581150"/>
                <a:gd name="connsiteY5452" fmla="*/ 1474488 h 3181350"/>
                <a:gd name="connsiteX5453" fmla="*/ 350590 w 1581150"/>
                <a:gd name="connsiteY5453" fmla="*/ 1483347 h 3181350"/>
                <a:gd name="connsiteX5454" fmla="*/ 340398 w 1581150"/>
                <a:gd name="connsiteY5454" fmla="*/ 1478965 h 3181350"/>
                <a:gd name="connsiteX5455" fmla="*/ 336398 w 1581150"/>
                <a:gd name="connsiteY5455" fmla="*/ 1469249 h 3181350"/>
                <a:gd name="connsiteX5456" fmla="*/ 343923 w 1581150"/>
                <a:gd name="connsiteY5456" fmla="*/ 1479441 h 3181350"/>
                <a:gd name="connsiteX5457" fmla="*/ 337541 w 1581150"/>
                <a:gd name="connsiteY5457" fmla="*/ 1549450 h 3181350"/>
                <a:gd name="connsiteX5458" fmla="*/ 332683 w 1581150"/>
                <a:gd name="connsiteY5458" fmla="*/ 1545735 h 3181350"/>
                <a:gd name="connsiteX5459" fmla="*/ 332874 w 1581150"/>
                <a:gd name="connsiteY5459" fmla="*/ 1544211 h 3181350"/>
                <a:gd name="connsiteX5460" fmla="*/ 332207 w 1581150"/>
                <a:gd name="connsiteY5460" fmla="*/ 1536401 h 3181350"/>
                <a:gd name="connsiteX5461" fmla="*/ 337541 w 1581150"/>
                <a:gd name="connsiteY5461" fmla="*/ 1549450 h 3181350"/>
                <a:gd name="connsiteX5462" fmla="*/ 332493 w 1581150"/>
                <a:gd name="connsiteY5462" fmla="*/ 1584216 h 3181350"/>
                <a:gd name="connsiteX5463" fmla="*/ 328111 w 1581150"/>
                <a:gd name="connsiteY5463" fmla="*/ 1589836 h 3181350"/>
                <a:gd name="connsiteX5464" fmla="*/ 325825 w 1581150"/>
                <a:gd name="connsiteY5464" fmla="*/ 1588407 h 3181350"/>
                <a:gd name="connsiteX5465" fmla="*/ 325825 w 1581150"/>
                <a:gd name="connsiteY5465" fmla="*/ 1587169 h 3181350"/>
                <a:gd name="connsiteX5466" fmla="*/ 323063 w 1581150"/>
                <a:gd name="connsiteY5466" fmla="*/ 1587455 h 3181350"/>
                <a:gd name="connsiteX5467" fmla="*/ 325635 w 1581150"/>
                <a:gd name="connsiteY5467" fmla="*/ 1581835 h 3181350"/>
                <a:gd name="connsiteX5468" fmla="*/ 332493 w 1581150"/>
                <a:gd name="connsiteY5468" fmla="*/ 1584216 h 3181350"/>
                <a:gd name="connsiteX5469" fmla="*/ 320967 w 1581150"/>
                <a:gd name="connsiteY5469" fmla="*/ 1589169 h 3181350"/>
                <a:gd name="connsiteX5470" fmla="*/ 320301 w 1581150"/>
                <a:gd name="connsiteY5470" fmla="*/ 1593551 h 3181350"/>
                <a:gd name="connsiteX5471" fmla="*/ 323634 w 1581150"/>
                <a:gd name="connsiteY5471" fmla="*/ 1595361 h 3181350"/>
                <a:gd name="connsiteX5472" fmla="*/ 323253 w 1581150"/>
                <a:gd name="connsiteY5472" fmla="*/ 1598409 h 3181350"/>
                <a:gd name="connsiteX5473" fmla="*/ 321253 w 1581150"/>
                <a:gd name="connsiteY5473" fmla="*/ 1599742 h 3181350"/>
                <a:gd name="connsiteX5474" fmla="*/ 317729 w 1581150"/>
                <a:gd name="connsiteY5474" fmla="*/ 1599266 h 3181350"/>
                <a:gd name="connsiteX5475" fmla="*/ 316586 w 1581150"/>
                <a:gd name="connsiteY5475" fmla="*/ 1594503 h 3181350"/>
                <a:gd name="connsiteX5476" fmla="*/ 308109 w 1581150"/>
                <a:gd name="connsiteY5476" fmla="*/ 1601742 h 3181350"/>
                <a:gd name="connsiteX5477" fmla="*/ 308204 w 1581150"/>
                <a:gd name="connsiteY5477" fmla="*/ 1600028 h 3181350"/>
                <a:gd name="connsiteX5478" fmla="*/ 301822 w 1581150"/>
                <a:gd name="connsiteY5478" fmla="*/ 1600980 h 3181350"/>
                <a:gd name="connsiteX5479" fmla="*/ 305061 w 1581150"/>
                <a:gd name="connsiteY5479" fmla="*/ 1586883 h 3181350"/>
                <a:gd name="connsiteX5480" fmla="*/ 309823 w 1581150"/>
                <a:gd name="connsiteY5480" fmla="*/ 1585264 h 3181350"/>
                <a:gd name="connsiteX5481" fmla="*/ 312300 w 1581150"/>
                <a:gd name="connsiteY5481" fmla="*/ 1588312 h 3181350"/>
                <a:gd name="connsiteX5482" fmla="*/ 315348 w 1581150"/>
                <a:gd name="connsiteY5482" fmla="*/ 1589169 h 3181350"/>
                <a:gd name="connsiteX5483" fmla="*/ 317062 w 1581150"/>
                <a:gd name="connsiteY5483" fmla="*/ 1588598 h 3181350"/>
                <a:gd name="connsiteX5484" fmla="*/ 321063 w 1581150"/>
                <a:gd name="connsiteY5484" fmla="*/ 1588979 h 3181350"/>
                <a:gd name="connsiteX5485" fmla="*/ 320967 w 1581150"/>
                <a:gd name="connsiteY5485" fmla="*/ 1589169 h 3181350"/>
                <a:gd name="connsiteX5486" fmla="*/ 312490 w 1581150"/>
                <a:gd name="connsiteY5486" fmla="*/ 1584026 h 3181350"/>
                <a:gd name="connsiteX5487" fmla="*/ 310585 w 1581150"/>
                <a:gd name="connsiteY5487" fmla="*/ 1583264 h 3181350"/>
                <a:gd name="connsiteX5488" fmla="*/ 309537 w 1581150"/>
                <a:gd name="connsiteY5488" fmla="*/ 1582787 h 3181350"/>
                <a:gd name="connsiteX5489" fmla="*/ 309537 w 1581150"/>
                <a:gd name="connsiteY5489" fmla="*/ 1582978 h 3181350"/>
                <a:gd name="connsiteX5490" fmla="*/ 309252 w 1581150"/>
                <a:gd name="connsiteY5490" fmla="*/ 1582883 h 3181350"/>
                <a:gd name="connsiteX5491" fmla="*/ 316967 w 1581150"/>
                <a:gd name="connsiteY5491" fmla="*/ 1579168 h 3181350"/>
                <a:gd name="connsiteX5492" fmla="*/ 314490 w 1581150"/>
                <a:gd name="connsiteY5492" fmla="*/ 1584883 h 3181350"/>
                <a:gd name="connsiteX5493" fmla="*/ 312490 w 1581150"/>
                <a:gd name="connsiteY5493" fmla="*/ 1584026 h 3181350"/>
                <a:gd name="connsiteX5494" fmla="*/ 266294 w 1581150"/>
                <a:gd name="connsiteY5494" fmla="*/ 1568214 h 3181350"/>
                <a:gd name="connsiteX5495" fmla="*/ 266103 w 1581150"/>
                <a:gd name="connsiteY5495" fmla="*/ 1566786 h 3181350"/>
                <a:gd name="connsiteX5496" fmla="*/ 270104 w 1581150"/>
                <a:gd name="connsiteY5496" fmla="*/ 1567166 h 3181350"/>
                <a:gd name="connsiteX5497" fmla="*/ 270294 w 1581150"/>
                <a:gd name="connsiteY5497" fmla="*/ 1565452 h 3181350"/>
                <a:gd name="connsiteX5498" fmla="*/ 270485 w 1581150"/>
                <a:gd name="connsiteY5498" fmla="*/ 1571739 h 3181350"/>
                <a:gd name="connsiteX5499" fmla="*/ 269723 w 1581150"/>
                <a:gd name="connsiteY5499" fmla="*/ 1571929 h 3181350"/>
                <a:gd name="connsiteX5500" fmla="*/ 269913 w 1581150"/>
                <a:gd name="connsiteY5500" fmla="*/ 1572691 h 3181350"/>
                <a:gd name="connsiteX5501" fmla="*/ 266961 w 1581150"/>
                <a:gd name="connsiteY5501" fmla="*/ 1576120 h 3181350"/>
                <a:gd name="connsiteX5502" fmla="*/ 269628 w 1581150"/>
                <a:gd name="connsiteY5502" fmla="*/ 1577453 h 3181350"/>
                <a:gd name="connsiteX5503" fmla="*/ 264675 w 1581150"/>
                <a:gd name="connsiteY5503" fmla="*/ 1587550 h 3181350"/>
                <a:gd name="connsiteX5504" fmla="*/ 262008 w 1581150"/>
                <a:gd name="connsiteY5504" fmla="*/ 1572405 h 3181350"/>
                <a:gd name="connsiteX5505" fmla="*/ 252578 w 1581150"/>
                <a:gd name="connsiteY5505" fmla="*/ 1568690 h 3181350"/>
                <a:gd name="connsiteX5506" fmla="*/ 256007 w 1581150"/>
                <a:gd name="connsiteY5506" fmla="*/ 1567738 h 3181350"/>
                <a:gd name="connsiteX5507" fmla="*/ 266294 w 1581150"/>
                <a:gd name="connsiteY5507" fmla="*/ 1568214 h 3181350"/>
                <a:gd name="connsiteX5508" fmla="*/ 236957 w 1581150"/>
                <a:gd name="connsiteY5508" fmla="*/ 1572310 h 3181350"/>
                <a:gd name="connsiteX5509" fmla="*/ 236957 w 1581150"/>
                <a:gd name="connsiteY5509" fmla="*/ 1573548 h 3181350"/>
                <a:gd name="connsiteX5510" fmla="*/ 236481 w 1581150"/>
                <a:gd name="connsiteY5510" fmla="*/ 1574120 h 3181350"/>
                <a:gd name="connsiteX5511" fmla="*/ 234195 w 1581150"/>
                <a:gd name="connsiteY5511" fmla="*/ 1572024 h 3181350"/>
                <a:gd name="connsiteX5512" fmla="*/ 236957 w 1581150"/>
                <a:gd name="connsiteY5512" fmla="*/ 1572310 h 3181350"/>
                <a:gd name="connsiteX5513" fmla="*/ 232385 w 1581150"/>
                <a:gd name="connsiteY5513" fmla="*/ 1578597 h 3181350"/>
                <a:gd name="connsiteX5514" fmla="*/ 227622 w 1581150"/>
                <a:gd name="connsiteY5514" fmla="*/ 1589455 h 3181350"/>
                <a:gd name="connsiteX5515" fmla="*/ 227337 w 1581150"/>
                <a:gd name="connsiteY5515" fmla="*/ 1589645 h 3181350"/>
                <a:gd name="connsiteX5516" fmla="*/ 227622 w 1581150"/>
                <a:gd name="connsiteY5516" fmla="*/ 1589741 h 3181350"/>
                <a:gd name="connsiteX5517" fmla="*/ 227908 w 1581150"/>
                <a:gd name="connsiteY5517" fmla="*/ 1592884 h 3181350"/>
                <a:gd name="connsiteX5518" fmla="*/ 227241 w 1581150"/>
                <a:gd name="connsiteY5518" fmla="*/ 1589741 h 3181350"/>
                <a:gd name="connsiteX5519" fmla="*/ 217621 w 1581150"/>
                <a:gd name="connsiteY5519" fmla="*/ 1597551 h 3181350"/>
                <a:gd name="connsiteX5520" fmla="*/ 212001 w 1581150"/>
                <a:gd name="connsiteY5520" fmla="*/ 1593265 h 3181350"/>
                <a:gd name="connsiteX5521" fmla="*/ 216669 w 1581150"/>
                <a:gd name="connsiteY5521" fmla="*/ 1588312 h 3181350"/>
                <a:gd name="connsiteX5522" fmla="*/ 209049 w 1581150"/>
                <a:gd name="connsiteY5522" fmla="*/ 1584597 h 3181350"/>
                <a:gd name="connsiteX5523" fmla="*/ 228289 w 1581150"/>
                <a:gd name="connsiteY5523" fmla="*/ 1584693 h 3181350"/>
                <a:gd name="connsiteX5524" fmla="*/ 220288 w 1581150"/>
                <a:gd name="connsiteY5524" fmla="*/ 1579168 h 3181350"/>
                <a:gd name="connsiteX5525" fmla="*/ 227813 w 1581150"/>
                <a:gd name="connsiteY5525" fmla="*/ 1573644 h 3181350"/>
                <a:gd name="connsiteX5526" fmla="*/ 232385 w 1581150"/>
                <a:gd name="connsiteY5526" fmla="*/ 1578597 h 3181350"/>
                <a:gd name="connsiteX5527" fmla="*/ 206953 w 1581150"/>
                <a:gd name="connsiteY5527" fmla="*/ 1542402 h 3181350"/>
                <a:gd name="connsiteX5528" fmla="*/ 206763 w 1581150"/>
                <a:gd name="connsiteY5528" fmla="*/ 1543735 h 3181350"/>
                <a:gd name="connsiteX5529" fmla="*/ 205524 w 1581150"/>
                <a:gd name="connsiteY5529" fmla="*/ 1543449 h 3181350"/>
                <a:gd name="connsiteX5530" fmla="*/ 204572 w 1581150"/>
                <a:gd name="connsiteY5530" fmla="*/ 1545354 h 3181350"/>
                <a:gd name="connsiteX5531" fmla="*/ 199428 w 1581150"/>
                <a:gd name="connsiteY5531" fmla="*/ 1544497 h 3181350"/>
                <a:gd name="connsiteX5532" fmla="*/ 206953 w 1581150"/>
                <a:gd name="connsiteY5532" fmla="*/ 1542402 h 3181350"/>
                <a:gd name="connsiteX5533" fmla="*/ 220383 w 1581150"/>
                <a:gd name="connsiteY5533" fmla="*/ 1574882 h 3181350"/>
                <a:gd name="connsiteX5534" fmla="*/ 219145 w 1581150"/>
                <a:gd name="connsiteY5534" fmla="*/ 1574501 h 3181350"/>
                <a:gd name="connsiteX5535" fmla="*/ 220193 w 1581150"/>
                <a:gd name="connsiteY5535" fmla="*/ 1574596 h 3181350"/>
                <a:gd name="connsiteX5536" fmla="*/ 220383 w 1581150"/>
                <a:gd name="connsiteY5536" fmla="*/ 1574882 h 3181350"/>
                <a:gd name="connsiteX5537" fmla="*/ 218002 w 1581150"/>
                <a:gd name="connsiteY5537" fmla="*/ 1574406 h 3181350"/>
                <a:gd name="connsiteX5538" fmla="*/ 218193 w 1581150"/>
                <a:gd name="connsiteY5538" fmla="*/ 1574406 h 3181350"/>
                <a:gd name="connsiteX5539" fmla="*/ 218002 w 1581150"/>
                <a:gd name="connsiteY5539" fmla="*/ 1574406 h 3181350"/>
                <a:gd name="connsiteX5540" fmla="*/ 218002 w 1581150"/>
                <a:gd name="connsiteY5540" fmla="*/ 1574406 h 3181350"/>
                <a:gd name="connsiteX5541" fmla="*/ 223241 w 1581150"/>
                <a:gd name="connsiteY5541" fmla="*/ 1567548 h 3181350"/>
                <a:gd name="connsiteX5542" fmla="*/ 221717 w 1581150"/>
                <a:gd name="connsiteY5542" fmla="*/ 1565547 h 3181350"/>
                <a:gd name="connsiteX5543" fmla="*/ 224289 w 1581150"/>
                <a:gd name="connsiteY5543" fmla="*/ 1565452 h 3181350"/>
                <a:gd name="connsiteX5544" fmla="*/ 224670 w 1581150"/>
                <a:gd name="connsiteY5544" fmla="*/ 1566119 h 3181350"/>
                <a:gd name="connsiteX5545" fmla="*/ 223241 w 1581150"/>
                <a:gd name="connsiteY5545" fmla="*/ 1567548 h 3181350"/>
                <a:gd name="connsiteX5546" fmla="*/ 203238 w 1581150"/>
                <a:gd name="connsiteY5546" fmla="*/ 1549164 h 3181350"/>
                <a:gd name="connsiteX5547" fmla="*/ 199428 w 1581150"/>
                <a:gd name="connsiteY5547" fmla="*/ 1550974 h 3181350"/>
                <a:gd name="connsiteX5548" fmla="*/ 198000 w 1581150"/>
                <a:gd name="connsiteY5548" fmla="*/ 1545164 h 3181350"/>
                <a:gd name="connsiteX5549" fmla="*/ 203238 w 1581150"/>
                <a:gd name="connsiteY5549" fmla="*/ 1549164 h 3181350"/>
                <a:gd name="connsiteX5550" fmla="*/ 210573 w 1581150"/>
                <a:gd name="connsiteY5550" fmla="*/ 1567452 h 3181350"/>
                <a:gd name="connsiteX5551" fmla="*/ 210192 w 1581150"/>
                <a:gd name="connsiteY5551" fmla="*/ 1568500 h 3181350"/>
                <a:gd name="connsiteX5552" fmla="*/ 205429 w 1581150"/>
                <a:gd name="connsiteY5552" fmla="*/ 1568881 h 3181350"/>
                <a:gd name="connsiteX5553" fmla="*/ 210573 w 1581150"/>
                <a:gd name="connsiteY5553" fmla="*/ 1567452 h 3181350"/>
                <a:gd name="connsiteX5554" fmla="*/ 212478 w 1581150"/>
                <a:gd name="connsiteY5554" fmla="*/ 1599266 h 3181350"/>
                <a:gd name="connsiteX5555" fmla="*/ 218002 w 1581150"/>
                <a:gd name="connsiteY5555" fmla="*/ 1599647 h 3181350"/>
                <a:gd name="connsiteX5556" fmla="*/ 217907 w 1581150"/>
                <a:gd name="connsiteY5556" fmla="*/ 1598790 h 3181350"/>
                <a:gd name="connsiteX5557" fmla="*/ 220002 w 1581150"/>
                <a:gd name="connsiteY5557" fmla="*/ 1598218 h 3181350"/>
                <a:gd name="connsiteX5558" fmla="*/ 222860 w 1581150"/>
                <a:gd name="connsiteY5558" fmla="*/ 1602885 h 3181350"/>
                <a:gd name="connsiteX5559" fmla="*/ 221336 w 1581150"/>
                <a:gd name="connsiteY5559" fmla="*/ 1607648 h 3181350"/>
                <a:gd name="connsiteX5560" fmla="*/ 210287 w 1581150"/>
                <a:gd name="connsiteY5560" fmla="*/ 1605266 h 3181350"/>
                <a:gd name="connsiteX5561" fmla="*/ 212478 w 1581150"/>
                <a:gd name="connsiteY5561" fmla="*/ 1599266 h 3181350"/>
                <a:gd name="connsiteX5562" fmla="*/ 235719 w 1581150"/>
                <a:gd name="connsiteY5562" fmla="*/ 1605933 h 3181350"/>
                <a:gd name="connsiteX5563" fmla="*/ 232290 w 1581150"/>
                <a:gd name="connsiteY5563" fmla="*/ 1605457 h 3181350"/>
                <a:gd name="connsiteX5564" fmla="*/ 232290 w 1581150"/>
                <a:gd name="connsiteY5564" fmla="*/ 1605362 h 3181350"/>
                <a:gd name="connsiteX5565" fmla="*/ 235719 w 1581150"/>
                <a:gd name="connsiteY5565" fmla="*/ 1605933 h 3181350"/>
                <a:gd name="connsiteX5566" fmla="*/ 242005 w 1581150"/>
                <a:gd name="connsiteY5566" fmla="*/ 1596027 h 3181350"/>
                <a:gd name="connsiteX5567" fmla="*/ 243624 w 1581150"/>
                <a:gd name="connsiteY5567" fmla="*/ 1601552 h 3181350"/>
                <a:gd name="connsiteX5568" fmla="*/ 235719 w 1581150"/>
                <a:gd name="connsiteY5568" fmla="*/ 1605933 h 3181350"/>
                <a:gd name="connsiteX5569" fmla="*/ 242005 w 1581150"/>
                <a:gd name="connsiteY5569" fmla="*/ 1596027 h 3181350"/>
                <a:gd name="connsiteX5570" fmla="*/ 257340 w 1581150"/>
                <a:gd name="connsiteY5570" fmla="*/ 1615173 h 3181350"/>
                <a:gd name="connsiteX5571" fmla="*/ 258674 w 1581150"/>
                <a:gd name="connsiteY5571" fmla="*/ 1609934 h 3181350"/>
                <a:gd name="connsiteX5572" fmla="*/ 264960 w 1581150"/>
                <a:gd name="connsiteY5572" fmla="*/ 1612601 h 3181350"/>
                <a:gd name="connsiteX5573" fmla="*/ 257340 w 1581150"/>
                <a:gd name="connsiteY5573" fmla="*/ 1615173 h 3181350"/>
                <a:gd name="connsiteX5574" fmla="*/ 264865 w 1581150"/>
                <a:gd name="connsiteY5574" fmla="*/ 1606505 h 3181350"/>
                <a:gd name="connsiteX5575" fmla="*/ 265437 w 1581150"/>
                <a:gd name="connsiteY5575" fmla="*/ 1606219 h 3181350"/>
                <a:gd name="connsiteX5576" fmla="*/ 286868 w 1581150"/>
                <a:gd name="connsiteY5576" fmla="*/ 1615649 h 3181350"/>
                <a:gd name="connsiteX5577" fmla="*/ 282963 w 1581150"/>
                <a:gd name="connsiteY5577" fmla="*/ 1618506 h 3181350"/>
                <a:gd name="connsiteX5578" fmla="*/ 283153 w 1581150"/>
                <a:gd name="connsiteY5578" fmla="*/ 1619459 h 3181350"/>
                <a:gd name="connsiteX5579" fmla="*/ 280581 w 1581150"/>
                <a:gd name="connsiteY5579" fmla="*/ 1620126 h 3181350"/>
                <a:gd name="connsiteX5580" fmla="*/ 275914 w 1581150"/>
                <a:gd name="connsiteY5580" fmla="*/ 1613363 h 3181350"/>
                <a:gd name="connsiteX5581" fmla="*/ 265722 w 1581150"/>
                <a:gd name="connsiteY5581" fmla="*/ 1612315 h 3181350"/>
                <a:gd name="connsiteX5582" fmla="*/ 264865 w 1581150"/>
                <a:gd name="connsiteY5582" fmla="*/ 1606505 h 3181350"/>
                <a:gd name="connsiteX5583" fmla="*/ 271247 w 1581150"/>
                <a:gd name="connsiteY5583" fmla="*/ 1621173 h 3181350"/>
                <a:gd name="connsiteX5584" fmla="*/ 271247 w 1581150"/>
                <a:gd name="connsiteY5584" fmla="*/ 1622793 h 3181350"/>
                <a:gd name="connsiteX5585" fmla="*/ 269913 w 1581150"/>
                <a:gd name="connsiteY5585" fmla="*/ 1620887 h 3181350"/>
                <a:gd name="connsiteX5586" fmla="*/ 271247 w 1581150"/>
                <a:gd name="connsiteY5586" fmla="*/ 1621173 h 3181350"/>
                <a:gd name="connsiteX5587" fmla="*/ 284963 w 1581150"/>
                <a:gd name="connsiteY5587" fmla="*/ 1627936 h 3181350"/>
                <a:gd name="connsiteX5588" fmla="*/ 286868 w 1581150"/>
                <a:gd name="connsiteY5588" fmla="*/ 1627460 h 3181350"/>
                <a:gd name="connsiteX5589" fmla="*/ 288297 w 1581150"/>
                <a:gd name="connsiteY5589" fmla="*/ 1641747 h 3181350"/>
                <a:gd name="connsiteX5590" fmla="*/ 285249 w 1581150"/>
                <a:gd name="connsiteY5590" fmla="*/ 1642605 h 3181350"/>
                <a:gd name="connsiteX5591" fmla="*/ 279724 w 1581150"/>
                <a:gd name="connsiteY5591" fmla="*/ 1637366 h 3181350"/>
                <a:gd name="connsiteX5592" fmla="*/ 285439 w 1581150"/>
                <a:gd name="connsiteY5592" fmla="*/ 1634603 h 3181350"/>
                <a:gd name="connsiteX5593" fmla="*/ 282201 w 1581150"/>
                <a:gd name="connsiteY5593" fmla="*/ 1629365 h 3181350"/>
                <a:gd name="connsiteX5594" fmla="*/ 284963 w 1581150"/>
                <a:gd name="connsiteY5594" fmla="*/ 1627936 h 3181350"/>
                <a:gd name="connsiteX5595" fmla="*/ 281915 w 1581150"/>
                <a:gd name="connsiteY5595" fmla="*/ 1668703 h 3181350"/>
                <a:gd name="connsiteX5596" fmla="*/ 280867 w 1581150"/>
                <a:gd name="connsiteY5596" fmla="*/ 1668512 h 3181350"/>
                <a:gd name="connsiteX5597" fmla="*/ 280962 w 1581150"/>
                <a:gd name="connsiteY5597" fmla="*/ 1668227 h 3181350"/>
                <a:gd name="connsiteX5598" fmla="*/ 281915 w 1581150"/>
                <a:gd name="connsiteY5598" fmla="*/ 1668703 h 3181350"/>
                <a:gd name="connsiteX5599" fmla="*/ 275533 w 1581150"/>
                <a:gd name="connsiteY5599" fmla="*/ 1680514 h 3181350"/>
                <a:gd name="connsiteX5600" fmla="*/ 271437 w 1581150"/>
                <a:gd name="connsiteY5600" fmla="*/ 1680228 h 3181350"/>
                <a:gd name="connsiteX5601" fmla="*/ 269247 w 1581150"/>
                <a:gd name="connsiteY5601" fmla="*/ 1677180 h 3181350"/>
                <a:gd name="connsiteX5602" fmla="*/ 269723 w 1581150"/>
                <a:gd name="connsiteY5602" fmla="*/ 1673370 h 3181350"/>
                <a:gd name="connsiteX5603" fmla="*/ 276676 w 1581150"/>
                <a:gd name="connsiteY5603" fmla="*/ 1672608 h 3181350"/>
                <a:gd name="connsiteX5604" fmla="*/ 275533 w 1581150"/>
                <a:gd name="connsiteY5604" fmla="*/ 1680514 h 3181350"/>
                <a:gd name="connsiteX5605" fmla="*/ 298679 w 1581150"/>
                <a:gd name="connsiteY5605" fmla="*/ 1744998 h 3181350"/>
                <a:gd name="connsiteX5606" fmla="*/ 299441 w 1581150"/>
                <a:gd name="connsiteY5606" fmla="*/ 1746713 h 3181350"/>
                <a:gd name="connsiteX5607" fmla="*/ 292964 w 1581150"/>
                <a:gd name="connsiteY5607" fmla="*/ 1747189 h 3181350"/>
                <a:gd name="connsiteX5608" fmla="*/ 295440 w 1581150"/>
                <a:gd name="connsiteY5608" fmla="*/ 1743569 h 3181350"/>
                <a:gd name="connsiteX5609" fmla="*/ 298679 w 1581150"/>
                <a:gd name="connsiteY5609" fmla="*/ 1744998 h 3181350"/>
                <a:gd name="connsiteX5610" fmla="*/ 273914 w 1581150"/>
                <a:gd name="connsiteY5610" fmla="*/ 1755285 h 3181350"/>
                <a:gd name="connsiteX5611" fmla="*/ 275533 w 1581150"/>
                <a:gd name="connsiteY5611" fmla="*/ 1753285 h 3181350"/>
                <a:gd name="connsiteX5612" fmla="*/ 282296 w 1581150"/>
                <a:gd name="connsiteY5612" fmla="*/ 1752618 h 3181350"/>
                <a:gd name="connsiteX5613" fmla="*/ 279248 w 1581150"/>
                <a:gd name="connsiteY5613" fmla="*/ 1756333 h 3181350"/>
                <a:gd name="connsiteX5614" fmla="*/ 273914 w 1581150"/>
                <a:gd name="connsiteY5614" fmla="*/ 1755285 h 3181350"/>
                <a:gd name="connsiteX5615" fmla="*/ 276676 w 1581150"/>
                <a:gd name="connsiteY5615" fmla="*/ 1808625 h 3181350"/>
                <a:gd name="connsiteX5616" fmla="*/ 272485 w 1581150"/>
                <a:gd name="connsiteY5616" fmla="*/ 1810149 h 3181350"/>
                <a:gd name="connsiteX5617" fmla="*/ 271152 w 1581150"/>
                <a:gd name="connsiteY5617" fmla="*/ 1808149 h 3181350"/>
                <a:gd name="connsiteX5618" fmla="*/ 276676 w 1581150"/>
                <a:gd name="connsiteY5618" fmla="*/ 1808625 h 3181350"/>
                <a:gd name="connsiteX5619" fmla="*/ 249911 w 1581150"/>
                <a:gd name="connsiteY5619" fmla="*/ 1868061 h 3181350"/>
                <a:gd name="connsiteX5620" fmla="*/ 249435 w 1581150"/>
                <a:gd name="connsiteY5620" fmla="*/ 1870728 h 3181350"/>
                <a:gd name="connsiteX5621" fmla="*/ 244101 w 1581150"/>
                <a:gd name="connsiteY5621" fmla="*/ 1869681 h 3181350"/>
                <a:gd name="connsiteX5622" fmla="*/ 249911 w 1581150"/>
                <a:gd name="connsiteY5622" fmla="*/ 1868061 h 3181350"/>
                <a:gd name="connsiteX5623" fmla="*/ 260579 w 1581150"/>
                <a:gd name="connsiteY5623" fmla="*/ 1922449 h 3181350"/>
                <a:gd name="connsiteX5624" fmla="*/ 261912 w 1581150"/>
                <a:gd name="connsiteY5624" fmla="*/ 1927593 h 3181350"/>
                <a:gd name="connsiteX5625" fmla="*/ 257150 w 1581150"/>
                <a:gd name="connsiteY5625" fmla="*/ 1927688 h 3181350"/>
                <a:gd name="connsiteX5626" fmla="*/ 260579 w 1581150"/>
                <a:gd name="connsiteY5626" fmla="*/ 1922449 h 3181350"/>
                <a:gd name="connsiteX5627" fmla="*/ 275724 w 1581150"/>
                <a:gd name="connsiteY5627" fmla="*/ 1962549 h 3181350"/>
                <a:gd name="connsiteX5628" fmla="*/ 274962 w 1581150"/>
                <a:gd name="connsiteY5628" fmla="*/ 1972646 h 3181350"/>
                <a:gd name="connsiteX5629" fmla="*/ 269913 w 1581150"/>
                <a:gd name="connsiteY5629" fmla="*/ 1971693 h 3181350"/>
                <a:gd name="connsiteX5630" fmla="*/ 275724 w 1581150"/>
                <a:gd name="connsiteY5630" fmla="*/ 1962549 h 3181350"/>
                <a:gd name="connsiteX5631" fmla="*/ 279057 w 1581150"/>
                <a:gd name="connsiteY5631" fmla="*/ 1983599 h 3181350"/>
                <a:gd name="connsiteX5632" fmla="*/ 279153 w 1581150"/>
                <a:gd name="connsiteY5632" fmla="*/ 1985600 h 3181350"/>
                <a:gd name="connsiteX5633" fmla="*/ 278200 w 1581150"/>
                <a:gd name="connsiteY5633" fmla="*/ 1984266 h 3181350"/>
                <a:gd name="connsiteX5634" fmla="*/ 279057 w 1581150"/>
                <a:gd name="connsiteY5634" fmla="*/ 1983599 h 3181350"/>
                <a:gd name="connsiteX5635" fmla="*/ 286201 w 1581150"/>
                <a:gd name="connsiteY5635" fmla="*/ 1984457 h 3181350"/>
                <a:gd name="connsiteX5636" fmla="*/ 287535 w 1581150"/>
                <a:gd name="connsiteY5636" fmla="*/ 1987695 h 3181350"/>
                <a:gd name="connsiteX5637" fmla="*/ 287058 w 1581150"/>
                <a:gd name="connsiteY5637" fmla="*/ 1987695 h 3181350"/>
                <a:gd name="connsiteX5638" fmla="*/ 280677 w 1581150"/>
                <a:gd name="connsiteY5638" fmla="*/ 1986457 h 3181350"/>
                <a:gd name="connsiteX5639" fmla="*/ 286201 w 1581150"/>
                <a:gd name="connsiteY5639" fmla="*/ 1984457 h 3181350"/>
                <a:gd name="connsiteX5640" fmla="*/ 288201 w 1581150"/>
                <a:gd name="connsiteY5640" fmla="*/ 1983219 h 3181350"/>
                <a:gd name="connsiteX5641" fmla="*/ 285534 w 1581150"/>
                <a:gd name="connsiteY5641" fmla="*/ 1978647 h 3181350"/>
                <a:gd name="connsiteX5642" fmla="*/ 287725 w 1581150"/>
                <a:gd name="connsiteY5642" fmla="*/ 1978551 h 3181350"/>
                <a:gd name="connsiteX5643" fmla="*/ 288963 w 1581150"/>
                <a:gd name="connsiteY5643" fmla="*/ 1982552 h 3181350"/>
                <a:gd name="connsiteX5644" fmla="*/ 288201 w 1581150"/>
                <a:gd name="connsiteY5644" fmla="*/ 1983219 h 3181350"/>
                <a:gd name="connsiteX5645" fmla="*/ 293059 w 1581150"/>
                <a:gd name="connsiteY5645" fmla="*/ 2011127 h 3181350"/>
                <a:gd name="connsiteX5646" fmla="*/ 293154 w 1581150"/>
                <a:gd name="connsiteY5646" fmla="*/ 2011508 h 3181350"/>
                <a:gd name="connsiteX5647" fmla="*/ 291916 w 1581150"/>
                <a:gd name="connsiteY5647" fmla="*/ 2011794 h 3181350"/>
                <a:gd name="connsiteX5648" fmla="*/ 293059 w 1581150"/>
                <a:gd name="connsiteY5648" fmla="*/ 2011127 h 3181350"/>
                <a:gd name="connsiteX5649" fmla="*/ 284963 w 1581150"/>
                <a:gd name="connsiteY5649" fmla="*/ 2068944 h 3181350"/>
                <a:gd name="connsiteX5650" fmla="*/ 275724 w 1581150"/>
                <a:gd name="connsiteY5650" fmla="*/ 2068944 h 3181350"/>
                <a:gd name="connsiteX5651" fmla="*/ 279629 w 1581150"/>
                <a:gd name="connsiteY5651" fmla="*/ 2063038 h 3181350"/>
                <a:gd name="connsiteX5652" fmla="*/ 273628 w 1581150"/>
                <a:gd name="connsiteY5652" fmla="*/ 2068372 h 3181350"/>
                <a:gd name="connsiteX5653" fmla="*/ 270771 w 1581150"/>
                <a:gd name="connsiteY5653" fmla="*/ 2067229 h 3181350"/>
                <a:gd name="connsiteX5654" fmla="*/ 275152 w 1581150"/>
                <a:gd name="connsiteY5654" fmla="*/ 2061609 h 3181350"/>
                <a:gd name="connsiteX5655" fmla="*/ 284963 w 1581150"/>
                <a:gd name="connsiteY5655" fmla="*/ 2068944 h 3181350"/>
                <a:gd name="connsiteX5656" fmla="*/ 266389 w 1581150"/>
                <a:gd name="connsiteY5656" fmla="*/ 2060466 h 3181350"/>
                <a:gd name="connsiteX5657" fmla="*/ 264198 w 1581150"/>
                <a:gd name="connsiteY5657" fmla="*/ 2059037 h 3181350"/>
                <a:gd name="connsiteX5658" fmla="*/ 266961 w 1581150"/>
                <a:gd name="connsiteY5658" fmla="*/ 2059037 h 3181350"/>
                <a:gd name="connsiteX5659" fmla="*/ 262103 w 1581150"/>
                <a:gd name="connsiteY5659" fmla="*/ 2055037 h 3181350"/>
                <a:gd name="connsiteX5660" fmla="*/ 262293 w 1581150"/>
                <a:gd name="connsiteY5660" fmla="*/ 2051608 h 3181350"/>
                <a:gd name="connsiteX5661" fmla="*/ 269247 w 1581150"/>
                <a:gd name="connsiteY5661" fmla="*/ 2053513 h 3181350"/>
                <a:gd name="connsiteX5662" fmla="*/ 269247 w 1581150"/>
                <a:gd name="connsiteY5662" fmla="*/ 2059514 h 3181350"/>
                <a:gd name="connsiteX5663" fmla="*/ 263436 w 1581150"/>
                <a:gd name="connsiteY5663" fmla="*/ 2065991 h 3181350"/>
                <a:gd name="connsiteX5664" fmla="*/ 253816 w 1581150"/>
                <a:gd name="connsiteY5664" fmla="*/ 2073039 h 3181350"/>
                <a:gd name="connsiteX5665" fmla="*/ 266389 w 1581150"/>
                <a:gd name="connsiteY5665" fmla="*/ 2060466 h 3181350"/>
                <a:gd name="connsiteX5666" fmla="*/ 250101 w 1581150"/>
                <a:gd name="connsiteY5666" fmla="*/ 2087803 h 3181350"/>
                <a:gd name="connsiteX5667" fmla="*/ 248292 w 1581150"/>
                <a:gd name="connsiteY5667" fmla="*/ 2085993 h 3181350"/>
                <a:gd name="connsiteX5668" fmla="*/ 248482 w 1581150"/>
                <a:gd name="connsiteY5668" fmla="*/ 2085803 h 3181350"/>
                <a:gd name="connsiteX5669" fmla="*/ 250101 w 1581150"/>
                <a:gd name="connsiteY5669" fmla="*/ 2087803 h 3181350"/>
                <a:gd name="connsiteX5670" fmla="*/ 230480 w 1581150"/>
                <a:gd name="connsiteY5670" fmla="*/ 2109901 h 3181350"/>
                <a:gd name="connsiteX5671" fmla="*/ 231528 w 1581150"/>
                <a:gd name="connsiteY5671" fmla="*/ 2112092 h 3181350"/>
                <a:gd name="connsiteX5672" fmla="*/ 231623 w 1581150"/>
                <a:gd name="connsiteY5672" fmla="*/ 2113044 h 3181350"/>
                <a:gd name="connsiteX5673" fmla="*/ 231909 w 1581150"/>
                <a:gd name="connsiteY5673" fmla="*/ 2113044 h 3181350"/>
                <a:gd name="connsiteX5674" fmla="*/ 236195 w 1581150"/>
                <a:gd name="connsiteY5674" fmla="*/ 2118093 h 3181350"/>
                <a:gd name="connsiteX5675" fmla="*/ 234766 w 1581150"/>
                <a:gd name="connsiteY5675" fmla="*/ 2119617 h 3181350"/>
                <a:gd name="connsiteX5676" fmla="*/ 240767 w 1581150"/>
                <a:gd name="connsiteY5676" fmla="*/ 2118855 h 3181350"/>
                <a:gd name="connsiteX5677" fmla="*/ 241719 w 1581150"/>
                <a:gd name="connsiteY5677" fmla="*/ 2118950 h 3181350"/>
                <a:gd name="connsiteX5678" fmla="*/ 227146 w 1581150"/>
                <a:gd name="connsiteY5678" fmla="*/ 2119617 h 3181350"/>
                <a:gd name="connsiteX5679" fmla="*/ 229813 w 1581150"/>
                <a:gd name="connsiteY5679" fmla="*/ 2109901 h 3181350"/>
                <a:gd name="connsiteX5680" fmla="*/ 230480 w 1581150"/>
                <a:gd name="connsiteY5680" fmla="*/ 2109901 h 3181350"/>
                <a:gd name="connsiteX5681" fmla="*/ 206572 w 1581150"/>
                <a:gd name="connsiteY5681" fmla="*/ 2126951 h 3181350"/>
                <a:gd name="connsiteX5682" fmla="*/ 197333 w 1581150"/>
                <a:gd name="connsiteY5682" fmla="*/ 2127808 h 3181350"/>
                <a:gd name="connsiteX5683" fmla="*/ 197619 w 1581150"/>
                <a:gd name="connsiteY5683" fmla="*/ 2125236 h 3181350"/>
                <a:gd name="connsiteX5684" fmla="*/ 206763 w 1581150"/>
                <a:gd name="connsiteY5684" fmla="*/ 2123903 h 3181350"/>
                <a:gd name="connsiteX5685" fmla="*/ 206572 w 1581150"/>
                <a:gd name="connsiteY5685" fmla="*/ 2126951 h 3181350"/>
                <a:gd name="connsiteX5686" fmla="*/ 198857 w 1581150"/>
                <a:gd name="connsiteY5686" fmla="*/ 2142858 h 3181350"/>
                <a:gd name="connsiteX5687" fmla="*/ 200286 w 1581150"/>
                <a:gd name="connsiteY5687" fmla="*/ 2144572 h 3181350"/>
                <a:gd name="connsiteX5688" fmla="*/ 200667 w 1581150"/>
                <a:gd name="connsiteY5688" fmla="*/ 2142381 h 3181350"/>
                <a:gd name="connsiteX5689" fmla="*/ 205524 w 1581150"/>
                <a:gd name="connsiteY5689" fmla="*/ 2142667 h 3181350"/>
                <a:gd name="connsiteX5690" fmla="*/ 201238 w 1581150"/>
                <a:gd name="connsiteY5690" fmla="*/ 2147239 h 3181350"/>
                <a:gd name="connsiteX5691" fmla="*/ 195333 w 1581150"/>
                <a:gd name="connsiteY5691" fmla="*/ 2150287 h 3181350"/>
                <a:gd name="connsiteX5692" fmla="*/ 198857 w 1581150"/>
                <a:gd name="connsiteY5692" fmla="*/ 2142858 h 3181350"/>
                <a:gd name="connsiteX5693" fmla="*/ 709206 w 1581150"/>
                <a:gd name="connsiteY5693" fmla="*/ 31260 h 3181350"/>
                <a:gd name="connsiteX5694" fmla="*/ 698824 w 1581150"/>
                <a:gd name="connsiteY5694" fmla="*/ 40690 h 3181350"/>
                <a:gd name="connsiteX5695" fmla="*/ 709206 w 1581150"/>
                <a:gd name="connsiteY5695" fmla="*/ 31260 h 3181350"/>
                <a:gd name="connsiteX5696" fmla="*/ 694633 w 1581150"/>
                <a:gd name="connsiteY5696" fmla="*/ 20211 h 3181350"/>
                <a:gd name="connsiteX5697" fmla="*/ 684537 w 1581150"/>
                <a:gd name="connsiteY5697" fmla="*/ 28212 h 3181350"/>
                <a:gd name="connsiteX5698" fmla="*/ 683203 w 1581150"/>
                <a:gd name="connsiteY5698" fmla="*/ 24974 h 3181350"/>
                <a:gd name="connsiteX5699" fmla="*/ 694633 w 1581150"/>
                <a:gd name="connsiteY5699" fmla="*/ 20211 h 3181350"/>
                <a:gd name="connsiteX5700" fmla="*/ 563188 w 1581150"/>
                <a:gd name="connsiteY5700" fmla="*/ 523798 h 3181350"/>
                <a:gd name="connsiteX5701" fmla="*/ 554997 w 1581150"/>
                <a:gd name="connsiteY5701" fmla="*/ 530465 h 3181350"/>
                <a:gd name="connsiteX5702" fmla="*/ 563188 w 1581150"/>
                <a:gd name="connsiteY5702" fmla="*/ 523798 h 3181350"/>
                <a:gd name="connsiteX5703" fmla="*/ 551377 w 1581150"/>
                <a:gd name="connsiteY5703" fmla="*/ 543896 h 3181350"/>
                <a:gd name="connsiteX5704" fmla="*/ 546519 w 1581150"/>
                <a:gd name="connsiteY5704" fmla="*/ 552563 h 3181350"/>
                <a:gd name="connsiteX5705" fmla="*/ 551377 w 1581150"/>
                <a:gd name="connsiteY5705" fmla="*/ 543896 h 3181350"/>
                <a:gd name="connsiteX5706" fmla="*/ 512229 w 1581150"/>
                <a:gd name="connsiteY5706" fmla="*/ 540562 h 3181350"/>
                <a:gd name="connsiteX5707" fmla="*/ 519754 w 1581150"/>
                <a:gd name="connsiteY5707" fmla="*/ 538466 h 3181350"/>
                <a:gd name="connsiteX5708" fmla="*/ 529470 w 1581150"/>
                <a:gd name="connsiteY5708" fmla="*/ 545801 h 3181350"/>
                <a:gd name="connsiteX5709" fmla="*/ 535185 w 1581150"/>
                <a:gd name="connsiteY5709" fmla="*/ 543419 h 3181350"/>
                <a:gd name="connsiteX5710" fmla="*/ 538709 w 1581150"/>
                <a:gd name="connsiteY5710" fmla="*/ 543896 h 3181350"/>
                <a:gd name="connsiteX5711" fmla="*/ 535851 w 1581150"/>
                <a:gd name="connsiteY5711" fmla="*/ 551230 h 3181350"/>
                <a:gd name="connsiteX5712" fmla="*/ 538042 w 1581150"/>
                <a:gd name="connsiteY5712" fmla="*/ 548372 h 3181350"/>
                <a:gd name="connsiteX5713" fmla="*/ 534899 w 1581150"/>
                <a:gd name="connsiteY5713" fmla="*/ 544943 h 3181350"/>
                <a:gd name="connsiteX5714" fmla="*/ 521469 w 1581150"/>
                <a:gd name="connsiteY5714" fmla="*/ 550944 h 3181350"/>
                <a:gd name="connsiteX5715" fmla="*/ 520516 w 1581150"/>
                <a:gd name="connsiteY5715" fmla="*/ 544658 h 3181350"/>
                <a:gd name="connsiteX5716" fmla="*/ 509753 w 1581150"/>
                <a:gd name="connsiteY5716" fmla="*/ 544848 h 3181350"/>
                <a:gd name="connsiteX5717" fmla="*/ 512229 w 1581150"/>
                <a:gd name="connsiteY5717" fmla="*/ 540562 h 3181350"/>
                <a:gd name="connsiteX5718" fmla="*/ 538804 w 1581150"/>
                <a:gd name="connsiteY5718" fmla="*/ 556088 h 3181350"/>
                <a:gd name="connsiteX5719" fmla="*/ 525945 w 1581150"/>
                <a:gd name="connsiteY5719" fmla="*/ 557612 h 3181350"/>
                <a:gd name="connsiteX5720" fmla="*/ 538804 w 1581150"/>
                <a:gd name="connsiteY5720" fmla="*/ 556088 h 3181350"/>
                <a:gd name="connsiteX5721" fmla="*/ 473463 w 1581150"/>
                <a:gd name="connsiteY5721" fmla="*/ 546467 h 3181350"/>
                <a:gd name="connsiteX5722" fmla="*/ 464128 w 1581150"/>
                <a:gd name="connsiteY5722" fmla="*/ 536085 h 3181350"/>
                <a:gd name="connsiteX5723" fmla="*/ 473463 w 1581150"/>
                <a:gd name="connsiteY5723" fmla="*/ 546467 h 3181350"/>
                <a:gd name="connsiteX5724" fmla="*/ 460032 w 1581150"/>
                <a:gd name="connsiteY5724" fmla="*/ 552468 h 3181350"/>
                <a:gd name="connsiteX5725" fmla="*/ 465366 w 1581150"/>
                <a:gd name="connsiteY5725" fmla="*/ 565422 h 3181350"/>
                <a:gd name="connsiteX5726" fmla="*/ 460032 w 1581150"/>
                <a:gd name="connsiteY5726" fmla="*/ 552468 h 3181350"/>
                <a:gd name="connsiteX5727" fmla="*/ 446126 w 1581150"/>
                <a:gd name="connsiteY5727" fmla="*/ 561517 h 3181350"/>
                <a:gd name="connsiteX5728" fmla="*/ 446602 w 1581150"/>
                <a:gd name="connsiteY5728" fmla="*/ 570851 h 3181350"/>
                <a:gd name="connsiteX5729" fmla="*/ 439744 w 1581150"/>
                <a:gd name="connsiteY5729" fmla="*/ 568470 h 3181350"/>
                <a:gd name="connsiteX5730" fmla="*/ 439554 w 1581150"/>
                <a:gd name="connsiteY5730" fmla="*/ 572280 h 3181350"/>
                <a:gd name="connsiteX5731" fmla="*/ 436125 w 1581150"/>
                <a:gd name="connsiteY5731" fmla="*/ 570375 h 3181350"/>
                <a:gd name="connsiteX5732" fmla="*/ 440887 w 1581150"/>
                <a:gd name="connsiteY5732" fmla="*/ 580186 h 3181350"/>
                <a:gd name="connsiteX5733" fmla="*/ 440220 w 1581150"/>
                <a:gd name="connsiteY5733" fmla="*/ 578662 h 3181350"/>
                <a:gd name="connsiteX5734" fmla="*/ 441649 w 1581150"/>
                <a:gd name="connsiteY5734" fmla="*/ 579424 h 3181350"/>
                <a:gd name="connsiteX5735" fmla="*/ 435458 w 1581150"/>
                <a:gd name="connsiteY5735" fmla="*/ 584758 h 3181350"/>
                <a:gd name="connsiteX5736" fmla="*/ 450507 w 1581150"/>
                <a:gd name="connsiteY5736" fmla="*/ 580472 h 3181350"/>
                <a:gd name="connsiteX5737" fmla="*/ 464223 w 1581150"/>
                <a:gd name="connsiteY5737" fmla="*/ 585234 h 3181350"/>
                <a:gd name="connsiteX5738" fmla="*/ 469843 w 1581150"/>
                <a:gd name="connsiteY5738" fmla="*/ 558278 h 3181350"/>
                <a:gd name="connsiteX5739" fmla="*/ 473844 w 1581150"/>
                <a:gd name="connsiteY5739" fmla="*/ 567994 h 3181350"/>
                <a:gd name="connsiteX5740" fmla="*/ 488988 w 1581150"/>
                <a:gd name="connsiteY5740" fmla="*/ 549896 h 3181350"/>
                <a:gd name="connsiteX5741" fmla="*/ 477463 w 1581150"/>
                <a:gd name="connsiteY5741" fmla="*/ 554659 h 3181350"/>
                <a:gd name="connsiteX5742" fmla="*/ 472320 w 1581150"/>
                <a:gd name="connsiteY5742" fmla="*/ 552468 h 3181350"/>
                <a:gd name="connsiteX5743" fmla="*/ 488226 w 1581150"/>
                <a:gd name="connsiteY5743" fmla="*/ 542181 h 3181350"/>
                <a:gd name="connsiteX5744" fmla="*/ 493751 w 1581150"/>
                <a:gd name="connsiteY5744" fmla="*/ 553611 h 3181350"/>
                <a:gd name="connsiteX5745" fmla="*/ 483845 w 1581150"/>
                <a:gd name="connsiteY5745" fmla="*/ 572375 h 3181350"/>
                <a:gd name="connsiteX5746" fmla="*/ 489179 w 1581150"/>
                <a:gd name="connsiteY5746" fmla="*/ 573042 h 3181350"/>
                <a:gd name="connsiteX5747" fmla="*/ 485655 w 1581150"/>
                <a:gd name="connsiteY5747" fmla="*/ 584948 h 3181350"/>
                <a:gd name="connsiteX5748" fmla="*/ 502419 w 1581150"/>
                <a:gd name="connsiteY5748" fmla="*/ 580853 h 3181350"/>
                <a:gd name="connsiteX5749" fmla="*/ 492036 w 1581150"/>
                <a:gd name="connsiteY5749" fmla="*/ 578090 h 3181350"/>
                <a:gd name="connsiteX5750" fmla="*/ 493084 w 1581150"/>
                <a:gd name="connsiteY5750" fmla="*/ 570566 h 3181350"/>
                <a:gd name="connsiteX5751" fmla="*/ 502323 w 1581150"/>
                <a:gd name="connsiteY5751" fmla="*/ 556278 h 3181350"/>
                <a:gd name="connsiteX5752" fmla="*/ 517563 w 1581150"/>
                <a:gd name="connsiteY5752" fmla="*/ 550468 h 3181350"/>
                <a:gd name="connsiteX5753" fmla="*/ 501466 w 1581150"/>
                <a:gd name="connsiteY5753" fmla="*/ 574661 h 3181350"/>
                <a:gd name="connsiteX5754" fmla="*/ 521850 w 1581150"/>
                <a:gd name="connsiteY5754" fmla="*/ 571042 h 3181350"/>
                <a:gd name="connsiteX5755" fmla="*/ 546138 w 1581150"/>
                <a:gd name="connsiteY5755" fmla="*/ 564851 h 3181350"/>
                <a:gd name="connsiteX5756" fmla="*/ 539757 w 1581150"/>
                <a:gd name="connsiteY5756" fmla="*/ 571804 h 3181350"/>
                <a:gd name="connsiteX5757" fmla="*/ 540423 w 1581150"/>
                <a:gd name="connsiteY5757" fmla="*/ 579614 h 3181350"/>
                <a:gd name="connsiteX5758" fmla="*/ 553092 w 1581150"/>
                <a:gd name="connsiteY5758" fmla="*/ 579614 h 3181350"/>
                <a:gd name="connsiteX5759" fmla="*/ 552234 w 1581150"/>
                <a:gd name="connsiteY5759" fmla="*/ 585615 h 3181350"/>
                <a:gd name="connsiteX5760" fmla="*/ 546043 w 1581150"/>
                <a:gd name="connsiteY5760" fmla="*/ 590949 h 3181350"/>
                <a:gd name="connsiteX5761" fmla="*/ 534994 w 1581150"/>
                <a:gd name="connsiteY5761" fmla="*/ 592664 h 3181350"/>
                <a:gd name="connsiteX5762" fmla="*/ 534327 w 1581150"/>
                <a:gd name="connsiteY5762" fmla="*/ 597236 h 3181350"/>
                <a:gd name="connsiteX5763" fmla="*/ 531184 w 1581150"/>
                <a:gd name="connsiteY5763" fmla="*/ 593711 h 3181350"/>
                <a:gd name="connsiteX5764" fmla="*/ 530517 w 1581150"/>
                <a:gd name="connsiteY5764" fmla="*/ 598283 h 3181350"/>
                <a:gd name="connsiteX5765" fmla="*/ 516611 w 1581150"/>
                <a:gd name="connsiteY5765" fmla="*/ 595045 h 3181350"/>
                <a:gd name="connsiteX5766" fmla="*/ 521278 w 1581150"/>
                <a:gd name="connsiteY5766" fmla="*/ 600188 h 3181350"/>
                <a:gd name="connsiteX5767" fmla="*/ 544329 w 1581150"/>
                <a:gd name="connsiteY5767" fmla="*/ 603046 h 3181350"/>
                <a:gd name="connsiteX5768" fmla="*/ 550615 w 1581150"/>
                <a:gd name="connsiteY5768" fmla="*/ 634574 h 3181350"/>
                <a:gd name="connsiteX5769" fmla="*/ 560045 w 1581150"/>
                <a:gd name="connsiteY5769" fmla="*/ 631145 h 3181350"/>
                <a:gd name="connsiteX5770" fmla="*/ 545472 w 1581150"/>
                <a:gd name="connsiteY5770" fmla="*/ 632383 h 3181350"/>
                <a:gd name="connsiteX5771" fmla="*/ 538899 w 1581150"/>
                <a:gd name="connsiteY5771" fmla="*/ 640765 h 3181350"/>
                <a:gd name="connsiteX5772" fmla="*/ 506514 w 1581150"/>
                <a:gd name="connsiteY5772" fmla="*/ 627525 h 3181350"/>
                <a:gd name="connsiteX5773" fmla="*/ 532803 w 1581150"/>
                <a:gd name="connsiteY5773" fmla="*/ 620000 h 3181350"/>
                <a:gd name="connsiteX5774" fmla="*/ 535280 w 1581150"/>
                <a:gd name="connsiteY5774" fmla="*/ 628002 h 3181350"/>
                <a:gd name="connsiteX5775" fmla="*/ 533661 w 1581150"/>
                <a:gd name="connsiteY5775" fmla="*/ 614000 h 3181350"/>
                <a:gd name="connsiteX5776" fmla="*/ 524517 w 1581150"/>
                <a:gd name="connsiteY5776" fmla="*/ 602093 h 3181350"/>
                <a:gd name="connsiteX5777" fmla="*/ 518516 w 1581150"/>
                <a:gd name="connsiteY5777" fmla="*/ 605903 h 3181350"/>
                <a:gd name="connsiteX5778" fmla="*/ 515373 w 1581150"/>
                <a:gd name="connsiteY5778" fmla="*/ 602474 h 3181350"/>
                <a:gd name="connsiteX5779" fmla="*/ 518040 w 1581150"/>
                <a:gd name="connsiteY5779" fmla="*/ 596664 h 3181350"/>
                <a:gd name="connsiteX5780" fmla="*/ 502133 w 1581150"/>
                <a:gd name="connsiteY5780" fmla="*/ 594664 h 3181350"/>
                <a:gd name="connsiteX5781" fmla="*/ 510610 w 1581150"/>
                <a:gd name="connsiteY5781" fmla="*/ 611047 h 3181350"/>
                <a:gd name="connsiteX5782" fmla="*/ 495084 w 1581150"/>
                <a:gd name="connsiteY5782" fmla="*/ 605999 h 3181350"/>
                <a:gd name="connsiteX5783" fmla="*/ 497942 w 1581150"/>
                <a:gd name="connsiteY5783" fmla="*/ 598664 h 3181350"/>
                <a:gd name="connsiteX5784" fmla="*/ 491751 w 1581150"/>
                <a:gd name="connsiteY5784" fmla="*/ 591711 h 3181350"/>
                <a:gd name="connsiteX5785" fmla="*/ 485369 w 1581150"/>
                <a:gd name="connsiteY5785" fmla="*/ 610952 h 3181350"/>
                <a:gd name="connsiteX5786" fmla="*/ 496894 w 1581150"/>
                <a:gd name="connsiteY5786" fmla="*/ 618572 h 3181350"/>
                <a:gd name="connsiteX5787" fmla="*/ 492703 w 1581150"/>
                <a:gd name="connsiteY5787" fmla="*/ 622667 h 3181350"/>
                <a:gd name="connsiteX5788" fmla="*/ 488893 w 1581150"/>
                <a:gd name="connsiteY5788" fmla="*/ 623715 h 3181350"/>
                <a:gd name="connsiteX5789" fmla="*/ 479654 w 1581150"/>
                <a:gd name="connsiteY5789" fmla="*/ 625620 h 3181350"/>
                <a:gd name="connsiteX5790" fmla="*/ 474796 w 1581150"/>
                <a:gd name="connsiteY5790" fmla="*/ 621906 h 3181350"/>
                <a:gd name="connsiteX5791" fmla="*/ 476606 w 1581150"/>
                <a:gd name="connsiteY5791" fmla="*/ 634383 h 3181350"/>
                <a:gd name="connsiteX5792" fmla="*/ 482797 w 1581150"/>
                <a:gd name="connsiteY5792" fmla="*/ 629049 h 3181350"/>
                <a:gd name="connsiteX5793" fmla="*/ 497656 w 1581150"/>
                <a:gd name="connsiteY5793" fmla="*/ 638574 h 3181350"/>
                <a:gd name="connsiteX5794" fmla="*/ 489941 w 1581150"/>
                <a:gd name="connsiteY5794" fmla="*/ 642194 h 3181350"/>
                <a:gd name="connsiteX5795" fmla="*/ 502704 w 1581150"/>
                <a:gd name="connsiteY5795" fmla="*/ 640765 h 3181350"/>
                <a:gd name="connsiteX5796" fmla="*/ 506324 w 1581150"/>
                <a:gd name="connsiteY5796" fmla="*/ 653529 h 3181350"/>
                <a:gd name="connsiteX5797" fmla="*/ 516516 w 1581150"/>
                <a:gd name="connsiteY5797" fmla="*/ 657910 h 3181350"/>
                <a:gd name="connsiteX5798" fmla="*/ 513468 w 1581150"/>
                <a:gd name="connsiteY5798" fmla="*/ 666768 h 3181350"/>
                <a:gd name="connsiteX5799" fmla="*/ 521373 w 1581150"/>
                <a:gd name="connsiteY5799" fmla="*/ 661625 h 3181350"/>
                <a:gd name="connsiteX5800" fmla="*/ 521850 w 1581150"/>
                <a:gd name="connsiteY5800" fmla="*/ 670864 h 3181350"/>
                <a:gd name="connsiteX5801" fmla="*/ 514801 w 1581150"/>
                <a:gd name="connsiteY5801" fmla="*/ 670007 h 3181350"/>
                <a:gd name="connsiteX5802" fmla="*/ 503752 w 1581150"/>
                <a:gd name="connsiteY5802" fmla="*/ 684008 h 3181350"/>
                <a:gd name="connsiteX5803" fmla="*/ 500228 w 1581150"/>
                <a:gd name="connsiteY5803" fmla="*/ 695819 h 3181350"/>
                <a:gd name="connsiteX5804" fmla="*/ 509086 w 1581150"/>
                <a:gd name="connsiteY5804" fmla="*/ 696962 h 3181350"/>
                <a:gd name="connsiteX5805" fmla="*/ 517944 w 1581150"/>
                <a:gd name="connsiteY5805" fmla="*/ 710393 h 3181350"/>
                <a:gd name="connsiteX5806" fmla="*/ 488512 w 1581150"/>
                <a:gd name="connsiteY5806" fmla="*/ 714488 h 3181350"/>
                <a:gd name="connsiteX5807" fmla="*/ 488703 w 1581150"/>
                <a:gd name="connsiteY5807" fmla="*/ 727728 h 3181350"/>
                <a:gd name="connsiteX5808" fmla="*/ 476511 w 1581150"/>
                <a:gd name="connsiteY5808" fmla="*/ 690009 h 3181350"/>
                <a:gd name="connsiteX5809" fmla="*/ 486036 w 1581150"/>
                <a:gd name="connsiteY5809" fmla="*/ 686009 h 3181350"/>
                <a:gd name="connsiteX5810" fmla="*/ 476987 w 1581150"/>
                <a:gd name="connsiteY5810" fmla="*/ 683723 h 3181350"/>
                <a:gd name="connsiteX5811" fmla="*/ 481464 w 1581150"/>
                <a:gd name="connsiteY5811" fmla="*/ 673055 h 3181350"/>
                <a:gd name="connsiteX5812" fmla="*/ 476130 w 1581150"/>
                <a:gd name="connsiteY5812" fmla="*/ 660386 h 3181350"/>
                <a:gd name="connsiteX5813" fmla="*/ 478225 w 1581150"/>
                <a:gd name="connsiteY5813" fmla="*/ 660958 h 3181350"/>
                <a:gd name="connsiteX5814" fmla="*/ 480606 w 1581150"/>
                <a:gd name="connsiteY5814" fmla="*/ 656672 h 3181350"/>
                <a:gd name="connsiteX5815" fmla="*/ 475749 w 1581150"/>
                <a:gd name="connsiteY5815" fmla="*/ 655529 h 3181350"/>
                <a:gd name="connsiteX5816" fmla="*/ 472224 w 1581150"/>
                <a:gd name="connsiteY5816" fmla="*/ 633145 h 3181350"/>
                <a:gd name="connsiteX5817" fmla="*/ 470986 w 1581150"/>
                <a:gd name="connsiteY5817" fmla="*/ 623239 h 3181350"/>
                <a:gd name="connsiteX5818" fmla="*/ 468510 w 1581150"/>
                <a:gd name="connsiteY5818" fmla="*/ 628478 h 3181350"/>
                <a:gd name="connsiteX5819" fmla="*/ 468224 w 1581150"/>
                <a:gd name="connsiteY5819" fmla="*/ 628097 h 3181350"/>
                <a:gd name="connsiteX5820" fmla="*/ 467557 w 1581150"/>
                <a:gd name="connsiteY5820" fmla="*/ 629049 h 3181350"/>
                <a:gd name="connsiteX5821" fmla="*/ 457746 w 1581150"/>
                <a:gd name="connsiteY5821" fmla="*/ 630097 h 3181350"/>
                <a:gd name="connsiteX5822" fmla="*/ 457365 w 1581150"/>
                <a:gd name="connsiteY5822" fmla="*/ 625715 h 3181350"/>
                <a:gd name="connsiteX5823" fmla="*/ 462890 w 1581150"/>
                <a:gd name="connsiteY5823" fmla="*/ 616476 h 3181350"/>
                <a:gd name="connsiteX5824" fmla="*/ 463080 w 1581150"/>
                <a:gd name="connsiteY5824" fmla="*/ 616190 h 3181350"/>
                <a:gd name="connsiteX5825" fmla="*/ 462699 w 1581150"/>
                <a:gd name="connsiteY5825" fmla="*/ 616095 h 3181350"/>
                <a:gd name="connsiteX5826" fmla="*/ 454889 w 1581150"/>
                <a:gd name="connsiteY5826" fmla="*/ 609809 h 3181350"/>
                <a:gd name="connsiteX5827" fmla="*/ 455460 w 1581150"/>
                <a:gd name="connsiteY5827" fmla="*/ 614285 h 3181350"/>
                <a:gd name="connsiteX5828" fmla="*/ 450031 w 1581150"/>
                <a:gd name="connsiteY5828" fmla="*/ 606856 h 3181350"/>
                <a:gd name="connsiteX5829" fmla="*/ 458413 w 1581150"/>
                <a:gd name="connsiteY5829" fmla="*/ 598664 h 3181350"/>
                <a:gd name="connsiteX5830" fmla="*/ 470796 w 1581150"/>
                <a:gd name="connsiteY5830" fmla="*/ 600188 h 3181350"/>
                <a:gd name="connsiteX5831" fmla="*/ 471462 w 1581150"/>
                <a:gd name="connsiteY5831" fmla="*/ 607999 h 3181350"/>
                <a:gd name="connsiteX5832" fmla="*/ 486702 w 1581150"/>
                <a:gd name="connsiteY5832" fmla="*/ 602189 h 3181350"/>
                <a:gd name="connsiteX5833" fmla="*/ 487560 w 1581150"/>
                <a:gd name="connsiteY5833" fmla="*/ 596093 h 3181350"/>
                <a:gd name="connsiteX5834" fmla="*/ 478511 w 1581150"/>
                <a:gd name="connsiteY5834" fmla="*/ 596474 h 3181350"/>
                <a:gd name="connsiteX5835" fmla="*/ 474320 w 1581150"/>
                <a:gd name="connsiteY5835" fmla="*/ 600569 h 3181350"/>
                <a:gd name="connsiteX5836" fmla="*/ 468700 w 1581150"/>
                <a:gd name="connsiteY5836" fmla="*/ 589139 h 3181350"/>
                <a:gd name="connsiteX5837" fmla="*/ 456984 w 1581150"/>
                <a:gd name="connsiteY5837" fmla="*/ 595426 h 3181350"/>
                <a:gd name="connsiteX5838" fmla="*/ 461175 w 1581150"/>
                <a:gd name="connsiteY5838" fmla="*/ 591330 h 3181350"/>
                <a:gd name="connsiteX5839" fmla="*/ 440411 w 1581150"/>
                <a:gd name="connsiteY5839" fmla="*/ 597998 h 3181350"/>
                <a:gd name="connsiteX5840" fmla="*/ 434410 w 1581150"/>
                <a:gd name="connsiteY5840" fmla="*/ 589520 h 3181350"/>
                <a:gd name="connsiteX5841" fmla="*/ 437077 w 1581150"/>
                <a:gd name="connsiteY5841" fmla="*/ 599045 h 3181350"/>
                <a:gd name="connsiteX5842" fmla="*/ 431076 w 1581150"/>
                <a:gd name="connsiteY5842" fmla="*/ 595521 h 3181350"/>
                <a:gd name="connsiteX5843" fmla="*/ 433743 w 1581150"/>
                <a:gd name="connsiteY5843" fmla="*/ 593997 h 3181350"/>
                <a:gd name="connsiteX5844" fmla="*/ 431076 w 1581150"/>
                <a:gd name="connsiteY5844" fmla="*/ 587520 h 3181350"/>
                <a:gd name="connsiteX5845" fmla="*/ 422980 w 1581150"/>
                <a:gd name="connsiteY5845" fmla="*/ 596283 h 3181350"/>
                <a:gd name="connsiteX5846" fmla="*/ 420408 w 1581150"/>
                <a:gd name="connsiteY5846" fmla="*/ 595140 h 3181350"/>
                <a:gd name="connsiteX5847" fmla="*/ 425361 w 1581150"/>
                <a:gd name="connsiteY5847" fmla="*/ 590378 h 3181350"/>
                <a:gd name="connsiteX5848" fmla="*/ 428886 w 1581150"/>
                <a:gd name="connsiteY5848" fmla="*/ 587330 h 3181350"/>
                <a:gd name="connsiteX5849" fmla="*/ 427171 w 1581150"/>
                <a:gd name="connsiteY5849" fmla="*/ 587139 h 3181350"/>
                <a:gd name="connsiteX5850" fmla="*/ 425361 w 1581150"/>
                <a:gd name="connsiteY5850" fmla="*/ 577519 h 3181350"/>
                <a:gd name="connsiteX5851" fmla="*/ 433077 w 1581150"/>
                <a:gd name="connsiteY5851" fmla="*/ 561517 h 3181350"/>
                <a:gd name="connsiteX5852" fmla="*/ 446126 w 1581150"/>
                <a:gd name="connsiteY5852" fmla="*/ 561517 h 3181350"/>
                <a:gd name="connsiteX5853" fmla="*/ 495180 w 1581150"/>
                <a:gd name="connsiteY5853" fmla="*/ 558374 h 3181350"/>
                <a:gd name="connsiteX5854" fmla="*/ 488988 w 1581150"/>
                <a:gd name="connsiteY5854" fmla="*/ 563708 h 3181350"/>
                <a:gd name="connsiteX5855" fmla="*/ 495180 w 1581150"/>
                <a:gd name="connsiteY5855" fmla="*/ 558374 h 3181350"/>
                <a:gd name="connsiteX5856" fmla="*/ 506038 w 1581150"/>
                <a:gd name="connsiteY5856" fmla="*/ 621239 h 3181350"/>
                <a:gd name="connsiteX5857" fmla="*/ 518611 w 1581150"/>
                <a:gd name="connsiteY5857" fmla="*/ 621334 h 3181350"/>
                <a:gd name="connsiteX5858" fmla="*/ 514420 w 1581150"/>
                <a:gd name="connsiteY5858" fmla="*/ 625430 h 3181350"/>
                <a:gd name="connsiteX5859" fmla="*/ 506038 w 1581150"/>
                <a:gd name="connsiteY5859" fmla="*/ 621239 h 3181350"/>
                <a:gd name="connsiteX5860" fmla="*/ 518897 w 1581150"/>
                <a:gd name="connsiteY5860" fmla="*/ 619810 h 3181350"/>
                <a:gd name="connsiteX5861" fmla="*/ 525088 w 1581150"/>
                <a:gd name="connsiteY5861" fmla="*/ 614381 h 3181350"/>
                <a:gd name="connsiteX5862" fmla="*/ 518897 w 1581150"/>
                <a:gd name="connsiteY5862" fmla="*/ 619810 h 3181350"/>
                <a:gd name="connsiteX5863" fmla="*/ 428695 w 1581150"/>
                <a:gd name="connsiteY5863" fmla="*/ 531704 h 3181350"/>
                <a:gd name="connsiteX5864" fmla="*/ 422504 w 1581150"/>
                <a:gd name="connsiteY5864" fmla="*/ 524750 h 3181350"/>
                <a:gd name="connsiteX5865" fmla="*/ 428695 w 1581150"/>
                <a:gd name="connsiteY5865" fmla="*/ 531704 h 3181350"/>
                <a:gd name="connsiteX5866" fmla="*/ 422885 w 1581150"/>
                <a:gd name="connsiteY5866" fmla="*/ 497128 h 3181350"/>
                <a:gd name="connsiteX5867" fmla="*/ 425552 w 1581150"/>
                <a:gd name="connsiteY5867" fmla="*/ 503605 h 3181350"/>
                <a:gd name="connsiteX5868" fmla="*/ 422885 w 1581150"/>
                <a:gd name="connsiteY5868" fmla="*/ 497128 h 3181350"/>
                <a:gd name="connsiteX5869" fmla="*/ 410883 w 1581150"/>
                <a:gd name="connsiteY5869" fmla="*/ 531037 h 3181350"/>
                <a:gd name="connsiteX5870" fmla="*/ 419075 w 1581150"/>
                <a:gd name="connsiteY5870" fmla="*/ 536657 h 3181350"/>
                <a:gd name="connsiteX5871" fmla="*/ 416884 w 1581150"/>
                <a:gd name="connsiteY5871" fmla="*/ 539419 h 3181350"/>
                <a:gd name="connsiteX5872" fmla="*/ 413360 w 1581150"/>
                <a:gd name="connsiteY5872" fmla="*/ 538943 h 3181350"/>
                <a:gd name="connsiteX5873" fmla="*/ 410883 w 1581150"/>
                <a:gd name="connsiteY5873" fmla="*/ 531037 h 3181350"/>
                <a:gd name="connsiteX5874" fmla="*/ 404121 w 1581150"/>
                <a:gd name="connsiteY5874" fmla="*/ 565613 h 3181350"/>
                <a:gd name="connsiteX5875" fmla="*/ 406502 w 1581150"/>
                <a:gd name="connsiteY5875" fmla="*/ 574280 h 3181350"/>
                <a:gd name="connsiteX5876" fmla="*/ 406407 w 1581150"/>
                <a:gd name="connsiteY5876" fmla="*/ 574566 h 3181350"/>
                <a:gd name="connsiteX5877" fmla="*/ 406597 w 1581150"/>
                <a:gd name="connsiteY5877" fmla="*/ 574661 h 3181350"/>
                <a:gd name="connsiteX5878" fmla="*/ 404121 w 1581150"/>
                <a:gd name="connsiteY5878" fmla="*/ 579519 h 3181350"/>
                <a:gd name="connsiteX5879" fmla="*/ 404121 w 1581150"/>
                <a:gd name="connsiteY5879" fmla="*/ 565613 h 3181350"/>
                <a:gd name="connsiteX5880" fmla="*/ 399930 w 1581150"/>
                <a:gd name="connsiteY5880" fmla="*/ 581996 h 3181350"/>
                <a:gd name="connsiteX5881" fmla="*/ 391452 w 1581150"/>
                <a:gd name="connsiteY5881" fmla="*/ 593902 h 3181350"/>
                <a:gd name="connsiteX5882" fmla="*/ 384690 w 1581150"/>
                <a:gd name="connsiteY5882" fmla="*/ 591140 h 3181350"/>
                <a:gd name="connsiteX5883" fmla="*/ 387642 w 1581150"/>
                <a:gd name="connsiteY5883" fmla="*/ 592759 h 3181350"/>
                <a:gd name="connsiteX5884" fmla="*/ 391167 w 1581150"/>
                <a:gd name="connsiteY5884" fmla="*/ 580853 h 3181350"/>
                <a:gd name="connsiteX5885" fmla="*/ 399930 w 1581150"/>
                <a:gd name="connsiteY5885" fmla="*/ 581996 h 3181350"/>
                <a:gd name="connsiteX5886" fmla="*/ 393072 w 1581150"/>
                <a:gd name="connsiteY5886" fmla="*/ 579614 h 3181350"/>
                <a:gd name="connsiteX5887" fmla="*/ 388404 w 1581150"/>
                <a:gd name="connsiteY5887" fmla="*/ 574471 h 3181350"/>
                <a:gd name="connsiteX5888" fmla="*/ 388785 w 1581150"/>
                <a:gd name="connsiteY5888" fmla="*/ 571423 h 3181350"/>
                <a:gd name="connsiteX5889" fmla="*/ 390786 w 1581150"/>
                <a:gd name="connsiteY5889" fmla="*/ 570089 h 3181350"/>
                <a:gd name="connsiteX5890" fmla="*/ 397453 w 1581150"/>
                <a:gd name="connsiteY5890" fmla="*/ 573995 h 3181350"/>
                <a:gd name="connsiteX5891" fmla="*/ 393072 w 1581150"/>
                <a:gd name="connsiteY5891" fmla="*/ 579614 h 3181350"/>
                <a:gd name="connsiteX5892" fmla="*/ 403073 w 1581150"/>
                <a:gd name="connsiteY5892" fmla="*/ 459314 h 3181350"/>
                <a:gd name="connsiteX5893" fmla="*/ 404311 w 1581150"/>
                <a:gd name="connsiteY5893" fmla="*/ 450265 h 3181350"/>
                <a:gd name="connsiteX5894" fmla="*/ 403073 w 1581150"/>
                <a:gd name="connsiteY5894" fmla="*/ 459314 h 3181350"/>
                <a:gd name="connsiteX5895" fmla="*/ 405645 w 1581150"/>
                <a:gd name="connsiteY5895" fmla="*/ 315010 h 3181350"/>
                <a:gd name="connsiteX5896" fmla="*/ 412503 w 1581150"/>
                <a:gd name="connsiteY5896" fmla="*/ 317391 h 3181350"/>
                <a:gd name="connsiteX5897" fmla="*/ 409836 w 1581150"/>
                <a:gd name="connsiteY5897" fmla="*/ 323201 h 3181350"/>
                <a:gd name="connsiteX5898" fmla="*/ 405645 w 1581150"/>
                <a:gd name="connsiteY5898" fmla="*/ 315010 h 3181350"/>
                <a:gd name="connsiteX5899" fmla="*/ 401073 w 1581150"/>
                <a:gd name="connsiteY5899" fmla="*/ 397496 h 3181350"/>
                <a:gd name="connsiteX5900" fmla="*/ 398406 w 1581150"/>
                <a:gd name="connsiteY5900" fmla="*/ 403307 h 3181350"/>
                <a:gd name="connsiteX5901" fmla="*/ 393548 w 1581150"/>
                <a:gd name="connsiteY5901" fmla="*/ 399592 h 3181350"/>
                <a:gd name="connsiteX5902" fmla="*/ 401073 w 1581150"/>
                <a:gd name="connsiteY5902" fmla="*/ 397496 h 3181350"/>
                <a:gd name="connsiteX5903" fmla="*/ 389738 w 1581150"/>
                <a:gd name="connsiteY5903" fmla="*/ 439216 h 3181350"/>
                <a:gd name="connsiteX5904" fmla="*/ 392976 w 1581150"/>
                <a:gd name="connsiteY5904" fmla="*/ 428834 h 3181350"/>
                <a:gd name="connsiteX5905" fmla="*/ 389738 w 1581150"/>
                <a:gd name="connsiteY5905" fmla="*/ 439216 h 3181350"/>
                <a:gd name="connsiteX5906" fmla="*/ 411741 w 1581150"/>
                <a:gd name="connsiteY5906" fmla="*/ 95840 h 3181350"/>
                <a:gd name="connsiteX5907" fmla="*/ 418599 w 1581150"/>
                <a:gd name="connsiteY5907" fmla="*/ 98221 h 3181350"/>
                <a:gd name="connsiteX5908" fmla="*/ 411074 w 1581150"/>
                <a:gd name="connsiteY5908" fmla="*/ 100316 h 3181350"/>
                <a:gd name="connsiteX5909" fmla="*/ 411741 w 1581150"/>
                <a:gd name="connsiteY5909" fmla="*/ 95840 h 3181350"/>
                <a:gd name="connsiteX5910" fmla="*/ 391071 w 1581150"/>
                <a:gd name="connsiteY5910" fmla="*/ 316248 h 3181350"/>
                <a:gd name="connsiteX5911" fmla="*/ 390024 w 1581150"/>
                <a:gd name="connsiteY5911" fmla="*/ 323773 h 3181350"/>
                <a:gd name="connsiteX5912" fmla="*/ 391071 w 1581150"/>
                <a:gd name="connsiteY5912" fmla="*/ 316248 h 3181350"/>
                <a:gd name="connsiteX5913" fmla="*/ 389357 w 1581150"/>
                <a:gd name="connsiteY5913" fmla="*/ 340727 h 3181350"/>
                <a:gd name="connsiteX5914" fmla="*/ 375641 w 1581150"/>
                <a:gd name="connsiteY5914" fmla="*/ 348252 h 3181350"/>
                <a:gd name="connsiteX5915" fmla="*/ 376974 w 1581150"/>
                <a:gd name="connsiteY5915" fmla="*/ 339203 h 3181350"/>
                <a:gd name="connsiteX5916" fmla="*/ 389357 w 1581150"/>
                <a:gd name="connsiteY5916" fmla="*/ 340727 h 3181350"/>
                <a:gd name="connsiteX5917" fmla="*/ 373069 w 1581150"/>
                <a:gd name="connsiteY5917" fmla="*/ 366350 h 3181350"/>
                <a:gd name="connsiteX5918" fmla="*/ 374593 w 1581150"/>
                <a:gd name="connsiteY5918" fmla="*/ 355777 h 3181350"/>
                <a:gd name="connsiteX5919" fmla="*/ 373069 w 1581150"/>
                <a:gd name="connsiteY5919" fmla="*/ 366350 h 3181350"/>
                <a:gd name="connsiteX5920" fmla="*/ 385356 w 1581150"/>
                <a:gd name="connsiteY5920" fmla="*/ 267861 h 3181350"/>
                <a:gd name="connsiteX5921" fmla="*/ 377641 w 1581150"/>
                <a:gd name="connsiteY5921" fmla="*/ 271481 h 3181350"/>
                <a:gd name="connsiteX5922" fmla="*/ 385356 w 1581150"/>
                <a:gd name="connsiteY5922" fmla="*/ 267861 h 3181350"/>
                <a:gd name="connsiteX5923" fmla="*/ 380689 w 1581150"/>
                <a:gd name="connsiteY5923" fmla="*/ 136607 h 3181350"/>
                <a:gd name="connsiteX5924" fmla="*/ 388595 w 1581150"/>
                <a:gd name="connsiteY5924" fmla="*/ 119081 h 3181350"/>
                <a:gd name="connsiteX5925" fmla="*/ 394786 w 1581150"/>
                <a:gd name="connsiteY5925" fmla="*/ 126034 h 3181350"/>
                <a:gd name="connsiteX5926" fmla="*/ 393929 w 1581150"/>
                <a:gd name="connsiteY5926" fmla="*/ 132130 h 3181350"/>
                <a:gd name="connsiteX5927" fmla="*/ 387261 w 1581150"/>
                <a:gd name="connsiteY5927" fmla="*/ 128225 h 3181350"/>
                <a:gd name="connsiteX5928" fmla="*/ 387738 w 1581150"/>
                <a:gd name="connsiteY5928" fmla="*/ 137464 h 3181350"/>
                <a:gd name="connsiteX5929" fmla="*/ 380689 w 1581150"/>
                <a:gd name="connsiteY5929" fmla="*/ 136607 h 3181350"/>
                <a:gd name="connsiteX5930" fmla="*/ 385642 w 1581150"/>
                <a:gd name="connsiteY5930" fmla="*/ 177183 h 3181350"/>
                <a:gd name="connsiteX5931" fmla="*/ 374307 w 1581150"/>
                <a:gd name="connsiteY5931" fmla="*/ 180422 h 3181350"/>
                <a:gd name="connsiteX5932" fmla="*/ 385642 w 1581150"/>
                <a:gd name="connsiteY5932" fmla="*/ 177183 h 3181350"/>
                <a:gd name="connsiteX5933" fmla="*/ 373545 w 1581150"/>
                <a:gd name="connsiteY5933" fmla="*/ 249478 h 3181350"/>
                <a:gd name="connsiteX5934" fmla="*/ 369354 w 1581150"/>
                <a:gd name="connsiteY5934" fmla="*/ 253574 h 3181350"/>
                <a:gd name="connsiteX5935" fmla="*/ 357639 w 1581150"/>
                <a:gd name="connsiteY5935" fmla="*/ 259765 h 3181350"/>
                <a:gd name="connsiteX5936" fmla="*/ 355638 w 1581150"/>
                <a:gd name="connsiteY5936" fmla="*/ 248716 h 3181350"/>
                <a:gd name="connsiteX5937" fmla="*/ 373545 w 1581150"/>
                <a:gd name="connsiteY5937" fmla="*/ 249478 h 3181350"/>
                <a:gd name="connsiteX5938" fmla="*/ 365449 w 1581150"/>
                <a:gd name="connsiteY5938" fmla="*/ 268528 h 3181350"/>
                <a:gd name="connsiteX5939" fmla="*/ 358782 w 1581150"/>
                <a:gd name="connsiteY5939" fmla="*/ 264623 h 3181350"/>
                <a:gd name="connsiteX5940" fmla="*/ 365449 w 1581150"/>
                <a:gd name="connsiteY5940" fmla="*/ 268528 h 3181350"/>
                <a:gd name="connsiteX5941" fmla="*/ 353067 w 1581150"/>
                <a:gd name="connsiteY5941" fmla="*/ 330059 h 3181350"/>
                <a:gd name="connsiteX5942" fmla="*/ 352400 w 1581150"/>
                <a:gd name="connsiteY5942" fmla="*/ 334536 h 3181350"/>
                <a:gd name="connsiteX5943" fmla="*/ 338208 w 1581150"/>
                <a:gd name="connsiteY5943" fmla="*/ 332726 h 3181350"/>
                <a:gd name="connsiteX5944" fmla="*/ 334398 w 1581150"/>
                <a:gd name="connsiteY5944" fmla="*/ 333774 h 3181350"/>
                <a:gd name="connsiteX5945" fmla="*/ 337731 w 1581150"/>
                <a:gd name="connsiteY5945" fmla="*/ 335774 h 3181350"/>
                <a:gd name="connsiteX5946" fmla="*/ 335350 w 1581150"/>
                <a:gd name="connsiteY5946" fmla="*/ 340061 h 3181350"/>
                <a:gd name="connsiteX5947" fmla="*/ 328206 w 1581150"/>
                <a:gd name="connsiteY5947" fmla="*/ 326916 h 3181350"/>
                <a:gd name="connsiteX5948" fmla="*/ 336112 w 1581150"/>
                <a:gd name="connsiteY5948" fmla="*/ 321773 h 3181350"/>
                <a:gd name="connsiteX5949" fmla="*/ 338779 w 1581150"/>
                <a:gd name="connsiteY5949" fmla="*/ 328250 h 3181350"/>
                <a:gd name="connsiteX5950" fmla="*/ 349828 w 1581150"/>
                <a:gd name="connsiteY5950" fmla="*/ 326535 h 3181350"/>
                <a:gd name="connsiteX5951" fmla="*/ 353067 w 1581150"/>
                <a:gd name="connsiteY5951" fmla="*/ 330059 h 3181350"/>
                <a:gd name="connsiteX5952" fmla="*/ 340970 w 1581150"/>
                <a:gd name="connsiteY5952" fmla="*/ 300818 h 3181350"/>
                <a:gd name="connsiteX5953" fmla="*/ 347828 w 1581150"/>
                <a:gd name="connsiteY5953" fmla="*/ 315486 h 3181350"/>
                <a:gd name="connsiteX5954" fmla="*/ 340970 w 1581150"/>
                <a:gd name="connsiteY5954" fmla="*/ 300818 h 3181350"/>
                <a:gd name="connsiteX5955" fmla="*/ 353924 w 1581150"/>
                <a:gd name="connsiteY5955" fmla="*/ 260908 h 3181350"/>
                <a:gd name="connsiteX5956" fmla="*/ 350876 w 1581150"/>
                <a:gd name="connsiteY5956" fmla="*/ 269766 h 3181350"/>
                <a:gd name="connsiteX5957" fmla="*/ 345732 w 1581150"/>
                <a:gd name="connsiteY5957" fmla="*/ 267575 h 3181350"/>
                <a:gd name="connsiteX5958" fmla="*/ 353924 w 1581150"/>
                <a:gd name="connsiteY5958" fmla="*/ 260908 h 3181350"/>
                <a:gd name="connsiteX5959" fmla="*/ 351828 w 1581150"/>
                <a:gd name="connsiteY5959" fmla="*/ 237572 h 3181350"/>
                <a:gd name="connsiteX5960" fmla="*/ 354210 w 1581150"/>
                <a:gd name="connsiteY5960" fmla="*/ 233285 h 3181350"/>
                <a:gd name="connsiteX5961" fmla="*/ 362401 w 1581150"/>
                <a:gd name="connsiteY5961" fmla="*/ 238905 h 3181350"/>
                <a:gd name="connsiteX5962" fmla="*/ 351828 w 1581150"/>
                <a:gd name="connsiteY5962" fmla="*/ 237572 h 3181350"/>
                <a:gd name="connsiteX5963" fmla="*/ 349542 w 1581150"/>
                <a:gd name="connsiteY5963" fmla="*/ 291197 h 3181350"/>
                <a:gd name="connsiteX5964" fmla="*/ 349733 w 1581150"/>
                <a:gd name="connsiteY5964" fmla="*/ 277386 h 3181350"/>
                <a:gd name="connsiteX5965" fmla="*/ 349542 w 1581150"/>
                <a:gd name="connsiteY5965" fmla="*/ 291197 h 3181350"/>
                <a:gd name="connsiteX5966" fmla="*/ 373736 w 1581150"/>
                <a:gd name="connsiteY5966" fmla="*/ 184898 h 3181350"/>
                <a:gd name="connsiteX5967" fmla="*/ 364020 w 1581150"/>
                <a:gd name="connsiteY5967" fmla="*/ 189851 h 3181350"/>
                <a:gd name="connsiteX5968" fmla="*/ 373736 w 1581150"/>
                <a:gd name="connsiteY5968" fmla="*/ 184898 h 3181350"/>
                <a:gd name="connsiteX5969" fmla="*/ 354591 w 1581150"/>
                <a:gd name="connsiteY5969" fmla="*/ 205663 h 3181350"/>
                <a:gd name="connsiteX5970" fmla="*/ 362401 w 1581150"/>
                <a:gd name="connsiteY5970" fmla="*/ 214331 h 3181350"/>
                <a:gd name="connsiteX5971" fmla="*/ 354876 w 1581150"/>
                <a:gd name="connsiteY5971" fmla="*/ 216426 h 3181350"/>
                <a:gd name="connsiteX5972" fmla="*/ 355924 w 1581150"/>
                <a:gd name="connsiteY5972" fmla="*/ 208901 h 3181350"/>
                <a:gd name="connsiteX5973" fmla="*/ 350590 w 1581150"/>
                <a:gd name="connsiteY5973" fmla="*/ 208235 h 3181350"/>
                <a:gd name="connsiteX5974" fmla="*/ 354591 w 1581150"/>
                <a:gd name="connsiteY5974" fmla="*/ 205663 h 3181350"/>
                <a:gd name="connsiteX5975" fmla="*/ 353733 w 1581150"/>
                <a:gd name="connsiteY5975" fmla="*/ 211664 h 3181350"/>
                <a:gd name="connsiteX5976" fmla="*/ 350876 w 1581150"/>
                <a:gd name="connsiteY5976" fmla="*/ 218998 h 3181350"/>
                <a:gd name="connsiteX5977" fmla="*/ 353733 w 1581150"/>
                <a:gd name="connsiteY5977" fmla="*/ 211664 h 3181350"/>
                <a:gd name="connsiteX5978" fmla="*/ 336874 w 1581150"/>
                <a:gd name="connsiteY5978" fmla="*/ 266528 h 3181350"/>
                <a:gd name="connsiteX5979" fmla="*/ 342399 w 1581150"/>
                <a:gd name="connsiteY5979" fmla="*/ 277958 h 3181350"/>
                <a:gd name="connsiteX5980" fmla="*/ 331731 w 1581150"/>
                <a:gd name="connsiteY5980" fmla="*/ 276624 h 3181350"/>
                <a:gd name="connsiteX5981" fmla="*/ 336874 w 1581150"/>
                <a:gd name="connsiteY5981" fmla="*/ 266528 h 3181350"/>
                <a:gd name="connsiteX5982" fmla="*/ 276105 w 1581150"/>
                <a:gd name="connsiteY5982" fmla="*/ 288149 h 3181350"/>
                <a:gd name="connsiteX5983" fmla="*/ 266199 w 1581150"/>
                <a:gd name="connsiteY5983" fmla="*/ 294626 h 3181350"/>
                <a:gd name="connsiteX5984" fmla="*/ 276105 w 1581150"/>
                <a:gd name="connsiteY5984" fmla="*/ 288149 h 3181350"/>
                <a:gd name="connsiteX5985" fmla="*/ 247244 w 1581150"/>
                <a:gd name="connsiteY5985" fmla="*/ 326154 h 3181350"/>
                <a:gd name="connsiteX5986" fmla="*/ 256769 w 1581150"/>
                <a:gd name="connsiteY5986" fmla="*/ 322725 h 3181350"/>
                <a:gd name="connsiteX5987" fmla="*/ 254578 w 1581150"/>
                <a:gd name="connsiteY5987" fmla="*/ 313200 h 3181350"/>
                <a:gd name="connsiteX5988" fmla="*/ 261722 w 1581150"/>
                <a:gd name="connsiteY5988" fmla="*/ 326440 h 3181350"/>
                <a:gd name="connsiteX5989" fmla="*/ 247244 w 1581150"/>
                <a:gd name="connsiteY5989" fmla="*/ 326154 h 3181350"/>
                <a:gd name="connsiteX5990" fmla="*/ 254769 w 1581150"/>
                <a:gd name="connsiteY5990" fmla="*/ 311676 h 3181350"/>
                <a:gd name="connsiteX5991" fmla="*/ 256102 w 1581150"/>
                <a:gd name="connsiteY5991" fmla="*/ 302627 h 3181350"/>
                <a:gd name="connsiteX5992" fmla="*/ 263436 w 1581150"/>
                <a:gd name="connsiteY5992" fmla="*/ 314343 h 3181350"/>
                <a:gd name="connsiteX5993" fmla="*/ 254769 w 1581150"/>
                <a:gd name="connsiteY5993" fmla="*/ 311676 h 3181350"/>
                <a:gd name="connsiteX5994" fmla="*/ 263055 w 1581150"/>
                <a:gd name="connsiteY5994" fmla="*/ 303485 h 3181350"/>
                <a:gd name="connsiteX5995" fmla="*/ 271723 w 1581150"/>
                <a:gd name="connsiteY5995" fmla="*/ 306056 h 3181350"/>
                <a:gd name="connsiteX5996" fmla="*/ 263055 w 1581150"/>
                <a:gd name="connsiteY5996" fmla="*/ 303485 h 3181350"/>
                <a:gd name="connsiteX5997" fmla="*/ 278486 w 1581150"/>
                <a:gd name="connsiteY5997" fmla="*/ 322344 h 3181350"/>
                <a:gd name="connsiteX5998" fmla="*/ 278962 w 1581150"/>
                <a:gd name="connsiteY5998" fmla="*/ 331583 h 3181350"/>
                <a:gd name="connsiteX5999" fmla="*/ 268770 w 1581150"/>
                <a:gd name="connsiteY5999" fmla="*/ 327297 h 3181350"/>
                <a:gd name="connsiteX6000" fmla="*/ 269628 w 1581150"/>
                <a:gd name="connsiteY6000" fmla="*/ 321201 h 3181350"/>
                <a:gd name="connsiteX6001" fmla="*/ 278486 w 1581150"/>
                <a:gd name="connsiteY6001" fmla="*/ 322344 h 3181350"/>
                <a:gd name="connsiteX6002" fmla="*/ 312776 w 1581150"/>
                <a:gd name="connsiteY6002" fmla="*/ 283482 h 3181350"/>
                <a:gd name="connsiteX6003" fmla="*/ 290487 w 1581150"/>
                <a:gd name="connsiteY6003" fmla="*/ 288435 h 3181350"/>
                <a:gd name="connsiteX6004" fmla="*/ 274581 w 1581150"/>
                <a:gd name="connsiteY6004" fmla="*/ 286435 h 3181350"/>
                <a:gd name="connsiteX6005" fmla="*/ 294202 w 1581150"/>
                <a:gd name="connsiteY6005" fmla="*/ 275005 h 3181350"/>
                <a:gd name="connsiteX6006" fmla="*/ 293154 w 1581150"/>
                <a:gd name="connsiteY6006" fmla="*/ 282530 h 3181350"/>
                <a:gd name="connsiteX6007" fmla="*/ 311728 w 1581150"/>
                <a:gd name="connsiteY6007" fmla="*/ 278720 h 3181350"/>
                <a:gd name="connsiteX6008" fmla="*/ 316395 w 1581150"/>
                <a:gd name="connsiteY6008" fmla="*/ 271576 h 3181350"/>
                <a:gd name="connsiteX6009" fmla="*/ 319253 w 1581150"/>
                <a:gd name="connsiteY6009" fmla="*/ 276529 h 3181350"/>
                <a:gd name="connsiteX6010" fmla="*/ 323444 w 1581150"/>
                <a:gd name="connsiteY6010" fmla="*/ 272433 h 3181350"/>
                <a:gd name="connsiteX6011" fmla="*/ 318967 w 1581150"/>
                <a:gd name="connsiteY6011" fmla="*/ 265766 h 3181350"/>
                <a:gd name="connsiteX6012" fmla="*/ 314586 w 1581150"/>
                <a:gd name="connsiteY6012" fmla="*/ 271385 h 3181350"/>
                <a:gd name="connsiteX6013" fmla="*/ 310109 w 1581150"/>
                <a:gd name="connsiteY6013" fmla="*/ 264718 h 3181350"/>
                <a:gd name="connsiteX6014" fmla="*/ 330207 w 1581150"/>
                <a:gd name="connsiteY6014" fmla="*/ 262622 h 3181350"/>
                <a:gd name="connsiteX6015" fmla="*/ 334683 w 1581150"/>
                <a:gd name="connsiteY6015" fmla="*/ 269290 h 3181350"/>
                <a:gd name="connsiteX6016" fmla="*/ 326301 w 1581150"/>
                <a:gd name="connsiteY6016" fmla="*/ 277481 h 3181350"/>
                <a:gd name="connsiteX6017" fmla="*/ 318396 w 1581150"/>
                <a:gd name="connsiteY6017" fmla="*/ 282625 h 3181350"/>
                <a:gd name="connsiteX6018" fmla="*/ 312776 w 1581150"/>
                <a:gd name="connsiteY6018" fmla="*/ 283482 h 3181350"/>
                <a:gd name="connsiteX6019" fmla="*/ 317729 w 1581150"/>
                <a:gd name="connsiteY6019" fmla="*/ 299484 h 3181350"/>
                <a:gd name="connsiteX6020" fmla="*/ 319920 w 1581150"/>
                <a:gd name="connsiteY6020" fmla="*/ 284339 h 3181350"/>
                <a:gd name="connsiteX6021" fmla="*/ 336969 w 1581150"/>
                <a:gd name="connsiteY6021" fmla="*/ 278815 h 3181350"/>
                <a:gd name="connsiteX6022" fmla="*/ 317729 w 1581150"/>
                <a:gd name="connsiteY6022" fmla="*/ 299484 h 3181350"/>
                <a:gd name="connsiteX6023" fmla="*/ 322206 w 1581150"/>
                <a:gd name="connsiteY6023" fmla="*/ 318534 h 3181350"/>
                <a:gd name="connsiteX6024" fmla="*/ 332207 w 1581150"/>
                <a:gd name="connsiteY6024" fmla="*/ 324440 h 3181350"/>
                <a:gd name="connsiteX6025" fmla="*/ 322206 w 1581150"/>
                <a:gd name="connsiteY6025" fmla="*/ 318534 h 3181350"/>
                <a:gd name="connsiteX6026" fmla="*/ 324206 w 1581150"/>
                <a:gd name="connsiteY6026" fmla="*/ 380256 h 3181350"/>
                <a:gd name="connsiteX6027" fmla="*/ 321063 w 1581150"/>
                <a:gd name="connsiteY6027" fmla="*/ 376827 h 3181350"/>
                <a:gd name="connsiteX6028" fmla="*/ 333826 w 1581150"/>
                <a:gd name="connsiteY6028" fmla="*/ 363016 h 3181350"/>
                <a:gd name="connsiteX6029" fmla="*/ 339160 w 1581150"/>
                <a:gd name="connsiteY6029" fmla="*/ 363683 h 3181350"/>
                <a:gd name="connsiteX6030" fmla="*/ 340017 w 1581150"/>
                <a:gd name="connsiteY6030" fmla="*/ 369969 h 3181350"/>
                <a:gd name="connsiteX6031" fmla="*/ 334493 w 1581150"/>
                <a:gd name="connsiteY6031" fmla="*/ 370826 h 3181350"/>
                <a:gd name="connsiteX6032" fmla="*/ 341160 w 1581150"/>
                <a:gd name="connsiteY6032" fmla="*/ 387019 h 3181350"/>
                <a:gd name="connsiteX6033" fmla="*/ 324206 w 1581150"/>
                <a:gd name="connsiteY6033" fmla="*/ 380256 h 3181350"/>
                <a:gd name="connsiteX6034" fmla="*/ 328397 w 1581150"/>
                <a:gd name="connsiteY6034" fmla="*/ 363873 h 3181350"/>
                <a:gd name="connsiteX6035" fmla="*/ 335255 w 1581150"/>
                <a:gd name="connsiteY6035" fmla="*/ 353967 h 3181350"/>
                <a:gd name="connsiteX6036" fmla="*/ 327730 w 1581150"/>
                <a:gd name="connsiteY6036" fmla="*/ 356063 h 3181350"/>
                <a:gd name="connsiteX6037" fmla="*/ 329730 w 1581150"/>
                <a:gd name="connsiteY6037" fmla="*/ 342442 h 3181350"/>
                <a:gd name="connsiteX6038" fmla="*/ 336779 w 1581150"/>
                <a:gd name="connsiteY6038" fmla="*/ 343299 h 3181350"/>
                <a:gd name="connsiteX6039" fmla="*/ 342113 w 1581150"/>
                <a:gd name="connsiteY6039" fmla="*/ 343966 h 3181350"/>
                <a:gd name="connsiteX6040" fmla="*/ 335445 w 1581150"/>
                <a:gd name="connsiteY6040" fmla="*/ 352348 h 3181350"/>
                <a:gd name="connsiteX6041" fmla="*/ 338779 w 1581150"/>
                <a:gd name="connsiteY6041" fmla="*/ 354348 h 3181350"/>
                <a:gd name="connsiteX6042" fmla="*/ 347352 w 1581150"/>
                <a:gd name="connsiteY6042" fmla="*/ 344633 h 3181350"/>
                <a:gd name="connsiteX6043" fmla="*/ 344970 w 1581150"/>
                <a:gd name="connsiteY6043" fmla="*/ 348919 h 3181350"/>
                <a:gd name="connsiteX6044" fmla="*/ 350495 w 1581150"/>
                <a:gd name="connsiteY6044" fmla="*/ 348062 h 3181350"/>
                <a:gd name="connsiteX6045" fmla="*/ 352495 w 1581150"/>
                <a:gd name="connsiteY6045" fmla="*/ 359111 h 3181350"/>
                <a:gd name="connsiteX6046" fmla="*/ 328397 w 1581150"/>
                <a:gd name="connsiteY6046" fmla="*/ 363873 h 3181350"/>
                <a:gd name="connsiteX6047" fmla="*/ 359639 w 1581150"/>
                <a:gd name="connsiteY6047" fmla="*/ 321582 h 3181350"/>
                <a:gd name="connsiteX6048" fmla="*/ 351638 w 1581150"/>
                <a:gd name="connsiteY6048" fmla="*/ 314438 h 3181350"/>
                <a:gd name="connsiteX6049" fmla="*/ 351162 w 1581150"/>
                <a:gd name="connsiteY6049" fmla="*/ 305104 h 3181350"/>
                <a:gd name="connsiteX6050" fmla="*/ 373069 w 1581150"/>
                <a:gd name="connsiteY6050" fmla="*/ 303199 h 3181350"/>
                <a:gd name="connsiteX6051" fmla="*/ 359639 w 1581150"/>
                <a:gd name="connsiteY6051" fmla="*/ 321582 h 3181350"/>
                <a:gd name="connsiteX6052" fmla="*/ 367735 w 1581150"/>
                <a:gd name="connsiteY6052" fmla="*/ 377970 h 3181350"/>
                <a:gd name="connsiteX6053" fmla="*/ 372593 w 1581150"/>
                <a:gd name="connsiteY6053" fmla="*/ 369302 h 3181350"/>
                <a:gd name="connsiteX6054" fmla="*/ 376593 w 1581150"/>
                <a:gd name="connsiteY6054" fmla="*/ 379018 h 3181350"/>
                <a:gd name="connsiteX6055" fmla="*/ 367735 w 1581150"/>
                <a:gd name="connsiteY6055" fmla="*/ 377970 h 3181350"/>
                <a:gd name="connsiteX6056" fmla="*/ 383356 w 1581150"/>
                <a:gd name="connsiteY6056" fmla="*/ 395306 h 3181350"/>
                <a:gd name="connsiteX6057" fmla="*/ 374974 w 1581150"/>
                <a:gd name="connsiteY6057" fmla="*/ 391210 h 3181350"/>
                <a:gd name="connsiteX6058" fmla="*/ 381832 w 1581150"/>
                <a:gd name="connsiteY6058" fmla="*/ 393591 h 3181350"/>
                <a:gd name="connsiteX6059" fmla="*/ 385737 w 1581150"/>
                <a:gd name="connsiteY6059" fmla="*/ 378732 h 3181350"/>
                <a:gd name="connsiteX6060" fmla="*/ 383356 w 1581150"/>
                <a:gd name="connsiteY6060" fmla="*/ 395306 h 3181350"/>
                <a:gd name="connsiteX6061" fmla="*/ 381070 w 1581150"/>
                <a:gd name="connsiteY6061" fmla="*/ 511987 h 3181350"/>
                <a:gd name="connsiteX6062" fmla="*/ 384975 w 1581150"/>
                <a:gd name="connsiteY6062" fmla="*/ 497128 h 3181350"/>
                <a:gd name="connsiteX6063" fmla="*/ 384785 w 1581150"/>
                <a:gd name="connsiteY6063" fmla="*/ 510939 h 3181350"/>
                <a:gd name="connsiteX6064" fmla="*/ 381070 w 1581150"/>
                <a:gd name="connsiteY6064" fmla="*/ 511987 h 3181350"/>
                <a:gd name="connsiteX6065" fmla="*/ 348399 w 1581150"/>
                <a:gd name="connsiteY6065" fmla="*/ 559136 h 3181350"/>
                <a:gd name="connsiteX6066" fmla="*/ 350495 w 1581150"/>
                <a:gd name="connsiteY6066" fmla="*/ 556183 h 3181350"/>
                <a:gd name="connsiteX6067" fmla="*/ 347256 w 1581150"/>
                <a:gd name="connsiteY6067" fmla="*/ 549706 h 3181350"/>
                <a:gd name="connsiteX6068" fmla="*/ 360782 w 1581150"/>
                <a:gd name="connsiteY6068" fmla="*/ 541229 h 3181350"/>
                <a:gd name="connsiteX6069" fmla="*/ 357924 w 1581150"/>
                <a:gd name="connsiteY6069" fmla="*/ 535990 h 3181350"/>
                <a:gd name="connsiteX6070" fmla="*/ 359163 w 1581150"/>
                <a:gd name="connsiteY6070" fmla="*/ 535799 h 3181350"/>
                <a:gd name="connsiteX6071" fmla="*/ 359353 w 1581150"/>
                <a:gd name="connsiteY6071" fmla="*/ 536371 h 3181350"/>
                <a:gd name="connsiteX6072" fmla="*/ 361449 w 1581150"/>
                <a:gd name="connsiteY6072" fmla="*/ 535704 h 3181350"/>
                <a:gd name="connsiteX6073" fmla="*/ 361544 w 1581150"/>
                <a:gd name="connsiteY6073" fmla="*/ 535704 h 3181350"/>
                <a:gd name="connsiteX6074" fmla="*/ 368021 w 1581150"/>
                <a:gd name="connsiteY6074" fmla="*/ 541133 h 3181350"/>
                <a:gd name="connsiteX6075" fmla="*/ 362973 w 1581150"/>
                <a:gd name="connsiteY6075" fmla="*/ 551325 h 3181350"/>
                <a:gd name="connsiteX6076" fmla="*/ 377546 w 1581150"/>
                <a:gd name="connsiteY6076" fmla="*/ 537800 h 3181350"/>
                <a:gd name="connsiteX6077" fmla="*/ 380689 w 1581150"/>
                <a:gd name="connsiteY6077" fmla="*/ 541229 h 3181350"/>
                <a:gd name="connsiteX6078" fmla="*/ 375641 w 1581150"/>
                <a:gd name="connsiteY6078" fmla="*/ 551420 h 3181350"/>
                <a:gd name="connsiteX6079" fmla="*/ 374307 w 1581150"/>
                <a:gd name="connsiteY6079" fmla="*/ 548182 h 3181350"/>
                <a:gd name="connsiteX6080" fmla="*/ 367926 w 1581150"/>
                <a:gd name="connsiteY6080" fmla="*/ 555135 h 3181350"/>
                <a:gd name="connsiteX6081" fmla="*/ 371069 w 1581150"/>
                <a:gd name="connsiteY6081" fmla="*/ 558564 h 3181350"/>
                <a:gd name="connsiteX6082" fmla="*/ 386118 w 1581150"/>
                <a:gd name="connsiteY6082" fmla="*/ 554278 h 3181350"/>
                <a:gd name="connsiteX6083" fmla="*/ 381451 w 1581150"/>
                <a:gd name="connsiteY6083" fmla="*/ 561422 h 3181350"/>
                <a:gd name="connsiteX6084" fmla="*/ 369164 w 1581150"/>
                <a:gd name="connsiteY6084" fmla="*/ 563993 h 3181350"/>
                <a:gd name="connsiteX6085" fmla="*/ 363639 w 1581150"/>
                <a:gd name="connsiteY6085" fmla="*/ 555802 h 3181350"/>
                <a:gd name="connsiteX6086" fmla="*/ 359353 w 1581150"/>
                <a:gd name="connsiteY6086" fmla="*/ 563422 h 3181350"/>
                <a:gd name="connsiteX6087" fmla="*/ 369545 w 1581150"/>
                <a:gd name="connsiteY6087" fmla="*/ 575233 h 3181350"/>
                <a:gd name="connsiteX6088" fmla="*/ 374974 w 1581150"/>
                <a:gd name="connsiteY6088" fmla="*/ 575138 h 3181350"/>
                <a:gd name="connsiteX6089" fmla="*/ 374498 w 1581150"/>
                <a:gd name="connsiteY6089" fmla="*/ 585329 h 3181350"/>
                <a:gd name="connsiteX6090" fmla="*/ 368973 w 1581150"/>
                <a:gd name="connsiteY6090" fmla="*/ 581615 h 3181350"/>
                <a:gd name="connsiteX6091" fmla="*/ 369069 w 1581150"/>
                <a:gd name="connsiteY6091" fmla="*/ 581615 h 3181350"/>
                <a:gd name="connsiteX6092" fmla="*/ 366783 w 1581150"/>
                <a:gd name="connsiteY6092" fmla="*/ 575804 h 3181350"/>
                <a:gd name="connsiteX6093" fmla="*/ 365544 w 1581150"/>
                <a:gd name="connsiteY6093" fmla="*/ 573423 h 3181350"/>
                <a:gd name="connsiteX6094" fmla="*/ 364592 w 1581150"/>
                <a:gd name="connsiteY6094" fmla="*/ 568661 h 3181350"/>
                <a:gd name="connsiteX6095" fmla="*/ 356115 w 1581150"/>
                <a:gd name="connsiteY6095" fmla="*/ 571232 h 3181350"/>
                <a:gd name="connsiteX6096" fmla="*/ 356972 w 1581150"/>
                <a:gd name="connsiteY6096" fmla="*/ 569423 h 3181350"/>
                <a:gd name="connsiteX6097" fmla="*/ 354019 w 1581150"/>
                <a:gd name="connsiteY6097" fmla="*/ 569613 h 3181350"/>
                <a:gd name="connsiteX6098" fmla="*/ 357448 w 1581150"/>
                <a:gd name="connsiteY6098" fmla="*/ 565041 h 3181350"/>
                <a:gd name="connsiteX6099" fmla="*/ 339922 w 1581150"/>
                <a:gd name="connsiteY6099" fmla="*/ 558088 h 3181350"/>
                <a:gd name="connsiteX6100" fmla="*/ 340113 w 1581150"/>
                <a:gd name="connsiteY6100" fmla="*/ 557135 h 3181350"/>
                <a:gd name="connsiteX6101" fmla="*/ 348399 w 1581150"/>
                <a:gd name="connsiteY6101" fmla="*/ 559136 h 3181350"/>
                <a:gd name="connsiteX6102" fmla="*/ 345732 w 1581150"/>
                <a:gd name="connsiteY6102" fmla="*/ 544753 h 3181350"/>
                <a:gd name="connsiteX6103" fmla="*/ 341446 w 1581150"/>
                <a:gd name="connsiteY6103" fmla="*/ 552373 h 3181350"/>
                <a:gd name="connsiteX6104" fmla="*/ 339541 w 1581150"/>
                <a:gd name="connsiteY6104" fmla="*/ 553516 h 3181350"/>
                <a:gd name="connsiteX6105" fmla="*/ 339351 w 1581150"/>
                <a:gd name="connsiteY6105" fmla="*/ 551420 h 3181350"/>
                <a:gd name="connsiteX6106" fmla="*/ 336398 w 1581150"/>
                <a:gd name="connsiteY6106" fmla="*/ 549134 h 3181350"/>
                <a:gd name="connsiteX6107" fmla="*/ 345732 w 1581150"/>
                <a:gd name="connsiteY6107" fmla="*/ 544753 h 3181350"/>
                <a:gd name="connsiteX6108" fmla="*/ 336493 w 1581150"/>
                <a:gd name="connsiteY6108" fmla="*/ 545705 h 3181350"/>
                <a:gd name="connsiteX6109" fmla="*/ 327540 w 1581150"/>
                <a:gd name="connsiteY6109" fmla="*/ 541895 h 3181350"/>
                <a:gd name="connsiteX6110" fmla="*/ 336493 w 1581150"/>
                <a:gd name="connsiteY6110" fmla="*/ 545705 h 3181350"/>
                <a:gd name="connsiteX6111" fmla="*/ 258960 w 1581150"/>
                <a:gd name="connsiteY6111" fmla="*/ 746492 h 3181350"/>
                <a:gd name="connsiteX6112" fmla="*/ 268104 w 1581150"/>
                <a:gd name="connsiteY6112" fmla="*/ 747159 h 3181350"/>
                <a:gd name="connsiteX6113" fmla="*/ 271723 w 1581150"/>
                <a:gd name="connsiteY6113" fmla="*/ 753922 h 3181350"/>
                <a:gd name="connsiteX6114" fmla="*/ 272485 w 1581150"/>
                <a:gd name="connsiteY6114" fmla="*/ 755256 h 3181350"/>
                <a:gd name="connsiteX6115" fmla="*/ 272676 w 1581150"/>
                <a:gd name="connsiteY6115" fmla="*/ 754017 h 3181350"/>
                <a:gd name="connsiteX6116" fmla="*/ 278581 w 1581150"/>
                <a:gd name="connsiteY6116" fmla="*/ 754303 h 3181350"/>
                <a:gd name="connsiteX6117" fmla="*/ 279629 w 1581150"/>
                <a:gd name="connsiteY6117" fmla="*/ 756113 h 3181350"/>
                <a:gd name="connsiteX6118" fmla="*/ 279629 w 1581150"/>
                <a:gd name="connsiteY6118" fmla="*/ 754779 h 3181350"/>
                <a:gd name="connsiteX6119" fmla="*/ 282105 w 1581150"/>
                <a:gd name="connsiteY6119" fmla="*/ 757541 h 3181350"/>
                <a:gd name="connsiteX6120" fmla="*/ 265627 w 1581150"/>
                <a:gd name="connsiteY6120" fmla="*/ 756303 h 3181350"/>
                <a:gd name="connsiteX6121" fmla="*/ 258960 w 1581150"/>
                <a:gd name="connsiteY6121" fmla="*/ 746492 h 3181350"/>
                <a:gd name="connsiteX6122" fmla="*/ 273819 w 1581150"/>
                <a:gd name="connsiteY6122" fmla="*/ 770877 h 3181350"/>
                <a:gd name="connsiteX6123" fmla="*/ 272866 w 1581150"/>
                <a:gd name="connsiteY6123" fmla="*/ 765352 h 3181350"/>
                <a:gd name="connsiteX6124" fmla="*/ 277343 w 1581150"/>
                <a:gd name="connsiteY6124" fmla="*/ 767447 h 3181350"/>
                <a:gd name="connsiteX6125" fmla="*/ 273819 w 1581150"/>
                <a:gd name="connsiteY6125" fmla="*/ 770877 h 3181350"/>
                <a:gd name="connsiteX6126" fmla="*/ 286868 w 1581150"/>
                <a:gd name="connsiteY6126" fmla="*/ 782783 h 3181350"/>
                <a:gd name="connsiteX6127" fmla="*/ 287725 w 1581150"/>
                <a:gd name="connsiteY6127" fmla="*/ 780211 h 3181350"/>
                <a:gd name="connsiteX6128" fmla="*/ 285915 w 1581150"/>
                <a:gd name="connsiteY6128" fmla="*/ 779544 h 3181350"/>
                <a:gd name="connsiteX6129" fmla="*/ 288868 w 1581150"/>
                <a:gd name="connsiteY6129" fmla="*/ 778877 h 3181350"/>
                <a:gd name="connsiteX6130" fmla="*/ 286868 w 1581150"/>
                <a:gd name="connsiteY6130" fmla="*/ 782783 h 3181350"/>
                <a:gd name="connsiteX6131" fmla="*/ 295726 w 1581150"/>
                <a:gd name="connsiteY6131" fmla="*/ 772877 h 3181350"/>
                <a:gd name="connsiteX6132" fmla="*/ 308490 w 1581150"/>
                <a:gd name="connsiteY6132" fmla="*/ 774401 h 3181350"/>
                <a:gd name="connsiteX6133" fmla="*/ 311061 w 1581150"/>
                <a:gd name="connsiteY6133" fmla="*/ 778782 h 3181350"/>
                <a:gd name="connsiteX6134" fmla="*/ 295726 w 1581150"/>
                <a:gd name="connsiteY6134" fmla="*/ 772877 h 3181350"/>
                <a:gd name="connsiteX6135" fmla="*/ 342970 w 1581150"/>
                <a:gd name="connsiteY6135" fmla="*/ 854887 h 3181350"/>
                <a:gd name="connsiteX6136" fmla="*/ 343065 w 1581150"/>
                <a:gd name="connsiteY6136" fmla="*/ 854315 h 3181350"/>
                <a:gd name="connsiteX6137" fmla="*/ 348495 w 1581150"/>
                <a:gd name="connsiteY6137" fmla="*/ 853744 h 3181350"/>
                <a:gd name="connsiteX6138" fmla="*/ 342970 w 1581150"/>
                <a:gd name="connsiteY6138" fmla="*/ 854887 h 3181350"/>
                <a:gd name="connsiteX6139" fmla="*/ 349733 w 1581150"/>
                <a:gd name="connsiteY6139" fmla="*/ 864507 h 3181350"/>
                <a:gd name="connsiteX6140" fmla="*/ 349828 w 1581150"/>
                <a:gd name="connsiteY6140" fmla="*/ 865174 h 3181350"/>
                <a:gd name="connsiteX6141" fmla="*/ 348780 w 1581150"/>
                <a:gd name="connsiteY6141" fmla="*/ 864793 h 3181350"/>
                <a:gd name="connsiteX6142" fmla="*/ 349733 w 1581150"/>
                <a:gd name="connsiteY6142" fmla="*/ 864507 h 3181350"/>
                <a:gd name="connsiteX6143" fmla="*/ 349542 w 1581150"/>
                <a:gd name="connsiteY6143" fmla="*/ 884891 h 3181350"/>
                <a:gd name="connsiteX6144" fmla="*/ 349923 w 1581150"/>
                <a:gd name="connsiteY6144" fmla="*/ 881843 h 3181350"/>
                <a:gd name="connsiteX6145" fmla="*/ 354876 w 1581150"/>
                <a:gd name="connsiteY6145" fmla="*/ 882510 h 3181350"/>
                <a:gd name="connsiteX6146" fmla="*/ 354972 w 1581150"/>
                <a:gd name="connsiteY6146" fmla="*/ 884033 h 3181350"/>
                <a:gd name="connsiteX6147" fmla="*/ 355353 w 1581150"/>
                <a:gd name="connsiteY6147" fmla="*/ 883557 h 3181350"/>
                <a:gd name="connsiteX6148" fmla="*/ 355638 w 1581150"/>
                <a:gd name="connsiteY6148" fmla="*/ 884605 h 3181350"/>
                <a:gd name="connsiteX6149" fmla="*/ 350019 w 1581150"/>
                <a:gd name="connsiteY6149" fmla="*/ 885748 h 3181350"/>
                <a:gd name="connsiteX6150" fmla="*/ 356686 w 1581150"/>
                <a:gd name="connsiteY6150" fmla="*/ 891082 h 3181350"/>
                <a:gd name="connsiteX6151" fmla="*/ 353638 w 1581150"/>
                <a:gd name="connsiteY6151" fmla="*/ 893177 h 3181350"/>
                <a:gd name="connsiteX6152" fmla="*/ 350971 w 1581150"/>
                <a:gd name="connsiteY6152" fmla="*/ 886700 h 3181350"/>
                <a:gd name="connsiteX6153" fmla="*/ 348685 w 1581150"/>
                <a:gd name="connsiteY6153" fmla="*/ 887843 h 3181350"/>
                <a:gd name="connsiteX6154" fmla="*/ 350019 w 1581150"/>
                <a:gd name="connsiteY6154" fmla="*/ 885748 h 3181350"/>
                <a:gd name="connsiteX6155" fmla="*/ 348876 w 1581150"/>
                <a:gd name="connsiteY6155" fmla="*/ 884891 h 3181350"/>
                <a:gd name="connsiteX6156" fmla="*/ 349542 w 1581150"/>
                <a:gd name="connsiteY6156" fmla="*/ 884891 h 3181350"/>
                <a:gd name="connsiteX6157" fmla="*/ 345161 w 1581150"/>
                <a:gd name="connsiteY6157" fmla="*/ 896130 h 3181350"/>
                <a:gd name="connsiteX6158" fmla="*/ 337255 w 1581150"/>
                <a:gd name="connsiteY6158" fmla="*/ 899845 h 3181350"/>
                <a:gd name="connsiteX6159" fmla="*/ 345161 w 1581150"/>
                <a:gd name="connsiteY6159" fmla="*/ 896130 h 3181350"/>
                <a:gd name="connsiteX6160" fmla="*/ 333159 w 1581150"/>
                <a:gd name="connsiteY6160" fmla="*/ 898226 h 3181350"/>
                <a:gd name="connsiteX6161" fmla="*/ 335350 w 1581150"/>
                <a:gd name="connsiteY6161" fmla="*/ 899369 h 3181350"/>
                <a:gd name="connsiteX6162" fmla="*/ 334398 w 1581150"/>
                <a:gd name="connsiteY6162" fmla="*/ 899940 h 3181350"/>
                <a:gd name="connsiteX6163" fmla="*/ 333159 w 1581150"/>
                <a:gd name="connsiteY6163" fmla="*/ 898226 h 3181350"/>
                <a:gd name="connsiteX6164" fmla="*/ 326111 w 1581150"/>
                <a:gd name="connsiteY6164" fmla="*/ 926515 h 3181350"/>
                <a:gd name="connsiteX6165" fmla="*/ 323634 w 1581150"/>
                <a:gd name="connsiteY6165" fmla="*/ 926324 h 3181350"/>
                <a:gd name="connsiteX6166" fmla="*/ 326111 w 1581150"/>
                <a:gd name="connsiteY6166" fmla="*/ 926515 h 3181350"/>
                <a:gd name="connsiteX6167" fmla="*/ 321348 w 1581150"/>
                <a:gd name="connsiteY6167" fmla="*/ 925086 h 3181350"/>
                <a:gd name="connsiteX6168" fmla="*/ 320396 w 1581150"/>
                <a:gd name="connsiteY6168" fmla="*/ 924324 h 3181350"/>
                <a:gd name="connsiteX6169" fmla="*/ 321539 w 1581150"/>
                <a:gd name="connsiteY6169" fmla="*/ 928229 h 3181350"/>
                <a:gd name="connsiteX6170" fmla="*/ 315538 w 1581150"/>
                <a:gd name="connsiteY6170" fmla="*/ 928801 h 3181350"/>
                <a:gd name="connsiteX6171" fmla="*/ 308966 w 1581150"/>
                <a:gd name="connsiteY6171" fmla="*/ 917276 h 3181350"/>
                <a:gd name="connsiteX6172" fmla="*/ 321348 w 1581150"/>
                <a:gd name="connsiteY6172" fmla="*/ 925086 h 3181350"/>
                <a:gd name="connsiteX6173" fmla="*/ 305442 w 1581150"/>
                <a:gd name="connsiteY6173" fmla="*/ 915466 h 3181350"/>
                <a:gd name="connsiteX6174" fmla="*/ 294202 w 1581150"/>
                <a:gd name="connsiteY6174" fmla="*/ 917752 h 3181350"/>
                <a:gd name="connsiteX6175" fmla="*/ 305442 w 1581150"/>
                <a:gd name="connsiteY6175" fmla="*/ 915466 h 3181350"/>
                <a:gd name="connsiteX6176" fmla="*/ 268580 w 1581150"/>
                <a:gd name="connsiteY6176" fmla="*/ 939564 h 3181350"/>
                <a:gd name="connsiteX6177" fmla="*/ 258293 w 1581150"/>
                <a:gd name="connsiteY6177" fmla="*/ 954614 h 3181350"/>
                <a:gd name="connsiteX6178" fmla="*/ 253245 w 1581150"/>
                <a:gd name="connsiteY6178" fmla="*/ 947946 h 3181350"/>
                <a:gd name="connsiteX6179" fmla="*/ 243815 w 1581150"/>
                <a:gd name="connsiteY6179" fmla="*/ 950423 h 3181350"/>
                <a:gd name="connsiteX6180" fmla="*/ 238671 w 1581150"/>
                <a:gd name="connsiteY6180" fmla="*/ 945279 h 3181350"/>
                <a:gd name="connsiteX6181" fmla="*/ 246577 w 1581150"/>
                <a:gd name="connsiteY6181" fmla="*/ 938040 h 3181350"/>
                <a:gd name="connsiteX6182" fmla="*/ 250006 w 1581150"/>
                <a:gd name="connsiteY6182" fmla="*/ 941469 h 3181350"/>
                <a:gd name="connsiteX6183" fmla="*/ 250673 w 1581150"/>
                <a:gd name="connsiteY6183" fmla="*/ 932039 h 3181350"/>
                <a:gd name="connsiteX6184" fmla="*/ 258483 w 1581150"/>
                <a:gd name="connsiteY6184" fmla="*/ 926324 h 3181350"/>
                <a:gd name="connsiteX6185" fmla="*/ 259912 w 1581150"/>
                <a:gd name="connsiteY6185" fmla="*/ 932706 h 3181350"/>
                <a:gd name="connsiteX6186" fmla="*/ 255912 w 1581150"/>
                <a:gd name="connsiteY6186" fmla="*/ 937088 h 3181350"/>
                <a:gd name="connsiteX6187" fmla="*/ 268580 w 1581150"/>
                <a:gd name="connsiteY6187" fmla="*/ 939564 h 3181350"/>
                <a:gd name="connsiteX6188" fmla="*/ 277819 w 1581150"/>
                <a:gd name="connsiteY6188" fmla="*/ 940231 h 3181350"/>
                <a:gd name="connsiteX6189" fmla="*/ 268294 w 1581150"/>
                <a:gd name="connsiteY6189" fmla="*/ 944231 h 3181350"/>
                <a:gd name="connsiteX6190" fmla="*/ 277819 w 1581150"/>
                <a:gd name="connsiteY6190" fmla="*/ 940231 h 3181350"/>
                <a:gd name="connsiteX6191" fmla="*/ 250197 w 1581150"/>
                <a:gd name="connsiteY6191" fmla="*/ 964996 h 3181350"/>
                <a:gd name="connsiteX6192" fmla="*/ 245148 w 1581150"/>
                <a:gd name="connsiteY6192" fmla="*/ 958329 h 3181350"/>
                <a:gd name="connsiteX6193" fmla="*/ 250197 w 1581150"/>
                <a:gd name="connsiteY6193" fmla="*/ 964996 h 3181350"/>
                <a:gd name="connsiteX6194" fmla="*/ 255531 w 1581150"/>
                <a:gd name="connsiteY6194" fmla="*/ 911751 h 3181350"/>
                <a:gd name="connsiteX6195" fmla="*/ 254578 w 1581150"/>
                <a:gd name="connsiteY6195" fmla="*/ 914894 h 3181350"/>
                <a:gd name="connsiteX6196" fmla="*/ 254007 w 1581150"/>
                <a:gd name="connsiteY6196" fmla="*/ 913275 h 3181350"/>
                <a:gd name="connsiteX6197" fmla="*/ 255531 w 1581150"/>
                <a:gd name="connsiteY6197" fmla="*/ 911751 h 3181350"/>
                <a:gd name="connsiteX6198" fmla="*/ 247530 w 1581150"/>
                <a:gd name="connsiteY6198" fmla="*/ 925372 h 3181350"/>
                <a:gd name="connsiteX6199" fmla="*/ 236385 w 1581150"/>
                <a:gd name="connsiteY6199" fmla="*/ 926134 h 3181350"/>
                <a:gd name="connsiteX6200" fmla="*/ 247530 w 1581150"/>
                <a:gd name="connsiteY6200" fmla="*/ 925372 h 3181350"/>
                <a:gd name="connsiteX6201" fmla="*/ 235147 w 1581150"/>
                <a:gd name="connsiteY6201" fmla="*/ 903560 h 3181350"/>
                <a:gd name="connsiteX6202" fmla="*/ 233433 w 1581150"/>
                <a:gd name="connsiteY6202" fmla="*/ 903655 h 3181350"/>
                <a:gd name="connsiteX6203" fmla="*/ 235147 w 1581150"/>
                <a:gd name="connsiteY6203" fmla="*/ 903560 h 3181350"/>
                <a:gd name="connsiteX6204" fmla="*/ 241434 w 1581150"/>
                <a:gd name="connsiteY6204" fmla="*/ 907560 h 3181350"/>
                <a:gd name="connsiteX6205" fmla="*/ 240576 w 1581150"/>
                <a:gd name="connsiteY6205" fmla="*/ 904798 h 3181350"/>
                <a:gd name="connsiteX6206" fmla="*/ 245529 w 1581150"/>
                <a:gd name="connsiteY6206" fmla="*/ 905274 h 3181350"/>
                <a:gd name="connsiteX6207" fmla="*/ 241434 w 1581150"/>
                <a:gd name="connsiteY6207" fmla="*/ 907560 h 3181350"/>
                <a:gd name="connsiteX6208" fmla="*/ 248482 w 1581150"/>
                <a:gd name="connsiteY6208" fmla="*/ 907274 h 3181350"/>
                <a:gd name="connsiteX6209" fmla="*/ 248958 w 1581150"/>
                <a:gd name="connsiteY6209" fmla="*/ 904988 h 3181350"/>
                <a:gd name="connsiteX6210" fmla="*/ 248482 w 1581150"/>
                <a:gd name="connsiteY6210" fmla="*/ 904893 h 3181350"/>
                <a:gd name="connsiteX6211" fmla="*/ 249244 w 1581150"/>
                <a:gd name="connsiteY6211" fmla="*/ 904798 h 3181350"/>
                <a:gd name="connsiteX6212" fmla="*/ 248482 w 1581150"/>
                <a:gd name="connsiteY6212" fmla="*/ 907274 h 3181350"/>
                <a:gd name="connsiteX6213" fmla="*/ 247720 w 1581150"/>
                <a:gd name="connsiteY6213" fmla="*/ 890701 h 3181350"/>
                <a:gd name="connsiteX6214" fmla="*/ 247149 w 1581150"/>
                <a:gd name="connsiteY6214" fmla="*/ 893082 h 3181350"/>
                <a:gd name="connsiteX6215" fmla="*/ 244482 w 1581150"/>
                <a:gd name="connsiteY6215" fmla="*/ 890606 h 3181350"/>
                <a:gd name="connsiteX6216" fmla="*/ 247720 w 1581150"/>
                <a:gd name="connsiteY6216" fmla="*/ 890701 h 3181350"/>
                <a:gd name="connsiteX6217" fmla="*/ 242481 w 1581150"/>
                <a:gd name="connsiteY6217" fmla="*/ 893463 h 3181350"/>
                <a:gd name="connsiteX6218" fmla="*/ 247530 w 1581150"/>
                <a:gd name="connsiteY6218" fmla="*/ 898226 h 3181350"/>
                <a:gd name="connsiteX6219" fmla="*/ 248006 w 1581150"/>
                <a:gd name="connsiteY6219" fmla="*/ 901464 h 3181350"/>
                <a:gd name="connsiteX6220" fmla="*/ 244101 w 1581150"/>
                <a:gd name="connsiteY6220" fmla="*/ 904036 h 3181350"/>
                <a:gd name="connsiteX6221" fmla="*/ 237052 w 1581150"/>
                <a:gd name="connsiteY6221" fmla="*/ 897749 h 3181350"/>
                <a:gd name="connsiteX6222" fmla="*/ 242481 w 1581150"/>
                <a:gd name="connsiteY6222" fmla="*/ 893463 h 3181350"/>
                <a:gd name="connsiteX6223" fmla="*/ 212763 w 1581150"/>
                <a:gd name="connsiteY6223" fmla="*/ 921181 h 3181350"/>
                <a:gd name="connsiteX6224" fmla="*/ 220574 w 1581150"/>
                <a:gd name="connsiteY6224" fmla="*/ 915466 h 3181350"/>
                <a:gd name="connsiteX6225" fmla="*/ 212763 w 1581150"/>
                <a:gd name="connsiteY6225" fmla="*/ 921181 h 3181350"/>
                <a:gd name="connsiteX6226" fmla="*/ 215240 w 1581150"/>
                <a:gd name="connsiteY6226" fmla="*/ 913561 h 3181350"/>
                <a:gd name="connsiteX6227" fmla="*/ 227051 w 1581150"/>
                <a:gd name="connsiteY6227" fmla="*/ 903369 h 3181350"/>
                <a:gd name="connsiteX6228" fmla="*/ 215240 w 1581150"/>
                <a:gd name="connsiteY6228" fmla="*/ 913561 h 3181350"/>
                <a:gd name="connsiteX6229" fmla="*/ 227813 w 1581150"/>
                <a:gd name="connsiteY6229" fmla="*/ 896130 h 3181350"/>
                <a:gd name="connsiteX6230" fmla="*/ 228289 w 1581150"/>
                <a:gd name="connsiteY6230" fmla="*/ 901083 h 3181350"/>
                <a:gd name="connsiteX6231" fmla="*/ 227146 w 1581150"/>
                <a:gd name="connsiteY6231" fmla="*/ 901750 h 3181350"/>
                <a:gd name="connsiteX6232" fmla="*/ 227813 w 1581150"/>
                <a:gd name="connsiteY6232" fmla="*/ 896130 h 3181350"/>
                <a:gd name="connsiteX6233" fmla="*/ 224479 w 1581150"/>
                <a:gd name="connsiteY6233" fmla="*/ 963091 h 3181350"/>
                <a:gd name="connsiteX6234" fmla="*/ 206858 w 1581150"/>
                <a:gd name="connsiteY6234" fmla="*/ 955090 h 3181350"/>
                <a:gd name="connsiteX6235" fmla="*/ 208191 w 1581150"/>
                <a:gd name="connsiteY6235" fmla="*/ 953375 h 3181350"/>
                <a:gd name="connsiteX6236" fmla="*/ 205524 w 1581150"/>
                <a:gd name="connsiteY6236" fmla="*/ 953090 h 3181350"/>
                <a:gd name="connsiteX6237" fmla="*/ 204953 w 1581150"/>
                <a:gd name="connsiteY6237" fmla="*/ 952137 h 3181350"/>
                <a:gd name="connsiteX6238" fmla="*/ 218002 w 1581150"/>
                <a:gd name="connsiteY6238" fmla="*/ 949946 h 3181350"/>
                <a:gd name="connsiteX6239" fmla="*/ 224479 w 1581150"/>
                <a:gd name="connsiteY6239" fmla="*/ 963091 h 3181350"/>
                <a:gd name="connsiteX6240" fmla="*/ 226670 w 1581150"/>
                <a:gd name="connsiteY6240" fmla="*/ 958519 h 3181350"/>
                <a:gd name="connsiteX6241" fmla="*/ 242005 w 1581150"/>
                <a:gd name="connsiteY6241" fmla="*/ 950232 h 3181350"/>
                <a:gd name="connsiteX6242" fmla="*/ 241434 w 1581150"/>
                <a:gd name="connsiteY6242" fmla="*/ 958043 h 3181350"/>
                <a:gd name="connsiteX6243" fmla="*/ 233623 w 1581150"/>
                <a:gd name="connsiteY6243" fmla="*/ 963758 h 3181350"/>
                <a:gd name="connsiteX6244" fmla="*/ 226670 w 1581150"/>
                <a:gd name="connsiteY6244" fmla="*/ 958519 h 3181350"/>
                <a:gd name="connsiteX6245" fmla="*/ 238481 w 1581150"/>
                <a:gd name="connsiteY6245" fmla="*/ 991094 h 3181350"/>
                <a:gd name="connsiteX6246" fmla="*/ 237433 w 1581150"/>
                <a:gd name="connsiteY6246" fmla="*/ 987856 h 3181350"/>
                <a:gd name="connsiteX6247" fmla="*/ 235433 w 1581150"/>
                <a:gd name="connsiteY6247" fmla="*/ 987570 h 3181350"/>
                <a:gd name="connsiteX6248" fmla="*/ 241148 w 1581150"/>
                <a:gd name="connsiteY6248" fmla="*/ 986427 h 3181350"/>
                <a:gd name="connsiteX6249" fmla="*/ 238481 w 1581150"/>
                <a:gd name="connsiteY6249" fmla="*/ 991094 h 3181350"/>
                <a:gd name="connsiteX6250" fmla="*/ 238005 w 1581150"/>
                <a:gd name="connsiteY6250" fmla="*/ 979855 h 3181350"/>
                <a:gd name="connsiteX6251" fmla="*/ 238767 w 1581150"/>
                <a:gd name="connsiteY6251" fmla="*/ 968901 h 3181350"/>
                <a:gd name="connsiteX6252" fmla="*/ 260007 w 1581150"/>
                <a:gd name="connsiteY6252" fmla="*/ 956328 h 3181350"/>
                <a:gd name="connsiteX6253" fmla="*/ 268485 w 1581150"/>
                <a:gd name="connsiteY6253" fmla="*/ 966425 h 3181350"/>
                <a:gd name="connsiteX6254" fmla="*/ 238005 w 1581150"/>
                <a:gd name="connsiteY6254" fmla="*/ 979855 h 3181350"/>
                <a:gd name="connsiteX6255" fmla="*/ 283248 w 1581150"/>
                <a:gd name="connsiteY6255" fmla="*/ 965853 h 3181350"/>
                <a:gd name="connsiteX6256" fmla="*/ 278105 w 1581150"/>
                <a:gd name="connsiteY6256" fmla="*/ 960710 h 3181350"/>
                <a:gd name="connsiteX6257" fmla="*/ 275819 w 1581150"/>
                <a:gd name="connsiteY6257" fmla="*/ 966806 h 3181350"/>
                <a:gd name="connsiteX6258" fmla="*/ 268675 w 1581150"/>
                <a:gd name="connsiteY6258" fmla="*/ 964710 h 3181350"/>
                <a:gd name="connsiteX6259" fmla="*/ 267532 w 1581150"/>
                <a:gd name="connsiteY6259" fmla="*/ 955185 h 3181350"/>
                <a:gd name="connsiteX6260" fmla="*/ 283534 w 1581150"/>
                <a:gd name="connsiteY6260" fmla="*/ 962710 h 3181350"/>
                <a:gd name="connsiteX6261" fmla="*/ 293059 w 1581150"/>
                <a:gd name="connsiteY6261" fmla="*/ 958710 h 3181350"/>
                <a:gd name="connsiteX6262" fmla="*/ 283248 w 1581150"/>
                <a:gd name="connsiteY6262" fmla="*/ 965853 h 3181350"/>
                <a:gd name="connsiteX6263" fmla="*/ 296107 w 1581150"/>
                <a:gd name="connsiteY6263" fmla="*/ 941564 h 3181350"/>
                <a:gd name="connsiteX6264" fmla="*/ 290678 w 1581150"/>
                <a:gd name="connsiteY6264" fmla="*/ 939564 h 3181350"/>
                <a:gd name="connsiteX6265" fmla="*/ 289154 w 1581150"/>
                <a:gd name="connsiteY6265" fmla="*/ 934706 h 3181350"/>
                <a:gd name="connsiteX6266" fmla="*/ 279819 w 1581150"/>
                <a:gd name="connsiteY6266" fmla="*/ 935564 h 3181350"/>
                <a:gd name="connsiteX6267" fmla="*/ 269532 w 1581150"/>
                <a:gd name="connsiteY6267" fmla="*/ 925372 h 3181350"/>
                <a:gd name="connsiteX6268" fmla="*/ 271723 w 1581150"/>
                <a:gd name="connsiteY6268" fmla="*/ 920800 h 3181350"/>
                <a:gd name="connsiteX6269" fmla="*/ 289630 w 1581150"/>
                <a:gd name="connsiteY6269" fmla="*/ 928420 h 3181350"/>
                <a:gd name="connsiteX6270" fmla="*/ 296107 w 1581150"/>
                <a:gd name="connsiteY6270" fmla="*/ 941564 h 3181350"/>
                <a:gd name="connsiteX6271" fmla="*/ 284677 w 1581150"/>
                <a:gd name="connsiteY6271" fmla="*/ 921848 h 3181350"/>
                <a:gd name="connsiteX6272" fmla="*/ 306204 w 1581150"/>
                <a:gd name="connsiteY6272" fmla="*/ 929754 h 3181350"/>
                <a:gd name="connsiteX6273" fmla="*/ 284677 w 1581150"/>
                <a:gd name="connsiteY6273" fmla="*/ 921848 h 3181350"/>
                <a:gd name="connsiteX6274" fmla="*/ 301536 w 1581150"/>
                <a:gd name="connsiteY6274" fmla="*/ 943565 h 3181350"/>
                <a:gd name="connsiteX6275" fmla="*/ 308680 w 1581150"/>
                <a:gd name="connsiteY6275" fmla="*/ 945660 h 3181350"/>
                <a:gd name="connsiteX6276" fmla="*/ 313157 w 1581150"/>
                <a:gd name="connsiteY6276" fmla="*/ 934897 h 3181350"/>
                <a:gd name="connsiteX6277" fmla="*/ 319539 w 1581150"/>
                <a:gd name="connsiteY6277" fmla="*/ 937278 h 3181350"/>
                <a:gd name="connsiteX6278" fmla="*/ 314681 w 1581150"/>
                <a:gd name="connsiteY6278" fmla="*/ 951185 h 3181350"/>
                <a:gd name="connsiteX6279" fmla="*/ 313824 w 1581150"/>
                <a:gd name="connsiteY6279" fmla="*/ 951089 h 3181350"/>
                <a:gd name="connsiteX6280" fmla="*/ 313919 w 1581150"/>
                <a:gd name="connsiteY6280" fmla="*/ 949089 h 3181350"/>
                <a:gd name="connsiteX6281" fmla="*/ 306680 w 1581150"/>
                <a:gd name="connsiteY6281" fmla="*/ 946994 h 3181350"/>
                <a:gd name="connsiteX6282" fmla="*/ 305061 w 1581150"/>
                <a:gd name="connsiteY6282" fmla="*/ 951566 h 3181350"/>
                <a:gd name="connsiteX6283" fmla="*/ 303822 w 1581150"/>
                <a:gd name="connsiteY6283" fmla="*/ 951375 h 3181350"/>
                <a:gd name="connsiteX6284" fmla="*/ 302679 w 1581150"/>
                <a:gd name="connsiteY6284" fmla="*/ 946613 h 3181350"/>
                <a:gd name="connsiteX6285" fmla="*/ 304299 w 1581150"/>
                <a:gd name="connsiteY6285" fmla="*/ 952899 h 3181350"/>
                <a:gd name="connsiteX6286" fmla="*/ 302394 w 1581150"/>
                <a:gd name="connsiteY6286" fmla="*/ 954518 h 3181350"/>
                <a:gd name="connsiteX6287" fmla="*/ 301536 w 1581150"/>
                <a:gd name="connsiteY6287" fmla="*/ 943565 h 3181350"/>
                <a:gd name="connsiteX6288" fmla="*/ 320586 w 1581150"/>
                <a:gd name="connsiteY6288" fmla="*/ 961281 h 3181350"/>
                <a:gd name="connsiteX6289" fmla="*/ 321825 w 1581150"/>
                <a:gd name="connsiteY6289" fmla="*/ 962329 h 3181350"/>
                <a:gd name="connsiteX6290" fmla="*/ 315252 w 1581150"/>
                <a:gd name="connsiteY6290" fmla="*/ 962329 h 3181350"/>
                <a:gd name="connsiteX6291" fmla="*/ 317253 w 1581150"/>
                <a:gd name="connsiteY6291" fmla="*/ 959281 h 3181350"/>
                <a:gd name="connsiteX6292" fmla="*/ 310204 w 1581150"/>
                <a:gd name="connsiteY6292" fmla="*/ 958424 h 3181350"/>
                <a:gd name="connsiteX6293" fmla="*/ 318586 w 1581150"/>
                <a:gd name="connsiteY6293" fmla="*/ 950232 h 3181350"/>
                <a:gd name="connsiteX6294" fmla="*/ 323253 w 1581150"/>
                <a:gd name="connsiteY6294" fmla="*/ 955471 h 3181350"/>
                <a:gd name="connsiteX6295" fmla="*/ 325158 w 1581150"/>
                <a:gd name="connsiteY6295" fmla="*/ 952518 h 3181350"/>
                <a:gd name="connsiteX6296" fmla="*/ 330207 w 1581150"/>
                <a:gd name="connsiteY6296" fmla="*/ 956804 h 3181350"/>
                <a:gd name="connsiteX6297" fmla="*/ 334493 w 1581150"/>
                <a:gd name="connsiteY6297" fmla="*/ 949280 h 3181350"/>
                <a:gd name="connsiteX6298" fmla="*/ 332112 w 1581150"/>
                <a:gd name="connsiteY6298" fmla="*/ 947851 h 3181350"/>
                <a:gd name="connsiteX6299" fmla="*/ 342684 w 1581150"/>
                <a:gd name="connsiteY6299" fmla="*/ 943279 h 3181350"/>
                <a:gd name="connsiteX6300" fmla="*/ 338017 w 1581150"/>
                <a:gd name="connsiteY6300" fmla="*/ 951089 h 3181350"/>
                <a:gd name="connsiteX6301" fmla="*/ 345542 w 1581150"/>
                <a:gd name="connsiteY6301" fmla="*/ 948518 h 3181350"/>
                <a:gd name="connsiteX6302" fmla="*/ 346971 w 1581150"/>
                <a:gd name="connsiteY6302" fmla="*/ 954899 h 3181350"/>
                <a:gd name="connsiteX6303" fmla="*/ 361830 w 1581150"/>
                <a:gd name="connsiteY6303" fmla="*/ 952899 h 3181350"/>
                <a:gd name="connsiteX6304" fmla="*/ 362592 w 1581150"/>
                <a:gd name="connsiteY6304" fmla="*/ 947089 h 3181350"/>
                <a:gd name="connsiteX6305" fmla="*/ 364592 w 1581150"/>
                <a:gd name="connsiteY6305" fmla="*/ 947184 h 3181350"/>
                <a:gd name="connsiteX6306" fmla="*/ 367449 w 1581150"/>
                <a:gd name="connsiteY6306" fmla="*/ 950423 h 3181350"/>
                <a:gd name="connsiteX6307" fmla="*/ 361639 w 1581150"/>
                <a:gd name="connsiteY6307" fmla="*/ 954995 h 3181350"/>
                <a:gd name="connsiteX6308" fmla="*/ 354210 w 1581150"/>
                <a:gd name="connsiteY6308" fmla="*/ 955471 h 3181350"/>
                <a:gd name="connsiteX6309" fmla="*/ 361068 w 1581150"/>
                <a:gd name="connsiteY6309" fmla="*/ 962329 h 3181350"/>
                <a:gd name="connsiteX6310" fmla="*/ 357734 w 1581150"/>
                <a:gd name="connsiteY6310" fmla="*/ 962615 h 3181350"/>
                <a:gd name="connsiteX6311" fmla="*/ 356686 w 1581150"/>
                <a:gd name="connsiteY6311" fmla="*/ 961281 h 3181350"/>
                <a:gd name="connsiteX6312" fmla="*/ 349257 w 1581150"/>
                <a:gd name="connsiteY6312" fmla="*/ 962138 h 3181350"/>
                <a:gd name="connsiteX6313" fmla="*/ 343827 w 1581150"/>
                <a:gd name="connsiteY6313" fmla="*/ 960329 h 3181350"/>
                <a:gd name="connsiteX6314" fmla="*/ 336493 w 1581150"/>
                <a:gd name="connsiteY6314" fmla="*/ 951089 h 3181350"/>
                <a:gd name="connsiteX6315" fmla="*/ 332874 w 1581150"/>
                <a:gd name="connsiteY6315" fmla="*/ 957090 h 3181350"/>
                <a:gd name="connsiteX6316" fmla="*/ 331921 w 1581150"/>
                <a:gd name="connsiteY6316" fmla="*/ 956995 h 3181350"/>
                <a:gd name="connsiteX6317" fmla="*/ 331921 w 1581150"/>
                <a:gd name="connsiteY6317" fmla="*/ 957376 h 3181350"/>
                <a:gd name="connsiteX6318" fmla="*/ 320586 w 1581150"/>
                <a:gd name="connsiteY6318" fmla="*/ 961281 h 3181350"/>
                <a:gd name="connsiteX6319" fmla="*/ 325254 w 1581150"/>
                <a:gd name="connsiteY6319" fmla="*/ 981474 h 3181350"/>
                <a:gd name="connsiteX6320" fmla="*/ 324206 w 1581150"/>
                <a:gd name="connsiteY6320" fmla="*/ 976712 h 3181350"/>
                <a:gd name="connsiteX6321" fmla="*/ 327063 w 1581150"/>
                <a:gd name="connsiteY6321" fmla="*/ 978998 h 3181350"/>
                <a:gd name="connsiteX6322" fmla="*/ 325254 w 1581150"/>
                <a:gd name="connsiteY6322" fmla="*/ 981474 h 3181350"/>
                <a:gd name="connsiteX6323" fmla="*/ 327159 w 1581150"/>
                <a:gd name="connsiteY6323" fmla="*/ 1015955 h 3181350"/>
                <a:gd name="connsiteX6324" fmla="*/ 332493 w 1581150"/>
                <a:gd name="connsiteY6324" fmla="*/ 1016621 h 3181350"/>
                <a:gd name="connsiteX6325" fmla="*/ 332588 w 1581150"/>
                <a:gd name="connsiteY6325" fmla="*/ 1026432 h 3181350"/>
                <a:gd name="connsiteX6326" fmla="*/ 330492 w 1581150"/>
                <a:gd name="connsiteY6326" fmla="*/ 1026146 h 3181350"/>
                <a:gd name="connsiteX6327" fmla="*/ 330492 w 1581150"/>
                <a:gd name="connsiteY6327" fmla="*/ 1027194 h 3181350"/>
                <a:gd name="connsiteX6328" fmla="*/ 325920 w 1581150"/>
                <a:gd name="connsiteY6328" fmla="*/ 1025004 h 3181350"/>
                <a:gd name="connsiteX6329" fmla="*/ 327159 w 1581150"/>
                <a:gd name="connsiteY6329" fmla="*/ 1015955 h 3181350"/>
                <a:gd name="connsiteX6330" fmla="*/ 317729 w 1581150"/>
                <a:gd name="connsiteY6330" fmla="*/ 1043958 h 3181350"/>
                <a:gd name="connsiteX6331" fmla="*/ 323634 w 1581150"/>
                <a:gd name="connsiteY6331" fmla="*/ 1027766 h 3181350"/>
                <a:gd name="connsiteX6332" fmla="*/ 321253 w 1581150"/>
                <a:gd name="connsiteY6332" fmla="*/ 1044339 h 3181350"/>
                <a:gd name="connsiteX6333" fmla="*/ 325444 w 1581150"/>
                <a:gd name="connsiteY6333" fmla="*/ 1040243 h 3181350"/>
                <a:gd name="connsiteX6334" fmla="*/ 326587 w 1581150"/>
                <a:gd name="connsiteY6334" fmla="*/ 1044720 h 3181350"/>
                <a:gd name="connsiteX6335" fmla="*/ 325349 w 1581150"/>
                <a:gd name="connsiteY6335" fmla="*/ 1044625 h 3181350"/>
                <a:gd name="connsiteX6336" fmla="*/ 325730 w 1581150"/>
                <a:gd name="connsiteY6336" fmla="*/ 1046625 h 3181350"/>
                <a:gd name="connsiteX6337" fmla="*/ 317729 w 1581150"/>
                <a:gd name="connsiteY6337" fmla="*/ 1043958 h 3181350"/>
                <a:gd name="connsiteX6338" fmla="*/ 329635 w 1581150"/>
                <a:gd name="connsiteY6338" fmla="*/ 1047006 h 3181350"/>
                <a:gd name="connsiteX6339" fmla="*/ 330016 w 1581150"/>
                <a:gd name="connsiteY6339" fmla="*/ 1047006 h 3181350"/>
                <a:gd name="connsiteX6340" fmla="*/ 329921 w 1581150"/>
                <a:gd name="connsiteY6340" fmla="*/ 1048435 h 3181350"/>
                <a:gd name="connsiteX6341" fmla="*/ 329635 w 1581150"/>
                <a:gd name="connsiteY6341" fmla="*/ 1047006 h 3181350"/>
                <a:gd name="connsiteX6342" fmla="*/ 313443 w 1581150"/>
                <a:gd name="connsiteY6342" fmla="*/ 1061865 h 3181350"/>
                <a:gd name="connsiteX6343" fmla="*/ 321634 w 1581150"/>
                <a:gd name="connsiteY6343" fmla="*/ 1073105 h 3181350"/>
                <a:gd name="connsiteX6344" fmla="*/ 323825 w 1581150"/>
                <a:gd name="connsiteY6344" fmla="*/ 1077200 h 3181350"/>
                <a:gd name="connsiteX6345" fmla="*/ 323634 w 1581150"/>
                <a:gd name="connsiteY6345" fmla="*/ 1078534 h 3181350"/>
                <a:gd name="connsiteX6346" fmla="*/ 313443 w 1581150"/>
                <a:gd name="connsiteY6346" fmla="*/ 1061865 h 3181350"/>
                <a:gd name="connsiteX6347" fmla="*/ 340875 w 1581150"/>
                <a:gd name="connsiteY6347" fmla="*/ 1083773 h 3181350"/>
                <a:gd name="connsiteX6348" fmla="*/ 336874 w 1581150"/>
                <a:gd name="connsiteY6348" fmla="*/ 1074057 h 3181350"/>
                <a:gd name="connsiteX6349" fmla="*/ 330873 w 1581150"/>
                <a:gd name="connsiteY6349" fmla="*/ 1079201 h 3181350"/>
                <a:gd name="connsiteX6350" fmla="*/ 326016 w 1581150"/>
                <a:gd name="connsiteY6350" fmla="*/ 1074152 h 3181350"/>
                <a:gd name="connsiteX6351" fmla="*/ 328397 w 1581150"/>
                <a:gd name="connsiteY6351" fmla="*/ 1069866 h 3181350"/>
                <a:gd name="connsiteX6352" fmla="*/ 335922 w 1581150"/>
                <a:gd name="connsiteY6352" fmla="*/ 1067675 h 3181350"/>
                <a:gd name="connsiteX6353" fmla="*/ 337065 w 1581150"/>
                <a:gd name="connsiteY6353" fmla="*/ 1069676 h 3181350"/>
                <a:gd name="connsiteX6354" fmla="*/ 336303 w 1581150"/>
                <a:gd name="connsiteY6354" fmla="*/ 1070628 h 3181350"/>
                <a:gd name="connsiteX6355" fmla="*/ 342494 w 1581150"/>
                <a:gd name="connsiteY6355" fmla="*/ 1071486 h 3181350"/>
                <a:gd name="connsiteX6356" fmla="*/ 342589 w 1581150"/>
                <a:gd name="connsiteY6356" fmla="*/ 1071581 h 3181350"/>
                <a:gd name="connsiteX6357" fmla="*/ 344589 w 1581150"/>
                <a:gd name="connsiteY6357" fmla="*/ 1082630 h 3181350"/>
                <a:gd name="connsiteX6358" fmla="*/ 340875 w 1581150"/>
                <a:gd name="connsiteY6358" fmla="*/ 1083773 h 3181350"/>
                <a:gd name="connsiteX6359" fmla="*/ 349257 w 1581150"/>
                <a:gd name="connsiteY6359" fmla="*/ 1089773 h 3181350"/>
                <a:gd name="connsiteX6360" fmla="*/ 343827 w 1581150"/>
                <a:gd name="connsiteY6360" fmla="*/ 1088726 h 3181350"/>
                <a:gd name="connsiteX6361" fmla="*/ 350590 w 1581150"/>
                <a:gd name="connsiteY6361" fmla="*/ 1073676 h 3181350"/>
                <a:gd name="connsiteX6362" fmla="*/ 358305 w 1581150"/>
                <a:gd name="connsiteY6362" fmla="*/ 1073962 h 3181350"/>
                <a:gd name="connsiteX6363" fmla="*/ 360210 w 1581150"/>
                <a:gd name="connsiteY6363" fmla="*/ 1070533 h 3181350"/>
                <a:gd name="connsiteX6364" fmla="*/ 362401 w 1581150"/>
                <a:gd name="connsiteY6364" fmla="*/ 1072629 h 3181350"/>
                <a:gd name="connsiteX6365" fmla="*/ 352209 w 1581150"/>
                <a:gd name="connsiteY6365" fmla="*/ 1080534 h 3181350"/>
                <a:gd name="connsiteX6366" fmla="*/ 354781 w 1581150"/>
                <a:gd name="connsiteY6366" fmla="*/ 1083963 h 3181350"/>
                <a:gd name="connsiteX6367" fmla="*/ 353733 w 1581150"/>
                <a:gd name="connsiteY6367" fmla="*/ 1086154 h 3181350"/>
                <a:gd name="connsiteX6368" fmla="*/ 354781 w 1581150"/>
                <a:gd name="connsiteY6368" fmla="*/ 1086725 h 3181350"/>
                <a:gd name="connsiteX6369" fmla="*/ 352686 w 1581150"/>
                <a:gd name="connsiteY6369" fmla="*/ 1089773 h 3181350"/>
                <a:gd name="connsiteX6370" fmla="*/ 357543 w 1581150"/>
                <a:gd name="connsiteY6370" fmla="*/ 1087583 h 3181350"/>
                <a:gd name="connsiteX6371" fmla="*/ 361449 w 1581150"/>
                <a:gd name="connsiteY6371" fmla="*/ 1086630 h 3181350"/>
                <a:gd name="connsiteX6372" fmla="*/ 361925 w 1581150"/>
                <a:gd name="connsiteY6372" fmla="*/ 1095488 h 3181350"/>
                <a:gd name="connsiteX6373" fmla="*/ 349257 w 1581150"/>
                <a:gd name="connsiteY6373" fmla="*/ 1089773 h 3181350"/>
                <a:gd name="connsiteX6374" fmla="*/ 362592 w 1581150"/>
                <a:gd name="connsiteY6374" fmla="*/ 1084916 h 3181350"/>
                <a:gd name="connsiteX6375" fmla="*/ 363068 w 1581150"/>
                <a:gd name="connsiteY6375" fmla="*/ 1083677 h 3181350"/>
                <a:gd name="connsiteX6376" fmla="*/ 361449 w 1581150"/>
                <a:gd name="connsiteY6376" fmla="*/ 1082725 h 3181350"/>
                <a:gd name="connsiteX6377" fmla="*/ 369450 w 1581150"/>
                <a:gd name="connsiteY6377" fmla="*/ 1068247 h 3181350"/>
                <a:gd name="connsiteX6378" fmla="*/ 389738 w 1581150"/>
                <a:gd name="connsiteY6378" fmla="*/ 1073010 h 3181350"/>
                <a:gd name="connsiteX6379" fmla="*/ 392119 w 1581150"/>
                <a:gd name="connsiteY6379" fmla="*/ 1065294 h 3181350"/>
                <a:gd name="connsiteX6380" fmla="*/ 377546 w 1581150"/>
                <a:gd name="connsiteY6380" fmla="*/ 1062627 h 3181350"/>
                <a:gd name="connsiteX6381" fmla="*/ 374593 w 1581150"/>
                <a:gd name="connsiteY6381" fmla="*/ 1053007 h 3181350"/>
                <a:gd name="connsiteX6382" fmla="*/ 382499 w 1581150"/>
                <a:gd name="connsiteY6382" fmla="*/ 1045673 h 3181350"/>
                <a:gd name="connsiteX6383" fmla="*/ 383737 w 1581150"/>
                <a:gd name="connsiteY6383" fmla="*/ 1050911 h 3181350"/>
                <a:gd name="connsiteX6384" fmla="*/ 380118 w 1581150"/>
                <a:gd name="connsiteY6384" fmla="*/ 1057198 h 3181350"/>
                <a:gd name="connsiteX6385" fmla="*/ 379737 w 1581150"/>
                <a:gd name="connsiteY6385" fmla="*/ 1058055 h 3181350"/>
                <a:gd name="connsiteX6386" fmla="*/ 380403 w 1581150"/>
                <a:gd name="connsiteY6386" fmla="*/ 1057865 h 3181350"/>
                <a:gd name="connsiteX6387" fmla="*/ 384023 w 1581150"/>
                <a:gd name="connsiteY6387" fmla="*/ 1059770 h 3181350"/>
                <a:gd name="connsiteX6388" fmla="*/ 386499 w 1581150"/>
                <a:gd name="connsiteY6388" fmla="*/ 1057293 h 3181350"/>
                <a:gd name="connsiteX6389" fmla="*/ 397453 w 1581150"/>
                <a:gd name="connsiteY6389" fmla="*/ 1068819 h 3181350"/>
                <a:gd name="connsiteX6390" fmla="*/ 389738 w 1581150"/>
                <a:gd name="connsiteY6390" fmla="*/ 1073010 h 3181350"/>
                <a:gd name="connsiteX6391" fmla="*/ 390309 w 1581150"/>
                <a:gd name="connsiteY6391" fmla="*/ 1075581 h 3181350"/>
                <a:gd name="connsiteX6392" fmla="*/ 377546 w 1581150"/>
                <a:gd name="connsiteY6392" fmla="*/ 1075200 h 3181350"/>
                <a:gd name="connsiteX6393" fmla="*/ 382213 w 1581150"/>
                <a:gd name="connsiteY6393" fmla="*/ 1074057 h 3181350"/>
                <a:gd name="connsiteX6394" fmla="*/ 363258 w 1581150"/>
                <a:gd name="connsiteY6394" fmla="*/ 1080534 h 3181350"/>
                <a:gd name="connsiteX6395" fmla="*/ 364973 w 1581150"/>
                <a:gd name="connsiteY6395" fmla="*/ 1082249 h 3181350"/>
                <a:gd name="connsiteX6396" fmla="*/ 366687 w 1581150"/>
                <a:gd name="connsiteY6396" fmla="*/ 1083963 h 3181350"/>
                <a:gd name="connsiteX6397" fmla="*/ 367164 w 1581150"/>
                <a:gd name="connsiteY6397" fmla="*/ 1083677 h 3181350"/>
                <a:gd name="connsiteX6398" fmla="*/ 362592 w 1581150"/>
                <a:gd name="connsiteY6398" fmla="*/ 1084916 h 3181350"/>
                <a:gd name="connsiteX6399" fmla="*/ 371640 w 1581150"/>
                <a:gd name="connsiteY6399" fmla="*/ 1082915 h 3181350"/>
                <a:gd name="connsiteX6400" fmla="*/ 369259 w 1581150"/>
                <a:gd name="connsiteY6400" fmla="*/ 1082630 h 3181350"/>
                <a:gd name="connsiteX6401" fmla="*/ 371545 w 1581150"/>
                <a:gd name="connsiteY6401" fmla="*/ 1081963 h 3181350"/>
                <a:gd name="connsiteX6402" fmla="*/ 371640 w 1581150"/>
                <a:gd name="connsiteY6402" fmla="*/ 1082915 h 3181350"/>
                <a:gd name="connsiteX6403" fmla="*/ 369069 w 1581150"/>
                <a:gd name="connsiteY6403" fmla="*/ 1088821 h 3181350"/>
                <a:gd name="connsiteX6404" fmla="*/ 374117 w 1581150"/>
                <a:gd name="connsiteY6404" fmla="*/ 1091012 h 3181350"/>
                <a:gd name="connsiteX6405" fmla="*/ 373926 w 1581150"/>
                <a:gd name="connsiteY6405" fmla="*/ 1081773 h 3181350"/>
                <a:gd name="connsiteX6406" fmla="*/ 379165 w 1581150"/>
                <a:gd name="connsiteY6406" fmla="*/ 1082249 h 3181350"/>
                <a:gd name="connsiteX6407" fmla="*/ 371831 w 1581150"/>
                <a:gd name="connsiteY6407" fmla="*/ 1093774 h 3181350"/>
                <a:gd name="connsiteX6408" fmla="*/ 369069 w 1581150"/>
                <a:gd name="connsiteY6408" fmla="*/ 1088821 h 3181350"/>
                <a:gd name="connsiteX6409" fmla="*/ 388785 w 1581150"/>
                <a:gd name="connsiteY6409" fmla="*/ 1110824 h 3181350"/>
                <a:gd name="connsiteX6410" fmla="*/ 395834 w 1581150"/>
                <a:gd name="connsiteY6410" fmla="*/ 1116063 h 3181350"/>
                <a:gd name="connsiteX6411" fmla="*/ 394024 w 1581150"/>
                <a:gd name="connsiteY6411" fmla="*/ 1119206 h 3181350"/>
                <a:gd name="connsiteX6412" fmla="*/ 392310 w 1581150"/>
                <a:gd name="connsiteY6412" fmla="*/ 1120349 h 3181350"/>
                <a:gd name="connsiteX6413" fmla="*/ 388785 w 1581150"/>
                <a:gd name="connsiteY6413" fmla="*/ 1110824 h 3181350"/>
                <a:gd name="connsiteX6414" fmla="*/ 398215 w 1581150"/>
                <a:gd name="connsiteY6414" fmla="*/ 1115586 h 3181350"/>
                <a:gd name="connsiteX6415" fmla="*/ 401644 w 1581150"/>
                <a:gd name="connsiteY6415" fmla="*/ 1111871 h 3181350"/>
                <a:gd name="connsiteX6416" fmla="*/ 403549 w 1581150"/>
                <a:gd name="connsiteY6416" fmla="*/ 1120730 h 3181350"/>
                <a:gd name="connsiteX6417" fmla="*/ 398215 w 1581150"/>
                <a:gd name="connsiteY6417" fmla="*/ 1115586 h 3181350"/>
                <a:gd name="connsiteX6418" fmla="*/ 401644 w 1581150"/>
                <a:gd name="connsiteY6418" fmla="*/ 1125111 h 3181350"/>
                <a:gd name="connsiteX6419" fmla="*/ 403835 w 1581150"/>
                <a:gd name="connsiteY6419" fmla="*/ 1124540 h 3181350"/>
                <a:gd name="connsiteX6420" fmla="*/ 404978 w 1581150"/>
                <a:gd name="connsiteY6420" fmla="*/ 1129779 h 3181350"/>
                <a:gd name="connsiteX6421" fmla="*/ 401644 w 1581150"/>
                <a:gd name="connsiteY6421" fmla="*/ 1125111 h 3181350"/>
                <a:gd name="connsiteX6422" fmla="*/ 386976 w 1581150"/>
                <a:gd name="connsiteY6422" fmla="*/ 1150638 h 3181350"/>
                <a:gd name="connsiteX6423" fmla="*/ 387166 w 1581150"/>
                <a:gd name="connsiteY6423" fmla="*/ 1151019 h 3181350"/>
                <a:gd name="connsiteX6424" fmla="*/ 390595 w 1581150"/>
                <a:gd name="connsiteY6424" fmla="*/ 1148924 h 3181350"/>
                <a:gd name="connsiteX6425" fmla="*/ 391548 w 1581150"/>
                <a:gd name="connsiteY6425" fmla="*/ 1148829 h 3181350"/>
                <a:gd name="connsiteX6426" fmla="*/ 394881 w 1581150"/>
                <a:gd name="connsiteY6426" fmla="*/ 1153782 h 3181350"/>
                <a:gd name="connsiteX6427" fmla="*/ 394310 w 1581150"/>
                <a:gd name="connsiteY6427" fmla="*/ 1159306 h 3181350"/>
                <a:gd name="connsiteX6428" fmla="*/ 391071 w 1581150"/>
                <a:gd name="connsiteY6428" fmla="*/ 1162259 h 3181350"/>
                <a:gd name="connsiteX6429" fmla="*/ 394310 w 1581150"/>
                <a:gd name="connsiteY6429" fmla="*/ 1163973 h 3181350"/>
                <a:gd name="connsiteX6430" fmla="*/ 394119 w 1581150"/>
                <a:gd name="connsiteY6430" fmla="*/ 1164831 h 3181350"/>
                <a:gd name="connsiteX6431" fmla="*/ 390881 w 1581150"/>
                <a:gd name="connsiteY6431" fmla="*/ 1158258 h 3181350"/>
                <a:gd name="connsiteX6432" fmla="*/ 385452 w 1581150"/>
                <a:gd name="connsiteY6432" fmla="*/ 1156258 h 3181350"/>
                <a:gd name="connsiteX6433" fmla="*/ 386976 w 1581150"/>
                <a:gd name="connsiteY6433" fmla="*/ 1150638 h 3181350"/>
                <a:gd name="connsiteX6434" fmla="*/ 380118 w 1581150"/>
                <a:gd name="connsiteY6434" fmla="*/ 1177975 h 3181350"/>
                <a:gd name="connsiteX6435" fmla="*/ 386880 w 1581150"/>
                <a:gd name="connsiteY6435" fmla="*/ 1177689 h 3181350"/>
                <a:gd name="connsiteX6436" fmla="*/ 388119 w 1581150"/>
                <a:gd name="connsiteY6436" fmla="*/ 1179118 h 3181350"/>
                <a:gd name="connsiteX6437" fmla="*/ 386404 w 1581150"/>
                <a:gd name="connsiteY6437" fmla="*/ 1180071 h 3181350"/>
                <a:gd name="connsiteX6438" fmla="*/ 372117 w 1581150"/>
                <a:gd name="connsiteY6438" fmla="*/ 1179880 h 3181350"/>
                <a:gd name="connsiteX6439" fmla="*/ 370974 w 1581150"/>
                <a:gd name="connsiteY6439" fmla="*/ 1175117 h 3181350"/>
                <a:gd name="connsiteX6440" fmla="*/ 376308 w 1581150"/>
                <a:gd name="connsiteY6440" fmla="*/ 1175784 h 3181350"/>
                <a:gd name="connsiteX6441" fmla="*/ 371640 w 1581150"/>
                <a:gd name="connsiteY6441" fmla="*/ 1170546 h 3181350"/>
                <a:gd name="connsiteX6442" fmla="*/ 375450 w 1581150"/>
                <a:gd name="connsiteY6442" fmla="*/ 1166736 h 3181350"/>
                <a:gd name="connsiteX6443" fmla="*/ 377070 w 1581150"/>
                <a:gd name="connsiteY6443" fmla="*/ 1168260 h 3181350"/>
                <a:gd name="connsiteX6444" fmla="*/ 380118 w 1581150"/>
                <a:gd name="connsiteY6444" fmla="*/ 1177975 h 3181350"/>
                <a:gd name="connsiteX6445" fmla="*/ 378308 w 1581150"/>
                <a:gd name="connsiteY6445" fmla="*/ 1152638 h 3181350"/>
                <a:gd name="connsiteX6446" fmla="*/ 377832 w 1581150"/>
                <a:gd name="connsiteY6446" fmla="*/ 1158925 h 3181350"/>
                <a:gd name="connsiteX6447" fmla="*/ 375260 w 1581150"/>
                <a:gd name="connsiteY6447" fmla="*/ 1158830 h 3181350"/>
                <a:gd name="connsiteX6448" fmla="*/ 375260 w 1581150"/>
                <a:gd name="connsiteY6448" fmla="*/ 1158830 h 3181350"/>
                <a:gd name="connsiteX6449" fmla="*/ 375260 w 1581150"/>
                <a:gd name="connsiteY6449" fmla="*/ 1158830 h 3181350"/>
                <a:gd name="connsiteX6450" fmla="*/ 370593 w 1581150"/>
                <a:gd name="connsiteY6450" fmla="*/ 1156830 h 3181350"/>
                <a:gd name="connsiteX6451" fmla="*/ 378308 w 1581150"/>
                <a:gd name="connsiteY6451" fmla="*/ 1152638 h 3181350"/>
                <a:gd name="connsiteX6452" fmla="*/ 374879 w 1581150"/>
                <a:gd name="connsiteY6452" fmla="*/ 1147400 h 3181350"/>
                <a:gd name="connsiteX6453" fmla="*/ 374974 w 1581150"/>
                <a:gd name="connsiteY6453" fmla="*/ 1147590 h 3181350"/>
                <a:gd name="connsiteX6454" fmla="*/ 374784 w 1581150"/>
                <a:gd name="connsiteY6454" fmla="*/ 1147590 h 3181350"/>
                <a:gd name="connsiteX6455" fmla="*/ 374879 w 1581150"/>
                <a:gd name="connsiteY6455" fmla="*/ 1147400 h 3181350"/>
                <a:gd name="connsiteX6456" fmla="*/ 364497 w 1581150"/>
                <a:gd name="connsiteY6456" fmla="*/ 1164259 h 3181350"/>
                <a:gd name="connsiteX6457" fmla="*/ 371450 w 1581150"/>
                <a:gd name="connsiteY6457" fmla="*/ 1164069 h 3181350"/>
                <a:gd name="connsiteX6458" fmla="*/ 368592 w 1581150"/>
                <a:gd name="connsiteY6458" fmla="*/ 1167212 h 3181350"/>
                <a:gd name="connsiteX6459" fmla="*/ 360306 w 1581150"/>
                <a:gd name="connsiteY6459" fmla="*/ 1156353 h 3181350"/>
                <a:gd name="connsiteX6460" fmla="*/ 364497 w 1581150"/>
                <a:gd name="connsiteY6460" fmla="*/ 1164259 h 3181350"/>
                <a:gd name="connsiteX6461" fmla="*/ 365735 w 1581150"/>
                <a:gd name="connsiteY6461" fmla="*/ 1174546 h 3181350"/>
                <a:gd name="connsiteX6462" fmla="*/ 358020 w 1581150"/>
                <a:gd name="connsiteY6462" fmla="*/ 1178165 h 3181350"/>
                <a:gd name="connsiteX6463" fmla="*/ 355353 w 1581150"/>
                <a:gd name="connsiteY6463" fmla="*/ 1171688 h 3181350"/>
                <a:gd name="connsiteX6464" fmla="*/ 365735 w 1581150"/>
                <a:gd name="connsiteY6464" fmla="*/ 1174546 h 3181350"/>
                <a:gd name="connsiteX6465" fmla="*/ 342399 w 1581150"/>
                <a:gd name="connsiteY6465" fmla="*/ 1187024 h 3181350"/>
                <a:gd name="connsiteX6466" fmla="*/ 343256 w 1581150"/>
                <a:gd name="connsiteY6466" fmla="*/ 1180928 h 3181350"/>
                <a:gd name="connsiteX6467" fmla="*/ 352305 w 1581150"/>
                <a:gd name="connsiteY6467" fmla="*/ 1180547 h 3181350"/>
                <a:gd name="connsiteX6468" fmla="*/ 351352 w 1581150"/>
                <a:gd name="connsiteY6468" fmla="*/ 1193310 h 3181350"/>
                <a:gd name="connsiteX6469" fmla="*/ 351257 w 1581150"/>
                <a:gd name="connsiteY6469" fmla="*/ 1193310 h 3181350"/>
                <a:gd name="connsiteX6470" fmla="*/ 349733 w 1581150"/>
                <a:gd name="connsiteY6470" fmla="*/ 1196073 h 3181350"/>
                <a:gd name="connsiteX6471" fmla="*/ 345256 w 1581150"/>
                <a:gd name="connsiteY6471" fmla="*/ 1204359 h 3181350"/>
                <a:gd name="connsiteX6472" fmla="*/ 338208 w 1581150"/>
                <a:gd name="connsiteY6472" fmla="*/ 1203502 h 3181350"/>
                <a:gd name="connsiteX6473" fmla="*/ 333350 w 1581150"/>
                <a:gd name="connsiteY6473" fmla="*/ 1199787 h 3181350"/>
                <a:gd name="connsiteX6474" fmla="*/ 342399 w 1581150"/>
                <a:gd name="connsiteY6474" fmla="*/ 1187024 h 3181350"/>
                <a:gd name="connsiteX6475" fmla="*/ 334302 w 1581150"/>
                <a:gd name="connsiteY6475" fmla="*/ 1205979 h 3181350"/>
                <a:gd name="connsiteX6476" fmla="*/ 344494 w 1581150"/>
                <a:gd name="connsiteY6476" fmla="*/ 1210265 h 3181350"/>
                <a:gd name="connsiteX6477" fmla="*/ 338398 w 1581150"/>
                <a:gd name="connsiteY6477" fmla="*/ 1227981 h 3181350"/>
                <a:gd name="connsiteX6478" fmla="*/ 328397 w 1581150"/>
                <a:gd name="connsiteY6478" fmla="*/ 1222076 h 3181350"/>
                <a:gd name="connsiteX6479" fmla="*/ 334302 w 1581150"/>
                <a:gd name="connsiteY6479" fmla="*/ 1205979 h 3181350"/>
                <a:gd name="connsiteX6480" fmla="*/ 311061 w 1581150"/>
                <a:gd name="connsiteY6480" fmla="*/ 1204645 h 3181350"/>
                <a:gd name="connsiteX6481" fmla="*/ 317253 w 1581150"/>
                <a:gd name="connsiteY6481" fmla="*/ 1199216 h 3181350"/>
                <a:gd name="connsiteX6482" fmla="*/ 314586 w 1581150"/>
                <a:gd name="connsiteY6482" fmla="*/ 1192739 h 3181350"/>
                <a:gd name="connsiteX6483" fmla="*/ 306585 w 1581150"/>
                <a:gd name="connsiteY6483" fmla="*/ 1197882 h 3181350"/>
                <a:gd name="connsiteX6484" fmla="*/ 313443 w 1581150"/>
                <a:gd name="connsiteY6484" fmla="*/ 1187976 h 3181350"/>
                <a:gd name="connsiteX6485" fmla="*/ 319158 w 1581150"/>
                <a:gd name="connsiteY6485" fmla="*/ 1185595 h 3181350"/>
                <a:gd name="connsiteX6486" fmla="*/ 328206 w 1581150"/>
                <a:gd name="connsiteY6486" fmla="*/ 1185214 h 3181350"/>
                <a:gd name="connsiteX6487" fmla="*/ 331159 w 1581150"/>
                <a:gd name="connsiteY6487" fmla="*/ 1190167 h 3181350"/>
                <a:gd name="connsiteX6488" fmla="*/ 326778 w 1581150"/>
                <a:gd name="connsiteY6488" fmla="*/ 1195787 h 3181350"/>
                <a:gd name="connsiteX6489" fmla="*/ 331254 w 1581150"/>
                <a:gd name="connsiteY6489" fmla="*/ 1202454 h 3181350"/>
                <a:gd name="connsiteX6490" fmla="*/ 324873 w 1581150"/>
                <a:gd name="connsiteY6490" fmla="*/ 1209312 h 3181350"/>
                <a:gd name="connsiteX6491" fmla="*/ 311061 w 1581150"/>
                <a:gd name="connsiteY6491" fmla="*/ 1204645 h 3181350"/>
                <a:gd name="connsiteX6492" fmla="*/ 316681 w 1581150"/>
                <a:gd name="connsiteY6492" fmla="*/ 1240745 h 3181350"/>
                <a:gd name="connsiteX6493" fmla="*/ 310299 w 1581150"/>
                <a:gd name="connsiteY6493" fmla="*/ 1235315 h 3181350"/>
                <a:gd name="connsiteX6494" fmla="*/ 317348 w 1581150"/>
                <a:gd name="connsiteY6494" fmla="*/ 1236173 h 3181350"/>
                <a:gd name="connsiteX6495" fmla="*/ 316681 w 1581150"/>
                <a:gd name="connsiteY6495" fmla="*/ 1240745 h 3181350"/>
                <a:gd name="connsiteX6496" fmla="*/ 331540 w 1581150"/>
                <a:gd name="connsiteY6496" fmla="*/ 1237982 h 3181350"/>
                <a:gd name="connsiteX6497" fmla="*/ 322682 w 1581150"/>
                <a:gd name="connsiteY6497" fmla="*/ 1236840 h 3181350"/>
                <a:gd name="connsiteX6498" fmla="*/ 325349 w 1581150"/>
                <a:gd name="connsiteY6498" fmla="*/ 1231029 h 3181350"/>
                <a:gd name="connsiteX6499" fmla="*/ 320967 w 1581150"/>
                <a:gd name="connsiteY6499" fmla="*/ 1236649 h 3181350"/>
                <a:gd name="connsiteX6500" fmla="*/ 314586 w 1581150"/>
                <a:gd name="connsiteY6500" fmla="*/ 1231220 h 3181350"/>
                <a:gd name="connsiteX6501" fmla="*/ 333159 w 1581150"/>
                <a:gd name="connsiteY6501" fmla="*/ 1227410 h 3181350"/>
                <a:gd name="connsiteX6502" fmla="*/ 331540 w 1581150"/>
                <a:gd name="connsiteY6502" fmla="*/ 1237982 h 3181350"/>
                <a:gd name="connsiteX6503" fmla="*/ 350304 w 1581150"/>
                <a:gd name="connsiteY6503" fmla="*/ 1229791 h 3181350"/>
                <a:gd name="connsiteX6504" fmla="*/ 350495 w 1581150"/>
                <a:gd name="connsiteY6504" fmla="*/ 1229410 h 3181350"/>
                <a:gd name="connsiteX6505" fmla="*/ 350209 w 1581150"/>
                <a:gd name="connsiteY6505" fmla="*/ 1229505 h 3181350"/>
                <a:gd name="connsiteX6506" fmla="*/ 345161 w 1581150"/>
                <a:gd name="connsiteY6506" fmla="*/ 1218075 h 3181350"/>
                <a:gd name="connsiteX6507" fmla="*/ 359258 w 1581150"/>
                <a:gd name="connsiteY6507" fmla="*/ 1207502 h 3181350"/>
                <a:gd name="connsiteX6508" fmla="*/ 351066 w 1581150"/>
                <a:gd name="connsiteY6508" fmla="*/ 1214170 h 3181350"/>
                <a:gd name="connsiteX6509" fmla="*/ 353448 w 1581150"/>
                <a:gd name="connsiteY6509" fmla="*/ 1229601 h 3181350"/>
                <a:gd name="connsiteX6510" fmla="*/ 354305 w 1581150"/>
                <a:gd name="connsiteY6510" fmla="*/ 1231506 h 3181350"/>
                <a:gd name="connsiteX6511" fmla="*/ 350304 w 1581150"/>
                <a:gd name="connsiteY6511" fmla="*/ 1229791 h 3181350"/>
                <a:gd name="connsiteX6512" fmla="*/ 366687 w 1581150"/>
                <a:gd name="connsiteY6512" fmla="*/ 1231601 h 3181350"/>
                <a:gd name="connsiteX6513" fmla="*/ 369164 w 1581150"/>
                <a:gd name="connsiteY6513" fmla="*/ 1239602 h 3181350"/>
                <a:gd name="connsiteX6514" fmla="*/ 363735 w 1581150"/>
                <a:gd name="connsiteY6514" fmla="*/ 1237506 h 3181350"/>
                <a:gd name="connsiteX6515" fmla="*/ 362877 w 1581150"/>
                <a:gd name="connsiteY6515" fmla="*/ 1236744 h 3181350"/>
                <a:gd name="connsiteX6516" fmla="*/ 362782 w 1581150"/>
                <a:gd name="connsiteY6516" fmla="*/ 1236840 h 3181350"/>
                <a:gd name="connsiteX6517" fmla="*/ 358210 w 1581150"/>
                <a:gd name="connsiteY6517" fmla="*/ 1232553 h 3181350"/>
                <a:gd name="connsiteX6518" fmla="*/ 358115 w 1581150"/>
                <a:gd name="connsiteY6518" fmla="*/ 1231982 h 3181350"/>
                <a:gd name="connsiteX6519" fmla="*/ 373355 w 1581150"/>
                <a:gd name="connsiteY6519" fmla="*/ 1226934 h 3181350"/>
                <a:gd name="connsiteX6520" fmla="*/ 376212 w 1581150"/>
                <a:gd name="connsiteY6520" fmla="*/ 1231506 h 3181350"/>
                <a:gd name="connsiteX6521" fmla="*/ 379927 w 1581150"/>
                <a:gd name="connsiteY6521" fmla="*/ 1227219 h 3181350"/>
                <a:gd name="connsiteX6522" fmla="*/ 382785 w 1581150"/>
                <a:gd name="connsiteY6522" fmla="*/ 1219885 h 3181350"/>
                <a:gd name="connsiteX6523" fmla="*/ 388119 w 1581150"/>
                <a:gd name="connsiteY6523" fmla="*/ 1220552 h 3181350"/>
                <a:gd name="connsiteX6524" fmla="*/ 388309 w 1581150"/>
                <a:gd name="connsiteY6524" fmla="*/ 1225314 h 3181350"/>
                <a:gd name="connsiteX6525" fmla="*/ 383832 w 1581150"/>
                <a:gd name="connsiteY6525" fmla="*/ 1227410 h 3181350"/>
                <a:gd name="connsiteX6526" fmla="*/ 384594 w 1581150"/>
                <a:gd name="connsiteY6526" fmla="*/ 1227791 h 3181350"/>
                <a:gd name="connsiteX6527" fmla="*/ 380594 w 1581150"/>
                <a:gd name="connsiteY6527" fmla="*/ 1235030 h 3181350"/>
                <a:gd name="connsiteX6528" fmla="*/ 366687 w 1581150"/>
                <a:gd name="connsiteY6528" fmla="*/ 1231601 h 3181350"/>
                <a:gd name="connsiteX6529" fmla="*/ 376022 w 1581150"/>
                <a:gd name="connsiteY6529" fmla="*/ 1247127 h 3181350"/>
                <a:gd name="connsiteX6530" fmla="*/ 379356 w 1581150"/>
                <a:gd name="connsiteY6530" fmla="*/ 1243888 h 3181350"/>
                <a:gd name="connsiteX6531" fmla="*/ 377927 w 1581150"/>
                <a:gd name="connsiteY6531" fmla="*/ 1247412 h 3181350"/>
                <a:gd name="connsiteX6532" fmla="*/ 376022 w 1581150"/>
                <a:gd name="connsiteY6532" fmla="*/ 1247127 h 3181350"/>
                <a:gd name="connsiteX6533" fmla="*/ 349066 w 1581150"/>
                <a:gd name="connsiteY6533" fmla="*/ 1261414 h 3181350"/>
                <a:gd name="connsiteX6534" fmla="*/ 344970 w 1581150"/>
                <a:gd name="connsiteY6534" fmla="*/ 1270368 h 3181350"/>
                <a:gd name="connsiteX6535" fmla="*/ 345066 w 1581150"/>
                <a:gd name="connsiteY6535" fmla="*/ 1260557 h 3181350"/>
                <a:gd name="connsiteX6536" fmla="*/ 349066 w 1581150"/>
                <a:gd name="connsiteY6536" fmla="*/ 1261414 h 3181350"/>
                <a:gd name="connsiteX6537" fmla="*/ 317919 w 1581150"/>
                <a:gd name="connsiteY6537" fmla="*/ 1270082 h 3181350"/>
                <a:gd name="connsiteX6538" fmla="*/ 324587 w 1581150"/>
                <a:gd name="connsiteY6538" fmla="*/ 1273987 h 3181350"/>
                <a:gd name="connsiteX6539" fmla="*/ 318586 w 1581150"/>
                <a:gd name="connsiteY6539" fmla="*/ 1277892 h 3181350"/>
                <a:gd name="connsiteX6540" fmla="*/ 317919 w 1581150"/>
                <a:gd name="connsiteY6540" fmla="*/ 1270082 h 3181350"/>
                <a:gd name="connsiteX6541" fmla="*/ 320872 w 1581150"/>
                <a:gd name="connsiteY6541" fmla="*/ 1299705 h 3181350"/>
                <a:gd name="connsiteX6542" fmla="*/ 310014 w 1581150"/>
                <a:gd name="connsiteY6542" fmla="*/ 1299895 h 3181350"/>
                <a:gd name="connsiteX6543" fmla="*/ 309061 w 1581150"/>
                <a:gd name="connsiteY6543" fmla="*/ 1293609 h 3181350"/>
                <a:gd name="connsiteX6544" fmla="*/ 318110 w 1581150"/>
                <a:gd name="connsiteY6544" fmla="*/ 1293227 h 3181350"/>
                <a:gd name="connsiteX6545" fmla="*/ 320872 w 1581150"/>
                <a:gd name="connsiteY6545" fmla="*/ 1299705 h 3181350"/>
                <a:gd name="connsiteX6546" fmla="*/ 317919 w 1581150"/>
                <a:gd name="connsiteY6546" fmla="*/ 1282369 h 3181350"/>
                <a:gd name="connsiteX6547" fmla="*/ 326778 w 1581150"/>
                <a:gd name="connsiteY6547" fmla="*/ 1283512 h 3181350"/>
                <a:gd name="connsiteX6548" fmla="*/ 328587 w 1581150"/>
                <a:gd name="connsiteY6548" fmla="*/ 1296085 h 3181350"/>
                <a:gd name="connsiteX6549" fmla="*/ 317919 w 1581150"/>
                <a:gd name="connsiteY6549" fmla="*/ 1282369 h 3181350"/>
                <a:gd name="connsiteX6550" fmla="*/ 328778 w 1581150"/>
                <a:gd name="connsiteY6550" fmla="*/ 1269986 h 3181350"/>
                <a:gd name="connsiteX6551" fmla="*/ 344494 w 1581150"/>
                <a:gd name="connsiteY6551" fmla="*/ 1273415 h 3181350"/>
                <a:gd name="connsiteX6552" fmla="*/ 343637 w 1581150"/>
                <a:gd name="connsiteY6552" fmla="*/ 1279416 h 3181350"/>
                <a:gd name="connsiteX6553" fmla="*/ 336303 w 1581150"/>
                <a:gd name="connsiteY6553" fmla="*/ 1280083 h 3181350"/>
                <a:gd name="connsiteX6554" fmla="*/ 328778 w 1581150"/>
                <a:gd name="connsiteY6554" fmla="*/ 1269986 h 3181350"/>
                <a:gd name="connsiteX6555" fmla="*/ 330588 w 1581150"/>
                <a:gd name="connsiteY6555" fmla="*/ 1294752 h 3181350"/>
                <a:gd name="connsiteX6556" fmla="*/ 332969 w 1581150"/>
                <a:gd name="connsiteY6556" fmla="*/ 1290465 h 3181350"/>
                <a:gd name="connsiteX6557" fmla="*/ 338112 w 1581150"/>
                <a:gd name="connsiteY6557" fmla="*/ 1292656 h 3181350"/>
                <a:gd name="connsiteX6558" fmla="*/ 336112 w 1581150"/>
                <a:gd name="connsiteY6558" fmla="*/ 1281607 h 3181350"/>
                <a:gd name="connsiteX6559" fmla="*/ 344113 w 1581150"/>
                <a:gd name="connsiteY6559" fmla="*/ 1288751 h 3181350"/>
                <a:gd name="connsiteX6560" fmla="*/ 330588 w 1581150"/>
                <a:gd name="connsiteY6560" fmla="*/ 1294752 h 3181350"/>
                <a:gd name="connsiteX6561" fmla="*/ 346018 w 1581150"/>
                <a:gd name="connsiteY6561" fmla="*/ 1275130 h 3181350"/>
                <a:gd name="connsiteX6562" fmla="*/ 354210 w 1581150"/>
                <a:gd name="connsiteY6562" fmla="*/ 1268462 h 3181350"/>
                <a:gd name="connsiteX6563" fmla="*/ 357543 w 1581150"/>
                <a:gd name="connsiteY6563" fmla="*/ 1270653 h 3181350"/>
                <a:gd name="connsiteX6564" fmla="*/ 356496 w 1581150"/>
                <a:gd name="connsiteY6564" fmla="*/ 1272368 h 3181350"/>
                <a:gd name="connsiteX6565" fmla="*/ 357162 w 1581150"/>
                <a:gd name="connsiteY6565" fmla="*/ 1272749 h 3181350"/>
                <a:gd name="connsiteX6566" fmla="*/ 356877 w 1581150"/>
                <a:gd name="connsiteY6566" fmla="*/ 1274844 h 3181350"/>
                <a:gd name="connsiteX6567" fmla="*/ 346018 w 1581150"/>
                <a:gd name="connsiteY6567" fmla="*/ 1275130 h 3181350"/>
                <a:gd name="connsiteX6568" fmla="*/ 351638 w 1581150"/>
                <a:gd name="connsiteY6568" fmla="*/ 1286560 h 3181350"/>
                <a:gd name="connsiteX6569" fmla="*/ 361353 w 1581150"/>
                <a:gd name="connsiteY6569" fmla="*/ 1281607 h 3181350"/>
                <a:gd name="connsiteX6570" fmla="*/ 351638 w 1581150"/>
                <a:gd name="connsiteY6570" fmla="*/ 1286560 h 3181350"/>
                <a:gd name="connsiteX6571" fmla="*/ 369926 w 1581150"/>
                <a:gd name="connsiteY6571" fmla="*/ 1271891 h 3181350"/>
                <a:gd name="connsiteX6572" fmla="*/ 369926 w 1581150"/>
                <a:gd name="connsiteY6572" fmla="*/ 1271891 h 3181350"/>
                <a:gd name="connsiteX6573" fmla="*/ 369926 w 1581150"/>
                <a:gd name="connsiteY6573" fmla="*/ 1271891 h 3181350"/>
                <a:gd name="connsiteX6574" fmla="*/ 369926 w 1581150"/>
                <a:gd name="connsiteY6574" fmla="*/ 1271891 h 3181350"/>
                <a:gd name="connsiteX6575" fmla="*/ 364116 w 1581150"/>
                <a:gd name="connsiteY6575" fmla="*/ 1312754 h 3181350"/>
                <a:gd name="connsiteX6576" fmla="*/ 368783 w 1581150"/>
                <a:gd name="connsiteY6576" fmla="*/ 1317897 h 3181350"/>
                <a:gd name="connsiteX6577" fmla="*/ 364782 w 1581150"/>
                <a:gd name="connsiteY6577" fmla="*/ 1320469 h 3181350"/>
                <a:gd name="connsiteX6578" fmla="*/ 364116 w 1581150"/>
                <a:gd name="connsiteY6578" fmla="*/ 1312754 h 3181350"/>
                <a:gd name="connsiteX6579" fmla="*/ 362115 w 1581150"/>
                <a:gd name="connsiteY6579" fmla="*/ 1389716 h 3181350"/>
                <a:gd name="connsiteX6580" fmla="*/ 358972 w 1581150"/>
                <a:gd name="connsiteY6580" fmla="*/ 1389335 h 3181350"/>
                <a:gd name="connsiteX6581" fmla="*/ 358591 w 1581150"/>
                <a:gd name="connsiteY6581" fmla="*/ 1390764 h 3181350"/>
                <a:gd name="connsiteX6582" fmla="*/ 357448 w 1581150"/>
                <a:gd name="connsiteY6582" fmla="*/ 1384286 h 3181350"/>
                <a:gd name="connsiteX6583" fmla="*/ 362115 w 1581150"/>
                <a:gd name="connsiteY6583" fmla="*/ 1389716 h 3181350"/>
                <a:gd name="connsiteX6584" fmla="*/ 362592 w 1581150"/>
                <a:gd name="connsiteY6584" fmla="*/ 1398765 h 3181350"/>
                <a:gd name="connsiteX6585" fmla="*/ 354400 w 1581150"/>
                <a:gd name="connsiteY6585" fmla="*/ 1405432 h 3181350"/>
                <a:gd name="connsiteX6586" fmla="*/ 353733 w 1581150"/>
                <a:gd name="connsiteY6586" fmla="*/ 1397717 h 3181350"/>
                <a:gd name="connsiteX6587" fmla="*/ 362592 w 1581150"/>
                <a:gd name="connsiteY6587" fmla="*/ 1398765 h 3181350"/>
                <a:gd name="connsiteX6588" fmla="*/ 354495 w 1581150"/>
                <a:gd name="connsiteY6588" fmla="*/ 1354664 h 3181350"/>
                <a:gd name="connsiteX6589" fmla="*/ 351828 w 1581150"/>
                <a:gd name="connsiteY6589" fmla="*/ 1348187 h 3181350"/>
                <a:gd name="connsiteX6590" fmla="*/ 355543 w 1581150"/>
                <a:gd name="connsiteY6590" fmla="*/ 1347139 h 3181350"/>
                <a:gd name="connsiteX6591" fmla="*/ 354495 w 1581150"/>
                <a:gd name="connsiteY6591" fmla="*/ 1354664 h 3181350"/>
                <a:gd name="connsiteX6592" fmla="*/ 354591 w 1581150"/>
                <a:gd name="connsiteY6592" fmla="*/ 1328470 h 3181350"/>
                <a:gd name="connsiteX6593" fmla="*/ 355734 w 1581150"/>
                <a:gd name="connsiteY6593" fmla="*/ 1333232 h 3181350"/>
                <a:gd name="connsiteX6594" fmla="*/ 343542 w 1581150"/>
                <a:gd name="connsiteY6594" fmla="*/ 1330185 h 3181350"/>
                <a:gd name="connsiteX6595" fmla="*/ 354591 w 1581150"/>
                <a:gd name="connsiteY6595" fmla="*/ 1328470 h 3181350"/>
                <a:gd name="connsiteX6596" fmla="*/ 335826 w 1581150"/>
                <a:gd name="connsiteY6596" fmla="*/ 1333899 h 3181350"/>
                <a:gd name="connsiteX6597" fmla="*/ 348209 w 1581150"/>
                <a:gd name="connsiteY6597" fmla="*/ 1335423 h 3181350"/>
                <a:gd name="connsiteX6598" fmla="*/ 338493 w 1581150"/>
                <a:gd name="connsiteY6598" fmla="*/ 1340376 h 3181350"/>
                <a:gd name="connsiteX6599" fmla="*/ 338017 w 1581150"/>
                <a:gd name="connsiteY6599" fmla="*/ 1343424 h 3181350"/>
                <a:gd name="connsiteX6600" fmla="*/ 338493 w 1581150"/>
                <a:gd name="connsiteY6600" fmla="*/ 1340376 h 3181350"/>
                <a:gd name="connsiteX6601" fmla="*/ 335826 w 1581150"/>
                <a:gd name="connsiteY6601" fmla="*/ 1333899 h 3181350"/>
                <a:gd name="connsiteX6602" fmla="*/ 323253 w 1581150"/>
                <a:gd name="connsiteY6602" fmla="*/ 1346091 h 3181350"/>
                <a:gd name="connsiteX6603" fmla="*/ 332778 w 1581150"/>
                <a:gd name="connsiteY6603" fmla="*/ 1342662 h 3181350"/>
                <a:gd name="connsiteX6604" fmla="*/ 339255 w 1581150"/>
                <a:gd name="connsiteY6604" fmla="*/ 1360379 h 3181350"/>
                <a:gd name="connsiteX6605" fmla="*/ 332016 w 1581150"/>
                <a:gd name="connsiteY6605" fmla="*/ 1361045 h 3181350"/>
                <a:gd name="connsiteX6606" fmla="*/ 325825 w 1581150"/>
                <a:gd name="connsiteY6606" fmla="*/ 1354092 h 3181350"/>
                <a:gd name="connsiteX6607" fmla="*/ 331350 w 1581150"/>
                <a:gd name="connsiteY6607" fmla="*/ 1353235 h 3181350"/>
                <a:gd name="connsiteX6608" fmla="*/ 318110 w 1581150"/>
                <a:gd name="connsiteY6608" fmla="*/ 1357712 h 3181350"/>
                <a:gd name="connsiteX6609" fmla="*/ 323253 w 1581150"/>
                <a:gd name="connsiteY6609" fmla="*/ 1346091 h 3181350"/>
                <a:gd name="connsiteX6610" fmla="*/ 313443 w 1581150"/>
                <a:gd name="connsiteY6610" fmla="*/ 1377238 h 3181350"/>
                <a:gd name="connsiteX6611" fmla="*/ 326587 w 1581150"/>
                <a:gd name="connsiteY6611" fmla="*/ 1377810 h 3181350"/>
                <a:gd name="connsiteX6612" fmla="*/ 326492 w 1581150"/>
                <a:gd name="connsiteY6612" fmla="*/ 1379048 h 3181350"/>
                <a:gd name="connsiteX6613" fmla="*/ 333921 w 1581150"/>
                <a:gd name="connsiteY6613" fmla="*/ 1376762 h 3181350"/>
                <a:gd name="connsiteX6614" fmla="*/ 336874 w 1581150"/>
                <a:gd name="connsiteY6614" fmla="*/ 1377143 h 3181350"/>
                <a:gd name="connsiteX6615" fmla="*/ 322968 w 1581150"/>
                <a:gd name="connsiteY6615" fmla="*/ 1386191 h 3181350"/>
                <a:gd name="connsiteX6616" fmla="*/ 325635 w 1581150"/>
                <a:gd name="connsiteY6616" fmla="*/ 1380381 h 3181350"/>
                <a:gd name="connsiteX6617" fmla="*/ 317919 w 1581150"/>
                <a:gd name="connsiteY6617" fmla="*/ 1384001 h 3181350"/>
                <a:gd name="connsiteX6618" fmla="*/ 313443 w 1581150"/>
                <a:gd name="connsiteY6618" fmla="*/ 1377238 h 3181350"/>
                <a:gd name="connsiteX6619" fmla="*/ 309347 w 1581150"/>
                <a:gd name="connsiteY6619" fmla="*/ 1405908 h 3181350"/>
                <a:gd name="connsiteX6620" fmla="*/ 312871 w 1581150"/>
                <a:gd name="connsiteY6620" fmla="*/ 1406385 h 3181350"/>
                <a:gd name="connsiteX6621" fmla="*/ 315729 w 1581150"/>
                <a:gd name="connsiteY6621" fmla="*/ 1411337 h 3181350"/>
                <a:gd name="connsiteX6622" fmla="*/ 310871 w 1581150"/>
                <a:gd name="connsiteY6622" fmla="*/ 1420005 h 3181350"/>
                <a:gd name="connsiteX6623" fmla="*/ 306870 w 1581150"/>
                <a:gd name="connsiteY6623" fmla="*/ 1410290 h 3181350"/>
                <a:gd name="connsiteX6624" fmla="*/ 309347 w 1581150"/>
                <a:gd name="connsiteY6624" fmla="*/ 1405908 h 3181350"/>
                <a:gd name="connsiteX6625" fmla="*/ 306013 w 1581150"/>
                <a:gd name="connsiteY6625" fmla="*/ 1479346 h 3181350"/>
                <a:gd name="connsiteX6626" fmla="*/ 312204 w 1581150"/>
                <a:gd name="connsiteY6626" fmla="*/ 1474012 h 3181350"/>
                <a:gd name="connsiteX6627" fmla="*/ 306013 w 1581150"/>
                <a:gd name="connsiteY6627" fmla="*/ 1479346 h 3181350"/>
                <a:gd name="connsiteX6628" fmla="*/ 313252 w 1581150"/>
                <a:gd name="connsiteY6628" fmla="*/ 1441818 h 3181350"/>
                <a:gd name="connsiteX6629" fmla="*/ 308109 w 1581150"/>
                <a:gd name="connsiteY6629" fmla="*/ 1427340 h 3181350"/>
                <a:gd name="connsiteX6630" fmla="*/ 318015 w 1581150"/>
                <a:gd name="connsiteY6630" fmla="*/ 1420862 h 3181350"/>
                <a:gd name="connsiteX6631" fmla="*/ 316681 w 1581150"/>
                <a:gd name="connsiteY6631" fmla="*/ 1429911 h 3181350"/>
                <a:gd name="connsiteX6632" fmla="*/ 324396 w 1581150"/>
                <a:gd name="connsiteY6632" fmla="*/ 1429911 h 3181350"/>
                <a:gd name="connsiteX6633" fmla="*/ 328111 w 1581150"/>
                <a:gd name="connsiteY6633" fmla="*/ 1433912 h 3181350"/>
                <a:gd name="connsiteX6634" fmla="*/ 327254 w 1581150"/>
                <a:gd name="connsiteY6634" fmla="*/ 1443437 h 3181350"/>
                <a:gd name="connsiteX6635" fmla="*/ 313252 w 1581150"/>
                <a:gd name="connsiteY6635" fmla="*/ 1441818 h 3181350"/>
                <a:gd name="connsiteX6636" fmla="*/ 318872 w 1581150"/>
                <a:gd name="connsiteY6636" fmla="*/ 1477917 h 3181350"/>
                <a:gd name="connsiteX6637" fmla="*/ 326397 w 1581150"/>
                <a:gd name="connsiteY6637" fmla="*/ 1475727 h 3181350"/>
                <a:gd name="connsiteX6638" fmla="*/ 327349 w 1581150"/>
                <a:gd name="connsiteY6638" fmla="*/ 1482013 h 3181350"/>
                <a:gd name="connsiteX6639" fmla="*/ 318872 w 1581150"/>
                <a:gd name="connsiteY6639" fmla="*/ 1477917 h 3181350"/>
                <a:gd name="connsiteX6640" fmla="*/ 318491 w 1581150"/>
                <a:gd name="connsiteY6640" fmla="*/ 1543926 h 3181350"/>
                <a:gd name="connsiteX6641" fmla="*/ 326016 w 1581150"/>
                <a:gd name="connsiteY6641" fmla="*/ 1541830 h 3181350"/>
                <a:gd name="connsiteX6642" fmla="*/ 330016 w 1581150"/>
                <a:gd name="connsiteY6642" fmla="*/ 1551545 h 3181350"/>
                <a:gd name="connsiteX6643" fmla="*/ 315443 w 1581150"/>
                <a:gd name="connsiteY6643" fmla="*/ 1552784 h 3181350"/>
                <a:gd name="connsiteX6644" fmla="*/ 318491 w 1581150"/>
                <a:gd name="connsiteY6644" fmla="*/ 1543926 h 3181350"/>
                <a:gd name="connsiteX6645" fmla="*/ 316776 w 1581150"/>
                <a:gd name="connsiteY6645" fmla="*/ 1568310 h 3181350"/>
                <a:gd name="connsiteX6646" fmla="*/ 314776 w 1581150"/>
                <a:gd name="connsiteY6646" fmla="*/ 1569643 h 3181350"/>
                <a:gd name="connsiteX6647" fmla="*/ 313824 w 1581150"/>
                <a:gd name="connsiteY6647" fmla="*/ 1571072 h 3181350"/>
                <a:gd name="connsiteX6648" fmla="*/ 310490 w 1581150"/>
                <a:gd name="connsiteY6648" fmla="*/ 1570215 h 3181350"/>
                <a:gd name="connsiteX6649" fmla="*/ 308871 w 1581150"/>
                <a:gd name="connsiteY6649" fmla="*/ 1572501 h 3181350"/>
                <a:gd name="connsiteX6650" fmla="*/ 305918 w 1581150"/>
                <a:gd name="connsiteY6650" fmla="*/ 1568595 h 3181350"/>
                <a:gd name="connsiteX6651" fmla="*/ 316776 w 1581150"/>
                <a:gd name="connsiteY6651" fmla="*/ 1568310 h 3181350"/>
                <a:gd name="connsiteX6652" fmla="*/ 312014 w 1581150"/>
                <a:gd name="connsiteY6652" fmla="*/ 1550879 h 3181350"/>
                <a:gd name="connsiteX6653" fmla="*/ 301346 w 1581150"/>
                <a:gd name="connsiteY6653" fmla="*/ 1549545 h 3181350"/>
                <a:gd name="connsiteX6654" fmla="*/ 312014 w 1581150"/>
                <a:gd name="connsiteY6654" fmla="*/ 1550879 h 3181350"/>
                <a:gd name="connsiteX6655" fmla="*/ 266199 w 1581150"/>
                <a:gd name="connsiteY6655" fmla="*/ 1531352 h 3181350"/>
                <a:gd name="connsiteX6656" fmla="*/ 285153 w 1581150"/>
                <a:gd name="connsiteY6656" fmla="*/ 1524494 h 3181350"/>
                <a:gd name="connsiteX6657" fmla="*/ 302870 w 1581150"/>
                <a:gd name="connsiteY6657" fmla="*/ 1538973 h 3181350"/>
                <a:gd name="connsiteX6658" fmla="*/ 284010 w 1581150"/>
                <a:gd name="connsiteY6658" fmla="*/ 1532019 h 3181350"/>
                <a:gd name="connsiteX6659" fmla="*/ 274104 w 1581150"/>
                <a:gd name="connsiteY6659" fmla="*/ 1538496 h 3181350"/>
                <a:gd name="connsiteX6660" fmla="*/ 283629 w 1581150"/>
                <a:gd name="connsiteY6660" fmla="*/ 1535067 h 3181350"/>
                <a:gd name="connsiteX6661" fmla="*/ 284296 w 1581150"/>
                <a:gd name="connsiteY6661" fmla="*/ 1542878 h 3181350"/>
                <a:gd name="connsiteX6662" fmla="*/ 291821 w 1581150"/>
                <a:gd name="connsiteY6662" fmla="*/ 1540687 h 3181350"/>
                <a:gd name="connsiteX6663" fmla="*/ 285439 w 1581150"/>
                <a:gd name="connsiteY6663" fmla="*/ 1547640 h 3181350"/>
                <a:gd name="connsiteX6664" fmla="*/ 272771 w 1581150"/>
                <a:gd name="connsiteY6664" fmla="*/ 1548498 h 3181350"/>
                <a:gd name="connsiteX6665" fmla="*/ 256293 w 1581150"/>
                <a:gd name="connsiteY6665" fmla="*/ 1553641 h 3181350"/>
                <a:gd name="connsiteX6666" fmla="*/ 254578 w 1581150"/>
                <a:gd name="connsiteY6666" fmla="*/ 1556594 h 3181350"/>
                <a:gd name="connsiteX6667" fmla="*/ 241719 w 1581150"/>
                <a:gd name="connsiteY6667" fmla="*/ 1554498 h 3181350"/>
                <a:gd name="connsiteX6668" fmla="*/ 239719 w 1581150"/>
                <a:gd name="connsiteY6668" fmla="*/ 1553927 h 3181350"/>
                <a:gd name="connsiteX6669" fmla="*/ 239814 w 1581150"/>
                <a:gd name="connsiteY6669" fmla="*/ 1554212 h 3181350"/>
                <a:gd name="connsiteX6670" fmla="*/ 239433 w 1581150"/>
                <a:gd name="connsiteY6670" fmla="*/ 1554117 h 3181350"/>
                <a:gd name="connsiteX6671" fmla="*/ 233814 w 1581150"/>
                <a:gd name="connsiteY6671" fmla="*/ 1560499 h 3181350"/>
                <a:gd name="connsiteX6672" fmla="*/ 230004 w 1581150"/>
                <a:gd name="connsiteY6672" fmla="*/ 1559547 h 3181350"/>
                <a:gd name="connsiteX6673" fmla="*/ 230004 w 1581150"/>
                <a:gd name="connsiteY6673" fmla="*/ 1559642 h 3181350"/>
                <a:gd name="connsiteX6674" fmla="*/ 227908 w 1581150"/>
                <a:gd name="connsiteY6674" fmla="*/ 1558880 h 3181350"/>
                <a:gd name="connsiteX6675" fmla="*/ 226003 w 1581150"/>
                <a:gd name="connsiteY6675" fmla="*/ 1564404 h 3181350"/>
                <a:gd name="connsiteX6676" fmla="*/ 220860 w 1581150"/>
                <a:gd name="connsiteY6676" fmla="*/ 1558880 h 3181350"/>
                <a:gd name="connsiteX6677" fmla="*/ 228480 w 1581150"/>
                <a:gd name="connsiteY6677" fmla="*/ 1554689 h 3181350"/>
                <a:gd name="connsiteX6678" fmla="*/ 219050 w 1581150"/>
                <a:gd name="connsiteY6678" fmla="*/ 1555832 h 3181350"/>
                <a:gd name="connsiteX6679" fmla="*/ 217907 w 1581150"/>
                <a:gd name="connsiteY6679" fmla="*/ 1552974 h 3181350"/>
                <a:gd name="connsiteX6680" fmla="*/ 224479 w 1581150"/>
                <a:gd name="connsiteY6680" fmla="*/ 1550974 h 3181350"/>
                <a:gd name="connsiteX6681" fmla="*/ 228765 w 1581150"/>
                <a:gd name="connsiteY6681" fmla="*/ 1548974 h 3181350"/>
                <a:gd name="connsiteX6682" fmla="*/ 233433 w 1581150"/>
                <a:gd name="connsiteY6682" fmla="*/ 1540973 h 3181350"/>
                <a:gd name="connsiteX6683" fmla="*/ 238576 w 1581150"/>
                <a:gd name="connsiteY6683" fmla="*/ 1542782 h 3181350"/>
                <a:gd name="connsiteX6684" fmla="*/ 240957 w 1581150"/>
                <a:gd name="connsiteY6684" fmla="*/ 1535067 h 3181350"/>
                <a:gd name="connsiteX6685" fmla="*/ 227908 w 1581150"/>
                <a:gd name="connsiteY6685" fmla="*/ 1537258 h 3181350"/>
                <a:gd name="connsiteX6686" fmla="*/ 228384 w 1581150"/>
                <a:gd name="connsiteY6686" fmla="*/ 1536686 h 3181350"/>
                <a:gd name="connsiteX6687" fmla="*/ 230861 w 1581150"/>
                <a:gd name="connsiteY6687" fmla="*/ 1537639 h 3181350"/>
                <a:gd name="connsiteX6688" fmla="*/ 230670 w 1581150"/>
                <a:gd name="connsiteY6688" fmla="*/ 1536115 h 3181350"/>
                <a:gd name="connsiteX6689" fmla="*/ 233433 w 1581150"/>
                <a:gd name="connsiteY6689" fmla="*/ 1537544 h 3181350"/>
                <a:gd name="connsiteX6690" fmla="*/ 230861 w 1581150"/>
                <a:gd name="connsiteY6690" fmla="*/ 1532495 h 3181350"/>
                <a:gd name="connsiteX6691" fmla="*/ 231909 w 1581150"/>
                <a:gd name="connsiteY6691" fmla="*/ 1530019 h 3181350"/>
                <a:gd name="connsiteX6692" fmla="*/ 230670 w 1581150"/>
                <a:gd name="connsiteY6692" fmla="*/ 1529828 h 3181350"/>
                <a:gd name="connsiteX6693" fmla="*/ 232385 w 1581150"/>
                <a:gd name="connsiteY6693" fmla="*/ 1526495 h 3181350"/>
                <a:gd name="connsiteX6694" fmla="*/ 223431 w 1581150"/>
                <a:gd name="connsiteY6694" fmla="*/ 1522685 h 3181350"/>
                <a:gd name="connsiteX6695" fmla="*/ 224765 w 1581150"/>
                <a:gd name="connsiteY6695" fmla="*/ 1529066 h 3181350"/>
                <a:gd name="connsiteX6696" fmla="*/ 216192 w 1581150"/>
                <a:gd name="connsiteY6696" fmla="*/ 1525447 h 3181350"/>
                <a:gd name="connsiteX6697" fmla="*/ 216573 w 1581150"/>
                <a:gd name="connsiteY6697" fmla="*/ 1523542 h 3181350"/>
                <a:gd name="connsiteX6698" fmla="*/ 229432 w 1581150"/>
                <a:gd name="connsiteY6698" fmla="*/ 1522018 h 3181350"/>
                <a:gd name="connsiteX6699" fmla="*/ 232480 w 1581150"/>
                <a:gd name="connsiteY6699" fmla="*/ 1523352 h 3181350"/>
                <a:gd name="connsiteX6700" fmla="*/ 233242 w 1581150"/>
                <a:gd name="connsiteY6700" fmla="*/ 1523066 h 3181350"/>
                <a:gd name="connsiteX6701" fmla="*/ 266199 w 1581150"/>
                <a:gd name="connsiteY6701" fmla="*/ 1531352 h 3181350"/>
                <a:gd name="connsiteX6702" fmla="*/ 236957 w 1581150"/>
                <a:gd name="connsiteY6702" fmla="*/ 1519446 h 3181350"/>
                <a:gd name="connsiteX6703" fmla="*/ 237814 w 1581150"/>
                <a:gd name="connsiteY6703" fmla="*/ 1519351 h 3181350"/>
                <a:gd name="connsiteX6704" fmla="*/ 237147 w 1581150"/>
                <a:gd name="connsiteY6704" fmla="*/ 1520113 h 3181350"/>
                <a:gd name="connsiteX6705" fmla="*/ 236957 w 1581150"/>
                <a:gd name="connsiteY6705" fmla="*/ 1519446 h 3181350"/>
                <a:gd name="connsiteX6706" fmla="*/ 252578 w 1581150"/>
                <a:gd name="connsiteY6706" fmla="*/ 1519161 h 3181350"/>
                <a:gd name="connsiteX6707" fmla="*/ 251530 w 1581150"/>
                <a:gd name="connsiteY6707" fmla="*/ 1519827 h 3181350"/>
                <a:gd name="connsiteX6708" fmla="*/ 252578 w 1581150"/>
                <a:gd name="connsiteY6708" fmla="*/ 1519161 h 3181350"/>
                <a:gd name="connsiteX6709" fmla="*/ 262770 w 1581150"/>
                <a:gd name="connsiteY6709" fmla="*/ 1492395 h 3181350"/>
                <a:gd name="connsiteX6710" fmla="*/ 262674 w 1581150"/>
                <a:gd name="connsiteY6710" fmla="*/ 1495729 h 3181350"/>
                <a:gd name="connsiteX6711" fmla="*/ 261341 w 1581150"/>
                <a:gd name="connsiteY6711" fmla="*/ 1492967 h 3181350"/>
                <a:gd name="connsiteX6712" fmla="*/ 262770 w 1581150"/>
                <a:gd name="connsiteY6712" fmla="*/ 1492395 h 3181350"/>
                <a:gd name="connsiteX6713" fmla="*/ 242862 w 1581150"/>
                <a:gd name="connsiteY6713" fmla="*/ 1482870 h 3181350"/>
                <a:gd name="connsiteX6714" fmla="*/ 247815 w 1581150"/>
                <a:gd name="connsiteY6714" fmla="*/ 1494681 h 3181350"/>
                <a:gd name="connsiteX6715" fmla="*/ 260579 w 1581150"/>
                <a:gd name="connsiteY6715" fmla="*/ 1497253 h 3181350"/>
                <a:gd name="connsiteX6716" fmla="*/ 256578 w 1581150"/>
                <a:gd name="connsiteY6716" fmla="*/ 1501730 h 3181350"/>
                <a:gd name="connsiteX6717" fmla="*/ 245434 w 1581150"/>
                <a:gd name="connsiteY6717" fmla="*/ 1502492 h 3181350"/>
                <a:gd name="connsiteX6718" fmla="*/ 244196 w 1581150"/>
                <a:gd name="connsiteY6718" fmla="*/ 1499825 h 3181350"/>
                <a:gd name="connsiteX6719" fmla="*/ 244386 w 1581150"/>
                <a:gd name="connsiteY6719" fmla="*/ 1494967 h 3181350"/>
                <a:gd name="connsiteX6720" fmla="*/ 243148 w 1581150"/>
                <a:gd name="connsiteY6720" fmla="*/ 1496015 h 3181350"/>
                <a:gd name="connsiteX6721" fmla="*/ 244577 w 1581150"/>
                <a:gd name="connsiteY6721" fmla="*/ 1488299 h 3181350"/>
                <a:gd name="connsiteX6722" fmla="*/ 241815 w 1581150"/>
                <a:gd name="connsiteY6722" fmla="*/ 1487442 h 3181350"/>
                <a:gd name="connsiteX6723" fmla="*/ 241910 w 1581150"/>
                <a:gd name="connsiteY6723" fmla="*/ 1486966 h 3181350"/>
                <a:gd name="connsiteX6724" fmla="*/ 241434 w 1581150"/>
                <a:gd name="connsiteY6724" fmla="*/ 1487252 h 3181350"/>
                <a:gd name="connsiteX6725" fmla="*/ 237719 w 1581150"/>
                <a:gd name="connsiteY6725" fmla="*/ 1482489 h 3181350"/>
                <a:gd name="connsiteX6726" fmla="*/ 242862 w 1581150"/>
                <a:gd name="connsiteY6726" fmla="*/ 1482870 h 3181350"/>
                <a:gd name="connsiteX6727" fmla="*/ 211430 w 1581150"/>
                <a:gd name="connsiteY6727" fmla="*/ 1463535 h 3181350"/>
                <a:gd name="connsiteX6728" fmla="*/ 212954 w 1581150"/>
                <a:gd name="connsiteY6728" fmla="*/ 1468392 h 3181350"/>
                <a:gd name="connsiteX6729" fmla="*/ 212573 w 1581150"/>
                <a:gd name="connsiteY6729" fmla="*/ 1473060 h 3181350"/>
                <a:gd name="connsiteX6730" fmla="*/ 207048 w 1581150"/>
                <a:gd name="connsiteY6730" fmla="*/ 1472678 h 3181350"/>
                <a:gd name="connsiteX6731" fmla="*/ 201048 w 1581150"/>
                <a:gd name="connsiteY6731" fmla="*/ 1465059 h 3181350"/>
                <a:gd name="connsiteX6732" fmla="*/ 202191 w 1581150"/>
                <a:gd name="connsiteY6732" fmla="*/ 1462391 h 3181350"/>
                <a:gd name="connsiteX6733" fmla="*/ 211430 w 1581150"/>
                <a:gd name="connsiteY6733" fmla="*/ 1463535 h 3181350"/>
                <a:gd name="connsiteX6734" fmla="*/ 201048 w 1581150"/>
                <a:gd name="connsiteY6734" fmla="*/ 1503730 h 3181350"/>
                <a:gd name="connsiteX6735" fmla="*/ 196380 w 1581150"/>
                <a:gd name="connsiteY6735" fmla="*/ 1501825 h 3181350"/>
                <a:gd name="connsiteX6736" fmla="*/ 198666 w 1581150"/>
                <a:gd name="connsiteY6736" fmla="*/ 1499825 h 3181350"/>
                <a:gd name="connsiteX6737" fmla="*/ 193809 w 1581150"/>
                <a:gd name="connsiteY6737" fmla="*/ 1496205 h 3181350"/>
                <a:gd name="connsiteX6738" fmla="*/ 199047 w 1581150"/>
                <a:gd name="connsiteY6738" fmla="*/ 1497729 h 3181350"/>
                <a:gd name="connsiteX6739" fmla="*/ 201048 w 1581150"/>
                <a:gd name="connsiteY6739" fmla="*/ 1503730 h 3181350"/>
                <a:gd name="connsiteX6740" fmla="*/ 205048 w 1581150"/>
                <a:gd name="connsiteY6740" fmla="*/ 1496872 h 3181350"/>
                <a:gd name="connsiteX6741" fmla="*/ 216573 w 1581150"/>
                <a:gd name="connsiteY6741" fmla="*/ 1488204 h 3181350"/>
                <a:gd name="connsiteX6742" fmla="*/ 201333 w 1581150"/>
                <a:gd name="connsiteY6742" fmla="*/ 1482870 h 3181350"/>
                <a:gd name="connsiteX6743" fmla="*/ 210573 w 1581150"/>
                <a:gd name="connsiteY6743" fmla="*/ 1476107 h 3181350"/>
                <a:gd name="connsiteX6744" fmla="*/ 218002 w 1581150"/>
                <a:gd name="connsiteY6744" fmla="*/ 1475060 h 3181350"/>
                <a:gd name="connsiteX6745" fmla="*/ 213906 w 1581150"/>
                <a:gd name="connsiteY6745" fmla="*/ 1481061 h 3181350"/>
                <a:gd name="connsiteX6746" fmla="*/ 228384 w 1581150"/>
                <a:gd name="connsiteY6746" fmla="*/ 1485252 h 3181350"/>
                <a:gd name="connsiteX6747" fmla="*/ 229337 w 1581150"/>
                <a:gd name="connsiteY6747" fmla="*/ 1494586 h 3181350"/>
                <a:gd name="connsiteX6748" fmla="*/ 223908 w 1581150"/>
                <a:gd name="connsiteY6748" fmla="*/ 1496967 h 3181350"/>
                <a:gd name="connsiteX6749" fmla="*/ 214764 w 1581150"/>
                <a:gd name="connsiteY6749" fmla="*/ 1493729 h 3181350"/>
                <a:gd name="connsiteX6750" fmla="*/ 216002 w 1581150"/>
                <a:gd name="connsiteY6750" fmla="*/ 1501730 h 3181350"/>
                <a:gd name="connsiteX6751" fmla="*/ 219907 w 1581150"/>
                <a:gd name="connsiteY6751" fmla="*/ 1502873 h 3181350"/>
                <a:gd name="connsiteX6752" fmla="*/ 219240 w 1581150"/>
                <a:gd name="connsiteY6752" fmla="*/ 1506111 h 3181350"/>
                <a:gd name="connsiteX6753" fmla="*/ 212097 w 1581150"/>
                <a:gd name="connsiteY6753" fmla="*/ 1504682 h 3181350"/>
                <a:gd name="connsiteX6754" fmla="*/ 213525 w 1581150"/>
                <a:gd name="connsiteY6754" fmla="*/ 1511064 h 3181350"/>
                <a:gd name="connsiteX6755" fmla="*/ 222955 w 1581150"/>
                <a:gd name="connsiteY6755" fmla="*/ 1508588 h 3181350"/>
                <a:gd name="connsiteX6756" fmla="*/ 221050 w 1581150"/>
                <a:gd name="connsiteY6756" fmla="*/ 1507254 h 3181350"/>
                <a:gd name="connsiteX6757" fmla="*/ 221145 w 1581150"/>
                <a:gd name="connsiteY6757" fmla="*/ 1507254 h 3181350"/>
                <a:gd name="connsiteX6758" fmla="*/ 222288 w 1581150"/>
                <a:gd name="connsiteY6758" fmla="*/ 1503444 h 3181350"/>
                <a:gd name="connsiteX6759" fmla="*/ 235338 w 1581150"/>
                <a:gd name="connsiteY6759" fmla="*/ 1508683 h 3181350"/>
                <a:gd name="connsiteX6760" fmla="*/ 235242 w 1581150"/>
                <a:gd name="connsiteY6760" fmla="*/ 1508969 h 3181350"/>
                <a:gd name="connsiteX6761" fmla="*/ 229623 w 1581150"/>
                <a:gd name="connsiteY6761" fmla="*/ 1512398 h 3181350"/>
                <a:gd name="connsiteX6762" fmla="*/ 224479 w 1581150"/>
                <a:gd name="connsiteY6762" fmla="*/ 1511731 h 3181350"/>
                <a:gd name="connsiteX6763" fmla="*/ 223336 w 1581150"/>
                <a:gd name="connsiteY6763" fmla="*/ 1515351 h 3181350"/>
                <a:gd name="connsiteX6764" fmla="*/ 216383 w 1581150"/>
                <a:gd name="connsiteY6764" fmla="*/ 1514303 h 3181350"/>
                <a:gd name="connsiteX6765" fmla="*/ 216288 w 1581150"/>
                <a:gd name="connsiteY6765" fmla="*/ 1515732 h 3181350"/>
                <a:gd name="connsiteX6766" fmla="*/ 208858 w 1581150"/>
                <a:gd name="connsiteY6766" fmla="*/ 1497920 h 3181350"/>
                <a:gd name="connsiteX6767" fmla="*/ 205048 w 1581150"/>
                <a:gd name="connsiteY6767" fmla="*/ 1496872 h 3181350"/>
                <a:gd name="connsiteX6768" fmla="*/ 227813 w 1581150"/>
                <a:gd name="connsiteY6768" fmla="*/ 1499825 h 3181350"/>
                <a:gd name="connsiteX6769" fmla="*/ 225241 w 1581150"/>
                <a:gd name="connsiteY6769" fmla="*/ 1500873 h 3181350"/>
                <a:gd name="connsiteX6770" fmla="*/ 225241 w 1581150"/>
                <a:gd name="connsiteY6770" fmla="*/ 1500873 h 3181350"/>
                <a:gd name="connsiteX6771" fmla="*/ 227813 w 1581150"/>
                <a:gd name="connsiteY6771" fmla="*/ 1499825 h 3181350"/>
                <a:gd name="connsiteX6772" fmla="*/ 206858 w 1581150"/>
                <a:gd name="connsiteY6772" fmla="*/ 1524685 h 3181350"/>
                <a:gd name="connsiteX6773" fmla="*/ 203524 w 1581150"/>
                <a:gd name="connsiteY6773" fmla="*/ 1529543 h 3181350"/>
                <a:gd name="connsiteX6774" fmla="*/ 200952 w 1581150"/>
                <a:gd name="connsiteY6774" fmla="*/ 1530114 h 3181350"/>
                <a:gd name="connsiteX6775" fmla="*/ 201048 w 1581150"/>
                <a:gd name="connsiteY6775" fmla="*/ 1529066 h 3181350"/>
                <a:gd name="connsiteX6776" fmla="*/ 195237 w 1581150"/>
                <a:gd name="connsiteY6776" fmla="*/ 1527638 h 3181350"/>
                <a:gd name="connsiteX6777" fmla="*/ 200857 w 1581150"/>
                <a:gd name="connsiteY6777" fmla="*/ 1519732 h 3181350"/>
                <a:gd name="connsiteX6778" fmla="*/ 201714 w 1581150"/>
                <a:gd name="connsiteY6778" fmla="*/ 1519637 h 3181350"/>
                <a:gd name="connsiteX6779" fmla="*/ 206858 w 1581150"/>
                <a:gd name="connsiteY6779" fmla="*/ 1524685 h 3181350"/>
                <a:gd name="connsiteX6780" fmla="*/ 175330 w 1581150"/>
                <a:gd name="connsiteY6780" fmla="*/ 1549260 h 3181350"/>
                <a:gd name="connsiteX6781" fmla="*/ 181902 w 1581150"/>
                <a:gd name="connsiteY6781" fmla="*/ 1540877 h 3181350"/>
                <a:gd name="connsiteX6782" fmla="*/ 187141 w 1581150"/>
                <a:gd name="connsiteY6782" fmla="*/ 1548116 h 3181350"/>
                <a:gd name="connsiteX6783" fmla="*/ 186570 w 1581150"/>
                <a:gd name="connsiteY6783" fmla="*/ 1550022 h 3181350"/>
                <a:gd name="connsiteX6784" fmla="*/ 196095 w 1581150"/>
                <a:gd name="connsiteY6784" fmla="*/ 1546021 h 3181350"/>
                <a:gd name="connsiteX6785" fmla="*/ 197142 w 1581150"/>
                <a:gd name="connsiteY6785" fmla="*/ 1551927 h 3181350"/>
                <a:gd name="connsiteX6786" fmla="*/ 175330 w 1581150"/>
                <a:gd name="connsiteY6786" fmla="*/ 1549260 h 3181350"/>
                <a:gd name="connsiteX6787" fmla="*/ 169234 w 1581150"/>
                <a:gd name="connsiteY6787" fmla="*/ 1579263 h 3181350"/>
                <a:gd name="connsiteX6788" fmla="*/ 175902 w 1581150"/>
                <a:gd name="connsiteY6788" fmla="*/ 1582502 h 3181350"/>
                <a:gd name="connsiteX6789" fmla="*/ 175521 w 1581150"/>
                <a:gd name="connsiteY6789" fmla="*/ 1583169 h 3181350"/>
                <a:gd name="connsiteX6790" fmla="*/ 169234 w 1581150"/>
                <a:gd name="connsiteY6790" fmla="*/ 1579263 h 3181350"/>
                <a:gd name="connsiteX6791" fmla="*/ 178283 w 1581150"/>
                <a:gd name="connsiteY6791" fmla="*/ 1579168 h 3181350"/>
                <a:gd name="connsiteX6792" fmla="*/ 177140 w 1581150"/>
                <a:gd name="connsiteY6792" fmla="*/ 1574024 h 3181350"/>
                <a:gd name="connsiteX6793" fmla="*/ 186189 w 1581150"/>
                <a:gd name="connsiteY6793" fmla="*/ 1561261 h 3181350"/>
                <a:gd name="connsiteX6794" fmla="*/ 194952 w 1581150"/>
                <a:gd name="connsiteY6794" fmla="*/ 1558213 h 3181350"/>
                <a:gd name="connsiteX6795" fmla="*/ 195142 w 1581150"/>
                <a:gd name="connsiteY6795" fmla="*/ 1558403 h 3181350"/>
                <a:gd name="connsiteX6796" fmla="*/ 195428 w 1581150"/>
                <a:gd name="connsiteY6796" fmla="*/ 1558118 h 3181350"/>
                <a:gd name="connsiteX6797" fmla="*/ 199428 w 1581150"/>
                <a:gd name="connsiteY6797" fmla="*/ 1556784 h 3181350"/>
                <a:gd name="connsiteX6798" fmla="*/ 200381 w 1581150"/>
                <a:gd name="connsiteY6798" fmla="*/ 1558403 h 3181350"/>
                <a:gd name="connsiteX6799" fmla="*/ 200381 w 1581150"/>
                <a:gd name="connsiteY6799" fmla="*/ 1561928 h 3181350"/>
                <a:gd name="connsiteX6800" fmla="*/ 201238 w 1581150"/>
                <a:gd name="connsiteY6800" fmla="*/ 1560975 h 3181350"/>
                <a:gd name="connsiteX6801" fmla="*/ 201238 w 1581150"/>
                <a:gd name="connsiteY6801" fmla="*/ 1568881 h 3181350"/>
                <a:gd name="connsiteX6802" fmla="*/ 191046 w 1581150"/>
                <a:gd name="connsiteY6802" fmla="*/ 1562690 h 3181350"/>
                <a:gd name="connsiteX6803" fmla="*/ 187808 w 1581150"/>
                <a:gd name="connsiteY6803" fmla="*/ 1572596 h 3181350"/>
                <a:gd name="connsiteX6804" fmla="*/ 192666 w 1581150"/>
                <a:gd name="connsiteY6804" fmla="*/ 1578882 h 3181350"/>
                <a:gd name="connsiteX6805" fmla="*/ 181521 w 1581150"/>
                <a:gd name="connsiteY6805" fmla="*/ 1581168 h 3181350"/>
                <a:gd name="connsiteX6806" fmla="*/ 178283 w 1581150"/>
                <a:gd name="connsiteY6806" fmla="*/ 1579168 h 3181350"/>
                <a:gd name="connsiteX6807" fmla="*/ 183807 w 1581150"/>
                <a:gd name="connsiteY6807" fmla="*/ 1586312 h 3181350"/>
                <a:gd name="connsiteX6808" fmla="*/ 183903 w 1581150"/>
                <a:gd name="connsiteY6808" fmla="*/ 1586026 h 3181350"/>
                <a:gd name="connsiteX6809" fmla="*/ 182093 w 1581150"/>
                <a:gd name="connsiteY6809" fmla="*/ 1583740 h 3181350"/>
                <a:gd name="connsiteX6810" fmla="*/ 189999 w 1581150"/>
                <a:gd name="connsiteY6810" fmla="*/ 1584883 h 3181350"/>
                <a:gd name="connsiteX6811" fmla="*/ 196380 w 1581150"/>
                <a:gd name="connsiteY6811" fmla="*/ 1578025 h 3181350"/>
                <a:gd name="connsiteX6812" fmla="*/ 202762 w 1581150"/>
                <a:gd name="connsiteY6812" fmla="*/ 1579644 h 3181350"/>
                <a:gd name="connsiteX6813" fmla="*/ 198857 w 1581150"/>
                <a:gd name="connsiteY6813" fmla="*/ 1583264 h 3181350"/>
                <a:gd name="connsiteX6814" fmla="*/ 191904 w 1581150"/>
                <a:gd name="connsiteY6814" fmla="*/ 1586216 h 3181350"/>
                <a:gd name="connsiteX6815" fmla="*/ 185522 w 1581150"/>
                <a:gd name="connsiteY6815" fmla="*/ 1586312 h 3181350"/>
                <a:gd name="connsiteX6816" fmla="*/ 189903 w 1581150"/>
                <a:gd name="connsiteY6816" fmla="*/ 1590789 h 3181350"/>
                <a:gd name="connsiteX6817" fmla="*/ 183807 w 1581150"/>
                <a:gd name="connsiteY6817" fmla="*/ 1586312 h 3181350"/>
                <a:gd name="connsiteX6818" fmla="*/ 191904 w 1581150"/>
                <a:gd name="connsiteY6818" fmla="*/ 1609743 h 3181350"/>
                <a:gd name="connsiteX6819" fmla="*/ 191046 w 1581150"/>
                <a:gd name="connsiteY6819" fmla="*/ 1603457 h 3181350"/>
                <a:gd name="connsiteX6820" fmla="*/ 197333 w 1581150"/>
                <a:gd name="connsiteY6820" fmla="*/ 1604314 h 3181350"/>
                <a:gd name="connsiteX6821" fmla="*/ 194952 w 1581150"/>
                <a:gd name="connsiteY6821" fmla="*/ 1612029 h 3181350"/>
                <a:gd name="connsiteX6822" fmla="*/ 190094 w 1581150"/>
                <a:gd name="connsiteY6822" fmla="*/ 1608029 h 3181350"/>
                <a:gd name="connsiteX6823" fmla="*/ 191904 w 1581150"/>
                <a:gd name="connsiteY6823" fmla="*/ 1609743 h 3181350"/>
                <a:gd name="connsiteX6824" fmla="*/ 186379 w 1581150"/>
                <a:gd name="connsiteY6824" fmla="*/ 1636032 h 3181350"/>
                <a:gd name="connsiteX6825" fmla="*/ 187141 w 1581150"/>
                <a:gd name="connsiteY6825" fmla="*/ 1630698 h 3181350"/>
                <a:gd name="connsiteX6826" fmla="*/ 193142 w 1581150"/>
                <a:gd name="connsiteY6826" fmla="*/ 1635747 h 3181350"/>
                <a:gd name="connsiteX6827" fmla="*/ 186379 w 1581150"/>
                <a:gd name="connsiteY6827" fmla="*/ 1636032 h 3181350"/>
                <a:gd name="connsiteX6828" fmla="*/ 206001 w 1581150"/>
                <a:gd name="connsiteY6828" fmla="*/ 1636604 h 3181350"/>
                <a:gd name="connsiteX6829" fmla="*/ 202953 w 1581150"/>
                <a:gd name="connsiteY6829" fmla="*/ 1628507 h 3181350"/>
                <a:gd name="connsiteX6830" fmla="*/ 214287 w 1581150"/>
                <a:gd name="connsiteY6830" fmla="*/ 1624602 h 3181350"/>
                <a:gd name="connsiteX6831" fmla="*/ 213906 w 1581150"/>
                <a:gd name="connsiteY6831" fmla="*/ 1629365 h 3181350"/>
                <a:gd name="connsiteX6832" fmla="*/ 219907 w 1581150"/>
                <a:gd name="connsiteY6832" fmla="*/ 1623459 h 3181350"/>
                <a:gd name="connsiteX6833" fmla="*/ 202095 w 1581150"/>
                <a:gd name="connsiteY6833" fmla="*/ 1614315 h 3181350"/>
                <a:gd name="connsiteX6834" fmla="*/ 206001 w 1581150"/>
                <a:gd name="connsiteY6834" fmla="*/ 1611458 h 3181350"/>
                <a:gd name="connsiteX6835" fmla="*/ 199143 w 1581150"/>
                <a:gd name="connsiteY6835" fmla="*/ 1604409 h 3181350"/>
                <a:gd name="connsiteX6836" fmla="*/ 200095 w 1581150"/>
                <a:gd name="connsiteY6836" fmla="*/ 1603171 h 3181350"/>
                <a:gd name="connsiteX6837" fmla="*/ 198857 w 1581150"/>
                <a:gd name="connsiteY6837" fmla="*/ 1599170 h 3181350"/>
                <a:gd name="connsiteX6838" fmla="*/ 216669 w 1581150"/>
                <a:gd name="connsiteY6838" fmla="*/ 1616982 h 3181350"/>
                <a:gd name="connsiteX6839" fmla="*/ 224955 w 1581150"/>
                <a:gd name="connsiteY6839" fmla="*/ 1613839 h 3181350"/>
                <a:gd name="connsiteX6840" fmla="*/ 225527 w 1581150"/>
                <a:gd name="connsiteY6840" fmla="*/ 1614030 h 3181350"/>
                <a:gd name="connsiteX6841" fmla="*/ 227432 w 1581150"/>
                <a:gd name="connsiteY6841" fmla="*/ 1611553 h 3181350"/>
                <a:gd name="connsiteX6842" fmla="*/ 232099 w 1581150"/>
                <a:gd name="connsiteY6842" fmla="*/ 1608695 h 3181350"/>
                <a:gd name="connsiteX6843" fmla="*/ 243243 w 1581150"/>
                <a:gd name="connsiteY6843" fmla="*/ 1613839 h 3181350"/>
                <a:gd name="connsiteX6844" fmla="*/ 243339 w 1581150"/>
                <a:gd name="connsiteY6844" fmla="*/ 1616315 h 3181350"/>
                <a:gd name="connsiteX6845" fmla="*/ 247434 w 1581150"/>
                <a:gd name="connsiteY6845" fmla="*/ 1615173 h 3181350"/>
                <a:gd name="connsiteX6846" fmla="*/ 249339 w 1581150"/>
                <a:gd name="connsiteY6846" fmla="*/ 1625745 h 3181350"/>
                <a:gd name="connsiteX6847" fmla="*/ 241529 w 1581150"/>
                <a:gd name="connsiteY6847" fmla="*/ 1631460 h 3181350"/>
                <a:gd name="connsiteX6848" fmla="*/ 237814 w 1581150"/>
                <a:gd name="connsiteY6848" fmla="*/ 1629460 h 3181350"/>
                <a:gd name="connsiteX6849" fmla="*/ 229908 w 1581150"/>
                <a:gd name="connsiteY6849" fmla="*/ 1631460 h 3181350"/>
                <a:gd name="connsiteX6850" fmla="*/ 221526 w 1581150"/>
                <a:gd name="connsiteY6850" fmla="*/ 1626888 h 3181350"/>
                <a:gd name="connsiteX6851" fmla="*/ 225813 w 1581150"/>
                <a:gd name="connsiteY6851" fmla="*/ 1633651 h 3181350"/>
                <a:gd name="connsiteX6852" fmla="*/ 224384 w 1581150"/>
                <a:gd name="connsiteY6852" fmla="*/ 1636509 h 3181350"/>
                <a:gd name="connsiteX6853" fmla="*/ 217621 w 1581150"/>
                <a:gd name="connsiteY6853" fmla="*/ 1631365 h 3181350"/>
                <a:gd name="connsiteX6854" fmla="*/ 206001 w 1581150"/>
                <a:gd name="connsiteY6854" fmla="*/ 1636604 h 3181350"/>
                <a:gd name="connsiteX6855" fmla="*/ 220383 w 1581150"/>
                <a:gd name="connsiteY6855" fmla="*/ 1666036 h 3181350"/>
                <a:gd name="connsiteX6856" fmla="*/ 220002 w 1581150"/>
                <a:gd name="connsiteY6856" fmla="*/ 1662512 h 3181350"/>
                <a:gd name="connsiteX6857" fmla="*/ 221907 w 1581150"/>
                <a:gd name="connsiteY6857" fmla="*/ 1651939 h 3181350"/>
                <a:gd name="connsiteX6858" fmla="*/ 219431 w 1581150"/>
                <a:gd name="connsiteY6858" fmla="*/ 1658892 h 3181350"/>
                <a:gd name="connsiteX6859" fmla="*/ 214573 w 1581150"/>
                <a:gd name="connsiteY6859" fmla="*/ 1645081 h 3181350"/>
                <a:gd name="connsiteX6860" fmla="*/ 228384 w 1581150"/>
                <a:gd name="connsiteY6860" fmla="*/ 1658702 h 3181350"/>
                <a:gd name="connsiteX6861" fmla="*/ 234195 w 1581150"/>
                <a:gd name="connsiteY6861" fmla="*/ 1654415 h 3181350"/>
                <a:gd name="connsiteX6862" fmla="*/ 224574 w 1581150"/>
                <a:gd name="connsiteY6862" fmla="*/ 1636794 h 3181350"/>
                <a:gd name="connsiteX6863" fmla="*/ 231337 w 1581150"/>
                <a:gd name="connsiteY6863" fmla="*/ 1636223 h 3181350"/>
                <a:gd name="connsiteX6864" fmla="*/ 235242 w 1581150"/>
                <a:gd name="connsiteY6864" fmla="*/ 1640319 h 3181350"/>
                <a:gd name="connsiteX6865" fmla="*/ 243148 w 1581150"/>
                <a:gd name="connsiteY6865" fmla="*/ 1658226 h 3181350"/>
                <a:gd name="connsiteX6866" fmla="*/ 252864 w 1581150"/>
                <a:gd name="connsiteY6866" fmla="*/ 1651082 h 3181350"/>
                <a:gd name="connsiteX6867" fmla="*/ 253816 w 1581150"/>
                <a:gd name="connsiteY6867" fmla="*/ 1638509 h 3181350"/>
                <a:gd name="connsiteX6868" fmla="*/ 244672 w 1581150"/>
                <a:gd name="connsiteY6868" fmla="*/ 1638985 h 3181350"/>
                <a:gd name="connsiteX6869" fmla="*/ 241719 w 1581150"/>
                <a:gd name="connsiteY6869" fmla="*/ 1631365 h 3181350"/>
                <a:gd name="connsiteX6870" fmla="*/ 252197 w 1581150"/>
                <a:gd name="connsiteY6870" fmla="*/ 1636890 h 3181350"/>
                <a:gd name="connsiteX6871" fmla="*/ 254388 w 1581150"/>
                <a:gd name="connsiteY6871" fmla="*/ 1632318 h 3181350"/>
                <a:gd name="connsiteX6872" fmla="*/ 263246 w 1581150"/>
                <a:gd name="connsiteY6872" fmla="*/ 1637747 h 3181350"/>
                <a:gd name="connsiteX6873" fmla="*/ 263055 w 1581150"/>
                <a:gd name="connsiteY6873" fmla="*/ 1637747 h 3181350"/>
                <a:gd name="connsiteX6874" fmla="*/ 262103 w 1581150"/>
                <a:gd name="connsiteY6874" fmla="*/ 1636985 h 3181350"/>
                <a:gd name="connsiteX6875" fmla="*/ 261817 w 1581150"/>
                <a:gd name="connsiteY6875" fmla="*/ 1637652 h 3181350"/>
                <a:gd name="connsiteX6876" fmla="*/ 260865 w 1581150"/>
                <a:gd name="connsiteY6876" fmla="*/ 1638223 h 3181350"/>
                <a:gd name="connsiteX6877" fmla="*/ 260103 w 1581150"/>
                <a:gd name="connsiteY6877" fmla="*/ 1638318 h 3181350"/>
                <a:gd name="connsiteX6878" fmla="*/ 254769 w 1581150"/>
                <a:gd name="connsiteY6878" fmla="*/ 1637652 h 3181350"/>
                <a:gd name="connsiteX6879" fmla="*/ 253721 w 1581150"/>
                <a:gd name="connsiteY6879" fmla="*/ 1645176 h 3181350"/>
                <a:gd name="connsiteX6880" fmla="*/ 260579 w 1581150"/>
                <a:gd name="connsiteY6880" fmla="*/ 1647557 h 3181350"/>
                <a:gd name="connsiteX6881" fmla="*/ 262484 w 1581150"/>
                <a:gd name="connsiteY6881" fmla="*/ 1645081 h 3181350"/>
                <a:gd name="connsiteX6882" fmla="*/ 267913 w 1581150"/>
                <a:gd name="connsiteY6882" fmla="*/ 1649082 h 3181350"/>
                <a:gd name="connsiteX6883" fmla="*/ 265151 w 1581150"/>
                <a:gd name="connsiteY6883" fmla="*/ 1636318 h 3181350"/>
                <a:gd name="connsiteX6884" fmla="*/ 276295 w 1581150"/>
                <a:gd name="connsiteY6884" fmla="*/ 1635556 h 3181350"/>
                <a:gd name="connsiteX6885" fmla="*/ 277629 w 1581150"/>
                <a:gd name="connsiteY6885" fmla="*/ 1641938 h 3181350"/>
                <a:gd name="connsiteX6886" fmla="*/ 270199 w 1581150"/>
                <a:gd name="connsiteY6886" fmla="*/ 1642986 h 3181350"/>
                <a:gd name="connsiteX6887" fmla="*/ 275057 w 1581150"/>
                <a:gd name="connsiteY6887" fmla="*/ 1651368 h 3181350"/>
                <a:gd name="connsiteX6888" fmla="*/ 276676 w 1581150"/>
                <a:gd name="connsiteY6888" fmla="*/ 1663940 h 3181350"/>
                <a:gd name="connsiteX6889" fmla="*/ 270675 w 1581150"/>
                <a:gd name="connsiteY6889" fmla="*/ 1661940 h 3181350"/>
                <a:gd name="connsiteX6890" fmla="*/ 274390 w 1581150"/>
                <a:gd name="connsiteY6890" fmla="*/ 1666322 h 3181350"/>
                <a:gd name="connsiteX6891" fmla="*/ 264865 w 1581150"/>
                <a:gd name="connsiteY6891" fmla="*/ 1668132 h 3181350"/>
                <a:gd name="connsiteX6892" fmla="*/ 266199 w 1581150"/>
                <a:gd name="connsiteY6892" fmla="*/ 1671751 h 3181350"/>
                <a:gd name="connsiteX6893" fmla="*/ 259055 w 1581150"/>
                <a:gd name="connsiteY6893" fmla="*/ 1662321 h 3181350"/>
                <a:gd name="connsiteX6894" fmla="*/ 261150 w 1581150"/>
                <a:gd name="connsiteY6894" fmla="*/ 1660226 h 3181350"/>
                <a:gd name="connsiteX6895" fmla="*/ 265151 w 1581150"/>
                <a:gd name="connsiteY6895" fmla="*/ 1661464 h 3181350"/>
                <a:gd name="connsiteX6896" fmla="*/ 265437 w 1581150"/>
                <a:gd name="connsiteY6896" fmla="*/ 1658607 h 3181350"/>
                <a:gd name="connsiteX6897" fmla="*/ 270104 w 1581150"/>
                <a:gd name="connsiteY6897" fmla="*/ 1656416 h 3181350"/>
                <a:gd name="connsiteX6898" fmla="*/ 261436 w 1581150"/>
                <a:gd name="connsiteY6898" fmla="*/ 1654987 h 3181350"/>
                <a:gd name="connsiteX6899" fmla="*/ 260103 w 1581150"/>
                <a:gd name="connsiteY6899" fmla="*/ 1654797 h 3181350"/>
                <a:gd name="connsiteX6900" fmla="*/ 260007 w 1581150"/>
                <a:gd name="connsiteY6900" fmla="*/ 1658130 h 3181350"/>
                <a:gd name="connsiteX6901" fmla="*/ 257055 w 1581150"/>
                <a:gd name="connsiteY6901" fmla="*/ 1659749 h 3181350"/>
                <a:gd name="connsiteX6902" fmla="*/ 254483 w 1581150"/>
                <a:gd name="connsiteY6902" fmla="*/ 1657654 h 3181350"/>
                <a:gd name="connsiteX6903" fmla="*/ 252387 w 1581150"/>
                <a:gd name="connsiteY6903" fmla="*/ 1654225 h 3181350"/>
                <a:gd name="connsiteX6904" fmla="*/ 251054 w 1581150"/>
                <a:gd name="connsiteY6904" fmla="*/ 1657559 h 3181350"/>
                <a:gd name="connsiteX6905" fmla="*/ 248958 w 1581150"/>
                <a:gd name="connsiteY6905" fmla="*/ 1657178 h 3181350"/>
                <a:gd name="connsiteX6906" fmla="*/ 249625 w 1581150"/>
                <a:gd name="connsiteY6906" fmla="*/ 1660511 h 3181350"/>
                <a:gd name="connsiteX6907" fmla="*/ 247434 w 1581150"/>
                <a:gd name="connsiteY6907" fmla="*/ 1664417 h 3181350"/>
                <a:gd name="connsiteX6908" fmla="*/ 245910 w 1581150"/>
                <a:gd name="connsiteY6908" fmla="*/ 1664226 h 3181350"/>
                <a:gd name="connsiteX6909" fmla="*/ 246768 w 1581150"/>
                <a:gd name="connsiteY6909" fmla="*/ 1663274 h 3181350"/>
                <a:gd name="connsiteX6910" fmla="*/ 243720 w 1581150"/>
                <a:gd name="connsiteY6910" fmla="*/ 1662893 h 3181350"/>
                <a:gd name="connsiteX6911" fmla="*/ 239624 w 1581150"/>
                <a:gd name="connsiteY6911" fmla="*/ 1661464 h 3181350"/>
                <a:gd name="connsiteX6912" fmla="*/ 238005 w 1581150"/>
                <a:gd name="connsiteY6912" fmla="*/ 1657940 h 3181350"/>
                <a:gd name="connsiteX6913" fmla="*/ 220383 w 1581150"/>
                <a:gd name="connsiteY6913" fmla="*/ 1666036 h 3181350"/>
                <a:gd name="connsiteX6914" fmla="*/ 228194 w 1581150"/>
                <a:gd name="connsiteY6914" fmla="*/ 1671180 h 3181350"/>
                <a:gd name="connsiteX6915" fmla="*/ 228289 w 1581150"/>
                <a:gd name="connsiteY6915" fmla="*/ 1667941 h 3181350"/>
                <a:gd name="connsiteX6916" fmla="*/ 229527 w 1581150"/>
                <a:gd name="connsiteY6916" fmla="*/ 1666703 h 3181350"/>
                <a:gd name="connsiteX6917" fmla="*/ 232385 w 1581150"/>
                <a:gd name="connsiteY6917" fmla="*/ 1671180 h 3181350"/>
                <a:gd name="connsiteX6918" fmla="*/ 228194 w 1581150"/>
                <a:gd name="connsiteY6918" fmla="*/ 1671180 h 3181350"/>
                <a:gd name="connsiteX6919" fmla="*/ 245625 w 1581150"/>
                <a:gd name="connsiteY6919" fmla="*/ 1674227 h 3181350"/>
                <a:gd name="connsiteX6920" fmla="*/ 243720 w 1581150"/>
                <a:gd name="connsiteY6920" fmla="*/ 1674227 h 3181350"/>
                <a:gd name="connsiteX6921" fmla="*/ 244291 w 1581150"/>
                <a:gd name="connsiteY6921" fmla="*/ 1671656 h 3181350"/>
                <a:gd name="connsiteX6922" fmla="*/ 242291 w 1581150"/>
                <a:gd name="connsiteY6922" fmla="*/ 1672989 h 3181350"/>
                <a:gd name="connsiteX6923" fmla="*/ 237433 w 1581150"/>
                <a:gd name="connsiteY6923" fmla="*/ 1669274 h 3181350"/>
                <a:gd name="connsiteX6924" fmla="*/ 236671 w 1581150"/>
                <a:gd name="connsiteY6924" fmla="*/ 1671465 h 3181350"/>
                <a:gd name="connsiteX6925" fmla="*/ 235338 w 1581150"/>
                <a:gd name="connsiteY6925" fmla="*/ 1663940 h 3181350"/>
                <a:gd name="connsiteX6926" fmla="*/ 239910 w 1581150"/>
                <a:gd name="connsiteY6926" fmla="*/ 1666512 h 3181350"/>
                <a:gd name="connsiteX6927" fmla="*/ 244577 w 1581150"/>
                <a:gd name="connsiteY6927" fmla="*/ 1670132 h 3181350"/>
                <a:gd name="connsiteX6928" fmla="*/ 245815 w 1581150"/>
                <a:gd name="connsiteY6928" fmla="*/ 1669084 h 3181350"/>
                <a:gd name="connsiteX6929" fmla="*/ 245625 w 1581150"/>
                <a:gd name="connsiteY6929" fmla="*/ 1674227 h 3181350"/>
                <a:gd name="connsiteX6930" fmla="*/ 254197 w 1581150"/>
                <a:gd name="connsiteY6930" fmla="*/ 1682705 h 3181350"/>
                <a:gd name="connsiteX6931" fmla="*/ 263817 w 1581150"/>
                <a:gd name="connsiteY6931" fmla="*/ 1677085 h 3181350"/>
                <a:gd name="connsiteX6932" fmla="*/ 254197 w 1581150"/>
                <a:gd name="connsiteY6932" fmla="*/ 1682705 h 3181350"/>
                <a:gd name="connsiteX6933" fmla="*/ 254673 w 1581150"/>
                <a:gd name="connsiteY6933" fmla="*/ 1676418 h 3181350"/>
                <a:gd name="connsiteX6934" fmla="*/ 246863 w 1581150"/>
                <a:gd name="connsiteY6934" fmla="*/ 1668227 h 3181350"/>
                <a:gd name="connsiteX6935" fmla="*/ 253054 w 1581150"/>
                <a:gd name="connsiteY6935" fmla="*/ 1665655 h 3181350"/>
                <a:gd name="connsiteX6936" fmla="*/ 264103 w 1581150"/>
                <a:gd name="connsiteY6936" fmla="*/ 1673942 h 3181350"/>
                <a:gd name="connsiteX6937" fmla="*/ 254673 w 1581150"/>
                <a:gd name="connsiteY6937" fmla="*/ 1676418 h 3181350"/>
                <a:gd name="connsiteX6938" fmla="*/ 272866 w 1581150"/>
                <a:gd name="connsiteY6938" fmla="*/ 1748903 h 3181350"/>
                <a:gd name="connsiteX6939" fmla="*/ 272961 w 1581150"/>
                <a:gd name="connsiteY6939" fmla="*/ 1748999 h 3181350"/>
                <a:gd name="connsiteX6940" fmla="*/ 269247 w 1581150"/>
                <a:gd name="connsiteY6940" fmla="*/ 1753952 h 3181350"/>
                <a:gd name="connsiteX6941" fmla="*/ 272866 w 1581150"/>
                <a:gd name="connsiteY6941" fmla="*/ 1748903 h 3181350"/>
                <a:gd name="connsiteX6942" fmla="*/ 256674 w 1581150"/>
                <a:gd name="connsiteY6942" fmla="*/ 1749189 h 3181350"/>
                <a:gd name="connsiteX6943" fmla="*/ 257245 w 1581150"/>
                <a:gd name="connsiteY6943" fmla="*/ 1748237 h 3181350"/>
                <a:gd name="connsiteX6944" fmla="*/ 258864 w 1581150"/>
                <a:gd name="connsiteY6944" fmla="*/ 1747380 h 3181350"/>
                <a:gd name="connsiteX6945" fmla="*/ 257817 w 1581150"/>
                <a:gd name="connsiteY6945" fmla="*/ 1747189 h 3181350"/>
                <a:gd name="connsiteX6946" fmla="*/ 261055 w 1581150"/>
                <a:gd name="connsiteY6946" fmla="*/ 1741093 h 3181350"/>
                <a:gd name="connsiteX6947" fmla="*/ 261912 w 1581150"/>
                <a:gd name="connsiteY6947" fmla="*/ 1746903 h 3181350"/>
                <a:gd name="connsiteX6948" fmla="*/ 256674 w 1581150"/>
                <a:gd name="connsiteY6948" fmla="*/ 1749189 h 3181350"/>
                <a:gd name="connsiteX6949" fmla="*/ 261436 w 1581150"/>
                <a:gd name="connsiteY6949" fmla="*/ 1761381 h 3181350"/>
                <a:gd name="connsiteX6950" fmla="*/ 263532 w 1581150"/>
                <a:gd name="connsiteY6950" fmla="*/ 1750713 h 3181350"/>
                <a:gd name="connsiteX6951" fmla="*/ 263627 w 1581150"/>
                <a:gd name="connsiteY6951" fmla="*/ 1750904 h 3181350"/>
                <a:gd name="connsiteX6952" fmla="*/ 263913 w 1581150"/>
                <a:gd name="connsiteY6952" fmla="*/ 1749856 h 3181350"/>
                <a:gd name="connsiteX6953" fmla="*/ 264008 w 1581150"/>
                <a:gd name="connsiteY6953" fmla="*/ 1749665 h 3181350"/>
                <a:gd name="connsiteX6954" fmla="*/ 268770 w 1581150"/>
                <a:gd name="connsiteY6954" fmla="*/ 1754714 h 3181350"/>
                <a:gd name="connsiteX6955" fmla="*/ 271914 w 1581150"/>
                <a:gd name="connsiteY6955" fmla="*/ 1763572 h 3181350"/>
                <a:gd name="connsiteX6956" fmla="*/ 271533 w 1581150"/>
                <a:gd name="connsiteY6956" fmla="*/ 1763953 h 3181350"/>
                <a:gd name="connsiteX6957" fmla="*/ 261436 w 1581150"/>
                <a:gd name="connsiteY6957" fmla="*/ 1761381 h 3181350"/>
                <a:gd name="connsiteX6958" fmla="*/ 256007 w 1581150"/>
                <a:gd name="connsiteY6958" fmla="*/ 1793195 h 3181350"/>
                <a:gd name="connsiteX6959" fmla="*/ 255245 w 1581150"/>
                <a:gd name="connsiteY6959" fmla="*/ 1789670 h 3181350"/>
                <a:gd name="connsiteX6960" fmla="*/ 265532 w 1581150"/>
                <a:gd name="connsiteY6960" fmla="*/ 1786337 h 3181350"/>
                <a:gd name="connsiteX6961" fmla="*/ 269913 w 1581150"/>
                <a:gd name="connsiteY6961" fmla="*/ 1786908 h 3181350"/>
                <a:gd name="connsiteX6962" fmla="*/ 271628 w 1581150"/>
                <a:gd name="connsiteY6962" fmla="*/ 1788909 h 3181350"/>
                <a:gd name="connsiteX6963" fmla="*/ 270961 w 1581150"/>
                <a:gd name="connsiteY6963" fmla="*/ 1789956 h 3181350"/>
                <a:gd name="connsiteX6964" fmla="*/ 256007 w 1581150"/>
                <a:gd name="connsiteY6964" fmla="*/ 1793195 h 3181350"/>
                <a:gd name="connsiteX6965" fmla="*/ 249530 w 1581150"/>
                <a:gd name="connsiteY6965" fmla="*/ 1821103 h 3181350"/>
                <a:gd name="connsiteX6966" fmla="*/ 256769 w 1581150"/>
                <a:gd name="connsiteY6966" fmla="*/ 1823198 h 3181350"/>
                <a:gd name="connsiteX6967" fmla="*/ 254483 w 1581150"/>
                <a:gd name="connsiteY6967" fmla="*/ 1829294 h 3181350"/>
                <a:gd name="connsiteX6968" fmla="*/ 243434 w 1581150"/>
                <a:gd name="connsiteY6968" fmla="*/ 1828532 h 3181350"/>
                <a:gd name="connsiteX6969" fmla="*/ 249530 w 1581150"/>
                <a:gd name="connsiteY6969" fmla="*/ 1821103 h 3181350"/>
                <a:gd name="connsiteX6970" fmla="*/ 244101 w 1581150"/>
                <a:gd name="connsiteY6970" fmla="*/ 1844344 h 3181350"/>
                <a:gd name="connsiteX6971" fmla="*/ 237052 w 1581150"/>
                <a:gd name="connsiteY6971" fmla="*/ 1839105 h 3181350"/>
                <a:gd name="connsiteX6972" fmla="*/ 270009 w 1581150"/>
                <a:gd name="connsiteY6972" fmla="*/ 1850916 h 3181350"/>
                <a:gd name="connsiteX6973" fmla="*/ 267056 w 1581150"/>
                <a:gd name="connsiteY6973" fmla="*/ 1852821 h 3181350"/>
                <a:gd name="connsiteX6974" fmla="*/ 255340 w 1581150"/>
                <a:gd name="connsiteY6974" fmla="*/ 1846820 h 3181350"/>
                <a:gd name="connsiteX6975" fmla="*/ 256197 w 1581150"/>
                <a:gd name="connsiteY6975" fmla="*/ 1853107 h 3181350"/>
                <a:gd name="connsiteX6976" fmla="*/ 238100 w 1581150"/>
                <a:gd name="connsiteY6976" fmla="*/ 1851773 h 3181350"/>
                <a:gd name="connsiteX6977" fmla="*/ 236576 w 1581150"/>
                <a:gd name="connsiteY6977" fmla="*/ 1845392 h 3181350"/>
                <a:gd name="connsiteX6978" fmla="*/ 244101 w 1581150"/>
                <a:gd name="connsiteY6978" fmla="*/ 1844344 h 3181350"/>
                <a:gd name="connsiteX6979" fmla="*/ 235052 w 1581150"/>
                <a:gd name="connsiteY6979" fmla="*/ 1842153 h 3181350"/>
                <a:gd name="connsiteX6980" fmla="*/ 229527 w 1581150"/>
                <a:gd name="connsiteY6980" fmla="*/ 1843106 h 3181350"/>
                <a:gd name="connsiteX6981" fmla="*/ 232385 w 1581150"/>
                <a:gd name="connsiteY6981" fmla="*/ 1843963 h 3181350"/>
                <a:gd name="connsiteX6982" fmla="*/ 227908 w 1581150"/>
                <a:gd name="connsiteY6982" fmla="*/ 1837105 h 3181350"/>
                <a:gd name="connsiteX6983" fmla="*/ 228099 w 1581150"/>
                <a:gd name="connsiteY6983" fmla="*/ 1836915 h 3181350"/>
                <a:gd name="connsiteX6984" fmla="*/ 235052 w 1581150"/>
                <a:gd name="connsiteY6984" fmla="*/ 1842153 h 3181350"/>
                <a:gd name="connsiteX6985" fmla="*/ 230480 w 1581150"/>
                <a:gd name="connsiteY6985" fmla="*/ 1854440 h 3181350"/>
                <a:gd name="connsiteX6986" fmla="*/ 237338 w 1581150"/>
                <a:gd name="connsiteY6986" fmla="*/ 1861298 h 3181350"/>
                <a:gd name="connsiteX6987" fmla="*/ 237052 w 1581150"/>
                <a:gd name="connsiteY6987" fmla="*/ 1864347 h 3181350"/>
                <a:gd name="connsiteX6988" fmla="*/ 235147 w 1581150"/>
                <a:gd name="connsiteY6988" fmla="*/ 1865775 h 3181350"/>
                <a:gd name="connsiteX6989" fmla="*/ 216002 w 1581150"/>
                <a:gd name="connsiteY6989" fmla="*/ 1850154 h 3181350"/>
                <a:gd name="connsiteX6990" fmla="*/ 230480 w 1581150"/>
                <a:gd name="connsiteY6990" fmla="*/ 1854440 h 3181350"/>
                <a:gd name="connsiteX6991" fmla="*/ 217907 w 1581150"/>
                <a:gd name="connsiteY6991" fmla="*/ 1872728 h 3181350"/>
                <a:gd name="connsiteX6992" fmla="*/ 215335 w 1581150"/>
                <a:gd name="connsiteY6992" fmla="*/ 1869109 h 3181350"/>
                <a:gd name="connsiteX6993" fmla="*/ 220002 w 1581150"/>
                <a:gd name="connsiteY6993" fmla="*/ 1871014 h 3181350"/>
                <a:gd name="connsiteX6994" fmla="*/ 218383 w 1581150"/>
                <a:gd name="connsiteY6994" fmla="*/ 1867776 h 3181350"/>
                <a:gd name="connsiteX6995" fmla="*/ 217907 w 1581150"/>
                <a:gd name="connsiteY6995" fmla="*/ 1872728 h 3181350"/>
                <a:gd name="connsiteX6996" fmla="*/ 209334 w 1581150"/>
                <a:gd name="connsiteY6996" fmla="*/ 1848916 h 3181350"/>
                <a:gd name="connsiteX6997" fmla="*/ 206763 w 1581150"/>
                <a:gd name="connsiteY6997" fmla="*/ 1851107 h 3181350"/>
                <a:gd name="connsiteX6998" fmla="*/ 205905 w 1581150"/>
                <a:gd name="connsiteY6998" fmla="*/ 1849773 h 3181350"/>
                <a:gd name="connsiteX6999" fmla="*/ 209334 w 1581150"/>
                <a:gd name="connsiteY6999" fmla="*/ 1848916 h 3181350"/>
                <a:gd name="connsiteX7000" fmla="*/ 234195 w 1581150"/>
                <a:gd name="connsiteY7000" fmla="*/ 1903590 h 3181350"/>
                <a:gd name="connsiteX7001" fmla="*/ 219812 w 1581150"/>
                <a:gd name="connsiteY7001" fmla="*/ 1899303 h 3181350"/>
                <a:gd name="connsiteX7002" fmla="*/ 217431 w 1581150"/>
                <a:gd name="connsiteY7002" fmla="*/ 1907019 h 3181350"/>
                <a:gd name="connsiteX7003" fmla="*/ 219717 w 1581150"/>
                <a:gd name="connsiteY7003" fmla="*/ 1900923 h 3181350"/>
                <a:gd name="connsiteX7004" fmla="*/ 210477 w 1581150"/>
                <a:gd name="connsiteY7004" fmla="*/ 1901780 h 3181350"/>
                <a:gd name="connsiteX7005" fmla="*/ 207620 w 1581150"/>
                <a:gd name="connsiteY7005" fmla="*/ 1890540 h 3181350"/>
                <a:gd name="connsiteX7006" fmla="*/ 224860 w 1581150"/>
                <a:gd name="connsiteY7006" fmla="*/ 1882349 h 3181350"/>
                <a:gd name="connsiteX7007" fmla="*/ 216192 w 1581150"/>
                <a:gd name="connsiteY7007" fmla="*/ 1875395 h 3181350"/>
                <a:gd name="connsiteX7008" fmla="*/ 221431 w 1581150"/>
                <a:gd name="connsiteY7008" fmla="*/ 1878920 h 3181350"/>
                <a:gd name="connsiteX7009" fmla="*/ 229527 w 1581150"/>
                <a:gd name="connsiteY7009" fmla="*/ 1868442 h 3181350"/>
                <a:gd name="connsiteX7010" fmla="*/ 227146 w 1581150"/>
                <a:gd name="connsiteY7010" fmla="*/ 1876157 h 3181350"/>
                <a:gd name="connsiteX7011" fmla="*/ 238290 w 1581150"/>
                <a:gd name="connsiteY7011" fmla="*/ 1875395 h 3181350"/>
                <a:gd name="connsiteX7012" fmla="*/ 239624 w 1581150"/>
                <a:gd name="connsiteY7012" fmla="*/ 1881777 h 3181350"/>
                <a:gd name="connsiteX7013" fmla="*/ 251911 w 1581150"/>
                <a:gd name="connsiteY7013" fmla="*/ 1883397 h 3181350"/>
                <a:gd name="connsiteX7014" fmla="*/ 251911 w 1581150"/>
                <a:gd name="connsiteY7014" fmla="*/ 1884825 h 3181350"/>
                <a:gd name="connsiteX7015" fmla="*/ 256293 w 1581150"/>
                <a:gd name="connsiteY7015" fmla="*/ 1887969 h 3181350"/>
                <a:gd name="connsiteX7016" fmla="*/ 255816 w 1581150"/>
                <a:gd name="connsiteY7016" fmla="*/ 1887873 h 3181350"/>
                <a:gd name="connsiteX7017" fmla="*/ 254959 w 1581150"/>
                <a:gd name="connsiteY7017" fmla="*/ 1894445 h 3181350"/>
                <a:gd name="connsiteX7018" fmla="*/ 247530 w 1581150"/>
                <a:gd name="connsiteY7018" fmla="*/ 1894350 h 3181350"/>
                <a:gd name="connsiteX7019" fmla="*/ 232194 w 1581150"/>
                <a:gd name="connsiteY7019" fmla="*/ 1884540 h 3181350"/>
                <a:gd name="connsiteX7020" fmla="*/ 230194 w 1581150"/>
                <a:gd name="connsiteY7020" fmla="*/ 1887587 h 3181350"/>
                <a:gd name="connsiteX7021" fmla="*/ 246196 w 1581150"/>
                <a:gd name="connsiteY7021" fmla="*/ 1894541 h 3181350"/>
                <a:gd name="connsiteX7022" fmla="*/ 232766 w 1581150"/>
                <a:gd name="connsiteY7022" fmla="*/ 1893398 h 3181350"/>
                <a:gd name="connsiteX7023" fmla="*/ 231718 w 1581150"/>
                <a:gd name="connsiteY7023" fmla="*/ 1900923 h 3181350"/>
                <a:gd name="connsiteX7024" fmla="*/ 235719 w 1581150"/>
                <a:gd name="connsiteY7024" fmla="*/ 1897779 h 3181350"/>
                <a:gd name="connsiteX7025" fmla="*/ 234195 w 1581150"/>
                <a:gd name="connsiteY7025" fmla="*/ 1903590 h 3181350"/>
                <a:gd name="connsiteX7026" fmla="*/ 248101 w 1581150"/>
                <a:gd name="connsiteY7026" fmla="*/ 1910543 h 3181350"/>
                <a:gd name="connsiteX7027" fmla="*/ 247149 w 1581150"/>
                <a:gd name="connsiteY7027" fmla="*/ 1910448 h 3181350"/>
                <a:gd name="connsiteX7028" fmla="*/ 243148 w 1581150"/>
                <a:gd name="connsiteY7028" fmla="*/ 1899113 h 3181350"/>
                <a:gd name="connsiteX7029" fmla="*/ 252768 w 1581150"/>
                <a:gd name="connsiteY7029" fmla="*/ 1903780 h 3181350"/>
                <a:gd name="connsiteX7030" fmla="*/ 254197 w 1581150"/>
                <a:gd name="connsiteY7030" fmla="*/ 1915591 h 3181350"/>
                <a:gd name="connsiteX7031" fmla="*/ 248101 w 1581150"/>
                <a:gd name="connsiteY7031" fmla="*/ 1910543 h 3181350"/>
                <a:gd name="connsiteX7032" fmla="*/ 252102 w 1581150"/>
                <a:gd name="connsiteY7032" fmla="*/ 1937118 h 3181350"/>
                <a:gd name="connsiteX7033" fmla="*/ 250292 w 1581150"/>
                <a:gd name="connsiteY7033" fmla="*/ 1937498 h 3181350"/>
                <a:gd name="connsiteX7034" fmla="*/ 252102 w 1581150"/>
                <a:gd name="connsiteY7034" fmla="*/ 1937118 h 3181350"/>
                <a:gd name="connsiteX7035" fmla="*/ 239433 w 1581150"/>
                <a:gd name="connsiteY7035" fmla="*/ 1957596 h 3181350"/>
                <a:gd name="connsiteX7036" fmla="*/ 245625 w 1581150"/>
                <a:gd name="connsiteY7036" fmla="*/ 1948548 h 3181350"/>
                <a:gd name="connsiteX7037" fmla="*/ 245148 w 1581150"/>
                <a:gd name="connsiteY7037" fmla="*/ 1948166 h 3181350"/>
                <a:gd name="connsiteX7038" fmla="*/ 248006 w 1581150"/>
                <a:gd name="connsiteY7038" fmla="*/ 1948928 h 3181350"/>
                <a:gd name="connsiteX7039" fmla="*/ 244005 w 1581150"/>
                <a:gd name="connsiteY7039" fmla="*/ 1939213 h 3181350"/>
                <a:gd name="connsiteX7040" fmla="*/ 248577 w 1581150"/>
                <a:gd name="connsiteY7040" fmla="*/ 1939308 h 3181350"/>
                <a:gd name="connsiteX7041" fmla="*/ 252768 w 1581150"/>
                <a:gd name="connsiteY7041" fmla="*/ 1939594 h 3181350"/>
                <a:gd name="connsiteX7042" fmla="*/ 259722 w 1581150"/>
                <a:gd name="connsiteY7042" fmla="*/ 1942737 h 3181350"/>
                <a:gd name="connsiteX7043" fmla="*/ 258674 w 1581150"/>
                <a:gd name="connsiteY7043" fmla="*/ 1950262 h 3181350"/>
                <a:gd name="connsiteX7044" fmla="*/ 267056 w 1581150"/>
                <a:gd name="connsiteY7044" fmla="*/ 1954358 h 3181350"/>
                <a:gd name="connsiteX7045" fmla="*/ 271437 w 1581150"/>
                <a:gd name="connsiteY7045" fmla="*/ 1948738 h 3181350"/>
                <a:gd name="connsiteX7046" fmla="*/ 274104 w 1581150"/>
                <a:gd name="connsiteY7046" fmla="*/ 1955215 h 3181350"/>
                <a:gd name="connsiteX7047" fmla="*/ 266580 w 1581150"/>
                <a:gd name="connsiteY7047" fmla="*/ 1957311 h 3181350"/>
                <a:gd name="connsiteX7048" fmla="*/ 267246 w 1581150"/>
                <a:gd name="connsiteY7048" fmla="*/ 1969312 h 3181350"/>
                <a:gd name="connsiteX7049" fmla="*/ 266199 w 1581150"/>
                <a:gd name="connsiteY7049" fmla="*/ 1968836 h 3181350"/>
                <a:gd name="connsiteX7050" fmla="*/ 264484 w 1581150"/>
                <a:gd name="connsiteY7050" fmla="*/ 1973503 h 3181350"/>
                <a:gd name="connsiteX7051" fmla="*/ 262389 w 1581150"/>
                <a:gd name="connsiteY7051" fmla="*/ 1976265 h 3181350"/>
                <a:gd name="connsiteX7052" fmla="*/ 255150 w 1581150"/>
                <a:gd name="connsiteY7052" fmla="*/ 1974265 h 3181350"/>
                <a:gd name="connsiteX7053" fmla="*/ 258579 w 1581150"/>
                <a:gd name="connsiteY7053" fmla="*/ 1962454 h 3181350"/>
                <a:gd name="connsiteX7054" fmla="*/ 256102 w 1581150"/>
                <a:gd name="connsiteY7054" fmla="*/ 1962930 h 3181350"/>
                <a:gd name="connsiteX7055" fmla="*/ 259626 w 1581150"/>
                <a:gd name="connsiteY7055" fmla="*/ 1958835 h 3181350"/>
                <a:gd name="connsiteX7056" fmla="*/ 239433 w 1581150"/>
                <a:gd name="connsiteY7056" fmla="*/ 1957596 h 3181350"/>
                <a:gd name="connsiteX7057" fmla="*/ 230766 w 1581150"/>
                <a:gd name="connsiteY7057" fmla="*/ 1995315 h 3181350"/>
                <a:gd name="connsiteX7058" fmla="*/ 229051 w 1581150"/>
                <a:gd name="connsiteY7058" fmla="*/ 1993506 h 3181350"/>
                <a:gd name="connsiteX7059" fmla="*/ 230766 w 1581150"/>
                <a:gd name="connsiteY7059" fmla="*/ 1995315 h 3181350"/>
                <a:gd name="connsiteX7060" fmla="*/ 224955 w 1581150"/>
                <a:gd name="connsiteY7060" fmla="*/ 2002078 h 3181350"/>
                <a:gd name="connsiteX7061" fmla="*/ 226098 w 1581150"/>
                <a:gd name="connsiteY7061" fmla="*/ 2001316 h 3181350"/>
                <a:gd name="connsiteX7062" fmla="*/ 225051 w 1581150"/>
                <a:gd name="connsiteY7062" fmla="*/ 2002269 h 3181350"/>
                <a:gd name="connsiteX7063" fmla="*/ 224955 w 1581150"/>
                <a:gd name="connsiteY7063" fmla="*/ 2002078 h 3181350"/>
                <a:gd name="connsiteX7064" fmla="*/ 229337 w 1581150"/>
                <a:gd name="connsiteY7064" fmla="*/ 1998649 h 3181350"/>
                <a:gd name="connsiteX7065" fmla="*/ 231051 w 1581150"/>
                <a:gd name="connsiteY7065" fmla="*/ 1997125 h 3181350"/>
                <a:gd name="connsiteX7066" fmla="*/ 230766 w 1581150"/>
                <a:gd name="connsiteY7066" fmla="*/ 1999506 h 3181350"/>
                <a:gd name="connsiteX7067" fmla="*/ 229337 w 1581150"/>
                <a:gd name="connsiteY7067" fmla="*/ 1998649 h 3181350"/>
                <a:gd name="connsiteX7068" fmla="*/ 241053 w 1581150"/>
                <a:gd name="connsiteY7068" fmla="*/ 2009698 h 3181350"/>
                <a:gd name="connsiteX7069" fmla="*/ 241053 w 1581150"/>
                <a:gd name="connsiteY7069" fmla="*/ 2009603 h 3181350"/>
                <a:gd name="connsiteX7070" fmla="*/ 241053 w 1581150"/>
                <a:gd name="connsiteY7070" fmla="*/ 2009698 h 3181350"/>
                <a:gd name="connsiteX7071" fmla="*/ 241053 w 1581150"/>
                <a:gd name="connsiteY7071" fmla="*/ 2009698 h 3181350"/>
                <a:gd name="connsiteX7072" fmla="*/ 243339 w 1581150"/>
                <a:gd name="connsiteY7072" fmla="*/ 2006840 h 3181350"/>
                <a:gd name="connsiteX7073" fmla="*/ 242386 w 1581150"/>
                <a:gd name="connsiteY7073" fmla="*/ 2000554 h 3181350"/>
                <a:gd name="connsiteX7074" fmla="*/ 241719 w 1581150"/>
                <a:gd name="connsiteY7074" fmla="*/ 2001983 h 3181350"/>
                <a:gd name="connsiteX7075" fmla="*/ 234576 w 1581150"/>
                <a:gd name="connsiteY7075" fmla="*/ 1996553 h 3181350"/>
                <a:gd name="connsiteX7076" fmla="*/ 251625 w 1581150"/>
                <a:gd name="connsiteY7076" fmla="*/ 1994839 h 3181350"/>
                <a:gd name="connsiteX7077" fmla="*/ 252102 w 1581150"/>
                <a:gd name="connsiteY7077" fmla="*/ 1995601 h 3181350"/>
                <a:gd name="connsiteX7078" fmla="*/ 252102 w 1581150"/>
                <a:gd name="connsiteY7078" fmla="*/ 1994648 h 3181350"/>
                <a:gd name="connsiteX7079" fmla="*/ 255340 w 1581150"/>
                <a:gd name="connsiteY7079" fmla="*/ 1991886 h 3181350"/>
                <a:gd name="connsiteX7080" fmla="*/ 263913 w 1581150"/>
                <a:gd name="connsiteY7080" fmla="*/ 2000364 h 3181350"/>
                <a:gd name="connsiteX7081" fmla="*/ 256483 w 1581150"/>
                <a:gd name="connsiteY7081" fmla="*/ 2001983 h 3181350"/>
                <a:gd name="connsiteX7082" fmla="*/ 255245 w 1581150"/>
                <a:gd name="connsiteY7082" fmla="*/ 1999125 h 3181350"/>
                <a:gd name="connsiteX7083" fmla="*/ 245339 w 1581150"/>
                <a:gd name="connsiteY7083" fmla="*/ 2005602 h 3181350"/>
                <a:gd name="connsiteX7084" fmla="*/ 254864 w 1581150"/>
                <a:gd name="connsiteY7084" fmla="*/ 2002173 h 3181350"/>
                <a:gd name="connsiteX7085" fmla="*/ 254959 w 1581150"/>
                <a:gd name="connsiteY7085" fmla="*/ 2002554 h 3181350"/>
                <a:gd name="connsiteX7086" fmla="*/ 254483 w 1581150"/>
                <a:gd name="connsiteY7086" fmla="*/ 2002840 h 3181350"/>
                <a:gd name="connsiteX7087" fmla="*/ 255054 w 1581150"/>
                <a:gd name="connsiteY7087" fmla="*/ 2003126 h 3181350"/>
                <a:gd name="connsiteX7088" fmla="*/ 255721 w 1581150"/>
                <a:gd name="connsiteY7088" fmla="*/ 2008460 h 3181350"/>
                <a:gd name="connsiteX7089" fmla="*/ 252578 w 1581150"/>
                <a:gd name="connsiteY7089" fmla="*/ 2007317 h 3181350"/>
                <a:gd name="connsiteX7090" fmla="*/ 248768 w 1581150"/>
                <a:gd name="connsiteY7090" fmla="*/ 2005698 h 3181350"/>
                <a:gd name="connsiteX7091" fmla="*/ 248387 w 1581150"/>
                <a:gd name="connsiteY7091" fmla="*/ 2007317 h 3181350"/>
                <a:gd name="connsiteX7092" fmla="*/ 243339 w 1581150"/>
                <a:gd name="connsiteY7092" fmla="*/ 2006840 h 3181350"/>
                <a:gd name="connsiteX7093" fmla="*/ 272104 w 1581150"/>
                <a:gd name="connsiteY7093" fmla="*/ 2007317 h 3181350"/>
                <a:gd name="connsiteX7094" fmla="*/ 265056 w 1581150"/>
                <a:gd name="connsiteY7094" fmla="*/ 1995791 h 3181350"/>
                <a:gd name="connsiteX7095" fmla="*/ 264579 w 1581150"/>
                <a:gd name="connsiteY7095" fmla="*/ 1990934 h 3181350"/>
                <a:gd name="connsiteX7096" fmla="*/ 279343 w 1581150"/>
                <a:gd name="connsiteY7096" fmla="*/ 1990457 h 3181350"/>
                <a:gd name="connsiteX7097" fmla="*/ 278676 w 1581150"/>
                <a:gd name="connsiteY7097" fmla="*/ 1999887 h 3181350"/>
                <a:gd name="connsiteX7098" fmla="*/ 274581 w 1581150"/>
                <a:gd name="connsiteY7098" fmla="*/ 2005888 h 3181350"/>
                <a:gd name="connsiteX7099" fmla="*/ 289916 w 1581150"/>
                <a:gd name="connsiteY7099" fmla="*/ 1997601 h 3181350"/>
                <a:gd name="connsiteX7100" fmla="*/ 280962 w 1581150"/>
                <a:gd name="connsiteY7100" fmla="*/ 1993791 h 3181350"/>
                <a:gd name="connsiteX7101" fmla="*/ 284963 w 1581150"/>
                <a:gd name="connsiteY7101" fmla="*/ 1993315 h 3181350"/>
                <a:gd name="connsiteX7102" fmla="*/ 291440 w 1581150"/>
                <a:gd name="connsiteY7102" fmla="*/ 1997506 h 3181350"/>
                <a:gd name="connsiteX7103" fmla="*/ 288392 w 1581150"/>
                <a:gd name="connsiteY7103" fmla="*/ 2002269 h 3181350"/>
                <a:gd name="connsiteX7104" fmla="*/ 284010 w 1581150"/>
                <a:gd name="connsiteY7104" fmla="*/ 2001983 h 3181350"/>
                <a:gd name="connsiteX7105" fmla="*/ 281629 w 1581150"/>
                <a:gd name="connsiteY7105" fmla="*/ 2009698 h 3181350"/>
                <a:gd name="connsiteX7106" fmla="*/ 289630 w 1581150"/>
                <a:gd name="connsiteY7106" fmla="*/ 2013032 h 3181350"/>
                <a:gd name="connsiteX7107" fmla="*/ 287344 w 1581150"/>
                <a:gd name="connsiteY7107" fmla="*/ 2013984 h 3181350"/>
                <a:gd name="connsiteX7108" fmla="*/ 279534 w 1581150"/>
                <a:gd name="connsiteY7108" fmla="*/ 2005316 h 3181350"/>
                <a:gd name="connsiteX7109" fmla="*/ 272104 w 1581150"/>
                <a:gd name="connsiteY7109" fmla="*/ 2007317 h 3181350"/>
                <a:gd name="connsiteX7110" fmla="*/ 276581 w 1581150"/>
                <a:gd name="connsiteY7110" fmla="*/ 2014080 h 3181350"/>
                <a:gd name="connsiteX7111" fmla="*/ 283915 w 1581150"/>
                <a:gd name="connsiteY7111" fmla="*/ 2013413 h 3181350"/>
                <a:gd name="connsiteX7112" fmla="*/ 285058 w 1581150"/>
                <a:gd name="connsiteY7112" fmla="*/ 2021890 h 3181350"/>
                <a:gd name="connsiteX7113" fmla="*/ 280962 w 1581150"/>
                <a:gd name="connsiteY7113" fmla="*/ 2019509 h 3181350"/>
                <a:gd name="connsiteX7114" fmla="*/ 281343 w 1581150"/>
                <a:gd name="connsiteY7114" fmla="*/ 2019223 h 3181350"/>
                <a:gd name="connsiteX7115" fmla="*/ 280772 w 1581150"/>
                <a:gd name="connsiteY7115" fmla="*/ 2019128 h 3181350"/>
                <a:gd name="connsiteX7116" fmla="*/ 279534 w 1581150"/>
                <a:gd name="connsiteY7116" fmla="*/ 2015699 h 3181350"/>
                <a:gd name="connsiteX7117" fmla="*/ 277819 w 1581150"/>
                <a:gd name="connsiteY7117" fmla="*/ 2017318 h 3181350"/>
                <a:gd name="connsiteX7118" fmla="*/ 276581 w 1581150"/>
                <a:gd name="connsiteY7118" fmla="*/ 2014080 h 3181350"/>
                <a:gd name="connsiteX7119" fmla="*/ 280772 w 1581150"/>
                <a:gd name="connsiteY7119" fmla="*/ 2022081 h 3181350"/>
                <a:gd name="connsiteX7120" fmla="*/ 285249 w 1581150"/>
                <a:gd name="connsiteY7120" fmla="*/ 2025890 h 3181350"/>
                <a:gd name="connsiteX7121" fmla="*/ 287058 w 1581150"/>
                <a:gd name="connsiteY7121" fmla="*/ 2029129 h 3181350"/>
                <a:gd name="connsiteX7122" fmla="*/ 283915 w 1581150"/>
                <a:gd name="connsiteY7122" fmla="*/ 2032844 h 3181350"/>
                <a:gd name="connsiteX7123" fmla="*/ 278105 w 1581150"/>
                <a:gd name="connsiteY7123" fmla="*/ 2034463 h 3181350"/>
                <a:gd name="connsiteX7124" fmla="*/ 282677 w 1581150"/>
                <a:gd name="connsiteY7124" fmla="*/ 2035701 h 3181350"/>
                <a:gd name="connsiteX7125" fmla="*/ 271914 w 1581150"/>
                <a:gd name="connsiteY7125" fmla="*/ 2048751 h 3181350"/>
                <a:gd name="connsiteX7126" fmla="*/ 271723 w 1581150"/>
                <a:gd name="connsiteY7126" fmla="*/ 2048751 h 3181350"/>
                <a:gd name="connsiteX7127" fmla="*/ 271152 w 1581150"/>
                <a:gd name="connsiteY7127" fmla="*/ 2038940 h 3181350"/>
                <a:gd name="connsiteX7128" fmla="*/ 268770 w 1581150"/>
                <a:gd name="connsiteY7128" fmla="*/ 2033891 h 3181350"/>
                <a:gd name="connsiteX7129" fmla="*/ 268389 w 1581150"/>
                <a:gd name="connsiteY7129" fmla="*/ 2037797 h 3181350"/>
                <a:gd name="connsiteX7130" fmla="*/ 265722 w 1581150"/>
                <a:gd name="connsiteY7130" fmla="*/ 2039226 h 3181350"/>
                <a:gd name="connsiteX7131" fmla="*/ 265722 w 1581150"/>
                <a:gd name="connsiteY7131" fmla="*/ 2030653 h 3181350"/>
                <a:gd name="connsiteX7132" fmla="*/ 279915 w 1581150"/>
                <a:gd name="connsiteY7132" fmla="*/ 2028367 h 3181350"/>
                <a:gd name="connsiteX7133" fmla="*/ 274200 w 1581150"/>
                <a:gd name="connsiteY7133" fmla="*/ 2028462 h 3181350"/>
                <a:gd name="connsiteX7134" fmla="*/ 271056 w 1581150"/>
                <a:gd name="connsiteY7134" fmla="*/ 2027605 h 3181350"/>
                <a:gd name="connsiteX7135" fmla="*/ 271437 w 1581150"/>
                <a:gd name="connsiteY7135" fmla="*/ 2024176 h 3181350"/>
                <a:gd name="connsiteX7136" fmla="*/ 268104 w 1581150"/>
                <a:gd name="connsiteY7136" fmla="*/ 2025319 h 3181350"/>
                <a:gd name="connsiteX7137" fmla="*/ 267627 w 1581150"/>
                <a:gd name="connsiteY7137" fmla="*/ 2024271 h 3181350"/>
                <a:gd name="connsiteX7138" fmla="*/ 280772 w 1581150"/>
                <a:gd name="connsiteY7138" fmla="*/ 2022081 h 3181350"/>
                <a:gd name="connsiteX7139" fmla="*/ 254292 w 1581150"/>
                <a:gd name="connsiteY7139" fmla="*/ 2031320 h 3181350"/>
                <a:gd name="connsiteX7140" fmla="*/ 254292 w 1581150"/>
                <a:gd name="connsiteY7140" fmla="*/ 2031891 h 3181350"/>
                <a:gd name="connsiteX7141" fmla="*/ 253721 w 1581150"/>
                <a:gd name="connsiteY7141" fmla="*/ 2031510 h 3181350"/>
                <a:gd name="connsiteX7142" fmla="*/ 254292 w 1581150"/>
                <a:gd name="connsiteY7142" fmla="*/ 2031320 h 3181350"/>
                <a:gd name="connsiteX7143" fmla="*/ 251244 w 1581150"/>
                <a:gd name="connsiteY7143" fmla="*/ 2046750 h 3181350"/>
                <a:gd name="connsiteX7144" fmla="*/ 253149 w 1581150"/>
                <a:gd name="connsiteY7144" fmla="*/ 2039226 h 3181350"/>
                <a:gd name="connsiteX7145" fmla="*/ 252673 w 1581150"/>
                <a:gd name="connsiteY7145" fmla="*/ 2046941 h 3181350"/>
                <a:gd name="connsiteX7146" fmla="*/ 250959 w 1581150"/>
                <a:gd name="connsiteY7146" fmla="*/ 2049894 h 3181350"/>
                <a:gd name="connsiteX7147" fmla="*/ 250959 w 1581150"/>
                <a:gd name="connsiteY7147" fmla="*/ 2049894 h 3181350"/>
                <a:gd name="connsiteX7148" fmla="*/ 246291 w 1581150"/>
                <a:gd name="connsiteY7148" fmla="*/ 2048751 h 3181350"/>
                <a:gd name="connsiteX7149" fmla="*/ 240100 w 1581150"/>
                <a:gd name="connsiteY7149" fmla="*/ 2058561 h 3181350"/>
                <a:gd name="connsiteX7150" fmla="*/ 234195 w 1581150"/>
                <a:gd name="connsiteY7150" fmla="*/ 2051798 h 3181350"/>
                <a:gd name="connsiteX7151" fmla="*/ 239338 w 1581150"/>
                <a:gd name="connsiteY7151" fmla="*/ 2049322 h 3181350"/>
                <a:gd name="connsiteX7152" fmla="*/ 244291 w 1581150"/>
                <a:gd name="connsiteY7152" fmla="*/ 2050084 h 3181350"/>
                <a:gd name="connsiteX7153" fmla="*/ 246196 w 1581150"/>
                <a:gd name="connsiteY7153" fmla="*/ 2042178 h 3181350"/>
                <a:gd name="connsiteX7154" fmla="*/ 251244 w 1581150"/>
                <a:gd name="connsiteY7154" fmla="*/ 2046750 h 3181350"/>
                <a:gd name="connsiteX7155" fmla="*/ 223908 w 1581150"/>
                <a:gd name="connsiteY7155" fmla="*/ 2043131 h 3181350"/>
                <a:gd name="connsiteX7156" fmla="*/ 226575 w 1581150"/>
                <a:gd name="connsiteY7156" fmla="*/ 2044083 h 3181350"/>
                <a:gd name="connsiteX7157" fmla="*/ 222669 w 1581150"/>
                <a:gd name="connsiteY7157" fmla="*/ 2044178 h 3181350"/>
                <a:gd name="connsiteX7158" fmla="*/ 223908 w 1581150"/>
                <a:gd name="connsiteY7158" fmla="*/ 2043131 h 3181350"/>
                <a:gd name="connsiteX7159" fmla="*/ 228480 w 1581150"/>
                <a:gd name="connsiteY7159" fmla="*/ 2048179 h 3181350"/>
                <a:gd name="connsiteX7160" fmla="*/ 229908 w 1581150"/>
                <a:gd name="connsiteY7160" fmla="*/ 2046655 h 3181350"/>
                <a:gd name="connsiteX7161" fmla="*/ 230861 w 1581150"/>
                <a:gd name="connsiteY7161" fmla="*/ 2048369 h 3181350"/>
                <a:gd name="connsiteX7162" fmla="*/ 228480 w 1581150"/>
                <a:gd name="connsiteY7162" fmla="*/ 2048179 h 3181350"/>
                <a:gd name="connsiteX7163" fmla="*/ 232194 w 1581150"/>
                <a:gd name="connsiteY7163" fmla="*/ 2072373 h 3181350"/>
                <a:gd name="connsiteX7164" fmla="*/ 245625 w 1581150"/>
                <a:gd name="connsiteY7164" fmla="*/ 2073135 h 3181350"/>
                <a:gd name="connsiteX7165" fmla="*/ 245529 w 1581150"/>
                <a:gd name="connsiteY7165" fmla="*/ 2066562 h 3181350"/>
                <a:gd name="connsiteX7166" fmla="*/ 253245 w 1581150"/>
                <a:gd name="connsiteY7166" fmla="*/ 2074468 h 3181350"/>
                <a:gd name="connsiteX7167" fmla="*/ 251149 w 1581150"/>
                <a:gd name="connsiteY7167" fmla="*/ 2073611 h 3181350"/>
                <a:gd name="connsiteX7168" fmla="*/ 245815 w 1581150"/>
                <a:gd name="connsiteY7168" fmla="*/ 2077230 h 3181350"/>
                <a:gd name="connsiteX7169" fmla="*/ 244005 w 1581150"/>
                <a:gd name="connsiteY7169" fmla="*/ 2077802 h 3181350"/>
                <a:gd name="connsiteX7170" fmla="*/ 244101 w 1581150"/>
                <a:gd name="connsiteY7170" fmla="*/ 2077897 h 3181350"/>
                <a:gd name="connsiteX7171" fmla="*/ 240195 w 1581150"/>
                <a:gd name="connsiteY7171" fmla="*/ 2079611 h 3181350"/>
                <a:gd name="connsiteX7172" fmla="*/ 242481 w 1581150"/>
                <a:gd name="connsiteY7172" fmla="*/ 2075992 h 3181350"/>
                <a:gd name="connsiteX7173" fmla="*/ 230099 w 1581150"/>
                <a:gd name="connsiteY7173" fmla="*/ 2074468 h 3181350"/>
                <a:gd name="connsiteX7174" fmla="*/ 232194 w 1581150"/>
                <a:gd name="connsiteY7174" fmla="*/ 2072373 h 3181350"/>
                <a:gd name="connsiteX7175" fmla="*/ 210763 w 1581150"/>
                <a:gd name="connsiteY7175" fmla="*/ 2095804 h 3181350"/>
                <a:gd name="connsiteX7176" fmla="*/ 217050 w 1581150"/>
                <a:gd name="connsiteY7176" fmla="*/ 2085231 h 3181350"/>
                <a:gd name="connsiteX7177" fmla="*/ 216478 w 1581150"/>
                <a:gd name="connsiteY7177" fmla="*/ 2093042 h 3181350"/>
                <a:gd name="connsiteX7178" fmla="*/ 227622 w 1581150"/>
                <a:gd name="connsiteY7178" fmla="*/ 2092280 h 3181350"/>
                <a:gd name="connsiteX7179" fmla="*/ 229242 w 1581150"/>
                <a:gd name="connsiteY7179" fmla="*/ 2097042 h 3181350"/>
                <a:gd name="connsiteX7180" fmla="*/ 226575 w 1581150"/>
                <a:gd name="connsiteY7180" fmla="*/ 2101329 h 3181350"/>
                <a:gd name="connsiteX7181" fmla="*/ 216859 w 1581150"/>
                <a:gd name="connsiteY7181" fmla="*/ 2104281 h 3181350"/>
                <a:gd name="connsiteX7182" fmla="*/ 216764 w 1581150"/>
                <a:gd name="connsiteY7182" fmla="*/ 2104281 h 3181350"/>
                <a:gd name="connsiteX7183" fmla="*/ 213716 w 1581150"/>
                <a:gd name="connsiteY7183" fmla="*/ 2105424 h 3181350"/>
                <a:gd name="connsiteX7184" fmla="*/ 219812 w 1581150"/>
                <a:gd name="connsiteY7184" fmla="*/ 2097995 h 3181350"/>
                <a:gd name="connsiteX7185" fmla="*/ 205429 w 1581150"/>
                <a:gd name="connsiteY7185" fmla="*/ 2093804 h 3181350"/>
                <a:gd name="connsiteX7186" fmla="*/ 210763 w 1581150"/>
                <a:gd name="connsiteY7186" fmla="*/ 2095804 h 3181350"/>
                <a:gd name="connsiteX7187" fmla="*/ 203143 w 1581150"/>
                <a:gd name="connsiteY7187" fmla="*/ 2122188 h 3181350"/>
                <a:gd name="connsiteX7188" fmla="*/ 199524 w 1581150"/>
                <a:gd name="connsiteY7188" fmla="*/ 2124474 h 3181350"/>
                <a:gd name="connsiteX7189" fmla="*/ 199047 w 1581150"/>
                <a:gd name="connsiteY7189" fmla="*/ 2123427 h 3181350"/>
                <a:gd name="connsiteX7190" fmla="*/ 203143 w 1581150"/>
                <a:gd name="connsiteY7190" fmla="*/ 2122188 h 3181350"/>
                <a:gd name="connsiteX7191" fmla="*/ 204477 w 1581150"/>
                <a:gd name="connsiteY7191" fmla="*/ 2081136 h 3181350"/>
                <a:gd name="connsiteX7192" fmla="*/ 202000 w 1581150"/>
                <a:gd name="connsiteY7192" fmla="*/ 2088851 h 3181350"/>
                <a:gd name="connsiteX7193" fmla="*/ 199047 w 1581150"/>
                <a:gd name="connsiteY7193" fmla="*/ 2079135 h 3181350"/>
                <a:gd name="connsiteX7194" fmla="*/ 204477 w 1581150"/>
                <a:gd name="connsiteY7194" fmla="*/ 2081136 h 3181350"/>
                <a:gd name="connsiteX7195" fmla="*/ 192380 w 1581150"/>
                <a:gd name="connsiteY7195" fmla="*/ 2119617 h 3181350"/>
                <a:gd name="connsiteX7196" fmla="*/ 201619 w 1581150"/>
                <a:gd name="connsiteY7196" fmla="*/ 2118759 h 3181350"/>
                <a:gd name="connsiteX7197" fmla="*/ 192094 w 1581150"/>
                <a:gd name="connsiteY7197" fmla="*/ 2122760 h 3181350"/>
                <a:gd name="connsiteX7198" fmla="*/ 180188 w 1581150"/>
                <a:gd name="connsiteY7198" fmla="*/ 2109234 h 3181350"/>
                <a:gd name="connsiteX7199" fmla="*/ 193523 w 1581150"/>
                <a:gd name="connsiteY7199" fmla="*/ 2103900 h 3181350"/>
                <a:gd name="connsiteX7200" fmla="*/ 192380 w 1581150"/>
                <a:gd name="connsiteY7200" fmla="*/ 2119617 h 3181350"/>
                <a:gd name="connsiteX7201" fmla="*/ 156185 w 1581150"/>
                <a:gd name="connsiteY7201" fmla="*/ 2060181 h 3181350"/>
                <a:gd name="connsiteX7202" fmla="*/ 187617 w 1581150"/>
                <a:gd name="connsiteY7202" fmla="*/ 2059323 h 3181350"/>
                <a:gd name="connsiteX7203" fmla="*/ 179331 w 1581150"/>
                <a:gd name="connsiteY7203" fmla="*/ 2071325 h 3181350"/>
                <a:gd name="connsiteX7204" fmla="*/ 184093 w 1581150"/>
                <a:gd name="connsiteY7204" fmla="*/ 2081136 h 3181350"/>
                <a:gd name="connsiteX7205" fmla="*/ 197047 w 1581150"/>
                <a:gd name="connsiteY7205" fmla="*/ 2080469 h 3181350"/>
                <a:gd name="connsiteX7206" fmla="*/ 185522 w 1581150"/>
                <a:gd name="connsiteY7206" fmla="*/ 2085898 h 3181350"/>
                <a:gd name="connsiteX7207" fmla="*/ 172854 w 1581150"/>
                <a:gd name="connsiteY7207" fmla="*/ 2081802 h 3181350"/>
                <a:gd name="connsiteX7208" fmla="*/ 168186 w 1581150"/>
                <a:gd name="connsiteY7208" fmla="*/ 2070372 h 3181350"/>
                <a:gd name="connsiteX7209" fmla="*/ 179426 w 1581150"/>
                <a:gd name="connsiteY7209" fmla="*/ 2068086 h 3181350"/>
                <a:gd name="connsiteX7210" fmla="*/ 165519 w 1581150"/>
                <a:gd name="connsiteY7210" fmla="*/ 2057609 h 3181350"/>
                <a:gd name="connsiteX7211" fmla="*/ 156185 w 1581150"/>
                <a:gd name="connsiteY7211" fmla="*/ 2060181 h 3181350"/>
                <a:gd name="connsiteX7212" fmla="*/ 155613 w 1581150"/>
                <a:gd name="connsiteY7212" fmla="*/ 2118474 h 3181350"/>
                <a:gd name="connsiteX7213" fmla="*/ 164376 w 1581150"/>
                <a:gd name="connsiteY7213" fmla="*/ 2125427 h 3181350"/>
                <a:gd name="connsiteX7214" fmla="*/ 155613 w 1581150"/>
                <a:gd name="connsiteY7214" fmla="*/ 2118474 h 3181350"/>
                <a:gd name="connsiteX7215" fmla="*/ 162281 w 1581150"/>
                <a:gd name="connsiteY7215" fmla="*/ 2177338 h 3181350"/>
                <a:gd name="connsiteX7216" fmla="*/ 171330 w 1581150"/>
                <a:gd name="connsiteY7216" fmla="*/ 2179624 h 3181350"/>
                <a:gd name="connsiteX7217" fmla="*/ 162281 w 1581150"/>
                <a:gd name="connsiteY7217" fmla="*/ 2177338 h 3181350"/>
                <a:gd name="connsiteX7218" fmla="*/ 153327 w 1581150"/>
                <a:gd name="connsiteY7218" fmla="*/ 2864757 h 3181350"/>
                <a:gd name="connsiteX7219" fmla="*/ 151137 w 1581150"/>
                <a:gd name="connsiteY7219" fmla="*/ 2855232 h 3181350"/>
                <a:gd name="connsiteX7220" fmla="*/ 153327 w 1581150"/>
                <a:gd name="connsiteY7220" fmla="*/ 2864757 h 3181350"/>
                <a:gd name="connsiteX7221" fmla="*/ 151994 w 1581150"/>
                <a:gd name="connsiteY7221" fmla="*/ 2735313 h 3181350"/>
                <a:gd name="connsiteX7222" fmla="*/ 159138 w 1581150"/>
                <a:gd name="connsiteY7222" fmla="*/ 2748552 h 3181350"/>
                <a:gd name="connsiteX7223" fmla="*/ 151994 w 1581150"/>
                <a:gd name="connsiteY7223" fmla="*/ 2735313 h 3181350"/>
                <a:gd name="connsiteX7224" fmla="*/ 137516 w 1581150"/>
                <a:gd name="connsiteY7224" fmla="*/ 2848946 h 3181350"/>
                <a:gd name="connsiteX7225" fmla="*/ 147041 w 1581150"/>
                <a:gd name="connsiteY7225" fmla="*/ 2845517 h 3181350"/>
                <a:gd name="connsiteX7226" fmla="*/ 137516 w 1581150"/>
                <a:gd name="connsiteY7226" fmla="*/ 2848946 h 3181350"/>
                <a:gd name="connsiteX7227" fmla="*/ 139135 w 1581150"/>
                <a:gd name="connsiteY7227" fmla="*/ 2926003 h 3181350"/>
                <a:gd name="connsiteX7228" fmla="*/ 129991 w 1581150"/>
                <a:gd name="connsiteY7228" fmla="*/ 2914097 h 3181350"/>
                <a:gd name="connsiteX7229" fmla="*/ 139135 w 1581150"/>
                <a:gd name="connsiteY7229" fmla="*/ 2926003 h 3181350"/>
                <a:gd name="connsiteX7230" fmla="*/ 151327 w 1581150"/>
                <a:gd name="connsiteY7230" fmla="*/ 2752172 h 3181350"/>
                <a:gd name="connsiteX7231" fmla="*/ 148470 w 1581150"/>
                <a:gd name="connsiteY7231" fmla="*/ 2759506 h 3181350"/>
                <a:gd name="connsiteX7232" fmla="*/ 151327 w 1581150"/>
                <a:gd name="connsiteY7232" fmla="*/ 2752172 h 3181350"/>
                <a:gd name="connsiteX7233" fmla="*/ 141040 w 1581150"/>
                <a:gd name="connsiteY7233" fmla="*/ 2786367 h 3181350"/>
                <a:gd name="connsiteX7234" fmla="*/ 145517 w 1581150"/>
                <a:gd name="connsiteY7234" fmla="*/ 2793034 h 3181350"/>
                <a:gd name="connsiteX7235" fmla="*/ 144469 w 1581150"/>
                <a:gd name="connsiteY7235" fmla="*/ 2800559 h 3181350"/>
                <a:gd name="connsiteX7236" fmla="*/ 141040 w 1581150"/>
                <a:gd name="connsiteY7236" fmla="*/ 2786367 h 3181350"/>
                <a:gd name="connsiteX7237" fmla="*/ 135706 w 1581150"/>
                <a:gd name="connsiteY7237" fmla="*/ 2824086 h 3181350"/>
                <a:gd name="connsiteX7238" fmla="*/ 131896 w 1581150"/>
                <a:gd name="connsiteY7238" fmla="*/ 2812846 h 3181350"/>
                <a:gd name="connsiteX7239" fmla="*/ 137897 w 1581150"/>
                <a:gd name="connsiteY7239" fmla="*/ 2808941 h 3181350"/>
                <a:gd name="connsiteX7240" fmla="*/ 135706 w 1581150"/>
                <a:gd name="connsiteY7240" fmla="*/ 2824086 h 3181350"/>
                <a:gd name="connsiteX7241" fmla="*/ 142850 w 1581150"/>
                <a:gd name="connsiteY7241" fmla="*/ 2723502 h 3181350"/>
                <a:gd name="connsiteX7242" fmla="*/ 128848 w 1581150"/>
                <a:gd name="connsiteY7242" fmla="*/ 2720263 h 3181350"/>
                <a:gd name="connsiteX7243" fmla="*/ 142850 w 1581150"/>
                <a:gd name="connsiteY7243" fmla="*/ 2723502 h 3181350"/>
                <a:gd name="connsiteX7244" fmla="*/ 108655 w 1581150"/>
                <a:gd name="connsiteY7244" fmla="*/ 2748457 h 3181350"/>
                <a:gd name="connsiteX7245" fmla="*/ 100940 w 1581150"/>
                <a:gd name="connsiteY7245" fmla="*/ 2752077 h 3181350"/>
                <a:gd name="connsiteX7246" fmla="*/ 108655 w 1581150"/>
                <a:gd name="connsiteY7246" fmla="*/ 2748457 h 3181350"/>
                <a:gd name="connsiteX7247" fmla="*/ 109703 w 1581150"/>
                <a:gd name="connsiteY7247" fmla="*/ 2803988 h 3181350"/>
                <a:gd name="connsiteX7248" fmla="*/ 111036 w 1581150"/>
                <a:gd name="connsiteY7248" fmla="*/ 2807226 h 3181350"/>
                <a:gd name="connsiteX7249" fmla="*/ 105512 w 1581150"/>
                <a:gd name="connsiteY7249" fmla="*/ 2808084 h 3181350"/>
                <a:gd name="connsiteX7250" fmla="*/ 103131 w 1581150"/>
                <a:gd name="connsiteY7250" fmla="*/ 2812370 h 3181350"/>
                <a:gd name="connsiteX7251" fmla="*/ 96273 w 1581150"/>
                <a:gd name="connsiteY7251" fmla="*/ 2809988 h 3181350"/>
                <a:gd name="connsiteX7252" fmla="*/ 109703 w 1581150"/>
                <a:gd name="connsiteY7252" fmla="*/ 2803988 h 3181350"/>
                <a:gd name="connsiteX7253" fmla="*/ 95130 w 1581150"/>
                <a:gd name="connsiteY7253" fmla="*/ 2817513 h 3181350"/>
                <a:gd name="connsiteX7254" fmla="*/ 93796 w 1581150"/>
                <a:gd name="connsiteY7254" fmla="*/ 2826562 h 3181350"/>
                <a:gd name="connsiteX7255" fmla="*/ 89415 w 1581150"/>
                <a:gd name="connsiteY7255" fmla="*/ 2819895 h 3181350"/>
                <a:gd name="connsiteX7256" fmla="*/ 95130 w 1581150"/>
                <a:gd name="connsiteY7256" fmla="*/ 2817513 h 3181350"/>
                <a:gd name="connsiteX7257" fmla="*/ 91796 w 1581150"/>
                <a:gd name="connsiteY7257" fmla="*/ 2803226 h 3181350"/>
                <a:gd name="connsiteX7258" fmla="*/ 91129 w 1581150"/>
                <a:gd name="connsiteY7258" fmla="*/ 2807798 h 3181350"/>
                <a:gd name="connsiteX7259" fmla="*/ 83985 w 1581150"/>
                <a:gd name="connsiteY7259" fmla="*/ 2806941 h 3181350"/>
                <a:gd name="connsiteX7260" fmla="*/ 91796 w 1581150"/>
                <a:gd name="connsiteY7260" fmla="*/ 2803226 h 3181350"/>
                <a:gd name="connsiteX7261" fmla="*/ 88272 w 1581150"/>
                <a:gd name="connsiteY7261" fmla="*/ 2815132 h 3181350"/>
                <a:gd name="connsiteX7262" fmla="*/ 85224 w 1581150"/>
                <a:gd name="connsiteY7262" fmla="*/ 2823990 h 3181350"/>
                <a:gd name="connsiteX7263" fmla="*/ 88272 w 1581150"/>
                <a:gd name="connsiteY7263" fmla="*/ 2815132 h 3181350"/>
                <a:gd name="connsiteX7264" fmla="*/ 81223 w 1581150"/>
                <a:gd name="connsiteY7264" fmla="*/ 2826562 h 3181350"/>
                <a:gd name="connsiteX7265" fmla="*/ 84938 w 1581150"/>
                <a:gd name="connsiteY7265" fmla="*/ 2825514 h 3181350"/>
                <a:gd name="connsiteX7266" fmla="*/ 88081 w 1581150"/>
                <a:gd name="connsiteY7266" fmla="*/ 2828943 h 3181350"/>
                <a:gd name="connsiteX7267" fmla="*/ 80556 w 1581150"/>
                <a:gd name="connsiteY7267" fmla="*/ 2831039 h 3181350"/>
                <a:gd name="connsiteX7268" fmla="*/ 75889 w 1581150"/>
                <a:gd name="connsiteY7268" fmla="*/ 2825895 h 3181350"/>
                <a:gd name="connsiteX7269" fmla="*/ 81223 w 1581150"/>
                <a:gd name="connsiteY7269" fmla="*/ 2826562 h 3181350"/>
                <a:gd name="connsiteX7270" fmla="*/ 75984 w 1581150"/>
                <a:gd name="connsiteY7270" fmla="*/ 2838183 h 3181350"/>
                <a:gd name="connsiteX7271" fmla="*/ 76175 w 1581150"/>
                <a:gd name="connsiteY7271" fmla="*/ 2836659 h 3181350"/>
                <a:gd name="connsiteX7272" fmla="*/ 70555 w 1581150"/>
                <a:gd name="connsiteY7272" fmla="*/ 2825133 h 3181350"/>
                <a:gd name="connsiteX7273" fmla="*/ 80271 w 1581150"/>
                <a:gd name="connsiteY7273" fmla="*/ 2832468 h 3181350"/>
                <a:gd name="connsiteX7274" fmla="*/ 75984 w 1581150"/>
                <a:gd name="connsiteY7274" fmla="*/ 2838183 h 3181350"/>
                <a:gd name="connsiteX7275" fmla="*/ 98178 w 1581150"/>
                <a:gd name="connsiteY7275" fmla="*/ 2859423 h 3181350"/>
                <a:gd name="connsiteX7276" fmla="*/ 84938 w 1581150"/>
                <a:gd name="connsiteY7276" fmla="*/ 2863900 h 3181350"/>
                <a:gd name="connsiteX7277" fmla="*/ 87605 w 1581150"/>
                <a:gd name="connsiteY7277" fmla="*/ 2858090 h 3181350"/>
                <a:gd name="connsiteX7278" fmla="*/ 76746 w 1581150"/>
                <a:gd name="connsiteY7278" fmla="*/ 2858280 h 3181350"/>
                <a:gd name="connsiteX7279" fmla="*/ 79413 w 1581150"/>
                <a:gd name="connsiteY7279" fmla="*/ 2852470 h 3181350"/>
                <a:gd name="connsiteX7280" fmla="*/ 100654 w 1581150"/>
                <a:gd name="connsiteY7280" fmla="*/ 2855137 h 3181350"/>
                <a:gd name="connsiteX7281" fmla="*/ 98178 w 1581150"/>
                <a:gd name="connsiteY7281" fmla="*/ 2859423 h 3181350"/>
                <a:gd name="connsiteX7282" fmla="*/ 106655 w 1581150"/>
                <a:gd name="connsiteY7282" fmla="*/ 2875902 h 3181350"/>
                <a:gd name="connsiteX7283" fmla="*/ 105036 w 1581150"/>
                <a:gd name="connsiteY7283" fmla="*/ 2861900 h 3181350"/>
                <a:gd name="connsiteX7284" fmla="*/ 111036 w 1581150"/>
                <a:gd name="connsiteY7284" fmla="*/ 2870377 h 3181350"/>
                <a:gd name="connsiteX7285" fmla="*/ 106655 w 1581150"/>
                <a:gd name="connsiteY7285" fmla="*/ 2875902 h 3181350"/>
                <a:gd name="connsiteX7286" fmla="*/ 105417 w 1581150"/>
                <a:gd name="connsiteY7286" fmla="*/ 2834182 h 3181350"/>
                <a:gd name="connsiteX7287" fmla="*/ 101226 w 1581150"/>
                <a:gd name="connsiteY7287" fmla="*/ 2838278 h 3181350"/>
                <a:gd name="connsiteX7288" fmla="*/ 106560 w 1581150"/>
                <a:gd name="connsiteY7288" fmla="*/ 2838945 h 3181350"/>
                <a:gd name="connsiteX7289" fmla="*/ 101892 w 1581150"/>
                <a:gd name="connsiteY7289" fmla="*/ 2846088 h 3181350"/>
                <a:gd name="connsiteX7290" fmla="*/ 97130 w 1581150"/>
                <a:gd name="connsiteY7290" fmla="*/ 2828562 h 3181350"/>
                <a:gd name="connsiteX7291" fmla="*/ 107322 w 1581150"/>
                <a:gd name="connsiteY7291" fmla="*/ 2832944 h 3181350"/>
                <a:gd name="connsiteX7292" fmla="*/ 99130 w 1581150"/>
                <a:gd name="connsiteY7292" fmla="*/ 2827324 h 3181350"/>
                <a:gd name="connsiteX7293" fmla="*/ 120180 w 1581150"/>
                <a:gd name="connsiteY7293" fmla="*/ 2831420 h 3181350"/>
                <a:gd name="connsiteX7294" fmla="*/ 117323 w 1581150"/>
                <a:gd name="connsiteY7294" fmla="*/ 2838754 h 3181350"/>
                <a:gd name="connsiteX7295" fmla="*/ 105417 w 1581150"/>
                <a:gd name="connsiteY7295" fmla="*/ 2834182 h 3181350"/>
                <a:gd name="connsiteX7296" fmla="*/ 120085 w 1581150"/>
                <a:gd name="connsiteY7296" fmla="*/ 2845231 h 3181350"/>
                <a:gd name="connsiteX7297" fmla="*/ 119418 w 1581150"/>
                <a:gd name="connsiteY7297" fmla="*/ 2837421 h 3181350"/>
                <a:gd name="connsiteX7298" fmla="*/ 120085 w 1581150"/>
                <a:gd name="connsiteY7298" fmla="*/ 2845231 h 3181350"/>
                <a:gd name="connsiteX7299" fmla="*/ 124848 w 1581150"/>
                <a:gd name="connsiteY7299" fmla="*/ 2836563 h 3181350"/>
                <a:gd name="connsiteX7300" fmla="*/ 132753 w 1581150"/>
                <a:gd name="connsiteY7300" fmla="*/ 2831420 h 3181350"/>
                <a:gd name="connsiteX7301" fmla="*/ 135039 w 1581150"/>
                <a:gd name="connsiteY7301" fmla="*/ 2840850 h 3181350"/>
                <a:gd name="connsiteX7302" fmla="*/ 124848 w 1581150"/>
                <a:gd name="connsiteY7302" fmla="*/ 2836563 h 3181350"/>
                <a:gd name="connsiteX7303" fmla="*/ 124657 w 1581150"/>
                <a:gd name="connsiteY7303" fmla="*/ 2901143 h 3181350"/>
                <a:gd name="connsiteX7304" fmla="*/ 129229 w 1581150"/>
                <a:gd name="connsiteY7304" fmla="*/ 2893999 h 3181350"/>
                <a:gd name="connsiteX7305" fmla="*/ 124657 w 1581150"/>
                <a:gd name="connsiteY7305" fmla="*/ 2901143 h 3181350"/>
                <a:gd name="connsiteX7306" fmla="*/ 122943 w 1581150"/>
                <a:gd name="connsiteY7306" fmla="*/ 2976295 h 3181350"/>
                <a:gd name="connsiteX7307" fmla="*/ 135706 w 1581150"/>
                <a:gd name="connsiteY7307" fmla="*/ 2962484 h 3181350"/>
                <a:gd name="connsiteX7308" fmla="*/ 135801 w 1581150"/>
                <a:gd name="connsiteY7308" fmla="*/ 2987058 h 3181350"/>
                <a:gd name="connsiteX7309" fmla="*/ 122943 w 1581150"/>
                <a:gd name="connsiteY7309" fmla="*/ 2976295 h 3181350"/>
                <a:gd name="connsiteX7310" fmla="*/ 146946 w 1581150"/>
                <a:gd name="connsiteY7310" fmla="*/ 3010109 h 3181350"/>
                <a:gd name="connsiteX7311" fmla="*/ 133801 w 1581150"/>
                <a:gd name="connsiteY7311" fmla="*/ 3000774 h 3181350"/>
                <a:gd name="connsiteX7312" fmla="*/ 147803 w 1581150"/>
                <a:gd name="connsiteY7312" fmla="*/ 3004013 h 3181350"/>
                <a:gd name="connsiteX7313" fmla="*/ 146946 w 1581150"/>
                <a:gd name="connsiteY7313" fmla="*/ 3010109 h 3181350"/>
                <a:gd name="connsiteX7314" fmla="*/ 148470 w 1581150"/>
                <a:gd name="connsiteY7314" fmla="*/ 2987249 h 3181350"/>
                <a:gd name="connsiteX7315" fmla="*/ 150946 w 1581150"/>
                <a:gd name="connsiteY7315" fmla="*/ 2995250 h 3181350"/>
                <a:gd name="connsiteX7316" fmla="*/ 148470 w 1581150"/>
                <a:gd name="connsiteY7316" fmla="*/ 2987249 h 3181350"/>
                <a:gd name="connsiteX7317" fmla="*/ 151422 w 1581150"/>
                <a:gd name="connsiteY7317" fmla="*/ 3016776 h 3181350"/>
                <a:gd name="connsiteX7318" fmla="*/ 150470 w 1581150"/>
                <a:gd name="connsiteY7318" fmla="*/ 3010490 h 3181350"/>
                <a:gd name="connsiteX7319" fmla="*/ 157995 w 1581150"/>
                <a:gd name="connsiteY7319" fmla="*/ 3008299 h 3181350"/>
                <a:gd name="connsiteX7320" fmla="*/ 163995 w 1581150"/>
                <a:gd name="connsiteY7320" fmla="*/ 3016776 h 3181350"/>
                <a:gd name="connsiteX7321" fmla="*/ 151422 w 1581150"/>
                <a:gd name="connsiteY7321" fmla="*/ 3016776 h 3181350"/>
                <a:gd name="connsiteX7322" fmla="*/ 170663 w 1581150"/>
                <a:gd name="connsiteY7322" fmla="*/ 3008394 h 3181350"/>
                <a:gd name="connsiteX7323" fmla="*/ 178569 w 1581150"/>
                <a:gd name="connsiteY7323" fmla="*/ 3003251 h 3181350"/>
                <a:gd name="connsiteX7324" fmla="*/ 170663 w 1581150"/>
                <a:gd name="connsiteY7324" fmla="*/ 3008394 h 3181350"/>
                <a:gd name="connsiteX7325" fmla="*/ 271437 w 1581150"/>
                <a:gd name="connsiteY7325" fmla="*/ 2870187 h 3181350"/>
                <a:gd name="connsiteX7326" fmla="*/ 259436 w 1581150"/>
                <a:gd name="connsiteY7326" fmla="*/ 2865614 h 3181350"/>
                <a:gd name="connsiteX7327" fmla="*/ 271437 w 1581150"/>
                <a:gd name="connsiteY7327" fmla="*/ 2870187 h 3181350"/>
                <a:gd name="connsiteX7328" fmla="*/ 279248 w 1581150"/>
                <a:gd name="connsiteY7328" fmla="*/ 2840373 h 3181350"/>
                <a:gd name="connsiteX7329" fmla="*/ 287439 w 1581150"/>
                <a:gd name="connsiteY7329" fmla="*/ 2833706 h 3181350"/>
                <a:gd name="connsiteX7330" fmla="*/ 279248 w 1581150"/>
                <a:gd name="connsiteY7330" fmla="*/ 2840373 h 3181350"/>
                <a:gd name="connsiteX7331" fmla="*/ 302203 w 1581150"/>
                <a:gd name="connsiteY7331" fmla="*/ 2881712 h 3181350"/>
                <a:gd name="connsiteX7332" fmla="*/ 309537 w 1581150"/>
                <a:gd name="connsiteY7332" fmla="*/ 2881045 h 3181350"/>
                <a:gd name="connsiteX7333" fmla="*/ 310395 w 1581150"/>
                <a:gd name="connsiteY7333" fmla="*/ 2887332 h 3181350"/>
                <a:gd name="connsiteX7334" fmla="*/ 302203 w 1581150"/>
                <a:gd name="connsiteY7334" fmla="*/ 2881712 h 3181350"/>
                <a:gd name="connsiteX7335" fmla="*/ 397358 w 1581150"/>
                <a:gd name="connsiteY7335" fmla="*/ 2871996 h 3181350"/>
                <a:gd name="connsiteX7336" fmla="*/ 402692 w 1581150"/>
                <a:gd name="connsiteY7336" fmla="*/ 2872663 h 3181350"/>
                <a:gd name="connsiteX7337" fmla="*/ 403835 w 1581150"/>
                <a:gd name="connsiteY7337" fmla="*/ 2877426 h 3181350"/>
                <a:gd name="connsiteX7338" fmla="*/ 403168 w 1581150"/>
                <a:gd name="connsiteY7338" fmla="*/ 2881997 h 3181350"/>
                <a:gd name="connsiteX7339" fmla="*/ 397358 w 1581150"/>
                <a:gd name="connsiteY7339" fmla="*/ 2871996 h 3181350"/>
                <a:gd name="connsiteX7340" fmla="*/ 400311 w 1581150"/>
                <a:gd name="connsiteY7340" fmla="*/ 2913906 h 3181350"/>
                <a:gd name="connsiteX7341" fmla="*/ 407835 w 1581150"/>
                <a:gd name="connsiteY7341" fmla="*/ 2911716 h 3181350"/>
                <a:gd name="connsiteX7342" fmla="*/ 409169 w 1581150"/>
                <a:gd name="connsiteY7342" fmla="*/ 2914954 h 3181350"/>
                <a:gd name="connsiteX7343" fmla="*/ 400311 w 1581150"/>
                <a:gd name="connsiteY7343" fmla="*/ 2913906 h 3181350"/>
                <a:gd name="connsiteX7344" fmla="*/ 505371 w 1581150"/>
                <a:gd name="connsiteY7344" fmla="*/ 2897714 h 3181350"/>
                <a:gd name="connsiteX7345" fmla="*/ 509848 w 1581150"/>
                <a:gd name="connsiteY7345" fmla="*/ 2904381 h 3181350"/>
                <a:gd name="connsiteX7346" fmla="*/ 505371 w 1581150"/>
                <a:gd name="connsiteY7346" fmla="*/ 2897714 h 3181350"/>
                <a:gd name="connsiteX7347" fmla="*/ 513944 w 1581150"/>
                <a:gd name="connsiteY7347" fmla="*/ 2951054 h 3181350"/>
                <a:gd name="connsiteX7348" fmla="*/ 504228 w 1581150"/>
                <a:gd name="connsiteY7348" fmla="*/ 2943720 h 3181350"/>
                <a:gd name="connsiteX7349" fmla="*/ 515087 w 1581150"/>
                <a:gd name="connsiteY7349" fmla="*/ 2943529 h 3181350"/>
                <a:gd name="connsiteX7350" fmla="*/ 513944 w 1581150"/>
                <a:gd name="connsiteY7350" fmla="*/ 2951054 h 3181350"/>
                <a:gd name="connsiteX7351" fmla="*/ 676726 w 1581150"/>
                <a:gd name="connsiteY7351" fmla="*/ 2310498 h 3181350"/>
                <a:gd name="connsiteX7352" fmla="*/ 676917 w 1581150"/>
                <a:gd name="connsiteY7352" fmla="*/ 2305830 h 3181350"/>
                <a:gd name="connsiteX7353" fmla="*/ 678536 w 1581150"/>
                <a:gd name="connsiteY7353" fmla="*/ 2306878 h 3181350"/>
                <a:gd name="connsiteX7354" fmla="*/ 676726 w 1581150"/>
                <a:gd name="connsiteY7354" fmla="*/ 2310498 h 3181350"/>
                <a:gd name="connsiteX7355" fmla="*/ 684537 w 1581150"/>
                <a:gd name="connsiteY7355" fmla="*/ 2274303 h 3181350"/>
                <a:gd name="connsiteX7356" fmla="*/ 687299 w 1581150"/>
                <a:gd name="connsiteY7356" fmla="*/ 2287161 h 3181350"/>
                <a:gd name="connsiteX7357" fmla="*/ 678631 w 1581150"/>
                <a:gd name="connsiteY7357" fmla="*/ 2283447 h 3181350"/>
                <a:gd name="connsiteX7358" fmla="*/ 679107 w 1581150"/>
                <a:gd name="connsiteY7358" fmla="*/ 2281637 h 3181350"/>
                <a:gd name="connsiteX7359" fmla="*/ 679965 w 1581150"/>
                <a:gd name="connsiteY7359" fmla="*/ 2278398 h 3181350"/>
                <a:gd name="connsiteX7360" fmla="*/ 682727 w 1581150"/>
                <a:gd name="connsiteY7360" fmla="*/ 2265254 h 3181350"/>
                <a:gd name="connsiteX7361" fmla="*/ 683394 w 1581150"/>
                <a:gd name="connsiteY7361" fmla="*/ 2264682 h 3181350"/>
                <a:gd name="connsiteX7362" fmla="*/ 693490 w 1581150"/>
                <a:gd name="connsiteY7362" fmla="*/ 2278017 h 3181350"/>
                <a:gd name="connsiteX7363" fmla="*/ 684537 w 1581150"/>
                <a:gd name="connsiteY7363" fmla="*/ 2274303 h 3181350"/>
                <a:gd name="connsiteX7364" fmla="*/ 692347 w 1581150"/>
                <a:gd name="connsiteY7364" fmla="*/ 2293829 h 3181350"/>
                <a:gd name="connsiteX7365" fmla="*/ 701301 w 1581150"/>
                <a:gd name="connsiteY7365" fmla="*/ 2297639 h 3181350"/>
                <a:gd name="connsiteX7366" fmla="*/ 692347 w 1581150"/>
                <a:gd name="connsiteY7366" fmla="*/ 2293829 h 3181350"/>
                <a:gd name="connsiteX7367" fmla="*/ 703777 w 1581150"/>
                <a:gd name="connsiteY7367" fmla="*/ 2288400 h 3181350"/>
                <a:gd name="connsiteX7368" fmla="*/ 709778 w 1581150"/>
                <a:gd name="connsiteY7368" fmla="*/ 2282494 h 3181350"/>
                <a:gd name="connsiteX7369" fmla="*/ 703777 w 1581150"/>
                <a:gd name="connsiteY7369" fmla="*/ 2288400 h 3181350"/>
                <a:gd name="connsiteX7370" fmla="*/ 711873 w 1581150"/>
                <a:gd name="connsiteY7370" fmla="*/ 2279446 h 3181350"/>
                <a:gd name="connsiteX7371" fmla="*/ 706254 w 1581150"/>
                <a:gd name="connsiteY7371" fmla="*/ 2280589 h 3181350"/>
                <a:gd name="connsiteX7372" fmla="*/ 701682 w 1581150"/>
                <a:gd name="connsiteY7372" fmla="*/ 2267635 h 3181350"/>
                <a:gd name="connsiteX7373" fmla="*/ 689394 w 1581150"/>
                <a:gd name="connsiteY7373" fmla="*/ 2258872 h 3181350"/>
                <a:gd name="connsiteX7374" fmla="*/ 707587 w 1581150"/>
                <a:gd name="connsiteY7374" fmla="*/ 2261825 h 3181350"/>
                <a:gd name="connsiteX7375" fmla="*/ 711873 w 1581150"/>
                <a:gd name="connsiteY7375" fmla="*/ 2279446 h 3181350"/>
                <a:gd name="connsiteX7376" fmla="*/ 726351 w 1581150"/>
                <a:gd name="connsiteY7376" fmla="*/ 2208009 h 3181350"/>
                <a:gd name="connsiteX7377" fmla="*/ 727018 w 1581150"/>
                <a:gd name="connsiteY7377" fmla="*/ 2198674 h 3181350"/>
                <a:gd name="connsiteX7378" fmla="*/ 726351 w 1581150"/>
                <a:gd name="connsiteY7378" fmla="*/ 2208009 h 3181350"/>
                <a:gd name="connsiteX7379" fmla="*/ 731400 w 1581150"/>
                <a:gd name="connsiteY7379" fmla="*/ 2189435 h 3181350"/>
                <a:gd name="connsiteX7380" fmla="*/ 718731 w 1581150"/>
                <a:gd name="connsiteY7380" fmla="*/ 2186958 h 3181350"/>
                <a:gd name="connsiteX7381" fmla="*/ 719208 w 1581150"/>
                <a:gd name="connsiteY7381" fmla="*/ 2180672 h 3181350"/>
                <a:gd name="connsiteX7382" fmla="*/ 711778 w 1581150"/>
                <a:gd name="connsiteY7382" fmla="*/ 2181720 h 3181350"/>
                <a:gd name="connsiteX7383" fmla="*/ 706635 w 1581150"/>
                <a:gd name="connsiteY7383" fmla="*/ 2176576 h 3181350"/>
                <a:gd name="connsiteX7384" fmla="*/ 711016 w 1581150"/>
                <a:gd name="connsiteY7384" fmla="*/ 2167432 h 3181350"/>
                <a:gd name="connsiteX7385" fmla="*/ 717779 w 1581150"/>
                <a:gd name="connsiteY7385" fmla="*/ 2175814 h 3181350"/>
                <a:gd name="connsiteX7386" fmla="*/ 730733 w 1581150"/>
                <a:gd name="connsiteY7386" fmla="*/ 2175147 h 3181350"/>
                <a:gd name="connsiteX7387" fmla="*/ 732352 w 1581150"/>
                <a:gd name="connsiteY7387" fmla="*/ 2178481 h 3181350"/>
                <a:gd name="connsiteX7388" fmla="*/ 731400 w 1581150"/>
                <a:gd name="connsiteY7388" fmla="*/ 2189435 h 3181350"/>
                <a:gd name="connsiteX7389" fmla="*/ 726351 w 1581150"/>
                <a:gd name="connsiteY7389" fmla="*/ 2157526 h 3181350"/>
                <a:gd name="connsiteX7390" fmla="*/ 735781 w 1581150"/>
                <a:gd name="connsiteY7390" fmla="*/ 2155050 h 3181350"/>
                <a:gd name="connsiteX7391" fmla="*/ 737019 w 1581150"/>
                <a:gd name="connsiteY7391" fmla="*/ 2163051 h 3181350"/>
                <a:gd name="connsiteX7392" fmla="*/ 726351 w 1581150"/>
                <a:gd name="connsiteY7392" fmla="*/ 2157526 h 3181350"/>
                <a:gd name="connsiteX7393" fmla="*/ 766547 w 1581150"/>
                <a:gd name="connsiteY7393" fmla="*/ 2087994 h 3181350"/>
                <a:gd name="connsiteX7394" fmla="*/ 761880 w 1581150"/>
                <a:gd name="connsiteY7394" fmla="*/ 2125522 h 3181350"/>
                <a:gd name="connsiteX7395" fmla="*/ 754450 w 1581150"/>
                <a:gd name="connsiteY7395" fmla="*/ 2126570 h 3181350"/>
                <a:gd name="connsiteX7396" fmla="*/ 751116 w 1581150"/>
                <a:gd name="connsiteY7396" fmla="*/ 2146858 h 3181350"/>
                <a:gd name="connsiteX7397" fmla="*/ 744925 w 1581150"/>
                <a:gd name="connsiteY7397" fmla="*/ 2155812 h 3181350"/>
                <a:gd name="connsiteX7398" fmla="*/ 737877 w 1581150"/>
                <a:gd name="connsiteY7398" fmla="*/ 2150573 h 3181350"/>
                <a:gd name="connsiteX7399" fmla="*/ 740353 w 1581150"/>
                <a:gd name="connsiteY7399" fmla="*/ 2142858 h 3181350"/>
                <a:gd name="connsiteX7400" fmla="*/ 729114 w 1581150"/>
                <a:gd name="connsiteY7400" fmla="*/ 2145239 h 3181350"/>
                <a:gd name="connsiteX7401" fmla="*/ 729495 w 1581150"/>
                <a:gd name="connsiteY7401" fmla="*/ 2140572 h 3181350"/>
                <a:gd name="connsiteX7402" fmla="*/ 744258 w 1581150"/>
                <a:gd name="connsiteY7402" fmla="*/ 2140095 h 3181350"/>
                <a:gd name="connsiteX7403" fmla="*/ 736353 w 1581150"/>
                <a:gd name="connsiteY7403" fmla="*/ 2122188 h 3181350"/>
                <a:gd name="connsiteX7404" fmla="*/ 745306 w 1581150"/>
                <a:gd name="connsiteY7404" fmla="*/ 2125998 h 3181350"/>
                <a:gd name="connsiteX7405" fmla="*/ 749116 w 1581150"/>
                <a:gd name="connsiteY7405" fmla="*/ 2124665 h 3181350"/>
                <a:gd name="connsiteX7406" fmla="*/ 746068 w 1581150"/>
                <a:gd name="connsiteY7406" fmla="*/ 2116569 h 3181350"/>
                <a:gd name="connsiteX7407" fmla="*/ 755117 w 1581150"/>
                <a:gd name="connsiteY7407" fmla="*/ 2118759 h 3181350"/>
                <a:gd name="connsiteX7408" fmla="*/ 741401 w 1581150"/>
                <a:gd name="connsiteY7408" fmla="*/ 2105139 h 3181350"/>
                <a:gd name="connsiteX7409" fmla="*/ 740258 w 1581150"/>
                <a:gd name="connsiteY7409" fmla="*/ 2095614 h 3181350"/>
                <a:gd name="connsiteX7410" fmla="*/ 747592 w 1581150"/>
                <a:gd name="connsiteY7410" fmla="*/ 2096185 h 3181350"/>
                <a:gd name="connsiteX7411" fmla="*/ 742544 w 1581150"/>
                <a:gd name="connsiteY7411" fmla="*/ 2089518 h 3181350"/>
                <a:gd name="connsiteX7412" fmla="*/ 755403 w 1581150"/>
                <a:gd name="connsiteY7412" fmla="*/ 2090470 h 3181350"/>
                <a:gd name="connsiteX7413" fmla="*/ 757689 w 1581150"/>
                <a:gd name="connsiteY7413" fmla="*/ 2084374 h 3181350"/>
                <a:gd name="connsiteX7414" fmla="*/ 770643 w 1581150"/>
                <a:gd name="connsiteY7414" fmla="*/ 2083707 h 3181350"/>
                <a:gd name="connsiteX7415" fmla="*/ 774072 w 1581150"/>
                <a:gd name="connsiteY7415" fmla="*/ 2087136 h 3181350"/>
                <a:gd name="connsiteX7416" fmla="*/ 766547 w 1581150"/>
                <a:gd name="connsiteY7416" fmla="*/ 2087994 h 3181350"/>
                <a:gd name="connsiteX7417" fmla="*/ 773119 w 1581150"/>
                <a:gd name="connsiteY7417" fmla="*/ 2074277 h 3181350"/>
                <a:gd name="connsiteX7418" fmla="*/ 765975 w 1581150"/>
                <a:gd name="connsiteY7418" fmla="*/ 2070563 h 3181350"/>
                <a:gd name="connsiteX7419" fmla="*/ 772548 w 1581150"/>
                <a:gd name="connsiteY7419" fmla="*/ 2082088 h 3181350"/>
                <a:gd name="connsiteX7420" fmla="*/ 765118 w 1581150"/>
                <a:gd name="connsiteY7420" fmla="*/ 2083136 h 3181350"/>
                <a:gd name="connsiteX7421" fmla="*/ 763689 w 1581150"/>
                <a:gd name="connsiteY7421" fmla="*/ 2076754 h 3181350"/>
                <a:gd name="connsiteX7422" fmla="*/ 757689 w 1581150"/>
                <a:gd name="connsiteY7422" fmla="*/ 2082660 h 3181350"/>
                <a:gd name="connsiteX7423" fmla="*/ 750831 w 1581150"/>
                <a:gd name="connsiteY7423" fmla="*/ 2075802 h 3181350"/>
                <a:gd name="connsiteX7424" fmla="*/ 744639 w 1581150"/>
                <a:gd name="connsiteY7424" fmla="*/ 2084755 h 3181350"/>
                <a:gd name="connsiteX7425" fmla="*/ 743401 w 1581150"/>
                <a:gd name="connsiteY7425" fmla="*/ 2076849 h 3181350"/>
                <a:gd name="connsiteX7426" fmla="*/ 734543 w 1581150"/>
                <a:gd name="connsiteY7426" fmla="*/ 2071420 h 3181350"/>
                <a:gd name="connsiteX7427" fmla="*/ 732257 w 1581150"/>
                <a:gd name="connsiteY7427" fmla="*/ 2077516 h 3181350"/>
                <a:gd name="connsiteX7428" fmla="*/ 719779 w 1581150"/>
                <a:gd name="connsiteY7428" fmla="*/ 2071801 h 3181350"/>
                <a:gd name="connsiteX7429" fmla="*/ 723780 w 1581150"/>
                <a:gd name="connsiteY7429" fmla="*/ 2067419 h 3181350"/>
                <a:gd name="connsiteX7430" fmla="*/ 722160 w 1581150"/>
                <a:gd name="connsiteY7430" fmla="*/ 2064181 h 3181350"/>
                <a:gd name="connsiteX7431" fmla="*/ 714540 w 1581150"/>
                <a:gd name="connsiteY7431" fmla="*/ 2066753 h 3181350"/>
                <a:gd name="connsiteX7432" fmla="*/ 712254 w 1581150"/>
                <a:gd name="connsiteY7432" fmla="*/ 2072944 h 3181350"/>
                <a:gd name="connsiteX7433" fmla="*/ 711873 w 1581150"/>
                <a:gd name="connsiteY7433" fmla="*/ 2072753 h 3181350"/>
                <a:gd name="connsiteX7434" fmla="*/ 713397 w 1581150"/>
                <a:gd name="connsiteY7434" fmla="*/ 2066657 h 3181350"/>
                <a:gd name="connsiteX7435" fmla="*/ 714445 w 1581150"/>
                <a:gd name="connsiteY7435" fmla="*/ 2066753 h 3181350"/>
                <a:gd name="connsiteX7436" fmla="*/ 714159 w 1581150"/>
                <a:gd name="connsiteY7436" fmla="*/ 2063514 h 3181350"/>
                <a:gd name="connsiteX7437" fmla="*/ 715017 w 1581150"/>
                <a:gd name="connsiteY7437" fmla="*/ 2059990 h 3181350"/>
                <a:gd name="connsiteX7438" fmla="*/ 727209 w 1581150"/>
                <a:gd name="connsiteY7438" fmla="*/ 2067705 h 3181350"/>
                <a:gd name="connsiteX7439" fmla="*/ 743496 w 1581150"/>
                <a:gd name="connsiteY7439" fmla="*/ 2072087 h 3181350"/>
                <a:gd name="connsiteX7440" fmla="*/ 747306 w 1581150"/>
                <a:gd name="connsiteY7440" fmla="*/ 2070753 h 3181350"/>
                <a:gd name="connsiteX7441" fmla="*/ 744258 w 1581150"/>
                <a:gd name="connsiteY7441" fmla="*/ 2062657 h 3181350"/>
                <a:gd name="connsiteX7442" fmla="*/ 760260 w 1581150"/>
                <a:gd name="connsiteY7442" fmla="*/ 2070086 h 3181350"/>
                <a:gd name="connsiteX7443" fmla="*/ 756165 w 1581150"/>
                <a:gd name="connsiteY7443" fmla="*/ 2050846 h 3181350"/>
                <a:gd name="connsiteX7444" fmla="*/ 763689 w 1581150"/>
                <a:gd name="connsiteY7444" fmla="*/ 2048274 h 3181350"/>
                <a:gd name="connsiteX7445" fmla="*/ 761308 w 1581150"/>
                <a:gd name="connsiteY7445" fmla="*/ 2055990 h 3181350"/>
                <a:gd name="connsiteX7446" fmla="*/ 775786 w 1581150"/>
                <a:gd name="connsiteY7446" fmla="*/ 2060181 h 3181350"/>
                <a:gd name="connsiteX7447" fmla="*/ 777024 w 1581150"/>
                <a:gd name="connsiteY7447" fmla="*/ 2068182 h 3181350"/>
                <a:gd name="connsiteX7448" fmla="*/ 773119 w 1581150"/>
                <a:gd name="connsiteY7448" fmla="*/ 2074277 h 3181350"/>
                <a:gd name="connsiteX7449" fmla="*/ 769500 w 1581150"/>
                <a:gd name="connsiteY7449" fmla="*/ 2048846 h 3181350"/>
                <a:gd name="connsiteX7450" fmla="*/ 782358 w 1581150"/>
                <a:gd name="connsiteY7450" fmla="*/ 2049798 h 3181350"/>
                <a:gd name="connsiteX7451" fmla="*/ 769500 w 1581150"/>
                <a:gd name="connsiteY7451" fmla="*/ 2048846 h 3181350"/>
                <a:gd name="connsiteX7452" fmla="*/ 740448 w 1581150"/>
                <a:gd name="connsiteY7452" fmla="*/ 2615869 h 3181350"/>
                <a:gd name="connsiteX7453" fmla="*/ 747402 w 1581150"/>
                <a:gd name="connsiteY7453" fmla="*/ 2621108 h 3181350"/>
                <a:gd name="connsiteX7454" fmla="*/ 740448 w 1581150"/>
                <a:gd name="connsiteY7454" fmla="*/ 2615869 h 3181350"/>
                <a:gd name="connsiteX7455" fmla="*/ 785406 w 1581150"/>
                <a:gd name="connsiteY7455" fmla="*/ 2007412 h 3181350"/>
                <a:gd name="connsiteX7456" fmla="*/ 791407 w 1581150"/>
                <a:gd name="connsiteY7456" fmla="*/ 2001507 h 3181350"/>
                <a:gd name="connsiteX7457" fmla="*/ 790931 w 1581150"/>
                <a:gd name="connsiteY7457" fmla="*/ 2007793 h 3181350"/>
                <a:gd name="connsiteX7458" fmla="*/ 794550 w 1581150"/>
                <a:gd name="connsiteY7458" fmla="*/ 2008079 h 3181350"/>
                <a:gd name="connsiteX7459" fmla="*/ 785406 w 1581150"/>
                <a:gd name="connsiteY7459" fmla="*/ 2007412 h 3181350"/>
                <a:gd name="connsiteX7460" fmla="*/ 794265 w 1581150"/>
                <a:gd name="connsiteY7460" fmla="*/ 1987600 h 3181350"/>
                <a:gd name="connsiteX7461" fmla="*/ 789312 w 1581150"/>
                <a:gd name="connsiteY7461" fmla="*/ 1979313 h 3181350"/>
                <a:gd name="connsiteX7462" fmla="*/ 794931 w 1581150"/>
                <a:gd name="connsiteY7462" fmla="*/ 1978170 h 3181350"/>
                <a:gd name="connsiteX7463" fmla="*/ 803599 w 1581150"/>
                <a:gd name="connsiteY7463" fmla="*/ 1986648 h 3181350"/>
                <a:gd name="connsiteX7464" fmla="*/ 794265 w 1581150"/>
                <a:gd name="connsiteY7464" fmla="*/ 1987600 h 3181350"/>
                <a:gd name="connsiteX7465" fmla="*/ 758736 w 1581150"/>
                <a:gd name="connsiteY7465" fmla="*/ 2667685 h 3181350"/>
                <a:gd name="connsiteX7466" fmla="*/ 752736 w 1581150"/>
                <a:gd name="connsiteY7466" fmla="*/ 2673591 h 3181350"/>
                <a:gd name="connsiteX7467" fmla="*/ 758736 w 1581150"/>
                <a:gd name="connsiteY7467" fmla="*/ 2667685 h 3181350"/>
                <a:gd name="connsiteX7468" fmla="*/ 749497 w 1581150"/>
                <a:gd name="connsiteY7468" fmla="*/ 2693784 h 3181350"/>
                <a:gd name="connsiteX7469" fmla="*/ 760260 w 1581150"/>
                <a:gd name="connsiteY7469" fmla="*/ 2697689 h 3181350"/>
                <a:gd name="connsiteX7470" fmla="*/ 749497 w 1581150"/>
                <a:gd name="connsiteY7470" fmla="*/ 2693784 h 3181350"/>
                <a:gd name="connsiteX7471" fmla="*/ 751497 w 1581150"/>
                <a:gd name="connsiteY7471" fmla="*/ 2715977 h 3181350"/>
                <a:gd name="connsiteX7472" fmla="*/ 761213 w 1581150"/>
                <a:gd name="connsiteY7472" fmla="*/ 2708833 h 3181350"/>
                <a:gd name="connsiteX7473" fmla="*/ 762356 w 1581150"/>
                <a:gd name="connsiteY7473" fmla="*/ 2718358 h 3181350"/>
                <a:gd name="connsiteX7474" fmla="*/ 751497 w 1581150"/>
                <a:gd name="connsiteY7474" fmla="*/ 2715977 h 3181350"/>
                <a:gd name="connsiteX7475" fmla="*/ 812648 w 1581150"/>
                <a:gd name="connsiteY7475" fmla="*/ 1914829 h 3181350"/>
                <a:gd name="connsiteX7476" fmla="*/ 807885 w 1581150"/>
                <a:gd name="connsiteY7476" fmla="*/ 1905018 h 3181350"/>
                <a:gd name="connsiteX7477" fmla="*/ 813315 w 1581150"/>
                <a:gd name="connsiteY7477" fmla="*/ 1907019 h 3181350"/>
                <a:gd name="connsiteX7478" fmla="*/ 797503 w 1581150"/>
                <a:gd name="connsiteY7478" fmla="*/ 1896351 h 3181350"/>
                <a:gd name="connsiteX7479" fmla="*/ 804552 w 1581150"/>
                <a:gd name="connsiteY7479" fmla="*/ 1901589 h 3181350"/>
                <a:gd name="connsiteX7480" fmla="*/ 802075 w 1581150"/>
                <a:gd name="connsiteY7480" fmla="*/ 1909305 h 3181350"/>
                <a:gd name="connsiteX7481" fmla="*/ 796836 w 1581150"/>
                <a:gd name="connsiteY7481" fmla="*/ 1905780 h 3181350"/>
                <a:gd name="connsiteX7482" fmla="*/ 796360 w 1581150"/>
                <a:gd name="connsiteY7482" fmla="*/ 1912067 h 3181350"/>
                <a:gd name="connsiteX7483" fmla="*/ 807504 w 1581150"/>
                <a:gd name="connsiteY7483" fmla="*/ 1911305 h 3181350"/>
                <a:gd name="connsiteX7484" fmla="*/ 815982 w 1581150"/>
                <a:gd name="connsiteY7484" fmla="*/ 1921401 h 3181350"/>
                <a:gd name="connsiteX7485" fmla="*/ 806457 w 1581150"/>
                <a:gd name="connsiteY7485" fmla="*/ 1925402 h 3181350"/>
                <a:gd name="connsiteX7486" fmla="*/ 806838 w 1581150"/>
                <a:gd name="connsiteY7486" fmla="*/ 1920735 h 3181350"/>
                <a:gd name="connsiteX7487" fmla="*/ 797217 w 1581150"/>
                <a:gd name="connsiteY7487" fmla="*/ 1926354 h 3181350"/>
                <a:gd name="connsiteX7488" fmla="*/ 807409 w 1581150"/>
                <a:gd name="connsiteY7488" fmla="*/ 1938165 h 3181350"/>
                <a:gd name="connsiteX7489" fmla="*/ 796170 w 1581150"/>
                <a:gd name="connsiteY7489" fmla="*/ 1940451 h 3181350"/>
                <a:gd name="connsiteX7490" fmla="*/ 799122 w 1581150"/>
                <a:gd name="connsiteY7490" fmla="*/ 1950072 h 3181350"/>
                <a:gd name="connsiteX7491" fmla="*/ 812457 w 1581150"/>
                <a:gd name="connsiteY7491" fmla="*/ 1944737 h 3181350"/>
                <a:gd name="connsiteX7492" fmla="*/ 791026 w 1581150"/>
                <a:gd name="connsiteY7492" fmla="*/ 1960549 h 3181350"/>
                <a:gd name="connsiteX7493" fmla="*/ 794360 w 1581150"/>
                <a:gd name="connsiteY7493" fmla="*/ 1965502 h 3181350"/>
                <a:gd name="connsiteX7494" fmla="*/ 778929 w 1581150"/>
                <a:gd name="connsiteY7494" fmla="*/ 1973789 h 3181350"/>
                <a:gd name="connsiteX7495" fmla="*/ 770166 w 1581150"/>
                <a:gd name="connsiteY7495" fmla="*/ 1966836 h 3181350"/>
                <a:gd name="connsiteX7496" fmla="*/ 775215 w 1581150"/>
                <a:gd name="connsiteY7496" fmla="*/ 1948262 h 3181350"/>
                <a:gd name="connsiteX7497" fmla="*/ 779215 w 1581150"/>
                <a:gd name="connsiteY7497" fmla="*/ 1969026 h 3181350"/>
                <a:gd name="connsiteX7498" fmla="*/ 782930 w 1581150"/>
                <a:gd name="connsiteY7498" fmla="*/ 1969312 h 3181350"/>
                <a:gd name="connsiteX7499" fmla="*/ 791407 w 1581150"/>
                <a:gd name="connsiteY7499" fmla="*/ 1954167 h 3181350"/>
                <a:gd name="connsiteX7500" fmla="*/ 792360 w 1581150"/>
                <a:gd name="connsiteY7500" fmla="*/ 1941594 h 3181350"/>
                <a:gd name="connsiteX7501" fmla="*/ 784930 w 1581150"/>
                <a:gd name="connsiteY7501" fmla="*/ 1942642 h 3181350"/>
                <a:gd name="connsiteX7502" fmla="*/ 796551 w 1581150"/>
                <a:gd name="connsiteY7502" fmla="*/ 1935594 h 3181350"/>
                <a:gd name="connsiteX7503" fmla="*/ 782168 w 1581150"/>
                <a:gd name="connsiteY7503" fmla="*/ 1929783 h 3181350"/>
                <a:gd name="connsiteX7504" fmla="*/ 782739 w 1581150"/>
                <a:gd name="connsiteY7504" fmla="*/ 1921973 h 3181350"/>
                <a:gd name="connsiteX7505" fmla="*/ 781692 w 1581150"/>
                <a:gd name="connsiteY7505" fmla="*/ 1910828 h 3181350"/>
                <a:gd name="connsiteX7506" fmla="*/ 789597 w 1581150"/>
                <a:gd name="connsiteY7506" fmla="*/ 1903494 h 3181350"/>
                <a:gd name="connsiteX7507" fmla="*/ 782549 w 1581150"/>
                <a:gd name="connsiteY7507" fmla="*/ 1898256 h 3181350"/>
                <a:gd name="connsiteX7508" fmla="*/ 791979 w 1581150"/>
                <a:gd name="connsiteY7508" fmla="*/ 1895779 h 3181350"/>
                <a:gd name="connsiteX7509" fmla="*/ 787311 w 1581150"/>
                <a:gd name="connsiteY7509" fmla="*/ 1884349 h 3181350"/>
                <a:gd name="connsiteX7510" fmla="*/ 786930 w 1581150"/>
                <a:gd name="connsiteY7510" fmla="*/ 1889111 h 3181350"/>
                <a:gd name="connsiteX7511" fmla="*/ 776548 w 1581150"/>
                <a:gd name="connsiteY7511" fmla="*/ 1878920 h 3181350"/>
                <a:gd name="connsiteX7512" fmla="*/ 781787 w 1581150"/>
                <a:gd name="connsiteY7512" fmla="*/ 1883968 h 3181350"/>
                <a:gd name="connsiteX7513" fmla="*/ 777024 w 1581150"/>
                <a:gd name="connsiteY7513" fmla="*/ 1872633 h 3181350"/>
                <a:gd name="connsiteX7514" fmla="*/ 792550 w 1581150"/>
                <a:gd name="connsiteY7514" fmla="*/ 1887969 h 3181350"/>
                <a:gd name="connsiteX7515" fmla="*/ 794741 w 1581150"/>
                <a:gd name="connsiteY7515" fmla="*/ 1883397 h 3181350"/>
                <a:gd name="connsiteX7516" fmla="*/ 804837 w 1581150"/>
                <a:gd name="connsiteY7516" fmla="*/ 1896732 h 3181350"/>
                <a:gd name="connsiteX7517" fmla="*/ 817887 w 1581150"/>
                <a:gd name="connsiteY7517" fmla="*/ 1894541 h 3181350"/>
                <a:gd name="connsiteX7518" fmla="*/ 811981 w 1581150"/>
                <a:gd name="connsiteY7518" fmla="*/ 1898827 h 3181350"/>
                <a:gd name="connsiteX7519" fmla="*/ 819125 w 1581150"/>
                <a:gd name="connsiteY7519" fmla="*/ 1902447 h 3181350"/>
                <a:gd name="connsiteX7520" fmla="*/ 812648 w 1581150"/>
                <a:gd name="connsiteY7520" fmla="*/ 1914829 h 3181350"/>
                <a:gd name="connsiteX7521" fmla="*/ 766166 w 1581150"/>
                <a:gd name="connsiteY7521" fmla="*/ 2717120 h 3181350"/>
                <a:gd name="connsiteX7522" fmla="*/ 769785 w 1581150"/>
                <a:gd name="connsiteY7522" fmla="*/ 2717405 h 3181350"/>
                <a:gd name="connsiteX7523" fmla="*/ 771214 w 1581150"/>
                <a:gd name="connsiteY7523" fmla="*/ 2723787 h 3181350"/>
                <a:gd name="connsiteX7524" fmla="*/ 766166 w 1581150"/>
                <a:gd name="connsiteY7524" fmla="*/ 2717120 h 3181350"/>
                <a:gd name="connsiteX7525" fmla="*/ 776072 w 1581150"/>
                <a:gd name="connsiteY7525" fmla="*/ 2733598 h 3181350"/>
                <a:gd name="connsiteX7526" fmla="*/ 767023 w 1581150"/>
                <a:gd name="connsiteY7526" fmla="*/ 2731312 h 3181350"/>
                <a:gd name="connsiteX7527" fmla="*/ 776453 w 1581150"/>
                <a:gd name="connsiteY7527" fmla="*/ 2728836 h 3181350"/>
                <a:gd name="connsiteX7528" fmla="*/ 776072 w 1581150"/>
                <a:gd name="connsiteY7528" fmla="*/ 2733598 h 3181350"/>
                <a:gd name="connsiteX7529" fmla="*/ 775596 w 1581150"/>
                <a:gd name="connsiteY7529" fmla="*/ 2689402 h 3181350"/>
                <a:gd name="connsiteX7530" fmla="*/ 786168 w 1581150"/>
                <a:gd name="connsiteY7530" fmla="*/ 2696546 h 3181350"/>
                <a:gd name="connsiteX7531" fmla="*/ 775596 w 1581150"/>
                <a:gd name="connsiteY7531" fmla="*/ 2689402 h 3181350"/>
                <a:gd name="connsiteX7532" fmla="*/ 785692 w 1581150"/>
                <a:gd name="connsiteY7532" fmla="*/ 2727978 h 3181350"/>
                <a:gd name="connsiteX7533" fmla="*/ 796455 w 1581150"/>
                <a:gd name="connsiteY7533" fmla="*/ 2731979 h 3181350"/>
                <a:gd name="connsiteX7534" fmla="*/ 784930 w 1581150"/>
                <a:gd name="connsiteY7534" fmla="*/ 2739027 h 3181350"/>
                <a:gd name="connsiteX7535" fmla="*/ 785692 w 1581150"/>
                <a:gd name="connsiteY7535" fmla="*/ 2727978 h 3181350"/>
                <a:gd name="connsiteX7536" fmla="*/ 797884 w 1581150"/>
                <a:gd name="connsiteY7536" fmla="*/ 2787224 h 3181350"/>
                <a:gd name="connsiteX7537" fmla="*/ 803885 w 1581150"/>
                <a:gd name="connsiteY7537" fmla="*/ 2781318 h 3181350"/>
                <a:gd name="connsiteX7538" fmla="*/ 805695 w 1581150"/>
                <a:gd name="connsiteY7538" fmla="*/ 2783033 h 3181350"/>
                <a:gd name="connsiteX7539" fmla="*/ 797884 w 1581150"/>
                <a:gd name="connsiteY7539" fmla="*/ 2787224 h 3181350"/>
                <a:gd name="connsiteX7540" fmla="*/ 803313 w 1581150"/>
                <a:gd name="connsiteY7540" fmla="*/ 2763983 h 3181350"/>
                <a:gd name="connsiteX7541" fmla="*/ 811410 w 1581150"/>
                <a:gd name="connsiteY7541" fmla="*/ 2778746 h 3181350"/>
                <a:gd name="connsiteX7542" fmla="*/ 793503 w 1581150"/>
                <a:gd name="connsiteY7542" fmla="*/ 2771127 h 3181350"/>
                <a:gd name="connsiteX7543" fmla="*/ 788550 w 1581150"/>
                <a:gd name="connsiteY7543" fmla="*/ 2762840 h 3181350"/>
                <a:gd name="connsiteX7544" fmla="*/ 800265 w 1581150"/>
                <a:gd name="connsiteY7544" fmla="*/ 2754267 h 3181350"/>
                <a:gd name="connsiteX7545" fmla="*/ 816077 w 1581150"/>
                <a:gd name="connsiteY7545" fmla="*/ 2764935 h 3181350"/>
                <a:gd name="connsiteX7546" fmla="*/ 803313 w 1581150"/>
                <a:gd name="connsiteY7546" fmla="*/ 2763983 h 3181350"/>
                <a:gd name="connsiteX7547" fmla="*/ 818553 w 1581150"/>
                <a:gd name="connsiteY7547" fmla="*/ 2757220 h 3181350"/>
                <a:gd name="connsiteX7548" fmla="*/ 829793 w 1581150"/>
                <a:gd name="connsiteY7548" fmla="*/ 2754934 h 3181350"/>
                <a:gd name="connsiteX7549" fmla="*/ 825602 w 1581150"/>
                <a:gd name="connsiteY7549" fmla="*/ 2762459 h 3181350"/>
                <a:gd name="connsiteX7550" fmla="*/ 818553 w 1581150"/>
                <a:gd name="connsiteY7550" fmla="*/ 2757220 h 3181350"/>
                <a:gd name="connsiteX7551" fmla="*/ 822459 w 1581150"/>
                <a:gd name="connsiteY7551" fmla="*/ 2779604 h 3181350"/>
                <a:gd name="connsiteX7552" fmla="*/ 829031 w 1581150"/>
                <a:gd name="connsiteY7552" fmla="*/ 2791129 h 3181350"/>
                <a:gd name="connsiteX7553" fmla="*/ 822459 w 1581150"/>
                <a:gd name="connsiteY7553" fmla="*/ 2779604 h 3181350"/>
                <a:gd name="connsiteX7554" fmla="*/ 843890 w 1581150"/>
                <a:gd name="connsiteY7554" fmla="*/ 2789034 h 3181350"/>
                <a:gd name="connsiteX7555" fmla="*/ 840175 w 1581150"/>
                <a:gd name="connsiteY7555" fmla="*/ 2788748 h 3181350"/>
                <a:gd name="connsiteX7556" fmla="*/ 834365 w 1581150"/>
                <a:gd name="connsiteY7556" fmla="*/ 2767793 h 3181350"/>
                <a:gd name="connsiteX7557" fmla="*/ 851986 w 1581150"/>
                <a:gd name="connsiteY7557" fmla="*/ 2778556 h 3181350"/>
                <a:gd name="connsiteX7558" fmla="*/ 845033 w 1581150"/>
                <a:gd name="connsiteY7558" fmla="*/ 2773317 h 3181350"/>
                <a:gd name="connsiteX7559" fmla="*/ 847795 w 1581150"/>
                <a:gd name="connsiteY7559" fmla="*/ 2786176 h 3181350"/>
                <a:gd name="connsiteX7560" fmla="*/ 843890 w 1581150"/>
                <a:gd name="connsiteY7560" fmla="*/ 2789034 h 3181350"/>
                <a:gd name="connsiteX7561" fmla="*/ 847700 w 1581150"/>
                <a:gd name="connsiteY7561" fmla="*/ 2811417 h 3181350"/>
                <a:gd name="connsiteX7562" fmla="*/ 849986 w 1581150"/>
                <a:gd name="connsiteY7562" fmla="*/ 2805321 h 3181350"/>
                <a:gd name="connsiteX7563" fmla="*/ 847700 w 1581150"/>
                <a:gd name="connsiteY7563" fmla="*/ 2811417 h 3181350"/>
                <a:gd name="connsiteX7564" fmla="*/ 860178 w 1581150"/>
                <a:gd name="connsiteY7564" fmla="*/ 2742933 h 3181350"/>
                <a:gd name="connsiteX7565" fmla="*/ 870369 w 1581150"/>
                <a:gd name="connsiteY7565" fmla="*/ 2754744 h 3181350"/>
                <a:gd name="connsiteX7566" fmla="*/ 860178 w 1581150"/>
                <a:gd name="connsiteY7566" fmla="*/ 2742933 h 3181350"/>
                <a:gd name="connsiteX7567" fmla="*/ 856558 w 1581150"/>
                <a:gd name="connsiteY7567" fmla="*/ 2766364 h 3181350"/>
                <a:gd name="connsiteX7568" fmla="*/ 866274 w 1581150"/>
                <a:gd name="connsiteY7568" fmla="*/ 2759220 h 3181350"/>
                <a:gd name="connsiteX7569" fmla="*/ 864464 w 1581150"/>
                <a:gd name="connsiteY7569" fmla="*/ 2759125 h 3181350"/>
                <a:gd name="connsiteX7570" fmla="*/ 863511 w 1581150"/>
                <a:gd name="connsiteY7570" fmla="*/ 2771698 h 3181350"/>
                <a:gd name="connsiteX7571" fmla="*/ 856558 w 1581150"/>
                <a:gd name="connsiteY7571" fmla="*/ 2766364 h 3181350"/>
                <a:gd name="connsiteX7572" fmla="*/ 864845 w 1581150"/>
                <a:gd name="connsiteY7572" fmla="*/ 2830086 h 3181350"/>
                <a:gd name="connsiteX7573" fmla="*/ 859892 w 1581150"/>
                <a:gd name="connsiteY7573" fmla="*/ 2821800 h 3181350"/>
                <a:gd name="connsiteX7574" fmla="*/ 864845 w 1581150"/>
                <a:gd name="connsiteY7574" fmla="*/ 2830086 h 3181350"/>
                <a:gd name="connsiteX7575" fmla="*/ 868179 w 1581150"/>
                <a:gd name="connsiteY7575" fmla="*/ 2759316 h 3181350"/>
                <a:gd name="connsiteX7576" fmla="*/ 877132 w 1581150"/>
                <a:gd name="connsiteY7576" fmla="*/ 2763126 h 3181350"/>
                <a:gd name="connsiteX7577" fmla="*/ 868179 w 1581150"/>
                <a:gd name="connsiteY7577" fmla="*/ 2759316 h 3181350"/>
                <a:gd name="connsiteX7578" fmla="*/ 869131 w 1581150"/>
                <a:gd name="connsiteY7578" fmla="*/ 2746838 h 3181350"/>
                <a:gd name="connsiteX7579" fmla="*/ 888562 w 1581150"/>
                <a:gd name="connsiteY7579" fmla="*/ 2759316 h 3181350"/>
                <a:gd name="connsiteX7580" fmla="*/ 869131 w 1581150"/>
                <a:gd name="connsiteY7580" fmla="*/ 2746838 h 3181350"/>
                <a:gd name="connsiteX7581" fmla="*/ 886752 w 1581150"/>
                <a:gd name="connsiteY7581" fmla="*/ 2782747 h 3181350"/>
                <a:gd name="connsiteX7582" fmla="*/ 887133 w 1581150"/>
                <a:gd name="connsiteY7582" fmla="*/ 2778080 h 3181350"/>
                <a:gd name="connsiteX7583" fmla="*/ 894468 w 1581150"/>
                <a:gd name="connsiteY7583" fmla="*/ 2778651 h 3181350"/>
                <a:gd name="connsiteX7584" fmla="*/ 886752 w 1581150"/>
                <a:gd name="connsiteY7584" fmla="*/ 2782747 h 3181350"/>
                <a:gd name="connsiteX7585" fmla="*/ 907707 w 1581150"/>
                <a:gd name="connsiteY7585" fmla="*/ 2773317 h 3181350"/>
                <a:gd name="connsiteX7586" fmla="*/ 891324 w 1581150"/>
                <a:gd name="connsiteY7586" fmla="*/ 2770555 h 3181350"/>
                <a:gd name="connsiteX7587" fmla="*/ 890086 w 1581150"/>
                <a:gd name="connsiteY7587" fmla="*/ 2762554 h 3181350"/>
                <a:gd name="connsiteX7588" fmla="*/ 901326 w 1581150"/>
                <a:gd name="connsiteY7588" fmla="*/ 2760268 h 3181350"/>
                <a:gd name="connsiteX7589" fmla="*/ 900564 w 1581150"/>
                <a:gd name="connsiteY7589" fmla="*/ 2771222 h 3181350"/>
                <a:gd name="connsiteX7590" fmla="*/ 907993 w 1581150"/>
                <a:gd name="connsiteY7590" fmla="*/ 2770174 h 3181350"/>
                <a:gd name="connsiteX7591" fmla="*/ 907707 w 1581150"/>
                <a:gd name="connsiteY7591" fmla="*/ 2773317 h 3181350"/>
                <a:gd name="connsiteX7592" fmla="*/ 906279 w 1581150"/>
                <a:gd name="connsiteY7592" fmla="*/ 2768460 h 3181350"/>
                <a:gd name="connsiteX7593" fmla="*/ 905517 w 1581150"/>
                <a:gd name="connsiteY7593" fmla="*/ 2754267 h 3181350"/>
                <a:gd name="connsiteX7594" fmla="*/ 917994 w 1581150"/>
                <a:gd name="connsiteY7594" fmla="*/ 2759887 h 3181350"/>
                <a:gd name="connsiteX7595" fmla="*/ 919328 w 1581150"/>
                <a:gd name="connsiteY7595" fmla="*/ 2766269 h 3181350"/>
                <a:gd name="connsiteX7596" fmla="*/ 914946 w 1581150"/>
                <a:gd name="connsiteY7596" fmla="*/ 2775413 h 3181350"/>
                <a:gd name="connsiteX7597" fmla="*/ 906279 w 1581150"/>
                <a:gd name="connsiteY7597" fmla="*/ 2768460 h 3181350"/>
                <a:gd name="connsiteX7598" fmla="*/ 912946 w 1581150"/>
                <a:gd name="connsiteY7598" fmla="*/ 2778461 h 3181350"/>
                <a:gd name="connsiteX7599" fmla="*/ 914661 w 1581150"/>
                <a:gd name="connsiteY7599" fmla="*/ 2780175 h 3181350"/>
                <a:gd name="connsiteX7600" fmla="*/ 918375 w 1581150"/>
                <a:gd name="connsiteY7600" fmla="*/ 2780461 h 3181350"/>
                <a:gd name="connsiteX7601" fmla="*/ 915708 w 1581150"/>
                <a:gd name="connsiteY7601" fmla="*/ 2791320 h 3181350"/>
                <a:gd name="connsiteX7602" fmla="*/ 912946 w 1581150"/>
                <a:gd name="connsiteY7602" fmla="*/ 2778461 h 3181350"/>
                <a:gd name="connsiteX7603" fmla="*/ 909898 w 1581150"/>
                <a:gd name="connsiteY7603" fmla="*/ 2819133 h 3181350"/>
                <a:gd name="connsiteX7604" fmla="*/ 918852 w 1581150"/>
                <a:gd name="connsiteY7604" fmla="*/ 2822943 h 3181350"/>
                <a:gd name="connsiteX7605" fmla="*/ 909898 w 1581150"/>
                <a:gd name="connsiteY7605" fmla="*/ 2819133 h 3181350"/>
                <a:gd name="connsiteX7606" fmla="*/ 912851 w 1581150"/>
                <a:gd name="connsiteY7606" fmla="*/ 2854089 h 3181350"/>
                <a:gd name="connsiteX7607" fmla="*/ 920757 w 1581150"/>
                <a:gd name="connsiteY7607" fmla="*/ 2846755 h 3181350"/>
                <a:gd name="connsiteX7608" fmla="*/ 912851 w 1581150"/>
                <a:gd name="connsiteY7608" fmla="*/ 2854089 h 3181350"/>
                <a:gd name="connsiteX7609" fmla="*/ 933330 w 1581150"/>
                <a:gd name="connsiteY7609" fmla="*/ 2751600 h 3181350"/>
                <a:gd name="connsiteX7610" fmla="*/ 927043 w 1581150"/>
                <a:gd name="connsiteY7610" fmla="*/ 2762173 h 3181350"/>
                <a:gd name="connsiteX7611" fmla="*/ 933330 w 1581150"/>
                <a:gd name="connsiteY7611" fmla="*/ 2751600 h 3181350"/>
                <a:gd name="connsiteX7612" fmla="*/ 925710 w 1581150"/>
                <a:gd name="connsiteY7612" fmla="*/ 2804654 h 3181350"/>
                <a:gd name="connsiteX7613" fmla="*/ 936949 w 1581150"/>
                <a:gd name="connsiteY7613" fmla="*/ 2802273 h 3181350"/>
                <a:gd name="connsiteX7614" fmla="*/ 925710 w 1581150"/>
                <a:gd name="connsiteY7614" fmla="*/ 2804654 h 3181350"/>
                <a:gd name="connsiteX7615" fmla="*/ 948284 w 1581150"/>
                <a:gd name="connsiteY7615" fmla="*/ 2798368 h 3181350"/>
                <a:gd name="connsiteX7616" fmla="*/ 939616 w 1581150"/>
                <a:gd name="connsiteY7616" fmla="*/ 2791415 h 3181350"/>
                <a:gd name="connsiteX7617" fmla="*/ 948284 w 1581150"/>
                <a:gd name="connsiteY7617" fmla="*/ 2798368 h 3181350"/>
                <a:gd name="connsiteX7618" fmla="*/ 952475 w 1581150"/>
                <a:gd name="connsiteY7618" fmla="*/ 2741980 h 3181350"/>
                <a:gd name="connsiteX7619" fmla="*/ 949903 w 1581150"/>
                <a:gd name="connsiteY7619" fmla="*/ 2725978 h 3181350"/>
                <a:gd name="connsiteX7620" fmla="*/ 961809 w 1581150"/>
                <a:gd name="connsiteY7620" fmla="*/ 2739504 h 3181350"/>
                <a:gd name="connsiteX7621" fmla="*/ 952475 w 1581150"/>
                <a:gd name="connsiteY7621" fmla="*/ 2741980 h 3181350"/>
                <a:gd name="connsiteX7622" fmla="*/ 947236 w 1581150"/>
                <a:gd name="connsiteY7622" fmla="*/ 2862947 h 3181350"/>
                <a:gd name="connsiteX7623" fmla="*/ 961714 w 1581150"/>
                <a:gd name="connsiteY7623" fmla="*/ 2867138 h 3181350"/>
                <a:gd name="connsiteX7624" fmla="*/ 947236 w 1581150"/>
                <a:gd name="connsiteY7624" fmla="*/ 2862947 h 3181350"/>
                <a:gd name="connsiteX7625" fmla="*/ 964381 w 1581150"/>
                <a:gd name="connsiteY7625" fmla="*/ 2780652 h 3181350"/>
                <a:gd name="connsiteX7626" fmla="*/ 963143 w 1581150"/>
                <a:gd name="connsiteY7626" fmla="*/ 2772651 h 3181350"/>
                <a:gd name="connsiteX7627" fmla="*/ 972668 w 1581150"/>
                <a:gd name="connsiteY7627" fmla="*/ 2768650 h 3181350"/>
                <a:gd name="connsiteX7628" fmla="*/ 964381 w 1581150"/>
                <a:gd name="connsiteY7628" fmla="*/ 2780652 h 3181350"/>
                <a:gd name="connsiteX7629" fmla="*/ 962762 w 1581150"/>
                <a:gd name="connsiteY7629" fmla="*/ 2752172 h 3181350"/>
                <a:gd name="connsiteX7630" fmla="*/ 971906 w 1581150"/>
                <a:gd name="connsiteY7630" fmla="*/ 2752838 h 3181350"/>
                <a:gd name="connsiteX7631" fmla="*/ 976859 w 1581150"/>
                <a:gd name="connsiteY7631" fmla="*/ 2761030 h 3181350"/>
                <a:gd name="connsiteX7632" fmla="*/ 962762 w 1581150"/>
                <a:gd name="connsiteY7632" fmla="*/ 2752172 h 3181350"/>
                <a:gd name="connsiteX7633" fmla="*/ 995337 w 1581150"/>
                <a:gd name="connsiteY7633" fmla="*/ 2760839 h 3181350"/>
                <a:gd name="connsiteX7634" fmla="*/ 975621 w 1581150"/>
                <a:gd name="connsiteY7634" fmla="*/ 2753029 h 3181350"/>
                <a:gd name="connsiteX7635" fmla="*/ 999719 w 1581150"/>
                <a:gd name="connsiteY7635" fmla="*/ 2751696 h 3181350"/>
                <a:gd name="connsiteX7636" fmla="*/ 995337 w 1581150"/>
                <a:gd name="connsiteY7636" fmla="*/ 2760839 h 3181350"/>
                <a:gd name="connsiteX7637" fmla="*/ 1005815 w 1581150"/>
                <a:gd name="connsiteY7637" fmla="*/ 2769507 h 3181350"/>
                <a:gd name="connsiteX7638" fmla="*/ 1014864 w 1581150"/>
                <a:gd name="connsiteY7638" fmla="*/ 2771698 h 3181350"/>
                <a:gd name="connsiteX7639" fmla="*/ 1005815 w 1581150"/>
                <a:gd name="connsiteY7639" fmla="*/ 2769507 h 3181350"/>
                <a:gd name="connsiteX7640" fmla="*/ 1016483 w 1581150"/>
                <a:gd name="connsiteY7640" fmla="*/ 2749791 h 3181350"/>
                <a:gd name="connsiteX7641" fmla="*/ 1010577 w 1581150"/>
                <a:gd name="connsiteY7641" fmla="*/ 2754077 h 3181350"/>
                <a:gd name="connsiteX7642" fmla="*/ 1017150 w 1581150"/>
                <a:gd name="connsiteY7642" fmla="*/ 2740361 h 3181350"/>
                <a:gd name="connsiteX7643" fmla="*/ 1016483 w 1581150"/>
                <a:gd name="connsiteY7643" fmla="*/ 2749791 h 3181350"/>
                <a:gd name="connsiteX7644" fmla="*/ 1018674 w 1581150"/>
                <a:gd name="connsiteY7644" fmla="*/ 2719977 h 3181350"/>
                <a:gd name="connsiteX7645" fmla="*/ 1032866 w 1581150"/>
                <a:gd name="connsiteY7645" fmla="*/ 2727312 h 3181350"/>
                <a:gd name="connsiteX7646" fmla="*/ 1018674 w 1581150"/>
                <a:gd name="connsiteY7646" fmla="*/ 2719977 h 3181350"/>
                <a:gd name="connsiteX7647" fmla="*/ 1047439 w 1581150"/>
                <a:gd name="connsiteY7647" fmla="*/ 2531382 h 3181350"/>
                <a:gd name="connsiteX7648" fmla="*/ 1040676 w 1581150"/>
                <a:gd name="connsiteY7648" fmla="*/ 2523000 h 3181350"/>
                <a:gd name="connsiteX7649" fmla="*/ 1047915 w 1581150"/>
                <a:gd name="connsiteY7649" fmla="*/ 2525096 h 3181350"/>
                <a:gd name="connsiteX7650" fmla="*/ 1047439 w 1581150"/>
                <a:gd name="connsiteY7650" fmla="*/ 2531382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</a:cxnLst>
              <a:rect l="l" t="t" r="r" b="b"/>
              <a:pathLst>
                <a:path w="1581150" h="3181350">
                  <a:moveTo>
                    <a:pt x="1561599" y="1989124"/>
                  </a:moveTo>
                  <a:cubicBezTo>
                    <a:pt x="1571409" y="1965121"/>
                    <a:pt x="1564266" y="1933212"/>
                    <a:pt x="1565599" y="1910543"/>
                  </a:cubicBezTo>
                  <a:cubicBezTo>
                    <a:pt x="1568933" y="1850631"/>
                    <a:pt x="1580458" y="1785003"/>
                    <a:pt x="1573314" y="1731377"/>
                  </a:cubicBezTo>
                  <a:cubicBezTo>
                    <a:pt x="1581696" y="1713090"/>
                    <a:pt x="1579791" y="1688039"/>
                    <a:pt x="1575600" y="1674799"/>
                  </a:cubicBezTo>
                  <a:cubicBezTo>
                    <a:pt x="1576458" y="1671180"/>
                    <a:pt x="1582268" y="1672418"/>
                    <a:pt x="1581696" y="1667369"/>
                  </a:cubicBezTo>
                  <a:cubicBezTo>
                    <a:pt x="1577887" y="1645938"/>
                    <a:pt x="1581030" y="1616125"/>
                    <a:pt x="1577982" y="1592979"/>
                  </a:cubicBezTo>
                  <a:cubicBezTo>
                    <a:pt x="1577029" y="1588026"/>
                    <a:pt x="1583221" y="1590312"/>
                    <a:pt x="1582268" y="1585455"/>
                  </a:cubicBezTo>
                  <a:cubicBezTo>
                    <a:pt x="1579696" y="1583835"/>
                    <a:pt x="1576648" y="1582692"/>
                    <a:pt x="1577220" y="1578787"/>
                  </a:cubicBezTo>
                  <a:cubicBezTo>
                    <a:pt x="1587126" y="1553641"/>
                    <a:pt x="1565218" y="1508111"/>
                    <a:pt x="1574172" y="1471345"/>
                  </a:cubicBezTo>
                  <a:cubicBezTo>
                    <a:pt x="1565695" y="1458391"/>
                    <a:pt x="1572076" y="1443818"/>
                    <a:pt x="1571695" y="1430197"/>
                  </a:cubicBezTo>
                  <a:cubicBezTo>
                    <a:pt x="1571314" y="1416005"/>
                    <a:pt x="1565790" y="1398574"/>
                    <a:pt x="1567695" y="1384191"/>
                  </a:cubicBezTo>
                  <a:cubicBezTo>
                    <a:pt x="1568552" y="1377714"/>
                    <a:pt x="1573410" y="1371332"/>
                    <a:pt x="1572743" y="1365618"/>
                  </a:cubicBezTo>
                  <a:cubicBezTo>
                    <a:pt x="1572267" y="1361998"/>
                    <a:pt x="1566552" y="1357712"/>
                    <a:pt x="1566266" y="1354092"/>
                  </a:cubicBezTo>
                  <a:cubicBezTo>
                    <a:pt x="1566266" y="1354187"/>
                    <a:pt x="1570076" y="1351711"/>
                    <a:pt x="1570266" y="1349711"/>
                  </a:cubicBezTo>
                  <a:cubicBezTo>
                    <a:pt x="1571981" y="1332090"/>
                    <a:pt x="1569409" y="1305801"/>
                    <a:pt x="1569695" y="1281893"/>
                  </a:cubicBezTo>
                  <a:cubicBezTo>
                    <a:pt x="1569790" y="1272463"/>
                    <a:pt x="1571219" y="1259985"/>
                    <a:pt x="1570076" y="1251984"/>
                  </a:cubicBezTo>
                  <a:cubicBezTo>
                    <a:pt x="1569409" y="1246841"/>
                    <a:pt x="1564171" y="1242364"/>
                    <a:pt x="1563789" y="1237316"/>
                  </a:cubicBezTo>
                  <a:cubicBezTo>
                    <a:pt x="1563313" y="1231410"/>
                    <a:pt x="1565313" y="1224266"/>
                    <a:pt x="1565123" y="1218456"/>
                  </a:cubicBezTo>
                  <a:cubicBezTo>
                    <a:pt x="1564647" y="1196454"/>
                    <a:pt x="1563789" y="1180737"/>
                    <a:pt x="1563599" y="1164735"/>
                  </a:cubicBezTo>
                  <a:cubicBezTo>
                    <a:pt x="1562837" y="1111490"/>
                    <a:pt x="1570171" y="1060817"/>
                    <a:pt x="1560360" y="1008430"/>
                  </a:cubicBezTo>
                  <a:cubicBezTo>
                    <a:pt x="1559408" y="1003477"/>
                    <a:pt x="1565599" y="1005763"/>
                    <a:pt x="1564647" y="1000810"/>
                  </a:cubicBezTo>
                  <a:cubicBezTo>
                    <a:pt x="1563504" y="938707"/>
                    <a:pt x="1558551" y="885558"/>
                    <a:pt x="1556931" y="829931"/>
                  </a:cubicBezTo>
                  <a:cubicBezTo>
                    <a:pt x="1556360" y="811358"/>
                    <a:pt x="1555122" y="783545"/>
                    <a:pt x="1556074" y="766781"/>
                  </a:cubicBezTo>
                  <a:cubicBezTo>
                    <a:pt x="1559027" y="713250"/>
                    <a:pt x="1541977" y="655624"/>
                    <a:pt x="1546645" y="595807"/>
                  </a:cubicBezTo>
                  <a:cubicBezTo>
                    <a:pt x="1544073" y="594759"/>
                    <a:pt x="1542358" y="593045"/>
                    <a:pt x="1541501" y="590663"/>
                  </a:cubicBezTo>
                  <a:cubicBezTo>
                    <a:pt x="1549026" y="574090"/>
                    <a:pt x="1539405" y="545705"/>
                    <a:pt x="1539024" y="524274"/>
                  </a:cubicBezTo>
                  <a:cubicBezTo>
                    <a:pt x="1538739" y="507701"/>
                    <a:pt x="1535119" y="500747"/>
                    <a:pt x="1534262" y="489222"/>
                  </a:cubicBezTo>
                  <a:cubicBezTo>
                    <a:pt x="1528928" y="418832"/>
                    <a:pt x="1525023" y="344728"/>
                    <a:pt x="1511878" y="268337"/>
                  </a:cubicBezTo>
                  <a:cubicBezTo>
                    <a:pt x="1515783" y="266623"/>
                    <a:pt x="1521403" y="266528"/>
                    <a:pt x="1521594" y="261194"/>
                  </a:cubicBezTo>
                  <a:cubicBezTo>
                    <a:pt x="1503877" y="256431"/>
                    <a:pt x="1512831" y="232047"/>
                    <a:pt x="1504258" y="220522"/>
                  </a:cubicBezTo>
                  <a:cubicBezTo>
                    <a:pt x="1511021" y="193852"/>
                    <a:pt x="1495495" y="169754"/>
                    <a:pt x="1499115" y="141274"/>
                  </a:cubicBezTo>
                  <a:cubicBezTo>
                    <a:pt x="1472540" y="129272"/>
                    <a:pt x="1485399" y="92411"/>
                    <a:pt x="1474731" y="71646"/>
                  </a:cubicBezTo>
                  <a:cubicBezTo>
                    <a:pt x="1494543" y="50024"/>
                    <a:pt x="1450347" y="43643"/>
                    <a:pt x="1457776" y="26212"/>
                  </a:cubicBezTo>
                  <a:cubicBezTo>
                    <a:pt x="1414342" y="11829"/>
                    <a:pt x="1372432" y="66788"/>
                    <a:pt x="1335189" y="37642"/>
                  </a:cubicBezTo>
                  <a:cubicBezTo>
                    <a:pt x="1323093" y="48691"/>
                    <a:pt x="1304900" y="40976"/>
                    <a:pt x="1285088" y="41833"/>
                  </a:cubicBezTo>
                  <a:cubicBezTo>
                    <a:pt x="1254798" y="42976"/>
                    <a:pt x="1232986" y="60026"/>
                    <a:pt x="1206030" y="62788"/>
                  </a:cubicBezTo>
                  <a:cubicBezTo>
                    <a:pt x="1194124" y="76218"/>
                    <a:pt x="1168692" y="76218"/>
                    <a:pt x="1157834" y="90791"/>
                  </a:cubicBezTo>
                  <a:cubicBezTo>
                    <a:pt x="1109733" y="100793"/>
                    <a:pt x="1083348" y="132511"/>
                    <a:pt x="1039343" y="146608"/>
                  </a:cubicBezTo>
                  <a:cubicBezTo>
                    <a:pt x="1036104" y="143560"/>
                    <a:pt x="1031056" y="141845"/>
                    <a:pt x="1026960" y="139464"/>
                  </a:cubicBezTo>
                  <a:cubicBezTo>
                    <a:pt x="1013244" y="145465"/>
                    <a:pt x="1010577" y="162419"/>
                    <a:pt x="1007434" y="178993"/>
                  </a:cubicBezTo>
                  <a:cubicBezTo>
                    <a:pt x="986003" y="189185"/>
                    <a:pt x="963048" y="197757"/>
                    <a:pt x="939045" y="205472"/>
                  </a:cubicBezTo>
                  <a:cubicBezTo>
                    <a:pt x="937044" y="207473"/>
                    <a:pt x="936854" y="211187"/>
                    <a:pt x="933044" y="211378"/>
                  </a:cubicBezTo>
                  <a:cubicBezTo>
                    <a:pt x="912279" y="213188"/>
                    <a:pt x="912089" y="235476"/>
                    <a:pt x="890562" y="236619"/>
                  </a:cubicBezTo>
                  <a:cubicBezTo>
                    <a:pt x="883704" y="233762"/>
                    <a:pt x="884847" y="224999"/>
                    <a:pt x="878751" y="221570"/>
                  </a:cubicBezTo>
                  <a:cubicBezTo>
                    <a:pt x="862749" y="226523"/>
                    <a:pt x="839794" y="233285"/>
                    <a:pt x="826078" y="235000"/>
                  </a:cubicBezTo>
                  <a:cubicBezTo>
                    <a:pt x="815124" y="240524"/>
                    <a:pt x="817315" y="252526"/>
                    <a:pt x="812934" y="263956"/>
                  </a:cubicBezTo>
                  <a:cubicBezTo>
                    <a:pt x="811219" y="268337"/>
                    <a:pt x="806076" y="272052"/>
                    <a:pt x="804552" y="277481"/>
                  </a:cubicBezTo>
                  <a:cubicBezTo>
                    <a:pt x="801504" y="287959"/>
                    <a:pt x="806361" y="303485"/>
                    <a:pt x="794265" y="304723"/>
                  </a:cubicBezTo>
                  <a:cubicBezTo>
                    <a:pt x="794646" y="302723"/>
                    <a:pt x="794836" y="300627"/>
                    <a:pt x="795312" y="298722"/>
                  </a:cubicBezTo>
                  <a:cubicBezTo>
                    <a:pt x="791979" y="296817"/>
                    <a:pt x="788169" y="295198"/>
                    <a:pt x="787311" y="291578"/>
                  </a:cubicBezTo>
                  <a:cubicBezTo>
                    <a:pt x="787597" y="283101"/>
                    <a:pt x="794455" y="282053"/>
                    <a:pt x="795217" y="274052"/>
                  </a:cubicBezTo>
                  <a:cubicBezTo>
                    <a:pt x="784644" y="270433"/>
                    <a:pt x="790455" y="256145"/>
                    <a:pt x="788264" y="247001"/>
                  </a:cubicBezTo>
                  <a:cubicBezTo>
                    <a:pt x="787121" y="248716"/>
                    <a:pt x="785883" y="250240"/>
                    <a:pt x="784073" y="251097"/>
                  </a:cubicBezTo>
                  <a:cubicBezTo>
                    <a:pt x="784168" y="247097"/>
                    <a:pt x="785692" y="244715"/>
                    <a:pt x="790264" y="245763"/>
                  </a:cubicBezTo>
                  <a:cubicBezTo>
                    <a:pt x="791312" y="241477"/>
                    <a:pt x="790931" y="238048"/>
                    <a:pt x="787978" y="236238"/>
                  </a:cubicBezTo>
                  <a:cubicBezTo>
                    <a:pt x="786359" y="240239"/>
                    <a:pt x="784930" y="244525"/>
                    <a:pt x="778072" y="242715"/>
                  </a:cubicBezTo>
                  <a:cubicBezTo>
                    <a:pt x="790740" y="235667"/>
                    <a:pt x="787788" y="220331"/>
                    <a:pt x="788550" y="207092"/>
                  </a:cubicBezTo>
                  <a:cubicBezTo>
                    <a:pt x="789883" y="184898"/>
                    <a:pt x="793884" y="153847"/>
                    <a:pt x="774643" y="140798"/>
                  </a:cubicBezTo>
                  <a:cubicBezTo>
                    <a:pt x="777501" y="141750"/>
                    <a:pt x="775310" y="135083"/>
                    <a:pt x="773691" y="134511"/>
                  </a:cubicBezTo>
                  <a:cubicBezTo>
                    <a:pt x="765975" y="139464"/>
                    <a:pt x="765404" y="118223"/>
                    <a:pt x="758641" y="126510"/>
                  </a:cubicBezTo>
                  <a:cubicBezTo>
                    <a:pt x="759213" y="123843"/>
                    <a:pt x="758927" y="121748"/>
                    <a:pt x="757784" y="120224"/>
                  </a:cubicBezTo>
                  <a:cubicBezTo>
                    <a:pt x="749402" y="119271"/>
                    <a:pt x="740925" y="118319"/>
                    <a:pt x="738924" y="113270"/>
                  </a:cubicBezTo>
                  <a:cubicBezTo>
                    <a:pt x="741210" y="105746"/>
                    <a:pt x="736924" y="101745"/>
                    <a:pt x="741306" y="96602"/>
                  </a:cubicBezTo>
                  <a:cubicBezTo>
                    <a:pt x="735591" y="96602"/>
                    <a:pt x="735495" y="93077"/>
                    <a:pt x="729114" y="93554"/>
                  </a:cubicBezTo>
                  <a:cubicBezTo>
                    <a:pt x="728256" y="87743"/>
                    <a:pt x="723018" y="84791"/>
                    <a:pt x="722160" y="78885"/>
                  </a:cubicBezTo>
                  <a:cubicBezTo>
                    <a:pt x="725208" y="73456"/>
                    <a:pt x="729876" y="69932"/>
                    <a:pt x="733209" y="64883"/>
                  </a:cubicBezTo>
                  <a:cubicBezTo>
                    <a:pt x="729399" y="54977"/>
                    <a:pt x="729304" y="46310"/>
                    <a:pt x="724923" y="34594"/>
                  </a:cubicBezTo>
                  <a:cubicBezTo>
                    <a:pt x="720351" y="34213"/>
                    <a:pt x="717779" y="35927"/>
                    <a:pt x="717017" y="39737"/>
                  </a:cubicBezTo>
                  <a:cubicBezTo>
                    <a:pt x="719112" y="41547"/>
                    <a:pt x="723399" y="42023"/>
                    <a:pt x="723399" y="45167"/>
                  </a:cubicBezTo>
                  <a:cubicBezTo>
                    <a:pt x="721875" y="48215"/>
                    <a:pt x="724161" y="55358"/>
                    <a:pt x="720160" y="55549"/>
                  </a:cubicBezTo>
                  <a:cubicBezTo>
                    <a:pt x="722160" y="52596"/>
                    <a:pt x="715112" y="49072"/>
                    <a:pt x="715302" y="51834"/>
                  </a:cubicBezTo>
                  <a:cubicBezTo>
                    <a:pt x="716255" y="51929"/>
                    <a:pt x="717112" y="53358"/>
                    <a:pt x="715112" y="53358"/>
                  </a:cubicBezTo>
                  <a:cubicBezTo>
                    <a:pt x="715017" y="50215"/>
                    <a:pt x="712159" y="48881"/>
                    <a:pt x="710635" y="46691"/>
                  </a:cubicBezTo>
                  <a:cubicBezTo>
                    <a:pt x="716064" y="42309"/>
                    <a:pt x="709111" y="31165"/>
                    <a:pt x="715398" y="25736"/>
                  </a:cubicBezTo>
                  <a:cubicBezTo>
                    <a:pt x="706254" y="27260"/>
                    <a:pt x="714350" y="25069"/>
                    <a:pt x="710730" y="20497"/>
                  </a:cubicBezTo>
                  <a:cubicBezTo>
                    <a:pt x="702158" y="18020"/>
                    <a:pt x="699586" y="31451"/>
                    <a:pt x="693681" y="26117"/>
                  </a:cubicBezTo>
                  <a:cubicBezTo>
                    <a:pt x="697205" y="23069"/>
                    <a:pt x="702253" y="21640"/>
                    <a:pt x="702444" y="14877"/>
                  </a:cubicBezTo>
                  <a:cubicBezTo>
                    <a:pt x="692633" y="11258"/>
                    <a:pt x="682917" y="21354"/>
                    <a:pt x="679203" y="13544"/>
                  </a:cubicBezTo>
                  <a:cubicBezTo>
                    <a:pt x="681393" y="13067"/>
                    <a:pt x="683394" y="12496"/>
                    <a:pt x="684918" y="11162"/>
                  </a:cubicBezTo>
                  <a:cubicBezTo>
                    <a:pt x="681679" y="10115"/>
                    <a:pt x="682346" y="6400"/>
                    <a:pt x="676536" y="7067"/>
                  </a:cubicBezTo>
                  <a:cubicBezTo>
                    <a:pt x="673583" y="12877"/>
                    <a:pt x="669868" y="14877"/>
                    <a:pt x="674631" y="20687"/>
                  </a:cubicBezTo>
                  <a:cubicBezTo>
                    <a:pt x="671392" y="16973"/>
                    <a:pt x="669487" y="20878"/>
                    <a:pt x="663963" y="19354"/>
                  </a:cubicBezTo>
                  <a:cubicBezTo>
                    <a:pt x="664153" y="17830"/>
                    <a:pt x="662820" y="17354"/>
                    <a:pt x="662629" y="16115"/>
                  </a:cubicBezTo>
                  <a:cubicBezTo>
                    <a:pt x="661296" y="13067"/>
                    <a:pt x="668630" y="11734"/>
                    <a:pt x="663486" y="10019"/>
                  </a:cubicBezTo>
                  <a:cubicBezTo>
                    <a:pt x="661581" y="13353"/>
                    <a:pt x="652342" y="10115"/>
                    <a:pt x="655009" y="5924"/>
                  </a:cubicBezTo>
                  <a:cubicBezTo>
                    <a:pt x="663201" y="4781"/>
                    <a:pt x="664439" y="6686"/>
                    <a:pt x="668725" y="10686"/>
                  </a:cubicBezTo>
                  <a:cubicBezTo>
                    <a:pt x="668154" y="5924"/>
                    <a:pt x="672440" y="6590"/>
                    <a:pt x="671773" y="1828"/>
                  </a:cubicBezTo>
                  <a:cubicBezTo>
                    <a:pt x="643008" y="8019"/>
                    <a:pt x="608527" y="-9793"/>
                    <a:pt x="589668" y="8591"/>
                  </a:cubicBezTo>
                  <a:cubicBezTo>
                    <a:pt x="565950" y="5543"/>
                    <a:pt x="556902" y="18782"/>
                    <a:pt x="535947" y="18878"/>
                  </a:cubicBezTo>
                  <a:cubicBezTo>
                    <a:pt x="529565" y="36213"/>
                    <a:pt x="498704" y="26402"/>
                    <a:pt x="491084" y="42500"/>
                  </a:cubicBezTo>
                  <a:cubicBezTo>
                    <a:pt x="480130" y="41357"/>
                    <a:pt x="478320" y="50501"/>
                    <a:pt x="465176" y="46976"/>
                  </a:cubicBezTo>
                  <a:cubicBezTo>
                    <a:pt x="458223" y="55073"/>
                    <a:pt x="429933" y="62788"/>
                    <a:pt x="415265" y="56120"/>
                  </a:cubicBezTo>
                  <a:cubicBezTo>
                    <a:pt x="410788" y="59359"/>
                    <a:pt x="407550" y="63836"/>
                    <a:pt x="407550" y="72122"/>
                  </a:cubicBezTo>
                  <a:cubicBezTo>
                    <a:pt x="411836" y="73456"/>
                    <a:pt x="414408" y="75932"/>
                    <a:pt x="417456" y="78028"/>
                  </a:cubicBezTo>
                  <a:cubicBezTo>
                    <a:pt x="408121" y="78218"/>
                    <a:pt x="418027" y="93649"/>
                    <a:pt x="405835" y="96602"/>
                  </a:cubicBezTo>
                  <a:cubicBezTo>
                    <a:pt x="403930" y="94030"/>
                    <a:pt x="396882" y="92696"/>
                    <a:pt x="401358" y="89934"/>
                  </a:cubicBezTo>
                  <a:cubicBezTo>
                    <a:pt x="390119" y="90982"/>
                    <a:pt x="398691" y="97840"/>
                    <a:pt x="403835" y="97935"/>
                  </a:cubicBezTo>
                  <a:cubicBezTo>
                    <a:pt x="402787" y="101364"/>
                    <a:pt x="398596" y="100888"/>
                    <a:pt x="396501" y="98602"/>
                  </a:cubicBezTo>
                  <a:cubicBezTo>
                    <a:pt x="397929" y="111651"/>
                    <a:pt x="382404" y="110603"/>
                    <a:pt x="377070" y="120795"/>
                  </a:cubicBezTo>
                  <a:cubicBezTo>
                    <a:pt x="376974" y="114032"/>
                    <a:pt x="372212" y="121843"/>
                    <a:pt x="367545" y="124224"/>
                  </a:cubicBezTo>
                  <a:cubicBezTo>
                    <a:pt x="373069" y="123367"/>
                    <a:pt x="370212" y="127939"/>
                    <a:pt x="370212" y="130701"/>
                  </a:cubicBezTo>
                  <a:cubicBezTo>
                    <a:pt x="372879" y="133940"/>
                    <a:pt x="375927" y="129272"/>
                    <a:pt x="376879" y="134606"/>
                  </a:cubicBezTo>
                  <a:cubicBezTo>
                    <a:pt x="375927" y="141655"/>
                    <a:pt x="375641" y="149656"/>
                    <a:pt x="367640" y="148799"/>
                  </a:cubicBezTo>
                  <a:cubicBezTo>
                    <a:pt x="367640" y="146989"/>
                    <a:pt x="368497" y="144512"/>
                    <a:pt x="366497" y="144036"/>
                  </a:cubicBezTo>
                  <a:cubicBezTo>
                    <a:pt x="364973" y="147084"/>
                    <a:pt x="361544" y="147846"/>
                    <a:pt x="361639" y="152704"/>
                  </a:cubicBezTo>
                  <a:cubicBezTo>
                    <a:pt x="365735" y="152799"/>
                    <a:pt x="368211" y="153847"/>
                    <a:pt x="368307" y="156609"/>
                  </a:cubicBezTo>
                  <a:cubicBezTo>
                    <a:pt x="365449" y="156419"/>
                    <a:pt x="362211" y="155657"/>
                    <a:pt x="362592" y="158990"/>
                  </a:cubicBezTo>
                  <a:cubicBezTo>
                    <a:pt x="364687" y="160705"/>
                    <a:pt x="368307" y="160419"/>
                    <a:pt x="373164" y="160324"/>
                  </a:cubicBezTo>
                  <a:cubicBezTo>
                    <a:pt x="374212" y="157847"/>
                    <a:pt x="371069" y="156133"/>
                    <a:pt x="373831" y="155752"/>
                  </a:cubicBezTo>
                  <a:cubicBezTo>
                    <a:pt x="375069" y="161181"/>
                    <a:pt x="380784" y="156133"/>
                    <a:pt x="382213" y="159848"/>
                  </a:cubicBezTo>
                  <a:cubicBezTo>
                    <a:pt x="379165" y="161657"/>
                    <a:pt x="374879" y="162134"/>
                    <a:pt x="370878" y="163086"/>
                  </a:cubicBezTo>
                  <a:cubicBezTo>
                    <a:pt x="368688" y="167753"/>
                    <a:pt x="371640" y="168992"/>
                    <a:pt x="373355" y="171087"/>
                  </a:cubicBezTo>
                  <a:cubicBezTo>
                    <a:pt x="364687" y="168992"/>
                    <a:pt x="365449" y="177469"/>
                    <a:pt x="361258" y="180326"/>
                  </a:cubicBezTo>
                  <a:cubicBezTo>
                    <a:pt x="356115" y="179088"/>
                    <a:pt x="361068" y="171278"/>
                    <a:pt x="357448" y="169087"/>
                  </a:cubicBezTo>
                  <a:cubicBezTo>
                    <a:pt x="355353" y="170325"/>
                    <a:pt x="356115" y="174611"/>
                    <a:pt x="351447" y="172992"/>
                  </a:cubicBezTo>
                  <a:cubicBezTo>
                    <a:pt x="348971" y="168801"/>
                    <a:pt x="354210" y="167944"/>
                    <a:pt x="350781" y="165277"/>
                  </a:cubicBezTo>
                  <a:cubicBezTo>
                    <a:pt x="345828" y="172706"/>
                    <a:pt x="353829" y="176421"/>
                    <a:pt x="344875" y="181469"/>
                  </a:cubicBezTo>
                  <a:cubicBezTo>
                    <a:pt x="349161" y="180803"/>
                    <a:pt x="354972" y="181660"/>
                    <a:pt x="358877" y="184708"/>
                  </a:cubicBezTo>
                  <a:cubicBezTo>
                    <a:pt x="356686" y="188899"/>
                    <a:pt x="355924" y="189661"/>
                    <a:pt x="359544" y="192518"/>
                  </a:cubicBezTo>
                  <a:cubicBezTo>
                    <a:pt x="357162" y="195090"/>
                    <a:pt x="356400" y="199567"/>
                    <a:pt x="349828" y="197471"/>
                  </a:cubicBezTo>
                  <a:cubicBezTo>
                    <a:pt x="356686" y="192328"/>
                    <a:pt x="342970" y="193852"/>
                    <a:pt x="349352" y="188232"/>
                  </a:cubicBezTo>
                  <a:cubicBezTo>
                    <a:pt x="343827" y="186232"/>
                    <a:pt x="345161" y="191756"/>
                    <a:pt x="341637" y="191852"/>
                  </a:cubicBezTo>
                  <a:cubicBezTo>
                    <a:pt x="340113" y="187280"/>
                    <a:pt x="339065" y="183374"/>
                    <a:pt x="341541" y="179564"/>
                  </a:cubicBezTo>
                  <a:cubicBezTo>
                    <a:pt x="336207" y="179945"/>
                    <a:pt x="335636" y="183946"/>
                    <a:pt x="332683" y="178421"/>
                  </a:cubicBezTo>
                  <a:cubicBezTo>
                    <a:pt x="328968" y="180612"/>
                    <a:pt x="335064" y="184041"/>
                    <a:pt x="326682" y="182231"/>
                  </a:cubicBezTo>
                  <a:cubicBezTo>
                    <a:pt x="329826" y="186422"/>
                    <a:pt x="322777" y="189661"/>
                    <a:pt x="329159" y="190232"/>
                  </a:cubicBezTo>
                  <a:cubicBezTo>
                    <a:pt x="335445" y="190804"/>
                    <a:pt x="326111" y="184803"/>
                    <a:pt x="331540" y="185946"/>
                  </a:cubicBezTo>
                  <a:cubicBezTo>
                    <a:pt x="333350" y="186137"/>
                    <a:pt x="333826" y="184994"/>
                    <a:pt x="335255" y="184898"/>
                  </a:cubicBezTo>
                  <a:cubicBezTo>
                    <a:pt x="336303" y="188994"/>
                    <a:pt x="336874" y="193852"/>
                    <a:pt x="331921" y="195281"/>
                  </a:cubicBezTo>
                  <a:cubicBezTo>
                    <a:pt x="328397" y="195281"/>
                    <a:pt x="328683" y="192804"/>
                    <a:pt x="327063" y="191566"/>
                  </a:cubicBezTo>
                  <a:cubicBezTo>
                    <a:pt x="325825" y="195471"/>
                    <a:pt x="321348" y="193947"/>
                    <a:pt x="315538" y="196328"/>
                  </a:cubicBezTo>
                  <a:cubicBezTo>
                    <a:pt x="317062" y="192899"/>
                    <a:pt x="323063" y="185470"/>
                    <a:pt x="317253" y="184232"/>
                  </a:cubicBezTo>
                  <a:cubicBezTo>
                    <a:pt x="316776" y="186041"/>
                    <a:pt x="316205" y="187756"/>
                    <a:pt x="313347" y="186803"/>
                  </a:cubicBezTo>
                  <a:cubicBezTo>
                    <a:pt x="314205" y="197376"/>
                    <a:pt x="315824" y="200424"/>
                    <a:pt x="317348" y="208806"/>
                  </a:cubicBezTo>
                  <a:cubicBezTo>
                    <a:pt x="313538" y="210235"/>
                    <a:pt x="309918" y="206234"/>
                    <a:pt x="307823" y="212235"/>
                  </a:cubicBezTo>
                  <a:cubicBezTo>
                    <a:pt x="314300" y="214807"/>
                    <a:pt x="316110" y="211759"/>
                    <a:pt x="318015" y="216617"/>
                  </a:cubicBezTo>
                  <a:cubicBezTo>
                    <a:pt x="314014" y="218998"/>
                    <a:pt x="310204" y="217093"/>
                    <a:pt x="308775" y="218522"/>
                  </a:cubicBezTo>
                  <a:cubicBezTo>
                    <a:pt x="314776" y="222427"/>
                    <a:pt x="307061" y="226904"/>
                    <a:pt x="312395" y="231285"/>
                  </a:cubicBezTo>
                  <a:cubicBezTo>
                    <a:pt x="313443" y="228809"/>
                    <a:pt x="314586" y="231952"/>
                    <a:pt x="317729" y="231952"/>
                  </a:cubicBezTo>
                  <a:cubicBezTo>
                    <a:pt x="318015" y="228618"/>
                    <a:pt x="324015" y="222808"/>
                    <a:pt x="320967" y="221570"/>
                  </a:cubicBezTo>
                  <a:cubicBezTo>
                    <a:pt x="320205" y="223856"/>
                    <a:pt x="318015" y="221474"/>
                    <a:pt x="317634" y="219569"/>
                  </a:cubicBezTo>
                  <a:cubicBezTo>
                    <a:pt x="323253" y="216045"/>
                    <a:pt x="319634" y="215950"/>
                    <a:pt x="318967" y="210521"/>
                  </a:cubicBezTo>
                  <a:cubicBezTo>
                    <a:pt x="325444" y="212235"/>
                    <a:pt x="325254" y="211568"/>
                    <a:pt x="328968" y="216331"/>
                  </a:cubicBezTo>
                  <a:cubicBezTo>
                    <a:pt x="330302" y="221284"/>
                    <a:pt x="325730" y="219665"/>
                    <a:pt x="324587" y="221951"/>
                  </a:cubicBezTo>
                  <a:cubicBezTo>
                    <a:pt x="330397" y="222522"/>
                    <a:pt x="343065" y="214235"/>
                    <a:pt x="346018" y="223094"/>
                  </a:cubicBezTo>
                  <a:cubicBezTo>
                    <a:pt x="340398" y="217664"/>
                    <a:pt x="339541" y="228809"/>
                    <a:pt x="335922" y="231095"/>
                  </a:cubicBezTo>
                  <a:cubicBezTo>
                    <a:pt x="333731" y="229761"/>
                    <a:pt x="333064" y="227475"/>
                    <a:pt x="333255" y="224618"/>
                  </a:cubicBezTo>
                  <a:cubicBezTo>
                    <a:pt x="328206" y="223665"/>
                    <a:pt x="324206" y="223856"/>
                    <a:pt x="322206" y="226332"/>
                  </a:cubicBezTo>
                  <a:cubicBezTo>
                    <a:pt x="330683" y="231761"/>
                    <a:pt x="323634" y="227475"/>
                    <a:pt x="329540" y="237953"/>
                  </a:cubicBezTo>
                  <a:cubicBezTo>
                    <a:pt x="334017" y="238334"/>
                    <a:pt x="335541" y="235762"/>
                    <a:pt x="336398" y="240334"/>
                  </a:cubicBezTo>
                  <a:cubicBezTo>
                    <a:pt x="329064" y="241001"/>
                    <a:pt x="328873" y="237000"/>
                    <a:pt x="326397" y="234524"/>
                  </a:cubicBezTo>
                  <a:cubicBezTo>
                    <a:pt x="322396" y="239572"/>
                    <a:pt x="326111" y="239000"/>
                    <a:pt x="326873" y="243763"/>
                  </a:cubicBezTo>
                  <a:cubicBezTo>
                    <a:pt x="341827" y="240048"/>
                    <a:pt x="336969" y="262051"/>
                    <a:pt x="322872" y="258717"/>
                  </a:cubicBezTo>
                  <a:cubicBezTo>
                    <a:pt x="320872" y="250049"/>
                    <a:pt x="332778" y="256812"/>
                    <a:pt x="331445" y="249002"/>
                  </a:cubicBezTo>
                  <a:cubicBezTo>
                    <a:pt x="323825" y="246430"/>
                    <a:pt x="326397" y="255002"/>
                    <a:pt x="319920" y="253764"/>
                  </a:cubicBezTo>
                  <a:cubicBezTo>
                    <a:pt x="318015" y="257765"/>
                    <a:pt x="322968" y="257288"/>
                    <a:pt x="322587" y="260241"/>
                  </a:cubicBezTo>
                  <a:cubicBezTo>
                    <a:pt x="320205" y="259860"/>
                    <a:pt x="318586" y="260432"/>
                    <a:pt x="317062" y="261098"/>
                  </a:cubicBezTo>
                  <a:cubicBezTo>
                    <a:pt x="319824" y="256812"/>
                    <a:pt x="318300" y="256050"/>
                    <a:pt x="316586" y="251764"/>
                  </a:cubicBezTo>
                  <a:cubicBezTo>
                    <a:pt x="320967" y="250240"/>
                    <a:pt x="326873" y="250335"/>
                    <a:pt x="326778" y="243763"/>
                  </a:cubicBezTo>
                  <a:cubicBezTo>
                    <a:pt x="320967" y="244811"/>
                    <a:pt x="322777" y="240810"/>
                    <a:pt x="320110" y="239858"/>
                  </a:cubicBezTo>
                  <a:cubicBezTo>
                    <a:pt x="319443" y="242620"/>
                    <a:pt x="318205" y="244715"/>
                    <a:pt x="315729" y="245477"/>
                  </a:cubicBezTo>
                  <a:cubicBezTo>
                    <a:pt x="315443" y="243382"/>
                    <a:pt x="313633" y="242239"/>
                    <a:pt x="314776" y="239191"/>
                  </a:cubicBezTo>
                  <a:cubicBezTo>
                    <a:pt x="308204" y="235381"/>
                    <a:pt x="308966" y="241477"/>
                    <a:pt x="302394" y="237667"/>
                  </a:cubicBezTo>
                  <a:cubicBezTo>
                    <a:pt x="302489" y="241286"/>
                    <a:pt x="303251" y="244430"/>
                    <a:pt x="306585" y="245858"/>
                  </a:cubicBezTo>
                  <a:cubicBezTo>
                    <a:pt x="307251" y="243668"/>
                    <a:pt x="306775" y="240239"/>
                    <a:pt x="309252" y="240048"/>
                  </a:cubicBezTo>
                  <a:cubicBezTo>
                    <a:pt x="313062" y="240715"/>
                    <a:pt x="312490" y="244334"/>
                    <a:pt x="311728" y="248049"/>
                  </a:cubicBezTo>
                  <a:cubicBezTo>
                    <a:pt x="303727" y="246716"/>
                    <a:pt x="302870" y="255669"/>
                    <a:pt x="302298" y="263765"/>
                  </a:cubicBezTo>
                  <a:cubicBezTo>
                    <a:pt x="290011" y="264908"/>
                    <a:pt x="274962" y="284244"/>
                    <a:pt x="266675" y="273195"/>
                  </a:cubicBezTo>
                  <a:cubicBezTo>
                    <a:pt x="265437" y="277291"/>
                    <a:pt x="270294" y="284435"/>
                    <a:pt x="264770" y="286816"/>
                  </a:cubicBezTo>
                  <a:cubicBezTo>
                    <a:pt x="259150" y="286816"/>
                    <a:pt x="260674" y="282149"/>
                    <a:pt x="256578" y="281196"/>
                  </a:cubicBezTo>
                  <a:cubicBezTo>
                    <a:pt x="254864" y="290054"/>
                    <a:pt x="253721" y="287578"/>
                    <a:pt x="244863" y="287483"/>
                  </a:cubicBezTo>
                  <a:cubicBezTo>
                    <a:pt x="247911" y="293579"/>
                    <a:pt x="245339" y="295960"/>
                    <a:pt x="250006" y="301961"/>
                  </a:cubicBezTo>
                  <a:cubicBezTo>
                    <a:pt x="244767" y="300151"/>
                    <a:pt x="243339" y="302723"/>
                    <a:pt x="239148" y="302151"/>
                  </a:cubicBezTo>
                  <a:cubicBezTo>
                    <a:pt x="239338" y="299294"/>
                    <a:pt x="238671" y="297008"/>
                    <a:pt x="236481" y="295674"/>
                  </a:cubicBezTo>
                  <a:cubicBezTo>
                    <a:pt x="234290" y="300722"/>
                    <a:pt x="237528" y="302342"/>
                    <a:pt x="238671" y="305199"/>
                  </a:cubicBezTo>
                  <a:cubicBezTo>
                    <a:pt x="244196" y="306628"/>
                    <a:pt x="245910" y="303866"/>
                    <a:pt x="249720" y="303485"/>
                  </a:cubicBezTo>
                  <a:cubicBezTo>
                    <a:pt x="247434" y="309485"/>
                    <a:pt x="248673" y="308723"/>
                    <a:pt x="248006" y="315581"/>
                  </a:cubicBezTo>
                  <a:cubicBezTo>
                    <a:pt x="244958" y="315105"/>
                    <a:pt x="242386" y="315200"/>
                    <a:pt x="240672" y="316248"/>
                  </a:cubicBezTo>
                  <a:cubicBezTo>
                    <a:pt x="239148" y="320915"/>
                    <a:pt x="243053" y="321963"/>
                    <a:pt x="240957" y="327011"/>
                  </a:cubicBezTo>
                  <a:cubicBezTo>
                    <a:pt x="235623" y="322344"/>
                    <a:pt x="232575" y="330917"/>
                    <a:pt x="230575" y="324154"/>
                  </a:cubicBezTo>
                  <a:cubicBezTo>
                    <a:pt x="233242" y="318439"/>
                    <a:pt x="239148" y="316153"/>
                    <a:pt x="240100" y="308342"/>
                  </a:cubicBezTo>
                  <a:cubicBezTo>
                    <a:pt x="234385" y="308438"/>
                    <a:pt x="233337" y="303961"/>
                    <a:pt x="231051" y="308723"/>
                  </a:cubicBezTo>
                  <a:cubicBezTo>
                    <a:pt x="237528" y="315200"/>
                    <a:pt x="223050" y="316915"/>
                    <a:pt x="221622" y="324440"/>
                  </a:cubicBezTo>
                  <a:cubicBezTo>
                    <a:pt x="228765" y="325297"/>
                    <a:pt x="227813" y="330536"/>
                    <a:pt x="231623" y="330250"/>
                  </a:cubicBezTo>
                  <a:cubicBezTo>
                    <a:pt x="232004" y="334917"/>
                    <a:pt x="223622" y="338632"/>
                    <a:pt x="226575" y="340442"/>
                  </a:cubicBezTo>
                  <a:cubicBezTo>
                    <a:pt x="232575" y="329774"/>
                    <a:pt x="242196" y="339108"/>
                    <a:pt x="246006" y="330536"/>
                  </a:cubicBezTo>
                  <a:cubicBezTo>
                    <a:pt x="246577" y="332917"/>
                    <a:pt x="248101" y="334631"/>
                    <a:pt x="248673" y="337013"/>
                  </a:cubicBezTo>
                  <a:cubicBezTo>
                    <a:pt x="244291" y="341108"/>
                    <a:pt x="239529" y="334631"/>
                    <a:pt x="238767" y="343490"/>
                  </a:cubicBezTo>
                  <a:cubicBezTo>
                    <a:pt x="245529" y="346347"/>
                    <a:pt x="243148" y="339013"/>
                    <a:pt x="249816" y="341775"/>
                  </a:cubicBezTo>
                  <a:cubicBezTo>
                    <a:pt x="248863" y="347681"/>
                    <a:pt x="244196" y="349586"/>
                    <a:pt x="240957" y="353015"/>
                  </a:cubicBezTo>
                  <a:cubicBezTo>
                    <a:pt x="238862" y="351205"/>
                    <a:pt x="234671" y="350729"/>
                    <a:pt x="232575" y="348919"/>
                  </a:cubicBezTo>
                  <a:cubicBezTo>
                    <a:pt x="230861" y="355872"/>
                    <a:pt x="225336" y="364064"/>
                    <a:pt x="235719" y="364730"/>
                  </a:cubicBezTo>
                  <a:cubicBezTo>
                    <a:pt x="231718" y="366921"/>
                    <a:pt x="232385" y="363206"/>
                    <a:pt x="228384" y="365397"/>
                  </a:cubicBezTo>
                  <a:cubicBezTo>
                    <a:pt x="223812" y="374255"/>
                    <a:pt x="227337" y="378923"/>
                    <a:pt x="232861" y="384352"/>
                  </a:cubicBezTo>
                  <a:cubicBezTo>
                    <a:pt x="234861" y="381018"/>
                    <a:pt x="239529" y="381971"/>
                    <a:pt x="241910" y="383971"/>
                  </a:cubicBezTo>
                  <a:cubicBezTo>
                    <a:pt x="233814" y="386638"/>
                    <a:pt x="244577" y="393401"/>
                    <a:pt x="236385" y="397115"/>
                  </a:cubicBezTo>
                  <a:cubicBezTo>
                    <a:pt x="244482" y="402545"/>
                    <a:pt x="234195" y="408641"/>
                    <a:pt x="245529" y="409022"/>
                  </a:cubicBezTo>
                  <a:cubicBezTo>
                    <a:pt x="242291" y="410069"/>
                    <a:pt x="241243" y="413594"/>
                    <a:pt x="237624" y="414165"/>
                  </a:cubicBezTo>
                  <a:cubicBezTo>
                    <a:pt x="235147" y="411593"/>
                    <a:pt x="229623" y="411117"/>
                    <a:pt x="227622" y="408355"/>
                  </a:cubicBezTo>
                  <a:cubicBezTo>
                    <a:pt x="230194" y="402735"/>
                    <a:pt x="233242" y="404354"/>
                    <a:pt x="237338" y="403402"/>
                  </a:cubicBezTo>
                  <a:cubicBezTo>
                    <a:pt x="237243" y="399782"/>
                    <a:pt x="236481" y="396639"/>
                    <a:pt x="233147" y="395210"/>
                  </a:cubicBezTo>
                  <a:cubicBezTo>
                    <a:pt x="227146" y="400259"/>
                    <a:pt x="219621" y="403497"/>
                    <a:pt x="213240" y="408164"/>
                  </a:cubicBezTo>
                  <a:cubicBezTo>
                    <a:pt x="218097" y="409974"/>
                    <a:pt x="218097" y="406640"/>
                    <a:pt x="222288" y="407783"/>
                  </a:cubicBezTo>
                  <a:cubicBezTo>
                    <a:pt x="221812" y="410546"/>
                    <a:pt x="223146" y="411117"/>
                    <a:pt x="225622" y="409688"/>
                  </a:cubicBezTo>
                  <a:cubicBezTo>
                    <a:pt x="220288" y="415118"/>
                    <a:pt x="223336" y="415403"/>
                    <a:pt x="223908" y="421785"/>
                  </a:cubicBezTo>
                  <a:cubicBezTo>
                    <a:pt x="219907" y="422261"/>
                    <a:pt x="218859" y="416832"/>
                    <a:pt x="218383" y="422642"/>
                  </a:cubicBezTo>
                  <a:cubicBezTo>
                    <a:pt x="226956" y="432167"/>
                    <a:pt x="242862" y="420928"/>
                    <a:pt x="241624" y="436358"/>
                  </a:cubicBezTo>
                  <a:cubicBezTo>
                    <a:pt x="238100" y="437406"/>
                    <a:pt x="236385" y="431024"/>
                    <a:pt x="234480" y="435501"/>
                  </a:cubicBezTo>
                  <a:cubicBezTo>
                    <a:pt x="238767" y="437692"/>
                    <a:pt x="243815" y="439502"/>
                    <a:pt x="246006" y="443121"/>
                  </a:cubicBezTo>
                  <a:cubicBezTo>
                    <a:pt x="252864" y="444359"/>
                    <a:pt x="252292" y="437311"/>
                    <a:pt x="259245" y="438644"/>
                  </a:cubicBezTo>
                  <a:cubicBezTo>
                    <a:pt x="260960" y="440264"/>
                    <a:pt x="258960" y="444264"/>
                    <a:pt x="263913" y="443788"/>
                  </a:cubicBezTo>
                  <a:cubicBezTo>
                    <a:pt x="267723" y="440454"/>
                    <a:pt x="259912" y="439883"/>
                    <a:pt x="265246" y="434739"/>
                  </a:cubicBezTo>
                  <a:cubicBezTo>
                    <a:pt x="258102" y="432167"/>
                    <a:pt x="256483" y="432263"/>
                    <a:pt x="250863" y="434453"/>
                  </a:cubicBezTo>
                  <a:cubicBezTo>
                    <a:pt x="256102" y="422928"/>
                    <a:pt x="271914" y="426929"/>
                    <a:pt x="274485" y="420452"/>
                  </a:cubicBezTo>
                  <a:cubicBezTo>
                    <a:pt x="278486" y="423023"/>
                    <a:pt x="275152" y="423595"/>
                    <a:pt x="277343" y="425405"/>
                  </a:cubicBezTo>
                  <a:cubicBezTo>
                    <a:pt x="281629" y="423690"/>
                    <a:pt x="275628" y="421404"/>
                    <a:pt x="279819" y="421118"/>
                  </a:cubicBezTo>
                  <a:cubicBezTo>
                    <a:pt x="283153" y="421690"/>
                    <a:pt x="280296" y="426262"/>
                    <a:pt x="284487" y="426262"/>
                  </a:cubicBezTo>
                  <a:cubicBezTo>
                    <a:pt x="289725" y="420642"/>
                    <a:pt x="282772" y="419404"/>
                    <a:pt x="274771" y="418928"/>
                  </a:cubicBezTo>
                  <a:cubicBezTo>
                    <a:pt x="279343" y="415403"/>
                    <a:pt x="273247" y="410927"/>
                    <a:pt x="270104" y="413784"/>
                  </a:cubicBezTo>
                  <a:cubicBezTo>
                    <a:pt x="273914" y="414927"/>
                    <a:pt x="271152" y="422928"/>
                    <a:pt x="265722" y="419404"/>
                  </a:cubicBezTo>
                  <a:cubicBezTo>
                    <a:pt x="271247" y="415403"/>
                    <a:pt x="258198" y="400163"/>
                    <a:pt x="273628" y="401878"/>
                  </a:cubicBezTo>
                  <a:cubicBezTo>
                    <a:pt x="273628" y="404831"/>
                    <a:pt x="271152" y="405021"/>
                    <a:pt x="271056" y="407688"/>
                  </a:cubicBezTo>
                  <a:cubicBezTo>
                    <a:pt x="276962" y="409593"/>
                    <a:pt x="274200" y="401783"/>
                    <a:pt x="280581" y="404259"/>
                  </a:cubicBezTo>
                  <a:cubicBezTo>
                    <a:pt x="280867" y="405497"/>
                    <a:pt x="280200" y="407212"/>
                    <a:pt x="281915" y="407498"/>
                  </a:cubicBezTo>
                  <a:cubicBezTo>
                    <a:pt x="278867" y="397592"/>
                    <a:pt x="288392" y="392924"/>
                    <a:pt x="285153" y="384828"/>
                  </a:cubicBezTo>
                  <a:cubicBezTo>
                    <a:pt x="279153" y="384923"/>
                    <a:pt x="272580" y="390543"/>
                    <a:pt x="267056" y="385590"/>
                  </a:cubicBezTo>
                  <a:cubicBezTo>
                    <a:pt x="263151" y="388924"/>
                    <a:pt x="257626" y="395877"/>
                    <a:pt x="265341" y="397687"/>
                  </a:cubicBezTo>
                  <a:cubicBezTo>
                    <a:pt x="264579" y="401497"/>
                    <a:pt x="258960" y="399973"/>
                    <a:pt x="254292" y="399401"/>
                  </a:cubicBezTo>
                  <a:cubicBezTo>
                    <a:pt x="256578" y="397877"/>
                    <a:pt x="257055" y="394353"/>
                    <a:pt x="257340" y="390543"/>
                  </a:cubicBezTo>
                  <a:cubicBezTo>
                    <a:pt x="249911" y="390067"/>
                    <a:pt x="250768" y="387686"/>
                    <a:pt x="244958" y="389019"/>
                  </a:cubicBezTo>
                  <a:cubicBezTo>
                    <a:pt x="241624" y="381971"/>
                    <a:pt x="247434" y="377303"/>
                    <a:pt x="254007" y="376256"/>
                  </a:cubicBezTo>
                  <a:cubicBezTo>
                    <a:pt x="252768" y="363111"/>
                    <a:pt x="241529" y="367588"/>
                    <a:pt x="234099" y="376827"/>
                  </a:cubicBezTo>
                  <a:cubicBezTo>
                    <a:pt x="233814" y="373779"/>
                    <a:pt x="227432" y="374732"/>
                    <a:pt x="229623" y="370160"/>
                  </a:cubicBezTo>
                  <a:cubicBezTo>
                    <a:pt x="234671" y="372255"/>
                    <a:pt x="235242" y="375208"/>
                    <a:pt x="233433" y="369112"/>
                  </a:cubicBezTo>
                  <a:cubicBezTo>
                    <a:pt x="238862" y="370541"/>
                    <a:pt x="240957" y="368159"/>
                    <a:pt x="242958" y="365683"/>
                  </a:cubicBezTo>
                  <a:cubicBezTo>
                    <a:pt x="241053" y="364635"/>
                    <a:pt x="245339" y="358539"/>
                    <a:pt x="242672" y="354920"/>
                  </a:cubicBezTo>
                  <a:cubicBezTo>
                    <a:pt x="246958" y="353300"/>
                    <a:pt x="248768" y="359682"/>
                    <a:pt x="249816" y="355777"/>
                  </a:cubicBezTo>
                  <a:cubicBezTo>
                    <a:pt x="249530" y="353491"/>
                    <a:pt x="250292" y="350538"/>
                    <a:pt x="256388" y="347395"/>
                  </a:cubicBezTo>
                  <a:cubicBezTo>
                    <a:pt x="256578" y="349109"/>
                    <a:pt x="258007" y="349967"/>
                    <a:pt x="259531" y="350824"/>
                  </a:cubicBezTo>
                  <a:cubicBezTo>
                    <a:pt x="260103" y="348633"/>
                    <a:pt x="259722" y="345204"/>
                    <a:pt x="262198" y="345014"/>
                  </a:cubicBezTo>
                  <a:cubicBezTo>
                    <a:pt x="262484" y="347109"/>
                    <a:pt x="264294" y="348157"/>
                    <a:pt x="263151" y="351300"/>
                  </a:cubicBezTo>
                  <a:cubicBezTo>
                    <a:pt x="268580" y="350538"/>
                    <a:pt x="268770" y="350633"/>
                    <a:pt x="273819" y="352634"/>
                  </a:cubicBezTo>
                  <a:cubicBezTo>
                    <a:pt x="271152" y="345871"/>
                    <a:pt x="262579" y="346061"/>
                    <a:pt x="255816" y="339584"/>
                  </a:cubicBezTo>
                  <a:cubicBezTo>
                    <a:pt x="256102" y="338060"/>
                    <a:pt x="254673" y="337584"/>
                    <a:pt x="254483" y="336346"/>
                  </a:cubicBezTo>
                  <a:cubicBezTo>
                    <a:pt x="262674" y="333869"/>
                    <a:pt x="265246" y="335965"/>
                    <a:pt x="275914" y="337489"/>
                  </a:cubicBezTo>
                  <a:cubicBezTo>
                    <a:pt x="278105" y="329964"/>
                    <a:pt x="289821" y="333107"/>
                    <a:pt x="292011" y="325678"/>
                  </a:cubicBezTo>
                  <a:cubicBezTo>
                    <a:pt x="286296" y="322630"/>
                    <a:pt x="283915" y="323011"/>
                    <a:pt x="290868" y="320915"/>
                  </a:cubicBezTo>
                  <a:cubicBezTo>
                    <a:pt x="287154" y="315486"/>
                    <a:pt x="283153" y="318725"/>
                    <a:pt x="276771" y="319106"/>
                  </a:cubicBezTo>
                  <a:cubicBezTo>
                    <a:pt x="277152" y="317010"/>
                    <a:pt x="276390" y="315677"/>
                    <a:pt x="275628" y="314343"/>
                  </a:cubicBezTo>
                  <a:cubicBezTo>
                    <a:pt x="282391" y="315962"/>
                    <a:pt x="284677" y="312724"/>
                    <a:pt x="291726" y="314819"/>
                  </a:cubicBezTo>
                  <a:cubicBezTo>
                    <a:pt x="291726" y="311962"/>
                    <a:pt x="294202" y="311771"/>
                    <a:pt x="294393" y="309009"/>
                  </a:cubicBezTo>
                  <a:cubicBezTo>
                    <a:pt x="290011" y="308723"/>
                    <a:pt x="285820" y="308247"/>
                    <a:pt x="286011" y="304913"/>
                  </a:cubicBezTo>
                  <a:cubicBezTo>
                    <a:pt x="289154" y="304723"/>
                    <a:pt x="290202" y="307676"/>
                    <a:pt x="291345" y="305580"/>
                  </a:cubicBezTo>
                  <a:cubicBezTo>
                    <a:pt x="287820" y="301008"/>
                    <a:pt x="282867" y="297389"/>
                    <a:pt x="276676" y="294531"/>
                  </a:cubicBezTo>
                  <a:cubicBezTo>
                    <a:pt x="277248" y="292817"/>
                    <a:pt x="276962" y="290245"/>
                    <a:pt x="279057" y="290245"/>
                  </a:cubicBezTo>
                  <a:cubicBezTo>
                    <a:pt x="284201" y="294912"/>
                    <a:pt x="293916" y="296722"/>
                    <a:pt x="301632" y="296150"/>
                  </a:cubicBezTo>
                  <a:cubicBezTo>
                    <a:pt x="301632" y="289769"/>
                    <a:pt x="306108" y="288245"/>
                    <a:pt x="308680" y="284720"/>
                  </a:cubicBezTo>
                  <a:cubicBezTo>
                    <a:pt x="312014" y="286721"/>
                    <a:pt x="315919" y="288245"/>
                    <a:pt x="316681" y="291864"/>
                  </a:cubicBezTo>
                  <a:cubicBezTo>
                    <a:pt x="313157" y="291388"/>
                    <a:pt x="309537" y="291007"/>
                    <a:pt x="306013" y="290531"/>
                  </a:cubicBezTo>
                  <a:cubicBezTo>
                    <a:pt x="305346" y="296817"/>
                    <a:pt x="300393" y="298246"/>
                    <a:pt x="297250" y="301770"/>
                  </a:cubicBezTo>
                  <a:cubicBezTo>
                    <a:pt x="300203" y="305009"/>
                    <a:pt x="301632" y="302437"/>
                    <a:pt x="306108" y="302913"/>
                  </a:cubicBezTo>
                  <a:cubicBezTo>
                    <a:pt x="305727" y="305009"/>
                    <a:pt x="306489" y="306342"/>
                    <a:pt x="307251" y="307676"/>
                  </a:cubicBezTo>
                  <a:cubicBezTo>
                    <a:pt x="304394" y="307485"/>
                    <a:pt x="301155" y="306723"/>
                    <a:pt x="301536" y="310057"/>
                  </a:cubicBezTo>
                  <a:cubicBezTo>
                    <a:pt x="305632" y="312914"/>
                    <a:pt x="315157" y="310819"/>
                    <a:pt x="317253" y="313581"/>
                  </a:cubicBezTo>
                  <a:cubicBezTo>
                    <a:pt x="315919" y="317963"/>
                    <a:pt x="309061" y="316058"/>
                    <a:pt x="305727" y="318344"/>
                  </a:cubicBezTo>
                  <a:cubicBezTo>
                    <a:pt x="306680" y="325868"/>
                    <a:pt x="306870" y="332345"/>
                    <a:pt x="306204" y="339965"/>
                  </a:cubicBezTo>
                  <a:cubicBezTo>
                    <a:pt x="300203" y="341108"/>
                    <a:pt x="305537" y="334917"/>
                    <a:pt x="299536" y="336060"/>
                  </a:cubicBezTo>
                  <a:cubicBezTo>
                    <a:pt x="300108" y="339299"/>
                    <a:pt x="295917" y="345776"/>
                    <a:pt x="299822" y="346823"/>
                  </a:cubicBezTo>
                  <a:cubicBezTo>
                    <a:pt x="305918" y="341775"/>
                    <a:pt x="306870" y="344442"/>
                    <a:pt x="312204" y="348347"/>
                  </a:cubicBezTo>
                  <a:cubicBezTo>
                    <a:pt x="318300" y="342061"/>
                    <a:pt x="310966" y="335203"/>
                    <a:pt x="314586" y="331774"/>
                  </a:cubicBezTo>
                  <a:cubicBezTo>
                    <a:pt x="317253" y="334631"/>
                    <a:pt x="322110" y="336060"/>
                    <a:pt x="324301" y="339108"/>
                  </a:cubicBezTo>
                  <a:cubicBezTo>
                    <a:pt x="317634" y="339394"/>
                    <a:pt x="313252" y="347585"/>
                    <a:pt x="320967" y="349490"/>
                  </a:cubicBezTo>
                  <a:cubicBezTo>
                    <a:pt x="315919" y="349586"/>
                    <a:pt x="304299" y="353396"/>
                    <a:pt x="312585" y="357682"/>
                  </a:cubicBezTo>
                  <a:cubicBezTo>
                    <a:pt x="310299" y="350252"/>
                    <a:pt x="324587" y="353586"/>
                    <a:pt x="323444" y="357491"/>
                  </a:cubicBezTo>
                  <a:cubicBezTo>
                    <a:pt x="322777" y="360254"/>
                    <a:pt x="321539" y="362349"/>
                    <a:pt x="319062" y="363111"/>
                  </a:cubicBezTo>
                  <a:cubicBezTo>
                    <a:pt x="313157" y="361206"/>
                    <a:pt x="311347" y="363873"/>
                    <a:pt x="308013" y="364826"/>
                  </a:cubicBezTo>
                  <a:cubicBezTo>
                    <a:pt x="306299" y="360730"/>
                    <a:pt x="309633" y="360158"/>
                    <a:pt x="307156" y="358539"/>
                  </a:cubicBezTo>
                  <a:cubicBezTo>
                    <a:pt x="305918" y="361111"/>
                    <a:pt x="305346" y="357682"/>
                    <a:pt x="303822" y="356634"/>
                  </a:cubicBezTo>
                  <a:cubicBezTo>
                    <a:pt x="297441" y="368731"/>
                    <a:pt x="304680" y="371017"/>
                    <a:pt x="306108" y="378446"/>
                  </a:cubicBezTo>
                  <a:cubicBezTo>
                    <a:pt x="306108" y="374922"/>
                    <a:pt x="307347" y="372827"/>
                    <a:pt x="310490" y="372827"/>
                  </a:cubicBezTo>
                  <a:cubicBezTo>
                    <a:pt x="312585" y="374636"/>
                    <a:pt x="316872" y="375017"/>
                    <a:pt x="316872" y="378256"/>
                  </a:cubicBezTo>
                  <a:cubicBezTo>
                    <a:pt x="312490" y="383971"/>
                    <a:pt x="303918" y="378923"/>
                    <a:pt x="299441" y="386828"/>
                  </a:cubicBezTo>
                  <a:cubicBezTo>
                    <a:pt x="307823" y="388448"/>
                    <a:pt x="305442" y="393972"/>
                    <a:pt x="314967" y="391781"/>
                  </a:cubicBezTo>
                  <a:cubicBezTo>
                    <a:pt x="315443" y="387114"/>
                    <a:pt x="316967" y="383495"/>
                    <a:pt x="320015" y="381685"/>
                  </a:cubicBezTo>
                  <a:cubicBezTo>
                    <a:pt x="319824" y="391877"/>
                    <a:pt x="338493" y="389781"/>
                    <a:pt x="343065" y="396830"/>
                  </a:cubicBezTo>
                  <a:cubicBezTo>
                    <a:pt x="347161" y="395496"/>
                    <a:pt x="351638" y="394734"/>
                    <a:pt x="356115" y="393877"/>
                  </a:cubicBezTo>
                  <a:cubicBezTo>
                    <a:pt x="354210" y="398354"/>
                    <a:pt x="358496" y="398735"/>
                    <a:pt x="356591" y="403116"/>
                  </a:cubicBezTo>
                  <a:cubicBezTo>
                    <a:pt x="351828" y="398354"/>
                    <a:pt x="337922" y="402830"/>
                    <a:pt x="343161" y="409117"/>
                  </a:cubicBezTo>
                  <a:cubicBezTo>
                    <a:pt x="349352" y="411403"/>
                    <a:pt x="345637" y="402545"/>
                    <a:pt x="351066" y="403973"/>
                  </a:cubicBezTo>
                  <a:cubicBezTo>
                    <a:pt x="352305" y="405878"/>
                    <a:pt x="352781" y="408260"/>
                    <a:pt x="351733" y="411689"/>
                  </a:cubicBezTo>
                  <a:cubicBezTo>
                    <a:pt x="340303" y="409974"/>
                    <a:pt x="336779" y="413498"/>
                    <a:pt x="330683" y="407498"/>
                  </a:cubicBezTo>
                  <a:cubicBezTo>
                    <a:pt x="329349" y="411308"/>
                    <a:pt x="324777" y="411403"/>
                    <a:pt x="324015" y="415880"/>
                  </a:cubicBezTo>
                  <a:cubicBezTo>
                    <a:pt x="327444" y="414546"/>
                    <a:pt x="337065" y="411212"/>
                    <a:pt x="338208" y="417594"/>
                  </a:cubicBezTo>
                  <a:cubicBezTo>
                    <a:pt x="337446" y="419690"/>
                    <a:pt x="334969" y="419785"/>
                    <a:pt x="334017" y="421690"/>
                  </a:cubicBezTo>
                  <a:cubicBezTo>
                    <a:pt x="339351" y="424071"/>
                    <a:pt x="338684" y="419880"/>
                    <a:pt x="341541" y="419499"/>
                  </a:cubicBezTo>
                  <a:cubicBezTo>
                    <a:pt x="343256" y="423690"/>
                    <a:pt x="344780" y="424547"/>
                    <a:pt x="342018" y="428834"/>
                  </a:cubicBezTo>
                  <a:cubicBezTo>
                    <a:pt x="345351" y="429024"/>
                    <a:pt x="348018" y="428548"/>
                    <a:pt x="349542" y="426738"/>
                  </a:cubicBezTo>
                  <a:cubicBezTo>
                    <a:pt x="349447" y="420833"/>
                    <a:pt x="344875" y="417880"/>
                    <a:pt x="344399" y="412260"/>
                  </a:cubicBezTo>
                  <a:cubicBezTo>
                    <a:pt x="349352" y="411784"/>
                    <a:pt x="347542" y="415689"/>
                    <a:pt x="351066" y="416165"/>
                  </a:cubicBezTo>
                  <a:cubicBezTo>
                    <a:pt x="352876" y="411212"/>
                    <a:pt x="356972" y="411593"/>
                    <a:pt x="354305" y="405783"/>
                  </a:cubicBezTo>
                  <a:cubicBezTo>
                    <a:pt x="359829" y="406069"/>
                    <a:pt x="364592" y="405497"/>
                    <a:pt x="368878" y="404545"/>
                  </a:cubicBezTo>
                  <a:cubicBezTo>
                    <a:pt x="366211" y="409974"/>
                    <a:pt x="371926" y="409879"/>
                    <a:pt x="373164" y="412736"/>
                  </a:cubicBezTo>
                  <a:cubicBezTo>
                    <a:pt x="368688" y="415213"/>
                    <a:pt x="371259" y="412070"/>
                    <a:pt x="368021" y="410546"/>
                  </a:cubicBezTo>
                  <a:cubicBezTo>
                    <a:pt x="373069" y="416737"/>
                    <a:pt x="362592" y="434453"/>
                    <a:pt x="372117" y="432548"/>
                  </a:cubicBezTo>
                  <a:cubicBezTo>
                    <a:pt x="371736" y="434644"/>
                    <a:pt x="372498" y="435977"/>
                    <a:pt x="373260" y="437311"/>
                  </a:cubicBezTo>
                  <a:cubicBezTo>
                    <a:pt x="369735" y="437501"/>
                    <a:pt x="369450" y="441216"/>
                    <a:pt x="363925" y="439216"/>
                  </a:cubicBezTo>
                  <a:cubicBezTo>
                    <a:pt x="361258" y="444645"/>
                    <a:pt x="366973" y="444550"/>
                    <a:pt x="368211" y="447407"/>
                  </a:cubicBezTo>
                  <a:cubicBezTo>
                    <a:pt x="360591" y="447217"/>
                    <a:pt x="347923" y="455789"/>
                    <a:pt x="353829" y="459504"/>
                  </a:cubicBezTo>
                  <a:cubicBezTo>
                    <a:pt x="360401" y="449122"/>
                    <a:pt x="364687" y="457028"/>
                    <a:pt x="371545" y="449408"/>
                  </a:cubicBezTo>
                  <a:cubicBezTo>
                    <a:pt x="371926" y="455027"/>
                    <a:pt x="371259" y="455789"/>
                    <a:pt x="375355" y="460647"/>
                  </a:cubicBezTo>
                  <a:cubicBezTo>
                    <a:pt x="371355" y="459695"/>
                    <a:pt x="368688" y="460171"/>
                    <a:pt x="367830" y="462743"/>
                  </a:cubicBezTo>
                  <a:cubicBezTo>
                    <a:pt x="369164" y="463219"/>
                    <a:pt x="369735" y="464267"/>
                    <a:pt x="369164" y="465981"/>
                  </a:cubicBezTo>
                  <a:cubicBezTo>
                    <a:pt x="371640" y="470934"/>
                    <a:pt x="375260" y="462552"/>
                    <a:pt x="376212" y="466838"/>
                  </a:cubicBezTo>
                  <a:cubicBezTo>
                    <a:pt x="375736" y="468553"/>
                    <a:pt x="375927" y="471125"/>
                    <a:pt x="373831" y="471125"/>
                  </a:cubicBezTo>
                  <a:cubicBezTo>
                    <a:pt x="371926" y="469601"/>
                    <a:pt x="369354" y="468553"/>
                    <a:pt x="365163" y="468553"/>
                  </a:cubicBezTo>
                  <a:cubicBezTo>
                    <a:pt x="362687" y="479030"/>
                    <a:pt x="369259" y="482555"/>
                    <a:pt x="362115" y="489698"/>
                  </a:cubicBezTo>
                  <a:cubicBezTo>
                    <a:pt x="365449" y="491794"/>
                    <a:pt x="370497" y="489984"/>
                    <a:pt x="370116" y="496842"/>
                  </a:cubicBezTo>
                  <a:cubicBezTo>
                    <a:pt x="367830" y="496652"/>
                    <a:pt x="367354" y="498461"/>
                    <a:pt x="364592" y="497699"/>
                  </a:cubicBezTo>
                  <a:cubicBezTo>
                    <a:pt x="364211" y="492461"/>
                    <a:pt x="359544" y="489984"/>
                    <a:pt x="353257" y="488555"/>
                  </a:cubicBezTo>
                  <a:cubicBezTo>
                    <a:pt x="353067" y="490651"/>
                    <a:pt x="351924" y="491794"/>
                    <a:pt x="350781" y="492937"/>
                  </a:cubicBezTo>
                  <a:cubicBezTo>
                    <a:pt x="359829" y="492937"/>
                    <a:pt x="347637" y="498176"/>
                    <a:pt x="353448" y="499414"/>
                  </a:cubicBezTo>
                  <a:cubicBezTo>
                    <a:pt x="354495" y="495985"/>
                    <a:pt x="358686" y="496461"/>
                    <a:pt x="358782" y="500081"/>
                  </a:cubicBezTo>
                  <a:cubicBezTo>
                    <a:pt x="357162" y="506939"/>
                    <a:pt x="347542" y="512368"/>
                    <a:pt x="352590" y="517797"/>
                  </a:cubicBezTo>
                  <a:cubicBezTo>
                    <a:pt x="354495" y="514559"/>
                    <a:pt x="354781" y="509701"/>
                    <a:pt x="359258" y="509415"/>
                  </a:cubicBezTo>
                  <a:cubicBezTo>
                    <a:pt x="362306" y="509891"/>
                    <a:pt x="364782" y="509796"/>
                    <a:pt x="366497" y="508748"/>
                  </a:cubicBezTo>
                  <a:cubicBezTo>
                    <a:pt x="369259" y="514178"/>
                    <a:pt x="370402" y="518654"/>
                    <a:pt x="379832" y="516559"/>
                  </a:cubicBezTo>
                  <a:cubicBezTo>
                    <a:pt x="378594" y="525131"/>
                    <a:pt x="372783" y="525227"/>
                    <a:pt x="379641" y="530370"/>
                  </a:cubicBezTo>
                  <a:cubicBezTo>
                    <a:pt x="373641" y="527227"/>
                    <a:pt x="377832" y="535323"/>
                    <a:pt x="373641" y="534275"/>
                  </a:cubicBezTo>
                  <a:cubicBezTo>
                    <a:pt x="372117" y="528656"/>
                    <a:pt x="362306" y="533609"/>
                    <a:pt x="363639" y="528465"/>
                  </a:cubicBezTo>
                  <a:cubicBezTo>
                    <a:pt x="363163" y="528370"/>
                    <a:pt x="362782" y="528370"/>
                    <a:pt x="362401" y="528275"/>
                  </a:cubicBezTo>
                  <a:cubicBezTo>
                    <a:pt x="362877" y="527322"/>
                    <a:pt x="363544" y="526370"/>
                    <a:pt x="364878" y="525893"/>
                  </a:cubicBezTo>
                  <a:cubicBezTo>
                    <a:pt x="358782" y="527417"/>
                    <a:pt x="363830" y="520750"/>
                    <a:pt x="357734" y="522179"/>
                  </a:cubicBezTo>
                  <a:cubicBezTo>
                    <a:pt x="358877" y="525036"/>
                    <a:pt x="358020" y="527513"/>
                    <a:pt x="357639" y="530180"/>
                  </a:cubicBezTo>
                  <a:cubicBezTo>
                    <a:pt x="356781" y="530561"/>
                    <a:pt x="355924" y="530561"/>
                    <a:pt x="354495" y="528941"/>
                  </a:cubicBezTo>
                  <a:cubicBezTo>
                    <a:pt x="356210" y="534942"/>
                    <a:pt x="349257" y="531227"/>
                    <a:pt x="349828" y="536085"/>
                  </a:cubicBezTo>
                  <a:cubicBezTo>
                    <a:pt x="350685" y="536371"/>
                    <a:pt x="351352" y="536466"/>
                    <a:pt x="352019" y="536466"/>
                  </a:cubicBezTo>
                  <a:cubicBezTo>
                    <a:pt x="350495" y="539133"/>
                    <a:pt x="349447" y="541895"/>
                    <a:pt x="347256" y="538847"/>
                  </a:cubicBezTo>
                  <a:cubicBezTo>
                    <a:pt x="347066" y="534275"/>
                    <a:pt x="351733" y="534275"/>
                    <a:pt x="351638" y="529703"/>
                  </a:cubicBezTo>
                  <a:cubicBezTo>
                    <a:pt x="348018" y="529894"/>
                    <a:pt x="348209" y="527322"/>
                    <a:pt x="346399" y="526179"/>
                  </a:cubicBezTo>
                  <a:cubicBezTo>
                    <a:pt x="348876" y="531894"/>
                    <a:pt x="345351" y="539038"/>
                    <a:pt x="339732" y="541419"/>
                  </a:cubicBezTo>
                  <a:cubicBezTo>
                    <a:pt x="339541" y="532180"/>
                    <a:pt x="331254" y="532656"/>
                    <a:pt x="327444" y="532561"/>
                  </a:cubicBezTo>
                  <a:cubicBezTo>
                    <a:pt x="327540" y="531989"/>
                    <a:pt x="328016" y="531704"/>
                    <a:pt x="328397" y="531513"/>
                  </a:cubicBezTo>
                  <a:cubicBezTo>
                    <a:pt x="328492" y="531608"/>
                    <a:pt x="328683" y="531704"/>
                    <a:pt x="328778" y="531894"/>
                  </a:cubicBezTo>
                  <a:cubicBezTo>
                    <a:pt x="328873" y="531704"/>
                    <a:pt x="328778" y="531608"/>
                    <a:pt x="328873" y="531418"/>
                  </a:cubicBezTo>
                  <a:cubicBezTo>
                    <a:pt x="329921" y="531132"/>
                    <a:pt x="331445" y="531323"/>
                    <a:pt x="333064" y="531513"/>
                  </a:cubicBezTo>
                  <a:cubicBezTo>
                    <a:pt x="333255" y="524941"/>
                    <a:pt x="323920" y="525322"/>
                    <a:pt x="320872" y="521131"/>
                  </a:cubicBezTo>
                  <a:cubicBezTo>
                    <a:pt x="320110" y="527703"/>
                    <a:pt x="311728" y="526655"/>
                    <a:pt x="310776" y="532942"/>
                  </a:cubicBezTo>
                  <a:cubicBezTo>
                    <a:pt x="314776" y="532942"/>
                    <a:pt x="316491" y="534656"/>
                    <a:pt x="315919" y="538085"/>
                  </a:cubicBezTo>
                  <a:cubicBezTo>
                    <a:pt x="315062" y="541705"/>
                    <a:pt x="313538" y="544658"/>
                    <a:pt x="309823" y="545515"/>
                  </a:cubicBezTo>
                  <a:cubicBezTo>
                    <a:pt x="301346" y="546944"/>
                    <a:pt x="294964" y="544943"/>
                    <a:pt x="287535" y="543229"/>
                  </a:cubicBezTo>
                  <a:cubicBezTo>
                    <a:pt x="288487" y="540467"/>
                    <a:pt x="288392" y="537800"/>
                    <a:pt x="284772" y="537228"/>
                  </a:cubicBezTo>
                  <a:cubicBezTo>
                    <a:pt x="282391" y="537323"/>
                    <a:pt x="282486" y="540086"/>
                    <a:pt x="281820" y="542181"/>
                  </a:cubicBezTo>
                  <a:cubicBezTo>
                    <a:pt x="279724" y="541800"/>
                    <a:pt x="277438" y="541514"/>
                    <a:pt x="275057" y="541419"/>
                  </a:cubicBezTo>
                  <a:cubicBezTo>
                    <a:pt x="275057" y="542372"/>
                    <a:pt x="274962" y="543134"/>
                    <a:pt x="274676" y="543800"/>
                  </a:cubicBezTo>
                  <a:cubicBezTo>
                    <a:pt x="269723" y="543896"/>
                    <a:pt x="265722" y="545801"/>
                    <a:pt x="266389" y="539609"/>
                  </a:cubicBezTo>
                  <a:cubicBezTo>
                    <a:pt x="262484" y="541705"/>
                    <a:pt x="264198" y="539228"/>
                    <a:pt x="259341" y="538752"/>
                  </a:cubicBezTo>
                  <a:cubicBezTo>
                    <a:pt x="257626" y="545801"/>
                    <a:pt x="265627" y="546563"/>
                    <a:pt x="262484" y="554564"/>
                  </a:cubicBezTo>
                  <a:cubicBezTo>
                    <a:pt x="253149" y="540276"/>
                    <a:pt x="236195" y="559707"/>
                    <a:pt x="225527" y="548468"/>
                  </a:cubicBezTo>
                  <a:cubicBezTo>
                    <a:pt x="228480" y="548849"/>
                    <a:pt x="227146" y="544467"/>
                    <a:pt x="229718" y="544372"/>
                  </a:cubicBezTo>
                  <a:cubicBezTo>
                    <a:pt x="232385" y="543896"/>
                    <a:pt x="238576" y="547325"/>
                    <a:pt x="238767" y="543991"/>
                  </a:cubicBezTo>
                  <a:cubicBezTo>
                    <a:pt x="234861" y="543800"/>
                    <a:pt x="238767" y="538562"/>
                    <a:pt x="238100" y="536180"/>
                  </a:cubicBezTo>
                  <a:cubicBezTo>
                    <a:pt x="241434" y="535228"/>
                    <a:pt x="243815" y="533228"/>
                    <a:pt x="247625" y="532751"/>
                  </a:cubicBezTo>
                  <a:cubicBezTo>
                    <a:pt x="248196" y="536466"/>
                    <a:pt x="243815" y="543419"/>
                    <a:pt x="247625" y="545039"/>
                  </a:cubicBezTo>
                  <a:cubicBezTo>
                    <a:pt x="248673" y="541514"/>
                    <a:pt x="255531" y="544562"/>
                    <a:pt x="257150" y="541610"/>
                  </a:cubicBezTo>
                  <a:cubicBezTo>
                    <a:pt x="247149" y="535228"/>
                    <a:pt x="249530" y="512939"/>
                    <a:pt x="263436" y="510082"/>
                  </a:cubicBezTo>
                  <a:cubicBezTo>
                    <a:pt x="263055" y="518750"/>
                    <a:pt x="258102" y="518369"/>
                    <a:pt x="255531" y="527513"/>
                  </a:cubicBezTo>
                  <a:cubicBezTo>
                    <a:pt x="258674" y="527798"/>
                    <a:pt x="260960" y="528560"/>
                    <a:pt x="262389" y="529894"/>
                  </a:cubicBezTo>
                  <a:cubicBezTo>
                    <a:pt x="261055" y="520750"/>
                    <a:pt x="275819" y="521893"/>
                    <a:pt x="275247" y="528370"/>
                  </a:cubicBezTo>
                  <a:cubicBezTo>
                    <a:pt x="281629" y="525512"/>
                    <a:pt x="279438" y="514559"/>
                    <a:pt x="278010" y="508748"/>
                  </a:cubicBezTo>
                  <a:cubicBezTo>
                    <a:pt x="273438" y="509034"/>
                    <a:pt x="271818" y="521607"/>
                    <a:pt x="266294" y="514940"/>
                  </a:cubicBezTo>
                  <a:cubicBezTo>
                    <a:pt x="275533" y="512654"/>
                    <a:pt x="269818" y="505415"/>
                    <a:pt x="270390" y="498557"/>
                  </a:cubicBezTo>
                  <a:cubicBezTo>
                    <a:pt x="278200" y="497985"/>
                    <a:pt x="280200" y="496652"/>
                    <a:pt x="280772" y="494461"/>
                  </a:cubicBezTo>
                  <a:cubicBezTo>
                    <a:pt x="277533" y="494747"/>
                    <a:pt x="270866" y="487508"/>
                    <a:pt x="274390" y="495985"/>
                  </a:cubicBezTo>
                  <a:cubicBezTo>
                    <a:pt x="267246" y="495604"/>
                    <a:pt x="265246" y="491889"/>
                    <a:pt x="266865" y="485793"/>
                  </a:cubicBezTo>
                  <a:cubicBezTo>
                    <a:pt x="276867" y="484936"/>
                    <a:pt x="276105" y="490937"/>
                    <a:pt x="280962" y="493318"/>
                  </a:cubicBezTo>
                  <a:cubicBezTo>
                    <a:pt x="281153" y="490270"/>
                    <a:pt x="279915" y="485984"/>
                    <a:pt x="285630" y="480459"/>
                  </a:cubicBezTo>
                  <a:cubicBezTo>
                    <a:pt x="283248" y="479792"/>
                    <a:pt x="284106" y="476840"/>
                    <a:pt x="282772" y="475506"/>
                  </a:cubicBezTo>
                  <a:cubicBezTo>
                    <a:pt x="275247" y="473030"/>
                    <a:pt x="267342" y="479221"/>
                    <a:pt x="263055" y="474649"/>
                  </a:cubicBezTo>
                  <a:cubicBezTo>
                    <a:pt x="265246" y="469124"/>
                    <a:pt x="269247" y="475316"/>
                    <a:pt x="272390" y="472744"/>
                  </a:cubicBezTo>
                  <a:cubicBezTo>
                    <a:pt x="276771" y="464171"/>
                    <a:pt x="263055" y="467315"/>
                    <a:pt x="262579" y="465410"/>
                  </a:cubicBezTo>
                  <a:cubicBezTo>
                    <a:pt x="266961" y="457980"/>
                    <a:pt x="279343" y="457409"/>
                    <a:pt x="272485" y="446645"/>
                  </a:cubicBezTo>
                  <a:cubicBezTo>
                    <a:pt x="270104" y="446360"/>
                    <a:pt x="267818" y="446074"/>
                    <a:pt x="265437" y="445788"/>
                  </a:cubicBezTo>
                  <a:cubicBezTo>
                    <a:pt x="262103" y="447312"/>
                    <a:pt x="264103" y="454837"/>
                    <a:pt x="258864" y="454170"/>
                  </a:cubicBezTo>
                  <a:cubicBezTo>
                    <a:pt x="259245" y="449312"/>
                    <a:pt x="252959" y="448836"/>
                    <a:pt x="253054" y="444264"/>
                  </a:cubicBezTo>
                  <a:cubicBezTo>
                    <a:pt x="254578" y="445407"/>
                    <a:pt x="259055" y="448646"/>
                    <a:pt x="258579" y="443407"/>
                  </a:cubicBezTo>
                  <a:cubicBezTo>
                    <a:pt x="249816" y="441216"/>
                    <a:pt x="249244" y="448169"/>
                    <a:pt x="244863" y="450932"/>
                  </a:cubicBezTo>
                  <a:cubicBezTo>
                    <a:pt x="246291" y="454551"/>
                    <a:pt x="250768" y="469315"/>
                    <a:pt x="241815" y="472077"/>
                  </a:cubicBezTo>
                  <a:cubicBezTo>
                    <a:pt x="246291" y="472458"/>
                    <a:pt x="247815" y="469886"/>
                    <a:pt x="248673" y="474458"/>
                  </a:cubicBezTo>
                  <a:cubicBezTo>
                    <a:pt x="243624" y="475792"/>
                    <a:pt x="241434" y="480364"/>
                    <a:pt x="233623" y="478745"/>
                  </a:cubicBezTo>
                  <a:cubicBezTo>
                    <a:pt x="235909" y="475506"/>
                    <a:pt x="233718" y="470934"/>
                    <a:pt x="233337" y="467886"/>
                  </a:cubicBezTo>
                  <a:cubicBezTo>
                    <a:pt x="230766" y="472839"/>
                    <a:pt x="233433" y="463600"/>
                    <a:pt x="228289" y="465695"/>
                  </a:cubicBezTo>
                  <a:cubicBezTo>
                    <a:pt x="227622" y="467886"/>
                    <a:pt x="228099" y="471315"/>
                    <a:pt x="225622" y="471601"/>
                  </a:cubicBezTo>
                  <a:cubicBezTo>
                    <a:pt x="221717" y="467124"/>
                    <a:pt x="220383" y="468648"/>
                    <a:pt x="216573" y="471982"/>
                  </a:cubicBezTo>
                  <a:cubicBezTo>
                    <a:pt x="216097" y="469982"/>
                    <a:pt x="214764" y="468648"/>
                    <a:pt x="211716" y="468267"/>
                  </a:cubicBezTo>
                  <a:cubicBezTo>
                    <a:pt x="212478" y="472934"/>
                    <a:pt x="223622" y="477221"/>
                    <a:pt x="225432" y="473030"/>
                  </a:cubicBezTo>
                  <a:cubicBezTo>
                    <a:pt x="229432" y="476459"/>
                    <a:pt x="236862" y="485031"/>
                    <a:pt x="227241" y="485603"/>
                  </a:cubicBezTo>
                  <a:cubicBezTo>
                    <a:pt x="231337" y="486555"/>
                    <a:pt x="234671" y="488079"/>
                    <a:pt x="235433" y="491222"/>
                  </a:cubicBezTo>
                  <a:cubicBezTo>
                    <a:pt x="228480" y="491603"/>
                    <a:pt x="220955" y="491413"/>
                    <a:pt x="212192" y="489889"/>
                  </a:cubicBezTo>
                  <a:cubicBezTo>
                    <a:pt x="211049" y="492651"/>
                    <a:pt x="207810" y="493223"/>
                    <a:pt x="207525" y="497033"/>
                  </a:cubicBezTo>
                  <a:cubicBezTo>
                    <a:pt x="209430" y="498557"/>
                    <a:pt x="212001" y="499604"/>
                    <a:pt x="216192" y="499604"/>
                  </a:cubicBezTo>
                  <a:cubicBezTo>
                    <a:pt x="216859" y="497414"/>
                    <a:pt x="216383" y="493985"/>
                    <a:pt x="218859" y="493794"/>
                  </a:cubicBezTo>
                  <a:cubicBezTo>
                    <a:pt x="219717" y="495985"/>
                    <a:pt x="222193" y="497033"/>
                    <a:pt x="225527" y="497699"/>
                  </a:cubicBezTo>
                  <a:cubicBezTo>
                    <a:pt x="224670" y="492080"/>
                    <a:pt x="232861" y="496461"/>
                    <a:pt x="236576" y="495985"/>
                  </a:cubicBezTo>
                  <a:cubicBezTo>
                    <a:pt x="237243" y="489127"/>
                    <a:pt x="247720" y="493223"/>
                    <a:pt x="248673" y="486746"/>
                  </a:cubicBezTo>
                  <a:cubicBezTo>
                    <a:pt x="244005" y="486936"/>
                    <a:pt x="242196" y="487984"/>
                    <a:pt x="240005" y="484079"/>
                  </a:cubicBezTo>
                  <a:cubicBezTo>
                    <a:pt x="247339" y="481031"/>
                    <a:pt x="254007" y="477506"/>
                    <a:pt x="258102" y="470934"/>
                  </a:cubicBezTo>
                  <a:cubicBezTo>
                    <a:pt x="256864" y="475792"/>
                    <a:pt x="264484" y="475030"/>
                    <a:pt x="264103" y="479411"/>
                  </a:cubicBezTo>
                  <a:cubicBezTo>
                    <a:pt x="260769" y="479316"/>
                    <a:pt x="260484" y="477221"/>
                    <a:pt x="257245" y="477030"/>
                  </a:cubicBezTo>
                  <a:cubicBezTo>
                    <a:pt x="253721" y="487127"/>
                    <a:pt x="251530" y="492461"/>
                    <a:pt x="258864" y="491032"/>
                  </a:cubicBezTo>
                  <a:cubicBezTo>
                    <a:pt x="252768" y="495318"/>
                    <a:pt x="260198" y="499319"/>
                    <a:pt x="260674" y="503605"/>
                  </a:cubicBezTo>
                  <a:cubicBezTo>
                    <a:pt x="257436" y="508177"/>
                    <a:pt x="256197" y="506939"/>
                    <a:pt x="249625" y="505319"/>
                  </a:cubicBezTo>
                  <a:cubicBezTo>
                    <a:pt x="247149" y="508367"/>
                    <a:pt x="247911" y="515035"/>
                    <a:pt x="242767" y="515225"/>
                  </a:cubicBezTo>
                  <a:cubicBezTo>
                    <a:pt x="242196" y="513320"/>
                    <a:pt x="241338" y="511511"/>
                    <a:pt x="239910" y="510272"/>
                  </a:cubicBezTo>
                  <a:cubicBezTo>
                    <a:pt x="234099" y="514178"/>
                    <a:pt x="244767" y="515130"/>
                    <a:pt x="245910" y="518654"/>
                  </a:cubicBezTo>
                  <a:cubicBezTo>
                    <a:pt x="244482" y="525227"/>
                    <a:pt x="241243" y="529703"/>
                    <a:pt x="232004" y="527703"/>
                  </a:cubicBezTo>
                  <a:cubicBezTo>
                    <a:pt x="230194" y="533418"/>
                    <a:pt x="234099" y="535514"/>
                    <a:pt x="231813" y="541514"/>
                  </a:cubicBezTo>
                  <a:cubicBezTo>
                    <a:pt x="223336" y="539705"/>
                    <a:pt x="226289" y="550563"/>
                    <a:pt x="219621" y="550754"/>
                  </a:cubicBezTo>
                  <a:cubicBezTo>
                    <a:pt x="225241" y="556754"/>
                    <a:pt x="240195" y="551897"/>
                    <a:pt x="241338" y="562660"/>
                  </a:cubicBezTo>
                  <a:cubicBezTo>
                    <a:pt x="248292" y="561041"/>
                    <a:pt x="252864" y="567803"/>
                    <a:pt x="253530" y="565708"/>
                  </a:cubicBezTo>
                  <a:cubicBezTo>
                    <a:pt x="253911" y="562755"/>
                    <a:pt x="248958" y="563136"/>
                    <a:pt x="250863" y="559231"/>
                  </a:cubicBezTo>
                  <a:cubicBezTo>
                    <a:pt x="253340" y="559612"/>
                    <a:pt x="254864" y="559040"/>
                    <a:pt x="256388" y="558374"/>
                  </a:cubicBezTo>
                  <a:cubicBezTo>
                    <a:pt x="256102" y="560374"/>
                    <a:pt x="255816" y="562374"/>
                    <a:pt x="255531" y="564470"/>
                  </a:cubicBezTo>
                  <a:cubicBezTo>
                    <a:pt x="257531" y="564851"/>
                    <a:pt x="258960" y="564565"/>
                    <a:pt x="260293" y="564184"/>
                  </a:cubicBezTo>
                  <a:cubicBezTo>
                    <a:pt x="260579" y="575614"/>
                    <a:pt x="269056" y="588187"/>
                    <a:pt x="259912" y="595521"/>
                  </a:cubicBezTo>
                  <a:cubicBezTo>
                    <a:pt x="252768" y="592187"/>
                    <a:pt x="246577" y="588187"/>
                    <a:pt x="239529" y="584758"/>
                  </a:cubicBezTo>
                  <a:cubicBezTo>
                    <a:pt x="243243" y="582662"/>
                    <a:pt x="246577" y="579805"/>
                    <a:pt x="249435" y="582186"/>
                  </a:cubicBezTo>
                  <a:cubicBezTo>
                    <a:pt x="248387" y="576281"/>
                    <a:pt x="258102" y="576281"/>
                    <a:pt x="250768" y="573137"/>
                  </a:cubicBezTo>
                  <a:cubicBezTo>
                    <a:pt x="252387" y="578090"/>
                    <a:pt x="244482" y="581043"/>
                    <a:pt x="243053" y="576757"/>
                  </a:cubicBezTo>
                  <a:cubicBezTo>
                    <a:pt x="246196" y="572661"/>
                    <a:pt x="244672" y="575233"/>
                    <a:pt x="239719" y="574757"/>
                  </a:cubicBezTo>
                  <a:cubicBezTo>
                    <a:pt x="240100" y="569613"/>
                    <a:pt x="235528" y="562660"/>
                    <a:pt x="231242" y="558278"/>
                  </a:cubicBezTo>
                  <a:cubicBezTo>
                    <a:pt x="234576" y="564851"/>
                    <a:pt x="227908" y="561707"/>
                    <a:pt x="226479" y="566946"/>
                  </a:cubicBezTo>
                  <a:cubicBezTo>
                    <a:pt x="228861" y="569518"/>
                    <a:pt x="234385" y="569994"/>
                    <a:pt x="236481" y="572852"/>
                  </a:cubicBezTo>
                  <a:cubicBezTo>
                    <a:pt x="231528" y="576185"/>
                    <a:pt x="230575" y="574376"/>
                    <a:pt x="227813" y="570280"/>
                  </a:cubicBezTo>
                  <a:cubicBezTo>
                    <a:pt x="226765" y="575519"/>
                    <a:pt x="219240" y="573614"/>
                    <a:pt x="214573" y="574757"/>
                  </a:cubicBezTo>
                  <a:cubicBezTo>
                    <a:pt x="214764" y="573233"/>
                    <a:pt x="214954" y="571709"/>
                    <a:pt x="215240" y="570185"/>
                  </a:cubicBezTo>
                  <a:cubicBezTo>
                    <a:pt x="209811" y="568946"/>
                    <a:pt x="206286" y="572661"/>
                    <a:pt x="202857" y="568661"/>
                  </a:cubicBezTo>
                  <a:cubicBezTo>
                    <a:pt x="202667" y="571518"/>
                    <a:pt x="198381" y="576947"/>
                    <a:pt x="199524" y="579043"/>
                  </a:cubicBezTo>
                  <a:cubicBezTo>
                    <a:pt x="201333" y="575233"/>
                    <a:pt x="208287" y="577043"/>
                    <a:pt x="211049" y="574376"/>
                  </a:cubicBezTo>
                  <a:cubicBezTo>
                    <a:pt x="212954" y="575519"/>
                    <a:pt x="213049" y="581519"/>
                    <a:pt x="213811" y="583710"/>
                  </a:cubicBezTo>
                  <a:cubicBezTo>
                    <a:pt x="212763" y="583901"/>
                    <a:pt x="211430" y="583710"/>
                    <a:pt x="209334" y="582472"/>
                  </a:cubicBezTo>
                  <a:cubicBezTo>
                    <a:pt x="211811" y="586091"/>
                    <a:pt x="218955" y="594092"/>
                    <a:pt x="221526" y="592854"/>
                  </a:cubicBezTo>
                  <a:cubicBezTo>
                    <a:pt x="221336" y="587425"/>
                    <a:pt x="220479" y="586853"/>
                    <a:pt x="222479" y="580281"/>
                  </a:cubicBezTo>
                  <a:cubicBezTo>
                    <a:pt x="218383" y="580091"/>
                    <a:pt x="216954" y="582091"/>
                    <a:pt x="215335" y="583139"/>
                  </a:cubicBezTo>
                  <a:cubicBezTo>
                    <a:pt x="215716" y="578757"/>
                    <a:pt x="220764" y="579424"/>
                    <a:pt x="223336" y="577519"/>
                  </a:cubicBezTo>
                  <a:cubicBezTo>
                    <a:pt x="221145" y="582186"/>
                    <a:pt x="225432" y="582567"/>
                    <a:pt x="227813" y="584186"/>
                  </a:cubicBezTo>
                  <a:cubicBezTo>
                    <a:pt x="228099" y="582186"/>
                    <a:pt x="228384" y="580186"/>
                    <a:pt x="228670" y="578186"/>
                  </a:cubicBezTo>
                  <a:cubicBezTo>
                    <a:pt x="233052" y="578948"/>
                    <a:pt x="234480" y="576471"/>
                    <a:pt x="237909" y="576281"/>
                  </a:cubicBezTo>
                  <a:cubicBezTo>
                    <a:pt x="237147" y="578662"/>
                    <a:pt x="236481" y="581043"/>
                    <a:pt x="235433" y="583139"/>
                  </a:cubicBezTo>
                  <a:cubicBezTo>
                    <a:pt x="233623" y="582377"/>
                    <a:pt x="231813" y="581519"/>
                    <a:pt x="229813" y="580948"/>
                  </a:cubicBezTo>
                  <a:cubicBezTo>
                    <a:pt x="229527" y="586091"/>
                    <a:pt x="229908" y="588949"/>
                    <a:pt x="229432" y="591140"/>
                  </a:cubicBezTo>
                  <a:cubicBezTo>
                    <a:pt x="228861" y="590759"/>
                    <a:pt x="228194" y="590378"/>
                    <a:pt x="226860" y="590378"/>
                  </a:cubicBezTo>
                  <a:cubicBezTo>
                    <a:pt x="226289" y="592187"/>
                    <a:pt x="227241" y="593045"/>
                    <a:pt x="228194" y="593807"/>
                  </a:cubicBezTo>
                  <a:cubicBezTo>
                    <a:pt x="227527" y="594569"/>
                    <a:pt x="226575" y="595331"/>
                    <a:pt x="225241" y="596188"/>
                  </a:cubicBezTo>
                  <a:cubicBezTo>
                    <a:pt x="224860" y="596283"/>
                    <a:pt x="224860" y="596378"/>
                    <a:pt x="225051" y="596474"/>
                  </a:cubicBezTo>
                  <a:cubicBezTo>
                    <a:pt x="225432" y="598474"/>
                    <a:pt x="226670" y="598569"/>
                    <a:pt x="228099" y="598188"/>
                  </a:cubicBezTo>
                  <a:cubicBezTo>
                    <a:pt x="228670" y="598855"/>
                    <a:pt x="229146" y="599807"/>
                    <a:pt x="228861" y="601236"/>
                  </a:cubicBezTo>
                  <a:cubicBezTo>
                    <a:pt x="228861" y="601236"/>
                    <a:pt x="228861" y="601236"/>
                    <a:pt x="228765" y="601236"/>
                  </a:cubicBezTo>
                  <a:cubicBezTo>
                    <a:pt x="223527" y="598569"/>
                    <a:pt x="222955" y="600188"/>
                    <a:pt x="216478" y="599712"/>
                  </a:cubicBezTo>
                  <a:cubicBezTo>
                    <a:pt x="218097" y="606094"/>
                    <a:pt x="212001" y="603998"/>
                    <a:pt x="211620" y="608380"/>
                  </a:cubicBezTo>
                  <a:cubicBezTo>
                    <a:pt x="211239" y="610856"/>
                    <a:pt x="216383" y="609809"/>
                    <a:pt x="216478" y="612095"/>
                  </a:cubicBezTo>
                  <a:cubicBezTo>
                    <a:pt x="216383" y="612476"/>
                    <a:pt x="216097" y="612571"/>
                    <a:pt x="215907" y="612761"/>
                  </a:cubicBezTo>
                  <a:cubicBezTo>
                    <a:pt x="215621" y="612952"/>
                    <a:pt x="215240" y="613047"/>
                    <a:pt x="214954" y="613333"/>
                  </a:cubicBezTo>
                  <a:cubicBezTo>
                    <a:pt x="213430" y="613619"/>
                    <a:pt x="211144" y="613047"/>
                    <a:pt x="210668" y="614571"/>
                  </a:cubicBezTo>
                  <a:cubicBezTo>
                    <a:pt x="212382" y="615047"/>
                    <a:pt x="211906" y="616000"/>
                    <a:pt x="210858" y="616952"/>
                  </a:cubicBezTo>
                  <a:cubicBezTo>
                    <a:pt x="210096" y="617619"/>
                    <a:pt x="209334" y="618286"/>
                    <a:pt x="208477" y="618858"/>
                  </a:cubicBezTo>
                  <a:cubicBezTo>
                    <a:pt x="207620" y="615524"/>
                    <a:pt x="196761" y="616000"/>
                    <a:pt x="197333" y="619619"/>
                  </a:cubicBezTo>
                  <a:cubicBezTo>
                    <a:pt x="199047" y="623525"/>
                    <a:pt x="206096" y="616857"/>
                    <a:pt x="208191" y="622001"/>
                  </a:cubicBezTo>
                  <a:cubicBezTo>
                    <a:pt x="208191" y="626382"/>
                    <a:pt x="204953" y="627144"/>
                    <a:pt x="202476" y="624763"/>
                  </a:cubicBezTo>
                  <a:cubicBezTo>
                    <a:pt x="201048" y="630192"/>
                    <a:pt x="208668" y="629049"/>
                    <a:pt x="207239" y="634574"/>
                  </a:cubicBezTo>
                  <a:cubicBezTo>
                    <a:pt x="204667" y="636002"/>
                    <a:pt x="203334" y="638574"/>
                    <a:pt x="199524" y="638765"/>
                  </a:cubicBezTo>
                  <a:cubicBezTo>
                    <a:pt x="195523" y="647242"/>
                    <a:pt x="205429" y="652481"/>
                    <a:pt x="198381" y="654481"/>
                  </a:cubicBezTo>
                  <a:cubicBezTo>
                    <a:pt x="206477" y="657719"/>
                    <a:pt x="199619" y="662672"/>
                    <a:pt x="204762" y="667625"/>
                  </a:cubicBezTo>
                  <a:cubicBezTo>
                    <a:pt x="199428" y="667911"/>
                    <a:pt x="196190" y="670292"/>
                    <a:pt x="195047" y="674769"/>
                  </a:cubicBezTo>
                  <a:cubicBezTo>
                    <a:pt x="202095" y="678579"/>
                    <a:pt x="199238" y="688104"/>
                    <a:pt x="197142" y="697058"/>
                  </a:cubicBezTo>
                  <a:cubicBezTo>
                    <a:pt x="204000" y="697439"/>
                    <a:pt x="202476" y="695724"/>
                    <a:pt x="208096" y="697820"/>
                  </a:cubicBezTo>
                  <a:cubicBezTo>
                    <a:pt x="207048" y="702011"/>
                    <a:pt x="208858" y="704773"/>
                    <a:pt x="210858" y="707631"/>
                  </a:cubicBezTo>
                  <a:cubicBezTo>
                    <a:pt x="205715" y="708964"/>
                    <a:pt x="204762" y="714965"/>
                    <a:pt x="202762" y="719822"/>
                  </a:cubicBezTo>
                  <a:cubicBezTo>
                    <a:pt x="205905" y="719632"/>
                    <a:pt x="206953" y="722585"/>
                    <a:pt x="208096" y="720489"/>
                  </a:cubicBezTo>
                  <a:cubicBezTo>
                    <a:pt x="204762" y="719918"/>
                    <a:pt x="210001" y="714679"/>
                    <a:pt x="212478" y="714869"/>
                  </a:cubicBezTo>
                  <a:cubicBezTo>
                    <a:pt x="213525" y="716870"/>
                    <a:pt x="214097" y="719251"/>
                    <a:pt x="215526" y="721061"/>
                  </a:cubicBezTo>
                  <a:cubicBezTo>
                    <a:pt x="215526" y="721346"/>
                    <a:pt x="215526" y="721632"/>
                    <a:pt x="215526" y="722013"/>
                  </a:cubicBezTo>
                  <a:cubicBezTo>
                    <a:pt x="219717" y="724299"/>
                    <a:pt x="225051" y="725823"/>
                    <a:pt x="230004" y="727538"/>
                  </a:cubicBezTo>
                  <a:cubicBezTo>
                    <a:pt x="229432" y="728014"/>
                    <a:pt x="228861" y="728585"/>
                    <a:pt x="228480" y="729252"/>
                  </a:cubicBezTo>
                  <a:cubicBezTo>
                    <a:pt x="230194" y="729538"/>
                    <a:pt x="231718" y="729157"/>
                    <a:pt x="233147" y="728681"/>
                  </a:cubicBezTo>
                  <a:cubicBezTo>
                    <a:pt x="237909" y="730586"/>
                    <a:pt x="242005" y="732872"/>
                    <a:pt x="244005" y="736777"/>
                  </a:cubicBezTo>
                  <a:cubicBezTo>
                    <a:pt x="243910" y="736967"/>
                    <a:pt x="243720" y="737063"/>
                    <a:pt x="243624" y="737253"/>
                  </a:cubicBezTo>
                  <a:cubicBezTo>
                    <a:pt x="243624" y="737253"/>
                    <a:pt x="243624" y="737253"/>
                    <a:pt x="243624" y="737253"/>
                  </a:cubicBezTo>
                  <a:cubicBezTo>
                    <a:pt x="242005" y="737825"/>
                    <a:pt x="240576" y="738491"/>
                    <a:pt x="239148" y="738968"/>
                  </a:cubicBezTo>
                  <a:cubicBezTo>
                    <a:pt x="236671" y="737253"/>
                    <a:pt x="235052" y="734967"/>
                    <a:pt x="229337" y="735634"/>
                  </a:cubicBezTo>
                  <a:cubicBezTo>
                    <a:pt x="229813" y="736301"/>
                    <a:pt x="230289" y="736967"/>
                    <a:pt x="230956" y="737634"/>
                  </a:cubicBezTo>
                  <a:cubicBezTo>
                    <a:pt x="230575" y="743444"/>
                    <a:pt x="223336" y="741539"/>
                    <a:pt x="222479" y="746778"/>
                  </a:cubicBezTo>
                  <a:cubicBezTo>
                    <a:pt x="227146" y="746778"/>
                    <a:pt x="228099" y="742587"/>
                    <a:pt x="235242" y="745349"/>
                  </a:cubicBezTo>
                  <a:cubicBezTo>
                    <a:pt x="234766" y="743730"/>
                    <a:pt x="235338" y="742778"/>
                    <a:pt x="236195" y="742016"/>
                  </a:cubicBezTo>
                  <a:cubicBezTo>
                    <a:pt x="239624" y="743921"/>
                    <a:pt x="243529" y="744492"/>
                    <a:pt x="247339" y="741635"/>
                  </a:cubicBezTo>
                  <a:cubicBezTo>
                    <a:pt x="247339" y="744206"/>
                    <a:pt x="247911" y="746588"/>
                    <a:pt x="248863" y="748683"/>
                  </a:cubicBezTo>
                  <a:cubicBezTo>
                    <a:pt x="248006" y="748397"/>
                    <a:pt x="246958" y="748207"/>
                    <a:pt x="245625" y="748207"/>
                  </a:cubicBezTo>
                  <a:cubicBezTo>
                    <a:pt x="245910" y="752112"/>
                    <a:pt x="247149" y="755446"/>
                    <a:pt x="249625" y="757922"/>
                  </a:cubicBezTo>
                  <a:cubicBezTo>
                    <a:pt x="250387" y="756303"/>
                    <a:pt x="252673" y="756208"/>
                    <a:pt x="254673" y="755827"/>
                  </a:cubicBezTo>
                  <a:cubicBezTo>
                    <a:pt x="258864" y="759542"/>
                    <a:pt x="264389" y="762494"/>
                    <a:pt x="269913" y="765066"/>
                  </a:cubicBezTo>
                  <a:cubicBezTo>
                    <a:pt x="269056" y="766685"/>
                    <a:pt x="267342" y="768114"/>
                    <a:pt x="265532" y="769352"/>
                  </a:cubicBezTo>
                  <a:cubicBezTo>
                    <a:pt x="265532" y="768971"/>
                    <a:pt x="265627" y="768590"/>
                    <a:pt x="265627" y="768210"/>
                  </a:cubicBezTo>
                  <a:cubicBezTo>
                    <a:pt x="263151" y="768019"/>
                    <a:pt x="260674" y="767829"/>
                    <a:pt x="258293" y="767638"/>
                  </a:cubicBezTo>
                  <a:cubicBezTo>
                    <a:pt x="256293" y="770400"/>
                    <a:pt x="263436" y="773353"/>
                    <a:pt x="257817" y="773924"/>
                  </a:cubicBezTo>
                  <a:cubicBezTo>
                    <a:pt x="254388" y="772972"/>
                    <a:pt x="253530" y="770210"/>
                    <a:pt x="248863" y="770114"/>
                  </a:cubicBezTo>
                  <a:cubicBezTo>
                    <a:pt x="246291" y="776020"/>
                    <a:pt x="261246" y="776687"/>
                    <a:pt x="261341" y="775734"/>
                  </a:cubicBezTo>
                  <a:cubicBezTo>
                    <a:pt x="259531" y="774401"/>
                    <a:pt x="260388" y="774020"/>
                    <a:pt x="261912" y="773829"/>
                  </a:cubicBezTo>
                  <a:cubicBezTo>
                    <a:pt x="269342" y="776972"/>
                    <a:pt x="272390" y="781449"/>
                    <a:pt x="276486" y="784211"/>
                  </a:cubicBezTo>
                  <a:cubicBezTo>
                    <a:pt x="278962" y="784973"/>
                    <a:pt x="280391" y="784592"/>
                    <a:pt x="281439" y="783831"/>
                  </a:cubicBezTo>
                  <a:cubicBezTo>
                    <a:pt x="281820" y="784878"/>
                    <a:pt x="280677" y="786212"/>
                    <a:pt x="279438" y="788402"/>
                  </a:cubicBezTo>
                  <a:cubicBezTo>
                    <a:pt x="279438" y="788212"/>
                    <a:pt x="279534" y="788021"/>
                    <a:pt x="279534" y="787736"/>
                  </a:cubicBezTo>
                  <a:cubicBezTo>
                    <a:pt x="275152" y="787355"/>
                    <a:pt x="273628" y="789927"/>
                    <a:pt x="270675" y="786593"/>
                  </a:cubicBezTo>
                  <a:cubicBezTo>
                    <a:pt x="269818" y="789069"/>
                    <a:pt x="265151" y="794403"/>
                    <a:pt x="270961" y="797356"/>
                  </a:cubicBezTo>
                  <a:cubicBezTo>
                    <a:pt x="272771" y="795356"/>
                    <a:pt x="274295" y="792879"/>
                    <a:pt x="278676" y="793736"/>
                  </a:cubicBezTo>
                  <a:cubicBezTo>
                    <a:pt x="278867" y="792403"/>
                    <a:pt x="279057" y="791069"/>
                    <a:pt x="279248" y="789641"/>
                  </a:cubicBezTo>
                  <a:cubicBezTo>
                    <a:pt x="280296" y="789736"/>
                    <a:pt x="281343" y="789831"/>
                    <a:pt x="282391" y="789927"/>
                  </a:cubicBezTo>
                  <a:cubicBezTo>
                    <a:pt x="283534" y="789927"/>
                    <a:pt x="284582" y="789831"/>
                    <a:pt x="284296" y="788498"/>
                  </a:cubicBezTo>
                  <a:cubicBezTo>
                    <a:pt x="283153" y="787164"/>
                    <a:pt x="284487" y="785640"/>
                    <a:pt x="285534" y="783831"/>
                  </a:cubicBezTo>
                  <a:cubicBezTo>
                    <a:pt x="290678" y="785450"/>
                    <a:pt x="291059" y="781830"/>
                    <a:pt x="296298" y="783640"/>
                  </a:cubicBezTo>
                  <a:cubicBezTo>
                    <a:pt x="296488" y="783068"/>
                    <a:pt x="296488" y="782592"/>
                    <a:pt x="296583" y="782021"/>
                  </a:cubicBezTo>
                  <a:cubicBezTo>
                    <a:pt x="297441" y="781735"/>
                    <a:pt x="298298" y="781544"/>
                    <a:pt x="299631" y="781735"/>
                  </a:cubicBezTo>
                  <a:cubicBezTo>
                    <a:pt x="294297" y="788117"/>
                    <a:pt x="304584" y="787926"/>
                    <a:pt x="304203" y="794689"/>
                  </a:cubicBezTo>
                  <a:cubicBezTo>
                    <a:pt x="295631" y="793260"/>
                    <a:pt x="301441" y="795832"/>
                    <a:pt x="300108" y="800690"/>
                  </a:cubicBezTo>
                  <a:cubicBezTo>
                    <a:pt x="295536" y="800118"/>
                    <a:pt x="291249" y="799737"/>
                    <a:pt x="290678" y="803166"/>
                  </a:cubicBezTo>
                  <a:cubicBezTo>
                    <a:pt x="302108" y="808977"/>
                    <a:pt x="304489" y="792498"/>
                    <a:pt x="313728" y="790688"/>
                  </a:cubicBezTo>
                  <a:cubicBezTo>
                    <a:pt x="312300" y="795641"/>
                    <a:pt x="314395" y="798118"/>
                    <a:pt x="314776" y="801833"/>
                  </a:cubicBezTo>
                  <a:cubicBezTo>
                    <a:pt x="309537" y="802785"/>
                    <a:pt x="310204" y="799261"/>
                    <a:pt x="305727" y="799642"/>
                  </a:cubicBezTo>
                  <a:cubicBezTo>
                    <a:pt x="306680" y="805071"/>
                    <a:pt x="298107" y="801071"/>
                    <a:pt x="299631" y="807071"/>
                  </a:cubicBezTo>
                  <a:cubicBezTo>
                    <a:pt x="306013" y="806310"/>
                    <a:pt x="307632" y="809167"/>
                    <a:pt x="308490" y="812501"/>
                  </a:cubicBezTo>
                  <a:cubicBezTo>
                    <a:pt x="303727" y="811739"/>
                    <a:pt x="299346" y="811262"/>
                    <a:pt x="300774" y="816692"/>
                  </a:cubicBezTo>
                  <a:cubicBezTo>
                    <a:pt x="309061" y="813739"/>
                    <a:pt x="313728" y="816501"/>
                    <a:pt x="321444" y="811929"/>
                  </a:cubicBezTo>
                  <a:cubicBezTo>
                    <a:pt x="320205" y="807452"/>
                    <a:pt x="318396" y="804214"/>
                    <a:pt x="320301" y="800690"/>
                  </a:cubicBezTo>
                  <a:cubicBezTo>
                    <a:pt x="320586" y="800690"/>
                    <a:pt x="320777" y="800785"/>
                    <a:pt x="321063" y="800785"/>
                  </a:cubicBezTo>
                  <a:cubicBezTo>
                    <a:pt x="320872" y="800404"/>
                    <a:pt x="320967" y="800309"/>
                    <a:pt x="320872" y="800023"/>
                  </a:cubicBezTo>
                  <a:cubicBezTo>
                    <a:pt x="321348" y="799356"/>
                    <a:pt x="321634" y="798594"/>
                    <a:pt x="322491" y="797927"/>
                  </a:cubicBezTo>
                  <a:cubicBezTo>
                    <a:pt x="328111" y="801356"/>
                    <a:pt x="324015" y="803642"/>
                    <a:pt x="320110" y="805643"/>
                  </a:cubicBezTo>
                  <a:cubicBezTo>
                    <a:pt x="327159" y="809358"/>
                    <a:pt x="331445" y="815072"/>
                    <a:pt x="337541" y="819549"/>
                  </a:cubicBezTo>
                  <a:cubicBezTo>
                    <a:pt x="334112" y="826407"/>
                    <a:pt x="334398" y="830789"/>
                    <a:pt x="334588" y="836694"/>
                  </a:cubicBezTo>
                  <a:cubicBezTo>
                    <a:pt x="334302" y="837075"/>
                    <a:pt x="334017" y="837361"/>
                    <a:pt x="333826" y="837933"/>
                  </a:cubicBezTo>
                  <a:cubicBezTo>
                    <a:pt x="334207" y="837933"/>
                    <a:pt x="334302" y="837933"/>
                    <a:pt x="334588" y="837933"/>
                  </a:cubicBezTo>
                  <a:cubicBezTo>
                    <a:pt x="334588" y="840981"/>
                    <a:pt x="334493" y="844600"/>
                    <a:pt x="333826" y="848981"/>
                  </a:cubicBezTo>
                  <a:cubicBezTo>
                    <a:pt x="332397" y="850315"/>
                    <a:pt x="331254" y="852125"/>
                    <a:pt x="329445" y="855744"/>
                  </a:cubicBezTo>
                  <a:cubicBezTo>
                    <a:pt x="336493" y="856220"/>
                    <a:pt x="346399" y="858792"/>
                    <a:pt x="348018" y="864221"/>
                  </a:cubicBezTo>
                  <a:cubicBezTo>
                    <a:pt x="344685" y="864507"/>
                    <a:pt x="338017" y="861078"/>
                    <a:pt x="338684" y="865841"/>
                  </a:cubicBezTo>
                  <a:cubicBezTo>
                    <a:pt x="338303" y="866127"/>
                    <a:pt x="337922" y="866317"/>
                    <a:pt x="337636" y="866793"/>
                  </a:cubicBezTo>
                  <a:cubicBezTo>
                    <a:pt x="333731" y="864221"/>
                    <a:pt x="340303" y="863174"/>
                    <a:pt x="336207" y="862031"/>
                  </a:cubicBezTo>
                  <a:cubicBezTo>
                    <a:pt x="334112" y="865460"/>
                    <a:pt x="327540" y="864698"/>
                    <a:pt x="321253" y="864031"/>
                  </a:cubicBezTo>
                  <a:cubicBezTo>
                    <a:pt x="321348" y="865174"/>
                    <a:pt x="321825" y="866031"/>
                    <a:pt x="322301" y="866888"/>
                  </a:cubicBezTo>
                  <a:cubicBezTo>
                    <a:pt x="320777" y="868127"/>
                    <a:pt x="319920" y="870127"/>
                    <a:pt x="319634" y="872604"/>
                  </a:cubicBezTo>
                  <a:cubicBezTo>
                    <a:pt x="316014" y="874223"/>
                    <a:pt x="308966" y="870317"/>
                    <a:pt x="310109" y="866317"/>
                  </a:cubicBezTo>
                  <a:cubicBezTo>
                    <a:pt x="316205" y="864793"/>
                    <a:pt x="311157" y="871556"/>
                    <a:pt x="317253" y="870032"/>
                  </a:cubicBezTo>
                  <a:cubicBezTo>
                    <a:pt x="317919" y="865555"/>
                    <a:pt x="318110" y="861554"/>
                    <a:pt x="312300" y="861745"/>
                  </a:cubicBezTo>
                  <a:cubicBezTo>
                    <a:pt x="309728" y="865364"/>
                    <a:pt x="303918" y="865745"/>
                    <a:pt x="304203" y="872222"/>
                  </a:cubicBezTo>
                  <a:cubicBezTo>
                    <a:pt x="309442" y="873746"/>
                    <a:pt x="310776" y="878223"/>
                    <a:pt x="318491" y="878033"/>
                  </a:cubicBezTo>
                  <a:cubicBezTo>
                    <a:pt x="318491" y="877366"/>
                    <a:pt x="319253" y="876699"/>
                    <a:pt x="320110" y="876033"/>
                  </a:cubicBezTo>
                  <a:cubicBezTo>
                    <a:pt x="324587" y="875937"/>
                    <a:pt x="332778" y="880128"/>
                    <a:pt x="332207" y="874508"/>
                  </a:cubicBezTo>
                  <a:cubicBezTo>
                    <a:pt x="330969" y="873937"/>
                    <a:pt x="330397" y="872889"/>
                    <a:pt x="329921" y="871841"/>
                  </a:cubicBezTo>
                  <a:cubicBezTo>
                    <a:pt x="334779" y="872794"/>
                    <a:pt x="340589" y="872222"/>
                    <a:pt x="345256" y="871651"/>
                  </a:cubicBezTo>
                  <a:cubicBezTo>
                    <a:pt x="344494" y="871937"/>
                    <a:pt x="343827" y="872318"/>
                    <a:pt x="343256" y="872889"/>
                  </a:cubicBezTo>
                  <a:cubicBezTo>
                    <a:pt x="345447" y="873461"/>
                    <a:pt x="347161" y="873651"/>
                    <a:pt x="348685" y="873556"/>
                  </a:cubicBezTo>
                  <a:cubicBezTo>
                    <a:pt x="347161" y="876413"/>
                    <a:pt x="347352" y="878699"/>
                    <a:pt x="346399" y="881557"/>
                  </a:cubicBezTo>
                  <a:cubicBezTo>
                    <a:pt x="344685" y="881652"/>
                    <a:pt x="342970" y="881747"/>
                    <a:pt x="341637" y="882224"/>
                  </a:cubicBezTo>
                  <a:cubicBezTo>
                    <a:pt x="338589" y="881176"/>
                    <a:pt x="335350" y="880795"/>
                    <a:pt x="333064" y="880795"/>
                  </a:cubicBezTo>
                  <a:cubicBezTo>
                    <a:pt x="336112" y="881652"/>
                    <a:pt x="332493" y="882795"/>
                    <a:pt x="332683" y="885462"/>
                  </a:cubicBezTo>
                  <a:cubicBezTo>
                    <a:pt x="339065" y="884795"/>
                    <a:pt x="334588" y="892035"/>
                    <a:pt x="341541" y="890891"/>
                  </a:cubicBezTo>
                  <a:cubicBezTo>
                    <a:pt x="342018" y="888796"/>
                    <a:pt x="341541" y="885938"/>
                    <a:pt x="343256" y="885081"/>
                  </a:cubicBezTo>
                  <a:cubicBezTo>
                    <a:pt x="343446" y="885177"/>
                    <a:pt x="343637" y="885177"/>
                    <a:pt x="343827" y="885272"/>
                  </a:cubicBezTo>
                  <a:cubicBezTo>
                    <a:pt x="343637" y="886891"/>
                    <a:pt x="344208" y="888034"/>
                    <a:pt x="345066" y="888606"/>
                  </a:cubicBezTo>
                  <a:cubicBezTo>
                    <a:pt x="344304" y="888510"/>
                    <a:pt x="343542" y="888320"/>
                    <a:pt x="342875" y="888320"/>
                  </a:cubicBezTo>
                  <a:cubicBezTo>
                    <a:pt x="341351" y="891368"/>
                    <a:pt x="343161" y="892225"/>
                    <a:pt x="343637" y="893939"/>
                  </a:cubicBezTo>
                  <a:cubicBezTo>
                    <a:pt x="342875" y="894511"/>
                    <a:pt x="342018" y="895083"/>
                    <a:pt x="341160" y="895559"/>
                  </a:cubicBezTo>
                  <a:cubicBezTo>
                    <a:pt x="341637" y="895749"/>
                    <a:pt x="341922" y="895940"/>
                    <a:pt x="342399" y="896130"/>
                  </a:cubicBezTo>
                  <a:cubicBezTo>
                    <a:pt x="337350" y="896702"/>
                    <a:pt x="332969" y="894130"/>
                    <a:pt x="328778" y="898797"/>
                  </a:cubicBezTo>
                  <a:cubicBezTo>
                    <a:pt x="330969" y="899750"/>
                    <a:pt x="332112" y="900702"/>
                    <a:pt x="332397" y="901655"/>
                  </a:cubicBezTo>
                  <a:cubicBezTo>
                    <a:pt x="327921" y="904608"/>
                    <a:pt x="324396" y="908608"/>
                    <a:pt x="321444" y="913085"/>
                  </a:cubicBezTo>
                  <a:cubicBezTo>
                    <a:pt x="323444" y="912989"/>
                    <a:pt x="325349" y="912418"/>
                    <a:pt x="326873" y="912323"/>
                  </a:cubicBezTo>
                  <a:cubicBezTo>
                    <a:pt x="326873" y="912418"/>
                    <a:pt x="326873" y="912418"/>
                    <a:pt x="326873" y="912513"/>
                  </a:cubicBezTo>
                  <a:cubicBezTo>
                    <a:pt x="327254" y="912418"/>
                    <a:pt x="327444" y="912418"/>
                    <a:pt x="327730" y="912323"/>
                  </a:cubicBezTo>
                  <a:cubicBezTo>
                    <a:pt x="329159" y="912418"/>
                    <a:pt x="330111" y="913085"/>
                    <a:pt x="330588" y="915371"/>
                  </a:cubicBezTo>
                  <a:cubicBezTo>
                    <a:pt x="321920" y="916228"/>
                    <a:pt x="311157" y="911275"/>
                    <a:pt x="305156" y="910322"/>
                  </a:cubicBezTo>
                  <a:cubicBezTo>
                    <a:pt x="305537" y="907846"/>
                    <a:pt x="305251" y="904893"/>
                    <a:pt x="309156" y="905941"/>
                  </a:cubicBezTo>
                  <a:cubicBezTo>
                    <a:pt x="309252" y="901940"/>
                    <a:pt x="306204" y="900226"/>
                    <a:pt x="304203" y="897654"/>
                  </a:cubicBezTo>
                  <a:cubicBezTo>
                    <a:pt x="307251" y="909465"/>
                    <a:pt x="295726" y="916228"/>
                    <a:pt x="288487" y="910704"/>
                  </a:cubicBezTo>
                  <a:cubicBezTo>
                    <a:pt x="294869" y="910227"/>
                    <a:pt x="299155" y="898892"/>
                    <a:pt x="296964" y="895559"/>
                  </a:cubicBezTo>
                  <a:cubicBezTo>
                    <a:pt x="296774" y="898416"/>
                    <a:pt x="290106" y="885938"/>
                    <a:pt x="286201" y="891654"/>
                  </a:cubicBezTo>
                  <a:cubicBezTo>
                    <a:pt x="287630" y="892035"/>
                    <a:pt x="289821" y="891939"/>
                    <a:pt x="289725" y="893463"/>
                  </a:cubicBezTo>
                  <a:cubicBezTo>
                    <a:pt x="283439" y="900512"/>
                    <a:pt x="292773" y="901083"/>
                    <a:pt x="292392" y="907846"/>
                  </a:cubicBezTo>
                  <a:cubicBezTo>
                    <a:pt x="285439" y="906227"/>
                    <a:pt x="282772" y="910418"/>
                    <a:pt x="281058" y="911751"/>
                  </a:cubicBezTo>
                  <a:cubicBezTo>
                    <a:pt x="276676" y="905084"/>
                    <a:pt x="275343" y="914037"/>
                    <a:pt x="268294" y="909275"/>
                  </a:cubicBezTo>
                  <a:cubicBezTo>
                    <a:pt x="267056" y="914133"/>
                    <a:pt x="271818" y="915656"/>
                    <a:pt x="267627" y="918704"/>
                  </a:cubicBezTo>
                  <a:cubicBezTo>
                    <a:pt x="265818" y="916323"/>
                    <a:pt x="262865" y="916704"/>
                    <a:pt x="260103" y="917085"/>
                  </a:cubicBezTo>
                  <a:cubicBezTo>
                    <a:pt x="259150" y="915085"/>
                    <a:pt x="258198" y="913085"/>
                    <a:pt x="256959" y="911656"/>
                  </a:cubicBezTo>
                  <a:cubicBezTo>
                    <a:pt x="257245" y="911275"/>
                    <a:pt x="257340" y="910799"/>
                    <a:pt x="257245" y="910037"/>
                  </a:cubicBezTo>
                  <a:cubicBezTo>
                    <a:pt x="256102" y="909846"/>
                    <a:pt x="255150" y="909846"/>
                    <a:pt x="254388" y="909941"/>
                  </a:cubicBezTo>
                  <a:cubicBezTo>
                    <a:pt x="254102" y="909846"/>
                    <a:pt x="253816" y="909656"/>
                    <a:pt x="253530" y="909656"/>
                  </a:cubicBezTo>
                  <a:cubicBezTo>
                    <a:pt x="253626" y="909846"/>
                    <a:pt x="253626" y="909941"/>
                    <a:pt x="253721" y="910132"/>
                  </a:cubicBezTo>
                  <a:cubicBezTo>
                    <a:pt x="248768" y="911465"/>
                    <a:pt x="249149" y="918133"/>
                    <a:pt x="242196" y="913656"/>
                  </a:cubicBezTo>
                  <a:cubicBezTo>
                    <a:pt x="242672" y="911656"/>
                    <a:pt x="244482" y="911085"/>
                    <a:pt x="246006" y="910227"/>
                  </a:cubicBezTo>
                  <a:cubicBezTo>
                    <a:pt x="245625" y="910894"/>
                    <a:pt x="245815" y="911465"/>
                    <a:pt x="247720" y="912037"/>
                  </a:cubicBezTo>
                  <a:cubicBezTo>
                    <a:pt x="248482" y="909941"/>
                    <a:pt x="251816" y="910799"/>
                    <a:pt x="253435" y="909656"/>
                  </a:cubicBezTo>
                  <a:cubicBezTo>
                    <a:pt x="248292" y="902702"/>
                    <a:pt x="253626" y="889177"/>
                    <a:pt x="253149" y="886510"/>
                  </a:cubicBezTo>
                  <a:cubicBezTo>
                    <a:pt x="248863" y="893368"/>
                    <a:pt x="248673" y="883652"/>
                    <a:pt x="240767" y="884986"/>
                  </a:cubicBezTo>
                  <a:cubicBezTo>
                    <a:pt x="240576" y="886129"/>
                    <a:pt x="240481" y="887272"/>
                    <a:pt x="240291" y="888415"/>
                  </a:cubicBezTo>
                  <a:cubicBezTo>
                    <a:pt x="239338" y="887653"/>
                    <a:pt x="238290" y="886986"/>
                    <a:pt x="236862" y="886510"/>
                  </a:cubicBezTo>
                  <a:cubicBezTo>
                    <a:pt x="240100" y="886986"/>
                    <a:pt x="241243" y="885272"/>
                    <a:pt x="240862" y="882033"/>
                  </a:cubicBezTo>
                  <a:cubicBezTo>
                    <a:pt x="234099" y="884129"/>
                    <a:pt x="231718" y="891463"/>
                    <a:pt x="236195" y="895844"/>
                  </a:cubicBezTo>
                  <a:cubicBezTo>
                    <a:pt x="235719" y="896416"/>
                    <a:pt x="235052" y="896892"/>
                    <a:pt x="234576" y="897368"/>
                  </a:cubicBezTo>
                  <a:cubicBezTo>
                    <a:pt x="232385" y="895368"/>
                    <a:pt x="230289" y="893177"/>
                    <a:pt x="227622" y="889463"/>
                  </a:cubicBezTo>
                  <a:cubicBezTo>
                    <a:pt x="227146" y="890415"/>
                    <a:pt x="226194" y="890701"/>
                    <a:pt x="224860" y="890606"/>
                  </a:cubicBezTo>
                  <a:cubicBezTo>
                    <a:pt x="224003" y="890225"/>
                    <a:pt x="223241" y="889844"/>
                    <a:pt x="222479" y="889558"/>
                  </a:cubicBezTo>
                  <a:cubicBezTo>
                    <a:pt x="224098" y="885462"/>
                    <a:pt x="229051" y="874223"/>
                    <a:pt x="225813" y="876985"/>
                  </a:cubicBezTo>
                  <a:cubicBezTo>
                    <a:pt x="221717" y="878509"/>
                    <a:pt x="217716" y="884795"/>
                    <a:pt x="220383" y="888796"/>
                  </a:cubicBezTo>
                  <a:cubicBezTo>
                    <a:pt x="218955" y="888320"/>
                    <a:pt x="217526" y="888034"/>
                    <a:pt x="216573" y="888129"/>
                  </a:cubicBezTo>
                  <a:cubicBezTo>
                    <a:pt x="217621" y="892130"/>
                    <a:pt x="218478" y="891558"/>
                    <a:pt x="219526" y="897845"/>
                  </a:cubicBezTo>
                  <a:cubicBezTo>
                    <a:pt x="216097" y="897178"/>
                    <a:pt x="215335" y="899273"/>
                    <a:pt x="212001" y="898797"/>
                  </a:cubicBezTo>
                  <a:cubicBezTo>
                    <a:pt x="212287" y="895559"/>
                    <a:pt x="215145" y="891177"/>
                    <a:pt x="214097" y="888415"/>
                  </a:cubicBezTo>
                  <a:cubicBezTo>
                    <a:pt x="215145" y="887272"/>
                    <a:pt x="216192" y="886129"/>
                    <a:pt x="217335" y="885177"/>
                  </a:cubicBezTo>
                  <a:cubicBezTo>
                    <a:pt x="206667" y="889463"/>
                    <a:pt x="211525" y="877652"/>
                    <a:pt x="206286" y="874604"/>
                  </a:cubicBezTo>
                  <a:cubicBezTo>
                    <a:pt x="206096" y="875461"/>
                    <a:pt x="205810" y="876318"/>
                    <a:pt x="204286" y="875842"/>
                  </a:cubicBezTo>
                  <a:cubicBezTo>
                    <a:pt x="204096" y="877366"/>
                    <a:pt x="202572" y="877461"/>
                    <a:pt x="202095" y="878699"/>
                  </a:cubicBezTo>
                  <a:cubicBezTo>
                    <a:pt x="208191" y="880700"/>
                    <a:pt x="204096" y="889367"/>
                    <a:pt x="205239" y="894416"/>
                  </a:cubicBezTo>
                  <a:cubicBezTo>
                    <a:pt x="206477" y="894225"/>
                    <a:pt x="207525" y="893749"/>
                    <a:pt x="208477" y="893177"/>
                  </a:cubicBezTo>
                  <a:cubicBezTo>
                    <a:pt x="209620" y="901179"/>
                    <a:pt x="212954" y="911085"/>
                    <a:pt x="196571" y="907084"/>
                  </a:cubicBezTo>
                  <a:cubicBezTo>
                    <a:pt x="192761" y="909465"/>
                    <a:pt x="193047" y="915942"/>
                    <a:pt x="184950" y="914133"/>
                  </a:cubicBezTo>
                  <a:cubicBezTo>
                    <a:pt x="187903" y="918990"/>
                    <a:pt x="187046" y="919657"/>
                    <a:pt x="187903" y="923753"/>
                  </a:cubicBezTo>
                  <a:cubicBezTo>
                    <a:pt x="193904" y="921848"/>
                    <a:pt x="198476" y="918609"/>
                    <a:pt x="198095" y="910322"/>
                  </a:cubicBezTo>
                  <a:cubicBezTo>
                    <a:pt x="201524" y="910894"/>
                    <a:pt x="202286" y="908798"/>
                    <a:pt x="205524" y="909275"/>
                  </a:cubicBezTo>
                  <a:cubicBezTo>
                    <a:pt x="205524" y="911275"/>
                    <a:pt x="207810" y="911656"/>
                    <a:pt x="207048" y="914133"/>
                  </a:cubicBezTo>
                  <a:cubicBezTo>
                    <a:pt x="204953" y="917085"/>
                    <a:pt x="198762" y="916037"/>
                    <a:pt x="199143" y="921371"/>
                  </a:cubicBezTo>
                  <a:cubicBezTo>
                    <a:pt x="207810" y="926420"/>
                    <a:pt x="206763" y="931373"/>
                    <a:pt x="199809" y="937183"/>
                  </a:cubicBezTo>
                  <a:cubicBezTo>
                    <a:pt x="201048" y="937564"/>
                    <a:pt x="201524" y="938516"/>
                    <a:pt x="201333" y="939945"/>
                  </a:cubicBezTo>
                  <a:cubicBezTo>
                    <a:pt x="201048" y="939945"/>
                    <a:pt x="200762" y="939850"/>
                    <a:pt x="200381" y="939850"/>
                  </a:cubicBezTo>
                  <a:cubicBezTo>
                    <a:pt x="199238" y="943755"/>
                    <a:pt x="202095" y="945089"/>
                    <a:pt x="206763" y="945279"/>
                  </a:cubicBezTo>
                  <a:cubicBezTo>
                    <a:pt x="206953" y="943755"/>
                    <a:pt x="207144" y="942231"/>
                    <a:pt x="207429" y="940707"/>
                  </a:cubicBezTo>
                  <a:cubicBezTo>
                    <a:pt x="205810" y="940517"/>
                    <a:pt x="204191" y="940326"/>
                    <a:pt x="202572" y="940136"/>
                  </a:cubicBezTo>
                  <a:cubicBezTo>
                    <a:pt x="206191" y="939183"/>
                    <a:pt x="206572" y="934992"/>
                    <a:pt x="211049" y="934897"/>
                  </a:cubicBezTo>
                  <a:cubicBezTo>
                    <a:pt x="206858" y="929944"/>
                    <a:pt x="213811" y="927086"/>
                    <a:pt x="213716" y="924038"/>
                  </a:cubicBezTo>
                  <a:cubicBezTo>
                    <a:pt x="217145" y="924515"/>
                    <a:pt x="219717" y="925467"/>
                    <a:pt x="220860" y="927753"/>
                  </a:cubicBezTo>
                  <a:cubicBezTo>
                    <a:pt x="217716" y="927467"/>
                    <a:pt x="216097" y="928610"/>
                    <a:pt x="215145" y="930515"/>
                  </a:cubicBezTo>
                  <a:cubicBezTo>
                    <a:pt x="223622" y="929658"/>
                    <a:pt x="223241" y="935468"/>
                    <a:pt x="225527" y="939183"/>
                  </a:cubicBezTo>
                  <a:cubicBezTo>
                    <a:pt x="221336" y="937373"/>
                    <a:pt x="218002" y="937659"/>
                    <a:pt x="215526" y="940231"/>
                  </a:cubicBezTo>
                  <a:cubicBezTo>
                    <a:pt x="213525" y="939945"/>
                    <a:pt x="211525" y="939755"/>
                    <a:pt x="209525" y="939469"/>
                  </a:cubicBezTo>
                  <a:cubicBezTo>
                    <a:pt x="208477" y="943374"/>
                    <a:pt x="209239" y="946041"/>
                    <a:pt x="214002" y="946232"/>
                  </a:cubicBezTo>
                  <a:cubicBezTo>
                    <a:pt x="214192" y="944231"/>
                    <a:pt x="214859" y="942803"/>
                    <a:pt x="215716" y="941660"/>
                  </a:cubicBezTo>
                  <a:cubicBezTo>
                    <a:pt x="218193" y="941945"/>
                    <a:pt x="220574" y="942231"/>
                    <a:pt x="219621" y="944993"/>
                  </a:cubicBezTo>
                  <a:cubicBezTo>
                    <a:pt x="225813" y="946613"/>
                    <a:pt x="222384" y="938802"/>
                    <a:pt x="229146" y="940993"/>
                  </a:cubicBezTo>
                  <a:cubicBezTo>
                    <a:pt x="223622" y="945374"/>
                    <a:pt x="228480" y="950232"/>
                    <a:pt x="224384" y="954804"/>
                  </a:cubicBezTo>
                  <a:cubicBezTo>
                    <a:pt x="216288" y="944041"/>
                    <a:pt x="202000" y="948327"/>
                    <a:pt x="191904" y="944517"/>
                  </a:cubicBezTo>
                  <a:cubicBezTo>
                    <a:pt x="195999" y="946041"/>
                    <a:pt x="203048" y="953090"/>
                    <a:pt x="200381" y="954614"/>
                  </a:cubicBezTo>
                  <a:cubicBezTo>
                    <a:pt x="189522" y="955471"/>
                    <a:pt x="198666" y="947089"/>
                    <a:pt x="191713" y="947660"/>
                  </a:cubicBezTo>
                  <a:cubicBezTo>
                    <a:pt x="191523" y="948613"/>
                    <a:pt x="191332" y="949470"/>
                    <a:pt x="189713" y="949089"/>
                  </a:cubicBezTo>
                  <a:cubicBezTo>
                    <a:pt x="188570" y="949089"/>
                    <a:pt x="187522" y="949185"/>
                    <a:pt x="187808" y="950518"/>
                  </a:cubicBezTo>
                  <a:cubicBezTo>
                    <a:pt x="192666" y="951185"/>
                    <a:pt x="191237" y="953756"/>
                    <a:pt x="188284" y="955757"/>
                  </a:cubicBezTo>
                  <a:cubicBezTo>
                    <a:pt x="188094" y="953375"/>
                    <a:pt x="186665" y="950994"/>
                    <a:pt x="183998" y="950232"/>
                  </a:cubicBezTo>
                  <a:cubicBezTo>
                    <a:pt x="184093" y="949756"/>
                    <a:pt x="184379" y="949375"/>
                    <a:pt x="184188" y="948613"/>
                  </a:cubicBezTo>
                  <a:cubicBezTo>
                    <a:pt x="181045" y="947756"/>
                    <a:pt x="179331" y="950613"/>
                    <a:pt x="178664" y="948232"/>
                  </a:cubicBezTo>
                  <a:cubicBezTo>
                    <a:pt x="180950" y="944422"/>
                    <a:pt x="182664" y="939945"/>
                    <a:pt x="186760" y="937850"/>
                  </a:cubicBezTo>
                  <a:cubicBezTo>
                    <a:pt x="187332" y="939850"/>
                    <a:pt x="188856" y="941183"/>
                    <a:pt x="191999" y="941374"/>
                  </a:cubicBezTo>
                  <a:cubicBezTo>
                    <a:pt x="191618" y="937183"/>
                    <a:pt x="187522" y="935754"/>
                    <a:pt x="183236" y="934421"/>
                  </a:cubicBezTo>
                  <a:cubicBezTo>
                    <a:pt x="177330" y="938612"/>
                    <a:pt x="175997" y="947375"/>
                    <a:pt x="167424" y="948994"/>
                  </a:cubicBezTo>
                  <a:cubicBezTo>
                    <a:pt x="167234" y="945946"/>
                    <a:pt x="169806" y="945660"/>
                    <a:pt x="169710" y="942898"/>
                  </a:cubicBezTo>
                  <a:cubicBezTo>
                    <a:pt x="158280" y="940326"/>
                    <a:pt x="162662" y="948327"/>
                    <a:pt x="161900" y="948613"/>
                  </a:cubicBezTo>
                  <a:cubicBezTo>
                    <a:pt x="161043" y="947946"/>
                    <a:pt x="160185" y="947375"/>
                    <a:pt x="159328" y="946803"/>
                  </a:cubicBezTo>
                  <a:cubicBezTo>
                    <a:pt x="160662" y="942422"/>
                    <a:pt x="163710" y="939088"/>
                    <a:pt x="159138" y="937850"/>
                  </a:cubicBezTo>
                  <a:cubicBezTo>
                    <a:pt x="159328" y="940136"/>
                    <a:pt x="157614" y="941374"/>
                    <a:pt x="155518" y="942231"/>
                  </a:cubicBezTo>
                  <a:cubicBezTo>
                    <a:pt x="155328" y="941564"/>
                    <a:pt x="155137" y="940993"/>
                    <a:pt x="155137" y="940231"/>
                  </a:cubicBezTo>
                  <a:cubicBezTo>
                    <a:pt x="157995" y="933849"/>
                    <a:pt x="164567" y="939945"/>
                    <a:pt x="166567" y="934802"/>
                  </a:cubicBezTo>
                  <a:cubicBezTo>
                    <a:pt x="161900" y="931754"/>
                    <a:pt x="159519" y="935373"/>
                    <a:pt x="155804" y="930896"/>
                  </a:cubicBezTo>
                  <a:cubicBezTo>
                    <a:pt x="155042" y="936707"/>
                    <a:pt x="151899" y="937659"/>
                    <a:pt x="146279" y="934897"/>
                  </a:cubicBezTo>
                  <a:cubicBezTo>
                    <a:pt x="147231" y="938231"/>
                    <a:pt x="149517" y="940993"/>
                    <a:pt x="152089" y="943469"/>
                  </a:cubicBezTo>
                  <a:cubicBezTo>
                    <a:pt x="148660" y="944517"/>
                    <a:pt x="145707" y="945470"/>
                    <a:pt x="148470" y="948899"/>
                  </a:cubicBezTo>
                  <a:cubicBezTo>
                    <a:pt x="151994" y="940517"/>
                    <a:pt x="153804" y="952423"/>
                    <a:pt x="158852" y="951756"/>
                  </a:cubicBezTo>
                  <a:cubicBezTo>
                    <a:pt x="158661" y="950994"/>
                    <a:pt x="158661" y="950137"/>
                    <a:pt x="158757" y="949375"/>
                  </a:cubicBezTo>
                  <a:cubicBezTo>
                    <a:pt x="161233" y="951566"/>
                    <a:pt x="163233" y="953947"/>
                    <a:pt x="164281" y="956614"/>
                  </a:cubicBezTo>
                  <a:cubicBezTo>
                    <a:pt x="162567" y="956804"/>
                    <a:pt x="160852" y="957090"/>
                    <a:pt x="161328" y="959757"/>
                  </a:cubicBezTo>
                  <a:cubicBezTo>
                    <a:pt x="162567" y="959948"/>
                    <a:pt x="163805" y="960043"/>
                    <a:pt x="165043" y="960233"/>
                  </a:cubicBezTo>
                  <a:cubicBezTo>
                    <a:pt x="165043" y="961662"/>
                    <a:pt x="164853" y="963091"/>
                    <a:pt x="164281" y="964710"/>
                  </a:cubicBezTo>
                  <a:cubicBezTo>
                    <a:pt x="168567" y="964424"/>
                    <a:pt x="169520" y="962996"/>
                    <a:pt x="169520" y="960805"/>
                  </a:cubicBezTo>
                  <a:cubicBezTo>
                    <a:pt x="169710" y="960805"/>
                    <a:pt x="169996" y="960900"/>
                    <a:pt x="170187" y="960900"/>
                  </a:cubicBezTo>
                  <a:cubicBezTo>
                    <a:pt x="170282" y="958995"/>
                    <a:pt x="169806" y="957376"/>
                    <a:pt x="168948" y="956138"/>
                  </a:cubicBezTo>
                  <a:cubicBezTo>
                    <a:pt x="168758" y="954995"/>
                    <a:pt x="168758" y="953756"/>
                    <a:pt x="168948" y="952518"/>
                  </a:cubicBezTo>
                  <a:cubicBezTo>
                    <a:pt x="173520" y="956900"/>
                    <a:pt x="170568" y="950137"/>
                    <a:pt x="176378" y="951470"/>
                  </a:cubicBezTo>
                  <a:cubicBezTo>
                    <a:pt x="175711" y="954137"/>
                    <a:pt x="175997" y="956042"/>
                    <a:pt x="176759" y="957662"/>
                  </a:cubicBezTo>
                  <a:cubicBezTo>
                    <a:pt x="176473" y="957947"/>
                    <a:pt x="176187" y="958233"/>
                    <a:pt x="175902" y="958519"/>
                  </a:cubicBezTo>
                  <a:cubicBezTo>
                    <a:pt x="176473" y="958519"/>
                    <a:pt x="176759" y="958614"/>
                    <a:pt x="177235" y="958614"/>
                  </a:cubicBezTo>
                  <a:cubicBezTo>
                    <a:pt x="178283" y="960233"/>
                    <a:pt x="179616" y="961472"/>
                    <a:pt x="181045" y="962710"/>
                  </a:cubicBezTo>
                  <a:cubicBezTo>
                    <a:pt x="177711" y="963377"/>
                    <a:pt x="173806" y="957566"/>
                    <a:pt x="171901" y="962043"/>
                  </a:cubicBezTo>
                  <a:cubicBezTo>
                    <a:pt x="173139" y="962329"/>
                    <a:pt x="173425" y="963091"/>
                    <a:pt x="173235" y="963853"/>
                  </a:cubicBezTo>
                  <a:cubicBezTo>
                    <a:pt x="172758" y="963377"/>
                    <a:pt x="172377" y="962900"/>
                    <a:pt x="171711" y="962519"/>
                  </a:cubicBezTo>
                  <a:cubicBezTo>
                    <a:pt x="171996" y="963186"/>
                    <a:pt x="172282" y="964234"/>
                    <a:pt x="172663" y="965472"/>
                  </a:cubicBezTo>
                  <a:cubicBezTo>
                    <a:pt x="172282" y="965948"/>
                    <a:pt x="171901" y="966425"/>
                    <a:pt x="171520" y="966710"/>
                  </a:cubicBezTo>
                  <a:cubicBezTo>
                    <a:pt x="172092" y="966806"/>
                    <a:pt x="172568" y="966806"/>
                    <a:pt x="173044" y="966901"/>
                  </a:cubicBezTo>
                  <a:cubicBezTo>
                    <a:pt x="174092" y="970902"/>
                    <a:pt x="175616" y="975283"/>
                    <a:pt x="179331" y="972711"/>
                  </a:cubicBezTo>
                  <a:cubicBezTo>
                    <a:pt x="177330" y="971283"/>
                    <a:pt x="176568" y="969187"/>
                    <a:pt x="175616" y="967091"/>
                  </a:cubicBezTo>
                  <a:cubicBezTo>
                    <a:pt x="181617" y="966806"/>
                    <a:pt x="185903" y="963567"/>
                    <a:pt x="190189" y="964996"/>
                  </a:cubicBezTo>
                  <a:cubicBezTo>
                    <a:pt x="187808" y="967091"/>
                    <a:pt x="182760" y="966520"/>
                    <a:pt x="182379" y="970711"/>
                  </a:cubicBezTo>
                  <a:cubicBezTo>
                    <a:pt x="188094" y="971854"/>
                    <a:pt x="189713" y="968996"/>
                    <a:pt x="193618" y="968425"/>
                  </a:cubicBezTo>
                  <a:cubicBezTo>
                    <a:pt x="192570" y="961758"/>
                    <a:pt x="196476" y="960043"/>
                    <a:pt x="199905" y="957852"/>
                  </a:cubicBezTo>
                  <a:cubicBezTo>
                    <a:pt x="199619" y="958519"/>
                    <a:pt x="199428" y="959186"/>
                    <a:pt x="199143" y="959852"/>
                  </a:cubicBezTo>
                  <a:cubicBezTo>
                    <a:pt x="200762" y="960233"/>
                    <a:pt x="201810" y="960043"/>
                    <a:pt x="202762" y="959662"/>
                  </a:cubicBezTo>
                  <a:cubicBezTo>
                    <a:pt x="207525" y="964234"/>
                    <a:pt x="205620" y="973759"/>
                    <a:pt x="207525" y="980522"/>
                  </a:cubicBezTo>
                  <a:cubicBezTo>
                    <a:pt x="201429" y="981474"/>
                    <a:pt x="194666" y="978045"/>
                    <a:pt x="192380" y="985760"/>
                  </a:cubicBezTo>
                  <a:cubicBezTo>
                    <a:pt x="205429" y="984998"/>
                    <a:pt x="207048" y="978902"/>
                    <a:pt x="210763" y="987094"/>
                  </a:cubicBezTo>
                  <a:cubicBezTo>
                    <a:pt x="214668" y="982141"/>
                    <a:pt x="213716" y="982236"/>
                    <a:pt x="215240" y="976331"/>
                  </a:cubicBezTo>
                  <a:cubicBezTo>
                    <a:pt x="222288" y="978617"/>
                    <a:pt x="230004" y="962996"/>
                    <a:pt x="231909" y="976045"/>
                  </a:cubicBezTo>
                  <a:cubicBezTo>
                    <a:pt x="218669" y="972235"/>
                    <a:pt x="228861" y="981188"/>
                    <a:pt x="218669" y="979760"/>
                  </a:cubicBezTo>
                  <a:cubicBezTo>
                    <a:pt x="218669" y="983665"/>
                    <a:pt x="218383" y="987380"/>
                    <a:pt x="216192" y="988999"/>
                  </a:cubicBezTo>
                  <a:cubicBezTo>
                    <a:pt x="217621" y="989666"/>
                    <a:pt x="221050" y="990904"/>
                    <a:pt x="223431" y="992142"/>
                  </a:cubicBezTo>
                  <a:cubicBezTo>
                    <a:pt x="223431" y="993476"/>
                    <a:pt x="223717" y="994619"/>
                    <a:pt x="224098" y="995666"/>
                  </a:cubicBezTo>
                  <a:cubicBezTo>
                    <a:pt x="216669" y="993571"/>
                    <a:pt x="218669" y="992333"/>
                    <a:pt x="212573" y="988713"/>
                  </a:cubicBezTo>
                  <a:cubicBezTo>
                    <a:pt x="206858" y="988904"/>
                    <a:pt x="211620" y="999762"/>
                    <a:pt x="202953" y="994333"/>
                  </a:cubicBezTo>
                  <a:cubicBezTo>
                    <a:pt x="203905" y="999381"/>
                    <a:pt x="208763" y="997857"/>
                    <a:pt x="208001" y="1001000"/>
                  </a:cubicBezTo>
                  <a:cubicBezTo>
                    <a:pt x="209715" y="999762"/>
                    <a:pt x="211811" y="999191"/>
                    <a:pt x="214002" y="998810"/>
                  </a:cubicBezTo>
                  <a:cubicBezTo>
                    <a:pt x="212001" y="1001096"/>
                    <a:pt x="211525" y="1003763"/>
                    <a:pt x="210668" y="1005572"/>
                  </a:cubicBezTo>
                  <a:cubicBezTo>
                    <a:pt x="209049" y="1001477"/>
                    <a:pt x="202667" y="1004048"/>
                    <a:pt x="198666" y="1001858"/>
                  </a:cubicBezTo>
                  <a:cubicBezTo>
                    <a:pt x="197428" y="1007477"/>
                    <a:pt x="201333" y="1007954"/>
                    <a:pt x="205239" y="1008144"/>
                  </a:cubicBezTo>
                  <a:cubicBezTo>
                    <a:pt x="204953" y="1011954"/>
                    <a:pt x="206191" y="1014812"/>
                    <a:pt x="209334" y="1016431"/>
                  </a:cubicBezTo>
                  <a:cubicBezTo>
                    <a:pt x="209239" y="1009383"/>
                    <a:pt x="213335" y="1007001"/>
                    <a:pt x="217145" y="1004144"/>
                  </a:cubicBezTo>
                  <a:cubicBezTo>
                    <a:pt x="217431" y="1009573"/>
                    <a:pt x="226098" y="1008811"/>
                    <a:pt x="231337" y="1010621"/>
                  </a:cubicBezTo>
                  <a:cubicBezTo>
                    <a:pt x="232861" y="1009097"/>
                    <a:pt x="242672" y="1007573"/>
                    <a:pt x="237338" y="1004810"/>
                  </a:cubicBezTo>
                  <a:cubicBezTo>
                    <a:pt x="233433" y="1011478"/>
                    <a:pt x="228956" y="1004620"/>
                    <a:pt x="230099" y="1002715"/>
                  </a:cubicBezTo>
                  <a:cubicBezTo>
                    <a:pt x="229146" y="1005954"/>
                    <a:pt x="222384" y="1003382"/>
                    <a:pt x="218193" y="1003382"/>
                  </a:cubicBezTo>
                  <a:cubicBezTo>
                    <a:pt x="219050" y="1002620"/>
                    <a:pt x="219907" y="1001953"/>
                    <a:pt x="220574" y="1001000"/>
                  </a:cubicBezTo>
                  <a:cubicBezTo>
                    <a:pt x="218955" y="1000619"/>
                    <a:pt x="218383" y="999477"/>
                    <a:pt x="217526" y="998619"/>
                  </a:cubicBezTo>
                  <a:cubicBezTo>
                    <a:pt x="219812" y="998619"/>
                    <a:pt x="222193" y="998810"/>
                    <a:pt x="224574" y="999095"/>
                  </a:cubicBezTo>
                  <a:cubicBezTo>
                    <a:pt x="224479" y="999858"/>
                    <a:pt x="224574" y="1000524"/>
                    <a:pt x="224193" y="1001381"/>
                  </a:cubicBezTo>
                  <a:cubicBezTo>
                    <a:pt x="226575" y="1001762"/>
                    <a:pt x="227813" y="1000810"/>
                    <a:pt x="228956" y="999858"/>
                  </a:cubicBezTo>
                  <a:cubicBezTo>
                    <a:pt x="232956" y="1000619"/>
                    <a:pt x="236671" y="1001572"/>
                    <a:pt x="239433" y="1001762"/>
                  </a:cubicBezTo>
                  <a:cubicBezTo>
                    <a:pt x="238481" y="1001762"/>
                    <a:pt x="237719" y="1000619"/>
                    <a:pt x="239148" y="1000334"/>
                  </a:cubicBezTo>
                  <a:cubicBezTo>
                    <a:pt x="239338" y="1000334"/>
                    <a:pt x="239433" y="1000334"/>
                    <a:pt x="239624" y="1000334"/>
                  </a:cubicBezTo>
                  <a:cubicBezTo>
                    <a:pt x="240386" y="1000810"/>
                    <a:pt x="241053" y="1001286"/>
                    <a:pt x="241529" y="1001762"/>
                  </a:cubicBezTo>
                  <a:cubicBezTo>
                    <a:pt x="240481" y="1002810"/>
                    <a:pt x="238767" y="1003191"/>
                    <a:pt x="238100" y="1004715"/>
                  </a:cubicBezTo>
                  <a:cubicBezTo>
                    <a:pt x="240005" y="1004810"/>
                    <a:pt x="241529" y="1005954"/>
                    <a:pt x="242958" y="1007096"/>
                  </a:cubicBezTo>
                  <a:cubicBezTo>
                    <a:pt x="241910" y="1010335"/>
                    <a:pt x="238576" y="1013859"/>
                    <a:pt x="236385" y="1017383"/>
                  </a:cubicBezTo>
                  <a:cubicBezTo>
                    <a:pt x="238862" y="1018050"/>
                    <a:pt x="239719" y="1019860"/>
                    <a:pt x="243624" y="1019479"/>
                  </a:cubicBezTo>
                  <a:cubicBezTo>
                    <a:pt x="245244" y="1016526"/>
                    <a:pt x="246672" y="1013288"/>
                    <a:pt x="247530" y="1009954"/>
                  </a:cubicBezTo>
                  <a:cubicBezTo>
                    <a:pt x="248482" y="1009954"/>
                    <a:pt x="249339" y="1009383"/>
                    <a:pt x="250292" y="1007763"/>
                  </a:cubicBezTo>
                  <a:cubicBezTo>
                    <a:pt x="249530" y="1007573"/>
                    <a:pt x="248768" y="1007477"/>
                    <a:pt x="247911" y="1007382"/>
                  </a:cubicBezTo>
                  <a:cubicBezTo>
                    <a:pt x="248292" y="1005096"/>
                    <a:pt x="248196" y="1002810"/>
                    <a:pt x="247720" y="1000619"/>
                  </a:cubicBezTo>
                  <a:cubicBezTo>
                    <a:pt x="248958" y="999953"/>
                    <a:pt x="250482" y="999572"/>
                    <a:pt x="253149" y="1000334"/>
                  </a:cubicBezTo>
                  <a:cubicBezTo>
                    <a:pt x="253435" y="997667"/>
                    <a:pt x="254197" y="995666"/>
                    <a:pt x="255816" y="994523"/>
                  </a:cubicBezTo>
                  <a:cubicBezTo>
                    <a:pt x="250101" y="992523"/>
                    <a:pt x="248673" y="995190"/>
                    <a:pt x="246672" y="997190"/>
                  </a:cubicBezTo>
                  <a:cubicBezTo>
                    <a:pt x="246006" y="995571"/>
                    <a:pt x="245053" y="994047"/>
                    <a:pt x="243815" y="992523"/>
                  </a:cubicBezTo>
                  <a:cubicBezTo>
                    <a:pt x="245625" y="992618"/>
                    <a:pt x="246101" y="991380"/>
                    <a:pt x="247625" y="991190"/>
                  </a:cubicBezTo>
                  <a:cubicBezTo>
                    <a:pt x="250768" y="992999"/>
                    <a:pt x="253530" y="992999"/>
                    <a:pt x="256293" y="992523"/>
                  </a:cubicBezTo>
                  <a:cubicBezTo>
                    <a:pt x="258007" y="994714"/>
                    <a:pt x="260007" y="996714"/>
                    <a:pt x="260579" y="999667"/>
                  </a:cubicBezTo>
                  <a:cubicBezTo>
                    <a:pt x="258960" y="992618"/>
                    <a:pt x="267151" y="996429"/>
                    <a:pt x="267151" y="991190"/>
                  </a:cubicBezTo>
                  <a:cubicBezTo>
                    <a:pt x="266008" y="990713"/>
                    <a:pt x="264198" y="990713"/>
                    <a:pt x="262389" y="990618"/>
                  </a:cubicBezTo>
                  <a:cubicBezTo>
                    <a:pt x="263627" y="990142"/>
                    <a:pt x="264960" y="989761"/>
                    <a:pt x="266199" y="989475"/>
                  </a:cubicBezTo>
                  <a:cubicBezTo>
                    <a:pt x="264389" y="986999"/>
                    <a:pt x="273914" y="981474"/>
                    <a:pt x="278010" y="979283"/>
                  </a:cubicBezTo>
                  <a:cubicBezTo>
                    <a:pt x="273723" y="979474"/>
                    <a:pt x="276295" y="974521"/>
                    <a:pt x="272866" y="974140"/>
                  </a:cubicBezTo>
                  <a:cubicBezTo>
                    <a:pt x="272676" y="982331"/>
                    <a:pt x="253149" y="974616"/>
                    <a:pt x="259245" y="984046"/>
                  </a:cubicBezTo>
                  <a:cubicBezTo>
                    <a:pt x="259245" y="984046"/>
                    <a:pt x="259150" y="984046"/>
                    <a:pt x="259150" y="984141"/>
                  </a:cubicBezTo>
                  <a:cubicBezTo>
                    <a:pt x="255816" y="983665"/>
                    <a:pt x="255054" y="985570"/>
                    <a:pt x="251816" y="985189"/>
                  </a:cubicBezTo>
                  <a:cubicBezTo>
                    <a:pt x="252768" y="980236"/>
                    <a:pt x="255340" y="977188"/>
                    <a:pt x="258674" y="975092"/>
                  </a:cubicBezTo>
                  <a:cubicBezTo>
                    <a:pt x="258674" y="975473"/>
                    <a:pt x="258579" y="975759"/>
                    <a:pt x="258483" y="976235"/>
                  </a:cubicBezTo>
                  <a:cubicBezTo>
                    <a:pt x="262389" y="977188"/>
                    <a:pt x="264008" y="975473"/>
                    <a:pt x="264484" y="972425"/>
                  </a:cubicBezTo>
                  <a:cubicBezTo>
                    <a:pt x="269818" y="970711"/>
                    <a:pt x="275914" y="970139"/>
                    <a:pt x="280677" y="968425"/>
                  </a:cubicBezTo>
                  <a:cubicBezTo>
                    <a:pt x="281534" y="970806"/>
                    <a:pt x="277914" y="976331"/>
                    <a:pt x="281915" y="976426"/>
                  </a:cubicBezTo>
                  <a:cubicBezTo>
                    <a:pt x="286106" y="971092"/>
                    <a:pt x="288773" y="964139"/>
                    <a:pt x="295917" y="961758"/>
                  </a:cubicBezTo>
                  <a:cubicBezTo>
                    <a:pt x="297917" y="963186"/>
                    <a:pt x="300584" y="964043"/>
                    <a:pt x="304680" y="963948"/>
                  </a:cubicBezTo>
                  <a:cubicBezTo>
                    <a:pt x="304108" y="966044"/>
                    <a:pt x="303918" y="968235"/>
                    <a:pt x="304203" y="971283"/>
                  </a:cubicBezTo>
                  <a:cubicBezTo>
                    <a:pt x="301441" y="971092"/>
                    <a:pt x="299441" y="971759"/>
                    <a:pt x="298107" y="973092"/>
                  </a:cubicBezTo>
                  <a:cubicBezTo>
                    <a:pt x="291535" y="972997"/>
                    <a:pt x="289440" y="977474"/>
                    <a:pt x="287058" y="981569"/>
                  </a:cubicBezTo>
                  <a:cubicBezTo>
                    <a:pt x="292869" y="982427"/>
                    <a:pt x="295059" y="979664"/>
                    <a:pt x="296869" y="976521"/>
                  </a:cubicBezTo>
                  <a:cubicBezTo>
                    <a:pt x="304965" y="976902"/>
                    <a:pt x="300489" y="979474"/>
                    <a:pt x="302965" y="982903"/>
                  </a:cubicBezTo>
                  <a:cubicBezTo>
                    <a:pt x="300203" y="981284"/>
                    <a:pt x="297345" y="980903"/>
                    <a:pt x="296202" y="983856"/>
                  </a:cubicBezTo>
                  <a:cubicBezTo>
                    <a:pt x="298869" y="984332"/>
                    <a:pt x="302965" y="983760"/>
                    <a:pt x="303346" y="985951"/>
                  </a:cubicBezTo>
                  <a:cubicBezTo>
                    <a:pt x="303537" y="987856"/>
                    <a:pt x="302679" y="990428"/>
                    <a:pt x="304775" y="990809"/>
                  </a:cubicBezTo>
                  <a:cubicBezTo>
                    <a:pt x="305251" y="989570"/>
                    <a:pt x="306394" y="989094"/>
                    <a:pt x="308585" y="989475"/>
                  </a:cubicBezTo>
                  <a:cubicBezTo>
                    <a:pt x="308299" y="988237"/>
                    <a:pt x="307251" y="986713"/>
                    <a:pt x="305823" y="985284"/>
                  </a:cubicBezTo>
                  <a:cubicBezTo>
                    <a:pt x="311919" y="982236"/>
                    <a:pt x="308966" y="978140"/>
                    <a:pt x="307442" y="973187"/>
                  </a:cubicBezTo>
                  <a:cubicBezTo>
                    <a:pt x="311538" y="973568"/>
                    <a:pt x="312585" y="970425"/>
                    <a:pt x="313443" y="967091"/>
                  </a:cubicBezTo>
                  <a:cubicBezTo>
                    <a:pt x="314967" y="966710"/>
                    <a:pt x="317157" y="967282"/>
                    <a:pt x="319348" y="966710"/>
                  </a:cubicBezTo>
                  <a:cubicBezTo>
                    <a:pt x="319253" y="966806"/>
                    <a:pt x="319253" y="966901"/>
                    <a:pt x="319158" y="966901"/>
                  </a:cubicBezTo>
                  <a:cubicBezTo>
                    <a:pt x="319920" y="969092"/>
                    <a:pt x="325920" y="967949"/>
                    <a:pt x="325825" y="970806"/>
                  </a:cubicBezTo>
                  <a:cubicBezTo>
                    <a:pt x="323920" y="972330"/>
                    <a:pt x="323158" y="974521"/>
                    <a:pt x="323158" y="976331"/>
                  </a:cubicBezTo>
                  <a:cubicBezTo>
                    <a:pt x="322491" y="976331"/>
                    <a:pt x="321825" y="976235"/>
                    <a:pt x="321348" y="976331"/>
                  </a:cubicBezTo>
                  <a:cubicBezTo>
                    <a:pt x="319062" y="975092"/>
                    <a:pt x="321920" y="970520"/>
                    <a:pt x="318681" y="969854"/>
                  </a:cubicBezTo>
                  <a:cubicBezTo>
                    <a:pt x="314776" y="973187"/>
                    <a:pt x="309823" y="977283"/>
                    <a:pt x="315157" y="981760"/>
                  </a:cubicBezTo>
                  <a:cubicBezTo>
                    <a:pt x="312585" y="982998"/>
                    <a:pt x="308394" y="982331"/>
                    <a:pt x="307442" y="985379"/>
                  </a:cubicBezTo>
                  <a:cubicBezTo>
                    <a:pt x="317538" y="990618"/>
                    <a:pt x="297726" y="995762"/>
                    <a:pt x="307061" y="1000715"/>
                  </a:cubicBezTo>
                  <a:cubicBezTo>
                    <a:pt x="307537" y="992333"/>
                    <a:pt x="311061" y="991094"/>
                    <a:pt x="318777" y="994428"/>
                  </a:cubicBezTo>
                  <a:cubicBezTo>
                    <a:pt x="318872" y="987570"/>
                    <a:pt x="315729" y="983474"/>
                    <a:pt x="318967" y="978902"/>
                  </a:cubicBezTo>
                  <a:cubicBezTo>
                    <a:pt x="318586" y="981569"/>
                    <a:pt x="320396" y="985284"/>
                    <a:pt x="321539" y="986999"/>
                  </a:cubicBezTo>
                  <a:cubicBezTo>
                    <a:pt x="321729" y="986618"/>
                    <a:pt x="322110" y="986427"/>
                    <a:pt x="322396" y="986141"/>
                  </a:cubicBezTo>
                  <a:cubicBezTo>
                    <a:pt x="321634" y="988523"/>
                    <a:pt x="321539" y="991190"/>
                    <a:pt x="322301" y="994809"/>
                  </a:cubicBezTo>
                  <a:cubicBezTo>
                    <a:pt x="327540" y="996524"/>
                    <a:pt x="327825" y="992809"/>
                    <a:pt x="333159" y="994619"/>
                  </a:cubicBezTo>
                  <a:cubicBezTo>
                    <a:pt x="332778" y="996714"/>
                    <a:pt x="333540" y="998048"/>
                    <a:pt x="334302" y="999381"/>
                  </a:cubicBezTo>
                  <a:cubicBezTo>
                    <a:pt x="329064" y="1001762"/>
                    <a:pt x="317919" y="997476"/>
                    <a:pt x="317348" y="1005001"/>
                  </a:cubicBezTo>
                  <a:cubicBezTo>
                    <a:pt x="327635" y="1006430"/>
                    <a:pt x="315919" y="1007573"/>
                    <a:pt x="319824" y="1013002"/>
                  </a:cubicBezTo>
                  <a:cubicBezTo>
                    <a:pt x="323444" y="1015002"/>
                    <a:pt x="322682" y="1006239"/>
                    <a:pt x="327540" y="1009287"/>
                  </a:cubicBezTo>
                  <a:cubicBezTo>
                    <a:pt x="324777" y="1015574"/>
                    <a:pt x="318491" y="1017860"/>
                    <a:pt x="316300" y="1024813"/>
                  </a:cubicBezTo>
                  <a:cubicBezTo>
                    <a:pt x="314395" y="1024241"/>
                    <a:pt x="313824" y="1022813"/>
                    <a:pt x="313157" y="1021384"/>
                  </a:cubicBezTo>
                  <a:cubicBezTo>
                    <a:pt x="316300" y="1019955"/>
                    <a:pt x="320967" y="1012621"/>
                    <a:pt x="314681" y="1010811"/>
                  </a:cubicBezTo>
                  <a:cubicBezTo>
                    <a:pt x="313347" y="1017288"/>
                    <a:pt x="299822" y="1011287"/>
                    <a:pt x="304680" y="1005001"/>
                  </a:cubicBezTo>
                  <a:cubicBezTo>
                    <a:pt x="298869" y="1006144"/>
                    <a:pt x="292773" y="1006906"/>
                    <a:pt x="290964" y="1012526"/>
                  </a:cubicBezTo>
                  <a:cubicBezTo>
                    <a:pt x="292392" y="1014716"/>
                    <a:pt x="293250" y="1017479"/>
                    <a:pt x="295440" y="1019193"/>
                  </a:cubicBezTo>
                  <a:cubicBezTo>
                    <a:pt x="295726" y="1014812"/>
                    <a:pt x="296964" y="1011573"/>
                    <a:pt x="300298" y="1010621"/>
                  </a:cubicBezTo>
                  <a:cubicBezTo>
                    <a:pt x="303346" y="1011383"/>
                    <a:pt x="303918" y="1013669"/>
                    <a:pt x="302965" y="1017098"/>
                  </a:cubicBezTo>
                  <a:cubicBezTo>
                    <a:pt x="301251" y="1016907"/>
                    <a:pt x="300679" y="1018050"/>
                    <a:pt x="299155" y="1018145"/>
                  </a:cubicBezTo>
                  <a:cubicBezTo>
                    <a:pt x="298965" y="1016907"/>
                    <a:pt x="299536" y="1015097"/>
                    <a:pt x="297822" y="1014907"/>
                  </a:cubicBezTo>
                  <a:cubicBezTo>
                    <a:pt x="296393" y="1019479"/>
                    <a:pt x="300965" y="1020241"/>
                    <a:pt x="306013" y="1020527"/>
                  </a:cubicBezTo>
                  <a:cubicBezTo>
                    <a:pt x="306394" y="1016717"/>
                    <a:pt x="303251" y="1015383"/>
                    <a:pt x="308680" y="1014716"/>
                  </a:cubicBezTo>
                  <a:cubicBezTo>
                    <a:pt x="308585" y="1019765"/>
                    <a:pt x="307632" y="1024051"/>
                    <a:pt x="303632" y="1024813"/>
                  </a:cubicBezTo>
                  <a:cubicBezTo>
                    <a:pt x="307251" y="1026146"/>
                    <a:pt x="315538" y="1024432"/>
                    <a:pt x="315824" y="1027861"/>
                  </a:cubicBezTo>
                  <a:cubicBezTo>
                    <a:pt x="307823" y="1032433"/>
                    <a:pt x="302870" y="1029766"/>
                    <a:pt x="299727" y="1039767"/>
                  </a:cubicBezTo>
                  <a:cubicBezTo>
                    <a:pt x="302298" y="1040910"/>
                    <a:pt x="303918" y="1042529"/>
                    <a:pt x="306394" y="1043672"/>
                  </a:cubicBezTo>
                  <a:cubicBezTo>
                    <a:pt x="306585" y="1040339"/>
                    <a:pt x="308490" y="1039100"/>
                    <a:pt x="312395" y="1039767"/>
                  </a:cubicBezTo>
                  <a:cubicBezTo>
                    <a:pt x="309537" y="1046054"/>
                    <a:pt x="311252" y="1041577"/>
                    <a:pt x="313538" y="1044530"/>
                  </a:cubicBezTo>
                  <a:cubicBezTo>
                    <a:pt x="313062" y="1046911"/>
                    <a:pt x="308871" y="1045196"/>
                    <a:pt x="309347" y="1048625"/>
                  </a:cubicBezTo>
                  <a:cubicBezTo>
                    <a:pt x="314776" y="1049197"/>
                    <a:pt x="315824" y="1052626"/>
                    <a:pt x="319348" y="1054436"/>
                  </a:cubicBezTo>
                  <a:cubicBezTo>
                    <a:pt x="320301" y="1051388"/>
                    <a:pt x="322396" y="1049483"/>
                    <a:pt x="325349" y="1048530"/>
                  </a:cubicBezTo>
                  <a:cubicBezTo>
                    <a:pt x="325730" y="1050626"/>
                    <a:pt x="326111" y="1052626"/>
                    <a:pt x="327825" y="1053674"/>
                  </a:cubicBezTo>
                  <a:cubicBezTo>
                    <a:pt x="329349" y="1052626"/>
                    <a:pt x="329635" y="1051578"/>
                    <a:pt x="329445" y="1050721"/>
                  </a:cubicBezTo>
                  <a:cubicBezTo>
                    <a:pt x="329921" y="1051769"/>
                    <a:pt x="330492" y="1052721"/>
                    <a:pt x="330111" y="1054245"/>
                  </a:cubicBezTo>
                  <a:cubicBezTo>
                    <a:pt x="326778" y="1055293"/>
                    <a:pt x="324396" y="1057293"/>
                    <a:pt x="320586" y="1057674"/>
                  </a:cubicBezTo>
                  <a:cubicBezTo>
                    <a:pt x="316586" y="1054531"/>
                    <a:pt x="312681" y="1051292"/>
                    <a:pt x="306870" y="1052912"/>
                  </a:cubicBezTo>
                  <a:cubicBezTo>
                    <a:pt x="302584" y="1066533"/>
                    <a:pt x="292583" y="1076058"/>
                    <a:pt x="278676" y="1074057"/>
                  </a:cubicBezTo>
                  <a:cubicBezTo>
                    <a:pt x="279915" y="1071200"/>
                    <a:pt x="274962" y="1065771"/>
                    <a:pt x="274009" y="1068914"/>
                  </a:cubicBezTo>
                  <a:cubicBezTo>
                    <a:pt x="279534" y="1071390"/>
                    <a:pt x="269056" y="1070057"/>
                    <a:pt x="266770" y="1069485"/>
                  </a:cubicBezTo>
                  <a:cubicBezTo>
                    <a:pt x="268580" y="1078439"/>
                    <a:pt x="258674" y="1074534"/>
                    <a:pt x="254864" y="1077200"/>
                  </a:cubicBezTo>
                  <a:cubicBezTo>
                    <a:pt x="265627" y="1079391"/>
                    <a:pt x="268104" y="1094155"/>
                    <a:pt x="271914" y="1096250"/>
                  </a:cubicBezTo>
                  <a:cubicBezTo>
                    <a:pt x="273819" y="1091964"/>
                    <a:pt x="273914" y="1085583"/>
                    <a:pt x="278962" y="1084821"/>
                  </a:cubicBezTo>
                  <a:cubicBezTo>
                    <a:pt x="284201" y="1086344"/>
                    <a:pt x="287725" y="1089202"/>
                    <a:pt x="292488" y="1091107"/>
                  </a:cubicBezTo>
                  <a:cubicBezTo>
                    <a:pt x="292773" y="1088440"/>
                    <a:pt x="293535" y="1086440"/>
                    <a:pt x="295059" y="1085297"/>
                  </a:cubicBezTo>
                  <a:cubicBezTo>
                    <a:pt x="292488" y="1084725"/>
                    <a:pt x="288487" y="1085011"/>
                    <a:pt x="288201" y="1082915"/>
                  </a:cubicBezTo>
                  <a:cubicBezTo>
                    <a:pt x="289059" y="1078344"/>
                    <a:pt x="299631" y="1082439"/>
                    <a:pt x="300393" y="1085963"/>
                  </a:cubicBezTo>
                  <a:cubicBezTo>
                    <a:pt x="297631" y="1084916"/>
                    <a:pt x="296298" y="1093869"/>
                    <a:pt x="299346" y="1093488"/>
                  </a:cubicBezTo>
                  <a:cubicBezTo>
                    <a:pt x="301441" y="1089202"/>
                    <a:pt x="304965" y="1095108"/>
                    <a:pt x="308204" y="1094631"/>
                  </a:cubicBezTo>
                  <a:cubicBezTo>
                    <a:pt x="308299" y="1081296"/>
                    <a:pt x="316681" y="1095203"/>
                    <a:pt x="318777" y="1083677"/>
                  </a:cubicBezTo>
                  <a:cubicBezTo>
                    <a:pt x="321444" y="1084630"/>
                    <a:pt x="319634" y="1088631"/>
                    <a:pt x="325444" y="1087583"/>
                  </a:cubicBezTo>
                  <a:cubicBezTo>
                    <a:pt x="326682" y="1085583"/>
                    <a:pt x="326968" y="1083582"/>
                    <a:pt x="326873" y="1081773"/>
                  </a:cubicBezTo>
                  <a:cubicBezTo>
                    <a:pt x="327540" y="1082249"/>
                    <a:pt x="328302" y="1082725"/>
                    <a:pt x="328968" y="1083106"/>
                  </a:cubicBezTo>
                  <a:cubicBezTo>
                    <a:pt x="327921" y="1086154"/>
                    <a:pt x="327730" y="1089583"/>
                    <a:pt x="328016" y="1092726"/>
                  </a:cubicBezTo>
                  <a:cubicBezTo>
                    <a:pt x="327254" y="1094250"/>
                    <a:pt x="326682" y="1095012"/>
                    <a:pt x="328587" y="1095965"/>
                  </a:cubicBezTo>
                  <a:cubicBezTo>
                    <a:pt x="329064" y="1097870"/>
                    <a:pt x="329826" y="1099489"/>
                    <a:pt x="330778" y="1100632"/>
                  </a:cubicBezTo>
                  <a:cubicBezTo>
                    <a:pt x="333731" y="1097489"/>
                    <a:pt x="335350" y="1094631"/>
                    <a:pt x="338112" y="1099965"/>
                  </a:cubicBezTo>
                  <a:cubicBezTo>
                    <a:pt x="338493" y="1099108"/>
                    <a:pt x="338589" y="1098251"/>
                    <a:pt x="338493" y="1097489"/>
                  </a:cubicBezTo>
                  <a:cubicBezTo>
                    <a:pt x="340589" y="1098632"/>
                    <a:pt x="342494" y="1099298"/>
                    <a:pt x="343065" y="1097584"/>
                  </a:cubicBezTo>
                  <a:cubicBezTo>
                    <a:pt x="340494" y="1096060"/>
                    <a:pt x="337446" y="1094822"/>
                    <a:pt x="338017" y="1090917"/>
                  </a:cubicBezTo>
                  <a:cubicBezTo>
                    <a:pt x="337446" y="1090917"/>
                    <a:pt x="336969" y="1090821"/>
                    <a:pt x="336493" y="1090821"/>
                  </a:cubicBezTo>
                  <a:cubicBezTo>
                    <a:pt x="336779" y="1090155"/>
                    <a:pt x="337636" y="1089678"/>
                    <a:pt x="339636" y="1089392"/>
                  </a:cubicBezTo>
                  <a:cubicBezTo>
                    <a:pt x="339255" y="1091488"/>
                    <a:pt x="340017" y="1092821"/>
                    <a:pt x="340779" y="1094155"/>
                  </a:cubicBezTo>
                  <a:cubicBezTo>
                    <a:pt x="341827" y="1094060"/>
                    <a:pt x="342970" y="1093965"/>
                    <a:pt x="344113" y="1093869"/>
                  </a:cubicBezTo>
                  <a:cubicBezTo>
                    <a:pt x="344494" y="1095488"/>
                    <a:pt x="345256" y="1097013"/>
                    <a:pt x="346875" y="1097775"/>
                  </a:cubicBezTo>
                  <a:cubicBezTo>
                    <a:pt x="347447" y="1095012"/>
                    <a:pt x="350971" y="1096822"/>
                    <a:pt x="352971" y="1098441"/>
                  </a:cubicBezTo>
                  <a:cubicBezTo>
                    <a:pt x="352971" y="1098536"/>
                    <a:pt x="352876" y="1098536"/>
                    <a:pt x="352876" y="1098632"/>
                  </a:cubicBezTo>
                  <a:cubicBezTo>
                    <a:pt x="353543" y="1098822"/>
                    <a:pt x="353829" y="1099394"/>
                    <a:pt x="354114" y="1099965"/>
                  </a:cubicBezTo>
                  <a:cubicBezTo>
                    <a:pt x="350590" y="1100918"/>
                    <a:pt x="348971" y="1104823"/>
                    <a:pt x="353067" y="1105966"/>
                  </a:cubicBezTo>
                  <a:cubicBezTo>
                    <a:pt x="352590" y="1106823"/>
                    <a:pt x="352019" y="1107490"/>
                    <a:pt x="351638" y="1107681"/>
                  </a:cubicBezTo>
                  <a:cubicBezTo>
                    <a:pt x="354019" y="1108442"/>
                    <a:pt x="354686" y="1110252"/>
                    <a:pt x="358496" y="1110062"/>
                  </a:cubicBezTo>
                  <a:cubicBezTo>
                    <a:pt x="358210" y="1107109"/>
                    <a:pt x="356877" y="1103490"/>
                    <a:pt x="358782" y="1100918"/>
                  </a:cubicBezTo>
                  <a:cubicBezTo>
                    <a:pt x="360115" y="1100632"/>
                    <a:pt x="361544" y="1100442"/>
                    <a:pt x="362496" y="1099680"/>
                  </a:cubicBezTo>
                  <a:cubicBezTo>
                    <a:pt x="362782" y="1100251"/>
                    <a:pt x="362973" y="1100823"/>
                    <a:pt x="363354" y="1101394"/>
                  </a:cubicBezTo>
                  <a:cubicBezTo>
                    <a:pt x="365735" y="1099394"/>
                    <a:pt x="365830" y="1094822"/>
                    <a:pt x="371259" y="1096250"/>
                  </a:cubicBezTo>
                  <a:cubicBezTo>
                    <a:pt x="369164" y="1100156"/>
                    <a:pt x="368688" y="1102061"/>
                    <a:pt x="367926" y="1104061"/>
                  </a:cubicBezTo>
                  <a:cubicBezTo>
                    <a:pt x="365068" y="1104061"/>
                    <a:pt x="362306" y="1104728"/>
                    <a:pt x="361068" y="1106633"/>
                  </a:cubicBezTo>
                  <a:cubicBezTo>
                    <a:pt x="364497" y="1109490"/>
                    <a:pt x="364973" y="1109395"/>
                    <a:pt x="368688" y="1109109"/>
                  </a:cubicBezTo>
                  <a:cubicBezTo>
                    <a:pt x="369831" y="1110252"/>
                    <a:pt x="369450" y="1111776"/>
                    <a:pt x="372498" y="1113205"/>
                  </a:cubicBezTo>
                  <a:cubicBezTo>
                    <a:pt x="372593" y="1113205"/>
                    <a:pt x="372593" y="1113110"/>
                    <a:pt x="372688" y="1113110"/>
                  </a:cubicBezTo>
                  <a:cubicBezTo>
                    <a:pt x="374307" y="1113777"/>
                    <a:pt x="376784" y="1113872"/>
                    <a:pt x="377070" y="1115586"/>
                  </a:cubicBezTo>
                  <a:cubicBezTo>
                    <a:pt x="377165" y="1117206"/>
                    <a:pt x="368878" y="1118158"/>
                    <a:pt x="374879" y="1120158"/>
                  </a:cubicBezTo>
                  <a:cubicBezTo>
                    <a:pt x="380022" y="1116920"/>
                    <a:pt x="386785" y="1125207"/>
                    <a:pt x="392881" y="1126254"/>
                  </a:cubicBezTo>
                  <a:cubicBezTo>
                    <a:pt x="393453" y="1125588"/>
                    <a:pt x="393929" y="1124730"/>
                    <a:pt x="394310" y="1123968"/>
                  </a:cubicBezTo>
                  <a:cubicBezTo>
                    <a:pt x="398406" y="1127397"/>
                    <a:pt x="400311" y="1132065"/>
                    <a:pt x="404406" y="1135494"/>
                  </a:cubicBezTo>
                  <a:cubicBezTo>
                    <a:pt x="398501" y="1136160"/>
                    <a:pt x="394310" y="1138542"/>
                    <a:pt x="390595" y="1141399"/>
                  </a:cubicBezTo>
                  <a:cubicBezTo>
                    <a:pt x="390500" y="1141494"/>
                    <a:pt x="390214" y="1141494"/>
                    <a:pt x="390119" y="1141590"/>
                  </a:cubicBezTo>
                  <a:cubicBezTo>
                    <a:pt x="390214" y="1141590"/>
                    <a:pt x="390309" y="1141590"/>
                    <a:pt x="390405" y="1141590"/>
                  </a:cubicBezTo>
                  <a:cubicBezTo>
                    <a:pt x="386880" y="1144447"/>
                    <a:pt x="383737" y="1147781"/>
                    <a:pt x="380118" y="1150543"/>
                  </a:cubicBezTo>
                  <a:cubicBezTo>
                    <a:pt x="376879" y="1149876"/>
                    <a:pt x="376117" y="1147495"/>
                    <a:pt x="376879" y="1143971"/>
                  </a:cubicBezTo>
                  <a:cubicBezTo>
                    <a:pt x="379641" y="1143875"/>
                    <a:pt x="383642" y="1145019"/>
                    <a:pt x="384309" y="1142923"/>
                  </a:cubicBezTo>
                  <a:cubicBezTo>
                    <a:pt x="382880" y="1141018"/>
                    <a:pt x="379165" y="1139399"/>
                    <a:pt x="375450" y="1139113"/>
                  </a:cubicBezTo>
                  <a:cubicBezTo>
                    <a:pt x="375641" y="1137875"/>
                    <a:pt x="375927" y="1136541"/>
                    <a:pt x="376593" y="1135208"/>
                  </a:cubicBezTo>
                  <a:cubicBezTo>
                    <a:pt x="372974" y="1133779"/>
                    <a:pt x="372021" y="1135303"/>
                    <a:pt x="370116" y="1135684"/>
                  </a:cubicBezTo>
                  <a:cubicBezTo>
                    <a:pt x="365354" y="1129493"/>
                    <a:pt x="354210" y="1134350"/>
                    <a:pt x="347923" y="1135398"/>
                  </a:cubicBezTo>
                  <a:cubicBezTo>
                    <a:pt x="347923" y="1135494"/>
                    <a:pt x="347923" y="1135494"/>
                    <a:pt x="347923" y="1135589"/>
                  </a:cubicBezTo>
                  <a:cubicBezTo>
                    <a:pt x="346780" y="1135113"/>
                    <a:pt x="345828" y="1134446"/>
                    <a:pt x="346209" y="1132922"/>
                  </a:cubicBezTo>
                  <a:cubicBezTo>
                    <a:pt x="354972" y="1131874"/>
                    <a:pt x="340684" y="1122349"/>
                    <a:pt x="349923" y="1119492"/>
                  </a:cubicBezTo>
                  <a:cubicBezTo>
                    <a:pt x="346780" y="1119777"/>
                    <a:pt x="345732" y="1116729"/>
                    <a:pt x="344589" y="1118825"/>
                  </a:cubicBezTo>
                  <a:cubicBezTo>
                    <a:pt x="348780" y="1119396"/>
                    <a:pt x="343351" y="1122825"/>
                    <a:pt x="340589" y="1121396"/>
                  </a:cubicBezTo>
                  <a:cubicBezTo>
                    <a:pt x="340779" y="1118539"/>
                    <a:pt x="340113" y="1116158"/>
                    <a:pt x="337922" y="1114919"/>
                  </a:cubicBezTo>
                  <a:cubicBezTo>
                    <a:pt x="332016" y="1119968"/>
                    <a:pt x="330302" y="1110919"/>
                    <a:pt x="326016" y="1110348"/>
                  </a:cubicBezTo>
                  <a:cubicBezTo>
                    <a:pt x="330397" y="1118063"/>
                    <a:pt x="319348" y="1111586"/>
                    <a:pt x="319443" y="1118730"/>
                  </a:cubicBezTo>
                  <a:cubicBezTo>
                    <a:pt x="324682" y="1119873"/>
                    <a:pt x="333445" y="1118730"/>
                    <a:pt x="333159" y="1123492"/>
                  </a:cubicBezTo>
                  <a:cubicBezTo>
                    <a:pt x="333350" y="1127207"/>
                    <a:pt x="329445" y="1126350"/>
                    <a:pt x="330302" y="1130826"/>
                  </a:cubicBezTo>
                  <a:cubicBezTo>
                    <a:pt x="335731" y="1133398"/>
                    <a:pt x="332302" y="1126064"/>
                    <a:pt x="337827" y="1128636"/>
                  </a:cubicBezTo>
                  <a:cubicBezTo>
                    <a:pt x="337636" y="1130160"/>
                    <a:pt x="338970" y="1130636"/>
                    <a:pt x="339160" y="1131874"/>
                  </a:cubicBezTo>
                  <a:cubicBezTo>
                    <a:pt x="336588" y="1132446"/>
                    <a:pt x="338017" y="1137684"/>
                    <a:pt x="334779" y="1137494"/>
                  </a:cubicBezTo>
                  <a:cubicBezTo>
                    <a:pt x="332778" y="1131493"/>
                    <a:pt x="326301" y="1129207"/>
                    <a:pt x="317538" y="1132255"/>
                  </a:cubicBezTo>
                  <a:cubicBezTo>
                    <a:pt x="317729" y="1130731"/>
                    <a:pt x="318015" y="1129207"/>
                    <a:pt x="318205" y="1127683"/>
                  </a:cubicBezTo>
                  <a:cubicBezTo>
                    <a:pt x="310585" y="1126064"/>
                    <a:pt x="311728" y="1131588"/>
                    <a:pt x="305632" y="1127683"/>
                  </a:cubicBezTo>
                  <a:cubicBezTo>
                    <a:pt x="304108" y="1133684"/>
                    <a:pt x="315538" y="1131302"/>
                    <a:pt x="313157" y="1137875"/>
                  </a:cubicBezTo>
                  <a:cubicBezTo>
                    <a:pt x="306966" y="1136160"/>
                    <a:pt x="307156" y="1141685"/>
                    <a:pt x="306489" y="1146257"/>
                  </a:cubicBezTo>
                  <a:cubicBezTo>
                    <a:pt x="320015" y="1146161"/>
                    <a:pt x="328016" y="1140732"/>
                    <a:pt x="339446" y="1142637"/>
                  </a:cubicBezTo>
                  <a:cubicBezTo>
                    <a:pt x="339446" y="1144923"/>
                    <a:pt x="338017" y="1148162"/>
                    <a:pt x="340398" y="1148924"/>
                  </a:cubicBezTo>
                  <a:cubicBezTo>
                    <a:pt x="342970" y="1143780"/>
                    <a:pt x="343923" y="1146542"/>
                    <a:pt x="348114" y="1145304"/>
                  </a:cubicBezTo>
                  <a:cubicBezTo>
                    <a:pt x="347828" y="1142733"/>
                    <a:pt x="346209" y="1137303"/>
                    <a:pt x="348780" y="1138256"/>
                  </a:cubicBezTo>
                  <a:cubicBezTo>
                    <a:pt x="350685" y="1141590"/>
                    <a:pt x="356115" y="1142352"/>
                    <a:pt x="362115" y="1142637"/>
                  </a:cubicBezTo>
                  <a:cubicBezTo>
                    <a:pt x="359067" y="1144733"/>
                    <a:pt x="359544" y="1149495"/>
                    <a:pt x="365354" y="1149210"/>
                  </a:cubicBezTo>
                  <a:cubicBezTo>
                    <a:pt x="367068" y="1142542"/>
                    <a:pt x="362877" y="1140161"/>
                    <a:pt x="360782" y="1136256"/>
                  </a:cubicBezTo>
                  <a:cubicBezTo>
                    <a:pt x="362782" y="1136922"/>
                    <a:pt x="364973" y="1138256"/>
                    <a:pt x="366973" y="1138923"/>
                  </a:cubicBezTo>
                  <a:cubicBezTo>
                    <a:pt x="366973" y="1142923"/>
                    <a:pt x="370116" y="1144828"/>
                    <a:pt x="373164" y="1146923"/>
                  </a:cubicBezTo>
                  <a:cubicBezTo>
                    <a:pt x="369831" y="1146161"/>
                    <a:pt x="368973" y="1148162"/>
                    <a:pt x="365830" y="1147590"/>
                  </a:cubicBezTo>
                  <a:cubicBezTo>
                    <a:pt x="365735" y="1149019"/>
                    <a:pt x="365925" y="1150352"/>
                    <a:pt x="366306" y="1151496"/>
                  </a:cubicBezTo>
                  <a:cubicBezTo>
                    <a:pt x="364211" y="1152353"/>
                    <a:pt x="361734" y="1152924"/>
                    <a:pt x="357734" y="1151877"/>
                  </a:cubicBezTo>
                  <a:cubicBezTo>
                    <a:pt x="357162" y="1153972"/>
                    <a:pt x="357829" y="1155306"/>
                    <a:pt x="359067" y="1156353"/>
                  </a:cubicBezTo>
                  <a:cubicBezTo>
                    <a:pt x="358877" y="1166259"/>
                    <a:pt x="348114" y="1166355"/>
                    <a:pt x="337541" y="1168640"/>
                  </a:cubicBezTo>
                  <a:cubicBezTo>
                    <a:pt x="337827" y="1166640"/>
                    <a:pt x="334588" y="1166831"/>
                    <a:pt x="334398" y="1165211"/>
                  </a:cubicBezTo>
                  <a:cubicBezTo>
                    <a:pt x="342494" y="1166259"/>
                    <a:pt x="335255" y="1159877"/>
                    <a:pt x="337446" y="1156353"/>
                  </a:cubicBezTo>
                  <a:cubicBezTo>
                    <a:pt x="328111" y="1159973"/>
                    <a:pt x="332588" y="1159782"/>
                    <a:pt x="324873" y="1156353"/>
                  </a:cubicBezTo>
                  <a:cubicBezTo>
                    <a:pt x="323825" y="1161306"/>
                    <a:pt x="328492" y="1166164"/>
                    <a:pt x="332874" y="1163497"/>
                  </a:cubicBezTo>
                  <a:cubicBezTo>
                    <a:pt x="329254" y="1165402"/>
                    <a:pt x="334588" y="1169688"/>
                    <a:pt x="329826" y="1172355"/>
                  </a:cubicBezTo>
                  <a:cubicBezTo>
                    <a:pt x="333159" y="1173117"/>
                    <a:pt x="334017" y="1171117"/>
                    <a:pt x="337160" y="1171784"/>
                  </a:cubicBezTo>
                  <a:cubicBezTo>
                    <a:pt x="336207" y="1174641"/>
                    <a:pt x="339160" y="1175022"/>
                    <a:pt x="340113" y="1176737"/>
                  </a:cubicBezTo>
                  <a:cubicBezTo>
                    <a:pt x="336588" y="1176356"/>
                    <a:pt x="337255" y="1180547"/>
                    <a:pt x="332588" y="1178832"/>
                  </a:cubicBezTo>
                  <a:cubicBezTo>
                    <a:pt x="330873" y="1169879"/>
                    <a:pt x="331540" y="1178546"/>
                    <a:pt x="323730" y="1177689"/>
                  </a:cubicBezTo>
                  <a:cubicBezTo>
                    <a:pt x="325254" y="1173022"/>
                    <a:pt x="322396" y="1171212"/>
                    <a:pt x="319443" y="1169498"/>
                  </a:cubicBezTo>
                  <a:cubicBezTo>
                    <a:pt x="318872" y="1170641"/>
                    <a:pt x="317729" y="1171022"/>
                    <a:pt x="315633" y="1170546"/>
                  </a:cubicBezTo>
                  <a:cubicBezTo>
                    <a:pt x="312966" y="1177594"/>
                    <a:pt x="315062" y="1179118"/>
                    <a:pt x="308585" y="1181975"/>
                  </a:cubicBezTo>
                  <a:cubicBezTo>
                    <a:pt x="305823" y="1181499"/>
                    <a:pt x="307728" y="1177975"/>
                    <a:pt x="303727" y="1178261"/>
                  </a:cubicBezTo>
                  <a:cubicBezTo>
                    <a:pt x="303060" y="1180547"/>
                    <a:pt x="303537" y="1183881"/>
                    <a:pt x="301060" y="1184071"/>
                  </a:cubicBezTo>
                  <a:cubicBezTo>
                    <a:pt x="301346" y="1182071"/>
                    <a:pt x="298107" y="1182261"/>
                    <a:pt x="297917" y="1180642"/>
                  </a:cubicBezTo>
                  <a:cubicBezTo>
                    <a:pt x="303060" y="1177689"/>
                    <a:pt x="321348" y="1167021"/>
                    <a:pt x="305346" y="1166164"/>
                  </a:cubicBezTo>
                  <a:cubicBezTo>
                    <a:pt x="306775" y="1163211"/>
                    <a:pt x="311061" y="1163878"/>
                    <a:pt x="308013" y="1160354"/>
                  </a:cubicBezTo>
                  <a:cubicBezTo>
                    <a:pt x="305061" y="1159973"/>
                    <a:pt x="302108" y="1159592"/>
                    <a:pt x="299155" y="1159211"/>
                  </a:cubicBezTo>
                  <a:cubicBezTo>
                    <a:pt x="297917" y="1163116"/>
                    <a:pt x="297060" y="1167402"/>
                    <a:pt x="294107" y="1169402"/>
                  </a:cubicBezTo>
                  <a:cubicBezTo>
                    <a:pt x="290868" y="1160640"/>
                    <a:pt x="290487" y="1175689"/>
                    <a:pt x="281248" y="1170927"/>
                  </a:cubicBezTo>
                  <a:cubicBezTo>
                    <a:pt x="280867" y="1175308"/>
                    <a:pt x="282486" y="1178356"/>
                    <a:pt x="289249" y="1178070"/>
                  </a:cubicBezTo>
                  <a:cubicBezTo>
                    <a:pt x="290106" y="1175308"/>
                    <a:pt x="287725" y="1174451"/>
                    <a:pt x="288297" y="1171784"/>
                  </a:cubicBezTo>
                  <a:cubicBezTo>
                    <a:pt x="293154" y="1173689"/>
                    <a:pt x="293250" y="1170260"/>
                    <a:pt x="297345" y="1171403"/>
                  </a:cubicBezTo>
                  <a:cubicBezTo>
                    <a:pt x="298012" y="1176832"/>
                    <a:pt x="294488" y="1177499"/>
                    <a:pt x="292488" y="1180071"/>
                  </a:cubicBezTo>
                  <a:cubicBezTo>
                    <a:pt x="295917" y="1182452"/>
                    <a:pt x="301155" y="1183595"/>
                    <a:pt x="300298" y="1188738"/>
                  </a:cubicBezTo>
                  <a:cubicBezTo>
                    <a:pt x="297155" y="1185690"/>
                    <a:pt x="290964" y="1189977"/>
                    <a:pt x="288773" y="1193501"/>
                  </a:cubicBezTo>
                  <a:cubicBezTo>
                    <a:pt x="309633" y="1192644"/>
                    <a:pt x="297917" y="1206550"/>
                    <a:pt x="307442" y="1214265"/>
                  </a:cubicBezTo>
                  <a:cubicBezTo>
                    <a:pt x="302394" y="1213313"/>
                    <a:pt x="297822" y="1212836"/>
                    <a:pt x="297917" y="1217694"/>
                  </a:cubicBezTo>
                  <a:cubicBezTo>
                    <a:pt x="308871" y="1215218"/>
                    <a:pt x="295917" y="1223219"/>
                    <a:pt x="306585" y="1220361"/>
                  </a:cubicBezTo>
                  <a:cubicBezTo>
                    <a:pt x="304108" y="1227410"/>
                    <a:pt x="311442" y="1228172"/>
                    <a:pt x="309918" y="1234649"/>
                  </a:cubicBezTo>
                  <a:cubicBezTo>
                    <a:pt x="306680" y="1235125"/>
                    <a:pt x="299727" y="1231506"/>
                    <a:pt x="299060" y="1234839"/>
                  </a:cubicBezTo>
                  <a:cubicBezTo>
                    <a:pt x="302108" y="1238173"/>
                    <a:pt x="301346" y="1240459"/>
                    <a:pt x="299536" y="1244078"/>
                  </a:cubicBezTo>
                  <a:cubicBezTo>
                    <a:pt x="305823" y="1245507"/>
                    <a:pt x="310109" y="1245888"/>
                    <a:pt x="311728" y="1247127"/>
                  </a:cubicBezTo>
                  <a:cubicBezTo>
                    <a:pt x="309156" y="1248365"/>
                    <a:pt x="306013" y="1248936"/>
                    <a:pt x="304013" y="1250746"/>
                  </a:cubicBezTo>
                  <a:cubicBezTo>
                    <a:pt x="310204" y="1249317"/>
                    <a:pt x="312681" y="1252080"/>
                    <a:pt x="307156" y="1254270"/>
                  </a:cubicBezTo>
                  <a:cubicBezTo>
                    <a:pt x="315443" y="1249984"/>
                    <a:pt x="318205" y="1255699"/>
                    <a:pt x="317157" y="1260081"/>
                  </a:cubicBezTo>
                  <a:cubicBezTo>
                    <a:pt x="317919" y="1256270"/>
                    <a:pt x="324301" y="1257318"/>
                    <a:pt x="326206" y="1259699"/>
                  </a:cubicBezTo>
                  <a:cubicBezTo>
                    <a:pt x="329540" y="1253127"/>
                    <a:pt x="326682" y="1254937"/>
                    <a:pt x="323920" y="1250174"/>
                  </a:cubicBezTo>
                  <a:cubicBezTo>
                    <a:pt x="333540" y="1252746"/>
                    <a:pt x="337922" y="1249412"/>
                    <a:pt x="339351" y="1242840"/>
                  </a:cubicBezTo>
                  <a:cubicBezTo>
                    <a:pt x="339351" y="1239602"/>
                    <a:pt x="334969" y="1239126"/>
                    <a:pt x="335160" y="1235792"/>
                  </a:cubicBezTo>
                  <a:cubicBezTo>
                    <a:pt x="337160" y="1236935"/>
                    <a:pt x="340017" y="1237506"/>
                    <a:pt x="341637" y="1239030"/>
                  </a:cubicBezTo>
                  <a:cubicBezTo>
                    <a:pt x="341922" y="1241507"/>
                    <a:pt x="343637" y="1243031"/>
                    <a:pt x="342494" y="1246365"/>
                  </a:cubicBezTo>
                  <a:cubicBezTo>
                    <a:pt x="352590" y="1245984"/>
                    <a:pt x="345732" y="1249127"/>
                    <a:pt x="348876" y="1251794"/>
                  </a:cubicBezTo>
                  <a:cubicBezTo>
                    <a:pt x="348780" y="1247412"/>
                    <a:pt x="354972" y="1256366"/>
                    <a:pt x="356210" y="1251127"/>
                  </a:cubicBezTo>
                  <a:cubicBezTo>
                    <a:pt x="350971" y="1248651"/>
                    <a:pt x="351352" y="1242364"/>
                    <a:pt x="349066" y="1237887"/>
                  </a:cubicBezTo>
                  <a:cubicBezTo>
                    <a:pt x="350400" y="1237792"/>
                    <a:pt x="351257" y="1237697"/>
                    <a:pt x="351924" y="1237697"/>
                  </a:cubicBezTo>
                  <a:cubicBezTo>
                    <a:pt x="351638" y="1237887"/>
                    <a:pt x="351447" y="1238078"/>
                    <a:pt x="351066" y="1238268"/>
                  </a:cubicBezTo>
                  <a:cubicBezTo>
                    <a:pt x="352971" y="1237982"/>
                    <a:pt x="354210" y="1238268"/>
                    <a:pt x="355162" y="1238744"/>
                  </a:cubicBezTo>
                  <a:cubicBezTo>
                    <a:pt x="354019" y="1239507"/>
                    <a:pt x="352686" y="1240078"/>
                    <a:pt x="352114" y="1241507"/>
                  </a:cubicBezTo>
                  <a:cubicBezTo>
                    <a:pt x="355353" y="1241697"/>
                    <a:pt x="356019" y="1243507"/>
                    <a:pt x="354972" y="1246460"/>
                  </a:cubicBezTo>
                  <a:cubicBezTo>
                    <a:pt x="359925" y="1247412"/>
                    <a:pt x="360972" y="1240554"/>
                    <a:pt x="360115" y="1248651"/>
                  </a:cubicBezTo>
                  <a:cubicBezTo>
                    <a:pt x="366021" y="1250556"/>
                    <a:pt x="363830" y="1243412"/>
                    <a:pt x="368116" y="1243507"/>
                  </a:cubicBezTo>
                  <a:cubicBezTo>
                    <a:pt x="373355" y="1245984"/>
                    <a:pt x="366402" y="1248936"/>
                    <a:pt x="374022" y="1250365"/>
                  </a:cubicBezTo>
                  <a:cubicBezTo>
                    <a:pt x="373736" y="1254937"/>
                    <a:pt x="376308" y="1256080"/>
                    <a:pt x="369926" y="1258652"/>
                  </a:cubicBezTo>
                  <a:cubicBezTo>
                    <a:pt x="370783" y="1259033"/>
                    <a:pt x="371640" y="1259223"/>
                    <a:pt x="372498" y="1259509"/>
                  </a:cubicBezTo>
                  <a:cubicBezTo>
                    <a:pt x="369926" y="1262557"/>
                    <a:pt x="365640" y="1263890"/>
                    <a:pt x="356400" y="1262081"/>
                  </a:cubicBezTo>
                  <a:cubicBezTo>
                    <a:pt x="353448" y="1265605"/>
                    <a:pt x="362687" y="1267701"/>
                    <a:pt x="357258" y="1268367"/>
                  </a:cubicBezTo>
                  <a:cubicBezTo>
                    <a:pt x="357067" y="1265795"/>
                    <a:pt x="354114" y="1265034"/>
                    <a:pt x="351828" y="1263890"/>
                  </a:cubicBezTo>
                  <a:cubicBezTo>
                    <a:pt x="352876" y="1261605"/>
                    <a:pt x="353924" y="1259604"/>
                    <a:pt x="351447" y="1257318"/>
                  </a:cubicBezTo>
                  <a:cubicBezTo>
                    <a:pt x="346494" y="1256270"/>
                    <a:pt x="344399" y="1258176"/>
                    <a:pt x="342684" y="1260366"/>
                  </a:cubicBezTo>
                  <a:cubicBezTo>
                    <a:pt x="339351" y="1260176"/>
                    <a:pt x="336969" y="1259319"/>
                    <a:pt x="335255" y="1257985"/>
                  </a:cubicBezTo>
                  <a:cubicBezTo>
                    <a:pt x="335255" y="1267034"/>
                    <a:pt x="328968" y="1262462"/>
                    <a:pt x="321539" y="1265510"/>
                  </a:cubicBezTo>
                  <a:cubicBezTo>
                    <a:pt x="322015" y="1262938"/>
                    <a:pt x="320777" y="1261509"/>
                    <a:pt x="318681" y="1260557"/>
                  </a:cubicBezTo>
                  <a:cubicBezTo>
                    <a:pt x="319253" y="1266367"/>
                    <a:pt x="313347" y="1265034"/>
                    <a:pt x="310585" y="1267224"/>
                  </a:cubicBezTo>
                  <a:cubicBezTo>
                    <a:pt x="312490" y="1272082"/>
                    <a:pt x="310776" y="1276178"/>
                    <a:pt x="304013" y="1275606"/>
                  </a:cubicBezTo>
                  <a:cubicBezTo>
                    <a:pt x="304299" y="1272939"/>
                    <a:pt x="305061" y="1270939"/>
                    <a:pt x="306585" y="1269796"/>
                  </a:cubicBezTo>
                  <a:cubicBezTo>
                    <a:pt x="301155" y="1267224"/>
                    <a:pt x="304584" y="1274559"/>
                    <a:pt x="299060" y="1271987"/>
                  </a:cubicBezTo>
                  <a:cubicBezTo>
                    <a:pt x="299155" y="1266462"/>
                    <a:pt x="297345" y="1264367"/>
                    <a:pt x="300774" y="1259890"/>
                  </a:cubicBezTo>
                  <a:cubicBezTo>
                    <a:pt x="297631" y="1259604"/>
                    <a:pt x="295345" y="1258842"/>
                    <a:pt x="293916" y="1257509"/>
                  </a:cubicBezTo>
                  <a:cubicBezTo>
                    <a:pt x="293059" y="1264176"/>
                    <a:pt x="286868" y="1264843"/>
                    <a:pt x="284868" y="1270272"/>
                  </a:cubicBezTo>
                  <a:cubicBezTo>
                    <a:pt x="295440" y="1267129"/>
                    <a:pt x="290202" y="1279988"/>
                    <a:pt x="298203" y="1278083"/>
                  </a:cubicBezTo>
                  <a:cubicBezTo>
                    <a:pt x="294107" y="1281512"/>
                    <a:pt x="293059" y="1288179"/>
                    <a:pt x="298869" y="1285893"/>
                  </a:cubicBezTo>
                  <a:cubicBezTo>
                    <a:pt x="294774" y="1283417"/>
                    <a:pt x="301822" y="1278749"/>
                    <a:pt x="306775" y="1280750"/>
                  </a:cubicBezTo>
                  <a:cubicBezTo>
                    <a:pt x="305918" y="1283512"/>
                    <a:pt x="308299" y="1284274"/>
                    <a:pt x="307728" y="1287036"/>
                  </a:cubicBezTo>
                  <a:cubicBezTo>
                    <a:pt x="305442" y="1289989"/>
                    <a:pt x="299536" y="1293513"/>
                    <a:pt x="296488" y="1290275"/>
                  </a:cubicBezTo>
                  <a:cubicBezTo>
                    <a:pt x="299441" y="1299323"/>
                    <a:pt x="292107" y="1292085"/>
                    <a:pt x="288297" y="1296942"/>
                  </a:cubicBezTo>
                  <a:cubicBezTo>
                    <a:pt x="285439" y="1295132"/>
                    <a:pt x="285630" y="1290370"/>
                    <a:pt x="281629" y="1293037"/>
                  </a:cubicBezTo>
                  <a:cubicBezTo>
                    <a:pt x="280010" y="1298657"/>
                    <a:pt x="292773" y="1294942"/>
                    <a:pt x="287439" y="1302943"/>
                  </a:cubicBezTo>
                  <a:cubicBezTo>
                    <a:pt x="293250" y="1304181"/>
                    <a:pt x="298298" y="1304467"/>
                    <a:pt x="300298" y="1301419"/>
                  </a:cubicBezTo>
                  <a:cubicBezTo>
                    <a:pt x="302108" y="1304372"/>
                    <a:pt x="305156" y="1306467"/>
                    <a:pt x="306299" y="1309896"/>
                  </a:cubicBezTo>
                  <a:cubicBezTo>
                    <a:pt x="308775" y="1307991"/>
                    <a:pt x="312776" y="1307801"/>
                    <a:pt x="317348" y="1308182"/>
                  </a:cubicBezTo>
                  <a:cubicBezTo>
                    <a:pt x="316776" y="1312659"/>
                    <a:pt x="315824" y="1317326"/>
                    <a:pt x="321348" y="1317897"/>
                  </a:cubicBezTo>
                  <a:cubicBezTo>
                    <a:pt x="320491" y="1313992"/>
                    <a:pt x="319539" y="1308753"/>
                    <a:pt x="326206" y="1309230"/>
                  </a:cubicBezTo>
                  <a:cubicBezTo>
                    <a:pt x="331635" y="1312563"/>
                    <a:pt x="318491" y="1314278"/>
                    <a:pt x="327159" y="1315516"/>
                  </a:cubicBezTo>
                  <a:cubicBezTo>
                    <a:pt x="330492" y="1309325"/>
                    <a:pt x="339446" y="1310182"/>
                    <a:pt x="344208" y="1309991"/>
                  </a:cubicBezTo>
                  <a:cubicBezTo>
                    <a:pt x="346494" y="1305324"/>
                    <a:pt x="340017" y="1306277"/>
                    <a:pt x="339732" y="1303229"/>
                  </a:cubicBezTo>
                  <a:cubicBezTo>
                    <a:pt x="344304" y="1300371"/>
                    <a:pt x="344685" y="1302467"/>
                    <a:pt x="348971" y="1301324"/>
                  </a:cubicBezTo>
                  <a:cubicBezTo>
                    <a:pt x="349828" y="1296371"/>
                    <a:pt x="351162" y="1292180"/>
                    <a:pt x="354210" y="1289703"/>
                  </a:cubicBezTo>
                  <a:cubicBezTo>
                    <a:pt x="362877" y="1296085"/>
                    <a:pt x="357829" y="1286655"/>
                    <a:pt x="363925" y="1284750"/>
                  </a:cubicBezTo>
                  <a:cubicBezTo>
                    <a:pt x="368878" y="1287989"/>
                    <a:pt x="368402" y="1297037"/>
                    <a:pt x="365068" y="1301800"/>
                  </a:cubicBezTo>
                  <a:cubicBezTo>
                    <a:pt x="366402" y="1302276"/>
                    <a:pt x="368592" y="1302276"/>
                    <a:pt x="368402" y="1303800"/>
                  </a:cubicBezTo>
                  <a:cubicBezTo>
                    <a:pt x="359258" y="1303895"/>
                    <a:pt x="359353" y="1303419"/>
                    <a:pt x="354686" y="1299038"/>
                  </a:cubicBezTo>
                  <a:cubicBezTo>
                    <a:pt x="353162" y="1304277"/>
                    <a:pt x="347733" y="1305324"/>
                    <a:pt x="345828" y="1310277"/>
                  </a:cubicBezTo>
                  <a:cubicBezTo>
                    <a:pt x="355543" y="1310182"/>
                    <a:pt x="357162" y="1316945"/>
                    <a:pt x="361163" y="1316754"/>
                  </a:cubicBezTo>
                  <a:cubicBezTo>
                    <a:pt x="361163" y="1322660"/>
                    <a:pt x="359067" y="1326089"/>
                    <a:pt x="354305" y="1326660"/>
                  </a:cubicBezTo>
                  <a:cubicBezTo>
                    <a:pt x="345732" y="1324469"/>
                    <a:pt x="339065" y="1321040"/>
                    <a:pt x="330207" y="1319040"/>
                  </a:cubicBezTo>
                  <a:cubicBezTo>
                    <a:pt x="327063" y="1327041"/>
                    <a:pt x="339160" y="1325041"/>
                    <a:pt x="337350" y="1332185"/>
                  </a:cubicBezTo>
                  <a:cubicBezTo>
                    <a:pt x="325349" y="1327803"/>
                    <a:pt x="335826" y="1341995"/>
                    <a:pt x="323730" y="1339710"/>
                  </a:cubicBezTo>
                  <a:cubicBezTo>
                    <a:pt x="324777" y="1337233"/>
                    <a:pt x="322777" y="1331042"/>
                    <a:pt x="323634" y="1327422"/>
                  </a:cubicBezTo>
                  <a:cubicBezTo>
                    <a:pt x="318205" y="1325422"/>
                    <a:pt x="317824" y="1329137"/>
                    <a:pt x="314300" y="1329327"/>
                  </a:cubicBezTo>
                  <a:cubicBezTo>
                    <a:pt x="316395" y="1324279"/>
                    <a:pt x="313728" y="1321326"/>
                    <a:pt x="309633" y="1324089"/>
                  </a:cubicBezTo>
                  <a:cubicBezTo>
                    <a:pt x="308966" y="1321802"/>
                    <a:pt x="312871" y="1316564"/>
                    <a:pt x="308966" y="1316373"/>
                  </a:cubicBezTo>
                  <a:cubicBezTo>
                    <a:pt x="303632" y="1320469"/>
                    <a:pt x="300203" y="1328565"/>
                    <a:pt x="306585" y="1332947"/>
                  </a:cubicBezTo>
                  <a:cubicBezTo>
                    <a:pt x="299346" y="1330089"/>
                    <a:pt x="297536" y="1331709"/>
                    <a:pt x="293535" y="1335995"/>
                  </a:cubicBezTo>
                  <a:cubicBezTo>
                    <a:pt x="302203" y="1337995"/>
                    <a:pt x="299346" y="1346091"/>
                    <a:pt x="298869" y="1348949"/>
                  </a:cubicBezTo>
                  <a:cubicBezTo>
                    <a:pt x="299631" y="1341805"/>
                    <a:pt x="294393" y="1351520"/>
                    <a:pt x="288201" y="1347615"/>
                  </a:cubicBezTo>
                  <a:cubicBezTo>
                    <a:pt x="288297" y="1351235"/>
                    <a:pt x="287058" y="1353426"/>
                    <a:pt x="285344" y="1354949"/>
                  </a:cubicBezTo>
                  <a:cubicBezTo>
                    <a:pt x="290868" y="1354473"/>
                    <a:pt x="291535" y="1357331"/>
                    <a:pt x="295726" y="1357807"/>
                  </a:cubicBezTo>
                  <a:cubicBezTo>
                    <a:pt x="297060" y="1355235"/>
                    <a:pt x="297536" y="1351616"/>
                    <a:pt x="300298" y="1350663"/>
                  </a:cubicBezTo>
                  <a:cubicBezTo>
                    <a:pt x="303251" y="1351616"/>
                    <a:pt x="305156" y="1348949"/>
                    <a:pt x="305632" y="1351330"/>
                  </a:cubicBezTo>
                  <a:cubicBezTo>
                    <a:pt x="305823" y="1356855"/>
                    <a:pt x="298869" y="1354283"/>
                    <a:pt x="299060" y="1359712"/>
                  </a:cubicBezTo>
                  <a:cubicBezTo>
                    <a:pt x="300679" y="1361141"/>
                    <a:pt x="302203" y="1369332"/>
                    <a:pt x="305537" y="1365141"/>
                  </a:cubicBezTo>
                  <a:cubicBezTo>
                    <a:pt x="301822" y="1360855"/>
                    <a:pt x="308013" y="1352854"/>
                    <a:pt x="312776" y="1352187"/>
                  </a:cubicBezTo>
                  <a:cubicBezTo>
                    <a:pt x="311347" y="1359426"/>
                    <a:pt x="305823" y="1363332"/>
                    <a:pt x="308204" y="1371618"/>
                  </a:cubicBezTo>
                  <a:cubicBezTo>
                    <a:pt x="302870" y="1372666"/>
                    <a:pt x="295536" y="1370666"/>
                    <a:pt x="291630" y="1374190"/>
                  </a:cubicBezTo>
                  <a:cubicBezTo>
                    <a:pt x="292678" y="1374381"/>
                    <a:pt x="293726" y="1374666"/>
                    <a:pt x="293154" y="1375905"/>
                  </a:cubicBezTo>
                  <a:cubicBezTo>
                    <a:pt x="293154" y="1376857"/>
                    <a:pt x="293154" y="1377714"/>
                    <a:pt x="294678" y="1377619"/>
                  </a:cubicBezTo>
                  <a:cubicBezTo>
                    <a:pt x="297441" y="1375428"/>
                    <a:pt x="302870" y="1376190"/>
                    <a:pt x="305918" y="1374381"/>
                  </a:cubicBezTo>
                  <a:cubicBezTo>
                    <a:pt x="300012" y="1379334"/>
                    <a:pt x="308204" y="1377714"/>
                    <a:pt x="308775" y="1379429"/>
                  </a:cubicBezTo>
                  <a:cubicBezTo>
                    <a:pt x="305727" y="1391335"/>
                    <a:pt x="308871" y="1392573"/>
                    <a:pt x="307347" y="1402289"/>
                  </a:cubicBezTo>
                  <a:cubicBezTo>
                    <a:pt x="309347" y="1403336"/>
                    <a:pt x="311061" y="1404384"/>
                    <a:pt x="312204" y="1406003"/>
                  </a:cubicBezTo>
                  <a:cubicBezTo>
                    <a:pt x="301346" y="1404480"/>
                    <a:pt x="309823" y="1394002"/>
                    <a:pt x="300203" y="1401432"/>
                  </a:cubicBezTo>
                  <a:cubicBezTo>
                    <a:pt x="303727" y="1395050"/>
                    <a:pt x="301441" y="1392573"/>
                    <a:pt x="302584" y="1384763"/>
                  </a:cubicBezTo>
                  <a:cubicBezTo>
                    <a:pt x="296774" y="1385334"/>
                    <a:pt x="297441" y="1381715"/>
                    <a:pt x="294202" y="1380667"/>
                  </a:cubicBezTo>
                  <a:cubicBezTo>
                    <a:pt x="293154" y="1382477"/>
                    <a:pt x="291440" y="1383524"/>
                    <a:pt x="288487" y="1383048"/>
                  </a:cubicBezTo>
                  <a:cubicBezTo>
                    <a:pt x="289916" y="1390192"/>
                    <a:pt x="287630" y="1391621"/>
                    <a:pt x="280486" y="1388192"/>
                  </a:cubicBezTo>
                  <a:cubicBezTo>
                    <a:pt x="279248" y="1392097"/>
                    <a:pt x="274200" y="1391716"/>
                    <a:pt x="275438" y="1398288"/>
                  </a:cubicBezTo>
                  <a:cubicBezTo>
                    <a:pt x="277819" y="1398574"/>
                    <a:pt x="279153" y="1399527"/>
                    <a:pt x="280486" y="1400479"/>
                  </a:cubicBezTo>
                  <a:cubicBezTo>
                    <a:pt x="285915" y="1396002"/>
                    <a:pt x="289821" y="1389811"/>
                    <a:pt x="295250" y="1385430"/>
                  </a:cubicBezTo>
                  <a:cubicBezTo>
                    <a:pt x="298869" y="1387144"/>
                    <a:pt x="297155" y="1392383"/>
                    <a:pt x="299250" y="1395145"/>
                  </a:cubicBezTo>
                  <a:cubicBezTo>
                    <a:pt x="288487" y="1390573"/>
                    <a:pt x="293059" y="1409337"/>
                    <a:pt x="281820" y="1403718"/>
                  </a:cubicBezTo>
                  <a:cubicBezTo>
                    <a:pt x="285153" y="1406480"/>
                    <a:pt x="282391" y="1417052"/>
                    <a:pt x="276581" y="1415338"/>
                  </a:cubicBezTo>
                  <a:cubicBezTo>
                    <a:pt x="270866" y="1415433"/>
                    <a:pt x="276962" y="1407813"/>
                    <a:pt x="270390" y="1408385"/>
                  </a:cubicBezTo>
                  <a:cubicBezTo>
                    <a:pt x="271723" y="1413433"/>
                    <a:pt x="267151" y="1411719"/>
                    <a:pt x="266008" y="1414005"/>
                  </a:cubicBezTo>
                  <a:cubicBezTo>
                    <a:pt x="269056" y="1414481"/>
                    <a:pt x="268199" y="1424291"/>
                    <a:pt x="272485" y="1419434"/>
                  </a:cubicBezTo>
                  <a:cubicBezTo>
                    <a:pt x="271056" y="1419148"/>
                    <a:pt x="267818" y="1413814"/>
                    <a:pt x="271342" y="1414671"/>
                  </a:cubicBezTo>
                  <a:cubicBezTo>
                    <a:pt x="273723" y="1416957"/>
                    <a:pt x="276105" y="1425244"/>
                    <a:pt x="269818" y="1425244"/>
                  </a:cubicBezTo>
                  <a:cubicBezTo>
                    <a:pt x="270104" y="1423053"/>
                    <a:pt x="265913" y="1417052"/>
                    <a:pt x="263151" y="1421339"/>
                  </a:cubicBezTo>
                  <a:cubicBezTo>
                    <a:pt x="265246" y="1421815"/>
                    <a:pt x="267246" y="1422291"/>
                    <a:pt x="266294" y="1424863"/>
                  </a:cubicBezTo>
                  <a:cubicBezTo>
                    <a:pt x="262770" y="1424387"/>
                    <a:pt x="264675" y="1420482"/>
                    <a:pt x="259626" y="1420958"/>
                  </a:cubicBezTo>
                  <a:cubicBezTo>
                    <a:pt x="256388" y="1421529"/>
                    <a:pt x="258769" y="1428197"/>
                    <a:pt x="254959" y="1428102"/>
                  </a:cubicBezTo>
                  <a:cubicBezTo>
                    <a:pt x="252768" y="1424291"/>
                    <a:pt x="252197" y="1419339"/>
                    <a:pt x="250959" y="1414862"/>
                  </a:cubicBezTo>
                  <a:cubicBezTo>
                    <a:pt x="251530" y="1415148"/>
                    <a:pt x="252197" y="1415433"/>
                    <a:pt x="252864" y="1415719"/>
                  </a:cubicBezTo>
                  <a:cubicBezTo>
                    <a:pt x="252483" y="1414481"/>
                    <a:pt x="251911" y="1413433"/>
                    <a:pt x="251244" y="1412385"/>
                  </a:cubicBezTo>
                  <a:cubicBezTo>
                    <a:pt x="255054" y="1412957"/>
                    <a:pt x="253530" y="1407527"/>
                    <a:pt x="257721" y="1408480"/>
                  </a:cubicBezTo>
                  <a:cubicBezTo>
                    <a:pt x="259245" y="1409528"/>
                    <a:pt x="263341" y="1415528"/>
                    <a:pt x="264389" y="1412385"/>
                  </a:cubicBezTo>
                  <a:cubicBezTo>
                    <a:pt x="260484" y="1412195"/>
                    <a:pt x="264389" y="1406956"/>
                    <a:pt x="263722" y="1404670"/>
                  </a:cubicBezTo>
                  <a:cubicBezTo>
                    <a:pt x="261627" y="1400955"/>
                    <a:pt x="259150" y="1406003"/>
                    <a:pt x="258579" y="1402479"/>
                  </a:cubicBezTo>
                  <a:cubicBezTo>
                    <a:pt x="259150" y="1400765"/>
                    <a:pt x="261627" y="1401146"/>
                    <a:pt x="264103" y="1401622"/>
                  </a:cubicBezTo>
                  <a:cubicBezTo>
                    <a:pt x="266961" y="1394002"/>
                    <a:pt x="257912" y="1394193"/>
                    <a:pt x="256293" y="1392954"/>
                  </a:cubicBezTo>
                  <a:cubicBezTo>
                    <a:pt x="256674" y="1390478"/>
                    <a:pt x="261341" y="1392764"/>
                    <a:pt x="262008" y="1390573"/>
                  </a:cubicBezTo>
                  <a:cubicBezTo>
                    <a:pt x="260198" y="1386573"/>
                    <a:pt x="256293" y="1392669"/>
                    <a:pt x="255150" y="1388192"/>
                  </a:cubicBezTo>
                  <a:cubicBezTo>
                    <a:pt x="256197" y="1384668"/>
                    <a:pt x="263627" y="1388287"/>
                    <a:pt x="263151" y="1383048"/>
                  </a:cubicBezTo>
                  <a:cubicBezTo>
                    <a:pt x="257721" y="1380477"/>
                    <a:pt x="261055" y="1387811"/>
                    <a:pt x="255626" y="1385239"/>
                  </a:cubicBezTo>
                  <a:cubicBezTo>
                    <a:pt x="256007" y="1380953"/>
                    <a:pt x="249816" y="1378000"/>
                    <a:pt x="255340" y="1374476"/>
                  </a:cubicBezTo>
                  <a:cubicBezTo>
                    <a:pt x="248292" y="1373047"/>
                    <a:pt x="251340" y="1382858"/>
                    <a:pt x="243624" y="1380667"/>
                  </a:cubicBezTo>
                  <a:cubicBezTo>
                    <a:pt x="239433" y="1380667"/>
                    <a:pt x="242291" y="1376095"/>
                    <a:pt x="238957" y="1375523"/>
                  </a:cubicBezTo>
                  <a:cubicBezTo>
                    <a:pt x="238290" y="1378286"/>
                    <a:pt x="232766" y="1375714"/>
                    <a:pt x="231432" y="1377714"/>
                  </a:cubicBezTo>
                  <a:cubicBezTo>
                    <a:pt x="236195" y="1383524"/>
                    <a:pt x="230099" y="1382953"/>
                    <a:pt x="229432" y="1391240"/>
                  </a:cubicBezTo>
                  <a:cubicBezTo>
                    <a:pt x="224193" y="1389525"/>
                    <a:pt x="222765" y="1392002"/>
                    <a:pt x="218574" y="1391430"/>
                  </a:cubicBezTo>
                  <a:cubicBezTo>
                    <a:pt x="218955" y="1387430"/>
                    <a:pt x="220383" y="1384382"/>
                    <a:pt x="222669" y="1382382"/>
                  </a:cubicBezTo>
                  <a:cubicBezTo>
                    <a:pt x="226384" y="1384286"/>
                    <a:pt x="230099" y="1386001"/>
                    <a:pt x="231242" y="1381143"/>
                  </a:cubicBezTo>
                  <a:cubicBezTo>
                    <a:pt x="223622" y="1380762"/>
                    <a:pt x="224860" y="1375143"/>
                    <a:pt x="221241" y="1369713"/>
                  </a:cubicBezTo>
                  <a:cubicBezTo>
                    <a:pt x="221526" y="1368856"/>
                    <a:pt x="221812" y="1368094"/>
                    <a:pt x="222003" y="1367237"/>
                  </a:cubicBezTo>
                  <a:cubicBezTo>
                    <a:pt x="225527" y="1367713"/>
                    <a:pt x="223622" y="1371618"/>
                    <a:pt x="228670" y="1371142"/>
                  </a:cubicBezTo>
                  <a:cubicBezTo>
                    <a:pt x="228956" y="1367332"/>
                    <a:pt x="232099" y="1366761"/>
                    <a:pt x="233242" y="1363998"/>
                  </a:cubicBezTo>
                  <a:cubicBezTo>
                    <a:pt x="229623" y="1364094"/>
                    <a:pt x="228099" y="1362760"/>
                    <a:pt x="227432" y="1360950"/>
                  </a:cubicBezTo>
                  <a:cubicBezTo>
                    <a:pt x="228289" y="1358474"/>
                    <a:pt x="227527" y="1356759"/>
                    <a:pt x="227337" y="1355616"/>
                  </a:cubicBezTo>
                  <a:cubicBezTo>
                    <a:pt x="229623" y="1355997"/>
                    <a:pt x="231242" y="1355331"/>
                    <a:pt x="232671" y="1354759"/>
                  </a:cubicBezTo>
                  <a:cubicBezTo>
                    <a:pt x="231242" y="1358474"/>
                    <a:pt x="228861" y="1360284"/>
                    <a:pt x="235338" y="1361236"/>
                  </a:cubicBezTo>
                  <a:cubicBezTo>
                    <a:pt x="235623" y="1360665"/>
                    <a:pt x="235528" y="1360379"/>
                    <a:pt x="235719" y="1359902"/>
                  </a:cubicBezTo>
                  <a:cubicBezTo>
                    <a:pt x="239052" y="1361903"/>
                    <a:pt x="234099" y="1368951"/>
                    <a:pt x="237814" y="1365998"/>
                  </a:cubicBezTo>
                  <a:cubicBezTo>
                    <a:pt x="241434" y="1363427"/>
                    <a:pt x="236576" y="1361903"/>
                    <a:pt x="238481" y="1356569"/>
                  </a:cubicBezTo>
                  <a:cubicBezTo>
                    <a:pt x="237624" y="1356473"/>
                    <a:pt x="236766" y="1356473"/>
                    <a:pt x="236004" y="1356378"/>
                  </a:cubicBezTo>
                  <a:cubicBezTo>
                    <a:pt x="235338" y="1354187"/>
                    <a:pt x="233433" y="1352854"/>
                    <a:pt x="233337" y="1350282"/>
                  </a:cubicBezTo>
                  <a:cubicBezTo>
                    <a:pt x="236481" y="1353235"/>
                    <a:pt x="235623" y="1350377"/>
                    <a:pt x="240386" y="1351140"/>
                  </a:cubicBezTo>
                  <a:cubicBezTo>
                    <a:pt x="239243" y="1344948"/>
                    <a:pt x="247244" y="1341329"/>
                    <a:pt x="240386" y="1338852"/>
                  </a:cubicBezTo>
                  <a:cubicBezTo>
                    <a:pt x="239433" y="1345901"/>
                    <a:pt x="237433" y="1348473"/>
                    <a:pt x="232290" y="1347806"/>
                  </a:cubicBezTo>
                  <a:cubicBezTo>
                    <a:pt x="230766" y="1345139"/>
                    <a:pt x="227337" y="1345044"/>
                    <a:pt x="224003" y="1346186"/>
                  </a:cubicBezTo>
                  <a:cubicBezTo>
                    <a:pt x="228003" y="1343234"/>
                    <a:pt x="232956" y="1341805"/>
                    <a:pt x="231528" y="1337805"/>
                  </a:cubicBezTo>
                  <a:cubicBezTo>
                    <a:pt x="227051" y="1337328"/>
                    <a:pt x="223146" y="1338471"/>
                    <a:pt x="220098" y="1340090"/>
                  </a:cubicBezTo>
                  <a:cubicBezTo>
                    <a:pt x="217240" y="1337423"/>
                    <a:pt x="213525" y="1335328"/>
                    <a:pt x="208953" y="1333994"/>
                  </a:cubicBezTo>
                  <a:cubicBezTo>
                    <a:pt x="209715" y="1332756"/>
                    <a:pt x="210954" y="1331709"/>
                    <a:pt x="212668" y="1330851"/>
                  </a:cubicBezTo>
                  <a:cubicBezTo>
                    <a:pt x="209525" y="1328756"/>
                    <a:pt x="206953" y="1326279"/>
                    <a:pt x="202667" y="1325041"/>
                  </a:cubicBezTo>
                  <a:cubicBezTo>
                    <a:pt x="201429" y="1326851"/>
                    <a:pt x="200952" y="1329518"/>
                    <a:pt x="200381" y="1332090"/>
                  </a:cubicBezTo>
                  <a:cubicBezTo>
                    <a:pt x="198381" y="1331804"/>
                    <a:pt x="196380" y="1331423"/>
                    <a:pt x="194190" y="1331327"/>
                  </a:cubicBezTo>
                  <a:cubicBezTo>
                    <a:pt x="195047" y="1333994"/>
                    <a:pt x="197333" y="1335233"/>
                    <a:pt x="199047" y="1336376"/>
                  </a:cubicBezTo>
                  <a:cubicBezTo>
                    <a:pt x="198285" y="1337995"/>
                    <a:pt x="197142" y="1339233"/>
                    <a:pt x="195237" y="1339519"/>
                  </a:cubicBezTo>
                  <a:cubicBezTo>
                    <a:pt x="195428" y="1334090"/>
                    <a:pt x="190856" y="1335137"/>
                    <a:pt x="194761" y="1330185"/>
                  </a:cubicBezTo>
                  <a:cubicBezTo>
                    <a:pt x="192761" y="1329994"/>
                    <a:pt x="191618" y="1330375"/>
                    <a:pt x="190856" y="1331042"/>
                  </a:cubicBezTo>
                  <a:cubicBezTo>
                    <a:pt x="191332" y="1330280"/>
                    <a:pt x="191427" y="1329232"/>
                    <a:pt x="190761" y="1327898"/>
                  </a:cubicBezTo>
                  <a:cubicBezTo>
                    <a:pt x="189618" y="1327518"/>
                    <a:pt x="188856" y="1327613"/>
                    <a:pt x="188189" y="1327803"/>
                  </a:cubicBezTo>
                  <a:cubicBezTo>
                    <a:pt x="188189" y="1325041"/>
                    <a:pt x="192570" y="1326184"/>
                    <a:pt x="193999" y="1322374"/>
                  </a:cubicBezTo>
                  <a:cubicBezTo>
                    <a:pt x="190761" y="1319516"/>
                    <a:pt x="183998" y="1318850"/>
                    <a:pt x="182474" y="1314849"/>
                  </a:cubicBezTo>
                  <a:cubicBezTo>
                    <a:pt x="182283" y="1313420"/>
                    <a:pt x="182664" y="1312659"/>
                    <a:pt x="183331" y="1312182"/>
                  </a:cubicBezTo>
                  <a:cubicBezTo>
                    <a:pt x="183045" y="1313325"/>
                    <a:pt x="182855" y="1314944"/>
                    <a:pt x="186093" y="1316564"/>
                  </a:cubicBezTo>
                  <a:cubicBezTo>
                    <a:pt x="189332" y="1314182"/>
                    <a:pt x="187332" y="1312849"/>
                    <a:pt x="186855" y="1309801"/>
                  </a:cubicBezTo>
                  <a:cubicBezTo>
                    <a:pt x="187141" y="1309325"/>
                    <a:pt x="187332" y="1308658"/>
                    <a:pt x="187141" y="1307801"/>
                  </a:cubicBezTo>
                  <a:cubicBezTo>
                    <a:pt x="181426" y="1307801"/>
                    <a:pt x="187522" y="1300181"/>
                    <a:pt x="180950" y="1300848"/>
                  </a:cubicBezTo>
                  <a:cubicBezTo>
                    <a:pt x="181617" y="1304467"/>
                    <a:pt x="181140" y="1306944"/>
                    <a:pt x="179616" y="1308753"/>
                  </a:cubicBezTo>
                  <a:cubicBezTo>
                    <a:pt x="178664" y="1309039"/>
                    <a:pt x="177902" y="1309706"/>
                    <a:pt x="177616" y="1310658"/>
                  </a:cubicBezTo>
                  <a:cubicBezTo>
                    <a:pt x="176568" y="1311230"/>
                    <a:pt x="175425" y="1311801"/>
                    <a:pt x="173901" y="1312277"/>
                  </a:cubicBezTo>
                  <a:cubicBezTo>
                    <a:pt x="170187" y="1310373"/>
                    <a:pt x="160852" y="1304467"/>
                    <a:pt x="157995" y="1310277"/>
                  </a:cubicBezTo>
                  <a:cubicBezTo>
                    <a:pt x="163138" y="1312849"/>
                    <a:pt x="167615" y="1315897"/>
                    <a:pt x="173044" y="1318278"/>
                  </a:cubicBezTo>
                  <a:cubicBezTo>
                    <a:pt x="174854" y="1316278"/>
                    <a:pt x="175235" y="1312563"/>
                    <a:pt x="180759" y="1314659"/>
                  </a:cubicBezTo>
                  <a:cubicBezTo>
                    <a:pt x="181902" y="1321422"/>
                    <a:pt x="180950" y="1323707"/>
                    <a:pt x="186570" y="1328851"/>
                  </a:cubicBezTo>
                  <a:cubicBezTo>
                    <a:pt x="185903" y="1329518"/>
                    <a:pt x="185331" y="1330089"/>
                    <a:pt x="184379" y="1330470"/>
                  </a:cubicBezTo>
                  <a:cubicBezTo>
                    <a:pt x="183998" y="1329899"/>
                    <a:pt x="183426" y="1329327"/>
                    <a:pt x="182379" y="1328756"/>
                  </a:cubicBezTo>
                  <a:cubicBezTo>
                    <a:pt x="180474" y="1329232"/>
                    <a:pt x="177235" y="1327041"/>
                    <a:pt x="172187" y="1324374"/>
                  </a:cubicBezTo>
                  <a:cubicBezTo>
                    <a:pt x="172092" y="1329518"/>
                    <a:pt x="159519" y="1321993"/>
                    <a:pt x="157137" y="1328661"/>
                  </a:cubicBezTo>
                  <a:cubicBezTo>
                    <a:pt x="170187" y="1330375"/>
                    <a:pt x="173997" y="1341615"/>
                    <a:pt x="179331" y="1337614"/>
                  </a:cubicBezTo>
                  <a:cubicBezTo>
                    <a:pt x="179807" y="1343710"/>
                    <a:pt x="180093" y="1342377"/>
                    <a:pt x="177807" y="1348187"/>
                  </a:cubicBezTo>
                  <a:cubicBezTo>
                    <a:pt x="179616" y="1348377"/>
                    <a:pt x="181331" y="1348663"/>
                    <a:pt x="183141" y="1348853"/>
                  </a:cubicBezTo>
                  <a:cubicBezTo>
                    <a:pt x="180378" y="1342567"/>
                    <a:pt x="181140" y="1342567"/>
                    <a:pt x="186379" y="1338471"/>
                  </a:cubicBezTo>
                  <a:cubicBezTo>
                    <a:pt x="182093" y="1338281"/>
                    <a:pt x="181807" y="1337423"/>
                    <a:pt x="182474" y="1336185"/>
                  </a:cubicBezTo>
                  <a:cubicBezTo>
                    <a:pt x="183807" y="1337995"/>
                    <a:pt x="185712" y="1338852"/>
                    <a:pt x="186379" y="1337138"/>
                  </a:cubicBezTo>
                  <a:cubicBezTo>
                    <a:pt x="182188" y="1334376"/>
                    <a:pt x="187332" y="1334280"/>
                    <a:pt x="189903" y="1332185"/>
                  </a:cubicBezTo>
                  <a:cubicBezTo>
                    <a:pt x="188379" y="1335614"/>
                    <a:pt x="191427" y="1342567"/>
                    <a:pt x="185427" y="1344472"/>
                  </a:cubicBezTo>
                  <a:cubicBezTo>
                    <a:pt x="191046" y="1345520"/>
                    <a:pt x="193332" y="1342757"/>
                    <a:pt x="199809" y="1344758"/>
                  </a:cubicBezTo>
                  <a:cubicBezTo>
                    <a:pt x="199238" y="1347806"/>
                    <a:pt x="199619" y="1347806"/>
                    <a:pt x="200762" y="1347425"/>
                  </a:cubicBezTo>
                  <a:cubicBezTo>
                    <a:pt x="201429" y="1349139"/>
                    <a:pt x="203429" y="1349235"/>
                    <a:pt x="205524" y="1349139"/>
                  </a:cubicBezTo>
                  <a:cubicBezTo>
                    <a:pt x="205905" y="1350377"/>
                    <a:pt x="206191" y="1351616"/>
                    <a:pt x="206572" y="1352854"/>
                  </a:cubicBezTo>
                  <a:cubicBezTo>
                    <a:pt x="205620" y="1352759"/>
                    <a:pt x="204572" y="1352759"/>
                    <a:pt x="203619" y="1352664"/>
                  </a:cubicBezTo>
                  <a:cubicBezTo>
                    <a:pt x="205239" y="1355711"/>
                    <a:pt x="206286" y="1357426"/>
                    <a:pt x="208572" y="1358760"/>
                  </a:cubicBezTo>
                  <a:cubicBezTo>
                    <a:pt x="210382" y="1363522"/>
                    <a:pt x="212763" y="1367523"/>
                    <a:pt x="216097" y="1368285"/>
                  </a:cubicBezTo>
                  <a:cubicBezTo>
                    <a:pt x="216002" y="1368475"/>
                    <a:pt x="216002" y="1368570"/>
                    <a:pt x="216002" y="1368761"/>
                  </a:cubicBezTo>
                  <a:cubicBezTo>
                    <a:pt x="215145" y="1369904"/>
                    <a:pt x="213049" y="1369618"/>
                    <a:pt x="210763" y="1369237"/>
                  </a:cubicBezTo>
                  <a:cubicBezTo>
                    <a:pt x="215811" y="1379619"/>
                    <a:pt x="207810" y="1387049"/>
                    <a:pt x="204858" y="1397717"/>
                  </a:cubicBezTo>
                  <a:cubicBezTo>
                    <a:pt x="211144" y="1397717"/>
                    <a:pt x="210477" y="1402289"/>
                    <a:pt x="212859" y="1404861"/>
                  </a:cubicBezTo>
                  <a:cubicBezTo>
                    <a:pt x="218383" y="1401241"/>
                    <a:pt x="207525" y="1395526"/>
                    <a:pt x="216383" y="1392954"/>
                  </a:cubicBezTo>
                  <a:cubicBezTo>
                    <a:pt x="222860" y="1396193"/>
                    <a:pt x="212954" y="1400574"/>
                    <a:pt x="223050" y="1396860"/>
                  </a:cubicBezTo>
                  <a:cubicBezTo>
                    <a:pt x="221526" y="1403527"/>
                    <a:pt x="218288" y="1408385"/>
                    <a:pt x="216097" y="1414290"/>
                  </a:cubicBezTo>
                  <a:cubicBezTo>
                    <a:pt x="215049" y="1414100"/>
                    <a:pt x="213906" y="1413719"/>
                    <a:pt x="212192" y="1413147"/>
                  </a:cubicBezTo>
                  <a:cubicBezTo>
                    <a:pt x="208763" y="1414005"/>
                    <a:pt x="212192" y="1420862"/>
                    <a:pt x="214383" y="1420482"/>
                  </a:cubicBezTo>
                  <a:cubicBezTo>
                    <a:pt x="216478" y="1423911"/>
                    <a:pt x="218859" y="1419053"/>
                    <a:pt x="219431" y="1422577"/>
                  </a:cubicBezTo>
                  <a:cubicBezTo>
                    <a:pt x="217716" y="1428197"/>
                    <a:pt x="212478" y="1430007"/>
                    <a:pt x="210382" y="1435340"/>
                  </a:cubicBezTo>
                  <a:cubicBezTo>
                    <a:pt x="216383" y="1434102"/>
                    <a:pt x="219145" y="1429149"/>
                    <a:pt x="219526" y="1434960"/>
                  </a:cubicBezTo>
                  <a:cubicBezTo>
                    <a:pt x="221431" y="1432483"/>
                    <a:pt x="222003" y="1430292"/>
                    <a:pt x="222669" y="1428482"/>
                  </a:cubicBezTo>
                  <a:cubicBezTo>
                    <a:pt x="223431" y="1430673"/>
                    <a:pt x="224670" y="1432483"/>
                    <a:pt x="227337" y="1433245"/>
                  </a:cubicBezTo>
                  <a:cubicBezTo>
                    <a:pt x="228765" y="1430769"/>
                    <a:pt x="231813" y="1430007"/>
                    <a:pt x="234480" y="1428768"/>
                  </a:cubicBezTo>
                  <a:cubicBezTo>
                    <a:pt x="233718" y="1431626"/>
                    <a:pt x="233147" y="1434769"/>
                    <a:pt x="233528" y="1438198"/>
                  </a:cubicBezTo>
                  <a:cubicBezTo>
                    <a:pt x="239529" y="1441341"/>
                    <a:pt x="235338" y="1433150"/>
                    <a:pt x="239529" y="1434293"/>
                  </a:cubicBezTo>
                  <a:cubicBezTo>
                    <a:pt x="239243" y="1442961"/>
                    <a:pt x="249625" y="1435150"/>
                    <a:pt x="251054" y="1441913"/>
                  </a:cubicBezTo>
                  <a:cubicBezTo>
                    <a:pt x="253149" y="1437817"/>
                    <a:pt x="249149" y="1437627"/>
                    <a:pt x="250387" y="1434102"/>
                  </a:cubicBezTo>
                  <a:cubicBezTo>
                    <a:pt x="251054" y="1433912"/>
                    <a:pt x="251721" y="1433721"/>
                    <a:pt x="252292" y="1433626"/>
                  </a:cubicBezTo>
                  <a:cubicBezTo>
                    <a:pt x="252006" y="1434102"/>
                    <a:pt x="251435" y="1434388"/>
                    <a:pt x="251244" y="1434960"/>
                  </a:cubicBezTo>
                  <a:cubicBezTo>
                    <a:pt x="254007" y="1430387"/>
                    <a:pt x="266770" y="1435817"/>
                    <a:pt x="268199" y="1429911"/>
                  </a:cubicBezTo>
                  <a:cubicBezTo>
                    <a:pt x="267723" y="1429911"/>
                    <a:pt x="267151" y="1429911"/>
                    <a:pt x="266675" y="1429911"/>
                  </a:cubicBezTo>
                  <a:cubicBezTo>
                    <a:pt x="267532" y="1429244"/>
                    <a:pt x="268485" y="1428387"/>
                    <a:pt x="269342" y="1427244"/>
                  </a:cubicBezTo>
                  <a:cubicBezTo>
                    <a:pt x="271437" y="1427625"/>
                    <a:pt x="270866" y="1429721"/>
                    <a:pt x="272199" y="1430578"/>
                  </a:cubicBezTo>
                  <a:cubicBezTo>
                    <a:pt x="272009" y="1430959"/>
                    <a:pt x="271818" y="1431245"/>
                    <a:pt x="271723" y="1431721"/>
                  </a:cubicBezTo>
                  <a:cubicBezTo>
                    <a:pt x="274866" y="1432293"/>
                    <a:pt x="275819" y="1430673"/>
                    <a:pt x="278486" y="1430673"/>
                  </a:cubicBezTo>
                  <a:cubicBezTo>
                    <a:pt x="280486" y="1434483"/>
                    <a:pt x="284963" y="1436579"/>
                    <a:pt x="289249" y="1438865"/>
                  </a:cubicBezTo>
                  <a:cubicBezTo>
                    <a:pt x="289916" y="1436102"/>
                    <a:pt x="291154" y="1433912"/>
                    <a:pt x="293631" y="1433245"/>
                  </a:cubicBezTo>
                  <a:cubicBezTo>
                    <a:pt x="297060" y="1433912"/>
                    <a:pt x="301060" y="1441056"/>
                    <a:pt x="295917" y="1442770"/>
                  </a:cubicBezTo>
                  <a:cubicBezTo>
                    <a:pt x="292583" y="1442198"/>
                    <a:pt x="295345" y="1437627"/>
                    <a:pt x="291249" y="1437627"/>
                  </a:cubicBezTo>
                  <a:cubicBezTo>
                    <a:pt x="288582" y="1439246"/>
                    <a:pt x="288582" y="1443913"/>
                    <a:pt x="288011" y="1448009"/>
                  </a:cubicBezTo>
                  <a:cubicBezTo>
                    <a:pt x="292678" y="1449152"/>
                    <a:pt x="293440" y="1452771"/>
                    <a:pt x="294012" y="1456391"/>
                  </a:cubicBezTo>
                  <a:cubicBezTo>
                    <a:pt x="289440" y="1457724"/>
                    <a:pt x="271723" y="1461058"/>
                    <a:pt x="270771" y="1455057"/>
                  </a:cubicBezTo>
                  <a:cubicBezTo>
                    <a:pt x="267437" y="1454867"/>
                    <a:pt x="264770" y="1455343"/>
                    <a:pt x="263246" y="1457153"/>
                  </a:cubicBezTo>
                  <a:cubicBezTo>
                    <a:pt x="273247" y="1457534"/>
                    <a:pt x="273533" y="1464201"/>
                    <a:pt x="279915" y="1466964"/>
                  </a:cubicBezTo>
                  <a:cubicBezTo>
                    <a:pt x="282010" y="1465154"/>
                    <a:pt x="282391" y="1461534"/>
                    <a:pt x="286106" y="1461534"/>
                  </a:cubicBezTo>
                  <a:cubicBezTo>
                    <a:pt x="288582" y="1464582"/>
                    <a:pt x="300203" y="1466011"/>
                    <a:pt x="304489" y="1471536"/>
                  </a:cubicBezTo>
                  <a:cubicBezTo>
                    <a:pt x="302108" y="1471250"/>
                    <a:pt x="302489" y="1474012"/>
                    <a:pt x="300489" y="1474107"/>
                  </a:cubicBezTo>
                  <a:cubicBezTo>
                    <a:pt x="297536" y="1469631"/>
                    <a:pt x="291821" y="1470869"/>
                    <a:pt x="289440" y="1475822"/>
                  </a:cubicBezTo>
                  <a:cubicBezTo>
                    <a:pt x="293631" y="1478394"/>
                    <a:pt x="295821" y="1470488"/>
                    <a:pt x="296774" y="1475155"/>
                  </a:cubicBezTo>
                  <a:cubicBezTo>
                    <a:pt x="288582" y="1476869"/>
                    <a:pt x="294393" y="1484490"/>
                    <a:pt x="286392" y="1484585"/>
                  </a:cubicBezTo>
                  <a:cubicBezTo>
                    <a:pt x="291726" y="1486394"/>
                    <a:pt x="289630" y="1486109"/>
                    <a:pt x="295250" y="1485728"/>
                  </a:cubicBezTo>
                  <a:cubicBezTo>
                    <a:pt x="294869" y="1487823"/>
                    <a:pt x="295631" y="1489157"/>
                    <a:pt x="296393" y="1490490"/>
                  </a:cubicBezTo>
                  <a:cubicBezTo>
                    <a:pt x="288773" y="1489919"/>
                    <a:pt x="283820" y="1482680"/>
                    <a:pt x="278676" y="1488299"/>
                  </a:cubicBezTo>
                  <a:cubicBezTo>
                    <a:pt x="282963" y="1491728"/>
                    <a:pt x="274104" y="1495443"/>
                    <a:pt x="278676" y="1500587"/>
                  </a:cubicBezTo>
                  <a:cubicBezTo>
                    <a:pt x="280391" y="1499158"/>
                    <a:pt x="281058" y="1496586"/>
                    <a:pt x="283153" y="1495634"/>
                  </a:cubicBezTo>
                  <a:cubicBezTo>
                    <a:pt x="283820" y="1496777"/>
                    <a:pt x="284677" y="1497824"/>
                    <a:pt x="285820" y="1498682"/>
                  </a:cubicBezTo>
                  <a:cubicBezTo>
                    <a:pt x="285153" y="1502492"/>
                    <a:pt x="279629" y="1505921"/>
                    <a:pt x="284677" y="1509064"/>
                  </a:cubicBezTo>
                  <a:cubicBezTo>
                    <a:pt x="284868" y="1506302"/>
                    <a:pt x="286963" y="1505730"/>
                    <a:pt x="290392" y="1506683"/>
                  </a:cubicBezTo>
                  <a:cubicBezTo>
                    <a:pt x="291249" y="1504968"/>
                    <a:pt x="291726" y="1503635"/>
                    <a:pt x="292011" y="1502397"/>
                  </a:cubicBezTo>
                  <a:cubicBezTo>
                    <a:pt x="292107" y="1502492"/>
                    <a:pt x="292202" y="1502492"/>
                    <a:pt x="292297" y="1502587"/>
                  </a:cubicBezTo>
                  <a:cubicBezTo>
                    <a:pt x="292678" y="1501539"/>
                    <a:pt x="292583" y="1500968"/>
                    <a:pt x="292297" y="1500396"/>
                  </a:cubicBezTo>
                  <a:cubicBezTo>
                    <a:pt x="292488" y="1498586"/>
                    <a:pt x="292488" y="1496586"/>
                    <a:pt x="292488" y="1494015"/>
                  </a:cubicBezTo>
                  <a:cubicBezTo>
                    <a:pt x="292773" y="1493824"/>
                    <a:pt x="292964" y="1493634"/>
                    <a:pt x="293059" y="1493157"/>
                  </a:cubicBezTo>
                  <a:cubicBezTo>
                    <a:pt x="292869" y="1493062"/>
                    <a:pt x="292678" y="1493062"/>
                    <a:pt x="292583" y="1492967"/>
                  </a:cubicBezTo>
                  <a:cubicBezTo>
                    <a:pt x="292583" y="1492490"/>
                    <a:pt x="292583" y="1492110"/>
                    <a:pt x="292583" y="1491538"/>
                  </a:cubicBezTo>
                  <a:cubicBezTo>
                    <a:pt x="293345" y="1493824"/>
                    <a:pt x="299346" y="1492586"/>
                    <a:pt x="299250" y="1495443"/>
                  </a:cubicBezTo>
                  <a:cubicBezTo>
                    <a:pt x="300584" y="1499539"/>
                    <a:pt x="290868" y="1499730"/>
                    <a:pt x="296393" y="1502777"/>
                  </a:cubicBezTo>
                  <a:cubicBezTo>
                    <a:pt x="304203" y="1502777"/>
                    <a:pt x="305442" y="1495348"/>
                    <a:pt x="313633" y="1495634"/>
                  </a:cubicBezTo>
                  <a:cubicBezTo>
                    <a:pt x="313443" y="1496682"/>
                    <a:pt x="313919" y="1497253"/>
                    <a:pt x="314395" y="1497824"/>
                  </a:cubicBezTo>
                  <a:cubicBezTo>
                    <a:pt x="313919" y="1497824"/>
                    <a:pt x="313538" y="1497729"/>
                    <a:pt x="313062" y="1497729"/>
                  </a:cubicBezTo>
                  <a:cubicBezTo>
                    <a:pt x="312871" y="1499253"/>
                    <a:pt x="311442" y="1499634"/>
                    <a:pt x="311061" y="1500968"/>
                  </a:cubicBezTo>
                  <a:cubicBezTo>
                    <a:pt x="309347" y="1501539"/>
                    <a:pt x="307632" y="1502206"/>
                    <a:pt x="307061" y="1504016"/>
                  </a:cubicBezTo>
                  <a:cubicBezTo>
                    <a:pt x="320205" y="1503159"/>
                    <a:pt x="319824" y="1512017"/>
                    <a:pt x="325063" y="1513827"/>
                  </a:cubicBezTo>
                  <a:cubicBezTo>
                    <a:pt x="322301" y="1513827"/>
                    <a:pt x="324015" y="1517256"/>
                    <a:pt x="324777" y="1518494"/>
                  </a:cubicBezTo>
                  <a:cubicBezTo>
                    <a:pt x="321825" y="1515255"/>
                    <a:pt x="321444" y="1518970"/>
                    <a:pt x="315919" y="1517351"/>
                  </a:cubicBezTo>
                  <a:cubicBezTo>
                    <a:pt x="313824" y="1521447"/>
                    <a:pt x="317919" y="1521637"/>
                    <a:pt x="316586" y="1525161"/>
                  </a:cubicBezTo>
                  <a:cubicBezTo>
                    <a:pt x="314014" y="1524590"/>
                    <a:pt x="310014" y="1524876"/>
                    <a:pt x="309728" y="1522780"/>
                  </a:cubicBezTo>
                  <a:cubicBezTo>
                    <a:pt x="311157" y="1518970"/>
                    <a:pt x="300584" y="1512684"/>
                    <a:pt x="293535" y="1510016"/>
                  </a:cubicBezTo>
                  <a:cubicBezTo>
                    <a:pt x="290964" y="1515446"/>
                    <a:pt x="302489" y="1518684"/>
                    <a:pt x="295345" y="1522494"/>
                  </a:cubicBezTo>
                  <a:cubicBezTo>
                    <a:pt x="292583" y="1513922"/>
                    <a:pt x="293631" y="1524780"/>
                    <a:pt x="291345" y="1525066"/>
                  </a:cubicBezTo>
                  <a:cubicBezTo>
                    <a:pt x="286392" y="1525542"/>
                    <a:pt x="288201" y="1521637"/>
                    <a:pt x="284677" y="1521161"/>
                  </a:cubicBezTo>
                  <a:cubicBezTo>
                    <a:pt x="279248" y="1526209"/>
                    <a:pt x="268866" y="1525733"/>
                    <a:pt x="261912" y="1529066"/>
                  </a:cubicBezTo>
                  <a:cubicBezTo>
                    <a:pt x="264484" y="1522590"/>
                    <a:pt x="257150" y="1522590"/>
                    <a:pt x="253816" y="1520018"/>
                  </a:cubicBezTo>
                  <a:cubicBezTo>
                    <a:pt x="259150" y="1520589"/>
                    <a:pt x="269342" y="1519923"/>
                    <a:pt x="274390" y="1519923"/>
                  </a:cubicBezTo>
                  <a:cubicBezTo>
                    <a:pt x="266580" y="1512398"/>
                    <a:pt x="257436" y="1521161"/>
                    <a:pt x="248958" y="1514874"/>
                  </a:cubicBezTo>
                  <a:cubicBezTo>
                    <a:pt x="249625" y="1519065"/>
                    <a:pt x="247053" y="1520113"/>
                    <a:pt x="243815" y="1520399"/>
                  </a:cubicBezTo>
                  <a:cubicBezTo>
                    <a:pt x="242481" y="1520018"/>
                    <a:pt x="241148" y="1519637"/>
                    <a:pt x="239910" y="1519446"/>
                  </a:cubicBezTo>
                  <a:cubicBezTo>
                    <a:pt x="238576" y="1518113"/>
                    <a:pt x="237052" y="1516970"/>
                    <a:pt x="235338" y="1516017"/>
                  </a:cubicBezTo>
                  <a:cubicBezTo>
                    <a:pt x="235814" y="1514684"/>
                    <a:pt x="236862" y="1513445"/>
                    <a:pt x="238100" y="1512493"/>
                  </a:cubicBezTo>
                  <a:cubicBezTo>
                    <a:pt x="239529" y="1511160"/>
                    <a:pt x="241719" y="1510493"/>
                    <a:pt x="243910" y="1509921"/>
                  </a:cubicBezTo>
                  <a:cubicBezTo>
                    <a:pt x="244291" y="1509921"/>
                    <a:pt x="244577" y="1509921"/>
                    <a:pt x="244863" y="1509921"/>
                  </a:cubicBezTo>
                  <a:cubicBezTo>
                    <a:pt x="244767" y="1509826"/>
                    <a:pt x="244767" y="1509731"/>
                    <a:pt x="244767" y="1509636"/>
                  </a:cubicBezTo>
                  <a:cubicBezTo>
                    <a:pt x="247625" y="1508873"/>
                    <a:pt x="250387" y="1508016"/>
                    <a:pt x="251530" y="1505540"/>
                  </a:cubicBezTo>
                  <a:cubicBezTo>
                    <a:pt x="259055" y="1504968"/>
                    <a:pt x="257340" y="1511160"/>
                    <a:pt x="260103" y="1514112"/>
                  </a:cubicBezTo>
                  <a:cubicBezTo>
                    <a:pt x="261341" y="1511445"/>
                    <a:pt x="264103" y="1511064"/>
                    <a:pt x="266961" y="1511064"/>
                  </a:cubicBezTo>
                  <a:cubicBezTo>
                    <a:pt x="271342" y="1513255"/>
                    <a:pt x="278010" y="1514017"/>
                    <a:pt x="278391" y="1514112"/>
                  </a:cubicBezTo>
                  <a:cubicBezTo>
                    <a:pt x="277152" y="1512969"/>
                    <a:pt x="276105" y="1511731"/>
                    <a:pt x="274962" y="1510493"/>
                  </a:cubicBezTo>
                  <a:cubicBezTo>
                    <a:pt x="274962" y="1510493"/>
                    <a:pt x="275057" y="1510493"/>
                    <a:pt x="275057" y="1510398"/>
                  </a:cubicBezTo>
                  <a:cubicBezTo>
                    <a:pt x="274962" y="1510398"/>
                    <a:pt x="274866" y="1510302"/>
                    <a:pt x="274771" y="1510302"/>
                  </a:cubicBezTo>
                  <a:cubicBezTo>
                    <a:pt x="273057" y="1508683"/>
                    <a:pt x="270961" y="1507254"/>
                    <a:pt x="267818" y="1506587"/>
                  </a:cubicBezTo>
                  <a:cubicBezTo>
                    <a:pt x="264579" y="1503920"/>
                    <a:pt x="263151" y="1500682"/>
                    <a:pt x="261627" y="1497253"/>
                  </a:cubicBezTo>
                  <a:cubicBezTo>
                    <a:pt x="262008" y="1498015"/>
                    <a:pt x="262674" y="1498586"/>
                    <a:pt x="264389" y="1498491"/>
                  </a:cubicBezTo>
                  <a:cubicBezTo>
                    <a:pt x="264484" y="1491824"/>
                    <a:pt x="261627" y="1492205"/>
                    <a:pt x="258864" y="1491919"/>
                  </a:cubicBezTo>
                  <a:cubicBezTo>
                    <a:pt x="258293" y="1490966"/>
                    <a:pt x="257531" y="1490014"/>
                    <a:pt x="256769" y="1489061"/>
                  </a:cubicBezTo>
                  <a:cubicBezTo>
                    <a:pt x="257721" y="1488585"/>
                    <a:pt x="258007" y="1487919"/>
                    <a:pt x="258007" y="1487157"/>
                  </a:cubicBezTo>
                  <a:cubicBezTo>
                    <a:pt x="262293" y="1487347"/>
                    <a:pt x="264960" y="1486014"/>
                    <a:pt x="264294" y="1481251"/>
                  </a:cubicBezTo>
                  <a:cubicBezTo>
                    <a:pt x="262484" y="1480965"/>
                    <a:pt x="260579" y="1481441"/>
                    <a:pt x="258769" y="1482203"/>
                  </a:cubicBezTo>
                  <a:cubicBezTo>
                    <a:pt x="259055" y="1481823"/>
                    <a:pt x="259245" y="1481441"/>
                    <a:pt x="259626" y="1481061"/>
                  </a:cubicBezTo>
                  <a:cubicBezTo>
                    <a:pt x="258388" y="1480394"/>
                    <a:pt x="257531" y="1480013"/>
                    <a:pt x="256769" y="1479822"/>
                  </a:cubicBezTo>
                  <a:cubicBezTo>
                    <a:pt x="256102" y="1474679"/>
                    <a:pt x="256483" y="1472869"/>
                    <a:pt x="259722" y="1468392"/>
                  </a:cubicBezTo>
                  <a:cubicBezTo>
                    <a:pt x="256197" y="1465535"/>
                    <a:pt x="257340" y="1468392"/>
                    <a:pt x="252387" y="1467821"/>
                  </a:cubicBezTo>
                  <a:cubicBezTo>
                    <a:pt x="254102" y="1463058"/>
                    <a:pt x="247530" y="1464487"/>
                    <a:pt x="249244" y="1459724"/>
                  </a:cubicBezTo>
                  <a:cubicBezTo>
                    <a:pt x="254007" y="1458010"/>
                    <a:pt x="254483" y="1466392"/>
                    <a:pt x="256483" y="1461820"/>
                  </a:cubicBezTo>
                  <a:cubicBezTo>
                    <a:pt x="258674" y="1457153"/>
                    <a:pt x="250197" y="1449057"/>
                    <a:pt x="249339" y="1458105"/>
                  </a:cubicBezTo>
                  <a:cubicBezTo>
                    <a:pt x="248482" y="1458105"/>
                    <a:pt x="248196" y="1457915"/>
                    <a:pt x="247530" y="1457819"/>
                  </a:cubicBezTo>
                  <a:cubicBezTo>
                    <a:pt x="248196" y="1457153"/>
                    <a:pt x="248958" y="1456581"/>
                    <a:pt x="248863" y="1455152"/>
                  </a:cubicBezTo>
                  <a:cubicBezTo>
                    <a:pt x="247053" y="1454867"/>
                    <a:pt x="244958" y="1454581"/>
                    <a:pt x="244196" y="1453628"/>
                  </a:cubicBezTo>
                  <a:cubicBezTo>
                    <a:pt x="244196" y="1452962"/>
                    <a:pt x="244101" y="1452295"/>
                    <a:pt x="244196" y="1451533"/>
                  </a:cubicBezTo>
                  <a:cubicBezTo>
                    <a:pt x="246196" y="1452105"/>
                    <a:pt x="247720" y="1454581"/>
                    <a:pt x="249339" y="1452105"/>
                  </a:cubicBezTo>
                  <a:cubicBezTo>
                    <a:pt x="247149" y="1451247"/>
                    <a:pt x="245529" y="1450009"/>
                    <a:pt x="244482" y="1448485"/>
                  </a:cubicBezTo>
                  <a:cubicBezTo>
                    <a:pt x="244482" y="1448485"/>
                    <a:pt x="244482" y="1448390"/>
                    <a:pt x="244482" y="1448390"/>
                  </a:cubicBezTo>
                  <a:cubicBezTo>
                    <a:pt x="244482" y="1448390"/>
                    <a:pt x="244482" y="1448390"/>
                    <a:pt x="244386" y="1448390"/>
                  </a:cubicBezTo>
                  <a:cubicBezTo>
                    <a:pt x="243148" y="1446485"/>
                    <a:pt x="242767" y="1444008"/>
                    <a:pt x="243720" y="1440674"/>
                  </a:cubicBezTo>
                  <a:cubicBezTo>
                    <a:pt x="240672" y="1440198"/>
                    <a:pt x="238195" y="1440294"/>
                    <a:pt x="236385" y="1441341"/>
                  </a:cubicBezTo>
                  <a:cubicBezTo>
                    <a:pt x="237719" y="1444103"/>
                    <a:pt x="239148" y="1446961"/>
                    <a:pt x="240386" y="1449628"/>
                  </a:cubicBezTo>
                  <a:cubicBezTo>
                    <a:pt x="238576" y="1450581"/>
                    <a:pt x="236957" y="1451723"/>
                    <a:pt x="234861" y="1452390"/>
                  </a:cubicBezTo>
                  <a:cubicBezTo>
                    <a:pt x="238957" y="1452390"/>
                    <a:pt x="241053" y="1453819"/>
                    <a:pt x="242481" y="1455724"/>
                  </a:cubicBezTo>
                  <a:cubicBezTo>
                    <a:pt x="242767" y="1456867"/>
                    <a:pt x="242958" y="1458010"/>
                    <a:pt x="242862" y="1459058"/>
                  </a:cubicBezTo>
                  <a:cubicBezTo>
                    <a:pt x="243434" y="1459153"/>
                    <a:pt x="243910" y="1459248"/>
                    <a:pt x="244482" y="1459248"/>
                  </a:cubicBezTo>
                  <a:cubicBezTo>
                    <a:pt x="245529" y="1461248"/>
                    <a:pt x="246577" y="1463249"/>
                    <a:pt x="248768" y="1464487"/>
                  </a:cubicBezTo>
                  <a:cubicBezTo>
                    <a:pt x="244577" y="1467440"/>
                    <a:pt x="248673" y="1469535"/>
                    <a:pt x="250006" y="1472488"/>
                  </a:cubicBezTo>
                  <a:cubicBezTo>
                    <a:pt x="248673" y="1474012"/>
                    <a:pt x="247339" y="1474679"/>
                    <a:pt x="246101" y="1475155"/>
                  </a:cubicBezTo>
                  <a:cubicBezTo>
                    <a:pt x="244005" y="1472583"/>
                    <a:pt x="238862" y="1475822"/>
                    <a:pt x="233528" y="1474488"/>
                  </a:cubicBezTo>
                  <a:cubicBezTo>
                    <a:pt x="232480" y="1472678"/>
                    <a:pt x="230861" y="1471345"/>
                    <a:pt x="228099" y="1470869"/>
                  </a:cubicBezTo>
                  <a:cubicBezTo>
                    <a:pt x="226575" y="1475060"/>
                    <a:pt x="228861" y="1476584"/>
                    <a:pt x="230766" y="1478298"/>
                  </a:cubicBezTo>
                  <a:cubicBezTo>
                    <a:pt x="230766" y="1480298"/>
                    <a:pt x="231242" y="1482108"/>
                    <a:pt x="232671" y="1483156"/>
                  </a:cubicBezTo>
                  <a:cubicBezTo>
                    <a:pt x="232671" y="1483347"/>
                    <a:pt x="232671" y="1483537"/>
                    <a:pt x="232575" y="1483823"/>
                  </a:cubicBezTo>
                  <a:cubicBezTo>
                    <a:pt x="225813" y="1483061"/>
                    <a:pt x="217335" y="1475631"/>
                    <a:pt x="224098" y="1473822"/>
                  </a:cubicBezTo>
                  <a:cubicBezTo>
                    <a:pt x="219717" y="1472869"/>
                    <a:pt x="219907" y="1476393"/>
                    <a:pt x="214764" y="1474679"/>
                  </a:cubicBezTo>
                  <a:cubicBezTo>
                    <a:pt x="215430" y="1471726"/>
                    <a:pt x="212954" y="1471059"/>
                    <a:pt x="213430" y="1468297"/>
                  </a:cubicBezTo>
                  <a:cubicBezTo>
                    <a:pt x="217240" y="1469535"/>
                    <a:pt x="223050" y="1474488"/>
                    <a:pt x="224479" y="1469154"/>
                  </a:cubicBezTo>
                  <a:cubicBezTo>
                    <a:pt x="215049" y="1465059"/>
                    <a:pt x="222193" y="1459629"/>
                    <a:pt x="212573" y="1455724"/>
                  </a:cubicBezTo>
                  <a:cubicBezTo>
                    <a:pt x="213240" y="1459820"/>
                    <a:pt x="214573" y="1461439"/>
                    <a:pt x="210192" y="1463439"/>
                  </a:cubicBezTo>
                  <a:cubicBezTo>
                    <a:pt x="207620" y="1459058"/>
                    <a:pt x="204953" y="1459439"/>
                    <a:pt x="201524" y="1459248"/>
                  </a:cubicBezTo>
                  <a:cubicBezTo>
                    <a:pt x="201048" y="1459058"/>
                    <a:pt x="200667" y="1459058"/>
                    <a:pt x="200286" y="1459153"/>
                  </a:cubicBezTo>
                  <a:cubicBezTo>
                    <a:pt x="199143" y="1459058"/>
                    <a:pt x="197809" y="1458677"/>
                    <a:pt x="196380" y="1458105"/>
                  </a:cubicBezTo>
                  <a:cubicBezTo>
                    <a:pt x="196666" y="1455152"/>
                    <a:pt x="195809" y="1452962"/>
                    <a:pt x="191618" y="1452962"/>
                  </a:cubicBezTo>
                  <a:cubicBezTo>
                    <a:pt x="192380" y="1453819"/>
                    <a:pt x="192951" y="1455057"/>
                    <a:pt x="193237" y="1456391"/>
                  </a:cubicBezTo>
                  <a:cubicBezTo>
                    <a:pt x="192951" y="1456200"/>
                    <a:pt x="192666" y="1456105"/>
                    <a:pt x="192380" y="1455819"/>
                  </a:cubicBezTo>
                  <a:cubicBezTo>
                    <a:pt x="192285" y="1457724"/>
                    <a:pt x="192570" y="1459344"/>
                    <a:pt x="193142" y="1460868"/>
                  </a:cubicBezTo>
                  <a:cubicBezTo>
                    <a:pt x="192285" y="1463249"/>
                    <a:pt x="190189" y="1464392"/>
                    <a:pt x="186760" y="1461630"/>
                  </a:cubicBezTo>
                  <a:cubicBezTo>
                    <a:pt x="189522" y="1457915"/>
                    <a:pt x="185522" y="1454200"/>
                    <a:pt x="183331" y="1449533"/>
                  </a:cubicBezTo>
                  <a:cubicBezTo>
                    <a:pt x="183331" y="1449342"/>
                    <a:pt x="183236" y="1449152"/>
                    <a:pt x="183141" y="1448961"/>
                  </a:cubicBezTo>
                  <a:cubicBezTo>
                    <a:pt x="182093" y="1446580"/>
                    <a:pt x="181521" y="1444103"/>
                    <a:pt x="182569" y="1441056"/>
                  </a:cubicBezTo>
                  <a:cubicBezTo>
                    <a:pt x="177140" y="1441818"/>
                    <a:pt x="176949" y="1441722"/>
                    <a:pt x="171901" y="1439722"/>
                  </a:cubicBezTo>
                  <a:cubicBezTo>
                    <a:pt x="171901" y="1443818"/>
                    <a:pt x="167615" y="1443151"/>
                    <a:pt x="164186" y="1443341"/>
                  </a:cubicBezTo>
                  <a:cubicBezTo>
                    <a:pt x="167043" y="1454105"/>
                    <a:pt x="149803" y="1451723"/>
                    <a:pt x="154756" y="1459058"/>
                  </a:cubicBezTo>
                  <a:cubicBezTo>
                    <a:pt x="157233" y="1451152"/>
                    <a:pt x="167234" y="1459344"/>
                    <a:pt x="169329" y="1457819"/>
                  </a:cubicBezTo>
                  <a:cubicBezTo>
                    <a:pt x="165900" y="1453152"/>
                    <a:pt x="168758" y="1451533"/>
                    <a:pt x="169044" y="1447056"/>
                  </a:cubicBezTo>
                  <a:cubicBezTo>
                    <a:pt x="170091" y="1451628"/>
                    <a:pt x="174759" y="1448771"/>
                    <a:pt x="175711" y="1450961"/>
                  </a:cubicBezTo>
                  <a:cubicBezTo>
                    <a:pt x="174473" y="1450961"/>
                    <a:pt x="173901" y="1451247"/>
                    <a:pt x="173520" y="1451723"/>
                  </a:cubicBezTo>
                  <a:cubicBezTo>
                    <a:pt x="172949" y="1451914"/>
                    <a:pt x="172377" y="1452105"/>
                    <a:pt x="172282" y="1452771"/>
                  </a:cubicBezTo>
                  <a:cubicBezTo>
                    <a:pt x="172663" y="1452771"/>
                    <a:pt x="172854" y="1453057"/>
                    <a:pt x="173139" y="1453152"/>
                  </a:cubicBezTo>
                  <a:cubicBezTo>
                    <a:pt x="173520" y="1456200"/>
                    <a:pt x="177521" y="1461534"/>
                    <a:pt x="168663" y="1462391"/>
                  </a:cubicBezTo>
                  <a:cubicBezTo>
                    <a:pt x="165805" y="1466964"/>
                    <a:pt x="174187" y="1464201"/>
                    <a:pt x="171330" y="1468869"/>
                  </a:cubicBezTo>
                  <a:cubicBezTo>
                    <a:pt x="168472" y="1470297"/>
                    <a:pt x="167710" y="1474298"/>
                    <a:pt x="164948" y="1475727"/>
                  </a:cubicBezTo>
                  <a:cubicBezTo>
                    <a:pt x="161709" y="1475060"/>
                    <a:pt x="164662" y="1470488"/>
                    <a:pt x="162281" y="1469249"/>
                  </a:cubicBezTo>
                  <a:cubicBezTo>
                    <a:pt x="157328" y="1469535"/>
                    <a:pt x="153613" y="1471250"/>
                    <a:pt x="150756" y="1473917"/>
                  </a:cubicBezTo>
                  <a:cubicBezTo>
                    <a:pt x="153708" y="1474298"/>
                    <a:pt x="151137" y="1478298"/>
                    <a:pt x="153613" y="1478870"/>
                  </a:cubicBezTo>
                  <a:cubicBezTo>
                    <a:pt x="153899" y="1476869"/>
                    <a:pt x="158757" y="1477536"/>
                    <a:pt x="158947" y="1479536"/>
                  </a:cubicBezTo>
                  <a:cubicBezTo>
                    <a:pt x="157423" y="1483251"/>
                    <a:pt x="147898" y="1488109"/>
                    <a:pt x="155423" y="1491443"/>
                  </a:cubicBezTo>
                  <a:cubicBezTo>
                    <a:pt x="155613" y="1488681"/>
                    <a:pt x="157709" y="1488109"/>
                    <a:pt x="161138" y="1489061"/>
                  </a:cubicBezTo>
                  <a:cubicBezTo>
                    <a:pt x="162376" y="1486966"/>
                    <a:pt x="160185" y="1480965"/>
                    <a:pt x="163995" y="1481727"/>
                  </a:cubicBezTo>
                  <a:cubicBezTo>
                    <a:pt x="170853" y="1482299"/>
                    <a:pt x="166758" y="1490014"/>
                    <a:pt x="173520" y="1490586"/>
                  </a:cubicBezTo>
                  <a:cubicBezTo>
                    <a:pt x="175806" y="1485918"/>
                    <a:pt x="169329" y="1486871"/>
                    <a:pt x="169044" y="1483918"/>
                  </a:cubicBezTo>
                  <a:cubicBezTo>
                    <a:pt x="171711" y="1482299"/>
                    <a:pt x="173139" y="1479822"/>
                    <a:pt x="176378" y="1483251"/>
                  </a:cubicBezTo>
                  <a:cubicBezTo>
                    <a:pt x="175997" y="1477251"/>
                    <a:pt x="177140" y="1477822"/>
                    <a:pt x="175902" y="1473917"/>
                  </a:cubicBezTo>
                  <a:cubicBezTo>
                    <a:pt x="176664" y="1473631"/>
                    <a:pt x="177330" y="1473631"/>
                    <a:pt x="178092" y="1473536"/>
                  </a:cubicBezTo>
                  <a:cubicBezTo>
                    <a:pt x="187236" y="1474202"/>
                    <a:pt x="184569" y="1479156"/>
                    <a:pt x="182760" y="1484966"/>
                  </a:cubicBezTo>
                  <a:cubicBezTo>
                    <a:pt x="187522" y="1484680"/>
                    <a:pt x="188379" y="1480489"/>
                    <a:pt x="190665" y="1477632"/>
                  </a:cubicBezTo>
                  <a:cubicBezTo>
                    <a:pt x="189046" y="1476965"/>
                    <a:pt x="187046" y="1474965"/>
                    <a:pt x="184760" y="1473536"/>
                  </a:cubicBezTo>
                  <a:cubicBezTo>
                    <a:pt x="184760" y="1473440"/>
                    <a:pt x="184855" y="1473536"/>
                    <a:pt x="184950" y="1473440"/>
                  </a:cubicBezTo>
                  <a:cubicBezTo>
                    <a:pt x="182664" y="1473155"/>
                    <a:pt x="183331" y="1468964"/>
                    <a:pt x="185617" y="1468869"/>
                  </a:cubicBezTo>
                  <a:cubicBezTo>
                    <a:pt x="185522" y="1476489"/>
                    <a:pt x="186760" y="1467440"/>
                    <a:pt x="189332" y="1467821"/>
                  </a:cubicBezTo>
                  <a:cubicBezTo>
                    <a:pt x="194475" y="1469249"/>
                    <a:pt x="195428" y="1468964"/>
                    <a:pt x="197428" y="1469726"/>
                  </a:cubicBezTo>
                  <a:cubicBezTo>
                    <a:pt x="197809" y="1470393"/>
                    <a:pt x="198190" y="1471059"/>
                    <a:pt x="198381" y="1471916"/>
                  </a:cubicBezTo>
                  <a:cubicBezTo>
                    <a:pt x="196190" y="1472012"/>
                    <a:pt x="193142" y="1471250"/>
                    <a:pt x="192761" y="1473060"/>
                  </a:cubicBezTo>
                  <a:cubicBezTo>
                    <a:pt x="193809" y="1474774"/>
                    <a:pt x="194380" y="1476965"/>
                    <a:pt x="194952" y="1478965"/>
                  </a:cubicBezTo>
                  <a:cubicBezTo>
                    <a:pt x="194952" y="1479156"/>
                    <a:pt x="194856" y="1479156"/>
                    <a:pt x="194856" y="1479346"/>
                  </a:cubicBezTo>
                  <a:cubicBezTo>
                    <a:pt x="194952" y="1479346"/>
                    <a:pt x="195047" y="1479346"/>
                    <a:pt x="195142" y="1479346"/>
                  </a:cubicBezTo>
                  <a:cubicBezTo>
                    <a:pt x="195618" y="1481061"/>
                    <a:pt x="196285" y="1482680"/>
                    <a:pt x="197238" y="1483918"/>
                  </a:cubicBezTo>
                  <a:cubicBezTo>
                    <a:pt x="196380" y="1483823"/>
                    <a:pt x="195523" y="1483823"/>
                    <a:pt x="194666" y="1483727"/>
                  </a:cubicBezTo>
                  <a:cubicBezTo>
                    <a:pt x="193332" y="1483156"/>
                    <a:pt x="192380" y="1482299"/>
                    <a:pt x="190284" y="1482203"/>
                  </a:cubicBezTo>
                  <a:cubicBezTo>
                    <a:pt x="190475" y="1483537"/>
                    <a:pt x="191046" y="1484585"/>
                    <a:pt x="191618" y="1485728"/>
                  </a:cubicBezTo>
                  <a:cubicBezTo>
                    <a:pt x="188951" y="1489252"/>
                    <a:pt x="181140" y="1487157"/>
                    <a:pt x="178854" y="1491062"/>
                  </a:cubicBezTo>
                  <a:cubicBezTo>
                    <a:pt x="187522" y="1493729"/>
                    <a:pt x="185522" y="1498872"/>
                    <a:pt x="185998" y="1504206"/>
                  </a:cubicBezTo>
                  <a:cubicBezTo>
                    <a:pt x="187046" y="1504016"/>
                    <a:pt x="188284" y="1503920"/>
                    <a:pt x="189427" y="1503920"/>
                  </a:cubicBezTo>
                  <a:cubicBezTo>
                    <a:pt x="192094" y="1509921"/>
                    <a:pt x="203810" y="1502682"/>
                    <a:pt x="202953" y="1511445"/>
                  </a:cubicBezTo>
                  <a:cubicBezTo>
                    <a:pt x="199428" y="1511540"/>
                    <a:pt x="199047" y="1509350"/>
                    <a:pt x="195809" y="1509350"/>
                  </a:cubicBezTo>
                  <a:cubicBezTo>
                    <a:pt x="195904" y="1510778"/>
                    <a:pt x="195142" y="1513636"/>
                    <a:pt x="194380" y="1516398"/>
                  </a:cubicBezTo>
                  <a:cubicBezTo>
                    <a:pt x="194094" y="1516208"/>
                    <a:pt x="193713" y="1516112"/>
                    <a:pt x="193523" y="1515827"/>
                  </a:cubicBezTo>
                  <a:cubicBezTo>
                    <a:pt x="188189" y="1526019"/>
                    <a:pt x="178378" y="1530686"/>
                    <a:pt x="172092" y="1526971"/>
                  </a:cubicBezTo>
                  <a:cubicBezTo>
                    <a:pt x="174854" y="1522399"/>
                    <a:pt x="179140" y="1519637"/>
                    <a:pt x="182664" y="1516017"/>
                  </a:cubicBezTo>
                  <a:cubicBezTo>
                    <a:pt x="185427" y="1516494"/>
                    <a:pt x="183522" y="1520018"/>
                    <a:pt x="187522" y="1519732"/>
                  </a:cubicBezTo>
                  <a:cubicBezTo>
                    <a:pt x="186093" y="1514493"/>
                    <a:pt x="196666" y="1508397"/>
                    <a:pt x="190761" y="1509350"/>
                  </a:cubicBezTo>
                  <a:cubicBezTo>
                    <a:pt x="191904" y="1514112"/>
                    <a:pt x="186379" y="1511540"/>
                    <a:pt x="183236" y="1511445"/>
                  </a:cubicBezTo>
                  <a:cubicBezTo>
                    <a:pt x="178664" y="1506111"/>
                    <a:pt x="187141" y="1497158"/>
                    <a:pt x="176759" y="1493729"/>
                  </a:cubicBezTo>
                  <a:cubicBezTo>
                    <a:pt x="175997" y="1496396"/>
                    <a:pt x="177426" y="1501539"/>
                    <a:pt x="172377" y="1499348"/>
                  </a:cubicBezTo>
                  <a:cubicBezTo>
                    <a:pt x="173616" y="1502206"/>
                    <a:pt x="171901" y="1506969"/>
                    <a:pt x="174663" y="1508873"/>
                  </a:cubicBezTo>
                  <a:cubicBezTo>
                    <a:pt x="176664" y="1506492"/>
                    <a:pt x="181807" y="1505540"/>
                    <a:pt x="181712" y="1509731"/>
                  </a:cubicBezTo>
                  <a:cubicBezTo>
                    <a:pt x="175616" y="1510588"/>
                    <a:pt x="171139" y="1515255"/>
                    <a:pt x="176664" y="1519827"/>
                  </a:cubicBezTo>
                  <a:cubicBezTo>
                    <a:pt x="173901" y="1520303"/>
                    <a:pt x="171901" y="1521542"/>
                    <a:pt x="169139" y="1522018"/>
                  </a:cubicBezTo>
                  <a:cubicBezTo>
                    <a:pt x="169329" y="1519923"/>
                    <a:pt x="170472" y="1518780"/>
                    <a:pt x="171520" y="1517732"/>
                  </a:cubicBezTo>
                  <a:cubicBezTo>
                    <a:pt x="169044" y="1517351"/>
                    <a:pt x="167520" y="1517922"/>
                    <a:pt x="165996" y="1518589"/>
                  </a:cubicBezTo>
                  <a:cubicBezTo>
                    <a:pt x="165996" y="1516779"/>
                    <a:pt x="166948" y="1514303"/>
                    <a:pt x="164853" y="1513827"/>
                  </a:cubicBezTo>
                  <a:cubicBezTo>
                    <a:pt x="161995" y="1520303"/>
                    <a:pt x="166758" y="1521732"/>
                    <a:pt x="166662" y="1526399"/>
                  </a:cubicBezTo>
                  <a:cubicBezTo>
                    <a:pt x="158376" y="1523923"/>
                    <a:pt x="166567" y="1533353"/>
                    <a:pt x="162281" y="1532019"/>
                  </a:cubicBezTo>
                  <a:cubicBezTo>
                    <a:pt x="160376" y="1526399"/>
                    <a:pt x="152565" y="1524590"/>
                    <a:pt x="147612" y="1520970"/>
                  </a:cubicBezTo>
                  <a:cubicBezTo>
                    <a:pt x="147327" y="1524399"/>
                    <a:pt x="135516" y="1523637"/>
                    <a:pt x="141231" y="1527923"/>
                  </a:cubicBezTo>
                  <a:cubicBezTo>
                    <a:pt x="146946" y="1528590"/>
                    <a:pt x="153899" y="1543640"/>
                    <a:pt x="152565" y="1549355"/>
                  </a:cubicBezTo>
                  <a:cubicBezTo>
                    <a:pt x="157614" y="1548116"/>
                    <a:pt x="159995" y="1546497"/>
                    <a:pt x="160566" y="1544211"/>
                  </a:cubicBezTo>
                  <a:cubicBezTo>
                    <a:pt x="165710" y="1553927"/>
                    <a:pt x="173616" y="1560213"/>
                    <a:pt x="182950" y="1563928"/>
                  </a:cubicBezTo>
                  <a:cubicBezTo>
                    <a:pt x="179807" y="1566881"/>
                    <a:pt x="179616" y="1573072"/>
                    <a:pt x="174378" y="1573644"/>
                  </a:cubicBezTo>
                  <a:cubicBezTo>
                    <a:pt x="174568" y="1572119"/>
                    <a:pt x="173235" y="1571643"/>
                    <a:pt x="173044" y="1570405"/>
                  </a:cubicBezTo>
                  <a:cubicBezTo>
                    <a:pt x="174187" y="1569548"/>
                    <a:pt x="180855" y="1566690"/>
                    <a:pt x="175711" y="1564595"/>
                  </a:cubicBezTo>
                  <a:cubicBezTo>
                    <a:pt x="174473" y="1569834"/>
                    <a:pt x="171711" y="1558689"/>
                    <a:pt x="170377" y="1563928"/>
                  </a:cubicBezTo>
                  <a:cubicBezTo>
                    <a:pt x="175997" y="1569072"/>
                    <a:pt x="165805" y="1564404"/>
                    <a:pt x="166472" y="1566500"/>
                  </a:cubicBezTo>
                  <a:cubicBezTo>
                    <a:pt x="168567" y="1567357"/>
                    <a:pt x="169806" y="1568881"/>
                    <a:pt x="169329" y="1571453"/>
                  </a:cubicBezTo>
                  <a:cubicBezTo>
                    <a:pt x="163710" y="1571072"/>
                    <a:pt x="162662" y="1575739"/>
                    <a:pt x="156280" y="1574406"/>
                  </a:cubicBezTo>
                  <a:cubicBezTo>
                    <a:pt x="153423" y="1578977"/>
                    <a:pt x="161805" y="1576215"/>
                    <a:pt x="158947" y="1580882"/>
                  </a:cubicBezTo>
                  <a:cubicBezTo>
                    <a:pt x="154756" y="1580406"/>
                    <a:pt x="154089" y="1577644"/>
                    <a:pt x="148565" y="1578025"/>
                  </a:cubicBezTo>
                  <a:cubicBezTo>
                    <a:pt x="149136" y="1580787"/>
                    <a:pt x="148565" y="1584407"/>
                    <a:pt x="150946" y="1586026"/>
                  </a:cubicBezTo>
                  <a:cubicBezTo>
                    <a:pt x="153708" y="1583931"/>
                    <a:pt x="165710" y="1593360"/>
                    <a:pt x="165329" y="1586312"/>
                  </a:cubicBezTo>
                  <a:cubicBezTo>
                    <a:pt x="167424" y="1587264"/>
                    <a:pt x="168663" y="1588693"/>
                    <a:pt x="168186" y="1591265"/>
                  </a:cubicBezTo>
                  <a:cubicBezTo>
                    <a:pt x="173425" y="1593456"/>
                    <a:pt x="173997" y="1590407"/>
                    <a:pt x="174282" y="1586978"/>
                  </a:cubicBezTo>
                  <a:cubicBezTo>
                    <a:pt x="176759" y="1588217"/>
                    <a:pt x="179331" y="1590407"/>
                    <a:pt x="181140" y="1589360"/>
                  </a:cubicBezTo>
                  <a:cubicBezTo>
                    <a:pt x="183522" y="1591074"/>
                    <a:pt x="186760" y="1592312"/>
                    <a:pt x="187427" y="1595170"/>
                  </a:cubicBezTo>
                  <a:cubicBezTo>
                    <a:pt x="186189" y="1597742"/>
                    <a:pt x="187141" y="1602599"/>
                    <a:pt x="185998" y="1605266"/>
                  </a:cubicBezTo>
                  <a:cubicBezTo>
                    <a:pt x="184093" y="1601361"/>
                    <a:pt x="183141" y="1597265"/>
                    <a:pt x="178378" y="1593265"/>
                  </a:cubicBezTo>
                  <a:cubicBezTo>
                    <a:pt x="178188" y="1596313"/>
                    <a:pt x="180283" y="1600218"/>
                    <a:pt x="181807" y="1604600"/>
                  </a:cubicBezTo>
                  <a:cubicBezTo>
                    <a:pt x="180759" y="1604505"/>
                    <a:pt x="180093" y="1607267"/>
                    <a:pt x="175044" y="1605933"/>
                  </a:cubicBezTo>
                  <a:cubicBezTo>
                    <a:pt x="175806" y="1603838"/>
                    <a:pt x="178283" y="1603743"/>
                    <a:pt x="179235" y="1601837"/>
                  </a:cubicBezTo>
                  <a:cubicBezTo>
                    <a:pt x="170091" y="1601837"/>
                    <a:pt x="175330" y="1592408"/>
                    <a:pt x="168091" y="1591169"/>
                  </a:cubicBezTo>
                  <a:cubicBezTo>
                    <a:pt x="165615" y="1591360"/>
                    <a:pt x="164376" y="1592884"/>
                    <a:pt x="160757" y="1591836"/>
                  </a:cubicBezTo>
                  <a:cubicBezTo>
                    <a:pt x="161424" y="1597265"/>
                    <a:pt x="156566" y="1597837"/>
                    <a:pt x="159423" y="1600885"/>
                  </a:cubicBezTo>
                  <a:cubicBezTo>
                    <a:pt x="162662" y="1601647"/>
                    <a:pt x="163519" y="1599647"/>
                    <a:pt x="166758" y="1600218"/>
                  </a:cubicBezTo>
                  <a:cubicBezTo>
                    <a:pt x="168282" y="1606886"/>
                    <a:pt x="171901" y="1611553"/>
                    <a:pt x="168091" y="1615839"/>
                  </a:cubicBezTo>
                  <a:cubicBezTo>
                    <a:pt x="168377" y="1613839"/>
                    <a:pt x="165234" y="1614030"/>
                    <a:pt x="164948" y="1612315"/>
                  </a:cubicBezTo>
                  <a:cubicBezTo>
                    <a:pt x="165138" y="1610219"/>
                    <a:pt x="166281" y="1609077"/>
                    <a:pt x="167329" y="1608029"/>
                  </a:cubicBezTo>
                  <a:cubicBezTo>
                    <a:pt x="160376" y="1607838"/>
                    <a:pt x="160185" y="1608029"/>
                    <a:pt x="154280" y="1611077"/>
                  </a:cubicBezTo>
                  <a:cubicBezTo>
                    <a:pt x="154661" y="1609172"/>
                    <a:pt x="156852" y="1609267"/>
                    <a:pt x="156661" y="1606695"/>
                  </a:cubicBezTo>
                  <a:cubicBezTo>
                    <a:pt x="153232" y="1605838"/>
                    <a:pt x="152851" y="1608315"/>
                    <a:pt x="150946" y="1609077"/>
                  </a:cubicBezTo>
                  <a:cubicBezTo>
                    <a:pt x="155423" y="1616982"/>
                    <a:pt x="149803" y="1623745"/>
                    <a:pt x="151327" y="1632127"/>
                  </a:cubicBezTo>
                  <a:cubicBezTo>
                    <a:pt x="146565" y="1631556"/>
                    <a:pt x="141040" y="1630032"/>
                    <a:pt x="140278" y="1633841"/>
                  </a:cubicBezTo>
                  <a:cubicBezTo>
                    <a:pt x="155518" y="1635556"/>
                    <a:pt x="140183" y="1640699"/>
                    <a:pt x="140278" y="1646129"/>
                  </a:cubicBezTo>
                  <a:cubicBezTo>
                    <a:pt x="146279" y="1646700"/>
                    <a:pt x="154947" y="1658702"/>
                    <a:pt x="163995" y="1656797"/>
                  </a:cubicBezTo>
                  <a:cubicBezTo>
                    <a:pt x="162567" y="1657749"/>
                    <a:pt x="158566" y="1663655"/>
                    <a:pt x="164948" y="1663083"/>
                  </a:cubicBezTo>
                  <a:cubicBezTo>
                    <a:pt x="165424" y="1659559"/>
                    <a:pt x="165996" y="1656035"/>
                    <a:pt x="166472" y="1652511"/>
                  </a:cubicBezTo>
                  <a:cubicBezTo>
                    <a:pt x="158566" y="1651748"/>
                    <a:pt x="157804" y="1646224"/>
                    <a:pt x="152280" y="1650796"/>
                  </a:cubicBezTo>
                  <a:cubicBezTo>
                    <a:pt x="151041" y="1645462"/>
                    <a:pt x="153899" y="1642986"/>
                    <a:pt x="147993" y="1642605"/>
                  </a:cubicBezTo>
                  <a:cubicBezTo>
                    <a:pt x="149803" y="1635651"/>
                    <a:pt x="156280" y="1641652"/>
                    <a:pt x="161519" y="1636604"/>
                  </a:cubicBezTo>
                  <a:cubicBezTo>
                    <a:pt x="161519" y="1639747"/>
                    <a:pt x="167901" y="1638794"/>
                    <a:pt x="167996" y="1642033"/>
                  </a:cubicBezTo>
                  <a:cubicBezTo>
                    <a:pt x="167043" y="1641938"/>
                    <a:pt x="165805" y="1642986"/>
                    <a:pt x="167805" y="1643557"/>
                  </a:cubicBezTo>
                  <a:cubicBezTo>
                    <a:pt x="172282" y="1635651"/>
                    <a:pt x="163995" y="1625269"/>
                    <a:pt x="156661" y="1620602"/>
                  </a:cubicBezTo>
                  <a:cubicBezTo>
                    <a:pt x="158090" y="1618697"/>
                    <a:pt x="160852" y="1618220"/>
                    <a:pt x="164186" y="1618506"/>
                  </a:cubicBezTo>
                  <a:cubicBezTo>
                    <a:pt x="168377" y="1619935"/>
                    <a:pt x="167139" y="1624793"/>
                    <a:pt x="174187" y="1624316"/>
                  </a:cubicBezTo>
                  <a:cubicBezTo>
                    <a:pt x="176092" y="1615363"/>
                    <a:pt x="176187" y="1612220"/>
                    <a:pt x="178092" y="1609457"/>
                  </a:cubicBezTo>
                  <a:cubicBezTo>
                    <a:pt x="177807" y="1610410"/>
                    <a:pt x="180188" y="1609457"/>
                    <a:pt x="182950" y="1608981"/>
                  </a:cubicBezTo>
                  <a:cubicBezTo>
                    <a:pt x="183807" y="1613363"/>
                    <a:pt x="183522" y="1618220"/>
                    <a:pt x="179807" y="1623364"/>
                  </a:cubicBezTo>
                  <a:cubicBezTo>
                    <a:pt x="185046" y="1622888"/>
                    <a:pt x="185427" y="1624602"/>
                    <a:pt x="184760" y="1626793"/>
                  </a:cubicBezTo>
                  <a:cubicBezTo>
                    <a:pt x="177426" y="1630698"/>
                    <a:pt x="171996" y="1638794"/>
                    <a:pt x="174854" y="1644414"/>
                  </a:cubicBezTo>
                  <a:cubicBezTo>
                    <a:pt x="175425" y="1641271"/>
                    <a:pt x="179616" y="1642128"/>
                    <a:pt x="182569" y="1641557"/>
                  </a:cubicBezTo>
                  <a:cubicBezTo>
                    <a:pt x="185236" y="1643938"/>
                    <a:pt x="188665" y="1643271"/>
                    <a:pt x="183331" y="1648891"/>
                  </a:cubicBezTo>
                  <a:cubicBezTo>
                    <a:pt x="193047" y="1649558"/>
                    <a:pt x="188094" y="1635747"/>
                    <a:pt x="200667" y="1639176"/>
                  </a:cubicBezTo>
                  <a:cubicBezTo>
                    <a:pt x="200571" y="1640699"/>
                    <a:pt x="202000" y="1641176"/>
                    <a:pt x="202286" y="1642509"/>
                  </a:cubicBezTo>
                  <a:cubicBezTo>
                    <a:pt x="200571" y="1642795"/>
                    <a:pt x="195714" y="1647843"/>
                    <a:pt x="200000" y="1648605"/>
                  </a:cubicBezTo>
                  <a:cubicBezTo>
                    <a:pt x="199047" y="1642509"/>
                    <a:pt x="212192" y="1646129"/>
                    <a:pt x="209049" y="1650891"/>
                  </a:cubicBezTo>
                  <a:cubicBezTo>
                    <a:pt x="196190" y="1649272"/>
                    <a:pt x="212287" y="1669179"/>
                    <a:pt x="202000" y="1670894"/>
                  </a:cubicBezTo>
                  <a:cubicBezTo>
                    <a:pt x="198666" y="1670703"/>
                    <a:pt x="196380" y="1662416"/>
                    <a:pt x="193142" y="1667084"/>
                  </a:cubicBezTo>
                  <a:cubicBezTo>
                    <a:pt x="192094" y="1670894"/>
                    <a:pt x="199905" y="1675466"/>
                    <a:pt x="209049" y="1676132"/>
                  </a:cubicBezTo>
                  <a:cubicBezTo>
                    <a:pt x="209049" y="1672227"/>
                    <a:pt x="210477" y="1669751"/>
                    <a:pt x="213335" y="1668608"/>
                  </a:cubicBezTo>
                  <a:cubicBezTo>
                    <a:pt x="219526" y="1670227"/>
                    <a:pt x="223336" y="1673656"/>
                    <a:pt x="219907" y="1678609"/>
                  </a:cubicBezTo>
                  <a:cubicBezTo>
                    <a:pt x="223336" y="1678609"/>
                    <a:pt x="226194" y="1678037"/>
                    <a:pt x="227527" y="1675942"/>
                  </a:cubicBezTo>
                  <a:cubicBezTo>
                    <a:pt x="223336" y="1676323"/>
                    <a:pt x="223717" y="1673942"/>
                    <a:pt x="224955" y="1671751"/>
                  </a:cubicBezTo>
                  <a:cubicBezTo>
                    <a:pt x="226098" y="1673656"/>
                    <a:pt x="227718" y="1674894"/>
                    <a:pt x="229623" y="1675752"/>
                  </a:cubicBezTo>
                  <a:cubicBezTo>
                    <a:pt x="229527" y="1675847"/>
                    <a:pt x="229527" y="1676037"/>
                    <a:pt x="229337" y="1676132"/>
                  </a:cubicBezTo>
                  <a:cubicBezTo>
                    <a:pt x="232099" y="1677371"/>
                    <a:pt x="233528" y="1678133"/>
                    <a:pt x="234671" y="1678419"/>
                  </a:cubicBezTo>
                  <a:cubicBezTo>
                    <a:pt x="235909" y="1679371"/>
                    <a:pt x="236576" y="1680705"/>
                    <a:pt x="236004" y="1682990"/>
                  </a:cubicBezTo>
                  <a:cubicBezTo>
                    <a:pt x="236195" y="1680990"/>
                    <a:pt x="238005" y="1679276"/>
                    <a:pt x="239910" y="1677752"/>
                  </a:cubicBezTo>
                  <a:cubicBezTo>
                    <a:pt x="240576" y="1677561"/>
                    <a:pt x="241338" y="1677371"/>
                    <a:pt x="242196" y="1677085"/>
                  </a:cubicBezTo>
                  <a:cubicBezTo>
                    <a:pt x="238957" y="1682419"/>
                    <a:pt x="248387" y="1678514"/>
                    <a:pt x="247339" y="1682228"/>
                  </a:cubicBezTo>
                  <a:cubicBezTo>
                    <a:pt x="245434" y="1683752"/>
                    <a:pt x="240576" y="1682228"/>
                    <a:pt x="241434" y="1686515"/>
                  </a:cubicBezTo>
                  <a:cubicBezTo>
                    <a:pt x="241434" y="1688515"/>
                    <a:pt x="243624" y="1688896"/>
                    <a:pt x="242958" y="1691373"/>
                  </a:cubicBezTo>
                  <a:cubicBezTo>
                    <a:pt x="252292" y="1692801"/>
                    <a:pt x="254578" y="1687182"/>
                    <a:pt x="261722" y="1686419"/>
                  </a:cubicBezTo>
                  <a:cubicBezTo>
                    <a:pt x="261627" y="1688420"/>
                    <a:pt x="263913" y="1688706"/>
                    <a:pt x="263246" y="1691277"/>
                  </a:cubicBezTo>
                  <a:cubicBezTo>
                    <a:pt x="257436" y="1689468"/>
                    <a:pt x="257340" y="1693277"/>
                    <a:pt x="255531" y="1695373"/>
                  </a:cubicBezTo>
                  <a:cubicBezTo>
                    <a:pt x="257531" y="1697659"/>
                    <a:pt x="259722" y="1700231"/>
                    <a:pt x="261817" y="1702898"/>
                  </a:cubicBezTo>
                  <a:cubicBezTo>
                    <a:pt x="260674" y="1703374"/>
                    <a:pt x="259150" y="1703374"/>
                    <a:pt x="256674" y="1702517"/>
                  </a:cubicBezTo>
                  <a:cubicBezTo>
                    <a:pt x="257055" y="1708041"/>
                    <a:pt x="262198" y="1708422"/>
                    <a:pt x="266008" y="1709375"/>
                  </a:cubicBezTo>
                  <a:cubicBezTo>
                    <a:pt x="268104" y="1713470"/>
                    <a:pt x="269247" y="1718233"/>
                    <a:pt x="268675" y="1723757"/>
                  </a:cubicBezTo>
                  <a:cubicBezTo>
                    <a:pt x="267151" y="1722424"/>
                    <a:pt x="265818" y="1721852"/>
                    <a:pt x="264294" y="1724996"/>
                  </a:cubicBezTo>
                  <a:cubicBezTo>
                    <a:pt x="266484" y="1730044"/>
                    <a:pt x="268866" y="1734807"/>
                    <a:pt x="271152" y="1739760"/>
                  </a:cubicBezTo>
                  <a:cubicBezTo>
                    <a:pt x="266103" y="1740045"/>
                    <a:pt x="267818" y="1744141"/>
                    <a:pt x="269628" y="1747380"/>
                  </a:cubicBezTo>
                  <a:cubicBezTo>
                    <a:pt x="268104" y="1747380"/>
                    <a:pt x="266389" y="1747380"/>
                    <a:pt x="264579" y="1747475"/>
                  </a:cubicBezTo>
                  <a:cubicBezTo>
                    <a:pt x="259626" y="1744522"/>
                    <a:pt x="264103" y="1739855"/>
                    <a:pt x="264675" y="1734330"/>
                  </a:cubicBezTo>
                  <a:cubicBezTo>
                    <a:pt x="263532" y="1734044"/>
                    <a:pt x="262198" y="1733568"/>
                    <a:pt x="260769" y="1733187"/>
                  </a:cubicBezTo>
                  <a:cubicBezTo>
                    <a:pt x="251054" y="1728234"/>
                    <a:pt x="245625" y="1724901"/>
                    <a:pt x="236671" y="1719376"/>
                  </a:cubicBezTo>
                  <a:cubicBezTo>
                    <a:pt x="237909" y="1717757"/>
                    <a:pt x="239338" y="1716137"/>
                    <a:pt x="240576" y="1714423"/>
                  </a:cubicBezTo>
                  <a:cubicBezTo>
                    <a:pt x="239814" y="1713470"/>
                    <a:pt x="238671" y="1712994"/>
                    <a:pt x="237528" y="1712613"/>
                  </a:cubicBezTo>
                  <a:cubicBezTo>
                    <a:pt x="236290" y="1709756"/>
                    <a:pt x="237909" y="1707851"/>
                    <a:pt x="237052" y="1706517"/>
                  </a:cubicBezTo>
                  <a:cubicBezTo>
                    <a:pt x="241243" y="1705279"/>
                    <a:pt x="246482" y="1704803"/>
                    <a:pt x="246577" y="1710518"/>
                  </a:cubicBezTo>
                  <a:cubicBezTo>
                    <a:pt x="252006" y="1711947"/>
                    <a:pt x="252102" y="1707374"/>
                    <a:pt x="254483" y="1705374"/>
                  </a:cubicBezTo>
                  <a:cubicBezTo>
                    <a:pt x="250863" y="1699850"/>
                    <a:pt x="244577" y="1704612"/>
                    <a:pt x="240957" y="1699088"/>
                  </a:cubicBezTo>
                  <a:cubicBezTo>
                    <a:pt x="240767" y="1701850"/>
                    <a:pt x="238671" y="1702422"/>
                    <a:pt x="235242" y="1701469"/>
                  </a:cubicBezTo>
                  <a:cubicBezTo>
                    <a:pt x="235052" y="1702707"/>
                    <a:pt x="234861" y="1703945"/>
                    <a:pt x="234671" y="1705279"/>
                  </a:cubicBezTo>
                  <a:cubicBezTo>
                    <a:pt x="234099" y="1705089"/>
                    <a:pt x="233528" y="1704993"/>
                    <a:pt x="232766" y="1704898"/>
                  </a:cubicBezTo>
                  <a:cubicBezTo>
                    <a:pt x="233909" y="1706994"/>
                    <a:pt x="232956" y="1710708"/>
                    <a:pt x="234766" y="1712327"/>
                  </a:cubicBezTo>
                  <a:cubicBezTo>
                    <a:pt x="232861" y="1712423"/>
                    <a:pt x="231242" y="1713185"/>
                    <a:pt x="230289" y="1714328"/>
                  </a:cubicBezTo>
                  <a:cubicBezTo>
                    <a:pt x="230289" y="1714328"/>
                    <a:pt x="230289" y="1714232"/>
                    <a:pt x="230289" y="1714232"/>
                  </a:cubicBezTo>
                  <a:cubicBezTo>
                    <a:pt x="229908" y="1714137"/>
                    <a:pt x="229718" y="1714137"/>
                    <a:pt x="229337" y="1714137"/>
                  </a:cubicBezTo>
                  <a:cubicBezTo>
                    <a:pt x="227051" y="1710994"/>
                    <a:pt x="231242" y="1710232"/>
                    <a:pt x="231051" y="1705660"/>
                  </a:cubicBezTo>
                  <a:cubicBezTo>
                    <a:pt x="224289" y="1706136"/>
                    <a:pt x="226194" y="1710327"/>
                    <a:pt x="226003" y="1714899"/>
                  </a:cubicBezTo>
                  <a:cubicBezTo>
                    <a:pt x="225717" y="1715185"/>
                    <a:pt x="225527" y="1715376"/>
                    <a:pt x="225336" y="1715661"/>
                  </a:cubicBezTo>
                  <a:cubicBezTo>
                    <a:pt x="222193" y="1714899"/>
                    <a:pt x="221622" y="1717090"/>
                    <a:pt x="219812" y="1717852"/>
                  </a:cubicBezTo>
                  <a:cubicBezTo>
                    <a:pt x="219240" y="1716804"/>
                    <a:pt x="218478" y="1715852"/>
                    <a:pt x="218002" y="1714804"/>
                  </a:cubicBezTo>
                  <a:cubicBezTo>
                    <a:pt x="218669" y="1714042"/>
                    <a:pt x="219336" y="1713280"/>
                    <a:pt x="219431" y="1711947"/>
                  </a:cubicBezTo>
                  <a:cubicBezTo>
                    <a:pt x="218955" y="1711947"/>
                    <a:pt x="218288" y="1712042"/>
                    <a:pt x="217621" y="1712137"/>
                  </a:cubicBezTo>
                  <a:cubicBezTo>
                    <a:pt x="217621" y="1712042"/>
                    <a:pt x="217621" y="1711947"/>
                    <a:pt x="217621" y="1711756"/>
                  </a:cubicBezTo>
                  <a:cubicBezTo>
                    <a:pt x="222765" y="1710994"/>
                    <a:pt x="221050" y="1715185"/>
                    <a:pt x="224765" y="1715471"/>
                  </a:cubicBezTo>
                  <a:cubicBezTo>
                    <a:pt x="225527" y="1710994"/>
                    <a:pt x="224860" y="1707470"/>
                    <a:pt x="221812" y="1705755"/>
                  </a:cubicBezTo>
                  <a:cubicBezTo>
                    <a:pt x="221431" y="1707565"/>
                    <a:pt x="221812" y="1710232"/>
                    <a:pt x="219621" y="1710327"/>
                  </a:cubicBezTo>
                  <a:cubicBezTo>
                    <a:pt x="213621" y="1708136"/>
                    <a:pt x="215145" y="1702517"/>
                    <a:pt x="216383" y="1698421"/>
                  </a:cubicBezTo>
                  <a:cubicBezTo>
                    <a:pt x="219431" y="1698993"/>
                    <a:pt x="223431" y="1696040"/>
                    <a:pt x="225622" y="1694230"/>
                  </a:cubicBezTo>
                  <a:cubicBezTo>
                    <a:pt x="221050" y="1696040"/>
                    <a:pt x="216859" y="1691277"/>
                    <a:pt x="214859" y="1695754"/>
                  </a:cubicBezTo>
                  <a:cubicBezTo>
                    <a:pt x="211716" y="1697087"/>
                    <a:pt x="207334" y="1695849"/>
                    <a:pt x="205905" y="1695087"/>
                  </a:cubicBezTo>
                  <a:cubicBezTo>
                    <a:pt x="207144" y="1692992"/>
                    <a:pt x="213049" y="1695373"/>
                    <a:pt x="213525" y="1692515"/>
                  </a:cubicBezTo>
                  <a:cubicBezTo>
                    <a:pt x="210001" y="1692611"/>
                    <a:pt x="209620" y="1690420"/>
                    <a:pt x="206286" y="1690420"/>
                  </a:cubicBezTo>
                  <a:cubicBezTo>
                    <a:pt x="205905" y="1692325"/>
                    <a:pt x="205429" y="1694040"/>
                    <a:pt x="202381" y="1693277"/>
                  </a:cubicBezTo>
                  <a:cubicBezTo>
                    <a:pt x="199809" y="1693277"/>
                    <a:pt x="200571" y="1688610"/>
                    <a:pt x="198762" y="1691468"/>
                  </a:cubicBezTo>
                  <a:cubicBezTo>
                    <a:pt x="205905" y="1696040"/>
                    <a:pt x="202191" y="1698802"/>
                    <a:pt x="197809" y="1704041"/>
                  </a:cubicBezTo>
                  <a:cubicBezTo>
                    <a:pt x="198381" y="1704422"/>
                    <a:pt x="199047" y="1704707"/>
                    <a:pt x="199619" y="1705089"/>
                  </a:cubicBezTo>
                  <a:cubicBezTo>
                    <a:pt x="198857" y="1706898"/>
                    <a:pt x="198095" y="1708613"/>
                    <a:pt x="196285" y="1709184"/>
                  </a:cubicBezTo>
                  <a:cubicBezTo>
                    <a:pt x="189427" y="1700898"/>
                    <a:pt x="179902" y="1710518"/>
                    <a:pt x="175711" y="1702040"/>
                  </a:cubicBezTo>
                  <a:cubicBezTo>
                    <a:pt x="171996" y="1703088"/>
                    <a:pt x="171996" y="1708422"/>
                    <a:pt x="165996" y="1706994"/>
                  </a:cubicBezTo>
                  <a:cubicBezTo>
                    <a:pt x="169615" y="1701469"/>
                    <a:pt x="161805" y="1703279"/>
                    <a:pt x="161519" y="1700326"/>
                  </a:cubicBezTo>
                  <a:cubicBezTo>
                    <a:pt x="164376" y="1696897"/>
                    <a:pt x="166472" y="1703660"/>
                    <a:pt x="168853" y="1699659"/>
                  </a:cubicBezTo>
                  <a:cubicBezTo>
                    <a:pt x="158566" y="1696135"/>
                    <a:pt x="169710" y="1691658"/>
                    <a:pt x="169234" y="1684324"/>
                  </a:cubicBezTo>
                  <a:cubicBezTo>
                    <a:pt x="166091" y="1682419"/>
                    <a:pt x="162662" y="1688134"/>
                    <a:pt x="162186" y="1683467"/>
                  </a:cubicBezTo>
                  <a:cubicBezTo>
                    <a:pt x="162852" y="1678037"/>
                    <a:pt x="169901" y="1676418"/>
                    <a:pt x="171425" y="1681562"/>
                  </a:cubicBezTo>
                  <a:cubicBezTo>
                    <a:pt x="172187" y="1680895"/>
                    <a:pt x="172663" y="1680323"/>
                    <a:pt x="172949" y="1679752"/>
                  </a:cubicBezTo>
                  <a:cubicBezTo>
                    <a:pt x="171996" y="1681562"/>
                    <a:pt x="171139" y="1683467"/>
                    <a:pt x="169710" y="1684800"/>
                  </a:cubicBezTo>
                  <a:cubicBezTo>
                    <a:pt x="176283" y="1682419"/>
                    <a:pt x="178283" y="1684515"/>
                    <a:pt x="176568" y="1691563"/>
                  </a:cubicBezTo>
                  <a:cubicBezTo>
                    <a:pt x="181331" y="1693754"/>
                    <a:pt x="187617" y="1689372"/>
                    <a:pt x="187617" y="1692325"/>
                  </a:cubicBezTo>
                  <a:cubicBezTo>
                    <a:pt x="181140" y="1694135"/>
                    <a:pt x="187713" y="1697469"/>
                    <a:pt x="190761" y="1700421"/>
                  </a:cubicBezTo>
                  <a:cubicBezTo>
                    <a:pt x="197428" y="1697373"/>
                    <a:pt x="185331" y="1693087"/>
                    <a:pt x="191427" y="1690991"/>
                  </a:cubicBezTo>
                  <a:cubicBezTo>
                    <a:pt x="191332" y="1691849"/>
                    <a:pt x="192761" y="1692897"/>
                    <a:pt x="193237" y="1691087"/>
                  </a:cubicBezTo>
                  <a:cubicBezTo>
                    <a:pt x="190094" y="1681943"/>
                    <a:pt x="174949" y="1688610"/>
                    <a:pt x="181426" y="1676037"/>
                  </a:cubicBezTo>
                  <a:cubicBezTo>
                    <a:pt x="176378" y="1674894"/>
                    <a:pt x="174473" y="1676990"/>
                    <a:pt x="173044" y="1679466"/>
                  </a:cubicBezTo>
                  <a:cubicBezTo>
                    <a:pt x="174854" y="1675180"/>
                    <a:pt x="164567" y="1672989"/>
                    <a:pt x="162281" y="1669560"/>
                  </a:cubicBezTo>
                  <a:cubicBezTo>
                    <a:pt x="162471" y="1677180"/>
                    <a:pt x="156375" y="1678037"/>
                    <a:pt x="146565" y="1678419"/>
                  </a:cubicBezTo>
                  <a:cubicBezTo>
                    <a:pt x="151422" y="1678990"/>
                    <a:pt x="149708" y="1686039"/>
                    <a:pt x="147041" y="1687658"/>
                  </a:cubicBezTo>
                  <a:cubicBezTo>
                    <a:pt x="151232" y="1688801"/>
                    <a:pt x="151232" y="1685372"/>
                    <a:pt x="156090" y="1687277"/>
                  </a:cubicBezTo>
                  <a:cubicBezTo>
                    <a:pt x="155709" y="1690325"/>
                    <a:pt x="160662" y="1689848"/>
                    <a:pt x="158757" y="1693754"/>
                  </a:cubicBezTo>
                  <a:cubicBezTo>
                    <a:pt x="155804" y="1692897"/>
                    <a:pt x="151041" y="1690706"/>
                    <a:pt x="148184" y="1692420"/>
                  </a:cubicBezTo>
                  <a:cubicBezTo>
                    <a:pt x="150470" y="1697373"/>
                    <a:pt x="158090" y="1698802"/>
                    <a:pt x="161043" y="1703279"/>
                  </a:cubicBezTo>
                  <a:cubicBezTo>
                    <a:pt x="161709" y="1708136"/>
                    <a:pt x="155709" y="1705565"/>
                    <a:pt x="156375" y="1710423"/>
                  </a:cubicBezTo>
                  <a:cubicBezTo>
                    <a:pt x="166758" y="1710708"/>
                    <a:pt x="165234" y="1715661"/>
                    <a:pt x="165900" y="1719281"/>
                  </a:cubicBezTo>
                  <a:cubicBezTo>
                    <a:pt x="171901" y="1721281"/>
                    <a:pt x="173901" y="1718805"/>
                    <a:pt x="175425" y="1715852"/>
                  </a:cubicBezTo>
                  <a:cubicBezTo>
                    <a:pt x="172854" y="1715280"/>
                    <a:pt x="168853" y="1715566"/>
                    <a:pt x="168567" y="1713470"/>
                  </a:cubicBezTo>
                  <a:cubicBezTo>
                    <a:pt x="168663" y="1708327"/>
                    <a:pt x="172568" y="1707374"/>
                    <a:pt x="175140" y="1705089"/>
                  </a:cubicBezTo>
                  <a:cubicBezTo>
                    <a:pt x="177711" y="1708898"/>
                    <a:pt x="180378" y="1712518"/>
                    <a:pt x="182379" y="1716614"/>
                  </a:cubicBezTo>
                  <a:cubicBezTo>
                    <a:pt x="182188" y="1716804"/>
                    <a:pt x="181998" y="1716995"/>
                    <a:pt x="181902" y="1717185"/>
                  </a:cubicBezTo>
                  <a:cubicBezTo>
                    <a:pt x="182283" y="1717281"/>
                    <a:pt x="182474" y="1717471"/>
                    <a:pt x="182855" y="1717566"/>
                  </a:cubicBezTo>
                  <a:cubicBezTo>
                    <a:pt x="183522" y="1719090"/>
                    <a:pt x="183998" y="1720710"/>
                    <a:pt x="184379" y="1722424"/>
                  </a:cubicBezTo>
                  <a:cubicBezTo>
                    <a:pt x="183903" y="1723186"/>
                    <a:pt x="183331" y="1723853"/>
                    <a:pt x="182855" y="1724519"/>
                  </a:cubicBezTo>
                  <a:cubicBezTo>
                    <a:pt x="178664" y="1724139"/>
                    <a:pt x="174473" y="1723757"/>
                    <a:pt x="172758" y="1721662"/>
                  </a:cubicBezTo>
                  <a:cubicBezTo>
                    <a:pt x="168282" y="1725758"/>
                    <a:pt x="167520" y="1731092"/>
                    <a:pt x="161519" y="1724901"/>
                  </a:cubicBezTo>
                  <a:cubicBezTo>
                    <a:pt x="160566" y="1729091"/>
                    <a:pt x="167710" y="1729282"/>
                    <a:pt x="162186" y="1732711"/>
                  </a:cubicBezTo>
                  <a:cubicBezTo>
                    <a:pt x="164757" y="1733282"/>
                    <a:pt x="168758" y="1732997"/>
                    <a:pt x="169044" y="1735092"/>
                  </a:cubicBezTo>
                  <a:cubicBezTo>
                    <a:pt x="167329" y="1743951"/>
                    <a:pt x="169615" y="1750237"/>
                    <a:pt x="169329" y="1758143"/>
                  </a:cubicBezTo>
                  <a:cubicBezTo>
                    <a:pt x="157804" y="1755285"/>
                    <a:pt x="161709" y="1769477"/>
                    <a:pt x="151708" y="1768335"/>
                  </a:cubicBezTo>
                  <a:cubicBezTo>
                    <a:pt x="151708" y="1765382"/>
                    <a:pt x="154185" y="1765191"/>
                    <a:pt x="154375" y="1762524"/>
                  </a:cubicBezTo>
                  <a:cubicBezTo>
                    <a:pt x="147993" y="1760143"/>
                    <a:pt x="150184" y="1767191"/>
                    <a:pt x="146469" y="1767668"/>
                  </a:cubicBezTo>
                  <a:cubicBezTo>
                    <a:pt x="144279" y="1764524"/>
                    <a:pt x="141421" y="1761857"/>
                    <a:pt x="138659" y="1759000"/>
                  </a:cubicBezTo>
                  <a:cubicBezTo>
                    <a:pt x="134563" y="1764906"/>
                    <a:pt x="140469" y="1765286"/>
                    <a:pt x="142278" y="1771764"/>
                  </a:cubicBezTo>
                  <a:cubicBezTo>
                    <a:pt x="131515" y="1771382"/>
                    <a:pt x="129324" y="1780622"/>
                    <a:pt x="123990" y="1786432"/>
                  </a:cubicBezTo>
                  <a:cubicBezTo>
                    <a:pt x="132277" y="1788051"/>
                    <a:pt x="138849" y="1787765"/>
                    <a:pt x="145422" y="1787575"/>
                  </a:cubicBezTo>
                  <a:cubicBezTo>
                    <a:pt x="146088" y="1785384"/>
                    <a:pt x="145612" y="1781955"/>
                    <a:pt x="148089" y="1781765"/>
                  </a:cubicBezTo>
                  <a:cubicBezTo>
                    <a:pt x="147041" y="1789575"/>
                    <a:pt x="151994" y="1787385"/>
                    <a:pt x="156471" y="1785861"/>
                  </a:cubicBezTo>
                  <a:cubicBezTo>
                    <a:pt x="156280" y="1787385"/>
                    <a:pt x="157614" y="1787861"/>
                    <a:pt x="157804" y="1789099"/>
                  </a:cubicBezTo>
                  <a:cubicBezTo>
                    <a:pt x="155994" y="1788909"/>
                    <a:pt x="155899" y="1787575"/>
                    <a:pt x="154470" y="1787099"/>
                  </a:cubicBezTo>
                  <a:cubicBezTo>
                    <a:pt x="159519" y="1794909"/>
                    <a:pt x="158376" y="1799386"/>
                    <a:pt x="165138" y="1800719"/>
                  </a:cubicBezTo>
                  <a:cubicBezTo>
                    <a:pt x="158947" y="1800815"/>
                    <a:pt x="156090" y="1804625"/>
                    <a:pt x="156280" y="1811959"/>
                  </a:cubicBezTo>
                  <a:cubicBezTo>
                    <a:pt x="166472" y="1809387"/>
                    <a:pt x="163995" y="1815007"/>
                    <a:pt x="167805" y="1819484"/>
                  </a:cubicBezTo>
                  <a:cubicBezTo>
                    <a:pt x="167139" y="1815198"/>
                    <a:pt x="175997" y="1821579"/>
                    <a:pt x="175330" y="1817388"/>
                  </a:cubicBezTo>
                  <a:cubicBezTo>
                    <a:pt x="164567" y="1814055"/>
                    <a:pt x="184569" y="1807959"/>
                    <a:pt x="178188" y="1810054"/>
                  </a:cubicBezTo>
                  <a:cubicBezTo>
                    <a:pt x="172663" y="1808625"/>
                    <a:pt x="173520" y="1814150"/>
                    <a:pt x="167139" y="1811769"/>
                  </a:cubicBezTo>
                  <a:cubicBezTo>
                    <a:pt x="168186" y="1808340"/>
                    <a:pt x="167710" y="1805958"/>
                    <a:pt x="166472" y="1803958"/>
                  </a:cubicBezTo>
                  <a:cubicBezTo>
                    <a:pt x="176568" y="1806815"/>
                    <a:pt x="186189" y="1807006"/>
                    <a:pt x="178283" y="1815007"/>
                  </a:cubicBezTo>
                  <a:cubicBezTo>
                    <a:pt x="180569" y="1813673"/>
                    <a:pt x="183712" y="1818436"/>
                    <a:pt x="183998" y="1819960"/>
                  </a:cubicBezTo>
                  <a:cubicBezTo>
                    <a:pt x="176759" y="1821960"/>
                    <a:pt x="183998" y="1824723"/>
                    <a:pt x="186474" y="1827961"/>
                  </a:cubicBezTo>
                  <a:cubicBezTo>
                    <a:pt x="183903" y="1829199"/>
                    <a:pt x="179712" y="1828628"/>
                    <a:pt x="178759" y="1831581"/>
                  </a:cubicBezTo>
                  <a:cubicBezTo>
                    <a:pt x="181140" y="1831676"/>
                    <a:pt x="184665" y="1837486"/>
                    <a:pt x="185617" y="1833962"/>
                  </a:cubicBezTo>
                  <a:cubicBezTo>
                    <a:pt x="181236" y="1830628"/>
                    <a:pt x="189903" y="1827104"/>
                    <a:pt x="190665" y="1823770"/>
                  </a:cubicBezTo>
                  <a:cubicBezTo>
                    <a:pt x="195999" y="1828914"/>
                    <a:pt x="200476" y="1824151"/>
                    <a:pt x="201619" y="1821579"/>
                  </a:cubicBezTo>
                  <a:cubicBezTo>
                    <a:pt x="201619" y="1821960"/>
                    <a:pt x="201905" y="1822151"/>
                    <a:pt x="201810" y="1822532"/>
                  </a:cubicBezTo>
                  <a:cubicBezTo>
                    <a:pt x="202953" y="1822627"/>
                    <a:pt x="203619" y="1822532"/>
                    <a:pt x="204286" y="1822246"/>
                  </a:cubicBezTo>
                  <a:cubicBezTo>
                    <a:pt x="205143" y="1823770"/>
                    <a:pt x="204858" y="1826056"/>
                    <a:pt x="204286" y="1828532"/>
                  </a:cubicBezTo>
                  <a:cubicBezTo>
                    <a:pt x="210001" y="1830819"/>
                    <a:pt x="207715" y="1824151"/>
                    <a:pt x="208953" y="1821484"/>
                  </a:cubicBezTo>
                  <a:cubicBezTo>
                    <a:pt x="208001" y="1821294"/>
                    <a:pt x="207144" y="1821008"/>
                    <a:pt x="206477" y="1820722"/>
                  </a:cubicBezTo>
                  <a:cubicBezTo>
                    <a:pt x="207715" y="1819674"/>
                    <a:pt x="209239" y="1818912"/>
                    <a:pt x="212954" y="1820246"/>
                  </a:cubicBezTo>
                  <a:cubicBezTo>
                    <a:pt x="213906" y="1816245"/>
                    <a:pt x="210477" y="1815578"/>
                    <a:pt x="207715" y="1814245"/>
                  </a:cubicBezTo>
                  <a:cubicBezTo>
                    <a:pt x="209715" y="1813673"/>
                    <a:pt x="210858" y="1812626"/>
                    <a:pt x="210382" y="1810816"/>
                  </a:cubicBezTo>
                  <a:cubicBezTo>
                    <a:pt x="214478" y="1811864"/>
                    <a:pt x="211144" y="1817674"/>
                    <a:pt x="214668" y="1819103"/>
                  </a:cubicBezTo>
                  <a:cubicBezTo>
                    <a:pt x="216669" y="1813864"/>
                    <a:pt x="223241" y="1817960"/>
                    <a:pt x="225336" y="1820436"/>
                  </a:cubicBezTo>
                  <a:cubicBezTo>
                    <a:pt x="226384" y="1816626"/>
                    <a:pt x="229146" y="1814626"/>
                    <a:pt x="234004" y="1815007"/>
                  </a:cubicBezTo>
                  <a:cubicBezTo>
                    <a:pt x="233528" y="1816245"/>
                    <a:pt x="233814" y="1817579"/>
                    <a:pt x="235242" y="1818722"/>
                  </a:cubicBezTo>
                  <a:cubicBezTo>
                    <a:pt x="235909" y="1816340"/>
                    <a:pt x="239338" y="1817960"/>
                    <a:pt x="240767" y="1819103"/>
                  </a:cubicBezTo>
                  <a:cubicBezTo>
                    <a:pt x="241719" y="1816150"/>
                    <a:pt x="245053" y="1815483"/>
                    <a:pt x="245053" y="1811578"/>
                  </a:cubicBezTo>
                  <a:cubicBezTo>
                    <a:pt x="241815" y="1810530"/>
                    <a:pt x="238576" y="1811102"/>
                    <a:pt x="236385" y="1812435"/>
                  </a:cubicBezTo>
                  <a:cubicBezTo>
                    <a:pt x="232671" y="1810626"/>
                    <a:pt x="225717" y="1812149"/>
                    <a:pt x="225146" y="1809578"/>
                  </a:cubicBezTo>
                  <a:cubicBezTo>
                    <a:pt x="228194" y="1806530"/>
                    <a:pt x="235052" y="1807768"/>
                    <a:pt x="236862" y="1803386"/>
                  </a:cubicBezTo>
                  <a:cubicBezTo>
                    <a:pt x="229432" y="1800910"/>
                    <a:pt x="226860" y="1803863"/>
                    <a:pt x="222288" y="1804625"/>
                  </a:cubicBezTo>
                  <a:cubicBezTo>
                    <a:pt x="219907" y="1803577"/>
                    <a:pt x="218859" y="1802529"/>
                    <a:pt x="218478" y="1801672"/>
                  </a:cubicBezTo>
                  <a:cubicBezTo>
                    <a:pt x="219336" y="1801577"/>
                    <a:pt x="220383" y="1801577"/>
                    <a:pt x="221812" y="1801958"/>
                  </a:cubicBezTo>
                  <a:cubicBezTo>
                    <a:pt x="221907" y="1800434"/>
                    <a:pt x="221241" y="1799291"/>
                    <a:pt x="220383" y="1798338"/>
                  </a:cubicBezTo>
                  <a:cubicBezTo>
                    <a:pt x="222003" y="1797100"/>
                    <a:pt x="224098" y="1795766"/>
                    <a:pt x="225527" y="1794338"/>
                  </a:cubicBezTo>
                  <a:cubicBezTo>
                    <a:pt x="222765" y="1793861"/>
                    <a:pt x="224670" y="1790337"/>
                    <a:pt x="220669" y="1790623"/>
                  </a:cubicBezTo>
                  <a:cubicBezTo>
                    <a:pt x="219717" y="1793481"/>
                    <a:pt x="222669" y="1793861"/>
                    <a:pt x="223622" y="1795576"/>
                  </a:cubicBezTo>
                  <a:cubicBezTo>
                    <a:pt x="221431" y="1795481"/>
                    <a:pt x="219431" y="1795766"/>
                    <a:pt x="217716" y="1796243"/>
                  </a:cubicBezTo>
                  <a:cubicBezTo>
                    <a:pt x="214097" y="1794243"/>
                    <a:pt x="209239" y="1793099"/>
                    <a:pt x="206858" y="1791194"/>
                  </a:cubicBezTo>
                  <a:cubicBezTo>
                    <a:pt x="208477" y="1788432"/>
                    <a:pt x="211525" y="1787194"/>
                    <a:pt x="214668" y="1786146"/>
                  </a:cubicBezTo>
                  <a:cubicBezTo>
                    <a:pt x="217621" y="1787670"/>
                    <a:pt x="220955" y="1788909"/>
                    <a:pt x="222955" y="1786337"/>
                  </a:cubicBezTo>
                  <a:cubicBezTo>
                    <a:pt x="221241" y="1786146"/>
                    <a:pt x="220479" y="1785194"/>
                    <a:pt x="220002" y="1784051"/>
                  </a:cubicBezTo>
                  <a:cubicBezTo>
                    <a:pt x="221336" y="1783384"/>
                    <a:pt x="222384" y="1782432"/>
                    <a:pt x="223146" y="1781193"/>
                  </a:cubicBezTo>
                  <a:cubicBezTo>
                    <a:pt x="223336" y="1782622"/>
                    <a:pt x="223431" y="1784241"/>
                    <a:pt x="222860" y="1786337"/>
                  </a:cubicBezTo>
                  <a:cubicBezTo>
                    <a:pt x="222955" y="1786337"/>
                    <a:pt x="222955" y="1786337"/>
                    <a:pt x="222955" y="1786337"/>
                  </a:cubicBezTo>
                  <a:cubicBezTo>
                    <a:pt x="226003" y="1789194"/>
                    <a:pt x="230480" y="1786337"/>
                    <a:pt x="232956" y="1782432"/>
                  </a:cubicBezTo>
                  <a:cubicBezTo>
                    <a:pt x="236100" y="1782432"/>
                    <a:pt x="237147" y="1780145"/>
                    <a:pt x="241624" y="1781479"/>
                  </a:cubicBezTo>
                  <a:cubicBezTo>
                    <a:pt x="238767" y="1773573"/>
                    <a:pt x="255912" y="1776716"/>
                    <a:pt x="248101" y="1769382"/>
                  </a:cubicBezTo>
                  <a:cubicBezTo>
                    <a:pt x="246577" y="1772335"/>
                    <a:pt x="242862" y="1773192"/>
                    <a:pt x="238576" y="1773383"/>
                  </a:cubicBezTo>
                  <a:cubicBezTo>
                    <a:pt x="240195" y="1768715"/>
                    <a:pt x="237147" y="1767477"/>
                    <a:pt x="237433" y="1763858"/>
                  </a:cubicBezTo>
                  <a:cubicBezTo>
                    <a:pt x="239910" y="1764048"/>
                    <a:pt x="242291" y="1764239"/>
                    <a:pt x="244767" y="1764429"/>
                  </a:cubicBezTo>
                  <a:cubicBezTo>
                    <a:pt x="246291" y="1758238"/>
                    <a:pt x="231623" y="1750904"/>
                    <a:pt x="230385" y="1760238"/>
                  </a:cubicBezTo>
                  <a:cubicBezTo>
                    <a:pt x="233147" y="1765096"/>
                    <a:pt x="238957" y="1755952"/>
                    <a:pt x="241434" y="1761000"/>
                  </a:cubicBezTo>
                  <a:cubicBezTo>
                    <a:pt x="228575" y="1762048"/>
                    <a:pt x="238100" y="1773573"/>
                    <a:pt x="234385" y="1779574"/>
                  </a:cubicBezTo>
                  <a:cubicBezTo>
                    <a:pt x="234957" y="1777574"/>
                    <a:pt x="234957" y="1775478"/>
                    <a:pt x="233814" y="1773954"/>
                  </a:cubicBezTo>
                  <a:cubicBezTo>
                    <a:pt x="232099" y="1776907"/>
                    <a:pt x="229813" y="1779193"/>
                    <a:pt x="227527" y="1781574"/>
                  </a:cubicBezTo>
                  <a:cubicBezTo>
                    <a:pt x="226860" y="1779002"/>
                    <a:pt x="225432" y="1776050"/>
                    <a:pt x="224098" y="1773764"/>
                  </a:cubicBezTo>
                  <a:cubicBezTo>
                    <a:pt x="227146" y="1770906"/>
                    <a:pt x="230670" y="1767668"/>
                    <a:pt x="226289" y="1763858"/>
                  </a:cubicBezTo>
                  <a:cubicBezTo>
                    <a:pt x="219526" y="1774335"/>
                    <a:pt x="214097" y="1760048"/>
                    <a:pt x="205239" y="1759667"/>
                  </a:cubicBezTo>
                  <a:cubicBezTo>
                    <a:pt x="204858" y="1760619"/>
                    <a:pt x="204477" y="1761286"/>
                    <a:pt x="204000" y="1761953"/>
                  </a:cubicBezTo>
                  <a:cubicBezTo>
                    <a:pt x="203048" y="1760715"/>
                    <a:pt x="202095" y="1759381"/>
                    <a:pt x="201048" y="1758048"/>
                  </a:cubicBezTo>
                  <a:cubicBezTo>
                    <a:pt x="199905" y="1759286"/>
                    <a:pt x="195809" y="1762715"/>
                    <a:pt x="196666" y="1765382"/>
                  </a:cubicBezTo>
                  <a:cubicBezTo>
                    <a:pt x="193142" y="1765477"/>
                    <a:pt x="188951" y="1764620"/>
                    <a:pt x="184855" y="1764524"/>
                  </a:cubicBezTo>
                  <a:cubicBezTo>
                    <a:pt x="185522" y="1763762"/>
                    <a:pt x="185998" y="1762810"/>
                    <a:pt x="185998" y="1761667"/>
                  </a:cubicBezTo>
                  <a:cubicBezTo>
                    <a:pt x="180855" y="1759286"/>
                    <a:pt x="177616" y="1760238"/>
                    <a:pt x="176473" y="1765668"/>
                  </a:cubicBezTo>
                  <a:cubicBezTo>
                    <a:pt x="177807" y="1767001"/>
                    <a:pt x="180188" y="1767096"/>
                    <a:pt x="182379" y="1766334"/>
                  </a:cubicBezTo>
                  <a:cubicBezTo>
                    <a:pt x="181140" y="1770049"/>
                    <a:pt x="176949" y="1770430"/>
                    <a:pt x="172949" y="1771002"/>
                  </a:cubicBezTo>
                  <a:cubicBezTo>
                    <a:pt x="175616" y="1765572"/>
                    <a:pt x="169901" y="1765668"/>
                    <a:pt x="168758" y="1762715"/>
                  </a:cubicBezTo>
                  <a:cubicBezTo>
                    <a:pt x="171520" y="1758238"/>
                    <a:pt x="176949" y="1756714"/>
                    <a:pt x="179331" y="1751761"/>
                  </a:cubicBezTo>
                  <a:cubicBezTo>
                    <a:pt x="173044" y="1751952"/>
                    <a:pt x="171234" y="1749570"/>
                    <a:pt x="171044" y="1746236"/>
                  </a:cubicBezTo>
                  <a:cubicBezTo>
                    <a:pt x="175235" y="1746618"/>
                    <a:pt x="176568" y="1744236"/>
                    <a:pt x="178283" y="1742045"/>
                  </a:cubicBezTo>
                  <a:cubicBezTo>
                    <a:pt x="175806" y="1741855"/>
                    <a:pt x="176854" y="1739188"/>
                    <a:pt x="174854" y="1738616"/>
                  </a:cubicBezTo>
                  <a:cubicBezTo>
                    <a:pt x="173806" y="1739474"/>
                    <a:pt x="172377" y="1740140"/>
                    <a:pt x="171425" y="1741093"/>
                  </a:cubicBezTo>
                  <a:cubicBezTo>
                    <a:pt x="172187" y="1736521"/>
                    <a:pt x="173235" y="1731663"/>
                    <a:pt x="169996" y="1728901"/>
                  </a:cubicBezTo>
                  <a:cubicBezTo>
                    <a:pt x="175997" y="1734616"/>
                    <a:pt x="175140" y="1729091"/>
                    <a:pt x="184188" y="1730711"/>
                  </a:cubicBezTo>
                  <a:cubicBezTo>
                    <a:pt x="181712" y="1734902"/>
                    <a:pt x="187046" y="1733949"/>
                    <a:pt x="190284" y="1734426"/>
                  </a:cubicBezTo>
                  <a:cubicBezTo>
                    <a:pt x="190951" y="1734807"/>
                    <a:pt x="191618" y="1735187"/>
                    <a:pt x="192189" y="1735664"/>
                  </a:cubicBezTo>
                  <a:cubicBezTo>
                    <a:pt x="192189" y="1735949"/>
                    <a:pt x="192189" y="1736140"/>
                    <a:pt x="192189" y="1736426"/>
                  </a:cubicBezTo>
                  <a:cubicBezTo>
                    <a:pt x="192285" y="1736426"/>
                    <a:pt x="192380" y="1736426"/>
                    <a:pt x="192475" y="1736426"/>
                  </a:cubicBezTo>
                  <a:cubicBezTo>
                    <a:pt x="192570" y="1736140"/>
                    <a:pt x="192380" y="1735949"/>
                    <a:pt x="192380" y="1735759"/>
                  </a:cubicBezTo>
                  <a:cubicBezTo>
                    <a:pt x="195237" y="1737759"/>
                    <a:pt x="197619" y="1740140"/>
                    <a:pt x="198666" y="1743569"/>
                  </a:cubicBezTo>
                  <a:cubicBezTo>
                    <a:pt x="193047" y="1743379"/>
                    <a:pt x="190856" y="1737473"/>
                    <a:pt x="185903" y="1741093"/>
                  </a:cubicBezTo>
                  <a:cubicBezTo>
                    <a:pt x="186379" y="1745189"/>
                    <a:pt x="188951" y="1747761"/>
                    <a:pt x="191332" y="1750427"/>
                  </a:cubicBezTo>
                  <a:cubicBezTo>
                    <a:pt x="191808" y="1751570"/>
                    <a:pt x="191618" y="1752999"/>
                    <a:pt x="189713" y="1756047"/>
                  </a:cubicBezTo>
                  <a:cubicBezTo>
                    <a:pt x="193237" y="1756047"/>
                    <a:pt x="192951" y="1758524"/>
                    <a:pt x="194571" y="1759762"/>
                  </a:cubicBezTo>
                  <a:cubicBezTo>
                    <a:pt x="196190" y="1756905"/>
                    <a:pt x="199809" y="1756333"/>
                    <a:pt x="204096" y="1756333"/>
                  </a:cubicBezTo>
                  <a:cubicBezTo>
                    <a:pt x="204667" y="1755476"/>
                    <a:pt x="204667" y="1754999"/>
                    <a:pt x="204572" y="1754523"/>
                  </a:cubicBezTo>
                  <a:cubicBezTo>
                    <a:pt x="208953" y="1753952"/>
                    <a:pt x="212287" y="1752618"/>
                    <a:pt x="215907" y="1752047"/>
                  </a:cubicBezTo>
                  <a:cubicBezTo>
                    <a:pt x="216002" y="1752714"/>
                    <a:pt x="216288" y="1753285"/>
                    <a:pt x="217145" y="1753380"/>
                  </a:cubicBezTo>
                  <a:cubicBezTo>
                    <a:pt x="216954" y="1752904"/>
                    <a:pt x="216764" y="1752428"/>
                    <a:pt x="216669" y="1751952"/>
                  </a:cubicBezTo>
                  <a:cubicBezTo>
                    <a:pt x="220193" y="1751380"/>
                    <a:pt x="224003" y="1751570"/>
                    <a:pt x="229242" y="1753857"/>
                  </a:cubicBezTo>
                  <a:cubicBezTo>
                    <a:pt x="228670" y="1746618"/>
                    <a:pt x="222669" y="1745189"/>
                    <a:pt x="216383" y="1746332"/>
                  </a:cubicBezTo>
                  <a:cubicBezTo>
                    <a:pt x="216192" y="1744427"/>
                    <a:pt x="215526" y="1742903"/>
                    <a:pt x="213430" y="1742236"/>
                  </a:cubicBezTo>
                  <a:cubicBezTo>
                    <a:pt x="213430" y="1742045"/>
                    <a:pt x="213525" y="1741855"/>
                    <a:pt x="213430" y="1741569"/>
                  </a:cubicBezTo>
                  <a:cubicBezTo>
                    <a:pt x="207048" y="1740140"/>
                    <a:pt x="207620" y="1745665"/>
                    <a:pt x="205620" y="1748523"/>
                  </a:cubicBezTo>
                  <a:cubicBezTo>
                    <a:pt x="205905" y="1747189"/>
                    <a:pt x="205620" y="1745760"/>
                    <a:pt x="205239" y="1744617"/>
                  </a:cubicBezTo>
                  <a:cubicBezTo>
                    <a:pt x="206477" y="1743951"/>
                    <a:pt x="207525" y="1743093"/>
                    <a:pt x="207810" y="1741474"/>
                  </a:cubicBezTo>
                  <a:cubicBezTo>
                    <a:pt x="207810" y="1741474"/>
                    <a:pt x="207810" y="1741474"/>
                    <a:pt x="207906" y="1741474"/>
                  </a:cubicBezTo>
                  <a:cubicBezTo>
                    <a:pt x="209811" y="1737378"/>
                    <a:pt x="203334" y="1731854"/>
                    <a:pt x="199714" y="1735854"/>
                  </a:cubicBezTo>
                  <a:cubicBezTo>
                    <a:pt x="201429" y="1736426"/>
                    <a:pt x="202000" y="1737283"/>
                    <a:pt x="202000" y="1738331"/>
                  </a:cubicBezTo>
                  <a:cubicBezTo>
                    <a:pt x="198381" y="1736711"/>
                    <a:pt x="196190" y="1735092"/>
                    <a:pt x="201333" y="1731282"/>
                  </a:cubicBezTo>
                  <a:cubicBezTo>
                    <a:pt x="200000" y="1731377"/>
                    <a:pt x="198857" y="1731377"/>
                    <a:pt x="197809" y="1731187"/>
                  </a:cubicBezTo>
                  <a:cubicBezTo>
                    <a:pt x="201048" y="1730235"/>
                    <a:pt x="204953" y="1730330"/>
                    <a:pt x="207620" y="1731759"/>
                  </a:cubicBezTo>
                  <a:cubicBezTo>
                    <a:pt x="209620" y="1736140"/>
                    <a:pt x="214287" y="1738807"/>
                    <a:pt x="217526" y="1737093"/>
                  </a:cubicBezTo>
                  <a:cubicBezTo>
                    <a:pt x="212954" y="1736521"/>
                    <a:pt x="217431" y="1731759"/>
                    <a:pt x="218002" y="1730806"/>
                  </a:cubicBezTo>
                  <a:cubicBezTo>
                    <a:pt x="216859" y="1730235"/>
                    <a:pt x="215811" y="1729663"/>
                    <a:pt x="214764" y="1729091"/>
                  </a:cubicBezTo>
                  <a:cubicBezTo>
                    <a:pt x="214668" y="1726710"/>
                    <a:pt x="213335" y="1724329"/>
                    <a:pt x="210573" y="1723186"/>
                  </a:cubicBezTo>
                  <a:cubicBezTo>
                    <a:pt x="211525" y="1723472"/>
                    <a:pt x="212478" y="1723567"/>
                    <a:pt x="213335" y="1723757"/>
                  </a:cubicBezTo>
                  <a:cubicBezTo>
                    <a:pt x="213811" y="1724424"/>
                    <a:pt x="214192" y="1725091"/>
                    <a:pt x="214573" y="1725758"/>
                  </a:cubicBezTo>
                  <a:cubicBezTo>
                    <a:pt x="214954" y="1724996"/>
                    <a:pt x="215526" y="1724519"/>
                    <a:pt x="216192" y="1724043"/>
                  </a:cubicBezTo>
                  <a:cubicBezTo>
                    <a:pt x="217335" y="1724139"/>
                    <a:pt x="218574" y="1724139"/>
                    <a:pt x="219717" y="1724139"/>
                  </a:cubicBezTo>
                  <a:cubicBezTo>
                    <a:pt x="215716" y="1731187"/>
                    <a:pt x="225336" y="1736235"/>
                    <a:pt x="222669" y="1740522"/>
                  </a:cubicBezTo>
                  <a:cubicBezTo>
                    <a:pt x="229432" y="1740522"/>
                    <a:pt x="233147" y="1737378"/>
                    <a:pt x="239624" y="1736997"/>
                  </a:cubicBezTo>
                  <a:cubicBezTo>
                    <a:pt x="239338" y="1738998"/>
                    <a:pt x="237052" y="1738998"/>
                    <a:pt x="237338" y="1741569"/>
                  </a:cubicBezTo>
                  <a:cubicBezTo>
                    <a:pt x="242291" y="1743093"/>
                    <a:pt x="241243" y="1738712"/>
                    <a:pt x="244958" y="1738998"/>
                  </a:cubicBezTo>
                  <a:cubicBezTo>
                    <a:pt x="245339" y="1740998"/>
                    <a:pt x="246863" y="1742331"/>
                    <a:pt x="247625" y="1744046"/>
                  </a:cubicBezTo>
                  <a:cubicBezTo>
                    <a:pt x="244005" y="1744522"/>
                    <a:pt x="240767" y="1744522"/>
                    <a:pt x="236004" y="1743665"/>
                  </a:cubicBezTo>
                  <a:cubicBezTo>
                    <a:pt x="235623" y="1742903"/>
                    <a:pt x="235052" y="1742236"/>
                    <a:pt x="233718" y="1741284"/>
                  </a:cubicBezTo>
                  <a:cubicBezTo>
                    <a:pt x="232956" y="1741760"/>
                    <a:pt x="232575" y="1742331"/>
                    <a:pt x="232099" y="1742807"/>
                  </a:cubicBezTo>
                  <a:cubicBezTo>
                    <a:pt x="231718" y="1742712"/>
                    <a:pt x="231528" y="1742712"/>
                    <a:pt x="231147" y="1742617"/>
                  </a:cubicBezTo>
                  <a:cubicBezTo>
                    <a:pt x="231147" y="1743093"/>
                    <a:pt x="231242" y="1743474"/>
                    <a:pt x="231242" y="1743855"/>
                  </a:cubicBezTo>
                  <a:cubicBezTo>
                    <a:pt x="230670" y="1744903"/>
                    <a:pt x="230766" y="1745951"/>
                    <a:pt x="231623" y="1746998"/>
                  </a:cubicBezTo>
                  <a:cubicBezTo>
                    <a:pt x="232385" y="1750427"/>
                    <a:pt x="234290" y="1753094"/>
                    <a:pt x="238481" y="1754333"/>
                  </a:cubicBezTo>
                  <a:cubicBezTo>
                    <a:pt x="239433" y="1752904"/>
                    <a:pt x="240481" y="1752142"/>
                    <a:pt x="241624" y="1751475"/>
                  </a:cubicBezTo>
                  <a:cubicBezTo>
                    <a:pt x="243434" y="1753285"/>
                    <a:pt x="244482" y="1755571"/>
                    <a:pt x="247339" y="1756523"/>
                  </a:cubicBezTo>
                  <a:cubicBezTo>
                    <a:pt x="247815" y="1755381"/>
                    <a:pt x="247625" y="1753380"/>
                    <a:pt x="249435" y="1753571"/>
                  </a:cubicBezTo>
                  <a:cubicBezTo>
                    <a:pt x="258960" y="1757095"/>
                    <a:pt x="251340" y="1769001"/>
                    <a:pt x="258483" y="1771382"/>
                  </a:cubicBezTo>
                  <a:cubicBezTo>
                    <a:pt x="258293" y="1773097"/>
                    <a:pt x="258198" y="1774907"/>
                    <a:pt x="258007" y="1776716"/>
                  </a:cubicBezTo>
                  <a:cubicBezTo>
                    <a:pt x="257626" y="1777098"/>
                    <a:pt x="257245" y="1777478"/>
                    <a:pt x="256769" y="1777860"/>
                  </a:cubicBezTo>
                  <a:cubicBezTo>
                    <a:pt x="257245" y="1777955"/>
                    <a:pt x="257531" y="1777860"/>
                    <a:pt x="257912" y="1777955"/>
                  </a:cubicBezTo>
                  <a:cubicBezTo>
                    <a:pt x="257721" y="1781098"/>
                    <a:pt x="257817" y="1784336"/>
                    <a:pt x="258864" y="1787765"/>
                  </a:cubicBezTo>
                  <a:cubicBezTo>
                    <a:pt x="257150" y="1786146"/>
                    <a:pt x="254673" y="1786241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49625" y="1788051"/>
                    <a:pt x="247244" y="1790147"/>
                    <a:pt x="246768" y="1792242"/>
                  </a:cubicBezTo>
                  <a:cubicBezTo>
                    <a:pt x="245434" y="1792909"/>
                    <a:pt x="244005" y="1793481"/>
                    <a:pt x="242672" y="1794147"/>
                  </a:cubicBezTo>
                  <a:cubicBezTo>
                    <a:pt x="239338" y="1791099"/>
                    <a:pt x="233623" y="1789861"/>
                    <a:pt x="230289" y="1786908"/>
                  </a:cubicBezTo>
                  <a:cubicBezTo>
                    <a:pt x="229432" y="1790528"/>
                    <a:pt x="230099" y="1792909"/>
                    <a:pt x="231528" y="1794909"/>
                  </a:cubicBezTo>
                  <a:cubicBezTo>
                    <a:pt x="240100" y="1792814"/>
                    <a:pt x="247149" y="1800148"/>
                    <a:pt x="255054" y="1796528"/>
                  </a:cubicBezTo>
                  <a:cubicBezTo>
                    <a:pt x="258102" y="1797195"/>
                    <a:pt x="259245" y="1799005"/>
                    <a:pt x="258674" y="1801958"/>
                  </a:cubicBezTo>
                  <a:cubicBezTo>
                    <a:pt x="257340" y="1802529"/>
                    <a:pt x="255816" y="1802815"/>
                    <a:pt x="253149" y="1802815"/>
                  </a:cubicBezTo>
                  <a:cubicBezTo>
                    <a:pt x="251816" y="1808244"/>
                    <a:pt x="259341" y="1807101"/>
                    <a:pt x="257912" y="1812626"/>
                  </a:cubicBezTo>
                  <a:cubicBezTo>
                    <a:pt x="255340" y="1812054"/>
                    <a:pt x="255054" y="1809768"/>
                    <a:pt x="252673" y="1809102"/>
                  </a:cubicBezTo>
                  <a:cubicBezTo>
                    <a:pt x="250768" y="1813769"/>
                    <a:pt x="251911" y="1817102"/>
                    <a:pt x="250101" y="1818341"/>
                  </a:cubicBezTo>
                  <a:cubicBezTo>
                    <a:pt x="250006" y="1816436"/>
                    <a:pt x="247339" y="1816436"/>
                    <a:pt x="244767" y="1816340"/>
                  </a:cubicBezTo>
                  <a:cubicBezTo>
                    <a:pt x="247720" y="1824437"/>
                    <a:pt x="234385" y="1821484"/>
                    <a:pt x="229527" y="1823103"/>
                  </a:cubicBezTo>
                  <a:cubicBezTo>
                    <a:pt x="229623" y="1823389"/>
                    <a:pt x="229623" y="1823580"/>
                    <a:pt x="229718" y="1823770"/>
                  </a:cubicBezTo>
                  <a:cubicBezTo>
                    <a:pt x="227813" y="1824437"/>
                    <a:pt x="226194" y="1825389"/>
                    <a:pt x="224574" y="1826437"/>
                  </a:cubicBezTo>
                  <a:cubicBezTo>
                    <a:pt x="226670" y="1827009"/>
                    <a:pt x="225432" y="1828247"/>
                    <a:pt x="224193" y="1829485"/>
                  </a:cubicBezTo>
                  <a:cubicBezTo>
                    <a:pt x="227432" y="1830437"/>
                    <a:pt x="229432" y="1831104"/>
                    <a:pt x="231337" y="1831771"/>
                  </a:cubicBezTo>
                  <a:cubicBezTo>
                    <a:pt x="231147" y="1832438"/>
                    <a:pt x="230861" y="1833200"/>
                    <a:pt x="230575" y="1834152"/>
                  </a:cubicBezTo>
                  <a:cubicBezTo>
                    <a:pt x="233052" y="1834914"/>
                    <a:pt x="233909" y="1834057"/>
                    <a:pt x="234385" y="1832723"/>
                  </a:cubicBezTo>
                  <a:cubicBezTo>
                    <a:pt x="236004" y="1833200"/>
                    <a:pt x="237909" y="1833771"/>
                    <a:pt x="240576" y="1834438"/>
                  </a:cubicBezTo>
                  <a:cubicBezTo>
                    <a:pt x="241148" y="1835010"/>
                    <a:pt x="241529" y="1835676"/>
                    <a:pt x="241434" y="1836534"/>
                  </a:cubicBezTo>
                  <a:cubicBezTo>
                    <a:pt x="237814" y="1836819"/>
                    <a:pt x="223146" y="1835200"/>
                    <a:pt x="220002" y="1827104"/>
                  </a:cubicBezTo>
                  <a:cubicBezTo>
                    <a:pt x="220193" y="1824532"/>
                    <a:pt x="225146" y="1826627"/>
                    <a:pt x="225813" y="1824341"/>
                  </a:cubicBezTo>
                  <a:cubicBezTo>
                    <a:pt x="221050" y="1819579"/>
                    <a:pt x="219621" y="1826818"/>
                    <a:pt x="214573" y="1826627"/>
                  </a:cubicBezTo>
                  <a:cubicBezTo>
                    <a:pt x="214478" y="1832723"/>
                    <a:pt x="218669" y="1841486"/>
                    <a:pt x="209715" y="1842058"/>
                  </a:cubicBezTo>
                  <a:cubicBezTo>
                    <a:pt x="215430" y="1835581"/>
                    <a:pt x="204286" y="1838724"/>
                    <a:pt x="202953" y="1833676"/>
                  </a:cubicBezTo>
                  <a:cubicBezTo>
                    <a:pt x="200571" y="1838629"/>
                    <a:pt x="191427" y="1828532"/>
                    <a:pt x="188189" y="1834152"/>
                  </a:cubicBezTo>
                  <a:cubicBezTo>
                    <a:pt x="191713" y="1837200"/>
                    <a:pt x="193809" y="1838343"/>
                    <a:pt x="193904" y="1841201"/>
                  </a:cubicBezTo>
                  <a:cubicBezTo>
                    <a:pt x="192094" y="1840915"/>
                    <a:pt x="190475" y="1841391"/>
                    <a:pt x="189713" y="1843677"/>
                  </a:cubicBezTo>
                  <a:cubicBezTo>
                    <a:pt x="194094" y="1842630"/>
                    <a:pt x="192856" y="1845201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666" y="1848059"/>
                    <a:pt x="192951" y="1848821"/>
                    <a:pt x="194380" y="1848821"/>
                  </a:cubicBezTo>
                  <a:cubicBezTo>
                    <a:pt x="194952" y="1847106"/>
                    <a:pt x="197428" y="1847487"/>
                    <a:pt x="199905" y="1847964"/>
                  </a:cubicBezTo>
                  <a:cubicBezTo>
                    <a:pt x="200000" y="1847392"/>
                    <a:pt x="200095" y="1846725"/>
                    <a:pt x="200190" y="1846154"/>
                  </a:cubicBezTo>
                  <a:cubicBezTo>
                    <a:pt x="201238" y="1845582"/>
                    <a:pt x="201143" y="1844820"/>
                    <a:pt x="200476" y="1843963"/>
                  </a:cubicBezTo>
                  <a:cubicBezTo>
                    <a:pt x="200476" y="1843773"/>
                    <a:pt x="200571" y="1843677"/>
                    <a:pt x="200571" y="1843487"/>
                  </a:cubicBezTo>
                  <a:cubicBezTo>
                    <a:pt x="200286" y="1843391"/>
                    <a:pt x="200000" y="1843296"/>
                    <a:pt x="199714" y="1843201"/>
                  </a:cubicBezTo>
                  <a:cubicBezTo>
                    <a:pt x="198952" y="1842534"/>
                    <a:pt x="197904" y="1841868"/>
                    <a:pt x="196857" y="1841106"/>
                  </a:cubicBezTo>
                  <a:cubicBezTo>
                    <a:pt x="199143" y="1839486"/>
                    <a:pt x="203429" y="1839867"/>
                    <a:pt x="208001" y="1840344"/>
                  </a:cubicBezTo>
                  <a:cubicBezTo>
                    <a:pt x="209239" y="1843296"/>
                    <a:pt x="209906" y="1846820"/>
                    <a:pt x="212954" y="1848535"/>
                  </a:cubicBezTo>
                  <a:cubicBezTo>
                    <a:pt x="211430" y="1848059"/>
                    <a:pt x="210382" y="1848154"/>
                    <a:pt x="209620" y="1848440"/>
                  </a:cubicBezTo>
                  <a:cubicBezTo>
                    <a:pt x="207144" y="1846630"/>
                    <a:pt x="205048" y="1849487"/>
                    <a:pt x="201429" y="1849583"/>
                  </a:cubicBezTo>
                  <a:cubicBezTo>
                    <a:pt x="200952" y="1849487"/>
                    <a:pt x="200571" y="1849202"/>
                    <a:pt x="200000" y="1849107"/>
                  </a:cubicBezTo>
                  <a:cubicBezTo>
                    <a:pt x="200000" y="1849202"/>
                    <a:pt x="199905" y="1849297"/>
                    <a:pt x="199809" y="1849392"/>
                  </a:cubicBezTo>
                  <a:cubicBezTo>
                    <a:pt x="199809" y="1849392"/>
                    <a:pt x="199714" y="1849392"/>
                    <a:pt x="199714" y="1849392"/>
                  </a:cubicBezTo>
                  <a:cubicBezTo>
                    <a:pt x="199714" y="1849487"/>
                    <a:pt x="199714" y="1849487"/>
                    <a:pt x="199714" y="1849583"/>
                  </a:cubicBezTo>
                  <a:cubicBezTo>
                    <a:pt x="198476" y="1852059"/>
                    <a:pt x="195809" y="1853012"/>
                    <a:pt x="195714" y="1856727"/>
                  </a:cubicBezTo>
                  <a:cubicBezTo>
                    <a:pt x="197619" y="1856345"/>
                    <a:pt x="198381" y="1856727"/>
                    <a:pt x="198857" y="1857393"/>
                  </a:cubicBezTo>
                  <a:cubicBezTo>
                    <a:pt x="198857" y="1858727"/>
                    <a:pt x="198952" y="1859870"/>
                    <a:pt x="199143" y="1860918"/>
                  </a:cubicBezTo>
                  <a:cubicBezTo>
                    <a:pt x="199047" y="1861680"/>
                    <a:pt x="198857" y="1862537"/>
                    <a:pt x="198952" y="1863203"/>
                  </a:cubicBezTo>
                  <a:cubicBezTo>
                    <a:pt x="199143" y="1863775"/>
                    <a:pt x="199714" y="1864061"/>
                    <a:pt x="200381" y="1864251"/>
                  </a:cubicBezTo>
                  <a:cubicBezTo>
                    <a:pt x="201238" y="1865870"/>
                    <a:pt x="202381" y="1867585"/>
                    <a:pt x="204000" y="1869871"/>
                  </a:cubicBezTo>
                  <a:cubicBezTo>
                    <a:pt x="199428" y="1868252"/>
                    <a:pt x="200095" y="1872538"/>
                    <a:pt x="198000" y="1873776"/>
                  </a:cubicBezTo>
                  <a:cubicBezTo>
                    <a:pt x="201714" y="1875300"/>
                    <a:pt x="204286" y="1875491"/>
                    <a:pt x="207048" y="1875491"/>
                  </a:cubicBezTo>
                  <a:cubicBezTo>
                    <a:pt x="207048" y="1875777"/>
                    <a:pt x="207144" y="1876062"/>
                    <a:pt x="207144" y="1876443"/>
                  </a:cubicBezTo>
                  <a:cubicBezTo>
                    <a:pt x="201238" y="1878158"/>
                    <a:pt x="200952" y="1876348"/>
                    <a:pt x="194285" y="1875491"/>
                  </a:cubicBezTo>
                  <a:cubicBezTo>
                    <a:pt x="191237" y="1881206"/>
                    <a:pt x="199143" y="1878824"/>
                    <a:pt x="197428" y="1883587"/>
                  </a:cubicBezTo>
                  <a:cubicBezTo>
                    <a:pt x="189618" y="1880444"/>
                    <a:pt x="194285" y="1884254"/>
                    <a:pt x="189618" y="1889302"/>
                  </a:cubicBezTo>
                  <a:cubicBezTo>
                    <a:pt x="197714" y="1891207"/>
                    <a:pt x="198095" y="1885397"/>
                    <a:pt x="202857" y="1883968"/>
                  </a:cubicBezTo>
                  <a:cubicBezTo>
                    <a:pt x="213144" y="1895493"/>
                    <a:pt x="190475" y="1896160"/>
                    <a:pt x="185522" y="1893779"/>
                  </a:cubicBezTo>
                  <a:cubicBezTo>
                    <a:pt x="187903" y="1895493"/>
                    <a:pt x="190951" y="1896827"/>
                    <a:pt x="192570" y="1899018"/>
                  </a:cubicBezTo>
                  <a:cubicBezTo>
                    <a:pt x="190761" y="1900541"/>
                    <a:pt x="185808" y="1899018"/>
                    <a:pt x="186760" y="1903304"/>
                  </a:cubicBezTo>
                  <a:cubicBezTo>
                    <a:pt x="192475" y="1904542"/>
                    <a:pt x="191237" y="1898732"/>
                    <a:pt x="198000" y="1901018"/>
                  </a:cubicBezTo>
                  <a:cubicBezTo>
                    <a:pt x="197809" y="1903113"/>
                    <a:pt x="197714" y="1905209"/>
                    <a:pt x="197523" y="1907304"/>
                  </a:cubicBezTo>
                  <a:cubicBezTo>
                    <a:pt x="203048" y="1908923"/>
                    <a:pt x="201333" y="1903304"/>
                    <a:pt x="206953" y="1904828"/>
                  </a:cubicBezTo>
                  <a:cubicBezTo>
                    <a:pt x="206286" y="1909876"/>
                    <a:pt x="217050" y="1910638"/>
                    <a:pt x="211716" y="1914639"/>
                  </a:cubicBezTo>
                  <a:cubicBezTo>
                    <a:pt x="225908" y="1917210"/>
                    <a:pt x="224955" y="1911305"/>
                    <a:pt x="227241" y="1904732"/>
                  </a:cubicBezTo>
                  <a:cubicBezTo>
                    <a:pt x="233052" y="1904352"/>
                    <a:pt x="228099" y="1911972"/>
                    <a:pt x="232099" y="1912924"/>
                  </a:cubicBezTo>
                  <a:cubicBezTo>
                    <a:pt x="233623" y="1910162"/>
                    <a:pt x="237719" y="1911686"/>
                    <a:pt x="238862" y="1913686"/>
                  </a:cubicBezTo>
                  <a:cubicBezTo>
                    <a:pt x="238481" y="1913400"/>
                    <a:pt x="238100" y="1913115"/>
                    <a:pt x="237528" y="1912543"/>
                  </a:cubicBezTo>
                  <a:cubicBezTo>
                    <a:pt x="237814" y="1913400"/>
                    <a:pt x="238290" y="1914257"/>
                    <a:pt x="238957" y="1915210"/>
                  </a:cubicBezTo>
                  <a:cubicBezTo>
                    <a:pt x="238767" y="1915686"/>
                    <a:pt x="238386" y="1916162"/>
                    <a:pt x="237433" y="1916544"/>
                  </a:cubicBezTo>
                  <a:cubicBezTo>
                    <a:pt x="238290" y="1916448"/>
                    <a:pt x="239052" y="1916353"/>
                    <a:pt x="239814" y="1916258"/>
                  </a:cubicBezTo>
                  <a:cubicBezTo>
                    <a:pt x="242196" y="1919115"/>
                    <a:pt x="245910" y="1921782"/>
                    <a:pt x="249816" y="1922830"/>
                  </a:cubicBezTo>
                  <a:cubicBezTo>
                    <a:pt x="244958" y="1923973"/>
                    <a:pt x="242958" y="1927973"/>
                    <a:pt x="241815" y="1932736"/>
                  </a:cubicBezTo>
                  <a:cubicBezTo>
                    <a:pt x="242386" y="1932831"/>
                    <a:pt x="242767" y="1932736"/>
                    <a:pt x="243339" y="1932736"/>
                  </a:cubicBezTo>
                  <a:cubicBezTo>
                    <a:pt x="242481" y="1934165"/>
                    <a:pt x="240862" y="1934832"/>
                    <a:pt x="238195" y="1934260"/>
                  </a:cubicBezTo>
                  <a:cubicBezTo>
                    <a:pt x="239910" y="1940165"/>
                    <a:pt x="241719" y="1940547"/>
                    <a:pt x="235052" y="1943118"/>
                  </a:cubicBezTo>
                  <a:cubicBezTo>
                    <a:pt x="236195" y="1943023"/>
                    <a:pt x="236576" y="1943309"/>
                    <a:pt x="236766" y="1943785"/>
                  </a:cubicBezTo>
                  <a:cubicBezTo>
                    <a:pt x="236290" y="1943594"/>
                    <a:pt x="236100" y="1943404"/>
                    <a:pt x="235528" y="1943309"/>
                  </a:cubicBezTo>
                  <a:cubicBezTo>
                    <a:pt x="232575" y="1948548"/>
                    <a:pt x="231813" y="1949595"/>
                    <a:pt x="224193" y="1947214"/>
                  </a:cubicBezTo>
                  <a:cubicBezTo>
                    <a:pt x="224955" y="1957025"/>
                    <a:pt x="218669" y="1948928"/>
                    <a:pt x="212478" y="1955786"/>
                  </a:cubicBezTo>
                  <a:cubicBezTo>
                    <a:pt x="215526" y="1959025"/>
                    <a:pt x="219050" y="1953501"/>
                    <a:pt x="217621" y="1960930"/>
                  </a:cubicBezTo>
                  <a:cubicBezTo>
                    <a:pt x="224289" y="1963026"/>
                    <a:pt x="221622" y="1955882"/>
                    <a:pt x="225432" y="1955215"/>
                  </a:cubicBezTo>
                  <a:cubicBezTo>
                    <a:pt x="230194" y="1954739"/>
                    <a:pt x="232004" y="1953596"/>
                    <a:pt x="234480" y="1957501"/>
                  </a:cubicBezTo>
                  <a:cubicBezTo>
                    <a:pt x="234195" y="1959501"/>
                    <a:pt x="231909" y="1959501"/>
                    <a:pt x="232290" y="1962073"/>
                  </a:cubicBezTo>
                  <a:cubicBezTo>
                    <a:pt x="241053" y="1963978"/>
                    <a:pt x="244386" y="1970074"/>
                    <a:pt x="245910" y="1977218"/>
                  </a:cubicBezTo>
                  <a:cubicBezTo>
                    <a:pt x="245815" y="1978075"/>
                    <a:pt x="244577" y="1979027"/>
                    <a:pt x="243243" y="1979790"/>
                  </a:cubicBezTo>
                  <a:cubicBezTo>
                    <a:pt x="241434" y="1979790"/>
                    <a:pt x="239910" y="1980075"/>
                    <a:pt x="238767" y="1980647"/>
                  </a:cubicBezTo>
                  <a:cubicBezTo>
                    <a:pt x="238481" y="1980456"/>
                    <a:pt x="238290" y="1980170"/>
                    <a:pt x="238290" y="1979790"/>
                  </a:cubicBezTo>
                  <a:cubicBezTo>
                    <a:pt x="238576" y="1976646"/>
                    <a:pt x="243434" y="1978170"/>
                    <a:pt x="242481" y="1973789"/>
                  </a:cubicBezTo>
                  <a:cubicBezTo>
                    <a:pt x="236766" y="1974170"/>
                    <a:pt x="236195" y="1969407"/>
                    <a:pt x="239243" y="1967216"/>
                  </a:cubicBezTo>
                  <a:cubicBezTo>
                    <a:pt x="231718" y="1965311"/>
                    <a:pt x="231718" y="1970931"/>
                    <a:pt x="227813" y="1972646"/>
                  </a:cubicBezTo>
                  <a:cubicBezTo>
                    <a:pt x="227146" y="1968645"/>
                    <a:pt x="224860" y="1965978"/>
                    <a:pt x="223050" y="1962835"/>
                  </a:cubicBezTo>
                  <a:cubicBezTo>
                    <a:pt x="219526" y="1966836"/>
                    <a:pt x="212573" y="1961692"/>
                    <a:pt x="208096" y="1964835"/>
                  </a:cubicBezTo>
                  <a:cubicBezTo>
                    <a:pt x="209239" y="1965026"/>
                    <a:pt x="210192" y="1965216"/>
                    <a:pt x="209811" y="1966550"/>
                  </a:cubicBezTo>
                  <a:cubicBezTo>
                    <a:pt x="211716" y="1966645"/>
                    <a:pt x="211906" y="1967978"/>
                    <a:pt x="213430" y="1968360"/>
                  </a:cubicBezTo>
                  <a:cubicBezTo>
                    <a:pt x="213906" y="1967121"/>
                    <a:pt x="213716" y="1965311"/>
                    <a:pt x="215526" y="1965311"/>
                  </a:cubicBezTo>
                  <a:cubicBezTo>
                    <a:pt x="216573" y="1968645"/>
                    <a:pt x="220764" y="1971979"/>
                    <a:pt x="216669" y="1974836"/>
                  </a:cubicBezTo>
                  <a:cubicBezTo>
                    <a:pt x="224860" y="1971122"/>
                    <a:pt x="222193" y="1978075"/>
                    <a:pt x="229242" y="1978932"/>
                  </a:cubicBezTo>
                  <a:cubicBezTo>
                    <a:pt x="234004" y="1979123"/>
                    <a:pt x="231623" y="1972360"/>
                    <a:pt x="238767" y="1974932"/>
                  </a:cubicBezTo>
                  <a:cubicBezTo>
                    <a:pt x="233242" y="1982647"/>
                    <a:pt x="233528" y="1987314"/>
                    <a:pt x="228480" y="1989981"/>
                  </a:cubicBezTo>
                  <a:cubicBezTo>
                    <a:pt x="234195" y="1991219"/>
                    <a:pt x="235814" y="1988267"/>
                    <a:pt x="239719" y="1987600"/>
                  </a:cubicBezTo>
                  <a:cubicBezTo>
                    <a:pt x="239243" y="1989600"/>
                    <a:pt x="239719" y="1991029"/>
                    <a:pt x="240100" y="1992172"/>
                  </a:cubicBezTo>
                  <a:cubicBezTo>
                    <a:pt x="239719" y="1992362"/>
                    <a:pt x="239433" y="1992553"/>
                    <a:pt x="238862" y="1992648"/>
                  </a:cubicBezTo>
                  <a:cubicBezTo>
                    <a:pt x="239433" y="1992648"/>
                    <a:pt x="239719" y="1992648"/>
                    <a:pt x="240291" y="1992648"/>
                  </a:cubicBezTo>
                  <a:cubicBezTo>
                    <a:pt x="240767" y="1993982"/>
                    <a:pt x="240576" y="1994744"/>
                    <a:pt x="237243" y="1995315"/>
                  </a:cubicBezTo>
                  <a:cubicBezTo>
                    <a:pt x="234766" y="1989410"/>
                    <a:pt x="226289" y="1996458"/>
                    <a:pt x="226575" y="1989791"/>
                  </a:cubicBezTo>
                  <a:cubicBezTo>
                    <a:pt x="220955" y="1990648"/>
                    <a:pt x="217240" y="1989315"/>
                    <a:pt x="215430" y="1990553"/>
                  </a:cubicBezTo>
                  <a:cubicBezTo>
                    <a:pt x="218002" y="1992077"/>
                    <a:pt x="221050" y="1993315"/>
                    <a:pt x="220479" y="1997220"/>
                  </a:cubicBezTo>
                  <a:cubicBezTo>
                    <a:pt x="209906" y="1997030"/>
                    <a:pt x="205048" y="1984838"/>
                    <a:pt x="195237" y="1989029"/>
                  </a:cubicBezTo>
                  <a:cubicBezTo>
                    <a:pt x="204381" y="1993029"/>
                    <a:pt x="206286" y="1993315"/>
                    <a:pt x="211049" y="1999697"/>
                  </a:cubicBezTo>
                  <a:cubicBezTo>
                    <a:pt x="211906" y="1995601"/>
                    <a:pt x="218002" y="1998459"/>
                    <a:pt x="222288" y="1997697"/>
                  </a:cubicBezTo>
                  <a:cubicBezTo>
                    <a:pt x="222288" y="1999411"/>
                    <a:pt x="222193" y="2000649"/>
                    <a:pt x="221526" y="2001602"/>
                  </a:cubicBezTo>
                  <a:cubicBezTo>
                    <a:pt x="219145" y="2000078"/>
                    <a:pt x="215621" y="1999030"/>
                    <a:pt x="214668" y="2001507"/>
                  </a:cubicBezTo>
                  <a:cubicBezTo>
                    <a:pt x="218478" y="2002173"/>
                    <a:pt x="214668" y="2008460"/>
                    <a:pt x="217716" y="2009603"/>
                  </a:cubicBezTo>
                  <a:cubicBezTo>
                    <a:pt x="223050" y="2011984"/>
                    <a:pt x="223050" y="2009793"/>
                    <a:pt x="229718" y="2010460"/>
                  </a:cubicBezTo>
                  <a:cubicBezTo>
                    <a:pt x="231242" y="2012174"/>
                    <a:pt x="233718" y="2010651"/>
                    <a:pt x="236004" y="2009889"/>
                  </a:cubicBezTo>
                  <a:cubicBezTo>
                    <a:pt x="235814" y="2010651"/>
                    <a:pt x="235719" y="2011317"/>
                    <a:pt x="236004" y="2012079"/>
                  </a:cubicBezTo>
                  <a:cubicBezTo>
                    <a:pt x="233718" y="2012936"/>
                    <a:pt x="232004" y="2014556"/>
                    <a:pt x="231718" y="2017604"/>
                  </a:cubicBezTo>
                  <a:cubicBezTo>
                    <a:pt x="229337" y="2015794"/>
                    <a:pt x="226956" y="2014461"/>
                    <a:pt x="224670" y="2016365"/>
                  </a:cubicBezTo>
                  <a:cubicBezTo>
                    <a:pt x="230861" y="2016365"/>
                    <a:pt x="234766" y="2025700"/>
                    <a:pt x="239052" y="2022176"/>
                  </a:cubicBezTo>
                  <a:cubicBezTo>
                    <a:pt x="236671" y="2021795"/>
                    <a:pt x="234480" y="2019794"/>
                    <a:pt x="232290" y="2018080"/>
                  </a:cubicBezTo>
                  <a:cubicBezTo>
                    <a:pt x="237814" y="2020842"/>
                    <a:pt x="242862" y="2014556"/>
                    <a:pt x="243434" y="2023890"/>
                  </a:cubicBezTo>
                  <a:cubicBezTo>
                    <a:pt x="246768" y="2018747"/>
                    <a:pt x="242100" y="2015508"/>
                    <a:pt x="248482" y="2013794"/>
                  </a:cubicBezTo>
                  <a:cubicBezTo>
                    <a:pt x="250101" y="2015603"/>
                    <a:pt x="253911" y="2022843"/>
                    <a:pt x="256674" y="2019414"/>
                  </a:cubicBezTo>
                  <a:cubicBezTo>
                    <a:pt x="250006" y="2014556"/>
                    <a:pt x="261246" y="2018937"/>
                    <a:pt x="259245" y="2013603"/>
                  </a:cubicBezTo>
                  <a:cubicBezTo>
                    <a:pt x="259341" y="2014841"/>
                    <a:pt x="260103" y="2014937"/>
                    <a:pt x="261150" y="2014651"/>
                  </a:cubicBezTo>
                  <a:cubicBezTo>
                    <a:pt x="261246" y="2014937"/>
                    <a:pt x="261246" y="2015223"/>
                    <a:pt x="261341" y="2015413"/>
                  </a:cubicBezTo>
                  <a:cubicBezTo>
                    <a:pt x="260579" y="2016937"/>
                    <a:pt x="263627" y="2017509"/>
                    <a:pt x="265722" y="2019032"/>
                  </a:cubicBezTo>
                  <a:cubicBezTo>
                    <a:pt x="266103" y="2017604"/>
                    <a:pt x="265913" y="2016365"/>
                    <a:pt x="265722" y="2015223"/>
                  </a:cubicBezTo>
                  <a:cubicBezTo>
                    <a:pt x="267342" y="2014175"/>
                    <a:pt x="268199" y="2012460"/>
                    <a:pt x="268866" y="2010460"/>
                  </a:cubicBezTo>
                  <a:cubicBezTo>
                    <a:pt x="269628" y="2013032"/>
                    <a:pt x="271152" y="2017890"/>
                    <a:pt x="273247" y="2020747"/>
                  </a:cubicBezTo>
                  <a:cubicBezTo>
                    <a:pt x="269628" y="2022461"/>
                    <a:pt x="265532" y="2022843"/>
                    <a:pt x="263151" y="2019414"/>
                  </a:cubicBezTo>
                  <a:cubicBezTo>
                    <a:pt x="260484" y="2025986"/>
                    <a:pt x="258198" y="2025890"/>
                    <a:pt x="252959" y="2027034"/>
                  </a:cubicBezTo>
                  <a:cubicBezTo>
                    <a:pt x="252578" y="2026938"/>
                    <a:pt x="252483" y="2026652"/>
                    <a:pt x="252102" y="2026652"/>
                  </a:cubicBezTo>
                  <a:cubicBezTo>
                    <a:pt x="252197" y="2026843"/>
                    <a:pt x="252102" y="2027034"/>
                    <a:pt x="252197" y="2027224"/>
                  </a:cubicBezTo>
                  <a:cubicBezTo>
                    <a:pt x="251435" y="2027415"/>
                    <a:pt x="250578" y="2027605"/>
                    <a:pt x="249720" y="2027891"/>
                  </a:cubicBezTo>
                  <a:cubicBezTo>
                    <a:pt x="249435" y="2026652"/>
                    <a:pt x="249911" y="2024748"/>
                    <a:pt x="248101" y="2024557"/>
                  </a:cubicBezTo>
                  <a:cubicBezTo>
                    <a:pt x="246291" y="2028557"/>
                    <a:pt x="248673" y="2029510"/>
                    <a:pt x="251435" y="2030272"/>
                  </a:cubicBezTo>
                  <a:cubicBezTo>
                    <a:pt x="251054" y="2030748"/>
                    <a:pt x="250673" y="2031224"/>
                    <a:pt x="250197" y="2031701"/>
                  </a:cubicBezTo>
                  <a:cubicBezTo>
                    <a:pt x="249339" y="2031415"/>
                    <a:pt x="248101" y="2031415"/>
                    <a:pt x="245815" y="2032272"/>
                  </a:cubicBezTo>
                  <a:cubicBezTo>
                    <a:pt x="239433" y="2038654"/>
                    <a:pt x="239624" y="2040273"/>
                    <a:pt x="236385" y="2043321"/>
                  </a:cubicBezTo>
                  <a:cubicBezTo>
                    <a:pt x="235433" y="2043607"/>
                    <a:pt x="234385" y="2043893"/>
                    <a:pt x="233528" y="2044178"/>
                  </a:cubicBezTo>
                  <a:cubicBezTo>
                    <a:pt x="232480" y="2038844"/>
                    <a:pt x="233052" y="2037130"/>
                    <a:pt x="236576" y="2033130"/>
                  </a:cubicBezTo>
                  <a:cubicBezTo>
                    <a:pt x="230480" y="2034653"/>
                    <a:pt x="235528" y="2027986"/>
                    <a:pt x="229432" y="2029510"/>
                  </a:cubicBezTo>
                  <a:cubicBezTo>
                    <a:pt x="224193" y="2033796"/>
                    <a:pt x="229146" y="2039607"/>
                    <a:pt x="230194" y="2043798"/>
                  </a:cubicBezTo>
                  <a:cubicBezTo>
                    <a:pt x="223431" y="2042464"/>
                    <a:pt x="224479" y="2042559"/>
                    <a:pt x="218574" y="2042845"/>
                  </a:cubicBezTo>
                  <a:cubicBezTo>
                    <a:pt x="219145" y="2042369"/>
                    <a:pt x="220098" y="2041893"/>
                    <a:pt x="221336" y="2041416"/>
                  </a:cubicBezTo>
                  <a:cubicBezTo>
                    <a:pt x="215526" y="2042369"/>
                    <a:pt x="217335" y="2041035"/>
                    <a:pt x="210668" y="2040083"/>
                  </a:cubicBezTo>
                  <a:cubicBezTo>
                    <a:pt x="211335" y="2041702"/>
                    <a:pt x="211430" y="2042655"/>
                    <a:pt x="211335" y="2043226"/>
                  </a:cubicBezTo>
                  <a:cubicBezTo>
                    <a:pt x="210573" y="2041226"/>
                    <a:pt x="209049" y="2039702"/>
                    <a:pt x="208572" y="2037511"/>
                  </a:cubicBezTo>
                  <a:cubicBezTo>
                    <a:pt x="200286" y="2033606"/>
                    <a:pt x="194571" y="2035320"/>
                    <a:pt x="187046" y="2029605"/>
                  </a:cubicBezTo>
                  <a:cubicBezTo>
                    <a:pt x="188951" y="2035320"/>
                    <a:pt x="195237" y="2039987"/>
                    <a:pt x="193332" y="2044274"/>
                  </a:cubicBezTo>
                  <a:cubicBezTo>
                    <a:pt x="194094" y="2041035"/>
                    <a:pt x="198476" y="2041511"/>
                    <a:pt x="201048" y="2040083"/>
                  </a:cubicBezTo>
                  <a:cubicBezTo>
                    <a:pt x="202953" y="2042369"/>
                    <a:pt x="204477" y="2043988"/>
                    <a:pt x="208572" y="2045893"/>
                  </a:cubicBezTo>
                  <a:cubicBezTo>
                    <a:pt x="208382" y="2046274"/>
                    <a:pt x="208096" y="2046750"/>
                    <a:pt x="208001" y="2047417"/>
                  </a:cubicBezTo>
                  <a:cubicBezTo>
                    <a:pt x="212763" y="2051798"/>
                    <a:pt x="220098" y="2054751"/>
                    <a:pt x="224860" y="2055609"/>
                  </a:cubicBezTo>
                  <a:cubicBezTo>
                    <a:pt x="224384" y="2053323"/>
                    <a:pt x="221431" y="2050846"/>
                    <a:pt x="219431" y="2048465"/>
                  </a:cubicBezTo>
                  <a:cubicBezTo>
                    <a:pt x="219907" y="2047798"/>
                    <a:pt x="220288" y="2047131"/>
                    <a:pt x="220860" y="2046560"/>
                  </a:cubicBezTo>
                  <a:cubicBezTo>
                    <a:pt x="220669" y="2047893"/>
                    <a:pt x="221241" y="2048941"/>
                    <a:pt x="222193" y="2049512"/>
                  </a:cubicBezTo>
                  <a:cubicBezTo>
                    <a:pt x="221717" y="2049512"/>
                    <a:pt x="221241" y="2049417"/>
                    <a:pt x="220669" y="2049417"/>
                  </a:cubicBezTo>
                  <a:cubicBezTo>
                    <a:pt x="223527" y="2051989"/>
                    <a:pt x="227337" y="2054085"/>
                    <a:pt x="230194" y="2056847"/>
                  </a:cubicBezTo>
                  <a:cubicBezTo>
                    <a:pt x="231528" y="2062276"/>
                    <a:pt x="225051" y="2058942"/>
                    <a:pt x="223908" y="2061705"/>
                  </a:cubicBezTo>
                  <a:cubicBezTo>
                    <a:pt x="229623" y="2063800"/>
                    <a:pt x="224955" y="2065324"/>
                    <a:pt x="223050" y="2067801"/>
                  </a:cubicBezTo>
                  <a:cubicBezTo>
                    <a:pt x="226194" y="2069324"/>
                    <a:pt x="230194" y="2069134"/>
                    <a:pt x="234099" y="2068182"/>
                  </a:cubicBezTo>
                  <a:cubicBezTo>
                    <a:pt x="234004" y="2068562"/>
                    <a:pt x="234099" y="2068944"/>
                    <a:pt x="233909" y="2069420"/>
                  </a:cubicBezTo>
                  <a:cubicBezTo>
                    <a:pt x="233718" y="2070182"/>
                    <a:pt x="233242" y="2070658"/>
                    <a:pt x="232766" y="2071134"/>
                  </a:cubicBezTo>
                  <a:cubicBezTo>
                    <a:pt x="230861" y="2070372"/>
                    <a:pt x="228765" y="2070563"/>
                    <a:pt x="226765" y="2071134"/>
                  </a:cubicBezTo>
                  <a:cubicBezTo>
                    <a:pt x="226670" y="2070944"/>
                    <a:pt x="226575" y="2070658"/>
                    <a:pt x="226479" y="2070468"/>
                  </a:cubicBezTo>
                  <a:cubicBezTo>
                    <a:pt x="226289" y="2070848"/>
                    <a:pt x="226003" y="2071134"/>
                    <a:pt x="225813" y="2071420"/>
                  </a:cubicBezTo>
                  <a:cubicBezTo>
                    <a:pt x="223336" y="2072468"/>
                    <a:pt x="221336" y="2074373"/>
                    <a:pt x="220288" y="2076754"/>
                  </a:cubicBezTo>
                  <a:cubicBezTo>
                    <a:pt x="219526" y="2077516"/>
                    <a:pt x="218859" y="2078278"/>
                    <a:pt x="218383" y="2079326"/>
                  </a:cubicBezTo>
                  <a:cubicBezTo>
                    <a:pt x="214192" y="2078278"/>
                    <a:pt x="213906" y="2071991"/>
                    <a:pt x="209430" y="2075516"/>
                  </a:cubicBezTo>
                  <a:cubicBezTo>
                    <a:pt x="205715" y="2083231"/>
                    <a:pt x="217145" y="2079802"/>
                    <a:pt x="216097" y="2085517"/>
                  </a:cubicBezTo>
                  <a:cubicBezTo>
                    <a:pt x="207239" y="2084565"/>
                    <a:pt x="207715" y="2076754"/>
                    <a:pt x="202191" y="2073420"/>
                  </a:cubicBezTo>
                  <a:cubicBezTo>
                    <a:pt x="205143" y="2079040"/>
                    <a:pt x="200667" y="2080183"/>
                    <a:pt x="194285" y="2080755"/>
                  </a:cubicBezTo>
                  <a:cubicBezTo>
                    <a:pt x="196476" y="2075611"/>
                    <a:pt x="192094" y="2075420"/>
                    <a:pt x="187332" y="2075516"/>
                  </a:cubicBezTo>
                  <a:cubicBezTo>
                    <a:pt x="192951" y="2071515"/>
                    <a:pt x="184855" y="2071039"/>
                    <a:pt x="184284" y="2067419"/>
                  </a:cubicBezTo>
                  <a:cubicBezTo>
                    <a:pt x="188856" y="2063895"/>
                    <a:pt x="187522" y="2069991"/>
                    <a:pt x="193332" y="2069706"/>
                  </a:cubicBezTo>
                  <a:cubicBezTo>
                    <a:pt x="198285" y="2066181"/>
                    <a:pt x="189713" y="2066086"/>
                    <a:pt x="192189" y="2060181"/>
                  </a:cubicBezTo>
                  <a:cubicBezTo>
                    <a:pt x="193999" y="2060276"/>
                    <a:pt x="194475" y="2059037"/>
                    <a:pt x="195999" y="2058942"/>
                  </a:cubicBezTo>
                  <a:cubicBezTo>
                    <a:pt x="196857" y="2065229"/>
                    <a:pt x="208287" y="2063705"/>
                    <a:pt x="210001" y="2069420"/>
                  </a:cubicBezTo>
                  <a:cubicBezTo>
                    <a:pt x="215716" y="2070658"/>
                    <a:pt x="217431" y="2066562"/>
                    <a:pt x="221050" y="2070182"/>
                  </a:cubicBezTo>
                  <a:cubicBezTo>
                    <a:pt x="221241" y="2068086"/>
                    <a:pt x="221336" y="2065991"/>
                    <a:pt x="221526" y="2063895"/>
                  </a:cubicBezTo>
                  <a:cubicBezTo>
                    <a:pt x="214954" y="2065895"/>
                    <a:pt x="207525" y="2061990"/>
                    <a:pt x="209430" y="2053513"/>
                  </a:cubicBezTo>
                  <a:cubicBezTo>
                    <a:pt x="201238" y="2056847"/>
                    <a:pt x="207334" y="2050370"/>
                    <a:pt x="200476" y="2049703"/>
                  </a:cubicBezTo>
                  <a:cubicBezTo>
                    <a:pt x="198476" y="2052465"/>
                    <a:pt x="205620" y="2055323"/>
                    <a:pt x="200000" y="2055990"/>
                  </a:cubicBezTo>
                  <a:cubicBezTo>
                    <a:pt x="193999" y="2054561"/>
                    <a:pt x="194094" y="2050941"/>
                    <a:pt x="187332" y="2053418"/>
                  </a:cubicBezTo>
                  <a:cubicBezTo>
                    <a:pt x="189237" y="2048465"/>
                    <a:pt x="182760" y="2049798"/>
                    <a:pt x="182283" y="2046750"/>
                  </a:cubicBezTo>
                  <a:cubicBezTo>
                    <a:pt x="184474" y="2046750"/>
                    <a:pt x="187522" y="2047417"/>
                    <a:pt x="187903" y="2045607"/>
                  </a:cubicBezTo>
                  <a:cubicBezTo>
                    <a:pt x="186474" y="2045131"/>
                    <a:pt x="185808" y="2044083"/>
                    <a:pt x="186284" y="2042369"/>
                  </a:cubicBezTo>
                  <a:cubicBezTo>
                    <a:pt x="177807" y="2042369"/>
                    <a:pt x="175044" y="2051227"/>
                    <a:pt x="174282" y="2054085"/>
                  </a:cubicBezTo>
                  <a:cubicBezTo>
                    <a:pt x="169615" y="2051227"/>
                    <a:pt x="165138" y="2054085"/>
                    <a:pt x="159900" y="2049894"/>
                  </a:cubicBezTo>
                  <a:cubicBezTo>
                    <a:pt x="162090" y="2058657"/>
                    <a:pt x="137230" y="2068182"/>
                    <a:pt x="152184" y="2079231"/>
                  </a:cubicBezTo>
                  <a:cubicBezTo>
                    <a:pt x="144755" y="2107520"/>
                    <a:pt x="158471" y="2141048"/>
                    <a:pt x="147422" y="2168766"/>
                  </a:cubicBezTo>
                  <a:cubicBezTo>
                    <a:pt x="148374" y="2171052"/>
                    <a:pt x="154470" y="2169528"/>
                    <a:pt x="154470" y="2172480"/>
                  </a:cubicBezTo>
                  <a:cubicBezTo>
                    <a:pt x="141802" y="2202675"/>
                    <a:pt x="163614" y="2235345"/>
                    <a:pt x="154375" y="2273350"/>
                  </a:cubicBezTo>
                  <a:cubicBezTo>
                    <a:pt x="154375" y="2275827"/>
                    <a:pt x="158947" y="2274874"/>
                    <a:pt x="157709" y="2278303"/>
                  </a:cubicBezTo>
                  <a:cubicBezTo>
                    <a:pt x="152851" y="2289162"/>
                    <a:pt x="154661" y="2305640"/>
                    <a:pt x="158757" y="2314689"/>
                  </a:cubicBezTo>
                  <a:cubicBezTo>
                    <a:pt x="156756" y="2316689"/>
                    <a:pt x="153613" y="2317451"/>
                    <a:pt x="151041" y="2318880"/>
                  </a:cubicBezTo>
                  <a:cubicBezTo>
                    <a:pt x="151327" y="2323642"/>
                    <a:pt x="151613" y="2328405"/>
                    <a:pt x="151899" y="2333167"/>
                  </a:cubicBezTo>
                  <a:cubicBezTo>
                    <a:pt x="151137" y="2332881"/>
                    <a:pt x="150375" y="2332691"/>
                    <a:pt x="149327" y="2332596"/>
                  </a:cubicBezTo>
                  <a:cubicBezTo>
                    <a:pt x="148374" y="2335644"/>
                    <a:pt x="144183" y="2334977"/>
                    <a:pt x="143136" y="2338025"/>
                  </a:cubicBezTo>
                  <a:cubicBezTo>
                    <a:pt x="148660" y="2340025"/>
                    <a:pt x="147422" y="2334596"/>
                    <a:pt x="150851" y="2334405"/>
                  </a:cubicBezTo>
                  <a:cubicBezTo>
                    <a:pt x="150756" y="2335263"/>
                    <a:pt x="151232" y="2336596"/>
                    <a:pt x="152089" y="2337739"/>
                  </a:cubicBezTo>
                  <a:cubicBezTo>
                    <a:pt x="152184" y="2339454"/>
                    <a:pt x="152280" y="2341168"/>
                    <a:pt x="152375" y="2342978"/>
                  </a:cubicBezTo>
                  <a:cubicBezTo>
                    <a:pt x="147803" y="2343549"/>
                    <a:pt x="142183" y="2343264"/>
                    <a:pt x="141135" y="2339358"/>
                  </a:cubicBezTo>
                  <a:cubicBezTo>
                    <a:pt x="140659" y="2342406"/>
                    <a:pt x="140278" y="2345454"/>
                    <a:pt x="139897" y="2348407"/>
                  </a:cubicBezTo>
                  <a:cubicBezTo>
                    <a:pt x="142659" y="2345550"/>
                    <a:pt x="148565" y="2346121"/>
                    <a:pt x="152470" y="2344502"/>
                  </a:cubicBezTo>
                  <a:cubicBezTo>
                    <a:pt x="152756" y="2350788"/>
                    <a:pt x="153042" y="2356980"/>
                    <a:pt x="153137" y="2363171"/>
                  </a:cubicBezTo>
                  <a:cubicBezTo>
                    <a:pt x="152756" y="2363361"/>
                    <a:pt x="152470" y="2363647"/>
                    <a:pt x="152089" y="2363742"/>
                  </a:cubicBezTo>
                  <a:cubicBezTo>
                    <a:pt x="152565" y="2363838"/>
                    <a:pt x="152851" y="2364028"/>
                    <a:pt x="153137" y="2364314"/>
                  </a:cubicBezTo>
                  <a:cubicBezTo>
                    <a:pt x="153327" y="2371077"/>
                    <a:pt x="153518" y="2377744"/>
                    <a:pt x="153613" y="2384412"/>
                  </a:cubicBezTo>
                  <a:cubicBezTo>
                    <a:pt x="147422" y="2382602"/>
                    <a:pt x="140088" y="2380125"/>
                    <a:pt x="139707" y="2386793"/>
                  </a:cubicBezTo>
                  <a:cubicBezTo>
                    <a:pt x="145993" y="2385269"/>
                    <a:pt x="147231" y="2388888"/>
                    <a:pt x="150756" y="2385078"/>
                  </a:cubicBezTo>
                  <a:cubicBezTo>
                    <a:pt x="152184" y="2386221"/>
                    <a:pt x="153042" y="2387364"/>
                    <a:pt x="153708" y="2388603"/>
                  </a:cubicBezTo>
                  <a:cubicBezTo>
                    <a:pt x="153804" y="2394508"/>
                    <a:pt x="153899" y="2400318"/>
                    <a:pt x="153994" y="2406129"/>
                  </a:cubicBezTo>
                  <a:cubicBezTo>
                    <a:pt x="151708" y="2405176"/>
                    <a:pt x="149517" y="2403366"/>
                    <a:pt x="148374" y="2401747"/>
                  </a:cubicBezTo>
                  <a:cubicBezTo>
                    <a:pt x="146469" y="2404319"/>
                    <a:pt x="138087" y="2405843"/>
                    <a:pt x="145517" y="2409081"/>
                  </a:cubicBezTo>
                  <a:cubicBezTo>
                    <a:pt x="145993" y="2406700"/>
                    <a:pt x="145993" y="2403843"/>
                    <a:pt x="149708" y="2404986"/>
                  </a:cubicBezTo>
                  <a:cubicBezTo>
                    <a:pt x="149327" y="2408605"/>
                    <a:pt x="151708" y="2410320"/>
                    <a:pt x="154089" y="2412129"/>
                  </a:cubicBezTo>
                  <a:cubicBezTo>
                    <a:pt x="154185" y="2423083"/>
                    <a:pt x="154375" y="2433846"/>
                    <a:pt x="154566" y="2444514"/>
                  </a:cubicBezTo>
                  <a:cubicBezTo>
                    <a:pt x="154089" y="2444324"/>
                    <a:pt x="153613" y="2444133"/>
                    <a:pt x="153232" y="2443847"/>
                  </a:cubicBezTo>
                  <a:cubicBezTo>
                    <a:pt x="153518" y="2444991"/>
                    <a:pt x="154089" y="2446038"/>
                    <a:pt x="154661" y="2446991"/>
                  </a:cubicBezTo>
                  <a:cubicBezTo>
                    <a:pt x="154851" y="2455087"/>
                    <a:pt x="154947" y="2463088"/>
                    <a:pt x="155232" y="2470994"/>
                  </a:cubicBezTo>
                  <a:cubicBezTo>
                    <a:pt x="154756" y="2471184"/>
                    <a:pt x="154089" y="2471375"/>
                    <a:pt x="152946" y="2471470"/>
                  </a:cubicBezTo>
                  <a:cubicBezTo>
                    <a:pt x="149708" y="2470422"/>
                    <a:pt x="148946" y="2467660"/>
                    <a:pt x="144469" y="2467374"/>
                  </a:cubicBezTo>
                  <a:cubicBezTo>
                    <a:pt x="146088" y="2473756"/>
                    <a:pt x="139992" y="2471661"/>
                    <a:pt x="139611" y="2475947"/>
                  </a:cubicBezTo>
                  <a:cubicBezTo>
                    <a:pt x="143898" y="2474518"/>
                    <a:pt x="147993" y="2472994"/>
                    <a:pt x="155232" y="2474804"/>
                  </a:cubicBezTo>
                  <a:cubicBezTo>
                    <a:pt x="155232" y="2476233"/>
                    <a:pt x="155328" y="2477566"/>
                    <a:pt x="155423" y="2478995"/>
                  </a:cubicBezTo>
                  <a:cubicBezTo>
                    <a:pt x="155328" y="2479662"/>
                    <a:pt x="155232" y="2480328"/>
                    <a:pt x="155137" y="2480995"/>
                  </a:cubicBezTo>
                  <a:cubicBezTo>
                    <a:pt x="155328" y="2481090"/>
                    <a:pt x="155328" y="2480995"/>
                    <a:pt x="155518" y="2481090"/>
                  </a:cubicBezTo>
                  <a:cubicBezTo>
                    <a:pt x="155709" y="2486615"/>
                    <a:pt x="155899" y="2492044"/>
                    <a:pt x="156185" y="2497378"/>
                  </a:cubicBezTo>
                  <a:cubicBezTo>
                    <a:pt x="151422" y="2536430"/>
                    <a:pt x="147612" y="2594438"/>
                    <a:pt x="151327" y="2637396"/>
                  </a:cubicBezTo>
                  <a:cubicBezTo>
                    <a:pt x="152184" y="2647016"/>
                    <a:pt x="155137" y="2649588"/>
                    <a:pt x="157328" y="2656731"/>
                  </a:cubicBezTo>
                  <a:cubicBezTo>
                    <a:pt x="158090" y="2659113"/>
                    <a:pt x="158661" y="2662065"/>
                    <a:pt x="159328" y="2665113"/>
                  </a:cubicBezTo>
                  <a:cubicBezTo>
                    <a:pt x="158757" y="2665304"/>
                    <a:pt x="158185" y="2665494"/>
                    <a:pt x="157614" y="2665780"/>
                  </a:cubicBezTo>
                  <a:cubicBezTo>
                    <a:pt x="158185" y="2667590"/>
                    <a:pt x="159328" y="2669209"/>
                    <a:pt x="160281" y="2670733"/>
                  </a:cubicBezTo>
                  <a:cubicBezTo>
                    <a:pt x="161043" y="2675686"/>
                    <a:pt x="161614" y="2680925"/>
                    <a:pt x="162186" y="2685783"/>
                  </a:cubicBezTo>
                  <a:cubicBezTo>
                    <a:pt x="161138" y="2685687"/>
                    <a:pt x="159900" y="2685306"/>
                    <a:pt x="158566" y="2684354"/>
                  </a:cubicBezTo>
                  <a:cubicBezTo>
                    <a:pt x="158566" y="2687211"/>
                    <a:pt x="161709" y="2694927"/>
                    <a:pt x="156852" y="2696451"/>
                  </a:cubicBezTo>
                  <a:cubicBezTo>
                    <a:pt x="154470" y="2692164"/>
                    <a:pt x="160090" y="2688164"/>
                    <a:pt x="151041" y="2686545"/>
                  </a:cubicBezTo>
                  <a:cubicBezTo>
                    <a:pt x="147231" y="2690831"/>
                    <a:pt x="148851" y="2695688"/>
                    <a:pt x="149327" y="2698641"/>
                  </a:cubicBezTo>
                  <a:cubicBezTo>
                    <a:pt x="146946" y="2698355"/>
                    <a:pt x="144660" y="2698070"/>
                    <a:pt x="142278" y="2697784"/>
                  </a:cubicBezTo>
                  <a:cubicBezTo>
                    <a:pt x="138564" y="2705309"/>
                    <a:pt x="145422" y="2705785"/>
                    <a:pt x="145898" y="2710547"/>
                  </a:cubicBezTo>
                  <a:cubicBezTo>
                    <a:pt x="142945" y="2708833"/>
                    <a:pt x="141993" y="2705785"/>
                    <a:pt x="135706" y="2706166"/>
                  </a:cubicBezTo>
                  <a:cubicBezTo>
                    <a:pt x="133706" y="2710262"/>
                    <a:pt x="137611" y="2710357"/>
                    <a:pt x="136373" y="2713977"/>
                  </a:cubicBezTo>
                  <a:cubicBezTo>
                    <a:pt x="127324" y="2707690"/>
                    <a:pt x="130372" y="2717596"/>
                    <a:pt x="122181" y="2712262"/>
                  </a:cubicBezTo>
                  <a:cubicBezTo>
                    <a:pt x="122943" y="2717310"/>
                    <a:pt x="123228" y="2715596"/>
                    <a:pt x="119514" y="2718072"/>
                  </a:cubicBezTo>
                  <a:cubicBezTo>
                    <a:pt x="123705" y="2720549"/>
                    <a:pt x="125133" y="2717977"/>
                    <a:pt x="126372" y="2720454"/>
                  </a:cubicBezTo>
                  <a:cubicBezTo>
                    <a:pt x="119037" y="2722263"/>
                    <a:pt x="127610" y="2728264"/>
                    <a:pt x="124181" y="2735503"/>
                  </a:cubicBezTo>
                  <a:cubicBezTo>
                    <a:pt x="118847" y="2738361"/>
                    <a:pt x="116275" y="2740456"/>
                    <a:pt x="113513" y="2734170"/>
                  </a:cubicBezTo>
                  <a:cubicBezTo>
                    <a:pt x="110941" y="2734741"/>
                    <a:pt x="112465" y="2739980"/>
                    <a:pt x="109131" y="2739789"/>
                  </a:cubicBezTo>
                  <a:cubicBezTo>
                    <a:pt x="109893" y="2736551"/>
                    <a:pt x="108369" y="2734836"/>
                    <a:pt x="104464" y="2734551"/>
                  </a:cubicBezTo>
                  <a:cubicBezTo>
                    <a:pt x="103416" y="2740932"/>
                    <a:pt x="96273" y="2740742"/>
                    <a:pt x="93415" y="2736265"/>
                  </a:cubicBezTo>
                  <a:cubicBezTo>
                    <a:pt x="92653" y="2741789"/>
                    <a:pt x="88748" y="2743980"/>
                    <a:pt x="84843" y="2745980"/>
                  </a:cubicBezTo>
                  <a:cubicBezTo>
                    <a:pt x="83128" y="2743504"/>
                    <a:pt x="83319" y="2741885"/>
                    <a:pt x="85700" y="2739980"/>
                  </a:cubicBezTo>
                  <a:cubicBezTo>
                    <a:pt x="82366" y="2739218"/>
                    <a:pt x="81509" y="2741218"/>
                    <a:pt x="78366" y="2740646"/>
                  </a:cubicBezTo>
                  <a:cubicBezTo>
                    <a:pt x="78461" y="2744266"/>
                    <a:pt x="80937" y="2747314"/>
                    <a:pt x="77032" y="2749695"/>
                  </a:cubicBezTo>
                  <a:cubicBezTo>
                    <a:pt x="81699" y="2749886"/>
                    <a:pt x="84557" y="2751219"/>
                    <a:pt x="83509" y="2755125"/>
                  </a:cubicBezTo>
                  <a:cubicBezTo>
                    <a:pt x="77032" y="2758744"/>
                    <a:pt x="69126" y="2749886"/>
                    <a:pt x="66936" y="2757696"/>
                  </a:cubicBezTo>
                  <a:cubicBezTo>
                    <a:pt x="67888" y="2754839"/>
                    <a:pt x="64935" y="2754458"/>
                    <a:pt x="64078" y="2752743"/>
                  </a:cubicBezTo>
                  <a:cubicBezTo>
                    <a:pt x="63888" y="2747886"/>
                    <a:pt x="72365" y="2752648"/>
                    <a:pt x="73603" y="2749314"/>
                  </a:cubicBezTo>
                  <a:cubicBezTo>
                    <a:pt x="70936" y="2746076"/>
                    <a:pt x="67031" y="2751219"/>
                    <a:pt x="68936" y="2744171"/>
                  </a:cubicBezTo>
                  <a:cubicBezTo>
                    <a:pt x="65316" y="2745980"/>
                    <a:pt x="57125" y="2742742"/>
                    <a:pt x="54363" y="2745409"/>
                  </a:cubicBezTo>
                  <a:cubicBezTo>
                    <a:pt x="55315" y="2747981"/>
                    <a:pt x="63126" y="2746171"/>
                    <a:pt x="60744" y="2750838"/>
                  </a:cubicBezTo>
                  <a:cubicBezTo>
                    <a:pt x="57887" y="2752267"/>
                    <a:pt x="55791" y="2754648"/>
                    <a:pt x="51219" y="2754267"/>
                  </a:cubicBezTo>
                  <a:cubicBezTo>
                    <a:pt x="53220" y="2751314"/>
                    <a:pt x="47600" y="2746933"/>
                    <a:pt x="46362" y="2750553"/>
                  </a:cubicBezTo>
                  <a:cubicBezTo>
                    <a:pt x="50648" y="2752838"/>
                    <a:pt x="54553" y="2765126"/>
                    <a:pt x="47695" y="2766078"/>
                  </a:cubicBezTo>
                  <a:cubicBezTo>
                    <a:pt x="45981" y="2762649"/>
                    <a:pt x="41504" y="2761030"/>
                    <a:pt x="37980" y="2758744"/>
                  </a:cubicBezTo>
                  <a:cubicBezTo>
                    <a:pt x="39313" y="2766840"/>
                    <a:pt x="26931" y="2771127"/>
                    <a:pt x="13215" y="2767983"/>
                  </a:cubicBezTo>
                  <a:cubicBezTo>
                    <a:pt x="10357" y="2775318"/>
                    <a:pt x="15596" y="2777413"/>
                    <a:pt x="16548" y="2782271"/>
                  </a:cubicBezTo>
                  <a:cubicBezTo>
                    <a:pt x="-5550" y="2786747"/>
                    <a:pt x="70" y="2805893"/>
                    <a:pt x="2356" y="2818942"/>
                  </a:cubicBezTo>
                  <a:cubicBezTo>
                    <a:pt x="2928" y="2817799"/>
                    <a:pt x="2832" y="2815989"/>
                    <a:pt x="4547" y="2816180"/>
                  </a:cubicBezTo>
                  <a:cubicBezTo>
                    <a:pt x="2070" y="2824657"/>
                    <a:pt x="15691" y="2825324"/>
                    <a:pt x="7500" y="2833420"/>
                  </a:cubicBezTo>
                  <a:cubicBezTo>
                    <a:pt x="13405" y="2835325"/>
                    <a:pt x="11214" y="2828181"/>
                    <a:pt x="15405" y="2828277"/>
                  </a:cubicBezTo>
                  <a:cubicBezTo>
                    <a:pt x="18739" y="2831610"/>
                    <a:pt x="24168" y="2833611"/>
                    <a:pt x="22740" y="2839992"/>
                  </a:cubicBezTo>
                  <a:cubicBezTo>
                    <a:pt x="32455" y="2839230"/>
                    <a:pt x="29788" y="2845612"/>
                    <a:pt x="36646" y="2843231"/>
                  </a:cubicBezTo>
                  <a:cubicBezTo>
                    <a:pt x="36265" y="2845707"/>
                    <a:pt x="35884" y="2848279"/>
                    <a:pt x="35503" y="2850755"/>
                  </a:cubicBezTo>
                  <a:cubicBezTo>
                    <a:pt x="32169" y="2848565"/>
                    <a:pt x="26740" y="2852089"/>
                    <a:pt x="31598" y="2853327"/>
                  </a:cubicBezTo>
                  <a:cubicBezTo>
                    <a:pt x="32265" y="2851137"/>
                    <a:pt x="36075" y="2852470"/>
                    <a:pt x="38932" y="2852661"/>
                  </a:cubicBezTo>
                  <a:cubicBezTo>
                    <a:pt x="35598" y="2862281"/>
                    <a:pt x="43504" y="2857518"/>
                    <a:pt x="44742" y="2862567"/>
                  </a:cubicBezTo>
                  <a:cubicBezTo>
                    <a:pt x="40361" y="2866758"/>
                    <a:pt x="45123" y="2874473"/>
                    <a:pt x="49886" y="2877045"/>
                  </a:cubicBezTo>
                  <a:cubicBezTo>
                    <a:pt x="54172" y="2874187"/>
                    <a:pt x="48171" y="2868567"/>
                    <a:pt x="54934" y="2866948"/>
                  </a:cubicBezTo>
                  <a:cubicBezTo>
                    <a:pt x="54553" y="2870853"/>
                    <a:pt x="54172" y="2874759"/>
                    <a:pt x="59125" y="2875139"/>
                  </a:cubicBezTo>
                  <a:cubicBezTo>
                    <a:pt x="62268" y="2872187"/>
                    <a:pt x="66459" y="2870472"/>
                    <a:pt x="70841" y="2868948"/>
                  </a:cubicBezTo>
                  <a:cubicBezTo>
                    <a:pt x="77699" y="2873520"/>
                    <a:pt x="65983" y="2875139"/>
                    <a:pt x="73127" y="2878473"/>
                  </a:cubicBezTo>
                  <a:cubicBezTo>
                    <a:pt x="73127" y="2874378"/>
                    <a:pt x="76270" y="2873806"/>
                    <a:pt x="80842" y="2874854"/>
                  </a:cubicBezTo>
                  <a:cubicBezTo>
                    <a:pt x="75984" y="2878473"/>
                    <a:pt x="77508" y="2877997"/>
                    <a:pt x="81699" y="2881140"/>
                  </a:cubicBezTo>
                  <a:cubicBezTo>
                    <a:pt x="73032" y="2882855"/>
                    <a:pt x="85509" y="2888379"/>
                    <a:pt x="76651" y="2891237"/>
                  </a:cubicBezTo>
                  <a:cubicBezTo>
                    <a:pt x="88653" y="2893046"/>
                    <a:pt x="85795" y="2904572"/>
                    <a:pt x="95987" y="2907525"/>
                  </a:cubicBezTo>
                  <a:cubicBezTo>
                    <a:pt x="82080" y="2905334"/>
                    <a:pt x="89129" y="2913906"/>
                    <a:pt x="92653" y="2917907"/>
                  </a:cubicBezTo>
                  <a:cubicBezTo>
                    <a:pt x="88843" y="2918288"/>
                    <a:pt x="86462" y="2920383"/>
                    <a:pt x="83128" y="2921336"/>
                  </a:cubicBezTo>
                  <a:cubicBezTo>
                    <a:pt x="79318" y="2933718"/>
                    <a:pt x="87891" y="2935338"/>
                    <a:pt x="93796" y="2934957"/>
                  </a:cubicBezTo>
                  <a:cubicBezTo>
                    <a:pt x="90462" y="2937719"/>
                    <a:pt x="84366" y="2941243"/>
                    <a:pt x="90558" y="2945339"/>
                  </a:cubicBezTo>
                  <a:cubicBezTo>
                    <a:pt x="96558" y="2943148"/>
                    <a:pt x="98082" y="2947434"/>
                    <a:pt x="100464" y="2951149"/>
                  </a:cubicBezTo>
                  <a:cubicBezTo>
                    <a:pt x="100940" y="2949054"/>
                    <a:pt x="105226" y="2950101"/>
                    <a:pt x="103797" y="2953149"/>
                  </a:cubicBezTo>
                  <a:cubicBezTo>
                    <a:pt x="98082" y="2953245"/>
                    <a:pt x="97130" y="2950101"/>
                    <a:pt x="93606" y="2948863"/>
                  </a:cubicBezTo>
                  <a:cubicBezTo>
                    <a:pt x="94368" y="2960198"/>
                    <a:pt x="108084" y="2963151"/>
                    <a:pt x="119799" y="2967532"/>
                  </a:cubicBezTo>
                  <a:cubicBezTo>
                    <a:pt x="118656" y="2976962"/>
                    <a:pt x="121419" y="2981438"/>
                    <a:pt x="123609" y="2991059"/>
                  </a:cubicBezTo>
                  <a:cubicBezTo>
                    <a:pt x="127324" y="2992678"/>
                    <a:pt x="133134" y="2993154"/>
                    <a:pt x="133611" y="2996869"/>
                  </a:cubicBezTo>
                  <a:cubicBezTo>
                    <a:pt x="126562" y="2998964"/>
                    <a:pt x="119704" y="3001251"/>
                    <a:pt x="109798" y="3000012"/>
                  </a:cubicBezTo>
                  <a:cubicBezTo>
                    <a:pt x="111894" y="2998298"/>
                    <a:pt x="112275" y="2994678"/>
                    <a:pt x="114370" y="2992869"/>
                  </a:cubicBezTo>
                  <a:cubicBezTo>
                    <a:pt x="108560" y="2994202"/>
                    <a:pt x="109417" y="2991821"/>
                    <a:pt x="101988" y="2991345"/>
                  </a:cubicBezTo>
                  <a:cubicBezTo>
                    <a:pt x="102559" y="2997250"/>
                    <a:pt x="97416" y="2996679"/>
                    <a:pt x="93796" y="2998012"/>
                  </a:cubicBezTo>
                  <a:cubicBezTo>
                    <a:pt x="90653" y="2994488"/>
                    <a:pt x="95034" y="2995154"/>
                    <a:pt x="96463" y="2992202"/>
                  </a:cubicBezTo>
                  <a:cubicBezTo>
                    <a:pt x="90177" y="2992202"/>
                    <a:pt x="85414" y="2991154"/>
                    <a:pt x="88462" y="2985058"/>
                  </a:cubicBezTo>
                  <a:cubicBezTo>
                    <a:pt x="82461" y="2985915"/>
                    <a:pt x="84176" y="2988392"/>
                    <a:pt x="79604" y="2983915"/>
                  </a:cubicBezTo>
                  <a:cubicBezTo>
                    <a:pt x="78175" y="2988868"/>
                    <a:pt x="81033" y="2989439"/>
                    <a:pt x="73032" y="2992297"/>
                  </a:cubicBezTo>
                  <a:cubicBezTo>
                    <a:pt x="66364" y="2990963"/>
                    <a:pt x="65031" y="2990297"/>
                    <a:pt x="61506" y="2984772"/>
                  </a:cubicBezTo>
                  <a:cubicBezTo>
                    <a:pt x="63316" y="2989821"/>
                    <a:pt x="55791" y="2993345"/>
                    <a:pt x="59982" y="2995345"/>
                  </a:cubicBezTo>
                  <a:cubicBezTo>
                    <a:pt x="60649" y="2993154"/>
                    <a:pt x="64459" y="2994488"/>
                    <a:pt x="67317" y="2994678"/>
                  </a:cubicBezTo>
                  <a:cubicBezTo>
                    <a:pt x="68650" y="2997917"/>
                    <a:pt x="71031" y="3000488"/>
                    <a:pt x="73317" y="3003155"/>
                  </a:cubicBezTo>
                  <a:cubicBezTo>
                    <a:pt x="70555" y="3006489"/>
                    <a:pt x="59506" y="3000584"/>
                    <a:pt x="56934" y="3004203"/>
                  </a:cubicBezTo>
                  <a:cubicBezTo>
                    <a:pt x="58744" y="3004489"/>
                    <a:pt x="58077" y="3006299"/>
                    <a:pt x="54934" y="3005442"/>
                  </a:cubicBezTo>
                  <a:cubicBezTo>
                    <a:pt x="54172" y="3009537"/>
                    <a:pt x="57411" y="3008871"/>
                    <a:pt x="54077" y="3011442"/>
                  </a:cubicBezTo>
                  <a:cubicBezTo>
                    <a:pt x="61602" y="3008775"/>
                    <a:pt x="59125" y="3014967"/>
                    <a:pt x="65983" y="3016014"/>
                  </a:cubicBezTo>
                  <a:cubicBezTo>
                    <a:pt x="66459" y="3014204"/>
                    <a:pt x="67031" y="3012490"/>
                    <a:pt x="69984" y="3013443"/>
                  </a:cubicBezTo>
                  <a:cubicBezTo>
                    <a:pt x="64364" y="3018872"/>
                    <a:pt x="80080" y="3013443"/>
                    <a:pt x="84366" y="3013728"/>
                  </a:cubicBezTo>
                  <a:cubicBezTo>
                    <a:pt x="86271" y="3018586"/>
                    <a:pt x="84557" y="3022587"/>
                    <a:pt x="77699" y="3022110"/>
                  </a:cubicBezTo>
                  <a:cubicBezTo>
                    <a:pt x="78175" y="3020396"/>
                    <a:pt x="81318" y="3019062"/>
                    <a:pt x="78366" y="3017538"/>
                  </a:cubicBezTo>
                  <a:cubicBezTo>
                    <a:pt x="77699" y="3023634"/>
                    <a:pt x="73222" y="3020967"/>
                    <a:pt x="69031" y="3019443"/>
                  </a:cubicBezTo>
                  <a:cubicBezTo>
                    <a:pt x="63697" y="3024587"/>
                    <a:pt x="70079" y="3024587"/>
                    <a:pt x="63792" y="3031064"/>
                  </a:cubicBezTo>
                  <a:cubicBezTo>
                    <a:pt x="71508" y="3031064"/>
                    <a:pt x="69603" y="3037350"/>
                    <a:pt x="71317" y="3041255"/>
                  </a:cubicBezTo>
                  <a:cubicBezTo>
                    <a:pt x="68364" y="3038017"/>
                    <a:pt x="66936" y="3040494"/>
                    <a:pt x="62459" y="3040113"/>
                  </a:cubicBezTo>
                  <a:cubicBezTo>
                    <a:pt x="63126" y="3042399"/>
                    <a:pt x="59316" y="3047637"/>
                    <a:pt x="63126" y="3047828"/>
                  </a:cubicBezTo>
                  <a:cubicBezTo>
                    <a:pt x="63602" y="3046018"/>
                    <a:pt x="64173" y="3044304"/>
                    <a:pt x="67126" y="3045256"/>
                  </a:cubicBezTo>
                  <a:cubicBezTo>
                    <a:pt x="62364" y="3056781"/>
                    <a:pt x="66555" y="3063258"/>
                    <a:pt x="57982" y="3071831"/>
                  </a:cubicBezTo>
                  <a:cubicBezTo>
                    <a:pt x="64269" y="3071354"/>
                    <a:pt x="65602" y="3074212"/>
                    <a:pt x="66174" y="3077451"/>
                  </a:cubicBezTo>
                  <a:cubicBezTo>
                    <a:pt x="52362" y="3075546"/>
                    <a:pt x="66078" y="3083832"/>
                    <a:pt x="57792" y="3085642"/>
                  </a:cubicBezTo>
                  <a:cubicBezTo>
                    <a:pt x="55696" y="3082022"/>
                    <a:pt x="53220" y="3086976"/>
                    <a:pt x="52648" y="3083451"/>
                  </a:cubicBezTo>
                  <a:cubicBezTo>
                    <a:pt x="53124" y="3079451"/>
                    <a:pt x="55696" y="3074212"/>
                    <a:pt x="48457" y="3075260"/>
                  </a:cubicBezTo>
                  <a:cubicBezTo>
                    <a:pt x="50838" y="3083166"/>
                    <a:pt x="45790" y="3084118"/>
                    <a:pt x="42742" y="3089928"/>
                  </a:cubicBezTo>
                  <a:cubicBezTo>
                    <a:pt x="47981" y="3091547"/>
                    <a:pt x="48552" y="3080879"/>
                    <a:pt x="48076" y="3090595"/>
                  </a:cubicBezTo>
                  <a:cubicBezTo>
                    <a:pt x="54458" y="3092976"/>
                    <a:pt x="52267" y="3085928"/>
                    <a:pt x="55982" y="3085452"/>
                  </a:cubicBezTo>
                  <a:cubicBezTo>
                    <a:pt x="52839" y="3095072"/>
                    <a:pt x="62745" y="3085547"/>
                    <a:pt x="62649" y="3089357"/>
                  </a:cubicBezTo>
                  <a:cubicBezTo>
                    <a:pt x="61887" y="3095358"/>
                    <a:pt x="65316" y="3098596"/>
                    <a:pt x="65983" y="3103644"/>
                  </a:cubicBezTo>
                  <a:cubicBezTo>
                    <a:pt x="80271" y="3099072"/>
                    <a:pt x="73603" y="3116122"/>
                    <a:pt x="82652" y="3113360"/>
                  </a:cubicBezTo>
                  <a:cubicBezTo>
                    <a:pt x="76937" y="3111264"/>
                    <a:pt x="81604" y="3109836"/>
                    <a:pt x="83509" y="3107359"/>
                  </a:cubicBezTo>
                  <a:cubicBezTo>
                    <a:pt x="81414" y="3106883"/>
                    <a:pt x="78461" y="3106978"/>
                    <a:pt x="78366" y="3105168"/>
                  </a:cubicBezTo>
                  <a:cubicBezTo>
                    <a:pt x="84938" y="3106597"/>
                    <a:pt x="80461" y="3095834"/>
                    <a:pt x="85224" y="3095262"/>
                  </a:cubicBezTo>
                  <a:cubicBezTo>
                    <a:pt x="91224" y="3100882"/>
                    <a:pt x="100273" y="3104597"/>
                    <a:pt x="102559" y="3112788"/>
                  </a:cubicBezTo>
                  <a:cubicBezTo>
                    <a:pt x="99321" y="3111741"/>
                    <a:pt x="99987" y="3108121"/>
                    <a:pt x="94177" y="3108693"/>
                  </a:cubicBezTo>
                  <a:cubicBezTo>
                    <a:pt x="91415" y="3115741"/>
                    <a:pt x="102083" y="3118979"/>
                    <a:pt x="107512" y="3116503"/>
                  </a:cubicBezTo>
                  <a:cubicBezTo>
                    <a:pt x="109608" y="3121551"/>
                    <a:pt x="114084" y="3124980"/>
                    <a:pt x="116370" y="3129933"/>
                  </a:cubicBezTo>
                  <a:cubicBezTo>
                    <a:pt x="118942" y="3129362"/>
                    <a:pt x="117513" y="3124123"/>
                    <a:pt x="120752" y="3124313"/>
                  </a:cubicBezTo>
                  <a:cubicBezTo>
                    <a:pt x="120561" y="3132696"/>
                    <a:pt x="128562" y="3135648"/>
                    <a:pt x="140754" y="3136029"/>
                  </a:cubicBezTo>
                  <a:cubicBezTo>
                    <a:pt x="143326" y="3129076"/>
                    <a:pt x="137040" y="3131362"/>
                    <a:pt x="136278" y="3129362"/>
                  </a:cubicBezTo>
                  <a:cubicBezTo>
                    <a:pt x="148374" y="3132505"/>
                    <a:pt x="167710" y="3142792"/>
                    <a:pt x="188094" y="3145078"/>
                  </a:cubicBezTo>
                  <a:cubicBezTo>
                    <a:pt x="192094" y="3135934"/>
                    <a:pt x="194285" y="3140506"/>
                    <a:pt x="198857" y="3132600"/>
                  </a:cubicBezTo>
                  <a:cubicBezTo>
                    <a:pt x="196952" y="3136125"/>
                    <a:pt x="206096" y="3142411"/>
                    <a:pt x="197523" y="3141649"/>
                  </a:cubicBezTo>
                  <a:cubicBezTo>
                    <a:pt x="195523" y="3146983"/>
                    <a:pt x="212382" y="3138887"/>
                    <a:pt x="216764" y="3145554"/>
                  </a:cubicBezTo>
                  <a:cubicBezTo>
                    <a:pt x="219240" y="3141935"/>
                    <a:pt x="209906" y="3139363"/>
                    <a:pt x="216097" y="3137744"/>
                  </a:cubicBezTo>
                  <a:cubicBezTo>
                    <a:pt x="221145" y="3139077"/>
                    <a:pt x="219336" y="3144792"/>
                    <a:pt x="223908" y="3146412"/>
                  </a:cubicBezTo>
                  <a:cubicBezTo>
                    <a:pt x="225051" y="3144792"/>
                    <a:pt x="226289" y="3143268"/>
                    <a:pt x="228099" y="3142316"/>
                  </a:cubicBezTo>
                  <a:cubicBezTo>
                    <a:pt x="244005" y="3151079"/>
                    <a:pt x="258579" y="3157937"/>
                    <a:pt x="276581" y="3156032"/>
                  </a:cubicBezTo>
                  <a:cubicBezTo>
                    <a:pt x="277629" y="3161747"/>
                    <a:pt x="290583" y="3159746"/>
                    <a:pt x="289440" y="3166795"/>
                  </a:cubicBezTo>
                  <a:cubicBezTo>
                    <a:pt x="288773" y="3160318"/>
                    <a:pt x="296012" y="3162509"/>
                    <a:pt x="299346" y="3160413"/>
                  </a:cubicBezTo>
                  <a:cubicBezTo>
                    <a:pt x="297536" y="3167462"/>
                    <a:pt x="300584" y="3162890"/>
                    <a:pt x="306013" y="3164319"/>
                  </a:cubicBezTo>
                  <a:cubicBezTo>
                    <a:pt x="303727" y="3173082"/>
                    <a:pt x="320682" y="3169367"/>
                    <a:pt x="318491" y="3178130"/>
                  </a:cubicBezTo>
                  <a:cubicBezTo>
                    <a:pt x="326873" y="3180511"/>
                    <a:pt x="325158" y="3171558"/>
                    <a:pt x="335064" y="3175558"/>
                  </a:cubicBezTo>
                  <a:cubicBezTo>
                    <a:pt x="336303" y="3178416"/>
                    <a:pt x="333826" y="3183654"/>
                    <a:pt x="339255" y="3183750"/>
                  </a:cubicBezTo>
                  <a:cubicBezTo>
                    <a:pt x="339541" y="3180035"/>
                    <a:pt x="339922" y="3176415"/>
                    <a:pt x="343827" y="3176701"/>
                  </a:cubicBezTo>
                  <a:cubicBezTo>
                    <a:pt x="361353" y="3182797"/>
                    <a:pt x="373355" y="3169748"/>
                    <a:pt x="390976" y="3174891"/>
                  </a:cubicBezTo>
                  <a:cubicBezTo>
                    <a:pt x="402406" y="3166604"/>
                    <a:pt x="417265" y="3162033"/>
                    <a:pt x="432981" y="3158508"/>
                  </a:cubicBezTo>
                  <a:cubicBezTo>
                    <a:pt x="429457" y="3151364"/>
                    <a:pt x="431743" y="3153079"/>
                    <a:pt x="439363" y="3151650"/>
                  </a:cubicBezTo>
                  <a:cubicBezTo>
                    <a:pt x="442792" y="3126885"/>
                    <a:pt x="456222" y="3115170"/>
                    <a:pt x="466605" y="3099644"/>
                  </a:cubicBezTo>
                  <a:cubicBezTo>
                    <a:pt x="470796" y="3093357"/>
                    <a:pt x="470224" y="3085737"/>
                    <a:pt x="479178" y="3087357"/>
                  </a:cubicBezTo>
                  <a:cubicBezTo>
                    <a:pt x="477368" y="3043446"/>
                    <a:pt x="502704" y="3009442"/>
                    <a:pt x="500704" y="2974676"/>
                  </a:cubicBezTo>
                  <a:cubicBezTo>
                    <a:pt x="507753" y="2972295"/>
                    <a:pt x="509848" y="2965437"/>
                    <a:pt x="506419" y="2960007"/>
                  </a:cubicBezTo>
                  <a:cubicBezTo>
                    <a:pt x="512325" y="2955530"/>
                    <a:pt x="523945" y="2957245"/>
                    <a:pt x="529184" y="2952102"/>
                  </a:cubicBezTo>
                  <a:cubicBezTo>
                    <a:pt x="526517" y="2926765"/>
                    <a:pt x="545376" y="2908763"/>
                    <a:pt x="571761" y="2918954"/>
                  </a:cubicBezTo>
                  <a:cubicBezTo>
                    <a:pt x="572332" y="2917812"/>
                    <a:pt x="573475" y="2917335"/>
                    <a:pt x="575475" y="2917907"/>
                  </a:cubicBezTo>
                  <a:cubicBezTo>
                    <a:pt x="579952" y="2902191"/>
                    <a:pt x="606146" y="2896666"/>
                    <a:pt x="590334" y="2876663"/>
                  </a:cubicBezTo>
                  <a:cubicBezTo>
                    <a:pt x="594049" y="2867901"/>
                    <a:pt x="596621" y="2858280"/>
                    <a:pt x="599574" y="2849803"/>
                  </a:cubicBezTo>
                  <a:cubicBezTo>
                    <a:pt x="609289" y="2852946"/>
                    <a:pt x="618719" y="2856280"/>
                    <a:pt x="627196" y="2860376"/>
                  </a:cubicBezTo>
                  <a:cubicBezTo>
                    <a:pt x="623481" y="2907239"/>
                    <a:pt x="627196" y="2952863"/>
                    <a:pt x="628815" y="2988201"/>
                  </a:cubicBezTo>
                  <a:cubicBezTo>
                    <a:pt x="635673" y="2995536"/>
                    <a:pt x="635578" y="3007918"/>
                    <a:pt x="633768" y="3021634"/>
                  </a:cubicBezTo>
                  <a:cubicBezTo>
                    <a:pt x="647865" y="3036017"/>
                    <a:pt x="652628" y="3057258"/>
                    <a:pt x="667011" y="3071354"/>
                  </a:cubicBezTo>
                  <a:cubicBezTo>
                    <a:pt x="705015" y="3083451"/>
                    <a:pt x="728161" y="3106502"/>
                    <a:pt x="772738" y="3113836"/>
                  </a:cubicBezTo>
                  <a:cubicBezTo>
                    <a:pt x="770738" y="3118789"/>
                    <a:pt x="778644" y="3116503"/>
                    <a:pt x="777786" y="3120504"/>
                  </a:cubicBezTo>
                  <a:cubicBezTo>
                    <a:pt x="782263" y="3121075"/>
                    <a:pt x="786645" y="3121361"/>
                    <a:pt x="788931" y="3119742"/>
                  </a:cubicBezTo>
                  <a:cubicBezTo>
                    <a:pt x="797979" y="3127457"/>
                    <a:pt x="808266" y="3135172"/>
                    <a:pt x="824745" y="3133458"/>
                  </a:cubicBezTo>
                  <a:cubicBezTo>
                    <a:pt x="851224" y="3112788"/>
                    <a:pt x="904945" y="3120218"/>
                    <a:pt x="935901" y="3127457"/>
                  </a:cubicBezTo>
                  <a:cubicBezTo>
                    <a:pt x="969429" y="3135267"/>
                    <a:pt x="998100" y="3139554"/>
                    <a:pt x="1022769" y="3149650"/>
                  </a:cubicBezTo>
                  <a:cubicBezTo>
                    <a:pt x="1033914" y="3154222"/>
                    <a:pt x="1036676" y="3160699"/>
                    <a:pt x="1046010" y="3160794"/>
                  </a:cubicBezTo>
                  <a:cubicBezTo>
                    <a:pt x="1053249" y="3160889"/>
                    <a:pt x="1062013" y="3153079"/>
                    <a:pt x="1068966" y="3149936"/>
                  </a:cubicBezTo>
                  <a:cubicBezTo>
                    <a:pt x="1085349" y="3142316"/>
                    <a:pt x="1115448" y="3134220"/>
                    <a:pt x="1110304" y="3115170"/>
                  </a:cubicBezTo>
                  <a:cubicBezTo>
                    <a:pt x="1117162" y="3115741"/>
                    <a:pt x="1116114" y="3108597"/>
                    <a:pt x="1116781" y="3102978"/>
                  </a:cubicBezTo>
                  <a:cubicBezTo>
                    <a:pt x="1131831" y="3097548"/>
                    <a:pt x="1153929" y="3102787"/>
                    <a:pt x="1170502" y="3100596"/>
                  </a:cubicBezTo>
                  <a:cubicBezTo>
                    <a:pt x="1172121" y="3084594"/>
                    <a:pt x="1161263" y="3069830"/>
                    <a:pt x="1168312" y="3054686"/>
                  </a:cubicBezTo>
                  <a:cubicBezTo>
                    <a:pt x="1195363" y="3065830"/>
                    <a:pt x="1223080" y="3074403"/>
                    <a:pt x="1257275" y="3073926"/>
                  </a:cubicBezTo>
                  <a:cubicBezTo>
                    <a:pt x="1286707" y="3093167"/>
                    <a:pt x="1328141" y="3091547"/>
                    <a:pt x="1360145" y="3079927"/>
                  </a:cubicBezTo>
                  <a:cubicBezTo>
                    <a:pt x="1370146" y="3072974"/>
                    <a:pt x="1376623" y="3062592"/>
                    <a:pt x="1387672" y="3056686"/>
                  </a:cubicBezTo>
                  <a:cubicBezTo>
                    <a:pt x="1389768" y="3044780"/>
                    <a:pt x="1399388" y="3039160"/>
                    <a:pt x="1389577" y="3031635"/>
                  </a:cubicBezTo>
                  <a:cubicBezTo>
                    <a:pt x="1408151" y="3018300"/>
                    <a:pt x="1423486" y="2993440"/>
                    <a:pt x="1416628" y="2964294"/>
                  </a:cubicBezTo>
                  <a:cubicBezTo>
                    <a:pt x="1419390" y="2963627"/>
                    <a:pt x="1421391" y="2962293"/>
                    <a:pt x="1424248" y="2961722"/>
                  </a:cubicBezTo>
                  <a:cubicBezTo>
                    <a:pt x="1429201" y="2914097"/>
                    <a:pt x="1452538" y="2854756"/>
                    <a:pt x="1449585" y="2818561"/>
                  </a:cubicBezTo>
                  <a:cubicBezTo>
                    <a:pt x="1463872" y="2815799"/>
                    <a:pt x="1451013" y="2776365"/>
                    <a:pt x="1463110" y="2784843"/>
                  </a:cubicBezTo>
                  <a:cubicBezTo>
                    <a:pt x="1462634" y="2779223"/>
                    <a:pt x="1460824" y="2775603"/>
                    <a:pt x="1464158" y="2770746"/>
                  </a:cubicBezTo>
                  <a:cubicBezTo>
                    <a:pt x="1461015" y="2769603"/>
                    <a:pt x="1453204" y="2771888"/>
                    <a:pt x="1453299" y="2768364"/>
                  </a:cubicBezTo>
                  <a:cubicBezTo>
                    <a:pt x="1456919" y="2765507"/>
                    <a:pt x="1460062" y="2768364"/>
                    <a:pt x="1464348" y="2769221"/>
                  </a:cubicBezTo>
                  <a:cubicBezTo>
                    <a:pt x="1469587" y="2758839"/>
                    <a:pt x="1471206" y="2748743"/>
                    <a:pt x="1464825" y="2737694"/>
                  </a:cubicBezTo>
                  <a:cubicBezTo>
                    <a:pt x="1467968" y="2738075"/>
                    <a:pt x="1470540" y="2737789"/>
                    <a:pt x="1472254" y="2736646"/>
                  </a:cubicBezTo>
                  <a:cubicBezTo>
                    <a:pt x="1474445" y="2716072"/>
                    <a:pt x="1473683" y="2702356"/>
                    <a:pt x="1481493" y="2686830"/>
                  </a:cubicBezTo>
                  <a:cubicBezTo>
                    <a:pt x="1476255" y="2665589"/>
                    <a:pt x="1498353" y="2640253"/>
                    <a:pt x="1488447" y="2617964"/>
                  </a:cubicBezTo>
                  <a:cubicBezTo>
                    <a:pt x="1491018" y="2616536"/>
                    <a:pt x="1495305" y="2617012"/>
                    <a:pt x="1496162" y="2613774"/>
                  </a:cubicBezTo>
                  <a:cubicBezTo>
                    <a:pt x="1497210" y="2587866"/>
                    <a:pt x="1505973" y="2541860"/>
                    <a:pt x="1513116" y="2509379"/>
                  </a:cubicBezTo>
                  <a:cubicBezTo>
                    <a:pt x="1514164" y="2504522"/>
                    <a:pt x="1509021" y="2498235"/>
                    <a:pt x="1515974" y="2495378"/>
                  </a:cubicBezTo>
                  <a:cubicBezTo>
                    <a:pt x="1513212" y="2491949"/>
                    <a:pt x="1512735" y="2486901"/>
                    <a:pt x="1509402" y="2483853"/>
                  </a:cubicBezTo>
                  <a:cubicBezTo>
                    <a:pt x="1518736" y="2472232"/>
                    <a:pt x="1522451" y="2455087"/>
                    <a:pt x="1518260" y="2438799"/>
                  </a:cubicBezTo>
                  <a:cubicBezTo>
                    <a:pt x="1520832" y="2439085"/>
                    <a:pt x="1522356" y="2438323"/>
                    <a:pt x="1523880" y="2437656"/>
                  </a:cubicBezTo>
                  <a:cubicBezTo>
                    <a:pt x="1521879" y="2407557"/>
                    <a:pt x="1530547" y="2379459"/>
                    <a:pt x="1534071" y="2350122"/>
                  </a:cubicBezTo>
                  <a:cubicBezTo>
                    <a:pt x="1538263" y="2315070"/>
                    <a:pt x="1538263" y="2268778"/>
                    <a:pt x="1545882" y="2240679"/>
                  </a:cubicBezTo>
                  <a:cubicBezTo>
                    <a:pt x="1550169" y="2224773"/>
                    <a:pt x="1546168" y="2207913"/>
                    <a:pt x="1547692" y="2191911"/>
                  </a:cubicBezTo>
                  <a:cubicBezTo>
                    <a:pt x="1554646" y="2126284"/>
                    <a:pt x="1565885" y="2051798"/>
                    <a:pt x="1561599" y="1989124"/>
                  </a:cubicBezTo>
                  <a:close/>
                  <a:moveTo>
                    <a:pt x="322872" y="200138"/>
                  </a:moveTo>
                  <a:cubicBezTo>
                    <a:pt x="329159" y="201948"/>
                    <a:pt x="332397" y="201948"/>
                    <a:pt x="336303" y="194138"/>
                  </a:cubicBezTo>
                  <a:cubicBezTo>
                    <a:pt x="339255" y="196328"/>
                    <a:pt x="336588" y="202234"/>
                    <a:pt x="338303" y="205187"/>
                  </a:cubicBezTo>
                  <a:cubicBezTo>
                    <a:pt x="332969" y="201186"/>
                    <a:pt x="324968" y="208997"/>
                    <a:pt x="322872" y="200138"/>
                  </a:cubicBezTo>
                  <a:close/>
                  <a:moveTo>
                    <a:pt x="344018" y="216617"/>
                  </a:moveTo>
                  <a:cubicBezTo>
                    <a:pt x="339255" y="216045"/>
                    <a:pt x="333826" y="215950"/>
                    <a:pt x="331826" y="213569"/>
                  </a:cubicBezTo>
                  <a:cubicBezTo>
                    <a:pt x="333731" y="208806"/>
                    <a:pt x="342018" y="213759"/>
                    <a:pt x="338208" y="206711"/>
                  </a:cubicBezTo>
                  <a:cubicBezTo>
                    <a:pt x="345447" y="206520"/>
                    <a:pt x="344780" y="211568"/>
                    <a:pt x="344018" y="216617"/>
                  </a:cubicBezTo>
                  <a:close/>
                  <a:moveTo>
                    <a:pt x="259055" y="407593"/>
                  </a:moveTo>
                  <a:cubicBezTo>
                    <a:pt x="255912" y="412070"/>
                    <a:pt x="257912" y="412546"/>
                    <a:pt x="257531" y="418166"/>
                  </a:cubicBezTo>
                  <a:cubicBezTo>
                    <a:pt x="251435" y="418356"/>
                    <a:pt x="250768" y="405688"/>
                    <a:pt x="259055" y="407593"/>
                  </a:cubicBezTo>
                  <a:close/>
                  <a:moveTo>
                    <a:pt x="367354" y="507129"/>
                  </a:moveTo>
                  <a:cubicBezTo>
                    <a:pt x="364973" y="506843"/>
                    <a:pt x="362592" y="506558"/>
                    <a:pt x="360306" y="506272"/>
                  </a:cubicBezTo>
                  <a:cubicBezTo>
                    <a:pt x="361830" y="503224"/>
                    <a:pt x="364687" y="501890"/>
                    <a:pt x="366687" y="499414"/>
                  </a:cubicBezTo>
                  <a:cubicBezTo>
                    <a:pt x="370593" y="499604"/>
                    <a:pt x="366687" y="504843"/>
                    <a:pt x="367354" y="507129"/>
                  </a:cubicBezTo>
                  <a:close/>
                  <a:moveTo>
                    <a:pt x="253530" y="459218"/>
                  </a:moveTo>
                  <a:cubicBezTo>
                    <a:pt x="250578" y="459123"/>
                    <a:pt x="251340" y="448836"/>
                    <a:pt x="256388" y="451884"/>
                  </a:cubicBezTo>
                  <a:cubicBezTo>
                    <a:pt x="259245" y="454932"/>
                    <a:pt x="254959" y="456170"/>
                    <a:pt x="253530" y="459218"/>
                  </a:cubicBezTo>
                  <a:close/>
                  <a:moveTo>
                    <a:pt x="179235" y="951852"/>
                  </a:moveTo>
                  <a:cubicBezTo>
                    <a:pt x="180093" y="951089"/>
                    <a:pt x="181617" y="951089"/>
                    <a:pt x="182950" y="950708"/>
                  </a:cubicBezTo>
                  <a:cubicBezTo>
                    <a:pt x="182664" y="951470"/>
                    <a:pt x="182188" y="952137"/>
                    <a:pt x="181712" y="952613"/>
                  </a:cubicBezTo>
                  <a:cubicBezTo>
                    <a:pt x="180569" y="952613"/>
                    <a:pt x="179426" y="952423"/>
                    <a:pt x="179235" y="951852"/>
                  </a:cubicBezTo>
                  <a:close/>
                  <a:moveTo>
                    <a:pt x="302775" y="1072914"/>
                  </a:moveTo>
                  <a:cubicBezTo>
                    <a:pt x="301917" y="1067866"/>
                    <a:pt x="306204" y="1068628"/>
                    <a:pt x="307347" y="1065771"/>
                  </a:cubicBezTo>
                  <a:cubicBezTo>
                    <a:pt x="311252" y="1067390"/>
                    <a:pt x="307061" y="1074534"/>
                    <a:pt x="302775" y="1072914"/>
                  </a:cubicBezTo>
                  <a:close/>
                  <a:moveTo>
                    <a:pt x="223146" y="1354092"/>
                  </a:moveTo>
                  <a:cubicBezTo>
                    <a:pt x="223146" y="1354187"/>
                    <a:pt x="223146" y="1354283"/>
                    <a:pt x="223146" y="1354378"/>
                  </a:cubicBezTo>
                  <a:cubicBezTo>
                    <a:pt x="222574" y="1354664"/>
                    <a:pt x="221907" y="1354854"/>
                    <a:pt x="221050" y="1355045"/>
                  </a:cubicBezTo>
                  <a:cubicBezTo>
                    <a:pt x="221050" y="1354759"/>
                    <a:pt x="221050" y="1354664"/>
                    <a:pt x="221050" y="1354473"/>
                  </a:cubicBezTo>
                  <a:cubicBezTo>
                    <a:pt x="221717" y="1354283"/>
                    <a:pt x="222288" y="1354187"/>
                    <a:pt x="223146" y="1354092"/>
                  </a:cubicBezTo>
                  <a:close/>
                  <a:moveTo>
                    <a:pt x="219717" y="1339805"/>
                  </a:moveTo>
                  <a:cubicBezTo>
                    <a:pt x="218955" y="1340281"/>
                    <a:pt x="218383" y="1340852"/>
                    <a:pt x="217812" y="1341329"/>
                  </a:cubicBezTo>
                  <a:cubicBezTo>
                    <a:pt x="217050" y="1341043"/>
                    <a:pt x="216192" y="1340852"/>
                    <a:pt x="214954" y="1340852"/>
                  </a:cubicBezTo>
                  <a:cubicBezTo>
                    <a:pt x="213621" y="1342472"/>
                    <a:pt x="214478" y="1343901"/>
                    <a:pt x="215335" y="1345044"/>
                  </a:cubicBezTo>
                  <a:cubicBezTo>
                    <a:pt x="215335" y="1345044"/>
                    <a:pt x="215335" y="1345044"/>
                    <a:pt x="215335" y="1345044"/>
                  </a:cubicBezTo>
                  <a:cubicBezTo>
                    <a:pt x="211620" y="1342567"/>
                    <a:pt x="209430" y="1339138"/>
                    <a:pt x="209430" y="1336090"/>
                  </a:cubicBezTo>
                  <a:cubicBezTo>
                    <a:pt x="212763" y="1336376"/>
                    <a:pt x="216192" y="1338186"/>
                    <a:pt x="219717" y="1339805"/>
                  </a:cubicBezTo>
                  <a:close/>
                  <a:moveTo>
                    <a:pt x="215907" y="1359331"/>
                  </a:moveTo>
                  <a:cubicBezTo>
                    <a:pt x="216859" y="1359522"/>
                    <a:pt x="217907" y="1359807"/>
                    <a:pt x="219050" y="1359998"/>
                  </a:cubicBezTo>
                  <a:cubicBezTo>
                    <a:pt x="219431" y="1357045"/>
                    <a:pt x="217526" y="1357236"/>
                    <a:pt x="215621" y="1356950"/>
                  </a:cubicBezTo>
                  <a:cubicBezTo>
                    <a:pt x="215526" y="1355997"/>
                    <a:pt x="215335" y="1355045"/>
                    <a:pt x="215049" y="1354187"/>
                  </a:cubicBezTo>
                  <a:cubicBezTo>
                    <a:pt x="216383" y="1354569"/>
                    <a:pt x="217431" y="1354664"/>
                    <a:pt x="218574" y="1354664"/>
                  </a:cubicBezTo>
                  <a:cubicBezTo>
                    <a:pt x="222003" y="1357045"/>
                    <a:pt x="221431" y="1360093"/>
                    <a:pt x="221526" y="1364284"/>
                  </a:cubicBezTo>
                  <a:cubicBezTo>
                    <a:pt x="217335" y="1364189"/>
                    <a:pt x="216383" y="1361903"/>
                    <a:pt x="215907" y="1359331"/>
                  </a:cubicBezTo>
                  <a:close/>
                  <a:moveTo>
                    <a:pt x="213240" y="1384763"/>
                  </a:moveTo>
                  <a:cubicBezTo>
                    <a:pt x="215145" y="1381810"/>
                    <a:pt x="217240" y="1379048"/>
                    <a:pt x="219050" y="1376000"/>
                  </a:cubicBezTo>
                  <a:cubicBezTo>
                    <a:pt x="218859" y="1376857"/>
                    <a:pt x="218478" y="1377714"/>
                    <a:pt x="217621" y="1378857"/>
                  </a:cubicBezTo>
                  <a:cubicBezTo>
                    <a:pt x="218574" y="1378857"/>
                    <a:pt x="219717" y="1379238"/>
                    <a:pt x="220955" y="1379810"/>
                  </a:cubicBezTo>
                  <a:cubicBezTo>
                    <a:pt x="219621" y="1382096"/>
                    <a:pt x="221336" y="1386477"/>
                    <a:pt x="213240" y="1384763"/>
                  </a:cubicBezTo>
                  <a:close/>
                  <a:moveTo>
                    <a:pt x="255054" y="1394573"/>
                  </a:moveTo>
                  <a:cubicBezTo>
                    <a:pt x="251911" y="1395621"/>
                    <a:pt x="252578" y="1404003"/>
                    <a:pt x="250863" y="1409432"/>
                  </a:cubicBezTo>
                  <a:cubicBezTo>
                    <a:pt x="249054" y="1407242"/>
                    <a:pt x="246863" y="1405241"/>
                    <a:pt x="244577" y="1403432"/>
                  </a:cubicBezTo>
                  <a:cubicBezTo>
                    <a:pt x="245339" y="1403051"/>
                    <a:pt x="247053" y="1401336"/>
                    <a:pt x="250863" y="1398669"/>
                  </a:cubicBezTo>
                  <a:cubicBezTo>
                    <a:pt x="252673" y="1395050"/>
                    <a:pt x="244005" y="1391526"/>
                    <a:pt x="250387" y="1389430"/>
                  </a:cubicBezTo>
                  <a:cubicBezTo>
                    <a:pt x="252864" y="1390573"/>
                    <a:pt x="254388" y="1392287"/>
                    <a:pt x="255054" y="1394573"/>
                  </a:cubicBezTo>
                  <a:close/>
                  <a:moveTo>
                    <a:pt x="239433" y="1404956"/>
                  </a:moveTo>
                  <a:cubicBezTo>
                    <a:pt x="239338" y="1401717"/>
                    <a:pt x="239243" y="1398574"/>
                    <a:pt x="238957" y="1394097"/>
                  </a:cubicBezTo>
                  <a:cubicBezTo>
                    <a:pt x="241434" y="1394955"/>
                    <a:pt x="241719" y="1396288"/>
                    <a:pt x="244291" y="1394764"/>
                  </a:cubicBezTo>
                  <a:cubicBezTo>
                    <a:pt x="244291" y="1399241"/>
                    <a:pt x="244005" y="1401812"/>
                    <a:pt x="244005" y="1402956"/>
                  </a:cubicBezTo>
                  <a:cubicBezTo>
                    <a:pt x="243243" y="1402384"/>
                    <a:pt x="242577" y="1401812"/>
                    <a:pt x="241815" y="1401241"/>
                  </a:cubicBezTo>
                  <a:cubicBezTo>
                    <a:pt x="242577" y="1403908"/>
                    <a:pt x="241053" y="1404575"/>
                    <a:pt x="239433" y="1404956"/>
                  </a:cubicBezTo>
                  <a:close/>
                  <a:moveTo>
                    <a:pt x="236862" y="1383144"/>
                  </a:moveTo>
                  <a:cubicBezTo>
                    <a:pt x="237528" y="1384001"/>
                    <a:pt x="238290" y="1384477"/>
                    <a:pt x="239052" y="1384668"/>
                  </a:cubicBezTo>
                  <a:cubicBezTo>
                    <a:pt x="238100" y="1385525"/>
                    <a:pt x="237338" y="1386573"/>
                    <a:pt x="237243" y="1388192"/>
                  </a:cubicBezTo>
                  <a:cubicBezTo>
                    <a:pt x="239243" y="1386858"/>
                    <a:pt x="243624" y="1387715"/>
                    <a:pt x="246768" y="1387430"/>
                  </a:cubicBezTo>
                  <a:cubicBezTo>
                    <a:pt x="244863" y="1392192"/>
                    <a:pt x="238576" y="1386001"/>
                    <a:pt x="235528" y="1392097"/>
                  </a:cubicBezTo>
                  <a:cubicBezTo>
                    <a:pt x="230861" y="1390002"/>
                    <a:pt x="237052" y="1385811"/>
                    <a:pt x="236862" y="1383144"/>
                  </a:cubicBezTo>
                  <a:close/>
                  <a:moveTo>
                    <a:pt x="216478" y="1415719"/>
                  </a:moveTo>
                  <a:cubicBezTo>
                    <a:pt x="216288" y="1416481"/>
                    <a:pt x="216002" y="1417148"/>
                    <a:pt x="215811" y="1418005"/>
                  </a:cubicBezTo>
                  <a:cubicBezTo>
                    <a:pt x="214478" y="1417624"/>
                    <a:pt x="215145" y="1416481"/>
                    <a:pt x="216478" y="1415719"/>
                  </a:cubicBezTo>
                  <a:close/>
                  <a:moveTo>
                    <a:pt x="230670" y="1427149"/>
                  </a:moveTo>
                  <a:cubicBezTo>
                    <a:pt x="229242" y="1425911"/>
                    <a:pt x="228289" y="1424482"/>
                    <a:pt x="227432" y="1422958"/>
                  </a:cubicBezTo>
                  <a:cubicBezTo>
                    <a:pt x="228384" y="1422672"/>
                    <a:pt x="229623" y="1422386"/>
                    <a:pt x="231337" y="1422386"/>
                  </a:cubicBezTo>
                  <a:cubicBezTo>
                    <a:pt x="227622" y="1414195"/>
                    <a:pt x="236100" y="1405146"/>
                    <a:pt x="239910" y="1412671"/>
                  </a:cubicBezTo>
                  <a:cubicBezTo>
                    <a:pt x="239814" y="1411052"/>
                    <a:pt x="239624" y="1409623"/>
                    <a:pt x="239624" y="1408290"/>
                  </a:cubicBezTo>
                  <a:cubicBezTo>
                    <a:pt x="244672" y="1408385"/>
                    <a:pt x="246958" y="1410385"/>
                    <a:pt x="249530" y="1412290"/>
                  </a:cubicBezTo>
                  <a:cubicBezTo>
                    <a:pt x="248101" y="1414195"/>
                    <a:pt x="245720" y="1414862"/>
                    <a:pt x="241624" y="1412861"/>
                  </a:cubicBezTo>
                  <a:cubicBezTo>
                    <a:pt x="240386" y="1415719"/>
                    <a:pt x="238957" y="1418481"/>
                    <a:pt x="237719" y="1421339"/>
                  </a:cubicBezTo>
                  <a:cubicBezTo>
                    <a:pt x="234195" y="1422101"/>
                    <a:pt x="235052" y="1427244"/>
                    <a:pt x="230670" y="1427149"/>
                  </a:cubicBezTo>
                  <a:close/>
                  <a:moveTo>
                    <a:pt x="245720" y="1422672"/>
                  </a:moveTo>
                  <a:cubicBezTo>
                    <a:pt x="246387" y="1423339"/>
                    <a:pt x="246863" y="1424196"/>
                    <a:pt x="247339" y="1425244"/>
                  </a:cubicBezTo>
                  <a:cubicBezTo>
                    <a:pt x="246482" y="1425339"/>
                    <a:pt x="246006" y="1425720"/>
                    <a:pt x="245244" y="1425911"/>
                  </a:cubicBezTo>
                  <a:cubicBezTo>
                    <a:pt x="245625" y="1424958"/>
                    <a:pt x="245815" y="1423911"/>
                    <a:pt x="245720" y="1422672"/>
                  </a:cubicBezTo>
                  <a:close/>
                  <a:moveTo>
                    <a:pt x="245910" y="1433436"/>
                  </a:moveTo>
                  <a:cubicBezTo>
                    <a:pt x="243529" y="1432578"/>
                    <a:pt x="242958" y="1431721"/>
                    <a:pt x="243148" y="1430578"/>
                  </a:cubicBezTo>
                  <a:cubicBezTo>
                    <a:pt x="245815" y="1430197"/>
                    <a:pt x="247815" y="1429054"/>
                    <a:pt x="247434" y="1425625"/>
                  </a:cubicBezTo>
                  <a:cubicBezTo>
                    <a:pt x="248482" y="1428387"/>
                    <a:pt x="248482" y="1431816"/>
                    <a:pt x="245910" y="1433436"/>
                  </a:cubicBezTo>
                  <a:close/>
                  <a:moveTo>
                    <a:pt x="282296" y="1429149"/>
                  </a:moveTo>
                  <a:cubicBezTo>
                    <a:pt x="281534" y="1428482"/>
                    <a:pt x="280772" y="1427816"/>
                    <a:pt x="279915" y="1427340"/>
                  </a:cubicBezTo>
                  <a:cubicBezTo>
                    <a:pt x="282486" y="1423911"/>
                    <a:pt x="279438" y="1417338"/>
                    <a:pt x="284582" y="1415243"/>
                  </a:cubicBezTo>
                  <a:cubicBezTo>
                    <a:pt x="286868" y="1421529"/>
                    <a:pt x="291726" y="1419910"/>
                    <a:pt x="294107" y="1424101"/>
                  </a:cubicBezTo>
                  <a:cubicBezTo>
                    <a:pt x="288487" y="1423911"/>
                    <a:pt x="288392" y="1429816"/>
                    <a:pt x="282296" y="1429149"/>
                  </a:cubicBezTo>
                  <a:close/>
                  <a:moveTo>
                    <a:pt x="158280" y="1782527"/>
                  </a:moveTo>
                  <a:cubicBezTo>
                    <a:pt x="156566" y="1782336"/>
                    <a:pt x="154756" y="1782051"/>
                    <a:pt x="152946" y="1781860"/>
                  </a:cubicBezTo>
                  <a:cubicBezTo>
                    <a:pt x="149708" y="1776526"/>
                    <a:pt x="156566" y="1770430"/>
                    <a:pt x="161995" y="1769192"/>
                  </a:cubicBezTo>
                  <a:cubicBezTo>
                    <a:pt x="158280" y="1774716"/>
                    <a:pt x="162376" y="1778050"/>
                    <a:pt x="158280" y="1782527"/>
                  </a:cubicBezTo>
                  <a:close/>
                  <a:moveTo>
                    <a:pt x="188951" y="1806911"/>
                  </a:moveTo>
                  <a:cubicBezTo>
                    <a:pt x="188951" y="1807482"/>
                    <a:pt x="189046" y="1807959"/>
                    <a:pt x="189046" y="1808530"/>
                  </a:cubicBezTo>
                  <a:cubicBezTo>
                    <a:pt x="188379" y="1808340"/>
                    <a:pt x="187713" y="1808054"/>
                    <a:pt x="187141" y="1807577"/>
                  </a:cubicBezTo>
                  <a:cubicBezTo>
                    <a:pt x="187808" y="1807482"/>
                    <a:pt x="188379" y="1807292"/>
                    <a:pt x="188951" y="1806911"/>
                  </a:cubicBezTo>
                  <a:close/>
                  <a:moveTo>
                    <a:pt x="198000" y="1780907"/>
                  </a:moveTo>
                  <a:cubicBezTo>
                    <a:pt x="199428" y="1779860"/>
                    <a:pt x="201619" y="1779669"/>
                    <a:pt x="201143" y="1776812"/>
                  </a:cubicBezTo>
                  <a:cubicBezTo>
                    <a:pt x="201619" y="1778622"/>
                    <a:pt x="201524" y="1780527"/>
                    <a:pt x="200667" y="1781955"/>
                  </a:cubicBezTo>
                  <a:cubicBezTo>
                    <a:pt x="199619" y="1782336"/>
                    <a:pt x="198666" y="1782717"/>
                    <a:pt x="197047" y="1782527"/>
                  </a:cubicBezTo>
                  <a:cubicBezTo>
                    <a:pt x="197523" y="1782051"/>
                    <a:pt x="197809" y="1781479"/>
                    <a:pt x="198000" y="1780907"/>
                  </a:cubicBezTo>
                  <a:close/>
                  <a:moveTo>
                    <a:pt x="200286" y="1812816"/>
                  </a:moveTo>
                  <a:cubicBezTo>
                    <a:pt x="200857" y="1812435"/>
                    <a:pt x="201238" y="1812054"/>
                    <a:pt x="201714" y="1811673"/>
                  </a:cubicBezTo>
                  <a:cubicBezTo>
                    <a:pt x="201333" y="1812149"/>
                    <a:pt x="200952" y="1812816"/>
                    <a:pt x="200571" y="1813293"/>
                  </a:cubicBezTo>
                  <a:cubicBezTo>
                    <a:pt x="200571" y="1813102"/>
                    <a:pt x="200286" y="1813007"/>
                    <a:pt x="200286" y="1812816"/>
                  </a:cubicBezTo>
                  <a:close/>
                  <a:moveTo>
                    <a:pt x="207334" y="1804244"/>
                  </a:moveTo>
                  <a:cubicBezTo>
                    <a:pt x="206572" y="1803958"/>
                    <a:pt x="205905" y="1803768"/>
                    <a:pt x="205143" y="1803482"/>
                  </a:cubicBezTo>
                  <a:cubicBezTo>
                    <a:pt x="206096" y="1802815"/>
                    <a:pt x="207239" y="1802624"/>
                    <a:pt x="207429" y="1803958"/>
                  </a:cubicBezTo>
                  <a:cubicBezTo>
                    <a:pt x="207429" y="1804053"/>
                    <a:pt x="207334" y="1804148"/>
                    <a:pt x="207334" y="1804244"/>
                  </a:cubicBezTo>
                  <a:close/>
                  <a:moveTo>
                    <a:pt x="202381" y="1801958"/>
                  </a:moveTo>
                  <a:cubicBezTo>
                    <a:pt x="201810" y="1801482"/>
                    <a:pt x="201429" y="1800910"/>
                    <a:pt x="201238" y="1800148"/>
                  </a:cubicBezTo>
                  <a:cubicBezTo>
                    <a:pt x="202095" y="1800148"/>
                    <a:pt x="202857" y="1800053"/>
                    <a:pt x="203619" y="1799957"/>
                  </a:cubicBezTo>
                  <a:cubicBezTo>
                    <a:pt x="203143" y="1800719"/>
                    <a:pt x="202667" y="1801386"/>
                    <a:pt x="202381" y="1801958"/>
                  </a:cubicBezTo>
                  <a:close/>
                  <a:moveTo>
                    <a:pt x="199905" y="1793861"/>
                  </a:moveTo>
                  <a:cubicBezTo>
                    <a:pt x="200000" y="1792528"/>
                    <a:pt x="200095" y="1791194"/>
                    <a:pt x="200190" y="1789861"/>
                  </a:cubicBezTo>
                  <a:cubicBezTo>
                    <a:pt x="201619" y="1790623"/>
                    <a:pt x="203048" y="1791290"/>
                    <a:pt x="205143" y="1791480"/>
                  </a:cubicBezTo>
                  <a:cubicBezTo>
                    <a:pt x="205048" y="1793099"/>
                    <a:pt x="203524" y="1794338"/>
                    <a:pt x="199905" y="1793861"/>
                  </a:cubicBezTo>
                  <a:close/>
                  <a:moveTo>
                    <a:pt x="195809" y="1799862"/>
                  </a:moveTo>
                  <a:cubicBezTo>
                    <a:pt x="195714" y="1801386"/>
                    <a:pt x="198000" y="1801196"/>
                    <a:pt x="199333" y="1801672"/>
                  </a:cubicBezTo>
                  <a:cubicBezTo>
                    <a:pt x="199619" y="1804244"/>
                    <a:pt x="197428" y="1804244"/>
                    <a:pt x="197142" y="1806244"/>
                  </a:cubicBezTo>
                  <a:cubicBezTo>
                    <a:pt x="192094" y="1805863"/>
                    <a:pt x="193332" y="1798529"/>
                    <a:pt x="195999" y="1796719"/>
                  </a:cubicBezTo>
                  <a:cubicBezTo>
                    <a:pt x="198285" y="1797195"/>
                    <a:pt x="197619" y="1799862"/>
                    <a:pt x="195809" y="1799862"/>
                  </a:cubicBezTo>
                  <a:close/>
                  <a:moveTo>
                    <a:pt x="191808" y="1813864"/>
                  </a:moveTo>
                  <a:cubicBezTo>
                    <a:pt x="192189" y="1813578"/>
                    <a:pt x="192570" y="1813293"/>
                    <a:pt x="192951" y="1813102"/>
                  </a:cubicBezTo>
                  <a:cubicBezTo>
                    <a:pt x="194856" y="1813578"/>
                    <a:pt x="196190" y="1813293"/>
                    <a:pt x="196952" y="1812435"/>
                  </a:cubicBezTo>
                  <a:cubicBezTo>
                    <a:pt x="197428" y="1812531"/>
                    <a:pt x="197904" y="1812531"/>
                    <a:pt x="198476" y="1812721"/>
                  </a:cubicBezTo>
                  <a:cubicBezTo>
                    <a:pt x="198381" y="1813864"/>
                    <a:pt x="198762" y="1814626"/>
                    <a:pt x="199333" y="1815293"/>
                  </a:cubicBezTo>
                  <a:cubicBezTo>
                    <a:pt x="198666" y="1816626"/>
                    <a:pt x="198095" y="1818055"/>
                    <a:pt x="197904" y="1819769"/>
                  </a:cubicBezTo>
                  <a:cubicBezTo>
                    <a:pt x="193904" y="1819103"/>
                    <a:pt x="191999" y="1817007"/>
                    <a:pt x="191808" y="1813864"/>
                  </a:cubicBezTo>
                  <a:close/>
                  <a:moveTo>
                    <a:pt x="206096" y="1817769"/>
                  </a:moveTo>
                  <a:cubicBezTo>
                    <a:pt x="205810" y="1817484"/>
                    <a:pt x="205524" y="1817198"/>
                    <a:pt x="205334" y="1816912"/>
                  </a:cubicBezTo>
                  <a:cubicBezTo>
                    <a:pt x="205143" y="1816340"/>
                    <a:pt x="204858" y="1815864"/>
                    <a:pt x="204381" y="1815578"/>
                  </a:cubicBezTo>
                  <a:cubicBezTo>
                    <a:pt x="203810" y="1814816"/>
                    <a:pt x="202953" y="1814245"/>
                    <a:pt x="201143" y="1813959"/>
                  </a:cubicBezTo>
                  <a:cubicBezTo>
                    <a:pt x="201143" y="1813959"/>
                    <a:pt x="201143" y="1813864"/>
                    <a:pt x="201048" y="1813864"/>
                  </a:cubicBezTo>
                  <a:cubicBezTo>
                    <a:pt x="203429" y="1813578"/>
                    <a:pt x="205905" y="1813388"/>
                    <a:pt x="207906" y="1813007"/>
                  </a:cubicBezTo>
                  <a:cubicBezTo>
                    <a:pt x="208287" y="1815769"/>
                    <a:pt x="210001" y="1816912"/>
                    <a:pt x="206096" y="1817769"/>
                  </a:cubicBezTo>
                  <a:close/>
                  <a:moveTo>
                    <a:pt x="212287" y="1801005"/>
                  </a:moveTo>
                  <a:cubicBezTo>
                    <a:pt x="212573" y="1801101"/>
                    <a:pt x="212668" y="1801005"/>
                    <a:pt x="212859" y="1801101"/>
                  </a:cubicBezTo>
                  <a:cubicBezTo>
                    <a:pt x="212954" y="1801291"/>
                    <a:pt x="212954" y="1801482"/>
                    <a:pt x="213144" y="1801672"/>
                  </a:cubicBezTo>
                  <a:cubicBezTo>
                    <a:pt x="212859" y="1801482"/>
                    <a:pt x="212573" y="1801196"/>
                    <a:pt x="212287" y="1801005"/>
                  </a:cubicBezTo>
                  <a:close/>
                  <a:moveTo>
                    <a:pt x="212192" y="1801005"/>
                  </a:moveTo>
                  <a:cubicBezTo>
                    <a:pt x="210858" y="1800243"/>
                    <a:pt x="209906" y="1799195"/>
                    <a:pt x="209144" y="1798052"/>
                  </a:cubicBezTo>
                  <a:cubicBezTo>
                    <a:pt x="211525" y="1796719"/>
                    <a:pt x="212287" y="1796243"/>
                    <a:pt x="212192" y="1801005"/>
                  </a:cubicBezTo>
                  <a:close/>
                  <a:moveTo>
                    <a:pt x="202476" y="1775669"/>
                  </a:moveTo>
                  <a:cubicBezTo>
                    <a:pt x="204286" y="1774145"/>
                    <a:pt x="206001" y="1772526"/>
                    <a:pt x="207810" y="1771002"/>
                  </a:cubicBezTo>
                  <a:cubicBezTo>
                    <a:pt x="209334" y="1772526"/>
                    <a:pt x="210858" y="1773573"/>
                    <a:pt x="212573" y="1772716"/>
                  </a:cubicBezTo>
                  <a:cubicBezTo>
                    <a:pt x="212382" y="1774811"/>
                    <a:pt x="209239" y="1773954"/>
                    <a:pt x="208668" y="1775573"/>
                  </a:cubicBezTo>
                  <a:cubicBezTo>
                    <a:pt x="210763" y="1779574"/>
                    <a:pt x="215621" y="1774335"/>
                    <a:pt x="215811" y="1777669"/>
                  </a:cubicBezTo>
                  <a:cubicBezTo>
                    <a:pt x="215621" y="1778240"/>
                    <a:pt x="215430" y="1778622"/>
                    <a:pt x="215049" y="1778907"/>
                  </a:cubicBezTo>
                  <a:cubicBezTo>
                    <a:pt x="210096" y="1778336"/>
                    <a:pt x="207334" y="1776336"/>
                    <a:pt x="202476" y="1775669"/>
                  </a:cubicBezTo>
                  <a:close/>
                  <a:moveTo>
                    <a:pt x="223622" y="1773954"/>
                  </a:moveTo>
                  <a:cubicBezTo>
                    <a:pt x="223812" y="1775288"/>
                    <a:pt x="224098" y="1776621"/>
                    <a:pt x="224479" y="1777955"/>
                  </a:cubicBezTo>
                  <a:cubicBezTo>
                    <a:pt x="223908" y="1777669"/>
                    <a:pt x="223241" y="1777383"/>
                    <a:pt x="222955" y="1777002"/>
                  </a:cubicBezTo>
                  <a:cubicBezTo>
                    <a:pt x="223050" y="1776907"/>
                    <a:pt x="223146" y="1776716"/>
                    <a:pt x="223336" y="1776621"/>
                  </a:cubicBezTo>
                  <a:cubicBezTo>
                    <a:pt x="223241" y="1776621"/>
                    <a:pt x="223050" y="1776526"/>
                    <a:pt x="222860" y="1776431"/>
                  </a:cubicBezTo>
                  <a:cubicBezTo>
                    <a:pt x="222669" y="1775669"/>
                    <a:pt x="222955" y="1774811"/>
                    <a:pt x="223622" y="1773954"/>
                  </a:cubicBezTo>
                  <a:close/>
                  <a:moveTo>
                    <a:pt x="215811" y="1772049"/>
                  </a:moveTo>
                  <a:cubicBezTo>
                    <a:pt x="214097" y="1770620"/>
                    <a:pt x="212859" y="1769097"/>
                    <a:pt x="212478" y="1767668"/>
                  </a:cubicBezTo>
                  <a:cubicBezTo>
                    <a:pt x="214192" y="1766715"/>
                    <a:pt x="216097" y="1765763"/>
                    <a:pt x="218383" y="1765382"/>
                  </a:cubicBezTo>
                  <a:cubicBezTo>
                    <a:pt x="214859" y="1768525"/>
                    <a:pt x="214954" y="1770144"/>
                    <a:pt x="215811" y="1772049"/>
                  </a:cubicBezTo>
                  <a:close/>
                  <a:moveTo>
                    <a:pt x="201048" y="1776526"/>
                  </a:moveTo>
                  <a:cubicBezTo>
                    <a:pt x="199238" y="1776336"/>
                    <a:pt x="198762" y="1775193"/>
                    <a:pt x="198000" y="1774145"/>
                  </a:cubicBezTo>
                  <a:cubicBezTo>
                    <a:pt x="197904" y="1773383"/>
                    <a:pt x="197714" y="1772621"/>
                    <a:pt x="197619" y="1771954"/>
                  </a:cubicBezTo>
                  <a:cubicBezTo>
                    <a:pt x="199143" y="1772716"/>
                    <a:pt x="200381" y="1774526"/>
                    <a:pt x="201048" y="1776526"/>
                  </a:cubicBezTo>
                  <a:close/>
                  <a:moveTo>
                    <a:pt x="180188" y="1780622"/>
                  </a:moveTo>
                  <a:cubicBezTo>
                    <a:pt x="181712" y="1775955"/>
                    <a:pt x="178473" y="1774431"/>
                    <a:pt x="177997" y="1771097"/>
                  </a:cubicBezTo>
                  <a:cubicBezTo>
                    <a:pt x="179807" y="1771287"/>
                    <a:pt x="180283" y="1770144"/>
                    <a:pt x="181712" y="1770049"/>
                  </a:cubicBezTo>
                  <a:cubicBezTo>
                    <a:pt x="187998" y="1771859"/>
                    <a:pt x="183426" y="1780812"/>
                    <a:pt x="179997" y="1782146"/>
                  </a:cubicBezTo>
                  <a:cubicBezTo>
                    <a:pt x="181807" y="1782527"/>
                    <a:pt x="183331" y="1783289"/>
                    <a:pt x="184379" y="1784336"/>
                  </a:cubicBezTo>
                  <a:cubicBezTo>
                    <a:pt x="183807" y="1785194"/>
                    <a:pt x="183426" y="1786241"/>
                    <a:pt x="183712" y="1787956"/>
                  </a:cubicBezTo>
                  <a:cubicBezTo>
                    <a:pt x="185046" y="1787575"/>
                    <a:pt x="185903" y="1787575"/>
                    <a:pt x="186665" y="1787670"/>
                  </a:cubicBezTo>
                  <a:cubicBezTo>
                    <a:pt x="187713" y="1790718"/>
                    <a:pt x="186570" y="1794338"/>
                    <a:pt x="183331" y="1796433"/>
                  </a:cubicBezTo>
                  <a:cubicBezTo>
                    <a:pt x="186665" y="1796910"/>
                    <a:pt x="188094" y="1795290"/>
                    <a:pt x="190284" y="1794528"/>
                  </a:cubicBezTo>
                  <a:cubicBezTo>
                    <a:pt x="190380" y="1794528"/>
                    <a:pt x="190475" y="1794719"/>
                    <a:pt x="190665" y="1794719"/>
                  </a:cubicBezTo>
                  <a:cubicBezTo>
                    <a:pt x="190665" y="1794528"/>
                    <a:pt x="190856" y="1794528"/>
                    <a:pt x="190856" y="1794338"/>
                  </a:cubicBezTo>
                  <a:cubicBezTo>
                    <a:pt x="192189" y="1794052"/>
                    <a:pt x="193713" y="1793957"/>
                    <a:pt x="196095" y="1794814"/>
                  </a:cubicBezTo>
                  <a:cubicBezTo>
                    <a:pt x="196095" y="1794909"/>
                    <a:pt x="196190" y="1794909"/>
                    <a:pt x="196190" y="1795100"/>
                  </a:cubicBezTo>
                  <a:cubicBezTo>
                    <a:pt x="192094" y="1794719"/>
                    <a:pt x="190284" y="1795862"/>
                    <a:pt x="189427" y="1797576"/>
                  </a:cubicBezTo>
                  <a:cubicBezTo>
                    <a:pt x="189141" y="1797386"/>
                    <a:pt x="188951" y="1797195"/>
                    <a:pt x="188665" y="1797005"/>
                  </a:cubicBezTo>
                  <a:cubicBezTo>
                    <a:pt x="188951" y="1804720"/>
                    <a:pt x="182379" y="1797957"/>
                    <a:pt x="177235" y="1801767"/>
                  </a:cubicBezTo>
                  <a:cubicBezTo>
                    <a:pt x="172568" y="1795100"/>
                    <a:pt x="169139" y="1788623"/>
                    <a:pt x="161233" y="1787480"/>
                  </a:cubicBezTo>
                  <a:cubicBezTo>
                    <a:pt x="161233" y="1783956"/>
                    <a:pt x="166567" y="1786432"/>
                    <a:pt x="167234" y="1783574"/>
                  </a:cubicBezTo>
                  <a:cubicBezTo>
                    <a:pt x="156375" y="1781384"/>
                    <a:pt x="167139" y="1771478"/>
                    <a:pt x="167424" y="1769763"/>
                  </a:cubicBezTo>
                  <a:cubicBezTo>
                    <a:pt x="171520" y="1773097"/>
                    <a:pt x="173520" y="1783194"/>
                    <a:pt x="180188" y="1780622"/>
                  </a:cubicBezTo>
                  <a:close/>
                  <a:moveTo>
                    <a:pt x="203238" y="1748237"/>
                  </a:moveTo>
                  <a:cubicBezTo>
                    <a:pt x="203334" y="1748332"/>
                    <a:pt x="203429" y="1748332"/>
                    <a:pt x="203429" y="1748332"/>
                  </a:cubicBezTo>
                  <a:cubicBezTo>
                    <a:pt x="203334" y="1748332"/>
                    <a:pt x="203334" y="1748332"/>
                    <a:pt x="203238" y="1748332"/>
                  </a:cubicBezTo>
                  <a:cubicBezTo>
                    <a:pt x="203238" y="1748332"/>
                    <a:pt x="203238" y="1748237"/>
                    <a:pt x="203238" y="1748237"/>
                  </a:cubicBezTo>
                  <a:close/>
                  <a:moveTo>
                    <a:pt x="232766" y="1714804"/>
                  </a:moveTo>
                  <a:cubicBezTo>
                    <a:pt x="233909" y="1716328"/>
                    <a:pt x="234195" y="1718423"/>
                    <a:pt x="233718" y="1721090"/>
                  </a:cubicBezTo>
                  <a:cubicBezTo>
                    <a:pt x="232385" y="1720900"/>
                    <a:pt x="231051" y="1720710"/>
                    <a:pt x="229718" y="1720614"/>
                  </a:cubicBezTo>
                  <a:cubicBezTo>
                    <a:pt x="229527" y="1719757"/>
                    <a:pt x="229051" y="1718614"/>
                    <a:pt x="227718" y="1717090"/>
                  </a:cubicBezTo>
                  <a:cubicBezTo>
                    <a:pt x="230099" y="1717281"/>
                    <a:pt x="230099" y="1719281"/>
                    <a:pt x="233052" y="1719090"/>
                  </a:cubicBezTo>
                  <a:cubicBezTo>
                    <a:pt x="233528" y="1717090"/>
                    <a:pt x="232575" y="1716137"/>
                    <a:pt x="232004" y="1714804"/>
                  </a:cubicBezTo>
                  <a:cubicBezTo>
                    <a:pt x="232290" y="1714804"/>
                    <a:pt x="232480" y="1714804"/>
                    <a:pt x="232766" y="1714804"/>
                  </a:cubicBezTo>
                  <a:close/>
                  <a:moveTo>
                    <a:pt x="212382" y="1710041"/>
                  </a:moveTo>
                  <a:cubicBezTo>
                    <a:pt x="212478" y="1710232"/>
                    <a:pt x="212668" y="1710327"/>
                    <a:pt x="212763" y="1710518"/>
                  </a:cubicBezTo>
                  <a:cubicBezTo>
                    <a:pt x="212573" y="1710423"/>
                    <a:pt x="212382" y="1710232"/>
                    <a:pt x="212382" y="1710041"/>
                  </a:cubicBezTo>
                  <a:close/>
                  <a:moveTo>
                    <a:pt x="197619" y="1721281"/>
                  </a:moveTo>
                  <a:cubicBezTo>
                    <a:pt x="197619" y="1721186"/>
                    <a:pt x="197619" y="1721186"/>
                    <a:pt x="197619" y="1721281"/>
                  </a:cubicBezTo>
                  <a:cubicBezTo>
                    <a:pt x="197714" y="1720995"/>
                    <a:pt x="197714" y="1720900"/>
                    <a:pt x="197714" y="1720710"/>
                  </a:cubicBezTo>
                  <a:cubicBezTo>
                    <a:pt x="198476" y="1718233"/>
                    <a:pt x="200667" y="1717090"/>
                    <a:pt x="202000" y="1715185"/>
                  </a:cubicBezTo>
                  <a:cubicBezTo>
                    <a:pt x="200952" y="1714518"/>
                    <a:pt x="199619" y="1713852"/>
                    <a:pt x="198285" y="1713280"/>
                  </a:cubicBezTo>
                  <a:cubicBezTo>
                    <a:pt x="201429" y="1713280"/>
                    <a:pt x="204286" y="1712994"/>
                    <a:pt x="206191" y="1711565"/>
                  </a:cubicBezTo>
                  <a:cubicBezTo>
                    <a:pt x="201905" y="1708708"/>
                    <a:pt x="204953" y="1708422"/>
                    <a:pt x="206572" y="1706041"/>
                  </a:cubicBezTo>
                  <a:cubicBezTo>
                    <a:pt x="208096" y="1706708"/>
                    <a:pt x="209430" y="1707374"/>
                    <a:pt x="210668" y="1708327"/>
                  </a:cubicBezTo>
                  <a:cubicBezTo>
                    <a:pt x="206667" y="1709280"/>
                    <a:pt x="209049" y="1712042"/>
                    <a:pt x="212001" y="1714423"/>
                  </a:cubicBezTo>
                  <a:cubicBezTo>
                    <a:pt x="211716" y="1715852"/>
                    <a:pt x="211906" y="1717185"/>
                    <a:pt x="212478" y="1718423"/>
                  </a:cubicBezTo>
                  <a:cubicBezTo>
                    <a:pt x="208287" y="1720043"/>
                    <a:pt x="205524" y="1723472"/>
                    <a:pt x="197619" y="1721281"/>
                  </a:cubicBezTo>
                  <a:close/>
                  <a:moveTo>
                    <a:pt x="226670" y="1731187"/>
                  </a:moveTo>
                  <a:cubicBezTo>
                    <a:pt x="226765" y="1729568"/>
                    <a:pt x="225336" y="1729187"/>
                    <a:pt x="225051" y="1727948"/>
                  </a:cubicBezTo>
                  <a:cubicBezTo>
                    <a:pt x="226479" y="1725662"/>
                    <a:pt x="227908" y="1724329"/>
                    <a:pt x="228765" y="1723186"/>
                  </a:cubicBezTo>
                  <a:cubicBezTo>
                    <a:pt x="231242" y="1723662"/>
                    <a:pt x="233718" y="1724519"/>
                    <a:pt x="236481" y="1726044"/>
                  </a:cubicBezTo>
                  <a:cubicBezTo>
                    <a:pt x="235528" y="1728901"/>
                    <a:pt x="232671" y="1730901"/>
                    <a:pt x="226670" y="1731187"/>
                  </a:cubicBezTo>
                  <a:close/>
                  <a:moveTo>
                    <a:pt x="236576" y="1725758"/>
                  </a:moveTo>
                  <a:cubicBezTo>
                    <a:pt x="235909" y="1723948"/>
                    <a:pt x="236100" y="1722329"/>
                    <a:pt x="236671" y="1720805"/>
                  </a:cubicBezTo>
                  <a:cubicBezTo>
                    <a:pt x="236957" y="1722615"/>
                    <a:pt x="236957" y="1724329"/>
                    <a:pt x="236576" y="1725758"/>
                  </a:cubicBezTo>
                  <a:close/>
                  <a:moveTo>
                    <a:pt x="27788" y="2772270"/>
                  </a:moveTo>
                  <a:cubicBezTo>
                    <a:pt x="27883" y="2777127"/>
                    <a:pt x="23311" y="2776651"/>
                    <a:pt x="18263" y="2775699"/>
                  </a:cubicBezTo>
                  <a:cubicBezTo>
                    <a:pt x="18263" y="2771031"/>
                    <a:pt x="24454" y="2773222"/>
                    <a:pt x="27788" y="2772270"/>
                  </a:cubicBezTo>
                  <a:close/>
                  <a:moveTo>
                    <a:pt x="10357" y="2805512"/>
                  </a:moveTo>
                  <a:cubicBezTo>
                    <a:pt x="14929" y="2807988"/>
                    <a:pt x="18263" y="2811322"/>
                    <a:pt x="17691" y="2817228"/>
                  </a:cubicBezTo>
                  <a:cubicBezTo>
                    <a:pt x="14548" y="2813799"/>
                    <a:pt x="7309" y="2812941"/>
                    <a:pt x="10357" y="2805512"/>
                  </a:cubicBezTo>
                  <a:close/>
                  <a:moveTo>
                    <a:pt x="25978" y="2784366"/>
                  </a:moveTo>
                  <a:cubicBezTo>
                    <a:pt x="23311" y="2784938"/>
                    <a:pt x="17120" y="2781509"/>
                    <a:pt x="16929" y="2784747"/>
                  </a:cubicBezTo>
                  <a:cubicBezTo>
                    <a:pt x="12262" y="2779985"/>
                    <a:pt x="28264" y="2783509"/>
                    <a:pt x="27121" y="2776746"/>
                  </a:cubicBezTo>
                  <a:cubicBezTo>
                    <a:pt x="29312" y="2779032"/>
                    <a:pt x="27121" y="2779985"/>
                    <a:pt x="25978" y="2784366"/>
                  </a:cubicBezTo>
                  <a:close/>
                  <a:moveTo>
                    <a:pt x="55029" y="2783319"/>
                  </a:moveTo>
                  <a:cubicBezTo>
                    <a:pt x="50743" y="2781128"/>
                    <a:pt x="53505" y="2774270"/>
                    <a:pt x="45504" y="2774460"/>
                  </a:cubicBezTo>
                  <a:cubicBezTo>
                    <a:pt x="49410" y="2768174"/>
                    <a:pt x="56649" y="2777413"/>
                    <a:pt x="55029" y="2783319"/>
                  </a:cubicBezTo>
                  <a:close/>
                  <a:moveTo>
                    <a:pt x="56744" y="2783509"/>
                  </a:moveTo>
                  <a:cubicBezTo>
                    <a:pt x="57125" y="2780461"/>
                    <a:pt x="57601" y="2777508"/>
                    <a:pt x="58077" y="2774460"/>
                  </a:cubicBezTo>
                  <a:cubicBezTo>
                    <a:pt x="60554" y="2774937"/>
                    <a:pt x="63030" y="2775318"/>
                    <a:pt x="63602" y="2773603"/>
                  </a:cubicBezTo>
                  <a:cubicBezTo>
                    <a:pt x="67412" y="2776842"/>
                    <a:pt x="62364" y="2784938"/>
                    <a:pt x="56744" y="2783509"/>
                  </a:cubicBezTo>
                  <a:close/>
                  <a:moveTo>
                    <a:pt x="72079" y="3030016"/>
                  </a:moveTo>
                  <a:cubicBezTo>
                    <a:pt x="72079" y="3027349"/>
                    <a:pt x="75699" y="3026492"/>
                    <a:pt x="72746" y="3025444"/>
                  </a:cubicBezTo>
                  <a:cubicBezTo>
                    <a:pt x="73413" y="3023825"/>
                    <a:pt x="76365" y="3024872"/>
                    <a:pt x="76746" y="3022872"/>
                  </a:cubicBezTo>
                  <a:cubicBezTo>
                    <a:pt x="79032" y="3021063"/>
                    <a:pt x="76556" y="3027159"/>
                    <a:pt x="79223" y="3030873"/>
                  </a:cubicBezTo>
                  <a:cubicBezTo>
                    <a:pt x="76746" y="3030588"/>
                    <a:pt x="74365" y="3030302"/>
                    <a:pt x="72079" y="3030016"/>
                  </a:cubicBezTo>
                  <a:close/>
                  <a:moveTo>
                    <a:pt x="83223" y="3077546"/>
                  </a:moveTo>
                  <a:cubicBezTo>
                    <a:pt x="85986" y="3074879"/>
                    <a:pt x="87605" y="3070783"/>
                    <a:pt x="90081" y="3067640"/>
                  </a:cubicBezTo>
                  <a:cubicBezTo>
                    <a:pt x="93606" y="3070593"/>
                    <a:pt x="87986" y="3078022"/>
                    <a:pt x="83223" y="3077546"/>
                  </a:cubicBezTo>
                  <a:close/>
                  <a:moveTo>
                    <a:pt x="111989" y="3014967"/>
                  </a:moveTo>
                  <a:cubicBezTo>
                    <a:pt x="105131" y="3018205"/>
                    <a:pt x="108750" y="3010204"/>
                    <a:pt x="107798" y="3006775"/>
                  </a:cubicBezTo>
                  <a:cubicBezTo>
                    <a:pt x="109608" y="3006966"/>
                    <a:pt x="111322" y="3007251"/>
                    <a:pt x="113132" y="3007442"/>
                  </a:cubicBezTo>
                  <a:cubicBezTo>
                    <a:pt x="111513" y="3010299"/>
                    <a:pt x="106083" y="3013157"/>
                    <a:pt x="111989" y="3014967"/>
                  </a:cubicBezTo>
                  <a:close/>
                  <a:moveTo>
                    <a:pt x="1039438" y="2489758"/>
                  </a:moveTo>
                  <a:cubicBezTo>
                    <a:pt x="1036295" y="2487567"/>
                    <a:pt x="1028770" y="2488710"/>
                    <a:pt x="1026865" y="2485662"/>
                  </a:cubicBezTo>
                  <a:cubicBezTo>
                    <a:pt x="1031628" y="2479090"/>
                    <a:pt x="1037438" y="2481281"/>
                    <a:pt x="1045725" y="2480804"/>
                  </a:cubicBezTo>
                  <a:cubicBezTo>
                    <a:pt x="1046772" y="2486996"/>
                    <a:pt x="1037438" y="2482710"/>
                    <a:pt x="1039438" y="2489758"/>
                  </a:cubicBezTo>
                  <a:close/>
                  <a:moveTo>
                    <a:pt x="1038962" y="2445562"/>
                  </a:moveTo>
                  <a:cubicBezTo>
                    <a:pt x="1039248" y="2442419"/>
                    <a:pt x="1039438" y="2439276"/>
                    <a:pt x="1039629" y="2436132"/>
                  </a:cubicBezTo>
                  <a:cubicBezTo>
                    <a:pt x="1045725" y="2434608"/>
                    <a:pt x="1040676" y="2441276"/>
                    <a:pt x="1046772" y="2439847"/>
                  </a:cubicBezTo>
                  <a:cubicBezTo>
                    <a:pt x="1045915" y="2443467"/>
                    <a:pt x="1045058" y="2447086"/>
                    <a:pt x="1038962" y="2445562"/>
                  </a:cubicBezTo>
                  <a:close/>
                  <a:moveTo>
                    <a:pt x="1022960" y="2338787"/>
                  </a:moveTo>
                  <a:cubicBezTo>
                    <a:pt x="1016769" y="2340882"/>
                    <a:pt x="1025722" y="2347550"/>
                    <a:pt x="1020293" y="2349550"/>
                  </a:cubicBezTo>
                  <a:cubicBezTo>
                    <a:pt x="1016197" y="2348121"/>
                    <a:pt x="1020198" y="2340692"/>
                    <a:pt x="1019340" y="2336882"/>
                  </a:cubicBezTo>
                  <a:cubicBezTo>
                    <a:pt x="1022484" y="2337168"/>
                    <a:pt x="1024198" y="2336120"/>
                    <a:pt x="1025151" y="2334120"/>
                  </a:cubicBezTo>
                  <a:cubicBezTo>
                    <a:pt x="1029627" y="2333834"/>
                    <a:pt x="1028961" y="2337263"/>
                    <a:pt x="1034199" y="2336406"/>
                  </a:cubicBezTo>
                  <a:cubicBezTo>
                    <a:pt x="1033247" y="2332691"/>
                    <a:pt x="1028389" y="2331738"/>
                    <a:pt x="1027437" y="2328024"/>
                  </a:cubicBezTo>
                  <a:cubicBezTo>
                    <a:pt x="1024008" y="2328024"/>
                    <a:pt x="1025913" y="2333262"/>
                    <a:pt x="1023341" y="2334024"/>
                  </a:cubicBezTo>
                  <a:cubicBezTo>
                    <a:pt x="1021150" y="2333167"/>
                    <a:pt x="1019721" y="2331738"/>
                    <a:pt x="1020007" y="2329071"/>
                  </a:cubicBezTo>
                  <a:cubicBezTo>
                    <a:pt x="1017054" y="2330595"/>
                    <a:pt x="1015816" y="2333834"/>
                    <a:pt x="1010482" y="2333072"/>
                  </a:cubicBezTo>
                  <a:cubicBezTo>
                    <a:pt x="1010958" y="2328500"/>
                    <a:pt x="1017721" y="2330119"/>
                    <a:pt x="1016673" y="2324023"/>
                  </a:cubicBezTo>
                  <a:cubicBezTo>
                    <a:pt x="1023531" y="2328786"/>
                    <a:pt x="1028961" y="2325642"/>
                    <a:pt x="1038486" y="2328786"/>
                  </a:cubicBezTo>
                  <a:cubicBezTo>
                    <a:pt x="1035819" y="2331262"/>
                    <a:pt x="1032104" y="2334501"/>
                    <a:pt x="1039914" y="2335167"/>
                  </a:cubicBezTo>
                  <a:cubicBezTo>
                    <a:pt x="1040867" y="2339549"/>
                    <a:pt x="1036009" y="2338025"/>
                    <a:pt x="1035723" y="2341168"/>
                  </a:cubicBezTo>
                  <a:cubicBezTo>
                    <a:pt x="1030675" y="2341930"/>
                    <a:pt x="1032294" y="2337739"/>
                    <a:pt x="1028675" y="2337453"/>
                  </a:cubicBezTo>
                  <a:cubicBezTo>
                    <a:pt x="1027818" y="2340597"/>
                    <a:pt x="1030389" y="2344502"/>
                    <a:pt x="1022960" y="2338787"/>
                  </a:cubicBezTo>
                  <a:close/>
                  <a:moveTo>
                    <a:pt x="1035723" y="2314498"/>
                  </a:moveTo>
                  <a:cubicBezTo>
                    <a:pt x="1037438" y="2312212"/>
                    <a:pt x="1040581" y="2311450"/>
                    <a:pt x="1045153" y="2312022"/>
                  </a:cubicBezTo>
                  <a:cubicBezTo>
                    <a:pt x="1045439" y="2315641"/>
                    <a:pt x="1044391" y="2318022"/>
                    <a:pt x="1042772" y="2319737"/>
                  </a:cubicBezTo>
                  <a:cubicBezTo>
                    <a:pt x="1039248" y="2318784"/>
                    <a:pt x="1041724" y="2313546"/>
                    <a:pt x="1035723" y="2314498"/>
                  </a:cubicBezTo>
                  <a:close/>
                  <a:moveTo>
                    <a:pt x="1020864" y="2291257"/>
                  </a:moveTo>
                  <a:cubicBezTo>
                    <a:pt x="1021912" y="2294972"/>
                    <a:pt x="1027627" y="2299068"/>
                    <a:pt x="1018388" y="2298972"/>
                  </a:cubicBezTo>
                  <a:cubicBezTo>
                    <a:pt x="1016959" y="2290400"/>
                    <a:pt x="1019436" y="2292495"/>
                    <a:pt x="1021245" y="2284971"/>
                  </a:cubicBezTo>
                  <a:cubicBezTo>
                    <a:pt x="1013435" y="2284494"/>
                    <a:pt x="1011530" y="2289924"/>
                    <a:pt x="1006577" y="2283923"/>
                  </a:cubicBezTo>
                  <a:cubicBezTo>
                    <a:pt x="1008863" y="2280589"/>
                    <a:pt x="1015816" y="2281827"/>
                    <a:pt x="1018007" y="2278398"/>
                  </a:cubicBezTo>
                  <a:cubicBezTo>
                    <a:pt x="1020864" y="2284875"/>
                    <a:pt x="1042772" y="2293734"/>
                    <a:pt x="1027532" y="2299639"/>
                  </a:cubicBezTo>
                  <a:cubicBezTo>
                    <a:pt x="1029056" y="2298401"/>
                    <a:pt x="1029723" y="2296305"/>
                    <a:pt x="1029818" y="2293543"/>
                  </a:cubicBezTo>
                  <a:cubicBezTo>
                    <a:pt x="1027913" y="2291162"/>
                    <a:pt x="1023150" y="2289447"/>
                    <a:pt x="1020864" y="2291257"/>
                  </a:cubicBezTo>
                  <a:close/>
                  <a:moveTo>
                    <a:pt x="1014959" y="2221439"/>
                  </a:moveTo>
                  <a:cubicBezTo>
                    <a:pt x="1011435" y="2220105"/>
                    <a:pt x="1010387" y="2216867"/>
                    <a:pt x="1010101" y="2213247"/>
                  </a:cubicBezTo>
                  <a:cubicBezTo>
                    <a:pt x="1014768" y="2215248"/>
                    <a:pt x="1016483" y="2219439"/>
                    <a:pt x="1022484" y="2220486"/>
                  </a:cubicBezTo>
                  <a:cubicBezTo>
                    <a:pt x="1021531" y="2225916"/>
                    <a:pt x="1014483" y="2217057"/>
                    <a:pt x="1014959" y="2221439"/>
                  </a:cubicBezTo>
                  <a:close/>
                  <a:moveTo>
                    <a:pt x="1018388" y="2275350"/>
                  </a:moveTo>
                  <a:cubicBezTo>
                    <a:pt x="1016483" y="2278494"/>
                    <a:pt x="1012673" y="2279732"/>
                    <a:pt x="1007053" y="2279256"/>
                  </a:cubicBezTo>
                  <a:cubicBezTo>
                    <a:pt x="1006291" y="2273541"/>
                    <a:pt x="1012768" y="2274874"/>
                    <a:pt x="1018388" y="2275350"/>
                  </a:cubicBezTo>
                  <a:close/>
                  <a:moveTo>
                    <a:pt x="1030485" y="2285733"/>
                  </a:moveTo>
                  <a:cubicBezTo>
                    <a:pt x="1032294" y="2279922"/>
                    <a:pt x="1020769" y="2283923"/>
                    <a:pt x="1023722" y="2277351"/>
                  </a:cubicBezTo>
                  <a:cubicBezTo>
                    <a:pt x="1030294" y="2279732"/>
                    <a:pt x="1031818" y="2280113"/>
                    <a:pt x="1036390" y="2281446"/>
                  </a:cubicBezTo>
                  <a:cubicBezTo>
                    <a:pt x="1036390" y="2284875"/>
                    <a:pt x="1034485" y="2286304"/>
                    <a:pt x="1030485" y="2285733"/>
                  </a:cubicBezTo>
                  <a:close/>
                  <a:moveTo>
                    <a:pt x="1029532" y="2224106"/>
                  </a:moveTo>
                  <a:cubicBezTo>
                    <a:pt x="1033437" y="2227916"/>
                    <a:pt x="1028770" y="2231916"/>
                    <a:pt x="1026865" y="2234964"/>
                  </a:cubicBezTo>
                  <a:cubicBezTo>
                    <a:pt x="1023722" y="2231916"/>
                    <a:pt x="1021722" y="2223915"/>
                    <a:pt x="1029532" y="2224106"/>
                  </a:cubicBezTo>
                  <a:close/>
                  <a:moveTo>
                    <a:pt x="1042867" y="2292972"/>
                  </a:moveTo>
                  <a:cubicBezTo>
                    <a:pt x="1042962" y="2296401"/>
                    <a:pt x="1040962" y="2297829"/>
                    <a:pt x="1037057" y="2297258"/>
                  </a:cubicBezTo>
                  <a:cubicBezTo>
                    <a:pt x="1037438" y="2294496"/>
                    <a:pt x="1035057" y="2293734"/>
                    <a:pt x="1035723" y="2290781"/>
                  </a:cubicBezTo>
                  <a:cubicBezTo>
                    <a:pt x="1037247" y="2292114"/>
                    <a:pt x="1039724" y="2292781"/>
                    <a:pt x="1042867" y="2292972"/>
                  </a:cubicBezTo>
                  <a:close/>
                  <a:moveTo>
                    <a:pt x="1031437" y="2273160"/>
                  </a:moveTo>
                  <a:cubicBezTo>
                    <a:pt x="1039248" y="2275350"/>
                    <a:pt x="1044105" y="2279732"/>
                    <a:pt x="1049058" y="2283923"/>
                  </a:cubicBezTo>
                  <a:cubicBezTo>
                    <a:pt x="1045344" y="2284590"/>
                    <a:pt x="1031723" y="2279922"/>
                    <a:pt x="1031437" y="2273160"/>
                  </a:cubicBezTo>
                  <a:close/>
                  <a:moveTo>
                    <a:pt x="1040962" y="2243918"/>
                  </a:moveTo>
                  <a:cubicBezTo>
                    <a:pt x="1040867" y="2246585"/>
                    <a:pt x="1039248" y="2247823"/>
                    <a:pt x="1036962" y="2248299"/>
                  </a:cubicBezTo>
                  <a:cubicBezTo>
                    <a:pt x="1037247" y="2251062"/>
                    <a:pt x="1039819" y="2252109"/>
                    <a:pt x="1044105" y="2252014"/>
                  </a:cubicBezTo>
                  <a:cubicBezTo>
                    <a:pt x="1042581" y="2260015"/>
                    <a:pt x="1049058" y="2264682"/>
                    <a:pt x="1039248" y="2267445"/>
                  </a:cubicBezTo>
                  <a:cubicBezTo>
                    <a:pt x="1042486" y="2264206"/>
                    <a:pt x="1039533" y="2258872"/>
                    <a:pt x="1041724" y="2258205"/>
                  </a:cubicBezTo>
                  <a:cubicBezTo>
                    <a:pt x="1040105" y="2255443"/>
                    <a:pt x="1033342" y="2256491"/>
                    <a:pt x="1032961" y="2252871"/>
                  </a:cubicBezTo>
                  <a:cubicBezTo>
                    <a:pt x="1038962" y="2244108"/>
                    <a:pt x="1034580" y="2244204"/>
                    <a:pt x="1030485" y="2236869"/>
                  </a:cubicBezTo>
                  <a:cubicBezTo>
                    <a:pt x="1037438" y="2236679"/>
                    <a:pt x="1038581" y="2240775"/>
                    <a:pt x="1040962" y="2243918"/>
                  </a:cubicBezTo>
                  <a:close/>
                  <a:moveTo>
                    <a:pt x="1030675" y="2134380"/>
                  </a:moveTo>
                  <a:cubicBezTo>
                    <a:pt x="1036676" y="2133523"/>
                    <a:pt x="1036200" y="2137238"/>
                    <a:pt x="1039629" y="2138190"/>
                  </a:cubicBezTo>
                  <a:cubicBezTo>
                    <a:pt x="1038105" y="2143620"/>
                    <a:pt x="1030866" y="2138286"/>
                    <a:pt x="1030675" y="2134380"/>
                  </a:cubicBezTo>
                  <a:close/>
                  <a:moveTo>
                    <a:pt x="1039438" y="2090851"/>
                  </a:moveTo>
                  <a:cubicBezTo>
                    <a:pt x="1033628" y="2091232"/>
                    <a:pt x="1035628" y="2085707"/>
                    <a:pt x="1028675" y="2086851"/>
                  </a:cubicBezTo>
                  <a:cubicBezTo>
                    <a:pt x="1031056" y="2080659"/>
                    <a:pt x="1039724" y="2086279"/>
                    <a:pt x="1039438" y="2090851"/>
                  </a:cubicBezTo>
                  <a:close/>
                  <a:moveTo>
                    <a:pt x="1019531" y="2209247"/>
                  </a:moveTo>
                  <a:cubicBezTo>
                    <a:pt x="1020769" y="2209342"/>
                    <a:pt x="1022007" y="2209437"/>
                    <a:pt x="1023150" y="2209533"/>
                  </a:cubicBezTo>
                  <a:cubicBezTo>
                    <a:pt x="1024674" y="2204103"/>
                    <a:pt x="1014864" y="2203722"/>
                    <a:pt x="1020198" y="2199817"/>
                  </a:cubicBezTo>
                  <a:cubicBezTo>
                    <a:pt x="1030866" y="2200198"/>
                    <a:pt x="1017912" y="2208675"/>
                    <a:pt x="1030770" y="2206866"/>
                  </a:cubicBezTo>
                  <a:cubicBezTo>
                    <a:pt x="1029246" y="2210390"/>
                    <a:pt x="1024389" y="2210580"/>
                    <a:pt x="1022865" y="2214105"/>
                  </a:cubicBezTo>
                  <a:cubicBezTo>
                    <a:pt x="1018388" y="2210009"/>
                    <a:pt x="1015626" y="2204580"/>
                    <a:pt x="1008958" y="2202008"/>
                  </a:cubicBezTo>
                  <a:cubicBezTo>
                    <a:pt x="1013816" y="2197817"/>
                    <a:pt x="1018578" y="2205818"/>
                    <a:pt x="1019531" y="2209247"/>
                  </a:cubicBezTo>
                  <a:close/>
                  <a:moveTo>
                    <a:pt x="1008006" y="2216200"/>
                  </a:moveTo>
                  <a:cubicBezTo>
                    <a:pt x="1000957" y="2216962"/>
                    <a:pt x="1002672" y="2211247"/>
                    <a:pt x="997338" y="2210676"/>
                  </a:cubicBezTo>
                  <a:cubicBezTo>
                    <a:pt x="997719" y="2204865"/>
                    <a:pt x="998957" y="2199912"/>
                    <a:pt x="1005434" y="2200293"/>
                  </a:cubicBezTo>
                  <a:cubicBezTo>
                    <a:pt x="1005529" y="2203722"/>
                    <a:pt x="1003624" y="2205151"/>
                    <a:pt x="999624" y="2204580"/>
                  </a:cubicBezTo>
                  <a:cubicBezTo>
                    <a:pt x="1004862" y="2209914"/>
                    <a:pt x="1006672" y="2208580"/>
                    <a:pt x="1008006" y="2216200"/>
                  </a:cubicBezTo>
                  <a:close/>
                  <a:moveTo>
                    <a:pt x="998290" y="2272302"/>
                  </a:moveTo>
                  <a:cubicBezTo>
                    <a:pt x="992766" y="2270969"/>
                    <a:pt x="993528" y="2264873"/>
                    <a:pt x="983907" y="2266587"/>
                  </a:cubicBezTo>
                  <a:cubicBezTo>
                    <a:pt x="985050" y="2261539"/>
                    <a:pt x="993242" y="2263444"/>
                    <a:pt x="998957" y="2262968"/>
                  </a:cubicBezTo>
                  <a:cubicBezTo>
                    <a:pt x="998004" y="2264301"/>
                    <a:pt x="997147" y="2265635"/>
                    <a:pt x="995052" y="2265825"/>
                  </a:cubicBezTo>
                  <a:cubicBezTo>
                    <a:pt x="995718" y="2268302"/>
                    <a:pt x="1000767" y="2267540"/>
                    <a:pt x="998290" y="2272302"/>
                  </a:cubicBezTo>
                  <a:close/>
                  <a:moveTo>
                    <a:pt x="994480" y="2224677"/>
                  </a:moveTo>
                  <a:cubicBezTo>
                    <a:pt x="996480" y="2219439"/>
                    <a:pt x="1003910" y="2226392"/>
                    <a:pt x="1006005" y="2219248"/>
                  </a:cubicBezTo>
                  <a:cubicBezTo>
                    <a:pt x="1008672" y="2222106"/>
                    <a:pt x="1004958" y="2224868"/>
                    <a:pt x="1007053" y="2230297"/>
                  </a:cubicBezTo>
                  <a:cubicBezTo>
                    <a:pt x="1000290" y="2230297"/>
                    <a:pt x="1000576" y="2225154"/>
                    <a:pt x="994480" y="2224677"/>
                  </a:cubicBezTo>
                  <a:close/>
                  <a:moveTo>
                    <a:pt x="1005434" y="2151430"/>
                  </a:moveTo>
                  <a:cubicBezTo>
                    <a:pt x="1006291" y="2156955"/>
                    <a:pt x="998576" y="2156574"/>
                    <a:pt x="996004" y="2153907"/>
                  </a:cubicBezTo>
                  <a:cubicBezTo>
                    <a:pt x="997719" y="2150859"/>
                    <a:pt x="1002862" y="2148668"/>
                    <a:pt x="1005434" y="2151430"/>
                  </a:cubicBezTo>
                  <a:close/>
                  <a:moveTo>
                    <a:pt x="997528" y="2232869"/>
                  </a:moveTo>
                  <a:cubicBezTo>
                    <a:pt x="994766" y="2235250"/>
                    <a:pt x="985146" y="2237441"/>
                    <a:pt x="986670" y="2230488"/>
                  </a:cubicBezTo>
                  <a:cubicBezTo>
                    <a:pt x="992289" y="2229726"/>
                    <a:pt x="991908" y="2233536"/>
                    <a:pt x="997528" y="2232869"/>
                  </a:cubicBezTo>
                  <a:close/>
                  <a:moveTo>
                    <a:pt x="981431" y="2250585"/>
                  </a:moveTo>
                  <a:cubicBezTo>
                    <a:pt x="985146" y="2251347"/>
                    <a:pt x="986098" y="2254110"/>
                    <a:pt x="988384" y="2255824"/>
                  </a:cubicBezTo>
                  <a:cubicBezTo>
                    <a:pt x="987622" y="2257920"/>
                    <a:pt x="983717" y="2256777"/>
                    <a:pt x="980955" y="2256872"/>
                  </a:cubicBezTo>
                  <a:cubicBezTo>
                    <a:pt x="981526" y="2252586"/>
                    <a:pt x="978192" y="2253443"/>
                    <a:pt x="981431" y="2250585"/>
                  </a:cubicBezTo>
                  <a:close/>
                  <a:moveTo>
                    <a:pt x="977430" y="2280208"/>
                  </a:moveTo>
                  <a:cubicBezTo>
                    <a:pt x="975049" y="2278303"/>
                    <a:pt x="968477" y="2269635"/>
                    <a:pt x="978288" y="2269254"/>
                  </a:cubicBezTo>
                  <a:cubicBezTo>
                    <a:pt x="976192" y="2274779"/>
                    <a:pt x="980859" y="2277827"/>
                    <a:pt x="977430" y="2280208"/>
                  </a:cubicBezTo>
                  <a:close/>
                  <a:moveTo>
                    <a:pt x="978478" y="2240870"/>
                  </a:moveTo>
                  <a:cubicBezTo>
                    <a:pt x="978383" y="2242394"/>
                    <a:pt x="978192" y="2244013"/>
                    <a:pt x="978097" y="2245632"/>
                  </a:cubicBezTo>
                  <a:cubicBezTo>
                    <a:pt x="974192" y="2246013"/>
                    <a:pt x="973335" y="2244204"/>
                    <a:pt x="970858" y="2243537"/>
                  </a:cubicBezTo>
                  <a:cubicBezTo>
                    <a:pt x="971620" y="2240775"/>
                    <a:pt x="974382" y="2240108"/>
                    <a:pt x="978478" y="2240870"/>
                  </a:cubicBezTo>
                  <a:close/>
                  <a:moveTo>
                    <a:pt x="970191" y="2202389"/>
                  </a:moveTo>
                  <a:cubicBezTo>
                    <a:pt x="971811" y="2201627"/>
                    <a:pt x="973335" y="2200960"/>
                    <a:pt x="975811" y="2201246"/>
                  </a:cubicBezTo>
                  <a:cubicBezTo>
                    <a:pt x="975335" y="2205532"/>
                    <a:pt x="978669" y="2204580"/>
                    <a:pt x="975335" y="2207532"/>
                  </a:cubicBezTo>
                  <a:cubicBezTo>
                    <a:pt x="973906" y="2206675"/>
                    <a:pt x="972477" y="2205723"/>
                    <a:pt x="969906" y="2205532"/>
                  </a:cubicBezTo>
                  <a:cubicBezTo>
                    <a:pt x="970096" y="2204484"/>
                    <a:pt x="970191" y="2203437"/>
                    <a:pt x="970191" y="2202389"/>
                  </a:cubicBezTo>
                  <a:close/>
                  <a:moveTo>
                    <a:pt x="950284" y="2222963"/>
                  </a:moveTo>
                  <a:cubicBezTo>
                    <a:pt x="953999" y="2225630"/>
                    <a:pt x="958952" y="2227440"/>
                    <a:pt x="960666" y="2231631"/>
                  </a:cubicBezTo>
                  <a:cubicBezTo>
                    <a:pt x="959047" y="2231821"/>
                    <a:pt x="958952" y="2230869"/>
                    <a:pt x="958952" y="2229916"/>
                  </a:cubicBezTo>
                  <a:cubicBezTo>
                    <a:pt x="955428" y="2231440"/>
                    <a:pt x="957047" y="2238108"/>
                    <a:pt x="949332" y="2235536"/>
                  </a:cubicBezTo>
                  <a:cubicBezTo>
                    <a:pt x="949427" y="2226868"/>
                    <a:pt x="955332" y="2229059"/>
                    <a:pt x="950284" y="2222963"/>
                  </a:cubicBezTo>
                  <a:close/>
                  <a:moveTo>
                    <a:pt x="948570" y="2271731"/>
                  </a:moveTo>
                  <a:cubicBezTo>
                    <a:pt x="951618" y="2271921"/>
                    <a:pt x="954666" y="2272207"/>
                    <a:pt x="957714" y="2272398"/>
                  </a:cubicBezTo>
                  <a:cubicBezTo>
                    <a:pt x="960190" y="2277446"/>
                    <a:pt x="945331" y="2276398"/>
                    <a:pt x="948570" y="2271731"/>
                  </a:cubicBezTo>
                  <a:close/>
                  <a:moveTo>
                    <a:pt x="937425" y="2247347"/>
                  </a:moveTo>
                  <a:cubicBezTo>
                    <a:pt x="947331" y="2248299"/>
                    <a:pt x="938759" y="2253538"/>
                    <a:pt x="940188" y="2260110"/>
                  </a:cubicBezTo>
                  <a:cubicBezTo>
                    <a:pt x="937521" y="2260777"/>
                    <a:pt x="936187" y="2253729"/>
                    <a:pt x="934758" y="2258110"/>
                  </a:cubicBezTo>
                  <a:cubicBezTo>
                    <a:pt x="931234" y="2256681"/>
                    <a:pt x="940092" y="2253538"/>
                    <a:pt x="937425" y="2247347"/>
                  </a:cubicBezTo>
                  <a:close/>
                  <a:moveTo>
                    <a:pt x="934473" y="2237631"/>
                  </a:moveTo>
                  <a:cubicBezTo>
                    <a:pt x="934377" y="2239155"/>
                    <a:pt x="934282" y="2240775"/>
                    <a:pt x="934092" y="2242299"/>
                  </a:cubicBezTo>
                  <a:cubicBezTo>
                    <a:pt x="931520" y="2244013"/>
                    <a:pt x="931139" y="2242680"/>
                    <a:pt x="928567" y="2241918"/>
                  </a:cubicBezTo>
                  <a:cubicBezTo>
                    <a:pt x="928472" y="2242965"/>
                    <a:pt x="928377" y="2244013"/>
                    <a:pt x="928377" y="2245061"/>
                  </a:cubicBezTo>
                  <a:cubicBezTo>
                    <a:pt x="924662" y="2243346"/>
                    <a:pt x="929615" y="2236298"/>
                    <a:pt x="934473" y="2237631"/>
                  </a:cubicBezTo>
                  <a:close/>
                  <a:moveTo>
                    <a:pt x="933234" y="2278494"/>
                  </a:moveTo>
                  <a:cubicBezTo>
                    <a:pt x="928662" y="2278398"/>
                    <a:pt x="927710" y="2275636"/>
                    <a:pt x="924281" y="2274684"/>
                  </a:cubicBezTo>
                  <a:cubicBezTo>
                    <a:pt x="925138" y="2271445"/>
                    <a:pt x="935235" y="2270683"/>
                    <a:pt x="924662" y="2270016"/>
                  </a:cubicBezTo>
                  <a:cubicBezTo>
                    <a:pt x="922471" y="2265921"/>
                    <a:pt x="938568" y="2270778"/>
                    <a:pt x="933234" y="2278494"/>
                  </a:cubicBezTo>
                  <a:close/>
                  <a:moveTo>
                    <a:pt x="895706" y="2412891"/>
                  </a:moveTo>
                  <a:cubicBezTo>
                    <a:pt x="892658" y="2405652"/>
                    <a:pt x="887229" y="2409272"/>
                    <a:pt x="885514" y="2401080"/>
                  </a:cubicBezTo>
                  <a:cubicBezTo>
                    <a:pt x="891515" y="2397366"/>
                    <a:pt x="892944" y="2406033"/>
                    <a:pt x="900183" y="2402128"/>
                  </a:cubicBezTo>
                  <a:cubicBezTo>
                    <a:pt x="897420" y="2404224"/>
                    <a:pt x="898373" y="2406986"/>
                    <a:pt x="903516" y="2407081"/>
                  </a:cubicBezTo>
                  <a:cubicBezTo>
                    <a:pt x="907231" y="2406224"/>
                    <a:pt x="898944" y="2401747"/>
                    <a:pt x="902469" y="2395937"/>
                  </a:cubicBezTo>
                  <a:cubicBezTo>
                    <a:pt x="900183" y="2396508"/>
                    <a:pt x="898563" y="2397651"/>
                    <a:pt x="898468" y="2400414"/>
                  </a:cubicBezTo>
                  <a:cubicBezTo>
                    <a:pt x="895230" y="2397842"/>
                    <a:pt x="892372" y="2394984"/>
                    <a:pt x="889896" y="2391936"/>
                  </a:cubicBezTo>
                  <a:cubicBezTo>
                    <a:pt x="890753" y="2385936"/>
                    <a:pt x="898849" y="2388317"/>
                    <a:pt x="894372" y="2381268"/>
                  </a:cubicBezTo>
                  <a:cubicBezTo>
                    <a:pt x="897230" y="2379649"/>
                    <a:pt x="899135" y="2379744"/>
                    <a:pt x="901707" y="2381840"/>
                  </a:cubicBezTo>
                  <a:cubicBezTo>
                    <a:pt x="901707" y="2370029"/>
                    <a:pt x="907707" y="2362980"/>
                    <a:pt x="911422" y="2351074"/>
                  </a:cubicBezTo>
                  <a:cubicBezTo>
                    <a:pt x="915994" y="2351550"/>
                    <a:pt x="916851" y="2354408"/>
                    <a:pt x="920566" y="2351741"/>
                  </a:cubicBezTo>
                  <a:cubicBezTo>
                    <a:pt x="912756" y="2341359"/>
                    <a:pt x="929805" y="2330405"/>
                    <a:pt x="913232" y="2325928"/>
                  </a:cubicBezTo>
                  <a:cubicBezTo>
                    <a:pt x="916185" y="2324309"/>
                    <a:pt x="924281" y="2322023"/>
                    <a:pt x="924281" y="2326785"/>
                  </a:cubicBezTo>
                  <a:cubicBezTo>
                    <a:pt x="929615" y="2325357"/>
                    <a:pt x="934758" y="2312688"/>
                    <a:pt x="925424" y="2311164"/>
                  </a:cubicBezTo>
                  <a:cubicBezTo>
                    <a:pt x="925900" y="2308307"/>
                    <a:pt x="927043" y="2306021"/>
                    <a:pt x="929615" y="2305164"/>
                  </a:cubicBezTo>
                  <a:cubicBezTo>
                    <a:pt x="933520" y="2304687"/>
                    <a:pt x="932949" y="2307640"/>
                    <a:pt x="932949" y="2310117"/>
                  </a:cubicBezTo>
                  <a:cubicBezTo>
                    <a:pt x="935711" y="2309450"/>
                    <a:pt x="937711" y="2308116"/>
                    <a:pt x="940473" y="2307545"/>
                  </a:cubicBezTo>
                  <a:cubicBezTo>
                    <a:pt x="938473" y="2302592"/>
                    <a:pt x="934568" y="2306307"/>
                    <a:pt x="927805" y="2303449"/>
                  </a:cubicBezTo>
                  <a:cubicBezTo>
                    <a:pt x="932853" y="2299258"/>
                    <a:pt x="929901" y="2300877"/>
                    <a:pt x="928377" y="2295639"/>
                  </a:cubicBezTo>
                  <a:cubicBezTo>
                    <a:pt x="939711" y="2295448"/>
                    <a:pt x="934282" y="2287638"/>
                    <a:pt x="935044" y="2280399"/>
                  </a:cubicBezTo>
                  <a:cubicBezTo>
                    <a:pt x="945045" y="2282018"/>
                    <a:pt x="948379" y="2288400"/>
                    <a:pt x="954475" y="2292876"/>
                  </a:cubicBezTo>
                  <a:cubicBezTo>
                    <a:pt x="951618" y="2299353"/>
                    <a:pt x="947236" y="2290686"/>
                    <a:pt x="943712" y="2288876"/>
                  </a:cubicBezTo>
                  <a:cubicBezTo>
                    <a:pt x="938568" y="2289924"/>
                    <a:pt x="948379" y="2292210"/>
                    <a:pt x="944950" y="2296877"/>
                  </a:cubicBezTo>
                  <a:cubicBezTo>
                    <a:pt x="952570" y="2296972"/>
                    <a:pt x="951903" y="2299449"/>
                    <a:pt x="957809" y="2297829"/>
                  </a:cubicBezTo>
                  <a:cubicBezTo>
                    <a:pt x="958571" y="2301163"/>
                    <a:pt x="962667" y="2303259"/>
                    <a:pt x="959047" y="2305830"/>
                  </a:cubicBezTo>
                  <a:cubicBezTo>
                    <a:pt x="964857" y="2303163"/>
                    <a:pt x="968572" y="2291257"/>
                    <a:pt x="974668" y="2294400"/>
                  </a:cubicBezTo>
                  <a:cubicBezTo>
                    <a:pt x="974192" y="2292305"/>
                    <a:pt x="971620" y="2291733"/>
                    <a:pt x="971334" y="2289447"/>
                  </a:cubicBezTo>
                  <a:cubicBezTo>
                    <a:pt x="965810" y="2289543"/>
                    <a:pt x="964476" y="2293829"/>
                    <a:pt x="956475" y="2291543"/>
                  </a:cubicBezTo>
                  <a:cubicBezTo>
                    <a:pt x="956761" y="2287828"/>
                    <a:pt x="953618" y="2286685"/>
                    <a:pt x="955332" y="2282018"/>
                  </a:cubicBezTo>
                  <a:cubicBezTo>
                    <a:pt x="961524" y="2283732"/>
                    <a:pt x="964191" y="2281827"/>
                    <a:pt x="963143" y="2276303"/>
                  </a:cubicBezTo>
                  <a:cubicBezTo>
                    <a:pt x="969715" y="2279922"/>
                    <a:pt x="975906" y="2283732"/>
                    <a:pt x="976764" y="2291448"/>
                  </a:cubicBezTo>
                  <a:cubicBezTo>
                    <a:pt x="982669" y="2287447"/>
                    <a:pt x="996099" y="2289447"/>
                    <a:pt x="1000481" y="2294781"/>
                  </a:cubicBezTo>
                  <a:cubicBezTo>
                    <a:pt x="999719" y="2297925"/>
                    <a:pt x="992289" y="2294496"/>
                    <a:pt x="992766" y="2298877"/>
                  </a:cubicBezTo>
                  <a:cubicBezTo>
                    <a:pt x="992099" y="2301354"/>
                    <a:pt x="994290" y="2301735"/>
                    <a:pt x="994290" y="2303735"/>
                  </a:cubicBezTo>
                  <a:cubicBezTo>
                    <a:pt x="998957" y="2299925"/>
                    <a:pt x="1003719" y="2296210"/>
                    <a:pt x="1009815" y="2293829"/>
                  </a:cubicBezTo>
                  <a:cubicBezTo>
                    <a:pt x="1008196" y="2298591"/>
                    <a:pt x="1008291" y="2296782"/>
                    <a:pt x="1009244" y="2301639"/>
                  </a:cubicBezTo>
                  <a:cubicBezTo>
                    <a:pt x="1005815" y="2304306"/>
                    <a:pt x="1003719" y="2299068"/>
                    <a:pt x="1001719" y="2304211"/>
                  </a:cubicBezTo>
                  <a:cubicBezTo>
                    <a:pt x="1004100" y="2304306"/>
                    <a:pt x="1019436" y="2310879"/>
                    <a:pt x="1020293" y="2302401"/>
                  </a:cubicBezTo>
                  <a:cubicBezTo>
                    <a:pt x="1025722" y="2302878"/>
                    <a:pt x="1022103" y="2309926"/>
                    <a:pt x="1025055" y="2312212"/>
                  </a:cubicBezTo>
                  <a:cubicBezTo>
                    <a:pt x="1028294" y="2312688"/>
                    <a:pt x="1029056" y="2310593"/>
                    <a:pt x="1032485" y="2311164"/>
                  </a:cubicBezTo>
                  <a:cubicBezTo>
                    <a:pt x="1030866" y="2308878"/>
                    <a:pt x="1027818" y="2307640"/>
                    <a:pt x="1025532" y="2305926"/>
                  </a:cubicBezTo>
                  <a:cubicBezTo>
                    <a:pt x="1028961" y="2301163"/>
                    <a:pt x="1034199" y="2304592"/>
                    <a:pt x="1040295" y="2305449"/>
                  </a:cubicBezTo>
                  <a:cubicBezTo>
                    <a:pt x="1038771" y="2312879"/>
                    <a:pt x="1026865" y="2310117"/>
                    <a:pt x="1026389" y="2318689"/>
                  </a:cubicBezTo>
                  <a:cubicBezTo>
                    <a:pt x="1018483" y="2319356"/>
                    <a:pt x="1018959" y="2317927"/>
                    <a:pt x="1011625" y="2319165"/>
                  </a:cubicBezTo>
                  <a:cubicBezTo>
                    <a:pt x="1013054" y="2313641"/>
                    <a:pt x="1005434" y="2314879"/>
                    <a:pt x="1006863" y="2309355"/>
                  </a:cubicBezTo>
                  <a:cubicBezTo>
                    <a:pt x="1005148" y="2310498"/>
                    <a:pt x="1002576" y="2310783"/>
                    <a:pt x="999433" y="2310402"/>
                  </a:cubicBezTo>
                  <a:cubicBezTo>
                    <a:pt x="997814" y="2314593"/>
                    <a:pt x="1008196" y="2309926"/>
                    <a:pt x="1006577" y="2314117"/>
                  </a:cubicBezTo>
                  <a:cubicBezTo>
                    <a:pt x="1006672" y="2320594"/>
                    <a:pt x="1004005" y="2313641"/>
                    <a:pt x="999147" y="2315165"/>
                  </a:cubicBezTo>
                  <a:cubicBezTo>
                    <a:pt x="1000005" y="2318403"/>
                    <a:pt x="1004481" y="2318594"/>
                    <a:pt x="1000576" y="2321547"/>
                  </a:cubicBezTo>
                  <a:cubicBezTo>
                    <a:pt x="1003815" y="2321928"/>
                    <a:pt x="1004577" y="2319927"/>
                    <a:pt x="1008006" y="2320499"/>
                  </a:cubicBezTo>
                  <a:cubicBezTo>
                    <a:pt x="1012673" y="2329929"/>
                    <a:pt x="1003815" y="2329071"/>
                    <a:pt x="1005053" y="2336025"/>
                  </a:cubicBezTo>
                  <a:cubicBezTo>
                    <a:pt x="1001338" y="2333834"/>
                    <a:pt x="998195" y="2331167"/>
                    <a:pt x="994480" y="2328881"/>
                  </a:cubicBezTo>
                  <a:cubicBezTo>
                    <a:pt x="987527" y="2328786"/>
                    <a:pt x="983717" y="2331738"/>
                    <a:pt x="981050" y="2335834"/>
                  </a:cubicBezTo>
                  <a:cubicBezTo>
                    <a:pt x="981240" y="2337072"/>
                    <a:pt x="982764" y="2337549"/>
                    <a:pt x="982669" y="2339073"/>
                  </a:cubicBezTo>
                  <a:cubicBezTo>
                    <a:pt x="988765" y="2339549"/>
                    <a:pt x="989337" y="2334405"/>
                    <a:pt x="995814" y="2335263"/>
                  </a:cubicBezTo>
                  <a:cubicBezTo>
                    <a:pt x="996957" y="2338882"/>
                    <a:pt x="1002576" y="2339263"/>
                    <a:pt x="1002576" y="2343645"/>
                  </a:cubicBezTo>
                  <a:cubicBezTo>
                    <a:pt x="1006101" y="2343264"/>
                    <a:pt x="1006196" y="2339454"/>
                    <a:pt x="1012006" y="2341168"/>
                  </a:cubicBezTo>
                  <a:cubicBezTo>
                    <a:pt x="1012863" y="2347074"/>
                    <a:pt x="1005339" y="2344597"/>
                    <a:pt x="1002386" y="2346788"/>
                  </a:cubicBezTo>
                  <a:cubicBezTo>
                    <a:pt x="1002100" y="2349455"/>
                    <a:pt x="1003434" y="2350884"/>
                    <a:pt x="1005720" y="2351741"/>
                  </a:cubicBezTo>
                  <a:cubicBezTo>
                    <a:pt x="1005243" y="2355170"/>
                    <a:pt x="1000862" y="2354789"/>
                    <a:pt x="996290" y="2354217"/>
                  </a:cubicBezTo>
                  <a:cubicBezTo>
                    <a:pt x="996195" y="2362123"/>
                    <a:pt x="1011054" y="2359170"/>
                    <a:pt x="1006101" y="2370696"/>
                  </a:cubicBezTo>
                  <a:cubicBezTo>
                    <a:pt x="1013721" y="2372696"/>
                    <a:pt x="1008672" y="2361933"/>
                    <a:pt x="1015911" y="2363552"/>
                  </a:cubicBezTo>
                  <a:cubicBezTo>
                    <a:pt x="1019150" y="2366790"/>
                    <a:pt x="1014578" y="2366314"/>
                    <a:pt x="1015340" y="2371458"/>
                  </a:cubicBezTo>
                  <a:cubicBezTo>
                    <a:pt x="1021817" y="2370505"/>
                    <a:pt x="1022484" y="2361933"/>
                    <a:pt x="1028389" y="2369267"/>
                  </a:cubicBezTo>
                  <a:cubicBezTo>
                    <a:pt x="1029532" y="2362599"/>
                    <a:pt x="1024293" y="2362885"/>
                    <a:pt x="1019626" y="2363933"/>
                  </a:cubicBezTo>
                  <a:cubicBezTo>
                    <a:pt x="1026484" y="2359551"/>
                    <a:pt x="1019817" y="2359742"/>
                    <a:pt x="1018483" y="2354408"/>
                  </a:cubicBezTo>
                  <a:cubicBezTo>
                    <a:pt x="1025246" y="2351360"/>
                    <a:pt x="1024674" y="2358218"/>
                    <a:pt x="1033152" y="2355456"/>
                  </a:cubicBezTo>
                  <a:cubicBezTo>
                    <a:pt x="1037057" y="2363457"/>
                    <a:pt x="1032199" y="2367743"/>
                    <a:pt x="1024579" y="2372124"/>
                  </a:cubicBezTo>
                  <a:cubicBezTo>
                    <a:pt x="1027532" y="2375363"/>
                    <a:pt x="1037247" y="2373648"/>
                    <a:pt x="1036962" y="2379363"/>
                  </a:cubicBezTo>
                  <a:cubicBezTo>
                    <a:pt x="1041057" y="2378411"/>
                    <a:pt x="1037343" y="2369648"/>
                    <a:pt x="1044867" y="2372029"/>
                  </a:cubicBezTo>
                  <a:cubicBezTo>
                    <a:pt x="1047439" y="2378030"/>
                    <a:pt x="1039629" y="2379744"/>
                    <a:pt x="1049630" y="2383364"/>
                  </a:cubicBezTo>
                  <a:cubicBezTo>
                    <a:pt x="1043915" y="2385364"/>
                    <a:pt x="1048296" y="2388031"/>
                    <a:pt x="1045344" y="2390984"/>
                  </a:cubicBezTo>
                  <a:cubicBezTo>
                    <a:pt x="1038676" y="2389365"/>
                    <a:pt x="1046487" y="2386317"/>
                    <a:pt x="1042296" y="2382888"/>
                  </a:cubicBezTo>
                  <a:cubicBezTo>
                    <a:pt x="1035723" y="2385840"/>
                    <a:pt x="1034580" y="2378506"/>
                    <a:pt x="1025817" y="2381649"/>
                  </a:cubicBezTo>
                  <a:cubicBezTo>
                    <a:pt x="1026198" y="2385364"/>
                    <a:pt x="1027532" y="2388317"/>
                    <a:pt x="1028865" y="2391365"/>
                  </a:cubicBezTo>
                  <a:cubicBezTo>
                    <a:pt x="1030389" y="2387364"/>
                    <a:pt x="1039629" y="2388603"/>
                    <a:pt x="1039724" y="2393746"/>
                  </a:cubicBezTo>
                  <a:cubicBezTo>
                    <a:pt x="1036676" y="2393937"/>
                    <a:pt x="1036676" y="2392032"/>
                    <a:pt x="1034295" y="2391746"/>
                  </a:cubicBezTo>
                  <a:cubicBezTo>
                    <a:pt x="1034104" y="2394318"/>
                    <a:pt x="1033914" y="2396889"/>
                    <a:pt x="1033723" y="2399556"/>
                  </a:cubicBezTo>
                  <a:cubicBezTo>
                    <a:pt x="1038771" y="2398985"/>
                    <a:pt x="1038771" y="2393365"/>
                    <a:pt x="1045153" y="2394127"/>
                  </a:cubicBezTo>
                  <a:cubicBezTo>
                    <a:pt x="1041438" y="2400318"/>
                    <a:pt x="1038867" y="2401080"/>
                    <a:pt x="1038581" y="2407843"/>
                  </a:cubicBezTo>
                  <a:cubicBezTo>
                    <a:pt x="1044391" y="2410224"/>
                    <a:pt x="1040391" y="2402890"/>
                    <a:pt x="1046201" y="2405271"/>
                  </a:cubicBezTo>
                  <a:cubicBezTo>
                    <a:pt x="1046868" y="2408034"/>
                    <a:pt x="1042486" y="2417749"/>
                    <a:pt x="1037724" y="2420416"/>
                  </a:cubicBezTo>
                  <a:cubicBezTo>
                    <a:pt x="1041629" y="2423464"/>
                    <a:pt x="1048868" y="2424131"/>
                    <a:pt x="1046106" y="2432037"/>
                  </a:cubicBezTo>
                  <a:cubicBezTo>
                    <a:pt x="1037057" y="2430608"/>
                    <a:pt x="1042962" y="2434989"/>
                    <a:pt x="1034580" y="2437466"/>
                  </a:cubicBezTo>
                  <a:cubicBezTo>
                    <a:pt x="1029246" y="2425560"/>
                    <a:pt x="1027913" y="2417273"/>
                    <a:pt x="1014197" y="2413844"/>
                  </a:cubicBezTo>
                  <a:cubicBezTo>
                    <a:pt x="1014578" y="2418511"/>
                    <a:pt x="1020102" y="2419368"/>
                    <a:pt x="1022769" y="2422321"/>
                  </a:cubicBezTo>
                  <a:cubicBezTo>
                    <a:pt x="1024293" y="2425369"/>
                    <a:pt x="1012197" y="2422512"/>
                    <a:pt x="1018864" y="2425179"/>
                  </a:cubicBezTo>
                  <a:cubicBezTo>
                    <a:pt x="1018102" y="2428893"/>
                    <a:pt x="1010673" y="2425560"/>
                    <a:pt x="1011625" y="2423083"/>
                  </a:cubicBezTo>
                  <a:cubicBezTo>
                    <a:pt x="1001052" y="2426607"/>
                    <a:pt x="1012292" y="2433465"/>
                    <a:pt x="1010482" y="2438799"/>
                  </a:cubicBezTo>
                  <a:cubicBezTo>
                    <a:pt x="1008482" y="2440800"/>
                    <a:pt x="1005339" y="2441562"/>
                    <a:pt x="1002767" y="2442990"/>
                  </a:cubicBezTo>
                  <a:cubicBezTo>
                    <a:pt x="1002672" y="2447467"/>
                    <a:pt x="1010387" y="2446324"/>
                    <a:pt x="1009530" y="2451372"/>
                  </a:cubicBezTo>
                  <a:cubicBezTo>
                    <a:pt x="1014864" y="2452134"/>
                    <a:pt x="1016102" y="2448896"/>
                    <a:pt x="1019055" y="2447372"/>
                  </a:cubicBezTo>
                  <a:cubicBezTo>
                    <a:pt x="1026484" y="2448801"/>
                    <a:pt x="1026008" y="2456135"/>
                    <a:pt x="1034961" y="2456421"/>
                  </a:cubicBezTo>
                  <a:cubicBezTo>
                    <a:pt x="1032104" y="2458707"/>
                    <a:pt x="1032009" y="2463564"/>
                    <a:pt x="1028770" y="2465374"/>
                  </a:cubicBezTo>
                  <a:cubicBezTo>
                    <a:pt x="1025341" y="2458135"/>
                    <a:pt x="1021245" y="2460326"/>
                    <a:pt x="1018578" y="2453563"/>
                  </a:cubicBezTo>
                  <a:cubicBezTo>
                    <a:pt x="1014387" y="2455563"/>
                    <a:pt x="1010387" y="2457754"/>
                    <a:pt x="1003529" y="2457183"/>
                  </a:cubicBezTo>
                  <a:cubicBezTo>
                    <a:pt x="1011149" y="2448515"/>
                    <a:pt x="992004" y="2452325"/>
                    <a:pt x="989622" y="2446705"/>
                  </a:cubicBezTo>
                  <a:cubicBezTo>
                    <a:pt x="984193" y="2449944"/>
                    <a:pt x="988098" y="2457563"/>
                    <a:pt x="975906" y="2456706"/>
                  </a:cubicBezTo>
                  <a:cubicBezTo>
                    <a:pt x="975335" y="2461088"/>
                    <a:pt x="980764" y="2461088"/>
                    <a:pt x="982764" y="2463564"/>
                  </a:cubicBezTo>
                  <a:cubicBezTo>
                    <a:pt x="988289" y="2465088"/>
                    <a:pt x="989622" y="2462517"/>
                    <a:pt x="993909" y="2462802"/>
                  </a:cubicBezTo>
                  <a:cubicBezTo>
                    <a:pt x="988765" y="2466708"/>
                    <a:pt x="996385" y="2469660"/>
                    <a:pt x="996766" y="2474042"/>
                  </a:cubicBezTo>
                  <a:cubicBezTo>
                    <a:pt x="1002100" y="2474137"/>
                    <a:pt x="1000671" y="2460040"/>
                    <a:pt x="994099" y="2459659"/>
                  </a:cubicBezTo>
                  <a:cubicBezTo>
                    <a:pt x="998290" y="2455278"/>
                    <a:pt x="1003434" y="2462612"/>
                    <a:pt x="1004767" y="2465184"/>
                  </a:cubicBezTo>
                  <a:cubicBezTo>
                    <a:pt x="1008387" y="2463183"/>
                    <a:pt x="1007625" y="2456802"/>
                    <a:pt x="1014578" y="2458040"/>
                  </a:cubicBezTo>
                  <a:cubicBezTo>
                    <a:pt x="1014292" y="2460707"/>
                    <a:pt x="1015626" y="2462231"/>
                    <a:pt x="1017912" y="2462993"/>
                  </a:cubicBezTo>
                  <a:cubicBezTo>
                    <a:pt x="1016959" y="2465279"/>
                    <a:pt x="1015626" y="2462231"/>
                    <a:pt x="1012387" y="2462612"/>
                  </a:cubicBezTo>
                  <a:cubicBezTo>
                    <a:pt x="1012863" y="2465660"/>
                    <a:pt x="1020579" y="2471756"/>
                    <a:pt x="1010006" y="2470327"/>
                  </a:cubicBezTo>
                  <a:cubicBezTo>
                    <a:pt x="1012673" y="2474804"/>
                    <a:pt x="1013816" y="2480328"/>
                    <a:pt x="1022198" y="2480709"/>
                  </a:cubicBezTo>
                  <a:cubicBezTo>
                    <a:pt x="1021722" y="2475566"/>
                    <a:pt x="1019245" y="2471946"/>
                    <a:pt x="1019531" y="2466327"/>
                  </a:cubicBezTo>
                  <a:cubicBezTo>
                    <a:pt x="1026770" y="2468422"/>
                    <a:pt x="1028580" y="2474518"/>
                    <a:pt x="1027532" y="2482710"/>
                  </a:cubicBezTo>
                  <a:cubicBezTo>
                    <a:pt x="1018388" y="2488805"/>
                    <a:pt x="1010196" y="2478138"/>
                    <a:pt x="1005148" y="2485758"/>
                  </a:cubicBezTo>
                  <a:cubicBezTo>
                    <a:pt x="999147" y="2485567"/>
                    <a:pt x="996766" y="2478709"/>
                    <a:pt x="1000386" y="2475947"/>
                  </a:cubicBezTo>
                  <a:cubicBezTo>
                    <a:pt x="994099" y="2479566"/>
                    <a:pt x="988956" y="2472327"/>
                    <a:pt x="982288" y="2471470"/>
                  </a:cubicBezTo>
                  <a:cubicBezTo>
                    <a:pt x="990956" y="2476804"/>
                    <a:pt x="983907" y="2487758"/>
                    <a:pt x="993813" y="2489663"/>
                  </a:cubicBezTo>
                  <a:cubicBezTo>
                    <a:pt x="991908" y="2493949"/>
                    <a:pt x="988860" y="2497092"/>
                    <a:pt x="987336" y="2501760"/>
                  </a:cubicBezTo>
                  <a:cubicBezTo>
                    <a:pt x="987432" y="2505855"/>
                    <a:pt x="990670" y="2499854"/>
                    <a:pt x="994671" y="2502331"/>
                  </a:cubicBezTo>
                  <a:cubicBezTo>
                    <a:pt x="991337" y="2496330"/>
                    <a:pt x="996004" y="2495378"/>
                    <a:pt x="999147" y="2491663"/>
                  </a:cubicBezTo>
                  <a:cubicBezTo>
                    <a:pt x="1002862" y="2494425"/>
                    <a:pt x="1010387" y="2494235"/>
                    <a:pt x="1007625" y="2501760"/>
                  </a:cubicBezTo>
                  <a:cubicBezTo>
                    <a:pt x="1013054" y="2498426"/>
                    <a:pt x="1014292" y="2493759"/>
                    <a:pt x="1020769" y="2499569"/>
                  </a:cubicBezTo>
                  <a:cubicBezTo>
                    <a:pt x="1025055" y="2499474"/>
                    <a:pt x="1022388" y="2492711"/>
                    <a:pt x="1019340" y="2493187"/>
                  </a:cubicBezTo>
                  <a:cubicBezTo>
                    <a:pt x="1022293" y="2492996"/>
                    <a:pt x="1032009" y="2493378"/>
                    <a:pt x="1031628" y="2501950"/>
                  </a:cubicBezTo>
                  <a:cubicBezTo>
                    <a:pt x="1041153" y="2497759"/>
                    <a:pt x="1034961" y="2507379"/>
                    <a:pt x="1045915" y="2507760"/>
                  </a:cubicBezTo>
                  <a:cubicBezTo>
                    <a:pt x="1047249" y="2514142"/>
                    <a:pt x="1040105" y="2512046"/>
                    <a:pt x="1041438" y="2518428"/>
                  </a:cubicBezTo>
                  <a:cubicBezTo>
                    <a:pt x="1030866" y="2518428"/>
                    <a:pt x="1027627" y="2515190"/>
                    <a:pt x="1019436" y="2516809"/>
                  </a:cubicBezTo>
                  <a:cubicBezTo>
                    <a:pt x="1019436" y="2514047"/>
                    <a:pt x="1021912" y="2513666"/>
                    <a:pt x="1021722" y="2510713"/>
                  </a:cubicBezTo>
                  <a:cubicBezTo>
                    <a:pt x="1011911" y="2510237"/>
                    <a:pt x="1018197" y="2516904"/>
                    <a:pt x="1012006" y="2517857"/>
                  </a:cubicBezTo>
                  <a:cubicBezTo>
                    <a:pt x="1012482" y="2520905"/>
                    <a:pt x="1019055" y="2519571"/>
                    <a:pt x="1017054" y="2524524"/>
                  </a:cubicBezTo>
                  <a:cubicBezTo>
                    <a:pt x="1014197" y="2526525"/>
                    <a:pt x="1011149" y="2525286"/>
                    <a:pt x="1011816" y="2521000"/>
                  </a:cubicBezTo>
                  <a:cubicBezTo>
                    <a:pt x="1008482" y="2521571"/>
                    <a:pt x="1004100" y="2521286"/>
                    <a:pt x="1002386" y="2523477"/>
                  </a:cubicBezTo>
                  <a:cubicBezTo>
                    <a:pt x="1008768" y="2524905"/>
                    <a:pt x="1011149" y="2527382"/>
                    <a:pt x="1022293" y="2528049"/>
                  </a:cubicBezTo>
                  <a:cubicBezTo>
                    <a:pt x="1021722" y="2530335"/>
                    <a:pt x="1009815" y="2533478"/>
                    <a:pt x="1011339" y="2527287"/>
                  </a:cubicBezTo>
                  <a:cubicBezTo>
                    <a:pt x="1009815" y="2527477"/>
                    <a:pt x="1009339" y="2528715"/>
                    <a:pt x="1007529" y="2528620"/>
                  </a:cubicBezTo>
                  <a:cubicBezTo>
                    <a:pt x="1008387" y="2532525"/>
                    <a:pt x="1009625" y="2535954"/>
                    <a:pt x="1008482" y="2541288"/>
                  </a:cubicBezTo>
                  <a:cubicBezTo>
                    <a:pt x="1004767" y="2540145"/>
                    <a:pt x="1003910" y="2543955"/>
                    <a:pt x="1006386" y="2544241"/>
                  </a:cubicBezTo>
                  <a:cubicBezTo>
                    <a:pt x="1005910" y="2547194"/>
                    <a:pt x="1000386" y="2541955"/>
                    <a:pt x="995337" y="2543479"/>
                  </a:cubicBezTo>
                  <a:cubicBezTo>
                    <a:pt x="996576" y="2538621"/>
                    <a:pt x="993528" y="2536907"/>
                    <a:pt x="990384" y="2535192"/>
                  </a:cubicBezTo>
                  <a:cubicBezTo>
                    <a:pt x="988860" y="2535954"/>
                    <a:pt x="987241" y="2536621"/>
                    <a:pt x="984765" y="2536335"/>
                  </a:cubicBezTo>
                  <a:cubicBezTo>
                    <a:pt x="987336" y="2538336"/>
                    <a:pt x="987146" y="2542431"/>
                    <a:pt x="989718" y="2544527"/>
                  </a:cubicBezTo>
                  <a:cubicBezTo>
                    <a:pt x="986574" y="2548718"/>
                    <a:pt x="981526" y="2546813"/>
                    <a:pt x="978669" y="2543765"/>
                  </a:cubicBezTo>
                  <a:cubicBezTo>
                    <a:pt x="978288" y="2540050"/>
                    <a:pt x="979431" y="2537764"/>
                    <a:pt x="981050" y="2536050"/>
                  </a:cubicBezTo>
                  <a:cubicBezTo>
                    <a:pt x="980383" y="2534621"/>
                    <a:pt x="979621" y="2533097"/>
                    <a:pt x="977621" y="2532621"/>
                  </a:cubicBezTo>
                  <a:cubicBezTo>
                    <a:pt x="978192" y="2543003"/>
                    <a:pt x="965810" y="2533478"/>
                    <a:pt x="960285" y="2542336"/>
                  </a:cubicBezTo>
                  <a:cubicBezTo>
                    <a:pt x="962762" y="2545670"/>
                    <a:pt x="967810" y="2540431"/>
                    <a:pt x="965334" y="2549099"/>
                  </a:cubicBezTo>
                  <a:cubicBezTo>
                    <a:pt x="961428" y="2551385"/>
                    <a:pt x="962952" y="2548718"/>
                    <a:pt x="957999" y="2548527"/>
                  </a:cubicBezTo>
                  <a:cubicBezTo>
                    <a:pt x="956094" y="2553385"/>
                    <a:pt x="959142" y="2554623"/>
                    <a:pt x="961047" y="2556624"/>
                  </a:cubicBezTo>
                  <a:cubicBezTo>
                    <a:pt x="960571" y="2560624"/>
                    <a:pt x="957904" y="2562529"/>
                    <a:pt x="953237" y="2562338"/>
                  </a:cubicBezTo>
                  <a:cubicBezTo>
                    <a:pt x="951427" y="2556719"/>
                    <a:pt x="950951" y="2557004"/>
                    <a:pt x="950284" y="2552623"/>
                  </a:cubicBezTo>
                  <a:cubicBezTo>
                    <a:pt x="945807" y="2553195"/>
                    <a:pt x="941712" y="2554242"/>
                    <a:pt x="935520" y="2553099"/>
                  </a:cubicBezTo>
                  <a:cubicBezTo>
                    <a:pt x="943331" y="2558433"/>
                    <a:pt x="958476" y="2566720"/>
                    <a:pt x="963143" y="2578817"/>
                  </a:cubicBezTo>
                  <a:cubicBezTo>
                    <a:pt x="962381" y="2582055"/>
                    <a:pt x="957999" y="2581579"/>
                    <a:pt x="955428" y="2583008"/>
                  </a:cubicBezTo>
                  <a:cubicBezTo>
                    <a:pt x="960381" y="2591676"/>
                    <a:pt x="954475" y="2588723"/>
                    <a:pt x="952570" y="2597010"/>
                  </a:cubicBezTo>
                  <a:cubicBezTo>
                    <a:pt x="958952" y="2603963"/>
                    <a:pt x="965048" y="2596057"/>
                    <a:pt x="969525" y="2591961"/>
                  </a:cubicBezTo>
                  <a:cubicBezTo>
                    <a:pt x="977335" y="2594819"/>
                    <a:pt x="967334" y="2595295"/>
                    <a:pt x="968858" y="2601296"/>
                  </a:cubicBezTo>
                  <a:cubicBezTo>
                    <a:pt x="964762" y="2600629"/>
                    <a:pt x="961905" y="2601201"/>
                    <a:pt x="961333" y="2603963"/>
                  </a:cubicBezTo>
                  <a:cubicBezTo>
                    <a:pt x="956190" y="2604725"/>
                    <a:pt x="957809" y="2600534"/>
                    <a:pt x="954189" y="2600248"/>
                  </a:cubicBezTo>
                  <a:cubicBezTo>
                    <a:pt x="957999" y="2606439"/>
                    <a:pt x="950951" y="2600153"/>
                    <a:pt x="948379" y="2603010"/>
                  </a:cubicBezTo>
                  <a:cubicBezTo>
                    <a:pt x="949617" y="2608059"/>
                    <a:pt x="953618" y="2611011"/>
                    <a:pt x="954761" y="2616155"/>
                  </a:cubicBezTo>
                  <a:cubicBezTo>
                    <a:pt x="958476" y="2613488"/>
                    <a:pt x="959333" y="2616345"/>
                    <a:pt x="963905" y="2616821"/>
                  </a:cubicBezTo>
                  <a:cubicBezTo>
                    <a:pt x="962667" y="2618155"/>
                    <a:pt x="961524" y="2619488"/>
                    <a:pt x="963619" y="2619965"/>
                  </a:cubicBezTo>
                  <a:cubicBezTo>
                    <a:pt x="958476" y="2622441"/>
                    <a:pt x="944188" y="2616726"/>
                    <a:pt x="947427" y="2614059"/>
                  </a:cubicBezTo>
                  <a:cubicBezTo>
                    <a:pt x="943521" y="2612726"/>
                    <a:pt x="941331" y="2618060"/>
                    <a:pt x="941997" y="2612059"/>
                  </a:cubicBezTo>
                  <a:cubicBezTo>
                    <a:pt x="936473" y="2610440"/>
                    <a:pt x="938187" y="2616155"/>
                    <a:pt x="932568" y="2614536"/>
                  </a:cubicBezTo>
                  <a:cubicBezTo>
                    <a:pt x="934092" y="2610440"/>
                    <a:pt x="928948" y="2611202"/>
                    <a:pt x="927424" y="2609392"/>
                  </a:cubicBezTo>
                  <a:cubicBezTo>
                    <a:pt x="919995" y="2609963"/>
                    <a:pt x="917232" y="2615012"/>
                    <a:pt x="908565" y="2614345"/>
                  </a:cubicBezTo>
                  <a:cubicBezTo>
                    <a:pt x="909422" y="2618155"/>
                    <a:pt x="916375" y="2617488"/>
                    <a:pt x="913327" y="2624156"/>
                  </a:cubicBezTo>
                  <a:cubicBezTo>
                    <a:pt x="928567" y="2624442"/>
                    <a:pt x="925614" y="2635110"/>
                    <a:pt x="926757" y="2642444"/>
                  </a:cubicBezTo>
                  <a:cubicBezTo>
                    <a:pt x="924186" y="2644158"/>
                    <a:pt x="923805" y="2642825"/>
                    <a:pt x="921233" y="2642063"/>
                  </a:cubicBezTo>
                  <a:cubicBezTo>
                    <a:pt x="920566" y="2647492"/>
                    <a:pt x="924186" y="2649683"/>
                    <a:pt x="925900" y="2653397"/>
                  </a:cubicBezTo>
                  <a:cubicBezTo>
                    <a:pt x="922376" y="2657303"/>
                    <a:pt x="921995" y="2654731"/>
                    <a:pt x="916375" y="2657493"/>
                  </a:cubicBezTo>
                  <a:cubicBezTo>
                    <a:pt x="916375" y="2654636"/>
                    <a:pt x="918852" y="2654350"/>
                    <a:pt x="918661" y="2651302"/>
                  </a:cubicBezTo>
                  <a:cubicBezTo>
                    <a:pt x="912375" y="2651207"/>
                    <a:pt x="909517" y="2654636"/>
                    <a:pt x="901897" y="2653207"/>
                  </a:cubicBezTo>
                  <a:cubicBezTo>
                    <a:pt x="903040" y="2642539"/>
                    <a:pt x="894849" y="2638634"/>
                    <a:pt x="886657" y="2634729"/>
                  </a:cubicBezTo>
                  <a:cubicBezTo>
                    <a:pt x="884085" y="2636062"/>
                    <a:pt x="883895" y="2639872"/>
                    <a:pt x="880752" y="2640634"/>
                  </a:cubicBezTo>
                  <a:cubicBezTo>
                    <a:pt x="881037" y="2644349"/>
                    <a:pt x="889419" y="2642158"/>
                    <a:pt x="887610" y="2647492"/>
                  </a:cubicBezTo>
                  <a:cubicBezTo>
                    <a:pt x="893134" y="2649111"/>
                    <a:pt x="890181" y="2642253"/>
                    <a:pt x="897039" y="2645016"/>
                  </a:cubicBezTo>
                  <a:cubicBezTo>
                    <a:pt x="891420" y="2650635"/>
                    <a:pt x="901040" y="2655207"/>
                    <a:pt x="907231" y="2656827"/>
                  </a:cubicBezTo>
                  <a:cubicBezTo>
                    <a:pt x="907803" y="2660160"/>
                    <a:pt x="905707" y="2660827"/>
                    <a:pt x="904945" y="2662922"/>
                  </a:cubicBezTo>
                  <a:cubicBezTo>
                    <a:pt x="913232" y="2661303"/>
                    <a:pt x="910089" y="2671304"/>
                    <a:pt x="917232" y="2671686"/>
                  </a:cubicBezTo>
                  <a:cubicBezTo>
                    <a:pt x="915804" y="2673019"/>
                    <a:pt x="913708" y="2673781"/>
                    <a:pt x="911517" y="2674448"/>
                  </a:cubicBezTo>
                  <a:cubicBezTo>
                    <a:pt x="913041" y="2679877"/>
                    <a:pt x="910565" y="2679782"/>
                    <a:pt x="912565" y="2685592"/>
                  </a:cubicBezTo>
                  <a:cubicBezTo>
                    <a:pt x="916566" y="2686163"/>
                    <a:pt x="913803" y="2680068"/>
                    <a:pt x="914946" y="2677877"/>
                  </a:cubicBezTo>
                  <a:cubicBezTo>
                    <a:pt x="917994" y="2678067"/>
                    <a:pt x="921042" y="2678353"/>
                    <a:pt x="924090" y="2678544"/>
                  </a:cubicBezTo>
                  <a:cubicBezTo>
                    <a:pt x="924567" y="2682354"/>
                    <a:pt x="920471" y="2681687"/>
                    <a:pt x="921709" y="2686259"/>
                  </a:cubicBezTo>
                  <a:cubicBezTo>
                    <a:pt x="914089" y="2687592"/>
                    <a:pt x="910374" y="2682830"/>
                    <a:pt x="910374" y="2690164"/>
                  </a:cubicBezTo>
                  <a:cubicBezTo>
                    <a:pt x="898563" y="2690354"/>
                    <a:pt x="906469" y="2676258"/>
                    <a:pt x="894849" y="2676353"/>
                  </a:cubicBezTo>
                  <a:cubicBezTo>
                    <a:pt x="897230" y="2671590"/>
                    <a:pt x="895230" y="2672829"/>
                    <a:pt x="895515" y="2666923"/>
                  </a:cubicBezTo>
                  <a:cubicBezTo>
                    <a:pt x="897325" y="2667018"/>
                    <a:pt x="899135" y="2667209"/>
                    <a:pt x="900945" y="2667304"/>
                  </a:cubicBezTo>
                  <a:cubicBezTo>
                    <a:pt x="901992" y="2660637"/>
                    <a:pt x="896182" y="2658922"/>
                    <a:pt x="892563" y="2655684"/>
                  </a:cubicBezTo>
                  <a:cubicBezTo>
                    <a:pt x="890848" y="2656255"/>
                    <a:pt x="889229" y="2656827"/>
                    <a:pt x="888657" y="2658541"/>
                  </a:cubicBezTo>
                  <a:cubicBezTo>
                    <a:pt x="890277" y="2660827"/>
                    <a:pt x="893325" y="2662065"/>
                    <a:pt x="895611" y="2663780"/>
                  </a:cubicBezTo>
                  <a:cubicBezTo>
                    <a:pt x="893801" y="2666447"/>
                    <a:pt x="890181" y="2667399"/>
                    <a:pt x="891229" y="2672924"/>
                  </a:cubicBezTo>
                  <a:cubicBezTo>
                    <a:pt x="887705" y="2669209"/>
                    <a:pt x="885038" y="2672352"/>
                    <a:pt x="883609" y="2675496"/>
                  </a:cubicBezTo>
                  <a:cubicBezTo>
                    <a:pt x="879990" y="2674257"/>
                    <a:pt x="880371" y="2670447"/>
                    <a:pt x="876465" y="2673400"/>
                  </a:cubicBezTo>
                  <a:cubicBezTo>
                    <a:pt x="881133" y="2674924"/>
                    <a:pt x="880847" y="2680068"/>
                    <a:pt x="883133" y="2683306"/>
                  </a:cubicBezTo>
                  <a:cubicBezTo>
                    <a:pt x="882657" y="2686830"/>
                    <a:pt x="878656" y="2680925"/>
                    <a:pt x="873989" y="2682639"/>
                  </a:cubicBezTo>
                  <a:cubicBezTo>
                    <a:pt x="872274" y="2680449"/>
                    <a:pt x="872655" y="2676734"/>
                    <a:pt x="870941" y="2674543"/>
                  </a:cubicBezTo>
                  <a:cubicBezTo>
                    <a:pt x="862083" y="2678353"/>
                    <a:pt x="857225" y="2668257"/>
                    <a:pt x="853224" y="2663780"/>
                  </a:cubicBezTo>
                  <a:cubicBezTo>
                    <a:pt x="850462" y="2669019"/>
                    <a:pt x="848176" y="2666828"/>
                    <a:pt x="843699" y="2667780"/>
                  </a:cubicBezTo>
                  <a:cubicBezTo>
                    <a:pt x="843509" y="2671876"/>
                    <a:pt x="851415" y="2670066"/>
                    <a:pt x="848557" y="2676067"/>
                  </a:cubicBezTo>
                  <a:cubicBezTo>
                    <a:pt x="839794" y="2678544"/>
                    <a:pt x="838651" y="2663875"/>
                    <a:pt x="831317" y="2660637"/>
                  </a:cubicBezTo>
                  <a:cubicBezTo>
                    <a:pt x="837222" y="2661970"/>
                    <a:pt x="839985" y="2660160"/>
                    <a:pt x="844271" y="2659970"/>
                  </a:cubicBezTo>
                  <a:cubicBezTo>
                    <a:pt x="841985" y="2655207"/>
                    <a:pt x="834555" y="2654255"/>
                    <a:pt x="830174" y="2651016"/>
                  </a:cubicBezTo>
                  <a:cubicBezTo>
                    <a:pt x="832460" y="2649302"/>
                    <a:pt x="832650" y="2645587"/>
                    <a:pt x="832746" y="2641682"/>
                  </a:cubicBezTo>
                  <a:cubicBezTo>
                    <a:pt x="834365" y="2641491"/>
                    <a:pt x="834460" y="2642444"/>
                    <a:pt x="834460" y="2643396"/>
                  </a:cubicBezTo>
                  <a:cubicBezTo>
                    <a:pt x="835603" y="2643492"/>
                    <a:pt x="836841" y="2643587"/>
                    <a:pt x="838080" y="2643682"/>
                  </a:cubicBezTo>
                  <a:cubicBezTo>
                    <a:pt x="831698" y="2645492"/>
                    <a:pt x="834555" y="2651397"/>
                    <a:pt x="843128" y="2650350"/>
                  </a:cubicBezTo>
                  <a:cubicBezTo>
                    <a:pt x="834174" y="2640825"/>
                    <a:pt x="856177" y="2648063"/>
                    <a:pt x="850176" y="2653969"/>
                  </a:cubicBezTo>
                  <a:cubicBezTo>
                    <a:pt x="850462" y="2656255"/>
                    <a:pt x="855606" y="2654921"/>
                    <a:pt x="855510" y="2657588"/>
                  </a:cubicBezTo>
                  <a:cubicBezTo>
                    <a:pt x="859320" y="2657017"/>
                    <a:pt x="856463" y="2650254"/>
                    <a:pt x="861225" y="2654826"/>
                  </a:cubicBezTo>
                  <a:cubicBezTo>
                    <a:pt x="861130" y="2646635"/>
                    <a:pt x="848462" y="2639682"/>
                    <a:pt x="859035" y="2635776"/>
                  </a:cubicBezTo>
                  <a:cubicBezTo>
                    <a:pt x="859035" y="2632728"/>
                    <a:pt x="852748" y="2637110"/>
                    <a:pt x="847986" y="2635014"/>
                  </a:cubicBezTo>
                  <a:cubicBezTo>
                    <a:pt x="843223" y="2635014"/>
                    <a:pt x="850272" y="2637872"/>
                    <a:pt x="847509" y="2641301"/>
                  </a:cubicBezTo>
                  <a:cubicBezTo>
                    <a:pt x="844938" y="2643111"/>
                    <a:pt x="840556" y="2642825"/>
                    <a:pt x="838270" y="2640634"/>
                  </a:cubicBezTo>
                  <a:cubicBezTo>
                    <a:pt x="839794" y="2636062"/>
                    <a:pt x="842080" y="2642444"/>
                    <a:pt x="845604" y="2641205"/>
                  </a:cubicBezTo>
                  <a:cubicBezTo>
                    <a:pt x="839604" y="2636062"/>
                    <a:pt x="842556" y="2622632"/>
                    <a:pt x="830269" y="2624251"/>
                  </a:cubicBezTo>
                  <a:cubicBezTo>
                    <a:pt x="831603" y="2616726"/>
                    <a:pt x="839699" y="2618441"/>
                    <a:pt x="843699" y="2617393"/>
                  </a:cubicBezTo>
                  <a:cubicBezTo>
                    <a:pt x="844938" y="2613393"/>
                    <a:pt x="837889" y="2607963"/>
                    <a:pt x="834936" y="2611964"/>
                  </a:cubicBezTo>
                  <a:cubicBezTo>
                    <a:pt x="828269" y="2609297"/>
                    <a:pt x="837413" y="2604344"/>
                    <a:pt x="830079" y="2602153"/>
                  </a:cubicBezTo>
                  <a:cubicBezTo>
                    <a:pt x="830555" y="2600343"/>
                    <a:pt x="833508" y="2601105"/>
                    <a:pt x="835698" y="2601010"/>
                  </a:cubicBezTo>
                  <a:cubicBezTo>
                    <a:pt x="832746" y="2598724"/>
                    <a:pt x="832269" y="2594628"/>
                    <a:pt x="825030" y="2595486"/>
                  </a:cubicBezTo>
                  <a:cubicBezTo>
                    <a:pt x="834746" y="2594724"/>
                    <a:pt x="842842" y="2589009"/>
                    <a:pt x="853510" y="2584913"/>
                  </a:cubicBezTo>
                  <a:cubicBezTo>
                    <a:pt x="849510" y="2581293"/>
                    <a:pt x="846938" y="2585103"/>
                    <a:pt x="840842" y="2582436"/>
                  </a:cubicBezTo>
                  <a:cubicBezTo>
                    <a:pt x="846938" y="2575959"/>
                    <a:pt x="845319" y="2575578"/>
                    <a:pt x="843795" y="2566911"/>
                  </a:cubicBezTo>
                  <a:cubicBezTo>
                    <a:pt x="852177" y="2567292"/>
                    <a:pt x="848557" y="2582341"/>
                    <a:pt x="857796" y="2577388"/>
                  </a:cubicBezTo>
                  <a:cubicBezTo>
                    <a:pt x="858463" y="2571959"/>
                    <a:pt x="853796" y="2570435"/>
                    <a:pt x="853129" y="2565958"/>
                  </a:cubicBezTo>
                  <a:cubicBezTo>
                    <a:pt x="860463" y="2565005"/>
                    <a:pt x="858463" y="2570911"/>
                    <a:pt x="859892" y="2574340"/>
                  </a:cubicBezTo>
                  <a:cubicBezTo>
                    <a:pt x="864750" y="2570625"/>
                    <a:pt x="869417" y="2566911"/>
                    <a:pt x="875418" y="2564434"/>
                  </a:cubicBezTo>
                  <a:cubicBezTo>
                    <a:pt x="874656" y="2561100"/>
                    <a:pt x="866750" y="2563386"/>
                    <a:pt x="872084" y="2559481"/>
                  </a:cubicBezTo>
                  <a:cubicBezTo>
                    <a:pt x="867226" y="2559100"/>
                    <a:pt x="862273" y="2558719"/>
                    <a:pt x="857415" y="2558433"/>
                  </a:cubicBezTo>
                  <a:cubicBezTo>
                    <a:pt x="859035" y="2553004"/>
                    <a:pt x="868274" y="2560243"/>
                    <a:pt x="874179" y="2556528"/>
                  </a:cubicBezTo>
                  <a:cubicBezTo>
                    <a:pt x="878656" y="2549766"/>
                    <a:pt x="869703" y="2549861"/>
                    <a:pt x="875132" y="2543955"/>
                  </a:cubicBezTo>
                  <a:cubicBezTo>
                    <a:pt x="878847" y="2545098"/>
                    <a:pt x="878847" y="2546718"/>
                    <a:pt x="876561" y="2548813"/>
                  </a:cubicBezTo>
                  <a:cubicBezTo>
                    <a:pt x="880371" y="2546432"/>
                    <a:pt x="878942" y="2549099"/>
                    <a:pt x="883895" y="2549385"/>
                  </a:cubicBezTo>
                  <a:cubicBezTo>
                    <a:pt x="885514" y="2541764"/>
                    <a:pt x="876846" y="2541669"/>
                    <a:pt x="875608" y="2536145"/>
                  </a:cubicBezTo>
                  <a:cubicBezTo>
                    <a:pt x="870084" y="2534621"/>
                    <a:pt x="868845" y="2537288"/>
                    <a:pt x="864464" y="2536907"/>
                  </a:cubicBezTo>
                  <a:cubicBezTo>
                    <a:pt x="870465" y="2532525"/>
                    <a:pt x="854177" y="2527668"/>
                    <a:pt x="867131" y="2526048"/>
                  </a:cubicBezTo>
                  <a:cubicBezTo>
                    <a:pt x="865416" y="2523858"/>
                    <a:pt x="864464" y="2521095"/>
                    <a:pt x="862083" y="2519381"/>
                  </a:cubicBezTo>
                  <a:cubicBezTo>
                    <a:pt x="862749" y="2516619"/>
                    <a:pt x="865512" y="2516047"/>
                    <a:pt x="869607" y="2516714"/>
                  </a:cubicBezTo>
                  <a:cubicBezTo>
                    <a:pt x="867893" y="2512142"/>
                    <a:pt x="874179" y="2504331"/>
                    <a:pt x="866464" y="2510142"/>
                  </a:cubicBezTo>
                  <a:cubicBezTo>
                    <a:pt x="862940" y="2509379"/>
                    <a:pt x="864750" y="2496235"/>
                    <a:pt x="868845" y="2502426"/>
                  </a:cubicBezTo>
                  <a:cubicBezTo>
                    <a:pt x="868464" y="2498235"/>
                    <a:pt x="861606" y="2492901"/>
                    <a:pt x="871322" y="2493092"/>
                  </a:cubicBezTo>
                  <a:cubicBezTo>
                    <a:pt x="861035" y="2490044"/>
                    <a:pt x="868369" y="2481947"/>
                    <a:pt x="863321" y="2476709"/>
                  </a:cubicBezTo>
                  <a:cubicBezTo>
                    <a:pt x="865797" y="2476899"/>
                    <a:pt x="868274" y="2477090"/>
                    <a:pt x="870655" y="2477280"/>
                  </a:cubicBezTo>
                  <a:cubicBezTo>
                    <a:pt x="866464" y="2480233"/>
                    <a:pt x="870179" y="2482614"/>
                    <a:pt x="873798" y="2483853"/>
                  </a:cubicBezTo>
                  <a:cubicBezTo>
                    <a:pt x="882085" y="2484710"/>
                    <a:pt x="879037" y="2474423"/>
                    <a:pt x="889038" y="2477090"/>
                  </a:cubicBezTo>
                  <a:cubicBezTo>
                    <a:pt x="889705" y="2474613"/>
                    <a:pt x="887514" y="2474232"/>
                    <a:pt x="887514" y="2472232"/>
                  </a:cubicBezTo>
                  <a:cubicBezTo>
                    <a:pt x="882752" y="2471375"/>
                    <a:pt x="885609" y="2478233"/>
                    <a:pt x="879799" y="2476423"/>
                  </a:cubicBezTo>
                  <a:cubicBezTo>
                    <a:pt x="879704" y="2467755"/>
                    <a:pt x="874370" y="2468803"/>
                    <a:pt x="869512" y="2466231"/>
                  </a:cubicBezTo>
                  <a:cubicBezTo>
                    <a:pt x="869131" y="2462136"/>
                    <a:pt x="869226" y="2457563"/>
                    <a:pt x="866655" y="2454992"/>
                  </a:cubicBezTo>
                  <a:cubicBezTo>
                    <a:pt x="861130" y="2455944"/>
                    <a:pt x="867321" y="2460135"/>
                    <a:pt x="866083" y="2462897"/>
                  </a:cubicBezTo>
                  <a:cubicBezTo>
                    <a:pt x="862940" y="2461278"/>
                    <a:pt x="861035" y="2458707"/>
                    <a:pt x="857225" y="2457563"/>
                  </a:cubicBezTo>
                  <a:cubicBezTo>
                    <a:pt x="858082" y="2453849"/>
                    <a:pt x="863797" y="2455087"/>
                    <a:pt x="863321" y="2450134"/>
                  </a:cubicBezTo>
                  <a:cubicBezTo>
                    <a:pt x="870369" y="2455944"/>
                    <a:pt x="882657" y="2462897"/>
                    <a:pt x="892467" y="2455468"/>
                  </a:cubicBezTo>
                  <a:cubicBezTo>
                    <a:pt x="887705" y="2458516"/>
                    <a:pt x="881133" y="2449848"/>
                    <a:pt x="872465" y="2452420"/>
                  </a:cubicBezTo>
                  <a:cubicBezTo>
                    <a:pt x="872179" y="2449848"/>
                    <a:pt x="874465" y="2449848"/>
                    <a:pt x="874656" y="2447848"/>
                  </a:cubicBezTo>
                  <a:cubicBezTo>
                    <a:pt x="873798" y="2444610"/>
                    <a:pt x="866178" y="2446134"/>
                    <a:pt x="865797" y="2442419"/>
                  </a:cubicBezTo>
                  <a:cubicBezTo>
                    <a:pt x="863607" y="2442514"/>
                    <a:pt x="864083" y="2445181"/>
                    <a:pt x="863607" y="2446991"/>
                  </a:cubicBezTo>
                  <a:cubicBezTo>
                    <a:pt x="860082" y="2448229"/>
                    <a:pt x="857796" y="2441847"/>
                    <a:pt x="856272" y="2446419"/>
                  </a:cubicBezTo>
                  <a:cubicBezTo>
                    <a:pt x="852558" y="2437942"/>
                    <a:pt x="864940" y="2439466"/>
                    <a:pt x="875037" y="2441466"/>
                  </a:cubicBezTo>
                  <a:cubicBezTo>
                    <a:pt x="872560" y="2438799"/>
                    <a:pt x="871608" y="2435085"/>
                    <a:pt x="870274" y="2431656"/>
                  </a:cubicBezTo>
                  <a:cubicBezTo>
                    <a:pt x="867512" y="2433275"/>
                    <a:pt x="865512" y="2433084"/>
                    <a:pt x="862940" y="2431084"/>
                  </a:cubicBezTo>
                  <a:cubicBezTo>
                    <a:pt x="863416" y="2423750"/>
                    <a:pt x="876275" y="2428608"/>
                    <a:pt x="876561" y="2421083"/>
                  </a:cubicBezTo>
                  <a:cubicBezTo>
                    <a:pt x="883609" y="2421940"/>
                    <a:pt x="890086" y="2422131"/>
                    <a:pt x="895039" y="2420892"/>
                  </a:cubicBezTo>
                  <a:cubicBezTo>
                    <a:pt x="892372" y="2415177"/>
                    <a:pt x="887895" y="2416701"/>
                    <a:pt x="895706" y="2412891"/>
                  </a:cubicBezTo>
                  <a:close/>
                  <a:moveTo>
                    <a:pt x="1022769" y="2439657"/>
                  </a:moveTo>
                  <a:cubicBezTo>
                    <a:pt x="1020579" y="2440800"/>
                    <a:pt x="1017721" y="2441371"/>
                    <a:pt x="1013530" y="2440514"/>
                  </a:cubicBezTo>
                  <a:cubicBezTo>
                    <a:pt x="1013721" y="2438418"/>
                    <a:pt x="1013816" y="2436323"/>
                    <a:pt x="1014006" y="2434227"/>
                  </a:cubicBezTo>
                  <a:cubicBezTo>
                    <a:pt x="1016483" y="2434418"/>
                    <a:pt x="1018959" y="2434608"/>
                    <a:pt x="1021341" y="2434799"/>
                  </a:cubicBezTo>
                  <a:cubicBezTo>
                    <a:pt x="1020769" y="2431465"/>
                    <a:pt x="1022865" y="2430703"/>
                    <a:pt x="1023627" y="2428608"/>
                  </a:cubicBezTo>
                  <a:cubicBezTo>
                    <a:pt x="1026198" y="2430132"/>
                    <a:pt x="1030675" y="2430417"/>
                    <a:pt x="1028675" y="2435275"/>
                  </a:cubicBezTo>
                  <a:cubicBezTo>
                    <a:pt x="1026198" y="2435085"/>
                    <a:pt x="1023817" y="2434894"/>
                    <a:pt x="1021341" y="2434704"/>
                  </a:cubicBezTo>
                  <a:cubicBezTo>
                    <a:pt x="1022198" y="2436132"/>
                    <a:pt x="1023055" y="2437561"/>
                    <a:pt x="1022769" y="2439657"/>
                  </a:cubicBezTo>
                  <a:close/>
                  <a:moveTo>
                    <a:pt x="1042772" y="2543670"/>
                  </a:moveTo>
                  <a:cubicBezTo>
                    <a:pt x="1042200" y="2547575"/>
                    <a:pt x="1036581" y="2543670"/>
                    <a:pt x="1035438" y="2543098"/>
                  </a:cubicBezTo>
                  <a:cubicBezTo>
                    <a:pt x="1036200" y="2539955"/>
                    <a:pt x="1040676" y="2540431"/>
                    <a:pt x="1041438" y="2537193"/>
                  </a:cubicBezTo>
                  <a:cubicBezTo>
                    <a:pt x="1047820" y="2538145"/>
                    <a:pt x="1037628" y="2543955"/>
                    <a:pt x="1042772" y="2543670"/>
                  </a:cubicBezTo>
                  <a:close/>
                  <a:moveTo>
                    <a:pt x="1021531" y="2581484"/>
                  </a:moveTo>
                  <a:cubicBezTo>
                    <a:pt x="1018864" y="2578341"/>
                    <a:pt x="1014197" y="2583198"/>
                    <a:pt x="1010673" y="2579103"/>
                  </a:cubicBezTo>
                  <a:cubicBezTo>
                    <a:pt x="1010006" y="2573388"/>
                    <a:pt x="1013340" y="2571673"/>
                    <a:pt x="1015149" y="2568435"/>
                  </a:cubicBezTo>
                  <a:cubicBezTo>
                    <a:pt x="1014483" y="2566053"/>
                    <a:pt x="1012768" y="2568911"/>
                    <a:pt x="1009625" y="2568054"/>
                  </a:cubicBezTo>
                  <a:cubicBezTo>
                    <a:pt x="1009053" y="2570721"/>
                    <a:pt x="1012482" y="2572340"/>
                    <a:pt x="1009244" y="2572721"/>
                  </a:cubicBezTo>
                  <a:cubicBezTo>
                    <a:pt x="1003338" y="2572054"/>
                    <a:pt x="1002291" y="2563386"/>
                    <a:pt x="1004577" y="2561291"/>
                  </a:cubicBezTo>
                  <a:cubicBezTo>
                    <a:pt x="997623" y="2564053"/>
                    <a:pt x="996385" y="2559957"/>
                    <a:pt x="991908" y="2557195"/>
                  </a:cubicBezTo>
                  <a:cubicBezTo>
                    <a:pt x="995242" y="2553004"/>
                    <a:pt x="1000005" y="2560053"/>
                    <a:pt x="1006577" y="2558243"/>
                  </a:cubicBezTo>
                  <a:cubicBezTo>
                    <a:pt x="1011625" y="2554242"/>
                    <a:pt x="1015721" y="2549385"/>
                    <a:pt x="1022198" y="2546813"/>
                  </a:cubicBezTo>
                  <a:cubicBezTo>
                    <a:pt x="1020293" y="2551671"/>
                    <a:pt x="1015816" y="2553957"/>
                    <a:pt x="1012197" y="2557100"/>
                  </a:cubicBezTo>
                  <a:cubicBezTo>
                    <a:pt x="1016007" y="2559957"/>
                    <a:pt x="1022293" y="2566339"/>
                    <a:pt x="1018578" y="2570149"/>
                  </a:cubicBezTo>
                  <a:cubicBezTo>
                    <a:pt x="1020007" y="2573007"/>
                    <a:pt x="1025055" y="2574912"/>
                    <a:pt x="1025913" y="2570721"/>
                  </a:cubicBezTo>
                  <a:cubicBezTo>
                    <a:pt x="1032104" y="2575293"/>
                    <a:pt x="1018007" y="2573864"/>
                    <a:pt x="1021531" y="2581484"/>
                  </a:cubicBezTo>
                  <a:close/>
                  <a:moveTo>
                    <a:pt x="993909" y="2705595"/>
                  </a:moveTo>
                  <a:cubicBezTo>
                    <a:pt x="1000576" y="2699308"/>
                    <a:pt x="987813" y="2698927"/>
                    <a:pt x="992861" y="2694450"/>
                  </a:cubicBezTo>
                  <a:cubicBezTo>
                    <a:pt x="985146" y="2695212"/>
                    <a:pt x="984479" y="2690736"/>
                    <a:pt x="978383" y="2690259"/>
                  </a:cubicBezTo>
                  <a:cubicBezTo>
                    <a:pt x="986955" y="2685402"/>
                    <a:pt x="975906" y="2683878"/>
                    <a:pt x="977621" y="2676067"/>
                  </a:cubicBezTo>
                  <a:cubicBezTo>
                    <a:pt x="984193" y="2680544"/>
                    <a:pt x="984288" y="2673591"/>
                    <a:pt x="988670" y="2676829"/>
                  </a:cubicBezTo>
                  <a:cubicBezTo>
                    <a:pt x="987527" y="2671971"/>
                    <a:pt x="989051" y="2668828"/>
                    <a:pt x="987527" y="2667304"/>
                  </a:cubicBezTo>
                  <a:cubicBezTo>
                    <a:pt x="989051" y="2662732"/>
                    <a:pt x="991337" y="2669114"/>
                    <a:pt x="994861" y="2667876"/>
                  </a:cubicBezTo>
                  <a:cubicBezTo>
                    <a:pt x="995147" y="2670447"/>
                    <a:pt x="992861" y="2670447"/>
                    <a:pt x="992670" y="2672447"/>
                  </a:cubicBezTo>
                  <a:cubicBezTo>
                    <a:pt x="999433" y="2673971"/>
                    <a:pt x="1003815" y="2668923"/>
                    <a:pt x="1003434" y="2676353"/>
                  </a:cubicBezTo>
                  <a:cubicBezTo>
                    <a:pt x="998766" y="2679877"/>
                    <a:pt x="1000195" y="2673781"/>
                    <a:pt x="994385" y="2674067"/>
                  </a:cubicBezTo>
                  <a:cubicBezTo>
                    <a:pt x="993813" y="2680258"/>
                    <a:pt x="1004481" y="2683401"/>
                    <a:pt x="998862" y="2688545"/>
                  </a:cubicBezTo>
                  <a:cubicBezTo>
                    <a:pt x="993051" y="2688830"/>
                    <a:pt x="993242" y="2684735"/>
                    <a:pt x="993909" y="2680258"/>
                  </a:cubicBezTo>
                  <a:cubicBezTo>
                    <a:pt x="991718" y="2680353"/>
                    <a:pt x="992194" y="2683020"/>
                    <a:pt x="991718" y="2684830"/>
                  </a:cubicBezTo>
                  <a:cubicBezTo>
                    <a:pt x="990289" y="2684449"/>
                    <a:pt x="990003" y="2683211"/>
                    <a:pt x="988098" y="2683020"/>
                  </a:cubicBezTo>
                  <a:cubicBezTo>
                    <a:pt x="989051" y="2688735"/>
                    <a:pt x="990956" y="2693784"/>
                    <a:pt x="1000290" y="2693307"/>
                  </a:cubicBezTo>
                  <a:cubicBezTo>
                    <a:pt x="997338" y="2699879"/>
                    <a:pt x="1003910" y="2699403"/>
                    <a:pt x="1005053" y="2702928"/>
                  </a:cubicBezTo>
                  <a:cubicBezTo>
                    <a:pt x="1003910" y="2702832"/>
                    <a:pt x="998766" y="2703023"/>
                    <a:pt x="993909" y="2705595"/>
                  </a:cubicBezTo>
                  <a:close/>
                  <a:moveTo>
                    <a:pt x="994385" y="2724549"/>
                  </a:moveTo>
                  <a:cubicBezTo>
                    <a:pt x="994099" y="2720454"/>
                    <a:pt x="995528" y="2717882"/>
                    <a:pt x="1000386" y="2718644"/>
                  </a:cubicBezTo>
                  <a:cubicBezTo>
                    <a:pt x="1000576" y="2722835"/>
                    <a:pt x="999147" y="2725311"/>
                    <a:pt x="994385" y="2724549"/>
                  </a:cubicBezTo>
                  <a:close/>
                  <a:moveTo>
                    <a:pt x="992385" y="2700737"/>
                  </a:moveTo>
                  <a:cubicBezTo>
                    <a:pt x="990765" y="2702451"/>
                    <a:pt x="989622" y="2704737"/>
                    <a:pt x="990003" y="2708452"/>
                  </a:cubicBezTo>
                  <a:cubicBezTo>
                    <a:pt x="986098" y="2708833"/>
                    <a:pt x="985241" y="2707023"/>
                    <a:pt x="982764" y="2706357"/>
                  </a:cubicBezTo>
                  <a:cubicBezTo>
                    <a:pt x="983431" y="2701975"/>
                    <a:pt x="986479" y="2699879"/>
                    <a:pt x="992385" y="2700737"/>
                  </a:cubicBezTo>
                  <a:close/>
                  <a:moveTo>
                    <a:pt x="911994" y="2740551"/>
                  </a:moveTo>
                  <a:cubicBezTo>
                    <a:pt x="909993" y="2733122"/>
                    <a:pt x="915232" y="2727597"/>
                    <a:pt x="903897" y="2725788"/>
                  </a:cubicBezTo>
                  <a:cubicBezTo>
                    <a:pt x="910470" y="2721596"/>
                    <a:pt x="912660" y="2726073"/>
                    <a:pt x="922376" y="2725597"/>
                  </a:cubicBezTo>
                  <a:cubicBezTo>
                    <a:pt x="909993" y="2729121"/>
                    <a:pt x="922852" y="2738075"/>
                    <a:pt x="911994" y="2740551"/>
                  </a:cubicBezTo>
                  <a:close/>
                  <a:moveTo>
                    <a:pt x="903231" y="2735122"/>
                  </a:moveTo>
                  <a:cubicBezTo>
                    <a:pt x="897611" y="2732836"/>
                    <a:pt x="898563" y="2737218"/>
                    <a:pt x="895611" y="2737694"/>
                  </a:cubicBezTo>
                  <a:cubicBezTo>
                    <a:pt x="887038" y="2735598"/>
                    <a:pt x="889134" y="2725692"/>
                    <a:pt x="887800" y="2718168"/>
                  </a:cubicBezTo>
                  <a:cubicBezTo>
                    <a:pt x="884562" y="2717501"/>
                    <a:pt x="883990" y="2719406"/>
                    <a:pt x="885895" y="2719596"/>
                  </a:cubicBezTo>
                  <a:cubicBezTo>
                    <a:pt x="885609" y="2723311"/>
                    <a:pt x="880942" y="2718644"/>
                    <a:pt x="882466" y="2716167"/>
                  </a:cubicBezTo>
                  <a:cubicBezTo>
                    <a:pt x="879513" y="2718453"/>
                    <a:pt x="883323" y="2731121"/>
                    <a:pt x="872179" y="2729597"/>
                  </a:cubicBezTo>
                  <a:cubicBezTo>
                    <a:pt x="874465" y="2725311"/>
                    <a:pt x="874560" y="2723216"/>
                    <a:pt x="872941" y="2718644"/>
                  </a:cubicBezTo>
                  <a:cubicBezTo>
                    <a:pt x="871417" y="2719311"/>
                    <a:pt x="869798" y="2720072"/>
                    <a:pt x="867321" y="2719787"/>
                  </a:cubicBezTo>
                  <a:cubicBezTo>
                    <a:pt x="869322" y="2722263"/>
                    <a:pt x="869131" y="2723883"/>
                    <a:pt x="866845" y="2726073"/>
                  </a:cubicBezTo>
                  <a:cubicBezTo>
                    <a:pt x="861702" y="2725692"/>
                    <a:pt x="871512" y="2722073"/>
                    <a:pt x="863416" y="2722644"/>
                  </a:cubicBezTo>
                  <a:cubicBezTo>
                    <a:pt x="862464" y="2718358"/>
                    <a:pt x="867512" y="2719882"/>
                    <a:pt x="869226" y="2718358"/>
                  </a:cubicBezTo>
                  <a:cubicBezTo>
                    <a:pt x="867893" y="2715882"/>
                    <a:pt x="864845" y="2714643"/>
                    <a:pt x="860273" y="2714548"/>
                  </a:cubicBezTo>
                  <a:cubicBezTo>
                    <a:pt x="861035" y="2710929"/>
                    <a:pt x="865416" y="2711310"/>
                    <a:pt x="867702" y="2713500"/>
                  </a:cubicBezTo>
                  <a:cubicBezTo>
                    <a:pt x="865702" y="2707023"/>
                    <a:pt x="864273" y="2700261"/>
                    <a:pt x="857796" y="2697022"/>
                  </a:cubicBezTo>
                  <a:cubicBezTo>
                    <a:pt x="849033" y="2700642"/>
                    <a:pt x="850557" y="2712548"/>
                    <a:pt x="850843" y="2717025"/>
                  </a:cubicBezTo>
                  <a:cubicBezTo>
                    <a:pt x="841318" y="2713691"/>
                    <a:pt x="844652" y="2700737"/>
                    <a:pt x="829888" y="2701308"/>
                  </a:cubicBezTo>
                  <a:cubicBezTo>
                    <a:pt x="829888" y="2697498"/>
                    <a:pt x="830174" y="2693784"/>
                    <a:pt x="832460" y="2692069"/>
                  </a:cubicBezTo>
                  <a:cubicBezTo>
                    <a:pt x="836460" y="2692641"/>
                    <a:pt x="836079" y="2696355"/>
                    <a:pt x="835508" y="2700165"/>
                  </a:cubicBezTo>
                  <a:cubicBezTo>
                    <a:pt x="841794" y="2699213"/>
                    <a:pt x="835984" y="2696641"/>
                    <a:pt x="839604" y="2694164"/>
                  </a:cubicBezTo>
                  <a:cubicBezTo>
                    <a:pt x="843128" y="2694641"/>
                    <a:pt x="840461" y="2699403"/>
                    <a:pt x="844747" y="2699308"/>
                  </a:cubicBezTo>
                  <a:cubicBezTo>
                    <a:pt x="842937" y="2701499"/>
                    <a:pt x="841985" y="2698641"/>
                    <a:pt x="837222" y="2700356"/>
                  </a:cubicBezTo>
                  <a:cubicBezTo>
                    <a:pt x="836270" y="2704071"/>
                    <a:pt x="845700" y="2700070"/>
                    <a:pt x="842366" y="2705404"/>
                  </a:cubicBezTo>
                  <a:cubicBezTo>
                    <a:pt x="850272" y="2702070"/>
                    <a:pt x="853796" y="2694355"/>
                    <a:pt x="861892" y="2691117"/>
                  </a:cubicBezTo>
                  <a:cubicBezTo>
                    <a:pt x="863416" y="2684544"/>
                    <a:pt x="852177" y="2687307"/>
                    <a:pt x="855415" y="2679591"/>
                  </a:cubicBezTo>
                  <a:cubicBezTo>
                    <a:pt x="851034" y="2678639"/>
                    <a:pt x="851224" y="2682163"/>
                    <a:pt x="846081" y="2680449"/>
                  </a:cubicBezTo>
                  <a:cubicBezTo>
                    <a:pt x="846462" y="2675781"/>
                    <a:pt x="851224" y="2675496"/>
                    <a:pt x="852272" y="2671495"/>
                  </a:cubicBezTo>
                  <a:cubicBezTo>
                    <a:pt x="853701" y="2672447"/>
                    <a:pt x="855129" y="2673305"/>
                    <a:pt x="857606" y="2673495"/>
                  </a:cubicBezTo>
                  <a:cubicBezTo>
                    <a:pt x="852748" y="2679496"/>
                    <a:pt x="861606" y="2677877"/>
                    <a:pt x="864369" y="2681877"/>
                  </a:cubicBezTo>
                  <a:cubicBezTo>
                    <a:pt x="859797" y="2685973"/>
                    <a:pt x="866083" y="2691117"/>
                    <a:pt x="861511" y="2695879"/>
                  </a:cubicBezTo>
                  <a:cubicBezTo>
                    <a:pt x="863416" y="2696832"/>
                    <a:pt x="871131" y="2696165"/>
                    <a:pt x="872179" y="2701404"/>
                  </a:cubicBezTo>
                  <a:cubicBezTo>
                    <a:pt x="875894" y="2703023"/>
                    <a:pt x="880752" y="2697975"/>
                    <a:pt x="876180" y="2697022"/>
                  </a:cubicBezTo>
                  <a:cubicBezTo>
                    <a:pt x="879894" y="2692545"/>
                    <a:pt x="881418" y="2701880"/>
                    <a:pt x="881037" y="2705213"/>
                  </a:cubicBezTo>
                  <a:cubicBezTo>
                    <a:pt x="875037" y="2701975"/>
                    <a:pt x="872465" y="2706452"/>
                    <a:pt x="871322" y="2712357"/>
                  </a:cubicBezTo>
                  <a:cubicBezTo>
                    <a:pt x="871512" y="2716072"/>
                    <a:pt x="879323" y="2713881"/>
                    <a:pt x="880466" y="2713024"/>
                  </a:cubicBezTo>
                  <a:cubicBezTo>
                    <a:pt x="879418" y="2711310"/>
                    <a:pt x="876370" y="2711119"/>
                    <a:pt x="877132" y="2708071"/>
                  </a:cubicBezTo>
                  <a:cubicBezTo>
                    <a:pt x="878656" y="2711405"/>
                    <a:pt x="886562" y="2710071"/>
                    <a:pt x="885895" y="2715024"/>
                  </a:cubicBezTo>
                  <a:cubicBezTo>
                    <a:pt x="889896" y="2712738"/>
                    <a:pt x="896182" y="2707690"/>
                    <a:pt x="894944" y="2717310"/>
                  </a:cubicBezTo>
                  <a:cubicBezTo>
                    <a:pt x="898563" y="2713024"/>
                    <a:pt x="896468" y="2703213"/>
                    <a:pt x="903421" y="2702166"/>
                  </a:cubicBezTo>
                  <a:cubicBezTo>
                    <a:pt x="901516" y="2697213"/>
                    <a:pt x="897039" y="2703404"/>
                    <a:pt x="892372" y="2701308"/>
                  </a:cubicBezTo>
                  <a:cubicBezTo>
                    <a:pt x="891896" y="2698546"/>
                    <a:pt x="893991" y="2698451"/>
                    <a:pt x="896277" y="2698451"/>
                  </a:cubicBezTo>
                  <a:cubicBezTo>
                    <a:pt x="896754" y="2695688"/>
                    <a:pt x="894277" y="2695022"/>
                    <a:pt x="894944" y="2692069"/>
                  </a:cubicBezTo>
                  <a:cubicBezTo>
                    <a:pt x="901135" y="2692926"/>
                    <a:pt x="900754" y="2698641"/>
                    <a:pt x="907326" y="2699308"/>
                  </a:cubicBezTo>
                  <a:cubicBezTo>
                    <a:pt x="904469" y="2706261"/>
                    <a:pt x="901802" y="2710547"/>
                    <a:pt x="906088" y="2716548"/>
                  </a:cubicBezTo>
                  <a:cubicBezTo>
                    <a:pt x="900183" y="2718358"/>
                    <a:pt x="902278" y="2729979"/>
                    <a:pt x="892658" y="2723406"/>
                  </a:cubicBezTo>
                  <a:cubicBezTo>
                    <a:pt x="889324" y="2732455"/>
                    <a:pt x="904183" y="2727978"/>
                    <a:pt x="903231" y="2735122"/>
                  </a:cubicBezTo>
                  <a:close/>
                  <a:moveTo>
                    <a:pt x="854844" y="2715786"/>
                  </a:moveTo>
                  <a:cubicBezTo>
                    <a:pt x="856368" y="2711214"/>
                    <a:pt x="858654" y="2717596"/>
                    <a:pt x="862178" y="2716358"/>
                  </a:cubicBezTo>
                  <a:cubicBezTo>
                    <a:pt x="862178" y="2718549"/>
                    <a:pt x="862178" y="2720835"/>
                    <a:pt x="859987" y="2720930"/>
                  </a:cubicBezTo>
                  <a:cubicBezTo>
                    <a:pt x="858749" y="2720835"/>
                    <a:pt x="857511" y="2720739"/>
                    <a:pt x="856272" y="2720644"/>
                  </a:cubicBezTo>
                  <a:cubicBezTo>
                    <a:pt x="856653" y="2718453"/>
                    <a:pt x="856939" y="2716263"/>
                    <a:pt x="854844" y="2715786"/>
                  </a:cubicBezTo>
                  <a:close/>
                  <a:moveTo>
                    <a:pt x="868083" y="2735694"/>
                  </a:moveTo>
                  <a:cubicBezTo>
                    <a:pt x="867607" y="2732646"/>
                    <a:pt x="861035" y="2733884"/>
                    <a:pt x="863035" y="2729026"/>
                  </a:cubicBezTo>
                  <a:cubicBezTo>
                    <a:pt x="872846" y="2727788"/>
                    <a:pt x="867798" y="2737408"/>
                    <a:pt x="875322" y="2737884"/>
                  </a:cubicBezTo>
                  <a:cubicBezTo>
                    <a:pt x="875227" y="2739408"/>
                    <a:pt x="875037" y="2741028"/>
                    <a:pt x="874941" y="2742552"/>
                  </a:cubicBezTo>
                  <a:cubicBezTo>
                    <a:pt x="868274" y="2743980"/>
                    <a:pt x="865893" y="2733979"/>
                    <a:pt x="865702" y="2743409"/>
                  </a:cubicBezTo>
                  <a:cubicBezTo>
                    <a:pt x="862273" y="2743028"/>
                    <a:pt x="864845" y="2738170"/>
                    <a:pt x="860559" y="2738265"/>
                  </a:cubicBezTo>
                  <a:cubicBezTo>
                    <a:pt x="861892" y="2736265"/>
                    <a:pt x="864654" y="2735694"/>
                    <a:pt x="868083" y="2735694"/>
                  </a:cubicBezTo>
                  <a:close/>
                  <a:moveTo>
                    <a:pt x="847700" y="2737313"/>
                  </a:moveTo>
                  <a:cubicBezTo>
                    <a:pt x="838651" y="2738075"/>
                    <a:pt x="835603" y="2727693"/>
                    <a:pt x="828650" y="2720168"/>
                  </a:cubicBezTo>
                  <a:cubicBezTo>
                    <a:pt x="838365" y="2719501"/>
                    <a:pt x="834936" y="2728359"/>
                    <a:pt x="844652" y="2727693"/>
                  </a:cubicBezTo>
                  <a:cubicBezTo>
                    <a:pt x="838746" y="2731026"/>
                    <a:pt x="842842" y="2734455"/>
                    <a:pt x="847700" y="2737313"/>
                  </a:cubicBezTo>
                  <a:close/>
                  <a:moveTo>
                    <a:pt x="823602" y="2688259"/>
                  </a:moveTo>
                  <a:cubicBezTo>
                    <a:pt x="826554" y="2684735"/>
                    <a:pt x="827697" y="2685592"/>
                    <a:pt x="825983" y="2680544"/>
                  </a:cubicBezTo>
                  <a:cubicBezTo>
                    <a:pt x="832555" y="2679210"/>
                    <a:pt x="830650" y="2692355"/>
                    <a:pt x="823602" y="2688259"/>
                  </a:cubicBezTo>
                  <a:close/>
                  <a:moveTo>
                    <a:pt x="824078" y="2707214"/>
                  </a:moveTo>
                  <a:cubicBezTo>
                    <a:pt x="817696" y="2705499"/>
                    <a:pt x="814743" y="2700261"/>
                    <a:pt x="817506" y="2695688"/>
                  </a:cubicBezTo>
                  <a:cubicBezTo>
                    <a:pt x="821030" y="2698546"/>
                    <a:pt x="824459" y="2701499"/>
                    <a:pt x="824078" y="2707214"/>
                  </a:cubicBezTo>
                  <a:close/>
                  <a:moveTo>
                    <a:pt x="810267" y="2669971"/>
                  </a:moveTo>
                  <a:cubicBezTo>
                    <a:pt x="813886" y="2664732"/>
                    <a:pt x="812267" y="2664066"/>
                    <a:pt x="814743" y="2659303"/>
                  </a:cubicBezTo>
                  <a:cubicBezTo>
                    <a:pt x="815791" y="2666161"/>
                    <a:pt x="822173" y="2662351"/>
                    <a:pt x="829221" y="2661970"/>
                  </a:cubicBezTo>
                  <a:cubicBezTo>
                    <a:pt x="829507" y="2665685"/>
                    <a:pt x="835413" y="2665304"/>
                    <a:pt x="834174" y="2670257"/>
                  </a:cubicBezTo>
                  <a:cubicBezTo>
                    <a:pt x="824935" y="2663875"/>
                    <a:pt x="821506" y="2669971"/>
                    <a:pt x="810267" y="2669971"/>
                  </a:cubicBezTo>
                  <a:close/>
                  <a:moveTo>
                    <a:pt x="791312" y="2701594"/>
                  </a:moveTo>
                  <a:cubicBezTo>
                    <a:pt x="796741" y="2702070"/>
                    <a:pt x="797217" y="2706166"/>
                    <a:pt x="801980" y="2707119"/>
                  </a:cubicBezTo>
                  <a:cubicBezTo>
                    <a:pt x="799027" y="2710643"/>
                    <a:pt x="787692" y="2707880"/>
                    <a:pt x="791312" y="2701594"/>
                  </a:cubicBezTo>
                  <a:close/>
                  <a:moveTo>
                    <a:pt x="800837" y="2722835"/>
                  </a:moveTo>
                  <a:cubicBezTo>
                    <a:pt x="801027" y="2727026"/>
                    <a:pt x="797884" y="2727788"/>
                    <a:pt x="793122" y="2727026"/>
                  </a:cubicBezTo>
                  <a:cubicBezTo>
                    <a:pt x="792836" y="2722835"/>
                    <a:pt x="796074" y="2722073"/>
                    <a:pt x="800837" y="2722835"/>
                  </a:cubicBezTo>
                  <a:close/>
                  <a:moveTo>
                    <a:pt x="850843" y="1747380"/>
                  </a:moveTo>
                  <a:cubicBezTo>
                    <a:pt x="847033" y="1746618"/>
                    <a:pt x="847509" y="1742807"/>
                    <a:pt x="843795" y="1742141"/>
                  </a:cubicBezTo>
                  <a:cubicBezTo>
                    <a:pt x="837127" y="1745760"/>
                    <a:pt x="847890" y="1748903"/>
                    <a:pt x="850557" y="1750523"/>
                  </a:cubicBezTo>
                  <a:cubicBezTo>
                    <a:pt x="848557" y="1754999"/>
                    <a:pt x="848557" y="1755190"/>
                    <a:pt x="849891" y="1759952"/>
                  </a:cubicBezTo>
                  <a:cubicBezTo>
                    <a:pt x="840270" y="1759476"/>
                    <a:pt x="841413" y="1769477"/>
                    <a:pt x="829126" y="1766239"/>
                  </a:cubicBezTo>
                  <a:cubicBezTo>
                    <a:pt x="830364" y="1764048"/>
                    <a:pt x="832269" y="1762619"/>
                    <a:pt x="834936" y="1761953"/>
                  </a:cubicBezTo>
                  <a:cubicBezTo>
                    <a:pt x="828745" y="1756619"/>
                    <a:pt x="822840" y="1750999"/>
                    <a:pt x="811886" y="1749189"/>
                  </a:cubicBezTo>
                  <a:cubicBezTo>
                    <a:pt x="811886" y="1746332"/>
                    <a:pt x="814362" y="1746046"/>
                    <a:pt x="814172" y="1742998"/>
                  </a:cubicBezTo>
                  <a:cubicBezTo>
                    <a:pt x="825221" y="1742331"/>
                    <a:pt x="827316" y="1748141"/>
                    <a:pt x="829983" y="1753666"/>
                  </a:cubicBezTo>
                  <a:cubicBezTo>
                    <a:pt x="832460" y="1751666"/>
                    <a:pt x="839032" y="1753666"/>
                    <a:pt x="839508" y="1749665"/>
                  </a:cubicBezTo>
                  <a:cubicBezTo>
                    <a:pt x="833127" y="1746141"/>
                    <a:pt x="836079" y="1743474"/>
                    <a:pt x="831412" y="1734902"/>
                  </a:cubicBezTo>
                  <a:cubicBezTo>
                    <a:pt x="836175" y="1735664"/>
                    <a:pt x="839318" y="1734902"/>
                    <a:pt x="839127" y="1730711"/>
                  </a:cubicBezTo>
                  <a:cubicBezTo>
                    <a:pt x="842842" y="1731854"/>
                    <a:pt x="842842" y="1733473"/>
                    <a:pt x="840556" y="1735569"/>
                  </a:cubicBezTo>
                  <a:cubicBezTo>
                    <a:pt x="848176" y="1733378"/>
                    <a:pt x="855034" y="1738426"/>
                    <a:pt x="864654" y="1734235"/>
                  </a:cubicBezTo>
                  <a:cubicBezTo>
                    <a:pt x="864083" y="1742522"/>
                    <a:pt x="848843" y="1736426"/>
                    <a:pt x="850843" y="1747380"/>
                  </a:cubicBezTo>
                  <a:close/>
                  <a:moveTo>
                    <a:pt x="834651" y="1815483"/>
                  </a:moveTo>
                  <a:cubicBezTo>
                    <a:pt x="835698" y="1814340"/>
                    <a:pt x="836746" y="1813102"/>
                    <a:pt x="836841" y="1811007"/>
                  </a:cubicBezTo>
                  <a:cubicBezTo>
                    <a:pt x="828269" y="1813483"/>
                    <a:pt x="825983" y="1812245"/>
                    <a:pt x="816363" y="1814150"/>
                  </a:cubicBezTo>
                  <a:cubicBezTo>
                    <a:pt x="814077" y="1808435"/>
                    <a:pt x="805218" y="1807482"/>
                    <a:pt x="804456" y="1800719"/>
                  </a:cubicBezTo>
                  <a:cubicBezTo>
                    <a:pt x="801980" y="1801101"/>
                    <a:pt x="801408" y="1803291"/>
                    <a:pt x="798741" y="1803482"/>
                  </a:cubicBezTo>
                  <a:cubicBezTo>
                    <a:pt x="800361" y="1805768"/>
                    <a:pt x="804742" y="1805958"/>
                    <a:pt x="805695" y="1808720"/>
                  </a:cubicBezTo>
                  <a:cubicBezTo>
                    <a:pt x="803028" y="1811007"/>
                    <a:pt x="800742" y="1817293"/>
                    <a:pt x="796170" y="1812721"/>
                  </a:cubicBezTo>
                  <a:cubicBezTo>
                    <a:pt x="794455" y="1817484"/>
                    <a:pt x="802361" y="1815102"/>
                    <a:pt x="799218" y="1820817"/>
                  </a:cubicBezTo>
                  <a:cubicBezTo>
                    <a:pt x="793598" y="1821484"/>
                    <a:pt x="792645" y="1818722"/>
                    <a:pt x="788359" y="1818436"/>
                  </a:cubicBezTo>
                  <a:cubicBezTo>
                    <a:pt x="781501" y="1822151"/>
                    <a:pt x="791598" y="1825865"/>
                    <a:pt x="789312" y="1831104"/>
                  </a:cubicBezTo>
                  <a:cubicBezTo>
                    <a:pt x="790645" y="1832819"/>
                    <a:pt x="795789" y="1831009"/>
                    <a:pt x="798265" y="1834914"/>
                  </a:cubicBezTo>
                  <a:cubicBezTo>
                    <a:pt x="795408" y="1843296"/>
                    <a:pt x="783406" y="1842534"/>
                    <a:pt x="777024" y="1847582"/>
                  </a:cubicBezTo>
                  <a:cubicBezTo>
                    <a:pt x="779596" y="1855965"/>
                    <a:pt x="793026" y="1846725"/>
                    <a:pt x="796455" y="1858441"/>
                  </a:cubicBezTo>
                  <a:cubicBezTo>
                    <a:pt x="785787" y="1857489"/>
                    <a:pt x="777501" y="1860822"/>
                    <a:pt x="774834" y="1852155"/>
                  </a:cubicBezTo>
                  <a:cubicBezTo>
                    <a:pt x="768547" y="1852059"/>
                    <a:pt x="764642" y="1854345"/>
                    <a:pt x="759784" y="1855774"/>
                  </a:cubicBezTo>
                  <a:cubicBezTo>
                    <a:pt x="760737" y="1847678"/>
                    <a:pt x="770071" y="1847964"/>
                    <a:pt x="777120" y="1846059"/>
                  </a:cubicBezTo>
                  <a:cubicBezTo>
                    <a:pt x="775215" y="1843963"/>
                    <a:pt x="772071" y="1842820"/>
                    <a:pt x="774072" y="1837962"/>
                  </a:cubicBezTo>
                  <a:cubicBezTo>
                    <a:pt x="775786" y="1836915"/>
                    <a:pt x="778358" y="1836629"/>
                    <a:pt x="781501" y="1837010"/>
                  </a:cubicBezTo>
                  <a:cubicBezTo>
                    <a:pt x="783216" y="1827485"/>
                    <a:pt x="782168" y="1822818"/>
                    <a:pt x="784835" y="1816722"/>
                  </a:cubicBezTo>
                  <a:cubicBezTo>
                    <a:pt x="778358" y="1808054"/>
                    <a:pt x="773881" y="1821294"/>
                    <a:pt x="768166" y="1817007"/>
                  </a:cubicBezTo>
                  <a:cubicBezTo>
                    <a:pt x="767785" y="1813769"/>
                    <a:pt x="768928" y="1812149"/>
                    <a:pt x="772167" y="1812626"/>
                  </a:cubicBezTo>
                  <a:cubicBezTo>
                    <a:pt x="769595" y="1810530"/>
                    <a:pt x="767309" y="1808244"/>
                    <a:pt x="765309" y="1805768"/>
                  </a:cubicBezTo>
                  <a:cubicBezTo>
                    <a:pt x="760451" y="1804339"/>
                    <a:pt x="761499" y="1808720"/>
                    <a:pt x="759403" y="1810054"/>
                  </a:cubicBezTo>
                  <a:cubicBezTo>
                    <a:pt x="757403" y="1808625"/>
                    <a:pt x="754641" y="1807673"/>
                    <a:pt x="750354" y="1807863"/>
                  </a:cubicBezTo>
                  <a:cubicBezTo>
                    <a:pt x="752831" y="1802910"/>
                    <a:pt x="755117" y="1808244"/>
                    <a:pt x="757974" y="1803672"/>
                  </a:cubicBezTo>
                  <a:cubicBezTo>
                    <a:pt x="757022" y="1799957"/>
                    <a:pt x="748449" y="1801767"/>
                    <a:pt x="751212" y="1795290"/>
                  </a:cubicBezTo>
                  <a:cubicBezTo>
                    <a:pt x="759498" y="1801101"/>
                    <a:pt x="772548" y="1803386"/>
                    <a:pt x="777691" y="1811483"/>
                  </a:cubicBezTo>
                  <a:cubicBezTo>
                    <a:pt x="782358" y="1808720"/>
                    <a:pt x="786359" y="1814912"/>
                    <a:pt x="790645" y="1810911"/>
                  </a:cubicBezTo>
                  <a:cubicBezTo>
                    <a:pt x="786835" y="1808625"/>
                    <a:pt x="786645" y="1810244"/>
                    <a:pt x="781692" y="1807101"/>
                  </a:cubicBezTo>
                  <a:cubicBezTo>
                    <a:pt x="780739" y="1802148"/>
                    <a:pt x="784073" y="1801482"/>
                    <a:pt x="784263" y="1797767"/>
                  </a:cubicBezTo>
                  <a:cubicBezTo>
                    <a:pt x="791883" y="1797100"/>
                    <a:pt x="787121" y="1805577"/>
                    <a:pt x="794836" y="1804911"/>
                  </a:cubicBezTo>
                  <a:cubicBezTo>
                    <a:pt x="798741" y="1804720"/>
                    <a:pt x="793312" y="1799291"/>
                    <a:pt x="789693" y="1799767"/>
                  </a:cubicBezTo>
                  <a:cubicBezTo>
                    <a:pt x="790264" y="1795766"/>
                    <a:pt x="792836" y="1793861"/>
                    <a:pt x="797503" y="1794052"/>
                  </a:cubicBezTo>
                  <a:cubicBezTo>
                    <a:pt x="792645" y="1789670"/>
                    <a:pt x="788931" y="1784527"/>
                    <a:pt x="789597" y="1776145"/>
                  </a:cubicBezTo>
                  <a:cubicBezTo>
                    <a:pt x="796646" y="1779288"/>
                    <a:pt x="795027" y="1779193"/>
                    <a:pt x="802456" y="1777098"/>
                  </a:cubicBezTo>
                  <a:cubicBezTo>
                    <a:pt x="801599" y="1780717"/>
                    <a:pt x="802361" y="1783098"/>
                    <a:pt x="803694" y="1785098"/>
                  </a:cubicBezTo>
                  <a:cubicBezTo>
                    <a:pt x="807790" y="1781955"/>
                    <a:pt x="808933" y="1787480"/>
                    <a:pt x="814553" y="1787480"/>
                  </a:cubicBezTo>
                  <a:cubicBezTo>
                    <a:pt x="813981" y="1789385"/>
                    <a:pt x="810838" y="1788813"/>
                    <a:pt x="810933" y="1787194"/>
                  </a:cubicBezTo>
                  <a:cubicBezTo>
                    <a:pt x="809790" y="1788813"/>
                    <a:pt x="810838" y="1795481"/>
                    <a:pt x="804742" y="1796243"/>
                  </a:cubicBezTo>
                  <a:cubicBezTo>
                    <a:pt x="812267" y="1808340"/>
                    <a:pt x="827412" y="1805768"/>
                    <a:pt x="840556" y="1809959"/>
                  </a:cubicBezTo>
                  <a:cubicBezTo>
                    <a:pt x="839699" y="1812626"/>
                    <a:pt x="839508" y="1816340"/>
                    <a:pt x="834651" y="1815483"/>
                  </a:cubicBezTo>
                  <a:close/>
                  <a:moveTo>
                    <a:pt x="776739" y="2699022"/>
                  </a:moveTo>
                  <a:cubicBezTo>
                    <a:pt x="778263" y="2704452"/>
                    <a:pt x="770833" y="2701022"/>
                    <a:pt x="767404" y="2701499"/>
                  </a:cubicBezTo>
                  <a:cubicBezTo>
                    <a:pt x="767595" y="2695117"/>
                    <a:pt x="772357" y="2697594"/>
                    <a:pt x="776739" y="2699022"/>
                  </a:cubicBezTo>
                  <a:close/>
                  <a:moveTo>
                    <a:pt x="821887" y="1888731"/>
                  </a:moveTo>
                  <a:cubicBezTo>
                    <a:pt x="819411" y="1889873"/>
                    <a:pt x="811219" y="1893588"/>
                    <a:pt x="810648" y="1891112"/>
                  </a:cubicBezTo>
                  <a:cubicBezTo>
                    <a:pt x="810743" y="1885111"/>
                    <a:pt x="812172" y="1890636"/>
                    <a:pt x="816267" y="1889969"/>
                  </a:cubicBezTo>
                  <a:cubicBezTo>
                    <a:pt x="815410" y="1888635"/>
                    <a:pt x="814553" y="1887207"/>
                    <a:pt x="814743" y="1885111"/>
                  </a:cubicBezTo>
                  <a:cubicBezTo>
                    <a:pt x="807028" y="1884920"/>
                    <a:pt x="806266" y="1881873"/>
                    <a:pt x="800075" y="1884063"/>
                  </a:cubicBezTo>
                  <a:cubicBezTo>
                    <a:pt x="807123" y="1875491"/>
                    <a:pt x="792169" y="1875395"/>
                    <a:pt x="786168" y="1871966"/>
                  </a:cubicBezTo>
                  <a:cubicBezTo>
                    <a:pt x="792169" y="1868537"/>
                    <a:pt x="782358" y="1860060"/>
                    <a:pt x="792455" y="1861394"/>
                  </a:cubicBezTo>
                  <a:cubicBezTo>
                    <a:pt x="791693" y="1866347"/>
                    <a:pt x="795217" y="1868252"/>
                    <a:pt x="793407" y="1874062"/>
                  </a:cubicBezTo>
                  <a:cubicBezTo>
                    <a:pt x="794646" y="1874157"/>
                    <a:pt x="795884" y="1874252"/>
                    <a:pt x="797027" y="1874348"/>
                  </a:cubicBezTo>
                  <a:cubicBezTo>
                    <a:pt x="798075" y="1871014"/>
                    <a:pt x="799313" y="1871205"/>
                    <a:pt x="802456" y="1876348"/>
                  </a:cubicBezTo>
                  <a:cubicBezTo>
                    <a:pt x="804171" y="1875777"/>
                    <a:pt x="805790" y="1875205"/>
                    <a:pt x="806361" y="1873490"/>
                  </a:cubicBezTo>
                  <a:cubicBezTo>
                    <a:pt x="809886" y="1875300"/>
                    <a:pt x="808743" y="1880634"/>
                    <a:pt x="815029" y="1880444"/>
                  </a:cubicBezTo>
                  <a:cubicBezTo>
                    <a:pt x="813600" y="1877586"/>
                    <a:pt x="807695" y="1877872"/>
                    <a:pt x="810076" y="1872157"/>
                  </a:cubicBezTo>
                  <a:cubicBezTo>
                    <a:pt x="816648" y="1872728"/>
                    <a:pt x="818649" y="1876729"/>
                    <a:pt x="824364" y="1877967"/>
                  </a:cubicBezTo>
                  <a:cubicBezTo>
                    <a:pt x="825126" y="1881968"/>
                    <a:pt x="817410" y="1886254"/>
                    <a:pt x="821887" y="1888731"/>
                  </a:cubicBezTo>
                  <a:close/>
                  <a:moveTo>
                    <a:pt x="824173" y="1857298"/>
                  </a:moveTo>
                  <a:cubicBezTo>
                    <a:pt x="818172" y="1858251"/>
                    <a:pt x="818744" y="1854440"/>
                    <a:pt x="815220" y="1853488"/>
                  </a:cubicBezTo>
                  <a:cubicBezTo>
                    <a:pt x="819030" y="1858251"/>
                    <a:pt x="818458" y="1861489"/>
                    <a:pt x="812553" y="1864347"/>
                  </a:cubicBezTo>
                  <a:cubicBezTo>
                    <a:pt x="813600" y="1868347"/>
                    <a:pt x="818458" y="1859584"/>
                    <a:pt x="821697" y="1865013"/>
                  </a:cubicBezTo>
                  <a:cubicBezTo>
                    <a:pt x="818458" y="1872919"/>
                    <a:pt x="809028" y="1865585"/>
                    <a:pt x="802742" y="1871490"/>
                  </a:cubicBezTo>
                  <a:cubicBezTo>
                    <a:pt x="810076" y="1866156"/>
                    <a:pt x="801313" y="1863965"/>
                    <a:pt x="800170" y="1857107"/>
                  </a:cubicBezTo>
                  <a:cubicBezTo>
                    <a:pt x="806647" y="1856155"/>
                    <a:pt x="806266" y="1859965"/>
                    <a:pt x="803504" y="1862061"/>
                  </a:cubicBezTo>
                  <a:cubicBezTo>
                    <a:pt x="808552" y="1863680"/>
                    <a:pt x="808457" y="1860156"/>
                    <a:pt x="812838" y="1861108"/>
                  </a:cubicBezTo>
                  <a:cubicBezTo>
                    <a:pt x="809028" y="1857584"/>
                    <a:pt x="814839" y="1856155"/>
                    <a:pt x="811600" y="1853202"/>
                  </a:cubicBezTo>
                  <a:cubicBezTo>
                    <a:pt x="803599" y="1865680"/>
                    <a:pt x="808933" y="1842820"/>
                    <a:pt x="795789" y="1842534"/>
                  </a:cubicBezTo>
                  <a:cubicBezTo>
                    <a:pt x="801408" y="1841391"/>
                    <a:pt x="801408" y="1834724"/>
                    <a:pt x="809219" y="1835676"/>
                  </a:cubicBezTo>
                  <a:cubicBezTo>
                    <a:pt x="801027" y="1843582"/>
                    <a:pt x="813029" y="1839201"/>
                    <a:pt x="811981" y="1848535"/>
                  </a:cubicBezTo>
                  <a:cubicBezTo>
                    <a:pt x="813696" y="1847487"/>
                    <a:pt x="816267" y="1847106"/>
                    <a:pt x="819506" y="1847487"/>
                  </a:cubicBezTo>
                  <a:cubicBezTo>
                    <a:pt x="819696" y="1845392"/>
                    <a:pt x="819792" y="1843296"/>
                    <a:pt x="819982" y="1841201"/>
                  </a:cubicBezTo>
                  <a:cubicBezTo>
                    <a:pt x="832841" y="1842534"/>
                    <a:pt x="830079" y="1852059"/>
                    <a:pt x="824173" y="1857298"/>
                  </a:cubicBezTo>
                  <a:close/>
                  <a:moveTo>
                    <a:pt x="802170" y="1832057"/>
                  </a:moveTo>
                  <a:cubicBezTo>
                    <a:pt x="801980" y="1825675"/>
                    <a:pt x="813791" y="1831199"/>
                    <a:pt x="818934" y="1830152"/>
                  </a:cubicBezTo>
                  <a:cubicBezTo>
                    <a:pt x="818744" y="1832247"/>
                    <a:pt x="818649" y="1834343"/>
                    <a:pt x="818458" y="1836438"/>
                  </a:cubicBezTo>
                  <a:cubicBezTo>
                    <a:pt x="809886" y="1835105"/>
                    <a:pt x="812362" y="1828914"/>
                    <a:pt x="802170" y="1832057"/>
                  </a:cubicBezTo>
                  <a:close/>
                  <a:moveTo>
                    <a:pt x="775977" y="1910543"/>
                  </a:moveTo>
                  <a:cubicBezTo>
                    <a:pt x="786549" y="1918830"/>
                    <a:pt x="774929" y="1922354"/>
                    <a:pt x="776453" y="1929498"/>
                  </a:cubicBezTo>
                  <a:cubicBezTo>
                    <a:pt x="760260" y="1927021"/>
                    <a:pt x="776739" y="1917782"/>
                    <a:pt x="775977" y="1910543"/>
                  </a:cubicBezTo>
                  <a:close/>
                  <a:moveTo>
                    <a:pt x="776262" y="1981504"/>
                  </a:moveTo>
                  <a:cubicBezTo>
                    <a:pt x="772738" y="1977123"/>
                    <a:pt x="769214" y="1979599"/>
                    <a:pt x="765499" y="1977599"/>
                  </a:cubicBezTo>
                  <a:cubicBezTo>
                    <a:pt x="765594" y="1975980"/>
                    <a:pt x="765785" y="1974456"/>
                    <a:pt x="765880" y="1972836"/>
                  </a:cubicBezTo>
                  <a:cubicBezTo>
                    <a:pt x="768928" y="1973027"/>
                    <a:pt x="771976" y="1973312"/>
                    <a:pt x="775024" y="1973503"/>
                  </a:cubicBezTo>
                  <a:cubicBezTo>
                    <a:pt x="773214" y="1977885"/>
                    <a:pt x="777310" y="1977789"/>
                    <a:pt x="776262" y="1981504"/>
                  </a:cubicBezTo>
                  <a:close/>
                  <a:moveTo>
                    <a:pt x="787978" y="2023414"/>
                  </a:moveTo>
                  <a:cubicBezTo>
                    <a:pt x="787026" y="2025795"/>
                    <a:pt x="782073" y="2024271"/>
                    <a:pt x="783787" y="2029415"/>
                  </a:cubicBezTo>
                  <a:cubicBezTo>
                    <a:pt x="777596" y="2029510"/>
                    <a:pt x="776167" y="2026081"/>
                    <a:pt x="773119" y="2023890"/>
                  </a:cubicBezTo>
                  <a:cubicBezTo>
                    <a:pt x="770928" y="2023223"/>
                    <a:pt x="766452" y="2027986"/>
                    <a:pt x="770928" y="2028462"/>
                  </a:cubicBezTo>
                  <a:cubicBezTo>
                    <a:pt x="765880" y="2030653"/>
                    <a:pt x="765880" y="2016365"/>
                    <a:pt x="760927" y="2013508"/>
                  </a:cubicBezTo>
                  <a:cubicBezTo>
                    <a:pt x="766642" y="2014175"/>
                    <a:pt x="767404" y="2009793"/>
                    <a:pt x="773976" y="2011317"/>
                  </a:cubicBezTo>
                  <a:cubicBezTo>
                    <a:pt x="772357" y="2020652"/>
                    <a:pt x="780072" y="2012746"/>
                    <a:pt x="784835" y="2013698"/>
                  </a:cubicBezTo>
                  <a:cubicBezTo>
                    <a:pt x="783406" y="2017604"/>
                    <a:pt x="775596" y="2023986"/>
                    <a:pt x="787978" y="2023414"/>
                  </a:cubicBezTo>
                  <a:close/>
                  <a:moveTo>
                    <a:pt x="759689" y="2032272"/>
                  </a:moveTo>
                  <a:cubicBezTo>
                    <a:pt x="756069" y="2037702"/>
                    <a:pt x="744639" y="2035320"/>
                    <a:pt x="742353" y="2042083"/>
                  </a:cubicBezTo>
                  <a:cubicBezTo>
                    <a:pt x="734067" y="2040749"/>
                    <a:pt x="730257" y="2036177"/>
                    <a:pt x="724637" y="2032844"/>
                  </a:cubicBezTo>
                  <a:cubicBezTo>
                    <a:pt x="724732" y="2030177"/>
                    <a:pt x="726256" y="2028939"/>
                    <a:pt x="728637" y="2028462"/>
                  </a:cubicBezTo>
                  <a:cubicBezTo>
                    <a:pt x="726542" y="2024843"/>
                    <a:pt x="723303" y="2022081"/>
                    <a:pt x="720732" y="2018842"/>
                  </a:cubicBezTo>
                  <a:cubicBezTo>
                    <a:pt x="720636" y="2017318"/>
                    <a:pt x="720541" y="2015889"/>
                    <a:pt x="720446" y="2014461"/>
                  </a:cubicBezTo>
                  <a:cubicBezTo>
                    <a:pt x="725018" y="2017318"/>
                    <a:pt x="730923" y="2018461"/>
                    <a:pt x="736734" y="2017985"/>
                  </a:cubicBezTo>
                  <a:cubicBezTo>
                    <a:pt x="735876" y="2013222"/>
                    <a:pt x="735210" y="2008174"/>
                    <a:pt x="730257" y="2006460"/>
                  </a:cubicBezTo>
                  <a:cubicBezTo>
                    <a:pt x="736543" y="2007031"/>
                    <a:pt x="741020" y="2009889"/>
                    <a:pt x="746163" y="2015508"/>
                  </a:cubicBezTo>
                  <a:cubicBezTo>
                    <a:pt x="734162" y="2011794"/>
                    <a:pt x="755212" y="2032082"/>
                    <a:pt x="765594" y="2026367"/>
                  </a:cubicBezTo>
                  <a:cubicBezTo>
                    <a:pt x="765404" y="2028462"/>
                    <a:pt x="765309" y="2030558"/>
                    <a:pt x="765118" y="2032653"/>
                  </a:cubicBezTo>
                  <a:cubicBezTo>
                    <a:pt x="761880" y="2029224"/>
                    <a:pt x="756546" y="2031320"/>
                    <a:pt x="752259" y="2031701"/>
                  </a:cubicBezTo>
                  <a:cubicBezTo>
                    <a:pt x="753212" y="2036559"/>
                    <a:pt x="756355" y="2030558"/>
                    <a:pt x="759689" y="2032272"/>
                  </a:cubicBezTo>
                  <a:close/>
                  <a:moveTo>
                    <a:pt x="737972" y="2051227"/>
                  </a:moveTo>
                  <a:cubicBezTo>
                    <a:pt x="737496" y="2055227"/>
                    <a:pt x="731590" y="2053894"/>
                    <a:pt x="726732" y="2053513"/>
                  </a:cubicBezTo>
                  <a:cubicBezTo>
                    <a:pt x="727590" y="2049227"/>
                    <a:pt x="729685" y="2046274"/>
                    <a:pt x="732924" y="2044464"/>
                  </a:cubicBezTo>
                  <a:cubicBezTo>
                    <a:pt x="736638" y="2045226"/>
                    <a:pt x="732828" y="2051513"/>
                    <a:pt x="737972" y="2051227"/>
                  </a:cubicBezTo>
                  <a:close/>
                  <a:moveTo>
                    <a:pt x="720160" y="2092470"/>
                  </a:moveTo>
                  <a:cubicBezTo>
                    <a:pt x="724827" y="2092661"/>
                    <a:pt x="727399" y="2090756"/>
                    <a:pt x="727971" y="2086755"/>
                  </a:cubicBezTo>
                  <a:cubicBezTo>
                    <a:pt x="726828" y="2081993"/>
                    <a:pt x="723208" y="2088470"/>
                    <a:pt x="718827" y="2086089"/>
                  </a:cubicBezTo>
                  <a:cubicBezTo>
                    <a:pt x="726351" y="2074659"/>
                    <a:pt x="737115" y="2093899"/>
                    <a:pt x="739877" y="2100281"/>
                  </a:cubicBezTo>
                  <a:cubicBezTo>
                    <a:pt x="734543" y="2099709"/>
                    <a:pt x="733305" y="2096185"/>
                    <a:pt x="731209" y="2093327"/>
                  </a:cubicBezTo>
                  <a:cubicBezTo>
                    <a:pt x="727018" y="2092565"/>
                    <a:pt x="728828" y="2097709"/>
                    <a:pt x="725399" y="2097614"/>
                  </a:cubicBezTo>
                  <a:cubicBezTo>
                    <a:pt x="716541" y="2093232"/>
                    <a:pt x="713493" y="2092851"/>
                    <a:pt x="711778" y="2082469"/>
                  </a:cubicBezTo>
                  <a:cubicBezTo>
                    <a:pt x="717398" y="2081326"/>
                    <a:pt x="714731" y="2086184"/>
                    <a:pt x="714921" y="2089041"/>
                  </a:cubicBezTo>
                  <a:cubicBezTo>
                    <a:pt x="719684" y="2088851"/>
                    <a:pt x="721113" y="2086089"/>
                    <a:pt x="720160" y="2092470"/>
                  </a:cubicBezTo>
                  <a:close/>
                  <a:moveTo>
                    <a:pt x="717017" y="2134761"/>
                  </a:moveTo>
                  <a:cubicBezTo>
                    <a:pt x="717493" y="2142286"/>
                    <a:pt x="728447" y="2148573"/>
                    <a:pt x="722827" y="2155716"/>
                  </a:cubicBezTo>
                  <a:cubicBezTo>
                    <a:pt x="718160" y="2155240"/>
                    <a:pt x="721398" y="2148858"/>
                    <a:pt x="714064" y="2150287"/>
                  </a:cubicBezTo>
                  <a:cubicBezTo>
                    <a:pt x="717588" y="2144382"/>
                    <a:pt x="714064" y="2138952"/>
                    <a:pt x="717017" y="2134761"/>
                  </a:cubicBezTo>
                  <a:close/>
                  <a:moveTo>
                    <a:pt x="722446" y="2111520"/>
                  </a:moveTo>
                  <a:cubicBezTo>
                    <a:pt x="720160" y="2112092"/>
                    <a:pt x="718541" y="2113235"/>
                    <a:pt x="718446" y="2115902"/>
                  </a:cubicBezTo>
                  <a:cubicBezTo>
                    <a:pt x="715874" y="2110377"/>
                    <a:pt x="713112" y="2109806"/>
                    <a:pt x="708635" y="2110663"/>
                  </a:cubicBezTo>
                  <a:cubicBezTo>
                    <a:pt x="709683" y="2107234"/>
                    <a:pt x="710730" y="2103424"/>
                    <a:pt x="711207" y="2099614"/>
                  </a:cubicBezTo>
                  <a:cubicBezTo>
                    <a:pt x="721113" y="2106567"/>
                    <a:pt x="726732" y="2111330"/>
                    <a:pt x="740734" y="2114473"/>
                  </a:cubicBezTo>
                  <a:cubicBezTo>
                    <a:pt x="742925" y="2114378"/>
                    <a:pt x="742449" y="2111711"/>
                    <a:pt x="742925" y="2109901"/>
                  </a:cubicBezTo>
                  <a:cubicBezTo>
                    <a:pt x="747402" y="2118569"/>
                    <a:pt x="729114" y="2120950"/>
                    <a:pt x="722446" y="2111520"/>
                  </a:cubicBezTo>
                  <a:close/>
                  <a:moveTo>
                    <a:pt x="717969" y="2221629"/>
                  </a:moveTo>
                  <a:cubicBezTo>
                    <a:pt x="712826" y="2221534"/>
                    <a:pt x="714826" y="2216105"/>
                    <a:pt x="707206" y="2217629"/>
                  </a:cubicBezTo>
                  <a:cubicBezTo>
                    <a:pt x="711207" y="2215343"/>
                    <a:pt x="711397" y="2209437"/>
                    <a:pt x="718827" y="2210580"/>
                  </a:cubicBezTo>
                  <a:cubicBezTo>
                    <a:pt x="715588" y="2216295"/>
                    <a:pt x="714159" y="2216010"/>
                    <a:pt x="717969" y="2221629"/>
                  </a:cubicBezTo>
                  <a:close/>
                  <a:moveTo>
                    <a:pt x="710064" y="2203627"/>
                  </a:moveTo>
                  <a:cubicBezTo>
                    <a:pt x="707873" y="2208675"/>
                    <a:pt x="706539" y="2201627"/>
                    <a:pt x="704634" y="2201722"/>
                  </a:cubicBezTo>
                  <a:cubicBezTo>
                    <a:pt x="705587" y="2199817"/>
                    <a:pt x="707206" y="2198674"/>
                    <a:pt x="710349" y="2198960"/>
                  </a:cubicBezTo>
                  <a:cubicBezTo>
                    <a:pt x="712254" y="2192578"/>
                    <a:pt x="701777" y="2195436"/>
                    <a:pt x="703682" y="2189054"/>
                  </a:cubicBezTo>
                  <a:cubicBezTo>
                    <a:pt x="709683" y="2193245"/>
                    <a:pt x="714350" y="2189816"/>
                    <a:pt x="719779" y="2194959"/>
                  </a:cubicBezTo>
                  <a:cubicBezTo>
                    <a:pt x="720922" y="2201055"/>
                    <a:pt x="705873" y="2200008"/>
                    <a:pt x="710064" y="2203627"/>
                  </a:cubicBezTo>
                  <a:close/>
                  <a:moveTo>
                    <a:pt x="770547" y="1709946"/>
                  </a:moveTo>
                  <a:cubicBezTo>
                    <a:pt x="772738" y="1709851"/>
                    <a:pt x="772262" y="1707184"/>
                    <a:pt x="772738" y="1705374"/>
                  </a:cubicBezTo>
                  <a:cubicBezTo>
                    <a:pt x="773976" y="1705469"/>
                    <a:pt x="775215" y="1705565"/>
                    <a:pt x="776358" y="1705660"/>
                  </a:cubicBezTo>
                  <a:cubicBezTo>
                    <a:pt x="777215" y="1706994"/>
                    <a:pt x="778072" y="1708327"/>
                    <a:pt x="777882" y="1710518"/>
                  </a:cubicBezTo>
                  <a:cubicBezTo>
                    <a:pt x="772167" y="1709280"/>
                    <a:pt x="770166" y="1711851"/>
                    <a:pt x="768357" y="1714518"/>
                  </a:cubicBezTo>
                  <a:cubicBezTo>
                    <a:pt x="765785" y="1708994"/>
                    <a:pt x="764356" y="1706994"/>
                    <a:pt x="765499" y="1703279"/>
                  </a:cubicBezTo>
                  <a:cubicBezTo>
                    <a:pt x="765404" y="1702040"/>
                    <a:pt x="763499" y="1702422"/>
                    <a:pt x="761594" y="1702326"/>
                  </a:cubicBezTo>
                  <a:cubicBezTo>
                    <a:pt x="761784" y="1701469"/>
                    <a:pt x="761880" y="1700516"/>
                    <a:pt x="761975" y="1699564"/>
                  </a:cubicBezTo>
                  <a:cubicBezTo>
                    <a:pt x="764451" y="1699278"/>
                    <a:pt x="766452" y="1695849"/>
                    <a:pt x="771405" y="1697278"/>
                  </a:cubicBezTo>
                  <a:cubicBezTo>
                    <a:pt x="772643" y="1702422"/>
                    <a:pt x="768166" y="1701945"/>
                    <a:pt x="767118" y="1704803"/>
                  </a:cubicBezTo>
                  <a:cubicBezTo>
                    <a:pt x="767785" y="1706994"/>
                    <a:pt x="770262" y="1707660"/>
                    <a:pt x="770547" y="1709946"/>
                  </a:cubicBezTo>
                  <a:close/>
                  <a:moveTo>
                    <a:pt x="783216" y="1762810"/>
                  </a:moveTo>
                  <a:cubicBezTo>
                    <a:pt x="792931" y="1768620"/>
                    <a:pt x="787311" y="1772907"/>
                    <a:pt x="783882" y="1778622"/>
                  </a:cubicBezTo>
                  <a:cubicBezTo>
                    <a:pt x="772833" y="1773478"/>
                    <a:pt x="766833" y="1772716"/>
                    <a:pt x="757212" y="1765668"/>
                  </a:cubicBezTo>
                  <a:cubicBezTo>
                    <a:pt x="764642" y="1769097"/>
                    <a:pt x="776548" y="1765953"/>
                    <a:pt x="782549" y="1772240"/>
                  </a:cubicBezTo>
                  <a:cubicBezTo>
                    <a:pt x="781311" y="1767573"/>
                    <a:pt x="781311" y="1767287"/>
                    <a:pt x="783216" y="1762810"/>
                  </a:cubicBezTo>
                  <a:close/>
                  <a:moveTo>
                    <a:pt x="766833" y="1785289"/>
                  </a:moveTo>
                  <a:cubicBezTo>
                    <a:pt x="766833" y="1782432"/>
                    <a:pt x="769309" y="1782146"/>
                    <a:pt x="769119" y="1779098"/>
                  </a:cubicBezTo>
                  <a:cubicBezTo>
                    <a:pt x="778929" y="1780431"/>
                    <a:pt x="777215" y="1784241"/>
                    <a:pt x="785597" y="1780336"/>
                  </a:cubicBezTo>
                  <a:cubicBezTo>
                    <a:pt x="785502" y="1781860"/>
                    <a:pt x="785406" y="1783479"/>
                    <a:pt x="785216" y="1785003"/>
                  </a:cubicBezTo>
                  <a:cubicBezTo>
                    <a:pt x="776358" y="1782432"/>
                    <a:pt x="777691" y="1789861"/>
                    <a:pt x="770166" y="1788623"/>
                  </a:cubicBezTo>
                  <a:cubicBezTo>
                    <a:pt x="771119" y="1786051"/>
                    <a:pt x="769119" y="1785670"/>
                    <a:pt x="766833" y="1785289"/>
                  </a:cubicBezTo>
                  <a:close/>
                  <a:moveTo>
                    <a:pt x="775691" y="1765477"/>
                  </a:moveTo>
                  <a:cubicBezTo>
                    <a:pt x="771119" y="1761381"/>
                    <a:pt x="767023" y="1757000"/>
                    <a:pt x="761880" y="1753380"/>
                  </a:cubicBezTo>
                  <a:cubicBezTo>
                    <a:pt x="761784" y="1749951"/>
                    <a:pt x="763785" y="1748523"/>
                    <a:pt x="767690" y="1749094"/>
                  </a:cubicBezTo>
                  <a:cubicBezTo>
                    <a:pt x="763213" y="1746903"/>
                    <a:pt x="759784" y="1744046"/>
                    <a:pt x="755307" y="1741855"/>
                  </a:cubicBezTo>
                  <a:cubicBezTo>
                    <a:pt x="755307" y="1741665"/>
                    <a:pt x="755307" y="1741569"/>
                    <a:pt x="755307" y="1741474"/>
                  </a:cubicBezTo>
                  <a:cubicBezTo>
                    <a:pt x="755403" y="1740902"/>
                    <a:pt x="755498" y="1740236"/>
                    <a:pt x="755593" y="1739664"/>
                  </a:cubicBezTo>
                  <a:cubicBezTo>
                    <a:pt x="756927" y="1737855"/>
                    <a:pt x="761499" y="1739283"/>
                    <a:pt x="761308" y="1735949"/>
                  </a:cubicBezTo>
                  <a:cubicBezTo>
                    <a:pt x="760832" y="1734330"/>
                    <a:pt x="758546" y="1734044"/>
                    <a:pt x="756641" y="1733473"/>
                  </a:cubicBezTo>
                  <a:cubicBezTo>
                    <a:pt x="756831" y="1732140"/>
                    <a:pt x="757117" y="1730806"/>
                    <a:pt x="757308" y="1729473"/>
                  </a:cubicBezTo>
                  <a:cubicBezTo>
                    <a:pt x="760165" y="1729187"/>
                    <a:pt x="761213" y="1727186"/>
                    <a:pt x="765499" y="1728425"/>
                  </a:cubicBezTo>
                  <a:cubicBezTo>
                    <a:pt x="769023" y="1738616"/>
                    <a:pt x="775500" y="1757666"/>
                    <a:pt x="779977" y="1757857"/>
                  </a:cubicBezTo>
                  <a:cubicBezTo>
                    <a:pt x="785406" y="1760715"/>
                    <a:pt x="774929" y="1761762"/>
                    <a:pt x="775691" y="1765477"/>
                  </a:cubicBezTo>
                  <a:close/>
                  <a:moveTo>
                    <a:pt x="762832" y="1889016"/>
                  </a:moveTo>
                  <a:cubicBezTo>
                    <a:pt x="761022" y="1892922"/>
                    <a:pt x="759784" y="1897303"/>
                    <a:pt x="753021" y="1896160"/>
                  </a:cubicBezTo>
                  <a:cubicBezTo>
                    <a:pt x="752450" y="1892731"/>
                    <a:pt x="755879" y="1893398"/>
                    <a:pt x="758832" y="1893398"/>
                  </a:cubicBezTo>
                  <a:cubicBezTo>
                    <a:pt x="758736" y="1890540"/>
                    <a:pt x="752640" y="1891969"/>
                    <a:pt x="751688" y="1889683"/>
                  </a:cubicBezTo>
                  <a:cubicBezTo>
                    <a:pt x="753117" y="1884730"/>
                    <a:pt x="758832" y="1888064"/>
                    <a:pt x="762832" y="1889016"/>
                  </a:cubicBezTo>
                  <a:close/>
                  <a:moveTo>
                    <a:pt x="756641" y="1847582"/>
                  </a:moveTo>
                  <a:cubicBezTo>
                    <a:pt x="756736" y="1846535"/>
                    <a:pt x="756831" y="1845487"/>
                    <a:pt x="756831" y="1844439"/>
                  </a:cubicBezTo>
                  <a:cubicBezTo>
                    <a:pt x="761880" y="1844915"/>
                    <a:pt x="760737" y="1842058"/>
                    <a:pt x="764166" y="1845011"/>
                  </a:cubicBezTo>
                  <a:cubicBezTo>
                    <a:pt x="764070" y="1846059"/>
                    <a:pt x="763975" y="1847106"/>
                    <a:pt x="763975" y="1848154"/>
                  </a:cubicBezTo>
                  <a:cubicBezTo>
                    <a:pt x="760260" y="1850535"/>
                    <a:pt x="761784" y="1847868"/>
                    <a:pt x="756641" y="1847582"/>
                  </a:cubicBezTo>
                  <a:close/>
                  <a:moveTo>
                    <a:pt x="749021" y="1951119"/>
                  </a:moveTo>
                  <a:cubicBezTo>
                    <a:pt x="750926" y="1958453"/>
                    <a:pt x="758260" y="1953119"/>
                    <a:pt x="761403" y="1958358"/>
                  </a:cubicBezTo>
                  <a:cubicBezTo>
                    <a:pt x="758927" y="1967407"/>
                    <a:pt x="745878" y="1955596"/>
                    <a:pt x="746068" y="1966645"/>
                  </a:cubicBezTo>
                  <a:cubicBezTo>
                    <a:pt x="740067" y="1965311"/>
                    <a:pt x="743877" y="1960549"/>
                    <a:pt x="744925" y="1957120"/>
                  </a:cubicBezTo>
                  <a:cubicBezTo>
                    <a:pt x="744068" y="1955406"/>
                    <a:pt x="734162" y="1957691"/>
                    <a:pt x="730352" y="1954453"/>
                  </a:cubicBezTo>
                  <a:cubicBezTo>
                    <a:pt x="737115" y="1949405"/>
                    <a:pt x="740829" y="1957596"/>
                    <a:pt x="749021" y="1951119"/>
                  </a:cubicBezTo>
                  <a:close/>
                  <a:moveTo>
                    <a:pt x="767214" y="1905114"/>
                  </a:moveTo>
                  <a:cubicBezTo>
                    <a:pt x="774262" y="1907209"/>
                    <a:pt x="767976" y="1914353"/>
                    <a:pt x="766261" y="1917686"/>
                  </a:cubicBezTo>
                  <a:cubicBezTo>
                    <a:pt x="760832" y="1914353"/>
                    <a:pt x="768928" y="1910352"/>
                    <a:pt x="767214" y="1905114"/>
                  </a:cubicBezTo>
                  <a:close/>
                  <a:moveTo>
                    <a:pt x="766261" y="1942928"/>
                  </a:moveTo>
                  <a:cubicBezTo>
                    <a:pt x="767499" y="1947976"/>
                    <a:pt x="763023" y="1947595"/>
                    <a:pt x="761975" y="1950452"/>
                  </a:cubicBezTo>
                  <a:cubicBezTo>
                    <a:pt x="757974" y="1949024"/>
                    <a:pt x="761784" y="1941499"/>
                    <a:pt x="766261" y="1942928"/>
                  </a:cubicBezTo>
                  <a:close/>
                  <a:moveTo>
                    <a:pt x="759784" y="2005507"/>
                  </a:moveTo>
                  <a:cubicBezTo>
                    <a:pt x="761022" y="2010651"/>
                    <a:pt x="753593" y="2007222"/>
                    <a:pt x="753783" y="2011317"/>
                  </a:cubicBezTo>
                  <a:cubicBezTo>
                    <a:pt x="750354" y="2010841"/>
                    <a:pt x="752926" y="2006078"/>
                    <a:pt x="748640" y="2006174"/>
                  </a:cubicBezTo>
                  <a:cubicBezTo>
                    <a:pt x="749116" y="2002840"/>
                    <a:pt x="756546" y="2006174"/>
                    <a:pt x="759784" y="2005507"/>
                  </a:cubicBezTo>
                  <a:close/>
                  <a:moveTo>
                    <a:pt x="747878" y="1966740"/>
                  </a:moveTo>
                  <a:cubicBezTo>
                    <a:pt x="749688" y="1966836"/>
                    <a:pt x="751593" y="1967026"/>
                    <a:pt x="753402" y="1967121"/>
                  </a:cubicBezTo>
                  <a:cubicBezTo>
                    <a:pt x="752926" y="1969884"/>
                    <a:pt x="755403" y="1970550"/>
                    <a:pt x="754736" y="1973503"/>
                  </a:cubicBezTo>
                  <a:cubicBezTo>
                    <a:pt x="752640" y="1973122"/>
                    <a:pt x="751497" y="1973598"/>
                    <a:pt x="750926" y="1974836"/>
                  </a:cubicBezTo>
                  <a:cubicBezTo>
                    <a:pt x="748354" y="1973408"/>
                    <a:pt x="748735" y="1969693"/>
                    <a:pt x="747878" y="1966740"/>
                  </a:cubicBezTo>
                  <a:close/>
                  <a:moveTo>
                    <a:pt x="734448" y="1924830"/>
                  </a:moveTo>
                  <a:cubicBezTo>
                    <a:pt x="734352" y="1924830"/>
                    <a:pt x="734257" y="1924735"/>
                    <a:pt x="734257" y="1924735"/>
                  </a:cubicBezTo>
                  <a:cubicBezTo>
                    <a:pt x="734257" y="1924544"/>
                    <a:pt x="734352" y="1924259"/>
                    <a:pt x="734352" y="1924068"/>
                  </a:cubicBezTo>
                  <a:cubicBezTo>
                    <a:pt x="734352" y="1924354"/>
                    <a:pt x="734352" y="1924544"/>
                    <a:pt x="734448" y="1924830"/>
                  </a:cubicBezTo>
                  <a:close/>
                  <a:moveTo>
                    <a:pt x="737781" y="1876157"/>
                  </a:moveTo>
                  <a:cubicBezTo>
                    <a:pt x="738448" y="1876253"/>
                    <a:pt x="739115" y="1876253"/>
                    <a:pt x="739782" y="1876348"/>
                  </a:cubicBezTo>
                  <a:cubicBezTo>
                    <a:pt x="738543" y="1877396"/>
                    <a:pt x="737972" y="1879015"/>
                    <a:pt x="737686" y="1881015"/>
                  </a:cubicBezTo>
                  <a:cubicBezTo>
                    <a:pt x="737781" y="1879396"/>
                    <a:pt x="737781" y="1877682"/>
                    <a:pt x="737781" y="1876157"/>
                  </a:cubicBezTo>
                  <a:close/>
                  <a:moveTo>
                    <a:pt x="727018" y="1980456"/>
                  </a:moveTo>
                  <a:cubicBezTo>
                    <a:pt x="728542" y="1981218"/>
                    <a:pt x="730161" y="1981885"/>
                    <a:pt x="731971" y="1981409"/>
                  </a:cubicBezTo>
                  <a:cubicBezTo>
                    <a:pt x="732162" y="1984933"/>
                    <a:pt x="729114" y="1985219"/>
                    <a:pt x="725970" y="1985409"/>
                  </a:cubicBezTo>
                  <a:cubicBezTo>
                    <a:pt x="726447" y="1983790"/>
                    <a:pt x="726732" y="1982171"/>
                    <a:pt x="727018" y="1980456"/>
                  </a:cubicBezTo>
                  <a:close/>
                  <a:moveTo>
                    <a:pt x="736448" y="1906828"/>
                  </a:moveTo>
                  <a:cubicBezTo>
                    <a:pt x="736924" y="1908066"/>
                    <a:pt x="737210" y="1909400"/>
                    <a:pt x="737305" y="1910828"/>
                  </a:cubicBezTo>
                  <a:cubicBezTo>
                    <a:pt x="736829" y="1910733"/>
                    <a:pt x="736543" y="1910638"/>
                    <a:pt x="736067" y="1910543"/>
                  </a:cubicBezTo>
                  <a:cubicBezTo>
                    <a:pt x="736162" y="1909305"/>
                    <a:pt x="736257" y="1908066"/>
                    <a:pt x="736448" y="1906828"/>
                  </a:cubicBezTo>
                  <a:close/>
                  <a:moveTo>
                    <a:pt x="737210" y="1897017"/>
                  </a:moveTo>
                  <a:cubicBezTo>
                    <a:pt x="737305" y="1895589"/>
                    <a:pt x="737400" y="1894255"/>
                    <a:pt x="737496" y="1892922"/>
                  </a:cubicBezTo>
                  <a:cubicBezTo>
                    <a:pt x="738162" y="1892350"/>
                    <a:pt x="738734" y="1891588"/>
                    <a:pt x="738829" y="1890445"/>
                  </a:cubicBezTo>
                  <a:cubicBezTo>
                    <a:pt x="744544" y="1892445"/>
                    <a:pt x="741306" y="1895493"/>
                    <a:pt x="737210" y="1897017"/>
                  </a:cubicBezTo>
                  <a:close/>
                  <a:moveTo>
                    <a:pt x="743782" y="1845011"/>
                  </a:moveTo>
                  <a:cubicBezTo>
                    <a:pt x="743877" y="1845011"/>
                    <a:pt x="743877" y="1845106"/>
                    <a:pt x="743973" y="1845106"/>
                  </a:cubicBezTo>
                  <a:cubicBezTo>
                    <a:pt x="743877" y="1845106"/>
                    <a:pt x="743877" y="1845106"/>
                    <a:pt x="743782" y="1845201"/>
                  </a:cubicBezTo>
                  <a:cubicBezTo>
                    <a:pt x="743782" y="1845106"/>
                    <a:pt x="743782" y="1845106"/>
                    <a:pt x="743782" y="1845011"/>
                  </a:cubicBezTo>
                  <a:close/>
                  <a:moveTo>
                    <a:pt x="745116" y="1827866"/>
                  </a:moveTo>
                  <a:cubicBezTo>
                    <a:pt x="745116" y="1827770"/>
                    <a:pt x="745211" y="1827675"/>
                    <a:pt x="745211" y="1827580"/>
                  </a:cubicBezTo>
                  <a:cubicBezTo>
                    <a:pt x="745211" y="1827675"/>
                    <a:pt x="745211" y="1827675"/>
                    <a:pt x="745211" y="1827770"/>
                  </a:cubicBezTo>
                  <a:cubicBezTo>
                    <a:pt x="745211" y="1827866"/>
                    <a:pt x="745211" y="1827866"/>
                    <a:pt x="745116" y="1827866"/>
                  </a:cubicBezTo>
                  <a:close/>
                  <a:moveTo>
                    <a:pt x="720827" y="2007317"/>
                  </a:moveTo>
                  <a:cubicBezTo>
                    <a:pt x="724351" y="2007698"/>
                    <a:pt x="728542" y="2007602"/>
                    <a:pt x="726066" y="2012460"/>
                  </a:cubicBezTo>
                  <a:cubicBezTo>
                    <a:pt x="723684" y="2011889"/>
                    <a:pt x="721970" y="2011222"/>
                    <a:pt x="720446" y="2010460"/>
                  </a:cubicBezTo>
                  <a:cubicBezTo>
                    <a:pt x="720541" y="2009412"/>
                    <a:pt x="720636" y="2008269"/>
                    <a:pt x="720827" y="2007317"/>
                  </a:cubicBezTo>
                  <a:close/>
                  <a:moveTo>
                    <a:pt x="721779" y="2003411"/>
                  </a:moveTo>
                  <a:cubicBezTo>
                    <a:pt x="722160" y="2001983"/>
                    <a:pt x="722541" y="2000649"/>
                    <a:pt x="723018" y="1999030"/>
                  </a:cubicBezTo>
                  <a:cubicBezTo>
                    <a:pt x="726256" y="1998173"/>
                    <a:pt x="729209" y="1996744"/>
                    <a:pt x="731209" y="1993886"/>
                  </a:cubicBezTo>
                  <a:cubicBezTo>
                    <a:pt x="733876" y="1994934"/>
                    <a:pt x="735686" y="1996553"/>
                    <a:pt x="738353" y="1997601"/>
                  </a:cubicBezTo>
                  <a:cubicBezTo>
                    <a:pt x="731971" y="1995601"/>
                    <a:pt x="728256" y="2003507"/>
                    <a:pt x="721779" y="2003411"/>
                  </a:cubicBezTo>
                  <a:close/>
                  <a:moveTo>
                    <a:pt x="731876" y="1959311"/>
                  </a:moveTo>
                  <a:cubicBezTo>
                    <a:pt x="737781" y="1961406"/>
                    <a:pt x="743496" y="1963692"/>
                    <a:pt x="742068" y="1971122"/>
                  </a:cubicBezTo>
                  <a:cubicBezTo>
                    <a:pt x="737496" y="1967978"/>
                    <a:pt x="733781" y="1964264"/>
                    <a:pt x="731876" y="1959311"/>
                  </a:cubicBezTo>
                  <a:close/>
                  <a:moveTo>
                    <a:pt x="748449" y="1859584"/>
                  </a:moveTo>
                  <a:cubicBezTo>
                    <a:pt x="746068" y="1859584"/>
                    <a:pt x="744639" y="1859012"/>
                    <a:pt x="743877" y="1857869"/>
                  </a:cubicBezTo>
                  <a:cubicBezTo>
                    <a:pt x="743973" y="1856250"/>
                    <a:pt x="743973" y="1854631"/>
                    <a:pt x="743973" y="1853012"/>
                  </a:cubicBezTo>
                  <a:cubicBezTo>
                    <a:pt x="748259" y="1853107"/>
                    <a:pt x="749211" y="1855774"/>
                    <a:pt x="748449" y="1859584"/>
                  </a:cubicBezTo>
                  <a:close/>
                  <a:moveTo>
                    <a:pt x="752926" y="1758714"/>
                  </a:moveTo>
                  <a:cubicBezTo>
                    <a:pt x="753117" y="1757095"/>
                    <a:pt x="753212" y="1755571"/>
                    <a:pt x="753402" y="1753952"/>
                  </a:cubicBezTo>
                  <a:cubicBezTo>
                    <a:pt x="754831" y="1753571"/>
                    <a:pt x="756165" y="1753094"/>
                    <a:pt x="756355" y="1751380"/>
                  </a:cubicBezTo>
                  <a:cubicBezTo>
                    <a:pt x="759498" y="1752809"/>
                    <a:pt x="756736" y="1757666"/>
                    <a:pt x="752926" y="1758714"/>
                  </a:cubicBezTo>
                  <a:close/>
                  <a:moveTo>
                    <a:pt x="702348" y="2258301"/>
                  </a:moveTo>
                  <a:cubicBezTo>
                    <a:pt x="699872" y="2258110"/>
                    <a:pt x="697395" y="2257920"/>
                    <a:pt x="695014" y="2257729"/>
                  </a:cubicBezTo>
                  <a:cubicBezTo>
                    <a:pt x="694728" y="2252014"/>
                    <a:pt x="694728" y="2252014"/>
                    <a:pt x="688156" y="2250871"/>
                  </a:cubicBezTo>
                  <a:cubicBezTo>
                    <a:pt x="691680" y="2240203"/>
                    <a:pt x="702444" y="2252681"/>
                    <a:pt x="702348" y="2258301"/>
                  </a:cubicBezTo>
                  <a:close/>
                  <a:moveTo>
                    <a:pt x="703872" y="2137428"/>
                  </a:moveTo>
                  <a:cubicBezTo>
                    <a:pt x="704158" y="2133999"/>
                    <a:pt x="704444" y="2130761"/>
                    <a:pt x="704920" y="2127713"/>
                  </a:cubicBezTo>
                  <a:cubicBezTo>
                    <a:pt x="707206" y="2128951"/>
                    <a:pt x="709397" y="2132475"/>
                    <a:pt x="713588" y="2131332"/>
                  </a:cubicBezTo>
                  <a:cubicBezTo>
                    <a:pt x="711492" y="2135047"/>
                    <a:pt x="708063" y="2136952"/>
                    <a:pt x="703872" y="2137428"/>
                  </a:cubicBezTo>
                  <a:close/>
                  <a:moveTo>
                    <a:pt x="774357" y="2033415"/>
                  </a:moveTo>
                  <a:cubicBezTo>
                    <a:pt x="767690" y="2040940"/>
                    <a:pt x="785978" y="2034653"/>
                    <a:pt x="784549" y="2045226"/>
                  </a:cubicBezTo>
                  <a:cubicBezTo>
                    <a:pt x="776358" y="2048560"/>
                    <a:pt x="770643" y="2039130"/>
                    <a:pt x="764928" y="2035892"/>
                  </a:cubicBezTo>
                  <a:cubicBezTo>
                    <a:pt x="765404" y="2032463"/>
                    <a:pt x="769785" y="2032844"/>
                    <a:pt x="774357" y="2033415"/>
                  </a:cubicBezTo>
                  <a:close/>
                  <a:moveTo>
                    <a:pt x="774357" y="2008174"/>
                  </a:moveTo>
                  <a:cubicBezTo>
                    <a:pt x="771405" y="2011317"/>
                    <a:pt x="769976" y="2006745"/>
                    <a:pt x="765118" y="2009031"/>
                  </a:cubicBezTo>
                  <a:cubicBezTo>
                    <a:pt x="765594" y="2007222"/>
                    <a:pt x="764928" y="2006174"/>
                    <a:pt x="763499" y="2005793"/>
                  </a:cubicBezTo>
                  <a:cubicBezTo>
                    <a:pt x="768452" y="2005602"/>
                    <a:pt x="768166" y="2000268"/>
                    <a:pt x="773119" y="2000173"/>
                  </a:cubicBezTo>
                  <a:cubicBezTo>
                    <a:pt x="771786" y="2004173"/>
                    <a:pt x="770262" y="2005507"/>
                    <a:pt x="774357" y="2008174"/>
                  </a:cubicBezTo>
                  <a:close/>
                  <a:moveTo>
                    <a:pt x="769785" y="1995220"/>
                  </a:moveTo>
                  <a:cubicBezTo>
                    <a:pt x="765785" y="1995601"/>
                    <a:pt x="766452" y="1992744"/>
                    <a:pt x="766452" y="1990267"/>
                  </a:cubicBezTo>
                  <a:cubicBezTo>
                    <a:pt x="767499" y="1986552"/>
                    <a:pt x="757974" y="1990553"/>
                    <a:pt x="761308" y="1985123"/>
                  </a:cubicBezTo>
                  <a:cubicBezTo>
                    <a:pt x="770357" y="1986266"/>
                    <a:pt x="767118" y="1988648"/>
                    <a:pt x="767118" y="1980837"/>
                  </a:cubicBezTo>
                  <a:cubicBezTo>
                    <a:pt x="777024" y="1979504"/>
                    <a:pt x="772262" y="1988934"/>
                    <a:pt x="781406" y="1988172"/>
                  </a:cubicBezTo>
                  <a:cubicBezTo>
                    <a:pt x="778167" y="1994934"/>
                    <a:pt x="771881" y="1988648"/>
                    <a:pt x="769785" y="1995220"/>
                  </a:cubicBezTo>
                  <a:close/>
                  <a:moveTo>
                    <a:pt x="758832" y="1969217"/>
                  </a:moveTo>
                  <a:cubicBezTo>
                    <a:pt x="759784" y="1965026"/>
                    <a:pt x="763785" y="1964073"/>
                    <a:pt x="765023" y="1960263"/>
                  </a:cubicBezTo>
                  <a:cubicBezTo>
                    <a:pt x="772167" y="1962454"/>
                    <a:pt x="766547" y="1971598"/>
                    <a:pt x="758832" y="1969217"/>
                  </a:cubicBezTo>
                  <a:close/>
                  <a:moveTo>
                    <a:pt x="770643" y="1858060"/>
                  </a:moveTo>
                  <a:cubicBezTo>
                    <a:pt x="777882" y="1858727"/>
                    <a:pt x="774929" y="1866823"/>
                    <a:pt x="782930" y="1866918"/>
                  </a:cubicBezTo>
                  <a:cubicBezTo>
                    <a:pt x="780072" y="1868537"/>
                    <a:pt x="778072" y="1871109"/>
                    <a:pt x="773405" y="1870919"/>
                  </a:cubicBezTo>
                  <a:cubicBezTo>
                    <a:pt x="771119" y="1867680"/>
                    <a:pt x="772357" y="1861870"/>
                    <a:pt x="770643" y="1858060"/>
                  </a:cubicBezTo>
                  <a:close/>
                  <a:moveTo>
                    <a:pt x="767499" y="1826342"/>
                  </a:moveTo>
                  <a:cubicBezTo>
                    <a:pt x="773024" y="1827866"/>
                    <a:pt x="774262" y="1825294"/>
                    <a:pt x="778644" y="1825580"/>
                  </a:cubicBezTo>
                  <a:cubicBezTo>
                    <a:pt x="779977" y="1830342"/>
                    <a:pt x="779977" y="1830533"/>
                    <a:pt x="777977" y="1835010"/>
                  </a:cubicBezTo>
                  <a:cubicBezTo>
                    <a:pt x="775024" y="1828342"/>
                    <a:pt x="767976" y="1833581"/>
                    <a:pt x="767499" y="1826342"/>
                  </a:cubicBezTo>
                  <a:close/>
                  <a:moveTo>
                    <a:pt x="804361" y="1751761"/>
                  </a:moveTo>
                  <a:cubicBezTo>
                    <a:pt x="797313" y="1759381"/>
                    <a:pt x="810838" y="1756905"/>
                    <a:pt x="808933" y="1764715"/>
                  </a:cubicBezTo>
                  <a:cubicBezTo>
                    <a:pt x="797884" y="1766048"/>
                    <a:pt x="803790" y="1755952"/>
                    <a:pt x="796360" y="1760715"/>
                  </a:cubicBezTo>
                  <a:cubicBezTo>
                    <a:pt x="792455" y="1759857"/>
                    <a:pt x="799313" y="1756047"/>
                    <a:pt x="800456" y="1754714"/>
                  </a:cubicBezTo>
                  <a:cubicBezTo>
                    <a:pt x="800265" y="1751952"/>
                    <a:pt x="797598" y="1750904"/>
                    <a:pt x="793312" y="1750999"/>
                  </a:cubicBezTo>
                  <a:cubicBezTo>
                    <a:pt x="795217" y="1746618"/>
                    <a:pt x="791026" y="1746713"/>
                    <a:pt x="792074" y="1742998"/>
                  </a:cubicBezTo>
                  <a:cubicBezTo>
                    <a:pt x="795408" y="1742807"/>
                    <a:pt x="795693" y="1744808"/>
                    <a:pt x="793788" y="1744712"/>
                  </a:cubicBezTo>
                  <a:cubicBezTo>
                    <a:pt x="796360" y="1747761"/>
                    <a:pt x="801504" y="1748999"/>
                    <a:pt x="804361" y="1751761"/>
                  </a:cubicBezTo>
                  <a:close/>
                  <a:moveTo>
                    <a:pt x="812553" y="1766620"/>
                  </a:moveTo>
                  <a:cubicBezTo>
                    <a:pt x="812457" y="1768239"/>
                    <a:pt x="812267" y="1769763"/>
                    <a:pt x="812172" y="1771287"/>
                  </a:cubicBezTo>
                  <a:cubicBezTo>
                    <a:pt x="808266" y="1771668"/>
                    <a:pt x="807409" y="1769859"/>
                    <a:pt x="804933" y="1769192"/>
                  </a:cubicBezTo>
                  <a:cubicBezTo>
                    <a:pt x="805599" y="1766430"/>
                    <a:pt x="808362" y="1765858"/>
                    <a:pt x="812553" y="1766620"/>
                  </a:cubicBezTo>
                  <a:close/>
                  <a:moveTo>
                    <a:pt x="828555" y="1774049"/>
                  </a:moveTo>
                  <a:cubicBezTo>
                    <a:pt x="827126" y="1777288"/>
                    <a:pt x="817125" y="1774716"/>
                    <a:pt x="815696" y="1773097"/>
                  </a:cubicBezTo>
                  <a:cubicBezTo>
                    <a:pt x="815696" y="1769192"/>
                    <a:pt x="818934" y="1768430"/>
                    <a:pt x="819982" y="1765477"/>
                  </a:cubicBezTo>
                  <a:cubicBezTo>
                    <a:pt x="821411" y="1766430"/>
                    <a:pt x="822840" y="1767382"/>
                    <a:pt x="825411" y="1767477"/>
                  </a:cubicBezTo>
                  <a:cubicBezTo>
                    <a:pt x="825697" y="1770049"/>
                    <a:pt x="823506" y="1770049"/>
                    <a:pt x="823221" y="1772049"/>
                  </a:cubicBezTo>
                  <a:cubicBezTo>
                    <a:pt x="826173" y="1771954"/>
                    <a:pt x="826173" y="1773859"/>
                    <a:pt x="828555" y="1774049"/>
                  </a:cubicBezTo>
                  <a:close/>
                  <a:moveTo>
                    <a:pt x="815124" y="1755761"/>
                  </a:moveTo>
                  <a:cubicBezTo>
                    <a:pt x="821411" y="1755571"/>
                    <a:pt x="825507" y="1757000"/>
                    <a:pt x="823792" y="1762715"/>
                  </a:cubicBezTo>
                  <a:cubicBezTo>
                    <a:pt x="819601" y="1761381"/>
                    <a:pt x="815505" y="1759952"/>
                    <a:pt x="815124" y="1755761"/>
                  </a:cubicBezTo>
                  <a:close/>
                  <a:moveTo>
                    <a:pt x="810171" y="1797957"/>
                  </a:moveTo>
                  <a:cubicBezTo>
                    <a:pt x="811314" y="1795671"/>
                    <a:pt x="813219" y="1794147"/>
                    <a:pt x="814267" y="1791957"/>
                  </a:cubicBezTo>
                  <a:cubicBezTo>
                    <a:pt x="820458" y="1793195"/>
                    <a:pt x="817220" y="1800434"/>
                    <a:pt x="810171" y="1797957"/>
                  </a:cubicBezTo>
                  <a:close/>
                  <a:moveTo>
                    <a:pt x="839318" y="1803291"/>
                  </a:moveTo>
                  <a:cubicBezTo>
                    <a:pt x="830079" y="1796433"/>
                    <a:pt x="826745" y="1801291"/>
                    <a:pt x="819411" y="1798624"/>
                  </a:cubicBezTo>
                  <a:cubicBezTo>
                    <a:pt x="825126" y="1797100"/>
                    <a:pt x="825888" y="1795195"/>
                    <a:pt x="819887" y="1792337"/>
                  </a:cubicBezTo>
                  <a:cubicBezTo>
                    <a:pt x="818934" y="1790052"/>
                    <a:pt x="826269" y="1790337"/>
                    <a:pt x="827316" y="1792052"/>
                  </a:cubicBezTo>
                  <a:cubicBezTo>
                    <a:pt x="826745" y="1789099"/>
                    <a:pt x="821125" y="1780717"/>
                    <a:pt x="815029" y="1784146"/>
                  </a:cubicBezTo>
                  <a:cubicBezTo>
                    <a:pt x="817791" y="1776526"/>
                    <a:pt x="822554" y="1780050"/>
                    <a:pt x="830174" y="1778907"/>
                  </a:cubicBezTo>
                  <a:cubicBezTo>
                    <a:pt x="835222" y="1781955"/>
                    <a:pt x="829031" y="1785003"/>
                    <a:pt x="835222" y="1785575"/>
                  </a:cubicBezTo>
                  <a:cubicBezTo>
                    <a:pt x="836270" y="1791099"/>
                    <a:pt x="831984" y="1791385"/>
                    <a:pt x="832555" y="1796433"/>
                  </a:cubicBezTo>
                  <a:cubicBezTo>
                    <a:pt x="837984" y="1794528"/>
                    <a:pt x="836270" y="1785480"/>
                    <a:pt x="844366" y="1786241"/>
                  </a:cubicBezTo>
                  <a:cubicBezTo>
                    <a:pt x="842652" y="1790909"/>
                    <a:pt x="845795" y="1792147"/>
                    <a:pt x="845509" y="1795766"/>
                  </a:cubicBezTo>
                  <a:cubicBezTo>
                    <a:pt x="836270" y="1788051"/>
                    <a:pt x="842461" y="1800434"/>
                    <a:pt x="839318" y="1803291"/>
                  </a:cubicBezTo>
                  <a:close/>
                  <a:moveTo>
                    <a:pt x="837032" y="1784146"/>
                  </a:moveTo>
                  <a:cubicBezTo>
                    <a:pt x="837222" y="1782051"/>
                    <a:pt x="837318" y="1779955"/>
                    <a:pt x="837508" y="1777860"/>
                  </a:cubicBezTo>
                  <a:cubicBezTo>
                    <a:pt x="839985" y="1778050"/>
                    <a:pt x="842461" y="1778240"/>
                    <a:pt x="844842" y="1778431"/>
                  </a:cubicBezTo>
                  <a:cubicBezTo>
                    <a:pt x="844557" y="1775193"/>
                    <a:pt x="840175" y="1774907"/>
                    <a:pt x="837794" y="1773192"/>
                  </a:cubicBezTo>
                  <a:cubicBezTo>
                    <a:pt x="838556" y="1769573"/>
                    <a:pt x="845985" y="1772907"/>
                    <a:pt x="847033" y="1773859"/>
                  </a:cubicBezTo>
                  <a:cubicBezTo>
                    <a:pt x="847319" y="1780907"/>
                    <a:pt x="845128" y="1785480"/>
                    <a:pt x="837032" y="1784146"/>
                  </a:cubicBezTo>
                  <a:close/>
                  <a:moveTo>
                    <a:pt x="876656" y="1597932"/>
                  </a:moveTo>
                  <a:cubicBezTo>
                    <a:pt x="874846" y="1597837"/>
                    <a:pt x="875132" y="1599742"/>
                    <a:pt x="874560" y="1600885"/>
                  </a:cubicBezTo>
                  <a:cubicBezTo>
                    <a:pt x="871512" y="1600694"/>
                    <a:pt x="868464" y="1600409"/>
                    <a:pt x="865416" y="1600218"/>
                  </a:cubicBezTo>
                  <a:cubicBezTo>
                    <a:pt x="867798" y="1596027"/>
                    <a:pt x="875418" y="1593360"/>
                    <a:pt x="866083" y="1590789"/>
                  </a:cubicBezTo>
                  <a:cubicBezTo>
                    <a:pt x="869036" y="1588122"/>
                    <a:pt x="872274" y="1585740"/>
                    <a:pt x="875799" y="1583645"/>
                  </a:cubicBezTo>
                  <a:cubicBezTo>
                    <a:pt x="875799" y="1580597"/>
                    <a:pt x="868750" y="1585550"/>
                    <a:pt x="866750" y="1581359"/>
                  </a:cubicBezTo>
                  <a:cubicBezTo>
                    <a:pt x="866750" y="1576882"/>
                    <a:pt x="873132" y="1578787"/>
                    <a:pt x="871131" y="1572215"/>
                  </a:cubicBezTo>
                  <a:cubicBezTo>
                    <a:pt x="874275" y="1579549"/>
                    <a:pt x="877132" y="1573548"/>
                    <a:pt x="881895" y="1576120"/>
                  </a:cubicBezTo>
                  <a:cubicBezTo>
                    <a:pt x="882371" y="1578882"/>
                    <a:pt x="880275" y="1578977"/>
                    <a:pt x="877989" y="1578977"/>
                  </a:cubicBezTo>
                  <a:cubicBezTo>
                    <a:pt x="877132" y="1582597"/>
                    <a:pt x="883133" y="1581073"/>
                    <a:pt x="883133" y="1584121"/>
                  </a:cubicBezTo>
                  <a:cubicBezTo>
                    <a:pt x="894372" y="1575739"/>
                    <a:pt x="883704" y="1567262"/>
                    <a:pt x="883133" y="1558880"/>
                  </a:cubicBezTo>
                  <a:cubicBezTo>
                    <a:pt x="888943" y="1558499"/>
                    <a:pt x="886943" y="1564023"/>
                    <a:pt x="893896" y="1562785"/>
                  </a:cubicBezTo>
                  <a:cubicBezTo>
                    <a:pt x="893515" y="1573167"/>
                    <a:pt x="895325" y="1572786"/>
                    <a:pt x="896182" y="1581835"/>
                  </a:cubicBezTo>
                  <a:cubicBezTo>
                    <a:pt x="890086" y="1582311"/>
                    <a:pt x="888181" y="1582597"/>
                    <a:pt x="890277" y="1587740"/>
                  </a:cubicBezTo>
                  <a:cubicBezTo>
                    <a:pt x="885990" y="1587931"/>
                    <a:pt x="883228" y="1586978"/>
                    <a:pt x="881228" y="1585455"/>
                  </a:cubicBezTo>
                  <a:cubicBezTo>
                    <a:pt x="878656" y="1586883"/>
                    <a:pt x="877323" y="1589455"/>
                    <a:pt x="873608" y="1589645"/>
                  </a:cubicBezTo>
                  <a:cubicBezTo>
                    <a:pt x="871798" y="1594503"/>
                    <a:pt x="878370" y="1593170"/>
                    <a:pt x="876656" y="1597932"/>
                  </a:cubicBezTo>
                  <a:close/>
                  <a:moveTo>
                    <a:pt x="901135" y="1117206"/>
                  </a:moveTo>
                  <a:cubicBezTo>
                    <a:pt x="899421" y="1118253"/>
                    <a:pt x="896849" y="1118539"/>
                    <a:pt x="893706" y="1118253"/>
                  </a:cubicBezTo>
                  <a:cubicBezTo>
                    <a:pt x="893229" y="1113300"/>
                    <a:pt x="898944" y="1114443"/>
                    <a:pt x="899802" y="1110824"/>
                  </a:cubicBezTo>
                  <a:cubicBezTo>
                    <a:pt x="902469" y="1112348"/>
                    <a:pt x="899040" y="1113110"/>
                    <a:pt x="901135" y="1117206"/>
                  </a:cubicBezTo>
                  <a:close/>
                  <a:moveTo>
                    <a:pt x="895420" y="1518875"/>
                  </a:moveTo>
                  <a:cubicBezTo>
                    <a:pt x="891134" y="1518018"/>
                    <a:pt x="887610" y="1516684"/>
                    <a:pt x="886562" y="1513445"/>
                  </a:cubicBezTo>
                  <a:cubicBezTo>
                    <a:pt x="891896" y="1509064"/>
                    <a:pt x="889038" y="1505921"/>
                    <a:pt x="887610" y="1499348"/>
                  </a:cubicBezTo>
                  <a:cubicBezTo>
                    <a:pt x="893134" y="1501349"/>
                    <a:pt x="897135" y="1504206"/>
                    <a:pt x="903802" y="1505254"/>
                  </a:cubicBezTo>
                  <a:cubicBezTo>
                    <a:pt x="901802" y="1511350"/>
                    <a:pt x="890277" y="1510588"/>
                    <a:pt x="895420" y="1518875"/>
                  </a:cubicBezTo>
                  <a:close/>
                  <a:moveTo>
                    <a:pt x="882657" y="1541544"/>
                  </a:moveTo>
                  <a:cubicBezTo>
                    <a:pt x="881799" y="1544116"/>
                    <a:pt x="883895" y="1544592"/>
                    <a:pt x="886086" y="1544973"/>
                  </a:cubicBezTo>
                  <a:cubicBezTo>
                    <a:pt x="883895" y="1551355"/>
                    <a:pt x="875799" y="1541354"/>
                    <a:pt x="874751" y="1548878"/>
                  </a:cubicBezTo>
                  <a:cubicBezTo>
                    <a:pt x="867988" y="1547069"/>
                    <a:pt x="874465" y="1538687"/>
                    <a:pt x="882657" y="1541544"/>
                  </a:cubicBezTo>
                  <a:close/>
                  <a:moveTo>
                    <a:pt x="878656" y="1445056"/>
                  </a:moveTo>
                  <a:cubicBezTo>
                    <a:pt x="881799" y="1440484"/>
                    <a:pt x="886657" y="1446961"/>
                    <a:pt x="891515" y="1446009"/>
                  </a:cubicBezTo>
                  <a:cubicBezTo>
                    <a:pt x="889705" y="1451819"/>
                    <a:pt x="882561" y="1446390"/>
                    <a:pt x="878656" y="1445056"/>
                  </a:cubicBezTo>
                  <a:close/>
                  <a:moveTo>
                    <a:pt x="894753" y="1477822"/>
                  </a:moveTo>
                  <a:cubicBezTo>
                    <a:pt x="892944" y="1480013"/>
                    <a:pt x="892848" y="1483823"/>
                    <a:pt x="887038" y="1482013"/>
                  </a:cubicBezTo>
                  <a:cubicBezTo>
                    <a:pt x="883228" y="1476393"/>
                    <a:pt x="890086" y="1474107"/>
                    <a:pt x="894753" y="1477822"/>
                  </a:cubicBezTo>
                  <a:close/>
                  <a:moveTo>
                    <a:pt x="885895" y="1548116"/>
                  </a:moveTo>
                  <a:cubicBezTo>
                    <a:pt x="895134" y="1549450"/>
                    <a:pt x="887800" y="1551545"/>
                    <a:pt x="887133" y="1556022"/>
                  </a:cubicBezTo>
                  <a:cubicBezTo>
                    <a:pt x="882847" y="1555736"/>
                    <a:pt x="878561" y="1555356"/>
                    <a:pt x="874275" y="1555070"/>
                  </a:cubicBezTo>
                  <a:cubicBezTo>
                    <a:pt x="877418" y="1547831"/>
                    <a:pt x="889515" y="1557356"/>
                    <a:pt x="885895" y="1548116"/>
                  </a:cubicBezTo>
                  <a:close/>
                  <a:moveTo>
                    <a:pt x="893325" y="1496586"/>
                  </a:moveTo>
                  <a:cubicBezTo>
                    <a:pt x="893610" y="1491824"/>
                    <a:pt x="897611" y="1490776"/>
                    <a:pt x="899516" y="1487633"/>
                  </a:cubicBezTo>
                  <a:cubicBezTo>
                    <a:pt x="901516" y="1488204"/>
                    <a:pt x="900564" y="1490871"/>
                    <a:pt x="902945" y="1491062"/>
                  </a:cubicBezTo>
                  <a:cubicBezTo>
                    <a:pt x="902850" y="1496015"/>
                    <a:pt x="897897" y="1496110"/>
                    <a:pt x="893325" y="1496586"/>
                  </a:cubicBezTo>
                  <a:close/>
                  <a:moveTo>
                    <a:pt x="898754" y="1473345"/>
                  </a:moveTo>
                  <a:cubicBezTo>
                    <a:pt x="894087" y="1470869"/>
                    <a:pt x="892277" y="1466202"/>
                    <a:pt x="886467" y="1464582"/>
                  </a:cubicBezTo>
                  <a:cubicBezTo>
                    <a:pt x="890943" y="1456962"/>
                    <a:pt x="890658" y="1470297"/>
                    <a:pt x="901040" y="1467249"/>
                  </a:cubicBezTo>
                  <a:cubicBezTo>
                    <a:pt x="899516" y="1468583"/>
                    <a:pt x="898754" y="1470678"/>
                    <a:pt x="898754" y="1473345"/>
                  </a:cubicBezTo>
                  <a:close/>
                  <a:moveTo>
                    <a:pt x="885514" y="1377810"/>
                  </a:moveTo>
                  <a:cubicBezTo>
                    <a:pt x="888276" y="1380191"/>
                    <a:pt x="889610" y="1383715"/>
                    <a:pt x="896182" y="1383334"/>
                  </a:cubicBezTo>
                  <a:cubicBezTo>
                    <a:pt x="896563" y="1389716"/>
                    <a:pt x="877227" y="1382191"/>
                    <a:pt x="885514" y="1377810"/>
                  </a:cubicBezTo>
                  <a:close/>
                  <a:moveTo>
                    <a:pt x="889134" y="1403336"/>
                  </a:moveTo>
                  <a:cubicBezTo>
                    <a:pt x="888181" y="1406289"/>
                    <a:pt x="884943" y="1406956"/>
                    <a:pt x="884943" y="1410861"/>
                  </a:cubicBezTo>
                  <a:cubicBezTo>
                    <a:pt x="882561" y="1410099"/>
                    <a:pt x="882276" y="1407909"/>
                    <a:pt x="879704" y="1407337"/>
                  </a:cubicBezTo>
                  <a:cubicBezTo>
                    <a:pt x="881133" y="1404289"/>
                    <a:pt x="884847" y="1403527"/>
                    <a:pt x="889134" y="1403336"/>
                  </a:cubicBezTo>
                  <a:close/>
                  <a:moveTo>
                    <a:pt x="814172" y="2616631"/>
                  </a:moveTo>
                  <a:cubicBezTo>
                    <a:pt x="819696" y="2615964"/>
                    <a:pt x="812648" y="2613107"/>
                    <a:pt x="814648" y="2610345"/>
                  </a:cubicBezTo>
                  <a:cubicBezTo>
                    <a:pt x="818077" y="2607678"/>
                    <a:pt x="820173" y="2612916"/>
                    <a:pt x="822173" y="2607773"/>
                  </a:cubicBezTo>
                  <a:cubicBezTo>
                    <a:pt x="825792" y="2609202"/>
                    <a:pt x="829698" y="2617964"/>
                    <a:pt x="832746" y="2614821"/>
                  </a:cubicBezTo>
                  <a:cubicBezTo>
                    <a:pt x="833698" y="2618155"/>
                    <a:pt x="827507" y="2623394"/>
                    <a:pt x="828078" y="2628633"/>
                  </a:cubicBezTo>
                  <a:cubicBezTo>
                    <a:pt x="825126" y="2625299"/>
                    <a:pt x="819411" y="2616345"/>
                    <a:pt x="811981" y="2621108"/>
                  </a:cubicBezTo>
                  <a:cubicBezTo>
                    <a:pt x="808838" y="2619488"/>
                    <a:pt x="809409" y="2615107"/>
                    <a:pt x="805123" y="2614345"/>
                  </a:cubicBezTo>
                  <a:cubicBezTo>
                    <a:pt x="805028" y="2611773"/>
                    <a:pt x="817315" y="2612059"/>
                    <a:pt x="814172" y="2616631"/>
                  </a:cubicBezTo>
                  <a:close/>
                  <a:moveTo>
                    <a:pt x="973049" y="1042148"/>
                  </a:moveTo>
                  <a:cubicBezTo>
                    <a:pt x="964000" y="1040243"/>
                    <a:pt x="970763" y="1034243"/>
                    <a:pt x="973811" y="1031195"/>
                  </a:cubicBezTo>
                  <a:cubicBezTo>
                    <a:pt x="978288" y="1033004"/>
                    <a:pt x="970953" y="1037005"/>
                    <a:pt x="973049" y="1042148"/>
                  </a:cubicBezTo>
                  <a:close/>
                  <a:moveTo>
                    <a:pt x="970382" y="1054531"/>
                  </a:moveTo>
                  <a:cubicBezTo>
                    <a:pt x="964286" y="1058055"/>
                    <a:pt x="960000" y="1063294"/>
                    <a:pt x="951237" y="1064151"/>
                  </a:cubicBezTo>
                  <a:cubicBezTo>
                    <a:pt x="957237" y="1060532"/>
                    <a:pt x="960190" y="1049102"/>
                    <a:pt x="970382" y="1054531"/>
                  </a:cubicBezTo>
                  <a:close/>
                  <a:moveTo>
                    <a:pt x="952380" y="1097394"/>
                  </a:moveTo>
                  <a:cubicBezTo>
                    <a:pt x="968382" y="1096822"/>
                    <a:pt x="966000" y="1119682"/>
                    <a:pt x="954761" y="1114919"/>
                  </a:cubicBezTo>
                  <a:cubicBezTo>
                    <a:pt x="957618" y="1105966"/>
                    <a:pt x="957809" y="1104156"/>
                    <a:pt x="952380" y="1097394"/>
                  </a:cubicBezTo>
                  <a:close/>
                  <a:moveTo>
                    <a:pt x="956666" y="1089773"/>
                  </a:moveTo>
                  <a:cubicBezTo>
                    <a:pt x="961047" y="1087964"/>
                    <a:pt x="960190" y="1080915"/>
                    <a:pt x="963143" y="1077677"/>
                  </a:cubicBezTo>
                  <a:cubicBezTo>
                    <a:pt x="970001" y="1080153"/>
                    <a:pt x="962381" y="1084059"/>
                    <a:pt x="965905" y="1088916"/>
                  </a:cubicBezTo>
                  <a:cubicBezTo>
                    <a:pt x="963714" y="1090059"/>
                    <a:pt x="960857" y="1090631"/>
                    <a:pt x="956666" y="1089773"/>
                  </a:cubicBezTo>
                  <a:close/>
                  <a:moveTo>
                    <a:pt x="951808" y="1130445"/>
                  </a:moveTo>
                  <a:cubicBezTo>
                    <a:pt x="957142" y="1132160"/>
                    <a:pt x="947331" y="1132446"/>
                    <a:pt x="949522" y="1136541"/>
                  </a:cubicBezTo>
                  <a:cubicBezTo>
                    <a:pt x="948284" y="1136446"/>
                    <a:pt x="947046" y="1136351"/>
                    <a:pt x="945903" y="1136256"/>
                  </a:cubicBezTo>
                  <a:cubicBezTo>
                    <a:pt x="945045" y="1134922"/>
                    <a:pt x="944188" y="1133588"/>
                    <a:pt x="944379" y="1131398"/>
                  </a:cubicBezTo>
                  <a:cubicBezTo>
                    <a:pt x="947236" y="1131493"/>
                    <a:pt x="951237" y="1132731"/>
                    <a:pt x="951808" y="1130445"/>
                  </a:cubicBezTo>
                  <a:close/>
                  <a:moveTo>
                    <a:pt x="943426" y="1243412"/>
                  </a:moveTo>
                  <a:cubicBezTo>
                    <a:pt x="944188" y="1246936"/>
                    <a:pt x="939711" y="1245317"/>
                    <a:pt x="939426" y="1247793"/>
                  </a:cubicBezTo>
                  <a:cubicBezTo>
                    <a:pt x="935139" y="1246460"/>
                    <a:pt x="931044" y="1245031"/>
                    <a:pt x="930663" y="1240840"/>
                  </a:cubicBezTo>
                  <a:cubicBezTo>
                    <a:pt x="937711" y="1242936"/>
                    <a:pt x="938378" y="1240554"/>
                    <a:pt x="943426" y="1243412"/>
                  </a:cubicBezTo>
                  <a:close/>
                  <a:moveTo>
                    <a:pt x="947522" y="1163211"/>
                  </a:moveTo>
                  <a:cubicBezTo>
                    <a:pt x="945712" y="1168926"/>
                    <a:pt x="934282" y="1164164"/>
                    <a:pt x="936854" y="1157687"/>
                  </a:cubicBezTo>
                  <a:cubicBezTo>
                    <a:pt x="940664" y="1159401"/>
                    <a:pt x="941902" y="1162830"/>
                    <a:pt x="947522" y="1163211"/>
                  </a:cubicBezTo>
                  <a:close/>
                  <a:moveTo>
                    <a:pt x="928186" y="1275320"/>
                  </a:moveTo>
                  <a:cubicBezTo>
                    <a:pt x="929710" y="1274559"/>
                    <a:pt x="931329" y="1273892"/>
                    <a:pt x="933806" y="1274177"/>
                  </a:cubicBezTo>
                  <a:cubicBezTo>
                    <a:pt x="933520" y="1277321"/>
                    <a:pt x="933330" y="1280464"/>
                    <a:pt x="933139" y="1283607"/>
                  </a:cubicBezTo>
                  <a:cubicBezTo>
                    <a:pt x="929043" y="1280655"/>
                    <a:pt x="925424" y="1277416"/>
                    <a:pt x="924757" y="1271987"/>
                  </a:cubicBezTo>
                  <a:cubicBezTo>
                    <a:pt x="926662" y="1272463"/>
                    <a:pt x="925805" y="1275130"/>
                    <a:pt x="928186" y="1275320"/>
                  </a:cubicBezTo>
                  <a:close/>
                  <a:moveTo>
                    <a:pt x="941045" y="1251032"/>
                  </a:moveTo>
                  <a:cubicBezTo>
                    <a:pt x="940569" y="1255032"/>
                    <a:pt x="940092" y="1259033"/>
                    <a:pt x="934949" y="1258461"/>
                  </a:cubicBezTo>
                  <a:cubicBezTo>
                    <a:pt x="934949" y="1253985"/>
                    <a:pt x="935330" y="1249889"/>
                    <a:pt x="941045" y="1251032"/>
                  </a:cubicBezTo>
                  <a:close/>
                  <a:moveTo>
                    <a:pt x="936568" y="1361045"/>
                  </a:moveTo>
                  <a:cubicBezTo>
                    <a:pt x="931615" y="1360569"/>
                    <a:pt x="932758" y="1363427"/>
                    <a:pt x="929234" y="1360474"/>
                  </a:cubicBezTo>
                  <a:cubicBezTo>
                    <a:pt x="928281" y="1354378"/>
                    <a:pt x="938473" y="1355140"/>
                    <a:pt x="936568" y="1361045"/>
                  </a:cubicBezTo>
                  <a:close/>
                  <a:moveTo>
                    <a:pt x="862559" y="2511380"/>
                  </a:moveTo>
                  <a:cubicBezTo>
                    <a:pt x="856368" y="2510999"/>
                    <a:pt x="848271" y="2501569"/>
                    <a:pt x="852939" y="2491758"/>
                  </a:cubicBezTo>
                  <a:cubicBezTo>
                    <a:pt x="855320" y="2500236"/>
                    <a:pt x="858273" y="2502426"/>
                    <a:pt x="862559" y="2511380"/>
                  </a:cubicBezTo>
                  <a:close/>
                  <a:moveTo>
                    <a:pt x="858749" y="2463755"/>
                  </a:moveTo>
                  <a:cubicBezTo>
                    <a:pt x="861130" y="2466993"/>
                    <a:pt x="862464" y="2470899"/>
                    <a:pt x="863416" y="2475185"/>
                  </a:cubicBezTo>
                  <a:cubicBezTo>
                    <a:pt x="861892" y="2473851"/>
                    <a:pt x="859416" y="2473185"/>
                    <a:pt x="856177" y="2473089"/>
                  </a:cubicBezTo>
                  <a:cubicBezTo>
                    <a:pt x="856177" y="2469184"/>
                    <a:pt x="856463" y="2465469"/>
                    <a:pt x="858749" y="2463755"/>
                  </a:cubicBezTo>
                  <a:close/>
                  <a:moveTo>
                    <a:pt x="866655" y="2555862"/>
                  </a:moveTo>
                  <a:cubicBezTo>
                    <a:pt x="860940" y="2556624"/>
                    <a:pt x="863416" y="2551289"/>
                    <a:pt x="857701" y="2552052"/>
                  </a:cubicBezTo>
                  <a:cubicBezTo>
                    <a:pt x="861321" y="2545955"/>
                    <a:pt x="855606" y="2541098"/>
                    <a:pt x="864178" y="2539955"/>
                  </a:cubicBezTo>
                  <a:cubicBezTo>
                    <a:pt x="861892" y="2547289"/>
                    <a:pt x="871798" y="2550909"/>
                    <a:pt x="866655" y="2555862"/>
                  </a:cubicBezTo>
                  <a:close/>
                  <a:moveTo>
                    <a:pt x="847128" y="2544908"/>
                  </a:moveTo>
                  <a:cubicBezTo>
                    <a:pt x="843033" y="2543384"/>
                    <a:pt x="846081" y="2535002"/>
                    <a:pt x="851415" y="2537288"/>
                  </a:cubicBezTo>
                  <a:cubicBezTo>
                    <a:pt x="849129" y="2542812"/>
                    <a:pt x="860749" y="2551004"/>
                    <a:pt x="850272" y="2553004"/>
                  </a:cubicBezTo>
                  <a:cubicBezTo>
                    <a:pt x="853605" y="2550051"/>
                    <a:pt x="850081" y="2542050"/>
                    <a:pt x="847128" y="2544908"/>
                  </a:cubicBezTo>
                  <a:close/>
                  <a:moveTo>
                    <a:pt x="853605" y="2532811"/>
                  </a:moveTo>
                  <a:cubicBezTo>
                    <a:pt x="846843" y="2532335"/>
                    <a:pt x="851986" y="2523096"/>
                    <a:pt x="843128" y="2524143"/>
                  </a:cubicBezTo>
                  <a:cubicBezTo>
                    <a:pt x="846843" y="2521381"/>
                    <a:pt x="843604" y="2520143"/>
                    <a:pt x="843699" y="2516238"/>
                  </a:cubicBezTo>
                  <a:cubicBezTo>
                    <a:pt x="850938" y="2516428"/>
                    <a:pt x="850653" y="2522048"/>
                    <a:pt x="857987" y="2522048"/>
                  </a:cubicBezTo>
                  <a:cubicBezTo>
                    <a:pt x="857892" y="2527001"/>
                    <a:pt x="855320" y="2529382"/>
                    <a:pt x="853605" y="2532811"/>
                  </a:cubicBezTo>
                  <a:close/>
                  <a:moveTo>
                    <a:pt x="849224" y="2467851"/>
                  </a:moveTo>
                  <a:cubicBezTo>
                    <a:pt x="841890" y="2468232"/>
                    <a:pt x="847700" y="2459088"/>
                    <a:pt x="846462" y="2454992"/>
                  </a:cubicBezTo>
                  <a:cubicBezTo>
                    <a:pt x="847795" y="2458992"/>
                    <a:pt x="852081" y="2465184"/>
                    <a:pt x="849224" y="2467851"/>
                  </a:cubicBezTo>
                  <a:close/>
                  <a:moveTo>
                    <a:pt x="919423" y="1392954"/>
                  </a:moveTo>
                  <a:cubicBezTo>
                    <a:pt x="913708" y="1392097"/>
                    <a:pt x="923709" y="1397812"/>
                    <a:pt x="917232" y="1397526"/>
                  </a:cubicBezTo>
                  <a:cubicBezTo>
                    <a:pt x="909803" y="1398574"/>
                    <a:pt x="917137" y="1388763"/>
                    <a:pt x="910470" y="1389144"/>
                  </a:cubicBezTo>
                  <a:cubicBezTo>
                    <a:pt x="913899" y="1385334"/>
                    <a:pt x="923424" y="1389430"/>
                    <a:pt x="925043" y="1391811"/>
                  </a:cubicBezTo>
                  <a:cubicBezTo>
                    <a:pt x="924662" y="1393621"/>
                    <a:pt x="921614" y="1392859"/>
                    <a:pt x="919423" y="1392954"/>
                  </a:cubicBezTo>
                  <a:close/>
                  <a:moveTo>
                    <a:pt x="919995" y="1435531"/>
                  </a:moveTo>
                  <a:cubicBezTo>
                    <a:pt x="915899" y="1436484"/>
                    <a:pt x="915518" y="1441151"/>
                    <a:pt x="910374" y="1441056"/>
                  </a:cubicBezTo>
                  <a:cubicBezTo>
                    <a:pt x="912089" y="1436293"/>
                    <a:pt x="905517" y="1437722"/>
                    <a:pt x="907231" y="1432959"/>
                  </a:cubicBezTo>
                  <a:cubicBezTo>
                    <a:pt x="913803" y="1432293"/>
                    <a:pt x="914184" y="1435912"/>
                    <a:pt x="919995" y="1435531"/>
                  </a:cubicBezTo>
                  <a:close/>
                  <a:moveTo>
                    <a:pt x="835508" y="2553576"/>
                  </a:moveTo>
                  <a:cubicBezTo>
                    <a:pt x="830650" y="2553671"/>
                    <a:pt x="829602" y="2551004"/>
                    <a:pt x="830460" y="2546908"/>
                  </a:cubicBezTo>
                  <a:cubicBezTo>
                    <a:pt x="835317" y="2546718"/>
                    <a:pt x="836270" y="2549480"/>
                    <a:pt x="835508" y="2553576"/>
                  </a:cubicBezTo>
                  <a:close/>
                  <a:moveTo>
                    <a:pt x="819887" y="2639110"/>
                  </a:moveTo>
                  <a:cubicBezTo>
                    <a:pt x="817315" y="2637014"/>
                    <a:pt x="811791" y="2637110"/>
                    <a:pt x="813029" y="2632347"/>
                  </a:cubicBezTo>
                  <a:cubicBezTo>
                    <a:pt x="816744" y="2629680"/>
                    <a:pt x="817601" y="2632443"/>
                    <a:pt x="822173" y="2633014"/>
                  </a:cubicBezTo>
                  <a:cubicBezTo>
                    <a:pt x="822459" y="2634347"/>
                    <a:pt x="821316" y="2634443"/>
                    <a:pt x="820173" y="2634443"/>
                  </a:cubicBezTo>
                  <a:cubicBezTo>
                    <a:pt x="817506" y="2634824"/>
                    <a:pt x="820839" y="2636443"/>
                    <a:pt x="819887" y="2639110"/>
                  </a:cubicBezTo>
                  <a:close/>
                  <a:moveTo>
                    <a:pt x="808457" y="2644539"/>
                  </a:moveTo>
                  <a:cubicBezTo>
                    <a:pt x="808171" y="2648254"/>
                    <a:pt x="807885" y="2651874"/>
                    <a:pt x="807695" y="2655493"/>
                  </a:cubicBezTo>
                  <a:cubicBezTo>
                    <a:pt x="806457" y="2655398"/>
                    <a:pt x="805218" y="2655303"/>
                    <a:pt x="803980" y="2655207"/>
                  </a:cubicBezTo>
                  <a:cubicBezTo>
                    <a:pt x="804266" y="2651588"/>
                    <a:pt x="804552" y="2647873"/>
                    <a:pt x="804742" y="2644254"/>
                  </a:cubicBezTo>
                  <a:cubicBezTo>
                    <a:pt x="805980" y="2644349"/>
                    <a:pt x="807219" y="2644444"/>
                    <a:pt x="808457" y="2644539"/>
                  </a:cubicBezTo>
                  <a:close/>
                  <a:moveTo>
                    <a:pt x="805695" y="2631776"/>
                  </a:moveTo>
                  <a:cubicBezTo>
                    <a:pt x="801599" y="2629299"/>
                    <a:pt x="801980" y="2623584"/>
                    <a:pt x="797217" y="2621679"/>
                  </a:cubicBezTo>
                  <a:cubicBezTo>
                    <a:pt x="799789" y="2619393"/>
                    <a:pt x="808647" y="2625013"/>
                    <a:pt x="805695" y="2631776"/>
                  </a:cubicBezTo>
                  <a:close/>
                  <a:moveTo>
                    <a:pt x="787788" y="2674543"/>
                  </a:moveTo>
                  <a:cubicBezTo>
                    <a:pt x="793503" y="2673781"/>
                    <a:pt x="793026" y="2677686"/>
                    <a:pt x="798741" y="2676924"/>
                  </a:cubicBezTo>
                  <a:cubicBezTo>
                    <a:pt x="797408" y="2678067"/>
                    <a:pt x="795598" y="2681020"/>
                    <a:pt x="798360" y="2681687"/>
                  </a:cubicBezTo>
                  <a:cubicBezTo>
                    <a:pt x="798360" y="2685116"/>
                    <a:pt x="791788" y="2681877"/>
                    <a:pt x="789026" y="2682544"/>
                  </a:cubicBezTo>
                  <a:cubicBezTo>
                    <a:pt x="789978" y="2678829"/>
                    <a:pt x="785883" y="2678829"/>
                    <a:pt x="787788" y="2674543"/>
                  </a:cubicBezTo>
                  <a:close/>
                  <a:moveTo>
                    <a:pt x="805790" y="2704261"/>
                  </a:moveTo>
                  <a:cubicBezTo>
                    <a:pt x="809124" y="2699594"/>
                    <a:pt x="811410" y="2707976"/>
                    <a:pt x="814743" y="2708071"/>
                  </a:cubicBezTo>
                  <a:cubicBezTo>
                    <a:pt x="810648" y="2712548"/>
                    <a:pt x="809124" y="2715977"/>
                    <a:pt x="808362" y="2720168"/>
                  </a:cubicBezTo>
                  <a:cubicBezTo>
                    <a:pt x="802551" y="2720549"/>
                    <a:pt x="808266" y="2712357"/>
                    <a:pt x="801504" y="2713310"/>
                  </a:cubicBezTo>
                  <a:cubicBezTo>
                    <a:pt x="803790" y="2712262"/>
                    <a:pt x="814553" y="2705690"/>
                    <a:pt x="805790" y="2704261"/>
                  </a:cubicBezTo>
                  <a:close/>
                  <a:moveTo>
                    <a:pt x="807790" y="2728074"/>
                  </a:moveTo>
                  <a:cubicBezTo>
                    <a:pt x="809219" y="2728931"/>
                    <a:pt x="810648" y="2729883"/>
                    <a:pt x="813219" y="2729979"/>
                  </a:cubicBezTo>
                  <a:cubicBezTo>
                    <a:pt x="813600" y="2735408"/>
                    <a:pt x="811981" y="2738837"/>
                    <a:pt x="805314" y="2737313"/>
                  </a:cubicBezTo>
                  <a:cubicBezTo>
                    <a:pt x="805504" y="2733598"/>
                    <a:pt x="808743" y="2732931"/>
                    <a:pt x="807790" y="2728074"/>
                  </a:cubicBezTo>
                  <a:close/>
                  <a:moveTo>
                    <a:pt x="802742" y="2696165"/>
                  </a:moveTo>
                  <a:cubicBezTo>
                    <a:pt x="800361" y="2691593"/>
                    <a:pt x="804647" y="2689402"/>
                    <a:pt x="805504" y="2683782"/>
                  </a:cubicBezTo>
                  <a:cubicBezTo>
                    <a:pt x="811410" y="2683878"/>
                    <a:pt x="813219" y="2687021"/>
                    <a:pt x="814172" y="2690736"/>
                  </a:cubicBezTo>
                  <a:cubicBezTo>
                    <a:pt x="810267" y="2691117"/>
                    <a:pt x="809409" y="2689307"/>
                    <a:pt x="806933" y="2688640"/>
                  </a:cubicBezTo>
                  <a:cubicBezTo>
                    <a:pt x="806266" y="2691212"/>
                    <a:pt x="808457" y="2691497"/>
                    <a:pt x="808457" y="2693498"/>
                  </a:cubicBezTo>
                  <a:cubicBezTo>
                    <a:pt x="811886" y="2693498"/>
                    <a:pt x="814648" y="2692926"/>
                    <a:pt x="815982" y="2690926"/>
                  </a:cubicBezTo>
                  <a:cubicBezTo>
                    <a:pt x="819506" y="2699784"/>
                    <a:pt x="804171" y="2691974"/>
                    <a:pt x="802742" y="2696165"/>
                  </a:cubicBezTo>
                  <a:close/>
                  <a:moveTo>
                    <a:pt x="847224" y="2693117"/>
                  </a:moveTo>
                  <a:cubicBezTo>
                    <a:pt x="841223" y="2694069"/>
                    <a:pt x="843795" y="2688735"/>
                    <a:pt x="840270" y="2687878"/>
                  </a:cubicBezTo>
                  <a:cubicBezTo>
                    <a:pt x="838746" y="2687497"/>
                    <a:pt x="838461" y="2688354"/>
                    <a:pt x="838270" y="2689307"/>
                  </a:cubicBezTo>
                  <a:cubicBezTo>
                    <a:pt x="832746" y="2685306"/>
                    <a:pt x="852558" y="2684639"/>
                    <a:pt x="847224" y="2693117"/>
                  </a:cubicBezTo>
                  <a:close/>
                  <a:moveTo>
                    <a:pt x="914184" y="2710738"/>
                  </a:moveTo>
                  <a:cubicBezTo>
                    <a:pt x="914089" y="2712262"/>
                    <a:pt x="913994" y="2713881"/>
                    <a:pt x="913803" y="2715501"/>
                  </a:cubicBezTo>
                  <a:cubicBezTo>
                    <a:pt x="909136" y="2714929"/>
                    <a:pt x="906850" y="2712643"/>
                    <a:pt x="906945" y="2708643"/>
                  </a:cubicBezTo>
                  <a:cubicBezTo>
                    <a:pt x="910279" y="2708643"/>
                    <a:pt x="910755" y="2710833"/>
                    <a:pt x="914184" y="2710738"/>
                  </a:cubicBezTo>
                  <a:close/>
                  <a:moveTo>
                    <a:pt x="913422" y="2696451"/>
                  </a:moveTo>
                  <a:cubicBezTo>
                    <a:pt x="918185" y="2695593"/>
                    <a:pt x="921423" y="2703213"/>
                    <a:pt x="924376" y="2698832"/>
                  </a:cubicBezTo>
                  <a:cubicBezTo>
                    <a:pt x="927043" y="2700356"/>
                    <a:pt x="927996" y="2703118"/>
                    <a:pt x="927424" y="2706928"/>
                  </a:cubicBezTo>
                  <a:cubicBezTo>
                    <a:pt x="920376" y="2705213"/>
                    <a:pt x="915327" y="2701975"/>
                    <a:pt x="913422" y="2696451"/>
                  </a:cubicBezTo>
                  <a:close/>
                  <a:moveTo>
                    <a:pt x="924567" y="2620060"/>
                  </a:moveTo>
                  <a:cubicBezTo>
                    <a:pt x="933044" y="2618250"/>
                    <a:pt x="933711" y="2629680"/>
                    <a:pt x="937330" y="2622632"/>
                  </a:cubicBezTo>
                  <a:cubicBezTo>
                    <a:pt x="939997" y="2624251"/>
                    <a:pt x="932377" y="2629966"/>
                    <a:pt x="927615" y="2629776"/>
                  </a:cubicBezTo>
                  <a:cubicBezTo>
                    <a:pt x="929996" y="2623965"/>
                    <a:pt x="923424" y="2624918"/>
                    <a:pt x="924567" y="2620060"/>
                  </a:cubicBezTo>
                  <a:close/>
                  <a:moveTo>
                    <a:pt x="941426" y="2641777"/>
                  </a:moveTo>
                  <a:cubicBezTo>
                    <a:pt x="941712" y="2643111"/>
                    <a:pt x="940569" y="2643206"/>
                    <a:pt x="939426" y="2643206"/>
                  </a:cubicBezTo>
                  <a:cubicBezTo>
                    <a:pt x="939330" y="2644254"/>
                    <a:pt x="939235" y="2645301"/>
                    <a:pt x="939140" y="2646349"/>
                  </a:cubicBezTo>
                  <a:cubicBezTo>
                    <a:pt x="923328" y="2642634"/>
                    <a:pt x="934092" y="2629013"/>
                    <a:pt x="940759" y="2624442"/>
                  </a:cubicBezTo>
                  <a:cubicBezTo>
                    <a:pt x="941331" y="2628347"/>
                    <a:pt x="939045" y="2636443"/>
                    <a:pt x="932472" y="2636443"/>
                  </a:cubicBezTo>
                  <a:cubicBezTo>
                    <a:pt x="932091" y="2640729"/>
                    <a:pt x="936759" y="2641205"/>
                    <a:pt x="941426" y="2641777"/>
                  </a:cubicBezTo>
                  <a:close/>
                  <a:moveTo>
                    <a:pt x="932568" y="2686830"/>
                  </a:moveTo>
                  <a:cubicBezTo>
                    <a:pt x="932472" y="2688450"/>
                    <a:pt x="932282" y="2689974"/>
                    <a:pt x="932187" y="2691593"/>
                  </a:cubicBezTo>
                  <a:cubicBezTo>
                    <a:pt x="927424" y="2691688"/>
                    <a:pt x="924281" y="2690450"/>
                    <a:pt x="925233" y="2686354"/>
                  </a:cubicBezTo>
                  <a:cubicBezTo>
                    <a:pt x="927710" y="2686449"/>
                    <a:pt x="930186" y="2686640"/>
                    <a:pt x="932568" y="2686830"/>
                  </a:cubicBezTo>
                  <a:close/>
                  <a:moveTo>
                    <a:pt x="926186" y="2673781"/>
                  </a:moveTo>
                  <a:cubicBezTo>
                    <a:pt x="922185" y="2669304"/>
                    <a:pt x="915708" y="2666637"/>
                    <a:pt x="916185" y="2658827"/>
                  </a:cubicBezTo>
                  <a:cubicBezTo>
                    <a:pt x="922566" y="2661589"/>
                    <a:pt x="926662" y="2665971"/>
                    <a:pt x="926186" y="2673781"/>
                  </a:cubicBezTo>
                  <a:close/>
                  <a:moveTo>
                    <a:pt x="928281" y="2719692"/>
                  </a:moveTo>
                  <a:cubicBezTo>
                    <a:pt x="922662" y="2719882"/>
                    <a:pt x="924852" y="2714262"/>
                    <a:pt x="923424" y="2711405"/>
                  </a:cubicBezTo>
                  <a:cubicBezTo>
                    <a:pt x="928567" y="2711595"/>
                    <a:pt x="928377" y="2715596"/>
                    <a:pt x="928281" y="2719692"/>
                  </a:cubicBezTo>
                  <a:close/>
                  <a:moveTo>
                    <a:pt x="929901" y="2722930"/>
                  </a:moveTo>
                  <a:cubicBezTo>
                    <a:pt x="932472" y="2726645"/>
                    <a:pt x="930663" y="2730264"/>
                    <a:pt x="929139" y="2733884"/>
                  </a:cubicBezTo>
                  <a:cubicBezTo>
                    <a:pt x="925233" y="2732646"/>
                    <a:pt x="928091" y="2724073"/>
                    <a:pt x="929901" y="2722930"/>
                  </a:cubicBezTo>
                  <a:close/>
                  <a:moveTo>
                    <a:pt x="928853" y="2737027"/>
                  </a:moveTo>
                  <a:cubicBezTo>
                    <a:pt x="930948" y="2739885"/>
                    <a:pt x="934758" y="2741599"/>
                    <a:pt x="933615" y="2746838"/>
                  </a:cubicBezTo>
                  <a:cubicBezTo>
                    <a:pt x="932187" y="2745885"/>
                    <a:pt x="930758" y="2744933"/>
                    <a:pt x="928186" y="2744838"/>
                  </a:cubicBezTo>
                  <a:cubicBezTo>
                    <a:pt x="928472" y="2742266"/>
                    <a:pt x="928662" y="2739599"/>
                    <a:pt x="928853" y="2737027"/>
                  </a:cubicBezTo>
                  <a:close/>
                  <a:moveTo>
                    <a:pt x="932663" y="2735694"/>
                  </a:moveTo>
                  <a:cubicBezTo>
                    <a:pt x="932663" y="2731788"/>
                    <a:pt x="935901" y="2731026"/>
                    <a:pt x="936949" y="2728074"/>
                  </a:cubicBezTo>
                  <a:cubicBezTo>
                    <a:pt x="941045" y="2729693"/>
                    <a:pt x="937997" y="2737979"/>
                    <a:pt x="932663" y="2735694"/>
                  </a:cubicBezTo>
                  <a:close/>
                  <a:moveTo>
                    <a:pt x="934187" y="2690069"/>
                  </a:moveTo>
                  <a:cubicBezTo>
                    <a:pt x="941426" y="2689688"/>
                    <a:pt x="938378" y="2696832"/>
                    <a:pt x="942855" y="2698546"/>
                  </a:cubicBezTo>
                  <a:cubicBezTo>
                    <a:pt x="941616" y="2700356"/>
                    <a:pt x="932758" y="2695212"/>
                    <a:pt x="934187" y="2690069"/>
                  </a:cubicBezTo>
                  <a:close/>
                  <a:moveTo>
                    <a:pt x="973144" y="2562148"/>
                  </a:moveTo>
                  <a:cubicBezTo>
                    <a:pt x="981240" y="2553861"/>
                    <a:pt x="982764" y="2576817"/>
                    <a:pt x="968667" y="2572911"/>
                  </a:cubicBezTo>
                  <a:cubicBezTo>
                    <a:pt x="966191" y="2566434"/>
                    <a:pt x="983812" y="2565768"/>
                    <a:pt x="973144" y="2562148"/>
                  </a:cubicBezTo>
                  <a:close/>
                  <a:moveTo>
                    <a:pt x="982193" y="2564339"/>
                  </a:moveTo>
                  <a:cubicBezTo>
                    <a:pt x="987908" y="2565482"/>
                    <a:pt x="988860" y="2561958"/>
                    <a:pt x="995147" y="2563672"/>
                  </a:cubicBezTo>
                  <a:cubicBezTo>
                    <a:pt x="990480" y="2569863"/>
                    <a:pt x="986193" y="2575388"/>
                    <a:pt x="997814" y="2578055"/>
                  </a:cubicBezTo>
                  <a:cubicBezTo>
                    <a:pt x="993528" y="2579960"/>
                    <a:pt x="988003" y="2580722"/>
                    <a:pt x="984479" y="2583389"/>
                  </a:cubicBezTo>
                  <a:cubicBezTo>
                    <a:pt x="982955" y="2578531"/>
                    <a:pt x="984384" y="2577483"/>
                    <a:pt x="977621" y="2576531"/>
                  </a:cubicBezTo>
                  <a:cubicBezTo>
                    <a:pt x="978478" y="2571959"/>
                    <a:pt x="983717" y="2571483"/>
                    <a:pt x="982193" y="2564339"/>
                  </a:cubicBezTo>
                  <a:close/>
                  <a:moveTo>
                    <a:pt x="984384" y="2585008"/>
                  </a:moveTo>
                  <a:cubicBezTo>
                    <a:pt x="990575" y="2588532"/>
                    <a:pt x="984669" y="2592533"/>
                    <a:pt x="981717" y="2595867"/>
                  </a:cubicBezTo>
                  <a:cubicBezTo>
                    <a:pt x="976573" y="2592819"/>
                    <a:pt x="986384" y="2590437"/>
                    <a:pt x="984384" y="2585008"/>
                  </a:cubicBezTo>
                  <a:close/>
                  <a:moveTo>
                    <a:pt x="978859" y="2635110"/>
                  </a:moveTo>
                  <a:cubicBezTo>
                    <a:pt x="974001" y="2635205"/>
                    <a:pt x="970953" y="2633967"/>
                    <a:pt x="971906" y="2629871"/>
                  </a:cubicBezTo>
                  <a:cubicBezTo>
                    <a:pt x="976668" y="2629776"/>
                    <a:pt x="979716" y="2631014"/>
                    <a:pt x="978859" y="2635110"/>
                  </a:cubicBezTo>
                  <a:close/>
                  <a:moveTo>
                    <a:pt x="981621" y="2597486"/>
                  </a:moveTo>
                  <a:cubicBezTo>
                    <a:pt x="983717" y="2597867"/>
                    <a:pt x="984955" y="2597391"/>
                    <a:pt x="985431" y="2596152"/>
                  </a:cubicBezTo>
                  <a:cubicBezTo>
                    <a:pt x="994099" y="2599962"/>
                    <a:pt x="980859" y="2606725"/>
                    <a:pt x="981621" y="2597486"/>
                  </a:cubicBezTo>
                  <a:close/>
                  <a:moveTo>
                    <a:pt x="987813" y="2613678"/>
                  </a:moveTo>
                  <a:cubicBezTo>
                    <a:pt x="987813" y="2619774"/>
                    <a:pt x="994194" y="2626823"/>
                    <a:pt x="990194" y="2631204"/>
                  </a:cubicBezTo>
                  <a:cubicBezTo>
                    <a:pt x="980859" y="2629395"/>
                    <a:pt x="989146" y="2620346"/>
                    <a:pt x="979907" y="2621013"/>
                  </a:cubicBezTo>
                  <a:cubicBezTo>
                    <a:pt x="982860" y="2618822"/>
                    <a:pt x="981145" y="2612059"/>
                    <a:pt x="987813" y="2613678"/>
                  </a:cubicBezTo>
                  <a:close/>
                  <a:moveTo>
                    <a:pt x="1004958" y="2655969"/>
                  </a:moveTo>
                  <a:cubicBezTo>
                    <a:pt x="1010292" y="2660827"/>
                    <a:pt x="998862" y="2663208"/>
                    <a:pt x="998481" y="2668161"/>
                  </a:cubicBezTo>
                  <a:cubicBezTo>
                    <a:pt x="991337" y="2666923"/>
                    <a:pt x="996099" y="2657112"/>
                    <a:pt x="988289" y="2656350"/>
                  </a:cubicBezTo>
                  <a:cubicBezTo>
                    <a:pt x="990575" y="2648445"/>
                    <a:pt x="999528" y="2666066"/>
                    <a:pt x="1004958" y="2655969"/>
                  </a:cubicBezTo>
                  <a:close/>
                  <a:moveTo>
                    <a:pt x="1002005" y="2646254"/>
                  </a:moveTo>
                  <a:cubicBezTo>
                    <a:pt x="998195" y="2649969"/>
                    <a:pt x="995718" y="2644349"/>
                    <a:pt x="990861" y="2647016"/>
                  </a:cubicBezTo>
                  <a:cubicBezTo>
                    <a:pt x="989622" y="2641110"/>
                    <a:pt x="1000767" y="2644825"/>
                    <a:pt x="1002005" y="2646254"/>
                  </a:cubicBezTo>
                  <a:close/>
                  <a:moveTo>
                    <a:pt x="1000957" y="2635110"/>
                  </a:moveTo>
                  <a:cubicBezTo>
                    <a:pt x="1001719" y="2633395"/>
                    <a:pt x="1004481" y="2631395"/>
                    <a:pt x="1004767" y="2633871"/>
                  </a:cubicBezTo>
                  <a:cubicBezTo>
                    <a:pt x="1007053" y="2633395"/>
                    <a:pt x="1008672" y="2632157"/>
                    <a:pt x="1008768" y="2629395"/>
                  </a:cubicBezTo>
                  <a:cubicBezTo>
                    <a:pt x="1012292" y="2634729"/>
                    <a:pt x="1004386" y="2634062"/>
                    <a:pt x="1009815" y="2640539"/>
                  </a:cubicBezTo>
                  <a:cubicBezTo>
                    <a:pt x="1003053" y="2641587"/>
                    <a:pt x="1009530" y="2632824"/>
                    <a:pt x="1000957" y="2635110"/>
                  </a:cubicBezTo>
                  <a:close/>
                  <a:moveTo>
                    <a:pt x="1008577" y="2582055"/>
                  </a:moveTo>
                  <a:cubicBezTo>
                    <a:pt x="1016007" y="2581103"/>
                    <a:pt x="1013911" y="2587008"/>
                    <a:pt x="1015340" y="2590437"/>
                  </a:cubicBezTo>
                  <a:cubicBezTo>
                    <a:pt x="1010482" y="2589580"/>
                    <a:pt x="1009434" y="2585865"/>
                    <a:pt x="1008577" y="2582055"/>
                  </a:cubicBezTo>
                  <a:close/>
                  <a:moveTo>
                    <a:pt x="1007815" y="2618250"/>
                  </a:moveTo>
                  <a:cubicBezTo>
                    <a:pt x="1009720" y="2623489"/>
                    <a:pt x="1001814" y="2619012"/>
                    <a:pt x="1003719" y="2624251"/>
                  </a:cubicBezTo>
                  <a:cubicBezTo>
                    <a:pt x="1000290" y="2623775"/>
                    <a:pt x="1002957" y="2618822"/>
                    <a:pt x="1000481" y="2617679"/>
                  </a:cubicBezTo>
                  <a:cubicBezTo>
                    <a:pt x="996861" y="2618060"/>
                    <a:pt x="998576" y="2623679"/>
                    <a:pt x="992766" y="2621870"/>
                  </a:cubicBezTo>
                  <a:cubicBezTo>
                    <a:pt x="987241" y="2615869"/>
                    <a:pt x="998957" y="2616821"/>
                    <a:pt x="997433" y="2609583"/>
                  </a:cubicBezTo>
                  <a:cubicBezTo>
                    <a:pt x="999243" y="2609773"/>
                    <a:pt x="998671" y="2611583"/>
                    <a:pt x="999052" y="2612821"/>
                  </a:cubicBezTo>
                  <a:cubicBezTo>
                    <a:pt x="1000005" y="2616060"/>
                    <a:pt x="1003529" y="2617393"/>
                    <a:pt x="1007815" y="2618250"/>
                  </a:cubicBezTo>
                  <a:close/>
                  <a:moveTo>
                    <a:pt x="997433" y="2608059"/>
                  </a:moveTo>
                  <a:cubicBezTo>
                    <a:pt x="994099" y="2607963"/>
                    <a:pt x="993718" y="2605868"/>
                    <a:pt x="990194" y="2605963"/>
                  </a:cubicBezTo>
                  <a:cubicBezTo>
                    <a:pt x="992004" y="2601296"/>
                    <a:pt x="999433" y="2600153"/>
                    <a:pt x="997433" y="2608059"/>
                  </a:cubicBezTo>
                  <a:close/>
                  <a:moveTo>
                    <a:pt x="968096" y="2580722"/>
                  </a:moveTo>
                  <a:cubicBezTo>
                    <a:pt x="973144" y="2580055"/>
                    <a:pt x="971430" y="2584246"/>
                    <a:pt x="973239" y="2585865"/>
                  </a:cubicBezTo>
                  <a:cubicBezTo>
                    <a:pt x="974859" y="2585103"/>
                    <a:pt x="976287" y="2584437"/>
                    <a:pt x="978859" y="2584722"/>
                  </a:cubicBezTo>
                  <a:cubicBezTo>
                    <a:pt x="978097" y="2591580"/>
                    <a:pt x="965905" y="2585389"/>
                    <a:pt x="968096" y="2580722"/>
                  </a:cubicBezTo>
                  <a:close/>
                  <a:moveTo>
                    <a:pt x="972382" y="2647206"/>
                  </a:moveTo>
                  <a:cubicBezTo>
                    <a:pt x="973049" y="2650635"/>
                    <a:pt x="969525" y="2650064"/>
                    <a:pt x="966667" y="2649969"/>
                  </a:cubicBezTo>
                  <a:cubicBezTo>
                    <a:pt x="969525" y="2654826"/>
                    <a:pt x="976478" y="2649778"/>
                    <a:pt x="981336" y="2651112"/>
                  </a:cubicBezTo>
                  <a:cubicBezTo>
                    <a:pt x="979621" y="2655874"/>
                    <a:pt x="986193" y="2654445"/>
                    <a:pt x="984384" y="2659208"/>
                  </a:cubicBezTo>
                  <a:cubicBezTo>
                    <a:pt x="974001" y="2660446"/>
                    <a:pt x="947427" y="2653493"/>
                    <a:pt x="961714" y="2641777"/>
                  </a:cubicBezTo>
                  <a:cubicBezTo>
                    <a:pt x="961524" y="2644444"/>
                    <a:pt x="961333" y="2647016"/>
                    <a:pt x="961143" y="2649683"/>
                  </a:cubicBezTo>
                  <a:cubicBezTo>
                    <a:pt x="966477" y="2650350"/>
                    <a:pt x="967048" y="2646444"/>
                    <a:pt x="972382" y="2647206"/>
                  </a:cubicBezTo>
                  <a:close/>
                  <a:moveTo>
                    <a:pt x="965048" y="2697117"/>
                  </a:moveTo>
                  <a:cubicBezTo>
                    <a:pt x="970763" y="2696355"/>
                    <a:pt x="968286" y="2701689"/>
                    <a:pt x="974001" y="2700927"/>
                  </a:cubicBezTo>
                  <a:cubicBezTo>
                    <a:pt x="974097" y="2704356"/>
                    <a:pt x="972096" y="2705785"/>
                    <a:pt x="968096" y="2705213"/>
                  </a:cubicBezTo>
                  <a:cubicBezTo>
                    <a:pt x="969810" y="2700546"/>
                    <a:pt x="961905" y="2702832"/>
                    <a:pt x="965048" y="2697117"/>
                  </a:cubicBezTo>
                  <a:close/>
                  <a:moveTo>
                    <a:pt x="967905" y="2683116"/>
                  </a:moveTo>
                  <a:cubicBezTo>
                    <a:pt x="973049" y="2683782"/>
                    <a:pt x="975525" y="2686449"/>
                    <a:pt x="974668" y="2691497"/>
                  </a:cubicBezTo>
                  <a:cubicBezTo>
                    <a:pt x="971715" y="2689307"/>
                    <a:pt x="967715" y="2687783"/>
                    <a:pt x="967905" y="2683116"/>
                  </a:cubicBezTo>
                  <a:close/>
                  <a:moveTo>
                    <a:pt x="974954" y="2663113"/>
                  </a:moveTo>
                  <a:cubicBezTo>
                    <a:pt x="971715" y="2664351"/>
                    <a:pt x="970572" y="2667780"/>
                    <a:pt x="968858" y="2670543"/>
                  </a:cubicBezTo>
                  <a:cubicBezTo>
                    <a:pt x="964191" y="2668066"/>
                    <a:pt x="971620" y="2658255"/>
                    <a:pt x="974954" y="2663113"/>
                  </a:cubicBezTo>
                  <a:close/>
                  <a:moveTo>
                    <a:pt x="961619" y="2668542"/>
                  </a:moveTo>
                  <a:cubicBezTo>
                    <a:pt x="968477" y="2673114"/>
                    <a:pt x="960190" y="2677782"/>
                    <a:pt x="964095" y="2684449"/>
                  </a:cubicBezTo>
                  <a:cubicBezTo>
                    <a:pt x="960666" y="2683496"/>
                    <a:pt x="961143" y="2679782"/>
                    <a:pt x="955237" y="2680639"/>
                  </a:cubicBezTo>
                  <a:cubicBezTo>
                    <a:pt x="957714" y="2675781"/>
                    <a:pt x="964286" y="2673971"/>
                    <a:pt x="961619" y="2668542"/>
                  </a:cubicBezTo>
                  <a:close/>
                  <a:moveTo>
                    <a:pt x="949998" y="2626632"/>
                  </a:moveTo>
                  <a:cubicBezTo>
                    <a:pt x="956952" y="2627489"/>
                    <a:pt x="961905" y="2629776"/>
                    <a:pt x="962190" y="2635395"/>
                  </a:cubicBezTo>
                  <a:cubicBezTo>
                    <a:pt x="953999" y="2635586"/>
                    <a:pt x="952380" y="2630728"/>
                    <a:pt x="949998" y="2626632"/>
                  </a:cubicBezTo>
                  <a:close/>
                  <a:moveTo>
                    <a:pt x="953237" y="2656827"/>
                  </a:moveTo>
                  <a:cubicBezTo>
                    <a:pt x="958952" y="2661494"/>
                    <a:pt x="947617" y="2663494"/>
                    <a:pt x="946950" y="2667399"/>
                  </a:cubicBezTo>
                  <a:cubicBezTo>
                    <a:pt x="941331" y="2668542"/>
                    <a:pt x="943902" y="2663685"/>
                    <a:pt x="943712" y="2660827"/>
                  </a:cubicBezTo>
                  <a:cubicBezTo>
                    <a:pt x="949427" y="2662065"/>
                    <a:pt x="951332" y="2659494"/>
                    <a:pt x="953237" y="2656827"/>
                  </a:cubicBezTo>
                  <a:close/>
                  <a:moveTo>
                    <a:pt x="942093" y="2682830"/>
                  </a:moveTo>
                  <a:cubicBezTo>
                    <a:pt x="951141" y="2675877"/>
                    <a:pt x="954570" y="2687688"/>
                    <a:pt x="965715" y="2687688"/>
                  </a:cubicBezTo>
                  <a:cubicBezTo>
                    <a:pt x="961809" y="2693021"/>
                    <a:pt x="958476" y="2690164"/>
                    <a:pt x="952475" y="2691497"/>
                  </a:cubicBezTo>
                  <a:cubicBezTo>
                    <a:pt x="951046" y="2687116"/>
                    <a:pt x="948474" y="2683592"/>
                    <a:pt x="942093" y="2682830"/>
                  </a:cubicBezTo>
                  <a:close/>
                  <a:moveTo>
                    <a:pt x="958952" y="2704547"/>
                  </a:moveTo>
                  <a:cubicBezTo>
                    <a:pt x="960000" y="2708166"/>
                    <a:pt x="964095" y="2709595"/>
                    <a:pt x="967620" y="2711500"/>
                  </a:cubicBezTo>
                  <a:cubicBezTo>
                    <a:pt x="966858" y="2713500"/>
                    <a:pt x="964191" y="2713786"/>
                    <a:pt x="963619" y="2715882"/>
                  </a:cubicBezTo>
                  <a:cubicBezTo>
                    <a:pt x="959619" y="2712834"/>
                    <a:pt x="957523" y="2708547"/>
                    <a:pt x="949427" y="2708547"/>
                  </a:cubicBezTo>
                  <a:cubicBezTo>
                    <a:pt x="952284" y="2706928"/>
                    <a:pt x="954285" y="2704356"/>
                    <a:pt x="958952" y="2704547"/>
                  </a:cubicBezTo>
                  <a:close/>
                  <a:moveTo>
                    <a:pt x="965429" y="2741313"/>
                  </a:moveTo>
                  <a:cubicBezTo>
                    <a:pt x="968572" y="2742933"/>
                    <a:pt x="971620" y="2744742"/>
                    <a:pt x="970382" y="2749600"/>
                  </a:cubicBezTo>
                  <a:cubicBezTo>
                    <a:pt x="968096" y="2747790"/>
                    <a:pt x="963714" y="2747600"/>
                    <a:pt x="961428" y="2745790"/>
                  </a:cubicBezTo>
                  <a:cubicBezTo>
                    <a:pt x="962286" y="2743695"/>
                    <a:pt x="964857" y="2743504"/>
                    <a:pt x="965429" y="2741313"/>
                  </a:cubicBezTo>
                  <a:close/>
                  <a:moveTo>
                    <a:pt x="966858" y="2722454"/>
                  </a:moveTo>
                  <a:cubicBezTo>
                    <a:pt x="966667" y="2717310"/>
                    <a:pt x="972382" y="2714453"/>
                    <a:pt x="976383" y="2718453"/>
                  </a:cubicBezTo>
                  <a:cubicBezTo>
                    <a:pt x="973049" y="2719692"/>
                    <a:pt x="972954" y="2724073"/>
                    <a:pt x="966858" y="2722454"/>
                  </a:cubicBezTo>
                  <a:close/>
                  <a:moveTo>
                    <a:pt x="974859" y="2738837"/>
                  </a:moveTo>
                  <a:cubicBezTo>
                    <a:pt x="981336" y="2739885"/>
                    <a:pt x="979240" y="2743218"/>
                    <a:pt x="977907" y="2746933"/>
                  </a:cubicBezTo>
                  <a:cubicBezTo>
                    <a:pt x="974001" y="2746457"/>
                    <a:pt x="974287" y="2742742"/>
                    <a:pt x="974859" y="2738837"/>
                  </a:cubicBezTo>
                  <a:close/>
                  <a:moveTo>
                    <a:pt x="1001338" y="2729788"/>
                  </a:moveTo>
                  <a:cubicBezTo>
                    <a:pt x="1004386" y="2732074"/>
                    <a:pt x="1008387" y="2733598"/>
                    <a:pt x="1008101" y="2738170"/>
                  </a:cubicBezTo>
                  <a:cubicBezTo>
                    <a:pt x="999243" y="2738646"/>
                    <a:pt x="998671" y="2734074"/>
                    <a:pt x="1001338" y="2729788"/>
                  </a:cubicBezTo>
                  <a:close/>
                  <a:moveTo>
                    <a:pt x="1017245" y="2540145"/>
                  </a:moveTo>
                  <a:cubicBezTo>
                    <a:pt x="1016388" y="2543765"/>
                    <a:pt x="1014483" y="2546432"/>
                    <a:pt x="1012863" y="2549289"/>
                  </a:cubicBezTo>
                  <a:cubicBezTo>
                    <a:pt x="1006672" y="2548242"/>
                    <a:pt x="1008863" y="2536812"/>
                    <a:pt x="1017245" y="2540145"/>
                  </a:cubicBezTo>
                  <a:close/>
                  <a:moveTo>
                    <a:pt x="1024484" y="2591104"/>
                  </a:moveTo>
                  <a:cubicBezTo>
                    <a:pt x="1024103" y="2586627"/>
                    <a:pt x="1033342" y="2585103"/>
                    <a:pt x="1023150" y="2584722"/>
                  </a:cubicBezTo>
                  <a:cubicBezTo>
                    <a:pt x="1023912" y="2581579"/>
                    <a:pt x="1028389" y="2582055"/>
                    <a:pt x="1029151" y="2578817"/>
                  </a:cubicBezTo>
                  <a:cubicBezTo>
                    <a:pt x="1031151" y="2585294"/>
                    <a:pt x="1040581" y="2592533"/>
                    <a:pt x="1036962" y="2598343"/>
                  </a:cubicBezTo>
                  <a:cubicBezTo>
                    <a:pt x="1032199" y="2596438"/>
                    <a:pt x="1034771" y="2589104"/>
                    <a:pt x="1024484" y="2591104"/>
                  </a:cubicBezTo>
                  <a:close/>
                  <a:moveTo>
                    <a:pt x="1020769" y="2666542"/>
                  </a:moveTo>
                  <a:cubicBezTo>
                    <a:pt x="1018102" y="2665018"/>
                    <a:pt x="1017150" y="2662351"/>
                    <a:pt x="1017626" y="2658446"/>
                  </a:cubicBezTo>
                  <a:cubicBezTo>
                    <a:pt x="1019055" y="2659398"/>
                    <a:pt x="1020483" y="2660351"/>
                    <a:pt x="1022960" y="2660446"/>
                  </a:cubicBezTo>
                  <a:cubicBezTo>
                    <a:pt x="1023627" y="2663780"/>
                    <a:pt x="1021531" y="2664446"/>
                    <a:pt x="1020769" y="2666542"/>
                  </a:cubicBezTo>
                  <a:close/>
                  <a:moveTo>
                    <a:pt x="1032771" y="2579103"/>
                  </a:moveTo>
                  <a:cubicBezTo>
                    <a:pt x="1038581" y="2572626"/>
                    <a:pt x="1032390" y="2574530"/>
                    <a:pt x="1033818" y="2565005"/>
                  </a:cubicBezTo>
                  <a:cubicBezTo>
                    <a:pt x="1042962" y="2563482"/>
                    <a:pt x="1035342" y="2574626"/>
                    <a:pt x="1038962" y="2570149"/>
                  </a:cubicBezTo>
                  <a:cubicBezTo>
                    <a:pt x="1042010" y="2571578"/>
                    <a:pt x="1038390" y="2580722"/>
                    <a:pt x="1032771" y="2579103"/>
                  </a:cubicBezTo>
                  <a:close/>
                  <a:moveTo>
                    <a:pt x="977335" y="1009383"/>
                  </a:moveTo>
                  <a:cubicBezTo>
                    <a:pt x="976287" y="1013097"/>
                    <a:pt x="980478" y="1013002"/>
                    <a:pt x="978573" y="1017288"/>
                  </a:cubicBezTo>
                  <a:cubicBezTo>
                    <a:pt x="974001" y="1015764"/>
                    <a:pt x="971144" y="1012811"/>
                    <a:pt x="968001" y="1010240"/>
                  </a:cubicBezTo>
                  <a:cubicBezTo>
                    <a:pt x="969906" y="1008620"/>
                    <a:pt x="971525" y="1009954"/>
                    <a:pt x="977335" y="1009383"/>
                  </a:cubicBezTo>
                  <a:close/>
                  <a:moveTo>
                    <a:pt x="972858" y="994809"/>
                  </a:moveTo>
                  <a:cubicBezTo>
                    <a:pt x="973144" y="997571"/>
                    <a:pt x="970477" y="1002524"/>
                    <a:pt x="976097" y="1001286"/>
                  </a:cubicBezTo>
                  <a:cubicBezTo>
                    <a:pt x="976478" y="1003858"/>
                    <a:pt x="974192" y="1003858"/>
                    <a:pt x="973906" y="1005858"/>
                  </a:cubicBezTo>
                  <a:cubicBezTo>
                    <a:pt x="966572" y="1005858"/>
                    <a:pt x="969429" y="998238"/>
                    <a:pt x="963429" y="997190"/>
                  </a:cubicBezTo>
                  <a:cubicBezTo>
                    <a:pt x="964000" y="993857"/>
                    <a:pt x="968382" y="994238"/>
                    <a:pt x="972858" y="994809"/>
                  </a:cubicBezTo>
                  <a:close/>
                  <a:moveTo>
                    <a:pt x="958380" y="1041006"/>
                  </a:moveTo>
                  <a:cubicBezTo>
                    <a:pt x="957237" y="1046911"/>
                    <a:pt x="955332" y="1046911"/>
                    <a:pt x="961428" y="1049102"/>
                  </a:cubicBezTo>
                  <a:cubicBezTo>
                    <a:pt x="958952" y="1055769"/>
                    <a:pt x="947427" y="1048911"/>
                    <a:pt x="944760" y="1049483"/>
                  </a:cubicBezTo>
                  <a:cubicBezTo>
                    <a:pt x="948855" y="1046149"/>
                    <a:pt x="951618" y="1041577"/>
                    <a:pt x="958380" y="1041006"/>
                  </a:cubicBezTo>
                  <a:close/>
                  <a:moveTo>
                    <a:pt x="942474" y="1031957"/>
                  </a:moveTo>
                  <a:cubicBezTo>
                    <a:pt x="944379" y="1027480"/>
                    <a:pt x="946950" y="1034338"/>
                    <a:pt x="951618" y="1032623"/>
                  </a:cubicBezTo>
                  <a:cubicBezTo>
                    <a:pt x="949427" y="1036148"/>
                    <a:pt x="946093" y="1043482"/>
                    <a:pt x="940092" y="1038148"/>
                  </a:cubicBezTo>
                  <a:cubicBezTo>
                    <a:pt x="940092" y="1036052"/>
                    <a:pt x="947998" y="1033957"/>
                    <a:pt x="942474" y="1031957"/>
                  </a:cubicBezTo>
                  <a:close/>
                  <a:moveTo>
                    <a:pt x="941902" y="1065009"/>
                  </a:moveTo>
                  <a:cubicBezTo>
                    <a:pt x="943807" y="1065390"/>
                    <a:pt x="940378" y="1074534"/>
                    <a:pt x="935711" y="1073962"/>
                  </a:cubicBezTo>
                  <a:cubicBezTo>
                    <a:pt x="934568" y="1067866"/>
                    <a:pt x="940569" y="1068819"/>
                    <a:pt x="941902" y="1065009"/>
                  </a:cubicBezTo>
                  <a:close/>
                  <a:moveTo>
                    <a:pt x="933425" y="1304086"/>
                  </a:moveTo>
                  <a:cubicBezTo>
                    <a:pt x="931139" y="1310849"/>
                    <a:pt x="926186" y="1314849"/>
                    <a:pt x="917804" y="1315611"/>
                  </a:cubicBezTo>
                  <a:cubicBezTo>
                    <a:pt x="922566" y="1311325"/>
                    <a:pt x="926376" y="1306086"/>
                    <a:pt x="933425" y="1304086"/>
                  </a:cubicBezTo>
                  <a:close/>
                  <a:moveTo>
                    <a:pt x="930663" y="1042148"/>
                  </a:moveTo>
                  <a:cubicBezTo>
                    <a:pt x="939235" y="1041386"/>
                    <a:pt x="939426" y="1051197"/>
                    <a:pt x="930186" y="1048435"/>
                  </a:cubicBezTo>
                  <a:cubicBezTo>
                    <a:pt x="930377" y="1046339"/>
                    <a:pt x="930567" y="1044244"/>
                    <a:pt x="930663" y="1042148"/>
                  </a:cubicBezTo>
                  <a:close/>
                  <a:moveTo>
                    <a:pt x="907231" y="1458296"/>
                  </a:moveTo>
                  <a:cubicBezTo>
                    <a:pt x="906469" y="1460391"/>
                    <a:pt x="902564" y="1459248"/>
                    <a:pt x="899802" y="1459344"/>
                  </a:cubicBezTo>
                  <a:cubicBezTo>
                    <a:pt x="899230" y="1456295"/>
                    <a:pt x="896087" y="1455152"/>
                    <a:pt x="896658" y="1451247"/>
                  </a:cubicBezTo>
                  <a:cubicBezTo>
                    <a:pt x="903135" y="1451343"/>
                    <a:pt x="902373" y="1456867"/>
                    <a:pt x="907231" y="1458296"/>
                  </a:cubicBezTo>
                  <a:close/>
                  <a:moveTo>
                    <a:pt x="927900" y="1004144"/>
                  </a:moveTo>
                  <a:cubicBezTo>
                    <a:pt x="929139" y="1009287"/>
                    <a:pt x="925900" y="1009954"/>
                    <a:pt x="923614" y="1011764"/>
                  </a:cubicBezTo>
                  <a:cubicBezTo>
                    <a:pt x="919709" y="1006715"/>
                    <a:pt x="916947" y="1000810"/>
                    <a:pt x="907898" y="999572"/>
                  </a:cubicBezTo>
                  <a:cubicBezTo>
                    <a:pt x="913327" y="992047"/>
                    <a:pt x="920661" y="1003572"/>
                    <a:pt x="927900" y="1004144"/>
                  </a:cubicBezTo>
                  <a:close/>
                  <a:moveTo>
                    <a:pt x="904278" y="1049673"/>
                  </a:moveTo>
                  <a:cubicBezTo>
                    <a:pt x="907517" y="1050150"/>
                    <a:pt x="908279" y="1048054"/>
                    <a:pt x="911708" y="1048625"/>
                  </a:cubicBezTo>
                  <a:cubicBezTo>
                    <a:pt x="909041" y="1051673"/>
                    <a:pt x="905326" y="1053483"/>
                    <a:pt x="900278" y="1054055"/>
                  </a:cubicBezTo>
                  <a:cubicBezTo>
                    <a:pt x="901992" y="1049292"/>
                    <a:pt x="895420" y="1050721"/>
                    <a:pt x="897135" y="1045958"/>
                  </a:cubicBezTo>
                  <a:cubicBezTo>
                    <a:pt x="902278" y="1045196"/>
                    <a:pt x="900659" y="1049388"/>
                    <a:pt x="904278" y="1049673"/>
                  </a:cubicBezTo>
                  <a:close/>
                  <a:moveTo>
                    <a:pt x="900564" y="1125111"/>
                  </a:moveTo>
                  <a:cubicBezTo>
                    <a:pt x="898754" y="1127302"/>
                    <a:pt x="897420" y="1129874"/>
                    <a:pt x="892848" y="1129302"/>
                  </a:cubicBezTo>
                  <a:cubicBezTo>
                    <a:pt x="891515" y="1127778"/>
                    <a:pt x="891134" y="1125588"/>
                    <a:pt x="891515" y="1122921"/>
                  </a:cubicBezTo>
                  <a:cubicBezTo>
                    <a:pt x="893515" y="1124254"/>
                    <a:pt x="896277" y="1125207"/>
                    <a:pt x="900564" y="1125111"/>
                  </a:cubicBezTo>
                  <a:close/>
                  <a:moveTo>
                    <a:pt x="850748" y="1599170"/>
                  </a:moveTo>
                  <a:cubicBezTo>
                    <a:pt x="850938" y="1603266"/>
                    <a:pt x="849605" y="1605838"/>
                    <a:pt x="844747" y="1605076"/>
                  </a:cubicBezTo>
                  <a:cubicBezTo>
                    <a:pt x="844557" y="1600885"/>
                    <a:pt x="844652" y="1597075"/>
                    <a:pt x="850748" y="1599170"/>
                  </a:cubicBezTo>
                  <a:close/>
                  <a:moveTo>
                    <a:pt x="836175" y="1596503"/>
                  </a:moveTo>
                  <a:cubicBezTo>
                    <a:pt x="837984" y="1589360"/>
                    <a:pt x="841985" y="1584311"/>
                    <a:pt x="850081" y="1583359"/>
                  </a:cubicBezTo>
                  <a:cubicBezTo>
                    <a:pt x="849129" y="1591360"/>
                    <a:pt x="843128" y="1594408"/>
                    <a:pt x="836175" y="1596503"/>
                  </a:cubicBezTo>
                  <a:close/>
                  <a:moveTo>
                    <a:pt x="854748" y="1544211"/>
                  </a:moveTo>
                  <a:cubicBezTo>
                    <a:pt x="858273" y="1539258"/>
                    <a:pt x="853986" y="1538782"/>
                    <a:pt x="853701" y="1533067"/>
                  </a:cubicBezTo>
                  <a:cubicBezTo>
                    <a:pt x="860559" y="1534877"/>
                    <a:pt x="861987" y="1540782"/>
                    <a:pt x="863797" y="1546402"/>
                  </a:cubicBezTo>
                  <a:cubicBezTo>
                    <a:pt x="859416" y="1546783"/>
                    <a:pt x="860082" y="1543354"/>
                    <a:pt x="854748" y="1544211"/>
                  </a:cubicBezTo>
                  <a:close/>
                  <a:moveTo>
                    <a:pt x="855701" y="1605838"/>
                  </a:moveTo>
                  <a:cubicBezTo>
                    <a:pt x="857320" y="1605648"/>
                    <a:pt x="857415" y="1606600"/>
                    <a:pt x="857415" y="1607552"/>
                  </a:cubicBezTo>
                  <a:cubicBezTo>
                    <a:pt x="860749" y="1606410"/>
                    <a:pt x="860940" y="1600790"/>
                    <a:pt x="864940" y="1604886"/>
                  </a:cubicBezTo>
                  <a:cubicBezTo>
                    <a:pt x="864464" y="1608886"/>
                    <a:pt x="857606" y="1606600"/>
                    <a:pt x="857130" y="1610601"/>
                  </a:cubicBezTo>
                  <a:cubicBezTo>
                    <a:pt x="855510" y="1610791"/>
                    <a:pt x="855510" y="1609839"/>
                    <a:pt x="855415" y="1608886"/>
                  </a:cubicBezTo>
                  <a:cubicBezTo>
                    <a:pt x="855606" y="1607934"/>
                    <a:pt x="855701" y="1606886"/>
                    <a:pt x="855701" y="1605838"/>
                  </a:cubicBezTo>
                  <a:close/>
                  <a:moveTo>
                    <a:pt x="861797" y="1499063"/>
                  </a:moveTo>
                  <a:cubicBezTo>
                    <a:pt x="860463" y="1501063"/>
                    <a:pt x="857701" y="1501635"/>
                    <a:pt x="854272" y="1501635"/>
                  </a:cubicBezTo>
                  <a:cubicBezTo>
                    <a:pt x="854558" y="1499444"/>
                    <a:pt x="854939" y="1497253"/>
                    <a:pt x="852748" y="1496777"/>
                  </a:cubicBezTo>
                  <a:cubicBezTo>
                    <a:pt x="853129" y="1493824"/>
                    <a:pt x="859511" y="1498586"/>
                    <a:pt x="861797" y="1499063"/>
                  </a:cubicBezTo>
                  <a:close/>
                  <a:moveTo>
                    <a:pt x="845128" y="1575072"/>
                  </a:moveTo>
                  <a:cubicBezTo>
                    <a:pt x="845128" y="1577835"/>
                    <a:pt x="842652" y="1578215"/>
                    <a:pt x="842842" y="1581264"/>
                  </a:cubicBezTo>
                  <a:cubicBezTo>
                    <a:pt x="839985" y="1580406"/>
                    <a:pt x="841604" y="1576215"/>
                    <a:pt x="835698" y="1577549"/>
                  </a:cubicBezTo>
                  <a:cubicBezTo>
                    <a:pt x="836556" y="1570691"/>
                    <a:pt x="839127" y="1574882"/>
                    <a:pt x="845128" y="1575072"/>
                  </a:cubicBezTo>
                  <a:close/>
                  <a:moveTo>
                    <a:pt x="819506" y="1622031"/>
                  </a:moveTo>
                  <a:cubicBezTo>
                    <a:pt x="820554" y="1620887"/>
                    <a:pt x="821601" y="1619649"/>
                    <a:pt x="821697" y="1617459"/>
                  </a:cubicBezTo>
                  <a:cubicBezTo>
                    <a:pt x="827697" y="1616601"/>
                    <a:pt x="827221" y="1620316"/>
                    <a:pt x="830650" y="1621269"/>
                  </a:cubicBezTo>
                  <a:cubicBezTo>
                    <a:pt x="833317" y="1623555"/>
                    <a:pt x="825602" y="1621364"/>
                    <a:pt x="819506" y="1622031"/>
                  </a:cubicBezTo>
                  <a:close/>
                  <a:moveTo>
                    <a:pt x="829793" y="1632318"/>
                  </a:moveTo>
                  <a:cubicBezTo>
                    <a:pt x="827793" y="1630889"/>
                    <a:pt x="825030" y="1629936"/>
                    <a:pt x="820744" y="1630032"/>
                  </a:cubicBezTo>
                  <a:cubicBezTo>
                    <a:pt x="819696" y="1625650"/>
                    <a:pt x="824649" y="1627174"/>
                    <a:pt x="824935" y="1624031"/>
                  </a:cubicBezTo>
                  <a:cubicBezTo>
                    <a:pt x="826840" y="1626507"/>
                    <a:pt x="829888" y="1628222"/>
                    <a:pt x="829793" y="1632318"/>
                  </a:cubicBezTo>
                  <a:close/>
                  <a:moveTo>
                    <a:pt x="824554" y="1603552"/>
                  </a:moveTo>
                  <a:cubicBezTo>
                    <a:pt x="825411" y="1599932"/>
                    <a:pt x="827221" y="1597265"/>
                    <a:pt x="828936" y="1594408"/>
                  </a:cubicBezTo>
                  <a:cubicBezTo>
                    <a:pt x="832555" y="1597361"/>
                    <a:pt x="833412" y="1605171"/>
                    <a:pt x="824554" y="1603552"/>
                  </a:cubicBezTo>
                  <a:close/>
                  <a:moveTo>
                    <a:pt x="823221" y="1521447"/>
                  </a:moveTo>
                  <a:cubicBezTo>
                    <a:pt x="827126" y="1521065"/>
                    <a:pt x="827983" y="1522875"/>
                    <a:pt x="830460" y="1523542"/>
                  </a:cubicBezTo>
                  <a:cubicBezTo>
                    <a:pt x="831984" y="1528400"/>
                    <a:pt x="826173" y="1526019"/>
                    <a:pt x="822840" y="1526114"/>
                  </a:cubicBezTo>
                  <a:cubicBezTo>
                    <a:pt x="823030" y="1524590"/>
                    <a:pt x="823125" y="1522970"/>
                    <a:pt x="823221" y="1521447"/>
                  </a:cubicBezTo>
                  <a:close/>
                  <a:moveTo>
                    <a:pt x="824840" y="1575168"/>
                  </a:moveTo>
                  <a:cubicBezTo>
                    <a:pt x="824364" y="1576977"/>
                    <a:pt x="825030" y="1578025"/>
                    <a:pt x="826459" y="1578406"/>
                  </a:cubicBezTo>
                  <a:cubicBezTo>
                    <a:pt x="823602" y="1584502"/>
                    <a:pt x="822744" y="1577644"/>
                    <a:pt x="817220" y="1577739"/>
                  </a:cubicBezTo>
                  <a:cubicBezTo>
                    <a:pt x="817887" y="1574977"/>
                    <a:pt x="820649" y="1574406"/>
                    <a:pt x="824840" y="1575168"/>
                  </a:cubicBezTo>
                  <a:close/>
                  <a:moveTo>
                    <a:pt x="817601" y="1623459"/>
                  </a:moveTo>
                  <a:cubicBezTo>
                    <a:pt x="815982" y="1622602"/>
                    <a:pt x="814458" y="1621840"/>
                    <a:pt x="814172" y="1620030"/>
                  </a:cubicBezTo>
                  <a:cubicBezTo>
                    <a:pt x="812553" y="1620602"/>
                    <a:pt x="810838" y="1621173"/>
                    <a:pt x="810267" y="1622888"/>
                  </a:cubicBezTo>
                  <a:cubicBezTo>
                    <a:pt x="808171" y="1622411"/>
                    <a:pt x="809409" y="1621173"/>
                    <a:pt x="810362" y="1621269"/>
                  </a:cubicBezTo>
                  <a:cubicBezTo>
                    <a:pt x="809695" y="1619364"/>
                    <a:pt x="808266" y="1617935"/>
                    <a:pt x="805123" y="1617744"/>
                  </a:cubicBezTo>
                  <a:cubicBezTo>
                    <a:pt x="806647" y="1614791"/>
                    <a:pt x="810362" y="1613934"/>
                    <a:pt x="814648" y="1613744"/>
                  </a:cubicBezTo>
                  <a:cubicBezTo>
                    <a:pt x="813791" y="1618316"/>
                    <a:pt x="818363" y="1618887"/>
                    <a:pt x="817601" y="1623459"/>
                  </a:cubicBezTo>
                  <a:close/>
                  <a:moveTo>
                    <a:pt x="801980" y="1559261"/>
                  </a:moveTo>
                  <a:cubicBezTo>
                    <a:pt x="807885" y="1558880"/>
                    <a:pt x="805790" y="1564404"/>
                    <a:pt x="812838" y="1563166"/>
                  </a:cubicBezTo>
                  <a:cubicBezTo>
                    <a:pt x="813981" y="1568690"/>
                    <a:pt x="798741" y="1564785"/>
                    <a:pt x="801980" y="1559261"/>
                  </a:cubicBezTo>
                  <a:close/>
                  <a:moveTo>
                    <a:pt x="796170" y="1612410"/>
                  </a:moveTo>
                  <a:cubicBezTo>
                    <a:pt x="798646" y="1612601"/>
                    <a:pt x="801123" y="1612791"/>
                    <a:pt x="803504" y="1612982"/>
                  </a:cubicBezTo>
                  <a:cubicBezTo>
                    <a:pt x="803790" y="1617173"/>
                    <a:pt x="800551" y="1617935"/>
                    <a:pt x="795789" y="1617173"/>
                  </a:cubicBezTo>
                  <a:cubicBezTo>
                    <a:pt x="795979" y="1615553"/>
                    <a:pt x="796074" y="1614030"/>
                    <a:pt x="796170" y="1612410"/>
                  </a:cubicBezTo>
                  <a:close/>
                  <a:moveTo>
                    <a:pt x="794931" y="1654892"/>
                  </a:moveTo>
                  <a:cubicBezTo>
                    <a:pt x="784168" y="1652034"/>
                    <a:pt x="789883" y="1649367"/>
                    <a:pt x="780263" y="1653844"/>
                  </a:cubicBezTo>
                  <a:cubicBezTo>
                    <a:pt x="777501" y="1648510"/>
                    <a:pt x="789597" y="1646986"/>
                    <a:pt x="780834" y="1646034"/>
                  </a:cubicBezTo>
                  <a:cubicBezTo>
                    <a:pt x="781025" y="1642890"/>
                    <a:pt x="785978" y="1644414"/>
                    <a:pt x="784930" y="1640033"/>
                  </a:cubicBezTo>
                  <a:cubicBezTo>
                    <a:pt x="786454" y="1641366"/>
                    <a:pt x="788931" y="1642033"/>
                    <a:pt x="792169" y="1642128"/>
                  </a:cubicBezTo>
                  <a:cubicBezTo>
                    <a:pt x="790264" y="1643557"/>
                    <a:pt x="788264" y="1644986"/>
                    <a:pt x="786359" y="1646415"/>
                  </a:cubicBezTo>
                  <a:cubicBezTo>
                    <a:pt x="788264" y="1651368"/>
                    <a:pt x="792836" y="1645176"/>
                    <a:pt x="797313" y="1647177"/>
                  </a:cubicBezTo>
                  <a:cubicBezTo>
                    <a:pt x="797789" y="1651082"/>
                    <a:pt x="793788" y="1650415"/>
                    <a:pt x="794931" y="1654892"/>
                  </a:cubicBezTo>
                  <a:close/>
                  <a:moveTo>
                    <a:pt x="782454" y="1674513"/>
                  </a:moveTo>
                  <a:cubicBezTo>
                    <a:pt x="781406" y="1675656"/>
                    <a:pt x="780358" y="1676894"/>
                    <a:pt x="780263" y="1679085"/>
                  </a:cubicBezTo>
                  <a:cubicBezTo>
                    <a:pt x="772643" y="1680895"/>
                    <a:pt x="773024" y="1663750"/>
                    <a:pt x="779501" y="1664798"/>
                  </a:cubicBezTo>
                  <a:cubicBezTo>
                    <a:pt x="781025" y="1670227"/>
                    <a:pt x="772167" y="1674799"/>
                    <a:pt x="782454" y="1674513"/>
                  </a:cubicBezTo>
                  <a:close/>
                  <a:moveTo>
                    <a:pt x="792264" y="1541163"/>
                  </a:moveTo>
                  <a:cubicBezTo>
                    <a:pt x="795598" y="1541163"/>
                    <a:pt x="795979" y="1543354"/>
                    <a:pt x="799503" y="1543259"/>
                  </a:cubicBezTo>
                  <a:cubicBezTo>
                    <a:pt x="801123" y="1548974"/>
                    <a:pt x="787978" y="1546688"/>
                    <a:pt x="792264" y="1541163"/>
                  </a:cubicBezTo>
                  <a:close/>
                  <a:moveTo>
                    <a:pt x="780168" y="1630127"/>
                  </a:moveTo>
                  <a:cubicBezTo>
                    <a:pt x="786930" y="1632318"/>
                    <a:pt x="785692" y="1626602"/>
                    <a:pt x="791407" y="1627841"/>
                  </a:cubicBezTo>
                  <a:cubicBezTo>
                    <a:pt x="787883" y="1630032"/>
                    <a:pt x="785502" y="1633175"/>
                    <a:pt x="783406" y="1636699"/>
                  </a:cubicBezTo>
                  <a:cubicBezTo>
                    <a:pt x="777786" y="1637842"/>
                    <a:pt x="780358" y="1632984"/>
                    <a:pt x="780168" y="1630127"/>
                  </a:cubicBezTo>
                  <a:close/>
                  <a:moveTo>
                    <a:pt x="774167" y="1636032"/>
                  </a:moveTo>
                  <a:cubicBezTo>
                    <a:pt x="775596" y="1636985"/>
                    <a:pt x="777024" y="1637937"/>
                    <a:pt x="779596" y="1638032"/>
                  </a:cubicBezTo>
                  <a:cubicBezTo>
                    <a:pt x="780168" y="1641366"/>
                    <a:pt x="778072" y="1642128"/>
                    <a:pt x="777310" y="1644128"/>
                  </a:cubicBezTo>
                  <a:cubicBezTo>
                    <a:pt x="773310" y="1643652"/>
                    <a:pt x="773595" y="1639937"/>
                    <a:pt x="774167" y="1636032"/>
                  </a:cubicBezTo>
                  <a:close/>
                  <a:moveTo>
                    <a:pt x="771024" y="1678419"/>
                  </a:moveTo>
                  <a:cubicBezTo>
                    <a:pt x="766928" y="1690420"/>
                    <a:pt x="781406" y="1683943"/>
                    <a:pt x="779310" y="1691658"/>
                  </a:cubicBezTo>
                  <a:cubicBezTo>
                    <a:pt x="789121" y="1692992"/>
                    <a:pt x="782644" y="1678133"/>
                    <a:pt x="793026" y="1680038"/>
                  </a:cubicBezTo>
                  <a:cubicBezTo>
                    <a:pt x="789121" y="1685657"/>
                    <a:pt x="789026" y="1686419"/>
                    <a:pt x="792074" y="1692611"/>
                  </a:cubicBezTo>
                  <a:cubicBezTo>
                    <a:pt x="807695" y="1695087"/>
                    <a:pt x="809314" y="1682895"/>
                    <a:pt x="816839" y="1681848"/>
                  </a:cubicBezTo>
                  <a:cubicBezTo>
                    <a:pt x="818172" y="1676990"/>
                    <a:pt x="813315" y="1675466"/>
                    <a:pt x="817506" y="1672418"/>
                  </a:cubicBezTo>
                  <a:cubicBezTo>
                    <a:pt x="810743" y="1670703"/>
                    <a:pt x="811029" y="1676037"/>
                    <a:pt x="807885" y="1678037"/>
                  </a:cubicBezTo>
                  <a:cubicBezTo>
                    <a:pt x="799313" y="1673465"/>
                    <a:pt x="791026" y="1671941"/>
                    <a:pt x="787407" y="1679657"/>
                  </a:cubicBezTo>
                  <a:cubicBezTo>
                    <a:pt x="779120" y="1672418"/>
                    <a:pt x="794265" y="1672418"/>
                    <a:pt x="786740" y="1663845"/>
                  </a:cubicBezTo>
                  <a:cubicBezTo>
                    <a:pt x="795693" y="1665179"/>
                    <a:pt x="799503" y="1672418"/>
                    <a:pt x="806838" y="1666893"/>
                  </a:cubicBezTo>
                  <a:cubicBezTo>
                    <a:pt x="809314" y="1669370"/>
                    <a:pt x="807885" y="1672037"/>
                    <a:pt x="802837" y="1671370"/>
                  </a:cubicBezTo>
                  <a:cubicBezTo>
                    <a:pt x="803028" y="1675085"/>
                    <a:pt x="810838" y="1672894"/>
                    <a:pt x="811981" y="1672037"/>
                  </a:cubicBezTo>
                  <a:cubicBezTo>
                    <a:pt x="810648" y="1670513"/>
                    <a:pt x="810267" y="1668322"/>
                    <a:pt x="810648" y="1665655"/>
                  </a:cubicBezTo>
                  <a:cubicBezTo>
                    <a:pt x="816267" y="1666036"/>
                    <a:pt x="817506" y="1669465"/>
                    <a:pt x="821316" y="1671180"/>
                  </a:cubicBezTo>
                  <a:cubicBezTo>
                    <a:pt x="829412" y="1664131"/>
                    <a:pt x="819982" y="1662226"/>
                    <a:pt x="824459" y="1652511"/>
                  </a:cubicBezTo>
                  <a:cubicBezTo>
                    <a:pt x="816077" y="1652034"/>
                    <a:pt x="822078" y="1665845"/>
                    <a:pt x="810838" y="1662512"/>
                  </a:cubicBezTo>
                  <a:cubicBezTo>
                    <a:pt x="809790" y="1658130"/>
                    <a:pt x="814743" y="1659654"/>
                    <a:pt x="815029" y="1656511"/>
                  </a:cubicBezTo>
                  <a:cubicBezTo>
                    <a:pt x="811981" y="1650986"/>
                    <a:pt x="808362" y="1658702"/>
                    <a:pt x="803885" y="1657273"/>
                  </a:cubicBezTo>
                  <a:cubicBezTo>
                    <a:pt x="807314" y="1650129"/>
                    <a:pt x="802742" y="1651939"/>
                    <a:pt x="802932" y="1644605"/>
                  </a:cubicBezTo>
                  <a:cubicBezTo>
                    <a:pt x="809981" y="1644224"/>
                    <a:pt x="810933" y="1637937"/>
                    <a:pt x="814743" y="1634413"/>
                  </a:cubicBezTo>
                  <a:cubicBezTo>
                    <a:pt x="820744" y="1634413"/>
                    <a:pt x="823411" y="1636890"/>
                    <a:pt x="823506" y="1641366"/>
                  </a:cubicBezTo>
                  <a:cubicBezTo>
                    <a:pt x="821982" y="1640033"/>
                    <a:pt x="819411" y="1639366"/>
                    <a:pt x="816267" y="1639271"/>
                  </a:cubicBezTo>
                  <a:cubicBezTo>
                    <a:pt x="818077" y="1652130"/>
                    <a:pt x="830555" y="1639937"/>
                    <a:pt x="838080" y="1644033"/>
                  </a:cubicBezTo>
                  <a:cubicBezTo>
                    <a:pt x="840366" y="1638890"/>
                    <a:pt x="832555" y="1641176"/>
                    <a:pt x="829126" y="1640223"/>
                  </a:cubicBezTo>
                  <a:cubicBezTo>
                    <a:pt x="829221" y="1638699"/>
                    <a:pt x="829317" y="1637080"/>
                    <a:pt x="829507" y="1635556"/>
                  </a:cubicBezTo>
                  <a:cubicBezTo>
                    <a:pt x="833031" y="1632794"/>
                    <a:pt x="835603" y="1637366"/>
                    <a:pt x="838461" y="1639366"/>
                  </a:cubicBezTo>
                  <a:cubicBezTo>
                    <a:pt x="844938" y="1639271"/>
                    <a:pt x="843223" y="1635365"/>
                    <a:pt x="849605" y="1638604"/>
                  </a:cubicBezTo>
                  <a:cubicBezTo>
                    <a:pt x="848081" y="1633841"/>
                    <a:pt x="846462" y="1631460"/>
                    <a:pt x="840747" y="1633175"/>
                  </a:cubicBezTo>
                  <a:cubicBezTo>
                    <a:pt x="845890" y="1625269"/>
                    <a:pt x="848557" y="1637461"/>
                    <a:pt x="855225" y="1637366"/>
                  </a:cubicBezTo>
                  <a:cubicBezTo>
                    <a:pt x="857415" y="1637270"/>
                    <a:pt x="856939" y="1634603"/>
                    <a:pt x="857415" y="1632794"/>
                  </a:cubicBezTo>
                  <a:cubicBezTo>
                    <a:pt x="846176" y="1628984"/>
                    <a:pt x="859130" y="1624793"/>
                    <a:pt x="847128" y="1622602"/>
                  </a:cubicBezTo>
                  <a:cubicBezTo>
                    <a:pt x="843318" y="1623269"/>
                    <a:pt x="845985" y="1630508"/>
                    <a:pt x="839318" y="1628317"/>
                  </a:cubicBezTo>
                  <a:cubicBezTo>
                    <a:pt x="839985" y="1621364"/>
                    <a:pt x="836175" y="1617840"/>
                    <a:pt x="831126" y="1615077"/>
                  </a:cubicBezTo>
                  <a:cubicBezTo>
                    <a:pt x="832746" y="1613363"/>
                    <a:pt x="833793" y="1611077"/>
                    <a:pt x="833508" y="1607362"/>
                  </a:cubicBezTo>
                  <a:cubicBezTo>
                    <a:pt x="835127" y="1607172"/>
                    <a:pt x="835222" y="1608124"/>
                    <a:pt x="835222" y="1609077"/>
                  </a:cubicBezTo>
                  <a:cubicBezTo>
                    <a:pt x="836460" y="1609172"/>
                    <a:pt x="837699" y="1609267"/>
                    <a:pt x="838842" y="1609362"/>
                  </a:cubicBezTo>
                  <a:cubicBezTo>
                    <a:pt x="837603" y="1613268"/>
                    <a:pt x="835984" y="1614696"/>
                    <a:pt x="840080" y="1617363"/>
                  </a:cubicBezTo>
                  <a:cubicBezTo>
                    <a:pt x="843223" y="1616601"/>
                    <a:pt x="841509" y="1613839"/>
                    <a:pt x="838461" y="1614125"/>
                  </a:cubicBezTo>
                  <a:cubicBezTo>
                    <a:pt x="840175" y="1611934"/>
                    <a:pt x="844557" y="1612220"/>
                    <a:pt x="847890" y="1611648"/>
                  </a:cubicBezTo>
                  <a:cubicBezTo>
                    <a:pt x="846843" y="1614791"/>
                    <a:pt x="848843" y="1615839"/>
                    <a:pt x="849224" y="1618030"/>
                  </a:cubicBezTo>
                  <a:cubicBezTo>
                    <a:pt x="853605" y="1617840"/>
                    <a:pt x="853034" y="1612886"/>
                    <a:pt x="858749" y="1614030"/>
                  </a:cubicBezTo>
                  <a:cubicBezTo>
                    <a:pt x="858368" y="1618602"/>
                    <a:pt x="861130" y="1626412"/>
                    <a:pt x="869226" y="1622697"/>
                  </a:cubicBezTo>
                  <a:cubicBezTo>
                    <a:pt x="871989" y="1627365"/>
                    <a:pt x="871227" y="1626507"/>
                    <a:pt x="876180" y="1627936"/>
                  </a:cubicBezTo>
                  <a:cubicBezTo>
                    <a:pt x="876084" y="1632889"/>
                    <a:pt x="865893" y="1627841"/>
                    <a:pt x="868274" y="1635270"/>
                  </a:cubicBezTo>
                  <a:cubicBezTo>
                    <a:pt x="879228" y="1640128"/>
                    <a:pt x="877608" y="1656511"/>
                    <a:pt x="873703" y="1662416"/>
                  </a:cubicBezTo>
                  <a:cubicBezTo>
                    <a:pt x="870179" y="1661464"/>
                    <a:pt x="869322" y="1658702"/>
                    <a:pt x="864750" y="1658607"/>
                  </a:cubicBezTo>
                  <a:cubicBezTo>
                    <a:pt x="862368" y="1659083"/>
                    <a:pt x="866464" y="1667084"/>
                    <a:pt x="871512" y="1666989"/>
                  </a:cubicBezTo>
                  <a:cubicBezTo>
                    <a:pt x="868369" y="1671656"/>
                    <a:pt x="873608" y="1689086"/>
                    <a:pt x="862178" y="1693087"/>
                  </a:cubicBezTo>
                  <a:cubicBezTo>
                    <a:pt x="857987" y="1693659"/>
                    <a:pt x="859797" y="1689944"/>
                    <a:pt x="856939" y="1689563"/>
                  </a:cubicBezTo>
                  <a:cubicBezTo>
                    <a:pt x="850367" y="1689277"/>
                    <a:pt x="860463" y="1694992"/>
                    <a:pt x="854748" y="1694135"/>
                  </a:cubicBezTo>
                  <a:cubicBezTo>
                    <a:pt x="854844" y="1695944"/>
                    <a:pt x="857987" y="1695659"/>
                    <a:pt x="860082" y="1696135"/>
                  </a:cubicBezTo>
                  <a:cubicBezTo>
                    <a:pt x="855701" y="1700136"/>
                    <a:pt x="858844" y="1711661"/>
                    <a:pt x="847986" y="1709470"/>
                  </a:cubicBezTo>
                  <a:cubicBezTo>
                    <a:pt x="847795" y="1708136"/>
                    <a:pt x="848843" y="1708041"/>
                    <a:pt x="849986" y="1708041"/>
                  </a:cubicBezTo>
                  <a:cubicBezTo>
                    <a:pt x="848938" y="1706327"/>
                    <a:pt x="842366" y="1707660"/>
                    <a:pt x="843128" y="1701183"/>
                  </a:cubicBezTo>
                  <a:cubicBezTo>
                    <a:pt x="837318" y="1702517"/>
                    <a:pt x="831888" y="1698993"/>
                    <a:pt x="828078" y="1704803"/>
                  </a:cubicBezTo>
                  <a:cubicBezTo>
                    <a:pt x="828364" y="1706136"/>
                    <a:pt x="829793" y="1706517"/>
                    <a:pt x="829698" y="1708136"/>
                  </a:cubicBezTo>
                  <a:cubicBezTo>
                    <a:pt x="837222" y="1710518"/>
                    <a:pt x="837032" y="1705374"/>
                    <a:pt x="842747" y="1705946"/>
                  </a:cubicBezTo>
                  <a:cubicBezTo>
                    <a:pt x="843509" y="1714423"/>
                    <a:pt x="837889" y="1707089"/>
                    <a:pt x="835032" y="1710137"/>
                  </a:cubicBezTo>
                  <a:cubicBezTo>
                    <a:pt x="836175" y="1719186"/>
                    <a:pt x="855034" y="1715185"/>
                    <a:pt x="858082" y="1722900"/>
                  </a:cubicBezTo>
                  <a:cubicBezTo>
                    <a:pt x="856749" y="1724424"/>
                    <a:pt x="853701" y="1724234"/>
                    <a:pt x="854082" y="1727377"/>
                  </a:cubicBezTo>
                  <a:cubicBezTo>
                    <a:pt x="844080" y="1724424"/>
                    <a:pt x="833793" y="1729091"/>
                    <a:pt x="829412" y="1736521"/>
                  </a:cubicBezTo>
                  <a:cubicBezTo>
                    <a:pt x="825983" y="1728901"/>
                    <a:pt x="826269" y="1733949"/>
                    <a:pt x="820268" y="1735854"/>
                  </a:cubicBezTo>
                  <a:cubicBezTo>
                    <a:pt x="825030" y="1731568"/>
                    <a:pt x="817220" y="1727186"/>
                    <a:pt x="809886" y="1727186"/>
                  </a:cubicBezTo>
                  <a:cubicBezTo>
                    <a:pt x="810457" y="1724519"/>
                    <a:pt x="813315" y="1723853"/>
                    <a:pt x="817506" y="1724615"/>
                  </a:cubicBezTo>
                  <a:cubicBezTo>
                    <a:pt x="816458" y="1719757"/>
                    <a:pt x="819792" y="1718995"/>
                    <a:pt x="819982" y="1715376"/>
                  </a:cubicBezTo>
                  <a:cubicBezTo>
                    <a:pt x="817220" y="1717281"/>
                    <a:pt x="814839" y="1722234"/>
                    <a:pt x="810552" y="1717852"/>
                  </a:cubicBezTo>
                  <a:cubicBezTo>
                    <a:pt x="808171" y="1718043"/>
                    <a:pt x="808457" y="1720805"/>
                    <a:pt x="810267" y="1720995"/>
                  </a:cubicBezTo>
                  <a:cubicBezTo>
                    <a:pt x="803980" y="1724996"/>
                    <a:pt x="799218" y="1715280"/>
                    <a:pt x="794169" y="1713470"/>
                  </a:cubicBezTo>
                  <a:cubicBezTo>
                    <a:pt x="793693" y="1710803"/>
                    <a:pt x="795789" y="1710613"/>
                    <a:pt x="798075" y="1710613"/>
                  </a:cubicBezTo>
                  <a:cubicBezTo>
                    <a:pt x="797694" y="1708898"/>
                    <a:pt x="794455" y="1709280"/>
                    <a:pt x="794646" y="1707184"/>
                  </a:cubicBezTo>
                  <a:cubicBezTo>
                    <a:pt x="792074" y="1710327"/>
                    <a:pt x="789693" y="1713470"/>
                    <a:pt x="786645" y="1716042"/>
                  </a:cubicBezTo>
                  <a:cubicBezTo>
                    <a:pt x="791026" y="1714137"/>
                    <a:pt x="796265" y="1719376"/>
                    <a:pt x="798837" y="1726424"/>
                  </a:cubicBezTo>
                  <a:cubicBezTo>
                    <a:pt x="796836" y="1724996"/>
                    <a:pt x="794074" y="1724043"/>
                    <a:pt x="789788" y="1724234"/>
                  </a:cubicBezTo>
                  <a:cubicBezTo>
                    <a:pt x="791788" y="1727758"/>
                    <a:pt x="797313" y="1728520"/>
                    <a:pt x="794455" y="1735569"/>
                  </a:cubicBezTo>
                  <a:cubicBezTo>
                    <a:pt x="799027" y="1736140"/>
                    <a:pt x="802170" y="1735283"/>
                    <a:pt x="803885" y="1733092"/>
                  </a:cubicBezTo>
                  <a:cubicBezTo>
                    <a:pt x="803694" y="1728996"/>
                    <a:pt x="800551" y="1734997"/>
                    <a:pt x="796551" y="1732520"/>
                  </a:cubicBezTo>
                  <a:cubicBezTo>
                    <a:pt x="795312" y="1724424"/>
                    <a:pt x="805409" y="1728901"/>
                    <a:pt x="801027" y="1721852"/>
                  </a:cubicBezTo>
                  <a:cubicBezTo>
                    <a:pt x="806457" y="1724805"/>
                    <a:pt x="808266" y="1730330"/>
                    <a:pt x="815029" y="1732330"/>
                  </a:cubicBezTo>
                  <a:cubicBezTo>
                    <a:pt x="813505" y="1733568"/>
                    <a:pt x="812743" y="1735664"/>
                    <a:pt x="812743" y="1738426"/>
                  </a:cubicBezTo>
                  <a:cubicBezTo>
                    <a:pt x="809790" y="1741284"/>
                    <a:pt x="805218" y="1735092"/>
                    <a:pt x="803313" y="1740902"/>
                  </a:cubicBezTo>
                  <a:cubicBezTo>
                    <a:pt x="801599" y="1745665"/>
                    <a:pt x="809505" y="1743284"/>
                    <a:pt x="806361" y="1748999"/>
                  </a:cubicBezTo>
                  <a:cubicBezTo>
                    <a:pt x="800932" y="1744522"/>
                    <a:pt x="795789" y="1739950"/>
                    <a:pt x="784930" y="1739474"/>
                  </a:cubicBezTo>
                  <a:cubicBezTo>
                    <a:pt x="783978" y="1734044"/>
                    <a:pt x="792550" y="1738045"/>
                    <a:pt x="791026" y="1732044"/>
                  </a:cubicBezTo>
                  <a:cubicBezTo>
                    <a:pt x="789026" y="1734521"/>
                    <a:pt x="784930" y="1736235"/>
                    <a:pt x="781787" y="1732902"/>
                  </a:cubicBezTo>
                  <a:cubicBezTo>
                    <a:pt x="780549" y="1727758"/>
                    <a:pt x="787978" y="1731187"/>
                    <a:pt x="787692" y="1727091"/>
                  </a:cubicBezTo>
                  <a:cubicBezTo>
                    <a:pt x="784835" y="1723567"/>
                    <a:pt x="769023" y="1722138"/>
                    <a:pt x="763880" y="1725282"/>
                  </a:cubicBezTo>
                  <a:cubicBezTo>
                    <a:pt x="761975" y="1720043"/>
                    <a:pt x="769881" y="1724519"/>
                    <a:pt x="767976" y="1719281"/>
                  </a:cubicBezTo>
                  <a:cubicBezTo>
                    <a:pt x="774643" y="1718900"/>
                    <a:pt x="782835" y="1725091"/>
                    <a:pt x="788169" y="1720805"/>
                  </a:cubicBezTo>
                  <a:cubicBezTo>
                    <a:pt x="780930" y="1719471"/>
                    <a:pt x="783787" y="1718805"/>
                    <a:pt x="775691" y="1715185"/>
                  </a:cubicBezTo>
                  <a:cubicBezTo>
                    <a:pt x="788740" y="1708518"/>
                    <a:pt x="776358" y="1692706"/>
                    <a:pt x="766547" y="1689277"/>
                  </a:cubicBezTo>
                  <a:cubicBezTo>
                    <a:pt x="764832" y="1689372"/>
                    <a:pt x="763785" y="1690039"/>
                    <a:pt x="763118" y="1691087"/>
                  </a:cubicBezTo>
                  <a:cubicBezTo>
                    <a:pt x="763499" y="1688324"/>
                    <a:pt x="763785" y="1685657"/>
                    <a:pt x="764070" y="1682990"/>
                  </a:cubicBezTo>
                  <a:cubicBezTo>
                    <a:pt x="766071" y="1680800"/>
                    <a:pt x="768547" y="1679181"/>
                    <a:pt x="771024" y="1678419"/>
                  </a:cubicBezTo>
                  <a:close/>
                  <a:moveTo>
                    <a:pt x="796836" y="1678704"/>
                  </a:moveTo>
                  <a:cubicBezTo>
                    <a:pt x="801313" y="1678419"/>
                    <a:pt x="800551" y="1681848"/>
                    <a:pt x="805885" y="1680990"/>
                  </a:cubicBezTo>
                  <a:cubicBezTo>
                    <a:pt x="805314" y="1685943"/>
                    <a:pt x="801218" y="1687562"/>
                    <a:pt x="794455" y="1686419"/>
                  </a:cubicBezTo>
                  <a:cubicBezTo>
                    <a:pt x="793217" y="1681943"/>
                    <a:pt x="797313" y="1682514"/>
                    <a:pt x="796836" y="1678704"/>
                  </a:cubicBezTo>
                  <a:close/>
                  <a:moveTo>
                    <a:pt x="184665" y="2784080"/>
                  </a:moveTo>
                  <a:cubicBezTo>
                    <a:pt x="185617" y="2785890"/>
                    <a:pt x="191999" y="2790938"/>
                    <a:pt x="187141" y="2792082"/>
                  </a:cubicBezTo>
                  <a:cubicBezTo>
                    <a:pt x="185998" y="2791891"/>
                    <a:pt x="184760" y="2791796"/>
                    <a:pt x="183617" y="2791605"/>
                  </a:cubicBezTo>
                  <a:cubicBezTo>
                    <a:pt x="183903" y="2789034"/>
                    <a:pt x="184284" y="2786557"/>
                    <a:pt x="184665" y="2784080"/>
                  </a:cubicBezTo>
                  <a:close/>
                  <a:moveTo>
                    <a:pt x="175044" y="2813608"/>
                  </a:moveTo>
                  <a:cubicBezTo>
                    <a:pt x="171139" y="2811989"/>
                    <a:pt x="174663" y="2804083"/>
                    <a:pt x="179616" y="2806560"/>
                  </a:cubicBezTo>
                  <a:cubicBezTo>
                    <a:pt x="183617" y="2810846"/>
                    <a:pt x="177711" y="2811703"/>
                    <a:pt x="175044" y="2813608"/>
                  </a:cubicBezTo>
                  <a:close/>
                  <a:moveTo>
                    <a:pt x="173616" y="2861138"/>
                  </a:moveTo>
                  <a:cubicBezTo>
                    <a:pt x="171330" y="2862757"/>
                    <a:pt x="159233" y="2862471"/>
                    <a:pt x="163900" y="2866091"/>
                  </a:cubicBezTo>
                  <a:cubicBezTo>
                    <a:pt x="156375" y="2867520"/>
                    <a:pt x="159804" y="2857423"/>
                    <a:pt x="158757" y="2851613"/>
                  </a:cubicBezTo>
                  <a:cubicBezTo>
                    <a:pt x="162090" y="2850660"/>
                    <a:pt x="164567" y="2847517"/>
                    <a:pt x="167805" y="2851232"/>
                  </a:cubicBezTo>
                  <a:cubicBezTo>
                    <a:pt x="168282" y="2854756"/>
                    <a:pt x="164091" y="2852946"/>
                    <a:pt x="163614" y="2855328"/>
                  </a:cubicBezTo>
                  <a:cubicBezTo>
                    <a:pt x="166091" y="2855899"/>
                    <a:pt x="170758" y="2857423"/>
                    <a:pt x="173616" y="2861138"/>
                  </a:cubicBezTo>
                  <a:close/>
                  <a:moveTo>
                    <a:pt x="162376" y="2750457"/>
                  </a:moveTo>
                  <a:cubicBezTo>
                    <a:pt x="163519" y="2744076"/>
                    <a:pt x="170853" y="2747790"/>
                    <a:pt x="175235" y="2749029"/>
                  </a:cubicBezTo>
                  <a:cubicBezTo>
                    <a:pt x="172377" y="2751314"/>
                    <a:pt x="164853" y="2753029"/>
                    <a:pt x="162376" y="2750457"/>
                  </a:cubicBezTo>
                  <a:close/>
                  <a:moveTo>
                    <a:pt x="168853" y="2087898"/>
                  </a:moveTo>
                  <a:cubicBezTo>
                    <a:pt x="173901" y="2087612"/>
                    <a:pt x="183141" y="2092565"/>
                    <a:pt x="178188" y="2087041"/>
                  </a:cubicBezTo>
                  <a:cubicBezTo>
                    <a:pt x="189427" y="2083612"/>
                    <a:pt x="179045" y="2094566"/>
                    <a:pt x="172187" y="2092947"/>
                  </a:cubicBezTo>
                  <a:cubicBezTo>
                    <a:pt x="174949" y="2095518"/>
                    <a:pt x="174187" y="2102091"/>
                    <a:pt x="167996" y="2100471"/>
                  </a:cubicBezTo>
                  <a:cubicBezTo>
                    <a:pt x="167805" y="2098662"/>
                    <a:pt x="168567" y="2097709"/>
                    <a:pt x="170091" y="2097519"/>
                  </a:cubicBezTo>
                  <a:cubicBezTo>
                    <a:pt x="169710" y="2095328"/>
                    <a:pt x="165615" y="2095899"/>
                    <a:pt x="162852" y="2095423"/>
                  </a:cubicBezTo>
                  <a:cubicBezTo>
                    <a:pt x="162852" y="2090946"/>
                    <a:pt x="168567" y="2092089"/>
                    <a:pt x="168853" y="2087898"/>
                  </a:cubicBezTo>
                  <a:close/>
                  <a:moveTo>
                    <a:pt x="160947" y="2071611"/>
                  </a:moveTo>
                  <a:cubicBezTo>
                    <a:pt x="160757" y="2067515"/>
                    <a:pt x="162090" y="2064943"/>
                    <a:pt x="166948" y="2065800"/>
                  </a:cubicBezTo>
                  <a:cubicBezTo>
                    <a:pt x="167139" y="2069896"/>
                    <a:pt x="165710" y="2072373"/>
                    <a:pt x="160947" y="2071611"/>
                  </a:cubicBezTo>
                  <a:close/>
                  <a:moveTo>
                    <a:pt x="185712" y="2109711"/>
                  </a:moveTo>
                  <a:cubicBezTo>
                    <a:pt x="189046" y="2099900"/>
                    <a:pt x="178473" y="2100186"/>
                    <a:pt x="177711" y="2093423"/>
                  </a:cubicBezTo>
                  <a:cubicBezTo>
                    <a:pt x="182569" y="2093709"/>
                    <a:pt x="188475" y="2095042"/>
                    <a:pt x="188951" y="2091041"/>
                  </a:cubicBezTo>
                  <a:cubicBezTo>
                    <a:pt x="193809" y="2095899"/>
                    <a:pt x="187903" y="2094661"/>
                    <a:pt x="184950" y="2095518"/>
                  </a:cubicBezTo>
                  <a:cubicBezTo>
                    <a:pt x="188856" y="2096471"/>
                    <a:pt x="194190" y="2109234"/>
                    <a:pt x="185712" y="2109711"/>
                  </a:cubicBezTo>
                  <a:close/>
                  <a:moveTo>
                    <a:pt x="175616" y="2121522"/>
                  </a:moveTo>
                  <a:cubicBezTo>
                    <a:pt x="173044" y="2121141"/>
                    <a:pt x="170377" y="2120855"/>
                    <a:pt x="169996" y="2122665"/>
                  </a:cubicBezTo>
                  <a:cubicBezTo>
                    <a:pt x="173425" y="2128094"/>
                    <a:pt x="179616" y="2122188"/>
                    <a:pt x="183045" y="2122093"/>
                  </a:cubicBezTo>
                  <a:cubicBezTo>
                    <a:pt x="181045" y="2129808"/>
                    <a:pt x="178473" y="2126379"/>
                    <a:pt x="171425" y="2129142"/>
                  </a:cubicBezTo>
                  <a:cubicBezTo>
                    <a:pt x="172949" y="2124951"/>
                    <a:pt x="167805" y="2125808"/>
                    <a:pt x="166281" y="2123998"/>
                  </a:cubicBezTo>
                  <a:cubicBezTo>
                    <a:pt x="166472" y="2119045"/>
                    <a:pt x="175711" y="2112473"/>
                    <a:pt x="175616" y="2121522"/>
                  </a:cubicBezTo>
                  <a:close/>
                  <a:moveTo>
                    <a:pt x="183141" y="2144191"/>
                  </a:moveTo>
                  <a:cubicBezTo>
                    <a:pt x="181331" y="2148477"/>
                    <a:pt x="185427" y="2148477"/>
                    <a:pt x="184379" y="2152192"/>
                  </a:cubicBezTo>
                  <a:cubicBezTo>
                    <a:pt x="181902" y="2149049"/>
                    <a:pt x="175140" y="2149144"/>
                    <a:pt x="175806" y="2143715"/>
                  </a:cubicBezTo>
                  <a:cubicBezTo>
                    <a:pt x="179712" y="2141334"/>
                    <a:pt x="178188" y="2143905"/>
                    <a:pt x="183141" y="2144191"/>
                  </a:cubicBezTo>
                  <a:close/>
                  <a:moveTo>
                    <a:pt x="215049" y="2113235"/>
                  </a:moveTo>
                  <a:cubicBezTo>
                    <a:pt x="215621" y="2116188"/>
                    <a:pt x="216383" y="2119331"/>
                    <a:pt x="215811" y="2122093"/>
                  </a:cubicBezTo>
                  <a:cubicBezTo>
                    <a:pt x="214287" y="2121426"/>
                    <a:pt x="212382" y="2120760"/>
                    <a:pt x="209811" y="2120855"/>
                  </a:cubicBezTo>
                  <a:cubicBezTo>
                    <a:pt x="209715" y="2120474"/>
                    <a:pt x="209620" y="2120188"/>
                    <a:pt x="209525" y="2119807"/>
                  </a:cubicBezTo>
                  <a:cubicBezTo>
                    <a:pt x="212001" y="2115997"/>
                    <a:pt x="213335" y="2115426"/>
                    <a:pt x="215049" y="2113235"/>
                  </a:cubicBezTo>
                  <a:close/>
                  <a:moveTo>
                    <a:pt x="227527" y="2077897"/>
                  </a:moveTo>
                  <a:cubicBezTo>
                    <a:pt x="228765" y="2078754"/>
                    <a:pt x="229623" y="2079993"/>
                    <a:pt x="230480" y="2081326"/>
                  </a:cubicBezTo>
                  <a:cubicBezTo>
                    <a:pt x="228861" y="2081612"/>
                    <a:pt x="227527" y="2081516"/>
                    <a:pt x="226670" y="2079611"/>
                  </a:cubicBezTo>
                  <a:cubicBezTo>
                    <a:pt x="227146" y="2079040"/>
                    <a:pt x="227337" y="2078469"/>
                    <a:pt x="227527" y="2077897"/>
                  </a:cubicBezTo>
                  <a:close/>
                  <a:moveTo>
                    <a:pt x="233242" y="2077897"/>
                  </a:moveTo>
                  <a:cubicBezTo>
                    <a:pt x="235242" y="2078373"/>
                    <a:pt x="236004" y="2079802"/>
                    <a:pt x="236766" y="2081040"/>
                  </a:cubicBezTo>
                  <a:cubicBezTo>
                    <a:pt x="235909" y="2080373"/>
                    <a:pt x="234957" y="2080278"/>
                    <a:pt x="233814" y="2080469"/>
                  </a:cubicBezTo>
                  <a:cubicBezTo>
                    <a:pt x="233528" y="2079611"/>
                    <a:pt x="233337" y="2078754"/>
                    <a:pt x="233242" y="2077897"/>
                  </a:cubicBezTo>
                  <a:close/>
                  <a:moveTo>
                    <a:pt x="246101" y="2061038"/>
                  </a:moveTo>
                  <a:cubicBezTo>
                    <a:pt x="248006" y="2061228"/>
                    <a:pt x="249816" y="2061514"/>
                    <a:pt x="251721" y="2061705"/>
                  </a:cubicBezTo>
                  <a:cubicBezTo>
                    <a:pt x="252102" y="2066181"/>
                    <a:pt x="246768" y="2066562"/>
                    <a:pt x="244958" y="2064276"/>
                  </a:cubicBezTo>
                  <a:cubicBezTo>
                    <a:pt x="244767" y="2063133"/>
                    <a:pt x="245053" y="2062086"/>
                    <a:pt x="246101" y="2061038"/>
                  </a:cubicBezTo>
                  <a:close/>
                  <a:moveTo>
                    <a:pt x="265246" y="2004936"/>
                  </a:moveTo>
                  <a:cubicBezTo>
                    <a:pt x="265151" y="2002078"/>
                    <a:pt x="264770" y="2001126"/>
                    <a:pt x="264198" y="2000935"/>
                  </a:cubicBezTo>
                  <a:cubicBezTo>
                    <a:pt x="264389" y="2000459"/>
                    <a:pt x="264484" y="1999982"/>
                    <a:pt x="264579" y="1999506"/>
                  </a:cubicBezTo>
                  <a:cubicBezTo>
                    <a:pt x="266008" y="2001983"/>
                    <a:pt x="269437" y="2003697"/>
                    <a:pt x="265246" y="2004936"/>
                  </a:cubicBezTo>
                  <a:close/>
                  <a:moveTo>
                    <a:pt x="256388" y="2003888"/>
                  </a:moveTo>
                  <a:cubicBezTo>
                    <a:pt x="256388" y="2003793"/>
                    <a:pt x="256388" y="2003793"/>
                    <a:pt x="256388" y="2003697"/>
                  </a:cubicBezTo>
                  <a:cubicBezTo>
                    <a:pt x="256578" y="2003793"/>
                    <a:pt x="256674" y="2003888"/>
                    <a:pt x="256864" y="2003888"/>
                  </a:cubicBezTo>
                  <a:cubicBezTo>
                    <a:pt x="256674" y="2003888"/>
                    <a:pt x="256578" y="2003888"/>
                    <a:pt x="256388" y="2003888"/>
                  </a:cubicBezTo>
                  <a:close/>
                  <a:moveTo>
                    <a:pt x="248768" y="1986076"/>
                  </a:moveTo>
                  <a:cubicBezTo>
                    <a:pt x="250673" y="1985314"/>
                    <a:pt x="251244" y="1983314"/>
                    <a:pt x="251911" y="1981409"/>
                  </a:cubicBezTo>
                  <a:cubicBezTo>
                    <a:pt x="252102" y="1981504"/>
                    <a:pt x="252102" y="1981694"/>
                    <a:pt x="252292" y="1981790"/>
                  </a:cubicBezTo>
                  <a:cubicBezTo>
                    <a:pt x="253435" y="1980837"/>
                    <a:pt x="254102" y="1979313"/>
                    <a:pt x="254578" y="1977599"/>
                  </a:cubicBezTo>
                  <a:cubicBezTo>
                    <a:pt x="256007" y="1978456"/>
                    <a:pt x="257436" y="1979218"/>
                    <a:pt x="258483" y="1980361"/>
                  </a:cubicBezTo>
                  <a:cubicBezTo>
                    <a:pt x="256388" y="1980266"/>
                    <a:pt x="254292" y="1981599"/>
                    <a:pt x="253721" y="1984933"/>
                  </a:cubicBezTo>
                  <a:cubicBezTo>
                    <a:pt x="252673" y="1985695"/>
                    <a:pt x="251816" y="1986552"/>
                    <a:pt x="250197" y="1986743"/>
                  </a:cubicBezTo>
                  <a:cubicBezTo>
                    <a:pt x="250482" y="1988743"/>
                    <a:pt x="253721" y="1988648"/>
                    <a:pt x="253816" y="1987028"/>
                  </a:cubicBezTo>
                  <a:cubicBezTo>
                    <a:pt x="256197" y="1987790"/>
                    <a:pt x="254292" y="1989981"/>
                    <a:pt x="251435" y="1991029"/>
                  </a:cubicBezTo>
                  <a:cubicBezTo>
                    <a:pt x="250768" y="1989219"/>
                    <a:pt x="249720" y="1987695"/>
                    <a:pt x="248768" y="1986076"/>
                  </a:cubicBezTo>
                  <a:close/>
                  <a:moveTo>
                    <a:pt x="248292" y="1991505"/>
                  </a:moveTo>
                  <a:cubicBezTo>
                    <a:pt x="248101" y="1991505"/>
                    <a:pt x="247815" y="1991505"/>
                    <a:pt x="247625" y="1991410"/>
                  </a:cubicBezTo>
                  <a:cubicBezTo>
                    <a:pt x="247815" y="1991505"/>
                    <a:pt x="248101" y="1991505"/>
                    <a:pt x="248292" y="1991505"/>
                  </a:cubicBezTo>
                  <a:close/>
                  <a:moveTo>
                    <a:pt x="263055" y="1976932"/>
                  </a:moveTo>
                  <a:cubicBezTo>
                    <a:pt x="263817" y="1976932"/>
                    <a:pt x="264484" y="1976837"/>
                    <a:pt x="265056" y="1976741"/>
                  </a:cubicBezTo>
                  <a:cubicBezTo>
                    <a:pt x="265532" y="1977408"/>
                    <a:pt x="266294" y="1977980"/>
                    <a:pt x="267342" y="1978551"/>
                  </a:cubicBezTo>
                  <a:cubicBezTo>
                    <a:pt x="265341" y="1978456"/>
                    <a:pt x="264103" y="1977694"/>
                    <a:pt x="263055" y="1976932"/>
                  </a:cubicBezTo>
                  <a:close/>
                  <a:moveTo>
                    <a:pt x="237338" y="1854250"/>
                  </a:moveTo>
                  <a:cubicBezTo>
                    <a:pt x="237624" y="1855012"/>
                    <a:pt x="237909" y="1855774"/>
                    <a:pt x="237719" y="1856917"/>
                  </a:cubicBezTo>
                  <a:cubicBezTo>
                    <a:pt x="248673" y="1854917"/>
                    <a:pt x="259912" y="1862156"/>
                    <a:pt x="264960" y="1855679"/>
                  </a:cubicBezTo>
                  <a:cubicBezTo>
                    <a:pt x="265246" y="1857489"/>
                    <a:pt x="266580" y="1858727"/>
                    <a:pt x="266103" y="1861013"/>
                  </a:cubicBezTo>
                  <a:cubicBezTo>
                    <a:pt x="264960" y="1858632"/>
                    <a:pt x="264484" y="1855774"/>
                    <a:pt x="261627" y="1858251"/>
                  </a:cubicBezTo>
                  <a:cubicBezTo>
                    <a:pt x="262103" y="1859108"/>
                    <a:pt x="262293" y="1860156"/>
                    <a:pt x="262293" y="1861203"/>
                  </a:cubicBezTo>
                  <a:cubicBezTo>
                    <a:pt x="256674" y="1861489"/>
                    <a:pt x="259817" y="1871395"/>
                    <a:pt x="253721" y="1871205"/>
                  </a:cubicBezTo>
                  <a:cubicBezTo>
                    <a:pt x="254578" y="1869966"/>
                    <a:pt x="254007" y="1868442"/>
                    <a:pt x="252959" y="1867394"/>
                  </a:cubicBezTo>
                  <a:cubicBezTo>
                    <a:pt x="253149" y="1867299"/>
                    <a:pt x="253340" y="1867204"/>
                    <a:pt x="253435" y="1867109"/>
                  </a:cubicBezTo>
                  <a:cubicBezTo>
                    <a:pt x="250673" y="1865299"/>
                    <a:pt x="246196" y="1865109"/>
                    <a:pt x="250101" y="1862156"/>
                  </a:cubicBezTo>
                  <a:cubicBezTo>
                    <a:pt x="244577" y="1860632"/>
                    <a:pt x="244482" y="1864442"/>
                    <a:pt x="238957" y="1862918"/>
                  </a:cubicBezTo>
                  <a:cubicBezTo>
                    <a:pt x="236004" y="1859679"/>
                    <a:pt x="236481" y="1856917"/>
                    <a:pt x="237338" y="1854250"/>
                  </a:cubicBezTo>
                  <a:close/>
                  <a:moveTo>
                    <a:pt x="250578" y="1833866"/>
                  </a:moveTo>
                  <a:cubicBezTo>
                    <a:pt x="251435" y="1835200"/>
                    <a:pt x="251244" y="1836915"/>
                    <a:pt x="251054" y="1838629"/>
                  </a:cubicBezTo>
                  <a:cubicBezTo>
                    <a:pt x="247911" y="1838248"/>
                    <a:pt x="246006" y="1836819"/>
                    <a:pt x="246768" y="1833581"/>
                  </a:cubicBezTo>
                  <a:cubicBezTo>
                    <a:pt x="248006" y="1833676"/>
                    <a:pt x="249244" y="1833676"/>
                    <a:pt x="250578" y="1833866"/>
                  </a:cubicBezTo>
                  <a:close/>
                  <a:moveTo>
                    <a:pt x="192189" y="1624698"/>
                  </a:moveTo>
                  <a:cubicBezTo>
                    <a:pt x="192856" y="1624602"/>
                    <a:pt x="193523" y="1624507"/>
                    <a:pt x="194094" y="1624412"/>
                  </a:cubicBezTo>
                  <a:cubicBezTo>
                    <a:pt x="195523" y="1625555"/>
                    <a:pt x="196761" y="1626793"/>
                    <a:pt x="197714" y="1628317"/>
                  </a:cubicBezTo>
                  <a:cubicBezTo>
                    <a:pt x="197238" y="1628984"/>
                    <a:pt x="196666" y="1629651"/>
                    <a:pt x="195999" y="1630508"/>
                  </a:cubicBezTo>
                  <a:cubicBezTo>
                    <a:pt x="193523" y="1629555"/>
                    <a:pt x="192285" y="1627555"/>
                    <a:pt x="192189" y="1624698"/>
                  </a:cubicBezTo>
                  <a:close/>
                  <a:moveTo>
                    <a:pt x="197714" y="1590312"/>
                  </a:moveTo>
                  <a:cubicBezTo>
                    <a:pt x="197904" y="1590312"/>
                    <a:pt x="198095" y="1590217"/>
                    <a:pt x="198285" y="1590312"/>
                  </a:cubicBezTo>
                  <a:cubicBezTo>
                    <a:pt x="198190" y="1590503"/>
                    <a:pt x="198285" y="1590693"/>
                    <a:pt x="198190" y="1590979"/>
                  </a:cubicBezTo>
                  <a:cubicBezTo>
                    <a:pt x="198095" y="1590693"/>
                    <a:pt x="197904" y="1590503"/>
                    <a:pt x="197714" y="1590312"/>
                  </a:cubicBezTo>
                  <a:close/>
                  <a:moveTo>
                    <a:pt x="192094" y="1595932"/>
                  </a:moveTo>
                  <a:cubicBezTo>
                    <a:pt x="192094" y="1595551"/>
                    <a:pt x="191999" y="1595075"/>
                    <a:pt x="191904" y="1594694"/>
                  </a:cubicBezTo>
                  <a:cubicBezTo>
                    <a:pt x="194856" y="1594980"/>
                    <a:pt x="194571" y="1592122"/>
                    <a:pt x="195904" y="1590884"/>
                  </a:cubicBezTo>
                  <a:cubicBezTo>
                    <a:pt x="197333" y="1592408"/>
                    <a:pt x="193523" y="1595741"/>
                    <a:pt x="192094" y="1595932"/>
                  </a:cubicBezTo>
                  <a:close/>
                  <a:moveTo>
                    <a:pt x="200095" y="1553165"/>
                  </a:moveTo>
                  <a:cubicBezTo>
                    <a:pt x="200857" y="1552784"/>
                    <a:pt x="201714" y="1552593"/>
                    <a:pt x="203048" y="1552784"/>
                  </a:cubicBezTo>
                  <a:cubicBezTo>
                    <a:pt x="202953" y="1554403"/>
                    <a:pt x="204381" y="1554784"/>
                    <a:pt x="204667" y="1556022"/>
                  </a:cubicBezTo>
                  <a:cubicBezTo>
                    <a:pt x="204572" y="1556308"/>
                    <a:pt x="204096" y="1556689"/>
                    <a:pt x="203524" y="1556975"/>
                  </a:cubicBezTo>
                  <a:cubicBezTo>
                    <a:pt x="202476" y="1555356"/>
                    <a:pt x="201429" y="1554022"/>
                    <a:pt x="200095" y="1553165"/>
                  </a:cubicBezTo>
                  <a:close/>
                  <a:moveTo>
                    <a:pt x="191046" y="1539353"/>
                  </a:moveTo>
                  <a:cubicBezTo>
                    <a:pt x="190951" y="1539925"/>
                    <a:pt x="190761" y="1540306"/>
                    <a:pt x="190665" y="1540782"/>
                  </a:cubicBezTo>
                  <a:cubicBezTo>
                    <a:pt x="189522" y="1539544"/>
                    <a:pt x="187998" y="1538401"/>
                    <a:pt x="186855" y="1537448"/>
                  </a:cubicBezTo>
                  <a:cubicBezTo>
                    <a:pt x="190951" y="1537544"/>
                    <a:pt x="194666" y="1537925"/>
                    <a:pt x="196571" y="1539830"/>
                  </a:cubicBezTo>
                  <a:cubicBezTo>
                    <a:pt x="197142" y="1536877"/>
                    <a:pt x="194761" y="1536210"/>
                    <a:pt x="195142" y="1533448"/>
                  </a:cubicBezTo>
                  <a:cubicBezTo>
                    <a:pt x="195237" y="1533448"/>
                    <a:pt x="195237" y="1533448"/>
                    <a:pt x="195333" y="1533448"/>
                  </a:cubicBezTo>
                  <a:cubicBezTo>
                    <a:pt x="195237" y="1536782"/>
                    <a:pt x="198285" y="1538115"/>
                    <a:pt x="200000" y="1540211"/>
                  </a:cubicBezTo>
                  <a:cubicBezTo>
                    <a:pt x="197904" y="1539925"/>
                    <a:pt x="196571" y="1540497"/>
                    <a:pt x="195618" y="1541354"/>
                  </a:cubicBezTo>
                  <a:cubicBezTo>
                    <a:pt x="194571" y="1540211"/>
                    <a:pt x="193142" y="1539449"/>
                    <a:pt x="191046" y="1539353"/>
                  </a:cubicBezTo>
                  <a:close/>
                  <a:moveTo>
                    <a:pt x="220288" y="1542973"/>
                  </a:moveTo>
                  <a:cubicBezTo>
                    <a:pt x="219431" y="1542687"/>
                    <a:pt x="218478" y="1542497"/>
                    <a:pt x="217812" y="1542211"/>
                  </a:cubicBezTo>
                  <a:cubicBezTo>
                    <a:pt x="217431" y="1545259"/>
                    <a:pt x="216954" y="1548307"/>
                    <a:pt x="216478" y="1551260"/>
                  </a:cubicBezTo>
                  <a:cubicBezTo>
                    <a:pt x="212001" y="1550402"/>
                    <a:pt x="209715" y="1552022"/>
                    <a:pt x="208001" y="1554308"/>
                  </a:cubicBezTo>
                  <a:cubicBezTo>
                    <a:pt x="207048" y="1552784"/>
                    <a:pt x="206572" y="1550879"/>
                    <a:pt x="206953" y="1548307"/>
                  </a:cubicBezTo>
                  <a:cubicBezTo>
                    <a:pt x="210192" y="1548212"/>
                    <a:pt x="216002" y="1550593"/>
                    <a:pt x="214478" y="1545735"/>
                  </a:cubicBezTo>
                  <a:cubicBezTo>
                    <a:pt x="213335" y="1544307"/>
                    <a:pt x="211906" y="1544592"/>
                    <a:pt x="208858" y="1544211"/>
                  </a:cubicBezTo>
                  <a:cubicBezTo>
                    <a:pt x="211716" y="1540782"/>
                    <a:pt x="214573" y="1537734"/>
                    <a:pt x="218002" y="1536306"/>
                  </a:cubicBezTo>
                  <a:cubicBezTo>
                    <a:pt x="218764" y="1536496"/>
                    <a:pt x="219621" y="1536686"/>
                    <a:pt x="220669" y="1536782"/>
                  </a:cubicBezTo>
                  <a:cubicBezTo>
                    <a:pt x="221050" y="1536306"/>
                    <a:pt x="221241" y="1535924"/>
                    <a:pt x="221241" y="1535448"/>
                  </a:cubicBezTo>
                  <a:cubicBezTo>
                    <a:pt x="222098" y="1535353"/>
                    <a:pt x="223050" y="1535448"/>
                    <a:pt x="224003" y="1535544"/>
                  </a:cubicBezTo>
                  <a:cubicBezTo>
                    <a:pt x="224289" y="1538496"/>
                    <a:pt x="222860" y="1541735"/>
                    <a:pt x="220288" y="1542973"/>
                  </a:cubicBezTo>
                  <a:close/>
                  <a:moveTo>
                    <a:pt x="220383" y="1542973"/>
                  </a:moveTo>
                  <a:cubicBezTo>
                    <a:pt x="224289" y="1542306"/>
                    <a:pt x="227718" y="1540973"/>
                    <a:pt x="231337" y="1540877"/>
                  </a:cubicBezTo>
                  <a:cubicBezTo>
                    <a:pt x="228861" y="1543830"/>
                    <a:pt x="224289" y="1544116"/>
                    <a:pt x="220383" y="1542973"/>
                  </a:cubicBezTo>
                  <a:close/>
                  <a:moveTo>
                    <a:pt x="269056" y="1557641"/>
                  </a:moveTo>
                  <a:cubicBezTo>
                    <a:pt x="269723" y="1556594"/>
                    <a:pt x="270294" y="1555546"/>
                    <a:pt x="270961" y="1554403"/>
                  </a:cubicBezTo>
                  <a:cubicBezTo>
                    <a:pt x="272104" y="1554974"/>
                    <a:pt x="273342" y="1555546"/>
                    <a:pt x="273438" y="1556784"/>
                  </a:cubicBezTo>
                  <a:cubicBezTo>
                    <a:pt x="270866" y="1556594"/>
                    <a:pt x="270009" y="1558213"/>
                    <a:pt x="269342" y="1560023"/>
                  </a:cubicBezTo>
                  <a:cubicBezTo>
                    <a:pt x="268866" y="1559547"/>
                    <a:pt x="268104" y="1559261"/>
                    <a:pt x="267151" y="1559070"/>
                  </a:cubicBezTo>
                  <a:cubicBezTo>
                    <a:pt x="267151" y="1560880"/>
                    <a:pt x="266199" y="1561832"/>
                    <a:pt x="264579" y="1562023"/>
                  </a:cubicBezTo>
                  <a:cubicBezTo>
                    <a:pt x="263817" y="1560880"/>
                    <a:pt x="262865" y="1559927"/>
                    <a:pt x="261627" y="1559165"/>
                  </a:cubicBezTo>
                  <a:cubicBezTo>
                    <a:pt x="261627" y="1558499"/>
                    <a:pt x="261722" y="1557832"/>
                    <a:pt x="261817" y="1557165"/>
                  </a:cubicBezTo>
                  <a:cubicBezTo>
                    <a:pt x="264103" y="1557356"/>
                    <a:pt x="266580" y="1557451"/>
                    <a:pt x="269056" y="1557641"/>
                  </a:cubicBezTo>
                  <a:close/>
                  <a:moveTo>
                    <a:pt x="291249" y="1545164"/>
                  </a:moveTo>
                  <a:cubicBezTo>
                    <a:pt x="293059" y="1545354"/>
                    <a:pt x="294774" y="1545640"/>
                    <a:pt x="296583" y="1545831"/>
                  </a:cubicBezTo>
                  <a:cubicBezTo>
                    <a:pt x="296012" y="1549831"/>
                    <a:pt x="296869" y="1555451"/>
                    <a:pt x="290202" y="1552689"/>
                  </a:cubicBezTo>
                  <a:cubicBezTo>
                    <a:pt x="293916" y="1550307"/>
                    <a:pt x="290868" y="1548974"/>
                    <a:pt x="291249" y="1545164"/>
                  </a:cubicBezTo>
                  <a:close/>
                  <a:moveTo>
                    <a:pt x="296202" y="1561166"/>
                  </a:moveTo>
                  <a:cubicBezTo>
                    <a:pt x="302013" y="1564976"/>
                    <a:pt x="283629" y="1565643"/>
                    <a:pt x="291154" y="1571357"/>
                  </a:cubicBezTo>
                  <a:cubicBezTo>
                    <a:pt x="289725" y="1573262"/>
                    <a:pt x="286963" y="1573739"/>
                    <a:pt x="283629" y="1573453"/>
                  </a:cubicBezTo>
                  <a:cubicBezTo>
                    <a:pt x="283915" y="1569738"/>
                    <a:pt x="284391" y="1566119"/>
                    <a:pt x="286677" y="1564595"/>
                  </a:cubicBezTo>
                  <a:cubicBezTo>
                    <a:pt x="281153" y="1562404"/>
                    <a:pt x="282105" y="1556022"/>
                    <a:pt x="274962" y="1558499"/>
                  </a:cubicBezTo>
                  <a:cubicBezTo>
                    <a:pt x="275628" y="1552879"/>
                    <a:pt x="273628" y="1553927"/>
                    <a:pt x="276295" y="1549450"/>
                  </a:cubicBezTo>
                  <a:cubicBezTo>
                    <a:pt x="284677" y="1551831"/>
                    <a:pt x="286868" y="1567928"/>
                    <a:pt x="296202" y="1561166"/>
                  </a:cubicBezTo>
                  <a:close/>
                  <a:moveTo>
                    <a:pt x="302394" y="1580406"/>
                  </a:moveTo>
                  <a:cubicBezTo>
                    <a:pt x="301727" y="1583740"/>
                    <a:pt x="294774" y="1580120"/>
                    <a:pt x="291535" y="1580597"/>
                  </a:cubicBezTo>
                  <a:cubicBezTo>
                    <a:pt x="295631" y="1575834"/>
                    <a:pt x="295440" y="1577168"/>
                    <a:pt x="292869" y="1571548"/>
                  </a:cubicBezTo>
                  <a:cubicBezTo>
                    <a:pt x="296679" y="1569167"/>
                    <a:pt x="295917" y="1572882"/>
                    <a:pt x="301727" y="1572691"/>
                  </a:cubicBezTo>
                  <a:cubicBezTo>
                    <a:pt x="299917" y="1576025"/>
                    <a:pt x="293726" y="1578787"/>
                    <a:pt x="302394" y="1580406"/>
                  </a:cubicBezTo>
                  <a:close/>
                  <a:moveTo>
                    <a:pt x="328587" y="1485252"/>
                  </a:moveTo>
                  <a:cubicBezTo>
                    <a:pt x="329730" y="1482489"/>
                    <a:pt x="332969" y="1481918"/>
                    <a:pt x="333255" y="1478108"/>
                  </a:cubicBezTo>
                  <a:cubicBezTo>
                    <a:pt x="339446" y="1479441"/>
                    <a:pt x="335826" y="1485156"/>
                    <a:pt x="343446" y="1482489"/>
                  </a:cubicBezTo>
                  <a:cubicBezTo>
                    <a:pt x="344113" y="1487919"/>
                    <a:pt x="332207" y="1488490"/>
                    <a:pt x="336588" y="1492395"/>
                  </a:cubicBezTo>
                  <a:cubicBezTo>
                    <a:pt x="335064" y="1494872"/>
                    <a:pt x="332397" y="1492872"/>
                    <a:pt x="333255" y="1490395"/>
                  </a:cubicBezTo>
                  <a:cubicBezTo>
                    <a:pt x="323920" y="1492395"/>
                    <a:pt x="331731" y="1489443"/>
                    <a:pt x="335445" y="1487633"/>
                  </a:cubicBezTo>
                  <a:cubicBezTo>
                    <a:pt x="335255" y="1485537"/>
                    <a:pt x="331254" y="1485823"/>
                    <a:pt x="328587" y="1485252"/>
                  </a:cubicBezTo>
                  <a:close/>
                  <a:moveTo>
                    <a:pt x="330588" y="1408575"/>
                  </a:moveTo>
                  <a:cubicBezTo>
                    <a:pt x="322110" y="1407337"/>
                    <a:pt x="328683" y="1404861"/>
                    <a:pt x="328302" y="1399050"/>
                  </a:cubicBezTo>
                  <a:cubicBezTo>
                    <a:pt x="325730" y="1395240"/>
                    <a:pt x="316776" y="1395526"/>
                    <a:pt x="318967" y="1388668"/>
                  </a:cubicBezTo>
                  <a:cubicBezTo>
                    <a:pt x="323158" y="1391430"/>
                    <a:pt x="324968" y="1395812"/>
                    <a:pt x="332302" y="1396478"/>
                  </a:cubicBezTo>
                  <a:cubicBezTo>
                    <a:pt x="330873" y="1401812"/>
                    <a:pt x="328587" y="1403432"/>
                    <a:pt x="330588" y="1408575"/>
                  </a:cubicBezTo>
                  <a:close/>
                  <a:moveTo>
                    <a:pt x="330588" y="1420862"/>
                  </a:moveTo>
                  <a:cubicBezTo>
                    <a:pt x="337922" y="1425435"/>
                    <a:pt x="336969" y="1429149"/>
                    <a:pt x="343446" y="1431721"/>
                  </a:cubicBezTo>
                  <a:cubicBezTo>
                    <a:pt x="343256" y="1433245"/>
                    <a:pt x="342970" y="1434769"/>
                    <a:pt x="342780" y="1436293"/>
                  </a:cubicBezTo>
                  <a:cubicBezTo>
                    <a:pt x="341160" y="1435817"/>
                    <a:pt x="339922" y="1435150"/>
                    <a:pt x="338684" y="1434388"/>
                  </a:cubicBezTo>
                  <a:cubicBezTo>
                    <a:pt x="339732" y="1433912"/>
                    <a:pt x="340589" y="1433150"/>
                    <a:pt x="340970" y="1432102"/>
                  </a:cubicBezTo>
                  <a:cubicBezTo>
                    <a:pt x="333445" y="1432959"/>
                    <a:pt x="331159" y="1429816"/>
                    <a:pt x="328111" y="1427340"/>
                  </a:cubicBezTo>
                  <a:cubicBezTo>
                    <a:pt x="329730" y="1425720"/>
                    <a:pt x="330778" y="1423530"/>
                    <a:pt x="330588" y="1420862"/>
                  </a:cubicBezTo>
                  <a:close/>
                  <a:moveTo>
                    <a:pt x="326873" y="1374285"/>
                  </a:moveTo>
                  <a:cubicBezTo>
                    <a:pt x="326873" y="1374571"/>
                    <a:pt x="326873" y="1374761"/>
                    <a:pt x="326778" y="1375047"/>
                  </a:cubicBezTo>
                  <a:cubicBezTo>
                    <a:pt x="325158" y="1373904"/>
                    <a:pt x="323730" y="1372666"/>
                    <a:pt x="325349" y="1369427"/>
                  </a:cubicBezTo>
                  <a:cubicBezTo>
                    <a:pt x="331350" y="1369142"/>
                    <a:pt x="330302" y="1373428"/>
                    <a:pt x="332397" y="1375714"/>
                  </a:cubicBezTo>
                  <a:cubicBezTo>
                    <a:pt x="330969" y="1374952"/>
                    <a:pt x="329730" y="1373999"/>
                    <a:pt x="326873" y="1374285"/>
                  </a:cubicBezTo>
                  <a:close/>
                  <a:moveTo>
                    <a:pt x="327349" y="1368189"/>
                  </a:moveTo>
                  <a:cubicBezTo>
                    <a:pt x="327921" y="1366475"/>
                    <a:pt x="327349" y="1365427"/>
                    <a:pt x="326016" y="1364951"/>
                  </a:cubicBezTo>
                  <a:cubicBezTo>
                    <a:pt x="329254" y="1360760"/>
                    <a:pt x="332683" y="1367808"/>
                    <a:pt x="338398" y="1366475"/>
                  </a:cubicBezTo>
                  <a:cubicBezTo>
                    <a:pt x="335160" y="1371047"/>
                    <a:pt x="333921" y="1369809"/>
                    <a:pt x="327349" y="1368189"/>
                  </a:cubicBezTo>
                  <a:close/>
                  <a:moveTo>
                    <a:pt x="346113" y="1362855"/>
                  </a:moveTo>
                  <a:cubicBezTo>
                    <a:pt x="345828" y="1366665"/>
                    <a:pt x="342684" y="1367237"/>
                    <a:pt x="341541" y="1369999"/>
                  </a:cubicBezTo>
                  <a:cubicBezTo>
                    <a:pt x="337636" y="1368285"/>
                    <a:pt x="341160" y="1360379"/>
                    <a:pt x="346113" y="1362855"/>
                  </a:cubicBezTo>
                  <a:close/>
                  <a:moveTo>
                    <a:pt x="351447" y="1426577"/>
                  </a:moveTo>
                  <a:cubicBezTo>
                    <a:pt x="362211" y="1427625"/>
                    <a:pt x="355543" y="1434674"/>
                    <a:pt x="354781" y="1440865"/>
                  </a:cubicBezTo>
                  <a:cubicBezTo>
                    <a:pt x="351543" y="1440674"/>
                    <a:pt x="351257" y="1438579"/>
                    <a:pt x="347923" y="1438484"/>
                  </a:cubicBezTo>
                  <a:cubicBezTo>
                    <a:pt x="349447" y="1442008"/>
                    <a:pt x="351638" y="1445247"/>
                    <a:pt x="349733" y="1450961"/>
                  </a:cubicBezTo>
                  <a:cubicBezTo>
                    <a:pt x="337065" y="1443627"/>
                    <a:pt x="354686" y="1434293"/>
                    <a:pt x="351447" y="1426577"/>
                  </a:cubicBezTo>
                  <a:close/>
                  <a:moveTo>
                    <a:pt x="364592" y="1392573"/>
                  </a:moveTo>
                  <a:cubicBezTo>
                    <a:pt x="363639" y="1393811"/>
                    <a:pt x="362973" y="1395240"/>
                    <a:pt x="362782" y="1397240"/>
                  </a:cubicBezTo>
                  <a:cubicBezTo>
                    <a:pt x="361734" y="1397145"/>
                    <a:pt x="360687" y="1396955"/>
                    <a:pt x="359639" y="1396860"/>
                  </a:cubicBezTo>
                  <a:cubicBezTo>
                    <a:pt x="359925" y="1396574"/>
                    <a:pt x="360115" y="1396193"/>
                    <a:pt x="360306" y="1395716"/>
                  </a:cubicBezTo>
                  <a:cubicBezTo>
                    <a:pt x="356210" y="1392478"/>
                    <a:pt x="360782" y="1393049"/>
                    <a:pt x="364592" y="1392573"/>
                  </a:cubicBezTo>
                  <a:close/>
                  <a:moveTo>
                    <a:pt x="384213" y="1184547"/>
                  </a:moveTo>
                  <a:cubicBezTo>
                    <a:pt x="384594" y="1184547"/>
                    <a:pt x="384785" y="1184452"/>
                    <a:pt x="385166" y="1184452"/>
                  </a:cubicBezTo>
                  <a:cubicBezTo>
                    <a:pt x="385166" y="1184547"/>
                    <a:pt x="385166" y="1184547"/>
                    <a:pt x="385166" y="1184738"/>
                  </a:cubicBezTo>
                  <a:cubicBezTo>
                    <a:pt x="390024" y="1184642"/>
                    <a:pt x="394405" y="1184928"/>
                    <a:pt x="392119" y="1189977"/>
                  </a:cubicBezTo>
                  <a:cubicBezTo>
                    <a:pt x="389452" y="1188452"/>
                    <a:pt x="386976" y="1187976"/>
                    <a:pt x="384594" y="1188071"/>
                  </a:cubicBezTo>
                  <a:cubicBezTo>
                    <a:pt x="384785" y="1187024"/>
                    <a:pt x="384690" y="1185976"/>
                    <a:pt x="384213" y="1184547"/>
                  </a:cubicBezTo>
                  <a:close/>
                  <a:moveTo>
                    <a:pt x="398691" y="1102442"/>
                  </a:moveTo>
                  <a:cubicBezTo>
                    <a:pt x="399453" y="1101585"/>
                    <a:pt x="400311" y="1100823"/>
                    <a:pt x="401168" y="1100061"/>
                  </a:cubicBezTo>
                  <a:cubicBezTo>
                    <a:pt x="402501" y="1101013"/>
                    <a:pt x="403930" y="1102442"/>
                    <a:pt x="406026" y="1102727"/>
                  </a:cubicBezTo>
                  <a:cubicBezTo>
                    <a:pt x="405073" y="1104537"/>
                    <a:pt x="403454" y="1105775"/>
                    <a:pt x="400311" y="1105394"/>
                  </a:cubicBezTo>
                  <a:cubicBezTo>
                    <a:pt x="400882" y="1103585"/>
                    <a:pt x="400025" y="1102823"/>
                    <a:pt x="398691" y="1102442"/>
                  </a:cubicBezTo>
                  <a:close/>
                  <a:moveTo>
                    <a:pt x="377260" y="1075296"/>
                  </a:moveTo>
                  <a:cubicBezTo>
                    <a:pt x="378117" y="1076248"/>
                    <a:pt x="378689" y="1077391"/>
                    <a:pt x="378975" y="1078725"/>
                  </a:cubicBezTo>
                  <a:cubicBezTo>
                    <a:pt x="376498" y="1079677"/>
                    <a:pt x="374688" y="1080153"/>
                    <a:pt x="374784" y="1075105"/>
                  </a:cubicBezTo>
                  <a:cubicBezTo>
                    <a:pt x="375546" y="1075105"/>
                    <a:pt x="376403" y="1075200"/>
                    <a:pt x="377260" y="1075296"/>
                  </a:cubicBezTo>
                  <a:close/>
                  <a:moveTo>
                    <a:pt x="411074" y="1082535"/>
                  </a:moveTo>
                  <a:cubicBezTo>
                    <a:pt x="408978" y="1086821"/>
                    <a:pt x="409264" y="1088821"/>
                    <a:pt x="408121" y="1090536"/>
                  </a:cubicBezTo>
                  <a:cubicBezTo>
                    <a:pt x="405835" y="1089297"/>
                    <a:pt x="404216" y="1089678"/>
                    <a:pt x="402597" y="1090155"/>
                  </a:cubicBezTo>
                  <a:cubicBezTo>
                    <a:pt x="402406" y="1088821"/>
                    <a:pt x="402120" y="1087488"/>
                    <a:pt x="403644" y="1085106"/>
                  </a:cubicBezTo>
                  <a:cubicBezTo>
                    <a:pt x="398025" y="1082820"/>
                    <a:pt x="399072" y="1087107"/>
                    <a:pt x="396405" y="1087678"/>
                  </a:cubicBezTo>
                  <a:cubicBezTo>
                    <a:pt x="393357" y="1085202"/>
                    <a:pt x="385737" y="1086344"/>
                    <a:pt x="385071" y="1080725"/>
                  </a:cubicBezTo>
                  <a:cubicBezTo>
                    <a:pt x="385928" y="1080248"/>
                    <a:pt x="386880" y="1079963"/>
                    <a:pt x="387547" y="1079201"/>
                  </a:cubicBezTo>
                  <a:cubicBezTo>
                    <a:pt x="387357" y="1078915"/>
                    <a:pt x="387071" y="1078915"/>
                    <a:pt x="386880" y="1078725"/>
                  </a:cubicBezTo>
                  <a:cubicBezTo>
                    <a:pt x="388595" y="1078915"/>
                    <a:pt x="390405" y="1079201"/>
                    <a:pt x="392119" y="1079391"/>
                  </a:cubicBezTo>
                  <a:cubicBezTo>
                    <a:pt x="392119" y="1078820"/>
                    <a:pt x="391929" y="1078439"/>
                    <a:pt x="391833" y="1077963"/>
                  </a:cubicBezTo>
                  <a:cubicBezTo>
                    <a:pt x="392595" y="1079010"/>
                    <a:pt x="392786" y="1079963"/>
                    <a:pt x="390976" y="1082630"/>
                  </a:cubicBezTo>
                  <a:cubicBezTo>
                    <a:pt x="398310" y="1079582"/>
                    <a:pt x="404025" y="1085297"/>
                    <a:pt x="411074" y="1082535"/>
                  </a:cubicBezTo>
                  <a:close/>
                  <a:moveTo>
                    <a:pt x="335826" y="1034433"/>
                  </a:moveTo>
                  <a:cubicBezTo>
                    <a:pt x="336779" y="1034529"/>
                    <a:pt x="337731" y="1034719"/>
                    <a:pt x="339065" y="1034624"/>
                  </a:cubicBezTo>
                  <a:cubicBezTo>
                    <a:pt x="338779" y="1033100"/>
                    <a:pt x="338493" y="1031576"/>
                    <a:pt x="337922" y="1030242"/>
                  </a:cubicBezTo>
                  <a:cubicBezTo>
                    <a:pt x="341065" y="1032052"/>
                    <a:pt x="339541" y="1032623"/>
                    <a:pt x="346399" y="1032147"/>
                  </a:cubicBezTo>
                  <a:cubicBezTo>
                    <a:pt x="347161" y="1038624"/>
                    <a:pt x="343446" y="1044815"/>
                    <a:pt x="336969" y="1047863"/>
                  </a:cubicBezTo>
                  <a:cubicBezTo>
                    <a:pt x="338970" y="1041863"/>
                    <a:pt x="336398" y="1038815"/>
                    <a:pt x="335826" y="1034433"/>
                  </a:cubicBezTo>
                  <a:close/>
                  <a:moveTo>
                    <a:pt x="360401" y="970044"/>
                  </a:moveTo>
                  <a:cubicBezTo>
                    <a:pt x="360306" y="970330"/>
                    <a:pt x="360115" y="970520"/>
                    <a:pt x="360020" y="970806"/>
                  </a:cubicBezTo>
                  <a:cubicBezTo>
                    <a:pt x="357353" y="970616"/>
                    <a:pt x="355257" y="971187"/>
                    <a:pt x="354781" y="973568"/>
                  </a:cubicBezTo>
                  <a:cubicBezTo>
                    <a:pt x="353162" y="973378"/>
                    <a:pt x="351257" y="972806"/>
                    <a:pt x="349066" y="972425"/>
                  </a:cubicBezTo>
                  <a:cubicBezTo>
                    <a:pt x="350209" y="971283"/>
                    <a:pt x="351066" y="969949"/>
                    <a:pt x="351352" y="968520"/>
                  </a:cubicBezTo>
                  <a:cubicBezTo>
                    <a:pt x="353924" y="969282"/>
                    <a:pt x="357067" y="970520"/>
                    <a:pt x="360401" y="970044"/>
                  </a:cubicBezTo>
                  <a:close/>
                  <a:moveTo>
                    <a:pt x="327159" y="950232"/>
                  </a:moveTo>
                  <a:cubicBezTo>
                    <a:pt x="328016" y="949470"/>
                    <a:pt x="328873" y="948899"/>
                    <a:pt x="329730" y="948518"/>
                  </a:cubicBezTo>
                  <a:cubicBezTo>
                    <a:pt x="330207" y="951185"/>
                    <a:pt x="328968" y="950899"/>
                    <a:pt x="327159" y="950232"/>
                  </a:cubicBezTo>
                  <a:close/>
                  <a:moveTo>
                    <a:pt x="328016" y="946803"/>
                  </a:moveTo>
                  <a:cubicBezTo>
                    <a:pt x="323063" y="942803"/>
                    <a:pt x="323539" y="943279"/>
                    <a:pt x="320015" y="939660"/>
                  </a:cubicBezTo>
                  <a:cubicBezTo>
                    <a:pt x="320015" y="938897"/>
                    <a:pt x="320586" y="938516"/>
                    <a:pt x="320967" y="938135"/>
                  </a:cubicBezTo>
                  <a:cubicBezTo>
                    <a:pt x="323920" y="939469"/>
                    <a:pt x="326873" y="940231"/>
                    <a:pt x="329540" y="937850"/>
                  </a:cubicBezTo>
                  <a:cubicBezTo>
                    <a:pt x="328587" y="936326"/>
                    <a:pt x="327730" y="934611"/>
                    <a:pt x="326778" y="932992"/>
                  </a:cubicBezTo>
                  <a:cubicBezTo>
                    <a:pt x="328302" y="930325"/>
                    <a:pt x="330302" y="933183"/>
                    <a:pt x="332207" y="934230"/>
                  </a:cubicBezTo>
                  <a:cubicBezTo>
                    <a:pt x="330873" y="936421"/>
                    <a:pt x="330397" y="938612"/>
                    <a:pt x="332207" y="940802"/>
                  </a:cubicBezTo>
                  <a:cubicBezTo>
                    <a:pt x="330969" y="942803"/>
                    <a:pt x="329349" y="944708"/>
                    <a:pt x="328016" y="946803"/>
                  </a:cubicBezTo>
                  <a:close/>
                  <a:moveTo>
                    <a:pt x="355734" y="904131"/>
                  </a:moveTo>
                  <a:cubicBezTo>
                    <a:pt x="356115" y="903464"/>
                    <a:pt x="356781" y="903083"/>
                    <a:pt x="357543" y="902988"/>
                  </a:cubicBezTo>
                  <a:cubicBezTo>
                    <a:pt x="357448" y="904036"/>
                    <a:pt x="357448" y="904988"/>
                    <a:pt x="357543" y="905941"/>
                  </a:cubicBezTo>
                  <a:cubicBezTo>
                    <a:pt x="356686" y="906131"/>
                    <a:pt x="356019" y="906512"/>
                    <a:pt x="355353" y="906893"/>
                  </a:cubicBezTo>
                  <a:cubicBezTo>
                    <a:pt x="354495" y="906036"/>
                    <a:pt x="353733" y="905179"/>
                    <a:pt x="352400" y="904703"/>
                  </a:cubicBezTo>
                  <a:cubicBezTo>
                    <a:pt x="349923" y="909846"/>
                    <a:pt x="353257" y="911465"/>
                    <a:pt x="349923" y="913942"/>
                  </a:cubicBezTo>
                  <a:cubicBezTo>
                    <a:pt x="343351" y="907179"/>
                    <a:pt x="351066" y="904893"/>
                    <a:pt x="354019" y="898797"/>
                  </a:cubicBezTo>
                  <a:cubicBezTo>
                    <a:pt x="354781" y="900512"/>
                    <a:pt x="355448" y="902131"/>
                    <a:pt x="355734" y="904131"/>
                  </a:cubicBezTo>
                  <a:close/>
                  <a:moveTo>
                    <a:pt x="271914" y="551420"/>
                  </a:moveTo>
                  <a:cubicBezTo>
                    <a:pt x="272485" y="551992"/>
                    <a:pt x="273057" y="552659"/>
                    <a:pt x="273152" y="553516"/>
                  </a:cubicBezTo>
                  <a:cubicBezTo>
                    <a:pt x="271818" y="554468"/>
                    <a:pt x="270104" y="555040"/>
                    <a:pt x="268294" y="555611"/>
                  </a:cubicBezTo>
                  <a:cubicBezTo>
                    <a:pt x="269342" y="553992"/>
                    <a:pt x="270390" y="552468"/>
                    <a:pt x="271914" y="551420"/>
                  </a:cubicBezTo>
                  <a:close/>
                  <a:moveTo>
                    <a:pt x="351162" y="571994"/>
                  </a:moveTo>
                  <a:cubicBezTo>
                    <a:pt x="351257" y="571804"/>
                    <a:pt x="351543" y="571613"/>
                    <a:pt x="351638" y="571518"/>
                  </a:cubicBezTo>
                  <a:cubicBezTo>
                    <a:pt x="351543" y="571709"/>
                    <a:pt x="351543" y="571804"/>
                    <a:pt x="351447" y="571994"/>
                  </a:cubicBezTo>
                  <a:cubicBezTo>
                    <a:pt x="351352" y="571899"/>
                    <a:pt x="351257" y="571994"/>
                    <a:pt x="351162" y="571994"/>
                  </a:cubicBezTo>
                  <a:close/>
                  <a:moveTo>
                    <a:pt x="373545" y="566756"/>
                  </a:moveTo>
                  <a:cubicBezTo>
                    <a:pt x="377832" y="567899"/>
                    <a:pt x="382975" y="568565"/>
                    <a:pt x="383356" y="572280"/>
                  </a:cubicBezTo>
                  <a:cubicBezTo>
                    <a:pt x="381546" y="572280"/>
                    <a:pt x="380213" y="571994"/>
                    <a:pt x="378879" y="571613"/>
                  </a:cubicBezTo>
                  <a:cubicBezTo>
                    <a:pt x="378879" y="571328"/>
                    <a:pt x="378879" y="571137"/>
                    <a:pt x="378975" y="570851"/>
                  </a:cubicBezTo>
                  <a:cubicBezTo>
                    <a:pt x="377832" y="569137"/>
                    <a:pt x="375736" y="567994"/>
                    <a:pt x="373545" y="566756"/>
                  </a:cubicBezTo>
                  <a:close/>
                  <a:moveTo>
                    <a:pt x="387261" y="569613"/>
                  </a:moveTo>
                  <a:cubicBezTo>
                    <a:pt x="380689" y="567518"/>
                    <a:pt x="387261" y="560755"/>
                    <a:pt x="392119" y="560945"/>
                  </a:cubicBezTo>
                  <a:cubicBezTo>
                    <a:pt x="392310" y="565898"/>
                    <a:pt x="386214" y="563708"/>
                    <a:pt x="387261" y="569613"/>
                  </a:cubicBezTo>
                  <a:close/>
                  <a:moveTo>
                    <a:pt x="391452" y="594759"/>
                  </a:moveTo>
                  <a:cubicBezTo>
                    <a:pt x="394024" y="595235"/>
                    <a:pt x="397548" y="595045"/>
                    <a:pt x="397834" y="597045"/>
                  </a:cubicBezTo>
                  <a:cubicBezTo>
                    <a:pt x="396215" y="597617"/>
                    <a:pt x="396120" y="598379"/>
                    <a:pt x="396310" y="599141"/>
                  </a:cubicBezTo>
                  <a:cubicBezTo>
                    <a:pt x="389928" y="599998"/>
                    <a:pt x="388595" y="602474"/>
                    <a:pt x="383451" y="601808"/>
                  </a:cubicBezTo>
                  <a:cubicBezTo>
                    <a:pt x="383261" y="601617"/>
                    <a:pt x="383070" y="601522"/>
                    <a:pt x="382880" y="601331"/>
                  </a:cubicBezTo>
                  <a:cubicBezTo>
                    <a:pt x="382880" y="601522"/>
                    <a:pt x="382689" y="601617"/>
                    <a:pt x="382689" y="601712"/>
                  </a:cubicBezTo>
                  <a:cubicBezTo>
                    <a:pt x="381546" y="601522"/>
                    <a:pt x="380308" y="601236"/>
                    <a:pt x="378689" y="600760"/>
                  </a:cubicBezTo>
                  <a:cubicBezTo>
                    <a:pt x="380022" y="598855"/>
                    <a:pt x="379260" y="596950"/>
                    <a:pt x="378498" y="595331"/>
                  </a:cubicBezTo>
                  <a:cubicBezTo>
                    <a:pt x="379927" y="596474"/>
                    <a:pt x="380975" y="597617"/>
                    <a:pt x="382023" y="595045"/>
                  </a:cubicBezTo>
                  <a:cubicBezTo>
                    <a:pt x="379737" y="594664"/>
                    <a:pt x="379546" y="592949"/>
                    <a:pt x="378879" y="591521"/>
                  </a:cubicBezTo>
                  <a:cubicBezTo>
                    <a:pt x="379070" y="591425"/>
                    <a:pt x="379165" y="591330"/>
                    <a:pt x="379356" y="591330"/>
                  </a:cubicBezTo>
                  <a:cubicBezTo>
                    <a:pt x="382404" y="593140"/>
                    <a:pt x="388404" y="599426"/>
                    <a:pt x="391452" y="594759"/>
                  </a:cubicBezTo>
                  <a:close/>
                  <a:moveTo>
                    <a:pt x="409550" y="578376"/>
                  </a:moveTo>
                  <a:cubicBezTo>
                    <a:pt x="409264" y="580186"/>
                    <a:pt x="408026" y="582281"/>
                    <a:pt x="407454" y="584091"/>
                  </a:cubicBezTo>
                  <a:cubicBezTo>
                    <a:pt x="409264" y="583234"/>
                    <a:pt x="410502" y="582948"/>
                    <a:pt x="411455" y="582758"/>
                  </a:cubicBezTo>
                  <a:cubicBezTo>
                    <a:pt x="411169" y="583520"/>
                    <a:pt x="410788" y="584282"/>
                    <a:pt x="410312" y="584853"/>
                  </a:cubicBezTo>
                  <a:cubicBezTo>
                    <a:pt x="407931" y="584567"/>
                    <a:pt x="405645" y="584282"/>
                    <a:pt x="403263" y="583996"/>
                  </a:cubicBezTo>
                  <a:cubicBezTo>
                    <a:pt x="403549" y="582567"/>
                    <a:pt x="405645" y="583139"/>
                    <a:pt x="406978" y="582948"/>
                  </a:cubicBezTo>
                  <a:cubicBezTo>
                    <a:pt x="406502" y="581996"/>
                    <a:pt x="408026" y="580281"/>
                    <a:pt x="409550" y="578376"/>
                  </a:cubicBezTo>
                  <a:close/>
                  <a:moveTo>
                    <a:pt x="421075" y="573995"/>
                  </a:moveTo>
                  <a:cubicBezTo>
                    <a:pt x="422599" y="573614"/>
                    <a:pt x="423933" y="573042"/>
                    <a:pt x="425076" y="572375"/>
                  </a:cubicBezTo>
                  <a:cubicBezTo>
                    <a:pt x="424599" y="576947"/>
                    <a:pt x="422218" y="581043"/>
                    <a:pt x="420885" y="586187"/>
                  </a:cubicBezTo>
                  <a:cubicBezTo>
                    <a:pt x="417360" y="587234"/>
                    <a:pt x="415646" y="580948"/>
                    <a:pt x="413741" y="585329"/>
                  </a:cubicBezTo>
                  <a:cubicBezTo>
                    <a:pt x="412026" y="584567"/>
                    <a:pt x="412979" y="583424"/>
                    <a:pt x="414122" y="582186"/>
                  </a:cubicBezTo>
                  <a:cubicBezTo>
                    <a:pt x="414884" y="581900"/>
                    <a:pt x="415646" y="581424"/>
                    <a:pt x="416789" y="580091"/>
                  </a:cubicBezTo>
                  <a:cubicBezTo>
                    <a:pt x="416408" y="580186"/>
                    <a:pt x="416122" y="580091"/>
                    <a:pt x="415836" y="580186"/>
                  </a:cubicBezTo>
                  <a:cubicBezTo>
                    <a:pt x="416694" y="578948"/>
                    <a:pt x="416884" y="577614"/>
                    <a:pt x="415074" y="576281"/>
                  </a:cubicBezTo>
                  <a:cubicBezTo>
                    <a:pt x="414217" y="576566"/>
                    <a:pt x="413646" y="577233"/>
                    <a:pt x="413169" y="577900"/>
                  </a:cubicBezTo>
                  <a:cubicBezTo>
                    <a:pt x="413169" y="576090"/>
                    <a:pt x="414027" y="573518"/>
                    <a:pt x="413741" y="571899"/>
                  </a:cubicBezTo>
                  <a:cubicBezTo>
                    <a:pt x="412979" y="571804"/>
                    <a:pt x="412407" y="571709"/>
                    <a:pt x="411741" y="571709"/>
                  </a:cubicBezTo>
                  <a:cubicBezTo>
                    <a:pt x="411550" y="570947"/>
                    <a:pt x="411264" y="570185"/>
                    <a:pt x="410598" y="569518"/>
                  </a:cubicBezTo>
                  <a:cubicBezTo>
                    <a:pt x="413931" y="566851"/>
                    <a:pt x="417360" y="564184"/>
                    <a:pt x="423837" y="565041"/>
                  </a:cubicBezTo>
                  <a:cubicBezTo>
                    <a:pt x="424314" y="566184"/>
                    <a:pt x="424599" y="567137"/>
                    <a:pt x="424790" y="568184"/>
                  </a:cubicBezTo>
                  <a:cubicBezTo>
                    <a:pt x="420694" y="567613"/>
                    <a:pt x="416598" y="566470"/>
                    <a:pt x="413836" y="570375"/>
                  </a:cubicBezTo>
                  <a:cubicBezTo>
                    <a:pt x="418694" y="568756"/>
                    <a:pt x="426695" y="568946"/>
                    <a:pt x="421075" y="573995"/>
                  </a:cubicBezTo>
                  <a:close/>
                  <a:moveTo>
                    <a:pt x="428695" y="596283"/>
                  </a:moveTo>
                  <a:cubicBezTo>
                    <a:pt x="428695" y="596378"/>
                    <a:pt x="428695" y="596474"/>
                    <a:pt x="428695" y="596569"/>
                  </a:cubicBezTo>
                  <a:cubicBezTo>
                    <a:pt x="428695" y="596474"/>
                    <a:pt x="428600" y="596378"/>
                    <a:pt x="428600" y="596378"/>
                  </a:cubicBezTo>
                  <a:cubicBezTo>
                    <a:pt x="428600" y="596283"/>
                    <a:pt x="428600" y="596283"/>
                    <a:pt x="428695" y="596283"/>
                  </a:cubicBezTo>
                  <a:close/>
                  <a:moveTo>
                    <a:pt x="435744" y="603046"/>
                  </a:moveTo>
                  <a:cubicBezTo>
                    <a:pt x="435839" y="601712"/>
                    <a:pt x="436315" y="600284"/>
                    <a:pt x="437649" y="598950"/>
                  </a:cubicBezTo>
                  <a:cubicBezTo>
                    <a:pt x="437934" y="600474"/>
                    <a:pt x="437553" y="601808"/>
                    <a:pt x="435744" y="603046"/>
                  </a:cubicBezTo>
                  <a:close/>
                  <a:moveTo>
                    <a:pt x="449650" y="612761"/>
                  </a:moveTo>
                  <a:cubicBezTo>
                    <a:pt x="445745" y="608570"/>
                    <a:pt x="446126" y="614762"/>
                    <a:pt x="447459" y="615524"/>
                  </a:cubicBezTo>
                  <a:cubicBezTo>
                    <a:pt x="448983" y="612190"/>
                    <a:pt x="457651" y="617619"/>
                    <a:pt x="452317" y="619238"/>
                  </a:cubicBezTo>
                  <a:cubicBezTo>
                    <a:pt x="452793" y="619143"/>
                    <a:pt x="453174" y="619143"/>
                    <a:pt x="453555" y="619048"/>
                  </a:cubicBezTo>
                  <a:cubicBezTo>
                    <a:pt x="451746" y="621048"/>
                    <a:pt x="448983" y="622858"/>
                    <a:pt x="445078" y="624668"/>
                  </a:cubicBezTo>
                  <a:cubicBezTo>
                    <a:pt x="444602" y="622763"/>
                    <a:pt x="444507" y="621239"/>
                    <a:pt x="444602" y="619810"/>
                  </a:cubicBezTo>
                  <a:cubicBezTo>
                    <a:pt x="444888" y="619334"/>
                    <a:pt x="445173" y="618953"/>
                    <a:pt x="445364" y="618381"/>
                  </a:cubicBezTo>
                  <a:cubicBezTo>
                    <a:pt x="445173" y="618381"/>
                    <a:pt x="445078" y="618381"/>
                    <a:pt x="444888" y="618381"/>
                  </a:cubicBezTo>
                  <a:cubicBezTo>
                    <a:pt x="445459" y="615524"/>
                    <a:pt x="446602" y="613523"/>
                    <a:pt x="446126" y="612095"/>
                  </a:cubicBezTo>
                  <a:cubicBezTo>
                    <a:pt x="445173" y="612571"/>
                    <a:pt x="443364" y="611999"/>
                    <a:pt x="441554" y="611047"/>
                  </a:cubicBezTo>
                  <a:cubicBezTo>
                    <a:pt x="443745" y="608094"/>
                    <a:pt x="446316" y="605522"/>
                    <a:pt x="447745" y="601712"/>
                  </a:cubicBezTo>
                  <a:cubicBezTo>
                    <a:pt x="448888" y="601808"/>
                    <a:pt x="450126" y="601998"/>
                    <a:pt x="451269" y="602189"/>
                  </a:cubicBezTo>
                  <a:cubicBezTo>
                    <a:pt x="448698" y="606189"/>
                    <a:pt x="448412" y="608189"/>
                    <a:pt x="449650" y="612761"/>
                  </a:cubicBezTo>
                  <a:close/>
                  <a:moveTo>
                    <a:pt x="502038" y="737729"/>
                  </a:moveTo>
                  <a:cubicBezTo>
                    <a:pt x="500990" y="741158"/>
                    <a:pt x="501466" y="743540"/>
                    <a:pt x="502704" y="745540"/>
                  </a:cubicBezTo>
                  <a:cubicBezTo>
                    <a:pt x="509943" y="747159"/>
                    <a:pt x="510134" y="740968"/>
                    <a:pt x="515944" y="741063"/>
                  </a:cubicBezTo>
                  <a:cubicBezTo>
                    <a:pt x="511753" y="747921"/>
                    <a:pt x="514611" y="751160"/>
                    <a:pt x="517373" y="756589"/>
                  </a:cubicBezTo>
                  <a:cubicBezTo>
                    <a:pt x="509943" y="756494"/>
                    <a:pt x="507181" y="761637"/>
                    <a:pt x="503466" y="765638"/>
                  </a:cubicBezTo>
                  <a:cubicBezTo>
                    <a:pt x="500418" y="765352"/>
                    <a:pt x="498037" y="764590"/>
                    <a:pt x="496608" y="763256"/>
                  </a:cubicBezTo>
                  <a:cubicBezTo>
                    <a:pt x="496513" y="763352"/>
                    <a:pt x="496513" y="763447"/>
                    <a:pt x="496418" y="763542"/>
                  </a:cubicBezTo>
                  <a:cubicBezTo>
                    <a:pt x="494227" y="757160"/>
                    <a:pt x="491941" y="750874"/>
                    <a:pt x="489655" y="744683"/>
                  </a:cubicBezTo>
                  <a:cubicBezTo>
                    <a:pt x="490417" y="742397"/>
                    <a:pt x="490608" y="740206"/>
                    <a:pt x="490798" y="738110"/>
                  </a:cubicBezTo>
                  <a:cubicBezTo>
                    <a:pt x="491846" y="738396"/>
                    <a:pt x="492894" y="738682"/>
                    <a:pt x="492798" y="739730"/>
                  </a:cubicBezTo>
                  <a:cubicBezTo>
                    <a:pt x="498037" y="741444"/>
                    <a:pt x="495656" y="734681"/>
                    <a:pt x="502038" y="737729"/>
                  </a:cubicBezTo>
                  <a:close/>
                  <a:moveTo>
                    <a:pt x="494227" y="729062"/>
                  </a:moveTo>
                  <a:cubicBezTo>
                    <a:pt x="494418" y="726299"/>
                    <a:pt x="496894" y="726109"/>
                    <a:pt x="496894" y="723252"/>
                  </a:cubicBezTo>
                  <a:cubicBezTo>
                    <a:pt x="504133" y="720965"/>
                    <a:pt x="502704" y="731062"/>
                    <a:pt x="505276" y="727347"/>
                  </a:cubicBezTo>
                  <a:cubicBezTo>
                    <a:pt x="507276" y="727823"/>
                    <a:pt x="506324" y="730300"/>
                    <a:pt x="506419" y="732110"/>
                  </a:cubicBezTo>
                  <a:cubicBezTo>
                    <a:pt x="502038" y="733062"/>
                    <a:pt x="498418" y="733062"/>
                    <a:pt x="494227" y="729062"/>
                  </a:cubicBezTo>
                  <a:close/>
                  <a:moveTo>
                    <a:pt x="536994" y="682008"/>
                  </a:moveTo>
                  <a:cubicBezTo>
                    <a:pt x="536518" y="687533"/>
                    <a:pt x="528803" y="688199"/>
                    <a:pt x="537471" y="691343"/>
                  </a:cubicBezTo>
                  <a:cubicBezTo>
                    <a:pt x="535089" y="694581"/>
                    <a:pt x="531279" y="696200"/>
                    <a:pt x="525945" y="696105"/>
                  </a:cubicBezTo>
                  <a:cubicBezTo>
                    <a:pt x="526898" y="690485"/>
                    <a:pt x="518706" y="690771"/>
                    <a:pt x="512420" y="689819"/>
                  </a:cubicBezTo>
                  <a:cubicBezTo>
                    <a:pt x="512991" y="687152"/>
                    <a:pt x="510705" y="686390"/>
                    <a:pt x="511563" y="683532"/>
                  </a:cubicBezTo>
                  <a:cubicBezTo>
                    <a:pt x="521754" y="693248"/>
                    <a:pt x="527850" y="680675"/>
                    <a:pt x="536994" y="682008"/>
                  </a:cubicBezTo>
                  <a:close/>
                  <a:moveTo>
                    <a:pt x="525374" y="649814"/>
                  </a:moveTo>
                  <a:cubicBezTo>
                    <a:pt x="528136" y="646480"/>
                    <a:pt x="532041" y="644385"/>
                    <a:pt x="538614" y="645337"/>
                  </a:cubicBezTo>
                  <a:cubicBezTo>
                    <a:pt x="537661" y="650481"/>
                    <a:pt x="528327" y="652195"/>
                    <a:pt x="525374" y="649814"/>
                  </a:cubicBezTo>
                  <a:close/>
                  <a:moveTo>
                    <a:pt x="186284" y="2127046"/>
                  </a:moveTo>
                  <a:cubicBezTo>
                    <a:pt x="192285" y="2127618"/>
                    <a:pt x="189713" y="2134476"/>
                    <a:pt x="191046" y="2138476"/>
                  </a:cubicBezTo>
                  <a:cubicBezTo>
                    <a:pt x="186093" y="2138000"/>
                    <a:pt x="185903" y="2126475"/>
                    <a:pt x="186284" y="2127046"/>
                  </a:cubicBezTo>
                  <a:close/>
                  <a:moveTo>
                    <a:pt x="241148" y="2123522"/>
                  </a:moveTo>
                  <a:cubicBezTo>
                    <a:pt x="241434" y="2123617"/>
                    <a:pt x="241624" y="2123522"/>
                    <a:pt x="241815" y="2123617"/>
                  </a:cubicBezTo>
                  <a:cubicBezTo>
                    <a:pt x="241624" y="2123808"/>
                    <a:pt x="241529" y="2124093"/>
                    <a:pt x="241338" y="2124189"/>
                  </a:cubicBezTo>
                  <a:cubicBezTo>
                    <a:pt x="241243" y="2123903"/>
                    <a:pt x="241243" y="2123712"/>
                    <a:pt x="241148" y="2123522"/>
                  </a:cubicBezTo>
                  <a:close/>
                  <a:moveTo>
                    <a:pt x="254197" y="2081993"/>
                  </a:moveTo>
                  <a:cubicBezTo>
                    <a:pt x="254483" y="2081707"/>
                    <a:pt x="254673" y="2081612"/>
                    <a:pt x="254864" y="2081326"/>
                  </a:cubicBezTo>
                  <a:cubicBezTo>
                    <a:pt x="255721" y="2082088"/>
                    <a:pt x="256388" y="2083040"/>
                    <a:pt x="257721" y="2083422"/>
                  </a:cubicBezTo>
                  <a:cubicBezTo>
                    <a:pt x="257340" y="2082278"/>
                    <a:pt x="257055" y="2081136"/>
                    <a:pt x="256769" y="2079897"/>
                  </a:cubicBezTo>
                  <a:cubicBezTo>
                    <a:pt x="260388" y="2077992"/>
                    <a:pt x="264389" y="2079897"/>
                    <a:pt x="270485" y="2080850"/>
                  </a:cubicBezTo>
                  <a:cubicBezTo>
                    <a:pt x="269913" y="2081516"/>
                    <a:pt x="268675" y="2082088"/>
                    <a:pt x="267246" y="2082564"/>
                  </a:cubicBezTo>
                  <a:cubicBezTo>
                    <a:pt x="267151" y="2082469"/>
                    <a:pt x="267056" y="2082469"/>
                    <a:pt x="266961" y="2082374"/>
                  </a:cubicBezTo>
                  <a:cubicBezTo>
                    <a:pt x="266865" y="2082469"/>
                    <a:pt x="266675" y="2082660"/>
                    <a:pt x="266580" y="2082850"/>
                  </a:cubicBezTo>
                  <a:cubicBezTo>
                    <a:pt x="263055" y="2084279"/>
                    <a:pt x="259245" y="2085612"/>
                    <a:pt x="262008" y="2087994"/>
                  </a:cubicBezTo>
                  <a:cubicBezTo>
                    <a:pt x="261722" y="2088470"/>
                    <a:pt x="261436" y="2088946"/>
                    <a:pt x="261246" y="2089422"/>
                  </a:cubicBezTo>
                  <a:cubicBezTo>
                    <a:pt x="259341" y="2088946"/>
                    <a:pt x="258388" y="2087136"/>
                    <a:pt x="253435" y="2089232"/>
                  </a:cubicBezTo>
                  <a:cubicBezTo>
                    <a:pt x="253435" y="2089232"/>
                    <a:pt x="253340" y="2089232"/>
                    <a:pt x="253340" y="2089136"/>
                  </a:cubicBezTo>
                  <a:cubicBezTo>
                    <a:pt x="255816" y="2087327"/>
                    <a:pt x="260103" y="2083993"/>
                    <a:pt x="254197" y="2081993"/>
                  </a:cubicBezTo>
                  <a:close/>
                  <a:moveTo>
                    <a:pt x="266865" y="2066181"/>
                  </a:moveTo>
                  <a:cubicBezTo>
                    <a:pt x="267627" y="2065800"/>
                    <a:pt x="268485" y="2065229"/>
                    <a:pt x="269247" y="2064562"/>
                  </a:cubicBezTo>
                  <a:cubicBezTo>
                    <a:pt x="269151" y="2065229"/>
                    <a:pt x="269151" y="2065991"/>
                    <a:pt x="269056" y="2066943"/>
                  </a:cubicBezTo>
                  <a:cubicBezTo>
                    <a:pt x="268199" y="2066562"/>
                    <a:pt x="267532" y="2066467"/>
                    <a:pt x="266865" y="2066181"/>
                  </a:cubicBezTo>
                  <a:close/>
                  <a:moveTo>
                    <a:pt x="303537" y="2014270"/>
                  </a:moveTo>
                  <a:cubicBezTo>
                    <a:pt x="303537" y="2014365"/>
                    <a:pt x="303441" y="2014365"/>
                    <a:pt x="303441" y="2014461"/>
                  </a:cubicBezTo>
                  <a:cubicBezTo>
                    <a:pt x="301917" y="2014080"/>
                    <a:pt x="300203" y="2013794"/>
                    <a:pt x="297917" y="2013889"/>
                  </a:cubicBezTo>
                  <a:cubicBezTo>
                    <a:pt x="297631" y="2015794"/>
                    <a:pt x="297441" y="2017604"/>
                    <a:pt x="297726" y="2019128"/>
                  </a:cubicBezTo>
                  <a:cubicBezTo>
                    <a:pt x="295917" y="2018080"/>
                    <a:pt x="294393" y="2016937"/>
                    <a:pt x="292392" y="2016080"/>
                  </a:cubicBezTo>
                  <a:cubicBezTo>
                    <a:pt x="293250" y="2012174"/>
                    <a:pt x="298869" y="2013794"/>
                    <a:pt x="303537" y="2014270"/>
                  </a:cubicBezTo>
                  <a:close/>
                  <a:moveTo>
                    <a:pt x="291535" y="1975598"/>
                  </a:moveTo>
                  <a:cubicBezTo>
                    <a:pt x="291726" y="1975503"/>
                    <a:pt x="291916" y="1975408"/>
                    <a:pt x="292107" y="1975313"/>
                  </a:cubicBezTo>
                  <a:cubicBezTo>
                    <a:pt x="292107" y="1975694"/>
                    <a:pt x="292107" y="1975980"/>
                    <a:pt x="292107" y="1976361"/>
                  </a:cubicBezTo>
                  <a:cubicBezTo>
                    <a:pt x="291726" y="1976265"/>
                    <a:pt x="291535" y="1976075"/>
                    <a:pt x="291535" y="1975598"/>
                  </a:cubicBezTo>
                  <a:close/>
                  <a:moveTo>
                    <a:pt x="262293" y="1915782"/>
                  </a:moveTo>
                  <a:cubicBezTo>
                    <a:pt x="262960" y="1910828"/>
                    <a:pt x="262865" y="1905590"/>
                    <a:pt x="262484" y="1901113"/>
                  </a:cubicBezTo>
                  <a:cubicBezTo>
                    <a:pt x="262674" y="1900923"/>
                    <a:pt x="262865" y="1900637"/>
                    <a:pt x="262960" y="1900351"/>
                  </a:cubicBezTo>
                  <a:cubicBezTo>
                    <a:pt x="263532" y="1901113"/>
                    <a:pt x="264389" y="1901399"/>
                    <a:pt x="265437" y="1901399"/>
                  </a:cubicBezTo>
                  <a:cubicBezTo>
                    <a:pt x="267056" y="1903209"/>
                    <a:pt x="270009" y="1904256"/>
                    <a:pt x="272199" y="1905780"/>
                  </a:cubicBezTo>
                  <a:cubicBezTo>
                    <a:pt x="266580" y="1906637"/>
                    <a:pt x="266865" y="1910543"/>
                    <a:pt x="267532" y="1914829"/>
                  </a:cubicBezTo>
                  <a:cubicBezTo>
                    <a:pt x="264865" y="1917210"/>
                    <a:pt x="263436" y="1920830"/>
                    <a:pt x="263817" y="1926259"/>
                  </a:cubicBezTo>
                  <a:cubicBezTo>
                    <a:pt x="263817" y="1926259"/>
                    <a:pt x="263913" y="1926259"/>
                    <a:pt x="263913" y="1926259"/>
                  </a:cubicBezTo>
                  <a:cubicBezTo>
                    <a:pt x="263817" y="1926259"/>
                    <a:pt x="263817" y="1926354"/>
                    <a:pt x="263817" y="1926354"/>
                  </a:cubicBezTo>
                  <a:cubicBezTo>
                    <a:pt x="261817" y="1922259"/>
                    <a:pt x="260388" y="1919877"/>
                    <a:pt x="263532" y="1915496"/>
                  </a:cubicBezTo>
                  <a:cubicBezTo>
                    <a:pt x="263055" y="1915686"/>
                    <a:pt x="262770" y="1915686"/>
                    <a:pt x="262293" y="1915782"/>
                  </a:cubicBezTo>
                  <a:close/>
                  <a:moveTo>
                    <a:pt x="266770" y="1813007"/>
                  </a:moveTo>
                  <a:cubicBezTo>
                    <a:pt x="267818" y="1814055"/>
                    <a:pt x="268961" y="1814816"/>
                    <a:pt x="270199" y="1815483"/>
                  </a:cubicBezTo>
                  <a:cubicBezTo>
                    <a:pt x="268866" y="1816245"/>
                    <a:pt x="267437" y="1817102"/>
                    <a:pt x="266199" y="1817960"/>
                  </a:cubicBezTo>
                  <a:cubicBezTo>
                    <a:pt x="267151" y="1816722"/>
                    <a:pt x="267723" y="1815102"/>
                    <a:pt x="266770" y="1813007"/>
                  </a:cubicBezTo>
                  <a:close/>
                  <a:moveTo>
                    <a:pt x="290297" y="1746713"/>
                  </a:moveTo>
                  <a:cubicBezTo>
                    <a:pt x="289059" y="1746427"/>
                    <a:pt x="288106" y="1745951"/>
                    <a:pt x="287249" y="1745474"/>
                  </a:cubicBezTo>
                  <a:cubicBezTo>
                    <a:pt x="288297" y="1744236"/>
                    <a:pt x="289630" y="1743284"/>
                    <a:pt x="291726" y="1743760"/>
                  </a:cubicBezTo>
                  <a:cubicBezTo>
                    <a:pt x="291630" y="1745189"/>
                    <a:pt x="290964" y="1745856"/>
                    <a:pt x="290297" y="1746713"/>
                  </a:cubicBezTo>
                  <a:close/>
                  <a:moveTo>
                    <a:pt x="286868" y="1745856"/>
                  </a:moveTo>
                  <a:cubicBezTo>
                    <a:pt x="287439" y="1747380"/>
                    <a:pt x="288201" y="1748427"/>
                    <a:pt x="289154" y="1749285"/>
                  </a:cubicBezTo>
                  <a:cubicBezTo>
                    <a:pt x="289154" y="1749380"/>
                    <a:pt x="289059" y="1749475"/>
                    <a:pt x="289059" y="1749570"/>
                  </a:cubicBezTo>
                  <a:cubicBezTo>
                    <a:pt x="289154" y="1749570"/>
                    <a:pt x="289249" y="1749570"/>
                    <a:pt x="289344" y="1749570"/>
                  </a:cubicBezTo>
                  <a:cubicBezTo>
                    <a:pt x="292583" y="1752047"/>
                    <a:pt x="297536" y="1751380"/>
                    <a:pt x="303727" y="1752237"/>
                  </a:cubicBezTo>
                  <a:cubicBezTo>
                    <a:pt x="303537" y="1752428"/>
                    <a:pt x="303441" y="1752618"/>
                    <a:pt x="303060" y="1752904"/>
                  </a:cubicBezTo>
                  <a:cubicBezTo>
                    <a:pt x="304394" y="1752904"/>
                    <a:pt x="305251" y="1752809"/>
                    <a:pt x="305918" y="1752618"/>
                  </a:cubicBezTo>
                  <a:cubicBezTo>
                    <a:pt x="306680" y="1752809"/>
                    <a:pt x="307347" y="1752904"/>
                    <a:pt x="308109" y="1753094"/>
                  </a:cubicBezTo>
                  <a:cubicBezTo>
                    <a:pt x="308204" y="1752047"/>
                    <a:pt x="308871" y="1751475"/>
                    <a:pt x="309633" y="1751094"/>
                  </a:cubicBezTo>
                  <a:cubicBezTo>
                    <a:pt x="309918" y="1753285"/>
                    <a:pt x="309918" y="1755952"/>
                    <a:pt x="309347" y="1759857"/>
                  </a:cubicBezTo>
                  <a:cubicBezTo>
                    <a:pt x="304203" y="1756523"/>
                    <a:pt x="301917" y="1754809"/>
                    <a:pt x="303441" y="1761572"/>
                  </a:cubicBezTo>
                  <a:cubicBezTo>
                    <a:pt x="302870" y="1761381"/>
                    <a:pt x="302298" y="1761191"/>
                    <a:pt x="301727" y="1761095"/>
                  </a:cubicBezTo>
                  <a:cubicBezTo>
                    <a:pt x="300298" y="1760524"/>
                    <a:pt x="298774" y="1759952"/>
                    <a:pt x="298679" y="1758524"/>
                  </a:cubicBezTo>
                  <a:cubicBezTo>
                    <a:pt x="296964" y="1758238"/>
                    <a:pt x="296583" y="1759286"/>
                    <a:pt x="296393" y="1760715"/>
                  </a:cubicBezTo>
                  <a:cubicBezTo>
                    <a:pt x="295726" y="1760810"/>
                    <a:pt x="294869" y="1761000"/>
                    <a:pt x="294107" y="1761095"/>
                  </a:cubicBezTo>
                  <a:cubicBezTo>
                    <a:pt x="294297" y="1759952"/>
                    <a:pt x="294107" y="1758714"/>
                    <a:pt x="293535" y="1756333"/>
                  </a:cubicBezTo>
                  <a:cubicBezTo>
                    <a:pt x="292392" y="1756714"/>
                    <a:pt x="291535" y="1756809"/>
                    <a:pt x="290678" y="1757000"/>
                  </a:cubicBezTo>
                  <a:cubicBezTo>
                    <a:pt x="288582" y="1753857"/>
                    <a:pt x="285439" y="1751570"/>
                    <a:pt x="282963" y="1748713"/>
                  </a:cubicBezTo>
                  <a:cubicBezTo>
                    <a:pt x="284677" y="1749094"/>
                    <a:pt x="285630" y="1747475"/>
                    <a:pt x="286868" y="1745856"/>
                  </a:cubicBezTo>
                  <a:close/>
                  <a:moveTo>
                    <a:pt x="300108" y="1735473"/>
                  </a:moveTo>
                  <a:cubicBezTo>
                    <a:pt x="297250" y="1734997"/>
                    <a:pt x="296107" y="1736331"/>
                    <a:pt x="294774" y="1737569"/>
                  </a:cubicBezTo>
                  <a:cubicBezTo>
                    <a:pt x="294012" y="1737093"/>
                    <a:pt x="293250" y="1736616"/>
                    <a:pt x="292678" y="1736045"/>
                  </a:cubicBezTo>
                  <a:cubicBezTo>
                    <a:pt x="293821" y="1734711"/>
                    <a:pt x="294107" y="1733664"/>
                    <a:pt x="294107" y="1732711"/>
                  </a:cubicBezTo>
                  <a:cubicBezTo>
                    <a:pt x="294774" y="1732235"/>
                    <a:pt x="294964" y="1732044"/>
                    <a:pt x="294107" y="1732520"/>
                  </a:cubicBezTo>
                  <a:cubicBezTo>
                    <a:pt x="294012" y="1731759"/>
                    <a:pt x="293631" y="1731092"/>
                    <a:pt x="293059" y="1730520"/>
                  </a:cubicBezTo>
                  <a:cubicBezTo>
                    <a:pt x="295726" y="1730044"/>
                    <a:pt x="302013" y="1731092"/>
                    <a:pt x="297726" y="1725948"/>
                  </a:cubicBezTo>
                  <a:cubicBezTo>
                    <a:pt x="300108" y="1727568"/>
                    <a:pt x="302965" y="1728901"/>
                    <a:pt x="302203" y="1732711"/>
                  </a:cubicBezTo>
                  <a:cubicBezTo>
                    <a:pt x="306489" y="1734330"/>
                    <a:pt x="308109" y="1731282"/>
                    <a:pt x="309347" y="1731092"/>
                  </a:cubicBezTo>
                  <a:cubicBezTo>
                    <a:pt x="310204" y="1733473"/>
                    <a:pt x="310966" y="1736045"/>
                    <a:pt x="312776" y="1737569"/>
                  </a:cubicBezTo>
                  <a:cubicBezTo>
                    <a:pt x="313062" y="1731282"/>
                    <a:pt x="314967" y="1730520"/>
                    <a:pt x="316681" y="1728330"/>
                  </a:cubicBezTo>
                  <a:cubicBezTo>
                    <a:pt x="316872" y="1728330"/>
                    <a:pt x="317062" y="1728330"/>
                    <a:pt x="317253" y="1728425"/>
                  </a:cubicBezTo>
                  <a:cubicBezTo>
                    <a:pt x="315062" y="1733473"/>
                    <a:pt x="319062" y="1734521"/>
                    <a:pt x="317538" y="1739188"/>
                  </a:cubicBezTo>
                  <a:cubicBezTo>
                    <a:pt x="310680" y="1736616"/>
                    <a:pt x="307442" y="1738140"/>
                    <a:pt x="304584" y="1740045"/>
                  </a:cubicBezTo>
                  <a:cubicBezTo>
                    <a:pt x="302394" y="1739855"/>
                    <a:pt x="300298" y="1739664"/>
                    <a:pt x="298584" y="1739188"/>
                  </a:cubicBezTo>
                  <a:cubicBezTo>
                    <a:pt x="298774" y="1738426"/>
                    <a:pt x="299155" y="1737759"/>
                    <a:pt x="300108" y="1735473"/>
                  </a:cubicBezTo>
                  <a:close/>
                  <a:moveTo>
                    <a:pt x="281153" y="1642128"/>
                  </a:moveTo>
                  <a:cubicBezTo>
                    <a:pt x="281724" y="1642033"/>
                    <a:pt x="282296" y="1642223"/>
                    <a:pt x="282772" y="1642700"/>
                  </a:cubicBezTo>
                  <a:cubicBezTo>
                    <a:pt x="282201" y="1642700"/>
                    <a:pt x="281820" y="1642890"/>
                    <a:pt x="281343" y="1642986"/>
                  </a:cubicBezTo>
                  <a:cubicBezTo>
                    <a:pt x="281343" y="1642700"/>
                    <a:pt x="281248" y="1642509"/>
                    <a:pt x="281153" y="1642128"/>
                  </a:cubicBezTo>
                  <a:close/>
                  <a:moveTo>
                    <a:pt x="288963" y="1649558"/>
                  </a:moveTo>
                  <a:cubicBezTo>
                    <a:pt x="291726" y="1649082"/>
                    <a:pt x="293726" y="1647843"/>
                    <a:pt x="296488" y="1647367"/>
                  </a:cubicBezTo>
                  <a:cubicBezTo>
                    <a:pt x="296202" y="1641557"/>
                    <a:pt x="290868" y="1639080"/>
                    <a:pt x="291345" y="1632889"/>
                  </a:cubicBezTo>
                  <a:cubicBezTo>
                    <a:pt x="293154" y="1633080"/>
                    <a:pt x="294869" y="1633270"/>
                    <a:pt x="296679" y="1633556"/>
                  </a:cubicBezTo>
                  <a:cubicBezTo>
                    <a:pt x="296488" y="1636318"/>
                    <a:pt x="294012" y="1636509"/>
                    <a:pt x="294012" y="1639366"/>
                  </a:cubicBezTo>
                  <a:cubicBezTo>
                    <a:pt x="295821" y="1638509"/>
                    <a:pt x="297060" y="1636985"/>
                    <a:pt x="298203" y="1635270"/>
                  </a:cubicBezTo>
                  <a:cubicBezTo>
                    <a:pt x="302775" y="1638223"/>
                    <a:pt x="298203" y="1647177"/>
                    <a:pt x="309252" y="1645843"/>
                  </a:cubicBezTo>
                  <a:cubicBezTo>
                    <a:pt x="307823" y="1648891"/>
                    <a:pt x="306013" y="1648701"/>
                    <a:pt x="303727" y="1646700"/>
                  </a:cubicBezTo>
                  <a:cubicBezTo>
                    <a:pt x="305061" y="1650415"/>
                    <a:pt x="304965" y="1654987"/>
                    <a:pt x="311442" y="1655368"/>
                  </a:cubicBezTo>
                  <a:cubicBezTo>
                    <a:pt x="308966" y="1666227"/>
                    <a:pt x="296202" y="1652796"/>
                    <a:pt x="292869" y="1659273"/>
                  </a:cubicBezTo>
                  <a:cubicBezTo>
                    <a:pt x="291916" y="1658987"/>
                    <a:pt x="291345" y="1658416"/>
                    <a:pt x="290868" y="1657844"/>
                  </a:cubicBezTo>
                  <a:cubicBezTo>
                    <a:pt x="290868" y="1657559"/>
                    <a:pt x="291059" y="1657368"/>
                    <a:pt x="291059" y="1657082"/>
                  </a:cubicBezTo>
                  <a:cubicBezTo>
                    <a:pt x="290773" y="1657082"/>
                    <a:pt x="290583" y="1657082"/>
                    <a:pt x="290392" y="1657082"/>
                  </a:cubicBezTo>
                  <a:cubicBezTo>
                    <a:pt x="289344" y="1654892"/>
                    <a:pt x="289535" y="1651939"/>
                    <a:pt x="288963" y="1649558"/>
                  </a:cubicBezTo>
                  <a:close/>
                  <a:moveTo>
                    <a:pt x="271152" y="1603552"/>
                  </a:moveTo>
                  <a:cubicBezTo>
                    <a:pt x="270485" y="1603552"/>
                    <a:pt x="269818" y="1603457"/>
                    <a:pt x="269151" y="1603457"/>
                  </a:cubicBezTo>
                  <a:cubicBezTo>
                    <a:pt x="269532" y="1601171"/>
                    <a:pt x="267151" y="1600314"/>
                    <a:pt x="270390" y="1597361"/>
                  </a:cubicBezTo>
                  <a:cubicBezTo>
                    <a:pt x="271342" y="1597265"/>
                    <a:pt x="272295" y="1597265"/>
                    <a:pt x="273438" y="1597456"/>
                  </a:cubicBezTo>
                  <a:cubicBezTo>
                    <a:pt x="273723" y="1598790"/>
                    <a:pt x="272676" y="1598885"/>
                    <a:pt x="271533" y="1598885"/>
                  </a:cubicBezTo>
                  <a:cubicBezTo>
                    <a:pt x="268770" y="1599361"/>
                    <a:pt x="272104" y="1600885"/>
                    <a:pt x="271152" y="1603552"/>
                  </a:cubicBezTo>
                  <a:close/>
                  <a:moveTo>
                    <a:pt x="241148" y="1594884"/>
                  </a:moveTo>
                  <a:cubicBezTo>
                    <a:pt x="236290" y="1595837"/>
                    <a:pt x="238671" y="1592408"/>
                    <a:pt x="234290" y="1590407"/>
                  </a:cubicBezTo>
                  <a:cubicBezTo>
                    <a:pt x="233433" y="1591646"/>
                    <a:pt x="232385" y="1592789"/>
                    <a:pt x="231242" y="1593646"/>
                  </a:cubicBezTo>
                  <a:cubicBezTo>
                    <a:pt x="231337" y="1592217"/>
                    <a:pt x="231718" y="1590884"/>
                    <a:pt x="232099" y="1589550"/>
                  </a:cubicBezTo>
                  <a:cubicBezTo>
                    <a:pt x="233147" y="1588979"/>
                    <a:pt x="233528" y="1588217"/>
                    <a:pt x="232575" y="1587550"/>
                  </a:cubicBezTo>
                  <a:cubicBezTo>
                    <a:pt x="233909" y="1584026"/>
                    <a:pt x="236004" y="1581168"/>
                    <a:pt x="238671" y="1579073"/>
                  </a:cubicBezTo>
                  <a:cubicBezTo>
                    <a:pt x="241910" y="1582787"/>
                    <a:pt x="247911" y="1584597"/>
                    <a:pt x="248863" y="1588026"/>
                  </a:cubicBezTo>
                  <a:cubicBezTo>
                    <a:pt x="245244" y="1589645"/>
                    <a:pt x="241624" y="1592503"/>
                    <a:pt x="238576" y="1593265"/>
                  </a:cubicBezTo>
                  <a:cubicBezTo>
                    <a:pt x="239719" y="1593646"/>
                    <a:pt x="240481" y="1594218"/>
                    <a:pt x="241148" y="1594884"/>
                  </a:cubicBezTo>
                  <a:close/>
                  <a:moveTo>
                    <a:pt x="252959" y="1574501"/>
                  </a:moveTo>
                  <a:cubicBezTo>
                    <a:pt x="254864" y="1573929"/>
                    <a:pt x="256769" y="1573929"/>
                    <a:pt x="258198" y="1574882"/>
                  </a:cubicBezTo>
                  <a:cubicBezTo>
                    <a:pt x="257055" y="1581168"/>
                    <a:pt x="247530" y="1578120"/>
                    <a:pt x="242958" y="1580692"/>
                  </a:cubicBezTo>
                  <a:cubicBezTo>
                    <a:pt x="244767" y="1578977"/>
                    <a:pt x="247720" y="1576691"/>
                    <a:pt x="250768" y="1575358"/>
                  </a:cubicBezTo>
                  <a:cubicBezTo>
                    <a:pt x="251530" y="1575358"/>
                    <a:pt x="252197" y="1575263"/>
                    <a:pt x="253054" y="1575358"/>
                  </a:cubicBezTo>
                  <a:cubicBezTo>
                    <a:pt x="253054" y="1575072"/>
                    <a:pt x="252959" y="1574882"/>
                    <a:pt x="252959" y="1574501"/>
                  </a:cubicBezTo>
                  <a:close/>
                  <a:moveTo>
                    <a:pt x="334588" y="1532115"/>
                  </a:moveTo>
                  <a:cubicBezTo>
                    <a:pt x="329921" y="1530210"/>
                    <a:pt x="336303" y="1526114"/>
                    <a:pt x="340589" y="1528209"/>
                  </a:cubicBezTo>
                  <a:cubicBezTo>
                    <a:pt x="340017" y="1529924"/>
                    <a:pt x="340589" y="1530972"/>
                    <a:pt x="341922" y="1531448"/>
                  </a:cubicBezTo>
                  <a:cubicBezTo>
                    <a:pt x="341732" y="1534210"/>
                    <a:pt x="339255" y="1534401"/>
                    <a:pt x="339255" y="1537258"/>
                  </a:cubicBezTo>
                  <a:cubicBezTo>
                    <a:pt x="330302" y="1538401"/>
                    <a:pt x="338398" y="1527923"/>
                    <a:pt x="334588" y="1532115"/>
                  </a:cubicBezTo>
                  <a:close/>
                  <a:moveTo>
                    <a:pt x="341160" y="1586788"/>
                  </a:moveTo>
                  <a:cubicBezTo>
                    <a:pt x="337922" y="1592408"/>
                    <a:pt x="340970" y="1594694"/>
                    <a:pt x="337636" y="1598694"/>
                  </a:cubicBezTo>
                  <a:cubicBezTo>
                    <a:pt x="329921" y="1596218"/>
                    <a:pt x="333921" y="1586598"/>
                    <a:pt x="341160" y="1586788"/>
                  </a:cubicBezTo>
                  <a:close/>
                  <a:moveTo>
                    <a:pt x="350304" y="1598694"/>
                  </a:moveTo>
                  <a:cubicBezTo>
                    <a:pt x="350400" y="1602314"/>
                    <a:pt x="349161" y="1604505"/>
                    <a:pt x="347447" y="1606028"/>
                  </a:cubicBezTo>
                  <a:cubicBezTo>
                    <a:pt x="345637" y="1601742"/>
                    <a:pt x="341160" y="1601361"/>
                    <a:pt x="341732" y="1608410"/>
                  </a:cubicBezTo>
                  <a:cubicBezTo>
                    <a:pt x="337446" y="1603457"/>
                    <a:pt x="328397" y="1603457"/>
                    <a:pt x="332683" y="1596503"/>
                  </a:cubicBezTo>
                  <a:cubicBezTo>
                    <a:pt x="337541" y="1603457"/>
                    <a:pt x="343542" y="1600980"/>
                    <a:pt x="350304" y="1598694"/>
                  </a:cubicBezTo>
                  <a:close/>
                  <a:moveTo>
                    <a:pt x="352114" y="1485061"/>
                  </a:moveTo>
                  <a:cubicBezTo>
                    <a:pt x="356496" y="1484680"/>
                    <a:pt x="355353" y="1487728"/>
                    <a:pt x="355638" y="1489919"/>
                  </a:cubicBezTo>
                  <a:cubicBezTo>
                    <a:pt x="354876" y="1489823"/>
                    <a:pt x="354210" y="1489728"/>
                    <a:pt x="353352" y="1489728"/>
                  </a:cubicBezTo>
                  <a:cubicBezTo>
                    <a:pt x="352781" y="1492205"/>
                    <a:pt x="353829" y="1493634"/>
                    <a:pt x="355734" y="1494300"/>
                  </a:cubicBezTo>
                  <a:cubicBezTo>
                    <a:pt x="354400" y="1494586"/>
                    <a:pt x="352781" y="1494491"/>
                    <a:pt x="350781" y="1494015"/>
                  </a:cubicBezTo>
                  <a:cubicBezTo>
                    <a:pt x="354495" y="1491824"/>
                    <a:pt x="349923" y="1490109"/>
                    <a:pt x="352114" y="1485061"/>
                  </a:cubicBezTo>
                  <a:close/>
                  <a:moveTo>
                    <a:pt x="374974" y="1400289"/>
                  </a:moveTo>
                  <a:cubicBezTo>
                    <a:pt x="372117" y="1403527"/>
                    <a:pt x="369640" y="1407147"/>
                    <a:pt x="363258" y="1406480"/>
                  </a:cubicBezTo>
                  <a:cubicBezTo>
                    <a:pt x="363068" y="1401622"/>
                    <a:pt x="367259" y="1401527"/>
                    <a:pt x="366592" y="1396098"/>
                  </a:cubicBezTo>
                  <a:cubicBezTo>
                    <a:pt x="372212" y="1395716"/>
                    <a:pt x="369354" y="1400669"/>
                    <a:pt x="374974" y="1400289"/>
                  </a:cubicBezTo>
                  <a:close/>
                  <a:moveTo>
                    <a:pt x="363830" y="1190262"/>
                  </a:moveTo>
                  <a:cubicBezTo>
                    <a:pt x="364116" y="1190548"/>
                    <a:pt x="364306" y="1190834"/>
                    <a:pt x="364497" y="1191024"/>
                  </a:cubicBezTo>
                  <a:cubicBezTo>
                    <a:pt x="364116" y="1191024"/>
                    <a:pt x="363830" y="1191119"/>
                    <a:pt x="363449" y="1191119"/>
                  </a:cubicBezTo>
                  <a:cubicBezTo>
                    <a:pt x="363544" y="1190834"/>
                    <a:pt x="363639" y="1190548"/>
                    <a:pt x="363830" y="1190262"/>
                  </a:cubicBezTo>
                  <a:close/>
                  <a:moveTo>
                    <a:pt x="368307" y="1207121"/>
                  </a:moveTo>
                  <a:cubicBezTo>
                    <a:pt x="367926" y="1206836"/>
                    <a:pt x="367735" y="1206264"/>
                    <a:pt x="367640" y="1205598"/>
                  </a:cubicBezTo>
                  <a:cubicBezTo>
                    <a:pt x="368211" y="1205693"/>
                    <a:pt x="368783" y="1205883"/>
                    <a:pt x="369259" y="1206074"/>
                  </a:cubicBezTo>
                  <a:cubicBezTo>
                    <a:pt x="368878" y="1206360"/>
                    <a:pt x="368497" y="1206645"/>
                    <a:pt x="368307" y="1207121"/>
                  </a:cubicBezTo>
                  <a:close/>
                  <a:moveTo>
                    <a:pt x="378308" y="1218742"/>
                  </a:moveTo>
                  <a:cubicBezTo>
                    <a:pt x="378498" y="1218552"/>
                    <a:pt x="378689" y="1218456"/>
                    <a:pt x="378975" y="1218266"/>
                  </a:cubicBezTo>
                  <a:cubicBezTo>
                    <a:pt x="378784" y="1218456"/>
                    <a:pt x="378594" y="1218647"/>
                    <a:pt x="378308" y="1218742"/>
                  </a:cubicBezTo>
                  <a:close/>
                  <a:moveTo>
                    <a:pt x="369164" y="1199597"/>
                  </a:moveTo>
                  <a:cubicBezTo>
                    <a:pt x="369450" y="1198835"/>
                    <a:pt x="369735" y="1198168"/>
                    <a:pt x="370116" y="1197501"/>
                  </a:cubicBezTo>
                  <a:cubicBezTo>
                    <a:pt x="370497" y="1197120"/>
                    <a:pt x="370688" y="1196644"/>
                    <a:pt x="371355" y="1196263"/>
                  </a:cubicBezTo>
                  <a:cubicBezTo>
                    <a:pt x="370688" y="1199502"/>
                    <a:pt x="371259" y="1201788"/>
                    <a:pt x="373926" y="1202550"/>
                  </a:cubicBezTo>
                  <a:cubicBezTo>
                    <a:pt x="373736" y="1203692"/>
                    <a:pt x="373736" y="1204931"/>
                    <a:pt x="373926" y="1206264"/>
                  </a:cubicBezTo>
                  <a:cubicBezTo>
                    <a:pt x="373641" y="1206169"/>
                    <a:pt x="373355" y="1206169"/>
                    <a:pt x="373069" y="1206074"/>
                  </a:cubicBezTo>
                  <a:cubicBezTo>
                    <a:pt x="370783" y="1203788"/>
                    <a:pt x="369164" y="1201597"/>
                    <a:pt x="369164" y="1199597"/>
                  </a:cubicBezTo>
                  <a:close/>
                  <a:moveTo>
                    <a:pt x="390595" y="1177594"/>
                  </a:moveTo>
                  <a:cubicBezTo>
                    <a:pt x="390786" y="1177594"/>
                    <a:pt x="390786" y="1177499"/>
                    <a:pt x="390976" y="1177404"/>
                  </a:cubicBezTo>
                  <a:cubicBezTo>
                    <a:pt x="390881" y="1177594"/>
                    <a:pt x="390786" y="1177594"/>
                    <a:pt x="390595" y="1177594"/>
                  </a:cubicBezTo>
                  <a:cubicBezTo>
                    <a:pt x="390690" y="1177689"/>
                    <a:pt x="390595" y="1177594"/>
                    <a:pt x="390595" y="1177594"/>
                  </a:cubicBezTo>
                  <a:close/>
                  <a:moveTo>
                    <a:pt x="405073" y="1115205"/>
                  </a:moveTo>
                  <a:cubicBezTo>
                    <a:pt x="405549" y="1115110"/>
                    <a:pt x="405835" y="1114919"/>
                    <a:pt x="406216" y="1114824"/>
                  </a:cubicBezTo>
                  <a:cubicBezTo>
                    <a:pt x="406026" y="1114919"/>
                    <a:pt x="405930" y="1115110"/>
                    <a:pt x="405740" y="1115300"/>
                  </a:cubicBezTo>
                  <a:cubicBezTo>
                    <a:pt x="405454" y="1115300"/>
                    <a:pt x="405264" y="1115300"/>
                    <a:pt x="405073" y="1115205"/>
                  </a:cubicBezTo>
                  <a:close/>
                  <a:moveTo>
                    <a:pt x="409074" y="1113300"/>
                  </a:moveTo>
                  <a:cubicBezTo>
                    <a:pt x="410788" y="1111776"/>
                    <a:pt x="411074" y="1109586"/>
                    <a:pt x="409359" y="1106061"/>
                  </a:cubicBezTo>
                  <a:cubicBezTo>
                    <a:pt x="412693" y="1106823"/>
                    <a:pt x="412884" y="1109967"/>
                    <a:pt x="412884" y="1113110"/>
                  </a:cubicBezTo>
                  <a:cubicBezTo>
                    <a:pt x="411931" y="1113300"/>
                    <a:pt x="410598" y="1113015"/>
                    <a:pt x="409074" y="1113300"/>
                  </a:cubicBezTo>
                  <a:close/>
                  <a:moveTo>
                    <a:pt x="375450" y="1038243"/>
                  </a:moveTo>
                  <a:cubicBezTo>
                    <a:pt x="374974" y="1036719"/>
                    <a:pt x="376308" y="1035957"/>
                    <a:pt x="378022" y="1035767"/>
                  </a:cubicBezTo>
                  <a:cubicBezTo>
                    <a:pt x="377546" y="1037005"/>
                    <a:pt x="376689" y="1037767"/>
                    <a:pt x="375450" y="1038243"/>
                  </a:cubicBezTo>
                  <a:close/>
                  <a:moveTo>
                    <a:pt x="363258" y="1031671"/>
                  </a:moveTo>
                  <a:cubicBezTo>
                    <a:pt x="360020" y="1033385"/>
                    <a:pt x="356305" y="1030242"/>
                    <a:pt x="355543" y="1035195"/>
                  </a:cubicBezTo>
                  <a:cubicBezTo>
                    <a:pt x="354210" y="1030052"/>
                    <a:pt x="355924" y="1023479"/>
                    <a:pt x="357258" y="1019669"/>
                  </a:cubicBezTo>
                  <a:cubicBezTo>
                    <a:pt x="361258" y="1020431"/>
                    <a:pt x="358401" y="1025670"/>
                    <a:pt x="360877" y="1027480"/>
                  </a:cubicBezTo>
                  <a:cubicBezTo>
                    <a:pt x="360496" y="1027766"/>
                    <a:pt x="360115" y="1027956"/>
                    <a:pt x="359829" y="1028242"/>
                  </a:cubicBezTo>
                  <a:cubicBezTo>
                    <a:pt x="362020" y="1028623"/>
                    <a:pt x="364116" y="1029099"/>
                    <a:pt x="363258" y="1031671"/>
                  </a:cubicBezTo>
                  <a:close/>
                  <a:moveTo>
                    <a:pt x="349352" y="1047387"/>
                  </a:moveTo>
                  <a:cubicBezTo>
                    <a:pt x="351066" y="1048816"/>
                    <a:pt x="350876" y="1050721"/>
                    <a:pt x="349638" y="1052721"/>
                  </a:cubicBezTo>
                  <a:cubicBezTo>
                    <a:pt x="349828" y="1050816"/>
                    <a:pt x="349638" y="1049102"/>
                    <a:pt x="349352" y="1047387"/>
                  </a:cubicBezTo>
                  <a:close/>
                  <a:moveTo>
                    <a:pt x="338017" y="964996"/>
                  </a:moveTo>
                  <a:cubicBezTo>
                    <a:pt x="339541" y="965377"/>
                    <a:pt x="340208" y="964806"/>
                    <a:pt x="340684" y="964043"/>
                  </a:cubicBezTo>
                  <a:cubicBezTo>
                    <a:pt x="340970" y="964710"/>
                    <a:pt x="340970" y="965663"/>
                    <a:pt x="340303" y="966996"/>
                  </a:cubicBezTo>
                  <a:cubicBezTo>
                    <a:pt x="339827" y="967187"/>
                    <a:pt x="339446" y="967091"/>
                    <a:pt x="338970" y="967187"/>
                  </a:cubicBezTo>
                  <a:cubicBezTo>
                    <a:pt x="338493" y="966520"/>
                    <a:pt x="338112" y="965948"/>
                    <a:pt x="338017" y="964996"/>
                  </a:cubicBezTo>
                  <a:close/>
                  <a:moveTo>
                    <a:pt x="346113" y="969854"/>
                  </a:moveTo>
                  <a:cubicBezTo>
                    <a:pt x="346590" y="968711"/>
                    <a:pt x="347352" y="968235"/>
                    <a:pt x="348304" y="968139"/>
                  </a:cubicBezTo>
                  <a:cubicBezTo>
                    <a:pt x="347733" y="968901"/>
                    <a:pt x="346971" y="969473"/>
                    <a:pt x="346113" y="969854"/>
                  </a:cubicBezTo>
                  <a:close/>
                  <a:moveTo>
                    <a:pt x="339446" y="975664"/>
                  </a:moveTo>
                  <a:cubicBezTo>
                    <a:pt x="344208" y="976997"/>
                    <a:pt x="352495" y="974711"/>
                    <a:pt x="352495" y="978807"/>
                  </a:cubicBezTo>
                  <a:cubicBezTo>
                    <a:pt x="342399" y="978045"/>
                    <a:pt x="349638" y="981855"/>
                    <a:pt x="350400" y="986618"/>
                  </a:cubicBezTo>
                  <a:cubicBezTo>
                    <a:pt x="347447" y="987856"/>
                    <a:pt x="344589" y="989189"/>
                    <a:pt x="341732" y="989952"/>
                  </a:cubicBezTo>
                  <a:cubicBezTo>
                    <a:pt x="337255" y="985094"/>
                    <a:pt x="339446" y="981379"/>
                    <a:pt x="339446" y="975664"/>
                  </a:cubicBezTo>
                  <a:close/>
                  <a:moveTo>
                    <a:pt x="513753" y="794498"/>
                  </a:moveTo>
                  <a:cubicBezTo>
                    <a:pt x="511277" y="795451"/>
                    <a:pt x="508991" y="796689"/>
                    <a:pt x="506705" y="797927"/>
                  </a:cubicBezTo>
                  <a:cubicBezTo>
                    <a:pt x="504705" y="790022"/>
                    <a:pt x="502514" y="782211"/>
                    <a:pt x="500037" y="774401"/>
                  </a:cubicBezTo>
                  <a:cubicBezTo>
                    <a:pt x="501942" y="773448"/>
                    <a:pt x="504228" y="772877"/>
                    <a:pt x="507657" y="773639"/>
                  </a:cubicBezTo>
                  <a:cubicBezTo>
                    <a:pt x="508515" y="778115"/>
                    <a:pt x="504609" y="777258"/>
                    <a:pt x="504800" y="780973"/>
                  </a:cubicBezTo>
                  <a:cubicBezTo>
                    <a:pt x="513753" y="781735"/>
                    <a:pt x="515754" y="786879"/>
                    <a:pt x="513753" y="794498"/>
                  </a:cubicBezTo>
                  <a:close/>
                  <a:moveTo>
                    <a:pt x="513944" y="849553"/>
                  </a:moveTo>
                  <a:cubicBezTo>
                    <a:pt x="513753" y="849267"/>
                    <a:pt x="513468" y="849077"/>
                    <a:pt x="513277" y="848791"/>
                  </a:cubicBezTo>
                  <a:cubicBezTo>
                    <a:pt x="513372" y="845648"/>
                    <a:pt x="513182" y="842409"/>
                    <a:pt x="512991" y="839171"/>
                  </a:cubicBezTo>
                  <a:cubicBezTo>
                    <a:pt x="513468" y="838599"/>
                    <a:pt x="514039" y="838028"/>
                    <a:pt x="514706" y="837742"/>
                  </a:cubicBezTo>
                  <a:cubicBezTo>
                    <a:pt x="516039" y="838218"/>
                    <a:pt x="518230" y="838218"/>
                    <a:pt x="518040" y="839647"/>
                  </a:cubicBezTo>
                  <a:cubicBezTo>
                    <a:pt x="514039" y="842600"/>
                    <a:pt x="513372" y="846029"/>
                    <a:pt x="513944" y="849553"/>
                  </a:cubicBezTo>
                  <a:close/>
                  <a:moveTo>
                    <a:pt x="183903" y="2658255"/>
                  </a:moveTo>
                  <a:cubicBezTo>
                    <a:pt x="184760" y="2656446"/>
                    <a:pt x="186474" y="2655207"/>
                    <a:pt x="189618" y="2655493"/>
                  </a:cubicBezTo>
                  <a:cubicBezTo>
                    <a:pt x="190761" y="2656636"/>
                    <a:pt x="191237" y="2658065"/>
                    <a:pt x="191142" y="2659494"/>
                  </a:cubicBezTo>
                  <a:cubicBezTo>
                    <a:pt x="191142" y="2659494"/>
                    <a:pt x="191142" y="2659589"/>
                    <a:pt x="191142" y="2659589"/>
                  </a:cubicBezTo>
                  <a:cubicBezTo>
                    <a:pt x="191046" y="2661018"/>
                    <a:pt x="190284" y="2662446"/>
                    <a:pt x="189046" y="2663304"/>
                  </a:cubicBezTo>
                  <a:cubicBezTo>
                    <a:pt x="184760" y="2663494"/>
                    <a:pt x="187332" y="2658732"/>
                    <a:pt x="183903" y="2658255"/>
                  </a:cubicBezTo>
                  <a:close/>
                  <a:moveTo>
                    <a:pt x="219907" y="2126665"/>
                  </a:moveTo>
                  <a:cubicBezTo>
                    <a:pt x="220669" y="2126189"/>
                    <a:pt x="221622" y="2125903"/>
                    <a:pt x="222765" y="2125903"/>
                  </a:cubicBezTo>
                  <a:cubicBezTo>
                    <a:pt x="223050" y="2126760"/>
                    <a:pt x="222669" y="2127999"/>
                    <a:pt x="222288" y="2129237"/>
                  </a:cubicBezTo>
                  <a:cubicBezTo>
                    <a:pt x="221241" y="2128475"/>
                    <a:pt x="220383" y="2127713"/>
                    <a:pt x="219907" y="2126665"/>
                  </a:cubicBezTo>
                  <a:close/>
                  <a:moveTo>
                    <a:pt x="253149" y="2140381"/>
                  </a:moveTo>
                  <a:cubicBezTo>
                    <a:pt x="253149" y="2140381"/>
                    <a:pt x="253054" y="2140286"/>
                    <a:pt x="253149" y="2140381"/>
                  </a:cubicBezTo>
                  <a:cubicBezTo>
                    <a:pt x="251721" y="2137905"/>
                    <a:pt x="248101" y="2137047"/>
                    <a:pt x="246672" y="2134761"/>
                  </a:cubicBezTo>
                  <a:cubicBezTo>
                    <a:pt x="248768" y="2135142"/>
                    <a:pt x="249911" y="2134476"/>
                    <a:pt x="251244" y="2133999"/>
                  </a:cubicBezTo>
                  <a:cubicBezTo>
                    <a:pt x="253245" y="2135142"/>
                    <a:pt x="254864" y="2136666"/>
                    <a:pt x="253149" y="2140381"/>
                  </a:cubicBezTo>
                  <a:close/>
                  <a:moveTo>
                    <a:pt x="259245" y="2110377"/>
                  </a:moveTo>
                  <a:cubicBezTo>
                    <a:pt x="261436" y="2109711"/>
                    <a:pt x="263341" y="2110377"/>
                    <a:pt x="265056" y="2111711"/>
                  </a:cubicBezTo>
                  <a:cubicBezTo>
                    <a:pt x="263151" y="2111616"/>
                    <a:pt x="261627" y="2111520"/>
                    <a:pt x="260579" y="2111520"/>
                  </a:cubicBezTo>
                  <a:cubicBezTo>
                    <a:pt x="260674" y="2110854"/>
                    <a:pt x="260484" y="2110377"/>
                    <a:pt x="259245" y="2110377"/>
                  </a:cubicBezTo>
                  <a:close/>
                  <a:moveTo>
                    <a:pt x="284391" y="1960073"/>
                  </a:moveTo>
                  <a:cubicBezTo>
                    <a:pt x="284677" y="1960359"/>
                    <a:pt x="284963" y="1960644"/>
                    <a:pt x="285153" y="1960835"/>
                  </a:cubicBezTo>
                  <a:cubicBezTo>
                    <a:pt x="284772" y="1961025"/>
                    <a:pt x="284582" y="1961025"/>
                    <a:pt x="284106" y="1961216"/>
                  </a:cubicBezTo>
                  <a:cubicBezTo>
                    <a:pt x="284201" y="1960740"/>
                    <a:pt x="284296" y="1960454"/>
                    <a:pt x="284391" y="1960073"/>
                  </a:cubicBezTo>
                  <a:close/>
                  <a:moveTo>
                    <a:pt x="282582" y="1773097"/>
                  </a:moveTo>
                  <a:cubicBezTo>
                    <a:pt x="285058" y="1773287"/>
                    <a:pt x="286582" y="1773192"/>
                    <a:pt x="287630" y="1772907"/>
                  </a:cubicBezTo>
                  <a:cubicBezTo>
                    <a:pt x="287535" y="1773669"/>
                    <a:pt x="287439" y="1774335"/>
                    <a:pt x="287154" y="1775383"/>
                  </a:cubicBezTo>
                  <a:cubicBezTo>
                    <a:pt x="286677" y="1774811"/>
                    <a:pt x="284677" y="1773859"/>
                    <a:pt x="282582" y="1773192"/>
                  </a:cubicBezTo>
                  <a:cubicBezTo>
                    <a:pt x="282582" y="1773192"/>
                    <a:pt x="282582" y="1773192"/>
                    <a:pt x="282582" y="1773097"/>
                  </a:cubicBezTo>
                  <a:close/>
                  <a:moveTo>
                    <a:pt x="305156" y="1776145"/>
                  </a:moveTo>
                  <a:cubicBezTo>
                    <a:pt x="311157" y="1775002"/>
                    <a:pt x="305823" y="1781193"/>
                    <a:pt x="311823" y="1780050"/>
                  </a:cubicBezTo>
                  <a:cubicBezTo>
                    <a:pt x="311061" y="1780812"/>
                    <a:pt x="310109" y="1781384"/>
                    <a:pt x="309156" y="1782051"/>
                  </a:cubicBezTo>
                  <a:cubicBezTo>
                    <a:pt x="307442" y="1781765"/>
                    <a:pt x="306204" y="1780907"/>
                    <a:pt x="305156" y="1779765"/>
                  </a:cubicBezTo>
                  <a:cubicBezTo>
                    <a:pt x="305442" y="1778717"/>
                    <a:pt x="305537" y="1777574"/>
                    <a:pt x="305156" y="1776145"/>
                  </a:cubicBezTo>
                  <a:close/>
                  <a:moveTo>
                    <a:pt x="305537" y="1744332"/>
                  </a:moveTo>
                  <a:cubicBezTo>
                    <a:pt x="305727" y="1744236"/>
                    <a:pt x="305823" y="1744046"/>
                    <a:pt x="306108" y="1743951"/>
                  </a:cubicBezTo>
                  <a:cubicBezTo>
                    <a:pt x="307061" y="1744903"/>
                    <a:pt x="307728" y="1745856"/>
                    <a:pt x="308299" y="1746808"/>
                  </a:cubicBezTo>
                  <a:cubicBezTo>
                    <a:pt x="306108" y="1746522"/>
                    <a:pt x="305346" y="1745665"/>
                    <a:pt x="305537" y="1744332"/>
                  </a:cubicBezTo>
                  <a:close/>
                  <a:moveTo>
                    <a:pt x="316967" y="1756047"/>
                  </a:moveTo>
                  <a:cubicBezTo>
                    <a:pt x="320301" y="1757095"/>
                    <a:pt x="324492" y="1757571"/>
                    <a:pt x="323444" y="1761477"/>
                  </a:cubicBezTo>
                  <a:cubicBezTo>
                    <a:pt x="318205" y="1759762"/>
                    <a:pt x="317824" y="1763477"/>
                    <a:pt x="312585" y="1761667"/>
                  </a:cubicBezTo>
                  <a:cubicBezTo>
                    <a:pt x="312585" y="1763477"/>
                    <a:pt x="315633" y="1763286"/>
                    <a:pt x="317634" y="1763858"/>
                  </a:cubicBezTo>
                  <a:cubicBezTo>
                    <a:pt x="314871" y="1769573"/>
                    <a:pt x="312300" y="1762810"/>
                    <a:pt x="307061" y="1762524"/>
                  </a:cubicBezTo>
                  <a:cubicBezTo>
                    <a:pt x="309728" y="1759572"/>
                    <a:pt x="313062" y="1757476"/>
                    <a:pt x="316967" y="1756047"/>
                  </a:cubicBezTo>
                  <a:close/>
                  <a:moveTo>
                    <a:pt x="294297" y="1713280"/>
                  </a:moveTo>
                  <a:cubicBezTo>
                    <a:pt x="294583" y="1711470"/>
                    <a:pt x="295536" y="1710327"/>
                    <a:pt x="296679" y="1709470"/>
                  </a:cubicBezTo>
                  <a:cubicBezTo>
                    <a:pt x="298869" y="1708708"/>
                    <a:pt x="301060" y="1708232"/>
                    <a:pt x="303441" y="1708232"/>
                  </a:cubicBezTo>
                  <a:cubicBezTo>
                    <a:pt x="303727" y="1708232"/>
                    <a:pt x="303918" y="1708327"/>
                    <a:pt x="304203" y="1708327"/>
                  </a:cubicBezTo>
                  <a:cubicBezTo>
                    <a:pt x="304680" y="1708327"/>
                    <a:pt x="305156" y="1708422"/>
                    <a:pt x="305632" y="1708518"/>
                  </a:cubicBezTo>
                  <a:cubicBezTo>
                    <a:pt x="304203" y="1713470"/>
                    <a:pt x="300584" y="1709756"/>
                    <a:pt x="302775" y="1715852"/>
                  </a:cubicBezTo>
                  <a:cubicBezTo>
                    <a:pt x="298584" y="1715947"/>
                    <a:pt x="299441" y="1712613"/>
                    <a:pt x="294297" y="1713280"/>
                  </a:cubicBezTo>
                  <a:close/>
                  <a:moveTo>
                    <a:pt x="305632" y="1671561"/>
                  </a:moveTo>
                  <a:cubicBezTo>
                    <a:pt x="315919" y="1672037"/>
                    <a:pt x="304775" y="1678514"/>
                    <a:pt x="309633" y="1681276"/>
                  </a:cubicBezTo>
                  <a:cubicBezTo>
                    <a:pt x="306585" y="1684419"/>
                    <a:pt x="298107" y="1679752"/>
                    <a:pt x="299631" y="1675466"/>
                  </a:cubicBezTo>
                  <a:cubicBezTo>
                    <a:pt x="303822" y="1673275"/>
                    <a:pt x="307823" y="1679371"/>
                    <a:pt x="305632" y="1671561"/>
                  </a:cubicBezTo>
                  <a:close/>
                  <a:moveTo>
                    <a:pt x="362973" y="1497253"/>
                  </a:moveTo>
                  <a:cubicBezTo>
                    <a:pt x="363830" y="1497729"/>
                    <a:pt x="364116" y="1498110"/>
                    <a:pt x="364116" y="1498491"/>
                  </a:cubicBezTo>
                  <a:cubicBezTo>
                    <a:pt x="364020" y="1498491"/>
                    <a:pt x="363830" y="1498491"/>
                    <a:pt x="363735" y="1498491"/>
                  </a:cubicBezTo>
                  <a:cubicBezTo>
                    <a:pt x="363925" y="1498491"/>
                    <a:pt x="363925" y="1498491"/>
                    <a:pt x="364116" y="1498491"/>
                  </a:cubicBezTo>
                  <a:cubicBezTo>
                    <a:pt x="364211" y="1499444"/>
                    <a:pt x="362687" y="1500491"/>
                    <a:pt x="362306" y="1501730"/>
                  </a:cubicBezTo>
                  <a:cubicBezTo>
                    <a:pt x="362115" y="1502968"/>
                    <a:pt x="363735" y="1503159"/>
                    <a:pt x="365068" y="1503444"/>
                  </a:cubicBezTo>
                  <a:cubicBezTo>
                    <a:pt x="365068" y="1503920"/>
                    <a:pt x="365163" y="1504397"/>
                    <a:pt x="365449" y="1504587"/>
                  </a:cubicBezTo>
                  <a:cubicBezTo>
                    <a:pt x="364401" y="1509255"/>
                    <a:pt x="360496" y="1503349"/>
                    <a:pt x="358591" y="1502682"/>
                  </a:cubicBezTo>
                  <a:cubicBezTo>
                    <a:pt x="357829" y="1498491"/>
                    <a:pt x="362496" y="1500206"/>
                    <a:pt x="362973" y="1497253"/>
                  </a:cubicBezTo>
                  <a:close/>
                  <a:moveTo>
                    <a:pt x="382785" y="1006715"/>
                  </a:moveTo>
                  <a:cubicBezTo>
                    <a:pt x="382689" y="1004715"/>
                    <a:pt x="382308" y="1002810"/>
                    <a:pt x="383928" y="1001667"/>
                  </a:cubicBezTo>
                  <a:cubicBezTo>
                    <a:pt x="385928" y="1002143"/>
                    <a:pt x="386690" y="1003667"/>
                    <a:pt x="387357" y="1005096"/>
                  </a:cubicBezTo>
                  <a:cubicBezTo>
                    <a:pt x="387261" y="1005858"/>
                    <a:pt x="386976" y="1006525"/>
                    <a:pt x="386595" y="1007096"/>
                  </a:cubicBezTo>
                  <a:cubicBezTo>
                    <a:pt x="385356" y="1006811"/>
                    <a:pt x="384023" y="1006715"/>
                    <a:pt x="382785" y="1006715"/>
                  </a:cubicBezTo>
                  <a:close/>
                  <a:moveTo>
                    <a:pt x="183331" y="2615679"/>
                  </a:moveTo>
                  <a:cubicBezTo>
                    <a:pt x="188475" y="2607868"/>
                    <a:pt x="193237" y="2619584"/>
                    <a:pt x="197619" y="2621489"/>
                  </a:cubicBezTo>
                  <a:cubicBezTo>
                    <a:pt x="192856" y="2625394"/>
                    <a:pt x="191237" y="2614345"/>
                    <a:pt x="183331" y="2615679"/>
                  </a:cubicBezTo>
                  <a:close/>
                  <a:moveTo>
                    <a:pt x="310204" y="1967502"/>
                  </a:moveTo>
                  <a:cubicBezTo>
                    <a:pt x="311633" y="1968360"/>
                    <a:pt x="312585" y="1969502"/>
                    <a:pt x="313347" y="1970836"/>
                  </a:cubicBezTo>
                  <a:cubicBezTo>
                    <a:pt x="312300" y="1970741"/>
                    <a:pt x="311347" y="1970741"/>
                    <a:pt x="310585" y="1971027"/>
                  </a:cubicBezTo>
                  <a:cubicBezTo>
                    <a:pt x="310395" y="1969884"/>
                    <a:pt x="310299" y="1968740"/>
                    <a:pt x="310204" y="1967502"/>
                  </a:cubicBezTo>
                  <a:close/>
                  <a:moveTo>
                    <a:pt x="289725" y="1959692"/>
                  </a:moveTo>
                  <a:cubicBezTo>
                    <a:pt x="291345" y="1957596"/>
                    <a:pt x="293345" y="1955024"/>
                    <a:pt x="297726" y="1955596"/>
                  </a:cubicBezTo>
                  <a:cubicBezTo>
                    <a:pt x="297917" y="1956168"/>
                    <a:pt x="298012" y="1956548"/>
                    <a:pt x="298012" y="1957025"/>
                  </a:cubicBezTo>
                  <a:cubicBezTo>
                    <a:pt x="296679" y="1960073"/>
                    <a:pt x="295250" y="1961597"/>
                    <a:pt x="295250" y="1963407"/>
                  </a:cubicBezTo>
                  <a:cubicBezTo>
                    <a:pt x="294964" y="1963597"/>
                    <a:pt x="294869" y="1963787"/>
                    <a:pt x="294583" y="1963978"/>
                  </a:cubicBezTo>
                  <a:cubicBezTo>
                    <a:pt x="292869" y="1960930"/>
                    <a:pt x="291535" y="1959787"/>
                    <a:pt x="289725" y="1959692"/>
                  </a:cubicBezTo>
                  <a:close/>
                  <a:moveTo>
                    <a:pt x="284582" y="1885968"/>
                  </a:moveTo>
                  <a:cubicBezTo>
                    <a:pt x="284868" y="1886254"/>
                    <a:pt x="285153" y="1886444"/>
                    <a:pt x="285249" y="1886826"/>
                  </a:cubicBezTo>
                  <a:cubicBezTo>
                    <a:pt x="285153" y="1887587"/>
                    <a:pt x="284868" y="1888064"/>
                    <a:pt x="284677" y="1888445"/>
                  </a:cubicBezTo>
                  <a:cubicBezTo>
                    <a:pt x="284010" y="1887778"/>
                    <a:pt x="284106" y="1887016"/>
                    <a:pt x="284582" y="1885968"/>
                  </a:cubicBezTo>
                  <a:close/>
                  <a:moveTo>
                    <a:pt x="300965" y="1780241"/>
                  </a:moveTo>
                  <a:cubicBezTo>
                    <a:pt x="299346" y="1781955"/>
                    <a:pt x="297917" y="1783956"/>
                    <a:pt x="294678" y="1783956"/>
                  </a:cubicBezTo>
                  <a:cubicBezTo>
                    <a:pt x="294869" y="1781765"/>
                    <a:pt x="295250" y="1779765"/>
                    <a:pt x="296298" y="1778431"/>
                  </a:cubicBezTo>
                  <a:cubicBezTo>
                    <a:pt x="297726" y="1779098"/>
                    <a:pt x="298584" y="1780145"/>
                    <a:pt x="300965" y="1780241"/>
                  </a:cubicBezTo>
                  <a:close/>
                  <a:moveTo>
                    <a:pt x="311538" y="1769192"/>
                  </a:moveTo>
                  <a:cubicBezTo>
                    <a:pt x="322682" y="1768906"/>
                    <a:pt x="308871" y="1774145"/>
                    <a:pt x="315824" y="1777383"/>
                  </a:cubicBezTo>
                  <a:cubicBezTo>
                    <a:pt x="312300" y="1781765"/>
                    <a:pt x="310680" y="1773573"/>
                    <a:pt x="307442" y="1773192"/>
                  </a:cubicBezTo>
                  <a:cubicBezTo>
                    <a:pt x="308871" y="1771287"/>
                    <a:pt x="311633" y="1770811"/>
                    <a:pt x="314967" y="1771097"/>
                  </a:cubicBezTo>
                  <a:cubicBezTo>
                    <a:pt x="315062" y="1769668"/>
                    <a:pt x="312871" y="1769763"/>
                    <a:pt x="311538" y="1769192"/>
                  </a:cubicBezTo>
                  <a:close/>
                  <a:moveTo>
                    <a:pt x="324111" y="1718519"/>
                  </a:moveTo>
                  <a:cubicBezTo>
                    <a:pt x="325349" y="1724996"/>
                    <a:pt x="327825" y="1730711"/>
                    <a:pt x="332588" y="1734902"/>
                  </a:cubicBezTo>
                  <a:cubicBezTo>
                    <a:pt x="324587" y="1733759"/>
                    <a:pt x="323634" y="1727853"/>
                    <a:pt x="319729" y="1724043"/>
                  </a:cubicBezTo>
                  <a:cubicBezTo>
                    <a:pt x="318300" y="1718900"/>
                    <a:pt x="325635" y="1723662"/>
                    <a:pt x="324111" y="1718519"/>
                  </a:cubicBezTo>
                  <a:close/>
                  <a:moveTo>
                    <a:pt x="388309" y="1335423"/>
                  </a:moveTo>
                  <a:cubicBezTo>
                    <a:pt x="388404" y="1337233"/>
                    <a:pt x="388309" y="1338948"/>
                    <a:pt x="387738" y="1340376"/>
                  </a:cubicBezTo>
                  <a:cubicBezTo>
                    <a:pt x="386214" y="1338376"/>
                    <a:pt x="387357" y="1337233"/>
                    <a:pt x="388309" y="1335423"/>
                  </a:cubicBezTo>
                  <a:close/>
                  <a:moveTo>
                    <a:pt x="405835" y="1031671"/>
                  </a:moveTo>
                  <a:cubicBezTo>
                    <a:pt x="406692" y="1031481"/>
                    <a:pt x="407645" y="1031290"/>
                    <a:pt x="407931" y="1030528"/>
                  </a:cubicBezTo>
                  <a:cubicBezTo>
                    <a:pt x="407931" y="1030337"/>
                    <a:pt x="407835" y="1030337"/>
                    <a:pt x="407835" y="1030147"/>
                  </a:cubicBezTo>
                  <a:cubicBezTo>
                    <a:pt x="411074" y="1030433"/>
                    <a:pt x="412979" y="1031671"/>
                    <a:pt x="412788" y="1034529"/>
                  </a:cubicBezTo>
                  <a:cubicBezTo>
                    <a:pt x="412407" y="1034147"/>
                    <a:pt x="411931" y="1033862"/>
                    <a:pt x="411074" y="1033862"/>
                  </a:cubicBezTo>
                  <a:cubicBezTo>
                    <a:pt x="410693" y="1034243"/>
                    <a:pt x="410407" y="1034624"/>
                    <a:pt x="410026" y="1035005"/>
                  </a:cubicBezTo>
                  <a:cubicBezTo>
                    <a:pt x="407550" y="1034814"/>
                    <a:pt x="406026" y="1033766"/>
                    <a:pt x="405835" y="1031671"/>
                  </a:cubicBezTo>
                  <a:close/>
                  <a:moveTo>
                    <a:pt x="394500" y="1001286"/>
                  </a:moveTo>
                  <a:cubicBezTo>
                    <a:pt x="394977" y="1000143"/>
                    <a:pt x="393548" y="998524"/>
                    <a:pt x="392310" y="997286"/>
                  </a:cubicBezTo>
                  <a:cubicBezTo>
                    <a:pt x="392214" y="996810"/>
                    <a:pt x="392119" y="996333"/>
                    <a:pt x="392024" y="995857"/>
                  </a:cubicBezTo>
                  <a:cubicBezTo>
                    <a:pt x="392595" y="995571"/>
                    <a:pt x="392976" y="995095"/>
                    <a:pt x="393262" y="994428"/>
                  </a:cubicBezTo>
                  <a:cubicBezTo>
                    <a:pt x="394596" y="994523"/>
                    <a:pt x="395929" y="994619"/>
                    <a:pt x="397263" y="994714"/>
                  </a:cubicBezTo>
                  <a:cubicBezTo>
                    <a:pt x="398215" y="999667"/>
                    <a:pt x="398310" y="997857"/>
                    <a:pt x="396691" y="1002524"/>
                  </a:cubicBezTo>
                  <a:cubicBezTo>
                    <a:pt x="395834" y="1002334"/>
                    <a:pt x="395072" y="1001858"/>
                    <a:pt x="394500" y="1001286"/>
                  </a:cubicBezTo>
                  <a:close/>
                  <a:moveTo>
                    <a:pt x="215716" y="2163051"/>
                  </a:moveTo>
                  <a:cubicBezTo>
                    <a:pt x="215716" y="2162670"/>
                    <a:pt x="215716" y="2162289"/>
                    <a:pt x="215811" y="2161812"/>
                  </a:cubicBezTo>
                  <a:cubicBezTo>
                    <a:pt x="219336" y="2162289"/>
                    <a:pt x="217431" y="2166194"/>
                    <a:pt x="222479" y="2165718"/>
                  </a:cubicBezTo>
                  <a:cubicBezTo>
                    <a:pt x="222384" y="2166670"/>
                    <a:pt x="222193" y="2167623"/>
                    <a:pt x="222098" y="2168575"/>
                  </a:cubicBezTo>
                  <a:cubicBezTo>
                    <a:pt x="221050" y="2168194"/>
                    <a:pt x="219907" y="2168099"/>
                    <a:pt x="218288" y="2168766"/>
                  </a:cubicBezTo>
                  <a:cubicBezTo>
                    <a:pt x="218764" y="2168956"/>
                    <a:pt x="219050" y="2169147"/>
                    <a:pt x="219336" y="2169432"/>
                  </a:cubicBezTo>
                  <a:cubicBezTo>
                    <a:pt x="217621" y="2168670"/>
                    <a:pt x="216573" y="2167623"/>
                    <a:pt x="216097" y="2166099"/>
                  </a:cubicBezTo>
                  <a:cubicBezTo>
                    <a:pt x="216097" y="2165146"/>
                    <a:pt x="216002" y="2164098"/>
                    <a:pt x="215716" y="2163051"/>
                  </a:cubicBezTo>
                  <a:close/>
                  <a:moveTo>
                    <a:pt x="299250" y="2056847"/>
                  </a:moveTo>
                  <a:cubicBezTo>
                    <a:pt x="298869" y="2050560"/>
                    <a:pt x="302203" y="2048369"/>
                    <a:pt x="309156" y="2050370"/>
                  </a:cubicBezTo>
                  <a:cubicBezTo>
                    <a:pt x="309156" y="2052846"/>
                    <a:pt x="307918" y="2053894"/>
                    <a:pt x="306394" y="2054656"/>
                  </a:cubicBezTo>
                  <a:cubicBezTo>
                    <a:pt x="306204" y="2054370"/>
                    <a:pt x="306204" y="2054085"/>
                    <a:pt x="306013" y="2053894"/>
                  </a:cubicBezTo>
                  <a:cubicBezTo>
                    <a:pt x="305823" y="2054465"/>
                    <a:pt x="305442" y="2054751"/>
                    <a:pt x="305251" y="2055227"/>
                  </a:cubicBezTo>
                  <a:cubicBezTo>
                    <a:pt x="303346" y="2055894"/>
                    <a:pt x="301060" y="2056085"/>
                    <a:pt x="299250" y="2056847"/>
                  </a:cubicBezTo>
                  <a:close/>
                  <a:moveTo>
                    <a:pt x="285630" y="1899875"/>
                  </a:moveTo>
                  <a:cubicBezTo>
                    <a:pt x="285630" y="1900351"/>
                    <a:pt x="285439" y="1900637"/>
                    <a:pt x="285249" y="1901113"/>
                  </a:cubicBezTo>
                  <a:cubicBezTo>
                    <a:pt x="282391" y="1901018"/>
                    <a:pt x="282391" y="1900637"/>
                    <a:pt x="283058" y="1899875"/>
                  </a:cubicBezTo>
                  <a:cubicBezTo>
                    <a:pt x="283820" y="1899780"/>
                    <a:pt x="284582" y="1899875"/>
                    <a:pt x="285630" y="1899875"/>
                  </a:cubicBezTo>
                  <a:close/>
                  <a:moveTo>
                    <a:pt x="283058" y="1845201"/>
                  </a:moveTo>
                  <a:cubicBezTo>
                    <a:pt x="283439" y="1843582"/>
                    <a:pt x="284106" y="1842344"/>
                    <a:pt x="285439" y="1841868"/>
                  </a:cubicBezTo>
                  <a:cubicBezTo>
                    <a:pt x="285153" y="1842534"/>
                    <a:pt x="285344" y="1843201"/>
                    <a:pt x="286487" y="1844439"/>
                  </a:cubicBezTo>
                  <a:cubicBezTo>
                    <a:pt x="287249" y="1844153"/>
                    <a:pt x="287725" y="1843868"/>
                    <a:pt x="288297" y="1843677"/>
                  </a:cubicBezTo>
                  <a:cubicBezTo>
                    <a:pt x="288392" y="1845392"/>
                    <a:pt x="290202" y="1847868"/>
                    <a:pt x="291154" y="1848249"/>
                  </a:cubicBezTo>
                  <a:cubicBezTo>
                    <a:pt x="290106" y="1848916"/>
                    <a:pt x="289154" y="1849773"/>
                    <a:pt x="288201" y="1850631"/>
                  </a:cubicBezTo>
                  <a:cubicBezTo>
                    <a:pt x="285630" y="1849678"/>
                    <a:pt x="284010" y="1847678"/>
                    <a:pt x="283058" y="1845201"/>
                  </a:cubicBezTo>
                  <a:close/>
                  <a:moveTo>
                    <a:pt x="290392" y="1842820"/>
                  </a:moveTo>
                  <a:cubicBezTo>
                    <a:pt x="291249" y="1842534"/>
                    <a:pt x="292107" y="1842344"/>
                    <a:pt x="292773" y="1842248"/>
                  </a:cubicBezTo>
                  <a:cubicBezTo>
                    <a:pt x="299822" y="1843011"/>
                    <a:pt x="292964" y="1847106"/>
                    <a:pt x="295155" y="1850821"/>
                  </a:cubicBezTo>
                  <a:cubicBezTo>
                    <a:pt x="294583" y="1850916"/>
                    <a:pt x="294012" y="1851011"/>
                    <a:pt x="293535" y="1851107"/>
                  </a:cubicBezTo>
                  <a:cubicBezTo>
                    <a:pt x="292107" y="1848630"/>
                    <a:pt x="290297" y="1845868"/>
                    <a:pt x="290392" y="1842820"/>
                  </a:cubicBezTo>
                  <a:close/>
                  <a:moveTo>
                    <a:pt x="314681" y="1835772"/>
                  </a:moveTo>
                  <a:cubicBezTo>
                    <a:pt x="316681" y="1831676"/>
                    <a:pt x="312681" y="1831581"/>
                    <a:pt x="313919" y="1827961"/>
                  </a:cubicBezTo>
                  <a:cubicBezTo>
                    <a:pt x="318872" y="1830819"/>
                    <a:pt x="320110" y="1827485"/>
                    <a:pt x="324301" y="1830819"/>
                  </a:cubicBezTo>
                  <a:cubicBezTo>
                    <a:pt x="324111" y="1832343"/>
                    <a:pt x="323825" y="1833866"/>
                    <a:pt x="323634" y="1835390"/>
                  </a:cubicBezTo>
                  <a:cubicBezTo>
                    <a:pt x="318872" y="1833486"/>
                    <a:pt x="318777" y="1836915"/>
                    <a:pt x="314681" y="1835772"/>
                  </a:cubicBezTo>
                  <a:close/>
                  <a:moveTo>
                    <a:pt x="292011" y="1794433"/>
                  </a:moveTo>
                  <a:cubicBezTo>
                    <a:pt x="291821" y="1796338"/>
                    <a:pt x="291726" y="1798148"/>
                    <a:pt x="292107" y="1799672"/>
                  </a:cubicBezTo>
                  <a:cubicBezTo>
                    <a:pt x="291249" y="1800053"/>
                    <a:pt x="290297" y="1800339"/>
                    <a:pt x="289059" y="1800243"/>
                  </a:cubicBezTo>
                  <a:cubicBezTo>
                    <a:pt x="289154" y="1797862"/>
                    <a:pt x="290297" y="1795862"/>
                    <a:pt x="292011" y="1794433"/>
                  </a:cubicBezTo>
                  <a:close/>
                  <a:moveTo>
                    <a:pt x="303251" y="1870728"/>
                  </a:moveTo>
                  <a:cubicBezTo>
                    <a:pt x="303727" y="1870728"/>
                    <a:pt x="304299" y="1870728"/>
                    <a:pt x="304870" y="1870919"/>
                  </a:cubicBezTo>
                  <a:cubicBezTo>
                    <a:pt x="304680" y="1870157"/>
                    <a:pt x="304489" y="1869681"/>
                    <a:pt x="304299" y="1869014"/>
                  </a:cubicBezTo>
                  <a:cubicBezTo>
                    <a:pt x="305061" y="1867966"/>
                    <a:pt x="305918" y="1867109"/>
                    <a:pt x="306585" y="1867014"/>
                  </a:cubicBezTo>
                  <a:cubicBezTo>
                    <a:pt x="308680" y="1867014"/>
                    <a:pt x="309728" y="1867776"/>
                    <a:pt x="309918" y="1869014"/>
                  </a:cubicBezTo>
                  <a:cubicBezTo>
                    <a:pt x="309728" y="1869966"/>
                    <a:pt x="309633" y="1871014"/>
                    <a:pt x="309442" y="1872062"/>
                  </a:cubicBezTo>
                  <a:cubicBezTo>
                    <a:pt x="306966" y="1871586"/>
                    <a:pt x="304489" y="1871205"/>
                    <a:pt x="303918" y="1872919"/>
                  </a:cubicBezTo>
                  <a:cubicBezTo>
                    <a:pt x="302679" y="1873014"/>
                    <a:pt x="302775" y="1871966"/>
                    <a:pt x="303251" y="1870728"/>
                  </a:cubicBezTo>
                  <a:close/>
                  <a:moveTo>
                    <a:pt x="334779" y="1782908"/>
                  </a:moveTo>
                  <a:cubicBezTo>
                    <a:pt x="339541" y="1783003"/>
                    <a:pt x="338874" y="1786623"/>
                    <a:pt x="339160" y="1789670"/>
                  </a:cubicBezTo>
                  <a:cubicBezTo>
                    <a:pt x="336303" y="1788718"/>
                    <a:pt x="335636" y="1790432"/>
                    <a:pt x="335160" y="1792242"/>
                  </a:cubicBezTo>
                  <a:cubicBezTo>
                    <a:pt x="327540" y="1788051"/>
                    <a:pt x="338493" y="1788337"/>
                    <a:pt x="334779" y="1782908"/>
                  </a:cubicBezTo>
                  <a:close/>
                  <a:moveTo>
                    <a:pt x="367068" y="1657654"/>
                  </a:moveTo>
                  <a:cubicBezTo>
                    <a:pt x="366592" y="1658892"/>
                    <a:pt x="365068" y="1658892"/>
                    <a:pt x="364878" y="1660416"/>
                  </a:cubicBezTo>
                  <a:cubicBezTo>
                    <a:pt x="363735" y="1660321"/>
                    <a:pt x="362496" y="1660131"/>
                    <a:pt x="361353" y="1659940"/>
                  </a:cubicBezTo>
                  <a:cubicBezTo>
                    <a:pt x="363639" y="1655368"/>
                    <a:pt x="359353" y="1654892"/>
                    <a:pt x="356877" y="1653273"/>
                  </a:cubicBezTo>
                  <a:cubicBezTo>
                    <a:pt x="360496" y="1649272"/>
                    <a:pt x="365544" y="1655749"/>
                    <a:pt x="367068" y="1657654"/>
                  </a:cubicBezTo>
                  <a:close/>
                  <a:moveTo>
                    <a:pt x="373069" y="1540020"/>
                  </a:moveTo>
                  <a:cubicBezTo>
                    <a:pt x="371069" y="1542402"/>
                    <a:pt x="372021" y="1548116"/>
                    <a:pt x="366687" y="1546878"/>
                  </a:cubicBezTo>
                  <a:cubicBezTo>
                    <a:pt x="367449" y="1543068"/>
                    <a:pt x="368116" y="1539163"/>
                    <a:pt x="373069" y="1540020"/>
                  </a:cubicBezTo>
                  <a:close/>
                  <a:moveTo>
                    <a:pt x="297060" y="2577007"/>
                  </a:moveTo>
                  <a:cubicBezTo>
                    <a:pt x="297060" y="2576817"/>
                    <a:pt x="297060" y="2576626"/>
                    <a:pt x="297060" y="2576531"/>
                  </a:cubicBezTo>
                  <a:cubicBezTo>
                    <a:pt x="297060" y="2576531"/>
                    <a:pt x="297155" y="2576531"/>
                    <a:pt x="297155" y="2576531"/>
                  </a:cubicBezTo>
                  <a:cubicBezTo>
                    <a:pt x="297060" y="2576721"/>
                    <a:pt x="297155" y="2576817"/>
                    <a:pt x="297060" y="2577007"/>
                  </a:cubicBezTo>
                  <a:close/>
                  <a:moveTo>
                    <a:pt x="289440" y="2127046"/>
                  </a:moveTo>
                  <a:cubicBezTo>
                    <a:pt x="290202" y="2127808"/>
                    <a:pt x="291345" y="2128380"/>
                    <a:pt x="293154" y="2128665"/>
                  </a:cubicBezTo>
                  <a:cubicBezTo>
                    <a:pt x="292583" y="2127618"/>
                    <a:pt x="292488" y="2126570"/>
                    <a:pt x="292583" y="2125522"/>
                  </a:cubicBezTo>
                  <a:cubicBezTo>
                    <a:pt x="294583" y="2125332"/>
                    <a:pt x="296869" y="2125998"/>
                    <a:pt x="298203" y="2127522"/>
                  </a:cubicBezTo>
                  <a:cubicBezTo>
                    <a:pt x="295726" y="2128761"/>
                    <a:pt x="293726" y="2130570"/>
                    <a:pt x="290392" y="2130856"/>
                  </a:cubicBezTo>
                  <a:cubicBezTo>
                    <a:pt x="289821" y="2130761"/>
                    <a:pt x="289249" y="2130761"/>
                    <a:pt x="288678" y="2130761"/>
                  </a:cubicBezTo>
                  <a:cubicBezTo>
                    <a:pt x="288487" y="2129142"/>
                    <a:pt x="288773" y="2127903"/>
                    <a:pt x="289440" y="2127046"/>
                  </a:cubicBezTo>
                  <a:close/>
                  <a:moveTo>
                    <a:pt x="380880" y="1422482"/>
                  </a:moveTo>
                  <a:cubicBezTo>
                    <a:pt x="381261" y="1422577"/>
                    <a:pt x="381356" y="1422386"/>
                    <a:pt x="381737" y="1422386"/>
                  </a:cubicBezTo>
                  <a:cubicBezTo>
                    <a:pt x="382594" y="1423053"/>
                    <a:pt x="383451" y="1423720"/>
                    <a:pt x="384118" y="1424196"/>
                  </a:cubicBezTo>
                  <a:cubicBezTo>
                    <a:pt x="381070" y="1424863"/>
                    <a:pt x="380594" y="1426387"/>
                    <a:pt x="380784" y="1428292"/>
                  </a:cubicBezTo>
                  <a:cubicBezTo>
                    <a:pt x="380118" y="1426863"/>
                    <a:pt x="380403" y="1424768"/>
                    <a:pt x="380880" y="1422482"/>
                  </a:cubicBezTo>
                  <a:close/>
                  <a:moveTo>
                    <a:pt x="420313" y="1213694"/>
                  </a:moveTo>
                  <a:cubicBezTo>
                    <a:pt x="423456" y="1214932"/>
                    <a:pt x="424885" y="1214170"/>
                    <a:pt x="426123" y="1213313"/>
                  </a:cubicBezTo>
                  <a:cubicBezTo>
                    <a:pt x="427457" y="1213980"/>
                    <a:pt x="428695" y="1214170"/>
                    <a:pt x="431172" y="1213980"/>
                  </a:cubicBezTo>
                  <a:cubicBezTo>
                    <a:pt x="431838" y="1217504"/>
                    <a:pt x="432124" y="1221695"/>
                    <a:pt x="425933" y="1220457"/>
                  </a:cubicBezTo>
                  <a:cubicBezTo>
                    <a:pt x="428886" y="1210932"/>
                    <a:pt x="418789" y="1222647"/>
                    <a:pt x="419646" y="1214361"/>
                  </a:cubicBezTo>
                  <a:cubicBezTo>
                    <a:pt x="419932" y="1214170"/>
                    <a:pt x="420123" y="1213980"/>
                    <a:pt x="420313" y="1213694"/>
                  </a:cubicBezTo>
                  <a:close/>
                  <a:moveTo>
                    <a:pt x="414408" y="1247698"/>
                  </a:moveTo>
                  <a:cubicBezTo>
                    <a:pt x="415741" y="1247507"/>
                    <a:pt x="416884" y="1247127"/>
                    <a:pt x="416884" y="1245507"/>
                  </a:cubicBezTo>
                  <a:cubicBezTo>
                    <a:pt x="417551" y="1246745"/>
                    <a:pt x="417837" y="1248174"/>
                    <a:pt x="418408" y="1249508"/>
                  </a:cubicBezTo>
                  <a:cubicBezTo>
                    <a:pt x="416884" y="1249603"/>
                    <a:pt x="415265" y="1250174"/>
                    <a:pt x="413455" y="1251508"/>
                  </a:cubicBezTo>
                  <a:cubicBezTo>
                    <a:pt x="414979" y="1249603"/>
                    <a:pt x="414979" y="1248555"/>
                    <a:pt x="414408" y="1247698"/>
                  </a:cubicBezTo>
                  <a:close/>
                  <a:moveTo>
                    <a:pt x="439839" y="1652891"/>
                  </a:moveTo>
                  <a:cubicBezTo>
                    <a:pt x="439744" y="1655273"/>
                    <a:pt x="436410" y="1654130"/>
                    <a:pt x="433648" y="1653558"/>
                  </a:cubicBezTo>
                  <a:cubicBezTo>
                    <a:pt x="434220" y="1650986"/>
                    <a:pt x="436029" y="1650606"/>
                    <a:pt x="438220" y="1651177"/>
                  </a:cubicBezTo>
                  <a:cubicBezTo>
                    <a:pt x="437553" y="1651844"/>
                    <a:pt x="437649" y="1652511"/>
                    <a:pt x="439839" y="1652891"/>
                  </a:cubicBezTo>
                  <a:close/>
                  <a:moveTo>
                    <a:pt x="330873" y="2565291"/>
                  </a:moveTo>
                  <a:cubicBezTo>
                    <a:pt x="330492" y="2566434"/>
                    <a:pt x="330588" y="2568054"/>
                    <a:pt x="328968" y="2568054"/>
                  </a:cubicBezTo>
                  <a:cubicBezTo>
                    <a:pt x="329064" y="2567101"/>
                    <a:pt x="329254" y="2566149"/>
                    <a:pt x="329349" y="2565196"/>
                  </a:cubicBezTo>
                  <a:cubicBezTo>
                    <a:pt x="330016" y="2565101"/>
                    <a:pt x="330397" y="2565196"/>
                    <a:pt x="330873" y="2565291"/>
                  </a:cubicBezTo>
                  <a:close/>
                  <a:moveTo>
                    <a:pt x="270485" y="2556338"/>
                  </a:moveTo>
                  <a:cubicBezTo>
                    <a:pt x="274200" y="2557100"/>
                    <a:pt x="274390" y="2558814"/>
                    <a:pt x="273628" y="2561100"/>
                  </a:cubicBezTo>
                  <a:cubicBezTo>
                    <a:pt x="271914" y="2559957"/>
                    <a:pt x="270580" y="2558338"/>
                    <a:pt x="270485" y="2556338"/>
                  </a:cubicBezTo>
                  <a:close/>
                  <a:moveTo>
                    <a:pt x="371259" y="1830437"/>
                  </a:moveTo>
                  <a:cubicBezTo>
                    <a:pt x="370497" y="1833676"/>
                    <a:pt x="366306" y="1833105"/>
                    <a:pt x="361925" y="1832343"/>
                  </a:cubicBezTo>
                  <a:cubicBezTo>
                    <a:pt x="362211" y="1827866"/>
                    <a:pt x="369069" y="1827866"/>
                    <a:pt x="371259" y="1830437"/>
                  </a:cubicBezTo>
                  <a:close/>
                  <a:moveTo>
                    <a:pt x="276390" y="2532335"/>
                  </a:moveTo>
                  <a:cubicBezTo>
                    <a:pt x="275914" y="2532239"/>
                    <a:pt x="275438" y="2532144"/>
                    <a:pt x="274676" y="2532144"/>
                  </a:cubicBezTo>
                  <a:cubicBezTo>
                    <a:pt x="276009" y="2529763"/>
                    <a:pt x="277057" y="2529382"/>
                    <a:pt x="278105" y="2529858"/>
                  </a:cubicBezTo>
                  <a:cubicBezTo>
                    <a:pt x="277343" y="2530525"/>
                    <a:pt x="276676" y="2531287"/>
                    <a:pt x="276390" y="2532335"/>
                  </a:cubicBezTo>
                  <a:close/>
                  <a:moveTo>
                    <a:pt x="261055" y="2563101"/>
                  </a:moveTo>
                  <a:cubicBezTo>
                    <a:pt x="260484" y="2562815"/>
                    <a:pt x="260007" y="2562434"/>
                    <a:pt x="259531" y="2562148"/>
                  </a:cubicBezTo>
                  <a:cubicBezTo>
                    <a:pt x="259817" y="2561481"/>
                    <a:pt x="260007" y="2560624"/>
                    <a:pt x="260007" y="2559671"/>
                  </a:cubicBezTo>
                  <a:cubicBezTo>
                    <a:pt x="261531" y="2559576"/>
                    <a:pt x="261627" y="2560434"/>
                    <a:pt x="261531" y="2561386"/>
                  </a:cubicBezTo>
                  <a:cubicBezTo>
                    <a:pt x="261722" y="2560910"/>
                    <a:pt x="261817" y="2560719"/>
                    <a:pt x="262008" y="2560338"/>
                  </a:cubicBezTo>
                  <a:cubicBezTo>
                    <a:pt x="261912" y="2561196"/>
                    <a:pt x="261722" y="2562148"/>
                    <a:pt x="261055" y="2563101"/>
                  </a:cubicBezTo>
                  <a:close/>
                  <a:moveTo>
                    <a:pt x="353352" y="2145144"/>
                  </a:moveTo>
                  <a:cubicBezTo>
                    <a:pt x="353257" y="2148477"/>
                    <a:pt x="351257" y="2149811"/>
                    <a:pt x="347352" y="2149049"/>
                  </a:cubicBezTo>
                  <a:cubicBezTo>
                    <a:pt x="347828" y="2146953"/>
                    <a:pt x="348304" y="2144858"/>
                    <a:pt x="346209" y="2144286"/>
                  </a:cubicBezTo>
                  <a:cubicBezTo>
                    <a:pt x="348114" y="2139810"/>
                    <a:pt x="349828" y="2146191"/>
                    <a:pt x="353352" y="2145144"/>
                  </a:cubicBezTo>
                  <a:close/>
                  <a:moveTo>
                    <a:pt x="343637" y="2150097"/>
                  </a:moveTo>
                  <a:cubicBezTo>
                    <a:pt x="345447" y="2152097"/>
                    <a:pt x="344875" y="2155716"/>
                    <a:pt x="344113" y="2159431"/>
                  </a:cubicBezTo>
                  <a:cubicBezTo>
                    <a:pt x="340398" y="2159241"/>
                    <a:pt x="335826" y="2149049"/>
                    <a:pt x="343637" y="2150097"/>
                  </a:cubicBezTo>
                  <a:close/>
                  <a:moveTo>
                    <a:pt x="277152" y="2492330"/>
                  </a:moveTo>
                  <a:cubicBezTo>
                    <a:pt x="276295" y="2491854"/>
                    <a:pt x="275438" y="2491377"/>
                    <a:pt x="273723" y="2491472"/>
                  </a:cubicBezTo>
                  <a:cubicBezTo>
                    <a:pt x="274009" y="2490806"/>
                    <a:pt x="274581" y="2490425"/>
                    <a:pt x="275152" y="2489949"/>
                  </a:cubicBezTo>
                  <a:cubicBezTo>
                    <a:pt x="276009" y="2490044"/>
                    <a:pt x="277057" y="2489949"/>
                    <a:pt x="278962" y="2489663"/>
                  </a:cubicBezTo>
                  <a:cubicBezTo>
                    <a:pt x="278200" y="2490425"/>
                    <a:pt x="277533" y="2491282"/>
                    <a:pt x="277152" y="2492330"/>
                  </a:cubicBezTo>
                  <a:close/>
                  <a:moveTo>
                    <a:pt x="252959" y="2550528"/>
                  </a:moveTo>
                  <a:cubicBezTo>
                    <a:pt x="253245" y="2550528"/>
                    <a:pt x="253435" y="2550432"/>
                    <a:pt x="253721" y="2550432"/>
                  </a:cubicBezTo>
                  <a:cubicBezTo>
                    <a:pt x="254959" y="2551194"/>
                    <a:pt x="256102" y="2552052"/>
                    <a:pt x="257340" y="2553004"/>
                  </a:cubicBezTo>
                  <a:cubicBezTo>
                    <a:pt x="257055" y="2554909"/>
                    <a:pt x="256007" y="2555957"/>
                    <a:pt x="254388" y="2556338"/>
                  </a:cubicBezTo>
                  <a:cubicBezTo>
                    <a:pt x="253626" y="2554528"/>
                    <a:pt x="253149" y="2552623"/>
                    <a:pt x="252959" y="2550528"/>
                  </a:cubicBezTo>
                  <a:close/>
                  <a:moveTo>
                    <a:pt x="409836" y="1642986"/>
                  </a:moveTo>
                  <a:cubicBezTo>
                    <a:pt x="409836" y="1641843"/>
                    <a:pt x="409836" y="1640795"/>
                    <a:pt x="409836" y="1639747"/>
                  </a:cubicBezTo>
                  <a:cubicBezTo>
                    <a:pt x="410788" y="1639557"/>
                    <a:pt x="410693" y="1641081"/>
                    <a:pt x="409836" y="1642986"/>
                  </a:cubicBezTo>
                  <a:close/>
                  <a:moveTo>
                    <a:pt x="395739" y="1747380"/>
                  </a:moveTo>
                  <a:cubicBezTo>
                    <a:pt x="398787" y="1748141"/>
                    <a:pt x="399453" y="1750523"/>
                    <a:pt x="398406" y="1753857"/>
                  </a:cubicBezTo>
                  <a:cubicBezTo>
                    <a:pt x="396024" y="1753571"/>
                    <a:pt x="393643" y="1753285"/>
                    <a:pt x="391357" y="1752999"/>
                  </a:cubicBezTo>
                  <a:cubicBezTo>
                    <a:pt x="390595" y="1748713"/>
                    <a:pt x="395262" y="1750332"/>
                    <a:pt x="395739" y="1747380"/>
                  </a:cubicBezTo>
                  <a:close/>
                  <a:moveTo>
                    <a:pt x="296488" y="2269731"/>
                  </a:moveTo>
                  <a:cubicBezTo>
                    <a:pt x="296488" y="2270302"/>
                    <a:pt x="296679" y="2270778"/>
                    <a:pt x="296869" y="2271255"/>
                  </a:cubicBezTo>
                  <a:cubicBezTo>
                    <a:pt x="296679" y="2271636"/>
                    <a:pt x="296298" y="2272017"/>
                    <a:pt x="295440" y="2272398"/>
                  </a:cubicBezTo>
                  <a:cubicBezTo>
                    <a:pt x="295250" y="2270683"/>
                    <a:pt x="294012" y="2269731"/>
                    <a:pt x="292583" y="2268969"/>
                  </a:cubicBezTo>
                  <a:cubicBezTo>
                    <a:pt x="292297" y="2267730"/>
                    <a:pt x="292392" y="2266397"/>
                    <a:pt x="292964" y="2265349"/>
                  </a:cubicBezTo>
                  <a:cubicBezTo>
                    <a:pt x="294012" y="2265254"/>
                    <a:pt x="294678" y="2265349"/>
                    <a:pt x="295155" y="2265635"/>
                  </a:cubicBezTo>
                  <a:cubicBezTo>
                    <a:pt x="293631" y="2267635"/>
                    <a:pt x="295345" y="2268683"/>
                    <a:pt x="296488" y="2269731"/>
                  </a:cubicBezTo>
                  <a:close/>
                  <a:moveTo>
                    <a:pt x="269151" y="2546622"/>
                  </a:moveTo>
                  <a:cubicBezTo>
                    <a:pt x="269818" y="2546146"/>
                    <a:pt x="270580" y="2545670"/>
                    <a:pt x="271437" y="2545384"/>
                  </a:cubicBezTo>
                  <a:cubicBezTo>
                    <a:pt x="270866" y="2545765"/>
                    <a:pt x="270009" y="2546146"/>
                    <a:pt x="269151" y="2546622"/>
                  </a:cubicBezTo>
                  <a:close/>
                  <a:moveTo>
                    <a:pt x="405359" y="1410194"/>
                  </a:moveTo>
                  <a:cubicBezTo>
                    <a:pt x="405264" y="1411719"/>
                    <a:pt x="405168" y="1413243"/>
                    <a:pt x="404978" y="1414766"/>
                  </a:cubicBezTo>
                  <a:cubicBezTo>
                    <a:pt x="403644" y="1414766"/>
                    <a:pt x="402692" y="1414386"/>
                    <a:pt x="401835" y="1414005"/>
                  </a:cubicBezTo>
                  <a:cubicBezTo>
                    <a:pt x="402882" y="1412576"/>
                    <a:pt x="404025" y="1411337"/>
                    <a:pt x="405359" y="1410194"/>
                  </a:cubicBezTo>
                  <a:close/>
                  <a:moveTo>
                    <a:pt x="347161" y="1885968"/>
                  </a:moveTo>
                  <a:cubicBezTo>
                    <a:pt x="347447" y="1883968"/>
                    <a:pt x="347733" y="1881968"/>
                    <a:pt x="348018" y="1879968"/>
                  </a:cubicBezTo>
                  <a:cubicBezTo>
                    <a:pt x="354972" y="1879491"/>
                    <a:pt x="353733" y="1887969"/>
                    <a:pt x="347161" y="1885968"/>
                  </a:cubicBezTo>
                  <a:close/>
                  <a:moveTo>
                    <a:pt x="300298" y="2213914"/>
                  </a:moveTo>
                  <a:cubicBezTo>
                    <a:pt x="296393" y="2221058"/>
                    <a:pt x="293345" y="2218772"/>
                    <a:pt x="283344" y="2219534"/>
                  </a:cubicBezTo>
                  <a:cubicBezTo>
                    <a:pt x="286201" y="2214962"/>
                    <a:pt x="277724" y="2217629"/>
                    <a:pt x="280677" y="2213057"/>
                  </a:cubicBezTo>
                  <a:cubicBezTo>
                    <a:pt x="288201" y="2218200"/>
                    <a:pt x="293154" y="2216391"/>
                    <a:pt x="300298" y="2213914"/>
                  </a:cubicBezTo>
                  <a:close/>
                  <a:moveTo>
                    <a:pt x="276295" y="2557481"/>
                  </a:moveTo>
                  <a:cubicBezTo>
                    <a:pt x="276486" y="2557767"/>
                    <a:pt x="276676" y="2558147"/>
                    <a:pt x="276962" y="2558433"/>
                  </a:cubicBezTo>
                  <a:cubicBezTo>
                    <a:pt x="276771" y="2558433"/>
                    <a:pt x="276581" y="2558433"/>
                    <a:pt x="276390" y="2558529"/>
                  </a:cubicBezTo>
                  <a:cubicBezTo>
                    <a:pt x="276200" y="2558147"/>
                    <a:pt x="276295" y="2557862"/>
                    <a:pt x="276295" y="2557481"/>
                  </a:cubicBezTo>
                  <a:close/>
                  <a:moveTo>
                    <a:pt x="279915" y="2558147"/>
                  </a:moveTo>
                  <a:cubicBezTo>
                    <a:pt x="279343" y="2555195"/>
                    <a:pt x="278867" y="2553766"/>
                    <a:pt x="278486" y="2552623"/>
                  </a:cubicBezTo>
                  <a:cubicBezTo>
                    <a:pt x="279724" y="2551575"/>
                    <a:pt x="281153" y="2550623"/>
                    <a:pt x="281439" y="2548432"/>
                  </a:cubicBezTo>
                  <a:cubicBezTo>
                    <a:pt x="287535" y="2549194"/>
                    <a:pt x="278962" y="2553671"/>
                    <a:pt x="282201" y="2558052"/>
                  </a:cubicBezTo>
                  <a:cubicBezTo>
                    <a:pt x="281439" y="2558147"/>
                    <a:pt x="280772" y="2558243"/>
                    <a:pt x="279915" y="2558147"/>
                  </a:cubicBezTo>
                  <a:close/>
                  <a:moveTo>
                    <a:pt x="279819" y="2546622"/>
                  </a:moveTo>
                  <a:cubicBezTo>
                    <a:pt x="278867" y="2545194"/>
                    <a:pt x="278772" y="2543860"/>
                    <a:pt x="278962" y="2542622"/>
                  </a:cubicBezTo>
                  <a:cubicBezTo>
                    <a:pt x="280105" y="2541955"/>
                    <a:pt x="280486" y="2541098"/>
                    <a:pt x="279724" y="2539860"/>
                  </a:cubicBezTo>
                  <a:cubicBezTo>
                    <a:pt x="280391" y="2537954"/>
                    <a:pt x="280486" y="2537193"/>
                    <a:pt x="275628" y="2538336"/>
                  </a:cubicBezTo>
                  <a:cubicBezTo>
                    <a:pt x="275533" y="2537764"/>
                    <a:pt x="275438" y="2537097"/>
                    <a:pt x="275438" y="2536430"/>
                  </a:cubicBezTo>
                  <a:cubicBezTo>
                    <a:pt x="275914" y="2534716"/>
                    <a:pt x="277629" y="2533573"/>
                    <a:pt x="277629" y="2532906"/>
                  </a:cubicBezTo>
                  <a:cubicBezTo>
                    <a:pt x="280200" y="2533573"/>
                    <a:pt x="281915" y="2534526"/>
                    <a:pt x="283058" y="2535669"/>
                  </a:cubicBezTo>
                  <a:cubicBezTo>
                    <a:pt x="282677" y="2538336"/>
                    <a:pt x="282296" y="2541003"/>
                    <a:pt x="281915" y="2543670"/>
                  </a:cubicBezTo>
                  <a:cubicBezTo>
                    <a:pt x="282772" y="2542431"/>
                    <a:pt x="283915" y="2541860"/>
                    <a:pt x="285058" y="2541669"/>
                  </a:cubicBezTo>
                  <a:cubicBezTo>
                    <a:pt x="284963" y="2543288"/>
                    <a:pt x="284677" y="2544813"/>
                    <a:pt x="284487" y="2546051"/>
                  </a:cubicBezTo>
                  <a:cubicBezTo>
                    <a:pt x="282772" y="2546146"/>
                    <a:pt x="281058" y="2546146"/>
                    <a:pt x="279819" y="2546622"/>
                  </a:cubicBezTo>
                  <a:close/>
                  <a:moveTo>
                    <a:pt x="380022" y="1571739"/>
                  </a:moveTo>
                  <a:cubicBezTo>
                    <a:pt x="379451" y="1570595"/>
                    <a:pt x="378594" y="1569643"/>
                    <a:pt x="375736" y="1570215"/>
                  </a:cubicBezTo>
                  <a:cubicBezTo>
                    <a:pt x="377736" y="1568786"/>
                    <a:pt x="379832" y="1567071"/>
                    <a:pt x="380308" y="1565547"/>
                  </a:cubicBezTo>
                  <a:cubicBezTo>
                    <a:pt x="382689" y="1567738"/>
                    <a:pt x="382023" y="1570024"/>
                    <a:pt x="380022" y="1571739"/>
                  </a:cubicBezTo>
                  <a:close/>
                  <a:moveTo>
                    <a:pt x="287344" y="2546337"/>
                  </a:moveTo>
                  <a:cubicBezTo>
                    <a:pt x="288487" y="2545384"/>
                    <a:pt x="289535" y="2544146"/>
                    <a:pt x="290583" y="2543384"/>
                  </a:cubicBezTo>
                  <a:cubicBezTo>
                    <a:pt x="291345" y="2543955"/>
                    <a:pt x="292011" y="2544527"/>
                    <a:pt x="292583" y="2545194"/>
                  </a:cubicBezTo>
                  <a:cubicBezTo>
                    <a:pt x="291535" y="2546241"/>
                    <a:pt x="289535" y="2546337"/>
                    <a:pt x="287344" y="2546337"/>
                  </a:cubicBezTo>
                  <a:close/>
                  <a:moveTo>
                    <a:pt x="334112" y="2568530"/>
                  </a:moveTo>
                  <a:cubicBezTo>
                    <a:pt x="334112" y="2569578"/>
                    <a:pt x="333445" y="2570530"/>
                    <a:pt x="332397" y="2571102"/>
                  </a:cubicBezTo>
                  <a:cubicBezTo>
                    <a:pt x="333255" y="2570339"/>
                    <a:pt x="333921" y="2569387"/>
                    <a:pt x="334112" y="2568530"/>
                  </a:cubicBezTo>
                  <a:close/>
                  <a:moveTo>
                    <a:pt x="435363" y="1165973"/>
                  </a:moveTo>
                  <a:cubicBezTo>
                    <a:pt x="435363" y="1166069"/>
                    <a:pt x="435458" y="1166164"/>
                    <a:pt x="435458" y="1166259"/>
                  </a:cubicBezTo>
                  <a:cubicBezTo>
                    <a:pt x="434696" y="1166164"/>
                    <a:pt x="434220" y="1166355"/>
                    <a:pt x="433743" y="1166640"/>
                  </a:cubicBezTo>
                  <a:cubicBezTo>
                    <a:pt x="434220" y="1166355"/>
                    <a:pt x="434791" y="1166164"/>
                    <a:pt x="435363" y="1165973"/>
                  </a:cubicBezTo>
                  <a:close/>
                  <a:moveTo>
                    <a:pt x="375260" y="1570500"/>
                  </a:moveTo>
                  <a:cubicBezTo>
                    <a:pt x="376022" y="1571453"/>
                    <a:pt x="376879" y="1572310"/>
                    <a:pt x="377736" y="1572977"/>
                  </a:cubicBezTo>
                  <a:cubicBezTo>
                    <a:pt x="375927" y="1573739"/>
                    <a:pt x="373736" y="1574024"/>
                    <a:pt x="371926" y="1573644"/>
                  </a:cubicBezTo>
                  <a:cubicBezTo>
                    <a:pt x="371069" y="1573358"/>
                    <a:pt x="373069" y="1572119"/>
                    <a:pt x="375260" y="1570500"/>
                  </a:cubicBezTo>
                  <a:close/>
                  <a:moveTo>
                    <a:pt x="372498" y="1619840"/>
                  </a:moveTo>
                  <a:cubicBezTo>
                    <a:pt x="376974" y="1620602"/>
                    <a:pt x="374212" y="1626031"/>
                    <a:pt x="378689" y="1626793"/>
                  </a:cubicBezTo>
                  <a:cubicBezTo>
                    <a:pt x="374879" y="1628222"/>
                    <a:pt x="372593" y="1625745"/>
                    <a:pt x="367640" y="1628507"/>
                  </a:cubicBezTo>
                  <a:cubicBezTo>
                    <a:pt x="368211" y="1625840"/>
                    <a:pt x="365925" y="1625078"/>
                    <a:pt x="366687" y="1622221"/>
                  </a:cubicBezTo>
                  <a:cubicBezTo>
                    <a:pt x="370593" y="1625174"/>
                    <a:pt x="375165" y="1625555"/>
                    <a:pt x="372498" y="1619840"/>
                  </a:cubicBezTo>
                  <a:close/>
                  <a:moveTo>
                    <a:pt x="372593" y="1656797"/>
                  </a:moveTo>
                  <a:cubicBezTo>
                    <a:pt x="377070" y="1657559"/>
                    <a:pt x="374307" y="1662988"/>
                    <a:pt x="378784" y="1663750"/>
                  </a:cubicBezTo>
                  <a:cubicBezTo>
                    <a:pt x="376879" y="1667179"/>
                    <a:pt x="369354" y="1668798"/>
                    <a:pt x="365925" y="1665274"/>
                  </a:cubicBezTo>
                  <a:cubicBezTo>
                    <a:pt x="367545" y="1662798"/>
                    <a:pt x="369164" y="1665465"/>
                    <a:pt x="371259" y="1665941"/>
                  </a:cubicBezTo>
                  <a:cubicBezTo>
                    <a:pt x="373545" y="1660893"/>
                    <a:pt x="368878" y="1659083"/>
                    <a:pt x="372593" y="1656797"/>
                  </a:cubicBezTo>
                  <a:close/>
                  <a:moveTo>
                    <a:pt x="364592" y="1751190"/>
                  </a:moveTo>
                  <a:cubicBezTo>
                    <a:pt x="366306" y="1750713"/>
                    <a:pt x="367926" y="1750237"/>
                    <a:pt x="368592" y="1748618"/>
                  </a:cubicBezTo>
                  <a:cubicBezTo>
                    <a:pt x="373641" y="1752618"/>
                    <a:pt x="360401" y="1751094"/>
                    <a:pt x="363544" y="1758714"/>
                  </a:cubicBezTo>
                  <a:cubicBezTo>
                    <a:pt x="356591" y="1757666"/>
                    <a:pt x="365259" y="1752999"/>
                    <a:pt x="362115" y="1749951"/>
                  </a:cubicBezTo>
                  <a:cubicBezTo>
                    <a:pt x="362782" y="1749761"/>
                    <a:pt x="363258" y="1749570"/>
                    <a:pt x="363735" y="1749189"/>
                  </a:cubicBezTo>
                  <a:cubicBezTo>
                    <a:pt x="363068" y="1749189"/>
                    <a:pt x="362496" y="1748999"/>
                    <a:pt x="361830" y="1748808"/>
                  </a:cubicBezTo>
                  <a:cubicBezTo>
                    <a:pt x="363258" y="1747475"/>
                    <a:pt x="365354" y="1749094"/>
                    <a:pt x="364592" y="1751190"/>
                  </a:cubicBezTo>
                  <a:close/>
                  <a:moveTo>
                    <a:pt x="317919" y="2203818"/>
                  </a:moveTo>
                  <a:cubicBezTo>
                    <a:pt x="317538" y="2206294"/>
                    <a:pt x="317157" y="2208866"/>
                    <a:pt x="316872" y="2211342"/>
                  </a:cubicBezTo>
                  <a:cubicBezTo>
                    <a:pt x="315252" y="2210104"/>
                    <a:pt x="315538" y="2207628"/>
                    <a:pt x="312014" y="2207628"/>
                  </a:cubicBezTo>
                  <a:cubicBezTo>
                    <a:pt x="312109" y="2204294"/>
                    <a:pt x="314109" y="2203056"/>
                    <a:pt x="317919" y="2203818"/>
                  </a:cubicBezTo>
                  <a:close/>
                  <a:moveTo>
                    <a:pt x="246768" y="2257443"/>
                  </a:moveTo>
                  <a:cubicBezTo>
                    <a:pt x="246672" y="2257539"/>
                    <a:pt x="246577" y="2257634"/>
                    <a:pt x="246482" y="2257729"/>
                  </a:cubicBezTo>
                  <a:cubicBezTo>
                    <a:pt x="244863" y="2258110"/>
                    <a:pt x="244101" y="2257824"/>
                    <a:pt x="243720" y="2257253"/>
                  </a:cubicBezTo>
                  <a:cubicBezTo>
                    <a:pt x="244005" y="2255538"/>
                    <a:pt x="244005" y="2253538"/>
                    <a:pt x="246958" y="2254776"/>
                  </a:cubicBezTo>
                  <a:cubicBezTo>
                    <a:pt x="247053" y="2255443"/>
                    <a:pt x="247053" y="2256300"/>
                    <a:pt x="246768" y="2257443"/>
                  </a:cubicBezTo>
                  <a:close/>
                  <a:moveTo>
                    <a:pt x="220002" y="2473375"/>
                  </a:moveTo>
                  <a:cubicBezTo>
                    <a:pt x="218764" y="2473280"/>
                    <a:pt x="217716" y="2472899"/>
                    <a:pt x="216954" y="2472518"/>
                  </a:cubicBezTo>
                  <a:cubicBezTo>
                    <a:pt x="217716" y="2472422"/>
                    <a:pt x="218288" y="2472137"/>
                    <a:pt x="218574" y="2471375"/>
                  </a:cubicBezTo>
                  <a:cubicBezTo>
                    <a:pt x="220574" y="2472042"/>
                    <a:pt x="220574" y="2472708"/>
                    <a:pt x="220002" y="2473375"/>
                  </a:cubicBezTo>
                  <a:close/>
                  <a:moveTo>
                    <a:pt x="278486" y="2577007"/>
                  </a:moveTo>
                  <a:cubicBezTo>
                    <a:pt x="280010" y="2577388"/>
                    <a:pt x="281248" y="2578055"/>
                    <a:pt x="282201" y="2578817"/>
                  </a:cubicBezTo>
                  <a:cubicBezTo>
                    <a:pt x="279343" y="2579864"/>
                    <a:pt x="276771" y="2579864"/>
                    <a:pt x="274485" y="2579103"/>
                  </a:cubicBezTo>
                  <a:cubicBezTo>
                    <a:pt x="275819" y="2578436"/>
                    <a:pt x="276676" y="2577293"/>
                    <a:pt x="278486" y="2577007"/>
                  </a:cubicBezTo>
                  <a:close/>
                  <a:moveTo>
                    <a:pt x="283248" y="2579674"/>
                  </a:moveTo>
                  <a:cubicBezTo>
                    <a:pt x="283629" y="2579960"/>
                    <a:pt x="283915" y="2580246"/>
                    <a:pt x="284201" y="2580627"/>
                  </a:cubicBezTo>
                  <a:cubicBezTo>
                    <a:pt x="284106" y="2580722"/>
                    <a:pt x="284106" y="2580912"/>
                    <a:pt x="283820" y="2581008"/>
                  </a:cubicBezTo>
                  <a:cubicBezTo>
                    <a:pt x="282582" y="2580531"/>
                    <a:pt x="282772" y="2580150"/>
                    <a:pt x="283248" y="2579674"/>
                  </a:cubicBezTo>
                  <a:close/>
                  <a:moveTo>
                    <a:pt x="445650" y="1702707"/>
                  </a:moveTo>
                  <a:cubicBezTo>
                    <a:pt x="445173" y="1701945"/>
                    <a:pt x="444697" y="1701088"/>
                    <a:pt x="444792" y="1699945"/>
                  </a:cubicBezTo>
                  <a:cubicBezTo>
                    <a:pt x="447269" y="1700421"/>
                    <a:pt x="449174" y="1701278"/>
                    <a:pt x="450793" y="1702422"/>
                  </a:cubicBezTo>
                  <a:cubicBezTo>
                    <a:pt x="449174" y="1702612"/>
                    <a:pt x="447459" y="1702802"/>
                    <a:pt x="445650" y="1702707"/>
                  </a:cubicBezTo>
                  <a:close/>
                  <a:moveTo>
                    <a:pt x="437077" y="1128255"/>
                  </a:moveTo>
                  <a:cubicBezTo>
                    <a:pt x="436506" y="1129779"/>
                    <a:pt x="435458" y="1130826"/>
                    <a:pt x="433362" y="1130636"/>
                  </a:cubicBezTo>
                  <a:cubicBezTo>
                    <a:pt x="433267" y="1129969"/>
                    <a:pt x="432981" y="1129588"/>
                    <a:pt x="432791" y="1129017"/>
                  </a:cubicBezTo>
                  <a:cubicBezTo>
                    <a:pt x="433267" y="1127588"/>
                    <a:pt x="434124" y="1125969"/>
                    <a:pt x="432029" y="1125016"/>
                  </a:cubicBezTo>
                  <a:cubicBezTo>
                    <a:pt x="434029" y="1121968"/>
                    <a:pt x="436410" y="1124921"/>
                    <a:pt x="437077" y="1128255"/>
                  </a:cubicBezTo>
                  <a:close/>
                  <a:moveTo>
                    <a:pt x="422123" y="1184261"/>
                  </a:moveTo>
                  <a:cubicBezTo>
                    <a:pt x="422599" y="1181213"/>
                    <a:pt x="424218" y="1179404"/>
                    <a:pt x="427076" y="1178737"/>
                  </a:cubicBezTo>
                  <a:cubicBezTo>
                    <a:pt x="428505" y="1179118"/>
                    <a:pt x="429838" y="1179404"/>
                    <a:pt x="431648" y="1178927"/>
                  </a:cubicBezTo>
                  <a:cubicBezTo>
                    <a:pt x="431743" y="1180166"/>
                    <a:pt x="431267" y="1180928"/>
                    <a:pt x="430791" y="1181594"/>
                  </a:cubicBezTo>
                  <a:cubicBezTo>
                    <a:pt x="428790" y="1180547"/>
                    <a:pt x="427076" y="1184642"/>
                    <a:pt x="422790" y="1184547"/>
                  </a:cubicBezTo>
                  <a:cubicBezTo>
                    <a:pt x="422504" y="1184452"/>
                    <a:pt x="422313" y="1184357"/>
                    <a:pt x="422123" y="1184261"/>
                  </a:cubicBezTo>
                  <a:close/>
                  <a:moveTo>
                    <a:pt x="418313" y="1233411"/>
                  </a:moveTo>
                  <a:cubicBezTo>
                    <a:pt x="416503" y="1233601"/>
                    <a:pt x="414693" y="1233791"/>
                    <a:pt x="412884" y="1234077"/>
                  </a:cubicBezTo>
                  <a:cubicBezTo>
                    <a:pt x="414122" y="1232934"/>
                    <a:pt x="414312" y="1231696"/>
                    <a:pt x="413836" y="1230648"/>
                  </a:cubicBezTo>
                  <a:cubicBezTo>
                    <a:pt x="414408" y="1230362"/>
                    <a:pt x="414979" y="1230077"/>
                    <a:pt x="415551" y="1229886"/>
                  </a:cubicBezTo>
                  <a:cubicBezTo>
                    <a:pt x="418218" y="1231124"/>
                    <a:pt x="418694" y="1232172"/>
                    <a:pt x="418313" y="1233411"/>
                  </a:cubicBezTo>
                  <a:close/>
                  <a:moveTo>
                    <a:pt x="413931" y="1240459"/>
                  </a:moveTo>
                  <a:cubicBezTo>
                    <a:pt x="413836" y="1240935"/>
                    <a:pt x="413741" y="1241411"/>
                    <a:pt x="413741" y="1241983"/>
                  </a:cubicBezTo>
                  <a:cubicBezTo>
                    <a:pt x="411741" y="1241316"/>
                    <a:pt x="410598" y="1240269"/>
                    <a:pt x="410026" y="1239126"/>
                  </a:cubicBezTo>
                  <a:cubicBezTo>
                    <a:pt x="411169" y="1239792"/>
                    <a:pt x="412312" y="1240269"/>
                    <a:pt x="413931" y="1240459"/>
                  </a:cubicBezTo>
                  <a:close/>
                  <a:moveTo>
                    <a:pt x="349066" y="1746141"/>
                  </a:moveTo>
                  <a:cubicBezTo>
                    <a:pt x="352114" y="1746998"/>
                    <a:pt x="356686" y="1758048"/>
                    <a:pt x="349352" y="1756905"/>
                  </a:cubicBezTo>
                  <a:cubicBezTo>
                    <a:pt x="350495" y="1755761"/>
                    <a:pt x="351543" y="1754714"/>
                    <a:pt x="351733" y="1752618"/>
                  </a:cubicBezTo>
                  <a:cubicBezTo>
                    <a:pt x="348685" y="1752237"/>
                    <a:pt x="346971" y="1753190"/>
                    <a:pt x="346018" y="1754999"/>
                  </a:cubicBezTo>
                  <a:cubicBezTo>
                    <a:pt x="342970" y="1754237"/>
                    <a:pt x="342399" y="1751856"/>
                    <a:pt x="343351" y="1748523"/>
                  </a:cubicBezTo>
                  <a:cubicBezTo>
                    <a:pt x="347923" y="1749475"/>
                    <a:pt x="348685" y="1752428"/>
                    <a:pt x="349066" y="1746141"/>
                  </a:cubicBezTo>
                  <a:close/>
                  <a:moveTo>
                    <a:pt x="311728" y="1893874"/>
                  </a:moveTo>
                  <a:cubicBezTo>
                    <a:pt x="311538" y="1894160"/>
                    <a:pt x="311347" y="1894445"/>
                    <a:pt x="311157" y="1894731"/>
                  </a:cubicBezTo>
                  <a:cubicBezTo>
                    <a:pt x="311252" y="1894445"/>
                    <a:pt x="311442" y="1894160"/>
                    <a:pt x="311538" y="1893874"/>
                  </a:cubicBezTo>
                  <a:cubicBezTo>
                    <a:pt x="311728" y="1893779"/>
                    <a:pt x="311728" y="1893779"/>
                    <a:pt x="311728" y="1893874"/>
                  </a:cubicBezTo>
                  <a:close/>
                  <a:moveTo>
                    <a:pt x="305442" y="1906066"/>
                  </a:moveTo>
                  <a:cubicBezTo>
                    <a:pt x="306299" y="1905876"/>
                    <a:pt x="307061" y="1905590"/>
                    <a:pt x="308204" y="1905685"/>
                  </a:cubicBezTo>
                  <a:cubicBezTo>
                    <a:pt x="307728" y="1907781"/>
                    <a:pt x="307347" y="1909971"/>
                    <a:pt x="309347" y="1910448"/>
                  </a:cubicBezTo>
                  <a:cubicBezTo>
                    <a:pt x="308775" y="1912067"/>
                    <a:pt x="307442" y="1911114"/>
                    <a:pt x="307537" y="1910257"/>
                  </a:cubicBezTo>
                  <a:cubicBezTo>
                    <a:pt x="305823" y="1910066"/>
                    <a:pt x="305918" y="1911972"/>
                    <a:pt x="305346" y="1913019"/>
                  </a:cubicBezTo>
                  <a:cubicBezTo>
                    <a:pt x="301060" y="1911495"/>
                    <a:pt x="300679" y="1908447"/>
                    <a:pt x="303060" y="1906828"/>
                  </a:cubicBezTo>
                  <a:cubicBezTo>
                    <a:pt x="304013" y="1906637"/>
                    <a:pt x="304775" y="1906447"/>
                    <a:pt x="305442" y="1906066"/>
                  </a:cubicBezTo>
                  <a:close/>
                  <a:moveTo>
                    <a:pt x="313157" y="1921687"/>
                  </a:moveTo>
                  <a:cubicBezTo>
                    <a:pt x="320110" y="1921401"/>
                    <a:pt x="318967" y="1929783"/>
                    <a:pt x="312300" y="1927783"/>
                  </a:cubicBezTo>
                  <a:cubicBezTo>
                    <a:pt x="312585" y="1925687"/>
                    <a:pt x="312871" y="1923687"/>
                    <a:pt x="313157" y="1921687"/>
                  </a:cubicBezTo>
                  <a:close/>
                  <a:moveTo>
                    <a:pt x="308585" y="2105710"/>
                  </a:moveTo>
                  <a:cubicBezTo>
                    <a:pt x="307632" y="2101710"/>
                    <a:pt x="300965" y="2101519"/>
                    <a:pt x="302775" y="2095709"/>
                  </a:cubicBezTo>
                  <a:cubicBezTo>
                    <a:pt x="306013" y="2098281"/>
                    <a:pt x="312014" y="2103043"/>
                    <a:pt x="308585" y="2105710"/>
                  </a:cubicBezTo>
                  <a:close/>
                  <a:moveTo>
                    <a:pt x="275247" y="2212295"/>
                  </a:moveTo>
                  <a:cubicBezTo>
                    <a:pt x="272199" y="2208390"/>
                    <a:pt x="269913" y="2203913"/>
                    <a:pt x="264198" y="2201722"/>
                  </a:cubicBezTo>
                  <a:cubicBezTo>
                    <a:pt x="267532" y="2197436"/>
                    <a:pt x="271818" y="2203913"/>
                    <a:pt x="276581" y="2203246"/>
                  </a:cubicBezTo>
                  <a:cubicBezTo>
                    <a:pt x="272295" y="2205913"/>
                    <a:pt x="276867" y="2207723"/>
                    <a:pt x="275247" y="2212295"/>
                  </a:cubicBezTo>
                  <a:close/>
                  <a:moveTo>
                    <a:pt x="233528" y="2218581"/>
                  </a:moveTo>
                  <a:cubicBezTo>
                    <a:pt x="233337" y="2218200"/>
                    <a:pt x="233242" y="2217819"/>
                    <a:pt x="233147" y="2217343"/>
                  </a:cubicBezTo>
                  <a:cubicBezTo>
                    <a:pt x="237052" y="2215724"/>
                    <a:pt x="239814" y="2214009"/>
                    <a:pt x="242196" y="2212104"/>
                  </a:cubicBezTo>
                  <a:cubicBezTo>
                    <a:pt x="242291" y="2214390"/>
                    <a:pt x="235909" y="2216105"/>
                    <a:pt x="233528" y="2218581"/>
                  </a:cubicBezTo>
                  <a:close/>
                  <a:moveTo>
                    <a:pt x="240100" y="2182577"/>
                  </a:moveTo>
                  <a:cubicBezTo>
                    <a:pt x="239148" y="2180481"/>
                    <a:pt x="239148" y="2177719"/>
                    <a:pt x="236862" y="2176576"/>
                  </a:cubicBezTo>
                  <a:cubicBezTo>
                    <a:pt x="236957" y="2176195"/>
                    <a:pt x="237147" y="2175719"/>
                    <a:pt x="237243" y="2175338"/>
                  </a:cubicBezTo>
                  <a:cubicBezTo>
                    <a:pt x="239052" y="2177814"/>
                    <a:pt x="244386" y="2178005"/>
                    <a:pt x="243434" y="2182291"/>
                  </a:cubicBezTo>
                  <a:cubicBezTo>
                    <a:pt x="241815" y="2182577"/>
                    <a:pt x="240767" y="2182577"/>
                    <a:pt x="240100" y="2182577"/>
                  </a:cubicBezTo>
                  <a:close/>
                  <a:moveTo>
                    <a:pt x="227813" y="2178767"/>
                  </a:moveTo>
                  <a:cubicBezTo>
                    <a:pt x="227622" y="2178672"/>
                    <a:pt x="227527" y="2178862"/>
                    <a:pt x="227337" y="2178767"/>
                  </a:cubicBezTo>
                  <a:cubicBezTo>
                    <a:pt x="226956" y="2177624"/>
                    <a:pt x="226575" y="2176386"/>
                    <a:pt x="226194" y="2175243"/>
                  </a:cubicBezTo>
                  <a:cubicBezTo>
                    <a:pt x="226860" y="2175433"/>
                    <a:pt x="227527" y="2175624"/>
                    <a:pt x="228194" y="2175719"/>
                  </a:cubicBezTo>
                  <a:cubicBezTo>
                    <a:pt x="228099" y="2176767"/>
                    <a:pt x="228003" y="2177719"/>
                    <a:pt x="227813" y="2178767"/>
                  </a:cubicBezTo>
                  <a:close/>
                  <a:moveTo>
                    <a:pt x="218097" y="2174195"/>
                  </a:moveTo>
                  <a:cubicBezTo>
                    <a:pt x="217335" y="2174671"/>
                    <a:pt x="216573" y="2174957"/>
                    <a:pt x="215716" y="2175052"/>
                  </a:cubicBezTo>
                  <a:cubicBezTo>
                    <a:pt x="216383" y="2174671"/>
                    <a:pt x="217240" y="2174385"/>
                    <a:pt x="218097" y="2174195"/>
                  </a:cubicBezTo>
                  <a:close/>
                  <a:moveTo>
                    <a:pt x="272009" y="2639586"/>
                  </a:moveTo>
                  <a:cubicBezTo>
                    <a:pt x="272009" y="2639967"/>
                    <a:pt x="272009" y="2640253"/>
                    <a:pt x="272009" y="2640539"/>
                  </a:cubicBezTo>
                  <a:cubicBezTo>
                    <a:pt x="271628" y="2640158"/>
                    <a:pt x="271247" y="2639777"/>
                    <a:pt x="271056" y="2639396"/>
                  </a:cubicBezTo>
                  <a:cubicBezTo>
                    <a:pt x="271342" y="2639396"/>
                    <a:pt x="271628" y="2639396"/>
                    <a:pt x="272009" y="2639586"/>
                  </a:cubicBezTo>
                  <a:close/>
                  <a:moveTo>
                    <a:pt x="279057" y="2594343"/>
                  </a:moveTo>
                  <a:cubicBezTo>
                    <a:pt x="277057" y="2596533"/>
                    <a:pt x="277914" y="2598057"/>
                    <a:pt x="278200" y="2599296"/>
                  </a:cubicBezTo>
                  <a:cubicBezTo>
                    <a:pt x="276486" y="2599867"/>
                    <a:pt x="274866" y="2600629"/>
                    <a:pt x="273438" y="2601582"/>
                  </a:cubicBezTo>
                  <a:cubicBezTo>
                    <a:pt x="272295" y="2601391"/>
                    <a:pt x="271342" y="2601010"/>
                    <a:pt x="271247" y="2600058"/>
                  </a:cubicBezTo>
                  <a:cubicBezTo>
                    <a:pt x="278200" y="2594057"/>
                    <a:pt x="269151" y="2597486"/>
                    <a:pt x="270199" y="2589009"/>
                  </a:cubicBezTo>
                  <a:cubicBezTo>
                    <a:pt x="270771" y="2589294"/>
                    <a:pt x="271342" y="2589580"/>
                    <a:pt x="271818" y="2589866"/>
                  </a:cubicBezTo>
                  <a:cubicBezTo>
                    <a:pt x="271723" y="2590437"/>
                    <a:pt x="271723" y="2591104"/>
                    <a:pt x="271533" y="2591866"/>
                  </a:cubicBezTo>
                  <a:cubicBezTo>
                    <a:pt x="272676" y="2591676"/>
                    <a:pt x="273247" y="2591295"/>
                    <a:pt x="274009" y="2591009"/>
                  </a:cubicBezTo>
                  <a:cubicBezTo>
                    <a:pt x="275057" y="2591676"/>
                    <a:pt x="276105" y="2592247"/>
                    <a:pt x="277343" y="2592723"/>
                  </a:cubicBezTo>
                  <a:cubicBezTo>
                    <a:pt x="277819" y="2590628"/>
                    <a:pt x="277438" y="2589199"/>
                    <a:pt x="276771" y="2587961"/>
                  </a:cubicBezTo>
                  <a:cubicBezTo>
                    <a:pt x="277057" y="2586342"/>
                    <a:pt x="276771" y="2584341"/>
                    <a:pt x="276676" y="2581674"/>
                  </a:cubicBezTo>
                  <a:cubicBezTo>
                    <a:pt x="282296" y="2581198"/>
                    <a:pt x="279534" y="2586246"/>
                    <a:pt x="285058" y="2585770"/>
                  </a:cubicBezTo>
                  <a:cubicBezTo>
                    <a:pt x="284868" y="2588532"/>
                    <a:pt x="282391" y="2588628"/>
                    <a:pt x="282391" y="2591580"/>
                  </a:cubicBezTo>
                  <a:cubicBezTo>
                    <a:pt x="282963" y="2593009"/>
                    <a:pt x="283534" y="2594438"/>
                    <a:pt x="285439" y="2595009"/>
                  </a:cubicBezTo>
                  <a:cubicBezTo>
                    <a:pt x="289440" y="2591771"/>
                    <a:pt x="290964" y="2585675"/>
                    <a:pt x="289154" y="2581103"/>
                  </a:cubicBezTo>
                  <a:cubicBezTo>
                    <a:pt x="290106" y="2580722"/>
                    <a:pt x="291154" y="2580531"/>
                    <a:pt x="292202" y="2580341"/>
                  </a:cubicBezTo>
                  <a:cubicBezTo>
                    <a:pt x="292297" y="2580341"/>
                    <a:pt x="292297" y="2580341"/>
                    <a:pt x="292392" y="2580341"/>
                  </a:cubicBezTo>
                  <a:cubicBezTo>
                    <a:pt x="294297" y="2579960"/>
                    <a:pt x="296107" y="2579484"/>
                    <a:pt x="296774" y="2577864"/>
                  </a:cubicBezTo>
                  <a:cubicBezTo>
                    <a:pt x="296583" y="2579674"/>
                    <a:pt x="297917" y="2581103"/>
                    <a:pt x="299536" y="2582246"/>
                  </a:cubicBezTo>
                  <a:cubicBezTo>
                    <a:pt x="299727" y="2586056"/>
                    <a:pt x="300774" y="2589580"/>
                    <a:pt x="301155" y="2592914"/>
                  </a:cubicBezTo>
                  <a:cubicBezTo>
                    <a:pt x="303060" y="2590152"/>
                    <a:pt x="305251" y="2591009"/>
                    <a:pt x="307347" y="2592342"/>
                  </a:cubicBezTo>
                  <a:cubicBezTo>
                    <a:pt x="308490" y="2596724"/>
                    <a:pt x="308585" y="2601201"/>
                    <a:pt x="302013" y="2604915"/>
                  </a:cubicBezTo>
                  <a:cubicBezTo>
                    <a:pt x="299631" y="2600915"/>
                    <a:pt x="305061" y="2589294"/>
                    <a:pt x="295536" y="2587199"/>
                  </a:cubicBezTo>
                  <a:cubicBezTo>
                    <a:pt x="295345" y="2594724"/>
                    <a:pt x="288582" y="2596247"/>
                    <a:pt x="281724" y="2598248"/>
                  </a:cubicBezTo>
                  <a:cubicBezTo>
                    <a:pt x="281248" y="2596629"/>
                    <a:pt x="280581" y="2595104"/>
                    <a:pt x="279057" y="2594343"/>
                  </a:cubicBezTo>
                  <a:close/>
                  <a:moveTo>
                    <a:pt x="308299" y="2599391"/>
                  </a:moveTo>
                  <a:cubicBezTo>
                    <a:pt x="313347" y="2599772"/>
                    <a:pt x="312871" y="2603772"/>
                    <a:pt x="312490" y="2607582"/>
                  </a:cubicBezTo>
                  <a:cubicBezTo>
                    <a:pt x="307537" y="2607201"/>
                    <a:pt x="307918" y="2603296"/>
                    <a:pt x="308299" y="2599391"/>
                  </a:cubicBezTo>
                  <a:close/>
                  <a:moveTo>
                    <a:pt x="390881" y="958043"/>
                  </a:moveTo>
                  <a:cubicBezTo>
                    <a:pt x="391833" y="959186"/>
                    <a:pt x="392786" y="959471"/>
                    <a:pt x="393834" y="959567"/>
                  </a:cubicBezTo>
                  <a:cubicBezTo>
                    <a:pt x="392214" y="962615"/>
                    <a:pt x="391643" y="965186"/>
                    <a:pt x="391548" y="967568"/>
                  </a:cubicBezTo>
                  <a:cubicBezTo>
                    <a:pt x="391071" y="967568"/>
                    <a:pt x="390595" y="967472"/>
                    <a:pt x="390214" y="967472"/>
                  </a:cubicBezTo>
                  <a:cubicBezTo>
                    <a:pt x="390786" y="961662"/>
                    <a:pt x="392500" y="963186"/>
                    <a:pt x="390881" y="958043"/>
                  </a:cubicBezTo>
                  <a:close/>
                  <a:moveTo>
                    <a:pt x="400692" y="980427"/>
                  </a:moveTo>
                  <a:cubicBezTo>
                    <a:pt x="404692" y="979569"/>
                    <a:pt x="403835" y="978236"/>
                    <a:pt x="402501" y="975473"/>
                  </a:cubicBezTo>
                  <a:cubicBezTo>
                    <a:pt x="405549" y="976426"/>
                    <a:pt x="408026" y="977855"/>
                    <a:pt x="407550" y="981379"/>
                  </a:cubicBezTo>
                  <a:cubicBezTo>
                    <a:pt x="404597" y="980808"/>
                    <a:pt x="403263" y="980998"/>
                    <a:pt x="402597" y="981665"/>
                  </a:cubicBezTo>
                  <a:cubicBezTo>
                    <a:pt x="402025" y="981379"/>
                    <a:pt x="401454" y="981093"/>
                    <a:pt x="400692" y="980427"/>
                  </a:cubicBezTo>
                  <a:close/>
                  <a:moveTo>
                    <a:pt x="383070" y="995857"/>
                  </a:moveTo>
                  <a:cubicBezTo>
                    <a:pt x="382880" y="994523"/>
                    <a:pt x="382689" y="993190"/>
                    <a:pt x="382785" y="992047"/>
                  </a:cubicBezTo>
                  <a:cubicBezTo>
                    <a:pt x="384690" y="992237"/>
                    <a:pt x="385737" y="991571"/>
                    <a:pt x="386690" y="990809"/>
                  </a:cubicBezTo>
                  <a:cubicBezTo>
                    <a:pt x="385547" y="992523"/>
                    <a:pt x="384213" y="994047"/>
                    <a:pt x="383070" y="995857"/>
                  </a:cubicBezTo>
                  <a:close/>
                  <a:moveTo>
                    <a:pt x="410788" y="1237030"/>
                  </a:moveTo>
                  <a:cubicBezTo>
                    <a:pt x="410312" y="1236840"/>
                    <a:pt x="410026" y="1236840"/>
                    <a:pt x="409645" y="1236649"/>
                  </a:cubicBezTo>
                  <a:cubicBezTo>
                    <a:pt x="409645" y="1235887"/>
                    <a:pt x="409931" y="1235125"/>
                    <a:pt x="410217" y="1234363"/>
                  </a:cubicBezTo>
                  <a:cubicBezTo>
                    <a:pt x="410693" y="1235220"/>
                    <a:pt x="410883" y="1236077"/>
                    <a:pt x="410788" y="1237030"/>
                  </a:cubicBezTo>
                  <a:close/>
                  <a:moveTo>
                    <a:pt x="394977" y="1327422"/>
                  </a:moveTo>
                  <a:cubicBezTo>
                    <a:pt x="397263" y="1327898"/>
                    <a:pt x="399168" y="1329327"/>
                    <a:pt x="400596" y="1331327"/>
                  </a:cubicBezTo>
                  <a:cubicBezTo>
                    <a:pt x="398310" y="1331423"/>
                    <a:pt x="396120" y="1331327"/>
                    <a:pt x="394500" y="1330947"/>
                  </a:cubicBezTo>
                  <a:cubicBezTo>
                    <a:pt x="394024" y="1330089"/>
                    <a:pt x="393643" y="1329137"/>
                    <a:pt x="393167" y="1328184"/>
                  </a:cubicBezTo>
                  <a:cubicBezTo>
                    <a:pt x="393643" y="1327803"/>
                    <a:pt x="394310" y="1327613"/>
                    <a:pt x="394977" y="1327422"/>
                  </a:cubicBezTo>
                  <a:close/>
                  <a:moveTo>
                    <a:pt x="378213" y="1491443"/>
                  </a:moveTo>
                  <a:cubicBezTo>
                    <a:pt x="378117" y="1495443"/>
                    <a:pt x="376689" y="1497824"/>
                    <a:pt x="372021" y="1496777"/>
                  </a:cubicBezTo>
                  <a:cubicBezTo>
                    <a:pt x="372117" y="1492776"/>
                    <a:pt x="373641" y="1490395"/>
                    <a:pt x="378213" y="1491443"/>
                  </a:cubicBezTo>
                  <a:close/>
                  <a:moveTo>
                    <a:pt x="368211" y="1548593"/>
                  </a:moveTo>
                  <a:cubicBezTo>
                    <a:pt x="368307" y="1549355"/>
                    <a:pt x="368116" y="1549831"/>
                    <a:pt x="368021" y="1550307"/>
                  </a:cubicBezTo>
                  <a:cubicBezTo>
                    <a:pt x="367735" y="1550402"/>
                    <a:pt x="367545" y="1550593"/>
                    <a:pt x="367259" y="1550688"/>
                  </a:cubicBezTo>
                  <a:cubicBezTo>
                    <a:pt x="367449" y="1550593"/>
                    <a:pt x="367735" y="1550593"/>
                    <a:pt x="368021" y="1550498"/>
                  </a:cubicBezTo>
                  <a:cubicBezTo>
                    <a:pt x="367354" y="1553069"/>
                    <a:pt x="364687" y="1553451"/>
                    <a:pt x="365163" y="1557356"/>
                  </a:cubicBezTo>
                  <a:cubicBezTo>
                    <a:pt x="360782" y="1553927"/>
                    <a:pt x="359258" y="1548116"/>
                    <a:pt x="368211" y="1548593"/>
                  </a:cubicBezTo>
                  <a:close/>
                  <a:moveTo>
                    <a:pt x="363639" y="1631079"/>
                  </a:moveTo>
                  <a:cubicBezTo>
                    <a:pt x="360210" y="1636223"/>
                    <a:pt x="365640" y="1641081"/>
                    <a:pt x="356781" y="1640985"/>
                  </a:cubicBezTo>
                  <a:cubicBezTo>
                    <a:pt x="358020" y="1636509"/>
                    <a:pt x="358020" y="1630698"/>
                    <a:pt x="363639" y="1631079"/>
                  </a:cubicBezTo>
                  <a:close/>
                  <a:moveTo>
                    <a:pt x="341160" y="1712899"/>
                  </a:moveTo>
                  <a:cubicBezTo>
                    <a:pt x="341065" y="1711089"/>
                    <a:pt x="341922" y="1710232"/>
                    <a:pt x="343351" y="1710041"/>
                  </a:cubicBezTo>
                  <a:cubicBezTo>
                    <a:pt x="341256" y="1706898"/>
                    <a:pt x="337255" y="1704898"/>
                    <a:pt x="337541" y="1700136"/>
                  </a:cubicBezTo>
                  <a:cubicBezTo>
                    <a:pt x="341065" y="1700612"/>
                    <a:pt x="344589" y="1700993"/>
                    <a:pt x="348114" y="1701469"/>
                  </a:cubicBezTo>
                  <a:cubicBezTo>
                    <a:pt x="340113" y="1702802"/>
                    <a:pt x="349447" y="1713090"/>
                    <a:pt x="341160" y="1712899"/>
                  </a:cubicBezTo>
                  <a:close/>
                  <a:moveTo>
                    <a:pt x="333826" y="1815102"/>
                  </a:moveTo>
                  <a:cubicBezTo>
                    <a:pt x="329254" y="1814436"/>
                    <a:pt x="332874" y="1808340"/>
                    <a:pt x="325635" y="1809482"/>
                  </a:cubicBezTo>
                  <a:cubicBezTo>
                    <a:pt x="321158" y="1815578"/>
                    <a:pt x="316300" y="1821294"/>
                    <a:pt x="307537" y="1822627"/>
                  </a:cubicBezTo>
                  <a:cubicBezTo>
                    <a:pt x="306204" y="1817674"/>
                    <a:pt x="310871" y="1819293"/>
                    <a:pt x="311919" y="1817007"/>
                  </a:cubicBezTo>
                  <a:cubicBezTo>
                    <a:pt x="311538" y="1817007"/>
                    <a:pt x="311347" y="1816817"/>
                    <a:pt x="311157" y="1816722"/>
                  </a:cubicBezTo>
                  <a:cubicBezTo>
                    <a:pt x="313443" y="1815578"/>
                    <a:pt x="316205" y="1814912"/>
                    <a:pt x="318396" y="1813673"/>
                  </a:cubicBezTo>
                  <a:cubicBezTo>
                    <a:pt x="315824" y="1813007"/>
                    <a:pt x="316110" y="1812245"/>
                    <a:pt x="316967" y="1811292"/>
                  </a:cubicBezTo>
                  <a:cubicBezTo>
                    <a:pt x="319158" y="1811197"/>
                    <a:pt x="320872" y="1809959"/>
                    <a:pt x="320682" y="1805768"/>
                  </a:cubicBezTo>
                  <a:cubicBezTo>
                    <a:pt x="326301" y="1807768"/>
                    <a:pt x="334493" y="1806339"/>
                    <a:pt x="333826" y="1815102"/>
                  </a:cubicBezTo>
                  <a:close/>
                  <a:moveTo>
                    <a:pt x="328778" y="1762143"/>
                  </a:moveTo>
                  <a:cubicBezTo>
                    <a:pt x="328778" y="1766144"/>
                    <a:pt x="327254" y="1768620"/>
                    <a:pt x="322587" y="1767573"/>
                  </a:cubicBezTo>
                  <a:cubicBezTo>
                    <a:pt x="322682" y="1763477"/>
                    <a:pt x="324111" y="1761095"/>
                    <a:pt x="328778" y="1762143"/>
                  </a:cubicBezTo>
                  <a:close/>
                  <a:moveTo>
                    <a:pt x="302584" y="1794243"/>
                  </a:moveTo>
                  <a:cubicBezTo>
                    <a:pt x="301155" y="1794052"/>
                    <a:pt x="300012" y="1794338"/>
                    <a:pt x="299060" y="1794719"/>
                  </a:cubicBezTo>
                  <a:cubicBezTo>
                    <a:pt x="299060" y="1794338"/>
                    <a:pt x="299250" y="1793861"/>
                    <a:pt x="299536" y="1793290"/>
                  </a:cubicBezTo>
                  <a:cubicBezTo>
                    <a:pt x="300012" y="1793290"/>
                    <a:pt x="300298" y="1793099"/>
                    <a:pt x="300584" y="1793004"/>
                  </a:cubicBezTo>
                  <a:cubicBezTo>
                    <a:pt x="301251" y="1793290"/>
                    <a:pt x="301917" y="1793671"/>
                    <a:pt x="302584" y="1794243"/>
                  </a:cubicBezTo>
                  <a:close/>
                  <a:moveTo>
                    <a:pt x="280010" y="1825485"/>
                  </a:moveTo>
                  <a:cubicBezTo>
                    <a:pt x="280010" y="1825389"/>
                    <a:pt x="280010" y="1825389"/>
                    <a:pt x="280010" y="1825294"/>
                  </a:cubicBezTo>
                  <a:cubicBezTo>
                    <a:pt x="280391" y="1825389"/>
                    <a:pt x="280581" y="1825580"/>
                    <a:pt x="280962" y="1825675"/>
                  </a:cubicBezTo>
                  <a:cubicBezTo>
                    <a:pt x="280677" y="1825580"/>
                    <a:pt x="280391" y="1825580"/>
                    <a:pt x="280010" y="1825485"/>
                  </a:cubicBezTo>
                  <a:close/>
                  <a:moveTo>
                    <a:pt x="287154" y="1836534"/>
                  </a:moveTo>
                  <a:cubicBezTo>
                    <a:pt x="287439" y="1838439"/>
                    <a:pt x="286963" y="1839582"/>
                    <a:pt x="286392" y="1840439"/>
                  </a:cubicBezTo>
                  <a:cubicBezTo>
                    <a:pt x="285820" y="1839105"/>
                    <a:pt x="284296" y="1838248"/>
                    <a:pt x="282772" y="1837486"/>
                  </a:cubicBezTo>
                  <a:cubicBezTo>
                    <a:pt x="284010" y="1837010"/>
                    <a:pt x="284772" y="1835962"/>
                    <a:pt x="287154" y="1836534"/>
                  </a:cubicBezTo>
                  <a:close/>
                  <a:moveTo>
                    <a:pt x="296869" y="1871966"/>
                  </a:moveTo>
                  <a:cubicBezTo>
                    <a:pt x="302394" y="1874252"/>
                    <a:pt x="301346" y="1880920"/>
                    <a:pt x="306013" y="1883873"/>
                  </a:cubicBezTo>
                  <a:cubicBezTo>
                    <a:pt x="306013" y="1883873"/>
                    <a:pt x="306013" y="1883873"/>
                    <a:pt x="306013" y="1883873"/>
                  </a:cubicBezTo>
                  <a:cubicBezTo>
                    <a:pt x="303822" y="1882539"/>
                    <a:pt x="301536" y="1881111"/>
                    <a:pt x="298679" y="1879968"/>
                  </a:cubicBezTo>
                  <a:cubicBezTo>
                    <a:pt x="297822" y="1882635"/>
                    <a:pt x="298584" y="1884063"/>
                    <a:pt x="299727" y="1885206"/>
                  </a:cubicBezTo>
                  <a:cubicBezTo>
                    <a:pt x="299441" y="1885492"/>
                    <a:pt x="299155" y="1885778"/>
                    <a:pt x="298488" y="1886064"/>
                  </a:cubicBezTo>
                  <a:cubicBezTo>
                    <a:pt x="298488" y="1887587"/>
                    <a:pt x="300584" y="1887778"/>
                    <a:pt x="302489" y="1888064"/>
                  </a:cubicBezTo>
                  <a:cubicBezTo>
                    <a:pt x="302870" y="1888540"/>
                    <a:pt x="303156" y="1888921"/>
                    <a:pt x="303346" y="1889588"/>
                  </a:cubicBezTo>
                  <a:cubicBezTo>
                    <a:pt x="303346" y="1889683"/>
                    <a:pt x="303346" y="1889778"/>
                    <a:pt x="303346" y="1889873"/>
                  </a:cubicBezTo>
                  <a:cubicBezTo>
                    <a:pt x="300298" y="1888921"/>
                    <a:pt x="299060" y="1889873"/>
                    <a:pt x="297631" y="1890445"/>
                  </a:cubicBezTo>
                  <a:cubicBezTo>
                    <a:pt x="297250" y="1888445"/>
                    <a:pt x="296869" y="1886540"/>
                    <a:pt x="295631" y="1885206"/>
                  </a:cubicBezTo>
                  <a:cubicBezTo>
                    <a:pt x="295631" y="1884540"/>
                    <a:pt x="295440" y="1883777"/>
                    <a:pt x="294869" y="1882920"/>
                  </a:cubicBezTo>
                  <a:cubicBezTo>
                    <a:pt x="294678" y="1882825"/>
                    <a:pt x="294583" y="1882825"/>
                    <a:pt x="294393" y="1882825"/>
                  </a:cubicBezTo>
                  <a:cubicBezTo>
                    <a:pt x="297726" y="1878348"/>
                    <a:pt x="300679" y="1878729"/>
                    <a:pt x="296869" y="1871966"/>
                  </a:cubicBezTo>
                  <a:close/>
                  <a:moveTo>
                    <a:pt x="291249" y="1883397"/>
                  </a:moveTo>
                  <a:cubicBezTo>
                    <a:pt x="290964" y="1884254"/>
                    <a:pt x="290964" y="1885302"/>
                    <a:pt x="290678" y="1886159"/>
                  </a:cubicBezTo>
                  <a:cubicBezTo>
                    <a:pt x="289725" y="1886730"/>
                    <a:pt x="288297" y="1886730"/>
                    <a:pt x="287154" y="1887016"/>
                  </a:cubicBezTo>
                  <a:cubicBezTo>
                    <a:pt x="287154" y="1887016"/>
                    <a:pt x="287058" y="1887016"/>
                    <a:pt x="287058" y="1887016"/>
                  </a:cubicBezTo>
                  <a:cubicBezTo>
                    <a:pt x="286392" y="1883587"/>
                    <a:pt x="287916" y="1882444"/>
                    <a:pt x="289725" y="1881396"/>
                  </a:cubicBezTo>
                  <a:cubicBezTo>
                    <a:pt x="289916" y="1882253"/>
                    <a:pt x="290297" y="1883015"/>
                    <a:pt x="291249" y="1883397"/>
                  </a:cubicBezTo>
                  <a:close/>
                  <a:moveTo>
                    <a:pt x="280296" y="1903780"/>
                  </a:moveTo>
                  <a:cubicBezTo>
                    <a:pt x="280296" y="1904447"/>
                    <a:pt x="280200" y="1904923"/>
                    <a:pt x="280010" y="1905304"/>
                  </a:cubicBezTo>
                  <a:cubicBezTo>
                    <a:pt x="278962" y="1903590"/>
                    <a:pt x="277914" y="1901875"/>
                    <a:pt x="276581" y="1900351"/>
                  </a:cubicBezTo>
                  <a:cubicBezTo>
                    <a:pt x="278105" y="1900923"/>
                    <a:pt x="279438" y="1901780"/>
                    <a:pt x="280296" y="1903780"/>
                  </a:cubicBezTo>
                  <a:close/>
                  <a:moveTo>
                    <a:pt x="314967" y="1975598"/>
                  </a:moveTo>
                  <a:cubicBezTo>
                    <a:pt x="315062" y="1976361"/>
                    <a:pt x="315252" y="1977123"/>
                    <a:pt x="315348" y="1977885"/>
                  </a:cubicBezTo>
                  <a:cubicBezTo>
                    <a:pt x="314871" y="1977218"/>
                    <a:pt x="314871" y="1976456"/>
                    <a:pt x="314967" y="1975598"/>
                  </a:cubicBezTo>
                  <a:close/>
                  <a:moveTo>
                    <a:pt x="318586" y="2009031"/>
                  </a:moveTo>
                  <a:cubicBezTo>
                    <a:pt x="318586" y="2009127"/>
                    <a:pt x="318586" y="2009127"/>
                    <a:pt x="318586" y="2009031"/>
                  </a:cubicBezTo>
                  <a:cubicBezTo>
                    <a:pt x="318681" y="2009031"/>
                    <a:pt x="318777" y="2009031"/>
                    <a:pt x="318777" y="2008936"/>
                  </a:cubicBezTo>
                  <a:cubicBezTo>
                    <a:pt x="320777" y="2008079"/>
                    <a:pt x="323158" y="2007602"/>
                    <a:pt x="326111" y="2007793"/>
                  </a:cubicBezTo>
                  <a:cubicBezTo>
                    <a:pt x="323349" y="2011698"/>
                    <a:pt x="317729" y="2012556"/>
                    <a:pt x="312681" y="2013794"/>
                  </a:cubicBezTo>
                  <a:cubicBezTo>
                    <a:pt x="314205" y="2011889"/>
                    <a:pt x="316110" y="2010174"/>
                    <a:pt x="318586" y="2009031"/>
                  </a:cubicBezTo>
                  <a:close/>
                  <a:moveTo>
                    <a:pt x="317729" y="2028367"/>
                  </a:moveTo>
                  <a:cubicBezTo>
                    <a:pt x="316967" y="2031606"/>
                    <a:pt x="312776" y="2031034"/>
                    <a:pt x="308394" y="2030272"/>
                  </a:cubicBezTo>
                  <a:cubicBezTo>
                    <a:pt x="306108" y="2027795"/>
                    <a:pt x="307251" y="2020080"/>
                    <a:pt x="310109" y="2018175"/>
                  </a:cubicBezTo>
                  <a:cubicBezTo>
                    <a:pt x="311061" y="2019985"/>
                    <a:pt x="310109" y="2027415"/>
                    <a:pt x="317729" y="2028367"/>
                  </a:cubicBezTo>
                  <a:close/>
                  <a:moveTo>
                    <a:pt x="235528" y="2175052"/>
                  </a:moveTo>
                  <a:cubicBezTo>
                    <a:pt x="234290" y="2174576"/>
                    <a:pt x="233623" y="2173814"/>
                    <a:pt x="232956" y="2172957"/>
                  </a:cubicBezTo>
                  <a:cubicBezTo>
                    <a:pt x="234004" y="2172766"/>
                    <a:pt x="234957" y="2172480"/>
                    <a:pt x="235719" y="2172195"/>
                  </a:cubicBezTo>
                  <a:cubicBezTo>
                    <a:pt x="235528" y="2172957"/>
                    <a:pt x="235433" y="2173909"/>
                    <a:pt x="235528" y="2175052"/>
                  </a:cubicBezTo>
                  <a:close/>
                  <a:moveTo>
                    <a:pt x="228956" y="2172290"/>
                  </a:moveTo>
                  <a:cubicBezTo>
                    <a:pt x="229813" y="2170671"/>
                    <a:pt x="230766" y="2169337"/>
                    <a:pt x="232004" y="2168194"/>
                  </a:cubicBezTo>
                  <a:cubicBezTo>
                    <a:pt x="231909" y="2169623"/>
                    <a:pt x="232004" y="2171147"/>
                    <a:pt x="232575" y="2172576"/>
                  </a:cubicBezTo>
                  <a:cubicBezTo>
                    <a:pt x="232099" y="2172099"/>
                    <a:pt x="231528" y="2171623"/>
                    <a:pt x="230670" y="2171433"/>
                  </a:cubicBezTo>
                  <a:cubicBezTo>
                    <a:pt x="228956" y="2174957"/>
                    <a:pt x="233052" y="2174766"/>
                    <a:pt x="234576" y="2176100"/>
                  </a:cubicBezTo>
                  <a:cubicBezTo>
                    <a:pt x="233909" y="2176100"/>
                    <a:pt x="233337" y="2176100"/>
                    <a:pt x="232480" y="2176195"/>
                  </a:cubicBezTo>
                  <a:cubicBezTo>
                    <a:pt x="232099" y="2176767"/>
                    <a:pt x="232004" y="2177243"/>
                    <a:pt x="231909" y="2177719"/>
                  </a:cubicBezTo>
                  <a:cubicBezTo>
                    <a:pt x="230861" y="2176005"/>
                    <a:pt x="229813" y="2174385"/>
                    <a:pt x="228670" y="2172671"/>
                  </a:cubicBezTo>
                  <a:cubicBezTo>
                    <a:pt x="228670" y="2172576"/>
                    <a:pt x="228765" y="2172576"/>
                    <a:pt x="228765" y="2172480"/>
                  </a:cubicBezTo>
                  <a:cubicBezTo>
                    <a:pt x="228861" y="2172576"/>
                    <a:pt x="228956" y="2172671"/>
                    <a:pt x="229051" y="2172766"/>
                  </a:cubicBezTo>
                  <a:cubicBezTo>
                    <a:pt x="229051" y="2172576"/>
                    <a:pt x="228956" y="2172480"/>
                    <a:pt x="228956" y="2172290"/>
                  </a:cubicBezTo>
                  <a:close/>
                  <a:moveTo>
                    <a:pt x="427838" y="632859"/>
                  </a:moveTo>
                  <a:cubicBezTo>
                    <a:pt x="426981" y="636479"/>
                    <a:pt x="426123" y="640098"/>
                    <a:pt x="420027" y="638574"/>
                  </a:cubicBezTo>
                  <a:cubicBezTo>
                    <a:pt x="420504" y="636764"/>
                    <a:pt x="419837" y="635812"/>
                    <a:pt x="418408" y="635336"/>
                  </a:cubicBezTo>
                  <a:cubicBezTo>
                    <a:pt x="420123" y="633050"/>
                    <a:pt x="423361" y="632288"/>
                    <a:pt x="427838" y="632859"/>
                  </a:cubicBezTo>
                  <a:close/>
                  <a:moveTo>
                    <a:pt x="412026" y="609142"/>
                  </a:moveTo>
                  <a:cubicBezTo>
                    <a:pt x="411074" y="609142"/>
                    <a:pt x="410026" y="609237"/>
                    <a:pt x="409264" y="609428"/>
                  </a:cubicBezTo>
                  <a:cubicBezTo>
                    <a:pt x="409645" y="608856"/>
                    <a:pt x="410217" y="608380"/>
                    <a:pt x="410693" y="607999"/>
                  </a:cubicBezTo>
                  <a:cubicBezTo>
                    <a:pt x="411264" y="608094"/>
                    <a:pt x="411836" y="608189"/>
                    <a:pt x="412407" y="608189"/>
                  </a:cubicBezTo>
                  <a:cubicBezTo>
                    <a:pt x="412217" y="608570"/>
                    <a:pt x="412217" y="608761"/>
                    <a:pt x="412026" y="609142"/>
                  </a:cubicBezTo>
                  <a:close/>
                  <a:moveTo>
                    <a:pt x="371545" y="982998"/>
                  </a:moveTo>
                  <a:cubicBezTo>
                    <a:pt x="369735" y="982808"/>
                    <a:pt x="369259" y="983951"/>
                    <a:pt x="367735" y="984046"/>
                  </a:cubicBezTo>
                  <a:cubicBezTo>
                    <a:pt x="367259" y="983856"/>
                    <a:pt x="366783" y="983760"/>
                    <a:pt x="366211" y="983665"/>
                  </a:cubicBezTo>
                  <a:cubicBezTo>
                    <a:pt x="367926" y="983379"/>
                    <a:pt x="369735" y="983093"/>
                    <a:pt x="371545" y="982998"/>
                  </a:cubicBezTo>
                  <a:cubicBezTo>
                    <a:pt x="371545" y="982998"/>
                    <a:pt x="371545" y="982998"/>
                    <a:pt x="371545" y="982998"/>
                  </a:cubicBezTo>
                  <a:close/>
                  <a:moveTo>
                    <a:pt x="358020" y="1002906"/>
                  </a:moveTo>
                  <a:cubicBezTo>
                    <a:pt x="357829" y="1003382"/>
                    <a:pt x="357258" y="1003667"/>
                    <a:pt x="356877" y="1004144"/>
                  </a:cubicBezTo>
                  <a:cubicBezTo>
                    <a:pt x="357162" y="1002524"/>
                    <a:pt x="357067" y="1000810"/>
                    <a:pt x="356686" y="999381"/>
                  </a:cubicBezTo>
                  <a:cubicBezTo>
                    <a:pt x="357353" y="1000334"/>
                    <a:pt x="357829" y="1001381"/>
                    <a:pt x="358020" y="1002906"/>
                  </a:cubicBezTo>
                  <a:close/>
                  <a:moveTo>
                    <a:pt x="370878" y="991285"/>
                  </a:moveTo>
                  <a:cubicBezTo>
                    <a:pt x="369926" y="991666"/>
                    <a:pt x="369450" y="992142"/>
                    <a:pt x="369545" y="992618"/>
                  </a:cubicBezTo>
                  <a:cubicBezTo>
                    <a:pt x="367640" y="991285"/>
                    <a:pt x="364878" y="990618"/>
                    <a:pt x="362592" y="989666"/>
                  </a:cubicBezTo>
                  <a:cubicBezTo>
                    <a:pt x="364973" y="989094"/>
                    <a:pt x="367354" y="988142"/>
                    <a:pt x="369354" y="985760"/>
                  </a:cubicBezTo>
                  <a:cubicBezTo>
                    <a:pt x="368973" y="987951"/>
                    <a:pt x="370021" y="989285"/>
                    <a:pt x="371545" y="990237"/>
                  </a:cubicBezTo>
                  <a:cubicBezTo>
                    <a:pt x="371355" y="990618"/>
                    <a:pt x="371069" y="990904"/>
                    <a:pt x="370878" y="991285"/>
                  </a:cubicBezTo>
                  <a:close/>
                  <a:moveTo>
                    <a:pt x="402216" y="1020622"/>
                  </a:moveTo>
                  <a:cubicBezTo>
                    <a:pt x="402406" y="1020527"/>
                    <a:pt x="402501" y="1020431"/>
                    <a:pt x="402692" y="1020431"/>
                  </a:cubicBezTo>
                  <a:cubicBezTo>
                    <a:pt x="402692" y="1020812"/>
                    <a:pt x="402501" y="1021289"/>
                    <a:pt x="402311" y="1021670"/>
                  </a:cubicBezTo>
                  <a:cubicBezTo>
                    <a:pt x="402216" y="1021289"/>
                    <a:pt x="402216" y="1021003"/>
                    <a:pt x="402216" y="1020622"/>
                  </a:cubicBezTo>
                  <a:close/>
                  <a:moveTo>
                    <a:pt x="425266" y="1149590"/>
                  </a:moveTo>
                  <a:cubicBezTo>
                    <a:pt x="425171" y="1150352"/>
                    <a:pt x="424790" y="1150734"/>
                    <a:pt x="424504" y="1151210"/>
                  </a:cubicBezTo>
                  <a:cubicBezTo>
                    <a:pt x="423837" y="1151877"/>
                    <a:pt x="423171" y="1152448"/>
                    <a:pt x="422504" y="1153019"/>
                  </a:cubicBezTo>
                  <a:cubicBezTo>
                    <a:pt x="422028" y="1153210"/>
                    <a:pt x="421647" y="1153496"/>
                    <a:pt x="421075" y="1153591"/>
                  </a:cubicBezTo>
                  <a:cubicBezTo>
                    <a:pt x="420885" y="1152353"/>
                    <a:pt x="420408" y="1151496"/>
                    <a:pt x="419742" y="1150734"/>
                  </a:cubicBezTo>
                  <a:cubicBezTo>
                    <a:pt x="420408" y="1149400"/>
                    <a:pt x="421075" y="1148162"/>
                    <a:pt x="422218" y="1147400"/>
                  </a:cubicBezTo>
                  <a:cubicBezTo>
                    <a:pt x="423742" y="1147876"/>
                    <a:pt x="425171" y="1148352"/>
                    <a:pt x="425266" y="1149590"/>
                  </a:cubicBezTo>
                  <a:close/>
                  <a:moveTo>
                    <a:pt x="418218" y="1160259"/>
                  </a:moveTo>
                  <a:cubicBezTo>
                    <a:pt x="418218" y="1160735"/>
                    <a:pt x="418122" y="1161211"/>
                    <a:pt x="418218" y="1161878"/>
                  </a:cubicBezTo>
                  <a:cubicBezTo>
                    <a:pt x="416313" y="1161783"/>
                    <a:pt x="414408" y="1161592"/>
                    <a:pt x="412503" y="1161497"/>
                  </a:cubicBezTo>
                  <a:cubicBezTo>
                    <a:pt x="414598" y="1161402"/>
                    <a:pt x="416503" y="1160830"/>
                    <a:pt x="418218" y="1160259"/>
                  </a:cubicBezTo>
                  <a:close/>
                  <a:moveTo>
                    <a:pt x="352781" y="1618982"/>
                  </a:moveTo>
                  <a:cubicBezTo>
                    <a:pt x="354305" y="1618316"/>
                    <a:pt x="355924" y="1617744"/>
                    <a:pt x="358305" y="1618125"/>
                  </a:cubicBezTo>
                  <a:cubicBezTo>
                    <a:pt x="356019" y="1625174"/>
                    <a:pt x="347066" y="1616220"/>
                    <a:pt x="348304" y="1612220"/>
                  </a:cubicBezTo>
                  <a:cubicBezTo>
                    <a:pt x="353067" y="1612410"/>
                    <a:pt x="353829" y="1615077"/>
                    <a:pt x="352781" y="1618982"/>
                  </a:cubicBezTo>
                  <a:close/>
                  <a:moveTo>
                    <a:pt x="335541" y="1676799"/>
                  </a:moveTo>
                  <a:cubicBezTo>
                    <a:pt x="336779" y="1679181"/>
                    <a:pt x="337541" y="1681943"/>
                    <a:pt x="342018" y="1682228"/>
                  </a:cubicBezTo>
                  <a:cubicBezTo>
                    <a:pt x="337255" y="1688134"/>
                    <a:pt x="332874" y="1683657"/>
                    <a:pt x="325254" y="1686324"/>
                  </a:cubicBezTo>
                  <a:cubicBezTo>
                    <a:pt x="327063" y="1684324"/>
                    <a:pt x="328587" y="1681848"/>
                    <a:pt x="332969" y="1682610"/>
                  </a:cubicBezTo>
                  <a:cubicBezTo>
                    <a:pt x="331350" y="1676990"/>
                    <a:pt x="330492" y="1679276"/>
                    <a:pt x="330683" y="1673085"/>
                  </a:cubicBezTo>
                  <a:cubicBezTo>
                    <a:pt x="325349" y="1675847"/>
                    <a:pt x="317824" y="1671275"/>
                    <a:pt x="313157" y="1669370"/>
                  </a:cubicBezTo>
                  <a:cubicBezTo>
                    <a:pt x="315062" y="1667369"/>
                    <a:pt x="316491" y="1664893"/>
                    <a:pt x="320872" y="1665750"/>
                  </a:cubicBezTo>
                  <a:cubicBezTo>
                    <a:pt x="327540" y="1671751"/>
                    <a:pt x="337350" y="1672418"/>
                    <a:pt x="345637" y="1668798"/>
                  </a:cubicBezTo>
                  <a:cubicBezTo>
                    <a:pt x="345542" y="1675085"/>
                    <a:pt x="338779" y="1674037"/>
                    <a:pt x="335541" y="1676799"/>
                  </a:cubicBezTo>
                  <a:close/>
                  <a:moveTo>
                    <a:pt x="294583" y="1685562"/>
                  </a:moveTo>
                  <a:cubicBezTo>
                    <a:pt x="293821" y="1688801"/>
                    <a:pt x="300774" y="1686991"/>
                    <a:pt x="303251" y="1688134"/>
                  </a:cubicBezTo>
                  <a:cubicBezTo>
                    <a:pt x="303441" y="1691849"/>
                    <a:pt x="299536" y="1690991"/>
                    <a:pt x="300393" y="1695468"/>
                  </a:cubicBezTo>
                  <a:cubicBezTo>
                    <a:pt x="299346" y="1694897"/>
                    <a:pt x="298488" y="1694611"/>
                    <a:pt x="297726" y="1694325"/>
                  </a:cubicBezTo>
                  <a:cubicBezTo>
                    <a:pt x="296488" y="1690801"/>
                    <a:pt x="294774" y="1687562"/>
                    <a:pt x="292297" y="1684991"/>
                  </a:cubicBezTo>
                  <a:cubicBezTo>
                    <a:pt x="292011" y="1684515"/>
                    <a:pt x="291726" y="1684038"/>
                    <a:pt x="291345" y="1683562"/>
                  </a:cubicBezTo>
                  <a:cubicBezTo>
                    <a:pt x="291154" y="1683562"/>
                    <a:pt x="291154" y="1683657"/>
                    <a:pt x="290964" y="1683752"/>
                  </a:cubicBezTo>
                  <a:cubicBezTo>
                    <a:pt x="290583" y="1683372"/>
                    <a:pt x="290011" y="1683086"/>
                    <a:pt x="289535" y="1682800"/>
                  </a:cubicBezTo>
                  <a:cubicBezTo>
                    <a:pt x="292869" y="1682800"/>
                    <a:pt x="296202" y="1683657"/>
                    <a:pt x="297441" y="1678133"/>
                  </a:cubicBezTo>
                  <a:cubicBezTo>
                    <a:pt x="304489" y="1681086"/>
                    <a:pt x="296202" y="1682514"/>
                    <a:pt x="294583" y="1685562"/>
                  </a:cubicBezTo>
                  <a:close/>
                  <a:moveTo>
                    <a:pt x="303918" y="1784146"/>
                  </a:moveTo>
                  <a:cubicBezTo>
                    <a:pt x="302489" y="1785384"/>
                    <a:pt x="301155" y="1786718"/>
                    <a:pt x="299536" y="1787765"/>
                  </a:cubicBezTo>
                  <a:cubicBezTo>
                    <a:pt x="297917" y="1785670"/>
                    <a:pt x="300774" y="1784908"/>
                    <a:pt x="302965" y="1783003"/>
                  </a:cubicBezTo>
                  <a:cubicBezTo>
                    <a:pt x="303346" y="1783384"/>
                    <a:pt x="303537" y="1783860"/>
                    <a:pt x="303918" y="1784146"/>
                  </a:cubicBezTo>
                  <a:close/>
                  <a:moveTo>
                    <a:pt x="280200" y="1857298"/>
                  </a:moveTo>
                  <a:cubicBezTo>
                    <a:pt x="279248" y="1857869"/>
                    <a:pt x="278295" y="1858441"/>
                    <a:pt x="277152" y="1858822"/>
                  </a:cubicBezTo>
                  <a:cubicBezTo>
                    <a:pt x="278391" y="1857298"/>
                    <a:pt x="278581" y="1856060"/>
                    <a:pt x="278295" y="1854917"/>
                  </a:cubicBezTo>
                  <a:cubicBezTo>
                    <a:pt x="278581" y="1855965"/>
                    <a:pt x="279438" y="1856631"/>
                    <a:pt x="280200" y="1857298"/>
                  </a:cubicBezTo>
                  <a:close/>
                  <a:moveTo>
                    <a:pt x="279915" y="1889873"/>
                  </a:moveTo>
                  <a:cubicBezTo>
                    <a:pt x="281439" y="1892255"/>
                    <a:pt x="280486" y="1894541"/>
                    <a:pt x="280010" y="1896351"/>
                  </a:cubicBezTo>
                  <a:cubicBezTo>
                    <a:pt x="278867" y="1896541"/>
                    <a:pt x="277914" y="1896827"/>
                    <a:pt x="277152" y="1897303"/>
                  </a:cubicBezTo>
                  <a:cubicBezTo>
                    <a:pt x="277152" y="1894827"/>
                    <a:pt x="274962" y="1892731"/>
                    <a:pt x="273628" y="1890636"/>
                  </a:cubicBezTo>
                  <a:cubicBezTo>
                    <a:pt x="275343" y="1890064"/>
                    <a:pt x="277343" y="1889683"/>
                    <a:pt x="279915" y="1889873"/>
                  </a:cubicBezTo>
                  <a:close/>
                  <a:moveTo>
                    <a:pt x="286011" y="1953310"/>
                  </a:moveTo>
                  <a:cubicBezTo>
                    <a:pt x="286773" y="1951977"/>
                    <a:pt x="288297" y="1951500"/>
                    <a:pt x="290011" y="1951215"/>
                  </a:cubicBezTo>
                  <a:cubicBezTo>
                    <a:pt x="290487" y="1952548"/>
                    <a:pt x="291154" y="1953882"/>
                    <a:pt x="292583" y="1954644"/>
                  </a:cubicBezTo>
                  <a:cubicBezTo>
                    <a:pt x="291059" y="1955691"/>
                    <a:pt x="288963" y="1956453"/>
                    <a:pt x="285630" y="1956263"/>
                  </a:cubicBezTo>
                  <a:cubicBezTo>
                    <a:pt x="285534" y="1955691"/>
                    <a:pt x="285630" y="1955215"/>
                    <a:pt x="285630" y="1954739"/>
                  </a:cubicBezTo>
                  <a:cubicBezTo>
                    <a:pt x="285725" y="1954262"/>
                    <a:pt x="285915" y="1953786"/>
                    <a:pt x="286011" y="1953310"/>
                  </a:cubicBezTo>
                  <a:close/>
                  <a:moveTo>
                    <a:pt x="296774" y="1966931"/>
                  </a:moveTo>
                  <a:cubicBezTo>
                    <a:pt x="297060" y="1967312"/>
                    <a:pt x="297250" y="1967693"/>
                    <a:pt x="297726" y="1968169"/>
                  </a:cubicBezTo>
                  <a:cubicBezTo>
                    <a:pt x="295250" y="1968550"/>
                    <a:pt x="293916" y="1967978"/>
                    <a:pt x="292964" y="1967312"/>
                  </a:cubicBezTo>
                  <a:cubicBezTo>
                    <a:pt x="294202" y="1967407"/>
                    <a:pt x="295536" y="1967216"/>
                    <a:pt x="296774" y="1966931"/>
                  </a:cubicBezTo>
                  <a:close/>
                  <a:moveTo>
                    <a:pt x="315348" y="1980361"/>
                  </a:moveTo>
                  <a:cubicBezTo>
                    <a:pt x="315348" y="1980932"/>
                    <a:pt x="315348" y="1981409"/>
                    <a:pt x="315348" y="1981980"/>
                  </a:cubicBezTo>
                  <a:cubicBezTo>
                    <a:pt x="315157" y="1981599"/>
                    <a:pt x="314871" y="1981218"/>
                    <a:pt x="314681" y="1980837"/>
                  </a:cubicBezTo>
                  <a:cubicBezTo>
                    <a:pt x="314967" y="1980742"/>
                    <a:pt x="315157" y="1980552"/>
                    <a:pt x="315348" y="1980361"/>
                  </a:cubicBezTo>
                  <a:close/>
                  <a:moveTo>
                    <a:pt x="239624" y="2140381"/>
                  </a:moveTo>
                  <a:cubicBezTo>
                    <a:pt x="239243" y="2139429"/>
                    <a:pt x="239148" y="2138476"/>
                    <a:pt x="239243" y="2137619"/>
                  </a:cubicBezTo>
                  <a:cubicBezTo>
                    <a:pt x="239719" y="2138476"/>
                    <a:pt x="239910" y="2139429"/>
                    <a:pt x="239624" y="2140381"/>
                  </a:cubicBezTo>
                  <a:close/>
                  <a:moveTo>
                    <a:pt x="227051" y="2143239"/>
                  </a:moveTo>
                  <a:cubicBezTo>
                    <a:pt x="222098" y="2148858"/>
                    <a:pt x="213240" y="2144477"/>
                    <a:pt x="207239" y="2140476"/>
                  </a:cubicBezTo>
                  <a:cubicBezTo>
                    <a:pt x="213144" y="2139714"/>
                    <a:pt x="222860" y="2138857"/>
                    <a:pt x="227051" y="2143239"/>
                  </a:cubicBezTo>
                  <a:close/>
                  <a:moveTo>
                    <a:pt x="207715" y="2630823"/>
                  </a:moveTo>
                  <a:cubicBezTo>
                    <a:pt x="208763" y="2631395"/>
                    <a:pt x="209811" y="2632062"/>
                    <a:pt x="211716" y="2631966"/>
                  </a:cubicBezTo>
                  <a:cubicBezTo>
                    <a:pt x="211716" y="2635395"/>
                    <a:pt x="209811" y="2636824"/>
                    <a:pt x="205810" y="2636253"/>
                  </a:cubicBezTo>
                  <a:cubicBezTo>
                    <a:pt x="206191" y="2633490"/>
                    <a:pt x="203810" y="2632824"/>
                    <a:pt x="204477" y="2629871"/>
                  </a:cubicBezTo>
                  <a:cubicBezTo>
                    <a:pt x="206001" y="2630347"/>
                    <a:pt x="207048" y="2630728"/>
                    <a:pt x="207715" y="2630823"/>
                  </a:cubicBezTo>
                  <a:close/>
                  <a:moveTo>
                    <a:pt x="512896" y="834789"/>
                  </a:moveTo>
                  <a:cubicBezTo>
                    <a:pt x="512706" y="832598"/>
                    <a:pt x="512420" y="830312"/>
                    <a:pt x="512229" y="828027"/>
                  </a:cubicBezTo>
                  <a:cubicBezTo>
                    <a:pt x="513753" y="828979"/>
                    <a:pt x="514706" y="829741"/>
                    <a:pt x="515944" y="830122"/>
                  </a:cubicBezTo>
                  <a:cubicBezTo>
                    <a:pt x="515373" y="832313"/>
                    <a:pt x="514325" y="833837"/>
                    <a:pt x="512896" y="834789"/>
                  </a:cubicBezTo>
                  <a:close/>
                  <a:moveTo>
                    <a:pt x="514611" y="826883"/>
                  </a:moveTo>
                  <a:cubicBezTo>
                    <a:pt x="513658" y="826502"/>
                    <a:pt x="512801" y="825931"/>
                    <a:pt x="511944" y="825264"/>
                  </a:cubicBezTo>
                  <a:cubicBezTo>
                    <a:pt x="511658" y="822692"/>
                    <a:pt x="511182" y="820121"/>
                    <a:pt x="510801" y="817549"/>
                  </a:cubicBezTo>
                  <a:cubicBezTo>
                    <a:pt x="512039" y="817835"/>
                    <a:pt x="513563" y="817930"/>
                    <a:pt x="515944" y="817739"/>
                  </a:cubicBezTo>
                  <a:cubicBezTo>
                    <a:pt x="515373" y="820883"/>
                    <a:pt x="514992" y="823931"/>
                    <a:pt x="514611" y="826883"/>
                  </a:cubicBezTo>
                  <a:close/>
                  <a:moveTo>
                    <a:pt x="509658" y="760208"/>
                  </a:moveTo>
                  <a:cubicBezTo>
                    <a:pt x="512896" y="760399"/>
                    <a:pt x="513182" y="762494"/>
                    <a:pt x="516516" y="762590"/>
                  </a:cubicBezTo>
                  <a:cubicBezTo>
                    <a:pt x="515754" y="767543"/>
                    <a:pt x="515754" y="773353"/>
                    <a:pt x="509658" y="772496"/>
                  </a:cubicBezTo>
                  <a:cubicBezTo>
                    <a:pt x="514611" y="767066"/>
                    <a:pt x="508324" y="766590"/>
                    <a:pt x="509658" y="760208"/>
                  </a:cubicBezTo>
                  <a:close/>
                  <a:moveTo>
                    <a:pt x="371831" y="611333"/>
                  </a:moveTo>
                  <a:cubicBezTo>
                    <a:pt x="371259" y="611333"/>
                    <a:pt x="370783" y="611428"/>
                    <a:pt x="370497" y="611809"/>
                  </a:cubicBezTo>
                  <a:cubicBezTo>
                    <a:pt x="370212" y="611904"/>
                    <a:pt x="369831" y="611904"/>
                    <a:pt x="369545" y="611999"/>
                  </a:cubicBezTo>
                  <a:cubicBezTo>
                    <a:pt x="368592" y="611237"/>
                    <a:pt x="367926" y="610285"/>
                    <a:pt x="367545" y="609047"/>
                  </a:cubicBezTo>
                  <a:cubicBezTo>
                    <a:pt x="368497" y="607999"/>
                    <a:pt x="369545" y="607142"/>
                    <a:pt x="370593" y="606475"/>
                  </a:cubicBezTo>
                  <a:cubicBezTo>
                    <a:pt x="372307" y="607237"/>
                    <a:pt x="373069" y="608666"/>
                    <a:pt x="376117" y="608475"/>
                  </a:cubicBezTo>
                  <a:cubicBezTo>
                    <a:pt x="376212" y="608761"/>
                    <a:pt x="376212" y="608952"/>
                    <a:pt x="376308" y="609237"/>
                  </a:cubicBezTo>
                  <a:cubicBezTo>
                    <a:pt x="374974" y="610094"/>
                    <a:pt x="373450" y="610761"/>
                    <a:pt x="371831" y="611333"/>
                  </a:cubicBezTo>
                  <a:close/>
                  <a:moveTo>
                    <a:pt x="354591" y="600569"/>
                  </a:move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lose/>
                  <a:moveTo>
                    <a:pt x="346590" y="994904"/>
                  </a:moveTo>
                  <a:cubicBezTo>
                    <a:pt x="346685" y="994904"/>
                    <a:pt x="346780" y="994904"/>
                    <a:pt x="346875" y="994904"/>
                  </a:cubicBezTo>
                  <a:cubicBezTo>
                    <a:pt x="346685" y="995000"/>
                    <a:pt x="346494" y="995000"/>
                    <a:pt x="346304" y="995190"/>
                  </a:cubicBezTo>
                  <a:cubicBezTo>
                    <a:pt x="346399" y="995095"/>
                    <a:pt x="346494" y="995000"/>
                    <a:pt x="346590" y="994904"/>
                  </a:cubicBezTo>
                  <a:close/>
                  <a:moveTo>
                    <a:pt x="410121" y="1071486"/>
                  </a:moveTo>
                  <a:cubicBezTo>
                    <a:pt x="409836" y="1073676"/>
                    <a:pt x="409550" y="1075867"/>
                    <a:pt x="411550" y="1076248"/>
                  </a:cubicBezTo>
                  <a:cubicBezTo>
                    <a:pt x="411169" y="1079201"/>
                    <a:pt x="405454" y="1076915"/>
                    <a:pt x="405740" y="1080534"/>
                  </a:cubicBezTo>
                  <a:cubicBezTo>
                    <a:pt x="401930" y="1078820"/>
                    <a:pt x="404121" y="1069009"/>
                    <a:pt x="410121" y="1071486"/>
                  </a:cubicBezTo>
                  <a:close/>
                  <a:moveTo>
                    <a:pt x="415551" y="1147495"/>
                  </a:moveTo>
                  <a:cubicBezTo>
                    <a:pt x="415741" y="1148257"/>
                    <a:pt x="415551" y="1148638"/>
                    <a:pt x="415551" y="1149114"/>
                  </a:cubicBezTo>
                  <a:cubicBezTo>
                    <a:pt x="413646" y="1149305"/>
                    <a:pt x="411645" y="1150352"/>
                    <a:pt x="410407" y="1152353"/>
                  </a:cubicBezTo>
                  <a:cubicBezTo>
                    <a:pt x="410121" y="1151210"/>
                    <a:pt x="408788" y="1146923"/>
                    <a:pt x="407073" y="1147209"/>
                  </a:cubicBezTo>
                  <a:cubicBezTo>
                    <a:pt x="408693" y="1146257"/>
                    <a:pt x="413360" y="1148067"/>
                    <a:pt x="415551" y="1147495"/>
                  </a:cubicBezTo>
                  <a:close/>
                  <a:moveTo>
                    <a:pt x="408121" y="1173784"/>
                  </a:moveTo>
                  <a:cubicBezTo>
                    <a:pt x="407169" y="1173689"/>
                    <a:pt x="406502" y="1173879"/>
                    <a:pt x="405740" y="1173879"/>
                  </a:cubicBezTo>
                  <a:cubicBezTo>
                    <a:pt x="404978" y="1173689"/>
                    <a:pt x="404216" y="1173594"/>
                    <a:pt x="403930" y="1173117"/>
                  </a:cubicBezTo>
                  <a:cubicBezTo>
                    <a:pt x="403930" y="1173403"/>
                    <a:pt x="404121" y="1173594"/>
                    <a:pt x="404216" y="1173879"/>
                  </a:cubicBezTo>
                  <a:cubicBezTo>
                    <a:pt x="401930" y="1174165"/>
                    <a:pt x="399930" y="1174736"/>
                    <a:pt x="398787" y="1176261"/>
                  </a:cubicBezTo>
                  <a:cubicBezTo>
                    <a:pt x="393643" y="1173689"/>
                    <a:pt x="402406" y="1171117"/>
                    <a:pt x="401358" y="1167021"/>
                  </a:cubicBezTo>
                  <a:cubicBezTo>
                    <a:pt x="405835" y="1167498"/>
                    <a:pt x="408216" y="1169784"/>
                    <a:pt x="408121" y="1173784"/>
                  </a:cubicBezTo>
                  <a:close/>
                  <a:moveTo>
                    <a:pt x="388119" y="1192834"/>
                  </a:moveTo>
                  <a:cubicBezTo>
                    <a:pt x="388214" y="1192834"/>
                    <a:pt x="388214" y="1192834"/>
                    <a:pt x="388214" y="1192739"/>
                  </a:cubicBezTo>
                  <a:cubicBezTo>
                    <a:pt x="388214" y="1192739"/>
                    <a:pt x="388214" y="1192739"/>
                    <a:pt x="388214" y="1192834"/>
                  </a:cubicBezTo>
                  <a:cubicBezTo>
                    <a:pt x="388214" y="1192834"/>
                    <a:pt x="388214" y="1192834"/>
                    <a:pt x="388119" y="1192834"/>
                  </a:cubicBezTo>
                  <a:close/>
                  <a:moveTo>
                    <a:pt x="385071" y="1324946"/>
                  </a:moveTo>
                  <a:cubicBezTo>
                    <a:pt x="384213" y="1325612"/>
                    <a:pt x="383356" y="1326184"/>
                    <a:pt x="382023" y="1326374"/>
                  </a:cubicBezTo>
                  <a:cubicBezTo>
                    <a:pt x="381927" y="1326089"/>
                    <a:pt x="381927" y="1325803"/>
                    <a:pt x="381832" y="1325517"/>
                  </a:cubicBezTo>
                  <a:cubicBezTo>
                    <a:pt x="382880" y="1325327"/>
                    <a:pt x="383928" y="1325136"/>
                    <a:pt x="385071" y="1324946"/>
                  </a:cubicBezTo>
                  <a:close/>
                  <a:moveTo>
                    <a:pt x="378498" y="1330375"/>
                  </a:moveTo>
                  <a:cubicBezTo>
                    <a:pt x="378117" y="1330756"/>
                    <a:pt x="377736" y="1331042"/>
                    <a:pt x="377641" y="1331423"/>
                  </a:cubicBezTo>
                  <a:cubicBezTo>
                    <a:pt x="376593" y="1331042"/>
                    <a:pt x="376308" y="1330185"/>
                    <a:pt x="376308" y="1329137"/>
                  </a:cubicBezTo>
                  <a:cubicBezTo>
                    <a:pt x="376689" y="1329803"/>
                    <a:pt x="377546" y="1330089"/>
                    <a:pt x="378498" y="1330375"/>
                  </a:cubicBezTo>
                  <a:close/>
                  <a:moveTo>
                    <a:pt x="378594" y="1362284"/>
                  </a:moveTo>
                  <a:cubicBezTo>
                    <a:pt x="378022" y="1364951"/>
                    <a:pt x="377736" y="1367523"/>
                    <a:pt x="377546" y="1369999"/>
                  </a:cubicBezTo>
                  <a:cubicBezTo>
                    <a:pt x="376689" y="1370190"/>
                    <a:pt x="375927" y="1370285"/>
                    <a:pt x="375069" y="1370570"/>
                  </a:cubicBezTo>
                  <a:cubicBezTo>
                    <a:pt x="373926" y="1366570"/>
                    <a:pt x="370783" y="1362855"/>
                    <a:pt x="378594" y="1362284"/>
                  </a:cubicBezTo>
                  <a:close/>
                  <a:moveTo>
                    <a:pt x="375546" y="1358760"/>
                  </a:moveTo>
                  <a:cubicBezTo>
                    <a:pt x="371545" y="1358283"/>
                    <a:pt x="371450" y="1355331"/>
                    <a:pt x="371545" y="1352282"/>
                  </a:cubicBezTo>
                  <a:cubicBezTo>
                    <a:pt x="371926" y="1352378"/>
                    <a:pt x="372212" y="1352282"/>
                    <a:pt x="372688" y="1352473"/>
                  </a:cubicBezTo>
                  <a:cubicBezTo>
                    <a:pt x="372593" y="1351806"/>
                    <a:pt x="372688" y="1351044"/>
                    <a:pt x="372688" y="1350377"/>
                  </a:cubicBezTo>
                  <a:cubicBezTo>
                    <a:pt x="374879" y="1352378"/>
                    <a:pt x="377546" y="1354092"/>
                    <a:pt x="375546" y="1358760"/>
                  </a:cubicBezTo>
                  <a:close/>
                  <a:moveTo>
                    <a:pt x="373641" y="1447818"/>
                  </a:moveTo>
                  <a:cubicBezTo>
                    <a:pt x="373260" y="1450295"/>
                    <a:pt x="372879" y="1452866"/>
                    <a:pt x="372593" y="1455343"/>
                  </a:cubicBezTo>
                  <a:cubicBezTo>
                    <a:pt x="367164" y="1456010"/>
                    <a:pt x="366973" y="1456010"/>
                    <a:pt x="361925" y="1454010"/>
                  </a:cubicBezTo>
                  <a:cubicBezTo>
                    <a:pt x="364782" y="1450771"/>
                    <a:pt x="367259" y="1447056"/>
                    <a:pt x="373641" y="1447818"/>
                  </a:cubicBezTo>
                  <a:close/>
                  <a:moveTo>
                    <a:pt x="367926" y="1462391"/>
                  </a:moveTo>
                  <a:cubicBezTo>
                    <a:pt x="368021" y="1464868"/>
                    <a:pt x="365925" y="1464773"/>
                    <a:pt x="365544" y="1466678"/>
                  </a:cubicBezTo>
                  <a:cubicBezTo>
                    <a:pt x="362592" y="1464011"/>
                    <a:pt x="357258" y="1458772"/>
                    <a:pt x="361734" y="1455438"/>
                  </a:cubicBezTo>
                  <a:cubicBezTo>
                    <a:pt x="364020" y="1457724"/>
                    <a:pt x="363258" y="1461820"/>
                    <a:pt x="367926" y="1462391"/>
                  </a:cubicBezTo>
                  <a:close/>
                  <a:moveTo>
                    <a:pt x="332778" y="1607267"/>
                  </a:moveTo>
                  <a:cubicBezTo>
                    <a:pt x="336874" y="1608695"/>
                    <a:pt x="335731" y="1610410"/>
                    <a:pt x="334493" y="1612696"/>
                  </a:cubicBezTo>
                  <a:cubicBezTo>
                    <a:pt x="333636" y="1611362"/>
                    <a:pt x="332493" y="1610029"/>
                    <a:pt x="331350" y="1609077"/>
                  </a:cubicBezTo>
                  <a:cubicBezTo>
                    <a:pt x="331826" y="1608505"/>
                    <a:pt x="332397" y="1607934"/>
                    <a:pt x="332778" y="1607267"/>
                  </a:cubicBezTo>
                  <a:close/>
                  <a:moveTo>
                    <a:pt x="329159" y="1611934"/>
                  </a:moveTo>
                  <a:cubicBezTo>
                    <a:pt x="330111" y="1613744"/>
                    <a:pt x="331254" y="1615458"/>
                    <a:pt x="333159" y="1616601"/>
                  </a:cubicBezTo>
                  <a:cubicBezTo>
                    <a:pt x="333159" y="1617077"/>
                    <a:pt x="333064" y="1617554"/>
                    <a:pt x="333159" y="1618030"/>
                  </a:cubicBezTo>
                  <a:cubicBezTo>
                    <a:pt x="327444" y="1611077"/>
                    <a:pt x="332493" y="1618697"/>
                    <a:pt x="324301" y="1616887"/>
                  </a:cubicBezTo>
                  <a:cubicBezTo>
                    <a:pt x="323920" y="1619459"/>
                    <a:pt x="323539" y="1621935"/>
                    <a:pt x="323253" y="1624507"/>
                  </a:cubicBezTo>
                  <a:cubicBezTo>
                    <a:pt x="328492" y="1620983"/>
                    <a:pt x="342780" y="1618220"/>
                    <a:pt x="339541" y="1611077"/>
                  </a:cubicBezTo>
                  <a:cubicBezTo>
                    <a:pt x="347352" y="1613553"/>
                    <a:pt x="344589" y="1620126"/>
                    <a:pt x="348018" y="1627555"/>
                  </a:cubicBezTo>
                  <a:cubicBezTo>
                    <a:pt x="343637" y="1626793"/>
                    <a:pt x="342875" y="1623936"/>
                    <a:pt x="340684" y="1628127"/>
                  </a:cubicBezTo>
                  <a:cubicBezTo>
                    <a:pt x="339065" y="1626888"/>
                    <a:pt x="339351" y="1624412"/>
                    <a:pt x="335826" y="1624412"/>
                  </a:cubicBezTo>
                  <a:cubicBezTo>
                    <a:pt x="331921" y="1624126"/>
                    <a:pt x="334207" y="1630698"/>
                    <a:pt x="332778" y="1633270"/>
                  </a:cubicBezTo>
                  <a:cubicBezTo>
                    <a:pt x="327730" y="1628127"/>
                    <a:pt x="323539" y="1634603"/>
                    <a:pt x="316586" y="1632794"/>
                  </a:cubicBezTo>
                  <a:cubicBezTo>
                    <a:pt x="315538" y="1637652"/>
                    <a:pt x="318777" y="1639557"/>
                    <a:pt x="316586" y="1645081"/>
                  </a:cubicBezTo>
                  <a:cubicBezTo>
                    <a:pt x="322015" y="1646510"/>
                    <a:pt x="322110" y="1641938"/>
                    <a:pt x="324587" y="1639937"/>
                  </a:cubicBezTo>
                  <a:cubicBezTo>
                    <a:pt x="326778" y="1641747"/>
                    <a:pt x="327540" y="1644414"/>
                    <a:pt x="329064" y="1646700"/>
                  </a:cubicBezTo>
                  <a:cubicBezTo>
                    <a:pt x="332207" y="1646700"/>
                    <a:pt x="333445" y="1644605"/>
                    <a:pt x="333445" y="1641081"/>
                  </a:cubicBezTo>
                  <a:cubicBezTo>
                    <a:pt x="339636" y="1646034"/>
                    <a:pt x="344113" y="1643843"/>
                    <a:pt x="354495" y="1645272"/>
                  </a:cubicBezTo>
                  <a:cubicBezTo>
                    <a:pt x="354305" y="1647272"/>
                    <a:pt x="353257" y="1648319"/>
                    <a:pt x="351733" y="1648891"/>
                  </a:cubicBezTo>
                  <a:cubicBezTo>
                    <a:pt x="351447" y="1648891"/>
                    <a:pt x="351162" y="1648796"/>
                    <a:pt x="350876" y="1648796"/>
                  </a:cubicBezTo>
                  <a:cubicBezTo>
                    <a:pt x="350876" y="1648891"/>
                    <a:pt x="350876" y="1648986"/>
                    <a:pt x="350971" y="1649082"/>
                  </a:cubicBezTo>
                  <a:cubicBezTo>
                    <a:pt x="346399" y="1650224"/>
                    <a:pt x="339446" y="1648510"/>
                    <a:pt x="340398" y="1655844"/>
                  </a:cubicBezTo>
                  <a:cubicBezTo>
                    <a:pt x="334683" y="1655844"/>
                    <a:pt x="323253" y="1651558"/>
                    <a:pt x="314205" y="1649558"/>
                  </a:cubicBezTo>
                  <a:cubicBezTo>
                    <a:pt x="311157" y="1640128"/>
                    <a:pt x="316776" y="1632984"/>
                    <a:pt x="312109" y="1626222"/>
                  </a:cubicBezTo>
                  <a:cubicBezTo>
                    <a:pt x="313824" y="1623650"/>
                    <a:pt x="315348" y="1626412"/>
                    <a:pt x="317443" y="1626888"/>
                  </a:cubicBezTo>
                  <a:cubicBezTo>
                    <a:pt x="318205" y="1623650"/>
                    <a:pt x="316681" y="1621935"/>
                    <a:pt x="312776" y="1621745"/>
                  </a:cubicBezTo>
                  <a:cubicBezTo>
                    <a:pt x="318586" y="1618887"/>
                    <a:pt x="324682" y="1616315"/>
                    <a:pt x="329159" y="1611934"/>
                  </a:cubicBezTo>
                  <a:close/>
                  <a:moveTo>
                    <a:pt x="318491" y="1606981"/>
                  </a:moveTo>
                  <a:cubicBezTo>
                    <a:pt x="313347" y="1607648"/>
                    <a:pt x="314205" y="1604314"/>
                    <a:pt x="309823" y="1604409"/>
                  </a:cubicBezTo>
                  <a:cubicBezTo>
                    <a:pt x="310585" y="1601171"/>
                    <a:pt x="314776" y="1601742"/>
                    <a:pt x="319062" y="1602504"/>
                  </a:cubicBezTo>
                  <a:cubicBezTo>
                    <a:pt x="318872" y="1604028"/>
                    <a:pt x="318681" y="1605552"/>
                    <a:pt x="318491" y="1606981"/>
                  </a:cubicBezTo>
                  <a:close/>
                  <a:moveTo>
                    <a:pt x="285534" y="1609362"/>
                  </a:moveTo>
                  <a:cubicBezTo>
                    <a:pt x="286011" y="1607076"/>
                    <a:pt x="285249" y="1603457"/>
                    <a:pt x="287820" y="1603171"/>
                  </a:cubicBezTo>
                  <a:cubicBezTo>
                    <a:pt x="288011" y="1603171"/>
                    <a:pt x="288106" y="1603266"/>
                    <a:pt x="288297" y="1603266"/>
                  </a:cubicBezTo>
                  <a:cubicBezTo>
                    <a:pt x="289059" y="1605648"/>
                    <a:pt x="290202" y="1607838"/>
                    <a:pt x="291345" y="1610124"/>
                  </a:cubicBezTo>
                  <a:cubicBezTo>
                    <a:pt x="289344" y="1609553"/>
                    <a:pt x="287439" y="1609267"/>
                    <a:pt x="285534" y="1609362"/>
                  </a:cubicBezTo>
                  <a:close/>
                  <a:moveTo>
                    <a:pt x="297822" y="1612982"/>
                  </a:moveTo>
                  <a:cubicBezTo>
                    <a:pt x="297917" y="1612220"/>
                    <a:pt x="298012" y="1611458"/>
                    <a:pt x="298107" y="1610696"/>
                  </a:cubicBezTo>
                  <a:cubicBezTo>
                    <a:pt x="299155" y="1610505"/>
                    <a:pt x="299727" y="1610601"/>
                    <a:pt x="300298" y="1610696"/>
                  </a:cubicBezTo>
                  <a:cubicBezTo>
                    <a:pt x="300965" y="1611077"/>
                    <a:pt x="301632" y="1611458"/>
                    <a:pt x="302394" y="1611744"/>
                  </a:cubicBezTo>
                  <a:cubicBezTo>
                    <a:pt x="303060" y="1612696"/>
                    <a:pt x="303251" y="1614030"/>
                    <a:pt x="304680" y="1614601"/>
                  </a:cubicBezTo>
                  <a:cubicBezTo>
                    <a:pt x="304299" y="1615649"/>
                    <a:pt x="303156" y="1615744"/>
                    <a:pt x="301727" y="1615744"/>
                  </a:cubicBezTo>
                  <a:cubicBezTo>
                    <a:pt x="300489" y="1614696"/>
                    <a:pt x="299155" y="1613839"/>
                    <a:pt x="297822" y="1612982"/>
                  </a:cubicBezTo>
                  <a:close/>
                  <a:moveTo>
                    <a:pt x="284106" y="1597170"/>
                  </a:moveTo>
                  <a:cubicBezTo>
                    <a:pt x="284487" y="1596313"/>
                    <a:pt x="285344" y="1595932"/>
                    <a:pt x="287535" y="1597075"/>
                  </a:cubicBezTo>
                  <a:cubicBezTo>
                    <a:pt x="287535" y="1597170"/>
                    <a:pt x="287535" y="1597170"/>
                    <a:pt x="287535" y="1597265"/>
                  </a:cubicBezTo>
                  <a:cubicBezTo>
                    <a:pt x="286392" y="1597170"/>
                    <a:pt x="285249" y="1597170"/>
                    <a:pt x="284106" y="1597170"/>
                  </a:cubicBezTo>
                  <a:close/>
                  <a:moveTo>
                    <a:pt x="278295" y="1585169"/>
                  </a:moveTo>
                  <a:cubicBezTo>
                    <a:pt x="278200" y="1585169"/>
                    <a:pt x="278105" y="1585169"/>
                    <a:pt x="278010" y="1585169"/>
                  </a:cubicBezTo>
                  <a:cubicBezTo>
                    <a:pt x="278105" y="1584978"/>
                    <a:pt x="278200" y="1584693"/>
                    <a:pt x="278295" y="1584407"/>
                  </a:cubicBezTo>
                  <a:cubicBezTo>
                    <a:pt x="278295" y="1584693"/>
                    <a:pt x="278391" y="1584883"/>
                    <a:pt x="278295" y="1585169"/>
                  </a:cubicBezTo>
                  <a:close/>
                  <a:moveTo>
                    <a:pt x="277629" y="1577358"/>
                  </a:moveTo>
                  <a:cubicBezTo>
                    <a:pt x="277438" y="1577739"/>
                    <a:pt x="277533" y="1577835"/>
                    <a:pt x="277438" y="1578120"/>
                  </a:cubicBezTo>
                  <a:cubicBezTo>
                    <a:pt x="277248" y="1577739"/>
                    <a:pt x="277057" y="1577549"/>
                    <a:pt x="276771" y="1577168"/>
                  </a:cubicBezTo>
                  <a:cubicBezTo>
                    <a:pt x="275724" y="1578977"/>
                    <a:pt x="274581" y="1580597"/>
                    <a:pt x="272771" y="1581549"/>
                  </a:cubicBezTo>
                  <a:cubicBezTo>
                    <a:pt x="272866" y="1579930"/>
                    <a:pt x="272961" y="1578406"/>
                    <a:pt x="273152" y="1576787"/>
                  </a:cubicBezTo>
                  <a:cubicBezTo>
                    <a:pt x="274390" y="1576691"/>
                    <a:pt x="275819" y="1576787"/>
                    <a:pt x="277629" y="1577358"/>
                  </a:cubicBezTo>
                  <a:close/>
                  <a:moveTo>
                    <a:pt x="270580" y="1586216"/>
                  </a:moveTo>
                  <a:cubicBezTo>
                    <a:pt x="273628" y="1587455"/>
                    <a:pt x="271437" y="1589931"/>
                    <a:pt x="268485" y="1589169"/>
                  </a:cubicBezTo>
                  <a:cubicBezTo>
                    <a:pt x="269628" y="1590503"/>
                    <a:pt x="270009" y="1592408"/>
                    <a:pt x="269818" y="1594694"/>
                  </a:cubicBezTo>
                  <a:cubicBezTo>
                    <a:pt x="268580" y="1593074"/>
                    <a:pt x="267437" y="1591551"/>
                    <a:pt x="266484" y="1590122"/>
                  </a:cubicBezTo>
                  <a:cubicBezTo>
                    <a:pt x="266580" y="1589265"/>
                    <a:pt x="266675" y="1588407"/>
                    <a:pt x="266770" y="1587455"/>
                  </a:cubicBezTo>
                  <a:cubicBezTo>
                    <a:pt x="268961" y="1587836"/>
                    <a:pt x="270104" y="1587360"/>
                    <a:pt x="270580" y="1586216"/>
                  </a:cubicBezTo>
                  <a:close/>
                  <a:moveTo>
                    <a:pt x="259341" y="1592027"/>
                  </a:moveTo>
                  <a:cubicBezTo>
                    <a:pt x="257912" y="1591836"/>
                    <a:pt x="256578" y="1591836"/>
                    <a:pt x="255340" y="1592027"/>
                  </a:cubicBezTo>
                  <a:cubicBezTo>
                    <a:pt x="254673" y="1591646"/>
                    <a:pt x="253911" y="1590979"/>
                    <a:pt x="253340" y="1590122"/>
                  </a:cubicBezTo>
                  <a:cubicBezTo>
                    <a:pt x="254102" y="1589645"/>
                    <a:pt x="254769" y="1588979"/>
                    <a:pt x="255340" y="1588312"/>
                  </a:cubicBezTo>
                  <a:cubicBezTo>
                    <a:pt x="258388" y="1589169"/>
                    <a:pt x="260769" y="1590789"/>
                    <a:pt x="257531" y="1588407"/>
                  </a:cubicBezTo>
                  <a:cubicBezTo>
                    <a:pt x="256959" y="1588026"/>
                    <a:pt x="256483" y="1587740"/>
                    <a:pt x="255912" y="1587550"/>
                  </a:cubicBezTo>
                  <a:cubicBezTo>
                    <a:pt x="257055" y="1586121"/>
                    <a:pt x="258198" y="1584693"/>
                    <a:pt x="260484" y="1584502"/>
                  </a:cubicBezTo>
                  <a:cubicBezTo>
                    <a:pt x="263341" y="1587740"/>
                    <a:pt x="258960" y="1587074"/>
                    <a:pt x="259341" y="1592027"/>
                  </a:cubicBezTo>
                  <a:close/>
                  <a:moveTo>
                    <a:pt x="247720" y="1595551"/>
                  </a:moveTo>
                  <a:cubicBezTo>
                    <a:pt x="247720" y="1594408"/>
                    <a:pt x="248577" y="1594122"/>
                    <a:pt x="249720" y="1594027"/>
                  </a:cubicBezTo>
                  <a:cubicBezTo>
                    <a:pt x="249054" y="1594503"/>
                    <a:pt x="248387" y="1595075"/>
                    <a:pt x="247911" y="1595741"/>
                  </a:cubicBezTo>
                  <a:cubicBezTo>
                    <a:pt x="247911" y="1595646"/>
                    <a:pt x="247911" y="1595551"/>
                    <a:pt x="247720" y="1595551"/>
                  </a:cubicBezTo>
                  <a:close/>
                  <a:moveTo>
                    <a:pt x="252959" y="1598885"/>
                  </a:moveTo>
                  <a:cubicBezTo>
                    <a:pt x="254578" y="1598694"/>
                    <a:pt x="255721" y="1598599"/>
                    <a:pt x="256769" y="1598694"/>
                  </a:cubicBezTo>
                  <a:cubicBezTo>
                    <a:pt x="256578" y="1600885"/>
                    <a:pt x="256483" y="1603076"/>
                    <a:pt x="256293" y="1605171"/>
                  </a:cubicBezTo>
                  <a:cubicBezTo>
                    <a:pt x="254292" y="1603647"/>
                    <a:pt x="252578" y="1601933"/>
                    <a:pt x="252959" y="1598885"/>
                  </a:cubicBezTo>
                  <a:close/>
                  <a:moveTo>
                    <a:pt x="265437" y="1599552"/>
                  </a:moveTo>
                  <a:cubicBezTo>
                    <a:pt x="265056" y="1600980"/>
                    <a:pt x="265056" y="1602219"/>
                    <a:pt x="265341" y="1603171"/>
                  </a:cubicBezTo>
                  <a:cubicBezTo>
                    <a:pt x="264865" y="1603171"/>
                    <a:pt x="264294" y="1603076"/>
                    <a:pt x="263817" y="1603076"/>
                  </a:cubicBezTo>
                  <a:cubicBezTo>
                    <a:pt x="264103" y="1601552"/>
                    <a:pt x="264675" y="1600409"/>
                    <a:pt x="265437" y="1599552"/>
                  </a:cubicBezTo>
                  <a:close/>
                  <a:moveTo>
                    <a:pt x="288582" y="1617459"/>
                  </a:moveTo>
                  <a:cubicBezTo>
                    <a:pt x="288773" y="1617744"/>
                    <a:pt x="288773" y="1617840"/>
                    <a:pt x="288868" y="1618125"/>
                  </a:cubicBezTo>
                  <a:cubicBezTo>
                    <a:pt x="288678" y="1618125"/>
                    <a:pt x="288582" y="1618125"/>
                    <a:pt x="288487" y="1618220"/>
                  </a:cubicBezTo>
                  <a:cubicBezTo>
                    <a:pt x="288582" y="1617935"/>
                    <a:pt x="288582" y="1617744"/>
                    <a:pt x="288582" y="1617459"/>
                  </a:cubicBezTo>
                  <a:close/>
                  <a:moveTo>
                    <a:pt x="280486" y="1651558"/>
                  </a:moveTo>
                  <a:cubicBezTo>
                    <a:pt x="280581" y="1651558"/>
                    <a:pt x="280581" y="1651653"/>
                    <a:pt x="280772" y="1651653"/>
                  </a:cubicBezTo>
                  <a:cubicBezTo>
                    <a:pt x="280677" y="1651653"/>
                    <a:pt x="280581" y="1651653"/>
                    <a:pt x="280486" y="1651653"/>
                  </a:cubicBezTo>
                  <a:cubicBezTo>
                    <a:pt x="280486" y="1651653"/>
                    <a:pt x="280486" y="1651653"/>
                    <a:pt x="280486" y="1651558"/>
                  </a:cubicBezTo>
                  <a:close/>
                  <a:moveTo>
                    <a:pt x="292107" y="1665274"/>
                  </a:moveTo>
                  <a:cubicBezTo>
                    <a:pt x="288392" y="1664893"/>
                    <a:pt x="287535" y="1667751"/>
                    <a:pt x="284963" y="1668608"/>
                  </a:cubicBezTo>
                  <a:cubicBezTo>
                    <a:pt x="285344" y="1667369"/>
                    <a:pt x="286677" y="1666036"/>
                    <a:pt x="288106" y="1664226"/>
                  </a:cubicBezTo>
                  <a:cubicBezTo>
                    <a:pt x="290011" y="1664798"/>
                    <a:pt x="291535" y="1665274"/>
                    <a:pt x="292107" y="1665274"/>
                  </a:cubicBezTo>
                  <a:close/>
                  <a:moveTo>
                    <a:pt x="279819" y="1688324"/>
                  </a:moveTo>
                  <a:cubicBezTo>
                    <a:pt x="278867" y="1688134"/>
                    <a:pt x="278105" y="1688134"/>
                    <a:pt x="277533" y="1688229"/>
                  </a:cubicBezTo>
                  <a:cubicBezTo>
                    <a:pt x="278105" y="1688229"/>
                    <a:pt x="278772" y="1688229"/>
                    <a:pt x="279629" y="1688134"/>
                  </a:cubicBezTo>
                  <a:cubicBezTo>
                    <a:pt x="279629" y="1688229"/>
                    <a:pt x="279724" y="1688229"/>
                    <a:pt x="279819" y="1688324"/>
                  </a:cubicBezTo>
                  <a:close/>
                  <a:moveTo>
                    <a:pt x="270104" y="1685848"/>
                  </a:moveTo>
                  <a:cubicBezTo>
                    <a:pt x="273914" y="1687277"/>
                    <a:pt x="274295" y="1688324"/>
                    <a:pt x="277438" y="1688324"/>
                  </a:cubicBezTo>
                  <a:cubicBezTo>
                    <a:pt x="275533" y="1688610"/>
                    <a:pt x="275819" y="1690039"/>
                    <a:pt x="276295" y="1691658"/>
                  </a:cubicBezTo>
                  <a:cubicBezTo>
                    <a:pt x="273533" y="1690896"/>
                    <a:pt x="270485" y="1688610"/>
                    <a:pt x="269342" y="1686515"/>
                  </a:cubicBezTo>
                  <a:cubicBezTo>
                    <a:pt x="269532" y="1686229"/>
                    <a:pt x="269818" y="1686039"/>
                    <a:pt x="270104" y="1685848"/>
                  </a:cubicBezTo>
                  <a:close/>
                  <a:moveTo>
                    <a:pt x="286582" y="1763572"/>
                  </a:moveTo>
                  <a:cubicBezTo>
                    <a:pt x="287344" y="1764048"/>
                    <a:pt x="288011" y="1764715"/>
                    <a:pt x="288582" y="1765763"/>
                  </a:cubicBezTo>
                  <a:cubicBezTo>
                    <a:pt x="288106" y="1766239"/>
                    <a:pt x="287439" y="1766620"/>
                    <a:pt x="286868" y="1767001"/>
                  </a:cubicBezTo>
                  <a:cubicBezTo>
                    <a:pt x="286582" y="1767191"/>
                    <a:pt x="286296" y="1767382"/>
                    <a:pt x="286201" y="1767477"/>
                  </a:cubicBezTo>
                  <a:cubicBezTo>
                    <a:pt x="283534" y="1769001"/>
                    <a:pt x="280391" y="1770049"/>
                    <a:pt x="278962" y="1772907"/>
                  </a:cubicBezTo>
                  <a:cubicBezTo>
                    <a:pt x="278962" y="1772907"/>
                    <a:pt x="278867" y="1772907"/>
                    <a:pt x="278772" y="1772907"/>
                  </a:cubicBezTo>
                  <a:cubicBezTo>
                    <a:pt x="278295" y="1772621"/>
                    <a:pt x="278105" y="1772335"/>
                    <a:pt x="277819" y="1771954"/>
                  </a:cubicBezTo>
                  <a:cubicBezTo>
                    <a:pt x="278676" y="1770144"/>
                    <a:pt x="278867" y="1768906"/>
                    <a:pt x="277724" y="1765477"/>
                  </a:cubicBezTo>
                  <a:cubicBezTo>
                    <a:pt x="278295" y="1764906"/>
                    <a:pt x="278867" y="1764429"/>
                    <a:pt x="279629" y="1763953"/>
                  </a:cubicBezTo>
                  <a:cubicBezTo>
                    <a:pt x="281820" y="1764429"/>
                    <a:pt x="283344" y="1762905"/>
                    <a:pt x="286582" y="1763572"/>
                  </a:cubicBezTo>
                  <a:close/>
                  <a:moveTo>
                    <a:pt x="278581" y="1851678"/>
                  </a:moveTo>
                  <a:cubicBezTo>
                    <a:pt x="278010" y="1853012"/>
                    <a:pt x="278010" y="1853964"/>
                    <a:pt x="278200" y="1854726"/>
                  </a:cubicBezTo>
                  <a:cubicBezTo>
                    <a:pt x="277819" y="1853678"/>
                    <a:pt x="277057" y="1852631"/>
                    <a:pt x="276200" y="1851583"/>
                  </a:cubicBezTo>
                  <a:cubicBezTo>
                    <a:pt x="277057" y="1851583"/>
                    <a:pt x="277819" y="1851773"/>
                    <a:pt x="278581" y="1851678"/>
                  </a:cubicBezTo>
                  <a:close/>
                  <a:moveTo>
                    <a:pt x="276676" y="1869681"/>
                  </a:moveTo>
                  <a:cubicBezTo>
                    <a:pt x="274009" y="1868061"/>
                    <a:pt x="272295" y="1865775"/>
                    <a:pt x="272295" y="1862156"/>
                  </a:cubicBezTo>
                  <a:cubicBezTo>
                    <a:pt x="272104" y="1862251"/>
                    <a:pt x="272009" y="1862251"/>
                    <a:pt x="271818" y="1862346"/>
                  </a:cubicBezTo>
                  <a:cubicBezTo>
                    <a:pt x="272104" y="1861108"/>
                    <a:pt x="272580" y="1859774"/>
                    <a:pt x="273533" y="1858251"/>
                  </a:cubicBezTo>
                  <a:cubicBezTo>
                    <a:pt x="275724" y="1861680"/>
                    <a:pt x="275438" y="1865966"/>
                    <a:pt x="276676" y="1869681"/>
                  </a:cubicBezTo>
                  <a:close/>
                  <a:moveTo>
                    <a:pt x="285344" y="1876729"/>
                  </a:moveTo>
                  <a:cubicBezTo>
                    <a:pt x="284582" y="1878444"/>
                    <a:pt x="281629" y="1877777"/>
                    <a:pt x="281820" y="1876253"/>
                  </a:cubicBezTo>
                  <a:cubicBezTo>
                    <a:pt x="279343" y="1876539"/>
                    <a:pt x="281629" y="1878062"/>
                    <a:pt x="281248" y="1880253"/>
                  </a:cubicBezTo>
                  <a:cubicBezTo>
                    <a:pt x="280962" y="1880253"/>
                    <a:pt x="280772" y="1880253"/>
                    <a:pt x="280391" y="1880158"/>
                  </a:cubicBezTo>
                  <a:cubicBezTo>
                    <a:pt x="278105" y="1878444"/>
                    <a:pt x="276676" y="1876062"/>
                    <a:pt x="271056" y="1876443"/>
                  </a:cubicBezTo>
                  <a:cubicBezTo>
                    <a:pt x="271914" y="1874824"/>
                    <a:pt x="272295" y="1873395"/>
                    <a:pt x="272295" y="1872157"/>
                  </a:cubicBezTo>
                  <a:cubicBezTo>
                    <a:pt x="277152" y="1873300"/>
                    <a:pt x="280867" y="1875300"/>
                    <a:pt x="285344" y="1876729"/>
                  </a:cubicBezTo>
                  <a:close/>
                  <a:moveTo>
                    <a:pt x="268294" y="1933022"/>
                  </a:moveTo>
                  <a:cubicBezTo>
                    <a:pt x="268294" y="1933022"/>
                    <a:pt x="268294" y="1933117"/>
                    <a:pt x="268389" y="1933117"/>
                  </a:cubicBezTo>
                  <a:cubicBezTo>
                    <a:pt x="268389" y="1933117"/>
                    <a:pt x="268294" y="1933022"/>
                    <a:pt x="268294" y="1933022"/>
                  </a:cubicBezTo>
                  <a:cubicBezTo>
                    <a:pt x="268294" y="1933022"/>
                    <a:pt x="268294" y="1933022"/>
                    <a:pt x="268294" y="1933022"/>
                  </a:cubicBezTo>
                  <a:close/>
                  <a:moveTo>
                    <a:pt x="276009" y="1933022"/>
                  </a:moveTo>
                  <a:cubicBezTo>
                    <a:pt x="277057" y="1934069"/>
                    <a:pt x="278010" y="1935212"/>
                    <a:pt x="278772" y="1935879"/>
                  </a:cubicBezTo>
                  <a:cubicBezTo>
                    <a:pt x="278676" y="1936736"/>
                    <a:pt x="277533" y="1936736"/>
                    <a:pt x="276009" y="1936260"/>
                  </a:cubicBezTo>
                  <a:cubicBezTo>
                    <a:pt x="275724" y="1935308"/>
                    <a:pt x="275724" y="1934069"/>
                    <a:pt x="276009" y="1933022"/>
                  </a:cubicBezTo>
                  <a:close/>
                  <a:moveTo>
                    <a:pt x="287820" y="1935498"/>
                  </a:moveTo>
                  <a:cubicBezTo>
                    <a:pt x="289059" y="1937403"/>
                    <a:pt x="289535" y="1939880"/>
                    <a:pt x="288487" y="1943309"/>
                  </a:cubicBezTo>
                  <a:cubicBezTo>
                    <a:pt x="287535" y="1943594"/>
                    <a:pt x="286487" y="1943976"/>
                    <a:pt x="285534" y="1944261"/>
                  </a:cubicBezTo>
                  <a:cubicBezTo>
                    <a:pt x="283058" y="1943880"/>
                    <a:pt x="280391" y="1943309"/>
                    <a:pt x="277533" y="1941594"/>
                  </a:cubicBezTo>
                  <a:cubicBezTo>
                    <a:pt x="278010" y="1943309"/>
                    <a:pt x="278010" y="1944357"/>
                    <a:pt x="277629" y="1945214"/>
                  </a:cubicBezTo>
                  <a:cubicBezTo>
                    <a:pt x="276486" y="1945119"/>
                    <a:pt x="275247" y="1945023"/>
                    <a:pt x="273819" y="1944642"/>
                  </a:cubicBezTo>
                  <a:cubicBezTo>
                    <a:pt x="274009" y="1936451"/>
                    <a:pt x="282486" y="1937784"/>
                    <a:pt x="287820" y="1935498"/>
                  </a:cubicBezTo>
                  <a:close/>
                  <a:moveTo>
                    <a:pt x="277248" y="1958739"/>
                  </a:moveTo>
                  <a:cubicBezTo>
                    <a:pt x="277438" y="1959025"/>
                    <a:pt x="277724" y="1959311"/>
                    <a:pt x="278010" y="1959692"/>
                  </a:cubicBezTo>
                  <a:cubicBezTo>
                    <a:pt x="277724" y="1959501"/>
                    <a:pt x="277343" y="1959406"/>
                    <a:pt x="277057" y="1959311"/>
                  </a:cubicBezTo>
                  <a:cubicBezTo>
                    <a:pt x="277152" y="1959120"/>
                    <a:pt x="277152" y="1959025"/>
                    <a:pt x="277248" y="1958739"/>
                  </a:cubicBezTo>
                  <a:close/>
                  <a:moveTo>
                    <a:pt x="282963" y="1976456"/>
                  </a:moveTo>
                  <a:cubicBezTo>
                    <a:pt x="282105" y="1975884"/>
                    <a:pt x="281439" y="1975218"/>
                    <a:pt x="280486" y="1974741"/>
                  </a:cubicBezTo>
                  <a:cubicBezTo>
                    <a:pt x="280677" y="1970741"/>
                    <a:pt x="280962" y="1966836"/>
                    <a:pt x="281820" y="1963597"/>
                  </a:cubicBezTo>
                  <a:cubicBezTo>
                    <a:pt x="283629" y="1964835"/>
                    <a:pt x="285725" y="1965883"/>
                    <a:pt x="287916" y="1966550"/>
                  </a:cubicBezTo>
                  <a:cubicBezTo>
                    <a:pt x="288011" y="1966931"/>
                    <a:pt x="287820" y="1967312"/>
                    <a:pt x="286582" y="1967407"/>
                  </a:cubicBezTo>
                  <a:cubicBezTo>
                    <a:pt x="285725" y="1970550"/>
                    <a:pt x="292392" y="1968169"/>
                    <a:pt x="292392" y="1970741"/>
                  </a:cubicBezTo>
                  <a:cubicBezTo>
                    <a:pt x="292107" y="1970931"/>
                    <a:pt x="291821" y="1971122"/>
                    <a:pt x="291630" y="1971312"/>
                  </a:cubicBezTo>
                  <a:cubicBezTo>
                    <a:pt x="291726" y="1971789"/>
                    <a:pt x="291726" y="1972074"/>
                    <a:pt x="291726" y="1972455"/>
                  </a:cubicBezTo>
                  <a:cubicBezTo>
                    <a:pt x="285153" y="1970169"/>
                    <a:pt x="286582" y="1975789"/>
                    <a:pt x="282963" y="1976456"/>
                  </a:cubicBezTo>
                  <a:close/>
                  <a:moveTo>
                    <a:pt x="296774" y="1973503"/>
                  </a:moveTo>
                  <a:cubicBezTo>
                    <a:pt x="300012" y="1973694"/>
                    <a:pt x="300298" y="1975789"/>
                    <a:pt x="303632" y="1975884"/>
                  </a:cubicBezTo>
                  <a:cubicBezTo>
                    <a:pt x="302489" y="1976932"/>
                    <a:pt x="301441" y="1978075"/>
                    <a:pt x="301155" y="1980170"/>
                  </a:cubicBezTo>
                  <a:cubicBezTo>
                    <a:pt x="297631" y="1980075"/>
                    <a:pt x="296298" y="1978551"/>
                    <a:pt x="296298" y="1976170"/>
                  </a:cubicBezTo>
                  <a:cubicBezTo>
                    <a:pt x="297345" y="1975122"/>
                    <a:pt x="297155" y="1974932"/>
                    <a:pt x="296393" y="1975218"/>
                  </a:cubicBezTo>
                  <a:cubicBezTo>
                    <a:pt x="296583" y="1974741"/>
                    <a:pt x="296583" y="1974170"/>
                    <a:pt x="296774" y="1973503"/>
                  </a:cubicBezTo>
                  <a:close/>
                  <a:moveTo>
                    <a:pt x="297250" y="1989219"/>
                  </a:moveTo>
                  <a:cubicBezTo>
                    <a:pt x="299250" y="1987410"/>
                    <a:pt x="302013" y="1986457"/>
                    <a:pt x="305061" y="1985409"/>
                  </a:cubicBezTo>
                  <a:cubicBezTo>
                    <a:pt x="305537" y="1986171"/>
                    <a:pt x="306013" y="1986933"/>
                    <a:pt x="307442" y="1987124"/>
                  </a:cubicBezTo>
                  <a:cubicBezTo>
                    <a:pt x="304584" y="1989124"/>
                    <a:pt x="299917" y="1989219"/>
                    <a:pt x="300870" y="1995506"/>
                  </a:cubicBezTo>
                  <a:cubicBezTo>
                    <a:pt x="295059" y="1994553"/>
                    <a:pt x="295536" y="1991982"/>
                    <a:pt x="297250" y="1989219"/>
                  </a:cubicBezTo>
                  <a:close/>
                  <a:moveTo>
                    <a:pt x="251435" y="2119236"/>
                  </a:moveTo>
                  <a:cubicBezTo>
                    <a:pt x="252102" y="2116378"/>
                    <a:pt x="251340" y="2114473"/>
                    <a:pt x="250387" y="2112759"/>
                  </a:cubicBezTo>
                  <a:cubicBezTo>
                    <a:pt x="251721" y="2111139"/>
                    <a:pt x="252197" y="2109044"/>
                    <a:pt x="250863" y="2106186"/>
                  </a:cubicBezTo>
                  <a:cubicBezTo>
                    <a:pt x="256578" y="2106567"/>
                    <a:pt x="254388" y="2112092"/>
                    <a:pt x="256864" y="2114664"/>
                  </a:cubicBezTo>
                  <a:cubicBezTo>
                    <a:pt x="257436" y="2114664"/>
                    <a:pt x="258674" y="2113806"/>
                    <a:pt x="259626" y="2112949"/>
                  </a:cubicBezTo>
                  <a:cubicBezTo>
                    <a:pt x="260769" y="2113997"/>
                    <a:pt x="263341" y="2115807"/>
                    <a:pt x="268199" y="2118950"/>
                  </a:cubicBezTo>
                  <a:cubicBezTo>
                    <a:pt x="267818" y="2121712"/>
                    <a:pt x="268675" y="2123617"/>
                    <a:pt x="269723" y="2125427"/>
                  </a:cubicBezTo>
                  <a:cubicBezTo>
                    <a:pt x="269628" y="2125998"/>
                    <a:pt x="269628" y="2126475"/>
                    <a:pt x="269532" y="2127046"/>
                  </a:cubicBezTo>
                  <a:cubicBezTo>
                    <a:pt x="266294" y="2123712"/>
                    <a:pt x="263055" y="2120283"/>
                    <a:pt x="262198" y="2115330"/>
                  </a:cubicBezTo>
                  <a:cubicBezTo>
                    <a:pt x="254292" y="2113425"/>
                    <a:pt x="252673" y="2118759"/>
                    <a:pt x="251625" y="2123427"/>
                  </a:cubicBezTo>
                  <a:cubicBezTo>
                    <a:pt x="249530" y="2123427"/>
                    <a:pt x="249054" y="2122093"/>
                    <a:pt x="246863" y="2121141"/>
                  </a:cubicBezTo>
                  <a:cubicBezTo>
                    <a:pt x="246863" y="2119712"/>
                    <a:pt x="246196" y="2118664"/>
                    <a:pt x="244863" y="2118093"/>
                  </a:cubicBezTo>
                  <a:cubicBezTo>
                    <a:pt x="247244" y="2117616"/>
                    <a:pt x="249625" y="2117712"/>
                    <a:pt x="251435" y="2119236"/>
                  </a:cubicBezTo>
                  <a:close/>
                  <a:moveTo>
                    <a:pt x="220860" y="2119331"/>
                  </a:moveTo>
                  <a:cubicBezTo>
                    <a:pt x="220479" y="2119140"/>
                    <a:pt x="220383" y="2118950"/>
                    <a:pt x="220574" y="2118569"/>
                  </a:cubicBezTo>
                  <a:cubicBezTo>
                    <a:pt x="220669" y="2118855"/>
                    <a:pt x="220764" y="2119140"/>
                    <a:pt x="220860" y="2119331"/>
                  </a:cubicBezTo>
                  <a:close/>
                  <a:moveTo>
                    <a:pt x="221812" y="2132190"/>
                  </a:moveTo>
                  <a:cubicBezTo>
                    <a:pt x="221907" y="2132952"/>
                    <a:pt x="222288" y="2133523"/>
                    <a:pt x="223431" y="2133618"/>
                  </a:cubicBezTo>
                  <a:cubicBezTo>
                    <a:pt x="223336" y="2134380"/>
                    <a:pt x="222860" y="2134761"/>
                    <a:pt x="222288" y="2135142"/>
                  </a:cubicBezTo>
                  <a:cubicBezTo>
                    <a:pt x="221812" y="2134857"/>
                    <a:pt x="221241" y="2134666"/>
                    <a:pt x="220764" y="2134380"/>
                  </a:cubicBezTo>
                  <a:cubicBezTo>
                    <a:pt x="220574" y="2135047"/>
                    <a:pt x="220860" y="2135333"/>
                    <a:pt x="220860" y="2135809"/>
                  </a:cubicBezTo>
                  <a:cubicBezTo>
                    <a:pt x="218669" y="2136285"/>
                    <a:pt x="215621" y="2135523"/>
                    <a:pt x="214383" y="2133999"/>
                  </a:cubicBezTo>
                  <a:cubicBezTo>
                    <a:pt x="214668" y="2133618"/>
                    <a:pt x="214954" y="2133047"/>
                    <a:pt x="215240" y="2132571"/>
                  </a:cubicBezTo>
                  <a:cubicBezTo>
                    <a:pt x="217716" y="2132380"/>
                    <a:pt x="220002" y="2132285"/>
                    <a:pt x="221812" y="2132190"/>
                  </a:cubicBezTo>
                  <a:close/>
                  <a:moveTo>
                    <a:pt x="208572" y="2134285"/>
                  </a:moveTo>
                  <a:cubicBezTo>
                    <a:pt x="209334" y="2136285"/>
                    <a:pt x="209811" y="2137905"/>
                    <a:pt x="206763" y="2140191"/>
                  </a:cubicBezTo>
                  <a:cubicBezTo>
                    <a:pt x="206382" y="2140000"/>
                    <a:pt x="206001" y="2139714"/>
                    <a:pt x="205715" y="2139524"/>
                  </a:cubicBezTo>
                  <a:cubicBezTo>
                    <a:pt x="205524" y="2136952"/>
                    <a:pt x="206763" y="2135333"/>
                    <a:pt x="208572" y="2134285"/>
                  </a:cubicBezTo>
                  <a:close/>
                  <a:moveTo>
                    <a:pt x="201619" y="2150478"/>
                  </a:moveTo>
                  <a:cubicBezTo>
                    <a:pt x="201905" y="2151430"/>
                    <a:pt x="202191" y="2152573"/>
                    <a:pt x="202476" y="2153907"/>
                  </a:cubicBezTo>
                  <a:cubicBezTo>
                    <a:pt x="202000" y="2154288"/>
                    <a:pt x="201333" y="2154669"/>
                    <a:pt x="200857" y="2155050"/>
                  </a:cubicBezTo>
                  <a:cubicBezTo>
                    <a:pt x="200667" y="2155050"/>
                    <a:pt x="200381" y="2155050"/>
                    <a:pt x="200190" y="2155050"/>
                  </a:cubicBezTo>
                  <a:cubicBezTo>
                    <a:pt x="198285" y="2154097"/>
                    <a:pt x="197142" y="2152764"/>
                    <a:pt x="197619" y="2150287"/>
                  </a:cubicBezTo>
                  <a:cubicBezTo>
                    <a:pt x="199047" y="2150478"/>
                    <a:pt x="200476" y="2150668"/>
                    <a:pt x="201619" y="2150478"/>
                  </a:cubicBezTo>
                  <a:close/>
                  <a:moveTo>
                    <a:pt x="207620" y="2156193"/>
                  </a:moveTo>
                  <a:cubicBezTo>
                    <a:pt x="207239" y="2160955"/>
                    <a:pt x="206953" y="2164098"/>
                    <a:pt x="206382" y="2167242"/>
                  </a:cubicBezTo>
                  <a:cubicBezTo>
                    <a:pt x="205143" y="2168766"/>
                    <a:pt x="203238" y="2169623"/>
                    <a:pt x="199905" y="2169051"/>
                  </a:cubicBezTo>
                  <a:cubicBezTo>
                    <a:pt x="196380" y="2163527"/>
                    <a:pt x="198381" y="2160860"/>
                    <a:pt x="201810" y="2158860"/>
                  </a:cubicBezTo>
                  <a:cubicBezTo>
                    <a:pt x="203810" y="2158383"/>
                    <a:pt x="205905" y="2157717"/>
                    <a:pt x="207620" y="2156193"/>
                  </a:cubicBezTo>
                  <a:close/>
                  <a:moveTo>
                    <a:pt x="181426" y="2209152"/>
                  </a:moveTo>
                  <a:cubicBezTo>
                    <a:pt x="182569" y="2209628"/>
                    <a:pt x="183522" y="2210390"/>
                    <a:pt x="184188" y="2211152"/>
                  </a:cubicBezTo>
                  <a:cubicBezTo>
                    <a:pt x="183903" y="2212009"/>
                    <a:pt x="183522" y="2213152"/>
                    <a:pt x="182950" y="2214676"/>
                  </a:cubicBezTo>
                  <a:cubicBezTo>
                    <a:pt x="183617" y="2214867"/>
                    <a:pt x="184093" y="2214962"/>
                    <a:pt x="184569" y="2215057"/>
                  </a:cubicBezTo>
                  <a:cubicBezTo>
                    <a:pt x="184284" y="2215629"/>
                    <a:pt x="183903" y="2216200"/>
                    <a:pt x="183236" y="2216676"/>
                  </a:cubicBezTo>
                  <a:cubicBezTo>
                    <a:pt x="182950" y="2212485"/>
                    <a:pt x="176664" y="2212581"/>
                    <a:pt x="176473" y="2208294"/>
                  </a:cubicBezTo>
                  <a:cubicBezTo>
                    <a:pt x="177426" y="2208199"/>
                    <a:pt x="178378" y="2208294"/>
                    <a:pt x="179235" y="2208485"/>
                  </a:cubicBezTo>
                  <a:cubicBezTo>
                    <a:pt x="178950" y="2208866"/>
                    <a:pt x="178473" y="2209056"/>
                    <a:pt x="178188" y="2209437"/>
                  </a:cubicBezTo>
                  <a:cubicBezTo>
                    <a:pt x="179616" y="2209437"/>
                    <a:pt x="180569" y="2209247"/>
                    <a:pt x="181426" y="2209152"/>
                  </a:cubicBezTo>
                  <a:close/>
                  <a:moveTo>
                    <a:pt x="520707" y="821549"/>
                  </a:moveTo>
                  <a:cubicBezTo>
                    <a:pt x="520230" y="822788"/>
                    <a:pt x="521183" y="823073"/>
                    <a:pt x="522231" y="823264"/>
                  </a:cubicBezTo>
                  <a:cubicBezTo>
                    <a:pt x="517087" y="826788"/>
                    <a:pt x="520897" y="816692"/>
                    <a:pt x="523564" y="814215"/>
                  </a:cubicBezTo>
                  <a:cubicBezTo>
                    <a:pt x="525279" y="815454"/>
                    <a:pt x="524898" y="817930"/>
                    <a:pt x="528422" y="817930"/>
                  </a:cubicBezTo>
                  <a:cubicBezTo>
                    <a:pt x="526612" y="819930"/>
                    <a:pt x="525088" y="822311"/>
                    <a:pt x="520707" y="821549"/>
                  </a:cubicBezTo>
                  <a:close/>
                  <a:moveTo>
                    <a:pt x="490798" y="736110"/>
                  </a:moveTo>
                  <a:cubicBezTo>
                    <a:pt x="490798" y="734967"/>
                    <a:pt x="490512" y="733824"/>
                    <a:pt x="490322" y="732681"/>
                  </a:cubicBezTo>
                  <a:cubicBezTo>
                    <a:pt x="490798" y="732300"/>
                    <a:pt x="491274" y="731919"/>
                    <a:pt x="492036" y="731824"/>
                  </a:cubicBezTo>
                  <a:cubicBezTo>
                    <a:pt x="494513" y="734586"/>
                    <a:pt x="492513" y="734777"/>
                    <a:pt x="490798" y="736110"/>
                  </a:cubicBezTo>
                  <a:close/>
                  <a:moveTo>
                    <a:pt x="379641" y="585615"/>
                  </a:moveTo>
                  <a:cubicBezTo>
                    <a:pt x="379451" y="585996"/>
                    <a:pt x="379546" y="586282"/>
                    <a:pt x="379451" y="586568"/>
                  </a:cubicBezTo>
                  <a:cubicBezTo>
                    <a:pt x="376689" y="587234"/>
                    <a:pt x="376308" y="590187"/>
                    <a:pt x="372021" y="589330"/>
                  </a:cubicBezTo>
                  <a:cubicBezTo>
                    <a:pt x="372307" y="587996"/>
                    <a:pt x="372021" y="587044"/>
                    <a:pt x="371545" y="586282"/>
                  </a:cubicBezTo>
                  <a:cubicBezTo>
                    <a:pt x="374498" y="586853"/>
                    <a:pt x="377165" y="588663"/>
                    <a:pt x="379641" y="585615"/>
                  </a:cubicBezTo>
                  <a:close/>
                  <a:moveTo>
                    <a:pt x="362401" y="594950"/>
                  </a:moveTo>
                  <a:cubicBezTo>
                    <a:pt x="362306" y="595807"/>
                    <a:pt x="362020" y="596569"/>
                    <a:pt x="361734" y="597236"/>
                  </a:cubicBezTo>
                  <a:cubicBezTo>
                    <a:pt x="358305" y="593426"/>
                    <a:pt x="357734" y="596855"/>
                    <a:pt x="354781" y="597617"/>
                  </a:cubicBezTo>
                  <a:cubicBezTo>
                    <a:pt x="354686" y="596759"/>
                    <a:pt x="354210" y="595997"/>
                    <a:pt x="353162" y="595807"/>
                  </a:cubicBezTo>
                  <a:cubicBezTo>
                    <a:pt x="353067" y="592378"/>
                    <a:pt x="359639" y="595521"/>
                    <a:pt x="362401" y="594950"/>
                  </a:cubicBezTo>
                  <a:close/>
                  <a:moveTo>
                    <a:pt x="280200" y="558850"/>
                  </a:moveTo>
                  <a:cubicBezTo>
                    <a:pt x="281343" y="560088"/>
                    <a:pt x="269437" y="562660"/>
                    <a:pt x="268485" y="567422"/>
                  </a:cubicBezTo>
                  <a:cubicBezTo>
                    <a:pt x="263532" y="562374"/>
                    <a:pt x="273342" y="557802"/>
                    <a:pt x="280200" y="558850"/>
                  </a:cubicBezTo>
                  <a:close/>
                  <a:moveTo>
                    <a:pt x="314014" y="774210"/>
                  </a:moveTo>
                  <a:cubicBezTo>
                    <a:pt x="314014" y="774496"/>
                    <a:pt x="314014" y="774591"/>
                    <a:pt x="313919" y="774782"/>
                  </a:cubicBezTo>
                  <a:cubicBezTo>
                    <a:pt x="312776" y="774686"/>
                    <a:pt x="311633" y="774686"/>
                    <a:pt x="310585" y="774306"/>
                  </a:cubicBezTo>
                  <a:cubicBezTo>
                    <a:pt x="311633" y="774306"/>
                    <a:pt x="312776" y="774210"/>
                    <a:pt x="314014" y="774210"/>
                  </a:cubicBezTo>
                  <a:close/>
                  <a:moveTo>
                    <a:pt x="357639" y="894320"/>
                  </a:moveTo>
                  <a:cubicBezTo>
                    <a:pt x="357543" y="893939"/>
                    <a:pt x="357448" y="893558"/>
                    <a:pt x="357448" y="893082"/>
                  </a:cubicBezTo>
                  <a:cubicBezTo>
                    <a:pt x="357543" y="893463"/>
                    <a:pt x="357639" y="893844"/>
                    <a:pt x="357639" y="894320"/>
                  </a:cubicBezTo>
                  <a:close/>
                  <a:moveTo>
                    <a:pt x="348114" y="912323"/>
                  </a:moveTo>
                  <a:cubicBezTo>
                    <a:pt x="347161" y="916133"/>
                    <a:pt x="350400" y="916799"/>
                    <a:pt x="352114" y="918609"/>
                  </a:cubicBezTo>
                  <a:cubicBezTo>
                    <a:pt x="352400" y="919562"/>
                    <a:pt x="352686" y="920419"/>
                    <a:pt x="352971" y="921371"/>
                  </a:cubicBezTo>
                  <a:cubicBezTo>
                    <a:pt x="352971" y="921657"/>
                    <a:pt x="352971" y="921848"/>
                    <a:pt x="352876" y="922133"/>
                  </a:cubicBezTo>
                  <a:cubicBezTo>
                    <a:pt x="348780" y="923372"/>
                    <a:pt x="344780" y="920610"/>
                    <a:pt x="340970" y="917371"/>
                  </a:cubicBezTo>
                  <a:cubicBezTo>
                    <a:pt x="343065" y="917752"/>
                    <a:pt x="345161" y="917847"/>
                    <a:pt x="346685" y="916799"/>
                  </a:cubicBezTo>
                  <a:cubicBezTo>
                    <a:pt x="344875" y="916323"/>
                    <a:pt x="344304" y="915085"/>
                    <a:pt x="344208" y="913466"/>
                  </a:cubicBezTo>
                  <a:cubicBezTo>
                    <a:pt x="345256" y="913370"/>
                    <a:pt x="346494" y="913085"/>
                    <a:pt x="348114" y="912323"/>
                  </a:cubicBezTo>
                  <a:close/>
                  <a:moveTo>
                    <a:pt x="339541" y="908322"/>
                  </a:moveTo>
                  <a:cubicBezTo>
                    <a:pt x="339636" y="908322"/>
                    <a:pt x="339732" y="908322"/>
                    <a:pt x="339827" y="908322"/>
                  </a:cubicBezTo>
                  <a:cubicBezTo>
                    <a:pt x="339732" y="908322"/>
                    <a:pt x="339636" y="908322"/>
                    <a:pt x="339541" y="908322"/>
                  </a:cubicBezTo>
                  <a:close/>
                  <a:moveTo>
                    <a:pt x="332588" y="922229"/>
                  </a:moveTo>
                  <a:cubicBezTo>
                    <a:pt x="335350" y="922705"/>
                    <a:pt x="339351" y="922133"/>
                    <a:pt x="339827" y="924324"/>
                  </a:cubicBezTo>
                  <a:cubicBezTo>
                    <a:pt x="339541" y="925181"/>
                    <a:pt x="338874" y="926134"/>
                    <a:pt x="338112" y="927086"/>
                  </a:cubicBezTo>
                  <a:cubicBezTo>
                    <a:pt x="338112" y="926896"/>
                    <a:pt x="338017" y="926706"/>
                    <a:pt x="338112" y="926515"/>
                  </a:cubicBezTo>
                  <a:cubicBezTo>
                    <a:pt x="337350" y="928801"/>
                    <a:pt x="335160" y="926420"/>
                    <a:pt x="334779" y="924610"/>
                  </a:cubicBezTo>
                  <a:cubicBezTo>
                    <a:pt x="333445" y="924610"/>
                    <a:pt x="332016" y="924991"/>
                    <a:pt x="330588" y="925372"/>
                  </a:cubicBezTo>
                  <a:cubicBezTo>
                    <a:pt x="330778" y="923848"/>
                    <a:pt x="330969" y="922324"/>
                    <a:pt x="332588" y="922229"/>
                  </a:cubicBezTo>
                  <a:close/>
                  <a:moveTo>
                    <a:pt x="344685" y="934135"/>
                  </a:moveTo>
                  <a:cubicBezTo>
                    <a:pt x="343256" y="933849"/>
                    <a:pt x="341541" y="933849"/>
                    <a:pt x="340398" y="933373"/>
                  </a:cubicBezTo>
                  <a:cubicBezTo>
                    <a:pt x="339922" y="932897"/>
                    <a:pt x="339636" y="932325"/>
                    <a:pt x="339351" y="931849"/>
                  </a:cubicBezTo>
                  <a:cubicBezTo>
                    <a:pt x="340113" y="925086"/>
                    <a:pt x="344875" y="929563"/>
                    <a:pt x="350495" y="929849"/>
                  </a:cubicBezTo>
                  <a:cubicBezTo>
                    <a:pt x="351447" y="927563"/>
                    <a:pt x="352495" y="925277"/>
                    <a:pt x="353924" y="923467"/>
                  </a:cubicBezTo>
                  <a:cubicBezTo>
                    <a:pt x="354305" y="924419"/>
                    <a:pt x="354686" y="925467"/>
                    <a:pt x="355162" y="926420"/>
                  </a:cubicBezTo>
                  <a:cubicBezTo>
                    <a:pt x="353448" y="928896"/>
                    <a:pt x="352209" y="931944"/>
                    <a:pt x="352019" y="935945"/>
                  </a:cubicBezTo>
                  <a:cubicBezTo>
                    <a:pt x="350876" y="936326"/>
                    <a:pt x="350114" y="936897"/>
                    <a:pt x="349638" y="937564"/>
                  </a:cubicBezTo>
                  <a:cubicBezTo>
                    <a:pt x="348685" y="937469"/>
                    <a:pt x="347733" y="937469"/>
                    <a:pt x="346780" y="937373"/>
                  </a:cubicBezTo>
                  <a:cubicBezTo>
                    <a:pt x="345447" y="936707"/>
                    <a:pt x="344304" y="936040"/>
                    <a:pt x="343161" y="935278"/>
                  </a:cubicBezTo>
                  <a:cubicBezTo>
                    <a:pt x="344685" y="935278"/>
                    <a:pt x="345637" y="934992"/>
                    <a:pt x="344685" y="934135"/>
                  </a:cubicBezTo>
                  <a:close/>
                  <a:moveTo>
                    <a:pt x="345066" y="941755"/>
                  </a:moveTo>
                  <a:cubicBezTo>
                    <a:pt x="344970" y="942708"/>
                    <a:pt x="345066" y="943565"/>
                    <a:pt x="345447" y="944231"/>
                  </a:cubicBezTo>
                  <a:cubicBezTo>
                    <a:pt x="344970" y="943946"/>
                    <a:pt x="344399" y="943755"/>
                    <a:pt x="343923" y="943660"/>
                  </a:cubicBezTo>
                  <a:cubicBezTo>
                    <a:pt x="344399" y="942708"/>
                    <a:pt x="344685" y="942136"/>
                    <a:pt x="345066" y="941755"/>
                  </a:cubicBezTo>
                  <a:close/>
                  <a:moveTo>
                    <a:pt x="349733" y="942041"/>
                  </a:moveTo>
                  <a:cubicBezTo>
                    <a:pt x="350685" y="942708"/>
                    <a:pt x="351733" y="943374"/>
                    <a:pt x="352876" y="943850"/>
                  </a:cubicBezTo>
                  <a:cubicBezTo>
                    <a:pt x="353257" y="944517"/>
                    <a:pt x="353829" y="945089"/>
                    <a:pt x="354400" y="945470"/>
                  </a:cubicBezTo>
                  <a:cubicBezTo>
                    <a:pt x="353162" y="947565"/>
                    <a:pt x="350590" y="946613"/>
                    <a:pt x="348018" y="945374"/>
                  </a:cubicBezTo>
                  <a:cubicBezTo>
                    <a:pt x="348304" y="943946"/>
                    <a:pt x="348685" y="942612"/>
                    <a:pt x="349733" y="942041"/>
                  </a:cubicBezTo>
                  <a:close/>
                  <a:moveTo>
                    <a:pt x="344589" y="1007287"/>
                  </a:moveTo>
                  <a:cubicBezTo>
                    <a:pt x="345637" y="1007858"/>
                    <a:pt x="350876" y="1011954"/>
                    <a:pt x="351638" y="1008144"/>
                  </a:cubicBezTo>
                  <a:cubicBezTo>
                    <a:pt x="352305" y="1015193"/>
                    <a:pt x="348780" y="1016526"/>
                    <a:pt x="351066" y="1025004"/>
                  </a:cubicBezTo>
                  <a:cubicBezTo>
                    <a:pt x="347161" y="1023479"/>
                    <a:pt x="344208" y="1018527"/>
                    <a:pt x="346875" y="1016812"/>
                  </a:cubicBezTo>
                  <a:cubicBezTo>
                    <a:pt x="338684" y="1015479"/>
                    <a:pt x="347828" y="1022432"/>
                    <a:pt x="342208" y="1023956"/>
                  </a:cubicBezTo>
                  <a:cubicBezTo>
                    <a:pt x="337731" y="1023670"/>
                    <a:pt x="336969" y="1020908"/>
                    <a:pt x="335826" y="1018527"/>
                  </a:cubicBezTo>
                  <a:cubicBezTo>
                    <a:pt x="337731" y="1013669"/>
                    <a:pt x="342399" y="1011859"/>
                    <a:pt x="344589" y="1007287"/>
                  </a:cubicBezTo>
                  <a:close/>
                  <a:moveTo>
                    <a:pt x="342780" y="1057865"/>
                  </a:moveTo>
                  <a:lnTo>
                    <a:pt x="342780" y="1057865"/>
                  </a:lnTo>
                  <a:lnTo>
                    <a:pt x="342780" y="1057865"/>
                  </a:lnTo>
                  <a:lnTo>
                    <a:pt x="342780" y="1057865"/>
                  </a:lnTo>
                  <a:close/>
                  <a:moveTo>
                    <a:pt x="352781" y="1048244"/>
                  </a:moveTo>
                  <a:cubicBezTo>
                    <a:pt x="359734" y="1049864"/>
                    <a:pt x="360496" y="1040910"/>
                    <a:pt x="365830" y="1046054"/>
                  </a:cubicBezTo>
                  <a:cubicBezTo>
                    <a:pt x="360687" y="1046911"/>
                    <a:pt x="360020" y="1050911"/>
                    <a:pt x="360306" y="1055198"/>
                  </a:cubicBezTo>
                  <a:cubicBezTo>
                    <a:pt x="358210" y="1054531"/>
                    <a:pt x="355924" y="1054340"/>
                    <a:pt x="354114" y="1054531"/>
                  </a:cubicBezTo>
                  <a:cubicBezTo>
                    <a:pt x="354019" y="1052912"/>
                    <a:pt x="353829" y="1051007"/>
                    <a:pt x="352781" y="1048244"/>
                  </a:cubicBezTo>
                  <a:close/>
                  <a:moveTo>
                    <a:pt x="358496" y="1065294"/>
                  </a:moveTo>
                  <a:cubicBezTo>
                    <a:pt x="357067" y="1063294"/>
                    <a:pt x="357067" y="1059198"/>
                    <a:pt x="355448" y="1062627"/>
                  </a:cubicBezTo>
                  <a:cubicBezTo>
                    <a:pt x="354495" y="1060151"/>
                    <a:pt x="354305" y="1058436"/>
                    <a:pt x="354305" y="1056722"/>
                  </a:cubicBezTo>
                  <a:cubicBezTo>
                    <a:pt x="355829" y="1055102"/>
                    <a:pt x="358972" y="1059484"/>
                    <a:pt x="360591" y="1060056"/>
                  </a:cubicBezTo>
                  <a:cubicBezTo>
                    <a:pt x="360591" y="1059770"/>
                    <a:pt x="360687" y="1059389"/>
                    <a:pt x="360687" y="1059103"/>
                  </a:cubicBezTo>
                  <a:cubicBezTo>
                    <a:pt x="360877" y="1060532"/>
                    <a:pt x="360972" y="1061961"/>
                    <a:pt x="361068" y="1063199"/>
                  </a:cubicBezTo>
                  <a:cubicBezTo>
                    <a:pt x="360210" y="1063961"/>
                    <a:pt x="359448" y="1064723"/>
                    <a:pt x="358496" y="1065294"/>
                  </a:cubicBezTo>
                  <a:close/>
                  <a:moveTo>
                    <a:pt x="370593" y="1059675"/>
                  </a:moveTo>
                  <a:cubicBezTo>
                    <a:pt x="371355" y="1059103"/>
                    <a:pt x="372021" y="1058532"/>
                    <a:pt x="372402" y="1057579"/>
                  </a:cubicBezTo>
                  <a:cubicBezTo>
                    <a:pt x="373736" y="1057960"/>
                    <a:pt x="374403" y="1059579"/>
                    <a:pt x="374403" y="1061294"/>
                  </a:cubicBezTo>
                  <a:cubicBezTo>
                    <a:pt x="373260" y="1060722"/>
                    <a:pt x="372021" y="1060151"/>
                    <a:pt x="370593" y="1059675"/>
                  </a:cubicBezTo>
                  <a:close/>
                  <a:moveTo>
                    <a:pt x="372498" y="1065485"/>
                  </a:moveTo>
                  <a:cubicBezTo>
                    <a:pt x="371736" y="1065961"/>
                    <a:pt x="370783" y="1066056"/>
                    <a:pt x="369545" y="1065675"/>
                  </a:cubicBezTo>
                  <a:cubicBezTo>
                    <a:pt x="370878" y="1065485"/>
                    <a:pt x="371831" y="1065485"/>
                    <a:pt x="372498" y="1065485"/>
                  </a:cubicBezTo>
                  <a:close/>
                  <a:moveTo>
                    <a:pt x="359067" y="1039291"/>
                  </a:moveTo>
                  <a:cubicBezTo>
                    <a:pt x="355543" y="1041196"/>
                    <a:pt x="353162" y="1044339"/>
                    <a:pt x="349161" y="1045768"/>
                  </a:cubicBezTo>
                  <a:cubicBezTo>
                    <a:pt x="348876" y="1044054"/>
                    <a:pt x="348780" y="1042053"/>
                    <a:pt x="348971" y="1039577"/>
                  </a:cubicBezTo>
                  <a:cubicBezTo>
                    <a:pt x="350876" y="1039291"/>
                    <a:pt x="352400" y="1038719"/>
                    <a:pt x="353352" y="1037481"/>
                  </a:cubicBezTo>
                  <a:cubicBezTo>
                    <a:pt x="354114" y="1037767"/>
                    <a:pt x="355067" y="1038053"/>
                    <a:pt x="356496" y="1037958"/>
                  </a:cubicBezTo>
                  <a:cubicBezTo>
                    <a:pt x="356400" y="1037767"/>
                    <a:pt x="356400" y="1037481"/>
                    <a:pt x="356305" y="1037195"/>
                  </a:cubicBezTo>
                  <a:cubicBezTo>
                    <a:pt x="361449" y="1036433"/>
                    <a:pt x="366402" y="1035481"/>
                    <a:pt x="368783" y="1031957"/>
                  </a:cubicBezTo>
                  <a:cubicBezTo>
                    <a:pt x="360496" y="1030814"/>
                    <a:pt x="371355" y="1024718"/>
                    <a:pt x="365830" y="1022336"/>
                  </a:cubicBezTo>
                  <a:cubicBezTo>
                    <a:pt x="365354" y="1024146"/>
                    <a:pt x="364020" y="1025194"/>
                    <a:pt x="362687" y="1026146"/>
                  </a:cubicBezTo>
                  <a:cubicBezTo>
                    <a:pt x="361830" y="1022336"/>
                    <a:pt x="366021" y="1021384"/>
                    <a:pt x="367354" y="1019384"/>
                  </a:cubicBezTo>
                  <a:cubicBezTo>
                    <a:pt x="367545" y="1019384"/>
                    <a:pt x="367735" y="1019288"/>
                    <a:pt x="367926" y="1019288"/>
                  </a:cubicBezTo>
                  <a:cubicBezTo>
                    <a:pt x="368592" y="1016336"/>
                    <a:pt x="366116" y="1015669"/>
                    <a:pt x="366592" y="1012907"/>
                  </a:cubicBezTo>
                  <a:cubicBezTo>
                    <a:pt x="367735" y="1012621"/>
                    <a:pt x="368688" y="1012145"/>
                    <a:pt x="369545" y="1011668"/>
                  </a:cubicBezTo>
                  <a:cubicBezTo>
                    <a:pt x="372974" y="1011287"/>
                    <a:pt x="376593" y="1010811"/>
                    <a:pt x="380213" y="1011668"/>
                  </a:cubicBezTo>
                  <a:cubicBezTo>
                    <a:pt x="378022" y="1012811"/>
                    <a:pt x="376117" y="1014050"/>
                    <a:pt x="375450" y="1016717"/>
                  </a:cubicBezTo>
                  <a:cubicBezTo>
                    <a:pt x="373831" y="1020908"/>
                    <a:pt x="384213" y="1016240"/>
                    <a:pt x="382594" y="1020431"/>
                  </a:cubicBezTo>
                  <a:cubicBezTo>
                    <a:pt x="379832" y="1022717"/>
                    <a:pt x="372974" y="1021003"/>
                    <a:pt x="372974" y="1026051"/>
                  </a:cubicBezTo>
                  <a:cubicBezTo>
                    <a:pt x="379165" y="1026051"/>
                    <a:pt x="379641" y="1030052"/>
                    <a:pt x="383642" y="1031576"/>
                  </a:cubicBezTo>
                  <a:cubicBezTo>
                    <a:pt x="376784" y="1031195"/>
                    <a:pt x="378308" y="1033004"/>
                    <a:pt x="372593" y="1030814"/>
                  </a:cubicBezTo>
                  <a:cubicBezTo>
                    <a:pt x="372307" y="1033195"/>
                    <a:pt x="372117" y="1035481"/>
                    <a:pt x="372879" y="1037005"/>
                  </a:cubicBezTo>
                  <a:cubicBezTo>
                    <a:pt x="372879" y="1037005"/>
                    <a:pt x="372879" y="1037005"/>
                    <a:pt x="372879" y="1037005"/>
                  </a:cubicBezTo>
                  <a:cubicBezTo>
                    <a:pt x="372593" y="1040434"/>
                    <a:pt x="374307" y="1042625"/>
                    <a:pt x="377832" y="1043577"/>
                  </a:cubicBezTo>
                  <a:cubicBezTo>
                    <a:pt x="377070" y="1044815"/>
                    <a:pt x="376212" y="1045958"/>
                    <a:pt x="375069" y="1046816"/>
                  </a:cubicBezTo>
                  <a:cubicBezTo>
                    <a:pt x="372593" y="1042148"/>
                    <a:pt x="363925" y="1042053"/>
                    <a:pt x="359067" y="1039291"/>
                  </a:cubicBezTo>
                  <a:close/>
                  <a:moveTo>
                    <a:pt x="374784" y="1038529"/>
                  </a:moveTo>
                  <a:cubicBezTo>
                    <a:pt x="374593" y="1038529"/>
                    <a:pt x="374593" y="1038624"/>
                    <a:pt x="374403" y="1038719"/>
                  </a:cubicBezTo>
                  <a:cubicBezTo>
                    <a:pt x="374403" y="1038624"/>
                    <a:pt x="374307" y="1038529"/>
                    <a:pt x="374307" y="1038338"/>
                  </a:cubicBezTo>
                  <a:cubicBezTo>
                    <a:pt x="374403" y="1038434"/>
                    <a:pt x="374593" y="1038434"/>
                    <a:pt x="374784" y="1038529"/>
                  </a:cubicBezTo>
                  <a:close/>
                  <a:moveTo>
                    <a:pt x="398120" y="1034243"/>
                  </a:moveTo>
                  <a:cubicBezTo>
                    <a:pt x="394881" y="1035481"/>
                    <a:pt x="394691" y="1039862"/>
                    <a:pt x="388595" y="1038338"/>
                  </a:cubicBezTo>
                  <a:cubicBezTo>
                    <a:pt x="388119" y="1033290"/>
                    <a:pt x="392881" y="1033576"/>
                    <a:pt x="398120" y="1034243"/>
                  </a:cubicBezTo>
                  <a:close/>
                  <a:moveTo>
                    <a:pt x="386499" y="1092536"/>
                  </a:moveTo>
                  <a:cubicBezTo>
                    <a:pt x="392691" y="1093869"/>
                    <a:pt x="395643" y="1093774"/>
                    <a:pt x="396882" y="1095393"/>
                  </a:cubicBezTo>
                  <a:cubicBezTo>
                    <a:pt x="395643" y="1096060"/>
                    <a:pt x="394977" y="1097298"/>
                    <a:pt x="394405" y="1098632"/>
                  </a:cubicBezTo>
                  <a:cubicBezTo>
                    <a:pt x="393548" y="1099870"/>
                    <a:pt x="393167" y="1101489"/>
                    <a:pt x="391262" y="1101680"/>
                  </a:cubicBezTo>
                  <a:cubicBezTo>
                    <a:pt x="392119" y="1098536"/>
                    <a:pt x="389357" y="1098060"/>
                    <a:pt x="386595" y="1097489"/>
                  </a:cubicBezTo>
                  <a:cubicBezTo>
                    <a:pt x="387071" y="1095869"/>
                    <a:pt x="387166" y="1094250"/>
                    <a:pt x="386499" y="1092536"/>
                  </a:cubicBezTo>
                  <a:close/>
                  <a:moveTo>
                    <a:pt x="413646" y="1118253"/>
                  </a:moveTo>
                  <a:cubicBezTo>
                    <a:pt x="413741" y="1118444"/>
                    <a:pt x="413836" y="1118730"/>
                    <a:pt x="414027" y="1119015"/>
                  </a:cubicBezTo>
                  <a:cubicBezTo>
                    <a:pt x="412788" y="1119206"/>
                    <a:pt x="412598" y="1118634"/>
                    <a:pt x="412407" y="1117967"/>
                  </a:cubicBezTo>
                  <a:cubicBezTo>
                    <a:pt x="412884" y="1118063"/>
                    <a:pt x="413265" y="1118158"/>
                    <a:pt x="413646" y="1118253"/>
                  </a:cubicBezTo>
                  <a:close/>
                  <a:moveTo>
                    <a:pt x="390024" y="1176261"/>
                  </a:moveTo>
                  <a:cubicBezTo>
                    <a:pt x="389833" y="1176356"/>
                    <a:pt x="389643" y="1176356"/>
                    <a:pt x="389452" y="1176356"/>
                  </a:cubicBezTo>
                  <a:cubicBezTo>
                    <a:pt x="389738" y="1176261"/>
                    <a:pt x="389928" y="1176261"/>
                    <a:pt x="390024" y="1176261"/>
                  </a:cubicBezTo>
                  <a:close/>
                  <a:moveTo>
                    <a:pt x="370021" y="1189881"/>
                  </a:moveTo>
                  <a:cubicBezTo>
                    <a:pt x="368973" y="1188357"/>
                    <a:pt x="368497" y="1187405"/>
                    <a:pt x="368211" y="1186643"/>
                  </a:cubicBezTo>
                  <a:cubicBezTo>
                    <a:pt x="370878" y="1186262"/>
                    <a:pt x="374117" y="1187405"/>
                    <a:pt x="376212" y="1189405"/>
                  </a:cubicBezTo>
                  <a:cubicBezTo>
                    <a:pt x="374212" y="1189691"/>
                    <a:pt x="372212" y="1189977"/>
                    <a:pt x="370021" y="1189881"/>
                  </a:cubicBezTo>
                  <a:close/>
                  <a:moveTo>
                    <a:pt x="361925" y="1214075"/>
                  </a:moveTo>
                  <a:cubicBezTo>
                    <a:pt x="365735" y="1214932"/>
                    <a:pt x="368783" y="1218456"/>
                    <a:pt x="369545" y="1217409"/>
                  </a:cubicBezTo>
                  <a:cubicBezTo>
                    <a:pt x="370974" y="1217885"/>
                    <a:pt x="372402" y="1218361"/>
                    <a:pt x="373736" y="1218932"/>
                  </a:cubicBezTo>
                  <a:cubicBezTo>
                    <a:pt x="371640" y="1219980"/>
                    <a:pt x="369164" y="1220552"/>
                    <a:pt x="367926" y="1222552"/>
                  </a:cubicBezTo>
                  <a:cubicBezTo>
                    <a:pt x="365830" y="1219694"/>
                    <a:pt x="359829" y="1219599"/>
                    <a:pt x="361925" y="1214075"/>
                  </a:cubicBezTo>
                  <a:close/>
                  <a:moveTo>
                    <a:pt x="372593" y="1267891"/>
                  </a:moveTo>
                  <a:cubicBezTo>
                    <a:pt x="372688" y="1267891"/>
                    <a:pt x="372879" y="1267891"/>
                    <a:pt x="372974" y="1267891"/>
                  </a:cubicBezTo>
                  <a:cubicBezTo>
                    <a:pt x="372879" y="1267891"/>
                    <a:pt x="372688" y="1267891"/>
                    <a:pt x="372593" y="1267891"/>
                  </a:cubicBezTo>
                  <a:close/>
                  <a:moveTo>
                    <a:pt x="376879" y="1265700"/>
                  </a:moveTo>
                  <a:cubicBezTo>
                    <a:pt x="378498" y="1267605"/>
                    <a:pt x="382213" y="1265986"/>
                    <a:pt x="384594" y="1266081"/>
                  </a:cubicBezTo>
                  <a:cubicBezTo>
                    <a:pt x="384309" y="1266748"/>
                    <a:pt x="384023" y="1267415"/>
                    <a:pt x="383547" y="1267986"/>
                  </a:cubicBezTo>
                  <a:cubicBezTo>
                    <a:pt x="381546" y="1267510"/>
                    <a:pt x="380022" y="1268177"/>
                    <a:pt x="378498" y="1269129"/>
                  </a:cubicBezTo>
                  <a:cubicBezTo>
                    <a:pt x="377070" y="1268653"/>
                    <a:pt x="377165" y="1267034"/>
                    <a:pt x="376879" y="1265700"/>
                  </a:cubicBezTo>
                  <a:close/>
                  <a:moveTo>
                    <a:pt x="365259" y="1342091"/>
                  </a:moveTo>
                  <a:cubicBezTo>
                    <a:pt x="365735" y="1342091"/>
                    <a:pt x="366116" y="1342091"/>
                    <a:pt x="366497" y="1341995"/>
                  </a:cubicBezTo>
                  <a:cubicBezTo>
                    <a:pt x="366878" y="1342757"/>
                    <a:pt x="367068" y="1343424"/>
                    <a:pt x="367735" y="1344186"/>
                  </a:cubicBezTo>
                  <a:cubicBezTo>
                    <a:pt x="367830" y="1343424"/>
                    <a:pt x="368116" y="1342662"/>
                    <a:pt x="368307" y="1341995"/>
                  </a:cubicBezTo>
                  <a:cubicBezTo>
                    <a:pt x="371545" y="1341615"/>
                    <a:pt x="374117" y="1340376"/>
                    <a:pt x="378022" y="1340662"/>
                  </a:cubicBezTo>
                  <a:cubicBezTo>
                    <a:pt x="374212" y="1342948"/>
                    <a:pt x="369640" y="1344282"/>
                    <a:pt x="368116" y="1349044"/>
                  </a:cubicBezTo>
                  <a:cubicBezTo>
                    <a:pt x="367735" y="1349044"/>
                    <a:pt x="367259" y="1349044"/>
                    <a:pt x="366878" y="1349044"/>
                  </a:cubicBezTo>
                  <a:cubicBezTo>
                    <a:pt x="365354" y="1347425"/>
                    <a:pt x="364592" y="1345234"/>
                    <a:pt x="365259" y="1342091"/>
                  </a:cubicBezTo>
                  <a:close/>
                  <a:moveTo>
                    <a:pt x="365163" y="1368285"/>
                  </a:moveTo>
                  <a:cubicBezTo>
                    <a:pt x="369831" y="1369427"/>
                    <a:pt x="365830" y="1373428"/>
                    <a:pt x="367545" y="1375523"/>
                  </a:cubicBezTo>
                  <a:cubicBezTo>
                    <a:pt x="367449" y="1375619"/>
                    <a:pt x="367449" y="1375619"/>
                    <a:pt x="367354" y="1375714"/>
                  </a:cubicBezTo>
                  <a:cubicBezTo>
                    <a:pt x="368021" y="1378000"/>
                    <a:pt x="369545" y="1379715"/>
                    <a:pt x="371450" y="1381239"/>
                  </a:cubicBezTo>
                  <a:cubicBezTo>
                    <a:pt x="366211" y="1380191"/>
                    <a:pt x="361830" y="1377428"/>
                    <a:pt x="359544" y="1382858"/>
                  </a:cubicBezTo>
                  <a:cubicBezTo>
                    <a:pt x="358210" y="1377619"/>
                    <a:pt x="360115" y="1371809"/>
                    <a:pt x="365163" y="1368285"/>
                  </a:cubicBezTo>
                  <a:close/>
                  <a:moveTo>
                    <a:pt x="366116" y="1433816"/>
                  </a:moveTo>
                  <a:cubicBezTo>
                    <a:pt x="366021" y="1434102"/>
                    <a:pt x="365925" y="1434388"/>
                    <a:pt x="365925" y="1434769"/>
                  </a:cubicBezTo>
                  <a:cubicBezTo>
                    <a:pt x="361830" y="1432483"/>
                    <a:pt x="356781" y="1420386"/>
                    <a:pt x="360115" y="1416862"/>
                  </a:cubicBezTo>
                  <a:cubicBezTo>
                    <a:pt x="368878" y="1420958"/>
                    <a:pt x="359448" y="1430007"/>
                    <a:pt x="366116" y="1433816"/>
                  </a:cubicBezTo>
                  <a:close/>
                  <a:moveTo>
                    <a:pt x="343923" y="1479441"/>
                  </a:moveTo>
                  <a:cubicBezTo>
                    <a:pt x="350400" y="1481441"/>
                    <a:pt x="346304" y="1471536"/>
                    <a:pt x="353638" y="1474488"/>
                  </a:cubicBezTo>
                  <a:cubicBezTo>
                    <a:pt x="354305" y="1479251"/>
                    <a:pt x="351066" y="1479727"/>
                    <a:pt x="350590" y="1483347"/>
                  </a:cubicBezTo>
                  <a:cubicBezTo>
                    <a:pt x="345351" y="1483061"/>
                    <a:pt x="345637" y="1479251"/>
                    <a:pt x="340398" y="1478965"/>
                  </a:cubicBezTo>
                  <a:cubicBezTo>
                    <a:pt x="339732" y="1471250"/>
                    <a:pt x="344780" y="1467154"/>
                    <a:pt x="336398" y="1469249"/>
                  </a:cubicBezTo>
                  <a:cubicBezTo>
                    <a:pt x="344113" y="1462011"/>
                    <a:pt x="344304" y="1474012"/>
                    <a:pt x="343923" y="1479441"/>
                  </a:cubicBezTo>
                  <a:close/>
                  <a:moveTo>
                    <a:pt x="337541" y="1549450"/>
                  </a:moveTo>
                  <a:cubicBezTo>
                    <a:pt x="335064" y="1549450"/>
                    <a:pt x="335064" y="1541354"/>
                    <a:pt x="332683" y="1545735"/>
                  </a:cubicBezTo>
                  <a:cubicBezTo>
                    <a:pt x="330683" y="1545164"/>
                    <a:pt x="331921" y="1544116"/>
                    <a:pt x="332874" y="1544211"/>
                  </a:cubicBezTo>
                  <a:cubicBezTo>
                    <a:pt x="334969" y="1540115"/>
                    <a:pt x="330873" y="1540020"/>
                    <a:pt x="332207" y="1536401"/>
                  </a:cubicBezTo>
                  <a:cubicBezTo>
                    <a:pt x="336969" y="1538591"/>
                    <a:pt x="342780" y="1544973"/>
                    <a:pt x="337541" y="1549450"/>
                  </a:cubicBezTo>
                  <a:close/>
                  <a:moveTo>
                    <a:pt x="332493" y="1584216"/>
                  </a:moveTo>
                  <a:cubicBezTo>
                    <a:pt x="333159" y="1588502"/>
                    <a:pt x="328492" y="1586788"/>
                    <a:pt x="328111" y="1589836"/>
                  </a:cubicBezTo>
                  <a:cubicBezTo>
                    <a:pt x="327444" y="1589360"/>
                    <a:pt x="326682" y="1588788"/>
                    <a:pt x="325825" y="1588407"/>
                  </a:cubicBezTo>
                  <a:cubicBezTo>
                    <a:pt x="325825" y="1588026"/>
                    <a:pt x="325920" y="1587740"/>
                    <a:pt x="325825" y="1587169"/>
                  </a:cubicBezTo>
                  <a:cubicBezTo>
                    <a:pt x="324873" y="1586883"/>
                    <a:pt x="323920" y="1587074"/>
                    <a:pt x="323063" y="1587455"/>
                  </a:cubicBezTo>
                  <a:cubicBezTo>
                    <a:pt x="323349" y="1584978"/>
                    <a:pt x="325635" y="1584693"/>
                    <a:pt x="325635" y="1581835"/>
                  </a:cubicBezTo>
                  <a:cubicBezTo>
                    <a:pt x="328873" y="1581930"/>
                    <a:pt x="329159" y="1584121"/>
                    <a:pt x="332493" y="1584216"/>
                  </a:cubicBezTo>
                  <a:close/>
                  <a:moveTo>
                    <a:pt x="320967" y="1589169"/>
                  </a:moveTo>
                  <a:cubicBezTo>
                    <a:pt x="319920" y="1590598"/>
                    <a:pt x="319539" y="1592408"/>
                    <a:pt x="320301" y="1593551"/>
                  </a:cubicBezTo>
                  <a:cubicBezTo>
                    <a:pt x="320301" y="1594884"/>
                    <a:pt x="320967" y="1595741"/>
                    <a:pt x="323634" y="1595361"/>
                  </a:cubicBezTo>
                  <a:cubicBezTo>
                    <a:pt x="323539" y="1596408"/>
                    <a:pt x="323349" y="1597361"/>
                    <a:pt x="323253" y="1598409"/>
                  </a:cubicBezTo>
                  <a:cubicBezTo>
                    <a:pt x="321729" y="1597932"/>
                    <a:pt x="321539" y="1598790"/>
                    <a:pt x="321253" y="1599742"/>
                  </a:cubicBezTo>
                  <a:cubicBezTo>
                    <a:pt x="318967" y="1599170"/>
                    <a:pt x="318872" y="1593074"/>
                    <a:pt x="317729" y="1599266"/>
                  </a:cubicBezTo>
                  <a:cubicBezTo>
                    <a:pt x="314109" y="1597932"/>
                    <a:pt x="314300" y="1596408"/>
                    <a:pt x="316586" y="1594503"/>
                  </a:cubicBezTo>
                  <a:cubicBezTo>
                    <a:pt x="312585" y="1596408"/>
                    <a:pt x="309918" y="1599075"/>
                    <a:pt x="308109" y="1601742"/>
                  </a:cubicBezTo>
                  <a:cubicBezTo>
                    <a:pt x="308109" y="1601171"/>
                    <a:pt x="308109" y="1600599"/>
                    <a:pt x="308204" y="1600028"/>
                  </a:cubicBezTo>
                  <a:cubicBezTo>
                    <a:pt x="305251" y="1599456"/>
                    <a:pt x="304203" y="1600885"/>
                    <a:pt x="301822" y="1600980"/>
                  </a:cubicBezTo>
                  <a:cubicBezTo>
                    <a:pt x="303060" y="1597075"/>
                    <a:pt x="312014" y="1592503"/>
                    <a:pt x="305061" y="1586883"/>
                  </a:cubicBezTo>
                  <a:cubicBezTo>
                    <a:pt x="305442" y="1586216"/>
                    <a:pt x="307823" y="1585740"/>
                    <a:pt x="309823" y="1585264"/>
                  </a:cubicBezTo>
                  <a:cubicBezTo>
                    <a:pt x="310299" y="1586502"/>
                    <a:pt x="311252" y="1587550"/>
                    <a:pt x="312300" y="1588312"/>
                  </a:cubicBezTo>
                  <a:cubicBezTo>
                    <a:pt x="312776" y="1589931"/>
                    <a:pt x="313919" y="1589741"/>
                    <a:pt x="315348" y="1589169"/>
                  </a:cubicBezTo>
                  <a:cubicBezTo>
                    <a:pt x="316014" y="1589169"/>
                    <a:pt x="316491" y="1588979"/>
                    <a:pt x="317062" y="1588598"/>
                  </a:cubicBezTo>
                  <a:cubicBezTo>
                    <a:pt x="318300" y="1588217"/>
                    <a:pt x="319634" y="1588122"/>
                    <a:pt x="321063" y="1588979"/>
                  </a:cubicBezTo>
                  <a:cubicBezTo>
                    <a:pt x="321063" y="1588979"/>
                    <a:pt x="320967" y="1589074"/>
                    <a:pt x="320967" y="1589169"/>
                  </a:cubicBezTo>
                  <a:close/>
                  <a:moveTo>
                    <a:pt x="312490" y="1584026"/>
                  </a:moveTo>
                  <a:cubicBezTo>
                    <a:pt x="312395" y="1583740"/>
                    <a:pt x="311633" y="1583549"/>
                    <a:pt x="310585" y="1583264"/>
                  </a:cubicBezTo>
                  <a:cubicBezTo>
                    <a:pt x="310299" y="1583073"/>
                    <a:pt x="309823" y="1583073"/>
                    <a:pt x="309537" y="1582787"/>
                  </a:cubicBezTo>
                  <a:cubicBezTo>
                    <a:pt x="309537" y="1582883"/>
                    <a:pt x="309537" y="1582883"/>
                    <a:pt x="309537" y="1582978"/>
                  </a:cubicBezTo>
                  <a:cubicBezTo>
                    <a:pt x="309442" y="1582978"/>
                    <a:pt x="309347" y="1582883"/>
                    <a:pt x="309252" y="1582883"/>
                  </a:cubicBezTo>
                  <a:cubicBezTo>
                    <a:pt x="311157" y="1580882"/>
                    <a:pt x="312585" y="1578406"/>
                    <a:pt x="316967" y="1579168"/>
                  </a:cubicBezTo>
                  <a:cubicBezTo>
                    <a:pt x="317062" y="1582121"/>
                    <a:pt x="315824" y="1583549"/>
                    <a:pt x="314490" y="1584883"/>
                  </a:cubicBezTo>
                  <a:cubicBezTo>
                    <a:pt x="313728" y="1584597"/>
                    <a:pt x="313157" y="1584216"/>
                    <a:pt x="312490" y="1584026"/>
                  </a:cubicBezTo>
                  <a:close/>
                  <a:moveTo>
                    <a:pt x="266294" y="1568214"/>
                  </a:moveTo>
                  <a:cubicBezTo>
                    <a:pt x="266294" y="1567643"/>
                    <a:pt x="266103" y="1567262"/>
                    <a:pt x="266103" y="1566786"/>
                  </a:cubicBezTo>
                  <a:cubicBezTo>
                    <a:pt x="267437" y="1566881"/>
                    <a:pt x="268675" y="1566881"/>
                    <a:pt x="270104" y="1567166"/>
                  </a:cubicBezTo>
                  <a:cubicBezTo>
                    <a:pt x="270199" y="1566595"/>
                    <a:pt x="270199" y="1566023"/>
                    <a:pt x="270294" y="1565452"/>
                  </a:cubicBezTo>
                  <a:cubicBezTo>
                    <a:pt x="272104" y="1567166"/>
                    <a:pt x="271723" y="1569548"/>
                    <a:pt x="270485" y="1571739"/>
                  </a:cubicBezTo>
                  <a:cubicBezTo>
                    <a:pt x="270199" y="1571739"/>
                    <a:pt x="269913" y="1571834"/>
                    <a:pt x="269723" y="1571929"/>
                  </a:cubicBezTo>
                  <a:cubicBezTo>
                    <a:pt x="269818" y="1572119"/>
                    <a:pt x="269913" y="1572405"/>
                    <a:pt x="269913" y="1572691"/>
                  </a:cubicBezTo>
                  <a:cubicBezTo>
                    <a:pt x="269056" y="1574024"/>
                    <a:pt x="268008" y="1575168"/>
                    <a:pt x="266961" y="1576120"/>
                  </a:cubicBezTo>
                  <a:cubicBezTo>
                    <a:pt x="267818" y="1577168"/>
                    <a:pt x="268675" y="1577453"/>
                    <a:pt x="269628" y="1577453"/>
                  </a:cubicBezTo>
                  <a:cubicBezTo>
                    <a:pt x="268770" y="1580692"/>
                    <a:pt x="266961" y="1584502"/>
                    <a:pt x="264675" y="1587550"/>
                  </a:cubicBezTo>
                  <a:cubicBezTo>
                    <a:pt x="262484" y="1583645"/>
                    <a:pt x="261436" y="1579644"/>
                    <a:pt x="262008" y="1572405"/>
                  </a:cubicBezTo>
                  <a:cubicBezTo>
                    <a:pt x="258579" y="1571357"/>
                    <a:pt x="254007" y="1571072"/>
                    <a:pt x="252578" y="1568690"/>
                  </a:cubicBezTo>
                  <a:cubicBezTo>
                    <a:pt x="253721" y="1568310"/>
                    <a:pt x="254864" y="1568024"/>
                    <a:pt x="256007" y="1567738"/>
                  </a:cubicBezTo>
                  <a:cubicBezTo>
                    <a:pt x="260293" y="1568310"/>
                    <a:pt x="260674" y="1565643"/>
                    <a:pt x="266294" y="1568214"/>
                  </a:cubicBezTo>
                  <a:close/>
                  <a:moveTo>
                    <a:pt x="236957" y="1572310"/>
                  </a:moveTo>
                  <a:cubicBezTo>
                    <a:pt x="236862" y="1572786"/>
                    <a:pt x="236957" y="1573167"/>
                    <a:pt x="236957" y="1573548"/>
                  </a:cubicBezTo>
                  <a:cubicBezTo>
                    <a:pt x="236766" y="1573739"/>
                    <a:pt x="236671" y="1573929"/>
                    <a:pt x="236481" y="1574120"/>
                  </a:cubicBezTo>
                  <a:cubicBezTo>
                    <a:pt x="235623" y="1573453"/>
                    <a:pt x="234957" y="1572691"/>
                    <a:pt x="234195" y="1572024"/>
                  </a:cubicBezTo>
                  <a:cubicBezTo>
                    <a:pt x="234957" y="1572024"/>
                    <a:pt x="235909" y="1572119"/>
                    <a:pt x="236957" y="1572310"/>
                  </a:cubicBezTo>
                  <a:close/>
                  <a:moveTo>
                    <a:pt x="232385" y="1578597"/>
                  </a:moveTo>
                  <a:cubicBezTo>
                    <a:pt x="229337" y="1582692"/>
                    <a:pt x="227718" y="1585740"/>
                    <a:pt x="227622" y="1589455"/>
                  </a:cubicBezTo>
                  <a:cubicBezTo>
                    <a:pt x="227527" y="1589550"/>
                    <a:pt x="227432" y="1589550"/>
                    <a:pt x="227337" y="1589645"/>
                  </a:cubicBezTo>
                  <a:cubicBezTo>
                    <a:pt x="227432" y="1589645"/>
                    <a:pt x="227527" y="1589741"/>
                    <a:pt x="227622" y="1589741"/>
                  </a:cubicBezTo>
                  <a:cubicBezTo>
                    <a:pt x="227622" y="1590693"/>
                    <a:pt x="227718" y="1591741"/>
                    <a:pt x="227908" y="1592884"/>
                  </a:cubicBezTo>
                  <a:cubicBezTo>
                    <a:pt x="227337" y="1592027"/>
                    <a:pt x="227051" y="1591074"/>
                    <a:pt x="227241" y="1589741"/>
                  </a:cubicBezTo>
                  <a:cubicBezTo>
                    <a:pt x="224003" y="1592408"/>
                    <a:pt x="221241" y="1595456"/>
                    <a:pt x="217621" y="1597551"/>
                  </a:cubicBezTo>
                  <a:cubicBezTo>
                    <a:pt x="216764" y="1595361"/>
                    <a:pt x="214383" y="1594313"/>
                    <a:pt x="212001" y="1593265"/>
                  </a:cubicBezTo>
                  <a:cubicBezTo>
                    <a:pt x="213144" y="1591169"/>
                    <a:pt x="216383" y="1591455"/>
                    <a:pt x="216669" y="1588312"/>
                  </a:cubicBezTo>
                  <a:cubicBezTo>
                    <a:pt x="211716" y="1588693"/>
                    <a:pt x="209906" y="1586978"/>
                    <a:pt x="209049" y="1584597"/>
                  </a:cubicBezTo>
                  <a:cubicBezTo>
                    <a:pt x="218193" y="1582692"/>
                    <a:pt x="220955" y="1589550"/>
                    <a:pt x="228289" y="1584693"/>
                  </a:cubicBezTo>
                  <a:cubicBezTo>
                    <a:pt x="228670" y="1580597"/>
                    <a:pt x="223527" y="1580597"/>
                    <a:pt x="220288" y="1579168"/>
                  </a:cubicBezTo>
                  <a:cubicBezTo>
                    <a:pt x="223050" y="1577644"/>
                    <a:pt x="225051" y="1575263"/>
                    <a:pt x="227813" y="1573644"/>
                  </a:cubicBezTo>
                  <a:cubicBezTo>
                    <a:pt x="228765" y="1576120"/>
                    <a:pt x="229908" y="1578215"/>
                    <a:pt x="232385" y="1578597"/>
                  </a:cubicBezTo>
                  <a:close/>
                  <a:moveTo>
                    <a:pt x="206953" y="1542402"/>
                  </a:moveTo>
                  <a:cubicBezTo>
                    <a:pt x="206858" y="1542878"/>
                    <a:pt x="206858" y="1543259"/>
                    <a:pt x="206763" y="1543735"/>
                  </a:cubicBezTo>
                  <a:cubicBezTo>
                    <a:pt x="206286" y="1543640"/>
                    <a:pt x="206001" y="1543640"/>
                    <a:pt x="205524" y="1543449"/>
                  </a:cubicBezTo>
                  <a:cubicBezTo>
                    <a:pt x="205048" y="1544116"/>
                    <a:pt x="204762" y="1544687"/>
                    <a:pt x="204572" y="1545354"/>
                  </a:cubicBezTo>
                  <a:cubicBezTo>
                    <a:pt x="202095" y="1545545"/>
                    <a:pt x="202000" y="1546878"/>
                    <a:pt x="199428" y="1544497"/>
                  </a:cubicBezTo>
                  <a:cubicBezTo>
                    <a:pt x="198571" y="1541068"/>
                    <a:pt x="206858" y="1539163"/>
                    <a:pt x="206953" y="1542402"/>
                  </a:cubicBezTo>
                  <a:close/>
                  <a:moveTo>
                    <a:pt x="220383" y="1574882"/>
                  </a:moveTo>
                  <a:cubicBezTo>
                    <a:pt x="219907" y="1574691"/>
                    <a:pt x="219526" y="1574596"/>
                    <a:pt x="219145" y="1574501"/>
                  </a:cubicBezTo>
                  <a:cubicBezTo>
                    <a:pt x="219526" y="1574501"/>
                    <a:pt x="219812" y="1574501"/>
                    <a:pt x="220193" y="1574596"/>
                  </a:cubicBezTo>
                  <a:cubicBezTo>
                    <a:pt x="220193" y="1574691"/>
                    <a:pt x="220288" y="1574691"/>
                    <a:pt x="220383" y="1574882"/>
                  </a:cubicBezTo>
                  <a:close/>
                  <a:moveTo>
                    <a:pt x="218002" y="1574406"/>
                  </a:moveTo>
                  <a:cubicBezTo>
                    <a:pt x="218097" y="1574406"/>
                    <a:pt x="218097" y="1574406"/>
                    <a:pt x="218193" y="1574406"/>
                  </a:cubicBezTo>
                  <a:cubicBezTo>
                    <a:pt x="218097" y="1574406"/>
                    <a:pt x="218002" y="1574406"/>
                    <a:pt x="218002" y="1574406"/>
                  </a:cubicBezTo>
                  <a:cubicBezTo>
                    <a:pt x="218002" y="1574406"/>
                    <a:pt x="218002" y="1574406"/>
                    <a:pt x="218002" y="1574406"/>
                  </a:cubicBezTo>
                  <a:close/>
                  <a:moveTo>
                    <a:pt x="223241" y="1567548"/>
                  </a:moveTo>
                  <a:cubicBezTo>
                    <a:pt x="222765" y="1566881"/>
                    <a:pt x="222193" y="1566214"/>
                    <a:pt x="221717" y="1565547"/>
                  </a:cubicBezTo>
                  <a:cubicBezTo>
                    <a:pt x="222384" y="1565452"/>
                    <a:pt x="223146" y="1565357"/>
                    <a:pt x="224289" y="1565452"/>
                  </a:cubicBezTo>
                  <a:cubicBezTo>
                    <a:pt x="224384" y="1565643"/>
                    <a:pt x="224479" y="1565928"/>
                    <a:pt x="224670" y="1566119"/>
                  </a:cubicBezTo>
                  <a:cubicBezTo>
                    <a:pt x="224098" y="1566500"/>
                    <a:pt x="223812" y="1567166"/>
                    <a:pt x="223241" y="1567548"/>
                  </a:cubicBezTo>
                  <a:close/>
                  <a:moveTo>
                    <a:pt x="203238" y="1549164"/>
                  </a:moveTo>
                  <a:cubicBezTo>
                    <a:pt x="202572" y="1549926"/>
                    <a:pt x="201524" y="1550498"/>
                    <a:pt x="199428" y="1550974"/>
                  </a:cubicBezTo>
                  <a:cubicBezTo>
                    <a:pt x="198952" y="1549069"/>
                    <a:pt x="198571" y="1547069"/>
                    <a:pt x="198000" y="1545164"/>
                  </a:cubicBezTo>
                  <a:cubicBezTo>
                    <a:pt x="199714" y="1546497"/>
                    <a:pt x="201429" y="1547831"/>
                    <a:pt x="203238" y="1549164"/>
                  </a:cubicBezTo>
                  <a:close/>
                  <a:moveTo>
                    <a:pt x="210573" y="1567452"/>
                  </a:moveTo>
                  <a:cubicBezTo>
                    <a:pt x="210477" y="1567833"/>
                    <a:pt x="210287" y="1568119"/>
                    <a:pt x="210192" y="1568500"/>
                  </a:cubicBezTo>
                  <a:cubicBezTo>
                    <a:pt x="208668" y="1568500"/>
                    <a:pt x="207048" y="1568690"/>
                    <a:pt x="205429" y="1568881"/>
                  </a:cubicBezTo>
                  <a:cubicBezTo>
                    <a:pt x="206667" y="1567833"/>
                    <a:pt x="207525" y="1566500"/>
                    <a:pt x="210573" y="1567452"/>
                  </a:cubicBezTo>
                  <a:close/>
                  <a:moveTo>
                    <a:pt x="212478" y="1599266"/>
                  </a:moveTo>
                  <a:cubicBezTo>
                    <a:pt x="214764" y="1601361"/>
                    <a:pt x="215335" y="1600123"/>
                    <a:pt x="218002" y="1599647"/>
                  </a:cubicBezTo>
                  <a:cubicBezTo>
                    <a:pt x="218002" y="1599266"/>
                    <a:pt x="217907" y="1599075"/>
                    <a:pt x="217907" y="1598790"/>
                  </a:cubicBezTo>
                  <a:cubicBezTo>
                    <a:pt x="218669" y="1598599"/>
                    <a:pt x="219336" y="1598409"/>
                    <a:pt x="220002" y="1598218"/>
                  </a:cubicBezTo>
                  <a:cubicBezTo>
                    <a:pt x="220098" y="1600409"/>
                    <a:pt x="221431" y="1601742"/>
                    <a:pt x="222860" y="1602885"/>
                  </a:cubicBezTo>
                  <a:cubicBezTo>
                    <a:pt x="222384" y="1604505"/>
                    <a:pt x="221717" y="1606124"/>
                    <a:pt x="221336" y="1607648"/>
                  </a:cubicBezTo>
                  <a:cubicBezTo>
                    <a:pt x="216002" y="1607743"/>
                    <a:pt x="213144" y="1609077"/>
                    <a:pt x="210287" y="1605266"/>
                  </a:cubicBezTo>
                  <a:cubicBezTo>
                    <a:pt x="211620" y="1604123"/>
                    <a:pt x="212382" y="1601933"/>
                    <a:pt x="212478" y="1599266"/>
                  </a:cubicBezTo>
                  <a:close/>
                  <a:moveTo>
                    <a:pt x="235719" y="1605933"/>
                  </a:moveTo>
                  <a:cubicBezTo>
                    <a:pt x="234861" y="1606028"/>
                    <a:pt x="233814" y="1605933"/>
                    <a:pt x="232290" y="1605457"/>
                  </a:cubicBezTo>
                  <a:cubicBezTo>
                    <a:pt x="232290" y="1605457"/>
                    <a:pt x="232290" y="1605362"/>
                    <a:pt x="232290" y="1605362"/>
                  </a:cubicBezTo>
                  <a:cubicBezTo>
                    <a:pt x="233147" y="1605076"/>
                    <a:pt x="234004" y="1604981"/>
                    <a:pt x="235719" y="1605933"/>
                  </a:cubicBezTo>
                  <a:close/>
                  <a:moveTo>
                    <a:pt x="242005" y="1596027"/>
                  </a:moveTo>
                  <a:cubicBezTo>
                    <a:pt x="242958" y="1597551"/>
                    <a:pt x="243434" y="1599456"/>
                    <a:pt x="243624" y="1601552"/>
                  </a:cubicBezTo>
                  <a:cubicBezTo>
                    <a:pt x="238671" y="1600694"/>
                    <a:pt x="239433" y="1605552"/>
                    <a:pt x="235719" y="1605933"/>
                  </a:cubicBezTo>
                  <a:cubicBezTo>
                    <a:pt x="238100" y="1602981"/>
                    <a:pt x="240386" y="1599837"/>
                    <a:pt x="242005" y="1596027"/>
                  </a:cubicBezTo>
                  <a:close/>
                  <a:moveTo>
                    <a:pt x="257340" y="1615173"/>
                  </a:moveTo>
                  <a:cubicBezTo>
                    <a:pt x="256769" y="1612410"/>
                    <a:pt x="257531" y="1610982"/>
                    <a:pt x="258674" y="1609934"/>
                  </a:cubicBezTo>
                  <a:cubicBezTo>
                    <a:pt x="260484" y="1609934"/>
                    <a:pt x="262484" y="1610601"/>
                    <a:pt x="264960" y="1612601"/>
                  </a:cubicBezTo>
                  <a:cubicBezTo>
                    <a:pt x="263151" y="1613172"/>
                    <a:pt x="261341" y="1614220"/>
                    <a:pt x="257340" y="1615173"/>
                  </a:cubicBezTo>
                  <a:close/>
                  <a:moveTo>
                    <a:pt x="264865" y="1606505"/>
                  </a:moveTo>
                  <a:cubicBezTo>
                    <a:pt x="265056" y="1606410"/>
                    <a:pt x="265246" y="1606314"/>
                    <a:pt x="265437" y="1606219"/>
                  </a:cubicBezTo>
                  <a:cubicBezTo>
                    <a:pt x="274009" y="1608315"/>
                    <a:pt x="277438" y="1614125"/>
                    <a:pt x="286868" y="1615649"/>
                  </a:cubicBezTo>
                  <a:cubicBezTo>
                    <a:pt x="287344" y="1618411"/>
                    <a:pt x="285249" y="1618506"/>
                    <a:pt x="282963" y="1618506"/>
                  </a:cubicBezTo>
                  <a:cubicBezTo>
                    <a:pt x="282963" y="1618887"/>
                    <a:pt x="283058" y="1619173"/>
                    <a:pt x="283153" y="1619459"/>
                  </a:cubicBezTo>
                  <a:cubicBezTo>
                    <a:pt x="282201" y="1619744"/>
                    <a:pt x="281343" y="1619935"/>
                    <a:pt x="280581" y="1620126"/>
                  </a:cubicBezTo>
                  <a:cubicBezTo>
                    <a:pt x="277819" y="1618411"/>
                    <a:pt x="275533" y="1615935"/>
                    <a:pt x="275914" y="1613363"/>
                  </a:cubicBezTo>
                  <a:cubicBezTo>
                    <a:pt x="270294" y="1611839"/>
                    <a:pt x="267723" y="1611839"/>
                    <a:pt x="265722" y="1612315"/>
                  </a:cubicBezTo>
                  <a:cubicBezTo>
                    <a:pt x="267151" y="1610791"/>
                    <a:pt x="266294" y="1608695"/>
                    <a:pt x="264865" y="1606505"/>
                  </a:cubicBezTo>
                  <a:close/>
                  <a:moveTo>
                    <a:pt x="271247" y="1621173"/>
                  </a:moveTo>
                  <a:cubicBezTo>
                    <a:pt x="271152" y="1621649"/>
                    <a:pt x="271247" y="1622221"/>
                    <a:pt x="271247" y="1622793"/>
                  </a:cubicBezTo>
                  <a:cubicBezTo>
                    <a:pt x="270771" y="1622221"/>
                    <a:pt x="270199" y="1621554"/>
                    <a:pt x="269913" y="1620887"/>
                  </a:cubicBezTo>
                  <a:cubicBezTo>
                    <a:pt x="270294" y="1620887"/>
                    <a:pt x="270771" y="1621078"/>
                    <a:pt x="271247" y="1621173"/>
                  </a:cubicBezTo>
                  <a:close/>
                  <a:moveTo>
                    <a:pt x="284963" y="1627936"/>
                  </a:moveTo>
                  <a:cubicBezTo>
                    <a:pt x="285630" y="1627841"/>
                    <a:pt x="286201" y="1627650"/>
                    <a:pt x="286868" y="1627460"/>
                  </a:cubicBezTo>
                  <a:cubicBezTo>
                    <a:pt x="286868" y="1631365"/>
                    <a:pt x="284963" y="1637366"/>
                    <a:pt x="288297" y="1641747"/>
                  </a:cubicBezTo>
                  <a:cubicBezTo>
                    <a:pt x="287535" y="1642319"/>
                    <a:pt x="286392" y="1642509"/>
                    <a:pt x="285249" y="1642605"/>
                  </a:cubicBezTo>
                  <a:cubicBezTo>
                    <a:pt x="283344" y="1640890"/>
                    <a:pt x="280581" y="1639842"/>
                    <a:pt x="279724" y="1637366"/>
                  </a:cubicBezTo>
                  <a:cubicBezTo>
                    <a:pt x="282867" y="1637747"/>
                    <a:pt x="284487" y="1636509"/>
                    <a:pt x="285439" y="1634603"/>
                  </a:cubicBezTo>
                  <a:cubicBezTo>
                    <a:pt x="280772" y="1635461"/>
                    <a:pt x="281629" y="1632222"/>
                    <a:pt x="282201" y="1629365"/>
                  </a:cubicBezTo>
                  <a:cubicBezTo>
                    <a:pt x="283153" y="1628984"/>
                    <a:pt x="284106" y="1628507"/>
                    <a:pt x="284963" y="1627936"/>
                  </a:cubicBezTo>
                  <a:close/>
                  <a:moveTo>
                    <a:pt x="281915" y="1668703"/>
                  </a:moveTo>
                  <a:cubicBezTo>
                    <a:pt x="281534" y="1668608"/>
                    <a:pt x="281248" y="1668608"/>
                    <a:pt x="280867" y="1668512"/>
                  </a:cubicBezTo>
                  <a:cubicBezTo>
                    <a:pt x="280962" y="1668417"/>
                    <a:pt x="280867" y="1668322"/>
                    <a:pt x="280962" y="1668227"/>
                  </a:cubicBezTo>
                  <a:cubicBezTo>
                    <a:pt x="281248" y="1668417"/>
                    <a:pt x="281534" y="1668608"/>
                    <a:pt x="281915" y="1668703"/>
                  </a:cubicBezTo>
                  <a:close/>
                  <a:moveTo>
                    <a:pt x="275533" y="1680514"/>
                  </a:moveTo>
                  <a:cubicBezTo>
                    <a:pt x="274200" y="1680133"/>
                    <a:pt x="272866" y="1679943"/>
                    <a:pt x="271437" y="1680228"/>
                  </a:cubicBezTo>
                  <a:cubicBezTo>
                    <a:pt x="270580" y="1679276"/>
                    <a:pt x="269913" y="1677942"/>
                    <a:pt x="269247" y="1677180"/>
                  </a:cubicBezTo>
                  <a:cubicBezTo>
                    <a:pt x="269723" y="1676228"/>
                    <a:pt x="270009" y="1674990"/>
                    <a:pt x="269723" y="1673370"/>
                  </a:cubicBezTo>
                  <a:cubicBezTo>
                    <a:pt x="272580" y="1673656"/>
                    <a:pt x="275057" y="1673656"/>
                    <a:pt x="276676" y="1672608"/>
                  </a:cubicBezTo>
                  <a:cubicBezTo>
                    <a:pt x="275628" y="1674513"/>
                    <a:pt x="276581" y="1678609"/>
                    <a:pt x="275533" y="1680514"/>
                  </a:cubicBezTo>
                  <a:close/>
                  <a:moveTo>
                    <a:pt x="298679" y="1744998"/>
                  </a:moveTo>
                  <a:cubicBezTo>
                    <a:pt x="298774" y="1745665"/>
                    <a:pt x="299060" y="1746236"/>
                    <a:pt x="299441" y="1746713"/>
                  </a:cubicBezTo>
                  <a:cubicBezTo>
                    <a:pt x="297726" y="1747284"/>
                    <a:pt x="295440" y="1747475"/>
                    <a:pt x="292964" y="1747189"/>
                  </a:cubicBezTo>
                  <a:cubicBezTo>
                    <a:pt x="293726" y="1745951"/>
                    <a:pt x="294297" y="1744427"/>
                    <a:pt x="295440" y="1743569"/>
                  </a:cubicBezTo>
                  <a:cubicBezTo>
                    <a:pt x="296488" y="1743951"/>
                    <a:pt x="297631" y="1744522"/>
                    <a:pt x="298679" y="1744998"/>
                  </a:cubicBezTo>
                  <a:close/>
                  <a:moveTo>
                    <a:pt x="273914" y="1755285"/>
                  </a:moveTo>
                  <a:cubicBezTo>
                    <a:pt x="274485" y="1754809"/>
                    <a:pt x="275152" y="1754047"/>
                    <a:pt x="275533" y="1753285"/>
                  </a:cubicBezTo>
                  <a:cubicBezTo>
                    <a:pt x="278105" y="1753285"/>
                    <a:pt x="282010" y="1750713"/>
                    <a:pt x="282296" y="1752618"/>
                  </a:cubicBezTo>
                  <a:cubicBezTo>
                    <a:pt x="281439" y="1753857"/>
                    <a:pt x="280391" y="1754999"/>
                    <a:pt x="279248" y="1756333"/>
                  </a:cubicBezTo>
                  <a:cubicBezTo>
                    <a:pt x="278105" y="1755476"/>
                    <a:pt x="276581" y="1754999"/>
                    <a:pt x="273914" y="1755285"/>
                  </a:cubicBezTo>
                  <a:close/>
                  <a:moveTo>
                    <a:pt x="276676" y="1808625"/>
                  </a:moveTo>
                  <a:cubicBezTo>
                    <a:pt x="275152" y="1809102"/>
                    <a:pt x="273723" y="1809768"/>
                    <a:pt x="272485" y="1810149"/>
                  </a:cubicBezTo>
                  <a:cubicBezTo>
                    <a:pt x="271914" y="1809482"/>
                    <a:pt x="271437" y="1808816"/>
                    <a:pt x="271152" y="1808149"/>
                  </a:cubicBezTo>
                  <a:cubicBezTo>
                    <a:pt x="272961" y="1807292"/>
                    <a:pt x="275914" y="1807101"/>
                    <a:pt x="276676" y="1808625"/>
                  </a:cubicBezTo>
                  <a:close/>
                  <a:moveTo>
                    <a:pt x="249911" y="1868061"/>
                  </a:moveTo>
                  <a:cubicBezTo>
                    <a:pt x="250959" y="1868728"/>
                    <a:pt x="250387" y="1869681"/>
                    <a:pt x="249435" y="1870728"/>
                  </a:cubicBezTo>
                  <a:cubicBezTo>
                    <a:pt x="247720" y="1870443"/>
                    <a:pt x="245910" y="1870061"/>
                    <a:pt x="244101" y="1869681"/>
                  </a:cubicBezTo>
                  <a:cubicBezTo>
                    <a:pt x="246291" y="1867204"/>
                    <a:pt x="248101" y="1867776"/>
                    <a:pt x="249911" y="1868061"/>
                  </a:cubicBezTo>
                  <a:close/>
                  <a:moveTo>
                    <a:pt x="260579" y="1922449"/>
                  </a:moveTo>
                  <a:cubicBezTo>
                    <a:pt x="261436" y="1923878"/>
                    <a:pt x="262389" y="1925307"/>
                    <a:pt x="261912" y="1927593"/>
                  </a:cubicBezTo>
                  <a:cubicBezTo>
                    <a:pt x="259912" y="1927402"/>
                    <a:pt x="258388" y="1927497"/>
                    <a:pt x="257150" y="1927688"/>
                  </a:cubicBezTo>
                  <a:cubicBezTo>
                    <a:pt x="258579" y="1926259"/>
                    <a:pt x="259722" y="1924449"/>
                    <a:pt x="260579" y="1922449"/>
                  </a:cubicBezTo>
                  <a:close/>
                  <a:moveTo>
                    <a:pt x="275724" y="1962549"/>
                  </a:moveTo>
                  <a:cubicBezTo>
                    <a:pt x="277343" y="1966169"/>
                    <a:pt x="276295" y="1969884"/>
                    <a:pt x="274962" y="1972646"/>
                  </a:cubicBezTo>
                  <a:cubicBezTo>
                    <a:pt x="273342" y="1972265"/>
                    <a:pt x="271628" y="1971884"/>
                    <a:pt x="269913" y="1971693"/>
                  </a:cubicBezTo>
                  <a:cubicBezTo>
                    <a:pt x="273057" y="1967026"/>
                    <a:pt x="274390" y="1965693"/>
                    <a:pt x="275724" y="1962549"/>
                  </a:cubicBezTo>
                  <a:close/>
                  <a:moveTo>
                    <a:pt x="279057" y="1983599"/>
                  </a:moveTo>
                  <a:cubicBezTo>
                    <a:pt x="279057" y="1984457"/>
                    <a:pt x="279057" y="1985123"/>
                    <a:pt x="279153" y="1985600"/>
                  </a:cubicBezTo>
                  <a:cubicBezTo>
                    <a:pt x="278772" y="1985314"/>
                    <a:pt x="278486" y="1984838"/>
                    <a:pt x="278200" y="1984266"/>
                  </a:cubicBezTo>
                  <a:cubicBezTo>
                    <a:pt x="278486" y="1983981"/>
                    <a:pt x="278867" y="1983885"/>
                    <a:pt x="279057" y="1983599"/>
                  </a:cubicBezTo>
                  <a:close/>
                  <a:moveTo>
                    <a:pt x="286201" y="1984457"/>
                  </a:moveTo>
                  <a:cubicBezTo>
                    <a:pt x="285915" y="1985981"/>
                    <a:pt x="287344" y="1986457"/>
                    <a:pt x="287535" y="1987695"/>
                  </a:cubicBezTo>
                  <a:cubicBezTo>
                    <a:pt x="287344" y="1987695"/>
                    <a:pt x="287249" y="1987695"/>
                    <a:pt x="287058" y="1987695"/>
                  </a:cubicBezTo>
                  <a:cubicBezTo>
                    <a:pt x="285058" y="1986362"/>
                    <a:pt x="282772" y="1987124"/>
                    <a:pt x="280677" y="1986457"/>
                  </a:cubicBezTo>
                  <a:cubicBezTo>
                    <a:pt x="282010" y="1985695"/>
                    <a:pt x="284106" y="1983599"/>
                    <a:pt x="286201" y="1984457"/>
                  </a:cubicBezTo>
                  <a:close/>
                  <a:moveTo>
                    <a:pt x="288201" y="1983219"/>
                  </a:moveTo>
                  <a:cubicBezTo>
                    <a:pt x="287535" y="1981409"/>
                    <a:pt x="286677" y="1979980"/>
                    <a:pt x="285534" y="1978647"/>
                  </a:cubicBezTo>
                  <a:cubicBezTo>
                    <a:pt x="286201" y="1978456"/>
                    <a:pt x="286963" y="1978361"/>
                    <a:pt x="287725" y="1978551"/>
                  </a:cubicBezTo>
                  <a:cubicBezTo>
                    <a:pt x="288201" y="1980075"/>
                    <a:pt x="288582" y="1981314"/>
                    <a:pt x="288963" y="1982552"/>
                  </a:cubicBezTo>
                  <a:cubicBezTo>
                    <a:pt x="288582" y="1982742"/>
                    <a:pt x="288487" y="1982933"/>
                    <a:pt x="288201" y="1983219"/>
                  </a:cubicBezTo>
                  <a:close/>
                  <a:moveTo>
                    <a:pt x="293059" y="2011127"/>
                  </a:moveTo>
                  <a:cubicBezTo>
                    <a:pt x="293059" y="2011222"/>
                    <a:pt x="293154" y="2011412"/>
                    <a:pt x="293154" y="2011508"/>
                  </a:cubicBezTo>
                  <a:cubicBezTo>
                    <a:pt x="292678" y="2011508"/>
                    <a:pt x="292297" y="2011603"/>
                    <a:pt x="291916" y="2011794"/>
                  </a:cubicBezTo>
                  <a:cubicBezTo>
                    <a:pt x="292297" y="2011508"/>
                    <a:pt x="292678" y="2011317"/>
                    <a:pt x="293059" y="2011127"/>
                  </a:cubicBezTo>
                  <a:close/>
                  <a:moveTo>
                    <a:pt x="284963" y="2068944"/>
                  </a:moveTo>
                  <a:cubicBezTo>
                    <a:pt x="281534" y="2069706"/>
                    <a:pt x="278581" y="2069610"/>
                    <a:pt x="275724" y="2068944"/>
                  </a:cubicBezTo>
                  <a:cubicBezTo>
                    <a:pt x="278772" y="2068658"/>
                    <a:pt x="279819" y="2066467"/>
                    <a:pt x="279629" y="2063038"/>
                  </a:cubicBezTo>
                  <a:cubicBezTo>
                    <a:pt x="273914" y="2061133"/>
                    <a:pt x="273533" y="2064467"/>
                    <a:pt x="273628" y="2068372"/>
                  </a:cubicBezTo>
                  <a:cubicBezTo>
                    <a:pt x="272676" y="2067991"/>
                    <a:pt x="271723" y="2067705"/>
                    <a:pt x="270771" y="2067229"/>
                  </a:cubicBezTo>
                  <a:cubicBezTo>
                    <a:pt x="271437" y="2064467"/>
                    <a:pt x="272676" y="2062371"/>
                    <a:pt x="275152" y="2061609"/>
                  </a:cubicBezTo>
                  <a:cubicBezTo>
                    <a:pt x="281153" y="2063419"/>
                    <a:pt x="285725" y="2058276"/>
                    <a:pt x="284963" y="2068944"/>
                  </a:cubicBezTo>
                  <a:close/>
                  <a:moveTo>
                    <a:pt x="266389" y="2060466"/>
                  </a:moveTo>
                  <a:cubicBezTo>
                    <a:pt x="265437" y="2059895"/>
                    <a:pt x="264770" y="2059419"/>
                    <a:pt x="264198" y="2059037"/>
                  </a:cubicBezTo>
                  <a:cubicBezTo>
                    <a:pt x="264960" y="2058847"/>
                    <a:pt x="265722" y="2058752"/>
                    <a:pt x="266961" y="2059037"/>
                  </a:cubicBezTo>
                  <a:cubicBezTo>
                    <a:pt x="268389" y="2055513"/>
                    <a:pt x="264675" y="2055704"/>
                    <a:pt x="262103" y="2055037"/>
                  </a:cubicBezTo>
                  <a:cubicBezTo>
                    <a:pt x="262103" y="2054180"/>
                    <a:pt x="262198" y="2053037"/>
                    <a:pt x="262293" y="2051608"/>
                  </a:cubicBezTo>
                  <a:cubicBezTo>
                    <a:pt x="265437" y="2050846"/>
                    <a:pt x="266961" y="2052275"/>
                    <a:pt x="269247" y="2053513"/>
                  </a:cubicBezTo>
                  <a:cubicBezTo>
                    <a:pt x="268961" y="2056466"/>
                    <a:pt x="269056" y="2057990"/>
                    <a:pt x="269247" y="2059514"/>
                  </a:cubicBezTo>
                  <a:cubicBezTo>
                    <a:pt x="266961" y="2061323"/>
                    <a:pt x="265246" y="2063705"/>
                    <a:pt x="263436" y="2065991"/>
                  </a:cubicBezTo>
                  <a:cubicBezTo>
                    <a:pt x="258579" y="2066467"/>
                    <a:pt x="258674" y="2072563"/>
                    <a:pt x="253816" y="2073039"/>
                  </a:cubicBezTo>
                  <a:cubicBezTo>
                    <a:pt x="255435" y="2065895"/>
                    <a:pt x="260769" y="2063038"/>
                    <a:pt x="266389" y="2060466"/>
                  </a:cubicBezTo>
                  <a:close/>
                  <a:moveTo>
                    <a:pt x="250101" y="2087803"/>
                  </a:moveTo>
                  <a:cubicBezTo>
                    <a:pt x="249339" y="2087327"/>
                    <a:pt x="248768" y="2086755"/>
                    <a:pt x="248292" y="2085993"/>
                  </a:cubicBezTo>
                  <a:cubicBezTo>
                    <a:pt x="248387" y="2085993"/>
                    <a:pt x="248387" y="2085803"/>
                    <a:pt x="248482" y="2085803"/>
                  </a:cubicBezTo>
                  <a:cubicBezTo>
                    <a:pt x="248958" y="2086374"/>
                    <a:pt x="249530" y="2087136"/>
                    <a:pt x="250101" y="2087803"/>
                  </a:cubicBezTo>
                  <a:close/>
                  <a:moveTo>
                    <a:pt x="230480" y="2109901"/>
                  </a:moveTo>
                  <a:cubicBezTo>
                    <a:pt x="230956" y="2110758"/>
                    <a:pt x="231242" y="2111425"/>
                    <a:pt x="231528" y="2112092"/>
                  </a:cubicBezTo>
                  <a:cubicBezTo>
                    <a:pt x="231623" y="2112473"/>
                    <a:pt x="231432" y="2112663"/>
                    <a:pt x="231623" y="2113044"/>
                  </a:cubicBezTo>
                  <a:cubicBezTo>
                    <a:pt x="231718" y="2113044"/>
                    <a:pt x="231813" y="2113044"/>
                    <a:pt x="231909" y="2113044"/>
                  </a:cubicBezTo>
                  <a:cubicBezTo>
                    <a:pt x="232861" y="2115616"/>
                    <a:pt x="233147" y="2117140"/>
                    <a:pt x="236195" y="2118093"/>
                  </a:cubicBezTo>
                  <a:cubicBezTo>
                    <a:pt x="235814" y="2118759"/>
                    <a:pt x="235338" y="2119331"/>
                    <a:pt x="234766" y="2119617"/>
                  </a:cubicBezTo>
                  <a:cubicBezTo>
                    <a:pt x="236766" y="2119712"/>
                    <a:pt x="238767" y="2119236"/>
                    <a:pt x="240767" y="2118855"/>
                  </a:cubicBezTo>
                  <a:cubicBezTo>
                    <a:pt x="241148" y="2118855"/>
                    <a:pt x="241338" y="2118950"/>
                    <a:pt x="241719" y="2118950"/>
                  </a:cubicBezTo>
                  <a:cubicBezTo>
                    <a:pt x="240195" y="2121998"/>
                    <a:pt x="232956" y="2121617"/>
                    <a:pt x="227146" y="2119617"/>
                  </a:cubicBezTo>
                  <a:cubicBezTo>
                    <a:pt x="227146" y="2115997"/>
                    <a:pt x="227337" y="2112378"/>
                    <a:pt x="229813" y="2109901"/>
                  </a:cubicBezTo>
                  <a:cubicBezTo>
                    <a:pt x="230004" y="2109901"/>
                    <a:pt x="230194" y="2109806"/>
                    <a:pt x="230480" y="2109901"/>
                  </a:cubicBezTo>
                  <a:close/>
                  <a:moveTo>
                    <a:pt x="206572" y="2126951"/>
                  </a:moveTo>
                  <a:cubicBezTo>
                    <a:pt x="201429" y="2125332"/>
                    <a:pt x="201714" y="2128856"/>
                    <a:pt x="197333" y="2127808"/>
                  </a:cubicBezTo>
                  <a:cubicBezTo>
                    <a:pt x="197238" y="2126665"/>
                    <a:pt x="197428" y="2125998"/>
                    <a:pt x="197619" y="2125236"/>
                  </a:cubicBezTo>
                  <a:cubicBezTo>
                    <a:pt x="200476" y="2126665"/>
                    <a:pt x="203048" y="2124284"/>
                    <a:pt x="206763" y="2123903"/>
                  </a:cubicBezTo>
                  <a:cubicBezTo>
                    <a:pt x="206763" y="2124951"/>
                    <a:pt x="206667" y="2125998"/>
                    <a:pt x="206572" y="2126951"/>
                  </a:cubicBezTo>
                  <a:close/>
                  <a:moveTo>
                    <a:pt x="198857" y="2142858"/>
                  </a:moveTo>
                  <a:cubicBezTo>
                    <a:pt x="199238" y="2143524"/>
                    <a:pt x="199714" y="2144096"/>
                    <a:pt x="200286" y="2144572"/>
                  </a:cubicBezTo>
                  <a:cubicBezTo>
                    <a:pt x="200476" y="2143905"/>
                    <a:pt x="200571" y="2143143"/>
                    <a:pt x="200667" y="2142381"/>
                  </a:cubicBezTo>
                  <a:cubicBezTo>
                    <a:pt x="202000" y="2142286"/>
                    <a:pt x="203524" y="2142286"/>
                    <a:pt x="205524" y="2142667"/>
                  </a:cubicBezTo>
                  <a:cubicBezTo>
                    <a:pt x="202667" y="2144763"/>
                    <a:pt x="201524" y="2145906"/>
                    <a:pt x="201238" y="2147239"/>
                  </a:cubicBezTo>
                  <a:cubicBezTo>
                    <a:pt x="199143" y="2147049"/>
                    <a:pt x="197142" y="2148382"/>
                    <a:pt x="195333" y="2150287"/>
                  </a:cubicBezTo>
                  <a:cubicBezTo>
                    <a:pt x="194475" y="2147049"/>
                    <a:pt x="195428" y="2144001"/>
                    <a:pt x="198857" y="2142858"/>
                  </a:cubicBezTo>
                  <a:close/>
                  <a:moveTo>
                    <a:pt x="709206" y="31260"/>
                  </a:moveTo>
                  <a:cubicBezTo>
                    <a:pt x="707016" y="35832"/>
                    <a:pt x="704634" y="40118"/>
                    <a:pt x="698824" y="40690"/>
                  </a:cubicBezTo>
                  <a:cubicBezTo>
                    <a:pt x="702729" y="38023"/>
                    <a:pt x="700443" y="28498"/>
                    <a:pt x="709206" y="31260"/>
                  </a:cubicBezTo>
                  <a:close/>
                  <a:moveTo>
                    <a:pt x="694633" y="20211"/>
                  </a:moveTo>
                  <a:cubicBezTo>
                    <a:pt x="697205" y="22688"/>
                    <a:pt x="689013" y="27831"/>
                    <a:pt x="684537" y="28212"/>
                  </a:cubicBezTo>
                  <a:cubicBezTo>
                    <a:pt x="685013" y="26498"/>
                    <a:pt x="684537" y="25450"/>
                    <a:pt x="683203" y="24974"/>
                  </a:cubicBezTo>
                  <a:cubicBezTo>
                    <a:pt x="685489" y="24783"/>
                    <a:pt x="691585" y="24307"/>
                    <a:pt x="694633" y="20211"/>
                  </a:cubicBezTo>
                  <a:close/>
                  <a:moveTo>
                    <a:pt x="563188" y="523798"/>
                  </a:moveTo>
                  <a:cubicBezTo>
                    <a:pt x="571951" y="527322"/>
                    <a:pt x="557473" y="534180"/>
                    <a:pt x="554997" y="530465"/>
                  </a:cubicBezTo>
                  <a:cubicBezTo>
                    <a:pt x="555949" y="526274"/>
                    <a:pt x="563760" y="529608"/>
                    <a:pt x="563188" y="523798"/>
                  </a:cubicBezTo>
                  <a:close/>
                  <a:moveTo>
                    <a:pt x="551377" y="543896"/>
                  </a:moveTo>
                  <a:cubicBezTo>
                    <a:pt x="554997" y="545801"/>
                    <a:pt x="552234" y="555230"/>
                    <a:pt x="546519" y="552563"/>
                  </a:cubicBezTo>
                  <a:cubicBezTo>
                    <a:pt x="545853" y="547039"/>
                    <a:pt x="549377" y="546372"/>
                    <a:pt x="551377" y="543896"/>
                  </a:cubicBezTo>
                  <a:close/>
                  <a:moveTo>
                    <a:pt x="512229" y="540562"/>
                  </a:moveTo>
                  <a:cubicBezTo>
                    <a:pt x="515373" y="540562"/>
                    <a:pt x="520897" y="543229"/>
                    <a:pt x="519754" y="538466"/>
                  </a:cubicBezTo>
                  <a:cubicBezTo>
                    <a:pt x="524231" y="542562"/>
                    <a:pt x="527946" y="539228"/>
                    <a:pt x="529470" y="545801"/>
                  </a:cubicBezTo>
                  <a:cubicBezTo>
                    <a:pt x="531470" y="545039"/>
                    <a:pt x="531756" y="542562"/>
                    <a:pt x="535185" y="543419"/>
                  </a:cubicBezTo>
                  <a:cubicBezTo>
                    <a:pt x="535375" y="545420"/>
                    <a:pt x="538518" y="545420"/>
                    <a:pt x="538709" y="543896"/>
                  </a:cubicBezTo>
                  <a:cubicBezTo>
                    <a:pt x="541662" y="543991"/>
                    <a:pt x="540900" y="554183"/>
                    <a:pt x="535851" y="551230"/>
                  </a:cubicBezTo>
                  <a:cubicBezTo>
                    <a:pt x="535851" y="549420"/>
                    <a:pt x="536613" y="548563"/>
                    <a:pt x="538042" y="548372"/>
                  </a:cubicBezTo>
                  <a:cubicBezTo>
                    <a:pt x="537852" y="546658"/>
                    <a:pt x="534613" y="546944"/>
                    <a:pt x="534899" y="544943"/>
                  </a:cubicBezTo>
                  <a:cubicBezTo>
                    <a:pt x="531470" y="548087"/>
                    <a:pt x="525564" y="548563"/>
                    <a:pt x="521469" y="550944"/>
                  </a:cubicBezTo>
                  <a:cubicBezTo>
                    <a:pt x="518992" y="549325"/>
                    <a:pt x="522231" y="548753"/>
                    <a:pt x="520516" y="544658"/>
                  </a:cubicBezTo>
                  <a:cubicBezTo>
                    <a:pt x="515754" y="547229"/>
                    <a:pt x="516420" y="546372"/>
                    <a:pt x="509753" y="544848"/>
                  </a:cubicBezTo>
                  <a:cubicBezTo>
                    <a:pt x="510896" y="543705"/>
                    <a:pt x="511944" y="542657"/>
                    <a:pt x="512229" y="540562"/>
                  </a:cubicBezTo>
                  <a:close/>
                  <a:moveTo>
                    <a:pt x="538804" y="556088"/>
                  </a:moveTo>
                  <a:cubicBezTo>
                    <a:pt x="536328" y="561898"/>
                    <a:pt x="531565" y="558374"/>
                    <a:pt x="525945" y="557612"/>
                  </a:cubicBezTo>
                  <a:cubicBezTo>
                    <a:pt x="529374" y="551420"/>
                    <a:pt x="533184" y="552563"/>
                    <a:pt x="538804" y="556088"/>
                  </a:cubicBezTo>
                  <a:close/>
                  <a:moveTo>
                    <a:pt x="473463" y="546467"/>
                  </a:moveTo>
                  <a:cubicBezTo>
                    <a:pt x="467843" y="544658"/>
                    <a:pt x="463461" y="541991"/>
                    <a:pt x="464128" y="536085"/>
                  </a:cubicBezTo>
                  <a:cubicBezTo>
                    <a:pt x="467748" y="539324"/>
                    <a:pt x="471748" y="542086"/>
                    <a:pt x="473463" y="546467"/>
                  </a:cubicBezTo>
                  <a:close/>
                  <a:moveTo>
                    <a:pt x="460032" y="552468"/>
                  </a:moveTo>
                  <a:cubicBezTo>
                    <a:pt x="466890" y="553516"/>
                    <a:pt x="465557" y="559802"/>
                    <a:pt x="465366" y="565422"/>
                  </a:cubicBezTo>
                  <a:cubicBezTo>
                    <a:pt x="458889" y="564470"/>
                    <a:pt x="454794" y="556945"/>
                    <a:pt x="460032" y="552468"/>
                  </a:cubicBezTo>
                  <a:close/>
                  <a:moveTo>
                    <a:pt x="446126" y="561517"/>
                  </a:moveTo>
                  <a:cubicBezTo>
                    <a:pt x="445554" y="565041"/>
                    <a:pt x="448602" y="566375"/>
                    <a:pt x="446602" y="570851"/>
                  </a:cubicBezTo>
                  <a:cubicBezTo>
                    <a:pt x="443459" y="570566"/>
                    <a:pt x="441173" y="569804"/>
                    <a:pt x="439744" y="568470"/>
                  </a:cubicBezTo>
                  <a:cubicBezTo>
                    <a:pt x="439744" y="569994"/>
                    <a:pt x="439649" y="571137"/>
                    <a:pt x="439554" y="572280"/>
                  </a:cubicBezTo>
                  <a:cubicBezTo>
                    <a:pt x="439077" y="571137"/>
                    <a:pt x="438125" y="570375"/>
                    <a:pt x="436125" y="570375"/>
                  </a:cubicBezTo>
                  <a:cubicBezTo>
                    <a:pt x="430124" y="572375"/>
                    <a:pt x="433362" y="580091"/>
                    <a:pt x="440887" y="580186"/>
                  </a:cubicBezTo>
                  <a:cubicBezTo>
                    <a:pt x="440506" y="579805"/>
                    <a:pt x="440411" y="579233"/>
                    <a:pt x="440220" y="578662"/>
                  </a:cubicBezTo>
                  <a:cubicBezTo>
                    <a:pt x="440601" y="578948"/>
                    <a:pt x="440887" y="579233"/>
                    <a:pt x="441649" y="579424"/>
                  </a:cubicBezTo>
                  <a:cubicBezTo>
                    <a:pt x="440506" y="582186"/>
                    <a:pt x="434601" y="579805"/>
                    <a:pt x="435458" y="584758"/>
                  </a:cubicBezTo>
                  <a:cubicBezTo>
                    <a:pt x="439458" y="587901"/>
                    <a:pt x="448221" y="584758"/>
                    <a:pt x="450507" y="580472"/>
                  </a:cubicBezTo>
                  <a:cubicBezTo>
                    <a:pt x="457746" y="579519"/>
                    <a:pt x="459175" y="589330"/>
                    <a:pt x="464223" y="585234"/>
                  </a:cubicBezTo>
                  <a:cubicBezTo>
                    <a:pt x="462414" y="576566"/>
                    <a:pt x="466986" y="568280"/>
                    <a:pt x="469843" y="558278"/>
                  </a:cubicBezTo>
                  <a:cubicBezTo>
                    <a:pt x="476987" y="558945"/>
                    <a:pt x="466224" y="571232"/>
                    <a:pt x="473844" y="567994"/>
                  </a:cubicBezTo>
                  <a:cubicBezTo>
                    <a:pt x="476034" y="561898"/>
                    <a:pt x="482702" y="556183"/>
                    <a:pt x="488988" y="549896"/>
                  </a:cubicBezTo>
                  <a:cubicBezTo>
                    <a:pt x="483750" y="544658"/>
                    <a:pt x="480511" y="552087"/>
                    <a:pt x="477463" y="554659"/>
                  </a:cubicBezTo>
                  <a:cubicBezTo>
                    <a:pt x="475368" y="554183"/>
                    <a:pt x="472415" y="554278"/>
                    <a:pt x="472320" y="552468"/>
                  </a:cubicBezTo>
                  <a:cubicBezTo>
                    <a:pt x="474225" y="545324"/>
                    <a:pt x="479844" y="542181"/>
                    <a:pt x="488226" y="542181"/>
                  </a:cubicBezTo>
                  <a:cubicBezTo>
                    <a:pt x="487464" y="547706"/>
                    <a:pt x="492227" y="549611"/>
                    <a:pt x="493751" y="553611"/>
                  </a:cubicBezTo>
                  <a:cubicBezTo>
                    <a:pt x="477368" y="555611"/>
                    <a:pt x="491084" y="566756"/>
                    <a:pt x="483845" y="572375"/>
                  </a:cubicBezTo>
                  <a:cubicBezTo>
                    <a:pt x="486798" y="573328"/>
                    <a:pt x="488703" y="570661"/>
                    <a:pt x="489179" y="573042"/>
                  </a:cubicBezTo>
                  <a:cubicBezTo>
                    <a:pt x="485845" y="578376"/>
                    <a:pt x="483559" y="580281"/>
                    <a:pt x="485655" y="584948"/>
                  </a:cubicBezTo>
                  <a:cubicBezTo>
                    <a:pt x="496132" y="584948"/>
                    <a:pt x="491941" y="575614"/>
                    <a:pt x="502419" y="580853"/>
                  </a:cubicBezTo>
                  <a:cubicBezTo>
                    <a:pt x="502038" y="573899"/>
                    <a:pt x="496227" y="576662"/>
                    <a:pt x="492036" y="578090"/>
                  </a:cubicBezTo>
                  <a:cubicBezTo>
                    <a:pt x="493179" y="572947"/>
                    <a:pt x="498513" y="574280"/>
                    <a:pt x="493084" y="570566"/>
                  </a:cubicBezTo>
                  <a:cubicBezTo>
                    <a:pt x="496894" y="566660"/>
                    <a:pt x="503276" y="565517"/>
                    <a:pt x="502323" y="556278"/>
                  </a:cubicBezTo>
                  <a:cubicBezTo>
                    <a:pt x="511658" y="559136"/>
                    <a:pt x="511467" y="551230"/>
                    <a:pt x="517563" y="550468"/>
                  </a:cubicBezTo>
                  <a:cubicBezTo>
                    <a:pt x="512420" y="559707"/>
                    <a:pt x="502323" y="565517"/>
                    <a:pt x="501466" y="574661"/>
                  </a:cubicBezTo>
                  <a:cubicBezTo>
                    <a:pt x="508229" y="572947"/>
                    <a:pt x="513753" y="565994"/>
                    <a:pt x="521850" y="571042"/>
                  </a:cubicBezTo>
                  <a:cubicBezTo>
                    <a:pt x="526612" y="559707"/>
                    <a:pt x="543852" y="567803"/>
                    <a:pt x="546138" y="564851"/>
                  </a:cubicBezTo>
                  <a:cubicBezTo>
                    <a:pt x="544138" y="567327"/>
                    <a:pt x="541185" y="568756"/>
                    <a:pt x="539757" y="571804"/>
                  </a:cubicBezTo>
                  <a:cubicBezTo>
                    <a:pt x="544233" y="572471"/>
                    <a:pt x="543186" y="577900"/>
                    <a:pt x="540423" y="579614"/>
                  </a:cubicBezTo>
                  <a:cubicBezTo>
                    <a:pt x="547091" y="578376"/>
                    <a:pt x="546900" y="580472"/>
                    <a:pt x="553092" y="579614"/>
                  </a:cubicBezTo>
                  <a:cubicBezTo>
                    <a:pt x="552806" y="581615"/>
                    <a:pt x="552520" y="583615"/>
                    <a:pt x="552234" y="585615"/>
                  </a:cubicBezTo>
                  <a:cubicBezTo>
                    <a:pt x="546329" y="582091"/>
                    <a:pt x="546805" y="585044"/>
                    <a:pt x="546043" y="590949"/>
                  </a:cubicBezTo>
                  <a:cubicBezTo>
                    <a:pt x="540900" y="589901"/>
                    <a:pt x="540138" y="593711"/>
                    <a:pt x="534994" y="592664"/>
                  </a:cubicBezTo>
                  <a:cubicBezTo>
                    <a:pt x="533946" y="595140"/>
                    <a:pt x="537090" y="596855"/>
                    <a:pt x="534327" y="597236"/>
                  </a:cubicBezTo>
                  <a:cubicBezTo>
                    <a:pt x="531946" y="596950"/>
                    <a:pt x="533089" y="594378"/>
                    <a:pt x="531184" y="593711"/>
                  </a:cubicBezTo>
                  <a:cubicBezTo>
                    <a:pt x="530136" y="596283"/>
                    <a:pt x="533280" y="597902"/>
                    <a:pt x="530517" y="598283"/>
                  </a:cubicBezTo>
                  <a:cubicBezTo>
                    <a:pt x="529470" y="593521"/>
                    <a:pt x="519373" y="586758"/>
                    <a:pt x="516611" y="595045"/>
                  </a:cubicBezTo>
                  <a:cubicBezTo>
                    <a:pt x="523755" y="595616"/>
                    <a:pt x="523850" y="595807"/>
                    <a:pt x="521278" y="600188"/>
                  </a:cubicBezTo>
                  <a:cubicBezTo>
                    <a:pt x="538899" y="602379"/>
                    <a:pt x="535947" y="592092"/>
                    <a:pt x="544329" y="603046"/>
                  </a:cubicBezTo>
                  <a:cubicBezTo>
                    <a:pt x="537756" y="611714"/>
                    <a:pt x="538233" y="626858"/>
                    <a:pt x="550615" y="634574"/>
                  </a:cubicBezTo>
                  <a:cubicBezTo>
                    <a:pt x="552615" y="632097"/>
                    <a:pt x="554616" y="629716"/>
                    <a:pt x="560045" y="631145"/>
                  </a:cubicBezTo>
                  <a:cubicBezTo>
                    <a:pt x="558045" y="635431"/>
                    <a:pt x="547948" y="638955"/>
                    <a:pt x="545472" y="632383"/>
                  </a:cubicBezTo>
                  <a:cubicBezTo>
                    <a:pt x="541376" y="634955"/>
                    <a:pt x="540138" y="639431"/>
                    <a:pt x="538899" y="640765"/>
                  </a:cubicBezTo>
                  <a:cubicBezTo>
                    <a:pt x="527660" y="635431"/>
                    <a:pt x="504609" y="645432"/>
                    <a:pt x="506514" y="627525"/>
                  </a:cubicBezTo>
                  <a:cubicBezTo>
                    <a:pt x="516897" y="628954"/>
                    <a:pt x="522040" y="622382"/>
                    <a:pt x="532803" y="620000"/>
                  </a:cubicBezTo>
                  <a:cubicBezTo>
                    <a:pt x="533184" y="622953"/>
                    <a:pt x="529089" y="628859"/>
                    <a:pt x="535280" y="628002"/>
                  </a:cubicBezTo>
                  <a:cubicBezTo>
                    <a:pt x="537090" y="621810"/>
                    <a:pt x="533375" y="619143"/>
                    <a:pt x="533661" y="614000"/>
                  </a:cubicBezTo>
                  <a:cubicBezTo>
                    <a:pt x="524612" y="612381"/>
                    <a:pt x="526422" y="605046"/>
                    <a:pt x="524517" y="602093"/>
                  </a:cubicBezTo>
                  <a:cubicBezTo>
                    <a:pt x="524326" y="605427"/>
                    <a:pt x="522421" y="606665"/>
                    <a:pt x="518516" y="605903"/>
                  </a:cubicBezTo>
                  <a:cubicBezTo>
                    <a:pt x="518802" y="603903"/>
                    <a:pt x="515658" y="604189"/>
                    <a:pt x="515373" y="602474"/>
                  </a:cubicBezTo>
                  <a:cubicBezTo>
                    <a:pt x="515373" y="599522"/>
                    <a:pt x="517849" y="599426"/>
                    <a:pt x="518040" y="596664"/>
                  </a:cubicBezTo>
                  <a:cubicBezTo>
                    <a:pt x="511277" y="592187"/>
                    <a:pt x="508229" y="598569"/>
                    <a:pt x="502133" y="594664"/>
                  </a:cubicBezTo>
                  <a:cubicBezTo>
                    <a:pt x="507276" y="601712"/>
                    <a:pt x="505371" y="605237"/>
                    <a:pt x="510610" y="611047"/>
                  </a:cubicBezTo>
                  <a:cubicBezTo>
                    <a:pt x="505943" y="610761"/>
                    <a:pt x="502228" y="607237"/>
                    <a:pt x="495084" y="605999"/>
                  </a:cubicBezTo>
                  <a:cubicBezTo>
                    <a:pt x="497847" y="602760"/>
                    <a:pt x="495275" y="603141"/>
                    <a:pt x="497942" y="598664"/>
                  </a:cubicBezTo>
                  <a:cubicBezTo>
                    <a:pt x="493275" y="597998"/>
                    <a:pt x="494037" y="593902"/>
                    <a:pt x="491751" y="591711"/>
                  </a:cubicBezTo>
                  <a:cubicBezTo>
                    <a:pt x="486702" y="595140"/>
                    <a:pt x="494418" y="608952"/>
                    <a:pt x="485369" y="610952"/>
                  </a:cubicBezTo>
                  <a:cubicBezTo>
                    <a:pt x="489655" y="613238"/>
                    <a:pt x="495084" y="614666"/>
                    <a:pt x="496894" y="618572"/>
                  </a:cubicBezTo>
                  <a:cubicBezTo>
                    <a:pt x="493941" y="618191"/>
                    <a:pt x="495275" y="622572"/>
                    <a:pt x="492703" y="622667"/>
                  </a:cubicBezTo>
                  <a:cubicBezTo>
                    <a:pt x="490608" y="614952"/>
                    <a:pt x="491370" y="622953"/>
                    <a:pt x="488893" y="623715"/>
                  </a:cubicBezTo>
                  <a:cubicBezTo>
                    <a:pt x="481940" y="616286"/>
                    <a:pt x="486988" y="622477"/>
                    <a:pt x="479654" y="625620"/>
                  </a:cubicBezTo>
                  <a:cubicBezTo>
                    <a:pt x="481654" y="622667"/>
                    <a:pt x="476034" y="618286"/>
                    <a:pt x="474796" y="621906"/>
                  </a:cubicBezTo>
                  <a:cubicBezTo>
                    <a:pt x="476987" y="625049"/>
                    <a:pt x="477177" y="629525"/>
                    <a:pt x="476606" y="634383"/>
                  </a:cubicBezTo>
                  <a:cubicBezTo>
                    <a:pt x="483845" y="635717"/>
                    <a:pt x="479844" y="628859"/>
                    <a:pt x="482797" y="629049"/>
                  </a:cubicBezTo>
                  <a:cubicBezTo>
                    <a:pt x="489750" y="633050"/>
                    <a:pt x="492703" y="636098"/>
                    <a:pt x="497656" y="638574"/>
                  </a:cubicBezTo>
                  <a:cubicBezTo>
                    <a:pt x="495084" y="639812"/>
                    <a:pt x="490893" y="639241"/>
                    <a:pt x="489941" y="642194"/>
                  </a:cubicBezTo>
                  <a:cubicBezTo>
                    <a:pt x="494037" y="646575"/>
                    <a:pt x="500704" y="643813"/>
                    <a:pt x="502704" y="640765"/>
                  </a:cubicBezTo>
                  <a:cubicBezTo>
                    <a:pt x="497751" y="648956"/>
                    <a:pt x="508610" y="647052"/>
                    <a:pt x="506324" y="653529"/>
                  </a:cubicBezTo>
                  <a:cubicBezTo>
                    <a:pt x="510991" y="654100"/>
                    <a:pt x="516897" y="654005"/>
                    <a:pt x="516516" y="657910"/>
                  </a:cubicBezTo>
                  <a:cubicBezTo>
                    <a:pt x="509086" y="661244"/>
                    <a:pt x="517944" y="661720"/>
                    <a:pt x="513468" y="666768"/>
                  </a:cubicBezTo>
                  <a:cubicBezTo>
                    <a:pt x="519659" y="669054"/>
                    <a:pt x="515944" y="660196"/>
                    <a:pt x="521373" y="661625"/>
                  </a:cubicBezTo>
                  <a:cubicBezTo>
                    <a:pt x="520802" y="665149"/>
                    <a:pt x="523755" y="666387"/>
                    <a:pt x="521850" y="670864"/>
                  </a:cubicBezTo>
                  <a:cubicBezTo>
                    <a:pt x="516992" y="670388"/>
                    <a:pt x="518611" y="667911"/>
                    <a:pt x="514801" y="670007"/>
                  </a:cubicBezTo>
                  <a:cubicBezTo>
                    <a:pt x="515087" y="677531"/>
                    <a:pt x="508419" y="684675"/>
                    <a:pt x="503752" y="684008"/>
                  </a:cubicBezTo>
                  <a:cubicBezTo>
                    <a:pt x="505276" y="691152"/>
                    <a:pt x="505657" y="694200"/>
                    <a:pt x="500228" y="695819"/>
                  </a:cubicBezTo>
                  <a:cubicBezTo>
                    <a:pt x="503181" y="696200"/>
                    <a:pt x="506133" y="696581"/>
                    <a:pt x="509086" y="696962"/>
                  </a:cubicBezTo>
                  <a:cubicBezTo>
                    <a:pt x="506419" y="705059"/>
                    <a:pt x="517182" y="704487"/>
                    <a:pt x="517944" y="710393"/>
                  </a:cubicBezTo>
                  <a:cubicBezTo>
                    <a:pt x="505943" y="712774"/>
                    <a:pt x="500418" y="720870"/>
                    <a:pt x="488512" y="714488"/>
                  </a:cubicBezTo>
                  <a:cubicBezTo>
                    <a:pt x="489274" y="720204"/>
                    <a:pt x="490036" y="724013"/>
                    <a:pt x="488703" y="727728"/>
                  </a:cubicBezTo>
                  <a:cubicBezTo>
                    <a:pt x="484607" y="714965"/>
                    <a:pt x="473939" y="704011"/>
                    <a:pt x="476511" y="690009"/>
                  </a:cubicBezTo>
                  <a:cubicBezTo>
                    <a:pt x="478987" y="688009"/>
                    <a:pt x="485559" y="690009"/>
                    <a:pt x="486036" y="686009"/>
                  </a:cubicBezTo>
                  <a:cubicBezTo>
                    <a:pt x="481083" y="680294"/>
                    <a:pt x="481654" y="686675"/>
                    <a:pt x="476987" y="683723"/>
                  </a:cubicBezTo>
                  <a:cubicBezTo>
                    <a:pt x="479559" y="681246"/>
                    <a:pt x="482226" y="678770"/>
                    <a:pt x="481464" y="673055"/>
                  </a:cubicBezTo>
                  <a:cubicBezTo>
                    <a:pt x="477844" y="670769"/>
                    <a:pt x="476701" y="666006"/>
                    <a:pt x="476130" y="660386"/>
                  </a:cubicBezTo>
                  <a:cubicBezTo>
                    <a:pt x="476701" y="660672"/>
                    <a:pt x="477273" y="660863"/>
                    <a:pt x="478225" y="660958"/>
                  </a:cubicBezTo>
                  <a:cubicBezTo>
                    <a:pt x="478416" y="658862"/>
                    <a:pt x="479559" y="657719"/>
                    <a:pt x="480606" y="656672"/>
                  </a:cubicBezTo>
                  <a:cubicBezTo>
                    <a:pt x="478130" y="654290"/>
                    <a:pt x="477368" y="655910"/>
                    <a:pt x="475749" y="655529"/>
                  </a:cubicBezTo>
                  <a:cubicBezTo>
                    <a:pt x="475368" y="647718"/>
                    <a:pt x="475272" y="639241"/>
                    <a:pt x="472224" y="633145"/>
                  </a:cubicBezTo>
                  <a:cubicBezTo>
                    <a:pt x="472891" y="630192"/>
                    <a:pt x="472796" y="626858"/>
                    <a:pt x="470986" y="623239"/>
                  </a:cubicBezTo>
                  <a:cubicBezTo>
                    <a:pt x="470986" y="625811"/>
                    <a:pt x="469938" y="627430"/>
                    <a:pt x="468510" y="628478"/>
                  </a:cubicBezTo>
                  <a:cubicBezTo>
                    <a:pt x="468414" y="628383"/>
                    <a:pt x="468319" y="628192"/>
                    <a:pt x="468224" y="628097"/>
                  </a:cubicBezTo>
                  <a:cubicBezTo>
                    <a:pt x="467938" y="628383"/>
                    <a:pt x="467748" y="628763"/>
                    <a:pt x="467557" y="629049"/>
                  </a:cubicBezTo>
                  <a:cubicBezTo>
                    <a:pt x="464985" y="630287"/>
                    <a:pt x="461461" y="630287"/>
                    <a:pt x="457746" y="630097"/>
                  </a:cubicBezTo>
                  <a:cubicBezTo>
                    <a:pt x="457080" y="628954"/>
                    <a:pt x="456603" y="627811"/>
                    <a:pt x="457365" y="625715"/>
                  </a:cubicBezTo>
                  <a:cubicBezTo>
                    <a:pt x="464890" y="625906"/>
                    <a:pt x="465081" y="620858"/>
                    <a:pt x="462890" y="616476"/>
                  </a:cubicBezTo>
                  <a:cubicBezTo>
                    <a:pt x="462985" y="616381"/>
                    <a:pt x="462985" y="616286"/>
                    <a:pt x="463080" y="616190"/>
                  </a:cubicBezTo>
                  <a:cubicBezTo>
                    <a:pt x="462890" y="616190"/>
                    <a:pt x="462890" y="616095"/>
                    <a:pt x="462699" y="616095"/>
                  </a:cubicBezTo>
                  <a:cubicBezTo>
                    <a:pt x="460794" y="612476"/>
                    <a:pt x="457365" y="609237"/>
                    <a:pt x="454889" y="609809"/>
                  </a:cubicBezTo>
                  <a:cubicBezTo>
                    <a:pt x="455365" y="611428"/>
                    <a:pt x="455556" y="612952"/>
                    <a:pt x="455460" y="614285"/>
                  </a:cubicBezTo>
                  <a:cubicBezTo>
                    <a:pt x="452317" y="612666"/>
                    <a:pt x="450603" y="610190"/>
                    <a:pt x="450031" y="606856"/>
                  </a:cubicBezTo>
                  <a:cubicBezTo>
                    <a:pt x="454698" y="604665"/>
                    <a:pt x="455079" y="604570"/>
                    <a:pt x="458413" y="598664"/>
                  </a:cubicBezTo>
                  <a:cubicBezTo>
                    <a:pt x="463652" y="601141"/>
                    <a:pt x="466414" y="603617"/>
                    <a:pt x="470796" y="600188"/>
                  </a:cubicBezTo>
                  <a:cubicBezTo>
                    <a:pt x="474701" y="600379"/>
                    <a:pt x="470796" y="605713"/>
                    <a:pt x="471462" y="607999"/>
                  </a:cubicBezTo>
                  <a:cubicBezTo>
                    <a:pt x="476511" y="606475"/>
                    <a:pt x="480606" y="597045"/>
                    <a:pt x="486702" y="602189"/>
                  </a:cubicBezTo>
                  <a:cubicBezTo>
                    <a:pt x="486988" y="600188"/>
                    <a:pt x="487274" y="598188"/>
                    <a:pt x="487560" y="596093"/>
                  </a:cubicBezTo>
                  <a:cubicBezTo>
                    <a:pt x="484893" y="596569"/>
                    <a:pt x="478701" y="593235"/>
                    <a:pt x="478511" y="596474"/>
                  </a:cubicBezTo>
                  <a:cubicBezTo>
                    <a:pt x="482797" y="597617"/>
                    <a:pt x="477749" y="602379"/>
                    <a:pt x="474320" y="600569"/>
                  </a:cubicBezTo>
                  <a:cubicBezTo>
                    <a:pt x="475177" y="594950"/>
                    <a:pt x="472701" y="591521"/>
                    <a:pt x="468700" y="589139"/>
                  </a:cubicBezTo>
                  <a:cubicBezTo>
                    <a:pt x="466414" y="593045"/>
                    <a:pt x="463271" y="595902"/>
                    <a:pt x="456984" y="595426"/>
                  </a:cubicBezTo>
                  <a:cubicBezTo>
                    <a:pt x="457461" y="593045"/>
                    <a:pt x="461652" y="594759"/>
                    <a:pt x="461175" y="591330"/>
                  </a:cubicBezTo>
                  <a:cubicBezTo>
                    <a:pt x="449936" y="592283"/>
                    <a:pt x="447840" y="595521"/>
                    <a:pt x="440411" y="597998"/>
                  </a:cubicBezTo>
                  <a:cubicBezTo>
                    <a:pt x="439839" y="594283"/>
                    <a:pt x="438982" y="590663"/>
                    <a:pt x="434410" y="589520"/>
                  </a:cubicBezTo>
                  <a:cubicBezTo>
                    <a:pt x="434410" y="593426"/>
                    <a:pt x="436601" y="596474"/>
                    <a:pt x="437077" y="599045"/>
                  </a:cubicBezTo>
                  <a:cubicBezTo>
                    <a:pt x="432791" y="599522"/>
                    <a:pt x="433172" y="596664"/>
                    <a:pt x="431076" y="595521"/>
                  </a:cubicBezTo>
                  <a:cubicBezTo>
                    <a:pt x="432124" y="595140"/>
                    <a:pt x="432981" y="594664"/>
                    <a:pt x="433743" y="593997"/>
                  </a:cubicBezTo>
                  <a:cubicBezTo>
                    <a:pt x="428790" y="594473"/>
                    <a:pt x="436029" y="587044"/>
                    <a:pt x="431076" y="587520"/>
                  </a:cubicBezTo>
                  <a:cubicBezTo>
                    <a:pt x="428886" y="590949"/>
                    <a:pt x="426504" y="594283"/>
                    <a:pt x="422980" y="596283"/>
                  </a:cubicBezTo>
                  <a:cubicBezTo>
                    <a:pt x="421932" y="596093"/>
                    <a:pt x="421075" y="595712"/>
                    <a:pt x="420408" y="595140"/>
                  </a:cubicBezTo>
                  <a:cubicBezTo>
                    <a:pt x="422313" y="593521"/>
                    <a:pt x="424028" y="591997"/>
                    <a:pt x="425361" y="590378"/>
                  </a:cubicBezTo>
                  <a:cubicBezTo>
                    <a:pt x="427743" y="590568"/>
                    <a:pt x="429552" y="590092"/>
                    <a:pt x="428886" y="587330"/>
                  </a:cubicBezTo>
                  <a:cubicBezTo>
                    <a:pt x="428314" y="587330"/>
                    <a:pt x="427743" y="587234"/>
                    <a:pt x="427171" y="587139"/>
                  </a:cubicBezTo>
                  <a:cubicBezTo>
                    <a:pt x="427933" y="584663"/>
                    <a:pt x="427552" y="581615"/>
                    <a:pt x="425361" y="577519"/>
                  </a:cubicBezTo>
                  <a:cubicBezTo>
                    <a:pt x="431553" y="573709"/>
                    <a:pt x="437363" y="567803"/>
                    <a:pt x="433077" y="561517"/>
                  </a:cubicBezTo>
                  <a:cubicBezTo>
                    <a:pt x="437363" y="565898"/>
                    <a:pt x="440697" y="560660"/>
                    <a:pt x="446126" y="561517"/>
                  </a:cubicBezTo>
                  <a:close/>
                  <a:moveTo>
                    <a:pt x="495180" y="558374"/>
                  </a:moveTo>
                  <a:cubicBezTo>
                    <a:pt x="495084" y="562374"/>
                    <a:pt x="493560" y="564851"/>
                    <a:pt x="488988" y="563708"/>
                  </a:cubicBezTo>
                  <a:cubicBezTo>
                    <a:pt x="486702" y="561422"/>
                    <a:pt x="489179" y="556469"/>
                    <a:pt x="495180" y="558374"/>
                  </a:cubicBezTo>
                  <a:close/>
                  <a:moveTo>
                    <a:pt x="506038" y="621239"/>
                  </a:moveTo>
                  <a:cubicBezTo>
                    <a:pt x="510229" y="615810"/>
                    <a:pt x="510610" y="623810"/>
                    <a:pt x="518611" y="621334"/>
                  </a:cubicBezTo>
                  <a:cubicBezTo>
                    <a:pt x="517659" y="623239"/>
                    <a:pt x="515182" y="623334"/>
                    <a:pt x="514420" y="625430"/>
                  </a:cubicBezTo>
                  <a:cubicBezTo>
                    <a:pt x="510039" y="625144"/>
                    <a:pt x="509372" y="622382"/>
                    <a:pt x="506038" y="621239"/>
                  </a:cubicBezTo>
                  <a:close/>
                  <a:moveTo>
                    <a:pt x="518897" y="619810"/>
                  </a:moveTo>
                  <a:cubicBezTo>
                    <a:pt x="518992" y="615810"/>
                    <a:pt x="520516" y="613333"/>
                    <a:pt x="525088" y="614381"/>
                  </a:cubicBezTo>
                  <a:cubicBezTo>
                    <a:pt x="524993" y="618477"/>
                    <a:pt x="523469" y="620858"/>
                    <a:pt x="518897" y="619810"/>
                  </a:cubicBezTo>
                  <a:close/>
                  <a:moveTo>
                    <a:pt x="428695" y="531704"/>
                  </a:moveTo>
                  <a:cubicBezTo>
                    <a:pt x="424218" y="530942"/>
                    <a:pt x="422123" y="528656"/>
                    <a:pt x="422504" y="524750"/>
                  </a:cubicBezTo>
                  <a:cubicBezTo>
                    <a:pt x="426981" y="525512"/>
                    <a:pt x="429076" y="527894"/>
                    <a:pt x="428695" y="531704"/>
                  </a:cubicBezTo>
                  <a:close/>
                  <a:moveTo>
                    <a:pt x="422885" y="497128"/>
                  </a:moveTo>
                  <a:cubicBezTo>
                    <a:pt x="429457" y="498080"/>
                    <a:pt x="422218" y="503033"/>
                    <a:pt x="425552" y="503605"/>
                  </a:cubicBezTo>
                  <a:cubicBezTo>
                    <a:pt x="421647" y="508367"/>
                    <a:pt x="418027" y="498557"/>
                    <a:pt x="422885" y="497128"/>
                  </a:cubicBezTo>
                  <a:close/>
                  <a:moveTo>
                    <a:pt x="410883" y="531037"/>
                  </a:moveTo>
                  <a:cubicBezTo>
                    <a:pt x="416503" y="531037"/>
                    <a:pt x="414979" y="535704"/>
                    <a:pt x="419075" y="536657"/>
                  </a:cubicBezTo>
                  <a:cubicBezTo>
                    <a:pt x="418599" y="537800"/>
                    <a:pt x="417075" y="537895"/>
                    <a:pt x="416884" y="539419"/>
                  </a:cubicBezTo>
                  <a:cubicBezTo>
                    <a:pt x="415741" y="539324"/>
                    <a:pt x="414503" y="539133"/>
                    <a:pt x="413360" y="538943"/>
                  </a:cubicBezTo>
                  <a:cubicBezTo>
                    <a:pt x="415265" y="534561"/>
                    <a:pt x="408883" y="535514"/>
                    <a:pt x="410883" y="531037"/>
                  </a:cubicBezTo>
                  <a:close/>
                  <a:moveTo>
                    <a:pt x="404121" y="565613"/>
                  </a:moveTo>
                  <a:cubicBezTo>
                    <a:pt x="405073" y="567232"/>
                    <a:pt x="406407" y="570947"/>
                    <a:pt x="406502" y="574280"/>
                  </a:cubicBezTo>
                  <a:cubicBezTo>
                    <a:pt x="406502" y="574376"/>
                    <a:pt x="406407" y="574471"/>
                    <a:pt x="406407" y="574566"/>
                  </a:cubicBezTo>
                  <a:cubicBezTo>
                    <a:pt x="406502" y="574566"/>
                    <a:pt x="406502" y="574566"/>
                    <a:pt x="406597" y="574661"/>
                  </a:cubicBezTo>
                  <a:cubicBezTo>
                    <a:pt x="406502" y="576757"/>
                    <a:pt x="405835" y="578662"/>
                    <a:pt x="404121" y="579519"/>
                  </a:cubicBezTo>
                  <a:cubicBezTo>
                    <a:pt x="394786" y="575138"/>
                    <a:pt x="404121" y="572756"/>
                    <a:pt x="404121" y="565613"/>
                  </a:cubicBezTo>
                  <a:close/>
                  <a:moveTo>
                    <a:pt x="399930" y="581996"/>
                  </a:moveTo>
                  <a:cubicBezTo>
                    <a:pt x="395548" y="584186"/>
                    <a:pt x="394024" y="589616"/>
                    <a:pt x="391452" y="593902"/>
                  </a:cubicBezTo>
                  <a:cubicBezTo>
                    <a:pt x="388119" y="593807"/>
                    <a:pt x="385928" y="592759"/>
                    <a:pt x="384690" y="591140"/>
                  </a:cubicBezTo>
                  <a:cubicBezTo>
                    <a:pt x="385928" y="591521"/>
                    <a:pt x="386976" y="591997"/>
                    <a:pt x="387642" y="592759"/>
                  </a:cubicBezTo>
                  <a:cubicBezTo>
                    <a:pt x="390500" y="588854"/>
                    <a:pt x="393072" y="585806"/>
                    <a:pt x="391167" y="580853"/>
                  </a:cubicBezTo>
                  <a:cubicBezTo>
                    <a:pt x="393929" y="586282"/>
                    <a:pt x="399168" y="578090"/>
                    <a:pt x="399930" y="581996"/>
                  </a:cubicBezTo>
                  <a:close/>
                  <a:moveTo>
                    <a:pt x="393072" y="579614"/>
                  </a:moveTo>
                  <a:cubicBezTo>
                    <a:pt x="396691" y="577328"/>
                    <a:pt x="394024" y="574376"/>
                    <a:pt x="388404" y="574471"/>
                  </a:cubicBezTo>
                  <a:cubicBezTo>
                    <a:pt x="388595" y="573423"/>
                    <a:pt x="388690" y="572471"/>
                    <a:pt x="388785" y="571423"/>
                  </a:cubicBezTo>
                  <a:cubicBezTo>
                    <a:pt x="390214" y="571899"/>
                    <a:pt x="390500" y="571042"/>
                    <a:pt x="390786" y="570089"/>
                  </a:cubicBezTo>
                  <a:cubicBezTo>
                    <a:pt x="393453" y="571042"/>
                    <a:pt x="391643" y="575042"/>
                    <a:pt x="397453" y="573995"/>
                  </a:cubicBezTo>
                  <a:cubicBezTo>
                    <a:pt x="397834" y="577900"/>
                    <a:pt x="399644" y="580186"/>
                    <a:pt x="393072" y="579614"/>
                  </a:cubicBezTo>
                  <a:close/>
                  <a:moveTo>
                    <a:pt x="403073" y="459314"/>
                  </a:moveTo>
                  <a:cubicBezTo>
                    <a:pt x="396596" y="459123"/>
                    <a:pt x="398406" y="450455"/>
                    <a:pt x="404311" y="450265"/>
                  </a:cubicBezTo>
                  <a:cubicBezTo>
                    <a:pt x="403930" y="453218"/>
                    <a:pt x="403454" y="456266"/>
                    <a:pt x="403073" y="459314"/>
                  </a:cubicBezTo>
                  <a:close/>
                  <a:moveTo>
                    <a:pt x="405645" y="315010"/>
                  </a:moveTo>
                  <a:cubicBezTo>
                    <a:pt x="409455" y="314819"/>
                    <a:pt x="410217" y="316629"/>
                    <a:pt x="412503" y="317391"/>
                  </a:cubicBezTo>
                  <a:cubicBezTo>
                    <a:pt x="410979" y="318534"/>
                    <a:pt x="410121" y="320534"/>
                    <a:pt x="409836" y="323201"/>
                  </a:cubicBezTo>
                  <a:cubicBezTo>
                    <a:pt x="403740" y="321773"/>
                    <a:pt x="402787" y="319106"/>
                    <a:pt x="405645" y="315010"/>
                  </a:cubicBezTo>
                  <a:close/>
                  <a:moveTo>
                    <a:pt x="401073" y="397496"/>
                  </a:moveTo>
                  <a:cubicBezTo>
                    <a:pt x="401358" y="400735"/>
                    <a:pt x="399263" y="401402"/>
                    <a:pt x="398406" y="403307"/>
                  </a:cubicBezTo>
                  <a:cubicBezTo>
                    <a:pt x="396120" y="402449"/>
                    <a:pt x="396024" y="400259"/>
                    <a:pt x="393548" y="399592"/>
                  </a:cubicBezTo>
                  <a:cubicBezTo>
                    <a:pt x="394310" y="397020"/>
                    <a:pt x="397072" y="396639"/>
                    <a:pt x="401073" y="397496"/>
                  </a:cubicBezTo>
                  <a:close/>
                  <a:moveTo>
                    <a:pt x="389738" y="439216"/>
                  </a:moveTo>
                  <a:cubicBezTo>
                    <a:pt x="384118" y="435311"/>
                    <a:pt x="388976" y="427310"/>
                    <a:pt x="392976" y="428834"/>
                  </a:cubicBezTo>
                  <a:cubicBezTo>
                    <a:pt x="397739" y="432072"/>
                    <a:pt x="388214" y="433787"/>
                    <a:pt x="389738" y="439216"/>
                  </a:cubicBezTo>
                  <a:close/>
                  <a:moveTo>
                    <a:pt x="411741" y="95840"/>
                  </a:moveTo>
                  <a:cubicBezTo>
                    <a:pt x="415551" y="95649"/>
                    <a:pt x="416313" y="97459"/>
                    <a:pt x="418599" y="98221"/>
                  </a:cubicBezTo>
                  <a:cubicBezTo>
                    <a:pt x="417837" y="100793"/>
                    <a:pt x="415074" y="101269"/>
                    <a:pt x="411074" y="100316"/>
                  </a:cubicBezTo>
                  <a:cubicBezTo>
                    <a:pt x="411264" y="98792"/>
                    <a:pt x="411455" y="97364"/>
                    <a:pt x="411741" y="95840"/>
                  </a:cubicBezTo>
                  <a:close/>
                  <a:moveTo>
                    <a:pt x="391071" y="316248"/>
                  </a:moveTo>
                  <a:cubicBezTo>
                    <a:pt x="390690" y="320058"/>
                    <a:pt x="393738" y="321392"/>
                    <a:pt x="390024" y="323773"/>
                  </a:cubicBezTo>
                  <a:cubicBezTo>
                    <a:pt x="386023" y="324249"/>
                    <a:pt x="384785" y="314057"/>
                    <a:pt x="391071" y="316248"/>
                  </a:cubicBezTo>
                  <a:close/>
                  <a:moveTo>
                    <a:pt x="389357" y="340727"/>
                  </a:moveTo>
                  <a:cubicBezTo>
                    <a:pt x="387071" y="347204"/>
                    <a:pt x="381356" y="343299"/>
                    <a:pt x="375641" y="348252"/>
                  </a:cubicBezTo>
                  <a:cubicBezTo>
                    <a:pt x="373736" y="343585"/>
                    <a:pt x="381546" y="341204"/>
                    <a:pt x="376974" y="339203"/>
                  </a:cubicBezTo>
                  <a:cubicBezTo>
                    <a:pt x="378784" y="337298"/>
                    <a:pt x="383451" y="344061"/>
                    <a:pt x="389357" y="340727"/>
                  </a:cubicBezTo>
                  <a:close/>
                  <a:moveTo>
                    <a:pt x="373069" y="366350"/>
                  </a:moveTo>
                  <a:cubicBezTo>
                    <a:pt x="367259" y="362444"/>
                    <a:pt x="372783" y="360063"/>
                    <a:pt x="374593" y="355777"/>
                  </a:cubicBezTo>
                  <a:cubicBezTo>
                    <a:pt x="381832" y="358634"/>
                    <a:pt x="373545" y="361968"/>
                    <a:pt x="373069" y="366350"/>
                  </a:cubicBezTo>
                  <a:close/>
                  <a:moveTo>
                    <a:pt x="385356" y="267861"/>
                  </a:moveTo>
                  <a:cubicBezTo>
                    <a:pt x="388976" y="269385"/>
                    <a:pt x="380594" y="276815"/>
                    <a:pt x="377641" y="271481"/>
                  </a:cubicBezTo>
                  <a:cubicBezTo>
                    <a:pt x="377451" y="267290"/>
                    <a:pt x="384404" y="271004"/>
                    <a:pt x="385356" y="267861"/>
                  </a:cubicBezTo>
                  <a:close/>
                  <a:moveTo>
                    <a:pt x="380689" y="136607"/>
                  </a:moveTo>
                  <a:cubicBezTo>
                    <a:pt x="375831" y="129368"/>
                    <a:pt x="387261" y="125367"/>
                    <a:pt x="388595" y="119081"/>
                  </a:cubicBezTo>
                  <a:cubicBezTo>
                    <a:pt x="392119" y="120509"/>
                    <a:pt x="388023" y="126796"/>
                    <a:pt x="394786" y="126034"/>
                  </a:cubicBezTo>
                  <a:cubicBezTo>
                    <a:pt x="394500" y="128034"/>
                    <a:pt x="394215" y="130034"/>
                    <a:pt x="393929" y="132130"/>
                  </a:cubicBezTo>
                  <a:cubicBezTo>
                    <a:pt x="388976" y="132606"/>
                    <a:pt x="390786" y="128701"/>
                    <a:pt x="387261" y="128225"/>
                  </a:cubicBezTo>
                  <a:cubicBezTo>
                    <a:pt x="382213" y="131368"/>
                    <a:pt x="390500" y="131939"/>
                    <a:pt x="387738" y="137464"/>
                  </a:cubicBezTo>
                  <a:cubicBezTo>
                    <a:pt x="383642" y="138131"/>
                    <a:pt x="382499" y="129082"/>
                    <a:pt x="380689" y="136607"/>
                  </a:cubicBezTo>
                  <a:close/>
                  <a:moveTo>
                    <a:pt x="385642" y="177183"/>
                  </a:moveTo>
                  <a:cubicBezTo>
                    <a:pt x="385928" y="182708"/>
                    <a:pt x="379737" y="181088"/>
                    <a:pt x="374307" y="180422"/>
                  </a:cubicBezTo>
                  <a:cubicBezTo>
                    <a:pt x="376689" y="175850"/>
                    <a:pt x="380880" y="174707"/>
                    <a:pt x="385642" y="177183"/>
                  </a:cubicBezTo>
                  <a:close/>
                  <a:moveTo>
                    <a:pt x="373545" y="249478"/>
                  </a:moveTo>
                  <a:cubicBezTo>
                    <a:pt x="372212" y="250907"/>
                    <a:pt x="369259" y="250526"/>
                    <a:pt x="369354" y="253574"/>
                  </a:cubicBezTo>
                  <a:cubicBezTo>
                    <a:pt x="362687" y="249002"/>
                    <a:pt x="360687" y="255574"/>
                    <a:pt x="357639" y="259765"/>
                  </a:cubicBezTo>
                  <a:cubicBezTo>
                    <a:pt x="355257" y="257288"/>
                    <a:pt x="354781" y="253383"/>
                    <a:pt x="355638" y="248716"/>
                  </a:cubicBezTo>
                  <a:cubicBezTo>
                    <a:pt x="360020" y="249954"/>
                    <a:pt x="368307" y="246239"/>
                    <a:pt x="373545" y="249478"/>
                  </a:cubicBezTo>
                  <a:close/>
                  <a:moveTo>
                    <a:pt x="365449" y="268528"/>
                  </a:moveTo>
                  <a:cubicBezTo>
                    <a:pt x="362973" y="267385"/>
                    <a:pt x="361258" y="265766"/>
                    <a:pt x="358782" y="264623"/>
                  </a:cubicBezTo>
                  <a:cubicBezTo>
                    <a:pt x="360306" y="259574"/>
                    <a:pt x="368402" y="262813"/>
                    <a:pt x="365449" y="268528"/>
                  </a:cubicBezTo>
                  <a:close/>
                  <a:moveTo>
                    <a:pt x="353067" y="330059"/>
                  </a:moveTo>
                  <a:cubicBezTo>
                    <a:pt x="355638" y="331012"/>
                    <a:pt x="352114" y="331869"/>
                    <a:pt x="352400" y="334536"/>
                  </a:cubicBezTo>
                  <a:cubicBezTo>
                    <a:pt x="348018" y="326630"/>
                    <a:pt x="344113" y="338346"/>
                    <a:pt x="338208" y="332726"/>
                  </a:cubicBezTo>
                  <a:cubicBezTo>
                    <a:pt x="336779" y="332822"/>
                    <a:pt x="336207" y="334060"/>
                    <a:pt x="334398" y="333774"/>
                  </a:cubicBezTo>
                  <a:cubicBezTo>
                    <a:pt x="334207" y="335298"/>
                    <a:pt x="336398" y="335203"/>
                    <a:pt x="337731" y="335774"/>
                  </a:cubicBezTo>
                  <a:cubicBezTo>
                    <a:pt x="336588" y="336822"/>
                    <a:pt x="335541" y="337965"/>
                    <a:pt x="335350" y="340061"/>
                  </a:cubicBezTo>
                  <a:cubicBezTo>
                    <a:pt x="334493" y="334631"/>
                    <a:pt x="329254" y="332155"/>
                    <a:pt x="328206" y="326916"/>
                  </a:cubicBezTo>
                  <a:cubicBezTo>
                    <a:pt x="333636" y="328250"/>
                    <a:pt x="333731" y="323773"/>
                    <a:pt x="336112" y="321773"/>
                  </a:cubicBezTo>
                  <a:cubicBezTo>
                    <a:pt x="338398" y="323106"/>
                    <a:pt x="338970" y="325392"/>
                    <a:pt x="338779" y="328250"/>
                  </a:cubicBezTo>
                  <a:cubicBezTo>
                    <a:pt x="340494" y="323201"/>
                    <a:pt x="341160" y="323963"/>
                    <a:pt x="349828" y="326535"/>
                  </a:cubicBezTo>
                  <a:cubicBezTo>
                    <a:pt x="347447" y="329393"/>
                    <a:pt x="351638" y="334155"/>
                    <a:pt x="353067" y="330059"/>
                  </a:cubicBezTo>
                  <a:close/>
                  <a:moveTo>
                    <a:pt x="340970" y="300818"/>
                  </a:moveTo>
                  <a:cubicBezTo>
                    <a:pt x="349923" y="300627"/>
                    <a:pt x="342303" y="310343"/>
                    <a:pt x="347828" y="315486"/>
                  </a:cubicBezTo>
                  <a:cubicBezTo>
                    <a:pt x="337922" y="315581"/>
                    <a:pt x="344494" y="304913"/>
                    <a:pt x="340970" y="300818"/>
                  </a:cubicBezTo>
                  <a:close/>
                  <a:moveTo>
                    <a:pt x="353924" y="260908"/>
                  </a:moveTo>
                  <a:cubicBezTo>
                    <a:pt x="353829" y="267575"/>
                    <a:pt x="348018" y="263480"/>
                    <a:pt x="350876" y="269766"/>
                  </a:cubicBezTo>
                  <a:cubicBezTo>
                    <a:pt x="349542" y="268814"/>
                    <a:pt x="348209" y="267861"/>
                    <a:pt x="345732" y="267575"/>
                  </a:cubicBezTo>
                  <a:cubicBezTo>
                    <a:pt x="349542" y="266623"/>
                    <a:pt x="348304" y="259955"/>
                    <a:pt x="353924" y="260908"/>
                  </a:cubicBezTo>
                  <a:close/>
                  <a:moveTo>
                    <a:pt x="351828" y="237572"/>
                  </a:moveTo>
                  <a:cubicBezTo>
                    <a:pt x="352971" y="236429"/>
                    <a:pt x="354019" y="235381"/>
                    <a:pt x="354210" y="233285"/>
                  </a:cubicBezTo>
                  <a:cubicBezTo>
                    <a:pt x="360401" y="232904"/>
                    <a:pt x="355638" y="239667"/>
                    <a:pt x="362401" y="238905"/>
                  </a:cubicBezTo>
                  <a:cubicBezTo>
                    <a:pt x="368783" y="237286"/>
                    <a:pt x="354114" y="243001"/>
                    <a:pt x="351828" y="237572"/>
                  </a:cubicBezTo>
                  <a:close/>
                  <a:moveTo>
                    <a:pt x="349542" y="291197"/>
                  </a:moveTo>
                  <a:cubicBezTo>
                    <a:pt x="343827" y="288054"/>
                    <a:pt x="353829" y="278815"/>
                    <a:pt x="349733" y="277386"/>
                  </a:cubicBezTo>
                  <a:cubicBezTo>
                    <a:pt x="356496" y="275291"/>
                    <a:pt x="353352" y="287864"/>
                    <a:pt x="349542" y="291197"/>
                  </a:cubicBezTo>
                  <a:close/>
                  <a:moveTo>
                    <a:pt x="373736" y="184898"/>
                  </a:moveTo>
                  <a:cubicBezTo>
                    <a:pt x="370974" y="187089"/>
                    <a:pt x="368497" y="189566"/>
                    <a:pt x="364020" y="189851"/>
                  </a:cubicBezTo>
                  <a:cubicBezTo>
                    <a:pt x="364116" y="184422"/>
                    <a:pt x="371259" y="182327"/>
                    <a:pt x="373736" y="184898"/>
                  </a:cubicBezTo>
                  <a:close/>
                  <a:moveTo>
                    <a:pt x="354591" y="205663"/>
                  </a:moveTo>
                  <a:cubicBezTo>
                    <a:pt x="357543" y="208330"/>
                    <a:pt x="358115" y="212521"/>
                    <a:pt x="362401" y="214331"/>
                  </a:cubicBezTo>
                  <a:cubicBezTo>
                    <a:pt x="360972" y="216236"/>
                    <a:pt x="358210" y="216617"/>
                    <a:pt x="354876" y="216426"/>
                  </a:cubicBezTo>
                  <a:cubicBezTo>
                    <a:pt x="358591" y="213950"/>
                    <a:pt x="355638" y="212616"/>
                    <a:pt x="355924" y="208901"/>
                  </a:cubicBezTo>
                  <a:cubicBezTo>
                    <a:pt x="353352" y="210425"/>
                    <a:pt x="353067" y="209187"/>
                    <a:pt x="350590" y="208235"/>
                  </a:cubicBezTo>
                  <a:cubicBezTo>
                    <a:pt x="351257" y="206615"/>
                    <a:pt x="354305" y="207663"/>
                    <a:pt x="354591" y="205663"/>
                  </a:cubicBezTo>
                  <a:close/>
                  <a:moveTo>
                    <a:pt x="353733" y="211664"/>
                  </a:moveTo>
                  <a:cubicBezTo>
                    <a:pt x="352019" y="213188"/>
                    <a:pt x="350876" y="215378"/>
                    <a:pt x="350876" y="218998"/>
                  </a:cubicBezTo>
                  <a:cubicBezTo>
                    <a:pt x="342970" y="219474"/>
                    <a:pt x="346685" y="209187"/>
                    <a:pt x="353733" y="211664"/>
                  </a:cubicBezTo>
                  <a:close/>
                  <a:moveTo>
                    <a:pt x="336874" y="266528"/>
                  </a:moveTo>
                  <a:cubicBezTo>
                    <a:pt x="342018" y="268147"/>
                    <a:pt x="344399" y="271671"/>
                    <a:pt x="342399" y="277958"/>
                  </a:cubicBezTo>
                  <a:cubicBezTo>
                    <a:pt x="339636" y="274719"/>
                    <a:pt x="337731" y="278624"/>
                    <a:pt x="331731" y="276624"/>
                  </a:cubicBezTo>
                  <a:cubicBezTo>
                    <a:pt x="331445" y="271004"/>
                    <a:pt x="336493" y="271290"/>
                    <a:pt x="336874" y="266528"/>
                  </a:cubicBezTo>
                  <a:close/>
                  <a:moveTo>
                    <a:pt x="276105" y="288149"/>
                  </a:moveTo>
                  <a:cubicBezTo>
                    <a:pt x="272866" y="290340"/>
                    <a:pt x="273438" y="296817"/>
                    <a:pt x="266199" y="294626"/>
                  </a:cubicBezTo>
                  <a:cubicBezTo>
                    <a:pt x="265913" y="288530"/>
                    <a:pt x="271056" y="288435"/>
                    <a:pt x="276105" y="288149"/>
                  </a:cubicBezTo>
                  <a:close/>
                  <a:moveTo>
                    <a:pt x="247244" y="326154"/>
                  </a:moveTo>
                  <a:cubicBezTo>
                    <a:pt x="248768" y="323106"/>
                    <a:pt x="250863" y="320725"/>
                    <a:pt x="256769" y="322725"/>
                  </a:cubicBezTo>
                  <a:cubicBezTo>
                    <a:pt x="259912" y="317010"/>
                    <a:pt x="251340" y="318915"/>
                    <a:pt x="254578" y="313200"/>
                  </a:cubicBezTo>
                  <a:cubicBezTo>
                    <a:pt x="259436" y="315962"/>
                    <a:pt x="263246" y="319487"/>
                    <a:pt x="261722" y="326440"/>
                  </a:cubicBezTo>
                  <a:cubicBezTo>
                    <a:pt x="256197" y="325773"/>
                    <a:pt x="251625" y="330821"/>
                    <a:pt x="247244" y="326154"/>
                  </a:cubicBezTo>
                  <a:close/>
                  <a:moveTo>
                    <a:pt x="254769" y="311676"/>
                  </a:moveTo>
                  <a:cubicBezTo>
                    <a:pt x="255150" y="308628"/>
                    <a:pt x="255626" y="305675"/>
                    <a:pt x="256102" y="302627"/>
                  </a:cubicBezTo>
                  <a:cubicBezTo>
                    <a:pt x="260769" y="305104"/>
                    <a:pt x="263151" y="309009"/>
                    <a:pt x="263436" y="314343"/>
                  </a:cubicBezTo>
                  <a:cubicBezTo>
                    <a:pt x="258198" y="314915"/>
                    <a:pt x="259055" y="311581"/>
                    <a:pt x="254769" y="311676"/>
                  </a:cubicBezTo>
                  <a:close/>
                  <a:moveTo>
                    <a:pt x="263055" y="303485"/>
                  </a:moveTo>
                  <a:cubicBezTo>
                    <a:pt x="266961" y="306247"/>
                    <a:pt x="265913" y="307104"/>
                    <a:pt x="271723" y="306056"/>
                  </a:cubicBezTo>
                  <a:cubicBezTo>
                    <a:pt x="273057" y="311581"/>
                    <a:pt x="258198" y="309009"/>
                    <a:pt x="263055" y="303485"/>
                  </a:cubicBezTo>
                  <a:close/>
                  <a:moveTo>
                    <a:pt x="278486" y="322344"/>
                  </a:moveTo>
                  <a:cubicBezTo>
                    <a:pt x="272485" y="326154"/>
                    <a:pt x="281629" y="326059"/>
                    <a:pt x="278962" y="331583"/>
                  </a:cubicBezTo>
                  <a:cubicBezTo>
                    <a:pt x="271723" y="332631"/>
                    <a:pt x="276105" y="326154"/>
                    <a:pt x="268770" y="327297"/>
                  </a:cubicBezTo>
                  <a:cubicBezTo>
                    <a:pt x="269056" y="325297"/>
                    <a:pt x="269342" y="323297"/>
                    <a:pt x="269628" y="321201"/>
                  </a:cubicBezTo>
                  <a:cubicBezTo>
                    <a:pt x="272580" y="321582"/>
                    <a:pt x="275533" y="321963"/>
                    <a:pt x="278486" y="322344"/>
                  </a:cubicBezTo>
                  <a:close/>
                  <a:moveTo>
                    <a:pt x="312776" y="283482"/>
                  </a:moveTo>
                  <a:cubicBezTo>
                    <a:pt x="308966" y="278529"/>
                    <a:pt x="294393" y="282720"/>
                    <a:pt x="290487" y="288435"/>
                  </a:cubicBezTo>
                  <a:cubicBezTo>
                    <a:pt x="283248" y="286054"/>
                    <a:pt x="279915" y="283387"/>
                    <a:pt x="274581" y="286435"/>
                  </a:cubicBezTo>
                  <a:cubicBezTo>
                    <a:pt x="278010" y="279196"/>
                    <a:pt x="286868" y="277958"/>
                    <a:pt x="294202" y="275005"/>
                  </a:cubicBezTo>
                  <a:cubicBezTo>
                    <a:pt x="293821" y="277481"/>
                    <a:pt x="293440" y="280053"/>
                    <a:pt x="293154" y="282530"/>
                  </a:cubicBezTo>
                  <a:cubicBezTo>
                    <a:pt x="297250" y="279386"/>
                    <a:pt x="306204" y="274719"/>
                    <a:pt x="311728" y="278720"/>
                  </a:cubicBezTo>
                  <a:cubicBezTo>
                    <a:pt x="314490" y="277767"/>
                    <a:pt x="314967" y="274148"/>
                    <a:pt x="316395" y="271576"/>
                  </a:cubicBezTo>
                  <a:cubicBezTo>
                    <a:pt x="317919" y="272909"/>
                    <a:pt x="318681" y="274624"/>
                    <a:pt x="319253" y="276529"/>
                  </a:cubicBezTo>
                  <a:cubicBezTo>
                    <a:pt x="321539" y="276148"/>
                    <a:pt x="323158" y="275005"/>
                    <a:pt x="323444" y="272433"/>
                  </a:cubicBezTo>
                  <a:cubicBezTo>
                    <a:pt x="321825" y="269671"/>
                    <a:pt x="312395" y="269957"/>
                    <a:pt x="318967" y="265766"/>
                  </a:cubicBezTo>
                  <a:cubicBezTo>
                    <a:pt x="315824" y="265766"/>
                    <a:pt x="314586" y="267861"/>
                    <a:pt x="314586" y="271385"/>
                  </a:cubicBezTo>
                  <a:cubicBezTo>
                    <a:pt x="312204" y="269766"/>
                    <a:pt x="307918" y="269290"/>
                    <a:pt x="310109" y="264718"/>
                  </a:cubicBezTo>
                  <a:cubicBezTo>
                    <a:pt x="317062" y="264242"/>
                    <a:pt x="325444" y="265480"/>
                    <a:pt x="330207" y="262622"/>
                  </a:cubicBezTo>
                  <a:cubicBezTo>
                    <a:pt x="332588" y="264242"/>
                    <a:pt x="335541" y="265575"/>
                    <a:pt x="334683" y="269290"/>
                  </a:cubicBezTo>
                  <a:cubicBezTo>
                    <a:pt x="328587" y="268337"/>
                    <a:pt x="326016" y="271290"/>
                    <a:pt x="326301" y="277481"/>
                  </a:cubicBezTo>
                  <a:cubicBezTo>
                    <a:pt x="320872" y="276053"/>
                    <a:pt x="318205" y="277767"/>
                    <a:pt x="318396" y="282625"/>
                  </a:cubicBezTo>
                  <a:cubicBezTo>
                    <a:pt x="316872" y="281482"/>
                    <a:pt x="312300" y="278339"/>
                    <a:pt x="312776" y="283482"/>
                  </a:cubicBezTo>
                  <a:close/>
                  <a:moveTo>
                    <a:pt x="317729" y="299484"/>
                  </a:moveTo>
                  <a:cubicBezTo>
                    <a:pt x="320205" y="293388"/>
                    <a:pt x="321063" y="291388"/>
                    <a:pt x="319920" y="284339"/>
                  </a:cubicBezTo>
                  <a:cubicBezTo>
                    <a:pt x="331921" y="289483"/>
                    <a:pt x="331350" y="280720"/>
                    <a:pt x="336969" y="278815"/>
                  </a:cubicBezTo>
                  <a:cubicBezTo>
                    <a:pt x="333255" y="288721"/>
                    <a:pt x="327825" y="296722"/>
                    <a:pt x="317729" y="299484"/>
                  </a:cubicBezTo>
                  <a:close/>
                  <a:moveTo>
                    <a:pt x="322206" y="318534"/>
                  </a:moveTo>
                  <a:cubicBezTo>
                    <a:pt x="330207" y="317486"/>
                    <a:pt x="328111" y="322916"/>
                    <a:pt x="332207" y="324440"/>
                  </a:cubicBezTo>
                  <a:cubicBezTo>
                    <a:pt x="330969" y="326440"/>
                    <a:pt x="322396" y="321677"/>
                    <a:pt x="322206" y="318534"/>
                  </a:cubicBezTo>
                  <a:close/>
                  <a:moveTo>
                    <a:pt x="324206" y="380256"/>
                  </a:moveTo>
                  <a:cubicBezTo>
                    <a:pt x="325254" y="377780"/>
                    <a:pt x="323253" y="377208"/>
                    <a:pt x="321063" y="376827"/>
                  </a:cubicBezTo>
                  <a:cubicBezTo>
                    <a:pt x="324492" y="371207"/>
                    <a:pt x="330302" y="368445"/>
                    <a:pt x="333826" y="363016"/>
                  </a:cubicBezTo>
                  <a:cubicBezTo>
                    <a:pt x="335064" y="364254"/>
                    <a:pt x="338303" y="365969"/>
                    <a:pt x="339160" y="363683"/>
                  </a:cubicBezTo>
                  <a:cubicBezTo>
                    <a:pt x="345256" y="364826"/>
                    <a:pt x="334969" y="369969"/>
                    <a:pt x="340017" y="369969"/>
                  </a:cubicBezTo>
                  <a:cubicBezTo>
                    <a:pt x="339446" y="371684"/>
                    <a:pt x="336588" y="370826"/>
                    <a:pt x="334493" y="370826"/>
                  </a:cubicBezTo>
                  <a:cubicBezTo>
                    <a:pt x="331064" y="379875"/>
                    <a:pt x="343351" y="378732"/>
                    <a:pt x="341160" y="387019"/>
                  </a:cubicBezTo>
                  <a:cubicBezTo>
                    <a:pt x="333636" y="385495"/>
                    <a:pt x="333731" y="376732"/>
                    <a:pt x="324206" y="380256"/>
                  </a:cubicBezTo>
                  <a:close/>
                  <a:moveTo>
                    <a:pt x="328397" y="363873"/>
                  </a:moveTo>
                  <a:cubicBezTo>
                    <a:pt x="325063" y="361111"/>
                    <a:pt x="335922" y="359492"/>
                    <a:pt x="335255" y="353967"/>
                  </a:cubicBezTo>
                  <a:cubicBezTo>
                    <a:pt x="329730" y="351395"/>
                    <a:pt x="333159" y="358730"/>
                    <a:pt x="327730" y="356063"/>
                  </a:cubicBezTo>
                  <a:cubicBezTo>
                    <a:pt x="333636" y="352538"/>
                    <a:pt x="323063" y="346442"/>
                    <a:pt x="329730" y="342442"/>
                  </a:cubicBezTo>
                  <a:cubicBezTo>
                    <a:pt x="331731" y="343204"/>
                    <a:pt x="340970" y="346823"/>
                    <a:pt x="336779" y="343299"/>
                  </a:cubicBezTo>
                  <a:cubicBezTo>
                    <a:pt x="337827" y="341108"/>
                    <a:pt x="338970" y="344156"/>
                    <a:pt x="342113" y="343966"/>
                  </a:cubicBezTo>
                  <a:cubicBezTo>
                    <a:pt x="340684" y="347585"/>
                    <a:pt x="336684" y="348443"/>
                    <a:pt x="335445" y="352348"/>
                  </a:cubicBezTo>
                  <a:cubicBezTo>
                    <a:pt x="335255" y="353872"/>
                    <a:pt x="337446" y="353777"/>
                    <a:pt x="338779" y="354348"/>
                  </a:cubicBezTo>
                  <a:cubicBezTo>
                    <a:pt x="341541" y="351014"/>
                    <a:pt x="343542" y="346728"/>
                    <a:pt x="347352" y="344633"/>
                  </a:cubicBezTo>
                  <a:cubicBezTo>
                    <a:pt x="352400" y="346157"/>
                    <a:pt x="344304" y="346633"/>
                    <a:pt x="344970" y="348919"/>
                  </a:cubicBezTo>
                  <a:cubicBezTo>
                    <a:pt x="344589" y="352634"/>
                    <a:pt x="350781" y="349967"/>
                    <a:pt x="350495" y="348062"/>
                  </a:cubicBezTo>
                  <a:cubicBezTo>
                    <a:pt x="352876" y="350633"/>
                    <a:pt x="353352" y="354443"/>
                    <a:pt x="352495" y="359111"/>
                  </a:cubicBezTo>
                  <a:cubicBezTo>
                    <a:pt x="343732" y="348824"/>
                    <a:pt x="337160" y="359587"/>
                    <a:pt x="328397" y="363873"/>
                  </a:cubicBezTo>
                  <a:close/>
                  <a:moveTo>
                    <a:pt x="359639" y="321582"/>
                  </a:moveTo>
                  <a:cubicBezTo>
                    <a:pt x="355924" y="318058"/>
                    <a:pt x="358401" y="317201"/>
                    <a:pt x="351638" y="314438"/>
                  </a:cubicBezTo>
                  <a:cubicBezTo>
                    <a:pt x="357258" y="310533"/>
                    <a:pt x="352590" y="313105"/>
                    <a:pt x="351162" y="305104"/>
                  </a:cubicBezTo>
                  <a:cubicBezTo>
                    <a:pt x="357258" y="308819"/>
                    <a:pt x="368688" y="300913"/>
                    <a:pt x="373069" y="303199"/>
                  </a:cubicBezTo>
                  <a:cubicBezTo>
                    <a:pt x="362877" y="306914"/>
                    <a:pt x="363830" y="312914"/>
                    <a:pt x="359639" y="321582"/>
                  </a:cubicBezTo>
                  <a:close/>
                  <a:moveTo>
                    <a:pt x="367735" y="377970"/>
                  </a:moveTo>
                  <a:cubicBezTo>
                    <a:pt x="368021" y="373589"/>
                    <a:pt x="369354" y="370350"/>
                    <a:pt x="372593" y="369302"/>
                  </a:cubicBezTo>
                  <a:cubicBezTo>
                    <a:pt x="377927" y="369874"/>
                    <a:pt x="376212" y="375208"/>
                    <a:pt x="376593" y="379018"/>
                  </a:cubicBezTo>
                  <a:cubicBezTo>
                    <a:pt x="373736" y="378732"/>
                    <a:pt x="370783" y="378351"/>
                    <a:pt x="367735" y="377970"/>
                  </a:cubicBezTo>
                  <a:close/>
                  <a:moveTo>
                    <a:pt x="383356" y="395306"/>
                  </a:moveTo>
                  <a:cubicBezTo>
                    <a:pt x="380118" y="394258"/>
                    <a:pt x="372402" y="396068"/>
                    <a:pt x="374974" y="391210"/>
                  </a:cubicBezTo>
                  <a:cubicBezTo>
                    <a:pt x="376403" y="392543"/>
                    <a:pt x="378689" y="393305"/>
                    <a:pt x="381832" y="393591"/>
                  </a:cubicBezTo>
                  <a:cubicBezTo>
                    <a:pt x="380689" y="384638"/>
                    <a:pt x="388404" y="384638"/>
                    <a:pt x="385737" y="378732"/>
                  </a:cubicBezTo>
                  <a:cubicBezTo>
                    <a:pt x="399168" y="385114"/>
                    <a:pt x="384023" y="385781"/>
                    <a:pt x="383356" y="395306"/>
                  </a:cubicBezTo>
                  <a:close/>
                  <a:moveTo>
                    <a:pt x="381070" y="511987"/>
                  </a:moveTo>
                  <a:cubicBezTo>
                    <a:pt x="375165" y="506558"/>
                    <a:pt x="386023" y="503605"/>
                    <a:pt x="384975" y="497128"/>
                  </a:cubicBezTo>
                  <a:cubicBezTo>
                    <a:pt x="391929" y="499604"/>
                    <a:pt x="383356" y="504272"/>
                    <a:pt x="384785" y="510939"/>
                  </a:cubicBezTo>
                  <a:cubicBezTo>
                    <a:pt x="382880" y="510368"/>
                    <a:pt x="381642" y="510844"/>
                    <a:pt x="381070" y="511987"/>
                  </a:cubicBezTo>
                  <a:close/>
                  <a:moveTo>
                    <a:pt x="348399" y="559136"/>
                  </a:moveTo>
                  <a:cubicBezTo>
                    <a:pt x="347352" y="553992"/>
                    <a:pt x="346209" y="551230"/>
                    <a:pt x="350495" y="556183"/>
                  </a:cubicBezTo>
                  <a:cubicBezTo>
                    <a:pt x="355638" y="552563"/>
                    <a:pt x="347161" y="553706"/>
                    <a:pt x="347256" y="549706"/>
                  </a:cubicBezTo>
                  <a:cubicBezTo>
                    <a:pt x="350876" y="545991"/>
                    <a:pt x="358591" y="546372"/>
                    <a:pt x="360782" y="541229"/>
                  </a:cubicBezTo>
                  <a:cubicBezTo>
                    <a:pt x="358877" y="540181"/>
                    <a:pt x="358115" y="538276"/>
                    <a:pt x="357924" y="535990"/>
                  </a:cubicBezTo>
                  <a:cubicBezTo>
                    <a:pt x="358305" y="535895"/>
                    <a:pt x="358686" y="535799"/>
                    <a:pt x="359163" y="535799"/>
                  </a:cubicBezTo>
                  <a:cubicBezTo>
                    <a:pt x="359258" y="535990"/>
                    <a:pt x="359258" y="536180"/>
                    <a:pt x="359353" y="536371"/>
                  </a:cubicBezTo>
                  <a:cubicBezTo>
                    <a:pt x="360401" y="536466"/>
                    <a:pt x="360972" y="536180"/>
                    <a:pt x="361449" y="535704"/>
                  </a:cubicBezTo>
                  <a:cubicBezTo>
                    <a:pt x="361449" y="535704"/>
                    <a:pt x="361544" y="535704"/>
                    <a:pt x="361544" y="535704"/>
                  </a:cubicBezTo>
                  <a:cubicBezTo>
                    <a:pt x="357829" y="541324"/>
                    <a:pt x="369164" y="537228"/>
                    <a:pt x="368021" y="541133"/>
                  </a:cubicBezTo>
                  <a:cubicBezTo>
                    <a:pt x="368973" y="547420"/>
                    <a:pt x="362115" y="545039"/>
                    <a:pt x="362973" y="551325"/>
                  </a:cubicBezTo>
                  <a:cubicBezTo>
                    <a:pt x="372212" y="551706"/>
                    <a:pt x="369164" y="538371"/>
                    <a:pt x="377546" y="537800"/>
                  </a:cubicBezTo>
                  <a:cubicBezTo>
                    <a:pt x="377260" y="539800"/>
                    <a:pt x="380499" y="539609"/>
                    <a:pt x="380689" y="541229"/>
                  </a:cubicBezTo>
                  <a:cubicBezTo>
                    <a:pt x="380308" y="546086"/>
                    <a:pt x="379451" y="550373"/>
                    <a:pt x="375641" y="551420"/>
                  </a:cubicBezTo>
                  <a:cubicBezTo>
                    <a:pt x="375355" y="550182"/>
                    <a:pt x="376022" y="548372"/>
                    <a:pt x="374307" y="548182"/>
                  </a:cubicBezTo>
                  <a:cubicBezTo>
                    <a:pt x="372498" y="550849"/>
                    <a:pt x="371164" y="553992"/>
                    <a:pt x="367926" y="555135"/>
                  </a:cubicBezTo>
                  <a:cubicBezTo>
                    <a:pt x="370021" y="555516"/>
                    <a:pt x="372117" y="556088"/>
                    <a:pt x="371069" y="558564"/>
                  </a:cubicBezTo>
                  <a:cubicBezTo>
                    <a:pt x="376784" y="557897"/>
                    <a:pt x="381356" y="555992"/>
                    <a:pt x="386118" y="554278"/>
                  </a:cubicBezTo>
                  <a:cubicBezTo>
                    <a:pt x="382880" y="554849"/>
                    <a:pt x="385261" y="561517"/>
                    <a:pt x="381451" y="561422"/>
                  </a:cubicBezTo>
                  <a:cubicBezTo>
                    <a:pt x="378498" y="561326"/>
                    <a:pt x="372307" y="561803"/>
                    <a:pt x="369164" y="563993"/>
                  </a:cubicBezTo>
                  <a:cubicBezTo>
                    <a:pt x="366878" y="562184"/>
                    <a:pt x="364782" y="559707"/>
                    <a:pt x="363639" y="555802"/>
                  </a:cubicBezTo>
                  <a:cubicBezTo>
                    <a:pt x="362592" y="558755"/>
                    <a:pt x="358115" y="558278"/>
                    <a:pt x="359353" y="563422"/>
                  </a:cubicBezTo>
                  <a:cubicBezTo>
                    <a:pt x="363925" y="566470"/>
                    <a:pt x="370497" y="568184"/>
                    <a:pt x="369545" y="575233"/>
                  </a:cubicBezTo>
                  <a:cubicBezTo>
                    <a:pt x="372593" y="574280"/>
                    <a:pt x="374022" y="574376"/>
                    <a:pt x="374974" y="575138"/>
                  </a:cubicBezTo>
                  <a:cubicBezTo>
                    <a:pt x="375450" y="578852"/>
                    <a:pt x="376308" y="582281"/>
                    <a:pt x="374498" y="585329"/>
                  </a:cubicBezTo>
                  <a:cubicBezTo>
                    <a:pt x="371545" y="584853"/>
                    <a:pt x="370021" y="583329"/>
                    <a:pt x="368973" y="581615"/>
                  </a:cubicBezTo>
                  <a:cubicBezTo>
                    <a:pt x="368973" y="581615"/>
                    <a:pt x="369069" y="581615"/>
                    <a:pt x="369069" y="581615"/>
                  </a:cubicBezTo>
                  <a:cubicBezTo>
                    <a:pt x="368307" y="578852"/>
                    <a:pt x="367545" y="577138"/>
                    <a:pt x="366783" y="575804"/>
                  </a:cubicBezTo>
                  <a:cubicBezTo>
                    <a:pt x="366497" y="574947"/>
                    <a:pt x="366021" y="574090"/>
                    <a:pt x="365544" y="573423"/>
                  </a:cubicBezTo>
                  <a:cubicBezTo>
                    <a:pt x="365068" y="572185"/>
                    <a:pt x="364687" y="570851"/>
                    <a:pt x="364592" y="568661"/>
                  </a:cubicBezTo>
                  <a:cubicBezTo>
                    <a:pt x="361163" y="568946"/>
                    <a:pt x="358782" y="570185"/>
                    <a:pt x="356115" y="571232"/>
                  </a:cubicBezTo>
                  <a:cubicBezTo>
                    <a:pt x="356400" y="570566"/>
                    <a:pt x="356591" y="569899"/>
                    <a:pt x="356972" y="569423"/>
                  </a:cubicBezTo>
                  <a:cubicBezTo>
                    <a:pt x="355734" y="569232"/>
                    <a:pt x="354781" y="569327"/>
                    <a:pt x="354019" y="569613"/>
                  </a:cubicBezTo>
                  <a:cubicBezTo>
                    <a:pt x="355353" y="568280"/>
                    <a:pt x="356686" y="566946"/>
                    <a:pt x="357448" y="565041"/>
                  </a:cubicBezTo>
                  <a:cubicBezTo>
                    <a:pt x="348590" y="561803"/>
                    <a:pt x="342113" y="564470"/>
                    <a:pt x="339922" y="558088"/>
                  </a:cubicBezTo>
                  <a:cubicBezTo>
                    <a:pt x="339922" y="557802"/>
                    <a:pt x="340113" y="557421"/>
                    <a:pt x="340113" y="557135"/>
                  </a:cubicBezTo>
                  <a:cubicBezTo>
                    <a:pt x="343827" y="553992"/>
                    <a:pt x="342780" y="559517"/>
                    <a:pt x="348399" y="559136"/>
                  </a:cubicBezTo>
                  <a:close/>
                  <a:moveTo>
                    <a:pt x="345732" y="544753"/>
                  </a:moveTo>
                  <a:cubicBezTo>
                    <a:pt x="348971" y="550944"/>
                    <a:pt x="335922" y="549420"/>
                    <a:pt x="341446" y="552373"/>
                  </a:cubicBezTo>
                  <a:cubicBezTo>
                    <a:pt x="341160" y="553135"/>
                    <a:pt x="340398" y="553421"/>
                    <a:pt x="339541" y="553516"/>
                  </a:cubicBezTo>
                  <a:cubicBezTo>
                    <a:pt x="339446" y="552849"/>
                    <a:pt x="339541" y="551992"/>
                    <a:pt x="339351" y="551420"/>
                  </a:cubicBezTo>
                  <a:cubicBezTo>
                    <a:pt x="335826" y="553897"/>
                    <a:pt x="336874" y="551516"/>
                    <a:pt x="336398" y="549134"/>
                  </a:cubicBezTo>
                  <a:cubicBezTo>
                    <a:pt x="338208" y="546277"/>
                    <a:pt x="340398" y="543991"/>
                    <a:pt x="345732" y="544753"/>
                  </a:cubicBezTo>
                  <a:close/>
                  <a:moveTo>
                    <a:pt x="336493" y="545705"/>
                  </a:moveTo>
                  <a:cubicBezTo>
                    <a:pt x="330492" y="546563"/>
                    <a:pt x="330969" y="542848"/>
                    <a:pt x="327540" y="541895"/>
                  </a:cubicBezTo>
                  <a:cubicBezTo>
                    <a:pt x="329254" y="538371"/>
                    <a:pt x="339065" y="541133"/>
                    <a:pt x="336493" y="545705"/>
                  </a:cubicBezTo>
                  <a:close/>
                  <a:moveTo>
                    <a:pt x="258960" y="746492"/>
                  </a:moveTo>
                  <a:cubicBezTo>
                    <a:pt x="262008" y="746683"/>
                    <a:pt x="265056" y="746969"/>
                    <a:pt x="268104" y="747159"/>
                  </a:cubicBezTo>
                  <a:cubicBezTo>
                    <a:pt x="266675" y="752684"/>
                    <a:pt x="268770" y="753731"/>
                    <a:pt x="271723" y="753922"/>
                  </a:cubicBezTo>
                  <a:cubicBezTo>
                    <a:pt x="272009" y="754398"/>
                    <a:pt x="272295" y="754779"/>
                    <a:pt x="272485" y="755256"/>
                  </a:cubicBezTo>
                  <a:cubicBezTo>
                    <a:pt x="272485" y="754779"/>
                    <a:pt x="272580" y="754398"/>
                    <a:pt x="272676" y="754017"/>
                  </a:cubicBezTo>
                  <a:cubicBezTo>
                    <a:pt x="274581" y="754112"/>
                    <a:pt x="276771" y="753922"/>
                    <a:pt x="278581" y="754303"/>
                  </a:cubicBezTo>
                  <a:cubicBezTo>
                    <a:pt x="278581" y="754874"/>
                    <a:pt x="278867" y="755541"/>
                    <a:pt x="279629" y="756113"/>
                  </a:cubicBezTo>
                  <a:cubicBezTo>
                    <a:pt x="279534" y="755541"/>
                    <a:pt x="279534" y="755160"/>
                    <a:pt x="279629" y="754779"/>
                  </a:cubicBezTo>
                  <a:cubicBezTo>
                    <a:pt x="280772" y="755256"/>
                    <a:pt x="281724" y="756017"/>
                    <a:pt x="282105" y="757541"/>
                  </a:cubicBezTo>
                  <a:cubicBezTo>
                    <a:pt x="273342" y="756208"/>
                    <a:pt x="274390" y="756208"/>
                    <a:pt x="265627" y="756303"/>
                  </a:cubicBezTo>
                  <a:cubicBezTo>
                    <a:pt x="269342" y="748683"/>
                    <a:pt x="257912" y="752208"/>
                    <a:pt x="258960" y="746492"/>
                  </a:cubicBezTo>
                  <a:close/>
                  <a:moveTo>
                    <a:pt x="273819" y="770877"/>
                  </a:moveTo>
                  <a:cubicBezTo>
                    <a:pt x="271914" y="770019"/>
                    <a:pt x="272866" y="767447"/>
                    <a:pt x="272866" y="765352"/>
                  </a:cubicBezTo>
                  <a:cubicBezTo>
                    <a:pt x="274390" y="766019"/>
                    <a:pt x="275819" y="766781"/>
                    <a:pt x="277343" y="767447"/>
                  </a:cubicBezTo>
                  <a:cubicBezTo>
                    <a:pt x="276676" y="769162"/>
                    <a:pt x="276009" y="770877"/>
                    <a:pt x="273819" y="770877"/>
                  </a:cubicBezTo>
                  <a:close/>
                  <a:moveTo>
                    <a:pt x="286868" y="782783"/>
                  </a:moveTo>
                  <a:cubicBezTo>
                    <a:pt x="287344" y="782021"/>
                    <a:pt x="287725" y="781163"/>
                    <a:pt x="287725" y="780211"/>
                  </a:cubicBezTo>
                  <a:cubicBezTo>
                    <a:pt x="287154" y="779925"/>
                    <a:pt x="286582" y="779830"/>
                    <a:pt x="285915" y="779544"/>
                  </a:cubicBezTo>
                  <a:cubicBezTo>
                    <a:pt x="286677" y="779068"/>
                    <a:pt x="287535" y="778782"/>
                    <a:pt x="288868" y="778877"/>
                  </a:cubicBezTo>
                  <a:cubicBezTo>
                    <a:pt x="288773" y="780687"/>
                    <a:pt x="287820" y="781830"/>
                    <a:pt x="286868" y="782783"/>
                  </a:cubicBezTo>
                  <a:close/>
                  <a:moveTo>
                    <a:pt x="295726" y="772877"/>
                  </a:moveTo>
                  <a:cubicBezTo>
                    <a:pt x="302679" y="774115"/>
                    <a:pt x="304203" y="774401"/>
                    <a:pt x="308490" y="774401"/>
                  </a:cubicBezTo>
                  <a:cubicBezTo>
                    <a:pt x="309061" y="776115"/>
                    <a:pt x="310014" y="777544"/>
                    <a:pt x="311061" y="778782"/>
                  </a:cubicBezTo>
                  <a:cubicBezTo>
                    <a:pt x="302489" y="777449"/>
                    <a:pt x="296393" y="776591"/>
                    <a:pt x="295726" y="772877"/>
                  </a:cubicBezTo>
                  <a:close/>
                  <a:moveTo>
                    <a:pt x="342970" y="854887"/>
                  </a:moveTo>
                  <a:cubicBezTo>
                    <a:pt x="342970" y="854696"/>
                    <a:pt x="343065" y="854506"/>
                    <a:pt x="343065" y="854315"/>
                  </a:cubicBezTo>
                  <a:cubicBezTo>
                    <a:pt x="344970" y="854030"/>
                    <a:pt x="346875" y="853649"/>
                    <a:pt x="348495" y="853744"/>
                  </a:cubicBezTo>
                  <a:cubicBezTo>
                    <a:pt x="347161" y="854601"/>
                    <a:pt x="345351" y="854982"/>
                    <a:pt x="342970" y="854887"/>
                  </a:cubicBezTo>
                  <a:close/>
                  <a:moveTo>
                    <a:pt x="349733" y="864507"/>
                  </a:moveTo>
                  <a:cubicBezTo>
                    <a:pt x="349733" y="864793"/>
                    <a:pt x="349828" y="864888"/>
                    <a:pt x="349828" y="865174"/>
                  </a:cubicBezTo>
                  <a:cubicBezTo>
                    <a:pt x="349447" y="865079"/>
                    <a:pt x="349161" y="864983"/>
                    <a:pt x="348780" y="864793"/>
                  </a:cubicBezTo>
                  <a:cubicBezTo>
                    <a:pt x="349066" y="864698"/>
                    <a:pt x="349447" y="864602"/>
                    <a:pt x="349733" y="864507"/>
                  </a:cubicBezTo>
                  <a:close/>
                  <a:moveTo>
                    <a:pt x="349542" y="884891"/>
                  </a:moveTo>
                  <a:cubicBezTo>
                    <a:pt x="349638" y="883843"/>
                    <a:pt x="349828" y="882795"/>
                    <a:pt x="349923" y="881843"/>
                  </a:cubicBezTo>
                  <a:cubicBezTo>
                    <a:pt x="352019" y="881462"/>
                    <a:pt x="353829" y="881176"/>
                    <a:pt x="354876" y="882510"/>
                  </a:cubicBezTo>
                  <a:cubicBezTo>
                    <a:pt x="354876" y="882986"/>
                    <a:pt x="354876" y="883557"/>
                    <a:pt x="354972" y="884033"/>
                  </a:cubicBezTo>
                  <a:cubicBezTo>
                    <a:pt x="355067" y="883843"/>
                    <a:pt x="355257" y="883652"/>
                    <a:pt x="355353" y="883557"/>
                  </a:cubicBezTo>
                  <a:cubicBezTo>
                    <a:pt x="355448" y="883843"/>
                    <a:pt x="355543" y="884129"/>
                    <a:pt x="355638" y="884605"/>
                  </a:cubicBezTo>
                  <a:cubicBezTo>
                    <a:pt x="353067" y="882605"/>
                    <a:pt x="351257" y="882605"/>
                    <a:pt x="350019" y="885748"/>
                  </a:cubicBezTo>
                  <a:cubicBezTo>
                    <a:pt x="353733" y="886891"/>
                    <a:pt x="355638" y="888796"/>
                    <a:pt x="356686" y="891082"/>
                  </a:cubicBezTo>
                  <a:cubicBezTo>
                    <a:pt x="355638" y="891654"/>
                    <a:pt x="354591" y="892320"/>
                    <a:pt x="353638" y="893177"/>
                  </a:cubicBezTo>
                  <a:cubicBezTo>
                    <a:pt x="351447" y="888320"/>
                    <a:pt x="352209" y="892225"/>
                    <a:pt x="350971" y="886700"/>
                  </a:cubicBezTo>
                  <a:cubicBezTo>
                    <a:pt x="350685" y="887653"/>
                    <a:pt x="349733" y="887843"/>
                    <a:pt x="348685" y="887843"/>
                  </a:cubicBezTo>
                  <a:cubicBezTo>
                    <a:pt x="349352" y="887462"/>
                    <a:pt x="349828" y="886796"/>
                    <a:pt x="350019" y="885748"/>
                  </a:cubicBezTo>
                  <a:cubicBezTo>
                    <a:pt x="349733" y="885367"/>
                    <a:pt x="349257" y="885177"/>
                    <a:pt x="348876" y="884891"/>
                  </a:cubicBezTo>
                  <a:cubicBezTo>
                    <a:pt x="349161" y="884795"/>
                    <a:pt x="349257" y="884891"/>
                    <a:pt x="349542" y="884891"/>
                  </a:cubicBezTo>
                  <a:close/>
                  <a:moveTo>
                    <a:pt x="345161" y="896130"/>
                  </a:moveTo>
                  <a:cubicBezTo>
                    <a:pt x="350304" y="900131"/>
                    <a:pt x="343923" y="906322"/>
                    <a:pt x="337255" y="899845"/>
                  </a:cubicBezTo>
                  <a:cubicBezTo>
                    <a:pt x="340494" y="900321"/>
                    <a:pt x="342780" y="898226"/>
                    <a:pt x="345161" y="896130"/>
                  </a:cubicBezTo>
                  <a:close/>
                  <a:moveTo>
                    <a:pt x="333159" y="898226"/>
                  </a:moveTo>
                  <a:cubicBezTo>
                    <a:pt x="333921" y="898797"/>
                    <a:pt x="334683" y="899083"/>
                    <a:pt x="335350" y="899369"/>
                  </a:cubicBezTo>
                  <a:cubicBezTo>
                    <a:pt x="334969" y="899559"/>
                    <a:pt x="334683" y="899750"/>
                    <a:pt x="334398" y="899940"/>
                  </a:cubicBezTo>
                  <a:cubicBezTo>
                    <a:pt x="333921" y="899369"/>
                    <a:pt x="333445" y="898797"/>
                    <a:pt x="333159" y="898226"/>
                  </a:cubicBezTo>
                  <a:close/>
                  <a:moveTo>
                    <a:pt x="326111" y="926515"/>
                  </a:moveTo>
                  <a:cubicBezTo>
                    <a:pt x="325254" y="926610"/>
                    <a:pt x="324396" y="926515"/>
                    <a:pt x="323634" y="926324"/>
                  </a:cubicBezTo>
                  <a:cubicBezTo>
                    <a:pt x="324396" y="926324"/>
                    <a:pt x="325254" y="926420"/>
                    <a:pt x="326111" y="926515"/>
                  </a:cubicBezTo>
                  <a:close/>
                  <a:moveTo>
                    <a:pt x="321348" y="925086"/>
                  </a:moveTo>
                  <a:cubicBezTo>
                    <a:pt x="321063" y="924800"/>
                    <a:pt x="320682" y="924610"/>
                    <a:pt x="320396" y="924324"/>
                  </a:cubicBezTo>
                  <a:cubicBezTo>
                    <a:pt x="320301" y="925943"/>
                    <a:pt x="320872" y="927086"/>
                    <a:pt x="321539" y="928229"/>
                  </a:cubicBezTo>
                  <a:cubicBezTo>
                    <a:pt x="319920" y="927753"/>
                    <a:pt x="318015" y="927848"/>
                    <a:pt x="315538" y="928801"/>
                  </a:cubicBezTo>
                  <a:cubicBezTo>
                    <a:pt x="314395" y="924134"/>
                    <a:pt x="312109" y="920419"/>
                    <a:pt x="308966" y="917276"/>
                  </a:cubicBezTo>
                  <a:cubicBezTo>
                    <a:pt x="314776" y="918704"/>
                    <a:pt x="322206" y="918895"/>
                    <a:pt x="321348" y="925086"/>
                  </a:cubicBezTo>
                  <a:close/>
                  <a:moveTo>
                    <a:pt x="305442" y="915466"/>
                  </a:moveTo>
                  <a:cubicBezTo>
                    <a:pt x="304870" y="919466"/>
                    <a:pt x="299060" y="918133"/>
                    <a:pt x="294202" y="917752"/>
                  </a:cubicBezTo>
                  <a:cubicBezTo>
                    <a:pt x="295536" y="914133"/>
                    <a:pt x="301822" y="911846"/>
                    <a:pt x="305442" y="915466"/>
                  </a:cubicBezTo>
                  <a:close/>
                  <a:moveTo>
                    <a:pt x="268580" y="939564"/>
                  </a:moveTo>
                  <a:cubicBezTo>
                    <a:pt x="264008" y="945851"/>
                    <a:pt x="257531" y="946803"/>
                    <a:pt x="258293" y="954614"/>
                  </a:cubicBezTo>
                  <a:cubicBezTo>
                    <a:pt x="253435" y="954709"/>
                    <a:pt x="252387" y="951947"/>
                    <a:pt x="253245" y="947946"/>
                  </a:cubicBezTo>
                  <a:cubicBezTo>
                    <a:pt x="247720" y="946327"/>
                    <a:pt x="249435" y="952042"/>
                    <a:pt x="243815" y="950423"/>
                  </a:cubicBezTo>
                  <a:cubicBezTo>
                    <a:pt x="246196" y="945660"/>
                    <a:pt x="246101" y="945565"/>
                    <a:pt x="238671" y="945279"/>
                  </a:cubicBezTo>
                  <a:cubicBezTo>
                    <a:pt x="240005" y="941564"/>
                    <a:pt x="243434" y="939850"/>
                    <a:pt x="246577" y="938040"/>
                  </a:cubicBezTo>
                  <a:cubicBezTo>
                    <a:pt x="249720" y="937659"/>
                    <a:pt x="250006" y="939564"/>
                    <a:pt x="250006" y="941469"/>
                  </a:cubicBezTo>
                  <a:cubicBezTo>
                    <a:pt x="255531" y="939374"/>
                    <a:pt x="252673" y="935754"/>
                    <a:pt x="250673" y="932039"/>
                  </a:cubicBezTo>
                  <a:cubicBezTo>
                    <a:pt x="251149" y="928039"/>
                    <a:pt x="253816" y="926134"/>
                    <a:pt x="258483" y="926324"/>
                  </a:cubicBezTo>
                  <a:cubicBezTo>
                    <a:pt x="259150" y="929372"/>
                    <a:pt x="252387" y="932706"/>
                    <a:pt x="259912" y="932706"/>
                  </a:cubicBezTo>
                  <a:cubicBezTo>
                    <a:pt x="260579" y="936231"/>
                    <a:pt x="256197" y="934706"/>
                    <a:pt x="255912" y="937088"/>
                  </a:cubicBezTo>
                  <a:cubicBezTo>
                    <a:pt x="258007" y="941374"/>
                    <a:pt x="263817" y="940612"/>
                    <a:pt x="268580" y="939564"/>
                  </a:cubicBezTo>
                  <a:close/>
                  <a:moveTo>
                    <a:pt x="277819" y="940231"/>
                  </a:moveTo>
                  <a:cubicBezTo>
                    <a:pt x="277629" y="944993"/>
                    <a:pt x="271818" y="947851"/>
                    <a:pt x="268294" y="944231"/>
                  </a:cubicBezTo>
                  <a:cubicBezTo>
                    <a:pt x="269723" y="941279"/>
                    <a:pt x="273438" y="940421"/>
                    <a:pt x="277819" y="940231"/>
                  </a:cubicBezTo>
                  <a:close/>
                  <a:moveTo>
                    <a:pt x="250197" y="964996"/>
                  </a:moveTo>
                  <a:cubicBezTo>
                    <a:pt x="245244" y="965091"/>
                    <a:pt x="244291" y="962329"/>
                    <a:pt x="245148" y="958329"/>
                  </a:cubicBezTo>
                  <a:cubicBezTo>
                    <a:pt x="250006" y="958233"/>
                    <a:pt x="250959" y="960900"/>
                    <a:pt x="250197" y="964996"/>
                  </a:cubicBezTo>
                  <a:close/>
                  <a:moveTo>
                    <a:pt x="255531" y="911751"/>
                  </a:moveTo>
                  <a:cubicBezTo>
                    <a:pt x="255626" y="912894"/>
                    <a:pt x="255245" y="913942"/>
                    <a:pt x="254578" y="914894"/>
                  </a:cubicBezTo>
                  <a:cubicBezTo>
                    <a:pt x="254292" y="914513"/>
                    <a:pt x="254102" y="914037"/>
                    <a:pt x="254007" y="913275"/>
                  </a:cubicBezTo>
                  <a:cubicBezTo>
                    <a:pt x="254102" y="912323"/>
                    <a:pt x="254769" y="912037"/>
                    <a:pt x="255531" y="911751"/>
                  </a:cubicBezTo>
                  <a:close/>
                  <a:moveTo>
                    <a:pt x="247530" y="925372"/>
                  </a:moveTo>
                  <a:cubicBezTo>
                    <a:pt x="247720" y="932039"/>
                    <a:pt x="239529" y="926134"/>
                    <a:pt x="236385" y="926134"/>
                  </a:cubicBezTo>
                  <a:cubicBezTo>
                    <a:pt x="236862" y="922705"/>
                    <a:pt x="244196" y="926039"/>
                    <a:pt x="247530" y="925372"/>
                  </a:cubicBezTo>
                  <a:close/>
                  <a:moveTo>
                    <a:pt x="235147" y="903560"/>
                  </a:moveTo>
                  <a:cubicBezTo>
                    <a:pt x="234576" y="904131"/>
                    <a:pt x="234099" y="904417"/>
                    <a:pt x="233433" y="903655"/>
                  </a:cubicBezTo>
                  <a:cubicBezTo>
                    <a:pt x="234004" y="903560"/>
                    <a:pt x="234576" y="903560"/>
                    <a:pt x="235147" y="903560"/>
                  </a:cubicBezTo>
                  <a:close/>
                  <a:moveTo>
                    <a:pt x="241434" y="907560"/>
                  </a:moveTo>
                  <a:cubicBezTo>
                    <a:pt x="240195" y="906131"/>
                    <a:pt x="240291" y="905465"/>
                    <a:pt x="240576" y="904798"/>
                  </a:cubicBezTo>
                  <a:cubicBezTo>
                    <a:pt x="242100" y="905084"/>
                    <a:pt x="243720" y="905369"/>
                    <a:pt x="245529" y="905274"/>
                  </a:cubicBezTo>
                  <a:cubicBezTo>
                    <a:pt x="244863" y="906703"/>
                    <a:pt x="245148" y="909084"/>
                    <a:pt x="241434" y="907560"/>
                  </a:cubicBezTo>
                  <a:close/>
                  <a:moveTo>
                    <a:pt x="248482" y="907274"/>
                  </a:moveTo>
                  <a:cubicBezTo>
                    <a:pt x="248768" y="906703"/>
                    <a:pt x="249054" y="906036"/>
                    <a:pt x="248958" y="904988"/>
                  </a:cubicBezTo>
                  <a:cubicBezTo>
                    <a:pt x="248768" y="904893"/>
                    <a:pt x="248673" y="904893"/>
                    <a:pt x="248482" y="904893"/>
                  </a:cubicBezTo>
                  <a:cubicBezTo>
                    <a:pt x="248768" y="904798"/>
                    <a:pt x="248958" y="904798"/>
                    <a:pt x="249244" y="904798"/>
                  </a:cubicBezTo>
                  <a:cubicBezTo>
                    <a:pt x="249816" y="905750"/>
                    <a:pt x="249244" y="906608"/>
                    <a:pt x="248482" y="907274"/>
                  </a:cubicBezTo>
                  <a:close/>
                  <a:moveTo>
                    <a:pt x="247720" y="890701"/>
                  </a:moveTo>
                  <a:cubicBezTo>
                    <a:pt x="247434" y="891558"/>
                    <a:pt x="247339" y="892320"/>
                    <a:pt x="247149" y="893082"/>
                  </a:cubicBezTo>
                  <a:cubicBezTo>
                    <a:pt x="246101" y="892225"/>
                    <a:pt x="245244" y="891463"/>
                    <a:pt x="244482" y="890606"/>
                  </a:cubicBezTo>
                  <a:cubicBezTo>
                    <a:pt x="246006" y="889653"/>
                    <a:pt x="247244" y="888415"/>
                    <a:pt x="247720" y="890701"/>
                  </a:cubicBezTo>
                  <a:close/>
                  <a:moveTo>
                    <a:pt x="242481" y="893463"/>
                  </a:moveTo>
                  <a:cubicBezTo>
                    <a:pt x="242767" y="895559"/>
                    <a:pt x="245244" y="897845"/>
                    <a:pt x="247530" y="898226"/>
                  </a:cubicBezTo>
                  <a:cubicBezTo>
                    <a:pt x="247720" y="899273"/>
                    <a:pt x="248006" y="900321"/>
                    <a:pt x="248006" y="901464"/>
                  </a:cubicBezTo>
                  <a:cubicBezTo>
                    <a:pt x="241529" y="896892"/>
                    <a:pt x="249149" y="903369"/>
                    <a:pt x="244101" y="904036"/>
                  </a:cubicBezTo>
                  <a:cubicBezTo>
                    <a:pt x="241148" y="901274"/>
                    <a:pt x="239052" y="899464"/>
                    <a:pt x="237052" y="897749"/>
                  </a:cubicBezTo>
                  <a:cubicBezTo>
                    <a:pt x="238195" y="895749"/>
                    <a:pt x="239529" y="893749"/>
                    <a:pt x="242481" y="893463"/>
                  </a:cubicBezTo>
                  <a:close/>
                  <a:moveTo>
                    <a:pt x="212763" y="921181"/>
                  </a:moveTo>
                  <a:cubicBezTo>
                    <a:pt x="213716" y="917561"/>
                    <a:pt x="214478" y="913942"/>
                    <a:pt x="220574" y="915466"/>
                  </a:cubicBezTo>
                  <a:cubicBezTo>
                    <a:pt x="221431" y="920800"/>
                    <a:pt x="217050" y="920990"/>
                    <a:pt x="212763" y="921181"/>
                  </a:cubicBezTo>
                  <a:close/>
                  <a:moveTo>
                    <a:pt x="215240" y="913561"/>
                  </a:moveTo>
                  <a:cubicBezTo>
                    <a:pt x="216764" y="907751"/>
                    <a:pt x="218955" y="902607"/>
                    <a:pt x="227051" y="903369"/>
                  </a:cubicBezTo>
                  <a:cubicBezTo>
                    <a:pt x="219336" y="906512"/>
                    <a:pt x="222765" y="912418"/>
                    <a:pt x="215240" y="913561"/>
                  </a:cubicBezTo>
                  <a:close/>
                  <a:moveTo>
                    <a:pt x="227813" y="896130"/>
                  </a:moveTo>
                  <a:cubicBezTo>
                    <a:pt x="228003" y="897749"/>
                    <a:pt x="228194" y="899369"/>
                    <a:pt x="228289" y="901083"/>
                  </a:cubicBezTo>
                  <a:cubicBezTo>
                    <a:pt x="227908" y="901274"/>
                    <a:pt x="227527" y="901560"/>
                    <a:pt x="227146" y="901750"/>
                  </a:cubicBezTo>
                  <a:cubicBezTo>
                    <a:pt x="223622" y="898416"/>
                    <a:pt x="225527" y="897273"/>
                    <a:pt x="227813" y="896130"/>
                  </a:cubicBezTo>
                  <a:close/>
                  <a:moveTo>
                    <a:pt x="224479" y="963091"/>
                  </a:moveTo>
                  <a:cubicBezTo>
                    <a:pt x="222574" y="956709"/>
                    <a:pt x="211716" y="959948"/>
                    <a:pt x="206858" y="955090"/>
                  </a:cubicBezTo>
                  <a:cubicBezTo>
                    <a:pt x="207239" y="954423"/>
                    <a:pt x="207620" y="953852"/>
                    <a:pt x="208191" y="953375"/>
                  </a:cubicBezTo>
                  <a:cubicBezTo>
                    <a:pt x="207144" y="952994"/>
                    <a:pt x="206286" y="953090"/>
                    <a:pt x="205524" y="953090"/>
                  </a:cubicBezTo>
                  <a:cubicBezTo>
                    <a:pt x="205334" y="952804"/>
                    <a:pt x="205143" y="952518"/>
                    <a:pt x="204953" y="952137"/>
                  </a:cubicBezTo>
                  <a:cubicBezTo>
                    <a:pt x="212097" y="954137"/>
                    <a:pt x="210001" y="946994"/>
                    <a:pt x="218002" y="949946"/>
                  </a:cubicBezTo>
                  <a:cubicBezTo>
                    <a:pt x="211049" y="956233"/>
                    <a:pt x="232385" y="953756"/>
                    <a:pt x="224479" y="963091"/>
                  </a:cubicBezTo>
                  <a:close/>
                  <a:moveTo>
                    <a:pt x="226670" y="958519"/>
                  </a:moveTo>
                  <a:cubicBezTo>
                    <a:pt x="229623" y="953566"/>
                    <a:pt x="234957" y="951089"/>
                    <a:pt x="242005" y="950232"/>
                  </a:cubicBezTo>
                  <a:cubicBezTo>
                    <a:pt x="240386" y="954995"/>
                    <a:pt x="240481" y="953090"/>
                    <a:pt x="241434" y="958043"/>
                  </a:cubicBezTo>
                  <a:cubicBezTo>
                    <a:pt x="235719" y="956900"/>
                    <a:pt x="233147" y="958805"/>
                    <a:pt x="233623" y="963758"/>
                  </a:cubicBezTo>
                  <a:cubicBezTo>
                    <a:pt x="229908" y="963091"/>
                    <a:pt x="230289" y="959281"/>
                    <a:pt x="226670" y="958519"/>
                  </a:cubicBezTo>
                  <a:close/>
                  <a:moveTo>
                    <a:pt x="238481" y="991094"/>
                  </a:moveTo>
                  <a:cubicBezTo>
                    <a:pt x="237528" y="990428"/>
                    <a:pt x="236957" y="989475"/>
                    <a:pt x="237433" y="987856"/>
                  </a:cubicBezTo>
                  <a:cubicBezTo>
                    <a:pt x="236766" y="987761"/>
                    <a:pt x="236100" y="987665"/>
                    <a:pt x="235433" y="987570"/>
                  </a:cubicBezTo>
                  <a:cubicBezTo>
                    <a:pt x="236862" y="986713"/>
                    <a:pt x="238576" y="986141"/>
                    <a:pt x="241148" y="986427"/>
                  </a:cubicBezTo>
                  <a:cubicBezTo>
                    <a:pt x="240291" y="988046"/>
                    <a:pt x="239529" y="989666"/>
                    <a:pt x="238481" y="991094"/>
                  </a:cubicBezTo>
                  <a:close/>
                  <a:moveTo>
                    <a:pt x="238005" y="979855"/>
                  </a:moveTo>
                  <a:cubicBezTo>
                    <a:pt x="241148" y="974235"/>
                    <a:pt x="242672" y="974426"/>
                    <a:pt x="238767" y="968901"/>
                  </a:cubicBezTo>
                  <a:cubicBezTo>
                    <a:pt x="246101" y="971854"/>
                    <a:pt x="256483" y="966234"/>
                    <a:pt x="260007" y="956328"/>
                  </a:cubicBezTo>
                  <a:cubicBezTo>
                    <a:pt x="267723" y="959186"/>
                    <a:pt x="256864" y="966425"/>
                    <a:pt x="268485" y="966425"/>
                  </a:cubicBezTo>
                  <a:cubicBezTo>
                    <a:pt x="259341" y="967758"/>
                    <a:pt x="245910" y="972521"/>
                    <a:pt x="238005" y="979855"/>
                  </a:cubicBezTo>
                  <a:close/>
                  <a:moveTo>
                    <a:pt x="283248" y="965853"/>
                  </a:moveTo>
                  <a:cubicBezTo>
                    <a:pt x="281629" y="964043"/>
                    <a:pt x="276486" y="964901"/>
                    <a:pt x="278105" y="960710"/>
                  </a:cubicBezTo>
                  <a:cubicBezTo>
                    <a:pt x="275533" y="960995"/>
                    <a:pt x="276295" y="964520"/>
                    <a:pt x="275819" y="966806"/>
                  </a:cubicBezTo>
                  <a:cubicBezTo>
                    <a:pt x="274295" y="965472"/>
                    <a:pt x="271818" y="964806"/>
                    <a:pt x="268675" y="964710"/>
                  </a:cubicBezTo>
                  <a:cubicBezTo>
                    <a:pt x="270961" y="957947"/>
                    <a:pt x="269247" y="960614"/>
                    <a:pt x="267532" y="955185"/>
                  </a:cubicBezTo>
                  <a:cubicBezTo>
                    <a:pt x="275247" y="955947"/>
                    <a:pt x="279819" y="958995"/>
                    <a:pt x="283534" y="962710"/>
                  </a:cubicBezTo>
                  <a:cubicBezTo>
                    <a:pt x="287916" y="962519"/>
                    <a:pt x="287344" y="957566"/>
                    <a:pt x="293059" y="958710"/>
                  </a:cubicBezTo>
                  <a:cubicBezTo>
                    <a:pt x="291916" y="963186"/>
                    <a:pt x="284868" y="961853"/>
                    <a:pt x="283248" y="965853"/>
                  </a:cubicBezTo>
                  <a:close/>
                  <a:moveTo>
                    <a:pt x="296107" y="941564"/>
                  </a:moveTo>
                  <a:cubicBezTo>
                    <a:pt x="294012" y="940993"/>
                    <a:pt x="291440" y="932325"/>
                    <a:pt x="290678" y="939564"/>
                  </a:cubicBezTo>
                  <a:cubicBezTo>
                    <a:pt x="286963" y="938421"/>
                    <a:pt x="286963" y="936802"/>
                    <a:pt x="289154" y="934706"/>
                  </a:cubicBezTo>
                  <a:cubicBezTo>
                    <a:pt x="286487" y="935373"/>
                    <a:pt x="279819" y="932135"/>
                    <a:pt x="279819" y="935564"/>
                  </a:cubicBezTo>
                  <a:cubicBezTo>
                    <a:pt x="271818" y="929944"/>
                    <a:pt x="280581" y="925181"/>
                    <a:pt x="269532" y="925372"/>
                  </a:cubicBezTo>
                  <a:cubicBezTo>
                    <a:pt x="270580" y="924229"/>
                    <a:pt x="271628" y="922991"/>
                    <a:pt x="271723" y="920800"/>
                  </a:cubicBezTo>
                  <a:cubicBezTo>
                    <a:pt x="280867" y="921467"/>
                    <a:pt x="280105" y="932230"/>
                    <a:pt x="289630" y="928420"/>
                  </a:cubicBezTo>
                  <a:cubicBezTo>
                    <a:pt x="289725" y="934230"/>
                    <a:pt x="301917" y="936326"/>
                    <a:pt x="296107" y="941564"/>
                  </a:cubicBezTo>
                  <a:close/>
                  <a:moveTo>
                    <a:pt x="284677" y="921848"/>
                  </a:moveTo>
                  <a:cubicBezTo>
                    <a:pt x="290202" y="913561"/>
                    <a:pt x="302489" y="923753"/>
                    <a:pt x="306204" y="929754"/>
                  </a:cubicBezTo>
                  <a:cubicBezTo>
                    <a:pt x="294774" y="929182"/>
                    <a:pt x="295917" y="918514"/>
                    <a:pt x="284677" y="921848"/>
                  </a:cubicBezTo>
                  <a:close/>
                  <a:moveTo>
                    <a:pt x="301536" y="943565"/>
                  </a:moveTo>
                  <a:cubicBezTo>
                    <a:pt x="305156" y="944708"/>
                    <a:pt x="304775" y="948613"/>
                    <a:pt x="308680" y="945660"/>
                  </a:cubicBezTo>
                  <a:cubicBezTo>
                    <a:pt x="312776" y="944612"/>
                    <a:pt x="308775" y="935564"/>
                    <a:pt x="313157" y="934897"/>
                  </a:cubicBezTo>
                  <a:cubicBezTo>
                    <a:pt x="315157" y="935087"/>
                    <a:pt x="317253" y="936231"/>
                    <a:pt x="319539" y="937278"/>
                  </a:cubicBezTo>
                  <a:cubicBezTo>
                    <a:pt x="315919" y="939755"/>
                    <a:pt x="315252" y="945374"/>
                    <a:pt x="314681" y="951185"/>
                  </a:cubicBezTo>
                  <a:cubicBezTo>
                    <a:pt x="314300" y="951089"/>
                    <a:pt x="314205" y="951089"/>
                    <a:pt x="313824" y="951089"/>
                  </a:cubicBezTo>
                  <a:cubicBezTo>
                    <a:pt x="313919" y="950518"/>
                    <a:pt x="314014" y="949851"/>
                    <a:pt x="313919" y="949089"/>
                  </a:cubicBezTo>
                  <a:cubicBezTo>
                    <a:pt x="310395" y="949185"/>
                    <a:pt x="310014" y="946994"/>
                    <a:pt x="306680" y="946994"/>
                  </a:cubicBezTo>
                  <a:cubicBezTo>
                    <a:pt x="306013" y="948422"/>
                    <a:pt x="305632" y="950137"/>
                    <a:pt x="305061" y="951566"/>
                  </a:cubicBezTo>
                  <a:cubicBezTo>
                    <a:pt x="304584" y="951470"/>
                    <a:pt x="304299" y="951566"/>
                    <a:pt x="303822" y="951375"/>
                  </a:cubicBezTo>
                  <a:cubicBezTo>
                    <a:pt x="303822" y="949565"/>
                    <a:pt x="304775" y="947089"/>
                    <a:pt x="302679" y="946613"/>
                  </a:cubicBezTo>
                  <a:cubicBezTo>
                    <a:pt x="298869" y="949375"/>
                    <a:pt x="301441" y="951089"/>
                    <a:pt x="304299" y="952899"/>
                  </a:cubicBezTo>
                  <a:cubicBezTo>
                    <a:pt x="303822" y="953566"/>
                    <a:pt x="303251" y="954233"/>
                    <a:pt x="302394" y="954518"/>
                  </a:cubicBezTo>
                  <a:cubicBezTo>
                    <a:pt x="297726" y="952423"/>
                    <a:pt x="299250" y="946708"/>
                    <a:pt x="301536" y="943565"/>
                  </a:cubicBezTo>
                  <a:close/>
                  <a:moveTo>
                    <a:pt x="320586" y="961281"/>
                  </a:moveTo>
                  <a:cubicBezTo>
                    <a:pt x="321348" y="961472"/>
                    <a:pt x="321729" y="961853"/>
                    <a:pt x="321825" y="962329"/>
                  </a:cubicBezTo>
                  <a:cubicBezTo>
                    <a:pt x="319348" y="962043"/>
                    <a:pt x="317157" y="962043"/>
                    <a:pt x="315252" y="962329"/>
                  </a:cubicBezTo>
                  <a:cubicBezTo>
                    <a:pt x="315729" y="961091"/>
                    <a:pt x="316300" y="959948"/>
                    <a:pt x="317253" y="959281"/>
                  </a:cubicBezTo>
                  <a:cubicBezTo>
                    <a:pt x="314109" y="957471"/>
                    <a:pt x="310680" y="963091"/>
                    <a:pt x="310204" y="958424"/>
                  </a:cubicBezTo>
                  <a:cubicBezTo>
                    <a:pt x="314300" y="954233"/>
                    <a:pt x="317348" y="954137"/>
                    <a:pt x="318586" y="950232"/>
                  </a:cubicBezTo>
                  <a:cubicBezTo>
                    <a:pt x="317824" y="953471"/>
                    <a:pt x="319348" y="955185"/>
                    <a:pt x="323253" y="955471"/>
                  </a:cubicBezTo>
                  <a:cubicBezTo>
                    <a:pt x="323920" y="954233"/>
                    <a:pt x="324492" y="953375"/>
                    <a:pt x="325158" y="952518"/>
                  </a:cubicBezTo>
                  <a:cubicBezTo>
                    <a:pt x="326778" y="953947"/>
                    <a:pt x="327349" y="956233"/>
                    <a:pt x="330207" y="956804"/>
                  </a:cubicBezTo>
                  <a:cubicBezTo>
                    <a:pt x="329159" y="951852"/>
                    <a:pt x="335445" y="954137"/>
                    <a:pt x="334493" y="949280"/>
                  </a:cubicBezTo>
                  <a:cubicBezTo>
                    <a:pt x="333350" y="948994"/>
                    <a:pt x="332683" y="948422"/>
                    <a:pt x="332112" y="947851"/>
                  </a:cubicBezTo>
                  <a:cubicBezTo>
                    <a:pt x="335160" y="946994"/>
                    <a:pt x="338493" y="946232"/>
                    <a:pt x="342684" y="943279"/>
                  </a:cubicBezTo>
                  <a:cubicBezTo>
                    <a:pt x="342018" y="946803"/>
                    <a:pt x="341446" y="950327"/>
                    <a:pt x="338017" y="951089"/>
                  </a:cubicBezTo>
                  <a:cubicBezTo>
                    <a:pt x="343637" y="953375"/>
                    <a:pt x="342684" y="948994"/>
                    <a:pt x="345542" y="948518"/>
                  </a:cubicBezTo>
                  <a:cubicBezTo>
                    <a:pt x="349923" y="950899"/>
                    <a:pt x="341922" y="952994"/>
                    <a:pt x="346971" y="954899"/>
                  </a:cubicBezTo>
                  <a:cubicBezTo>
                    <a:pt x="350876" y="946422"/>
                    <a:pt x="353638" y="955852"/>
                    <a:pt x="361830" y="952899"/>
                  </a:cubicBezTo>
                  <a:cubicBezTo>
                    <a:pt x="364211" y="950327"/>
                    <a:pt x="362496" y="948613"/>
                    <a:pt x="362592" y="947089"/>
                  </a:cubicBezTo>
                  <a:cubicBezTo>
                    <a:pt x="363258" y="947089"/>
                    <a:pt x="363925" y="947184"/>
                    <a:pt x="364592" y="947184"/>
                  </a:cubicBezTo>
                  <a:cubicBezTo>
                    <a:pt x="365259" y="948422"/>
                    <a:pt x="366783" y="949185"/>
                    <a:pt x="367449" y="950423"/>
                  </a:cubicBezTo>
                  <a:cubicBezTo>
                    <a:pt x="364973" y="951280"/>
                    <a:pt x="362687" y="952518"/>
                    <a:pt x="361639" y="954995"/>
                  </a:cubicBezTo>
                  <a:cubicBezTo>
                    <a:pt x="359544" y="954614"/>
                    <a:pt x="357162" y="954233"/>
                    <a:pt x="354210" y="955471"/>
                  </a:cubicBezTo>
                  <a:cubicBezTo>
                    <a:pt x="350876" y="961853"/>
                    <a:pt x="364401" y="955852"/>
                    <a:pt x="361068" y="962329"/>
                  </a:cubicBezTo>
                  <a:cubicBezTo>
                    <a:pt x="359829" y="962519"/>
                    <a:pt x="358782" y="962519"/>
                    <a:pt x="357734" y="962615"/>
                  </a:cubicBezTo>
                  <a:cubicBezTo>
                    <a:pt x="357829" y="961948"/>
                    <a:pt x="357543" y="961472"/>
                    <a:pt x="356686" y="961281"/>
                  </a:cubicBezTo>
                  <a:cubicBezTo>
                    <a:pt x="354400" y="961281"/>
                    <a:pt x="352019" y="961377"/>
                    <a:pt x="349257" y="962138"/>
                  </a:cubicBezTo>
                  <a:cubicBezTo>
                    <a:pt x="347256" y="961662"/>
                    <a:pt x="345351" y="960995"/>
                    <a:pt x="343827" y="960329"/>
                  </a:cubicBezTo>
                  <a:cubicBezTo>
                    <a:pt x="342875" y="956328"/>
                    <a:pt x="340875" y="952994"/>
                    <a:pt x="336493" y="951089"/>
                  </a:cubicBezTo>
                  <a:cubicBezTo>
                    <a:pt x="336207" y="954899"/>
                    <a:pt x="334779" y="956423"/>
                    <a:pt x="332874" y="957090"/>
                  </a:cubicBezTo>
                  <a:cubicBezTo>
                    <a:pt x="332493" y="957090"/>
                    <a:pt x="332302" y="956995"/>
                    <a:pt x="331921" y="956995"/>
                  </a:cubicBezTo>
                  <a:cubicBezTo>
                    <a:pt x="331921" y="957185"/>
                    <a:pt x="331921" y="957185"/>
                    <a:pt x="331921" y="957376"/>
                  </a:cubicBezTo>
                  <a:cubicBezTo>
                    <a:pt x="328397" y="957947"/>
                    <a:pt x="323920" y="957185"/>
                    <a:pt x="320586" y="961281"/>
                  </a:cubicBezTo>
                  <a:close/>
                  <a:moveTo>
                    <a:pt x="325254" y="981474"/>
                  </a:moveTo>
                  <a:cubicBezTo>
                    <a:pt x="324206" y="979855"/>
                    <a:pt x="322968" y="979188"/>
                    <a:pt x="324206" y="976712"/>
                  </a:cubicBezTo>
                  <a:cubicBezTo>
                    <a:pt x="324587" y="978236"/>
                    <a:pt x="325635" y="979283"/>
                    <a:pt x="327063" y="978998"/>
                  </a:cubicBezTo>
                  <a:cubicBezTo>
                    <a:pt x="326301" y="979855"/>
                    <a:pt x="325730" y="980617"/>
                    <a:pt x="325254" y="981474"/>
                  </a:cubicBezTo>
                  <a:close/>
                  <a:moveTo>
                    <a:pt x="327159" y="1015955"/>
                  </a:moveTo>
                  <a:cubicBezTo>
                    <a:pt x="328968" y="1016145"/>
                    <a:pt x="330683" y="1016431"/>
                    <a:pt x="332493" y="1016621"/>
                  </a:cubicBezTo>
                  <a:cubicBezTo>
                    <a:pt x="329730" y="1022622"/>
                    <a:pt x="331540" y="1021860"/>
                    <a:pt x="332588" y="1026432"/>
                  </a:cubicBezTo>
                  <a:cubicBezTo>
                    <a:pt x="331921" y="1026337"/>
                    <a:pt x="331350" y="1026146"/>
                    <a:pt x="330492" y="1026146"/>
                  </a:cubicBezTo>
                  <a:cubicBezTo>
                    <a:pt x="330492" y="1026527"/>
                    <a:pt x="330492" y="1026813"/>
                    <a:pt x="330492" y="1027194"/>
                  </a:cubicBezTo>
                  <a:cubicBezTo>
                    <a:pt x="328492" y="1026718"/>
                    <a:pt x="327635" y="1025575"/>
                    <a:pt x="325920" y="1025004"/>
                  </a:cubicBezTo>
                  <a:cubicBezTo>
                    <a:pt x="329730" y="1022622"/>
                    <a:pt x="327254" y="1019479"/>
                    <a:pt x="327159" y="1015955"/>
                  </a:cubicBezTo>
                  <a:close/>
                  <a:moveTo>
                    <a:pt x="317729" y="1043958"/>
                  </a:moveTo>
                  <a:cubicBezTo>
                    <a:pt x="313728" y="1043577"/>
                    <a:pt x="316014" y="1026146"/>
                    <a:pt x="323634" y="1027766"/>
                  </a:cubicBezTo>
                  <a:cubicBezTo>
                    <a:pt x="323920" y="1033385"/>
                    <a:pt x="319158" y="1035671"/>
                    <a:pt x="321253" y="1044339"/>
                  </a:cubicBezTo>
                  <a:cubicBezTo>
                    <a:pt x="323063" y="1043482"/>
                    <a:pt x="324301" y="1041958"/>
                    <a:pt x="325444" y="1040243"/>
                  </a:cubicBezTo>
                  <a:cubicBezTo>
                    <a:pt x="327159" y="1040815"/>
                    <a:pt x="326873" y="1042815"/>
                    <a:pt x="326587" y="1044720"/>
                  </a:cubicBezTo>
                  <a:cubicBezTo>
                    <a:pt x="326206" y="1044720"/>
                    <a:pt x="325825" y="1044625"/>
                    <a:pt x="325349" y="1044625"/>
                  </a:cubicBezTo>
                  <a:cubicBezTo>
                    <a:pt x="325539" y="1045292"/>
                    <a:pt x="325635" y="1045958"/>
                    <a:pt x="325730" y="1046625"/>
                  </a:cubicBezTo>
                  <a:cubicBezTo>
                    <a:pt x="319062" y="1048244"/>
                    <a:pt x="319824" y="1036624"/>
                    <a:pt x="317729" y="1043958"/>
                  </a:cubicBezTo>
                  <a:close/>
                  <a:moveTo>
                    <a:pt x="329635" y="1047006"/>
                  </a:moveTo>
                  <a:cubicBezTo>
                    <a:pt x="329730" y="1047006"/>
                    <a:pt x="329826" y="1047006"/>
                    <a:pt x="330016" y="1047006"/>
                  </a:cubicBezTo>
                  <a:cubicBezTo>
                    <a:pt x="329826" y="1047578"/>
                    <a:pt x="329826" y="1048054"/>
                    <a:pt x="329921" y="1048435"/>
                  </a:cubicBezTo>
                  <a:cubicBezTo>
                    <a:pt x="329730" y="1047959"/>
                    <a:pt x="329540" y="1047483"/>
                    <a:pt x="329635" y="1047006"/>
                  </a:cubicBezTo>
                  <a:close/>
                  <a:moveTo>
                    <a:pt x="313443" y="1061865"/>
                  </a:moveTo>
                  <a:cubicBezTo>
                    <a:pt x="317538" y="1064723"/>
                    <a:pt x="316872" y="1070723"/>
                    <a:pt x="321634" y="1073105"/>
                  </a:cubicBezTo>
                  <a:cubicBezTo>
                    <a:pt x="321920" y="1074343"/>
                    <a:pt x="322682" y="1075772"/>
                    <a:pt x="323825" y="1077200"/>
                  </a:cubicBezTo>
                  <a:cubicBezTo>
                    <a:pt x="323730" y="1077677"/>
                    <a:pt x="323730" y="1078058"/>
                    <a:pt x="323634" y="1078534"/>
                  </a:cubicBezTo>
                  <a:cubicBezTo>
                    <a:pt x="317634" y="1074724"/>
                    <a:pt x="310299" y="1071676"/>
                    <a:pt x="313443" y="1061865"/>
                  </a:cubicBezTo>
                  <a:close/>
                  <a:moveTo>
                    <a:pt x="340875" y="1083773"/>
                  </a:moveTo>
                  <a:cubicBezTo>
                    <a:pt x="341351" y="1079296"/>
                    <a:pt x="334588" y="1079582"/>
                    <a:pt x="336874" y="1074057"/>
                  </a:cubicBezTo>
                  <a:cubicBezTo>
                    <a:pt x="334207" y="1075010"/>
                    <a:pt x="332207" y="1076915"/>
                    <a:pt x="330873" y="1079201"/>
                  </a:cubicBezTo>
                  <a:cubicBezTo>
                    <a:pt x="329254" y="1077582"/>
                    <a:pt x="328111" y="1075486"/>
                    <a:pt x="326016" y="1074152"/>
                  </a:cubicBezTo>
                  <a:cubicBezTo>
                    <a:pt x="325444" y="1071867"/>
                    <a:pt x="325539" y="1070247"/>
                    <a:pt x="328397" y="1069866"/>
                  </a:cubicBezTo>
                  <a:cubicBezTo>
                    <a:pt x="327349" y="1076724"/>
                    <a:pt x="333255" y="1067771"/>
                    <a:pt x="335922" y="1067675"/>
                  </a:cubicBezTo>
                  <a:cubicBezTo>
                    <a:pt x="336207" y="1068819"/>
                    <a:pt x="336684" y="1069390"/>
                    <a:pt x="337065" y="1069676"/>
                  </a:cubicBezTo>
                  <a:cubicBezTo>
                    <a:pt x="336779" y="1069961"/>
                    <a:pt x="336588" y="1070247"/>
                    <a:pt x="336303" y="1070628"/>
                  </a:cubicBezTo>
                  <a:cubicBezTo>
                    <a:pt x="338779" y="1070819"/>
                    <a:pt x="340779" y="1071105"/>
                    <a:pt x="342494" y="1071486"/>
                  </a:cubicBezTo>
                  <a:cubicBezTo>
                    <a:pt x="342494" y="1071486"/>
                    <a:pt x="342494" y="1071486"/>
                    <a:pt x="342589" y="1071581"/>
                  </a:cubicBezTo>
                  <a:cubicBezTo>
                    <a:pt x="336398" y="1075772"/>
                    <a:pt x="346018" y="1077486"/>
                    <a:pt x="344589" y="1082630"/>
                  </a:cubicBezTo>
                  <a:cubicBezTo>
                    <a:pt x="342875" y="1082439"/>
                    <a:pt x="342399" y="1083677"/>
                    <a:pt x="340875" y="1083773"/>
                  </a:cubicBezTo>
                  <a:close/>
                  <a:moveTo>
                    <a:pt x="349257" y="1089773"/>
                  </a:moveTo>
                  <a:cubicBezTo>
                    <a:pt x="347066" y="1088821"/>
                    <a:pt x="343827" y="1091393"/>
                    <a:pt x="343827" y="1088726"/>
                  </a:cubicBezTo>
                  <a:cubicBezTo>
                    <a:pt x="347066" y="1085392"/>
                    <a:pt x="348590" y="1078534"/>
                    <a:pt x="350590" y="1073676"/>
                  </a:cubicBezTo>
                  <a:cubicBezTo>
                    <a:pt x="352686" y="1074057"/>
                    <a:pt x="355067" y="1074343"/>
                    <a:pt x="358305" y="1073962"/>
                  </a:cubicBezTo>
                  <a:cubicBezTo>
                    <a:pt x="358591" y="1072438"/>
                    <a:pt x="359258" y="1071390"/>
                    <a:pt x="360210" y="1070533"/>
                  </a:cubicBezTo>
                  <a:cubicBezTo>
                    <a:pt x="360877" y="1071105"/>
                    <a:pt x="361639" y="1071867"/>
                    <a:pt x="362401" y="1072629"/>
                  </a:cubicBezTo>
                  <a:cubicBezTo>
                    <a:pt x="358972" y="1075200"/>
                    <a:pt x="354019" y="1076058"/>
                    <a:pt x="352209" y="1080534"/>
                  </a:cubicBezTo>
                  <a:cubicBezTo>
                    <a:pt x="353638" y="1081201"/>
                    <a:pt x="354400" y="1082535"/>
                    <a:pt x="354781" y="1083963"/>
                  </a:cubicBezTo>
                  <a:cubicBezTo>
                    <a:pt x="354305" y="1084630"/>
                    <a:pt x="353829" y="1085297"/>
                    <a:pt x="353733" y="1086154"/>
                  </a:cubicBezTo>
                  <a:cubicBezTo>
                    <a:pt x="354019" y="1086440"/>
                    <a:pt x="354495" y="1086535"/>
                    <a:pt x="354781" y="1086725"/>
                  </a:cubicBezTo>
                  <a:cubicBezTo>
                    <a:pt x="354495" y="1087869"/>
                    <a:pt x="353924" y="1089011"/>
                    <a:pt x="352686" y="1089773"/>
                  </a:cubicBezTo>
                  <a:cubicBezTo>
                    <a:pt x="356019" y="1090440"/>
                    <a:pt x="357067" y="1089202"/>
                    <a:pt x="357543" y="1087583"/>
                  </a:cubicBezTo>
                  <a:cubicBezTo>
                    <a:pt x="358972" y="1087678"/>
                    <a:pt x="360401" y="1087392"/>
                    <a:pt x="361449" y="1086630"/>
                  </a:cubicBezTo>
                  <a:cubicBezTo>
                    <a:pt x="362115" y="1089297"/>
                    <a:pt x="361449" y="1092250"/>
                    <a:pt x="361925" y="1095488"/>
                  </a:cubicBezTo>
                  <a:cubicBezTo>
                    <a:pt x="358782" y="1093774"/>
                    <a:pt x="354686" y="1090155"/>
                    <a:pt x="349257" y="1089773"/>
                  </a:cubicBezTo>
                  <a:close/>
                  <a:moveTo>
                    <a:pt x="362592" y="1084916"/>
                  </a:moveTo>
                  <a:cubicBezTo>
                    <a:pt x="362782" y="1084535"/>
                    <a:pt x="363068" y="1084249"/>
                    <a:pt x="363068" y="1083677"/>
                  </a:cubicBezTo>
                  <a:cubicBezTo>
                    <a:pt x="362592" y="1083201"/>
                    <a:pt x="362020" y="1083011"/>
                    <a:pt x="361449" y="1082725"/>
                  </a:cubicBezTo>
                  <a:cubicBezTo>
                    <a:pt x="359353" y="1076058"/>
                    <a:pt x="369450" y="1073581"/>
                    <a:pt x="369450" y="1068247"/>
                  </a:cubicBezTo>
                  <a:cubicBezTo>
                    <a:pt x="376212" y="1068628"/>
                    <a:pt x="384499" y="1071295"/>
                    <a:pt x="389738" y="1073010"/>
                  </a:cubicBezTo>
                  <a:cubicBezTo>
                    <a:pt x="389452" y="1069295"/>
                    <a:pt x="390500" y="1067009"/>
                    <a:pt x="392119" y="1065294"/>
                  </a:cubicBezTo>
                  <a:cubicBezTo>
                    <a:pt x="387833" y="1064056"/>
                    <a:pt x="383928" y="1062437"/>
                    <a:pt x="377546" y="1062627"/>
                  </a:cubicBezTo>
                  <a:cubicBezTo>
                    <a:pt x="379927" y="1056912"/>
                    <a:pt x="373355" y="1057865"/>
                    <a:pt x="374593" y="1053007"/>
                  </a:cubicBezTo>
                  <a:cubicBezTo>
                    <a:pt x="383832" y="1054531"/>
                    <a:pt x="374974" y="1048244"/>
                    <a:pt x="382499" y="1045673"/>
                  </a:cubicBezTo>
                  <a:cubicBezTo>
                    <a:pt x="382404" y="1046911"/>
                    <a:pt x="383261" y="1048911"/>
                    <a:pt x="383737" y="1050911"/>
                  </a:cubicBezTo>
                  <a:cubicBezTo>
                    <a:pt x="380689" y="1051578"/>
                    <a:pt x="379165" y="1054817"/>
                    <a:pt x="380118" y="1057198"/>
                  </a:cubicBezTo>
                  <a:cubicBezTo>
                    <a:pt x="379927" y="1057388"/>
                    <a:pt x="379737" y="1057579"/>
                    <a:pt x="379737" y="1058055"/>
                  </a:cubicBezTo>
                  <a:cubicBezTo>
                    <a:pt x="379927" y="1057960"/>
                    <a:pt x="380118" y="1057960"/>
                    <a:pt x="380403" y="1057865"/>
                  </a:cubicBezTo>
                  <a:cubicBezTo>
                    <a:pt x="381070" y="1058817"/>
                    <a:pt x="382213" y="1059579"/>
                    <a:pt x="384023" y="1059770"/>
                  </a:cubicBezTo>
                  <a:cubicBezTo>
                    <a:pt x="385452" y="1059770"/>
                    <a:pt x="386214" y="1058722"/>
                    <a:pt x="386499" y="1057293"/>
                  </a:cubicBezTo>
                  <a:cubicBezTo>
                    <a:pt x="392024" y="1058532"/>
                    <a:pt x="394500" y="1064818"/>
                    <a:pt x="397453" y="1068819"/>
                  </a:cubicBezTo>
                  <a:cubicBezTo>
                    <a:pt x="394405" y="1069771"/>
                    <a:pt x="394310" y="1073581"/>
                    <a:pt x="389738" y="1073010"/>
                  </a:cubicBezTo>
                  <a:cubicBezTo>
                    <a:pt x="389738" y="1074152"/>
                    <a:pt x="390024" y="1074915"/>
                    <a:pt x="390309" y="1075581"/>
                  </a:cubicBezTo>
                  <a:cubicBezTo>
                    <a:pt x="387166" y="1073486"/>
                    <a:pt x="380403" y="1076438"/>
                    <a:pt x="377546" y="1075200"/>
                  </a:cubicBezTo>
                  <a:cubicBezTo>
                    <a:pt x="379641" y="1075391"/>
                    <a:pt x="381737" y="1075486"/>
                    <a:pt x="382213" y="1074057"/>
                  </a:cubicBezTo>
                  <a:cubicBezTo>
                    <a:pt x="374307" y="1068723"/>
                    <a:pt x="368021" y="1077296"/>
                    <a:pt x="363258" y="1080534"/>
                  </a:cubicBezTo>
                  <a:cubicBezTo>
                    <a:pt x="364401" y="1080725"/>
                    <a:pt x="365449" y="1080915"/>
                    <a:pt x="364973" y="1082249"/>
                  </a:cubicBezTo>
                  <a:cubicBezTo>
                    <a:pt x="364973" y="1083201"/>
                    <a:pt x="365068" y="1084154"/>
                    <a:pt x="366687" y="1083963"/>
                  </a:cubicBezTo>
                  <a:cubicBezTo>
                    <a:pt x="366783" y="1083868"/>
                    <a:pt x="367068" y="1083868"/>
                    <a:pt x="367164" y="1083677"/>
                  </a:cubicBezTo>
                  <a:cubicBezTo>
                    <a:pt x="366211" y="1084725"/>
                    <a:pt x="365259" y="1085773"/>
                    <a:pt x="362592" y="1084916"/>
                  </a:cubicBezTo>
                  <a:close/>
                  <a:moveTo>
                    <a:pt x="371640" y="1082915"/>
                  </a:moveTo>
                  <a:cubicBezTo>
                    <a:pt x="370593" y="1082630"/>
                    <a:pt x="369926" y="1082535"/>
                    <a:pt x="369259" y="1082630"/>
                  </a:cubicBezTo>
                  <a:cubicBezTo>
                    <a:pt x="370021" y="1082344"/>
                    <a:pt x="370783" y="1082154"/>
                    <a:pt x="371545" y="1081963"/>
                  </a:cubicBezTo>
                  <a:cubicBezTo>
                    <a:pt x="371640" y="1082344"/>
                    <a:pt x="371736" y="1082535"/>
                    <a:pt x="371640" y="1082915"/>
                  </a:cubicBezTo>
                  <a:close/>
                  <a:moveTo>
                    <a:pt x="369069" y="1088821"/>
                  </a:moveTo>
                  <a:cubicBezTo>
                    <a:pt x="371545" y="1089011"/>
                    <a:pt x="372879" y="1090059"/>
                    <a:pt x="374117" y="1091012"/>
                  </a:cubicBezTo>
                  <a:cubicBezTo>
                    <a:pt x="375736" y="1086821"/>
                    <a:pt x="374307" y="1084725"/>
                    <a:pt x="373926" y="1081773"/>
                  </a:cubicBezTo>
                  <a:cubicBezTo>
                    <a:pt x="375641" y="1081773"/>
                    <a:pt x="377451" y="1081868"/>
                    <a:pt x="379165" y="1082249"/>
                  </a:cubicBezTo>
                  <a:cubicBezTo>
                    <a:pt x="378784" y="1087392"/>
                    <a:pt x="375736" y="1093012"/>
                    <a:pt x="371831" y="1093774"/>
                  </a:cubicBezTo>
                  <a:cubicBezTo>
                    <a:pt x="369735" y="1092821"/>
                    <a:pt x="368592" y="1091393"/>
                    <a:pt x="369069" y="1088821"/>
                  </a:cubicBezTo>
                  <a:close/>
                  <a:moveTo>
                    <a:pt x="388785" y="1110824"/>
                  </a:moveTo>
                  <a:cubicBezTo>
                    <a:pt x="386785" y="1115777"/>
                    <a:pt x="394596" y="1113491"/>
                    <a:pt x="395834" y="1116063"/>
                  </a:cubicBezTo>
                  <a:cubicBezTo>
                    <a:pt x="395072" y="1116920"/>
                    <a:pt x="394405" y="1117967"/>
                    <a:pt x="394024" y="1119206"/>
                  </a:cubicBezTo>
                  <a:cubicBezTo>
                    <a:pt x="393453" y="1119587"/>
                    <a:pt x="392881" y="1119968"/>
                    <a:pt x="392310" y="1120349"/>
                  </a:cubicBezTo>
                  <a:cubicBezTo>
                    <a:pt x="387642" y="1118825"/>
                    <a:pt x="383261" y="1109395"/>
                    <a:pt x="388785" y="1110824"/>
                  </a:cubicBezTo>
                  <a:close/>
                  <a:moveTo>
                    <a:pt x="398215" y="1115586"/>
                  </a:moveTo>
                  <a:cubicBezTo>
                    <a:pt x="399072" y="1114062"/>
                    <a:pt x="400025" y="1112634"/>
                    <a:pt x="401644" y="1111871"/>
                  </a:cubicBezTo>
                  <a:cubicBezTo>
                    <a:pt x="403073" y="1114919"/>
                    <a:pt x="403359" y="1117777"/>
                    <a:pt x="403549" y="1120730"/>
                  </a:cubicBezTo>
                  <a:cubicBezTo>
                    <a:pt x="402120" y="1118920"/>
                    <a:pt x="399930" y="1117015"/>
                    <a:pt x="398215" y="1115586"/>
                  </a:cubicBezTo>
                  <a:close/>
                  <a:moveTo>
                    <a:pt x="401644" y="1125111"/>
                  </a:moveTo>
                  <a:cubicBezTo>
                    <a:pt x="402692" y="1125016"/>
                    <a:pt x="403359" y="1124825"/>
                    <a:pt x="403835" y="1124540"/>
                  </a:cubicBezTo>
                  <a:cubicBezTo>
                    <a:pt x="404025" y="1126254"/>
                    <a:pt x="404311" y="1127969"/>
                    <a:pt x="404978" y="1129779"/>
                  </a:cubicBezTo>
                  <a:cubicBezTo>
                    <a:pt x="403549" y="1128636"/>
                    <a:pt x="402406" y="1127207"/>
                    <a:pt x="401644" y="1125111"/>
                  </a:cubicBezTo>
                  <a:close/>
                  <a:moveTo>
                    <a:pt x="386976" y="1150638"/>
                  </a:moveTo>
                  <a:cubicBezTo>
                    <a:pt x="387071" y="1150829"/>
                    <a:pt x="387071" y="1150924"/>
                    <a:pt x="387166" y="1151019"/>
                  </a:cubicBezTo>
                  <a:cubicBezTo>
                    <a:pt x="388595" y="1150067"/>
                    <a:pt x="389643" y="1149400"/>
                    <a:pt x="390595" y="1148924"/>
                  </a:cubicBezTo>
                  <a:cubicBezTo>
                    <a:pt x="390881" y="1148924"/>
                    <a:pt x="391167" y="1148733"/>
                    <a:pt x="391548" y="1148829"/>
                  </a:cubicBezTo>
                  <a:cubicBezTo>
                    <a:pt x="390690" y="1151972"/>
                    <a:pt x="391548" y="1153782"/>
                    <a:pt x="394881" y="1153782"/>
                  </a:cubicBezTo>
                  <a:cubicBezTo>
                    <a:pt x="392786" y="1155210"/>
                    <a:pt x="393738" y="1156925"/>
                    <a:pt x="394310" y="1159306"/>
                  </a:cubicBezTo>
                  <a:cubicBezTo>
                    <a:pt x="392595" y="1159592"/>
                    <a:pt x="390119" y="1159020"/>
                    <a:pt x="391071" y="1162259"/>
                  </a:cubicBezTo>
                  <a:cubicBezTo>
                    <a:pt x="391738" y="1163021"/>
                    <a:pt x="392976" y="1163592"/>
                    <a:pt x="394310" y="1163973"/>
                  </a:cubicBezTo>
                  <a:cubicBezTo>
                    <a:pt x="394215" y="1164259"/>
                    <a:pt x="394215" y="1164545"/>
                    <a:pt x="394119" y="1164831"/>
                  </a:cubicBezTo>
                  <a:cubicBezTo>
                    <a:pt x="390881" y="1164164"/>
                    <a:pt x="390119" y="1161878"/>
                    <a:pt x="390881" y="1158258"/>
                  </a:cubicBezTo>
                  <a:cubicBezTo>
                    <a:pt x="390690" y="1156448"/>
                    <a:pt x="387642" y="1156734"/>
                    <a:pt x="385452" y="1156258"/>
                  </a:cubicBezTo>
                  <a:cubicBezTo>
                    <a:pt x="385642" y="1154163"/>
                    <a:pt x="386023" y="1152067"/>
                    <a:pt x="386976" y="1150638"/>
                  </a:cubicBezTo>
                  <a:close/>
                  <a:moveTo>
                    <a:pt x="380118" y="1177975"/>
                  </a:moveTo>
                  <a:cubicBezTo>
                    <a:pt x="382880" y="1179404"/>
                    <a:pt x="385166" y="1178642"/>
                    <a:pt x="386880" y="1177689"/>
                  </a:cubicBezTo>
                  <a:cubicBezTo>
                    <a:pt x="387547" y="1178261"/>
                    <a:pt x="388023" y="1178737"/>
                    <a:pt x="388119" y="1179118"/>
                  </a:cubicBezTo>
                  <a:cubicBezTo>
                    <a:pt x="387452" y="1179404"/>
                    <a:pt x="386976" y="1179690"/>
                    <a:pt x="386404" y="1180071"/>
                  </a:cubicBezTo>
                  <a:cubicBezTo>
                    <a:pt x="377927" y="1178070"/>
                    <a:pt x="379070" y="1178451"/>
                    <a:pt x="372117" y="1179880"/>
                  </a:cubicBezTo>
                  <a:cubicBezTo>
                    <a:pt x="372498" y="1177785"/>
                    <a:pt x="371736" y="1176451"/>
                    <a:pt x="370974" y="1175117"/>
                  </a:cubicBezTo>
                  <a:cubicBezTo>
                    <a:pt x="372974" y="1175594"/>
                    <a:pt x="374593" y="1178261"/>
                    <a:pt x="376308" y="1175784"/>
                  </a:cubicBezTo>
                  <a:cubicBezTo>
                    <a:pt x="374688" y="1174070"/>
                    <a:pt x="373164" y="1172355"/>
                    <a:pt x="371640" y="1170546"/>
                  </a:cubicBezTo>
                  <a:cubicBezTo>
                    <a:pt x="372021" y="1170927"/>
                    <a:pt x="374022" y="1169117"/>
                    <a:pt x="375450" y="1166736"/>
                  </a:cubicBezTo>
                  <a:cubicBezTo>
                    <a:pt x="375927" y="1167212"/>
                    <a:pt x="376498" y="1167688"/>
                    <a:pt x="377070" y="1168260"/>
                  </a:cubicBezTo>
                  <a:cubicBezTo>
                    <a:pt x="372021" y="1170355"/>
                    <a:pt x="379546" y="1175308"/>
                    <a:pt x="380118" y="1177975"/>
                  </a:cubicBezTo>
                  <a:close/>
                  <a:moveTo>
                    <a:pt x="378308" y="1152638"/>
                  </a:moveTo>
                  <a:cubicBezTo>
                    <a:pt x="378117" y="1154734"/>
                    <a:pt x="378022" y="1156830"/>
                    <a:pt x="377832" y="1158925"/>
                  </a:cubicBezTo>
                  <a:cubicBezTo>
                    <a:pt x="376784" y="1159020"/>
                    <a:pt x="375927" y="1158925"/>
                    <a:pt x="375260" y="1158830"/>
                  </a:cubicBezTo>
                  <a:lnTo>
                    <a:pt x="375260" y="1158830"/>
                  </a:lnTo>
                  <a:lnTo>
                    <a:pt x="375260" y="1158830"/>
                  </a:lnTo>
                  <a:cubicBezTo>
                    <a:pt x="373355" y="1158449"/>
                    <a:pt x="372402" y="1157401"/>
                    <a:pt x="370593" y="1156830"/>
                  </a:cubicBezTo>
                  <a:cubicBezTo>
                    <a:pt x="370307" y="1152638"/>
                    <a:pt x="373545" y="1151877"/>
                    <a:pt x="378308" y="1152638"/>
                  </a:cubicBezTo>
                  <a:close/>
                  <a:moveTo>
                    <a:pt x="374879" y="1147400"/>
                  </a:moveTo>
                  <a:cubicBezTo>
                    <a:pt x="374879" y="1147495"/>
                    <a:pt x="374974" y="1147495"/>
                    <a:pt x="374974" y="1147590"/>
                  </a:cubicBezTo>
                  <a:cubicBezTo>
                    <a:pt x="374879" y="1147590"/>
                    <a:pt x="374784" y="1147590"/>
                    <a:pt x="374784" y="1147590"/>
                  </a:cubicBezTo>
                  <a:cubicBezTo>
                    <a:pt x="374784" y="1147590"/>
                    <a:pt x="374784" y="1147495"/>
                    <a:pt x="374879" y="1147400"/>
                  </a:cubicBezTo>
                  <a:close/>
                  <a:moveTo>
                    <a:pt x="364497" y="1164259"/>
                  </a:moveTo>
                  <a:cubicBezTo>
                    <a:pt x="367449" y="1163211"/>
                    <a:pt x="369640" y="1163307"/>
                    <a:pt x="371450" y="1164069"/>
                  </a:cubicBezTo>
                  <a:cubicBezTo>
                    <a:pt x="370688" y="1165307"/>
                    <a:pt x="369926" y="1166545"/>
                    <a:pt x="368592" y="1167212"/>
                  </a:cubicBezTo>
                  <a:cubicBezTo>
                    <a:pt x="358020" y="1165783"/>
                    <a:pt x="363639" y="1160735"/>
                    <a:pt x="360306" y="1156353"/>
                  </a:cubicBezTo>
                  <a:cubicBezTo>
                    <a:pt x="364782" y="1159115"/>
                    <a:pt x="372974" y="1159115"/>
                    <a:pt x="364497" y="1164259"/>
                  </a:cubicBezTo>
                  <a:close/>
                  <a:moveTo>
                    <a:pt x="365735" y="1174546"/>
                  </a:moveTo>
                  <a:cubicBezTo>
                    <a:pt x="365925" y="1178832"/>
                    <a:pt x="358972" y="1175117"/>
                    <a:pt x="358020" y="1178165"/>
                  </a:cubicBezTo>
                  <a:cubicBezTo>
                    <a:pt x="353067" y="1178642"/>
                    <a:pt x="360306" y="1171212"/>
                    <a:pt x="355353" y="1171688"/>
                  </a:cubicBezTo>
                  <a:cubicBezTo>
                    <a:pt x="357448" y="1168355"/>
                    <a:pt x="362973" y="1173975"/>
                    <a:pt x="365735" y="1174546"/>
                  </a:cubicBezTo>
                  <a:close/>
                  <a:moveTo>
                    <a:pt x="342399" y="1187024"/>
                  </a:moveTo>
                  <a:cubicBezTo>
                    <a:pt x="337065" y="1183309"/>
                    <a:pt x="349161" y="1184357"/>
                    <a:pt x="343256" y="1180928"/>
                  </a:cubicBezTo>
                  <a:cubicBezTo>
                    <a:pt x="344780" y="1179023"/>
                    <a:pt x="347828" y="1182261"/>
                    <a:pt x="352305" y="1180547"/>
                  </a:cubicBezTo>
                  <a:cubicBezTo>
                    <a:pt x="346875" y="1184357"/>
                    <a:pt x="348114" y="1189119"/>
                    <a:pt x="351352" y="1193310"/>
                  </a:cubicBezTo>
                  <a:cubicBezTo>
                    <a:pt x="351352" y="1193310"/>
                    <a:pt x="351352" y="1193310"/>
                    <a:pt x="351257" y="1193310"/>
                  </a:cubicBezTo>
                  <a:cubicBezTo>
                    <a:pt x="350400" y="1194072"/>
                    <a:pt x="349923" y="1195025"/>
                    <a:pt x="349733" y="1196073"/>
                  </a:cubicBezTo>
                  <a:cubicBezTo>
                    <a:pt x="346304" y="1197977"/>
                    <a:pt x="342684" y="1199216"/>
                    <a:pt x="345256" y="1204359"/>
                  </a:cubicBezTo>
                  <a:cubicBezTo>
                    <a:pt x="342875" y="1204073"/>
                    <a:pt x="340494" y="1203788"/>
                    <a:pt x="338208" y="1203502"/>
                  </a:cubicBezTo>
                  <a:cubicBezTo>
                    <a:pt x="335731" y="1199216"/>
                    <a:pt x="341541" y="1199121"/>
                    <a:pt x="333350" y="1199787"/>
                  </a:cubicBezTo>
                  <a:cubicBezTo>
                    <a:pt x="335826" y="1196739"/>
                    <a:pt x="335160" y="1182928"/>
                    <a:pt x="342399" y="1187024"/>
                  </a:cubicBezTo>
                  <a:close/>
                  <a:moveTo>
                    <a:pt x="334302" y="1205979"/>
                  </a:moveTo>
                  <a:cubicBezTo>
                    <a:pt x="340017" y="1205979"/>
                    <a:pt x="337636" y="1211122"/>
                    <a:pt x="344494" y="1210265"/>
                  </a:cubicBezTo>
                  <a:cubicBezTo>
                    <a:pt x="340589" y="1214932"/>
                    <a:pt x="343542" y="1222076"/>
                    <a:pt x="338398" y="1227981"/>
                  </a:cubicBezTo>
                  <a:cubicBezTo>
                    <a:pt x="336684" y="1222076"/>
                    <a:pt x="335826" y="1217790"/>
                    <a:pt x="328397" y="1222076"/>
                  </a:cubicBezTo>
                  <a:cubicBezTo>
                    <a:pt x="332207" y="1216932"/>
                    <a:pt x="336779" y="1214170"/>
                    <a:pt x="334302" y="1205979"/>
                  </a:cubicBezTo>
                  <a:close/>
                  <a:moveTo>
                    <a:pt x="311061" y="1204645"/>
                  </a:moveTo>
                  <a:cubicBezTo>
                    <a:pt x="309347" y="1198549"/>
                    <a:pt x="319062" y="1205312"/>
                    <a:pt x="317253" y="1199216"/>
                  </a:cubicBezTo>
                  <a:cubicBezTo>
                    <a:pt x="308013" y="1202454"/>
                    <a:pt x="323158" y="1194072"/>
                    <a:pt x="314586" y="1192739"/>
                  </a:cubicBezTo>
                  <a:cubicBezTo>
                    <a:pt x="310490" y="1192834"/>
                    <a:pt x="314205" y="1201692"/>
                    <a:pt x="306585" y="1197882"/>
                  </a:cubicBezTo>
                  <a:cubicBezTo>
                    <a:pt x="310966" y="1193691"/>
                    <a:pt x="309633" y="1193406"/>
                    <a:pt x="313443" y="1187976"/>
                  </a:cubicBezTo>
                  <a:cubicBezTo>
                    <a:pt x="320777" y="1188643"/>
                    <a:pt x="320015" y="1192453"/>
                    <a:pt x="319158" y="1185595"/>
                  </a:cubicBezTo>
                  <a:cubicBezTo>
                    <a:pt x="321348" y="1184547"/>
                    <a:pt x="324206" y="1184166"/>
                    <a:pt x="328206" y="1185214"/>
                  </a:cubicBezTo>
                  <a:cubicBezTo>
                    <a:pt x="320682" y="1189024"/>
                    <a:pt x="327349" y="1188548"/>
                    <a:pt x="331159" y="1190167"/>
                  </a:cubicBezTo>
                  <a:cubicBezTo>
                    <a:pt x="331826" y="1194453"/>
                    <a:pt x="327254" y="1192834"/>
                    <a:pt x="326778" y="1195787"/>
                  </a:cubicBezTo>
                  <a:cubicBezTo>
                    <a:pt x="328111" y="1197311"/>
                    <a:pt x="332112" y="1196549"/>
                    <a:pt x="331254" y="1202454"/>
                  </a:cubicBezTo>
                  <a:cubicBezTo>
                    <a:pt x="325063" y="1200168"/>
                    <a:pt x="328492" y="1208741"/>
                    <a:pt x="324873" y="1209312"/>
                  </a:cubicBezTo>
                  <a:cubicBezTo>
                    <a:pt x="322301" y="1203407"/>
                    <a:pt x="320015" y="1205788"/>
                    <a:pt x="311061" y="1204645"/>
                  </a:cubicBezTo>
                  <a:close/>
                  <a:moveTo>
                    <a:pt x="316681" y="1240745"/>
                  </a:moveTo>
                  <a:cubicBezTo>
                    <a:pt x="312014" y="1240554"/>
                    <a:pt x="309156" y="1239221"/>
                    <a:pt x="310299" y="1235315"/>
                  </a:cubicBezTo>
                  <a:cubicBezTo>
                    <a:pt x="312681" y="1235601"/>
                    <a:pt x="315062" y="1235887"/>
                    <a:pt x="317348" y="1236173"/>
                  </a:cubicBezTo>
                  <a:cubicBezTo>
                    <a:pt x="317157" y="1237697"/>
                    <a:pt x="316872" y="1239221"/>
                    <a:pt x="316681" y="1240745"/>
                  </a:cubicBezTo>
                  <a:close/>
                  <a:moveTo>
                    <a:pt x="331540" y="1237982"/>
                  </a:moveTo>
                  <a:cubicBezTo>
                    <a:pt x="325158" y="1234744"/>
                    <a:pt x="329826" y="1235315"/>
                    <a:pt x="322682" y="1236840"/>
                  </a:cubicBezTo>
                  <a:cubicBezTo>
                    <a:pt x="322872" y="1234077"/>
                    <a:pt x="325349" y="1233887"/>
                    <a:pt x="325349" y="1231029"/>
                  </a:cubicBezTo>
                  <a:cubicBezTo>
                    <a:pt x="322872" y="1231696"/>
                    <a:pt x="321634" y="1233887"/>
                    <a:pt x="320967" y="1236649"/>
                  </a:cubicBezTo>
                  <a:cubicBezTo>
                    <a:pt x="315157" y="1237220"/>
                    <a:pt x="317919" y="1232268"/>
                    <a:pt x="314586" y="1231220"/>
                  </a:cubicBezTo>
                  <a:cubicBezTo>
                    <a:pt x="322587" y="1229219"/>
                    <a:pt x="325730" y="1226362"/>
                    <a:pt x="333159" y="1227410"/>
                  </a:cubicBezTo>
                  <a:cubicBezTo>
                    <a:pt x="328397" y="1231791"/>
                    <a:pt x="335731" y="1234458"/>
                    <a:pt x="331540" y="1237982"/>
                  </a:cubicBezTo>
                  <a:close/>
                  <a:moveTo>
                    <a:pt x="350304" y="1229791"/>
                  </a:moveTo>
                  <a:cubicBezTo>
                    <a:pt x="350304" y="1229601"/>
                    <a:pt x="350495" y="1229601"/>
                    <a:pt x="350495" y="1229410"/>
                  </a:cubicBezTo>
                  <a:cubicBezTo>
                    <a:pt x="350400" y="1229410"/>
                    <a:pt x="350304" y="1229505"/>
                    <a:pt x="350209" y="1229505"/>
                  </a:cubicBezTo>
                  <a:cubicBezTo>
                    <a:pt x="348876" y="1225695"/>
                    <a:pt x="348399" y="1219314"/>
                    <a:pt x="345161" y="1218075"/>
                  </a:cubicBezTo>
                  <a:cubicBezTo>
                    <a:pt x="349542" y="1217313"/>
                    <a:pt x="349161" y="1206550"/>
                    <a:pt x="359258" y="1207502"/>
                  </a:cubicBezTo>
                  <a:cubicBezTo>
                    <a:pt x="359258" y="1212741"/>
                    <a:pt x="357448" y="1216075"/>
                    <a:pt x="351066" y="1214170"/>
                  </a:cubicBezTo>
                  <a:cubicBezTo>
                    <a:pt x="351733" y="1219409"/>
                    <a:pt x="348209" y="1227315"/>
                    <a:pt x="353448" y="1229601"/>
                  </a:cubicBezTo>
                  <a:cubicBezTo>
                    <a:pt x="353733" y="1230267"/>
                    <a:pt x="354019" y="1230839"/>
                    <a:pt x="354305" y="1231506"/>
                  </a:cubicBezTo>
                  <a:cubicBezTo>
                    <a:pt x="352209" y="1232839"/>
                    <a:pt x="351066" y="1231886"/>
                    <a:pt x="350304" y="1229791"/>
                  </a:cubicBezTo>
                  <a:close/>
                  <a:moveTo>
                    <a:pt x="366687" y="1231601"/>
                  </a:moveTo>
                  <a:cubicBezTo>
                    <a:pt x="364687" y="1236077"/>
                    <a:pt x="371164" y="1235125"/>
                    <a:pt x="369164" y="1239602"/>
                  </a:cubicBezTo>
                  <a:cubicBezTo>
                    <a:pt x="366783" y="1239316"/>
                    <a:pt x="365163" y="1238459"/>
                    <a:pt x="363735" y="1237506"/>
                  </a:cubicBezTo>
                  <a:cubicBezTo>
                    <a:pt x="363639" y="1237125"/>
                    <a:pt x="363354" y="1236840"/>
                    <a:pt x="362877" y="1236744"/>
                  </a:cubicBezTo>
                  <a:cubicBezTo>
                    <a:pt x="362782" y="1236744"/>
                    <a:pt x="362782" y="1236744"/>
                    <a:pt x="362782" y="1236840"/>
                  </a:cubicBezTo>
                  <a:cubicBezTo>
                    <a:pt x="361163" y="1235506"/>
                    <a:pt x="359829" y="1233982"/>
                    <a:pt x="358210" y="1232553"/>
                  </a:cubicBezTo>
                  <a:cubicBezTo>
                    <a:pt x="358210" y="1232363"/>
                    <a:pt x="358210" y="1232172"/>
                    <a:pt x="358115" y="1231982"/>
                  </a:cubicBezTo>
                  <a:cubicBezTo>
                    <a:pt x="362115" y="1231601"/>
                    <a:pt x="367830" y="1228077"/>
                    <a:pt x="373355" y="1226934"/>
                  </a:cubicBezTo>
                  <a:cubicBezTo>
                    <a:pt x="373736" y="1228839"/>
                    <a:pt x="374403" y="1230553"/>
                    <a:pt x="376212" y="1231506"/>
                  </a:cubicBezTo>
                  <a:cubicBezTo>
                    <a:pt x="376974" y="1230744"/>
                    <a:pt x="378879" y="1229029"/>
                    <a:pt x="379927" y="1227219"/>
                  </a:cubicBezTo>
                  <a:cubicBezTo>
                    <a:pt x="384118" y="1225410"/>
                    <a:pt x="379165" y="1223409"/>
                    <a:pt x="382785" y="1219885"/>
                  </a:cubicBezTo>
                  <a:cubicBezTo>
                    <a:pt x="385833" y="1219980"/>
                    <a:pt x="386976" y="1223028"/>
                    <a:pt x="388119" y="1220552"/>
                  </a:cubicBezTo>
                  <a:cubicBezTo>
                    <a:pt x="389738" y="1222743"/>
                    <a:pt x="389452" y="1224171"/>
                    <a:pt x="388309" y="1225314"/>
                  </a:cubicBezTo>
                  <a:cubicBezTo>
                    <a:pt x="386309" y="1224933"/>
                    <a:pt x="384594" y="1224838"/>
                    <a:pt x="383832" y="1227410"/>
                  </a:cubicBezTo>
                  <a:cubicBezTo>
                    <a:pt x="384118" y="1227505"/>
                    <a:pt x="384309" y="1227695"/>
                    <a:pt x="384594" y="1227791"/>
                  </a:cubicBezTo>
                  <a:cubicBezTo>
                    <a:pt x="381261" y="1229505"/>
                    <a:pt x="377832" y="1231124"/>
                    <a:pt x="380594" y="1235030"/>
                  </a:cubicBezTo>
                  <a:cubicBezTo>
                    <a:pt x="372402" y="1233506"/>
                    <a:pt x="375260" y="1230172"/>
                    <a:pt x="366687" y="1231601"/>
                  </a:cubicBezTo>
                  <a:close/>
                  <a:moveTo>
                    <a:pt x="376022" y="1247127"/>
                  </a:moveTo>
                  <a:cubicBezTo>
                    <a:pt x="375831" y="1245412"/>
                    <a:pt x="375641" y="1243507"/>
                    <a:pt x="379356" y="1243888"/>
                  </a:cubicBezTo>
                  <a:cubicBezTo>
                    <a:pt x="378784" y="1245126"/>
                    <a:pt x="378403" y="1246269"/>
                    <a:pt x="377927" y="1247412"/>
                  </a:cubicBezTo>
                  <a:cubicBezTo>
                    <a:pt x="377355" y="1247222"/>
                    <a:pt x="376689" y="1247222"/>
                    <a:pt x="376022" y="1247127"/>
                  </a:cubicBezTo>
                  <a:close/>
                  <a:moveTo>
                    <a:pt x="349066" y="1261414"/>
                  </a:moveTo>
                  <a:cubicBezTo>
                    <a:pt x="348018" y="1264176"/>
                    <a:pt x="350304" y="1269129"/>
                    <a:pt x="344970" y="1270368"/>
                  </a:cubicBezTo>
                  <a:cubicBezTo>
                    <a:pt x="342018" y="1266081"/>
                    <a:pt x="346018" y="1264462"/>
                    <a:pt x="345066" y="1260557"/>
                  </a:cubicBezTo>
                  <a:cubicBezTo>
                    <a:pt x="346590" y="1260747"/>
                    <a:pt x="348114" y="1260843"/>
                    <a:pt x="349066" y="1261414"/>
                  </a:cubicBezTo>
                  <a:close/>
                  <a:moveTo>
                    <a:pt x="317919" y="1270082"/>
                  </a:moveTo>
                  <a:cubicBezTo>
                    <a:pt x="323920" y="1268939"/>
                    <a:pt x="318586" y="1275130"/>
                    <a:pt x="324587" y="1273987"/>
                  </a:cubicBezTo>
                  <a:cubicBezTo>
                    <a:pt x="324015" y="1276844"/>
                    <a:pt x="318586" y="1274273"/>
                    <a:pt x="318586" y="1277892"/>
                  </a:cubicBezTo>
                  <a:cubicBezTo>
                    <a:pt x="315157" y="1275130"/>
                    <a:pt x="320396" y="1274368"/>
                    <a:pt x="317919" y="1270082"/>
                  </a:cubicBezTo>
                  <a:close/>
                  <a:moveTo>
                    <a:pt x="320872" y="1299705"/>
                  </a:moveTo>
                  <a:cubicBezTo>
                    <a:pt x="315348" y="1299609"/>
                    <a:pt x="312395" y="1294561"/>
                    <a:pt x="310014" y="1299895"/>
                  </a:cubicBezTo>
                  <a:cubicBezTo>
                    <a:pt x="307728" y="1299133"/>
                    <a:pt x="309061" y="1295894"/>
                    <a:pt x="309061" y="1293609"/>
                  </a:cubicBezTo>
                  <a:cubicBezTo>
                    <a:pt x="313157" y="1294561"/>
                    <a:pt x="316300" y="1297799"/>
                    <a:pt x="318110" y="1293227"/>
                  </a:cubicBezTo>
                  <a:cubicBezTo>
                    <a:pt x="321253" y="1293990"/>
                    <a:pt x="321920" y="1296276"/>
                    <a:pt x="320872" y="1299705"/>
                  </a:cubicBezTo>
                  <a:close/>
                  <a:moveTo>
                    <a:pt x="317919" y="1282369"/>
                  </a:moveTo>
                  <a:cubicBezTo>
                    <a:pt x="322587" y="1280940"/>
                    <a:pt x="324682" y="1287703"/>
                    <a:pt x="326778" y="1283512"/>
                  </a:cubicBezTo>
                  <a:cubicBezTo>
                    <a:pt x="329254" y="1288084"/>
                    <a:pt x="324492" y="1290846"/>
                    <a:pt x="328587" y="1296085"/>
                  </a:cubicBezTo>
                  <a:cubicBezTo>
                    <a:pt x="324396" y="1291894"/>
                    <a:pt x="318681" y="1288846"/>
                    <a:pt x="317919" y="1282369"/>
                  </a:cubicBezTo>
                  <a:close/>
                  <a:moveTo>
                    <a:pt x="328778" y="1269986"/>
                  </a:moveTo>
                  <a:cubicBezTo>
                    <a:pt x="334017" y="1276654"/>
                    <a:pt x="334398" y="1272749"/>
                    <a:pt x="344494" y="1273415"/>
                  </a:cubicBezTo>
                  <a:cubicBezTo>
                    <a:pt x="344208" y="1275416"/>
                    <a:pt x="343923" y="1277416"/>
                    <a:pt x="343637" y="1279416"/>
                  </a:cubicBezTo>
                  <a:cubicBezTo>
                    <a:pt x="340113" y="1279702"/>
                    <a:pt x="336684" y="1273797"/>
                    <a:pt x="336303" y="1280083"/>
                  </a:cubicBezTo>
                  <a:cubicBezTo>
                    <a:pt x="331254" y="1278369"/>
                    <a:pt x="328492" y="1275130"/>
                    <a:pt x="328778" y="1269986"/>
                  </a:cubicBezTo>
                  <a:close/>
                  <a:moveTo>
                    <a:pt x="330588" y="1294752"/>
                  </a:moveTo>
                  <a:cubicBezTo>
                    <a:pt x="331635" y="1293704"/>
                    <a:pt x="332778" y="1292561"/>
                    <a:pt x="332969" y="1290465"/>
                  </a:cubicBezTo>
                  <a:cubicBezTo>
                    <a:pt x="335922" y="1290370"/>
                    <a:pt x="335826" y="1292275"/>
                    <a:pt x="338112" y="1292656"/>
                  </a:cubicBezTo>
                  <a:cubicBezTo>
                    <a:pt x="339065" y="1287798"/>
                    <a:pt x="331159" y="1285036"/>
                    <a:pt x="336112" y="1281607"/>
                  </a:cubicBezTo>
                  <a:cubicBezTo>
                    <a:pt x="342970" y="1281321"/>
                    <a:pt x="336207" y="1289798"/>
                    <a:pt x="344113" y="1288751"/>
                  </a:cubicBezTo>
                  <a:cubicBezTo>
                    <a:pt x="342208" y="1293704"/>
                    <a:pt x="337065" y="1294942"/>
                    <a:pt x="330588" y="1294752"/>
                  </a:cubicBezTo>
                  <a:close/>
                  <a:moveTo>
                    <a:pt x="346018" y="1275130"/>
                  </a:moveTo>
                  <a:cubicBezTo>
                    <a:pt x="350590" y="1275035"/>
                    <a:pt x="351733" y="1270939"/>
                    <a:pt x="354210" y="1268462"/>
                  </a:cubicBezTo>
                  <a:cubicBezTo>
                    <a:pt x="357162" y="1267986"/>
                    <a:pt x="357734" y="1269129"/>
                    <a:pt x="357543" y="1270653"/>
                  </a:cubicBezTo>
                  <a:cubicBezTo>
                    <a:pt x="357067" y="1271130"/>
                    <a:pt x="356686" y="1271701"/>
                    <a:pt x="356496" y="1272368"/>
                  </a:cubicBezTo>
                  <a:cubicBezTo>
                    <a:pt x="356877" y="1272463"/>
                    <a:pt x="356877" y="1272653"/>
                    <a:pt x="357162" y="1272749"/>
                  </a:cubicBezTo>
                  <a:cubicBezTo>
                    <a:pt x="356972" y="1273511"/>
                    <a:pt x="356877" y="1274177"/>
                    <a:pt x="356877" y="1274844"/>
                  </a:cubicBezTo>
                  <a:cubicBezTo>
                    <a:pt x="352971" y="1275511"/>
                    <a:pt x="348399" y="1277987"/>
                    <a:pt x="346018" y="1275130"/>
                  </a:cubicBezTo>
                  <a:close/>
                  <a:moveTo>
                    <a:pt x="351638" y="1286560"/>
                  </a:moveTo>
                  <a:cubicBezTo>
                    <a:pt x="351733" y="1281131"/>
                    <a:pt x="358782" y="1279035"/>
                    <a:pt x="361353" y="1281607"/>
                  </a:cubicBezTo>
                  <a:cubicBezTo>
                    <a:pt x="359448" y="1284845"/>
                    <a:pt x="356877" y="1287227"/>
                    <a:pt x="351638" y="1286560"/>
                  </a:cubicBezTo>
                  <a:close/>
                  <a:moveTo>
                    <a:pt x="369926" y="1271891"/>
                  </a:moveTo>
                  <a:cubicBezTo>
                    <a:pt x="369926" y="1271891"/>
                    <a:pt x="369926" y="1271891"/>
                    <a:pt x="369926" y="1271891"/>
                  </a:cubicBezTo>
                  <a:cubicBezTo>
                    <a:pt x="369926" y="1271891"/>
                    <a:pt x="369926" y="1271891"/>
                    <a:pt x="369926" y="1271891"/>
                  </a:cubicBezTo>
                  <a:lnTo>
                    <a:pt x="369926" y="1271891"/>
                  </a:lnTo>
                  <a:close/>
                  <a:moveTo>
                    <a:pt x="364116" y="1312754"/>
                  </a:moveTo>
                  <a:cubicBezTo>
                    <a:pt x="369545" y="1308468"/>
                    <a:pt x="367354" y="1318373"/>
                    <a:pt x="368783" y="1317897"/>
                  </a:cubicBezTo>
                  <a:cubicBezTo>
                    <a:pt x="368116" y="1319516"/>
                    <a:pt x="365068" y="1318469"/>
                    <a:pt x="364782" y="1320469"/>
                  </a:cubicBezTo>
                  <a:cubicBezTo>
                    <a:pt x="358496" y="1318755"/>
                    <a:pt x="369926" y="1313992"/>
                    <a:pt x="364116" y="1312754"/>
                  </a:cubicBezTo>
                  <a:close/>
                  <a:moveTo>
                    <a:pt x="362115" y="1389716"/>
                  </a:moveTo>
                  <a:cubicBezTo>
                    <a:pt x="361353" y="1389811"/>
                    <a:pt x="360306" y="1389811"/>
                    <a:pt x="358972" y="1389335"/>
                  </a:cubicBezTo>
                  <a:cubicBezTo>
                    <a:pt x="358877" y="1389811"/>
                    <a:pt x="358782" y="1390287"/>
                    <a:pt x="358591" y="1390764"/>
                  </a:cubicBezTo>
                  <a:cubicBezTo>
                    <a:pt x="358877" y="1389240"/>
                    <a:pt x="358877" y="1387525"/>
                    <a:pt x="357448" y="1384286"/>
                  </a:cubicBezTo>
                  <a:cubicBezTo>
                    <a:pt x="361353" y="1384477"/>
                    <a:pt x="360877" y="1387620"/>
                    <a:pt x="362115" y="1389716"/>
                  </a:cubicBezTo>
                  <a:close/>
                  <a:moveTo>
                    <a:pt x="362592" y="1398765"/>
                  </a:moveTo>
                  <a:cubicBezTo>
                    <a:pt x="361068" y="1402289"/>
                    <a:pt x="359925" y="1406289"/>
                    <a:pt x="354400" y="1405432"/>
                  </a:cubicBezTo>
                  <a:cubicBezTo>
                    <a:pt x="353733" y="1403146"/>
                    <a:pt x="357543" y="1397907"/>
                    <a:pt x="353733" y="1397717"/>
                  </a:cubicBezTo>
                  <a:cubicBezTo>
                    <a:pt x="354495" y="1394288"/>
                    <a:pt x="357924" y="1400193"/>
                    <a:pt x="362592" y="1398765"/>
                  </a:cubicBezTo>
                  <a:close/>
                  <a:moveTo>
                    <a:pt x="354495" y="1354664"/>
                  </a:moveTo>
                  <a:cubicBezTo>
                    <a:pt x="351447" y="1353902"/>
                    <a:pt x="350876" y="1351520"/>
                    <a:pt x="351828" y="1348187"/>
                  </a:cubicBezTo>
                  <a:cubicBezTo>
                    <a:pt x="353829" y="1348663"/>
                    <a:pt x="355067" y="1348282"/>
                    <a:pt x="355543" y="1347139"/>
                  </a:cubicBezTo>
                  <a:cubicBezTo>
                    <a:pt x="359639" y="1347996"/>
                    <a:pt x="355638" y="1353807"/>
                    <a:pt x="354495" y="1354664"/>
                  </a:cubicBezTo>
                  <a:close/>
                  <a:moveTo>
                    <a:pt x="354591" y="1328470"/>
                  </a:moveTo>
                  <a:cubicBezTo>
                    <a:pt x="354114" y="1330565"/>
                    <a:pt x="353733" y="1332756"/>
                    <a:pt x="355734" y="1333232"/>
                  </a:cubicBezTo>
                  <a:cubicBezTo>
                    <a:pt x="350590" y="1335995"/>
                    <a:pt x="352400" y="1326756"/>
                    <a:pt x="343542" y="1330185"/>
                  </a:cubicBezTo>
                  <a:cubicBezTo>
                    <a:pt x="342684" y="1324565"/>
                    <a:pt x="350876" y="1328946"/>
                    <a:pt x="354591" y="1328470"/>
                  </a:cubicBezTo>
                  <a:close/>
                  <a:moveTo>
                    <a:pt x="335826" y="1333899"/>
                  </a:moveTo>
                  <a:cubicBezTo>
                    <a:pt x="338970" y="1334280"/>
                    <a:pt x="345542" y="1339233"/>
                    <a:pt x="348209" y="1335423"/>
                  </a:cubicBezTo>
                  <a:cubicBezTo>
                    <a:pt x="352400" y="1338566"/>
                    <a:pt x="344399" y="1342757"/>
                    <a:pt x="338493" y="1340376"/>
                  </a:cubicBezTo>
                  <a:cubicBezTo>
                    <a:pt x="338303" y="1341424"/>
                    <a:pt x="338208" y="1342377"/>
                    <a:pt x="338017" y="1343424"/>
                  </a:cubicBezTo>
                  <a:cubicBezTo>
                    <a:pt x="335826" y="1342757"/>
                    <a:pt x="336684" y="1340186"/>
                    <a:pt x="338493" y="1340376"/>
                  </a:cubicBezTo>
                  <a:cubicBezTo>
                    <a:pt x="340303" y="1334185"/>
                    <a:pt x="332778" y="1341710"/>
                    <a:pt x="335826" y="1333899"/>
                  </a:cubicBezTo>
                  <a:close/>
                  <a:moveTo>
                    <a:pt x="323253" y="1346091"/>
                  </a:moveTo>
                  <a:cubicBezTo>
                    <a:pt x="324301" y="1342662"/>
                    <a:pt x="331159" y="1345615"/>
                    <a:pt x="332778" y="1342662"/>
                  </a:cubicBezTo>
                  <a:cubicBezTo>
                    <a:pt x="335445" y="1348091"/>
                    <a:pt x="333731" y="1354283"/>
                    <a:pt x="339255" y="1360379"/>
                  </a:cubicBezTo>
                  <a:cubicBezTo>
                    <a:pt x="334398" y="1361617"/>
                    <a:pt x="332302" y="1354759"/>
                    <a:pt x="332016" y="1361045"/>
                  </a:cubicBezTo>
                  <a:cubicBezTo>
                    <a:pt x="327540" y="1360284"/>
                    <a:pt x="325444" y="1357998"/>
                    <a:pt x="325825" y="1354092"/>
                  </a:cubicBezTo>
                  <a:cubicBezTo>
                    <a:pt x="327349" y="1353426"/>
                    <a:pt x="328873" y="1352854"/>
                    <a:pt x="331350" y="1353235"/>
                  </a:cubicBezTo>
                  <a:cubicBezTo>
                    <a:pt x="326397" y="1347234"/>
                    <a:pt x="324777" y="1359807"/>
                    <a:pt x="318110" y="1357712"/>
                  </a:cubicBezTo>
                  <a:cubicBezTo>
                    <a:pt x="318586" y="1353616"/>
                    <a:pt x="325920" y="1347996"/>
                    <a:pt x="323253" y="1346091"/>
                  </a:cubicBezTo>
                  <a:close/>
                  <a:moveTo>
                    <a:pt x="313443" y="1377238"/>
                  </a:moveTo>
                  <a:cubicBezTo>
                    <a:pt x="319443" y="1377143"/>
                    <a:pt x="323158" y="1377714"/>
                    <a:pt x="326587" y="1377810"/>
                  </a:cubicBezTo>
                  <a:cubicBezTo>
                    <a:pt x="326587" y="1378190"/>
                    <a:pt x="326492" y="1378667"/>
                    <a:pt x="326492" y="1379048"/>
                  </a:cubicBezTo>
                  <a:cubicBezTo>
                    <a:pt x="330492" y="1379810"/>
                    <a:pt x="333159" y="1379238"/>
                    <a:pt x="333921" y="1376762"/>
                  </a:cubicBezTo>
                  <a:cubicBezTo>
                    <a:pt x="334683" y="1377048"/>
                    <a:pt x="335541" y="1377238"/>
                    <a:pt x="336874" y="1377143"/>
                  </a:cubicBezTo>
                  <a:cubicBezTo>
                    <a:pt x="332112" y="1380000"/>
                    <a:pt x="328492" y="1384191"/>
                    <a:pt x="322968" y="1386191"/>
                  </a:cubicBezTo>
                  <a:cubicBezTo>
                    <a:pt x="324587" y="1385048"/>
                    <a:pt x="325349" y="1383048"/>
                    <a:pt x="325635" y="1380381"/>
                  </a:cubicBezTo>
                  <a:cubicBezTo>
                    <a:pt x="320205" y="1378381"/>
                    <a:pt x="319824" y="1382001"/>
                    <a:pt x="317919" y="1384001"/>
                  </a:cubicBezTo>
                  <a:cubicBezTo>
                    <a:pt x="315443" y="1382286"/>
                    <a:pt x="312585" y="1380953"/>
                    <a:pt x="313443" y="1377238"/>
                  </a:cubicBezTo>
                  <a:close/>
                  <a:moveTo>
                    <a:pt x="309347" y="1405908"/>
                  </a:moveTo>
                  <a:cubicBezTo>
                    <a:pt x="310585" y="1406099"/>
                    <a:pt x="311728" y="1406194"/>
                    <a:pt x="312871" y="1406385"/>
                  </a:cubicBezTo>
                  <a:cubicBezTo>
                    <a:pt x="311823" y="1409337"/>
                    <a:pt x="312585" y="1411147"/>
                    <a:pt x="315729" y="1411337"/>
                  </a:cubicBezTo>
                  <a:cubicBezTo>
                    <a:pt x="314205" y="1414386"/>
                    <a:pt x="317062" y="1422196"/>
                    <a:pt x="310871" y="1420005"/>
                  </a:cubicBezTo>
                  <a:cubicBezTo>
                    <a:pt x="314395" y="1417529"/>
                    <a:pt x="314395" y="1409718"/>
                    <a:pt x="306870" y="1410290"/>
                  </a:cubicBezTo>
                  <a:cubicBezTo>
                    <a:pt x="306775" y="1407718"/>
                    <a:pt x="308966" y="1407813"/>
                    <a:pt x="309347" y="1405908"/>
                  </a:cubicBezTo>
                  <a:close/>
                  <a:moveTo>
                    <a:pt x="306013" y="1479346"/>
                  </a:moveTo>
                  <a:cubicBezTo>
                    <a:pt x="302965" y="1476107"/>
                    <a:pt x="306013" y="1471916"/>
                    <a:pt x="312204" y="1474012"/>
                  </a:cubicBezTo>
                  <a:cubicBezTo>
                    <a:pt x="312204" y="1478012"/>
                    <a:pt x="310680" y="1480394"/>
                    <a:pt x="306013" y="1479346"/>
                  </a:cubicBezTo>
                  <a:close/>
                  <a:moveTo>
                    <a:pt x="313252" y="1441818"/>
                  </a:moveTo>
                  <a:cubicBezTo>
                    <a:pt x="320682" y="1434293"/>
                    <a:pt x="302870" y="1437341"/>
                    <a:pt x="308109" y="1427340"/>
                  </a:cubicBezTo>
                  <a:cubicBezTo>
                    <a:pt x="315729" y="1430007"/>
                    <a:pt x="315157" y="1423434"/>
                    <a:pt x="318015" y="1420862"/>
                  </a:cubicBezTo>
                  <a:cubicBezTo>
                    <a:pt x="323634" y="1422006"/>
                    <a:pt x="320777" y="1429626"/>
                    <a:pt x="316681" y="1429911"/>
                  </a:cubicBezTo>
                  <a:cubicBezTo>
                    <a:pt x="318491" y="1431340"/>
                    <a:pt x="321634" y="1431245"/>
                    <a:pt x="324396" y="1429911"/>
                  </a:cubicBezTo>
                  <a:cubicBezTo>
                    <a:pt x="324396" y="1431626"/>
                    <a:pt x="325920" y="1432959"/>
                    <a:pt x="328111" y="1433912"/>
                  </a:cubicBezTo>
                  <a:cubicBezTo>
                    <a:pt x="326873" y="1436674"/>
                    <a:pt x="327063" y="1439627"/>
                    <a:pt x="327254" y="1443437"/>
                  </a:cubicBezTo>
                  <a:cubicBezTo>
                    <a:pt x="321063" y="1442294"/>
                    <a:pt x="319158" y="1440198"/>
                    <a:pt x="313252" y="1441818"/>
                  </a:cubicBezTo>
                  <a:close/>
                  <a:moveTo>
                    <a:pt x="318872" y="1477917"/>
                  </a:moveTo>
                  <a:cubicBezTo>
                    <a:pt x="320301" y="1476012"/>
                    <a:pt x="323063" y="1475536"/>
                    <a:pt x="326397" y="1475727"/>
                  </a:cubicBezTo>
                  <a:cubicBezTo>
                    <a:pt x="327540" y="1477251"/>
                    <a:pt x="327825" y="1479346"/>
                    <a:pt x="327349" y="1482013"/>
                  </a:cubicBezTo>
                  <a:cubicBezTo>
                    <a:pt x="321444" y="1482585"/>
                    <a:pt x="320777" y="1479822"/>
                    <a:pt x="318872" y="1477917"/>
                  </a:cubicBezTo>
                  <a:close/>
                  <a:moveTo>
                    <a:pt x="318491" y="1543926"/>
                  </a:moveTo>
                  <a:cubicBezTo>
                    <a:pt x="319824" y="1542020"/>
                    <a:pt x="325349" y="1544592"/>
                    <a:pt x="326016" y="1541830"/>
                  </a:cubicBezTo>
                  <a:cubicBezTo>
                    <a:pt x="329635" y="1544687"/>
                    <a:pt x="317634" y="1550402"/>
                    <a:pt x="330016" y="1551545"/>
                  </a:cubicBezTo>
                  <a:cubicBezTo>
                    <a:pt x="328968" y="1557737"/>
                    <a:pt x="319824" y="1554879"/>
                    <a:pt x="315443" y="1552784"/>
                  </a:cubicBezTo>
                  <a:cubicBezTo>
                    <a:pt x="323920" y="1550688"/>
                    <a:pt x="316395" y="1551736"/>
                    <a:pt x="318491" y="1543926"/>
                  </a:cubicBezTo>
                  <a:close/>
                  <a:moveTo>
                    <a:pt x="316776" y="1568310"/>
                  </a:moveTo>
                  <a:cubicBezTo>
                    <a:pt x="316967" y="1569643"/>
                    <a:pt x="315919" y="1569643"/>
                    <a:pt x="314776" y="1569643"/>
                  </a:cubicBezTo>
                  <a:cubicBezTo>
                    <a:pt x="313443" y="1569834"/>
                    <a:pt x="313538" y="1570310"/>
                    <a:pt x="313824" y="1571072"/>
                  </a:cubicBezTo>
                  <a:cubicBezTo>
                    <a:pt x="312871" y="1570691"/>
                    <a:pt x="311728" y="1570405"/>
                    <a:pt x="310490" y="1570215"/>
                  </a:cubicBezTo>
                  <a:cubicBezTo>
                    <a:pt x="309918" y="1571453"/>
                    <a:pt x="309347" y="1572119"/>
                    <a:pt x="308871" y="1572501"/>
                  </a:cubicBezTo>
                  <a:cubicBezTo>
                    <a:pt x="306870" y="1571929"/>
                    <a:pt x="305251" y="1570977"/>
                    <a:pt x="305918" y="1568595"/>
                  </a:cubicBezTo>
                  <a:cubicBezTo>
                    <a:pt x="311157" y="1570310"/>
                    <a:pt x="311538" y="1566595"/>
                    <a:pt x="316776" y="1568310"/>
                  </a:cubicBezTo>
                  <a:close/>
                  <a:moveTo>
                    <a:pt x="312014" y="1550879"/>
                  </a:moveTo>
                  <a:cubicBezTo>
                    <a:pt x="309633" y="1554974"/>
                    <a:pt x="304584" y="1549545"/>
                    <a:pt x="301346" y="1549545"/>
                  </a:cubicBezTo>
                  <a:cubicBezTo>
                    <a:pt x="304680" y="1543449"/>
                    <a:pt x="307251" y="1550307"/>
                    <a:pt x="312014" y="1550879"/>
                  </a:cubicBezTo>
                  <a:close/>
                  <a:moveTo>
                    <a:pt x="266199" y="1531352"/>
                  </a:moveTo>
                  <a:cubicBezTo>
                    <a:pt x="272295" y="1525447"/>
                    <a:pt x="278867" y="1530495"/>
                    <a:pt x="285153" y="1524494"/>
                  </a:cubicBezTo>
                  <a:cubicBezTo>
                    <a:pt x="290487" y="1530972"/>
                    <a:pt x="294202" y="1538211"/>
                    <a:pt x="302870" y="1538973"/>
                  </a:cubicBezTo>
                  <a:cubicBezTo>
                    <a:pt x="296107" y="1538782"/>
                    <a:pt x="286392" y="1538306"/>
                    <a:pt x="284010" y="1532019"/>
                  </a:cubicBezTo>
                  <a:cubicBezTo>
                    <a:pt x="278772" y="1532115"/>
                    <a:pt x="269437" y="1532781"/>
                    <a:pt x="274104" y="1538496"/>
                  </a:cubicBezTo>
                  <a:cubicBezTo>
                    <a:pt x="279057" y="1539353"/>
                    <a:pt x="278867" y="1534496"/>
                    <a:pt x="283629" y="1535067"/>
                  </a:cubicBezTo>
                  <a:cubicBezTo>
                    <a:pt x="282391" y="1538591"/>
                    <a:pt x="286392" y="1538782"/>
                    <a:pt x="284296" y="1542878"/>
                  </a:cubicBezTo>
                  <a:cubicBezTo>
                    <a:pt x="289725" y="1545449"/>
                    <a:pt x="286392" y="1538115"/>
                    <a:pt x="291821" y="1540687"/>
                  </a:cubicBezTo>
                  <a:cubicBezTo>
                    <a:pt x="290678" y="1544116"/>
                    <a:pt x="289059" y="1546973"/>
                    <a:pt x="285439" y="1547640"/>
                  </a:cubicBezTo>
                  <a:cubicBezTo>
                    <a:pt x="279629" y="1546116"/>
                    <a:pt x="276009" y="1547164"/>
                    <a:pt x="272771" y="1548498"/>
                  </a:cubicBezTo>
                  <a:cubicBezTo>
                    <a:pt x="262293" y="1545164"/>
                    <a:pt x="265246" y="1560880"/>
                    <a:pt x="256293" y="1553641"/>
                  </a:cubicBezTo>
                  <a:cubicBezTo>
                    <a:pt x="254959" y="1553927"/>
                    <a:pt x="254769" y="1555165"/>
                    <a:pt x="254578" y="1556594"/>
                  </a:cubicBezTo>
                  <a:cubicBezTo>
                    <a:pt x="250673" y="1555641"/>
                    <a:pt x="246291" y="1555165"/>
                    <a:pt x="241719" y="1554498"/>
                  </a:cubicBezTo>
                  <a:cubicBezTo>
                    <a:pt x="241053" y="1554308"/>
                    <a:pt x="240481" y="1554117"/>
                    <a:pt x="239719" y="1553927"/>
                  </a:cubicBezTo>
                  <a:cubicBezTo>
                    <a:pt x="239719" y="1554022"/>
                    <a:pt x="239814" y="1554117"/>
                    <a:pt x="239814" y="1554212"/>
                  </a:cubicBezTo>
                  <a:cubicBezTo>
                    <a:pt x="239719" y="1554212"/>
                    <a:pt x="239529" y="1554212"/>
                    <a:pt x="239433" y="1554117"/>
                  </a:cubicBezTo>
                  <a:cubicBezTo>
                    <a:pt x="238862" y="1559356"/>
                    <a:pt x="237052" y="1560785"/>
                    <a:pt x="233814" y="1560499"/>
                  </a:cubicBezTo>
                  <a:cubicBezTo>
                    <a:pt x="232766" y="1560023"/>
                    <a:pt x="231528" y="1559642"/>
                    <a:pt x="230004" y="1559547"/>
                  </a:cubicBezTo>
                  <a:cubicBezTo>
                    <a:pt x="230004" y="1559547"/>
                    <a:pt x="230004" y="1559547"/>
                    <a:pt x="230004" y="1559642"/>
                  </a:cubicBezTo>
                  <a:cubicBezTo>
                    <a:pt x="229337" y="1559451"/>
                    <a:pt x="228670" y="1559165"/>
                    <a:pt x="227908" y="1558880"/>
                  </a:cubicBezTo>
                  <a:cubicBezTo>
                    <a:pt x="227527" y="1560975"/>
                    <a:pt x="226860" y="1562785"/>
                    <a:pt x="226003" y="1564404"/>
                  </a:cubicBezTo>
                  <a:cubicBezTo>
                    <a:pt x="224289" y="1562594"/>
                    <a:pt x="222669" y="1560690"/>
                    <a:pt x="220860" y="1558880"/>
                  </a:cubicBezTo>
                  <a:cubicBezTo>
                    <a:pt x="220574" y="1554689"/>
                    <a:pt x="231051" y="1561070"/>
                    <a:pt x="228480" y="1554689"/>
                  </a:cubicBezTo>
                  <a:cubicBezTo>
                    <a:pt x="225908" y="1552403"/>
                    <a:pt x="222193" y="1553927"/>
                    <a:pt x="219050" y="1555832"/>
                  </a:cubicBezTo>
                  <a:cubicBezTo>
                    <a:pt x="218383" y="1554784"/>
                    <a:pt x="217812" y="1553736"/>
                    <a:pt x="217907" y="1552974"/>
                  </a:cubicBezTo>
                  <a:cubicBezTo>
                    <a:pt x="220193" y="1552498"/>
                    <a:pt x="222384" y="1551736"/>
                    <a:pt x="224479" y="1550974"/>
                  </a:cubicBezTo>
                  <a:cubicBezTo>
                    <a:pt x="226479" y="1551736"/>
                    <a:pt x="228289" y="1551355"/>
                    <a:pt x="228765" y="1548974"/>
                  </a:cubicBezTo>
                  <a:cubicBezTo>
                    <a:pt x="232671" y="1546783"/>
                    <a:pt x="234861" y="1544021"/>
                    <a:pt x="233433" y="1540973"/>
                  </a:cubicBezTo>
                  <a:cubicBezTo>
                    <a:pt x="235052" y="1541163"/>
                    <a:pt x="236766" y="1541735"/>
                    <a:pt x="238576" y="1542782"/>
                  </a:cubicBezTo>
                  <a:cubicBezTo>
                    <a:pt x="237433" y="1538211"/>
                    <a:pt x="241434" y="1538877"/>
                    <a:pt x="240957" y="1535067"/>
                  </a:cubicBezTo>
                  <a:cubicBezTo>
                    <a:pt x="234004" y="1532210"/>
                    <a:pt x="233052" y="1543926"/>
                    <a:pt x="227908" y="1537258"/>
                  </a:cubicBezTo>
                  <a:cubicBezTo>
                    <a:pt x="228003" y="1536972"/>
                    <a:pt x="228194" y="1536877"/>
                    <a:pt x="228384" y="1536686"/>
                  </a:cubicBezTo>
                  <a:cubicBezTo>
                    <a:pt x="229242" y="1536972"/>
                    <a:pt x="230004" y="1537163"/>
                    <a:pt x="230861" y="1537639"/>
                  </a:cubicBezTo>
                  <a:cubicBezTo>
                    <a:pt x="230766" y="1536972"/>
                    <a:pt x="230766" y="1536591"/>
                    <a:pt x="230670" y="1536115"/>
                  </a:cubicBezTo>
                  <a:cubicBezTo>
                    <a:pt x="231718" y="1536401"/>
                    <a:pt x="232766" y="1537068"/>
                    <a:pt x="233433" y="1537544"/>
                  </a:cubicBezTo>
                  <a:cubicBezTo>
                    <a:pt x="232575" y="1535448"/>
                    <a:pt x="231432" y="1533924"/>
                    <a:pt x="230861" y="1532495"/>
                  </a:cubicBezTo>
                  <a:cubicBezTo>
                    <a:pt x="231147" y="1531924"/>
                    <a:pt x="231432" y="1531257"/>
                    <a:pt x="231909" y="1530019"/>
                  </a:cubicBezTo>
                  <a:cubicBezTo>
                    <a:pt x="231432" y="1529924"/>
                    <a:pt x="231147" y="1529924"/>
                    <a:pt x="230670" y="1529828"/>
                  </a:cubicBezTo>
                  <a:cubicBezTo>
                    <a:pt x="230861" y="1528876"/>
                    <a:pt x="231432" y="1527828"/>
                    <a:pt x="232385" y="1526495"/>
                  </a:cubicBezTo>
                  <a:cubicBezTo>
                    <a:pt x="227813" y="1526399"/>
                    <a:pt x="226860" y="1523637"/>
                    <a:pt x="223431" y="1522685"/>
                  </a:cubicBezTo>
                  <a:cubicBezTo>
                    <a:pt x="220764" y="1526399"/>
                    <a:pt x="230385" y="1528114"/>
                    <a:pt x="224765" y="1529066"/>
                  </a:cubicBezTo>
                  <a:cubicBezTo>
                    <a:pt x="220098" y="1529162"/>
                    <a:pt x="218193" y="1527257"/>
                    <a:pt x="216192" y="1525447"/>
                  </a:cubicBezTo>
                  <a:cubicBezTo>
                    <a:pt x="216192" y="1524876"/>
                    <a:pt x="216288" y="1524304"/>
                    <a:pt x="216573" y="1523542"/>
                  </a:cubicBezTo>
                  <a:cubicBezTo>
                    <a:pt x="221050" y="1524018"/>
                    <a:pt x="222765" y="1521542"/>
                    <a:pt x="229432" y="1522018"/>
                  </a:cubicBezTo>
                  <a:cubicBezTo>
                    <a:pt x="230385" y="1522494"/>
                    <a:pt x="231432" y="1522970"/>
                    <a:pt x="232480" y="1523352"/>
                  </a:cubicBezTo>
                  <a:cubicBezTo>
                    <a:pt x="232861" y="1523352"/>
                    <a:pt x="232956" y="1523161"/>
                    <a:pt x="233242" y="1523066"/>
                  </a:cubicBezTo>
                  <a:cubicBezTo>
                    <a:pt x="240672" y="1537258"/>
                    <a:pt x="256293" y="1521827"/>
                    <a:pt x="266199" y="1531352"/>
                  </a:cubicBezTo>
                  <a:close/>
                  <a:moveTo>
                    <a:pt x="236957" y="1519446"/>
                  </a:moveTo>
                  <a:cubicBezTo>
                    <a:pt x="237243" y="1519351"/>
                    <a:pt x="237528" y="1519351"/>
                    <a:pt x="237814" y="1519351"/>
                  </a:cubicBezTo>
                  <a:cubicBezTo>
                    <a:pt x="237624" y="1519637"/>
                    <a:pt x="237338" y="1519732"/>
                    <a:pt x="237147" y="1520113"/>
                  </a:cubicBezTo>
                  <a:cubicBezTo>
                    <a:pt x="237052" y="1519827"/>
                    <a:pt x="237052" y="1519637"/>
                    <a:pt x="236957" y="1519446"/>
                  </a:cubicBezTo>
                  <a:close/>
                  <a:moveTo>
                    <a:pt x="252578" y="1519161"/>
                  </a:moveTo>
                  <a:cubicBezTo>
                    <a:pt x="252197" y="1519446"/>
                    <a:pt x="251911" y="1519637"/>
                    <a:pt x="251530" y="1519827"/>
                  </a:cubicBezTo>
                  <a:cubicBezTo>
                    <a:pt x="251816" y="1519541"/>
                    <a:pt x="252197" y="1519351"/>
                    <a:pt x="252578" y="1519161"/>
                  </a:cubicBezTo>
                  <a:close/>
                  <a:moveTo>
                    <a:pt x="262770" y="1492395"/>
                  </a:moveTo>
                  <a:cubicBezTo>
                    <a:pt x="262674" y="1493538"/>
                    <a:pt x="262484" y="1494777"/>
                    <a:pt x="262674" y="1495729"/>
                  </a:cubicBezTo>
                  <a:cubicBezTo>
                    <a:pt x="262293" y="1494777"/>
                    <a:pt x="261817" y="1493824"/>
                    <a:pt x="261341" y="1492967"/>
                  </a:cubicBezTo>
                  <a:cubicBezTo>
                    <a:pt x="261817" y="1492776"/>
                    <a:pt x="262389" y="1492681"/>
                    <a:pt x="262770" y="1492395"/>
                  </a:cubicBezTo>
                  <a:close/>
                  <a:moveTo>
                    <a:pt x="242862" y="1482870"/>
                  </a:moveTo>
                  <a:cubicBezTo>
                    <a:pt x="244767" y="1486680"/>
                    <a:pt x="246863" y="1490205"/>
                    <a:pt x="247815" y="1494681"/>
                  </a:cubicBezTo>
                  <a:cubicBezTo>
                    <a:pt x="251530" y="1495919"/>
                    <a:pt x="260007" y="1493634"/>
                    <a:pt x="260579" y="1497253"/>
                  </a:cubicBezTo>
                  <a:cubicBezTo>
                    <a:pt x="257531" y="1497062"/>
                    <a:pt x="259245" y="1501539"/>
                    <a:pt x="256578" y="1501730"/>
                  </a:cubicBezTo>
                  <a:cubicBezTo>
                    <a:pt x="252197" y="1497158"/>
                    <a:pt x="250959" y="1503254"/>
                    <a:pt x="245434" y="1502492"/>
                  </a:cubicBezTo>
                  <a:cubicBezTo>
                    <a:pt x="244863" y="1501539"/>
                    <a:pt x="244577" y="1500682"/>
                    <a:pt x="244196" y="1499825"/>
                  </a:cubicBezTo>
                  <a:cubicBezTo>
                    <a:pt x="245720" y="1497920"/>
                    <a:pt x="246672" y="1495539"/>
                    <a:pt x="244386" y="1494967"/>
                  </a:cubicBezTo>
                  <a:cubicBezTo>
                    <a:pt x="244196" y="1495539"/>
                    <a:pt x="243720" y="1495824"/>
                    <a:pt x="243148" y="1496015"/>
                  </a:cubicBezTo>
                  <a:cubicBezTo>
                    <a:pt x="242958" y="1493729"/>
                    <a:pt x="243434" y="1491443"/>
                    <a:pt x="244577" y="1488299"/>
                  </a:cubicBezTo>
                  <a:cubicBezTo>
                    <a:pt x="243434" y="1488204"/>
                    <a:pt x="242577" y="1487823"/>
                    <a:pt x="241815" y="1487442"/>
                  </a:cubicBezTo>
                  <a:cubicBezTo>
                    <a:pt x="241815" y="1487347"/>
                    <a:pt x="241815" y="1487157"/>
                    <a:pt x="241910" y="1486966"/>
                  </a:cubicBezTo>
                  <a:cubicBezTo>
                    <a:pt x="241719" y="1487061"/>
                    <a:pt x="241529" y="1487157"/>
                    <a:pt x="241434" y="1487252"/>
                  </a:cubicBezTo>
                  <a:cubicBezTo>
                    <a:pt x="239433" y="1486204"/>
                    <a:pt x="238386" y="1484490"/>
                    <a:pt x="237719" y="1482489"/>
                  </a:cubicBezTo>
                  <a:cubicBezTo>
                    <a:pt x="239433" y="1482203"/>
                    <a:pt x="241243" y="1482299"/>
                    <a:pt x="242862" y="1482870"/>
                  </a:cubicBezTo>
                  <a:close/>
                  <a:moveTo>
                    <a:pt x="211430" y="1463535"/>
                  </a:moveTo>
                  <a:cubicBezTo>
                    <a:pt x="210192" y="1464963"/>
                    <a:pt x="206763" y="1468964"/>
                    <a:pt x="212954" y="1468392"/>
                  </a:cubicBezTo>
                  <a:cubicBezTo>
                    <a:pt x="212859" y="1470011"/>
                    <a:pt x="212763" y="1471536"/>
                    <a:pt x="212573" y="1473060"/>
                  </a:cubicBezTo>
                  <a:cubicBezTo>
                    <a:pt x="210668" y="1472964"/>
                    <a:pt x="208953" y="1472774"/>
                    <a:pt x="207048" y="1472678"/>
                  </a:cubicBezTo>
                  <a:cubicBezTo>
                    <a:pt x="208763" y="1467630"/>
                    <a:pt x="202953" y="1469059"/>
                    <a:pt x="201048" y="1465059"/>
                  </a:cubicBezTo>
                  <a:cubicBezTo>
                    <a:pt x="201333" y="1464201"/>
                    <a:pt x="201714" y="1463249"/>
                    <a:pt x="202191" y="1462391"/>
                  </a:cubicBezTo>
                  <a:cubicBezTo>
                    <a:pt x="206001" y="1461725"/>
                    <a:pt x="205334" y="1462963"/>
                    <a:pt x="211430" y="1463535"/>
                  </a:cubicBezTo>
                  <a:close/>
                  <a:moveTo>
                    <a:pt x="201048" y="1503730"/>
                  </a:moveTo>
                  <a:cubicBezTo>
                    <a:pt x="200000" y="1502682"/>
                    <a:pt x="198381" y="1502111"/>
                    <a:pt x="196380" y="1501825"/>
                  </a:cubicBezTo>
                  <a:cubicBezTo>
                    <a:pt x="197333" y="1501444"/>
                    <a:pt x="198190" y="1500777"/>
                    <a:pt x="198666" y="1499825"/>
                  </a:cubicBezTo>
                  <a:cubicBezTo>
                    <a:pt x="196666" y="1498872"/>
                    <a:pt x="194856" y="1497729"/>
                    <a:pt x="193809" y="1496205"/>
                  </a:cubicBezTo>
                  <a:cubicBezTo>
                    <a:pt x="197142" y="1493919"/>
                    <a:pt x="197238" y="1496205"/>
                    <a:pt x="199047" y="1497729"/>
                  </a:cubicBezTo>
                  <a:cubicBezTo>
                    <a:pt x="201048" y="1500015"/>
                    <a:pt x="204858" y="1500968"/>
                    <a:pt x="201048" y="1503730"/>
                  </a:cubicBezTo>
                  <a:close/>
                  <a:moveTo>
                    <a:pt x="205048" y="1496872"/>
                  </a:moveTo>
                  <a:cubicBezTo>
                    <a:pt x="208953" y="1494015"/>
                    <a:pt x="212859" y="1491348"/>
                    <a:pt x="216573" y="1488204"/>
                  </a:cubicBezTo>
                  <a:cubicBezTo>
                    <a:pt x="214383" y="1484680"/>
                    <a:pt x="208763" y="1483537"/>
                    <a:pt x="201333" y="1482870"/>
                  </a:cubicBezTo>
                  <a:cubicBezTo>
                    <a:pt x="206477" y="1481632"/>
                    <a:pt x="213621" y="1484013"/>
                    <a:pt x="210573" y="1476107"/>
                  </a:cubicBezTo>
                  <a:cubicBezTo>
                    <a:pt x="214002" y="1476774"/>
                    <a:pt x="214764" y="1474584"/>
                    <a:pt x="218002" y="1475060"/>
                  </a:cubicBezTo>
                  <a:cubicBezTo>
                    <a:pt x="219050" y="1479441"/>
                    <a:pt x="214192" y="1477917"/>
                    <a:pt x="213906" y="1481061"/>
                  </a:cubicBezTo>
                  <a:cubicBezTo>
                    <a:pt x="220479" y="1480775"/>
                    <a:pt x="225432" y="1480013"/>
                    <a:pt x="228384" y="1485252"/>
                  </a:cubicBezTo>
                  <a:cubicBezTo>
                    <a:pt x="225241" y="1487728"/>
                    <a:pt x="226956" y="1491728"/>
                    <a:pt x="229337" y="1494586"/>
                  </a:cubicBezTo>
                  <a:cubicBezTo>
                    <a:pt x="227622" y="1495443"/>
                    <a:pt x="225717" y="1496205"/>
                    <a:pt x="223908" y="1496967"/>
                  </a:cubicBezTo>
                  <a:cubicBezTo>
                    <a:pt x="222098" y="1494967"/>
                    <a:pt x="218669" y="1494205"/>
                    <a:pt x="214764" y="1493729"/>
                  </a:cubicBezTo>
                  <a:cubicBezTo>
                    <a:pt x="213716" y="1497444"/>
                    <a:pt x="217907" y="1497444"/>
                    <a:pt x="216002" y="1501730"/>
                  </a:cubicBezTo>
                  <a:cubicBezTo>
                    <a:pt x="217526" y="1502206"/>
                    <a:pt x="218669" y="1502492"/>
                    <a:pt x="219907" y="1502873"/>
                  </a:cubicBezTo>
                  <a:cubicBezTo>
                    <a:pt x="219526" y="1504016"/>
                    <a:pt x="219145" y="1505254"/>
                    <a:pt x="219240" y="1506111"/>
                  </a:cubicBezTo>
                  <a:cubicBezTo>
                    <a:pt x="217621" y="1505064"/>
                    <a:pt x="215716" y="1504206"/>
                    <a:pt x="212097" y="1504682"/>
                  </a:cubicBezTo>
                  <a:cubicBezTo>
                    <a:pt x="211525" y="1507635"/>
                    <a:pt x="213906" y="1508302"/>
                    <a:pt x="213525" y="1511064"/>
                  </a:cubicBezTo>
                  <a:cubicBezTo>
                    <a:pt x="218002" y="1511636"/>
                    <a:pt x="221145" y="1510874"/>
                    <a:pt x="222955" y="1508588"/>
                  </a:cubicBezTo>
                  <a:cubicBezTo>
                    <a:pt x="222193" y="1508207"/>
                    <a:pt x="221622" y="1507731"/>
                    <a:pt x="221050" y="1507254"/>
                  </a:cubicBezTo>
                  <a:cubicBezTo>
                    <a:pt x="221050" y="1507254"/>
                    <a:pt x="221050" y="1507254"/>
                    <a:pt x="221145" y="1507254"/>
                  </a:cubicBezTo>
                  <a:cubicBezTo>
                    <a:pt x="221050" y="1505730"/>
                    <a:pt x="221622" y="1504492"/>
                    <a:pt x="222288" y="1503444"/>
                  </a:cubicBezTo>
                  <a:cubicBezTo>
                    <a:pt x="227337" y="1504873"/>
                    <a:pt x="231051" y="1506111"/>
                    <a:pt x="235338" y="1508683"/>
                  </a:cubicBezTo>
                  <a:cubicBezTo>
                    <a:pt x="235338" y="1508778"/>
                    <a:pt x="235338" y="1508873"/>
                    <a:pt x="235242" y="1508969"/>
                  </a:cubicBezTo>
                  <a:cubicBezTo>
                    <a:pt x="232956" y="1509540"/>
                    <a:pt x="231337" y="1510969"/>
                    <a:pt x="229623" y="1512398"/>
                  </a:cubicBezTo>
                  <a:cubicBezTo>
                    <a:pt x="228099" y="1512112"/>
                    <a:pt x="226384" y="1511826"/>
                    <a:pt x="224479" y="1511731"/>
                  </a:cubicBezTo>
                  <a:cubicBezTo>
                    <a:pt x="223622" y="1512969"/>
                    <a:pt x="223241" y="1514207"/>
                    <a:pt x="223336" y="1515351"/>
                  </a:cubicBezTo>
                  <a:cubicBezTo>
                    <a:pt x="221526" y="1515541"/>
                    <a:pt x="219240" y="1515351"/>
                    <a:pt x="216383" y="1514303"/>
                  </a:cubicBezTo>
                  <a:cubicBezTo>
                    <a:pt x="216383" y="1514779"/>
                    <a:pt x="216288" y="1515255"/>
                    <a:pt x="216288" y="1515732"/>
                  </a:cubicBezTo>
                  <a:cubicBezTo>
                    <a:pt x="204477" y="1513541"/>
                    <a:pt x="209620" y="1503540"/>
                    <a:pt x="208858" y="1497920"/>
                  </a:cubicBezTo>
                  <a:cubicBezTo>
                    <a:pt x="206858" y="1498206"/>
                    <a:pt x="205810" y="1497634"/>
                    <a:pt x="205048" y="1496872"/>
                  </a:cubicBezTo>
                  <a:close/>
                  <a:moveTo>
                    <a:pt x="227813" y="1499825"/>
                  </a:moveTo>
                  <a:cubicBezTo>
                    <a:pt x="227337" y="1500587"/>
                    <a:pt x="226670" y="1501063"/>
                    <a:pt x="225241" y="1500873"/>
                  </a:cubicBezTo>
                  <a:cubicBezTo>
                    <a:pt x="225241" y="1500873"/>
                    <a:pt x="225241" y="1500873"/>
                    <a:pt x="225241" y="1500873"/>
                  </a:cubicBezTo>
                  <a:cubicBezTo>
                    <a:pt x="226098" y="1500396"/>
                    <a:pt x="226956" y="1500111"/>
                    <a:pt x="227813" y="1499825"/>
                  </a:cubicBezTo>
                  <a:close/>
                  <a:moveTo>
                    <a:pt x="206858" y="1524685"/>
                  </a:moveTo>
                  <a:cubicBezTo>
                    <a:pt x="207239" y="1527828"/>
                    <a:pt x="204477" y="1528495"/>
                    <a:pt x="203524" y="1529543"/>
                  </a:cubicBezTo>
                  <a:cubicBezTo>
                    <a:pt x="202667" y="1529733"/>
                    <a:pt x="201810" y="1529924"/>
                    <a:pt x="200952" y="1530114"/>
                  </a:cubicBezTo>
                  <a:cubicBezTo>
                    <a:pt x="200952" y="1529828"/>
                    <a:pt x="200952" y="1529448"/>
                    <a:pt x="201048" y="1529066"/>
                  </a:cubicBezTo>
                  <a:cubicBezTo>
                    <a:pt x="199524" y="1528876"/>
                    <a:pt x="197428" y="1528114"/>
                    <a:pt x="195237" y="1527638"/>
                  </a:cubicBezTo>
                  <a:cubicBezTo>
                    <a:pt x="197428" y="1525923"/>
                    <a:pt x="197238" y="1521732"/>
                    <a:pt x="200857" y="1519732"/>
                  </a:cubicBezTo>
                  <a:cubicBezTo>
                    <a:pt x="201143" y="1519732"/>
                    <a:pt x="201429" y="1519637"/>
                    <a:pt x="201714" y="1519637"/>
                  </a:cubicBezTo>
                  <a:cubicBezTo>
                    <a:pt x="198476" y="1524971"/>
                    <a:pt x="207906" y="1520970"/>
                    <a:pt x="206858" y="1524685"/>
                  </a:cubicBezTo>
                  <a:close/>
                  <a:moveTo>
                    <a:pt x="175330" y="1549260"/>
                  </a:moveTo>
                  <a:cubicBezTo>
                    <a:pt x="174949" y="1543354"/>
                    <a:pt x="174282" y="1540877"/>
                    <a:pt x="181902" y="1540877"/>
                  </a:cubicBezTo>
                  <a:cubicBezTo>
                    <a:pt x="181902" y="1544402"/>
                    <a:pt x="184188" y="1546497"/>
                    <a:pt x="187141" y="1548116"/>
                  </a:cubicBezTo>
                  <a:cubicBezTo>
                    <a:pt x="186951" y="1548688"/>
                    <a:pt x="186665" y="1549260"/>
                    <a:pt x="186570" y="1550022"/>
                  </a:cubicBezTo>
                  <a:cubicBezTo>
                    <a:pt x="192285" y="1551165"/>
                    <a:pt x="191713" y="1546116"/>
                    <a:pt x="196095" y="1546021"/>
                  </a:cubicBezTo>
                  <a:cubicBezTo>
                    <a:pt x="198762" y="1548021"/>
                    <a:pt x="198285" y="1550022"/>
                    <a:pt x="197142" y="1551927"/>
                  </a:cubicBezTo>
                  <a:cubicBezTo>
                    <a:pt x="191618" y="1550117"/>
                    <a:pt x="183903" y="1551069"/>
                    <a:pt x="175330" y="1549260"/>
                  </a:cubicBezTo>
                  <a:close/>
                  <a:moveTo>
                    <a:pt x="169234" y="1579263"/>
                  </a:moveTo>
                  <a:cubicBezTo>
                    <a:pt x="172663" y="1579549"/>
                    <a:pt x="173901" y="1581264"/>
                    <a:pt x="175902" y="1582502"/>
                  </a:cubicBezTo>
                  <a:cubicBezTo>
                    <a:pt x="175711" y="1582692"/>
                    <a:pt x="175616" y="1582978"/>
                    <a:pt x="175521" y="1583169"/>
                  </a:cubicBezTo>
                  <a:cubicBezTo>
                    <a:pt x="171615" y="1582978"/>
                    <a:pt x="169329" y="1581835"/>
                    <a:pt x="169234" y="1579263"/>
                  </a:cubicBezTo>
                  <a:close/>
                  <a:moveTo>
                    <a:pt x="178283" y="1579168"/>
                  </a:moveTo>
                  <a:cubicBezTo>
                    <a:pt x="178473" y="1577168"/>
                    <a:pt x="178283" y="1575263"/>
                    <a:pt x="177140" y="1574024"/>
                  </a:cubicBezTo>
                  <a:cubicBezTo>
                    <a:pt x="185046" y="1575168"/>
                    <a:pt x="185522" y="1568119"/>
                    <a:pt x="186189" y="1561261"/>
                  </a:cubicBezTo>
                  <a:cubicBezTo>
                    <a:pt x="189332" y="1560499"/>
                    <a:pt x="192094" y="1559356"/>
                    <a:pt x="194952" y="1558213"/>
                  </a:cubicBezTo>
                  <a:cubicBezTo>
                    <a:pt x="195047" y="1558213"/>
                    <a:pt x="195047" y="1558308"/>
                    <a:pt x="195142" y="1558403"/>
                  </a:cubicBezTo>
                  <a:cubicBezTo>
                    <a:pt x="195237" y="1558308"/>
                    <a:pt x="195333" y="1558213"/>
                    <a:pt x="195428" y="1558118"/>
                  </a:cubicBezTo>
                  <a:cubicBezTo>
                    <a:pt x="196666" y="1557641"/>
                    <a:pt x="198190" y="1557356"/>
                    <a:pt x="199428" y="1556784"/>
                  </a:cubicBezTo>
                  <a:cubicBezTo>
                    <a:pt x="199905" y="1557356"/>
                    <a:pt x="200000" y="1557927"/>
                    <a:pt x="200381" y="1558403"/>
                  </a:cubicBezTo>
                  <a:cubicBezTo>
                    <a:pt x="198476" y="1559356"/>
                    <a:pt x="197333" y="1560499"/>
                    <a:pt x="200381" y="1561928"/>
                  </a:cubicBezTo>
                  <a:cubicBezTo>
                    <a:pt x="200667" y="1561452"/>
                    <a:pt x="200952" y="1561261"/>
                    <a:pt x="201238" y="1560975"/>
                  </a:cubicBezTo>
                  <a:cubicBezTo>
                    <a:pt x="201524" y="1563833"/>
                    <a:pt x="200571" y="1566690"/>
                    <a:pt x="201238" y="1568881"/>
                  </a:cubicBezTo>
                  <a:cubicBezTo>
                    <a:pt x="197333" y="1568881"/>
                    <a:pt x="193809" y="1567738"/>
                    <a:pt x="191046" y="1562690"/>
                  </a:cubicBezTo>
                  <a:cubicBezTo>
                    <a:pt x="186474" y="1563833"/>
                    <a:pt x="183903" y="1572215"/>
                    <a:pt x="187808" y="1572596"/>
                  </a:cubicBezTo>
                  <a:cubicBezTo>
                    <a:pt x="188379" y="1575453"/>
                    <a:pt x="193047" y="1573358"/>
                    <a:pt x="192666" y="1578882"/>
                  </a:cubicBezTo>
                  <a:cubicBezTo>
                    <a:pt x="188475" y="1579073"/>
                    <a:pt x="182950" y="1577835"/>
                    <a:pt x="181521" y="1581168"/>
                  </a:cubicBezTo>
                  <a:cubicBezTo>
                    <a:pt x="181236" y="1580120"/>
                    <a:pt x="180474" y="1579168"/>
                    <a:pt x="178283" y="1579168"/>
                  </a:cubicBezTo>
                  <a:close/>
                  <a:moveTo>
                    <a:pt x="183807" y="1586312"/>
                  </a:moveTo>
                  <a:cubicBezTo>
                    <a:pt x="183807" y="1586216"/>
                    <a:pt x="183903" y="1586216"/>
                    <a:pt x="183903" y="1586026"/>
                  </a:cubicBezTo>
                  <a:cubicBezTo>
                    <a:pt x="182760" y="1585645"/>
                    <a:pt x="182379" y="1584788"/>
                    <a:pt x="182093" y="1583740"/>
                  </a:cubicBezTo>
                  <a:cubicBezTo>
                    <a:pt x="185712" y="1583740"/>
                    <a:pt x="187332" y="1581930"/>
                    <a:pt x="189999" y="1584883"/>
                  </a:cubicBezTo>
                  <a:cubicBezTo>
                    <a:pt x="191142" y="1581454"/>
                    <a:pt x="192761" y="1578597"/>
                    <a:pt x="196380" y="1578025"/>
                  </a:cubicBezTo>
                  <a:cubicBezTo>
                    <a:pt x="198381" y="1578787"/>
                    <a:pt x="200667" y="1579263"/>
                    <a:pt x="202762" y="1579644"/>
                  </a:cubicBezTo>
                  <a:cubicBezTo>
                    <a:pt x="201714" y="1580978"/>
                    <a:pt x="200381" y="1582216"/>
                    <a:pt x="198857" y="1583264"/>
                  </a:cubicBezTo>
                  <a:cubicBezTo>
                    <a:pt x="196476" y="1582692"/>
                    <a:pt x="194761" y="1582407"/>
                    <a:pt x="191904" y="1586216"/>
                  </a:cubicBezTo>
                  <a:cubicBezTo>
                    <a:pt x="189903" y="1586598"/>
                    <a:pt x="187808" y="1586598"/>
                    <a:pt x="185522" y="1586312"/>
                  </a:cubicBezTo>
                  <a:cubicBezTo>
                    <a:pt x="191046" y="1586598"/>
                    <a:pt x="190475" y="1588693"/>
                    <a:pt x="189903" y="1590789"/>
                  </a:cubicBezTo>
                  <a:cubicBezTo>
                    <a:pt x="188570" y="1588407"/>
                    <a:pt x="186189" y="1586598"/>
                    <a:pt x="183807" y="1586312"/>
                  </a:cubicBezTo>
                  <a:close/>
                  <a:moveTo>
                    <a:pt x="191904" y="1609743"/>
                  </a:moveTo>
                  <a:cubicBezTo>
                    <a:pt x="192666" y="1606981"/>
                    <a:pt x="190380" y="1606124"/>
                    <a:pt x="191046" y="1603457"/>
                  </a:cubicBezTo>
                  <a:cubicBezTo>
                    <a:pt x="192570" y="1603171"/>
                    <a:pt x="195237" y="1604123"/>
                    <a:pt x="197333" y="1604314"/>
                  </a:cubicBezTo>
                  <a:cubicBezTo>
                    <a:pt x="196190" y="1606505"/>
                    <a:pt x="198857" y="1612601"/>
                    <a:pt x="194952" y="1612029"/>
                  </a:cubicBezTo>
                  <a:cubicBezTo>
                    <a:pt x="192761" y="1610696"/>
                    <a:pt x="191332" y="1609362"/>
                    <a:pt x="190094" y="1608029"/>
                  </a:cubicBezTo>
                  <a:cubicBezTo>
                    <a:pt x="190761" y="1608505"/>
                    <a:pt x="191427" y="1608981"/>
                    <a:pt x="191904" y="1609743"/>
                  </a:cubicBezTo>
                  <a:close/>
                  <a:moveTo>
                    <a:pt x="186379" y="1636032"/>
                  </a:moveTo>
                  <a:cubicBezTo>
                    <a:pt x="186665" y="1634223"/>
                    <a:pt x="186855" y="1632413"/>
                    <a:pt x="187141" y="1630698"/>
                  </a:cubicBezTo>
                  <a:cubicBezTo>
                    <a:pt x="190761" y="1631174"/>
                    <a:pt x="193618" y="1632222"/>
                    <a:pt x="193142" y="1635747"/>
                  </a:cubicBezTo>
                  <a:cubicBezTo>
                    <a:pt x="189903" y="1636699"/>
                    <a:pt x="188094" y="1636318"/>
                    <a:pt x="186379" y="1636032"/>
                  </a:cubicBezTo>
                  <a:close/>
                  <a:moveTo>
                    <a:pt x="206001" y="1636604"/>
                  </a:moveTo>
                  <a:cubicBezTo>
                    <a:pt x="205429" y="1633556"/>
                    <a:pt x="202381" y="1632413"/>
                    <a:pt x="202953" y="1628507"/>
                  </a:cubicBezTo>
                  <a:cubicBezTo>
                    <a:pt x="207810" y="1628222"/>
                    <a:pt x="208858" y="1624221"/>
                    <a:pt x="214287" y="1624602"/>
                  </a:cubicBezTo>
                  <a:cubicBezTo>
                    <a:pt x="214859" y="1626888"/>
                    <a:pt x="216288" y="1627365"/>
                    <a:pt x="213906" y="1629365"/>
                  </a:cubicBezTo>
                  <a:cubicBezTo>
                    <a:pt x="218669" y="1630127"/>
                    <a:pt x="218859" y="1626412"/>
                    <a:pt x="219907" y="1623459"/>
                  </a:cubicBezTo>
                  <a:cubicBezTo>
                    <a:pt x="213716" y="1620602"/>
                    <a:pt x="203524" y="1620697"/>
                    <a:pt x="202095" y="1614315"/>
                  </a:cubicBezTo>
                  <a:cubicBezTo>
                    <a:pt x="204381" y="1614315"/>
                    <a:pt x="206477" y="1614125"/>
                    <a:pt x="206001" y="1611458"/>
                  </a:cubicBezTo>
                  <a:cubicBezTo>
                    <a:pt x="199714" y="1612124"/>
                    <a:pt x="204191" y="1604695"/>
                    <a:pt x="199143" y="1604409"/>
                  </a:cubicBezTo>
                  <a:cubicBezTo>
                    <a:pt x="199619" y="1604219"/>
                    <a:pt x="200095" y="1603933"/>
                    <a:pt x="200095" y="1603171"/>
                  </a:cubicBezTo>
                  <a:cubicBezTo>
                    <a:pt x="198285" y="1602790"/>
                    <a:pt x="198476" y="1600980"/>
                    <a:pt x="198857" y="1599170"/>
                  </a:cubicBezTo>
                  <a:cubicBezTo>
                    <a:pt x="202000" y="1606124"/>
                    <a:pt x="211144" y="1611458"/>
                    <a:pt x="216669" y="1616982"/>
                  </a:cubicBezTo>
                  <a:cubicBezTo>
                    <a:pt x="220669" y="1617268"/>
                    <a:pt x="222955" y="1615744"/>
                    <a:pt x="224955" y="1613839"/>
                  </a:cubicBezTo>
                  <a:cubicBezTo>
                    <a:pt x="225146" y="1613934"/>
                    <a:pt x="225241" y="1614030"/>
                    <a:pt x="225527" y="1614030"/>
                  </a:cubicBezTo>
                  <a:cubicBezTo>
                    <a:pt x="226479" y="1613363"/>
                    <a:pt x="227051" y="1612506"/>
                    <a:pt x="227432" y="1611553"/>
                  </a:cubicBezTo>
                  <a:cubicBezTo>
                    <a:pt x="228765" y="1610315"/>
                    <a:pt x="230099" y="1609267"/>
                    <a:pt x="232099" y="1608695"/>
                  </a:cubicBezTo>
                  <a:cubicBezTo>
                    <a:pt x="233718" y="1615077"/>
                    <a:pt x="237433" y="1615268"/>
                    <a:pt x="243243" y="1613839"/>
                  </a:cubicBezTo>
                  <a:cubicBezTo>
                    <a:pt x="243624" y="1614411"/>
                    <a:pt x="243815" y="1615173"/>
                    <a:pt x="243339" y="1616315"/>
                  </a:cubicBezTo>
                  <a:cubicBezTo>
                    <a:pt x="244863" y="1616125"/>
                    <a:pt x="246196" y="1615649"/>
                    <a:pt x="247434" y="1615173"/>
                  </a:cubicBezTo>
                  <a:cubicBezTo>
                    <a:pt x="248387" y="1618506"/>
                    <a:pt x="247911" y="1622793"/>
                    <a:pt x="249339" y="1625745"/>
                  </a:cubicBezTo>
                  <a:cubicBezTo>
                    <a:pt x="246482" y="1627365"/>
                    <a:pt x="241148" y="1626507"/>
                    <a:pt x="241529" y="1631460"/>
                  </a:cubicBezTo>
                  <a:cubicBezTo>
                    <a:pt x="240576" y="1630698"/>
                    <a:pt x="239433" y="1630032"/>
                    <a:pt x="237814" y="1629460"/>
                  </a:cubicBezTo>
                  <a:cubicBezTo>
                    <a:pt x="235433" y="1630412"/>
                    <a:pt x="232480" y="1630698"/>
                    <a:pt x="229908" y="1631460"/>
                  </a:cubicBezTo>
                  <a:cubicBezTo>
                    <a:pt x="227241" y="1629555"/>
                    <a:pt x="224574" y="1627841"/>
                    <a:pt x="221526" y="1626888"/>
                  </a:cubicBezTo>
                  <a:cubicBezTo>
                    <a:pt x="221145" y="1630412"/>
                    <a:pt x="223146" y="1632222"/>
                    <a:pt x="225813" y="1633651"/>
                  </a:cubicBezTo>
                  <a:cubicBezTo>
                    <a:pt x="225146" y="1634413"/>
                    <a:pt x="224574" y="1635270"/>
                    <a:pt x="224384" y="1636509"/>
                  </a:cubicBezTo>
                  <a:cubicBezTo>
                    <a:pt x="222765" y="1634318"/>
                    <a:pt x="220764" y="1632413"/>
                    <a:pt x="217621" y="1631365"/>
                  </a:cubicBezTo>
                  <a:cubicBezTo>
                    <a:pt x="214192" y="1633461"/>
                    <a:pt x="208096" y="1632984"/>
                    <a:pt x="206001" y="1636604"/>
                  </a:cubicBezTo>
                  <a:close/>
                  <a:moveTo>
                    <a:pt x="220383" y="1666036"/>
                  </a:moveTo>
                  <a:cubicBezTo>
                    <a:pt x="220383" y="1664798"/>
                    <a:pt x="220193" y="1663655"/>
                    <a:pt x="220002" y="1662512"/>
                  </a:cubicBezTo>
                  <a:cubicBezTo>
                    <a:pt x="225717" y="1663083"/>
                    <a:pt x="226860" y="1652606"/>
                    <a:pt x="221907" y="1651939"/>
                  </a:cubicBezTo>
                  <a:cubicBezTo>
                    <a:pt x="222384" y="1655654"/>
                    <a:pt x="220574" y="1656892"/>
                    <a:pt x="219431" y="1658892"/>
                  </a:cubicBezTo>
                  <a:cubicBezTo>
                    <a:pt x="218288" y="1653939"/>
                    <a:pt x="216288" y="1649653"/>
                    <a:pt x="214573" y="1645081"/>
                  </a:cubicBezTo>
                  <a:cubicBezTo>
                    <a:pt x="218574" y="1650034"/>
                    <a:pt x="226289" y="1652320"/>
                    <a:pt x="228384" y="1658702"/>
                  </a:cubicBezTo>
                  <a:cubicBezTo>
                    <a:pt x="228099" y="1655082"/>
                    <a:pt x="233814" y="1657368"/>
                    <a:pt x="234195" y="1654415"/>
                  </a:cubicBezTo>
                  <a:cubicBezTo>
                    <a:pt x="229051" y="1650034"/>
                    <a:pt x="228289" y="1642414"/>
                    <a:pt x="224574" y="1636794"/>
                  </a:cubicBezTo>
                  <a:cubicBezTo>
                    <a:pt x="226194" y="1636699"/>
                    <a:pt x="228765" y="1636318"/>
                    <a:pt x="231337" y="1636223"/>
                  </a:cubicBezTo>
                  <a:cubicBezTo>
                    <a:pt x="233147" y="1637175"/>
                    <a:pt x="234671" y="1638414"/>
                    <a:pt x="235242" y="1640319"/>
                  </a:cubicBezTo>
                  <a:cubicBezTo>
                    <a:pt x="227813" y="1644414"/>
                    <a:pt x="236290" y="1655559"/>
                    <a:pt x="243148" y="1658226"/>
                  </a:cubicBezTo>
                  <a:cubicBezTo>
                    <a:pt x="244291" y="1653749"/>
                    <a:pt x="247530" y="1651368"/>
                    <a:pt x="252864" y="1651082"/>
                  </a:cubicBezTo>
                  <a:cubicBezTo>
                    <a:pt x="252578" y="1645367"/>
                    <a:pt x="250578" y="1643366"/>
                    <a:pt x="253816" y="1638509"/>
                  </a:cubicBezTo>
                  <a:cubicBezTo>
                    <a:pt x="250292" y="1639461"/>
                    <a:pt x="247339" y="1639461"/>
                    <a:pt x="244672" y="1638985"/>
                  </a:cubicBezTo>
                  <a:cubicBezTo>
                    <a:pt x="244672" y="1636413"/>
                    <a:pt x="244386" y="1633556"/>
                    <a:pt x="241719" y="1631365"/>
                  </a:cubicBezTo>
                  <a:cubicBezTo>
                    <a:pt x="248101" y="1632794"/>
                    <a:pt x="248577" y="1631746"/>
                    <a:pt x="252197" y="1636890"/>
                  </a:cubicBezTo>
                  <a:cubicBezTo>
                    <a:pt x="252578" y="1635080"/>
                    <a:pt x="252197" y="1632413"/>
                    <a:pt x="254388" y="1632318"/>
                  </a:cubicBezTo>
                  <a:cubicBezTo>
                    <a:pt x="255435" y="1635461"/>
                    <a:pt x="265437" y="1632127"/>
                    <a:pt x="263246" y="1637747"/>
                  </a:cubicBezTo>
                  <a:cubicBezTo>
                    <a:pt x="263151" y="1637747"/>
                    <a:pt x="263151" y="1637747"/>
                    <a:pt x="263055" y="1637747"/>
                  </a:cubicBezTo>
                  <a:cubicBezTo>
                    <a:pt x="263055" y="1637461"/>
                    <a:pt x="262770" y="1637270"/>
                    <a:pt x="262103" y="1636985"/>
                  </a:cubicBezTo>
                  <a:cubicBezTo>
                    <a:pt x="262008" y="1637270"/>
                    <a:pt x="261912" y="1637366"/>
                    <a:pt x="261817" y="1637652"/>
                  </a:cubicBezTo>
                  <a:cubicBezTo>
                    <a:pt x="261341" y="1637747"/>
                    <a:pt x="261055" y="1637937"/>
                    <a:pt x="260865" y="1638223"/>
                  </a:cubicBezTo>
                  <a:cubicBezTo>
                    <a:pt x="260579" y="1638223"/>
                    <a:pt x="260484" y="1638414"/>
                    <a:pt x="260103" y="1638318"/>
                  </a:cubicBezTo>
                  <a:cubicBezTo>
                    <a:pt x="258007" y="1637842"/>
                    <a:pt x="256483" y="1635080"/>
                    <a:pt x="254769" y="1637652"/>
                  </a:cubicBezTo>
                  <a:cubicBezTo>
                    <a:pt x="259817" y="1639557"/>
                    <a:pt x="253054" y="1642414"/>
                    <a:pt x="253721" y="1645176"/>
                  </a:cubicBezTo>
                  <a:cubicBezTo>
                    <a:pt x="256102" y="1645938"/>
                    <a:pt x="256769" y="1647748"/>
                    <a:pt x="260579" y="1647557"/>
                  </a:cubicBezTo>
                  <a:cubicBezTo>
                    <a:pt x="261150" y="1646605"/>
                    <a:pt x="261817" y="1645938"/>
                    <a:pt x="262484" y="1645081"/>
                  </a:cubicBezTo>
                  <a:cubicBezTo>
                    <a:pt x="263817" y="1646986"/>
                    <a:pt x="265722" y="1648605"/>
                    <a:pt x="267913" y="1649082"/>
                  </a:cubicBezTo>
                  <a:cubicBezTo>
                    <a:pt x="265818" y="1642509"/>
                    <a:pt x="266103" y="1641843"/>
                    <a:pt x="265151" y="1636318"/>
                  </a:cubicBezTo>
                  <a:cubicBezTo>
                    <a:pt x="267532" y="1634699"/>
                    <a:pt x="271818" y="1634985"/>
                    <a:pt x="276295" y="1635556"/>
                  </a:cubicBezTo>
                  <a:cubicBezTo>
                    <a:pt x="276009" y="1638223"/>
                    <a:pt x="276295" y="1640509"/>
                    <a:pt x="277629" y="1641938"/>
                  </a:cubicBezTo>
                  <a:cubicBezTo>
                    <a:pt x="274485" y="1641557"/>
                    <a:pt x="271914" y="1641843"/>
                    <a:pt x="270199" y="1642986"/>
                  </a:cubicBezTo>
                  <a:cubicBezTo>
                    <a:pt x="273533" y="1645748"/>
                    <a:pt x="274581" y="1648415"/>
                    <a:pt x="275057" y="1651368"/>
                  </a:cubicBezTo>
                  <a:cubicBezTo>
                    <a:pt x="274962" y="1657082"/>
                    <a:pt x="273819" y="1660511"/>
                    <a:pt x="276676" y="1663940"/>
                  </a:cubicBezTo>
                  <a:cubicBezTo>
                    <a:pt x="274295" y="1663560"/>
                    <a:pt x="273438" y="1662036"/>
                    <a:pt x="270675" y="1661940"/>
                  </a:cubicBezTo>
                  <a:cubicBezTo>
                    <a:pt x="270580" y="1664417"/>
                    <a:pt x="272199" y="1665560"/>
                    <a:pt x="274390" y="1666322"/>
                  </a:cubicBezTo>
                  <a:cubicBezTo>
                    <a:pt x="270866" y="1666703"/>
                    <a:pt x="266961" y="1667465"/>
                    <a:pt x="264865" y="1668132"/>
                  </a:cubicBezTo>
                  <a:cubicBezTo>
                    <a:pt x="266484" y="1668512"/>
                    <a:pt x="266484" y="1670036"/>
                    <a:pt x="266199" y="1671751"/>
                  </a:cubicBezTo>
                  <a:cubicBezTo>
                    <a:pt x="262198" y="1669751"/>
                    <a:pt x="261436" y="1665941"/>
                    <a:pt x="259055" y="1662321"/>
                  </a:cubicBezTo>
                  <a:cubicBezTo>
                    <a:pt x="259626" y="1661464"/>
                    <a:pt x="260293" y="1660797"/>
                    <a:pt x="261150" y="1660226"/>
                  </a:cubicBezTo>
                  <a:cubicBezTo>
                    <a:pt x="262008" y="1661083"/>
                    <a:pt x="263151" y="1661559"/>
                    <a:pt x="265151" y="1661464"/>
                  </a:cubicBezTo>
                  <a:cubicBezTo>
                    <a:pt x="265341" y="1660416"/>
                    <a:pt x="265437" y="1659464"/>
                    <a:pt x="265437" y="1658607"/>
                  </a:cubicBezTo>
                  <a:cubicBezTo>
                    <a:pt x="267913" y="1658130"/>
                    <a:pt x="270104" y="1657844"/>
                    <a:pt x="270104" y="1656416"/>
                  </a:cubicBezTo>
                  <a:cubicBezTo>
                    <a:pt x="269628" y="1660321"/>
                    <a:pt x="262579" y="1652225"/>
                    <a:pt x="261436" y="1654987"/>
                  </a:cubicBezTo>
                  <a:cubicBezTo>
                    <a:pt x="260960" y="1654987"/>
                    <a:pt x="260674" y="1654797"/>
                    <a:pt x="260103" y="1654797"/>
                  </a:cubicBezTo>
                  <a:cubicBezTo>
                    <a:pt x="259817" y="1656035"/>
                    <a:pt x="259817" y="1657178"/>
                    <a:pt x="260007" y="1658130"/>
                  </a:cubicBezTo>
                  <a:cubicBezTo>
                    <a:pt x="259150" y="1658702"/>
                    <a:pt x="258102" y="1659273"/>
                    <a:pt x="257055" y="1659749"/>
                  </a:cubicBezTo>
                  <a:cubicBezTo>
                    <a:pt x="256293" y="1658987"/>
                    <a:pt x="255435" y="1658321"/>
                    <a:pt x="254483" y="1657654"/>
                  </a:cubicBezTo>
                  <a:cubicBezTo>
                    <a:pt x="255340" y="1656225"/>
                    <a:pt x="255721" y="1655463"/>
                    <a:pt x="252387" y="1654225"/>
                  </a:cubicBezTo>
                  <a:cubicBezTo>
                    <a:pt x="251911" y="1655559"/>
                    <a:pt x="251435" y="1656606"/>
                    <a:pt x="251054" y="1657559"/>
                  </a:cubicBezTo>
                  <a:cubicBezTo>
                    <a:pt x="250482" y="1657273"/>
                    <a:pt x="249720" y="1657082"/>
                    <a:pt x="248958" y="1657178"/>
                  </a:cubicBezTo>
                  <a:cubicBezTo>
                    <a:pt x="248958" y="1658416"/>
                    <a:pt x="249149" y="1659464"/>
                    <a:pt x="249625" y="1660511"/>
                  </a:cubicBezTo>
                  <a:cubicBezTo>
                    <a:pt x="248958" y="1661750"/>
                    <a:pt x="248292" y="1662798"/>
                    <a:pt x="247434" y="1664417"/>
                  </a:cubicBezTo>
                  <a:cubicBezTo>
                    <a:pt x="246863" y="1664417"/>
                    <a:pt x="246291" y="1664322"/>
                    <a:pt x="245910" y="1664226"/>
                  </a:cubicBezTo>
                  <a:cubicBezTo>
                    <a:pt x="246387" y="1663940"/>
                    <a:pt x="246768" y="1663655"/>
                    <a:pt x="246768" y="1663274"/>
                  </a:cubicBezTo>
                  <a:cubicBezTo>
                    <a:pt x="245720" y="1663178"/>
                    <a:pt x="244672" y="1663083"/>
                    <a:pt x="243720" y="1662893"/>
                  </a:cubicBezTo>
                  <a:cubicBezTo>
                    <a:pt x="242481" y="1661559"/>
                    <a:pt x="241910" y="1660131"/>
                    <a:pt x="239624" y="1661464"/>
                  </a:cubicBezTo>
                  <a:cubicBezTo>
                    <a:pt x="238481" y="1660702"/>
                    <a:pt x="237719" y="1659654"/>
                    <a:pt x="238005" y="1657940"/>
                  </a:cubicBezTo>
                  <a:cubicBezTo>
                    <a:pt x="228194" y="1656987"/>
                    <a:pt x="231242" y="1668322"/>
                    <a:pt x="220383" y="1666036"/>
                  </a:cubicBezTo>
                  <a:close/>
                  <a:moveTo>
                    <a:pt x="228194" y="1671180"/>
                  </a:moveTo>
                  <a:cubicBezTo>
                    <a:pt x="228289" y="1670036"/>
                    <a:pt x="228480" y="1668894"/>
                    <a:pt x="228289" y="1667941"/>
                  </a:cubicBezTo>
                  <a:cubicBezTo>
                    <a:pt x="228765" y="1667369"/>
                    <a:pt x="229242" y="1666893"/>
                    <a:pt x="229527" y="1666703"/>
                  </a:cubicBezTo>
                  <a:cubicBezTo>
                    <a:pt x="231337" y="1667655"/>
                    <a:pt x="232290" y="1669370"/>
                    <a:pt x="232385" y="1671180"/>
                  </a:cubicBezTo>
                  <a:cubicBezTo>
                    <a:pt x="230766" y="1670418"/>
                    <a:pt x="229146" y="1669656"/>
                    <a:pt x="228194" y="1671180"/>
                  </a:cubicBezTo>
                  <a:close/>
                  <a:moveTo>
                    <a:pt x="245625" y="1674227"/>
                  </a:moveTo>
                  <a:cubicBezTo>
                    <a:pt x="245053" y="1674323"/>
                    <a:pt x="244386" y="1674323"/>
                    <a:pt x="243720" y="1674227"/>
                  </a:cubicBezTo>
                  <a:cubicBezTo>
                    <a:pt x="244672" y="1673275"/>
                    <a:pt x="245244" y="1672323"/>
                    <a:pt x="244291" y="1671656"/>
                  </a:cubicBezTo>
                  <a:cubicBezTo>
                    <a:pt x="244101" y="1672608"/>
                    <a:pt x="243815" y="1673465"/>
                    <a:pt x="242291" y="1672989"/>
                  </a:cubicBezTo>
                  <a:cubicBezTo>
                    <a:pt x="239814" y="1672323"/>
                    <a:pt x="239624" y="1670132"/>
                    <a:pt x="237433" y="1669274"/>
                  </a:cubicBezTo>
                  <a:cubicBezTo>
                    <a:pt x="237338" y="1670418"/>
                    <a:pt x="236957" y="1671084"/>
                    <a:pt x="236671" y="1671465"/>
                  </a:cubicBezTo>
                  <a:cubicBezTo>
                    <a:pt x="233909" y="1669560"/>
                    <a:pt x="232480" y="1666798"/>
                    <a:pt x="235338" y="1663940"/>
                  </a:cubicBezTo>
                  <a:cubicBezTo>
                    <a:pt x="236957" y="1663940"/>
                    <a:pt x="238481" y="1665274"/>
                    <a:pt x="239910" y="1666512"/>
                  </a:cubicBezTo>
                  <a:cubicBezTo>
                    <a:pt x="240767" y="1668132"/>
                    <a:pt x="242100" y="1669465"/>
                    <a:pt x="244577" y="1670132"/>
                  </a:cubicBezTo>
                  <a:cubicBezTo>
                    <a:pt x="245053" y="1669751"/>
                    <a:pt x="245339" y="1669465"/>
                    <a:pt x="245815" y="1669084"/>
                  </a:cubicBezTo>
                  <a:cubicBezTo>
                    <a:pt x="245910" y="1671465"/>
                    <a:pt x="250387" y="1673656"/>
                    <a:pt x="245625" y="1674227"/>
                  </a:cubicBezTo>
                  <a:close/>
                  <a:moveTo>
                    <a:pt x="254197" y="1682705"/>
                  </a:moveTo>
                  <a:cubicBezTo>
                    <a:pt x="254292" y="1677752"/>
                    <a:pt x="259341" y="1677657"/>
                    <a:pt x="263817" y="1677085"/>
                  </a:cubicBezTo>
                  <a:cubicBezTo>
                    <a:pt x="260769" y="1679085"/>
                    <a:pt x="261055" y="1684419"/>
                    <a:pt x="254197" y="1682705"/>
                  </a:cubicBezTo>
                  <a:close/>
                  <a:moveTo>
                    <a:pt x="254673" y="1676418"/>
                  </a:moveTo>
                  <a:cubicBezTo>
                    <a:pt x="252578" y="1673275"/>
                    <a:pt x="251054" y="1669846"/>
                    <a:pt x="246863" y="1668227"/>
                  </a:cubicBezTo>
                  <a:cubicBezTo>
                    <a:pt x="248863" y="1666512"/>
                    <a:pt x="250292" y="1665274"/>
                    <a:pt x="253054" y="1665655"/>
                  </a:cubicBezTo>
                  <a:cubicBezTo>
                    <a:pt x="256959" y="1669465"/>
                    <a:pt x="262293" y="1672227"/>
                    <a:pt x="264103" y="1673942"/>
                  </a:cubicBezTo>
                  <a:cubicBezTo>
                    <a:pt x="260579" y="1674418"/>
                    <a:pt x="259245" y="1677085"/>
                    <a:pt x="254673" y="1676418"/>
                  </a:cubicBezTo>
                  <a:close/>
                  <a:moveTo>
                    <a:pt x="272866" y="1748903"/>
                  </a:moveTo>
                  <a:cubicBezTo>
                    <a:pt x="272866" y="1748903"/>
                    <a:pt x="272961" y="1748999"/>
                    <a:pt x="272961" y="1748999"/>
                  </a:cubicBezTo>
                  <a:cubicBezTo>
                    <a:pt x="271247" y="1751094"/>
                    <a:pt x="270009" y="1752618"/>
                    <a:pt x="269247" y="1753952"/>
                  </a:cubicBezTo>
                  <a:cubicBezTo>
                    <a:pt x="269151" y="1750999"/>
                    <a:pt x="270199" y="1749189"/>
                    <a:pt x="272866" y="1748903"/>
                  </a:cubicBezTo>
                  <a:close/>
                  <a:moveTo>
                    <a:pt x="256674" y="1749189"/>
                  </a:moveTo>
                  <a:cubicBezTo>
                    <a:pt x="256864" y="1748808"/>
                    <a:pt x="257055" y="1748523"/>
                    <a:pt x="257245" y="1748237"/>
                  </a:cubicBezTo>
                  <a:cubicBezTo>
                    <a:pt x="257817" y="1747951"/>
                    <a:pt x="258388" y="1747761"/>
                    <a:pt x="258864" y="1747380"/>
                  </a:cubicBezTo>
                  <a:cubicBezTo>
                    <a:pt x="258388" y="1747380"/>
                    <a:pt x="258102" y="1747284"/>
                    <a:pt x="257817" y="1747189"/>
                  </a:cubicBezTo>
                  <a:cubicBezTo>
                    <a:pt x="259245" y="1744522"/>
                    <a:pt x="260198" y="1742903"/>
                    <a:pt x="261055" y="1741093"/>
                  </a:cubicBezTo>
                  <a:cubicBezTo>
                    <a:pt x="261246" y="1743379"/>
                    <a:pt x="261436" y="1745189"/>
                    <a:pt x="261912" y="1746903"/>
                  </a:cubicBezTo>
                  <a:cubicBezTo>
                    <a:pt x="260103" y="1747189"/>
                    <a:pt x="258388" y="1747856"/>
                    <a:pt x="256674" y="1749189"/>
                  </a:cubicBezTo>
                  <a:close/>
                  <a:moveTo>
                    <a:pt x="261436" y="1761381"/>
                  </a:moveTo>
                  <a:cubicBezTo>
                    <a:pt x="261722" y="1757000"/>
                    <a:pt x="262103" y="1753380"/>
                    <a:pt x="263532" y="1750713"/>
                  </a:cubicBezTo>
                  <a:cubicBezTo>
                    <a:pt x="263532" y="1750809"/>
                    <a:pt x="263532" y="1750809"/>
                    <a:pt x="263627" y="1750904"/>
                  </a:cubicBezTo>
                  <a:cubicBezTo>
                    <a:pt x="263627" y="1750427"/>
                    <a:pt x="263722" y="1750142"/>
                    <a:pt x="263913" y="1749856"/>
                  </a:cubicBezTo>
                  <a:cubicBezTo>
                    <a:pt x="263913" y="1749761"/>
                    <a:pt x="264008" y="1749665"/>
                    <a:pt x="264008" y="1749665"/>
                  </a:cubicBezTo>
                  <a:cubicBezTo>
                    <a:pt x="271056" y="1750618"/>
                    <a:pt x="262103" y="1754714"/>
                    <a:pt x="268770" y="1754714"/>
                  </a:cubicBezTo>
                  <a:cubicBezTo>
                    <a:pt x="266865" y="1758143"/>
                    <a:pt x="268389" y="1759572"/>
                    <a:pt x="271914" y="1763572"/>
                  </a:cubicBezTo>
                  <a:cubicBezTo>
                    <a:pt x="271818" y="1763667"/>
                    <a:pt x="271628" y="1763858"/>
                    <a:pt x="271533" y="1763953"/>
                  </a:cubicBezTo>
                  <a:cubicBezTo>
                    <a:pt x="268389" y="1763001"/>
                    <a:pt x="266008" y="1761572"/>
                    <a:pt x="261436" y="1761381"/>
                  </a:cubicBezTo>
                  <a:close/>
                  <a:moveTo>
                    <a:pt x="256007" y="1793195"/>
                  </a:moveTo>
                  <a:cubicBezTo>
                    <a:pt x="252673" y="1792623"/>
                    <a:pt x="253530" y="1791194"/>
                    <a:pt x="255245" y="1789670"/>
                  </a:cubicBezTo>
                  <a:cubicBezTo>
                    <a:pt x="258198" y="1788147"/>
                    <a:pt x="261817" y="1787194"/>
                    <a:pt x="265532" y="1786337"/>
                  </a:cubicBezTo>
                  <a:cubicBezTo>
                    <a:pt x="266580" y="1786908"/>
                    <a:pt x="267913" y="1787099"/>
                    <a:pt x="269913" y="1786908"/>
                  </a:cubicBezTo>
                  <a:cubicBezTo>
                    <a:pt x="270390" y="1787670"/>
                    <a:pt x="271056" y="1788242"/>
                    <a:pt x="271628" y="1788909"/>
                  </a:cubicBezTo>
                  <a:cubicBezTo>
                    <a:pt x="271437" y="1789290"/>
                    <a:pt x="271247" y="1789670"/>
                    <a:pt x="270961" y="1789956"/>
                  </a:cubicBezTo>
                  <a:cubicBezTo>
                    <a:pt x="263246" y="1787289"/>
                    <a:pt x="260960" y="1790337"/>
                    <a:pt x="256007" y="1793195"/>
                  </a:cubicBezTo>
                  <a:close/>
                  <a:moveTo>
                    <a:pt x="249530" y="1821103"/>
                  </a:moveTo>
                  <a:cubicBezTo>
                    <a:pt x="252864" y="1821103"/>
                    <a:pt x="253245" y="1823294"/>
                    <a:pt x="256769" y="1823198"/>
                  </a:cubicBezTo>
                  <a:cubicBezTo>
                    <a:pt x="255245" y="1824437"/>
                    <a:pt x="254578" y="1826627"/>
                    <a:pt x="254483" y="1829294"/>
                  </a:cubicBezTo>
                  <a:cubicBezTo>
                    <a:pt x="250768" y="1829009"/>
                    <a:pt x="247149" y="1828723"/>
                    <a:pt x="243434" y="1828532"/>
                  </a:cubicBezTo>
                  <a:cubicBezTo>
                    <a:pt x="242100" y="1822722"/>
                    <a:pt x="252387" y="1828532"/>
                    <a:pt x="249530" y="1821103"/>
                  </a:cubicBezTo>
                  <a:close/>
                  <a:moveTo>
                    <a:pt x="244101" y="1844344"/>
                  </a:moveTo>
                  <a:cubicBezTo>
                    <a:pt x="243815" y="1841106"/>
                    <a:pt x="236004" y="1843391"/>
                    <a:pt x="237052" y="1839105"/>
                  </a:cubicBezTo>
                  <a:cubicBezTo>
                    <a:pt x="246672" y="1839391"/>
                    <a:pt x="257245" y="1848344"/>
                    <a:pt x="270009" y="1850916"/>
                  </a:cubicBezTo>
                  <a:cubicBezTo>
                    <a:pt x="269056" y="1851583"/>
                    <a:pt x="268008" y="1852250"/>
                    <a:pt x="267056" y="1852821"/>
                  </a:cubicBezTo>
                  <a:cubicBezTo>
                    <a:pt x="262484" y="1851202"/>
                    <a:pt x="259055" y="1848916"/>
                    <a:pt x="255340" y="1846820"/>
                  </a:cubicBezTo>
                  <a:cubicBezTo>
                    <a:pt x="254483" y="1849583"/>
                    <a:pt x="256864" y="1850440"/>
                    <a:pt x="256197" y="1853107"/>
                  </a:cubicBezTo>
                  <a:cubicBezTo>
                    <a:pt x="247149" y="1852345"/>
                    <a:pt x="243910" y="1856250"/>
                    <a:pt x="238100" y="1851773"/>
                  </a:cubicBezTo>
                  <a:cubicBezTo>
                    <a:pt x="238862" y="1849583"/>
                    <a:pt x="239052" y="1847487"/>
                    <a:pt x="236576" y="1845392"/>
                  </a:cubicBezTo>
                  <a:cubicBezTo>
                    <a:pt x="241624" y="1843963"/>
                    <a:pt x="244196" y="1850821"/>
                    <a:pt x="244101" y="1844344"/>
                  </a:cubicBezTo>
                  <a:close/>
                  <a:moveTo>
                    <a:pt x="235052" y="1842153"/>
                  </a:moveTo>
                  <a:cubicBezTo>
                    <a:pt x="234290" y="1845297"/>
                    <a:pt x="231623" y="1844820"/>
                    <a:pt x="229527" y="1843106"/>
                  </a:cubicBezTo>
                  <a:cubicBezTo>
                    <a:pt x="230385" y="1843487"/>
                    <a:pt x="231242" y="1843868"/>
                    <a:pt x="232385" y="1843963"/>
                  </a:cubicBezTo>
                  <a:cubicBezTo>
                    <a:pt x="233242" y="1840153"/>
                    <a:pt x="230289" y="1838819"/>
                    <a:pt x="227908" y="1837105"/>
                  </a:cubicBezTo>
                  <a:cubicBezTo>
                    <a:pt x="228003" y="1837010"/>
                    <a:pt x="228003" y="1836915"/>
                    <a:pt x="228099" y="1836915"/>
                  </a:cubicBezTo>
                  <a:cubicBezTo>
                    <a:pt x="234004" y="1835962"/>
                    <a:pt x="231623" y="1841201"/>
                    <a:pt x="235052" y="1842153"/>
                  </a:cubicBezTo>
                  <a:close/>
                  <a:moveTo>
                    <a:pt x="230480" y="1854440"/>
                  </a:moveTo>
                  <a:cubicBezTo>
                    <a:pt x="232480" y="1856917"/>
                    <a:pt x="231528" y="1861584"/>
                    <a:pt x="237338" y="1861298"/>
                  </a:cubicBezTo>
                  <a:cubicBezTo>
                    <a:pt x="237243" y="1862346"/>
                    <a:pt x="237147" y="1863394"/>
                    <a:pt x="237052" y="1864347"/>
                  </a:cubicBezTo>
                  <a:cubicBezTo>
                    <a:pt x="235528" y="1863965"/>
                    <a:pt x="235242" y="1864823"/>
                    <a:pt x="235147" y="1865775"/>
                  </a:cubicBezTo>
                  <a:cubicBezTo>
                    <a:pt x="232099" y="1855965"/>
                    <a:pt x="212859" y="1859965"/>
                    <a:pt x="216002" y="1850154"/>
                  </a:cubicBezTo>
                  <a:cubicBezTo>
                    <a:pt x="218955" y="1856250"/>
                    <a:pt x="221145" y="1853678"/>
                    <a:pt x="230480" y="1854440"/>
                  </a:cubicBezTo>
                  <a:close/>
                  <a:moveTo>
                    <a:pt x="217907" y="1872728"/>
                  </a:moveTo>
                  <a:cubicBezTo>
                    <a:pt x="217050" y="1871300"/>
                    <a:pt x="216192" y="1870157"/>
                    <a:pt x="215335" y="1869109"/>
                  </a:cubicBezTo>
                  <a:cubicBezTo>
                    <a:pt x="217526" y="1869299"/>
                    <a:pt x="217907" y="1870823"/>
                    <a:pt x="220002" y="1871014"/>
                  </a:cubicBezTo>
                  <a:cubicBezTo>
                    <a:pt x="220479" y="1869204"/>
                    <a:pt x="219812" y="1868157"/>
                    <a:pt x="218383" y="1867776"/>
                  </a:cubicBezTo>
                  <a:cubicBezTo>
                    <a:pt x="227813" y="1863489"/>
                    <a:pt x="222193" y="1872443"/>
                    <a:pt x="217907" y="1872728"/>
                  </a:cubicBezTo>
                  <a:close/>
                  <a:moveTo>
                    <a:pt x="209334" y="1848916"/>
                  </a:moveTo>
                  <a:cubicBezTo>
                    <a:pt x="208763" y="1849964"/>
                    <a:pt x="208191" y="1850916"/>
                    <a:pt x="206763" y="1851107"/>
                  </a:cubicBezTo>
                  <a:cubicBezTo>
                    <a:pt x="206572" y="1850535"/>
                    <a:pt x="206191" y="1850249"/>
                    <a:pt x="205905" y="1849773"/>
                  </a:cubicBezTo>
                  <a:cubicBezTo>
                    <a:pt x="206001" y="1848440"/>
                    <a:pt x="207715" y="1848726"/>
                    <a:pt x="209334" y="1848916"/>
                  </a:cubicBezTo>
                  <a:close/>
                  <a:moveTo>
                    <a:pt x="234195" y="1903590"/>
                  </a:moveTo>
                  <a:cubicBezTo>
                    <a:pt x="231909" y="1900446"/>
                    <a:pt x="222003" y="1893493"/>
                    <a:pt x="219812" y="1899303"/>
                  </a:cubicBezTo>
                  <a:cubicBezTo>
                    <a:pt x="225336" y="1900161"/>
                    <a:pt x="223812" y="1907971"/>
                    <a:pt x="217431" y="1907019"/>
                  </a:cubicBezTo>
                  <a:cubicBezTo>
                    <a:pt x="218193" y="1904923"/>
                    <a:pt x="220288" y="1904256"/>
                    <a:pt x="219717" y="1900923"/>
                  </a:cubicBezTo>
                  <a:cubicBezTo>
                    <a:pt x="214097" y="1897874"/>
                    <a:pt x="211811" y="1906161"/>
                    <a:pt x="210477" y="1901780"/>
                  </a:cubicBezTo>
                  <a:cubicBezTo>
                    <a:pt x="217907" y="1895779"/>
                    <a:pt x="210287" y="1895874"/>
                    <a:pt x="207620" y="1890540"/>
                  </a:cubicBezTo>
                  <a:cubicBezTo>
                    <a:pt x="214859" y="1895303"/>
                    <a:pt x="224003" y="1883397"/>
                    <a:pt x="224860" y="1882349"/>
                  </a:cubicBezTo>
                  <a:cubicBezTo>
                    <a:pt x="224955" y="1884540"/>
                    <a:pt x="208477" y="1878729"/>
                    <a:pt x="216192" y="1875395"/>
                  </a:cubicBezTo>
                  <a:cubicBezTo>
                    <a:pt x="218764" y="1875967"/>
                    <a:pt x="219145" y="1878253"/>
                    <a:pt x="221431" y="1878920"/>
                  </a:cubicBezTo>
                  <a:cubicBezTo>
                    <a:pt x="220860" y="1872157"/>
                    <a:pt x="228003" y="1873110"/>
                    <a:pt x="229527" y="1868442"/>
                  </a:cubicBezTo>
                  <a:cubicBezTo>
                    <a:pt x="235147" y="1871871"/>
                    <a:pt x="231147" y="1874157"/>
                    <a:pt x="227146" y="1876157"/>
                  </a:cubicBezTo>
                  <a:cubicBezTo>
                    <a:pt x="232671" y="1877682"/>
                    <a:pt x="232766" y="1873872"/>
                    <a:pt x="238290" y="1875395"/>
                  </a:cubicBezTo>
                  <a:cubicBezTo>
                    <a:pt x="238767" y="1877586"/>
                    <a:pt x="240672" y="1878539"/>
                    <a:pt x="239624" y="1881777"/>
                  </a:cubicBezTo>
                  <a:cubicBezTo>
                    <a:pt x="243529" y="1881206"/>
                    <a:pt x="248006" y="1881873"/>
                    <a:pt x="251911" y="1883397"/>
                  </a:cubicBezTo>
                  <a:cubicBezTo>
                    <a:pt x="251816" y="1883777"/>
                    <a:pt x="251816" y="1884159"/>
                    <a:pt x="251911" y="1884825"/>
                  </a:cubicBezTo>
                  <a:cubicBezTo>
                    <a:pt x="255531" y="1885778"/>
                    <a:pt x="256293" y="1886635"/>
                    <a:pt x="256293" y="1887969"/>
                  </a:cubicBezTo>
                  <a:cubicBezTo>
                    <a:pt x="256102" y="1887969"/>
                    <a:pt x="256007" y="1887778"/>
                    <a:pt x="255816" y="1887873"/>
                  </a:cubicBezTo>
                  <a:cubicBezTo>
                    <a:pt x="255626" y="1890445"/>
                    <a:pt x="255340" y="1892540"/>
                    <a:pt x="254959" y="1894445"/>
                  </a:cubicBezTo>
                  <a:cubicBezTo>
                    <a:pt x="252768" y="1894065"/>
                    <a:pt x="250197" y="1894160"/>
                    <a:pt x="247530" y="1894350"/>
                  </a:cubicBezTo>
                  <a:cubicBezTo>
                    <a:pt x="245529" y="1888731"/>
                    <a:pt x="237814" y="1887397"/>
                    <a:pt x="232194" y="1884540"/>
                  </a:cubicBezTo>
                  <a:cubicBezTo>
                    <a:pt x="231718" y="1885778"/>
                    <a:pt x="231909" y="1887587"/>
                    <a:pt x="230194" y="1887587"/>
                  </a:cubicBezTo>
                  <a:cubicBezTo>
                    <a:pt x="231718" y="1897303"/>
                    <a:pt x="240100" y="1892636"/>
                    <a:pt x="246196" y="1894541"/>
                  </a:cubicBezTo>
                  <a:cubicBezTo>
                    <a:pt x="241624" y="1894922"/>
                    <a:pt x="236671" y="1895207"/>
                    <a:pt x="232766" y="1893398"/>
                  </a:cubicBezTo>
                  <a:cubicBezTo>
                    <a:pt x="231623" y="1894160"/>
                    <a:pt x="227622" y="1900065"/>
                    <a:pt x="231718" y="1900923"/>
                  </a:cubicBezTo>
                  <a:cubicBezTo>
                    <a:pt x="232956" y="1899113"/>
                    <a:pt x="234290" y="1898160"/>
                    <a:pt x="235719" y="1897779"/>
                  </a:cubicBezTo>
                  <a:cubicBezTo>
                    <a:pt x="239052" y="1898922"/>
                    <a:pt x="237243" y="1902447"/>
                    <a:pt x="234195" y="1903590"/>
                  </a:cubicBezTo>
                  <a:close/>
                  <a:moveTo>
                    <a:pt x="248101" y="1910543"/>
                  </a:moveTo>
                  <a:cubicBezTo>
                    <a:pt x="247720" y="1910448"/>
                    <a:pt x="247434" y="1910448"/>
                    <a:pt x="247149" y="1910448"/>
                  </a:cubicBezTo>
                  <a:cubicBezTo>
                    <a:pt x="247625" y="1907209"/>
                    <a:pt x="244672" y="1902827"/>
                    <a:pt x="243148" y="1899113"/>
                  </a:cubicBezTo>
                  <a:cubicBezTo>
                    <a:pt x="246291" y="1900637"/>
                    <a:pt x="249625" y="1902732"/>
                    <a:pt x="252768" y="1903780"/>
                  </a:cubicBezTo>
                  <a:cubicBezTo>
                    <a:pt x="252102" y="1907399"/>
                    <a:pt x="252197" y="1910828"/>
                    <a:pt x="254197" y="1915591"/>
                  </a:cubicBezTo>
                  <a:cubicBezTo>
                    <a:pt x="252197" y="1914734"/>
                    <a:pt x="250482" y="1913019"/>
                    <a:pt x="248101" y="1910543"/>
                  </a:cubicBezTo>
                  <a:close/>
                  <a:moveTo>
                    <a:pt x="252102" y="1937118"/>
                  </a:moveTo>
                  <a:cubicBezTo>
                    <a:pt x="251625" y="1937403"/>
                    <a:pt x="250959" y="1937403"/>
                    <a:pt x="250292" y="1937498"/>
                  </a:cubicBezTo>
                  <a:cubicBezTo>
                    <a:pt x="250673" y="1937213"/>
                    <a:pt x="251244" y="1937022"/>
                    <a:pt x="252102" y="1937118"/>
                  </a:cubicBezTo>
                  <a:close/>
                  <a:moveTo>
                    <a:pt x="239433" y="1957596"/>
                  </a:moveTo>
                  <a:cubicBezTo>
                    <a:pt x="241338" y="1954453"/>
                    <a:pt x="242767" y="1950834"/>
                    <a:pt x="245625" y="1948548"/>
                  </a:cubicBezTo>
                  <a:cubicBezTo>
                    <a:pt x="245434" y="1948452"/>
                    <a:pt x="245339" y="1948262"/>
                    <a:pt x="245148" y="1948166"/>
                  </a:cubicBezTo>
                  <a:cubicBezTo>
                    <a:pt x="246101" y="1948738"/>
                    <a:pt x="247053" y="1949119"/>
                    <a:pt x="248006" y="1948928"/>
                  </a:cubicBezTo>
                  <a:cubicBezTo>
                    <a:pt x="251340" y="1942642"/>
                    <a:pt x="241624" y="1944833"/>
                    <a:pt x="244005" y="1939213"/>
                  </a:cubicBezTo>
                  <a:cubicBezTo>
                    <a:pt x="246577" y="1940451"/>
                    <a:pt x="247720" y="1940070"/>
                    <a:pt x="248577" y="1939308"/>
                  </a:cubicBezTo>
                  <a:cubicBezTo>
                    <a:pt x="250006" y="1939403"/>
                    <a:pt x="251435" y="1939403"/>
                    <a:pt x="252768" y="1939594"/>
                  </a:cubicBezTo>
                  <a:cubicBezTo>
                    <a:pt x="253721" y="1941594"/>
                    <a:pt x="260674" y="1939594"/>
                    <a:pt x="259722" y="1942737"/>
                  </a:cubicBezTo>
                  <a:cubicBezTo>
                    <a:pt x="261436" y="1946738"/>
                    <a:pt x="253626" y="1948357"/>
                    <a:pt x="258674" y="1950262"/>
                  </a:cubicBezTo>
                  <a:cubicBezTo>
                    <a:pt x="262484" y="1945690"/>
                    <a:pt x="265532" y="1952929"/>
                    <a:pt x="267056" y="1954358"/>
                  </a:cubicBezTo>
                  <a:cubicBezTo>
                    <a:pt x="267056" y="1950834"/>
                    <a:pt x="268294" y="1948738"/>
                    <a:pt x="271437" y="1948738"/>
                  </a:cubicBezTo>
                  <a:cubicBezTo>
                    <a:pt x="271056" y="1951786"/>
                    <a:pt x="276009" y="1951310"/>
                    <a:pt x="274104" y="1955215"/>
                  </a:cubicBezTo>
                  <a:cubicBezTo>
                    <a:pt x="271247" y="1955501"/>
                    <a:pt x="271914" y="1959787"/>
                    <a:pt x="266580" y="1957311"/>
                  </a:cubicBezTo>
                  <a:cubicBezTo>
                    <a:pt x="269247" y="1962644"/>
                    <a:pt x="268961" y="1965978"/>
                    <a:pt x="267246" y="1969312"/>
                  </a:cubicBezTo>
                  <a:cubicBezTo>
                    <a:pt x="266961" y="1969122"/>
                    <a:pt x="266675" y="1968931"/>
                    <a:pt x="266199" y="1968836"/>
                  </a:cubicBezTo>
                  <a:cubicBezTo>
                    <a:pt x="265341" y="1970550"/>
                    <a:pt x="264675" y="1972074"/>
                    <a:pt x="264484" y="1973503"/>
                  </a:cubicBezTo>
                  <a:cubicBezTo>
                    <a:pt x="263817" y="1974360"/>
                    <a:pt x="263151" y="1975313"/>
                    <a:pt x="262389" y="1976265"/>
                  </a:cubicBezTo>
                  <a:cubicBezTo>
                    <a:pt x="260865" y="1975027"/>
                    <a:pt x="259245" y="1973789"/>
                    <a:pt x="255150" y="1974265"/>
                  </a:cubicBezTo>
                  <a:cubicBezTo>
                    <a:pt x="255816" y="1969884"/>
                    <a:pt x="256102" y="1964931"/>
                    <a:pt x="258579" y="1962454"/>
                  </a:cubicBezTo>
                  <a:cubicBezTo>
                    <a:pt x="257626" y="1962454"/>
                    <a:pt x="256959" y="1962835"/>
                    <a:pt x="256102" y="1962930"/>
                  </a:cubicBezTo>
                  <a:cubicBezTo>
                    <a:pt x="257055" y="1961597"/>
                    <a:pt x="258102" y="1960168"/>
                    <a:pt x="259626" y="1958835"/>
                  </a:cubicBezTo>
                  <a:cubicBezTo>
                    <a:pt x="256007" y="1954929"/>
                    <a:pt x="244386" y="1963311"/>
                    <a:pt x="239433" y="1957596"/>
                  </a:cubicBezTo>
                  <a:close/>
                  <a:moveTo>
                    <a:pt x="230766" y="1995315"/>
                  </a:moveTo>
                  <a:cubicBezTo>
                    <a:pt x="230099" y="1994839"/>
                    <a:pt x="229527" y="1994172"/>
                    <a:pt x="229051" y="1993506"/>
                  </a:cubicBezTo>
                  <a:cubicBezTo>
                    <a:pt x="229813" y="1993982"/>
                    <a:pt x="230385" y="1994553"/>
                    <a:pt x="230766" y="1995315"/>
                  </a:cubicBezTo>
                  <a:close/>
                  <a:moveTo>
                    <a:pt x="224955" y="2002078"/>
                  </a:moveTo>
                  <a:cubicBezTo>
                    <a:pt x="225336" y="2001792"/>
                    <a:pt x="225717" y="2001602"/>
                    <a:pt x="226098" y="2001316"/>
                  </a:cubicBezTo>
                  <a:cubicBezTo>
                    <a:pt x="225908" y="2001697"/>
                    <a:pt x="225527" y="2001983"/>
                    <a:pt x="225051" y="2002269"/>
                  </a:cubicBezTo>
                  <a:cubicBezTo>
                    <a:pt x="225051" y="2002173"/>
                    <a:pt x="224955" y="2002078"/>
                    <a:pt x="224955" y="2002078"/>
                  </a:cubicBezTo>
                  <a:close/>
                  <a:moveTo>
                    <a:pt x="229337" y="1998649"/>
                  </a:moveTo>
                  <a:cubicBezTo>
                    <a:pt x="229908" y="1998077"/>
                    <a:pt x="230480" y="1997601"/>
                    <a:pt x="231051" y="1997125"/>
                  </a:cubicBezTo>
                  <a:cubicBezTo>
                    <a:pt x="231051" y="1997887"/>
                    <a:pt x="230956" y="1998649"/>
                    <a:pt x="230766" y="1999506"/>
                  </a:cubicBezTo>
                  <a:cubicBezTo>
                    <a:pt x="230194" y="1999125"/>
                    <a:pt x="229718" y="1998840"/>
                    <a:pt x="229337" y="1998649"/>
                  </a:cubicBezTo>
                  <a:close/>
                  <a:moveTo>
                    <a:pt x="241053" y="2009698"/>
                  </a:moveTo>
                  <a:cubicBezTo>
                    <a:pt x="241053" y="2009698"/>
                    <a:pt x="241053" y="2009603"/>
                    <a:pt x="241053" y="2009603"/>
                  </a:cubicBezTo>
                  <a:cubicBezTo>
                    <a:pt x="241148" y="2009603"/>
                    <a:pt x="241148" y="2009603"/>
                    <a:pt x="241053" y="2009698"/>
                  </a:cubicBezTo>
                  <a:cubicBezTo>
                    <a:pt x="241148" y="2009698"/>
                    <a:pt x="241053" y="2009698"/>
                    <a:pt x="241053" y="2009698"/>
                  </a:cubicBezTo>
                  <a:close/>
                  <a:moveTo>
                    <a:pt x="243339" y="2006840"/>
                  </a:moveTo>
                  <a:cubicBezTo>
                    <a:pt x="244672" y="2002935"/>
                    <a:pt x="246577" y="1997887"/>
                    <a:pt x="242386" y="2000554"/>
                  </a:cubicBezTo>
                  <a:cubicBezTo>
                    <a:pt x="244482" y="2001697"/>
                    <a:pt x="243624" y="2002078"/>
                    <a:pt x="241719" y="2001983"/>
                  </a:cubicBezTo>
                  <a:cubicBezTo>
                    <a:pt x="238957" y="2000459"/>
                    <a:pt x="234099" y="2000459"/>
                    <a:pt x="234576" y="1996553"/>
                  </a:cubicBezTo>
                  <a:cubicBezTo>
                    <a:pt x="242672" y="1998459"/>
                    <a:pt x="247815" y="1997315"/>
                    <a:pt x="251625" y="1994839"/>
                  </a:cubicBezTo>
                  <a:cubicBezTo>
                    <a:pt x="251816" y="1995125"/>
                    <a:pt x="251911" y="1995220"/>
                    <a:pt x="252102" y="1995601"/>
                  </a:cubicBezTo>
                  <a:cubicBezTo>
                    <a:pt x="252102" y="1995220"/>
                    <a:pt x="252102" y="1994934"/>
                    <a:pt x="252102" y="1994648"/>
                  </a:cubicBezTo>
                  <a:cubicBezTo>
                    <a:pt x="253340" y="1993791"/>
                    <a:pt x="254388" y="1992839"/>
                    <a:pt x="255340" y="1991886"/>
                  </a:cubicBezTo>
                  <a:cubicBezTo>
                    <a:pt x="258579" y="1994458"/>
                    <a:pt x="261436" y="1997315"/>
                    <a:pt x="263913" y="2000364"/>
                  </a:cubicBezTo>
                  <a:cubicBezTo>
                    <a:pt x="261055" y="2003507"/>
                    <a:pt x="258864" y="2001697"/>
                    <a:pt x="256483" y="2001983"/>
                  </a:cubicBezTo>
                  <a:cubicBezTo>
                    <a:pt x="256578" y="2000649"/>
                    <a:pt x="256578" y="1999506"/>
                    <a:pt x="255245" y="1999125"/>
                  </a:cubicBezTo>
                  <a:cubicBezTo>
                    <a:pt x="251435" y="2000744"/>
                    <a:pt x="246577" y="2001126"/>
                    <a:pt x="245339" y="2005602"/>
                  </a:cubicBezTo>
                  <a:cubicBezTo>
                    <a:pt x="250387" y="2006650"/>
                    <a:pt x="251816" y="2003507"/>
                    <a:pt x="254864" y="2002173"/>
                  </a:cubicBezTo>
                  <a:cubicBezTo>
                    <a:pt x="254864" y="2002364"/>
                    <a:pt x="254959" y="2002459"/>
                    <a:pt x="254959" y="2002554"/>
                  </a:cubicBezTo>
                  <a:cubicBezTo>
                    <a:pt x="254769" y="2002649"/>
                    <a:pt x="254673" y="2002649"/>
                    <a:pt x="254483" y="2002840"/>
                  </a:cubicBezTo>
                  <a:cubicBezTo>
                    <a:pt x="254673" y="2002935"/>
                    <a:pt x="254864" y="2002935"/>
                    <a:pt x="255054" y="2003126"/>
                  </a:cubicBezTo>
                  <a:cubicBezTo>
                    <a:pt x="255626" y="2004650"/>
                    <a:pt x="256674" y="2005888"/>
                    <a:pt x="255721" y="2008460"/>
                  </a:cubicBezTo>
                  <a:cubicBezTo>
                    <a:pt x="254388" y="2007793"/>
                    <a:pt x="253435" y="2007412"/>
                    <a:pt x="252578" y="2007317"/>
                  </a:cubicBezTo>
                  <a:cubicBezTo>
                    <a:pt x="251340" y="2006745"/>
                    <a:pt x="250006" y="2006269"/>
                    <a:pt x="248768" y="2005698"/>
                  </a:cubicBezTo>
                  <a:cubicBezTo>
                    <a:pt x="248482" y="2006269"/>
                    <a:pt x="248387" y="2006840"/>
                    <a:pt x="248387" y="2007317"/>
                  </a:cubicBezTo>
                  <a:cubicBezTo>
                    <a:pt x="247149" y="2007317"/>
                    <a:pt x="245720" y="2007317"/>
                    <a:pt x="243339" y="2006840"/>
                  </a:cubicBezTo>
                  <a:close/>
                  <a:moveTo>
                    <a:pt x="272104" y="2007317"/>
                  </a:moveTo>
                  <a:cubicBezTo>
                    <a:pt x="272199" y="2001887"/>
                    <a:pt x="270580" y="1997601"/>
                    <a:pt x="265056" y="1995791"/>
                  </a:cubicBezTo>
                  <a:cubicBezTo>
                    <a:pt x="265151" y="1993506"/>
                    <a:pt x="264865" y="1991505"/>
                    <a:pt x="264579" y="1990934"/>
                  </a:cubicBezTo>
                  <a:cubicBezTo>
                    <a:pt x="269342" y="1995506"/>
                    <a:pt x="273723" y="1990172"/>
                    <a:pt x="279343" y="1990457"/>
                  </a:cubicBezTo>
                  <a:cubicBezTo>
                    <a:pt x="279153" y="1993601"/>
                    <a:pt x="278867" y="1996744"/>
                    <a:pt x="278676" y="1999887"/>
                  </a:cubicBezTo>
                  <a:cubicBezTo>
                    <a:pt x="272771" y="1996553"/>
                    <a:pt x="270485" y="2004936"/>
                    <a:pt x="274581" y="2005888"/>
                  </a:cubicBezTo>
                  <a:cubicBezTo>
                    <a:pt x="276581" y="1999982"/>
                    <a:pt x="284677" y="2000173"/>
                    <a:pt x="289916" y="1997601"/>
                  </a:cubicBezTo>
                  <a:cubicBezTo>
                    <a:pt x="285344" y="1997506"/>
                    <a:pt x="281058" y="1997220"/>
                    <a:pt x="280962" y="1993791"/>
                  </a:cubicBezTo>
                  <a:cubicBezTo>
                    <a:pt x="282296" y="1993601"/>
                    <a:pt x="283725" y="1993506"/>
                    <a:pt x="284963" y="1993315"/>
                  </a:cubicBezTo>
                  <a:cubicBezTo>
                    <a:pt x="287249" y="1994553"/>
                    <a:pt x="289344" y="1996077"/>
                    <a:pt x="291440" y="1997506"/>
                  </a:cubicBezTo>
                  <a:cubicBezTo>
                    <a:pt x="288011" y="1998173"/>
                    <a:pt x="287630" y="1999982"/>
                    <a:pt x="288392" y="2002269"/>
                  </a:cubicBezTo>
                  <a:cubicBezTo>
                    <a:pt x="286963" y="2002173"/>
                    <a:pt x="285439" y="2002078"/>
                    <a:pt x="284010" y="2001983"/>
                  </a:cubicBezTo>
                  <a:cubicBezTo>
                    <a:pt x="284487" y="2005793"/>
                    <a:pt x="280391" y="2005126"/>
                    <a:pt x="281629" y="2009698"/>
                  </a:cubicBezTo>
                  <a:cubicBezTo>
                    <a:pt x="285725" y="2009793"/>
                    <a:pt x="286963" y="2011984"/>
                    <a:pt x="289630" y="2013032"/>
                  </a:cubicBezTo>
                  <a:cubicBezTo>
                    <a:pt x="288963" y="2013413"/>
                    <a:pt x="288297" y="2013889"/>
                    <a:pt x="287344" y="2013984"/>
                  </a:cubicBezTo>
                  <a:cubicBezTo>
                    <a:pt x="285915" y="2010365"/>
                    <a:pt x="276962" y="2011603"/>
                    <a:pt x="279534" y="2005316"/>
                  </a:cubicBezTo>
                  <a:cubicBezTo>
                    <a:pt x="274200" y="2002649"/>
                    <a:pt x="277533" y="2009984"/>
                    <a:pt x="272104" y="2007317"/>
                  </a:cubicBezTo>
                  <a:close/>
                  <a:moveTo>
                    <a:pt x="276581" y="2014080"/>
                  </a:moveTo>
                  <a:cubicBezTo>
                    <a:pt x="279629" y="2014556"/>
                    <a:pt x="282105" y="2014461"/>
                    <a:pt x="283915" y="2013413"/>
                  </a:cubicBezTo>
                  <a:cubicBezTo>
                    <a:pt x="285344" y="2016747"/>
                    <a:pt x="285153" y="2019509"/>
                    <a:pt x="285058" y="2021890"/>
                  </a:cubicBezTo>
                  <a:cubicBezTo>
                    <a:pt x="283439" y="2021414"/>
                    <a:pt x="282010" y="2020937"/>
                    <a:pt x="280962" y="2019509"/>
                  </a:cubicBezTo>
                  <a:cubicBezTo>
                    <a:pt x="281058" y="2019414"/>
                    <a:pt x="281153" y="2019414"/>
                    <a:pt x="281343" y="2019223"/>
                  </a:cubicBezTo>
                  <a:cubicBezTo>
                    <a:pt x="281058" y="2019223"/>
                    <a:pt x="281058" y="2019128"/>
                    <a:pt x="280772" y="2019128"/>
                  </a:cubicBezTo>
                  <a:cubicBezTo>
                    <a:pt x="280296" y="2018270"/>
                    <a:pt x="279819" y="2017223"/>
                    <a:pt x="279534" y="2015699"/>
                  </a:cubicBezTo>
                  <a:cubicBezTo>
                    <a:pt x="279057" y="2016270"/>
                    <a:pt x="278391" y="2016747"/>
                    <a:pt x="277819" y="2017318"/>
                  </a:cubicBezTo>
                  <a:cubicBezTo>
                    <a:pt x="277343" y="2016175"/>
                    <a:pt x="277343" y="2014841"/>
                    <a:pt x="276581" y="2014080"/>
                  </a:cubicBezTo>
                  <a:close/>
                  <a:moveTo>
                    <a:pt x="280772" y="2022081"/>
                  </a:moveTo>
                  <a:cubicBezTo>
                    <a:pt x="278962" y="2024652"/>
                    <a:pt x="282105" y="2025795"/>
                    <a:pt x="285249" y="2025890"/>
                  </a:cubicBezTo>
                  <a:cubicBezTo>
                    <a:pt x="285534" y="2027034"/>
                    <a:pt x="286106" y="2028081"/>
                    <a:pt x="287058" y="2029129"/>
                  </a:cubicBezTo>
                  <a:cubicBezTo>
                    <a:pt x="285534" y="2030177"/>
                    <a:pt x="284677" y="2031415"/>
                    <a:pt x="283915" y="2032844"/>
                  </a:cubicBezTo>
                  <a:cubicBezTo>
                    <a:pt x="281629" y="2032748"/>
                    <a:pt x="279343" y="2033034"/>
                    <a:pt x="278105" y="2034463"/>
                  </a:cubicBezTo>
                  <a:cubicBezTo>
                    <a:pt x="279629" y="2034939"/>
                    <a:pt x="281248" y="2035225"/>
                    <a:pt x="282677" y="2035701"/>
                  </a:cubicBezTo>
                  <a:cubicBezTo>
                    <a:pt x="280772" y="2041321"/>
                    <a:pt x="280772" y="2047512"/>
                    <a:pt x="271914" y="2048751"/>
                  </a:cubicBezTo>
                  <a:cubicBezTo>
                    <a:pt x="271818" y="2048751"/>
                    <a:pt x="271818" y="2048751"/>
                    <a:pt x="271723" y="2048751"/>
                  </a:cubicBezTo>
                  <a:cubicBezTo>
                    <a:pt x="275533" y="2045893"/>
                    <a:pt x="273057" y="2042178"/>
                    <a:pt x="271152" y="2038940"/>
                  </a:cubicBezTo>
                  <a:cubicBezTo>
                    <a:pt x="272485" y="2037130"/>
                    <a:pt x="272866" y="2035320"/>
                    <a:pt x="268770" y="2033891"/>
                  </a:cubicBezTo>
                  <a:cubicBezTo>
                    <a:pt x="268485" y="2035130"/>
                    <a:pt x="268580" y="2036559"/>
                    <a:pt x="268389" y="2037797"/>
                  </a:cubicBezTo>
                  <a:cubicBezTo>
                    <a:pt x="267627" y="2038559"/>
                    <a:pt x="266675" y="2039035"/>
                    <a:pt x="265722" y="2039226"/>
                  </a:cubicBezTo>
                  <a:cubicBezTo>
                    <a:pt x="262960" y="2037035"/>
                    <a:pt x="263532" y="2033225"/>
                    <a:pt x="265722" y="2030653"/>
                  </a:cubicBezTo>
                  <a:cubicBezTo>
                    <a:pt x="270485" y="2030748"/>
                    <a:pt x="279534" y="2036463"/>
                    <a:pt x="279915" y="2028367"/>
                  </a:cubicBezTo>
                  <a:cubicBezTo>
                    <a:pt x="277914" y="2027795"/>
                    <a:pt x="275914" y="2028177"/>
                    <a:pt x="274200" y="2028462"/>
                  </a:cubicBezTo>
                  <a:cubicBezTo>
                    <a:pt x="273247" y="2028081"/>
                    <a:pt x="272104" y="2027891"/>
                    <a:pt x="271056" y="2027605"/>
                  </a:cubicBezTo>
                  <a:cubicBezTo>
                    <a:pt x="270866" y="2026938"/>
                    <a:pt x="270961" y="2025890"/>
                    <a:pt x="271437" y="2024176"/>
                  </a:cubicBezTo>
                  <a:cubicBezTo>
                    <a:pt x="270390" y="2024271"/>
                    <a:pt x="269247" y="2024748"/>
                    <a:pt x="268104" y="2025319"/>
                  </a:cubicBezTo>
                  <a:cubicBezTo>
                    <a:pt x="267913" y="2024938"/>
                    <a:pt x="267627" y="2024748"/>
                    <a:pt x="267627" y="2024271"/>
                  </a:cubicBezTo>
                  <a:cubicBezTo>
                    <a:pt x="272866" y="2024462"/>
                    <a:pt x="275533" y="2021985"/>
                    <a:pt x="280772" y="2022081"/>
                  </a:cubicBezTo>
                  <a:close/>
                  <a:moveTo>
                    <a:pt x="254292" y="2031320"/>
                  </a:moveTo>
                  <a:cubicBezTo>
                    <a:pt x="254292" y="2031510"/>
                    <a:pt x="254292" y="2031701"/>
                    <a:pt x="254292" y="2031891"/>
                  </a:cubicBezTo>
                  <a:cubicBezTo>
                    <a:pt x="254102" y="2031796"/>
                    <a:pt x="253911" y="2031606"/>
                    <a:pt x="253721" y="2031510"/>
                  </a:cubicBezTo>
                  <a:cubicBezTo>
                    <a:pt x="253911" y="2031415"/>
                    <a:pt x="254102" y="2031320"/>
                    <a:pt x="254292" y="2031320"/>
                  </a:cubicBezTo>
                  <a:close/>
                  <a:moveTo>
                    <a:pt x="251244" y="2046750"/>
                  </a:moveTo>
                  <a:cubicBezTo>
                    <a:pt x="254673" y="2044178"/>
                    <a:pt x="247911" y="2039702"/>
                    <a:pt x="253149" y="2039226"/>
                  </a:cubicBezTo>
                  <a:cubicBezTo>
                    <a:pt x="252578" y="2041988"/>
                    <a:pt x="252102" y="2043988"/>
                    <a:pt x="252673" y="2046941"/>
                  </a:cubicBezTo>
                  <a:cubicBezTo>
                    <a:pt x="251816" y="2047607"/>
                    <a:pt x="251149" y="2048560"/>
                    <a:pt x="250959" y="2049894"/>
                  </a:cubicBezTo>
                  <a:cubicBezTo>
                    <a:pt x="250959" y="2049894"/>
                    <a:pt x="250959" y="2049894"/>
                    <a:pt x="250959" y="2049894"/>
                  </a:cubicBezTo>
                  <a:cubicBezTo>
                    <a:pt x="250006" y="2049132"/>
                    <a:pt x="248863" y="2048560"/>
                    <a:pt x="246291" y="2048751"/>
                  </a:cubicBezTo>
                  <a:cubicBezTo>
                    <a:pt x="244386" y="2052751"/>
                    <a:pt x="241624" y="2056275"/>
                    <a:pt x="240100" y="2058561"/>
                  </a:cubicBezTo>
                  <a:cubicBezTo>
                    <a:pt x="236957" y="2057132"/>
                    <a:pt x="234766" y="2055037"/>
                    <a:pt x="234195" y="2051798"/>
                  </a:cubicBezTo>
                  <a:cubicBezTo>
                    <a:pt x="237433" y="2051608"/>
                    <a:pt x="238767" y="2050560"/>
                    <a:pt x="239338" y="2049322"/>
                  </a:cubicBezTo>
                  <a:cubicBezTo>
                    <a:pt x="240862" y="2049989"/>
                    <a:pt x="242481" y="2050560"/>
                    <a:pt x="244291" y="2050084"/>
                  </a:cubicBezTo>
                  <a:cubicBezTo>
                    <a:pt x="242577" y="2044845"/>
                    <a:pt x="245529" y="2044178"/>
                    <a:pt x="246196" y="2042178"/>
                  </a:cubicBezTo>
                  <a:cubicBezTo>
                    <a:pt x="247911" y="2043702"/>
                    <a:pt x="246482" y="2047512"/>
                    <a:pt x="251244" y="2046750"/>
                  </a:cubicBezTo>
                  <a:close/>
                  <a:moveTo>
                    <a:pt x="223908" y="2043131"/>
                  </a:moveTo>
                  <a:cubicBezTo>
                    <a:pt x="224955" y="2043702"/>
                    <a:pt x="225813" y="2043893"/>
                    <a:pt x="226575" y="2044083"/>
                  </a:cubicBezTo>
                  <a:cubicBezTo>
                    <a:pt x="225336" y="2044178"/>
                    <a:pt x="224098" y="2044274"/>
                    <a:pt x="222669" y="2044178"/>
                  </a:cubicBezTo>
                  <a:cubicBezTo>
                    <a:pt x="223050" y="2043798"/>
                    <a:pt x="223431" y="2043416"/>
                    <a:pt x="223908" y="2043131"/>
                  </a:cubicBezTo>
                  <a:close/>
                  <a:moveTo>
                    <a:pt x="228480" y="2048179"/>
                  </a:moveTo>
                  <a:cubicBezTo>
                    <a:pt x="228765" y="2046941"/>
                    <a:pt x="229337" y="2046560"/>
                    <a:pt x="229908" y="2046655"/>
                  </a:cubicBezTo>
                  <a:cubicBezTo>
                    <a:pt x="230099" y="2047131"/>
                    <a:pt x="230480" y="2047703"/>
                    <a:pt x="230861" y="2048369"/>
                  </a:cubicBezTo>
                  <a:cubicBezTo>
                    <a:pt x="230099" y="2048274"/>
                    <a:pt x="229242" y="2048274"/>
                    <a:pt x="228480" y="2048179"/>
                  </a:cubicBezTo>
                  <a:close/>
                  <a:moveTo>
                    <a:pt x="232194" y="2072373"/>
                  </a:moveTo>
                  <a:cubicBezTo>
                    <a:pt x="238100" y="2074182"/>
                    <a:pt x="241529" y="2074182"/>
                    <a:pt x="245625" y="2073135"/>
                  </a:cubicBezTo>
                  <a:cubicBezTo>
                    <a:pt x="246577" y="2070468"/>
                    <a:pt x="246101" y="2068372"/>
                    <a:pt x="245529" y="2066562"/>
                  </a:cubicBezTo>
                  <a:cubicBezTo>
                    <a:pt x="248673" y="2068753"/>
                    <a:pt x="252578" y="2070563"/>
                    <a:pt x="253245" y="2074468"/>
                  </a:cubicBezTo>
                  <a:cubicBezTo>
                    <a:pt x="252578" y="2074182"/>
                    <a:pt x="252102" y="2073706"/>
                    <a:pt x="251149" y="2073611"/>
                  </a:cubicBezTo>
                  <a:cubicBezTo>
                    <a:pt x="250006" y="2075420"/>
                    <a:pt x="247911" y="2076373"/>
                    <a:pt x="245815" y="2077230"/>
                  </a:cubicBezTo>
                  <a:cubicBezTo>
                    <a:pt x="245053" y="2077135"/>
                    <a:pt x="244482" y="2077230"/>
                    <a:pt x="244005" y="2077802"/>
                  </a:cubicBezTo>
                  <a:cubicBezTo>
                    <a:pt x="244005" y="2077802"/>
                    <a:pt x="244101" y="2077897"/>
                    <a:pt x="244101" y="2077897"/>
                  </a:cubicBezTo>
                  <a:cubicBezTo>
                    <a:pt x="242767" y="2078373"/>
                    <a:pt x="241434" y="2078945"/>
                    <a:pt x="240195" y="2079611"/>
                  </a:cubicBezTo>
                  <a:cubicBezTo>
                    <a:pt x="240672" y="2078087"/>
                    <a:pt x="241434" y="2076849"/>
                    <a:pt x="242481" y="2075992"/>
                  </a:cubicBezTo>
                  <a:cubicBezTo>
                    <a:pt x="238005" y="2074182"/>
                    <a:pt x="232099" y="2079326"/>
                    <a:pt x="230099" y="2074468"/>
                  </a:cubicBezTo>
                  <a:cubicBezTo>
                    <a:pt x="230099" y="2072944"/>
                    <a:pt x="231051" y="2072563"/>
                    <a:pt x="232194" y="2072373"/>
                  </a:cubicBezTo>
                  <a:close/>
                  <a:moveTo>
                    <a:pt x="210763" y="2095804"/>
                  </a:moveTo>
                  <a:cubicBezTo>
                    <a:pt x="216192" y="2092565"/>
                    <a:pt x="213525" y="2091041"/>
                    <a:pt x="217050" y="2085231"/>
                  </a:cubicBezTo>
                  <a:cubicBezTo>
                    <a:pt x="221812" y="2088089"/>
                    <a:pt x="219431" y="2090375"/>
                    <a:pt x="216478" y="2093042"/>
                  </a:cubicBezTo>
                  <a:cubicBezTo>
                    <a:pt x="221431" y="2090565"/>
                    <a:pt x="222003" y="2094185"/>
                    <a:pt x="227622" y="2092280"/>
                  </a:cubicBezTo>
                  <a:cubicBezTo>
                    <a:pt x="225813" y="2095614"/>
                    <a:pt x="227718" y="2096185"/>
                    <a:pt x="229242" y="2097042"/>
                  </a:cubicBezTo>
                  <a:cubicBezTo>
                    <a:pt x="228003" y="2098185"/>
                    <a:pt x="227146" y="2099709"/>
                    <a:pt x="226575" y="2101329"/>
                  </a:cubicBezTo>
                  <a:cubicBezTo>
                    <a:pt x="223146" y="2102091"/>
                    <a:pt x="219907" y="2103138"/>
                    <a:pt x="216859" y="2104281"/>
                  </a:cubicBezTo>
                  <a:cubicBezTo>
                    <a:pt x="216859" y="2104281"/>
                    <a:pt x="216859" y="2104281"/>
                    <a:pt x="216764" y="2104281"/>
                  </a:cubicBezTo>
                  <a:cubicBezTo>
                    <a:pt x="215811" y="2104662"/>
                    <a:pt x="214764" y="2105043"/>
                    <a:pt x="213716" y="2105424"/>
                  </a:cubicBezTo>
                  <a:cubicBezTo>
                    <a:pt x="208001" y="2101805"/>
                    <a:pt x="220193" y="2101900"/>
                    <a:pt x="219812" y="2097995"/>
                  </a:cubicBezTo>
                  <a:cubicBezTo>
                    <a:pt x="215907" y="2094566"/>
                    <a:pt x="209334" y="2098947"/>
                    <a:pt x="205429" y="2093804"/>
                  </a:cubicBezTo>
                  <a:cubicBezTo>
                    <a:pt x="205810" y="2089994"/>
                    <a:pt x="211430" y="2093899"/>
                    <a:pt x="210763" y="2095804"/>
                  </a:cubicBezTo>
                  <a:close/>
                  <a:moveTo>
                    <a:pt x="203143" y="2122188"/>
                  </a:moveTo>
                  <a:cubicBezTo>
                    <a:pt x="202572" y="2123617"/>
                    <a:pt x="201524" y="2124570"/>
                    <a:pt x="199524" y="2124474"/>
                  </a:cubicBezTo>
                  <a:cubicBezTo>
                    <a:pt x="199524" y="2124093"/>
                    <a:pt x="199333" y="2123712"/>
                    <a:pt x="199047" y="2123427"/>
                  </a:cubicBezTo>
                  <a:cubicBezTo>
                    <a:pt x="200095" y="2122760"/>
                    <a:pt x="201429" y="2122284"/>
                    <a:pt x="203143" y="2122188"/>
                  </a:cubicBezTo>
                  <a:close/>
                  <a:moveTo>
                    <a:pt x="204477" y="2081136"/>
                  </a:moveTo>
                  <a:cubicBezTo>
                    <a:pt x="204953" y="2085041"/>
                    <a:pt x="200857" y="2084279"/>
                    <a:pt x="202000" y="2088851"/>
                  </a:cubicBezTo>
                  <a:cubicBezTo>
                    <a:pt x="199143" y="2087041"/>
                    <a:pt x="200571" y="2081993"/>
                    <a:pt x="199047" y="2079135"/>
                  </a:cubicBezTo>
                  <a:cubicBezTo>
                    <a:pt x="202095" y="2078945"/>
                    <a:pt x="202095" y="2080850"/>
                    <a:pt x="204477" y="2081136"/>
                  </a:cubicBezTo>
                  <a:close/>
                  <a:moveTo>
                    <a:pt x="192380" y="2119617"/>
                  </a:moveTo>
                  <a:cubicBezTo>
                    <a:pt x="195714" y="2118474"/>
                    <a:pt x="198095" y="2115045"/>
                    <a:pt x="201619" y="2118759"/>
                  </a:cubicBezTo>
                  <a:cubicBezTo>
                    <a:pt x="199809" y="2125236"/>
                    <a:pt x="193428" y="2116664"/>
                    <a:pt x="192094" y="2122760"/>
                  </a:cubicBezTo>
                  <a:cubicBezTo>
                    <a:pt x="186570" y="2116378"/>
                    <a:pt x="184569" y="2116473"/>
                    <a:pt x="180188" y="2109234"/>
                  </a:cubicBezTo>
                  <a:cubicBezTo>
                    <a:pt x="187236" y="2112759"/>
                    <a:pt x="193618" y="2114473"/>
                    <a:pt x="193523" y="2103900"/>
                  </a:cubicBezTo>
                  <a:cubicBezTo>
                    <a:pt x="202667" y="2108187"/>
                    <a:pt x="191046" y="2112759"/>
                    <a:pt x="192380" y="2119617"/>
                  </a:cubicBezTo>
                  <a:close/>
                  <a:moveTo>
                    <a:pt x="156185" y="2060181"/>
                  </a:moveTo>
                  <a:cubicBezTo>
                    <a:pt x="164472" y="2052941"/>
                    <a:pt x="177140" y="2054847"/>
                    <a:pt x="187617" y="2059323"/>
                  </a:cubicBezTo>
                  <a:cubicBezTo>
                    <a:pt x="179140" y="2063990"/>
                    <a:pt x="188475" y="2071325"/>
                    <a:pt x="179331" y="2071325"/>
                  </a:cubicBezTo>
                  <a:cubicBezTo>
                    <a:pt x="185236" y="2074087"/>
                    <a:pt x="182950" y="2077421"/>
                    <a:pt x="184093" y="2081136"/>
                  </a:cubicBezTo>
                  <a:cubicBezTo>
                    <a:pt x="187808" y="2079326"/>
                    <a:pt x="191427" y="2082850"/>
                    <a:pt x="197047" y="2080469"/>
                  </a:cubicBezTo>
                  <a:cubicBezTo>
                    <a:pt x="197238" y="2086279"/>
                    <a:pt x="189999" y="2084755"/>
                    <a:pt x="185522" y="2085898"/>
                  </a:cubicBezTo>
                  <a:cubicBezTo>
                    <a:pt x="186189" y="2078183"/>
                    <a:pt x="178473" y="2082278"/>
                    <a:pt x="172854" y="2081802"/>
                  </a:cubicBezTo>
                  <a:cubicBezTo>
                    <a:pt x="173616" y="2076754"/>
                    <a:pt x="177521" y="2071039"/>
                    <a:pt x="168186" y="2070372"/>
                  </a:cubicBezTo>
                  <a:cubicBezTo>
                    <a:pt x="167996" y="2065324"/>
                    <a:pt x="176664" y="2065324"/>
                    <a:pt x="179426" y="2068086"/>
                  </a:cubicBezTo>
                  <a:cubicBezTo>
                    <a:pt x="175521" y="2061514"/>
                    <a:pt x="160090" y="2064276"/>
                    <a:pt x="165519" y="2057609"/>
                  </a:cubicBezTo>
                  <a:cubicBezTo>
                    <a:pt x="162090" y="2058180"/>
                    <a:pt x="160757" y="2060752"/>
                    <a:pt x="156185" y="2060181"/>
                  </a:cubicBezTo>
                  <a:close/>
                  <a:moveTo>
                    <a:pt x="155613" y="2118474"/>
                  </a:moveTo>
                  <a:cubicBezTo>
                    <a:pt x="161614" y="2118569"/>
                    <a:pt x="164281" y="2121045"/>
                    <a:pt x="164376" y="2125427"/>
                  </a:cubicBezTo>
                  <a:cubicBezTo>
                    <a:pt x="159900" y="2124189"/>
                    <a:pt x="154947" y="2123427"/>
                    <a:pt x="155613" y="2118474"/>
                  </a:cubicBezTo>
                  <a:close/>
                  <a:moveTo>
                    <a:pt x="162281" y="2177338"/>
                  </a:moveTo>
                  <a:cubicBezTo>
                    <a:pt x="167520" y="2176481"/>
                    <a:pt x="166853" y="2179910"/>
                    <a:pt x="171330" y="2179624"/>
                  </a:cubicBezTo>
                  <a:cubicBezTo>
                    <a:pt x="173044" y="2185149"/>
                    <a:pt x="157614" y="2183244"/>
                    <a:pt x="162281" y="2177338"/>
                  </a:cubicBezTo>
                  <a:close/>
                  <a:moveTo>
                    <a:pt x="153327" y="2864757"/>
                  </a:moveTo>
                  <a:cubicBezTo>
                    <a:pt x="147612" y="2864471"/>
                    <a:pt x="147803" y="2857328"/>
                    <a:pt x="151137" y="2855232"/>
                  </a:cubicBezTo>
                  <a:cubicBezTo>
                    <a:pt x="153327" y="2857423"/>
                    <a:pt x="153708" y="2860852"/>
                    <a:pt x="153327" y="2864757"/>
                  </a:cubicBezTo>
                  <a:close/>
                  <a:moveTo>
                    <a:pt x="151994" y="2735313"/>
                  </a:moveTo>
                  <a:cubicBezTo>
                    <a:pt x="157518" y="2739885"/>
                    <a:pt x="150946" y="2744838"/>
                    <a:pt x="159138" y="2748552"/>
                  </a:cubicBezTo>
                  <a:cubicBezTo>
                    <a:pt x="154661" y="2750838"/>
                    <a:pt x="148851" y="2742456"/>
                    <a:pt x="151994" y="2735313"/>
                  </a:cubicBezTo>
                  <a:close/>
                  <a:moveTo>
                    <a:pt x="137516" y="2848946"/>
                  </a:moveTo>
                  <a:cubicBezTo>
                    <a:pt x="140945" y="2848088"/>
                    <a:pt x="142945" y="2845707"/>
                    <a:pt x="147041" y="2845517"/>
                  </a:cubicBezTo>
                  <a:cubicBezTo>
                    <a:pt x="146946" y="2850470"/>
                    <a:pt x="141135" y="2852946"/>
                    <a:pt x="137516" y="2848946"/>
                  </a:cubicBezTo>
                  <a:close/>
                  <a:moveTo>
                    <a:pt x="139135" y="2926003"/>
                  </a:moveTo>
                  <a:cubicBezTo>
                    <a:pt x="133515" y="2923717"/>
                    <a:pt x="129229" y="2920479"/>
                    <a:pt x="129991" y="2914097"/>
                  </a:cubicBezTo>
                  <a:cubicBezTo>
                    <a:pt x="133039" y="2918193"/>
                    <a:pt x="136754" y="2921621"/>
                    <a:pt x="139135" y="2926003"/>
                  </a:cubicBezTo>
                  <a:close/>
                  <a:moveTo>
                    <a:pt x="151327" y="2752172"/>
                  </a:moveTo>
                  <a:cubicBezTo>
                    <a:pt x="151422" y="2755791"/>
                    <a:pt x="150184" y="2757982"/>
                    <a:pt x="148470" y="2759506"/>
                  </a:cubicBezTo>
                  <a:cubicBezTo>
                    <a:pt x="143231" y="2758744"/>
                    <a:pt x="145041" y="2749981"/>
                    <a:pt x="151327" y="2752172"/>
                  </a:cubicBezTo>
                  <a:close/>
                  <a:moveTo>
                    <a:pt x="141040" y="2786367"/>
                  </a:moveTo>
                  <a:cubicBezTo>
                    <a:pt x="146565" y="2785224"/>
                    <a:pt x="141707" y="2797606"/>
                    <a:pt x="145517" y="2793034"/>
                  </a:cubicBezTo>
                  <a:cubicBezTo>
                    <a:pt x="150565" y="2794939"/>
                    <a:pt x="142659" y="2796558"/>
                    <a:pt x="144469" y="2800559"/>
                  </a:cubicBezTo>
                  <a:cubicBezTo>
                    <a:pt x="138659" y="2798844"/>
                    <a:pt x="139802" y="2792653"/>
                    <a:pt x="141040" y="2786367"/>
                  </a:cubicBezTo>
                  <a:close/>
                  <a:moveTo>
                    <a:pt x="135706" y="2824086"/>
                  </a:moveTo>
                  <a:cubicBezTo>
                    <a:pt x="135611" y="2819990"/>
                    <a:pt x="133706" y="2818561"/>
                    <a:pt x="131896" y="2812846"/>
                  </a:cubicBezTo>
                  <a:cubicBezTo>
                    <a:pt x="135801" y="2813608"/>
                    <a:pt x="137706" y="2812275"/>
                    <a:pt x="137897" y="2808941"/>
                  </a:cubicBezTo>
                  <a:cubicBezTo>
                    <a:pt x="144469" y="2814084"/>
                    <a:pt x="140278" y="2820180"/>
                    <a:pt x="135706" y="2824086"/>
                  </a:cubicBezTo>
                  <a:close/>
                  <a:moveTo>
                    <a:pt x="142850" y="2723502"/>
                  </a:moveTo>
                  <a:cubicBezTo>
                    <a:pt x="141231" y="2728550"/>
                    <a:pt x="127991" y="2725026"/>
                    <a:pt x="128848" y="2720263"/>
                  </a:cubicBezTo>
                  <a:cubicBezTo>
                    <a:pt x="135706" y="2719882"/>
                    <a:pt x="137040" y="2723121"/>
                    <a:pt x="142850" y="2723502"/>
                  </a:cubicBezTo>
                  <a:close/>
                  <a:moveTo>
                    <a:pt x="108655" y="2748457"/>
                  </a:moveTo>
                  <a:cubicBezTo>
                    <a:pt x="107988" y="2752553"/>
                    <a:pt x="103607" y="2755220"/>
                    <a:pt x="100940" y="2752077"/>
                  </a:cubicBezTo>
                  <a:cubicBezTo>
                    <a:pt x="100940" y="2748076"/>
                    <a:pt x="104083" y="2747409"/>
                    <a:pt x="108655" y="2748457"/>
                  </a:cubicBezTo>
                  <a:close/>
                  <a:moveTo>
                    <a:pt x="109703" y="2803988"/>
                  </a:moveTo>
                  <a:cubicBezTo>
                    <a:pt x="109131" y="2805702"/>
                    <a:pt x="109703" y="2806750"/>
                    <a:pt x="111036" y="2807226"/>
                  </a:cubicBezTo>
                  <a:cubicBezTo>
                    <a:pt x="110465" y="2808941"/>
                    <a:pt x="107607" y="2808084"/>
                    <a:pt x="105512" y="2808084"/>
                  </a:cubicBezTo>
                  <a:cubicBezTo>
                    <a:pt x="101416" y="2808464"/>
                    <a:pt x="107322" y="2810751"/>
                    <a:pt x="103131" y="2812370"/>
                  </a:cubicBezTo>
                  <a:cubicBezTo>
                    <a:pt x="101702" y="2810941"/>
                    <a:pt x="99321" y="2810274"/>
                    <a:pt x="96273" y="2809988"/>
                  </a:cubicBezTo>
                  <a:cubicBezTo>
                    <a:pt x="98463" y="2805417"/>
                    <a:pt x="101321" y="2801607"/>
                    <a:pt x="109703" y="2803988"/>
                  </a:cubicBezTo>
                  <a:close/>
                  <a:moveTo>
                    <a:pt x="95130" y="2817513"/>
                  </a:moveTo>
                  <a:cubicBezTo>
                    <a:pt x="102083" y="2820942"/>
                    <a:pt x="87700" y="2823990"/>
                    <a:pt x="93796" y="2826562"/>
                  </a:cubicBezTo>
                  <a:cubicBezTo>
                    <a:pt x="97320" y="2830372"/>
                    <a:pt x="85319" y="2825038"/>
                    <a:pt x="89415" y="2819895"/>
                  </a:cubicBezTo>
                  <a:cubicBezTo>
                    <a:pt x="92463" y="2820371"/>
                    <a:pt x="94177" y="2819323"/>
                    <a:pt x="95130" y="2817513"/>
                  </a:cubicBezTo>
                  <a:close/>
                  <a:moveTo>
                    <a:pt x="91796" y="2803226"/>
                  </a:moveTo>
                  <a:cubicBezTo>
                    <a:pt x="91605" y="2804750"/>
                    <a:pt x="91320" y="2806274"/>
                    <a:pt x="91129" y="2807798"/>
                  </a:cubicBezTo>
                  <a:cubicBezTo>
                    <a:pt x="88748" y="2807512"/>
                    <a:pt x="86367" y="2807226"/>
                    <a:pt x="83985" y="2806941"/>
                  </a:cubicBezTo>
                  <a:cubicBezTo>
                    <a:pt x="83033" y="2801607"/>
                    <a:pt x="87224" y="2802273"/>
                    <a:pt x="91796" y="2803226"/>
                  </a:cubicBezTo>
                  <a:close/>
                  <a:moveTo>
                    <a:pt x="88272" y="2815132"/>
                  </a:moveTo>
                  <a:cubicBezTo>
                    <a:pt x="87986" y="2818847"/>
                    <a:pt x="87510" y="2822466"/>
                    <a:pt x="85224" y="2823990"/>
                  </a:cubicBezTo>
                  <a:cubicBezTo>
                    <a:pt x="80556" y="2823990"/>
                    <a:pt x="80461" y="2811322"/>
                    <a:pt x="88272" y="2815132"/>
                  </a:cubicBezTo>
                  <a:close/>
                  <a:moveTo>
                    <a:pt x="81223" y="2826562"/>
                  </a:moveTo>
                  <a:cubicBezTo>
                    <a:pt x="83223" y="2827038"/>
                    <a:pt x="84462" y="2826657"/>
                    <a:pt x="84938" y="2825514"/>
                  </a:cubicBezTo>
                  <a:cubicBezTo>
                    <a:pt x="86843" y="2826086"/>
                    <a:pt x="85700" y="2828658"/>
                    <a:pt x="88081" y="2828943"/>
                  </a:cubicBezTo>
                  <a:cubicBezTo>
                    <a:pt x="87224" y="2831515"/>
                    <a:pt x="84557" y="2831991"/>
                    <a:pt x="80556" y="2831039"/>
                  </a:cubicBezTo>
                  <a:cubicBezTo>
                    <a:pt x="82366" y="2827134"/>
                    <a:pt x="77318" y="2827705"/>
                    <a:pt x="75889" y="2825895"/>
                  </a:cubicBezTo>
                  <a:cubicBezTo>
                    <a:pt x="75794" y="2823228"/>
                    <a:pt x="83604" y="2821419"/>
                    <a:pt x="81223" y="2826562"/>
                  </a:cubicBezTo>
                  <a:close/>
                  <a:moveTo>
                    <a:pt x="75984" y="2838183"/>
                  </a:moveTo>
                  <a:cubicBezTo>
                    <a:pt x="73984" y="2837611"/>
                    <a:pt x="75222" y="2836563"/>
                    <a:pt x="76175" y="2836659"/>
                  </a:cubicBezTo>
                  <a:cubicBezTo>
                    <a:pt x="73222" y="2830658"/>
                    <a:pt x="71412" y="2832563"/>
                    <a:pt x="70555" y="2825133"/>
                  </a:cubicBezTo>
                  <a:cubicBezTo>
                    <a:pt x="78270" y="2824657"/>
                    <a:pt x="74460" y="2831705"/>
                    <a:pt x="80271" y="2832468"/>
                  </a:cubicBezTo>
                  <a:cubicBezTo>
                    <a:pt x="81128" y="2836944"/>
                    <a:pt x="76461" y="2835230"/>
                    <a:pt x="75984" y="2838183"/>
                  </a:cubicBezTo>
                  <a:close/>
                  <a:moveTo>
                    <a:pt x="98178" y="2859423"/>
                  </a:moveTo>
                  <a:cubicBezTo>
                    <a:pt x="93891" y="2861138"/>
                    <a:pt x="93129" y="2866567"/>
                    <a:pt x="84938" y="2863900"/>
                  </a:cubicBezTo>
                  <a:cubicBezTo>
                    <a:pt x="86557" y="2862757"/>
                    <a:pt x="87319" y="2860757"/>
                    <a:pt x="87605" y="2858090"/>
                  </a:cubicBezTo>
                  <a:cubicBezTo>
                    <a:pt x="83414" y="2857518"/>
                    <a:pt x="82080" y="2860090"/>
                    <a:pt x="76746" y="2858280"/>
                  </a:cubicBezTo>
                  <a:cubicBezTo>
                    <a:pt x="76937" y="2855518"/>
                    <a:pt x="79413" y="2855328"/>
                    <a:pt x="79413" y="2852470"/>
                  </a:cubicBezTo>
                  <a:cubicBezTo>
                    <a:pt x="88843" y="2854185"/>
                    <a:pt x="92558" y="2851041"/>
                    <a:pt x="100654" y="2855137"/>
                  </a:cubicBezTo>
                  <a:cubicBezTo>
                    <a:pt x="102083" y="2859614"/>
                    <a:pt x="89700" y="2855613"/>
                    <a:pt x="98178" y="2859423"/>
                  </a:cubicBezTo>
                  <a:close/>
                  <a:moveTo>
                    <a:pt x="106655" y="2875902"/>
                  </a:moveTo>
                  <a:cubicBezTo>
                    <a:pt x="100559" y="2872854"/>
                    <a:pt x="107893" y="2868091"/>
                    <a:pt x="105036" y="2861900"/>
                  </a:cubicBezTo>
                  <a:cubicBezTo>
                    <a:pt x="109893" y="2862852"/>
                    <a:pt x="104464" y="2870472"/>
                    <a:pt x="111036" y="2870377"/>
                  </a:cubicBezTo>
                  <a:cubicBezTo>
                    <a:pt x="112370" y="2875235"/>
                    <a:pt x="107798" y="2873616"/>
                    <a:pt x="106655" y="2875902"/>
                  </a:cubicBezTo>
                  <a:close/>
                  <a:moveTo>
                    <a:pt x="105417" y="2834182"/>
                  </a:moveTo>
                  <a:cubicBezTo>
                    <a:pt x="103131" y="2834563"/>
                    <a:pt x="101511" y="2835706"/>
                    <a:pt x="101226" y="2838278"/>
                  </a:cubicBezTo>
                  <a:cubicBezTo>
                    <a:pt x="101702" y="2840659"/>
                    <a:pt x="103607" y="2837992"/>
                    <a:pt x="106560" y="2838945"/>
                  </a:cubicBezTo>
                  <a:cubicBezTo>
                    <a:pt x="107417" y="2843993"/>
                    <a:pt x="104178" y="2844469"/>
                    <a:pt x="101892" y="2846088"/>
                  </a:cubicBezTo>
                  <a:cubicBezTo>
                    <a:pt x="97701" y="2832753"/>
                    <a:pt x="89034" y="2840850"/>
                    <a:pt x="97130" y="2828562"/>
                  </a:cubicBezTo>
                  <a:cubicBezTo>
                    <a:pt x="102845" y="2828562"/>
                    <a:pt x="100464" y="2833706"/>
                    <a:pt x="107322" y="2832944"/>
                  </a:cubicBezTo>
                  <a:cubicBezTo>
                    <a:pt x="109798" y="2827705"/>
                    <a:pt x="99892" y="2830467"/>
                    <a:pt x="99130" y="2827324"/>
                  </a:cubicBezTo>
                  <a:cubicBezTo>
                    <a:pt x="106464" y="2825324"/>
                    <a:pt x="111894" y="2828753"/>
                    <a:pt x="120180" y="2831420"/>
                  </a:cubicBezTo>
                  <a:cubicBezTo>
                    <a:pt x="120276" y="2835039"/>
                    <a:pt x="119037" y="2837230"/>
                    <a:pt x="117323" y="2838754"/>
                  </a:cubicBezTo>
                  <a:cubicBezTo>
                    <a:pt x="113418" y="2831420"/>
                    <a:pt x="105988" y="2840564"/>
                    <a:pt x="105417" y="2834182"/>
                  </a:cubicBezTo>
                  <a:close/>
                  <a:moveTo>
                    <a:pt x="120085" y="2845231"/>
                  </a:moveTo>
                  <a:cubicBezTo>
                    <a:pt x="115608" y="2844469"/>
                    <a:pt x="116656" y="2839040"/>
                    <a:pt x="119418" y="2837421"/>
                  </a:cubicBezTo>
                  <a:cubicBezTo>
                    <a:pt x="122181" y="2839230"/>
                    <a:pt x="123133" y="2843326"/>
                    <a:pt x="120085" y="2845231"/>
                  </a:cubicBezTo>
                  <a:close/>
                  <a:moveTo>
                    <a:pt x="124848" y="2836563"/>
                  </a:moveTo>
                  <a:cubicBezTo>
                    <a:pt x="124371" y="2831325"/>
                    <a:pt x="128562" y="2831420"/>
                    <a:pt x="132753" y="2831420"/>
                  </a:cubicBezTo>
                  <a:cubicBezTo>
                    <a:pt x="133801" y="2834372"/>
                    <a:pt x="134944" y="2837325"/>
                    <a:pt x="135039" y="2840850"/>
                  </a:cubicBezTo>
                  <a:cubicBezTo>
                    <a:pt x="129420" y="2839230"/>
                    <a:pt x="133039" y="2833611"/>
                    <a:pt x="124848" y="2836563"/>
                  </a:cubicBezTo>
                  <a:close/>
                  <a:moveTo>
                    <a:pt x="124657" y="2901143"/>
                  </a:moveTo>
                  <a:cubicBezTo>
                    <a:pt x="125895" y="2898380"/>
                    <a:pt x="123514" y="2891713"/>
                    <a:pt x="129229" y="2893999"/>
                  </a:cubicBezTo>
                  <a:cubicBezTo>
                    <a:pt x="130944" y="2895713"/>
                    <a:pt x="129801" y="2902000"/>
                    <a:pt x="124657" y="2901143"/>
                  </a:cubicBezTo>
                  <a:close/>
                  <a:moveTo>
                    <a:pt x="122943" y="2976295"/>
                  </a:moveTo>
                  <a:cubicBezTo>
                    <a:pt x="125705" y="2968770"/>
                    <a:pt x="135611" y="2968294"/>
                    <a:pt x="135706" y="2962484"/>
                  </a:cubicBezTo>
                  <a:cubicBezTo>
                    <a:pt x="139707" y="2967532"/>
                    <a:pt x="139516" y="2978010"/>
                    <a:pt x="135801" y="2987058"/>
                  </a:cubicBezTo>
                  <a:cubicBezTo>
                    <a:pt x="127896" y="2985915"/>
                    <a:pt x="130848" y="2977533"/>
                    <a:pt x="122943" y="2976295"/>
                  </a:cubicBezTo>
                  <a:close/>
                  <a:moveTo>
                    <a:pt x="146946" y="3010109"/>
                  </a:moveTo>
                  <a:cubicBezTo>
                    <a:pt x="137802" y="3010109"/>
                    <a:pt x="135801" y="3005442"/>
                    <a:pt x="133801" y="3000774"/>
                  </a:cubicBezTo>
                  <a:cubicBezTo>
                    <a:pt x="139707" y="2995726"/>
                    <a:pt x="140183" y="3005632"/>
                    <a:pt x="147803" y="3004013"/>
                  </a:cubicBezTo>
                  <a:cubicBezTo>
                    <a:pt x="147517" y="3006013"/>
                    <a:pt x="147231" y="3008109"/>
                    <a:pt x="146946" y="3010109"/>
                  </a:cubicBezTo>
                  <a:close/>
                  <a:moveTo>
                    <a:pt x="148470" y="2987249"/>
                  </a:moveTo>
                  <a:cubicBezTo>
                    <a:pt x="150946" y="2988868"/>
                    <a:pt x="150375" y="2992392"/>
                    <a:pt x="150946" y="2995250"/>
                  </a:cubicBezTo>
                  <a:cubicBezTo>
                    <a:pt x="144660" y="2995536"/>
                    <a:pt x="145326" y="2989059"/>
                    <a:pt x="148470" y="2987249"/>
                  </a:cubicBezTo>
                  <a:close/>
                  <a:moveTo>
                    <a:pt x="151422" y="3016776"/>
                  </a:moveTo>
                  <a:cubicBezTo>
                    <a:pt x="153994" y="3015062"/>
                    <a:pt x="153137" y="3012300"/>
                    <a:pt x="150470" y="3010490"/>
                  </a:cubicBezTo>
                  <a:cubicBezTo>
                    <a:pt x="151327" y="3007918"/>
                    <a:pt x="153994" y="3007442"/>
                    <a:pt x="157995" y="3008299"/>
                  </a:cubicBezTo>
                  <a:cubicBezTo>
                    <a:pt x="151708" y="3012871"/>
                    <a:pt x="166091" y="3008585"/>
                    <a:pt x="163995" y="3016776"/>
                  </a:cubicBezTo>
                  <a:cubicBezTo>
                    <a:pt x="155899" y="3010966"/>
                    <a:pt x="161233" y="3019920"/>
                    <a:pt x="151422" y="3016776"/>
                  </a:cubicBezTo>
                  <a:close/>
                  <a:moveTo>
                    <a:pt x="170663" y="3008394"/>
                  </a:moveTo>
                  <a:cubicBezTo>
                    <a:pt x="170663" y="3003251"/>
                    <a:pt x="175711" y="3000012"/>
                    <a:pt x="178569" y="3003251"/>
                  </a:cubicBezTo>
                  <a:cubicBezTo>
                    <a:pt x="177330" y="3006489"/>
                    <a:pt x="174663" y="3008204"/>
                    <a:pt x="170663" y="3008394"/>
                  </a:cubicBezTo>
                  <a:close/>
                  <a:moveTo>
                    <a:pt x="271437" y="2870187"/>
                  </a:moveTo>
                  <a:cubicBezTo>
                    <a:pt x="263722" y="2868567"/>
                    <a:pt x="264579" y="2866567"/>
                    <a:pt x="259436" y="2865614"/>
                  </a:cubicBezTo>
                  <a:cubicBezTo>
                    <a:pt x="261817" y="2862852"/>
                    <a:pt x="274581" y="2864853"/>
                    <a:pt x="271437" y="2870187"/>
                  </a:cubicBezTo>
                  <a:close/>
                  <a:moveTo>
                    <a:pt x="279248" y="2840373"/>
                  </a:moveTo>
                  <a:cubicBezTo>
                    <a:pt x="282391" y="2838563"/>
                    <a:pt x="281820" y="2832658"/>
                    <a:pt x="287439" y="2833706"/>
                  </a:cubicBezTo>
                  <a:cubicBezTo>
                    <a:pt x="290868" y="2837706"/>
                    <a:pt x="285725" y="2842088"/>
                    <a:pt x="279248" y="2840373"/>
                  </a:cubicBezTo>
                  <a:close/>
                  <a:moveTo>
                    <a:pt x="302203" y="2881712"/>
                  </a:moveTo>
                  <a:cubicBezTo>
                    <a:pt x="304108" y="2879616"/>
                    <a:pt x="304775" y="2882474"/>
                    <a:pt x="309537" y="2881045"/>
                  </a:cubicBezTo>
                  <a:cubicBezTo>
                    <a:pt x="310680" y="2882569"/>
                    <a:pt x="310966" y="2884664"/>
                    <a:pt x="310395" y="2887332"/>
                  </a:cubicBezTo>
                  <a:cubicBezTo>
                    <a:pt x="304775" y="2887332"/>
                    <a:pt x="306394" y="2882664"/>
                    <a:pt x="302203" y="2881712"/>
                  </a:cubicBezTo>
                  <a:close/>
                  <a:moveTo>
                    <a:pt x="397358" y="2871996"/>
                  </a:moveTo>
                  <a:cubicBezTo>
                    <a:pt x="399168" y="2872187"/>
                    <a:pt x="400882" y="2872472"/>
                    <a:pt x="402692" y="2872663"/>
                  </a:cubicBezTo>
                  <a:cubicBezTo>
                    <a:pt x="401454" y="2873901"/>
                    <a:pt x="397834" y="2877711"/>
                    <a:pt x="403835" y="2877426"/>
                  </a:cubicBezTo>
                  <a:cubicBezTo>
                    <a:pt x="403644" y="2878950"/>
                    <a:pt x="403454" y="2880474"/>
                    <a:pt x="403168" y="2881997"/>
                  </a:cubicBezTo>
                  <a:cubicBezTo>
                    <a:pt x="398215" y="2880569"/>
                    <a:pt x="398882" y="2875521"/>
                    <a:pt x="397358" y="2871996"/>
                  </a:cubicBezTo>
                  <a:close/>
                  <a:moveTo>
                    <a:pt x="400311" y="2913906"/>
                  </a:moveTo>
                  <a:cubicBezTo>
                    <a:pt x="401168" y="2911335"/>
                    <a:pt x="403835" y="2910858"/>
                    <a:pt x="407835" y="2911716"/>
                  </a:cubicBezTo>
                  <a:cubicBezTo>
                    <a:pt x="407359" y="2913430"/>
                    <a:pt x="407835" y="2914478"/>
                    <a:pt x="409169" y="2914954"/>
                  </a:cubicBezTo>
                  <a:cubicBezTo>
                    <a:pt x="408216" y="2918478"/>
                    <a:pt x="401358" y="2914859"/>
                    <a:pt x="400311" y="2913906"/>
                  </a:cubicBezTo>
                  <a:close/>
                  <a:moveTo>
                    <a:pt x="505371" y="2897714"/>
                  </a:moveTo>
                  <a:cubicBezTo>
                    <a:pt x="510134" y="2898380"/>
                    <a:pt x="513372" y="2902191"/>
                    <a:pt x="509848" y="2904381"/>
                  </a:cubicBezTo>
                  <a:cubicBezTo>
                    <a:pt x="505086" y="2904286"/>
                    <a:pt x="504324" y="2901619"/>
                    <a:pt x="505371" y="2897714"/>
                  </a:cubicBezTo>
                  <a:close/>
                  <a:moveTo>
                    <a:pt x="513944" y="2951054"/>
                  </a:moveTo>
                  <a:cubicBezTo>
                    <a:pt x="507657" y="2950578"/>
                    <a:pt x="508800" y="2945244"/>
                    <a:pt x="504228" y="2943720"/>
                  </a:cubicBezTo>
                  <a:cubicBezTo>
                    <a:pt x="504895" y="2940386"/>
                    <a:pt x="511848" y="2944005"/>
                    <a:pt x="515087" y="2943529"/>
                  </a:cubicBezTo>
                  <a:cubicBezTo>
                    <a:pt x="514706" y="2946005"/>
                    <a:pt x="514325" y="2948577"/>
                    <a:pt x="513944" y="2951054"/>
                  </a:cubicBezTo>
                  <a:close/>
                  <a:moveTo>
                    <a:pt x="676726" y="2310498"/>
                  </a:moveTo>
                  <a:cubicBezTo>
                    <a:pt x="677012" y="2308878"/>
                    <a:pt x="677107" y="2307259"/>
                    <a:pt x="676917" y="2305830"/>
                  </a:cubicBezTo>
                  <a:cubicBezTo>
                    <a:pt x="677202" y="2306307"/>
                    <a:pt x="677583" y="2306783"/>
                    <a:pt x="678536" y="2306878"/>
                  </a:cubicBezTo>
                  <a:cubicBezTo>
                    <a:pt x="678631" y="2308878"/>
                    <a:pt x="677869" y="2309926"/>
                    <a:pt x="676726" y="2310498"/>
                  </a:cubicBezTo>
                  <a:close/>
                  <a:moveTo>
                    <a:pt x="684537" y="2274303"/>
                  </a:moveTo>
                  <a:cubicBezTo>
                    <a:pt x="681774" y="2281351"/>
                    <a:pt x="689109" y="2280875"/>
                    <a:pt x="687299" y="2287161"/>
                  </a:cubicBezTo>
                  <a:cubicBezTo>
                    <a:pt x="685108" y="2285447"/>
                    <a:pt x="681012" y="2285066"/>
                    <a:pt x="678631" y="2283447"/>
                  </a:cubicBezTo>
                  <a:cubicBezTo>
                    <a:pt x="678822" y="2282875"/>
                    <a:pt x="678917" y="2282208"/>
                    <a:pt x="679107" y="2281637"/>
                  </a:cubicBezTo>
                  <a:cubicBezTo>
                    <a:pt x="679584" y="2280589"/>
                    <a:pt x="679869" y="2279541"/>
                    <a:pt x="679965" y="2278398"/>
                  </a:cubicBezTo>
                  <a:cubicBezTo>
                    <a:pt x="681108" y="2274112"/>
                    <a:pt x="681965" y="2269731"/>
                    <a:pt x="682727" y="2265254"/>
                  </a:cubicBezTo>
                  <a:cubicBezTo>
                    <a:pt x="682917" y="2265063"/>
                    <a:pt x="683108" y="2264873"/>
                    <a:pt x="683394" y="2264682"/>
                  </a:cubicBezTo>
                  <a:cubicBezTo>
                    <a:pt x="686442" y="2269350"/>
                    <a:pt x="693109" y="2271350"/>
                    <a:pt x="693490" y="2278017"/>
                  </a:cubicBezTo>
                  <a:cubicBezTo>
                    <a:pt x="687585" y="2279065"/>
                    <a:pt x="687966" y="2275255"/>
                    <a:pt x="684537" y="2274303"/>
                  </a:cubicBezTo>
                  <a:close/>
                  <a:moveTo>
                    <a:pt x="692347" y="2293829"/>
                  </a:moveTo>
                  <a:cubicBezTo>
                    <a:pt x="696919" y="2293924"/>
                    <a:pt x="697872" y="2296686"/>
                    <a:pt x="701301" y="2297639"/>
                  </a:cubicBezTo>
                  <a:cubicBezTo>
                    <a:pt x="699491" y="2303354"/>
                    <a:pt x="691204" y="2298782"/>
                    <a:pt x="692347" y="2293829"/>
                  </a:cubicBezTo>
                  <a:close/>
                  <a:moveTo>
                    <a:pt x="703777" y="2288400"/>
                  </a:moveTo>
                  <a:cubicBezTo>
                    <a:pt x="703587" y="2284209"/>
                    <a:pt x="705015" y="2281637"/>
                    <a:pt x="709778" y="2282494"/>
                  </a:cubicBezTo>
                  <a:cubicBezTo>
                    <a:pt x="709968" y="2286590"/>
                    <a:pt x="708635" y="2289162"/>
                    <a:pt x="703777" y="2288400"/>
                  </a:cubicBezTo>
                  <a:close/>
                  <a:moveTo>
                    <a:pt x="711873" y="2279446"/>
                  </a:moveTo>
                  <a:cubicBezTo>
                    <a:pt x="710254" y="2278303"/>
                    <a:pt x="705396" y="2275350"/>
                    <a:pt x="706254" y="2280589"/>
                  </a:cubicBezTo>
                  <a:cubicBezTo>
                    <a:pt x="697395" y="2276874"/>
                    <a:pt x="702539" y="2271731"/>
                    <a:pt x="701682" y="2267635"/>
                  </a:cubicBezTo>
                  <a:cubicBezTo>
                    <a:pt x="698062" y="2264301"/>
                    <a:pt x="690061" y="2264301"/>
                    <a:pt x="689394" y="2258872"/>
                  </a:cubicBezTo>
                  <a:cubicBezTo>
                    <a:pt x="698538" y="2257824"/>
                    <a:pt x="701110" y="2267540"/>
                    <a:pt x="707587" y="2261825"/>
                  </a:cubicBezTo>
                  <a:cubicBezTo>
                    <a:pt x="715207" y="2264587"/>
                    <a:pt x="716922" y="2275541"/>
                    <a:pt x="711873" y="2279446"/>
                  </a:cubicBezTo>
                  <a:close/>
                  <a:moveTo>
                    <a:pt x="726351" y="2208009"/>
                  </a:moveTo>
                  <a:cubicBezTo>
                    <a:pt x="718065" y="2208771"/>
                    <a:pt x="721398" y="2198198"/>
                    <a:pt x="727018" y="2198674"/>
                  </a:cubicBezTo>
                  <a:cubicBezTo>
                    <a:pt x="730257" y="2201627"/>
                    <a:pt x="725304" y="2202484"/>
                    <a:pt x="726351" y="2208009"/>
                  </a:cubicBezTo>
                  <a:close/>
                  <a:moveTo>
                    <a:pt x="731400" y="2189435"/>
                  </a:moveTo>
                  <a:cubicBezTo>
                    <a:pt x="725589" y="2191245"/>
                    <a:pt x="723113" y="2189530"/>
                    <a:pt x="718731" y="2186958"/>
                  </a:cubicBezTo>
                  <a:cubicBezTo>
                    <a:pt x="718922" y="2182672"/>
                    <a:pt x="722065" y="2184006"/>
                    <a:pt x="719208" y="2180672"/>
                  </a:cubicBezTo>
                  <a:cubicBezTo>
                    <a:pt x="716255" y="2180577"/>
                    <a:pt x="712254" y="2179434"/>
                    <a:pt x="711778" y="2181720"/>
                  </a:cubicBezTo>
                  <a:cubicBezTo>
                    <a:pt x="707397" y="2182005"/>
                    <a:pt x="713302" y="2174671"/>
                    <a:pt x="706635" y="2176576"/>
                  </a:cubicBezTo>
                  <a:cubicBezTo>
                    <a:pt x="709206" y="2171242"/>
                    <a:pt x="709683" y="2171623"/>
                    <a:pt x="711016" y="2167432"/>
                  </a:cubicBezTo>
                  <a:cubicBezTo>
                    <a:pt x="717874" y="2166861"/>
                    <a:pt x="718922" y="2170575"/>
                    <a:pt x="717779" y="2175814"/>
                  </a:cubicBezTo>
                  <a:cubicBezTo>
                    <a:pt x="723684" y="2177148"/>
                    <a:pt x="726351" y="2175338"/>
                    <a:pt x="730733" y="2175147"/>
                  </a:cubicBezTo>
                  <a:cubicBezTo>
                    <a:pt x="730257" y="2176957"/>
                    <a:pt x="730923" y="2178005"/>
                    <a:pt x="732352" y="2178481"/>
                  </a:cubicBezTo>
                  <a:cubicBezTo>
                    <a:pt x="726828" y="2184006"/>
                    <a:pt x="730542" y="2182291"/>
                    <a:pt x="731400" y="2189435"/>
                  </a:cubicBezTo>
                  <a:close/>
                  <a:moveTo>
                    <a:pt x="726351" y="2157526"/>
                  </a:moveTo>
                  <a:cubicBezTo>
                    <a:pt x="726828" y="2154097"/>
                    <a:pt x="731209" y="2154478"/>
                    <a:pt x="735781" y="2155050"/>
                  </a:cubicBezTo>
                  <a:cubicBezTo>
                    <a:pt x="737210" y="2157050"/>
                    <a:pt x="737877" y="2159431"/>
                    <a:pt x="737019" y="2163051"/>
                  </a:cubicBezTo>
                  <a:cubicBezTo>
                    <a:pt x="734352" y="2160574"/>
                    <a:pt x="730161" y="2159241"/>
                    <a:pt x="726351" y="2157526"/>
                  </a:cubicBezTo>
                  <a:close/>
                  <a:moveTo>
                    <a:pt x="766547" y="2087994"/>
                  </a:moveTo>
                  <a:cubicBezTo>
                    <a:pt x="753402" y="2099519"/>
                    <a:pt x="762737" y="2113616"/>
                    <a:pt x="761880" y="2125522"/>
                  </a:cubicBezTo>
                  <a:cubicBezTo>
                    <a:pt x="761118" y="2127618"/>
                    <a:pt x="757212" y="2126475"/>
                    <a:pt x="754450" y="2126570"/>
                  </a:cubicBezTo>
                  <a:cubicBezTo>
                    <a:pt x="754831" y="2133333"/>
                    <a:pt x="748830" y="2139238"/>
                    <a:pt x="751116" y="2146858"/>
                  </a:cubicBezTo>
                  <a:cubicBezTo>
                    <a:pt x="746163" y="2147049"/>
                    <a:pt x="744258" y="2150097"/>
                    <a:pt x="744925" y="2155812"/>
                  </a:cubicBezTo>
                  <a:cubicBezTo>
                    <a:pt x="741401" y="2154954"/>
                    <a:pt x="743877" y="2149620"/>
                    <a:pt x="737877" y="2150573"/>
                  </a:cubicBezTo>
                  <a:cubicBezTo>
                    <a:pt x="736734" y="2146096"/>
                    <a:pt x="740734" y="2146668"/>
                    <a:pt x="740353" y="2142858"/>
                  </a:cubicBezTo>
                  <a:cubicBezTo>
                    <a:pt x="733590" y="2140667"/>
                    <a:pt x="734829" y="2146382"/>
                    <a:pt x="729114" y="2145239"/>
                  </a:cubicBezTo>
                  <a:cubicBezTo>
                    <a:pt x="729209" y="2143620"/>
                    <a:pt x="729304" y="2142096"/>
                    <a:pt x="729495" y="2140572"/>
                  </a:cubicBezTo>
                  <a:cubicBezTo>
                    <a:pt x="732352" y="2138381"/>
                    <a:pt x="739020" y="2139905"/>
                    <a:pt x="744258" y="2140095"/>
                  </a:cubicBezTo>
                  <a:cubicBezTo>
                    <a:pt x="736353" y="2134761"/>
                    <a:pt x="739020" y="2130951"/>
                    <a:pt x="736353" y="2122188"/>
                  </a:cubicBezTo>
                  <a:cubicBezTo>
                    <a:pt x="742353" y="2121236"/>
                    <a:pt x="741877" y="2125046"/>
                    <a:pt x="745306" y="2125998"/>
                  </a:cubicBezTo>
                  <a:cubicBezTo>
                    <a:pt x="746830" y="2125808"/>
                    <a:pt x="747211" y="2124570"/>
                    <a:pt x="749116" y="2124665"/>
                  </a:cubicBezTo>
                  <a:cubicBezTo>
                    <a:pt x="748545" y="2121617"/>
                    <a:pt x="745497" y="2120474"/>
                    <a:pt x="746068" y="2116569"/>
                  </a:cubicBezTo>
                  <a:cubicBezTo>
                    <a:pt x="748068" y="2117997"/>
                    <a:pt x="750831" y="2118950"/>
                    <a:pt x="755117" y="2118759"/>
                  </a:cubicBezTo>
                  <a:cubicBezTo>
                    <a:pt x="749497" y="2111806"/>
                    <a:pt x="752069" y="2107996"/>
                    <a:pt x="741401" y="2105139"/>
                  </a:cubicBezTo>
                  <a:cubicBezTo>
                    <a:pt x="744639" y="2101233"/>
                    <a:pt x="746259" y="2098947"/>
                    <a:pt x="740258" y="2095614"/>
                  </a:cubicBezTo>
                  <a:cubicBezTo>
                    <a:pt x="741782" y="2091041"/>
                    <a:pt x="744068" y="2097423"/>
                    <a:pt x="747592" y="2096185"/>
                  </a:cubicBezTo>
                  <a:cubicBezTo>
                    <a:pt x="749592" y="2091232"/>
                    <a:pt x="745116" y="2091041"/>
                    <a:pt x="742544" y="2089518"/>
                  </a:cubicBezTo>
                  <a:cubicBezTo>
                    <a:pt x="746259" y="2082374"/>
                    <a:pt x="749307" y="2090756"/>
                    <a:pt x="755403" y="2090470"/>
                  </a:cubicBezTo>
                  <a:cubicBezTo>
                    <a:pt x="757879" y="2090184"/>
                    <a:pt x="757212" y="2086660"/>
                    <a:pt x="757689" y="2084374"/>
                  </a:cubicBezTo>
                  <a:cubicBezTo>
                    <a:pt x="764261" y="2088089"/>
                    <a:pt x="762642" y="2082469"/>
                    <a:pt x="770643" y="2083707"/>
                  </a:cubicBezTo>
                  <a:cubicBezTo>
                    <a:pt x="769785" y="2086374"/>
                    <a:pt x="771881" y="2086755"/>
                    <a:pt x="774072" y="2087136"/>
                  </a:cubicBezTo>
                  <a:cubicBezTo>
                    <a:pt x="772548" y="2089994"/>
                    <a:pt x="767404" y="2093423"/>
                    <a:pt x="766547" y="2087994"/>
                  </a:cubicBezTo>
                  <a:close/>
                  <a:moveTo>
                    <a:pt x="773119" y="2074277"/>
                  </a:moveTo>
                  <a:cubicBezTo>
                    <a:pt x="767976" y="2075040"/>
                    <a:pt x="769595" y="2070848"/>
                    <a:pt x="765975" y="2070563"/>
                  </a:cubicBezTo>
                  <a:cubicBezTo>
                    <a:pt x="764261" y="2077326"/>
                    <a:pt x="774929" y="2074849"/>
                    <a:pt x="772548" y="2082088"/>
                  </a:cubicBezTo>
                  <a:cubicBezTo>
                    <a:pt x="767976" y="2081612"/>
                    <a:pt x="767023" y="2078659"/>
                    <a:pt x="765118" y="2083136"/>
                  </a:cubicBezTo>
                  <a:cubicBezTo>
                    <a:pt x="762642" y="2082469"/>
                    <a:pt x="763880" y="2079135"/>
                    <a:pt x="763689" y="2076754"/>
                  </a:cubicBezTo>
                  <a:cubicBezTo>
                    <a:pt x="756927" y="2073325"/>
                    <a:pt x="755498" y="2077040"/>
                    <a:pt x="757689" y="2082660"/>
                  </a:cubicBezTo>
                  <a:cubicBezTo>
                    <a:pt x="754545" y="2081040"/>
                    <a:pt x="752259" y="2078754"/>
                    <a:pt x="750831" y="2075802"/>
                  </a:cubicBezTo>
                  <a:cubicBezTo>
                    <a:pt x="745306" y="2075420"/>
                    <a:pt x="747878" y="2083040"/>
                    <a:pt x="744639" y="2084755"/>
                  </a:cubicBezTo>
                  <a:cubicBezTo>
                    <a:pt x="738924" y="2083231"/>
                    <a:pt x="742544" y="2080373"/>
                    <a:pt x="743401" y="2076849"/>
                  </a:cubicBezTo>
                  <a:cubicBezTo>
                    <a:pt x="741306" y="2074373"/>
                    <a:pt x="736638" y="2073897"/>
                    <a:pt x="734543" y="2071420"/>
                  </a:cubicBezTo>
                  <a:cubicBezTo>
                    <a:pt x="732066" y="2071706"/>
                    <a:pt x="732733" y="2075230"/>
                    <a:pt x="732257" y="2077516"/>
                  </a:cubicBezTo>
                  <a:cubicBezTo>
                    <a:pt x="728161" y="2075611"/>
                    <a:pt x="726732" y="2071706"/>
                    <a:pt x="719779" y="2071801"/>
                  </a:cubicBezTo>
                  <a:cubicBezTo>
                    <a:pt x="719017" y="2068277"/>
                    <a:pt x="723399" y="2069801"/>
                    <a:pt x="723780" y="2067419"/>
                  </a:cubicBezTo>
                  <a:cubicBezTo>
                    <a:pt x="723494" y="2066086"/>
                    <a:pt x="722065" y="2065705"/>
                    <a:pt x="722160" y="2064181"/>
                  </a:cubicBezTo>
                  <a:cubicBezTo>
                    <a:pt x="716350" y="2061800"/>
                    <a:pt x="720351" y="2069134"/>
                    <a:pt x="714540" y="2066753"/>
                  </a:cubicBezTo>
                  <a:cubicBezTo>
                    <a:pt x="715017" y="2070086"/>
                    <a:pt x="713016" y="2070848"/>
                    <a:pt x="712254" y="2072944"/>
                  </a:cubicBezTo>
                  <a:cubicBezTo>
                    <a:pt x="712064" y="2072849"/>
                    <a:pt x="712064" y="2072849"/>
                    <a:pt x="711873" y="2072753"/>
                  </a:cubicBezTo>
                  <a:cubicBezTo>
                    <a:pt x="712445" y="2070753"/>
                    <a:pt x="712921" y="2068753"/>
                    <a:pt x="713397" y="2066657"/>
                  </a:cubicBezTo>
                  <a:cubicBezTo>
                    <a:pt x="713778" y="2066657"/>
                    <a:pt x="714064" y="2066753"/>
                    <a:pt x="714445" y="2066753"/>
                  </a:cubicBezTo>
                  <a:cubicBezTo>
                    <a:pt x="714921" y="2065229"/>
                    <a:pt x="714636" y="2064276"/>
                    <a:pt x="714159" y="2063514"/>
                  </a:cubicBezTo>
                  <a:cubicBezTo>
                    <a:pt x="714445" y="2062276"/>
                    <a:pt x="714826" y="2061133"/>
                    <a:pt x="715017" y="2059990"/>
                  </a:cubicBezTo>
                  <a:cubicBezTo>
                    <a:pt x="719970" y="2062466"/>
                    <a:pt x="724637" y="2058466"/>
                    <a:pt x="727209" y="2067705"/>
                  </a:cubicBezTo>
                  <a:cubicBezTo>
                    <a:pt x="733686" y="2065419"/>
                    <a:pt x="739020" y="2068848"/>
                    <a:pt x="743496" y="2072087"/>
                  </a:cubicBezTo>
                  <a:cubicBezTo>
                    <a:pt x="745020" y="2071896"/>
                    <a:pt x="745497" y="2070658"/>
                    <a:pt x="747306" y="2070753"/>
                  </a:cubicBezTo>
                  <a:cubicBezTo>
                    <a:pt x="749021" y="2065991"/>
                    <a:pt x="742544" y="2067419"/>
                    <a:pt x="744258" y="2062657"/>
                  </a:cubicBezTo>
                  <a:cubicBezTo>
                    <a:pt x="751402" y="2063610"/>
                    <a:pt x="747878" y="2075230"/>
                    <a:pt x="760260" y="2070086"/>
                  </a:cubicBezTo>
                  <a:cubicBezTo>
                    <a:pt x="757593" y="2064657"/>
                    <a:pt x="757879" y="2057037"/>
                    <a:pt x="756165" y="2050846"/>
                  </a:cubicBezTo>
                  <a:cubicBezTo>
                    <a:pt x="761975" y="2053227"/>
                    <a:pt x="757974" y="2045893"/>
                    <a:pt x="763689" y="2048274"/>
                  </a:cubicBezTo>
                  <a:cubicBezTo>
                    <a:pt x="764928" y="2052846"/>
                    <a:pt x="760832" y="2052180"/>
                    <a:pt x="761308" y="2055990"/>
                  </a:cubicBezTo>
                  <a:cubicBezTo>
                    <a:pt x="765309" y="2049798"/>
                    <a:pt x="768738" y="2059799"/>
                    <a:pt x="775786" y="2060181"/>
                  </a:cubicBezTo>
                  <a:cubicBezTo>
                    <a:pt x="773786" y="2064657"/>
                    <a:pt x="773024" y="2065419"/>
                    <a:pt x="777024" y="2068182"/>
                  </a:cubicBezTo>
                  <a:cubicBezTo>
                    <a:pt x="778263" y="2072658"/>
                    <a:pt x="773405" y="2071230"/>
                    <a:pt x="773119" y="2074277"/>
                  </a:cubicBezTo>
                  <a:close/>
                  <a:moveTo>
                    <a:pt x="769500" y="2048846"/>
                  </a:moveTo>
                  <a:cubicBezTo>
                    <a:pt x="775119" y="2051418"/>
                    <a:pt x="775596" y="2049703"/>
                    <a:pt x="782358" y="2049798"/>
                  </a:cubicBezTo>
                  <a:cubicBezTo>
                    <a:pt x="782644" y="2055799"/>
                    <a:pt x="769404" y="2055799"/>
                    <a:pt x="769500" y="2048846"/>
                  </a:cubicBezTo>
                  <a:close/>
                  <a:moveTo>
                    <a:pt x="740448" y="2615869"/>
                  </a:moveTo>
                  <a:cubicBezTo>
                    <a:pt x="745306" y="2615774"/>
                    <a:pt x="748354" y="2617012"/>
                    <a:pt x="747402" y="2621108"/>
                  </a:cubicBezTo>
                  <a:cubicBezTo>
                    <a:pt x="742639" y="2621203"/>
                    <a:pt x="739591" y="2619965"/>
                    <a:pt x="740448" y="2615869"/>
                  </a:cubicBezTo>
                  <a:close/>
                  <a:moveTo>
                    <a:pt x="785406" y="2007412"/>
                  </a:moveTo>
                  <a:cubicBezTo>
                    <a:pt x="786454" y="2004459"/>
                    <a:pt x="786645" y="2000744"/>
                    <a:pt x="791407" y="2001507"/>
                  </a:cubicBezTo>
                  <a:cubicBezTo>
                    <a:pt x="791217" y="2003602"/>
                    <a:pt x="791121" y="2005698"/>
                    <a:pt x="790931" y="2007793"/>
                  </a:cubicBezTo>
                  <a:cubicBezTo>
                    <a:pt x="792169" y="2007888"/>
                    <a:pt x="793312" y="2007984"/>
                    <a:pt x="794550" y="2008079"/>
                  </a:cubicBezTo>
                  <a:cubicBezTo>
                    <a:pt x="792741" y="2012556"/>
                    <a:pt x="788835" y="2006745"/>
                    <a:pt x="785406" y="2007412"/>
                  </a:cubicBezTo>
                  <a:close/>
                  <a:moveTo>
                    <a:pt x="794265" y="1987600"/>
                  </a:moveTo>
                  <a:cubicBezTo>
                    <a:pt x="801408" y="1980170"/>
                    <a:pt x="787692" y="1987790"/>
                    <a:pt x="789312" y="1979313"/>
                  </a:cubicBezTo>
                  <a:cubicBezTo>
                    <a:pt x="792264" y="1979980"/>
                    <a:pt x="792550" y="1978075"/>
                    <a:pt x="794931" y="1978170"/>
                  </a:cubicBezTo>
                  <a:cubicBezTo>
                    <a:pt x="800170" y="1979218"/>
                    <a:pt x="803028" y="1982076"/>
                    <a:pt x="803599" y="1986648"/>
                  </a:cubicBezTo>
                  <a:cubicBezTo>
                    <a:pt x="799599" y="1982552"/>
                    <a:pt x="799980" y="1988743"/>
                    <a:pt x="794265" y="1987600"/>
                  </a:cubicBezTo>
                  <a:close/>
                  <a:moveTo>
                    <a:pt x="758736" y="2667685"/>
                  </a:moveTo>
                  <a:cubicBezTo>
                    <a:pt x="758927" y="2671876"/>
                    <a:pt x="758736" y="2675591"/>
                    <a:pt x="752736" y="2673591"/>
                  </a:cubicBezTo>
                  <a:cubicBezTo>
                    <a:pt x="752545" y="2669400"/>
                    <a:pt x="753974" y="2666828"/>
                    <a:pt x="758736" y="2667685"/>
                  </a:cubicBezTo>
                  <a:close/>
                  <a:moveTo>
                    <a:pt x="749497" y="2693784"/>
                  </a:moveTo>
                  <a:cubicBezTo>
                    <a:pt x="755307" y="2693498"/>
                    <a:pt x="753307" y="2698832"/>
                    <a:pt x="760260" y="2697689"/>
                  </a:cubicBezTo>
                  <a:cubicBezTo>
                    <a:pt x="759498" y="2702642"/>
                    <a:pt x="748259" y="2699022"/>
                    <a:pt x="749497" y="2693784"/>
                  </a:cubicBezTo>
                  <a:close/>
                  <a:moveTo>
                    <a:pt x="751497" y="2715977"/>
                  </a:moveTo>
                  <a:cubicBezTo>
                    <a:pt x="754260" y="2713119"/>
                    <a:pt x="754355" y="2707595"/>
                    <a:pt x="761213" y="2708833"/>
                  </a:cubicBezTo>
                  <a:cubicBezTo>
                    <a:pt x="759498" y="2713500"/>
                    <a:pt x="762642" y="2714738"/>
                    <a:pt x="762356" y="2718358"/>
                  </a:cubicBezTo>
                  <a:cubicBezTo>
                    <a:pt x="755974" y="2717405"/>
                    <a:pt x="758165" y="2713786"/>
                    <a:pt x="751497" y="2715977"/>
                  </a:cubicBezTo>
                  <a:close/>
                  <a:moveTo>
                    <a:pt x="812648" y="1914829"/>
                  </a:moveTo>
                  <a:cubicBezTo>
                    <a:pt x="807123" y="1914448"/>
                    <a:pt x="808552" y="1909019"/>
                    <a:pt x="807885" y="1905018"/>
                  </a:cubicBezTo>
                  <a:cubicBezTo>
                    <a:pt x="810838" y="1904828"/>
                    <a:pt x="810933" y="1906733"/>
                    <a:pt x="813315" y="1907019"/>
                  </a:cubicBezTo>
                  <a:cubicBezTo>
                    <a:pt x="810648" y="1898922"/>
                    <a:pt x="806171" y="1896351"/>
                    <a:pt x="797503" y="1896351"/>
                  </a:cubicBezTo>
                  <a:cubicBezTo>
                    <a:pt x="796646" y="1900446"/>
                    <a:pt x="801027" y="1900732"/>
                    <a:pt x="804552" y="1901589"/>
                  </a:cubicBezTo>
                  <a:cubicBezTo>
                    <a:pt x="805695" y="1906161"/>
                    <a:pt x="801599" y="1905494"/>
                    <a:pt x="802075" y="1909305"/>
                  </a:cubicBezTo>
                  <a:cubicBezTo>
                    <a:pt x="798360" y="1909590"/>
                    <a:pt x="796360" y="1908543"/>
                    <a:pt x="796836" y="1905780"/>
                  </a:cubicBezTo>
                  <a:cubicBezTo>
                    <a:pt x="792264" y="1905685"/>
                    <a:pt x="795884" y="1911019"/>
                    <a:pt x="796360" y="1912067"/>
                  </a:cubicBezTo>
                  <a:cubicBezTo>
                    <a:pt x="801885" y="1913591"/>
                    <a:pt x="801980" y="1909781"/>
                    <a:pt x="807504" y="1911305"/>
                  </a:cubicBezTo>
                  <a:cubicBezTo>
                    <a:pt x="806647" y="1916734"/>
                    <a:pt x="806742" y="1923306"/>
                    <a:pt x="815982" y="1921401"/>
                  </a:cubicBezTo>
                  <a:cubicBezTo>
                    <a:pt x="817887" y="1927783"/>
                    <a:pt x="811314" y="1925687"/>
                    <a:pt x="806457" y="1925402"/>
                  </a:cubicBezTo>
                  <a:cubicBezTo>
                    <a:pt x="806552" y="1923878"/>
                    <a:pt x="806742" y="1922259"/>
                    <a:pt x="806838" y="1920735"/>
                  </a:cubicBezTo>
                  <a:cubicBezTo>
                    <a:pt x="802266" y="1921306"/>
                    <a:pt x="799884" y="1923878"/>
                    <a:pt x="797217" y="1926354"/>
                  </a:cubicBezTo>
                  <a:cubicBezTo>
                    <a:pt x="806742" y="1924259"/>
                    <a:pt x="808266" y="1931117"/>
                    <a:pt x="807409" y="1938165"/>
                  </a:cubicBezTo>
                  <a:cubicBezTo>
                    <a:pt x="805885" y="1941499"/>
                    <a:pt x="798456" y="1942737"/>
                    <a:pt x="796170" y="1940451"/>
                  </a:cubicBezTo>
                  <a:cubicBezTo>
                    <a:pt x="797408" y="1943499"/>
                    <a:pt x="798741" y="1946452"/>
                    <a:pt x="799122" y="1950072"/>
                  </a:cubicBezTo>
                  <a:cubicBezTo>
                    <a:pt x="806266" y="1951024"/>
                    <a:pt x="805218" y="1943785"/>
                    <a:pt x="812457" y="1944737"/>
                  </a:cubicBezTo>
                  <a:cubicBezTo>
                    <a:pt x="806361" y="1954072"/>
                    <a:pt x="799027" y="1956072"/>
                    <a:pt x="791026" y="1960549"/>
                  </a:cubicBezTo>
                  <a:cubicBezTo>
                    <a:pt x="795312" y="1963026"/>
                    <a:pt x="791979" y="1963692"/>
                    <a:pt x="794360" y="1965502"/>
                  </a:cubicBezTo>
                  <a:cubicBezTo>
                    <a:pt x="786645" y="1965693"/>
                    <a:pt x="788740" y="1975694"/>
                    <a:pt x="778929" y="1973789"/>
                  </a:cubicBezTo>
                  <a:cubicBezTo>
                    <a:pt x="780644" y="1968074"/>
                    <a:pt x="776548" y="1966645"/>
                    <a:pt x="770166" y="1966836"/>
                  </a:cubicBezTo>
                  <a:cubicBezTo>
                    <a:pt x="777596" y="1959501"/>
                    <a:pt x="763213" y="1951024"/>
                    <a:pt x="775215" y="1948262"/>
                  </a:cubicBezTo>
                  <a:cubicBezTo>
                    <a:pt x="770547" y="1960740"/>
                    <a:pt x="786264" y="1958930"/>
                    <a:pt x="779215" y="1969026"/>
                  </a:cubicBezTo>
                  <a:cubicBezTo>
                    <a:pt x="780453" y="1969122"/>
                    <a:pt x="781692" y="1969217"/>
                    <a:pt x="782930" y="1969312"/>
                  </a:cubicBezTo>
                  <a:cubicBezTo>
                    <a:pt x="791312" y="1965407"/>
                    <a:pt x="776834" y="1954644"/>
                    <a:pt x="791407" y="1954167"/>
                  </a:cubicBezTo>
                  <a:cubicBezTo>
                    <a:pt x="792550" y="1942642"/>
                    <a:pt x="782358" y="1949500"/>
                    <a:pt x="792360" y="1941594"/>
                  </a:cubicBezTo>
                  <a:cubicBezTo>
                    <a:pt x="789026" y="1941118"/>
                    <a:pt x="788359" y="1943214"/>
                    <a:pt x="784930" y="1942642"/>
                  </a:cubicBezTo>
                  <a:cubicBezTo>
                    <a:pt x="787978" y="1939499"/>
                    <a:pt x="791217" y="1936546"/>
                    <a:pt x="796551" y="1935594"/>
                  </a:cubicBezTo>
                  <a:cubicBezTo>
                    <a:pt x="793217" y="1932545"/>
                    <a:pt x="784930" y="1933212"/>
                    <a:pt x="782168" y="1929783"/>
                  </a:cubicBezTo>
                  <a:cubicBezTo>
                    <a:pt x="782358" y="1927211"/>
                    <a:pt x="782549" y="1924544"/>
                    <a:pt x="782739" y="1921973"/>
                  </a:cubicBezTo>
                  <a:cubicBezTo>
                    <a:pt x="797884" y="1924830"/>
                    <a:pt x="790836" y="1900351"/>
                    <a:pt x="781692" y="1910828"/>
                  </a:cubicBezTo>
                  <a:cubicBezTo>
                    <a:pt x="777310" y="1908066"/>
                    <a:pt x="784549" y="1902542"/>
                    <a:pt x="789597" y="1903494"/>
                  </a:cubicBezTo>
                  <a:cubicBezTo>
                    <a:pt x="790455" y="1899398"/>
                    <a:pt x="787407" y="1898160"/>
                    <a:pt x="782549" y="1898256"/>
                  </a:cubicBezTo>
                  <a:cubicBezTo>
                    <a:pt x="784359" y="1892636"/>
                    <a:pt x="788073" y="1899398"/>
                    <a:pt x="791979" y="1895779"/>
                  </a:cubicBezTo>
                  <a:cubicBezTo>
                    <a:pt x="791502" y="1891207"/>
                    <a:pt x="785883" y="1890445"/>
                    <a:pt x="787311" y="1884349"/>
                  </a:cubicBezTo>
                  <a:cubicBezTo>
                    <a:pt x="783025" y="1884540"/>
                    <a:pt x="782739" y="1888254"/>
                    <a:pt x="786930" y="1889111"/>
                  </a:cubicBezTo>
                  <a:cubicBezTo>
                    <a:pt x="782835" y="1892064"/>
                    <a:pt x="775405" y="1884730"/>
                    <a:pt x="776548" y="1878920"/>
                  </a:cubicBezTo>
                  <a:cubicBezTo>
                    <a:pt x="780834" y="1878729"/>
                    <a:pt x="778263" y="1883587"/>
                    <a:pt x="781787" y="1883968"/>
                  </a:cubicBezTo>
                  <a:cubicBezTo>
                    <a:pt x="789597" y="1879110"/>
                    <a:pt x="775119" y="1878158"/>
                    <a:pt x="777024" y="1872633"/>
                  </a:cubicBezTo>
                  <a:cubicBezTo>
                    <a:pt x="785692" y="1875110"/>
                    <a:pt x="788931" y="1881682"/>
                    <a:pt x="792550" y="1887969"/>
                  </a:cubicBezTo>
                  <a:cubicBezTo>
                    <a:pt x="796741" y="1887397"/>
                    <a:pt x="790550" y="1885302"/>
                    <a:pt x="794741" y="1883397"/>
                  </a:cubicBezTo>
                  <a:cubicBezTo>
                    <a:pt x="798646" y="1887492"/>
                    <a:pt x="801218" y="1892540"/>
                    <a:pt x="804837" y="1896732"/>
                  </a:cubicBezTo>
                  <a:cubicBezTo>
                    <a:pt x="810457" y="1897303"/>
                    <a:pt x="810457" y="1892160"/>
                    <a:pt x="817887" y="1894541"/>
                  </a:cubicBezTo>
                  <a:cubicBezTo>
                    <a:pt x="818172" y="1898256"/>
                    <a:pt x="812457" y="1895874"/>
                    <a:pt x="811981" y="1898827"/>
                  </a:cubicBezTo>
                  <a:cubicBezTo>
                    <a:pt x="810362" y="1903018"/>
                    <a:pt x="820744" y="1898351"/>
                    <a:pt x="819125" y="1902447"/>
                  </a:cubicBezTo>
                  <a:cubicBezTo>
                    <a:pt x="827888" y="1895303"/>
                    <a:pt x="819887" y="1910924"/>
                    <a:pt x="812648" y="1914829"/>
                  </a:cubicBezTo>
                  <a:close/>
                  <a:moveTo>
                    <a:pt x="766166" y="2717120"/>
                  </a:moveTo>
                  <a:cubicBezTo>
                    <a:pt x="767404" y="2717215"/>
                    <a:pt x="768642" y="2717310"/>
                    <a:pt x="769785" y="2717405"/>
                  </a:cubicBezTo>
                  <a:cubicBezTo>
                    <a:pt x="769309" y="2720263"/>
                    <a:pt x="771786" y="2720835"/>
                    <a:pt x="771214" y="2723787"/>
                  </a:cubicBezTo>
                  <a:cubicBezTo>
                    <a:pt x="767023" y="2724263"/>
                    <a:pt x="760451" y="2719025"/>
                    <a:pt x="766166" y="2717120"/>
                  </a:cubicBezTo>
                  <a:close/>
                  <a:moveTo>
                    <a:pt x="776072" y="2733598"/>
                  </a:moveTo>
                  <a:cubicBezTo>
                    <a:pt x="770833" y="2734551"/>
                    <a:pt x="771500" y="2731026"/>
                    <a:pt x="767023" y="2731312"/>
                  </a:cubicBezTo>
                  <a:cubicBezTo>
                    <a:pt x="767595" y="2727883"/>
                    <a:pt x="771881" y="2728264"/>
                    <a:pt x="776453" y="2728836"/>
                  </a:cubicBezTo>
                  <a:cubicBezTo>
                    <a:pt x="776262" y="2730455"/>
                    <a:pt x="776167" y="2732074"/>
                    <a:pt x="776072" y="2733598"/>
                  </a:cubicBezTo>
                  <a:close/>
                  <a:moveTo>
                    <a:pt x="775596" y="2689402"/>
                  </a:moveTo>
                  <a:cubicBezTo>
                    <a:pt x="783120" y="2688735"/>
                    <a:pt x="783692" y="2693403"/>
                    <a:pt x="786168" y="2696546"/>
                  </a:cubicBezTo>
                  <a:cubicBezTo>
                    <a:pt x="785311" y="2697975"/>
                    <a:pt x="775596" y="2693403"/>
                    <a:pt x="775596" y="2689402"/>
                  </a:cubicBezTo>
                  <a:close/>
                  <a:moveTo>
                    <a:pt x="785692" y="2727978"/>
                  </a:moveTo>
                  <a:cubicBezTo>
                    <a:pt x="794741" y="2729312"/>
                    <a:pt x="785692" y="2735217"/>
                    <a:pt x="796455" y="2731979"/>
                  </a:cubicBezTo>
                  <a:cubicBezTo>
                    <a:pt x="795884" y="2737503"/>
                    <a:pt x="788740" y="2736741"/>
                    <a:pt x="784930" y="2739027"/>
                  </a:cubicBezTo>
                  <a:cubicBezTo>
                    <a:pt x="787121" y="2734741"/>
                    <a:pt x="787311" y="2732550"/>
                    <a:pt x="785692" y="2727978"/>
                  </a:cubicBezTo>
                  <a:close/>
                  <a:moveTo>
                    <a:pt x="797884" y="2787224"/>
                  </a:moveTo>
                  <a:cubicBezTo>
                    <a:pt x="797694" y="2783033"/>
                    <a:pt x="799027" y="2780461"/>
                    <a:pt x="803885" y="2781318"/>
                  </a:cubicBezTo>
                  <a:cubicBezTo>
                    <a:pt x="803504" y="2782652"/>
                    <a:pt x="804456" y="2782842"/>
                    <a:pt x="805695" y="2783033"/>
                  </a:cubicBezTo>
                  <a:cubicBezTo>
                    <a:pt x="805790" y="2787224"/>
                    <a:pt x="802647" y="2788081"/>
                    <a:pt x="797884" y="2787224"/>
                  </a:cubicBezTo>
                  <a:close/>
                  <a:moveTo>
                    <a:pt x="803313" y="2763983"/>
                  </a:moveTo>
                  <a:cubicBezTo>
                    <a:pt x="805695" y="2769126"/>
                    <a:pt x="812076" y="2771317"/>
                    <a:pt x="811410" y="2778746"/>
                  </a:cubicBezTo>
                  <a:cubicBezTo>
                    <a:pt x="803123" y="2776461"/>
                    <a:pt x="803885" y="2768174"/>
                    <a:pt x="793503" y="2771127"/>
                  </a:cubicBezTo>
                  <a:cubicBezTo>
                    <a:pt x="798551" y="2766459"/>
                    <a:pt x="795598" y="2765412"/>
                    <a:pt x="788550" y="2762840"/>
                  </a:cubicBezTo>
                  <a:cubicBezTo>
                    <a:pt x="790645" y="2758268"/>
                    <a:pt x="794550" y="2755315"/>
                    <a:pt x="800265" y="2754267"/>
                  </a:cubicBezTo>
                  <a:cubicBezTo>
                    <a:pt x="801980" y="2760363"/>
                    <a:pt x="808362" y="2763221"/>
                    <a:pt x="816077" y="2764935"/>
                  </a:cubicBezTo>
                  <a:cubicBezTo>
                    <a:pt x="812934" y="2771698"/>
                    <a:pt x="811410" y="2762173"/>
                    <a:pt x="803313" y="2763983"/>
                  </a:cubicBezTo>
                  <a:close/>
                  <a:moveTo>
                    <a:pt x="818553" y="2757220"/>
                  </a:moveTo>
                  <a:cubicBezTo>
                    <a:pt x="820935" y="2755125"/>
                    <a:pt x="825030" y="2754744"/>
                    <a:pt x="829793" y="2754934"/>
                  </a:cubicBezTo>
                  <a:cubicBezTo>
                    <a:pt x="829793" y="2758839"/>
                    <a:pt x="826554" y="2759506"/>
                    <a:pt x="825602" y="2762459"/>
                  </a:cubicBezTo>
                  <a:cubicBezTo>
                    <a:pt x="819506" y="2763411"/>
                    <a:pt x="822078" y="2758172"/>
                    <a:pt x="818553" y="2757220"/>
                  </a:cubicBezTo>
                  <a:close/>
                  <a:moveTo>
                    <a:pt x="822459" y="2779604"/>
                  </a:moveTo>
                  <a:cubicBezTo>
                    <a:pt x="828174" y="2780842"/>
                    <a:pt x="828650" y="2785986"/>
                    <a:pt x="829031" y="2791129"/>
                  </a:cubicBezTo>
                  <a:cubicBezTo>
                    <a:pt x="827316" y="2786938"/>
                    <a:pt x="820077" y="2786747"/>
                    <a:pt x="822459" y="2779604"/>
                  </a:cubicBezTo>
                  <a:close/>
                  <a:moveTo>
                    <a:pt x="843890" y="2789034"/>
                  </a:moveTo>
                  <a:cubicBezTo>
                    <a:pt x="842652" y="2788938"/>
                    <a:pt x="841509" y="2788843"/>
                    <a:pt x="840175" y="2788748"/>
                  </a:cubicBezTo>
                  <a:cubicBezTo>
                    <a:pt x="844366" y="2781604"/>
                    <a:pt x="834651" y="2776175"/>
                    <a:pt x="834365" y="2767793"/>
                  </a:cubicBezTo>
                  <a:cubicBezTo>
                    <a:pt x="841032" y="2769317"/>
                    <a:pt x="852272" y="2768650"/>
                    <a:pt x="851986" y="2778556"/>
                  </a:cubicBezTo>
                  <a:cubicBezTo>
                    <a:pt x="850843" y="2775984"/>
                    <a:pt x="843033" y="2778270"/>
                    <a:pt x="845033" y="2773317"/>
                  </a:cubicBezTo>
                  <a:cubicBezTo>
                    <a:pt x="841032" y="2775413"/>
                    <a:pt x="842366" y="2786081"/>
                    <a:pt x="847795" y="2786176"/>
                  </a:cubicBezTo>
                  <a:cubicBezTo>
                    <a:pt x="846843" y="2787510"/>
                    <a:pt x="845985" y="2788938"/>
                    <a:pt x="843890" y="2789034"/>
                  </a:cubicBezTo>
                  <a:close/>
                  <a:moveTo>
                    <a:pt x="847700" y="2811417"/>
                  </a:moveTo>
                  <a:cubicBezTo>
                    <a:pt x="841128" y="2812655"/>
                    <a:pt x="843509" y="2801416"/>
                    <a:pt x="849986" y="2805321"/>
                  </a:cubicBezTo>
                  <a:cubicBezTo>
                    <a:pt x="849700" y="2807798"/>
                    <a:pt x="850462" y="2811417"/>
                    <a:pt x="847700" y="2811417"/>
                  </a:cubicBezTo>
                  <a:close/>
                  <a:moveTo>
                    <a:pt x="860178" y="2742933"/>
                  </a:moveTo>
                  <a:cubicBezTo>
                    <a:pt x="859701" y="2750934"/>
                    <a:pt x="870084" y="2745409"/>
                    <a:pt x="870369" y="2754744"/>
                  </a:cubicBezTo>
                  <a:cubicBezTo>
                    <a:pt x="864273" y="2753315"/>
                    <a:pt x="846366" y="2745219"/>
                    <a:pt x="860178" y="2742933"/>
                  </a:cubicBezTo>
                  <a:close/>
                  <a:moveTo>
                    <a:pt x="856558" y="2766364"/>
                  </a:moveTo>
                  <a:cubicBezTo>
                    <a:pt x="858844" y="2763030"/>
                    <a:pt x="860844" y="2754363"/>
                    <a:pt x="866274" y="2759220"/>
                  </a:cubicBezTo>
                  <a:cubicBezTo>
                    <a:pt x="865797" y="2760935"/>
                    <a:pt x="864369" y="2759982"/>
                    <a:pt x="864464" y="2759125"/>
                  </a:cubicBezTo>
                  <a:cubicBezTo>
                    <a:pt x="859130" y="2761221"/>
                    <a:pt x="866559" y="2766364"/>
                    <a:pt x="863511" y="2771698"/>
                  </a:cubicBezTo>
                  <a:cubicBezTo>
                    <a:pt x="858939" y="2771603"/>
                    <a:pt x="857987" y="2768745"/>
                    <a:pt x="856558" y="2766364"/>
                  </a:cubicBezTo>
                  <a:close/>
                  <a:moveTo>
                    <a:pt x="864845" y="2830086"/>
                  </a:moveTo>
                  <a:cubicBezTo>
                    <a:pt x="863321" y="2827229"/>
                    <a:pt x="858273" y="2827038"/>
                    <a:pt x="859892" y="2821800"/>
                  </a:cubicBezTo>
                  <a:cubicBezTo>
                    <a:pt x="865702" y="2821514"/>
                    <a:pt x="865512" y="2825610"/>
                    <a:pt x="864845" y="2830086"/>
                  </a:cubicBezTo>
                  <a:close/>
                  <a:moveTo>
                    <a:pt x="868179" y="2759316"/>
                  </a:moveTo>
                  <a:cubicBezTo>
                    <a:pt x="869988" y="2753601"/>
                    <a:pt x="878275" y="2758172"/>
                    <a:pt x="877132" y="2763126"/>
                  </a:cubicBezTo>
                  <a:cubicBezTo>
                    <a:pt x="871131" y="2764078"/>
                    <a:pt x="871703" y="2760268"/>
                    <a:pt x="868179" y="2759316"/>
                  </a:cubicBezTo>
                  <a:close/>
                  <a:moveTo>
                    <a:pt x="869131" y="2746838"/>
                  </a:moveTo>
                  <a:cubicBezTo>
                    <a:pt x="874560" y="2741123"/>
                    <a:pt x="882180" y="2756077"/>
                    <a:pt x="888562" y="2759316"/>
                  </a:cubicBezTo>
                  <a:cubicBezTo>
                    <a:pt x="875132" y="2762935"/>
                    <a:pt x="879132" y="2748933"/>
                    <a:pt x="869131" y="2746838"/>
                  </a:cubicBezTo>
                  <a:close/>
                  <a:moveTo>
                    <a:pt x="886752" y="2782747"/>
                  </a:moveTo>
                  <a:cubicBezTo>
                    <a:pt x="886848" y="2781223"/>
                    <a:pt x="886943" y="2779604"/>
                    <a:pt x="887133" y="2778080"/>
                  </a:cubicBezTo>
                  <a:cubicBezTo>
                    <a:pt x="889515" y="2778270"/>
                    <a:pt x="891991" y="2778461"/>
                    <a:pt x="894468" y="2778651"/>
                  </a:cubicBezTo>
                  <a:cubicBezTo>
                    <a:pt x="894658" y="2782842"/>
                    <a:pt x="891515" y="2783604"/>
                    <a:pt x="886752" y="2782747"/>
                  </a:cubicBezTo>
                  <a:close/>
                  <a:moveTo>
                    <a:pt x="907707" y="2773317"/>
                  </a:moveTo>
                  <a:cubicBezTo>
                    <a:pt x="905136" y="2789319"/>
                    <a:pt x="899516" y="2769412"/>
                    <a:pt x="891324" y="2770555"/>
                  </a:cubicBezTo>
                  <a:cubicBezTo>
                    <a:pt x="892182" y="2766936"/>
                    <a:pt x="895801" y="2764078"/>
                    <a:pt x="890086" y="2762554"/>
                  </a:cubicBezTo>
                  <a:cubicBezTo>
                    <a:pt x="892467" y="2757506"/>
                    <a:pt x="895611" y="2762840"/>
                    <a:pt x="901326" y="2760268"/>
                  </a:cubicBezTo>
                  <a:cubicBezTo>
                    <a:pt x="900183" y="2763697"/>
                    <a:pt x="897039" y="2767983"/>
                    <a:pt x="900564" y="2771222"/>
                  </a:cubicBezTo>
                  <a:cubicBezTo>
                    <a:pt x="903135" y="2769412"/>
                    <a:pt x="904469" y="2766745"/>
                    <a:pt x="907993" y="2770174"/>
                  </a:cubicBezTo>
                  <a:cubicBezTo>
                    <a:pt x="903326" y="2770746"/>
                    <a:pt x="904850" y="2776461"/>
                    <a:pt x="907707" y="2773317"/>
                  </a:cubicBezTo>
                  <a:close/>
                  <a:moveTo>
                    <a:pt x="906279" y="2768460"/>
                  </a:moveTo>
                  <a:cubicBezTo>
                    <a:pt x="913803" y="2765697"/>
                    <a:pt x="911422" y="2758554"/>
                    <a:pt x="905517" y="2754267"/>
                  </a:cubicBezTo>
                  <a:cubicBezTo>
                    <a:pt x="909898" y="2750171"/>
                    <a:pt x="912660" y="2759792"/>
                    <a:pt x="917994" y="2759887"/>
                  </a:cubicBezTo>
                  <a:cubicBezTo>
                    <a:pt x="912756" y="2761792"/>
                    <a:pt x="913994" y="2764840"/>
                    <a:pt x="919328" y="2766269"/>
                  </a:cubicBezTo>
                  <a:cubicBezTo>
                    <a:pt x="916756" y="2767221"/>
                    <a:pt x="909422" y="2771888"/>
                    <a:pt x="914946" y="2775413"/>
                  </a:cubicBezTo>
                  <a:cubicBezTo>
                    <a:pt x="915423" y="2781223"/>
                    <a:pt x="909898" y="2769317"/>
                    <a:pt x="906279" y="2768460"/>
                  </a:cubicBezTo>
                  <a:close/>
                  <a:moveTo>
                    <a:pt x="912946" y="2778461"/>
                  </a:moveTo>
                  <a:cubicBezTo>
                    <a:pt x="914565" y="2778270"/>
                    <a:pt x="914565" y="2779223"/>
                    <a:pt x="914661" y="2780175"/>
                  </a:cubicBezTo>
                  <a:cubicBezTo>
                    <a:pt x="915899" y="2780271"/>
                    <a:pt x="917137" y="2780366"/>
                    <a:pt x="918375" y="2780461"/>
                  </a:cubicBezTo>
                  <a:cubicBezTo>
                    <a:pt x="917518" y="2784080"/>
                    <a:pt x="915042" y="2786081"/>
                    <a:pt x="915708" y="2791320"/>
                  </a:cubicBezTo>
                  <a:cubicBezTo>
                    <a:pt x="907041" y="2789414"/>
                    <a:pt x="913041" y="2784557"/>
                    <a:pt x="912946" y="2778461"/>
                  </a:cubicBezTo>
                  <a:close/>
                  <a:moveTo>
                    <a:pt x="909898" y="2819133"/>
                  </a:moveTo>
                  <a:cubicBezTo>
                    <a:pt x="915899" y="2818180"/>
                    <a:pt x="915423" y="2821990"/>
                    <a:pt x="918852" y="2822943"/>
                  </a:cubicBezTo>
                  <a:cubicBezTo>
                    <a:pt x="917137" y="2826562"/>
                    <a:pt x="907422" y="2823704"/>
                    <a:pt x="909898" y="2819133"/>
                  </a:cubicBezTo>
                  <a:close/>
                  <a:moveTo>
                    <a:pt x="912851" y="2854089"/>
                  </a:moveTo>
                  <a:cubicBezTo>
                    <a:pt x="915042" y="2851041"/>
                    <a:pt x="912470" y="2846755"/>
                    <a:pt x="920757" y="2846755"/>
                  </a:cubicBezTo>
                  <a:cubicBezTo>
                    <a:pt x="920852" y="2851994"/>
                    <a:pt x="917994" y="2854185"/>
                    <a:pt x="912851" y="2854089"/>
                  </a:cubicBezTo>
                  <a:close/>
                  <a:moveTo>
                    <a:pt x="933330" y="2751600"/>
                  </a:moveTo>
                  <a:cubicBezTo>
                    <a:pt x="937235" y="2754458"/>
                    <a:pt x="931139" y="2761602"/>
                    <a:pt x="927043" y="2762173"/>
                  </a:cubicBezTo>
                  <a:cubicBezTo>
                    <a:pt x="925233" y="2754744"/>
                    <a:pt x="930948" y="2754744"/>
                    <a:pt x="933330" y="2751600"/>
                  </a:cubicBezTo>
                  <a:close/>
                  <a:moveTo>
                    <a:pt x="925710" y="2804654"/>
                  </a:moveTo>
                  <a:cubicBezTo>
                    <a:pt x="926186" y="2800654"/>
                    <a:pt x="932091" y="2801988"/>
                    <a:pt x="936949" y="2802273"/>
                  </a:cubicBezTo>
                  <a:cubicBezTo>
                    <a:pt x="938283" y="2808084"/>
                    <a:pt x="929520" y="2803893"/>
                    <a:pt x="925710" y="2804654"/>
                  </a:cubicBezTo>
                  <a:close/>
                  <a:moveTo>
                    <a:pt x="948284" y="2798368"/>
                  </a:moveTo>
                  <a:cubicBezTo>
                    <a:pt x="943045" y="2797796"/>
                    <a:pt x="945617" y="2791415"/>
                    <a:pt x="939616" y="2791415"/>
                  </a:cubicBezTo>
                  <a:cubicBezTo>
                    <a:pt x="943236" y="2787319"/>
                    <a:pt x="954761" y="2794749"/>
                    <a:pt x="948284" y="2798368"/>
                  </a:cubicBezTo>
                  <a:close/>
                  <a:moveTo>
                    <a:pt x="952475" y="2741980"/>
                  </a:moveTo>
                  <a:cubicBezTo>
                    <a:pt x="958666" y="2735122"/>
                    <a:pt x="939521" y="2731693"/>
                    <a:pt x="949903" y="2725978"/>
                  </a:cubicBezTo>
                  <a:cubicBezTo>
                    <a:pt x="950189" y="2729217"/>
                    <a:pt x="953046" y="2738170"/>
                    <a:pt x="961809" y="2739504"/>
                  </a:cubicBezTo>
                  <a:cubicBezTo>
                    <a:pt x="961333" y="2742837"/>
                    <a:pt x="957047" y="2742552"/>
                    <a:pt x="952475" y="2741980"/>
                  </a:cubicBezTo>
                  <a:close/>
                  <a:moveTo>
                    <a:pt x="947236" y="2862947"/>
                  </a:moveTo>
                  <a:cubicBezTo>
                    <a:pt x="951713" y="2858852"/>
                    <a:pt x="957333" y="2866281"/>
                    <a:pt x="961714" y="2867138"/>
                  </a:cubicBezTo>
                  <a:cubicBezTo>
                    <a:pt x="957142" y="2871329"/>
                    <a:pt x="952380" y="2863233"/>
                    <a:pt x="947236" y="2862947"/>
                  </a:cubicBezTo>
                  <a:close/>
                  <a:moveTo>
                    <a:pt x="964381" y="2780652"/>
                  </a:moveTo>
                  <a:cubicBezTo>
                    <a:pt x="963810" y="2775603"/>
                    <a:pt x="969144" y="2774555"/>
                    <a:pt x="963143" y="2772651"/>
                  </a:cubicBezTo>
                  <a:cubicBezTo>
                    <a:pt x="964667" y="2769698"/>
                    <a:pt x="968382" y="2768841"/>
                    <a:pt x="972668" y="2768650"/>
                  </a:cubicBezTo>
                  <a:cubicBezTo>
                    <a:pt x="969906" y="2772555"/>
                    <a:pt x="973144" y="2782652"/>
                    <a:pt x="964381" y="2780652"/>
                  </a:cubicBezTo>
                  <a:close/>
                  <a:moveTo>
                    <a:pt x="962762" y="2752172"/>
                  </a:moveTo>
                  <a:cubicBezTo>
                    <a:pt x="965810" y="2752362"/>
                    <a:pt x="968858" y="2752648"/>
                    <a:pt x="971906" y="2752838"/>
                  </a:cubicBezTo>
                  <a:cubicBezTo>
                    <a:pt x="971715" y="2756934"/>
                    <a:pt x="969525" y="2762554"/>
                    <a:pt x="976859" y="2761030"/>
                  </a:cubicBezTo>
                  <a:cubicBezTo>
                    <a:pt x="973811" y="2767888"/>
                    <a:pt x="963048" y="2757029"/>
                    <a:pt x="962762" y="2752172"/>
                  </a:cubicBezTo>
                  <a:close/>
                  <a:moveTo>
                    <a:pt x="995337" y="2760839"/>
                  </a:moveTo>
                  <a:cubicBezTo>
                    <a:pt x="987717" y="2759030"/>
                    <a:pt x="975906" y="2760268"/>
                    <a:pt x="975621" y="2753029"/>
                  </a:cubicBezTo>
                  <a:cubicBezTo>
                    <a:pt x="986860" y="2752172"/>
                    <a:pt x="989241" y="2756744"/>
                    <a:pt x="999719" y="2751696"/>
                  </a:cubicBezTo>
                  <a:cubicBezTo>
                    <a:pt x="997909" y="2754363"/>
                    <a:pt x="994290" y="2755315"/>
                    <a:pt x="995337" y="2760839"/>
                  </a:cubicBezTo>
                  <a:close/>
                  <a:moveTo>
                    <a:pt x="1005815" y="2769507"/>
                  </a:moveTo>
                  <a:cubicBezTo>
                    <a:pt x="1010101" y="2769317"/>
                    <a:pt x="1012863" y="2770269"/>
                    <a:pt x="1014864" y="2771698"/>
                  </a:cubicBezTo>
                  <a:cubicBezTo>
                    <a:pt x="1014387" y="2776461"/>
                    <a:pt x="1003624" y="2775127"/>
                    <a:pt x="1005815" y="2769507"/>
                  </a:cubicBezTo>
                  <a:close/>
                  <a:moveTo>
                    <a:pt x="1016483" y="2749791"/>
                  </a:moveTo>
                  <a:cubicBezTo>
                    <a:pt x="1012482" y="2749219"/>
                    <a:pt x="1010577" y="2750648"/>
                    <a:pt x="1010577" y="2754077"/>
                  </a:cubicBezTo>
                  <a:cubicBezTo>
                    <a:pt x="1011054" y="2751029"/>
                    <a:pt x="1010196" y="2739980"/>
                    <a:pt x="1017150" y="2740361"/>
                  </a:cubicBezTo>
                  <a:cubicBezTo>
                    <a:pt x="1016959" y="2743599"/>
                    <a:pt x="1016673" y="2746647"/>
                    <a:pt x="1016483" y="2749791"/>
                  </a:cubicBezTo>
                  <a:close/>
                  <a:moveTo>
                    <a:pt x="1018674" y="2719977"/>
                  </a:moveTo>
                  <a:cubicBezTo>
                    <a:pt x="1026389" y="2720263"/>
                    <a:pt x="1023817" y="2728074"/>
                    <a:pt x="1032866" y="2727312"/>
                  </a:cubicBezTo>
                  <a:cubicBezTo>
                    <a:pt x="1029818" y="2733312"/>
                    <a:pt x="1018769" y="2725407"/>
                    <a:pt x="1018674" y="2719977"/>
                  </a:cubicBezTo>
                  <a:close/>
                  <a:moveTo>
                    <a:pt x="1047439" y="2531382"/>
                  </a:moveTo>
                  <a:cubicBezTo>
                    <a:pt x="1043724" y="2535383"/>
                    <a:pt x="1041915" y="2525667"/>
                    <a:pt x="1040676" y="2523000"/>
                  </a:cubicBezTo>
                  <a:cubicBezTo>
                    <a:pt x="1044582" y="2522619"/>
                    <a:pt x="1045439" y="2524429"/>
                    <a:pt x="1047915" y="2525096"/>
                  </a:cubicBezTo>
                  <a:cubicBezTo>
                    <a:pt x="1049344" y="2528144"/>
                    <a:pt x="1042010" y="2529954"/>
                    <a:pt x="1047439" y="2531382"/>
                  </a:cubicBezTo>
                  <a:close/>
                </a:path>
              </a:pathLst>
            </a:custGeom>
            <a:solidFill>
              <a:schemeClr val="tx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22298" name="Freeform: Shape 1956">
              <a:extLst>
                <a:ext uri="{FF2B5EF4-FFF2-40B4-BE49-F238E27FC236}">
                  <a16:creationId xmlns:a16="http://schemas.microsoft.com/office/drawing/2014/main" id="{B017399D-4B26-40C5-B324-F3C81500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24" y="3860863"/>
              <a:ext cx="9525" cy="38100"/>
            </a:xfrm>
            <a:custGeom>
              <a:avLst/>
              <a:gdLst>
                <a:gd name="T0" fmla="*/ 12859 w 9525"/>
                <a:gd name="T1" fmla="*/ 24575 h 38100"/>
                <a:gd name="T2" fmla="*/ 3048 w 9525"/>
                <a:gd name="T3" fmla="*/ 8096 h 38100"/>
                <a:gd name="T4" fmla="*/ 8763 w 9525"/>
                <a:gd name="T5" fmla="*/ 5334 h 38100"/>
                <a:gd name="T6" fmla="*/ 0 w 9525"/>
                <a:gd name="T7" fmla="*/ 0 h 38100"/>
                <a:gd name="T8" fmla="*/ 4286 w 9525"/>
                <a:gd name="T9" fmla="*/ 17717 h 38100"/>
                <a:gd name="T10" fmla="*/ 6287 w 9525"/>
                <a:gd name="T11" fmla="*/ 39910 h 38100"/>
                <a:gd name="T12" fmla="*/ 5620 w 9525"/>
                <a:gd name="T13" fmla="*/ 24098 h 38100"/>
                <a:gd name="T14" fmla="*/ 12859 w 9525"/>
                <a:gd name="T15" fmla="*/ 24575 h 38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38100">
                  <a:moveTo>
                    <a:pt x="12859" y="24575"/>
                  </a:moveTo>
                  <a:cubicBezTo>
                    <a:pt x="10763" y="18193"/>
                    <a:pt x="2476" y="16383"/>
                    <a:pt x="3048" y="8096"/>
                  </a:cubicBezTo>
                  <a:cubicBezTo>
                    <a:pt x="6191" y="8382"/>
                    <a:pt x="7810" y="7239"/>
                    <a:pt x="8763" y="5334"/>
                  </a:cubicBezTo>
                  <a:cubicBezTo>
                    <a:pt x="5048" y="4096"/>
                    <a:pt x="3048" y="1619"/>
                    <a:pt x="0" y="0"/>
                  </a:cubicBezTo>
                  <a:cubicBezTo>
                    <a:pt x="1524" y="9144"/>
                    <a:pt x="381" y="16669"/>
                    <a:pt x="4286" y="17717"/>
                  </a:cubicBezTo>
                  <a:cubicBezTo>
                    <a:pt x="-381" y="27146"/>
                    <a:pt x="-953" y="34385"/>
                    <a:pt x="6287" y="39910"/>
                  </a:cubicBezTo>
                  <a:cubicBezTo>
                    <a:pt x="4858" y="33338"/>
                    <a:pt x="2572" y="30766"/>
                    <a:pt x="5620" y="24098"/>
                  </a:cubicBezTo>
                  <a:cubicBezTo>
                    <a:pt x="8096" y="26099"/>
                    <a:pt x="9906" y="26194"/>
                    <a:pt x="12859" y="24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299" name="Freeform: Shape 1957">
              <a:extLst>
                <a:ext uri="{FF2B5EF4-FFF2-40B4-BE49-F238E27FC236}">
                  <a16:creationId xmlns:a16="http://schemas.microsoft.com/office/drawing/2014/main" id="{4DF5F94C-06FB-4C6D-B1C5-35BE97F97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374" y="4383881"/>
              <a:ext cx="9525" cy="9525"/>
            </a:xfrm>
            <a:custGeom>
              <a:avLst/>
              <a:gdLst>
                <a:gd name="T0" fmla="*/ 9163050 w 9525"/>
                <a:gd name="T1" fmla="*/ 0 h 9525"/>
                <a:gd name="T2" fmla="*/ 72666225 w 9525"/>
                <a:gd name="T3" fmla="*/ 9906 h 9525"/>
                <a:gd name="T4" fmla="*/ 9163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2" y="0"/>
                  </a:moveTo>
                  <a:cubicBezTo>
                    <a:pt x="-2467" y="2953"/>
                    <a:pt x="4105" y="7525"/>
                    <a:pt x="7629" y="9906"/>
                  </a:cubicBezTo>
                  <a:cubicBezTo>
                    <a:pt x="7439" y="5048"/>
                    <a:pt x="2867" y="3429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0" name="Freeform: Shape 1958">
              <a:extLst>
                <a:ext uri="{FF2B5EF4-FFF2-40B4-BE49-F238E27FC236}">
                  <a16:creationId xmlns:a16="http://schemas.microsoft.com/office/drawing/2014/main" id="{85DE243A-2B21-4808-832E-B91655549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375" y="4342638"/>
              <a:ext cx="28575" cy="9525"/>
            </a:xfrm>
            <a:custGeom>
              <a:avLst/>
              <a:gdLst>
                <a:gd name="T0" fmla="*/ 736 w 28575"/>
                <a:gd name="T1" fmla="*/ 14764 h 9525"/>
                <a:gd name="T2" fmla="*/ 13785 w 28575"/>
                <a:gd name="T3" fmla="*/ 12573 h 9525"/>
                <a:gd name="T4" fmla="*/ 19976 w 28575"/>
                <a:gd name="T5" fmla="*/ 3524 h 9525"/>
                <a:gd name="T6" fmla="*/ 28930 w 28575"/>
                <a:gd name="T7" fmla="*/ 7334 h 9525"/>
                <a:gd name="T8" fmla="*/ 14738 w 28575"/>
                <a:gd name="T9" fmla="*/ 0 h 9525"/>
                <a:gd name="T10" fmla="*/ 736 w 28575"/>
                <a:gd name="T11" fmla="*/ 14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736" y="14764"/>
                  </a:moveTo>
                  <a:cubicBezTo>
                    <a:pt x="2641" y="8096"/>
                    <a:pt x="5403" y="12763"/>
                    <a:pt x="13785" y="12573"/>
                  </a:cubicBezTo>
                  <a:cubicBezTo>
                    <a:pt x="17690" y="8287"/>
                    <a:pt x="18262" y="7048"/>
                    <a:pt x="19976" y="3524"/>
                  </a:cubicBezTo>
                  <a:cubicBezTo>
                    <a:pt x="23405" y="4477"/>
                    <a:pt x="24358" y="7239"/>
                    <a:pt x="28930" y="7334"/>
                  </a:cubicBezTo>
                  <a:cubicBezTo>
                    <a:pt x="29501" y="952"/>
                    <a:pt x="22643" y="95"/>
                    <a:pt x="14738" y="0"/>
                  </a:cubicBezTo>
                  <a:cubicBezTo>
                    <a:pt x="16738" y="9144"/>
                    <a:pt x="-4122" y="4763"/>
                    <a:pt x="736" y="14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1" name="Freeform: Shape 1959">
              <a:extLst>
                <a:ext uri="{FF2B5EF4-FFF2-40B4-BE49-F238E27FC236}">
                  <a16:creationId xmlns:a16="http://schemas.microsoft.com/office/drawing/2014/main" id="{C7CA8677-3FFC-47AA-9EE0-947488A96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94" y="4341686"/>
              <a:ext cx="57150" cy="38100"/>
            </a:xfrm>
            <a:custGeom>
              <a:avLst/>
              <a:gdLst>
                <a:gd name="T0" fmla="*/ 12954 w 57150"/>
                <a:gd name="T1" fmla="*/ 24860 h 38100"/>
                <a:gd name="T2" fmla="*/ 0 w 57150"/>
                <a:gd name="T3" fmla="*/ 25527 h 38100"/>
                <a:gd name="T4" fmla="*/ 11621 w 57150"/>
                <a:gd name="T5" fmla="*/ 42100 h 38100"/>
                <a:gd name="T6" fmla="*/ 8477 w 57150"/>
                <a:gd name="T7" fmla="*/ 34004 h 38100"/>
                <a:gd name="T8" fmla="*/ 38576 w 57150"/>
                <a:gd name="T9" fmla="*/ 26765 h 38100"/>
                <a:gd name="T10" fmla="*/ 35719 w 57150"/>
                <a:gd name="T11" fmla="*/ 15526 h 38100"/>
                <a:gd name="T12" fmla="*/ 60293 w 57150"/>
                <a:gd name="T13" fmla="*/ 7906 h 38100"/>
                <a:gd name="T14" fmla="*/ 41910 w 57150"/>
                <a:gd name="T15" fmla="*/ 6572 h 38100"/>
                <a:gd name="T16" fmla="*/ 38767 w 57150"/>
                <a:gd name="T17" fmla="*/ 0 h 38100"/>
                <a:gd name="T18" fmla="*/ 40005 w 57150"/>
                <a:gd name="T19" fmla="*/ 8001 h 38100"/>
                <a:gd name="T20" fmla="*/ 27623 w 57150"/>
                <a:gd name="T21" fmla="*/ 762 h 38100"/>
                <a:gd name="T22" fmla="*/ 19621 w 57150"/>
                <a:gd name="T23" fmla="*/ 9620 h 38100"/>
                <a:gd name="T24" fmla="*/ 28194 w 57150"/>
                <a:gd name="T25" fmla="*/ 18193 h 38100"/>
                <a:gd name="T26" fmla="*/ 17050 w 57150"/>
                <a:gd name="T27" fmla="*/ 18955 h 38100"/>
                <a:gd name="T28" fmla="*/ 15907 w 57150"/>
                <a:gd name="T29" fmla="*/ 9430 h 38100"/>
                <a:gd name="T30" fmla="*/ 10287 w 57150"/>
                <a:gd name="T31" fmla="*/ 10573 h 38100"/>
                <a:gd name="T32" fmla="*/ 16192 w 57150"/>
                <a:gd name="T33" fmla="*/ 6287 h 38100"/>
                <a:gd name="T34" fmla="*/ 8954 w 57150"/>
                <a:gd name="T35" fmla="*/ 4191 h 38100"/>
                <a:gd name="T36" fmla="*/ 1333 w 57150"/>
                <a:gd name="T37" fmla="*/ 8382 h 38100"/>
                <a:gd name="T38" fmla="*/ 12954 w 57150"/>
                <a:gd name="T39" fmla="*/ 2486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150" h="38100">
                  <a:moveTo>
                    <a:pt x="12954" y="24860"/>
                  </a:moveTo>
                  <a:cubicBezTo>
                    <a:pt x="10382" y="26861"/>
                    <a:pt x="4858" y="25813"/>
                    <a:pt x="0" y="25527"/>
                  </a:cubicBezTo>
                  <a:cubicBezTo>
                    <a:pt x="1524" y="32766"/>
                    <a:pt x="1429" y="41243"/>
                    <a:pt x="11621" y="42100"/>
                  </a:cubicBezTo>
                  <a:cubicBezTo>
                    <a:pt x="13335" y="37338"/>
                    <a:pt x="6763" y="38767"/>
                    <a:pt x="8477" y="34004"/>
                  </a:cubicBezTo>
                  <a:cubicBezTo>
                    <a:pt x="15812" y="25432"/>
                    <a:pt x="31147" y="21907"/>
                    <a:pt x="38576" y="26765"/>
                  </a:cubicBezTo>
                  <a:cubicBezTo>
                    <a:pt x="38862" y="20574"/>
                    <a:pt x="30956" y="21336"/>
                    <a:pt x="35719" y="15526"/>
                  </a:cubicBezTo>
                  <a:cubicBezTo>
                    <a:pt x="42767" y="16097"/>
                    <a:pt x="52673" y="8191"/>
                    <a:pt x="60293" y="7906"/>
                  </a:cubicBezTo>
                  <a:cubicBezTo>
                    <a:pt x="53816" y="1810"/>
                    <a:pt x="52578" y="8572"/>
                    <a:pt x="41910" y="6572"/>
                  </a:cubicBezTo>
                  <a:cubicBezTo>
                    <a:pt x="42672" y="3048"/>
                    <a:pt x="41910" y="667"/>
                    <a:pt x="38767" y="0"/>
                  </a:cubicBezTo>
                  <a:cubicBezTo>
                    <a:pt x="33338" y="3810"/>
                    <a:pt x="40672" y="3620"/>
                    <a:pt x="40005" y="8001"/>
                  </a:cubicBezTo>
                  <a:cubicBezTo>
                    <a:pt x="32480" y="8096"/>
                    <a:pt x="30671" y="4000"/>
                    <a:pt x="27623" y="762"/>
                  </a:cubicBezTo>
                  <a:cubicBezTo>
                    <a:pt x="19431" y="3905"/>
                    <a:pt x="33147" y="10763"/>
                    <a:pt x="19621" y="9620"/>
                  </a:cubicBezTo>
                  <a:cubicBezTo>
                    <a:pt x="18288" y="15526"/>
                    <a:pt x="25717" y="14954"/>
                    <a:pt x="28194" y="18193"/>
                  </a:cubicBezTo>
                  <a:cubicBezTo>
                    <a:pt x="24194" y="21622"/>
                    <a:pt x="21146" y="15430"/>
                    <a:pt x="17050" y="18955"/>
                  </a:cubicBezTo>
                  <a:cubicBezTo>
                    <a:pt x="19812" y="16192"/>
                    <a:pt x="15240" y="11525"/>
                    <a:pt x="15907" y="9430"/>
                  </a:cubicBezTo>
                  <a:cubicBezTo>
                    <a:pt x="16288" y="11335"/>
                    <a:pt x="10192" y="14478"/>
                    <a:pt x="10287" y="10573"/>
                  </a:cubicBezTo>
                  <a:cubicBezTo>
                    <a:pt x="10668" y="7620"/>
                    <a:pt x="16478" y="10001"/>
                    <a:pt x="16192" y="6287"/>
                  </a:cubicBezTo>
                  <a:cubicBezTo>
                    <a:pt x="12668" y="6382"/>
                    <a:pt x="12287" y="4191"/>
                    <a:pt x="8954" y="4191"/>
                  </a:cubicBezTo>
                  <a:cubicBezTo>
                    <a:pt x="10668" y="13335"/>
                    <a:pt x="3810" y="3429"/>
                    <a:pt x="1333" y="8382"/>
                  </a:cubicBezTo>
                  <a:cubicBezTo>
                    <a:pt x="9620" y="10478"/>
                    <a:pt x="3334" y="23527"/>
                    <a:pt x="12954" y="2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2" name="Freeform: Shape 1960">
              <a:extLst>
                <a:ext uri="{FF2B5EF4-FFF2-40B4-BE49-F238E27FC236}">
                  <a16:creationId xmlns:a16="http://schemas.microsoft.com/office/drawing/2014/main" id="{1B44E139-CA32-4F2E-8106-DE687DDBC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916" y="4196905"/>
              <a:ext cx="28575" cy="28575"/>
            </a:xfrm>
            <a:custGeom>
              <a:avLst/>
              <a:gdLst>
                <a:gd name="T0" fmla="*/ 3524 w 28575"/>
                <a:gd name="T1" fmla="*/ 28766 h 28575"/>
                <a:gd name="T2" fmla="*/ 15812 w 28575"/>
                <a:gd name="T3" fmla="*/ 37529 h 28575"/>
                <a:gd name="T4" fmla="*/ 21336 w 28575"/>
                <a:gd name="T5" fmla="*/ 36386 h 28575"/>
                <a:gd name="T6" fmla="*/ 14764 w 28575"/>
                <a:gd name="T7" fmla="*/ 24860 h 28575"/>
                <a:gd name="T8" fmla="*/ 31147 w 28575"/>
                <a:gd name="T9" fmla="*/ 27623 h 28575"/>
                <a:gd name="T10" fmla="*/ 35528 w 28575"/>
                <a:gd name="T11" fmla="*/ 18479 h 28575"/>
                <a:gd name="T12" fmla="*/ 26194 w 28575"/>
                <a:gd name="T13" fmla="*/ 19336 h 28575"/>
                <a:gd name="T14" fmla="*/ 24860 w 28575"/>
                <a:gd name="T15" fmla="*/ 12954 h 28575"/>
                <a:gd name="T16" fmla="*/ 20955 w 28575"/>
                <a:gd name="T17" fmla="*/ 15812 h 28575"/>
                <a:gd name="T18" fmla="*/ 21527 w 28575"/>
                <a:gd name="T19" fmla="*/ 8001 h 28575"/>
                <a:gd name="T20" fmla="*/ 10382 w 28575"/>
                <a:gd name="T21" fmla="*/ 10287 h 28575"/>
                <a:gd name="T22" fmla="*/ 0 w 28575"/>
                <a:gd name="T23" fmla="*/ 0 h 28575"/>
                <a:gd name="T24" fmla="*/ 11430 w 28575"/>
                <a:gd name="T25" fmla="*/ 19812 h 28575"/>
                <a:gd name="T26" fmla="*/ 3524 w 28575"/>
                <a:gd name="T27" fmla="*/ 28766 h 285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28575">
                  <a:moveTo>
                    <a:pt x="3524" y="28766"/>
                  </a:moveTo>
                  <a:cubicBezTo>
                    <a:pt x="9716" y="28670"/>
                    <a:pt x="11525" y="32861"/>
                    <a:pt x="15812" y="37529"/>
                  </a:cubicBezTo>
                  <a:cubicBezTo>
                    <a:pt x="16193" y="32766"/>
                    <a:pt x="27146" y="40672"/>
                    <a:pt x="21336" y="36386"/>
                  </a:cubicBezTo>
                  <a:cubicBezTo>
                    <a:pt x="18479" y="33052"/>
                    <a:pt x="12383" y="32099"/>
                    <a:pt x="14764" y="24860"/>
                  </a:cubicBezTo>
                  <a:cubicBezTo>
                    <a:pt x="22193" y="24384"/>
                    <a:pt x="25146" y="27146"/>
                    <a:pt x="31147" y="27623"/>
                  </a:cubicBezTo>
                  <a:cubicBezTo>
                    <a:pt x="29147" y="21146"/>
                    <a:pt x="35528" y="22955"/>
                    <a:pt x="35528" y="18479"/>
                  </a:cubicBezTo>
                  <a:cubicBezTo>
                    <a:pt x="31147" y="17526"/>
                    <a:pt x="31337" y="21050"/>
                    <a:pt x="26194" y="19336"/>
                  </a:cubicBezTo>
                  <a:cubicBezTo>
                    <a:pt x="26003" y="16954"/>
                    <a:pt x="27242" y="13621"/>
                    <a:pt x="24860" y="12954"/>
                  </a:cubicBezTo>
                  <a:cubicBezTo>
                    <a:pt x="24479" y="14859"/>
                    <a:pt x="24003" y="16574"/>
                    <a:pt x="20955" y="15812"/>
                  </a:cubicBezTo>
                  <a:cubicBezTo>
                    <a:pt x="21146" y="13240"/>
                    <a:pt x="21336" y="10573"/>
                    <a:pt x="21527" y="8001"/>
                  </a:cubicBezTo>
                  <a:cubicBezTo>
                    <a:pt x="14097" y="10287"/>
                    <a:pt x="10478" y="5906"/>
                    <a:pt x="10382" y="10287"/>
                  </a:cubicBezTo>
                  <a:cubicBezTo>
                    <a:pt x="8096" y="6001"/>
                    <a:pt x="5144" y="2286"/>
                    <a:pt x="0" y="0"/>
                  </a:cubicBezTo>
                  <a:cubicBezTo>
                    <a:pt x="5429" y="8096"/>
                    <a:pt x="6191" y="14288"/>
                    <a:pt x="11430" y="19812"/>
                  </a:cubicBezTo>
                  <a:cubicBezTo>
                    <a:pt x="8096" y="23717"/>
                    <a:pt x="4572" y="20574"/>
                    <a:pt x="3524" y="28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3" name="Freeform: Shape 1961">
              <a:extLst>
                <a:ext uri="{FF2B5EF4-FFF2-40B4-BE49-F238E27FC236}">
                  <a16:creationId xmlns:a16="http://schemas.microsoft.com/office/drawing/2014/main" id="{E46A6BD0-BDF4-4707-9492-71C0DD379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296" y="4243768"/>
              <a:ext cx="19050" cy="19050"/>
            </a:xfrm>
            <a:custGeom>
              <a:avLst/>
              <a:gdLst>
                <a:gd name="T0" fmla="*/ 0 w 19050"/>
                <a:gd name="T1" fmla="*/ 7811 h 19050"/>
                <a:gd name="T2" fmla="*/ 7144 w 19050"/>
                <a:gd name="T3" fmla="*/ 11525 h 19050"/>
                <a:gd name="T4" fmla="*/ 9334 w 19050"/>
                <a:gd name="T5" fmla="*/ 6953 h 19050"/>
                <a:gd name="T6" fmla="*/ 17621 w 19050"/>
                <a:gd name="T7" fmla="*/ 20193 h 19050"/>
                <a:gd name="T8" fmla="*/ 17526 w 19050"/>
                <a:gd name="T9" fmla="*/ 21812 h 19050"/>
                <a:gd name="T10" fmla="*/ 25146 w 19050"/>
                <a:gd name="T11" fmla="*/ 17621 h 19050"/>
                <a:gd name="T12" fmla="*/ 12954 w 19050"/>
                <a:gd name="T13" fmla="*/ 8858 h 19050"/>
                <a:gd name="T14" fmla="*/ 18669 w 19050"/>
                <a:gd name="T15" fmla="*/ 6096 h 19050"/>
                <a:gd name="T16" fmla="*/ 17145 w 19050"/>
                <a:gd name="T17" fmla="*/ 1238 h 19050"/>
                <a:gd name="T18" fmla="*/ 667 w 19050"/>
                <a:gd name="T19" fmla="*/ 0 h 19050"/>
                <a:gd name="T20" fmla="*/ 0 w 19050"/>
                <a:gd name="T21" fmla="*/ 781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19050">
                  <a:moveTo>
                    <a:pt x="0" y="7811"/>
                  </a:moveTo>
                  <a:cubicBezTo>
                    <a:pt x="3619" y="8096"/>
                    <a:pt x="2000" y="12287"/>
                    <a:pt x="7144" y="11525"/>
                  </a:cubicBezTo>
                  <a:cubicBezTo>
                    <a:pt x="11430" y="9525"/>
                    <a:pt x="5143" y="7525"/>
                    <a:pt x="9334" y="6953"/>
                  </a:cubicBezTo>
                  <a:cubicBezTo>
                    <a:pt x="10573" y="10478"/>
                    <a:pt x="11716" y="16383"/>
                    <a:pt x="17621" y="20193"/>
                  </a:cubicBezTo>
                  <a:cubicBezTo>
                    <a:pt x="16573" y="20098"/>
                    <a:pt x="15430" y="21336"/>
                    <a:pt x="17526" y="21812"/>
                  </a:cubicBezTo>
                  <a:cubicBezTo>
                    <a:pt x="18288" y="18574"/>
                    <a:pt x="25622" y="22003"/>
                    <a:pt x="25146" y="17621"/>
                  </a:cubicBezTo>
                  <a:cubicBezTo>
                    <a:pt x="20669" y="14954"/>
                    <a:pt x="15716" y="12668"/>
                    <a:pt x="12954" y="8858"/>
                  </a:cubicBezTo>
                  <a:cubicBezTo>
                    <a:pt x="15145" y="8287"/>
                    <a:pt x="17240" y="7525"/>
                    <a:pt x="18669" y="6096"/>
                  </a:cubicBezTo>
                  <a:cubicBezTo>
                    <a:pt x="8572" y="5715"/>
                    <a:pt x="24670" y="3620"/>
                    <a:pt x="17145" y="1238"/>
                  </a:cubicBezTo>
                  <a:cubicBezTo>
                    <a:pt x="13144" y="8477"/>
                    <a:pt x="6953" y="0"/>
                    <a:pt x="667" y="0"/>
                  </a:cubicBezTo>
                  <a:cubicBezTo>
                    <a:pt x="2096" y="4191"/>
                    <a:pt x="8953" y="3524"/>
                    <a:pt x="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4" name="Freeform: Shape 1962">
              <a:extLst>
                <a:ext uri="{FF2B5EF4-FFF2-40B4-BE49-F238E27FC236}">
                  <a16:creationId xmlns:a16="http://schemas.microsoft.com/office/drawing/2014/main" id="{2DC82FBA-B309-4518-856A-3A265D1C4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721" y="4417409"/>
              <a:ext cx="19050" cy="19050"/>
            </a:xfrm>
            <a:custGeom>
              <a:avLst/>
              <a:gdLst>
                <a:gd name="T0" fmla="*/ 9049 w 19050"/>
                <a:gd name="T1" fmla="*/ 24956 h 19050"/>
                <a:gd name="T2" fmla="*/ 13145 w 19050"/>
                <a:gd name="T3" fmla="*/ 18955 h 19050"/>
                <a:gd name="T4" fmla="*/ 13621 w 19050"/>
                <a:gd name="T5" fmla="*/ 12668 h 19050"/>
                <a:gd name="T6" fmla="*/ 27718 w 19050"/>
                <a:gd name="T7" fmla="*/ 21622 h 19050"/>
                <a:gd name="T8" fmla="*/ 22860 w 19050"/>
                <a:gd name="T9" fmla="*/ 11811 h 19050"/>
                <a:gd name="T10" fmla="*/ 12668 w 19050"/>
                <a:gd name="T11" fmla="*/ 0 h 19050"/>
                <a:gd name="T12" fmla="*/ 11906 w 19050"/>
                <a:gd name="T13" fmla="*/ 10954 h 19050"/>
                <a:gd name="T14" fmla="*/ 9906 w 19050"/>
                <a:gd name="T15" fmla="*/ 13907 h 19050"/>
                <a:gd name="T16" fmla="*/ 0 w 19050"/>
                <a:gd name="T17" fmla="*/ 22670 h 19050"/>
                <a:gd name="T18" fmla="*/ 9049 w 19050"/>
                <a:gd name="T19" fmla="*/ 24956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9049" y="24956"/>
                  </a:moveTo>
                  <a:cubicBezTo>
                    <a:pt x="10192" y="22670"/>
                    <a:pt x="12001" y="21146"/>
                    <a:pt x="13145" y="18955"/>
                  </a:cubicBezTo>
                  <a:cubicBezTo>
                    <a:pt x="6477" y="19907"/>
                    <a:pt x="10096" y="11621"/>
                    <a:pt x="13621" y="12668"/>
                  </a:cubicBezTo>
                  <a:cubicBezTo>
                    <a:pt x="16478" y="16954"/>
                    <a:pt x="19621" y="21146"/>
                    <a:pt x="27718" y="21622"/>
                  </a:cubicBezTo>
                  <a:cubicBezTo>
                    <a:pt x="29051" y="16193"/>
                    <a:pt x="26765" y="13430"/>
                    <a:pt x="22860" y="11811"/>
                  </a:cubicBezTo>
                  <a:cubicBezTo>
                    <a:pt x="17812" y="14954"/>
                    <a:pt x="10858" y="6858"/>
                    <a:pt x="12668" y="0"/>
                  </a:cubicBezTo>
                  <a:cubicBezTo>
                    <a:pt x="1048" y="476"/>
                    <a:pt x="12001" y="6287"/>
                    <a:pt x="11906" y="10954"/>
                  </a:cubicBezTo>
                  <a:cubicBezTo>
                    <a:pt x="10478" y="11240"/>
                    <a:pt x="9716" y="12097"/>
                    <a:pt x="9906" y="13907"/>
                  </a:cubicBezTo>
                  <a:cubicBezTo>
                    <a:pt x="1429" y="9811"/>
                    <a:pt x="7715" y="21812"/>
                    <a:pt x="0" y="22670"/>
                  </a:cubicBezTo>
                  <a:cubicBezTo>
                    <a:pt x="5239" y="21812"/>
                    <a:pt x="4572" y="25337"/>
                    <a:pt x="9049" y="24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5" name="Freeform: Shape 1963">
              <a:extLst>
                <a:ext uri="{FF2B5EF4-FFF2-40B4-BE49-F238E27FC236}">
                  <a16:creationId xmlns:a16="http://schemas.microsoft.com/office/drawing/2014/main" id="{80A0AFD3-52BA-427F-8D75-96BBED3F9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459" y="4439878"/>
              <a:ext cx="9525" cy="9525"/>
            </a:xfrm>
            <a:custGeom>
              <a:avLst/>
              <a:gdLst>
                <a:gd name="T0" fmla="*/ 8858250 w 9525"/>
                <a:gd name="T1" fmla="*/ 12801600 h 9525"/>
                <a:gd name="T2" fmla="*/ 3419475 w 9525"/>
                <a:gd name="T3" fmla="*/ 87201375 h 9525"/>
                <a:gd name="T4" fmla="*/ 78714600 w 9525"/>
                <a:gd name="T5" fmla="*/ 18240375 h 9525"/>
                <a:gd name="T6" fmla="*/ 8858250 w 9525"/>
                <a:gd name="T7" fmla="*/ 12801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0" y="1344"/>
                  </a:moveTo>
                  <a:cubicBezTo>
                    <a:pt x="6264" y="3059"/>
                    <a:pt x="-1737" y="5059"/>
                    <a:pt x="359" y="9155"/>
                  </a:cubicBezTo>
                  <a:cubicBezTo>
                    <a:pt x="5502" y="9250"/>
                    <a:pt x="8360" y="7059"/>
                    <a:pt x="8264" y="1915"/>
                  </a:cubicBezTo>
                  <a:cubicBezTo>
                    <a:pt x="3883" y="3725"/>
                    <a:pt x="1692" y="-2656"/>
                    <a:pt x="930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6" name="Freeform: Shape 1964">
              <a:extLst>
                <a:ext uri="{FF2B5EF4-FFF2-40B4-BE49-F238E27FC236}">
                  <a16:creationId xmlns:a16="http://schemas.microsoft.com/office/drawing/2014/main" id="{84BA40CA-CE3E-4140-A886-19F0590C8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481" y="4468638"/>
              <a:ext cx="9525" cy="9525"/>
            </a:xfrm>
            <a:custGeom>
              <a:avLst/>
              <a:gdLst>
                <a:gd name="T0" fmla="*/ 6762 w 9525"/>
                <a:gd name="T1" fmla="*/ 13351 h 9525"/>
                <a:gd name="T2" fmla="*/ 16192 w 9525"/>
                <a:gd name="T3" fmla="*/ 10874 h 9525"/>
                <a:gd name="T4" fmla="*/ 12953 w 9525"/>
                <a:gd name="T5" fmla="*/ 4302 h 9525"/>
                <a:gd name="T6" fmla="*/ 380 w 9525"/>
                <a:gd name="T7" fmla="*/ 206 h 9525"/>
                <a:gd name="T8" fmla="*/ 6762 w 9525"/>
                <a:gd name="T9" fmla="*/ 1335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2" y="13351"/>
                  </a:moveTo>
                  <a:cubicBezTo>
                    <a:pt x="12286" y="12208"/>
                    <a:pt x="13811" y="11541"/>
                    <a:pt x="16192" y="10874"/>
                  </a:cubicBezTo>
                  <a:cubicBezTo>
                    <a:pt x="11239" y="9064"/>
                    <a:pt x="20192" y="5350"/>
                    <a:pt x="12953" y="4302"/>
                  </a:cubicBezTo>
                  <a:cubicBezTo>
                    <a:pt x="9524" y="12874"/>
                    <a:pt x="7905" y="-1889"/>
                    <a:pt x="380" y="206"/>
                  </a:cubicBezTo>
                  <a:cubicBezTo>
                    <a:pt x="-2382" y="8112"/>
                    <a:pt x="10953" y="4302"/>
                    <a:pt x="6762" y="13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7" name="Freeform: Shape 1965">
              <a:extLst>
                <a:ext uri="{FF2B5EF4-FFF2-40B4-BE49-F238E27FC236}">
                  <a16:creationId xmlns:a16="http://schemas.microsoft.com/office/drawing/2014/main" id="{E74A6163-7C2F-47A0-9751-A758F714F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508" y="4357688"/>
              <a:ext cx="9525" cy="9525"/>
            </a:xfrm>
            <a:custGeom>
              <a:avLst/>
              <a:gdLst>
                <a:gd name="T0" fmla="*/ 67 w 9525"/>
                <a:gd name="T1" fmla="*/ 0 h 9525"/>
                <a:gd name="T2" fmla="*/ 13974 w 9525"/>
                <a:gd name="T3" fmla="*/ 12097 h 9525"/>
                <a:gd name="T4" fmla="*/ 16260 w 9525"/>
                <a:gd name="T5" fmla="*/ 6001 h 9525"/>
                <a:gd name="T6" fmla="*/ 5211 w 9525"/>
                <a:gd name="T7" fmla="*/ 6763 h 9525"/>
                <a:gd name="T8" fmla="*/ 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" y="0"/>
                  </a:moveTo>
                  <a:cubicBezTo>
                    <a:pt x="-885" y="8096"/>
                    <a:pt x="8544" y="8572"/>
                    <a:pt x="13974" y="12097"/>
                  </a:cubicBezTo>
                  <a:cubicBezTo>
                    <a:pt x="14736" y="10001"/>
                    <a:pt x="16831" y="9239"/>
                    <a:pt x="16260" y="6001"/>
                  </a:cubicBezTo>
                  <a:cubicBezTo>
                    <a:pt x="11783" y="5429"/>
                    <a:pt x="7497" y="5144"/>
                    <a:pt x="5211" y="6763"/>
                  </a:cubicBezTo>
                  <a:cubicBezTo>
                    <a:pt x="7306" y="2477"/>
                    <a:pt x="7687" y="19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8" name="Freeform: Shape 1966">
              <a:extLst>
                <a:ext uri="{FF2B5EF4-FFF2-40B4-BE49-F238E27FC236}">
                  <a16:creationId xmlns:a16="http://schemas.microsoft.com/office/drawing/2014/main" id="{7D4B3CB1-74AF-4CCC-A656-BA1E8799A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051" y="4292251"/>
              <a:ext cx="9525" cy="9525"/>
            </a:xfrm>
            <a:custGeom>
              <a:avLst/>
              <a:gdLst>
                <a:gd name="T0" fmla="*/ 34480500 w 9525"/>
                <a:gd name="T1" fmla="*/ 58969275 h 9525"/>
                <a:gd name="T2" fmla="*/ 0 w 9525"/>
                <a:gd name="T3" fmla="*/ 41729025 h 9525"/>
                <a:gd name="T4" fmla="*/ 86191725 w 9525"/>
                <a:gd name="T5" fmla="*/ 62598300 h 9525"/>
                <a:gd name="T6" fmla="*/ 55340250 w 9525"/>
                <a:gd name="T7" fmla="*/ 0 h 9525"/>
                <a:gd name="T8" fmla="*/ 34480500 w 9525"/>
                <a:gd name="T9" fmla="*/ 589692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620" y="6191"/>
                  </a:moveTo>
                  <a:cubicBezTo>
                    <a:pt x="3334" y="4477"/>
                    <a:pt x="857" y="2191"/>
                    <a:pt x="0" y="4381"/>
                  </a:cubicBezTo>
                  <a:cubicBezTo>
                    <a:pt x="4191" y="6953"/>
                    <a:pt x="3143" y="7906"/>
                    <a:pt x="9049" y="6572"/>
                  </a:cubicBezTo>
                  <a:cubicBezTo>
                    <a:pt x="9811" y="3048"/>
                    <a:pt x="9049" y="667"/>
                    <a:pt x="5810" y="0"/>
                  </a:cubicBezTo>
                  <a:cubicBezTo>
                    <a:pt x="5429" y="2381"/>
                    <a:pt x="6096" y="5905"/>
                    <a:pt x="3620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09" name="Freeform: Shape 1967">
              <a:extLst>
                <a:ext uri="{FF2B5EF4-FFF2-40B4-BE49-F238E27FC236}">
                  <a16:creationId xmlns:a16="http://schemas.microsoft.com/office/drawing/2014/main" id="{75E62026-C31F-4DCB-A9C7-51D833C3D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097" y="444998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78933675 w 9525"/>
                <a:gd name="T3" fmla="*/ 1324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5429"/>
                    <a:pt x="5620" y="8668"/>
                    <a:pt x="8287" y="13240"/>
                  </a:cubicBezTo>
                  <a:cubicBezTo>
                    <a:pt x="12097" y="8954"/>
                    <a:pt x="4096" y="31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0" name="Freeform: Shape 1968">
              <a:extLst>
                <a:ext uri="{FF2B5EF4-FFF2-40B4-BE49-F238E27FC236}">
                  <a16:creationId xmlns:a16="http://schemas.microsoft.com/office/drawing/2014/main" id="{4522F6DF-7690-47FB-823B-0FA6BEA09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572" y="4348860"/>
              <a:ext cx="9525" cy="9525"/>
            </a:xfrm>
            <a:custGeom>
              <a:avLst/>
              <a:gdLst>
                <a:gd name="T0" fmla="*/ 14669 w 9525"/>
                <a:gd name="T1" fmla="*/ 36899850 h 9525"/>
                <a:gd name="T2" fmla="*/ 0 w 9525"/>
                <a:gd name="T3" fmla="*/ 26927175 h 9525"/>
                <a:gd name="T4" fmla="*/ 14669 w 9525"/>
                <a:gd name="T5" fmla="*/ 36899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669" y="3874"/>
                  </a:moveTo>
                  <a:cubicBezTo>
                    <a:pt x="9525" y="3303"/>
                    <a:pt x="3048" y="-3841"/>
                    <a:pt x="0" y="2827"/>
                  </a:cubicBezTo>
                  <a:cubicBezTo>
                    <a:pt x="6763" y="-1650"/>
                    <a:pt x="9430" y="8351"/>
                    <a:pt x="14669" y="3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1" name="Freeform: Shape 1969">
              <a:extLst>
                <a:ext uri="{FF2B5EF4-FFF2-40B4-BE49-F238E27FC236}">
                  <a16:creationId xmlns:a16="http://schemas.microsoft.com/office/drawing/2014/main" id="{D474B5D4-57C1-4600-9802-A4774C34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094" y="4489794"/>
              <a:ext cx="9525" cy="19050"/>
            </a:xfrm>
            <a:custGeom>
              <a:avLst/>
              <a:gdLst>
                <a:gd name="T0" fmla="*/ 10096 w 9525"/>
                <a:gd name="T1" fmla="*/ 5 h 19050"/>
                <a:gd name="T2" fmla="*/ 6096 w 9525"/>
                <a:gd name="T3" fmla="*/ 4482 h 19050"/>
                <a:gd name="T4" fmla="*/ 12763 w 9525"/>
                <a:gd name="T5" fmla="*/ 14388 h 19050"/>
                <a:gd name="T6" fmla="*/ 8953 w 9525"/>
                <a:gd name="T7" fmla="*/ 15626 h 19050"/>
                <a:gd name="T8" fmla="*/ 0 w 9525"/>
                <a:gd name="T9" fmla="*/ 11816 h 19050"/>
                <a:gd name="T10" fmla="*/ 6572 w 9525"/>
                <a:gd name="T11" fmla="*/ 23341 h 19050"/>
                <a:gd name="T12" fmla="*/ 16669 w 9525"/>
                <a:gd name="T13" fmla="*/ 11435 h 19050"/>
                <a:gd name="T14" fmla="*/ 10096 w 9525"/>
                <a:gd name="T15" fmla="*/ 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0096" y="5"/>
                  </a:moveTo>
                  <a:cubicBezTo>
                    <a:pt x="10287" y="2196"/>
                    <a:pt x="571" y="2481"/>
                    <a:pt x="6096" y="4482"/>
                  </a:cubicBezTo>
                  <a:cubicBezTo>
                    <a:pt x="8382" y="1910"/>
                    <a:pt x="10573" y="11911"/>
                    <a:pt x="12763" y="14388"/>
                  </a:cubicBezTo>
                  <a:cubicBezTo>
                    <a:pt x="10954" y="14197"/>
                    <a:pt x="10477" y="15435"/>
                    <a:pt x="8953" y="15626"/>
                  </a:cubicBezTo>
                  <a:cubicBezTo>
                    <a:pt x="6953" y="14483"/>
                    <a:pt x="2381" y="7815"/>
                    <a:pt x="0" y="11816"/>
                  </a:cubicBezTo>
                  <a:cubicBezTo>
                    <a:pt x="1333" y="18388"/>
                    <a:pt x="8477" y="13149"/>
                    <a:pt x="6572" y="23341"/>
                  </a:cubicBezTo>
                  <a:cubicBezTo>
                    <a:pt x="13430" y="22865"/>
                    <a:pt x="14668" y="16769"/>
                    <a:pt x="16669" y="11435"/>
                  </a:cubicBezTo>
                  <a:cubicBezTo>
                    <a:pt x="8382" y="12197"/>
                    <a:pt x="17907" y="-281"/>
                    <a:pt x="1009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2" name="Freeform: Shape 1970">
              <a:extLst>
                <a:ext uri="{FF2B5EF4-FFF2-40B4-BE49-F238E27FC236}">
                  <a16:creationId xmlns:a16="http://schemas.microsoft.com/office/drawing/2014/main" id="{0EDAE950-D777-46CD-988D-3E7D356A6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379" y="4429528"/>
              <a:ext cx="9525" cy="9525"/>
            </a:xfrm>
            <a:custGeom>
              <a:avLst/>
              <a:gdLst>
                <a:gd name="T0" fmla="*/ 17716 w 9525"/>
                <a:gd name="T1" fmla="*/ 14361 h 9525"/>
                <a:gd name="T2" fmla="*/ 18764 w 9525"/>
                <a:gd name="T3" fmla="*/ 264 h 9525"/>
                <a:gd name="T4" fmla="*/ 5714 w 9525"/>
                <a:gd name="T5" fmla="*/ 836 h 9525"/>
                <a:gd name="T6" fmla="*/ 952 w 9525"/>
                <a:gd name="T7" fmla="*/ 16266 h 9525"/>
                <a:gd name="T8" fmla="*/ 10763 w 9525"/>
                <a:gd name="T9" fmla="*/ 7503 h 9525"/>
                <a:gd name="T10" fmla="*/ 17716 w 9525"/>
                <a:gd name="T11" fmla="*/ 143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7716" y="14361"/>
                  </a:moveTo>
                  <a:cubicBezTo>
                    <a:pt x="18954" y="10265"/>
                    <a:pt x="13430" y="3788"/>
                    <a:pt x="18764" y="264"/>
                  </a:cubicBezTo>
                  <a:cubicBezTo>
                    <a:pt x="12953" y="-974"/>
                    <a:pt x="12001" y="2645"/>
                    <a:pt x="5714" y="836"/>
                  </a:cubicBezTo>
                  <a:cubicBezTo>
                    <a:pt x="11715" y="9789"/>
                    <a:pt x="-3906" y="9694"/>
                    <a:pt x="952" y="16266"/>
                  </a:cubicBezTo>
                  <a:cubicBezTo>
                    <a:pt x="3238" y="12361"/>
                    <a:pt x="6095" y="9122"/>
                    <a:pt x="10763" y="7503"/>
                  </a:cubicBezTo>
                  <a:cubicBezTo>
                    <a:pt x="8667" y="12265"/>
                    <a:pt x="17144" y="16647"/>
                    <a:pt x="17716" y="14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3" name="Freeform: Shape 1971">
              <a:extLst>
                <a:ext uri="{FF2B5EF4-FFF2-40B4-BE49-F238E27FC236}">
                  <a16:creationId xmlns:a16="http://schemas.microsoft.com/office/drawing/2014/main" id="{11015001-B0DE-4C11-8C81-F8C030FC2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73" y="3511391"/>
              <a:ext cx="38100" cy="28575"/>
            </a:xfrm>
            <a:custGeom>
              <a:avLst/>
              <a:gdLst>
                <a:gd name="T0" fmla="*/ 5235 w 38100"/>
                <a:gd name="T1" fmla="*/ 32385 h 28575"/>
                <a:gd name="T2" fmla="*/ 29429 w 38100"/>
                <a:gd name="T3" fmla="*/ 29432 h 28575"/>
                <a:gd name="T4" fmla="*/ 24857 w 38100"/>
                <a:gd name="T5" fmla="*/ 16478 h 28575"/>
                <a:gd name="T6" fmla="*/ 30858 w 38100"/>
                <a:gd name="T7" fmla="*/ 10668 h 28575"/>
                <a:gd name="T8" fmla="*/ 41811 w 38100"/>
                <a:gd name="T9" fmla="*/ 11430 h 28575"/>
                <a:gd name="T10" fmla="*/ 37144 w 38100"/>
                <a:gd name="T11" fmla="*/ 0 h 28575"/>
                <a:gd name="T12" fmla="*/ 23714 w 38100"/>
                <a:gd name="T13" fmla="*/ 6953 h 28575"/>
                <a:gd name="T14" fmla="*/ 29048 w 38100"/>
                <a:gd name="T15" fmla="*/ 8954 h 28575"/>
                <a:gd name="T16" fmla="*/ 20094 w 38100"/>
                <a:gd name="T17" fmla="*/ 5144 h 28575"/>
                <a:gd name="T18" fmla="*/ 19332 w 38100"/>
                <a:gd name="T19" fmla="*/ 16097 h 28575"/>
                <a:gd name="T20" fmla="*/ 8950 w 38100"/>
                <a:gd name="T21" fmla="*/ 7429 h 28575"/>
                <a:gd name="T22" fmla="*/ 10189 w 38100"/>
                <a:gd name="T23" fmla="*/ 15431 h 28575"/>
                <a:gd name="T24" fmla="*/ 14189 w 38100"/>
                <a:gd name="T25" fmla="*/ 10954 h 28575"/>
                <a:gd name="T26" fmla="*/ 16951 w 38100"/>
                <a:gd name="T27" fmla="*/ 23717 h 28575"/>
                <a:gd name="T28" fmla="*/ 282 w 38100"/>
                <a:gd name="T29" fmla="*/ 24098 h 28575"/>
                <a:gd name="T30" fmla="*/ 5235 w 38100"/>
                <a:gd name="T31" fmla="*/ 32385 h 285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00" h="28575">
                  <a:moveTo>
                    <a:pt x="5235" y="32385"/>
                  </a:moveTo>
                  <a:cubicBezTo>
                    <a:pt x="9998" y="27908"/>
                    <a:pt x="22381" y="21527"/>
                    <a:pt x="29429" y="29432"/>
                  </a:cubicBezTo>
                  <a:cubicBezTo>
                    <a:pt x="29334" y="24003"/>
                    <a:pt x="26667" y="20669"/>
                    <a:pt x="24857" y="16478"/>
                  </a:cubicBezTo>
                  <a:cubicBezTo>
                    <a:pt x="32477" y="17431"/>
                    <a:pt x="32382" y="15145"/>
                    <a:pt x="30858" y="10668"/>
                  </a:cubicBezTo>
                  <a:cubicBezTo>
                    <a:pt x="37430" y="9906"/>
                    <a:pt x="37144" y="6668"/>
                    <a:pt x="41811" y="11430"/>
                  </a:cubicBezTo>
                  <a:cubicBezTo>
                    <a:pt x="45812" y="6096"/>
                    <a:pt x="43526" y="1619"/>
                    <a:pt x="37144" y="0"/>
                  </a:cubicBezTo>
                  <a:cubicBezTo>
                    <a:pt x="38002" y="7144"/>
                    <a:pt x="27429" y="14764"/>
                    <a:pt x="23714" y="6953"/>
                  </a:cubicBezTo>
                  <a:cubicBezTo>
                    <a:pt x="26286" y="7049"/>
                    <a:pt x="27714" y="8001"/>
                    <a:pt x="29048" y="8954"/>
                  </a:cubicBezTo>
                  <a:cubicBezTo>
                    <a:pt x="29810" y="2667"/>
                    <a:pt x="24667" y="4477"/>
                    <a:pt x="20094" y="5144"/>
                  </a:cubicBezTo>
                  <a:cubicBezTo>
                    <a:pt x="19142" y="11430"/>
                    <a:pt x="23047" y="12573"/>
                    <a:pt x="19332" y="16097"/>
                  </a:cubicBezTo>
                  <a:cubicBezTo>
                    <a:pt x="19999" y="10192"/>
                    <a:pt x="14475" y="8763"/>
                    <a:pt x="8950" y="7429"/>
                  </a:cubicBezTo>
                  <a:cubicBezTo>
                    <a:pt x="6283" y="9239"/>
                    <a:pt x="5521" y="14859"/>
                    <a:pt x="10189" y="15431"/>
                  </a:cubicBezTo>
                  <a:cubicBezTo>
                    <a:pt x="10284" y="12668"/>
                    <a:pt x="11903" y="11525"/>
                    <a:pt x="14189" y="10954"/>
                  </a:cubicBezTo>
                  <a:cubicBezTo>
                    <a:pt x="15999" y="14573"/>
                    <a:pt x="18380" y="17717"/>
                    <a:pt x="16951" y="23717"/>
                  </a:cubicBezTo>
                  <a:cubicBezTo>
                    <a:pt x="12284" y="24670"/>
                    <a:pt x="6950" y="25051"/>
                    <a:pt x="282" y="24098"/>
                  </a:cubicBezTo>
                  <a:cubicBezTo>
                    <a:pt x="-956" y="28956"/>
                    <a:pt x="2092" y="30671"/>
                    <a:pt x="5235" y="32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4" name="Freeform: Shape 1972">
              <a:extLst>
                <a:ext uri="{FF2B5EF4-FFF2-40B4-BE49-F238E27FC236}">
                  <a16:creationId xmlns:a16="http://schemas.microsoft.com/office/drawing/2014/main" id="{B314F15E-5F83-481B-AE11-544A38C76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56" y="3495484"/>
              <a:ext cx="9525" cy="9525"/>
            </a:xfrm>
            <a:custGeom>
              <a:avLst/>
              <a:gdLst>
                <a:gd name="T0" fmla="*/ 920 w 9525"/>
                <a:gd name="T1" fmla="*/ 74399775 h 9525"/>
                <a:gd name="T2" fmla="*/ 10636 w 9525"/>
                <a:gd name="T3" fmla="*/ 6353175 h 9525"/>
                <a:gd name="T4" fmla="*/ 1492 w 9525"/>
                <a:gd name="T5" fmla="*/ 0 h 9525"/>
                <a:gd name="T6" fmla="*/ 92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0" y="7811"/>
                  </a:moveTo>
                  <a:cubicBezTo>
                    <a:pt x="3968" y="6287"/>
                    <a:pt x="15017" y="3905"/>
                    <a:pt x="10636" y="667"/>
                  </a:cubicBezTo>
                  <a:cubicBezTo>
                    <a:pt x="8731" y="6096"/>
                    <a:pt x="4063" y="2096"/>
                    <a:pt x="1492" y="0"/>
                  </a:cubicBezTo>
                  <a:cubicBezTo>
                    <a:pt x="-2223" y="2667"/>
                    <a:pt x="2349" y="2858"/>
                    <a:pt x="92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5" name="Freeform: Shape 1973">
              <a:extLst>
                <a:ext uri="{FF2B5EF4-FFF2-40B4-BE49-F238E27FC236}">
                  <a16:creationId xmlns:a16="http://schemas.microsoft.com/office/drawing/2014/main" id="{483FEE5B-8072-4F26-86D9-C160AB390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105" y="3841895"/>
              <a:ext cx="38100" cy="28575"/>
            </a:xfrm>
            <a:custGeom>
              <a:avLst/>
              <a:gdLst>
                <a:gd name="T0" fmla="*/ 36671 w 38100"/>
                <a:gd name="T1" fmla="*/ 21540 h 28575"/>
                <a:gd name="T2" fmla="*/ 34385 w 38100"/>
                <a:gd name="T3" fmla="*/ 27636 h 28575"/>
                <a:gd name="T4" fmla="*/ 45815 w 38100"/>
                <a:gd name="T5" fmla="*/ 22207 h 28575"/>
                <a:gd name="T6" fmla="*/ 40767 w 38100"/>
                <a:gd name="T7" fmla="*/ 15539 h 28575"/>
                <a:gd name="T8" fmla="*/ 23431 w 38100"/>
                <a:gd name="T9" fmla="*/ 14 h 28575"/>
                <a:gd name="T10" fmla="*/ 4858 w 38100"/>
                <a:gd name="T11" fmla="*/ 1823 h 28575"/>
                <a:gd name="T12" fmla="*/ 7906 w 38100"/>
                <a:gd name="T13" fmla="*/ 9919 h 28575"/>
                <a:gd name="T14" fmla="*/ 2572 w 38100"/>
                <a:gd name="T15" fmla="*/ 7919 h 28575"/>
                <a:gd name="T16" fmla="*/ 0 w 38100"/>
                <a:gd name="T17" fmla="*/ 17158 h 28575"/>
                <a:gd name="T18" fmla="*/ 7620 w 38100"/>
                <a:gd name="T19" fmla="*/ 12968 h 28575"/>
                <a:gd name="T20" fmla="*/ 14573 w 38100"/>
                <a:gd name="T21" fmla="*/ 19825 h 28575"/>
                <a:gd name="T22" fmla="*/ 9525 w 38100"/>
                <a:gd name="T23" fmla="*/ 13158 h 28575"/>
                <a:gd name="T24" fmla="*/ 18669 w 38100"/>
                <a:gd name="T25" fmla="*/ 13825 h 28575"/>
                <a:gd name="T26" fmla="*/ 19812 w 38100"/>
                <a:gd name="T27" fmla="*/ 23350 h 28575"/>
                <a:gd name="T28" fmla="*/ 28956 w 38100"/>
                <a:gd name="T29" fmla="*/ 24016 h 28575"/>
                <a:gd name="T30" fmla="*/ 24860 w 38100"/>
                <a:gd name="T31" fmla="*/ 30017 h 28575"/>
                <a:gd name="T32" fmla="*/ 16002 w 38100"/>
                <a:gd name="T33" fmla="*/ 24588 h 28575"/>
                <a:gd name="T34" fmla="*/ 22669 w 38100"/>
                <a:gd name="T35" fmla="*/ 34494 h 28575"/>
                <a:gd name="T36" fmla="*/ 36671 w 38100"/>
                <a:gd name="T37" fmla="*/ 21540 h 285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100" h="28575">
                  <a:moveTo>
                    <a:pt x="36671" y="21540"/>
                  </a:moveTo>
                  <a:cubicBezTo>
                    <a:pt x="36862" y="24493"/>
                    <a:pt x="34385" y="24874"/>
                    <a:pt x="34385" y="27636"/>
                  </a:cubicBezTo>
                  <a:cubicBezTo>
                    <a:pt x="41910" y="29446"/>
                    <a:pt x="41624" y="23636"/>
                    <a:pt x="45815" y="22207"/>
                  </a:cubicBezTo>
                  <a:cubicBezTo>
                    <a:pt x="39052" y="24588"/>
                    <a:pt x="40291" y="21635"/>
                    <a:pt x="40767" y="15539"/>
                  </a:cubicBezTo>
                  <a:cubicBezTo>
                    <a:pt x="27146" y="13063"/>
                    <a:pt x="30289" y="5443"/>
                    <a:pt x="23431" y="14"/>
                  </a:cubicBezTo>
                  <a:cubicBezTo>
                    <a:pt x="15621" y="5348"/>
                    <a:pt x="7525" y="-3606"/>
                    <a:pt x="4858" y="1823"/>
                  </a:cubicBezTo>
                  <a:cubicBezTo>
                    <a:pt x="7429" y="3347"/>
                    <a:pt x="7144" y="7062"/>
                    <a:pt x="7906" y="9919"/>
                  </a:cubicBezTo>
                  <a:cubicBezTo>
                    <a:pt x="5525" y="9634"/>
                    <a:pt x="5525" y="7729"/>
                    <a:pt x="2572" y="7919"/>
                  </a:cubicBezTo>
                  <a:cubicBezTo>
                    <a:pt x="3524" y="12777"/>
                    <a:pt x="286" y="13539"/>
                    <a:pt x="0" y="17158"/>
                  </a:cubicBezTo>
                  <a:cubicBezTo>
                    <a:pt x="6953" y="20207"/>
                    <a:pt x="4096" y="13349"/>
                    <a:pt x="7620" y="12968"/>
                  </a:cubicBezTo>
                  <a:cubicBezTo>
                    <a:pt x="9620" y="15444"/>
                    <a:pt x="8668" y="20111"/>
                    <a:pt x="14573" y="19825"/>
                  </a:cubicBezTo>
                  <a:cubicBezTo>
                    <a:pt x="16573" y="14873"/>
                    <a:pt x="8668" y="17254"/>
                    <a:pt x="9525" y="13158"/>
                  </a:cubicBezTo>
                  <a:cubicBezTo>
                    <a:pt x="10668" y="12301"/>
                    <a:pt x="18574" y="10110"/>
                    <a:pt x="18669" y="13825"/>
                  </a:cubicBezTo>
                  <a:cubicBezTo>
                    <a:pt x="12763" y="18016"/>
                    <a:pt x="22193" y="17540"/>
                    <a:pt x="19812" y="23350"/>
                  </a:cubicBezTo>
                  <a:cubicBezTo>
                    <a:pt x="24193" y="25731"/>
                    <a:pt x="27813" y="19349"/>
                    <a:pt x="28956" y="24016"/>
                  </a:cubicBezTo>
                  <a:cubicBezTo>
                    <a:pt x="26384" y="24778"/>
                    <a:pt x="28194" y="30017"/>
                    <a:pt x="24860" y="30017"/>
                  </a:cubicBezTo>
                  <a:cubicBezTo>
                    <a:pt x="22765" y="27541"/>
                    <a:pt x="18002" y="27065"/>
                    <a:pt x="16002" y="24588"/>
                  </a:cubicBezTo>
                  <a:cubicBezTo>
                    <a:pt x="12668" y="32018"/>
                    <a:pt x="24193" y="28493"/>
                    <a:pt x="22669" y="34494"/>
                  </a:cubicBezTo>
                  <a:cubicBezTo>
                    <a:pt x="33147" y="35923"/>
                    <a:pt x="29908" y="23731"/>
                    <a:pt x="36671" y="215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6" name="Freeform: Shape 1974">
              <a:extLst>
                <a:ext uri="{FF2B5EF4-FFF2-40B4-BE49-F238E27FC236}">
                  <a16:creationId xmlns:a16="http://schemas.microsoft.com/office/drawing/2014/main" id="{80241F0E-94E3-4F45-B839-B9ADECA9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2329417"/>
              <a:ext cx="19050" cy="28575"/>
            </a:xfrm>
            <a:custGeom>
              <a:avLst/>
              <a:gdLst>
                <a:gd name="T0" fmla="*/ 24479 w 19050"/>
                <a:gd name="T1" fmla="*/ 19258 h 28575"/>
                <a:gd name="T2" fmla="*/ 18860 w 19050"/>
                <a:gd name="T3" fmla="*/ 20401 h 28575"/>
                <a:gd name="T4" fmla="*/ 14383 w 19050"/>
                <a:gd name="T5" fmla="*/ 5827 h 28575"/>
                <a:gd name="T6" fmla="*/ 20383 w 19050"/>
                <a:gd name="T7" fmla="*/ 17 h 28575"/>
                <a:gd name="T8" fmla="*/ 10763 w 19050"/>
                <a:gd name="T9" fmla="*/ 5542 h 28575"/>
                <a:gd name="T10" fmla="*/ 17526 w 19050"/>
                <a:gd name="T11" fmla="*/ 13924 h 28575"/>
                <a:gd name="T12" fmla="*/ 0 w 19050"/>
                <a:gd name="T13" fmla="*/ 26782 h 28575"/>
                <a:gd name="T14" fmla="*/ 8668 w 19050"/>
                <a:gd name="T15" fmla="*/ 24211 h 28575"/>
                <a:gd name="T16" fmla="*/ 8477 w 19050"/>
                <a:gd name="T17" fmla="*/ 24973 h 28575"/>
                <a:gd name="T18" fmla="*/ 16954 w 19050"/>
                <a:gd name="T19" fmla="*/ 29068 h 28575"/>
                <a:gd name="T20" fmla="*/ 16193 w 19050"/>
                <a:gd name="T21" fmla="*/ 24401 h 28575"/>
                <a:gd name="T22" fmla="*/ 24479 w 19050"/>
                <a:gd name="T23" fmla="*/ 19258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28575">
                  <a:moveTo>
                    <a:pt x="24479" y="19258"/>
                  </a:moveTo>
                  <a:cubicBezTo>
                    <a:pt x="24003" y="21067"/>
                    <a:pt x="21431" y="20782"/>
                    <a:pt x="18860" y="20401"/>
                  </a:cubicBezTo>
                  <a:cubicBezTo>
                    <a:pt x="22860" y="16305"/>
                    <a:pt x="19907" y="7542"/>
                    <a:pt x="14383" y="5827"/>
                  </a:cubicBezTo>
                  <a:cubicBezTo>
                    <a:pt x="19145" y="6685"/>
                    <a:pt x="20479" y="4113"/>
                    <a:pt x="20383" y="17"/>
                  </a:cubicBezTo>
                  <a:cubicBezTo>
                    <a:pt x="14954" y="-269"/>
                    <a:pt x="13335" y="3065"/>
                    <a:pt x="10763" y="5542"/>
                  </a:cubicBezTo>
                  <a:cubicBezTo>
                    <a:pt x="14669" y="7066"/>
                    <a:pt x="14954" y="11447"/>
                    <a:pt x="17526" y="13924"/>
                  </a:cubicBezTo>
                  <a:cubicBezTo>
                    <a:pt x="10097" y="16686"/>
                    <a:pt x="5525" y="22210"/>
                    <a:pt x="0" y="26782"/>
                  </a:cubicBezTo>
                  <a:cubicBezTo>
                    <a:pt x="2381" y="24973"/>
                    <a:pt x="5525" y="24401"/>
                    <a:pt x="8668" y="24211"/>
                  </a:cubicBezTo>
                  <a:cubicBezTo>
                    <a:pt x="8573" y="24496"/>
                    <a:pt x="8573" y="24687"/>
                    <a:pt x="8477" y="24973"/>
                  </a:cubicBezTo>
                  <a:cubicBezTo>
                    <a:pt x="14097" y="24496"/>
                    <a:pt x="11240" y="29545"/>
                    <a:pt x="16954" y="29068"/>
                  </a:cubicBezTo>
                  <a:cubicBezTo>
                    <a:pt x="16954" y="27354"/>
                    <a:pt x="16478" y="25925"/>
                    <a:pt x="16193" y="24401"/>
                  </a:cubicBezTo>
                  <a:cubicBezTo>
                    <a:pt x="21717" y="24973"/>
                    <a:pt x="25908" y="24973"/>
                    <a:pt x="24479" y="192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7" name="Freeform: Shape 1975">
              <a:extLst>
                <a:ext uri="{FF2B5EF4-FFF2-40B4-BE49-F238E27FC236}">
                  <a16:creationId xmlns:a16="http://schemas.microsoft.com/office/drawing/2014/main" id="{38E67DB3-B8A4-438A-A102-93988D1C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8" y="3131534"/>
              <a:ext cx="38100" cy="38100"/>
            </a:xfrm>
            <a:custGeom>
              <a:avLst/>
              <a:gdLst>
                <a:gd name="T0" fmla="*/ 20361 w 38100"/>
                <a:gd name="T1" fmla="*/ 36004 h 38100"/>
                <a:gd name="T2" fmla="*/ 26076 w 38100"/>
                <a:gd name="T3" fmla="*/ 33147 h 38100"/>
                <a:gd name="T4" fmla="*/ 40078 w 38100"/>
                <a:gd name="T5" fmla="*/ 27432 h 38100"/>
                <a:gd name="T6" fmla="*/ 23695 w 38100"/>
                <a:gd name="T7" fmla="*/ 24670 h 38100"/>
                <a:gd name="T8" fmla="*/ 22647 w 38100"/>
                <a:gd name="T9" fmla="*/ 30194 h 38100"/>
                <a:gd name="T10" fmla="*/ 19694 w 38100"/>
                <a:gd name="T11" fmla="*/ 31433 h 38100"/>
                <a:gd name="T12" fmla="*/ 19027 w 38100"/>
                <a:gd name="T13" fmla="*/ 23622 h 38100"/>
                <a:gd name="T14" fmla="*/ 27219 w 38100"/>
                <a:gd name="T15" fmla="*/ 16954 h 38100"/>
                <a:gd name="T16" fmla="*/ 34077 w 38100"/>
                <a:gd name="T17" fmla="*/ 19336 h 38100"/>
                <a:gd name="T18" fmla="*/ 34744 w 38100"/>
                <a:gd name="T19" fmla="*/ 27146 h 38100"/>
                <a:gd name="T20" fmla="*/ 42935 w 38100"/>
                <a:gd name="T21" fmla="*/ 20479 h 38100"/>
                <a:gd name="T22" fmla="*/ 43983 w 38100"/>
                <a:gd name="T23" fmla="*/ 12954 h 38100"/>
                <a:gd name="T24" fmla="*/ 34934 w 38100"/>
                <a:gd name="T25" fmla="*/ 13335 h 38100"/>
                <a:gd name="T26" fmla="*/ 44459 w 38100"/>
                <a:gd name="T27" fmla="*/ 9906 h 38100"/>
                <a:gd name="T28" fmla="*/ 39792 w 38100"/>
                <a:gd name="T29" fmla="*/ 4763 h 38100"/>
                <a:gd name="T30" fmla="*/ 38649 w 38100"/>
                <a:gd name="T31" fmla="*/ 0 h 38100"/>
                <a:gd name="T32" fmla="*/ 37315 w 38100"/>
                <a:gd name="T33" fmla="*/ 9049 h 38100"/>
                <a:gd name="T34" fmla="*/ 33601 w 38100"/>
                <a:gd name="T35" fmla="*/ 10096 h 38100"/>
                <a:gd name="T36" fmla="*/ 28933 w 38100"/>
                <a:gd name="T37" fmla="*/ 4953 h 38100"/>
                <a:gd name="T38" fmla="*/ 19408 w 38100"/>
                <a:gd name="T39" fmla="*/ 20669 h 38100"/>
                <a:gd name="T40" fmla="*/ 12169 w 38100"/>
                <a:gd name="T41" fmla="*/ 21336 h 38100"/>
                <a:gd name="T42" fmla="*/ 16551 w 38100"/>
                <a:gd name="T43" fmla="*/ 28099 h 38100"/>
                <a:gd name="T44" fmla="*/ 3692 w 38100"/>
                <a:gd name="T45" fmla="*/ 29527 h 38100"/>
                <a:gd name="T46" fmla="*/ 73 w 38100"/>
                <a:gd name="T47" fmla="*/ 16764 h 38100"/>
                <a:gd name="T48" fmla="*/ 2835 w 38100"/>
                <a:gd name="T49" fmla="*/ 35528 h 38100"/>
                <a:gd name="T50" fmla="*/ 8550 w 38100"/>
                <a:gd name="T51" fmla="*/ 33147 h 38100"/>
                <a:gd name="T52" fmla="*/ 11217 w 38100"/>
                <a:gd name="T53" fmla="*/ 39624 h 38100"/>
                <a:gd name="T54" fmla="*/ 19313 w 38100"/>
                <a:gd name="T55" fmla="*/ 36100 h 38100"/>
                <a:gd name="T56" fmla="*/ 19027 w 38100"/>
                <a:gd name="T57" fmla="*/ 36957 h 38100"/>
                <a:gd name="T58" fmla="*/ 20361 w 38100"/>
                <a:gd name="T59" fmla="*/ 36004 h 38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8100" h="38100">
                  <a:moveTo>
                    <a:pt x="20361" y="36004"/>
                  </a:moveTo>
                  <a:cubicBezTo>
                    <a:pt x="22456" y="35909"/>
                    <a:pt x="24457" y="35338"/>
                    <a:pt x="26076" y="33147"/>
                  </a:cubicBezTo>
                  <a:cubicBezTo>
                    <a:pt x="29886" y="31718"/>
                    <a:pt x="34648" y="30194"/>
                    <a:pt x="40078" y="27432"/>
                  </a:cubicBezTo>
                  <a:cubicBezTo>
                    <a:pt x="33601" y="29813"/>
                    <a:pt x="31600" y="24955"/>
                    <a:pt x="23695" y="24670"/>
                  </a:cubicBezTo>
                  <a:cubicBezTo>
                    <a:pt x="24076" y="27337"/>
                    <a:pt x="23504" y="28861"/>
                    <a:pt x="22647" y="30194"/>
                  </a:cubicBezTo>
                  <a:cubicBezTo>
                    <a:pt x="21885" y="30861"/>
                    <a:pt x="21218" y="31623"/>
                    <a:pt x="19694" y="31433"/>
                  </a:cubicBezTo>
                  <a:cubicBezTo>
                    <a:pt x="21790" y="27337"/>
                    <a:pt x="17789" y="27242"/>
                    <a:pt x="19027" y="23622"/>
                  </a:cubicBezTo>
                  <a:cubicBezTo>
                    <a:pt x="23980" y="23908"/>
                    <a:pt x="23885" y="18479"/>
                    <a:pt x="27219" y="16954"/>
                  </a:cubicBezTo>
                  <a:cubicBezTo>
                    <a:pt x="31410" y="19431"/>
                    <a:pt x="32839" y="16859"/>
                    <a:pt x="34077" y="19336"/>
                  </a:cubicBezTo>
                  <a:cubicBezTo>
                    <a:pt x="32172" y="20383"/>
                    <a:pt x="31219" y="24384"/>
                    <a:pt x="34744" y="27146"/>
                  </a:cubicBezTo>
                  <a:cubicBezTo>
                    <a:pt x="37506" y="24193"/>
                    <a:pt x="34839" y="14668"/>
                    <a:pt x="42935" y="20479"/>
                  </a:cubicBezTo>
                  <a:cubicBezTo>
                    <a:pt x="44650" y="15811"/>
                    <a:pt x="40268" y="15335"/>
                    <a:pt x="43983" y="12954"/>
                  </a:cubicBezTo>
                  <a:cubicBezTo>
                    <a:pt x="38744" y="9811"/>
                    <a:pt x="35887" y="17717"/>
                    <a:pt x="34934" y="13335"/>
                  </a:cubicBezTo>
                  <a:cubicBezTo>
                    <a:pt x="36553" y="10573"/>
                    <a:pt x="40268" y="9906"/>
                    <a:pt x="44459" y="9906"/>
                  </a:cubicBezTo>
                  <a:cubicBezTo>
                    <a:pt x="46269" y="3524"/>
                    <a:pt x="39982" y="7429"/>
                    <a:pt x="39792" y="4763"/>
                  </a:cubicBezTo>
                  <a:cubicBezTo>
                    <a:pt x="39792" y="2953"/>
                    <a:pt x="40744" y="476"/>
                    <a:pt x="38649" y="0"/>
                  </a:cubicBezTo>
                  <a:cubicBezTo>
                    <a:pt x="34744" y="2381"/>
                    <a:pt x="37315" y="5429"/>
                    <a:pt x="37315" y="9049"/>
                  </a:cubicBezTo>
                  <a:cubicBezTo>
                    <a:pt x="35601" y="8858"/>
                    <a:pt x="35029" y="10001"/>
                    <a:pt x="33601" y="10096"/>
                  </a:cubicBezTo>
                  <a:cubicBezTo>
                    <a:pt x="35410" y="6191"/>
                    <a:pt x="30362" y="6763"/>
                    <a:pt x="28933" y="4953"/>
                  </a:cubicBezTo>
                  <a:cubicBezTo>
                    <a:pt x="25981" y="13716"/>
                    <a:pt x="20266" y="12573"/>
                    <a:pt x="19408" y="20669"/>
                  </a:cubicBezTo>
                  <a:cubicBezTo>
                    <a:pt x="17313" y="18383"/>
                    <a:pt x="13122" y="17812"/>
                    <a:pt x="12169" y="21336"/>
                  </a:cubicBezTo>
                  <a:cubicBezTo>
                    <a:pt x="14360" y="23050"/>
                    <a:pt x="15122" y="25813"/>
                    <a:pt x="16551" y="28099"/>
                  </a:cubicBezTo>
                  <a:cubicBezTo>
                    <a:pt x="9979" y="30004"/>
                    <a:pt x="9693" y="28575"/>
                    <a:pt x="3692" y="29527"/>
                  </a:cubicBezTo>
                  <a:cubicBezTo>
                    <a:pt x="5026" y="27908"/>
                    <a:pt x="7502" y="16859"/>
                    <a:pt x="73" y="16764"/>
                  </a:cubicBezTo>
                  <a:cubicBezTo>
                    <a:pt x="-689" y="26575"/>
                    <a:pt x="4835" y="30004"/>
                    <a:pt x="2835" y="35528"/>
                  </a:cubicBezTo>
                  <a:cubicBezTo>
                    <a:pt x="6264" y="36385"/>
                    <a:pt x="6645" y="33909"/>
                    <a:pt x="8550" y="33147"/>
                  </a:cubicBezTo>
                  <a:cubicBezTo>
                    <a:pt x="10836" y="34385"/>
                    <a:pt x="7978" y="39052"/>
                    <a:pt x="11217" y="39624"/>
                  </a:cubicBezTo>
                  <a:cubicBezTo>
                    <a:pt x="13312" y="35909"/>
                    <a:pt x="16265" y="36100"/>
                    <a:pt x="19313" y="36100"/>
                  </a:cubicBezTo>
                  <a:cubicBezTo>
                    <a:pt x="19218" y="36385"/>
                    <a:pt x="19027" y="36576"/>
                    <a:pt x="19027" y="36957"/>
                  </a:cubicBezTo>
                  <a:cubicBezTo>
                    <a:pt x="19408" y="36576"/>
                    <a:pt x="19980" y="36290"/>
                    <a:pt x="20361" y="360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8" name="Freeform: Shape 1976">
              <a:extLst>
                <a:ext uri="{FF2B5EF4-FFF2-40B4-BE49-F238E27FC236}">
                  <a16:creationId xmlns:a16="http://schemas.microsoft.com/office/drawing/2014/main" id="{5CBF9B01-9B37-4963-B19E-4D92BBF70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216" y="2638116"/>
              <a:ext cx="9525" cy="9525"/>
            </a:xfrm>
            <a:custGeom>
              <a:avLst/>
              <a:gdLst>
                <a:gd name="T0" fmla="*/ 137 w 9525"/>
                <a:gd name="T1" fmla="*/ 30165675 h 9525"/>
                <a:gd name="T2" fmla="*/ 12900 w 9525"/>
                <a:gd name="T3" fmla="*/ 53749575 h 9525"/>
                <a:gd name="T4" fmla="*/ 11376 w 9525"/>
                <a:gd name="T5" fmla="*/ 7477125 h 9525"/>
                <a:gd name="T6" fmla="*/ 137 w 9525"/>
                <a:gd name="T7" fmla="*/ 3016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" y="3167"/>
                  </a:moveTo>
                  <a:cubicBezTo>
                    <a:pt x="7376" y="976"/>
                    <a:pt x="11281" y="8691"/>
                    <a:pt x="12900" y="5643"/>
                  </a:cubicBezTo>
                  <a:cubicBezTo>
                    <a:pt x="10805" y="5262"/>
                    <a:pt x="11090" y="2976"/>
                    <a:pt x="11376" y="785"/>
                  </a:cubicBezTo>
                  <a:cubicBezTo>
                    <a:pt x="7566" y="1452"/>
                    <a:pt x="-1197" y="-2644"/>
                    <a:pt x="137" y="3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19" name="Freeform: Shape 1977">
              <a:extLst>
                <a:ext uri="{FF2B5EF4-FFF2-40B4-BE49-F238E27FC236}">
                  <a16:creationId xmlns:a16="http://schemas.microsoft.com/office/drawing/2014/main" id="{6A6F43EC-6A35-463B-96F3-F1EB1F62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158" y="3093149"/>
              <a:ext cx="9525" cy="9525"/>
            </a:xfrm>
            <a:custGeom>
              <a:avLst/>
              <a:gdLst>
                <a:gd name="T0" fmla="*/ 23583900 w 9525"/>
                <a:gd name="T1" fmla="*/ 0 h 9525"/>
                <a:gd name="T2" fmla="*/ 0 w 9525"/>
                <a:gd name="T3" fmla="*/ 88906350 h 9525"/>
                <a:gd name="T4" fmla="*/ 2358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0"/>
                  </a:moveTo>
                  <a:cubicBezTo>
                    <a:pt x="-1238" y="3905"/>
                    <a:pt x="6858" y="5620"/>
                    <a:pt x="0" y="9334"/>
                  </a:cubicBezTo>
                  <a:cubicBezTo>
                    <a:pt x="7811" y="9620"/>
                    <a:pt x="6572" y="1429"/>
                    <a:pt x="2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0" name="Freeform: Shape 1978">
              <a:extLst>
                <a:ext uri="{FF2B5EF4-FFF2-40B4-BE49-F238E27FC236}">
                  <a16:creationId xmlns:a16="http://schemas.microsoft.com/office/drawing/2014/main" id="{7C42BC5B-8764-4D5E-A0B3-D94213DD4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37" y="3836314"/>
              <a:ext cx="9525" cy="9525"/>
            </a:xfrm>
            <a:custGeom>
              <a:avLst/>
              <a:gdLst>
                <a:gd name="T0" fmla="*/ 0 w 9525"/>
                <a:gd name="T1" fmla="*/ 9744075 h 9525"/>
                <a:gd name="T2" fmla="*/ 12478 w 9525"/>
                <a:gd name="T3" fmla="*/ 64179450 h 9525"/>
                <a:gd name="T4" fmla="*/ 0 w 9525"/>
                <a:gd name="T5" fmla="*/ 9744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23"/>
                  </a:moveTo>
                  <a:cubicBezTo>
                    <a:pt x="5525" y="1404"/>
                    <a:pt x="5525" y="4452"/>
                    <a:pt x="12478" y="6738"/>
                  </a:cubicBezTo>
                  <a:cubicBezTo>
                    <a:pt x="13811" y="1689"/>
                    <a:pt x="2667" y="-1835"/>
                    <a:pt x="0" y="10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1" name="Freeform: Shape 1979">
              <a:extLst>
                <a:ext uri="{FF2B5EF4-FFF2-40B4-BE49-F238E27FC236}">
                  <a16:creationId xmlns:a16="http://schemas.microsoft.com/office/drawing/2014/main" id="{9D7E0341-0388-42B4-832A-D76CFF532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729" y="3863150"/>
              <a:ext cx="9525" cy="9525"/>
            </a:xfrm>
            <a:custGeom>
              <a:avLst/>
              <a:gdLst>
                <a:gd name="T0" fmla="*/ 850 w 9525"/>
                <a:gd name="T1" fmla="*/ 11906 h 9525"/>
                <a:gd name="T2" fmla="*/ 10851 w 9525"/>
                <a:gd name="T3" fmla="*/ 0 h 9525"/>
                <a:gd name="T4" fmla="*/ 850 w 9525"/>
                <a:gd name="T5" fmla="*/ 1190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0" y="11906"/>
                  </a:moveTo>
                  <a:cubicBezTo>
                    <a:pt x="9899" y="13906"/>
                    <a:pt x="15137" y="5810"/>
                    <a:pt x="10851" y="0"/>
                  </a:cubicBezTo>
                  <a:cubicBezTo>
                    <a:pt x="564" y="95"/>
                    <a:pt x="-1436" y="6477"/>
                    <a:pt x="85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2" name="Freeform: Shape 1980">
              <a:extLst>
                <a:ext uri="{FF2B5EF4-FFF2-40B4-BE49-F238E27FC236}">
                  <a16:creationId xmlns:a16="http://schemas.microsoft.com/office/drawing/2014/main" id="{0C24B264-793C-4448-8B81-EF48FB85C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591" y="2626880"/>
              <a:ext cx="9525" cy="9525"/>
            </a:xfrm>
            <a:custGeom>
              <a:avLst/>
              <a:gdLst>
                <a:gd name="T0" fmla="*/ 20869275 w 9525"/>
                <a:gd name="T1" fmla="*/ 180975 h 9525"/>
                <a:gd name="T2" fmla="*/ 0 w 9525"/>
                <a:gd name="T3" fmla="*/ 43729275 h 9525"/>
                <a:gd name="T4" fmla="*/ 68951475 w 9525"/>
                <a:gd name="T5" fmla="*/ 63693675 h 9525"/>
                <a:gd name="T6" fmla="*/ 35385375 w 9525"/>
                <a:gd name="T7" fmla="*/ 46453425 h 9525"/>
                <a:gd name="T8" fmla="*/ 20869275 w 9525"/>
                <a:gd name="T9" fmla="*/ 18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191" y="19"/>
                  </a:moveTo>
                  <a:cubicBezTo>
                    <a:pt x="2096" y="2210"/>
                    <a:pt x="1048" y="3353"/>
                    <a:pt x="0" y="4591"/>
                  </a:cubicBezTo>
                  <a:cubicBezTo>
                    <a:pt x="4000" y="5544"/>
                    <a:pt x="4000" y="13069"/>
                    <a:pt x="7239" y="6687"/>
                  </a:cubicBezTo>
                  <a:cubicBezTo>
                    <a:pt x="5810" y="6211"/>
                    <a:pt x="3619" y="6401"/>
                    <a:pt x="3715" y="4877"/>
                  </a:cubicBezTo>
                  <a:cubicBezTo>
                    <a:pt x="8192" y="4972"/>
                    <a:pt x="4477" y="-362"/>
                    <a:pt x="219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3" name="Freeform: Shape 1981">
              <a:extLst>
                <a:ext uri="{FF2B5EF4-FFF2-40B4-BE49-F238E27FC236}">
                  <a16:creationId xmlns:a16="http://schemas.microsoft.com/office/drawing/2014/main" id="{CD9D1043-AFA5-4615-AAD9-C71CC7AF6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253" y="2924575"/>
              <a:ext cx="9525" cy="9525"/>
            </a:xfrm>
            <a:custGeom>
              <a:avLst/>
              <a:gdLst>
                <a:gd name="T0" fmla="*/ 0 w 9525"/>
                <a:gd name="T1" fmla="*/ 5696 h 9525"/>
                <a:gd name="T2" fmla="*/ 4858 w 9525"/>
                <a:gd name="T3" fmla="*/ 15507 h 9525"/>
                <a:gd name="T4" fmla="*/ 9144 w 9525"/>
                <a:gd name="T5" fmla="*/ 7982 h 9525"/>
                <a:gd name="T6" fmla="*/ 9716 w 9525"/>
                <a:gd name="T7" fmla="*/ 76 h 9525"/>
                <a:gd name="T8" fmla="*/ 0 w 9525"/>
                <a:gd name="T9" fmla="*/ 569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696"/>
                  </a:moveTo>
                  <a:cubicBezTo>
                    <a:pt x="667" y="9696"/>
                    <a:pt x="2953" y="12363"/>
                    <a:pt x="4858" y="15507"/>
                  </a:cubicBezTo>
                  <a:cubicBezTo>
                    <a:pt x="5906" y="12554"/>
                    <a:pt x="9049" y="11887"/>
                    <a:pt x="9144" y="7982"/>
                  </a:cubicBezTo>
                  <a:cubicBezTo>
                    <a:pt x="0" y="6648"/>
                    <a:pt x="10096" y="3124"/>
                    <a:pt x="9716" y="76"/>
                  </a:cubicBezTo>
                  <a:cubicBezTo>
                    <a:pt x="3715" y="-781"/>
                    <a:pt x="5334" y="5886"/>
                    <a:pt x="0" y="56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4" name="Freeform: Shape 1982">
              <a:extLst>
                <a:ext uri="{FF2B5EF4-FFF2-40B4-BE49-F238E27FC236}">
                  <a16:creationId xmlns:a16="http://schemas.microsoft.com/office/drawing/2014/main" id="{D9A6CFE9-3BE0-4D92-8FA1-D09FFFB5E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35" y="3754210"/>
              <a:ext cx="9525" cy="9525"/>
            </a:xfrm>
            <a:custGeom>
              <a:avLst/>
              <a:gdLst>
                <a:gd name="T0" fmla="*/ 1991 w 9525"/>
                <a:gd name="T1" fmla="*/ 13213 h 9525"/>
                <a:gd name="T2" fmla="*/ 10944 w 9525"/>
                <a:gd name="T3" fmla="*/ 17023 h 9525"/>
                <a:gd name="T4" fmla="*/ 11421 w 9525"/>
                <a:gd name="T5" fmla="*/ 10737 h 9525"/>
                <a:gd name="T6" fmla="*/ 1134 w 9525"/>
                <a:gd name="T7" fmla="*/ 545 h 9525"/>
                <a:gd name="T8" fmla="*/ 1991 w 9525"/>
                <a:gd name="T9" fmla="*/ 1321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91" y="13213"/>
                  </a:moveTo>
                  <a:cubicBezTo>
                    <a:pt x="5325" y="8546"/>
                    <a:pt x="7515" y="16833"/>
                    <a:pt x="10944" y="17023"/>
                  </a:cubicBezTo>
                  <a:cubicBezTo>
                    <a:pt x="11135" y="14928"/>
                    <a:pt x="11230" y="12832"/>
                    <a:pt x="11421" y="10737"/>
                  </a:cubicBezTo>
                  <a:cubicBezTo>
                    <a:pt x="-867" y="11784"/>
                    <a:pt x="6944" y="-2979"/>
                    <a:pt x="1134" y="545"/>
                  </a:cubicBezTo>
                  <a:cubicBezTo>
                    <a:pt x="4563" y="354"/>
                    <a:pt x="-3534" y="11308"/>
                    <a:pt x="1991" y="13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5" name="Freeform: Shape 1983">
              <a:extLst>
                <a:ext uri="{FF2B5EF4-FFF2-40B4-BE49-F238E27FC236}">
                  <a16:creationId xmlns:a16="http://schemas.microsoft.com/office/drawing/2014/main" id="{0241CAB8-66AB-494B-873A-DEB24C48A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630" y="3233659"/>
              <a:ext cx="9525" cy="9525"/>
            </a:xfrm>
            <a:custGeom>
              <a:avLst/>
              <a:gdLst>
                <a:gd name="T0" fmla="*/ 0 w 9525"/>
                <a:gd name="T1" fmla="*/ 174 h 9525"/>
                <a:gd name="T2" fmla="*/ 12097 w 9525"/>
                <a:gd name="T3" fmla="*/ 10556 h 9525"/>
                <a:gd name="T4" fmla="*/ 0 w 9525"/>
                <a:gd name="T5" fmla="*/ 17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74"/>
                  </a:moveTo>
                  <a:cubicBezTo>
                    <a:pt x="5143" y="2841"/>
                    <a:pt x="2762" y="10937"/>
                    <a:pt x="12097" y="10556"/>
                  </a:cubicBezTo>
                  <a:cubicBezTo>
                    <a:pt x="10096" y="6461"/>
                    <a:pt x="2667" y="-1255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6" name="Freeform: Shape 1984">
              <a:extLst>
                <a:ext uri="{FF2B5EF4-FFF2-40B4-BE49-F238E27FC236}">
                  <a16:creationId xmlns:a16="http://schemas.microsoft.com/office/drawing/2014/main" id="{30920E98-A93F-4C3E-9FD4-FAAACE70B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11" y="3148692"/>
              <a:ext cx="9525" cy="9525"/>
            </a:xfrm>
            <a:custGeom>
              <a:avLst/>
              <a:gdLst>
                <a:gd name="T0" fmla="*/ 13430 w 9525"/>
                <a:gd name="T1" fmla="*/ 844 h 9525"/>
                <a:gd name="T2" fmla="*/ 13525 w 9525"/>
                <a:gd name="T3" fmla="*/ 368 h 9525"/>
                <a:gd name="T4" fmla="*/ 0 w 9525"/>
                <a:gd name="T5" fmla="*/ 6369 h 9525"/>
                <a:gd name="T6" fmla="*/ 13525 w 9525"/>
                <a:gd name="T7" fmla="*/ 9607 h 9525"/>
                <a:gd name="T8" fmla="*/ 14573 w 9525"/>
                <a:gd name="T9" fmla="*/ 11703 h 9525"/>
                <a:gd name="T10" fmla="*/ 17716 w 9525"/>
                <a:gd name="T11" fmla="*/ 7226 h 9525"/>
                <a:gd name="T12" fmla="*/ 17907 w 9525"/>
                <a:gd name="T13" fmla="*/ 7035 h 9525"/>
                <a:gd name="T14" fmla="*/ 17812 w 9525"/>
                <a:gd name="T15" fmla="*/ 7035 h 9525"/>
                <a:gd name="T16" fmla="*/ 18859 w 9525"/>
                <a:gd name="T17" fmla="*/ 2559 h 9525"/>
                <a:gd name="T18" fmla="*/ 13430 w 9525"/>
                <a:gd name="T19" fmla="*/ 844 h 9525"/>
                <a:gd name="T20" fmla="*/ 13144 w 9525"/>
                <a:gd name="T21" fmla="*/ 2654 h 9525"/>
                <a:gd name="T22" fmla="*/ 14478 w 9525"/>
                <a:gd name="T23" fmla="*/ 5130 h 9525"/>
                <a:gd name="T24" fmla="*/ 13144 w 9525"/>
                <a:gd name="T25" fmla="*/ 2654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13430" y="844"/>
                  </a:moveTo>
                  <a:cubicBezTo>
                    <a:pt x="13525" y="654"/>
                    <a:pt x="13430" y="558"/>
                    <a:pt x="13525" y="368"/>
                  </a:cubicBezTo>
                  <a:cubicBezTo>
                    <a:pt x="5715" y="-1347"/>
                    <a:pt x="3524" y="3321"/>
                    <a:pt x="0" y="6369"/>
                  </a:cubicBezTo>
                  <a:cubicBezTo>
                    <a:pt x="4858" y="6178"/>
                    <a:pt x="9525" y="9893"/>
                    <a:pt x="13525" y="9607"/>
                  </a:cubicBezTo>
                  <a:cubicBezTo>
                    <a:pt x="13621" y="10369"/>
                    <a:pt x="13906" y="11036"/>
                    <a:pt x="14573" y="11703"/>
                  </a:cubicBezTo>
                  <a:cubicBezTo>
                    <a:pt x="15335" y="9893"/>
                    <a:pt x="16669" y="8750"/>
                    <a:pt x="17716" y="7226"/>
                  </a:cubicBezTo>
                  <a:cubicBezTo>
                    <a:pt x="17716" y="7131"/>
                    <a:pt x="17812" y="7131"/>
                    <a:pt x="17907" y="7035"/>
                  </a:cubicBezTo>
                  <a:cubicBezTo>
                    <a:pt x="17907" y="7035"/>
                    <a:pt x="17907" y="7035"/>
                    <a:pt x="17812" y="7035"/>
                  </a:cubicBezTo>
                  <a:cubicBezTo>
                    <a:pt x="18574" y="5892"/>
                    <a:pt x="19050" y="4654"/>
                    <a:pt x="18859" y="2559"/>
                  </a:cubicBezTo>
                  <a:cubicBezTo>
                    <a:pt x="17335" y="2178"/>
                    <a:pt x="15335" y="1320"/>
                    <a:pt x="13430" y="844"/>
                  </a:cubicBezTo>
                  <a:close/>
                  <a:moveTo>
                    <a:pt x="13144" y="2654"/>
                  </a:moveTo>
                  <a:cubicBezTo>
                    <a:pt x="14764" y="2844"/>
                    <a:pt x="14859" y="3797"/>
                    <a:pt x="14478" y="5130"/>
                  </a:cubicBezTo>
                  <a:cubicBezTo>
                    <a:pt x="13621" y="4559"/>
                    <a:pt x="13144" y="3797"/>
                    <a:pt x="13144" y="26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7" name="Freeform: Shape 1985">
              <a:extLst>
                <a:ext uri="{FF2B5EF4-FFF2-40B4-BE49-F238E27FC236}">
                  <a16:creationId xmlns:a16="http://schemas.microsoft.com/office/drawing/2014/main" id="{99D2C719-F0AE-4D88-9A85-0603977CD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203" y="2905468"/>
              <a:ext cx="9525" cy="9525"/>
            </a:xfrm>
            <a:custGeom>
              <a:avLst/>
              <a:gdLst>
                <a:gd name="T0" fmla="*/ 0 w 9525"/>
                <a:gd name="T1" fmla="*/ 10611 h 9525"/>
                <a:gd name="T2" fmla="*/ 68046600 w 9525"/>
                <a:gd name="T3" fmla="*/ 14325 h 9525"/>
                <a:gd name="T4" fmla="*/ 59874150 w 9525"/>
                <a:gd name="T5" fmla="*/ 38 h 9525"/>
                <a:gd name="T6" fmla="*/ 0 w 9525"/>
                <a:gd name="T7" fmla="*/ 106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611"/>
                  </a:moveTo>
                  <a:cubicBezTo>
                    <a:pt x="5905" y="9182"/>
                    <a:pt x="4191" y="13373"/>
                    <a:pt x="7144" y="14325"/>
                  </a:cubicBezTo>
                  <a:cubicBezTo>
                    <a:pt x="5525" y="8134"/>
                    <a:pt x="3334" y="6801"/>
                    <a:pt x="6286" y="38"/>
                  </a:cubicBezTo>
                  <a:cubicBezTo>
                    <a:pt x="0" y="-534"/>
                    <a:pt x="476" y="5467"/>
                    <a:pt x="0" y="106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8" name="Freeform: Shape 1986">
              <a:extLst>
                <a:ext uri="{FF2B5EF4-FFF2-40B4-BE49-F238E27FC236}">
                  <a16:creationId xmlns:a16="http://schemas.microsoft.com/office/drawing/2014/main" id="{78CBC115-7A0A-4B84-AAF7-5012B5214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630" y="2883425"/>
              <a:ext cx="9525" cy="9525"/>
            </a:xfrm>
            <a:custGeom>
              <a:avLst/>
              <a:gdLst>
                <a:gd name="T0" fmla="*/ 381 w 9525"/>
                <a:gd name="T1" fmla="*/ 752475 h 9525"/>
                <a:gd name="T2" fmla="*/ 0 w 9525"/>
                <a:gd name="T3" fmla="*/ 46110525 h 9525"/>
                <a:gd name="T4" fmla="*/ 5715 w 9525"/>
                <a:gd name="T5" fmla="*/ 19802475 h 9525"/>
                <a:gd name="T6" fmla="*/ 10858 w 9525"/>
                <a:gd name="T7" fmla="*/ 68789550 h 9525"/>
                <a:gd name="T8" fmla="*/ 11239 w 9525"/>
                <a:gd name="T9" fmla="*/ 24336375 h 9525"/>
                <a:gd name="T10" fmla="*/ 381 w 9525"/>
                <a:gd name="T11" fmla="*/ 7524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1" y="79"/>
                  </a:moveTo>
                  <a:cubicBezTo>
                    <a:pt x="286" y="1698"/>
                    <a:pt x="95" y="3222"/>
                    <a:pt x="0" y="4841"/>
                  </a:cubicBezTo>
                  <a:cubicBezTo>
                    <a:pt x="3524" y="5603"/>
                    <a:pt x="3810" y="2936"/>
                    <a:pt x="5715" y="2079"/>
                  </a:cubicBezTo>
                  <a:cubicBezTo>
                    <a:pt x="7525" y="3698"/>
                    <a:pt x="5810" y="7889"/>
                    <a:pt x="10858" y="7222"/>
                  </a:cubicBezTo>
                  <a:cubicBezTo>
                    <a:pt x="10954" y="5603"/>
                    <a:pt x="11049" y="4079"/>
                    <a:pt x="11239" y="2555"/>
                  </a:cubicBezTo>
                  <a:cubicBezTo>
                    <a:pt x="5525" y="3222"/>
                    <a:pt x="6001" y="-588"/>
                    <a:pt x="381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29" name="Freeform: Shape 1987">
              <a:extLst>
                <a:ext uri="{FF2B5EF4-FFF2-40B4-BE49-F238E27FC236}">
                  <a16:creationId xmlns:a16="http://schemas.microsoft.com/office/drawing/2014/main" id="{895F4658-247E-4F04-A78A-638587E51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915" y="2810649"/>
              <a:ext cx="9525" cy="9525"/>
            </a:xfrm>
            <a:custGeom>
              <a:avLst/>
              <a:gdLst>
                <a:gd name="T0" fmla="*/ 5239 w 9525"/>
                <a:gd name="T1" fmla="*/ 50692050 h 9525"/>
                <a:gd name="T2" fmla="*/ 14764 w 9525"/>
                <a:gd name="T3" fmla="*/ 12592050 h 9525"/>
                <a:gd name="T4" fmla="*/ 0 w 9525"/>
                <a:gd name="T5" fmla="*/ 17125950 h 9525"/>
                <a:gd name="T6" fmla="*/ 3143 w 9525"/>
                <a:gd name="T7" fmla="*/ 79724250 h 9525"/>
                <a:gd name="T8" fmla="*/ 9144 w 9525"/>
                <a:gd name="T9" fmla="*/ 24384000 h 9525"/>
                <a:gd name="T10" fmla="*/ 5239 w 9525"/>
                <a:gd name="T11" fmla="*/ 50692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239" y="5322"/>
                  </a:moveTo>
                  <a:cubicBezTo>
                    <a:pt x="9906" y="5513"/>
                    <a:pt x="14669" y="5703"/>
                    <a:pt x="14764" y="1322"/>
                  </a:cubicBezTo>
                  <a:cubicBezTo>
                    <a:pt x="8477" y="274"/>
                    <a:pt x="5144" y="-1250"/>
                    <a:pt x="0" y="1798"/>
                  </a:cubicBezTo>
                  <a:cubicBezTo>
                    <a:pt x="3524" y="2179"/>
                    <a:pt x="-3620" y="7703"/>
                    <a:pt x="3143" y="8370"/>
                  </a:cubicBezTo>
                  <a:cubicBezTo>
                    <a:pt x="1905" y="4084"/>
                    <a:pt x="8382" y="-774"/>
                    <a:pt x="9144" y="2560"/>
                  </a:cubicBezTo>
                  <a:cubicBezTo>
                    <a:pt x="8954" y="4560"/>
                    <a:pt x="5810" y="3608"/>
                    <a:pt x="5239" y="5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0" name="Freeform: Shape 1988">
              <a:extLst>
                <a:ext uri="{FF2B5EF4-FFF2-40B4-BE49-F238E27FC236}">
                  <a16:creationId xmlns:a16="http://schemas.microsoft.com/office/drawing/2014/main" id="{25650009-DEA8-48BC-A753-BDFEB1AA5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627" y="3131153"/>
              <a:ext cx="9525" cy="9525"/>
            </a:xfrm>
            <a:custGeom>
              <a:avLst/>
              <a:gdLst>
                <a:gd name="T0" fmla="*/ 39919275 w 9525"/>
                <a:gd name="T1" fmla="*/ 0 h 9525"/>
                <a:gd name="T2" fmla="*/ 3629025 w 9525"/>
                <a:gd name="T3" fmla="*/ 12696825 h 9525"/>
                <a:gd name="T4" fmla="*/ 0 w 9525"/>
                <a:gd name="T5" fmla="*/ 58064400 h 9525"/>
                <a:gd name="T6" fmla="*/ 71675625 w 9525"/>
                <a:gd name="T7" fmla="*/ 32661225 h 9525"/>
                <a:gd name="T8" fmla="*/ 38100000 w 9525"/>
                <a:gd name="T9" fmla="*/ 15420975 h 9525"/>
                <a:gd name="T10" fmla="*/ 399192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3715" y="1238"/>
                    <a:pt x="2572" y="1715"/>
                    <a:pt x="381" y="1333"/>
                  </a:cubicBezTo>
                  <a:cubicBezTo>
                    <a:pt x="286" y="2858"/>
                    <a:pt x="191" y="4477"/>
                    <a:pt x="0" y="6096"/>
                  </a:cubicBezTo>
                  <a:cubicBezTo>
                    <a:pt x="4191" y="6858"/>
                    <a:pt x="6953" y="6191"/>
                    <a:pt x="7525" y="3429"/>
                  </a:cubicBezTo>
                  <a:cubicBezTo>
                    <a:pt x="6191" y="2953"/>
                    <a:pt x="3905" y="3143"/>
                    <a:pt x="4000" y="1619"/>
                  </a:cubicBezTo>
                  <a:cubicBezTo>
                    <a:pt x="5143" y="1619"/>
                    <a:pt x="6287" y="476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1" name="Freeform: Shape 1989">
              <a:extLst>
                <a:ext uri="{FF2B5EF4-FFF2-40B4-BE49-F238E27FC236}">
                  <a16:creationId xmlns:a16="http://schemas.microsoft.com/office/drawing/2014/main" id="{0E3AC7CF-7E57-4B3A-B5C1-2FA18C655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580" y="2668524"/>
              <a:ext cx="9525" cy="9525"/>
            </a:xfrm>
            <a:custGeom>
              <a:avLst/>
              <a:gdLst>
                <a:gd name="T0" fmla="*/ 11335 w 9525"/>
                <a:gd name="T1" fmla="*/ 0 h 9525"/>
                <a:gd name="T2" fmla="*/ 0 w 9525"/>
                <a:gd name="T3" fmla="*/ 37195125 h 9525"/>
                <a:gd name="T4" fmla="*/ 3524 w 9525"/>
                <a:gd name="T5" fmla="*/ 54435375 h 9525"/>
                <a:gd name="T6" fmla="*/ 3429 w 9525"/>
                <a:gd name="T7" fmla="*/ 69856350 h 9525"/>
                <a:gd name="T8" fmla="*/ 1133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335" y="0"/>
                  </a:moveTo>
                  <a:cubicBezTo>
                    <a:pt x="6763" y="476"/>
                    <a:pt x="3524" y="2381"/>
                    <a:pt x="0" y="3905"/>
                  </a:cubicBezTo>
                  <a:cubicBezTo>
                    <a:pt x="1429" y="4381"/>
                    <a:pt x="3619" y="4191"/>
                    <a:pt x="3524" y="5715"/>
                  </a:cubicBezTo>
                  <a:cubicBezTo>
                    <a:pt x="2476" y="5620"/>
                    <a:pt x="1333" y="6858"/>
                    <a:pt x="3429" y="7334"/>
                  </a:cubicBezTo>
                  <a:cubicBezTo>
                    <a:pt x="4953" y="3715"/>
                    <a:pt x="13144" y="6763"/>
                    <a:pt x="11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2" name="Freeform: Shape 1990">
              <a:extLst>
                <a:ext uri="{FF2B5EF4-FFF2-40B4-BE49-F238E27FC236}">
                  <a16:creationId xmlns:a16="http://schemas.microsoft.com/office/drawing/2014/main" id="{554B3E45-5A1F-44D9-AC60-660FAA1A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673" y="2758849"/>
              <a:ext cx="9525" cy="9525"/>
            </a:xfrm>
            <a:custGeom>
              <a:avLst/>
              <a:gdLst>
                <a:gd name="T0" fmla="*/ 1524 w 9525"/>
                <a:gd name="T1" fmla="*/ 10069 h 9525"/>
                <a:gd name="T2" fmla="*/ 14573 w 9525"/>
                <a:gd name="T3" fmla="*/ 7878 h 9525"/>
                <a:gd name="T4" fmla="*/ 11335 w 9525"/>
                <a:gd name="T5" fmla="*/ 1306 h 9525"/>
                <a:gd name="T6" fmla="*/ 0 w 9525"/>
                <a:gd name="T7" fmla="*/ 5211 h 9525"/>
                <a:gd name="T8" fmla="*/ 10858 w 9525"/>
                <a:gd name="T9" fmla="*/ 7592 h 9525"/>
                <a:gd name="T10" fmla="*/ 1524 w 9525"/>
                <a:gd name="T11" fmla="*/ 1006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524" y="10069"/>
                  </a:moveTo>
                  <a:cubicBezTo>
                    <a:pt x="6667" y="12545"/>
                    <a:pt x="12001" y="12164"/>
                    <a:pt x="14573" y="7878"/>
                  </a:cubicBezTo>
                  <a:cubicBezTo>
                    <a:pt x="11335" y="7211"/>
                    <a:pt x="10573" y="4830"/>
                    <a:pt x="11335" y="1306"/>
                  </a:cubicBezTo>
                  <a:cubicBezTo>
                    <a:pt x="5143" y="449"/>
                    <a:pt x="286" y="-2599"/>
                    <a:pt x="0" y="5211"/>
                  </a:cubicBezTo>
                  <a:cubicBezTo>
                    <a:pt x="3143" y="6354"/>
                    <a:pt x="10954" y="4068"/>
                    <a:pt x="10858" y="7592"/>
                  </a:cubicBezTo>
                  <a:cubicBezTo>
                    <a:pt x="9620" y="10259"/>
                    <a:pt x="2191" y="6830"/>
                    <a:pt x="1524" y="100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3" name="Freeform: Shape 1991">
              <a:extLst>
                <a:ext uri="{FF2B5EF4-FFF2-40B4-BE49-F238E27FC236}">
                  <a16:creationId xmlns:a16="http://schemas.microsoft.com/office/drawing/2014/main" id="{DC71A07E-F632-4C69-904B-AEC6D235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386" y="2731961"/>
              <a:ext cx="9525" cy="9525"/>
            </a:xfrm>
            <a:custGeom>
              <a:avLst/>
              <a:gdLst>
                <a:gd name="T0" fmla="*/ 10906125 w 9525"/>
                <a:gd name="T1" fmla="*/ 12287 h 9525"/>
                <a:gd name="T2" fmla="*/ 66246375 w 9525"/>
                <a:gd name="T3" fmla="*/ 8001 h 9525"/>
                <a:gd name="T4" fmla="*/ 18164175 w 9525"/>
                <a:gd name="T5" fmla="*/ 1333 h 9525"/>
                <a:gd name="T6" fmla="*/ 10906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5" y="12287"/>
                  </a:moveTo>
                  <a:cubicBezTo>
                    <a:pt x="3240" y="10953"/>
                    <a:pt x="2193" y="6572"/>
                    <a:pt x="6955" y="8001"/>
                  </a:cubicBezTo>
                  <a:cubicBezTo>
                    <a:pt x="8193" y="4476"/>
                    <a:pt x="4764" y="-3048"/>
                    <a:pt x="1907" y="1333"/>
                  </a:cubicBezTo>
                  <a:cubicBezTo>
                    <a:pt x="10860" y="3048"/>
                    <a:pt x="-4094" y="9620"/>
                    <a:pt x="114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4" name="Freeform: Shape 1992">
              <a:extLst>
                <a:ext uri="{FF2B5EF4-FFF2-40B4-BE49-F238E27FC236}">
                  <a16:creationId xmlns:a16="http://schemas.microsoft.com/office/drawing/2014/main" id="{52322F0F-572F-4515-9897-7AC17EAD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384" y="2733104"/>
              <a:ext cx="28575" cy="19050"/>
            </a:xfrm>
            <a:custGeom>
              <a:avLst/>
              <a:gdLst>
                <a:gd name="T0" fmla="*/ 20002 w 28575"/>
                <a:gd name="T1" fmla="*/ 0 h 19050"/>
                <a:gd name="T2" fmla="*/ 17621 w 28575"/>
                <a:gd name="T3" fmla="*/ 7715 h 19050"/>
                <a:gd name="T4" fmla="*/ 16287 w 28575"/>
                <a:gd name="T5" fmla="*/ 1333 h 19050"/>
                <a:gd name="T6" fmla="*/ 1142 w 28575"/>
                <a:gd name="T7" fmla="*/ 6477 h 19050"/>
                <a:gd name="T8" fmla="*/ 2000 w 28575"/>
                <a:gd name="T9" fmla="*/ 19145 h 19050"/>
                <a:gd name="T10" fmla="*/ 11429 w 28575"/>
                <a:gd name="T11" fmla="*/ 16669 h 19050"/>
                <a:gd name="T12" fmla="*/ 5809 w 28575"/>
                <a:gd name="T13" fmla="*/ 17907 h 19050"/>
                <a:gd name="T14" fmla="*/ 10096 w 28575"/>
                <a:gd name="T15" fmla="*/ 10287 h 19050"/>
                <a:gd name="T16" fmla="*/ 17144 w 28575"/>
                <a:gd name="T17" fmla="*/ 15526 h 19050"/>
                <a:gd name="T18" fmla="*/ 29146 w 28575"/>
                <a:gd name="T19" fmla="*/ 2191 h 19050"/>
                <a:gd name="T20" fmla="*/ 20002 w 28575"/>
                <a:gd name="T21" fmla="*/ 0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20002" y="0"/>
                  </a:moveTo>
                  <a:cubicBezTo>
                    <a:pt x="18763" y="2191"/>
                    <a:pt x="21526" y="8287"/>
                    <a:pt x="17621" y="7715"/>
                  </a:cubicBezTo>
                  <a:cubicBezTo>
                    <a:pt x="18001" y="5048"/>
                    <a:pt x="17525" y="2857"/>
                    <a:pt x="16287" y="1333"/>
                  </a:cubicBezTo>
                  <a:cubicBezTo>
                    <a:pt x="8381" y="2476"/>
                    <a:pt x="7905" y="8287"/>
                    <a:pt x="1142" y="6477"/>
                  </a:cubicBezTo>
                  <a:cubicBezTo>
                    <a:pt x="-667" y="14192"/>
                    <a:pt x="-287" y="13049"/>
                    <a:pt x="2000" y="19145"/>
                  </a:cubicBezTo>
                  <a:cubicBezTo>
                    <a:pt x="6476" y="19717"/>
                    <a:pt x="9620" y="18955"/>
                    <a:pt x="11429" y="16669"/>
                  </a:cubicBezTo>
                  <a:cubicBezTo>
                    <a:pt x="8858" y="16478"/>
                    <a:pt x="7333" y="17145"/>
                    <a:pt x="5809" y="17907"/>
                  </a:cubicBezTo>
                  <a:cubicBezTo>
                    <a:pt x="1714" y="16383"/>
                    <a:pt x="4762" y="8001"/>
                    <a:pt x="10096" y="10287"/>
                  </a:cubicBezTo>
                  <a:cubicBezTo>
                    <a:pt x="13811" y="11049"/>
                    <a:pt x="13334" y="14764"/>
                    <a:pt x="17144" y="15526"/>
                  </a:cubicBezTo>
                  <a:cubicBezTo>
                    <a:pt x="20573" y="10477"/>
                    <a:pt x="24383" y="5905"/>
                    <a:pt x="29146" y="2191"/>
                  </a:cubicBezTo>
                  <a:cubicBezTo>
                    <a:pt x="24764" y="2381"/>
                    <a:pt x="22002" y="1429"/>
                    <a:pt x="200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5" name="Freeform: Shape 1993">
              <a:extLst>
                <a:ext uri="{FF2B5EF4-FFF2-40B4-BE49-F238E27FC236}">
                  <a16:creationId xmlns:a16="http://schemas.microsoft.com/office/drawing/2014/main" id="{42D8753A-47D6-4AAE-9E0D-07F7CBE8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012" y="4176046"/>
              <a:ext cx="19050" cy="28575"/>
            </a:xfrm>
            <a:custGeom>
              <a:avLst/>
              <a:gdLst>
                <a:gd name="T0" fmla="*/ 0 w 19050"/>
                <a:gd name="T1" fmla="*/ 13526 h 28575"/>
                <a:gd name="T2" fmla="*/ 23336 w 19050"/>
                <a:gd name="T3" fmla="*/ 23146 h 28575"/>
                <a:gd name="T4" fmla="*/ 17336 w 19050"/>
                <a:gd name="T5" fmla="*/ 29051 h 28575"/>
                <a:gd name="T6" fmla="*/ 26099 w 19050"/>
                <a:gd name="T7" fmla="*/ 10763 h 28575"/>
                <a:gd name="T8" fmla="*/ 13240 w 19050"/>
                <a:gd name="T9" fmla="*/ 9811 h 28575"/>
                <a:gd name="T10" fmla="*/ 15526 w 19050"/>
                <a:gd name="T11" fmla="*/ 3620 h 28575"/>
                <a:gd name="T12" fmla="*/ 8382 w 19050"/>
                <a:gd name="T13" fmla="*/ 0 h 28575"/>
                <a:gd name="T14" fmla="*/ 0 w 19050"/>
                <a:gd name="T15" fmla="*/ 13526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28575">
                  <a:moveTo>
                    <a:pt x="0" y="13526"/>
                  </a:moveTo>
                  <a:cubicBezTo>
                    <a:pt x="4191" y="18574"/>
                    <a:pt x="17050" y="24384"/>
                    <a:pt x="23336" y="23146"/>
                  </a:cubicBezTo>
                  <a:cubicBezTo>
                    <a:pt x="22384" y="26099"/>
                    <a:pt x="16097" y="23908"/>
                    <a:pt x="17336" y="29051"/>
                  </a:cubicBezTo>
                  <a:cubicBezTo>
                    <a:pt x="29051" y="27908"/>
                    <a:pt x="24956" y="20955"/>
                    <a:pt x="26099" y="10763"/>
                  </a:cubicBezTo>
                  <a:cubicBezTo>
                    <a:pt x="19431" y="9906"/>
                    <a:pt x="19241" y="8096"/>
                    <a:pt x="13240" y="9811"/>
                  </a:cubicBezTo>
                  <a:cubicBezTo>
                    <a:pt x="13240" y="7049"/>
                    <a:pt x="14002" y="4953"/>
                    <a:pt x="15526" y="3620"/>
                  </a:cubicBezTo>
                  <a:cubicBezTo>
                    <a:pt x="12859" y="2572"/>
                    <a:pt x="11049" y="953"/>
                    <a:pt x="8382" y="0"/>
                  </a:cubicBezTo>
                  <a:cubicBezTo>
                    <a:pt x="3905" y="6287"/>
                    <a:pt x="3429" y="6096"/>
                    <a:pt x="0" y="13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6" name="Freeform: Shape 1994">
              <a:extLst>
                <a:ext uri="{FF2B5EF4-FFF2-40B4-BE49-F238E27FC236}">
                  <a16:creationId xmlns:a16="http://schemas.microsoft.com/office/drawing/2014/main" id="{1AAE87DC-DDB6-4C03-B573-FB66873C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420" y="1928336"/>
              <a:ext cx="9525" cy="9525"/>
            </a:xfrm>
            <a:custGeom>
              <a:avLst/>
              <a:gdLst>
                <a:gd name="T0" fmla="*/ 47110650 w 9525"/>
                <a:gd name="T1" fmla="*/ 15420975 h 9525"/>
                <a:gd name="T2" fmla="*/ 838200 w 9525"/>
                <a:gd name="T3" fmla="*/ 0 h 9525"/>
                <a:gd name="T4" fmla="*/ 9010650 w 9525"/>
                <a:gd name="T5" fmla="*/ 48082200 h 9525"/>
                <a:gd name="T6" fmla="*/ 47110650 w 9525"/>
                <a:gd name="T7" fmla="*/ 15420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46" y="1619"/>
                  </a:moveTo>
                  <a:cubicBezTo>
                    <a:pt x="2565" y="1715"/>
                    <a:pt x="2374" y="0"/>
                    <a:pt x="88" y="0"/>
                  </a:cubicBezTo>
                  <a:cubicBezTo>
                    <a:pt x="-388" y="2381"/>
                    <a:pt x="1231" y="2858"/>
                    <a:pt x="946" y="5048"/>
                  </a:cubicBezTo>
                  <a:cubicBezTo>
                    <a:pt x="4184" y="6096"/>
                    <a:pt x="3517" y="2667"/>
                    <a:pt x="4946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7" name="Freeform: Shape 1995">
              <a:extLst>
                <a:ext uri="{FF2B5EF4-FFF2-40B4-BE49-F238E27FC236}">
                  <a16:creationId xmlns:a16="http://schemas.microsoft.com/office/drawing/2014/main" id="{DB67EFC2-4D94-4739-AE0E-E8AC74DDA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089" y="2082099"/>
              <a:ext cx="9525" cy="9525"/>
            </a:xfrm>
            <a:custGeom>
              <a:avLst/>
              <a:gdLst>
                <a:gd name="T0" fmla="*/ 43548300 w 9525"/>
                <a:gd name="T1" fmla="*/ 60502800 h 9525"/>
                <a:gd name="T2" fmla="*/ 0 w 9525"/>
                <a:gd name="T3" fmla="*/ 8791575 h 9525"/>
                <a:gd name="T4" fmla="*/ 43548300 w 9525"/>
                <a:gd name="T5" fmla="*/ 60502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352"/>
                  </a:moveTo>
                  <a:cubicBezTo>
                    <a:pt x="5905" y="2733"/>
                    <a:pt x="1905" y="-2030"/>
                    <a:pt x="0" y="923"/>
                  </a:cubicBezTo>
                  <a:cubicBezTo>
                    <a:pt x="2096" y="2256"/>
                    <a:pt x="1714" y="5685"/>
                    <a:pt x="4572" y="635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8" name="Freeform: Shape 1996">
              <a:extLst>
                <a:ext uri="{FF2B5EF4-FFF2-40B4-BE49-F238E27FC236}">
                  <a16:creationId xmlns:a16="http://schemas.microsoft.com/office/drawing/2014/main" id="{FB29B744-B9BB-4C49-A7FA-DDD82AD71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610" y="2934506"/>
              <a:ext cx="9525" cy="9525"/>
            </a:xfrm>
            <a:custGeom>
              <a:avLst/>
              <a:gdLst>
                <a:gd name="T0" fmla="*/ 5419725 w 9525"/>
                <a:gd name="T1" fmla="*/ 56730900 h 9525"/>
                <a:gd name="T2" fmla="*/ 57140475 w 9525"/>
                <a:gd name="T3" fmla="*/ 1390650 h 9525"/>
                <a:gd name="T4" fmla="*/ 5419725 w 9525"/>
                <a:gd name="T5" fmla="*/ 56730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69" y="5956"/>
                  </a:moveTo>
                  <a:cubicBezTo>
                    <a:pt x="2570" y="4242"/>
                    <a:pt x="4570" y="2527"/>
                    <a:pt x="5999" y="146"/>
                  </a:cubicBezTo>
                  <a:cubicBezTo>
                    <a:pt x="2189" y="-997"/>
                    <a:pt x="-1431" y="4909"/>
                    <a:pt x="569" y="595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39" name="Freeform: Shape 1997">
              <a:extLst>
                <a:ext uri="{FF2B5EF4-FFF2-40B4-BE49-F238E27FC236}">
                  <a16:creationId xmlns:a16="http://schemas.microsoft.com/office/drawing/2014/main" id="{FC4075C3-D965-48A3-AED5-91845945B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62" y="2971590"/>
              <a:ext cx="9525" cy="9525"/>
            </a:xfrm>
            <a:custGeom>
              <a:avLst/>
              <a:gdLst>
                <a:gd name="T0" fmla="*/ 21859875 w 9525"/>
                <a:gd name="T1" fmla="*/ 60064650 h 9525"/>
                <a:gd name="T2" fmla="*/ 38195250 w 9525"/>
                <a:gd name="T3" fmla="*/ 2000250 h 9525"/>
                <a:gd name="T4" fmla="*/ 21859875 w 9525"/>
                <a:gd name="T5" fmla="*/ 6006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95" y="6306"/>
                  </a:moveTo>
                  <a:cubicBezTo>
                    <a:pt x="1533" y="2687"/>
                    <a:pt x="4296" y="3258"/>
                    <a:pt x="4010" y="210"/>
                  </a:cubicBezTo>
                  <a:cubicBezTo>
                    <a:pt x="-467" y="-1314"/>
                    <a:pt x="-1419" y="5925"/>
                    <a:pt x="2295" y="63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0" name="Freeform: Shape 1998">
              <a:extLst>
                <a:ext uri="{FF2B5EF4-FFF2-40B4-BE49-F238E27FC236}">
                  <a16:creationId xmlns:a16="http://schemas.microsoft.com/office/drawing/2014/main" id="{4D59AD78-E166-48E6-90DA-2F9F4A2F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901" y="2363629"/>
              <a:ext cx="9525" cy="19050"/>
            </a:xfrm>
            <a:custGeom>
              <a:avLst/>
              <a:gdLst>
                <a:gd name="T0" fmla="*/ 29937075 w 9525"/>
                <a:gd name="T1" fmla="*/ 22765 h 19050"/>
                <a:gd name="T2" fmla="*/ 0 w 9525"/>
                <a:gd name="T3" fmla="*/ 0 h 19050"/>
                <a:gd name="T4" fmla="*/ 29937075 w 9525"/>
                <a:gd name="T5" fmla="*/ 22765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43" y="22765"/>
                  </a:moveTo>
                  <a:cubicBezTo>
                    <a:pt x="3334" y="11620"/>
                    <a:pt x="5810" y="4858"/>
                    <a:pt x="0" y="0"/>
                  </a:cubicBezTo>
                  <a:cubicBezTo>
                    <a:pt x="1238" y="8763"/>
                    <a:pt x="-1429" y="15716"/>
                    <a:pt x="3143" y="227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1" name="Freeform: Shape 1999">
              <a:extLst>
                <a:ext uri="{FF2B5EF4-FFF2-40B4-BE49-F238E27FC236}">
                  <a16:creationId xmlns:a16="http://schemas.microsoft.com/office/drawing/2014/main" id="{74FAA1B1-B5FD-4688-88D1-438137FBF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4496" y="2728809"/>
              <a:ext cx="9525" cy="9525"/>
            </a:xfrm>
            <a:custGeom>
              <a:avLst/>
              <a:gdLst>
                <a:gd name="T0" fmla="*/ 10022 w 9525"/>
                <a:gd name="T1" fmla="*/ 6390 h 9525"/>
                <a:gd name="T2" fmla="*/ 8022 w 9525"/>
                <a:gd name="T3" fmla="*/ 9 h 9525"/>
                <a:gd name="T4" fmla="*/ 5069 w 9525"/>
                <a:gd name="T5" fmla="*/ 6009 h 9525"/>
                <a:gd name="T6" fmla="*/ 4117 w 9525"/>
                <a:gd name="T7" fmla="*/ 2199 h 9525"/>
                <a:gd name="T8" fmla="*/ 1736 w 9525"/>
                <a:gd name="T9" fmla="*/ 15725 h 9525"/>
                <a:gd name="T10" fmla="*/ 10022 w 9525"/>
                <a:gd name="T11" fmla="*/ 639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022" y="6390"/>
                  </a:moveTo>
                  <a:cubicBezTo>
                    <a:pt x="6498" y="6676"/>
                    <a:pt x="11546" y="-277"/>
                    <a:pt x="8022" y="9"/>
                  </a:cubicBezTo>
                  <a:cubicBezTo>
                    <a:pt x="5831" y="580"/>
                    <a:pt x="7641" y="5914"/>
                    <a:pt x="5069" y="6009"/>
                  </a:cubicBezTo>
                  <a:cubicBezTo>
                    <a:pt x="4974" y="4581"/>
                    <a:pt x="5545" y="2485"/>
                    <a:pt x="4117" y="2199"/>
                  </a:cubicBezTo>
                  <a:cubicBezTo>
                    <a:pt x="6117" y="7533"/>
                    <a:pt x="-3884" y="10772"/>
                    <a:pt x="1736" y="15725"/>
                  </a:cubicBezTo>
                  <a:cubicBezTo>
                    <a:pt x="2878" y="10677"/>
                    <a:pt x="7832" y="10105"/>
                    <a:pt x="10022" y="63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2" name="Freeform: Shape 2000">
              <a:extLst>
                <a:ext uri="{FF2B5EF4-FFF2-40B4-BE49-F238E27FC236}">
                  <a16:creationId xmlns:a16="http://schemas.microsoft.com/office/drawing/2014/main" id="{46F3EE78-A2D2-42A4-999C-2E5D43325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4" y="217636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3548300 w 9525"/>
                <a:gd name="T3" fmla="*/ 508063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1" y="2953"/>
                    <a:pt x="381" y="5905"/>
                    <a:pt x="4572" y="5334"/>
                  </a:cubicBezTo>
                  <a:cubicBezTo>
                    <a:pt x="4667" y="2191"/>
                    <a:pt x="3143" y="38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3" name="Freeform: Shape 2001">
              <a:extLst>
                <a:ext uri="{FF2B5EF4-FFF2-40B4-BE49-F238E27FC236}">
                  <a16:creationId xmlns:a16="http://schemas.microsoft.com/office/drawing/2014/main" id="{D3254485-B6C5-4C63-A524-7BF34F779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0412" y="2181034"/>
              <a:ext cx="9525" cy="9525"/>
            </a:xfrm>
            <a:custGeom>
              <a:avLst/>
              <a:gdLst>
                <a:gd name="T0" fmla="*/ 30099000 w 9525"/>
                <a:gd name="T1" fmla="*/ 10097 h 9525"/>
                <a:gd name="T2" fmla="*/ 59131200 w 9525"/>
                <a:gd name="T3" fmla="*/ 4096 h 9525"/>
                <a:gd name="T4" fmla="*/ 14678025 w 9525"/>
                <a:gd name="T5" fmla="*/ 0 h 9525"/>
                <a:gd name="T6" fmla="*/ 30099000 w 9525"/>
                <a:gd name="T7" fmla="*/ 1009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0" y="10097"/>
                  </a:moveTo>
                  <a:cubicBezTo>
                    <a:pt x="1731" y="5239"/>
                    <a:pt x="6779" y="8001"/>
                    <a:pt x="6208" y="4096"/>
                  </a:cubicBezTo>
                  <a:cubicBezTo>
                    <a:pt x="5255" y="2191"/>
                    <a:pt x="4684" y="0"/>
                    <a:pt x="1541" y="0"/>
                  </a:cubicBezTo>
                  <a:cubicBezTo>
                    <a:pt x="-2174" y="3429"/>
                    <a:pt x="1826" y="7429"/>
                    <a:pt x="3160" y="1009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4" name="Freeform: Shape 2002">
              <a:extLst>
                <a:ext uri="{FF2B5EF4-FFF2-40B4-BE49-F238E27FC236}">
                  <a16:creationId xmlns:a16="http://schemas.microsoft.com/office/drawing/2014/main" id="{028EAA12-12A8-4D62-AB80-065F14A6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6" y="2900366"/>
              <a:ext cx="9525" cy="9525"/>
            </a:xfrm>
            <a:custGeom>
              <a:avLst/>
              <a:gdLst>
                <a:gd name="T0" fmla="*/ 38004750 w 9525"/>
                <a:gd name="T1" fmla="*/ 1781175 h 9525"/>
                <a:gd name="T2" fmla="*/ 9877425 w 9525"/>
                <a:gd name="T3" fmla="*/ 58940700 h 9525"/>
                <a:gd name="T4" fmla="*/ 38004750 w 9525"/>
                <a:gd name="T5" fmla="*/ 1781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90" y="187"/>
                  </a:moveTo>
                  <a:cubicBezTo>
                    <a:pt x="-296" y="-1051"/>
                    <a:pt x="-868" y="4188"/>
                    <a:pt x="1037" y="6188"/>
                  </a:cubicBezTo>
                  <a:cubicBezTo>
                    <a:pt x="5133" y="7807"/>
                    <a:pt x="3323" y="2568"/>
                    <a:pt x="3990" y="18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5" name="Freeform: Shape 2003">
              <a:extLst>
                <a:ext uri="{FF2B5EF4-FFF2-40B4-BE49-F238E27FC236}">
                  <a16:creationId xmlns:a16="http://schemas.microsoft.com/office/drawing/2014/main" id="{768F27FD-9E84-42C1-B115-6A9017670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861" y="2192670"/>
              <a:ext cx="9525" cy="9525"/>
            </a:xfrm>
            <a:custGeom>
              <a:avLst/>
              <a:gdLst>
                <a:gd name="T0" fmla="*/ 75304650 w 9525"/>
                <a:gd name="T1" fmla="*/ 1666875 h 9525"/>
                <a:gd name="T2" fmla="*/ 0 w 9525"/>
                <a:gd name="T3" fmla="*/ 43405425 h 9525"/>
                <a:gd name="T4" fmla="*/ 75304650 w 9525"/>
                <a:gd name="T5" fmla="*/ 1666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75"/>
                  </a:moveTo>
                  <a:cubicBezTo>
                    <a:pt x="3238" y="-777"/>
                    <a:pt x="2000" y="2366"/>
                    <a:pt x="0" y="4557"/>
                  </a:cubicBezTo>
                  <a:cubicBezTo>
                    <a:pt x="4667" y="5414"/>
                    <a:pt x="5905" y="2366"/>
                    <a:pt x="7906" y="17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6" name="Freeform: Shape 2004">
              <a:extLst>
                <a:ext uri="{FF2B5EF4-FFF2-40B4-BE49-F238E27FC236}">
                  <a16:creationId xmlns:a16="http://schemas.microsoft.com/office/drawing/2014/main" id="{D410B90B-46F1-42EF-AF40-890249622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091" y="2195218"/>
              <a:ext cx="9525" cy="9525"/>
            </a:xfrm>
            <a:custGeom>
              <a:avLst/>
              <a:gdLst>
                <a:gd name="T0" fmla="*/ 41814750 w 9525"/>
                <a:gd name="T1" fmla="*/ 1343 h 9525"/>
                <a:gd name="T2" fmla="*/ 30927675 w 9525"/>
                <a:gd name="T3" fmla="*/ 9 h 9525"/>
                <a:gd name="T4" fmla="*/ 29108400 w 9525"/>
                <a:gd name="T5" fmla="*/ 2486 h 9525"/>
                <a:gd name="T6" fmla="*/ 13687425 w 9525"/>
                <a:gd name="T7" fmla="*/ 7343 h 9525"/>
                <a:gd name="T8" fmla="*/ 71751825 w 9525"/>
                <a:gd name="T9" fmla="*/ 9153 h 9525"/>
                <a:gd name="T10" fmla="*/ 88077675 w 9525"/>
                <a:gd name="T11" fmla="*/ 3057 h 9525"/>
                <a:gd name="T12" fmla="*/ 41814750 w 9525"/>
                <a:gd name="T13" fmla="*/ 13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390" y="1343"/>
                  </a:moveTo>
                  <a:cubicBezTo>
                    <a:pt x="4390" y="581"/>
                    <a:pt x="4294" y="-86"/>
                    <a:pt x="3247" y="9"/>
                  </a:cubicBezTo>
                  <a:cubicBezTo>
                    <a:pt x="3151" y="771"/>
                    <a:pt x="3151" y="1628"/>
                    <a:pt x="3056" y="2486"/>
                  </a:cubicBezTo>
                  <a:cubicBezTo>
                    <a:pt x="2294" y="3248"/>
                    <a:pt x="-2278" y="5819"/>
                    <a:pt x="1437" y="7343"/>
                  </a:cubicBezTo>
                  <a:cubicBezTo>
                    <a:pt x="2104" y="3914"/>
                    <a:pt x="4676" y="14392"/>
                    <a:pt x="7533" y="9153"/>
                  </a:cubicBezTo>
                  <a:cubicBezTo>
                    <a:pt x="4199" y="7724"/>
                    <a:pt x="9152" y="4867"/>
                    <a:pt x="9247" y="3057"/>
                  </a:cubicBezTo>
                  <a:cubicBezTo>
                    <a:pt x="7438" y="2581"/>
                    <a:pt x="4676" y="3057"/>
                    <a:pt x="4390" y="13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7" name="Freeform: Shape 2005">
              <a:extLst>
                <a:ext uri="{FF2B5EF4-FFF2-40B4-BE49-F238E27FC236}">
                  <a16:creationId xmlns:a16="http://schemas.microsoft.com/office/drawing/2014/main" id="{FB65C89D-1BC8-4291-AE6E-EDD0ED757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540" y="2146268"/>
              <a:ext cx="9525" cy="9525"/>
            </a:xfrm>
            <a:custGeom>
              <a:avLst/>
              <a:gdLst>
                <a:gd name="T0" fmla="*/ 10782300 w 9525"/>
                <a:gd name="T1" fmla="*/ 14383 h 9525"/>
                <a:gd name="T2" fmla="*/ 81553050 w 9525"/>
                <a:gd name="T3" fmla="*/ 0 h 9525"/>
                <a:gd name="T4" fmla="*/ 10782300 w 9525"/>
                <a:gd name="T5" fmla="*/ 14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32" y="14383"/>
                  </a:moveTo>
                  <a:cubicBezTo>
                    <a:pt x="5037" y="12097"/>
                    <a:pt x="9990" y="3905"/>
                    <a:pt x="8562" y="0"/>
                  </a:cubicBezTo>
                  <a:cubicBezTo>
                    <a:pt x="5513" y="5524"/>
                    <a:pt x="-3059" y="8572"/>
                    <a:pt x="1132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8" name="Freeform: Shape 2006">
              <a:extLst>
                <a:ext uri="{FF2B5EF4-FFF2-40B4-BE49-F238E27FC236}">
                  <a16:creationId xmlns:a16="http://schemas.microsoft.com/office/drawing/2014/main" id="{B09E06CB-058D-4984-8DD2-71720D22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6995" y="3056382"/>
              <a:ext cx="9525" cy="9525"/>
            </a:xfrm>
            <a:custGeom>
              <a:avLst/>
              <a:gdLst>
                <a:gd name="T0" fmla="*/ 19050 w 9525"/>
                <a:gd name="T1" fmla="*/ 32661225 h 9525"/>
                <a:gd name="T2" fmla="*/ 21793200 w 9525"/>
                <a:gd name="T3" fmla="*/ 58064400 h 9525"/>
                <a:gd name="T4" fmla="*/ 45377100 w 9525"/>
                <a:gd name="T5" fmla="*/ 59874150 h 9525"/>
                <a:gd name="T6" fmla="*/ 38119050 w 9525"/>
                <a:gd name="T7" fmla="*/ 0 h 9525"/>
                <a:gd name="T8" fmla="*/ 19050 w 9525"/>
                <a:gd name="T9" fmla="*/ 326612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" y="3429"/>
                  </a:moveTo>
                  <a:cubicBezTo>
                    <a:pt x="1621" y="3524"/>
                    <a:pt x="954" y="5715"/>
                    <a:pt x="2288" y="6096"/>
                  </a:cubicBezTo>
                  <a:cubicBezTo>
                    <a:pt x="2669" y="4667"/>
                    <a:pt x="3716" y="5429"/>
                    <a:pt x="4764" y="6286"/>
                  </a:cubicBezTo>
                  <a:cubicBezTo>
                    <a:pt x="4193" y="4477"/>
                    <a:pt x="6764" y="0"/>
                    <a:pt x="4002" y="0"/>
                  </a:cubicBezTo>
                  <a:cubicBezTo>
                    <a:pt x="3716" y="2381"/>
                    <a:pt x="-94" y="572"/>
                    <a:pt x="2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49" name="Freeform: Shape 2007">
              <a:extLst>
                <a:ext uri="{FF2B5EF4-FFF2-40B4-BE49-F238E27FC236}">
                  <a16:creationId xmlns:a16="http://schemas.microsoft.com/office/drawing/2014/main" id="{036E5413-61C7-4F24-8830-22758A2F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254" y="2136837"/>
              <a:ext cx="9525" cy="9525"/>
            </a:xfrm>
            <a:custGeom>
              <a:avLst/>
              <a:gdLst>
                <a:gd name="T0" fmla="*/ 371475 w 9525"/>
                <a:gd name="T1" fmla="*/ 19050 h 9525"/>
                <a:gd name="T2" fmla="*/ 31213425 w 9525"/>
                <a:gd name="T3" fmla="*/ 61712475 h 9525"/>
                <a:gd name="T4" fmla="*/ 371475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" y="2"/>
                  </a:moveTo>
                  <a:cubicBezTo>
                    <a:pt x="-57" y="3145"/>
                    <a:pt x="-247" y="6383"/>
                    <a:pt x="3277" y="6479"/>
                  </a:cubicBezTo>
                  <a:cubicBezTo>
                    <a:pt x="2324" y="4288"/>
                    <a:pt x="3848" y="-94"/>
                    <a:pt x="39" y="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0" name="Freeform: Shape 2008">
              <a:extLst>
                <a:ext uri="{FF2B5EF4-FFF2-40B4-BE49-F238E27FC236}">
                  <a16:creationId xmlns:a16="http://schemas.microsoft.com/office/drawing/2014/main" id="{8C693951-5969-4557-89D0-CD4663505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186" y="3348219"/>
              <a:ext cx="9525" cy="9525"/>
            </a:xfrm>
            <a:custGeom>
              <a:avLst/>
              <a:gdLst>
                <a:gd name="T0" fmla="*/ 14516100 w 9525"/>
                <a:gd name="T1" fmla="*/ 85725 h 9525"/>
                <a:gd name="T2" fmla="*/ 0 w 9525"/>
                <a:gd name="T3" fmla="*/ 34556700 h 9525"/>
                <a:gd name="T4" fmla="*/ 46272450 w 9525"/>
                <a:gd name="T5" fmla="*/ 50892075 h 9525"/>
                <a:gd name="T6" fmla="*/ 14516100 w 9525"/>
                <a:gd name="T7" fmla="*/ 8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9"/>
                  </a:moveTo>
                  <a:cubicBezTo>
                    <a:pt x="1429" y="1723"/>
                    <a:pt x="667" y="2676"/>
                    <a:pt x="0" y="3628"/>
                  </a:cubicBezTo>
                  <a:cubicBezTo>
                    <a:pt x="2381" y="3533"/>
                    <a:pt x="2667" y="5248"/>
                    <a:pt x="4858" y="5343"/>
                  </a:cubicBezTo>
                  <a:cubicBezTo>
                    <a:pt x="4477" y="2771"/>
                    <a:pt x="4763" y="-182"/>
                    <a:pt x="1524" y="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1" name="Freeform: Shape 2009">
              <a:extLst>
                <a:ext uri="{FF2B5EF4-FFF2-40B4-BE49-F238E27FC236}">
                  <a16:creationId xmlns:a16="http://schemas.microsoft.com/office/drawing/2014/main" id="{F2620833-362A-40AB-8EA0-7376AC459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579" y="2177415"/>
              <a:ext cx="9525" cy="9525"/>
            </a:xfrm>
            <a:custGeom>
              <a:avLst/>
              <a:gdLst>
                <a:gd name="T0" fmla="*/ 0 w 9525"/>
                <a:gd name="T1" fmla="*/ 80743425 h 9525"/>
                <a:gd name="T2" fmla="*/ 29937075 w 9525"/>
                <a:gd name="T3" fmla="*/ 0 h 9525"/>
                <a:gd name="T4" fmla="*/ 0 w 9525"/>
                <a:gd name="T5" fmla="*/ 807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3334" y="9144"/>
                    <a:pt x="5620" y="1715"/>
                    <a:pt x="3143" y="0"/>
                  </a:cubicBezTo>
                  <a:cubicBezTo>
                    <a:pt x="2762" y="3429"/>
                    <a:pt x="572" y="4953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2" name="Freeform: Shape 2010">
              <a:extLst>
                <a:ext uri="{FF2B5EF4-FFF2-40B4-BE49-F238E27FC236}">
                  <a16:creationId xmlns:a16="http://schemas.microsoft.com/office/drawing/2014/main" id="{B77CE397-4FA1-4D4D-A7FB-7B4C86943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508" y="2183986"/>
              <a:ext cx="9525" cy="9525"/>
            </a:xfrm>
            <a:custGeom>
              <a:avLst/>
              <a:gdLst>
                <a:gd name="T0" fmla="*/ 26536650 w 9525"/>
                <a:gd name="T1" fmla="*/ 9525 h 9525"/>
                <a:gd name="T2" fmla="*/ 10210800 w 9525"/>
                <a:gd name="T3" fmla="*/ 58073925 h 9525"/>
                <a:gd name="T4" fmla="*/ 2653665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86" y="1"/>
                  </a:moveTo>
                  <a:cubicBezTo>
                    <a:pt x="2691" y="3525"/>
                    <a:pt x="-2072" y="2477"/>
                    <a:pt x="1072" y="6097"/>
                  </a:cubicBezTo>
                  <a:cubicBezTo>
                    <a:pt x="4596" y="8288"/>
                    <a:pt x="4786" y="-94"/>
                    <a:pt x="2786" y="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3" name="Freeform: Shape 2011">
              <a:extLst>
                <a:ext uri="{FF2B5EF4-FFF2-40B4-BE49-F238E27FC236}">
                  <a16:creationId xmlns:a16="http://schemas.microsoft.com/office/drawing/2014/main" id="{1D684357-D0F0-4D8F-B86E-7B6C554C4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820" y="3431000"/>
              <a:ext cx="9525" cy="9525"/>
            </a:xfrm>
            <a:custGeom>
              <a:avLst/>
              <a:gdLst>
                <a:gd name="T0" fmla="*/ 21183600 w 9525"/>
                <a:gd name="T1" fmla="*/ 82562700 h 9525"/>
                <a:gd name="T2" fmla="*/ 27536775 w 9525"/>
                <a:gd name="T3" fmla="*/ 0 h 9525"/>
                <a:gd name="T4" fmla="*/ 2118360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4" y="8668"/>
                  </a:moveTo>
                  <a:cubicBezTo>
                    <a:pt x="3558" y="6001"/>
                    <a:pt x="3938" y="2095"/>
                    <a:pt x="2891" y="0"/>
                  </a:cubicBezTo>
                  <a:cubicBezTo>
                    <a:pt x="1462" y="2095"/>
                    <a:pt x="-2443" y="7144"/>
                    <a:pt x="2224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4" name="Freeform: Shape 2012">
              <a:extLst>
                <a:ext uri="{FF2B5EF4-FFF2-40B4-BE49-F238E27FC236}">
                  <a16:creationId xmlns:a16="http://schemas.microsoft.com/office/drawing/2014/main" id="{070A1C5B-1439-4F0B-A17E-C9EFC8363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413" y="2942368"/>
              <a:ext cx="9525" cy="9525"/>
            </a:xfrm>
            <a:custGeom>
              <a:avLst/>
              <a:gdLst>
                <a:gd name="T0" fmla="*/ 39614475 w 9525"/>
                <a:gd name="T1" fmla="*/ 1809750 h 9525"/>
                <a:gd name="T2" fmla="*/ 16030575 w 9525"/>
                <a:gd name="T3" fmla="*/ 0 h 9525"/>
                <a:gd name="T4" fmla="*/ 609600 w 9525"/>
                <a:gd name="T5" fmla="*/ 46272450 h 9525"/>
                <a:gd name="T6" fmla="*/ 39614475 w 9525"/>
                <a:gd name="T7" fmla="*/ 1809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59" y="190"/>
                  </a:moveTo>
                  <a:cubicBezTo>
                    <a:pt x="3779" y="1619"/>
                    <a:pt x="2731" y="857"/>
                    <a:pt x="1683" y="0"/>
                  </a:cubicBezTo>
                  <a:cubicBezTo>
                    <a:pt x="1112" y="1619"/>
                    <a:pt x="-317" y="2191"/>
                    <a:pt x="64" y="4858"/>
                  </a:cubicBezTo>
                  <a:cubicBezTo>
                    <a:pt x="2159" y="4858"/>
                    <a:pt x="7112" y="1619"/>
                    <a:pt x="4159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5" name="Freeform: Shape 2013">
              <a:extLst>
                <a:ext uri="{FF2B5EF4-FFF2-40B4-BE49-F238E27FC236}">
                  <a16:creationId xmlns:a16="http://schemas.microsoft.com/office/drawing/2014/main" id="{2F2A49C1-0622-421F-B0E9-BB44EEF0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7780" y="2219097"/>
              <a:ext cx="9525" cy="9525"/>
            </a:xfrm>
            <a:custGeom>
              <a:avLst/>
              <a:gdLst>
                <a:gd name="T0" fmla="*/ 62503050 w 9525"/>
                <a:gd name="T1" fmla="*/ 10325 h 9525"/>
                <a:gd name="T2" fmla="*/ 57969150 w 9525"/>
                <a:gd name="T3" fmla="*/ 228 h 9525"/>
                <a:gd name="T4" fmla="*/ 35280600 w 9525"/>
                <a:gd name="T5" fmla="*/ 13849 h 9525"/>
                <a:gd name="T6" fmla="*/ 28936950 w 9525"/>
                <a:gd name="T7" fmla="*/ 6324 h 9525"/>
                <a:gd name="T8" fmla="*/ 62503050 w 9525"/>
                <a:gd name="T9" fmla="*/ 10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562" y="10325"/>
                  </a:moveTo>
                  <a:cubicBezTo>
                    <a:pt x="7229" y="4991"/>
                    <a:pt x="2847" y="4895"/>
                    <a:pt x="6086" y="228"/>
                  </a:cubicBezTo>
                  <a:cubicBezTo>
                    <a:pt x="-3058" y="-1867"/>
                    <a:pt x="-201" y="11087"/>
                    <a:pt x="3704" y="13849"/>
                  </a:cubicBezTo>
                  <a:cubicBezTo>
                    <a:pt x="6086" y="9848"/>
                    <a:pt x="-1153" y="8134"/>
                    <a:pt x="3038" y="6324"/>
                  </a:cubicBezTo>
                  <a:cubicBezTo>
                    <a:pt x="6181" y="6038"/>
                    <a:pt x="1990" y="11849"/>
                    <a:pt x="6562" y="103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6" name="Freeform: Shape 2014">
              <a:extLst>
                <a:ext uri="{FF2B5EF4-FFF2-40B4-BE49-F238E27FC236}">
                  <a16:creationId xmlns:a16="http://schemas.microsoft.com/office/drawing/2014/main" id="{360843C5-9707-4DA7-9C05-B0586B99D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464" y="2205990"/>
              <a:ext cx="9525" cy="9525"/>
            </a:xfrm>
            <a:custGeom>
              <a:avLst/>
              <a:gdLst>
                <a:gd name="T0" fmla="*/ 31061025 w 9525"/>
                <a:gd name="T1" fmla="*/ 60788550 h 9525"/>
                <a:gd name="T2" fmla="*/ 12001500 w 9525"/>
                <a:gd name="T3" fmla="*/ 0 h 9525"/>
                <a:gd name="T4" fmla="*/ 310610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61" y="6382"/>
                  </a:moveTo>
                  <a:cubicBezTo>
                    <a:pt x="3737" y="3334"/>
                    <a:pt x="4023" y="381"/>
                    <a:pt x="1260" y="0"/>
                  </a:cubicBezTo>
                  <a:cubicBezTo>
                    <a:pt x="-1502" y="2286"/>
                    <a:pt x="784" y="5334"/>
                    <a:pt x="3261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7" name="Freeform: Shape 2015">
              <a:extLst>
                <a:ext uri="{FF2B5EF4-FFF2-40B4-BE49-F238E27FC236}">
                  <a16:creationId xmlns:a16="http://schemas.microsoft.com/office/drawing/2014/main" id="{B2BFF81D-FA72-42D1-ADEE-E3F79084E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423" y="3255836"/>
              <a:ext cx="9525" cy="9525"/>
            </a:xfrm>
            <a:custGeom>
              <a:avLst/>
              <a:gdLst>
                <a:gd name="T0" fmla="*/ 9582150 w 9525"/>
                <a:gd name="T1" fmla="*/ 0 h 9525"/>
                <a:gd name="T2" fmla="*/ 28632150 w 9525"/>
                <a:gd name="T3" fmla="*/ 60788550 h 9525"/>
                <a:gd name="T4" fmla="*/ 9582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06" y="0"/>
                  </a:moveTo>
                  <a:cubicBezTo>
                    <a:pt x="53" y="2857"/>
                    <a:pt x="-1375" y="5620"/>
                    <a:pt x="3006" y="6382"/>
                  </a:cubicBezTo>
                  <a:cubicBezTo>
                    <a:pt x="3483" y="3334"/>
                    <a:pt x="3768" y="381"/>
                    <a:pt x="10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8" name="Freeform: Shape 2016">
              <a:extLst>
                <a:ext uri="{FF2B5EF4-FFF2-40B4-BE49-F238E27FC236}">
                  <a16:creationId xmlns:a16="http://schemas.microsoft.com/office/drawing/2014/main" id="{88046E8C-BEB9-4593-9775-FA8F1EA45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0249" y="2228374"/>
              <a:ext cx="9525" cy="9525"/>
            </a:xfrm>
            <a:custGeom>
              <a:avLst/>
              <a:gdLst>
                <a:gd name="T0" fmla="*/ 0 w 9525"/>
                <a:gd name="T1" fmla="*/ 58064400 h 9525"/>
                <a:gd name="T2" fmla="*/ 6001 w 9525"/>
                <a:gd name="T3" fmla="*/ 86191725 h 9525"/>
                <a:gd name="T4" fmla="*/ 11525 w 9525"/>
                <a:gd name="T5" fmla="*/ 19050000 h 9525"/>
                <a:gd name="T6" fmla="*/ 2953 w 9525"/>
                <a:gd name="T7" fmla="*/ 0 h 9525"/>
                <a:gd name="T8" fmla="*/ 0 w 9525"/>
                <a:gd name="T9" fmla="*/ 5806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3905" y="5429"/>
                    <a:pt x="2096" y="9716"/>
                    <a:pt x="6001" y="9049"/>
                  </a:cubicBezTo>
                  <a:cubicBezTo>
                    <a:pt x="4763" y="3143"/>
                    <a:pt x="9239" y="3715"/>
                    <a:pt x="11525" y="2000"/>
                  </a:cubicBezTo>
                  <a:cubicBezTo>
                    <a:pt x="10096" y="191"/>
                    <a:pt x="6191" y="381"/>
                    <a:pt x="2953" y="0"/>
                  </a:cubicBezTo>
                  <a:cubicBezTo>
                    <a:pt x="5048" y="4953"/>
                    <a:pt x="1524" y="2667"/>
                    <a:pt x="0" y="6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59" name="Freeform: Shape 2017">
              <a:extLst>
                <a:ext uri="{FF2B5EF4-FFF2-40B4-BE49-F238E27FC236}">
                  <a16:creationId xmlns:a16="http://schemas.microsoft.com/office/drawing/2014/main" id="{D43F6CA3-B978-4FDB-B4E8-5F1146304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42" y="2193798"/>
              <a:ext cx="9525" cy="9525"/>
            </a:xfrm>
            <a:custGeom>
              <a:avLst/>
              <a:gdLst>
                <a:gd name="T0" fmla="*/ 15859125 w 9525"/>
                <a:gd name="T1" fmla="*/ 11049 h 9525"/>
                <a:gd name="T2" fmla="*/ 36728400 w 9525"/>
                <a:gd name="T3" fmla="*/ 0 h 9525"/>
                <a:gd name="T4" fmla="*/ 15859125 w 9525"/>
                <a:gd name="T5" fmla="*/ 110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5" y="11049"/>
                  </a:moveTo>
                  <a:cubicBezTo>
                    <a:pt x="427" y="6191"/>
                    <a:pt x="9095" y="952"/>
                    <a:pt x="3856" y="0"/>
                  </a:cubicBezTo>
                  <a:cubicBezTo>
                    <a:pt x="2332" y="3620"/>
                    <a:pt x="-2526" y="8287"/>
                    <a:pt x="1665" y="11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0" name="Freeform: Shape 2018">
              <a:extLst>
                <a:ext uri="{FF2B5EF4-FFF2-40B4-BE49-F238E27FC236}">
                  <a16:creationId xmlns:a16="http://schemas.microsoft.com/office/drawing/2014/main" id="{CFDE9E93-6DF9-41DC-A6E7-D5B926581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6309" y="3278886"/>
              <a:ext cx="9525" cy="9525"/>
            </a:xfrm>
            <a:custGeom>
              <a:avLst/>
              <a:gdLst>
                <a:gd name="T0" fmla="*/ 37433250 w 9525"/>
                <a:gd name="T1" fmla="*/ 48987075 h 9525"/>
                <a:gd name="T2" fmla="*/ 17478375 w 9525"/>
                <a:gd name="T3" fmla="*/ 0 h 9525"/>
                <a:gd name="T4" fmla="*/ 12944475 w 9525"/>
                <a:gd name="T5" fmla="*/ 59874150 h 9525"/>
                <a:gd name="T6" fmla="*/ 37433250 w 9525"/>
                <a:gd name="T7" fmla="*/ 4898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30" y="5143"/>
                  </a:moveTo>
                  <a:cubicBezTo>
                    <a:pt x="3930" y="2762"/>
                    <a:pt x="3454" y="952"/>
                    <a:pt x="1835" y="0"/>
                  </a:cubicBezTo>
                  <a:cubicBezTo>
                    <a:pt x="1073" y="667"/>
                    <a:pt x="-1594" y="5620"/>
                    <a:pt x="1359" y="6286"/>
                  </a:cubicBezTo>
                  <a:cubicBezTo>
                    <a:pt x="1644" y="5239"/>
                    <a:pt x="2502" y="4763"/>
                    <a:pt x="3930" y="5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1" name="Freeform: Shape 2019">
              <a:extLst>
                <a:ext uri="{FF2B5EF4-FFF2-40B4-BE49-F238E27FC236}">
                  <a16:creationId xmlns:a16="http://schemas.microsoft.com/office/drawing/2014/main" id="{C0326E5F-E910-497E-B7D9-7B836E7EB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719" y="2317709"/>
              <a:ext cx="9525" cy="9525"/>
            </a:xfrm>
            <a:custGeom>
              <a:avLst/>
              <a:gdLst>
                <a:gd name="T0" fmla="*/ 47625 w 9525"/>
                <a:gd name="T1" fmla="*/ 990600 h 9525"/>
                <a:gd name="T2" fmla="*/ 58112025 w 9525"/>
                <a:gd name="T3" fmla="*/ 17325975 h 9525"/>
                <a:gd name="T4" fmla="*/ 47625 w 9525"/>
                <a:gd name="T5" fmla="*/ 99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" y="104"/>
                  </a:moveTo>
                  <a:cubicBezTo>
                    <a:pt x="-185" y="4962"/>
                    <a:pt x="4673" y="4676"/>
                    <a:pt x="6101" y="1819"/>
                  </a:cubicBezTo>
                  <a:cubicBezTo>
                    <a:pt x="3053" y="2200"/>
                    <a:pt x="3625" y="-562"/>
                    <a:pt x="5" y="10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2" name="Freeform: Shape 2020">
              <a:extLst>
                <a:ext uri="{FF2B5EF4-FFF2-40B4-BE49-F238E27FC236}">
                  <a16:creationId xmlns:a16="http://schemas.microsoft.com/office/drawing/2014/main" id="{06B4D353-131D-4389-9397-FE3A931AD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8821" y="2254758"/>
              <a:ext cx="9525" cy="9525"/>
            </a:xfrm>
            <a:custGeom>
              <a:avLst/>
              <a:gdLst>
                <a:gd name="T0" fmla="*/ 4763 w 9525"/>
                <a:gd name="T1" fmla="*/ 0 h 9525"/>
                <a:gd name="T2" fmla="*/ 0 w 9525"/>
                <a:gd name="T3" fmla="*/ 12097 h 9525"/>
                <a:gd name="T4" fmla="*/ 7048 w 9525"/>
                <a:gd name="T5" fmla="*/ 17717 h 9525"/>
                <a:gd name="T6" fmla="*/ 8668 w 9525"/>
                <a:gd name="T7" fmla="*/ 12859 h 9525"/>
                <a:gd name="T8" fmla="*/ 10001 w 9525"/>
                <a:gd name="T9" fmla="*/ 11716 h 9525"/>
                <a:gd name="T10" fmla="*/ 4001 w 9525"/>
                <a:gd name="T11" fmla="*/ 8668 h 9525"/>
                <a:gd name="T12" fmla="*/ 7715 w 9525"/>
                <a:gd name="T13" fmla="*/ 8953 h 9525"/>
                <a:gd name="T14" fmla="*/ 4763 w 952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763" y="0"/>
                  </a:moveTo>
                  <a:cubicBezTo>
                    <a:pt x="4572" y="5715"/>
                    <a:pt x="2000" y="8477"/>
                    <a:pt x="0" y="12097"/>
                  </a:cubicBezTo>
                  <a:cubicBezTo>
                    <a:pt x="4858" y="12859"/>
                    <a:pt x="3905" y="14002"/>
                    <a:pt x="7048" y="17717"/>
                  </a:cubicBezTo>
                  <a:cubicBezTo>
                    <a:pt x="7429" y="15811"/>
                    <a:pt x="6953" y="13049"/>
                    <a:pt x="8668" y="12859"/>
                  </a:cubicBezTo>
                  <a:cubicBezTo>
                    <a:pt x="8668" y="14192"/>
                    <a:pt x="10192" y="14002"/>
                    <a:pt x="10001" y="11716"/>
                  </a:cubicBezTo>
                  <a:cubicBezTo>
                    <a:pt x="6953" y="11620"/>
                    <a:pt x="4001" y="11430"/>
                    <a:pt x="4001" y="8668"/>
                  </a:cubicBezTo>
                  <a:cubicBezTo>
                    <a:pt x="5239" y="8763"/>
                    <a:pt x="6477" y="8858"/>
                    <a:pt x="7715" y="8953"/>
                  </a:cubicBezTo>
                  <a:cubicBezTo>
                    <a:pt x="8096" y="4763"/>
                    <a:pt x="6572" y="2286"/>
                    <a:pt x="4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3" name="Freeform: Shape 2021">
              <a:extLst>
                <a:ext uri="{FF2B5EF4-FFF2-40B4-BE49-F238E27FC236}">
                  <a16:creationId xmlns:a16="http://schemas.microsoft.com/office/drawing/2014/main" id="{36E179E7-CAA7-498A-BF12-7991BAF6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116" y="2222468"/>
              <a:ext cx="9525" cy="9525"/>
            </a:xfrm>
            <a:custGeom>
              <a:avLst/>
              <a:gdLst>
                <a:gd name="T0" fmla="*/ 47539275 w 9525"/>
                <a:gd name="T1" fmla="*/ 3629025 h 9525"/>
                <a:gd name="T2" fmla="*/ 361950 w 9525"/>
                <a:gd name="T3" fmla="*/ 0 h 9525"/>
                <a:gd name="T4" fmla="*/ 47539275 w 9525"/>
                <a:gd name="T5" fmla="*/ 3629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91" y="381"/>
                  </a:moveTo>
                  <a:cubicBezTo>
                    <a:pt x="3372" y="286"/>
                    <a:pt x="1658" y="95"/>
                    <a:pt x="38" y="0"/>
                  </a:cubicBezTo>
                  <a:cubicBezTo>
                    <a:pt x="-438" y="6286"/>
                    <a:pt x="3658" y="4953"/>
                    <a:pt x="4991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4" name="Freeform: Shape 2022">
              <a:extLst>
                <a:ext uri="{FF2B5EF4-FFF2-40B4-BE49-F238E27FC236}">
                  <a16:creationId xmlns:a16="http://schemas.microsoft.com/office/drawing/2014/main" id="{DF69E156-580D-4954-B998-56C80E418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90" y="2203820"/>
              <a:ext cx="9525" cy="9525"/>
            </a:xfrm>
            <a:custGeom>
              <a:avLst/>
              <a:gdLst>
                <a:gd name="T0" fmla="*/ 25069800 w 9525"/>
                <a:gd name="T1" fmla="*/ 73294875 h 9525"/>
                <a:gd name="T2" fmla="*/ 30518100 w 9525"/>
                <a:gd name="T3" fmla="*/ 2524125 h 9525"/>
                <a:gd name="T4" fmla="*/ 25069800 w 9525"/>
                <a:gd name="T5" fmla="*/ 7329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32" y="7695"/>
                  </a:moveTo>
                  <a:cubicBezTo>
                    <a:pt x="1870" y="3980"/>
                    <a:pt x="1870" y="3790"/>
                    <a:pt x="3204" y="265"/>
                  </a:cubicBezTo>
                  <a:cubicBezTo>
                    <a:pt x="-511" y="-1830"/>
                    <a:pt x="-1368" y="9219"/>
                    <a:pt x="2632" y="76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5" name="Freeform: Shape 2023">
              <a:extLst>
                <a:ext uri="{FF2B5EF4-FFF2-40B4-BE49-F238E27FC236}">
                  <a16:creationId xmlns:a16="http://schemas.microsoft.com/office/drawing/2014/main" id="{5DFAD700-597D-49D0-84ED-C7CD07E4F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322" y="3002177"/>
              <a:ext cx="9525" cy="9525"/>
            </a:xfrm>
            <a:custGeom>
              <a:avLst/>
              <a:gdLst>
                <a:gd name="T0" fmla="*/ 61864875 w 9525"/>
                <a:gd name="T1" fmla="*/ 2790825 h 9525"/>
                <a:gd name="T2" fmla="*/ 171450 w 9525"/>
                <a:gd name="T3" fmla="*/ 32737425 h 9525"/>
                <a:gd name="T4" fmla="*/ 61864875 w 9525"/>
                <a:gd name="T5" fmla="*/ 2790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95" y="293"/>
                  </a:moveTo>
                  <a:cubicBezTo>
                    <a:pt x="2970" y="-278"/>
                    <a:pt x="-268" y="-373"/>
                    <a:pt x="18" y="3437"/>
                  </a:cubicBezTo>
                  <a:cubicBezTo>
                    <a:pt x="2208" y="2579"/>
                    <a:pt x="6590" y="4103"/>
                    <a:pt x="6495" y="2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6" name="Freeform: Shape 2024">
              <a:extLst>
                <a:ext uri="{FF2B5EF4-FFF2-40B4-BE49-F238E27FC236}">
                  <a16:creationId xmlns:a16="http://schemas.microsoft.com/office/drawing/2014/main" id="{2CA2FCD5-1FDD-4482-A542-922BC1982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625" y="3010725"/>
              <a:ext cx="9525" cy="9525"/>
            </a:xfrm>
            <a:custGeom>
              <a:avLst/>
              <a:gdLst>
                <a:gd name="T0" fmla="*/ 0 w 9525"/>
                <a:gd name="T1" fmla="*/ 60188475 h 9525"/>
                <a:gd name="T2" fmla="*/ 4533900 w 9525"/>
                <a:gd name="T3" fmla="*/ 314325 h 9525"/>
                <a:gd name="T4" fmla="*/ 0 w 9525"/>
                <a:gd name="T5" fmla="*/ 60188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19"/>
                  </a:moveTo>
                  <a:cubicBezTo>
                    <a:pt x="3810" y="6605"/>
                    <a:pt x="5715" y="-539"/>
                    <a:pt x="476" y="33"/>
                  </a:cubicBezTo>
                  <a:cubicBezTo>
                    <a:pt x="286" y="2128"/>
                    <a:pt x="95" y="4224"/>
                    <a:pt x="0" y="63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7" name="Freeform: Shape 2025">
              <a:extLst>
                <a:ext uri="{FF2B5EF4-FFF2-40B4-BE49-F238E27FC236}">
                  <a16:creationId xmlns:a16="http://schemas.microsoft.com/office/drawing/2014/main" id="{D1690BCD-9589-445A-9847-4E1E0B27A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816" y="3018473"/>
              <a:ext cx="9525" cy="9525"/>
            </a:xfrm>
            <a:custGeom>
              <a:avLst/>
              <a:gdLst>
                <a:gd name="T0" fmla="*/ 72580500 w 9525"/>
                <a:gd name="T1" fmla="*/ 9144 h 9525"/>
                <a:gd name="T2" fmla="*/ 31756350 w 9525"/>
                <a:gd name="T3" fmla="*/ 0 h 9525"/>
                <a:gd name="T4" fmla="*/ 7258050 w 9525"/>
                <a:gd name="T5" fmla="*/ 1048 h 9525"/>
                <a:gd name="T6" fmla="*/ 0 w 9525"/>
                <a:gd name="T7" fmla="*/ 9811 h 9525"/>
                <a:gd name="T8" fmla="*/ 72580500 w 9525"/>
                <a:gd name="T9" fmla="*/ 9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0" y="9144"/>
                  </a:moveTo>
                  <a:cubicBezTo>
                    <a:pt x="8477" y="4096"/>
                    <a:pt x="4667" y="3143"/>
                    <a:pt x="3334" y="0"/>
                  </a:cubicBezTo>
                  <a:cubicBezTo>
                    <a:pt x="2953" y="952"/>
                    <a:pt x="2191" y="1333"/>
                    <a:pt x="762" y="1048"/>
                  </a:cubicBezTo>
                  <a:cubicBezTo>
                    <a:pt x="1429" y="7048"/>
                    <a:pt x="3048" y="4572"/>
                    <a:pt x="0" y="9811"/>
                  </a:cubicBezTo>
                  <a:cubicBezTo>
                    <a:pt x="3143" y="10192"/>
                    <a:pt x="6096" y="10477"/>
                    <a:pt x="7620" y="9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8" name="Freeform: Shape 2026">
              <a:extLst>
                <a:ext uri="{FF2B5EF4-FFF2-40B4-BE49-F238E27FC236}">
                  <a16:creationId xmlns:a16="http://schemas.microsoft.com/office/drawing/2014/main" id="{65E0863D-2A2B-4FCA-8DFB-9229C6EF0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647" y="2792158"/>
              <a:ext cx="9525" cy="9525"/>
            </a:xfrm>
            <a:custGeom>
              <a:avLst/>
              <a:gdLst>
                <a:gd name="T0" fmla="*/ 30213300 w 9525"/>
                <a:gd name="T1" fmla="*/ 12668 h 9525"/>
                <a:gd name="T2" fmla="*/ 16602075 w 9525"/>
                <a:gd name="T3" fmla="*/ 0 h 9525"/>
                <a:gd name="T4" fmla="*/ 3021330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72" y="12668"/>
                  </a:moveTo>
                  <a:cubicBezTo>
                    <a:pt x="5077" y="8954"/>
                    <a:pt x="2695" y="4477"/>
                    <a:pt x="1743" y="0"/>
                  </a:cubicBezTo>
                  <a:cubicBezTo>
                    <a:pt x="1076" y="2667"/>
                    <a:pt x="-2543" y="10573"/>
                    <a:pt x="3172" y="12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69" name="Freeform: Shape 2027">
              <a:extLst>
                <a:ext uri="{FF2B5EF4-FFF2-40B4-BE49-F238E27FC236}">
                  <a16:creationId xmlns:a16="http://schemas.microsoft.com/office/drawing/2014/main" id="{16606328-9A12-4189-9BA8-2093AA5EE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4244" y="3121724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47177325 w 9525"/>
                <a:gd name="T5" fmla="*/ 4990147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191"/>
                    <a:pt x="1048" y="3905"/>
                    <a:pt x="0" y="4858"/>
                  </a:cubicBezTo>
                  <a:cubicBezTo>
                    <a:pt x="1619" y="4953"/>
                    <a:pt x="3334" y="5143"/>
                    <a:pt x="4953" y="5239"/>
                  </a:cubicBezTo>
                  <a:cubicBezTo>
                    <a:pt x="5429" y="2191"/>
                    <a:pt x="3334" y="1238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0" name="Freeform: Shape 2028">
              <a:extLst>
                <a:ext uri="{FF2B5EF4-FFF2-40B4-BE49-F238E27FC236}">
                  <a16:creationId xmlns:a16="http://schemas.microsoft.com/office/drawing/2014/main" id="{22BD563E-8C3E-4630-8204-80A3DE2C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196" y="3128435"/>
              <a:ext cx="9525" cy="9525"/>
            </a:xfrm>
            <a:custGeom>
              <a:avLst/>
              <a:gdLst>
                <a:gd name="T0" fmla="*/ 7239 w 9525"/>
                <a:gd name="T1" fmla="*/ 5099 h 9525"/>
                <a:gd name="T2" fmla="*/ 10573 w 9525"/>
                <a:gd name="T3" fmla="*/ 10338 h 9525"/>
                <a:gd name="T4" fmla="*/ 7620 w 9525"/>
                <a:gd name="T5" fmla="*/ 147 h 9525"/>
                <a:gd name="T6" fmla="*/ 0 w 9525"/>
                <a:gd name="T7" fmla="*/ 2052 h 9525"/>
                <a:gd name="T8" fmla="*/ 2191 w 9525"/>
                <a:gd name="T9" fmla="*/ 5957 h 9525"/>
                <a:gd name="T10" fmla="*/ 7239 w 9525"/>
                <a:gd name="T11" fmla="*/ 509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239" y="5099"/>
                  </a:moveTo>
                  <a:cubicBezTo>
                    <a:pt x="6667" y="8338"/>
                    <a:pt x="7239" y="10433"/>
                    <a:pt x="10573" y="10338"/>
                  </a:cubicBezTo>
                  <a:cubicBezTo>
                    <a:pt x="10668" y="6052"/>
                    <a:pt x="4000" y="3766"/>
                    <a:pt x="7620" y="147"/>
                  </a:cubicBezTo>
                  <a:cubicBezTo>
                    <a:pt x="4096" y="1956"/>
                    <a:pt x="1905" y="-2330"/>
                    <a:pt x="0" y="2052"/>
                  </a:cubicBezTo>
                  <a:cubicBezTo>
                    <a:pt x="6096" y="1861"/>
                    <a:pt x="4667" y="3480"/>
                    <a:pt x="2191" y="5957"/>
                  </a:cubicBezTo>
                  <a:cubicBezTo>
                    <a:pt x="4286" y="6147"/>
                    <a:pt x="6001" y="5957"/>
                    <a:pt x="7239" y="509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1" name="Freeform: Shape 2029">
              <a:extLst>
                <a:ext uri="{FF2B5EF4-FFF2-40B4-BE49-F238E27FC236}">
                  <a16:creationId xmlns:a16="http://schemas.microsoft.com/office/drawing/2014/main" id="{1EDA02C9-7516-4393-B04B-A80513B83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6911" y="3104388"/>
              <a:ext cx="9525" cy="9525"/>
            </a:xfrm>
            <a:custGeom>
              <a:avLst/>
              <a:gdLst>
                <a:gd name="T0" fmla="*/ 0 w 9525"/>
                <a:gd name="T1" fmla="*/ 34480500 h 9525"/>
                <a:gd name="T2" fmla="*/ 45367575 w 9525"/>
                <a:gd name="T3" fmla="*/ 61693425 h 9525"/>
                <a:gd name="T4" fmla="*/ 26308050 w 9525"/>
                <a:gd name="T5" fmla="*/ 0 h 9525"/>
                <a:gd name="T6" fmla="*/ 0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620"/>
                  </a:moveTo>
                  <a:cubicBezTo>
                    <a:pt x="2476" y="3810"/>
                    <a:pt x="1333" y="7144"/>
                    <a:pt x="4763" y="6477"/>
                  </a:cubicBezTo>
                  <a:cubicBezTo>
                    <a:pt x="5239" y="3429"/>
                    <a:pt x="4572" y="1238"/>
                    <a:pt x="2762" y="0"/>
                  </a:cubicBezTo>
                  <a:cubicBezTo>
                    <a:pt x="3048" y="2572"/>
                    <a:pt x="953" y="2476"/>
                    <a:pt x="0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2" name="Freeform: Shape 2030">
              <a:extLst>
                <a:ext uri="{FF2B5EF4-FFF2-40B4-BE49-F238E27FC236}">
                  <a16:creationId xmlns:a16="http://schemas.microsoft.com/office/drawing/2014/main" id="{AA41C7FE-6B97-4639-9F0B-A9078A1C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303" y="2735255"/>
              <a:ext cx="9525" cy="9525"/>
            </a:xfrm>
            <a:custGeom>
              <a:avLst/>
              <a:gdLst>
                <a:gd name="T0" fmla="*/ 70237350 w 9525"/>
                <a:gd name="T1" fmla="*/ 29413200 h 9525"/>
                <a:gd name="T2" fmla="*/ 1285875 w 9525"/>
                <a:gd name="T3" fmla="*/ 381000 h 9525"/>
                <a:gd name="T4" fmla="*/ 8543925 w 9525"/>
                <a:gd name="T5" fmla="*/ 60255150 h 9525"/>
                <a:gd name="T6" fmla="*/ 70237350 w 9525"/>
                <a:gd name="T7" fmla="*/ 29413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3088"/>
                  </a:moveTo>
                  <a:cubicBezTo>
                    <a:pt x="4802" y="2135"/>
                    <a:pt x="4041" y="-341"/>
                    <a:pt x="135" y="40"/>
                  </a:cubicBezTo>
                  <a:cubicBezTo>
                    <a:pt x="-627" y="2992"/>
                    <a:pt x="2135" y="2897"/>
                    <a:pt x="897" y="6326"/>
                  </a:cubicBezTo>
                  <a:cubicBezTo>
                    <a:pt x="4707" y="7183"/>
                    <a:pt x="6041" y="5183"/>
                    <a:pt x="7374" y="30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3" name="Freeform: Shape 2031">
              <a:extLst>
                <a:ext uri="{FF2B5EF4-FFF2-40B4-BE49-F238E27FC236}">
                  <a16:creationId xmlns:a16="http://schemas.microsoft.com/office/drawing/2014/main" id="{4D21ED3A-4DF5-4BCF-B483-D7CE6049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482" y="313829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0788550 w 9525"/>
                <a:gd name="T3" fmla="*/ 14288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571" y="5715"/>
                    <a:pt x="-476" y="11716"/>
                    <a:pt x="6382" y="14288"/>
                  </a:cubicBezTo>
                  <a:cubicBezTo>
                    <a:pt x="4477" y="6763"/>
                    <a:pt x="5715" y="3048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4" name="Freeform: Shape 2032">
              <a:extLst>
                <a:ext uri="{FF2B5EF4-FFF2-40B4-BE49-F238E27FC236}">
                  <a16:creationId xmlns:a16="http://schemas.microsoft.com/office/drawing/2014/main" id="{32DB6B65-0241-4B30-B6AA-9A205C4BC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981" y="2785300"/>
              <a:ext cx="9525" cy="9525"/>
            </a:xfrm>
            <a:custGeom>
              <a:avLst/>
              <a:gdLst>
                <a:gd name="T0" fmla="*/ 723900 w 9525"/>
                <a:gd name="T1" fmla="*/ 0 h 9525"/>
                <a:gd name="T2" fmla="*/ 30670500 w 9525"/>
                <a:gd name="T3" fmla="*/ 73485375 h 9525"/>
                <a:gd name="T4" fmla="*/ 72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6" y="0"/>
                  </a:moveTo>
                  <a:cubicBezTo>
                    <a:pt x="-305" y="3810"/>
                    <a:pt x="743" y="6382"/>
                    <a:pt x="3220" y="7715"/>
                  </a:cubicBezTo>
                  <a:cubicBezTo>
                    <a:pt x="2839" y="4572"/>
                    <a:pt x="3886" y="191"/>
                    <a:pt x="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5" name="Freeform: Shape 2033">
              <a:extLst>
                <a:ext uri="{FF2B5EF4-FFF2-40B4-BE49-F238E27FC236}">
                  <a16:creationId xmlns:a16="http://schemas.microsoft.com/office/drawing/2014/main" id="{60C96947-6563-47DD-BBB8-EF53591E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1286" y="2638673"/>
              <a:ext cx="9525" cy="9525"/>
            </a:xfrm>
            <a:custGeom>
              <a:avLst/>
              <a:gdLst>
                <a:gd name="T0" fmla="*/ 69961125 w 9525"/>
                <a:gd name="T1" fmla="*/ 17602200 h 9525"/>
                <a:gd name="T2" fmla="*/ 11896725 w 9525"/>
                <a:gd name="T3" fmla="*/ 1266825 h 9525"/>
                <a:gd name="T4" fmla="*/ 9172575 w 9525"/>
                <a:gd name="T5" fmla="*/ 36652200 h 9525"/>
                <a:gd name="T6" fmla="*/ 69961125 w 9525"/>
                <a:gd name="T7" fmla="*/ 1760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45" y="1848"/>
                  </a:moveTo>
                  <a:cubicBezTo>
                    <a:pt x="4297" y="2134"/>
                    <a:pt x="4774" y="-629"/>
                    <a:pt x="1249" y="133"/>
                  </a:cubicBezTo>
                  <a:cubicBezTo>
                    <a:pt x="963" y="1562"/>
                    <a:pt x="-1227" y="2800"/>
                    <a:pt x="963" y="3848"/>
                  </a:cubicBezTo>
                  <a:cubicBezTo>
                    <a:pt x="1059" y="1562"/>
                    <a:pt x="6964" y="6706"/>
                    <a:pt x="7345" y="18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6" name="Freeform: Shape 2034">
              <a:extLst>
                <a:ext uri="{FF2B5EF4-FFF2-40B4-BE49-F238E27FC236}">
                  <a16:creationId xmlns:a16="http://schemas.microsoft.com/office/drawing/2014/main" id="{387DF9A6-9F30-4C2B-886C-F8646BFD5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682" y="2288572"/>
              <a:ext cx="9525" cy="9525"/>
            </a:xfrm>
            <a:custGeom>
              <a:avLst/>
              <a:gdLst>
                <a:gd name="T0" fmla="*/ 48082200 w 9525"/>
                <a:gd name="T1" fmla="*/ 48996600 h 9525"/>
                <a:gd name="T2" fmla="*/ 28127325 w 9525"/>
                <a:gd name="T3" fmla="*/ 0 h 9525"/>
                <a:gd name="T4" fmla="*/ 0 w 9525"/>
                <a:gd name="T5" fmla="*/ 57159525 h 9525"/>
                <a:gd name="T6" fmla="*/ 48082200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5144"/>
                  </a:moveTo>
                  <a:cubicBezTo>
                    <a:pt x="5048" y="2857"/>
                    <a:pt x="4572" y="952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2096" y="6191"/>
                    <a:pt x="3810" y="6001"/>
                    <a:pt x="5048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7" name="Freeform: Shape 2035">
              <a:extLst>
                <a:ext uri="{FF2B5EF4-FFF2-40B4-BE49-F238E27FC236}">
                  <a16:creationId xmlns:a16="http://schemas.microsoft.com/office/drawing/2014/main" id="{E6915014-FD24-40FC-989A-BA0D4865D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348" y="2320861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34480500 w 9525"/>
                <a:gd name="T5" fmla="*/ 6169342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096"/>
                    <a:pt x="1048" y="3810"/>
                    <a:pt x="0" y="4858"/>
                  </a:cubicBezTo>
                  <a:cubicBezTo>
                    <a:pt x="1714" y="4953"/>
                    <a:pt x="2667" y="5715"/>
                    <a:pt x="3620" y="6477"/>
                  </a:cubicBezTo>
                  <a:cubicBezTo>
                    <a:pt x="5715" y="4858"/>
                    <a:pt x="5334" y="0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8" name="Freeform: Shape 2036">
              <a:extLst>
                <a:ext uri="{FF2B5EF4-FFF2-40B4-BE49-F238E27FC236}">
                  <a16:creationId xmlns:a16="http://schemas.microsoft.com/office/drawing/2014/main" id="{3B7B301A-271D-4330-B991-FAFE4D351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869" y="2297597"/>
              <a:ext cx="9525" cy="9525"/>
            </a:xfrm>
            <a:custGeom>
              <a:avLst/>
              <a:gdLst>
                <a:gd name="T0" fmla="*/ 13639800 w 9525"/>
                <a:gd name="T1" fmla="*/ 67360800 h 9525"/>
                <a:gd name="T2" fmla="*/ 6381750 w 9525"/>
                <a:gd name="T3" fmla="*/ 7486650 h 9525"/>
                <a:gd name="T4" fmla="*/ 13639800 w 9525"/>
                <a:gd name="T5" fmla="*/ 67360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32" y="7072"/>
                  </a:moveTo>
                  <a:cubicBezTo>
                    <a:pt x="3147" y="3929"/>
                    <a:pt x="5719" y="-2167"/>
                    <a:pt x="670" y="786"/>
                  </a:cubicBezTo>
                  <a:cubicBezTo>
                    <a:pt x="3909" y="405"/>
                    <a:pt x="-2759" y="6215"/>
                    <a:pt x="1432" y="70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79" name="Freeform: Shape 2037">
              <a:extLst>
                <a:ext uri="{FF2B5EF4-FFF2-40B4-BE49-F238E27FC236}">
                  <a16:creationId xmlns:a16="http://schemas.microsoft.com/office/drawing/2014/main" id="{A7FA232C-9091-48C6-82DF-618C8A48E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161" y="3709511"/>
              <a:ext cx="9525" cy="28575"/>
            </a:xfrm>
            <a:custGeom>
              <a:avLst/>
              <a:gdLst>
                <a:gd name="T0" fmla="*/ 21612225 w 9525"/>
                <a:gd name="T1" fmla="*/ 10096 h 28575"/>
                <a:gd name="T2" fmla="*/ 5276850 w 9525"/>
                <a:gd name="T3" fmla="*/ 0 h 28575"/>
                <a:gd name="T4" fmla="*/ 38852475 w 9525"/>
                <a:gd name="T5" fmla="*/ 34100 h 28575"/>
                <a:gd name="T6" fmla="*/ 21612225 w 9525"/>
                <a:gd name="T7" fmla="*/ 10096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2269" y="10096"/>
                  </a:moveTo>
                  <a:cubicBezTo>
                    <a:pt x="1983" y="6572"/>
                    <a:pt x="6079" y="857"/>
                    <a:pt x="554" y="0"/>
                  </a:cubicBezTo>
                  <a:cubicBezTo>
                    <a:pt x="-1160" y="12002"/>
                    <a:pt x="1411" y="22860"/>
                    <a:pt x="4079" y="34100"/>
                  </a:cubicBezTo>
                  <a:cubicBezTo>
                    <a:pt x="5983" y="25717"/>
                    <a:pt x="2840" y="17145"/>
                    <a:pt x="2269" y="10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0" name="Freeform: Shape 2038">
              <a:extLst>
                <a:ext uri="{FF2B5EF4-FFF2-40B4-BE49-F238E27FC236}">
                  <a16:creationId xmlns:a16="http://schemas.microsoft.com/office/drawing/2014/main" id="{46AD79DC-0FAF-4AF5-8C02-347E4E7C5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390" y="2905688"/>
              <a:ext cx="9525" cy="9525"/>
            </a:xfrm>
            <a:custGeom>
              <a:avLst/>
              <a:gdLst>
                <a:gd name="T0" fmla="*/ 0 w 9525"/>
                <a:gd name="T1" fmla="*/ 54511575 h 9525"/>
                <a:gd name="T2" fmla="*/ 9982200 w 9525"/>
                <a:gd name="T3" fmla="*/ 79009875 h 9525"/>
                <a:gd name="T4" fmla="*/ 0 w 9525"/>
                <a:gd name="T5" fmla="*/ 54511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23"/>
                  </a:moveTo>
                  <a:cubicBezTo>
                    <a:pt x="953" y="6104"/>
                    <a:pt x="1334" y="6866"/>
                    <a:pt x="1048" y="8295"/>
                  </a:cubicBezTo>
                  <a:cubicBezTo>
                    <a:pt x="5334" y="6676"/>
                    <a:pt x="2000" y="-7802"/>
                    <a:pt x="0" y="572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1" name="Freeform: Shape 2039">
              <a:extLst>
                <a:ext uri="{FF2B5EF4-FFF2-40B4-BE49-F238E27FC236}">
                  <a16:creationId xmlns:a16="http://schemas.microsoft.com/office/drawing/2014/main" id="{BF985FF0-4E8F-4906-A281-B63BFF800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307" y="2640616"/>
              <a:ext cx="9525" cy="9525"/>
            </a:xfrm>
            <a:custGeom>
              <a:avLst/>
              <a:gdLst>
                <a:gd name="T0" fmla="*/ 17154525 w 9525"/>
                <a:gd name="T1" fmla="*/ 82562700 h 9525"/>
                <a:gd name="T2" fmla="*/ 30765750 w 9525"/>
                <a:gd name="T3" fmla="*/ 59874150 h 9525"/>
                <a:gd name="T4" fmla="*/ 52539900 w 9525"/>
                <a:gd name="T5" fmla="*/ 85277325 h 9525"/>
                <a:gd name="T6" fmla="*/ 35299650 w 9525"/>
                <a:gd name="T7" fmla="*/ 0 h 9525"/>
                <a:gd name="T8" fmla="*/ 171545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1" y="8668"/>
                  </a:moveTo>
                  <a:cubicBezTo>
                    <a:pt x="2182" y="7715"/>
                    <a:pt x="2086" y="6286"/>
                    <a:pt x="3230" y="6286"/>
                  </a:cubicBezTo>
                  <a:cubicBezTo>
                    <a:pt x="3325" y="7715"/>
                    <a:pt x="4468" y="8382"/>
                    <a:pt x="5516" y="8953"/>
                  </a:cubicBezTo>
                  <a:cubicBezTo>
                    <a:pt x="5992" y="5048"/>
                    <a:pt x="6182" y="1429"/>
                    <a:pt x="3706" y="0"/>
                  </a:cubicBezTo>
                  <a:cubicBezTo>
                    <a:pt x="3420" y="3715"/>
                    <a:pt x="-3057" y="6953"/>
                    <a:pt x="180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2" name="Freeform: Shape 2040">
              <a:extLst>
                <a:ext uri="{FF2B5EF4-FFF2-40B4-BE49-F238E27FC236}">
                  <a16:creationId xmlns:a16="http://schemas.microsoft.com/office/drawing/2014/main" id="{56F7E4C6-F722-43D5-9473-F5D39296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408" y="3080901"/>
              <a:ext cx="9525" cy="9525"/>
            </a:xfrm>
            <a:custGeom>
              <a:avLst/>
              <a:gdLst>
                <a:gd name="T0" fmla="*/ 38366700 w 9525"/>
                <a:gd name="T1" fmla="*/ 84000975 h 9525"/>
                <a:gd name="T2" fmla="*/ 45634275 w 9525"/>
                <a:gd name="T3" fmla="*/ 1438275 h 9525"/>
                <a:gd name="T4" fmla="*/ 38366700 w 9525"/>
                <a:gd name="T5" fmla="*/ 84000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8" y="8819"/>
                  </a:moveTo>
                  <a:cubicBezTo>
                    <a:pt x="3743" y="3771"/>
                    <a:pt x="3648" y="5009"/>
                    <a:pt x="4791" y="151"/>
                  </a:cubicBezTo>
                  <a:cubicBezTo>
                    <a:pt x="-2544" y="-1278"/>
                    <a:pt x="-353" y="7866"/>
                    <a:pt x="4028" y="88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3" name="Freeform: Shape 2041">
              <a:extLst>
                <a:ext uri="{FF2B5EF4-FFF2-40B4-BE49-F238E27FC236}">
                  <a16:creationId xmlns:a16="http://schemas.microsoft.com/office/drawing/2014/main" id="{A32BF90C-27D0-4322-B6C7-4FA5A9DD4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770" y="4753928"/>
              <a:ext cx="9525" cy="9525"/>
            </a:xfrm>
            <a:custGeom>
              <a:avLst/>
              <a:gdLst>
                <a:gd name="T0" fmla="*/ 752475 w 9525"/>
                <a:gd name="T1" fmla="*/ 0 h 9525"/>
                <a:gd name="T2" fmla="*/ 67884675 w 9525"/>
                <a:gd name="T3" fmla="*/ 53530500 h 9525"/>
                <a:gd name="T4" fmla="*/ 7524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" y="0"/>
                  </a:moveTo>
                  <a:cubicBezTo>
                    <a:pt x="-683" y="4572"/>
                    <a:pt x="4270" y="4096"/>
                    <a:pt x="7127" y="5620"/>
                  </a:cubicBezTo>
                  <a:cubicBezTo>
                    <a:pt x="7603" y="-762"/>
                    <a:pt x="2174" y="4572"/>
                    <a:pt x="7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4" name="Freeform: Shape 2042">
              <a:extLst>
                <a:ext uri="{FF2B5EF4-FFF2-40B4-BE49-F238E27FC236}">
                  <a16:creationId xmlns:a16="http://schemas.microsoft.com/office/drawing/2014/main" id="{7FBB43C2-8C78-4FBA-ADDC-700C47ED2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42" y="2336482"/>
              <a:ext cx="9525" cy="9525"/>
            </a:xfrm>
            <a:custGeom>
              <a:avLst/>
              <a:gdLst>
                <a:gd name="T0" fmla="*/ 19050 w 9525"/>
                <a:gd name="T1" fmla="*/ 68951475 h 9525"/>
                <a:gd name="T2" fmla="*/ 48101250 w 9525"/>
                <a:gd name="T3" fmla="*/ 60788550 h 9525"/>
                <a:gd name="T4" fmla="*/ 29051250 w 9525"/>
                <a:gd name="T5" fmla="*/ 0 h 9525"/>
                <a:gd name="T6" fmla="*/ 19050 w 9525"/>
                <a:gd name="T7" fmla="*/ 6895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7239"/>
                  </a:moveTo>
                  <a:cubicBezTo>
                    <a:pt x="2383" y="7715"/>
                    <a:pt x="2860" y="6096"/>
                    <a:pt x="5050" y="6382"/>
                  </a:cubicBezTo>
                  <a:cubicBezTo>
                    <a:pt x="5431" y="3334"/>
                    <a:pt x="5812" y="381"/>
                    <a:pt x="3050" y="0"/>
                  </a:cubicBezTo>
                  <a:cubicBezTo>
                    <a:pt x="3050" y="3715"/>
                    <a:pt x="-93" y="3620"/>
                    <a:pt x="2" y="7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5" name="Freeform: Shape 2043">
              <a:extLst>
                <a:ext uri="{FF2B5EF4-FFF2-40B4-BE49-F238E27FC236}">
                  <a16:creationId xmlns:a16="http://schemas.microsoft.com/office/drawing/2014/main" id="{C74DC96A-50B6-422C-95A4-1358CD049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753" y="477783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05" y="2286"/>
                    <a:pt x="-1524" y="9049"/>
                    <a:pt x="3048" y="9049"/>
                  </a:cubicBezTo>
                  <a:cubicBezTo>
                    <a:pt x="952" y="4763"/>
                    <a:pt x="6953" y="476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6" name="Freeform: Shape 2044">
              <a:extLst>
                <a:ext uri="{FF2B5EF4-FFF2-40B4-BE49-F238E27FC236}">
                  <a16:creationId xmlns:a16="http://schemas.microsoft.com/office/drawing/2014/main" id="{EF372319-6B4F-464A-80BD-48893911C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871" y="2614231"/>
              <a:ext cx="9525" cy="9525"/>
            </a:xfrm>
            <a:custGeom>
              <a:avLst/>
              <a:gdLst>
                <a:gd name="T0" fmla="*/ 0 w 9525"/>
                <a:gd name="T1" fmla="*/ 42643425 h 9525"/>
                <a:gd name="T2" fmla="*/ 62598300 w 9525"/>
                <a:gd name="T3" fmla="*/ 0 h 9525"/>
                <a:gd name="T4" fmla="*/ 0 w 9525"/>
                <a:gd name="T5" fmla="*/ 426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477"/>
                  </a:moveTo>
                  <a:cubicBezTo>
                    <a:pt x="4572" y="5810"/>
                    <a:pt x="4477" y="1619"/>
                    <a:pt x="6572" y="0"/>
                  </a:cubicBezTo>
                  <a:cubicBezTo>
                    <a:pt x="3524" y="476"/>
                    <a:pt x="95" y="571"/>
                    <a:pt x="0" y="4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7" name="Freeform: Shape 2045">
              <a:extLst>
                <a:ext uri="{FF2B5EF4-FFF2-40B4-BE49-F238E27FC236}">
                  <a16:creationId xmlns:a16="http://schemas.microsoft.com/office/drawing/2014/main" id="{E4A4144E-C0B7-4E64-BF39-C92A0645B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826" y="2581965"/>
              <a:ext cx="9525" cy="9525"/>
            </a:xfrm>
            <a:custGeom>
              <a:avLst/>
              <a:gdLst>
                <a:gd name="T0" fmla="*/ 10410825 w 9525"/>
                <a:gd name="T1" fmla="*/ 56035575 h 9525"/>
                <a:gd name="T2" fmla="*/ 61217175 w 9525"/>
                <a:gd name="T3" fmla="*/ 12487275 h 9525"/>
                <a:gd name="T4" fmla="*/ 10410825 w 9525"/>
                <a:gd name="T5" fmla="*/ 5603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93" y="5883"/>
                  </a:moveTo>
                  <a:cubicBezTo>
                    <a:pt x="1378" y="2549"/>
                    <a:pt x="4808" y="3025"/>
                    <a:pt x="6427" y="1311"/>
                  </a:cubicBezTo>
                  <a:cubicBezTo>
                    <a:pt x="4141" y="-2594"/>
                    <a:pt x="-2622" y="3216"/>
                    <a:pt x="1093" y="5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8" name="Freeform: Shape 2046">
              <a:extLst>
                <a:ext uri="{FF2B5EF4-FFF2-40B4-BE49-F238E27FC236}">
                  <a16:creationId xmlns:a16="http://schemas.microsoft.com/office/drawing/2014/main" id="{7ED497C5-6884-40D0-B828-E574C17F2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014" y="2530697"/>
              <a:ext cx="9525" cy="9525"/>
            </a:xfrm>
            <a:custGeom>
              <a:avLst/>
              <a:gdLst>
                <a:gd name="T0" fmla="*/ 48996600 w 9525"/>
                <a:gd name="T1" fmla="*/ 39014400 h 9525"/>
                <a:gd name="T2" fmla="*/ 4533900 w 9525"/>
                <a:gd name="T3" fmla="*/ 0 h 9525"/>
                <a:gd name="T4" fmla="*/ 0 w 9525"/>
                <a:gd name="T5" fmla="*/ 58969275 h 9525"/>
                <a:gd name="T6" fmla="*/ 48996600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4" y="4096"/>
                  </a:moveTo>
                  <a:cubicBezTo>
                    <a:pt x="2667" y="3524"/>
                    <a:pt x="2953" y="571"/>
                    <a:pt x="476" y="0"/>
                  </a:cubicBezTo>
                  <a:cubicBezTo>
                    <a:pt x="1048" y="3905"/>
                    <a:pt x="1143" y="2476"/>
                    <a:pt x="0" y="6191"/>
                  </a:cubicBezTo>
                  <a:cubicBezTo>
                    <a:pt x="2762" y="6763"/>
                    <a:pt x="4667" y="6286"/>
                    <a:pt x="5144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89" name="Freeform: Shape 2047">
              <a:extLst>
                <a:ext uri="{FF2B5EF4-FFF2-40B4-BE49-F238E27FC236}">
                  <a16:creationId xmlns:a16="http://schemas.microsoft.com/office/drawing/2014/main" id="{0D7B6571-57C0-472B-84F2-AC525FBD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586" y="2603211"/>
              <a:ext cx="9525" cy="9525"/>
            </a:xfrm>
            <a:custGeom>
              <a:avLst/>
              <a:gdLst>
                <a:gd name="T0" fmla="*/ 0 w 9525"/>
                <a:gd name="T1" fmla="*/ 68675250 h 9525"/>
                <a:gd name="T2" fmla="*/ 41729025 w 9525"/>
                <a:gd name="T3" fmla="*/ 628650 h 9525"/>
                <a:gd name="T4" fmla="*/ 0 w 9525"/>
                <a:gd name="T5" fmla="*/ 6867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210"/>
                  </a:moveTo>
                  <a:cubicBezTo>
                    <a:pt x="3810" y="7591"/>
                    <a:pt x="3429" y="3114"/>
                    <a:pt x="4381" y="66"/>
                  </a:cubicBezTo>
                  <a:cubicBezTo>
                    <a:pt x="190" y="-695"/>
                    <a:pt x="1810" y="5305"/>
                    <a:pt x="0" y="72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0" name="Freeform: Shape 2048">
              <a:extLst>
                <a:ext uri="{FF2B5EF4-FFF2-40B4-BE49-F238E27FC236}">
                  <a16:creationId xmlns:a16="http://schemas.microsoft.com/office/drawing/2014/main" id="{D37954A9-E7AD-4F07-B596-FFB214DF6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684" y="2346640"/>
              <a:ext cx="9525" cy="9525"/>
            </a:xfrm>
            <a:custGeom>
              <a:avLst/>
              <a:gdLst>
                <a:gd name="T0" fmla="*/ 0 w 9525"/>
                <a:gd name="T1" fmla="*/ 30270450 h 9525"/>
                <a:gd name="T2" fmla="*/ 34480500 w 9525"/>
                <a:gd name="T3" fmla="*/ 44786550 h 9525"/>
                <a:gd name="T4" fmla="*/ 84372450 w 9525"/>
                <a:gd name="T5" fmla="*/ 13030200 h 9525"/>
                <a:gd name="T6" fmla="*/ 0 w 9525"/>
                <a:gd name="T7" fmla="*/ 30270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78"/>
                  </a:moveTo>
                  <a:cubicBezTo>
                    <a:pt x="2857" y="2987"/>
                    <a:pt x="6477" y="987"/>
                    <a:pt x="3620" y="4702"/>
                  </a:cubicBezTo>
                  <a:cubicBezTo>
                    <a:pt x="6763" y="5178"/>
                    <a:pt x="7620" y="3083"/>
                    <a:pt x="8858" y="1368"/>
                  </a:cubicBezTo>
                  <a:cubicBezTo>
                    <a:pt x="6953" y="-727"/>
                    <a:pt x="381" y="-632"/>
                    <a:pt x="0" y="31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1" name="Freeform: Shape 2049">
              <a:extLst>
                <a:ext uri="{FF2B5EF4-FFF2-40B4-BE49-F238E27FC236}">
                  <a16:creationId xmlns:a16="http://schemas.microsoft.com/office/drawing/2014/main" id="{D8839041-F7BC-4B27-A8D8-23767BE5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9565" y="4741164"/>
              <a:ext cx="9525" cy="9525"/>
            </a:xfrm>
            <a:custGeom>
              <a:avLst/>
              <a:gdLst>
                <a:gd name="T0" fmla="*/ 0 w 9525"/>
                <a:gd name="T1" fmla="*/ 17240250 h 9525"/>
                <a:gd name="T2" fmla="*/ 8162925 w 9525"/>
                <a:gd name="T3" fmla="*/ 65322450 h 9525"/>
                <a:gd name="T4" fmla="*/ 85286850 w 9525"/>
                <a:gd name="T5" fmla="*/ 0 h 9525"/>
                <a:gd name="T6" fmla="*/ 0 w 9525"/>
                <a:gd name="T7" fmla="*/ 172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10"/>
                  </a:moveTo>
                  <a:cubicBezTo>
                    <a:pt x="1810" y="2191"/>
                    <a:pt x="857" y="4858"/>
                    <a:pt x="857" y="6858"/>
                  </a:cubicBezTo>
                  <a:cubicBezTo>
                    <a:pt x="4191" y="5334"/>
                    <a:pt x="9620" y="6287"/>
                    <a:pt x="8954" y="0"/>
                  </a:cubicBezTo>
                  <a:cubicBezTo>
                    <a:pt x="6572" y="1333"/>
                    <a:pt x="1619" y="-381"/>
                    <a:pt x="0" y="1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2" name="Freeform: Shape 2050">
              <a:extLst>
                <a:ext uri="{FF2B5EF4-FFF2-40B4-BE49-F238E27FC236}">
                  <a16:creationId xmlns:a16="http://schemas.microsoft.com/office/drawing/2014/main" id="{0299C52A-85C9-4278-9040-0B1399A26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540" y="2484216"/>
              <a:ext cx="9525" cy="9525"/>
            </a:xfrm>
            <a:custGeom>
              <a:avLst/>
              <a:gdLst>
                <a:gd name="T0" fmla="*/ 43548300 w 9525"/>
                <a:gd name="T1" fmla="*/ 52616100 h 9525"/>
                <a:gd name="T2" fmla="*/ 0 w 9525"/>
                <a:gd name="T3" fmla="*/ 895350 h 9525"/>
                <a:gd name="T4" fmla="*/ 43548300 w 9525"/>
                <a:gd name="T5" fmla="*/ 5261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5524"/>
                  </a:moveTo>
                  <a:cubicBezTo>
                    <a:pt x="2096" y="4476"/>
                    <a:pt x="4763" y="-763"/>
                    <a:pt x="0" y="94"/>
                  </a:cubicBezTo>
                  <a:cubicBezTo>
                    <a:pt x="95" y="2571"/>
                    <a:pt x="2477" y="8667"/>
                    <a:pt x="4572" y="5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3" name="Freeform: Shape 2051">
              <a:extLst>
                <a:ext uri="{FF2B5EF4-FFF2-40B4-BE49-F238E27FC236}">
                  <a16:creationId xmlns:a16="http://schemas.microsoft.com/office/drawing/2014/main" id="{DACB7881-6B20-44B6-97ED-30D5233C9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049" y="2394014"/>
              <a:ext cx="9525" cy="19050"/>
            </a:xfrm>
            <a:custGeom>
              <a:avLst/>
              <a:gdLst>
                <a:gd name="T0" fmla="*/ 30089475 w 9525"/>
                <a:gd name="T1" fmla="*/ 19907 h 19050"/>
                <a:gd name="T2" fmla="*/ 16478250 w 9525"/>
                <a:gd name="T3" fmla="*/ 7239 h 19050"/>
                <a:gd name="T4" fmla="*/ 56397525 w 9525"/>
                <a:gd name="T5" fmla="*/ 1333 h 19050"/>
                <a:gd name="T6" fmla="*/ 45510450 w 9525"/>
                <a:gd name="T7" fmla="*/ 0 h 19050"/>
                <a:gd name="T8" fmla="*/ 30089475 w 9525"/>
                <a:gd name="T9" fmla="*/ 19907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159" y="19907"/>
                  </a:moveTo>
                  <a:cubicBezTo>
                    <a:pt x="4683" y="13906"/>
                    <a:pt x="2683" y="11049"/>
                    <a:pt x="1730" y="7239"/>
                  </a:cubicBezTo>
                  <a:cubicBezTo>
                    <a:pt x="3444" y="10573"/>
                    <a:pt x="8207" y="2286"/>
                    <a:pt x="5921" y="1333"/>
                  </a:cubicBezTo>
                  <a:cubicBezTo>
                    <a:pt x="3826" y="4572"/>
                    <a:pt x="3064" y="3715"/>
                    <a:pt x="4778" y="0"/>
                  </a:cubicBezTo>
                  <a:cubicBezTo>
                    <a:pt x="-1032" y="2667"/>
                    <a:pt x="-1508" y="17812"/>
                    <a:pt x="3159" y="19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4" name="Freeform: Shape 2052">
              <a:extLst>
                <a:ext uri="{FF2B5EF4-FFF2-40B4-BE49-F238E27FC236}">
                  <a16:creationId xmlns:a16="http://schemas.microsoft.com/office/drawing/2014/main" id="{9C1F2B71-21C5-446E-85D1-9DDB54E1D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538" y="2890834"/>
              <a:ext cx="9525" cy="9525"/>
            </a:xfrm>
            <a:custGeom>
              <a:avLst/>
              <a:gdLst>
                <a:gd name="T0" fmla="*/ 9525 w 9525"/>
                <a:gd name="T1" fmla="*/ 39947850 h 9525"/>
                <a:gd name="T2" fmla="*/ 26317575 w 9525"/>
                <a:gd name="T3" fmla="*/ 6381750 h 9525"/>
                <a:gd name="T4" fmla="*/ 9525 w 9525"/>
                <a:gd name="T5" fmla="*/ 3994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" y="4194"/>
                  </a:moveTo>
                  <a:cubicBezTo>
                    <a:pt x="5240" y="9528"/>
                    <a:pt x="8764" y="-2950"/>
                    <a:pt x="2763" y="670"/>
                  </a:cubicBezTo>
                  <a:cubicBezTo>
                    <a:pt x="6478" y="2194"/>
                    <a:pt x="-94" y="2480"/>
                    <a:pt x="1" y="4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5" name="Freeform: Shape 2053">
              <a:extLst>
                <a:ext uri="{FF2B5EF4-FFF2-40B4-BE49-F238E27FC236}">
                  <a16:creationId xmlns:a16="http://schemas.microsoft.com/office/drawing/2014/main" id="{8E42C01A-3B0D-4C8A-97B4-2578CB979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462" y="4672965"/>
              <a:ext cx="9525" cy="9525"/>
            </a:xfrm>
            <a:custGeom>
              <a:avLst/>
              <a:gdLst>
                <a:gd name="T0" fmla="*/ 47282100 w 9525"/>
                <a:gd name="T1" fmla="*/ 37195125 h 9525"/>
                <a:gd name="T2" fmla="*/ 26412825 w 9525"/>
                <a:gd name="T3" fmla="*/ 0 h 9525"/>
                <a:gd name="T4" fmla="*/ 10086975 w 9525"/>
                <a:gd name="T5" fmla="*/ 58064400 h 9525"/>
                <a:gd name="T6" fmla="*/ 47282100 w 9525"/>
                <a:gd name="T7" fmla="*/ 3719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64" y="3905"/>
                  </a:moveTo>
                  <a:cubicBezTo>
                    <a:pt x="2964" y="3715"/>
                    <a:pt x="4583" y="381"/>
                    <a:pt x="2773" y="0"/>
                  </a:cubicBezTo>
                  <a:cubicBezTo>
                    <a:pt x="582" y="1048"/>
                    <a:pt x="-1227" y="3620"/>
                    <a:pt x="1059" y="6096"/>
                  </a:cubicBezTo>
                  <a:cubicBezTo>
                    <a:pt x="3154" y="6287"/>
                    <a:pt x="4297" y="5334"/>
                    <a:pt x="4964" y="39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6" name="Freeform: Shape 2054">
              <a:extLst>
                <a:ext uri="{FF2B5EF4-FFF2-40B4-BE49-F238E27FC236}">
                  <a16:creationId xmlns:a16="http://schemas.microsoft.com/office/drawing/2014/main" id="{14659457-3236-48DE-BD5F-79570FFB4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026" y="3144869"/>
              <a:ext cx="9525" cy="9525"/>
            </a:xfrm>
            <a:custGeom>
              <a:avLst/>
              <a:gdLst>
                <a:gd name="T0" fmla="*/ 21659850 w 9525"/>
                <a:gd name="T1" fmla="*/ 0 h 9525"/>
                <a:gd name="T2" fmla="*/ 28917900 w 9525"/>
                <a:gd name="T3" fmla="*/ 59883675 h 9525"/>
                <a:gd name="T4" fmla="*/ 21659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74" y="0"/>
                  </a:moveTo>
                  <a:cubicBezTo>
                    <a:pt x="-12" y="1810"/>
                    <a:pt x="-1727" y="5429"/>
                    <a:pt x="3036" y="6287"/>
                  </a:cubicBezTo>
                  <a:cubicBezTo>
                    <a:pt x="2464" y="4477"/>
                    <a:pt x="4941" y="0"/>
                    <a:pt x="227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7" name="Freeform: Shape 2055">
              <a:extLst>
                <a:ext uri="{FF2B5EF4-FFF2-40B4-BE49-F238E27FC236}">
                  <a16:creationId xmlns:a16="http://schemas.microsoft.com/office/drawing/2014/main" id="{D6E314DF-B11A-4F51-B1B1-81B3DD6F2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388" y="3797999"/>
              <a:ext cx="9525" cy="9525"/>
            </a:xfrm>
            <a:custGeom>
              <a:avLst/>
              <a:gdLst>
                <a:gd name="T0" fmla="*/ 46739175 w 9525"/>
                <a:gd name="T1" fmla="*/ 39014400 h 9525"/>
                <a:gd name="T2" fmla="*/ 2286000 w 9525"/>
                <a:gd name="T3" fmla="*/ 0 h 9525"/>
                <a:gd name="T4" fmla="*/ 20421600 w 9525"/>
                <a:gd name="T5" fmla="*/ 72580500 h 9525"/>
                <a:gd name="T6" fmla="*/ 4673917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07" y="4096"/>
                  </a:moveTo>
                  <a:cubicBezTo>
                    <a:pt x="2430" y="3524"/>
                    <a:pt x="1764" y="1333"/>
                    <a:pt x="240" y="0"/>
                  </a:cubicBezTo>
                  <a:cubicBezTo>
                    <a:pt x="-332" y="3524"/>
                    <a:pt x="49" y="6382"/>
                    <a:pt x="2144" y="7620"/>
                  </a:cubicBezTo>
                  <a:cubicBezTo>
                    <a:pt x="2621" y="5905"/>
                    <a:pt x="4335" y="5715"/>
                    <a:pt x="490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8" name="Freeform: Shape 2056">
              <a:extLst>
                <a:ext uri="{FF2B5EF4-FFF2-40B4-BE49-F238E27FC236}">
                  <a16:creationId xmlns:a16="http://schemas.microsoft.com/office/drawing/2014/main" id="{C05D83A2-D432-4E15-BD90-FE44C2A4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961" y="3793934"/>
              <a:ext cx="9525" cy="9525"/>
            </a:xfrm>
            <a:custGeom>
              <a:avLst/>
              <a:gdLst>
                <a:gd name="T0" fmla="*/ 0 w 9525"/>
                <a:gd name="T1" fmla="*/ 27822525 h 9525"/>
                <a:gd name="T2" fmla="*/ 72580500 w 9525"/>
                <a:gd name="T3" fmla="*/ 9677400 h 9525"/>
                <a:gd name="T4" fmla="*/ 0 w 9525"/>
                <a:gd name="T5" fmla="*/ 27822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921"/>
                  </a:moveTo>
                  <a:cubicBezTo>
                    <a:pt x="3905" y="826"/>
                    <a:pt x="6001" y="5112"/>
                    <a:pt x="7620" y="1016"/>
                  </a:cubicBezTo>
                  <a:cubicBezTo>
                    <a:pt x="5048" y="64"/>
                    <a:pt x="953" y="-1365"/>
                    <a:pt x="0" y="29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399" name="Freeform: Shape 2057">
              <a:extLst>
                <a:ext uri="{FF2B5EF4-FFF2-40B4-BE49-F238E27FC236}">
                  <a16:creationId xmlns:a16="http://schemas.microsoft.com/office/drawing/2014/main" id="{CA2DE147-9B3E-4164-9450-334FFDD15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90" y="2431351"/>
              <a:ext cx="9525" cy="9525"/>
            </a:xfrm>
            <a:custGeom>
              <a:avLst/>
              <a:gdLst>
                <a:gd name="T0" fmla="*/ 20688300 w 9525"/>
                <a:gd name="T1" fmla="*/ 69856350 h 9525"/>
                <a:gd name="T2" fmla="*/ 58788300 w 9525"/>
                <a:gd name="T3" fmla="*/ 37195125 h 9525"/>
                <a:gd name="T4" fmla="*/ 37928550 w 9525"/>
                <a:gd name="T5" fmla="*/ 0 h 9525"/>
                <a:gd name="T6" fmla="*/ 2068830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72" y="7334"/>
                  </a:moveTo>
                  <a:cubicBezTo>
                    <a:pt x="552" y="2762"/>
                    <a:pt x="6458" y="6953"/>
                    <a:pt x="6172" y="3905"/>
                  </a:cubicBezTo>
                  <a:cubicBezTo>
                    <a:pt x="4077" y="3715"/>
                    <a:pt x="5791" y="476"/>
                    <a:pt x="3982" y="0"/>
                  </a:cubicBezTo>
                  <a:cubicBezTo>
                    <a:pt x="2648" y="2191"/>
                    <a:pt x="-3067" y="5144"/>
                    <a:pt x="2172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0" name="Freeform: Shape 2058">
              <a:extLst>
                <a:ext uri="{FF2B5EF4-FFF2-40B4-BE49-F238E27FC236}">
                  <a16:creationId xmlns:a16="http://schemas.microsoft.com/office/drawing/2014/main" id="{A6757F65-D144-462F-A3DB-DB7BB522C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1390" y="3841336"/>
              <a:ext cx="9525" cy="9525"/>
            </a:xfrm>
            <a:custGeom>
              <a:avLst/>
              <a:gdLst>
                <a:gd name="T0" fmla="*/ 51711225 w 9525"/>
                <a:gd name="T1" fmla="*/ 9812 h 9525"/>
                <a:gd name="T2" fmla="*/ 22679025 w 9525"/>
                <a:gd name="T3" fmla="*/ 858 h 9525"/>
                <a:gd name="T4" fmla="*/ 0 w 9525"/>
                <a:gd name="T5" fmla="*/ 14384 h 9525"/>
                <a:gd name="T6" fmla="*/ 51711225 w 9525"/>
                <a:gd name="T7" fmla="*/ 981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29" y="9812"/>
                  </a:moveTo>
                  <a:cubicBezTo>
                    <a:pt x="1714" y="14193"/>
                    <a:pt x="10001" y="-4095"/>
                    <a:pt x="2381" y="858"/>
                  </a:cubicBezTo>
                  <a:cubicBezTo>
                    <a:pt x="5239" y="4287"/>
                    <a:pt x="381" y="10288"/>
                    <a:pt x="0" y="14384"/>
                  </a:cubicBezTo>
                  <a:cubicBezTo>
                    <a:pt x="1809" y="13527"/>
                    <a:pt x="8667" y="12003"/>
                    <a:pt x="5429" y="981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1" name="Freeform: Shape 2059">
              <a:extLst>
                <a:ext uri="{FF2B5EF4-FFF2-40B4-BE49-F238E27FC236}">
                  <a16:creationId xmlns:a16="http://schemas.microsoft.com/office/drawing/2014/main" id="{64ED2B01-7016-47E7-94EE-03B512667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771" y="3857339"/>
              <a:ext cx="9525" cy="9525"/>
            </a:xfrm>
            <a:custGeom>
              <a:avLst/>
              <a:gdLst>
                <a:gd name="T0" fmla="*/ 5438775 w 9525"/>
                <a:gd name="T1" fmla="*/ 0 h 9525"/>
                <a:gd name="T2" fmla="*/ 0 w 9525"/>
                <a:gd name="T3" fmla="*/ 70761225 h 9525"/>
                <a:gd name="T4" fmla="*/ 54387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1" y="0"/>
                  </a:moveTo>
                  <a:cubicBezTo>
                    <a:pt x="381" y="2476"/>
                    <a:pt x="190" y="4953"/>
                    <a:pt x="0" y="7429"/>
                  </a:cubicBezTo>
                  <a:cubicBezTo>
                    <a:pt x="5429" y="8954"/>
                    <a:pt x="4477" y="286"/>
                    <a:pt x="57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2" name="Freeform: Shape 2060">
              <a:extLst>
                <a:ext uri="{FF2B5EF4-FFF2-40B4-BE49-F238E27FC236}">
                  <a16:creationId xmlns:a16="http://schemas.microsoft.com/office/drawing/2014/main" id="{DE8D37EB-8A7B-47D3-8B7C-1CD0450F6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690" y="3878961"/>
              <a:ext cx="9525" cy="9525"/>
            </a:xfrm>
            <a:custGeom>
              <a:avLst/>
              <a:gdLst>
                <a:gd name="T0" fmla="*/ 26631900 w 9525"/>
                <a:gd name="T1" fmla="*/ 72580500 h 9525"/>
                <a:gd name="T2" fmla="*/ 8486775 w 9525"/>
                <a:gd name="T3" fmla="*/ 0 h 9525"/>
                <a:gd name="T4" fmla="*/ 26631900 w 9525"/>
                <a:gd name="T5" fmla="*/ 7258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96" y="7620"/>
                  </a:moveTo>
                  <a:cubicBezTo>
                    <a:pt x="3368" y="4096"/>
                    <a:pt x="2987" y="1333"/>
                    <a:pt x="891" y="0"/>
                  </a:cubicBezTo>
                  <a:cubicBezTo>
                    <a:pt x="-157" y="857"/>
                    <a:pt x="-1014" y="7429"/>
                    <a:pt x="2796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3" name="Freeform: Shape 2061">
              <a:extLst>
                <a:ext uri="{FF2B5EF4-FFF2-40B4-BE49-F238E27FC236}">
                  <a16:creationId xmlns:a16="http://schemas.microsoft.com/office/drawing/2014/main" id="{2A498EB7-3015-4086-8FF8-C1A77C756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3385" y="4535805"/>
              <a:ext cx="9525" cy="9525"/>
            </a:xfrm>
            <a:custGeom>
              <a:avLst/>
              <a:gdLst>
                <a:gd name="T0" fmla="*/ 33566100 w 9525"/>
                <a:gd name="T1" fmla="*/ 86191725 h 9525"/>
                <a:gd name="T2" fmla="*/ 39919275 w 9525"/>
                <a:gd name="T3" fmla="*/ 2724150 h 9525"/>
                <a:gd name="T4" fmla="*/ 4533900 w 9525"/>
                <a:gd name="T5" fmla="*/ 0 h 9525"/>
                <a:gd name="T6" fmla="*/ 0 w 9525"/>
                <a:gd name="T7" fmla="*/ 58969275 h 9525"/>
                <a:gd name="T8" fmla="*/ 33566100 w 9525"/>
                <a:gd name="T9" fmla="*/ 861917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24" y="9049"/>
                  </a:moveTo>
                  <a:cubicBezTo>
                    <a:pt x="3810" y="6096"/>
                    <a:pt x="4001" y="3238"/>
                    <a:pt x="4191" y="286"/>
                  </a:cubicBezTo>
                  <a:cubicBezTo>
                    <a:pt x="2953" y="190"/>
                    <a:pt x="1714" y="95"/>
                    <a:pt x="476" y="0"/>
                  </a:cubicBezTo>
                  <a:cubicBezTo>
                    <a:pt x="-571" y="3905"/>
                    <a:pt x="2477" y="4000"/>
                    <a:pt x="0" y="6191"/>
                  </a:cubicBezTo>
                  <a:cubicBezTo>
                    <a:pt x="2477" y="6096"/>
                    <a:pt x="2381" y="8096"/>
                    <a:pt x="3524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4" name="Freeform: Shape 2062">
              <a:extLst>
                <a:ext uri="{FF2B5EF4-FFF2-40B4-BE49-F238E27FC236}">
                  <a16:creationId xmlns:a16="http://schemas.microsoft.com/office/drawing/2014/main" id="{D007AAAA-60FB-4155-84C6-8B120C892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4918" y="3734812"/>
              <a:ext cx="9525" cy="9525"/>
            </a:xfrm>
            <a:custGeom>
              <a:avLst/>
              <a:gdLst>
                <a:gd name="T0" fmla="*/ 10573 w 9525"/>
                <a:gd name="T1" fmla="*/ 89249250 h 9525"/>
                <a:gd name="T2" fmla="*/ 3810 w 9525"/>
                <a:gd name="T3" fmla="*/ 333375 h 9525"/>
                <a:gd name="T4" fmla="*/ 0 w 9525"/>
                <a:gd name="T5" fmla="*/ 9410700 h 9525"/>
                <a:gd name="T6" fmla="*/ 1905 w 9525"/>
                <a:gd name="T7" fmla="*/ 81991200 h 9525"/>
                <a:gd name="T8" fmla="*/ 10573 w 9525"/>
                <a:gd name="T9" fmla="*/ 89249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573" y="9370"/>
                  </a:moveTo>
                  <a:cubicBezTo>
                    <a:pt x="11335" y="3750"/>
                    <a:pt x="2286" y="6417"/>
                    <a:pt x="3810" y="35"/>
                  </a:cubicBezTo>
                  <a:cubicBezTo>
                    <a:pt x="2286" y="131"/>
                    <a:pt x="286" y="-441"/>
                    <a:pt x="0" y="988"/>
                  </a:cubicBezTo>
                  <a:cubicBezTo>
                    <a:pt x="3143" y="1369"/>
                    <a:pt x="2191" y="5369"/>
                    <a:pt x="1905" y="8608"/>
                  </a:cubicBezTo>
                  <a:cubicBezTo>
                    <a:pt x="5715" y="9370"/>
                    <a:pt x="8096" y="6322"/>
                    <a:pt x="10573" y="9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5" name="Freeform: Shape 2063">
              <a:extLst>
                <a:ext uri="{FF2B5EF4-FFF2-40B4-BE49-F238E27FC236}">
                  <a16:creationId xmlns:a16="http://schemas.microsoft.com/office/drawing/2014/main" id="{4A911DEC-2ADB-4082-ACBD-AB1F05178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728" y="3714845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9883675 h 9525"/>
                <a:gd name="T4" fmla="*/ 34480500 w 9525"/>
                <a:gd name="T5" fmla="*/ 74399775 h 9525"/>
                <a:gd name="T6" fmla="*/ 45339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95" y="4191"/>
                    <a:pt x="0" y="6287"/>
                  </a:cubicBezTo>
                  <a:cubicBezTo>
                    <a:pt x="1714" y="6382"/>
                    <a:pt x="2667" y="7049"/>
                    <a:pt x="3620" y="7811"/>
                  </a:cubicBezTo>
                  <a:cubicBezTo>
                    <a:pt x="2857" y="4953"/>
                    <a:pt x="3429" y="1048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6" name="Freeform: Shape 2064">
              <a:extLst>
                <a:ext uri="{FF2B5EF4-FFF2-40B4-BE49-F238E27FC236}">
                  <a16:creationId xmlns:a16="http://schemas.microsoft.com/office/drawing/2014/main" id="{3BF0D501-B3AD-4D1C-B839-E37D663C1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682" y="359721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2858"/>
                    <a:pt x="-381" y="8096"/>
                    <a:pt x="3048" y="9049"/>
                  </a:cubicBezTo>
                  <a:cubicBezTo>
                    <a:pt x="1048" y="5715"/>
                    <a:pt x="6572" y="762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7" name="Freeform: Shape 2065">
              <a:extLst>
                <a:ext uri="{FF2B5EF4-FFF2-40B4-BE49-F238E27FC236}">
                  <a16:creationId xmlns:a16="http://schemas.microsoft.com/office/drawing/2014/main" id="{678D101F-019A-467B-882C-B5E55501B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722" y="3707386"/>
              <a:ext cx="9525" cy="9525"/>
            </a:xfrm>
            <a:custGeom>
              <a:avLst/>
              <a:gdLst>
                <a:gd name="T0" fmla="*/ 49063275 w 9525"/>
                <a:gd name="T1" fmla="*/ 12982575 h 9525"/>
                <a:gd name="T2" fmla="*/ 38176200 w 9525"/>
                <a:gd name="T3" fmla="*/ 285750 h 9525"/>
                <a:gd name="T4" fmla="*/ 66675 w 9525"/>
                <a:gd name="T5" fmla="*/ 32946975 h 9525"/>
                <a:gd name="T6" fmla="*/ 47244000 w 9525"/>
                <a:gd name="T7" fmla="*/ 36576000 h 9525"/>
                <a:gd name="T8" fmla="*/ 49063275 w 9525"/>
                <a:gd name="T9" fmla="*/ 129825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1" y="1363"/>
                  </a:moveTo>
                  <a:cubicBezTo>
                    <a:pt x="5151" y="601"/>
                    <a:pt x="5056" y="-161"/>
                    <a:pt x="4008" y="30"/>
                  </a:cubicBezTo>
                  <a:cubicBezTo>
                    <a:pt x="3436" y="2125"/>
                    <a:pt x="-183" y="-1875"/>
                    <a:pt x="7" y="3459"/>
                  </a:cubicBezTo>
                  <a:cubicBezTo>
                    <a:pt x="1626" y="3554"/>
                    <a:pt x="3341" y="3744"/>
                    <a:pt x="4960" y="3840"/>
                  </a:cubicBezTo>
                  <a:cubicBezTo>
                    <a:pt x="5056" y="3078"/>
                    <a:pt x="5151" y="2220"/>
                    <a:pt x="5151" y="13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8" name="Freeform: Shape 2066">
              <a:extLst>
                <a:ext uri="{FF2B5EF4-FFF2-40B4-BE49-F238E27FC236}">
                  <a16:creationId xmlns:a16="http://schemas.microsoft.com/office/drawing/2014/main" id="{66F814D2-8C5E-48CD-8F8B-559286347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739" y="4066222"/>
              <a:ext cx="9525" cy="9525"/>
            </a:xfrm>
            <a:custGeom>
              <a:avLst/>
              <a:gdLst>
                <a:gd name="T0" fmla="*/ 71094600 w 9525"/>
                <a:gd name="T1" fmla="*/ 38109525 h 9525"/>
                <a:gd name="T2" fmla="*/ 38442900 w 9525"/>
                <a:gd name="T3" fmla="*/ 0 h 9525"/>
                <a:gd name="T4" fmla="*/ 23917275 w 9525"/>
                <a:gd name="T5" fmla="*/ 34480500 h 9525"/>
                <a:gd name="T6" fmla="*/ 13944600 w 9525"/>
                <a:gd name="T7" fmla="*/ 9982200 h 9525"/>
                <a:gd name="T8" fmla="*/ 71094600 w 9525"/>
                <a:gd name="T9" fmla="*/ 381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64" y="4001"/>
                  </a:moveTo>
                  <a:cubicBezTo>
                    <a:pt x="4512" y="4096"/>
                    <a:pt x="6321" y="286"/>
                    <a:pt x="4036" y="0"/>
                  </a:cubicBezTo>
                  <a:cubicBezTo>
                    <a:pt x="3750" y="1429"/>
                    <a:pt x="3940" y="3524"/>
                    <a:pt x="2511" y="3620"/>
                  </a:cubicBezTo>
                  <a:cubicBezTo>
                    <a:pt x="2321" y="2667"/>
                    <a:pt x="2702" y="1143"/>
                    <a:pt x="1464" y="1048"/>
                  </a:cubicBezTo>
                  <a:cubicBezTo>
                    <a:pt x="-3489" y="5239"/>
                    <a:pt x="5560" y="8287"/>
                    <a:pt x="7464" y="4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09" name="Freeform: Shape 2067">
              <a:extLst>
                <a:ext uri="{FF2B5EF4-FFF2-40B4-BE49-F238E27FC236}">
                  <a16:creationId xmlns:a16="http://schemas.microsoft.com/office/drawing/2014/main" id="{CD1D7362-99AD-482C-8D20-CC83B12C2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822" y="4055124"/>
              <a:ext cx="9525" cy="9525"/>
            </a:xfrm>
            <a:custGeom>
              <a:avLst/>
              <a:gdLst>
                <a:gd name="T0" fmla="*/ 42643425 w 9525"/>
                <a:gd name="T1" fmla="*/ 71237475 h 9525"/>
                <a:gd name="T2" fmla="*/ 0 w 9525"/>
                <a:gd name="T3" fmla="*/ 7724775 h 9525"/>
                <a:gd name="T4" fmla="*/ 42643425 w 9525"/>
                <a:gd name="T5" fmla="*/ 71237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7479"/>
                  </a:moveTo>
                  <a:cubicBezTo>
                    <a:pt x="4191" y="4907"/>
                    <a:pt x="2667" y="-2428"/>
                    <a:pt x="0" y="811"/>
                  </a:cubicBezTo>
                  <a:cubicBezTo>
                    <a:pt x="2762" y="1954"/>
                    <a:pt x="-190" y="7955"/>
                    <a:pt x="4477" y="7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0" name="Freeform: Shape 2068">
              <a:extLst>
                <a:ext uri="{FF2B5EF4-FFF2-40B4-BE49-F238E27FC236}">
                  <a16:creationId xmlns:a16="http://schemas.microsoft.com/office/drawing/2014/main" id="{3D596246-251B-42BB-9149-CED8B758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671" y="3821430"/>
              <a:ext cx="9525" cy="9525"/>
            </a:xfrm>
            <a:custGeom>
              <a:avLst/>
              <a:gdLst>
                <a:gd name="T0" fmla="*/ 10563225 w 9525"/>
                <a:gd name="T1" fmla="*/ 0 h 9525"/>
                <a:gd name="T2" fmla="*/ 51387375 w 9525"/>
                <a:gd name="T3" fmla="*/ 87096600 h 9525"/>
                <a:gd name="T4" fmla="*/ 10563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09" y="0"/>
                  </a:moveTo>
                  <a:cubicBezTo>
                    <a:pt x="-1653" y="2953"/>
                    <a:pt x="1109" y="8573"/>
                    <a:pt x="5395" y="9144"/>
                  </a:cubicBezTo>
                  <a:cubicBezTo>
                    <a:pt x="3871" y="4477"/>
                    <a:pt x="7586" y="1333"/>
                    <a:pt x="110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1" name="Freeform: Shape 2069">
              <a:extLst>
                <a:ext uri="{FF2B5EF4-FFF2-40B4-BE49-F238E27FC236}">
                  <a16:creationId xmlns:a16="http://schemas.microsoft.com/office/drawing/2014/main" id="{F46E6C3D-48F5-49A5-927C-B13B6C863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8488" y="3867531"/>
              <a:ext cx="9525" cy="9525"/>
            </a:xfrm>
            <a:custGeom>
              <a:avLst/>
              <a:gdLst>
                <a:gd name="T0" fmla="*/ 48596550 w 9525"/>
                <a:gd name="T1" fmla="*/ 86191725 h 9525"/>
                <a:gd name="T2" fmla="*/ 64017525 w 9525"/>
                <a:gd name="T3" fmla="*/ 39919275 h 9525"/>
                <a:gd name="T4" fmla="*/ 7762875 w 9525"/>
                <a:gd name="T5" fmla="*/ 0 h 9525"/>
                <a:gd name="T6" fmla="*/ 48596550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02" y="9049"/>
                  </a:moveTo>
                  <a:cubicBezTo>
                    <a:pt x="5197" y="6858"/>
                    <a:pt x="5673" y="5239"/>
                    <a:pt x="6721" y="4191"/>
                  </a:cubicBezTo>
                  <a:cubicBezTo>
                    <a:pt x="2720" y="4477"/>
                    <a:pt x="3673" y="572"/>
                    <a:pt x="815" y="0"/>
                  </a:cubicBezTo>
                  <a:cubicBezTo>
                    <a:pt x="-614" y="4667"/>
                    <a:pt x="-709" y="8096"/>
                    <a:pt x="5102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2" name="Freeform: Shape 2070">
              <a:extLst>
                <a:ext uri="{FF2B5EF4-FFF2-40B4-BE49-F238E27FC236}">
                  <a16:creationId xmlns:a16="http://schemas.microsoft.com/office/drawing/2014/main" id="{7A0A98FF-6567-434D-90E7-0EFA452ED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1779" y="3906774"/>
              <a:ext cx="9525" cy="9525"/>
            </a:xfrm>
            <a:custGeom>
              <a:avLst/>
              <a:gdLst>
                <a:gd name="T0" fmla="*/ 4381 w 9525"/>
                <a:gd name="T1" fmla="*/ 0 h 9525"/>
                <a:gd name="T2" fmla="*/ 571 w 9525"/>
                <a:gd name="T3" fmla="*/ 952 h 9525"/>
                <a:gd name="T4" fmla="*/ 0 w 9525"/>
                <a:gd name="T5" fmla="*/ 8382 h 9525"/>
                <a:gd name="T6" fmla="*/ 9525 w 9525"/>
                <a:gd name="T7" fmla="*/ 14192 h 9525"/>
                <a:gd name="T8" fmla="*/ 9335 w 9525"/>
                <a:gd name="T9" fmla="*/ 1714 h 9525"/>
                <a:gd name="T10" fmla="*/ 4381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4191" y="4763"/>
                    <a:pt x="3334" y="381"/>
                    <a:pt x="571" y="952"/>
                  </a:cubicBezTo>
                  <a:cubicBezTo>
                    <a:pt x="3334" y="5334"/>
                    <a:pt x="4191" y="4286"/>
                    <a:pt x="0" y="8382"/>
                  </a:cubicBezTo>
                  <a:cubicBezTo>
                    <a:pt x="5334" y="10668"/>
                    <a:pt x="5524" y="10382"/>
                    <a:pt x="9525" y="14192"/>
                  </a:cubicBezTo>
                  <a:cubicBezTo>
                    <a:pt x="12192" y="11335"/>
                    <a:pt x="6953" y="7810"/>
                    <a:pt x="9335" y="1714"/>
                  </a:cubicBezTo>
                  <a:cubicBezTo>
                    <a:pt x="7048" y="1619"/>
                    <a:pt x="5429" y="1143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3" name="Freeform: Shape 2071">
              <a:extLst>
                <a:ext uri="{FF2B5EF4-FFF2-40B4-BE49-F238E27FC236}">
                  <a16:creationId xmlns:a16="http://schemas.microsoft.com/office/drawing/2014/main" id="{6EC394E2-B56A-41D7-81F3-44A615613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251" y="4480067"/>
              <a:ext cx="9525" cy="9525"/>
            </a:xfrm>
            <a:custGeom>
              <a:avLst/>
              <a:gdLst>
                <a:gd name="T0" fmla="*/ 0 w 9525"/>
                <a:gd name="T1" fmla="*/ 16 h 9525"/>
                <a:gd name="T2" fmla="*/ 27212925 w 9525"/>
                <a:gd name="T3" fmla="*/ 10303 h 9525"/>
                <a:gd name="T4" fmla="*/ 0 w 9525"/>
                <a:gd name="T5" fmla="*/ 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"/>
                  </a:moveTo>
                  <a:cubicBezTo>
                    <a:pt x="1524" y="4588"/>
                    <a:pt x="-1905" y="7541"/>
                    <a:pt x="2857" y="10303"/>
                  </a:cubicBezTo>
                  <a:cubicBezTo>
                    <a:pt x="2857" y="6017"/>
                    <a:pt x="5429" y="-365"/>
                    <a:pt x="0" y="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4" name="Freeform: Shape 2072">
              <a:extLst>
                <a:ext uri="{FF2B5EF4-FFF2-40B4-BE49-F238E27FC236}">
                  <a16:creationId xmlns:a16="http://schemas.microsoft.com/office/drawing/2014/main" id="{87A890D4-DCDA-4F5B-BF71-D29E2B3C9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845" y="4024169"/>
              <a:ext cx="9525" cy="9525"/>
            </a:xfrm>
            <a:custGeom>
              <a:avLst/>
              <a:gdLst>
                <a:gd name="T0" fmla="*/ 49272825 w 9525"/>
                <a:gd name="T1" fmla="*/ 49453800 h 9525"/>
                <a:gd name="T2" fmla="*/ 29308425 w 9525"/>
                <a:gd name="T3" fmla="*/ 457200 h 9525"/>
                <a:gd name="T4" fmla="*/ 1190625 w 9525"/>
                <a:gd name="T5" fmla="*/ 57616725 h 9525"/>
                <a:gd name="T6" fmla="*/ 49272825 w 9525"/>
                <a:gd name="T7" fmla="*/ 49453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73" y="5192"/>
                  </a:moveTo>
                  <a:cubicBezTo>
                    <a:pt x="1744" y="5859"/>
                    <a:pt x="6506" y="-619"/>
                    <a:pt x="3077" y="48"/>
                  </a:cubicBezTo>
                  <a:cubicBezTo>
                    <a:pt x="2315" y="2429"/>
                    <a:pt x="-637" y="2048"/>
                    <a:pt x="125" y="6049"/>
                  </a:cubicBezTo>
                  <a:cubicBezTo>
                    <a:pt x="1934" y="5954"/>
                    <a:pt x="4601" y="6811"/>
                    <a:pt x="5173" y="519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5" name="Freeform: Shape 2073">
              <a:extLst>
                <a:ext uri="{FF2B5EF4-FFF2-40B4-BE49-F238E27FC236}">
                  <a16:creationId xmlns:a16="http://schemas.microsoft.com/office/drawing/2014/main" id="{9FD6A480-CD20-4F00-8F25-4315C4FCC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499" y="3956590"/>
              <a:ext cx="9525" cy="9525"/>
            </a:xfrm>
            <a:custGeom>
              <a:avLst/>
              <a:gdLst>
                <a:gd name="T0" fmla="*/ 63474600 w 9525"/>
                <a:gd name="T1" fmla="*/ 85286850 h 9525"/>
                <a:gd name="T2" fmla="*/ 67103625 w 9525"/>
                <a:gd name="T3" fmla="*/ 38100000 h 9525"/>
                <a:gd name="T4" fmla="*/ 34442400 w 9525"/>
                <a:gd name="T5" fmla="*/ 0 h 9525"/>
                <a:gd name="T6" fmla="*/ 63474600 w 9525"/>
                <a:gd name="T7" fmla="*/ 85286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4" y="8954"/>
                  </a:moveTo>
                  <a:cubicBezTo>
                    <a:pt x="6759" y="7334"/>
                    <a:pt x="6950" y="5620"/>
                    <a:pt x="7045" y="4000"/>
                  </a:cubicBezTo>
                  <a:cubicBezTo>
                    <a:pt x="3044" y="5048"/>
                    <a:pt x="2949" y="4953"/>
                    <a:pt x="3616" y="0"/>
                  </a:cubicBezTo>
                  <a:cubicBezTo>
                    <a:pt x="-4575" y="381"/>
                    <a:pt x="3235" y="7906"/>
                    <a:pt x="6664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6" name="Freeform: Shape 2074">
              <a:extLst>
                <a:ext uri="{FF2B5EF4-FFF2-40B4-BE49-F238E27FC236}">
                  <a16:creationId xmlns:a16="http://schemas.microsoft.com/office/drawing/2014/main" id="{329B4CBC-3F85-4492-939F-9E2A19C11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448" y="3941921"/>
              <a:ext cx="9525" cy="9525"/>
            </a:xfrm>
            <a:custGeom>
              <a:avLst/>
              <a:gdLst>
                <a:gd name="T0" fmla="*/ 69856350 w 9525"/>
                <a:gd name="T1" fmla="*/ 35385375 h 9525"/>
                <a:gd name="T2" fmla="*/ 72580500 w 9525"/>
                <a:gd name="T3" fmla="*/ 0 h 9525"/>
                <a:gd name="T4" fmla="*/ 0 w 9525"/>
                <a:gd name="T5" fmla="*/ 18145125 h 9525"/>
                <a:gd name="T6" fmla="*/ 6985635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34" y="3715"/>
                  </a:moveTo>
                  <a:cubicBezTo>
                    <a:pt x="2953" y="2953"/>
                    <a:pt x="12764" y="1619"/>
                    <a:pt x="7620" y="0"/>
                  </a:cubicBezTo>
                  <a:cubicBezTo>
                    <a:pt x="5239" y="3238"/>
                    <a:pt x="1810" y="-2667"/>
                    <a:pt x="0" y="1905"/>
                  </a:cubicBezTo>
                  <a:cubicBezTo>
                    <a:pt x="1238" y="2857"/>
                    <a:pt x="5334" y="7144"/>
                    <a:pt x="7334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7" name="Freeform: Shape 2075">
              <a:extLst>
                <a:ext uri="{FF2B5EF4-FFF2-40B4-BE49-F238E27FC236}">
                  <a16:creationId xmlns:a16="http://schemas.microsoft.com/office/drawing/2014/main" id="{3974AD47-A76E-48FF-ABEA-6ADC60DDB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067" y="3977830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17240250 w 9525"/>
                <a:gd name="T3" fmla="*/ 0 h 9525"/>
                <a:gd name="T4" fmla="*/ 0 w 9525"/>
                <a:gd name="T5" fmla="*/ 69856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3620" y="7811"/>
                    <a:pt x="5715" y="476"/>
                    <a:pt x="1810" y="0"/>
                  </a:cubicBezTo>
                  <a:cubicBezTo>
                    <a:pt x="2381" y="3905"/>
                    <a:pt x="190" y="4477"/>
                    <a:pt x="0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8" name="Freeform: Shape 2076">
              <a:extLst>
                <a:ext uri="{FF2B5EF4-FFF2-40B4-BE49-F238E27FC236}">
                  <a16:creationId xmlns:a16="http://schemas.microsoft.com/office/drawing/2014/main" id="{A0C8DEB6-79B5-48A1-B371-C5485014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931" y="3925633"/>
              <a:ext cx="9525" cy="9525"/>
            </a:xfrm>
            <a:custGeom>
              <a:avLst/>
              <a:gdLst>
                <a:gd name="T0" fmla="*/ 23974425 w 9525"/>
                <a:gd name="T1" fmla="*/ 11335 h 9525"/>
                <a:gd name="T2" fmla="*/ 20345400 w 9525"/>
                <a:gd name="T3" fmla="*/ 0 h 9525"/>
                <a:gd name="T4" fmla="*/ 23974425 w 9525"/>
                <a:gd name="T5" fmla="*/ 113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517" y="11335"/>
                  </a:moveTo>
                  <a:cubicBezTo>
                    <a:pt x="327" y="8287"/>
                    <a:pt x="5565" y="3524"/>
                    <a:pt x="2136" y="0"/>
                  </a:cubicBezTo>
                  <a:cubicBezTo>
                    <a:pt x="3279" y="4096"/>
                    <a:pt x="-3483" y="10096"/>
                    <a:pt x="2517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19" name="Freeform: Shape 2077">
              <a:extLst>
                <a:ext uri="{FF2B5EF4-FFF2-40B4-BE49-F238E27FC236}">
                  <a16:creationId xmlns:a16="http://schemas.microsoft.com/office/drawing/2014/main" id="{3B00CDDC-0933-4895-BE4D-40B74E250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3115" y="4028599"/>
              <a:ext cx="9525" cy="9525"/>
            </a:xfrm>
            <a:custGeom>
              <a:avLst/>
              <a:gdLst>
                <a:gd name="T0" fmla="*/ 0 w 9525"/>
                <a:gd name="T1" fmla="*/ 8477 h 9525"/>
                <a:gd name="T2" fmla="*/ 15621 w 9525"/>
                <a:gd name="T3" fmla="*/ 16002 h 9525"/>
                <a:gd name="T4" fmla="*/ 17145 w 9525"/>
                <a:gd name="T5" fmla="*/ 12383 h 9525"/>
                <a:gd name="T6" fmla="*/ 7429 w 9525"/>
                <a:gd name="T7" fmla="*/ 9144 h 9525"/>
                <a:gd name="T8" fmla="*/ 3143 w 9525"/>
                <a:gd name="T9" fmla="*/ 0 h 9525"/>
                <a:gd name="T10" fmla="*/ 0 w 9525"/>
                <a:gd name="T11" fmla="*/ 847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5715" y="10573"/>
                    <a:pt x="10763" y="13145"/>
                    <a:pt x="15621" y="16002"/>
                  </a:cubicBezTo>
                  <a:cubicBezTo>
                    <a:pt x="15716" y="14288"/>
                    <a:pt x="16478" y="13335"/>
                    <a:pt x="17145" y="12383"/>
                  </a:cubicBezTo>
                  <a:cubicBezTo>
                    <a:pt x="14573" y="11240"/>
                    <a:pt x="9620" y="10001"/>
                    <a:pt x="7429" y="9144"/>
                  </a:cubicBezTo>
                  <a:cubicBezTo>
                    <a:pt x="10859" y="5620"/>
                    <a:pt x="7334" y="667"/>
                    <a:pt x="3143" y="0"/>
                  </a:cubicBezTo>
                  <a:cubicBezTo>
                    <a:pt x="953" y="2572"/>
                    <a:pt x="6953" y="7525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0" name="Freeform: Shape 2078">
              <a:extLst>
                <a:ext uri="{FF2B5EF4-FFF2-40B4-BE49-F238E27FC236}">
                  <a16:creationId xmlns:a16="http://schemas.microsoft.com/office/drawing/2014/main" id="{D6FEADFE-42E8-4508-B608-364968D6E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067" y="3978201"/>
              <a:ext cx="9525" cy="9525"/>
            </a:xfrm>
            <a:custGeom>
              <a:avLst/>
              <a:gdLst>
                <a:gd name="T0" fmla="*/ 8210550 w 9525"/>
                <a:gd name="T1" fmla="*/ 95250 h 9525"/>
                <a:gd name="T2" fmla="*/ 37242750 w 9525"/>
                <a:gd name="T3" fmla="*/ 86286975 h 9525"/>
                <a:gd name="T4" fmla="*/ 40871775 w 9525"/>
                <a:gd name="T5" fmla="*/ 39109650 h 9525"/>
                <a:gd name="T6" fmla="*/ 8210550 w 9525"/>
                <a:gd name="T7" fmla="*/ 95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2" y="10"/>
                  </a:moveTo>
                  <a:cubicBezTo>
                    <a:pt x="-376" y="1344"/>
                    <a:pt x="-948" y="9154"/>
                    <a:pt x="3910" y="9059"/>
                  </a:cubicBezTo>
                  <a:cubicBezTo>
                    <a:pt x="4291" y="5630"/>
                    <a:pt x="2005" y="6392"/>
                    <a:pt x="4291" y="4106"/>
                  </a:cubicBezTo>
                  <a:cubicBezTo>
                    <a:pt x="-281" y="5535"/>
                    <a:pt x="3910" y="-276"/>
                    <a:pt x="862" y="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1" name="Freeform: Shape 2079">
              <a:extLst>
                <a:ext uri="{FF2B5EF4-FFF2-40B4-BE49-F238E27FC236}">
                  <a16:creationId xmlns:a16="http://schemas.microsoft.com/office/drawing/2014/main" id="{2F59CB19-11A5-42C9-9D39-806F3A38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975" y="4087555"/>
              <a:ext cx="9525" cy="9525"/>
            </a:xfrm>
            <a:custGeom>
              <a:avLst/>
              <a:gdLst>
                <a:gd name="T0" fmla="*/ 68951475 w 9525"/>
                <a:gd name="T1" fmla="*/ 40862250 h 9525"/>
                <a:gd name="T2" fmla="*/ 0 w 9525"/>
                <a:gd name="T3" fmla="*/ 11830050 h 9525"/>
                <a:gd name="T4" fmla="*/ 68951475 w 9525"/>
                <a:gd name="T5" fmla="*/ 40862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39" y="4290"/>
                  </a:moveTo>
                  <a:cubicBezTo>
                    <a:pt x="9144" y="289"/>
                    <a:pt x="1334" y="-1330"/>
                    <a:pt x="0" y="1242"/>
                  </a:cubicBezTo>
                  <a:cubicBezTo>
                    <a:pt x="3620" y="1242"/>
                    <a:pt x="3524" y="4385"/>
                    <a:pt x="7239" y="42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2" name="Freeform: Shape 2080">
              <a:extLst>
                <a:ext uri="{FF2B5EF4-FFF2-40B4-BE49-F238E27FC236}">
                  <a16:creationId xmlns:a16="http://schemas.microsoft.com/office/drawing/2014/main" id="{006AAC06-ABA4-4C8B-AAC8-5AD956102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453" y="4120752"/>
              <a:ext cx="9525" cy="9525"/>
            </a:xfrm>
            <a:custGeom>
              <a:avLst/>
              <a:gdLst>
                <a:gd name="T0" fmla="*/ 44453175 w 9525"/>
                <a:gd name="T1" fmla="*/ 63969900 h 9525"/>
                <a:gd name="T2" fmla="*/ 0 w 9525"/>
                <a:gd name="T3" fmla="*/ 24955500 h 9525"/>
                <a:gd name="T4" fmla="*/ 44453175 w 9525"/>
                <a:gd name="T5" fmla="*/ 6396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6716"/>
                  </a:moveTo>
                  <a:cubicBezTo>
                    <a:pt x="10096" y="3763"/>
                    <a:pt x="1143" y="-4047"/>
                    <a:pt x="0" y="2620"/>
                  </a:cubicBezTo>
                  <a:cubicBezTo>
                    <a:pt x="4000" y="1763"/>
                    <a:pt x="1333" y="6811"/>
                    <a:pt x="4667" y="6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3" name="Freeform: Shape 2081">
              <a:extLst>
                <a:ext uri="{FF2B5EF4-FFF2-40B4-BE49-F238E27FC236}">
                  <a16:creationId xmlns:a16="http://schemas.microsoft.com/office/drawing/2014/main" id="{D851AEF1-766B-4F4A-925A-BE5220BA2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8453" y="4058548"/>
              <a:ext cx="9525" cy="9525"/>
            </a:xfrm>
            <a:custGeom>
              <a:avLst/>
              <a:gdLst>
                <a:gd name="T0" fmla="*/ 36290250 w 9525"/>
                <a:gd name="T1" fmla="*/ 52225575 h 9525"/>
                <a:gd name="T2" fmla="*/ 4543425 w 9525"/>
                <a:gd name="T3" fmla="*/ 2333625 h 9525"/>
                <a:gd name="T4" fmla="*/ 36290250 w 9525"/>
                <a:gd name="T5" fmla="*/ 5222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10" y="5483"/>
                  </a:moveTo>
                  <a:cubicBezTo>
                    <a:pt x="477" y="5579"/>
                    <a:pt x="5525" y="-1375"/>
                    <a:pt x="477" y="245"/>
                  </a:cubicBezTo>
                  <a:cubicBezTo>
                    <a:pt x="-1143" y="3578"/>
                    <a:pt x="1715" y="9008"/>
                    <a:pt x="3810" y="54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4" name="Freeform: Shape 2082">
              <a:extLst>
                <a:ext uri="{FF2B5EF4-FFF2-40B4-BE49-F238E27FC236}">
                  <a16:creationId xmlns:a16="http://schemas.microsoft.com/office/drawing/2014/main" id="{725CBAF4-D02C-4BE0-9319-2C4F374C2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786" y="4353714"/>
              <a:ext cx="9525" cy="9525"/>
            </a:xfrm>
            <a:custGeom>
              <a:avLst/>
              <a:gdLst>
                <a:gd name="T0" fmla="*/ 8858 w 9525"/>
                <a:gd name="T1" fmla="*/ 1593 h 9525"/>
                <a:gd name="T2" fmla="*/ 8572 w 9525"/>
                <a:gd name="T3" fmla="*/ 5308 h 9525"/>
                <a:gd name="T4" fmla="*/ 5239 w 9525"/>
                <a:gd name="T5" fmla="*/ 69 h 9525"/>
                <a:gd name="T6" fmla="*/ 0 w 9525"/>
                <a:gd name="T7" fmla="*/ 3402 h 9525"/>
                <a:gd name="T8" fmla="*/ 9715 w 9525"/>
                <a:gd name="T9" fmla="*/ 6736 h 9525"/>
                <a:gd name="T10" fmla="*/ 10763 w 9525"/>
                <a:gd name="T11" fmla="*/ 9308 h 9525"/>
                <a:gd name="T12" fmla="*/ 8001 w 9525"/>
                <a:gd name="T13" fmla="*/ 12832 h 9525"/>
                <a:gd name="T14" fmla="*/ 13049 w 9525"/>
                <a:gd name="T15" fmla="*/ 11975 h 9525"/>
                <a:gd name="T16" fmla="*/ 13145 w 9525"/>
                <a:gd name="T17" fmla="*/ 10737 h 9525"/>
                <a:gd name="T18" fmla="*/ 15716 w 9525"/>
                <a:gd name="T19" fmla="*/ 9689 h 9525"/>
                <a:gd name="T20" fmla="*/ 8858 w 9525"/>
                <a:gd name="T21" fmla="*/ 1593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8858" y="1593"/>
                  </a:moveTo>
                  <a:cubicBezTo>
                    <a:pt x="8191" y="3688"/>
                    <a:pt x="10478" y="4927"/>
                    <a:pt x="8572" y="5308"/>
                  </a:cubicBezTo>
                  <a:cubicBezTo>
                    <a:pt x="6096" y="4831"/>
                    <a:pt x="6382" y="1783"/>
                    <a:pt x="5239" y="69"/>
                  </a:cubicBezTo>
                  <a:cubicBezTo>
                    <a:pt x="2191" y="-407"/>
                    <a:pt x="1238" y="1688"/>
                    <a:pt x="0" y="3402"/>
                  </a:cubicBezTo>
                  <a:cubicBezTo>
                    <a:pt x="7048" y="-789"/>
                    <a:pt x="4191" y="13023"/>
                    <a:pt x="9715" y="6736"/>
                  </a:cubicBezTo>
                  <a:cubicBezTo>
                    <a:pt x="9620" y="7975"/>
                    <a:pt x="10573" y="8260"/>
                    <a:pt x="10763" y="9308"/>
                  </a:cubicBezTo>
                  <a:cubicBezTo>
                    <a:pt x="10382" y="11022"/>
                    <a:pt x="8572" y="11213"/>
                    <a:pt x="8001" y="12832"/>
                  </a:cubicBezTo>
                  <a:cubicBezTo>
                    <a:pt x="9906" y="12737"/>
                    <a:pt x="12573" y="13689"/>
                    <a:pt x="13049" y="11975"/>
                  </a:cubicBezTo>
                  <a:cubicBezTo>
                    <a:pt x="12382" y="11880"/>
                    <a:pt x="11716" y="10832"/>
                    <a:pt x="13145" y="10737"/>
                  </a:cubicBezTo>
                  <a:cubicBezTo>
                    <a:pt x="13335" y="12642"/>
                    <a:pt x="15145" y="11118"/>
                    <a:pt x="15716" y="9689"/>
                  </a:cubicBezTo>
                  <a:cubicBezTo>
                    <a:pt x="11335" y="8736"/>
                    <a:pt x="13621" y="2164"/>
                    <a:pt x="8858" y="15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5" name="Freeform: Shape 2083">
              <a:extLst>
                <a:ext uri="{FF2B5EF4-FFF2-40B4-BE49-F238E27FC236}">
                  <a16:creationId xmlns:a16="http://schemas.microsoft.com/office/drawing/2014/main" id="{BAF91C17-F946-4BEB-9EB8-E50A60A33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1026" y="4094797"/>
              <a:ext cx="9525" cy="9525"/>
            </a:xfrm>
            <a:custGeom>
              <a:avLst/>
              <a:gdLst>
                <a:gd name="T0" fmla="*/ 9716 w 9525"/>
                <a:gd name="T1" fmla="*/ 3239 h 9525"/>
                <a:gd name="T2" fmla="*/ 4572 w 9525"/>
                <a:gd name="T3" fmla="*/ 5334 h 9525"/>
                <a:gd name="T4" fmla="*/ 4953 w 9525"/>
                <a:gd name="T5" fmla="*/ 381 h 9525"/>
                <a:gd name="T6" fmla="*/ 0 w 9525"/>
                <a:gd name="T7" fmla="*/ 0 h 9525"/>
                <a:gd name="T8" fmla="*/ 5429 w 9525"/>
                <a:gd name="T9" fmla="*/ 10478 h 9525"/>
                <a:gd name="T10" fmla="*/ 11621 w 9525"/>
                <a:gd name="T11" fmla="*/ 10954 h 9525"/>
                <a:gd name="T12" fmla="*/ 9716 w 9525"/>
                <a:gd name="T13" fmla="*/ 32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716" y="3239"/>
                  </a:moveTo>
                  <a:cubicBezTo>
                    <a:pt x="10668" y="7049"/>
                    <a:pt x="6763" y="5239"/>
                    <a:pt x="4572" y="5334"/>
                  </a:cubicBezTo>
                  <a:cubicBezTo>
                    <a:pt x="6191" y="3620"/>
                    <a:pt x="6287" y="2286"/>
                    <a:pt x="4953" y="381"/>
                  </a:cubicBezTo>
                  <a:cubicBezTo>
                    <a:pt x="3334" y="286"/>
                    <a:pt x="1619" y="95"/>
                    <a:pt x="0" y="0"/>
                  </a:cubicBezTo>
                  <a:cubicBezTo>
                    <a:pt x="1905" y="3429"/>
                    <a:pt x="2096" y="8287"/>
                    <a:pt x="5429" y="10478"/>
                  </a:cubicBezTo>
                  <a:cubicBezTo>
                    <a:pt x="8001" y="5429"/>
                    <a:pt x="8858" y="7906"/>
                    <a:pt x="11621" y="10954"/>
                  </a:cubicBezTo>
                  <a:cubicBezTo>
                    <a:pt x="12192" y="7334"/>
                    <a:pt x="11811" y="4572"/>
                    <a:pt x="9716" y="3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6" name="Freeform: Shape 2084">
              <a:extLst>
                <a:ext uri="{FF2B5EF4-FFF2-40B4-BE49-F238E27FC236}">
                  <a16:creationId xmlns:a16="http://schemas.microsoft.com/office/drawing/2014/main" id="{0203BC6C-58B8-4349-9936-6D1E6518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69" y="4077859"/>
              <a:ext cx="9525" cy="9525"/>
            </a:xfrm>
            <a:custGeom>
              <a:avLst/>
              <a:gdLst>
                <a:gd name="T0" fmla="*/ 0 w 9525"/>
                <a:gd name="T1" fmla="*/ 18907125 h 9525"/>
                <a:gd name="T2" fmla="*/ 45367575 w 9525"/>
                <a:gd name="T3" fmla="*/ 47024925 h 9525"/>
                <a:gd name="T4" fmla="*/ 59874150 w 9525"/>
                <a:gd name="T5" fmla="*/ 12553950 h 9525"/>
                <a:gd name="T6" fmla="*/ 0 w 9525"/>
                <a:gd name="T7" fmla="*/ 18907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985"/>
                  </a:moveTo>
                  <a:cubicBezTo>
                    <a:pt x="4191" y="746"/>
                    <a:pt x="667" y="6080"/>
                    <a:pt x="4763" y="4937"/>
                  </a:cubicBezTo>
                  <a:cubicBezTo>
                    <a:pt x="4858" y="3223"/>
                    <a:pt x="5524" y="2270"/>
                    <a:pt x="6286" y="1318"/>
                  </a:cubicBezTo>
                  <a:cubicBezTo>
                    <a:pt x="4667" y="-873"/>
                    <a:pt x="1333" y="-111"/>
                    <a:pt x="0" y="19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7" name="Freeform: Shape 2085">
              <a:extLst>
                <a:ext uri="{FF2B5EF4-FFF2-40B4-BE49-F238E27FC236}">
                  <a16:creationId xmlns:a16="http://schemas.microsoft.com/office/drawing/2014/main" id="{0349F9D3-1D70-4E79-8E92-2ACC9375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7979" y="4052125"/>
              <a:ext cx="9525" cy="9525"/>
            </a:xfrm>
            <a:custGeom>
              <a:avLst/>
              <a:gdLst>
                <a:gd name="T0" fmla="*/ 7715 w 9525"/>
                <a:gd name="T1" fmla="*/ 0 h 9525"/>
                <a:gd name="T2" fmla="*/ 0 w 9525"/>
                <a:gd name="T3" fmla="*/ 29937075 h 9525"/>
                <a:gd name="T4" fmla="*/ 3715 w 9525"/>
                <a:gd name="T5" fmla="*/ 32661225 h 9525"/>
                <a:gd name="T6" fmla="*/ 77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6572" y="4572"/>
                    <a:pt x="2191" y="-1429"/>
                    <a:pt x="0" y="3143"/>
                  </a:cubicBezTo>
                  <a:cubicBezTo>
                    <a:pt x="3334" y="11430"/>
                    <a:pt x="-476" y="4953"/>
                    <a:pt x="3715" y="3429"/>
                  </a:cubicBezTo>
                  <a:cubicBezTo>
                    <a:pt x="8001" y="1905"/>
                    <a:pt x="12002" y="3524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8" name="Freeform: Shape 2086">
              <a:extLst>
                <a:ext uri="{FF2B5EF4-FFF2-40B4-BE49-F238E27FC236}">
                  <a16:creationId xmlns:a16="http://schemas.microsoft.com/office/drawing/2014/main" id="{F818CA2F-5E41-4388-865D-D19CB54D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265" y="4128421"/>
              <a:ext cx="9525" cy="9525"/>
            </a:xfrm>
            <a:custGeom>
              <a:avLst/>
              <a:gdLst>
                <a:gd name="T0" fmla="*/ 2724150 w 9525"/>
                <a:gd name="T1" fmla="*/ 3429 h 9525"/>
                <a:gd name="T2" fmla="*/ 68046600 w 9525"/>
                <a:gd name="T3" fmla="*/ 11525 h 9525"/>
                <a:gd name="T4" fmla="*/ 40824150 w 9525"/>
                <a:gd name="T5" fmla="*/ 0 h 9525"/>
                <a:gd name="T6" fmla="*/ 48996600 w 9525"/>
                <a:gd name="T7" fmla="*/ 5048 h 9525"/>
                <a:gd name="T8" fmla="*/ 2724150 w 9525"/>
                <a:gd name="T9" fmla="*/ 3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86" y="3429"/>
                  </a:moveTo>
                  <a:cubicBezTo>
                    <a:pt x="-857" y="9049"/>
                    <a:pt x="1429" y="11716"/>
                    <a:pt x="7144" y="11525"/>
                  </a:cubicBezTo>
                  <a:cubicBezTo>
                    <a:pt x="4667" y="9049"/>
                    <a:pt x="9335" y="381"/>
                    <a:pt x="4286" y="0"/>
                  </a:cubicBezTo>
                  <a:cubicBezTo>
                    <a:pt x="571" y="762"/>
                    <a:pt x="7049" y="2096"/>
                    <a:pt x="5144" y="5048"/>
                  </a:cubicBezTo>
                  <a:cubicBezTo>
                    <a:pt x="2762" y="5144"/>
                    <a:pt x="2477" y="3429"/>
                    <a:pt x="286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29" name="Freeform: Shape 2087">
              <a:extLst>
                <a:ext uri="{FF2B5EF4-FFF2-40B4-BE49-F238E27FC236}">
                  <a16:creationId xmlns:a16="http://schemas.microsoft.com/office/drawing/2014/main" id="{A8344DB3-3503-421A-8F61-AF266C6BB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871" y="4231767"/>
              <a:ext cx="9525" cy="9525"/>
            </a:xfrm>
            <a:custGeom>
              <a:avLst/>
              <a:gdLst>
                <a:gd name="T0" fmla="*/ 45481875 w 9525"/>
                <a:gd name="T1" fmla="*/ 0 h 9525"/>
                <a:gd name="T2" fmla="*/ 123825 w 9525"/>
                <a:gd name="T3" fmla="*/ 12097 h 9525"/>
                <a:gd name="T4" fmla="*/ 45481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75" y="0"/>
                  </a:moveTo>
                  <a:cubicBezTo>
                    <a:pt x="4394" y="5429"/>
                    <a:pt x="-273" y="5905"/>
                    <a:pt x="13" y="12097"/>
                  </a:cubicBezTo>
                  <a:cubicBezTo>
                    <a:pt x="4870" y="12478"/>
                    <a:pt x="5442" y="3810"/>
                    <a:pt x="477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0" name="Freeform: Shape 2088">
              <a:extLst>
                <a:ext uri="{FF2B5EF4-FFF2-40B4-BE49-F238E27FC236}">
                  <a16:creationId xmlns:a16="http://schemas.microsoft.com/office/drawing/2014/main" id="{759E4124-4717-4027-A846-65F5EF41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29" y="4375846"/>
              <a:ext cx="9525" cy="9525"/>
            </a:xfrm>
            <a:custGeom>
              <a:avLst/>
              <a:gdLst>
                <a:gd name="T0" fmla="*/ 46367700 w 9525"/>
                <a:gd name="T1" fmla="*/ 52044600 h 9525"/>
                <a:gd name="T2" fmla="*/ 2828925 w 9525"/>
                <a:gd name="T3" fmla="*/ 1238250 h 9525"/>
                <a:gd name="T4" fmla="*/ 46367700 w 9525"/>
                <a:gd name="T5" fmla="*/ 52044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5464"/>
                  </a:moveTo>
                  <a:cubicBezTo>
                    <a:pt x="3440" y="4702"/>
                    <a:pt x="6869" y="-918"/>
                    <a:pt x="297" y="130"/>
                  </a:cubicBezTo>
                  <a:cubicBezTo>
                    <a:pt x="-1132" y="3654"/>
                    <a:pt x="2964" y="8416"/>
                    <a:pt x="4868" y="54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1" name="Freeform: Shape 2089">
              <a:extLst>
                <a:ext uri="{FF2B5EF4-FFF2-40B4-BE49-F238E27FC236}">
                  <a16:creationId xmlns:a16="http://schemas.microsoft.com/office/drawing/2014/main" id="{F97DCCF7-AC4A-432D-8FF1-72FCD9669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934" y="4050792"/>
              <a:ext cx="9525" cy="9525"/>
            </a:xfrm>
            <a:custGeom>
              <a:avLst/>
              <a:gdLst>
                <a:gd name="T0" fmla="*/ 4667 w 9525"/>
                <a:gd name="T1" fmla="*/ 81648300 h 9525"/>
                <a:gd name="T2" fmla="*/ 12097 w 9525"/>
                <a:gd name="T3" fmla="*/ 87096600 h 9525"/>
                <a:gd name="T4" fmla="*/ 13716 w 9525"/>
                <a:gd name="T5" fmla="*/ 40824150 h 9525"/>
                <a:gd name="T6" fmla="*/ 6572 w 9525"/>
                <a:gd name="T7" fmla="*/ 0 h 9525"/>
                <a:gd name="T8" fmla="*/ 286 w 9525"/>
                <a:gd name="T9" fmla="*/ 7258050 h 9525"/>
                <a:gd name="T10" fmla="*/ 0 w 9525"/>
                <a:gd name="T11" fmla="*/ 42643425 h 9525"/>
                <a:gd name="T12" fmla="*/ 4667 w 9525"/>
                <a:gd name="T13" fmla="*/ 816483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667" y="8572"/>
                  </a:moveTo>
                  <a:cubicBezTo>
                    <a:pt x="5620" y="1619"/>
                    <a:pt x="10096" y="7334"/>
                    <a:pt x="12097" y="9144"/>
                  </a:cubicBezTo>
                  <a:cubicBezTo>
                    <a:pt x="12192" y="6953"/>
                    <a:pt x="12668" y="5334"/>
                    <a:pt x="13716" y="4286"/>
                  </a:cubicBezTo>
                  <a:cubicBezTo>
                    <a:pt x="10478" y="3429"/>
                    <a:pt x="9620" y="2953"/>
                    <a:pt x="6572" y="0"/>
                  </a:cubicBezTo>
                  <a:cubicBezTo>
                    <a:pt x="6287" y="7525"/>
                    <a:pt x="4858" y="-476"/>
                    <a:pt x="286" y="762"/>
                  </a:cubicBezTo>
                  <a:cubicBezTo>
                    <a:pt x="190" y="2000"/>
                    <a:pt x="95" y="3238"/>
                    <a:pt x="0" y="4477"/>
                  </a:cubicBezTo>
                  <a:cubicBezTo>
                    <a:pt x="5048" y="2858"/>
                    <a:pt x="2381" y="7906"/>
                    <a:pt x="4667" y="8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2" name="Freeform: Shape 2090">
              <a:extLst>
                <a:ext uri="{FF2B5EF4-FFF2-40B4-BE49-F238E27FC236}">
                  <a16:creationId xmlns:a16="http://schemas.microsoft.com/office/drawing/2014/main" id="{A841125F-9018-498E-8D75-54D410B7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69" y="4385637"/>
              <a:ext cx="9525" cy="9525"/>
            </a:xfrm>
            <a:custGeom>
              <a:avLst/>
              <a:gdLst>
                <a:gd name="T0" fmla="*/ 5172075 w 9525"/>
                <a:gd name="T1" fmla="*/ 15030450 h 9525"/>
                <a:gd name="T2" fmla="*/ 12430125 w 9525"/>
                <a:gd name="T3" fmla="*/ 74904600 h 9525"/>
                <a:gd name="T4" fmla="*/ 49625250 w 9525"/>
                <a:gd name="T5" fmla="*/ 54035325 h 9525"/>
                <a:gd name="T6" fmla="*/ 16059150 w 9525"/>
                <a:gd name="T7" fmla="*/ 27727275 h 9525"/>
                <a:gd name="T8" fmla="*/ 63236475 w 9525"/>
                <a:gd name="T9" fmla="*/ 31356300 h 9525"/>
                <a:gd name="T10" fmla="*/ 5172075 w 9525"/>
                <a:gd name="T11" fmla="*/ 150304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43" y="1578"/>
                  </a:moveTo>
                  <a:cubicBezTo>
                    <a:pt x="1115" y="3387"/>
                    <a:pt x="-1457" y="7864"/>
                    <a:pt x="1305" y="7864"/>
                  </a:cubicBezTo>
                  <a:cubicBezTo>
                    <a:pt x="1496" y="5769"/>
                    <a:pt x="4829" y="7388"/>
                    <a:pt x="5210" y="5673"/>
                  </a:cubicBezTo>
                  <a:cubicBezTo>
                    <a:pt x="3020" y="5578"/>
                    <a:pt x="2067" y="4435"/>
                    <a:pt x="1686" y="2911"/>
                  </a:cubicBezTo>
                  <a:cubicBezTo>
                    <a:pt x="3305" y="3006"/>
                    <a:pt x="5020" y="3197"/>
                    <a:pt x="6639" y="3292"/>
                  </a:cubicBezTo>
                  <a:cubicBezTo>
                    <a:pt x="6639" y="-2994"/>
                    <a:pt x="4163" y="1673"/>
                    <a:pt x="543" y="15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3" name="Freeform: Shape 2091">
              <a:extLst>
                <a:ext uri="{FF2B5EF4-FFF2-40B4-BE49-F238E27FC236}">
                  <a16:creationId xmlns:a16="http://schemas.microsoft.com/office/drawing/2014/main" id="{953E7FEB-8582-40C7-BC13-B41708FA8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122" y="3967708"/>
              <a:ext cx="9525" cy="9525"/>
            </a:xfrm>
            <a:custGeom>
              <a:avLst/>
              <a:gdLst>
                <a:gd name="T0" fmla="*/ 68541900 w 9525"/>
                <a:gd name="T1" fmla="*/ 30184725 h 9525"/>
                <a:gd name="T2" fmla="*/ 30432375 w 9525"/>
                <a:gd name="T3" fmla="*/ 62845950 h 9525"/>
                <a:gd name="T4" fmla="*/ 68541900 w 9525"/>
                <a:gd name="T5" fmla="*/ 3018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196" y="3169"/>
                  </a:moveTo>
                  <a:cubicBezTo>
                    <a:pt x="-1472" y="-1593"/>
                    <a:pt x="-1662" y="-1403"/>
                    <a:pt x="3195" y="6598"/>
                  </a:cubicBezTo>
                  <a:cubicBezTo>
                    <a:pt x="3005" y="1455"/>
                    <a:pt x="6434" y="8122"/>
                    <a:pt x="7196" y="31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4" name="Freeform: Shape 2092">
              <a:extLst>
                <a:ext uri="{FF2B5EF4-FFF2-40B4-BE49-F238E27FC236}">
                  <a16:creationId xmlns:a16="http://schemas.microsoft.com/office/drawing/2014/main" id="{DC560419-917D-4A63-8DE7-047BBBDF8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126" y="4041362"/>
              <a:ext cx="9525" cy="9525"/>
            </a:xfrm>
            <a:custGeom>
              <a:avLst/>
              <a:gdLst>
                <a:gd name="T0" fmla="*/ 55340250 w 9525"/>
                <a:gd name="T1" fmla="*/ 74399775 h 9525"/>
                <a:gd name="T2" fmla="*/ 25403175 w 9525"/>
                <a:gd name="T3" fmla="*/ 0 h 9525"/>
                <a:gd name="T4" fmla="*/ 0 w 9525"/>
                <a:gd name="T5" fmla="*/ 21774150 h 9525"/>
                <a:gd name="T6" fmla="*/ 5534025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810" y="7811"/>
                  </a:moveTo>
                  <a:cubicBezTo>
                    <a:pt x="6858" y="3429"/>
                    <a:pt x="5239" y="1333"/>
                    <a:pt x="2667" y="0"/>
                  </a:cubicBezTo>
                  <a:cubicBezTo>
                    <a:pt x="2477" y="1619"/>
                    <a:pt x="381" y="953"/>
                    <a:pt x="0" y="2286"/>
                  </a:cubicBezTo>
                  <a:cubicBezTo>
                    <a:pt x="1810" y="4382"/>
                    <a:pt x="1429" y="8096"/>
                    <a:pt x="5810" y="78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5" name="Freeform: Shape 2093">
              <a:extLst>
                <a:ext uri="{FF2B5EF4-FFF2-40B4-BE49-F238E27FC236}">
                  <a16:creationId xmlns:a16="http://schemas.microsoft.com/office/drawing/2014/main" id="{6D4008EE-31C3-421E-808B-45E6CB33B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505" y="4233196"/>
              <a:ext cx="9525" cy="9525"/>
            </a:xfrm>
            <a:custGeom>
              <a:avLst/>
              <a:gdLst>
                <a:gd name="T0" fmla="*/ 39919275 w 9525"/>
                <a:gd name="T1" fmla="*/ 11335 h 9525"/>
                <a:gd name="T2" fmla="*/ 60788550 w 9525"/>
                <a:gd name="T3" fmla="*/ 191 h 9525"/>
                <a:gd name="T4" fmla="*/ 37195125 w 9525"/>
                <a:gd name="T5" fmla="*/ 0 h 9525"/>
                <a:gd name="T6" fmla="*/ 24498300 w 9525"/>
                <a:gd name="T7" fmla="*/ 1143 h 9525"/>
                <a:gd name="T8" fmla="*/ 23593425 w 9525"/>
                <a:gd name="T9" fmla="*/ 2381 h 9525"/>
                <a:gd name="T10" fmla="*/ 0 w 9525"/>
                <a:gd name="T11" fmla="*/ 2191 h 9525"/>
                <a:gd name="T12" fmla="*/ 39919275 w 9525"/>
                <a:gd name="T13" fmla="*/ 11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191" y="11335"/>
                  </a:moveTo>
                  <a:cubicBezTo>
                    <a:pt x="3715" y="4572"/>
                    <a:pt x="3620" y="5810"/>
                    <a:pt x="6382" y="191"/>
                  </a:cubicBezTo>
                  <a:cubicBezTo>
                    <a:pt x="5620" y="95"/>
                    <a:pt x="4763" y="95"/>
                    <a:pt x="3905" y="0"/>
                  </a:cubicBezTo>
                  <a:cubicBezTo>
                    <a:pt x="3143" y="0"/>
                    <a:pt x="2381" y="95"/>
                    <a:pt x="2572" y="1143"/>
                  </a:cubicBezTo>
                  <a:cubicBezTo>
                    <a:pt x="3238" y="1143"/>
                    <a:pt x="3905" y="2286"/>
                    <a:pt x="2477" y="2381"/>
                  </a:cubicBezTo>
                  <a:cubicBezTo>
                    <a:pt x="2572" y="1143"/>
                    <a:pt x="381" y="667"/>
                    <a:pt x="0" y="2191"/>
                  </a:cubicBezTo>
                  <a:cubicBezTo>
                    <a:pt x="2000" y="5334"/>
                    <a:pt x="-1905" y="9906"/>
                    <a:pt x="4191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6" name="Freeform: Shape 2094">
              <a:extLst>
                <a:ext uri="{FF2B5EF4-FFF2-40B4-BE49-F238E27FC236}">
                  <a16:creationId xmlns:a16="http://schemas.microsoft.com/office/drawing/2014/main" id="{C81CE8B3-85A7-452D-BA7C-CF650AC3E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031" y="3992070"/>
              <a:ext cx="9525" cy="9525"/>
            </a:xfrm>
            <a:custGeom>
              <a:avLst/>
              <a:gdLst>
                <a:gd name="T0" fmla="*/ 0 w 9525"/>
                <a:gd name="T1" fmla="*/ 1000 h 9525"/>
                <a:gd name="T2" fmla="*/ 65322450 w 9525"/>
                <a:gd name="T3" fmla="*/ 9096 h 9525"/>
                <a:gd name="T4" fmla="*/ 80743425 w 9525"/>
                <a:gd name="T5" fmla="*/ 4239 h 9525"/>
                <a:gd name="T6" fmla="*/ 48082200 w 9525"/>
                <a:gd name="T7" fmla="*/ 143 h 9525"/>
                <a:gd name="T8" fmla="*/ 0 w 9525"/>
                <a:gd name="T9" fmla="*/ 10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000"/>
                  </a:moveTo>
                  <a:cubicBezTo>
                    <a:pt x="2667" y="2619"/>
                    <a:pt x="2286" y="12906"/>
                    <a:pt x="6858" y="9096"/>
                  </a:cubicBezTo>
                  <a:cubicBezTo>
                    <a:pt x="3143" y="7572"/>
                    <a:pt x="7715" y="5001"/>
                    <a:pt x="8477" y="4239"/>
                  </a:cubicBezTo>
                  <a:cubicBezTo>
                    <a:pt x="5048" y="4810"/>
                    <a:pt x="6287" y="1476"/>
                    <a:pt x="5048" y="143"/>
                  </a:cubicBezTo>
                  <a:cubicBezTo>
                    <a:pt x="3143" y="238"/>
                    <a:pt x="476" y="-619"/>
                    <a:pt x="0" y="10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7" name="Freeform: Shape 2095">
              <a:extLst>
                <a:ext uri="{FF2B5EF4-FFF2-40B4-BE49-F238E27FC236}">
                  <a16:creationId xmlns:a16="http://schemas.microsoft.com/office/drawing/2014/main" id="{40EED6A0-1966-4A94-825E-1A7C0342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9444" y="4314063"/>
              <a:ext cx="9525" cy="9525"/>
            </a:xfrm>
            <a:custGeom>
              <a:avLst/>
              <a:gdLst>
                <a:gd name="T0" fmla="*/ 84039075 w 9525"/>
                <a:gd name="T1" fmla="*/ 15621 h 9525"/>
                <a:gd name="T2" fmla="*/ 10553700 w 9525"/>
                <a:gd name="T3" fmla="*/ 2476 h 9525"/>
                <a:gd name="T4" fmla="*/ 12372975 w 9525"/>
                <a:gd name="T5" fmla="*/ 0 h 9525"/>
                <a:gd name="T6" fmla="*/ 25069800 w 9525"/>
                <a:gd name="T7" fmla="*/ 13906 h 9525"/>
                <a:gd name="T8" fmla="*/ 84039075 w 9525"/>
                <a:gd name="T9" fmla="*/ 15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823" y="15621"/>
                  </a:moveTo>
                  <a:cubicBezTo>
                    <a:pt x="7299" y="8001"/>
                    <a:pt x="4251" y="8763"/>
                    <a:pt x="1108" y="2476"/>
                  </a:cubicBezTo>
                  <a:cubicBezTo>
                    <a:pt x="2346" y="2572"/>
                    <a:pt x="2823" y="476"/>
                    <a:pt x="1299" y="0"/>
                  </a:cubicBezTo>
                  <a:cubicBezTo>
                    <a:pt x="-2797" y="4667"/>
                    <a:pt x="4251" y="7715"/>
                    <a:pt x="2632" y="13906"/>
                  </a:cubicBezTo>
                  <a:cubicBezTo>
                    <a:pt x="7109" y="11906"/>
                    <a:pt x="6347" y="19812"/>
                    <a:pt x="8823" y="15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8" name="Freeform: Shape 2096">
              <a:extLst>
                <a:ext uri="{FF2B5EF4-FFF2-40B4-BE49-F238E27FC236}">
                  <a16:creationId xmlns:a16="http://schemas.microsoft.com/office/drawing/2014/main" id="{46521CB1-9FA6-4067-BAEE-39C34EB92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80" y="4260723"/>
              <a:ext cx="9525" cy="9525"/>
            </a:xfrm>
            <a:custGeom>
              <a:avLst/>
              <a:gdLst>
                <a:gd name="T0" fmla="*/ 3638550 w 9525"/>
                <a:gd name="T1" fmla="*/ 0 h 9525"/>
                <a:gd name="T2" fmla="*/ 9991725 w 9525"/>
                <a:gd name="T3" fmla="*/ 72580500 h 9525"/>
                <a:gd name="T4" fmla="*/ 57169050 w 9525"/>
                <a:gd name="T5" fmla="*/ 64417575 h 9525"/>
                <a:gd name="T6" fmla="*/ 36385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2" y="0"/>
                  </a:moveTo>
                  <a:cubicBezTo>
                    <a:pt x="-856" y="3715"/>
                    <a:pt x="1335" y="4667"/>
                    <a:pt x="1049" y="7620"/>
                  </a:cubicBezTo>
                  <a:cubicBezTo>
                    <a:pt x="3335" y="8096"/>
                    <a:pt x="3907" y="6572"/>
                    <a:pt x="6002" y="6763"/>
                  </a:cubicBezTo>
                  <a:cubicBezTo>
                    <a:pt x="4954" y="3715"/>
                    <a:pt x="4097" y="667"/>
                    <a:pt x="38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39" name="Freeform: Shape 2097">
              <a:extLst>
                <a:ext uri="{FF2B5EF4-FFF2-40B4-BE49-F238E27FC236}">
                  <a16:creationId xmlns:a16="http://schemas.microsoft.com/office/drawing/2014/main" id="{3D20D2A9-D230-4EDF-A149-126ACDB90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982" y="4267443"/>
              <a:ext cx="9525" cy="9525"/>
            </a:xfrm>
            <a:custGeom>
              <a:avLst/>
              <a:gdLst>
                <a:gd name="T0" fmla="*/ 0 w 9525"/>
                <a:gd name="T1" fmla="*/ 400050 h 9525"/>
                <a:gd name="T2" fmla="*/ 904875 w 9525"/>
                <a:gd name="T3" fmla="*/ 3124200 h 9525"/>
                <a:gd name="T4" fmla="*/ 904875 w 9525"/>
                <a:gd name="T5" fmla="*/ 400050 h 9525"/>
                <a:gd name="T6" fmla="*/ 0 w 9525"/>
                <a:gd name="T7" fmla="*/ 400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2"/>
                  </a:moveTo>
                  <a:cubicBezTo>
                    <a:pt x="0" y="138"/>
                    <a:pt x="95" y="233"/>
                    <a:pt x="95" y="328"/>
                  </a:cubicBezTo>
                  <a:cubicBezTo>
                    <a:pt x="95" y="233"/>
                    <a:pt x="95" y="138"/>
                    <a:pt x="95" y="42"/>
                  </a:cubicBezTo>
                  <a:cubicBezTo>
                    <a:pt x="0" y="-5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0" name="Freeform: Shape 2098">
              <a:extLst>
                <a:ext uri="{FF2B5EF4-FFF2-40B4-BE49-F238E27FC236}">
                  <a16:creationId xmlns:a16="http://schemas.microsoft.com/office/drawing/2014/main" id="{23A1EF55-D1CD-4056-950D-972500DB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506" y="4267771"/>
              <a:ext cx="9525" cy="9525"/>
            </a:xfrm>
            <a:custGeom>
              <a:avLst/>
              <a:gdLst>
                <a:gd name="T0" fmla="*/ 59883675 w 9525"/>
                <a:gd name="T1" fmla="*/ 60788550 h 9525"/>
                <a:gd name="T2" fmla="*/ 5438775 w 9525"/>
                <a:gd name="T3" fmla="*/ 0 h 9525"/>
                <a:gd name="T4" fmla="*/ 0 w 9525"/>
                <a:gd name="T5" fmla="*/ 68046600 h 9525"/>
                <a:gd name="T6" fmla="*/ 59883675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6382"/>
                  </a:moveTo>
                  <a:cubicBezTo>
                    <a:pt x="2477" y="5810"/>
                    <a:pt x="1524" y="2953"/>
                    <a:pt x="571" y="0"/>
                  </a:cubicBezTo>
                  <a:cubicBezTo>
                    <a:pt x="381" y="2381"/>
                    <a:pt x="190" y="4763"/>
                    <a:pt x="0" y="7144"/>
                  </a:cubicBezTo>
                  <a:cubicBezTo>
                    <a:pt x="1810" y="6572"/>
                    <a:pt x="6287" y="9144"/>
                    <a:pt x="6287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1" name="Freeform: Shape 2099">
              <a:extLst>
                <a:ext uri="{FF2B5EF4-FFF2-40B4-BE49-F238E27FC236}">
                  <a16:creationId xmlns:a16="http://schemas.microsoft.com/office/drawing/2014/main" id="{97768840-3522-4621-BF61-26F5E1043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601" y="4304538"/>
              <a:ext cx="9525" cy="9525"/>
            </a:xfrm>
            <a:custGeom>
              <a:avLst/>
              <a:gdLst>
                <a:gd name="T0" fmla="*/ 28127325 w 9525"/>
                <a:gd name="T1" fmla="*/ 0 h 9525"/>
                <a:gd name="T2" fmla="*/ 0 w 9525"/>
                <a:gd name="T3" fmla="*/ 6001 h 9525"/>
                <a:gd name="T4" fmla="*/ 52616100 w 9525"/>
                <a:gd name="T5" fmla="*/ 15240 h 9525"/>
                <a:gd name="T6" fmla="*/ 2812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53" y="0"/>
                  </a:moveTo>
                  <a:cubicBezTo>
                    <a:pt x="4763" y="4477"/>
                    <a:pt x="3048" y="4381"/>
                    <a:pt x="0" y="6001"/>
                  </a:cubicBezTo>
                  <a:cubicBezTo>
                    <a:pt x="2762" y="8287"/>
                    <a:pt x="3048" y="12668"/>
                    <a:pt x="5524" y="15240"/>
                  </a:cubicBezTo>
                  <a:cubicBezTo>
                    <a:pt x="4191" y="8001"/>
                    <a:pt x="8096" y="2572"/>
                    <a:pt x="295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2" name="Freeform: Shape 2100">
              <a:extLst>
                <a:ext uri="{FF2B5EF4-FFF2-40B4-BE49-F238E27FC236}">
                  <a16:creationId xmlns:a16="http://schemas.microsoft.com/office/drawing/2014/main" id="{B9B04702-2B5B-444F-90EF-096800DE1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413" y="4116399"/>
              <a:ext cx="9525" cy="9525"/>
            </a:xfrm>
            <a:custGeom>
              <a:avLst/>
              <a:gdLst>
                <a:gd name="T0" fmla="*/ 0 w 9525"/>
                <a:gd name="T1" fmla="*/ 19240500 h 9525"/>
                <a:gd name="T2" fmla="*/ 70761225 w 9525"/>
                <a:gd name="T3" fmla="*/ 24688800 h 9525"/>
                <a:gd name="T4" fmla="*/ 0 w 9525"/>
                <a:gd name="T5" fmla="*/ 1924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20"/>
                  </a:moveTo>
                  <a:cubicBezTo>
                    <a:pt x="2000" y="4497"/>
                    <a:pt x="4667" y="5163"/>
                    <a:pt x="7429" y="2592"/>
                  </a:cubicBezTo>
                  <a:cubicBezTo>
                    <a:pt x="3715" y="2592"/>
                    <a:pt x="1715" y="-2838"/>
                    <a:pt x="0" y="20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3" name="Freeform: Shape 2101">
              <a:extLst>
                <a:ext uri="{FF2B5EF4-FFF2-40B4-BE49-F238E27FC236}">
                  <a16:creationId xmlns:a16="http://schemas.microsoft.com/office/drawing/2014/main" id="{9BF0D7F7-14FF-492C-A969-897FA4ADD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952" y="4396930"/>
              <a:ext cx="9525" cy="9525"/>
            </a:xfrm>
            <a:custGeom>
              <a:avLst/>
              <a:gdLst>
                <a:gd name="T0" fmla="*/ 1181100 w 9525"/>
                <a:gd name="T1" fmla="*/ 0 h 9525"/>
                <a:gd name="T2" fmla="*/ 42014775 w 9525"/>
                <a:gd name="T3" fmla="*/ 87096600 h 9525"/>
                <a:gd name="T4" fmla="*/ 1181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4" y="0"/>
                  </a:moveTo>
                  <a:cubicBezTo>
                    <a:pt x="-733" y="5048"/>
                    <a:pt x="3077" y="6001"/>
                    <a:pt x="4411" y="9144"/>
                  </a:cubicBezTo>
                  <a:cubicBezTo>
                    <a:pt x="7078" y="6191"/>
                    <a:pt x="2791" y="1905"/>
                    <a:pt x="12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4" name="Freeform: Shape 2102">
              <a:extLst>
                <a:ext uri="{FF2B5EF4-FFF2-40B4-BE49-F238E27FC236}">
                  <a16:creationId xmlns:a16="http://schemas.microsoft.com/office/drawing/2014/main" id="{46A23FC2-61A4-45C6-9982-2A80AED3B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795" y="4061279"/>
              <a:ext cx="9525" cy="9525"/>
            </a:xfrm>
            <a:custGeom>
              <a:avLst/>
              <a:gdLst>
                <a:gd name="T0" fmla="*/ 17621 w 9525"/>
                <a:gd name="T1" fmla="*/ 7705 h 9525"/>
                <a:gd name="T2" fmla="*/ 15716 w 9525"/>
                <a:gd name="T3" fmla="*/ 85 h 9525"/>
                <a:gd name="T4" fmla="*/ 13906 w 9525"/>
                <a:gd name="T5" fmla="*/ 7420 h 9525"/>
                <a:gd name="T6" fmla="*/ 0 w 9525"/>
                <a:gd name="T7" fmla="*/ 8753 h 9525"/>
                <a:gd name="T8" fmla="*/ 14573 w 9525"/>
                <a:gd name="T9" fmla="*/ 13706 h 9525"/>
                <a:gd name="T10" fmla="*/ 10001 w 9525"/>
                <a:gd name="T11" fmla="*/ 8372 h 9525"/>
                <a:gd name="T12" fmla="*/ 17621 w 9525"/>
                <a:gd name="T13" fmla="*/ 77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7621" y="7705"/>
                  </a:moveTo>
                  <a:cubicBezTo>
                    <a:pt x="17050" y="5039"/>
                    <a:pt x="20288" y="-772"/>
                    <a:pt x="15716" y="85"/>
                  </a:cubicBezTo>
                  <a:cubicBezTo>
                    <a:pt x="14954" y="4467"/>
                    <a:pt x="15145" y="6467"/>
                    <a:pt x="13906" y="7420"/>
                  </a:cubicBezTo>
                  <a:cubicBezTo>
                    <a:pt x="8477" y="6848"/>
                    <a:pt x="3620" y="7039"/>
                    <a:pt x="0" y="8753"/>
                  </a:cubicBezTo>
                  <a:cubicBezTo>
                    <a:pt x="3620" y="12277"/>
                    <a:pt x="12668" y="15802"/>
                    <a:pt x="14573" y="13706"/>
                  </a:cubicBezTo>
                  <a:cubicBezTo>
                    <a:pt x="13240" y="11801"/>
                    <a:pt x="9715" y="11611"/>
                    <a:pt x="10001" y="8372"/>
                  </a:cubicBezTo>
                  <a:cubicBezTo>
                    <a:pt x="13621" y="10182"/>
                    <a:pt x="14288" y="9039"/>
                    <a:pt x="17621" y="77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5" name="Freeform: Shape 2103">
              <a:extLst>
                <a:ext uri="{FF2B5EF4-FFF2-40B4-BE49-F238E27FC236}">
                  <a16:creationId xmlns:a16="http://schemas.microsoft.com/office/drawing/2014/main" id="{C83E6F2A-E582-4914-B878-611F28234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16" y="4359587"/>
              <a:ext cx="9525" cy="9525"/>
            </a:xfrm>
            <a:custGeom>
              <a:avLst/>
              <a:gdLst>
                <a:gd name="T0" fmla="*/ 75390375 w 9525"/>
                <a:gd name="T1" fmla="*/ 8210550 h 9525"/>
                <a:gd name="T2" fmla="*/ 3714750 w 9525"/>
                <a:gd name="T3" fmla="*/ 2771775 h 9525"/>
                <a:gd name="T4" fmla="*/ 21859875 w 9525"/>
                <a:gd name="T5" fmla="*/ 75352275 h 9525"/>
                <a:gd name="T6" fmla="*/ 75390375 w 9525"/>
                <a:gd name="T7" fmla="*/ 8210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15" y="862"/>
                  </a:moveTo>
                  <a:cubicBezTo>
                    <a:pt x="4771" y="-1995"/>
                    <a:pt x="4581" y="3434"/>
                    <a:pt x="390" y="291"/>
                  </a:cubicBezTo>
                  <a:cubicBezTo>
                    <a:pt x="104" y="3529"/>
                    <a:pt x="-944" y="7530"/>
                    <a:pt x="2295" y="7911"/>
                  </a:cubicBezTo>
                  <a:cubicBezTo>
                    <a:pt x="676" y="1910"/>
                    <a:pt x="5724" y="6482"/>
                    <a:pt x="7915" y="8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6" name="Freeform: Shape 2104">
              <a:extLst>
                <a:ext uri="{FF2B5EF4-FFF2-40B4-BE49-F238E27FC236}">
                  <a16:creationId xmlns:a16="http://schemas.microsoft.com/office/drawing/2014/main" id="{2B06D637-28AE-46AD-814B-0FA8E83C7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077887"/>
              <a:ext cx="9525" cy="9525"/>
            </a:xfrm>
            <a:custGeom>
              <a:avLst/>
              <a:gdLst>
                <a:gd name="T0" fmla="*/ 78028800 w 9525"/>
                <a:gd name="T1" fmla="*/ 8243 h 9525"/>
                <a:gd name="T2" fmla="*/ 88915875 w 9525"/>
                <a:gd name="T3" fmla="*/ 9576 h 9525"/>
                <a:gd name="T4" fmla="*/ 48082200 w 9525"/>
                <a:gd name="T5" fmla="*/ 527 h 9525"/>
                <a:gd name="T6" fmla="*/ 0 w 9525"/>
                <a:gd name="T7" fmla="*/ 146 h 9525"/>
                <a:gd name="T8" fmla="*/ 50806350 w 9525"/>
                <a:gd name="T9" fmla="*/ 11767 h 9525"/>
                <a:gd name="T10" fmla="*/ 78028800 w 9525"/>
                <a:gd name="T11" fmla="*/ 824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8243"/>
                  </a:moveTo>
                  <a:cubicBezTo>
                    <a:pt x="8192" y="9005"/>
                    <a:pt x="8287" y="9767"/>
                    <a:pt x="9335" y="9576"/>
                  </a:cubicBezTo>
                  <a:cubicBezTo>
                    <a:pt x="9335" y="5290"/>
                    <a:pt x="7429" y="2718"/>
                    <a:pt x="5048" y="527"/>
                  </a:cubicBezTo>
                  <a:cubicBezTo>
                    <a:pt x="3905" y="4147"/>
                    <a:pt x="2477" y="-901"/>
                    <a:pt x="0" y="146"/>
                  </a:cubicBezTo>
                  <a:cubicBezTo>
                    <a:pt x="1524" y="7862"/>
                    <a:pt x="5906" y="4623"/>
                    <a:pt x="5334" y="11767"/>
                  </a:cubicBezTo>
                  <a:cubicBezTo>
                    <a:pt x="6096" y="10338"/>
                    <a:pt x="6953" y="9100"/>
                    <a:pt x="8192" y="82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7" name="Freeform: Shape 2105">
              <a:extLst>
                <a:ext uri="{FF2B5EF4-FFF2-40B4-BE49-F238E27FC236}">
                  <a16:creationId xmlns:a16="http://schemas.microsoft.com/office/drawing/2014/main" id="{9DF41A6D-27C7-4C15-9183-2B5EEAB8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032" y="4151376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8969275 h 9525"/>
                <a:gd name="T4" fmla="*/ 453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191" y="4096"/>
                    <a:pt x="0" y="6191"/>
                  </a:cubicBezTo>
                  <a:cubicBezTo>
                    <a:pt x="5620" y="7144"/>
                    <a:pt x="3239" y="1143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8" name="Freeform: Shape 2106">
              <a:extLst>
                <a:ext uri="{FF2B5EF4-FFF2-40B4-BE49-F238E27FC236}">
                  <a16:creationId xmlns:a16="http://schemas.microsoft.com/office/drawing/2014/main" id="{F1E808C4-8AD5-4E53-9EED-E4F325E3D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697" y="4367972"/>
              <a:ext cx="9525" cy="9525"/>
            </a:xfrm>
            <a:custGeom>
              <a:avLst/>
              <a:gdLst>
                <a:gd name="T0" fmla="*/ 43548300 w 9525"/>
                <a:gd name="T1" fmla="*/ 51739800 h 9525"/>
                <a:gd name="T2" fmla="*/ 35385375 w 9525"/>
                <a:gd name="T3" fmla="*/ 2743200 h 9525"/>
                <a:gd name="T4" fmla="*/ 0 w 9525"/>
                <a:gd name="T5" fmla="*/ 28575 h 9525"/>
                <a:gd name="T6" fmla="*/ 29937075 w 9525"/>
                <a:gd name="T7" fmla="*/ 73513950 h 9525"/>
                <a:gd name="T8" fmla="*/ 33566100 w 9525"/>
                <a:gd name="T9" fmla="*/ 26336625 h 9525"/>
                <a:gd name="T10" fmla="*/ 43548300 w 9525"/>
                <a:gd name="T11" fmla="*/ 517398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72" y="5432"/>
                  </a:moveTo>
                  <a:cubicBezTo>
                    <a:pt x="4477" y="3527"/>
                    <a:pt x="5429" y="860"/>
                    <a:pt x="3715" y="288"/>
                  </a:cubicBezTo>
                  <a:cubicBezTo>
                    <a:pt x="3048" y="2384"/>
                    <a:pt x="2096" y="-92"/>
                    <a:pt x="0" y="3"/>
                  </a:cubicBezTo>
                  <a:cubicBezTo>
                    <a:pt x="762" y="2860"/>
                    <a:pt x="191" y="6766"/>
                    <a:pt x="3143" y="7718"/>
                  </a:cubicBezTo>
                  <a:cubicBezTo>
                    <a:pt x="4572" y="5527"/>
                    <a:pt x="-286" y="3241"/>
                    <a:pt x="3524" y="2765"/>
                  </a:cubicBezTo>
                  <a:cubicBezTo>
                    <a:pt x="3715" y="3813"/>
                    <a:pt x="3334" y="5242"/>
                    <a:pt x="4572" y="543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49" name="Freeform: Shape 2107">
              <a:extLst>
                <a:ext uri="{FF2B5EF4-FFF2-40B4-BE49-F238E27FC236}">
                  <a16:creationId xmlns:a16="http://schemas.microsoft.com/office/drawing/2014/main" id="{C3598109-3F24-4B44-84F9-904EC2A02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2651" y="4334018"/>
              <a:ext cx="9525" cy="9525"/>
            </a:xfrm>
            <a:custGeom>
              <a:avLst/>
              <a:gdLst>
                <a:gd name="T0" fmla="*/ 83467575 w 9525"/>
                <a:gd name="T1" fmla="*/ 35833050 h 9525"/>
                <a:gd name="T2" fmla="*/ 86191725 w 9525"/>
                <a:gd name="T3" fmla="*/ 447675 h 9525"/>
                <a:gd name="T4" fmla="*/ 72580500 w 9525"/>
                <a:gd name="T5" fmla="*/ 23126700 h 9525"/>
                <a:gd name="T6" fmla="*/ 2724150 w 9525"/>
                <a:gd name="T7" fmla="*/ 5886450 h 9525"/>
                <a:gd name="T8" fmla="*/ 0 w 9525"/>
                <a:gd name="T9" fmla="*/ 41271825 h 9525"/>
                <a:gd name="T10" fmla="*/ 83467575 w 9525"/>
                <a:gd name="T11" fmla="*/ 35833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763" y="3762"/>
                  </a:moveTo>
                  <a:cubicBezTo>
                    <a:pt x="8858" y="2523"/>
                    <a:pt x="8953" y="1285"/>
                    <a:pt x="9049" y="47"/>
                  </a:cubicBezTo>
                  <a:cubicBezTo>
                    <a:pt x="6763" y="-239"/>
                    <a:pt x="6382" y="809"/>
                    <a:pt x="7620" y="2428"/>
                  </a:cubicBezTo>
                  <a:cubicBezTo>
                    <a:pt x="3715" y="3000"/>
                    <a:pt x="3238" y="809"/>
                    <a:pt x="286" y="618"/>
                  </a:cubicBezTo>
                  <a:cubicBezTo>
                    <a:pt x="190" y="1857"/>
                    <a:pt x="95" y="3095"/>
                    <a:pt x="0" y="4333"/>
                  </a:cubicBezTo>
                  <a:cubicBezTo>
                    <a:pt x="4191" y="5667"/>
                    <a:pt x="4858" y="2905"/>
                    <a:pt x="8763" y="3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0" name="Freeform: Shape 2108">
              <a:extLst>
                <a:ext uri="{FF2B5EF4-FFF2-40B4-BE49-F238E27FC236}">
                  <a16:creationId xmlns:a16="http://schemas.microsoft.com/office/drawing/2014/main" id="{B4672978-39AB-4B2B-8485-E6342AC9D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889" y="4318427"/>
              <a:ext cx="9525" cy="9525"/>
            </a:xfrm>
            <a:custGeom>
              <a:avLst/>
              <a:gdLst>
                <a:gd name="T0" fmla="*/ 14516100 w 9525"/>
                <a:gd name="T1" fmla="*/ 1076325 h 9525"/>
                <a:gd name="T2" fmla="*/ 0 w 9525"/>
                <a:gd name="T3" fmla="*/ 35547300 h 9525"/>
                <a:gd name="T4" fmla="*/ 57159525 w 9525"/>
                <a:gd name="T5" fmla="*/ 63674625 h 9525"/>
                <a:gd name="T6" fmla="*/ 14516100 w 9525"/>
                <a:gd name="T7" fmla="*/ 1076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13"/>
                  </a:moveTo>
                  <a:cubicBezTo>
                    <a:pt x="1429" y="1827"/>
                    <a:pt x="667" y="2780"/>
                    <a:pt x="0" y="3732"/>
                  </a:cubicBezTo>
                  <a:cubicBezTo>
                    <a:pt x="2286" y="3827"/>
                    <a:pt x="3715" y="10400"/>
                    <a:pt x="6001" y="6685"/>
                  </a:cubicBezTo>
                  <a:cubicBezTo>
                    <a:pt x="3334" y="5637"/>
                    <a:pt x="6858" y="-935"/>
                    <a:pt x="1524" y="1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1" name="Freeform: Shape 2109">
              <a:extLst>
                <a:ext uri="{FF2B5EF4-FFF2-40B4-BE49-F238E27FC236}">
                  <a16:creationId xmlns:a16="http://schemas.microsoft.com/office/drawing/2014/main" id="{4C22FE04-D5A1-4DE2-87A9-E630652C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604" y="4305316"/>
              <a:ext cx="9525" cy="9525"/>
            </a:xfrm>
            <a:custGeom>
              <a:avLst/>
              <a:gdLst>
                <a:gd name="T0" fmla="*/ 41729025 w 9525"/>
                <a:gd name="T1" fmla="*/ 174 h 9525"/>
                <a:gd name="T2" fmla="*/ 0 w 9525"/>
                <a:gd name="T3" fmla="*/ 8556 h 9525"/>
                <a:gd name="T4" fmla="*/ 58064400 w 9525"/>
                <a:gd name="T5" fmla="*/ 10271 h 9525"/>
                <a:gd name="T6" fmla="*/ 41729025 w 9525"/>
                <a:gd name="T7" fmla="*/ 17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74"/>
                  </a:moveTo>
                  <a:cubicBezTo>
                    <a:pt x="-476" y="-1064"/>
                    <a:pt x="476" y="4556"/>
                    <a:pt x="0" y="8556"/>
                  </a:cubicBezTo>
                  <a:cubicBezTo>
                    <a:pt x="4001" y="7509"/>
                    <a:pt x="3334" y="8271"/>
                    <a:pt x="6096" y="10271"/>
                  </a:cubicBezTo>
                  <a:cubicBezTo>
                    <a:pt x="3715" y="5890"/>
                    <a:pt x="6001" y="4747"/>
                    <a:pt x="4381" y="1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2" name="Freeform: Shape 2110">
              <a:extLst>
                <a:ext uri="{FF2B5EF4-FFF2-40B4-BE49-F238E27FC236}">
                  <a16:creationId xmlns:a16="http://schemas.microsoft.com/office/drawing/2014/main" id="{3E05DEF1-E71F-47F6-9882-D5392E54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8748" y="4225844"/>
              <a:ext cx="9525" cy="9525"/>
            </a:xfrm>
            <a:custGeom>
              <a:avLst/>
              <a:gdLst>
                <a:gd name="T0" fmla="*/ 4533900 w 9525"/>
                <a:gd name="T1" fmla="*/ 171450 h 9525"/>
                <a:gd name="T2" fmla="*/ 0 w 9525"/>
                <a:gd name="T3" fmla="*/ 59140725 h 9525"/>
                <a:gd name="T4" fmla="*/ 35385375 w 9525"/>
                <a:gd name="T5" fmla="*/ 61864875 h 9525"/>
                <a:gd name="T6" fmla="*/ 4533900 w 9525"/>
                <a:gd name="T7" fmla="*/ 171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18"/>
                  </a:moveTo>
                  <a:cubicBezTo>
                    <a:pt x="-190" y="6304"/>
                    <a:pt x="4572" y="970"/>
                    <a:pt x="0" y="6209"/>
                  </a:cubicBezTo>
                  <a:cubicBezTo>
                    <a:pt x="1238" y="6304"/>
                    <a:pt x="2477" y="6399"/>
                    <a:pt x="3715" y="6495"/>
                  </a:cubicBezTo>
                  <a:cubicBezTo>
                    <a:pt x="4191" y="2970"/>
                    <a:pt x="4382" y="-268"/>
                    <a:pt x="476" y="1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3" name="Freeform: Shape 2111">
              <a:extLst>
                <a:ext uri="{FF2B5EF4-FFF2-40B4-BE49-F238E27FC236}">
                  <a16:creationId xmlns:a16="http://schemas.microsoft.com/office/drawing/2014/main" id="{E90425AA-2314-40B1-848A-21C94E9C7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341950"/>
              <a:ext cx="9525" cy="9525"/>
            </a:xfrm>
            <a:custGeom>
              <a:avLst/>
              <a:gdLst>
                <a:gd name="T0" fmla="*/ 0 w 9525"/>
                <a:gd name="T1" fmla="*/ 200025 h 9525"/>
                <a:gd name="T2" fmla="*/ 16335375 w 9525"/>
                <a:gd name="T3" fmla="*/ 85477350 h 9525"/>
                <a:gd name="T4" fmla="*/ 54435375 w 9525"/>
                <a:gd name="T5" fmla="*/ 52816125 h 9525"/>
                <a:gd name="T6" fmla="*/ 57159525 w 9525"/>
                <a:gd name="T7" fmla="*/ 17440275 h 9525"/>
                <a:gd name="T8" fmla="*/ 0 w 9525"/>
                <a:gd name="T9" fmla="*/ 200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1"/>
                  </a:moveTo>
                  <a:cubicBezTo>
                    <a:pt x="2953" y="5641"/>
                    <a:pt x="-1905" y="5641"/>
                    <a:pt x="1715" y="8974"/>
                  </a:cubicBezTo>
                  <a:cubicBezTo>
                    <a:pt x="191" y="4402"/>
                    <a:pt x="6001" y="8593"/>
                    <a:pt x="5715" y="5545"/>
                  </a:cubicBezTo>
                  <a:cubicBezTo>
                    <a:pt x="3620" y="4878"/>
                    <a:pt x="6096" y="3926"/>
                    <a:pt x="6001" y="1831"/>
                  </a:cubicBezTo>
                  <a:cubicBezTo>
                    <a:pt x="2477" y="2497"/>
                    <a:pt x="3048" y="-265"/>
                    <a:pt x="0" y="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4" name="Freeform: Shape 2112">
              <a:extLst>
                <a:ext uri="{FF2B5EF4-FFF2-40B4-BE49-F238E27FC236}">
                  <a16:creationId xmlns:a16="http://schemas.microsoft.com/office/drawing/2014/main" id="{AF4C5B2A-6CD2-410D-BFF4-D822C8D36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844" y="4228909"/>
              <a:ext cx="9525" cy="9525"/>
            </a:xfrm>
            <a:custGeom>
              <a:avLst/>
              <a:gdLst>
                <a:gd name="T0" fmla="*/ 41729025 w 9525"/>
                <a:gd name="T1" fmla="*/ 12764 h 9525"/>
                <a:gd name="T2" fmla="*/ 15420975 w 9525"/>
                <a:gd name="T3" fmla="*/ 0 h 9525"/>
                <a:gd name="T4" fmla="*/ 0 w 9525"/>
                <a:gd name="T5" fmla="*/ 4858 h 9525"/>
                <a:gd name="T6" fmla="*/ 41729025 w 9525"/>
                <a:gd name="T7" fmla="*/ 1276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2764"/>
                  </a:moveTo>
                  <a:cubicBezTo>
                    <a:pt x="8763" y="8954"/>
                    <a:pt x="6572" y="2191"/>
                    <a:pt x="1619" y="0"/>
                  </a:cubicBezTo>
                  <a:cubicBezTo>
                    <a:pt x="1714" y="2381"/>
                    <a:pt x="0" y="2667"/>
                    <a:pt x="0" y="4858"/>
                  </a:cubicBezTo>
                  <a:cubicBezTo>
                    <a:pt x="7048" y="4667"/>
                    <a:pt x="2572" y="10763"/>
                    <a:pt x="4381" y="127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5" name="Freeform: Shape 2113">
              <a:extLst>
                <a:ext uri="{FF2B5EF4-FFF2-40B4-BE49-F238E27FC236}">
                  <a16:creationId xmlns:a16="http://schemas.microsoft.com/office/drawing/2014/main" id="{047E4F42-1478-420A-84CA-7613B833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9024" y="4206689"/>
              <a:ext cx="9525" cy="9525"/>
            </a:xfrm>
            <a:custGeom>
              <a:avLst/>
              <a:gdLst>
                <a:gd name="T0" fmla="*/ 11896725 w 9525"/>
                <a:gd name="T1" fmla="*/ 60140850 h 9525"/>
                <a:gd name="T2" fmla="*/ 48186975 w 9525"/>
                <a:gd name="T3" fmla="*/ 51063525 h 9525"/>
                <a:gd name="T4" fmla="*/ 40024050 w 9525"/>
                <a:gd name="T5" fmla="*/ 2981325 h 9525"/>
                <a:gd name="T6" fmla="*/ 11896725 w 9525"/>
                <a:gd name="T7" fmla="*/ 60140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9" y="6314"/>
                  </a:moveTo>
                  <a:cubicBezTo>
                    <a:pt x="1630" y="4885"/>
                    <a:pt x="3345" y="5171"/>
                    <a:pt x="5059" y="5361"/>
                  </a:cubicBezTo>
                  <a:cubicBezTo>
                    <a:pt x="5535" y="3075"/>
                    <a:pt x="3916" y="2504"/>
                    <a:pt x="4202" y="313"/>
                  </a:cubicBezTo>
                  <a:cubicBezTo>
                    <a:pt x="678" y="-1497"/>
                    <a:pt x="-1513" y="5076"/>
                    <a:pt x="1249" y="63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6" name="Freeform: Shape 2114">
              <a:extLst>
                <a:ext uri="{FF2B5EF4-FFF2-40B4-BE49-F238E27FC236}">
                  <a16:creationId xmlns:a16="http://schemas.microsoft.com/office/drawing/2014/main" id="{7C26F674-8C4E-49C6-9DA9-990348FC8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179" y="4184915"/>
              <a:ext cx="9525" cy="9525"/>
            </a:xfrm>
            <a:custGeom>
              <a:avLst/>
              <a:gdLst>
                <a:gd name="T0" fmla="*/ 43548300 w 9525"/>
                <a:gd name="T1" fmla="*/ 60674250 h 9525"/>
                <a:gd name="T2" fmla="*/ 48082200 w 9525"/>
                <a:gd name="T3" fmla="*/ 1704975 h 9525"/>
                <a:gd name="T4" fmla="*/ 0 w 9525"/>
                <a:gd name="T5" fmla="*/ 9867900 h 9525"/>
                <a:gd name="T6" fmla="*/ 43548300 w 9525"/>
                <a:gd name="T7" fmla="*/ 60674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72" y="6370"/>
                  </a:moveTo>
                  <a:cubicBezTo>
                    <a:pt x="5620" y="2465"/>
                    <a:pt x="2572" y="2370"/>
                    <a:pt x="5048" y="179"/>
                  </a:cubicBezTo>
                  <a:cubicBezTo>
                    <a:pt x="3143" y="274"/>
                    <a:pt x="476" y="-678"/>
                    <a:pt x="0" y="1036"/>
                  </a:cubicBezTo>
                  <a:cubicBezTo>
                    <a:pt x="2953" y="1703"/>
                    <a:pt x="286" y="6942"/>
                    <a:pt x="4572" y="6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7" name="Freeform: Shape 2115">
              <a:extLst>
                <a:ext uri="{FF2B5EF4-FFF2-40B4-BE49-F238E27FC236}">
                  <a16:creationId xmlns:a16="http://schemas.microsoft.com/office/drawing/2014/main" id="{227EA3F5-0AE6-4A76-85EF-5C03EC4D4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273" y="4433030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53046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1810" y="5715"/>
                    <a:pt x="2953" y="7048"/>
                    <a:pt x="4763" y="7906"/>
                  </a:cubicBezTo>
                  <a:cubicBezTo>
                    <a:pt x="5334" y="3524"/>
                    <a:pt x="2286" y="2286"/>
                    <a:pt x="381" y="0"/>
                  </a:cubicBezTo>
                  <a:cubicBezTo>
                    <a:pt x="286" y="1714"/>
                    <a:pt x="95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8" name="Freeform: Shape 2116">
              <a:extLst>
                <a:ext uri="{FF2B5EF4-FFF2-40B4-BE49-F238E27FC236}">
                  <a16:creationId xmlns:a16="http://schemas.microsoft.com/office/drawing/2014/main" id="{A3141C5B-96FC-4AA1-9D9A-60A499FBA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655" y="4374071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35385375 h 9525"/>
                <a:gd name="T4" fmla="*/ 2724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0" y="1238"/>
                    <a:pt x="95" y="2477"/>
                    <a:pt x="0" y="3715"/>
                  </a:cubicBezTo>
                  <a:cubicBezTo>
                    <a:pt x="8572" y="6287"/>
                    <a:pt x="6667" y="1143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59" name="Freeform: Shape 2117">
              <a:extLst>
                <a:ext uri="{FF2B5EF4-FFF2-40B4-BE49-F238E27FC236}">
                  <a16:creationId xmlns:a16="http://schemas.microsoft.com/office/drawing/2014/main" id="{979E5B4E-568C-4A3F-AA9C-2A6A9F2A0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876" y="4250443"/>
              <a:ext cx="9525" cy="9525"/>
            </a:xfrm>
            <a:custGeom>
              <a:avLst/>
              <a:gdLst>
                <a:gd name="T0" fmla="*/ 32404050 w 9525"/>
                <a:gd name="T1" fmla="*/ 58902600 h 9525"/>
                <a:gd name="T2" fmla="*/ 23336250 w 9525"/>
                <a:gd name="T3" fmla="*/ 22612350 h 9525"/>
                <a:gd name="T4" fmla="*/ 48739425 w 9525"/>
                <a:gd name="T5" fmla="*/ 838200 h 9525"/>
                <a:gd name="T6" fmla="*/ 657225 w 9525"/>
                <a:gd name="T7" fmla="*/ 9010650 h 9525"/>
                <a:gd name="T8" fmla="*/ 32404050 w 9525"/>
                <a:gd name="T9" fmla="*/ 5890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402" y="6184"/>
                  </a:moveTo>
                  <a:cubicBezTo>
                    <a:pt x="3593" y="4470"/>
                    <a:pt x="3021" y="3422"/>
                    <a:pt x="2450" y="2374"/>
                  </a:cubicBezTo>
                  <a:cubicBezTo>
                    <a:pt x="3974" y="2374"/>
                    <a:pt x="5403" y="2279"/>
                    <a:pt x="5117" y="88"/>
                  </a:cubicBezTo>
                  <a:cubicBezTo>
                    <a:pt x="2736" y="-388"/>
                    <a:pt x="2260" y="1231"/>
                    <a:pt x="69" y="946"/>
                  </a:cubicBezTo>
                  <a:cubicBezTo>
                    <a:pt x="-407" y="3994"/>
                    <a:pt x="1688" y="4946"/>
                    <a:pt x="3402" y="61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0" name="Freeform: Shape 2118">
              <a:extLst>
                <a:ext uri="{FF2B5EF4-FFF2-40B4-BE49-F238E27FC236}">
                  <a16:creationId xmlns:a16="http://schemas.microsoft.com/office/drawing/2014/main" id="{B0A551DC-B5A0-48EF-A6D8-ED42091BF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513" y="4405798"/>
              <a:ext cx="9525" cy="9525"/>
            </a:xfrm>
            <a:custGeom>
              <a:avLst/>
              <a:gdLst>
                <a:gd name="T0" fmla="*/ 38100 w 9525"/>
                <a:gd name="T1" fmla="*/ 24403050 h 9525"/>
                <a:gd name="T2" fmla="*/ 59016900 w 9525"/>
                <a:gd name="T3" fmla="*/ 28936950 h 9525"/>
                <a:gd name="T4" fmla="*/ 38100 w 9525"/>
                <a:gd name="T5" fmla="*/ 24403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" y="2562"/>
                  </a:moveTo>
                  <a:cubicBezTo>
                    <a:pt x="3243" y="1229"/>
                    <a:pt x="4862" y="6658"/>
                    <a:pt x="6196" y="3038"/>
                  </a:cubicBezTo>
                  <a:cubicBezTo>
                    <a:pt x="6196" y="1324"/>
                    <a:pt x="-186" y="-2581"/>
                    <a:pt x="4" y="25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1" name="Freeform: Shape 2119">
              <a:extLst>
                <a:ext uri="{FF2B5EF4-FFF2-40B4-BE49-F238E27FC236}">
                  <a16:creationId xmlns:a16="http://schemas.microsoft.com/office/drawing/2014/main" id="{071899FD-CFB5-48B3-ABCD-1B4CAEE9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8812" y="4334161"/>
              <a:ext cx="9525" cy="9525"/>
            </a:xfrm>
            <a:custGeom>
              <a:avLst/>
              <a:gdLst>
                <a:gd name="T0" fmla="*/ 15801975 w 9525"/>
                <a:gd name="T1" fmla="*/ 0 h 9525"/>
                <a:gd name="T2" fmla="*/ 381000 w 9525"/>
                <a:gd name="T3" fmla="*/ 46272450 h 9525"/>
                <a:gd name="T4" fmla="*/ 45739050 w 9525"/>
                <a:gd name="T5" fmla="*/ 73485375 h 9525"/>
                <a:gd name="T6" fmla="*/ 15801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9" y="0"/>
                  </a:moveTo>
                  <a:cubicBezTo>
                    <a:pt x="1087" y="1714"/>
                    <a:pt x="-246" y="2286"/>
                    <a:pt x="40" y="4858"/>
                  </a:cubicBezTo>
                  <a:cubicBezTo>
                    <a:pt x="3469" y="4286"/>
                    <a:pt x="2326" y="7525"/>
                    <a:pt x="4802" y="7715"/>
                  </a:cubicBezTo>
                  <a:cubicBezTo>
                    <a:pt x="4421" y="4667"/>
                    <a:pt x="2897" y="2572"/>
                    <a:pt x="165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2" name="Freeform: Shape 2120">
              <a:extLst>
                <a:ext uri="{FF2B5EF4-FFF2-40B4-BE49-F238E27FC236}">
                  <a16:creationId xmlns:a16="http://schemas.microsoft.com/office/drawing/2014/main" id="{62E9CAAC-F6B6-4D04-A169-CCE328DCF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658" y="4716494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982200 w 9525"/>
                <a:gd name="T3" fmla="*/ 208692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95" y="857"/>
                    <a:pt x="476" y="1524"/>
                    <a:pt x="1048" y="2191"/>
                  </a:cubicBezTo>
                  <a:cubicBezTo>
                    <a:pt x="953" y="1238"/>
                    <a:pt x="1048" y="9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3" name="Freeform: Shape 2121">
              <a:extLst>
                <a:ext uri="{FF2B5EF4-FFF2-40B4-BE49-F238E27FC236}">
                  <a16:creationId xmlns:a16="http://schemas.microsoft.com/office/drawing/2014/main" id="{BD80340A-0FC2-4CE1-8B6A-A3275C6B2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611" y="4718685"/>
              <a:ext cx="9525" cy="9525"/>
            </a:xfrm>
            <a:custGeom>
              <a:avLst/>
              <a:gdLst>
                <a:gd name="T0" fmla="*/ 904875 w 9525"/>
                <a:gd name="T1" fmla="*/ 3629025 h 9525"/>
                <a:gd name="T2" fmla="*/ 2724150 w 9525"/>
                <a:gd name="T3" fmla="*/ 2724150 h 9525"/>
                <a:gd name="T4" fmla="*/ 0 w 9525"/>
                <a:gd name="T5" fmla="*/ 0 h 9525"/>
                <a:gd name="T6" fmla="*/ 904875 w 9525"/>
                <a:gd name="T7" fmla="*/ 362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381"/>
                  </a:moveTo>
                  <a:cubicBezTo>
                    <a:pt x="190" y="381"/>
                    <a:pt x="190" y="286"/>
                    <a:pt x="286" y="286"/>
                  </a:cubicBezTo>
                  <a:cubicBezTo>
                    <a:pt x="190" y="191"/>
                    <a:pt x="95" y="95"/>
                    <a:pt x="0" y="0"/>
                  </a:cubicBezTo>
                  <a:cubicBezTo>
                    <a:pt x="95" y="95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4" name="Freeform: Shape 2122">
              <a:extLst>
                <a:ext uri="{FF2B5EF4-FFF2-40B4-BE49-F238E27FC236}">
                  <a16:creationId xmlns:a16="http://schemas.microsoft.com/office/drawing/2014/main" id="{228D1109-A33E-4F2F-BDA8-A53BCFE2C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731" y="2108644"/>
              <a:ext cx="9525" cy="9525"/>
            </a:xfrm>
            <a:custGeom>
              <a:avLst/>
              <a:gdLst>
                <a:gd name="T0" fmla="*/ 685800 w 9525"/>
                <a:gd name="T1" fmla="*/ 0 h 9525"/>
                <a:gd name="T2" fmla="*/ 685800 w 9525"/>
                <a:gd name="T3" fmla="*/ 0 h 9525"/>
                <a:gd name="T4" fmla="*/ 685800 w 9525"/>
                <a:gd name="T5" fmla="*/ 0 h 9525"/>
                <a:gd name="T6" fmla="*/ 6858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" y="0"/>
                  </a:moveTo>
                  <a:cubicBezTo>
                    <a:pt x="-24" y="0"/>
                    <a:pt x="-24" y="0"/>
                    <a:pt x="72" y="0"/>
                  </a:cubicBezTo>
                  <a:cubicBezTo>
                    <a:pt x="-24" y="0"/>
                    <a:pt x="-24" y="95"/>
                    <a:pt x="72" y="0"/>
                  </a:cubicBezTo>
                  <a:cubicBezTo>
                    <a:pt x="-24" y="95"/>
                    <a:pt x="-24" y="0"/>
                    <a:pt x="7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5" name="Freeform: Shape 2123">
              <a:extLst>
                <a:ext uri="{FF2B5EF4-FFF2-40B4-BE49-F238E27FC236}">
                  <a16:creationId xmlns:a16="http://schemas.microsoft.com/office/drawing/2014/main" id="{E8B3EB63-831A-40B9-83D7-621504C10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636" y="2460022"/>
              <a:ext cx="9525" cy="9525"/>
            </a:xfrm>
            <a:custGeom>
              <a:avLst/>
              <a:gdLst>
                <a:gd name="T0" fmla="*/ 56959500 w 9525"/>
                <a:gd name="T1" fmla="*/ 0 h 9525"/>
                <a:gd name="T2" fmla="*/ 3429000 w 9525"/>
                <a:gd name="T3" fmla="*/ 7049 h 9525"/>
                <a:gd name="T4" fmla="*/ 10687050 w 9525"/>
                <a:gd name="T5" fmla="*/ 13335 h 9525"/>
                <a:gd name="T6" fmla="*/ 76914375 w 9525"/>
                <a:gd name="T7" fmla="*/ 5144 h 9525"/>
                <a:gd name="T8" fmla="*/ 569595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980" y="0"/>
                  </a:moveTo>
                  <a:cubicBezTo>
                    <a:pt x="931" y="1524"/>
                    <a:pt x="5027" y="6668"/>
                    <a:pt x="360" y="7049"/>
                  </a:cubicBezTo>
                  <a:cubicBezTo>
                    <a:pt x="-974" y="10478"/>
                    <a:pt x="1884" y="10382"/>
                    <a:pt x="1122" y="13335"/>
                  </a:cubicBezTo>
                  <a:cubicBezTo>
                    <a:pt x="4456" y="11811"/>
                    <a:pt x="5027" y="7049"/>
                    <a:pt x="8075" y="5144"/>
                  </a:cubicBezTo>
                  <a:cubicBezTo>
                    <a:pt x="5884" y="4667"/>
                    <a:pt x="5408" y="2762"/>
                    <a:pt x="598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6" name="Freeform: Shape 2124">
              <a:extLst>
                <a:ext uri="{FF2B5EF4-FFF2-40B4-BE49-F238E27FC236}">
                  <a16:creationId xmlns:a16="http://schemas.microsoft.com/office/drawing/2014/main" id="{92CCCA3D-0879-474A-89AC-ADA0EB1A4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427" y="4528471"/>
              <a:ext cx="9525" cy="9525"/>
            </a:xfrm>
            <a:custGeom>
              <a:avLst/>
              <a:gdLst>
                <a:gd name="T0" fmla="*/ 58969275 w 9525"/>
                <a:gd name="T1" fmla="*/ 6572 h 9525"/>
                <a:gd name="T2" fmla="*/ 78933675 w 9525"/>
                <a:gd name="T3" fmla="*/ 11716 h 9525"/>
                <a:gd name="T4" fmla="*/ 28127325 w 9525"/>
                <a:gd name="T5" fmla="*/ 0 h 9525"/>
                <a:gd name="T6" fmla="*/ 0 w 9525"/>
                <a:gd name="T7" fmla="*/ 6001 h 9525"/>
                <a:gd name="T8" fmla="*/ 31756350 w 9525"/>
                <a:gd name="T9" fmla="*/ 11239 h 9525"/>
                <a:gd name="T10" fmla="*/ 58969275 w 9525"/>
                <a:gd name="T11" fmla="*/ 657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1" y="6572"/>
                  </a:moveTo>
                  <a:cubicBezTo>
                    <a:pt x="7811" y="7429"/>
                    <a:pt x="6001" y="11335"/>
                    <a:pt x="8287" y="11716"/>
                  </a:cubicBezTo>
                  <a:cubicBezTo>
                    <a:pt x="10954" y="8001"/>
                    <a:pt x="7239" y="1524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4286" y="5048"/>
                    <a:pt x="3905" y="8096"/>
                    <a:pt x="3334" y="11239"/>
                  </a:cubicBezTo>
                  <a:cubicBezTo>
                    <a:pt x="6668" y="12478"/>
                    <a:pt x="2953" y="5334"/>
                    <a:pt x="6191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7" name="Freeform: Shape 2125">
              <a:extLst>
                <a:ext uri="{FF2B5EF4-FFF2-40B4-BE49-F238E27FC236}">
                  <a16:creationId xmlns:a16="http://schemas.microsoft.com/office/drawing/2014/main" id="{9B2C42E3-5667-4CAD-A281-98157F249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144" y="1838926"/>
              <a:ext cx="1428750" cy="3076575"/>
            </a:xfrm>
            <a:custGeom>
              <a:avLst/>
              <a:gdLst>
                <a:gd name="T0" fmla="*/ 1344434 w 1428750"/>
                <a:gd name="T1" fmla="*/ 1254413 h 3076575"/>
                <a:gd name="T2" fmla="*/ 1272235 w 1428750"/>
                <a:gd name="T3" fmla="*/ 1794766 h 3076575"/>
                <a:gd name="T4" fmla="*/ 1302334 w 1428750"/>
                <a:gd name="T5" fmla="*/ 1312706 h 3076575"/>
                <a:gd name="T6" fmla="*/ 1339005 w 1428750"/>
                <a:gd name="T7" fmla="*/ 1153162 h 3076575"/>
                <a:gd name="T8" fmla="*/ 1366151 w 1428750"/>
                <a:gd name="T9" fmla="*/ 895130 h 3076575"/>
                <a:gd name="T10" fmla="*/ 1417872 w 1428750"/>
                <a:gd name="T11" fmla="*/ 625572 h 3076575"/>
                <a:gd name="T12" fmla="*/ 1352149 w 1428750"/>
                <a:gd name="T13" fmla="*/ 399163 h 3076575"/>
                <a:gd name="T14" fmla="*/ 1261471 w 1428750"/>
                <a:gd name="T15" fmla="*/ 303437 h 3076575"/>
                <a:gd name="T16" fmla="*/ 719689 w 1428750"/>
                <a:gd name="T17" fmla="*/ 33117 h 3076575"/>
                <a:gd name="T18" fmla="*/ 126472 w 1428750"/>
                <a:gd name="T19" fmla="*/ 2998535 h 3076575"/>
                <a:gd name="T20" fmla="*/ 1080115 w 1428750"/>
                <a:gd name="T21" fmla="*/ 3002822 h 3076575"/>
                <a:gd name="T22" fmla="*/ 1265948 w 1428750"/>
                <a:gd name="T23" fmla="*/ 2794891 h 3076575"/>
                <a:gd name="T24" fmla="*/ 1349197 w 1428750"/>
                <a:gd name="T25" fmla="*/ 2681544 h 3076575"/>
                <a:gd name="T26" fmla="*/ 1339291 w 1428750"/>
                <a:gd name="T27" fmla="*/ 1473392 h 3076575"/>
                <a:gd name="T28" fmla="*/ 1377772 w 1428750"/>
                <a:gd name="T29" fmla="*/ 859601 h 3076575"/>
                <a:gd name="T30" fmla="*/ 319353 w 1428750"/>
                <a:gd name="T31" fmla="*/ 2529048 h 3076575"/>
                <a:gd name="T32" fmla="*/ 443655 w 1428750"/>
                <a:gd name="T33" fmla="*/ 2479804 h 3076575"/>
                <a:gd name="T34" fmla="*/ 455752 w 1428750"/>
                <a:gd name="T35" fmla="*/ 2246823 h 3076575"/>
                <a:gd name="T36" fmla="*/ 457847 w 1428750"/>
                <a:gd name="T37" fmla="*/ 2418654 h 3076575"/>
                <a:gd name="T38" fmla="*/ 913714 w 1428750"/>
                <a:gd name="T39" fmla="*/ 749492 h 3076575"/>
                <a:gd name="T40" fmla="*/ 427081 w 1428750"/>
                <a:gd name="T41" fmla="*/ 2352074 h 3076575"/>
                <a:gd name="T42" fmla="*/ 461085 w 1428750"/>
                <a:gd name="T43" fmla="*/ 2110139 h 3076575"/>
                <a:gd name="T44" fmla="*/ 505663 w 1428750"/>
                <a:gd name="T45" fmla="*/ 1911447 h 3076575"/>
                <a:gd name="T46" fmla="*/ 539476 w 1428750"/>
                <a:gd name="T47" fmla="*/ 1538734 h 3076575"/>
                <a:gd name="T48" fmla="*/ 518521 w 1428750"/>
                <a:gd name="T49" fmla="*/ 1643604 h 3076575"/>
                <a:gd name="T50" fmla="*/ 475564 w 1428750"/>
                <a:gd name="T51" fmla="*/ 1958215 h 3076575"/>
                <a:gd name="T52" fmla="*/ 507949 w 1428750"/>
                <a:gd name="T53" fmla="*/ 1800767 h 3076575"/>
                <a:gd name="T54" fmla="*/ 465943 w 1428750"/>
                <a:gd name="T55" fmla="*/ 2125855 h 3076575"/>
                <a:gd name="T56" fmla="*/ 544429 w 1428750"/>
                <a:gd name="T57" fmla="*/ 1483489 h 3076575"/>
                <a:gd name="T58" fmla="*/ 681589 w 1428750"/>
                <a:gd name="T59" fmla="*/ 946469 h 3076575"/>
                <a:gd name="T60" fmla="*/ 434892 w 1428750"/>
                <a:gd name="T61" fmla="*/ 2600010 h 3076575"/>
                <a:gd name="T62" fmla="*/ 903427 w 1428750"/>
                <a:gd name="T63" fmla="*/ 738062 h 3076575"/>
                <a:gd name="T64" fmla="*/ 892377 w 1428750"/>
                <a:gd name="T65" fmla="*/ 889129 h 3076575"/>
                <a:gd name="T66" fmla="*/ 875328 w 1428750"/>
                <a:gd name="T67" fmla="*/ 796927 h 3076575"/>
                <a:gd name="T68" fmla="*/ 906475 w 1428750"/>
                <a:gd name="T69" fmla="*/ 591282 h 3076575"/>
                <a:gd name="T70" fmla="*/ 684828 w 1428750"/>
                <a:gd name="T71" fmla="*/ 2708880 h 3076575"/>
                <a:gd name="T72" fmla="*/ 364216 w 1428750"/>
                <a:gd name="T73" fmla="*/ 2655064 h 3076575"/>
                <a:gd name="T74" fmla="*/ 665873 w 1428750"/>
                <a:gd name="T75" fmla="*/ 2564481 h 3076575"/>
                <a:gd name="T76" fmla="*/ 1062399 w 1428750"/>
                <a:gd name="T77" fmla="*/ 134654 h 3076575"/>
                <a:gd name="T78" fmla="*/ 1239183 w 1428750"/>
                <a:gd name="T79" fmla="*/ 1133731 h 3076575"/>
                <a:gd name="T80" fmla="*/ 1331004 w 1428750"/>
                <a:gd name="T81" fmla="*/ 1019812 h 3076575"/>
                <a:gd name="T82" fmla="*/ 1304239 w 1428750"/>
                <a:gd name="T83" fmla="*/ 963710 h 3076575"/>
                <a:gd name="T84" fmla="*/ 1280331 w 1428750"/>
                <a:gd name="T85" fmla="*/ 904274 h 3076575"/>
                <a:gd name="T86" fmla="*/ 1280902 w 1428750"/>
                <a:gd name="T87" fmla="*/ 541466 h 3076575"/>
                <a:gd name="T88" fmla="*/ 1226896 w 1428750"/>
                <a:gd name="T89" fmla="*/ 1270319 h 3076575"/>
                <a:gd name="T90" fmla="*/ 1244707 w 1428750"/>
                <a:gd name="T91" fmla="*/ 1529495 h 3076575"/>
                <a:gd name="T92" fmla="*/ 1281950 w 1428750"/>
                <a:gd name="T93" fmla="*/ 1563785 h 3076575"/>
                <a:gd name="T94" fmla="*/ 1281665 w 1428750"/>
                <a:gd name="T95" fmla="*/ 1349853 h 3076575"/>
                <a:gd name="T96" fmla="*/ 1296714 w 1428750"/>
                <a:gd name="T97" fmla="*/ 1133350 h 3076575"/>
                <a:gd name="T98" fmla="*/ 1336814 w 1428750"/>
                <a:gd name="T99" fmla="*/ 977711 h 3076575"/>
                <a:gd name="T100" fmla="*/ 1296714 w 1428750"/>
                <a:gd name="T101" fmla="*/ 423833 h 3076575"/>
                <a:gd name="T102" fmla="*/ 1234420 w 1428750"/>
                <a:gd name="T103" fmla="*/ 342489 h 3076575"/>
                <a:gd name="T104" fmla="*/ 1215085 w 1428750"/>
                <a:gd name="T105" fmla="*/ 795212 h 3076575"/>
                <a:gd name="T106" fmla="*/ 1235563 w 1428750"/>
                <a:gd name="T107" fmla="*/ 931515 h 3076575"/>
                <a:gd name="T108" fmla="*/ 1227943 w 1428750"/>
                <a:gd name="T109" fmla="*/ 1147161 h 3076575"/>
                <a:gd name="T110" fmla="*/ 1191463 w 1428750"/>
                <a:gd name="T111" fmla="*/ 1028956 h 3076575"/>
                <a:gd name="T112" fmla="*/ 1154982 w 1428750"/>
                <a:gd name="T113" fmla="*/ 1478441 h 3076575"/>
                <a:gd name="T114" fmla="*/ 1199559 w 1428750"/>
                <a:gd name="T115" fmla="*/ 959042 h 3076575"/>
                <a:gd name="T116" fmla="*/ 1136789 w 1428750"/>
                <a:gd name="T117" fmla="*/ 2969675 h 3076575"/>
                <a:gd name="T118" fmla="*/ 1212799 w 1428750"/>
                <a:gd name="T119" fmla="*/ 1737140 h 3076575"/>
                <a:gd name="T120" fmla="*/ 1226515 w 1428750"/>
                <a:gd name="T121" fmla="*/ 1846010 h 3076575"/>
                <a:gd name="T122" fmla="*/ 1231944 w 1428750"/>
                <a:gd name="T123" fmla="*/ 1616267 h 3076575"/>
                <a:gd name="T124" fmla="*/ 1297000 w 1428750"/>
                <a:gd name="T125" fmla="*/ 2658493 h 30765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8750" h="3076575">
                  <a:moveTo>
                    <a:pt x="1412157" y="2473994"/>
                  </a:moveTo>
                  <a:cubicBezTo>
                    <a:pt x="1417586" y="2460278"/>
                    <a:pt x="1404632" y="2443800"/>
                    <a:pt x="1403394" y="2428179"/>
                  </a:cubicBezTo>
                  <a:cubicBezTo>
                    <a:pt x="1404632" y="2428274"/>
                    <a:pt x="1405013" y="2427321"/>
                    <a:pt x="1405966" y="2427131"/>
                  </a:cubicBezTo>
                  <a:cubicBezTo>
                    <a:pt x="1407394" y="2428655"/>
                    <a:pt x="1407966" y="2430846"/>
                    <a:pt x="1411966" y="2430179"/>
                  </a:cubicBezTo>
                  <a:cubicBezTo>
                    <a:pt x="1413395" y="2424654"/>
                    <a:pt x="1408918" y="2424369"/>
                    <a:pt x="1407680" y="2421035"/>
                  </a:cubicBezTo>
                  <a:cubicBezTo>
                    <a:pt x="1410538" y="2420749"/>
                    <a:pt x="1411871" y="2418654"/>
                    <a:pt x="1414157" y="2417796"/>
                  </a:cubicBezTo>
                  <a:cubicBezTo>
                    <a:pt x="1412633" y="2416463"/>
                    <a:pt x="1409585" y="2416272"/>
                    <a:pt x="1409490" y="2413701"/>
                  </a:cubicBezTo>
                  <a:cubicBezTo>
                    <a:pt x="1411204" y="2413796"/>
                    <a:pt x="1412157" y="2414463"/>
                    <a:pt x="1413109" y="2415225"/>
                  </a:cubicBezTo>
                  <a:cubicBezTo>
                    <a:pt x="1413681" y="2412843"/>
                    <a:pt x="1411681" y="2412558"/>
                    <a:pt x="1410919" y="2411319"/>
                  </a:cubicBezTo>
                  <a:cubicBezTo>
                    <a:pt x="1412728" y="2409891"/>
                    <a:pt x="1413681" y="2407795"/>
                    <a:pt x="1415967" y="2410462"/>
                  </a:cubicBezTo>
                  <a:cubicBezTo>
                    <a:pt x="1415015" y="2406747"/>
                    <a:pt x="1413871" y="2404842"/>
                    <a:pt x="1410061" y="2406271"/>
                  </a:cubicBezTo>
                  <a:cubicBezTo>
                    <a:pt x="1411966" y="2402175"/>
                    <a:pt x="1405680" y="2399318"/>
                    <a:pt x="1409490" y="2397413"/>
                  </a:cubicBezTo>
                  <a:cubicBezTo>
                    <a:pt x="1411490" y="2397603"/>
                    <a:pt x="1409871" y="2400937"/>
                    <a:pt x="1411681" y="2401318"/>
                  </a:cubicBezTo>
                  <a:cubicBezTo>
                    <a:pt x="1411585" y="2395794"/>
                    <a:pt x="1414538" y="2396079"/>
                    <a:pt x="1415872" y="2395413"/>
                  </a:cubicBezTo>
                  <a:cubicBezTo>
                    <a:pt x="1412633" y="2381792"/>
                    <a:pt x="1413967" y="2362551"/>
                    <a:pt x="1403394" y="2348073"/>
                  </a:cubicBezTo>
                  <a:cubicBezTo>
                    <a:pt x="1405013" y="2343787"/>
                    <a:pt x="1405775" y="2345978"/>
                    <a:pt x="1408728" y="2344739"/>
                  </a:cubicBezTo>
                  <a:cubicBezTo>
                    <a:pt x="1405203" y="2324451"/>
                    <a:pt x="1408537" y="2310354"/>
                    <a:pt x="1396441" y="2296162"/>
                  </a:cubicBezTo>
                  <a:cubicBezTo>
                    <a:pt x="1396155" y="2300829"/>
                    <a:pt x="1397584" y="2299781"/>
                    <a:pt x="1395869" y="2303592"/>
                  </a:cubicBezTo>
                  <a:cubicBezTo>
                    <a:pt x="1399774" y="2303306"/>
                    <a:pt x="1400060" y="2307116"/>
                    <a:pt x="1397965" y="2308735"/>
                  </a:cubicBezTo>
                  <a:cubicBezTo>
                    <a:pt x="1402060" y="2308735"/>
                    <a:pt x="1403870" y="2310735"/>
                    <a:pt x="1403775" y="2314260"/>
                  </a:cubicBezTo>
                  <a:cubicBezTo>
                    <a:pt x="1402251" y="2313879"/>
                    <a:pt x="1401394" y="2312069"/>
                    <a:pt x="1401203" y="2315212"/>
                  </a:cubicBezTo>
                  <a:cubicBezTo>
                    <a:pt x="1401299" y="2316736"/>
                    <a:pt x="1402537" y="2316069"/>
                    <a:pt x="1403680" y="2315402"/>
                  </a:cubicBezTo>
                  <a:cubicBezTo>
                    <a:pt x="1401013" y="2317784"/>
                    <a:pt x="1404061" y="2317879"/>
                    <a:pt x="1404537" y="2320451"/>
                  </a:cubicBezTo>
                  <a:cubicBezTo>
                    <a:pt x="1402822" y="2320356"/>
                    <a:pt x="1401870" y="2319594"/>
                    <a:pt x="1400917" y="2318927"/>
                  </a:cubicBezTo>
                  <a:cubicBezTo>
                    <a:pt x="1403013" y="2323689"/>
                    <a:pt x="1400346" y="2327309"/>
                    <a:pt x="1399774" y="2332643"/>
                  </a:cubicBezTo>
                  <a:cubicBezTo>
                    <a:pt x="1404442" y="2332643"/>
                    <a:pt x="1405013" y="2341977"/>
                    <a:pt x="1402632" y="2344168"/>
                  </a:cubicBezTo>
                  <a:cubicBezTo>
                    <a:pt x="1402918" y="2342073"/>
                    <a:pt x="1401965" y="2340930"/>
                    <a:pt x="1400441" y="2340263"/>
                  </a:cubicBezTo>
                  <a:cubicBezTo>
                    <a:pt x="1399393" y="2345692"/>
                    <a:pt x="1401679" y="2346549"/>
                    <a:pt x="1399679" y="2350169"/>
                  </a:cubicBezTo>
                  <a:cubicBezTo>
                    <a:pt x="1405013" y="2357122"/>
                    <a:pt x="1398155" y="2367504"/>
                    <a:pt x="1407966" y="2370838"/>
                  </a:cubicBezTo>
                  <a:cubicBezTo>
                    <a:pt x="1407680" y="2372267"/>
                    <a:pt x="1407871" y="2374362"/>
                    <a:pt x="1406442" y="2374458"/>
                  </a:cubicBezTo>
                  <a:cubicBezTo>
                    <a:pt x="1404632" y="2373696"/>
                    <a:pt x="1403489" y="2372362"/>
                    <a:pt x="1401679" y="2371505"/>
                  </a:cubicBezTo>
                  <a:cubicBezTo>
                    <a:pt x="1396822" y="2374553"/>
                    <a:pt x="1400060" y="2380363"/>
                    <a:pt x="1399203" y="2386364"/>
                  </a:cubicBezTo>
                  <a:cubicBezTo>
                    <a:pt x="1391107" y="2386364"/>
                    <a:pt x="1397203" y="2393603"/>
                    <a:pt x="1394631" y="2395984"/>
                  </a:cubicBezTo>
                  <a:cubicBezTo>
                    <a:pt x="1394155" y="2394365"/>
                    <a:pt x="1391869" y="2388459"/>
                    <a:pt x="1391297" y="2390745"/>
                  </a:cubicBezTo>
                  <a:cubicBezTo>
                    <a:pt x="1390535" y="2393698"/>
                    <a:pt x="1393393" y="2393603"/>
                    <a:pt x="1392059" y="2397032"/>
                  </a:cubicBezTo>
                  <a:cubicBezTo>
                    <a:pt x="1377676" y="2394841"/>
                    <a:pt x="1383487" y="2365790"/>
                    <a:pt x="1379486" y="2350931"/>
                  </a:cubicBezTo>
                  <a:cubicBezTo>
                    <a:pt x="1375676" y="2348931"/>
                    <a:pt x="1375390" y="2350359"/>
                    <a:pt x="1370818" y="2350264"/>
                  </a:cubicBezTo>
                  <a:cubicBezTo>
                    <a:pt x="1365103" y="2339215"/>
                    <a:pt x="1364056" y="2323785"/>
                    <a:pt x="1367580" y="2313688"/>
                  </a:cubicBezTo>
                  <a:cubicBezTo>
                    <a:pt x="1369009" y="2313974"/>
                    <a:pt x="1370247" y="2316164"/>
                    <a:pt x="1371295" y="2313974"/>
                  </a:cubicBezTo>
                  <a:cubicBezTo>
                    <a:pt x="1368247" y="2311878"/>
                    <a:pt x="1365580" y="2310259"/>
                    <a:pt x="1364151" y="2309592"/>
                  </a:cubicBezTo>
                  <a:cubicBezTo>
                    <a:pt x="1369009" y="2307878"/>
                    <a:pt x="1361579" y="2307306"/>
                    <a:pt x="1361960" y="2305687"/>
                  </a:cubicBezTo>
                  <a:cubicBezTo>
                    <a:pt x="1366151" y="2298829"/>
                    <a:pt x="1363675" y="2296543"/>
                    <a:pt x="1364913" y="2284637"/>
                  </a:cubicBezTo>
                  <a:cubicBezTo>
                    <a:pt x="1356340" y="2280065"/>
                    <a:pt x="1363008" y="2261681"/>
                    <a:pt x="1364722" y="2255871"/>
                  </a:cubicBezTo>
                  <a:cubicBezTo>
                    <a:pt x="1355293" y="2245298"/>
                    <a:pt x="1364627" y="2218914"/>
                    <a:pt x="1356150" y="2207580"/>
                  </a:cubicBezTo>
                  <a:cubicBezTo>
                    <a:pt x="1361865" y="2195864"/>
                    <a:pt x="1352721" y="2181576"/>
                    <a:pt x="1356626" y="2171289"/>
                  </a:cubicBezTo>
                  <a:cubicBezTo>
                    <a:pt x="1350244" y="2163288"/>
                    <a:pt x="1353578" y="2145762"/>
                    <a:pt x="1357007" y="2135094"/>
                  </a:cubicBezTo>
                  <a:cubicBezTo>
                    <a:pt x="1349578" y="2121759"/>
                    <a:pt x="1361579" y="2102043"/>
                    <a:pt x="1352054" y="2088422"/>
                  </a:cubicBezTo>
                  <a:cubicBezTo>
                    <a:pt x="1354150" y="2086802"/>
                    <a:pt x="1353674" y="2082135"/>
                    <a:pt x="1354054" y="2078611"/>
                  </a:cubicBezTo>
                  <a:cubicBezTo>
                    <a:pt x="1349673" y="2062228"/>
                    <a:pt x="1355483" y="2039273"/>
                    <a:pt x="1349292" y="2029462"/>
                  </a:cubicBezTo>
                  <a:cubicBezTo>
                    <a:pt x="1355007" y="2020889"/>
                    <a:pt x="1348625" y="2009936"/>
                    <a:pt x="1345387" y="2000316"/>
                  </a:cubicBezTo>
                  <a:cubicBezTo>
                    <a:pt x="1351768" y="1992505"/>
                    <a:pt x="1349863" y="1974026"/>
                    <a:pt x="1344149" y="1968978"/>
                  </a:cubicBezTo>
                  <a:cubicBezTo>
                    <a:pt x="1347863" y="1965073"/>
                    <a:pt x="1345577" y="1953833"/>
                    <a:pt x="1342720" y="1955072"/>
                  </a:cubicBezTo>
                  <a:cubicBezTo>
                    <a:pt x="1342720" y="1948309"/>
                    <a:pt x="1344053" y="1944880"/>
                    <a:pt x="1341291" y="1942404"/>
                  </a:cubicBezTo>
                  <a:cubicBezTo>
                    <a:pt x="1345196" y="1939832"/>
                    <a:pt x="1341862" y="1930878"/>
                    <a:pt x="1346339" y="1926497"/>
                  </a:cubicBezTo>
                  <a:cubicBezTo>
                    <a:pt x="1339481" y="1881443"/>
                    <a:pt x="1347006" y="1826484"/>
                    <a:pt x="1352721" y="1785622"/>
                  </a:cubicBezTo>
                  <a:cubicBezTo>
                    <a:pt x="1338910" y="1765238"/>
                    <a:pt x="1353674" y="1730282"/>
                    <a:pt x="1343196" y="1702278"/>
                  </a:cubicBezTo>
                  <a:cubicBezTo>
                    <a:pt x="1346244" y="1699897"/>
                    <a:pt x="1349578" y="1697992"/>
                    <a:pt x="1349101" y="1691515"/>
                  </a:cubicBezTo>
                  <a:cubicBezTo>
                    <a:pt x="1349006" y="1688943"/>
                    <a:pt x="1345958" y="1688848"/>
                    <a:pt x="1345768" y="1686276"/>
                  </a:cubicBezTo>
                  <a:cubicBezTo>
                    <a:pt x="1349101" y="1677799"/>
                    <a:pt x="1346911" y="1666369"/>
                    <a:pt x="1349387" y="1656463"/>
                  </a:cubicBezTo>
                  <a:cubicBezTo>
                    <a:pt x="1344053" y="1653891"/>
                    <a:pt x="1347101" y="1638651"/>
                    <a:pt x="1349959" y="1633984"/>
                  </a:cubicBezTo>
                  <a:cubicBezTo>
                    <a:pt x="1346244" y="1633317"/>
                    <a:pt x="1346815" y="1628936"/>
                    <a:pt x="1344244" y="1627221"/>
                  </a:cubicBezTo>
                  <a:cubicBezTo>
                    <a:pt x="1346053" y="1623888"/>
                    <a:pt x="1348435" y="1621221"/>
                    <a:pt x="1348911" y="1616363"/>
                  </a:cubicBezTo>
                  <a:cubicBezTo>
                    <a:pt x="1341196" y="1603599"/>
                    <a:pt x="1353674" y="1574929"/>
                    <a:pt x="1344625" y="1560927"/>
                  </a:cubicBezTo>
                  <a:cubicBezTo>
                    <a:pt x="1346625" y="1561213"/>
                    <a:pt x="1345387" y="1564166"/>
                    <a:pt x="1348149" y="1563689"/>
                  </a:cubicBezTo>
                  <a:cubicBezTo>
                    <a:pt x="1348530" y="1556450"/>
                    <a:pt x="1351197" y="1552831"/>
                    <a:pt x="1348244" y="1547402"/>
                  </a:cubicBezTo>
                  <a:cubicBezTo>
                    <a:pt x="1345006" y="1549878"/>
                    <a:pt x="1350530" y="1557213"/>
                    <a:pt x="1343577" y="1558260"/>
                  </a:cubicBezTo>
                  <a:cubicBezTo>
                    <a:pt x="1343482" y="1556355"/>
                    <a:pt x="1344434" y="1553688"/>
                    <a:pt x="1342720" y="1553212"/>
                  </a:cubicBezTo>
                  <a:cubicBezTo>
                    <a:pt x="1342148" y="1558355"/>
                    <a:pt x="1341862" y="1553402"/>
                    <a:pt x="1340243" y="1553021"/>
                  </a:cubicBezTo>
                  <a:cubicBezTo>
                    <a:pt x="1339481" y="1556260"/>
                    <a:pt x="1339005" y="1559784"/>
                    <a:pt x="1337100" y="1561499"/>
                  </a:cubicBezTo>
                  <a:cubicBezTo>
                    <a:pt x="1335766" y="1559498"/>
                    <a:pt x="1333766" y="1558165"/>
                    <a:pt x="1333861" y="1555022"/>
                  </a:cubicBezTo>
                  <a:cubicBezTo>
                    <a:pt x="1336433" y="1552069"/>
                    <a:pt x="1335004" y="1547021"/>
                    <a:pt x="1344339" y="1549592"/>
                  </a:cubicBezTo>
                  <a:cubicBezTo>
                    <a:pt x="1351197" y="1545592"/>
                    <a:pt x="1349863" y="1535210"/>
                    <a:pt x="1348720" y="1526161"/>
                  </a:cubicBezTo>
                  <a:cubicBezTo>
                    <a:pt x="1350911" y="1525780"/>
                    <a:pt x="1351768" y="1528256"/>
                    <a:pt x="1352435" y="1526447"/>
                  </a:cubicBezTo>
                  <a:cubicBezTo>
                    <a:pt x="1348720" y="1525304"/>
                    <a:pt x="1347958" y="1521779"/>
                    <a:pt x="1348149" y="1517398"/>
                  </a:cubicBezTo>
                  <a:cubicBezTo>
                    <a:pt x="1357388" y="1515493"/>
                    <a:pt x="1351864" y="1508730"/>
                    <a:pt x="1354340" y="1502920"/>
                  </a:cubicBezTo>
                  <a:cubicBezTo>
                    <a:pt x="1352626" y="1502729"/>
                    <a:pt x="1351578" y="1503301"/>
                    <a:pt x="1350530" y="1503872"/>
                  </a:cubicBezTo>
                  <a:cubicBezTo>
                    <a:pt x="1350530" y="1503872"/>
                    <a:pt x="1350530" y="1503872"/>
                    <a:pt x="1350530" y="1503872"/>
                  </a:cubicBezTo>
                  <a:cubicBezTo>
                    <a:pt x="1351768" y="1506254"/>
                    <a:pt x="1351387" y="1508730"/>
                    <a:pt x="1347673" y="1508635"/>
                  </a:cubicBezTo>
                  <a:cubicBezTo>
                    <a:pt x="1349673" y="1502729"/>
                    <a:pt x="1343101" y="1504063"/>
                    <a:pt x="1343386" y="1499491"/>
                  </a:cubicBezTo>
                  <a:cubicBezTo>
                    <a:pt x="1346339" y="1499110"/>
                    <a:pt x="1349197" y="1501301"/>
                    <a:pt x="1350435" y="1503682"/>
                  </a:cubicBezTo>
                  <a:cubicBezTo>
                    <a:pt x="1347768" y="1499777"/>
                    <a:pt x="1353007" y="1497776"/>
                    <a:pt x="1351102" y="1496348"/>
                  </a:cubicBezTo>
                  <a:cubicBezTo>
                    <a:pt x="1351483" y="1498443"/>
                    <a:pt x="1344149" y="1497776"/>
                    <a:pt x="1344910" y="1495871"/>
                  </a:cubicBezTo>
                  <a:cubicBezTo>
                    <a:pt x="1350244" y="1497205"/>
                    <a:pt x="1344149" y="1493300"/>
                    <a:pt x="1347577" y="1493585"/>
                  </a:cubicBezTo>
                  <a:cubicBezTo>
                    <a:pt x="1349006" y="1493871"/>
                    <a:pt x="1350244" y="1495967"/>
                    <a:pt x="1351292" y="1493871"/>
                  </a:cubicBezTo>
                  <a:cubicBezTo>
                    <a:pt x="1349292" y="1488251"/>
                    <a:pt x="1348911" y="1481203"/>
                    <a:pt x="1345196" y="1477107"/>
                  </a:cubicBezTo>
                  <a:cubicBezTo>
                    <a:pt x="1351007" y="1479203"/>
                    <a:pt x="1351578" y="1456247"/>
                    <a:pt x="1347577" y="1463582"/>
                  </a:cubicBezTo>
                  <a:cubicBezTo>
                    <a:pt x="1347673" y="1447770"/>
                    <a:pt x="1352245" y="1423672"/>
                    <a:pt x="1340434" y="1413004"/>
                  </a:cubicBezTo>
                  <a:cubicBezTo>
                    <a:pt x="1345006" y="1412528"/>
                    <a:pt x="1345006" y="1416052"/>
                    <a:pt x="1348911" y="1416147"/>
                  </a:cubicBezTo>
                  <a:cubicBezTo>
                    <a:pt x="1349006" y="1413004"/>
                    <a:pt x="1347006" y="1411575"/>
                    <a:pt x="1345672" y="1409575"/>
                  </a:cubicBezTo>
                  <a:cubicBezTo>
                    <a:pt x="1338433" y="1411289"/>
                    <a:pt x="1341386" y="1391858"/>
                    <a:pt x="1347292" y="1389668"/>
                  </a:cubicBezTo>
                  <a:cubicBezTo>
                    <a:pt x="1344339" y="1393287"/>
                    <a:pt x="1347673" y="1402241"/>
                    <a:pt x="1342243" y="1405479"/>
                  </a:cubicBezTo>
                  <a:cubicBezTo>
                    <a:pt x="1344625" y="1405765"/>
                    <a:pt x="1342720" y="1409670"/>
                    <a:pt x="1345672" y="1409480"/>
                  </a:cubicBezTo>
                  <a:cubicBezTo>
                    <a:pt x="1348530" y="1406051"/>
                    <a:pt x="1348625" y="1399383"/>
                    <a:pt x="1350625" y="1394906"/>
                  </a:cubicBezTo>
                  <a:cubicBezTo>
                    <a:pt x="1346434" y="1395002"/>
                    <a:pt x="1352435" y="1387572"/>
                    <a:pt x="1346244" y="1387001"/>
                  </a:cubicBezTo>
                  <a:cubicBezTo>
                    <a:pt x="1351673" y="1378904"/>
                    <a:pt x="1344910" y="1371475"/>
                    <a:pt x="1345863" y="1360712"/>
                  </a:cubicBezTo>
                  <a:cubicBezTo>
                    <a:pt x="1349197" y="1360997"/>
                    <a:pt x="1348911" y="1356997"/>
                    <a:pt x="1352340" y="1357473"/>
                  </a:cubicBezTo>
                  <a:cubicBezTo>
                    <a:pt x="1352911" y="1348901"/>
                    <a:pt x="1352530" y="1341090"/>
                    <a:pt x="1346434" y="1338233"/>
                  </a:cubicBezTo>
                  <a:cubicBezTo>
                    <a:pt x="1345291" y="1338995"/>
                    <a:pt x="1342053" y="1343757"/>
                    <a:pt x="1344625" y="1344329"/>
                  </a:cubicBezTo>
                  <a:cubicBezTo>
                    <a:pt x="1345006" y="1342233"/>
                    <a:pt x="1348530" y="1347091"/>
                    <a:pt x="1349292" y="1348425"/>
                  </a:cubicBezTo>
                  <a:cubicBezTo>
                    <a:pt x="1346053" y="1350520"/>
                    <a:pt x="1344815" y="1354901"/>
                    <a:pt x="1339957" y="1355187"/>
                  </a:cubicBezTo>
                  <a:cubicBezTo>
                    <a:pt x="1340148" y="1353187"/>
                    <a:pt x="1340243" y="1351092"/>
                    <a:pt x="1340434" y="1348996"/>
                  </a:cubicBezTo>
                  <a:cubicBezTo>
                    <a:pt x="1342053" y="1350901"/>
                    <a:pt x="1344339" y="1350234"/>
                    <a:pt x="1344339" y="1346805"/>
                  </a:cubicBezTo>
                  <a:cubicBezTo>
                    <a:pt x="1344529" y="1344710"/>
                    <a:pt x="1340910" y="1345853"/>
                    <a:pt x="1340815" y="1344043"/>
                  </a:cubicBezTo>
                  <a:cubicBezTo>
                    <a:pt x="1340910" y="1342805"/>
                    <a:pt x="1341005" y="1341567"/>
                    <a:pt x="1341100" y="1340328"/>
                  </a:cubicBezTo>
                  <a:cubicBezTo>
                    <a:pt x="1336338" y="1341090"/>
                    <a:pt x="1336719" y="1347948"/>
                    <a:pt x="1330528" y="1346996"/>
                  </a:cubicBezTo>
                  <a:cubicBezTo>
                    <a:pt x="1331766" y="1344614"/>
                    <a:pt x="1337195" y="1341281"/>
                    <a:pt x="1332337" y="1339662"/>
                  </a:cubicBezTo>
                  <a:cubicBezTo>
                    <a:pt x="1330337" y="1340519"/>
                    <a:pt x="1330147" y="1343471"/>
                    <a:pt x="1327099" y="1342995"/>
                  </a:cubicBezTo>
                  <a:cubicBezTo>
                    <a:pt x="1328146" y="1339185"/>
                    <a:pt x="1333195" y="1340233"/>
                    <a:pt x="1333957" y="1336042"/>
                  </a:cubicBezTo>
                  <a:cubicBezTo>
                    <a:pt x="1330147" y="1336804"/>
                    <a:pt x="1329385" y="1339566"/>
                    <a:pt x="1326432" y="1336709"/>
                  </a:cubicBezTo>
                  <a:cubicBezTo>
                    <a:pt x="1328718" y="1334899"/>
                    <a:pt x="1331194" y="1333184"/>
                    <a:pt x="1333195" y="1330994"/>
                  </a:cubicBezTo>
                  <a:cubicBezTo>
                    <a:pt x="1335671" y="1335471"/>
                    <a:pt x="1344053" y="1335661"/>
                    <a:pt x="1349292" y="1332327"/>
                  </a:cubicBezTo>
                  <a:cubicBezTo>
                    <a:pt x="1349482" y="1327946"/>
                    <a:pt x="1345006" y="1334613"/>
                    <a:pt x="1345672" y="1330803"/>
                  </a:cubicBezTo>
                  <a:cubicBezTo>
                    <a:pt x="1346053" y="1327565"/>
                    <a:pt x="1350721" y="1329375"/>
                    <a:pt x="1351102" y="1326231"/>
                  </a:cubicBezTo>
                  <a:cubicBezTo>
                    <a:pt x="1349482" y="1326803"/>
                    <a:pt x="1349863" y="1317087"/>
                    <a:pt x="1353292" y="1315182"/>
                  </a:cubicBezTo>
                  <a:cubicBezTo>
                    <a:pt x="1351578" y="1302800"/>
                    <a:pt x="1351959" y="1283654"/>
                    <a:pt x="1353102" y="1271367"/>
                  </a:cubicBezTo>
                  <a:cubicBezTo>
                    <a:pt x="1353578" y="1266319"/>
                    <a:pt x="1359293" y="1262795"/>
                    <a:pt x="1353959" y="1260128"/>
                  </a:cubicBezTo>
                  <a:cubicBezTo>
                    <a:pt x="1353292" y="1262223"/>
                    <a:pt x="1355578" y="1263462"/>
                    <a:pt x="1353674" y="1263842"/>
                  </a:cubicBezTo>
                  <a:cubicBezTo>
                    <a:pt x="1350244" y="1263271"/>
                    <a:pt x="1350435" y="1259651"/>
                    <a:pt x="1347863" y="1258413"/>
                  </a:cubicBezTo>
                  <a:cubicBezTo>
                    <a:pt x="1349197" y="1254984"/>
                    <a:pt x="1351387" y="1252508"/>
                    <a:pt x="1352435" y="1248793"/>
                  </a:cubicBezTo>
                  <a:cubicBezTo>
                    <a:pt x="1347958" y="1248507"/>
                    <a:pt x="1350435" y="1256413"/>
                    <a:pt x="1344434" y="1254413"/>
                  </a:cubicBezTo>
                  <a:cubicBezTo>
                    <a:pt x="1344244" y="1251460"/>
                    <a:pt x="1345006" y="1249650"/>
                    <a:pt x="1346149" y="1248317"/>
                  </a:cubicBezTo>
                  <a:cubicBezTo>
                    <a:pt x="1343863" y="1247841"/>
                    <a:pt x="1343291" y="1249460"/>
                    <a:pt x="1341100" y="1249174"/>
                  </a:cubicBezTo>
                  <a:cubicBezTo>
                    <a:pt x="1341005" y="1246793"/>
                    <a:pt x="1342720" y="1246602"/>
                    <a:pt x="1342720" y="1244316"/>
                  </a:cubicBezTo>
                  <a:cubicBezTo>
                    <a:pt x="1334719" y="1245173"/>
                    <a:pt x="1333290" y="1250412"/>
                    <a:pt x="1331766" y="1255937"/>
                  </a:cubicBezTo>
                  <a:cubicBezTo>
                    <a:pt x="1327194" y="1253270"/>
                    <a:pt x="1328527" y="1249936"/>
                    <a:pt x="1330147" y="1244507"/>
                  </a:cubicBezTo>
                  <a:cubicBezTo>
                    <a:pt x="1327956" y="1240221"/>
                    <a:pt x="1324622" y="1247174"/>
                    <a:pt x="1323955" y="1244030"/>
                  </a:cubicBezTo>
                  <a:cubicBezTo>
                    <a:pt x="1325575" y="1242316"/>
                    <a:pt x="1325956" y="1239077"/>
                    <a:pt x="1328242" y="1238125"/>
                  </a:cubicBezTo>
                  <a:cubicBezTo>
                    <a:pt x="1333099" y="1238887"/>
                    <a:pt x="1326527" y="1242411"/>
                    <a:pt x="1331671" y="1242221"/>
                  </a:cubicBezTo>
                  <a:cubicBezTo>
                    <a:pt x="1335385" y="1237458"/>
                    <a:pt x="1341005" y="1235172"/>
                    <a:pt x="1344625" y="1236982"/>
                  </a:cubicBezTo>
                  <a:cubicBezTo>
                    <a:pt x="1341577" y="1231838"/>
                    <a:pt x="1346530" y="1223171"/>
                    <a:pt x="1344910" y="1218218"/>
                  </a:cubicBezTo>
                  <a:cubicBezTo>
                    <a:pt x="1346530" y="1218408"/>
                    <a:pt x="1345863" y="1220504"/>
                    <a:pt x="1347196" y="1220885"/>
                  </a:cubicBezTo>
                  <a:cubicBezTo>
                    <a:pt x="1351102" y="1215551"/>
                    <a:pt x="1346244" y="1217932"/>
                    <a:pt x="1345196" y="1214503"/>
                  </a:cubicBezTo>
                  <a:cubicBezTo>
                    <a:pt x="1348625" y="1216979"/>
                    <a:pt x="1353388" y="1213550"/>
                    <a:pt x="1356055" y="1219170"/>
                  </a:cubicBezTo>
                  <a:cubicBezTo>
                    <a:pt x="1356817" y="1217265"/>
                    <a:pt x="1361389" y="1212884"/>
                    <a:pt x="1357960" y="1210598"/>
                  </a:cubicBezTo>
                  <a:cubicBezTo>
                    <a:pt x="1356531" y="1217170"/>
                    <a:pt x="1348435" y="1212788"/>
                    <a:pt x="1346815" y="1209645"/>
                  </a:cubicBezTo>
                  <a:cubicBezTo>
                    <a:pt x="1348244" y="1214598"/>
                    <a:pt x="1346244" y="1213550"/>
                    <a:pt x="1344244" y="1210693"/>
                  </a:cubicBezTo>
                  <a:cubicBezTo>
                    <a:pt x="1341196" y="1214979"/>
                    <a:pt x="1342624" y="1221647"/>
                    <a:pt x="1340338" y="1227933"/>
                  </a:cubicBezTo>
                  <a:cubicBezTo>
                    <a:pt x="1339481" y="1227838"/>
                    <a:pt x="1338719" y="1227838"/>
                    <a:pt x="1337862" y="1227743"/>
                  </a:cubicBezTo>
                  <a:cubicBezTo>
                    <a:pt x="1337576" y="1225552"/>
                    <a:pt x="1339957" y="1224695"/>
                    <a:pt x="1338148" y="1224028"/>
                  </a:cubicBezTo>
                  <a:cubicBezTo>
                    <a:pt x="1333004" y="1225838"/>
                    <a:pt x="1336528" y="1229362"/>
                    <a:pt x="1331290" y="1230981"/>
                  </a:cubicBezTo>
                  <a:cubicBezTo>
                    <a:pt x="1331861" y="1229362"/>
                    <a:pt x="1333290" y="1228791"/>
                    <a:pt x="1332909" y="1226123"/>
                  </a:cubicBezTo>
                  <a:cubicBezTo>
                    <a:pt x="1327765" y="1225457"/>
                    <a:pt x="1327670" y="1228695"/>
                    <a:pt x="1329385" y="1223361"/>
                  </a:cubicBezTo>
                  <a:cubicBezTo>
                    <a:pt x="1327765" y="1223266"/>
                    <a:pt x="1326051" y="1223075"/>
                    <a:pt x="1324432" y="1222980"/>
                  </a:cubicBezTo>
                  <a:cubicBezTo>
                    <a:pt x="1323765" y="1228791"/>
                    <a:pt x="1320812" y="1235648"/>
                    <a:pt x="1320145" y="1245173"/>
                  </a:cubicBezTo>
                  <a:cubicBezTo>
                    <a:pt x="1320812" y="1246983"/>
                    <a:pt x="1324908" y="1245745"/>
                    <a:pt x="1324908" y="1248031"/>
                  </a:cubicBezTo>
                  <a:cubicBezTo>
                    <a:pt x="1319383" y="1257461"/>
                    <a:pt x="1320812" y="1280606"/>
                    <a:pt x="1322432" y="1294132"/>
                  </a:cubicBezTo>
                  <a:cubicBezTo>
                    <a:pt x="1320241" y="1294513"/>
                    <a:pt x="1319383" y="1292037"/>
                    <a:pt x="1318717" y="1293846"/>
                  </a:cubicBezTo>
                  <a:cubicBezTo>
                    <a:pt x="1320431" y="1294704"/>
                    <a:pt x="1321574" y="1296037"/>
                    <a:pt x="1322146" y="1297847"/>
                  </a:cubicBezTo>
                  <a:cubicBezTo>
                    <a:pt x="1318907" y="1321183"/>
                    <a:pt x="1325479" y="1339852"/>
                    <a:pt x="1326908" y="1363283"/>
                  </a:cubicBezTo>
                  <a:cubicBezTo>
                    <a:pt x="1327194" y="1361759"/>
                    <a:pt x="1327480" y="1360331"/>
                    <a:pt x="1329575" y="1360997"/>
                  </a:cubicBezTo>
                  <a:cubicBezTo>
                    <a:pt x="1325289" y="1366522"/>
                    <a:pt x="1326813" y="1370237"/>
                    <a:pt x="1324527" y="1376809"/>
                  </a:cubicBezTo>
                  <a:cubicBezTo>
                    <a:pt x="1329956" y="1377571"/>
                    <a:pt x="1322527" y="1385191"/>
                    <a:pt x="1327384" y="1388334"/>
                  </a:cubicBezTo>
                  <a:cubicBezTo>
                    <a:pt x="1325003" y="1390525"/>
                    <a:pt x="1324241" y="1394621"/>
                    <a:pt x="1322812" y="1397954"/>
                  </a:cubicBezTo>
                  <a:cubicBezTo>
                    <a:pt x="1330337" y="1419481"/>
                    <a:pt x="1319765" y="1438817"/>
                    <a:pt x="1329385" y="1456057"/>
                  </a:cubicBezTo>
                  <a:cubicBezTo>
                    <a:pt x="1329480" y="1455295"/>
                    <a:pt x="1329670" y="1454628"/>
                    <a:pt x="1330718" y="1454914"/>
                  </a:cubicBezTo>
                  <a:cubicBezTo>
                    <a:pt x="1327480" y="1459105"/>
                    <a:pt x="1327765" y="1462153"/>
                    <a:pt x="1332909" y="1458819"/>
                  </a:cubicBezTo>
                  <a:cubicBezTo>
                    <a:pt x="1331290" y="1463391"/>
                    <a:pt x="1326527" y="1466344"/>
                    <a:pt x="1328146" y="1471011"/>
                  </a:cubicBezTo>
                  <a:cubicBezTo>
                    <a:pt x="1325479" y="1468344"/>
                    <a:pt x="1325003" y="1468249"/>
                    <a:pt x="1321955" y="1470535"/>
                  </a:cubicBezTo>
                  <a:cubicBezTo>
                    <a:pt x="1324622" y="1479203"/>
                    <a:pt x="1322050" y="1478631"/>
                    <a:pt x="1325575" y="1487108"/>
                  </a:cubicBezTo>
                  <a:cubicBezTo>
                    <a:pt x="1325860" y="1485584"/>
                    <a:pt x="1326146" y="1484251"/>
                    <a:pt x="1328242" y="1484822"/>
                  </a:cubicBezTo>
                  <a:cubicBezTo>
                    <a:pt x="1326908" y="1488251"/>
                    <a:pt x="1329766" y="1488156"/>
                    <a:pt x="1329003" y="1491109"/>
                  </a:cubicBezTo>
                  <a:cubicBezTo>
                    <a:pt x="1320907" y="1493681"/>
                    <a:pt x="1322432" y="1512826"/>
                    <a:pt x="1330623" y="1517588"/>
                  </a:cubicBezTo>
                  <a:cubicBezTo>
                    <a:pt x="1324813" y="1518922"/>
                    <a:pt x="1330432" y="1532352"/>
                    <a:pt x="1332052" y="1531400"/>
                  </a:cubicBezTo>
                  <a:cubicBezTo>
                    <a:pt x="1331957" y="1534924"/>
                    <a:pt x="1328051" y="1533971"/>
                    <a:pt x="1327861" y="1537305"/>
                  </a:cubicBezTo>
                  <a:cubicBezTo>
                    <a:pt x="1331766" y="1539020"/>
                    <a:pt x="1327575" y="1547592"/>
                    <a:pt x="1333290" y="1547783"/>
                  </a:cubicBezTo>
                  <a:cubicBezTo>
                    <a:pt x="1334242" y="1545211"/>
                    <a:pt x="1332433" y="1539496"/>
                    <a:pt x="1335195" y="1539210"/>
                  </a:cubicBezTo>
                  <a:cubicBezTo>
                    <a:pt x="1337576" y="1546068"/>
                    <a:pt x="1336719" y="1535305"/>
                    <a:pt x="1341577" y="1537210"/>
                  </a:cubicBezTo>
                  <a:cubicBezTo>
                    <a:pt x="1347577" y="1541687"/>
                    <a:pt x="1339957" y="1545306"/>
                    <a:pt x="1341958" y="1548450"/>
                  </a:cubicBezTo>
                  <a:cubicBezTo>
                    <a:pt x="1340053" y="1546544"/>
                    <a:pt x="1338338" y="1544639"/>
                    <a:pt x="1336147" y="1543020"/>
                  </a:cubicBezTo>
                  <a:cubicBezTo>
                    <a:pt x="1334338" y="1545783"/>
                    <a:pt x="1336528" y="1551974"/>
                    <a:pt x="1330813" y="1547592"/>
                  </a:cubicBezTo>
                  <a:cubicBezTo>
                    <a:pt x="1329099" y="1552926"/>
                    <a:pt x="1331671" y="1554641"/>
                    <a:pt x="1332528" y="1557784"/>
                  </a:cubicBezTo>
                  <a:cubicBezTo>
                    <a:pt x="1330813" y="1557308"/>
                    <a:pt x="1330623" y="1555593"/>
                    <a:pt x="1329003" y="1555022"/>
                  </a:cubicBezTo>
                  <a:cubicBezTo>
                    <a:pt x="1330242" y="1567785"/>
                    <a:pt x="1332718" y="1579025"/>
                    <a:pt x="1325003" y="1588454"/>
                  </a:cubicBezTo>
                  <a:cubicBezTo>
                    <a:pt x="1335385" y="1603218"/>
                    <a:pt x="1322717" y="1642652"/>
                    <a:pt x="1331671" y="1660273"/>
                  </a:cubicBezTo>
                  <a:cubicBezTo>
                    <a:pt x="1331099" y="1658273"/>
                    <a:pt x="1329766" y="1652367"/>
                    <a:pt x="1334719" y="1653034"/>
                  </a:cubicBezTo>
                  <a:cubicBezTo>
                    <a:pt x="1334624" y="1654272"/>
                    <a:pt x="1335576" y="1654558"/>
                    <a:pt x="1335766" y="1655606"/>
                  </a:cubicBezTo>
                  <a:cubicBezTo>
                    <a:pt x="1331004" y="1661606"/>
                    <a:pt x="1331671" y="1668083"/>
                    <a:pt x="1327670" y="1678751"/>
                  </a:cubicBezTo>
                  <a:cubicBezTo>
                    <a:pt x="1332528" y="1687514"/>
                    <a:pt x="1323955" y="1707517"/>
                    <a:pt x="1327956" y="1721328"/>
                  </a:cubicBezTo>
                  <a:cubicBezTo>
                    <a:pt x="1323098" y="1727138"/>
                    <a:pt x="1329575" y="1737997"/>
                    <a:pt x="1325860" y="1747427"/>
                  </a:cubicBezTo>
                  <a:cubicBezTo>
                    <a:pt x="1334433" y="1768096"/>
                    <a:pt x="1323479" y="1791527"/>
                    <a:pt x="1329194" y="1814006"/>
                  </a:cubicBezTo>
                  <a:cubicBezTo>
                    <a:pt x="1327956" y="1813911"/>
                    <a:pt x="1326718" y="1813816"/>
                    <a:pt x="1325479" y="1813721"/>
                  </a:cubicBezTo>
                  <a:cubicBezTo>
                    <a:pt x="1326813" y="1823341"/>
                    <a:pt x="1335004" y="1834580"/>
                    <a:pt x="1329194" y="1845344"/>
                  </a:cubicBezTo>
                  <a:cubicBezTo>
                    <a:pt x="1331766" y="1848773"/>
                    <a:pt x="1333766" y="1848201"/>
                    <a:pt x="1336338" y="1849630"/>
                  </a:cubicBezTo>
                  <a:cubicBezTo>
                    <a:pt x="1323574" y="1860488"/>
                    <a:pt x="1326718" y="1879253"/>
                    <a:pt x="1329003" y="1894112"/>
                  </a:cubicBezTo>
                  <a:cubicBezTo>
                    <a:pt x="1320431" y="1901351"/>
                    <a:pt x="1328623" y="1922210"/>
                    <a:pt x="1330718" y="1934307"/>
                  </a:cubicBezTo>
                  <a:cubicBezTo>
                    <a:pt x="1327956" y="1937831"/>
                    <a:pt x="1328527" y="1946404"/>
                    <a:pt x="1332147" y="1948214"/>
                  </a:cubicBezTo>
                  <a:cubicBezTo>
                    <a:pt x="1332147" y="1944499"/>
                    <a:pt x="1337386" y="1943832"/>
                    <a:pt x="1337195" y="1947356"/>
                  </a:cubicBezTo>
                  <a:cubicBezTo>
                    <a:pt x="1332623" y="1944118"/>
                    <a:pt x="1331194" y="1954310"/>
                    <a:pt x="1328813" y="1957929"/>
                  </a:cubicBezTo>
                  <a:cubicBezTo>
                    <a:pt x="1338624" y="1963454"/>
                    <a:pt x="1325194" y="1984028"/>
                    <a:pt x="1333576" y="1992124"/>
                  </a:cubicBezTo>
                  <a:cubicBezTo>
                    <a:pt x="1329575" y="2002983"/>
                    <a:pt x="1343386" y="2031653"/>
                    <a:pt x="1335766" y="2042321"/>
                  </a:cubicBezTo>
                  <a:cubicBezTo>
                    <a:pt x="1339957" y="2052131"/>
                    <a:pt x="1336528" y="2061656"/>
                    <a:pt x="1341005" y="2070324"/>
                  </a:cubicBezTo>
                  <a:cubicBezTo>
                    <a:pt x="1337671" y="2105091"/>
                    <a:pt x="1350721" y="2136333"/>
                    <a:pt x="1335671" y="2167479"/>
                  </a:cubicBezTo>
                  <a:cubicBezTo>
                    <a:pt x="1340719" y="2172051"/>
                    <a:pt x="1335671" y="2191959"/>
                    <a:pt x="1344910" y="2191959"/>
                  </a:cubicBezTo>
                  <a:cubicBezTo>
                    <a:pt x="1340434" y="2194244"/>
                    <a:pt x="1344149" y="2198817"/>
                    <a:pt x="1341577" y="2201674"/>
                  </a:cubicBezTo>
                  <a:cubicBezTo>
                    <a:pt x="1352340" y="2217105"/>
                    <a:pt x="1341672" y="2238917"/>
                    <a:pt x="1345768" y="2258348"/>
                  </a:cubicBezTo>
                  <a:cubicBezTo>
                    <a:pt x="1344244" y="2257967"/>
                    <a:pt x="1343386" y="2256252"/>
                    <a:pt x="1343196" y="2259396"/>
                  </a:cubicBezTo>
                  <a:cubicBezTo>
                    <a:pt x="1345577" y="2268349"/>
                    <a:pt x="1350911" y="2297972"/>
                    <a:pt x="1338052" y="2307783"/>
                  </a:cubicBezTo>
                  <a:cubicBezTo>
                    <a:pt x="1343672" y="2311688"/>
                    <a:pt x="1343577" y="2323880"/>
                    <a:pt x="1335385" y="2325118"/>
                  </a:cubicBezTo>
                  <a:cubicBezTo>
                    <a:pt x="1327003" y="2310164"/>
                    <a:pt x="1325860" y="2292543"/>
                    <a:pt x="1323098" y="2276541"/>
                  </a:cubicBezTo>
                  <a:cubicBezTo>
                    <a:pt x="1325479" y="2276541"/>
                    <a:pt x="1324336" y="2272540"/>
                    <a:pt x="1327099" y="2273112"/>
                  </a:cubicBezTo>
                  <a:cubicBezTo>
                    <a:pt x="1330623" y="2264253"/>
                    <a:pt x="1321288" y="2259586"/>
                    <a:pt x="1318812" y="2252442"/>
                  </a:cubicBezTo>
                  <a:cubicBezTo>
                    <a:pt x="1313573" y="2237488"/>
                    <a:pt x="1316812" y="2220057"/>
                    <a:pt x="1311287" y="2206722"/>
                  </a:cubicBezTo>
                  <a:cubicBezTo>
                    <a:pt x="1313573" y="2171385"/>
                    <a:pt x="1310716" y="2147477"/>
                    <a:pt x="1305191" y="2112425"/>
                  </a:cubicBezTo>
                  <a:cubicBezTo>
                    <a:pt x="1309192" y="2097185"/>
                    <a:pt x="1306239" y="2091946"/>
                    <a:pt x="1308049" y="2077658"/>
                  </a:cubicBezTo>
                  <a:cubicBezTo>
                    <a:pt x="1306620" y="2076992"/>
                    <a:pt x="1305286" y="2076039"/>
                    <a:pt x="1304524" y="2074896"/>
                  </a:cubicBezTo>
                  <a:cubicBezTo>
                    <a:pt x="1306620" y="2071563"/>
                    <a:pt x="1308525" y="2065371"/>
                    <a:pt x="1305572" y="2061180"/>
                  </a:cubicBezTo>
                  <a:cubicBezTo>
                    <a:pt x="1306810" y="2061275"/>
                    <a:pt x="1307191" y="2060323"/>
                    <a:pt x="1308144" y="2060133"/>
                  </a:cubicBezTo>
                  <a:cubicBezTo>
                    <a:pt x="1312335" y="2061275"/>
                    <a:pt x="1308334" y="2068514"/>
                    <a:pt x="1309953" y="2068991"/>
                  </a:cubicBezTo>
                  <a:cubicBezTo>
                    <a:pt x="1315002" y="2056322"/>
                    <a:pt x="1316240" y="2035558"/>
                    <a:pt x="1308811" y="2021366"/>
                  </a:cubicBezTo>
                  <a:cubicBezTo>
                    <a:pt x="1318336" y="2023461"/>
                    <a:pt x="1309001" y="2012031"/>
                    <a:pt x="1311287" y="2006602"/>
                  </a:cubicBezTo>
                  <a:cubicBezTo>
                    <a:pt x="1310525" y="2008793"/>
                    <a:pt x="1309953" y="2005935"/>
                    <a:pt x="1308906" y="2005173"/>
                  </a:cubicBezTo>
                  <a:cubicBezTo>
                    <a:pt x="1305667" y="2007840"/>
                    <a:pt x="1310525" y="2007650"/>
                    <a:pt x="1309668" y="2011460"/>
                  </a:cubicBezTo>
                  <a:cubicBezTo>
                    <a:pt x="1305382" y="2012317"/>
                    <a:pt x="1305667" y="2018508"/>
                    <a:pt x="1302619" y="2020889"/>
                  </a:cubicBezTo>
                  <a:cubicBezTo>
                    <a:pt x="1303858" y="2023652"/>
                    <a:pt x="1307763" y="2024223"/>
                    <a:pt x="1309668" y="2026509"/>
                  </a:cubicBezTo>
                  <a:cubicBezTo>
                    <a:pt x="1305763" y="2030700"/>
                    <a:pt x="1315097" y="2036987"/>
                    <a:pt x="1308334" y="2042702"/>
                  </a:cubicBezTo>
                  <a:cubicBezTo>
                    <a:pt x="1313002" y="2045178"/>
                    <a:pt x="1310335" y="2055370"/>
                    <a:pt x="1309668" y="2056608"/>
                  </a:cubicBezTo>
                  <a:cubicBezTo>
                    <a:pt x="1305953" y="2054037"/>
                    <a:pt x="1305477" y="2049179"/>
                    <a:pt x="1301286" y="2052227"/>
                  </a:cubicBezTo>
                  <a:cubicBezTo>
                    <a:pt x="1304524" y="2055179"/>
                    <a:pt x="1299571" y="2057846"/>
                    <a:pt x="1301857" y="2060990"/>
                  </a:cubicBezTo>
                  <a:cubicBezTo>
                    <a:pt x="1295285" y="2059561"/>
                    <a:pt x="1296428" y="2051750"/>
                    <a:pt x="1291570" y="2048893"/>
                  </a:cubicBezTo>
                  <a:cubicBezTo>
                    <a:pt x="1290237" y="2043178"/>
                    <a:pt x="1296619" y="2039463"/>
                    <a:pt x="1293857" y="2036606"/>
                  </a:cubicBezTo>
                  <a:cubicBezTo>
                    <a:pt x="1293190" y="2038130"/>
                    <a:pt x="1292047" y="2038987"/>
                    <a:pt x="1289951" y="2038796"/>
                  </a:cubicBezTo>
                  <a:cubicBezTo>
                    <a:pt x="1289856" y="2030129"/>
                    <a:pt x="1293380" y="2025557"/>
                    <a:pt x="1297571" y="2021937"/>
                  </a:cubicBezTo>
                  <a:cubicBezTo>
                    <a:pt x="1296714" y="2018318"/>
                    <a:pt x="1293666" y="2008507"/>
                    <a:pt x="1298809" y="2006983"/>
                  </a:cubicBezTo>
                  <a:cubicBezTo>
                    <a:pt x="1298809" y="2009364"/>
                    <a:pt x="1299286" y="2011269"/>
                    <a:pt x="1300905" y="2012222"/>
                  </a:cubicBezTo>
                  <a:cubicBezTo>
                    <a:pt x="1304620" y="2009555"/>
                    <a:pt x="1302524" y="2007745"/>
                    <a:pt x="1302905" y="2002411"/>
                  </a:cubicBezTo>
                  <a:cubicBezTo>
                    <a:pt x="1307477" y="2004602"/>
                    <a:pt x="1303667" y="1996887"/>
                    <a:pt x="1308144" y="1999077"/>
                  </a:cubicBezTo>
                  <a:cubicBezTo>
                    <a:pt x="1304048" y="2002697"/>
                    <a:pt x="1309953" y="2004316"/>
                    <a:pt x="1312621" y="2005745"/>
                  </a:cubicBezTo>
                  <a:cubicBezTo>
                    <a:pt x="1311001" y="1995648"/>
                    <a:pt x="1314811" y="1981075"/>
                    <a:pt x="1314716" y="1964597"/>
                  </a:cubicBezTo>
                  <a:cubicBezTo>
                    <a:pt x="1311763" y="1962692"/>
                    <a:pt x="1310430" y="1969169"/>
                    <a:pt x="1309668" y="1965359"/>
                  </a:cubicBezTo>
                  <a:cubicBezTo>
                    <a:pt x="1320526" y="1957739"/>
                    <a:pt x="1306429" y="1940308"/>
                    <a:pt x="1311287" y="1930497"/>
                  </a:cubicBezTo>
                  <a:cubicBezTo>
                    <a:pt x="1304143" y="1925735"/>
                    <a:pt x="1302810" y="1919734"/>
                    <a:pt x="1298809" y="1914495"/>
                  </a:cubicBezTo>
                  <a:cubicBezTo>
                    <a:pt x="1298333" y="1921925"/>
                    <a:pt x="1295476" y="1918496"/>
                    <a:pt x="1292047" y="1921448"/>
                  </a:cubicBezTo>
                  <a:cubicBezTo>
                    <a:pt x="1290808" y="1918019"/>
                    <a:pt x="1291570" y="1916686"/>
                    <a:pt x="1293952" y="1912876"/>
                  </a:cubicBezTo>
                  <a:cubicBezTo>
                    <a:pt x="1284046" y="1897350"/>
                    <a:pt x="1297666" y="1884587"/>
                    <a:pt x="1283474" y="1872014"/>
                  </a:cubicBezTo>
                  <a:cubicBezTo>
                    <a:pt x="1285189" y="1872109"/>
                    <a:pt x="1286141" y="1872871"/>
                    <a:pt x="1287094" y="1873538"/>
                  </a:cubicBezTo>
                  <a:cubicBezTo>
                    <a:pt x="1286617" y="1868966"/>
                    <a:pt x="1281665" y="1867346"/>
                    <a:pt x="1285474" y="1862108"/>
                  </a:cubicBezTo>
                  <a:cubicBezTo>
                    <a:pt x="1270425" y="1846201"/>
                    <a:pt x="1290523" y="1823150"/>
                    <a:pt x="1278616" y="1807720"/>
                  </a:cubicBezTo>
                  <a:cubicBezTo>
                    <a:pt x="1282141" y="1811816"/>
                    <a:pt x="1288332" y="1795623"/>
                    <a:pt x="1283474" y="1794385"/>
                  </a:cubicBezTo>
                  <a:cubicBezTo>
                    <a:pt x="1279093" y="1794385"/>
                    <a:pt x="1286236" y="1799243"/>
                    <a:pt x="1281855" y="1799243"/>
                  </a:cubicBezTo>
                  <a:cubicBezTo>
                    <a:pt x="1277950" y="1796576"/>
                    <a:pt x="1276997" y="1790575"/>
                    <a:pt x="1272235" y="1794766"/>
                  </a:cubicBezTo>
                  <a:cubicBezTo>
                    <a:pt x="1272330" y="1793147"/>
                    <a:pt x="1270139" y="1793433"/>
                    <a:pt x="1269949" y="1792099"/>
                  </a:cubicBezTo>
                  <a:cubicBezTo>
                    <a:pt x="1270330" y="1790289"/>
                    <a:pt x="1269853" y="1787432"/>
                    <a:pt x="1271568" y="1787241"/>
                  </a:cubicBezTo>
                  <a:cubicBezTo>
                    <a:pt x="1274044" y="1787432"/>
                    <a:pt x="1276521" y="1787622"/>
                    <a:pt x="1278997" y="1787813"/>
                  </a:cubicBezTo>
                  <a:cubicBezTo>
                    <a:pt x="1281378" y="1783431"/>
                    <a:pt x="1278712" y="1779431"/>
                    <a:pt x="1279855" y="1776668"/>
                  </a:cubicBezTo>
                  <a:cubicBezTo>
                    <a:pt x="1282998" y="1776764"/>
                    <a:pt x="1283569" y="1778954"/>
                    <a:pt x="1285855" y="1779621"/>
                  </a:cubicBezTo>
                  <a:cubicBezTo>
                    <a:pt x="1281855" y="1774763"/>
                    <a:pt x="1286617" y="1767429"/>
                    <a:pt x="1287284" y="1762191"/>
                  </a:cubicBezTo>
                  <a:cubicBezTo>
                    <a:pt x="1287284" y="1761809"/>
                    <a:pt x="1284617" y="1762095"/>
                    <a:pt x="1284903" y="1760762"/>
                  </a:cubicBezTo>
                  <a:cubicBezTo>
                    <a:pt x="1288808" y="1740473"/>
                    <a:pt x="1276330" y="1706660"/>
                    <a:pt x="1286046" y="1684562"/>
                  </a:cubicBezTo>
                  <a:cubicBezTo>
                    <a:pt x="1286522" y="1686086"/>
                    <a:pt x="1287189" y="1687514"/>
                    <a:pt x="1288237" y="1688467"/>
                  </a:cubicBezTo>
                  <a:cubicBezTo>
                    <a:pt x="1286808" y="1683609"/>
                    <a:pt x="1293857" y="1688658"/>
                    <a:pt x="1292332" y="1683800"/>
                  </a:cubicBezTo>
                  <a:cubicBezTo>
                    <a:pt x="1287570" y="1684371"/>
                    <a:pt x="1288427" y="1680180"/>
                    <a:pt x="1286522" y="1678275"/>
                  </a:cubicBezTo>
                  <a:cubicBezTo>
                    <a:pt x="1293094" y="1675037"/>
                    <a:pt x="1283093" y="1668560"/>
                    <a:pt x="1285189" y="1664369"/>
                  </a:cubicBezTo>
                  <a:cubicBezTo>
                    <a:pt x="1286713" y="1663892"/>
                    <a:pt x="1288141" y="1663226"/>
                    <a:pt x="1289094" y="1662178"/>
                  </a:cubicBezTo>
                  <a:cubicBezTo>
                    <a:pt x="1285379" y="1661035"/>
                    <a:pt x="1290523" y="1659606"/>
                    <a:pt x="1289475" y="1657225"/>
                  </a:cubicBezTo>
                  <a:cubicBezTo>
                    <a:pt x="1289665" y="1655225"/>
                    <a:pt x="1289856" y="1653129"/>
                    <a:pt x="1289951" y="1651034"/>
                  </a:cubicBezTo>
                  <a:cubicBezTo>
                    <a:pt x="1287284" y="1650653"/>
                    <a:pt x="1288999" y="1655415"/>
                    <a:pt x="1288237" y="1657130"/>
                  </a:cubicBezTo>
                  <a:cubicBezTo>
                    <a:pt x="1286236" y="1657034"/>
                    <a:pt x="1287284" y="1660559"/>
                    <a:pt x="1285474" y="1660654"/>
                  </a:cubicBezTo>
                  <a:cubicBezTo>
                    <a:pt x="1284236" y="1654939"/>
                    <a:pt x="1281283" y="1655129"/>
                    <a:pt x="1277283" y="1653701"/>
                  </a:cubicBezTo>
                  <a:cubicBezTo>
                    <a:pt x="1277283" y="1649986"/>
                    <a:pt x="1282045" y="1649700"/>
                    <a:pt x="1283665" y="1651700"/>
                  </a:cubicBezTo>
                  <a:cubicBezTo>
                    <a:pt x="1284332" y="1648748"/>
                    <a:pt x="1278712" y="1645223"/>
                    <a:pt x="1283188" y="1642938"/>
                  </a:cubicBezTo>
                  <a:cubicBezTo>
                    <a:pt x="1282712" y="1645985"/>
                    <a:pt x="1282426" y="1648938"/>
                    <a:pt x="1285189" y="1649319"/>
                  </a:cubicBezTo>
                  <a:cubicBezTo>
                    <a:pt x="1287951" y="1638366"/>
                    <a:pt x="1285189" y="1632650"/>
                    <a:pt x="1285760" y="1626840"/>
                  </a:cubicBezTo>
                  <a:cubicBezTo>
                    <a:pt x="1286999" y="1629317"/>
                    <a:pt x="1286713" y="1632936"/>
                    <a:pt x="1291570" y="1632269"/>
                  </a:cubicBezTo>
                  <a:cubicBezTo>
                    <a:pt x="1292332" y="1627317"/>
                    <a:pt x="1289951" y="1625221"/>
                    <a:pt x="1291285" y="1619792"/>
                  </a:cubicBezTo>
                  <a:cubicBezTo>
                    <a:pt x="1292713" y="1620077"/>
                    <a:pt x="1293952" y="1622173"/>
                    <a:pt x="1294999" y="1620077"/>
                  </a:cubicBezTo>
                  <a:cubicBezTo>
                    <a:pt x="1291380" y="1617029"/>
                    <a:pt x="1296809" y="1613124"/>
                    <a:pt x="1295857" y="1608838"/>
                  </a:cubicBezTo>
                  <a:cubicBezTo>
                    <a:pt x="1294428" y="1608552"/>
                    <a:pt x="1292332" y="1608743"/>
                    <a:pt x="1292237" y="1607314"/>
                  </a:cubicBezTo>
                  <a:cubicBezTo>
                    <a:pt x="1297476" y="1607885"/>
                    <a:pt x="1292332" y="1605409"/>
                    <a:pt x="1292523" y="1603599"/>
                  </a:cubicBezTo>
                  <a:cubicBezTo>
                    <a:pt x="1294142" y="1603790"/>
                    <a:pt x="1295857" y="1603885"/>
                    <a:pt x="1297476" y="1603980"/>
                  </a:cubicBezTo>
                  <a:cubicBezTo>
                    <a:pt x="1292142" y="1587883"/>
                    <a:pt x="1296809" y="1581311"/>
                    <a:pt x="1293475" y="1561118"/>
                  </a:cubicBezTo>
                  <a:cubicBezTo>
                    <a:pt x="1292999" y="1563308"/>
                    <a:pt x="1291094" y="1563785"/>
                    <a:pt x="1288332" y="1563213"/>
                  </a:cubicBezTo>
                  <a:cubicBezTo>
                    <a:pt x="1288237" y="1561308"/>
                    <a:pt x="1289094" y="1558641"/>
                    <a:pt x="1287475" y="1558165"/>
                  </a:cubicBezTo>
                  <a:cubicBezTo>
                    <a:pt x="1287475" y="1561784"/>
                    <a:pt x="1285093" y="1559117"/>
                    <a:pt x="1283379" y="1559879"/>
                  </a:cubicBezTo>
                  <a:cubicBezTo>
                    <a:pt x="1282998" y="1560546"/>
                    <a:pt x="1282617" y="1561118"/>
                    <a:pt x="1282141" y="1561499"/>
                  </a:cubicBezTo>
                  <a:cubicBezTo>
                    <a:pt x="1282426" y="1560546"/>
                    <a:pt x="1282903" y="1560070"/>
                    <a:pt x="1283379" y="1559879"/>
                  </a:cubicBezTo>
                  <a:cubicBezTo>
                    <a:pt x="1285379" y="1556069"/>
                    <a:pt x="1284808" y="1549116"/>
                    <a:pt x="1288332" y="1547021"/>
                  </a:cubicBezTo>
                  <a:cubicBezTo>
                    <a:pt x="1290903" y="1549021"/>
                    <a:pt x="1286522" y="1549878"/>
                    <a:pt x="1289284" y="1550831"/>
                  </a:cubicBezTo>
                  <a:cubicBezTo>
                    <a:pt x="1288618" y="1547402"/>
                    <a:pt x="1295095" y="1552164"/>
                    <a:pt x="1294428" y="1548735"/>
                  </a:cubicBezTo>
                  <a:cubicBezTo>
                    <a:pt x="1288237" y="1547783"/>
                    <a:pt x="1299667" y="1533209"/>
                    <a:pt x="1290903" y="1530923"/>
                  </a:cubicBezTo>
                  <a:cubicBezTo>
                    <a:pt x="1287665" y="1533591"/>
                    <a:pt x="1292523" y="1534352"/>
                    <a:pt x="1292904" y="1537305"/>
                  </a:cubicBezTo>
                  <a:cubicBezTo>
                    <a:pt x="1291190" y="1535686"/>
                    <a:pt x="1289856" y="1535591"/>
                    <a:pt x="1287951" y="1536924"/>
                  </a:cubicBezTo>
                  <a:cubicBezTo>
                    <a:pt x="1288332" y="1540448"/>
                    <a:pt x="1291570" y="1541592"/>
                    <a:pt x="1290999" y="1545973"/>
                  </a:cubicBezTo>
                  <a:cubicBezTo>
                    <a:pt x="1287760" y="1543116"/>
                    <a:pt x="1280807" y="1545021"/>
                    <a:pt x="1279474" y="1548735"/>
                  </a:cubicBezTo>
                  <a:cubicBezTo>
                    <a:pt x="1281283" y="1543401"/>
                    <a:pt x="1279759" y="1544639"/>
                    <a:pt x="1278902" y="1539877"/>
                  </a:cubicBezTo>
                  <a:cubicBezTo>
                    <a:pt x="1286046" y="1536162"/>
                    <a:pt x="1277950" y="1526447"/>
                    <a:pt x="1285474" y="1520351"/>
                  </a:cubicBezTo>
                  <a:cubicBezTo>
                    <a:pt x="1281569" y="1517588"/>
                    <a:pt x="1280140" y="1519493"/>
                    <a:pt x="1278331" y="1516064"/>
                  </a:cubicBezTo>
                  <a:cubicBezTo>
                    <a:pt x="1280712" y="1515683"/>
                    <a:pt x="1281665" y="1513683"/>
                    <a:pt x="1284712" y="1514064"/>
                  </a:cubicBezTo>
                  <a:cubicBezTo>
                    <a:pt x="1288713" y="1519493"/>
                    <a:pt x="1282522" y="1528447"/>
                    <a:pt x="1288427" y="1530638"/>
                  </a:cubicBezTo>
                  <a:cubicBezTo>
                    <a:pt x="1291190" y="1528542"/>
                    <a:pt x="1293761" y="1528256"/>
                    <a:pt x="1294904" y="1527399"/>
                  </a:cubicBezTo>
                  <a:cubicBezTo>
                    <a:pt x="1291285" y="1525875"/>
                    <a:pt x="1293475" y="1525208"/>
                    <a:pt x="1295190" y="1523684"/>
                  </a:cubicBezTo>
                  <a:cubicBezTo>
                    <a:pt x="1288237" y="1519779"/>
                    <a:pt x="1300143" y="1515588"/>
                    <a:pt x="1294047" y="1507301"/>
                  </a:cubicBezTo>
                  <a:cubicBezTo>
                    <a:pt x="1293571" y="1509206"/>
                    <a:pt x="1291285" y="1507968"/>
                    <a:pt x="1290332" y="1507016"/>
                  </a:cubicBezTo>
                  <a:cubicBezTo>
                    <a:pt x="1290427" y="1509873"/>
                    <a:pt x="1289665" y="1511683"/>
                    <a:pt x="1287475" y="1511778"/>
                  </a:cubicBezTo>
                  <a:cubicBezTo>
                    <a:pt x="1284141" y="1507206"/>
                    <a:pt x="1282998" y="1506539"/>
                    <a:pt x="1275378" y="1507016"/>
                  </a:cubicBezTo>
                  <a:cubicBezTo>
                    <a:pt x="1275187" y="1504444"/>
                    <a:pt x="1273187" y="1503492"/>
                    <a:pt x="1272044" y="1501777"/>
                  </a:cubicBezTo>
                  <a:cubicBezTo>
                    <a:pt x="1275473" y="1501301"/>
                    <a:pt x="1278045" y="1499777"/>
                    <a:pt x="1279950" y="1497396"/>
                  </a:cubicBezTo>
                  <a:cubicBezTo>
                    <a:pt x="1276902" y="1496252"/>
                    <a:pt x="1274521" y="1495776"/>
                    <a:pt x="1270044" y="1496538"/>
                  </a:cubicBezTo>
                  <a:cubicBezTo>
                    <a:pt x="1272330" y="1489871"/>
                    <a:pt x="1278807" y="1484156"/>
                    <a:pt x="1272901" y="1476726"/>
                  </a:cubicBezTo>
                  <a:cubicBezTo>
                    <a:pt x="1276426" y="1476821"/>
                    <a:pt x="1275378" y="1481584"/>
                    <a:pt x="1278997" y="1478441"/>
                  </a:cubicBezTo>
                  <a:cubicBezTo>
                    <a:pt x="1277378" y="1480917"/>
                    <a:pt x="1280521" y="1484537"/>
                    <a:pt x="1281283" y="1481108"/>
                  </a:cubicBezTo>
                  <a:cubicBezTo>
                    <a:pt x="1279950" y="1476821"/>
                    <a:pt x="1273473" y="1476917"/>
                    <a:pt x="1273282" y="1471678"/>
                  </a:cubicBezTo>
                  <a:cubicBezTo>
                    <a:pt x="1276140" y="1474154"/>
                    <a:pt x="1281950" y="1469583"/>
                    <a:pt x="1281665" y="1476155"/>
                  </a:cubicBezTo>
                  <a:cubicBezTo>
                    <a:pt x="1280331" y="1476155"/>
                    <a:pt x="1279569" y="1470535"/>
                    <a:pt x="1278045" y="1474631"/>
                  </a:cubicBezTo>
                  <a:cubicBezTo>
                    <a:pt x="1281378" y="1474535"/>
                    <a:pt x="1278616" y="1479584"/>
                    <a:pt x="1282712" y="1478726"/>
                  </a:cubicBezTo>
                  <a:cubicBezTo>
                    <a:pt x="1283665" y="1475297"/>
                    <a:pt x="1285093" y="1472440"/>
                    <a:pt x="1285951" y="1469011"/>
                  </a:cubicBezTo>
                  <a:cubicBezTo>
                    <a:pt x="1282807" y="1467773"/>
                    <a:pt x="1280902" y="1465582"/>
                    <a:pt x="1280236" y="1462248"/>
                  </a:cubicBezTo>
                  <a:cubicBezTo>
                    <a:pt x="1287094" y="1463201"/>
                    <a:pt x="1281093" y="1460819"/>
                    <a:pt x="1281855" y="1457391"/>
                  </a:cubicBezTo>
                  <a:cubicBezTo>
                    <a:pt x="1284808" y="1454057"/>
                    <a:pt x="1288999" y="1455104"/>
                    <a:pt x="1283569" y="1451294"/>
                  </a:cubicBezTo>
                  <a:cubicBezTo>
                    <a:pt x="1288618" y="1449104"/>
                    <a:pt x="1288522" y="1456914"/>
                    <a:pt x="1290903" y="1453104"/>
                  </a:cubicBezTo>
                  <a:cubicBezTo>
                    <a:pt x="1289570" y="1452914"/>
                    <a:pt x="1290046" y="1451390"/>
                    <a:pt x="1292237" y="1451961"/>
                  </a:cubicBezTo>
                  <a:cubicBezTo>
                    <a:pt x="1293475" y="1448246"/>
                    <a:pt x="1288999" y="1449294"/>
                    <a:pt x="1290237" y="1445579"/>
                  </a:cubicBezTo>
                  <a:cubicBezTo>
                    <a:pt x="1293094" y="1445389"/>
                    <a:pt x="1291380" y="1449294"/>
                    <a:pt x="1293666" y="1449580"/>
                  </a:cubicBezTo>
                  <a:cubicBezTo>
                    <a:pt x="1294428" y="1443579"/>
                    <a:pt x="1287284" y="1444246"/>
                    <a:pt x="1288332" y="1437864"/>
                  </a:cubicBezTo>
                  <a:cubicBezTo>
                    <a:pt x="1292237" y="1444055"/>
                    <a:pt x="1294618" y="1431959"/>
                    <a:pt x="1291666" y="1428149"/>
                  </a:cubicBezTo>
                  <a:cubicBezTo>
                    <a:pt x="1293190" y="1427101"/>
                    <a:pt x="1299762" y="1425196"/>
                    <a:pt x="1295952" y="1422243"/>
                  </a:cubicBezTo>
                  <a:cubicBezTo>
                    <a:pt x="1295190" y="1423672"/>
                    <a:pt x="1294428" y="1424910"/>
                    <a:pt x="1293190" y="1425767"/>
                  </a:cubicBezTo>
                  <a:cubicBezTo>
                    <a:pt x="1291475" y="1423386"/>
                    <a:pt x="1288237" y="1422243"/>
                    <a:pt x="1287475" y="1419100"/>
                  </a:cubicBezTo>
                  <a:cubicBezTo>
                    <a:pt x="1292142" y="1415766"/>
                    <a:pt x="1291666" y="1411480"/>
                    <a:pt x="1295476" y="1412242"/>
                  </a:cubicBezTo>
                  <a:cubicBezTo>
                    <a:pt x="1292809" y="1411861"/>
                    <a:pt x="1293094" y="1408908"/>
                    <a:pt x="1293475" y="1405860"/>
                  </a:cubicBezTo>
                  <a:cubicBezTo>
                    <a:pt x="1285665" y="1404622"/>
                    <a:pt x="1294237" y="1405955"/>
                    <a:pt x="1293761" y="1402146"/>
                  </a:cubicBezTo>
                  <a:cubicBezTo>
                    <a:pt x="1282998" y="1399002"/>
                    <a:pt x="1286046" y="1414623"/>
                    <a:pt x="1283760" y="1417576"/>
                  </a:cubicBezTo>
                  <a:cubicBezTo>
                    <a:pt x="1285189" y="1413671"/>
                    <a:pt x="1279855" y="1415480"/>
                    <a:pt x="1279093" y="1413480"/>
                  </a:cubicBezTo>
                  <a:cubicBezTo>
                    <a:pt x="1277759" y="1418052"/>
                    <a:pt x="1283665" y="1416528"/>
                    <a:pt x="1283569" y="1420052"/>
                  </a:cubicBezTo>
                  <a:cubicBezTo>
                    <a:pt x="1280331" y="1424148"/>
                    <a:pt x="1278712" y="1414433"/>
                    <a:pt x="1276235" y="1418243"/>
                  </a:cubicBezTo>
                  <a:cubicBezTo>
                    <a:pt x="1277664" y="1418814"/>
                    <a:pt x="1280045" y="1424053"/>
                    <a:pt x="1276997" y="1424529"/>
                  </a:cubicBezTo>
                  <a:cubicBezTo>
                    <a:pt x="1270711" y="1419100"/>
                    <a:pt x="1277092" y="1417195"/>
                    <a:pt x="1270425" y="1412718"/>
                  </a:cubicBezTo>
                  <a:cubicBezTo>
                    <a:pt x="1273568" y="1409861"/>
                    <a:pt x="1272616" y="1414814"/>
                    <a:pt x="1276521" y="1414433"/>
                  </a:cubicBezTo>
                  <a:cubicBezTo>
                    <a:pt x="1279759" y="1409861"/>
                    <a:pt x="1275473" y="1408527"/>
                    <a:pt x="1276235" y="1403193"/>
                  </a:cubicBezTo>
                  <a:cubicBezTo>
                    <a:pt x="1279474" y="1403479"/>
                    <a:pt x="1283474" y="1404431"/>
                    <a:pt x="1283855" y="1401288"/>
                  </a:cubicBezTo>
                  <a:cubicBezTo>
                    <a:pt x="1278045" y="1404146"/>
                    <a:pt x="1277854" y="1396526"/>
                    <a:pt x="1281855" y="1394906"/>
                  </a:cubicBezTo>
                  <a:cubicBezTo>
                    <a:pt x="1282141" y="1399097"/>
                    <a:pt x="1288141" y="1397764"/>
                    <a:pt x="1286999" y="1392811"/>
                  </a:cubicBezTo>
                  <a:cubicBezTo>
                    <a:pt x="1284903" y="1392144"/>
                    <a:pt x="1283665" y="1394430"/>
                    <a:pt x="1283284" y="1392525"/>
                  </a:cubicBezTo>
                  <a:cubicBezTo>
                    <a:pt x="1288046" y="1387667"/>
                    <a:pt x="1284236" y="1380524"/>
                    <a:pt x="1291666" y="1381952"/>
                  </a:cubicBezTo>
                  <a:cubicBezTo>
                    <a:pt x="1291380" y="1383381"/>
                    <a:pt x="1289570" y="1383191"/>
                    <a:pt x="1287856" y="1382905"/>
                  </a:cubicBezTo>
                  <a:cubicBezTo>
                    <a:pt x="1287189" y="1386905"/>
                    <a:pt x="1292428" y="1385953"/>
                    <a:pt x="1292332" y="1389572"/>
                  </a:cubicBezTo>
                  <a:cubicBezTo>
                    <a:pt x="1290713" y="1391287"/>
                    <a:pt x="1288522" y="1392335"/>
                    <a:pt x="1288046" y="1395478"/>
                  </a:cubicBezTo>
                  <a:cubicBezTo>
                    <a:pt x="1289380" y="1396621"/>
                    <a:pt x="1291285" y="1397383"/>
                    <a:pt x="1294142" y="1397192"/>
                  </a:cubicBezTo>
                  <a:cubicBezTo>
                    <a:pt x="1295285" y="1395002"/>
                    <a:pt x="1296619" y="1392811"/>
                    <a:pt x="1297190" y="1389954"/>
                  </a:cubicBezTo>
                  <a:cubicBezTo>
                    <a:pt x="1291666" y="1386525"/>
                    <a:pt x="1295761" y="1376428"/>
                    <a:pt x="1294904" y="1372237"/>
                  </a:cubicBezTo>
                  <a:cubicBezTo>
                    <a:pt x="1291094" y="1370522"/>
                    <a:pt x="1291761" y="1373951"/>
                    <a:pt x="1289761" y="1374333"/>
                  </a:cubicBezTo>
                  <a:cubicBezTo>
                    <a:pt x="1288046" y="1371475"/>
                    <a:pt x="1288237" y="1367189"/>
                    <a:pt x="1285474" y="1365188"/>
                  </a:cubicBezTo>
                  <a:cubicBezTo>
                    <a:pt x="1290332" y="1367951"/>
                    <a:pt x="1292332" y="1367760"/>
                    <a:pt x="1295571" y="1364808"/>
                  </a:cubicBezTo>
                  <a:cubicBezTo>
                    <a:pt x="1292428" y="1364046"/>
                    <a:pt x="1292332" y="1360617"/>
                    <a:pt x="1291094" y="1358140"/>
                  </a:cubicBezTo>
                  <a:cubicBezTo>
                    <a:pt x="1291380" y="1356711"/>
                    <a:pt x="1293190" y="1356902"/>
                    <a:pt x="1294904" y="1357188"/>
                  </a:cubicBezTo>
                  <a:cubicBezTo>
                    <a:pt x="1295952" y="1352139"/>
                    <a:pt x="1291475" y="1358140"/>
                    <a:pt x="1291475" y="1353187"/>
                  </a:cubicBezTo>
                  <a:cubicBezTo>
                    <a:pt x="1295380" y="1354997"/>
                    <a:pt x="1292713" y="1349187"/>
                    <a:pt x="1296619" y="1351092"/>
                  </a:cubicBezTo>
                  <a:cubicBezTo>
                    <a:pt x="1292142" y="1340328"/>
                    <a:pt x="1301095" y="1335089"/>
                    <a:pt x="1299857" y="1326326"/>
                  </a:cubicBezTo>
                  <a:cubicBezTo>
                    <a:pt x="1300238" y="1332708"/>
                    <a:pt x="1295285" y="1323279"/>
                    <a:pt x="1294809" y="1327184"/>
                  </a:cubicBezTo>
                  <a:cubicBezTo>
                    <a:pt x="1295857" y="1329851"/>
                    <a:pt x="1295761" y="1333756"/>
                    <a:pt x="1295476" y="1334708"/>
                  </a:cubicBezTo>
                  <a:cubicBezTo>
                    <a:pt x="1292618" y="1332137"/>
                    <a:pt x="1293380" y="1326422"/>
                    <a:pt x="1290046" y="1324231"/>
                  </a:cubicBezTo>
                  <a:cubicBezTo>
                    <a:pt x="1286903" y="1326898"/>
                    <a:pt x="1290142" y="1330041"/>
                    <a:pt x="1291951" y="1331946"/>
                  </a:cubicBezTo>
                  <a:cubicBezTo>
                    <a:pt x="1288903" y="1331089"/>
                    <a:pt x="1286999" y="1329184"/>
                    <a:pt x="1284808" y="1327565"/>
                  </a:cubicBezTo>
                  <a:cubicBezTo>
                    <a:pt x="1285665" y="1324612"/>
                    <a:pt x="1293380" y="1322707"/>
                    <a:pt x="1287951" y="1320326"/>
                  </a:cubicBezTo>
                  <a:cubicBezTo>
                    <a:pt x="1287665" y="1321850"/>
                    <a:pt x="1287284" y="1323279"/>
                    <a:pt x="1285284" y="1322612"/>
                  </a:cubicBezTo>
                  <a:cubicBezTo>
                    <a:pt x="1286236" y="1318706"/>
                    <a:pt x="1282236" y="1319088"/>
                    <a:pt x="1282045" y="1316039"/>
                  </a:cubicBezTo>
                  <a:cubicBezTo>
                    <a:pt x="1285760" y="1321850"/>
                    <a:pt x="1288332" y="1314706"/>
                    <a:pt x="1292332" y="1313087"/>
                  </a:cubicBezTo>
                  <a:cubicBezTo>
                    <a:pt x="1290999" y="1317849"/>
                    <a:pt x="1295571" y="1320040"/>
                    <a:pt x="1299000" y="1323659"/>
                  </a:cubicBezTo>
                  <a:cubicBezTo>
                    <a:pt x="1296809" y="1318230"/>
                    <a:pt x="1304239" y="1317278"/>
                    <a:pt x="1300905" y="1315087"/>
                  </a:cubicBezTo>
                  <a:cubicBezTo>
                    <a:pt x="1299095" y="1320707"/>
                    <a:pt x="1291761" y="1311182"/>
                    <a:pt x="1297571" y="1309848"/>
                  </a:cubicBezTo>
                  <a:cubicBezTo>
                    <a:pt x="1296428" y="1312515"/>
                    <a:pt x="1301762" y="1315373"/>
                    <a:pt x="1302334" y="1312706"/>
                  </a:cubicBezTo>
                  <a:cubicBezTo>
                    <a:pt x="1298333" y="1311944"/>
                    <a:pt x="1302143" y="1305657"/>
                    <a:pt x="1303096" y="1302800"/>
                  </a:cubicBezTo>
                  <a:cubicBezTo>
                    <a:pt x="1300619" y="1302990"/>
                    <a:pt x="1300810" y="1300895"/>
                    <a:pt x="1299571" y="1300038"/>
                  </a:cubicBezTo>
                  <a:cubicBezTo>
                    <a:pt x="1298143" y="1304991"/>
                    <a:pt x="1299000" y="1304324"/>
                    <a:pt x="1298809" y="1310039"/>
                  </a:cubicBezTo>
                  <a:cubicBezTo>
                    <a:pt x="1296524" y="1307753"/>
                    <a:pt x="1297190" y="1310039"/>
                    <a:pt x="1293857" y="1309658"/>
                  </a:cubicBezTo>
                  <a:cubicBezTo>
                    <a:pt x="1295285" y="1305752"/>
                    <a:pt x="1292237" y="1305562"/>
                    <a:pt x="1290523" y="1304419"/>
                  </a:cubicBezTo>
                  <a:cubicBezTo>
                    <a:pt x="1291094" y="1309563"/>
                    <a:pt x="1291475" y="1312992"/>
                    <a:pt x="1285855" y="1315277"/>
                  </a:cubicBezTo>
                  <a:cubicBezTo>
                    <a:pt x="1285284" y="1312610"/>
                    <a:pt x="1288046" y="1307276"/>
                    <a:pt x="1285284" y="1306514"/>
                  </a:cubicBezTo>
                  <a:cubicBezTo>
                    <a:pt x="1285189" y="1307276"/>
                    <a:pt x="1284998" y="1308038"/>
                    <a:pt x="1283950" y="1307658"/>
                  </a:cubicBezTo>
                  <a:cubicBezTo>
                    <a:pt x="1284046" y="1306991"/>
                    <a:pt x="1283093" y="1306133"/>
                    <a:pt x="1282712" y="1307562"/>
                  </a:cubicBezTo>
                  <a:cubicBezTo>
                    <a:pt x="1284427" y="1307943"/>
                    <a:pt x="1283950" y="1310420"/>
                    <a:pt x="1284903" y="1311467"/>
                  </a:cubicBezTo>
                  <a:cubicBezTo>
                    <a:pt x="1282236" y="1308229"/>
                    <a:pt x="1282045" y="1312610"/>
                    <a:pt x="1279759" y="1313563"/>
                  </a:cubicBezTo>
                  <a:cubicBezTo>
                    <a:pt x="1276711" y="1312706"/>
                    <a:pt x="1275568" y="1310134"/>
                    <a:pt x="1273949" y="1308134"/>
                  </a:cubicBezTo>
                  <a:cubicBezTo>
                    <a:pt x="1271377" y="1308800"/>
                    <a:pt x="1274140" y="1315563"/>
                    <a:pt x="1269758" y="1314039"/>
                  </a:cubicBezTo>
                  <a:cubicBezTo>
                    <a:pt x="1271377" y="1308896"/>
                    <a:pt x="1269949" y="1307276"/>
                    <a:pt x="1273187" y="1303085"/>
                  </a:cubicBezTo>
                  <a:cubicBezTo>
                    <a:pt x="1277188" y="1303181"/>
                    <a:pt x="1282617" y="1305086"/>
                    <a:pt x="1282236" y="1300038"/>
                  </a:cubicBezTo>
                  <a:cubicBezTo>
                    <a:pt x="1276330" y="1299466"/>
                    <a:pt x="1271663" y="1301847"/>
                    <a:pt x="1267186" y="1300038"/>
                  </a:cubicBezTo>
                  <a:cubicBezTo>
                    <a:pt x="1269282" y="1297085"/>
                    <a:pt x="1271853" y="1294704"/>
                    <a:pt x="1276330" y="1294513"/>
                  </a:cubicBezTo>
                  <a:cubicBezTo>
                    <a:pt x="1275759" y="1296227"/>
                    <a:pt x="1274711" y="1296513"/>
                    <a:pt x="1276045" y="1298228"/>
                  </a:cubicBezTo>
                  <a:cubicBezTo>
                    <a:pt x="1279759" y="1297371"/>
                    <a:pt x="1279950" y="1297466"/>
                    <a:pt x="1283474" y="1298799"/>
                  </a:cubicBezTo>
                  <a:cubicBezTo>
                    <a:pt x="1283569" y="1297085"/>
                    <a:pt x="1284236" y="1296132"/>
                    <a:pt x="1284998" y="1295180"/>
                  </a:cubicBezTo>
                  <a:cubicBezTo>
                    <a:pt x="1283474" y="1293846"/>
                    <a:pt x="1280426" y="1293656"/>
                    <a:pt x="1280331" y="1290989"/>
                  </a:cubicBezTo>
                  <a:cubicBezTo>
                    <a:pt x="1283569" y="1291179"/>
                    <a:pt x="1282522" y="1286321"/>
                    <a:pt x="1285665" y="1286417"/>
                  </a:cubicBezTo>
                  <a:cubicBezTo>
                    <a:pt x="1285760" y="1292703"/>
                    <a:pt x="1291094" y="1288417"/>
                    <a:pt x="1290046" y="1294322"/>
                  </a:cubicBezTo>
                  <a:cubicBezTo>
                    <a:pt x="1284903" y="1293465"/>
                    <a:pt x="1279855" y="1304133"/>
                    <a:pt x="1288046" y="1304133"/>
                  </a:cubicBezTo>
                  <a:cubicBezTo>
                    <a:pt x="1288713" y="1299942"/>
                    <a:pt x="1290142" y="1296608"/>
                    <a:pt x="1294904" y="1297180"/>
                  </a:cubicBezTo>
                  <a:cubicBezTo>
                    <a:pt x="1295476" y="1292417"/>
                    <a:pt x="1293952" y="1296704"/>
                    <a:pt x="1291285" y="1295656"/>
                  </a:cubicBezTo>
                  <a:cubicBezTo>
                    <a:pt x="1291570" y="1292322"/>
                    <a:pt x="1292332" y="1288608"/>
                    <a:pt x="1290808" y="1286893"/>
                  </a:cubicBezTo>
                  <a:cubicBezTo>
                    <a:pt x="1294237" y="1287083"/>
                    <a:pt x="1293094" y="1289179"/>
                    <a:pt x="1295761" y="1287274"/>
                  </a:cubicBezTo>
                  <a:cubicBezTo>
                    <a:pt x="1295857" y="1282607"/>
                    <a:pt x="1293952" y="1281464"/>
                    <a:pt x="1293857" y="1279654"/>
                  </a:cubicBezTo>
                  <a:cubicBezTo>
                    <a:pt x="1289856" y="1280797"/>
                    <a:pt x="1293761" y="1282797"/>
                    <a:pt x="1290999" y="1284417"/>
                  </a:cubicBezTo>
                  <a:cubicBezTo>
                    <a:pt x="1291570" y="1281559"/>
                    <a:pt x="1287475" y="1282702"/>
                    <a:pt x="1287570" y="1280416"/>
                  </a:cubicBezTo>
                  <a:cubicBezTo>
                    <a:pt x="1289856" y="1278892"/>
                    <a:pt x="1292047" y="1277463"/>
                    <a:pt x="1296524" y="1278606"/>
                  </a:cubicBezTo>
                  <a:cubicBezTo>
                    <a:pt x="1297666" y="1275272"/>
                    <a:pt x="1305001" y="1266700"/>
                    <a:pt x="1301286" y="1266509"/>
                  </a:cubicBezTo>
                  <a:cubicBezTo>
                    <a:pt x="1301095" y="1271463"/>
                    <a:pt x="1299381" y="1265938"/>
                    <a:pt x="1297381" y="1268700"/>
                  </a:cubicBezTo>
                  <a:cubicBezTo>
                    <a:pt x="1295857" y="1265747"/>
                    <a:pt x="1301000" y="1264319"/>
                    <a:pt x="1297762" y="1263747"/>
                  </a:cubicBezTo>
                  <a:cubicBezTo>
                    <a:pt x="1297000" y="1265938"/>
                    <a:pt x="1296428" y="1263080"/>
                    <a:pt x="1295380" y="1262318"/>
                  </a:cubicBezTo>
                  <a:cubicBezTo>
                    <a:pt x="1293094" y="1268891"/>
                    <a:pt x="1299667" y="1267938"/>
                    <a:pt x="1298238" y="1273844"/>
                  </a:cubicBezTo>
                  <a:cubicBezTo>
                    <a:pt x="1293380" y="1270415"/>
                    <a:pt x="1292428" y="1276034"/>
                    <a:pt x="1286808" y="1275463"/>
                  </a:cubicBezTo>
                  <a:cubicBezTo>
                    <a:pt x="1286236" y="1268510"/>
                    <a:pt x="1286617" y="1278701"/>
                    <a:pt x="1282998" y="1276416"/>
                  </a:cubicBezTo>
                  <a:cubicBezTo>
                    <a:pt x="1283188" y="1273177"/>
                    <a:pt x="1284236" y="1269176"/>
                    <a:pt x="1281093" y="1268796"/>
                  </a:cubicBezTo>
                  <a:cubicBezTo>
                    <a:pt x="1279378" y="1273463"/>
                    <a:pt x="1283760" y="1276796"/>
                    <a:pt x="1279188" y="1277368"/>
                  </a:cubicBezTo>
                  <a:cubicBezTo>
                    <a:pt x="1278235" y="1274701"/>
                    <a:pt x="1275664" y="1273463"/>
                    <a:pt x="1276045" y="1269653"/>
                  </a:cubicBezTo>
                  <a:cubicBezTo>
                    <a:pt x="1271758" y="1267367"/>
                    <a:pt x="1274902" y="1273844"/>
                    <a:pt x="1272044" y="1273082"/>
                  </a:cubicBezTo>
                  <a:cubicBezTo>
                    <a:pt x="1273854" y="1265843"/>
                    <a:pt x="1269663" y="1270986"/>
                    <a:pt x="1268806" y="1266509"/>
                  </a:cubicBezTo>
                  <a:cubicBezTo>
                    <a:pt x="1268806" y="1262890"/>
                    <a:pt x="1269568" y="1260223"/>
                    <a:pt x="1271853" y="1259271"/>
                  </a:cubicBezTo>
                  <a:cubicBezTo>
                    <a:pt x="1272044" y="1261271"/>
                    <a:pt x="1274521" y="1260413"/>
                    <a:pt x="1275568" y="1259556"/>
                  </a:cubicBezTo>
                  <a:cubicBezTo>
                    <a:pt x="1276140" y="1260223"/>
                    <a:pt x="1276426" y="1261080"/>
                    <a:pt x="1276616" y="1262128"/>
                  </a:cubicBezTo>
                  <a:cubicBezTo>
                    <a:pt x="1278331" y="1259175"/>
                    <a:pt x="1280331" y="1258032"/>
                    <a:pt x="1277092" y="1255937"/>
                  </a:cubicBezTo>
                  <a:cubicBezTo>
                    <a:pt x="1280331" y="1253175"/>
                    <a:pt x="1279283" y="1258032"/>
                    <a:pt x="1283188" y="1257746"/>
                  </a:cubicBezTo>
                  <a:cubicBezTo>
                    <a:pt x="1289856" y="1253746"/>
                    <a:pt x="1286903" y="1249460"/>
                    <a:pt x="1286903" y="1242983"/>
                  </a:cubicBezTo>
                  <a:cubicBezTo>
                    <a:pt x="1291475" y="1243840"/>
                    <a:pt x="1295380" y="1243840"/>
                    <a:pt x="1295857" y="1239935"/>
                  </a:cubicBezTo>
                  <a:cubicBezTo>
                    <a:pt x="1292523" y="1238792"/>
                    <a:pt x="1293190" y="1242221"/>
                    <a:pt x="1290713" y="1242030"/>
                  </a:cubicBezTo>
                  <a:cubicBezTo>
                    <a:pt x="1287665" y="1236506"/>
                    <a:pt x="1285284" y="1230410"/>
                    <a:pt x="1280712" y="1226219"/>
                  </a:cubicBezTo>
                  <a:cubicBezTo>
                    <a:pt x="1279283" y="1228409"/>
                    <a:pt x="1284046" y="1230696"/>
                    <a:pt x="1280331" y="1231172"/>
                  </a:cubicBezTo>
                  <a:cubicBezTo>
                    <a:pt x="1277569" y="1229076"/>
                    <a:pt x="1278712" y="1228029"/>
                    <a:pt x="1279569" y="1224885"/>
                  </a:cubicBezTo>
                  <a:cubicBezTo>
                    <a:pt x="1276140" y="1223647"/>
                    <a:pt x="1276235" y="1226409"/>
                    <a:pt x="1273282" y="1225647"/>
                  </a:cubicBezTo>
                  <a:cubicBezTo>
                    <a:pt x="1272806" y="1227933"/>
                    <a:pt x="1274425" y="1228505"/>
                    <a:pt x="1274140" y="1230696"/>
                  </a:cubicBezTo>
                  <a:cubicBezTo>
                    <a:pt x="1268234" y="1230219"/>
                    <a:pt x="1265758" y="1226790"/>
                    <a:pt x="1263376" y="1224885"/>
                  </a:cubicBezTo>
                  <a:cubicBezTo>
                    <a:pt x="1264996" y="1223171"/>
                    <a:pt x="1265091" y="1221837"/>
                    <a:pt x="1263757" y="1219932"/>
                  </a:cubicBezTo>
                  <a:cubicBezTo>
                    <a:pt x="1268520" y="1220885"/>
                    <a:pt x="1269282" y="1213169"/>
                    <a:pt x="1272806" y="1216884"/>
                  </a:cubicBezTo>
                  <a:cubicBezTo>
                    <a:pt x="1271949" y="1211741"/>
                    <a:pt x="1273568" y="1210407"/>
                    <a:pt x="1271282" y="1205454"/>
                  </a:cubicBezTo>
                  <a:cubicBezTo>
                    <a:pt x="1272711" y="1211074"/>
                    <a:pt x="1278616" y="1203359"/>
                    <a:pt x="1274044" y="1201930"/>
                  </a:cubicBezTo>
                  <a:cubicBezTo>
                    <a:pt x="1280998" y="1204025"/>
                    <a:pt x="1283379" y="1203930"/>
                    <a:pt x="1290999" y="1208312"/>
                  </a:cubicBezTo>
                  <a:cubicBezTo>
                    <a:pt x="1283665" y="1209074"/>
                    <a:pt x="1290618" y="1209740"/>
                    <a:pt x="1290618" y="1213265"/>
                  </a:cubicBezTo>
                  <a:cubicBezTo>
                    <a:pt x="1285665" y="1212407"/>
                    <a:pt x="1284903" y="1215170"/>
                    <a:pt x="1283284" y="1211360"/>
                  </a:cubicBezTo>
                  <a:cubicBezTo>
                    <a:pt x="1282998" y="1214789"/>
                    <a:pt x="1284903" y="1221361"/>
                    <a:pt x="1279664" y="1224885"/>
                  </a:cubicBezTo>
                  <a:cubicBezTo>
                    <a:pt x="1282998" y="1226028"/>
                    <a:pt x="1282426" y="1222599"/>
                    <a:pt x="1284808" y="1222790"/>
                  </a:cubicBezTo>
                  <a:cubicBezTo>
                    <a:pt x="1284141" y="1229552"/>
                    <a:pt x="1290903" y="1229933"/>
                    <a:pt x="1291285" y="1235839"/>
                  </a:cubicBezTo>
                  <a:cubicBezTo>
                    <a:pt x="1297381" y="1234410"/>
                    <a:pt x="1294333" y="1237077"/>
                    <a:pt x="1299857" y="1237839"/>
                  </a:cubicBezTo>
                  <a:cubicBezTo>
                    <a:pt x="1301762" y="1234887"/>
                    <a:pt x="1294333" y="1234315"/>
                    <a:pt x="1299000" y="1232791"/>
                  </a:cubicBezTo>
                  <a:cubicBezTo>
                    <a:pt x="1301000" y="1233077"/>
                    <a:pt x="1299667" y="1236029"/>
                    <a:pt x="1302524" y="1235553"/>
                  </a:cubicBezTo>
                  <a:cubicBezTo>
                    <a:pt x="1302810" y="1226981"/>
                    <a:pt x="1299286" y="1230219"/>
                    <a:pt x="1304429" y="1226885"/>
                  </a:cubicBezTo>
                  <a:cubicBezTo>
                    <a:pt x="1299667" y="1227838"/>
                    <a:pt x="1302810" y="1222123"/>
                    <a:pt x="1298524" y="1222694"/>
                  </a:cubicBezTo>
                  <a:cubicBezTo>
                    <a:pt x="1298428" y="1226219"/>
                    <a:pt x="1300428" y="1228029"/>
                    <a:pt x="1300333" y="1231553"/>
                  </a:cubicBezTo>
                  <a:cubicBezTo>
                    <a:pt x="1296428" y="1230600"/>
                    <a:pt x="1295761" y="1233458"/>
                    <a:pt x="1291570" y="1232029"/>
                  </a:cubicBezTo>
                  <a:cubicBezTo>
                    <a:pt x="1293666" y="1226409"/>
                    <a:pt x="1289284" y="1226314"/>
                    <a:pt x="1287189" y="1224218"/>
                  </a:cubicBezTo>
                  <a:cubicBezTo>
                    <a:pt x="1287284" y="1221075"/>
                    <a:pt x="1285093" y="1220123"/>
                    <a:pt x="1288808" y="1219361"/>
                  </a:cubicBezTo>
                  <a:cubicBezTo>
                    <a:pt x="1292809" y="1224695"/>
                    <a:pt x="1291380" y="1219075"/>
                    <a:pt x="1295285" y="1216122"/>
                  </a:cubicBezTo>
                  <a:cubicBezTo>
                    <a:pt x="1296524" y="1222028"/>
                    <a:pt x="1298428" y="1213455"/>
                    <a:pt x="1301381" y="1217932"/>
                  </a:cubicBezTo>
                  <a:cubicBezTo>
                    <a:pt x="1300428" y="1211265"/>
                    <a:pt x="1303667" y="1207454"/>
                    <a:pt x="1304048" y="1200596"/>
                  </a:cubicBezTo>
                  <a:cubicBezTo>
                    <a:pt x="1299476" y="1199549"/>
                    <a:pt x="1303953" y="1204978"/>
                    <a:pt x="1299762" y="1206502"/>
                  </a:cubicBezTo>
                  <a:cubicBezTo>
                    <a:pt x="1299381" y="1204216"/>
                    <a:pt x="1298428" y="1206883"/>
                    <a:pt x="1297190" y="1207550"/>
                  </a:cubicBezTo>
                  <a:cubicBezTo>
                    <a:pt x="1308811" y="1194119"/>
                    <a:pt x="1308239" y="1171069"/>
                    <a:pt x="1314907" y="1158972"/>
                  </a:cubicBezTo>
                  <a:cubicBezTo>
                    <a:pt x="1311859" y="1159258"/>
                    <a:pt x="1312335" y="1156496"/>
                    <a:pt x="1308811" y="1157258"/>
                  </a:cubicBezTo>
                  <a:cubicBezTo>
                    <a:pt x="1307001" y="1157924"/>
                    <a:pt x="1308239" y="1162020"/>
                    <a:pt x="1305953" y="1162020"/>
                  </a:cubicBezTo>
                  <a:cubicBezTo>
                    <a:pt x="1306715" y="1157924"/>
                    <a:pt x="1306715" y="1154400"/>
                    <a:pt x="1304143" y="1153162"/>
                  </a:cubicBezTo>
                  <a:cubicBezTo>
                    <a:pt x="1307477" y="1150304"/>
                    <a:pt x="1307858" y="1148114"/>
                    <a:pt x="1312049" y="1148780"/>
                  </a:cubicBezTo>
                  <a:cubicBezTo>
                    <a:pt x="1312144" y="1147066"/>
                    <a:pt x="1312811" y="1146113"/>
                    <a:pt x="1313573" y="1145161"/>
                  </a:cubicBezTo>
                  <a:cubicBezTo>
                    <a:pt x="1310906" y="1143732"/>
                    <a:pt x="1309001" y="1145256"/>
                    <a:pt x="1309001" y="1139732"/>
                  </a:cubicBezTo>
                  <a:cubicBezTo>
                    <a:pt x="1310240" y="1139827"/>
                    <a:pt x="1310335" y="1140875"/>
                    <a:pt x="1311382" y="1141161"/>
                  </a:cubicBezTo>
                  <a:cubicBezTo>
                    <a:pt x="1306715" y="1133350"/>
                    <a:pt x="1307953" y="1132302"/>
                    <a:pt x="1306239" y="1128206"/>
                  </a:cubicBezTo>
                  <a:cubicBezTo>
                    <a:pt x="1309668" y="1131445"/>
                    <a:pt x="1311001" y="1126206"/>
                    <a:pt x="1312430" y="1128683"/>
                  </a:cubicBezTo>
                  <a:cubicBezTo>
                    <a:pt x="1310525" y="1129635"/>
                    <a:pt x="1310335" y="1132588"/>
                    <a:pt x="1309477" y="1134683"/>
                  </a:cubicBezTo>
                  <a:cubicBezTo>
                    <a:pt x="1312716" y="1134302"/>
                    <a:pt x="1313954" y="1133350"/>
                    <a:pt x="1315574" y="1136398"/>
                  </a:cubicBezTo>
                  <a:cubicBezTo>
                    <a:pt x="1311192" y="1145542"/>
                    <a:pt x="1318621" y="1159544"/>
                    <a:pt x="1327670" y="1157353"/>
                  </a:cubicBezTo>
                  <a:cubicBezTo>
                    <a:pt x="1330813" y="1155924"/>
                    <a:pt x="1325670" y="1153448"/>
                    <a:pt x="1329290" y="1152495"/>
                  </a:cubicBezTo>
                  <a:cubicBezTo>
                    <a:pt x="1332909" y="1158782"/>
                    <a:pt x="1324813" y="1158305"/>
                    <a:pt x="1323670" y="1160782"/>
                  </a:cubicBezTo>
                  <a:cubicBezTo>
                    <a:pt x="1330242" y="1161734"/>
                    <a:pt x="1321193" y="1163925"/>
                    <a:pt x="1322336" y="1161925"/>
                  </a:cubicBezTo>
                  <a:cubicBezTo>
                    <a:pt x="1318240" y="1169354"/>
                    <a:pt x="1321669" y="1188881"/>
                    <a:pt x="1323193" y="1197072"/>
                  </a:cubicBezTo>
                  <a:cubicBezTo>
                    <a:pt x="1327956" y="1190024"/>
                    <a:pt x="1327575" y="1206026"/>
                    <a:pt x="1329766" y="1208883"/>
                  </a:cubicBezTo>
                  <a:cubicBezTo>
                    <a:pt x="1332337" y="1206597"/>
                    <a:pt x="1334338" y="1207169"/>
                    <a:pt x="1337290" y="1208217"/>
                  </a:cubicBezTo>
                  <a:cubicBezTo>
                    <a:pt x="1339672" y="1203454"/>
                    <a:pt x="1331957" y="1207359"/>
                    <a:pt x="1332623" y="1204025"/>
                  </a:cubicBezTo>
                  <a:cubicBezTo>
                    <a:pt x="1335290" y="1201358"/>
                    <a:pt x="1332433" y="1202597"/>
                    <a:pt x="1331671" y="1200215"/>
                  </a:cubicBezTo>
                  <a:cubicBezTo>
                    <a:pt x="1335766" y="1199834"/>
                    <a:pt x="1334242" y="1197834"/>
                    <a:pt x="1335671" y="1196786"/>
                  </a:cubicBezTo>
                  <a:cubicBezTo>
                    <a:pt x="1337290" y="1196882"/>
                    <a:pt x="1336624" y="1199072"/>
                    <a:pt x="1337957" y="1199453"/>
                  </a:cubicBezTo>
                  <a:cubicBezTo>
                    <a:pt x="1339291" y="1197358"/>
                    <a:pt x="1341291" y="1196024"/>
                    <a:pt x="1342148" y="1193548"/>
                  </a:cubicBezTo>
                  <a:cubicBezTo>
                    <a:pt x="1335290" y="1195548"/>
                    <a:pt x="1338910" y="1190024"/>
                    <a:pt x="1335290" y="1185452"/>
                  </a:cubicBezTo>
                  <a:cubicBezTo>
                    <a:pt x="1334147" y="1189167"/>
                    <a:pt x="1332718" y="1184023"/>
                    <a:pt x="1330337" y="1185071"/>
                  </a:cubicBezTo>
                  <a:cubicBezTo>
                    <a:pt x="1330909" y="1188214"/>
                    <a:pt x="1331099" y="1190309"/>
                    <a:pt x="1328432" y="1192405"/>
                  </a:cubicBezTo>
                  <a:cubicBezTo>
                    <a:pt x="1327861" y="1190595"/>
                    <a:pt x="1323670" y="1191833"/>
                    <a:pt x="1323670" y="1189452"/>
                  </a:cubicBezTo>
                  <a:cubicBezTo>
                    <a:pt x="1325956" y="1189071"/>
                    <a:pt x="1323193" y="1188119"/>
                    <a:pt x="1322622" y="1186880"/>
                  </a:cubicBezTo>
                  <a:cubicBezTo>
                    <a:pt x="1329861" y="1184213"/>
                    <a:pt x="1325479" y="1171926"/>
                    <a:pt x="1324146" y="1168211"/>
                  </a:cubicBezTo>
                  <a:cubicBezTo>
                    <a:pt x="1325860" y="1168402"/>
                    <a:pt x="1326908" y="1167830"/>
                    <a:pt x="1327956" y="1167259"/>
                  </a:cubicBezTo>
                  <a:cubicBezTo>
                    <a:pt x="1327384" y="1172402"/>
                    <a:pt x="1329861" y="1174403"/>
                    <a:pt x="1332147" y="1177641"/>
                  </a:cubicBezTo>
                  <a:cubicBezTo>
                    <a:pt x="1332433" y="1182023"/>
                    <a:pt x="1328718" y="1181737"/>
                    <a:pt x="1326622" y="1183451"/>
                  </a:cubicBezTo>
                  <a:cubicBezTo>
                    <a:pt x="1329956" y="1183737"/>
                    <a:pt x="1333290" y="1183928"/>
                    <a:pt x="1336528" y="1184213"/>
                  </a:cubicBezTo>
                  <a:cubicBezTo>
                    <a:pt x="1336338" y="1178308"/>
                    <a:pt x="1336338" y="1172307"/>
                    <a:pt x="1340338" y="1168307"/>
                  </a:cubicBezTo>
                  <a:cubicBezTo>
                    <a:pt x="1337290" y="1165259"/>
                    <a:pt x="1333861" y="1169640"/>
                    <a:pt x="1331766" y="1166306"/>
                  </a:cubicBezTo>
                  <a:cubicBezTo>
                    <a:pt x="1333099" y="1161925"/>
                    <a:pt x="1336052" y="1167164"/>
                    <a:pt x="1338243" y="1163068"/>
                  </a:cubicBezTo>
                  <a:cubicBezTo>
                    <a:pt x="1332433" y="1163640"/>
                    <a:pt x="1334338" y="1153448"/>
                    <a:pt x="1339005" y="1153162"/>
                  </a:cubicBezTo>
                  <a:cubicBezTo>
                    <a:pt x="1343101" y="1154591"/>
                    <a:pt x="1339481" y="1155543"/>
                    <a:pt x="1339767" y="1159448"/>
                  </a:cubicBezTo>
                  <a:cubicBezTo>
                    <a:pt x="1341958" y="1160877"/>
                    <a:pt x="1344244" y="1156019"/>
                    <a:pt x="1344720" y="1159829"/>
                  </a:cubicBezTo>
                  <a:cubicBezTo>
                    <a:pt x="1344720" y="1160592"/>
                    <a:pt x="1344815" y="1161353"/>
                    <a:pt x="1345863" y="1161163"/>
                  </a:cubicBezTo>
                  <a:cubicBezTo>
                    <a:pt x="1347101" y="1157353"/>
                    <a:pt x="1342624" y="1158496"/>
                    <a:pt x="1343863" y="1154781"/>
                  </a:cubicBezTo>
                  <a:cubicBezTo>
                    <a:pt x="1347196" y="1152590"/>
                    <a:pt x="1350625" y="1156972"/>
                    <a:pt x="1353959" y="1153162"/>
                  </a:cubicBezTo>
                  <a:cubicBezTo>
                    <a:pt x="1348435" y="1152876"/>
                    <a:pt x="1353578" y="1148018"/>
                    <a:pt x="1354435" y="1146971"/>
                  </a:cubicBezTo>
                  <a:cubicBezTo>
                    <a:pt x="1349006" y="1147447"/>
                    <a:pt x="1346625" y="1143161"/>
                    <a:pt x="1344434" y="1147352"/>
                  </a:cubicBezTo>
                  <a:cubicBezTo>
                    <a:pt x="1344815" y="1136207"/>
                    <a:pt x="1351768" y="1139541"/>
                    <a:pt x="1356150" y="1142018"/>
                  </a:cubicBezTo>
                  <a:cubicBezTo>
                    <a:pt x="1353292" y="1139827"/>
                    <a:pt x="1352149" y="1145923"/>
                    <a:pt x="1354626" y="1145637"/>
                  </a:cubicBezTo>
                  <a:cubicBezTo>
                    <a:pt x="1354150" y="1139636"/>
                    <a:pt x="1363008" y="1144685"/>
                    <a:pt x="1361579" y="1137446"/>
                  </a:cubicBezTo>
                  <a:cubicBezTo>
                    <a:pt x="1357293" y="1135160"/>
                    <a:pt x="1360532" y="1141637"/>
                    <a:pt x="1357578" y="1140875"/>
                  </a:cubicBezTo>
                  <a:cubicBezTo>
                    <a:pt x="1358912" y="1135541"/>
                    <a:pt x="1355007" y="1141637"/>
                    <a:pt x="1355293" y="1138208"/>
                  </a:cubicBezTo>
                  <a:cubicBezTo>
                    <a:pt x="1356340" y="1134874"/>
                    <a:pt x="1360722" y="1135541"/>
                    <a:pt x="1360817" y="1131159"/>
                  </a:cubicBezTo>
                  <a:cubicBezTo>
                    <a:pt x="1351387" y="1127063"/>
                    <a:pt x="1367294" y="1120682"/>
                    <a:pt x="1358150" y="1117157"/>
                  </a:cubicBezTo>
                  <a:cubicBezTo>
                    <a:pt x="1357769" y="1118967"/>
                    <a:pt x="1358245" y="1121825"/>
                    <a:pt x="1356531" y="1122015"/>
                  </a:cubicBezTo>
                  <a:cubicBezTo>
                    <a:pt x="1354721" y="1116205"/>
                    <a:pt x="1352340" y="1117919"/>
                    <a:pt x="1348435" y="1113824"/>
                  </a:cubicBezTo>
                  <a:cubicBezTo>
                    <a:pt x="1348340" y="1116015"/>
                    <a:pt x="1347863" y="1117729"/>
                    <a:pt x="1346815" y="1118681"/>
                  </a:cubicBezTo>
                  <a:cubicBezTo>
                    <a:pt x="1348340" y="1120015"/>
                    <a:pt x="1351292" y="1120205"/>
                    <a:pt x="1351483" y="1122777"/>
                  </a:cubicBezTo>
                  <a:cubicBezTo>
                    <a:pt x="1347863" y="1119253"/>
                    <a:pt x="1340910" y="1124015"/>
                    <a:pt x="1339005" y="1121729"/>
                  </a:cubicBezTo>
                  <a:cubicBezTo>
                    <a:pt x="1340624" y="1120015"/>
                    <a:pt x="1340719" y="1118777"/>
                    <a:pt x="1339386" y="1116776"/>
                  </a:cubicBezTo>
                  <a:cubicBezTo>
                    <a:pt x="1340815" y="1116776"/>
                    <a:pt x="1341196" y="1118777"/>
                    <a:pt x="1341862" y="1116967"/>
                  </a:cubicBezTo>
                  <a:cubicBezTo>
                    <a:pt x="1340719" y="1115633"/>
                    <a:pt x="1339576" y="1114300"/>
                    <a:pt x="1338433" y="1112967"/>
                  </a:cubicBezTo>
                  <a:cubicBezTo>
                    <a:pt x="1340148" y="1107537"/>
                    <a:pt x="1345196" y="1098393"/>
                    <a:pt x="1341196" y="1094393"/>
                  </a:cubicBezTo>
                  <a:cubicBezTo>
                    <a:pt x="1343863" y="1092583"/>
                    <a:pt x="1342720" y="1094583"/>
                    <a:pt x="1346149" y="1094774"/>
                  </a:cubicBezTo>
                  <a:cubicBezTo>
                    <a:pt x="1348530" y="1089725"/>
                    <a:pt x="1339195" y="1094488"/>
                    <a:pt x="1341577" y="1089440"/>
                  </a:cubicBezTo>
                  <a:cubicBezTo>
                    <a:pt x="1341767" y="1087440"/>
                    <a:pt x="1345101" y="1089059"/>
                    <a:pt x="1345482" y="1087249"/>
                  </a:cubicBezTo>
                  <a:cubicBezTo>
                    <a:pt x="1344529" y="1086868"/>
                    <a:pt x="1343005" y="1086963"/>
                    <a:pt x="1343101" y="1085820"/>
                  </a:cubicBezTo>
                  <a:cubicBezTo>
                    <a:pt x="1343863" y="1085820"/>
                    <a:pt x="1344625" y="1085725"/>
                    <a:pt x="1344434" y="1084677"/>
                  </a:cubicBezTo>
                  <a:cubicBezTo>
                    <a:pt x="1348244" y="1086868"/>
                    <a:pt x="1344529" y="1090106"/>
                    <a:pt x="1346339" y="1092392"/>
                  </a:cubicBezTo>
                  <a:cubicBezTo>
                    <a:pt x="1349292" y="1092297"/>
                    <a:pt x="1351673" y="1090392"/>
                    <a:pt x="1353769" y="1092964"/>
                  </a:cubicBezTo>
                  <a:cubicBezTo>
                    <a:pt x="1357102" y="1088201"/>
                    <a:pt x="1352054" y="1089725"/>
                    <a:pt x="1351864" y="1085344"/>
                  </a:cubicBezTo>
                  <a:cubicBezTo>
                    <a:pt x="1356150" y="1086582"/>
                    <a:pt x="1360532" y="1082010"/>
                    <a:pt x="1355959" y="1080677"/>
                  </a:cubicBezTo>
                  <a:cubicBezTo>
                    <a:pt x="1356150" y="1085820"/>
                    <a:pt x="1350911" y="1084772"/>
                    <a:pt x="1347958" y="1086296"/>
                  </a:cubicBezTo>
                  <a:cubicBezTo>
                    <a:pt x="1347196" y="1082677"/>
                    <a:pt x="1349959" y="1083248"/>
                    <a:pt x="1349768" y="1080200"/>
                  </a:cubicBezTo>
                  <a:cubicBezTo>
                    <a:pt x="1345101" y="1077533"/>
                    <a:pt x="1343196" y="1079819"/>
                    <a:pt x="1338910" y="1075533"/>
                  </a:cubicBezTo>
                  <a:cubicBezTo>
                    <a:pt x="1344529" y="1072485"/>
                    <a:pt x="1343482" y="1064008"/>
                    <a:pt x="1342624" y="1060865"/>
                  </a:cubicBezTo>
                  <a:cubicBezTo>
                    <a:pt x="1345672" y="1060579"/>
                    <a:pt x="1345101" y="1063341"/>
                    <a:pt x="1348720" y="1062579"/>
                  </a:cubicBezTo>
                  <a:cubicBezTo>
                    <a:pt x="1349292" y="1058960"/>
                    <a:pt x="1346244" y="1058579"/>
                    <a:pt x="1346815" y="1054959"/>
                  </a:cubicBezTo>
                  <a:cubicBezTo>
                    <a:pt x="1350625" y="1056674"/>
                    <a:pt x="1349578" y="1055340"/>
                    <a:pt x="1354340" y="1055531"/>
                  </a:cubicBezTo>
                  <a:cubicBezTo>
                    <a:pt x="1351864" y="1057531"/>
                    <a:pt x="1350149" y="1061055"/>
                    <a:pt x="1353769" y="1062960"/>
                  </a:cubicBezTo>
                  <a:cubicBezTo>
                    <a:pt x="1347768" y="1064579"/>
                    <a:pt x="1349197" y="1070961"/>
                    <a:pt x="1350244" y="1075247"/>
                  </a:cubicBezTo>
                  <a:cubicBezTo>
                    <a:pt x="1350625" y="1073723"/>
                    <a:pt x="1351673" y="1074581"/>
                    <a:pt x="1352721" y="1075438"/>
                  </a:cubicBezTo>
                  <a:cubicBezTo>
                    <a:pt x="1353197" y="1071628"/>
                    <a:pt x="1351673" y="1069342"/>
                    <a:pt x="1350911" y="1066580"/>
                  </a:cubicBezTo>
                  <a:cubicBezTo>
                    <a:pt x="1352149" y="1066675"/>
                    <a:pt x="1352435" y="1065722"/>
                    <a:pt x="1353483" y="1065532"/>
                  </a:cubicBezTo>
                  <a:cubicBezTo>
                    <a:pt x="1355102" y="1065722"/>
                    <a:pt x="1354435" y="1067818"/>
                    <a:pt x="1355769" y="1068199"/>
                  </a:cubicBezTo>
                  <a:cubicBezTo>
                    <a:pt x="1360246" y="1064103"/>
                    <a:pt x="1352149" y="1056293"/>
                    <a:pt x="1355769" y="1053149"/>
                  </a:cubicBezTo>
                  <a:cubicBezTo>
                    <a:pt x="1358150" y="1053816"/>
                    <a:pt x="1356340" y="1058007"/>
                    <a:pt x="1360436" y="1057245"/>
                  </a:cubicBezTo>
                  <a:cubicBezTo>
                    <a:pt x="1360627" y="1055150"/>
                    <a:pt x="1360817" y="1053149"/>
                    <a:pt x="1360912" y="1051054"/>
                  </a:cubicBezTo>
                  <a:cubicBezTo>
                    <a:pt x="1357960" y="1050292"/>
                    <a:pt x="1358055" y="1053054"/>
                    <a:pt x="1354626" y="1051816"/>
                  </a:cubicBezTo>
                  <a:cubicBezTo>
                    <a:pt x="1355769" y="1048482"/>
                    <a:pt x="1352340" y="1049054"/>
                    <a:pt x="1352530" y="1046672"/>
                  </a:cubicBezTo>
                  <a:cubicBezTo>
                    <a:pt x="1360817" y="1048577"/>
                    <a:pt x="1349673" y="1041434"/>
                    <a:pt x="1356721" y="1040767"/>
                  </a:cubicBezTo>
                  <a:cubicBezTo>
                    <a:pt x="1357960" y="1051244"/>
                    <a:pt x="1367770" y="1047530"/>
                    <a:pt x="1365103" y="1061436"/>
                  </a:cubicBezTo>
                  <a:cubicBezTo>
                    <a:pt x="1366818" y="1061531"/>
                    <a:pt x="1367770" y="1062198"/>
                    <a:pt x="1368723" y="1062960"/>
                  </a:cubicBezTo>
                  <a:cubicBezTo>
                    <a:pt x="1368532" y="1058007"/>
                    <a:pt x="1369009" y="1052673"/>
                    <a:pt x="1365961" y="1050197"/>
                  </a:cubicBezTo>
                  <a:cubicBezTo>
                    <a:pt x="1367390" y="1048196"/>
                    <a:pt x="1377486" y="1035909"/>
                    <a:pt x="1367390" y="1032766"/>
                  </a:cubicBezTo>
                  <a:cubicBezTo>
                    <a:pt x="1367961" y="1035814"/>
                    <a:pt x="1369390" y="1039338"/>
                    <a:pt x="1364437" y="1038767"/>
                  </a:cubicBezTo>
                  <a:cubicBezTo>
                    <a:pt x="1364627" y="1036671"/>
                    <a:pt x="1364818" y="1034576"/>
                    <a:pt x="1364913" y="1032480"/>
                  </a:cubicBezTo>
                  <a:cubicBezTo>
                    <a:pt x="1369199" y="1032956"/>
                    <a:pt x="1373581" y="1026479"/>
                    <a:pt x="1370723" y="1022955"/>
                  </a:cubicBezTo>
                  <a:cubicBezTo>
                    <a:pt x="1368628" y="1026860"/>
                    <a:pt x="1365008" y="1028861"/>
                    <a:pt x="1360150" y="1029623"/>
                  </a:cubicBezTo>
                  <a:cubicBezTo>
                    <a:pt x="1360246" y="1028384"/>
                    <a:pt x="1359293" y="1028099"/>
                    <a:pt x="1359103" y="1027051"/>
                  </a:cubicBezTo>
                  <a:cubicBezTo>
                    <a:pt x="1363389" y="1028480"/>
                    <a:pt x="1361579" y="1023146"/>
                    <a:pt x="1360722" y="1022193"/>
                  </a:cubicBezTo>
                  <a:cubicBezTo>
                    <a:pt x="1363103" y="1022765"/>
                    <a:pt x="1363294" y="1020764"/>
                    <a:pt x="1364722" y="1020002"/>
                  </a:cubicBezTo>
                  <a:cubicBezTo>
                    <a:pt x="1366437" y="1020383"/>
                    <a:pt x="1366627" y="1022193"/>
                    <a:pt x="1368247" y="1022765"/>
                  </a:cubicBezTo>
                  <a:cubicBezTo>
                    <a:pt x="1368247" y="1019145"/>
                    <a:pt x="1375581" y="1019336"/>
                    <a:pt x="1369961" y="1016669"/>
                  </a:cubicBezTo>
                  <a:cubicBezTo>
                    <a:pt x="1369485" y="1022765"/>
                    <a:pt x="1364341" y="1014859"/>
                    <a:pt x="1362341" y="1018574"/>
                  </a:cubicBezTo>
                  <a:cubicBezTo>
                    <a:pt x="1362341" y="1016288"/>
                    <a:pt x="1361865" y="1014287"/>
                    <a:pt x="1360246" y="1013430"/>
                  </a:cubicBezTo>
                  <a:cubicBezTo>
                    <a:pt x="1356245" y="1017621"/>
                    <a:pt x="1357578" y="1027241"/>
                    <a:pt x="1352435" y="1032861"/>
                  </a:cubicBezTo>
                  <a:cubicBezTo>
                    <a:pt x="1352626" y="1030004"/>
                    <a:pt x="1352911" y="1027051"/>
                    <a:pt x="1353102" y="1024098"/>
                  </a:cubicBezTo>
                  <a:cubicBezTo>
                    <a:pt x="1350149" y="1024289"/>
                    <a:pt x="1348340" y="1023527"/>
                    <a:pt x="1347006" y="1022384"/>
                  </a:cubicBezTo>
                  <a:cubicBezTo>
                    <a:pt x="1347292" y="1025146"/>
                    <a:pt x="1349292" y="1029337"/>
                    <a:pt x="1345196" y="1029718"/>
                  </a:cubicBezTo>
                  <a:cubicBezTo>
                    <a:pt x="1345768" y="1026860"/>
                    <a:pt x="1345291" y="1025051"/>
                    <a:pt x="1343101" y="1024574"/>
                  </a:cubicBezTo>
                  <a:cubicBezTo>
                    <a:pt x="1342815" y="1026098"/>
                    <a:pt x="1342529" y="1027432"/>
                    <a:pt x="1340434" y="1026860"/>
                  </a:cubicBezTo>
                  <a:cubicBezTo>
                    <a:pt x="1342243" y="1024098"/>
                    <a:pt x="1344720" y="1021907"/>
                    <a:pt x="1347292" y="1019907"/>
                  </a:cubicBezTo>
                  <a:cubicBezTo>
                    <a:pt x="1350054" y="1021336"/>
                    <a:pt x="1355102" y="1019907"/>
                    <a:pt x="1357293" y="1019526"/>
                  </a:cubicBezTo>
                  <a:cubicBezTo>
                    <a:pt x="1353864" y="1018002"/>
                    <a:pt x="1354340" y="1017431"/>
                    <a:pt x="1352530" y="1016669"/>
                  </a:cubicBezTo>
                  <a:cubicBezTo>
                    <a:pt x="1354340" y="1011525"/>
                    <a:pt x="1353769" y="1011525"/>
                    <a:pt x="1353388" y="1006667"/>
                  </a:cubicBezTo>
                  <a:cubicBezTo>
                    <a:pt x="1355293" y="1006572"/>
                    <a:pt x="1357960" y="1007525"/>
                    <a:pt x="1358436" y="1005810"/>
                  </a:cubicBezTo>
                  <a:cubicBezTo>
                    <a:pt x="1356055" y="1005524"/>
                    <a:pt x="1357960" y="1001619"/>
                    <a:pt x="1355007" y="1001810"/>
                  </a:cubicBezTo>
                  <a:cubicBezTo>
                    <a:pt x="1354626" y="1005810"/>
                    <a:pt x="1352911" y="1008382"/>
                    <a:pt x="1349387" y="1008858"/>
                  </a:cubicBezTo>
                  <a:cubicBezTo>
                    <a:pt x="1356436" y="1004477"/>
                    <a:pt x="1347577" y="999905"/>
                    <a:pt x="1355197" y="999333"/>
                  </a:cubicBezTo>
                  <a:cubicBezTo>
                    <a:pt x="1355769" y="993523"/>
                    <a:pt x="1351959" y="991332"/>
                    <a:pt x="1348530" y="988856"/>
                  </a:cubicBezTo>
                  <a:cubicBezTo>
                    <a:pt x="1345006" y="991808"/>
                    <a:pt x="1350435" y="989999"/>
                    <a:pt x="1349387" y="993904"/>
                  </a:cubicBezTo>
                  <a:cubicBezTo>
                    <a:pt x="1348149" y="993809"/>
                    <a:pt x="1346911" y="993713"/>
                    <a:pt x="1345672" y="993618"/>
                  </a:cubicBezTo>
                  <a:cubicBezTo>
                    <a:pt x="1345196" y="986665"/>
                    <a:pt x="1352245" y="988665"/>
                    <a:pt x="1352816" y="982950"/>
                  </a:cubicBezTo>
                  <a:cubicBezTo>
                    <a:pt x="1349959" y="983045"/>
                    <a:pt x="1348149" y="982283"/>
                    <a:pt x="1348053" y="980093"/>
                  </a:cubicBezTo>
                  <a:cubicBezTo>
                    <a:pt x="1351197" y="983712"/>
                    <a:pt x="1349387" y="978378"/>
                    <a:pt x="1351959" y="977902"/>
                  </a:cubicBezTo>
                  <a:cubicBezTo>
                    <a:pt x="1352435" y="979807"/>
                    <a:pt x="1353578" y="981236"/>
                    <a:pt x="1354054" y="983045"/>
                  </a:cubicBezTo>
                  <a:cubicBezTo>
                    <a:pt x="1359484" y="984188"/>
                    <a:pt x="1361198" y="976092"/>
                    <a:pt x="1365580" y="980188"/>
                  </a:cubicBezTo>
                  <a:cubicBezTo>
                    <a:pt x="1360912" y="975521"/>
                    <a:pt x="1365294" y="969139"/>
                    <a:pt x="1353959" y="969234"/>
                  </a:cubicBezTo>
                  <a:cubicBezTo>
                    <a:pt x="1353769" y="971330"/>
                    <a:pt x="1353674" y="973425"/>
                    <a:pt x="1353483" y="975425"/>
                  </a:cubicBezTo>
                  <a:cubicBezTo>
                    <a:pt x="1355864" y="975997"/>
                    <a:pt x="1356055" y="973997"/>
                    <a:pt x="1357388" y="973235"/>
                  </a:cubicBezTo>
                  <a:cubicBezTo>
                    <a:pt x="1355769" y="976378"/>
                    <a:pt x="1360722" y="979521"/>
                    <a:pt x="1356817" y="980759"/>
                  </a:cubicBezTo>
                  <a:cubicBezTo>
                    <a:pt x="1353292" y="976283"/>
                    <a:pt x="1349101" y="976568"/>
                    <a:pt x="1349959" y="972663"/>
                  </a:cubicBezTo>
                  <a:cubicBezTo>
                    <a:pt x="1349101" y="973806"/>
                    <a:pt x="1343958" y="972377"/>
                    <a:pt x="1342243" y="975806"/>
                  </a:cubicBezTo>
                  <a:cubicBezTo>
                    <a:pt x="1337576" y="971901"/>
                    <a:pt x="1341482" y="963995"/>
                    <a:pt x="1335100" y="956471"/>
                  </a:cubicBezTo>
                  <a:cubicBezTo>
                    <a:pt x="1339005" y="955899"/>
                    <a:pt x="1338624" y="958852"/>
                    <a:pt x="1342434" y="958280"/>
                  </a:cubicBezTo>
                  <a:cubicBezTo>
                    <a:pt x="1345577" y="956852"/>
                    <a:pt x="1341482" y="953518"/>
                    <a:pt x="1344053" y="953423"/>
                  </a:cubicBezTo>
                  <a:cubicBezTo>
                    <a:pt x="1347673" y="957804"/>
                    <a:pt x="1344815" y="949803"/>
                    <a:pt x="1349197" y="951327"/>
                  </a:cubicBezTo>
                  <a:cubicBezTo>
                    <a:pt x="1346339" y="956471"/>
                    <a:pt x="1345482" y="956375"/>
                    <a:pt x="1344529" y="962186"/>
                  </a:cubicBezTo>
                  <a:cubicBezTo>
                    <a:pt x="1347768" y="961138"/>
                    <a:pt x="1349768" y="966853"/>
                    <a:pt x="1346625" y="967329"/>
                  </a:cubicBezTo>
                  <a:cubicBezTo>
                    <a:pt x="1347863" y="963329"/>
                    <a:pt x="1344339" y="965234"/>
                    <a:pt x="1344149" y="967139"/>
                  </a:cubicBezTo>
                  <a:cubicBezTo>
                    <a:pt x="1346339" y="967234"/>
                    <a:pt x="1347292" y="968377"/>
                    <a:pt x="1347673" y="969901"/>
                  </a:cubicBezTo>
                  <a:cubicBezTo>
                    <a:pt x="1345672" y="969329"/>
                    <a:pt x="1344244" y="971330"/>
                    <a:pt x="1346244" y="972282"/>
                  </a:cubicBezTo>
                  <a:cubicBezTo>
                    <a:pt x="1346530" y="970853"/>
                    <a:pt x="1348340" y="971139"/>
                    <a:pt x="1350054" y="971330"/>
                  </a:cubicBezTo>
                  <a:cubicBezTo>
                    <a:pt x="1349292" y="958471"/>
                    <a:pt x="1355674" y="953708"/>
                    <a:pt x="1351007" y="943898"/>
                  </a:cubicBezTo>
                  <a:cubicBezTo>
                    <a:pt x="1354340" y="943802"/>
                    <a:pt x="1351578" y="948755"/>
                    <a:pt x="1355674" y="947993"/>
                  </a:cubicBezTo>
                  <a:cubicBezTo>
                    <a:pt x="1356817" y="943517"/>
                    <a:pt x="1355578" y="941707"/>
                    <a:pt x="1361293" y="940945"/>
                  </a:cubicBezTo>
                  <a:cubicBezTo>
                    <a:pt x="1363294" y="932277"/>
                    <a:pt x="1357293" y="927610"/>
                    <a:pt x="1353007" y="919037"/>
                  </a:cubicBezTo>
                  <a:cubicBezTo>
                    <a:pt x="1361484" y="917132"/>
                    <a:pt x="1357769" y="912179"/>
                    <a:pt x="1362627" y="908560"/>
                  </a:cubicBezTo>
                  <a:cubicBezTo>
                    <a:pt x="1362532" y="910274"/>
                    <a:pt x="1362341" y="911894"/>
                    <a:pt x="1362246" y="913513"/>
                  </a:cubicBezTo>
                  <a:cubicBezTo>
                    <a:pt x="1365484" y="912179"/>
                    <a:pt x="1366056" y="914465"/>
                    <a:pt x="1367294" y="912656"/>
                  </a:cubicBezTo>
                  <a:cubicBezTo>
                    <a:pt x="1366532" y="910655"/>
                    <a:pt x="1363484" y="910465"/>
                    <a:pt x="1363960" y="907417"/>
                  </a:cubicBezTo>
                  <a:cubicBezTo>
                    <a:pt x="1366913" y="905988"/>
                    <a:pt x="1368342" y="911036"/>
                    <a:pt x="1368913" y="907798"/>
                  </a:cubicBezTo>
                  <a:cubicBezTo>
                    <a:pt x="1367199" y="906560"/>
                    <a:pt x="1367485" y="903702"/>
                    <a:pt x="1366913" y="901416"/>
                  </a:cubicBezTo>
                  <a:cubicBezTo>
                    <a:pt x="1364722" y="899987"/>
                    <a:pt x="1362436" y="904750"/>
                    <a:pt x="1361960" y="901035"/>
                  </a:cubicBezTo>
                  <a:cubicBezTo>
                    <a:pt x="1361770" y="898082"/>
                    <a:pt x="1365675" y="899892"/>
                    <a:pt x="1365961" y="897606"/>
                  </a:cubicBezTo>
                  <a:cubicBezTo>
                    <a:pt x="1363008" y="896844"/>
                    <a:pt x="1363103" y="899702"/>
                    <a:pt x="1359674" y="898368"/>
                  </a:cubicBezTo>
                  <a:cubicBezTo>
                    <a:pt x="1363579" y="895130"/>
                    <a:pt x="1356055" y="896558"/>
                    <a:pt x="1357674" y="891986"/>
                  </a:cubicBezTo>
                  <a:cubicBezTo>
                    <a:pt x="1359293" y="892082"/>
                    <a:pt x="1359007" y="889891"/>
                    <a:pt x="1360341" y="889700"/>
                  </a:cubicBezTo>
                  <a:cubicBezTo>
                    <a:pt x="1363865" y="890177"/>
                    <a:pt x="1363389" y="893987"/>
                    <a:pt x="1366151" y="895130"/>
                  </a:cubicBezTo>
                  <a:cubicBezTo>
                    <a:pt x="1366532" y="893320"/>
                    <a:pt x="1366056" y="890462"/>
                    <a:pt x="1367770" y="890272"/>
                  </a:cubicBezTo>
                  <a:cubicBezTo>
                    <a:pt x="1370342" y="890843"/>
                    <a:pt x="1367580" y="895796"/>
                    <a:pt x="1371104" y="895511"/>
                  </a:cubicBezTo>
                  <a:cubicBezTo>
                    <a:pt x="1371676" y="893034"/>
                    <a:pt x="1373866" y="892367"/>
                    <a:pt x="1375200" y="890843"/>
                  </a:cubicBezTo>
                  <a:cubicBezTo>
                    <a:pt x="1373676" y="887224"/>
                    <a:pt x="1369961" y="892558"/>
                    <a:pt x="1369104" y="889129"/>
                  </a:cubicBezTo>
                  <a:cubicBezTo>
                    <a:pt x="1372152" y="887605"/>
                    <a:pt x="1373295" y="877889"/>
                    <a:pt x="1368437" y="881509"/>
                  </a:cubicBezTo>
                  <a:cubicBezTo>
                    <a:pt x="1372819" y="882747"/>
                    <a:pt x="1369580" y="887319"/>
                    <a:pt x="1366627" y="887605"/>
                  </a:cubicBezTo>
                  <a:cubicBezTo>
                    <a:pt x="1370628" y="882271"/>
                    <a:pt x="1362151" y="883700"/>
                    <a:pt x="1362341" y="878461"/>
                  </a:cubicBezTo>
                  <a:cubicBezTo>
                    <a:pt x="1363675" y="877318"/>
                    <a:pt x="1365008" y="876175"/>
                    <a:pt x="1366342" y="875032"/>
                  </a:cubicBezTo>
                  <a:cubicBezTo>
                    <a:pt x="1366437" y="876937"/>
                    <a:pt x="1365580" y="879604"/>
                    <a:pt x="1367199" y="880080"/>
                  </a:cubicBezTo>
                  <a:cubicBezTo>
                    <a:pt x="1366913" y="876842"/>
                    <a:pt x="1372152" y="873317"/>
                    <a:pt x="1369104" y="871412"/>
                  </a:cubicBezTo>
                  <a:cubicBezTo>
                    <a:pt x="1368628" y="877127"/>
                    <a:pt x="1364246" y="867698"/>
                    <a:pt x="1362722" y="873413"/>
                  </a:cubicBezTo>
                  <a:cubicBezTo>
                    <a:pt x="1361579" y="867888"/>
                    <a:pt x="1361960" y="868460"/>
                    <a:pt x="1361103" y="862078"/>
                  </a:cubicBezTo>
                  <a:cubicBezTo>
                    <a:pt x="1368437" y="861983"/>
                    <a:pt x="1361484" y="853505"/>
                    <a:pt x="1367008" y="851315"/>
                  </a:cubicBezTo>
                  <a:cubicBezTo>
                    <a:pt x="1367866" y="855029"/>
                    <a:pt x="1367866" y="855220"/>
                    <a:pt x="1366437" y="858744"/>
                  </a:cubicBezTo>
                  <a:cubicBezTo>
                    <a:pt x="1370342" y="860173"/>
                    <a:pt x="1369294" y="855696"/>
                    <a:pt x="1371676" y="855410"/>
                  </a:cubicBezTo>
                  <a:cubicBezTo>
                    <a:pt x="1372152" y="863697"/>
                    <a:pt x="1380724" y="857887"/>
                    <a:pt x="1383487" y="863888"/>
                  </a:cubicBezTo>
                  <a:cubicBezTo>
                    <a:pt x="1380534" y="859982"/>
                    <a:pt x="1382629" y="857601"/>
                    <a:pt x="1387773" y="856744"/>
                  </a:cubicBezTo>
                  <a:cubicBezTo>
                    <a:pt x="1387678" y="851886"/>
                    <a:pt x="1386820" y="852267"/>
                    <a:pt x="1389583" y="849410"/>
                  </a:cubicBezTo>
                  <a:cubicBezTo>
                    <a:pt x="1383582" y="846457"/>
                    <a:pt x="1382439" y="850076"/>
                    <a:pt x="1379296" y="853601"/>
                  </a:cubicBezTo>
                  <a:cubicBezTo>
                    <a:pt x="1376819" y="852458"/>
                    <a:pt x="1374533" y="849410"/>
                    <a:pt x="1377295" y="847219"/>
                  </a:cubicBezTo>
                  <a:cubicBezTo>
                    <a:pt x="1373485" y="846266"/>
                    <a:pt x="1371961" y="849791"/>
                    <a:pt x="1371199" y="845504"/>
                  </a:cubicBezTo>
                  <a:cubicBezTo>
                    <a:pt x="1371390" y="842552"/>
                    <a:pt x="1373581" y="841980"/>
                    <a:pt x="1373009" y="838170"/>
                  </a:cubicBezTo>
                  <a:cubicBezTo>
                    <a:pt x="1370818" y="838075"/>
                    <a:pt x="1369104" y="837599"/>
                    <a:pt x="1368151" y="836551"/>
                  </a:cubicBezTo>
                  <a:cubicBezTo>
                    <a:pt x="1367580" y="839027"/>
                    <a:pt x="1369675" y="839218"/>
                    <a:pt x="1370342" y="840456"/>
                  </a:cubicBezTo>
                  <a:cubicBezTo>
                    <a:pt x="1369104" y="840361"/>
                    <a:pt x="1368818" y="841409"/>
                    <a:pt x="1367770" y="841504"/>
                  </a:cubicBezTo>
                  <a:cubicBezTo>
                    <a:pt x="1366056" y="840266"/>
                    <a:pt x="1365389" y="838170"/>
                    <a:pt x="1365770" y="835122"/>
                  </a:cubicBezTo>
                  <a:cubicBezTo>
                    <a:pt x="1376819" y="830836"/>
                    <a:pt x="1369009" y="822740"/>
                    <a:pt x="1375771" y="819596"/>
                  </a:cubicBezTo>
                  <a:cubicBezTo>
                    <a:pt x="1372724" y="815215"/>
                    <a:pt x="1374152" y="810738"/>
                    <a:pt x="1373009" y="806833"/>
                  </a:cubicBezTo>
                  <a:cubicBezTo>
                    <a:pt x="1372628" y="808166"/>
                    <a:pt x="1371485" y="808643"/>
                    <a:pt x="1370342" y="809119"/>
                  </a:cubicBezTo>
                  <a:cubicBezTo>
                    <a:pt x="1370152" y="805023"/>
                    <a:pt x="1368151" y="802451"/>
                    <a:pt x="1364722" y="801118"/>
                  </a:cubicBezTo>
                  <a:cubicBezTo>
                    <a:pt x="1367008" y="805785"/>
                    <a:pt x="1369866" y="812072"/>
                    <a:pt x="1364818" y="814929"/>
                  </a:cubicBezTo>
                  <a:cubicBezTo>
                    <a:pt x="1367961" y="809881"/>
                    <a:pt x="1359103" y="807785"/>
                    <a:pt x="1364818" y="799880"/>
                  </a:cubicBezTo>
                  <a:cubicBezTo>
                    <a:pt x="1362436" y="797213"/>
                    <a:pt x="1362341" y="800261"/>
                    <a:pt x="1359674" y="800737"/>
                  </a:cubicBezTo>
                  <a:cubicBezTo>
                    <a:pt x="1358912" y="797022"/>
                    <a:pt x="1358436" y="796260"/>
                    <a:pt x="1361484" y="794641"/>
                  </a:cubicBezTo>
                  <a:cubicBezTo>
                    <a:pt x="1357769" y="795784"/>
                    <a:pt x="1356817" y="795022"/>
                    <a:pt x="1355483" y="791688"/>
                  </a:cubicBezTo>
                  <a:cubicBezTo>
                    <a:pt x="1362722" y="793879"/>
                    <a:pt x="1357293" y="791688"/>
                    <a:pt x="1361865" y="789688"/>
                  </a:cubicBezTo>
                  <a:cubicBezTo>
                    <a:pt x="1364627" y="792260"/>
                    <a:pt x="1368247" y="792926"/>
                    <a:pt x="1370533" y="790355"/>
                  </a:cubicBezTo>
                  <a:cubicBezTo>
                    <a:pt x="1368056" y="792355"/>
                    <a:pt x="1371295" y="793593"/>
                    <a:pt x="1369961" y="797784"/>
                  </a:cubicBezTo>
                  <a:cubicBezTo>
                    <a:pt x="1373390" y="797213"/>
                    <a:pt x="1374057" y="793498"/>
                    <a:pt x="1376724" y="792069"/>
                  </a:cubicBezTo>
                  <a:cubicBezTo>
                    <a:pt x="1372914" y="792260"/>
                    <a:pt x="1375009" y="787402"/>
                    <a:pt x="1372152" y="786735"/>
                  </a:cubicBezTo>
                  <a:cubicBezTo>
                    <a:pt x="1367580" y="785021"/>
                    <a:pt x="1369866" y="791212"/>
                    <a:pt x="1365675" y="789974"/>
                  </a:cubicBezTo>
                  <a:cubicBezTo>
                    <a:pt x="1364246" y="785211"/>
                    <a:pt x="1366342" y="780925"/>
                    <a:pt x="1361103" y="784640"/>
                  </a:cubicBezTo>
                  <a:cubicBezTo>
                    <a:pt x="1362532" y="780449"/>
                    <a:pt x="1365675" y="778163"/>
                    <a:pt x="1367008" y="773876"/>
                  </a:cubicBezTo>
                  <a:cubicBezTo>
                    <a:pt x="1368342" y="774257"/>
                    <a:pt x="1368818" y="775400"/>
                    <a:pt x="1369294" y="776543"/>
                  </a:cubicBezTo>
                  <a:cubicBezTo>
                    <a:pt x="1368818" y="778353"/>
                    <a:pt x="1367103" y="778448"/>
                    <a:pt x="1366532" y="780068"/>
                  </a:cubicBezTo>
                  <a:cubicBezTo>
                    <a:pt x="1371009" y="782544"/>
                    <a:pt x="1371676" y="782449"/>
                    <a:pt x="1376248" y="783401"/>
                  </a:cubicBezTo>
                  <a:cubicBezTo>
                    <a:pt x="1378153" y="780449"/>
                    <a:pt x="1371676" y="779115"/>
                    <a:pt x="1375390" y="778353"/>
                  </a:cubicBezTo>
                  <a:cubicBezTo>
                    <a:pt x="1378629" y="784925"/>
                    <a:pt x="1377486" y="771114"/>
                    <a:pt x="1382249" y="771400"/>
                  </a:cubicBezTo>
                  <a:cubicBezTo>
                    <a:pt x="1378057" y="768923"/>
                    <a:pt x="1375486" y="775019"/>
                    <a:pt x="1374724" y="772067"/>
                  </a:cubicBezTo>
                  <a:cubicBezTo>
                    <a:pt x="1375867" y="769590"/>
                    <a:pt x="1378153" y="763018"/>
                    <a:pt x="1372914" y="763113"/>
                  </a:cubicBezTo>
                  <a:cubicBezTo>
                    <a:pt x="1377581" y="760446"/>
                    <a:pt x="1373200" y="760446"/>
                    <a:pt x="1371961" y="759303"/>
                  </a:cubicBezTo>
                  <a:cubicBezTo>
                    <a:pt x="1373581" y="759398"/>
                    <a:pt x="1373295" y="757208"/>
                    <a:pt x="1374628" y="757017"/>
                  </a:cubicBezTo>
                  <a:cubicBezTo>
                    <a:pt x="1379772" y="757684"/>
                    <a:pt x="1378534" y="763685"/>
                    <a:pt x="1381391" y="766352"/>
                  </a:cubicBezTo>
                  <a:cubicBezTo>
                    <a:pt x="1382534" y="761970"/>
                    <a:pt x="1388249" y="765399"/>
                    <a:pt x="1388725" y="768161"/>
                  </a:cubicBezTo>
                  <a:cubicBezTo>
                    <a:pt x="1385582" y="767780"/>
                    <a:pt x="1385011" y="765494"/>
                    <a:pt x="1383677" y="769019"/>
                  </a:cubicBezTo>
                  <a:cubicBezTo>
                    <a:pt x="1383677" y="770924"/>
                    <a:pt x="1384820" y="774734"/>
                    <a:pt x="1386725" y="777972"/>
                  </a:cubicBezTo>
                  <a:cubicBezTo>
                    <a:pt x="1378153" y="786545"/>
                    <a:pt x="1384153" y="790069"/>
                    <a:pt x="1377486" y="799689"/>
                  </a:cubicBezTo>
                  <a:cubicBezTo>
                    <a:pt x="1381486" y="796736"/>
                    <a:pt x="1387773" y="796355"/>
                    <a:pt x="1391774" y="793307"/>
                  </a:cubicBezTo>
                  <a:cubicBezTo>
                    <a:pt x="1393583" y="795308"/>
                    <a:pt x="1394059" y="804356"/>
                    <a:pt x="1397393" y="801308"/>
                  </a:cubicBezTo>
                  <a:cubicBezTo>
                    <a:pt x="1392631" y="794736"/>
                    <a:pt x="1401679" y="785592"/>
                    <a:pt x="1400155" y="782735"/>
                  </a:cubicBezTo>
                  <a:cubicBezTo>
                    <a:pt x="1396822" y="789688"/>
                    <a:pt x="1389678" y="789974"/>
                    <a:pt x="1386725" y="794165"/>
                  </a:cubicBezTo>
                  <a:cubicBezTo>
                    <a:pt x="1386820" y="792545"/>
                    <a:pt x="1384630" y="792831"/>
                    <a:pt x="1384439" y="791402"/>
                  </a:cubicBezTo>
                  <a:cubicBezTo>
                    <a:pt x="1386916" y="788926"/>
                    <a:pt x="1387773" y="786735"/>
                    <a:pt x="1389773" y="786830"/>
                  </a:cubicBezTo>
                  <a:cubicBezTo>
                    <a:pt x="1388059" y="783306"/>
                    <a:pt x="1390345" y="782068"/>
                    <a:pt x="1387963" y="777877"/>
                  </a:cubicBezTo>
                  <a:cubicBezTo>
                    <a:pt x="1389678" y="777972"/>
                    <a:pt x="1390630" y="778734"/>
                    <a:pt x="1391583" y="779496"/>
                  </a:cubicBezTo>
                  <a:cubicBezTo>
                    <a:pt x="1388249" y="769971"/>
                    <a:pt x="1398536" y="759303"/>
                    <a:pt x="1407966" y="762065"/>
                  </a:cubicBezTo>
                  <a:cubicBezTo>
                    <a:pt x="1407966" y="759779"/>
                    <a:pt x="1407490" y="757874"/>
                    <a:pt x="1405870" y="756922"/>
                  </a:cubicBezTo>
                  <a:cubicBezTo>
                    <a:pt x="1399298" y="762351"/>
                    <a:pt x="1395583" y="755303"/>
                    <a:pt x="1389107" y="763113"/>
                  </a:cubicBezTo>
                  <a:cubicBezTo>
                    <a:pt x="1389678" y="754541"/>
                    <a:pt x="1393202" y="753398"/>
                    <a:pt x="1390345" y="748159"/>
                  </a:cubicBezTo>
                  <a:cubicBezTo>
                    <a:pt x="1392726" y="748064"/>
                    <a:pt x="1393012" y="749778"/>
                    <a:pt x="1395202" y="749778"/>
                  </a:cubicBezTo>
                  <a:cubicBezTo>
                    <a:pt x="1395678" y="743015"/>
                    <a:pt x="1395202" y="743111"/>
                    <a:pt x="1394821" y="738443"/>
                  </a:cubicBezTo>
                  <a:cubicBezTo>
                    <a:pt x="1399203" y="740063"/>
                    <a:pt x="1396345" y="733014"/>
                    <a:pt x="1400155" y="733871"/>
                  </a:cubicBezTo>
                  <a:cubicBezTo>
                    <a:pt x="1400060" y="735110"/>
                    <a:pt x="1399965" y="736348"/>
                    <a:pt x="1399870" y="737586"/>
                  </a:cubicBezTo>
                  <a:cubicBezTo>
                    <a:pt x="1403775" y="738443"/>
                    <a:pt x="1403680" y="734729"/>
                    <a:pt x="1405299" y="733014"/>
                  </a:cubicBezTo>
                  <a:cubicBezTo>
                    <a:pt x="1395965" y="732347"/>
                    <a:pt x="1400727" y="731681"/>
                    <a:pt x="1395774" y="727204"/>
                  </a:cubicBezTo>
                  <a:cubicBezTo>
                    <a:pt x="1397965" y="727585"/>
                    <a:pt x="1398822" y="726156"/>
                    <a:pt x="1398536" y="723680"/>
                  </a:cubicBezTo>
                  <a:cubicBezTo>
                    <a:pt x="1395965" y="720536"/>
                    <a:pt x="1393678" y="723680"/>
                    <a:pt x="1389868" y="723013"/>
                  </a:cubicBezTo>
                  <a:cubicBezTo>
                    <a:pt x="1393012" y="720727"/>
                    <a:pt x="1388535" y="717965"/>
                    <a:pt x="1391678" y="715679"/>
                  </a:cubicBezTo>
                  <a:cubicBezTo>
                    <a:pt x="1389583" y="714821"/>
                    <a:pt x="1384249" y="716536"/>
                    <a:pt x="1384344" y="713774"/>
                  </a:cubicBezTo>
                  <a:cubicBezTo>
                    <a:pt x="1387011" y="712726"/>
                    <a:pt x="1395298" y="712726"/>
                    <a:pt x="1399203" y="716250"/>
                  </a:cubicBezTo>
                  <a:cubicBezTo>
                    <a:pt x="1398346" y="720917"/>
                    <a:pt x="1397012" y="720917"/>
                    <a:pt x="1401203" y="722632"/>
                  </a:cubicBezTo>
                  <a:cubicBezTo>
                    <a:pt x="1402060" y="720822"/>
                    <a:pt x="1400251" y="716060"/>
                    <a:pt x="1402918" y="716536"/>
                  </a:cubicBezTo>
                  <a:cubicBezTo>
                    <a:pt x="1403965" y="720536"/>
                    <a:pt x="1402346" y="719774"/>
                    <a:pt x="1403680" y="722918"/>
                  </a:cubicBezTo>
                  <a:cubicBezTo>
                    <a:pt x="1405299" y="723013"/>
                    <a:pt x="1407013" y="723203"/>
                    <a:pt x="1408633" y="723299"/>
                  </a:cubicBezTo>
                  <a:cubicBezTo>
                    <a:pt x="1407490" y="717488"/>
                    <a:pt x="1409109" y="719393"/>
                    <a:pt x="1411776" y="716060"/>
                  </a:cubicBezTo>
                  <a:cubicBezTo>
                    <a:pt x="1410157" y="712345"/>
                    <a:pt x="1407204" y="716345"/>
                    <a:pt x="1408537" y="709583"/>
                  </a:cubicBezTo>
                  <a:cubicBezTo>
                    <a:pt x="1405299" y="710916"/>
                    <a:pt x="1404727" y="708630"/>
                    <a:pt x="1403489" y="710440"/>
                  </a:cubicBezTo>
                  <a:cubicBezTo>
                    <a:pt x="1404442" y="710821"/>
                    <a:pt x="1404823" y="711583"/>
                    <a:pt x="1404537" y="713012"/>
                  </a:cubicBezTo>
                  <a:cubicBezTo>
                    <a:pt x="1401584" y="712250"/>
                    <a:pt x="1401679" y="715107"/>
                    <a:pt x="1398250" y="713774"/>
                  </a:cubicBezTo>
                  <a:cubicBezTo>
                    <a:pt x="1398346" y="712154"/>
                    <a:pt x="1398536" y="710440"/>
                    <a:pt x="1398632" y="708821"/>
                  </a:cubicBezTo>
                  <a:cubicBezTo>
                    <a:pt x="1394726" y="708725"/>
                    <a:pt x="1394821" y="713488"/>
                    <a:pt x="1389583" y="711869"/>
                  </a:cubicBezTo>
                  <a:cubicBezTo>
                    <a:pt x="1392154" y="710345"/>
                    <a:pt x="1389868" y="703201"/>
                    <a:pt x="1393964" y="703487"/>
                  </a:cubicBezTo>
                  <a:cubicBezTo>
                    <a:pt x="1394536" y="705392"/>
                    <a:pt x="1391964" y="709773"/>
                    <a:pt x="1394726" y="709773"/>
                  </a:cubicBezTo>
                  <a:cubicBezTo>
                    <a:pt x="1396536" y="705963"/>
                    <a:pt x="1396155" y="705963"/>
                    <a:pt x="1397965" y="701296"/>
                  </a:cubicBezTo>
                  <a:cubicBezTo>
                    <a:pt x="1396536" y="701010"/>
                    <a:pt x="1394440" y="701201"/>
                    <a:pt x="1394345" y="699677"/>
                  </a:cubicBezTo>
                  <a:cubicBezTo>
                    <a:pt x="1396917" y="698057"/>
                    <a:pt x="1392631" y="694247"/>
                    <a:pt x="1397298" y="693676"/>
                  </a:cubicBezTo>
                  <a:cubicBezTo>
                    <a:pt x="1397965" y="696152"/>
                    <a:pt x="1400346" y="697295"/>
                    <a:pt x="1403203" y="697867"/>
                  </a:cubicBezTo>
                  <a:cubicBezTo>
                    <a:pt x="1404537" y="694438"/>
                    <a:pt x="1401679" y="694533"/>
                    <a:pt x="1402441" y="691580"/>
                  </a:cubicBezTo>
                  <a:cubicBezTo>
                    <a:pt x="1398250" y="691866"/>
                    <a:pt x="1396060" y="692914"/>
                    <a:pt x="1393774" y="690914"/>
                  </a:cubicBezTo>
                  <a:cubicBezTo>
                    <a:pt x="1396536" y="687008"/>
                    <a:pt x="1404346" y="691199"/>
                    <a:pt x="1410252" y="688532"/>
                  </a:cubicBezTo>
                  <a:cubicBezTo>
                    <a:pt x="1404727" y="687389"/>
                    <a:pt x="1403489" y="686151"/>
                    <a:pt x="1405870" y="680722"/>
                  </a:cubicBezTo>
                  <a:cubicBezTo>
                    <a:pt x="1403775" y="680531"/>
                    <a:pt x="1401775" y="680341"/>
                    <a:pt x="1399679" y="680246"/>
                  </a:cubicBezTo>
                  <a:cubicBezTo>
                    <a:pt x="1398536" y="677674"/>
                    <a:pt x="1396631" y="663577"/>
                    <a:pt x="1404918" y="661862"/>
                  </a:cubicBezTo>
                  <a:cubicBezTo>
                    <a:pt x="1404537" y="664910"/>
                    <a:pt x="1405108" y="667101"/>
                    <a:pt x="1406918" y="668244"/>
                  </a:cubicBezTo>
                  <a:cubicBezTo>
                    <a:pt x="1408823" y="666625"/>
                    <a:pt x="1403299" y="660529"/>
                    <a:pt x="1408918" y="658433"/>
                  </a:cubicBezTo>
                  <a:cubicBezTo>
                    <a:pt x="1408823" y="660053"/>
                    <a:pt x="1411014" y="659767"/>
                    <a:pt x="1411204" y="661100"/>
                  </a:cubicBezTo>
                  <a:cubicBezTo>
                    <a:pt x="1408728" y="662434"/>
                    <a:pt x="1408061" y="663958"/>
                    <a:pt x="1410824" y="666053"/>
                  </a:cubicBezTo>
                  <a:cubicBezTo>
                    <a:pt x="1416634" y="660148"/>
                    <a:pt x="1413681" y="649004"/>
                    <a:pt x="1418634" y="646718"/>
                  </a:cubicBezTo>
                  <a:cubicBezTo>
                    <a:pt x="1418824" y="644622"/>
                    <a:pt x="1415205" y="645670"/>
                    <a:pt x="1415110" y="643955"/>
                  </a:cubicBezTo>
                  <a:cubicBezTo>
                    <a:pt x="1415300" y="641860"/>
                    <a:pt x="1418634" y="643479"/>
                    <a:pt x="1419015" y="641765"/>
                  </a:cubicBezTo>
                  <a:cubicBezTo>
                    <a:pt x="1418348" y="639955"/>
                    <a:pt x="1414252" y="641193"/>
                    <a:pt x="1414252" y="638907"/>
                  </a:cubicBezTo>
                  <a:cubicBezTo>
                    <a:pt x="1414157" y="633287"/>
                    <a:pt x="1424349" y="632716"/>
                    <a:pt x="1420253" y="626906"/>
                  </a:cubicBezTo>
                  <a:cubicBezTo>
                    <a:pt x="1420253" y="629096"/>
                    <a:pt x="1418824" y="629668"/>
                    <a:pt x="1416348" y="629096"/>
                  </a:cubicBezTo>
                  <a:cubicBezTo>
                    <a:pt x="1419205" y="625667"/>
                    <a:pt x="1419586" y="623381"/>
                    <a:pt x="1420729" y="620714"/>
                  </a:cubicBezTo>
                  <a:cubicBezTo>
                    <a:pt x="1424063" y="621381"/>
                    <a:pt x="1422539" y="626144"/>
                    <a:pt x="1425206" y="627382"/>
                  </a:cubicBezTo>
                  <a:cubicBezTo>
                    <a:pt x="1426254" y="623572"/>
                    <a:pt x="1428635" y="621381"/>
                    <a:pt x="1431969" y="620429"/>
                  </a:cubicBezTo>
                  <a:cubicBezTo>
                    <a:pt x="1428921" y="616714"/>
                    <a:pt x="1429207" y="621667"/>
                    <a:pt x="1425682" y="621191"/>
                  </a:cubicBezTo>
                  <a:cubicBezTo>
                    <a:pt x="1425587" y="619381"/>
                    <a:pt x="1426444" y="616619"/>
                    <a:pt x="1424825" y="616142"/>
                  </a:cubicBezTo>
                  <a:cubicBezTo>
                    <a:pt x="1421301" y="621857"/>
                    <a:pt x="1419301" y="617095"/>
                    <a:pt x="1414919" y="615380"/>
                  </a:cubicBezTo>
                  <a:cubicBezTo>
                    <a:pt x="1414443" y="620048"/>
                    <a:pt x="1419967" y="619571"/>
                    <a:pt x="1417872" y="625572"/>
                  </a:cubicBezTo>
                  <a:cubicBezTo>
                    <a:pt x="1416253" y="625477"/>
                    <a:pt x="1414538" y="625286"/>
                    <a:pt x="1412919" y="625191"/>
                  </a:cubicBezTo>
                  <a:cubicBezTo>
                    <a:pt x="1413490" y="622334"/>
                    <a:pt x="1415967" y="620048"/>
                    <a:pt x="1412157" y="618905"/>
                  </a:cubicBezTo>
                  <a:cubicBezTo>
                    <a:pt x="1411776" y="619857"/>
                    <a:pt x="1411014" y="620238"/>
                    <a:pt x="1409585" y="619952"/>
                  </a:cubicBezTo>
                  <a:cubicBezTo>
                    <a:pt x="1408537" y="625858"/>
                    <a:pt x="1414443" y="625858"/>
                    <a:pt x="1415015" y="630430"/>
                  </a:cubicBezTo>
                  <a:cubicBezTo>
                    <a:pt x="1413395" y="632144"/>
                    <a:pt x="1413109" y="635383"/>
                    <a:pt x="1410824" y="636335"/>
                  </a:cubicBezTo>
                  <a:cubicBezTo>
                    <a:pt x="1410157" y="631954"/>
                    <a:pt x="1413014" y="631668"/>
                    <a:pt x="1412728" y="627763"/>
                  </a:cubicBezTo>
                  <a:cubicBezTo>
                    <a:pt x="1408252" y="625763"/>
                    <a:pt x="1405203" y="632430"/>
                    <a:pt x="1403870" y="629573"/>
                  </a:cubicBezTo>
                  <a:cubicBezTo>
                    <a:pt x="1404251" y="627858"/>
                    <a:pt x="1406061" y="627668"/>
                    <a:pt x="1406632" y="626048"/>
                  </a:cubicBezTo>
                  <a:cubicBezTo>
                    <a:pt x="1398155" y="624334"/>
                    <a:pt x="1402441" y="637383"/>
                    <a:pt x="1396822" y="639002"/>
                  </a:cubicBezTo>
                  <a:cubicBezTo>
                    <a:pt x="1397107" y="635669"/>
                    <a:pt x="1398060" y="631763"/>
                    <a:pt x="1394917" y="631382"/>
                  </a:cubicBezTo>
                  <a:cubicBezTo>
                    <a:pt x="1393964" y="633859"/>
                    <a:pt x="1392726" y="633859"/>
                    <a:pt x="1391107" y="632335"/>
                  </a:cubicBezTo>
                  <a:cubicBezTo>
                    <a:pt x="1390726" y="634145"/>
                    <a:pt x="1391202" y="637002"/>
                    <a:pt x="1389487" y="637193"/>
                  </a:cubicBezTo>
                  <a:cubicBezTo>
                    <a:pt x="1382249" y="630239"/>
                    <a:pt x="1386058" y="620714"/>
                    <a:pt x="1392250" y="618619"/>
                  </a:cubicBezTo>
                  <a:cubicBezTo>
                    <a:pt x="1389773" y="616619"/>
                    <a:pt x="1400536" y="605379"/>
                    <a:pt x="1395869" y="605189"/>
                  </a:cubicBezTo>
                  <a:cubicBezTo>
                    <a:pt x="1395583" y="606713"/>
                    <a:pt x="1395202" y="608141"/>
                    <a:pt x="1393202" y="607475"/>
                  </a:cubicBezTo>
                  <a:cubicBezTo>
                    <a:pt x="1391202" y="602712"/>
                    <a:pt x="1394631" y="598997"/>
                    <a:pt x="1396726" y="595187"/>
                  </a:cubicBezTo>
                  <a:cubicBezTo>
                    <a:pt x="1393678" y="594044"/>
                    <a:pt x="1391202" y="600236"/>
                    <a:pt x="1389202" y="595854"/>
                  </a:cubicBezTo>
                  <a:cubicBezTo>
                    <a:pt x="1388249" y="591092"/>
                    <a:pt x="1393583" y="593759"/>
                    <a:pt x="1394536" y="591282"/>
                  </a:cubicBezTo>
                  <a:cubicBezTo>
                    <a:pt x="1389773" y="590711"/>
                    <a:pt x="1386820" y="590520"/>
                    <a:pt x="1385963" y="589282"/>
                  </a:cubicBezTo>
                  <a:cubicBezTo>
                    <a:pt x="1388344" y="585281"/>
                    <a:pt x="1391869" y="582614"/>
                    <a:pt x="1395488" y="580043"/>
                  </a:cubicBezTo>
                  <a:cubicBezTo>
                    <a:pt x="1394726" y="574518"/>
                    <a:pt x="1390916" y="571565"/>
                    <a:pt x="1390345" y="565850"/>
                  </a:cubicBezTo>
                  <a:cubicBezTo>
                    <a:pt x="1393202" y="566517"/>
                    <a:pt x="1395107" y="566041"/>
                    <a:pt x="1396631" y="565088"/>
                  </a:cubicBezTo>
                  <a:cubicBezTo>
                    <a:pt x="1394917" y="560326"/>
                    <a:pt x="1397488" y="563183"/>
                    <a:pt x="1398346" y="558992"/>
                  </a:cubicBezTo>
                  <a:cubicBezTo>
                    <a:pt x="1395202" y="559659"/>
                    <a:pt x="1393107" y="559850"/>
                    <a:pt x="1391011" y="557183"/>
                  </a:cubicBezTo>
                  <a:cubicBezTo>
                    <a:pt x="1395012" y="554325"/>
                    <a:pt x="1395107" y="555373"/>
                    <a:pt x="1398822" y="552801"/>
                  </a:cubicBezTo>
                  <a:cubicBezTo>
                    <a:pt x="1398727" y="554992"/>
                    <a:pt x="1398250" y="556611"/>
                    <a:pt x="1397203" y="557659"/>
                  </a:cubicBezTo>
                  <a:cubicBezTo>
                    <a:pt x="1404727" y="559373"/>
                    <a:pt x="1405203" y="565279"/>
                    <a:pt x="1407394" y="570994"/>
                  </a:cubicBezTo>
                  <a:cubicBezTo>
                    <a:pt x="1408633" y="569279"/>
                    <a:pt x="1410728" y="568613"/>
                    <a:pt x="1413776" y="568994"/>
                  </a:cubicBezTo>
                  <a:cubicBezTo>
                    <a:pt x="1415015" y="580709"/>
                    <a:pt x="1408633" y="586710"/>
                    <a:pt x="1414348" y="592806"/>
                  </a:cubicBezTo>
                  <a:cubicBezTo>
                    <a:pt x="1414919" y="590234"/>
                    <a:pt x="1417872" y="590615"/>
                    <a:pt x="1419586" y="589472"/>
                  </a:cubicBezTo>
                  <a:cubicBezTo>
                    <a:pt x="1419967" y="584519"/>
                    <a:pt x="1417396" y="582043"/>
                    <a:pt x="1416729" y="577947"/>
                  </a:cubicBezTo>
                  <a:cubicBezTo>
                    <a:pt x="1420063" y="578233"/>
                    <a:pt x="1420729" y="584805"/>
                    <a:pt x="1422825" y="579662"/>
                  </a:cubicBezTo>
                  <a:cubicBezTo>
                    <a:pt x="1418253" y="580519"/>
                    <a:pt x="1421968" y="574232"/>
                    <a:pt x="1419586" y="573185"/>
                  </a:cubicBezTo>
                  <a:cubicBezTo>
                    <a:pt x="1416919" y="571280"/>
                    <a:pt x="1414633" y="575947"/>
                    <a:pt x="1414633" y="572804"/>
                  </a:cubicBezTo>
                  <a:cubicBezTo>
                    <a:pt x="1415872" y="569089"/>
                    <a:pt x="1412824" y="568898"/>
                    <a:pt x="1413967" y="565184"/>
                  </a:cubicBezTo>
                  <a:cubicBezTo>
                    <a:pt x="1420444" y="565850"/>
                    <a:pt x="1418634" y="559754"/>
                    <a:pt x="1418539" y="555563"/>
                  </a:cubicBezTo>
                  <a:cubicBezTo>
                    <a:pt x="1410919" y="555182"/>
                    <a:pt x="1411395" y="552801"/>
                    <a:pt x="1410442" y="547372"/>
                  </a:cubicBezTo>
                  <a:cubicBezTo>
                    <a:pt x="1409204" y="549086"/>
                    <a:pt x="1406251" y="548801"/>
                    <a:pt x="1404061" y="549372"/>
                  </a:cubicBezTo>
                  <a:cubicBezTo>
                    <a:pt x="1403584" y="547467"/>
                    <a:pt x="1402441" y="546134"/>
                    <a:pt x="1401965" y="544229"/>
                  </a:cubicBezTo>
                  <a:cubicBezTo>
                    <a:pt x="1402632" y="544991"/>
                    <a:pt x="1407585" y="547562"/>
                    <a:pt x="1408157" y="544705"/>
                  </a:cubicBezTo>
                  <a:cubicBezTo>
                    <a:pt x="1406537" y="544038"/>
                    <a:pt x="1400251" y="541562"/>
                    <a:pt x="1404823" y="539466"/>
                  </a:cubicBezTo>
                  <a:cubicBezTo>
                    <a:pt x="1406442" y="539561"/>
                    <a:pt x="1405775" y="541752"/>
                    <a:pt x="1407109" y="542133"/>
                  </a:cubicBezTo>
                  <a:cubicBezTo>
                    <a:pt x="1411490" y="539847"/>
                    <a:pt x="1402727" y="537085"/>
                    <a:pt x="1406347" y="535847"/>
                  </a:cubicBezTo>
                  <a:cubicBezTo>
                    <a:pt x="1407966" y="536037"/>
                    <a:pt x="1407299" y="538133"/>
                    <a:pt x="1408633" y="538514"/>
                  </a:cubicBezTo>
                  <a:cubicBezTo>
                    <a:pt x="1410538" y="535561"/>
                    <a:pt x="1405394" y="533084"/>
                    <a:pt x="1409109" y="532322"/>
                  </a:cubicBezTo>
                  <a:cubicBezTo>
                    <a:pt x="1414062" y="536418"/>
                    <a:pt x="1416538" y="540133"/>
                    <a:pt x="1416824" y="545467"/>
                  </a:cubicBezTo>
                  <a:cubicBezTo>
                    <a:pt x="1420158" y="540704"/>
                    <a:pt x="1421491" y="541943"/>
                    <a:pt x="1422730" y="534704"/>
                  </a:cubicBezTo>
                  <a:cubicBezTo>
                    <a:pt x="1415872" y="532989"/>
                    <a:pt x="1417015" y="521178"/>
                    <a:pt x="1414538" y="512796"/>
                  </a:cubicBezTo>
                  <a:cubicBezTo>
                    <a:pt x="1421110" y="513749"/>
                    <a:pt x="1419491" y="509081"/>
                    <a:pt x="1423492" y="509748"/>
                  </a:cubicBezTo>
                  <a:cubicBezTo>
                    <a:pt x="1420063" y="510320"/>
                    <a:pt x="1424920" y="503938"/>
                    <a:pt x="1421396" y="504605"/>
                  </a:cubicBezTo>
                  <a:cubicBezTo>
                    <a:pt x="1418634" y="510701"/>
                    <a:pt x="1413871" y="512225"/>
                    <a:pt x="1409490" y="512415"/>
                  </a:cubicBezTo>
                  <a:cubicBezTo>
                    <a:pt x="1409395" y="509081"/>
                    <a:pt x="1414443" y="511844"/>
                    <a:pt x="1413586" y="507748"/>
                  </a:cubicBezTo>
                  <a:cubicBezTo>
                    <a:pt x="1413205" y="505652"/>
                    <a:pt x="1408728" y="501271"/>
                    <a:pt x="1407680" y="503557"/>
                  </a:cubicBezTo>
                  <a:cubicBezTo>
                    <a:pt x="1411109" y="505081"/>
                    <a:pt x="1404442" y="507272"/>
                    <a:pt x="1405490" y="514606"/>
                  </a:cubicBezTo>
                  <a:cubicBezTo>
                    <a:pt x="1403203" y="512320"/>
                    <a:pt x="1403870" y="514606"/>
                    <a:pt x="1400536" y="514225"/>
                  </a:cubicBezTo>
                  <a:cubicBezTo>
                    <a:pt x="1399870" y="519368"/>
                    <a:pt x="1402156" y="521273"/>
                    <a:pt x="1398536" y="524131"/>
                  </a:cubicBezTo>
                  <a:cubicBezTo>
                    <a:pt x="1396250" y="521559"/>
                    <a:pt x="1393297" y="522512"/>
                    <a:pt x="1392535" y="521178"/>
                  </a:cubicBezTo>
                  <a:cubicBezTo>
                    <a:pt x="1391583" y="512987"/>
                    <a:pt x="1397869" y="516511"/>
                    <a:pt x="1398250" y="512891"/>
                  </a:cubicBezTo>
                  <a:cubicBezTo>
                    <a:pt x="1397679" y="510891"/>
                    <a:pt x="1393678" y="506129"/>
                    <a:pt x="1393678" y="507557"/>
                  </a:cubicBezTo>
                  <a:cubicBezTo>
                    <a:pt x="1392345" y="509748"/>
                    <a:pt x="1397107" y="512034"/>
                    <a:pt x="1393297" y="512510"/>
                  </a:cubicBezTo>
                  <a:cubicBezTo>
                    <a:pt x="1389202" y="512129"/>
                    <a:pt x="1392631" y="505367"/>
                    <a:pt x="1390249" y="503462"/>
                  </a:cubicBezTo>
                  <a:cubicBezTo>
                    <a:pt x="1391488" y="503557"/>
                    <a:pt x="1392726" y="503652"/>
                    <a:pt x="1393964" y="503747"/>
                  </a:cubicBezTo>
                  <a:cubicBezTo>
                    <a:pt x="1394631" y="496889"/>
                    <a:pt x="1386820" y="492508"/>
                    <a:pt x="1395298" y="487650"/>
                  </a:cubicBezTo>
                  <a:cubicBezTo>
                    <a:pt x="1393774" y="487364"/>
                    <a:pt x="1392345" y="486983"/>
                    <a:pt x="1393012" y="484983"/>
                  </a:cubicBezTo>
                  <a:cubicBezTo>
                    <a:pt x="1394726" y="486221"/>
                    <a:pt x="1396822" y="487174"/>
                    <a:pt x="1396345" y="490317"/>
                  </a:cubicBezTo>
                  <a:cubicBezTo>
                    <a:pt x="1396155" y="492794"/>
                    <a:pt x="1392821" y="491651"/>
                    <a:pt x="1393488" y="495080"/>
                  </a:cubicBezTo>
                  <a:cubicBezTo>
                    <a:pt x="1398346" y="496127"/>
                    <a:pt x="1392535" y="490508"/>
                    <a:pt x="1398727" y="491746"/>
                  </a:cubicBezTo>
                  <a:cubicBezTo>
                    <a:pt x="1399012" y="488412"/>
                    <a:pt x="1399298" y="485174"/>
                    <a:pt x="1399489" y="481840"/>
                  </a:cubicBezTo>
                  <a:cubicBezTo>
                    <a:pt x="1403584" y="482983"/>
                    <a:pt x="1403775" y="479554"/>
                    <a:pt x="1406061" y="478601"/>
                  </a:cubicBezTo>
                  <a:cubicBezTo>
                    <a:pt x="1400441" y="477744"/>
                    <a:pt x="1405680" y="474791"/>
                    <a:pt x="1402822" y="472124"/>
                  </a:cubicBezTo>
                  <a:cubicBezTo>
                    <a:pt x="1402727" y="474220"/>
                    <a:pt x="1401584" y="475172"/>
                    <a:pt x="1400060" y="475649"/>
                  </a:cubicBezTo>
                  <a:cubicBezTo>
                    <a:pt x="1401394" y="468410"/>
                    <a:pt x="1391392" y="472601"/>
                    <a:pt x="1398155" y="468029"/>
                  </a:cubicBezTo>
                  <a:cubicBezTo>
                    <a:pt x="1391107" y="468695"/>
                    <a:pt x="1395107" y="474220"/>
                    <a:pt x="1388725" y="476030"/>
                  </a:cubicBezTo>
                  <a:cubicBezTo>
                    <a:pt x="1391297" y="477744"/>
                    <a:pt x="1396726" y="476887"/>
                    <a:pt x="1397107" y="480411"/>
                  </a:cubicBezTo>
                  <a:cubicBezTo>
                    <a:pt x="1394821" y="483173"/>
                    <a:pt x="1391011" y="484126"/>
                    <a:pt x="1386725" y="484602"/>
                  </a:cubicBezTo>
                  <a:cubicBezTo>
                    <a:pt x="1387297" y="473839"/>
                    <a:pt x="1384820" y="489174"/>
                    <a:pt x="1380724" y="481649"/>
                  </a:cubicBezTo>
                  <a:cubicBezTo>
                    <a:pt x="1379962" y="484602"/>
                    <a:pt x="1382725" y="484507"/>
                    <a:pt x="1381486" y="487936"/>
                  </a:cubicBezTo>
                  <a:cubicBezTo>
                    <a:pt x="1376248" y="484031"/>
                    <a:pt x="1377867" y="492794"/>
                    <a:pt x="1373485" y="493556"/>
                  </a:cubicBezTo>
                  <a:cubicBezTo>
                    <a:pt x="1374247" y="493651"/>
                    <a:pt x="1374914" y="493841"/>
                    <a:pt x="1374628" y="494889"/>
                  </a:cubicBezTo>
                  <a:cubicBezTo>
                    <a:pt x="1375867" y="494984"/>
                    <a:pt x="1376057" y="496032"/>
                    <a:pt x="1377010" y="496318"/>
                  </a:cubicBezTo>
                  <a:cubicBezTo>
                    <a:pt x="1379486" y="494127"/>
                    <a:pt x="1377391" y="493175"/>
                    <a:pt x="1377486" y="490031"/>
                  </a:cubicBezTo>
                  <a:cubicBezTo>
                    <a:pt x="1379200" y="490222"/>
                    <a:pt x="1380248" y="489650"/>
                    <a:pt x="1381296" y="489079"/>
                  </a:cubicBezTo>
                  <a:cubicBezTo>
                    <a:pt x="1381010" y="494318"/>
                    <a:pt x="1375200" y="499461"/>
                    <a:pt x="1371295" y="504509"/>
                  </a:cubicBezTo>
                  <a:cubicBezTo>
                    <a:pt x="1371199" y="500318"/>
                    <a:pt x="1370437" y="490603"/>
                    <a:pt x="1365770" y="495270"/>
                  </a:cubicBezTo>
                  <a:cubicBezTo>
                    <a:pt x="1365008" y="491270"/>
                    <a:pt x="1368056" y="491555"/>
                    <a:pt x="1368723" y="489269"/>
                  </a:cubicBezTo>
                  <a:cubicBezTo>
                    <a:pt x="1367294" y="488984"/>
                    <a:pt x="1365199" y="489174"/>
                    <a:pt x="1365103" y="487745"/>
                  </a:cubicBezTo>
                  <a:cubicBezTo>
                    <a:pt x="1367103" y="486317"/>
                    <a:pt x="1373009" y="484888"/>
                    <a:pt x="1367961" y="482983"/>
                  </a:cubicBezTo>
                  <a:cubicBezTo>
                    <a:pt x="1369675" y="486221"/>
                    <a:pt x="1363484" y="486317"/>
                    <a:pt x="1364151" y="483935"/>
                  </a:cubicBezTo>
                  <a:cubicBezTo>
                    <a:pt x="1369580" y="480316"/>
                    <a:pt x="1365008" y="477839"/>
                    <a:pt x="1362341" y="474982"/>
                  </a:cubicBezTo>
                  <a:cubicBezTo>
                    <a:pt x="1366246" y="474410"/>
                    <a:pt x="1366723" y="476601"/>
                    <a:pt x="1369675" y="476792"/>
                  </a:cubicBezTo>
                  <a:cubicBezTo>
                    <a:pt x="1369675" y="474506"/>
                    <a:pt x="1371104" y="474029"/>
                    <a:pt x="1373581" y="474601"/>
                  </a:cubicBezTo>
                  <a:cubicBezTo>
                    <a:pt x="1372819" y="471648"/>
                    <a:pt x="1375676" y="466409"/>
                    <a:pt x="1376438" y="469838"/>
                  </a:cubicBezTo>
                  <a:cubicBezTo>
                    <a:pt x="1377581" y="470696"/>
                    <a:pt x="1374247" y="463266"/>
                    <a:pt x="1373485" y="459551"/>
                  </a:cubicBezTo>
                  <a:cubicBezTo>
                    <a:pt x="1373390" y="464123"/>
                    <a:pt x="1366342" y="457075"/>
                    <a:pt x="1363770" y="456313"/>
                  </a:cubicBezTo>
                  <a:cubicBezTo>
                    <a:pt x="1369009" y="457837"/>
                    <a:pt x="1367485" y="451646"/>
                    <a:pt x="1371676" y="451931"/>
                  </a:cubicBezTo>
                  <a:cubicBezTo>
                    <a:pt x="1371771" y="454313"/>
                    <a:pt x="1370057" y="454598"/>
                    <a:pt x="1370057" y="456789"/>
                  </a:cubicBezTo>
                  <a:cubicBezTo>
                    <a:pt x="1377676" y="456027"/>
                    <a:pt x="1371676" y="448026"/>
                    <a:pt x="1375962" y="446026"/>
                  </a:cubicBezTo>
                  <a:cubicBezTo>
                    <a:pt x="1372819" y="446026"/>
                    <a:pt x="1372247" y="443835"/>
                    <a:pt x="1371295" y="441930"/>
                  </a:cubicBezTo>
                  <a:cubicBezTo>
                    <a:pt x="1374152" y="440311"/>
                    <a:pt x="1375676" y="434024"/>
                    <a:pt x="1372057" y="432024"/>
                  </a:cubicBezTo>
                  <a:cubicBezTo>
                    <a:pt x="1368056" y="435929"/>
                    <a:pt x="1363294" y="438977"/>
                    <a:pt x="1361008" y="444883"/>
                  </a:cubicBezTo>
                  <a:cubicBezTo>
                    <a:pt x="1358912" y="443835"/>
                    <a:pt x="1357293" y="443264"/>
                    <a:pt x="1356055" y="444502"/>
                  </a:cubicBezTo>
                  <a:cubicBezTo>
                    <a:pt x="1362055" y="446597"/>
                    <a:pt x="1358055" y="454217"/>
                    <a:pt x="1357388" y="459647"/>
                  </a:cubicBezTo>
                  <a:cubicBezTo>
                    <a:pt x="1352435" y="459742"/>
                    <a:pt x="1355674" y="460980"/>
                    <a:pt x="1350721" y="464123"/>
                  </a:cubicBezTo>
                  <a:cubicBezTo>
                    <a:pt x="1352721" y="458313"/>
                    <a:pt x="1349101" y="446407"/>
                    <a:pt x="1356721" y="452122"/>
                  </a:cubicBezTo>
                  <a:cubicBezTo>
                    <a:pt x="1356626" y="449741"/>
                    <a:pt x="1358341" y="449455"/>
                    <a:pt x="1358341" y="447264"/>
                  </a:cubicBezTo>
                  <a:cubicBezTo>
                    <a:pt x="1356912" y="446978"/>
                    <a:pt x="1354816" y="447169"/>
                    <a:pt x="1354721" y="445740"/>
                  </a:cubicBezTo>
                  <a:cubicBezTo>
                    <a:pt x="1354816" y="440597"/>
                    <a:pt x="1356626" y="440882"/>
                    <a:pt x="1359960" y="442406"/>
                  </a:cubicBezTo>
                  <a:cubicBezTo>
                    <a:pt x="1362913" y="438692"/>
                    <a:pt x="1359484" y="428500"/>
                    <a:pt x="1355864" y="430786"/>
                  </a:cubicBezTo>
                  <a:cubicBezTo>
                    <a:pt x="1358531" y="431167"/>
                    <a:pt x="1358245" y="434120"/>
                    <a:pt x="1357865" y="437168"/>
                  </a:cubicBezTo>
                  <a:cubicBezTo>
                    <a:pt x="1356245" y="437072"/>
                    <a:pt x="1356531" y="439263"/>
                    <a:pt x="1355197" y="439454"/>
                  </a:cubicBezTo>
                  <a:cubicBezTo>
                    <a:pt x="1354435" y="436120"/>
                    <a:pt x="1349101" y="441740"/>
                    <a:pt x="1349197" y="436406"/>
                  </a:cubicBezTo>
                  <a:cubicBezTo>
                    <a:pt x="1352626" y="438311"/>
                    <a:pt x="1354816" y="437549"/>
                    <a:pt x="1355674" y="433262"/>
                  </a:cubicBezTo>
                  <a:cubicBezTo>
                    <a:pt x="1353102" y="433358"/>
                    <a:pt x="1350340" y="427928"/>
                    <a:pt x="1352340" y="428024"/>
                  </a:cubicBezTo>
                  <a:cubicBezTo>
                    <a:pt x="1353959" y="428119"/>
                    <a:pt x="1353292" y="430310"/>
                    <a:pt x="1354626" y="430691"/>
                  </a:cubicBezTo>
                  <a:cubicBezTo>
                    <a:pt x="1354912" y="427738"/>
                    <a:pt x="1352816" y="426881"/>
                    <a:pt x="1353959" y="423071"/>
                  </a:cubicBezTo>
                  <a:cubicBezTo>
                    <a:pt x="1352530" y="422785"/>
                    <a:pt x="1350435" y="423071"/>
                    <a:pt x="1350340" y="421547"/>
                  </a:cubicBezTo>
                  <a:cubicBezTo>
                    <a:pt x="1353292" y="416784"/>
                    <a:pt x="1348816" y="410974"/>
                    <a:pt x="1353864" y="409259"/>
                  </a:cubicBezTo>
                  <a:cubicBezTo>
                    <a:pt x="1353769" y="412784"/>
                    <a:pt x="1352054" y="417737"/>
                    <a:pt x="1355674" y="418213"/>
                  </a:cubicBezTo>
                  <a:cubicBezTo>
                    <a:pt x="1355864" y="415736"/>
                    <a:pt x="1359198" y="416879"/>
                    <a:pt x="1358531" y="413450"/>
                  </a:cubicBezTo>
                  <a:cubicBezTo>
                    <a:pt x="1353864" y="408497"/>
                    <a:pt x="1357674" y="403449"/>
                    <a:pt x="1352149" y="399163"/>
                  </a:cubicBezTo>
                  <a:cubicBezTo>
                    <a:pt x="1352054" y="399925"/>
                    <a:pt x="1351864" y="400592"/>
                    <a:pt x="1350816" y="400306"/>
                  </a:cubicBezTo>
                  <a:cubicBezTo>
                    <a:pt x="1350911" y="399639"/>
                    <a:pt x="1349959" y="398782"/>
                    <a:pt x="1349578" y="400211"/>
                  </a:cubicBezTo>
                  <a:cubicBezTo>
                    <a:pt x="1350530" y="401830"/>
                    <a:pt x="1355769" y="405640"/>
                    <a:pt x="1352816" y="406783"/>
                  </a:cubicBezTo>
                  <a:cubicBezTo>
                    <a:pt x="1349387" y="403068"/>
                    <a:pt x="1348720" y="401639"/>
                    <a:pt x="1345672" y="402401"/>
                  </a:cubicBezTo>
                  <a:cubicBezTo>
                    <a:pt x="1348816" y="400115"/>
                    <a:pt x="1344339" y="397353"/>
                    <a:pt x="1347482" y="395067"/>
                  </a:cubicBezTo>
                  <a:cubicBezTo>
                    <a:pt x="1345387" y="394400"/>
                    <a:pt x="1344149" y="396686"/>
                    <a:pt x="1343767" y="394781"/>
                  </a:cubicBezTo>
                  <a:cubicBezTo>
                    <a:pt x="1345958" y="394210"/>
                    <a:pt x="1344149" y="388876"/>
                    <a:pt x="1346720" y="388781"/>
                  </a:cubicBezTo>
                  <a:cubicBezTo>
                    <a:pt x="1349768" y="393067"/>
                    <a:pt x="1347292" y="384399"/>
                    <a:pt x="1351673" y="389162"/>
                  </a:cubicBezTo>
                  <a:cubicBezTo>
                    <a:pt x="1352149" y="386876"/>
                    <a:pt x="1355578" y="381161"/>
                    <a:pt x="1352435" y="379256"/>
                  </a:cubicBezTo>
                  <a:cubicBezTo>
                    <a:pt x="1348720" y="383637"/>
                    <a:pt x="1345101" y="376017"/>
                    <a:pt x="1350244" y="375350"/>
                  </a:cubicBezTo>
                  <a:cubicBezTo>
                    <a:pt x="1347958" y="373064"/>
                    <a:pt x="1348625" y="375350"/>
                    <a:pt x="1345291" y="374969"/>
                  </a:cubicBezTo>
                  <a:cubicBezTo>
                    <a:pt x="1346244" y="380113"/>
                    <a:pt x="1343482" y="380970"/>
                    <a:pt x="1340910" y="382113"/>
                  </a:cubicBezTo>
                  <a:cubicBezTo>
                    <a:pt x="1344815" y="386114"/>
                    <a:pt x="1339100" y="405926"/>
                    <a:pt x="1330718" y="400020"/>
                  </a:cubicBezTo>
                  <a:cubicBezTo>
                    <a:pt x="1330051" y="404402"/>
                    <a:pt x="1331957" y="406688"/>
                    <a:pt x="1336433" y="406783"/>
                  </a:cubicBezTo>
                  <a:cubicBezTo>
                    <a:pt x="1338148" y="403163"/>
                    <a:pt x="1335671" y="397544"/>
                    <a:pt x="1342243" y="397258"/>
                  </a:cubicBezTo>
                  <a:cubicBezTo>
                    <a:pt x="1341100" y="401735"/>
                    <a:pt x="1342529" y="403925"/>
                    <a:pt x="1344053" y="406211"/>
                  </a:cubicBezTo>
                  <a:cubicBezTo>
                    <a:pt x="1340148" y="405259"/>
                    <a:pt x="1340910" y="409736"/>
                    <a:pt x="1336433" y="408116"/>
                  </a:cubicBezTo>
                  <a:cubicBezTo>
                    <a:pt x="1331385" y="413165"/>
                    <a:pt x="1336719" y="423452"/>
                    <a:pt x="1334528" y="416784"/>
                  </a:cubicBezTo>
                  <a:cubicBezTo>
                    <a:pt x="1335766" y="416879"/>
                    <a:pt x="1336052" y="415832"/>
                    <a:pt x="1337100" y="415736"/>
                  </a:cubicBezTo>
                  <a:cubicBezTo>
                    <a:pt x="1338719" y="416689"/>
                    <a:pt x="1339195" y="418594"/>
                    <a:pt x="1339195" y="420880"/>
                  </a:cubicBezTo>
                  <a:cubicBezTo>
                    <a:pt x="1333480" y="419356"/>
                    <a:pt x="1331290" y="424023"/>
                    <a:pt x="1326622" y="421070"/>
                  </a:cubicBezTo>
                  <a:cubicBezTo>
                    <a:pt x="1328337" y="420785"/>
                    <a:pt x="1329099" y="419546"/>
                    <a:pt x="1331671" y="420308"/>
                  </a:cubicBezTo>
                  <a:cubicBezTo>
                    <a:pt x="1329385" y="416403"/>
                    <a:pt x="1329194" y="414308"/>
                    <a:pt x="1328623" y="411260"/>
                  </a:cubicBezTo>
                  <a:cubicBezTo>
                    <a:pt x="1327575" y="415832"/>
                    <a:pt x="1322812" y="410593"/>
                    <a:pt x="1321955" y="416975"/>
                  </a:cubicBezTo>
                  <a:cubicBezTo>
                    <a:pt x="1324146" y="418403"/>
                    <a:pt x="1326432" y="413641"/>
                    <a:pt x="1326908" y="417356"/>
                  </a:cubicBezTo>
                  <a:cubicBezTo>
                    <a:pt x="1325003" y="418689"/>
                    <a:pt x="1323670" y="421832"/>
                    <a:pt x="1325194" y="423452"/>
                  </a:cubicBezTo>
                  <a:cubicBezTo>
                    <a:pt x="1321479" y="422213"/>
                    <a:pt x="1321384" y="425261"/>
                    <a:pt x="1317669" y="424118"/>
                  </a:cubicBezTo>
                  <a:cubicBezTo>
                    <a:pt x="1317574" y="422213"/>
                    <a:pt x="1318526" y="419546"/>
                    <a:pt x="1316812" y="419070"/>
                  </a:cubicBezTo>
                  <a:cubicBezTo>
                    <a:pt x="1312335" y="419927"/>
                    <a:pt x="1316621" y="423737"/>
                    <a:pt x="1313764" y="425071"/>
                  </a:cubicBezTo>
                  <a:cubicBezTo>
                    <a:pt x="1311763" y="419927"/>
                    <a:pt x="1315859" y="410212"/>
                    <a:pt x="1320145" y="408116"/>
                  </a:cubicBezTo>
                  <a:cubicBezTo>
                    <a:pt x="1320241" y="409545"/>
                    <a:pt x="1319574" y="411641"/>
                    <a:pt x="1321098" y="411926"/>
                  </a:cubicBezTo>
                  <a:cubicBezTo>
                    <a:pt x="1320717" y="406307"/>
                    <a:pt x="1323955" y="408878"/>
                    <a:pt x="1324908" y="410974"/>
                  </a:cubicBezTo>
                  <a:cubicBezTo>
                    <a:pt x="1325860" y="409355"/>
                    <a:pt x="1327765" y="408878"/>
                    <a:pt x="1330051" y="408878"/>
                  </a:cubicBezTo>
                  <a:cubicBezTo>
                    <a:pt x="1329670" y="401544"/>
                    <a:pt x="1324241" y="398401"/>
                    <a:pt x="1324051" y="390876"/>
                  </a:cubicBezTo>
                  <a:cubicBezTo>
                    <a:pt x="1324146" y="395924"/>
                    <a:pt x="1320145" y="396305"/>
                    <a:pt x="1318336" y="399163"/>
                  </a:cubicBezTo>
                  <a:cubicBezTo>
                    <a:pt x="1315478" y="399258"/>
                    <a:pt x="1317193" y="395448"/>
                    <a:pt x="1314907" y="395162"/>
                  </a:cubicBezTo>
                  <a:cubicBezTo>
                    <a:pt x="1308906" y="401544"/>
                    <a:pt x="1313764" y="416498"/>
                    <a:pt x="1308906" y="423452"/>
                  </a:cubicBezTo>
                  <a:cubicBezTo>
                    <a:pt x="1309668" y="418499"/>
                    <a:pt x="1301857" y="420975"/>
                    <a:pt x="1300619" y="417737"/>
                  </a:cubicBezTo>
                  <a:cubicBezTo>
                    <a:pt x="1302429" y="415355"/>
                    <a:pt x="1307668" y="416975"/>
                    <a:pt x="1308525" y="413355"/>
                  </a:cubicBezTo>
                  <a:cubicBezTo>
                    <a:pt x="1307096" y="411069"/>
                    <a:pt x="1309858" y="406402"/>
                    <a:pt x="1305477" y="404402"/>
                  </a:cubicBezTo>
                  <a:cubicBezTo>
                    <a:pt x="1310525" y="405354"/>
                    <a:pt x="1304715" y="401163"/>
                    <a:pt x="1308334" y="399639"/>
                  </a:cubicBezTo>
                  <a:cubicBezTo>
                    <a:pt x="1302429" y="400020"/>
                    <a:pt x="1305096" y="393162"/>
                    <a:pt x="1302810" y="390400"/>
                  </a:cubicBezTo>
                  <a:cubicBezTo>
                    <a:pt x="1299000" y="392781"/>
                    <a:pt x="1305001" y="398306"/>
                    <a:pt x="1299667" y="398877"/>
                  </a:cubicBezTo>
                  <a:cubicBezTo>
                    <a:pt x="1297190" y="392210"/>
                    <a:pt x="1292237" y="398306"/>
                    <a:pt x="1288713" y="395448"/>
                  </a:cubicBezTo>
                  <a:cubicBezTo>
                    <a:pt x="1294142" y="394305"/>
                    <a:pt x="1289665" y="391733"/>
                    <a:pt x="1293285" y="385828"/>
                  </a:cubicBezTo>
                  <a:cubicBezTo>
                    <a:pt x="1294523" y="385923"/>
                    <a:pt x="1294714" y="386971"/>
                    <a:pt x="1295666" y="387257"/>
                  </a:cubicBezTo>
                  <a:cubicBezTo>
                    <a:pt x="1296333" y="384018"/>
                    <a:pt x="1293285" y="383828"/>
                    <a:pt x="1290999" y="383161"/>
                  </a:cubicBezTo>
                  <a:cubicBezTo>
                    <a:pt x="1290903" y="386685"/>
                    <a:pt x="1286046" y="385733"/>
                    <a:pt x="1289284" y="389257"/>
                  </a:cubicBezTo>
                  <a:cubicBezTo>
                    <a:pt x="1285570" y="390114"/>
                    <a:pt x="1282045" y="389638"/>
                    <a:pt x="1280617" y="388590"/>
                  </a:cubicBezTo>
                  <a:cubicBezTo>
                    <a:pt x="1283379" y="388304"/>
                    <a:pt x="1281569" y="382494"/>
                    <a:pt x="1282522" y="380018"/>
                  </a:cubicBezTo>
                  <a:cubicBezTo>
                    <a:pt x="1286522" y="379446"/>
                    <a:pt x="1287570" y="380589"/>
                    <a:pt x="1288808" y="379256"/>
                  </a:cubicBezTo>
                  <a:cubicBezTo>
                    <a:pt x="1288046" y="379256"/>
                    <a:pt x="1288618" y="372969"/>
                    <a:pt x="1289284" y="373064"/>
                  </a:cubicBezTo>
                  <a:cubicBezTo>
                    <a:pt x="1292142" y="373826"/>
                    <a:pt x="1292142" y="378875"/>
                    <a:pt x="1295285" y="376017"/>
                  </a:cubicBezTo>
                  <a:cubicBezTo>
                    <a:pt x="1290999" y="374874"/>
                    <a:pt x="1292142" y="362682"/>
                    <a:pt x="1297571" y="363730"/>
                  </a:cubicBezTo>
                  <a:cubicBezTo>
                    <a:pt x="1295761" y="363349"/>
                    <a:pt x="1296714" y="360587"/>
                    <a:pt x="1296714" y="358682"/>
                  </a:cubicBezTo>
                  <a:cubicBezTo>
                    <a:pt x="1292142" y="363920"/>
                    <a:pt x="1291190" y="354776"/>
                    <a:pt x="1286713" y="357920"/>
                  </a:cubicBezTo>
                  <a:cubicBezTo>
                    <a:pt x="1292809" y="358015"/>
                    <a:pt x="1282045" y="366111"/>
                    <a:pt x="1280236" y="361158"/>
                  </a:cubicBezTo>
                  <a:cubicBezTo>
                    <a:pt x="1282141" y="358205"/>
                    <a:pt x="1283760" y="363730"/>
                    <a:pt x="1285284" y="360301"/>
                  </a:cubicBezTo>
                  <a:cubicBezTo>
                    <a:pt x="1284427" y="357539"/>
                    <a:pt x="1277283" y="360110"/>
                    <a:pt x="1276711" y="357158"/>
                  </a:cubicBezTo>
                  <a:cubicBezTo>
                    <a:pt x="1278045" y="353252"/>
                    <a:pt x="1278045" y="354681"/>
                    <a:pt x="1275854" y="352109"/>
                  </a:cubicBezTo>
                  <a:cubicBezTo>
                    <a:pt x="1278235" y="352681"/>
                    <a:pt x="1278426" y="350585"/>
                    <a:pt x="1279759" y="349919"/>
                  </a:cubicBezTo>
                  <a:cubicBezTo>
                    <a:pt x="1279474" y="352014"/>
                    <a:pt x="1280426" y="353157"/>
                    <a:pt x="1281950" y="353919"/>
                  </a:cubicBezTo>
                  <a:cubicBezTo>
                    <a:pt x="1288237" y="345061"/>
                    <a:pt x="1287379" y="340870"/>
                    <a:pt x="1288618" y="333155"/>
                  </a:cubicBezTo>
                  <a:cubicBezTo>
                    <a:pt x="1287760" y="333059"/>
                    <a:pt x="1286999" y="332964"/>
                    <a:pt x="1286141" y="332964"/>
                  </a:cubicBezTo>
                  <a:cubicBezTo>
                    <a:pt x="1286141" y="332202"/>
                    <a:pt x="1286046" y="331440"/>
                    <a:pt x="1284998" y="331631"/>
                  </a:cubicBezTo>
                  <a:cubicBezTo>
                    <a:pt x="1285855" y="335441"/>
                    <a:pt x="1278807" y="332297"/>
                    <a:pt x="1278712" y="332393"/>
                  </a:cubicBezTo>
                  <a:cubicBezTo>
                    <a:pt x="1280521" y="331726"/>
                    <a:pt x="1279283" y="327630"/>
                    <a:pt x="1281665" y="327630"/>
                  </a:cubicBezTo>
                  <a:cubicBezTo>
                    <a:pt x="1284712" y="330107"/>
                    <a:pt x="1285855" y="327630"/>
                    <a:pt x="1288903" y="330678"/>
                  </a:cubicBezTo>
                  <a:cubicBezTo>
                    <a:pt x="1286236" y="326106"/>
                    <a:pt x="1288713" y="323439"/>
                    <a:pt x="1288903" y="315629"/>
                  </a:cubicBezTo>
                  <a:cubicBezTo>
                    <a:pt x="1285189" y="315629"/>
                    <a:pt x="1284903" y="310866"/>
                    <a:pt x="1286903" y="309247"/>
                  </a:cubicBezTo>
                  <a:cubicBezTo>
                    <a:pt x="1284522" y="308771"/>
                    <a:pt x="1284046" y="310485"/>
                    <a:pt x="1281855" y="310104"/>
                  </a:cubicBezTo>
                  <a:cubicBezTo>
                    <a:pt x="1285093" y="306294"/>
                    <a:pt x="1280045" y="293340"/>
                    <a:pt x="1280140" y="284958"/>
                  </a:cubicBezTo>
                  <a:cubicBezTo>
                    <a:pt x="1278712" y="288197"/>
                    <a:pt x="1277569" y="281910"/>
                    <a:pt x="1275378" y="282101"/>
                  </a:cubicBezTo>
                  <a:cubicBezTo>
                    <a:pt x="1275283" y="282958"/>
                    <a:pt x="1275283" y="283720"/>
                    <a:pt x="1275187" y="284577"/>
                  </a:cubicBezTo>
                  <a:cubicBezTo>
                    <a:pt x="1273949" y="284482"/>
                    <a:pt x="1273473" y="286577"/>
                    <a:pt x="1274997" y="287054"/>
                  </a:cubicBezTo>
                  <a:cubicBezTo>
                    <a:pt x="1276330" y="286577"/>
                    <a:pt x="1280617" y="290864"/>
                    <a:pt x="1280426" y="297531"/>
                  </a:cubicBezTo>
                  <a:cubicBezTo>
                    <a:pt x="1278807" y="297436"/>
                    <a:pt x="1278616" y="298960"/>
                    <a:pt x="1276616" y="298484"/>
                  </a:cubicBezTo>
                  <a:cubicBezTo>
                    <a:pt x="1277569" y="295626"/>
                    <a:pt x="1278997" y="292864"/>
                    <a:pt x="1274616" y="292102"/>
                  </a:cubicBezTo>
                  <a:cubicBezTo>
                    <a:pt x="1274711" y="295055"/>
                    <a:pt x="1276616" y="297436"/>
                    <a:pt x="1274044" y="299531"/>
                  </a:cubicBezTo>
                  <a:cubicBezTo>
                    <a:pt x="1275473" y="300293"/>
                    <a:pt x="1276807" y="301055"/>
                    <a:pt x="1277569" y="302294"/>
                  </a:cubicBezTo>
                  <a:cubicBezTo>
                    <a:pt x="1275187" y="303532"/>
                    <a:pt x="1277569" y="310485"/>
                    <a:pt x="1272140" y="308104"/>
                  </a:cubicBezTo>
                  <a:cubicBezTo>
                    <a:pt x="1276426" y="313533"/>
                    <a:pt x="1271473" y="329726"/>
                    <a:pt x="1277854" y="329821"/>
                  </a:cubicBezTo>
                  <a:cubicBezTo>
                    <a:pt x="1277569" y="331726"/>
                    <a:pt x="1274616" y="330583"/>
                    <a:pt x="1275092" y="333345"/>
                  </a:cubicBezTo>
                  <a:cubicBezTo>
                    <a:pt x="1277188" y="334298"/>
                    <a:pt x="1276807" y="337250"/>
                    <a:pt x="1278426" y="338584"/>
                  </a:cubicBezTo>
                  <a:cubicBezTo>
                    <a:pt x="1279283" y="336869"/>
                    <a:pt x="1280617" y="335726"/>
                    <a:pt x="1282522" y="335155"/>
                  </a:cubicBezTo>
                  <a:cubicBezTo>
                    <a:pt x="1280998" y="340679"/>
                    <a:pt x="1287189" y="339632"/>
                    <a:pt x="1286808" y="344299"/>
                  </a:cubicBezTo>
                  <a:cubicBezTo>
                    <a:pt x="1284522" y="346109"/>
                    <a:pt x="1281950" y="347633"/>
                    <a:pt x="1277759" y="347347"/>
                  </a:cubicBezTo>
                  <a:cubicBezTo>
                    <a:pt x="1274616" y="338774"/>
                    <a:pt x="1270139" y="331440"/>
                    <a:pt x="1269949" y="320391"/>
                  </a:cubicBezTo>
                  <a:cubicBezTo>
                    <a:pt x="1268806" y="317629"/>
                    <a:pt x="1262233" y="323153"/>
                    <a:pt x="1264043" y="316200"/>
                  </a:cubicBezTo>
                  <a:cubicBezTo>
                    <a:pt x="1261662" y="315629"/>
                    <a:pt x="1261471" y="317629"/>
                    <a:pt x="1260138" y="318391"/>
                  </a:cubicBezTo>
                  <a:cubicBezTo>
                    <a:pt x="1258804" y="316486"/>
                    <a:pt x="1255566" y="316105"/>
                    <a:pt x="1254232" y="314200"/>
                  </a:cubicBezTo>
                  <a:cubicBezTo>
                    <a:pt x="1255280" y="314009"/>
                    <a:pt x="1255757" y="313343"/>
                    <a:pt x="1255661" y="311819"/>
                  </a:cubicBezTo>
                  <a:cubicBezTo>
                    <a:pt x="1249660" y="313343"/>
                    <a:pt x="1253185" y="320486"/>
                    <a:pt x="1256042" y="323153"/>
                  </a:cubicBezTo>
                  <a:cubicBezTo>
                    <a:pt x="1253851" y="323058"/>
                    <a:pt x="1252232" y="322582"/>
                    <a:pt x="1251184" y="321534"/>
                  </a:cubicBezTo>
                  <a:cubicBezTo>
                    <a:pt x="1247660" y="324963"/>
                    <a:pt x="1253947" y="327916"/>
                    <a:pt x="1250518" y="330202"/>
                  </a:cubicBezTo>
                  <a:cubicBezTo>
                    <a:pt x="1249565" y="327535"/>
                    <a:pt x="1248422" y="325058"/>
                    <a:pt x="1247374" y="322487"/>
                  </a:cubicBezTo>
                  <a:cubicBezTo>
                    <a:pt x="1250994" y="320391"/>
                    <a:pt x="1252137" y="316581"/>
                    <a:pt x="1249470" y="312581"/>
                  </a:cubicBezTo>
                  <a:cubicBezTo>
                    <a:pt x="1244231" y="315343"/>
                    <a:pt x="1249851" y="322677"/>
                    <a:pt x="1243565" y="323344"/>
                  </a:cubicBezTo>
                  <a:cubicBezTo>
                    <a:pt x="1245946" y="321725"/>
                    <a:pt x="1242136" y="317153"/>
                    <a:pt x="1245469" y="314771"/>
                  </a:cubicBezTo>
                  <a:cubicBezTo>
                    <a:pt x="1243660" y="314390"/>
                    <a:pt x="1240802" y="314867"/>
                    <a:pt x="1240612" y="313057"/>
                  </a:cubicBezTo>
                  <a:cubicBezTo>
                    <a:pt x="1245469" y="312009"/>
                    <a:pt x="1247851" y="308009"/>
                    <a:pt x="1252423" y="306485"/>
                  </a:cubicBezTo>
                  <a:cubicBezTo>
                    <a:pt x="1250518" y="302008"/>
                    <a:pt x="1249565" y="296579"/>
                    <a:pt x="1247279" y="292292"/>
                  </a:cubicBezTo>
                  <a:cubicBezTo>
                    <a:pt x="1249660" y="291340"/>
                    <a:pt x="1251089" y="296388"/>
                    <a:pt x="1252232" y="292673"/>
                  </a:cubicBezTo>
                  <a:cubicBezTo>
                    <a:pt x="1247565" y="289530"/>
                    <a:pt x="1256614" y="289530"/>
                    <a:pt x="1251661" y="283910"/>
                  </a:cubicBezTo>
                  <a:cubicBezTo>
                    <a:pt x="1253280" y="284006"/>
                    <a:pt x="1253470" y="282386"/>
                    <a:pt x="1255471" y="282958"/>
                  </a:cubicBezTo>
                  <a:cubicBezTo>
                    <a:pt x="1255090" y="290768"/>
                    <a:pt x="1253851" y="300389"/>
                    <a:pt x="1254613" y="309152"/>
                  </a:cubicBezTo>
                  <a:cubicBezTo>
                    <a:pt x="1259662" y="307342"/>
                    <a:pt x="1255566" y="300008"/>
                    <a:pt x="1256709" y="299341"/>
                  </a:cubicBezTo>
                  <a:cubicBezTo>
                    <a:pt x="1256518" y="301436"/>
                    <a:pt x="1260138" y="300293"/>
                    <a:pt x="1260233" y="302103"/>
                  </a:cubicBezTo>
                  <a:cubicBezTo>
                    <a:pt x="1256899" y="304770"/>
                    <a:pt x="1263281" y="304389"/>
                    <a:pt x="1260900" y="309628"/>
                  </a:cubicBezTo>
                  <a:cubicBezTo>
                    <a:pt x="1257471" y="306294"/>
                    <a:pt x="1255375" y="310866"/>
                    <a:pt x="1258138" y="313152"/>
                  </a:cubicBezTo>
                  <a:cubicBezTo>
                    <a:pt x="1262043" y="309914"/>
                    <a:pt x="1264519" y="313533"/>
                    <a:pt x="1269187" y="315343"/>
                  </a:cubicBezTo>
                  <a:cubicBezTo>
                    <a:pt x="1268234" y="312866"/>
                    <a:pt x="1273282" y="311438"/>
                    <a:pt x="1269568" y="310390"/>
                  </a:cubicBezTo>
                  <a:cubicBezTo>
                    <a:pt x="1268520" y="313057"/>
                    <a:pt x="1265567" y="307723"/>
                    <a:pt x="1264900" y="306199"/>
                  </a:cubicBezTo>
                  <a:cubicBezTo>
                    <a:pt x="1266615" y="306389"/>
                    <a:pt x="1267663" y="305818"/>
                    <a:pt x="1268710" y="305246"/>
                  </a:cubicBezTo>
                  <a:cubicBezTo>
                    <a:pt x="1268806" y="307151"/>
                    <a:pt x="1267853" y="309818"/>
                    <a:pt x="1269568" y="310295"/>
                  </a:cubicBezTo>
                  <a:cubicBezTo>
                    <a:pt x="1272711" y="306199"/>
                    <a:pt x="1266805" y="300103"/>
                    <a:pt x="1271949" y="296769"/>
                  </a:cubicBezTo>
                  <a:cubicBezTo>
                    <a:pt x="1267949" y="296674"/>
                    <a:pt x="1270330" y="291149"/>
                    <a:pt x="1266139" y="291340"/>
                  </a:cubicBezTo>
                  <a:cubicBezTo>
                    <a:pt x="1267091" y="296769"/>
                    <a:pt x="1266615" y="292959"/>
                    <a:pt x="1264615" y="294959"/>
                  </a:cubicBezTo>
                  <a:cubicBezTo>
                    <a:pt x="1266996" y="297912"/>
                    <a:pt x="1263091" y="300579"/>
                    <a:pt x="1266424" y="303913"/>
                  </a:cubicBezTo>
                  <a:cubicBezTo>
                    <a:pt x="1264138" y="301627"/>
                    <a:pt x="1264805" y="303913"/>
                    <a:pt x="1261471" y="303437"/>
                  </a:cubicBezTo>
                  <a:cubicBezTo>
                    <a:pt x="1263757" y="298293"/>
                    <a:pt x="1259471" y="299150"/>
                    <a:pt x="1263376" y="294864"/>
                  </a:cubicBezTo>
                  <a:cubicBezTo>
                    <a:pt x="1262424" y="294483"/>
                    <a:pt x="1260900" y="294674"/>
                    <a:pt x="1260995" y="293435"/>
                  </a:cubicBezTo>
                  <a:cubicBezTo>
                    <a:pt x="1257852" y="290959"/>
                    <a:pt x="1258138" y="298769"/>
                    <a:pt x="1257185" y="294388"/>
                  </a:cubicBezTo>
                  <a:cubicBezTo>
                    <a:pt x="1258424" y="289244"/>
                    <a:pt x="1262995" y="293150"/>
                    <a:pt x="1264900" y="291245"/>
                  </a:cubicBezTo>
                  <a:cubicBezTo>
                    <a:pt x="1261948" y="289435"/>
                    <a:pt x="1261281" y="285815"/>
                    <a:pt x="1257947" y="284387"/>
                  </a:cubicBezTo>
                  <a:cubicBezTo>
                    <a:pt x="1259566" y="284482"/>
                    <a:pt x="1259281" y="282291"/>
                    <a:pt x="1260614" y="282101"/>
                  </a:cubicBezTo>
                  <a:cubicBezTo>
                    <a:pt x="1262233" y="282291"/>
                    <a:pt x="1262233" y="283815"/>
                    <a:pt x="1264234" y="283625"/>
                  </a:cubicBezTo>
                  <a:cubicBezTo>
                    <a:pt x="1263472" y="280767"/>
                    <a:pt x="1270330" y="280100"/>
                    <a:pt x="1265948" y="277529"/>
                  </a:cubicBezTo>
                  <a:cubicBezTo>
                    <a:pt x="1265758" y="279148"/>
                    <a:pt x="1262328" y="278767"/>
                    <a:pt x="1262233" y="277243"/>
                  </a:cubicBezTo>
                  <a:cubicBezTo>
                    <a:pt x="1262328" y="274195"/>
                    <a:pt x="1263281" y="272099"/>
                    <a:pt x="1265186" y="271242"/>
                  </a:cubicBezTo>
                  <a:cubicBezTo>
                    <a:pt x="1266424" y="272480"/>
                    <a:pt x="1265186" y="275909"/>
                    <a:pt x="1268615" y="275243"/>
                  </a:cubicBezTo>
                  <a:cubicBezTo>
                    <a:pt x="1266520" y="269528"/>
                    <a:pt x="1270901" y="268861"/>
                    <a:pt x="1269377" y="265337"/>
                  </a:cubicBezTo>
                  <a:cubicBezTo>
                    <a:pt x="1266043" y="262289"/>
                    <a:pt x="1262328" y="266861"/>
                    <a:pt x="1259471" y="264575"/>
                  </a:cubicBezTo>
                  <a:cubicBezTo>
                    <a:pt x="1261948" y="265908"/>
                    <a:pt x="1264519" y="260860"/>
                    <a:pt x="1262233" y="261050"/>
                  </a:cubicBezTo>
                  <a:cubicBezTo>
                    <a:pt x="1262233" y="264384"/>
                    <a:pt x="1253661" y="264479"/>
                    <a:pt x="1256709" y="266861"/>
                  </a:cubicBezTo>
                  <a:cubicBezTo>
                    <a:pt x="1259090" y="265622"/>
                    <a:pt x="1261090" y="267623"/>
                    <a:pt x="1262710" y="269813"/>
                  </a:cubicBezTo>
                  <a:cubicBezTo>
                    <a:pt x="1256042" y="267432"/>
                    <a:pt x="1256137" y="273052"/>
                    <a:pt x="1252423" y="274004"/>
                  </a:cubicBezTo>
                  <a:cubicBezTo>
                    <a:pt x="1251851" y="268289"/>
                    <a:pt x="1239374" y="272957"/>
                    <a:pt x="1240802" y="263051"/>
                  </a:cubicBezTo>
                  <a:cubicBezTo>
                    <a:pt x="1240231" y="269337"/>
                    <a:pt x="1235944" y="263432"/>
                    <a:pt x="1232992" y="267432"/>
                  </a:cubicBezTo>
                  <a:cubicBezTo>
                    <a:pt x="1233944" y="267813"/>
                    <a:pt x="1234325" y="268670"/>
                    <a:pt x="1234040" y="270004"/>
                  </a:cubicBezTo>
                  <a:cubicBezTo>
                    <a:pt x="1238326" y="272290"/>
                    <a:pt x="1235182" y="265813"/>
                    <a:pt x="1238040" y="266575"/>
                  </a:cubicBezTo>
                  <a:cubicBezTo>
                    <a:pt x="1236992" y="270480"/>
                    <a:pt x="1240040" y="270575"/>
                    <a:pt x="1237564" y="272766"/>
                  </a:cubicBezTo>
                  <a:cubicBezTo>
                    <a:pt x="1240231" y="274004"/>
                    <a:pt x="1244231" y="274004"/>
                    <a:pt x="1244707" y="277148"/>
                  </a:cubicBezTo>
                  <a:cubicBezTo>
                    <a:pt x="1243183" y="275338"/>
                    <a:pt x="1240993" y="276100"/>
                    <a:pt x="1239564" y="277910"/>
                  </a:cubicBezTo>
                  <a:cubicBezTo>
                    <a:pt x="1243088" y="277719"/>
                    <a:pt x="1236040" y="282291"/>
                    <a:pt x="1240421" y="282958"/>
                  </a:cubicBezTo>
                  <a:cubicBezTo>
                    <a:pt x="1243469" y="281434"/>
                    <a:pt x="1243565" y="281339"/>
                    <a:pt x="1244422" y="279529"/>
                  </a:cubicBezTo>
                  <a:cubicBezTo>
                    <a:pt x="1251375" y="280100"/>
                    <a:pt x="1247089" y="292769"/>
                    <a:pt x="1242136" y="291816"/>
                  </a:cubicBezTo>
                  <a:cubicBezTo>
                    <a:pt x="1242231" y="290578"/>
                    <a:pt x="1241278" y="290292"/>
                    <a:pt x="1241088" y="289244"/>
                  </a:cubicBezTo>
                  <a:cubicBezTo>
                    <a:pt x="1241945" y="286768"/>
                    <a:pt x="1244993" y="287149"/>
                    <a:pt x="1242707" y="284387"/>
                  </a:cubicBezTo>
                  <a:cubicBezTo>
                    <a:pt x="1240707" y="281910"/>
                    <a:pt x="1239088" y="284672"/>
                    <a:pt x="1236421" y="285149"/>
                  </a:cubicBezTo>
                  <a:cubicBezTo>
                    <a:pt x="1236040" y="278005"/>
                    <a:pt x="1228801" y="282577"/>
                    <a:pt x="1226991" y="278100"/>
                  </a:cubicBezTo>
                  <a:cubicBezTo>
                    <a:pt x="1233373" y="278767"/>
                    <a:pt x="1225372" y="270766"/>
                    <a:pt x="1231277" y="270956"/>
                  </a:cubicBezTo>
                  <a:cubicBezTo>
                    <a:pt x="1229467" y="265908"/>
                    <a:pt x="1228896" y="258098"/>
                    <a:pt x="1235087" y="256193"/>
                  </a:cubicBezTo>
                  <a:cubicBezTo>
                    <a:pt x="1236230" y="260193"/>
                    <a:pt x="1232896" y="259050"/>
                    <a:pt x="1232230" y="260955"/>
                  </a:cubicBezTo>
                  <a:cubicBezTo>
                    <a:pt x="1240993" y="263051"/>
                    <a:pt x="1238040" y="255812"/>
                    <a:pt x="1241564" y="254192"/>
                  </a:cubicBezTo>
                  <a:cubicBezTo>
                    <a:pt x="1237468" y="254954"/>
                    <a:pt x="1239278" y="250763"/>
                    <a:pt x="1236897" y="250097"/>
                  </a:cubicBezTo>
                  <a:cubicBezTo>
                    <a:pt x="1236992" y="252954"/>
                    <a:pt x="1236230" y="254764"/>
                    <a:pt x="1234040" y="254859"/>
                  </a:cubicBezTo>
                  <a:cubicBezTo>
                    <a:pt x="1235468" y="250954"/>
                    <a:pt x="1230991" y="252002"/>
                    <a:pt x="1230706" y="249620"/>
                  </a:cubicBezTo>
                  <a:cubicBezTo>
                    <a:pt x="1235754" y="252002"/>
                    <a:pt x="1231372" y="243239"/>
                    <a:pt x="1234897" y="243715"/>
                  </a:cubicBezTo>
                  <a:cubicBezTo>
                    <a:pt x="1234420" y="246382"/>
                    <a:pt x="1235563" y="247811"/>
                    <a:pt x="1238326" y="247715"/>
                  </a:cubicBezTo>
                  <a:cubicBezTo>
                    <a:pt x="1236040" y="241143"/>
                    <a:pt x="1242993" y="240191"/>
                    <a:pt x="1239374" y="233999"/>
                  </a:cubicBezTo>
                  <a:cubicBezTo>
                    <a:pt x="1238707" y="235809"/>
                    <a:pt x="1237849" y="234095"/>
                    <a:pt x="1239469" y="232761"/>
                  </a:cubicBezTo>
                  <a:cubicBezTo>
                    <a:pt x="1235563" y="229999"/>
                    <a:pt x="1230229" y="230189"/>
                    <a:pt x="1233944" y="223522"/>
                  </a:cubicBezTo>
                  <a:cubicBezTo>
                    <a:pt x="1230610" y="222093"/>
                    <a:pt x="1230420" y="230951"/>
                    <a:pt x="1227562" y="225522"/>
                  </a:cubicBezTo>
                  <a:cubicBezTo>
                    <a:pt x="1232325" y="226094"/>
                    <a:pt x="1228039" y="224570"/>
                    <a:pt x="1229086" y="221903"/>
                  </a:cubicBezTo>
                  <a:cubicBezTo>
                    <a:pt x="1226038" y="219521"/>
                    <a:pt x="1224610" y="222950"/>
                    <a:pt x="1222990" y="220188"/>
                  </a:cubicBezTo>
                  <a:cubicBezTo>
                    <a:pt x="1222895" y="217521"/>
                    <a:pt x="1219180" y="215616"/>
                    <a:pt x="1220038" y="209901"/>
                  </a:cubicBezTo>
                  <a:cubicBezTo>
                    <a:pt x="1220228" y="213806"/>
                    <a:pt x="1212799" y="215807"/>
                    <a:pt x="1212227" y="214283"/>
                  </a:cubicBezTo>
                  <a:cubicBezTo>
                    <a:pt x="1212513" y="212854"/>
                    <a:pt x="1214323" y="213044"/>
                    <a:pt x="1216037" y="213330"/>
                  </a:cubicBezTo>
                  <a:cubicBezTo>
                    <a:pt x="1215847" y="210377"/>
                    <a:pt x="1216609" y="208568"/>
                    <a:pt x="1217752" y="207234"/>
                  </a:cubicBezTo>
                  <a:cubicBezTo>
                    <a:pt x="1214513" y="207615"/>
                    <a:pt x="1212703" y="208949"/>
                    <a:pt x="1212989" y="204377"/>
                  </a:cubicBezTo>
                  <a:cubicBezTo>
                    <a:pt x="1214227" y="207520"/>
                    <a:pt x="1218990" y="203519"/>
                    <a:pt x="1215656" y="202091"/>
                  </a:cubicBezTo>
                  <a:cubicBezTo>
                    <a:pt x="1214990" y="204186"/>
                    <a:pt x="1214037" y="201710"/>
                    <a:pt x="1211941" y="201805"/>
                  </a:cubicBezTo>
                  <a:cubicBezTo>
                    <a:pt x="1211656" y="205043"/>
                    <a:pt x="1212037" y="209139"/>
                    <a:pt x="1208893" y="209044"/>
                  </a:cubicBezTo>
                  <a:cubicBezTo>
                    <a:pt x="1194987" y="180945"/>
                    <a:pt x="1234706" y="141607"/>
                    <a:pt x="1195558" y="126653"/>
                  </a:cubicBezTo>
                  <a:cubicBezTo>
                    <a:pt x="1196320" y="130748"/>
                    <a:pt x="1193368" y="130367"/>
                    <a:pt x="1191463" y="131320"/>
                  </a:cubicBezTo>
                  <a:cubicBezTo>
                    <a:pt x="1191844" y="127224"/>
                    <a:pt x="1187748" y="126748"/>
                    <a:pt x="1188415" y="122271"/>
                  </a:cubicBezTo>
                  <a:cubicBezTo>
                    <a:pt x="1178413" y="124557"/>
                    <a:pt x="1180318" y="113032"/>
                    <a:pt x="1179271" y="111508"/>
                  </a:cubicBezTo>
                  <a:cubicBezTo>
                    <a:pt x="1176223" y="106936"/>
                    <a:pt x="1164697" y="105793"/>
                    <a:pt x="1163935" y="100268"/>
                  </a:cubicBezTo>
                  <a:cubicBezTo>
                    <a:pt x="1154315" y="105507"/>
                    <a:pt x="1140599" y="124462"/>
                    <a:pt x="1120406" y="113032"/>
                  </a:cubicBezTo>
                  <a:cubicBezTo>
                    <a:pt x="1118215" y="113603"/>
                    <a:pt x="1120025" y="118937"/>
                    <a:pt x="1117358" y="119033"/>
                  </a:cubicBezTo>
                  <a:cubicBezTo>
                    <a:pt x="1113548" y="116175"/>
                    <a:pt x="1112405" y="110936"/>
                    <a:pt x="1106881" y="109412"/>
                  </a:cubicBezTo>
                  <a:cubicBezTo>
                    <a:pt x="1106976" y="112556"/>
                    <a:pt x="1111643" y="116937"/>
                    <a:pt x="1106119" y="118080"/>
                  </a:cubicBezTo>
                  <a:cubicBezTo>
                    <a:pt x="1104118" y="108841"/>
                    <a:pt x="1104118" y="111127"/>
                    <a:pt x="1095736" y="107222"/>
                  </a:cubicBezTo>
                  <a:cubicBezTo>
                    <a:pt x="1095260" y="113032"/>
                    <a:pt x="1092022" y="109317"/>
                    <a:pt x="1088116" y="109127"/>
                  </a:cubicBezTo>
                  <a:cubicBezTo>
                    <a:pt x="1088878" y="112746"/>
                    <a:pt x="1086116" y="112175"/>
                    <a:pt x="1086402" y="115223"/>
                  </a:cubicBezTo>
                  <a:cubicBezTo>
                    <a:pt x="1089545" y="118652"/>
                    <a:pt x="1095260" y="118842"/>
                    <a:pt x="1097641" y="114842"/>
                  </a:cubicBezTo>
                  <a:cubicBezTo>
                    <a:pt x="1097546" y="116556"/>
                    <a:pt x="1097356" y="118175"/>
                    <a:pt x="1097260" y="119795"/>
                  </a:cubicBezTo>
                  <a:cubicBezTo>
                    <a:pt x="1088212" y="118652"/>
                    <a:pt x="1086974" y="121890"/>
                    <a:pt x="1082687" y="114842"/>
                  </a:cubicBezTo>
                  <a:cubicBezTo>
                    <a:pt x="1084116" y="114842"/>
                    <a:pt x="1084497" y="116747"/>
                    <a:pt x="1085164" y="115032"/>
                  </a:cubicBezTo>
                  <a:cubicBezTo>
                    <a:pt x="1083735" y="110365"/>
                    <a:pt x="1079258" y="114175"/>
                    <a:pt x="1079830" y="119604"/>
                  </a:cubicBezTo>
                  <a:cubicBezTo>
                    <a:pt x="1074591" y="117509"/>
                    <a:pt x="1075639" y="122843"/>
                    <a:pt x="1073162" y="124081"/>
                  </a:cubicBezTo>
                  <a:cubicBezTo>
                    <a:pt x="1049445" y="113699"/>
                    <a:pt x="1046302" y="150846"/>
                    <a:pt x="1039825" y="165134"/>
                  </a:cubicBezTo>
                  <a:cubicBezTo>
                    <a:pt x="1044492" y="166943"/>
                    <a:pt x="1044682" y="172563"/>
                    <a:pt x="1051731" y="172373"/>
                  </a:cubicBezTo>
                  <a:cubicBezTo>
                    <a:pt x="1059160" y="189803"/>
                    <a:pt x="1044301" y="209996"/>
                    <a:pt x="1034491" y="214759"/>
                  </a:cubicBezTo>
                  <a:cubicBezTo>
                    <a:pt x="1036015" y="228284"/>
                    <a:pt x="1034776" y="238476"/>
                    <a:pt x="1026775" y="247906"/>
                  </a:cubicBezTo>
                  <a:cubicBezTo>
                    <a:pt x="1021727" y="264289"/>
                    <a:pt x="1021822" y="282482"/>
                    <a:pt x="1016393" y="298388"/>
                  </a:cubicBezTo>
                  <a:cubicBezTo>
                    <a:pt x="1013345" y="307342"/>
                    <a:pt x="1004582" y="312962"/>
                    <a:pt x="1005630" y="323820"/>
                  </a:cubicBezTo>
                  <a:cubicBezTo>
                    <a:pt x="994295" y="341441"/>
                    <a:pt x="976769" y="351538"/>
                    <a:pt x="971340" y="376112"/>
                  </a:cubicBezTo>
                  <a:cubicBezTo>
                    <a:pt x="966101" y="379065"/>
                    <a:pt x="959910" y="380875"/>
                    <a:pt x="954481" y="383447"/>
                  </a:cubicBezTo>
                  <a:cubicBezTo>
                    <a:pt x="952480" y="386114"/>
                    <a:pt x="957338" y="388400"/>
                    <a:pt x="954100" y="388400"/>
                  </a:cubicBezTo>
                  <a:cubicBezTo>
                    <a:pt x="952004" y="385923"/>
                    <a:pt x="949909" y="383447"/>
                    <a:pt x="944479" y="383828"/>
                  </a:cubicBezTo>
                  <a:cubicBezTo>
                    <a:pt x="942860" y="385542"/>
                    <a:pt x="942955" y="389257"/>
                    <a:pt x="939145" y="388400"/>
                  </a:cubicBezTo>
                  <a:cubicBezTo>
                    <a:pt x="939622" y="386018"/>
                    <a:pt x="937907" y="385542"/>
                    <a:pt x="938288" y="383351"/>
                  </a:cubicBezTo>
                  <a:cubicBezTo>
                    <a:pt x="930382" y="379160"/>
                    <a:pt x="924001" y="390305"/>
                    <a:pt x="923334" y="382113"/>
                  </a:cubicBezTo>
                  <a:cubicBezTo>
                    <a:pt x="922096" y="382399"/>
                    <a:pt x="921238" y="382589"/>
                    <a:pt x="920476" y="382780"/>
                  </a:cubicBezTo>
                  <a:cubicBezTo>
                    <a:pt x="920286" y="382208"/>
                    <a:pt x="920095" y="381637"/>
                    <a:pt x="919905" y="381065"/>
                  </a:cubicBezTo>
                  <a:cubicBezTo>
                    <a:pt x="919714" y="382018"/>
                    <a:pt x="919333" y="382685"/>
                    <a:pt x="918857" y="383161"/>
                  </a:cubicBezTo>
                  <a:cubicBezTo>
                    <a:pt x="917047" y="383542"/>
                    <a:pt x="915809" y="383732"/>
                    <a:pt x="911999" y="383637"/>
                  </a:cubicBezTo>
                  <a:cubicBezTo>
                    <a:pt x="910094" y="382685"/>
                    <a:pt x="907903" y="381446"/>
                    <a:pt x="905713" y="380208"/>
                  </a:cubicBezTo>
                  <a:cubicBezTo>
                    <a:pt x="907618" y="376208"/>
                    <a:pt x="908189" y="372779"/>
                    <a:pt x="908189" y="367540"/>
                  </a:cubicBezTo>
                  <a:cubicBezTo>
                    <a:pt x="917619" y="367635"/>
                    <a:pt x="913618" y="359920"/>
                    <a:pt x="919143" y="356872"/>
                  </a:cubicBezTo>
                  <a:cubicBezTo>
                    <a:pt x="911427" y="341537"/>
                    <a:pt x="898378" y="330773"/>
                    <a:pt x="887806" y="317915"/>
                  </a:cubicBezTo>
                  <a:cubicBezTo>
                    <a:pt x="893235" y="313343"/>
                    <a:pt x="895997" y="305532"/>
                    <a:pt x="906379" y="306580"/>
                  </a:cubicBezTo>
                  <a:cubicBezTo>
                    <a:pt x="905998" y="300674"/>
                    <a:pt x="912856" y="303151"/>
                    <a:pt x="912190" y="296864"/>
                  </a:cubicBezTo>
                  <a:cubicBezTo>
                    <a:pt x="901141" y="293150"/>
                    <a:pt x="890187" y="307247"/>
                    <a:pt x="885805" y="311438"/>
                  </a:cubicBezTo>
                  <a:cubicBezTo>
                    <a:pt x="882472" y="302389"/>
                    <a:pt x="892187" y="291816"/>
                    <a:pt x="887710" y="284958"/>
                  </a:cubicBezTo>
                  <a:cubicBezTo>
                    <a:pt x="896092" y="276767"/>
                    <a:pt x="897807" y="259812"/>
                    <a:pt x="899426" y="245239"/>
                  </a:cubicBezTo>
                  <a:cubicBezTo>
                    <a:pt x="900950" y="232094"/>
                    <a:pt x="901141" y="217521"/>
                    <a:pt x="898378" y="207139"/>
                  </a:cubicBezTo>
                  <a:cubicBezTo>
                    <a:pt x="899331" y="204091"/>
                    <a:pt x="899902" y="200757"/>
                    <a:pt x="903903" y="201233"/>
                  </a:cubicBezTo>
                  <a:cubicBezTo>
                    <a:pt x="909332" y="207044"/>
                    <a:pt x="916857" y="201424"/>
                    <a:pt x="924096" y="201424"/>
                  </a:cubicBezTo>
                  <a:cubicBezTo>
                    <a:pt x="929525" y="206567"/>
                    <a:pt x="929620" y="216378"/>
                    <a:pt x="934002" y="222379"/>
                  </a:cubicBezTo>
                  <a:cubicBezTo>
                    <a:pt x="932954" y="218093"/>
                    <a:pt x="938002" y="220664"/>
                    <a:pt x="940479" y="220283"/>
                  </a:cubicBezTo>
                  <a:cubicBezTo>
                    <a:pt x="942669" y="226284"/>
                    <a:pt x="942479" y="234285"/>
                    <a:pt x="944098" y="240762"/>
                  </a:cubicBezTo>
                  <a:cubicBezTo>
                    <a:pt x="947527" y="242477"/>
                    <a:pt x="949432" y="241429"/>
                    <a:pt x="952957" y="240095"/>
                  </a:cubicBezTo>
                  <a:cubicBezTo>
                    <a:pt x="950290" y="231428"/>
                    <a:pt x="956671" y="226665"/>
                    <a:pt x="959434" y="220283"/>
                  </a:cubicBezTo>
                  <a:cubicBezTo>
                    <a:pt x="950575" y="208187"/>
                    <a:pt x="946003" y="192470"/>
                    <a:pt x="926191" y="189994"/>
                  </a:cubicBezTo>
                  <a:cubicBezTo>
                    <a:pt x="927049" y="172087"/>
                    <a:pt x="922572" y="153323"/>
                    <a:pt x="932002" y="144845"/>
                  </a:cubicBezTo>
                  <a:cubicBezTo>
                    <a:pt x="927334" y="143702"/>
                    <a:pt x="928287" y="137035"/>
                    <a:pt x="930287" y="133320"/>
                  </a:cubicBezTo>
                  <a:cubicBezTo>
                    <a:pt x="917333" y="126176"/>
                    <a:pt x="925906" y="112079"/>
                    <a:pt x="925620" y="92458"/>
                  </a:cubicBezTo>
                  <a:cubicBezTo>
                    <a:pt x="919333" y="90934"/>
                    <a:pt x="924382" y="86552"/>
                    <a:pt x="923905" y="80933"/>
                  </a:cubicBezTo>
                  <a:cubicBezTo>
                    <a:pt x="920952" y="78837"/>
                    <a:pt x="916571" y="77789"/>
                    <a:pt x="915523" y="73979"/>
                  </a:cubicBezTo>
                  <a:cubicBezTo>
                    <a:pt x="915619" y="72360"/>
                    <a:pt x="915809" y="70646"/>
                    <a:pt x="915904" y="68931"/>
                  </a:cubicBezTo>
                  <a:cubicBezTo>
                    <a:pt x="898569" y="58739"/>
                    <a:pt x="907618" y="34641"/>
                    <a:pt x="900474" y="19687"/>
                  </a:cubicBezTo>
                  <a:cubicBezTo>
                    <a:pt x="894473" y="7304"/>
                    <a:pt x="875042" y="-1649"/>
                    <a:pt x="858850" y="256"/>
                  </a:cubicBezTo>
                  <a:cubicBezTo>
                    <a:pt x="853420" y="6257"/>
                    <a:pt x="844467" y="8162"/>
                    <a:pt x="837704" y="12638"/>
                  </a:cubicBezTo>
                  <a:cubicBezTo>
                    <a:pt x="834751" y="9971"/>
                    <a:pt x="832656" y="13305"/>
                    <a:pt x="828941" y="10733"/>
                  </a:cubicBezTo>
                  <a:cubicBezTo>
                    <a:pt x="810082" y="30450"/>
                    <a:pt x="788174" y="-18508"/>
                    <a:pt x="768362" y="8828"/>
                  </a:cubicBezTo>
                  <a:cubicBezTo>
                    <a:pt x="766743" y="8638"/>
                    <a:pt x="766743" y="7114"/>
                    <a:pt x="764647" y="7304"/>
                  </a:cubicBezTo>
                  <a:cubicBezTo>
                    <a:pt x="750074" y="16353"/>
                    <a:pt x="726833" y="15496"/>
                    <a:pt x="719689" y="33117"/>
                  </a:cubicBezTo>
                  <a:cubicBezTo>
                    <a:pt x="709307" y="39594"/>
                    <a:pt x="700830" y="28069"/>
                    <a:pt x="691019" y="27212"/>
                  </a:cubicBezTo>
                  <a:cubicBezTo>
                    <a:pt x="678827" y="26164"/>
                    <a:pt x="675112" y="36641"/>
                    <a:pt x="662444" y="37784"/>
                  </a:cubicBezTo>
                  <a:cubicBezTo>
                    <a:pt x="655110" y="51119"/>
                    <a:pt x="635584" y="50453"/>
                    <a:pt x="624249" y="59025"/>
                  </a:cubicBezTo>
                  <a:cubicBezTo>
                    <a:pt x="621486" y="65788"/>
                    <a:pt x="618248" y="72170"/>
                    <a:pt x="612914" y="75980"/>
                  </a:cubicBezTo>
                  <a:cubicBezTo>
                    <a:pt x="608818" y="76456"/>
                    <a:pt x="607104" y="74646"/>
                    <a:pt x="604151" y="74075"/>
                  </a:cubicBezTo>
                  <a:cubicBezTo>
                    <a:pt x="598627" y="77218"/>
                    <a:pt x="595293" y="82933"/>
                    <a:pt x="587101" y="82933"/>
                  </a:cubicBezTo>
                  <a:cubicBezTo>
                    <a:pt x="580434" y="100459"/>
                    <a:pt x="552240" y="105412"/>
                    <a:pt x="556145" y="126272"/>
                  </a:cubicBezTo>
                  <a:cubicBezTo>
                    <a:pt x="552811" y="125129"/>
                    <a:pt x="553478" y="128558"/>
                    <a:pt x="550906" y="128462"/>
                  </a:cubicBezTo>
                  <a:cubicBezTo>
                    <a:pt x="548620" y="124462"/>
                    <a:pt x="553764" y="121319"/>
                    <a:pt x="547668" y="120652"/>
                  </a:cubicBezTo>
                  <a:cubicBezTo>
                    <a:pt x="547953" y="127224"/>
                    <a:pt x="549477" y="133892"/>
                    <a:pt x="546049" y="143321"/>
                  </a:cubicBezTo>
                  <a:cubicBezTo>
                    <a:pt x="520045" y="159419"/>
                    <a:pt x="508139" y="193137"/>
                    <a:pt x="501091" y="229046"/>
                  </a:cubicBezTo>
                  <a:cubicBezTo>
                    <a:pt x="500614" y="228761"/>
                    <a:pt x="500138" y="228475"/>
                    <a:pt x="499662" y="228094"/>
                  </a:cubicBezTo>
                  <a:cubicBezTo>
                    <a:pt x="489565" y="221331"/>
                    <a:pt x="478802" y="218093"/>
                    <a:pt x="465848" y="212473"/>
                  </a:cubicBezTo>
                  <a:cubicBezTo>
                    <a:pt x="449656" y="205329"/>
                    <a:pt x="433273" y="199043"/>
                    <a:pt x="421557" y="185803"/>
                  </a:cubicBezTo>
                  <a:cubicBezTo>
                    <a:pt x="393077" y="170182"/>
                    <a:pt x="353072" y="153323"/>
                    <a:pt x="317544" y="158752"/>
                  </a:cubicBezTo>
                  <a:cubicBezTo>
                    <a:pt x="304209" y="167991"/>
                    <a:pt x="276777" y="156085"/>
                    <a:pt x="259822" y="148465"/>
                  </a:cubicBezTo>
                  <a:cubicBezTo>
                    <a:pt x="249345" y="150751"/>
                    <a:pt x="245821" y="163419"/>
                    <a:pt x="236867" y="168086"/>
                  </a:cubicBezTo>
                  <a:cubicBezTo>
                    <a:pt x="220579" y="172754"/>
                    <a:pt x="209340" y="185041"/>
                    <a:pt x="200958" y="201614"/>
                  </a:cubicBezTo>
                  <a:cubicBezTo>
                    <a:pt x="185146" y="210758"/>
                    <a:pt x="176002" y="234761"/>
                    <a:pt x="177241" y="256669"/>
                  </a:cubicBezTo>
                  <a:cubicBezTo>
                    <a:pt x="175717" y="256478"/>
                    <a:pt x="175240" y="257907"/>
                    <a:pt x="173335" y="257145"/>
                  </a:cubicBezTo>
                  <a:cubicBezTo>
                    <a:pt x="170097" y="277338"/>
                    <a:pt x="162572" y="292292"/>
                    <a:pt x="158191" y="307532"/>
                  </a:cubicBezTo>
                  <a:cubicBezTo>
                    <a:pt x="156571" y="313152"/>
                    <a:pt x="156571" y="319629"/>
                    <a:pt x="154761" y="324677"/>
                  </a:cubicBezTo>
                  <a:cubicBezTo>
                    <a:pt x="154095" y="326582"/>
                    <a:pt x="150761" y="327344"/>
                    <a:pt x="150094" y="328868"/>
                  </a:cubicBezTo>
                  <a:cubicBezTo>
                    <a:pt x="146189" y="338012"/>
                    <a:pt x="145046" y="348490"/>
                    <a:pt x="141808" y="357729"/>
                  </a:cubicBezTo>
                  <a:cubicBezTo>
                    <a:pt x="116376" y="430881"/>
                    <a:pt x="100088" y="521940"/>
                    <a:pt x="83896" y="590520"/>
                  </a:cubicBezTo>
                  <a:cubicBezTo>
                    <a:pt x="86563" y="599188"/>
                    <a:pt x="80467" y="610332"/>
                    <a:pt x="78085" y="619857"/>
                  </a:cubicBezTo>
                  <a:cubicBezTo>
                    <a:pt x="74942" y="632144"/>
                    <a:pt x="73990" y="647956"/>
                    <a:pt x="71703" y="658052"/>
                  </a:cubicBezTo>
                  <a:cubicBezTo>
                    <a:pt x="68370" y="673007"/>
                    <a:pt x="69989" y="688342"/>
                    <a:pt x="67798" y="703106"/>
                  </a:cubicBezTo>
                  <a:cubicBezTo>
                    <a:pt x="64560" y="725585"/>
                    <a:pt x="60178" y="751874"/>
                    <a:pt x="56844" y="777210"/>
                  </a:cubicBezTo>
                  <a:cubicBezTo>
                    <a:pt x="54749" y="792831"/>
                    <a:pt x="56368" y="809690"/>
                    <a:pt x="53701" y="824930"/>
                  </a:cubicBezTo>
                  <a:cubicBezTo>
                    <a:pt x="53701" y="825121"/>
                    <a:pt x="50939" y="825883"/>
                    <a:pt x="50749" y="826931"/>
                  </a:cubicBezTo>
                  <a:cubicBezTo>
                    <a:pt x="48653" y="835598"/>
                    <a:pt x="48939" y="844552"/>
                    <a:pt x="48082" y="853124"/>
                  </a:cubicBezTo>
                  <a:cubicBezTo>
                    <a:pt x="47415" y="860554"/>
                    <a:pt x="49606" y="863030"/>
                    <a:pt x="49034" y="867317"/>
                  </a:cubicBezTo>
                  <a:cubicBezTo>
                    <a:pt x="48082" y="874937"/>
                    <a:pt x="41890" y="881318"/>
                    <a:pt x="43414" y="889129"/>
                  </a:cubicBezTo>
                  <a:cubicBezTo>
                    <a:pt x="44938" y="890558"/>
                    <a:pt x="46939" y="891796"/>
                    <a:pt x="46081" y="894749"/>
                  </a:cubicBezTo>
                  <a:cubicBezTo>
                    <a:pt x="40652" y="903893"/>
                    <a:pt x="39318" y="921704"/>
                    <a:pt x="43414" y="933611"/>
                  </a:cubicBezTo>
                  <a:cubicBezTo>
                    <a:pt x="39509" y="931991"/>
                    <a:pt x="40938" y="935801"/>
                    <a:pt x="41414" y="937040"/>
                  </a:cubicBezTo>
                  <a:cubicBezTo>
                    <a:pt x="40176" y="936754"/>
                    <a:pt x="38938" y="936563"/>
                    <a:pt x="37699" y="936278"/>
                  </a:cubicBezTo>
                  <a:cubicBezTo>
                    <a:pt x="39509" y="955232"/>
                    <a:pt x="29793" y="980855"/>
                    <a:pt x="35318" y="999428"/>
                  </a:cubicBezTo>
                  <a:cubicBezTo>
                    <a:pt x="32556" y="998571"/>
                    <a:pt x="33223" y="1002667"/>
                    <a:pt x="30936" y="1002381"/>
                  </a:cubicBezTo>
                  <a:cubicBezTo>
                    <a:pt x="35604" y="1022288"/>
                    <a:pt x="24364" y="1047815"/>
                    <a:pt x="32651" y="1063817"/>
                  </a:cubicBezTo>
                  <a:cubicBezTo>
                    <a:pt x="31413" y="1063532"/>
                    <a:pt x="31032" y="1064484"/>
                    <a:pt x="29984" y="1064579"/>
                  </a:cubicBezTo>
                  <a:cubicBezTo>
                    <a:pt x="31699" y="1063151"/>
                    <a:pt x="31889" y="1061913"/>
                    <a:pt x="29508" y="1060674"/>
                  </a:cubicBezTo>
                  <a:cubicBezTo>
                    <a:pt x="24745" y="1068390"/>
                    <a:pt x="30841" y="1080677"/>
                    <a:pt x="24364" y="1086392"/>
                  </a:cubicBezTo>
                  <a:cubicBezTo>
                    <a:pt x="33603" y="1096965"/>
                    <a:pt x="15506" y="1115633"/>
                    <a:pt x="24841" y="1128492"/>
                  </a:cubicBezTo>
                  <a:cubicBezTo>
                    <a:pt x="20173" y="1138779"/>
                    <a:pt x="20745" y="1148876"/>
                    <a:pt x="24364" y="1156400"/>
                  </a:cubicBezTo>
                  <a:cubicBezTo>
                    <a:pt x="16459" y="1159163"/>
                    <a:pt x="25698" y="1170878"/>
                    <a:pt x="18268" y="1174212"/>
                  </a:cubicBezTo>
                  <a:cubicBezTo>
                    <a:pt x="19602" y="1181546"/>
                    <a:pt x="15887" y="1191929"/>
                    <a:pt x="22459" y="1197929"/>
                  </a:cubicBezTo>
                  <a:cubicBezTo>
                    <a:pt x="19983" y="1197453"/>
                    <a:pt x="21602" y="1194310"/>
                    <a:pt x="18078" y="1194500"/>
                  </a:cubicBezTo>
                  <a:cubicBezTo>
                    <a:pt x="20745" y="1205740"/>
                    <a:pt x="13125" y="1219646"/>
                    <a:pt x="21507" y="1228314"/>
                  </a:cubicBezTo>
                  <a:cubicBezTo>
                    <a:pt x="9124" y="1265747"/>
                    <a:pt x="11791" y="1297751"/>
                    <a:pt x="14173" y="1328613"/>
                  </a:cubicBezTo>
                  <a:cubicBezTo>
                    <a:pt x="4933" y="1334327"/>
                    <a:pt x="15887" y="1350425"/>
                    <a:pt x="9029" y="1360712"/>
                  </a:cubicBezTo>
                  <a:cubicBezTo>
                    <a:pt x="11601" y="1362141"/>
                    <a:pt x="11982" y="1365093"/>
                    <a:pt x="12744" y="1367855"/>
                  </a:cubicBezTo>
                  <a:cubicBezTo>
                    <a:pt x="8553" y="1374809"/>
                    <a:pt x="6172" y="1390525"/>
                    <a:pt x="9124" y="1398907"/>
                  </a:cubicBezTo>
                  <a:cubicBezTo>
                    <a:pt x="1600" y="1403860"/>
                    <a:pt x="13315" y="1412623"/>
                    <a:pt x="4933" y="1419767"/>
                  </a:cubicBezTo>
                  <a:cubicBezTo>
                    <a:pt x="16554" y="1430435"/>
                    <a:pt x="-3639" y="1446342"/>
                    <a:pt x="8648" y="1458629"/>
                  </a:cubicBezTo>
                  <a:cubicBezTo>
                    <a:pt x="-7164" y="1466154"/>
                    <a:pt x="8839" y="1480346"/>
                    <a:pt x="2076" y="1491680"/>
                  </a:cubicBezTo>
                  <a:cubicBezTo>
                    <a:pt x="1981" y="1494252"/>
                    <a:pt x="4933" y="1494729"/>
                    <a:pt x="4743" y="1497300"/>
                  </a:cubicBezTo>
                  <a:cubicBezTo>
                    <a:pt x="3790" y="1499491"/>
                    <a:pt x="838" y="1498824"/>
                    <a:pt x="1123" y="1502920"/>
                  </a:cubicBezTo>
                  <a:cubicBezTo>
                    <a:pt x="2838" y="1503301"/>
                    <a:pt x="3885" y="1502920"/>
                    <a:pt x="5028" y="1502444"/>
                  </a:cubicBezTo>
                  <a:cubicBezTo>
                    <a:pt x="3695" y="1505301"/>
                    <a:pt x="7600" y="1512921"/>
                    <a:pt x="1885" y="1511969"/>
                  </a:cubicBezTo>
                  <a:cubicBezTo>
                    <a:pt x="-210" y="1540925"/>
                    <a:pt x="-2973" y="1575024"/>
                    <a:pt x="8553" y="1599789"/>
                  </a:cubicBezTo>
                  <a:cubicBezTo>
                    <a:pt x="5981" y="1599122"/>
                    <a:pt x="7124" y="1604075"/>
                    <a:pt x="6076" y="1605695"/>
                  </a:cubicBezTo>
                  <a:cubicBezTo>
                    <a:pt x="4362" y="1605790"/>
                    <a:pt x="3409" y="1607028"/>
                    <a:pt x="933" y="1605980"/>
                  </a:cubicBezTo>
                  <a:cubicBezTo>
                    <a:pt x="2647" y="1612076"/>
                    <a:pt x="361" y="1615887"/>
                    <a:pt x="5886" y="1613315"/>
                  </a:cubicBezTo>
                  <a:cubicBezTo>
                    <a:pt x="4933" y="1615601"/>
                    <a:pt x="2647" y="1615887"/>
                    <a:pt x="2266" y="1618934"/>
                  </a:cubicBezTo>
                  <a:cubicBezTo>
                    <a:pt x="8267" y="1625983"/>
                    <a:pt x="2743" y="1638556"/>
                    <a:pt x="10839" y="1646081"/>
                  </a:cubicBezTo>
                  <a:cubicBezTo>
                    <a:pt x="6362" y="1671322"/>
                    <a:pt x="5505" y="1698849"/>
                    <a:pt x="14553" y="1723138"/>
                  </a:cubicBezTo>
                  <a:cubicBezTo>
                    <a:pt x="6362" y="1729520"/>
                    <a:pt x="20745" y="1746474"/>
                    <a:pt x="10934" y="1754189"/>
                  </a:cubicBezTo>
                  <a:cubicBezTo>
                    <a:pt x="19697" y="1757904"/>
                    <a:pt x="7600" y="1773335"/>
                    <a:pt x="17316" y="1773239"/>
                  </a:cubicBezTo>
                  <a:cubicBezTo>
                    <a:pt x="8458" y="1776383"/>
                    <a:pt x="14268" y="1784003"/>
                    <a:pt x="14649" y="1793051"/>
                  </a:cubicBezTo>
                  <a:cubicBezTo>
                    <a:pt x="15316" y="1809339"/>
                    <a:pt x="15220" y="1821722"/>
                    <a:pt x="12458" y="1829532"/>
                  </a:cubicBezTo>
                  <a:cubicBezTo>
                    <a:pt x="14839" y="1849058"/>
                    <a:pt x="10648" y="1886968"/>
                    <a:pt x="14458" y="1908780"/>
                  </a:cubicBezTo>
                  <a:cubicBezTo>
                    <a:pt x="10363" y="1912019"/>
                    <a:pt x="14839" y="1916400"/>
                    <a:pt x="13220" y="1921258"/>
                  </a:cubicBezTo>
                  <a:cubicBezTo>
                    <a:pt x="23888" y="1930878"/>
                    <a:pt x="10839" y="1946785"/>
                    <a:pt x="20364" y="1955738"/>
                  </a:cubicBezTo>
                  <a:cubicBezTo>
                    <a:pt x="17602" y="1966406"/>
                    <a:pt x="17983" y="1974979"/>
                    <a:pt x="21602" y="1981456"/>
                  </a:cubicBezTo>
                  <a:cubicBezTo>
                    <a:pt x="19888" y="1982599"/>
                    <a:pt x="19316" y="1985552"/>
                    <a:pt x="18935" y="1988600"/>
                  </a:cubicBezTo>
                  <a:cubicBezTo>
                    <a:pt x="21316" y="2002887"/>
                    <a:pt x="22269" y="2018222"/>
                    <a:pt x="18459" y="2029176"/>
                  </a:cubicBezTo>
                  <a:cubicBezTo>
                    <a:pt x="26460" y="2043273"/>
                    <a:pt x="19602" y="2067276"/>
                    <a:pt x="22650" y="2084707"/>
                  </a:cubicBezTo>
                  <a:cubicBezTo>
                    <a:pt x="21221" y="2102233"/>
                    <a:pt x="20364" y="2113568"/>
                    <a:pt x="27031" y="2126236"/>
                  </a:cubicBezTo>
                  <a:cubicBezTo>
                    <a:pt x="22935" y="2147381"/>
                    <a:pt x="28746" y="2161860"/>
                    <a:pt x="31984" y="2178147"/>
                  </a:cubicBezTo>
                  <a:cubicBezTo>
                    <a:pt x="31127" y="2207960"/>
                    <a:pt x="28079" y="2245394"/>
                    <a:pt x="35223" y="2276826"/>
                  </a:cubicBezTo>
                  <a:cubicBezTo>
                    <a:pt x="30651" y="2303115"/>
                    <a:pt x="40652" y="2325689"/>
                    <a:pt x="35794" y="2350740"/>
                  </a:cubicBezTo>
                  <a:cubicBezTo>
                    <a:pt x="37509" y="2356741"/>
                    <a:pt x="42938" y="2362266"/>
                    <a:pt x="43605" y="2368838"/>
                  </a:cubicBezTo>
                  <a:cubicBezTo>
                    <a:pt x="43700" y="2370171"/>
                    <a:pt x="41700" y="2370362"/>
                    <a:pt x="41605" y="2372267"/>
                  </a:cubicBezTo>
                  <a:cubicBezTo>
                    <a:pt x="40938" y="2384840"/>
                    <a:pt x="46462" y="2404080"/>
                    <a:pt x="45510" y="2416272"/>
                  </a:cubicBezTo>
                  <a:cubicBezTo>
                    <a:pt x="45415" y="2417892"/>
                    <a:pt x="43033" y="2418177"/>
                    <a:pt x="43319" y="2420939"/>
                  </a:cubicBezTo>
                  <a:cubicBezTo>
                    <a:pt x="44272" y="2429702"/>
                    <a:pt x="49320" y="2438180"/>
                    <a:pt x="49415" y="2447610"/>
                  </a:cubicBezTo>
                  <a:cubicBezTo>
                    <a:pt x="49606" y="2458182"/>
                    <a:pt x="47510" y="2468374"/>
                    <a:pt x="46748" y="2480185"/>
                  </a:cubicBezTo>
                  <a:cubicBezTo>
                    <a:pt x="48843" y="2480566"/>
                    <a:pt x="49701" y="2481709"/>
                    <a:pt x="49891" y="2483328"/>
                  </a:cubicBezTo>
                  <a:cubicBezTo>
                    <a:pt x="46272" y="2502283"/>
                    <a:pt x="47986" y="2517904"/>
                    <a:pt x="51606" y="2532001"/>
                  </a:cubicBezTo>
                  <a:cubicBezTo>
                    <a:pt x="51606" y="2544765"/>
                    <a:pt x="48653" y="2559433"/>
                    <a:pt x="55987" y="2567244"/>
                  </a:cubicBezTo>
                  <a:cubicBezTo>
                    <a:pt x="57416" y="2581531"/>
                    <a:pt x="63988" y="2592294"/>
                    <a:pt x="58750" y="2611059"/>
                  </a:cubicBezTo>
                  <a:cubicBezTo>
                    <a:pt x="61798" y="2619441"/>
                    <a:pt x="67798" y="2628394"/>
                    <a:pt x="61893" y="2639729"/>
                  </a:cubicBezTo>
                  <a:cubicBezTo>
                    <a:pt x="67036" y="2646206"/>
                    <a:pt x="61988" y="2659445"/>
                    <a:pt x="66846" y="2666113"/>
                  </a:cubicBezTo>
                  <a:cubicBezTo>
                    <a:pt x="67227" y="2694498"/>
                    <a:pt x="85705" y="2710881"/>
                    <a:pt x="80848" y="2742694"/>
                  </a:cubicBezTo>
                  <a:cubicBezTo>
                    <a:pt x="81895" y="2744123"/>
                    <a:pt x="82848" y="2745552"/>
                    <a:pt x="83800" y="2747076"/>
                  </a:cubicBezTo>
                  <a:cubicBezTo>
                    <a:pt x="82086" y="2778984"/>
                    <a:pt x="93992" y="2801844"/>
                    <a:pt x="94849" y="2831943"/>
                  </a:cubicBezTo>
                  <a:cubicBezTo>
                    <a:pt x="97135" y="2833944"/>
                    <a:pt x="98755" y="2836420"/>
                    <a:pt x="99707" y="2839277"/>
                  </a:cubicBezTo>
                  <a:cubicBezTo>
                    <a:pt x="96659" y="2848136"/>
                    <a:pt x="106089" y="2855660"/>
                    <a:pt x="107327" y="2864995"/>
                  </a:cubicBezTo>
                  <a:cubicBezTo>
                    <a:pt x="108089" y="2870329"/>
                    <a:pt x="104660" y="2876330"/>
                    <a:pt x="105136" y="2882426"/>
                  </a:cubicBezTo>
                  <a:cubicBezTo>
                    <a:pt x="105993" y="2892522"/>
                    <a:pt x="116852" y="2908524"/>
                    <a:pt x="110756" y="2917859"/>
                  </a:cubicBezTo>
                  <a:cubicBezTo>
                    <a:pt x="116090" y="2921383"/>
                    <a:pt x="110375" y="2932242"/>
                    <a:pt x="111709" y="2938433"/>
                  </a:cubicBezTo>
                  <a:cubicBezTo>
                    <a:pt x="113328" y="2939481"/>
                    <a:pt x="118376" y="2938242"/>
                    <a:pt x="117614" y="2940909"/>
                  </a:cubicBezTo>
                  <a:cubicBezTo>
                    <a:pt x="115328" y="2940147"/>
                    <a:pt x="114661" y="2941767"/>
                    <a:pt x="112471" y="2941195"/>
                  </a:cubicBezTo>
                  <a:cubicBezTo>
                    <a:pt x="111232" y="2947958"/>
                    <a:pt x="115518" y="2951101"/>
                    <a:pt x="115709" y="2957102"/>
                  </a:cubicBezTo>
                  <a:cubicBezTo>
                    <a:pt x="118471" y="2959293"/>
                    <a:pt x="120472" y="2953006"/>
                    <a:pt x="120852" y="2956816"/>
                  </a:cubicBezTo>
                  <a:cubicBezTo>
                    <a:pt x="119995" y="2957483"/>
                    <a:pt x="116852" y="2962055"/>
                    <a:pt x="119614" y="2962912"/>
                  </a:cubicBezTo>
                  <a:cubicBezTo>
                    <a:pt x="120472" y="2961578"/>
                    <a:pt x="121519" y="2960435"/>
                    <a:pt x="122758" y="2959674"/>
                  </a:cubicBezTo>
                  <a:cubicBezTo>
                    <a:pt x="123234" y="2964817"/>
                    <a:pt x="129139" y="2963960"/>
                    <a:pt x="127425" y="2968246"/>
                  </a:cubicBezTo>
                  <a:cubicBezTo>
                    <a:pt x="131235" y="2961674"/>
                    <a:pt x="133330" y="2977485"/>
                    <a:pt x="137712" y="2974152"/>
                  </a:cubicBezTo>
                  <a:cubicBezTo>
                    <a:pt x="138569" y="2971770"/>
                    <a:pt x="136474" y="2971389"/>
                    <a:pt x="135997" y="2969960"/>
                  </a:cubicBezTo>
                  <a:cubicBezTo>
                    <a:pt x="139902" y="2973009"/>
                    <a:pt x="139712" y="2970627"/>
                    <a:pt x="140665" y="2965769"/>
                  </a:cubicBezTo>
                  <a:cubicBezTo>
                    <a:pt x="148189" y="2965579"/>
                    <a:pt x="155905" y="2960054"/>
                    <a:pt x="159715" y="2959388"/>
                  </a:cubicBezTo>
                  <a:cubicBezTo>
                    <a:pt x="159048" y="2959293"/>
                    <a:pt x="158476" y="2958150"/>
                    <a:pt x="160000" y="2958150"/>
                  </a:cubicBezTo>
                  <a:cubicBezTo>
                    <a:pt x="168954" y="2961388"/>
                    <a:pt x="170097" y="2975485"/>
                    <a:pt x="161715" y="2981391"/>
                  </a:cubicBezTo>
                  <a:cubicBezTo>
                    <a:pt x="156285" y="2979104"/>
                    <a:pt x="150475" y="2990058"/>
                    <a:pt x="145332" y="2993392"/>
                  </a:cubicBezTo>
                  <a:cubicBezTo>
                    <a:pt x="141712" y="2991011"/>
                    <a:pt x="134283" y="2989868"/>
                    <a:pt x="136474" y="2986534"/>
                  </a:cubicBezTo>
                  <a:cubicBezTo>
                    <a:pt x="132568" y="2988439"/>
                    <a:pt x="133426" y="2992440"/>
                    <a:pt x="134568" y="2996345"/>
                  </a:cubicBezTo>
                  <a:cubicBezTo>
                    <a:pt x="131997" y="2997393"/>
                    <a:pt x="129044" y="2994630"/>
                    <a:pt x="126472" y="2998535"/>
                  </a:cubicBezTo>
                  <a:cubicBezTo>
                    <a:pt x="128473" y="3000345"/>
                    <a:pt x="124282" y="3005298"/>
                    <a:pt x="126949" y="3008823"/>
                  </a:cubicBezTo>
                  <a:cubicBezTo>
                    <a:pt x="127330" y="3006727"/>
                    <a:pt x="128473" y="3005870"/>
                    <a:pt x="130092" y="3005679"/>
                  </a:cubicBezTo>
                  <a:cubicBezTo>
                    <a:pt x="129997" y="3007870"/>
                    <a:pt x="124853" y="3011490"/>
                    <a:pt x="130092" y="3012061"/>
                  </a:cubicBezTo>
                  <a:cubicBezTo>
                    <a:pt x="131330" y="3009680"/>
                    <a:pt x="129806" y="3003108"/>
                    <a:pt x="133997" y="3005203"/>
                  </a:cubicBezTo>
                  <a:cubicBezTo>
                    <a:pt x="132854" y="3010537"/>
                    <a:pt x="130377" y="3011870"/>
                    <a:pt x="133235" y="3015204"/>
                  </a:cubicBezTo>
                  <a:cubicBezTo>
                    <a:pt x="129711" y="3014633"/>
                    <a:pt x="129997" y="3019871"/>
                    <a:pt x="129044" y="3023301"/>
                  </a:cubicBezTo>
                  <a:cubicBezTo>
                    <a:pt x="134283" y="3031016"/>
                    <a:pt x="142474" y="3039017"/>
                    <a:pt x="152857" y="3044636"/>
                  </a:cubicBezTo>
                  <a:cubicBezTo>
                    <a:pt x="158762" y="3047780"/>
                    <a:pt x="171049" y="3057305"/>
                    <a:pt x="178479" y="3049780"/>
                  </a:cubicBezTo>
                  <a:cubicBezTo>
                    <a:pt x="177717" y="3043398"/>
                    <a:pt x="181432" y="3034159"/>
                    <a:pt x="186575" y="3034826"/>
                  </a:cubicBezTo>
                  <a:cubicBezTo>
                    <a:pt x="187051" y="3032730"/>
                    <a:pt x="187051" y="3031016"/>
                    <a:pt x="186289" y="3029682"/>
                  </a:cubicBezTo>
                  <a:cubicBezTo>
                    <a:pt x="188671" y="3030540"/>
                    <a:pt x="189052" y="3028539"/>
                    <a:pt x="190480" y="3027968"/>
                  </a:cubicBezTo>
                  <a:cubicBezTo>
                    <a:pt x="192385" y="3029587"/>
                    <a:pt x="191528" y="3032921"/>
                    <a:pt x="195910" y="3032826"/>
                  </a:cubicBezTo>
                  <a:cubicBezTo>
                    <a:pt x="196767" y="3030825"/>
                    <a:pt x="194671" y="3029301"/>
                    <a:pt x="196672" y="3029111"/>
                  </a:cubicBezTo>
                  <a:cubicBezTo>
                    <a:pt x="201243" y="3037302"/>
                    <a:pt x="214864" y="3035874"/>
                    <a:pt x="219436" y="3042541"/>
                  </a:cubicBezTo>
                  <a:cubicBezTo>
                    <a:pt x="217531" y="3045208"/>
                    <a:pt x="222199" y="3050923"/>
                    <a:pt x="223342" y="3054828"/>
                  </a:cubicBezTo>
                  <a:cubicBezTo>
                    <a:pt x="229628" y="3052066"/>
                    <a:pt x="236105" y="3054924"/>
                    <a:pt x="238010" y="3051399"/>
                  </a:cubicBezTo>
                  <a:cubicBezTo>
                    <a:pt x="239725" y="3052352"/>
                    <a:pt x="240772" y="3053781"/>
                    <a:pt x="242392" y="3054828"/>
                  </a:cubicBezTo>
                  <a:cubicBezTo>
                    <a:pt x="245154" y="3051494"/>
                    <a:pt x="246011" y="3052733"/>
                    <a:pt x="247344" y="3049399"/>
                  </a:cubicBezTo>
                  <a:cubicBezTo>
                    <a:pt x="245725" y="3052542"/>
                    <a:pt x="249250" y="3052352"/>
                    <a:pt x="248773" y="3054733"/>
                  </a:cubicBezTo>
                  <a:cubicBezTo>
                    <a:pt x="256298" y="3055209"/>
                    <a:pt x="260489" y="3048351"/>
                    <a:pt x="267157" y="3052066"/>
                  </a:cubicBezTo>
                  <a:cubicBezTo>
                    <a:pt x="266585" y="3046446"/>
                    <a:pt x="273062" y="3049685"/>
                    <a:pt x="275443" y="3048637"/>
                  </a:cubicBezTo>
                  <a:cubicBezTo>
                    <a:pt x="279444" y="3046827"/>
                    <a:pt x="285540" y="3035397"/>
                    <a:pt x="290874" y="3041493"/>
                  </a:cubicBezTo>
                  <a:cubicBezTo>
                    <a:pt x="291922" y="3039874"/>
                    <a:pt x="290683" y="3034921"/>
                    <a:pt x="293350" y="3035683"/>
                  </a:cubicBezTo>
                  <a:cubicBezTo>
                    <a:pt x="296684" y="3041017"/>
                    <a:pt x="301161" y="3034826"/>
                    <a:pt x="304876" y="3035397"/>
                  </a:cubicBezTo>
                  <a:cubicBezTo>
                    <a:pt x="304685" y="3036921"/>
                    <a:pt x="304685" y="3038350"/>
                    <a:pt x="306781" y="3038350"/>
                  </a:cubicBezTo>
                  <a:cubicBezTo>
                    <a:pt x="310114" y="3032826"/>
                    <a:pt x="333641" y="3048637"/>
                    <a:pt x="333927" y="3029777"/>
                  </a:cubicBezTo>
                  <a:cubicBezTo>
                    <a:pt x="335927" y="3030920"/>
                    <a:pt x="339737" y="3027206"/>
                    <a:pt x="340023" y="3031016"/>
                  </a:cubicBezTo>
                  <a:cubicBezTo>
                    <a:pt x="337737" y="3029396"/>
                    <a:pt x="334594" y="3034159"/>
                    <a:pt x="336880" y="3034159"/>
                  </a:cubicBezTo>
                  <a:cubicBezTo>
                    <a:pt x="338118" y="3029968"/>
                    <a:pt x="339261" y="3039112"/>
                    <a:pt x="340499" y="3034921"/>
                  </a:cubicBezTo>
                  <a:cubicBezTo>
                    <a:pt x="340594" y="3032540"/>
                    <a:pt x="342785" y="3024920"/>
                    <a:pt x="344119" y="3022919"/>
                  </a:cubicBezTo>
                  <a:cubicBezTo>
                    <a:pt x="345738" y="3023967"/>
                    <a:pt x="345928" y="3024062"/>
                    <a:pt x="347071" y="3027301"/>
                  </a:cubicBezTo>
                  <a:cubicBezTo>
                    <a:pt x="348024" y="3018252"/>
                    <a:pt x="359263" y="3008442"/>
                    <a:pt x="373741" y="3014823"/>
                  </a:cubicBezTo>
                  <a:cubicBezTo>
                    <a:pt x="376789" y="3010537"/>
                    <a:pt x="384505" y="3006156"/>
                    <a:pt x="387934" y="3007489"/>
                  </a:cubicBezTo>
                  <a:cubicBezTo>
                    <a:pt x="386028" y="3000250"/>
                    <a:pt x="387172" y="3004632"/>
                    <a:pt x="392791" y="3002060"/>
                  </a:cubicBezTo>
                  <a:cubicBezTo>
                    <a:pt x="392886" y="3003965"/>
                    <a:pt x="395458" y="3007394"/>
                    <a:pt x="396982" y="3006727"/>
                  </a:cubicBezTo>
                  <a:cubicBezTo>
                    <a:pt x="403555" y="3003965"/>
                    <a:pt x="413651" y="3001012"/>
                    <a:pt x="414794" y="2993773"/>
                  </a:cubicBezTo>
                  <a:cubicBezTo>
                    <a:pt x="416985" y="2994059"/>
                    <a:pt x="416890" y="2996726"/>
                    <a:pt x="420223" y="2998631"/>
                  </a:cubicBezTo>
                  <a:cubicBezTo>
                    <a:pt x="422319" y="2994440"/>
                    <a:pt x="425367" y="2991582"/>
                    <a:pt x="428510" y="2988820"/>
                  </a:cubicBezTo>
                  <a:cubicBezTo>
                    <a:pt x="424700" y="2986629"/>
                    <a:pt x="432320" y="2983677"/>
                    <a:pt x="428034" y="2978533"/>
                  </a:cubicBezTo>
                  <a:cubicBezTo>
                    <a:pt x="432701" y="2977961"/>
                    <a:pt x="432415" y="2981391"/>
                    <a:pt x="435654" y="2985105"/>
                  </a:cubicBezTo>
                  <a:cubicBezTo>
                    <a:pt x="432606" y="2984343"/>
                    <a:pt x="432320" y="2982057"/>
                    <a:pt x="430510" y="2985391"/>
                  </a:cubicBezTo>
                  <a:cubicBezTo>
                    <a:pt x="434511" y="2987868"/>
                    <a:pt x="432510" y="2987868"/>
                    <a:pt x="437368" y="2989296"/>
                  </a:cubicBezTo>
                  <a:cubicBezTo>
                    <a:pt x="443274" y="2980914"/>
                    <a:pt x="453561" y="2989487"/>
                    <a:pt x="453751" y="2977295"/>
                  </a:cubicBezTo>
                  <a:cubicBezTo>
                    <a:pt x="452037" y="2973866"/>
                    <a:pt x="450227" y="2970437"/>
                    <a:pt x="449560" y="2966246"/>
                  </a:cubicBezTo>
                  <a:cubicBezTo>
                    <a:pt x="452227" y="2966055"/>
                    <a:pt x="454037" y="2964436"/>
                    <a:pt x="456418" y="2963769"/>
                  </a:cubicBezTo>
                  <a:cubicBezTo>
                    <a:pt x="456228" y="2965389"/>
                    <a:pt x="451370" y="2967484"/>
                    <a:pt x="454227" y="2968436"/>
                  </a:cubicBezTo>
                  <a:cubicBezTo>
                    <a:pt x="454227" y="2966151"/>
                    <a:pt x="460038" y="2974247"/>
                    <a:pt x="461276" y="2971103"/>
                  </a:cubicBezTo>
                  <a:cubicBezTo>
                    <a:pt x="459752" y="2969960"/>
                    <a:pt x="459561" y="2968056"/>
                    <a:pt x="459847" y="2965769"/>
                  </a:cubicBezTo>
                  <a:cubicBezTo>
                    <a:pt x="463562" y="2967579"/>
                    <a:pt x="462133" y="2967294"/>
                    <a:pt x="464991" y="2965484"/>
                  </a:cubicBezTo>
                  <a:cubicBezTo>
                    <a:pt x="466515" y="2966532"/>
                    <a:pt x="464229" y="2970246"/>
                    <a:pt x="466515" y="2970818"/>
                  </a:cubicBezTo>
                  <a:cubicBezTo>
                    <a:pt x="469372" y="2969008"/>
                    <a:pt x="467753" y="2966436"/>
                    <a:pt x="467944" y="2963484"/>
                  </a:cubicBezTo>
                  <a:cubicBezTo>
                    <a:pt x="464229" y="2960721"/>
                    <a:pt x="461657" y="2967675"/>
                    <a:pt x="460324" y="2963293"/>
                  </a:cubicBezTo>
                  <a:cubicBezTo>
                    <a:pt x="464134" y="2964245"/>
                    <a:pt x="465181" y="2961007"/>
                    <a:pt x="466419" y="2958150"/>
                  </a:cubicBezTo>
                  <a:cubicBezTo>
                    <a:pt x="464419" y="2957197"/>
                    <a:pt x="462895" y="2959388"/>
                    <a:pt x="462705" y="2957387"/>
                  </a:cubicBezTo>
                  <a:cubicBezTo>
                    <a:pt x="463752" y="2957292"/>
                    <a:pt x="464324" y="2956626"/>
                    <a:pt x="464419" y="2955197"/>
                  </a:cubicBezTo>
                  <a:cubicBezTo>
                    <a:pt x="466039" y="2955959"/>
                    <a:pt x="466419" y="2957387"/>
                    <a:pt x="469086" y="2957387"/>
                  </a:cubicBezTo>
                  <a:cubicBezTo>
                    <a:pt x="467563" y="2953196"/>
                    <a:pt x="468801" y="2953768"/>
                    <a:pt x="468134" y="2949577"/>
                  </a:cubicBezTo>
                  <a:cubicBezTo>
                    <a:pt x="472516" y="2951958"/>
                    <a:pt x="474325" y="2938052"/>
                    <a:pt x="480612" y="2938147"/>
                  </a:cubicBezTo>
                  <a:cubicBezTo>
                    <a:pt x="479374" y="2935099"/>
                    <a:pt x="477373" y="2939100"/>
                    <a:pt x="477183" y="2936147"/>
                  </a:cubicBezTo>
                  <a:cubicBezTo>
                    <a:pt x="478802" y="2934051"/>
                    <a:pt x="474325" y="2931289"/>
                    <a:pt x="478135" y="2931194"/>
                  </a:cubicBezTo>
                  <a:cubicBezTo>
                    <a:pt x="480040" y="2937766"/>
                    <a:pt x="480802" y="2934337"/>
                    <a:pt x="485946" y="2936623"/>
                  </a:cubicBezTo>
                  <a:cubicBezTo>
                    <a:pt x="492423" y="2929289"/>
                    <a:pt x="483374" y="2916144"/>
                    <a:pt x="492327" y="2911191"/>
                  </a:cubicBezTo>
                  <a:cubicBezTo>
                    <a:pt x="491851" y="2912620"/>
                    <a:pt x="489565" y="2913573"/>
                    <a:pt x="491566" y="2914906"/>
                  </a:cubicBezTo>
                  <a:cubicBezTo>
                    <a:pt x="491185" y="2911953"/>
                    <a:pt x="498043" y="2912144"/>
                    <a:pt x="494042" y="2909001"/>
                  </a:cubicBezTo>
                  <a:cubicBezTo>
                    <a:pt x="493280" y="2911953"/>
                    <a:pt x="489946" y="2908429"/>
                    <a:pt x="490613" y="2907095"/>
                  </a:cubicBezTo>
                  <a:cubicBezTo>
                    <a:pt x="491280" y="2905476"/>
                    <a:pt x="491661" y="2904428"/>
                    <a:pt x="491947" y="2903476"/>
                  </a:cubicBezTo>
                  <a:cubicBezTo>
                    <a:pt x="511187" y="2908239"/>
                    <a:pt x="510235" y="2930432"/>
                    <a:pt x="520522" y="2942910"/>
                  </a:cubicBezTo>
                  <a:cubicBezTo>
                    <a:pt x="521665" y="2938719"/>
                    <a:pt x="519760" y="2931099"/>
                    <a:pt x="522808" y="2929194"/>
                  </a:cubicBezTo>
                  <a:cubicBezTo>
                    <a:pt x="526427" y="2930336"/>
                    <a:pt x="531666" y="2930146"/>
                    <a:pt x="532618" y="2933670"/>
                  </a:cubicBezTo>
                  <a:cubicBezTo>
                    <a:pt x="531094" y="2937099"/>
                    <a:pt x="528618" y="2945958"/>
                    <a:pt x="534238" y="2946434"/>
                  </a:cubicBezTo>
                  <a:cubicBezTo>
                    <a:pt x="537571" y="2941290"/>
                    <a:pt x="532618" y="2933956"/>
                    <a:pt x="536714" y="2928908"/>
                  </a:cubicBezTo>
                  <a:cubicBezTo>
                    <a:pt x="539857" y="2928908"/>
                    <a:pt x="540524" y="2931099"/>
                    <a:pt x="541477" y="2933003"/>
                  </a:cubicBezTo>
                  <a:cubicBezTo>
                    <a:pt x="539476" y="2934718"/>
                    <a:pt x="538619" y="2941481"/>
                    <a:pt x="543477" y="2940719"/>
                  </a:cubicBezTo>
                  <a:cubicBezTo>
                    <a:pt x="545382" y="2935004"/>
                    <a:pt x="540429" y="2929289"/>
                    <a:pt x="544525" y="2925669"/>
                  </a:cubicBezTo>
                  <a:cubicBezTo>
                    <a:pt x="545953" y="2926431"/>
                    <a:pt x="547287" y="2927193"/>
                    <a:pt x="548144" y="2928432"/>
                  </a:cubicBezTo>
                  <a:cubicBezTo>
                    <a:pt x="545953" y="2941100"/>
                    <a:pt x="548335" y="2951101"/>
                    <a:pt x="549287" y="2965198"/>
                  </a:cubicBezTo>
                  <a:cubicBezTo>
                    <a:pt x="556717" y="2961007"/>
                    <a:pt x="553573" y="2944624"/>
                    <a:pt x="560050" y="2939385"/>
                  </a:cubicBezTo>
                  <a:cubicBezTo>
                    <a:pt x="564527" y="2962531"/>
                    <a:pt x="562146" y="2984724"/>
                    <a:pt x="563860" y="3009299"/>
                  </a:cubicBezTo>
                  <a:cubicBezTo>
                    <a:pt x="565575" y="3010156"/>
                    <a:pt x="570433" y="3008251"/>
                    <a:pt x="570052" y="3011013"/>
                  </a:cubicBezTo>
                  <a:cubicBezTo>
                    <a:pt x="573195" y="3017014"/>
                    <a:pt x="568813" y="3023872"/>
                    <a:pt x="572623" y="3027682"/>
                  </a:cubicBezTo>
                  <a:cubicBezTo>
                    <a:pt x="573385" y="3021300"/>
                    <a:pt x="578338" y="3019776"/>
                    <a:pt x="581101" y="3015585"/>
                  </a:cubicBezTo>
                  <a:cubicBezTo>
                    <a:pt x="583672" y="3016157"/>
                    <a:pt x="583386" y="3019110"/>
                    <a:pt x="584530" y="3020919"/>
                  </a:cubicBezTo>
                  <a:cubicBezTo>
                    <a:pt x="583768" y="3024158"/>
                    <a:pt x="580529" y="3024444"/>
                    <a:pt x="580148" y="3028158"/>
                  </a:cubicBezTo>
                  <a:cubicBezTo>
                    <a:pt x="586435" y="3029016"/>
                    <a:pt x="590911" y="3031492"/>
                    <a:pt x="592245" y="3036635"/>
                  </a:cubicBezTo>
                  <a:cubicBezTo>
                    <a:pt x="601484" y="3007775"/>
                    <a:pt x="597960" y="2954816"/>
                    <a:pt x="613295" y="2938147"/>
                  </a:cubicBezTo>
                  <a:cubicBezTo>
                    <a:pt x="615200" y="2942814"/>
                    <a:pt x="613295" y="2950720"/>
                    <a:pt x="617296" y="2953577"/>
                  </a:cubicBezTo>
                  <a:cubicBezTo>
                    <a:pt x="620725" y="2937480"/>
                    <a:pt x="624820" y="2922240"/>
                    <a:pt x="634155" y="2913001"/>
                  </a:cubicBezTo>
                  <a:cubicBezTo>
                    <a:pt x="627773" y="2897475"/>
                    <a:pt x="637108" y="2888522"/>
                    <a:pt x="635774" y="2872615"/>
                  </a:cubicBezTo>
                  <a:cubicBezTo>
                    <a:pt x="636727" y="2875282"/>
                    <a:pt x="631297" y="2877092"/>
                    <a:pt x="631869" y="2874901"/>
                  </a:cubicBezTo>
                  <a:cubicBezTo>
                    <a:pt x="631774" y="2869091"/>
                    <a:pt x="636822" y="2858613"/>
                    <a:pt x="629488" y="2855756"/>
                  </a:cubicBezTo>
                  <a:cubicBezTo>
                    <a:pt x="634345" y="2852803"/>
                    <a:pt x="631678" y="2840992"/>
                    <a:pt x="637012" y="2838611"/>
                  </a:cubicBezTo>
                  <a:cubicBezTo>
                    <a:pt x="645394" y="2839563"/>
                    <a:pt x="657110" y="2838611"/>
                    <a:pt x="657777" y="2848993"/>
                  </a:cubicBezTo>
                  <a:cubicBezTo>
                    <a:pt x="665968" y="2844326"/>
                    <a:pt x="669493" y="2836515"/>
                    <a:pt x="679208" y="2832801"/>
                  </a:cubicBezTo>
                  <a:cubicBezTo>
                    <a:pt x="685876" y="2830324"/>
                    <a:pt x="695686" y="2832419"/>
                    <a:pt x="698830" y="2824133"/>
                  </a:cubicBezTo>
                  <a:cubicBezTo>
                    <a:pt x="698163" y="2820418"/>
                    <a:pt x="693115" y="2820418"/>
                    <a:pt x="694448" y="2814989"/>
                  </a:cubicBezTo>
                  <a:cubicBezTo>
                    <a:pt x="702259" y="2818608"/>
                    <a:pt x="697686" y="2807845"/>
                    <a:pt x="702544" y="2808035"/>
                  </a:cubicBezTo>
                  <a:cubicBezTo>
                    <a:pt x="703878" y="2809560"/>
                    <a:pt x="706926" y="2809750"/>
                    <a:pt x="709974" y="2809845"/>
                  </a:cubicBezTo>
                  <a:cubicBezTo>
                    <a:pt x="723118" y="2795367"/>
                    <a:pt x="730357" y="2810131"/>
                    <a:pt x="735406" y="2823847"/>
                  </a:cubicBezTo>
                  <a:cubicBezTo>
                    <a:pt x="733215" y="2842611"/>
                    <a:pt x="731881" y="2851184"/>
                    <a:pt x="744835" y="2863185"/>
                  </a:cubicBezTo>
                  <a:cubicBezTo>
                    <a:pt x="747598" y="2865757"/>
                    <a:pt x="754932" y="2867662"/>
                    <a:pt x="758932" y="2874329"/>
                  </a:cubicBezTo>
                  <a:cubicBezTo>
                    <a:pt x="761790" y="2873663"/>
                    <a:pt x="765600" y="2876806"/>
                    <a:pt x="770267" y="2873949"/>
                  </a:cubicBezTo>
                  <a:cubicBezTo>
                    <a:pt x="774744" y="2885760"/>
                    <a:pt x="792079" y="2872806"/>
                    <a:pt x="798366" y="2882521"/>
                  </a:cubicBezTo>
                  <a:cubicBezTo>
                    <a:pt x="806748" y="2870234"/>
                    <a:pt x="836085" y="2876616"/>
                    <a:pt x="854277" y="2872044"/>
                  </a:cubicBezTo>
                  <a:cubicBezTo>
                    <a:pt x="859897" y="2885760"/>
                    <a:pt x="873137" y="2892999"/>
                    <a:pt x="872280" y="2912239"/>
                  </a:cubicBezTo>
                  <a:cubicBezTo>
                    <a:pt x="878661" y="2913192"/>
                    <a:pt x="878471" y="2922621"/>
                    <a:pt x="881424" y="2923002"/>
                  </a:cubicBezTo>
                  <a:cubicBezTo>
                    <a:pt x="877519" y="2927384"/>
                    <a:pt x="881710" y="2933003"/>
                    <a:pt x="880090" y="2939195"/>
                  </a:cubicBezTo>
                  <a:cubicBezTo>
                    <a:pt x="884472" y="2940624"/>
                    <a:pt x="888282" y="2950339"/>
                    <a:pt x="892092" y="2945195"/>
                  </a:cubicBezTo>
                  <a:cubicBezTo>
                    <a:pt x="900855" y="2953482"/>
                    <a:pt x="911332" y="2948053"/>
                    <a:pt x="917333" y="2958435"/>
                  </a:cubicBezTo>
                  <a:cubicBezTo>
                    <a:pt x="922191" y="2966912"/>
                    <a:pt x="920476" y="2981676"/>
                    <a:pt x="924572" y="2992820"/>
                  </a:cubicBezTo>
                  <a:cubicBezTo>
                    <a:pt x="928096" y="3002250"/>
                    <a:pt x="934002" y="3007394"/>
                    <a:pt x="933907" y="3016061"/>
                  </a:cubicBezTo>
                  <a:cubicBezTo>
                    <a:pt x="949718" y="3021586"/>
                    <a:pt x="934383" y="3055114"/>
                    <a:pt x="957528" y="3049209"/>
                  </a:cubicBezTo>
                  <a:cubicBezTo>
                    <a:pt x="956767" y="3052161"/>
                    <a:pt x="959529" y="3052066"/>
                    <a:pt x="958291" y="3055495"/>
                  </a:cubicBezTo>
                  <a:cubicBezTo>
                    <a:pt x="972578" y="3063115"/>
                    <a:pt x="983056" y="3075878"/>
                    <a:pt x="1000201" y="3078927"/>
                  </a:cubicBezTo>
                  <a:cubicBezTo>
                    <a:pt x="998296" y="3074164"/>
                    <a:pt x="1006773" y="3061591"/>
                    <a:pt x="1011059" y="3068544"/>
                  </a:cubicBezTo>
                  <a:cubicBezTo>
                    <a:pt x="1015155" y="3060353"/>
                    <a:pt x="1030395" y="3066639"/>
                    <a:pt x="1038777" y="3065782"/>
                  </a:cubicBezTo>
                  <a:cubicBezTo>
                    <a:pt x="1047921" y="3064829"/>
                    <a:pt x="1056589" y="3057876"/>
                    <a:pt x="1059922" y="3067496"/>
                  </a:cubicBezTo>
                  <a:cubicBezTo>
                    <a:pt x="1061827" y="3060829"/>
                    <a:pt x="1067542" y="3057019"/>
                    <a:pt x="1072019" y="3057210"/>
                  </a:cubicBezTo>
                  <a:cubicBezTo>
                    <a:pt x="1069162" y="3045589"/>
                    <a:pt x="1073734" y="3036159"/>
                    <a:pt x="1073257" y="3026063"/>
                  </a:cubicBezTo>
                  <a:cubicBezTo>
                    <a:pt x="1084211" y="3023777"/>
                    <a:pt x="1076686" y="3014061"/>
                    <a:pt x="1077449" y="3005108"/>
                  </a:cubicBezTo>
                  <a:cubicBezTo>
                    <a:pt x="1082878" y="3006441"/>
                    <a:pt x="1076686" y="3002536"/>
                    <a:pt x="1080115" y="3002822"/>
                  </a:cubicBezTo>
                  <a:cubicBezTo>
                    <a:pt x="1083068" y="3003012"/>
                    <a:pt x="1083640" y="3005298"/>
                    <a:pt x="1087450" y="3004632"/>
                  </a:cubicBezTo>
                  <a:cubicBezTo>
                    <a:pt x="1083449" y="3009870"/>
                    <a:pt x="1092117" y="3003012"/>
                    <a:pt x="1089545" y="3009775"/>
                  </a:cubicBezTo>
                  <a:cubicBezTo>
                    <a:pt x="1093069" y="3010251"/>
                    <a:pt x="1092307" y="3005775"/>
                    <a:pt x="1097260" y="3007870"/>
                  </a:cubicBezTo>
                  <a:cubicBezTo>
                    <a:pt x="1096499" y="3012347"/>
                    <a:pt x="1099070" y="3013966"/>
                    <a:pt x="1098880" y="3018062"/>
                  </a:cubicBezTo>
                  <a:cubicBezTo>
                    <a:pt x="1102785" y="3018919"/>
                    <a:pt x="1103928" y="3016633"/>
                    <a:pt x="1106595" y="3016157"/>
                  </a:cubicBezTo>
                  <a:cubicBezTo>
                    <a:pt x="1105928" y="3010918"/>
                    <a:pt x="1108690" y="3009489"/>
                    <a:pt x="1110976" y="3007775"/>
                  </a:cubicBezTo>
                  <a:cubicBezTo>
                    <a:pt x="1107071" y="3013394"/>
                    <a:pt x="1108976" y="3021395"/>
                    <a:pt x="1112119" y="3024062"/>
                  </a:cubicBezTo>
                  <a:cubicBezTo>
                    <a:pt x="1116120" y="3021300"/>
                    <a:pt x="1109071" y="3014252"/>
                    <a:pt x="1111738" y="3012823"/>
                  </a:cubicBezTo>
                  <a:cubicBezTo>
                    <a:pt x="1113167" y="3013490"/>
                    <a:pt x="1114405" y="3014347"/>
                    <a:pt x="1115263" y="3015585"/>
                  </a:cubicBezTo>
                  <a:cubicBezTo>
                    <a:pt x="1114786" y="3017204"/>
                    <a:pt x="1113262" y="3017776"/>
                    <a:pt x="1113643" y="3020443"/>
                  </a:cubicBezTo>
                  <a:cubicBezTo>
                    <a:pt x="1116406" y="3022348"/>
                    <a:pt x="1116501" y="3020062"/>
                    <a:pt x="1118406" y="3023301"/>
                  </a:cubicBezTo>
                  <a:cubicBezTo>
                    <a:pt x="1121454" y="3021300"/>
                    <a:pt x="1120597" y="3015776"/>
                    <a:pt x="1121644" y="3014823"/>
                  </a:cubicBezTo>
                  <a:cubicBezTo>
                    <a:pt x="1124026" y="3014728"/>
                    <a:pt x="1124216" y="3016443"/>
                    <a:pt x="1126502" y="3016443"/>
                  </a:cubicBezTo>
                  <a:cubicBezTo>
                    <a:pt x="1128217" y="3011966"/>
                    <a:pt x="1123645" y="3012633"/>
                    <a:pt x="1124597" y="3008823"/>
                  </a:cubicBezTo>
                  <a:cubicBezTo>
                    <a:pt x="1129265" y="3009966"/>
                    <a:pt x="1123930" y="3003679"/>
                    <a:pt x="1128788" y="3002917"/>
                  </a:cubicBezTo>
                  <a:cubicBezTo>
                    <a:pt x="1132979" y="3009108"/>
                    <a:pt x="1142504" y="3002345"/>
                    <a:pt x="1147171" y="3008156"/>
                  </a:cubicBezTo>
                  <a:cubicBezTo>
                    <a:pt x="1147267" y="3007394"/>
                    <a:pt x="1147267" y="3006536"/>
                    <a:pt x="1147362" y="3005679"/>
                  </a:cubicBezTo>
                  <a:cubicBezTo>
                    <a:pt x="1148028" y="3005775"/>
                    <a:pt x="1148886" y="3004822"/>
                    <a:pt x="1147457" y="3004441"/>
                  </a:cubicBezTo>
                  <a:cubicBezTo>
                    <a:pt x="1146124" y="3006632"/>
                    <a:pt x="1143266" y="3000345"/>
                    <a:pt x="1141647" y="2998917"/>
                  </a:cubicBezTo>
                  <a:cubicBezTo>
                    <a:pt x="1148028" y="2998345"/>
                    <a:pt x="1144409" y="2992630"/>
                    <a:pt x="1142314" y="2990249"/>
                  </a:cubicBezTo>
                  <a:cubicBezTo>
                    <a:pt x="1143933" y="2990344"/>
                    <a:pt x="1144124" y="2988820"/>
                    <a:pt x="1146124" y="2989296"/>
                  </a:cubicBezTo>
                  <a:cubicBezTo>
                    <a:pt x="1143552" y="2992154"/>
                    <a:pt x="1147743" y="2997297"/>
                    <a:pt x="1146505" y="2999298"/>
                  </a:cubicBezTo>
                  <a:cubicBezTo>
                    <a:pt x="1147743" y="2997011"/>
                    <a:pt x="1152220" y="2996440"/>
                    <a:pt x="1154029" y="2998631"/>
                  </a:cubicBezTo>
                  <a:cubicBezTo>
                    <a:pt x="1154601" y="2993392"/>
                    <a:pt x="1158030" y="2991487"/>
                    <a:pt x="1162221" y="2990535"/>
                  </a:cubicBezTo>
                  <a:cubicBezTo>
                    <a:pt x="1161745" y="2993583"/>
                    <a:pt x="1156792" y="2994630"/>
                    <a:pt x="1161745" y="2996726"/>
                  </a:cubicBezTo>
                  <a:cubicBezTo>
                    <a:pt x="1163650" y="2993487"/>
                    <a:pt x="1166888" y="2991963"/>
                    <a:pt x="1170984" y="2991201"/>
                  </a:cubicBezTo>
                  <a:cubicBezTo>
                    <a:pt x="1173175" y="2994249"/>
                    <a:pt x="1170603" y="2992535"/>
                    <a:pt x="1169460" y="2994821"/>
                  </a:cubicBezTo>
                  <a:cubicBezTo>
                    <a:pt x="1172317" y="2995487"/>
                    <a:pt x="1174222" y="2995011"/>
                    <a:pt x="1175746" y="2994059"/>
                  </a:cubicBezTo>
                  <a:cubicBezTo>
                    <a:pt x="1174413" y="2988534"/>
                    <a:pt x="1175080" y="2985296"/>
                    <a:pt x="1179080" y="2983105"/>
                  </a:cubicBezTo>
                  <a:cubicBezTo>
                    <a:pt x="1177651" y="2982724"/>
                    <a:pt x="1177842" y="2981010"/>
                    <a:pt x="1178128" y="2979200"/>
                  </a:cubicBezTo>
                  <a:cubicBezTo>
                    <a:pt x="1172603" y="2980628"/>
                    <a:pt x="1172603" y="2980914"/>
                    <a:pt x="1168222" y="2977200"/>
                  </a:cubicBezTo>
                  <a:cubicBezTo>
                    <a:pt x="1164602" y="2976247"/>
                    <a:pt x="1161649" y="2982915"/>
                    <a:pt x="1159363" y="2979009"/>
                  </a:cubicBezTo>
                  <a:cubicBezTo>
                    <a:pt x="1164126" y="2976057"/>
                    <a:pt x="1162126" y="2975199"/>
                    <a:pt x="1160030" y="2970342"/>
                  </a:cubicBezTo>
                  <a:cubicBezTo>
                    <a:pt x="1161840" y="2970246"/>
                    <a:pt x="1162316" y="2968532"/>
                    <a:pt x="1163935" y="2968151"/>
                  </a:cubicBezTo>
                  <a:cubicBezTo>
                    <a:pt x="1163650" y="2969579"/>
                    <a:pt x="1161459" y="2970818"/>
                    <a:pt x="1163650" y="2971866"/>
                  </a:cubicBezTo>
                  <a:cubicBezTo>
                    <a:pt x="1165650" y="2971103"/>
                    <a:pt x="1163840" y="2965769"/>
                    <a:pt x="1167745" y="2967198"/>
                  </a:cubicBezTo>
                  <a:cubicBezTo>
                    <a:pt x="1164031" y="2969199"/>
                    <a:pt x="1171365" y="2974818"/>
                    <a:pt x="1172317" y="2972532"/>
                  </a:cubicBezTo>
                  <a:cubicBezTo>
                    <a:pt x="1171174" y="2971199"/>
                    <a:pt x="1170032" y="2969865"/>
                    <a:pt x="1168888" y="2968532"/>
                  </a:cubicBezTo>
                  <a:cubicBezTo>
                    <a:pt x="1171651" y="2965865"/>
                    <a:pt x="1176032" y="2965103"/>
                    <a:pt x="1172032" y="2961293"/>
                  </a:cubicBezTo>
                  <a:cubicBezTo>
                    <a:pt x="1175651" y="2961483"/>
                    <a:pt x="1176890" y="2958816"/>
                    <a:pt x="1178699" y="2956816"/>
                  </a:cubicBezTo>
                  <a:cubicBezTo>
                    <a:pt x="1176603" y="2956721"/>
                    <a:pt x="1175556" y="2955578"/>
                    <a:pt x="1175175" y="2954054"/>
                  </a:cubicBezTo>
                  <a:cubicBezTo>
                    <a:pt x="1178604" y="2954149"/>
                    <a:pt x="1177461" y="2956340"/>
                    <a:pt x="1180128" y="2954435"/>
                  </a:cubicBezTo>
                  <a:cubicBezTo>
                    <a:pt x="1176890" y="2947767"/>
                    <a:pt x="1184509" y="2948625"/>
                    <a:pt x="1178509" y="2943005"/>
                  </a:cubicBezTo>
                  <a:cubicBezTo>
                    <a:pt x="1181938" y="2946910"/>
                    <a:pt x="1183081" y="2940433"/>
                    <a:pt x="1188510" y="2942528"/>
                  </a:cubicBezTo>
                  <a:cubicBezTo>
                    <a:pt x="1188605" y="2940814"/>
                    <a:pt x="1189272" y="2939861"/>
                    <a:pt x="1190034" y="2938909"/>
                  </a:cubicBezTo>
                  <a:cubicBezTo>
                    <a:pt x="1181366" y="2938242"/>
                    <a:pt x="1190701" y="2917859"/>
                    <a:pt x="1185462" y="2918526"/>
                  </a:cubicBezTo>
                  <a:cubicBezTo>
                    <a:pt x="1185748" y="2916525"/>
                    <a:pt x="1188700" y="2917859"/>
                    <a:pt x="1188224" y="2915001"/>
                  </a:cubicBezTo>
                  <a:cubicBezTo>
                    <a:pt x="1186224" y="2913668"/>
                    <a:pt x="1184890" y="2910810"/>
                    <a:pt x="1187462" y="2908715"/>
                  </a:cubicBezTo>
                  <a:cubicBezTo>
                    <a:pt x="1184700" y="2907953"/>
                    <a:pt x="1180414" y="2912049"/>
                    <a:pt x="1179937" y="2909382"/>
                  </a:cubicBezTo>
                  <a:cubicBezTo>
                    <a:pt x="1179747" y="2906905"/>
                    <a:pt x="1181842" y="2907000"/>
                    <a:pt x="1182700" y="2905857"/>
                  </a:cubicBezTo>
                  <a:cubicBezTo>
                    <a:pt x="1180509" y="2904905"/>
                    <a:pt x="1177270" y="2909096"/>
                    <a:pt x="1176508" y="2905381"/>
                  </a:cubicBezTo>
                  <a:cubicBezTo>
                    <a:pt x="1178985" y="2901381"/>
                    <a:pt x="1182033" y="2906524"/>
                    <a:pt x="1184319" y="2902238"/>
                  </a:cubicBezTo>
                  <a:cubicBezTo>
                    <a:pt x="1184319" y="2906524"/>
                    <a:pt x="1186415" y="2908905"/>
                    <a:pt x="1191272" y="2909001"/>
                  </a:cubicBezTo>
                  <a:cubicBezTo>
                    <a:pt x="1191653" y="2906715"/>
                    <a:pt x="1192415" y="2904905"/>
                    <a:pt x="1194225" y="2904238"/>
                  </a:cubicBezTo>
                  <a:cubicBezTo>
                    <a:pt x="1192225" y="2909382"/>
                    <a:pt x="1194034" y="2912144"/>
                    <a:pt x="1191844" y="2917859"/>
                  </a:cubicBezTo>
                  <a:cubicBezTo>
                    <a:pt x="1196797" y="2918716"/>
                    <a:pt x="1196797" y="2929765"/>
                    <a:pt x="1201083" y="2927384"/>
                  </a:cubicBezTo>
                  <a:cubicBezTo>
                    <a:pt x="1199368" y="2926145"/>
                    <a:pt x="1199654" y="2923288"/>
                    <a:pt x="1199083" y="2920907"/>
                  </a:cubicBezTo>
                  <a:cubicBezTo>
                    <a:pt x="1201274" y="2921193"/>
                    <a:pt x="1202988" y="2920907"/>
                    <a:pt x="1204131" y="2920145"/>
                  </a:cubicBezTo>
                  <a:cubicBezTo>
                    <a:pt x="1206131" y="2913096"/>
                    <a:pt x="1206703" y="2905191"/>
                    <a:pt x="1204607" y="2898904"/>
                  </a:cubicBezTo>
                  <a:cubicBezTo>
                    <a:pt x="1201845" y="2902333"/>
                    <a:pt x="1202893" y="2904905"/>
                    <a:pt x="1201464" y="2907381"/>
                  </a:cubicBezTo>
                  <a:cubicBezTo>
                    <a:pt x="1199083" y="2902143"/>
                    <a:pt x="1203464" y="2899666"/>
                    <a:pt x="1204988" y="2895189"/>
                  </a:cubicBezTo>
                  <a:cubicBezTo>
                    <a:pt x="1204321" y="2893379"/>
                    <a:pt x="1200226" y="2894618"/>
                    <a:pt x="1200226" y="2892332"/>
                  </a:cubicBezTo>
                  <a:cubicBezTo>
                    <a:pt x="1202893" y="2889379"/>
                    <a:pt x="1202702" y="2886902"/>
                    <a:pt x="1200988" y="2882426"/>
                  </a:cubicBezTo>
                  <a:cubicBezTo>
                    <a:pt x="1203464" y="2882997"/>
                    <a:pt x="1203178" y="2886045"/>
                    <a:pt x="1205655" y="2886521"/>
                  </a:cubicBezTo>
                  <a:cubicBezTo>
                    <a:pt x="1207846" y="2885950"/>
                    <a:pt x="1206036" y="2880616"/>
                    <a:pt x="1208608" y="2880521"/>
                  </a:cubicBezTo>
                  <a:cubicBezTo>
                    <a:pt x="1210322" y="2881378"/>
                    <a:pt x="1211465" y="2882711"/>
                    <a:pt x="1212037" y="2884521"/>
                  </a:cubicBezTo>
                  <a:cubicBezTo>
                    <a:pt x="1209846" y="2884807"/>
                    <a:pt x="1208989" y="2882426"/>
                    <a:pt x="1208322" y="2884235"/>
                  </a:cubicBezTo>
                  <a:cubicBezTo>
                    <a:pt x="1209274" y="2884617"/>
                    <a:pt x="1209655" y="2885378"/>
                    <a:pt x="1209370" y="2886807"/>
                  </a:cubicBezTo>
                  <a:cubicBezTo>
                    <a:pt x="1213561" y="2887665"/>
                    <a:pt x="1211751" y="2881473"/>
                    <a:pt x="1217180" y="2883664"/>
                  </a:cubicBezTo>
                  <a:cubicBezTo>
                    <a:pt x="1213370" y="2878330"/>
                    <a:pt x="1222133" y="2876520"/>
                    <a:pt x="1215180" y="2877187"/>
                  </a:cubicBezTo>
                  <a:cubicBezTo>
                    <a:pt x="1216609" y="2870996"/>
                    <a:pt x="1221181" y="2875949"/>
                    <a:pt x="1223848" y="2877854"/>
                  </a:cubicBezTo>
                  <a:cubicBezTo>
                    <a:pt x="1223467" y="2879092"/>
                    <a:pt x="1222419" y="2879568"/>
                    <a:pt x="1221371" y="2880044"/>
                  </a:cubicBezTo>
                  <a:cubicBezTo>
                    <a:pt x="1223848" y="2882711"/>
                    <a:pt x="1229277" y="2883378"/>
                    <a:pt x="1230801" y="2884712"/>
                  </a:cubicBezTo>
                  <a:cubicBezTo>
                    <a:pt x="1227182" y="2882807"/>
                    <a:pt x="1232515" y="2880521"/>
                    <a:pt x="1231372" y="2877282"/>
                  </a:cubicBezTo>
                  <a:cubicBezTo>
                    <a:pt x="1227372" y="2875282"/>
                    <a:pt x="1222038" y="2874329"/>
                    <a:pt x="1220704" y="2870139"/>
                  </a:cubicBezTo>
                  <a:cubicBezTo>
                    <a:pt x="1226991" y="2874425"/>
                    <a:pt x="1222990" y="2865948"/>
                    <a:pt x="1228610" y="2865757"/>
                  </a:cubicBezTo>
                  <a:cubicBezTo>
                    <a:pt x="1224133" y="2865948"/>
                    <a:pt x="1227086" y="2863376"/>
                    <a:pt x="1229944" y="2864614"/>
                  </a:cubicBezTo>
                  <a:cubicBezTo>
                    <a:pt x="1230420" y="2861566"/>
                    <a:pt x="1228324" y="2860614"/>
                    <a:pt x="1227943" y="2858232"/>
                  </a:cubicBezTo>
                  <a:cubicBezTo>
                    <a:pt x="1230325" y="2856137"/>
                    <a:pt x="1231849" y="2848993"/>
                    <a:pt x="1234516" y="2854994"/>
                  </a:cubicBezTo>
                  <a:cubicBezTo>
                    <a:pt x="1232992" y="2849279"/>
                    <a:pt x="1236135" y="2847564"/>
                    <a:pt x="1235278" y="2844993"/>
                  </a:cubicBezTo>
                  <a:cubicBezTo>
                    <a:pt x="1236992" y="2850327"/>
                    <a:pt x="1245184" y="2843373"/>
                    <a:pt x="1244803" y="2850803"/>
                  </a:cubicBezTo>
                  <a:cubicBezTo>
                    <a:pt x="1242993" y="2850708"/>
                    <a:pt x="1241278" y="2845278"/>
                    <a:pt x="1241088" y="2850517"/>
                  </a:cubicBezTo>
                  <a:cubicBezTo>
                    <a:pt x="1242231" y="2851851"/>
                    <a:pt x="1243374" y="2853279"/>
                    <a:pt x="1244517" y="2854518"/>
                  </a:cubicBezTo>
                  <a:cubicBezTo>
                    <a:pt x="1245184" y="2852232"/>
                    <a:pt x="1245374" y="2849184"/>
                    <a:pt x="1248708" y="2849850"/>
                  </a:cubicBezTo>
                  <a:cubicBezTo>
                    <a:pt x="1246993" y="2843945"/>
                    <a:pt x="1244993" y="2834706"/>
                    <a:pt x="1243945" y="2831943"/>
                  </a:cubicBezTo>
                  <a:cubicBezTo>
                    <a:pt x="1243469" y="2836325"/>
                    <a:pt x="1240040" y="2828991"/>
                    <a:pt x="1240135" y="2832896"/>
                  </a:cubicBezTo>
                  <a:cubicBezTo>
                    <a:pt x="1240707" y="2834039"/>
                    <a:pt x="1244898" y="2837849"/>
                    <a:pt x="1242231" y="2838039"/>
                  </a:cubicBezTo>
                  <a:cubicBezTo>
                    <a:pt x="1239659" y="2836801"/>
                    <a:pt x="1238040" y="2834610"/>
                    <a:pt x="1239088" y="2830324"/>
                  </a:cubicBezTo>
                  <a:cubicBezTo>
                    <a:pt x="1233277" y="2830800"/>
                    <a:pt x="1235659" y="2828610"/>
                    <a:pt x="1234325" y="2827467"/>
                  </a:cubicBezTo>
                  <a:cubicBezTo>
                    <a:pt x="1233944" y="2828991"/>
                    <a:pt x="1232896" y="2828133"/>
                    <a:pt x="1231849" y="2827276"/>
                  </a:cubicBezTo>
                  <a:cubicBezTo>
                    <a:pt x="1230515" y="2831562"/>
                    <a:pt x="1232801" y="2832705"/>
                    <a:pt x="1233753" y="2834991"/>
                  </a:cubicBezTo>
                  <a:cubicBezTo>
                    <a:pt x="1229753" y="2835277"/>
                    <a:pt x="1226896" y="2836896"/>
                    <a:pt x="1225848" y="2840516"/>
                  </a:cubicBezTo>
                  <a:cubicBezTo>
                    <a:pt x="1222514" y="2837277"/>
                    <a:pt x="1224324" y="2831372"/>
                    <a:pt x="1225753" y="2826800"/>
                  </a:cubicBezTo>
                  <a:cubicBezTo>
                    <a:pt x="1232134" y="2830229"/>
                    <a:pt x="1234040" y="2822609"/>
                    <a:pt x="1236230" y="2821370"/>
                  </a:cubicBezTo>
                  <a:cubicBezTo>
                    <a:pt x="1237183" y="2822704"/>
                    <a:pt x="1241469" y="2818132"/>
                    <a:pt x="1243565" y="2823276"/>
                  </a:cubicBezTo>
                  <a:cubicBezTo>
                    <a:pt x="1246041" y="2822133"/>
                    <a:pt x="1245755" y="2817656"/>
                    <a:pt x="1247946" y="2816132"/>
                  </a:cubicBezTo>
                  <a:cubicBezTo>
                    <a:pt x="1249946" y="2818989"/>
                    <a:pt x="1248232" y="2823276"/>
                    <a:pt x="1251184" y="2822609"/>
                  </a:cubicBezTo>
                  <a:cubicBezTo>
                    <a:pt x="1249565" y="2822514"/>
                    <a:pt x="1249851" y="2824704"/>
                    <a:pt x="1248517" y="2824895"/>
                  </a:cubicBezTo>
                  <a:cubicBezTo>
                    <a:pt x="1246612" y="2824609"/>
                    <a:pt x="1247755" y="2821656"/>
                    <a:pt x="1244993" y="2822133"/>
                  </a:cubicBezTo>
                  <a:cubicBezTo>
                    <a:pt x="1245088" y="2824514"/>
                    <a:pt x="1243374" y="2824800"/>
                    <a:pt x="1243374" y="2826990"/>
                  </a:cubicBezTo>
                  <a:cubicBezTo>
                    <a:pt x="1248613" y="2825371"/>
                    <a:pt x="1245660" y="2828610"/>
                    <a:pt x="1250518" y="2831277"/>
                  </a:cubicBezTo>
                  <a:cubicBezTo>
                    <a:pt x="1248994" y="2827276"/>
                    <a:pt x="1251089" y="2826419"/>
                    <a:pt x="1253566" y="2824037"/>
                  </a:cubicBezTo>
                  <a:cubicBezTo>
                    <a:pt x="1252613" y="2827943"/>
                    <a:pt x="1255471" y="2828610"/>
                    <a:pt x="1254137" y="2832801"/>
                  </a:cubicBezTo>
                  <a:cubicBezTo>
                    <a:pt x="1256042" y="2832801"/>
                    <a:pt x="1258709" y="2833658"/>
                    <a:pt x="1259185" y="2831943"/>
                  </a:cubicBezTo>
                  <a:cubicBezTo>
                    <a:pt x="1257566" y="2830895"/>
                    <a:pt x="1253851" y="2825847"/>
                    <a:pt x="1255947" y="2825371"/>
                  </a:cubicBezTo>
                  <a:cubicBezTo>
                    <a:pt x="1258328" y="2828038"/>
                    <a:pt x="1256899" y="2827943"/>
                    <a:pt x="1259662" y="2825657"/>
                  </a:cubicBezTo>
                  <a:cubicBezTo>
                    <a:pt x="1261948" y="2827752"/>
                    <a:pt x="1257090" y="2830705"/>
                    <a:pt x="1261662" y="2832134"/>
                  </a:cubicBezTo>
                  <a:cubicBezTo>
                    <a:pt x="1261662" y="2831372"/>
                    <a:pt x="1268044" y="2831943"/>
                    <a:pt x="1264424" y="2828610"/>
                  </a:cubicBezTo>
                  <a:cubicBezTo>
                    <a:pt x="1264043" y="2829562"/>
                    <a:pt x="1264234" y="2831086"/>
                    <a:pt x="1262995" y="2830991"/>
                  </a:cubicBezTo>
                  <a:cubicBezTo>
                    <a:pt x="1261757" y="2824323"/>
                    <a:pt x="1264138" y="2818418"/>
                    <a:pt x="1260709" y="2813274"/>
                  </a:cubicBezTo>
                  <a:cubicBezTo>
                    <a:pt x="1256518" y="2817179"/>
                    <a:pt x="1260995" y="2819846"/>
                    <a:pt x="1258614" y="2823085"/>
                  </a:cubicBezTo>
                  <a:cubicBezTo>
                    <a:pt x="1254137" y="2818323"/>
                    <a:pt x="1259566" y="2810798"/>
                    <a:pt x="1257566" y="2805464"/>
                  </a:cubicBezTo>
                  <a:cubicBezTo>
                    <a:pt x="1260709" y="2804892"/>
                    <a:pt x="1262805" y="2804702"/>
                    <a:pt x="1264900" y="2807369"/>
                  </a:cubicBezTo>
                  <a:cubicBezTo>
                    <a:pt x="1262138" y="2809655"/>
                    <a:pt x="1261567" y="2807369"/>
                    <a:pt x="1260043" y="2805750"/>
                  </a:cubicBezTo>
                  <a:cubicBezTo>
                    <a:pt x="1260233" y="2808702"/>
                    <a:pt x="1260900" y="2811179"/>
                    <a:pt x="1263281" y="2812227"/>
                  </a:cubicBezTo>
                  <a:cubicBezTo>
                    <a:pt x="1264138" y="2806226"/>
                    <a:pt x="1264424" y="2814227"/>
                    <a:pt x="1266901" y="2813751"/>
                  </a:cubicBezTo>
                  <a:cubicBezTo>
                    <a:pt x="1268615" y="2809941"/>
                    <a:pt x="1267758" y="2810512"/>
                    <a:pt x="1266139" y="2807464"/>
                  </a:cubicBezTo>
                  <a:cubicBezTo>
                    <a:pt x="1270615" y="2807178"/>
                    <a:pt x="1276235" y="2801177"/>
                    <a:pt x="1274425" y="2798129"/>
                  </a:cubicBezTo>
                  <a:cubicBezTo>
                    <a:pt x="1272997" y="2799177"/>
                    <a:pt x="1273663" y="2802702"/>
                    <a:pt x="1270425" y="2801559"/>
                  </a:cubicBezTo>
                  <a:cubicBezTo>
                    <a:pt x="1269853" y="2798510"/>
                    <a:pt x="1269187" y="2795653"/>
                    <a:pt x="1265948" y="2794891"/>
                  </a:cubicBezTo>
                  <a:cubicBezTo>
                    <a:pt x="1265853" y="2798034"/>
                    <a:pt x="1265662" y="2800987"/>
                    <a:pt x="1262995" y="2800892"/>
                  </a:cubicBezTo>
                  <a:cubicBezTo>
                    <a:pt x="1265567" y="2796796"/>
                    <a:pt x="1262995" y="2796225"/>
                    <a:pt x="1259757" y="2794319"/>
                  </a:cubicBezTo>
                  <a:cubicBezTo>
                    <a:pt x="1259376" y="2797463"/>
                    <a:pt x="1258614" y="2800225"/>
                    <a:pt x="1256709" y="2801559"/>
                  </a:cubicBezTo>
                  <a:cubicBezTo>
                    <a:pt x="1253947" y="2800511"/>
                    <a:pt x="1256328" y="2794986"/>
                    <a:pt x="1250899" y="2796129"/>
                  </a:cubicBezTo>
                  <a:cubicBezTo>
                    <a:pt x="1250613" y="2798415"/>
                    <a:pt x="1251661" y="2798892"/>
                    <a:pt x="1253280" y="2797558"/>
                  </a:cubicBezTo>
                  <a:cubicBezTo>
                    <a:pt x="1253185" y="2799273"/>
                    <a:pt x="1252994" y="2800892"/>
                    <a:pt x="1252899" y="2802511"/>
                  </a:cubicBezTo>
                  <a:cubicBezTo>
                    <a:pt x="1255852" y="2804321"/>
                    <a:pt x="1256804" y="2802225"/>
                    <a:pt x="1257757" y="2804130"/>
                  </a:cubicBezTo>
                  <a:cubicBezTo>
                    <a:pt x="1255375" y="2804416"/>
                    <a:pt x="1257185" y="2809845"/>
                    <a:pt x="1252518" y="2807464"/>
                  </a:cubicBezTo>
                  <a:cubicBezTo>
                    <a:pt x="1253947" y="2802416"/>
                    <a:pt x="1251089" y="2800987"/>
                    <a:pt x="1246803" y="2800701"/>
                  </a:cubicBezTo>
                  <a:cubicBezTo>
                    <a:pt x="1246708" y="2804321"/>
                    <a:pt x="1251375" y="2806797"/>
                    <a:pt x="1245088" y="2806797"/>
                  </a:cubicBezTo>
                  <a:cubicBezTo>
                    <a:pt x="1248994" y="2803654"/>
                    <a:pt x="1243469" y="2803273"/>
                    <a:pt x="1243088" y="2800416"/>
                  </a:cubicBezTo>
                  <a:cubicBezTo>
                    <a:pt x="1250137" y="2799653"/>
                    <a:pt x="1245565" y="2791271"/>
                    <a:pt x="1250232" y="2789748"/>
                  </a:cubicBezTo>
                  <a:cubicBezTo>
                    <a:pt x="1245374" y="2791176"/>
                    <a:pt x="1248136" y="2786128"/>
                    <a:pt x="1244231" y="2786795"/>
                  </a:cubicBezTo>
                  <a:cubicBezTo>
                    <a:pt x="1244707" y="2790128"/>
                    <a:pt x="1243374" y="2791271"/>
                    <a:pt x="1240231" y="2790224"/>
                  </a:cubicBezTo>
                  <a:cubicBezTo>
                    <a:pt x="1239564" y="2786795"/>
                    <a:pt x="1242898" y="2787843"/>
                    <a:pt x="1243088" y="2785461"/>
                  </a:cubicBezTo>
                  <a:cubicBezTo>
                    <a:pt x="1240897" y="2784604"/>
                    <a:pt x="1237945" y="2784414"/>
                    <a:pt x="1237087" y="2782413"/>
                  </a:cubicBezTo>
                  <a:cubicBezTo>
                    <a:pt x="1243088" y="2779746"/>
                    <a:pt x="1233373" y="2780413"/>
                    <a:pt x="1235182" y="2774793"/>
                  </a:cubicBezTo>
                  <a:cubicBezTo>
                    <a:pt x="1237087" y="2776032"/>
                    <a:pt x="1241659" y="2780699"/>
                    <a:pt x="1243660" y="2778032"/>
                  </a:cubicBezTo>
                  <a:cubicBezTo>
                    <a:pt x="1237945" y="2777270"/>
                    <a:pt x="1247089" y="2774793"/>
                    <a:pt x="1241564" y="2772888"/>
                  </a:cubicBezTo>
                  <a:cubicBezTo>
                    <a:pt x="1243565" y="2770317"/>
                    <a:pt x="1244422" y="2774698"/>
                    <a:pt x="1245374" y="2771936"/>
                  </a:cubicBezTo>
                  <a:cubicBezTo>
                    <a:pt x="1240993" y="2771460"/>
                    <a:pt x="1248327" y="2768031"/>
                    <a:pt x="1244422" y="2768126"/>
                  </a:cubicBezTo>
                  <a:cubicBezTo>
                    <a:pt x="1241659" y="2770793"/>
                    <a:pt x="1238611" y="2774031"/>
                    <a:pt x="1238802" y="2776412"/>
                  </a:cubicBezTo>
                  <a:cubicBezTo>
                    <a:pt x="1237659" y="2771936"/>
                    <a:pt x="1240326" y="2768602"/>
                    <a:pt x="1239659" y="2765268"/>
                  </a:cubicBezTo>
                  <a:cubicBezTo>
                    <a:pt x="1241278" y="2766221"/>
                    <a:pt x="1239469" y="2770031"/>
                    <a:pt x="1241755" y="2770412"/>
                  </a:cubicBezTo>
                  <a:cubicBezTo>
                    <a:pt x="1243088" y="2768316"/>
                    <a:pt x="1244422" y="2766316"/>
                    <a:pt x="1248232" y="2767173"/>
                  </a:cubicBezTo>
                  <a:cubicBezTo>
                    <a:pt x="1245660" y="2762601"/>
                    <a:pt x="1247089" y="2761363"/>
                    <a:pt x="1246708" y="2755743"/>
                  </a:cubicBezTo>
                  <a:cubicBezTo>
                    <a:pt x="1243183" y="2754981"/>
                    <a:pt x="1242612" y="2764411"/>
                    <a:pt x="1238992" y="2758886"/>
                  </a:cubicBezTo>
                  <a:cubicBezTo>
                    <a:pt x="1240897" y="2757839"/>
                    <a:pt x="1246993" y="2754791"/>
                    <a:pt x="1244422" y="2753076"/>
                  </a:cubicBezTo>
                  <a:cubicBezTo>
                    <a:pt x="1241183" y="2755934"/>
                    <a:pt x="1246898" y="2748885"/>
                    <a:pt x="1242231" y="2749171"/>
                  </a:cubicBezTo>
                  <a:cubicBezTo>
                    <a:pt x="1242231" y="2752314"/>
                    <a:pt x="1240040" y="2752886"/>
                    <a:pt x="1238135" y="2753838"/>
                  </a:cubicBezTo>
                  <a:cubicBezTo>
                    <a:pt x="1236707" y="2750695"/>
                    <a:pt x="1233373" y="2754791"/>
                    <a:pt x="1233277" y="2752219"/>
                  </a:cubicBezTo>
                  <a:cubicBezTo>
                    <a:pt x="1230134" y="2744027"/>
                    <a:pt x="1233468" y="2741837"/>
                    <a:pt x="1228515" y="2734312"/>
                  </a:cubicBezTo>
                  <a:cubicBezTo>
                    <a:pt x="1230134" y="2734407"/>
                    <a:pt x="1229849" y="2732217"/>
                    <a:pt x="1231182" y="2732026"/>
                  </a:cubicBezTo>
                  <a:cubicBezTo>
                    <a:pt x="1232992" y="2734312"/>
                    <a:pt x="1234611" y="2736884"/>
                    <a:pt x="1234230" y="2741075"/>
                  </a:cubicBezTo>
                  <a:cubicBezTo>
                    <a:pt x="1242231" y="2742313"/>
                    <a:pt x="1244898" y="2737265"/>
                    <a:pt x="1249756" y="2734884"/>
                  </a:cubicBezTo>
                  <a:cubicBezTo>
                    <a:pt x="1246993" y="2737169"/>
                    <a:pt x="1251565" y="2739265"/>
                    <a:pt x="1254328" y="2740218"/>
                  </a:cubicBezTo>
                  <a:cubicBezTo>
                    <a:pt x="1252327" y="2732121"/>
                    <a:pt x="1252232" y="2730788"/>
                    <a:pt x="1252232" y="2720025"/>
                  </a:cubicBezTo>
                  <a:cubicBezTo>
                    <a:pt x="1258709" y="2724120"/>
                    <a:pt x="1261281" y="2715452"/>
                    <a:pt x="1261662" y="2712024"/>
                  </a:cubicBezTo>
                  <a:cubicBezTo>
                    <a:pt x="1265662" y="2719548"/>
                    <a:pt x="1261852" y="2716881"/>
                    <a:pt x="1264424" y="2723549"/>
                  </a:cubicBezTo>
                  <a:cubicBezTo>
                    <a:pt x="1265186" y="2717453"/>
                    <a:pt x="1269663" y="2723644"/>
                    <a:pt x="1270044" y="2716500"/>
                  </a:cubicBezTo>
                  <a:cubicBezTo>
                    <a:pt x="1267949" y="2715834"/>
                    <a:pt x="1266710" y="2718119"/>
                    <a:pt x="1266329" y="2716215"/>
                  </a:cubicBezTo>
                  <a:cubicBezTo>
                    <a:pt x="1269187" y="2712690"/>
                    <a:pt x="1271092" y="2716405"/>
                    <a:pt x="1272997" y="2711738"/>
                  </a:cubicBezTo>
                  <a:cubicBezTo>
                    <a:pt x="1272806" y="2713833"/>
                    <a:pt x="1272616" y="2715929"/>
                    <a:pt x="1272520" y="2717929"/>
                  </a:cubicBezTo>
                  <a:cubicBezTo>
                    <a:pt x="1276235" y="2718215"/>
                    <a:pt x="1276997" y="2715071"/>
                    <a:pt x="1280331" y="2714786"/>
                  </a:cubicBezTo>
                  <a:cubicBezTo>
                    <a:pt x="1278235" y="2709737"/>
                    <a:pt x="1283760" y="2704403"/>
                    <a:pt x="1278902" y="2700879"/>
                  </a:cubicBezTo>
                  <a:cubicBezTo>
                    <a:pt x="1274425" y="2699736"/>
                    <a:pt x="1272235" y="2701165"/>
                    <a:pt x="1270044" y="2702689"/>
                  </a:cubicBezTo>
                  <a:cubicBezTo>
                    <a:pt x="1270234" y="2700975"/>
                    <a:pt x="1269663" y="2699927"/>
                    <a:pt x="1269091" y="2698879"/>
                  </a:cubicBezTo>
                  <a:cubicBezTo>
                    <a:pt x="1272425" y="2696402"/>
                    <a:pt x="1274140" y="2698308"/>
                    <a:pt x="1276711" y="2696974"/>
                  </a:cubicBezTo>
                  <a:cubicBezTo>
                    <a:pt x="1274425" y="2696974"/>
                    <a:pt x="1273949" y="2695450"/>
                    <a:pt x="1274521" y="2692974"/>
                  </a:cubicBezTo>
                  <a:cubicBezTo>
                    <a:pt x="1272425" y="2692783"/>
                    <a:pt x="1270425" y="2692688"/>
                    <a:pt x="1268329" y="2692497"/>
                  </a:cubicBezTo>
                  <a:cubicBezTo>
                    <a:pt x="1265948" y="2695545"/>
                    <a:pt x="1269377" y="2696974"/>
                    <a:pt x="1266615" y="2698593"/>
                  </a:cubicBezTo>
                  <a:cubicBezTo>
                    <a:pt x="1266710" y="2696974"/>
                    <a:pt x="1264519" y="2697260"/>
                    <a:pt x="1264329" y="2695926"/>
                  </a:cubicBezTo>
                  <a:cubicBezTo>
                    <a:pt x="1266805" y="2692878"/>
                    <a:pt x="1270425" y="2691354"/>
                    <a:pt x="1272520" y="2687830"/>
                  </a:cubicBezTo>
                  <a:cubicBezTo>
                    <a:pt x="1272711" y="2688783"/>
                    <a:pt x="1272330" y="2690307"/>
                    <a:pt x="1273568" y="2690402"/>
                  </a:cubicBezTo>
                  <a:cubicBezTo>
                    <a:pt x="1273378" y="2687449"/>
                    <a:pt x="1269377" y="2681734"/>
                    <a:pt x="1271853" y="2680305"/>
                  </a:cubicBezTo>
                  <a:cubicBezTo>
                    <a:pt x="1273854" y="2682020"/>
                    <a:pt x="1274807" y="2684782"/>
                    <a:pt x="1278997" y="2684592"/>
                  </a:cubicBezTo>
                  <a:cubicBezTo>
                    <a:pt x="1280521" y="2680972"/>
                    <a:pt x="1280617" y="2675638"/>
                    <a:pt x="1284808" y="2675067"/>
                  </a:cubicBezTo>
                  <a:cubicBezTo>
                    <a:pt x="1285951" y="2679067"/>
                    <a:pt x="1282617" y="2677924"/>
                    <a:pt x="1281950" y="2679829"/>
                  </a:cubicBezTo>
                  <a:cubicBezTo>
                    <a:pt x="1284141" y="2682401"/>
                    <a:pt x="1284236" y="2679258"/>
                    <a:pt x="1288237" y="2680305"/>
                  </a:cubicBezTo>
                  <a:cubicBezTo>
                    <a:pt x="1288618" y="2676114"/>
                    <a:pt x="1286427" y="2674781"/>
                    <a:pt x="1290046" y="2672971"/>
                  </a:cubicBezTo>
                  <a:cubicBezTo>
                    <a:pt x="1288522" y="2676305"/>
                    <a:pt x="1288141" y="2678115"/>
                    <a:pt x="1293380" y="2678210"/>
                  </a:cubicBezTo>
                  <a:cubicBezTo>
                    <a:pt x="1293857" y="2676019"/>
                    <a:pt x="1290427" y="2671733"/>
                    <a:pt x="1293952" y="2670780"/>
                  </a:cubicBezTo>
                  <a:cubicBezTo>
                    <a:pt x="1296524" y="2676305"/>
                    <a:pt x="1296428" y="2684115"/>
                    <a:pt x="1301381" y="2687640"/>
                  </a:cubicBezTo>
                  <a:cubicBezTo>
                    <a:pt x="1294618" y="2688592"/>
                    <a:pt x="1302524" y="2699165"/>
                    <a:pt x="1302238" y="2692688"/>
                  </a:cubicBezTo>
                  <a:cubicBezTo>
                    <a:pt x="1300428" y="2696784"/>
                    <a:pt x="1299762" y="2683829"/>
                    <a:pt x="1305096" y="2687925"/>
                  </a:cubicBezTo>
                  <a:cubicBezTo>
                    <a:pt x="1304715" y="2691069"/>
                    <a:pt x="1302429" y="2691640"/>
                    <a:pt x="1305953" y="2692974"/>
                  </a:cubicBezTo>
                  <a:cubicBezTo>
                    <a:pt x="1305096" y="2687735"/>
                    <a:pt x="1311763" y="2691259"/>
                    <a:pt x="1307763" y="2685639"/>
                  </a:cubicBezTo>
                  <a:cubicBezTo>
                    <a:pt x="1307382" y="2686592"/>
                    <a:pt x="1307572" y="2688020"/>
                    <a:pt x="1306334" y="2688020"/>
                  </a:cubicBezTo>
                  <a:cubicBezTo>
                    <a:pt x="1306429" y="2686782"/>
                    <a:pt x="1305477" y="2686401"/>
                    <a:pt x="1305286" y="2685449"/>
                  </a:cubicBezTo>
                  <a:cubicBezTo>
                    <a:pt x="1308239" y="2682115"/>
                    <a:pt x="1309573" y="2676876"/>
                    <a:pt x="1311382" y="2672114"/>
                  </a:cubicBezTo>
                  <a:cubicBezTo>
                    <a:pt x="1310906" y="2676019"/>
                    <a:pt x="1315002" y="2676019"/>
                    <a:pt x="1313192" y="2681067"/>
                  </a:cubicBezTo>
                  <a:cubicBezTo>
                    <a:pt x="1318431" y="2682401"/>
                    <a:pt x="1318145" y="2674685"/>
                    <a:pt x="1315002" y="2673733"/>
                  </a:cubicBezTo>
                  <a:cubicBezTo>
                    <a:pt x="1318145" y="2673733"/>
                    <a:pt x="1318717" y="2676019"/>
                    <a:pt x="1321003" y="2676686"/>
                  </a:cubicBezTo>
                  <a:cubicBezTo>
                    <a:pt x="1320526" y="2673257"/>
                    <a:pt x="1319002" y="2670685"/>
                    <a:pt x="1316621" y="2668780"/>
                  </a:cubicBezTo>
                  <a:cubicBezTo>
                    <a:pt x="1316335" y="2670685"/>
                    <a:pt x="1316431" y="2673161"/>
                    <a:pt x="1313859" y="2672304"/>
                  </a:cubicBezTo>
                  <a:cubicBezTo>
                    <a:pt x="1315669" y="2665446"/>
                    <a:pt x="1312144" y="2669637"/>
                    <a:pt x="1310525" y="2667066"/>
                  </a:cubicBezTo>
                  <a:cubicBezTo>
                    <a:pt x="1311001" y="2665351"/>
                    <a:pt x="1312716" y="2665160"/>
                    <a:pt x="1313287" y="2663541"/>
                  </a:cubicBezTo>
                  <a:cubicBezTo>
                    <a:pt x="1309573" y="2664303"/>
                    <a:pt x="1308906" y="2664779"/>
                    <a:pt x="1307191" y="2661827"/>
                  </a:cubicBezTo>
                  <a:cubicBezTo>
                    <a:pt x="1304810" y="2664875"/>
                    <a:pt x="1308239" y="2666303"/>
                    <a:pt x="1305477" y="2667923"/>
                  </a:cubicBezTo>
                  <a:cubicBezTo>
                    <a:pt x="1305382" y="2665351"/>
                    <a:pt x="1300905" y="2666399"/>
                    <a:pt x="1300810" y="2663732"/>
                  </a:cubicBezTo>
                  <a:cubicBezTo>
                    <a:pt x="1305572" y="2659731"/>
                    <a:pt x="1304429" y="2650016"/>
                    <a:pt x="1310811" y="2648301"/>
                  </a:cubicBezTo>
                  <a:cubicBezTo>
                    <a:pt x="1312049" y="2644586"/>
                    <a:pt x="1306620" y="2646396"/>
                    <a:pt x="1308811" y="2641919"/>
                  </a:cubicBezTo>
                  <a:cubicBezTo>
                    <a:pt x="1311382" y="2643253"/>
                    <a:pt x="1313002" y="2645349"/>
                    <a:pt x="1311954" y="2649730"/>
                  </a:cubicBezTo>
                  <a:cubicBezTo>
                    <a:pt x="1315859" y="2651159"/>
                    <a:pt x="1314811" y="2646682"/>
                    <a:pt x="1317193" y="2646396"/>
                  </a:cubicBezTo>
                  <a:cubicBezTo>
                    <a:pt x="1319383" y="2646873"/>
                    <a:pt x="1319860" y="2648777"/>
                    <a:pt x="1319288" y="2651540"/>
                  </a:cubicBezTo>
                  <a:cubicBezTo>
                    <a:pt x="1323765" y="2649825"/>
                    <a:pt x="1326813" y="2648587"/>
                    <a:pt x="1323574" y="2644396"/>
                  </a:cubicBezTo>
                  <a:cubicBezTo>
                    <a:pt x="1325765" y="2649159"/>
                    <a:pt x="1329290" y="2645825"/>
                    <a:pt x="1331194" y="2644396"/>
                  </a:cubicBezTo>
                  <a:cubicBezTo>
                    <a:pt x="1331290" y="2643920"/>
                    <a:pt x="1331480" y="2643539"/>
                    <a:pt x="1332337" y="2643825"/>
                  </a:cubicBezTo>
                  <a:cubicBezTo>
                    <a:pt x="1332147" y="2643729"/>
                    <a:pt x="1331671" y="2644015"/>
                    <a:pt x="1331194" y="2644396"/>
                  </a:cubicBezTo>
                  <a:cubicBezTo>
                    <a:pt x="1331099" y="2645634"/>
                    <a:pt x="1332528" y="2648396"/>
                    <a:pt x="1333195" y="2648968"/>
                  </a:cubicBezTo>
                  <a:cubicBezTo>
                    <a:pt x="1335576" y="2650968"/>
                    <a:pt x="1339862" y="2648492"/>
                    <a:pt x="1341672" y="2652207"/>
                  </a:cubicBezTo>
                  <a:cubicBezTo>
                    <a:pt x="1339957" y="2653731"/>
                    <a:pt x="1339672" y="2656683"/>
                    <a:pt x="1341196" y="2658398"/>
                  </a:cubicBezTo>
                  <a:cubicBezTo>
                    <a:pt x="1336528" y="2656017"/>
                    <a:pt x="1338338" y="2661446"/>
                    <a:pt x="1335957" y="2661732"/>
                  </a:cubicBezTo>
                  <a:cubicBezTo>
                    <a:pt x="1334338" y="2660874"/>
                    <a:pt x="1336147" y="2656874"/>
                    <a:pt x="1333861" y="2656588"/>
                  </a:cubicBezTo>
                  <a:cubicBezTo>
                    <a:pt x="1334433" y="2660969"/>
                    <a:pt x="1332147" y="2662875"/>
                    <a:pt x="1329861" y="2660017"/>
                  </a:cubicBezTo>
                  <a:cubicBezTo>
                    <a:pt x="1330147" y="2664399"/>
                    <a:pt x="1329480" y="2667732"/>
                    <a:pt x="1324336" y="2665827"/>
                  </a:cubicBezTo>
                  <a:cubicBezTo>
                    <a:pt x="1324908" y="2667732"/>
                    <a:pt x="1322432" y="2672114"/>
                    <a:pt x="1325099" y="2672209"/>
                  </a:cubicBezTo>
                  <a:cubicBezTo>
                    <a:pt x="1325384" y="2670685"/>
                    <a:pt x="1325670" y="2669256"/>
                    <a:pt x="1327765" y="2669923"/>
                  </a:cubicBezTo>
                  <a:cubicBezTo>
                    <a:pt x="1327956" y="2672781"/>
                    <a:pt x="1327194" y="2674685"/>
                    <a:pt x="1326051" y="2676019"/>
                  </a:cubicBezTo>
                  <a:cubicBezTo>
                    <a:pt x="1329956" y="2677829"/>
                    <a:pt x="1327289" y="2672019"/>
                    <a:pt x="1331194" y="2673924"/>
                  </a:cubicBezTo>
                  <a:cubicBezTo>
                    <a:pt x="1331099" y="2675162"/>
                    <a:pt x="1332052" y="2675543"/>
                    <a:pt x="1332242" y="2676495"/>
                  </a:cubicBezTo>
                  <a:cubicBezTo>
                    <a:pt x="1331004" y="2677734"/>
                    <a:pt x="1327575" y="2676495"/>
                    <a:pt x="1328242" y="2679924"/>
                  </a:cubicBezTo>
                  <a:cubicBezTo>
                    <a:pt x="1328337" y="2684306"/>
                    <a:pt x="1332623" y="2688497"/>
                    <a:pt x="1335385" y="2684210"/>
                  </a:cubicBezTo>
                  <a:cubicBezTo>
                    <a:pt x="1330337" y="2683068"/>
                    <a:pt x="1333195" y="2678305"/>
                    <a:pt x="1335862" y="2678019"/>
                  </a:cubicBezTo>
                  <a:cubicBezTo>
                    <a:pt x="1336433" y="2674400"/>
                    <a:pt x="1333385" y="2674019"/>
                    <a:pt x="1333957" y="2670399"/>
                  </a:cubicBezTo>
                  <a:cubicBezTo>
                    <a:pt x="1339767" y="2671447"/>
                    <a:pt x="1335862" y="2669447"/>
                    <a:pt x="1336814" y="2665637"/>
                  </a:cubicBezTo>
                  <a:cubicBezTo>
                    <a:pt x="1338528" y="2665827"/>
                    <a:pt x="1339576" y="2665256"/>
                    <a:pt x="1340624" y="2664684"/>
                  </a:cubicBezTo>
                  <a:cubicBezTo>
                    <a:pt x="1342529" y="2668018"/>
                    <a:pt x="1338338" y="2669352"/>
                    <a:pt x="1342720" y="2669828"/>
                  </a:cubicBezTo>
                  <a:cubicBezTo>
                    <a:pt x="1346720" y="2667542"/>
                    <a:pt x="1341005" y="2662398"/>
                    <a:pt x="1345958" y="2661351"/>
                  </a:cubicBezTo>
                  <a:cubicBezTo>
                    <a:pt x="1348911" y="2662970"/>
                    <a:pt x="1351673" y="2669447"/>
                    <a:pt x="1354435" y="2664494"/>
                  </a:cubicBezTo>
                  <a:cubicBezTo>
                    <a:pt x="1354531" y="2670018"/>
                    <a:pt x="1350244" y="2668209"/>
                    <a:pt x="1352435" y="2673066"/>
                  </a:cubicBezTo>
                  <a:cubicBezTo>
                    <a:pt x="1348340" y="2668970"/>
                    <a:pt x="1348435" y="2678495"/>
                    <a:pt x="1344434" y="2678686"/>
                  </a:cubicBezTo>
                  <a:cubicBezTo>
                    <a:pt x="1344625" y="2676591"/>
                    <a:pt x="1344815" y="2674590"/>
                    <a:pt x="1344910" y="2672495"/>
                  </a:cubicBezTo>
                  <a:cubicBezTo>
                    <a:pt x="1343291" y="2672400"/>
                    <a:pt x="1341577" y="2672209"/>
                    <a:pt x="1339957" y="2672114"/>
                  </a:cubicBezTo>
                  <a:cubicBezTo>
                    <a:pt x="1343577" y="2679924"/>
                    <a:pt x="1333671" y="2673638"/>
                    <a:pt x="1336814" y="2680591"/>
                  </a:cubicBezTo>
                  <a:cubicBezTo>
                    <a:pt x="1337100" y="2679162"/>
                    <a:pt x="1338910" y="2679353"/>
                    <a:pt x="1340624" y="2679639"/>
                  </a:cubicBezTo>
                  <a:cubicBezTo>
                    <a:pt x="1339862" y="2681448"/>
                    <a:pt x="1338528" y="2682591"/>
                    <a:pt x="1337767" y="2684401"/>
                  </a:cubicBezTo>
                  <a:cubicBezTo>
                    <a:pt x="1339576" y="2685163"/>
                    <a:pt x="1340719" y="2686496"/>
                    <a:pt x="1342529" y="2687259"/>
                  </a:cubicBezTo>
                  <a:cubicBezTo>
                    <a:pt x="1342815" y="2682401"/>
                    <a:pt x="1338815" y="2682115"/>
                    <a:pt x="1343196" y="2678591"/>
                  </a:cubicBezTo>
                  <a:cubicBezTo>
                    <a:pt x="1345291" y="2680782"/>
                    <a:pt x="1347482" y="2677829"/>
                    <a:pt x="1349197" y="2681544"/>
                  </a:cubicBezTo>
                  <a:cubicBezTo>
                    <a:pt x="1347101" y="2681067"/>
                    <a:pt x="1346053" y="2682686"/>
                    <a:pt x="1349101" y="2682782"/>
                  </a:cubicBezTo>
                  <a:cubicBezTo>
                    <a:pt x="1352435" y="2680115"/>
                    <a:pt x="1347482" y="2680401"/>
                    <a:pt x="1348340" y="2676495"/>
                  </a:cubicBezTo>
                  <a:cubicBezTo>
                    <a:pt x="1350435" y="2677352"/>
                    <a:pt x="1353769" y="2673257"/>
                    <a:pt x="1354531" y="2676971"/>
                  </a:cubicBezTo>
                  <a:cubicBezTo>
                    <a:pt x="1354245" y="2678877"/>
                    <a:pt x="1351292" y="2677638"/>
                    <a:pt x="1351768" y="2680496"/>
                  </a:cubicBezTo>
                  <a:cubicBezTo>
                    <a:pt x="1359674" y="2678400"/>
                    <a:pt x="1353292" y="2688497"/>
                    <a:pt x="1358626" y="2688592"/>
                  </a:cubicBezTo>
                  <a:cubicBezTo>
                    <a:pt x="1358245" y="2680115"/>
                    <a:pt x="1357483" y="2679067"/>
                    <a:pt x="1358817" y="2671066"/>
                  </a:cubicBezTo>
                  <a:cubicBezTo>
                    <a:pt x="1355864" y="2669161"/>
                    <a:pt x="1355293" y="2676591"/>
                    <a:pt x="1353769" y="2671923"/>
                  </a:cubicBezTo>
                  <a:cubicBezTo>
                    <a:pt x="1354435" y="2670399"/>
                    <a:pt x="1355578" y="2669542"/>
                    <a:pt x="1357674" y="2669733"/>
                  </a:cubicBezTo>
                  <a:cubicBezTo>
                    <a:pt x="1356721" y="2664589"/>
                    <a:pt x="1355293" y="2662494"/>
                    <a:pt x="1352054" y="2661827"/>
                  </a:cubicBezTo>
                  <a:cubicBezTo>
                    <a:pt x="1354340" y="2659065"/>
                    <a:pt x="1357198" y="2656969"/>
                    <a:pt x="1359007" y="2653635"/>
                  </a:cubicBezTo>
                  <a:cubicBezTo>
                    <a:pt x="1362436" y="2655826"/>
                    <a:pt x="1368056" y="2657350"/>
                    <a:pt x="1370152" y="2654588"/>
                  </a:cubicBezTo>
                  <a:cubicBezTo>
                    <a:pt x="1368818" y="2661636"/>
                    <a:pt x="1374152" y="2658779"/>
                    <a:pt x="1376915" y="2663922"/>
                  </a:cubicBezTo>
                  <a:cubicBezTo>
                    <a:pt x="1377200" y="2658874"/>
                    <a:pt x="1379582" y="2651254"/>
                    <a:pt x="1380629" y="2649159"/>
                  </a:cubicBezTo>
                  <a:cubicBezTo>
                    <a:pt x="1377200" y="2649349"/>
                    <a:pt x="1378819" y="2642205"/>
                    <a:pt x="1379010" y="2638967"/>
                  </a:cubicBezTo>
                  <a:cubicBezTo>
                    <a:pt x="1378438" y="2641919"/>
                    <a:pt x="1373390" y="2639348"/>
                    <a:pt x="1374152" y="2637348"/>
                  </a:cubicBezTo>
                  <a:cubicBezTo>
                    <a:pt x="1378248" y="2637633"/>
                    <a:pt x="1377676" y="2632299"/>
                    <a:pt x="1380915" y="2631633"/>
                  </a:cubicBezTo>
                  <a:cubicBezTo>
                    <a:pt x="1377676" y="2632014"/>
                    <a:pt x="1375962" y="2633347"/>
                    <a:pt x="1376152" y="2628775"/>
                  </a:cubicBezTo>
                  <a:cubicBezTo>
                    <a:pt x="1377391" y="2628870"/>
                    <a:pt x="1377772" y="2627823"/>
                    <a:pt x="1378724" y="2627727"/>
                  </a:cubicBezTo>
                  <a:cubicBezTo>
                    <a:pt x="1378915" y="2628680"/>
                    <a:pt x="1378534" y="2630204"/>
                    <a:pt x="1379772" y="2630299"/>
                  </a:cubicBezTo>
                  <a:cubicBezTo>
                    <a:pt x="1378438" y="2625441"/>
                    <a:pt x="1380439" y="2625156"/>
                    <a:pt x="1383201" y="2622012"/>
                  </a:cubicBezTo>
                  <a:cubicBezTo>
                    <a:pt x="1382344" y="2624870"/>
                    <a:pt x="1387201" y="2630013"/>
                    <a:pt x="1382629" y="2626775"/>
                  </a:cubicBezTo>
                  <a:cubicBezTo>
                    <a:pt x="1381677" y="2632490"/>
                    <a:pt x="1384820" y="2634585"/>
                    <a:pt x="1387011" y="2634681"/>
                  </a:cubicBezTo>
                  <a:cubicBezTo>
                    <a:pt x="1385392" y="2636300"/>
                    <a:pt x="1382058" y="2637157"/>
                    <a:pt x="1380724" y="2635443"/>
                  </a:cubicBezTo>
                  <a:cubicBezTo>
                    <a:pt x="1382820" y="2642301"/>
                    <a:pt x="1382534" y="2645253"/>
                    <a:pt x="1382915" y="2654397"/>
                  </a:cubicBezTo>
                  <a:cubicBezTo>
                    <a:pt x="1385296" y="2654302"/>
                    <a:pt x="1385582" y="2656017"/>
                    <a:pt x="1387773" y="2656017"/>
                  </a:cubicBezTo>
                  <a:cubicBezTo>
                    <a:pt x="1386630" y="2652397"/>
                    <a:pt x="1387963" y="2650683"/>
                    <a:pt x="1389773" y="2647444"/>
                  </a:cubicBezTo>
                  <a:cubicBezTo>
                    <a:pt x="1385582" y="2644110"/>
                    <a:pt x="1389678" y="2634776"/>
                    <a:pt x="1393297" y="2635252"/>
                  </a:cubicBezTo>
                  <a:cubicBezTo>
                    <a:pt x="1392154" y="2633919"/>
                    <a:pt x="1390916" y="2632585"/>
                    <a:pt x="1389868" y="2631252"/>
                  </a:cubicBezTo>
                  <a:cubicBezTo>
                    <a:pt x="1393869" y="2631537"/>
                    <a:pt x="1390630" y="2619536"/>
                    <a:pt x="1388535" y="2617345"/>
                  </a:cubicBezTo>
                  <a:cubicBezTo>
                    <a:pt x="1389487" y="2617154"/>
                    <a:pt x="1390059" y="2616393"/>
                    <a:pt x="1389964" y="2614964"/>
                  </a:cubicBezTo>
                  <a:cubicBezTo>
                    <a:pt x="1393393" y="2615154"/>
                    <a:pt x="1392250" y="2617250"/>
                    <a:pt x="1394917" y="2615345"/>
                  </a:cubicBezTo>
                  <a:cubicBezTo>
                    <a:pt x="1395965" y="2609058"/>
                    <a:pt x="1390726" y="2608106"/>
                    <a:pt x="1389583" y="2603629"/>
                  </a:cubicBezTo>
                  <a:cubicBezTo>
                    <a:pt x="1394536" y="2597724"/>
                    <a:pt x="1387201" y="2588008"/>
                    <a:pt x="1396155" y="2584103"/>
                  </a:cubicBezTo>
                  <a:cubicBezTo>
                    <a:pt x="1393774" y="2583055"/>
                    <a:pt x="1393107" y="2580483"/>
                    <a:pt x="1392916" y="2577531"/>
                  </a:cubicBezTo>
                  <a:cubicBezTo>
                    <a:pt x="1395869" y="2577340"/>
                    <a:pt x="1398346" y="2576673"/>
                    <a:pt x="1399489" y="2574292"/>
                  </a:cubicBezTo>
                  <a:cubicBezTo>
                    <a:pt x="1395774" y="2572768"/>
                    <a:pt x="1397965" y="2566291"/>
                    <a:pt x="1395298" y="2563910"/>
                  </a:cubicBezTo>
                  <a:cubicBezTo>
                    <a:pt x="1397679" y="2564386"/>
                    <a:pt x="1398155" y="2562767"/>
                    <a:pt x="1400346" y="2563052"/>
                  </a:cubicBezTo>
                  <a:cubicBezTo>
                    <a:pt x="1399489" y="2553432"/>
                    <a:pt x="1403203" y="2552289"/>
                    <a:pt x="1400441" y="2546765"/>
                  </a:cubicBezTo>
                  <a:cubicBezTo>
                    <a:pt x="1402060" y="2547241"/>
                    <a:pt x="1402632" y="2548765"/>
                    <a:pt x="1405299" y="2548384"/>
                  </a:cubicBezTo>
                  <a:cubicBezTo>
                    <a:pt x="1406537" y="2543621"/>
                    <a:pt x="1405680" y="2544002"/>
                    <a:pt x="1407109" y="2541050"/>
                  </a:cubicBezTo>
                  <a:cubicBezTo>
                    <a:pt x="1404727" y="2540574"/>
                    <a:pt x="1404251" y="2542193"/>
                    <a:pt x="1402060" y="2541907"/>
                  </a:cubicBezTo>
                  <a:cubicBezTo>
                    <a:pt x="1401394" y="2538859"/>
                    <a:pt x="1400060" y="2530572"/>
                    <a:pt x="1403203" y="2528191"/>
                  </a:cubicBezTo>
                  <a:cubicBezTo>
                    <a:pt x="1404442" y="2530572"/>
                    <a:pt x="1402156" y="2536859"/>
                    <a:pt x="1404632" y="2540859"/>
                  </a:cubicBezTo>
                  <a:cubicBezTo>
                    <a:pt x="1405966" y="2534192"/>
                    <a:pt x="1412919" y="2546860"/>
                    <a:pt x="1407966" y="2546098"/>
                  </a:cubicBezTo>
                  <a:cubicBezTo>
                    <a:pt x="1410252" y="2548384"/>
                    <a:pt x="1409585" y="2546098"/>
                    <a:pt x="1412919" y="2546479"/>
                  </a:cubicBezTo>
                  <a:cubicBezTo>
                    <a:pt x="1414062" y="2543431"/>
                    <a:pt x="1407871" y="2540954"/>
                    <a:pt x="1412252" y="2538954"/>
                  </a:cubicBezTo>
                  <a:cubicBezTo>
                    <a:pt x="1412824" y="2544288"/>
                    <a:pt x="1416348" y="2547051"/>
                    <a:pt x="1420158" y="2549622"/>
                  </a:cubicBezTo>
                  <a:cubicBezTo>
                    <a:pt x="1414728" y="2542288"/>
                    <a:pt x="1421777" y="2536002"/>
                    <a:pt x="1413967" y="2532858"/>
                  </a:cubicBezTo>
                  <a:cubicBezTo>
                    <a:pt x="1411014" y="2533430"/>
                    <a:pt x="1411681" y="2538383"/>
                    <a:pt x="1408537" y="2538669"/>
                  </a:cubicBezTo>
                  <a:cubicBezTo>
                    <a:pt x="1407299" y="2535716"/>
                    <a:pt x="1405394" y="2532953"/>
                    <a:pt x="1409109" y="2531239"/>
                  </a:cubicBezTo>
                  <a:cubicBezTo>
                    <a:pt x="1412919" y="2532287"/>
                    <a:pt x="1414157" y="2528762"/>
                    <a:pt x="1417586" y="2534382"/>
                  </a:cubicBezTo>
                  <a:cubicBezTo>
                    <a:pt x="1417872" y="2525619"/>
                    <a:pt x="1422730" y="2516666"/>
                    <a:pt x="1415300" y="2516666"/>
                  </a:cubicBezTo>
                  <a:cubicBezTo>
                    <a:pt x="1416157" y="2513523"/>
                    <a:pt x="1417396" y="2509522"/>
                    <a:pt x="1414824" y="2506569"/>
                  </a:cubicBezTo>
                  <a:cubicBezTo>
                    <a:pt x="1417015" y="2503140"/>
                    <a:pt x="1420444" y="2509617"/>
                    <a:pt x="1422349" y="2505902"/>
                  </a:cubicBezTo>
                  <a:cubicBezTo>
                    <a:pt x="1419872" y="2504093"/>
                    <a:pt x="1424063" y="2506665"/>
                    <a:pt x="1425016" y="2503617"/>
                  </a:cubicBezTo>
                  <a:cubicBezTo>
                    <a:pt x="1422539" y="2495806"/>
                    <a:pt x="1423015" y="2490377"/>
                    <a:pt x="1417586" y="2486757"/>
                  </a:cubicBezTo>
                  <a:cubicBezTo>
                    <a:pt x="1419110" y="2480376"/>
                    <a:pt x="1414348" y="2476280"/>
                    <a:pt x="1412157" y="2473994"/>
                  </a:cubicBezTo>
                  <a:close/>
                  <a:moveTo>
                    <a:pt x="1351292" y="1279083"/>
                  </a:moveTo>
                  <a:cubicBezTo>
                    <a:pt x="1349863" y="1281750"/>
                    <a:pt x="1345101" y="1274034"/>
                    <a:pt x="1348053" y="1272605"/>
                  </a:cubicBezTo>
                  <a:cubicBezTo>
                    <a:pt x="1352054" y="1272320"/>
                    <a:pt x="1348530" y="1278416"/>
                    <a:pt x="1351292" y="1279083"/>
                  </a:cubicBezTo>
                  <a:close/>
                  <a:moveTo>
                    <a:pt x="1341005" y="1250793"/>
                  </a:moveTo>
                  <a:cubicBezTo>
                    <a:pt x="1341482" y="1251936"/>
                    <a:pt x="1341958" y="1253079"/>
                    <a:pt x="1343291" y="1253460"/>
                  </a:cubicBezTo>
                  <a:cubicBezTo>
                    <a:pt x="1338052" y="1255651"/>
                    <a:pt x="1342243" y="1261556"/>
                    <a:pt x="1336338" y="1261652"/>
                  </a:cubicBezTo>
                  <a:cubicBezTo>
                    <a:pt x="1337195" y="1255556"/>
                    <a:pt x="1334433" y="1251365"/>
                    <a:pt x="1341005" y="1250793"/>
                  </a:cubicBezTo>
                  <a:close/>
                  <a:moveTo>
                    <a:pt x="1325956" y="1252031"/>
                  </a:moveTo>
                  <a:cubicBezTo>
                    <a:pt x="1328623" y="1254508"/>
                    <a:pt x="1326337" y="1260318"/>
                    <a:pt x="1331766" y="1257461"/>
                  </a:cubicBezTo>
                  <a:cubicBezTo>
                    <a:pt x="1332528" y="1261080"/>
                    <a:pt x="1329766" y="1260509"/>
                    <a:pt x="1330051" y="1263557"/>
                  </a:cubicBezTo>
                  <a:cubicBezTo>
                    <a:pt x="1326527" y="1263080"/>
                    <a:pt x="1329003" y="1257556"/>
                    <a:pt x="1324241" y="1258127"/>
                  </a:cubicBezTo>
                  <a:cubicBezTo>
                    <a:pt x="1327099" y="1255842"/>
                    <a:pt x="1323384" y="1254032"/>
                    <a:pt x="1325956" y="1252031"/>
                  </a:cubicBezTo>
                  <a:close/>
                  <a:moveTo>
                    <a:pt x="1323955" y="1276892"/>
                  </a:moveTo>
                  <a:cubicBezTo>
                    <a:pt x="1327765" y="1276701"/>
                    <a:pt x="1326241" y="1281178"/>
                    <a:pt x="1327194" y="1283464"/>
                  </a:cubicBezTo>
                  <a:cubicBezTo>
                    <a:pt x="1326146" y="1284035"/>
                    <a:pt x="1325099" y="1284607"/>
                    <a:pt x="1323384" y="1284417"/>
                  </a:cubicBezTo>
                  <a:cubicBezTo>
                    <a:pt x="1321193" y="1281940"/>
                    <a:pt x="1324622" y="1281273"/>
                    <a:pt x="1323955" y="1276892"/>
                  </a:cubicBezTo>
                  <a:close/>
                  <a:moveTo>
                    <a:pt x="1323670" y="1310705"/>
                  </a:moveTo>
                  <a:cubicBezTo>
                    <a:pt x="1326527" y="1310229"/>
                    <a:pt x="1325289" y="1313182"/>
                    <a:pt x="1327194" y="1313468"/>
                  </a:cubicBezTo>
                  <a:cubicBezTo>
                    <a:pt x="1329670" y="1314039"/>
                    <a:pt x="1327194" y="1309848"/>
                    <a:pt x="1326241" y="1309658"/>
                  </a:cubicBezTo>
                  <a:cubicBezTo>
                    <a:pt x="1331575" y="1309086"/>
                    <a:pt x="1329480" y="1303943"/>
                    <a:pt x="1332909" y="1303943"/>
                  </a:cubicBezTo>
                  <a:cubicBezTo>
                    <a:pt x="1331480" y="1308134"/>
                    <a:pt x="1329194" y="1311372"/>
                    <a:pt x="1328146" y="1316039"/>
                  </a:cubicBezTo>
                  <a:cubicBezTo>
                    <a:pt x="1334242" y="1315182"/>
                    <a:pt x="1328813" y="1308038"/>
                    <a:pt x="1337481" y="1309277"/>
                  </a:cubicBezTo>
                  <a:cubicBezTo>
                    <a:pt x="1333766" y="1309753"/>
                    <a:pt x="1331766" y="1298990"/>
                    <a:pt x="1337005" y="1299180"/>
                  </a:cubicBezTo>
                  <a:cubicBezTo>
                    <a:pt x="1336528" y="1298037"/>
                    <a:pt x="1336147" y="1296894"/>
                    <a:pt x="1334719" y="1296513"/>
                  </a:cubicBezTo>
                  <a:cubicBezTo>
                    <a:pt x="1332433" y="1296513"/>
                    <a:pt x="1333576" y="1300704"/>
                    <a:pt x="1331861" y="1301276"/>
                  </a:cubicBezTo>
                  <a:cubicBezTo>
                    <a:pt x="1329480" y="1294227"/>
                    <a:pt x="1323193" y="1284702"/>
                    <a:pt x="1331194" y="1278701"/>
                  </a:cubicBezTo>
                  <a:cubicBezTo>
                    <a:pt x="1329194" y="1277368"/>
                    <a:pt x="1329003" y="1274415"/>
                    <a:pt x="1326622" y="1273367"/>
                  </a:cubicBezTo>
                  <a:cubicBezTo>
                    <a:pt x="1327099" y="1271843"/>
                    <a:pt x="1329194" y="1272320"/>
                    <a:pt x="1329099" y="1273558"/>
                  </a:cubicBezTo>
                  <a:cubicBezTo>
                    <a:pt x="1330528" y="1273463"/>
                    <a:pt x="1329861" y="1272415"/>
                    <a:pt x="1329194" y="1272320"/>
                  </a:cubicBezTo>
                  <a:cubicBezTo>
                    <a:pt x="1334719" y="1268986"/>
                    <a:pt x="1329385" y="1278130"/>
                    <a:pt x="1336243" y="1277939"/>
                  </a:cubicBezTo>
                  <a:cubicBezTo>
                    <a:pt x="1334433" y="1281273"/>
                    <a:pt x="1325860" y="1283845"/>
                    <a:pt x="1329099" y="1288608"/>
                  </a:cubicBezTo>
                  <a:cubicBezTo>
                    <a:pt x="1331290" y="1287083"/>
                    <a:pt x="1331480" y="1283273"/>
                    <a:pt x="1333480" y="1281464"/>
                  </a:cubicBezTo>
                  <a:cubicBezTo>
                    <a:pt x="1336528" y="1281559"/>
                    <a:pt x="1339481" y="1281750"/>
                    <a:pt x="1340815" y="1283369"/>
                  </a:cubicBezTo>
                  <a:cubicBezTo>
                    <a:pt x="1336338" y="1279844"/>
                    <a:pt x="1337195" y="1271843"/>
                    <a:pt x="1330623" y="1270034"/>
                  </a:cubicBezTo>
                  <a:cubicBezTo>
                    <a:pt x="1329956" y="1265652"/>
                    <a:pt x="1332433" y="1264890"/>
                    <a:pt x="1333671" y="1262795"/>
                  </a:cubicBezTo>
                  <a:cubicBezTo>
                    <a:pt x="1337957" y="1263747"/>
                    <a:pt x="1343005" y="1264128"/>
                    <a:pt x="1345958" y="1266319"/>
                  </a:cubicBezTo>
                  <a:cubicBezTo>
                    <a:pt x="1348720" y="1260318"/>
                    <a:pt x="1346530" y="1261556"/>
                    <a:pt x="1353292" y="1268224"/>
                  </a:cubicBezTo>
                  <a:cubicBezTo>
                    <a:pt x="1350721" y="1269843"/>
                    <a:pt x="1347673" y="1270605"/>
                    <a:pt x="1344244" y="1271272"/>
                  </a:cubicBezTo>
                  <a:cubicBezTo>
                    <a:pt x="1345291" y="1275272"/>
                    <a:pt x="1344529" y="1274606"/>
                    <a:pt x="1342529" y="1277368"/>
                  </a:cubicBezTo>
                  <a:cubicBezTo>
                    <a:pt x="1345387" y="1283559"/>
                    <a:pt x="1350054" y="1277368"/>
                    <a:pt x="1346815" y="1286512"/>
                  </a:cubicBezTo>
                  <a:cubicBezTo>
                    <a:pt x="1349101" y="1286512"/>
                    <a:pt x="1347958" y="1282321"/>
                    <a:pt x="1349673" y="1281750"/>
                  </a:cubicBezTo>
                  <a:cubicBezTo>
                    <a:pt x="1353578" y="1285179"/>
                    <a:pt x="1347482" y="1288131"/>
                    <a:pt x="1345387" y="1288893"/>
                  </a:cubicBezTo>
                  <a:cubicBezTo>
                    <a:pt x="1343672" y="1292037"/>
                    <a:pt x="1348816" y="1294608"/>
                    <a:pt x="1343767" y="1293751"/>
                  </a:cubicBezTo>
                  <a:cubicBezTo>
                    <a:pt x="1344434" y="1295466"/>
                    <a:pt x="1346244" y="1296227"/>
                    <a:pt x="1348530" y="1296608"/>
                  </a:cubicBezTo>
                  <a:cubicBezTo>
                    <a:pt x="1348911" y="1300323"/>
                    <a:pt x="1344053" y="1303276"/>
                    <a:pt x="1350530" y="1302990"/>
                  </a:cubicBezTo>
                  <a:cubicBezTo>
                    <a:pt x="1344053" y="1304609"/>
                    <a:pt x="1346339" y="1318516"/>
                    <a:pt x="1350244" y="1321754"/>
                  </a:cubicBezTo>
                  <a:cubicBezTo>
                    <a:pt x="1350721" y="1324231"/>
                    <a:pt x="1343101" y="1324041"/>
                    <a:pt x="1347387" y="1326517"/>
                  </a:cubicBezTo>
                  <a:cubicBezTo>
                    <a:pt x="1339291" y="1329660"/>
                    <a:pt x="1345672" y="1319278"/>
                    <a:pt x="1343196" y="1316135"/>
                  </a:cubicBezTo>
                  <a:cubicBezTo>
                    <a:pt x="1337386" y="1315944"/>
                    <a:pt x="1338052" y="1320992"/>
                    <a:pt x="1335385" y="1319278"/>
                  </a:cubicBezTo>
                  <a:cubicBezTo>
                    <a:pt x="1331861" y="1320135"/>
                    <a:pt x="1338910" y="1322326"/>
                    <a:pt x="1335004" y="1324231"/>
                  </a:cubicBezTo>
                  <a:cubicBezTo>
                    <a:pt x="1332814" y="1324326"/>
                    <a:pt x="1331957" y="1321850"/>
                    <a:pt x="1331290" y="1323945"/>
                  </a:cubicBezTo>
                  <a:cubicBezTo>
                    <a:pt x="1329194" y="1323469"/>
                    <a:pt x="1328623" y="1321564"/>
                    <a:pt x="1329194" y="1318802"/>
                  </a:cubicBezTo>
                  <a:cubicBezTo>
                    <a:pt x="1327670" y="1319183"/>
                    <a:pt x="1326527" y="1320230"/>
                    <a:pt x="1326432" y="1322326"/>
                  </a:cubicBezTo>
                  <a:cubicBezTo>
                    <a:pt x="1325670" y="1318230"/>
                    <a:pt x="1322336" y="1316421"/>
                    <a:pt x="1323670" y="1310705"/>
                  </a:cubicBezTo>
                  <a:close/>
                  <a:moveTo>
                    <a:pt x="1347101" y="1485204"/>
                  </a:moveTo>
                  <a:cubicBezTo>
                    <a:pt x="1344815" y="1487489"/>
                    <a:pt x="1347101" y="1486823"/>
                    <a:pt x="1346720" y="1490156"/>
                  </a:cubicBezTo>
                  <a:cubicBezTo>
                    <a:pt x="1345101" y="1490061"/>
                    <a:pt x="1343386" y="1489871"/>
                    <a:pt x="1341767" y="1489775"/>
                  </a:cubicBezTo>
                  <a:cubicBezTo>
                    <a:pt x="1343863" y="1487013"/>
                    <a:pt x="1344529" y="1487680"/>
                    <a:pt x="1343482" y="1483679"/>
                  </a:cubicBezTo>
                  <a:cubicBezTo>
                    <a:pt x="1344434" y="1484442"/>
                    <a:pt x="1345387" y="1485108"/>
                    <a:pt x="1347101" y="1485204"/>
                  </a:cubicBezTo>
                  <a:close/>
                  <a:moveTo>
                    <a:pt x="1339291" y="1473392"/>
                  </a:moveTo>
                  <a:cubicBezTo>
                    <a:pt x="1343291" y="1470440"/>
                    <a:pt x="1340910" y="1468916"/>
                    <a:pt x="1339957" y="1464725"/>
                  </a:cubicBezTo>
                  <a:cubicBezTo>
                    <a:pt x="1344910" y="1464820"/>
                    <a:pt x="1342624" y="1470916"/>
                    <a:pt x="1346911" y="1471583"/>
                  </a:cubicBezTo>
                  <a:cubicBezTo>
                    <a:pt x="1343482" y="1476441"/>
                    <a:pt x="1343482" y="1469201"/>
                    <a:pt x="1339291" y="1473392"/>
                  </a:cubicBezTo>
                  <a:close/>
                  <a:moveTo>
                    <a:pt x="1341767" y="1458533"/>
                  </a:moveTo>
                  <a:cubicBezTo>
                    <a:pt x="1344529" y="1451675"/>
                    <a:pt x="1340243" y="1449199"/>
                    <a:pt x="1342815" y="1444913"/>
                  </a:cubicBezTo>
                  <a:cubicBezTo>
                    <a:pt x="1348530" y="1444437"/>
                    <a:pt x="1340624" y="1448151"/>
                    <a:pt x="1346339" y="1447675"/>
                  </a:cubicBezTo>
                  <a:cubicBezTo>
                    <a:pt x="1343767" y="1453009"/>
                    <a:pt x="1348149" y="1458152"/>
                    <a:pt x="1341767" y="1458533"/>
                  </a:cubicBezTo>
                  <a:close/>
                  <a:moveTo>
                    <a:pt x="1337862" y="1383096"/>
                  </a:moveTo>
                  <a:cubicBezTo>
                    <a:pt x="1336433" y="1382810"/>
                    <a:pt x="1337005" y="1380714"/>
                    <a:pt x="1336909" y="1379285"/>
                  </a:cubicBezTo>
                  <a:cubicBezTo>
                    <a:pt x="1335862" y="1379000"/>
                    <a:pt x="1335671" y="1379667"/>
                    <a:pt x="1335576" y="1380429"/>
                  </a:cubicBezTo>
                  <a:cubicBezTo>
                    <a:pt x="1333290" y="1379381"/>
                    <a:pt x="1338815" y="1376238"/>
                    <a:pt x="1340910" y="1375856"/>
                  </a:cubicBezTo>
                  <a:cubicBezTo>
                    <a:pt x="1338148" y="1379000"/>
                    <a:pt x="1339386" y="1380524"/>
                    <a:pt x="1337862" y="1383096"/>
                  </a:cubicBezTo>
                  <a:close/>
                  <a:moveTo>
                    <a:pt x="1339767" y="1359473"/>
                  </a:moveTo>
                  <a:cubicBezTo>
                    <a:pt x="1345196" y="1362045"/>
                    <a:pt x="1340910" y="1366427"/>
                    <a:pt x="1343958" y="1369856"/>
                  </a:cubicBezTo>
                  <a:cubicBezTo>
                    <a:pt x="1340053" y="1368998"/>
                    <a:pt x="1340815" y="1373475"/>
                    <a:pt x="1336338" y="1371761"/>
                  </a:cubicBezTo>
                  <a:cubicBezTo>
                    <a:pt x="1336052" y="1372808"/>
                    <a:pt x="1336719" y="1372999"/>
                    <a:pt x="1337481" y="1373094"/>
                  </a:cubicBezTo>
                  <a:cubicBezTo>
                    <a:pt x="1332147" y="1374333"/>
                    <a:pt x="1341482" y="1366617"/>
                    <a:pt x="1339767" y="1359473"/>
                  </a:cubicBezTo>
                  <a:close/>
                  <a:moveTo>
                    <a:pt x="1331861" y="1348901"/>
                  </a:moveTo>
                  <a:cubicBezTo>
                    <a:pt x="1332909" y="1349948"/>
                    <a:pt x="1334528" y="1350425"/>
                    <a:pt x="1336719" y="1350520"/>
                  </a:cubicBezTo>
                  <a:cubicBezTo>
                    <a:pt x="1337290" y="1354425"/>
                    <a:pt x="1334242" y="1354044"/>
                    <a:pt x="1334909" y="1357950"/>
                  </a:cubicBezTo>
                  <a:cubicBezTo>
                    <a:pt x="1332052" y="1356425"/>
                    <a:pt x="1331194" y="1353282"/>
                    <a:pt x="1331861" y="1348901"/>
                  </a:cubicBezTo>
                  <a:close/>
                  <a:moveTo>
                    <a:pt x="1330813" y="1392525"/>
                  </a:moveTo>
                  <a:cubicBezTo>
                    <a:pt x="1333861" y="1394144"/>
                    <a:pt x="1333099" y="1397859"/>
                    <a:pt x="1331385" y="1401288"/>
                  </a:cubicBezTo>
                  <a:cubicBezTo>
                    <a:pt x="1329003" y="1398335"/>
                    <a:pt x="1332242" y="1397002"/>
                    <a:pt x="1330813" y="1392525"/>
                  </a:cubicBezTo>
                  <a:close/>
                  <a:moveTo>
                    <a:pt x="1331385" y="1416433"/>
                  </a:moveTo>
                  <a:cubicBezTo>
                    <a:pt x="1333480" y="1417671"/>
                    <a:pt x="1335290" y="1421386"/>
                    <a:pt x="1335195" y="1415480"/>
                  </a:cubicBezTo>
                  <a:cubicBezTo>
                    <a:pt x="1337767" y="1416719"/>
                    <a:pt x="1339195" y="1419005"/>
                    <a:pt x="1343672" y="1418624"/>
                  </a:cubicBezTo>
                  <a:cubicBezTo>
                    <a:pt x="1340053" y="1423386"/>
                    <a:pt x="1333385" y="1417100"/>
                    <a:pt x="1329575" y="1422529"/>
                  </a:cubicBezTo>
                  <a:cubicBezTo>
                    <a:pt x="1327670" y="1421958"/>
                    <a:pt x="1330813" y="1420433"/>
                    <a:pt x="1328527" y="1419957"/>
                  </a:cubicBezTo>
                  <a:cubicBezTo>
                    <a:pt x="1330051" y="1418052"/>
                    <a:pt x="1333385" y="1422338"/>
                    <a:pt x="1331385" y="1416433"/>
                  </a:cubicBezTo>
                  <a:close/>
                  <a:moveTo>
                    <a:pt x="1330337" y="1428816"/>
                  </a:moveTo>
                  <a:cubicBezTo>
                    <a:pt x="1331957" y="1429387"/>
                    <a:pt x="1332147" y="1431197"/>
                    <a:pt x="1333861" y="1431578"/>
                  </a:cubicBezTo>
                  <a:cubicBezTo>
                    <a:pt x="1339100" y="1429101"/>
                    <a:pt x="1332814" y="1424434"/>
                    <a:pt x="1336052" y="1420529"/>
                  </a:cubicBezTo>
                  <a:cubicBezTo>
                    <a:pt x="1337576" y="1420910"/>
                    <a:pt x="1341862" y="1424625"/>
                    <a:pt x="1342148" y="1422243"/>
                  </a:cubicBezTo>
                  <a:cubicBezTo>
                    <a:pt x="1345006" y="1422910"/>
                    <a:pt x="1342910" y="1427768"/>
                    <a:pt x="1345387" y="1428720"/>
                  </a:cubicBezTo>
                  <a:cubicBezTo>
                    <a:pt x="1344053" y="1431959"/>
                    <a:pt x="1340434" y="1427768"/>
                    <a:pt x="1341958" y="1424720"/>
                  </a:cubicBezTo>
                  <a:cubicBezTo>
                    <a:pt x="1338910" y="1425672"/>
                    <a:pt x="1341958" y="1433768"/>
                    <a:pt x="1336433" y="1431768"/>
                  </a:cubicBezTo>
                  <a:cubicBezTo>
                    <a:pt x="1336433" y="1434150"/>
                    <a:pt x="1336909" y="1435959"/>
                    <a:pt x="1338528" y="1436912"/>
                  </a:cubicBezTo>
                  <a:cubicBezTo>
                    <a:pt x="1337100" y="1440436"/>
                    <a:pt x="1336528" y="1438150"/>
                    <a:pt x="1333480" y="1437769"/>
                  </a:cubicBezTo>
                  <a:cubicBezTo>
                    <a:pt x="1333195" y="1435673"/>
                    <a:pt x="1334624" y="1435483"/>
                    <a:pt x="1336147" y="1435483"/>
                  </a:cubicBezTo>
                  <a:cubicBezTo>
                    <a:pt x="1333957" y="1430721"/>
                    <a:pt x="1330623" y="1438817"/>
                    <a:pt x="1328718" y="1434912"/>
                  </a:cubicBezTo>
                  <a:cubicBezTo>
                    <a:pt x="1329480" y="1430721"/>
                    <a:pt x="1332147" y="1433673"/>
                    <a:pt x="1330337" y="1428816"/>
                  </a:cubicBezTo>
                  <a:close/>
                  <a:moveTo>
                    <a:pt x="1336528" y="1461867"/>
                  </a:moveTo>
                  <a:cubicBezTo>
                    <a:pt x="1334719" y="1459200"/>
                    <a:pt x="1333195" y="1452533"/>
                    <a:pt x="1334909" y="1450437"/>
                  </a:cubicBezTo>
                  <a:cubicBezTo>
                    <a:pt x="1337100" y="1452818"/>
                    <a:pt x="1337005" y="1457105"/>
                    <a:pt x="1336528" y="1461867"/>
                  </a:cubicBezTo>
                  <a:close/>
                  <a:moveTo>
                    <a:pt x="1329099" y="1445008"/>
                  </a:moveTo>
                  <a:cubicBezTo>
                    <a:pt x="1329099" y="1442722"/>
                    <a:pt x="1330813" y="1442531"/>
                    <a:pt x="1330718" y="1440150"/>
                  </a:cubicBezTo>
                  <a:cubicBezTo>
                    <a:pt x="1335290" y="1440912"/>
                    <a:pt x="1335385" y="1444722"/>
                    <a:pt x="1333861" y="1447866"/>
                  </a:cubicBezTo>
                  <a:cubicBezTo>
                    <a:pt x="1332052" y="1447104"/>
                    <a:pt x="1330909" y="1445770"/>
                    <a:pt x="1329099" y="1445008"/>
                  </a:cubicBezTo>
                  <a:close/>
                  <a:moveTo>
                    <a:pt x="1332528" y="1479012"/>
                  </a:moveTo>
                  <a:cubicBezTo>
                    <a:pt x="1335576" y="1479488"/>
                    <a:pt x="1332528" y="1483298"/>
                    <a:pt x="1332147" y="1483965"/>
                  </a:cubicBezTo>
                  <a:cubicBezTo>
                    <a:pt x="1334433" y="1483013"/>
                    <a:pt x="1336147" y="1480346"/>
                    <a:pt x="1338528" y="1483203"/>
                  </a:cubicBezTo>
                  <a:cubicBezTo>
                    <a:pt x="1338338" y="1487108"/>
                    <a:pt x="1334338" y="1486442"/>
                    <a:pt x="1335290" y="1491680"/>
                  </a:cubicBezTo>
                  <a:cubicBezTo>
                    <a:pt x="1334338" y="1490918"/>
                    <a:pt x="1333385" y="1490252"/>
                    <a:pt x="1331671" y="1490156"/>
                  </a:cubicBezTo>
                  <a:cubicBezTo>
                    <a:pt x="1334433" y="1484346"/>
                    <a:pt x="1329480" y="1484537"/>
                    <a:pt x="1332528" y="1479012"/>
                  </a:cubicBezTo>
                  <a:close/>
                  <a:moveTo>
                    <a:pt x="1331957" y="1517779"/>
                  </a:moveTo>
                  <a:cubicBezTo>
                    <a:pt x="1333195" y="1513017"/>
                    <a:pt x="1332718" y="1512731"/>
                    <a:pt x="1328813" y="1509968"/>
                  </a:cubicBezTo>
                  <a:cubicBezTo>
                    <a:pt x="1330147" y="1506444"/>
                    <a:pt x="1330813" y="1508730"/>
                    <a:pt x="1333861" y="1509111"/>
                  </a:cubicBezTo>
                  <a:cubicBezTo>
                    <a:pt x="1332623" y="1512159"/>
                    <a:pt x="1337671" y="1518160"/>
                    <a:pt x="1331957" y="1517779"/>
                  </a:cubicBezTo>
                  <a:close/>
                  <a:moveTo>
                    <a:pt x="1337862" y="1537019"/>
                  </a:moveTo>
                  <a:cubicBezTo>
                    <a:pt x="1334147" y="1536829"/>
                    <a:pt x="1331861" y="1532829"/>
                    <a:pt x="1334624" y="1530447"/>
                  </a:cubicBezTo>
                  <a:cubicBezTo>
                    <a:pt x="1336909" y="1531685"/>
                    <a:pt x="1339005" y="1532924"/>
                    <a:pt x="1341862" y="1533495"/>
                  </a:cubicBezTo>
                  <a:cubicBezTo>
                    <a:pt x="1342148" y="1536638"/>
                    <a:pt x="1336338" y="1532447"/>
                    <a:pt x="1337862" y="1537019"/>
                  </a:cubicBezTo>
                  <a:close/>
                  <a:moveTo>
                    <a:pt x="1342243" y="1529876"/>
                  </a:moveTo>
                  <a:cubicBezTo>
                    <a:pt x="1339005" y="1527685"/>
                    <a:pt x="1346339" y="1526733"/>
                    <a:pt x="1344149" y="1521303"/>
                  </a:cubicBezTo>
                  <a:cubicBezTo>
                    <a:pt x="1346815" y="1521684"/>
                    <a:pt x="1346530" y="1524637"/>
                    <a:pt x="1346149" y="1527685"/>
                  </a:cubicBezTo>
                  <a:cubicBezTo>
                    <a:pt x="1343958" y="1527209"/>
                    <a:pt x="1343482" y="1528638"/>
                    <a:pt x="1344815" y="1528828"/>
                  </a:cubicBezTo>
                  <a:cubicBezTo>
                    <a:pt x="1344244" y="1530733"/>
                    <a:pt x="1342720" y="1527590"/>
                    <a:pt x="1342243" y="1529876"/>
                  </a:cubicBezTo>
                  <a:close/>
                  <a:moveTo>
                    <a:pt x="1342529" y="1757618"/>
                  </a:moveTo>
                  <a:cubicBezTo>
                    <a:pt x="1338243" y="1758095"/>
                    <a:pt x="1338148" y="1755142"/>
                    <a:pt x="1337957" y="1752189"/>
                  </a:cubicBezTo>
                  <a:cubicBezTo>
                    <a:pt x="1341862" y="1751999"/>
                    <a:pt x="1343386" y="1753808"/>
                    <a:pt x="1342529" y="1757618"/>
                  </a:cubicBezTo>
                  <a:close/>
                  <a:moveTo>
                    <a:pt x="1341100" y="1621125"/>
                  </a:moveTo>
                  <a:cubicBezTo>
                    <a:pt x="1345387" y="1620268"/>
                    <a:pt x="1342720" y="1625126"/>
                    <a:pt x="1343101" y="1627602"/>
                  </a:cubicBezTo>
                  <a:cubicBezTo>
                    <a:pt x="1341005" y="1626935"/>
                    <a:pt x="1340719" y="1628364"/>
                    <a:pt x="1340434" y="1629888"/>
                  </a:cubicBezTo>
                  <a:cubicBezTo>
                    <a:pt x="1339481" y="1629126"/>
                    <a:pt x="1338528" y="1628459"/>
                    <a:pt x="1336814" y="1628364"/>
                  </a:cubicBezTo>
                  <a:cubicBezTo>
                    <a:pt x="1340053" y="1626650"/>
                    <a:pt x="1343101" y="1625602"/>
                    <a:pt x="1341100" y="1621125"/>
                  </a:cubicBezTo>
                  <a:close/>
                  <a:moveTo>
                    <a:pt x="1336243" y="1573119"/>
                  </a:moveTo>
                  <a:cubicBezTo>
                    <a:pt x="1341577" y="1570452"/>
                    <a:pt x="1338243" y="1579501"/>
                    <a:pt x="1336624" y="1583216"/>
                  </a:cubicBezTo>
                  <a:cubicBezTo>
                    <a:pt x="1333766" y="1579787"/>
                    <a:pt x="1338528" y="1574929"/>
                    <a:pt x="1336243" y="1573119"/>
                  </a:cubicBezTo>
                  <a:close/>
                  <a:moveTo>
                    <a:pt x="1336338" y="1618268"/>
                  </a:moveTo>
                  <a:cubicBezTo>
                    <a:pt x="1341577" y="1620649"/>
                    <a:pt x="1334814" y="1619696"/>
                    <a:pt x="1335862" y="1624459"/>
                  </a:cubicBezTo>
                  <a:cubicBezTo>
                    <a:pt x="1334147" y="1624268"/>
                    <a:pt x="1332337" y="1623983"/>
                    <a:pt x="1332052" y="1625412"/>
                  </a:cubicBezTo>
                  <a:cubicBezTo>
                    <a:pt x="1328718" y="1622840"/>
                    <a:pt x="1336338" y="1621506"/>
                    <a:pt x="1336338" y="1618268"/>
                  </a:cubicBezTo>
                  <a:close/>
                  <a:moveTo>
                    <a:pt x="1335576" y="1643223"/>
                  </a:moveTo>
                  <a:cubicBezTo>
                    <a:pt x="1332147" y="1645509"/>
                    <a:pt x="1335004" y="1638746"/>
                    <a:pt x="1331099" y="1636651"/>
                  </a:cubicBezTo>
                  <a:cubicBezTo>
                    <a:pt x="1334814" y="1637889"/>
                    <a:pt x="1334909" y="1634746"/>
                    <a:pt x="1338624" y="1635984"/>
                  </a:cubicBezTo>
                  <a:cubicBezTo>
                    <a:pt x="1338052" y="1638746"/>
                    <a:pt x="1338528" y="1640651"/>
                    <a:pt x="1340719" y="1641128"/>
                  </a:cubicBezTo>
                  <a:cubicBezTo>
                    <a:pt x="1339957" y="1645223"/>
                    <a:pt x="1332909" y="1640271"/>
                    <a:pt x="1335576" y="1643223"/>
                  </a:cubicBezTo>
                  <a:close/>
                  <a:moveTo>
                    <a:pt x="1339100" y="1831151"/>
                  </a:moveTo>
                  <a:cubicBezTo>
                    <a:pt x="1341767" y="1831151"/>
                    <a:pt x="1339291" y="1835628"/>
                    <a:pt x="1339862" y="1837438"/>
                  </a:cubicBezTo>
                  <a:cubicBezTo>
                    <a:pt x="1338433" y="1837152"/>
                    <a:pt x="1337671" y="1837533"/>
                    <a:pt x="1337290" y="1838486"/>
                  </a:cubicBezTo>
                  <a:cubicBezTo>
                    <a:pt x="1333480" y="1836104"/>
                    <a:pt x="1336338" y="1832866"/>
                    <a:pt x="1339100" y="1831151"/>
                  </a:cubicBezTo>
                  <a:close/>
                  <a:moveTo>
                    <a:pt x="1335766" y="1872204"/>
                  </a:moveTo>
                  <a:cubicBezTo>
                    <a:pt x="1336719" y="1868489"/>
                    <a:pt x="1334719" y="1863251"/>
                    <a:pt x="1337005" y="1857250"/>
                  </a:cubicBezTo>
                  <a:cubicBezTo>
                    <a:pt x="1341482" y="1860298"/>
                    <a:pt x="1334624" y="1866775"/>
                    <a:pt x="1341482" y="1863917"/>
                  </a:cubicBezTo>
                  <a:cubicBezTo>
                    <a:pt x="1341196" y="1865346"/>
                    <a:pt x="1341577" y="1866204"/>
                    <a:pt x="1342529" y="1866489"/>
                  </a:cubicBezTo>
                  <a:cubicBezTo>
                    <a:pt x="1339291" y="1866870"/>
                    <a:pt x="1337671" y="1867632"/>
                    <a:pt x="1335766" y="1872204"/>
                  </a:cubicBezTo>
                  <a:close/>
                  <a:moveTo>
                    <a:pt x="1340910" y="2025271"/>
                  </a:moveTo>
                  <a:cubicBezTo>
                    <a:pt x="1345006" y="2026033"/>
                    <a:pt x="1342243" y="2032605"/>
                    <a:pt x="1342434" y="2036701"/>
                  </a:cubicBezTo>
                  <a:cubicBezTo>
                    <a:pt x="1338528" y="2035748"/>
                    <a:pt x="1339672" y="2026795"/>
                    <a:pt x="1340910" y="2025271"/>
                  </a:cubicBezTo>
                  <a:close/>
                  <a:moveTo>
                    <a:pt x="1346244" y="2051941"/>
                  </a:moveTo>
                  <a:cubicBezTo>
                    <a:pt x="1342434" y="2052893"/>
                    <a:pt x="1344244" y="2048988"/>
                    <a:pt x="1344149" y="2046797"/>
                  </a:cubicBezTo>
                  <a:cubicBezTo>
                    <a:pt x="1341958" y="2046893"/>
                    <a:pt x="1341196" y="2048702"/>
                    <a:pt x="1341291" y="2051560"/>
                  </a:cubicBezTo>
                  <a:cubicBezTo>
                    <a:pt x="1338624" y="2051560"/>
                    <a:pt x="1341100" y="2047083"/>
                    <a:pt x="1340529" y="2045273"/>
                  </a:cubicBezTo>
                  <a:cubicBezTo>
                    <a:pt x="1344434" y="2046702"/>
                    <a:pt x="1344529" y="2043654"/>
                    <a:pt x="1345768" y="2041940"/>
                  </a:cubicBezTo>
                  <a:cubicBezTo>
                    <a:pt x="1347768" y="2043750"/>
                    <a:pt x="1345006" y="2048131"/>
                    <a:pt x="1346244" y="2051941"/>
                  </a:cubicBezTo>
                  <a:close/>
                  <a:moveTo>
                    <a:pt x="1302905" y="1999649"/>
                  </a:moveTo>
                  <a:cubicBezTo>
                    <a:pt x="1300810" y="1997458"/>
                    <a:pt x="1299952" y="1992029"/>
                    <a:pt x="1304715" y="1992314"/>
                  </a:cubicBezTo>
                  <a:cubicBezTo>
                    <a:pt x="1305382" y="1996125"/>
                    <a:pt x="1302334" y="1995743"/>
                    <a:pt x="1302905" y="1999649"/>
                  </a:cubicBezTo>
                  <a:close/>
                  <a:moveTo>
                    <a:pt x="1305763" y="1964787"/>
                  </a:moveTo>
                  <a:cubicBezTo>
                    <a:pt x="1302143" y="1960501"/>
                    <a:pt x="1297857" y="1962406"/>
                    <a:pt x="1294999" y="1958882"/>
                  </a:cubicBezTo>
                  <a:cubicBezTo>
                    <a:pt x="1294999" y="1956596"/>
                    <a:pt x="1296714" y="1956405"/>
                    <a:pt x="1296714" y="1954024"/>
                  </a:cubicBezTo>
                  <a:cubicBezTo>
                    <a:pt x="1301857" y="1961358"/>
                    <a:pt x="1301286" y="1956215"/>
                    <a:pt x="1305763" y="1964787"/>
                  </a:cubicBezTo>
                  <a:close/>
                  <a:moveTo>
                    <a:pt x="1301191" y="1943261"/>
                  </a:moveTo>
                  <a:cubicBezTo>
                    <a:pt x="1299857" y="1945356"/>
                    <a:pt x="1298524" y="1947356"/>
                    <a:pt x="1294714" y="1946499"/>
                  </a:cubicBezTo>
                  <a:cubicBezTo>
                    <a:pt x="1294809" y="1942880"/>
                    <a:pt x="1298047" y="1943070"/>
                    <a:pt x="1301191" y="1943261"/>
                  </a:cubicBezTo>
                  <a:close/>
                  <a:moveTo>
                    <a:pt x="1276140" y="1280511"/>
                  </a:moveTo>
                  <a:cubicBezTo>
                    <a:pt x="1278616" y="1280702"/>
                    <a:pt x="1277474" y="1284035"/>
                    <a:pt x="1280902" y="1283369"/>
                  </a:cubicBezTo>
                  <a:cubicBezTo>
                    <a:pt x="1279474" y="1285369"/>
                    <a:pt x="1275568" y="1284321"/>
                    <a:pt x="1273187" y="1285274"/>
                  </a:cubicBezTo>
                  <a:cubicBezTo>
                    <a:pt x="1273378" y="1282797"/>
                    <a:pt x="1276711" y="1284035"/>
                    <a:pt x="1276140" y="1280511"/>
                  </a:cubicBezTo>
                  <a:close/>
                  <a:moveTo>
                    <a:pt x="1375486" y="856934"/>
                  </a:moveTo>
                  <a:cubicBezTo>
                    <a:pt x="1376628" y="856077"/>
                    <a:pt x="1378438" y="855791"/>
                    <a:pt x="1380534" y="856077"/>
                  </a:cubicBezTo>
                  <a:cubicBezTo>
                    <a:pt x="1379962" y="857696"/>
                    <a:pt x="1378153" y="857887"/>
                    <a:pt x="1377772" y="859601"/>
                  </a:cubicBezTo>
                  <a:cubicBezTo>
                    <a:pt x="1375009" y="858077"/>
                    <a:pt x="1373581" y="855410"/>
                    <a:pt x="1373390" y="851696"/>
                  </a:cubicBezTo>
                  <a:cubicBezTo>
                    <a:pt x="1377200" y="850743"/>
                    <a:pt x="1375390" y="854744"/>
                    <a:pt x="1375486" y="856934"/>
                  </a:cubicBezTo>
                  <a:close/>
                  <a:moveTo>
                    <a:pt x="1362436" y="817120"/>
                  </a:moveTo>
                  <a:cubicBezTo>
                    <a:pt x="1365389" y="818072"/>
                    <a:pt x="1364722" y="822073"/>
                    <a:pt x="1369580" y="821406"/>
                  </a:cubicBezTo>
                  <a:cubicBezTo>
                    <a:pt x="1369675" y="824740"/>
                    <a:pt x="1362722" y="819692"/>
                    <a:pt x="1364341" y="824740"/>
                  </a:cubicBezTo>
                  <a:cubicBezTo>
                    <a:pt x="1361103" y="824359"/>
                    <a:pt x="1362151" y="820358"/>
                    <a:pt x="1362436" y="817120"/>
                  </a:cubicBezTo>
                  <a:close/>
                  <a:moveTo>
                    <a:pt x="1411585" y="658433"/>
                  </a:moveTo>
                  <a:cubicBezTo>
                    <a:pt x="1407680" y="659005"/>
                    <a:pt x="1409490" y="654814"/>
                    <a:pt x="1405585" y="655481"/>
                  </a:cubicBezTo>
                  <a:cubicBezTo>
                    <a:pt x="1407775" y="654433"/>
                    <a:pt x="1408633" y="651766"/>
                    <a:pt x="1409776" y="649575"/>
                  </a:cubicBezTo>
                  <a:cubicBezTo>
                    <a:pt x="1411585" y="651480"/>
                    <a:pt x="1411966" y="654623"/>
                    <a:pt x="1411585" y="658433"/>
                  </a:cubicBezTo>
                  <a:close/>
                  <a:moveTo>
                    <a:pt x="1403680" y="632716"/>
                  </a:moveTo>
                  <a:cubicBezTo>
                    <a:pt x="1406156" y="634049"/>
                    <a:pt x="1403584" y="639764"/>
                    <a:pt x="1406823" y="640526"/>
                  </a:cubicBezTo>
                  <a:cubicBezTo>
                    <a:pt x="1403299" y="643765"/>
                    <a:pt x="1400822" y="635573"/>
                    <a:pt x="1403680" y="632716"/>
                  </a:cubicBezTo>
                  <a:close/>
                  <a:moveTo>
                    <a:pt x="1387582" y="661481"/>
                  </a:moveTo>
                  <a:cubicBezTo>
                    <a:pt x="1384725" y="658910"/>
                    <a:pt x="1389773" y="655290"/>
                    <a:pt x="1385773" y="652528"/>
                  </a:cubicBezTo>
                  <a:cubicBezTo>
                    <a:pt x="1390630" y="648432"/>
                    <a:pt x="1391011" y="661196"/>
                    <a:pt x="1387582" y="661481"/>
                  </a:cubicBezTo>
                  <a:close/>
                  <a:moveTo>
                    <a:pt x="1386058" y="726442"/>
                  </a:moveTo>
                  <a:cubicBezTo>
                    <a:pt x="1387678" y="728728"/>
                    <a:pt x="1383868" y="734538"/>
                    <a:pt x="1390630" y="731776"/>
                  </a:cubicBezTo>
                  <a:cubicBezTo>
                    <a:pt x="1390440" y="734252"/>
                    <a:pt x="1387106" y="733109"/>
                    <a:pt x="1387773" y="736538"/>
                  </a:cubicBezTo>
                  <a:cubicBezTo>
                    <a:pt x="1387963" y="738062"/>
                    <a:pt x="1390154" y="737967"/>
                    <a:pt x="1390249" y="736729"/>
                  </a:cubicBezTo>
                  <a:cubicBezTo>
                    <a:pt x="1391678" y="737586"/>
                    <a:pt x="1389107" y="741301"/>
                    <a:pt x="1390916" y="744254"/>
                  </a:cubicBezTo>
                  <a:cubicBezTo>
                    <a:pt x="1389964" y="743492"/>
                    <a:pt x="1389011" y="742825"/>
                    <a:pt x="1387297" y="742730"/>
                  </a:cubicBezTo>
                  <a:cubicBezTo>
                    <a:pt x="1387582" y="736919"/>
                    <a:pt x="1385868" y="737110"/>
                    <a:pt x="1385487" y="733871"/>
                  </a:cubicBezTo>
                  <a:cubicBezTo>
                    <a:pt x="1383582" y="735014"/>
                    <a:pt x="1383201" y="744920"/>
                    <a:pt x="1389583" y="745492"/>
                  </a:cubicBezTo>
                  <a:cubicBezTo>
                    <a:pt x="1389202" y="748635"/>
                    <a:pt x="1387392" y="750159"/>
                    <a:pt x="1384249" y="750064"/>
                  </a:cubicBezTo>
                  <a:cubicBezTo>
                    <a:pt x="1385963" y="744825"/>
                    <a:pt x="1381963" y="744254"/>
                    <a:pt x="1379867" y="742253"/>
                  </a:cubicBezTo>
                  <a:cubicBezTo>
                    <a:pt x="1380534" y="737967"/>
                    <a:pt x="1384630" y="730728"/>
                    <a:pt x="1383487" y="728823"/>
                  </a:cubicBezTo>
                  <a:cubicBezTo>
                    <a:pt x="1383772" y="727394"/>
                    <a:pt x="1385868" y="728061"/>
                    <a:pt x="1386058" y="726442"/>
                  </a:cubicBezTo>
                  <a:close/>
                  <a:moveTo>
                    <a:pt x="1385677" y="546229"/>
                  </a:moveTo>
                  <a:cubicBezTo>
                    <a:pt x="1386344" y="537942"/>
                    <a:pt x="1386916" y="534799"/>
                    <a:pt x="1389678" y="527750"/>
                  </a:cubicBezTo>
                  <a:cubicBezTo>
                    <a:pt x="1391583" y="527941"/>
                    <a:pt x="1393488" y="531465"/>
                    <a:pt x="1389487" y="530227"/>
                  </a:cubicBezTo>
                  <a:cubicBezTo>
                    <a:pt x="1389868" y="531846"/>
                    <a:pt x="1390916" y="532894"/>
                    <a:pt x="1393012" y="532989"/>
                  </a:cubicBezTo>
                  <a:cubicBezTo>
                    <a:pt x="1387392" y="533656"/>
                    <a:pt x="1393297" y="548039"/>
                    <a:pt x="1385677" y="546229"/>
                  </a:cubicBezTo>
                  <a:close/>
                  <a:moveTo>
                    <a:pt x="1394155" y="549372"/>
                  </a:moveTo>
                  <a:cubicBezTo>
                    <a:pt x="1393869" y="547181"/>
                    <a:pt x="1395298" y="547086"/>
                    <a:pt x="1396822" y="547086"/>
                  </a:cubicBezTo>
                  <a:cubicBezTo>
                    <a:pt x="1397298" y="544419"/>
                    <a:pt x="1392440" y="546134"/>
                    <a:pt x="1390726" y="545372"/>
                  </a:cubicBezTo>
                  <a:cubicBezTo>
                    <a:pt x="1390535" y="541562"/>
                    <a:pt x="1395012" y="543086"/>
                    <a:pt x="1397298" y="542133"/>
                  </a:cubicBezTo>
                  <a:cubicBezTo>
                    <a:pt x="1396441" y="544705"/>
                    <a:pt x="1398917" y="544610"/>
                    <a:pt x="1400822" y="544895"/>
                  </a:cubicBezTo>
                  <a:cubicBezTo>
                    <a:pt x="1397965" y="545753"/>
                    <a:pt x="1397584" y="549372"/>
                    <a:pt x="1394155" y="549372"/>
                  </a:cubicBezTo>
                  <a:close/>
                  <a:moveTo>
                    <a:pt x="1403108" y="516320"/>
                  </a:moveTo>
                  <a:cubicBezTo>
                    <a:pt x="1409395" y="516987"/>
                    <a:pt x="1409490" y="514892"/>
                    <a:pt x="1413014" y="517082"/>
                  </a:cubicBezTo>
                  <a:cubicBezTo>
                    <a:pt x="1412443" y="521083"/>
                    <a:pt x="1409490" y="524893"/>
                    <a:pt x="1414824" y="525941"/>
                  </a:cubicBezTo>
                  <a:cubicBezTo>
                    <a:pt x="1413681" y="529655"/>
                    <a:pt x="1408918" y="528989"/>
                    <a:pt x="1406823" y="531560"/>
                  </a:cubicBezTo>
                  <a:cubicBezTo>
                    <a:pt x="1401965" y="527179"/>
                    <a:pt x="1411966" y="524321"/>
                    <a:pt x="1407680" y="520321"/>
                  </a:cubicBezTo>
                  <a:cubicBezTo>
                    <a:pt x="1403203" y="519559"/>
                    <a:pt x="1407109" y="528798"/>
                    <a:pt x="1400917" y="526036"/>
                  </a:cubicBezTo>
                  <a:cubicBezTo>
                    <a:pt x="1401965" y="523274"/>
                    <a:pt x="1403203" y="520607"/>
                    <a:pt x="1403108" y="516320"/>
                  </a:cubicBezTo>
                  <a:close/>
                  <a:moveTo>
                    <a:pt x="1403013" y="532608"/>
                  </a:moveTo>
                  <a:cubicBezTo>
                    <a:pt x="1402251" y="535275"/>
                    <a:pt x="1395583" y="533656"/>
                    <a:pt x="1398250" y="529751"/>
                  </a:cubicBezTo>
                  <a:cubicBezTo>
                    <a:pt x="1402251" y="528608"/>
                    <a:pt x="1401108" y="531941"/>
                    <a:pt x="1403013" y="532608"/>
                  </a:cubicBezTo>
                  <a:close/>
                  <a:moveTo>
                    <a:pt x="1385963" y="526226"/>
                  </a:moveTo>
                  <a:cubicBezTo>
                    <a:pt x="1388725" y="526322"/>
                    <a:pt x="1386916" y="520988"/>
                    <a:pt x="1387773" y="518892"/>
                  </a:cubicBezTo>
                  <a:cubicBezTo>
                    <a:pt x="1389202" y="519464"/>
                    <a:pt x="1390726" y="521369"/>
                    <a:pt x="1388821" y="521464"/>
                  </a:cubicBezTo>
                  <a:cubicBezTo>
                    <a:pt x="1394726" y="522988"/>
                    <a:pt x="1393202" y="527369"/>
                    <a:pt x="1399679" y="526131"/>
                  </a:cubicBezTo>
                  <a:cubicBezTo>
                    <a:pt x="1400346" y="529560"/>
                    <a:pt x="1397012" y="528417"/>
                    <a:pt x="1396822" y="530894"/>
                  </a:cubicBezTo>
                  <a:cubicBezTo>
                    <a:pt x="1394250" y="530322"/>
                    <a:pt x="1394631" y="527369"/>
                    <a:pt x="1393488" y="525655"/>
                  </a:cubicBezTo>
                  <a:cubicBezTo>
                    <a:pt x="1389011" y="524417"/>
                    <a:pt x="1388535" y="527941"/>
                    <a:pt x="1384630" y="527465"/>
                  </a:cubicBezTo>
                  <a:cubicBezTo>
                    <a:pt x="1384534" y="526226"/>
                    <a:pt x="1385201" y="526226"/>
                    <a:pt x="1385963" y="526226"/>
                  </a:cubicBezTo>
                  <a:close/>
                  <a:moveTo>
                    <a:pt x="1379296" y="561945"/>
                  </a:moveTo>
                  <a:cubicBezTo>
                    <a:pt x="1382058" y="560516"/>
                    <a:pt x="1386535" y="558516"/>
                    <a:pt x="1386630" y="563850"/>
                  </a:cubicBezTo>
                  <a:cubicBezTo>
                    <a:pt x="1382629" y="564231"/>
                    <a:pt x="1383010" y="561183"/>
                    <a:pt x="1380439" y="563374"/>
                  </a:cubicBezTo>
                  <a:cubicBezTo>
                    <a:pt x="1380534" y="566327"/>
                    <a:pt x="1382439" y="568708"/>
                    <a:pt x="1379867" y="570803"/>
                  </a:cubicBezTo>
                  <a:cubicBezTo>
                    <a:pt x="1378248" y="568327"/>
                    <a:pt x="1379962" y="566898"/>
                    <a:pt x="1379296" y="561945"/>
                  </a:cubicBezTo>
                  <a:close/>
                  <a:moveTo>
                    <a:pt x="1381391" y="598426"/>
                  </a:moveTo>
                  <a:cubicBezTo>
                    <a:pt x="1378915" y="600426"/>
                    <a:pt x="1382153" y="601664"/>
                    <a:pt x="1380820" y="605855"/>
                  </a:cubicBezTo>
                  <a:cubicBezTo>
                    <a:pt x="1377581" y="605189"/>
                    <a:pt x="1380248" y="599378"/>
                    <a:pt x="1377676" y="598045"/>
                  </a:cubicBezTo>
                  <a:cubicBezTo>
                    <a:pt x="1374724" y="595568"/>
                    <a:pt x="1379772" y="598140"/>
                    <a:pt x="1381391" y="598426"/>
                  </a:cubicBezTo>
                  <a:close/>
                  <a:moveTo>
                    <a:pt x="1371009" y="541276"/>
                  </a:moveTo>
                  <a:cubicBezTo>
                    <a:pt x="1373676" y="541276"/>
                    <a:pt x="1371199" y="545753"/>
                    <a:pt x="1371771" y="547562"/>
                  </a:cubicBezTo>
                  <a:cubicBezTo>
                    <a:pt x="1369961" y="546800"/>
                    <a:pt x="1368723" y="545467"/>
                    <a:pt x="1367008" y="544705"/>
                  </a:cubicBezTo>
                  <a:cubicBezTo>
                    <a:pt x="1367294" y="542324"/>
                    <a:pt x="1371104" y="544133"/>
                    <a:pt x="1371009" y="541276"/>
                  </a:cubicBezTo>
                  <a:close/>
                  <a:moveTo>
                    <a:pt x="1367485" y="507176"/>
                  </a:moveTo>
                  <a:cubicBezTo>
                    <a:pt x="1369771" y="507843"/>
                    <a:pt x="1371771" y="516892"/>
                    <a:pt x="1365675" y="514511"/>
                  </a:cubicBezTo>
                  <a:cubicBezTo>
                    <a:pt x="1365865" y="511653"/>
                    <a:pt x="1368056" y="511082"/>
                    <a:pt x="1367485" y="507176"/>
                  </a:cubicBezTo>
                  <a:close/>
                  <a:moveTo>
                    <a:pt x="1365199" y="458218"/>
                  </a:moveTo>
                  <a:cubicBezTo>
                    <a:pt x="1369390" y="460028"/>
                    <a:pt x="1368342" y="462790"/>
                    <a:pt x="1365865" y="465743"/>
                  </a:cubicBezTo>
                  <a:cubicBezTo>
                    <a:pt x="1363103" y="465362"/>
                    <a:pt x="1365770" y="460409"/>
                    <a:pt x="1365199" y="458218"/>
                  </a:cubicBezTo>
                  <a:close/>
                  <a:moveTo>
                    <a:pt x="1368532" y="463552"/>
                  </a:moveTo>
                  <a:cubicBezTo>
                    <a:pt x="1371771" y="464981"/>
                    <a:pt x="1367103" y="468029"/>
                    <a:pt x="1365675" y="468314"/>
                  </a:cubicBezTo>
                  <a:cubicBezTo>
                    <a:pt x="1365294" y="470981"/>
                    <a:pt x="1370057" y="469172"/>
                    <a:pt x="1371771" y="470029"/>
                  </a:cubicBezTo>
                  <a:cubicBezTo>
                    <a:pt x="1369771" y="474410"/>
                    <a:pt x="1367675" y="470124"/>
                    <a:pt x="1364151" y="471934"/>
                  </a:cubicBezTo>
                  <a:cubicBezTo>
                    <a:pt x="1363865" y="467076"/>
                    <a:pt x="1367675" y="466981"/>
                    <a:pt x="1368532" y="463552"/>
                  </a:cubicBezTo>
                  <a:close/>
                  <a:moveTo>
                    <a:pt x="1362246" y="449169"/>
                  </a:moveTo>
                  <a:cubicBezTo>
                    <a:pt x="1363294" y="448217"/>
                    <a:pt x="1365675" y="448693"/>
                    <a:pt x="1366151" y="446978"/>
                  </a:cubicBezTo>
                  <a:cubicBezTo>
                    <a:pt x="1368628" y="449074"/>
                    <a:pt x="1365008" y="449931"/>
                    <a:pt x="1366913" y="453265"/>
                  </a:cubicBezTo>
                  <a:cubicBezTo>
                    <a:pt x="1364056" y="449741"/>
                    <a:pt x="1361198" y="452979"/>
                    <a:pt x="1361198" y="446597"/>
                  </a:cubicBezTo>
                  <a:cubicBezTo>
                    <a:pt x="1362341" y="446788"/>
                    <a:pt x="1361960" y="448217"/>
                    <a:pt x="1362246" y="449169"/>
                  </a:cubicBezTo>
                  <a:close/>
                  <a:moveTo>
                    <a:pt x="1282522" y="305151"/>
                  </a:moveTo>
                  <a:cubicBezTo>
                    <a:pt x="1279759" y="309723"/>
                    <a:pt x="1282522" y="314676"/>
                    <a:pt x="1285284" y="317915"/>
                  </a:cubicBezTo>
                  <a:cubicBezTo>
                    <a:pt x="1278426" y="319439"/>
                    <a:pt x="1285379" y="321534"/>
                    <a:pt x="1282141" y="325154"/>
                  </a:cubicBezTo>
                  <a:cubicBezTo>
                    <a:pt x="1281093" y="324296"/>
                    <a:pt x="1280521" y="321534"/>
                    <a:pt x="1279759" y="323725"/>
                  </a:cubicBezTo>
                  <a:cubicBezTo>
                    <a:pt x="1278902" y="319248"/>
                    <a:pt x="1282045" y="311628"/>
                    <a:pt x="1278712" y="306104"/>
                  </a:cubicBezTo>
                  <a:cubicBezTo>
                    <a:pt x="1279759" y="305437"/>
                    <a:pt x="1280807" y="304961"/>
                    <a:pt x="1282522" y="305151"/>
                  </a:cubicBezTo>
                  <a:close/>
                  <a:moveTo>
                    <a:pt x="1246422" y="272195"/>
                  </a:moveTo>
                  <a:cubicBezTo>
                    <a:pt x="1251089" y="267242"/>
                    <a:pt x="1247946" y="278481"/>
                    <a:pt x="1252232" y="277624"/>
                  </a:cubicBezTo>
                  <a:cubicBezTo>
                    <a:pt x="1247851" y="283910"/>
                    <a:pt x="1245946" y="274290"/>
                    <a:pt x="1246422" y="272195"/>
                  </a:cubicBezTo>
                  <a:close/>
                  <a:moveTo>
                    <a:pt x="304685" y="2602581"/>
                  </a:moveTo>
                  <a:cubicBezTo>
                    <a:pt x="303352" y="2604677"/>
                    <a:pt x="303066" y="2600867"/>
                    <a:pt x="304971" y="2601343"/>
                  </a:cubicBezTo>
                  <a:cubicBezTo>
                    <a:pt x="305161" y="2600105"/>
                    <a:pt x="303637" y="2600105"/>
                    <a:pt x="302780" y="2599628"/>
                  </a:cubicBezTo>
                  <a:cubicBezTo>
                    <a:pt x="305923" y="2595437"/>
                    <a:pt x="305066" y="2595247"/>
                    <a:pt x="307161" y="2590294"/>
                  </a:cubicBezTo>
                  <a:cubicBezTo>
                    <a:pt x="307828" y="2592104"/>
                    <a:pt x="307638" y="2599057"/>
                    <a:pt x="304685" y="2602581"/>
                  </a:cubicBezTo>
                  <a:close/>
                  <a:moveTo>
                    <a:pt x="342309" y="2496759"/>
                  </a:moveTo>
                  <a:cubicBezTo>
                    <a:pt x="341833" y="2499235"/>
                    <a:pt x="341356" y="2501616"/>
                    <a:pt x="340880" y="2504093"/>
                  </a:cubicBezTo>
                  <a:cubicBezTo>
                    <a:pt x="339832" y="2503045"/>
                    <a:pt x="340213" y="2501045"/>
                    <a:pt x="337737" y="2500950"/>
                  </a:cubicBezTo>
                  <a:cubicBezTo>
                    <a:pt x="339832" y="2500473"/>
                    <a:pt x="338594" y="2494853"/>
                    <a:pt x="342309" y="2496759"/>
                  </a:cubicBezTo>
                  <a:close/>
                  <a:moveTo>
                    <a:pt x="331831" y="2555718"/>
                  </a:moveTo>
                  <a:cubicBezTo>
                    <a:pt x="335260" y="2558100"/>
                    <a:pt x="333736" y="2563624"/>
                    <a:pt x="334594" y="2567720"/>
                  </a:cubicBezTo>
                  <a:cubicBezTo>
                    <a:pt x="332593" y="2566862"/>
                    <a:pt x="332117" y="2568196"/>
                    <a:pt x="331641" y="2569720"/>
                  </a:cubicBezTo>
                  <a:cubicBezTo>
                    <a:pt x="331165" y="2566862"/>
                    <a:pt x="333355" y="2562291"/>
                    <a:pt x="329926" y="2559147"/>
                  </a:cubicBezTo>
                  <a:cubicBezTo>
                    <a:pt x="328307" y="2561433"/>
                    <a:pt x="328593" y="2564862"/>
                    <a:pt x="327735" y="2570196"/>
                  </a:cubicBezTo>
                  <a:cubicBezTo>
                    <a:pt x="326021" y="2569720"/>
                    <a:pt x="324307" y="2569339"/>
                    <a:pt x="323830" y="2570673"/>
                  </a:cubicBezTo>
                  <a:cubicBezTo>
                    <a:pt x="328498" y="2563148"/>
                    <a:pt x="324211" y="2556576"/>
                    <a:pt x="323354" y="2547717"/>
                  </a:cubicBezTo>
                  <a:cubicBezTo>
                    <a:pt x="323640" y="2552480"/>
                    <a:pt x="327735" y="2554670"/>
                    <a:pt x="330212" y="2558004"/>
                  </a:cubicBezTo>
                  <a:cubicBezTo>
                    <a:pt x="332117" y="2557909"/>
                    <a:pt x="329545" y="2555623"/>
                    <a:pt x="331831" y="2555718"/>
                  </a:cubicBezTo>
                  <a:close/>
                  <a:moveTo>
                    <a:pt x="321830" y="2554956"/>
                  </a:moveTo>
                  <a:cubicBezTo>
                    <a:pt x="326211" y="2558385"/>
                    <a:pt x="324116" y="2562576"/>
                    <a:pt x="321068" y="2565053"/>
                  </a:cubicBezTo>
                  <a:cubicBezTo>
                    <a:pt x="318877" y="2561148"/>
                    <a:pt x="322973" y="2559624"/>
                    <a:pt x="321830" y="2554956"/>
                  </a:cubicBezTo>
                  <a:close/>
                  <a:moveTo>
                    <a:pt x="321068" y="2526858"/>
                  </a:moveTo>
                  <a:cubicBezTo>
                    <a:pt x="324592" y="2523905"/>
                    <a:pt x="322878" y="2533335"/>
                    <a:pt x="325926" y="2534192"/>
                  </a:cubicBezTo>
                  <a:cubicBezTo>
                    <a:pt x="325164" y="2536859"/>
                    <a:pt x="323164" y="2532001"/>
                    <a:pt x="319830" y="2532953"/>
                  </a:cubicBezTo>
                  <a:cubicBezTo>
                    <a:pt x="321544" y="2531429"/>
                    <a:pt x="321735" y="2530191"/>
                    <a:pt x="319353" y="2529048"/>
                  </a:cubicBezTo>
                  <a:cubicBezTo>
                    <a:pt x="320306" y="2528096"/>
                    <a:pt x="323164" y="2527905"/>
                    <a:pt x="321068" y="2526858"/>
                  </a:cubicBezTo>
                  <a:close/>
                  <a:moveTo>
                    <a:pt x="328688" y="2584389"/>
                  </a:moveTo>
                  <a:cubicBezTo>
                    <a:pt x="328688" y="2581531"/>
                    <a:pt x="327450" y="2577626"/>
                    <a:pt x="330402" y="2575816"/>
                  </a:cubicBezTo>
                  <a:cubicBezTo>
                    <a:pt x="334689" y="2578197"/>
                    <a:pt x="331450" y="2582579"/>
                    <a:pt x="332308" y="2585151"/>
                  </a:cubicBezTo>
                  <a:cubicBezTo>
                    <a:pt x="336308" y="2586960"/>
                    <a:pt x="337927" y="2585055"/>
                    <a:pt x="339166" y="2582674"/>
                  </a:cubicBezTo>
                  <a:cubicBezTo>
                    <a:pt x="340880" y="2583627"/>
                    <a:pt x="341833" y="2585151"/>
                    <a:pt x="343547" y="2586103"/>
                  </a:cubicBezTo>
                  <a:cubicBezTo>
                    <a:pt x="340785" y="2588675"/>
                    <a:pt x="340023" y="2589246"/>
                    <a:pt x="337927" y="2595152"/>
                  </a:cubicBezTo>
                  <a:cubicBezTo>
                    <a:pt x="336308" y="2594866"/>
                    <a:pt x="334689" y="2594485"/>
                    <a:pt x="332974" y="2594199"/>
                  </a:cubicBezTo>
                  <a:cubicBezTo>
                    <a:pt x="335927" y="2584293"/>
                    <a:pt x="325259" y="2582293"/>
                    <a:pt x="321259" y="2589342"/>
                  </a:cubicBezTo>
                  <a:cubicBezTo>
                    <a:pt x="320401" y="2588484"/>
                    <a:pt x="319544" y="2587722"/>
                    <a:pt x="317830" y="2587436"/>
                  </a:cubicBezTo>
                  <a:cubicBezTo>
                    <a:pt x="321925" y="2587056"/>
                    <a:pt x="322783" y="2581912"/>
                    <a:pt x="328688" y="2584389"/>
                  </a:cubicBezTo>
                  <a:close/>
                  <a:moveTo>
                    <a:pt x="315448" y="2586865"/>
                  </a:moveTo>
                  <a:cubicBezTo>
                    <a:pt x="317639" y="2587532"/>
                    <a:pt x="319353" y="2588484"/>
                    <a:pt x="319830" y="2590294"/>
                  </a:cubicBezTo>
                  <a:cubicBezTo>
                    <a:pt x="314115" y="2593056"/>
                    <a:pt x="317258" y="2603439"/>
                    <a:pt x="314972" y="2608392"/>
                  </a:cubicBezTo>
                  <a:cubicBezTo>
                    <a:pt x="307543" y="2601438"/>
                    <a:pt x="315544" y="2592009"/>
                    <a:pt x="315448" y="2586865"/>
                  </a:cubicBezTo>
                  <a:close/>
                  <a:moveTo>
                    <a:pt x="315258" y="2645349"/>
                  </a:moveTo>
                  <a:cubicBezTo>
                    <a:pt x="319925" y="2645825"/>
                    <a:pt x="319925" y="2654874"/>
                    <a:pt x="316782" y="2657064"/>
                  </a:cubicBezTo>
                  <a:cubicBezTo>
                    <a:pt x="316020" y="2659636"/>
                    <a:pt x="320973" y="2658493"/>
                    <a:pt x="322687" y="2659541"/>
                  </a:cubicBezTo>
                  <a:cubicBezTo>
                    <a:pt x="324307" y="2658779"/>
                    <a:pt x="323164" y="2656778"/>
                    <a:pt x="326116" y="2655159"/>
                  </a:cubicBezTo>
                  <a:cubicBezTo>
                    <a:pt x="330402" y="2659827"/>
                    <a:pt x="322116" y="2665637"/>
                    <a:pt x="327069" y="2669352"/>
                  </a:cubicBezTo>
                  <a:cubicBezTo>
                    <a:pt x="320782" y="2668970"/>
                    <a:pt x="322592" y="2665923"/>
                    <a:pt x="313829" y="2665446"/>
                  </a:cubicBezTo>
                  <a:cubicBezTo>
                    <a:pt x="315734" y="2656207"/>
                    <a:pt x="315067" y="2654207"/>
                    <a:pt x="315258" y="2645349"/>
                  </a:cubicBezTo>
                  <a:close/>
                  <a:moveTo>
                    <a:pt x="329736" y="2694021"/>
                  </a:moveTo>
                  <a:cubicBezTo>
                    <a:pt x="327545" y="2693831"/>
                    <a:pt x="326974" y="2691259"/>
                    <a:pt x="326021" y="2693259"/>
                  </a:cubicBezTo>
                  <a:cubicBezTo>
                    <a:pt x="324878" y="2690497"/>
                    <a:pt x="324688" y="2687068"/>
                    <a:pt x="321163" y="2685925"/>
                  </a:cubicBezTo>
                  <a:cubicBezTo>
                    <a:pt x="321354" y="2680877"/>
                    <a:pt x="326497" y="2683353"/>
                    <a:pt x="326593" y="2678115"/>
                  </a:cubicBezTo>
                  <a:cubicBezTo>
                    <a:pt x="334403" y="2680115"/>
                    <a:pt x="331927" y="2687925"/>
                    <a:pt x="329736" y="2694021"/>
                  </a:cubicBezTo>
                  <a:close/>
                  <a:moveTo>
                    <a:pt x="339737" y="2631156"/>
                  </a:moveTo>
                  <a:cubicBezTo>
                    <a:pt x="334879" y="2631633"/>
                    <a:pt x="334403" y="2628870"/>
                    <a:pt x="331927" y="2632109"/>
                  </a:cubicBezTo>
                  <a:cubicBezTo>
                    <a:pt x="330498" y="2631633"/>
                    <a:pt x="331355" y="2629632"/>
                    <a:pt x="331450" y="2628203"/>
                  </a:cubicBezTo>
                  <a:cubicBezTo>
                    <a:pt x="321735" y="2633537"/>
                    <a:pt x="317449" y="2620584"/>
                    <a:pt x="323068" y="2612583"/>
                  </a:cubicBezTo>
                  <a:cubicBezTo>
                    <a:pt x="328117" y="2613154"/>
                    <a:pt x="322497" y="2614202"/>
                    <a:pt x="323259" y="2617726"/>
                  </a:cubicBezTo>
                  <a:cubicBezTo>
                    <a:pt x="324497" y="2616964"/>
                    <a:pt x="326211" y="2616964"/>
                    <a:pt x="328402" y="2617440"/>
                  </a:cubicBezTo>
                  <a:cubicBezTo>
                    <a:pt x="329069" y="2610392"/>
                    <a:pt x="332593" y="2608106"/>
                    <a:pt x="329831" y="2603724"/>
                  </a:cubicBezTo>
                  <a:cubicBezTo>
                    <a:pt x="331450" y="2599057"/>
                    <a:pt x="330688" y="2608963"/>
                    <a:pt x="332308" y="2604201"/>
                  </a:cubicBezTo>
                  <a:cubicBezTo>
                    <a:pt x="333069" y="2599628"/>
                    <a:pt x="331165" y="2600771"/>
                    <a:pt x="327926" y="2600771"/>
                  </a:cubicBezTo>
                  <a:cubicBezTo>
                    <a:pt x="328974" y="2599628"/>
                    <a:pt x="330974" y="2600010"/>
                    <a:pt x="331069" y="2597628"/>
                  </a:cubicBezTo>
                  <a:cubicBezTo>
                    <a:pt x="332022" y="2599057"/>
                    <a:pt x="333069" y="2600486"/>
                    <a:pt x="334022" y="2602010"/>
                  </a:cubicBezTo>
                  <a:cubicBezTo>
                    <a:pt x="335641" y="2602010"/>
                    <a:pt x="335736" y="2599819"/>
                    <a:pt x="334498" y="2599533"/>
                  </a:cubicBezTo>
                  <a:cubicBezTo>
                    <a:pt x="340880" y="2598295"/>
                    <a:pt x="333355" y="2603724"/>
                    <a:pt x="333546" y="2610773"/>
                  </a:cubicBezTo>
                  <a:cubicBezTo>
                    <a:pt x="336975" y="2605344"/>
                    <a:pt x="335832" y="2614583"/>
                    <a:pt x="338403" y="2611725"/>
                  </a:cubicBezTo>
                  <a:cubicBezTo>
                    <a:pt x="338975" y="2616297"/>
                    <a:pt x="340309" y="2615535"/>
                    <a:pt x="340785" y="2618583"/>
                  </a:cubicBezTo>
                  <a:cubicBezTo>
                    <a:pt x="338118" y="2618583"/>
                    <a:pt x="337737" y="2617059"/>
                    <a:pt x="336118" y="2616393"/>
                  </a:cubicBezTo>
                  <a:cubicBezTo>
                    <a:pt x="333165" y="2624203"/>
                    <a:pt x="340785" y="2624775"/>
                    <a:pt x="339737" y="2631156"/>
                  </a:cubicBezTo>
                  <a:close/>
                  <a:moveTo>
                    <a:pt x="340975" y="2644110"/>
                  </a:moveTo>
                  <a:cubicBezTo>
                    <a:pt x="338403" y="2642586"/>
                    <a:pt x="341356" y="2636300"/>
                    <a:pt x="344690" y="2638491"/>
                  </a:cubicBezTo>
                  <a:cubicBezTo>
                    <a:pt x="344214" y="2641539"/>
                    <a:pt x="341928" y="2641919"/>
                    <a:pt x="340975" y="2644110"/>
                  </a:cubicBezTo>
                  <a:close/>
                  <a:moveTo>
                    <a:pt x="927049" y="522797"/>
                  </a:moveTo>
                  <a:cubicBezTo>
                    <a:pt x="924286" y="519845"/>
                    <a:pt x="930001" y="523178"/>
                    <a:pt x="930668" y="524321"/>
                  </a:cubicBezTo>
                  <a:cubicBezTo>
                    <a:pt x="934002" y="518797"/>
                    <a:pt x="936193" y="511748"/>
                    <a:pt x="933526" y="504509"/>
                  </a:cubicBezTo>
                  <a:cubicBezTo>
                    <a:pt x="935431" y="507843"/>
                    <a:pt x="935526" y="505557"/>
                    <a:pt x="938288" y="507367"/>
                  </a:cubicBezTo>
                  <a:cubicBezTo>
                    <a:pt x="938098" y="511367"/>
                    <a:pt x="938288" y="515082"/>
                    <a:pt x="939907" y="517559"/>
                  </a:cubicBezTo>
                  <a:cubicBezTo>
                    <a:pt x="936478" y="519464"/>
                    <a:pt x="932859" y="521940"/>
                    <a:pt x="935431" y="527179"/>
                  </a:cubicBezTo>
                  <a:cubicBezTo>
                    <a:pt x="930573" y="528417"/>
                    <a:pt x="931049" y="529941"/>
                    <a:pt x="929620" y="536704"/>
                  </a:cubicBezTo>
                  <a:cubicBezTo>
                    <a:pt x="926001" y="536323"/>
                    <a:pt x="926286" y="532608"/>
                    <a:pt x="923810" y="531179"/>
                  </a:cubicBezTo>
                  <a:cubicBezTo>
                    <a:pt x="920572" y="531179"/>
                    <a:pt x="925334" y="533465"/>
                    <a:pt x="923429" y="536132"/>
                  </a:cubicBezTo>
                  <a:cubicBezTo>
                    <a:pt x="921715" y="534894"/>
                    <a:pt x="920286" y="533465"/>
                    <a:pt x="919143" y="531751"/>
                  </a:cubicBezTo>
                  <a:cubicBezTo>
                    <a:pt x="919238" y="530513"/>
                    <a:pt x="919333" y="529179"/>
                    <a:pt x="919333" y="527941"/>
                  </a:cubicBezTo>
                  <a:cubicBezTo>
                    <a:pt x="919524" y="528227"/>
                    <a:pt x="919714" y="528417"/>
                    <a:pt x="920286" y="528417"/>
                  </a:cubicBezTo>
                  <a:cubicBezTo>
                    <a:pt x="922096" y="528227"/>
                    <a:pt x="921048" y="524702"/>
                    <a:pt x="923048" y="524893"/>
                  </a:cubicBezTo>
                  <a:cubicBezTo>
                    <a:pt x="920572" y="524131"/>
                    <a:pt x="921715" y="520226"/>
                    <a:pt x="919238" y="519464"/>
                  </a:cubicBezTo>
                  <a:cubicBezTo>
                    <a:pt x="919143" y="519083"/>
                    <a:pt x="918952" y="518797"/>
                    <a:pt x="918762" y="519083"/>
                  </a:cubicBezTo>
                  <a:cubicBezTo>
                    <a:pt x="918762" y="519178"/>
                    <a:pt x="918667" y="519178"/>
                    <a:pt x="918571" y="519368"/>
                  </a:cubicBezTo>
                  <a:cubicBezTo>
                    <a:pt x="918190" y="519368"/>
                    <a:pt x="917714" y="519368"/>
                    <a:pt x="917238" y="519464"/>
                  </a:cubicBezTo>
                  <a:cubicBezTo>
                    <a:pt x="917809" y="517844"/>
                    <a:pt x="920476" y="518702"/>
                    <a:pt x="922286" y="518606"/>
                  </a:cubicBezTo>
                  <a:cubicBezTo>
                    <a:pt x="924953" y="522512"/>
                    <a:pt x="922762" y="530608"/>
                    <a:pt x="928763" y="531656"/>
                  </a:cubicBezTo>
                  <a:cubicBezTo>
                    <a:pt x="923715" y="530036"/>
                    <a:pt x="930287" y="525083"/>
                    <a:pt x="927049" y="522797"/>
                  </a:cubicBezTo>
                  <a:close/>
                  <a:moveTo>
                    <a:pt x="939241" y="557564"/>
                  </a:moveTo>
                  <a:cubicBezTo>
                    <a:pt x="932668" y="559373"/>
                    <a:pt x="936669" y="549182"/>
                    <a:pt x="934097" y="543371"/>
                  </a:cubicBezTo>
                  <a:cubicBezTo>
                    <a:pt x="938478" y="547181"/>
                    <a:pt x="938574" y="552801"/>
                    <a:pt x="936669" y="557278"/>
                  </a:cubicBezTo>
                  <a:cubicBezTo>
                    <a:pt x="937621" y="557468"/>
                    <a:pt x="938478" y="557468"/>
                    <a:pt x="939241" y="557564"/>
                  </a:cubicBezTo>
                  <a:close/>
                  <a:moveTo>
                    <a:pt x="607580" y="2845088"/>
                  </a:moveTo>
                  <a:cubicBezTo>
                    <a:pt x="611390" y="2844040"/>
                    <a:pt x="611771" y="2838992"/>
                    <a:pt x="617962" y="2840802"/>
                  </a:cubicBezTo>
                  <a:cubicBezTo>
                    <a:pt x="618819" y="2859470"/>
                    <a:pt x="613867" y="2875568"/>
                    <a:pt x="609199" y="2892046"/>
                  </a:cubicBezTo>
                  <a:cubicBezTo>
                    <a:pt x="602532" y="2880235"/>
                    <a:pt x="612724" y="2860423"/>
                    <a:pt x="607580" y="2845088"/>
                  </a:cubicBezTo>
                  <a:close/>
                  <a:moveTo>
                    <a:pt x="570623" y="1413194"/>
                  </a:moveTo>
                  <a:cubicBezTo>
                    <a:pt x="569671" y="1412433"/>
                    <a:pt x="568337" y="1412051"/>
                    <a:pt x="566813" y="1411671"/>
                  </a:cubicBezTo>
                  <a:cubicBezTo>
                    <a:pt x="566908" y="1411099"/>
                    <a:pt x="567099" y="1410623"/>
                    <a:pt x="567194" y="1410146"/>
                  </a:cubicBezTo>
                  <a:cubicBezTo>
                    <a:pt x="569194" y="1408908"/>
                    <a:pt x="569956" y="1407384"/>
                    <a:pt x="570433" y="1405765"/>
                  </a:cubicBezTo>
                  <a:cubicBezTo>
                    <a:pt x="571099" y="1405384"/>
                    <a:pt x="571957" y="1405098"/>
                    <a:pt x="572814" y="1404813"/>
                  </a:cubicBezTo>
                  <a:cubicBezTo>
                    <a:pt x="572909" y="1406146"/>
                    <a:pt x="573100" y="1407289"/>
                    <a:pt x="574909" y="1407098"/>
                  </a:cubicBezTo>
                  <a:cubicBezTo>
                    <a:pt x="573195" y="1408813"/>
                    <a:pt x="569290" y="1407956"/>
                    <a:pt x="570623" y="1413194"/>
                  </a:cubicBezTo>
                  <a:close/>
                  <a:moveTo>
                    <a:pt x="410698" y="2689830"/>
                  </a:moveTo>
                  <a:cubicBezTo>
                    <a:pt x="413270" y="2690878"/>
                    <a:pt x="412508" y="2696784"/>
                    <a:pt x="415366" y="2692021"/>
                  </a:cubicBezTo>
                  <a:cubicBezTo>
                    <a:pt x="418794" y="2695164"/>
                    <a:pt x="411936" y="2696307"/>
                    <a:pt x="408508" y="2694498"/>
                  </a:cubicBezTo>
                  <a:cubicBezTo>
                    <a:pt x="409746" y="2693545"/>
                    <a:pt x="410413" y="2691926"/>
                    <a:pt x="410698" y="2689830"/>
                  </a:cubicBezTo>
                  <a:close/>
                  <a:moveTo>
                    <a:pt x="421747" y="2609344"/>
                  </a:moveTo>
                  <a:cubicBezTo>
                    <a:pt x="419652" y="2609916"/>
                    <a:pt x="419176" y="2612868"/>
                    <a:pt x="416127" y="2612011"/>
                  </a:cubicBezTo>
                  <a:cubicBezTo>
                    <a:pt x="418985" y="2606296"/>
                    <a:pt x="418890" y="2602962"/>
                    <a:pt x="420890" y="2607249"/>
                  </a:cubicBezTo>
                  <a:cubicBezTo>
                    <a:pt x="423462" y="2596961"/>
                    <a:pt x="417842" y="2587913"/>
                    <a:pt x="417842" y="2578007"/>
                  </a:cubicBezTo>
                  <a:cubicBezTo>
                    <a:pt x="415366" y="2577531"/>
                    <a:pt x="412889" y="2577054"/>
                    <a:pt x="410508" y="2576483"/>
                  </a:cubicBezTo>
                  <a:cubicBezTo>
                    <a:pt x="413842" y="2572482"/>
                    <a:pt x="410032" y="2569815"/>
                    <a:pt x="407365" y="2566958"/>
                  </a:cubicBezTo>
                  <a:cubicBezTo>
                    <a:pt x="408984" y="2558957"/>
                    <a:pt x="413270" y="2546384"/>
                    <a:pt x="418890" y="2553909"/>
                  </a:cubicBezTo>
                  <a:cubicBezTo>
                    <a:pt x="413460" y="2546574"/>
                    <a:pt x="423652" y="2541145"/>
                    <a:pt x="415937" y="2536764"/>
                  </a:cubicBezTo>
                  <a:cubicBezTo>
                    <a:pt x="421366" y="2534382"/>
                    <a:pt x="416318" y="2536668"/>
                    <a:pt x="415175" y="2534096"/>
                  </a:cubicBezTo>
                  <a:cubicBezTo>
                    <a:pt x="418128" y="2531810"/>
                    <a:pt x="417556" y="2525429"/>
                    <a:pt x="413175" y="2524762"/>
                  </a:cubicBezTo>
                  <a:cubicBezTo>
                    <a:pt x="411175" y="2530763"/>
                    <a:pt x="409365" y="2529906"/>
                    <a:pt x="409555" y="2536764"/>
                  </a:cubicBezTo>
                  <a:cubicBezTo>
                    <a:pt x="407746" y="2536192"/>
                    <a:pt x="404888" y="2536287"/>
                    <a:pt x="404888" y="2534573"/>
                  </a:cubicBezTo>
                  <a:cubicBezTo>
                    <a:pt x="408508" y="2535906"/>
                    <a:pt x="410317" y="2531334"/>
                    <a:pt x="406317" y="2533620"/>
                  </a:cubicBezTo>
                  <a:cubicBezTo>
                    <a:pt x="403650" y="2530382"/>
                    <a:pt x="407460" y="2524857"/>
                    <a:pt x="408984" y="2526477"/>
                  </a:cubicBezTo>
                  <a:cubicBezTo>
                    <a:pt x="404602" y="2524667"/>
                    <a:pt x="410222" y="2522857"/>
                    <a:pt x="407746" y="2519904"/>
                  </a:cubicBezTo>
                  <a:cubicBezTo>
                    <a:pt x="409269" y="2520285"/>
                    <a:pt x="409079" y="2521809"/>
                    <a:pt x="411175" y="2521904"/>
                  </a:cubicBezTo>
                  <a:cubicBezTo>
                    <a:pt x="410508" y="2519333"/>
                    <a:pt x="407555" y="2513713"/>
                    <a:pt x="412889" y="2513332"/>
                  </a:cubicBezTo>
                  <a:cubicBezTo>
                    <a:pt x="413746" y="2515523"/>
                    <a:pt x="413080" y="2518476"/>
                    <a:pt x="416032" y="2516475"/>
                  </a:cubicBezTo>
                  <a:cubicBezTo>
                    <a:pt x="414223" y="2517999"/>
                    <a:pt x="414032" y="2519237"/>
                    <a:pt x="415080" y="2521333"/>
                  </a:cubicBezTo>
                  <a:cubicBezTo>
                    <a:pt x="417175" y="2521714"/>
                    <a:pt x="422509" y="2518952"/>
                    <a:pt x="419747" y="2517142"/>
                  </a:cubicBezTo>
                  <a:cubicBezTo>
                    <a:pt x="416223" y="2519142"/>
                    <a:pt x="421843" y="2516190"/>
                    <a:pt x="421747" y="2513713"/>
                  </a:cubicBezTo>
                  <a:cubicBezTo>
                    <a:pt x="418985" y="2511713"/>
                    <a:pt x="416985" y="2509046"/>
                    <a:pt x="415651" y="2506093"/>
                  </a:cubicBezTo>
                  <a:cubicBezTo>
                    <a:pt x="418794" y="2507141"/>
                    <a:pt x="419366" y="2509998"/>
                    <a:pt x="422224" y="2511236"/>
                  </a:cubicBezTo>
                  <a:cubicBezTo>
                    <a:pt x="424414" y="2508474"/>
                    <a:pt x="418128" y="2506474"/>
                    <a:pt x="421938" y="2506093"/>
                  </a:cubicBezTo>
                  <a:cubicBezTo>
                    <a:pt x="422795" y="2509332"/>
                    <a:pt x="427653" y="2505236"/>
                    <a:pt x="429748" y="2505141"/>
                  </a:cubicBezTo>
                  <a:cubicBezTo>
                    <a:pt x="427653" y="2503998"/>
                    <a:pt x="424795" y="2503521"/>
                    <a:pt x="424128" y="2501426"/>
                  </a:cubicBezTo>
                  <a:cubicBezTo>
                    <a:pt x="430415" y="2503235"/>
                    <a:pt x="423748" y="2495044"/>
                    <a:pt x="427843" y="2494663"/>
                  </a:cubicBezTo>
                  <a:cubicBezTo>
                    <a:pt x="427748" y="2495711"/>
                    <a:pt x="427748" y="2496759"/>
                    <a:pt x="427653" y="2497711"/>
                  </a:cubicBezTo>
                  <a:cubicBezTo>
                    <a:pt x="428034" y="2497711"/>
                    <a:pt x="428224" y="2497616"/>
                    <a:pt x="428510" y="2497616"/>
                  </a:cubicBezTo>
                  <a:cubicBezTo>
                    <a:pt x="429272" y="2502759"/>
                    <a:pt x="428796" y="2494473"/>
                    <a:pt x="434701" y="2499711"/>
                  </a:cubicBezTo>
                  <a:cubicBezTo>
                    <a:pt x="436511" y="2496377"/>
                    <a:pt x="436511" y="2496187"/>
                    <a:pt x="436130" y="2492377"/>
                  </a:cubicBezTo>
                  <a:cubicBezTo>
                    <a:pt x="434130" y="2491425"/>
                    <a:pt x="432606" y="2493615"/>
                    <a:pt x="432510" y="2491615"/>
                  </a:cubicBezTo>
                  <a:cubicBezTo>
                    <a:pt x="431749" y="2486186"/>
                    <a:pt x="442035" y="2486662"/>
                    <a:pt x="440035" y="2479042"/>
                  </a:cubicBezTo>
                  <a:cubicBezTo>
                    <a:pt x="441845" y="2479423"/>
                    <a:pt x="442893" y="2485043"/>
                    <a:pt x="443655" y="2479804"/>
                  </a:cubicBezTo>
                  <a:cubicBezTo>
                    <a:pt x="440511" y="2477709"/>
                    <a:pt x="438511" y="2478566"/>
                    <a:pt x="434892" y="2479328"/>
                  </a:cubicBezTo>
                  <a:cubicBezTo>
                    <a:pt x="434892" y="2482566"/>
                    <a:pt x="435654" y="2483900"/>
                    <a:pt x="432415" y="2485233"/>
                  </a:cubicBezTo>
                  <a:cubicBezTo>
                    <a:pt x="426415" y="2483614"/>
                    <a:pt x="424891" y="2488758"/>
                    <a:pt x="419176" y="2487710"/>
                  </a:cubicBezTo>
                  <a:cubicBezTo>
                    <a:pt x="418604" y="2482852"/>
                    <a:pt x="414985" y="2488662"/>
                    <a:pt x="411079" y="2483519"/>
                  </a:cubicBezTo>
                  <a:cubicBezTo>
                    <a:pt x="408889" y="2485328"/>
                    <a:pt x="410413" y="2491044"/>
                    <a:pt x="410127" y="2494758"/>
                  </a:cubicBezTo>
                  <a:cubicBezTo>
                    <a:pt x="404983" y="2490853"/>
                    <a:pt x="403840" y="2491806"/>
                    <a:pt x="397173" y="2489615"/>
                  </a:cubicBezTo>
                  <a:cubicBezTo>
                    <a:pt x="402031" y="2488186"/>
                    <a:pt x="402126" y="2487805"/>
                    <a:pt x="406507" y="2487615"/>
                  </a:cubicBezTo>
                  <a:cubicBezTo>
                    <a:pt x="398887" y="2485043"/>
                    <a:pt x="407650" y="2481614"/>
                    <a:pt x="409460" y="2479328"/>
                  </a:cubicBezTo>
                  <a:cubicBezTo>
                    <a:pt x="408031" y="2478852"/>
                    <a:pt x="405936" y="2478852"/>
                    <a:pt x="406031" y="2477423"/>
                  </a:cubicBezTo>
                  <a:cubicBezTo>
                    <a:pt x="407841" y="2477423"/>
                    <a:pt x="408508" y="2475803"/>
                    <a:pt x="410222" y="2475708"/>
                  </a:cubicBezTo>
                  <a:cubicBezTo>
                    <a:pt x="408603" y="2479328"/>
                    <a:pt x="414127" y="2477994"/>
                    <a:pt x="411460" y="2482281"/>
                  </a:cubicBezTo>
                  <a:cubicBezTo>
                    <a:pt x="417366" y="2481804"/>
                    <a:pt x="419080" y="2484471"/>
                    <a:pt x="424224" y="2482281"/>
                  </a:cubicBezTo>
                  <a:cubicBezTo>
                    <a:pt x="420985" y="2480852"/>
                    <a:pt x="419747" y="2475042"/>
                    <a:pt x="414889" y="2477899"/>
                  </a:cubicBezTo>
                  <a:cubicBezTo>
                    <a:pt x="415747" y="2475518"/>
                    <a:pt x="413746" y="2475137"/>
                    <a:pt x="413175" y="2473708"/>
                  </a:cubicBezTo>
                  <a:cubicBezTo>
                    <a:pt x="416413" y="2472184"/>
                    <a:pt x="417461" y="2467421"/>
                    <a:pt x="422033" y="2467802"/>
                  </a:cubicBezTo>
                  <a:cubicBezTo>
                    <a:pt x="420128" y="2473041"/>
                    <a:pt x="430796" y="2473708"/>
                    <a:pt x="433082" y="2469993"/>
                  </a:cubicBezTo>
                  <a:cubicBezTo>
                    <a:pt x="431082" y="2466755"/>
                    <a:pt x="427653" y="2468660"/>
                    <a:pt x="425462" y="2469708"/>
                  </a:cubicBezTo>
                  <a:cubicBezTo>
                    <a:pt x="423843" y="2467231"/>
                    <a:pt x="422509" y="2464659"/>
                    <a:pt x="420604" y="2462373"/>
                  </a:cubicBezTo>
                  <a:cubicBezTo>
                    <a:pt x="427748" y="2458849"/>
                    <a:pt x="430320" y="2465802"/>
                    <a:pt x="436987" y="2463135"/>
                  </a:cubicBezTo>
                  <a:cubicBezTo>
                    <a:pt x="432130" y="2461040"/>
                    <a:pt x="421843" y="2456373"/>
                    <a:pt x="420795" y="2448467"/>
                  </a:cubicBezTo>
                  <a:cubicBezTo>
                    <a:pt x="423938" y="2449419"/>
                    <a:pt x="426129" y="2449038"/>
                    <a:pt x="426415" y="2445704"/>
                  </a:cubicBezTo>
                  <a:cubicBezTo>
                    <a:pt x="423367" y="2444276"/>
                    <a:pt x="418509" y="2443037"/>
                    <a:pt x="420033" y="2445704"/>
                  </a:cubicBezTo>
                  <a:cubicBezTo>
                    <a:pt x="421366" y="2446085"/>
                    <a:pt x="422319" y="2444276"/>
                    <a:pt x="422509" y="2446181"/>
                  </a:cubicBezTo>
                  <a:cubicBezTo>
                    <a:pt x="418509" y="2448276"/>
                    <a:pt x="421461" y="2450943"/>
                    <a:pt x="417366" y="2452753"/>
                  </a:cubicBezTo>
                  <a:cubicBezTo>
                    <a:pt x="412603" y="2449610"/>
                    <a:pt x="406412" y="2447038"/>
                    <a:pt x="403459" y="2452562"/>
                  </a:cubicBezTo>
                  <a:cubicBezTo>
                    <a:pt x="401935" y="2451419"/>
                    <a:pt x="401745" y="2449419"/>
                    <a:pt x="402031" y="2447133"/>
                  </a:cubicBezTo>
                  <a:cubicBezTo>
                    <a:pt x="405841" y="2448657"/>
                    <a:pt x="406222" y="2445609"/>
                    <a:pt x="408127" y="2448371"/>
                  </a:cubicBezTo>
                  <a:cubicBezTo>
                    <a:pt x="409651" y="2442276"/>
                    <a:pt x="420795" y="2439704"/>
                    <a:pt x="418128" y="2442752"/>
                  </a:cubicBezTo>
                  <a:cubicBezTo>
                    <a:pt x="421271" y="2443800"/>
                    <a:pt x="421843" y="2440847"/>
                    <a:pt x="422795" y="2438561"/>
                  </a:cubicBezTo>
                  <a:cubicBezTo>
                    <a:pt x="420033" y="2438275"/>
                    <a:pt x="419080" y="2436751"/>
                    <a:pt x="419842" y="2434179"/>
                  </a:cubicBezTo>
                  <a:cubicBezTo>
                    <a:pt x="431177" y="2431989"/>
                    <a:pt x="424795" y="2423226"/>
                    <a:pt x="423748" y="2414558"/>
                  </a:cubicBezTo>
                  <a:cubicBezTo>
                    <a:pt x="420128" y="2414081"/>
                    <a:pt x="422128" y="2418749"/>
                    <a:pt x="416699" y="2418273"/>
                  </a:cubicBezTo>
                  <a:cubicBezTo>
                    <a:pt x="417842" y="2415415"/>
                    <a:pt x="414985" y="2415129"/>
                    <a:pt x="416699" y="2411891"/>
                  </a:cubicBezTo>
                  <a:cubicBezTo>
                    <a:pt x="420509" y="2411986"/>
                    <a:pt x="422414" y="2406271"/>
                    <a:pt x="424319" y="2412177"/>
                  </a:cubicBezTo>
                  <a:cubicBezTo>
                    <a:pt x="425557" y="2407414"/>
                    <a:pt x="426510" y="2400175"/>
                    <a:pt x="429653" y="2391602"/>
                  </a:cubicBezTo>
                  <a:cubicBezTo>
                    <a:pt x="427939" y="2391317"/>
                    <a:pt x="427081" y="2390460"/>
                    <a:pt x="426224" y="2389602"/>
                  </a:cubicBezTo>
                  <a:cubicBezTo>
                    <a:pt x="425652" y="2392460"/>
                    <a:pt x="425081" y="2395317"/>
                    <a:pt x="424510" y="2398175"/>
                  </a:cubicBezTo>
                  <a:cubicBezTo>
                    <a:pt x="422128" y="2395222"/>
                    <a:pt x="423081" y="2398175"/>
                    <a:pt x="420604" y="2398651"/>
                  </a:cubicBezTo>
                  <a:cubicBezTo>
                    <a:pt x="420319" y="2394460"/>
                    <a:pt x="418414" y="2386745"/>
                    <a:pt x="423271" y="2385221"/>
                  </a:cubicBezTo>
                  <a:cubicBezTo>
                    <a:pt x="421176" y="2390555"/>
                    <a:pt x="427367" y="2387031"/>
                    <a:pt x="430320" y="2387888"/>
                  </a:cubicBezTo>
                  <a:cubicBezTo>
                    <a:pt x="430701" y="2381411"/>
                    <a:pt x="432415" y="2371981"/>
                    <a:pt x="435749" y="2367314"/>
                  </a:cubicBezTo>
                  <a:cubicBezTo>
                    <a:pt x="438416" y="2367981"/>
                    <a:pt x="435273" y="2372648"/>
                    <a:pt x="435463" y="2374934"/>
                  </a:cubicBezTo>
                  <a:cubicBezTo>
                    <a:pt x="437749" y="2376839"/>
                    <a:pt x="440416" y="2375124"/>
                    <a:pt x="442321" y="2378839"/>
                  </a:cubicBezTo>
                  <a:cubicBezTo>
                    <a:pt x="442893" y="2376648"/>
                    <a:pt x="443941" y="2374934"/>
                    <a:pt x="445750" y="2374458"/>
                  </a:cubicBezTo>
                  <a:cubicBezTo>
                    <a:pt x="446036" y="2375981"/>
                    <a:pt x="446512" y="2377506"/>
                    <a:pt x="447465" y="2378648"/>
                  </a:cubicBezTo>
                  <a:cubicBezTo>
                    <a:pt x="447655" y="2375791"/>
                    <a:pt x="451275" y="2377982"/>
                    <a:pt x="451846" y="2375696"/>
                  </a:cubicBezTo>
                  <a:cubicBezTo>
                    <a:pt x="451560" y="2375601"/>
                    <a:pt x="451465" y="2375410"/>
                    <a:pt x="451275" y="2375219"/>
                  </a:cubicBezTo>
                  <a:cubicBezTo>
                    <a:pt x="451465" y="2375219"/>
                    <a:pt x="451560" y="2375219"/>
                    <a:pt x="451751" y="2375124"/>
                  </a:cubicBezTo>
                  <a:cubicBezTo>
                    <a:pt x="451846" y="2373600"/>
                    <a:pt x="452132" y="2371886"/>
                    <a:pt x="452037" y="2370457"/>
                  </a:cubicBezTo>
                  <a:cubicBezTo>
                    <a:pt x="456133" y="2369600"/>
                    <a:pt x="453466" y="2371695"/>
                    <a:pt x="457371" y="2372934"/>
                  </a:cubicBezTo>
                  <a:cubicBezTo>
                    <a:pt x="458323" y="2367028"/>
                    <a:pt x="459181" y="2361123"/>
                    <a:pt x="455180" y="2358456"/>
                  </a:cubicBezTo>
                  <a:cubicBezTo>
                    <a:pt x="451656" y="2361694"/>
                    <a:pt x="446227" y="2361980"/>
                    <a:pt x="444417" y="2367790"/>
                  </a:cubicBezTo>
                  <a:cubicBezTo>
                    <a:pt x="439654" y="2366933"/>
                    <a:pt x="445465" y="2361599"/>
                    <a:pt x="443178" y="2361218"/>
                  </a:cubicBezTo>
                  <a:cubicBezTo>
                    <a:pt x="442893" y="2361599"/>
                    <a:pt x="442607" y="2361885"/>
                    <a:pt x="442131" y="2362075"/>
                  </a:cubicBezTo>
                  <a:cubicBezTo>
                    <a:pt x="442607" y="2360265"/>
                    <a:pt x="443655" y="2358932"/>
                    <a:pt x="444417" y="2357789"/>
                  </a:cubicBezTo>
                  <a:cubicBezTo>
                    <a:pt x="445560" y="2357408"/>
                    <a:pt x="446703" y="2357027"/>
                    <a:pt x="447751" y="2357027"/>
                  </a:cubicBezTo>
                  <a:cubicBezTo>
                    <a:pt x="447465" y="2358265"/>
                    <a:pt x="448417" y="2358646"/>
                    <a:pt x="448513" y="2359694"/>
                  </a:cubicBezTo>
                  <a:cubicBezTo>
                    <a:pt x="447465" y="2359789"/>
                    <a:pt x="446131" y="2359218"/>
                    <a:pt x="445846" y="2360456"/>
                  </a:cubicBezTo>
                  <a:cubicBezTo>
                    <a:pt x="448417" y="2361027"/>
                    <a:pt x="454799" y="2359218"/>
                    <a:pt x="451751" y="2356551"/>
                  </a:cubicBezTo>
                  <a:cubicBezTo>
                    <a:pt x="451560" y="2357313"/>
                    <a:pt x="451465" y="2358170"/>
                    <a:pt x="451275" y="2359027"/>
                  </a:cubicBezTo>
                  <a:cubicBezTo>
                    <a:pt x="449370" y="2355598"/>
                    <a:pt x="447846" y="2352455"/>
                    <a:pt x="445846" y="2349312"/>
                  </a:cubicBezTo>
                  <a:cubicBezTo>
                    <a:pt x="447941" y="2349502"/>
                    <a:pt x="451180" y="2350835"/>
                    <a:pt x="451180" y="2348454"/>
                  </a:cubicBezTo>
                  <a:cubicBezTo>
                    <a:pt x="449656" y="2348169"/>
                    <a:pt x="448227" y="2347883"/>
                    <a:pt x="448798" y="2345692"/>
                  </a:cubicBezTo>
                  <a:cubicBezTo>
                    <a:pt x="452227" y="2346264"/>
                    <a:pt x="451370" y="2350550"/>
                    <a:pt x="453370" y="2352360"/>
                  </a:cubicBezTo>
                  <a:cubicBezTo>
                    <a:pt x="453085" y="2349312"/>
                    <a:pt x="455847" y="2349788"/>
                    <a:pt x="455085" y="2346168"/>
                  </a:cubicBezTo>
                  <a:cubicBezTo>
                    <a:pt x="449275" y="2348073"/>
                    <a:pt x="451942" y="2344835"/>
                    <a:pt x="454037" y="2342358"/>
                  </a:cubicBezTo>
                  <a:cubicBezTo>
                    <a:pt x="451656" y="2341882"/>
                    <a:pt x="451180" y="2343597"/>
                    <a:pt x="448894" y="2343216"/>
                  </a:cubicBezTo>
                  <a:cubicBezTo>
                    <a:pt x="449084" y="2336929"/>
                    <a:pt x="452513" y="2333310"/>
                    <a:pt x="447274" y="2330452"/>
                  </a:cubicBezTo>
                  <a:cubicBezTo>
                    <a:pt x="447655" y="2335119"/>
                    <a:pt x="446322" y="2337977"/>
                    <a:pt x="445179" y="2340548"/>
                  </a:cubicBezTo>
                  <a:cubicBezTo>
                    <a:pt x="443560" y="2337786"/>
                    <a:pt x="436987" y="2339691"/>
                    <a:pt x="441845" y="2335500"/>
                  </a:cubicBezTo>
                  <a:cubicBezTo>
                    <a:pt x="435749" y="2336453"/>
                    <a:pt x="434606" y="2333214"/>
                    <a:pt x="434511" y="2327690"/>
                  </a:cubicBezTo>
                  <a:cubicBezTo>
                    <a:pt x="438511" y="2327880"/>
                    <a:pt x="438416" y="2330738"/>
                    <a:pt x="442798" y="2330643"/>
                  </a:cubicBezTo>
                  <a:cubicBezTo>
                    <a:pt x="443369" y="2329404"/>
                    <a:pt x="444131" y="2327976"/>
                    <a:pt x="444607" y="2326547"/>
                  </a:cubicBezTo>
                  <a:cubicBezTo>
                    <a:pt x="444702" y="2326547"/>
                    <a:pt x="444893" y="2326547"/>
                    <a:pt x="444988" y="2326547"/>
                  </a:cubicBezTo>
                  <a:cubicBezTo>
                    <a:pt x="445941" y="2322070"/>
                    <a:pt x="446989" y="2318831"/>
                    <a:pt x="443178" y="2316260"/>
                  </a:cubicBezTo>
                  <a:cubicBezTo>
                    <a:pt x="442702" y="2317498"/>
                    <a:pt x="442798" y="2318451"/>
                    <a:pt x="442893" y="2319308"/>
                  </a:cubicBezTo>
                  <a:cubicBezTo>
                    <a:pt x="442702" y="2319213"/>
                    <a:pt x="442702" y="2319117"/>
                    <a:pt x="442512" y="2319022"/>
                  </a:cubicBezTo>
                  <a:cubicBezTo>
                    <a:pt x="441845" y="2322737"/>
                    <a:pt x="440131" y="2325023"/>
                    <a:pt x="437368" y="2325689"/>
                  </a:cubicBezTo>
                  <a:cubicBezTo>
                    <a:pt x="435940" y="2320451"/>
                    <a:pt x="441464" y="2321498"/>
                    <a:pt x="437844" y="2316831"/>
                  </a:cubicBezTo>
                  <a:cubicBezTo>
                    <a:pt x="439750" y="2317022"/>
                    <a:pt x="442321" y="2318165"/>
                    <a:pt x="442988" y="2316641"/>
                  </a:cubicBezTo>
                  <a:cubicBezTo>
                    <a:pt x="439083" y="2316831"/>
                    <a:pt x="442321" y="2312069"/>
                    <a:pt x="437368" y="2313021"/>
                  </a:cubicBezTo>
                  <a:cubicBezTo>
                    <a:pt x="434606" y="2316355"/>
                    <a:pt x="438226" y="2318736"/>
                    <a:pt x="433177" y="2314736"/>
                  </a:cubicBezTo>
                  <a:cubicBezTo>
                    <a:pt x="433082" y="2317212"/>
                    <a:pt x="431082" y="2316831"/>
                    <a:pt x="430034" y="2317974"/>
                  </a:cubicBezTo>
                  <a:cubicBezTo>
                    <a:pt x="431463" y="2319498"/>
                    <a:pt x="433368" y="2320737"/>
                    <a:pt x="434130" y="2322642"/>
                  </a:cubicBezTo>
                  <a:cubicBezTo>
                    <a:pt x="433558" y="2324261"/>
                    <a:pt x="432320" y="2325023"/>
                    <a:pt x="431082" y="2325689"/>
                  </a:cubicBezTo>
                  <a:cubicBezTo>
                    <a:pt x="431082" y="2325689"/>
                    <a:pt x="431082" y="2325689"/>
                    <a:pt x="431082" y="2325594"/>
                  </a:cubicBezTo>
                  <a:cubicBezTo>
                    <a:pt x="431082" y="2325594"/>
                    <a:pt x="430986" y="2325689"/>
                    <a:pt x="430986" y="2325785"/>
                  </a:cubicBezTo>
                  <a:cubicBezTo>
                    <a:pt x="430510" y="2326071"/>
                    <a:pt x="430034" y="2326356"/>
                    <a:pt x="429653" y="2326737"/>
                  </a:cubicBezTo>
                  <a:cubicBezTo>
                    <a:pt x="429653" y="2326737"/>
                    <a:pt x="429653" y="2326833"/>
                    <a:pt x="429653" y="2326833"/>
                  </a:cubicBezTo>
                  <a:cubicBezTo>
                    <a:pt x="429844" y="2326833"/>
                    <a:pt x="430034" y="2326928"/>
                    <a:pt x="430225" y="2327023"/>
                  </a:cubicBezTo>
                  <a:cubicBezTo>
                    <a:pt x="430129" y="2327214"/>
                    <a:pt x="430034" y="2327404"/>
                    <a:pt x="429939" y="2327690"/>
                  </a:cubicBezTo>
                  <a:cubicBezTo>
                    <a:pt x="429844" y="2327404"/>
                    <a:pt x="429748" y="2327118"/>
                    <a:pt x="429748" y="2326833"/>
                  </a:cubicBezTo>
                  <a:cubicBezTo>
                    <a:pt x="429653" y="2326833"/>
                    <a:pt x="429653" y="2326833"/>
                    <a:pt x="429653" y="2326833"/>
                  </a:cubicBezTo>
                  <a:cubicBezTo>
                    <a:pt x="429653" y="2326833"/>
                    <a:pt x="429748" y="2326833"/>
                    <a:pt x="429748" y="2326737"/>
                  </a:cubicBezTo>
                  <a:cubicBezTo>
                    <a:pt x="429367" y="2324927"/>
                    <a:pt x="429748" y="2323023"/>
                    <a:pt x="432130" y="2320927"/>
                  </a:cubicBezTo>
                  <a:cubicBezTo>
                    <a:pt x="426986" y="2321975"/>
                    <a:pt x="430225" y="2317308"/>
                    <a:pt x="427939" y="2316260"/>
                  </a:cubicBezTo>
                  <a:cubicBezTo>
                    <a:pt x="422128" y="2316736"/>
                    <a:pt x="430510" y="2322356"/>
                    <a:pt x="424033" y="2323118"/>
                  </a:cubicBezTo>
                  <a:cubicBezTo>
                    <a:pt x="423843" y="2320451"/>
                    <a:pt x="422224" y="2318641"/>
                    <a:pt x="421557" y="2316260"/>
                  </a:cubicBezTo>
                  <a:cubicBezTo>
                    <a:pt x="426224" y="2317403"/>
                    <a:pt x="425938" y="2311212"/>
                    <a:pt x="431082" y="2313021"/>
                  </a:cubicBezTo>
                  <a:cubicBezTo>
                    <a:pt x="432034" y="2308449"/>
                    <a:pt x="426510" y="2308259"/>
                    <a:pt x="429367" y="2302448"/>
                  </a:cubicBezTo>
                  <a:cubicBezTo>
                    <a:pt x="433844" y="2303973"/>
                    <a:pt x="435559" y="2301210"/>
                    <a:pt x="438607" y="2300544"/>
                  </a:cubicBezTo>
                  <a:cubicBezTo>
                    <a:pt x="439273" y="2297686"/>
                    <a:pt x="437178" y="2296543"/>
                    <a:pt x="438797" y="2292923"/>
                  </a:cubicBezTo>
                  <a:cubicBezTo>
                    <a:pt x="435559" y="2292923"/>
                    <a:pt x="433653" y="2294067"/>
                    <a:pt x="434416" y="2289494"/>
                  </a:cubicBezTo>
                  <a:cubicBezTo>
                    <a:pt x="436130" y="2289780"/>
                    <a:pt x="436987" y="2290638"/>
                    <a:pt x="437844" y="2291495"/>
                  </a:cubicBezTo>
                  <a:cubicBezTo>
                    <a:pt x="439654" y="2287494"/>
                    <a:pt x="437559" y="2286066"/>
                    <a:pt x="436892" y="2283684"/>
                  </a:cubicBezTo>
                  <a:cubicBezTo>
                    <a:pt x="443178" y="2286351"/>
                    <a:pt x="443083" y="2271111"/>
                    <a:pt x="441559" y="2266825"/>
                  </a:cubicBezTo>
                  <a:cubicBezTo>
                    <a:pt x="443750" y="2265682"/>
                    <a:pt x="446131" y="2265587"/>
                    <a:pt x="448322" y="2265396"/>
                  </a:cubicBezTo>
                  <a:cubicBezTo>
                    <a:pt x="448417" y="2269016"/>
                    <a:pt x="451656" y="2269968"/>
                    <a:pt x="455466" y="2270444"/>
                  </a:cubicBezTo>
                  <a:cubicBezTo>
                    <a:pt x="455466" y="2268730"/>
                    <a:pt x="456228" y="2267682"/>
                    <a:pt x="456990" y="2266730"/>
                  </a:cubicBezTo>
                  <a:cubicBezTo>
                    <a:pt x="455847" y="2265396"/>
                    <a:pt x="453466" y="2265110"/>
                    <a:pt x="450989" y="2265015"/>
                  </a:cubicBezTo>
                  <a:cubicBezTo>
                    <a:pt x="452418" y="2264730"/>
                    <a:pt x="453561" y="2263968"/>
                    <a:pt x="454132" y="2262634"/>
                  </a:cubicBezTo>
                  <a:cubicBezTo>
                    <a:pt x="458038" y="2261681"/>
                    <a:pt x="460228" y="2263777"/>
                    <a:pt x="462419" y="2262063"/>
                  </a:cubicBezTo>
                  <a:cubicBezTo>
                    <a:pt x="462324" y="2262063"/>
                    <a:pt x="462324" y="2261967"/>
                    <a:pt x="462228" y="2261967"/>
                  </a:cubicBezTo>
                  <a:cubicBezTo>
                    <a:pt x="467086" y="2262634"/>
                    <a:pt x="462514" y="2255395"/>
                    <a:pt x="465562" y="2255109"/>
                  </a:cubicBezTo>
                  <a:cubicBezTo>
                    <a:pt x="464038" y="2254823"/>
                    <a:pt x="462895" y="2255776"/>
                    <a:pt x="462133" y="2257014"/>
                  </a:cubicBezTo>
                  <a:cubicBezTo>
                    <a:pt x="459847" y="2256729"/>
                    <a:pt x="458704" y="2256157"/>
                    <a:pt x="457752" y="2255395"/>
                  </a:cubicBezTo>
                  <a:cubicBezTo>
                    <a:pt x="457466" y="2255109"/>
                    <a:pt x="457085" y="2254823"/>
                    <a:pt x="456799" y="2254443"/>
                  </a:cubicBezTo>
                  <a:cubicBezTo>
                    <a:pt x="460133" y="2250061"/>
                    <a:pt x="462419" y="2247680"/>
                    <a:pt x="460419" y="2242822"/>
                  </a:cubicBezTo>
                  <a:cubicBezTo>
                    <a:pt x="460800" y="2241965"/>
                    <a:pt x="461467" y="2241203"/>
                    <a:pt x="462610" y="2240631"/>
                  </a:cubicBezTo>
                  <a:cubicBezTo>
                    <a:pt x="457180" y="2239107"/>
                    <a:pt x="456037" y="2242441"/>
                    <a:pt x="455752" y="2246823"/>
                  </a:cubicBezTo>
                  <a:cubicBezTo>
                    <a:pt x="455371" y="2246727"/>
                    <a:pt x="454990" y="2246823"/>
                    <a:pt x="454513" y="2246537"/>
                  </a:cubicBezTo>
                  <a:cubicBezTo>
                    <a:pt x="454990" y="2244060"/>
                    <a:pt x="455466" y="2241679"/>
                    <a:pt x="455942" y="2239202"/>
                  </a:cubicBezTo>
                  <a:cubicBezTo>
                    <a:pt x="456894" y="2238345"/>
                    <a:pt x="458228" y="2238155"/>
                    <a:pt x="459561" y="2238250"/>
                  </a:cubicBezTo>
                  <a:cubicBezTo>
                    <a:pt x="460038" y="2238726"/>
                    <a:pt x="460705" y="2239107"/>
                    <a:pt x="461467" y="2239202"/>
                  </a:cubicBezTo>
                  <a:cubicBezTo>
                    <a:pt x="461467" y="2238917"/>
                    <a:pt x="461657" y="2238631"/>
                    <a:pt x="461752" y="2238441"/>
                  </a:cubicBezTo>
                  <a:cubicBezTo>
                    <a:pt x="464038" y="2238726"/>
                    <a:pt x="465658" y="2238822"/>
                    <a:pt x="464324" y="2235773"/>
                  </a:cubicBezTo>
                  <a:cubicBezTo>
                    <a:pt x="464038" y="2235773"/>
                    <a:pt x="463562" y="2235773"/>
                    <a:pt x="462991" y="2235583"/>
                  </a:cubicBezTo>
                  <a:cubicBezTo>
                    <a:pt x="462991" y="2235583"/>
                    <a:pt x="462991" y="2235583"/>
                    <a:pt x="462991" y="2235488"/>
                  </a:cubicBezTo>
                  <a:cubicBezTo>
                    <a:pt x="462895" y="2235488"/>
                    <a:pt x="462800" y="2235488"/>
                    <a:pt x="462705" y="2235488"/>
                  </a:cubicBezTo>
                  <a:cubicBezTo>
                    <a:pt x="461657" y="2235202"/>
                    <a:pt x="460419" y="2234535"/>
                    <a:pt x="459466" y="2233678"/>
                  </a:cubicBezTo>
                  <a:cubicBezTo>
                    <a:pt x="459085" y="2233202"/>
                    <a:pt x="458800" y="2232726"/>
                    <a:pt x="458419" y="2232249"/>
                  </a:cubicBezTo>
                  <a:cubicBezTo>
                    <a:pt x="457657" y="2230725"/>
                    <a:pt x="457752" y="2228630"/>
                    <a:pt x="459847" y="2225963"/>
                  </a:cubicBezTo>
                  <a:cubicBezTo>
                    <a:pt x="454894" y="2225487"/>
                    <a:pt x="456037" y="2228535"/>
                    <a:pt x="456514" y="2231106"/>
                  </a:cubicBezTo>
                  <a:cubicBezTo>
                    <a:pt x="455942" y="2231011"/>
                    <a:pt x="455275" y="2230916"/>
                    <a:pt x="454418" y="2231106"/>
                  </a:cubicBezTo>
                  <a:cubicBezTo>
                    <a:pt x="454418" y="2231678"/>
                    <a:pt x="454227" y="2232154"/>
                    <a:pt x="454037" y="2232630"/>
                  </a:cubicBezTo>
                  <a:cubicBezTo>
                    <a:pt x="453085" y="2230916"/>
                    <a:pt x="452513" y="2228535"/>
                    <a:pt x="451275" y="2230630"/>
                  </a:cubicBezTo>
                  <a:cubicBezTo>
                    <a:pt x="452799" y="2234345"/>
                    <a:pt x="445941" y="2243013"/>
                    <a:pt x="442988" y="2240441"/>
                  </a:cubicBezTo>
                  <a:cubicBezTo>
                    <a:pt x="443560" y="2241679"/>
                    <a:pt x="441559" y="2244632"/>
                    <a:pt x="440511" y="2246346"/>
                  </a:cubicBezTo>
                  <a:cubicBezTo>
                    <a:pt x="432987" y="2245680"/>
                    <a:pt x="434225" y="2239202"/>
                    <a:pt x="431177" y="2235583"/>
                  </a:cubicBezTo>
                  <a:cubicBezTo>
                    <a:pt x="433463" y="2236345"/>
                    <a:pt x="434130" y="2234726"/>
                    <a:pt x="436321" y="2235297"/>
                  </a:cubicBezTo>
                  <a:cubicBezTo>
                    <a:pt x="434606" y="2238250"/>
                    <a:pt x="440035" y="2244060"/>
                    <a:pt x="437749" y="2240631"/>
                  </a:cubicBezTo>
                  <a:cubicBezTo>
                    <a:pt x="433939" y="2232154"/>
                    <a:pt x="443655" y="2225296"/>
                    <a:pt x="444893" y="2217867"/>
                  </a:cubicBezTo>
                  <a:cubicBezTo>
                    <a:pt x="439845" y="2217009"/>
                    <a:pt x="438511" y="2221772"/>
                    <a:pt x="437559" y="2222724"/>
                  </a:cubicBezTo>
                  <a:cubicBezTo>
                    <a:pt x="433558" y="2215676"/>
                    <a:pt x="441464" y="2214247"/>
                    <a:pt x="443178" y="2207294"/>
                  </a:cubicBezTo>
                  <a:cubicBezTo>
                    <a:pt x="441845" y="2206818"/>
                    <a:pt x="439654" y="2206818"/>
                    <a:pt x="439750" y="2205294"/>
                  </a:cubicBezTo>
                  <a:cubicBezTo>
                    <a:pt x="441274" y="2205294"/>
                    <a:pt x="440797" y="2204055"/>
                    <a:pt x="440226" y="2202912"/>
                  </a:cubicBezTo>
                  <a:cubicBezTo>
                    <a:pt x="441559" y="2203484"/>
                    <a:pt x="442417" y="2203484"/>
                    <a:pt x="443178" y="2203293"/>
                  </a:cubicBezTo>
                  <a:cubicBezTo>
                    <a:pt x="442321" y="2204817"/>
                    <a:pt x="441845" y="2206341"/>
                    <a:pt x="444702" y="2207484"/>
                  </a:cubicBezTo>
                  <a:cubicBezTo>
                    <a:pt x="443274" y="2201769"/>
                    <a:pt x="449179" y="2204531"/>
                    <a:pt x="448989" y="2200245"/>
                  </a:cubicBezTo>
                  <a:cubicBezTo>
                    <a:pt x="448798" y="2200341"/>
                    <a:pt x="448608" y="2200245"/>
                    <a:pt x="448417" y="2200245"/>
                  </a:cubicBezTo>
                  <a:cubicBezTo>
                    <a:pt x="449179" y="2197769"/>
                    <a:pt x="448989" y="2195864"/>
                    <a:pt x="448322" y="2194340"/>
                  </a:cubicBezTo>
                  <a:cubicBezTo>
                    <a:pt x="451180" y="2194721"/>
                    <a:pt x="455085" y="2188625"/>
                    <a:pt x="457371" y="2193578"/>
                  </a:cubicBezTo>
                  <a:cubicBezTo>
                    <a:pt x="456514" y="2194149"/>
                    <a:pt x="453370" y="2198817"/>
                    <a:pt x="456133" y="2199674"/>
                  </a:cubicBezTo>
                  <a:cubicBezTo>
                    <a:pt x="456323" y="2199388"/>
                    <a:pt x="456514" y="2199102"/>
                    <a:pt x="456799" y="2198912"/>
                  </a:cubicBezTo>
                  <a:cubicBezTo>
                    <a:pt x="456799" y="2202436"/>
                    <a:pt x="456799" y="2209675"/>
                    <a:pt x="455752" y="2212152"/>
                  </a:cubicBezTo>
                  <a:cubicBezTo>
                    <a:pt x="451370" y="2212342"/>
                    <a:pt x="452227" y="2208056"/>
                    <a:pt x="449846" y="2206627"/>
                  </a:cubicBezTo>
                  <a:cubicBezTo>
                    <a:pt x="451656" y="2211199"/>
                    <a:pt x="440416" y="2207389"/>
                    <a:pt x="445750" y="2211389"/>
                  </a:cubicBezTo>
                  <a:cubicBezTo>
                    <a:pt x="449941" y="2206722"/>
                    <a:pt x="450513" y="2215104"/>
                    <a:pt x="451751" y="2216819"/>
                  </a:cubicBezTo>
                  <a:cubicBezTo>
                    <a:pt x="452132" y="2216723"/>
                    <a:pt x="452418" y="2216628"/>
                    <a:pt x="452703" y="2216533"/>
                  </a:cubicBezTo>
                  <a:cubicBezTo>
                    <a:pt x="453180" y="2219581"/>
                    <a:pt x="453942" y="2218914"/>
                    <a:pt x="455561" y="2222439"/>
                  </a:cubicBezTo>
                  <a:cubicBezTo>
                    <a:pt x="455752" y="2218533"/>
                    <a:pt x="459466" y="2219867"/>
                    <a:pt x="460419" y="2217009"/>
                  </a:cubicBezTo>
                  <a:cubicBezTo>
                    <a:pt x="458419" y="2214438"/>
                    <a:pt x="458800" y="2216819"/>
                    <a:pt x="455561" y="2216057"/>
                  </a:cubicBezTo>
                  <a:cubicBezTo>
                    <a:pt x="455561" y="2215866"/>
                    <a:pt x="455561" y="2215771"/>
                    <a:pt x="455561" y="2215581"/>
                  </a:cubicBezTo>
                  <a:cubicBezTo>
                    <a:pt x="458514" y="2214819"/>
                    <a:pt x="461276" y="2214723"/>
                    <a:pt x="464229" y="2216438"/>
                  </a:cubicBezTo>
                  <a:cubicBezTo>
                    <a:pt x="464229" y="2216533"/>
                    <a:pt x="464134" y="2216628"/>
                    <a:pt x="464134" y="2216723"/>
                  </a:cubicBezTo>
                  <a:cubicBezTo>
                    <a:pt x="457276" y="2220152"/>
                    <a:pt x="462895" y="2232821"/>
                    <a:pt x="468039" y="2235773"/>
                  </a:cubicBezTo>
                  <a:cubicBezTo>
                    <a:pt x="469944" y="2232726"/>
                    <a:pt x="464705" y="2230249"/>
                    <a:pt x="468515" y="2229487"/>
                  </a:cubicBezTo>
                  <a:cubicBezTo>
                    <a:pt x="468515" y="2231011"/>
                    <a:pt x="468706" y="2232535"/>
                    <a:pt x="470896" y="2232154"/>
                  </a:cubicBezTo>
                  <a:cubicBezTo>
                    <a:pt x="470801" y="2229868"/>
                    <a:pt x="471753" y="2227773"/>
                    <a:pt x="473087" y="2226153"/>
                  </a:cubicBezTo>
                  <a:cubicBezTo>
                    <a:pt x="473468" y="2226630"/>
                    <a:pt x="474040" y="2227010"/>
                    <a:pt x="474897" y="2227487"/>
                  </a:cubicBezTo>
                  <a:cubicBezTo>
                    <a:pt x="474706" y="2226439"/>
                    <a:pt x="474611" y="2225487"/>
                    <a:pt x="474706" y="2224629"/>
                  </a:cubicBezTo>
                  <a:cubicBezTo>
                    <a:pt x="476611" y="2223201"/>
                    <a:pt x="478897" y="2222724"/>
                    <a:pt x="480326" y="2223963"/>
                  </a:cubicBezTo>
                  <a:cubicBezTo>
                    <a:pt x="478707" y="2227106"/>
                    <a:pt x="475468" y="2228344"/>
                    <a:pt x="474706" y="2232440"/>
                  </a:cubicBezTo>
                  <a:cubicBezTo>
                    <a:pt x="475659" y="2232630"/>
                    <a:pt x="476135" y="2232821"/>
                    <a:pt x="476421" y="2233202"/>
                  </a:cubicBezTo>
                  <a:cubicBezTo>
                    <a:pt x="473659" y="2233678"/>
                    <a:pt x="474516" y="2239679"/>
                    <a:pt x="470230" y="2238155"/>
                  </a:cubicBezTo>
                  <a:cubicBezTo>
                    <a:pt x="472516" y="2235107"/>
                    <a:pt x="466229" y="2233011"/>
                    <a:pt x="469468" y="2235488"/>
                  </a:cubicBezTo>
                  <a:cubicBezTo>
                    <a:pt x="469182" y="2237107"/>
                    <a:pt x="468801" y="2238726"/>
                    <a:pt x="468515" y="2240346"/>
                  </a:cubicBezTo>
                  <a:cubicBezTo>
                    <a:pt x="470610" y="2240631"/>
                    <a:pt x="472230" y="2240346"/>
                    <a:pt x="473563" y="2239584"/>
                  </a:cubicBezTo>
                  <a:cubicBezTo>
                    <a:pt x="473373" y="2240536"/>
                    <a:pt x="473373" y="2241489"/>
                    <a:pt x="473944" y="2242631"/>
                  </a:cubicBezTo>
                  <a:cubicBezTo>
                    <a:pt x="475659" y="2242727"/>
                    <a:pt x="476707" y="2243394"/>
                    <a:pt x="477659" y="2244156"/>
                  </a:cubicBezTo>
                  <a:cubicBezTo>
                    <a:pt x="477088" y="2239584"/>
                    <a:pt x="488518" y="2241774"/>
                    <a:pt x="487756" y="2244918"/>
                  </a:cubicBezTo>
                  <a:cubicBezTo>
                    <a:pt x="482612" y="2245108"/>
                    <a:pt x="481755" y="2244632"/>
                    <a:pt x="481183" y="2248251"/>
                  </a:cubicBezTo>
                  <a:cubicBezTo>
                    <a:pt x="477183" y="2248061"/>
                    <a:pt x="477469" y="2246537"/>
                    <a:pt x="473944" y="2243965"/>
                  </a:cubicBezTo>
                  <a:cubicBezTo>
                    <a:pt x="476135" y="2248823"/>
                    <a:pt x="468896" y="2249013"/>
                    <a:pt x="471849" y="2251204"/>
                  </a:cubicBezTo>
                  <a:cubicBezTo>
                    <a:pt x="470896" y="2251776"/>
                    <a:pt x="470134" y="2252823"/>
                    <a:pt x="469563" y="2254633"/>
                  </a:cubicBezTo>
                  <a:cubicBezTo>
                    <a:pt x="470039" y="2258443"/>
                    <a:pt x="477754" y="2256919"/>
                    <a:pt x="479374" y="2255776"/>
                  </a:cubicBezTo>
                  <a:cubicBezTo>
                    <a:pt x="478231" y="2259396"/>
                    <a:pt x="478326" y="2258157"/>
                    <a:pt x="478897" y="2261872"/>
                  </a:cubicBezTo>
                  <a:cubicBezTo>
                    <a:pt x="478802" y="2261872"/>
                    <a:pt x="478802" y="2261872"/>
                    <a:pt x="478707" y="2261872"/>
                  </a:cubicBezTo>
                  <a:cubicBezTo>
                    <a:pt x="477373" y="2260729"/>
                    <a:pt x="475468" y="2260062"/>
                    <a:pt x="472706" y="2260253"/>
                  </a:cubicBezTo>
                  <a:cubicBezTo>
                    <a:pt x="472706" y="2260919"/>
                    <a:pt x="472706" y="2261396"/>
                    <a:pt x="472706" y="2262063"/>
                  </a:cubicBezTo>
                  <a:cubicBezTo>
                    <a:pt x="471753" y="2261681"/>
                    <a:pt x="470896" y="2261015"/>
                    <a:pt x="469753" y="2259681"/>
                  </a:cubicBezTo>
                  <a:cubicBezTo>
                    <a:pt x="467277" y="2264920"/>
                    <a:pt x="469372" y="2268159"/>
                    <a:pt x="472706" y="2270349"/>
                  </a:cubicBezTo>
                  <a:cubicBezTo>
                    <a:pt x="472706" y="2273112"/>
                    <a:pt x="472420" y="2275779"/>
                    <a:pt x="471277" y="2279112"/>
                  </a:cubicBezTo>
                  <a:cubicBezTo>
                    <a:pt x="477564" y="2279398"/>
                    <a:pt x="475183" y="2282732"/>
                    <a:pt x="474516" y="2286923"/>
                  </a:cubicBezTo>
                  <a:cubicBezTo>
                    <a:pt x="479564" y="2286827"/>
                    <a:pt x="477469" y="2293019"/>
                    <a:pt x="481660" y="2293781"/>
                  </a:cubicBezTo>
                  <a:cubicBezTo>
                    <a:pt x="482326" y="2291590"/>
                    <a:pt x="480040" y="2290447"/>
                    <a:pt x="481945" y="2289971"/>
                  </a:cubicBezTo>
                  <a:cubicBezTo>
                    <a:pt x="484327" y="2291019"/>
                    <a:pt x="485089" y="2293590"/>
                    <a:pt x="485279" y="2296543"/>
                  </a:cubicBezTo>
                  <a:cubicBezTo>
                    <a:pt x="482802" y="2293019"/>
                    <a:pt x="476802" y="2296924"/>
                    <a:pt x="475278" y="2294543"/>
                  </a:cubicBezTo>
                  <a:cubicBezTo>
                    <a:pt x="476421" y="2300829"/>
                    <a:pt x="472706" y="2301591"/>
                    <a:pt x="469658" y="2303020"/>
                  </a:cubicBezTo>
                  <a:cubicBezTo>
                    <a:pt x="472230" y="2303973"/>
                    <a:pt x="472230" y="2305211"/>
                    <a:pt x="470610" y="2306925"/>
                  </a:cubicBezTo>
                  <a:cubicBezTo>
                    <a:pt x="473277" y="2307592"/>
                    <a:pt x="474706" y="2308259"/>
                    <a:pt x="475849" y="2308926"/>
                  </a:cubicBezTo>
                  <a:cubicBezTo>
                    <a:pt x="475373" y="2309116"/>
                    <a:pt x="474802" y="2309211"/>
                    <a:pt x="474040" y="2308926"/>
                  </a:cubicBezTo>
                  <a:cubicBezTo>
                    <a:pt x="472516" y="2312926"/>
                    <a:pt x="472801" y="2315593"/>
                    <a:pt x="473563" y="2318069"/>
                  </a:cubicBezTo>
                  <a:cubicBezTo>
                    <a:pt x="472516" y="2319403"/>
                    <a:pt x="469372" y="2317689"/>
                    <a:pt x="468706" y="2316927"/>
                  </a:cubicBezTo>
                  <a:cubicBezTo>
                    <a:pt x="467467" y="2329119"/>
                    <a:pt x="470515" y="2333500"/>
                    <a:pt x="481469" y="2333024"/>
                  </a:cubicBezTo>
                  <a:cubicBezTo>
                    <a:pt x="480802" y="2336834"/>
                    <a:pt x="482136" y="2342930"/>
                    <a:pt x="478231" y="2342930"/>
                  </a:cubicBezTo>
                  <a:cubicBezTo>
                    <a:pt x="476421" y="2340548"/>
                    <a:pt x="470706" y="2341596"/>
                    <a:pt x="469658" y="2338548"/>
                  </a:cubicBezTo>
                  <a:cubicBezTo>
                    <a:pt x="471753" y="2343406"/>
                    <a:pt x="473754" y="2342263"/>
                    <a:pt x="470230" y="2347406"/>
                  </a:cubicBezTo>
                  <a:cubicBezTo>
                    <a:pt x="474516" y="2349693"/>
                    <a:pt x="471277" y="2343216"/>
                    <a:pt x="474325" y="2343977"/>
                  </a:cubicBezTo>
                  <a:cubicBezTo>
                    <a:pt x="476230" y="2344359"/>
                    <a:pt x="478993" y="2343787"/>
                    <a:pt x="479278" y="2345597"/>
                  </a:cubicBezTo>
                  <a:cubicBezTo>
                    <a:pt x="477373" y="2348835"/>
                    <a:pt x="474802" y="2351312"/>
                    <a:pt x="470039" y="2351217"/>
                  </a:cubicBezTo>
                  <a:cubicBezTo>
                    <a:pt x="469468" y="2349788"/>
                    <a:pt x="467944" y="2349407"/>
                    <a:pt x="466229" y="2349597"/>
                  </a:cubicBezTo>
                  <a:cubicBezTo>
                    <a:pt x="465943" y="2348740"/>
                    <a:pt x="465562" y="2348073"/>
                    <a:pt x="464991" y="2347883"/>
                  </a:cubicBezTo>
                  <a:cubicBezTo>
                    <a:pt x="464896" y="2348550"/>
                    <a:pt x="464896" y="2349026"/>
                    <a:pt x="464896" y="2349693"/>
                  </a:cubicBezTo>
                  <a:cubicBezTo>
                    <a:pt x="462610" y="2350359"/>
                    <a:pt x="460228" y="2351979"/>
                    <a:pt x="459657" y="2354360"/>
                  </a:cubicBezTo>
                  <a:cubicBezTo>
                    <a:pt x="462133" y="2353884"/>
                    <a:pt x="463657" y="2353788"/>
                    <a:pt x="464991" y="2353979"/>
                  </a:cubicBezTo>
                  <a:cubicBezTo>
                    <a:pt x="464991" y="2355503"/>
                    <a:pt x="464896" y="2357122"/>
                    <a:pt x="464134" y="2359218"/>
                  </a:cubicBezTo>
                  <a:cubicBezTo>
                    <a:pt x="466896" y="2361027"/>
                    <a:pt x="469753" y="2358170"/>
                    <a:pt x="469563" y="2356169"/>
                  </a:cubicBezTo>
                  <a:cubicBezTo>
                    <a:pt x="469658" y="2356265"/>
                    <a:pt x="469658" y="2356265"/>
                    <a:pt x="469753" y="2356265"/>
                  </a:cubicBezTo>
                  <a:cubicBezTo>
                    <a:pt x="471658" y="2353217"/>
                    <a:pt x="464134" y="2352741"/>
                    <a:pt x="468896" y="2351121"/>
                  </a:cubicBezTo>
                  <a:cubicBezTo>
                    <a:pt x="470325" y="2355408"/>
                    <a:pt x="476135" y="2355884"/>
                    <a:pt x="478421" y="2359408"/>
                  </a:cubicBezTo>
                  <a:cubicBezTo>
                    <a:pt x="472325" y="2360456"/>
                    <a:pt x="473373" y="2361599"/>
                    <a:pt x="466896" y="2361123"/>
                  </a:cubicBezTo>
                  <a:cubicBezTo>
                    <a:pt x="466229" y="2365314"/>
                    <a:pt x="472992" y="2362932"/>
                    <a:pt x="470134" y="2368933"/>
                  </a:cubicBezTo>
                  <a:cubicBezTo>
                    <a:pt x="468515" y="2368838"/>
                    <a:pt x="466801" y="2368647"/>
                    <a:pt x="465086" y="2368552"/>
                  </a:cubicBezTo>
                  <a:cubicBezTo>
                    <a:pt x="464324" y="2374743"/>
                    <a:pt x="466801" y="2378077"/>
                    <a:pt x="467848" y="2382649"/>
                  </a:cubicBezTo>
                  <a:cubicBezTo>
                    <a:pt x="464610" y="2382077"/>
                    <a:pt x="464419" y="2385030"/>
                    <a:pt x="463752" y="2387412"/>
                  </a:cubicBezTo>
                  <a:cubicBezTo>
                    <a:pt x="465181" y="2387697"/>
                    <a:pt x="467372" y="2387412"/>
                    <a:pt x="467467" y="2388935"/>
                  </a:cubicBezTo>
                  <a:cubicBezTo>
                    <a:pt x="461181" y="2390650"/>
                    <a:pt x="468420" y="2397698"/>
                    <a:pt x="466705" y="2400270"/>
                  </a:cubicBezTo>
                  <a:cubicBezTo>
                    <a:pt x="462610" y="2401413"/>
                    <a:pt x="463848" y="2400175"/>
                    <a:pt x="459181" y="2399699"/>
                  </a:cubicBezTo>
                  <a:cubicBezTo>
                    <a:pt x="459181" y="2400175"/>
                    <a:pt x="459371" y="2400461"/>
                    <a:pt x="459371" y="2400842"/>
                  </a:cubicBezTo>
                  <a:cubicBezTo>
                    <a:pt x="458704" y="2401127"/>
                    <a:pt x="457847" y="2399413"/>
                    <a:pt x="457276" y="2400937"/>
                  </a:cubicBezTo>
                  <a:cubicBezTo>
                    <a:pt x="459085" y="2402937"/>
                    <a:pt x="457561" y="2407033"/>
                    <a:pt x="460895" y="2407985"/>
                  </a:cubicBezTo>
                  <a:cubicBezTo>
                    <a:pt x="461276" y="2406557"/>
                    <a:pt x="461467" y="2405223"/>
                    <a:pt x="461467" y="2404080"/>
                  </a:cubicBezTo>
                  <a:cubicBezTo>
                    <a:pt x="464800" y="2406366"/>
                    <a:pt x="470134" y="2406462"/>
                    <a:pt x="468325" y="2413034"/>
                  </a:cubicBezTo>
                  <a:cubicBezTo>
                    <a:pt x="467753" y="2412653"/>
                    <a:pt x="466991" y="2412462"/>
                    <a:pt x="466324" y="2412177"/>
                  </a:cubicBezTo>
                  <a:cubicBezTo>
                    <a:pt x="466324" y="2409891"/>
                    <a:pt x="465658" y="2408176"/>
                    <a:pt x="463657" y="2407223"/>
                  </a:cubicBezTo>
                  <a:cubicBezTo>
                    <a:pt x="464324" y="2408176"/>
                    <a:pt x="464134" y="2409605"/>
                    <a:pt x="463848" y="2411224"/>
                  </a:cubicBezTo>
                  <a:cubicBezTo>
                    <a:pt x="462419" y="2410843"/>
                    <a:pt x="460990" y="2410462"/>
                    <a:pt x="459752" y="2409891"/>
                  </a:cubicBezTo>
                  <a:cubicBezTo>
                    <a:pt x="461371" y="2415034"/>
                    <a:pt x="454227" y="2409986"/>
                    <a:pt x="454418" y="2413319"/>
                  </a:cubicBezTo>
                  <a:cubicBezTo>
                    <a:pt x="457942" y="2413034"/>
                    <a:pt x="455275" y="2418082"/>
                    <a:pt x="457847" y="2418654"/>
                  </a:cubicBezTo>
                  <a:cubicBezTo>
                    <a:pt x="459657" y="2417987"/>
                    <a:pt x="458419" y="2413891"/>
                    <a:pt x="460705" y="2413796"/>
                  </a:cubicBezTo>
                  <a:cubicBezTo>
                    <a:pt x="461467" y="2414844"/>
                    <a:pt x="462419" y="2415606"/>
                    <a:pt x="463467" y="2416368"/>
                  </a:cubicBezTo>
                  <a:cubicBezTo>
                    <a:pt x="463752" y="2417034"/>
                    <a:pt x="464229" y="2417606"/>
                    <a:pt x="465277" y="2417796"/>
                  </a:cubicBezTo>
                  <a:cubicBezTo>
                    <a:pt x="466991" y="2419225"/>
                    <a:pt x="468229" y="2421035"/>
                    <a:pt x="467563" y="2424464"/>
                  </a:cubicBezTo>
                  <a:cubicBezTo>
                    <a:pt x="467182" y="2424369"/>
                    <a:pt x="466991" y="2424273"/>
                    <a:pt x="466801" y="2424178"/>
                  </a:cubicBezTo>
                  <a:cubicBezTo>
                    <a:pt x="466801" y="2423892"/>
                    <a:pt x="466896" y="2423606"/>
                    <a:pt x="466896" y="2423226"/>
                  </a:cubicBezTo>
                  <a:cubicBezTo>
                    <a:pt x="464800" y="2422940"/>
                    <a:pt x="463181" y="2422178"/>
                    <a:pt x="462228" y="2421035"/>
                  </a:cubicBezTo>
                  <a:cubicBezTo>
                    <a:pt x="461752" y="2421987"/>
                    <a:pt x="461848" y="2422940"/>
                    <a:pt x="462133" y="2423892"/>
                  </a:cubicBezTo>
                  <a:cubicBezTo>
                    <a:pt x="461848" y="2423988"/>
                    <a:pt x="461657" y="2423988"/>
                    <a:pt x="461276" y="2424083"/>
                  </a:cubicBezTo>
                  <a:cubicBezTo>
                    <a:pt x="460990" y="2425035"/>
                    <a:pt x="460990" y="2425702"/>
                    <a:pt x="461085" y="2426273"/>
                  </a:cubicBezTo>
                  <a:cubicBezTo>
                    <a:pt x="460419" y="2425607"/>
                    <a:pt x="459657" y="2424940"/>
                    <a:pt x="458990" y="2424273"/>
                  </a:cubicBezTo>
                  <a:cubicBezTo>
                    <a:pt x="457752" y="2431131"/>
                    <a:pt x="453466" y="2419797"/>
                    <a:pt x="451370" y="2424083"/>
                  </a:cubicBezTo>
                  <a:cubicBezTo>
                    <a:pt x="455847" y="2432751"/>
                    <a:pt x="458895" y="2429512"/>
                    <a:pt x="465562" y="2435798"/>
                  </a:cubicBezTo>
                  <a:cubicBezTo>
                    <a:pt x="465943" y="2432084"/>
                    <a:pt x="466134" y="2430464"/>
                    <a:pt x="466229" y="2428750"/>
                  </a:cubicBezTo>
                  <a:cubicBezTo>
                    <a:pt x="471277" y="2435513"/>
                    <a:pt x="462133" y="2441514"/>
                    <a:pt x="460705" y="2448086"/>
                  </a:cubicBezTo>
                  <a:cubicBezTo>
                    <a:pt x="463181" y="2449038"/>
                    <a:pt x="464324" y="2451134"/>
                    <a:pt x="464896" y="2453706"/>
                  </a:cubicBezTo>
                  <a:cubicBezTo>
                    <a:pt x="464229" y="2453229"/>
                    <a:pt x="463562" y="2452848"/>
                    <a:pt x="462133" y="2452944"/>
                  </a:cubicBezTo>
                  <a:cubicBezTo>
                    <a:pt x="461371" y="2454563"/>
                    <a:pt x="459943" y="2454944"/>
                    <a:pt x="459847" y="2457611"/>
                  </a:cubicBezTo>
                  <a:cubicBezTo>
                    <a:pt x="461943" y="2457325"/>
                    <a:pt x="463848" y="2461230"/>
                    <a:pt x="465467" y="2459516"/>
                  </a:cubicBezTo>
                  <a:cubicBezTo>
                    <a:pt x="465562" y="2462850"/>
                    <a:pt x="465658" y="2466278"/>
                    <a:pt x="466705" y="2468850"/>
                  </a:cubicBezTo>
                  <a:cubicBezTo>
                    <a:pt x="464229" y="2470374"/>
                    <a:pt x="462800" y="2472470"/>
                    <a:pt x="461943" y="2474851"/>
                  </a:cubicBezTo>
                  <a:cubicBezTo>
                    <a:pt x="461848" y="2474470"/>
                    <a:pt x="461752" y="2473994"/>
                    <a:pt x="461371" y="2473518"/>
                  </a:cubicBezTo>
                  <a:cubicBezTo>
                    <a:pt x="454227" y="2467993"/>
                    <a:pt x="445179" y="2485424"/>
                    <a:pt x="455561" y="2483233"/>
                  </a:cubicBezTo>
                  <a:cubicBezTo>
                    <a:pt x="453751" y="2481995"/>
                    <a:pt x="451751" y="2481042"/>
                    <a:pt x="452132" y="2477899"/>
                  </a:cubicBezTo>
                  <a:cubicBezTo>
                    <a:pt x="453847" y="2478090"/>
                    <a:pt x="454990" y="2477518"/>
                    <a:pt x="456037" y="2476946"/>
                  </a:cubicBezTo>
                  <a:cubicBezTo>
                    <a:pt x="456133" y="2478852"/>
                    <a:pt x="455275" y="2481519"/>
                    <a:pt x="456990" y="2481995"/>
                  </a:cubicBezTo>
                  <a:cubicBezTo>
                    <a:pt x="457276" y="2479328"/>
                    <a:pt x="460228" y="2477994"/>
                    <a:pt x="461467" y="2476375"/>
                  </a:cubicBezTo>
                  <a:cubicBezTo>
                    <a:pt x="459752" y="2482471"/>
                    <a:pt x="460419" y="2489710"/>
                    <a:pt x="454894" y="2493234"/>
                  </a:cubicBezTo>
                  <a:cubicBezTo>
                    <a:pt x="454799" y="2495425"/>
                    <a:pt x="454894" y="2497425"/>
                    <a:pt x="455180" y="2499235"/>
                  </a:cubicBezTo>
                  <a:cubicBezTo>
                    <a:pt x="453370" y="2502474"/>
                    <a:pt x="451751" y="2513046"/>
                    <a:pt x="447465" y="2507236"/>
                  </a:cubicBezTo>
                  <a:cubicBezTo>
                    <a:pt x="446417" y="2510951"/>
                    <a:pt x="446036" y="2515618"/>
                    <a:pt x="442131" y="2515046"/>
                  </a:cubicBezTo>
                  <a:cubicBezTo>
                    <a:pt x="444322" y="2520190"/>
                    <a:pt x="445179" y="2522476"/>
                    <a:pt x="440893" y="2527524"/>
                  </a:cubicBezTo>
                  <a:cubicBezTo>
                    <a:pt x="443178" y="2529334"/>
                    <a:pt x="444036" y="2532192"/>
                    <a:pt x="446036" y="2534192"/>
                  </a:cubicBezTo>
                  <a:cubicBezTo>
                    <a:pt x="446131" y="2535716"/>
                    <a:pt x="446703" y="2537144"/>
                    <a:pt x="447751" y="2539526"/>
                  </a:cubicBezTo>
                  <a:cubicBezTo>
                    <a:pt x="441369" y="2539431"/>
                    <a:pt x="441845" y="2545050"/>
                    <a:pt x="440797" y="2547908"/>
                  </a:cubicBezTo>
                  <a:cubicBezTo>
                    <a:pt x="438416" y="2548003"/>
                    <a:pt x="438130" y="2546289"/>
                    <a:pt x="435844" y="2546289"/>
                  </a:cubicBezTo>
                  <a:cubicBezTo>
                    <a:pt x="436892" y="2553337"/>
                    <a:pt x="435273" y="2551813"/>
                    <a:pt x="432606" y="2556194"/>
                  </a:cubicBezTo>
                  <a:cubicBezTo>
                    <a:pt x="432606" y="2557814"/>
                    <a:pt x="434130" y="2558004"/>
                    <a:pt x="433558" y="2560100"/>
                  </a:cubicBezTo>
                  <a:cubicBezTo>
                    <a:pt x="437844" y="2560862"/>
                    <a:pt x="435940" y="2554670"/>
                    <a:pt x="441369" y="2556861"/>
                  </a:cubicBezTo>
                  <a:cubicBezTo>
                    <a:pt x="441274" y="2558100"/>
                    <a:pt x="442321" y="2558385"/>
                    <a:pt x="442417" y="2559433"/>
                  </a:cubicBezTo>
                  <a:cubicBezTo>
                    <a:pt x="442035" y="2560576"/>
                    <a:pt x="440988" y="2561052"/>
                    <a:pt x="439845" y="2561338"/>
                  </a:cubicBezTo>
                  <a:cubicBezTo>
                    <a:pt x="439750" y="2560957"/>
                    <a:pt x="439464" y="2560576"/>
                    <a:pt x="439369" y="2560290"/>
                  </a:cubicBezTo>
                  <a:cubicBezTo>
                    <a:pt x="438797" y="2561719"/>
                    <a:pt x="437844" y="2560767"/>
                    <a:pt x="436892" y="2559814"/>
                  </a:cubicBezTo>
                  <a:cubicBezTo>
                    <a:pt x="433844" y="2561910"/>
                    <a:pt x="431368" y="2564767"/>
                    <a:pt x="428986" y="2567815"/>
                  </a:cubicBezTo>
                  <a:cubicBezTo>
                    <a:pt x="426700" y="2568006"/>
                    <a:pt x="425272" y="2570673"/>
                    <a:pt x="420223" y="2569149"/>
                  </a:cubicBezTo>
                  <a:cubicBezTo>
                    <a:pt x="419557" y="2574197"/>
                    <a:pt x="421461" y="2574578"/>
                    <a:pt x="423843" y="2574864"/>
                  </a:cubicBezTo>
                  <a:cubicBezTo>
                    <a:pt x="423843" y="2574864"/>
                    <a:pt x="423748" y="2574959"/>
                    <a:pt x="423748" y="2574959"/>
                  </a:cubicBezTo>
                  <a:cubicBezTo>
                    <a:pt x="423938" y="2574959"/>
                    <a:pt x="424224" y="2574959"/>
                    <a:pt x="424510" y="2574864"/>
                  </a:cubicBezTo>
                  <a:cubicBezTo>
                    <a:pt x="425843" y="2574959"/>
                    <a:pt x="427367" y="2575149"/>
                    <a:pt x="428605" y="2576102"/>
                  </a:cubicBezTo>
                  <a:cubicBezTo>
                    <a:pt x="428986" y="2575721"/>
                    <a:pt x="429082" y="2575435"/>
                    <a:pt x="429367" y="2575149"/>
                  </a:cubicBezTo>
                  <a:cubicBezTo>
                    <a:pt x="430225" y="2575530"/>
                    <a:pt x="430891" y="2576102"/>
                    <a:pt x="430796" y="2577626"/>
                  </a:cubicBezTo>
                  <a:cubicBezTo>
                    <a:pt x="427367" y="2576769"/>
                    <a:pt x="424414" y="2584865"/>
                    <a:pt x="425367" y="2585436"/>
                  </a:cubicBezTo>
                  <a:cubicBezTo>
                    <a:pt x="425557" y="2584674"/>
                    <a:pt x="425843" y="2584008"/>
                    <a:pt x="426891" y="2584484"/>
                  </a:cubicBezTo>
                  <a:cubicBezTo>
                    <a:pt x="426891" y="2585912"/>
                    <a:pt x="428319" y="2587818"/>
                    <a:pt x="429082" y="2586198"/>
                  </a:cubicBezTo>
                  <a:cubicBezTo>
                    <a:pt x="427748" y="2585912"/>
                    <a:pt x="428415" y="2584484"/>
                    <a:pt x="430510" y="2585246"/>
                  </a:cubicBezTo>
                  <a:cubicBezTo>
                    <a:pt x="428986" y="2580007"/>
                    <a:pt x="434035" y="2577531"/>
                    <a:pt x="438607" y="2576673"/>
                  </a:cubicBezTo>
                  <a:cubicBezTo>
                    <a:pt x="440893" y="2573054"/>
                    <a:pt x="434797" y="2574959"/>
                    <a:pt x="437083" y="2571339"/>
                  </a:cubicBezTo>
                  <a:cubicBezTo>
                    <a:pt x="438035" y="2572673"/>
                    <a:pt x="439083" y="2572292"/>
                    <a:pt x="440226" y="2571720"/>
                  </a:cubicBezTo>
                  <a:cubicBezTo>
                    <a:pt x="440226" y="2571816"/>
                    <a:pt x="440226" y="2571816"/>
                    <a:pt x="440226" y="2571911"/>
                  </a:cubicBezTo>
                  <a:cubicBezTo>
                    <a:pt x="445560" y="2572768"/>
                    <a:pt x="444798" y="2578959"/>
                    <a:pt x="449751" y="2580198"/>
                  </a:cubicBezTo>
                  <a:cubicBezTo>
                    <a:pt x="447655" y="2580198"/>
                    <a:pt x="445846" y="2580960"/>
                    <a:pt x="444322" y="2582102"/>
                  </a:cubicBezTo>
                  <a:cubicBezTo>
                    <a:pt x="444417" y="2580102"/>
                    <a:pt x="443941" y="2578007"/>
                    <a:pt x="442417" y="2576292"/>
                  </a:cubicBezTo>
                  <a:cubicBezTo>
                    <a:pt x="441559" y="2580388"/>
                    <a:pt x="441655" y="2583341"/>
                    <a:pt x="441274" y="2585722"/>
                  </a:cubicBezTo>
                  <a:cubicBezTo>
                    <a:pt x="440511" y="2586960"/>
                    <a:pt x="440035" y="2588294"/>
                    <a:pt x="439654" y="2589723"/>
                  </a:cubicBezTo>
                  <a:cubicBezTo>
                    <a:pt x="439178" y="2590389"/>
                    <a:pt x="438797" y="2591151"/>
                    <a:pt x="438035" y="2591818"/>
                  </a:cubicBezTo>
                  <a:cubicBezTo>
                    <a:pt x="433463" y="2592961"/>
                    <a:pt x="434416" y="2590961"/>
                    <a:pt x="432415" y="2588199"/>
                  </a:cubicBezTo>
                  <a:cubicBezTo>
                    <a:pt x="431082" y="2590485"/>
                    <a:pt x="428510" y="2590770"/>
                    <a:pt x="425557" y="2590675"/>
                  </a:cubicBezTo>
                  <a:cubicBezTo>
                    <a:pt x="425081" y="2598581"/>
                    <a:pt x="425652" y="2599438"/>
                    <a:pt x="424795" y="2607058"/>
                  </a:cubicBezTo>
                  <a:cubicBezTo>
                    <a:pt x="423367" y="2606868"/>
                    <a:pt x="422795" y="2608010"/>
                    <a:pt x="421271" y="2607629"/>
                  </a:cubicBezTo>
                  <a:cubicBezTo>
                    <a:pt x="421271" y="2608296"/>
                    <a:pt x="421461" y="2608773"/>
                    <a:pt x="421747" y="2609344"/>
                  </a:cubicBezTo>
                  <a:close/>
                  <a:moveTo>
                    <a:pt x="418985" y="2622774"/>
                  </a:moveTo>
                  <a:cubicBezTo>
                    <a:pt x="419366" y="2620679"/>
                    <a:pt x="419842" y="2618678"/>
                    <a:pt x="420223" y="2616583"/>
                  </a:cubicBezTo>
                  <a:cubicBezTo>
                    <a:pt x="424414" y="2615535"/>
                    <a:pt x="422414" y="2625346"/>
                    <a:pt x="418985" y="2622774"/>
                  </a:cubicBezTo>
                  <a:close/>
                  <a:moveTo>
                    <a:pt x="408698" y="2604201"/>
                  </a:moveTo>
                  <a:cubicBezTo>
                    <a:pt x="404888" y="2604486"/>
                    <a:pt x="408698" y="2608296"/>
                    <a:pt x="407460" y="2610296"/>
                  </a:cubicBezTo>
                  <a:cubicBezTo>
                    <a:pt x="406412" y="2608582"/>
                    <a:pt x="404412" y="2609249"/>
                    <a:pt x="406222" y="2610011"/>
                  </a:cubicBezTo>
                  <a:cubicBezTo>
                    <a:pt x="401173" y="2613726"/>
                    <a:pt x="403174" y="2603629"/>
                    <a:pt x="398697" y="2603439"/>
                  </a:cubicBezTo>
                  <a:cubicBezTo>
                    <a:pt x="402697" y="2601534"/>
                    <a:pt x="402031" y="2597343"/>
                    <a:pt x="402126" y="2592675"/>
                  </a:cubicBezTo>
                  <a:cubicBezTo>
                    <a:pt x="404412" y="2596295"/>
                    <a:pt x="404793" y="2591342"/>
                    <a:pt x="408508" y="2592675"/>
                  </a:cubicBezTo>
                  <a:cubicBezTo>
                    <a:pt x="404317" y="2596009"/>
                    <a:pt x="406412" y="2601915"/>
                    <a:pt x="411746" y="2602200"/>
                  </a:cubicBezTo>
                  <a:cubicBezTo>
                    <a:pt x="411460" y="2604391"/>
                    <a:pt x="409746" y="2604486"/>
                    <a:pt x="409555" y="2606868"/>
                  </a:cubicBezTo>
                  <a:cubicBezTo>
                    <a:pt x="410508" y="2607344"/>
                    <a:pt x="410794" y="2606677"/>
                    <a:pt x="410984" y="2605915"/>
                  </a:cubicBezTo>
                  <a:cubicBezTo>
                    <a:pt x="414508" y="2607915"/>
                    <a:pt x="405078" y="2609820"/>
                    <a:pt x="408698" y="2604201"/>
                  </a:cubicBezTo>
                  <a:close/>
                  <a:moveTo>
                    <a:pt x="404793" y="2528286"/>
                  </a:moveTo>
                  <a:cubicBezTo>
                    <a:pt x="404888" y="2532192"/>
                    <a:pt x="401935" y="2531429"/>
                    <a:pt x="402126" y="2535430"/>
                  </a:cubicBezTo>
                  <a:cubicBezTo>
                    <a:pt x="398697" y="2535049"/>
                    <a:pt x="401269" y="2527524"/>
                    <a:pt x="404793" y="2528286"/>
                  </a:cubicBezTo>
                  <a:close/>
                  <a:moveTo>
                    <a:pt x="413080" y="2454849"/>
                  </a:moveTo>
                  <a:cubicBezTo>
                    <a:pt x="415842" y="2455801"/>
                    <a:pt x="418699" y="2456849"/>
                    <a:pt x="416985" y="2460754"/>
                  </a:cubicBezTo>
                  <a:cubicBezTo>
                    <a:pt x="415461" y="2458944"/>
                    <a:pt x="411746" y="2458659"/>
                    <a:pt x="413080" y="2454849"/>
                  </a:cubicBezTo>
                  <a:close/>
                  <a:moveTo>
                    <a:pt x="792556" y="546324"/>
                  </a:moveTo>
                  <a:cubicBezTo>
                    <a:pt x="792556" y="547181"/>
                    <a:pt x="792460" y="548039"/>
                    <a:pt x="792365" y="548801"/>
                  </a:cubicBezTo>
                  <a:cubicBezTo>
                    <a:pt x="791984" y="548229"/>
                    <a:pt x="792079" y="547372"/>
                    <a:pt x="792556" y="546324"/>
                  </a:cubicBezTo>
                  <a:close/>
                  <a:moveTo>
                    <a:pt x="924001" y="545086"/>
                  </a:moveTo>
                  <a:cubicBezTo>
                    <a:pt x="924572" y="548991"/>
                    <a:pt x="922381" y="549563"/>
                    <a:pt x="922096" y="552420"/>
                  </a:cubicBezTo>
                  <a:cubicBezTo>
                    <a:pt x="921715" y="552230"/>
                    <a:pt x="921524" y="552134"/>
                    <a:pt x="921238" y="551944"/>
                  </a:cubicBezTo>
                  <a:cubicBezTo>
                    <a:pt x="921334" y="551087"/>
                    <a:pt x="920857" y="550325"/>
                    <a:pt x="919238" y="549658"/>
                  </a:cubicBezTo>
                  <a:cubicBezTo>
                    <a:pt x="919333" y="549086"/>
                    <a:pt x="919524" y="548420"/>
                    <a:pt x="920095" y="547277"/>
                  </a:cubicBezTo>
                  <a:cubicBezTo>
                    <a:pt x="918476" y="546896"/>
                    <a:pt x="917333" y="548991"/>
                    <a:pt x="917047" y="551277"/>
                  </a:cubicBezTo>
                  <a:cubicBezTo>
                    <a:pt x="916761" y="551468"/>
                    <a:pt x="916571" y="551658"/>
                    <a:pt x="916476" y="551944"/>
                  </a:cubicBezTo>
                  <a:cubicBezTo>
                    <a:pt x="916761" y="551944"/>
                    <a:pt x="916857" y="552039"/>
                    <a:pt x="916952" y="552230"/>
                  </a:cubicBezTo>
                  <a:cubicBezTo>
                    <a:pt x="916952" y="552611"/>
                    <a:pt x="916952" y="552992"/>
                    <a:pt x="916952" y="553373"/>
                  </a:cubicBezTo>
                  <a:cubicBezTo>
                    <a:pt x="916666" y="554420"/>
                    <a:pt x="916190" y="555849"/>
                    <a:pt x="916381" y="556897"/>
                  </a:cubicBezTo>
                  <a:cubicBezTo>
                    <a:pt x="914190" y="557087"/>
                    <a:pt x="911523" y="554039"/>
                    <a:pt x="912190" y="551563"/>
                  </a:cubicBezTo>
                  <a:cubicBezTo>
                    <a:pt x="918667" y="553658"/>
                    <a:pt x="916190" y="539847"/>
                    <a:pt x="911809" y="540228"/>
                  </a:cubicBezTo>
                  <a:cubicBezTo>
                    <a:pt x="912475" y="537942"/>
                    <a:pt x="912666" y="534894"/>
                    <a:pt x="915904" y="535561"/>
                  </a:cubicBezTo>
                  <a:cubicBezTo>
                    <a:pt x="914476" y="542705"/>
                    <a:pt x="919333" y="541943"/>
                    <a:pt x="916190" y="548134"/>
                  </a:cubicBezTo>
                  <a:cubicBezTo>
                    <a:pt x="919905" y="548420"/>
                    <a:pt x="918286" y="542419"/>
                    <a:pt x="920572" y="540990"/>
                  </a:cubicBezTo>
                  <a:cubicBezTo>
                    <a:pt x="922096" y="541466"/>
                    <a:pt x="921619" y="543562"/>
                    <a:pt x="920381" y="543467"/>
                  </a:cubicBezTo>
                  <a:cubicBezTo>
                    <a:pt x="920476" y="544991"/>
                    <a:pt x="922572" y="544800"/>
                    <a:pt x="924001" y="545086"/>
                  </a:cubicBezTo>
                  <a:close/>
                  <a:moveTo>
                    <a:pt x="921429" y="590520"/>
                  </a:moveTo>
                  <a:cubicBezTo>
                    <a:pt x="921048" y="590330"/>
                    <a:pt x="920762" y="590139"/>
                    <a:pt x="920476" y="589853"/>
                  </a:cubicBezTo>
                  <a:cubicBezTo>
                    <a:pt x="920667" y="588996"/>
                    <a:pt x="921143" y="588520"/>
                    <a:pt x="921715" y="588139"/>
                  </a:cubicBezTo>
                  <a:cubicBezTo>
                    <a:pt x="921619" y="588901"/>
                    <a:pt x="921429" y="589663"/>
                    <a:pt x="921429" y="590520"/>
                  </a:cubicBezTo>
                  <a:close/>
                  <a:moveTo>
                    <a:pt x="926096" y="618428"/>
                  </a:moveTo>
                  <a:cubicBezTo>
                    <a:pt x="922762" y="618047"/>
                    <a:pt x="923524" y="615761"/>
                    <a:pt x="924382" y="613094"/>
                  </a:cubicBezTo>
                  <a:cubicBezTo>
                    <a:pt x="924858" y="612904"/>
                    <a:pt x="925429" y="612713"/>
                    <a:pt x="926001" y="612713"/>
                  </a:cubicBezTo>
                  <a:cubicBezTo>
                    <a:pt x="926286" y="614809"/>
                    <a:pt x="926096" y="616714"/>
                    <a:pt x="926096" y="618428"/>
                  </a:cubicBezTo>
                  <a:close/>
                  <a:moveTo>
                    <a:pt x="923048" y="757684"/>
                  </a:moveTo>
                  <a:cubicBezTo>
                    <a:pt x="918095" y="756255"/>
                    <a:pt x="918762" y="757208"/>
                    <a:pt x="913142" y="756922"/>
                  </a:cubicBezTo>
                  <a:cubicBezTo>
                    <a:pt x="914571" y="753398"/>
                    <a:pt x="914571" y="753207"/>
                    <a:pt x="913714" y="749492"/>
                  </a:cubicBezTo>
                  <a:cubicBezTo>
                    <a:pt x="918286" y="750445"/>
                    <a:pt x="918571" y="752255"/>
                    <a:pt x="923524" y="751588"/>
                  </a:cubicBezTo>
                  <a:cubicBezTo>
                    <a:pt x="921048" y="753683"/>
                    <a:pt x="923143" y="754636"/>
                    <a:pt x="923048" y="757684"/>
                  </a:cubicBezTo>
                  <a:close/>
                  <a:moveTo>
                    <a:pt x="921619" y="791402"/>
                  </a:moveTo>
                  <a:cubicBezTo>
                    <a:pt x="918190" y="790069"/>
                    <a:pt x="918286" y="792926"/>
                    <a:pt x="915333" y="792164"/>
                  </a:cubicBezTo>
                  <a:cubicBezTo>
                    <a:pt x="915428" y="790926"/>
                    <a:pt x="916952" y="791307"/>
                    <a:pt x="917905" y="791117"/>
                  </a:cubicBezTo>
                  <a:cubicBezTo>
                    <a:pt x="917143" y="785973"/>
                    <a:pt x="918476" y="786068"/>
                    <a:pt x="918857" y="779877"/>
                  </a:cubicBezTo>
                  <a:cubicBezTo>
                    <a:pt x="923905" y="782639"/>
                    <a:pt x="919905" y="786830"/>
                    <a:pt x="921619" y="791402"/>
                  </a:cubicBezTo>
                  <a:close/>
                  <a:moveTo>
                    <a:pt x="572052" y="1402526"/>
                  </a:moveTo>
                  <a:cubicBezTo>
                    <a:pt x="571766" y="1402336"/>
                    <a:pt x="571576" y="1402241"/>
                    <a:pt x="571385" y="1402050"/>
                  </a:cubicBezTo>
                  <a:cubicBezTo>
                    <a:pt x="571385" y="1401955"/>
                    <a:pt x="571385" y="1401860"/>
                    <a:pt x="571480" y="1401764"/>
                  </a:cubicBezTo>
                  <a:cubicBezTo>
                    <a:pt x="571576" y="1401764"/>
                    <a:pt x="571480" y="1401860"/>
                    <a:pt x="571576" y="1401860"/>
                  </a:cubicBezTo>
                  <a:cubicBezTo>
                    <a:pt x="571671" y="1402050"/>
                    <a:pt x="571766" y="1402336"/>
                    <a:pt x="572052" y="1402526"/>
                  </a:cubicBezTo>
                  <a:close/>
                  <a:moveTo>
                    <a:pt x="465086" y="2458563"/>
                  </a:moveTo>
                  <a:cubicBezTo>
                    <a:pt x="464134" y="2457706"/>
                    <a:pt x="464324" y="2457325"/>
                    <a:pt x="464991" y="2457135"/>
                  </a:cubicBezTo>
                  <a:cubicBezTo>
                    <a:pt x="465086" y="2457516"/>
                    <a:pt x="465086" y="2458087"/>
                    <a:pt x="465086" y="2458563"/>
                  </a:cubicBezTo>
                  <a:close/>
                  <a:moveTo>
                    <a:pt x="467372" y="2385602"/>
                  </a:moveTo>
                  <a:cubicBezTo>
                    <a:pt x="471373" y="2386078"/>
                    <a:pt x="471849" y="2382554"/>
                    <a:pt x="476421" y="2383697"/>
                  </a:cubicBezTo>
                  <a:cubicBezTo>
                    <a:pt x="472516" y="2385602"/>
                    <a:pt x="471182" y="2390364"/>
                    <a:pt x="466991" y="2391888"/>
                  </a:cubicBezTo>
                  <a:cubicBezTo>
                    <a:pt x="468039" y="2387983"/>
                    <a:pt x="468039" y="2389507"/>
                    <a:pt x="467372" y="2385602"/>
                  </a:cubicBezTo>
                  <a:close/>
                  <a:moveTo>
                    <a:pt x="474135" y="2327118"/>
                  </a:moveTo>
                  <a:cubicBezTo>
                    <a:pt x="474325" y="2326356"/>
                    <a:pt x="474516" y="2325689"/>
                    <a:pt x="474706" y="2325023"/>
                  </a:cubicBezTo>
                  <a:cubicBezTo>
                    <a:pt x="474992" y="2325213"/>
                    <a:pt x="475087" y="2325404"/>
                    <a:pt x="475468" y="2325404"/>
                  </a:cubicBezTo>
                  <a:cubicBezTo>
                    <a:pt x="475278" y="2324832"/>
                    <a:pt x="475183" y="2324261"/>
                    <a:pt x="475087" y="2323689"/>
                  </a:cubicBezTo>
                  <a:cubicBezTo>
                    <a:pt x="477088" y="2318355"/>
                    <a:pt x="480231" y="2315498"/>
                    <a:pt x="477469" y="2310259"/>
                  </a:cubicBezTo>
                  <a:cubicBezTo>
                    <a:pt x="478421" y="2310735"/>
                    <a:pt x="479469" y="2310926"/>
                    <a:pt x="481564" y="2310640"/>
                  </a:cubicBezTo>
                  <a:cubicBezTo>
                    <a:pt x="480802" y="2313021"/>
                    <a:pt x="477754" y="2312640"/>
                    <a:pt x="478611" y="2316736"/>
                  </a:cubicBezTo>
                  <a:cubicBezTo>
                    <a:pt x="480040" y="2317022"/>
                    <a:pt x="482231" y="2316736"/>
                    <a:pt x="482326" y="2318260"/>
                  </a:cubicBezTo>
                  <a:cubicBezTo>
                    <a:pt x="475849" y="2320451"/>
                    <a:pt x="482993" y="2324642"/>
                    <a:pt x="482802" y="2328452"/>
                  </a:cubicBezTo>
                  <a:cubicBezTo>
                    <a:pt x="479374" y="2327118"/>
                    <a:pt x="475373" y="2328928"/>
                    <a:pt x="472801" y="2327023"/>
                  </a:cubicBezTo>
                  <a:cubicBezTo>
                    <a:pt x="473277" y="2327023"/>
                    <a:pt x="473659" y="2327118"/>
                    <a:pt x="474135" y="2327118"/>
                  </a:cubicBezTo>
                  <a:close/>
                  <a:moveTo>
                    <a:pt x="478231" y="2253395"/>
                  </a:moveTo>
                  <a:cubicBezTo>
                    <a:pt x="478135" y="2253395"/>
                    <a:pt x="478040" y="2253300"/>
                    <a:pt x="477945" y="2253300"/>
                  </a:cubicBezTo>
                  <a:cubicBezTo>
                    <a:pt x="478040" y="2253204"/>
                    <a:pt x="478135" y="2253014"/>
                    <a:pt x="478231" y="2252919"/>
                  </a:cubicBezTo>
                  <a:cubicBezTo>
                    <a:pt x="478135" y="2253109"/>
                    <a:pt x="478231" y="2253300"/>
                    <a:pt x="478231" y="2253395"/>
                  </a:cubicBezTo>
                  <a:close/>
                  <a:moveTo>
                    <a:pt x="472135" y="2251204"/>
                  </a:moveTo>
                  <a:cubicBezTo>
                    <a:pt x="472611" y="2249394"/>
                    <a:pt x="474992" y="2249394"/>
                    <a:pt x="476611" y="2250537"/>
                  </a:cubicBezTo>
                  <a:cubicBezTo>
                    <a:pt x="475183" y="2250537"/>
                    <a:pt x="473563" y="2250442"/>
                    <a:pt x="472135" y="2251204"/>
                  </a:cubicBezTo>
                  <a:close/>
                  <a:moveTo>
                    <a:pt x="477278" y="2254443"/>
                  </a:moveTo>
                  <a:cubicBezTo>
                    <a:pt x="478135" y="2254633"/>
                    <a:pt x="478802" y="2254919"/>
                    <a:pt x="479088" y="2255585"/>
                  </a:cubicBezTo>
                  <a:cubicBezTo>
                    <a:pt x="477469" y="2255395"/>
                    <a:pt x="477088" y="2255014"/>
                    <a:pt x="477278" y="2254443"/>
                  </a:cubicBezTo>
                  <a:close/>
                  <a:moveTo>
                    <a:pt x="480040" y="2267301"/>
                  </a:moveTo>
                  <a:cubicBezTo>
                    <a:pt x="479945" y="2266825"/>
                    <a:pt x="479755" y="2266254"/>
                    <a:pt x="479659" y="2265682"/>
                  </a:cubicBezTo>
                  <a:cubicBezTo>
                    <a:pt x="480040" y="2265206"/>
                    <a:pt x="480231" y="2264634"/>
                    <a:pt x="480040" y="2263587"/>
                  </a:cubicBezTo>
                  <a:cubicBezTo>
                    <a:pt x="482422" y="2265015"/>
                    <a:pt x="484231" y="2267111"/>
                    <a:pt x="485946" y="2269111"/>
                  </a:cubicBezTo>
                  <a:cubicBezTo>
                    <a:pt x="485565" y="2271397"/>
                    <a:pt x="483279" y="2267301"/>
                    <a:pt x="480040" y="2267301"/>
                  </a:cubicBezTo>
                  <a:close/>
                  <a:moveTo>
                    <a:pt x="488613" y="2249109"/>
                  </a:moveTo>
                  <a:cubicBezTo>
                    <a:pt x="490042" y="2252252"/>
                    <a:pt x="490232" y="2256443"/>
                    <a:pt x="491661" y="2259491"/>
                  </a:cubicBezTo>
                  <a:cubicBezTo>
                    <a:pt x="487565" y="2259681"/>
                    <a:pt x="485184" y="2254919"/>
                    <a:pt x="480517" y="2256157"/>
                  </a:cubicBezTo>
                  <a:cubicBezTo>
                    <a:pt x="480898" y="2250633"/>
                    <a:pt x="488422" y="2255395"/>
                    <a:pt x="487946" y="2257967"/>
                  </a:cubicBezTo>
                  <a:cubicBezTo>
                    <a:pt x="491947" y="2256157"/>
                    <a:pt x="484231" y="2251490"/>
                    <a:pt x="488613" y="2249109"/>
                  </a:cubicBezTo>
                  <a:close/>
                  <a:moveTo>
                    <a:pt x="469944" y="2227487"/>
                  </a:moveTo>
                  <a:cubicBezTo>
                    <a:pt x="468896" y="2226630"/>
                    <a:pt x="467753" y="2225772"/>
                    <a:pt x="467467" y="2227296"/>
                  </a:cubicBezTo>
                  <a:cubicBezTo>
                    <a:pt x="463943" y="2227582"/>
                    <a:pt x="466610" y="2222534"/>
                    <a:pt x="464038" y="2221962"/>
                  </a:cubicBezTo>
                  <a:cubicBezTo>
                    <a:pt x="463848" y="2219676"/>
                    <a:pt x="468896" y="2222248"/>
                    <a:pt x="467658" y="2224725"/>
                  </a:cubicBezTo>
                  <a:cubicBezTo>
                    <a:pt x="470706" y="2222724"/>
                    <a:pt x="467753" y="2221391"/>
                    <a:pt x="466229" y="2219200"/>
                  </a:cubicBezTo>
                  <a:cubicBezTo>
                    <a:pt x="467086" y="2218248"/>
                    <a:pt x="468039" y="2217200"/>
                    <a:pt x="468991" y="2216057"/>
                  </a:cubicBezTo>
                  <a:cubicBezTo>
                    <a:pt x="470610" y="2216343"/>
                    <a:pt x="472135" y="2216533"/>
                    <a:pt x="472135" y="2214914"/>
                  </a:cubicBezTo>
                  <a:cubicBezTo>
                    <a:pt x="476040" y="2217962"/>
                    <a:pt x="468325" y="2223010"/>
                    <a:pt x="475373" y="2220248"/>
                  </a:cubicBezTo>
                  <a:cubicBezTo>
                    <a:pt x="474040" y="2221581"/>
                    <a:pt x="472897" y="2222819"/>
                    <a:pt x="472420" y="2223963"/>
                  </a:cubicBezTo>
                  <a:cubicBezTo>
                    <a:pt x="471182" y="2224725"/>
                    <a:pt x="470039" y="2225487"/>
                    <a:pt x="469944" y="2227487"/>
                  </a:cubicBezTo>
                  <a:close/>
                  <a:moveTo>
                    <a:pt x="457371" y="2208818"/>
                  </a:moveTo>
                  <a:cubicBezTo>
                    <a:pt x="458419" y="2207770"/>
                    <a:pt x="458990" y="2206056"/>
                    <a:pt x="458990" y="2203865"/>
                  </a:cubicBezTo>
                  <a:cubicBezTo>
                    <a:pt x="460705" y="2205103"/>
                    <a:pt x="463181" y="2205675"/>
                    <a:pt x="464991" y="2206913"/>
                  </a:cubicBezTo>
                  <a:cubicBezTo>
                    <a:pt x="463943" y="2206913"/>
                    <a:pt x="462705" y="2206627"/>
                    <a:pt x="462324" y="2207675"/>
                  </a:cubicBezTo>
                  <a:cubicBezTo>
                    <a:pt x="463276" y="2208723"/>
                    <a:pt x="463657" y="2209675"/>
                    <a:pt x="463943" y="2210723"/>
                  </a:cubicBezTo>
                  <a:cubicBezTo>
                    <a:pt x="462610" y="2211009"/>
                    <a:pt x="461467" y="2211675"/>
                    <a:pt x="459752" y="2211580"/>
                  </a:cubicBezTo>
                  <a:cubicBezTo>
                    <a:pt x="460324" y="2209485"/>
                    <a:pt x="458895" y="2209104"/>
                    <a:pt x="457371" y="2208818"/>
                  </a:cubicBezTo>
                  <a:close/>
                  <a:moveTo>
                    <a:pt x="452037" y="2182719"/>
                  </a:moveTo>
                  <a:cubicBezTo>
                    <a:pt x="452703" y="2184243"/>
                    <a:pt x="453275" y="2185863"/>
                    <a:pt x="454132" y="2187291"/>
                  </a:cubicBezTo>
                  <a:cubicBezTo>
                    <a:pt x="453561" y="2187387"/>
                    <a:pt x="452894" y="2187672"/>
                    <a:pt x="452227" y="2187863"/>
                  </a:cubicBezTo>
                  <a:cubicBezTo>
                    <a:pt x="450608" y="2185958"/>
                    <a:pt x="449751" y="2181576"/>
                    <a:pt x="452608" y="2180243"/>
                  </a:cubicBezTo>
                  <a:cubicBezTo>
                    <a:pt x="448608" y="2180719"/>
                    <a:pt x="446703" y="2184243"/>
                    <a:pt x="442798" y="2184624"/>
                  </a:cubicBezTo>
                  <a:cubicBezTo>
                    <a:pt x="442321" y="2187101"/>
                    <a:pt x="441845" y="2189482"/>
                    <a:pt x="441369" y="2191959"/>
                  </a:cubicBezTo>
                  <a:cubicBezTo>
                    <a:pt x="443560" y="2186720"/>
                    <a:pt x="447179" y="2190816"/>
                    <a:pt x="445560" y="2196626"/>
                  </a:cubicBezTo>
                  <a:cubicBezTo>
                    <a:pt x="444322" y="2195292"/>
                    <a:pt x="442607" y="2194340"/>
                    <a:pt x="439654" y="2194149"/>
                  </a:cubicBezTo>
                  <a:cubicBezTo>
                    <a:pt x="439083" y="2196435"/>
                    <a:pt x="440607" y="2197388"/>
                    <a:pt x="441940" y="2198340"/>
                  </a:cubicBezTo>
                  <a:cubicBezTo>
                    <a:pt x="441845" y="2198435"/>
                    <a:pt x="441750" y="2198531"/>
                    <a:pt x="441655" y="2198721"/>
                  </a:cubicBezTo>
                  <a:cubicBezTo>
                    <a:pt x="442131" y="2198817"/>
                    <a:pt x="442321" y="2198912"/>
                    <a:pt x="442702" y="2199102"/>
                  </a:cubicBezTo>
                  <a:cubicBezTo>
                    <a:pt x="442988" y="2199388"/>
                    <a:pt x="443369" y="2199674"/>
                    <a:pt x="443560" y="2200055"/>
                  </a:cubicBezTo>
                  <a:cubicBezTo>
                    <a:pt x="442131" y="2202627"/>
                    <a:pt x="436511" y="2199198"/>
                    <a:pt x="437940" y="2196340"/>
                  </a:cubicBezTo>
                  <a:cubicBezTo>
                    <a:pt x="436892" y="2196340"/>
                    <a:pt x="436511" y="2197293"/>
                    <a:pt x="435273" y="2197102"/>
                  </a:cubicBezTo>
                  <a:cubicBezTo>
                    <a:pt x="434987" y="2199483"/>
                    <a:pt x="435273" y="2201388"/>
                    <a:pt x="436797" y="2202531"/>
                  </a:cubicBezTo>
                  <a:cubicBezTo>
                    <a:pt x="434320" y="2204151"/>
                    <a:pt x="429844" y="2207484"/>
                    <a:pt x="427462" y="2204531"/>
                  </a:cubicBezTo>
                  <a:cubicBezTo>
                    <a:pt x="435273" y="2200436"/>
                    <a:pt x="431368" y="2186815"/>
                    <a:pt x="435273" y="2178147"/>
                  </a:cubicBezTo>
                  <a:cubicBezTo>
                    <a:pt x="435177" y="2174337"/>
                    <a:pt x="432415" y="2178814"/>
                    <a:pt x="430415" y="2177195"/>
                  </a:cubicBezTo>
                  <a:cubicBezTo>
                    <a:pt x="430415" y="2176147"/>
                    <a:pt x="431082" y="2176147"/>
                    <a:pt x="431844" y="2176242"/>
                  </a:cubicBezTo>
                  <a:cubicBezTo>
                    <a:pt x="435844" y="2175480"/>
                    <a:pt x="430986" y="2171194"/>
                    <a:pt x="434320" y="2170432"/>
                  </a:cubicBezTo>
                  <a:cubicBezTo>
                    <a:pt x="435082" y="2171480"/>
                    <a:pt x="437178" y="2176338"/>
                    <a:pt x="438035" y="2171099"/>
                  </a:cubicBezTo>
                  <a:cubicBezTo>
                    <a:pt x="437273" y="2175480"/>
                    <a:pt x="443369" y="2178719"/>
                    <a:pt x="439750" y="2181672"/>
                  </a:cubicBezTo>
                  <a:cubicBezTo>
                    <a:pt x="442988" y="2187291"/>
                    <a:pt x="443560" y="2176719"/>
                    <a:pt x="447369" y="2181862"/>
                  </a:cubicBezTo>
                  <a:cubicBezTo>
                    <a:pt x="449275" y="2178147"/>
                    <a:pt x="443655" y="2179385"/>
                    <a:pt x="444702" y="2176242"/>
                  </a:cubicBezTo>
                  <a:cubicBezTo>
                    <a:pt x="445750" y="2178528"/>
                    <a:pt x="453751" y="2178814"/>
                    <a:pt x="457466" y="2182624"/>
                  </a:cubicBezTo>
                  <a:cubicBezTo>
                    <a:pt x="455466" y="2185863"/>
                    <a:pt x="455085" y="2183481"/>
                    <a:pt x="452037" y="2182719"/>
                  </a:cubicBezTo>
                  <a:close/>
                  <a:moveTo>
                    <a:pt x="431082" y="2300734"/>
                  </a:moveTo>
                  <a:cubicBezTo>
                    <a:pt x="425272" y="2301020"/>
                    <a:pt x="431082" y="2293590"/>
                    <a:pt x="424700" y="2294352"/>
                  </a:cubicBezTo>
                  <a:cubicBezTo>
                    <a:pt x="426605" y="2290161"/>
                    <a:pt x="427748" y="2294829"/>
                    <a:pt x="432320" y="2294543"/>
                  </a:cubicBezTo>
                  <a:cubicBezTo>
                    <a:pt x="429558" y="2296448"/>
                    <a:pt x="432606" y="2296924"/>
                    <a:pt x="431082" y="2300734"/>
                  </a:cubicBezTo>
                  <a:close/>
                  <a:moveTo>
                    <a:pt x="421557" y="2303877"/>
                  </a:moveTo>
                  <a:cubicBezTo>
                    <a:pt x="420700" y="2305592"/>
                    <a:pt x="420509" y="2303496"/>
                    <a:pt x="419080" y="2303401"/>
                  </a:cubicBezTo>
                  <a:cubicBezTo>
                    <a:pt x="418128" y="2302925"/>
                    <a:pt x="417842" y="2303687"/>
                    <a:pt x="417652" y="2304354"/>
                  </a:cubicBezTo>
                  <a:cubicBezTo>
                    <a:pt x="416318" y="2302830"/>
                    <a:pt x="422128" y="2298543"/>
                    <a:pt x="422319" y="2293781"/>
                  </a:cubicBezTo>
                  <a:cubicBezTo>
                    <a:pt x="425652" y="2294067"/>
                    <a:pt x="422319" y="2298734"/>
                    <a:pt x="426510" y="2298448"/>
                  </a:cubicBezTo>
                  <a:cubicBezTo>
                    <a:pt x="424795" y="2299401"/>
                    <a:pt x="417652" y="2300067"/>
                    <a:pt x="421557" y="2303877"/>
                  </a:cubicBezTo>
                  <a:close/>
                  <a:moveTo>
                    <a:pt x="432320" y="2328738"/>
                  </a:moveTo>
                  <a:cubicBezTo>
                    <a:pt x="434416" y="2331690"/>
                    <a:pt x="434130" y="2337977"/>
                    <a:pt x="438416" y="2340358"/>
                  </a:cubicBezTo>
                  <a:cubicBezTo>
                    <a:pt x="434892" y="2338739"/>
                    <a:pt x="433749" y="2340739"/>
                    <a:pt x="430796" y="2340168"/>
                  </a:cubicBezTo>
                  <a:cubicBezTo>
                    <a:pt x="432892" y="2337310"/>
                    <a:pt x="432606" y="2334929"/>
                    <a:pt x="431749" y="2332738"/>
                  </a:cubicBezTo>
                  <a:cubicBezTo>
                    <a:pt x="432034" y="2331309"/>
                    <a:pt x="432225" y="2329976"/>
                    <a:pt x="432320" y="2328738"/>
                  </a:cubicBezTo>
                  <a:close/>
                  <a:moveTo>
                    <a:pt x="433273" y="2359694"/>
                  </a:moveTo>
                  <a:cubicBezTo>
                    <a:pt x="435559" y="2361694"/>
                    <a:pt x="438226" y="2360742"/>
                    <a:pt x="441083" y="2359503"/>
                  </a:cubicBezTo>
                  <a:cubicBezTo>
                    <a:pt x="440607" y="2360646"/>
                    <a:pt x="440035" y="2361789"/>
                    <a:pt x="439464" y="2363218"/>
                  </a:cubicBezTo>
                  <a:cubicBezTo>
                    <a:pt x="436606" y="2363409"/>
                    <a:pt x="433368" y="2362266"/>
                    <a:pt x="433273" y="2359694"/>
                  </a:cubicBezTo>
                  <a:close/>
                  <a:moveTo>
                    <a:pt x="444226" y="2347692"/>
                  </a:moveTo>
                  <a:cubicBezTo>
                    <a:pt x="442702" y="2345692"/>
                    <a:pt x="440893" y="2343597"/>
                    <a:pt x="438226" y="2341596"/>
                  </a:cubicBezTo>
                  <a:cubicBezTo>
                    <a:pt x="440797" y="2342073"/>
                    <a:pt x="441464" y="2343882"/>
                    <a:pt x="444322" y="2344168"/>
                  </a:cubicBezTo>
                  <a:cubicBezTo>
                    <a:pt x="444036" y="2345216"/>
                    <a:pt x="443941" y="2346359"/>
                    <a:pt x="444226" y="2347692"/>
                  </a:cubicBezTo>
                  <a:close/>
                  <a:moveTo>
                    <a:pt x="436702" y="2355217"/>
                  </a:moveTo>
                  <a:cubicBezTo>
                    <a:pt x="434797" y="2359122"/>
                    <a:pt x="434320" y="2355408"/>
                    <a:pt x="430320" y="2355217"/>
                  </a:cubicBezTo>
                  <a:cubicBezTo>
                    <a:pt x="431082" y="2356265"/>
                    <a:pt x="432034" y="2363123"/>
                    <a:pt x="427843" y="2361123"/>
                  </a:cubicBezTo>
                  <a:cubicBezTo>
                    <a:pt x="431653" y="2356836"/>
                    <a:pt x="426319" y="2356931"/>
                    <a:pt x="427081" y="2352074"/>
                  </a:cubicBezTo>
                  <a:cubicBezTo>
                    <a:pt x="430606" y="2355217"/>
                    <a:pt x="432415" y="2352836"/>
                    <a:pt x="436702" y="2355217"/>
                  </a:cubicBezTo>
                  <a:close/>
                  <a:moveTo>
                    <a:pt x="428891" y="2368933"/>
                  </a:moveTo>
                  <a:cubicBezTo>
                    <a:pt x="426700" y="2372267"/>
                    <a:pt x="427748" y="2375505"/>
                    <a:pt x="425462" y="2379696"/>
                  </a:cubicBezTo>
                  <a:cubicBezTo>
                    <a:pt x="421652" y="2376172"/>
                    <a:pt x="422128" y="2379601"/>
                    <a:pt x="417652" y="2380649"/>
                  </a:cubicBezTo>
                  <a:cubicBezTo>
                    <a:pt x="417556" y="2376744"/>
                    <a:pt x="417271" y="2378077"/>
                    <a:pt x="418890" y="2374553"/>
                  </a:cubicBezTo>
                  <a:cubicBezTo>
                    <a:pt x="420890" y="2377791"/>
                    <a:pt x="423081" y="2374267"/>
                    <a:pt x="424795" y="2377029"/>
                  </a:cubicBezTo>
                  <a:cubicBezTo>
                    <a:pt x="424700" y="2374458"/>
                    <a:pt x="424510" y="2368838"/>
                    <a:pt x="428891" y="2368933"/>
                  </a:cubicBezTo>
                  <a:close/>
                  <a:moveTo>
                    <a:pt x="406888" y="2307306"/>
                  </a:moveTo>
                  <a:cubicBezTo>
                    <a:pt x="408127" y="2301782"/>
                    <a:pt x="410508" y="2310354"/>
                    <a:pt x="415461" y="2309021"/>
                  </a:cubicBezTo>
                  <a:cubicBezTo>
                    <a:pt x="409174" y="2312355"/>
                    <a:pt x="411556" y="2321403"/>
                    <a:pt x="409555" y="2325689"/>
                  </a:cubicBezTo>
                  <a:cubicBezTo>
                    <a:pt x="405841" y="2319117"/>
                    <a:pt x="412032" y="2312450"/>
                    <a:pt x="406888" y="2307306"/>
                  </a:cubicBezTo>
                  <a:close/>
                  <a:moveTo>
                    <a:pt x="408698" y="2183005"/>
                  </a:moveTo>
                  <a:cubicBezTo>
                    <a:pt x="408412" y="2185196"/>
                    <a:pt x="406698" y="2185291"/>
                    <a:pt x="406507" y="2187672"/>
                  </a:cubicBezTo>
                  <a:cubicBezTo>
                    <a:pt x="408317" y="2186625"/>
                    <a:pt x="409269" y="2187101"/>
                    <a:pt x="408698" y="2189387"/>
                  </a:cubicBezTo>
                  <a:cubicBezTo>
                    <a:pt x="407460" y="2189101"/>
                    <a:pt x="406222" y="2188910"/>
                    <a:pt x="404983" y="2188625"/>
                  </a:cubicBezTo>
                  <a:cubicBezTo>
                    <a:pt x="406031" y="2186434"/>
                    <a:pt x="404888" y="2180910"/>
                    <a:pt x="408698" y="2183005"/>
                  </a:cubicBezTo>
                  <a:close/>
                  <a:moveTo>
                    <a:pt x="614628" y="1592264"/>
                  </a:moveTo>
                  <a:cubicBezTo>
                    <a:pt x="610723" y="1591693"/>
                    <a:pt x="612914" y="1585883"/>
                    <a:pt x="612819" y="1581977"/>
                  </a:cubicBezTo>
                  <a:cubicBezTo>
                    <a:pt x="617200" y="1584359"/>
                    <a:pt x="612724" y="1587407"/>
                    <a:pt x="614628" y="1592264"/>
                  </a:cubicBezTo>
                  <a:close/>
                  <a:moveTo>
                    <a:pt x="609961" y="1656558"/>
                  </a:moveTo>
                  <a:cubicBezTo>
                    <a:pt x="610057" y="1659892"/>
                    <a:pt x="609961" y="1662940"/>
                    <a:pt x="605770" y="1661321"/>
                  </a:cubicBezTo>
                  <a:cubicBezTo>
                    <a:pt x="605770" y="1657987"/>
                    <a:pt x="606723" y="1655892"/>
                    <a:pt x="609961" y="1656558"/>
                  </a:cubicBezTo>
                  <a:close/>
                  <a:moveTo>
                    <a:pt x="547573" y="1783717"/>
                  </a:moveTo>
                  <a:cubicBezTo>
                    <a:pt x="543001" y="1784860"/>
                    <a:pt x="539667" y="1792956"/>
                    <a:pt x="535666" y="1790480"/>
                  </a:cubicBezTo>
                  <a:cubicBezTo>
                    <a:pt x="538619" y="1787337"/>
                    <a:pt x="543572" y="1784479"/>
                    <a:pt x="540334" y="1778192"/>
                  </a:cubicBezTo>
                  <a:cubicBezTo>
                    <a:pt x="544239" y="1779050"/>
                    <a:pt x="544048" y="1775240"/>
                    <a:pt x="545763" y="1773525"/>
                  </a:cubicBezTo>
                  <a:cubicBezTo>
                    <a:pt x="548049" y="1777526"/>
                    <a:pt x="544810" y="1779621"/>
                    <a:pt x="547573" y="1783717"/>
                  </a:cubicBezTo>
                  <a:close/>
                  <a:moveTo>
                    <a:pt x="545096" y="1818959"/>
                  </a:moveTo>
                  <a:cubicBezTo>
                    <a:pt x="547953" y="1820102"/>
                    <a:pt x="545763" y="1826865"/>
                    <a:pt x="542143" y="1825055"/>
                  </a:cubicBezTo>
                  <a:cubicBezTo>
                    <a:pt x="541286" y="1820960"/>
                    <a:pt x="544334" y="1821246"/>
                    <a:pt x="545096" y="1818959"/>
                  </a:cubicBezTo>
                  <a:close/>
                  <a:moveTo>
                    <a:pt x="542619" y="1817531"/>
                  </a:moveTo>
                  <a:cubicBezTo>
                    <a:pt x="541762" y="1819721"/>
                    <a:pt x="541572" y="1822769"/>
                    <a:pt x="539667" y="1823627"/>
                  </a:cubicBezTo>
                  <a:cubicBezTo>
                    <a:pt x="540715" y="1824389"/>
                    <a:pt x="543953" y="1829151"/>
                    <a:pt x="544525" y="1826484"/>
                  </a:cubicBezTo>
                  <a:cubicBezTo>
                    <a:pt x="548239" y="1827532"/>
                    <a:pt x="543191" y="1829056"/>
                    <a:pt x="544144" y="1831533"/>
                  </a:cubicBezTo>
                  <a:cubicBezTo>
                    <a:pt x="539381" y="1830580"/>
                    <a:pt x="538524" y="1826198"/>
                    <a:pt x="537190" y="1822198"/>
                  </a:cubicBezTo>
                  <a:cubicBezTo>
                    <a:pt x="532237" y="1822865"/>
                    <a:pt x="533094" y="1830199"/>
                    <a:pt x="528903" y="1831723"/>
                  </a:cubicBezTo>
                  <a:cubicBezTo>
                    <a:pt x="528618" y="1833914"/>
                    <a:pt x="530237" y="1834485"/>
                    <a:pt x="529761" y="1836867"/>
                  </a:cubicBezTo>
                  <a:cubicBezTo>
                    <a:pt x="530809" y="1836295"/>
                    <a:pt x="531856" y="1835723"/>
                    <a:pt x="533571" y="1835914"/>
                  </a:cubicBezTo>
                  <a:cubicBezTo>
                    <a:pt x="534238" y="1839819"/>
                    <a:pt x="531952" y="1840391"/>
                    <a:pt x="531761" y="1843343"/>
                  </a:cubicBezTo>
                  <a:cubicBezTo>
                    <a:pt x="533190" y="1843248"/>
                    <a:pt x="533952" y="1843820"/>
                    <a:pt x="534142" y="1844772"/>
                  </a:cubicBezTo>
                  <a:cubicBezTo>
                    <a:pt x="533380" y="1843439"/>
                    <a:pt x="538238" y="1839248"/>
                    <a:pt x="535952" y="1837343"/>
                  </a:cubicBezTo>
                  <a:cubicBezTo>
                    <a:pt x="536333" y="1834580"/>
                    <a:pt x="541381" y="1837152"/>
                    <a:pt x="543572" y="1836581"/>
                  </a:cubicBezTo>
                  <a:cubicBezTo>
                    <a:pt x="539000" y="1839343"/>
                    <a:pt x="538428" y="1844391"/>
                    <a:pt x="534428" y="1847344"/>
                  </a:cubicBezTo>
                  <a:cubicBezTo>
                    <a:pt x="532142" y="1847344"/>
                    <a:pt x="529856" y="1847344"/>
                    <a:pt x="528713" y="1849154"/>
                  </a:cubicBezTo>
                  <a:cubicBezTo>
                    <a:pt x="528999" y="1845058"/>
                    <a:pt x="526522" y="1843439"/>
                    <a:pt x="521569" y="1843820"/>
                  </a:cubicBezTo>
                  <a:cubicBezTo>
                    <a:pt x="522522" y="1838391"/>
                    <a:pt x="522427" y="1836390"/>
                    <a:pt x="525094" y="1830104"/>
                  </a:cubicBezTo>
                  <a:cubicBezTo>
                    <a:pt x="526713" y="1830199"/>
                    <a:pt x="528427" y="1830389"/>
                    <a:pt x="530142" y="1830485"/>
                  </a:cubicBezTo>
                  <a:cubicBezTo>
                    <a:pt x="531761" y="1827342"/>
                    <a:pt x="524617" y="1825151"/>
                    <a:pt x="530523" y="1825437"/>
                  </a:cubicBezTo>
                  <a:cubicBezTo>
                    <a:pt x="529285" y="1820293"/>
                    <a:pt x="527856" y="1825532"/>
                    <a:pt x="524236" y="1824960"/>
                  </a:cubicBezTo>
                  <a:cubicBezTo>
                    <a:pt x="526236" y="1822198"/>
                    <a:pt x="525951" y="1816959"/>
                    <a:pt x="531094" y="1817817"/>
                  </a:cubicBezTo>
                  <a:cubicBezTo>
                    <a:pt x="532809" y="1812387"/>
                    <a:pt x="527094" y="1813340"/>
                    <a:pt x="527951" y="1808768"/>
                  </a:cubicBezTo>
                  <a:cubicBezTo>
                    <a:pt x="534047" y="1811244"/>
                    <a:pt x="530332" y="1802386"/>
                    <a:pt x="535857" y="1804291"/>
                  </a:cubicBezTo>
                  <a:cubicBezTo>
                    <a:pt x="536714" y="1811149"/>
                    <a:pt x="531285" y="1816007"/>
                    <a:pt x="537381" y="1818388"/>
                  </a:cubicBezTo>
                  <a:cubicBezTo>
                    <a:pt x="541191" y="1817817"/>
                    <a:pt x="536428" y="1815626"/>
                    <a:pt x="537762" y="1813340"/>
                  </a:cubicBezTo>
                  <a:cubicBezTo>
                    <a:pt x="541096" y="1813340"/>
                    <a:pt x="541667" y="1815626"/>
                    <a:pt x="542619" y="1817531"/>
                  </a:cubicBezTo>
                  <a:close/>
                  <a:moveTo>
                    <a:pt x="485089" y="2175385"/>
                  </a:moveTo>
                  <a:cubicBezTo>
                    <a:pt x="485660" y="2179767"/>
                    <a:pt x="480135" y="2179767"/>
                    <a:pt x="479945" y="2176338"/>
                  </a:cubicBezTo>
                  <a:cubicBezTo>
                    <a:pt x="480326" y="2175956"/>
                    <a:pt x="480802" y="2175480"/>
                    <a:pt x="481183" y="2175099"/>
                  </a:cubicBezTo>
                  <a:cubicBezTo>
                    <a:pt x="482517" y="2175194"/>
                    <a:pt x="483755" y="2175290"/>
                    <a:pt x="485089" y="2175385"/>
                  </a:cubicBezTo>
                  <a:close/>
                  <a:moveTo>
                    <a:pt x="460895" y="2195102"/>
                  </a:moveTo>
                  <a:cubicBezTo>
                    <a:pt x="460133" y="2194054"/>
                    <a:pt x="459371" y="2192530"/>
                    <a:pt x="458228" y="2190339"/>
                  </a:cubicBezTo>
                  <a:cubicBezTo>
                    <a:pt x="461562" y="2190816"/>
                    <a:pt x="462514" y="2191673"/>
                    <a:pt x="463848" y="2192054"/>
                  </a:cubicBezTo>
                  <a:cubicBezTo>
                    <a:pt x="463086" y="2193292"/>
                    <a:pt x="462133" y="2194340"/>
                    <a:pt x="460895" y="2195102"/>
                  </a:cubicBezTo>
                  <a:close/>
                  <a:moveTo>
                    <a:pt x="455942" y="2150430"/>
                  </a:moveTo>
                  <a:cubicBezTo>
                    <a:pt x="454704" y="2145762"/>
                    <a:pt x="442702" y="2145477"/>
                    <a:pt x="450322" y="2140428"/>
                  </a:cubicBezTo>
                  <a:cubicBezTo>
                    <a:pt x="450036" y="2136618"/>
                    <a:pt x="446227" y="2140428"/>
                    <a:pt x="444226" y="2139190"/>
                  </a:cubicBezTo>
                  <a:cubicBezTo>
                    <a:pt x="445274" y="2138428"/>
                    <a:pt x="446798" y="2136237"/>
                    <a:pt x="444988" y="2135571"/>
                  </a:cubicBezTo>
                  <a:cubicBezTo>
                    <a:pt x="446417" y="2134523"/>
                    <a:pt x="447846" y="2133570"/>
                    <a:pt x="449370" y="2132618"/>
                  </a:cubicBezTo>
                  <a:cubicBezTo>
                    <a:pt x="449179" y="2130713"/>
                    <a:pt x="447751" y="2132808"/>
                    <a:pt x="445750" y="2131856"/>
                  </a:cubicBezTo>
                  <a:cubicBezTo>
                    <a:pt x="446798" y="2127569"/>
                    <a:pt x="452418" y="2130141"/>
                    <a:pt x="452323" y="2124331"/>
                  </a:cubicBezTo>
                  <a:cubicBezTo>
                    <a:pt x="452989" y="2126427"/>
                    <a:pt x="454132" y="2128331"/>
                    <a:pt x="455180" y="2130618"/>
                  </a:cubicBezTo>
                  <a:cubicBezTo>
                    <a:pt x="453180" y="2130903"/>
                    <a:pt x="451180" y="2130998"/>
                    <a:pt x="450227" y="2132427"/>
                  </a:cubicBezTo>
                  <a:cubicBezTo>
                    <a:pt x="451656" y="2133189"/>
                    <a:pt x="452989" y="2133951"/>
                    <a:pt x="453847" y="2135189"/>
                  </a:cubicBezTo>
                  <a:cubicBezTo>
                    <a:pt x="453847" y="2135475"/>
                    <a:pt x="453656" y="2135571"/>
                    <a:pt x="453561" y="2135761"/>
                  </a:cubicBezTo>
                  <a:cubicBezTo>
                    <a:pt x="453180" y="2136237"/>
                    <a:pt x="452799" y="2136904"/>
                    <a:pt x="452418" y="2137571"/>
                  </a:cubicBezTo>
                  <a:cubicBezTo>
                    <a:pt x="452418" y="2137571"/>
                    <a:pt x="452418" y="2137571"/>
                    <a:pt x="452418" y="2137571"/>
                  </a:cubicBezTo>
                  <a:cubicBezTo>
                    <a:pt x="452323" y="2137761"/>
                    <a:pt x="452227" y="2137952"/>
                    <a:pt x="452037" y="2138142"/>
                  </a:cubicBezTo>
                  <a:cubicBezTo>
                    <a:pt x="452323" y="2147667"/>
                    <a:pt x="461848" y="2145762"/>
                    <a:pt x="467467" y="2150144"/>
                  </a:cubicBezTo>
                  <a:cubicBezTo>
                    <a:pt x="466229" y="2149096"/>
                    <a:pt x="465086" y="2148906"/>
                    <a:pt x="463943" y="2149191"/>
                  </a:cubicBezTo>
                  <a:cubicBezTo>
                    <a:pt x="462991" y="2148334"/>
                    <a:pt x="461848" y="2147667"/>
                    <a:pt x="459276" y="2148144"/>
                  </a:cubicBezTo>
                  <a:cubicBezTo>
                    <a:pt x="459466" y="2149191"/>
                    <a:pt x="460038" y="2150048"/>
                    <a:pt x="460514" y="2150810"/>
                  </a:cubicBezTo>
                  <a:cubicBezTo>
                    <a:pt x="456894" y="2153668"/>
                    <a:pt x="453466" y="2158526"/>
                    <a:pt x="449846" y="2155478"/>
                  </a:cubicBezTo>
                  <a:cubicBezTo>
                    <a:pt x="450989" y="2153954"/>
                    <a:pt x="452894" y="2153763"/>
                    <a:pt x="455180" y="2153954"/>
                  </a:cubicBezTo>
                  <a:cubicBezTo>
                    <a:pt x="454037" y="2152239"/>
                    <a:pt x="455180" y="2152049"/>
                    <a:pt x="455942" y="2150430"/>
                  </a:cubicBezTo>
                  <a:close/>
                  <a:moveTo>
                    <a:pt x="424510" y="2276541"/>
                  </a:moveTo>
                  <a:cubicBezTo>
                    <a:pt x="421843" y="2273969"/>
                    <a:pt x="427843" y="2271016"/>
                    <a:pt x="428701" y="2268444"/>
                  </a:cubicBezTo>
                  <a:cubicBezTo>
                    <a:pt x="431082" y="2270730"/>
                    <a:pt x="425843" y="2274731"/>
                    <a:pt x="424510" y="2276541"/>
                  </a:cubicBezTo>
                  <a:close/>
                  <a:moveTo>
                    <a:pt x="420033" y="2292162"/>
                  </a:moveTo>
                  <a:cubicBezTo>
                    <a:pt x="417937" y="2291781"/>
                    <a:pt x="415937" y="2291304"/>
                    <a:pt x="413937" y="2290923"/>
                  </a:cubicBezTo>
                  <a:cubicBezTo>
                    <a:pt x="420604" y="2290066"/>
                    <a:pt x="413080" y="2281779"/>
                    <a:pt x="411746" y="2289209"/>
                  </a:cubicBezTo>
                  <a:cubicBezTo>
                    <a:pt x="410984" y="2286351"/>
                    <a:pt x="416413" y="2279303"/>
                    <a:pt x="421271" y="2279684"/>
                  </a:cubicBezTo>
                  <a:cubicBezTo>
                    <a:pt x="418890" y="2282351"/>
                    <a:pt x="417366" y="2283875"/>
                    <a:pt x="418318" y="2287971"/>
                  </a:cubicBezTo>
                  <a:cubicBezTo>
                    <a:pt x="421938" y="2290256"/>
                    <a:pt x="420033" y="2284256"/>
                    <a:pt x="423748" y="2286542"/>
                  </a:cubicBezTo>
                  <a:cubicBezTo>
                    <a:pt x="423843" y="2290447"/>
                    <a:pt x="419176" y="2287209"/>
                    <a:pt x="420033" y="2292162"/>
                  </a:cubicBezTo>
                  <a:close/>
                  <a:moveTo>
                    <a:pt x="412699" y="2290638"/>
                  </a:moveTo>
                  <a:cubicBezTo>
                    <a:pt x="411841" y="2291495"/>
                    <a:pt x="411079" y="2292352"/>
                    <a:pt x="410698" y="2294067"/>
                  </a:cubicBezTo>
                  <a:cubicBezTo>
                    <a:pt x="413175" y="2293971"/>
                    <a:pt x="414318" y="2292066"/>
                    <a:pt x="417271" y="2292828"/>
                  </a:cubicBezTo>
                  <a:cubicBezTo>
                    <a:pt x="416794" y="2296352"/>
                    <a:pt x="413556" y="2295781"/>
                    <a:pt x="410413" y="2295305"/>
                  </a:cubicBezTo>
                  <a:cubicBezTo>
                    <a:pt x="409269" y="2292923"/>
                    <a:pt x="407555" y="2289780"/>
                    <a:pt x="412699" y="2290638"/>
                  </a:cubicBezTo>
                  <a:close/>
                  <a:moveTo>
                    <a:pt x="420890" y="2070896"/>
                  </a:moveTo>
                  <a:cubicBezTo>
                    <a:pt x="418604" y="2069562"/>
                    <a:pt x="418223" y="2066991"/>
                    <a:pt x="418414" y="2064038"/>
                  </a:cubicBezTo>
                  <a:cubicBezTo>
                    <a:pt x="418794" y="2066609"/>
                    <a:pt x="425843" y="2064704"/>
                    <a:pt x="423843" y="2068896"/>
                  </a:cubicBezTo>
                  <a:cubicBezTo>
                    <a:pt x="422033" y="2066800"/>
                    <a:pt x="421271" y="2067276"/>
                    <a:pt x="420890" y="2070896"/>
                  </a:cubicBezTo>
                  <a:close/>
                  <a:moveTo>
                    <a:pt x="489470" y="2531239"/>
                  </a:moveTo>
                  <a:cubicBezTo>
                    <a:pt x="489375" y="2530763"/>
                    <a:pt x="489280" y="2530477"/>
                    <a:pt x="489184" y="2530001"/>
                  </a:cubicBezTo>
                  <a:cubicBezTo>
                    <a:pt x="489470" y="2530382"/>
                    <a:pt x="489660" y="2530858"/>
                    <a:pt x="489660" y="2531525"/>
                  </a:cubicBezTo>
                  <a:cubicBezTo>
                    <a:pt x="493471" y="2532668"/>
                    <a:pt x="493471" y="2529620"/>
                    <a:pt x="497281" y="2530763"/>
                  </a:cubicBezTo>
                  <a:cubicBezTo>
                    <a:pt x="491756" y="2534001"/>
                    <a:pt x="494042" y="2541526"/>
                    <a:pt x="484993" y="2542574"/>
                  </a:cubicBezTo>
                  <a:cubicBezTo>
                    <a:pt x="484993" y="2537716"/>
                    <a:pt x="484517" y="2530286"/>
                    <a:pt x="485851" y="2526191"/>
                  </a:cubicBezTo>
                  <a:cubicBezTo>
                    <a:pt x="486708" y="2528382"/>
                    <a:pt x="487565" y="2530382"/>
                    <a:pt x="489470" y="2531239"/>
                  </a:cubicBezTo>
                  <a:close/>
                  <a:moveTo>
                    <a:pt x="465467" y="2179005"/>
                  </a:moveTo>
                  <a:cubicBezTo>
                    <a:pt x="465086" y="2177195"/>
                    <a:pt x="460800" y="2177862"/>
                    <a:pt x="461085" y="2175576"/>
                  </a:cubicBezTo>
                  <a:cubicBezTo>
                    <a:pt x="461181" y="2172718"/>
                    <a:pt x="464134" y="2174052"/>
                    <a:pt x="466229" y="2174147"/>
                  </a:cubicBezTo>
                  <a:cubicBezTo>
                    <a:pt x="466134" y="2175194"/>
                    <a:pt x="466515" y="2176147"/>
                    <a:pt x="467182" y="2177004"/>
                  </a:cubicBezTo>
                  <a:cubicBezTo>
                    <a:pt x="466324" y="2182719"/>
                    <a:pt x="466610" y="2187577"/>
                    <a:pt x="469753" y="2190530"/>
                  </a:cubicBezTo>
                  <a:cubicBezTo>
                    <a:pt x="469658" y="2191482"/>
                    <a:pt x="469086" y="2192435"/>
                    <a:pt x="467372" y="2193102"/>
                  </a:cubicBezTo>
                  <a:cubicBezTo>
                    <a:pt x="467467" y="2190054"/>
                    <a:pt x="465658" y="2188720"/>
                    <a:pt x="464324" y="2186815"/>
                  </a:cubicBezTo>
                  <a:cubicBezTo>
                    <a:pt x="462610" y="2184148"/>
                    <a:pt x="461562" y="2182148"/>
                    <a:pt x="465467" y="2179005"/>
                  </a:cubicBezTo>
                  <a:close/>
                  <a:moveTo>
                    <a:pt x="459847" y="2111758"/>
                  </a:moveTo>
                  <a:cubicBezTo>
                    <a:pt x="460228" y="2111187"/>
                    <a:pt x="460609" y="2110710"/>
                    <a:pt x="461085" y="2110139"/>
                  </a:cubicBezTo>
                  <a:cubicBezTo>
                    <a:pt x="461181" y="2111091"/>
                    <a:pt x="461752" y="2112139"/>
                    <a:pt x="463086" y="2112996"/>
                  </a:cubicBezTo>
                  <a:cubicBezTo>
                    <a:pt x="463562" y="2110425"/>
                    <a:pt x="465943" y="2110425"/>
                    <a:pt x="467563" y="2111663"/>
                  </a:cubicBezTo>
                  <a:cubicBezTo>
                    <a:pt x="466801" y="2115282"/>
                    <a:pt x="461181" y="2113854"/>
                    <a:pt x="459847" y="2111758"/>
                  </a:cubicBezTo>
                  <a:close/>
                  <a:moveTo>
                    <a:pt x="460324" y="2083850"/>
                  </a:moveTo>
                  <a:cubicBezTo>
                    <a:pt x="457371" y="2083659"/>
                    <a:pt x="455656" y="2082707"/>
                    <a:pt x="454418" y="2081373"/>
                  </a:cubicBezTo>
                  <a:cubicBezTo>
                    <a:pt x="454799" y="2079278"/>
                    <a:pt x="455942" y="2078421"/>
                    <a:pt x="457657" y="2078230"/>
                  </a:cubicBezTo>
                  <a:cubicBezTo>
                    <a:pt x="453942" y="2071086"/>
                    <a:pt x="452418" y="2075277"/>
                    <a:pt x="447846" y="2069848"/>
                  </a:cubicBezTo>
                  <a:cubicBezTo>
                    <a:pt x="451751" y="2069181"/>
                    <a:pt x="455085" y="2069658"/>
                    <a:pt x="460800" y="2068610"/>
                  </a:cubicBezTo>
                  <a:cubicBezTo>
                    <a:pt x="460419" y="2067467"/>
                    <a:pt x="460133" y="2066229"/>
                    <a:pt x="458800" y="2065752"/>
                  </a:cubicBezTo>
                  <a:cubicBezTo>
                    <a:pt x="455371" y="2065085"/>
                    <a:pt x="461085" y="2069658"/>
                    <a:pt x="455847" y="2067657"/>
                  </a:cubicBezTo>
                  <a:cubicBezTo>
                    <a:pt x="454418" y="2064133"/>
                    <a:pt x="458133" y="2063657"/>
                    <a:pt x="455847" y="2061275"/>
                  </a:cubicBezTo>
                  <a:cubicBezTo>
                    <a:pt x="461276" y="2059942"/>
                    <a:pt x="467467" y="2070515"/>
                    <a:pt x="460705" y="2074992"/>
                  </a:cubicBezTo>
                  <a:cubicBezTo>
                    <a:pt x="460990" y="2077658"/>
                    <a:pt x="466801" y="2076516"/>
                    <a:pt x="464610" y="2080897"/>
                  </a:cubicBezTo>
                  <a:cubicBezTo>
                    <a:pt x="462133" y="2080230"/>
                    <a:pt x="460609" y="2081183"/>
                    <a:pt x="460324" y="2083850"/>
                  </a:cubicBezTo>
                  <a:close/>
                  <a:moveTo>
                    <a:pt x="440988" y="2104233"/>
                  </a:moveTo>
                  <a:cubicBezTo>
                    <a:pt x="438988" y="2103757"/>
                    <a:pt x="440321" y="2100900"/>
                    <a:pt x="438607" y="2100138"/>
                  </a:cubicBezTo>
                  <a:cubicBezTo>
                    <a:pt x="438607" y="2099947"/>
                    <a:pt x="438702" y="2099756"/>
                    <a:pt x="438702" y="2099566"/>
                  </a:cubicBezTo>
                  <a:cubicBezTo>
                    <a:pt x="441940" y="2098328"/>
                    <a:pt x="438892" y="2096423"/>
                    <a:pt x="439464" y="2092517"/>
                  </a:cubicBezTo>
                  <a:cubicBezTo>
                    <a:pt x="445084" y="2095280"/>
                    <a:pt x="439654" y="2099661"/>
                    <a:pt x="440988" y="2104233"/>
                  </a:cubicBezTo>
                  <a:close/>
                  <a:moveTo>
                    <a:pt x="535761" y="1913162"/>
                  </a:moveTo>
                  <a:cubicBezTo>
                    <a:pt x="533190" y="1918019"/>
                    <a:pt x="529570" y="1910971"/>
                    <a:pt x="524332" y="1913638"/>
                  </a:cubicBezTo>
                  <a:cubicBezTo>
                    <a:pt x="523760" y="1909256"/>
                    <a:pt x="529094" y="1911923"/>
                    <a:pt x="529761" y="1908971"/>
                  </a:cubicBezTo>
                  <a:cubicBezTo>
                    <a:pt x="531380" y="1910590"/>
                    <a:pt x="530523" y="1914591"/>
                    <a:pt x="535761" y="1913162"/>
                  </a:cubicBezTo>
                  <a:close/>
                  <a:moveTo>
                    <a:pt x="518426" y="1924592"/>
                  </a:moveTo>
                  <a:cubicBezTo>
                    <a:pt x="521188" y="1918591"/>
                    <a:pt x="530427" y="1920305"/>
                    <a:pt x="535000" y="1923258"/>
                  </a:cubicBezTo>
                  <a:cubicBezTo>
                    <a:pt x="528142" y="1923544"/>
                    <a:pt x="523474" y="1925068"/>
                    <a:pt x="518426" y="1924592"/>
                  </a:cubicBezTo>
                  <a:close/>
                  <a:moveTo>
                    <a:pt x="531761" y="1933164"/>
                  </a:moveTo>
                  <a:cubicBezTo>
                    <a:pt x="528808" y="1931164"/>
                    <a:pt x="529856" y="1928688"/>
                    <a:pt x="531094" y="1925544"/>
                  </a:cubicBezTo>
                  <a:cubicBezTo>
                    <a:pt x="534428" y="1925830"/>
                    <a:pt x="533571" y="1931735"/>
                    <a:pt x="531761" y="1933164"/>
                  </a:cubicBezTo>
                  <a:close/>
                  <a:moveTo>
                    <a:pt x="526141" y="1958120"/>
                  </a:moveTo>
                  <a:cubicBezTo>
                    <a:pt x="526332" y="1961072"/>
                    <a:pt x="525570" y="1962882"/>
                    <a:pt x="524427" y="1964311"/>
                  </a:cubicBezTo>
                  <a:cubicBezTo>
                    <a:pt x="522141" y="1958787"/>
                    <a:pt x="515950" y="1963073"/>
                    <a:pt x="516521" y="1968788"/>
                  </a:cubicBezTo>
                  <a:cubicBezTo>
                    <a:pt x="513854" y="1967264"/>
                    <a:pt x="516140" y="1960310"/>
                    <a:pt x="519569" y="1961454"/>
                  </a:cubicBezTo>
                  <a:cubicBezTo>
                    <a:pt x="519188" y="1956310"/>
                    <a:pt x="516426" y="1958596"/>
                    <a:pt x="512425" y="1958405"/>
                  </a:cubicBezTo>
                  <a:cubicBezTo>
                    <a:pt x="512330" y="1958310"/>
                    <a:pt x="512235" y="1958310"/>
                    <a:pt x="512235" y="1958215"/>
                  </a:cubicBezTo>
                  <a:cubicBezTo>
                    <a:pt x="512806" y="1954024"/>
                    <a:pt x="516426" y="1953167"/>
                    <a:pt x="518998" y="1951262"/>
                  </a:cubicBezTo>
                  <a:cubicBezTo>
                    <a:pt x="518998" y="1953548"/>
                    <a:pt x="517283" y="1953833"/>
                    <a:pt x="517378" y="1956215"/>
                  </a:cubicBezTo>
                  <a:cubicBezTo>
                    <a:pt x="521950" y="1956881"/>
                    <a:pt x="526141" y="1946499"/>
                    <a:pt x="527570" y="1955738"/>
                  </a:cubicBezTo>
                  <a:cubicBezTo>
                    <a:pt x="523284" y="1954405"/>
                    <a:pt x="521950" y="1956500"/>
                    <a:pt x="520998" y="1959072"/>
                  </a:cubicBezTo>
                  <a:cubicBezTo>
                    <a:pt x="521855" y="1962787"/>
                    <a:pt x="523093" y="1956215"/>
                    <a:pt x="526141" y="1958120"/>
                  </a:cubicBezTo>
                  <a:close/>
                  <a:moveTo>
                    <a:pt x="527665" y="2007554"/>
                  </a:moveTo>
                  <a:cubicBezTo>
                    <a:pt x="523093" y="2007935"/>
                    <a:pt x="520045" y="2000792"/>
                    <a:pt x="518807" y="2008221"/>
                  </a:cubicBezTo>
                  <a:cubicBezTo>
                    <a:pt x="516045" y="2007840"/>
                    <a:pt x="516331" y="2004888"/>
                    <a:pt x="516711" y="2001744"/>
                  </a:cubicBezTo>
                  <a:cubicBezTo>
                    <a:pt x="520426" y="2003840"/>
                    <a:pt x="520045" y="2004697"/>
                    <a:pt x="524236" y="2002316"/>
                  </a:cubicBezTo>
                  <a:cubicBezTo>
                    <a:pt x="523665" y="2001268"/>
                    <a:pt x="523093" y="2000220"/>
                    <a:pt x="523284" y="1998506"/>
                  </a:cubicBezTo>
                  <a:cubicBezTo>
                    <a:pt x="519569" y="1998220"/>
                    <a:pt x="515664" y="1997839"/>
                    <a:pt x="515473" y="2001744"/>
                  </a:cubicBezTo>
                  <a:cubicBezTo>
                    <a:pt x="510235" y="1994410"/>
                    <a:pt x="524617" y="1998792"/>
                    <a:pt x="519855" y="1993172"/>
                  </a:cubicBezTo>
                  <a:cubicBezTo>
                    <a:pt x="524427" y="1988504"/>
                    <a:pt x="520807" y="2000887"/>
                    <a:pt x="526999" y="1998792"/>
                  </a:cubicBezTo>
                  <a:cubicBezTo>
                    <a:pt x="525951" y="2002697"/>
                    <a:pt x="527475" y="2004602"/>
                    <a:pt x="527665" y="2007554"/>
                  </a:cubicBezTo>
                  <a:close/>
                  <a:moveTo>
                    <a:pt x="485469" y="2572959"/>
                  </a:moveTo>
                  <a:cubicBezTo>
                    <a:pt x="489851" y="2575816"/>
                    <a:pt x="492232" y="2574006"/>
                    <a:pt x="493280" y="2569720"/>
                  </a:cubicBezTo>
                  <a:cubicBezTo>
                    <a:pt x="496804" y="2569053"/>
                    <a:pt x="491947" y="2575626"/>
                    <a:pt x="495471" y="2574959"/>
                  </a:cubicBezTo>
                  <a:cubicBezTo>
                    <a:pt x="494899" y="2577531"/>
                    <a:pt x="491947" y="2577245"/>
                    <a:pt x="490137" y="2578388"/>
                  </a:cubicBezTo>
                  <a:cubicBezTo>
                    <a:pt x="490994" y="2579626"/>
                    <a:pt x="492327" y="2580483"/>
                    <a:pt x="493756" y="2581150"/>
                  </a:cubicBezTo>
                  <a:cubicBezTo>
                    <a:pt x="491851" y="2584484"/>
                    <a:pt x="487851" y="2585246"/>
                    <a:pt x="487946" y="2590866"/>
                  </a:cubicBezTo>
                  <a:cubicBezTo>
                    <a:pt x="480135" y="2586579"/>
                    <a:pt x="493661" y="2578674"/>
                    <a:pt x="485469" y="2572959"/>
                  </a:cubicBezTo>
                  <a:close/>
                  <a:moveTo>
                    <a:pt x="495566" y="2538192"/>
                  </a:moveTo>
                  <a:cubicBezTo>
                    <a:pt x="498233" y="2537811"/>
                    <a:pt x="498900" y="2539335"/>
                    <a:pt x="500519" y="2539811"/>
                  </a:cubicBezTo>
                  <a:cubicBezTo>
                    <a:pt x="498614" y="2542288"/>
                    <a:pt x="496042" y="2543812"/>
                    <a:pt x="492613" y="2544288"/>
                  </a:cubicBezTo>
                  <a:cubicBezTo>
                    <a:pt x="493090" y="2540097"/>
                    <a:pt x="498043" y="2544860"/>
                    <a:pt x="495566" y="2538192"/>
                  </a:cubicBezTo>
                  <a:close/>
                  <a:moveTo>
                    <a:pt x="479469" y="2147477"/>
                  </a:moveTo>
                  <a:cubicBezTo>
                    <a:pt x="479564" y="2147477"/>
                    <a:pt x="479564" y="2147477"/>
                    <a:pt x="479659" y="2147572"/>
                  </a:cubicBezTo>
                  <a:cubicBezTo>
                    <a:pt x="479469" y="2148239"/>
                    <a:pt x="479278" y="2148906"/>
                    <a:pt x="479374" y="2149668"/>
                  </a:cubicBezTo>
                  <a:cubicBezTo>
                    <a:pt x="479945" y="2150144"/>
                    <a:pt x="481183" y="2150715"/>
                    <a:pt x="482422" y="2151382"/>
                  </a:cubicBezTo>
                  <a:cubicBezTo>
                    <a:pt x="481945" y="2151954"/>
                    <a:pt x="481469" y="2152525"/>
                    <a:pt x="481088" y="2153001"/>
                  </a:cubicBezTo>
                  <a:cubicBezTo>
                    <a:pt x="480231" y="2152239"/>
                    <a:pt x="479469" y="2151763"/>
                    <a:pt x="478611" y="2151477"/>
                  </a:cubicBezTo>
                  <a:cubicBezTo>
                    <a:pt x="478707" y="2150048"/>
                    <a:pt x="478993" y="2148620"/>
                    <a:pt x="479469" y="2147477"/>
                  </a:cubicBezTo>
                  <a:close/>
                  <a:moveTo>
                    <a:pt x="472325" y="2177004"/>
                  </a:moveTo>
                  <a:cubicBezTo>
                    <a:pt x="472516" y="2174909"/>
                    <a:pt x="472611" y="2172813"/>
                    <a:pt x="472801" y="2170718"/>
                  </a:cubicBezTo>
                  <a:cubicBezTo>
                    <a:pt x="467848" y="2171766"/>
                    <a:pt x="465943" y="2165003"/>
                    <a:pt x="463276" y="2169098"/>
                  </a:cubicBezTo>
                  <a:cubicBezTo>
                    <a:pt x="462800" y="2168337"/>
                    <a:pt x="462610" y="2167289"/>
                    <a:pt x="463086" y="2165860"/>
                  </a:cubicBezTo>
                  <a:cubicBezTo>
                    <a:pt x="464800" y="2165003"/>
                    <a:pt x="466705" y="2164431"/>
                    <a:pt x="468515" y="2163764"/>
                  </a:cubicBezTo>
                  <a:cubicBezTo>
                    <a:pt x="468706" y="2166813"/>
                    <a:pt x="470325" y="2169098"/>
                    <a:pt x="473849" y="2168337"/>
                  </a:cubicBezTo>
                  <a:cubicBezTo>
                    <a:pt x="473563" y="2169003"/>
                    <a:pt x="473659" y="2169860"/>
                    <a:pt x="474802" y="2170718"/>
                  </a:cubicBezTo>
                  <a:cubicBezTo>
                    <a:pt x="474992" y="2170432"/>
                    <a:pt x="475278" y="2170146"/>
                    <a:pt x="475468" y="2169956"/>
                  </a:cubicBezTo>
                  <a:cubicBezTo>
                    <a:pt x="474992" y="2172909"/>
                    <a:pt x="475564" y="2177195"/>
                    <a:pt x="472325" y="2177004"/>
                  </a:cubicBezTo>
                  <a:close/>
                  <a:moveTo>
                    <a:pt x="467658" y="2171575"/>
                  </a:moveTo>
                  <a:cubicBezTo>
                    <a:pt x="467086" y="2171289"/>
                    <a:pt x="466229" y="2171099"/>
                    <a:pt x="465372" y="2170718"/>
                  </a:cubicBezTo>
                  <a:cubicBezTo>
                    <a:pt x="466229" y="2170242"/>
                    <a:pt x="467086" y="2169765"/>
                    <a:pt x="467658" y="2171575"/>
                  </a:cubicBezTo>
                  <a:close/>
                  <a:moveTo>
                    <a:pt x="473563" y="2162622"/>
                  </a:moveTo>
                  <a:cubicBezTo>
                    <a:pt x="473182" y="2162241"/>
                    <a:pt x="472897" y="2161955"/>
                    <a:pt x="472611" y="2161574"/>
                  </a:cubicBezTo>
                  <a:cubicBezTo>
                    <a:pt x="472706" y="2161479"/>
                    <a:pt x="472801" y="2161479"/>
                    <a:pt x="472897" y="2161383"/>
                  </a:cubicBezTo>
                  <a:cubicBezTo>
                    <a:pt x="473087" y="2161955"/>
                    <a:pt x="473277" y="2162241"/>
                    <a:pt x="473563" y="2162622"/>
                  </a:cubicBezTo>
                  <a:close/>
                  <a:moveTo>
                    <a:pt x="465181" y="2034129"/>
                  </a:moveTo>
                  <a:cubicBezTo>
                    <a:pt x="466229" y="2033177"/>
                    <a:pt x="468610" y="2032510"/>
                    <a:pt x="468420" y="2030700"/>
                  </a:cubicBezTo>
                  <a:cubicBezTo>
                    <a:pt x="465086" y="2028605"/>
                    <a:pt x="462705" y="2035653"/>
                    <a:pt x="461848" y="2031938"/>
                  </a:cubicBezTo>
                  <a:cubicBezTo>
                    <a:pt x="471849" y="2024890"/>
                    <a:pt x="463943" y="2028033"/>
                    <a:pt x="467467" y="2016508"/>
                  </a:cubicBezTo>
                  <a:cubicBezTo>
                    <a:pt x="471468" y="2016413"/>
                    <a:pt x="469944" y="2016127"/>
                    <a:pt x="473563" y="2017746"/>
                  </a:cubicBezTo>
                  <a:cubicBezTo>
                    <a:pt x="474040" y="2015270"/>
                    <a:pt x="474516" y="2012888"/>
                    <a:pt x="474992" y="2010412"/>
                  </a:cubicBezTo>
                  <a:cubicBezTo>
                    <a:pt x="478802" y="2009555"/>
                    <a:pt x="480707" y="2010888"/>
                    <a:pt x="480421" y="2015270"/>
                  </a:cubicBezTo>
                  <a:cubicBezTo>
                    <a:pt x="477088" y="2017175"/>
                    <a:pt x="479088" y="2014698"/>
                    <a:pt x="476992" y="2013365"/>
                  </a:cubicBezTo>
                  <a:cubicBezTo>
                    <a:pt x="475183" y="2014698"/>
                    <a:pt x="475564" y="2016413"/>
                    <a:pt x="476516" y="2017651"/>
                  </a:cubicBezTo>
                  <a:cubicBezTo>
                    <a:pt x="476421" y="2017651"/>
                    <a:pt x="476421" y="2017746"/>
                    <a:pt x="476326" y="2017746"/>
                  </a:cubicBezTo>
                  <a:cubicBezTo>
                    <a:pt x="476516" y="2018032"/>
                    <a:pt x="476897" y="2018127"/>
                    <a:pt x="477183" y="2018318"/>
                  </a:cubicBezTo>
                  <a:cubicBezTo>
                    <a:pt x="477373" y="2018508"/>
                    <a:pt x="477564" y="2018604"/>
                    <a:pt x="477850" y="2018794"/>
                  </a:cubicBezTo>
                  <a:cubicBezTo>
                    <a:pt x="477945" y="2018889"/>
                    <a:pt x="478040" y="2018889"/>
                    <a:pt x="478231" y="2018984"/>
                  </a:cubicBezTo>
                  <a:cubicBezTo>
                    <a:pt x="478231" y="2018984"/>
                    <a:pt x="478326" y="2019080"/>
                    <a:pt x="478421" y="2019080"/>
                  </a:cubicBezTo>
                  <a:cubicBezTo>
                    <a:pt x="479564" y="2019651"/>
                    <a:pt x="480802" y="2020032"/>
                    <a:pt x="481850" y="2020604"/>
                  </a:cubicBezTo>
                  <a:cubicBezTo>
                    <a:pt x="480898" y="2021556"/>
                    <a:pt x="480231" y="2022318"/>
                    <a:pt x="481660" y="2023842"/>
                  </a:cubicBezTo>
                  <a:cubicBezTo>
                    <a:pt x="480517" y="2025271"/>
                    <a:pt x="479659" y="2027271"/>
                    <a:pt x="478993" y="2029271"/>
                  </a:cubicBezTo>
                  <a:cubicBezTo>
                    <a:pt x="476992" y="2029367"/>
                    <a:pt x="475659" y="2030414"/>
                    <a:pt x="472706" y="2029081"/>
                  </a:cubicBezTo>
                  <a:cubicBezTo>
                    <a:pt x="472420" y="2029462"/>
                    <a:pt x="472135" y="2029938"/>
                    <a:pt x="471753" y="2030319"/>
                  </a:cubicBezTo>
                  <a:cubicBezTo>
                    <a:pt x="471373" y="2030129"/>
                    <a:pt x="470992" y="2029938"/>
                    <a:pt x="470420" y="2030033"/>
                  </a:cubicBezTo>
                  <a:cubicBezTo>
                    <a:pt x="470230" y="2030891"/>
                    <a:pt x="470230" y="2031558"/>
                    <a:pt x="470325" y="2032224"/>
                  </a:cubicBezTo>
                  <a:cubicBezTo>
                    <a:pt x="468801" y="2034129"/>
                    <a:pt x="467182" y="2036034"/>
                    <a:pt x="466134" y="2037939"/>
                  </a:cubicBezTo>
                  <a:cubicBezTo>
                    <a:pt x="466134" y="2036225"/>
                    <a:pt x="465943" y="2034891"/>
                    <a:pt x="465181" y="2034129"/>
                  </a:cubicBezTo>
                  <a:close/>
                  <a:moveTo>
                    <a:pt x="452989" y="2031462"/>
                  </a:moveTo>
                  <a:cubicBezTo>
                    <a:pt x="452323" y="2033177"/>
                    <a:pt x="449275" y="2031176"/>
                    <a:pt x="448798" y="2033177"/>
                  </a:cubicBezTo>
                  <a:cubicBezTo>
                    <a:pt x="448322" y="2032986"/>
                    <a:pt x="448132" y="2032510"/>
                    <a:pt x="448036" y="2032129"/>
                  </a:cubicBezTo>
                  <a:cubicBezTo>
                    <a:pt x="449560" y="2030319"/>
                    <a:pt x="452513" y="2028224"/>
                    <a:pt x="450227" y="2027271"/>
                  </a:cubicBezTo>
                  <a:cubicBezTo>
                    <a:pt x="450036" y="2027938"/>
                    <a:pt x="449656" y="2028129"/>
                    <a:pt x="449275" y="2028224"/>
                  </a:cubicBezTo>
                  <a:cubicBezTo>
                    <a:pt x="450036" y="2027843"/>
                    <a:pt x="450322" y="2027462"/>
                    <a:pt x="448798" y="2026795"/>
                  </a:cubicBezTo>
                  <a:cubicBezTo>
                    <a:pt x="448894" y="2026319"/>
                    <a:pt x="449084" y="2026128"/>
                    <a:pt x="449275" y="2025938"/>
                  </a:cubicBezTo>
                  <a:cubicBezTo>
                    <a:pt x="449941" y="2025938"/>
                    <a:pt x="450608" y="2026033"/>
                    <a:pt x="451180" y="2026033"/>
                  </a:cubicBezTo>
                  <a:cubicBezTo>
                    <a:pt x="452513" y="2026985"/>
                    <a:pt x="453847" y="2028700"/>
                    <a:pt x="454037" y="2026700"/>
                  </a:cubicBezTo>
                  <a:cubicBezTo>
                    <a:pt x="458133" y="2030033"/>
                    <a:pt x="446322" y="2028129"/>
                    <a:pt x="452989" y="2031462"/>
                  </a:cubicBezTo>
                  <a:close/>
                  <a:moveTo>
                    <a:pt x="506996" y="1907351"/>
                  </a:moveTo>
                  <a:cubicBezTo>
                    <a:pt x="508806" y="1903637"/>
                    <a:pt x="510901" y="1912114"/>
                    <a:pt x="508139" y="1913733"/>
                  </a:cubicBezTo>
                  <a:cubicBezTo>
                    <a:pt x="508234" y="1913447"/>
                    <a:pt x="508425" y="1913162"/>
                    <a:pt x="508425" y="1912781"/>
                  </a:cubicBezTo>
                  <a:cubicBezTo>
                    <a:pt x="506901" y="1912781"/>
                    <a:pt x="506329" y="1912019"/>
                    <a:pt x="505663" y="1911447"/>
                  </a:cubicBezTo>
                  <a:cubicBezTo>
                    <a:pt x="506425" y="1910495"/>
                    <a:pt x="507949" y="1910400"/>
                    <a:pt x="508139" y="1908685"/>
                  </a:cubicBezTo>
                  <a:cubicBezTo>
                    <a:pt x="508520" y="1907637"/>
                    <a:pt x="507853" y="1907447"/>
                    <a:pt x="506996" y="1907351"/>
                  </a:cubicBezTo>
                  <a:close/>
                  <a:moveTo>
                    <a:pt x="519950" y="2026033"/>
                  </a:moveTo>
                  <a:cubicBezTo>
                    <a:pt x="520236" y="2028509"/>
                    <a:pt x="519474" y="2033843"/>
                    <a:pt x="516711" y="2035939"/>
                  </a:cubicBezTo>
                  <a:cubicBezTo>
                    <a:pt x="516711" y="2038320"/>
                    <a:pt x="520902" y="2036987"/>
                    <a:pt x="521569" y="2038796"/>
                  </a:cubicBezTo>
                  <a:cubicBezTo>
                    <a:pt x="518712" y="2038701"/>
                    <a:pt x="515092" y="2037654"/>
                    <a:pt x="515569" y="2042606"/>
                  </a:cubicBezTo>
                  <a:cubicBezTo>
                    <a:pt x="514616" y="2042892"/>
                    <a:pt x="513568" y="2043083"/>
                    <a:pt x="512425" y="2043178"/>
                  </a:cubicBezTo>
                  <a:cubicBezTo>
                    <a:pt x="515283" y="2040797"/>
                    <a:pt x="513283" y="2038416"/>
                    <a:pt x="508901" y="2039177"/>
                  </a:cubicBezTo>
                  <a:cubicBezTo>
                    <a:pt x="509949" y="2036701"/>
                    <a:pt x="512902" y="2036606"/>
                    <a:pt x="514330" y="2034510"/>
                  </a:cubicBezTo>
                  <a:cubicBezTo>
                    <a:pt x="514902" y="2030796"/>
                    <a:pt x="510044" y="2029938"/>
                    <a:pt x="513664" y="2026890"/>
                  </a:cubicBezTo>
                  <a:cubicBezTo>
                    <a:pt x="509663" y="2025842"/>
                    <a:pt x="509568" y="2028986"/>
                    <a:pt x="507377" y="2026414"/>
                  </a:cubicBezTo>
                  <a:cubicBezTo>
                    <a:pt x="511377" y="2024033"/>
                    <a:pt x="512616" y="2024604"/>
                    <a:pt x="517855" y="2022128"/>
                  </a:cubicBezTo>
                  <a:cubicBezTo>
                    <a:pt x="517569" y="2023556"/>
                    <a:pt x="517950" y="2024414"/>
                    <a:pt x="518902" y="2024795"/>
                  </a:cubicBezTo>
                  <a:cubicBezTo>
                    <a:pt x="517950" y="2026890"/>
                    <a:pt x="515950" y="2025366"/>
                    <a:pt x="516521" y="2023366"/>
                  </a:cubicBezTo>
                  <a:cubicBezTo>
                    <a:pt x="512425" y="2024509"/>
                    <a:pt x="519378" y="2031462"/>
                    <a:pt x="519950" y="2026033"/>
                  </a:cubicBezTo>
                  <a:close/>
                  <a:moveTo>
                    <a:pt x="496233" y="2563624"/>
                  </a:moveTo>
                  <a:cubicBezTo>
                    <a:pt x="497852" y="2561338"/>
                    <a:pt x="498424" y="2558004"/>
                    <a:pt x="501757" y="2557719"/>
                  </a:cubicBezTo>
                  <a:cubicBezTo>
                    <a:pt x="500424" y="2560290"/>
                    <a:pt x="501186" y="2565148"/>
                    <a:pt x="496233" y="2563624"/>
                  </a:cubicBezTo>
                  <a:close/>
                  <a:moveTo>
                    <a:pt x="489660" y="2602391"/>
                  </a:moveTo>
                  <a:cubicBezTo>
                    <a:pt x="489756" y="2600771"/>
                    <a:pt x="489946" y="2599057"/>
                    <a:pt x="490042" y="2597343"/>
                  </a:cubicBezTo>
                  <a:cubicBezTo>
                    <a:pt x="491470" y="2597628"/>
                    <a:pt x="492232" y="2597247"/>
                    <a:pt x="492709" y="2596295"/>
                  </a:cubicBezTo>
                  <a:cubicBezTo>
                    <a:pt x="494518" y="2592294"/>
                    <a:pt x="493375" y="2604105"/>
                    <a:pt x="489660" y="2602391"/>
                  </a:cubicBezTo>
                  <a:close/>
                  <a:moveTo>
                    <a:pt x="491470" y="2630394"/>
                  </a:moveTo>
                  <a:cubicBezTo>
                    <a:pt x="487565" y="2628108"/>
                    <a:pt x="487660" y="2626679"/>
                    <a:pt x="484231" y="2626108"/>
                  </a:cubicBezTo>
                  <a:cubicBezTo>
                    <a:pt x="488994" y="2618107"/>
                    <a:pt x="490803" y="2623536"/>
                    <a:pt x="491470" y="2630394"/>
                  </a:cubicBezTo>
                  <a:close/>
                  <a:moveTo>
                    <a:pt x="493566" y="2636871"/>
                  </a:moveTo>
                  <a:cubicBezTo>
                    <a:pt x="493185" y="2642586"/>
                    <a:pt x="489184" y="2636585"/>
                    <a:pt x="485851" y="2637538"/>
                  </a:cubicBezTo>
                  <a:cubicBezTo>
                    <a:pt x="487375" y="2633061"/>
                    <a:pt x="489660" y="2637062"/>
                    <a:pt x="493566" y="2636871"/>
                  </a:cubicBezTo>
                  <a:close/>
                  <a:moveTo>
                    <a:pt x="504424" y="2188244"/>
                  </a:moveTo>
                  <a:cubicBezTo>
                    <a:pt x="500424" y="2187768"/>
                    <a:pt x="501376" y="2183005"/>
                    <a:pt x="501281" y="2179100"/>
                  </a:cubicBezTo>
                  <a:cubicBezTo>
                    <a:pt x="505282" y="2179576"/>
                    <a:pt x="505282" y="2183577"/>
                    <a:pt x="504424" y="2188244"/>
                  </a:cubicBezTo>
                  <a:close/>
                  <a:moveTo>
                    <a:pt x="469372" y="2064038"/>
                  </a:moveTo>
                  <a:cubicBezTo>
                    <a:pt x="474421" y="2060513"/>
                    <a:pt x="467467" y="2059085"/>
                    <a:pt x="468610" y="2054989"/>
                  </a:cubicBezTo>
                  <a:cubicBezTo>
                    <a:pt x="473468" y="2054608"/>
                    <a:pt x="469658" y="2059942"/>
                    <a:pt x="473944" y="2059847"/>
                  </a:cubicBezTo>
                  <a:cubicBezTo>
                    <a:pt x="473277" y="2054132"/>
                    <a:pt x="480993" y="2059275"/>
                    <a:pt x="477945" y="2053179"/>
                  </a:cubicBezTo>
                  <a:cubicBezTo>
                    <a:pt x="478707" y="2053941"/>
                    <a:pt x="479374" y="2054798"/>
                    <a:pt x="479755" y="2055942"/>
                  </a:cubicBezTo>
                  <a:cubicBezTo>
                    <a:pt x="479850" y="2059275"/>
                    <a:pt x="474802" y="2056608"/>
                    <a:pt x="475564" y="2060704"/>
                  </a:cubicBezTo>
                  <a:cubicBezTo>
                    <a:pt x="483088" y="2059275"/>
                    <a:pt x="473754" y="2073658"/>
                    <a:pt x="480993" y="2072515"/>
                  </a:cubicBezTo>
                  <a:cubicBezTo>
                    <a:pt x="477088" y="2074896"/>
                    <a:pt x="477659" y="2079754"/>
                    <a:pt x="478326" y="2084326"/>
                  </a:cubicBezTo>
                  <a:cubicBezTo>
                    <a:pt x="478135" y="2084517"/>
                    <a:pt x="477945" y="2084517"/>
                    <a:pt x="477754" y="2084802"/>
                  </a:cubicBezTo>
                  <a:cubicBezTo>
                    <a:pt x="478040" y="2084897"/>
                    <a:pt x="478231" y="2084993"/>
                    <a:pt x="478421" y="2085088"/>
                  </a:cubicBezTo>
                  <a:cubicBezTo>
                    <a:pt x="478611" y="2086136"/>
                    <a:pt x="478707" y="2087088"/>
                    <a:pt x="478802" y="2088041"/>
                  </a:cubicBezTo>
                  <a:cubicBezTo>
                    <a:pt x="476802" y="2087755"/>
                    <a:pt x="474611" y="2087660"/>
                    <a:pt x="473659" y="2086517"/>
                  </a:cubicBezTo>
                  <a:cubicBezTo>
                    <a:pt x="468801" y="2080611"/>
                    <a:pt x="470706" y="2072420"/>
                    <a:pt x="475183" y="2066419"/>
                  </a:cubicBezTo>
                  <a:cubicBezTo>
                    <a:pt x="473563" y="2065467"/>
                    <a:pt x="468610" y="2066609"/>
                    <a:pt x="469372" y="2064038"/>
                  </a:cubicBezTo>
                  <a:close/>
                  <a:moveTo>
                    <a:pt x="474421" y="2000125"/>
                  </a:moveTo>
                  <a:cubicBezTo>
                    <a:pt x="472325" y="2000601"/>
                    <a:pt x="474040" y="2007364"/>
                    <a:pt x="476707" y="2008221"/>
                  </a:cubicBezTo>
                  <a:cubicBezTo>
                    <a:pt x="471373" y="2010983"/>
                    <a:pt x="472992" y="2000316"/>
                    <a:pt x="470325" y="1995458"/>
                  </a:cubicBezTo>
                  <a:cubicBezTo>
                    <a:pt x="472039" y="1995172"/>
                    <a:pt x="473087" y="1994696"/>
                    <a:pt x="476897" y="1994219"/>
                  </a:cubicBezTo>
                  <a:cubicBezTo>
                    <a:pt x="471563" y="1999934"/>
                    <a:pt x="477278" y="1996887"/>
                    <a:pt x="477469" y="2002506"/>
                  </a:cubicBezTo>
                  <a:cubicBezTo>
                    <a:pt x="477469" y="2002506"/>
                    <a:pt x="477373" y="2002601"/>
                    <a:pt x="477278" y="2002601"/>
                  </a:cubicBezTo>
                  <a:cubicBezTo>
                    <a:pt x="477373" y="2002601"/>
                    <a:pt x="477373" y="2002601"/>
                    <a:pt x="477469" y="2002601"/>
                  </a:cubicBezTo>
                  <a:cubicBezTo>
                    <a:pt x="477469" y="2003173"/>
                    <a:pt x="477469" y="2003744"/>
                    <a:pt x="477373" y="2004506"/>
                  </a:cubicBezTo>
                  <a:cubicBezTo>
                    <a:pt x="472706" y="2005554"/>
                    <a:pt x="477469" y="2000316"/>
                    <a:pt x="474421" y="2000125"/>
                  </a:cubicBezTo>
                  <a:close/>
                  <a:moveTo>
                    <a:pt x="467086" y="1992314"/>
                  </a:moveTo>
                  <a:cubicBezTo>
                    <a:pt x="462514" y="1991838"/>
                    <a:pt x="464324" y="1987076"/>
                    <a:pt x="463657" y="1984028"/>
                  </a:cubicBezTo>
                  <a:cubicBezTo>
                    <a:pt x="466705" y="1984790"/>
                    <a:pt x="466991" y="1987171"/>
                    <a:pt x="468801" y="1983742"/>
                  </a:cubicBezTo>
                  <a:cubicBezTo>
                    <a:pt x="471087" y="1984313"/>
                    <a:pt x="468801" y="1987933"/>
                    <a:pt x="471753" y="1988123"/>
                  </a:cubicBezTo>
                  <a:cubicBezTo>
                    <a:pt x="471944" y="1986980"/>
                    <a:pt x="475087" y="1985742"/>
                    <a:pt x="473754" y="1984694"/>
                  </a:cubicBezTo>
                  <a:cubicBezTo>
                    <a:pt x="480326" y="1982885"/>
                    <a:pt x="473754" y="1988504"/>
                    <a:pt x="473277" y="1993553"/>
                  </a:cubicBezTo>
                  <a:cubicBezTo>
                    <a:pt x="469277" y="1993362"/>
                    <a:pt x="470420" y="1989838"/>
                    <a:pt x="469372" y="1987647"/>
                  </a:cubicBezTo>
                  <a:cubicBezTo>
                    <a:pt x="468134" y="1988504"/>
                    <a:pt x="465848" y="1987647"/>
                    <a:pt x="465181" y="1989362"/>
                  </a:cubicBezTo>
                  <a:cubicBezTo>
                    <a:pt x="464515" y="1992886"/>
                    <a:pt x="469086" y="1987171"/>
                    <a:pt x="467086" y="1992314"/>
                  </a:cubicBezTo>
                  <a:close/>
                  <a:moveTo>
                    <a:pt x="460228" y="1994791"/>
                  </a:moveTo>
                  <a:cubicBezTo>
                    <a:pt x="456799" y="1998601"/>
                    <a:pt x="457466" y="1991171"/>
                    <a:pt x="456037" y="1990124"/>
                  </a:cubicBezTo>
                  <a:cubicBezTo>
                    <a:pt x="456704" y="1988409"/>
                    <a:pt x="459752" y="1990505"/>
                    <a:pt x="460228" y="1988409"/>
                  </a:cubicBezTo>
                  <a:cubicBezTo>
                    <a:pt x="460800" y="1991171"/>
                    <a:pt x="464991" y="1991552"/>
                    <a:pt x="463848" y="1995458"/>
                  </a:cubicBezTo>
                  <a:cubicBezTo>
                    <a:pt x="462800" y="1994219"/>
                    <a:pt x="457752" y="1993172"/>
                    <a:pt x="460228" y="1994791"/>
                  </a:cubicBezTo>
                  <a:close/>
                  <a:moveTo>
                    <a:pt x="446512" y="2027081"/>
                  </a:moveTo>
                  <a:cubicBezTo>
                    <a:pt x="446512" y="2027081"/>
                    <a:pt x="446512" y="2027081"/>
                    <a:pt x="446512" y="2027081"/>
                  </a:cubicBezTo>
                  <a:cubicBezTo>
                    <a:pt x="445465" y="2027843"/>
                    <a:pt x="444893" y="2029557"/>
                    <a:pt x="445084" y="2030986"/>
                  </a:cubicBezTo>
                  <a:cubicBezTo>
                    <a:pt x="444702" y="2032129"/>
                    <a:pt x="444512" y="2033081"/>
                    <a:pt x="444893" y="2033748"/>
                  </a:cubicBezTo>
                  <a:cubicBezTo>
                    <a:pt x="440226" y="2031367"/>
                    <a:pt x="446036" y="2021842"/>
                    <a:pt x="446131" y="2021271"/>
                  </a:cubicBezTo>
                  <a:cubicBezTo>
                    <a:pt x="447179" y="2022033"/>
                    <a:pt x="447369" y="2023366"/>
                    <a:pt x="447179" y="2024700"/>
                  </a:cubicBezTo>
                  <a:cubicBezTo>
                    <a:pt x="446989" y="2025080"/>
                    <a:pt x="446798" y="2025366"/>
                    <a:pt x="446608" y="2025842"/>
                  </a:cubicBezTo>
                  <a:cubicBezTo>
                    <a:pt x="446703" y="2025842"/>
                    <a:pt x="446893" y="2025842"/>
                    <a:pt x="446989" y="2025842"/>
                  </a:cubicBezTo>
                  <a:cubicBezTo>
                    <a:pt x="446798" y="2026223"/>
                    <a:pt x="446703" y="2026604"/>
                    <a:pt x="446512" y="2027081"/>
                  </a:cubicBezTo>
                  <a:close/>
                  <a:moveTo>
                    <a:pt x="517474" y="1779431"/>
                  </a:moveTo>
                  <a:cubicBezTo>
                    <a:pt x="518617" y="1778859"/>
                    <a:pt x="520141" y="1779907"/>
                    <a:pt x="521379" y="1780955"/>
                  </a:cubicBezTo>
                  <a:cubicBezTo>
                    <a:pt x="520141" y="1781336"/>
                    <a:pt x="517759" y="1781431"/>
                    <a:pt x="517188" y="1779717"/>
                  </a:cubicBezTo>
                  <a:cubicBezTo>
                    <a:pt x="517188" y="1779717"/>
                    <a:pt x="517188" y="1779717"/>
                    <a:pt x="517188" y="1779717"/>
                  </a:cubicBezTo>
                  <a:cubicBezTo>
                    <a:pt x="517283" y="1779526"/>
                    <a:pt x="517378" y="1779431"/>
                    <a:pt x="517474" y="1779431"/>
                  </a:cubicBezTo>
                  <a:close/>
                  <a:moveTo>
                    <a:pt x="502329" y="1900113"/>
                  </a:moveTo>
                  <a:cubicBezTo>
                    <a:pt x="502900" y="1901255"/>
                    <a:pt x="503472" y="1902398"/>
                    <a:pt x="503567" y="1903256"/>
                  </a:cubicBezTo>
                  <a:cubicBezTo>
                    <a:pt x="503281" y="1901637"/>
                    <a:pt x="502329" y="1900875"/>
                    <a:pt x="501281" y="1900589"/>
                  </a:cubicBezTo>
                  <a:cubicBezTo>
                    <a:pt x="500614" y="1898969"/>
                    <a:pt x="499852" y="1897350"/>
                    <a:pt x="499281" y="1895731"/>
                  </a:cubicBezTo>
                  <a:cubicBezTo>
                    <a:pt x="499471" y="1895636"/>
                    <a:pt x="499662" y="1895445"/>
                    <a:pt x="499852" y="1895350"/>
                  </a:cubicBezTo>
                  <a:cubicBezTo>
                    <a:pt x="500710" y="1897064"/>
                    <a:pt x="501567" y="1898588"/>
                    <a:pt x="502329" y="1899922"/>
                  </a:cubicBezTo>
                  <a:cubicBezTo>
                    <a:pt x="502329" y="1900017"/>
                    <a:pt x="502234" y="1900113"/>
                    <a:pt x="502234" y="1900113"/>
                  </a:cubicBezTo>
                  <a:cubicBezTo>
                    <a:pt x="502138" y="1900113"/>
                    <a:pt x="502234" y="1900113"/>
                    <a:pt x="502329" y="1900113"/>
                  </a:cubicBezTo>
                  <a:close/>
                  <a:moveTo>
                    <a:pt x="512806" y="1984980"/>
                  </a:moveTo>
                  <a:cubicBezTo>
                    <a:pt x="510711" y="1985838"/>
                    <a:pt x="510616" y="1988790"/>
                    <a:pt x="507472" y="1988409"/>
                  </a:cubicBezTo>
                  <a:cubicBezTo>
                    <a:pt x="506806" y="1983837"/>
                    <a:pt x="510616" y="1982313"/>
                    <a:pt x="512806" y="1984980"/>
                  </a:cubicBezTo>
                  <a:close/>
                  <a:moveTo>
                    <a:pt x="510425" y="2017746"/>
                  </a:moveTo>
                  <a:cubicBezTo>
                    <a:pt x="507282" y="2016032"/>
                    <a:pt x="508330" y="2013269"/>
                    <a:pt x="509663" y="2010126"/>
                  </a:cubicBezTo>
                  <a:cubicBezTo>
                    <a:pt x="511377" y="2011936"/>
                    <a:pt x="512616" y="2015937"/>
                    <a:pt x="510425" y="2017746"/>
                  </a:cubicBezTo>
                  <a:close/>
                  <a:moveTo>
                    <a:pt x="486517" y="2103376"/>
                  </a:moveTo>
                  <a:cubicBezTo>
                    <a:pt x="487946" y="2101376"/>
                    <a:pt x="491947" y="2102423"/>
                    <a:pt x="494233" y="2101376"/>
                  </a:cubicBezTo>
                  <a:cubicBezTo>
                    <a:pt x="492518" y="2105281"/>
                    <a:pt x="493947" y="2104233"/>
                    <a:pt x="493661" y="2108901"/>
                  </a:cubicBezTo>
                  <a:cubicBezTo>
                    <a:pt x="490994" y="2109281"/>
                    <a:pt x="491375" y="2106900"/>
                    <a:pt x="491470" y="2104900"/>
                  </a:cubicBezTo>
                  <a:cubicBezTo>
                    <a:pt x="490518" y="2102995"/>
                    <a:pt x="489565" y="2105186"/>
                    <a:pt x="486517" y="2103376"/>
                  </a:cubicBezTo>
                  <a:close/>
                  <a:moveTo>
                    <a:pt x="477659" y="2093184"/>
                  </a:moveTo>
                  <a:cubicBezTo>
                    <a:pt x="477469" y="2092898"/>
                    <a:pt x="477278" y="2092613"/>
                    <a:pt x="477088" y="2092327"/>
                  </a:cubicBezTo>
                  <a:cubicBezTo>
                    <a:pt x="477088" y="2091851"/>
                    <a:pt x="476992" y="2091565"/>
                    <a:pt x="476897" y="2091470"/>
                  </a:cubicBezTo>
                  <a:cubicBezTo>
                    <a:pt x="476992" y="2091184"/>
                    <a:pt x="477278" y="2091089"/>
                    <a:pt x="477945" y="2091184"/>
                  </a:cubicBezTo>
                  <a:cubicBezTo>
                    <a:pt x="478326" y="2091184"/>
                    <a:pt x="478516" y="2091279"/>
                    <a:pt x="478802" y="2091470"/>
                  </a:cubicBezTo>
                  <a:cubicBezTo>
                    <a:pt x="478516" y="2092137"/>
                    <a:pt x="478135" y="2092803"/>
                    <a:pt x="477659" y="2093184"/>
                  </a:cubicBezTo>
                  <a:close/>
                  <a:moveTo>
                    <a:pt x="481183" y="2039558"/>
                  </a:moveTo>
                  <a:cubicBezTo>
                    <a:pt x="480421" y="2040892"/>
                    <a:pt x="479469" y="2041844"/>
                    <a:pt x="477659" y="2041559"/>
                  </a:cubicBezTo>
                  <a:cubicBezTo>
                    <a:pt x="478231" y="2040701"/>
                    <a:pt x="478516" y="2039939"/>
                    <a:pt x="478707" y="2039273"/>
                  </a:cubicBezTo>
                  <a:cubicBezTo>
                    <a:pt x="479469" y="2039463"/>
                    <a:pt x="480326" y="2039463"/>
                    <a:pt x="481183" y="2039558"/>
                  </a:cubicBezTo>
                  <a:close/>
                  <a:moveTo>
                    <a:pt x="465372" y="1975455"/>
                  </a:moveTo>
                  <a:cubicBezTo>
                    <a:pt x="463181" y="1975931"/>
                    <a:pt x="459847" y="1974788"/>
                    <a:pt x="459943" y="1970597"/>
                  </a:cubicBezTo>
                  <a:cubicBezTo>
                    <a:pt x="460990" y="1970597"/>
                    <a:pt x="460990" y="1971359"/>
                    <a:pt x="460895" y="1972121"/>
                  </a:cubicBezTo>
                  <a:cubicBezTo>
                    <a:pt x="464038" y="1969835"/>
                    <a:pt x="466039" y="1965073"/>
                    <a:pt x="470420" y="1968978"/>
                  </a:cubicBezTo>
                  <a:cubicBezTo>
                    <a:pt x="470230" y="1969740"/>
                    <a:pt x="469944" y="1970217"/>
                    <a:pt x="469563" y="1970597"/>
                  </a:cubicBezTo>
                  <a:cubicBezTo>
                    <a:pt x="469277" y="1969835"/>
                    <a:pt x="468991" y="1968978"/>
                    <a:pt x="468325" y="1967930"/>
                  </a:cubicBezTo>
                  <a:cubicBezTo>
                    <a:pt x="468229" y="1969169"/>
                    <a:pt x="468134" y="1970407"/>
                    <a:pt x="468039" y="1971645"/>
                  </a:cubicBezTo>
                  <a:cubicBezTo>
                    <a:pt x="466229" y="1972312"/>
                    <a:pt x="464134" y="1972121"/>
                    <a:pt x="465372" y="1975455"/>
                  </a:cubicBezTo>
                  <a:close/>
                  <a:moveTo>
                    <a:pt x="539476" y="1538734"/>
                  </a:moveTo>
                  <a:cubicBezTo>
                    <a:pt x="538714" y="1537019"/>
                    <a:pt x="538048" y="1535400"/>
                    <a:pt x="537381" y="1533686"/>
                  </a:cubicBezTo>
                  <a:cubicBezTo>
                    <a:pt x="537571" y="1533781"/>
                    <a:pt x="537857" y="1533781"/>
                    <a:pt x="537952" y="1533876"/>
                  </a:cubicBezTo>
                  <a:cubicBezTo>
                    <a:pt x="538048" y="1533971"/>
                    <a:pt x="538143" y="1533971"/>
                    <a:pt x="538333" y="1533971"/>
                  </a:cubicBezTo>
                  <a:cubicBezTo>
                    <a:pt x="540429" y="1535019"/>
                    <a:pt x="540143" y="1536638"/>
                    <a:pt x="539476" y="1538734"/>
                  </a:cubicBezTo>
                  <a:close/>
                  <a:moveTo>
                    <a:pt x="502329" y="1853250"/>
                  </a:moveTo>
                  <a:cubicBezTo>
                    <a:pt x="502234" y="1854583"/>
                    <a:pt x="502424" y="1855821"/>
                    <a:pt x="502996" y="1857631"/>
                  </a:cubicBezTo>
                  <a:cubicBezTo>
                    <a:pt x="502615" y="1857536"/>
                    <a:pt x="502424" y="1857631"/>
                    <a:pt x="502138" y="1857631"/>
                  </a:cubicBezTo>
                  <a:cubicBezTo>
                    <a:pt x="501567" y="1856202"/>
                    <a:pt x="500710" y="1854964"/>
                    <a:pt x="501281" y="1852773"/>
                  </a:cubicBezTo>
                  <a:cubicBezTo>
                    <a:pt x="501852" y="1852868"/>
                    <a:pt x="502138" y="1853059"/>
                    <a:pt x="502329" y="1853250"/>
                  </a:cubicBezTo>
                  <a:close/>
                  <a:moveTo>
                    <a:pt x="501281" y="1973169"/>
                  </a:moveTo>
                  <a:cubicBezTo>
                    <a:pt x="500614" y="1973074"/>
                    <a:pt x="500043" y="1972788"/>
                    <a:pt x="499567" y="1972407"/>
                  </a:cubicBezTo>
                  <a:cubicBezTo>
                    <a:pt x="499567" y="1971645"/>
                    <a:pt x="499567" y="1970979"/>
                    <a:pt x="499662" y="1970312"/>
                  </a:cubicBezTo>
                  <a:cubicBezTo>
                    <a:pt x="502138" y="1970693"/>
                    <a:pt x="500328" y="1966216"/>
                    <a:pt x="503853" y="1967835"/>
                  </a:cubicBezTo>
                  <a:cubicBezTo>
                    <a:pt x="503758" y="1969264"/>
                    <a:pt x="503662" y="1970597"/>
                    <a:pt x="503567" y="1972026"/>
                  </a:cubicBezTo>
                  <a:cubicBezTo>
                    <a:pt x="502900" y="1971931"/>
                    <a:pt x="502138" y="1972407"/>
                    <a:pt x="501281" y="1973169"/>
                  </a:cubicBezTo>
                  <a:close/>
                  <a:moveTo>
                    <a:pt x="492137" y="2007554"/>
                  </a:moveTo>
                  <a:cubicBezTo>
                    <a:pt x="497757" y="2002316"/>
                    <a:pt x="498709" y="2015841"/>
                    <a:pt x="492899" y="2015175"/>
                  </a:cubicBezTo>
                  <a:cubicBezTo>
                    <a:pt x="492327" y="2012888"/>
                    <a:pt x="494899" y="2007935"/>
                    <a:pt x="492137" y="2007554"/>
                  </a:cubicBezTo>
                  <a:close/>
                  <a:moveTo>
                    <a:pt x="498424" y="2009269"/>
                  </a:moveTo>
                  <a:cubicBezTo>
                    <a:pt x="500138" y="2009364"/>
                    <a:pt x="501757" y="2009459"/>
                    <a:pt x="503472" y="2009650"/>
                  </a:cubicBezTo>
                  <a:cubicBezTo>
                    <a:pt x="502805" y="2013936"/>
                    <a:pt x="499852" y="2015460"/>
                    <a:pt x="500138" y="2020794"/>
                  </a:cubicBezTo>
                  <a:cubicBezTo>
                    <a:pt x="499376" y="2018794"/>
                    <a:pt x="496233" y="2018604"/>
                    <a:pt x="496709" y="2015460"/>
                  </a:cubicBezTo>
                  <a:cubicBezTo>
                    <a:pt x="501186" y="2018889"/>
                    <a:pt x="497852" y="2012508"/>
                    <a:pt x="498424" y="2009269"/>
                  </a:cubicBezTo>
                  <a:close/>
                  <a:moveTo>
                    <a:pt x="499662" y="2027081"/>
                  </a:moveTo>
                  <a:cubicBezTo>
                    <a:pt x="501662" y="2027652"/>
                    <a:pt x="498424" y="2029271"/>
                    <a:pt x="500710" y="2029652"/>
                  </a:cubicBezTo>
                  <a:cubicBezTo>
                    <a:pt x="500424" y="2031558"/>
                    <a:pt x="497947" y="2030891"/>
                    <a:pt x="495757" y="2030510"/>
                  </a:cubicBezTo>
                  <a:cubicBezTo>
                    <a:pt x="496138" y="2029652"/>
                    <a:pt x="496328" y="2028891"/>
                    <a:pt x="496328" y="2028129"/>
                  </a:cubicBezTo>
                  <a:cubicBezTo>
                    <a:pt x="497757" y="2027747"/>
                    <a:pt x="498995" y="2027557"/>
                    <a:pt x="499662" y="2027081"/>
                  </a:cubicBezTo>
                  <a:close/>
                  <a:moveTo>
                    <a:pt x="497471" y="2064895"/>
                  </a:moveTo>
                  <a:cubicBezTo>
                    <a:pt x="497661" y="2064419"/>
                    <a:pt x="498043" y="2063942"/>
                    <a:pt x="498805" y="2063466"/>
                  </a:cubicBezTo>
                  <a:cubicBezTo>
                    <a:pt x="498233" y="2063371"/>
                    <a:pt x="497757" y="2063371"/>
                    <a:pt x="497185" y="2063276"/>
                  </a:cubicBezTo>
                  <a:cubicBezTo>
                    <a:pt x="497661" y="2062609"/>
                    <a:pt x="498614" y="2062418"/>
                    <a:pt x="499662" y="2062418"/>
                  </a:cubicBezTo>
                  <a:cubicBezTo>
                    <a:pt x="499662" y="2060037"/>
                    <a:pt x="499090" y="2058132"/>
                    <a:pt x="497471" y="2057180"/>
                  </a:cubicBezTo>
                  <a:cubicBezTo>
                    <a:pt x="500233" y="2054037"/>
                    <a:pt x="504901" y="2059371"/>
                    <a:pt x="503281" y="2063942"/>
                  </a:cubicBezTo>
                  <a:cubicBezTo>
                    <a:pt x="500519" y="2063371"/>
                    <a:pt x="500328" y="2065657"/>
                    <a:pt x="497471" y="2064895"/>
                  </a:cubicBezTo>
                  <a:close/>
                  <a:moveTo>
                    <a:pt x="484327" y="1944023"/>
                  </a:moveTo>
                  <a:cubicBezTo>
                    <a:pt x="484993" y="1943451"/>
                    <a:pt x="485565" y="1942975"/>
                    <a:pt x="486232" y="1942689"/>
                  </a:cubicBezTo>
                  <a:cubicBezTo>
                    <a:pt x="486708" y="1944023"/>
                    <a:pt x="487375" y="1945356"/>
                    <a:pt x="488994" y="1946499"/>
                  </a:cubicBezTo>
                  <a:cubicBezTo>
                    <a:pt x="489375" y="1945261"/>
                    <a:pt x="489375" y="1944308"/>
                    <a:pt x="489280" y="1943546"/>
                  </a:cubicBezTo>
                  <a:cubicBezTo>
                    <a:pt x="489660" y="1944118"/>
                    <a:pt x="490042" y="1944880"/>
                    <a:pt x="490327" y="1946118"/>
                  </a:cubicBezTo>
                  <a:cubicBezTo>
                    <a:pt x="490042" y="1942213"/>
                    <a:pt x="491756" y="1941260"/>
                    <a:pt x="494233" y="1941642"/>
                  </a:cubicBezTo>
                  <a:cubicBezTo>
                    <a:pt x="493185" y="1946213"/>
                    <a:pt x="489470" y="1952595"/>
                    <a:pt x="493471" y="1954500"/>
                  </a:cubicBezTo>
                  <a:cubicBezTo>
                    <a:pt x="491947" y="1956691"/>
                    <a:pt x="491470" y="1960215"/>
                    <a:pt x="487089" y="1959072"/>
                  </a:cubicBezTo>
                  <a:cubicBezTo>
                    <a:pt x="487279" y="1958882"/>
                    <a:pt x="487470" y="1958596"/>
                    <a:pt x="487851" y="1958310"/>
                  </a:cubicBezTo>
                  <a:cubicBezTo>
                    <a:pt x="487184" y="1958215"/>
                    <a:pt x="486803" y="1958501"/>
                    <a:pt x="486232" y="1958596"/>
                  </a:cubicBezTo>
                  <a:cubicBezTo>
                    <a:pt x="481088" y="1954786"/>
                    <a:pt x="488136" y="1950500"/>
                    <a:pt x="484327" y="1944023"/>
                  </a:cubicBezTo>
                  <a:close/>
                  <a:moveTo>
                    <a:pt x="471753" y="1930878"/>
                  </a:moveTo>
                  <a:cubicBezTo>
                    <a:pt x="472325" y="1928688"/>
                    <a:pt x="470801" y="1928021"/>
                    <a:pt x="471563" y="1925735"/>
                  </a:cubicBezTo>
                  <a:cubicBezTo>
                    <a:pt x="473277" y="1928497"/>
                    <a:pt x="474802" y="1925354"/>
                    <a:pt x="478897" y="1927163"/>
                  </a:cubicBezTo>
                  <a:cubicBezTo>
                    <a:pt x="479945" y="1920972"/>
                    <a:pt x="478802" y="1915257"/>
                    <a:pt x="480421" y="1910685"/>
                  </a:cubicBezTo>
                  <a:cubicBezTo>
                    <a:pt x="481183" y="1913733"/>
                    <a:pt x="482517" y="1916305"/>
                    <a:pt x="484803" y="1917924"/>
                  </a:cubicBezTo>
                  <a:cubicBezTo>
                    <a:pt x="484041" y="1921544"/>
                    <a:pt x="483565" y="1925449"/>
                    <a:pt x="483660" y="1930116"/>
                  </a:cubicBezTo>
                  <a:cubicBezTo>
                    <a:pt x="483279" y="1929926"/>
                    <a:pt x="483088" y="1929640"/>
                    <a:pt x="482707" y="1929545"/>
                  </a:cubicBezTo>
                  <a:cubicBezTo>
                    <a:pt x="482136" y="1931545"/>
                    <a:pt x="480421" y="1932402"/>
                    <a:pt x="479945" y="1934498"/>
                  </a:cubicBezTo>
                  <a:cubicBezTo>
                    <a:pt x="479659" y="1934307"/>
                    <a:pt x="479374" y="1934117"/>
                    <a:pt x="478897" y="1933545"/>
                  </a:cubicBezTo>
                  <a:cubicBezTo>
                    <a:pt x="478611" y="1935355"/>
                    <a:pt x="478421" y="1937069"/>
                    <a:pt x="476897" y="1936974"/>
                  </a:cubicBezTo>
                  <a:cubicBezTo>
                    <a:pt x="477088" y="1938879"/>
                    <a:pt x="478516" y="1936784"/>
                    <a:pt x="480612" y="1937736"/>
                  </a:cubicBezTo>
                  <a:cubicBezTo>
                    <a:pt x="478993" y="1940117"/>
                    <a:pt x="479088" y="1945071"/>
                    <a:pt x="474516" y="1942880"/>
                  </a:cubicBezTo>
                  <a:cubicBezTo>
                    <a:pt x="476611" y="1936879"/>
                    <a:pt x="473563" y="1933069"/>
                    <a:pt x="478231" y="1930878"/>
                  </a:cubicBezTo>
                  <a:cubicBezTo>
                    <a:pt x="474802" y="1929259"/>
                    <a:pt x="474611" y="1932021"/>
                    <a:pt x="471753" y="1930878"/>
                  </a:cubicBezTo>
                  <a:close/>
                  <a:moveTo>
                    <a:pt x="467563" y="1938975"/>
                  </a:moveTo>
                  <a:cubicBezTo>
                    <a:pt x="465086" y="1937069"/>
                    <a:pt x="461657" y="1932593"/>
                    <a:pt x="465562" y="1929640"/>
                  </a:cubicBezTo>
                  <a:cubicBezTo>
                    <a:pt x="466610" y="1930212"/>
                    <a:pt x="468706" y="1934974"/>
                    <a:pt x="465848" y="1934783"/>
                  </a:cubicBezTo>
                  <a:cubicBezTo>
                    <a:pt x="466419" y="1936212"/>
                    <a:pt x="468420" y="1936688"/>
                    <a:pt x="467563" y="1938975"/>
                  </a:cubicBezTo>
                  <a:close/>
                  <a:moveTo>
                    <a:pt x="493280" y="1869633"/>
                  </a:moveTo>
                  <a:cubicBezTo>
                    <a:pt x="495852" y="1870394"/>
                    <a:pt x="496519" y="1868775"/>
                    <a:pt x="497185" y="1867346"/>
                  </a:cubicBezTo>
                  <a:cubicBezTo>
                    <a:pt x="499185" y="1867632"/>
                    <a:pt x="499185" y="1866489"/>
                    <a:pt x="499185" y="1865251"/>
                  </a:cubicBezTo>
                  <a:cubicBezTo>
                    <a:pt x="499376" y="1865156"/>
                    <a:pt x="499567" y="1865156"/>
                    <a:pt x="499852" y="1865156"/>
                  </a:cubicBezTo>
                  <a:cubicBezTo>
                    <a:pt x="500805" y="1870490"/>
                    <a:pt x="500519" y="1871633"/>
                    <a:pt x="497852" y="1875157"/>
                  </a:cubicBezTo>
                  <a:cubicBezTo>
                    <a:pt x="498233" y="1875919"/>
                    <a:pt x="498233" y="1876967"/>
                    <a:pt x="498328" y="1878014"/>
                  </a:cubicBezTo>
                  <a:cubicBezTo>
                    <a:pt x="498043" y="1879824"/>
                    <a:pt x="497471" y="1881253"/>
                    <a:pt x="494328" y="1880872"/>
                  </a:cubicBezTo>
                  <a:cubicBezTo>
                    <a:pt x="496519" y="1878014"/>
                    <a:pt x="495661" y="1879253"/>
                    <a:pt x="493090" y="1879158"/>
                  </a:cubicBezTo>
                  <a:cubicBezTo>
                    <a:pt x="494328" y="1876967"/>
                    <a:pt x="496138" y="1876014"/>
                    <a:pt x="494233" y="1872395"/>
                  </a:cubicBezTo>
                  <a:cubicBezTo>
                    <a:pt x="493566" y="1872109"/>
                    <a:pt x="493185" y="1872109"/>
                    <a:pt x="492804" y="1872109"/>
                  </a:cubicBezTo>
                  <a:cubicBezTo>
                    <a:pt x="492709" y="1870109"/>
                    <a:pt x="492518" y="1868108"/>
                    <a:pt x="492804" y="1866394"/>
                  </a:cubicBezTo>
                  <a:cubicBezTo>
                    <a:pt x="493661" y="1866775"/>
                    <a:pt x="494328" y="1867537"/>
                    <a:pt x="493280" y="1869633"/>
                  </a:cubicBezTo>
                  <a:close/>
                  <a:moveTo>
                    <a:pt x="523189" y="1562451"/>
                  </a:moveTo>
                  <a:cubicBezTo>
                    <a:pt x="523284" y="1563213"/>
                    <a:pt x="523284" y="1564071"/>
                    <a:pt x="522903" y="1565404"/>
                  </a:cubicBezTo>
                  <a:cubicBezTo>
                    <a:pt x="522617" y="1565404"/>
                    <a:pt x="522522" y="1565213"/>
                    <a:pt x="522331" y="1565118"/>
                  </a:cubicBezTo>
                  <a:cubicBezTo>
                    <a:pt x="522617" y="1564261"/>
                    <a:pt x="522903" y="1563308"/>
                    <a:pt x="523189" y="1562451"/>
                  </a:cubicBezTo>
                  <a:close/>
                  <a:moveTo>
                    <a:pt x="522427" y="1646081"/>
                  </a:moveTo>
                  <a:cubicBezTo>
                    <a:pt x="523284" y="1646747"/>
                    <a:pt x="524236" y="1647224"/>
                    <a:pt x="525284" y="1647509"/>
                  </a:cubicBezTo>
                  <a:cubicBezTo>
                    <a:pt x="524046" y="1647795"/>
                    <a:pt x="522903" y="1647224"/>
                    <a:pt x="522427" y="1646081"/>
                  </a:cubicBezTo>
                  <a:close/>
                  <a:moveTo>
                    <a:pt x="516616" y="1754571"/>
                  </a:moveTo>
                  <a:cubicBezTo>
                    <a:pt x="515473" y="1755618"/>
                    <a:pt x="513759" y="1755904"/>
                    <a:pt x="511759" y="1755713"/>
                  </a:cubicBezTo>
                  <a:cubicBezTo>
                    <a:pt x="513092" y="1753142"/>
                    <a:pt x="512140" y="1752094"/>
                    <a:pt x="510520" y="1751618"/>
                  </a:cubicBezTo>
                  <a:cubicBezTo>
                    <a:pt x="510235" y="1750856"/>
                    <a:pt x="509473" y="1750475"/>
                    <a:pt x="508520" y="1750284"/>
                  </a:cubicBezTo>
                  <a:cubicBezTo>
                    <a:pt x="509758" y="1749713"/>
                    <a:pt x="511473" y="1749903"/>
                    <a:pt x="510997" y="1746665"/>
                  </a:cubicBezTo>
                  <a:cubicBezTo>
                    <a:pt x="511663" y="1747331"/>
                    <a:pt x="512140" y="1747808"/>
                    <a:pt x="512616" y="1748189"/>
                  </a:cubicBezTo>
                  <a:cubicBezTo>
                    <a:pt x="513568" y="1750379"/>
                    <a:pt x="515188" y="1752475"/>
                    <a:pt x="516616" y="1754571"/>
                  </a:cubicBezTo>
                  <a:close/>
                  <a:moveTo>
                    <a:pt x="496423" y="1931831"/>
                  </a:move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831"/>
                    <a:pt x="496423" y="1931926"/>
                    <a:pt x="496423" y="1931831"/>
                  </a:cubicBezTo>
                  <a:close/>
                  <a:moveTo>
                    <a:pt x="492994" y="1922306"/>
                  </a:moveTo>
                  <a:cubicBezTo>
                    <a:pt x="492232" y="1921734"/>
                    <a:pt x="491566" y="1921067"/>
                    <a:pt x="490899" y="1919925"/>
                  </a:cubicBezTo>
                  <a:cubicBezTo>
                    <a:pt x="490899" y="1919734"/>
                    <a:pt x="490899" y="1919543"/>
                    <a:pt x="490899" y="1919353"/>
                  </a:cubicBezTo>
                  <a:cubicBezTo>
                    <a:pt x="492423" y="1919163"/>
                    <a:pt x="492994" y="1918496"/>
                    <a:pt x="494137" y="1920115"/>
                  </a:cubicBezTo>
                  <a:cubicBezTo>
                    <a:pt x="496614" y="1914495"/>
                    <a:pt x="492137" y="1913543"/>
                    <a:pt x="491470" y="1910114"/>
                  </a:cubicBezTo>
                  <a:cubicBezTo>
                    <a:pt x="492327" y="1910209"/>
                    <a:pt x="493185" y="1910304"/>
                    <a:pt x="494042" y="1910114"/>
                  </a:cubicBezTo>
                  <a:cubicBezTo>
                    <a:pt x="494994" y="1913352"/>
                    <a:pt x="496042" y="1919258"/>
                    <a:pt x="492994" y="1922306"/>
                  </a:cubicBezTo>
                  <a:close/>
                  <a:moveTo>
                    <a:pt x="478421" y="1893635"/>
                  </a:moveTo>
                  <a:cubicBezTo>
                    <a:pt x="475849" y="1890968"/>
                    <a:pt x="484327" y="1889063"/>
                    <a:pt x="480517" y="1886873"/>
                  </a:cubicBezTo>
                  <a:cubicBezTo>
                    <a:pt x="485279" y="1884301"/>
                    <a:pt x="483946" y="1891350"/>
                    <a:pt x="480898" y="1893540"/>
                  </a:cubicBezTo>
                  <a:cubicBezTo>
                    <a:pt x="480421" y="1893254"/>
                    <a:pt x="479564" y="1893254"/>
                    <a:pt x="478421" y="1893635"/>
                  </a:cubicBezTo>
                  <a:close/>
                  <a:moveTo>
                    <a:pt x="513664" y="1657606"/>
                  </a:moveTo>
                  <a:cubicBezTo>
                    <a:pt x="514330" y="1658463"/>
                    <a:pt x="514711" y="1659511"/>
                    <a:pt x="515950" y="1659987"/>
                  </a:cubicBezTo>
                  <a:cubicBezTo>
                    <a:pt x="515950" y="1660654"/>
                    <a:pt x="516140" y="1661225"/>
                    <a:pt x="516235" y="1661892"/>
                  </a:cubicBezTo>
                  <a:cubicBezTo>
                    <a:pt x="515188" y="1662464"/>
                    <a:pt x="514044" y="1662845"/>
                    <a:pt x="512616" y="1662845"/>
                  </a:cubicBezTo>
                  <a:cubicBezTo>
                    <a:pt x="512330" y="1661797"/>
                    <a:pt x="512140" y="1660654"/>
                    <a:pt x="511473" y="1659701"/>
                  </a:cubicBezTo>
                  <a:cubicBezTo>
                    <a:pt x="512044" y="1659130"/>
                    <a:pt x="512616" y="1658368"/>
                    <a:pt x="512425" y="1656749"/>
                  </a:cubicBezTo>
                  <a:cubicBezTo>
                    <a:pt x="512806" y="1656939"/>
                    <a:pt x="512997" y="1657130"/>
                    <a:pt x="513187" y="1657416"/>
                  </a:cubicBezTo>
                  <a:cubicBezTo>
                    <a:pt x="513378" y="1657320"/>
                    <a:pt x="513473" y="1657416"/>
                    <a:pt x="513664" y="1657606"/>
                  </a:cubicBezTo>
                  <a:close/>
                  <a:moveTo>
                    <a:pt x="512235" y="1734092"/>
                  </a:moveTo>
                  <a:cubicBezTo>
                    <a:pt x="511949" y="1732758"/>
                    <a:pt x="512330" y="1731520"/>
                    <a:pt x="512902" y="1730472"/>
                  </a:cubicBezTo>
                  <a:cubicBezTo>
                    <a:pt x="512902" y="1731710"/>
                    <a:pt x="512902" y="1732854"/>
                    <a:pt x="512902" y="1734092"/>
                  </a:cubicBezTo>
                  <a:cubicBezTo>
                    <a:pt x="512711" y="1734187"/>
                    <a:pt x="512521" y="1734187"/>
                    <a:pt x="512235" y="1734092"/>
                  </a:cubicBezTo>
                  <a:close/>
                  <a:moveTo>
                    <a:pt x="515092" y="1643128"/>
                  </a:moveTo>
                  <a:cubicBezTo>
                    <a:pt x="515092" y="1639889"/>
                    <a:pt x="516616" y="1638842"/>
                    <a:pt x="518902" y="1638842"/>
                  </a:cubicBezTo>
                  <a:cubicBezTo>
                    <a:pt x="518902" y="1640271"/>
                    <a:pt x="518902" y="1641794"/>
                    <a:pt x="518521" y="1643604"/>
                  </a:cubicBezTo>
                  <a:cubicBezTo>
                    <a:pt x="517378" y="1643223"/>
                    <a:pt x="516711" y="1643223"/>
                    <a:pt x="516045" y="1643414"/>
                  </a:cubicBezTo>
                  <a:cubicBezTo>
                    <a:pt x="515759" y="1643318"/>
                    <a:pt x="515569" y="1643128"/>
                    <a:pt x="515092" y="1643128"/>
                  </a:cubicBezTo>
                  <a:close/>
                  <a:moveTo>
                    <a:pt x="517855" y="1646747"/>
                  </a:moveTo>
                  <a:cubicBezTo>
                    <a:pt x="518521" y="1646747"/>
                    <a:pt x="519093" y="1647129"/>
                    <a:pt x="519474" y="1647986"/>
                  </a:cubicBezTo>
                  <a:cubicBezTo>
                    <a:pt x="519093" y="1649129"/>
                    <a:pt x="520331" y="1650653"/>
                    <a:pt x="518235" y="1652653"/>
                  </a:cubicBezTo>
                  <a:cubicBezTo>
                    <a:pt x="514997" y="1651510"/>
                    <a:pt x="516997" y="1648938"/>
                    <a:pt x="517855" y="1646747"/>
                  </a:cubicBezTo>
                  <a:close/>
                  <a:moveTo>
                    <a:pt x="521188" y="1605409"/>
                  </a:moveTo>
                  <a:cubicBezTo>
                    <a:pt x="521760" y="1605028"/>
                    <a:pt x="522427" y="1604647"/>
                    <a:pt x="523189" y="1604361"/>
                  </a:cubicBezTo>
                  <a:cubicBezTo>
                    <a:pt x="523665" y="1605885"/>
                    <a:pt x="522617" y="1608076"/>
                    <a:pt x="521093" y="1609695"/>
                  </a:cubicBezTo>
                  <a:cubicBezTo>
                    <a:pt x="520522" y="1609124"/>
                    <a:pt x="519950" y="1608457"/>
                    <a:pt x="519760" y="1607409"/>
                  </a:cubicBezTo>
                  <a:cubicBezTo>
                    <a:pt x="520236" y="1606647"/>
                    <a:pt x="520712" y="1606076"/>
                    <a:pt x="521188" y="1605409"/>
                  </a:cubicBezTo>
                  <a:close/>
                  <a:moveTo>
                    <a:pt x="451370" y="1861917"/>
                  </a:moveTo>
                  <a:cubicBezTo>
                    <a:pt x="451370" y="1861822"/>
                    <a:pt x="451275" y="1861822"/>
                    <a:pt x="451275" y="1861727"/>
                  </a:cubicBezTo>
                  <a:cubicBezTo>
                    <a:pt x="455180" y="1857345"/>
                    <a:pt x="450132" y="1858202"/>
                    <a:pt x="450132" y="1854107"/>
                  </a:cubicBezTo>
                  <a:cubicBezTo>
                    <a:pt x="454132" y="1853630"/>
                    <a:pt x="456514" y="1862393"/>
                    <a:pt x="451370" y="1861917"/>
                  </a:cubicBezTo>
                  <a:close/>
                  <a:moveTo>
                    <a:pt x="482517" y="1867537"/>
                  </a:moveTo>
                  <a:cubicBezTo>
                    <a:pt x="483279" y="1868204"/>
                    <a:pt x="483946" y="1868871"/>
                    <a:pt x="484517" y="1869537"/>
                  </a:cubicBezTo>
                  <a:cubicBezTo>
                    <a:pt x="483850" y="1869918"/>
                    <a:pt x="483184" y="1870299"/>
                    <a:pt x="482517" y="1870680"/>
                  </a:cubicBezTo>
                  <a:cubicBezTo>
                    <a:pt x="480517" y="1869347"/>
                    <a:pt x="481278" y="1868394"/>
                    <a:pt x="482517" y="1867537"/>
                  </a:cubicBezTo>
                  <a:close/>
                  <a:moveTo>
                    <a:pt x="489184" y="1880396"/>
                  </a:moveTo>
                  <a:cubicBezTo>
                    <a:pt x="489184" y="1880586"/>
                    <a:pt x="489375" y="1880777"/>
                    <a:pt x="489375" y="1880967"/>
                  </a:cubicBezTo>
                  <a:cubicBezTo>
                    <a:pt x="488136" y="1880586"/>
                    <a:pt x="486898" y="1879634"/>
                    <a:pt x="485755" y="1878681"/>
                  </a:cubicBezTo>
                  <a:cubicBezTo>
                    <a:pt x="487660" y="1878681"/>
                    <a:pt x="488518" y="1879443"/>
                    <a:pt x="489184" y="1880396"/>
                  </a:cubicBezTo>
                  <a:close/>
                  <a:moveTo>
                    <a:pt x="491756" y="1908780"/>
                  </a:moveTo>
                  <a:cubicBezTo>
                    <a:pt x="491661" y="1908685"/>
                    <a:pt x="491661" y="1908590"/>
                    <a:pt x="491566" y="1908494"/>
                  </a:cubicBezTo>
                  <a:cubicBezTo>
                    <a:pt x="491566" y="1908399"/>
                    <a:pt x="491566" y="1908304"/>
                    <a:pt x="491566" y="1908209"/>
                  </a:cubicBezTo>
                  <a:cubicBezTo>
                    <a:pt x="491566" y="1908209"/>
                    <a:pt x="491661" y="1908209"/>
                    <a:pt x="491661" y="1908209"/>
                  </a:cubicBezTo>
                  <a:cubicBezTo>
                    <a:pt x="491661" y="1908399"/>
                    <a:pt x="491756" y="1908494"/>
                    <a:pt x="491756" y="1908780"/>
                  </a:cubicBezTo>
                  <a:close/>
                  <a:moveTo>
                    <a:pt x="488708" y="1866108"/>
                  </a:moveTo>
                  <a:cubicBezTo>
                    <a:pt x="488613" y="1865251"/>
                    <a:pt x="488899" y="1864584"/>
                    <a:pt x="489851" y="1863917"/>
                  </a:cubicBezTo>
                  <a:cubicBezTo>
                    <a:pt x="489851" y="1864489"/>
                    <a:pt x="489470" y="1865251"/>
                    <a:pt x="488708" y="1866108"/>
                  </a:cubicBezTo>
                  <a:close/>
                  <a:moveTo>
                    <a:pt x="521950" y="1621601"/>
                  </a:moveTo>
                  <a:cubicBezTo>
                    <a:pt x="522046" y="1621316"/>
                    <a:pt x="522236" y="1621125"/>
                    <a:pt x="522331" y="1620839"/>
                  </a:cubicBezTo>
                  <a:cubicBezTo>
                    <a:pt x="522427" y="1620935"/>
                    <a:pt x="522522" y="1621030"/>
                    <a:pt x="522617" y="1621125"/>
                  </a:cubicBezTo>
                  <a:cubicBezTo>
                    <a:pt x="522522" y="1621316"/>
                    <a:pt x="522427" y="1621411"/>
                    <a:pt x="522331" y="1621506"/>
                  </a:cubicBezTo>
                  <a:cubicBezTo>
                    <a:pt x="522236" y="1621506"/>
                    <a:pt x="522141" y="1621601"/>
                    <a:pt x="521950" y="1621601"/>
                  </a:cubicBezTo>
                  <a:close/>
                  <a:moveTo>
                    <a:pt x="479278" y="1873919"/>
                  </a:moveTo>
                  <a:cubicBezTo>
                    <a:pt x="481755" y="1874395"/>
                    <a:pt x="483946" y="1874967"/>
                    <a:pt x="485755" y="1875919"/>
                  </a:cubicBezTo>
                  <a:cubicBezTo>
                    <a:pt x="485565" y="1876491"/>
                    <a:pt x="485089" y="1877157"/>
                    <a:pt x="484612" y="1877824"/>
                  </a:cubicBezTo>
                  <a:cubicBezTo>
                    <a:pt x="482041" y="1875633"/>
                    <a:pt x="479945" y="1874204"/>
                    <a:pt x="478040" y="1880015"/>
                  </a:cubicBezTo>
                  <a:cubicBezTo>
                    <a:pt x="474706" y="1878300"/>
                    <a:pt x="479564" y="1876205"/>
                    <a:pt x="479278" y="1873919"/>
                  </a:cubicBezTo>
                  <a:close/>
                  <a:moveTo>
                    <a:pt x="484041" y="1905827"/>
                  </a:moveTo>
                  <a:cubicBezTo>
                    <a:pt x="484231" y="1906113"/>
                    <a:pt x="484517" y="1906304"/>
                    <a:pt x="484803" y="1906494"/>
                  </a:cubicBezTo>
                  <a:cubicBezTo>
                    <a:pt x="484708" y="1908018"/>
                    <a:pt x="483946" y="1910209"/>
                    <a:pt x="486136" y="1907733"/>
                  </a:cubicBezTo>
                  <a:cubicBezTo>
                    <a:pt x="486232" y="1907828"/>
                    <a:pt x="486422" y="1907923"/>
                    <a:pt x="486517" y="1908018"/>
                  </a:cubicBezTo>
                  <a:cubicBezTo>
                    <a:pt x="486327" y="1909256"/>
                    <a:pt x="486136" y="1910400"/>
                    <a:pt x="485946" y="1911542"/>
                  </a:cubicBezTo>
                  <a:cubicBezTo>
                    <a:pt x="484708" y="1910685"/>
                    <a:pt x="483184" y="1909923"/>
                    <a:pt x="480421" y="1910400"/>
                  </a:cubicBezTo>
                  <a:cubicBezTo>
                    <a:pt x="481088" y="1908685"/>
                    <a:pt x="482231" y="1907161"/>
                    <a:pt x="484041" y="1905827"/>
                  </a:cubicBezTo>
                  <a:close/>
                  <a:moveTo>
                    <a:pt x="495757" y="1935450"/>
                  </a:moveTo>
                  <a:cubicBezTo>
                    <a:pt x="495280" y="1936212"/>
                    <a:pt x="494518" y="1936688"/>
                    <a:pt x="493471" y="1936784"/>
                  </a:cubicBezTo>
                  <a:cubicBezTo>
                    <a:pt x="492423" y="1936593"/>
                    <a:pt x="491566" y="1936212"/>
                    <a:pt x="490708" y="1935736"/>
                  </a:cubicBezTo>
                  <a:cubicBezTo>
                    <a:pt x="492613" y="1935546"/>
                    <a:pt x="494328" y="1935450"/>
                    <a:pt x="495757" y="1935450"/>
                  </a:cubicBezTo>
                  <a:close/>
                  <a:moveTo>
                    <a:pt x="492232" y="1936688"/>
                  </a:moveTo>
                  <a:cubicBezTo>
                    <a:pt x="492137" y="1937165"/>
                    <a:pt x="492137" y="1937546"/>
                    <a:pt x="492232" y="1937831"/>
                  </a:cubicBezTo>
                  <a:cubicBezTo>
                    <a:pt x="491566" y="1937546"/>
                    <a:pt x="490899" y="1937260"/>
                    <a:pt x="490423" y="1936879"/>
                  </a:cubicBezTo>
                  <a:cubicBezTo>
                    <a:pt x="490899" y="1936593"/>
                    <a:pt x="491470" y="1936403"/>
                    <a:pt x="492232" y="1936688"/>
                  </a:cubicBezTo>
                  <a:close/>
                  <a:moveTo>
                    <a:pt x="497947" y="1920401"/>
                  </a:moveTo>
                  <a:cubicBezTo>
                    <a:pt x="497661" y="1920401"/>
                    <a:pt x="497471" y="1920401"/>
                    <a:pt x="497185" y="1920496"/>
                  </a:cubicBezTo>
                  <a:cubicBezTo>
                    <a:pt x="497471" y="1920210"/>
                    <a:pt x="497661" y="1920210"/>
                    <a:pt x="497947" y="1920020"/>
                  </a:cubicBezTo>
                  <a:cubicBezTo>
                    <a:pt x="497947" y="1920210"/>
                    <a:pt x="497947" y="1920305"/>
                    <a:pt x="497947" y="1920401"/>
                  </a:cubicBezTo>
                  <a:close/>
                  <a:moveTo>
                    <a:pt x="487375" y="1858964"/>
                  </a:moveTo>
                  <a:cubicBezTo>
                    <a:pt x="488613" y="1858679"/>
                    <a:pt x="488994" y="1857631"/>
                    <a:pt x="489089" y="1856488"/>
                  </a:cubicBezTo>
                  <a:cubicBezTo>
                    <a:pt x="489280" y="1857059"/>
                    <a:pt x="489565" y="1857536"/>
                    <a:pt x="489756" y="1858107"/>
                  </a:cubicBezTo>
                  <a:cubicBezTo>
                    <a:pt x="488994" y="1858869"/>
                    <a:pt x="488136" y="1859250"/>
                    <a:pt x="487375" y="1858964"/>
                  </a:cubicBezTo>
                  <a:close/>
                  <a:moveTo>
                    <a:pt x="528332" y="1559498"/>
                  </a:moveTo>
                  <a:cubicBezTo>
                    <a:pt x="526903" y="1559403"/>
                    <a:pt x="525379" y="1559308"/>
                    <a:pt x="523951" y="1559213"/>
                  </a:cubicBezTo>
                  <a:cubicBezTo>
                    <a:pt x="524141" y="1558260"/>
                    <a:pt x="524141" y="1557498"/>
                    <a:pt x="524141" y="1556736"/>
                  </a:cubicBezTo>
                  <a:cubicBezTo>
                    <a:pt x="525379" y="1556831"/>
                    <a:pt x="526713" y="1556641"/>
                    <a:pt x="528618" y="1555688"/>
                  </a:cubicBezTo>
                  <a:cubicBezTo>
                    <a:pt x="528523" y="1556927"/>
                    <a:pt x="528427" y="1558165"/>
                    <a:pt x="528332" y="1559498"/>
                  </a:cubicBezTo>
                  <a:close/>
                  <a:moveTo>
                    <a:pt x="484803" y="1963263"/>
                  </a:moveTo>
                  <a:cubicBezTo>
                    <a:pt x="485946" y="1963168"/>
                    <a:pt x="487089" y="1963358"/>
                    <a:pt x="488232" y="1964025"/>
                  </a:cubicBezTo>
                  <a:cubicBezTo>
                    <a:pt x="486898" y="1965549"/>
                    <a:pt x="485660" y="1966692"/>
                    <a:pt x="484231" y="1963930"/>
                  </a:cubicBezTo>
                  <a:cubicBezTo>
                    <a:pt x="484327" y="1963549"/>
                    <a:pt x="484612" y="1963454"/>
                    <a:pt x="484803" y="1963263"/>
                  </a:cubicBezTo>
                  <a:close/>
                  <a:moveTo>
                    <a:pt x="493090" y="1959453"/>
                  </a:moveTo>
                  <a:cubicBezTo>
                    <a:pt x="493756" y="1960310"/>
                    <a:pt x="495661" y="1965644"/>
                    <a:pt x="492613" y="1965740"/>
                  </a:cubicBezTo>
                  <a:cubicBezTo>
                    <a:pt x="492613" y="1965359"/>
                    <a:pt x="492518" y="1965168"/>
                    <a:pt x="492232" y="1964883"/>
                  </a:cubicBezTo>
                  <a:cubicBezTo>
                    <a:pt x="492994" y="1964406"/>
                    <a:pt x="493471" y="1963454"/>
                    <a:pt x="493471" y="1961930"/>
                  </a:cubicBezTo>
                  <a:cubicBezTo>
                    <a:pt x="491566" y="1960882"/>
                    <a:pt x="490232" y="1961930"/>
                    <a:pt x="488994" y="1963168"/>
                  </a:cubicBezTo>
                  <a:cubicBezTo>
                    <a:pt x="489184" y="1960596"/>
                    <a:pt x="490232" y="1958977"/>
                    <a:pt x="493090" y="1959453"/>
                  </a:cubicBezTo>
                  <a:close/>
                  <a:moveTo>
                    <a:pt x="490327" y="1965168"/>
                  </a:moveTo>
                  <a:cubicBezTo>
                    <a:pt x="490423" y="1965168"/>
                    <a:pt x="490423" y="1965168"/>
                    <a:pt x="490423" y="1965168"/>
                  </a:cubicBezTo>
                  <a:cubicBezTo>
                    <a:pt x="490423" y="1965263"/>
                    <a:pt x="490327" y="1965263"/>
                    <a:pt x="490327" y="1965263"/>
                  </a:cubicBezTo>
                  <a:cubicBezTo>
                    <a:pt x="490423" y="1965263"/>
                    <a:pt x="490327" y="1965168"/>
                    <a:pt x="490327" y="1965168"/>
                  </a:cubicBezTo>
                  <a:close/>
                  <a:moveTo>
                    <a:pt x="492423" y="1966406"/>
                  </a:moveTo>
                  <a:cubicBezTo>
                    <a:pt x="491470" y="1966788"/>
                    <a:pt x="490708" y="1966883"/>
                    <a:pt x="490423" y="1965740"/>
                  </a:cubicBezTo>
                  <a:cubicBezTo>
                    <a:pt x="491375" y="1965740"/>
                    <a:pt x="491947" y="1966025"/>
                    <a:pt x="492423" y="1966406"/>
                  </a:cubicBezTo>
                  <a:close/>
                  <a:moveTo>
                    <a:pt x="504710" y="1921163"/>
                  </a:moveTo>
                  <a:cubicBezTo>
                    <a:pt x="504710" y="1921163"/>
                    <a:pt x="504710" y="1921067"/>
                    <a:pt x="504710" y="1921067"/>
                  </a:cubicBezTo>
                  <a:cubicBezTo>
                    <a:pt x="504710" y="1921067"/>
                    <a:pt x="504710" y="1921067"/>
                    <a:pt x="504710" y="1921163"/>
                  </a:cubicBezTo>
                  <a:cubicBezTo>
                    <a:pt x="504710" y="1921163"/>
                    <a:pt x="504710" y="1921163"/>
                    <a:pt x="504710" y="1921163"/>
                  </a:cubicBezTo>
                  <a:close/>
                  <a:moveTo>
                    <a:pt x="493185" y="1901065"/>
                  </a:moveTo>
                  <a:cubicBezTo>
                    <a:pt x="493185" y="1900875"/>
                    <a:pt x="493185" y="1900684"/>
                    <a:pt x="493185" y="1900589"/>
                  </a:cubicBezTo>
                  <a:cubicBezTo>
                    <a:pt x="493185" y="1900303"/>
                    <a:pt x="493090" y="1900017"/>
                    <a:pt x="493185" y="1899636"/>
                  </a:cubicBezTo>
                  <a:cubicBezTo>
                    <a:pt x="495376" y="1899731"/>
                    <a:pt x="496614" y="1900493"/>
                    <a:pt x="497471" y="1901446"/>
                  </a:cubicBezTo>
                  <a:cubicBezTo>
                    <a:pt x="496804" y="1902017"/>
                    <a:pt x="496233" y="1902875"/>
                    <a:pt x="495852" y="1903922"/>
                  </a:cubicBezTo>
                  <a:cubicBezTo>
                    <a:pt x="494614" y="1903446"/>
                    <a:pt x="493471" y="1902589"/>
                    <a:pt x="493185" y="1901065"/>
                  </a:cubicBezTo>
                  <a:close/>
                  <a:moveTo>
                    <a:pt x="509282" y="1769239"/>
                  </a:moveTo>
                  <a:cubicBezTo>
                    <a:pt x="509377" y="1769620"/>
                    <a:pt x="509473" y="1770096"/>
                    <a:pt x="509282" y="1770763"/>
                  </a:cubicBezTo>
                  <a:cubicBezTo>
                    <a:pt x="508044" y="1770287"/>
                    <a:pt x="506806" y="1769810"/>
                    <a:pt x="505758" y="1769144"/>
                  </a:cubicBezTo>
                  <a:cubicBezTo>
                    <a:pt x="506615" y="1768667"/>
                    <a:pt x="507949" y="1768953"/>
                    <a:pt x="509282" y="1769239"/>
                  </a:cubicBezTo>
                  <a:close/>
                  <a:moveTo>
                    <a:pt x="539667" y="1521875"/>
                  </a:moveTo>
                  <a:cubicBezTo>
                    <a:pt x="540143" y="1521494"/>
                    <a:pt x="540619" y="1521113"/>
                    <a:pt x="541191" y="1521113"/>
                  </a:cubicBezTo>
                  <a:cubicBezTo>
                    <a:pt x="540619" y="1523304"/>
                    <a:pt x="540524" y="1524732"/>
                    <a:pt x="540429" y="1526066"/>
                  </a:cubicBezTo>
                  <a:cubicBezTo>
                    <a:pt x="539381" y="1525208"/>
                    <a:pt x="540905" y="1522637"/>
                    <a:pt x="539667" y="1521875"/>
                  </a:cubicBezTo>
                  <a:close/>
                  <a:moveTo>
                    <a:pt x="458514" y="1946118"/>
                  </a:moveTo>
                  <a:cubicBezTo>
                    <a:pt x="456990" y="1949642"/>
                    <a:pt x="456133" y="1944404"/>
                    <a:pt x="453561" y="1945166"/>
                  </a:cubicBezTo>
                  <a:cubicBezTo>
                    <a:pt x="454704" y="1942594"/>
                    <a:pt x="456609" y="1941260"/>
                    <a:pt x="459466" y="1941260"/>
                  </a:cubicBezTo>
                  <a:cubicBezTo>
                    <a:pt x="460228" y="1943737"/>
                    <a:pt x="454990" y="1944594"/>
                    <a:pt x="458514" y="1946118"/>
                  </a:cubicBezTo>
                  <a:close/>
                  <a:moveTo>
                    <a:pt x="470039" y="1964978"/>
                  </a:moveTo>
                  <a:cubicBezTo>
                    <a:pt x="468801" y="1962025"/>
                    <a:pt x="477278" y="1968788"/>
                    <a:pt x="474706" y="1973550"/>
                  </a:cubicBezTo>
                  <a:cubicBezTo>
                    <a:pt x="469468" y="1973074"/>
                    <a:pt x="472420" y="1967264"/>
                    <a:pt x="470039" y="1964978"/>
                  </a:cubicBezTo>
                  <a:close/>
                  <a:moveTo>
                    <a:pt x="469086" y="1957072"/>
                  </a:moveTo>
                  <a:cubicBezTo>
                    <a:pt x="470325" y="1952500"/>
                    <a:pt x="472039" y="1948690"/>
                    <a:pt x="476897" y="1949738"/>
                  </a:cubicBezTo>
                  <a:cubicBezTo>
                    <a:pt x="478040" y="1951452"/>
                    <a:pt x="477373" y="1954310"/>
                    <a:pt x="476611" y="1957358"/>
                  </a:cubicBezTo>
                  <a:cubicBezTo>
                    <a:pt x="478516" y="1957548"/>
                    <a:pt x="480993" y="1958691"/>
                    <a:pt x="481755" y="1957072"/>
                  </a:cubicBezTo>
                  <a:cubicBezTo>
                    <a:pt x="480898" y="1956596"/>
                    <a:pt x="479374" y="1956500"/>
                    <a:pt x="479564" y="1955358"/>
                  </a:cubicBezTo>
                  <a:cubicBezTo>
                    <a:pt x="480326" y="1953262"/>
                    <a:pt x="481945" y="1952214"/>
                    <a:pt x="482517" y="1951071"/>
                  </a:cubicBezTo>
                  <a:cubicBezTo>
                    <a:pt x="482898" y="1953738"/>
                    <a:pt x="481945" y="1957739"/>
                    <a:pt x="482993" y="1959929"/>
                  </a:cubicBezTo>
                  <a:cubicBezTo>
                    <a:pt x="482993" y="1959929"/>
                    <a:pt x="482898" y="1959929"/>
                    <a:pt x="482898" y="1960025"/>
                  </a:cubicBezTo>
                  <a:cubicBezTo>
                    <a:pt x="479374" y="1958120"/>
                    <a:pt x="478611" y="1960787"/>
                    <a:pt x="475564" y="1958215"/>
                  </a:cubicBezTo>
                  <a:cubicBezTo>
                    <a:pt x="475087" y="1960596"/>
                    <a:pt x="476802" y="1961072"/>
                    <a:pt x="476421" y="1963358"/>
                  </a:cubicBezTo>
                  <a:cubicBezTo>
                    <a:pt x="476707" y="1963454"/>
                    <a:pt x="476992" y="1963358"/>
                    <a:pt x="477278" y="1963454"/>
                  </a:cubicBezTo>
                  <a:cubicBezTo>
                    <a:pt x="477088" y="1963549"/>
                    <a:pt x="476897" y="1963644"/>
                    <a:pt x="476707" y="1963739"/>
                  </a:cubicBezTo>
                  <a:cubicBezTo>
                    <a:pt x="473373" y="1961739"/>
                    <a:pt x="473373" y="1951929"/>
                    <a:pt x="469086" y="1957072"/>
                  </a:cubicBezTo>
                  <a:close/>
                  <a:moveTo>
                    <a:pt x="480517" y="1969550"/>
                  </a:moveTo>
                  <a:cubicBezTo>
                    <a:pt x="485374" y="1973931"/>
                    <a:pt x="485851" y="1968692"/>
                    <a:pt x="487660" y="1965930"/>
                  </a:cubicBezTo>
                  <a:cubicBezTo>
                    <a:pt x="489280" y="1968883"/>
                    <a:pt x="491185" y="1969073"/>
                    <a:pt x="493471" y="1968502"/>
                  </a:cubicBezTo>
                  <a:cubicBezTo>
                    <a:pt x="493471" y="1968883"/>
                    <a:pt x="493756" y="1969169"/>
                    <a:pt x="493661" y="1969645"/>
                  </a:cubicBezTo>
                  <a:cubicBezTo>
                    <a:pt x="487660" y="1970979"/>
                    <a:pt x="488613" y="1975931"/>
                    <a:pt x="488994" y="1981932"/>
                  </a:cubicBezTo>
                  <a:cubicBezTo>
                    <a:pt x="488803" y="1982027"/>
                    <a:pt x="488613" y="1982123"/>
                    <a:pt x="488327" y="1982218"/>
                  </a:cubicBezTo>
                  <a:cubicBezTo>
                    <a:pt x="484612" y="1980599"/>
                    <a:pt x="480231" y="1979742"/>
                    <a:pt x="476135" y="1978789"/>
                  </a:cubicBezTo>
                  <a:cubicBezTo>
                    <a:pt x="476421" y="1977551"/>
                    <a:pt x="475468" y="1977170"/>
                    <a:pt x="475373" y="1976027"/>
                  </a:cubicBezTo>
                  <a:cubicBezTo>
                    <a:pt x="480135" y="1974979"/>
                    <a:pt x="478135" y="1972788"/>
                    <a:pt x="480517" y="1969550"/>
                  </a:cubicBezTo>
                  <a:close/>
                  <a:moveTo>
                    <a:pt x="485565" y="1983742"/>
                  </a:moveTo>
                  <a:cubicBezTo>
                    <a:pt x="483755" y="1984885"/>
                    <a:pt x="482326" y="1986314"/>
                    <a:pt x="481755" y="1988123"/>
                  </a:cubicBezTo>
                  <a:cubicBezTo>
                    <a:pt x="480421" y="1987076"/>
                    <a:pt x="479564" y="1985361"/>
                    <a:pt x="479088" y="1983266"/>
                  </a:cubicBezTo>
                  <a:cubicBezTo>
                    <a:pt x="479945" y="1980789"/>
                    <a:pt x="483469" y="1981646"/>
                    <a:pt x="485565" y="1983742"/>
                  </a:cubicBezTo>
                  <a:close/>
                  <a:moveTo>
                    <a:pt x="486994" y="2008412"/>
                  </a:moveTo>
                  <a:cubicBezTo>
                    <a:pt x="487089" y="2011269"/>
                    <a:pt x="489184" y="2012412"/>
                    <a:pt x="490137" y="2014508"/>
                  </a:cubicBezTo>
                  <a:cubicBezTo>
                    <a:pt x="486517" y="2013269"/>
                    <a:pt x="485755" y="2010698"/>
                    <a:pt x="486994" y="2008412"/>
                  </a:cubicBezTo>
                  <a:close/>
                  <a:moveTo>
                    <a:pt x="475564" y="2053275"/>
                  </a:moveTo>
                  <a:cubicBezTo>
                    <a:pt x="475849" y="2052989"/>
                    <a:pt x="476135" y="2052608"/>
                    <a:pt x="476326" y="2052036"/>
                  </a:cubicBezTo>
                  <a:cubicBezTo>
                    <a:pt x="476992" y="2052322"/>
                    <a:pt x="477373" y="2052798"/>
                    <a:pt x="477850" y="2053179"/>
                  </a:cubicBezTo>
                  <a:cubicBezTo>
                    <a:pt x="477278" y="2054417"/>
                    <a:pt x="476135" y="2054703"/>
                    <a:pt x="474992" y="2055084"/>
                  </a:cubicBezTo>
                  <a:cubicBezTo>
                    <a:pt x="475468" y="2054227"/>
                    <a:pt x="475564" y="2053751"/>
                    <a:pt x="475564" y="2053275"/>
                  </a:cubicBezTo>
                  <a:close/>
                  <a:moveTo>
                    <a:pt x="477278" y="2050226"/>
                  </a:moveTo>
                  <a:cubicBezTo>
                    <a:pt x="478231" y="2050226"/>
                    <a:pt x="479183" y="2049941"/>
                    <a:pt x="479945" y="2049655"/>
                  </a:cubicBezTo>
                  <a:cubicBezTo>
                    <a:pt x="482612" y="2042702"/>
                    <a:pt x="477754" y="2047274"/>
                    <a:pt x="477469" y="2042797"/>
                  </a:cubicBezTo>
                  <a:cubicBezTo>
                    <a:pt x="478326" y="2042988"/>
                    <a:pt x="478993" y="2042797"/>
                    <a:pt x="479755" y="2042797"/>
                  </a:cubicBezTo>
                  <a:cubicBezTo>
                    <a:pt x="479755" y="2046893"/>
                    <a:pt x="484708" y="2046702"/>
                    <a:pt x="484041" y="2051369"/>
                  </a:cubicBezTo>
                  <a:cubicBezTo>
                    <a:pt x="480707" y="2051274"/>
                    <a:pt x="478707" y="2050798"/>
                    <a:pt x="477278" y="2050226"/>
                  </a:cubicBezTo>
                  <a:close/>
                  <a:moveTo>
                    <a:pt x="500043" y="2108139"/>
                  </a:moveTo>
                  <a:cubicBezTo>
                    <a:pt x="490803" y="2102043"/>
                    <a:pt x="508710" y="2102043"/>
                    <a:pt x="504710" y="2097089"/>
                  </a:cubicBezTo>
                  <a:cubicBezTo>
                    <a:pt x="508806" y="2098614"/>
                    <a:pt x="507377" y="2104995"/>
                    <a:pt x="514330" y="2104043"/>
                  </a:cubicBezTo>
                  <a:cubicBezTo>
                    <a:pt x="510997" y="2111377"/>
                    <a:pt x="501376" y="2096994"/>
                    <a:pt x="500043" y="2108139"/>
                  </a:cubicBezTo>
                  <a:close/>
                  <a:moveTo>
                    <a:pt x="503853" y="2074229"/>
                  </a:moveTo>
                  <a:cubicBezTo>
                    <a:pt x="503948" y="2072991"/>
                    <a:pt x="504043" y="2071658"/>
                    <a:pt x="504139" y="2070419"/>
                  </a:cubicBezTo>
                  <a:cubicBezTo>
                    <a:pt x="506520" y="2073563"/>
                    <a:pt x="510711" y="2068419"/>
                    <a:pt x="510139" y="2074610"/>
                  </a:cubicBezTo>
                  <a:cubicBezTo>
                    <a:pt x="507853" y="2072134"/>
                    <a:pt x="506996" y="2074325"/>
                    <a:pt x="503853" y="2074229"/>
                  </a:cubicBezTo>
                  <a:close/>
                  <a:moveTo>
                    <a:pt x="517188" y="2291685"/>
                  </a:moveTo>
                  <a:cubicBezTo>
                    <a:pt x="518617" y="2294448"/>
                    <a:pt x="519474" y="2301210"/>
                    <a:pt x="517664" y="2303115"/>
                  </a:cubicBezTo>
                  <a:cubicBezTo>
                    <a:pt x="513187" y="2301972"/>
                    <a:pt x="516140" y="2294448"/>
                    <a:pt x="517188" y="2291685"/>
                  </a:cubicBezTo>
                  <a:close/>
                  <a:moveTo>
                    <a:pt x="518426" y="2274064"/>
                  </a:moveTo>
                  <a:cubicBezTo>
                    <a:pt x="519474" y="2273493"/>
                    <a:pt x="520617" y="2272921"/>
                    <a:pt x="522331" y="2273112"/>
                  </a:cubicBezTo>
                  <a:cubicBezTo>
                    <a:pt x="523284" y="2274635"/>
                    <a:pt x="523760" y="2276636"/>
                    <a:pt x="523189" y="2279493"/>
                  </a:cubicBezTo>
                  <a:cubicBezTo>
                    <a:pt x="521379" y="2277874"/>
                    <a:pt x="517569" y="2277969"/>
                    <a:pt x="518426" y="2274064"/>
                  </a:cubicBezTo>
                  <a:close/>
                  <a:moveTo>
                    <a:pt x="517569" y="2094232"/>
                  </a:moveTo>
                  <a:cubicBezTo>
                    <a:pt x="516235" y="2096327"/>
                    <a:pt x="514902" y="2098518"/>
                    <a:pt x="510997" y="2097566"/>
                  </a:cubicBezTo>
                  <a:cubicBezTo>
                    <a:pt x="510044" y="2096042"/>
                    <a:pt x="509568" y="2094042"/>
                    <a:pt x="510235" y="2091184"/>
                  </a:cubicBezTo>
                  <a:cubicBezTo>
                    <a:pt x="514807" y="2089088"/>
                    <a:pt x="514235" y="2092422"/>
                    <a:pt x="517569" y="2094232"/>
                  </a:cubicBezTo>
                  <a:close/>
                  <a:moveTo>
                    <a:pt x="502043" y="2046226"/>
                  </a:moveTo>
                  <a:cubicBezTo>
                    <a:pt x="507091" y="2048036"/>
                    <a:pt x="508710" y="2046035"/>
                    <a:pt x="510616" y="2049369"/>
                  </a:cubicBezTo>
                  <a:cubicBezTo>
                    <a:pt x="509473" y="2051465"/>
                    <a:pt x="501472" y="2049560"/>
                    <a:pt x="502043" y="2046226"/>
                  </a:cubicBezTo>
                  <a:close/>
                  <a:moveTo>
                    <a:pt x="502234" y="1882110"/>
                  </a:moveTo>
                  <a:cubicBezTo>
                    <a:pt x="503281" y="1880015"/>
                    <a:pt x="503567" y="1877919"/>
                    <a:pt x="502996" y="1875633"/>
                  </a:cubicBezTo>
                  <a:cubicBezTo>
                    <a:pt x="503758" y="1876871"/>
                    <a:pt x="504519" y="1878300"/>
                    <a:pt x="505186" y="1879538"/>
                  </a:cubicBezTo>
                  <a:cubicBezTo>
                    <a:pt x="504996" y="1880777"/>
                    <a:pt x="504805" y="1882015"/>
                    <a:pt x="504710" y="1883348"/>
                  </a:cubicBezTo>
                  <a:cubicBezTo>
                    <a:pt x="503853" y="1882777"/>
                    <a:pt x="503091" y="1882396"/>
                    <a:pt x="502234" y="1882110"/>
                  </a:cubicBezTo>
                  <a:close/>
                  <a:moveTo>
                    <a:pt x="503281" y="1849821"/>
                  </a:moveTo>
                  <a:cubicBezTo>
                    <a:pt x="501376" y="1850583"/>
                    <a:pt x="500805" y="1853250"/>
                    <a:pt x="497661" y="1852106"/>
                  </a:cubicBezTo>
                  <a:cubicBezTo>
                    <a:pt x="497947" y="1851249"/>
                    <a:pt x="497090" y="1849916"/>
                    <a:pt x="496614" y="1848773"/>
                  </a:cubicBezTo>
                  <a:cubicBezTo>
                    <a:pt x="497757" y="1849821"/>
                    <a:pt x="500328" y="1851344"/>
                    <a:pt x="502900" y="1849439"/>
                  </a:cubicBezTo>
                  <a:cubicBezTo>
                    <a:pt x="503091" y="1849439"/>
                    <a:pt x="503186" y="1849439"/>
                    <a:pt x="503281" y="1849439"/>
                  </a:cubicBezTo>
                  <a:cubicBezTo>
                    <a:pt x="503281" y="1849344"/>
                    <a:pt x="503281" y="1849249"/>
                    <a:pt x="503281" y="1849154"/>
                  </a:cubicBezTo>
                  <a:cubicBezTo>
                    <a:pt x="503377" y="1849058"/>
                    <a:pt x="503567" y="1849058"/>
                    <a:pt x="503662" y="1848868"/>
                  </a:cubicBezTo>
                  <a:cubicBezTo>
                    <a:pt x="503472" y="1849249"/>
                    <a:pt x="503472" y="1849535"/>
                    <a:pt x="503281" y="1849821"/>
                  </a:cubicBezTo>
                  <a:close/>
                  <a:moveTo>
                    <a:pt x="494518" y="1836295"/>
                  </a:moveTo>
                  <a:cubicBezTo>
                    <a:pt x="495852" y="1836104"/>
                    <a:pt x="496900" y="1835723"/>
                    <a:pt x="497757" y="1834962"/>
                  </a:cubicBezTo>
                  <a:cubicBezTo>
                    <a:pt x="496995" y="1836485"/>
                    <a:pt x="496423" y="1837914"/>
                    <a:pt x="496423" y="1839057"/>
                  </a:cubicBezTo>
                  <a:cubicBezTo>
                    <a:pt x="496709" y="1837629"/>
                    <a:pt x="494709" y="1837533"/>
                    <a:pt x="494518" y="1836295"/>
                  </a:cubicBezTo>
                  <a:close/>
                  <a:moveTo>
                    <a:pt x="497661" y="1826865"/>
                  </a:moveTo>
                  <a:cubicBezTo>
                    <a:pt x="497661" y="1826770"/>
                    <a:pt x="497661" y="1826675"/>
                    <a:pt x="497757" y="1826675"/>
                  </a:cubicBezTo>
                  <a:cubicBezTo>
                    <a:pt x="497947" y="1826675"/>
                    <a:pt x="498043" y="1826770"/>
                    <a:pt x="498233" y="1826770"/>
                  </a:cubicBezTo>
                  <a:cubicBezTo>
                    <a:pt x="497947" y="1826865"/>
                    <a:pt x="497852" y="1826770"/>
                    <a:pt x="497661" y="1826865"/>
                  </a:cubicBezTo>
                  <a:close/>
                  <a:moveTo>
                    <a:pt x="501376" y="1814864"/>
                  </a:moveTo>
                  <a:cubicBezTo>
                    <a:pt x="501186" y="1813721"/>
                    <a:pt x="501186" y="1812768"/>
                    <a:pt x="502996" y="1812483"/>
                  </a:cubicBezTo>
                  <a:cubicBezTo>
                    <a:pt x="503091" y="1812578"/>
                    <a:pt x="503091" y="1812673"/>
                    <a:pt x="503186" y="1812768"/>
                  </a:cubicBezTo>
                  <a:cubicBezTo>
                    <a:pt x="502710" y="1813530"/>
                    <a:pt x="502138" y="1814292"/>
                    <a:pt x="501376" y="1814864"/>
                  </a:cubicBezTo>
                  <a:close/>
                  <a:moveTo>
                    <a:pt x="477850" y="2095946"/>
                  </a:moveTo>
                  <a:cubicBezTo>
                    <a:pt x="477373" y="2096137"/>
                    <a:pt x="476897" y="2096232"/>
                    <a:pt x="476611" y="2095851"/>
                  </a:cubicBezTo>
                  <a:cubicBezTo>
                    <a:pt x="477088" y="2095375"/>
                    <a:pt x="477469" y="2095280"/>
                    <a:pt x="477850" y="2095946"/>
                  </a:cubicBezTo>
                  <a:close/>
                  <a:moveTo>
                    <a:pt x="487565" y="2123664"/>
                  </a:moveTo>
                  <a:cubicBezTo>
                    <a:pt x="491851" y="2124902"/>
                    <a:pt x="489565" y="2118616"/>
                    <a:pt x="494137" y="2120331"/>
                  </a:cubicBezTo>
                  <a:cubicBezTo>
                    <a:pt x="490708" y="2123569"/>
                    <a:pt x="494328" y="2126046"/>
                    <a:pt x="494709" y="2129760"/>
                  </a:cubicBezTo>
                  <a:cubicBezTo>
                    <a:pt x="493661" y="2130237"/>
                    <a:pt x="492899" y="2130808"/>
                    <a:pt x="492232" y="2130427"/>
                  </a:cubicBezTo>
                  <a:cubicBezTo>
                    <a:pt x="491566" y="2128522"/>
                    <a:pt x="492423" y="2125379"/>
                    <a:pt x="488613" y="2126236"/>
                  </a:cubicBezTo>
                  <a:cubicBezTo>
                    <a:pt x="488327" y="2127284"/>
                    <a:pt x="488994" y="2127474"/>
                    <a:pt x="489756" y="2127569"/>
                  </a:cubicBezTo>
                  <a:cubicBezTo>
                    <a:pt x="489280" y="2129570"/>
                    <a:pt x="488041" y="2128522"/>
                    <a:pt x="487470" y="2126808"/>
                  </a:cubicBezTo>
                  <a:cubicBezTo>
                    <a:pt x="487470" y="2126617"/>
                    <a:pt x="487470" y="2126427"/>
                    <a:pt x="487470" y="2126141"/>
                  </a:cubicBezTo>
                  <a:cubicBezTo>
                    <a:pt x="487375" y="2126141"/>
                    <a:pt x="487375" y="2126141"/>
                    <a:pt x="487375" y="2126141"/>
                  </a:cubicBezTo>
                  <a:cubicBezTo>
                    <a:pt x="487184" y="2125284"/>
                    <a:pt x="487184" y="2124426"/>
                    <a:pt x="487565" y="2123664"/>
                  </a:cubicBezTo>
                  <a:close/>
                  <a:moveTo>
                    <a:pt x="499471" y="2139095"/>
                  </a:moveTo>
                  <a:cubicBezTo>
                    <a:pt x="499185" y="2138047"/>
                    <a:pt x="498900" y="2137094"/>
                    <a:pt x="498519" y="2136047"/>
                  </a:cubicBezTo>
                  <a:cubicBezTo>
                    <a:pt x="501948" y="2135666"/>
                    <a:pt x="505948" y="2136428"/>
                    <a:pt x="508139" y="2137761"/>
                  </a:cubicBezTo>
                  <a:cubicBezTo>
                    <a:pt x="507663" y="2138333"/>
                    <a:pt x="507186" y="2138809"/>
                    <a:pt x="506615" y="2139095"/>
                  </a:cubicBezTo>
                  <a:cubicBezTo>
                    <a:pt x="506615" y="2139000"/>
                    <a:pt x="506615" y="2139000"/>
                    <a:pt x="506615" y="2138904"/>
                  </a:cubicBezTo>
                  <a:cubicBezTo>
                    <a:pt x="504901" y="2138619"/>
                    <a:pt x="504043" y="2137761"/>
                    <a:pt x="503186" y="2136904"/>
                  </a:cubicBezTo>
                  <a:cubicBezTo>
                    <a:pt x="502234" y="2137094"/>
                    <a:pt x="501948" y="2138238"/>
                    <a:pt x="501567" y="2139381"/>
                  </a:cubicBezTo>
                  <a:cubicBezTo>
                    <a:pt x="500900" y="2139285"/>
                    <a:pt x="500138" y="2139190"/>
                    <a:pt x="499471" y="2139095"/>
                  </a:cubicBezTo>
                  <a:close/>
                  <a:moveTo>
                    <a:pt x="519950" y="2305782"/>
                  </a:moveTo>
                  <a:cubicBezTo>
                    <a:pt x="517664" y="2308735"/>
                    <a:pt x="516331" y="2311688"/>
                    <a:pt x="517950" y="2315784"/>
                  </a:cubicBezTo>
                  <a:cubicBezTo>
                    <a:pt x="514711" y="2313879"/>
                    <a:pt x="515473" y="2308544"/>
                    <a:pt x="513664" y="2305401"/>
                  </a:cubicBezTo>
                  <a:cubicBezTo>
                    <a:pt x="516902" y="2305401"/>
                    <a:pt x="517759" y="2303210"/>
                    <a:pt x="519950" y="2305782"/>
                  </a:cubicBezTo>
                  <a:close/>
                  <a:moveTo>
                    <a:pt x="509282" y="1949738"/>
                  </a:moveTo>
                  <a:cubicBezTo>
                    <a:pt x="509568" y="1949452"/>
                    <a:pt x="509853" y="1949166"/>
                    <a:pt x="510139" y="1948785"/>
                  </a:cubicBezTo>
                  <a:cubicBezTo>
                    <a:pt x="509758" y="1948880"/>
                    <a:pt x="509473" y="1948880"/>
                    <a:pt x="509187" y="1948880"/>
                  </a:cubicBezTo>
                  <a:cubicBezTo>
                    <a:pt x="509187" y="1948214"/>
                    <a:pt x="509092" y="1947547"/>
                    <a:pt x="509187" y="1946785"/>
                  </a:cubicBezTo>
                  <a:cubicBezTo>
                    <a:pt x="512521" y="1947452"/>
                    <a:pt x="513187" y="1950404"/>
                    <a:pt x="513759" y="1953452"/>
                  </a:cubicBezTo>
                  <a:cubicBezTo>
                    <a:pt x="511282" y="1953071"/>
                    <a:pt x="509853" y="1951833"/>
                    <a:pt x="509282" y="1949738"/>
                  </a:cubicBezTo>
                  <a:close/>
                  <a:moveTo>
                    <a:pt x="506901" y="1838962"/>
                  </a:moveTo>
                  <a:cubicBezTo>
                    <a:pt x="505948" y="1839724"/>
                    <a:pt x="504996" y="1840200"/>
                    <a:pt x="503948" y="1840486"/>
                  </a:cubicBezTo>
                  <a:cubicBezTo>
                    <a:pt x="504234" y="1839724"/>
                    <a:pt x="504615" y="1838962"/>
                    <a:pt x="504996" y="1838200"/>
                  </a:cubicBezTo>
                  <a:cubicBezTo>
                    <a:pt x="505663" y="1838486"/>
                    <a:pt x="506234" y="1838771"/>
                    <a:pt x="506901" y="1838962"/>
                  </a:cubicBezTo>
                  <a:close/>
                  <a:moveTo>
                    <a:pt x="503186" y="1826960"/>
                  </a:moveTo>
                  <a:cubicBezTo>
                    <a:pt x="502424" y="1826484"/>
                    <a:pt x="501567" y="1826198"/>
                    <a:pt x="500519" y="1826198"/>
                  </a:cubicBezTo>
                  <a:cubicBezTo>
                    <a:pt x="500995" y="1825246"/>
                    <a:pt x="501567" y="1824293"/>
                    <a:pt x="502138" y="1823436"/>
                  </a:cubicBezTo>
                  <a:cubicBezTo>
                    <a:pt x="502996" y="1823817"/>
                    <a:pt x="503948" y="1824293"/>
                    <a:pt x="504996" y="1824579"/>
                  </a:cubicBezTo>
                  <a:cubicBezTo>
                    <a:pt x="504424" y="1825341"/>
                    <a:pt x="503853" y="1826198"/>
                    <a:pt x="503186" y="1826960"/>
                  </a:cubicBezTo>
                  <a:close/>
                  <a:moveTo>
                    <a:pt x="507949" y="1800767"/>
                  </a:moveTo>
                  <a:cubicBezTo>
                    <a:pt x="507949" y="1800767"/>
                    <a:pt x="507949" y="1800767"/>
                    <a:pt x="507949" y="1800767"/>
                  </a:cubicBezTo>
                  <a:cubicBezTo>
                    <a:pt x="509187" y="1801052"/>
                    <a:pt x="509377" y="1802005"/>
                    <a:pt x="509758" y="1802862"/>
                  </a:cubicBezTo>
                  <a:cubicBezTo>
                    <a:pt x="509568" y="1802958"/>
                    <a:pt x="509377" y="1803148"/>
                    <a:pt x="509282" y="1803243"/>
                  </a:cubicBezTo>
                  <a:cubicBezTo>
                    <a:pt x="508996" y="1802386"/>
                    <a:pt x="508615" y="1801624"/>
                    <a:pt x="507949" y="1800767"/>
                  </a:cubicBezTo>
                  <a:close/>
                  <a:moveTo>
                    <a:pt x="535285" y="1759619"/>
                  </a:moveTo>
                  <a:cubicBezTo>
                    <a:pt x="535190" y="1758285"/>
                    <a:pt x="535285" y="1757428"/>
                    <a:pt x="537381" y="1758095"/>
                  </a:cubicBezTo>
                  <a:cubicBezTo>
                    <a:pt x="536905" y="1758857"/>
                    <a:pt x="536143" y="1759428"/>
                    <a:pt x="535285" y="1759619"/>
                  </a:cubicBezTo>
                  <a:close/>
                  <a:moveTo>
                    <a:pt x="543572" y="1542258"/>
                  </a:moveTo>
                  <a:cubicBezTo>
                    <a:pt x="543858" y="1542258"/>
                    <a:pt x="543953" y="1542068"/>
                    <a:pt x="544239" y="1542068"/>
                  </a:cubicBezTo>
                  <a:cubicBezTo>
                    <a:pt x="543667" y="1542830"/>
                    <a:pt x="543667" y="1543496"/>
                    <a:pt x="543858" y="1544068"/>
                  </a:cubicBezTo>
                  <a:cubicBezTo>
                    <a:pt x="543763" y="1544068"/>
                    <a:pt x="543572" y="1544163"/>
                    <a:pt x="543477" y="1544163"/>
                  </a:cubicBezTo>
                  <a:cubicBezTo>
                    <a:pt x="543382" y="1543401"/>
                    <a:pt x="543477" y="1542830"/>
                    <a:pt x="543572" y="1542258"/>
                  </a:cubicBezTo>
                  <a:close/>
                  <a:moveTo>
                    <a:pt x="439464" y="1971550"/>
                  </a:moveTo>
                  <a:cubicBezTo>
                    <a:pt x="438130" y="1973741"/>
                    <a:pt x="437844" y="1969835"/>
                    <a:pt x="439750" y="1970312"/>
                  </a:cubicBezTo>
                  <a:cubicBezTo>
                    <a:pt x="439654" y="1968597"/>
                    <a:pt x="437368" y="1968407"/>
                    <a:pt x="437844" y="1966311"/>
                  </a:cubicBezTo>
                  <a:cubicBezTo>
                    <a:pt x="438416" y="1966025"/>
                    <a:pt x="438988" y="1965644"/>
                    <a:pt x="439559" y="1965263"/>
                  </a:cubicBezTo>
                  <a:cubicBezTo>
                    <a:pt x="440511" y="1965930"/>
                    <a:pt x="439940" y="1967740"/>
                    <a:pt x="441464" y="1968121"/>
                  </a:cubicBezTo>
                  <a:cubicBezTo>
                    <a:pt x="442702" y="1968312"/>
                    <a:pt x="442702" y="1966788"/>
                    <a:pt x="443178" y="1965930"/>
                  </a:cubicBezTo>
                  <a:cubicBezTo>
                    <a:pt x="446989" y="1969359"/>
                    <a:pt x="439940" y="1969359"/>
                    <a:pt x="439464" y="1971550"/>
                  </a:cubicBezTo>
                  <a:close/>
                  <a:moveTo>
                    <a:pt x="448513" y="2059942"/>
                  </a:moveTo>
                  <a:cubicBezTo>
                    <a:pt x="448989" y="2058894"/>
                    <a:pt x="448227" y="2058704"/>
                    <a:pt x="447560" y="2058513"/>
                  </a:cubicBezTo>
                  <a:cubicBezTo>
                    <a:pt x="450322" y="2056132"/>
                    <a:pt x="452703" y="2062800"/>
                    <a:pt x="450989" y="2066800"/>
                  </a:cubicBezTo>
                  <a:cubicBezTo>
                    <a:pt x="446512" y="2068133"/>
                    <a:pt x="443655" y="2068229"/>
                    <a:pt x="442893" y="2062704"/>
                  </a:cubicBezTo>
                  <a:cubicBezTo>
                    <a:pt x="451656" y="2065181"/>
                    <a:pt x="440511" y="2056894"/>
                    <a:pt x="448513" y="2059942"/>
                  </a:cubicBezTo>
                  <a:close/>
                  <a:moveTo>
                    <a:pt x="454132" y="2025366"/>
                  </a:moveTo>
                  <a:cubicBezTo>
                    <a:pt x="454037" y="2025271"/>
                    <a:pt x="454037" y="2025176"/>
                    <a:pt x="453942" y="2025080"/>
                  </a:cubicBezTo>
                  <a:cubicBezTo>
                    <a:pt x="454037" y="2025080"/>
                    <a:pt x="454037" y="2025080"/>
                    <a:pt x="454132" y="2024985"/>
                  </a:cubicBezTo>
                  <a:cubicBezTo>
                    <a:pt x="454037" y="2023652"/>
                    <a:pt x="454418" y="2022033"/>
                    <a:pt x="454132" y="2020985"/>
                  </a:cubicBezTo>
                  <a:cubicBezTo>
                    <a:pt x="455275" y="2019746"/>
                    <a:pt x="456894" y="2018508"/>
                    <a:pt x="456990" y="2016984"/>
                  </a:cubicBezTo>
                  <a:cubicBezTo>
                    <a:pt x="455371" y="2016603"/>
                    <a:pt x="454418" y="2015937"/>
                    <a:pt x="453847" y="2015270"/>
                  </a:cubicBezTo>
                  <a:cubicBezTo>
                    <a:pt x="454513" y="2014127"/>
                    <a:pt x="455371" y="2013269"/>
                    <a:pt x="455085" y="2011079"/>
                  </a:cubicBezTo>
                  <a:cubicBezTo>
                    <a:pt x="454609" y="2011174"/>
                    <a:pt x="454132" y="2011174"/>
                    <a:pt x="453656" y="2011269"/>
                  </a:cubicBezTo>
                  <a:cubicBezTo>
                    <a:pt x="454418" y="2009650"/>
                    <a:pt x="455656" y="2008221"/>
                    <a:pt x="456133" y="2007840"/>
                  </a:cubicBezTo>
                  <a:cubicBezTo>
                    <a:pt x="453085" y="2006602"/>
                    <a:pt x="456990" y="2004030"/>
                    <a:pt x="459181" y="2005935"/>
                  </a:cubicBezTo>
                  <a:cubicBezTo>
                    <a:pt x="459466" y="2009555"/>
                    <a:pt x="456799" y="2008793"/>
                    <a:pt x="456704" y="2011841"/>
                  </a:cubicBezTo>
                  <a:cubicBezTo>
                    <a:pt x="461371" y="2013650"/>
                    <a:pt x="459085" y="2004792"/>
                    <a:pt x="464038" y="2006888"/>
                  </a:cubicBezTo>
                  <a:cubicBezTo>
                    <a:pt x="462133" y="2005745"/>
                    <a:pt x="462705" y="2002792"/>
                    <a:pt x="461276" y="2001268"/>
                  </a:cubicBezTo>
                  <a:cubicBezTo>
                    <a:pt x="465372" y="1999649"/>
                    <a:pt x="462895" y="1997934"/>
                    <a:pt x="465181" y="1994410"/>
                  </a:cubicBezTo>
                  <a:cubicBezTo>
                    <a:pt x="466039" y="1995267"/>
                    <a:pt x="466896" y="1996029"/>
                    <a:pt x="468610" y="1996410"/>
                  </a:cubicBezTo>
                  <a:cubicBezTo>
                    <a:pt x="467086" y="2000792"/>
                    <a:pt x="465943" y="1999077"/>
                    <a:pt x="470515" y="1999268"/>
                  </a:cubicBezTo>
                  <a:cubicBezTo>
                    <a:pt x="467182" y="2005268"/>
                    <a:pt x="466896" y="2006602"/>
                    <a:pt x="465181" y="2013460"/>
                  </a:cubicBezTo>
                  <a:cubicBezTo>
                    <a:pt x="460419" y="2012698"/>
                    <a:pt x="464896" y="2012412"/>
                    <a:pt x="464705" y="2009555"/>
                  </a:cubicBezTo>
                  <a:cubicBezTo>
                    <a:pt x="461943" y="2011841"/>
                    <a:pt x="458895" y="2013650"/>
                    <a:pt x="456894" y="2016889"/>
                  </a:cubicBezTo>
                  <a:cubicBezTo>
                    <a:pt x="460514" y="2016698"/>
                    <a:pt x="460800" y="2018604"/>
                    <a:pt x="461276" y="2020413"/>
                  </a:cubicBezTo>
                  <a:cubicBezTo>
                    <a:pt x="460324" y="2020413"/>
                    <a:pt x="459466" y="2020508"/>
                    <a:pt x="459276" y="2021366"/>
                  </a:cubicBezTo>
                  <a:cubicBezTo>
                    <a:pt x="460800" y="2022890"/>
                    <a:pt x="461085" y="2022413"/>
                    <a:pt x="461943" y="2022033"/>
                  </a:cubicBezTo>
                  <a:cubicBezTo>
                    <a:pt x="462228" y="2022509"/>
                    <a:pt x="462610" y="2022890"/>
                    <a:pt x="463181" y="2023175"/>
                  </a:cubicBezTo>
                  <a:cubicBezTo>
                    <a:pt x="460990" y="2026414"/>
                    <a:pt x="455466" y="2024795"/>
                    <a:pt x="454132" y="2025366"/>
                  </a:cubicBezTo>
                  <a:close/>
                  <a:moveTo>
                    <a:pt x="477945" y="2116139"/>
                  </a:moveTo>
                  <a:cubicBezTo>
                    <a:pt x="476897" y="2116044"/>
                    <a:pt x="476040" y="2115568"/>
                    <a:pt x="475944" y="2116235"/>
                  </a:cubicBezTo>
                  <a:cubicBezTo>
                    <a:pt x="475849" y="2115854"/>
                    <a:pt x="475659" y="2115473"/>
                    <a:pt x="475754" y="2114997"/>
                  </a:cubicBezTo>
                  <a:cubicBezTo>
                    <a:pt x="476516" y="2115473"/>
                    <a:pt x="477183" y="2115854"/>
                    <a:pt x="477945" y="2116139"/>
                  </a:cubicBezTo>
                  <a:close/>
                  <a:moveTo>
                    <a:pt x="476897" y="2132523"/>
                  </a:moveTo>
                  <a:cubicBezTo>
                    <a:pt x="477088" y="2132332"/>
                    <a:pt x="477183" y="2132046"/>
                    <a:pt x="477469" y="2131856"/>
                  </a:cubicBezTo>
                  <a:cubicBezTo>
                    <a:pt x="476897" y="2131665"/>
                    <a:pt x="476516" y="2131665"/>
                    <a:pt x="476135" y="2131665"/>
                  </a:cubicBezTo>
                  <a:cubicBezTo>
                    <a:pt x="475278" y="2130713"/>
                    <a:pt x="474706" y="2129475"/>
                    <a:pt x="474611" y="2127855"/>
                  </a:cubicBezTo>
                  <a:cubicBezTo>
                    <a:pt x="479278" y="2130046"/>
                    <a:pt x="475278" y="2122331"/>
                    <a:pt x="479945" y="2124426"/>
                  </a:cubicBezTo>
                  <a:cubicBezTo>
                    <a:pt x="476135" y="2128427"/>
                    <a:pt x="478231" y="2128617"/>
                    <a:pt x="480326" y="2129570"/>
                  </a:cubicBezTo>
                  <a:cubicBezTo>
                    <a:pt x="480040" y="2130427"/>
                    <a:pt x="479659" y="2131284"/>
                    <a:pt x="478707" y="2132046"/>
                  </a:cubicBezTo>
                  <a:cubicBezTo>
                    <a:pt x="480135" y="2132999"/>
                    <a:pt x="480898" y="2133666"/>
                    <a:pt x="481374" y="2134332"/>
                  </a:cubicBezTo>
                  <a:cubicBezTo>
                    <a:pt x="479564" y="2134047"/>
                    <a:pt x="478040" y="2133475"/>
                    <a:pt x="476897" y="2132523"/>
                  </a:cubicBezTo>
                  <a:close/>
                  <a:moveTo>
                    <a:pt x="505282" y="2176909"/>
                  </a:moveTo>
                  <a:cubicBezTo>
                    <a:pt x="500900" y="2179005"/>
                    <a:pt x="501091" y="2170337"/>
                    <a:pt x="500233" y="2176528"/>
                  </a:cubicBezTo>
                  <a:cubicBezTo>
                    <a:pt x="497090" y="2173671"/>
                    <a:pt x="504234" y="2171194"/>
                    <a:pt x="506996" y="2170718"/>
                  </a:cubicBezTo>
                  <a:cubicBezTo>
                    <a:pt x="505853" y="2172051"/>
                    <a:pt x="505091" y="2173956"/>
                    <a:pt x="505282" y="2176909"/>
                  </a:cubicBezTo>
                  <a:close/>
                  <a:moveTo>
                    <a:pt x="500710" y="2519619"/>
                  </a:moveTo>
                  <a:cubicBezTo>
                    <a:pt x="505853" y="2521524"/>
                    <a:pt x="501186" y="2528191"/>
                    <a:pt x="496423" y="2526858"/>
                  </a:cubicBezTo>
                  <a:cubicBezTo>
                    <a:pt x="500710" y="2525334"/>
                    <a:pt x="499471" y="2522476"/>
                    <a:pt x="500710" y="2519619"/>
                  </a:cubicBezTo>
                  <a:close/>
                  <a:moveTo>
                    <a:pt x="483660" y="2650016"/>
                  </a:moveTo>
                  <a:cubicBezTo>
                    <a:pt x="480898" y="2648587"/>
                    <a:pt x="480993" y="2643444"/>
                    <a:pt x="485374" y="2643825"/>
                  </a:cubicBezTo>
                  <a:cubicBezTo>
                    <a:pt x="487946" y="2646682"/>
                    <a:pt x="484993" y="2647920"/>
                    <a:pt x="483660" y="2650016"/>
                  </a:cubicBezTo>
                  <a:close/>
                  <a:moveTo>
                    <a:pt x="499281" y="2642396"/>
                  </a:moveTo>
                  <a:cubicBezTo>
                    <a:pt x="499281" y="2642777"/>
                    <a:pt x="499376" y="2643158"/>
                    <a:pt x="499376" y="2643539"/>
                  </a:cubicBezTo>
                  <a:cubicBezTo>
                    <a:pt x="499281" y="2643920"/>
                    <a:pt x="499185" y="2644301"/>
                    <a:pt x="499281" y="2644872"/>
                  </a:cubicBezTo>
                  <a:cubicBezTo>
                    <a:pt x="497757" y="2644491"/>
                    <a:pt x="498138" y="2642586"/>
                    <a:pt x="499281" y="2642396"/>
                  </a:cubicBezTo>
                  <a:close/>
                  <a:moveTo>
                    <a:pt x="499567" y="2640110"/>
                  </a:moveTo>
                  <a:cubicBezTo>
                    <a:pt x="499376" y="2640777"/>
                    <a:pt x="499281" y="2641348"/>
                    <a:pt x="499281" y="2642015"/>
                  </a:cubicBezTo>
                  <a:cubicBezTo>
                    <a:pt x="498805" y="2640586"/>
                    <a:pt x="497852" y="2639634"/>
                    <a:pt x="495852" y="2639538"/>
                  </a:cubicBezTo>
                  <a:cubicBezTo>
                    <a:pt x="496328" y="2636967"/>
                    <a:pt x="500138" y="2638586"/>
                    <a:pt x="501567" y="2639634"/>
                  </a:cubicBezTo>
                  <a:cubicBezTo>
                    <a:pt x="500900" y="2639824"/>
                    <a:pt x="500328" y="2639824"/>
                    <a:pt x="499567" y="2640110"/>
                  </a:cubicBezTo>
                  <a:close/>
                  <a:moveTo>
                    <a:pt x="516616" y="2318165"/>
                  </a:moveTo>
                  <a:cubicBezTo>
                    <a:pt x="519474" y="2321308"/>
                    <a:pt x="514521" y="2320356"/>
                    <a:pt x="514902" y="2324356"/>
                  </a:cubicBezTo>
                  <a:cubicBezTo>
                    <a:pt x="511092" y="2323975"/>
                    <a:pt x="512044" y="2316641"/>
                    <a:pt x="516616" y="2318165"/>
                  </a:cubicBezTo>
                  <a:close/>
                  <a:moveTo>
                    <a:pt x="522141" y="1908399"/>
                  </a:moveTo>
                  <a:cubicBezTo>
                    <a:pt x="522617" y="1905827"/>
                    <a:pt x="527761" y="1908494"/>
                    <a:pt x="527475" y="1904970"/>
                  </a:cubicBezTo>
                  <a:cubicBezTo>
                    <a:pt x="531761" y="1908018"/>
                    <a:pt x="524236" y="1912400"/>
                    <a:pt x="522141" y="1908399"/>
                  </a:cubicBezTo>
                  <a:close/>
                  <a:moveTo>
                    <a:pt x="506234" y="1830104"/>
                  </a:moveTo>
                  <a:cubicBezTo>
                    <a:pt x="506139" y="1830008"/>
                    <a:pt x="506044" y="1829818"/>
                    <a:pt x="505948" y="1829723"/>
                  </a:cubicBezTo>
                  <a:cubicBezTo>
                    <a:pt x="505948" y="1829627"/>
                    <a:pt x="505948" y="1829627"/>
                    <a:pt x="505853" y="1829627"/>
                  </a:cubicBezTo>
                  <a:cubicBezTo>
                    <a:pt x="505948" y="1829532"/>
                    <a:pt x="506044" y="1829342"/>
                    <a:pt x="506139" y="1829246"/>
                  </a:cubicBezTo>
                  <a:cubicBezTo>
                    <a:pt x="506234" y="1829532"/>
                    <a:pt x="506329" y="1829723"/>
                    <a:pt x="506234" y="1830104"/>
                  </a:cubicBezTo>
                  <a:close/>
                  <a:moveTo>
                    <a:pt x="529856" y="1772001"/>
                  </a:moveTo>
                  <a:cubicBezTo>
                    <a:pt x="529951" y="1772001"/>
                    <a:pt x="530047" y="1772001"/>
                    <a:pt x="530142" y="1772001"/>
                  </a:cubicBezTo>
                  <a:cubicBezTo>
                    <a:pt x="530142" y="1773144"/>
                    <a:pt x="530523" y="1774001"/>
                    <a:pt x="530904" y="1774859"/>
                  </a:cubicBezTo>
                  <a:cubicBezTo>
                    <a:pt x="530523" y="1774668"/>
                    <a:pt x="530047" y="1774573"/>
                    <a:pt x="529285" y="1774763"/>
                  </a:cubicBezTo>
                  <a:cubicBezTo>
                    <a:pt x="529380" y="1773716"/>
                    <a:pt x="529570" y="1772858"/>
                    <a:pt x="529856" y="1772001"/>
                  </a:cubicBezTo>
                  <a:close/>
                  <a:moveTo>
                    <a:pt x="532904" y="1777050"/>
                  </a:moveTo>
                  <a:cubicBezTo>
                    <a:pt x="532904" y="1777050"/>
                    <a:pt x="532809" y="1776954"/>
                    <a:pt x="532809" y="1776954"/>
                  </a:cubicBezTo>
                  <a:cubicBezTo>
                    <a:pt x="532809" y="1776954"/>
                    <a:pt x="532809" y="1777050"/>
                    <a:pt x="532904" y="1777050"/>
                  </a:cubicBezTo>
                  <a:close/>
                  <a:moveTo>
                    <a:pt x="537381" y="1758095"/>
                  </a:moveTo>
                  <a:cubicBezTo>
                    <a:pt x="534619" y="1756952"/>
                    <a:pt x="541096" y="1754761"/>
                    <a:pt x="537476" y="1754380"/>
                  </a:cubicBezTo>
                  <a:cubicBezTo>
                    <a:pt x="536905" y="1754856"/>
                    <a:pt x="536238" y="1755142"/>
                    <a:pt x="535571" y="1755237"/>
                  </a:cubicBezTo>
                  <a:cubicBezTo>
                    <a:pt x="536143" y="1753523"/>
                    <a:pt x="536619" y="1752189"/>
                    <a:pt x="539762" y="1752570"/>
                  </a:cubicBezTo>
                  <a:cubicBezTo>
                    <a:pt x="538905" y="1754475"/>
                    <a:pt x="538428" y="1756571"/>
                    <a:pt x="537381" y="1758095"/>
                  </a:cubicBezTo>
                  <a:close/>
                  <a:moveTo>
                    <a:pt x="544715" y="1543877"/>
                  </a:moveTo>
                  <a:cubicBezTo>
                    <a:pt x="544334" y="1542354"/>
                    <a:pt x="544620" y="1540925"/>
                    <a:pt x="545001" y="1539591"/>
                  </a:cubicBezTo>
                  <a:cubicBezTo>
                    <a:pt x="545668" y="1539210"/>
                    <a:pt x="546430" y="1539020"/>
                    <a:pt x="547477" y="1539305"/>
                  </a:cubicBezTo>
                  <a:cubicBezTo>
                    <a:pt x="549382" y="1541306"/>
                    <a:pt x="547477" y="1543401"/>
                    <a:pt x="544715" y="1543877"/>
                  </a:cubicBezTo>
                  <a:close/>
                  <a:moveTo>
                    <a:pt x="441750" y="2087755"/>
                  </a:moveTo>
                  <a:cubicBezTo>
                    <a:pt x="441750" y="2085088"/>
                    <a:pt x="443178" y="2084707"/>
                    <a:pt x="443941" y="2083088"/>
                  </a:cubicBezTo>
                  <a:cubicBezTo>
                    <a:pt x="444988" y="2085183"/>
                    <a:pt x="448703" y="2085564"/>
                    <a:pt x="447846" y="2088993"/>
                  </a:cubicBezTo>
                  <a:cubicBezTo>
                    <a:pt x="445084" y="2090898"/>
                    <a:pt x="444702" y="2088517"/>
                    <a:pt x="441750" y="2087755"/>
                  </a:cubicBezTo>
                  <a:close/>
                  <a:moveTo>
                    <a:pt x="459847" y="2041844"/>
                  </a:moveTo>
                  <a:cubicBezTo>
                    <a:pt x="460705" y="2038701"/>
                    <a:pt x="461562" y="2037749"/>
                    <a:pt x="462705" y="2037272"/>
                  </a:cubicBezTo>
                  <a:cubicBezTo>
                    <a:pt x="463181" y="2038130"/>
                    <a:pt x="464134" y="2038606"/>
                    <a:pt x="465658" y="2038606"/>
                  </a:cubicBezTo>
                  <a:cubicBezTo>
                    <a:pt x="464324" y="2041178"/>
                    <a:pt x="464134" y="2043559"/>
                    <a:pt x="466610" y="2045750"/>
                  </a:cubicBezTo>
                  <a:cubicBezTo>
                    <a:pt x="463086" y="2046321"/>
                    <a:pt x="460800" y="2045273"/>
                    <a:pt x="459847" y="2041844"/>
                  </a:cubicBezTo>
                  <a:close/>
                  <a:moveTo>
                    <a:pt x="465943" y="2125760"/>
                  </a:moveTo>
                  <a:cubicBezTo>
                    <a:pt x="465848" y="2124331"/>
                    <a:pt x="465277" y="2123569"/>
                    <a:pt x="466134" y="2122617"/>
                  </a:cubicBezTo>
                  <a:cubicBezTo>
                    <a:pt x="466039" y="2123664"/>
                    <a:pt x="465943" y="2124712"/>
                    <a:pt x="465943" y="2125760"/>
                  </a:cubicBezTo>
                  <a:close/>
                  <a:moveTo>
                    <a:pt x="465943" y="2125855"/>
                  </a:moveTo>
                  <a:cubicBezTo>
                    <a:pt x="466801" y="2125950"/>
                    <a:pt x="467563" y="2125950"/>
                    <a:pt x="468420" y="2126046"/>
                  </a:cubicBezTo>
                  <a:cubicBezTo>
                    <a:pt x="468420" y="2125569"/>
                    <a:pt x="468706" y="2125284"/>
                    <a:pt x="468896" y="2124998"/>
                  </a:cubicBezTo>
                  <a:cubicBezTo>
                    <a:pt x="469563" y="2125855"/>
                    <a:pt x="469944" y="2126998"/>
                    <a:pt x="469086" y="2128808"/>
                  </a:cubicBezTo>
                  <a:cubicBezTo>
                    <a:pt x="467848" y="2128522"/>
                    <a:pt x="466610" y="2128331"/>
                    <a:pt x="465467" y="2128046"/>
                  </a:cubicBezTo>
                  <a:cubicBezTo>
                    <a:pt x="465848" y="2127189"/>
                    <a:pt x="465943" y="2126522"/>
                    <a:pt x="465943" y="2125855"/>
                  </a:cubicBezTo>
                  <a:close/>
                  <a:moveTo>
                    <a:pt x="480612" y="2143191"/>
                  </a:moveTo>
                  <a:cubicBezTo>
                    <a:pt x="479564" y="2144143"/>
                    <a:pt x="479183" y="2146048"/>
                    <a:pt x="476326" y="2144238"/>
                  </a:cubicBezTo>
                  <a:cubicBezTo>
                    <a:pt x="477564" y="2143381"/>
                    <a:pt x="477659" y="2142048"/>
                    <a:pt x="477469" y="2140619"/>
                  </a:cubicBezTo>
                  <a:cubicBezTo>
                    <a:pt x="477564" y="2140619"/>
                    <a:pt x="477564" y="2140619"/>
                    <a:pt x="477659" y="2140619"/>
                  </a:cubicBezTo>
                  <a:cubicBezTo>
                    <a:pt x="478611" y="2138523"/>
                    <a:pt x="480326" y="2137285"/>
                    <a:pt x="482136" y="2136237"/>
                  </a:cubicBezTo>
                  <a:cubicBezTo>
                    <a:pt x="482041" y="2137285"/>
                    <a:pt x="481564" y="2138333"/>
                    <a:pt x="481755" y="2139762"/>
                  </a:cubicBezTo>
                  <a:cubicBezTo>
                    <a:pt x="480517" y="2140143"/>
                    <a:pt x="479374" y="2140714"/>
                    <a:pt x="478802" y="2141857"/>
                  </a:cubicBezTo>
                  <a:cubicBezTo>
                    <a:pt x="479755" y="2142333"/>
                    <a:pt x="480326" y="2142810"/>
                    <a:pt x="480612" y="2143191"/>
                  </a:cubicBezTo>
                  <a:close/>
                  <a:moveTo>
                    <a:pt x="495185" y="2683829"/>
                  </a:moveTo>
                  <a:cubicBezTo>
                    <a:pt x="498614" y="2685353"/>
                    <a:pt x="500424" y="2685639"/>
                    <a:pt x="500519" y="2680401"/>
                  </a:cubicBezTo>
                  <a:cubicBezTo>
                    <a:pt x="502138" y="2680877"/>
                    <a:pt x="501281" y="2683639"/>
                    <a:pt x="501376" y="2685544"/>
                  </a:cubicBezTo>
                  <a:cubicBezTo>
                    <a:pt x="499185" y="2684973"/>
                    <a:pt x="494328" y="2689068"/>
                    <a:pt x="495185" y="2683829"/>
                  </a:cubicBezTo>
                  <a:close/>
                  <a:moveTo>
                    <a:pt x="510330" y="2334262"/>
                  </a:moveTo>
                  <a:cubicBezTo>
                    <a:pt x="518807" y="2337405"/>
                    <a:pt x="511092" y="2343787"/>
                    <a:pt x="512997" y="2349597"/>
                  </a:cubicBezTo>
                  <a:cubicBezTo>
                    <a:pt x="506234" y="2347692"/>
                    <a:pt x="512521" y="2340930"/>
                    <a:pt x="510330" y="2334262"/>
                  </a:cubicBezTo>
                  <a:close/>
                  <a:moveTo>
                    <a:pt x="520998" y="1976693"/>
                  </a:moveTo>
                  <a:cubicBezTo>
                    <a:pt x="523379" y="1978979"/>
                    <a:pt x="534619" y="1973455"/>
                    <a:pt x="529570" y="1981075"/>
                  </a:cubicBezTo>
                  <a:cubicBezTo>
                    <a:pt x="529094" y="1975074"/>
                    <a:pt x="520236" y="1982313"/>
                    <a:pt x="520998" y="1976693"/>
                  </a:cubicBezTo>
                  <a:close/>
                  <a:moveTo>
                    <a:pt x="532428" y="2186434"/>
                  </a:moveTo>
                  <a:cubicBezTo>
                    <a:pt x="535952" y="2185767"/>
                    <a:pt x="534714" y="2189101"/>
                    <a:pt x="537286" y="2189292"/>
                  </a:cubicBezTo>
                  <a:cubicBezTo>
                    <a:pt x="536619" y="2192721"/>
                    <a:pt x="532999" y="2196435"/>
                    <a:pt x="530618" y="2193864"/>
                  </a:cubicBezTo>
                  <a:cubicBezTo>
                    <a:pt x="530809" y="2190911"/>
                    <a:pt x="533094" y="2190339"/>
                    <a:pt x="532428" y="2186434"/>
                  </a:cubicBezTo>
                  <a:close/>
                  <a:moveTo>
                    <a:pt x="536238" y="2169003"/>
                  </a:moveTo>
                  <a:cubicBezTo>
                    <a:pt x="536809" y="2167956"/>
                    <a:pt x="537476" y="2160717"/>
                    <a:pt x="538333" y="2157764"/>
                  </a:cubicBezTo>
                  <a:cubicBezTo>
                    <a:pt x="540143" y="2159764"/>
                    <a:pt x="540619" y="2162907"/>
                    <a:pt x="540238" y="2166813"/>
                  </a:cubicBezTo>
                  <a:cubicBezTo>
                    <a:pt x="538048" y="2166527"/>
                    <a:pt x="536809" y="2167479"/>
                    <a:pt x="536238" y="2169003"/>
                  </a:cubicBezTo>
                  <a:close/>
                  <a:moveTo>
                    <a:pt x="539000" y="1903351"/>
                  </a:moveTo>
                  <a:cubicBezTo>
                    <a:pt x="536714" y="1903256"/>
                    <a:pt x="535857" y="1900970"/>
                    <a:pt x="535952" y="1898874"/>
                  </a:cubicBezTo>
                  <a:cubicBezTo>
                    <a:pt x="536333" y="1899636"/>
                    <a:pt x="536905" y="1900303"/>
                    <a:pt x="537571" y="1900875"/>
                  </a:cubicBezTo>
                  <a:cubicBezTo>
                    <a:pt x="537190" y="1899636"/>
                    <a:pt x="536714" y="1898398"/>
                    <a:pt x="536143" y="1897160"/>
                  </a:cubicBezTo>
                  <a:cubicBezTo>
                    <a:pt x="536333" y="1896588"/>
                    <a:pt x="536619" y="1896017"/>
                    <a:pt x="537000" y="1895636"/>
                  </a:cubicBezTo>
                  <a:cubicBezTo>
                    <a:pt x="536333" y="1895541"/>
                    <a:pt x="535857" y="1895731"/>
                    <a:pt x="535285" y="1895731"/>
                  </a:cubicBezTo>
                  <a:cubicBezTo>
                    <a:pt x="534523" y="1894779"/>
                    <a:pt x="533571" y="1894017"/>
                    <a:pt x="532047" y="1893540"/>
                  </a:cubicBezTo>
                  <a:cubicBezTo>
                    <a:pt x="532523" y="1892969"/>
                    <a:pt x="532999" y="1892302"/>
                    <a:pt x="533476" y="1891635"/>
                  </a:cubicBezTo>
                  <a:cubicBezTo>
                    <a:pt x="535952" y="1892492"/>
                    <a:pt x="536809" y="1894874"/>
                    <a:pt x="540619" y="1894683"/>
                  </a:cubicBezTo>
                  <a:cubicBezTo>
                    <a:pt x="540619" y="1894779"/>
                    <a:pt x="540715" y="1894874"/>
                    <a:pt x="540715" y="1894969"/>
                  </a:cubicBezTo>
                  <a:cubicBezTo>
                    <a:pt x="539000" y="1897922"/>
                    <a:pt x="537000" y="1898874"/>
                    <a:pt x="539000" y="1903351"/>
                  </a:cubicBezTo>
                  <a:close/>
                  <a:moveTo>
                    <a:pt x="542239" y="1858012"/>
                  </a:moveTo>
                  <a:cubicBezTo>
                    <a:pt x="541286" y="1857631"/>
                    <a:pt x="540429" y="1856964"/>
                    <a:pt x="539762" y="1856107"/>
                  </a:cubicBezTo>
                  <a:cubicBezTo>
                    <a:pt x="540524" y="1856393"/>
                    <a:pt x="541381" y="1856583"/>
                    <a:pt x="542239" y="1857155"/>
                  </a:cubicBezTo>
                  <a:cubicBezTo>
                    <a:pt x="542143" y="1857441"/>
                    <a:pt x="542239" y="1857726"/>
                    <a:pt x="542239" y="1858012"/>
                  </a:cubicBezTo>
                  <a:close/>
                  <a:moveTo>
                    <a:pt x="537667" y="1852106"/>
                  </a:moveTo>
                  <a:cubicBezTo>
                    <a:pt x="537286" y="1850773"/>
                    <a:pt x="537286" y="1849630"/>
                    <a:pt x="537857" y="1848868"/>
                  </a:cubicBezTo>
                  <a:cubicBezTo>
                    <a:pt x="541000" y="1849630"/>
                    <a:pt x="541858" y="1852488"/>
                    <a:pt x="542143" y="1855726"/>
                  </a:cubicBezTo>
                  <a:cubicBezTo>
                    <a:pt x="541191" y="1854012"/>
                    <a:pt x="539095" y="1853250"/>
                    <a:pt x="537667" y="1852106"/>
                  </a:cubicBezTo>
                  <a:close/>
                  <a:moveTo>
                    <a:pt x="528903" y="1864203"/>
                  </a:moveTo>
                  <a:cubicBezTo>
                    <a:pt x="529094" y="1863727"/>
                    <a:pt x="529380" y="1863251"/>
                    <a:pt x="529856" y="1863060"/>
                  </a:cubicBezTo>
                  <a:cubicBezTo>
                    <a:pt x="529570" y="1863441"/>
                    <a:pt x="529285" y="1863822"/>
                    <a:pt x="528903" y="1864203"/>
                  </a:cubicBezTo>
                  <a:close/>
                  <a:moveTo>
                    <a:pt x="526522" y="1862870"/>
                  </a:moveTo>
                  <a:cubicBezTo>
                    <a:pt x="526618" y="1863917"/>
                    <a:pt x="526903" y="1864870"/>
                    <a:pt x="527475" y="1865632"/>
                  </a:cubicBezTo>
                  <a:cubicBezTo>
                    <a:pt x="527094" y="1866013"/>
                    <a:pt x="526713" y="1866489"/>
                    <a:pt x="526427" y="1866870"/>
                  </a:cubicBezTo>
                  <a:cubicBezTo>
                    <a:pt x="524046" y="1865442"/>
                    <a:pt x="525284" y="1864203"/>
                    <a:pt x="526522" y="1862870"/>
                  </a:cubicBezTo>
                  <a:close/>
                  <a:moveTo>
                    <a:pt x="531952" y="1877443"/>
                  </a:moveTo>
                  <a:cubicBezTo>
                    <a:pt x="532142" y="1875347"/>
                    <a:pt x="532237" y="1873252"/>
                    <a:pt x="532428" y="1871156"/>
                  </a:cubicBezTo>
                  <a:cubicBezTo>
                    <a:pt x="535666" y="1871538"/>
                    <a:pt x="536714" y="1873823"/>
                    <a:pt x="538524" y="1875347"/>
                  </a:cubicBezTo>
                  <a:cubicBezTo>
                    <a:pt x="540905" y="1875347"/>
                    <a:pt x="539572" y="1871156"/>
                    <a:pt x="541381" y="1870490"/>
                  </a:cubicBezTo>
                  <a:cubicBezTo>
                    <a:pt x="542524" y="1872585"/>
                    <a:pt x="541667" y="1875919"/>
                    <a:pt x="540619" y="1880586"/>
                  </a:cubicBezTo>
                  <a:cubicBezTo>
                    <a:pt x="536714" y="1880872"/>
                    <a:pt x="534619" y="1878586"/>
                    <a:pt x="537095" y="1876586"/>
                  </a:cubicBezTo>
                  <a:cubicBezTo>
                    <a:pt x="534428" y="1875824"/>
                    <a:pt x="534523" y="1878205"/>
                    <a:pt x="534333" y="1880205"/>
                  </a:cubicBezTo>
                  <a:cubicBezTo>
                    <a:pt x="529570" y="1878681"/>
                    <a:pt x="526141" y="1881634"/>
                    <a:pt x="524236" y="1879443"/>
                  </a:cubicBezTo>
                  <a:cubicBezTo>
                    <a:pt x="526522" y="1876109"/>
                    <a:pt x="529189" y="1873347"/>
                    <a:pt x="531952" y="1877443"/>
                  </a:cubicBezTo>
                  <a:close/>
                  <a:moveTo>
                    <a:pt x="538810" y="1888111"/>
                  </a:moveTo>
                  <a:cubicBezTo>
                    <a:pt x="535285" y="1892969"/>
                    <a:pt x="533666" y="1887444"/>
                    <a:pt x="528713" y="1887349"/>
                  </a:cubicBezTo>
                  <a:cubicBezTo>
                    <a:pt x="528999" y="1887539"/>
                    <a:pt x="529094" y="1887730"/>
                    <a:pt x="529285" y="1887921"/>
                  </a:cubicBezTo>
                  <a:cubicBezTo>
                    <a:pt x="526999" y="1887254"/>
                    <a:pt x="525570" y="1884587"/>
                    <a:pt x="524998" y="1886777"/>
                  </a:cubicBezTo>
                  <a:cubicBezTo>
                    <a:pt x="526427" y="1887635"/>
                    <a:pt x="527189" y="1888873"/>
                    <a:pt x="526713" y="1890968"/>
                  </a:cubicBezTo>
                  <a:cubicBezTo>
                    <a:pt x="527570" y="1891159"/>
                    <a:pt x="528332" y="1891254"/>
                    <a:pt x="529189" y="1891445"/>
                  </a:cubicBezTo>
                  <a:cubicBezTo>
                    <a:pt x="529475" y="1890397"/>
                    <a:pt x="530237" y="1890111"/>
                    <a:pt x="530713" y="1889444"/>
                  </a:cubicBezTo>
                  <a:cubicBezTo>
                    <a:pt x="532142" y="1891445"/>
                    <a:pt x="530999" y="1892873"/>
                    <a:pt x="528142" y="1894874"/>
                  </a:cubicBezTo>
                  <a:cubicBezTo>
                    <a:pt x="529380" y="1895064"/>
                    <a:pt x="530142" y="1894779"/>
                    <a:pt x="530904" y="1894397"/>
                  </a:cubicBezTo>
                  <a:cubicBezTo>
                    <a:pt x="530618" y="1895350"/>
                    <a:pt x="530618" y="1896398"/>
                    <a:pt x="530809" y="1897350"/>
                  </a:cubicBezTo>
                  <a:cubicBezTo>
                    <a:pt x="530713" y="1897446"/>
                    <a:pt x="530523" y="1897446"/>
                    <a:pt x="530523" y="1897541"/>
                  </a:cubicBezTo>
                  <a:cubicBezTo>
                    <a:pt x="530618" y="1898017"/>
                    <a:pt x="530904" y="1898303"/>
                    <a:pt x="531190" y="1898493"/>
                  </a:cubicBezTo>
                  <a:cubicBezTo>
                    <a:pt x="531761" y="1899636"/>
                    <a:pt x="532714" y="1900113"/>
                    <a:pt x="533857" y="1898969"/>
                  </a:cubicBezTo>
                  <a:cubicBezTo>
                    <a:pt x="534428" y="1898969"/>
                    <a:pt x="535000" y="1899065"/>
                    <a:pt x="535476" y="1899160"/>
                  </a:cubicBezTo>
                  <a:cubicBezTo>
                    <a:pt x="533476" y="1900493"/>
                    <a:pt x="533571" y="1904304"/>
                    <a:pt x="530047" y="1903827"/>
                  </a:cubicBezTo>
                  <a:cubicBezTo>
                    <a:pt x="529951" y="1902684"/>
                    <a:pt x="530618" y="1902684"/>
                    <a:pt x="531380" y="1902684"/>
                  </a:cubicBezTo>
                  <a:cubicBezTo>
                    <a:pt x="530427" y="1900398"/>
                    <a:pt x="527665" y="1899636"/>
                    <a:pt x="524046" y="1899636"/>
                  </a:cubicBezTo>
                  <a:cubicBezTo>
                    <a:pt x="523665" y="1896493"/>
                    <a:pt x="522998" y="1893635"/>
                    <a:pt x="521093" y="1891826"/>
                  </a:cubicBezTo>
                  <a:cubicBezTo>
                    <a:pt x="521569" y="1892016"/>
                    <a:pt x="521950" y="1892302"/>
                    <a:pt x="522617" y="1892588"/>
                  </a:cubicBezTo>
                  <a:cubicBezTo>
                    <a:pt x="522998" y="1891159"/>
                    <a:pt x="522617" y="1890111"/>
                    <a:pt x="522141" y="1889159"/>
                  </a:cubicBezTo>
                  <a:cubicBezTo>
                    <a:pt x="522998" y="1888397"/>
                    <a:pt x="523474" y="1887254"/>
                    <a:pt x="523379" y="1885349"/>
                  </a:cubicBezTo>
                  <a:cubicBezTo>
                    <a:pt x="523665" y="1885349"/>
                    <a:pt x="523760" y="1885254"/>
                    <a:pt x="524141" y="1885158"/>
                  </a:cubicBezTo>
                  <a:cubicBezTo>
                    <a:pt x="524141" y="1883825"/>
                    <a:pt x="523855" y="1882777"/>
                    <a:pt x="523379" y="1881920"/>
                  </a:cubicBezTo>
                  <a:cubicBezTo>
                    <a:pt x="529189" y="1885063"/>
                    <a:pt x="532237" y="1884777"/>
                    <a:pt x="538810" y="1888111"/>
                  </a:cubicBezTo>
                  <a:close/>
                  <a:moveTo>
                    <a:pt x="518045" y="1877729"/>
                  </a:moveTo>
                  <a:cubicBezTo>
                    <a:pt x="518617" y="1874776"/>
                    <a:pt x="520426" y="1873157"/>
                    <a:pt x="519950" y="1868966"/>
                  </a:cubicBezTo>
                  <a:cubicBezTo>
                    <a:pt x="522522" y="1870299"/>
                    <a:pt x="524046" y="1878681"/>
                    <a:pt x="518045" y="1877729"/>
                  </a:cubicBezTo>
                  <a:close/>
                  <a:moveTo>
                    <a:pt x="520902" y="1819721"/>
                  </a:moveTo>
                  <a:cubicBezTo>
                    <a:pt x="520998" y="1816578"/>
                    <a:pt x="518807" y="1815626"/>
                    <a:pt x="521379" y="1813435"/>
                  </a:cubicBezTo>
                  <a:cubicBezTo>
                    <a:pt x="524141" y="1812863"/>
                    <a:pt x="525475" y="1821246"/>
                    <a:pt x="520902" y="1819721"/>
                  </a:cubicBezTo>
                  <a:close/>
                  <a:moveTo>
                    <a:pt x="526522" y="1794861"/>
                  </a:moveTo>
                  <a:cubicBezTo>
                    <a:pt x="527856" y="1791527"/>
                    <a:pt x="530809" y="1796480"/>
                    <a:pt x="532714" y="1796576"/>
                  </a:cubicBezTo>
                  <a:cubicBezTo>
                    <a:pt x="533094" y="1801910"/>
                    <a:pt x="527475" y="1800481"/>
                    <a:pt x="526999" y="1804958"/>
                  </a:cubicBezTo>
                  <a:cubicBezTo>
                    <a:pt x="522712" y="1802005"/>
                    <a:pt x="533190" y="1796766"/>
                    <a:pt x="526522" y="1794861"/>
                  </a:cubicBezTo>
                  <a:close/>
                  <a:moveTo>
                    <a:pt x="528237" y="1788575"/>
                  </a:moveTo>
                  <a:cubicBezTo>
                    <a:pt x="531094" y="1777335"/>
                    <a:pt x="534047" y="1784955"/>
                    <a:pt x="540143" y="1781812"/>
                  </a:cubicBezTo>
                  <a:cubicBezTo>
                    <a:pt x="537857" y="1786003"/>
                    <a:pt x="532904" y="1787146"/>
                    <a:pt x="528237" y="1788575"/>
                  </a:cubicBezTo>
                  <a:close/>
                  <a:moveTo>
                    <a:pt x="539762" y="1721519"/>
                  </a:moveTo>
                  <a:cubicBezTo>
                    <a:pt x="539857" y="1721614"/>
                    <a:pt x="539952" y="1721709"/>
                    <a:pt x="540048" y="1721804"/>
                  </a:cubicBezTo>
                  <a:cubicBezTo>
                    <a:pt x="539952" y="1721709"/>
                    <a:pt x="539857" y="1721614"/>
                    <a:pt x="539762" y="1721519"/>
                  </a:cubicBezTo>
                  <a:close/>
                  <a:moveTo>
                    <a:pt x="547192" y="1606742"/>
                  </a:moveTo>
                  <a:cubicBezTo>
                    <a:pt x="548811" y="1608743"/>
                    <a:pt x="548335" y="1613029"/>
                    <a:pt x="550811" y="1615505"/>
                  </a:cubicBezTo>
                  <a:cubicBezTo>
                    <a:pt x="551287" y="1616553"/>
                    <a:pt x="551954" y="1617506"/>
                    <a:pt x="553288" y="1618172"/>
                  </a:cubicBezTo>
                  <a:cubicBezTo>
                    <a:pt x="552621" y="1619696"/>
                    <a:pt x="551478" y="1620649"/>
                    <a:pt x="549287" y="1620458"/>
                  </a:cubicBezTo>
                  <a:cubicBezTo>
                    <a:pt x="547953" y="1615887"/>
                    <a:pt x="546811" y="1610552"/>
                    <a:pt x="547192" y="1606742"/>
                  </a:cubicBezTo>
                  <a:close/>
                  <a:moveTo>
                    <a:pt x="547763" y="1604838"/>
                  </a:moveTo>
                  <a:cubicBezTo>
                    <a:pt x="547858" y="1604552"/>
                    <a:pt x="547858" y="1604171"/>
                    <a:pt x="547953" y="1603980"/>
                  </a:cubicBezTo>
                  <a:cubicBezTo>
                    <a:pt x="548430" y="1604266"/>
                    <a:pt x="548716" y="1604552"/>
                    <a:pt x="549001" y="1604933"/>
                  </a:cubicBezTo>
                  <a:cubicBezTo>
                    <a:pt x="548620" y="1605123"/>
                    <a:pt x="548239" y="1605028"/>
                    <a:pt x="547763" y="1604838"/>
                  </a:cubicBezTo>
                  <a:close/>
                  <a:moveTo>
                    <a:pt x="544620" y="1579596"/>
                  </a:moveTo>
                  <a:cubicBezTo>
                    <a:pt x="546620" y="1578263"/>
                    <a:pt x="546430" y="1574453"/>
                    <a:pt x="550049" y="1574929"/>
                  </a:cubicBezTo>
                  <a:cubicBezTo>
                    <a:pt x="552811" y="1578167"/>
                    <a:pt x="549382" y="1581120"/>
                    <a:pt x="544620" y="1579596"/>
                  </a:cubicBezTo>
                  <a:close/>
                  <a:moveTo>
                    <a:pt x="544620" y="1483394"/>
                  </a:moveTo>
                  <a:cubicBezTo>
                    <a:pt x="544525" y="1483489"/>
                    <a:pt x="544525" y="1483489"/>
                    <a:pt x="544429" y="1483489"/>
                  </a:cubicBezTo>
                  <a:cubicBezTo>
                    <a:pt x="544429" y="1483394"/>
                    <a:pt x="544429" y="1483394"/>
                    <a:pt x="544429" y="1483298"/>
                  </a:cubicBezTo>
                  <a:cubicBezTo>
                    <a:pt x="544525" y="1483394"/>
                    <a:pt x="544525" y="1483394"/>
                    <a:pt x="544620" y="1483394"/>
                  </a:cubicBezTo>
                  <a:close/>
                  <a:moveTo>
                    <a:pt x="435940" y="2129570"/>
                  </a:moveTo>
                  <a:cubicBezTo>
                    <a:pt x="440893" y="2129379"/>
                    <a:pt x="435177" y="2127951"/>
                    <a:pt x="435654" y="2124712"/>
                  </a:cubicBezTo>
                  <a:cubicBezTo>
                    <a:pt x="438892" y="2124045"/>
                    <a:pt x="438321" y="2124807"/>
                    <a:pt x="443274" y="2124902"/>
                  </a:cubicBezTo>
                  <a:cubicBezTo>
                    <a:pt x="443464" y="2124141"/>
                    <a:pt x="443655" y="2123283"/>
                    <a:pt x="443750" y="2122426"/>
                  </a:cubicBezTo>
                  <a:cubicBezTo>
                    <a:pt x="442607" y="2122235"/>
                    <a:pt x="441274" y="2119092"/>
                    <a:pt x="440321" y="2120521"/>
                  </a:cubicBezTo>
                  <a:cubicBezTo>
                    <a:pt x="437940" y="2116711"/>
                    <a:pt x="444417" y="2120235"/>
                    <a:pt x="445655" y="2118997"/>
                  </a:cubicBezTo>
                  <a:cubicBezTo>
                    <a:pt x="445750" y="2116330"/>
                    <a:pt x="443655" y="2110996"/>
                    <a:pt x="449370" y="2113377"/>
                  </a:cubicBezTo>
                  <a:cubicBezTo>
                    <a:pt x="451275" y="2108805"/>
                    <a:pt x="445846" y="2106805"/>
                    <a:pt x="445465" y="2101090"/>
                  </a:cubicBezTo>
                  <a:cubicBezTo>
                    <a:pt x="449941" y="2098614"/>
                    <a:pt x="451846" y="2104710"/>
                    <a:pt x="454513" y="2106710"/>
                  </a:cubicBezTo>
                  <a:cubicBezTo>
                    <a:pt x="455942" y="2106710"/>
                    <a:pt x="455847" y="2104424"/>
                    <a:pt x="457466" y="2104710"/>
                  </a:cubicBezTo>
                  <a:cubicBezTo>
                    <a:pt x="451180" y="2098994"/>
                    <a:pt x="449941" y="2097756"/>
                    <a:pt x="446703" y="2094899"/>
                  </a:cubicBezTo>
                  <a:cubicBezTo>
                    <a:pt x="451656" y="2093279"/>
                    <a:pt x="448894" y="2087564"/>
                    <a:pt x="460705" y="2088898"/>
                  </a:cubicBezTo>
                  <a:cubicBezTo>
                    <a:pt x="460228" y="2089279"/>
                    <a:pt x="459943" y="2089660"/>
                    <a:pt x="459752" y="2090136"/>
                  </a:cubicBezTo>
                  <a:cubicBezTo>
                    <a:pt x="458228" y="2091755"/>
                    <a:pt x="457466" y="2094422"/>
                    <a:pt x="454513" y="2093851"/>
                  </a:cubicBezTo>
                  <a:cubicBezTo>
                    <a:pt x="454037" y="2096327"/>
                    <a:pt x="457561" y="2096042"/>
                    <a:pt x="455942" y="2099280"/>
                  </a:cubicBezTo>
                  <a:cubicBezTo>
                    <a:pt x="459085" y="2100804"/>
                    <a:pt x="458895" y="2097185"/>
                    <a:pt x="460419" y="2096327"/>
                  </a:cubicBezTo>
                  <a:cubicBezTo>
                    <a:pt x="462133" y="2097185"/>
                    <a:pt x="459657" y="2097756"/>
                    <a:pt x="459657" y="2099947"/>
                  </a:cubicBezTo>
                  <a:cubicBezTo>
                    <a:pt x="466229" y="2093565"/>
                    <a:pt x="469753" y="2104519"/>
                    <a:pt x="472135" y="2101185"/>
                  </a:cubicBezTo>
                  <a:cubicBezTo>
                    <a:pt x="473182" y="2101185"/>
                    <a:pt x="473182" y="2101947"/>
                    <a:pt x="473087" y="2102709"/>
                  </a:cubicBezTo>
                  <a:cubicBezTo>
                    <a:pt x="472611" y="2103662"/>
                    <a:pt x="473373" y="2103948"/>
                    <a:pt x="474040" y="2104138"/>
                  </a:cubicBezTo>
                  <a:cubicBezTo>
                    <a:pt x="472230" y="2104805"/>
                    <a:pt x="470515" y="2105472"/>
                    <a:pt x="468610" y="2105852"/>
                  </a:cubicBezTo>
                  <a:cubicBezTo>
                    <a:pt x="468610" y="2105757"/>
                    <a:pt x="468610" y="2105662"/>
                    <a:pt x="468610" y="2105567"/>
                  </a:cubicBezTo>
                  <a:cubicBezTo>
                    <a:pt x="467753" y="2105376"/>
                    <a:pt x="466896" y="2105376"/>
                    <a:pt x="466134" y="2105472"/>
                  </a:cubicBezTo>
                  <a:cubicBezTo>
                    <a:pt x="466324" y="2104519"/>
                    <a:pt x="466515" y="2103662"/>
                    <a:pt x="466705" y="2102709"/>
                  </a:cubicBezTo>
                  <a:cubicBezTo>
                    <a:pt x="463848" y="2102138"/>
                    <a:pt x="462705" y="2104138"/>
                    <a:pt x="459085" y="2102423"/>
                  </a:cubicBezTo>
                  <a:cubicBezTo>
                    <a:pt x="462228" y="2104995"/>
                    <a:pt x="455371" y="2107567"/>
                    <a:pt x="458800" y="2110044"/>
                  </a:cubicBezTo>
                  <a:cubicBezTo>
                    <a:pt x="457371" y="2109567"/>
                    <a:pt x="453847" y="2112901"/>
                    <a:pt x="451180" y="2109758"/>
                  </a:cubicBezTo>
                  <a:cubicBezTo>
                    <a:pt x="452608" y="2112044"/>
                    <a:pt x="452799" y="2115092"/>
                    <a:pt x="453370" y="2117854"/>
                  </a:cubicBezTo>
                  <a:cubicBezTo>
                    <a:pt x="456418" y="2114616"/>
                    <a:pt x="459847" y="2117187"/>
                    <a:pt x="462133" y="2118330"/>
                  </a:cubicBezTo>
                  <a:cubicBezTo>
                    <a:pt x="457752" y="2123188"/>
                    <a:pt x="461085" y="2121569"/>
                    <a:pt x="461657" y="2127189"/>
                  </a:cubicBezTo>
                  <a:cubicBezTo>
                    <a:pt x="459085" y="2123379"/>
                    <a:pt x="460228" y="2128998"/>
                    <a:pt x="456514" y="2127379"/>
                  </a:cubicBezTo>
                  <a:cubicBezTo>
                    <a:pt x="451560" y="2115377"/>
                    <a:pt x="440416" y="2123188"/>
                    <a:pt x="438607" y="2134047"/>
                  </a:cubicBezTo>
                  <a:cubicBezTo>
                    <a:pt x="437083" y="2133856"/>
                    <a:pt x="435844" y="2133475"/>
                    <a:pt x="435082" y="2132904"/>
                  </a:cubicBezTo>
                  <a:cubicBezTo>
                    <a:pt x="435559" y="2131951"/>
                    <a:pt x="435844" y="2130713"/>
                    <a:pt x="435940" y="2129570"/>
                  </a:cubicBezTo>
                  <a:close/>
                  <a:moveTo>
                    <a:pt x="455752" y="2134713"/>
                  </a:moveTo>
                  <a:cubicBezTo>
                    <a:pt x="455752" y="2133951"/>
                    <a:pt x="455656" y="2133094"/>
                    <a:pt x="455847" y="2132142"/>
                  </a:cubicBezTo>
                  <a:cubicBezTo>
                    <a:pt x="456418" y="2133475"/>
                    <a:pt x="456990" y="2134904"/>
                    <a:pt x="457371" y="2136714"/>
                  </a:cubicBezTo>
                  <a:cubicBezTo>
                    <a:pt x="456704" y="2135666"/>
                    <a:pt x="456228" y="2134999"/>
                    <a:pt x="455752" y="2134713"/>
                  </a:cubicBezTo>
                  <a:close/>
                  <a:moveTo>
                    <a:pt x="453751" y="2167765"/>
                  </a:moveTo>
                  <a:cubicBezTo>
                    <a:pt x="454609" y="2168622"/>
                    <a:pt x="455466" y="2169480"/>
                    <a:pt x="457180" y="2169765"/>
                  </a:cubicBezTo>
                  <a:cubicBezTo>
                    <a:pt x="456323" y="2172147"/>
                    <a:pt x="453370" y="2171480"/>
                    <a:pt x="452513" y="2173956"/>
                  </a:cubicBezTo>
                  <a:cubicBezTo>
                    <a:pt x="451180" y="2173385"/>
                    <a:pt x="452132" y="2171385"/>
                    <a:pt x="450513" y="2171004"/>
                  </a:cubicBezTo>
                  <a:cubicBezTo>
                    <a:pt x="451656" y="2169956"/>
                    <a:pt x="453656" y="2170337"/>
                    <a:pt x="453751" y="2167765"/>
                  </a:cubicBezTo>
                  <a:close/>
                  <a:moveTo>
                    <a:pt x="471277" y="2209770"/>
                  </a:moveTo>
                  <a:cubicBezTo>
                    <a:pt x="470896" y="2208913"/>
                    <a:pt x="470230" y="2208151"/>
                    <a:pt x="468801" y="2207675"/>
                  </a:cubicBezTo>
                  <a:cubicBezTo>
                    <a:pt x="468801" y="2207675"/>
                    <a:pt x="468801" y="2207770"/>
                    <a:pt x="468801" y="2207770"/>
                  </a:cubicBezTo>
                  <a:cubicBezTo>
                    <a:pt x="468610" y="2207103"/>
                    <a:pt x="468229" y="2206627"/>
                    <a:pt x="467182" y="2206818"/>
                  </a:cubicBezTo>
                  <a:cubicBezTo>
                    <a:pt x="467182" y="2206437"/>
                    <a:pt x="466991" y="2206246"/>
                    <a:pt x="466705" y="2206056"/>
                  </a:cubicBezTo>
                  <a:cubicBezTo>
                    <a:pt x="467563" y="2202055"/>
                    <a:pt x="472516" y="2206818"/>
                    <a:pt x="471277" y="2209770"/>
                  </a:cubicBezTo>
                  <a:close/>
                  <a:moveTo>
                    <a:pt x="466705" y="2208818"/>
                  </a:moveTo>
                  <a:cubicBezTo>
                    <a:pt x="466991" y="2209389"/>
                    <a:pt x="467372" y="2209961"/>
                    <a:pt x="467277" y="2210818"/>
                  </a:cubicBezTo>
                  <a:cubicBezTo>
                    <a:pt x="466991" y="2210723"/>
                    <a:pt x="466801" y="2210818"/>
                    <a:pt x="466515" y="2210723"/>
                  </a:cubicBezTo>
                  <a:cubicBezTo>
                    <a:pt x="466515" y="2210056"/>
                    <a:pt x="466610" y="2209389"/>
                    <a:pt x="466705" y="2208818"/>
                  </a:cubicBezTo>
                  <a:close/>
                  <a:moveTo>
                    <a:pt x="469277" y="2202150"/>
                  </a:moveTo>
                  <a:cubicBezTo>
                    <a:pt x="469849" y="2199293"/>
                    <a:pt x="469277" y="2197388"/>
                    <a:pt x="467086" y="2196912"/>
                  </a:cubicBezTo>
                  <a:cubicBezTo>
                    <a:pt x="470992" y="2195388"/>
                    <a:pt x="473468" y="2192054"/>
                    <a:pt x="477469" y="2190720"/>
                  </a:cubicBezTo>
                  <a:cubicBezTo>
                    <a:pt x="477659" y="2190816"/>
                    <a:pt x="477754" y="2190816"/>
                    <a:pt x="477945" y="2190911"/>
                  </a:cubicBezTo>
                  <a:cubicBezTo>
                    <a:pt x="476897" y="2191673"/>
                    <a:pt x="476230" y="2192911"/>
                    <a:pt x="475659" y="2194244"/>
                  </a:cubicBezTo>
                  <a:cubicBezTo>
                    <a:pt x="475564" y="2194054"/>
                    <a:pt x="475468" y="2193959"/>
                    <a:pt x="475373" y="2193768"/>
                  </a:cubicBezTo>
                  <a:cubicBezTo>
                    <a:pt x="475468" y="2194530"/>
                    <a:pt x="475278" y="2194911"/>
                    <a:pt x="475183" y="2195388"/>
                  </a:cubicBezTo>
                  <a:cubicBezTo>
                    <a:pt x="475087" y="2195578"/>
                    <a:pt x="474992" y="2195864"/>
                    <a:pt x="474897" y="2196054"/>
                  </a:cubicBezTo>
                  <a:cubicBezTo>
                    <a:pt x="474230" y="2197197"/>
                    <a:pt x="472992" y="2197483"/>
                    <a:pt x="472897" y="2199579"/>
                  </a:cubicBezTo>
                  <a:cubicBezTo>
                    <a:pt x="472992" y="2199579"/>
                    <a:pt x="473087" y="2199579"/>
                    <a:pt x="473182" y="2199579"/>
                  </a:cubicBezTo>
                  <a:cubicBezTo>
                    <a:pt x="472325" y="2200912"/>
                    <a:pt x="471182" y="2201960"/>
                    <a:pt x="469277" y="2202150"/>
                  </a:cubicBezTo>
                  <a:close/>
                  <a:moveTo>
                    <a:pt x="492899" y="2207675"/>
                  </a:moveTo>
                  <a:cubicBezTo>
                    <a:pt x="492709" y="2209770"/>
                    <a:pt x="492613" y="2211866"/>
                    <a:pt x="492423" y="2213961"/>
                  </a:cubicBezTo>
                  <a:cubicBezTo>
                    <a:pt x="487279" y="2214819"/>
                    <a:pt x="487946" y="2206056"/>
                    <a:pt x="492899" y="2207675"/>
                  </a:cubicBezTo>
                  <a:close/>
                  <a:moveTo>
                    <a:pt x="495947" y="2235678"/>
                  </a:moveTo>
                  <a:cubicBezTo>
                    <a:pt x="493661" y="2233773"/>
                    <a:pt x="489184" y="2233678"/>
                    <a:pt x="490042" y="2228916"/>
                  </a:cubicBezTo>
                  <a:cubicBezTo>
                    <a:pt x="493661" y="2229773"/>
                    <a:pt x="495661" y="2231964"/>
                    <a:pt x="495947" y="2235678"/>
                  </a:cubicBezTo>
                  <a:close/>
                  <a:moveTo>
                    <a:pt x="492709" y="2525334"/>
                  </a:moveTo>
                  <a:cubicBezTo>
                    <a:pt x="492327" y="2527143"/>
                    <a:pt x="488994" y="2525524"/>
                    <a:pt x="488803" y="2527524"/>
                  </a:cubicBezTo>
                  <a:cubicBezTo>
                    <a:pt x="488518" y="2526095"/>
                    <a:pt x="488327" y="2524667"/>
                    <a:pt x="488136" y="2523524"/>
                  </a:cubicBezTo>
                  <a:cubicBezTo>
                    <a:pt x="489184" y="2523238"/>
                    <a:pt x="490708" y="2523619"/>
                    <a:pt x="492709" y="2525334"/>
                  </a:cubicBezTo>
                  <a:close/>
                  <a:moveTo>
                    <a:pt x="439845" y="2713452"/>
                  </a:moveTo>
                  <a:cubicBezTo>
                    <a:pt x="439273" y="2713928"/>
                    <a:pt x="438607" y="2714214"/>
                    <a:pt x="437654" y="2714214"/>
                  </a:cubicBezTo>
                  <a:cubicBezTo>
                    <a:pt x="438416" y="2713071"/>
                    <a:pt x="438702" y="2711071"/>
                    <a:pt x="439464" y="2709452"/>
                  </a:cubicBezTo>
                  <a:cubicBezTo>
                    <a:pt x="439750" y="2710690"/>
                    <a:pt x="439845" y="2712024"/>
                    <a:pt x="439845" y="2713452"/>
                  </a:cubicBezTo>
                  <a:close/>
                  <a:moveTo>
                    <a:pt x="437273" y="2648111"/>
                  </a:moveTo>
                  <a:cubicBezTo>
                    <a:pt x="437178" y="2648016"/>
                    <a:pt x="437083" y="2648016"/>
                    <a:pt x="436892" y="2647920"/>
                  </a:cubicBezTo>
                  <a:cubicBezTo>
                    <a:pt x="436892" y="2647730"/>
                    <a:pt x="436987" y="2647635"/>
                    <a:pt x="436987" y="2647539"/>
                  </a:cubicBezTo>
                  <a:cubicBezTo>
                    <a:pt x="437178" y="2647730"/>
                    <a:pt x="437178" y="2647920"/>
                    <a:pt x="437273" y="2648111"/>
                  </a:cubicBezTo>
                  <a:close/>
                  <a:moveTo>
                    <a:pt x="540619" y="1722376"/>
                  </a:moveTo>
                  <a:cubicBezTo>
                    <a:pt x="540429" y="1722185"/>
                    <a:pt x="540238" y="1721995"/>
                    <a:pt x="540143" y="1721900"/>
                  </a:cubicBezTo>
                  <a:cubicBezTo>
                    <a:pt x="541667" y="1717804"/>
                    <a:pt x="541381" y="1717328"/>
                    <a:pt x="543858" y="1714470"/>
                  </a:cubicBezTo>
                  <a:cubicBezTo>
                    <a:pt x="546620" y="1716661"/>
                    <a:pt x="541286" y="1719614"/>
                    <a:pt x="540619" y="1722376"/>
                  </a:cubicBezTo>
                  <a:close/>
                  <a:moveTo>
                    <a:pt x="562432" y="1544163"/>
                  </a:moveTo>
                  <a:cubicBezTo>
                    <a:pt x="562622" y="1547116"/>
                    <a:pt x="566623" y="1546830"/>
                    <a:pt x="565765" y="1550735"/>
                  </a:cubicBezTo>
                  <a:cubicBezTo>
                    <a:pt x="559669" y="1548164"/>
                    <a:pt x="564718" y="1546735"/>
                    <a:pt x="554716" y="1546068"/>
                  </a:cubicBezTo>
                  <a:cubicBezTo>
                    <a:pt x="556717" y="1542639"/>
                    <a:pt x="557574" y="1545306"/>
                    <a:pt x="562432" y="1544163"/>
                  </a:cubicBezTo>
                  <a:close/>
                  <a:moveTo>
                    <a:pt x="558050" y="1533781"/>
                  </a:moveTo>
                  <a:cubicBezTo>
                    <a:pt x="557955" y="1533400"/>
                    <a:pt x="558050" y="1533019"/>
                    <a:pt x="558050" y="1532733"/>
                  </a:cubicBezTo>
                  <a:cubicBezTo>
                    <a:pt x="558145" y="1533019"/>
                    <a:pt x="558336" y="1533305"/>
                    <a:pt x="558622" y="1533400"/>
                  </a:cubicBezTo>
                  <a:cubicBezTo>
                    <a:pt x="559098" y="1532447"/>
                    <a:pt x="559669" y="1531876"/>
                    <a:pt x="560336" y="1531209"/>
                  </a:cubicBezTo>
                  <a:cubicBezTo>
                    <a:pt x="562051" y="1531304"/>
                    <a:pt x="564432" y="1532067"/>
                    <a:pt x="565765" y="1531781"/>
                  </a:cubicBezTo>
                  <a:cubicBezTo>
                    <a:pt x="566718" y="1536448"/>
                    <a:pt x="560717" y="1533209"/>
                    <a:pt x="558050" y="1533781"/>
                  </a:cubicBezTo>
                  <a:close/>
                  <a:moveTo>
                    <a:pt x="629297" y="1650367"/>
                  </a:moveTo>
                  <a:cubicBezTo>
                    <a:pt x="628726" y="1654463"/>
                    <a:pt x="628154" y="1654463"/>
                    <a:pt x="628726" y="1659130"/>
                  </a:cubicBezTo>
                  <a:cubicBezTo>
                    <a:pt x="625011" y="1660273"/>
                    <a:pt x="627297" y="1656177"/>
                    <a:pt x="625011" y="1656082"/>
                  </a:cubicBezTo>
                  <a:cubicBezTo>
                    <a:pt x="624820" y="1655796"/>
                    <a:pt x="624630" y="1655415"/>
                    <a:pt x="624439" y="1655129"/>
                  </a:cubicBezTo>
                  <a:cubicBezTo>
                    <a:pt x="625582" y="1652748"/>
                    <a:pt x="626344" y="1650081"/>
                    <a:pt x="628821" y="1649414"/>
                  </a:cubicBezTo>
                  <a:cubicBezTo>
                    <a:pt x="629011" y="1649700"/>
                    <a:pt x="629202" y="1650081"/>
                    <a:pt x="629297" y="1650367"/>
                  </a:cubicBezTo>
                  <a:close/>
                  <a:moveTo>
                    <a:pt x="636536" y="1498919"/>
                  </a:moveTo>
                  <a:cubicBezTo>
                    <a:pt x="636822" y="1496633"/>
                    <a:pt x="637108" y="1494443"/>
                    <a:pt x="638441" y="1493490"/>
                  </a:cubicBezTo>
                  <a:cubicBezTo>
                    <a:pt x="638060" y="1495300"/>
                    <a:pt x="637584" y="1497110"/>
                    <a:pt x="637108" y="1498919"/>
                  </a:cubicBezTo>
                  <a:cubicBezTo>
                    <a:pt x="636917" y="1498824"/>
                    <a:pt x="636822" y="1499015"/>
                    <a:pt x="636536" y="1498919"/>
                  </a:cubicBezTo>
                  <a:close/>
                  <a:moveTo>
                    <a:pt x="635107" y="1472059"/>
                  </a:moveTo>
                  <a:cubicBezTo>
                    <a:pt x="634726" y="1471392"/>
                    <a:pt x="634345" y="1470725"/>
                    <a:pt x="633869" y="1470154"/>
                  </a:cubicBezTo>
                  <a:cubicBezTo>
                    <a:pt x="633678" y="1469297"/>
                    <a:pt x="633678" y="1468344"/>
                    <a:pt x="633774" y="1467201"/>
                  </a:cubicBezTo>
                  <a:cubicBezTo>
                    <a:pt x="635107" y="1468725"/>
                    <a:pt x="636155" y="1470440"/>
                    <a:pt x="637012" y="1472345"/>
                  </a:cubicBezTo>
                  <a:cubicBezTo>
                    <a:pt x="636250" y="1472345"/>
                    <a:pt x="635584" y="1472250"/>
                    <a:pt x="635107" y="1472059"/>
                  </a:cubicBezTo>
                  <a:close/>
                  <a:moveTo>
                    <a:pt x="633298" y="983426"/>
                  </a:moveTo>
                  <a:cubicBezTo>
                    <a:pt x="639298" y="984760"/>
                    <a:pt x="637679" y="989427"/>
                    <a:pt x="635774" y="993332"/>
                  </a:cubicBezTo>
                  <a:cubicBezTo>
                    <a:pt x="635869" y="992761"/>
                    <a:pt x="635965" y="992094"/>
                    <a:pt x="636155" y="991523"/>
                  </a:cubicBezTo>
                  <a:cubicBezTo>
                    <a:pt x="634536" y="991142"/>
                    <a:pt x="633678" y="991904"/>
                    <a:pt x="633107" y="993047"/>
                  </a:cubicBezTo>
                  <a:cubicBezTo>
                    <a:pt x="632250" y="990570"/>
                    <a:pt x="635774" y="986665"/>
                    <a:pt x="633298" y="983426"/>
                  </a:cubicBezTo>
                  <a:close/>
                  <a:moveTo>
                    <a:pt x="679303" y="941993"/>
                  </a:moveTo>
                  <a:cubicBezTo>
                    <a:pt x="680161" y="943421"/>
                    <a:pt x="679589" y="945993"/>
                    <a:pt x="681589" y="946469"/>
                  </a:cubicBezTo>
                  <a:cubicBezTo>
                    <a:pt x="681303" y="947422"/>
                    <a:pt x="680256" y="947612"/>
                    <a:pt x="680161" y="948851"/>
                  </a:cubicBezTo>
                  <a:cubicBezTo>
                    <a:pt x="679494" y="948755"/>
                    <a:pt x="678732" y="948755"/>
                    <a:pt x="678065" y="948755"/>
                  </a:cubicBezTo>
                  <a:cubicBezTo>
                    <a:pt x="678732" y="946850"/>
                    <a:pt x="679208" y="944564"/>
                    <a:pt x="679303" y="941993"/>
                  </a:cubicBezTo>
                  <a:close/>
                  <a:moveTo>
                    <a:pt x="637489" y="1402622"/>
                  </a:moveTo>
                  <a:cubicBezTo>
                    <a:pt x="637584" y="1402908"/>
                    <a:pt x="637584" y="1403288"/>
                    <a:pt x="637584" y="1403574"/>
                  </a:cubicBezTo>
                  <a:cubicBezTo>
                    <a:pt x="637393" y="1403288"/>
                    <a:pt x="637393" y="1403003"/>
                    <a:pt x="637489" y="1402622"/>
                  </a:cubicBezTo>
                  <a:close/>
                  <a:moveTo>
                    <a:pt x="636536" y="1398717"/>
                  </a:moveTo>
                  <a:cubicBezTo>
                    <a:pt x="636060" y="1398717"/>
                    <a:pt x="635584" y="1398717"/>
                    <a:pt x="634917" y="1398812"/>
                  </a:cubicBezTo>
                  <a:cubicBezTo>
                    <a:pt x="635107" y="1398145"/>
                    <a:pt x="635679" y="1397954"/>
                    <a:pt x="636346" y="1397859"/>
                  </a:cubicBezTo>
                  <a:cubicBezTo>
                    <a:pt x="636441" y="1398145"/>
                    <a:pt x="636536" y="1398431"/>
                    <a:pt x="636536" y="1398717"/>
                  </a:cubicBezTo>
                  <a:close/>
                  <a:moveTo>
                    <a:pt x="674446" y="957328"/>
                  </a:moveTo>
                  <a:cubicBezTo>
                    <a:pt x="677113" y="953613"/>
                    <a:pt x="680351" y="959233"/>
                    <a:pt x="679113" y="962757"/>
                  </a:cubicBezTo>
                  <a:cubicBezTo>
                    <a:pt x="677684" y="962471"/>
                    <a:pt x="676827" y="962852"/>
                    <a:pt x="676541" y="963805"/>
                  </a:cubicBezTo>
                  <a:cubicBezTo>
                    <a:pt x="671207" y="963043"/>
                    <a:pt x="677779" y="958566"/>
                    <a:pt x="674446" y="957328"/>
                  </a:cubicBezTo>
                  <a:close/>
                  <a:moveTo>
                    <a:pt x="682732" y="1175641"/>
                  </a:moveTo>
                  <a:cubicBezTo>
                    <a:pt x="683780" y="1175927"/>
                    <a:pt x="684352" y="1176403"/>
                    <a:pt x="684637" y="1176879"/>
                  </a:cubicBezTo>
                  <a:cubicBezTo>
                    <a:pt x="684161" y="1178308"/>
                    <a:pt x="683209" y="1179261"/>
                    <a:pt x="681113" y="1178784"/>
                  </a:cubicBezTo>
                  <a:cubicBezTo>
                    <a:pt x="681589" y="1177355"/>
                    <a:pt x="682351" y="1176022"/>
                    <a:pt x="682732" y="1175641"/>
                  </a:cubicBezTo>
                  <a:close/>
                  <a:moveTo>
                    <a:pt x="689781" y="1274320"/>
                  </a:moveTo>
                  <a:cubicBezTo>
                    <a:pt x="690257" y="1273558"/>
                    <a:pt x="690543" y="1272605"/>
                    <a:pt x="690924" y="1271748"/>
                  </a:cubicBezTo>
                  <a:cubicBezTo>
                    <a:pt x="690828" y="1272701"/>
                    <a:pt x="690448" y="1273653"/>
                    <a:pt x="689781" y="1274320"/>
                  </a:cubicBezTo>
                  <a:cubicBezTo>
                    <a:pt x="689781" y="1274415"/>
                    <a:pt x="689781" y="1274320"/>
                    <a:pt x="689781" y="1274320"/>
                  </a:cubicBezTo>
                  <a:close/>
                  <a:moveTo>
                    <a:pt x="634631" y="1010001"/>
                  </a:moveTo>
                  <a:cubicBezTo>
                    <a:pt x="634536" y="1009715"/>
                    <a:pt x="634345" y="1009430"/>
                    <a:pt x="634155" y="1009239"/>
                  </a:cubicBezTo>
                  <a:cubicBezTo>
                    <a:pt x="634726" y="1007048"/>
                    <a:pt x="635202" y="1004762"/>
                    <a:pt x="638060" y="1005334"/>
                  </a:cubicBezTo>
                  <a:cubicBezTo>
                    <a:pt x="640060" y="1007429"/>
                    <a:pt x="637679" y="1009715"/>
                    <a:pt x="634631" y="1010001"/>
                  </a:cubicBezTo>
                  <a:close/>
                  <a:moveTo>
                    <a:pt x="637203" y="1035623"/>
                  </a:moveTo>
                  <a:cubicBezTo>
                    <a:pt x="634250" y="1036195"/>
                    <a:pt x="631011" y="1028575"/>
                    <a:pt x="636441" y="1029242"/>
                  </a:cubicBezTo>
                  <a:cubicBezTo>
                    <a:pt x="637298" y="1030766"/>
                    <a:pt x="637774" y="1032766"/>
                    <a:pt x="637203" y="1035623"/>
                  </a:cubicBezTo>
                  <a:close/>
                  <a:moveTo>
                    <a:pt x="635298" y="1078581"/>
                  </a:moveTo>
                  <a:cubicBezTo>
                    <a:pt x="633964" y="1078676"/>
                    <a:pt x="632917" y="1078391"/>
                    <a:pt x="632059" y="1078010"/>
                  </a:cubicBezTo>
                  <a:cubicBezTo>
                    <a:pt x="633107" y="1077248"/>
                    <a:pt x="633678" y="1076200"/>
                    <a:pt x="634060" y="1075057"/>
                  </a:cubicBezTo>
                  <a:cubicBezTo>
                    <a:pt x="635107" y="1075628"/>
                    <a:pt x="635679" y="1076676"/>
                    <a:pt x="635298" y="1078581"/>
                  </a:cubicBezTo>
                  <a:close/>
                  <a:moveTo>
                    <a:pt x="637108" y="1019145"/>
                  </a:moveTo>
                  <a:cubicBezTo>
                    <a:pt x="635488" y="1021431"/>
                    <a:pt x="635107" y="1024955"/>
                    <a:pt x="633964" y="1027718"/>
                  </a:cubicBezTo>
                  <a:cubicBezTo>
                    <a:pt x="630726" y="1026194"/>
                    <a:pt x="630440" y="1016764"/>
                    <a:pt x="637108" y="1019145"/>
                  </a:cubicBezTo>
                  <a:close/>
                  <a:moveTo>
                    <a:pt x="631583" y="1077819"/>
                  </a:moveTo>
                  <a:cubicBezTo>
                    <a:pt x="630726" y="1077152"/>
                    <a:pt x="630250" y="1076105"/>
                    <a:pt x="630631" y="1074390"/>
                  </a:cubicBezTo>
                  <a:cubicBezTo>
                    <a:pt x="630726" y="1074390"/>
                    <a:pt x="630726" y="1074390"/>
                    <a:pt x="630821" y="1074390"/>
                  </a:cubicBezTo>
                  <a:cubicBezTo>
                    <a:pt x="630535" y="1075914"/>
                    <a:pt x="630726" y="1077152"/>
                    <a:pt x="631583" y="1077819"/>
                  </a:cubicBezTo>
                  <a:close/>
                  <a:moveTo>
                    <a:pt x="638822" y="1257270"/>
                  </a:moveTo>
                  <a:cubicBezTo>
                    <a:pt x="639298" y="1255842"/>
                    <a:pt x="639013" y="1254984"/>
                    <a:pt x="638727" y="1254222"/>
                  </a:cubicBezTo>
                  <a:cubicBezTo>
                    <a:pt x="639203" y="1254127"/>
                    <a:pt x="639870" y="1254127"/>
                    <a:pt x="640536" y="1254127"/>
                  </a:cubicBezTo>
                  <a:cubicBezTo>
                    <a:pt x="640727" y="1254698"/>
                    <a:pt x="640918" y="1254984"/>
                    <a:pt x="641203" y="1254984"/>
                  </a:cubicBezTo>
                  <a:cubicBezTo>
                    <a:pt x="641108" y="1255842"/>
                    <a:pt x="641013" y="1256699"/>
                    <a:pt x="640727" y="1257270"/>
                  </a:cubicBezTo>
                  <a:cubicBezTo>
                    <a:pt x="640156" y="1257366"/>
                    <a:pt x="639679" y="1257270"/>
                    <a:pt x="638822" y="1257270"/>
                  </a:cubicBezTo>
                  <a:close/>
                  <a:moveTo>
                    <a:pt x="631964" y="923324"/>
                  </a:moveTo>
                  <a:cubicBezTo>
                    <a:pt x="630916" y="922752"/>
                    <a:pt x="630631" y="922085"/>
                    <a:pt x="630631" y="921323"/>
                  </a:cubicBezTo>
                  <a:cubicBezTo>
                    <a:pt x="634155" y="922085"/>
                    <a:pt x="634726" y="928943"/>
                    <a:pt x="629869" y="927515"/>
                  </a:cubicBezTo>
                  <a:cubicBezTo>
                    <a:pt x="629869" y="926753"/>
                    <a:pt x="629964" y="925991"/>
                    <a:pt x="630059" y="925324"/>
                  </a:cubicBezTo>
                  <a:cubicBezTo>
                    <a:pt x="630535" y="924562"/>
                    <a:pt x="631107" y="923895"/>
                    <a:pt x="631964" y="923324"/>
                  </a:cubicBezTo>
                  <a:close/>
                  <a:moveTo>
                    <a:pt x="611866" y="1595884"/>
                  </a:moveTo>
                  <a:cubicBezTo>
                    <a:pt x="615962" y="1596932"/>
                    <a:pt x="614438" y="1606933"/>
                    <a:pt x="613486" y="1608647"/>
                  </a:cubicBezTo>
                  <a:cubicBezTo>
                    <a:pt x="612533" y="1607885"/>
                    <a:pt x="611485" y="1607219"/>
                    <a:pt x="609771" y="1607123"/>
                  </a:cubicBezTo>
                  <a:cubicBezTo>
                    <a:pt x="612533" y="1602742"/>
                    <a:pt x="608628" y="1599218"/>
                    <a:pt x="611866" y="1595884"/>
                  </a:cubicBezTo>
                  <a:close/>
                  <a:moveTo>
                    <a:pt x="411556" y="2373124"/>
                  </a:moveTo>
                  <a:cubicBezTo>
                    <a:pt x="409555" y="2369219"/>
                    <a:pt x="410794" y="2369790"/>
                    <a:pt x="410603" y="2365314"/>
                  </a:cubicBezTo>
                  <a:cubicBezTo>
                    <a:pt x="414985" y="2364742"/>
                    <a:pt x="409651" y="2371219"/>
                    <a:pt x="413842" y="2368457"/>
                  </a:cubicBezTo>
                  <a:cubicBezTo>
                    <a:pt x="416223" y="2370076"/>
                    <a:pt x="412032" y="2375219"/>
                    <a:pt x="408889" y="2373791"/>
                  </a:cubicBezTo>
                  <a:cubicBezTo>
                    <a:pt x="409079" y="2372743"/>
                    <a:pt x="410508" y="2373219"/>
                    <a:pt x="411556" y="2373124"/>
                  </a:cubicBezTo>
                  <a:close/>
                  <a:moveTo>
                    <a:pt x="413746" y="2343025"/>
                  </a:moveTo>
                  <a:cubicBezTo>
                    <a:pt x="415842" y="2344454"/>
                    <a:pt x="417842" y="2345978"/>
                    <a:pt x="420604" y="2346930"/>
                  </a:cubicBezTo>
                  <a:cubicBezTo>
                    <a:pt x="418985" y="2353884"/>
                    <a:pt x="412699" y="2347121"/>
                    <a:pt x="413746" y="2343025"/>
                  </a:cubicBezTo>
                  <a:close/>
                  <a:moveTo>
                    <a:pt x="431082" y="2282351"/>
                  </a:moveTo>
                  <a:cubicBezTo>
                    <a:pt x="431177" y="2280065"/>
                    <a:pt x="431558" y="2277969"/>
                    <a:pt x="431653" y="2275779"/>
                  </a:cubicBezTo>
                  <a:cubicBezTo>
                    <a:pt x="432892" y="2277493"/>
                    <a:pt x="429939" y="2281970"/>
                    <a:pt x="433558" y="2282065"/>
                  </a:cubicBezTo>
                  <a:cubicBezTo>
                    <a:pt x="432606" y="2283113"/>
                    <a:pt x="431844" y="2282922"/>
                    <a:pt x="431082" y="2282351"/>
                  </a:cubicBezTo>
                  <a:close/>
                  <a:moveTo>
                    <a:pt x="428319" y="2218724"/>
                  </a:moveTo>
                  <a:cubicBezTo>
                    <a:pt x="425462" y="2217390"/>
                    <a:pt x="426510" y="2213580"/>
                    <a:pt x="426129" y="2210627"/>
                  </a:cubicBezTo>
                  <a:cubicBezTo>
                    <a:pt x="430701" y="2211675"/>
                    <a:pt x="425843" y="2216343"/>
                    <a:pt x="431749" y="2214342"/>
                  </a:cubicBezTo>
                  <a:cubicBezTo>
                    <a:pt x="432510" y="2218533"/>
                    <a:pt x="427653" y="2214438"/>
                    <a:pt x="428319" y="2218724"/>
                  </a:cubicBezTo>
                  <a:close/>
                  <a:moveTo>
                    <a:pt x="459085" y="2197197"/>
                  </a:moveTo>
                  <a:cubicBezTo>
                    <a:pt x="459181" y="2197388"/>
                    <a:pt x="459371" y="2197483"/>
                    <a:pt x="459466" y="2197578"/>
                  </a:cubicBezTo>
                  <a:cubicBezTo>
                    <a:pt x="459466" y="2198340"/>
                    <a:pt x="459466" y="2199198"/>
                    <a:pt x="459561" y="2199960"/>
                  </a:cubicBezTo>
                  <a:cubicBezTo>
                    <a:pt x="458609" y="2199769"/>
                    <a:pt x="457847" y="2199388"/>
                    <a:pt x="457276" y="2198912"/>
                  </a:cubicBezTo>
                  <a:cubicBezTo>
                    <a:pt x="457752" y="2198150"/>
                    <a:pt x="458323" y="2197673"/>
                    <a:pt x="459085" y="2197197"/>
                  </a:cubicBezTo>
                  <a:close/>
                  <a:moveTo>
                    <a:pt x="466991" y="2216247"/>
                  </a:moveTo>
                  <a:cubicBezTo>
                    <a:pt x="466705" y="2215962"/>
                    <a:pt x="466419" y="2215866"/>
                    <a:pt x="466134" y="2215771"/>
                  </a:cubicBezTo>
                  <a:cubicBezTo>
                    <a:pt x="466324" y="2215771"/>
                    <a:pt x="466515" y="2215771"/>
                    <a:pt x="466610" y="2215771"/>
                  </a:cubicBezTo>
                  <a:cubicBezTo>
                    <a:pt x="466801" y="2215962"/>
                    <a:pt x="466801" y="2216057"/>
                    <a:pt x="466991" y="2216247"/>
                  </a:cubicBezTo>
                  <a:close/>
                  <a:moveTo>
                    <a:pt x="474802" y="2212628"/>
                  </a:moveTo>
                  <a:cubicBezTo>
                    <a:pt x="474230" y="2209580"/>
                    <a:pt x="477088" y="2203579"/>
                    <a:pt x="474230" y="2202436"/>
                  </a:cubicBezTo>
                  <a:cubicBezTo>
                    <a:pt x="475373" y="2200245"/>
                    <a:pt x="477469" y="2201293"/>
                    <a:pt x="478897" y="2202722"/>
                  </a:cubicBezTo>
                  <a:cubicBezTo>
                    <a:pt x="479374" y="2204151"/>
                    <a:pt x="479374" y="2205865"/>
                    <a:pt x="479469" y="2207580"/>
                  </a:cubicBezTo>
                  <a:cubicBezTo>
                    <a:pt x="478231" y="2208246"/>
                    <a:pt x="476421" y="2208246"/>
                    <a:pt x="477373" y="2211485"/>
                  </a:cubicBezTo>
                  <a:cubicBezTo>
                    <a:pt x="479659" y="2212628"/>
                    <a:pt x="479850" y="2211199"/>
                    <a:pt x="480040" y="2209770"/>
                  </a:cubicBezTo>
                  <a:cubicBezTo>
                    <a:pt x="480898" y="2209866"/>
                    <a:pt x="481755" y="2209866"/>
                    <a:pt x="482517" y="2209675"/>
                  </a:cubicBezTo>
                  <a:cubicBezTo>
                    <a:pt x="482517" y="2211961"/>
                    <a:pt x="484708" y="2212247"/>
                    <a:pt x="486136" y="2213294"/>
                  </a:cubicBezTo>
                  <a:cubicBezTo>
                    <a:pt x="483088" y="2219581"/>
                    <a:pt x="480421" y="2211485"/>
                    <a:pt x="474802" y="2212628"/>
                  </a:cubicBezTo>
                  <a:close/>
                  <a:moveTo>
                    <a:pt x="486994" y="2219867"/>
                  </a:moveTo>
                  <a:cubicBezTo>
                    <a:pt x="489375" y="2220914"/>
                    <a:pt x="490042" y="2223486"/>
                    <a:pt x="490232" y="2226439"/>
                  </a:cubicBezTo>
                  <a:cubicBezTo>
                    <a:pt x="485089" y="2227487"/>
                    <a:pt x="484327" y="2222153"/>
                    <a:pt x="486994" y="2219867"/>
                  </a:cubicBezTo>
                  <a:close/>
                  <a:moveTo>
                    <a:pt x="487946" y="2275588"/>
                  </a:moveTo>
                  <a:cubicBezTo>
                    <a:pt x="486803" y="2277874"/>
                    <a:pt x="485565" y="2280065"/>
                    <a:pt x="484898" y="2283018"/>
                  </a:cubicBezTo>
                  <a:cubicBezTo>
                    <a:pt x="479945" y="2281303"/>
                    <a:pt x="484327" y="2275398"/>
                    <a:pt x="487946" y="2275588"/>
                  </a:cubicBezTo>
                  <a:close/>
                  <a:moveTo>
                    <a:pt x="475659" y="2306354"/>
                  </a:moveTo>
                  <a:cubicBezTo>
                    <a:pt x="475373" y="2300544"/>
                    <a:pt x="479088" y="2299305"/>
                    <a:pt x="483755" y="2299305"/>
                  </a:cubicBezTo>
                  <a:cubicBezTo>
                    <a:pt x="479850" y="2305592"/>
                    <a:pt x="480707" y="2303115"/>
                    <a:pt x="475659" y="2306354"/>
                  </a:cubicBezTo>
                  <a:close/>
                  <a:moveTo>
                    <a:pt x="468039" y="2393222"/>
                  </a:moveTo>
                  <a:cubicBezTo>
                    <a:pt x="472230" y="2391984"/>
                    <a:pt x="468706" y="2397318"/>
                    <a:pt x="472897" y="2396079"/>
                  </a:cubicBezTo>
                  <a:cubicBezTo>
                    <a:pt x="473182" y="2401032"/>
                    <a:pt x="469277" y="2401032"/>
                    <a:pt x="468515" y="2404652"/>
                  </a:cubicBezTo>
                  <a:cubicBezTo>
                    <a:pt x="466134" y="2400366"/>
                    <a:pt x="469849" y="2397984"/>
                    <a:pt x="468039" y="2393222"/>
                  </a:cubicBezTo>
                  <a:close/>
                  <a:moveTo>
                    <a:pt x="456609" y="2516475"/>
                  </a:moveTo>
                  <a:cubicBezTo>
                    <a:pt x="451846" y="2517428"/>
                    <a:pt x="452703" y="2513523"/>
                    <a:pt x="450608" y="2512284"/>
                  </a:cubicBezTo>
                  <a:cubicBezTo>
                    <a:pt x="450513" y="2514666"/>
                    <a:pt x="450132" y="2516761"/>
                    <a:pt x="449370" y="2518476"/>
                  </a:cubicBezTo>
                  <a:cubicBezTo>
                    <a:pt x="449179" y="2516190"/>
                    <a:pt x="448894" y="2513903"/>
                    <a:pt x="448703" y="2511713"/>
                  </a:cubicBezTo>
                  <a:cubicBezTo>
                    <a:pt x="451084" y="2511903"/>
                    <a:pt x="452989" y="2509522"/>
                    <a:pt x="454894" y="2508189"/>
                  </a:cubicBezTo>
                  <a:cubicBezTo>
                    <a:pt x="453466" y="2510951"/>
                    <a:pt x="454132" y="2513427"/>
                    <a:pt x="456609" y="2516475"/>
                  </a:cubicBezTo>
                  <a:close/>
                  <a:moveTo>
                    <a:pt x="448989" y="2528572"/>
                  </a:moveTo>
                  <a:cubicBezTo>
                    <a:pt x="449084" y="2528096"/>
                    <a:pt x="449084" y="2527619"/>
                    <a:pt x="449179" y="2527143"/>
                  </a:cubicBezTo>
                  <a:cubicBezTo>
                    <a:pt x="450703" y="2527143"/>
                    <a:pt x="452037" y="2527334"/>
                    <a:pt x="452037" y="2528762"/>
                  </a:cubicBezTo>
                  <a:cubicBezTo>
                    <a:pt x="451656" y="2529715"/>
                    <a:pt x="451846" y="2531239"/>
                    <a:pt x="450608" y="2531144"/>
                  </a:cubicBezTo>
                  <a:cubicBezTo>
                    <a:pt x="446036" y="2531620"/>
                    <a:pt x="449846" y="2529334"/>
                    <a:pt x="448989" y="2528572"/>
                  </a:cubicBezTo>
                  <a:close/>
                  <a:moveTo>
                    <a:pt x="446608" y="2620774"/>
                  </a:moveTo>
                  <a:cubicBezTo>
                    <a:pt x="446512" y="2622012"/>
                    <a:pt x="446417" y="2623346"/>
                    <a:pt x="446322" y="2624584"/>
                  </a:cubicBezTo>
                  <a:cubicBezTo>
                    <a:pt x="443655" y="2624965"/>
                    <a:pt x="443083" y="2623441"/>
                    <a:pt x="441369" y="2622965"/>
                  </a:cubicBezTo>
                  <a:cubicBezTo>
                    <a:pt x="441845" y="2620774"/>
                    <a:pt x="443750" y="2620202"/>
                    <a:pt x="446608" y="2620774"/>
                  </a:cubicBezTo>
                  <a:close/>
                  <a:moveTo>
                    <a:pt x="438797" y="2599057"/>
                  </a:moveTo>
                  <a:cubicBezTo>
                    <a:pt x="437844" y="2599438"/>
                    <a:pt x="437368" y="2600010"/>
                    <a:pt x="437083" y="2600867"/>
                  </a:cubicBezTo>
                  <a:cubicBezTo>
                    <a:pt x="436035" y="2600771"/>
                    <a:pt x="435273" y="2600391"/>
                    <a:pt x="434892" y="2600010"/>
                  </a:cubicBezTo>
                  <a:cubicBezTo>
                    <a:pt x="434797" y="2599343"/>
                    <a:pt x="434701" y="2598771"/>
                    <a:pt x="434511" y="2598104"/>
                  </a:cubicBezTo>
                  <a:cubicBezTo>
                    <a:pt x="434892" y="2596771"/>
                    <a:pt x="436130" y="2595247"/>
                    <a:pt x="437368" y="2594580"/>
                  </a:cubicBezTo>
                  <a:cubicBezTo>
                    <a:pt x="438988" y="2595342"/>
                    <a:pt x="438892" y="2597152"/>
                    <a:pt x="438797" y="2599057"/>
                  </a:cubicBezTo>
                  <a:close/>
                  <a:moveTo>
                    <a:pt x="432987" y="2603915"/>
                  </a:moveTo>
                  <a:cubicBezTo>
                    <a:pt x="433082" y="2602486"/>
                    <a:pt x="434035" y="2602295"/>
                    <a:pt x="435082" y="2602200"/>
                  </a:cubicBezTo>
                  <a:cubicBezTo>
                    <a:pt x="435177" y="2602200"/>
                    <a:pt x="435177" y="2602200"/>
                    <a:pt x="435273" y="2602200"/>
                  </a:cubicBezTo>
                  <a:cubicBezTo>
                    <a:pt x="435273" y="2602200"/>
                    <a:pt x="435273" y="2602200"/>
                    <a:pt x="435273" y="2602105"/>
                  </a:cubicBezTo>
                  <a:cubicBezTo>
                    <a:pt x="436035" y="2602010"/>
                    <a:pt x="436606" y="2601819"/>
                    <a:pt x="436987" y="2601248"/>
                  </a:cubicBezTo>
                  <a:cubicBezTo>
                    <a:pt x="436606" y="2604201"/>
                    <a:pt x="438988" y="2608963"/>
                    <a:pt x="437178" y="2609916"/>
                  </a:cubicBezTo>
                  <a:cubicBezTo>
                    <a:pt x="436130" y="2607725"/>
                    <a:pt x="434892" y="2606201"/>
                    <a:pt x="433558" y="2605248"/>
                  </a:cubicBezTo>
                  <a:cubicBezTo>
                    <a:pt x="433368" y="2604867"/>
                    <a:pt x="433177" y="2604391"/>
                    <a:pt x="432987" y="2603915"/>
                  </a:cubicBezTo>
                  <a:close/>
                  <a:moveTo>
                    <a:pt x="440702" y="2614011"/>
                  </a:moveTo>
                  <a:cubicBezTo>
                    <a:pt x="440416" y="2614678"/>
                    <a:pt x="440226" y="2615154"/>
                    <a:pt x="440131" y="2615631"/>
                  </a:cubicBezTo>
                  <a:cubicBezTo>
                    <a:pt x="438702" y="2614487"/>
                    <a:pt x="437559" y="2613249"/>
                    <a:pt x="436702" y="2611820"/>
                  </a:cubicBezTo>
                  <a:cubicBezTo>
                    <a:pt x="437749" y="2612583"/>
                    <a:pt x="439083" y="2613440"/>
                    <a:pt x="440702" y="2614011"/>
                  </a:cubicBezTo>
                  <a:close/>
                  <a:moveTo>
                    <a:pt x="443655" y="2643348"/>
                  </a:moveTo>
                  <a:cubicBezTo>
                    <a:pt x="440035" y="2644968"/>
                    <a:pt x="445465" y="2648682"/>
                    <a:pt x="441940" y="2649540"/>
                  </a:cubicBezTo>
                  <a:cubicBezTo>
                    <a:pt x="441464" y="2649540"/>
                    <a:pt x="441083" y="2649159"/>
                    <a:pt x="440702" y="2648682"/>
                  </a:cubicBezTo>
                  <a:cubicBezTo>
                    <a:pt x="441655" y="2648682"/>
                    <a:pt x="442607" y="2648492"/>
                    <a:pt x="442226" y="2646492"/>
                  </a:cubicBezTo>
                  <a:cubicBezTo>
                    <a:pt x="440511" y="2645349"/>
                    <a:pt x="440035" y="2646206"/>
                    <a:pt x="439559" y="2647158"/>
                  </a:cubicBezTo>
                  <a:cubicBezTo>
                    <a:pt x="438892" y="2646015"/>
                    <a:pt x="438130" y="2645063"/>
                    <a:pt x="437178" y="2645349"/>
                  </a:cubicBezTo>
                  <a:cubicBezTo>
                    <a:pt x="437178" y="2644968"/>
                    <a:pt x="437178" y="2644586"/>
                    <a:pt x="437083" y="2644301"/>
                  </a:cubicBezTo>
                  <a:cubicBezTo>
                    <a:pt x="439464" y="2644206"/>
                    <a:pt x="440607" y="2642682"/>
                    <a:pt x="443655" y="2643348"/>
                  </a:cubicBezTo>
                  <a:close/>
                  <a:moveTo>
                    <a:pt x="546049" y="2138047"/>
                  </a:moveTo>
                  <a:cubicBezTo>
                    <a:pt x="544144" y="2134809"/>
                    <a:pt x="539000" y="2129951"/>
                    <a:pt x="541858" y="2126331"/>
                  </a:cubicBezTo>
                  <a:cubicBezTo>
                    <a:pt x="545858" y="2126046"/>
                    <a:pt x="541858" y="2132618"/>
                    <a:pt x="546525" y="2131665"/>
                  </a:cubicBezTo>
                  <a:cubicBezTo>
                    <a:pt x="546334" y="2133856"/>
                    <a:pt x="546239" y="2135952"/>
                    <a:pt x="546049" y="2138047"/>
                  </a:cubicBezTo>
                  <a:close/>
                  <a:moveTo>
                    <a:pt x="539381" y="1791908"/>
                  </a:moveTo>
                  <a:cubicBezTo>
                    <a:pt x="541858" y="1786289"/>
                    <a:pt x="543572" y="1793242"/>
                    <a:pt x="548239" y="1792575"/>
                  </a:cubicBezTo>
                  <a:cubicBezTo>
                    <a:pt x="546906" y="1797242"/>
                    <a:pt x="542048" y="1792956"/>
                    <a:pt x="539381" y="1791908"/>
                  </a:cubicBezTo>
                  <a:close/>
                  <a:moveTo>
                    <a:pt x="545858" y="1738950"/>
                  </a:moveTo>
                  <a:cubicBezTo>
                    <a:pt x="544810" y="1739140"/>
                    <a:pt x="543191" y="1738854"/>
                    <a:pt x="541953" y="1738950"/>
                  </a:cubicBezTo>
                  <a:cubicBezTo>
                    <a:pt x="541858" y="1737902"/>
                    <a:pt x="542524" y="1737806"/>
                    <a:pt x="543286" y="1737806"/>
                  </a:cubicBezTo>
                  <a:cubicBezTo>
                    <a:pt x="543382" y="1736568"/>
                    <a:pt x="541762" y="1736663"/>
                    <a:pt x="540810" y="1736378"/>
                  </a:cubicBezTo>
                  <a:cubicBezTo>
                    <a:pt x="541381" y="1734758"/>
                    <a:pt x="544048" y="1735616"/>
                    <a:pt x="545953" y="1735521"/>
                  </a:cubicBezTo>
                  <a:cubicBezTo>
                    <a:pt x="545668" y="1736759"/>
                    <a:pt x="546049" y="1737425"/>
                    <a:pt x="546715" y="1737806"/>
                  </a:cubicBezTo>
                  <a:cubicBezTo>
                    <a:pt x="546430" y="1737997"/>
                    <a:pt x="546144" y="1738473"/>
                    <a:pt x="545858" y="1738950"/>
                  </a:cubicBezTo>
                  <a:close/>
                  <a:moveTo>
                    <a:pt x="571576" y="1395002"/>
                  </a:moveTo>
                  <a:cubicBezTo>
                    <a:pt x="570337" y="1393192"/>
                    <a:pt x="569099" y="1391477"/>
                    <a:pt x="568051" y="1389572"/>
                  </a:cubicBezTo>
                  <a:cubicBezTo>
                    <a:pt x="568527" y="1389477"/>
                    <a:pt x="569099" y="1389382"/>
                    <a:pt x="569575" y="1389192"/>
                  </a:cubicBezTo>
                  <a:cubicBezTo>
                    <a:pt x="570147" y="1387096"/>
                    <a:pt x="568813" y="1385763"/>
                    <a:pt x="568337" y="1384429"/>
                  </a:cubicBezTo>
                  <a:cubicBezTo>
                    <a:pt x="568527" y="1384238"/>
                    <a:pt x="568813" y="1384048"/>
                    <a:pt x="568909" y="1383762"/>
                  </a:cubicBezTo>
                  <a:cubicBezTo>
                    <a:pt x="570433" y="1387001"/>
                    <a:pt x="570052" y="1391858"/>
                    <a:pt x="571671" y="1394906"/>
                  </a:cubicBezTo>
                  <a:cubicBezTo>
                    <a:pt x="571671" y="1395002"/>
                    <a:pt x="571576" y="1395002"/>
                    <a:pt x="571576" y="1395002"/>
                  </a:cubicBezTo>
                  <a:close/>
                  <a:moveTo>
                    <a:pt x="608723" y="1691896"/>
                  </a:moveTo>
                  <a:cubicBezTo>
                    <a:pt x="608818" y="1692944"/>
                    <a:pt x="608152" y="1693039"/>
                    <a:pt x="607390" y="1693039"/>
                  </a:cubicBezTo>
                  <a:cubicBezTo>
                    <a:pt x="603199" y="1694754"/>
                    <a:pt x="608437" y="1700754"/>
                    <a:pt x="605485" y="1701802"/>
                  </a:cubicBezTo>
                  <a:cubicBezTo>
                    <a:pt x="601675" y="1701516"/>
                    <a:pt x="602627" y="1697135"/>
                    <a:pt x="602246" y="1693992"/>
                  </a:cubicBezTo>
                  <a:cubicBezTo>
                    <a:pt x="604627" y="1693610"/>
                    <a:pt x="605580" y="1691420"/>
                    <a:pt x="608723" y="1691896"/>
                  </a:cubicBezTo>
                  <a:close/>
                  <a:moveTo>
                    <a:pt x="605294" y="1704279"/>
                  </a:moveTo>
                  <a:cubicBezTo>
                    <a:pt x="609961" y="1703802"/>
                    <a:pt x="610057" y="1707231"/>
                    <a:pt x="609866" y="1710946"/>
                  </a:cubicBezTo>
                  <a:cubicBezTo>
                    <a:pt x="606342" y="1710470"/>
                    <a:pt x="604627" y="1708374"/>
                    <a:pt x="605294" y="1704279"/>
                  </a:cubicBezTo>
                  <a:close/>
                  <a:moveTo>
                    <a:pt x="606342" y="1689134"/>
                  </a:moveTo>
                  <a:cubicBezTo>
                    <a:pt x="599103" y="1685895"/>
                    <a:pt x="605485" y="1672941"/>
                    <a:pt x="606627" y="1667607"/>
                  </a:cubicBezTo>
                  <a:cubicBezTo>
                    <a:pt x="607580" y="1668369"/>
                    <a:pt x="608533" y="1669036"/>
                    <a:pt x="610342" y="1669131"/>
                  </a:cubicBezTo>
                  <a:cubicBezTo>
                    <a:pt x="610057" y="1677323"/>
                    <a:pt x="603865" y="1682180"/>
                    <a:pt x="611676" y="1685705"/>
                  </a:cubicBezTo>
                  <a:cubicBezTo>
                    <a:pt x="613295" y="1690848"/>
                    <a:pt x="606247" y="1685800"/>
                    <a:pt x="606342" y="1689134"/>
                  </a:cubicBezTo>
                  <a:close/>
                  <a:moveTo>
                    <a:pt x="610342" y="1633793"/>
                  </a:moveTo>
                  <a:cubicBezTo>
                    <a:pt x="604723" y="1628936"/>
                    <a:pt x="610533" y="1616648"/>
                    <a:pt x="616629" y="1616553"/>
                  </a:cubicBezTo>
                  <a:cubicBezTo>
                    <a:pt x="615867" y="1623792"/>
                    <a:pt x="609104" y="1628269"/>
                    <a:pt x="610342" y="1633793"/>
                  </a:cubicBezTo>
                  <a:close/>
                  <a:moveTo>
                    <a:pt x="918476" y="582138"/>
                  </a:moveTo>
                  <a:cubicBezTo>
                    <a:pt x="921048" y="586139"/>
                    <a:pt x="914190" y="590711"/>
                    <a:pt x="910189" y="591473"/>
                  </a:cubicBezTo>
                  <a:cubicBezTo>
                    <a:pt x="913523" y="583376"/>
                    <a:pt x="909808" y="586805"/>
                    <a:pt x="908475" y="581281"/>
                  </a:cubicBezTo>
                  <a:cubicBezTo>
                    <a:pt x="912380" y="580995"/>
                    <a:pt x="913904" y="582805"/>
                    <a:pt x="913047" y="586615"/>
                  </a:cubicBezTo>
                  <a:cubicBezTo>
                    <a:pt x="915904" y="586424"/>
                    <a:pt x="917714" y="584900"/>
                    <a:pt x="918476" y="582138"/>
                  </a:cubicBezTo>
                  <a:close/>
                  <a:moveTo>
                    <a:pt x="923143" y="640431"/>
                  </a:moveTo>
                  <a:cubicBezTo>
                    <a:pt x="923429" y="642431"/>
                    <a:pt x="923810" y="644432"/>
                    <a:pt x="924191" y="646146"/>
                  </a:cubicBezTo>
                  <a:cubicBezTo>
                    <a:pt x="923715" y="646337"/>
                    <a:pt x="923048" y="646337"/>
                    <a:pt x="922096" y="646337"/>
                  </a:cubicBezTo>
                  <a:cubicBezTo>
                    <a:pt x="921810" y="643574"/>
                    <a:pt x="922381" y="641860"/>
                    <a:pt x="923143" y="640431"/>
                  </a:cubicBezTo>
                  <a:close/>
                  <a:moveTo>
                    <a:pt x="923048" y="620714"/>
                  </a:moveTo>
                  <a:cubicBezTo>
                    <a:pt x="921715" y="622143"/>
                    <a:pt x="922286" y="625763"/>
                    <a:pt x="918762" y="624715"/>
                  </a:cubicBezTo>
                  <a:cubicBezTo>
                    <a:pt x="921048" y="622429"/>
                    <a:pt x="920762" y="617095"/>
                    <a:pt x="922667" y="614428"/>
                  </a:cubicBezTo>
                  <a:cubicBezTo>
                    <a:pt x="923048" y="616523"/>
                    <a:pt x="923334" y="618619"/>
                    <a:pt x="923048" y="620714"/>
                  </a:cubicBezTo>
                  <a:close/>
                  <a:moveTo>
                    <a:pt x="921429" y="638717"/>
                  </a:moveTo>
                  <a:cubicBezTo>
                    <a:pt x="919810" y="642622"/>
                    <a:pt x="914666" y="637002"/>
                    <a:pt x="915904" y="645765"/>
                  </a:cubicBezTo>
                  <a:cubicBezTo>
                    <a:pt x="911237" y="645194"/>
                    <a:pt x="911904" y="643193"/>
                    <a:pt x="909903" y="642717"/>
                  </a:cubicBezTo>
                  <a:cubicBezTo>
                    <a:pt x="906189" y="643479"/>
                    <a:pt x="912666" y="644813"/>
                    <a:pt x="910761" y="647765"/>
                  </a:cubicBezTo>
                  <a:cubicBezTo>
                    <a:pt x="905141" y="647480"/>
                    <a:pt x="906189" y="640907"/>
                    <a:pt x="905141" y="639860"/>
                  </a:cubicBezTo>
                  <a:cubicBezTo>
                    <a:pt x="905427" y="637478"/>
                    <a:pt x="909903" y="641003"/>
                    <a:pt x="909903" y="642717"/>
                  </a:cubicBezTo>
                  <a:cubicBezTo>
                    <a:pt x="912666" y="640431"/>
                    <a:pt x="917333" y="635288"/>
                    <a:pt x="921429" y="638717"/>
                  </a:cubicBezTo>
                  <a:close/>
                  <a:moveTo>
                    <a:pt x="916095" y="767209"/>
                  </a:moveTo>
                  <a:cubicBezTo>
                    <a:pt x="912190" y="765780"/>
                    <a:pt x="913237" y="770162"/>
                    <a:pt x="910856" y="770543"/>
                  </a:cubicBezTo>
                  <a:cubicBezTo>
                    <a:pt x="912094" y="772162"/>
                    <a:pt x="913142" y="773876"/>
                    <a:pt x="913904" y="775877"/>
                  </a:cubicBezTo>
                  <a:cubicBezTo>
                    <a:pt x="913237" y="775781"/>
                    <a:pt x="912475" y="775781"/>
                    <a:pt x="911809" y="775686"/>
                  </a:cubicBezTo>
                  <a:cubicBezTo>
                    <a:pt x="911713" y="776353"/>
                    <a:pt x="911427" y="776829"/>
                    <a:pt x="910761" y="776829"/>
                  </a:cubicBezTo>
                  <a:cubicBezTo>
                    <a:pt x="909523" y="773876"/>
                    <a:pt x="908189" y="771019"/>
                    <a:pt x="905998" y="768828"/>
                  </a:cubicBezTo>
                  <a:cubicBezTo>
                    <a:pt x="903998" y="768828"/>
                    <a:pt x="907808" y="776448"/>
                    <a:pt x="901807" y="774734"/>
                  </a:cubicBezTo>
                  <a:cubicBezTo>
                    <a:pt x="905998" y="775972"/>
                    <a:pt x="905522" y="781306"/>
                    <a:pt x="910189" y="779210"/>
                  </a:cubicBezTo>
                  <a:cubicBezTo>
                    <a:pt x="909999" y="781306"/>
                    <a:pt x="909808" y="783401"/>
                    <a:pt x="909713" y="785402"/>
                  </a:cubicBezTo>
                  <a:cubicBezTo>
                    <a:pt x="902284" y="778829"/>
                    <a:pt x="911523" y="789783"/>
                    <a:pt x="903236" y="788640"/>
                  </a:cubicBezTo>
                  <a:cubicBezTo>
                    <a:pt x="903141" y="789878"/>
                    <a:pt x="904665" y="789688"/>
                    <a:pt x="905617" y="790069"/>
                  </a:cubicBezTo>
                  <a:cubicBezTo>
                    <a:pt x="905903" y="793117"/>
                    <a:pt x="903141" y="792545"/>
                    <a:pt x="903903" y="796165"/>
                  </a:cubicBezTo>
                  <a:cubicBezTo>
                    <a:pt x="900760" y="795784"/>
                    <a:pt x="899236" y="793974"/>
                    <a:pt x="899331" y="790831"/>
                  </a:cubicBezTo>
                  <a:cubicBezTo>
                    <a:pt x="904189" y="788450"/>
                    <a:pt x="903046" y="782925"/>
                    <a:pt x="901236" y="777305"/>
                  </a:cubicBezTo>
                  <a:cubicBezTo>
                    <a:pt x="901426" y="777401"/>
                    <a:pt x="901522" y="777496"/>
                    <a:pt x="901712" y="777496"/>
                  </a:cubicBezTo>
                  <a:cubicBezTo>
                    <a:pt x="901902" y="775400"/>
                    <a:pt x="901998" y="773305"/>
                    <a:pt x="902188" y="771209"/>
                  </a:cubicBezTo>
                  <a:cubicBezTo>
                    <a:pt x="901141" y="771114"/>
                    <a:pt x="900093" y="771019"/>
                    <a:pt x="899140" y="771019"/>
                  </a:cubicBezTo>
                  <a:cubicBezTo>
                    <a:pt x="898950" y="770543"/>
                    <a:pt x="898759" y="769971"/>
                    <a:pt x="898664" y="769495"/>
                  </a:cubicBezTo>
                  <a:cubicBezTo>
                    <a:pt x="895426" y="768923"/>
                    <a:pt x="897235" y="774257"/>
                    <a:pt x="893425" y="772829"/>
                  </a:cubicBezTo>
                  <a:cubicBezTo>
                    <a:pt x="893235" y="775115"/>
                    <a:pt x="895426" y="781020"/>
                    <a:pt x="896759" y="778067"/>
                  </a:cubicBezTo>
                  <a:cubicBezTo>
                    <a:pt x="899617" y="783401"/>
                    <a:pt x="889234" y="777877"/>
                    <a:pt x="893711" y="785306"/>
                  </a:cubicBezTo>
                  <a:cubicBezTo>
                    <a:pt x="886663" y="780258"/>
                    <a:pt x="882567" y="766256"/>
                    <a:pt x="886948" y="760922"/>
                  </a:cubicBezTo>
                  <a:cubicBezTo>
                    <a:pt x="885329" y="757398"/>
                    <a:pt x="883043" y="754255"/>
                    <a:pt x="883996" y="750731"/>
                  </a:cubicBezTo>
                  <a:cubicBezTo>
                    <a:pt x="888663" y="749873"/>
                    <a:pt x="884567" y="756350"/>
                    <a:pt x="888568" y="756160"/>
                  </a:cubicBezTo>
                  <a:cubicBezTo>
                    <a:pt x="893140" y="751778"/>
                    <a:pt x="885710" y="747873"/>
                    <a:pt x="884472" y="744539"/>
                  </a:cubicBezTo>
                  <a:cubicBezTo>
                    <a:pt x="886758" y="740920"/>
                    <a:pt x="888663" y="747016"/>
                    <a:pt x="889139" y="748635"/>
                  </a:cubicBezTo>
                  <a:cubicBezTo>
                    <a:pt x="893806" y="746063"/>
                    <a:pt x="886948" y="742920"/>
                    <a:pt x="888758" y="737300"/>
                  </a:cubicBezTo>
                  <a:cubicBezTo>
                    <a:pt x="889711" y="737586"/>
                    <a:pt x="889901" y="738634"/>
                    <a:pt x="891139" y="738729"/>
                  </a:cubicBezTo>
                  <a:cubicBezTo>
                    <a:pt x="889234" y="729585"/>
                    <a:pt x="890092" y="727966"/>
                    <a:pt x="894568" y="725013"/>
                  </a:cubicBezTo>
                  <a:cubicBezTo>
                    <a:pt x="891330" y="720917"/>
                    <a:pt x="886377" y="718346"/>
                    <a:pt x="885805" y="711964"/>
                  </a:cubicBezTo>
                  <a:cubicBezTo>
                    <a:pt x="883138" y="711107"/>
                    <a:pt x="883805" y="714155"/>
                    <a:pt x="881900" y="714155"/>
                  </a:cubicBezTo>
                  <a:cubicBezTo>
                    <a:pt x="882186" y="716536"/>
                    <a:pt x="886663" y="715488"/>
                    <a:pt x="885234" y="719393"/>
                  </a:cubicBezTo>
                  <a:cubicBezTo>
                    <a:pt x="883710" y="718441"/>
                    <a:pt x="882472" y="717298"/>
                    <a:pt x="881043" y="716250"/>
                  </a:cubicBezTo>
                  <a:cubicBezTo>
                    <a:pt x="881424" y="714345"/>
                    <a:pt x="881710" y="712821"/>
                    <a:pt x="881805" y="711488"/>
                  </a:cubicBezTo>
                  <a:cubicBezTo>
                    <a:pt x="884472" y="709106"/>
                    <a:pt x="888377" y="708154"/>
                    <a:pt x="892473" y="707392"/>
                  </a:cubicBezTo>
                  <a:cubicBezTo>
                    <a:pt x="887425" y="711392"/>
                    <a:pt x="895044" y="715869"/>
                    <a:pt x="891616" y="718631"/>
                  </a:cubicBezTo>
                  <a:cubicBezTo>
                    <a:pt x="898569" y="720822"/>
                    <a:pt x="898569" y="725204"/>
                    <a:pt x="898093" y="731681"/>
                  </a:cubicBezTo>
                  <a:cubicBezTo>
                    <a:pt x="899712" y="731109"/>
                    <a:pt x="900664" y="729871"/>
                    <a:pt x="901426" y="728252"/>
                  </a:cubicBezTo>
                  <a:cubicBezTo>
                    <a:pt x="902665" y="731871"/>
                    <a:pt x="902474" y="735491"/>
                    <a:pt x="898283" y="739015"/>
                  </a:cubicBezTo>
                  <a:cubicBezTo>
                    <a:pt x="900664" y="739491"/>
                    <a:pt x="901141" y="737777"/>
                    <a:pt x="903427" y="738062"/>
                  </a:cubicBezTo>
                  <a:cubicBezTo>
                    <a:pt x="905522" y="744920"/>
                    <a:pt x="899617" y="746635"/>
                    <a:pt x="904951" y="752064"/>
                  </a:cubicBezTo>
                  <a:cubicBezTo>
                    <a:pt x="906379" y="751016"/>
                    <a:pt x="905713" y="747492"/>
                    <a:pt x="909046" y="748540"/>
                  </a:cubicBezTo>
                  <a:cubicBezTo>
                    <a:pt x="907903" y="746444"/>
                    <a:pt x="906570" y="743492"/>
                    <a:pt x="905808" y="740444"/>
                  </a:cubicBezTo>
                  <a:cubicBezTo>
                    <a:pt x="910380" y="738253"/>
                    <a:pt x="907713" y="737777"/>
                    <a:pt x="910475" y="733776"/>
                  </a:cubicBezTo>
                  <a:cubicBezTo>
                    <a:pt x="912094" y="733871"/>
                    <a:pt x="913809" y="734062"/>
                    <a:pt x="915428" y="734157"/>
                  </a:cubicBezTo>
                  <a:cubicBezTo>
                    <a:pt x="916190" y="737777"/>
                    <a:pt x="913428" y="737205"/>
                    <a:pt x="913714" y="740253"/>
                  </a:cubicBezTo>
                  <a:cubicBezTo>
                    <a:pt x="909903" y="738539"/>
                    <a:pt x="910475" y="739396"/>
                    <a:pt x="907332" y="741015"/>
                  </a:cubicBezTo>
                  <a:cubicBezTo>
                    <a:pt x="916095" y="747873"/>
                    <a:pt x="907236" y="759017"/>
                    <a:pt x="916095" y="767209"/>
                  </a:cubicBezTo>
                  <a:close/>
                  <a:moveTo>
                    <a:pt x="910380" y="605284"/>
                  </a:moveTo>
                  <a:cubicBezTo>
                    <a:pt x="913618" y="600426"/>
                    <a:pt x="911713" y="609380"/>
                    <a:pt x="913809" y="609284"/>
                  </a:cubicBezTo>
                  <a:cubicBezTo>
                    <a:pt x="912475" y="612809"/>
                    <a:pt x="910761" y="607379"/>
                    <a:pt x="907618" y="608808"/>
                  </a:cubicBezTo>
                  <a:cubicBezTo>
                    <a:pt x="907522" y="607094"/>
                    <a:pt x="914094" y="606808"/>
                    <a:pt x="910380" y="605284"/>
                  </a:cubicBezTo>
                  <a:close/>
                  <a:moveTo>
                    <a:pt x="910094" y="732919"/>
                  </a:moveTo>
                  <a:cubicBezTo>
                    <a:pt x="906856" y="732728"/>
                    <a:pt x="905332" y="734538"/>
                    <a:pt x="904760" y="737396"/>
                  </a:cubicBezTo>
                  <a:cubicBezTo>
                    <a:pt x="904379" y="733395"/>
                    <a:pt x="905522" y="729680"/>
                    <a:pt x="909523" y="727871"/>
                  </a:cubicBezTo>
                  <a:cubicBezTo>
                    <a:pt x="909903" y="729299"/>
                    <a:pt x="910094" y="731014"/>
                    <a:pt x="910094" y="732919"/>
                  </a:cubicBezTo>
                  <a:close/>
                  <a:moveTo>
                    <a:pt x="898759" y="718631"/>
                  </a:moveTo>
                  <a:cubicBezTo>
                    <a:pt x="898759" y="718441"/>
                    <a:pt x="898759" y="718346"/>
                    <a:pt x="898759" y="718155"/>
                  </a:cubicBezTo>
                  <a:cubicBezTo>
                    <a:pt x="899045" y="718155"/>
                    <a:pt x="899236" y="718155"/>
                    <a:pt x="899521" y="718250"/>
                  </a:cubicBezTo>
                  <a:cubicBezTo>
                    <a:pt x="899236" y="718441"/>
                    <a:pt x="899045" y="718536"/>
                    <a:pt x="898759" y="718631"/>
                  </a:cubicBezTo>
                  <a:close/>
                  <a:moveTo>
                    <a:pt x="883329" y="738253"/>
                  </a:moveTo>
                  <a:cubicBezTo>
                    <a:pt x="882091" y="738158"/>
                    <a:pt x="880852" y="738062"/>
                    <a:pt x="879614" y="737967"/>
                  </a:cubicBezTo>
                  <a:cubicBezTo>
                    <a:pt x="879519" y="741968"/>
                    <a:pt x="881995" y="743682"/>
                    <a:pt x="881328" y="748159"/>
                  </a:cubicBezTo>
                  <a:cubicBezTo>
                    <a:pt x="879043" y="748349"/>
                    <a:pt x="878852" y="746730"/>
                    <a:pt x="880186" y="746825"/>
                  </a:cubicBezTo>
                  <a:cubicBezTo>
                    <a:pt x="879995" y="745206"/>
                    <a:pt x="877804" y="745397"/>
                    <a:pt x="877709" y="746635"/>
                  </a:cubicBezTo>
                  <a:cubicBezTo>
                    <a:pt x="875614" y="745301"/>
                    <a:pt x="874661" y="741777"/>
                    <a:pt x="878090" y="741682"/>
                  </a:cubicBezTo>
                  <a:cubicBezTo>
                    <a:pt x="877138" y="738062"/>
                    <a:pt x="874661" y="743206"/>
                    <a:pt x="873232" y="740063"/>
                  </a:cubicBezTo>
                  <a:cubicBezTo>
                    <a:pt x="873137" y="736729"/>
                    <a:pt x="876090" y="737110"/>
                    <a:pt x="878471" y="736729"/>
                  </a:cubicBezTo>
                  <a:cubicBezTo>
                    <a:pt x="879709" y="732157"/>
                    <a:pt x="876757" y="731204"/>
                    <a:pt x="877995" y="726728"/>
                  </a:cubicBezTo>
                  <a:cubicBezTo>
                    <a:pt x="878281" y="726156"/>
                    <a:pt x="878757" y="725966"/>
                    <a:pt x="879424" y="725870"/>
                  </a:cubicBezTo>
                  <a:cubicBezTo>
                    <a:pt x="879805" y="726823"/>
                    <a:pt x="880567" y="727680"/>
                    <a:pt x="882186" y="728156"/>
                  </a:cubicBezTo>
                  <a:cubicBezTo>
                    <a:pt x="881614" y="727394"/>
                    <a:pt x="881424" y="726632"/>
                    <a:pt x="881424" y="725870"/>
                  </a:cubicBezTo>
                  <a:cubicBezTo>
                    <a:pt x="883234" y="725966"/>
                    <a:pt x="885043" y="725966"/>
                    <a:pt x="884567" y="723394"/>
                  </a:cubicBezTo>
                  <a:cubicBezTo>
                    <a:pt x="887520" y="725870"/>
                    <a:pt x="889234" y="729490"/>
                    <a:pt x="888663" y="735014"/>
                  </a:cubicBezTo>
                  <a:cubicBezTo>
                    <a:pt x="883996" y="733395"/>
                    <a:pt x="883996" y="731300"/>
                    <a:pt x="880090" y="733014"/>
                  </a:cubicBezTo>
                  <a:cubicBezTo>
                    <a:pt x="879424" y="736253"/>
                    <a:pt x="884758" y="734348"/>
                    <a:pt x="883329" y="738253"/>
                  </a:cubicBezTo>
                  <a:close/>
                  <a:moveTo>
                    <a:pt x="887996" y="788640"/>
                  </a:moveTo>
                  <a:cubicBezTo>
                    <a:pt x="888949" y="789402"/>
                    <a:pt x="889901" y="790164"/>
                    <a:pt x="891616" y="790164"/>
                  </a:cubicBezTo>
                  <a:cubicBezTo>
                    <a:pt x="890853" y="791117"/>
                    <a:pt x="890187" y="792069"/>
                    <a:pt x="890092" y="793784"/>
                  </a:cubicBezTo>
                  <a:cubicBezTo>
                    <a:pt x="886186" y="794069"/>
                    <a:pt x="885901" y="790355"/>
                    <a:pt x="887996" y="788640"/>
                  </a:cubicBezTo>
                  <a:close/>
                  <a:moveTo>
                    <a:pt x="892092" y="815310"/>
                  </a:moveTo>
                  <a:cubicBezTo>
                    <a:pt x="895616" y="813405"/>
                    <a:pt x="890473" y="820454"/>
                    <a:pt x="890282" y="822644"/>
                  </a:cubicBezTo>
                  <a:cubicBezTo>
                    <a:pt x="889996" y="822263"/>
                    <a:pt x="889425" y="822263"/>
                    <a:pt x="888949" y="821978"/>
                  </a:cubicBezTo>
                  <a:cubicBezTo>
                    <a:pt x="888949" y="821025"/>
                    <a:pt x="889044" y="820168"/>
                    <a:pt x="888949" y="819215"/>
                  </a:cubicBezTo>
                  <a:cubicBezTo>
                    <a:pt x="890568" y="818644"/>
                    <a:pt x="891806" y="817501"/>
                    <a:pt x="892092" y="815310"/>
                  </a:cubicBezTo>
                  <a:close/>
                  <a:moveTo>
                    <a:pt x="914761" y="779782"/>
                  </a:moveTo>
                  <a:cubicBezTo>
                    <a:pt x="914857" y="781211"/>
                    <a:pt x="914857" y="782735"/>
                    <a:pt x="914666" y="784544"/>
                  </a:cubicBezTo>
                  <a:cubicBezTo>
                    <a:pt x="913809" y="783401"/>
                    <a:pt x="913047" y="782163"/>
                    <a:pt x="912380" y="780830"/>
                  </a:cubicBezTo>
                  <a:cubicBezTo>
                    <a:pt x="912856" y="780830"/>
                    <a:pt x="913333" y="780925"/>
                    <a:pt x="913809" y="780925"/>
                  </a:cubicBezTo>
                  <a:cubicBezTo>
                    <a:pt x="913999" y="780353"/>
                    <a:pt x="914190" y="779877"/>
                    <a:pt x="914761" y="779782"/>
                  </a:cubicBezTo>
                  <a:close/>
                  <a:moveTo>
                    <a:pt x="902760" y="607189"/>
                  </a:moveTo>
                  <a:cubicBezTo>
                    <a:pt x="902474" y="609189"/>
                    <a:pt x="899331" y="608046"/>
                    <a:pt x="898093" y="608999"/>
                  </a:cubicBezTo>
                  <a:cubicBezTo>
                    <a:pt x="897997" y="606713"/>
                    <a:pt x="897807" y="604427"/>
                    <a:pt x="897711" y="602141"/>
                  </a:cubicBezTo>
                  <a:cubicBezTo>
                    <a:pt x="898474" y="602141"/>
                    <a:pt x="899426" y="602141"/>
                    <a:pt x="900760" y="601950"/>
                  </a:cubicBezTo>
                  <a:cubicBezTo>
                    <a:pt x="898569" y="603665"/>
                    <a:pt x="898759" y="607475"/>
                    <a:pt x="902760" y="607189"/>
                  </a:cubicBezTo>
                  <a:close/>
                  <a:moveTo>
                    <a:pt x="911142" y="626620"/>
                  </a:moveTo>
                  <a:cubicBezTo>
                    <a:pt x="909427" y="626620"/>
                    <a:pt x="907808" y="621286"/>
                    <a:pt x="906284" y="624905"/>
                  </a:cubicBezTo>
                  <a:cubicBezTo>
                    <a:pt x="905713" y="619667"/>
                    <a:pt x="899712" y="614047"/>
                    <a:pt x="902474" y="609570"/>
                  </a:cubicBezTo>
                  <a:cubicBezTo>
                    <a:pt x="913904" y="612047"/>
                    <a:pt x="909332" y="615666"/>
                    <a:pt x="911142" y="626620"/>
                  </a:cubicBezTo>
                  <a:close/>
                  <a:moveTo>
                    <a:pt x="902665" y="654719"/>
                  </a:moveTo>
                  <a:cubicBezTo>
                    <a:pt x="908189" y="655766"/>
                    <a:pt x="905046" y="660815"/>
                    <a:pt x="904379" y="664815"/>
                  </a:cubicBezTo>
                  <a:cubicBezTo>
                    <a:pt x="901998" y="662910"/>
                    <a:pt x="904284" y="657195"/>
                    <a:pt x="902665" y="654719"/>
                  </a:cubicBezTo>
                  <a:close/>
                  <a:moveTo>
                    <a:pt x="893902" y="685294"/>
                  </a:moveTo>
                  <a:cubicBezTo>
                    <a:pt x="894092" y="683579"/>
                    <a:pt x="894378" y="681770"/>
                    <a:pt x="892949" y="681484"/>
                  </a:cubicBezTo>
                  <a:cubicBezTo>
                    <a:pt x="893711" y="681008"/>
                    <a:pt x="894378" y="680817"/>
                    <a:pt x="894949" y="680722"/>
                  </a:cubicBezTo>
                  <a:cubicBezTo>
                    <a:pt x="895235" y="680817"/>
                    <a:pt x="895426" y="680722"/>
                    <a:pt x="895711" y="680817"/>
                  </a:cubicBezTo>
                  <a:cubicBezTo>
                    <a:pt x="895426" y="681674"/>
                    <a:pt x="895521" y="682246"/>
                    <a:pt x="895616" y="682913"/>
                  </a:cubicBezTo>
                  <a:cubicBezTo>
                    <a:pt x="895521" y="682913"/>
                    <a:pt x="895426" y="682913"/>
                    <a:pt x="895330" y="682913"/>
                  </a:cubicBezTo>
                  <a:cubicBezTo>
                    <a:pt x="894187" y="685008"/>
                    <a:pt x="895235" y="685294"/>
                    <a:pt x="896473" y="685389"/>
                  </a:cubicBezTo>
                  <a:cubicBezTo>
                    <a:pt x="897045" y="686151"/>
                    <a:pt x="897711" y="686818"/>
                    <a:pt x="898283" y="687675"/>
                  </a:cubicBezTo>
                  <a:cubicBezTo>
                    <a:pt x="896950" y="686723"/>
                    <a:pt x="895616" y="685770"/>
                    <a:pt x="893902" y="685294"/>
                  </a:cubicBezTo>
                  <a:close/>
                  <a:moveTo>
                    <a:pt x="875994" y="721394"/>
                  </a:moveTo>
                  <a:cubicBezTo>
                    <a:pt x="874852" y="723584"/>
                    <a:pt x="874756" y="720536"/>
                    <a:pt x="874947" y="718822"/>
                  </a:cubicBezTo>
                  <a:cubicBezTo>
                    <a:pt x="873899" y="719393"/>
                    <a:pt x="872851" y="719965"/>
                    <a:pt x="871137" y="719774"/>
                  </a:cubicBezTo>
                  <a:cubicBezTo>
                    <a:pt x="871423" y="718441"/>
                    <a:pt x="872470" y="717107"/>
                    <a:pt x="873232" y="715774"/>
                  </a:cubicBezTo>
                  <a:cubicBezTo>
                    <a:pt x="873899" y="716250"/>
                    <a:pt x="874756" y="716631"/>
                    <a:pt x="875614" y="716917"/>
                  </a:cubicBezTo>
                  <a:cubicBezTo>
                    <a:pt x="875518" y="718441"/>
                    <a:pt x="875518" y="720155"/>
                    <a:pt x="875994" y="721394"/>
                  </a:cubicBezTo>
                  <a:close/>
                  <a:moveTo>
                    <a:pt x="903903" y="839980"/>
                  </a:moveTo>
                  <a:cubicBezTo>
                    <a:pt x="904951" y="842742"/>
                    <a:pt x="913237" y="849886"/>
                    <a:pt x="908094" y="850362"/>
                  </a:cubicBezTo>
                  <a:cubicBezTo>
                    <a:pt x="908189" y="849505"/>
                    <a:pt x="908284" y="848648"/>
                    <a:pt x="908284" y="847886"/>
                  </a:cubicBezTo>
                  <a:cubicBezTo>
                    <a:pt x="904379" y="845981"/>
                    <a:pt x="907046" y="851886"/>
                    <a:pt x="903141" y="849981"/>
                  </a:cubicBezTo>
                  <a:cubicBezTo>
                    <a:pt x="905427" y="845981"/>
                    <a:pt x="903141" y="845219"/>
                    <a:pt x="903903" y="839980"/>
                  </a:cubicBezTo>
                  <a:close/>
                  <a:moveTo>
                    <a:pt x="911904" y="803118"/>
                  </a:moveTo>
                  <a:cubicBezTo>
                    <a:pt x="916857" y="807785"/>
                    <a:pt x="906760" y="816263"/>
                    <a:pt x="910189" y="824264"/>
                  </a:cubicBezTo>
                  <a:cubicBezTo>
                    <a:pt x="903903" y="817787"/>
                    <a:pt x="910856" y="811405"/>
                    <a:pt x="911904" y="803118"/>
                  </a:cubicBezTo>
                  <a:close/>
                  <a:moveTo>
                    <a:pt x="876661" y="804928"/>
                  </a:moveTo>
                  <a:cubicBezTo>
                    <a:pt x="876757" y="805404"/>
                    <a:pt x="876852" y="805880"/>
                    <a:pt x="877042" y="806357"/>
                  </a:cubicBezTo>
                  <a:cubicBezTo>
                    <a:pt x="876566" y="805976"/>
                    <a:pt x="875994" y="805595"/>
                    <a:pt x="875423" y="805214"/>
                  </a:cubicBezTo>
                  <a:cubicBezTo>
                    <a:pt x="876090" y="805118"/>
                    <a:pt x="876376" y="805023"/>
                    <a:pt x="876661" y="804928"/>
                  </a:cubicBezTo>
                  <a:close/>
                  <a:moveTo>
                    <a:pt x="882662" y="566231"/>
                  </a:moveTo>
                  <a:cubicBezTo>
                    <a:pt x="882852" y="568613"/>
                    <a:pt x="882567" y="570899"/>
                    <a:pt x="881614" y="572994"/>
                  </a:cubicBezTo>
                  <a:cubicBezTo>
                    <a:pt x="881900" y="570518"/>
                    <a:pt x="883329" y="566898"/>
                    <a:pt x="881043" y="566612"/>
                  </a:cubicBezTo>
                  <a:cubicBezTo>
                    <a:pt x="878947" y="564803"/>
                    <a:pt x="880757" y="565565"/>
                    <a:pt x="882662" y="566231"/>
                  </a:cubicBezTo>
                  <a:close/>
                  <a:moveTo>
                    <a:pt x="881519" y="574232"/>
                  </a:moveTo>
                  <a:cubicBezTo>
                    <a:pt x="882281" y="573947"/>
                    <a:pt x="882948" y="573851"/>
                    <a:pt x="883519" y="574137"/>
                  </a:cubicBezTo>
                  <a:cubicBezTo>
                    <a:pt x="883329" y="574613"/>
                    <a:pt x="883234" y="575090"/>
                    <a:pt x="882757" y="575566"/>
                  </a:cubicBezTo>
                  <a:cubicBezTo>
                    <a:pt x="881995" y="575471"/>
                    <a:pt x="881614" y="574899"/>
                    <a:pt x="881519" y="574232"/>
                  </a:cubicBezTo>
                  <a:close/>
                  <a:moveTo>
                    <a:pt x="878185" y="809500"/>
                  </a:moveTo>
                  <a:cubicBezTo>
                    <a:pt x="878852" y="810833"/>
                    <a:pt x="879519" y="812262"/>
                    <a:pt x="879709" y="813977"/>
                  </a:cubicBezTo>
                  <a:cubicBezTo>
                    <a:pt x="880567" y="814358"/>
                    <a:pt x="881043" y="814358"/>
                    <a:pt x="881614" y="814358"/>
                  </a:cubicBezTo>
                  <a:cubicBezTo>
                    <a:pt x="882186" y="816358"/>
                    <a:pt x="881519" y="818168"/>
                    <a:pt x="878090" y="817977"/>
                  </a:cubicBezTo>
                  <a:cubicBezTo>
                    <a:pt x="880852" y="813691"/>
                    <a:pt x="877995" y="813405"/>
                    <a:pt x="877519" y="809214"/>
                  </a:cubicBezTo>
                  <a:cubicBezTo>
                    <a:pt x="877804" y="809214"/>
                    <a:pt x="877995" y="809405"/>
                    <a:pt x="878185" y="809500"/>
                  </a:cubicBezTo>
                  <a:close/>
                  <a:moveTo>
                    <a:pt x="888282" y="872651"/>
                  </a:moveTo>
                  <a:cubicBezTo>
                    <a:pt x="888472" y="872651"/>
                    <a:pt x="888568" y="872651"/>
                    <a:pt x="888758" y="872651"/>
                  </a:cubicBezTo>
                  <a:cubicBezTo>
                    <a:pt x="887901" y="875127"/>
                    <a:pt x="890949" y="875794"/>
                    <a:pt x="891139" y="874079"/>
                  </a:cubicBezTo>
                  <a:cubicBezTo>
                    <a:pt x="895044" y="873127"/>
                    <a:pt x="883805" y="880080"/>
                    <a:pt x="891806" y="881604"/>
                  </a:cubicBezTo>
                  <a:cubicBezTo>
                    <a:pt x="890853" y="881890"/>
                    <a:pt x="890187" y="882366"/>
                    <a:pt x="889901" y="883033"/>
                  </a:cubicBezTo>
                  <a:cubicBezTo>
                    <a:pt x="889520" y="882652"/>
                    <a:pt x="889330" y="881985"/>
                    <a:pt x="889139" y="881509"/>
                  </a:cubicBezTo>
                  <a:cubicBezTo>
                    <a:pt x="889234" y="881509"/>
                    <a:pt x="889234" y="881414"/>
                    <a:pt x="889330" y="881414"/>
                  </a:cubicBezTo>
                  <a:cubicBezTo>
                    <a:pt x="889139" y="881128"/>
                    <a:pt x="888949" y="880937"/>
                    <a:pt x="888758" y="880652"/>
                  </a:cubicBezTo>
                  <a:cubicBezTo>
                    <a:pt x="887996" y="878461"/>
                    <a:pt x="888091" y="875603"/>
                    <a:pt x="888282" y="872651"/>
                  </a:cubicBezTo>
                  <a:close/>
                  <a:moveTo>
                    <a:pt x="902093" y="892463"/>
                  </a:moveTo>
                  <a:cubicBezTo>
                    <a:pt x="908475" y="890272"/>
                    <a:pt x="901807" y="899130"/>
                    <a:pt x="903808" y="902654"/>
                  </a:cubicBezTo>
                  <a:cubicBezTo>
                    <a:pt x="898283" y="900083"/>
                    <a:pt x="902379" y="892367"/>
                    <a:pt x="895807" y="893225"/>
                  </a:cubicBezTo>
                  <a:cubicBezTo>
                    <a:pt x="896092" y="887700"/>
                    <a:pt x="902188" y="892844"/>
                    <a:pt x="901902" y="895034"/>
                  </a:cubicBezTo>
                  <a:cubicBezTo>
                    <a:pt x="903522" y="894749"/>
                    <a:pt x="903427" y="892463"/>
                    <a:pt x="902093" y="892463"/>
                  </a:cubicBezTo>
                  <a:close/>
                  <a:moveTo>
                    <a:pt x="889806" y="885986"/>
                  </a:moveTo>
                  <a:cubicBezTo>
                    <a:pt x="890282" y="887319"/>
                    <a:pt x="891139" y="888557"/>
                    <a:pt x="892377" y="889129"/>
                  </a:cubicBezTo>
                  <a:cubicBezTo>
                    <a:pt x="892377" y="889129"/>
                    <a:pt x="892377" y="889129"/>
                    <a:pt x="892377" y="889129"/>
                  </a:cubicBezTo>
                  <a:cubicBezTo>
                    <a:pt x="891901" y="888748"/>
                    <a:pt x="891425" y="888462"/>
                    <a:pt x="890853" y="888081"/>
                  </a:cubicBezTo>
                  <a:cubicBezTo>
                    <a:pt x="890853" y="888843"/>
                    <a:pt x="890758" y="889415"/>
                    <a:pt x="890568" y="889700"/>
                  </a:cubicBezTo>
                  <a:cubicBezTo>
                    <a:pt x="889711" y="889224"/>
                    <a:pt x="888949" y="887795"/>
                    <a:pt x="888377" y="886367"/>
                  </a:cubicBezTo>
                  <a:cubicBezTo>
                    <a:pt x="888853" y="886367"/>
                    <a:pt x="889330" y="886176"/>
                    <a:pt x="889806" y="885986"/>
                  </a:cubicBezTo>
                  <a:close/>
                  <a:moveTo>
                    <a:pt x="896378" y="916942"/>
                  </a:moveTo>
                  <a:cubicBezTo>
                    <a:pt x="900188" y="917228"/>
                    <a:pt x="899140" y="921609"/>
                    <a:pt x="899521" y="924752"/>
                  </a:cubicBezTo>
                  <a:cubicBezTo>
                    <a:pt x="898188" y="923609"/>
                    <a:pt x="896283" y="922847"/>
                    <a:pt x="893425" y="923038"/>
                  </a:cubicBezTo>
                  <a:cubicBezTo>
                    <a:pt x="893997" y="918942"/>
                    <a:pt x="899236" y="924086"/>
                    <a:pt x="896378" y="916942"/>
                  </a:cubicBezTo>
                  <a:close/>
                  <a:moveTo>
                    <a:pt x="858945" y="1137731"/>
                  </a:moveTo>
                  <a:cubicBezTo>
                    <a:pt x="858659" y="1137922"/>
                    <a:pt x="858469" y="1138208"/>
                    <a:pt x="858373" y="1138493"/>
                  </a:cubicBezTo>
                  <a:cubicBezTo>
                    <a:pt x="858088" y="1138208"/>
                    <a:pt x="857897" y="1137922"/>
                    <a:pt x="857516" y="1137827"/>
                  </a:cubicBezTo>
                  <a:cubicBezTo>
                    <a:pt x="857802" y="1137731"/>
                    <a:pt x="858278" y="1137731"/>
                    <a:pt x="858945" y="1137731"/>
                  </a:cubicBezTo>
                  <a:close/>
                  <a:moveTo>
                    <a:pt x="874756" y="1146494"/>
                  </a:moveTo>
                  <a:cubicBezTo>
                    <a:pt x="874852" y="1143923"/>
                    <a:pt x="876090" y="1142780"/>
                    <a:pt x="877519" y="1141732"/>
                  </a:cubicBezTo>
                  <a:cubicBezTo>
                    <a:pt x="877804" y="1143637"/>
                    <a:pt x="877138" y="1145828"/>
                    <a:pt x="877709" y="1148209"/>
                  </a:cubicBezTo>
                  <a:cubicBezTo>
                    <a:pt x="876947" y="1147638"/>
                    <a:pt x="876090" y="1147161"/>
                    <a:pt x="874852" y="1146875"/>
                  </a:cubicBezTo>
                  <a:cubicBezTo>
                    <a:pt x="874852" y="1146685"/>
                    <a:pt x="874756" y="1146590"/>
                    <a:pt x="874756" y="1146494"/>
                  </a:cubicBezTo>
                  <a:close/>
                  <a:moveTo>
                    <a:pt x="891330" y="871508"/>
                  </a:moveTo>
                  <a:cubicBezTo>
                    <a:pt x="891044" y="868460"/>
                    <a:pt x="893806" y="869031"/>
                    <a:pt x="893044" y="865412"/>
                  </a:cubicBezTo>
                  <a:cubicBezTo>
                    <a:pt x="895902" y="866078"/>
                    <a:pt x="893330" y="871412"/>
                    <a:pt x="897616" y="870746"/>
                  </a:cubicBezTo>
                  <a:cubicBezTo>
                    <a:pt x="897616" y="873508"/>
                    <a:pt x="893235" y="871031"/>
                    <a:pt x="891330" y="871508"/>
                  </a:cubicBezTo>
                  <a:close/>
                  <a:moveTo>
                    <a:pt x="877519" y="902940"/>
                  </a:moveTo>
                  <a:cubicBezTo>
                    <a:pt x="874375" y="902559"/>
                    <a:pt x="874947" y="898082"/>
                    <a:pt x="876757" y="896654"/>
                  </a:cubicBezTo>
                  <a:cubicBezTo>
                    <a:pt x="879900" y="896939"/>
                    <a:pt x="879328" y="901511"/>
                    <a:pt x="877519" y="902940"/>
                  </a:cubicBezTo>
                  <a:close/>
                  <a:moveTo>
                    <a:pt x="885424" y="886557"/>
                  </a:moveTo>
                  <a:cubicBezTo>
                    <a:pt x="885329" y="886748"/>
                    <a:pt x="885139" y="887033"/>
                    <a:pt x="885043" y="887224"/>
                  </a:cubicBezTo>
                  <a:cubicBezTo>
                    <a:pt x="882757" y="884938"/>
                    <a:pt x="883424" y="887224"/>
                    <a:pt x="880090" y="886843"/>
                  </a:cubicBezTo>
                  <a:cubicBezTo>
                    <a:pt x="879519" y="882938"/>
                    <a:pt x="879424" y="884366"/>
                    <a:pt x="880567" y="880652"/>
                  </a:cubicBezTo>
                  <a:cubicBezTo>
                    <a:pt x="881424" y="880842"/>
                    <a:pt x="882186" y="880842"/>
                    <a:pt x="882852" y="880747"/>
                  </a:cubicBezTo>
                  <a:cubicBezTo>
                    <a:pt x="882662" y="882176"/>
                    <a:pt x="882567" y="883509"/>
                    <a:pt x="882281" y="885033"/>
                  </a:cubicBezTo>
                  <a:cubicBezTo>
                    <a:pt x="883519" y="885890"/>
                    <a:pt x="884567" y="886367"/>
                    <a:pt x="885424" y="886557"/>
                  </a:cubicBezTo>
                  <a:close/>
                  <a:moveTo>
                    <a:pt x="891330" y="1427006"/>
                  </a:moveTo>
                  <a:cubicBezTo>
                    <a:pt x="893711" y="1428339"/>
                    <a:pt x="893616" y="1431959"/>
                    <a:pt x="893140" y="1435864"/>
                  </a:cubicBezTo>
                  <a:cubicBezTo>
                    <a:pt x="889615" y="1435483"/>
                    <a:pt x="891330" y="1430625"/>
                    <a:pt x="891330" y="1427006"/>
                  </a:cubicBezTo>
                  <a:close/>
                  <a:moveTo>
                    <a:pt x="906665" y="883414"/>
                  </a:moveTo>
                  <a:cubicBezTo>
                    <a:pt x="905808" y="883795"/>
                    <a:pt x="905046" y="884271"/>
                    <a:pt x="905046" y="885319"/>
                  </a:cubicBezTo>
                  <a:cubicBezTo>
                    <a:pt x="905522" y="885605"/>
                    <a:pt x="905903" y="885986"/>
                    <a:pt x="906284" y="886271"/>
                  </a:cubicBezTo>
                  <a:cubicBezTo>
                    <a:pt x="906189" y="887129"/>
                    <a:pt x="906189" y="887986"/>
                    <a:pt x="906189" y="888938"/>
                  </a:cubicBezTo>
                  <a:cubicBezTo>
                    <a:pt x="903903" y="888653"/>
                    <a:pt x="903427" y="890272"/>
                    <a:pt x="901045" y="889796"/>
                  </a:cubicBezTo>
                  <a:cubicBezTo>
                    <a:pt x="903522" y="883223"/>
                    <a:pt x="906951" y="882747"/>
                    <a:pt x="904760" y="875032"/>
                  </a:cubicBezTo>
                  <a:cubicBezTo>
                    <a:pt x="903046" y="875699"/>
                    <a:pt x="902284" y="877508"/>
                    <a:pt x="901902" y="879794"/>
                  </a:cubicBezTo>
                  <a:cubicBezTo>
                    <a:pt x="899236" y="879032"/>
                    <a:pt x="901522" y="873127"/>
                    <a:pt x="902474" y="872365"/>
                  </a:cubicBezTo>
                  <a:cubicBezTo>
                    <a:pt x="907999" y="875413"/>
                    <a:pt x="907427" y="879032"/>
                    <a:pt x="906665" y="883414"/>
                  </a:cubicBezTo>
                  <a:close/>
                  <a:moveTo>
                    <a:pt x="890949" y="860840"/>
                  </a:moveTo>
                  <a:cubicBezTo>
                    <a:pt x="890473" y="861221"/>
                    <a:pt x="890187" y="861792"/>
                    <a:pt x="890187" y="862745"/>
                  </a:cubicBezTo>
                  <a:cubicBezTo>
                    <a:pt x="890377" y="862649"/>
                    <a:pt x="890568" y="862649"/>
                    <a:pt x="890758" y="862649"/>
                  </a:cubicBezTo>
                  <a:cubicBezTo>
                    <a:pt x="890758" y="863126"/>
                    <a:pt x="890663" y="863507"/>
                    <a:pt x="890663" y="863983"/>
                  </a:cubicBezTo>
                  <a:cubicBezTo>
                    <a:pt x="889044" y="863411"/>
                    <a:pt x="888853" y="861602"/>
                    <a:pt x="887139" y="861221"/>
                  </a:cubicBezTo>
                  <a:cubicBezTo>
                    <a:pt x="886948" y="861221"/>
                    <a:pt x="886948" y="861411"/>
                    <a:pt x="886853" y="861411"/>
                  </a:cubicBezTo>
                  <a:cubicBezTo>
                    <a:pt x="886472" y="860840"/>
                    <a:pt x="885996" y="860268"/>
                    <a:pt x="885329" y="859887"/>
                  </a:cubicBezTo>
                  <a:cubicBezTo>
                    <a:pt x="885139" y="860935"/>
                    <a:pt x="884948" y="861983"/>
                    <a:pt x="884853" y="863126"/>
                  </a:cubicBezTo>
                  <a:cubicBezTo>
                    <a:pt x="883234" y="862173"/>
                    <a:pt x="883329" y="859792"/>
                    <a:pt x="883710" y="857125"/>
                  </a:cubicBezTo>
                  <a:cubicBezTo>
                    <a:pt x="886663" y="857315"/>
                    <a:pt x="887234" y="859601"/>
                    <a:pt x="891044" y="858935"/>
                  </a:cubicBezTo>
                  <a:cubicBezTo>
                    <a:pt x="891044" y="859601"/>
                    <a:pt x="890949" y="860268"/>
                    <a:pt x="890949" y="860840"/>
                  </a:cubicBezTo>
                  <a:close/>
                  <a:moveTo>
                    <a:pt x="883900" y="871317"/>
                  </a:moveTo>
                  <a:cubicBezTo>
                    <a:pt x="883805" y="872365"/>
                    <a:pt x="883710" y="873508"/>
                    <a:pt x="883519" y="874651"/>
                  </a:cubicBezTo>
                  <a:cubicBezTo>
                    <a:pt x="882662" y="873317"/>
                    <a:pt x="881805" y="871508"/>
                    <a:pt x="880281" y="868174"/>
                  </a:cubicBezTo>
                  <a:cubicBezTo>
                    <a:pt x="882472" y="868364"/>
                    <a:pt x="882948" y="869984"/>
                    <a:pt x="883900" y="871317"/>
                  </a:cubicBezTo>
                  <a:close/>
                  <a:moveTo>
                    <a:pt x="876947" y="644622"/>
                  </a:moveTo>
                  <a:cubicBezTo>
                    <a:pt x="873994" y="642812"/>
                    <a:pt x="878185" y="639193"/>
                    <a:pt x="874090" y="637383"/>
                  </a:cubicBezTo>
                  <a:cubicBezTo>
                    <a:pt x="873994" y="636335"/>
                    <a:pt x="874661" y="636240"/>
                    <a:pt x="875423" y="636240"/>
                  </a:cubicBezTo>
                  <a:cubicBezTo>
                    <a:pt x="876280" y="636335"/>
                    <a:pt x="877042" y="636335"/>
                    <a:pt x="877900" y="636431"/>
                  </a:cubicBezTo>
                  <a:cubicBezTo>
                    <a:pt x="876947" y="641955"/>
                    <a:pt x="876757" y="641288"/>
                    <a:pt x="878090" y="644432"/>
                  </a:cubicBezTo>
                  <a:cubicBezTo>
                    <a:pt x="877614" y="644527"/>
                    <a:pt x="877233" y="644527"/>
                    <a:pt x="876947" y="644622"/>
                  </a:cubicBezTo>
                  <a:close/>
                  <a:moveTo>
                    <a:pt x="880281" y="604617"/>
                  </a:moveTo>
                  <a:cubicBezTo>
                    <a:pt x="881614" y="605189"/>
                    <a:pt x="882852" y="605951"/>
                    <a:pt x="883805" y="606903"/>
                  </a:cubicBezTo>
                  <a:cubicBezTo>
                    <a:pt x="884758" y="608713"/>
                    <a:pt x="885234" y="611285"/>
                    <a:pt x="884758" y="613285"/>
                  </a:cubicBezTo>
                  <a:cubicBezTo>
                    <a:pt x="879519" y="613475"/>
                    <a:pt x="884948" y="604617"/>
                    <a:pt x="879138" y="605379"/>
                  </a:cubicBezTo>
                  <a:cubicBezTo>
                    <a:pt x="879519" y="604903"/>
                    <a:pt x="879900" y="604712"/>
                    <a:pt x="880281" y="604617"/>
                  </a:cubicBezTo>
                  <a:close/>
                  <a:moveTo>
                    <a:pt x="885234" y="590711"/>
                  </a:moveTo>
                  <a:cubicBezTo>
                    <a:pt x="885424" y="590806"/>
                    <a:pt x="885519" y="590996"/>
                    <a:pt x="885615" y="591092"/>
                  </a:cubicBezTo>
                  <a:cubicBezTo>
                    <a:pt x="885805" y="593092"/>
                    <a:pt x="885996" y="595092"/>
                    <a:pt x="885901" y="597092"/>
                  </a:cubicBezTo>
                  <a:cubicBezTo>
                    <a:pt x="885519" y="596140"/>
                    <a:pt x="885234" y="594806"/>
                    <a:pt x="885234" y="590711"/>
                  </a:cubicBezTo>
                  <a:close/>
                  <a:moveTo>
                    <a:pt x="894092" y="621476"/>
                  </a:moveTo>
                  <a:cubicBezTo>
                    <a:pt x="894759" y="619000"/>
                    <a:pt x="894187" y="617571"/>
                    <a:pt x="891901" y="617571"/>
                  </a:cubicBezTo>
                  <a:cubicBezTo>
                    <a:pt x="892092" y="617476"/>
                    <a:pt x="892092" y="617285"/>
                    <a:pt x="892282" y="617190"/>
                  </a:cubicBezTo>
                  <a:cubicBezTo>
                    <a:pt x="894949" y="617000"/>
                    <a:pt x="894568" y="619571"/>
                    <a:pt x="895044" y="621286"/>
                  </a:cubicBezTo>
                  <a:cubicBezTo>
                    <a:pt x="894759" y="621381"/>
                    <a:pt x="894473" y="621476"/>
                    <a:pt x="894092" y="621476"/>
                  </a:cubicBezTo>
                  <a:close/>
                  <a:moveTo>
                    <a:pt x="834847" y="523845"/>
                  </a:moveTo>
                  <a:cubicBezTo>
                    <a:pt x="834847" y="524131"/>
                    <a:pt x="834847" y="524321"/>
                    <a:pt x="834847" y="524607"/>
                  </a:cubicBezTo>
                  <a:cubicBezTo>
                    <a:pt x="834561" y="524321"/>
                    <a:pt x="834370" y="524226"/>
                    <a:pt x="834085" y="524036"/>
                  </a:cubicBezTo>
                  <a:cubicBezTo>
                    <a:pt x="834370" y="523940"/>
                    <a:pt x="834656" y="523845"/>
                    <a:pt x="834847" y="523845"/>
                  </a:cubicBezTo>
                  <a:close/>
                  <a:moveTo>
                    <a:pt x="835513" y="526512"/>
                  </a:moveTo>
                  <a:cubicBezTo>
                    <a:pt x="836085" y="526322"/>
                    <a:pt x="836752" y="526226"/>
                    <a:pt x="837704" y="526131"/>
                  </a:cubicBezTo>
                  <a:cubicBezTo>
                    <a:pt x="837323" y="526988"/>
                    <a:pt x="836847" y="527750"/>
                    <a:pt x="836656" y="527941"/>
                  </a:cubicBezTo>
                  <a:cubicBezTo>
                    <a:pt x="836085" y="527655"/>
                    <a:pt x="835799" y="526988"/>
                    <a:pt x="835513" y="526512"/>
                  </a:cubicBezTo>
                  <a:close/>
                  <a:moveTo>
                    <a:pt x="911523" y="900654"/>
                  </a:moveTo>
                  <a:cubicBezTo>
                    <a:pt x="911237" y="902083"/>
                    <a:pt x="911618" y="902845"/>
                    <a:pt x="912571" y="903226"/>
                  </a:cubicBezTo>
                  <a:cubicBezTo>
                    <a:pt x="909046" y="906750"/>
                    <a:pt x="905141" y="896368"/>
                    <a:pt x="908284" y="894082"/>
                  </a:cubicBezTo>
                  <a:cubicBezTo>
                    <a:pt x="909999" y="898654"/>
                    <a:pt x="909523" y="899987"/>
                    <a:pt x="914285" y="897035"/>
                  </a:cubicBezTo>
                  <a:cubicBezTo>
                    <a:pt x="914476" y="899702"/>
                    <a:pt x="913714" y="901035"/>
                    <a:pt x="911523" y="900654"/>
                  </a:cubicBezTo>
                  <a:close/>
                  <a:moveTo>
                    <a:pt x="904189" y="851315"/>
                  </a:moveTo>
                  <a:cubicBezTo>
                    <a:pt x="903427" y="856458"/>
                    <a:pt x="905427" y="856268"/>
                    <a:pt x="903522" y="859982"/>
                  </a:cubicBezTo>
                  <a:cubicBezTo>
                    <a:pt x="902760" y="864554"/>
                    <a:pt x="900760" y="856077"/>
                    <a:pt x="903712" y="857506"/>
                  </a:cubicBezTo>
                  <a:cubicBezTo>
                    <a:pt x="901998" y="857220"/>
                    <a:pt x="899140" y="850267"/>
                    <a:pt x="904189" y="851315"/>
                  </a:cubicBezTo>
                  <a:close/>
                  <a:moveTo>
                    <a:pt x="896854" y="818168"/>
                  </a:moveTo>
                  <a:cubicBezTo>
                    <a:pt x="893140" y="815786"/>
                    <a:pt x="895807" y="812262"/>
                    <a:pt x="896473" y="808166"/>
                  </a:cubicBezTo>
                  <a:cubicBezTo>
                    <a:pt x="898855" y="810833"/>
                    <a:pt x="900950" y="813691"/>
                    <a:pt x="901998" y="817406"/>
                  </a:cubicBezTo>
                  <a:cubicBezTo>
                    <a:pt x="898855" y="816834"/>
                    <a:pt x="898283" y="814643"/>
                    <a:pt x="896854" y="818168"/>
                  </a:cubicBezTo>
                  <a:close/>
                  <a:moveTo>
                    <a:pt x="896473" y="854363"/>
                  </a:moveTo>
                  <a:cubicBezTo>
                    <a:pt x="895140" y="853220"/>
                    <a:pt x="893235" y="852458"/>
                    <a:pt x="890377" y="852648"/>
                  </a:cubicBezTo>
                  <a:cubicBezTo>
                    <a:pt x="890473" y="851410"/>
                    <a:pt x="890568" y="850172"/>
                    <a:pt x="890663" y="848933"/>
                  </a:cubicBezTo>
                  <a:cubicBezTo>
                    <a:pt x="892854" y="850553"/>
                    <a:pt x="896188" y="851124"/>
                    <a:pt x="896473" y="854363"/>
                  </a:cubicBezTo>
                  <a:close/>
                  <a:moveTo>
                    <a:pt x="888377" y="846266"/>
                  </a:moveTo>
                  <a:cubicBezTo>
                    <a:pt x="887425" y="845504"/>
                    <a:pt x="886472" y="844838"/>
                    <a:pt x="884758" y="844742"/>
                  </a:cubicBezTo>
                  <a:cubicBezTo>
                    <a:pt x="888091" y="843695"/>
                    <a:pt x="888853" y="839599"/>
                    <a:pt x="892663" y="839123"/>
                  </a:cubicBezTo>
                  <a:cubicBezTo>
                    <a:pt x="890758" y="840837"/>
                    <a:pt x="889711" y="843695"/>
                    <a:pt x="888377" y="846266"/>
                  </a:cubicBezTo>
                  <a:close/>
                  <a:moveTo>
                    <a:pt x="882948" y="820739"/>
                  </a:moveTo>
                  <a:cubicBezTo>
                    <a:pt x="883043" y="820454"/>
                    <a:pt x="883043" y="820168"/>
                    <a:pt x="883138" y="819882"/>
                  </a:cubicBezTo>
                  <a:cubicBezTo>
                    <a:pt x="883138" y="820168"/>
                    <a:pt x="883043" y="820454"/>
                    <a:pt x="883043" y="820739"/>
                  </a:cubicBezTo>
                  <a:cubicBezTo>
                    <a:pt x="883043" y="820835"/>
                    <a:pt x="882948" y="820739"/>
                    <a:pt x="882948" y="820739"/>
                  </a:cubicBezTo>
                  <a:close/>
                  <a:moveTo>
                    <a:pt x="883710" y="815501"/>
                  </a:moveTo>
                  <a:cubicBezTo>
                    <a:pt x="883615" y="814739"/>
                    <a:pt x="883519" y="813977"/>
                    <a:pt x="883234" y="813310"/>
                  </a:cubicBezTo>
                  <a:cubicBezTo>
                    <a:pt x="883710" y="812643"/>
                    <a:pt x="884091" y="811881"/>
                    <a:pt x="884948" y="811786"/>
                  </a:cubicBezTo>
                  <a:cubicBezTo>
                    <a:pt x="884377" y="813024"/>
                    <a:pt x="884091" y="814262"/>
                    <a:pt x="883710" y="815501"/>
                  </a:cubicBezTo>
                  <a:close/>
                  <a:moveTo>
                    <a:pt x="877042" y="804833"/>
                  </a:moveTo>
                  <a:cubicBezTo>
                    <a:pt x="877995" y="804166"/>
                    <a:pt x="876852" y="802261"/>
                    <a:pt x="877233" y="797879"/>
                  </a:cubicBezTo>
                  <a:cubicBezTo>
                    <a:pt x="875709" y="800261"/>
                    <a:pt x="874280" y="802642"/>
                    <a:pt x="872851" y="805023"/>
                  </a:cubicBezTo>
                  <a:cubicBezTo>
                    <a:pt x="871327" y="805880"/>
                    <a:pt x="872375" y="803309"/>
                    <a:pt x="872566" y="800546"/>
                  </a:cubicBezTo>
                  <a:cubicBezTo>
                    <a:pt x="874090" y="799975"/>
                    <a:pt x="874566" y="798260"/>
                    <a:pt x="875328" y="796927"/>
                  </a:cubicBezTo>
                  <a:cubicBezTo>
                    <a:pt x="878471" y="797879"/>
                    <a:pt x="880757" y="799689"/>
                    <a:pt x="881805" y="803023"/>
                  </a:cubicBezTo>
                  <a:cubicBezTo>
                    <a:pt x="881043" y="804452"/>
                    <a:pt x="879519" y="805118"/>
                    <a:pt x="877042" y="804833"/>
                  </a:cubicBezTo>
                  <a:close/>
                  <a:moveTo>
                    <a:pt x="871803" y="711107"/>
                  </a:moveTo>
                  <a:cubicBezTo>
                    <a:pt x="871803" y="711011"/>
                    <a:pt x="871803" y="711011"/>
                    <a:pt x="871803" y="711107"/>
                  </a:cubicBezTo>
                  <a:cubicBezTo>
                    <a:pt x="873804" y="710249"/>
                    <a:pt x="874756" y="710726"/>
                    <a:pt x="875233" y="711869"/>
                  </a:cubicBezTo>
                  <a:cubicBezTo>
                    <a:pt x="874375" y="711869"/>
                    <a:pt x="873232" y="711583"/>
                    <a:pt x="871803" y="711107"/>
                  </a:cubicBezTo>
                  <a:close/>
                  <a:moveTo>
                    <a:pt x="878471" y="647099"/>
                  </a:moveTo>
                  <a:cubicBezTo>
                    <a:pt x="878471" y="646908"/>
                    <a:pt x="878566" y="646813"/>
                    <a:pt x="878566" y="646622"/>
                  </a:cubicBezTo>
                  <a:cubicBezTo>
                    <a:pt x="880186" y="647384"/>
                    <a:pt x="881328" y="648527"/>
                    <a:pt x="883043" y="649289"/>
                  </a:cubicBezTo>
                  <a:cubicBezTo>
                    <a:pt x="881995" y="650337"/>
                    <a:pt x="881424" y="651956"/>
                    <a:pt x="881424" y="654147"/>
                  </a:cubicBezTo>
                  <a:cubicBezTo>
                    <a:pt x="880281" y="651956"/>
                    <a:pt x="878947" y="649861"/>
                    <a:pt x="878471" y="647099"/>
                  </a:cubicBezTo>
                  <a:close/>
                  <a:moveTo>
                    <a:pt x="879233" y="619000"/>
                  </a:moveTo>
                  <a:cubicBezTo>
                    <a:pt x="876471" y="618619"/>
                    <a:pt x="879138" y="613666"/>
                    <a:pt x="878566" y="611475"/>
                  </a:cubicBezTo>
                  <a:cubicBezTo>
                    <a:pt x="881805" y="612237"/>
                    <a:pt x="881995" y="615476"/>
                    <a:pt x="885710" y="615857"/>
                  </a:cubicBezTo>
                  <a:cubicBezTo>
                    <a:pt x="885805" y="618047"/>
                    <a:pt x="883329" y="618905"/>
                    <a:pt x="885424" y="619571"/>
                  </a:cubicBezTo>
                  <a:cubicBezTo>
                    <a:pt x="884758" y="623286"/>
                    <a:pt x="880567" y="614714"/>
                    <a:pt x="879233" y="619000"/>
                  </a:cubicBezTo>
                  <a:close/>
                  <a:moveTo>
                    <a:pt x="894664" y="643479"/>
                  </a:moveTo>
                  <a:cubicBezTo>
                    <a:pt x="893806" y="643765"/>
                    <a:pt x="892949" y="644051"/>
                    <a:pt x="892187" y="643765"/>
                  </a:cubicBezTo>
                  <a:cubicBezTo>
                    <a:pt x="891235" y="642717"/>
                    <a:pt x="891711" y="640336"/>
                    <a:pt x="889996" y="639860"/>
                  </a:cubicBezTo>
                  <a:cubicBezTo>
                    <a:pt x="890377" y="639288"/>
                    <a:pt x="891330" y="639383"/>
                    <a:pt x="892377" y="639574"/>
                  </a:cubicBezTo>
                  <a:cubicBezTo>
                    <a:pt x="892377" y="639764"/>
                    <a:pt x="892377" y="639860"/>
                    <a:pt x="892377" y="640050"/>
                  </a:cubicBezTo>
                  <a:cubicBezTo>
                    <a:pt x="893235" y="641193"/>
                    <a:pt x="894378" y="642050"/>
                    <a:pt x="894664" y="643479"/>
                  </a:cubicBezTo>
                  <a:close/>
                  <a:moveTo>
                    <a:pt x="899045" y="627668"/>
                  </a:moveTo>
                  <a:cubicBezTo>
                    <a:pt x="899331" y="628811"/>
                    <a:pt x="899617" y="629668"/>
                    <a:pt x="899140" y="630716"/>
                  </a:cubicBezTo>
                  <a:cubicBezTo>
                    <a:pt x="899045" y="629668"/>
                    <a:pt x="899045" y="628620"/>
                    <a:pt x="899045" y="627668"/>
                  </a:cubicBezTo>
                  <a:close/>
                  <a:moveTo>
                    <a:pt x="898378" y="614809"/>
                  </a:moveTo>
                  <a:cubicBezTo>
                    <a:pt x="898283" y="613475"/>
                    <a:pt x="898188" y="612047"/>
                    <a:pt x="898093" y="610713"/>
                  </a:cubicBezTo>
                  <a:cubicBezTo>
                    <a:pt x="899140" y="612237"/>
                    <a:pt x="901426" y="612713"/>
                    <a:pt x="900760" y="615857"/>
                  </a:cubicBezTo>
                  <a:cubicBezTo>
                    <a:pt x="899331" y="615952"/>
                    <a:pt x="898759" y="615476"/>
                    <a:pt x="898378" y="614809"/>
                  </a:cubicBezTo>
                  <a:close/>
                  <a:moveTo>
                    <a:pt x="855611" y="541181"/>
                  </a:moveTo>
                  <a:cubicBezTo>
                    <a:pt x="855230" y="541085"/>
                    <a:pt x="854754" y="540990"/>
                    <a:pt x="854277" y="540895"/>
                  </a:cubicBezTo>
                  <a:cubicBezTo>
                    <a:pt x="854277" y="540419"/>
                    <a:pt x="854277" y="539942"/>
                    <a:pt x="854373" y="539466"/>
                  </a:cubicBezTo>
                  <a:cubicBezTo>
                    <a:pt x="854944" y="539942"/>
                    <a:pt x="855325" y="540514"/>
                    <a:pt x="855611" y="541181"/>
                  </a:cubicBezTo>
                  <a:close/>
                  <a:moveTo>
                    <a:pt x="912952" y="789402"/>
                  </a:moveTo>
                  <a:cubicBezTo>
                    <a:pt x="912475" y="791593"/>
                    <a:pt x="913714" y="795784"/>
                    <a:pt x="910094" y="794165"/>
                  </a:cubicBezTo>
                  <a:cubicBezTo>
                    <a:pt x="910475" y="791879"/>
                    <a:pt x="908761" y="791402"/>
                    <a:pt x="909237" y="789021"/>
                  </a:cubicBezTo>
                  <a:cubicBezTo>
                    <a:pt x="910475" y="789212"/>
                    <a:pt x="911713" y="789307"/>
                    <a:pt x="912952" y="789402"/>
                  </a:cubicBezTo>
                  <a:close/>
                  <a:moveTo>
                    <a:pt x="908570" y="827883"/>
                  </a:moveTo>
                  <a:cubicBezTo>
                    <a:pt x="903046" y="829979"/>
                    <a:pt x="900664" y="823978"/>
                    <a:pt x="901807" y="818549"/>
                  </a:cubicBezTo>
                  <a:cubicBezTo>
                    <a:pt x="904665" y="821216"/>
                    <a:pt x="906665" y="824549"/>
                    <a:pt x="908570" y="827883"/>
                  </a:cubicBezTo>
                  <a:close/>
                  <a:moveTo>
                    <a:pt x="897997" y="804452"/>
                  </a:moveTo>
                  <a:cubicBezTo>
                    <a:pt x="898283" y="803499"/>
                    <a:pt x="899331" y="803309"/>
                    <a:pt x="899426" y="802070"/>
                  </a:cubicBezTo>
                  <a:cubicBezTo>
                    <a:pt x="899331" y="800642"/>
                    <a:pt x="898188" y="801308"/>
                    <a:pt x="898188" y="801975"/>
                  </a:cubicBezTo>
                  <a:cubicBezTo>
                    <a:pt x="896854" y="801308"/>
                    <a:pt x="895807" y="792926"/>
                    <a:pt x="894664" y="799213"/>
                  </a:cubicBezTo>
                  <a:cubicBezTo>
                    <a:pt x="891425" y="797498"/>
                    <a:pt x="895235" y="792736"/>
                    <a:pt x="895426" y="790545"/>
                  </a:cubicBezTo>
                  <a:cubicBezTo>
                    <a:pt x="897902" y="793403"/>
                    <a:pt x="896664" y="799499"/>
                    <a:pt x="902188" y="799880"/>
                  </a:cubicBezTo>
                  <a:cubicBezTo>
                    <a:pt x="902188" y="803118"/>
                    <a:pt x="901236" y="805118"/>
                    <a:pt x="897997" y="804452"/>
                  </a:cubicBezTo>
                  <a:close/>
                  <a:moveTo>
                    <a:pt x="896664" y="805595"/>
                  </a:moveTo>
                  <a:cubicBezTo>
                    <a:pt x="895521" y="809214"/>
                    <a:pt x="894092" y="804166"/>
                    <a:pt x="891711" y="805214"/>
                  </a:cubicBezTo>
                  <a:cubicBezTo>
                    <a:pt x="891806" y="803975"/>
                    <a:pt x="891901" y="802737"/>
                    <a:pt x="891997" y="801499"/>
                  </a:cubicBezTo>
                  <a:cubicBezTo>
                    <a:pt x="896092" y="800737"/>
                    <a:pt x="894283" y="804928"/>
                    <a:pt x="896664" y="805595"/>
                  </a:cubicBezTo>
                  <a:close/>
                  <a:moveTo>
                    <a:pt x="885234" y="806642"/>
                  </a:moveTo>
                  <a:cubicBezTo>
                    <a:pt x="885329" y="806452"/>
                    <a:pt x="885329" y="806166"/>
                    <a:pt x="885424" y="805976"/>
                  </a:cubicBezTo>
                  <a:cubicBezTo>
                    <a:pt x="885424" y="806357"/>
                    <a:pt x="885519" y="806642"/>
                    <a:pt x="885519" y="807023"/>
                  </a:cubicBezTo>
                  <a:cubicBezTo>
                    <a:pt x="885424" y="806833"/>
                    <a:pt x="885329" y="806738"/>
                    <a:pt x="885234" y="806642"/>
                  </a:cubicBezTo>
                  <a:close/>
                  <a:moveTo>
                    <a:pt x="879614" y="784259"/>
                  </a:moveTo>
                  <a:cubicBezTo>
                    <a:pt x="880948" y="781306"/>
                    <a:pt x="881328" y="777115"/>
                    <a:pt x="885234" y="777210"/>
                  </a:cubicBezTo>
                  <a:cubicBezTo>
                    <a:pt x="887710" y="780544"/>
                    <a:pt x="883900" y="784735"/>
                    <a:pt x="879614" y="784259"/>
                  </a:cubicBezTo>
                  <a:close/>
                  <a:moveTo>
                    <a:pt x="876852" y="698343"/>
                  </a:moveTo>
                  <a:cubicBezTo>
                    <a:pt x="876947" y="698153"/>
                    <a:pt x="876947" y="697962"/>
                    <a:pt x="877042" y="697772"/>
                  </a:cubicBezTo>
                  <a:cubicBezTo>
                    <a:pt x="880567" y="698915"/>
                    <a:pt x="882757" y="701010"/>
                    <a:pt x="882281" y="705582"/>
                  </a:cubicBezTo>
                  <a:cubicBezTo>
                    <a:pt x="878376" y="704915"/>
                    <a:pt x="877709" y="701582"/>
                    <a:pt x="876852" y="698343"/>
                  </a:cubicBezTo>
                  <a:close/>
                  <a:moveTo>
                    <a:pt x="881328" y="655481"/>
                  </a:moveTo>
                  <a:cubicBezTo>
                    <a:pt x="885615" y="656338"/>
                    <a:pt x="886377" y="658529"/>
                    <a:pt x="884567" y="661958"/>
                  </a:cubicBezTo>
                  <a:cubicBezTo>
                    <a:pt x="882472" y="660719"/>
                    <a:pt x="880376" y="659386"/>
                    <a:pt x="881328" y="655481"/>
                  </a:cubicBezTo>
                  <a:close/>
                  <a:moveTo>
                    <a:pt x="891139" y="688818"/>
                  </a:moveTo>
                  <a:cubicBezTo>
                    <a:pt x="893044" y="689485"/>
                    <a:pt x="891901" y="692819"/>
                    <a:pt x="895902" y="691771"/>
                  </a:cubicBezTo>
                  <a:cubicBezTo>
                    <a:pt x="895616" y="698057"/>
                    <a:pt x="889615" y="693676"/>
                    <a:pt x="891139" y="688818"/>
                  </a:cubicBezTo>
                  <a:close/>
                  <a:moveTo>
                    <a:pt x="901426" y="714631"/>
                  </a:moveTo>
                  <a:cubicBezTo>
                    <a:pt x="900950" y="713678"/>
                    <a:pt x="900569" y="712916"/>
                    <a:pt x="900474" y="712059"/>
                  </a:cubicBezTo>
                  <a:cubicBezTo>
                    <a:pt x="901141" y="711869"/>
                    <a:pt x="901712" y="711964"/>
                    <a:pt x="902188" y="712345"/>
                  </a:cubicBezTo>
                  <a:cubicBezTo>
                    <a:pt x="901902" y="713107"/>
                    <a:pt x="901617" y="713869"/>
                    <a:pt x="901426" y="714631"/>
                  </a:cubicBezTo>
                  <a:close/>
                  <a:moveTo>
                    <a:pt x="908189" y="725204"/>
                  </a:moveTo>
                  <a:cubicBezTo>
                    <a:pt x="908761" y="725775"/>
                    <a:pt x="908951" y="726537"/>
                    <a:pt x="909237" y="727299"/>
                  </a:cubicBezTo>
                  <a:cubicBezTo>
                    <a:pt x="908189" y="727109"/>
                    <a:pt x="907427" y="726728"/>
                    <a:pt x="906856" y="726156"/>
                  </a:cubicBezTo>
                  <a:cubicBezTo>
                    <a:pt x="907236" y="725966"/>
                    <a:pt x="907618" y="725680"/>
                    <a:pt x="908189" y="725204"/>
                  </a:cubicBezTo>
                  <a:close/>
                  <a:moveTo>
                    <a:pt x="906760" y="714345"/>
                  </a:moveTo>
                  <a:cubicBezTo>
                    <a:pt x="906189" y="714155"/>
                    <a:pt x="905808" y="713869"/>
                    <a:pt x="905522" y="713393"/>
                  </a:cubicBezTo>
                  <a:cubicBezTo>
                    <a:pt x="905998" y="712726"/>
                    <a:pt x="906951" y="712631"/>
                    <a:pt x="907903" y="712631"/>
                  </a:cubicBezTo>
                  <a:cubicBezTo>
                    <a:pt x="906665" y="708630"/>
                    <a:pt x="905427" y="711773"/>
                    <a:pt x="901902" y="709678"/>
                  </a:cubicBezTo>
                  <a:cubicBezTo>
                    <a:pt x="901998" y="709487"/>
                    <a:pt x="902284" y="709297"/>
                    <a:pt x="902569" y="709106"/>
                  </a:cubicBezTo>
                  <a:cubicBezTo>
                    <a:pt x="902569" y="709106"/>
                    <a:pt x="902569" y="709106"/>
                    <a:pt x="902569" y="709106"/>
                  </a:cubicBezTo>
                  <a:cubicBezTo>
                    <a:pt x="902569" y="709106"/>
                    <a:pt x="902569" y="709011"/>
                    <a:pt x="902569" y="709011"/>
                  </a:cubicBezTo>
                  <a:cubicBezTo>
                    <a:pt x="905141" y="707392"/>
                    <a:pt x="912571" y="708344"/>
                    <a:pt x="907332" y="705011"/>
                  </a:cubicBezTo>
                  <a:cubicBezTo>
                    <a:pt x="907713" y="702248"/>
                    <a:pt x="912666" y="704915"/>
                    <a:pt x="914857" y="704344"/>
                  </a:cubicBezTo>
                  <a:cubicBezTo>
                    <a:pt x="914666" y="707297"/>
                    <a:pt x="914380" y="710154"/>
                    <a:pt x="914190" y="713012"/>
                  </a:cubicBezTo>
                  <a:cubicBezTo>
                    <a:pt x="910666" y="706916"/>
                    <a:pt x="910666" y="712345"/>
                    <a:pt x="906760" y="714345"/>
                  </a:cubicBezTo>
                  <a:close/>
                  <a:moveTo>
                    <a:pt x="918476" y="721108"/>
                  </a:moveTo>
                  <a:cubicBezTo>
                    <a:pt x="916476" y="721870"/>
                    <a:pt x="916285" y="724918"/>
                    <a:pt x="913237" y="724442"/>
                  </a:cubicBezTo>
                  <a:cubicBezTo>
                    <a:pt x="916095" y="719012"/>
                    <a:pt x="919714" y="713964"/>
                    <a:pt x="918476" y="721108"/>
                  </a:cubicBezTo>
                  <a:close/>
                  <a:moveTo>
                    <a:pt x="912952" y="681770"/>
                  </a:moveTo>
                  <a:cubicBezTo>
                    <a:pt x="912761" y="683865"/>
                    <a:pt x="912571" y="685961"/>
                    <a:pt x="912475" y="687961"/>
                  </a:cubicBezTo>
                  <a:cubicBezTo>
                    <a:pt x="911523" y="685770"/>
                    <a:pt x="908284" y="683198"/>
                    <a:pt x="908665" y="688913"/>
                  </a:cubicBezTo>
                  <a:cubicBezTo>
                    <a:pt x="907236" y="687199"/>
                    <a:pt x="903903" y="685008"/>
                    <a:pt x="902760" y="687675"/>
                  </a:cubicBezTo>
                  <a:cubicBezTo>
                    <a:pt x="902569" y="686532"/>
                    <a:pt x="902474" y="685389"/>
                    <a:pt x="902284" y="684341"/>
                  </a:cubicBezTo>
                  <a:cubicBezTo>
                    <a:pt x="907522" y="680627"/>
                    <a:pt x="914761" y="676436"/>
                    <a:pt x="919238" y="681008"/>
                  </a:cubicBezTo>
                  <a:cubicBezTo>
                    <a:pt x="917619" y="682722"/>
                    <a:pt x="914285" y="683484"/>
                    <a:pt x="912952" y="681770"/>
                  </a:cubicBezTo>
                  <a:close/>
                  <a:moveTo>
                    <a:pt x="902379" y="642146"/>
                  </a:moveTo>
                  <a:cubicBezTo>
                    <a:pt x="900283" y="641765"/>
                    <a:pt x="900283" y="643860"/>
                    <a:pt x="899521" y="645003"/>
                  </a:cubicBezTo>
                  <a:cubicBezTo>
                    <a:pt x="899521" y="643955"/>
                    <a:pt x="899426" y="642812"/>
                    <a:pt x="899426" y="641765"/>
                  </a:cubicBezTo>
                  <a:cubicBezTo>
                    <a:pt x="899998" y="641860"/>
                    <a:pt x="900664" y="642050"/>
                    <a:pt x="901141" y="642050"/>
                  </a:cubicBezTo>
                  <a:cubicBezTo>
                    <a:pt x="901902" y="639955"/>
                    <a:pt x="900760" y="639479"/>
                    <a:pt x="899331" y="639288"/>
                  </a:cubicBezTo>
                  <a:cubicBezTo>
                    <a:pt x="899331" y="638526"/>
                    <a:pt x="899331" y="637764"/>
                    <a:pt x="899236" y="637002"/>
                  </a:cubicBezTo>
                  <a:cubicBezTo>
                    <a:pt x="902569" y="638050"/>
                    <a:pt x="905617" y="646241"/>
                    <a:pt x="906665" y="650147"/>
                  </a:cubicBezTo>
                  <a:cubicBezTo>
                    <a:pt x="903712" y="648813"/>
                    <a:pt x="903998" y="644622"/>
                    <a:pt x="902379" y="642146"/>
                  </a:cubicBezTo>
                  <a:close/>
                  <a:moveTo>
                    <a:pt x="904093" y="636050"/>
                  </a:moveTo>
                  <a:cubicBezTo>
                    <a:pt x="904093" y="636050"/>
                    <a:pt x="904093" y="636050"/>
                    <a:pt x="904093" y="636050"/>
                  </a:cubicBezTo>
                  <a:cubicBezTo>
                    <a:pt x="902379" y="635192"/>
                    <a:pt x="900760" y="634526"/>
                    <a:pt x="899236" y="633573"/>
                  </a:cubicBezTo>
                  <a:cubicBezTo>
                    <a:pt x="899236" y="633097"/>
                    <a:pt x="899236" y="632716"/>
                    <a:pt x="899236" y="632240"/>
                  </a:cubicBezTo>
                  <a:cubicBezTo>
                    <a:pt x="902474" y="633287"/>
                    <a:pt x="903617" y="627763"/>
                    <a:pt x="901141" y="627096"/>
                  </a:cubicBezTo>
                  <a:cubicBezTo>
                    <a:pt x="903522" y="621953"/>
                    <a:pt x="905141" y="632621"/>
                    <a:pt x="901998" y="632144"/>
                  </a:cubicBezTo>
                  <a:cubicBezTo>
                    <a:pt x="902284" y="633764"/>
                    <a:pt x="903903" y="634240"/>
                    <a:pt x="904093" y="636050"/>
                  </a:cubicBezTo>
                  <a:cubicBezTo>
                    <a:pt x="904093" y="636050"/>
                    <a:pt x="904189" y="636050"/>
                    <a:pt x="904093" y="636050"/>
                  </a:cubicBezTo>
                  <a:cubicBezTo>
                    <a:pt x="906284" y="634526"/>
                    <a:pt x="908665" y="633192"/>
                    <a:pt x="909618" y="630239"/>
                  </a:cubicBezTo>
                  <a:cubicBezTo>
                    <a:pt x="910666" y="630906"/>
                    <a:pt x="911809" y="631478"/>
                    <a:pt x="911904" y="632906"/>
                  </a:cubicBezTo>
                  <a:cubicBezTo>
                    <a:pt x="911809" y="633764"/>
                    <a:pt x="911809" y="634526"/>
                    <a:pt x="911713" y="635383"/>
                  </a:cubicBezTo>
                  <a:cubicBezTo>
                    <a:pt x="909237" y="632430"/>
                    <a:pt x="909046" y="635478"/>
                    <a:pt x="908951" y="638907"/>
                  </a:cubicBezTo>
                  <a:cubicBezTo>
                    <a:pt x="907332" y="637669"/>
                    <a:pt x="905808" y="636812"/>
                    <a:pt x="904093" y="636050"/>
                  </a:cubicBezTo>
                  <a:cubicBezTo>
                    <a:pt x="904189" y="636050"/>
                    <a:pt x="904189" y="636050"/>
                    <a:pt x="904093" y="636050"/>
                  </a:cubicBezTo>
                  <a:close/>
                  <a:moveTo>
                    <a:pt x="906475" y="591282"/>
                  </a:moveTo>
                  <a:cubicBezTo>
                    <a:pt x="905141" y="592806"/>
                    <a:pt x="904951" y="595759"/>
                    <a:pt x="902379" y="595949"/>
                  </a:cubicBezTo>
                  <a:cubicBezTo>
                    <a:pt x="900474" y="595187"/>
                    <a:pt x="902379" y="594616"/>
                    <a:pt x="903712" y="594806"/>
                  </a:cubicBezTo>
                  <a:cubicBezTo>
                    <a:pt x="903903" y="592711"/>
                    <a:pt x="903046" y="591473"/>
                    <a:pt x="901522" y="590901"/>
                  </a:cubicBezTo>
                  <a:cubicBezTo>
                    <a:pt x="899426" y="590234"/>
                    <a:pt x="899045" y="591663"/>
                    <a:pt x="898759" y="593187"/>
                  </a:cubicBezTo>
                  <a:cubicBezTo>
                    <a:pt x="897807" y="592806"/>
                    <a:pt x="897331" y="592139"/>
                    <a:pt x="896759" y="591473"/>
                  </a:cubicBezTo>
                  <a:cubicBezTo>
                    <a:pt x="896759" y="590996"/>
                    <a:pt x="896664" y="590425"/>
                    <a:pt x="896664" y="589949"/>
                  </a:cubicBezTo>
                  <a:cubicBezTo>
                    <a:pt x="899236" y="588996"/>
                    <a:pt x="903712" y="587758"/>
                    <a:pt x="906475" y="591282"/>
                  </a:cubicBezTo>
                  <a:close/>
                  <a:moveTo>
                    <a:pt x="843991" y="467267"/>
                  </a:moveTo>
                  <a:cubicBezTo>
                    <a:pt x="846277" y="467552"/>
                    <a:pt x="846372" y="469648"/>
                    <a:pt x="846181" y="472124"/>
                  </a:cubicBezTo>
                  <a:cubicBezTo>
                    <a:pt x="844276" y="472220"/>
                    <a:pt x="843514" y="471362"/>
                    <a:pt x="842943" y="470315"/>
                  </a:cubicBezTo>
                  <a:cubicBezTo>
                    <a:pt x="843324" y="469457"/>
                    <a:pt x="844086" y="468886"/>
                    <a:pt x="843991" y="467267"/>
                  </a:cubicBezTo>
                  <a:close/>
                  <a:moveTo>
                    <a:pt x="915238" y="745778"/>
                  </a:moveTo>
                  <a:cubicBezTo>
                    <a:pt x="918952" y="745016"/>
                    <a:pt x="913904" y="742539"/>
                    <a:pt x="915714" y="739586"/>
                  </a:cubicBezTo>
                  <a:cubicBezTo>
                    <a:pt x="918095" y="742158"/>
                    <a:pt x="922000" y="743492"/>
                    <a:pt x="921238" y="748826"/>
                  </a:cubicBezTo>
                  <a:cubicBezTo>
                    <a:pt x="919810" y="746921"/>
                    <a:pt x="915428" y="747587"/>
                    <a:pt x="913999" y="745778"/>
                  </a:cubicBezTo>
                  <a:cubicBezTo>
                    <a:pt x="914380" y="744349"/>
                    <a:pt x="915333" y="745111"/>
                    <a:pt x="915238" y="745778"/>
                  </a:cubicBezTo>
                  <a:close/>
                  <a:moveTo>
                    <a:pt x="916476" y="730919"/>
                  </a:moveTo>
                  <a:cubicBezTo>
                    <a:pt x="919428" y="734157"/>
                    <a:pt x="921429" y="738253"/>
                    <a:pt x="923048" y="742730"/>
                  </a:cubicBezTo>
                  <a:cubicBezTo>
                    <a:pt x="920191" y="739301"/>
                    <a:pt x="917047" y="736157"/>
                    <a:pt x="916476" y="730919"/>
                  </a:cubicBezTo>
                  <a:close/>
                  <a:moveTo>
                    <a:pt x="917714" y="731014"/>
                  </a:moveTo>
                  <a:cubicBezTo>
                    <a:pt x="918381" y="729585"/>
                    <a:pt x="919524" y="728633"/>
                    <a:pt x="921619" y="728823"/>
                  </a:cubicBezTo>
                  <a:cubicBezTo>
                    <a:pt x="922762" y="731300"/>
                    <a:pt x="922762" y="734824"/>
                    <a:pt x="923429" y="737681"/>
                  </a:cubicBezTo>
                  <a:cubicBezTo>
                    <a:pt x="920191" y="736538"/>
                    <a:pt x="921238" y="731871"/>
                    <a:pt x="917714" y="731014"/>
                  </a:cubicBezTo>
                  <a:close/>
                  <a:moveTo>
                    <a:pt x="917619" y="624620"/>
                  </a:moveTo>
                  <a:cubicBezTo>
                    <a:pt x="914380" y="627953"/>
                    <a:pt x="911809" y="612428"/>
                    <a:pt x="918476" y="613475"/>
                  </a:cubicBezTo>
                  <a:cubicBezTo>
                    <a:pt x="919143" y="617571"/>
                    <a:pt x="916095" y="624048"/>
                    <a:pt x="917619" y="624620"/>
                  </a:cubicBezTo>
                  <a:close/>
                  <a:moveTo>
                    <a:pt x="915428" y="574423"/>
                  </a:moveTo>
                  <a:cubicBezTo>
                    <a:pt x="914952" y="576518"/>
                    <a:pt x="913047" y="577090"/>
                    <a:pt x="910285" y="576518"/>
                  </a:cubicBezTo>
                  <a:cubicBezTo>
                    <a:pt x="912190" y="574804"/>
                    <a:pt x="911523" y="572613"/>
                    <a:pt x="908094" y="572613"/>
                  </a:cubicBezTo>
                  <a:cubicBezTo>
                    <a:pt x="909427" y="570518"/>
                    <a:pt x="913237" y="571375"/>
                    <a:pt x="912285" y="566708"/>
                  </a:cubicBezTo>
                  <a:cubicBezTo>
                    <a:pt x="913904" y="567279"/>
                    <a:pt x="914094" y="569089"/>
                    <a:pt x="915809" y="569470"/>
                  </a:cubicBezTo>
                  <a:cubicBezTo>
                    <a:pt x="915333" y="570899"/>
                    <a:pt x="909903" y="574137"/>
                    <a:pt x="915428" y="574423"/>
                  </a:cubicBezTo>
                  <a:close/>
                  <a:moveTo>
                    <a:pt x="912666" y="532037"/>
                  </a:moveTo>
                  <a:cubicBezTo>
                    <a:pt x="912285" y="532227"/>
                    <a:pt x="912094" y="532418"/>
                    <a:pt x="911713" y="532513"/>
                  </a:cubicBezTo>
                  <a:cubicBezTo>
                    <a:pt x="910856" y="529179"/>
                    <a:pt x="912856" y="522988"/>
                    <a:pt x="915809" y="523083"/>
                  </a:cubicBezTo>
                  <a:cubicBezTo>
                    <a:pt x="915523" y="526322"/>
                    <a:pt x="913237" y="527274"/>
                    <a:pt x="912666" y="532037"/>
                  </a:cubicBezTo>
                  <a:close/>
                  <a:moveTo>
                    <a:pt x="912571" y="532608"/>
                  </a:moveTo>
                  <a:cubicBezTo>
                    <a:pt x="912475" y="533180"/>
                    <a:pt x="912380" y="533465"/>
                    <a:pt x="912380" y="534132"/>
                  </a:cubicBezTo>
                  <a:cubicBezTo>
                    <a:pt x="911999" y="533751"/>
                    <a:pt x="911809" y="533180"/>
                    <a:pt x="911618" y="532608"/>
                  </a:cubicBezTo>
                  <a:cubicBezTo>
                    <a:pt x="911999" y="532513"/>
                    <a:pt x="912285" y="532608"/>
                    <a:pt x="912571" y="532608"/>
                  </a:cubicBezTo>
                  <a:close/>
                  <a:moveTo>
                    <a:pt x="900474" y="573280"/>
                  </a:moveTo>
                  <a:cubicBezTo>
                    <a:pt x="901617" y="577757"/>
                    <a:pt x="905046" y="574804"/>
                    <a:pt x="905046" y="578614"/>
                  </a:cubicBezTo>
                  <a:cubicBezTo>
                    <a:pt x="900283" y="577757"/>
                    <a:pt x="900188" y="577471"/>
                    <a:pt x="896664" y="574232"/>
                  </a:cubicBezTo>
                  <a:cubicBezTo>
                    <a:pt x="897140" y="569756"/>
                    <a:pt x="900569" y="577090"/>
                    <a:pt x="900474" y="573280"/>
                  </a:cubicBezTo>
                  <a:close/>
                  <a:moveTo>
                    <a:pt x="921429" y="701296"/>
                  </a:moveTo>
                  <a:cubicBezTo>
                    <a:pt x="921715" y="700343"/>
                    <a:pt x="922762" y="700153"/>
                    <a:pt x="922858" y="698915"/>
                  </a:cubicBezTo>
                  <a:cubicBezTo>
                    <a:pt x="923715" y="699010"/>
                    <a:pt x="924572" y="699010"/>
                    <a:pt x="925334" y="699105"/>
                  </a:cubicBezTo>
                  <a:cubicBezTo>
                    <a:pt x="925144" y="701201"/>
                    <a:pt x="924953" y="703296"/>
                    <a:pt x="924858" y="705296"/>
                  </a:cubicBezTo>
                  <a:cubicBezTo>
                    <a:pt x="921905" y="705487"/>
                    <a:pt x="923715" y="701582"/>
                    <a:pt x="921429" y="701296"/>
                  </a:cubicBezTo>
                  <a:close/>
                  <a:moveTo>
                    <a:pt x="922381" y="611285"/>
                  </a:moveTo>
                  <a:cubicBezTo>
                    <a:pt x="920857" y="612237"/>
                    <a:pt x="918952" y="612618"/>
                    <a:pt x="916095" y="612047"/>
                  </a:cubicBezTo>
                  <a:cubicBezTo>
                    <a:pt x="915428" y="608141"/>
                    <a:pt x="919714" y="609951"/>
                    <a:pt x="919048" y="606046"/>
                  </a:cubicBezTo>
                  <a:cubicBezTo>
                    <a:pt x="922381" y="605951"/>
                    <a:pt x="923048" y="608046"/>
                    <a:pt x="922381" y="611285"/>
                  </a:cubicBezTo>
                  <a:close/>
                  <a:moveTo>
                    <a:pt x="827989" y="448502"/>
                  </a:moveTo>
                  <a:cubicBezTo>
                    <a:pt x="828179" y="451265"/>
                    <a:pt x="825798" y="452503"/>
                    <a:pt x="823988" y="453551"/>
                  </a:cubicBezTo>
                  <a:cubicBezTo>
                    <a:pt x="823893" y="452979"/>
                    <a:pt x="823798" y="452312"/>
                    <a:pt x="823702" y="451646"/>
                  </a:cubicBezTo>
                  <a:cubicBezTo>
                    <a:pt x="829227" y="456218"/>
                    <a:pt x="823702" y="443264"/>
                    <a:pt x="824655" y="439073"/>
                  </a:cubicBezTo>
                  <a:cubicBezTo>
                    <a:pt x="824750" y="438406"/>
                    <a:pt x="825036" y="437834"/>
                    <a:pt x="825226" y="437263"/>
                  </a:cubicBezTo>
                  <a:cubicBezTo>
                    <a:pt x="824941" y="442025"/>
                    <a:pt x="825417" y="446121"/>
                    <a:pt x="827989" y="448502"/>
                  </a:cubicBezTo>
                  <a:close/>
                  <a:moveTo>
                    <a:pt x="623011" y="722251"/>
                  </a:moveTo>
                  <a:cubicBezTo>
                    <a:pt x="623106" y="720632"/>
                    <a:pt x="623296" y="719012"/>
                    <a:pt x="623487" y="717393"/>
                  </a:cubicBezTo>
                  <a:cubicBezTo>
                    <a:pt x="623773" y="718917"/>
                    <a:pt x="623677" y="720917"/>
                    <a:pt x="623011" y="722251"/>
                  </a:cubicBezTo>
                  <a:close/>
                  <a:moveTo>
                    <a:pt x="420414" y="2424559"/>
                  </a:moveTo>
                  <a:cubicBezTo>
                    <a:pt x="426415" y="2426083"/>
                    <a:pt x="423938" y="2430369"/>
                    <a:pt x="421176" y="2433608"/>
                  </a:cubicBezTo>
                  <a:cubicBezTo>
                    <a:pt x="420223" y="2432751"/>
                    <a:pt x="420033" y="2429893"/>
                    <a:pt x="418985" y="2431893"/>
                  </a:cubicBezTo>
                  <a:cubicBezTo>
                    <a:pt x="416413" y="2428941"/>
                    <a:pt x="423176" y="2429322"/>
                    <a:pt x="420414" y="2424559"/>
                  </a:cubicBezTo>
                  <a:close/>
                  <a:moveTo>
                    <a:pt x="449656" y="2368743"/>
                  </a:moveTo>
                  <a:cubicBezTo>
                    <a:pt x="449751" y="2370267"/>
                    <a:pt x="450799" y="2371029"/>
                    <a:pt x="450513" y="2372934"/>
                  </a:cubicBezTo>
                  <a:cubicBezTo>
                    <a:pt x="450036" y="2373029"/>
                    <a:pt x="449560" y="2372934"/>
                    <a:pt x="449084" y="2372743"/>
                  </a:cubicBezTo>
                  <a:cubicBezTo>
                    <a:pt x="448894" y="2371505"/>
                    <a:pt x="449179" y="2370171"/>
                    <a:pt x="449656" y="2368743"/>
                  </a:cubicBezTo>
                  <a:close/>
                  <a:moveTo>
                    <a:pt x="456037" y="2366742"/>
                  </a:moveTo>
                  <a:cubicBezTo>
                    <a:pt x="455180" y="2368647"/>
                    <a:pt x="452323" y="2367504"/>
                    <a:pt x="451656" y="2369695"/>
                  </a:cubicBezTo>
                  <a:cubicBezTo>
                    <a:pt x="451370" y="2368838"/>
                    <a:pt x="450894" y="2368171"/>
                    <a:pt x="449941" y="2367885"/>
                  </a:cubicBezTo>
                  <a:cubicBezTo>
                    <a:pt x="451275" y="2365028"/>
                    <a:pt x="453751" y="2362361"/>
                    <a:pt x="455752" y="2361599"/>
                  </a:cubicBezTo>
                  <a:cubicBezTo>
                    <a:pt x="452037" y="2364171"/>
                    <a:pt x="457657" y="2363027"/>
                    <a:pt x="456037" y="2366742"/>
                  </a:cubicBezTo>
                  <a:close/>
                  <a:moveTo>
                    <a:pt x="458990" y="2250252"/>
                  </a:moveTo>
                  <a:cubicBezTo>
                    <a:pt x="457752" y="2251109"/>
                    <a:pt x="456704" y="2252252"/>
                    <a:pt x="455752" y="2253585"/>
                  </a:cubicBezTo>
                  <a:cubicBezTo>
                    <a:pt x="455180" y="2253014"/>
                    <a:pt x="454323" y="2252347"/>
                    <a:pt x="453180" y="2251585"/>
                  </a:cubicBezTo>
                  <a:cubicBezTo>
                    <a:pt x="453275" y="2250252"/>
                    <a:pt x="452989" y="2248918"/>
                    <a:pt x="451846" y="2247489"/>
                  </a:cubicBezTo>
                  <a:cubicBezTo>
                    <a:pt x="454418" y="2245394"/>
                    <a:pt x="454132" y="2253109"/>
                    <a:pt x="458990" y="2250252"/>
                  </a:cubicBezTo>
                  <a:close/>
                  <a:moveTo>
                    <a:pt x="453085" y="2252442"/>
                  </a:moveTo>
                  <a:cubicBezTo>
                    <a:pt x="453180" y="2255776"/>
                    <a:pt x="453180" y="2256919"/>
                    <a:pt x="453180" y="2259300"/>
                  </a:cubicBezTo>
                  <a:cubicBezTo>
                    <a:pt x="452894" y="2260443"/>
                    <a:pt x="452703" y="2261681"/>
                    <a:pt x="452513" y="2263015"/>
                  </a:cubicBezTo>
                  <a:cubicBezTo>
                    <a:pt x="448989" y="2260158"/>
                    <a:pt x="452418" y="2256443"/>
                    <a:pt x="453085" y="2252442"/>
                  </a:cubicBezTo>
                  <a:close/>
                  <a:moveTo>
                    <a:pt x="449179" y="2261015"/>
                  </a:moveTo>
                  <a:cubicBezTo>
                    <a:pt x="444322" y="2261110"/>
                    <a:pt x="447655" y="2261015"/>
                    <a:pt x="443560" y="2263682"/>
                  </a:cubicBezTo>
                  <a:cubicBezTo>
                    <a:pt x="442321" y="2263587"/>
                    <a:pt x="442131" y="2257967"/>
                    <a:pt x="440131" y="2261681"/>
                  </a:cubicBezTo>
                  <a:cubicBezTo>
                    <a:pt x="439654" y="2258157"/>
                    <a:pt x="439940" y="2259967"/>
                    <a:pt x="435273" y="2260729"/>
                  </a:cubicBezTo>
                  <a:cubicBezTo>
                    <a:pt x="438892" y="2258348"/>
                    <a:pt x="438130" y="2253966"/>
                    <a:pt x="439654" y="2251394"/>
                  </a:cubicBezTo>
                  <a:cubicBezTo>
                    <a:pt x="443750" y="2252919"/>
                    <a:pt x="445465" y="2255967"/>
                    <a:pt x="449941" y="2257300"/>
                  </a:cubicBezTo>
                  <a:cubicBezTo>
                    <a:pt x="449656" y="2258634"/>
                    <a:pt x="449370" y="2259872"/>
                    <a:pt x="449179" y="2261015"/>
                  </a:cubicBezTo>
                  <a:close/>
                  <a:moveTo>
                    <a:pt x="461276" y="2260729"/>
                  </a:moveTo>
                  <a:cubicBezTo>
                    <a:pt x="461276" y="2261205"/>
                    <a:pt x="461371" y="2261681"/>
                    <a:pt x="461562" y="2262063"/>
                  </a:cubicBezTo>
                  <a:cubicBezTo>
                    <a:pt x="460895" y="2261681"/>
                    <a:pt x="460895" y="2261205"/>
                    <a:pt x="461276" y="2260729"/>
                  </a:cubicBezTo>
                  <a:close/>
                  <a:moveTo>
                    <a:pt x="467182" y="2355027"/>
                  </a:moveTo>
                  <a:cubicBezTo>
                    <a:pt x="467467" y="2355122"/>
                    <a:pt x="467753" y="2355408"/>
                    <a:pt x="468039" y="2355598"/>
                  </a:cubicBezTo>
                  <a:cubicBezTo>
                    <a:pt x="467658" y="2355693"/>
                    <a:pt x="467372" y="2355503"/>
                    <a:pt x="467182" y="2355027"/>
                  </a:cubicBezTo>
                  <a:close/>
                  <a:moveTo>
                    <a:pt x="434035" y="2681734"/>
                  </a:moveTo>
                  <a:cubicBezTo>
                    <a:pt x="432320" y="2684973"/>
                    <a:pt x="435082" y="2685258"/>
                    <a:pt x="434035" y="2688116"/>
                  </a:cubicBezTo>
                  <a:cubicBezTo>
                    <a:pt x="430034" y="2688116"/>
                    <a:pt x="432130" y="2693545"/>
                    <a:pt x="430891" y="2697641"/>
                  </a:cubicBezTo>
                  <a:cubicBezTo>
                    <a:pt x="428701" y="2687735"/>
                    <a:pt x="426796" y="2683068"/>
                    <a:pt x="428891" y="2675638"/>
                  </a:cubicBezTo>
                  <a:cubicBezTo>
                    <a:pt x="434130" y="2678305"/>
                    <a:pt x="427081" y="2683734"/>
                    <a:pt x="434035" y="2681734"/>
                  </a:cubicBezTo>
                  <a:close/>
                  <a:moveTo>
                    <a:pt x="431844" y="2705451"/>
                  </a:moveTo>
                  <a:cubicBezTo>
                    <a:pt x="430510" y="2711261"/>
                    <a:pt x="428701" y="2706499"/>
                    <a:pt x="423938" y="2706404"/>
                  </a:cubicBezTo>
                  <a:cubicBezTo>
                    <a:pt x="424795" y="2705546"/>
                    <a:pt x="425557" y="2704689"/>
                    <a:pt x="425938" y="2702975"/>
                  </a:cubicBezTo>
                  <a:cubicBezTo>
                    <a:pt x="427272" y="2706213"/>
                    <a:pt x="427939" y="2705832"/>
                    <a:pt x="431844" y="2705451"/>
                  </a:cubicBezTo>
                  <a:close/>
                  <a:moveTo>
                    <a:pt x="410984" y="2726787"/>
                  </a:moveTo>
                  <a:cubicBezTo>
                    <a:pt x="414127" y="2720025"/>
                    <a:pt x="420414" y="2734502"/>
                    <a:pt x="412413" y="2732121"/>
                  </a:cubicBezTo>
                  <a:cubicBezTo>
                    <a:pt x="415175" y="2727168"/>
                    <a:pt x="414318" y="2728692"/>
                    <a:pt x="410984" y="2726787"/>
                  </a:cubicBezTo>
                  <a:close/>
                  <a:moveTo>
                    <a:pt x="604532" y="1732092"/>
                  </a:moveTo>
                  <a:cubicBezTo>
                    <a:pt x="609009" y="1733330"/>
                    <a:pt x="604723" y="1740378"/>
                    <a:pt x="600246" y="1739426"/>
                  </a:cubicBezTo>
                  <a:cubicBezTo>
                    <a:pt x="600055" y="1735044"/>
                    <a:pt x="605866" y="1737806"/>
                    <a:pt x="604532" y="1732092"/>
                  </a:cubicBezTo>
                  <a:close/>
                  <a:moveTo>
                    <a:pt x="603389" y="1713042"/>
                  </a:moveTo>
                  <a:cubicBezTo>
                    <a:pt x="606437" y="1712756"/>
                    <a:pt x="605961" y="1715518"/>
                    <a:pt x="609580" y="1714756"/>
                  </a:cubicBezTo>
                  <a:cubicBezTo>
                    <a:pt x="609676" y="1717994"/>
                    <a:pt x="600722" y="1718471"/>
                    <a:pt x="603389" y="1713042"/>
                  </a:cubicBezTo>
                  <a:close/>
                  <a:moveTo>
                    <a:pt x="659968" y="2593152"/>
                  </a:moveTo>
                  <a:cubicBezTo>
                    <a:pt x="657491" y="2591913"/>
                    <a:pt x="659301" y="2584293"/>
                    <a:pt x="660730" y="2583055"/>
                  </a:cubicBezTo>
                  <a:cubicBezTo>
                    <a:pt x="663206" y="2584389"/>
                    <a:pt x="661396" y="2591913"/>
                    <a:pt x="659968" y="2593152"/>
                  </a:cubicBezTo>
                  <a:close/>
                  <a:moveTo>
                    <a:pt x="684637" y="2708214"/>
                  </a:moveTo>
                  <a:cubicBezTo>
                    <a:pt x="684733" y="2708404"/>
                    <a:pt x="684733" y="2708690"/>
                    <a:pt x="684828" y="2708880"/>
                  </a:cubicBezTo>
                  <a:cubicBezTo>
                    <a:pt x="684733" y="2708880"/>
                    <a:pt x="684637" y="2708880"/>
                    <a:pt x="684542" y="2708880"/>
                  </a:cubicBezTo>
                  <a:cubicBezTo>
                    <a:pt x="684542" y="2708594"/>
                    <a:pt x="684637" y="2708404"/>
                    <a:pt x="684637" y="2708214"/>
                  </a:cubicBezTo>
                  <a:close/>
                  <a:moveTo>
                    <a:pt x="693591" y="2738503"/>
                  </a:moveTo>
                  <a:cubicBezTo>
                    <a:pt x="692829" y="2737836"/>
                    <a:pt x="692448" y="2736693"/>
                    <a:pt x="692257" y="2735455"/>
                  </a:cubicBezTo>
                  <a:cubicBezTo>
                    <a:pt x="692638" y="2736503"/>
                    <a:pt x="693115" y="2737455"/>
                    <a:pt x="693591" y="2738503"/>
                  </a:cubicBezTo>
                  <a:close/>
                  <a:moveTo>
                    <a:pt x="924477" y="864173"/>
                  </a:moveTo>
                  <a:cubicBezTo>
                    <a:pt x="917619" y="857982"/>
                    <a:pt x="924001" y="849981"/>
                    <a:pt x="924477" y="864173"/>
                  </a:cubicBezTo>
                  <a:close/>
                  <a:moveTo>
                    <a:pt x="922286" y="767685"/>
                  </a:moveTo>
                  <a:cubicBezTo>
                    <a:pt x="919619" y="767399"/>
                    <a:pt x="924858" y="759779"/>
                    <a:pt x="920095" y="763685"/>
                  </a:cubicBezTo>
                  <a:cubicBezTo>
                    <a:pt x="916571" y="762732"/>
                    <a:pt x="922191" y="761875"/>
                    <a:pt x="921619" y="760065"/>
                  </a:cubicBezTo>
                  <a:cubicBezTo>
                    <a:pt x="922572" y="762256"/>
                    <a:pt x="926096" y="762446"/>
                    <a:pt x="924858" y="766542"/>
                  </a:cubicBezTo>
                  <a:cubicBezTo>
                    <a:pt x="923429" y="766256"/>
                    <a:pt x="922572" y="766733"/>
                    <a:pt x="922286" y="767685"/>
                  </a:cubicBezTo>
                  <a:close/>
                  <a:moveTo>
                    <a:pt x="924001" y="746540"/>
                  </a:moveTo>
                  <a:cubicBezTo>
                    <a:pt x="924096" y="745301"/>
                    <a:pt x="924191" y="744063"/>
                    <a:pt x="924286" y="742825"/>
                  </a:cubicBezTo>
                  <a:cubicBezTo>
                    <a:pt x="925334" y="743587"/>
                    <a:pt x="926382" y="744444"/>
                    <a:pt x="926763" y="743015"/>
                  </a:cubicBezTo>
                  <a:cubicBezTo>
                    <a:pt x="929335" y="743587"/>
                    <a:pt x="926572" y="748540"/>
                    <a:pt x="930097" y="748254"/>
                  </a:cubicBezTo>
                  <a:cubicBezTo>
                    <a:pt x="928668" y="751588"/>
                    <a:pt x="925810" y="746635"/>
                    <a:pt x="924001" y="746540"/>
                  </a:cubicBezTo>
                  <a:close/>
                  <a:moveTo>
                    <a:pt x="926477" y="669197"/>
                  </a:moveTo>
                  <a:cubicBezTo>
                    <a:pt x="923048" y="667196"/>
                    <a:pt x="928953" y="664910"/>
                    <a:pt x="931716" y="665863"/>
                  </a:cubicBezTo>
                  <a:cubicBezTo>
                    <a:pt x="928382" y="668530"/>
                    <a:pt x="933335" y="668339"/>
                    <a:pt x="932478" y="672149"/>
                  </a:cubicBezTo>
                  <a:cubicBezTo>
                    <a:pt x="930001" y="672149"/>
                    <a:pt x="927620" y="666434"/>
                    <a:pt x="926477" y="669197"/>
                  </a:cubicBezTo>
                  <a:close/>
                  <a:moveTo>
                    <a:pt x="928192" y="663101"/>
                  </a:moveTo>
                  <a:cubicBezTo>
                    <a:pt x="930192" y="659481"/>
                    <a:pt x="928001" y="658624"/>
                    <a:pt x="928953" y="653099"/>
                  </a:cubicBezTo>
                  <a:cubicBezTo>
                    <a:pt x="932287" y="653766"/>
                    <a:pt x="930763" y="658529"/>
                    <a:pt x="933430" y="659767"/>
                  </a:cubicBezTo>
                  <a:cubicBezTo>
                    <a:pt x="931430" y="660529"/>
                    <a:pt x="931335" y="663482"/>
                    <a:pt x="928192" y="663101"/>
                  </a:cubicBezTo>
                  <a:close/>
                  <a:moveTo>
                    <a:pt x="929144" y="636812"/>
                  </a:moveTo>
                  <a:cubicBezTo>
                    <a:pt x="928096" y="638621"/>
                    <a:pt x="928192" y="639764"/>
                    <a:pt x="926763" y="640526"/>
                  </a:cubicBezTo>
                  <a:cubicBezTo>
                    <a:pt x="926953" y="639002"/>
                    <a:pt x="927049" y="637478"/>
                    <a:pt x="927049" y="636050"/>
                  </a:cubicBezTo>
                  <a:cubicBezTo>
                    <a:pt x="928096" y="634907"/>
                    <a:pt x="929049" y="633668"/>
                    <a:pt x="929525" y="631763"/>
                  </a:cubicBezTo>
                  <a:cubicBezTo>
                    <a:pt x="931525" y="631859"/>
                    <a:pt x="932002" y="640812"/>
                    <a:pt x="933049" y="634526"/>
                  </a:cubicBezTo>
                  <a:cubicBezTo>
                    <a:pt x="934764" y="637955"/>
                    <a:pt x="936574" y="636812"/>
                    <a:pt x="937431" y="642336"/>
                  </a:cubicBezTo>
                  <a:cubicBezTo>
                    <a:pt x="934288" y="640907"/>
                    <a:pt x="933144" y="637669"/>
                    <a:pt x="929144" y="636812"/>
                  </a:cubicBezTo>
                  <a:close/>
                  <a:moveTo>
                    <a:pt x="930954" y="614428"/>
                  </a:moveTo>
                  <a:cubicBezTo>
                    <a:pt x="936097" y="617762"/>
                    <a:pt x="935050" y="626429"/>
                    <a:pt x="938288" y="631287"/>
                  </a:cubicBezTo>
                  <a:cubicBezTo>
                    <a:pt x="935050" y="630906"/>
                    <a:pt x="930001" y="622238"/>
                    <a:pt x="930954" y="614428"/>
                  </a:cubicBezTo>
                  <a:close/>
                  <a:moveTo>
                    <a:pt x="931335" y="624524"/>
                  </a:moveTo>
                  <a:cubicBezTo>
                    <a:pt x="927906" y="627096"/>
                    <a:pt x="935050" y="627572"/>
                    <a:pt x="930859" y="630716"/>
                  </a:cubicBezTo>
                  <a:cubicBezTo>
                    <a:pt x="926572" y="629668"/>
                    <a:pt x="926763" y="624905"/>
                    <a:pt x="925048" y="621667"/>
                  </a:cubicBezTo>
                  <a:cubicBezTo>
                    <a:pt x="925525" y="621095"/>
                    <a:pt x="925810" y="620333"/>
                    <a:pt x="926096" y="619571"/>
                  </a:cubicBezTo>
                  <a:cubicBezTo>
                    <a:pt x="926382" y="621953"/>
                    <a:pt x="927334" y="623762"/>
                    <a:pt x="931335" y="624524"/>
                  </a:cubicBezTo>
                  <a:close/>
                  <a:moveTo>
                    <a:pt x="921619" y="606236"/>
                  </a:moveTo>
                  <a:cubicBezTo>
                    <a:pt x="919810" y="603760"/>
                    <a:pt x="923143" y="602141"/>
                    <a:pt x="919619" y="599855"/>
                  </a:cubicBezTo>
                  <a:cubicBezTo>
                    <a:pt x="920381" y="598331"/>
                    <a:pt x="921619" y="598807"/>
                    <a:pt x="922000" y="599950"/>
                  </a:cubicBezTo>
                  <a:cubicBezTo>
                    <a:pt x="921715" y="601664"/>
                    <a:pt x="921619" y="603665"/>
                    <a:pt x="921524" y="605570"/>
                  </a:cubicBezTo>
                  <a:cubicBezTo>
                    <a:pt x="923905" y="606617"/>
                    <a:pt x="924763" y="603665"/>
                    <a:pt x="924667" y="600902"/>
                  </a:cubicBezTo>
                  <a:cubicBezTo>
                    <a:pt x="926858" y="600807"/>
                    <a:pt x="928573" y="601664"/>
                    <a:pt x="927906" y="605570"/>
                  </a:cubicBezTo>
                  <a:cubicBezTo>
                    <a:pt x="925239" y="602141"/>
                    <a:pt x="925429" y="607094"/>
                    <a:pt x="921619" y="606236"/>
                  </a:cubicBezTo>
                  <a:close/>
                  <a:moveTo>
                    <a:pt x="925906" y="599093"/>
                  </a:moveTo>
                  <a:cubicBezTo>
                    <a:pt x="929239" y="593282"/>
                    <a:pt x="926286" y="592616"/>
                    <a:pt x="923239" y="591473"/>
                  </a:cubicBezTo>
                  <a:cubicBezTo>
                    <a:pt x="924763" y="589758"/>
                    <a:pt x="925048" y="587091"/>
                    <a:pt x="924572" y="584424"/>
                  </a:cubicBezTo>
                  <a:cubicBezTo>
                    <a:pt x="924572" y="584234"/>
                    <a:pt x="924667" y="584138"/>
                    <a:pt x="924667" y="583948"/>
                  </a:cubicBezTo>
                  <a:cubicBezTo>
                    <a:pt x="926763" y="584138"/>
                    <a:pt x="928763" y="584234"/>
                    <a:pt x="930859" y="584424"/>
                  </a:cubicBezTo>
                  <a:cubicBezTo>
                    <a:pt x="930763" y="587567"/>
                    <a:pt x="931049" y="590425"/>
                    <a:pt x="932764" y="592044"/>
                  </a:cubicBezTo>
                  <a:cubicBezTo>
                    <a:pt x="931430" y="595568"/>
                    <a:pt x="929430" y="598140"/>
                    <a:pt x="925906" y="599093"/>
                  </a:cubicBezTo>
                  <a:close/>
                  <a:moveTo>
                    <a:pt x="925525" y="511463"/>
                  </a:moveTo>
                  <a:cubicBezTo>
                    <a:pt x="925334" y="514320"/>
                    <a:pt x="925048" y="517273"/>
                    <a:pt x="924858" y="520130"/>
                  </a:cubicBezTo>
                  <a:cubicBezTo>
                    <a:pt x="923429" y="519749"/>
                    <a:pt x="924001" y="517749"/>
                    <a:pt x="923905" y="516320"/>
                  </a:cubicBezTo>
                  <a:cubicBezTo>
                    <a:pt x="922858" y="516892"/>
                    <a:pt x="921810" y="517463"/>
                    <a:pt x="920095" y="517273"/>
                  </a:cubicBezTo>
                  <a:cubicBezTo>
                    <a:pt x="921619" y="514987"/>
                    <a:pt x="922191" y="511653"/>
                    <a:pt x="925525" y="511463"/>
                  </a:cubicBezTo>
                  <a:close/>
                  <a:moveTo>
                    <a:pt x="403650" y="2310450"/>
                  </a:moveTo>
                  <a:cubicBezTo>
                    <a:pt x="404031" y="2314260"/>
                    <a:pt x="403935" y="2314450"/>
                    <a:pt x="402221" y="2317784"/>
                  </a:cubicBezTo>
                  <a:cubicBezTo>
                    <a:pt x="400697" y="2315593"/>
                    <a:pt x="401459" y="2311878"/>
                    <a:pt x="397077" y="2311688"/>
                  </a:cubicBezTo>
                  <a:cubicBezTo>
                    <a:pt x="397363" y="2310450"/>
                    <a:pt x="397554" y="2309211"/>
                    <a:pt x="397840" y="2307973"/>
                  </a:cubicBezTo>
                  <a:cubicBezTo>
                    <a:pt x="400507" y="2307973"/>
                    <a:pt x="399840" y="2310164"/>
                    <a:pt x="399554" y="2312164"/>
                  </a:cubicBezTo>
                  <a:cubicBezTo>
                    <a:pt x="400888" y="2311688"/>
                    <a:pt x="401364" y="2309688"/>
                    <a:pt x="403650" y="2310450"/>
                  </a:cubicBezTo>
                  <a:close/>
                  <a:moveTo>
                    <a:pt x="391458" y="2320832"/>
                  </a:moveTo>
                  <a:cubicBezTo>
                    <a:pt x="393934" y="2319879"/>
                    <a:pt x="393649" y="2314545"/>
                    <a:pt x="398506" y="2317117"/>
                  </a:cubicBezTo>
                  <a:cubicBezTo>
                    <a:pt x="398506" y="2319117"/>
                    <a:pt x="396887" y="2319022"/>
                    <a:pt x="396601" y="2320546"/>
                  </a:cubicBezTo>
                  <a:cubicBezTo>
                    <a:pt x="400316" y="2321880"/>
                    <a:pt x="400126" y="2317403"/>
                    <a:pt x="404412" y="2319594"/>
                  </a:cubicBezTo>
                  <a:cubicBezTo>
                    <a:pt x="402697" y="2322356"/>
                    <a:pt x="398411" y="2321213"/>
                    <a:pt x="398030" y="2325975"/>
                  </a:cubicBezTo>
                  <a:cubicBezTo>
                    <a:pt x="390410" y="2327690"/>
                    <a:pt x="390601" y="2321213"/>
                    <a:pt x="389934" y="2315498"/>
                  </a:cubicBezTo>
                  <a:cubicBezTo>
                    <a:pt x="392029" y="2316069"/>
                    <a:pt x="392315" y="2318069"/>
                    <a:pt x="391458" y="2320832"/>
                  </a:cubicBezTo>
                  <a:close/>
                  <a:moveTo>
                    <a:pt x="392791" y="2524667"/>
                  </a:moveTo>
                  <a:cubicBezTo>
                    <a:pt x="401269" y="2526477"/>
                    <a:pt x="395458" y="2531334"/>
                    <a:pt x="397935" y="2537144"/>
                  </a:cubicBezTo>
                  <a:cubicBezTo>
                    <a:pt x="396697" y="2535525"/>
                    <a:pt x="395649" y="2535620"/>
                    <a:pt x="395268" y="2537907"/>
                  </a:cubicBezTo>
                  <a:cubicBezTo>
                    <a:pt x="393458" y="2535240"/>
                    <a:pt x="394982" y="2530286"/>
                    <a:pt x="389172" y="2530286"/>
                  </a:cubicBezTo>
                  <a:cubicBezTo>
                    <a:pt x="391458" y="2526572"/>
                    <a:pt x="391363" y="2528001"/>
                    <a:pt x="392791" y="2524667"/>
                  </a:cubicBezTo>
                  <a:close/>
                  <a:moveTo>
                    <a:pt x="391077" y="2539621"/>
                  </a:moveTo>
                  <a:cubicBezTo>
                    <a:pt x="395744" y="2540288"/>
                    <a:pt x="399744" y="2542002"/>
                    <a:pt x="400411" y="2537621"/>
                  </a:cubicBezTo>
                  <a:cubicBezTo>
                    <a:pt x="401745" y="2539145"/>
                    <a:pt x="404698" y="2539716"/>
                    <a:pt x="406031" y="2541240"/>
                  </a:cubicBezTo>
                  <a:cubicBezTo>
                    <a:pt x="403078" y="2545241"/>
                    <a:pt x="398887" y="2547432"/>
                    <a:pt x="394315" y="2549051"/>
                  </a:cubicBezTo>
                  <a:cubicBezTo>
                    <a:pt x="396030" y="2547908"/>
                    <a:pt x="396506" y="2545050"/>
                    <a:pt x="396982" y="2541907"/>
                  </a:cubicBezTo>
                  <a:cubicBezTo>
                    <a:pt x="395363" y="2542669"/>
                    <a:pt x="393363" y="2542860"/>
                    <a:pt x="390601" y="2541907"/>
                  </a:cubicBezTo>
                  <a:cubicBezTo>
                    <a:pt x="390601" y="2546860"/>
                    <a:pt x="396316" y="2542193"/>
                    <a:pt x="391839" y="2548479"/>
                  </a:cubicBezTo>
                  <a:cubicBezTo>
                    <a:pt x="386124" y="2548098"/>
                    <a:pt x="389648" y="2542193"/>
                    <a:pt x="391077" y="2539621"/>
                  </a:cubicBezTo>
                  <a:close/>
                  <a:moveTo>
                    <a:pt x="391648" y="2588008"/>
                  </a:moveTo>
                  <a:cubicBezTo>
                    <a:pt x="389648" y="2587436"/>
                    <a:pt x="393363" y="2582293"/>
                    <a:pt x="396316" y="2583817"/>
                  </a:cubicBezTo>
                  <a:cubicBezTo>
                    <a:pt x="395935" y="2585817"/>
                    <a:pt x="395553" y="2587913"/>
                    <a:pt x="395077" y="2589913"/>
                  </a:cubicBezTo>
                  <a:cubicBezTo>
                    <a:pt x="392886" y="2589913"/>
                    <a:pt x="392982" y="2588484"/>
                    <a:pt x="393077" y="2586960"/>
                  </a:cubicBezTo>
                  <a:cubicBezTo>
                    <a:pt x="392029" y="2586579"/>
                    <a:pt x="391839" y="2587246"/>
                    <a:pt x="391648" y="2588008"/>
                  </a:cubicBezTo>
                  <a:close/>
                  <a:moveTo>
                    <a:pt x="360692" y="2066514"/>
                  </a:moveTo>
                  <a:cubicBezTo>
                    <a:pt x="365359" y="2066229"/>
                    <a:pt x="361454" y="2071658"/>
                    <a:pt x="361644" y="2074325"/>
                  </a:cubicBezTo>
                  <a:cubicBezTo>
                    <a:pt x="357644" y="2071943"/>
                    <a:pt x="362121" y="2070324"/>
                    <a:pt x="360692" y="2066514"/>
                  </a:cubicBezTo>
                  <a:close/>
                  <a:moveTo>
                    <a:pt x="353834" y="2483804"/>
                  </a:moveTo>
                  <a:cubicBezTo>
                    <a:pt x="358597" y="2482757"/>
                    <a:pt x="353739" y="2488091"/>
                    <a:pt x="356787" y="2488186"/>
                  </a:cubicBezTo>
                  <a:cubicBezTo>
                    <a:pt x="356215" y="2489519"/>
                    <a:pt x="354215" y="2488567"/>
                    <a:pt x="353834" y="2490186"/>
                  </a:cubicBezTo>
                  <a:cubicBezTo>
                    <a:pt x="351167" y="2489805"/>
                    <a:pt x="354120" y="2485710"/>
                    <a:pt x="353834" y="2483804"/>
                  </a:cubicBezTo>
                  <a:close/>
                  <a:moveTo>
                    <a:pt x="354406" y="2640395"/>
                  </a:moveTo>
                  <a:cubicBezTo>
                    <a:pt x="351929" y="2636490"/>
                    <a:pt x="351072" y="2641919"/>
                    <a:pt x="352405" y="2643825"/>
                  </a:cubicBezTo>
                  <a:cubicBezTo>
                    <a:pt x="350596" y="2646682"/>
                    <a:pt x="351167" y="2639062"/>
                    <a:pt x="348214" y="2639157"/>
                  </a:cubicBezTo>
                  <a:cubicBezTo>
                    <a:pt x="350977" y="2637252"/>
                    <a:pt x="350691" y="2638681"/>
                    <a:pt x="350405" y="2634585"/>
                  </a:cubicBezTo>
                  <a:cubicBezTo>
                    <a:pt x="354406" y="2634776"/>
                    <a:pt x="355739" y="2636681"/>
                    <a:pt x="354406" y="2640395"/>
                  </a:cubicBezTo>
                  <a:close/>
                  <a:moveTo>
                    <a:pt x="351453" y="2572387"/>
                  </a:moveTo>
                  <a:cubicBezTo>
                    <a:pt x="346595" y="2574768"/>
                    <a:pt x="348691" y="2560576"/>
                    <a:pt x="348976" y="2559147"/>
                  </a:cubicBezTo>
                  <a:cubicBezTo>
                    <a:pt x="351643" y="2558385"/>
                    <a:pt x="354310" y="2557719"/>
                    <a:pt x="357073" y="2556957"/>
                  </a:cubicBezTo>
                  <a:cubicBezTo>
                    <a:pt x="355168" y="2563529"/>
                    <a:pt x="349643" y="2568577"/>
                    <a:pt x="351453" y="2572387"/>
                  </a:cubicBezTo>
                  <a:close/>
                  <a:moveTo>
                    <a:pt x="360883" y="2333786"/>
                  </a:moveTo>
                  <a:cubicBezTo>
                    <a:pt x="356501" y="2331214"/>
                    <a:pt x="361740" y="2328261"/>
                    <a:pt x="360121" y="2324737"/>
                  </a:cubicBezTo>
                  <a:cubicBezTo>
                    <a:pt x="361359" y="2325023"/>
                    <a:pt x="362597" y="2325213"/>
                    <a:pt x="363835" y="2325499"/>
                  </a:cubicBezTo>
                  <a:cubicBezTo>
                    <a:pt x="362502" y="2329785"/>
                    <a:pt x="359549" y="2329309"/>
                    <a:pt x="360883" y="2333786"/>
                  </a:cubicBezTo>
                  <a:close/>
                  <a:moveTo>
                    <a:pt x="362788" y="2317593"/>
                  </a:moveTo>
                  <a:cubicBezTo>
                    <a:pt x="363073" y="2316450"/>
                    <a:pt x="364407" y="2316927"/>
                    <a:pt x="365455" y="2316831"/>
                  </a:cubicBezTo>
                  <a:cubicBezTo>
                    <a:pt x="364978" y="2315688"/>
                    <a:pt x="364597" y="2314545"/>
                    <a:pt x="364978" y="2312926"/>
                  </a:cubicBezTo>
                  <a:cubicBezTo>
                    <a:pt x="366407" y="2311878"/>
                    <a:pt x="369646" y="2313402"/>
                    <a:pt x="369360" y="2309973"/>
                  </a:cubicBezTo>
                  <a:cubicBezTo>
                    <a:pt x="371074" y="2313307"/>
                    <a:pt x="368407" y="2317784"/>
                    <a:pt x="362788" y="2317593"/>
                  </a:cubicBezTo>
                  <a:close/>
                  <a:moveTo>
                    <a:pt x="364216" y="2655064"/>
                  </a:moveTo>
                  <a:cubicBezTo>
                    <a:pt x="365835" y="2651444"/>
                    <a:pt x="362883" y="2651064"/>
                    <a:pt x="364502" y="2647444"/>
                  </a:cubicBezTo>
                  <a:cubicBezTo>
                    <a:pt x="367264" y="2647349"/>
                    <a:pt x="366502" y="2649635"/>
                    <a:pt x="366217" y="2651635"/>
                  </a:cubicBezTo>
                  <a:cubicBezTo>
                    <a:pt x="367360" y="2651159"/>
                    <a:pt x="368502" y="2650778"/>
                    <a:pt x="370217" y="2651159"/>
                  </a:cubicBezTo>
                  <a:cubicBezTo>
                    <a:pt x="369360" y="2654207"/>
                    <a:pt x="367360" y="2655540"/>
                    <a:pt x="364216" y="2655064"/>
                  </a:cubicBezTo>
                  <a:close/>
                  <a:moveTo>
                    <a:pt x="376027" y="2729931"/>
                  </a:moveTo>
                  <a:cubicBezTo>
                    <a:pt x="373456" y="2732217"/>
                    <a:pt x="373741" y="2724406"/>
                    <a:pt x="368979" y="2727264"/>
                  </a:cubicBezTo>
                  <a:cubicBezTo>
                    <a:pt x="374122" y="2724882"/>
                    <a:pt x="370979" y="2719739"/>
                    <a:pt x="377075" y="2718691"/>
                  </a:cubicBezTo>
                  <a:cubicBezTo>
                    <a:pt x="375360" y="2722977"/>
                    <a:pt x="373360" y="2726502"/>
                    <a:pt x="376027" y="2729931"/>
                  </a:cubicBezTo>
                  <a:close/>
                  <a:moveTo>
                    <a:pt x="376694" y="2592675"/>
                  </a:moveTo>
                  <a:cubicBezTo>
                    <a:pt x="374694" y="2592294"/>
                    <a:pt x="372598" y="2591913"/>
                    <a:pt x="370598" y="2591437"/>
                  </a:cubicBezTo>
                  <a:cubicBezTo>
                    <a:pt x="371455" y="2590580"/>
                    <a:pt x="372313" y="2589627"/>
                    <a:pt x="372503" y="2588008"/>
                  </a:cubicBezTo>
                  <a:cubicBezTo>
                    <a:pt x="374503" y="2590580"/>
                    <a:pt x="374027" y="2588199"/>
                    <a:pt x="377361" y="2588960"/>
                  </a:cubicBezTo>
                  <a:cubicBezTo>
                    <a:pt x="377170" y="2590199"/>
                    <a:pt x="376885" y="2591437"/>
                    <a:pt x="376694" y="2592675"/>
                  </a:cubicBezTo>
                  <a:close/>
                  <a:moveTo>
                    <a:pt x="380790" y="2603724"/>
                  </a:moveTo>
                  <a:cubicBezTo>
                    <a:pt x="381171" y="2602105"/>
                    <a:pt x="381457" y="2600486"/>
                    <a:pt x="381742" y="2598867"/>
                  </a:cubicBezTo>
                  <a:cubicBezTo>
                    <a:pt x="386124" y="2600391"/>
                    <a:pt x="387838" y="2603724"/>
                    <a:pt x="392506" y="2602295"/>
                  </a:cubicBezTo>
                  <a:cubicBezTo>
                    <a:pt x="389362" y="2606677"/>
                    <a:pt x="387362" y="2603534"/>
                    <a:pt x="380790" y="2603724"/>
                  </a:cubicBezTo>
                  <a:close/>
                  <a:moveTo>
                    <a:pt x="394315" y="2644586"/>
                  </a:moveTo>
                  <a:cubicBezTo>
                    <a:pt x="390029" y="2635728"/>
                    <a:pt x="395458" y="2624012"/>
                    <a:pt x="400697" y="2619155"/>
                  </a:cubicBezTo>
                  <a:cubicBezTo>
                    <a:pt x="401650" y="2617440"/>
                    <a:pt x="402126" y="2619917"/>
                    <a:pt x="404317" y="2619917"/>
                  </a:cubicBezTo>
                  <a:cubicBezTo>
                    <a:pt x="402888" y="2624775"/>
                    <a:pt x="402316" y="2632204"/>
                    <a:pt x="403650" y="2636300"/>
                  </a:cubicBezTo>
                  <a:cubicBezTo>
                    <a:pt x="401554" y="2636395"/>
                    <a:pt x="393077" y="2639538"/>
                    <a:pt x="394315" y="2644586"/>
                  </a:cubicBezTo>
                  <a:close/>
                  <a:moveTo>
                    <a:pt x="401173" y="2667542"/>
                  </a:moveTo>
                  <a:cubicBezTo>
                    <a:pt x="399173" y="2662970"/>
                    <a:pt x="400221" y="2659350"/>
                    <a:pt x="401173" y="2654778"/>
                  </a:cubicBezTo>
                  <a:cubicBezTo>
                    <a:pt x="409365" y="2657921"/>
                    <a:pt x="404317" y="2648016"/>
                    <a:pt x="408889" y="2641062"/>
                  </a:cubicBezTo>
                  <a:cubicBezTo>
                    <a:pt x="409746" y="2641729"/>
                    <a:pt x="410984" y="2642110"/>
                    <a:pt x="412413" y="2642301"/>
                  </a:cubicBezTo>
                  <a:cubicBezTo>
                    <a:pt x="412413" y="2642586"/>
                    <a:pt x="412508" y="2642777"/>
                    <a:pt x="412413" y="2643062"/>
                  </a:cubicBezTo>
                  <a:cubicBezTo>
                    <a:pt x="412603" y="2642777"/>
                    <a:pt x="412699" y="2642586"/>
                    <a:pt x="412794" y="2642301"/>
                  </a:cubicBezTo>
                  <a:cubicBezTo>
                    <a:pt x="413365" y="2642396"/>
                    <a:pt x="413842" y="2642491"/>
                    <a:pt x="414508" y="2642491"/>
                  </a:cubicBezTo>
                  <a:cubicBezTo>
                    <a:pt x="414889" y="2641253"/>
                    <a:pt x="414699" y="2640395"/>
                    <a:pt x="414127" y="2639729"/>
                  </a:cubicBezTo>
                  <a:cubicBezTo>
                    <a:pt x="415270" y="2637252"/>
                    <a:pt x="414794" y="2636490"/>
                    <a:pt x="413651" y="2632871"/>
                  </a:cubicBezTo>
                  <a:cubicBezTo>
                    <a:pt x="413842" y="2632299"/>
                    <a:pt x="414032" y="2631728"/>
                    <a:pt x="414032" y="2631061"/>
                  </a:cubicBezTo>
                  <a:cubicBezTo>
                    <a:pt x="413651" y="2631061"/>
                    <a:pt x="413365" y="2630966"/>
                    <a:pt x="413080" y="2630870"/>
                  </a:cubicBezTo>
                  <a:cubicBezTo>
                    <a:pt x="412889" y="2630299"/>
                    <a:pt x="412699" y="2629727"/>
                    <a:pt x="412508" y="2629061"/>
                  </a:cubicBezTo>
                  <a:cubicBezTo>
                    <a:pt x="413556" y="2628013"/>
                    <a:pt x="415556" y="2628394"/>
                    <a:pt x="415747" y="2625918"/>
                  </a:cubicBezTo>
                  <a:cubicBezTo>
                    <a:pt x="419366" y="2630204"/>
                    <a:pt x="420033" y="2640395"/>
                    <a:pt x="426700" y="2634490"/>
                  </a:cubicBezTo>
                  <a:cubicBezTo>
                    <a:pt x="424224" y="2630775"/>
                    <a:pt x="431749" y="2622203"/>
                    <a:pt x="427939" y="2615631"/>
                  </a:cubicBezTo>
                  <a:cubicBezTo>
                    <a:pt x="431082" y="2616393"/>
                    <a:pt x="432892" y="2619536"/>
                    <a:pt x="433558" y="2622965"/>
                  </a:cubicBezTo>
                  <a:cubicBezTo>
                    <a:pt x="433463" y="2623632"/>
                    <a:pt x="433558" y="2624108"/>
                    <a:pt x="433844" y="2624394"/>
                  </a:cubicBezTo>
                  <a:cubicBezTo>
                    <a:pt x="434416" y="2628585"/>
                    <a:pt x="433558" y="2632966"/>
                    <a:pt x="431844" y="2634204"/>
                  </a:cubicBezTo>
                  <a:cubicBezTo>
                    <a:pt x="430891" y="2633061"/>
                    <a:pt x="430415" y="2631633"/>
                    <a:pt x="430129" y="2630109"/>
                  </a:cubicBezTo>
                  <a:cubicBezTo>
                    <a:pt x="428319" y="2630585"/>
                    <a:pt x="430034" y="2633442"/>
                    <a:pt x="427653" y="2636014"/>
                  </a:cubicBezTo>
                  <a:cubicBezTo>
                    <a:pt x="428319" y="2637443"/>
                    <a:pt x="429558" y="2638491"/>
                    <a:pt x="430796" y="2639634"/>
                  </a:cubicBezTo>
                  <a:cubicBezTo>
                    <a:pt x="430510" y="2640491"/>
                    <a:pt x="430129" y="2641348"/>
                    <a:pt x="429653" y="2641919"/>
                  </a:cubicBezTo>
                  <a:cubicBezTo>
                    <a:pt x="429463" y="2642110"/>
                    <a:pt x="429177" y="2642205"/>
                    <a:pt x="429082" y="2642491"/>
                  </a:cubicBezTo>
                  <a:cubicBezTo>
                    <a:pt x="428796" y="2642777"/>
                    <a:pt x="428510" y="2643062"/>
                    <a:pt x="428224" y="2643348"/>
                  </a:cubicBezTo>
                  <a:cubicBezTo>
                    <a:pt x="427272" y="2642491"/>
                    <a:pt x="426986" y="2641062"/>
                    <a:pt x="425557" y="2640586"/>
                  </a:cubicBezTo>
                  <a:cubicBezTo>
                    <a:pt x="425748" y="2642015"/>
                    <a:pt x="426129" y="2643253"/>
                    <a:pt x="426415" y="2644682"/>
                  </a:cubicBezTo>
                  <a:cubicBezTo>
                    <a:pt x="425272" y="2645349"/>
                    <a:pt x="424128" y="2646110"/>
                    <a:pt x="423081" y="2646968"/>
                  </a:cubicBezTo>
                  <a:cubicBezTo>
                    <a:pt x="424319" y="2648396"/>
                    <a:pt x="425367" y="2648396"/>
                    <a:pt x="426510" y="2648016"/>
                  </a:cubicBezTo>
                  <a:cubicBezTo>
                    <a:pt x="426510" y="2648587"/>
                    <a:pt x="426415" y="2649063"/>
                    <a:pt x="426319" y="2649730"/>
                  </a:cubicBezTo>
                  <a:cubicBezTo>
                    <a:pt x="424986" y="2649254"/>
                    <a:pt x="424033" y="2649540"/>
                    <a:pt x="423557" y="2650492"/>
                  </a:cubicBezTo>
                  <a:cubicBezTo>
                    <a:pt x="422414" y="2650206"/>
                    <a:pt x="422890" y="2648777"/>
                    <a:pt x="422795" y="2647825"/>
                  </a:cubicBezTo>
                  <a:cubicBezTo>
                    <a:pt x="418985" y="2648111"/>
                    <a:pt x="422700" y="2651921"/>
                    <a:pt x="421557" y="2653921"/>
                  </a:cubicBezTo>
                  <a:cubicBezTo>
                    <a:pt x="421081" y="2654016"/>
                    <a:pt x="420604" y="2654016"/>
                    <a:pt x="420128" y="2654111"/>
                  </a:cubicBezTo>
                  <a:cubicBezTo>
                    <a:pt x="419080" y="2651826"/>
                    <a:pt x="418223" y="2649349"/>
                    <a:pt x="416318" y="2651635"/>
                  </a:cubicBezTo>
                  <a:cubicBezTo>
                    <a:pt x="416699" y="2652111"/>
                    <a:pt x="417175" y="2653064"/>
                    <a:pt x="417556" y="2654111"/>
                  </a:cubicBezTo>
                  <a:cubicBezTo>
                    <a:pt x="416318" y="2653921"/>
                    <a:pt x="415270" y="2653159"/>
                    <a:pt x="414413" y="2651254"/>
                  </a:cubicBezTo>
                  <a:cubicBezTo>
                    <a:pt x="410603" y="2651540"/>
                    <a:pt x="415366" y="2654588"/>
                    <a:pt x="413175" y="2657350"/>
                  </a:cubicBezTo>
                  <a:cubicBezTo>
                    <a:pt x="412603" y="2656778"/>
                    <a:pt x="411841" y="2656207"/>
                    <a:pt x="410984" y="2655826"/>
                  </a:cubicBezTo>
                  <a:cubicBezTo>
                    <a:pt x="410984" y="2653350"/>
                    <a:pt x="409746" y="2650778"/>
                    <a:pt x="407460" y="2650968"/>
                  </a:cubicBezTo>
                  <a:cubicBezTo>
                    <a:pt x="408603" y="2652969"/>
                    <a:pt x="409079" y="2654207"/>
                    <a:pt x="409079" y="2655350"/>
                  </a:cubicBezTo>
                  <a:cubicBezTo>
                    <a:pt x="408508" y="2655254"/>
                    <a:pt x="408031" y="2654969"/>
                    <a:pt x="407269" y="2654969"/>
                  </a:cubicBezTo>
                  <a:cubicBezTo>
                    <a:pt x="408031" y="2656398"/>
                    <a:pt x="407460" y="2657731"/>
                    <a:pt x="407269" y="2659160"/>
                  </a:cubicBezTo>
                  <a:cubicBezTo>
                    <a:pt x="407079" y="2659445"/>
                    <a:pt x="406984" y="2659541"/>
                    <a:pt x="406793" y="2659827"/>
                  </a:cubicBezTo>
                  <a:cubicBezTo>
                    <a:pt x="406984" y="2659827"/>
                    <a:pt x="407079" y="2659827"/>
                    <a:pt x="407174" y="2659827"/>
                  </a:cubicBezTo>
                  <a:cubicBezTo>
                    <a:pt x="407174" y="2660779"/>
                    <a:pt x="407269" y="2661732"/>
                    <a:pt x="408222" y="2662779"/>
                  </a:cubicBezTo>
                  <a:cubicBezTo>
                    <a:pt x="406698" y="2665256"/>
                    <a:pt x="402031" y="2663446"/>
                    <a:pt x="401173" y="2667542"/>
                  </a:cubicBezTo>
                  <a:close/>
                  <a:moveTo>
                    <a:pt x="481088" y="2923955"/>
                  </a:moveTo>
                  <a:cubicBezTo>
                    <a:pt x="481183" y="2920716"/>
                    <a:pt x="481183" y="2918526"/>
                    <a:pt x="479088" y="2914716"/>
                  </a:cubicBezTo>
                  <a:cubicBezTo>
                    <a:pt x="481088" y="2917192"/>
                    <a:pt x="480707" y="2914906"/>
                    <a:pt x="483946" y="2915668"/>
                  </a:cubicBezTo>
                  <a:cubicBezTo>
                    <a:pt x="484327" y="2912906"/>
                    <a:pt x="478897" y="2914144"/>
                    <a:pt x="476897" y="2913001"/>
                  </a:cubicBezTo>
                  <a:cubicBezTo>
                    <a:pt x="476707" y="2910144"/>
                    <a:pt x="479564" y="2911763"/>
                    <a:pt x="480040" y="2909858"/>
                  </a:cubicBezTo>
                  <a:cubicBezTo>
                    <a:pt x="480421" y="2908810"/>
                    <a:pt x="479850" y="2908619"/>
                    <a:pt x="479088" y="2908334"/>
                  </a:cubicBezTo>
                  <a:cubicBezTo>
                    <a:pt x="482231" y="2908239"/>
                    <a:pt x="480135" y="2911858"/>
                    <a:pt x="486422" y="2909858"/>
                  </a:cubicBezTo>
                  <a:cubicBezTo>
                    <a:pt x="484612" y="2917478"/>
                    <a:pt x="484136" y="2925765"/>
                    <a:pt x="481088" y="2923955"/>
                  </a:cubicBezTo>
                  <a:close/>
                  <a:moveTo>
                    <a:pt x="556526" y="1731139"/>
                  </a:moveTo>
                  <a:cubicBezTo>
                    <a:pt x="552621" y="1731806"/>
                    <a:pt x="553002" y="1728663"/>
                    <a:pt x="549001" y="1729329"/>
                  </a:cubicBezTo>
                  <a:cubicBezTo>
                    <a:pt x="549001" y="1729234"/>
                    <a:pt x="549097" y="1729139"/>
                    <a:pt x="549192" y="1728948"/>
                  </a:cubicBezTo>
                  <a:cubicBezTo>
                    <a:pt x="550335" y="1728186"/>
                    <a:pt x="551573" y="1727615"/>
                    <a:pt x="552621" y="1726948"/>
                  </a:cubicBezTo>
                  <a:cubicBezTo>
                    <a:pt x="555002" y="1726948"/>
                    <a:pt x="557478" y="1728377"/>
                    <a:pt x="556526" y="1731139"/>
                  </a:cubicBezTo>
                  <a:close/>
                  <a:moveTo>
                    <a:pt x="572052" y="1498062"/>
                  </a:moveTo>
                  <a:cubicBezTo>
                    <a:pt x="570242" y="1497872"/>
                    <a:pt x="568432" y="1497586"/>
                    <a:pt x="568147" y="1499015"/>
                  </a:cubicBezTo>
                  <a:cubicBezTo>
                    <a:pt x="565480" y="1497967"/>
                    <a:pt x="568623" y="1492442"/>
                    <a:pt x="572338" y="1494252"/>
                  </a:cubicBezTo>
                  <a:cubicBezTo>
                    <a:pt x="572242" y="1495586"/>
                    <a:pt x="572147" y="1496824"/>
                    <a:pt x="572052" y="1498062"/>
                  </a:cubicBezTo>
                  <a:close/>
                  <a:moveTo>
                    <a:pt x="573100" y="1448818"/>
                  </a:moveTo>
                  <a:cubicBezTo>
                    <a:pt x="572242" y="1448723"/>
                    <a:pt x="571385" y="1448723"/>
                    <a:pt x="570623" y="1448627"/>
                  </a:cubicBezTo>
                  <a:cubicBezTo>
                    <a:pt x="570528" y="1446437"/>
                    <a:pt x="573004" y="1445484"/>
                    <a:pt x="570909" y="1444817"/>
                  </a:cubicBezTo>
                  <a:cubicBezTo>
                    <a:pt x="572242" y="1440436"/>
                    <a:pt x="577291" y="1448342"/>
                    <a:pt x="573100" y="1448818"/>
                  </a:cubicBezTo>
                  <a:close/>
                  <a:moveTo>
                    <a:pt x="584530" y="3006727"/>
                  </a:moveTo>
                  <a:cubicBezTo>
                    <a:pt x="581863" y="3007203"/>
                    <a:pt x="580719" y="3009585"/>
                    <a:pt x="576814" y="3008727"/>
                  </a:cubicBezTo>
                  <a:cubicBezTo>
                    <a:pt x="581577" y="3000917"/>
                    <a:pt x="580434" y="2990725"/>
                    <a:pt x="582434" y="2983867"/>
                  </a:cubicBezTo>
                  <a:cubicBezTo>
                    <a:pt x="586339" y="2984724"/>
                    <a:pt x="587482" y="2981486"/>
                    <a:pt x="589959" y="2984439"/>
                  </a:cubicBezTo>
                  <a:cubicBezTo>
                    <a:pt x="587101" y="2990630"/>
                    <a:pt x="584530" y="2997202"/>
                    <a:pt x="584530" y="3006727"/>
                  </a:cubicBezTo>
                  <a:close/>
                  <a:moveTo>
                    <a:pt x="591578" y="1893159"/>
                  </a:moveTo>
                  <a:cubicBezTo>
                    <a:pt x="590626" y="1892397"/>
                    <a:pt x="589578" y="1891730"/>
                    <a:pt x="587863" y="1891635"/>
                  </a:cubicBezTo>
                  <a:cubicBezTo>
                    <a:pt x="587959" y="1890397"/>
                    <a:pt x="588054" y="1889063"/>
                    <a:pt x="588149" y="1887825"/>
                  </a:cubicBezTo>
                  <a:cubicBezTo>
                    <a:pt x="589387" y="1887921"/>
                    <a:pt x="590626" y="1888016"/>
                    <a:pt x="591959" y="1888111"/>
                  </a:cubicBezTo>
                  <a:cubicBezTo>
                    <a:pt x="591864" y="1889825"/>
                    <a:pt x="591769" y="1891540"/>
                    <a:pt x="591578" y="1893159"/>
                  </a:cubicBezTo>
                  <a:close/>
                  <a:moveTo>
                    <a:pt x="593102" y="1855345"/>
                  </a:moveTo>
                  <a:cubicBezTo>
                    <a:pt x="587863" y="1853059"/>
                    <a:pt x="590340" y="1844867"/>
                    <a:pt x="592816" y="1841438"/>
                  </a:cubicBezTo>
                  <a:cubicBezTo>
                    <a:pt x="598150" y="1843725"/>
                    <a:pt x="592816" y="1850583"/>
                    <a:pt x="593102" y="1855345"/>
                  </a:cubicBezTo>
                  <a:close/>
                  <a:moveTo>
                    <a:pt x="600151" y="1757047"/>
                  </a:moveTo>
                  <a:cubicBezTo>
                    <a:pt x="598627" y="1752666"/>
                    <a:pt x="601294" y="1747141"/>
                    <a:pt x="607199" y="1747427"/>
                  </a:cubicBezTo>
                  <a:cubicBezTo>
                    <a:pt x="603770" y="1749427"/>
                    <a:pt x="605961" y="1757809"/>
                    <a:pt x="600151" y="1757047"/>
                  </a:cubicBezTo>
                  <a:close/>
                  <a:moveTo>
                    <a:pt x="614438" y="2907667"/>
                  </a:moveTo>
                  <a:cubicBezTo>
                    <a:pt x="609961" y="2906524"/>
                    <a:pt x="610438" y="2911191"/>
                    <a:pt x="606627" y="2910906"/>
                  </a:cubicBezTo>
                  <a:cubicBezTo>
                    <a:pt x="605008" y="2896618"/>
                    <a:pt x="618248" y="2888045"/>
                    <a:pt x="618343" y="2871282"/>
                  </a:cubicBezTo>
                  <a:cubicBezTo>
                    <a:pt x="630535" y="2882807"/>
                    <a:pt x="617772" y="2893475"/>
                    <a:pt x="614438" y="2907667"/>
                  </a:cubicBezTo>
                  <a:close/>
                  <a:moveTo>
                    <a:pt x="640822" y="2666494"/>
                  </a:moveTo>
                  <a:cubicBezTo>
                    <a:pt x="636346" y="2667637"/>
                    <a:pt x="637774" y="2657064"/>
                    <a:pt x="642537" y="2660208"/>
                  </a:cubicBezTo>
                  <a:cubicBezTo>
                    <a:pt x="641680" y="2662017"/>
                    <a:pt x="643489" y="2666875"/>
                    <a:pt x="640822" y="2666494"/>
                  </a:cubicBezTo>
                  <a:close/>
                  <a:moveTo>
                    <a:pt x="644156" y="2655350"/>
                  </a:moveTo>
                  <a:cubicBezTo>
                    <a:pt x="640822" y="2655540"/>
                    <a:pt x="640251" y="2645158"/>
                    <a:pt x="645966" y="2647920"/>
                  </a:cubicBezTo>
                  <a:cubicBezTo>
                    <a:pt x="645871" y="2650968"/>
                    <a:pt x="645680" y="2653921"/>
                    <a:pt x="644156" y="2655350"/>
                  </a:cubicBezTo>
                  <a:close/>
                  <a:moveTo>
                    <a:pt x="659206" y="2604486"/>
                  </a:moveTo>
                  <a:cubicBezTo>
                    <a:pt x="663206" y="2605058"/>
                    <a:pt x="659110" y="2613154"/>
                    <a:pt x="661396" y="2609725"/>
                  </a:cubicBezTo>
                  <a:cubicBezTo>
                    <a:pt x="663968" y="2616297"/>
                    <a:pt x="654634" y="2606677"/>
                    <a:pt x="659206" y="2604486"/>
                  </a:cubicBezTo>
                  <a:close/>
                  <a:moveTo>
                    <a:pt x="662539" y="2645253"/>
                  </a:moveTo>
                  <a:cubicBezTo>
                    <a:pt x="657205" y="2644301"/>
                    <a:pt x="659968" y="2640110"/>
                    <a:pt x="661873" y="2637633"/>
                  </a:cubicBezTo>
                  <a:cubicBezTo>
                    <a:pt x="664635" y="2637919"/>
                    <a:pt x="661968" y="2642967"/>
                    <a:pt x="662539" y="2645253"/>
                  </a:cubicBezTo>
                  <a:close/>
                  <a:moveTo>
                    <a:pt x="668445" y="2558195"/>
                  </a:moveTo>
                  <a:cubicBezTo>
                    <a:pt x="668635" y="2560576"/>
                    <a:pt x="668921" y="2562862"/>
                    <a:pt x="669111" y="2565243"/>
                  </a:cubicBezTo>
                  <a:cubicBezTo>
                    <a:pt x="668731" y="2564481"/>
                    <a:pt x="667969" y="2563815"/>
                    <a:pt x="665873" y="2564481"/>
                  </a:cubicBezTo>
                  <a:cubicBezTo>
                    <a:pt x="666444" y="2562005"/>
                    <a:pt x="667111" y="2559814"/>
                    <a:pt x="668445" y="2558195"/>
                  </a:cubicBezTo>
                  <a:close/>
                  <a:moveTo>
                    <a:pt x="666540" y="2589818"/>
                  </a:moveTo>
                  <a:cubicBezTo>
                    <a:pt x="668064" y="2589246"/>
                    <a:pt x="669588" y="2587722"/>
                    <a:pt x="671207" y="2586960"/>
                  </a:cubicBezTo>
                  <a:cubicBezTo>
                    <a:pt x="671493" y="2589151"/>
                    <a:pt x="671683" y="2591246"/>
                    <a:pt x="671969" y="2593437"/>
                  </a:cubicBezTo>
                  <a:cubicBezTo>
                    <a:pt x="671398" y="2595342"/>
                    <a:pt x="671207" y="2597247"/>
                    <a:pt x="670921" y="2598962"/>
                  </a:cubicBezTo>
                  <a:cubicBezTo>
                    <a:pt x="669397" y="2596104"/>
                    <a:pt x="668731" y="2592294"/>
                    <a:pt x="666540" y="2589818"/>
                  </a:cubicBezTo>
                  <a:close/>
                  <a:moveTo>
                    <a:pt x="683971" y="2716405"/>
                  </a:moveTo>
                  <a:cubicBezTo>
                    <a:pt x="685209" y="2716024"/>
                    <a:pt x="685876" y="2716024"/>
                    <a:pt x="686352" y="2716215"/>
                  </a:cubicBezTo>
                  <a:cubicBezTo>
                    <a:pt x="686828" y="2718310"/>
                    <a:pt x="687400" y="2720310"/>
                    <a:pt x="687971" y="2722310"/>
                  </a:cubicBezTo>
                  <a:cubicBezTo>
                    <a:pt x="686542" y="2722596"/>
                    <a:pt x="683590" y="2718882"/>
                    <a:pt x="683971" y="2716405"/>
                  </a:cubicBezTo>
                  <a:close/>
                  <a:moveTo>
                    <a:pt x="686257" y="2736884"/>
                  </a:moveTo>
                  <a:cubicBezTo>
                    <a:pt x="685399" y="2733741"/>
                    <a:pt x="687495" y="2730788"/>
                    <a:pt x="689400" y="2727644"/>
                  </a:cubicBezTo>
                  <a:cubicBezTo>
                    <a:pt x="689876" y="2729264"/>
                    <a:pt x="690448" y="2730788"/>
                    <a:pt x="691019" y="2732312"/>
                  </a:cubicBezTo>
                  <a:cubicBezTo>
                    <a:pt x="687971" y="2731931"/>
                    <a:pt x="687781" y="2735169"/>
                    <a:pt x="686257" y="2736884"/>
                  </a:cubicBezTo>
                  <a:close/>
                  <a:moveTo>
                    <a:pt x="691400" y="2771364"/>
                  </a:moveTo>
                  <a:cubicBezTo>
                    <a:pt x="688447" y="2770412"/>
                    <a:pt x="688924" y="2766411"/>
                    <a:pt x="688161" y="2763554"/>
                  </a:cubicBezTo>
                  <a:cubicBezTo>
                    <a:pt x="692734" y="2762506"/>
                    <a:pt x="687590" y="2768983"/>
                    <a:pt x="691781" y="2765078"/>
                  </a:cubicBezTo>
                  <a:cubicBezTo>
                    <a:pt x="694639" y="2765554"/>
                    <a:pt x="689971" y="2768126"/>
                    <a:pt x="691400" y="2771364"/>
                  </a:cubicBezTo>
                  <a:close/>
                  <a:moveTo>
                    <a:pt x="697210" y="2761744"/>
                  </a:moveTo>
                  <a:cubicBezTo>
                    <a:pt x="695401" y="2759744"/>
                    <a:pt x="696448" y="2755077"/>
                    <a:pt x="700163" y="2755648"/>
                  </a:cubicBezTo>
                  <a:cubicBezTo>
                    <a:pt x="700735" y="2758696"/>
                    <a:pt x="702259" y="2762220"/>
                    <a:pt x="697210" y="2761744"/>
                  </a:cubicBezTo>
                  <a:close/>
                  <a:moveTo>
                    <a:pt x="922858" y="775210"/>
                  </a:moveTo>
                  <a:cubicBezTo>
                    <a:pt x="922572" y="769971"/>
                    <a:pt x="927525" y="766447"/>
                    <a:pt x="930859" y="769590"/>
                  </a:cubicBezTo>
                  <a:cubicBezTo>
                    <a:pt x="927715" y="770924"/>
                    <a:pt x="927811" y="775972"/>
                    <a:pt x="922858" y="775210"/>
                  </a:cubicBezTo>
                  <a:close/>
                  <a:moveTo>
                    <a:pt x="931716" y="759684"/>
                  </a:moveTo>
                  <a:cubicBezTo>
                    <a:pt x="929239" y="759494"/>
                    <a:pt x="926763" y="759303"/>
                    <a:pt x="924286" y="759113"/>
                  </a:cubicBezTo>
                  <a:cubicBezTo>
                    <a:pt x="925810" y="755493"/>
                    <a:pt x="927811" y="752350"/>
                    <a:pt x="932383" y="752255"/>
                  </a:cubicBezTo>
                  <a:cubicBezTo>
                    <a:pt x="932097" y="754731"/>
                    <a:pt x="931906" y="757208"/>
                    <a:pt x="931716" y="759684"/>
                  </a:cubicBezTo>
                  <a:close/>
                  <a:moveTo>
                    <a:pt x="931716" y="712154"/>
                  </a:moveTo>
                  <a:cubicBezTo>
                    <a:pt x="931049" y="717584"/>
                    <a:pt x="933430" y="716822"/>
                    <a:pt x="933335" y="723584"/>
                  </a:cubicBezTo>
                  <a:cubicBezTo>
                    <a:pt x="930573" y="723584"/>
                    <a:pt x="929430" y="722251"/>
                    <a:pt x="929906" y="719584"/>
                  </a:cubicBezTo>
                  <a:cubicBezTo>
                    <a:pt x="927906" y="720251"/>
                    <a:pt x="929144" y="727871"/>
                    <a:pt x="931716" y="728442"/>
                  </a:cubicBezTo>
                  <a:cubicBezTo>
                    <a:pt x="935050" y="729109"/>
                    <a:pt x="928763" y="723394"/>
                    <a:pt x="934478" y="724918"/>
                  </a:cubicBezTo>
                  <a:cubicBezTo>
                    <a:pt x="933335" y="729299"/>
                    <a:pt x="931716" y="733109"/>
                    <a:pt x="933430" y="737300"/>
                  </a:cubicBezTo>
                  <a:cubicBezTo>
                    <a:pt x="923905" y="732919"/>
                    <a:pt x="927430" y="714155"/>
                    <a:pt x="933526" y="704725"/>
                  </a:cubicBezTo>
                  <a:cubicBezTo>
                    <a:pt x="930192" y="704820"/>
                    <a:pt x="929620" y="702725"/>
                    <a:pt x="930192" y="699486"/>
                  </a:cubicBezTo>
                  <a:cubicBezTo>
                    <a:pt x="931240" y="699296"/>
                    <a:pt x="931335" y="700058"/>
                    <a:pt x="931335" y="700820"/>
                  </a:cubicBezTo>
                  <a:cubicBezTo>
                    <a:pt x="933240" y="699867"/>
                    <a:pt x="933430" y="697010"/>
                    <a:pt x="934288" y="694819"/>
                  </a:cubicBezTo>
                  <a:cubicBezTo>
                    <a:pt x="938764" y="696057"/>
                    <a:pt x="935811" y="703487"/>
                    <a:pt x="933526" y="704725"/>
                  </a:cubicBezTo>
                  <a:cubicBezTo>
                    <a:pt x="934764" y="704820"/>
                    <a:pt x="936002" y="704915"/>
                    <a:pt x="937240" y="705011"/>
                  </a:cubicBezTo>
                  <a:cubicBezTo>
                    <a:pt x="935431" y="710059"/>
                    <a:pt x="939431" y="710059"/>
                    <a:pt x="939050" y="713869"/>
                  </a:cubicBezTo>
                  <a:cubicBezTo>
                    <a:pt x="936002" y="713869"/>
                    <a:pt x="933144" y="713678"/>
                    <a:pt x="931716" y="712154"/>
                  </a:cubicBezTo>
                  <a:close/>
                  <a:moveTo>
                    <a:pt x="941717" y="666625"/>
                  </a:moveTo>
                  <a:cubicBezTo>
                    <a:pt x="941050" y="668435"/>
                    <a:pt x="940193" y="665958"/>
                    <a:pt x="938002" y="666339"/>
                  </a:cubicBezTo>
                  <a:cubicBezTo>
                    <a:pt x="937240" y="669292"/>
                    <a:pt x="940098" y="669197"/>
                    <a:pt x="938764" y="672626"/>
                  </a:cubicBezTo>
                  <a:cubicBezTo>
                    <a:pt x="935716" y="667958"/>
                    <a:pt x="935811" y="663672"/>
                    <a:pt x="936097" y="658624"/>
                  </a:cubicBezTo>
                  <a:cubicBezTo>
                    <a:pt x="937050" y="659576"/>
                    <a:pt x="939336" y="660815"/>
                    <a:pt x="939812" y="658910"/>
                  </a:cubicBezTo>
                  <a:cubicBezTo>
                    <a:pt x="944194" y="660434"/>
                    <a:pt x="939622" y="664815"/>
                    <a:pt x="941717" y="666625"/>
                  </a:cubicBezTo>
                  <a:close/>
                  <a:moveTo>
                    <a:pt x="931049" y="613190"/>
                  </a:moveTo>
                  <a:cubicBezTo>
                    <a:pt x="929335" y="611475"/>
                    <a:pt x="929049" y="608713"/>
                    <a:pt x="929144" y="605474"/>
                  </a:cubicBezTo>
                  <a:cubicBezTo>
                    <a:pt x="934097" y="607475"/>
                    <a:pt x="938860" y="609570"/>
                    <a:pt x="942289" y="612809"/>
                  </a:cubicBezTo>
                  <a:cubicBezTo>
                    <a:pt x="939717" y="614999"/>
                    <a:pt x="932573" y="607189"/>
                    <a:pt x="931049" y="613190"/>
                  </a:cubicBezTo>
                  <a:close/>
                  <a:moveTo>
                    <a:pt x="938860" y="547562"/>
                  </a:moveTo>
                  <a:cubicBezTo>
                    <a:pt x="941241" y="547086"/>
                    <a:pt x="944003" y="541657"/>
                    <a:pt x="938002" y="542514"/>
                  </a:cubicBezTo>
                  <a:cubicBezTo>
                    <a:pt x="937717" y="538609"/>
                    <a:pt x="939526" y="537085"/>
                    <a:pt x="943432" y="537942"/>
                  </a:cubicBezTo>
                  <a:cubicBezTo>
                    <a:pt x="941812" y="539466"/>
                    <a:pt x="942765" y="539847"/>
                    <a:pt x="943146" y="541657"/>
                  </a:cubicBezTo>
                  <a:cubicBezTo>
                    <a:pt x="944765" y="541752"/>
                    <a:pt x="946480" y="541943"/>
                    <a:pt x="948099" y="542038"/>
                  </a:cubicBezTo>
                  <a:cubicBezTo>
                    <a:pt x="944384" y="534704"/>
                    <a:pt x="941812" y="532227"/>
                    <a:pt x="939717" y="522607"/>
                  </a:cubicBezTo>
                  <a:cubicBezTo>
                    <a:pt x="942765" y="523655"/>
                    <a:pt x="944575" y="528703"/>
                    <a:pt x="942860" y="530322"/>
                  </a:cubicBezTo>
                  <a:cubicBezTo>
                    <a:pt x="948099" y="532418"/>
                    <a:pt x="944860" y="524512"/>
                    <a:pt x="949432" y="525845"/>
                  </a:cubicBezTo>
                  <a:cubicBezTo>
                    <a:pt x="947623" y="537656"/>
                    <a:pt x="955338" y="534513"/>
                    <a:pt x="954195" y="544991"/>
                  </a:cubicBezTo>
                  <a:cubicBezTo>
                    <a:pt x="950004" y="545562"/>
                    <a:pt x="952385" y="542228"/>
                    <a:pt x="953242" y="541181"/>
                  </a:cubicBezTo>
                  <a:cubicBezTo>
                    <a:pt x="951242" y="540704"/>
                    <a:pt x="950956" y="542228"/>
                    <a:pt x="949432" y="542133"/>
                  </a:cubicBezTo>
                  <a:cubicBezTo>
                    <a:pt x="949051" y="544324"/>
                    <a:pt x="950766" y="544895"/>
                    <a:pt x="950290" y="547181"/>
                  </a:cubicBezTo>
                  <a:cubicBezTo>
                    <a:pt x="949337" y="546419"/>
                    <a:pt x="948385" y="545753"/>
                    <a:pt x="946670" y="545657"/>
                  </a:cubicBezTo>
                  <a:cubicBezTo>
                    <a:pt x="949909" y="548515"/>
                    <a:pt x="946099" y="550325"/>
                    <a:pt x="949909" y="552230"/>
                  </a:cubicBezTo>
                  <a:cubicBezTo>
                    <a:pt x="947908" y="553944"/>
                    <a:pt x="944194" y="553658"/>
                    <a:pt x="944479" y="558040"/>
                  </a:cubicBezTo>
                  <a:cubicBezTo>
                    <a:pt x="944670" y="560993"/>
                    <a:pt x="950290" y="559278"/>
                    <a:pt x="949051" y="563374"/>
                  </a:cubicBezTo>
                  <a:cubicBezTo>
                    <a:pt x="945527" y="563279"/>
                    <a:pt x="946480" y="559373"/>
                    <a:pt x="943146" y="559088"/>
                  </a:cubicBezTo>
                  <a:cubicBezTo>
                    <a:pt x="943432" y="555849"/>
                    <a:pt x="943241" y="551944"/>
                    <a:pt x="945051" y="550515"/>
                  </a:cubicBezTo>
                  <a:cubicBezTo>
                    <a:pt x="944098" y="549182"/>
                    <a:pt x="941146" y="550134"/>
                    <a:pt x="938860" y="547562"/>
                  </a:cubicBezTo>
                  <a:close/>
                  <a:moveTo>
                    <a:pt x="949337" y="603474"/>
                  </a:moveTo>
                  <a:cubicBezTo>
                    <a:pt x="946575" y="603950"/>
                    <a:pt x="947718" y="600902"/>
                    <a:pt x="945813" y="600712"/>
                  </a:cubicBezTo>
                  <a:cubicBezTo>
                    <a:pt x="946861" y="599474"/>
                    <a:pt x="950480" y="601950"/>
                    <a:pt x="951052" y="597378"/>
                  </a:cubicBezTo>
                  <a:cubicBezTo>
                    <a:pt x="952385" y="597759"/>
                    <a:pt x="951718" y="599950"/>
                    <a:pt x="953338" y="600045"/>
                  </a:cubicBezTo>
                  <a:cubicBezTo>
                    <a:pt x="953623" y="602998"/>
                    <a:pt x="947718" y="598807"/>
                    <a:pt x="949337" y="603474"/>
                  </a:cubicBezTo>
                  <a:close/>
                  <a:moveTo>
                    <a:pt x="947146" y="630811"/>
                  </a:moveTo>
                  <a:cubicBezTo>
                    <a:pt x="943813" y="630906"/>
                    <a:pt x="943241" y="628715"/>
                    <a:pt x="943813" y="625572"/>
                  </a:cubicBezTo>
                  <a:cubicBezTo>
                    <a:pt x="947051" y="625382"/>
                    <a:pt x="947718" y="627572"/>
                    <a:pt x="947146" y="630811"/>
                  </a:cubicBezTo>
                  <a:close/>
                  <a:moveTo>
                    <a:pt x="950575" y="618524"/>
                  </a:moveTo>
                  <a:cubicBezTo>
                    <a:pt x="948003" y="616047"/>
                    <a:pt x="951052" y="608808"/>
                    <a:pt x="947718" y="606998"/>
                  </a:cubicBezTo>
                  <a:cubicBezTo>
                    <a:pt x="952290" y="599664"/>
                    <a:pt x="949242" y="612523"/>
                    <a:pt x="953528" y="612523"/>
                  </a:cubicBezTo>
                  <a:cubicBezTo>
                    <a:pt x="952194" y="614047"/>
                    <a:pt x="952004" y="617000"/>
                    <a:pt x="950575" y="618524"/>
                  </a:cubicBezTo>
                  <a:close/>
                  <a:moveTo>
                    <a:pt x="955052" y="578900"/>
                  </a:moveTo>
                  <a:cubicBezTo>
                    <a:pt x="952004" y="579376"/>
                    <a:pt x="951337" y="568803"/>
                    <a:pt x="955719" y="570232"/>
                  </a:cubicBezTo>
                  <a:cubicBezTo>
                    <a:pt x="952671" y="572708"/>
                    <a:pt x="955814" y="575090"/>
                    <a:pt x="955052" y="578900"/>
                  </a:cubicBezTo>
                  <a:close/>
                  <a:moveTo>
                    <a:pt x="962672" y="530703"/>
                  </a:moveTo>
                  <a:cubicBezTo>
                    <a:pt x="958576" y="529941"/>
                    <a:pt x="961339" y="523369"/>
                    <a:pt x="961148" y="519368"/>
                  </a:cubicBezTo>
                  <a:cubicBezTo>
                    <a:pt x="964196" y="520988"/>
                    <a:pt x="963053" y="526226"/>
                    <a:pt x="962672" y="530703"/>
                  </a:cubicBezTo>
                  <a:close/>
                  <a:moveTo>
                    <a:pt x="969149" y="560040"/>
                  </a:moveTo>
                  <a:cubicBezTo>
                    <a:pt x="966387" y="560040"/>
                    <a:pt x="968959" y="555563"/>
                    <a:pt x="968387" y="553754"/>
                  </a:cubicBezTo>
                  <a:cubicBezTo>
                    <a:pt x="969340" y="554516"/>
                    <a:pt x="970292" y="555182"/>
                    <a:pt x="972007" y="555278"/>
                  </a:cubicBezTo>
                  <a:cubicBezTo>
                    <a:pt x="972673" y="558707"/>
                    <a:pt x="969340" y="557564"/>
                    <a:pt x="969149" y="560040"/>
                  </a:cubicBezTo>
                  <a:close/>
                  <a:moveTo>
                    <a:pt x="1023442" y="290387"/>
                  </a:moveTo>
                  <a:cubicBezTo>
                    <a:pt x="1018869" y="289054"/>
                    <a:pt x="1024013" y="284196"/>
                    <a:pt x="1024299" y="280386"/>
                  </a:cubicBezTo>
                  <a:cubicBezTo>
                    <a:pt x="1025251" y="282386"/>
                    <a:pt x="1025632" y="287149"/>
                    <a:pt x="1023442" y="290387"/>
                  </a:cubicBezTo>
                  <a:close/>
                  <a:moveTo>
                    <a:pt x="1026585" y="268099"/>
                  </a:moveTo>
                  <a:cubicBezTo>
                    <a:pt x="1028966" y="269909"/>
                    <a:pt x="1028871" y="273814"/>
                    <a:pt x="1029633" y="277052"/>
                  </a:cubicBezTo>
                  <a:cubicBezTo>
                    <a:pt x="1024299" y="277719"/>
                    <a:pt x="1023632" y="270956"/>
                    <a:pt x="1026585" y="268099"/>
                  </a:cubicBezTo>
                  <a:close/>
                  <a:moveTo>
                    <a:pt x="1030109" y="254669"/>
                  </a:moveTo>
                  <a:cubicBezTo>
                    <a:pt x="1031633" y="250001"/>
                    <a:pt x="1028680" y="246572"/>
                    <a:pt x="1030871" y="244763"/>
                  </a:cubicBezTo>
                  <a:cubicBezTo>
                    <a:pt x="1032871" y="246763"/>
                    <a:pt x="1036777" y="255431"/>
                    <a:pt x="1030109" y="254669"/>
                  </a:cubicBezTo>
                  <a:close/>
                  <a:moveTo>
                    <a:pt x="1040682" y="216759"/>
                  </a:moveTo>
                  <a:cubicBezTo>
                    <a:pt x="1045635" y="216378"/>
                    <a:pt x="1047921" y="227522"/>
                    <a:pt x="1041158" y="226760"/>
                  </a:cubicBezTo>
                  <a:cubicBezTo>
                    <a:pt x="1040586" y="223712"/>
                    <a:pt x="1039825" y="220950"/>
                    <a:pt x="1040682" y="216759"/>
                  </a:cubicBezTo>
                  <a:close/>
                  <a:moveTo>
                    <a:pt x="1046492" y="222188"/>
                  </a:moveTo>
                  <a:cubicBezTo>
                    <a:pt x="1050588" y="223331"/>
                    <a:pt x="1048492" y="234761"/>
                    <a:pt x="1043063" y="233142"/>
                  </a:cubicBezTo>
                  <a:cubicBezTo>
                    <a:pt x="1045159" y="230570"/>
                    <a:pt x="1046778" y="227427"/>
                    <a:pt x="1046492" y="222188"/>
                  </a:cubicBezTo>
                  <a:close/>
                  <a:moveTo>
                    <a:pt x="1048397" y="276100"/>
                  </a:moveTo>
                  <a:cubicBezTo>
                    <a:pt x="1043635" y="274195"/>
                    <a:pt x="1049826" y="268194"/>
                    <a:pt x="1044206" y="265813"/>
                  </a:cubicBezTo>
                  <a:cubicBezTo>
                    <a:pt x="1048111" y="262574"/>
                    <a:pt x="1049731" y="271147"/>
                    <a:pt x="1048397" y="276100"/>
                  </a:cubicBezTo>
                  <a:close/>
                  <a:moveTo>
                    <a:pt x="1053350" y="261527"/>
                  </a:moveTo>
                  <a:cubicBezTo>
                    <a:pt x="1050683" y="261908"/>
                    <a:pt x="1050112" y="260384"/>
                    <a:pt x="1048492" y="259907"/>
                  </a:cubicBezTo>
                  <a:cubicBezTo>
                    <a:pt x="1049826" y="257812"/>
                    <a:pt x="1053636" y="258764"/>
                    <a:pt x="1052683" y="254002"/>
                  </a:cubicBezTo>
                  <a:cubicBezTo>
                    <a:pt x="1054969" y="256574"/>
                    <a:pt x="1054493" y="258479"/>
                    <a:pt x="1053350" y="261527"/>
                  </a:cubicBezTo>
                  <a:close/>
                  <a:moveTo>
                    <a:pt x="1057541" y="225617"/>
                  </a:moveTo>
                  <a:cubicBezTo>
                    <a:pt x="1053255" y="226570"/>
                    <a:pt x="1055922" y="221617"/>
                    <a:pt x="1055541" y="219236"/>
                  </a:cubicBezTo>
                  <a:cubicBezTo>
                    <a:pt x="1059065" y="218188"/>
                    <a:pt x="1058589" y="226379"/>
                    <a:pt x="1057541" y="225617"/>
                  </a:cubicBezTo>
                  <a:close/>
                  <a:moveTo>
                    <a:pt x="1057922" y="143036"/>
                  </a:moveTo>
                  <a:cubicBezTo>
                    <a:pt x="1058589" y="139321"/>
                    <a:pt x="1058399" y="134558"/>
                    <a:pt x="1062399" y="134654"/>
                  </a:cubicBezTo>
                  <a:cubicBezTo>
                    <a:pt x="1064113" y="137130"/>
                    <a:pt x="1060875" y="141988"/>
                    <a:pt x="1057922" y="143036"/>
                  </a:cubicBezTo>
                  <a:close/>
                  <a:moveTo>
                    <a:pt x="1069066" y="143893"/>
                  </a:moveTo>
                  <a:cubicBezTo>
                    <a:pt x="1070495" y="138654"/>
                    <a:pt x="1069352" y="138845"/>
                    <a:pt x="1071162" y="134082"/>
                  </a:cubicBezTo>
                  <a:cubicBezTo>
                    <a:pt x="1072876" y="134844"/>
                    <a:pt x="1073257" y="145512"/>
                    <a:pt x="1069066" y="143893"/>
                  </a:cubicBezTo>
                  <a:close/>
                  <a:moveTo>
                    <a:pt x="1080687" y="139892"/>
                  </a:moveTo>
                  <a:cubicBezTo>
                    <a:pt x="1082782" y="140369"/>
                    <a:pt x="1084973" y="149513"/>
                    <a:pt x="1080020" y="148560"/>
                  </a:cubicBezTo>
                  <a:cubicBezTo>
                    <a:pt x="1083925" y="145703"/>
                    <a:pt x="1077353" y="142274"/>
                    <a:pt x="1080687" y="139892"/>
                  </a:cubicBezTo>
                  <a:close/>
                  <a:moveTo>
                    <a:pt x="1079353" y="155990"/>
                  </a:moveTo>
                  <a:cubicBezTo>
                    <a:pt x="1078115" y="156085"/>
                    <a:pt x="1077258" y="150465"/>
                    <a:pt x="1075734" y="154466"/>
                  </a:cubicBezTo>
                  <a:cubicBezTo>
                    <a:pt x="1073353" y="151513"/>
                    <a:pt x="1078591" y="152370"/>
                    <a:pt x="1076305" y="147036"/>
                  </a:cubicBezTo>
                  <a:cubicBezTo>
                    <a:pt x="1080306" y="147417"/>
                    <a:pt x="1079925" y="151608"/>
                    <a:pt x="1082020" y="153799"/>
                  </a:cubicBezTo>
                  <a:cubicBezTo>
                    <a:pt x="1081640" y="155132"/>
                    <a:pt x="1079544" y="154370"/>
                    <a:pt x="1079353" y="155990"/>
                  </a:cubicBezTo>
                  <a:close/>
                  <a:moveTo>
                    <a:pt x="1080592" y="203710"/>
                  </a:moveTo>
                  <a:cubicBezTo>
                    <a:pt x="1080877" y="199900"/>
                    <a:pt x="1080496" y="195423"/>
                    <a:pt x="1084973" y="196566"/>
                  </a:cubicBezTo>
                  <a:cubicBezTo>
                    <a:pt x="1083068" y="198471"/>
                    <a:pt x="1084687" y="204472"/>
                    <a:pt x="1080592" y="203710"/>
                  </a:cubicBezTo>
                  <a:close/>
                  <a:moveTo>
                    <a:pt x="1088307" y="215521"/>
                  </a:moveTo>
                  <a:cubicBezTo>
                    <a:pt x="1088593" y="213806"/>
                    <a:pt x="1088783" y="211997"/>
                    <a:pt x="1087354" y="211711"/>
                  </a:cubicBezTo>
                  <a:cubicBezTo>
                    <a:pt x="1088783" y="208187"/>
                    <a:pt x="1089355" y="210473"/>
                    <a:pt x="1092403" y="210854"/>
                  </a:cubicBezTo>
                  <a:cubicBezTo>
                    <a:pt x="1090402" y="211711"/>
                    <a:pt x="1092307" y="216950"/>
                    <a:pt x="1088307" y="215521"/>
                  </a:cubicBezTo>
                  <a:close/>
                  <a:moveTo>
                    <a:pt x="1092879" y="205901"/>
                  </a:moveTo>
                  <a:cubicBezTo>
                    <a:pt x="1091641" y="205805"/>
                    <a:pt x="1090402" y="205710"/>
                    <a:pt x="1089164" y="205615"/>
                  </a:cubicBezTo>
                  <a:cubicBezTo>
                    <a:pt x="1090307" y="201900"/>
                    <a:pt x="1090212" y="203234"/>
                    <a:pt x="1089640" y="199424"/>
                  </a:cubicBezTo>
                  <a:cubicBezTo>
                    <a:pt x="1090688" y="201614"/>
                    <a:pt x="1094117" y="201805"/>
                    <a:pt x="1092879" y="205901"/>
                  </a:cubicBezTo>
                  <a:close/>
                  <a:moveTo>
                    <a:pt x="1101070" y="120271"/>
                  </a:moveTo>
                  <a:cubicBezTo>
                    <a:pt x="1098213" y="118842"/>
                    <a:pt x="1097451" y="112175"/>
                    <a:pt x="1099451" y="110079"/>
                  </a:cubicBezTo>
                  <a:cubicBezTo>
                    <a:pt x="1105357" y="109889"/>
                    <a:pt x="1102213" y="117413"/>
                    <a:pt x="1101070" y="120271"/>
                  </a:cubicBezTo>
                  <a:close/>
                  <a:moveTo>
                    <a:pt x="1112500" y="133701"/>
                  </a:moveTo>
                  <a:cubicBezTo>
                    <a:pt x="1111262" y="131225"/>
                    <a:pt x="1107452" y="130653"/>
                    <a:pt x="1105166" y="131891"/>
                  </a:cubicBezTo>
                  <a:cubicBezTo>
                    <a:pt x="1101547" y="125795"/>
                    <a:pt x="1112119" y="133130"/>
                    <a:pt x="1110595" y="126081"/>
                  </a:cubicBezTo>
                  <a:cubicBezTo>
                    <a:pt x="1111548" y="126367"/>
                    <a:pt x="1111738" y="127415"/>
                    <a:pt x="1112977" y="127510"/>
                  </a:cubicBezTo>
                  <a:cubicBezTo>
                    <a:pt x="1114215" y="127605"/>
                    <a:pt x="1114024" y="126081"/>
                    <a:pt x="1114405" y="125129"/>
                  </a:cubicBezTo>
                  <a:cubicBezTo>
                    <a:pt x="1117834" y="124557"/>
                    <a:pt x="1113072" y="130939"/>
                    <a:pt x="1116501" y="130272"/>
                  </a:cubicBezTo>
                  <a:cubicBezTo>
                    <a:pt x="1116215" y="132653"/>
                    <a:pt x="1112310" y="130844"/>
                    <a:pt x="1112500" y="133701"/>
                  </a:cubicBezTo>
                  <a:close/>
                  <a:moveTo>
                    <a:pt x="1116406" y="1104965"/>
                  </a:moveTo>
                  <a:cubicBezTo>
                    <a:pt x="1120120" y="1105727"/>
                    <a:pt x="1121073" y="1108680"/>
                    <a:pt x="1122121" y="1111728"/>
                  </a:cubicBezTo>
                  <a:cubicBezTo>
                    <a:pt x="1119168" y="1110299"/>
                    <a:pt x="1117263" y="1108013"/>
                    <a:pt x="1116406" y="1104965"/>
                  </a:cubicBezTo>
                  <a:close/>
                  <a:moveTo>
                    <a:pt x="1241278" y="2806702"/>
                  </a:moveTo>
                  <a:cubicBezTo>
                    <a:pt x="1242707" y="2804035"/>
                    <a:pt x="1243088" y="2812036"/>
                    <a:pt x="1243183" y="2814417"/>
                  </a:cubicBezTo>
                  <a:cubicBezTo>
                    <a:pt x="1246898" y="2815656"/>
                    <a:pt x="1245088" y="2810226"/>
                    <a:pt x="1249565" y="2812417"/>
                  </a:cubicBezTo>
                  <a:cubicBezTo>
                    <a:pt x="1249565" y="2816989"/>
                    <a:pt x="1242326" y="2812989"/>
                    <a:pt x="1243945" y="2819466"/>
                  </a:cubicBezTo>
                  <a:cubicBezTo>
                    <a:pt x="1242517" y="2818608"/>
                    <a:pt x="1242898" y="2810512"/>
                    <a:pt x="1239278" y="2815370"/>
                  </a:cubicBezTo>
                  <a:cubicBezTo>
                    <a:pt x="1235754" y="2812703"/>
                    <a:pt x="1243183" y="2811750"/>
                    <a:pt x="1241278" y="2806702"/>
                  </a:cubicBezTo>
                  <a:close/>
                  <a:moveTo>
                    <a:pt x="1236802" y="2753743"/>
                  </a:moveTo>
                  <a:cubicBezTo>
                    <a:pt x="1236135" y="2754791"/>
                    <a:pt x="1235563" y="2755839"/>
                    <a:pt x="1234135" y="2756029"/>
                  </a:cubicBezTo>
                  <a:cubicBezTo>
                    <a:pt x="1233373" y="2758982"/>
                    <a:pt x="1239850" y="2755839"/>
                    <a:pt x="1237564" y="2760029"/>
                  </a:cubicBezTo>
                  <a:cubicBezTo>
                    <a:pt x="1231468" y="2761744"/>
                    <a:pt x="1231277" y="2752314"/>
                    <a:pt x="1236802" y="2753743"/>
                  </a:cubicBezTo>
                  <a:close/>
                  <a:moveTo>
                    <a:pt x="1231182" y="2808321"/>
                  </a:moveTo>
                  <a:cubicBezTo>
                    <a:pt x="1232420" y="2811560"/>
                    <a:pt x="1235849" y="2812893"/>
                    <a:pt x="1235468" y="2817465"/>
                  </a:cubicBezTo>
                  <a:cubicBezTo>
                    <a:pt x="1230801" y="2817275"/>
                    <a:pt x="1229182" y="2810607"/>
                    <a:pt x="1231182" y="2808321"/>
                  </a:cubicBezTo>
                  <a:close/>
                  <a:moveTo>
                    <a:pt x="1290142" y="2002411"/>
                  </a:moveTo>
                  <a:cubicBezTo>
                    <a:pt x="1290237" y="2006126"/>
                    <a:pt x="1294999" y="2006030"/>
                    <a:pt x="1293190" y="2011460"/>
                  </a:cubicBezTo>
                  <a:cubicBezTo>
                    <a:pt x="1290999" y="2011079"/>
                    <a:pt x="1290427" y="2012793"/>
                    <a:pt x="1288141" y="2012317"/>
                  </a:cubicBezTo>
                  <a:cubicBezTo>
                    <a:pt x="1291380" y="2007840"/>
                    <a:pt x="1289856" y="2008697"/>
                    <a:pt x="1287284" y="2007269"/>
                  </a:cubicBezTo>
                  <a:cubicBezTo>
                    <a:pt x="1286713" y="2003459"/>
                    <a:pt x="1292428" y="2000125"/>
                    <a:pt x="1289761" y="1992410"/>
                  </a:cubicBezTo>
                  <a:cubicBezTo>
                    <a:pt x="1295761" y="1992981"/>
                    <a:pt x="1294428" y="2000792"/>
                    <a:pt x="1290142" y="2002411"/>
                  </a:cubicBezTo>
                  <a:close/>
                  <a:moveTo>
                    <a:pt x="1288332" y="1932117"/>
                  </a:moveTo>
                  <a:cubicBezTo>
                    <a:pt x="1293094" y="1930688"/>
                    <a:pt x="1290046" y="1939165"/>
                    <a:pt x="1292428" y="1942499"/>
                  </a:cubicBezTo>
                  <a:cubicBezTo>
                    <a:pt x="1287284" y="1943356"/>
                    <a:pt x="1287094" y="1940117"/>
                    <a:pt x="1285284" y="1938117"/>
                  </a:cubicBezTo>
                  <a:cubicBezTo>
                    <a:pt x="1284236" y="1934402"/>
                    <a:pt x="1291666" y="1934021"/>
                    <a:pt x="1288332" y="1932117"/>
                  </a:cubicBezTo>
                  <a:close/>
                  <a:moveTo>
                    <a:pt x="1272140" y="1915829"/>
                  </a:moveTo>
                  <a:cubicBezTo>
                    <a:pt x="1276140" y="1916591"/>
                    <a:pt x="1272330" y="1922972"/>
                    <a:pt x="1271377" y="1925735"/>
                  </a:cubicBezTo>
                  <a:cubicBezTo>
                    <a:pt x="1267567" y="1923449"/>
                    <a:pt x="1269949" y="1918305"/>
                    <a:pt x="1272140" y="1915829"/>
                  </a:cubicBezTo>
                  <a:close/>
                  <a:moveTo>
                    <a:pt x="1266329" y="1771430"/>
                  </a:moveTo>
                  <a:cubicBezTo>
                    <a:pt x="1265758" y="1768763"/>
                    <a:pt x="1263472" y="1765619"/>
                    <a:pt x="1265662" y="1763905"/>
                  </a:cubicBezTo>
                  <a:cubicBezTo>
                    <a:pt x="1266520" y="1767715"/>
                    <a:pt x="1270139" y="1769334"/>
                    <a:pt x="1271187" y="1773144"/>
                  </a:cubicBezTo>
                  <a:cubicBezTo>
                    <a:pt x="1269853" y="1776668"/>
                    <a:pt x="1270520" y="1769239"/>
                    <a:pt x="1266329" y="1771430"/>
                  </a:cubicBezTo>
                  <a:close/>
                  <a:moveTo>
                    <a:pt x="1263567" y="1928878"/>
                  </a:moveTo>
                  <a:cubicBezTo>
                    <a:pt x="1262328" y="1932021"/>
                    <a:pt x="1261757" y="1925163"/>
                    <a:pt x="1261471" y="1923734"/>
                  </a:cubicBezTo>
                  <a:cubicBezTo>
                    <a:pt x="1257852" y="1932497"/>
                    <a:pt x="1259566" y="1923449"/>
                    <a:pt x="1258138" y="1918496"/>
                  </a:cubicBezTo>
                  <a:cubicBezTo>
                    <a:pt x="1262043" y="1920401"/>
                    <a:pt x="1260614" y="1920496"/>
                    <a:pt x="1264138" y="1921448"/>
                  </a:cubicBezTo>
                  <a:cubicBezTo>
                    <a:pt x="1263662" y="1926116"/>
                    <a:pt x="1262519" y="1924877"/>
                    <a:pt x="1263567" y="1928878"/>
                  </a:cubicBezTo>
                  <a:close/>
                  <a:moveTo>
                    <a:pt x="1264615" y="2009079"/>
                  </a:moveTo>
                  <a:cubicBezTo>
                    <a:pt x="1262519" y="2014317"/>
                    <a:pt x="1258042" y="2008793"/>
                    <a:pt x="1258709" y="2004792"/>
                  </a:cubicBezTo>
                  <a:cubicBezTo>
                    <a:pt x="1259757" y="2004697"/>
                    <a:pt x="1259852" y="2005364"/>
                    <a:pt x="1259852" y="2006126"/>
                  </a:cubicBezTo>
                  <a:cubicBezTo>
                    <a:pt x="1260805" y="2007650"/>
                    <a:pt x="1262615" y="2006316"/>
                    <a:pt x="1264615" y="2009079"/>
                  </a:cubicBezTo>
                  <a:close/>
                  <a:moveTo>
                    <a:pt x="1215751" y="1562166"/>
                  </a:moveTo>
                  <a:cubicBezTo>
                    <a:pt x="1216704" y="1556165"/>
                    <a:pt x="1222324" y="1562451"/>
                    <a:pt x="1220419" y="1566261"/>
                  </a:cubicBezTo>
                  <a:cubicBezTo>
                    <a:pt x="1215561" y="1567785"/>
                    <a:pt x="1220609" y="1560737"/>
                    <a:pt x="1215751" y="1562166"/>
                  </a:cubicBezTo>
                  <a:close/>
                  <a:moveTo>
                    <a:pt x="1214990" y="1509588"/>
                  </a:moveTo>
                  <a:cubicBezTo>
                    <a:pt x="1211846" y="1509492"/>
                    <a:pt x="1210989" y="1511588"/>
                    <a:pt x="1208798" y="1509111"/>
                  </a:cubicBezTo>
                  <a:cubicBezTo>
                    <a:pt x="1211275" y="1511873"/>
                    <a:pt x="1207941" y="1512635"/>
                    <a:pt x="1208227" y="1516541"/>
                  </a:cubicBezTo>
                  <a:cubicBezTo>
                    <a:pt x="1206798" y="1516255"/>
                    <a:pt x="1206036" y="1516636"/>
                    <a:pt x="1205655" y="1517588"/>
                  </a:cubicBezTo>
                  <a:cubicBezTo>
                    <a:pt x="1201750" y="1514255"/>
                    <a:pt x="1207846" y="1509206"/>
                    <a:pt x="1204226" y="1503682"/>
                  </a:cubicBezTo>
                  <a:cubicBezTo>
                    <a:pt x="1206703" y="1502539"/>
                    <a:pt x="1210227" y="1502539"/>
                    <a:pt x="1213084" y="1501872"/>
                  </a:cubicBezTo>
                  <a:cubicBezTo>
                    <a:pt x="1211941" y="1503206"/>
                    <a:pt x="1211179" y="1505111"/>
                    <a:pt x="1211370" y="1507968"/>
                  </a:cubicBezTo>
                  <a:cubicBezTo>
                    <a:pt x="1212322" y="1505873"/>
                    <a:pt x="1215275" y="1506158"/>
                    <a:pt x="1216609" y="1504634"/>
                  </a:cubicBezTo>
                  <a:cubicBezTo>
                    <a:pt x="1217275" y="1507301"/>
                    <a:pt x="1215656" y="1512635"/>
                    <a:pt x="1215466" y="1518350"/>
                  </a:cubicBezTo>
                  <a:cubicBezTo>
                    <a:pt x="1214418" y="1516922"/>
                    <a:pt x="1210894" y="1517588"/>
                    <a:pt x="1212037" y="1514350"/>
                  </a:cubicBezTo>
                  <a:cubicBezTo>
                    <a:pt x="1215561" y="1514826"/>
                    <a:pt x="1216418" y="1511112"/>
                    <a:pt x="1214990" y="1509588"/>
                  </a:cubicBezTo>
                  <a:close/>
                  <a:moveTo>
                    <a:pt x="1203655" y="1541210"/>
                  </a:moveTo>
                  <a:cubicBezTo>
                    <a:pt x="1209084" y="1537019"/>
                    <a:pt x="1204607" y="1551117"/>
                    <a:pt x="1210417" y="1550545"/>
                  </a:cubicBezTo>
                  <a:cubicBezTo>
                    <a:pt x="1209179" y="1552259"/>
                    <a:pt x="1208227" y="1554355"/>
                    <a:pt x="1205178" y="1553879"/>
                  </a:cubicBezTo>
                  <a:cubicBezTo>
                    <a:pt x="1205750" y="1548450"/>
                    <a:pt x="1207941" y="1544354"/>
                    <a:pt x="1203655" y="1541210"/>
                  </a:cubicBezTo>
                  <a:close/>
                  <a:moveTo>
                    <a:pt x="1197178" y="1559403"/>
                  </a:moveTo>
                  <a:cubicBezTo>
                    <a:pt x="1201750" y="1558546"/>
                    <a:pt x="1197273" y="1565499"/>
                    <a:pt x="1203083" y="1563689"/>
                  </a:cubicBezTo>
                  <a:cubicBezTo>
                    <a:pt x="1201369" y="1567500"/>
                    <a:pt x="1203178" y="1567023"/>
                    <a:pt x="1201369" y="1569785"/>
                  </a:cubicBezTo>
                  <a:cubicBezTo>
                    <a:pt x="1200416" y="1569023"/>
                    <a:pt x="1199464" y="1568262"/>
                    <a:pt x="1197749" y="1568166"/>
                  </a:cubicBezTo>
                  <a:cubicBezTo>
                    <a:pt x="1198797" y="1564261"/>
                    <a:pt x="1197368" y="1562356"/>
                    <a:pt x="1197178" y="1559403"/>
                  </a:cubicBezTo>
                  <a:close/>
                  <a:moveTo>
                    <a:pt x="1215847" y="1159258"/>
                  </a:moveTo>
                  <a:cubicBezTo>
                    <a:pt x="1223848" y="1162115"/>
                    <a:pt x="1214418" y="1173260"/>
                    <a:pt x="1215751" y="1175546"/>
                  </a:cubicBezTo>
                  <a:cubicBezTo>
                    <a:pt x="1210703" y="1175069"/>
                    <a:pt x="1218323" y="1164020"/>
                    <a:pt x="1215847" y="1159258"/>
                  </a:cubicBezTo>
                  <a:close/>
                  <a:moveTo>
                    <a:pt x="1223848" y="1261271"/>
                  </a:moveTo>
                  <a:cubicBezTo>
                    <a:pt x="1220133" y="1258699"/>
                    <a:pt x="1215180" y="1252698"/>
                    <a:pt x="1220895" y="1250984"/>
                  </a:cubicBezTo>
                  <a:cubicBezTo>
                    <a:pt x="1217466" y="1255270"/>
                    <a:pt x="1221943" y="1256413"/>
                    <a:pt x="1223848" y="1261271"/>
                  </a:cubicBezTo>
                  <a:close/>
                  <a:moveTo>
                    <a:pt x="1228134" y="1161544"/>
                  </a:moveTo>
                  <a:cubicBezTo>
                    <a:pt x="1227943" y="1164782"/>
                    <a:pt x="1227086" y="1162973"/>
                    <a:pt x="1225562" y="1162592"/>
                  </a:cubicBezTo>
                  <a:cubicBezTo>
                    <a:pt x="1226610" y="1163735"/>
                    <a:pt x="1226038" y="1166116"/>
                    <a:pt x="1227753" y="1166592"/>
                  </a:cubicBezTo>
                  <a:cubicBezTo>
                    <a:pt x="1225276" y="1170783"/>
                    <a:pt x="1226038" y="1162877"/>
                    <a:pt x="1221657" y="1164878"/>
                  </a:cubicBezTo>
                  <a:cubicBezTo>
                    <a:pt x="1223848" y="1163830"/>
                    <a:pt x="1224038" y="1160306"/>
                    <a:pt x="1228134" y="1161544"/>
                  </a:cubicBezTo>
                  <a:close/>
                  <a:moveTo>
                    <a:pt x="1222133" y="1158591"/>
                  </a:moveTo>
                  <a:cubicBezTo>
                    <a:pt x="1222324" y="1156877"/>
                    <a:pt x="1222419" y="1155257"/>
                    <a:pt x="1222514" y="1153638"/>
                  </a:cubicBezTo>
                  <a:cubicBezTo>
                    <a:pt x="1224800" y="1155924"/>
                    <a:pt x="1224133" y="1153638"/>
                    <a:pt x="1227467" y="1154019"/>
                  </a:cubicBezTo>
                  <a:cubicBezTo>
                    <a:pt x="1226419" y="1155067"/>
                    <a:pt x="1225943" y="1156686"/>
                    <a:pt x="1225848" y="1158877"/>
                  </a:cubicBezTo>
                  <a:cubicBezTo>
                    <a:pt x="1224610" y="1158782"/>
                    <a:pt x="1223371" y="1158686"/>
                    <a:pt x="1222133" y="1158591"/>
                  </a:cubicBezTo>
                  <a:close/>
                  <a:moveTo>
                    <a:pt x="1235278" y="1259651"/>
                  </a:moveTo>
                  <a:cubicBezTo>
                    <a:pt x="1238516" y="1261747"/>
                    <a:pt x="1240516" y="1264890"/>
                    <a:pt x="1238326" y="1268700"/>
                  </a:cubicBezTo>
                  <a:cubicBezTo>
                    <a:pt x="1234801" y="1269367"/>
                    <a:pt x="1236040" y="1266033"/>
                    <a:pt x="1233563" y="1265843"/>
                  </a:cubicBezTo>
                  <a:cubicBezTo>
                    <a:pt x="1238707" y="1263462"/>
                    <a:pt x="1235087" y="1265462"/>
                    <a:pt x="1235278" y="1259651"/>
                  </a:cubicBezTo>
                  <a:close/>
                  <a:moveTo>
                    <a:pt x="1242802" y="1120205"/>
                  </a:moveTo>
                  <a:cubicBezTo>
                    <a:pt x="1238135" y="1126206"/>
                    <a:pt x="1252423" y="1132302"/>
                    <a:pt x="1239183" y="1133731"/>
                  </a:cubicBezTo>
                  <a:cubicBezTo>
                    <a:pt x="1242707" y="1131254"/>
                    <a:pt x="1242136" y="1128111"/>
                    <a:pt x="1235849" y="1128492"/>
                  </a:cubicBezTo>
                  <a:cubicBezTo>
                    <a:pt x="1242802" y="1128111"/>
                    <a:pt x="1235182" y="1119158"/>
                    <a:pt x="1242802" y="1120205"/>
                  </a:cubicBezTo>
                  <a:close/>
                  <a:moveTo>
                    <a:pt x="1240802" y="989903"/>
                  </a:moveTo>
                  <a:cubicBezTo>
                    <a:pt x="1231658" y="986570"/>
                    <a:pt x="1244898" y="977807"/>
                    <a:pt x="1237183" y="973330"/>
                  </a:cubicBezTo>
                  <a:cubicBezTo>
                    <a:pt x="1236516" y="969901"/>
                    <a:pt x="1239850" y="971044"/>
                    <a:pt x="1240040" y="968567"/>
                  </a:cubicBezTo>
                  <a:cubicBezTo>
                    <a:pt x="1239088" y="964376"/>
                    <a:pt x="1237087" y="965710"/>
                    <a:pt x="1240516" y="962376"/>
                  </a:cubicBezTo>
                  <a:cubicBezTo>
                    <a:pt x="1246422" y="966472"/>
                    <a:pt x="1237087" y="977045"/>
                    <a:pt x="1242802" y="980093"/>
                  </a:cubicBezTo>
                  <a:cubicBezTo>
                    <a:pt x="1238230" y="982379"/>
                    <a:pt x="1238897" y="985522"/>
                    <a:pt x="1240802" y="989903"/>
                  </a:cubicBezTo>
                  <a:close/>
                  <a:moveTo>
                    <a:pt x="1242040" y="1036290"/>
                  </a:moveTo>
                  <a:cubicBezTo>
                    <a:pt x="1243945" y="1037052"/>
                    <a:pt x="1242802" y="1040291"/>
                    <a:pt x="1246803" y="1039148"/>
                  </a:cubicBezTo>
                  <a:cubicBezTo>
                    <a:pt x="1245374" y="1042862"/>
                    <a:pt x="1242326" y="1042481"/>
                    <a:pt x="1248994" y="1043053"/>
                  </a:cubicBezTo>
                  <a:cubicBezTo>
                    <a:pt x="1248232" y="1044005"/>
                    <a:pt x="1247565" y="1044958"/>
                    <a:pt x="1247470" y="1046672"/>
                  </a:cubicBezTo>
                  <a:cubicBezTo>
                    <a:pt x="1246041" y="1046768"/>
                    <a:pt x="1245279" y="1046196"/>
                    <a:pt x="1245088" y="1045244"/>
                  </a:cubicBezTo>
                  <a:cubicBezTo>
                    <a:pt x="1243850" y="1045148"/>
                    <a:pt x="1244041" y="1046672"/>
                    <a:pt x="1243660" y="1047625"/>
                  </a:cubicBezTo>
                  <a:cubicBezTo>
                    <a:pt x="1239183" y="1044672"/>
                    <a:pt x="1244231" y="1040481"/>
                    <a:pt x="1242040" y="1036290"/>
                  </a:cubicBezTo>
                  <a:close/>
                  <a:moveTo>
                    <a:pt x="1248613" y="1033052"/>
                  </a:moveTo>
                  <a:cubicBezTo>
                    <a:pt x="1244231" y="1029908"/>
                    <a:pt x="1252042" y="1030004"/>
                    <a:pt x="1250422" y="1025717"/>
                  </a:cubicBezTo>
                  <a:cubicBezTo>
                    <a:pt x="1253756" y="1025622"/>
                    <a:pt x="1253470" y="1028575"/>
                    <a:pt x="1253756" y="1030956"/>
                  </a:cubicBezTo>
                  <a:cubicBezTo>
                    <a:pt x="1252042" y="1028861"/>
                    <a:pt x="1248327" y="1029146"/>
                    <a:pt x="1248613" y="1033052"/>
                  </a:cubicBezTo>
                  <a:close/>
                  <a:moveTo>
                    <a:pt x="1252518" y="1014668"/>
                  </a:moveTo>
                  <a:cubicBezTo>
                    <a:pt x="1250803" y="1015335"/>
                    <a:pt x="1250041" y="1017050"/>
                    <a:pt x="1249660" y="1019431"/>
                  </a:cubicBezTo>
                  <a:cubicBezTo>
                    <a:pt x="1246232" y="1020098"/>
                    <a:pt x="1251089" y="1013621"/>
                    <a:pt x="1247565" y="1014287"/>
                  </a:cubicBezTo>
                  <a:cubicBezTo>
                    <a:pt x="1247946" y="1012859"/>
                    <a:pt x="1248899" y="1013716"/>
                    <a:pt x="1248803" y="1014383"/>
                  </a:cubicBezTo>
                  <a:cubicBezTo>
                    <a:pt x="1250994" y="1014668"/>
                    <a:pt x="1251565" y="1013049"/>
                    <a:pt x="1253851" y="1013525"/>
                  </a:cubicBezTo>
                  <a:cubicBezTo>
                    <a:pt x="1253566" y="1015335"/>
                    <a:pt x="1253375" y="1017050"/>
                    <a:pt x="1254804" y="1017431"/>
                  </a:cubicBezTo>
                  <a:cubicBezTo>
                    <a:pt x="1258424" y="1019621"/>
                    <a:pt x="1250232" y="1018288"/>
                    <a:pt x="1252518" y="1014668"/>
                  </a:cubicBezTo>
                  <a:close/>
                  <a:moveTo>
                    <a:pt x="1248517" y="987998"/>
                  </a:moveTo>
                  <a:cubicBezTo>
                    <a:pt x="1249756" y="988094"/>
                    <a:pt x="1249375" y="989618"/>
                    <a:pt x="1249565" y="990570"/>
                  </a:cubicBezTo>
                  <a:cubicBezTo>
                    <a:pt x="1254899" y="989618"/>
                    <a:pt x="1256709" y="988284"/>
                    <a:pt x="1258138" y="992570"/>
                  </a:cubicBezTo>
                  <a:cubicBezTo>
                    <a:pt x="1253661" y="989427"/>
                    <a:pt x="1252518" y="992761"/>
                    <a:pt x="1251470" y="997047"/>
                  </a:cubicBezTo>
                  <a:cubicBezTo>
                    <a:pt x="1248041" y="996095"/>
                    <a:pt x="1249660" y="990856"/>
                    <a:pt x="1248517" y="987998"/>
                  </a:cubicBezTo>
                  <a:close/>
                  <a:moveTo>
                    <a:pt x="1255185" y="1044863"/>
                  </a:moveTo>
                  <a:cubicBezTo>
                    <a:pt x="1258424" y="1045529"/>
                    <a:pt x="1259090" y="1048482"/>
                    <a:pt x="1259662" y="1051435"/>
                  </a:cubicBezTo>
                  <a:cubicBezTo>
                    <a:pt x="1257185" y="1051244"/>
                    <a:pt x="1258328" y="1047911"/>
                    <a:pt x="1254899" y="1048577"/>
                  </a:cubicBezTo>
                  <a:cubicBezTo>
                    <a:pt x="1254994" y="1047339"/>
                    <a:pt x="1254994" y="1046101"/>
                    <a:pt x="1255185" y="1044863"/>
                  </a:cubicBezTo>
                  <a:close/>
                  <a:moveTo>
                    <a:pt x="1250613" y="806738"/>
                  </a:moveTo>
                  <a:cubicBezTo>
                    <a:pt x="1247374" y="809976"/>
                    <a:pt x="1246612" y="801308"/>
                    <a:pt x="1248708" y="799118"/>
                  </a:cubicBezTo>
                  <a:cubicBezTo>
                    <a:pt x="1250994" y="799499"/>
                    <a:pt x="1249184" y="803309"/>
                    <a:pt x="1252137" y="803118"/>
                  </a:cubicBezTo>
                  <a:cubicBezTo>
                    <a:pt x="1252042" y="804356"/>
                    <a:pt x="1250518" y="803975"/>
                    <a:pt x="1249565" y="804166"/>
                  </a:cubicBezTo>
                  <a:cubicBezTo>
                    <a:pt x="1249279" y="805595"/>
                    <a:pt x="1249756" y="806452"/>
                    <a:pt x="1250613" y="806738"/>
                  </a:cubicBezTo>
                  <a:close/>
                  <a:moveTo>
                    <a:pt x="1261471" y="750064"/>
                  </a:moveTo>
                  <a:cubicBezTo>
                    <a:pt x="1260709" y="752636"/>
                    <a:pt x="1258042" y="756731"/>
                    <a:pt x="1262138" y="757589"/>
                  </a:cubicBezTo>
                  <a:cubicBezTo>
                    <a:pt x="1261852" y="762542"/>
                    <a:pt x="1255185" y="763780"/>
                    <a:pt x="1260043" y="767399"/>
                  </a:cubicBezTo>
                  <a:cubicBezTo>
                    <a:pt x="1258900" y="771019"/>
                    <a:pt x="1257471" y="765971"/>
                    <a:pt x="1255090" y="767018"/>
                  </a:cubicBezTo>
                  <a:cubicBezTo>
                    <a:pt x="1253566" y="773972"/>
                    <a:pt x="1258900" y="770543"/>
                    <a:pt x="1260900" y="772543"/>
                  </a:cubicBezTo>
                  <a:cubicBezTo>
                    <a:pt x="1259090" y="773972"/>
                    <a:pt x="1259662" y="778353"/>
                    <a:pt x="1257757" y="779782"/>
                  </a:cubicBezTo>
                  <a:cubicBezTo>
                    <a:pt x="1256233" y="779401"/>
                    <a:pt x="1256423" y="775877"/>
                    <a:pt x="1258042" y="776067"/>
                  </a:cubicBezTo>
                  <a:cubicBezTo>
                    <a:pt x="1257376" y="774353"/>
                    <a:pt x="1255566" y="773495"/>
                    <a:pt x="1253280" y="773210"/>
                  </a:cubicBezTo>
                  <a:cubicBezTo>
                    <a:pt x="1253566" y="771495"/>
                    <a:pt x="1253756" y="769685"/>
                    <a:pt x="1252327" y="769400"/>
                  </a:cubicBezTo>
                  <a:cubicBezTo>
                    <a:pt x="1252803" y="765399"/>
                    <a:pt x="1254423" y="762827"/>
                    <a:pt x="1257852" y="762351"/>
                  </a:cubicBezTo>
                  <a:cubicBezTo>
                    <a:pt x="1257090" y="758732"/>
                    <a:pt x="1257090" y="751112"/>
                    <a:pt x="1261471" y="750064"/>
                  </a:cubicBezTo>
                  <a:close/>
                  <a:moveTo>
                    <a:pt x="1263757" y="691485"/>
                  </a:moveTo>
                  <a:cubicBezTo>
                    <a:pt x="1264329" y="695390"/>
                    <a:pt x="1261376" y="695009"/>
                    <a:pt x="1261948" y="698819"/>
                  </a:cubicBezTo>
                  <a:cubicBezTo>
                    <a:pt x="1259662" y="698153"/>
                    <a:pt x="1257661" y="689104"/>
                    <a:pt x="1263757" y="691485"/>
                  </a:cubicBezTo>
                  <a:close/>
                  <a:moveTo>
                    <a:pt x="1254804" y="785878"/>
                  </a:moveTo>
                  <a:cubicBezTo>
                    <a:pt x="1251851" y="784925"/>
                    <a:pt x="1252423" y="780925"/>
                    <a:pt x="1251661" y="778163"/>
                  </a:cubicBezTo>
                  <a:cubicBezTo>
                    <a:pt x="1254232" y="779496"/>
                    <a:pt x="1257376" y="783592"/>
                    <a:pt x="1254804" y="785878"/>
                  </a:cubicBezTo>
                  <a:close/>
                  <a:moveTo>
                    <a:pt x="1256233" y="814739"/>
                  </a:moveTo>
                  <a:cubicBezTo>
                    <a:pt x="1256995" y="816739"/>
                    <a:pt x="1260043" y="816929"/>
                    <a:pt x="1259566" y="819977"/>
                  </a:cubicBezTo>
                  <a:cubicBezTo>
                    <a:pt x="1253185" y="822168"/>
                    <a:pt x="1258804" y="829883"/>
                    <a:pt x="1251184" y="830550"/>
                  </a:cubicBezTo>
                  <a:cubicBezTo>
                    <a:pt x="1253185" y="822549"/>
                    <a:pt x="1254423" y="821692"/>
                    <a:pt x="1256233" y="814739"/>
                  </a:cubicBezTo>
                  <a:close/>
                  <a:moveTo>
                    <a:pt x="1257757" y="812357"/>
                  </a:moveTo>
                  <a:cubicBezTo>
                    <a:pt x="1259090" y="802547"/>
                    <a:pt x="1254709" y="800356"/>
                    <a:pt x="1255566" y="793403"/>
                  </a:cubicBezTo>
                  <a:cubicBezTo>
                    <a:pt x="1260519" y="789783"/>
                    <a:pt x="1258900" y="799022"/>
                    <a:pt x="1257376" y="802261"/>
                  </a:cubicBezTo>
                  <a:cubicBezTo>
                    <a:pt x="1260614" y="802928"/>
                    <a:pt x="1258709" y="797498"/>
                    <a:pt x="1262615" y="798927"/>
                  </a:cubicBezTo>
                  <a:cubicBezTo>
                    <a:pt x="1262233" y="800356"/>
                    <a:pt x="1262710" y="801213"/>
                    <a:pt x="1263662" y="801499"/>
                  </a:cubicBezTo>
                  <a:cubicBezTo>
                    <a:pt x="1259757" y="803404"/>
                    <a:pt x="1261090" y="807785"/>
                    <a:pt x="1262805" y="812643"/>
                  </a:cubicBezTo>
                  <a:cubicBezTo>
                    <a:pt x="1265472" y="813119"/>
                    <a:pt x="1263757" y="808262"/>
                    <a:pt x="1264519" y="806547"/>
                  </a:cubicBezTo>
                  <a:cubicBezTo>
                    <a:pt x="1269282" y="805976"/>
                    <a:pt x="1270425" y="808452"/>
                    <a:pt x="1270330" y="811976"/>
                  </a:cubicBezTo>
                  <a:cubicBezTo>
                    <a:pt x="1267853" y="811405"/>
                    <a:pt x="1268139" y="808452"/>
                    <a:pt x="1265662" y="807881"/>
                  </a:cubicBezTo>
                  <a:cubicBezTo>
                    <a:pt x="1264805" y="811786"/>
                    <a:pt x="1268520" y="811691"/>
                    <a:pt x="1270234" y="813215"/>
                  </a:cubicBezTo>
                  <a:cubicBezTo>
                    <a:pt x="1269663" y="814834"/>
                    <a:pt x="1267853" y="815024"/>
                    <a:pt x="1267472" y="816739"/>
                  </a:cubicBezTo>
                  <a:cubicBezTo>
                    <a:pt x="1265662" y="816072"/>
                    <a:pt x="1268139" y="815215"/>
                    <a:pt x="1267758" y="813024"/>
                  </a:cubicBezTo>
                  <a:cubicBezTo>
                    <a:pt x="1264519" y="811881"/>
                    <a:pt x="1265186" y="815405"/>
                    <a:pt x="1263757" y="816453"/>
                  </a:cubicBezTo>
                  <a:cubicBezTo>
                    <a:pt x="1261948" y="814929"/>
                    <a:pt x="1262900" y="811024"/>
                    <a:pt x="1257757" y="812357"/>
                  </a:cubicBezTo>
                  <a:close/>
                  <a:moveTo>
                    <a:pt x="1263662" y="661481"/>
                  </a:moveTo>
                  <a:cubicBezTo>
                    <a:pt x="1267186" y="661767"/>
                    <a:pt x="1267472" y="662529"/>
                    <a:pt x="1269187" y="655671"/>
                  </a:cubicBezTo>
                  <a:cubicBezTo>
                    <a:pt x="1272330" y="657767"/>
                    <a:pt x="1268996" y="672816"/>
                    <a:pt x="1263948" y="673959"/>
                  </a:cubicBezTo>
                  <a:cubicBezTo>
                    <a:pt x="1264996" y="668530"/>
                    <a:pt x="1269377" y="664720"/>
                    <a:pt x="1263662" y="661481"/>
                  </a:cubicBezTo>
                  <a:close/>
                  <a:moveTo>
                    <a:pt x="1268234" y="681865"/>
                  </a:moveTo>
                  <a:cubicBezTo>
                    <a:pt x="1270996" y="681389"/>
                    <a:pt x="1269853" y="684437"/>
                    <a:pt x="1271758" y="684627"/>
                  </a:cubicBezTo>
                  <a:cubicBezTo>
                    <a:pt x="1277378" y="679007"/>
                    <a:pt x="1268520" y="675769"/>
                    <a:pt x="1270520" y="669482"/>
                  </a:cubicBezTo>
                  <a:cubicBezTo>
                    <a:pt x="1274616" y="668720"/>
                    <a:pt x="1271949" y="673673"/>
                    <a:pt x="1273854" y="674721"/>
                  </a:cubicBezTo>
                  <a:cubicBezTo>
                    <a:pt x="1274902" y="674150"/>
                    <a:pt x="1275949" y="673578"/>
                    <a:pt x="1277664" y="673769"/>
                  </a:cubicBezTo>
                  <a:cubicBezTo>
                    <a:pt x="1273282" y="665958"/>
                    <a:pt x="1282712" y="656243"/>
                    <a:pt x="1279569" y="650147"/>
                  </a:cubicBezTo>
                  <a:cubicBezTo>
                    <a:pt x="1281378" y="650909"/>
                    <a:pt x="1282522" y="652242"/>
                    <a:pt x="1284332" y="653004"/>
                  </a:cubicBezTo>
                  <a:cubicBezTo>
                    <a:pt x="1281474" y="656052"/>
                    <a:pt x="1280140" y="661291"/>
                    <a:pt x="1281950" y="666530"/>
                  </a:cubicBezTo>
                  <a:cubicBezTo>
                    <a:pt x="1281665" y="667958"/>
                    <a:pt x="1279569" y="667387"/>
                    <a:pt x="1278140" y="667482"/>
                  </a:cubicBezTo>
                  <a:cubicBezTo>
                    <a:pt x="1281378" y="674912"/>
                    <a:pt x="1273282" y="679579"/>
                    <a:pt x="1272806" y="687104"/>
                  </a:cubicBezTo>
                  <a:cubicBezTo>
                    <a:pt x="1270996" y="686818"/>
                    <a:pt x="1269282" y="686627"/>
                    <a:pt x="1268996" y="688056"/>
                  </a:cubicBezTo>
                  <a:cubicBezTo>
                    <a:pt x="1267853" y="687294"/>
                    <a:pt x="1267377" y="684437"/>
                    <a:pt x="1266615" y="686627"/>
                  </a:cubicBezTo>
                  <a:cubicBezTo>
                    <a:pt x="1263091" y="685294"/>
                    <a:pt x="1269663" y="685103"/>
                    <a:pt x="1268234" y="681865"/>
                  </a:cubicBezTo>
                  <a:close/>
                  <a:moveTo>
                    <a:pt x="1294333" y="437453"/>
                  </a:moveTo>
                  <a:cubicBezTo>
                    <a:pt x="1291285" y="437739"/>
                    <a:pt x="1295476" y="431834"/>
                    <a:pt x="1290903" y="433453"/>
                  </a:cubicBezTo>
                  <a:cubicBezTo>
                    <a:pt x="1293380" y="432786"/>
                    <a:pt x="1290713" y="425928"/>
                    <a:pt x="1295095" y="427547"/>
                  </a:cubicBezTo>
                  <a:cubicBezTo>
                    <a:pt x="1293571" y="432310"/>
                    <a:pt x="1297285" y="434977"/>
                    <a:pt x="1294333" y="437453"/>
                  </a:cubicBezTo>
                  <a:close/>
                  <a:moveTo>
                    <a:pt x="1305001" y="892463"/>
                  </a:moveTo>
                  <a:cubicBezTo>
                    <a:pt x="1304239" y="894844"/>
                    <a:pt x="1304143" y="897797"/>
                    <a:pt x="1300905" y="897130"/>
                  </a:cubicBezTo>
                  <a:cubicBezTo>
                    <a:pt x="1300715" y="896082"/>
                    <a:pt x="1301476" y="895987"/>
                    <a:pt x="1302238" y="895987"/>
                  </a:cubicBezTo>
                  <a:cubicBezTo>
                    <a:pt x="1302143" y="894463"/>
                    <a:pt x="1300048" y="894749"/>
                    <a:pt x="1298619" y="894463"/>
                  </a:cubicBezTo>
                  <a:cubicBezTo>
                    <a:pt x="1299762" y="890367"/>
                    <a:pt x="1301572" y="889224"/>
                    <a:pt x="1296428" y="890558"/>
                  </a:cubicBezTo>
                  <a:cubicBezTo>
                    <a:pt x="1298428" y="889224"/>
                    <a:pt x="1299762" y="887224"/>
                    <a:pt x="1302905" y="887319"/>
                  </a:cubicBezTo>
                  <a:cubicBezTo>
                    <a:pt x="1303000" y="889605"/>
                    <a:pt x="1301191" y="893415"/>
                    <a:pt x="1305001" y="892463"/>
                  </a:cubicBezTo>
                  <a:close/>
                  <a:moveTo>
                    <a:pt x="1307763" y="796355"/>
                  </a:moveTo>
                  <a:cubicBezTo>
                    <a:pt x="1306620" y="800737"/>
                    <a:pt x="1305667" y="790069"/>
                    <a:pt x="1304143" y="794831"/>
                  </a:cubicBezTo>
                  <a:cubicBezTo>
                    <a:pt x="1301191" y="794260"/>
                    <a:pt x="1305858" y="791688"/>
                    <a:pt x="1305763" y="789974"/>
                  </a:cubicBezTo>
                  <a:cubicBezTo>
                    <a:pt x="1310430" y="791307"/>
                    <a:pt x="1305572" y="794355"/>
                    <a:pt x="1307763" y="796355"/>
                  </a:cubicBezTo>
                  <a:close/>
                  <a:moveTo>
                    <a:pt x="1307096" y="851410"/>
                  </a:moveTo>
                  <a:cubicBezTo>
                    <a:pt x="1310525" y="850743"/>
                    <a:pt x="1309382" y="854077"/>
                    <a:pt x="1311859" y="854267"/>
                  </a:cubicBezTo>
                  <a:cubicBezTo>
                    <a:pt x="1311192" y="856077"/>
                    <a:pt x="1310335" y="853696"/>
                    <a:pt x="1308144" y="853982"/>
                  </a:cubicBezTo>
                  <a:cubicBezTo>
                    <a:pt x="1311192" y="857506"/>
                    <a:pt x="1309001" y="858744"/>
                    <a:pt x="1309953" y="862840"/>
                  </a:cubicBezTo>
                  <a:cubicBezTo>
                    <a:pt x="1301857" y="862364"/>
                    <a:pt x="1306144" y="874270"/>
                    <a:pt x="1303762" y="877318"/>
                  </a:cubicBezTo>
                  <a:cubicBezTo>
                    <a:pt x="1300333" y="866840"/>
                    <a:pt x="1309763" y="858363"/>
                    <a:pt x="1307096" y="851410"/>
                  </a:cubicBezTo>
                  <a:close/>
                  <a:moveTo>
                    <a:pt x="1308525" y="833979"/>
                  </a:moveTo>
                  <a:cubicBezTo>
                    <a:pt x="1309763" y="834074"/>
                    <a:pt x="1311001" y="834170"/>
                    <a:pt x="1312240" y="834265"/>
                  </a:cubicBezTo>
                  <a:cubicBezTo>
                    <a:pt x="1311478" y="840361"/>
                    <a:pt x="1311001" y="841694"/>
                    <a:pt x="1307477" y="846362"/>
                  </a:cubicBezTo>
                  <a:cubicBezTo>
                    <a:pt x="1306144" y="841409"/>
                    <a:pt x="1310716" y="840647"/>
                    <a:pt x="1308525" y="833979"/>
                  </a:cubicBezTo>
                  <a:close/>
                  <a:moveTo>
                    <a:pt x="1336814" y="1025241"/>
                  </a:moveTo>
                  <a:cubicBezTo>
                    <a:pt x="1332242" y="1026098"/>
                    <a:pt x="1335004" y="1019717"/>
                    <a:pt x="1336052" y="1018955"/>
                  </a:cubicBezTo>
                  <a:cubicBezTo>
                    <a:pt x="1333861" y="1018574"/>
                    <a:pt x="1333290" y="1020288"/>
                    <a:pt x="1331004" y="1019812"/>
                  </a:cubicBezTo>
                  <a:cubicBezTo>
                    <a:pt x="1330813" y="1016002"/>
                    <a:pt x="1335671" y="1018097"/>
                    <a:pt x="1336338" y="1015240"/>
                  </a:cubicBezTo>
                  <a:cubicBezTo>
                    <a:pt x="1339672" y="1015145"/>
                    <a:pt x="1340243" y="1017240"/>
                    <a:pt x="1339672" y="1020479"/>
                  </a:cubicBezTo>
                  <a:cubicBezTo>
                    <a:pt x="1334147" y="1019145"/>
                    <a:pt x="1336624" y="1022288"/>
                    <a:pt x="1336814" y="1025241"/>
                  </a:cubicBezTo>
                  <a:close/>
                  <a:moveTo>
                    <a:pt x="1331290" y="984760"/>
                  </a:moveTo>
                  <a:cubicBezTo>
                    <a:pt x="1338624" y="986855"/>
                    <a:pt x="1339672" y="998571"/>
                    <a:pt x="1332433" y="1001143"/>
                  </a:cubicBezTo>
                  <a:cubicBezTo>
                    <a:pt x="1335766" y="995618"/>
                    <a:pt x="1331099" y="990951"/>
                    <a:pt x="1331290" y="984760"/>
                  </a:cubicBezTo>
                  <a:close/>
                  <a:moveTo>
                    <a:pt x="1335957" y="1005143"/>
                  </a:moveTo>
                  <a:cubicBezTo>
                    <a:pt x="1335671" y="1006572"/>
                    <a:pt x="1336052" y="1007429"/>
                    <a:pt x="1337005" y="1007715"/>
                  </a:cubicBezTo>
                  <a:cubicBezTo>
                    <a:pt x="1336624" y="1009144"/>
                    <a:pt x="1335671" y="1008287"/>
                    <a:pt x="1335766" y="1007620"/>
                  </a:cubicBezTo>
                  <a:cubicBezTo>
                    <a:pt x="1330432" y="1009715"/>
                    <a:pt x="1329385" y="1009525"/>
                    <a:pt x="1324241" y="1010477"/>
                  </a:cubicBezTo>
                  <a:cubicBezTo>
                    <a:pt x="1323003" y="1010382"/>
                    <a:pt x="1323384" y="1008858"/>
                    <a:pt x="1323193" y="1007906"/>
                  </a:cubicBezTo>
                  <a:cubicBezTo>
                    <a:pt x="1323289" y="1007048"/>
                    <a:pt x="1323289" y="1006286"/>
                    <a:pt x="1323384" y="1005429"/>
                  </a:cubicBezTo>
                  <a:cubicBezTo>
                    <a:pt x="1327003" y="1008858"/>
                    <a:pt x="1332623" y="1006191"/>
                    <a:pt x="1335957" y="1005143"/>
                  </a:cubicBezTo>
                  <a:close/>
                  <a:moveTo>
                    <a:pt x="1327861" y="1074486"/>
                  </a:moveTo>
                  <a:cubicBezTo>
                    <a:pt x="1331766" y="1075724"/>
                    <a:pt x="1329099" y="1082677"/>
                    <a:pt x="1333385" y="1083725"/>
                  </a:cubicBezTo>
                  <a:cubicBezTo>
                    <a:pt x="1332528" y="1087916"/>
                    <a:pt x="1326718" y="1081248"/>
                    <a:pt x="1327099" y="1084487"/>
                  </a:cubicBezTo>
                  <a:cubicBezTo>
                    <a:pt x="1323098" y="1088011"/>
                    <a:pt x="1330813" y="1079248"/>
                    <a:pt x="1324908" y="1080581"/>
                  </a:cubicBezTo>
                  <a:cubicBezTo>
                    <a:pt x="1326432" y="1076867"/>
                    <a:pt x="1327099" y="1079153"/>
                    <a:pt x="1328623" y="1080867"/>
                  </a:cubicBezTo>
                  <a:cubicBezTo>
                    <a:pt x="1332052" y="1080010"/>
                    <a:pt x="1325384" y="1078295"/>
                    <a:pt x="1327861" y="1074486"/>
                  </a:cubicBezTo>
                  <a:close/>
                  <a:moveTo>
                    <a:pt x="1330147" y="1107251"/>
                  </a:moveTo>
                  <a:cubicBezTo>
                    <a:pt x="1326622" y="1105251"/>
                    <a:pt x="1332718" y="1103156"/>
                    <a:pt x="1331957" y="1099917"/>
                  </a:cubicBezTo>
                  <a:cubicBezTo>
                    <a:pt x="1334433" y="1100965"/>
                    <a:pt x="1331766" y="1106299"/>
                    <a:pt x="1336528" y="1105346"/>
                  </a:cubicBezTo>
                  <a:cubicBezTo>
                    <a:pt x="1333004" y="1108966"/>
                    <a:pt x="1331861" y="1100203"/>
                    <a:pt x="1330147" y="1107251"/>
                  </a:cubicBezTo>
                  <a:close/>
                  <a:moveTo>
                    <a:pt x="1331957" y="1116110"/>
                  </a:moveTo>
                  <a:cubicBezTo>
                    <a:pt x="1327480" y="1114776"/>
                    <a:pt x="1331385" y="1110966"/>
                    <a:pt x="1332528" y="1108680"/>
                  </a:cubicBezTo>
                  <a:cubicBezTo>
                    <a:pt x="1334719" y="1111538"/>
                    <a:pt x="1332433" y="1113919"/>
                    <a:pt x="1331957" y="1116110"/>
                  </a:cubicBezTo>
                  <a:close/>
                  <a:moveTo>
                    <a:pt x="1327575" y="1093250"/>
                  </a:moveTo>
                  <a:cubicBezTo>
                    <a:pt x="1329956" y="1094678"/>
                    <a:pt x="1329861" y="1098203"/>
                    <a:pt x="1329385" y="1102108"/>
                  </a:cubicBezTo>
                  <a:cubicBezTo>
                    <a:pt x="1325765" y="1101727"/>
                    <a:pt x="1327480" y="1096774"/>
                    <a:pt x="1327575" y="1093250"/>
                  </a:cubicBezTo>
                  <a:close/>
                  <a:moveTo>
                    <a:pt x="1327384" y="925610"/>
                  </a:moveTo>
                  <a:cubicBezTo>
                    <a:pt x="1325289" y="925419"/>
                    <a:pt x="1323289" y="925324"/>
                    <a:pt x="1321193" y="925133"/>
                  </a:cubicBezTo>
                  <a:cubicBezTo>
                    <a:pt x="1321288" y="923895"/>
                    <a:pt x="1321384" y="922657"/>
                    <a:pt x="1321479" y="921419"/>
                  </a:cubicBezTo>
                  <a:cubicBezTo>
                    <a:pt x="1323765" y="924467"/>
                    <a:pt x="1327956" y="919418"/>
                    <a:pt x="1327384" y="925610"/>
                  </a:cubicBezTo>
                  <a:close/>
                  <a:moveTo>
                    <a:pt x="1319860" y="863697"/>
                  </a:moveTo>
                  <a:cubicBezTo>
                    <a:pt x="1318336" y="861792"/>
                    <a:pt x="1317669" y="857315"/>
                    <a:pt x="1319193" y="856172"/>
                  </a:cubicBezTo>
                  <a:cubicBezTo>
                    <a:pt x="1322336" y="857887"/>
                    <a:pt x="1321193" y="860554"/>
                    <a:pt x="1319860" y="863697"/>
                  </a:cubicBezTo>
                  <a:close/>
                  <a:moveTo>
                    <a:pt x="1315574" y="932182"/>
                  </a:moveTo>
                  <a:cubicBezTo>
                    <a:pt x="1311287" y="935135"/>
                    <a:pt x="1315954" y="940278"/>
                    <a:pt x="1317288" y="942374"/>
                  </a:cubicBezTo>
                  <a:cubicBezTo>
                    <a:pt x="1317288" y="944564"/>
                    <a:pt x="1315574" y="944850"/>
                    <a:pt x="1315669" y="947231"/>
                  </a:cubicBezTo>
                  <a:cubicBezTo>
                    <a:pt x="1312811" y="947708"/>
                    <a:pt x="1314049" y="944755"/>
                    <a:pt x="1312144" y="944469"/>
                  </a:cubicBezTo>
                  <a:cubicBezTo>
                    <a:pt x="1311097" y="944660"/>
                    <a:pt x="1310811" y="945612"/>
                    <a:pt x="1309573" y="945517"/>
                  </a:cubicBezTo>
                  <a:cubicBezTo>
                    <a:pt x="1309573" y="947803"/>
                    <a:pt x="1313764" y="946660"/>
                    <a:pt x="1314335" y="948470"/>
                  </a:cubicBezTo>
                  <a:cubicBezTo>
                    <a:pt x="1313954" y="949803"/>
                    <a:pt x="1313097" y="949041"/>
                    <a:pt x="1313097" y="948374"/>
                  </a:cubicBezTo>
                  <a:cubicBezTo>
                    <a:pt x="1311478" y="948470"/>
                    <a:pt x="1311668" y="950756"/>
                    <a:pt x="1312907" y="950851"/>
                  </a:cubicBezTo>
                  <a:cubicBezTo>
                    <a:pt x="1311573" y="954470"/>
                    <a:pt x="1311287" y="947803"/>
                    <a:pt x="1308049" y="949232"/>
                  </a:cubicBezTo>
                  <a:cubicBezTo>
                    <a:pt x="1308334" y="946279"/>
                    <a:pt x="1308525" y="943421"/>
                    <a:pt x="1308715" y="940564"/>
                  </a:cubicBezTo>
                  <a:cubicBezTo>
                    <a:pt x="1311954" y="941707"/>
                    <a:pt x="1311287" y="938183"/>
                    <a:pt x="1312716" y="937135"/>
                  </a:cubicBezTo>
                  <a:cubicBezTo>
                    <a:pt x="1313478" y="934182"/>
                    <a:pt x="1310620" y="934277"/>
                    <a:pt x="1311954" y="930848"/>
                  </a:cubicBezTo>
                  <a:cubicBezTo>
                    <a:pt x="1308906" y="933039"/>
                    <a:pt x="1310620" y="930467"/>
                    <a:pt x="1308334" y="929324"/>
                  </a:cubicBezTo>
                  <a:cubicBezTo>
                    <a:pt x="1308049" y="926753"/>
                    <a:pt x="1317955" y="931610"/>
                    <a:pt x="1318621" y="926372"/>
                  </a:cubicBezTo>
                  <a:cubicBezTo>
                    <a:pt x="1322527" y="929134"/>
                    <a:pt x="1320145" y="932372"/>
                    <a:pt x="1317859" y="935039"/>
                  </a:cubicBezTo>
                  <a:cubicBezTo>
                    <a:pt x="1316145" y="934373"/>
                    <a:pt x="1318145" y="933896"/>
                    <a:pt x="1318050" y="932563"/>
                  </a:cubicBezTo>
                  <a:cubicBezTo>
                    <a:pt x="1317193" y="932277"/>
                    <a:pt x="1316431" y="932182"/>
                    <a:pt x="1315574" y="932182"/>
                  </a:cubicBezTo>
                  <a:close/>
                  <a:moveTo>
                    <a:pt x="1305858" y="1082772"/>
                  </a:moveTo>
                  <a:cubicBezTo>
                    <a:pt x="1304429" y="1086296"/>
                    <a:pt x="1304429" y="1086487"/>
                    <a:pt x="1305286" y="1090202"/>
                  </a:cubicBezTo>
                  <a:cubicBezTo>
                    <a:pt x="1310144" y="1089821"/>
                    <a:pt x="1310525" y="1089630"/>
                    <a:pt x="1313859" y="1092107"/>
                  </a:cubicBezTo>
                  <a:cubicBezTo>
                    <a:pt x="1311478" y="1093440"/>
                    <a:pt x="1306715" y="1090488"/>
                    <a:pt x="1303667" y="1093821"/>
                  </a:cubicBezTo>
                  <a:cubicBezTo>
                    <a:pt x="1305286" y="1087820"/>
                    <a:pt x="1300905" y="1083058"/>
                    <a:pt x="1305858" y="1082772"/>
                  </a:cubicBezTo>
                  <a:close/>
                  <a:moveTo>
                    <a:pt x="1289570" y="1082677"/>
                  </a:moveTo>
                  <a:cubicBezTo>
                    <a:pt x="1284903" y="1083153"/>
                    <a:pt x="1286808" y="1078105"/>
                    <a:pt x="1285093" y="1076105"/>
                  </a:cubicBezTo>
                  <a:cubicBezTo>
                    <a:pt x="1281855" y="1075438"/>
                    <a:pt x="1285665" y="1083153"/>
                    <a:pt x="1280998" y="1080772"/>
                  </a:cubicBezTo>
                  <a:cubicBezTo>
                    <a:pt x="1280426" y="1076962"/>
                    <a:pt x="1282617" y="1076390"/>
                    <a:pt x="1282807" y="1073438"/>
                  </a:cubicBezTo>
                  <a:cubicBezTo>
                    <a:pt x="1285189" y="1072390"/>
                    <a:pt x="1286617" y="1077533"/>
                    <a:pt x="1287760" y="1073819"/>
                  </a:cubicBezTo>
                  <a:cubicBezTo>
                    <a:pt x="1291570" y="1076676"/>
                    <a:pt x="1288141" y="1078962"/>
                    <a:pt x="1289570" y="1082677"/>
                  </a:cubicBezTo>
                  <a:close/>
                  <a:moveTo>
                    <a:pt x="1274902" y="1110299"/>
                  </a:moveTo>
                  <a:cubicBezTo>
                    <a:pt x="1274997" y="1111823"/>
                    <a:pt x="1277092" y="1111538"/>
                    <a:pt x="1278521" y="1111823"/>
                  </a:cubicBezTo>
                  <a:cubicBezTo>
                    <a:pt x="1278902" y="1116776"/>
                    <a:pt x="1275283" y="1117157"/>
                    <a:pt x="1271758" y="1117538"/>
                  </a:cubicBezTo>
                  <a:cubicBezTo>
                    <a:pt x="1275283" y="1110490"/>
                    <a:pt x="1269853" y="1103632"/>
                    <a:pt x="1269758" y="1096107"/>
                  </a:cubicBezTo>
                  <a:cubicBezTo>
                    <a:pt x="1271377" y="1101251"/>
                    <a:pt x="1276426" y="1103537"/>
                    <a:pt x="1282807" y="1104680"/>
                  </a:cubicBezTo>
                  <a:cubicBezTo>
                    <a:pt x="1284141" y="1108299"/>
                    <a:pt x="1276426" y="1110204"/>
                    <a:pt x="1277759" y="1105537"/>
                  </a:cubicBezTo>
                  <a:cubicBezTo>
                    <a:pt x="1276045" y="1106204"/>
                    <a:pt x="1275283" y="1108013"/>
                    <a:pt x="1274902" y="1110299"/>
                  </a:cubicBezTo>
                  <a:close/>
                  <a:moveTo>
                    <a:pt x="1268901" y="1122301"/>
                  </a:moveTo>
                  <a:cubicBezTo>
                    <a:pt x="1267567" y="1120301"/>
                    <a:pt x="1265567" y="1118967"/>
                    <a:pt x="1265662" y="1115729"/>
                  </a:cubicBezTo>
                  <a:cubicBezTo>
                    <a:pt x="1269377" y="1114586"/>
                    <a:pt x="1269758" y="1122111"/>
                    <a:pt x="1271663" y="1118777"/>
                  </a:cubicBezTo>
                  <a:cubicBezTo>
                    <a:pt x="1276235" y="1121253"/>
                    <a:pt x="1268806" y="1120586"/>
                    <a:pt x="1268901" y="1122301"/>
                  </a:cubicBezTo>
                  <a:close/>
                  <a:moveTo>
                    <a:pt x="1279569" y="681484"/>
                  </a:moveTo>
                  <a:cubicBezTo>
                    <a:pt x="1281569" y="678055"/>
                    <a:pt x="1283855" y="683960"/>
                    <a:pt x="1282903" y="686818"/>
                  </a:cubicBezTo>
                  <a:cubicBezTo>
                    <a:pt x="1280712" y="687104"/>
                    <a:pt x="1280617" y="685675"/>
                    <a:pt x="1280617" y="684151"/>
                  </a:cubicBezTo>
                  <a:cubicBezTo>
                    <a:pt x="1278235" y="686246"/>
                    <a:pt x="1276330" y="683960"/>
                    <a:pt x="1277188" y="680150"/>
                  </a:cubicBezTo>
                  <a:cubicBezTo>
                    <a:pt x="1278521" y="680531"/>
                    <a:pt x="1277854" y="682722"/>
                    <a:pt x="1279474" y="682817"/>
                  </a:cubicBezTo>
                  <a:cubicBezTo>
                    <a:pt x="1280902" y="682627"/>
                    <a:pt x="1280236" y="681579"/>
                    <a:pt x="1279569" y="681484"/>
                  </a:cubicBezTo>
                  <a:close/>
                  <a:moveTo>
                    <a:pt x="1289284" y="654719"/>
                  </a:moveTo>
                  <a:cubicBezTo>
                    <a:pt x="1285570" y="657767"/>
                    <a:pt x="1290523" y="657576"/>
                    <a:pt x="1290046" y="661100"/>
                  </a:cubicBezTo>
                  <a:cubicBezTo>
                    <a:pt x="1288618" y="661196"/>
                    <a:pt x="1287856" y="660624"/>
                    <a:pt x="1287665" y="659672"/>
                  </a:cubicBezTo>
                  <a:cubicBezTo>
                    <a:pt x="1286236" y="659767"/>
                    <a:pt x="1286903" y="660910"/>
                    <a:pt x="1287570" y="660910"/>
                  </a:cubicBezTo>
                  <a:cubicBezTo>
                    <a:pt x="1286999" y="663482"/>
                    <a:pt x="1283379" y="659291"/>
                    <a:pt x="1284141" y="656909"/>
                  </a:cubicBezTo>
                  <a:cubicBezTo>
                    <a:pt x="1286522" y="657005"/>
                    <a:pt x="1285951" y="653576"/>
                    <a:pt x="1289284" y="654719"/>
                  </a:cubicBezTo>
                  <a:close/>
                  <a:moveTo>
                    <a:pt x="1282522" y="567851"/>
                  </a:moveTo>
                  <a:cubicBezTo>
                    <a:pt x="1280236" y="565374"/>
                    <a:pt x="1282236" y="561850"/>
                    <a:pt x="1286617" y="563183"/>
                  </a:cubicBezTo>
                  <a:cubicBezTo>
                    <a:pt x="1285951" y="565565"/>
                    <a:pt x="1285760" y="568517"/>
                    <a:pt x="1282522" y="567851"/>
                  </a:cubicBezTo>
                  <a:close/>
                  <a:moveTo>
                    <a:pt x="1292428" y="631287"/>
                  </a:moveTo>
                  <a:cubicBezTo>
                    <a:pt x="1290903" y="632525"/>
                    <a:pt x="1288046" y="625096"/>
                    <a:pt x="1288237" y="620905"/>
                  </a:cubicBezTo>
                  <a:cubicBezTo>
                    <a:pt x="1294618" y="621381"/>
                    <a:pt x="1288046" y="627763"/>
                    <a:pt x="1292428" y="631287"/>
                  </a:cubicBezTo>
                  <a:close/>
                  <a:moveTo>
                    <a:pt x="1295476" y="840456"/>
                  </a:moveTo>
                  <a:cubicBezTo>
                    <a:pt x="1297857" y="841218"/>
                    <a:pt x="1296047" y="845409"/>
                    <a:pt x="1300143" y="844552"/>
                  </a:cubicBezTo>
                  <a:cubicBezTo>
                    <a:pt x="1295380" y="849886"/>
                    <a:pt x="1307096" y="856458"/>
                    <a:pt x="1297762" y="858173"/>
                  </a:cubicBezTo>
                  <a:cubicBezTo>
                    <a:pt x="1295190" y="856744"/>
                    <a:pt x="1301286" y="839980"/>
                    <a:pt x="1292618" y="843980"/>
                  </a:cubicBezTo>
                  <a:cubicBezTo>
                    <a:pt x="1293571" y="842742"/>
                    <a:pt x="1295666" y="842933"/>
                    <a:pt x="1295476" y="840456"/>
                  </a:cubicBezTo>
                  <a:close/>
                  <a:moveTo>
                    <a:pt x="1294999" y="830360"/>
                  </a:moveTo>
                  <a:cubicBezTo>
                    <a:pt x="1295095" y="828740"/>
                    <a:pt x="1295285" y="827026"/>
                    <a:pt x="1295380" y="825407"/>
                  </a:cubicBezTo>
                  <a:cubicBezTo>
                    <a:pt x="1297666" y="823597"/>
                    <a:pt x="1303477" y="827407"/>
                    <a:pt x="1294999" y="830360"/>
                  </a:cubicBezTo>
                  <a:close/>
                  <a:moveTo>
                    <a:pt x="1305191" y="952565"/>
                  </a:moveTo>
                  <a:cubicBezTo>
                    <a:pt x="1299952" y="950470"/>
                    <a:pt x="1303191" y="958376"/>
                    <a:pt x="1298524" y="957042"/>
                  </a:cubicBezTo>
                  <a:cubicBezTo>
                    <a:pt x="1299762" y="954185"/>
                    <a:pt x="1301095" y="948184"/>
                    <a:pt x="1296809" y="946946"/>
                  </a:cubicBezTo>
                  <a:cubicBezTo>
                    <a:pt x="1297095" y="945517"/>
                    <a:pt x="1299190" y="946088"/>
                    <a:pt x="1300619" y="945993"/>
                  </a:cubicBezTo>
                  <a:cubicBezTo>
                    <a:pt x="1300715" y="944755"/>
                    <a:pt x="1300810" y="943517"/>
                    <a:pt x="1300905" y="942278"/>
                  </a:cubicBezTo>
                  <a:cubicBezTo>
                    <a:pt x="1296428" y="942088"/>
                    <a:pt x="1294333" y="934087"/>
                    <a:pt x="1292713" y="935325"/>
                  </a:cubicBezTo>
                  <a:cubicBezTo>
                    <a:pt x="1289665" y="929134"/>
                    <a:pt x="1297095" y="935230"/>
                    <a:pt x="1299095" y="933325"/>
                  </a:cubicBezTo>
                  <a:cubicBezTo>
                    <a:pt x="1298428" y="931991"/>
                    <a:pt x="1296333" y="931801"/>
                    <a:pt x="1296904" y="929420"/>
                  </a:cubicBezTo>
                  <a:cubicBezTo>
                    <a:pt x="1298524" y="929515"/>
                    <a:pt x="1300238" y="929705"/>
                    <a:pt x="1301857" y="929801"/>
                  </a:cubicBezTo>
                  <a:cubicBezTo>
                    <a:pt x="1300619" y="935801"/>
                    <a:pt x="1299857" y="936754"/>
                    <a:pt x="1304905" y="938754"/>
                  </a:cubicBezTo>
                  <a:cubicBezTo>
                    <a:pt x="1302810" y="945517"/>
                    <a:pt x="1304620" y="946279"/>
                    <a:pt x="1305191" y="952565"/>
                  </a:cubicBezTo>
                  <a:close/>
                  <a:moveTo>
                    <a:pt x="1307382" y="878937"/>
                  </a:moveTo>
                  <a:cubicBezTo>
                    <a:pt x="1311287" y="881033"/>
                    <a:pt x="1310335" y="881985"/>
                    <a:pt x="1309287" y="886557"/>
                  </a:cubicBezTo>
                  <a:cubicBezTo>
                    <a:pt x="1307668" y="885986"/>
                    <a:pt x="1307477" y="884176"/>
                    <a:pt x="1305763" y="883795"/>
                  </a:cubicBezTo>
                  <a:cubicBezTo>
                    <a:pt x="1305858" y="882557"/>
                    <a:pt x="1307382" y="882938"/>
                    <a:pt x="1308334" y="882747"/>
                  </a:cubicBezTo>
                  <a:cubicBezTo>
                    <a:pt x="1307763" y="881699"/>
                    <a:pt x="1307191" y="880652"/>
                    <a:pt x="1307382" y="878937"/>
                  </a:cubicBezTo>
                  <a:close/>
                  <a:moveTo>
                    <a:pt x="1305858" y="958852"/>
                  </a:moveTo>
                  <a:cubicBezTo>
                    <a:pt x="1306239" y="961233"/>
                    <a:pt x="1309192" y="961424"/>
                    <a:pt x="1307858" y="965234"/>
                  </a:cubicBezTo>
                  <a:cubicBezTo>
                    <a:pt x="1306906" y="964472"/>
                    <a:pt x="1305953" y="963805"/>
                    <a:pt x="1304239" y="963710"/>
                  </a:cubicBezTo>
                  <a:cubicBezTo>
                    <a:pt x="1304048" y="961709"/>
                    <a:pt x="1305572" y="961709"/>
                    <a:pt x="1305763" y="960090"/>
                  </a:cubicBezTo>
                  <a:cubicBezTo>
                    <a:pt x="1304524" y="959995"/>
                    <a:pt x="1303286" y="959900"/>
                    <a:pt x="1302048" y="959804"/>
                  </a:cubicBezTo>
                  <a:cubicBezTo>
                    <a:pt x="1299476" y="963043"/>
                    <a:pt x="1302143" y="956471"/>
                    <a:pt x="1305858" y="958852"/>
                  </a:cubicBezTo>
                  <a:close/>
                  <a:moveTo>
                    <a:pt x="1309382" y="1024193"/>
                  </a:moveTo>
                  <a:cubicBezTo>
                    <a:pt x="1308334" y="1023336"/>
                    <a:pt x="1307287" y="1022479"/>
                    <a:pt x="1306906" y="1024003"/>
                  </a:cubicBezTo>
                  <a:cubicBezTo>
                    <a:pt x="1306429" y="1030385"/>
                    <a:pt x="1304239" y="1029813"/>
                    <a:pt x="1302048" y="1037338"/>
                  </a:cubicBezTo>
                  <a:cubicBezTo>
                    <a:pt x="1299286" y="1034290"/>
                    <a:pt x="1296714" y="1031051"/>
                    <a:pt x="1298047" y="1024479"/>
                  </a:cubicBezTo>
                  <a:cubicBezTo>
                    <a:pt x="1299762" y="1028289"/>
                    <a:pt x="1301095" y="1026194"/>
                    <a:pt x="1301953" y="1022288"/>
                  </a:cubicBezTo>
                  <a:cubicBezTo>
                    <a:pt x="1305191" y="1020860"/>
                    <a:pt x="1304524" y="1028289"/>
                    <a:pt x="1306810" y="1023908"/>
                  </a:cubicBezTo>
                  <a:cubicBezTo>
                    <a:pt x="1303191" y="1022574"/>
                    <a:pt x="1308715" y="1020955"/>
                    <a:pt x="1307287" y="1017716"/>
                  </a:cubicBezTo>
                  <a:cubicBezTo>
                    <a:pt x="1302715" y="1015526"/>
                    <a:pt x="1306620" y="1023241"/>
                    <a:pt x="1302048" y="1021050"/>
                  </a:cubicBezTo>
                  <a:cubicBezTo>
                    <a:pt x="1302334" y="1016573"/>
                    <a:pt x="1300715" y="1013716"/>
                    <a:pt x="1300428" y="1009620"/>
                  </a:cubicBezTo>
                  <a:cubicBezTo>
                    <a:pt x="1302143" y="1010858"/>
                    <a:pt x="1304239" y="1011811"/>
                    <a:pt x="1303762" y="1014859"/>
                  </a:cubicBezTo>
                  <a:cubicBezTo>
                    <a:pt x="1305096" y="1014097"/>
                    <a:pt x="1305286" y="1012097"/>
                    <a:pt x="1307668" y="1012668"/>
                  </a:cubicBezTo>
                  <a:cubicBezTo>
                    <a:pt x="1304905" y="1011430"/>
                    <a:pt x="1303000" y="1011811"/>
                    <a:pt x="1301857" y="1007144"/>
                  </a:cubicBezTo>
                  <a:cubicBezTo>
                    <a:pt x="1303191" y="1004000"/>
                    <a:pt x="1307096" y="1010001"/>
                    <a:pt x="1309382" y="1006477"/>
                  </a:cubicBezTo>
                  <a:cubicBezTo>
                    <a:pt x="1311192" y="1007239"/>
                    <a:pt x="1309382" y="1007810"/>
                    <a:pt x="1308049" y="1007620"/>
                  </a:cubicBezTo>
                  <a:cubicBezTo>
                    <a:pt x="1307572" y="1010287"/>
                    <a:pt x="1308715" y="1011620"/>
                    <a:pt x="1311478" y="1011620"/>
                  </a:cubicBezTo>
                  <a:cubicBezTo>
                    <a:pt x="1307763" y="1015621"/>
                    <a:pt x="1312907" y="1017526"/>
                    <a:pt x="1309382" y="1024193"/>
                  </a:cubicBezTo>
                  <a:close/>
                  <a:moveTo>
                    <a:pt x="1297666" y="998285"/>
                  </a:moveTo>
                  <a:cubicBezTo>
                    <a:pt x="1300238" y="999619"/>
                    <a:pt x="1305096" y="998952"/>
                    <a:pt x="1303477" y="1003810"/>
                  </a:cubicBezTo>
                  <a:cubicBezTo>
                    <a:pt x="1302715" y="1003048"/>
                    <a:pt x="1300143" y="998476"/>
                    <a:pt x="1298619" y="1002095"/>
                  </a:cubicBezTo>
                  <a:cubicBezTo>
                    <a:pt x="1297190" y="1001810"/>
                    <a:pt x="1297762" y="999714"/>
                    <a:pt x="1297666" y="998285"/>
                  </a:cubicBezTo>
                  <a:close/>
                  <a:moveTo>
                    <a:pt x="1308144" y="992856"/>
                  </a:moveTo>
                  <a:cubicBezTo>
                    <a:pt x="1304524" y="991046"/>
                    <a:pt x="1309858" y="988760"/>
                    <a:pt x="1308715" y="985427"/>
                  </a:cubicBezTo>
                  <a:cubicBezTo>
                    <a:pt x="1310906" y="985331"/>
                    <a:pt x="1311763" y="987808"/>
                    <a:pt x="1312430" y="985712"/>
                  </a:cubicBezTo>
                  <a:cubicBezTo>
                    <a:pt x="1316240" y="988951"/>
                    <a:pt x="1306525" y="987617"/>
                    <a:pt x="1308144" y="992856"/>
                  </a:cubicBezTo>
                  <a:close/>
                  <a:moveTo>
                    <a:pt x="1306715" y="980188"/>
                  </a:moveTo>
                  <a:cubicBezTo>
                    <a:pt x="1304429" y="980188"/>
                    <a:pt x="1304239" y="978473"/>
                    <a:pt x="1301857" y="978569"/>
                  </a:cubicBezTo>
                  <a:cubicBezTo>
                    <a:pt x="1302238" y="983045"/>
                    <a:pt x="1303953" y="989141"/>
                    <a:pt x="1299762" y="989713"/>
                  </a:cubicBezTo>
                  <a:cubicBezTo>
                    <a:pt x="1300524" y="993999"/>
                    <a:pt x="1302048" y="990475"/>
                    <a:pt x="1305858" y="991427"/>
                  </a:cubicBezTo>
                  <a:cubicBezTo>
                    <a:pt x="1305858" y="993713"/>
                    <a:pt x="1304143" y="993904"/>
                    <a:pt x="1304239" y="996285"/>
                  </a:cubicBezTo>
                  <a:cubicBezTo>
                    <a:pt x="1301667" y="996285"/>
                    <a:pt x="1298428" y="987998"/>
                    <a:pt x="1296904" y="994475"/>
                  </a:cubicBezTo>
                  <a:cubicBezTo>
                    <a:pt x="1292428" y="994475"/>
                    <a:pt x="1301667" y="989903"/>
                    <a:pt x="1300238" y="984760"/>
                  </a:cubicBezTo>
                  <a:cubicBezTo>
                    <a:pt x="1300048" y="982188"/>
                    <a:pt x="1297095" y="981998"/>
                    <a:pt x="1295571" y="980569"/>
                  </a:cubicBezTo>
                  <a:cubicBezTo>
                    <a:pt x="1294999" y="976664"/>
                    <a:pt x="1298047" y="977140"/>
                    <a:pt x="1297381" y="973235"/>
                  </a:cubicBezTo>
                  <a:cubicBezTo>
                    <a:pt x="1302524" y="975330"/>
                    <a:pt x="1293666" y="978569"/>
                    <a:pt x="1299190" y="982188"/>
                  </a:cubicBezTo>
                  <a:cubicBezTo>
                    <a:pt x="1301762" y="977426"/>
                    <a:pt x="1301762" y="975902"/>
                    <a:pt x="1307191" y="976568"/>
                  </a:cubicBezTo>
                  <a:cubicBezTo>
                    <a:pt x="1305858" y="974759"/>
                    <a:pt x="1306906" y="974568"/>
                    <a:pt x="1307477" y="972854"/>
                  </a:cubicBezTo>
                  <a:cubicBezTo>
                    <a:pt x="1305286" y="972473"/>
                    <a:pt x="1304715" y="974187"/>
                    <a:pt x="1302429" y="973711"/>
                  </a:cubicBezTo>
                  <a:cubicBezTo>
                    <a:pt x="1303572" y="970472"/>
                    <a:pt x="1300048" y="971139"/>
                    <a:pt x="1299000" y="969710"/>
                  </a:cubicBezTo>
                  <a:cubicBezTo>
                    <a:pt x="1298809" y="966758"/>
                    <a:pt x="1299571" y="964948"/>
                    <a:pt x="1300715" y="963614"/>
                  </a:cubicBezTo>
                  <a:cubicBezTo>
                    <a:pt x="1301953" y="969139"/>
                    <a:pt x="1307477" y="970949"/>
                    <a:pt x="1309763" y="975616"/>
                  </a:cubicBezTo>
                  <a:cubicBezTo>
                    <a:pt x="1309287" y="977902"/>
                    <a:pt x="1306049" y="976759"/>
                    <a:pt x="1306715" y="980188"/>
                  </a:cubicBezTo>
                  <a:close/>
                  <a:moveTo>
                    <a:pt x="1287379" y="1032480"/>
                  </a:moveTo>
                  <a:cubicBezTo>
                    <a:pt x="1290142" y="1029051"/>
                    <a:pt x="1291666" y="1036481"/>
                    <a:pt x="1295857" y="1035623"/>
                  </a:cubicBezTo>
                  <a:cubicBezTo>
                    <a:pt x="1295285" y="1037243"/>
                    <a:pt x="1292618" y="1036385"/>
                    <a:pt x="1290808" y="1036481"/>
                  </a:cubicBezTo>
                  <a:cubicBezTo>
                    <a:pt x="1291951" y="1033242"/>
                    <a:pt x="1288522" y="1033909"/>
                    <a:pt x="1287379" y="1032480"/>
                  </a:cubicBezTo>
                  <a:close/>
                  <a:moveTo>
                    <a:pt x="1295476" y="1010573"/>
                  </a:moveTo>
                  <a:cubicBezTo>
                    <a:pt x="1294047" y="1010668"/>
                    <a:pt x="1294714" y="1011716"/>
                    <a:pt x="1295380" y="1011811"/>
                  </a:cubicBezTo>
                  <a:cubicBezTo>
                    <a:pt x="1295095" y="1013240"/>
                    <a:pt x="1292999" y="1012668"/>
                    <a:pt x="1291570" y="1012763"/>
                  </a:cubicBezTo>
                  <a:cubicBezTo>
                    <a:pt x="1292237" y="1014097"/>
                    <a:pt x="1294333" y="1014287"/>
                    <a:pt x="1293761" y="1016669"/>
                  </a:cubicBezTo>
                  <a:cubicBezTo>
                    <a:pt x="1291285" y="1016097"/>
                    <a:pt x="1291570" y="1013144"/>
                    <a:pt x="1289094" y="1012573"/>
                  </a:cubicBezTo>
                  <a:cubicBezTo>
                    <a:pt x="1290332" y="1009811"/>
                    <a:pt x="1297285" y="1005334"/>
                    <a:pt x="1296619" y="1011906"/>
                  </a:cubicBezTo>
                  <a:cubicBezTo>
                    <a:pt x="1295476" y="1012097"/>
                    <a:pt x="1295476" y="1011335"/>
                    <a:pt x="1295476" y="1010573"/>
                  </a:cubicBezTo>
                  <a:close/>
                  <a:moveTo>
                    <a:pt x="1290808" y="1006477"/>
                  </a:moveTo>
                  <a:cubicBezTo>
                    <a:pt x="1291761" y="1002572"/>
                    <a:pt x="1287189" y="1003334"/>
                    <a:pt x="1288903" y="998857"/>
                  </a:cubicBezTo>
                  <a:cubicBezTo>
                    <a:pt x="1283379" y="999143"/>
                    <a:pt x="1286522" y="1005620"/>
                    <a:pt x="1284427" y="1007239"/>
                  </a:cubicBezTo>
                  <a:cubicBezTo>
                    <a:pt x="1279283" y="1005620"/>
                    <a:pt x="1286332" y="1000476"/>
                    <a:pt x="1281378" y="998190"/>
                  </a:cubicBezTo>
                  <a:cubicBezTo>
                    <a:pt x="1282903" y="995809"/>
                    <a:pt x="1288522" y="992951"/>
                    <a:pt x="1281855" y="991999"/>
                  </a:cubicBezTo>
                  <a:cubicBezTo>
                    <a:pt x="1283093" y="990284"/>
                    <a:pt x="1284046" y="988189"/>
                    <a:pt x="1287094" y="988665"/>
                  </a:cubicBezTo>
                  <a:cubicBezTo>
                    <a:pt x="1284903" y="997714"/>
                    <a:pt x="1292142" y="995714"/>
                    <a:pt x="1293761" y="999238"/>
                  </a:cubicBezTo>
                  <a:cubicBezTo>
                    <a:pt x="1293094" y="1001048"/>
                    <a:pt x="1292237" y="998666"/>
                    <a:pt x="1290046" y="998952"/>
                  </a:cubicBezTo>
                  <a:cubicBezTo>
                    <a:pt x="1288237" y="1005048"/>
                    <a:pt x="1297095" y="1002191"/>
                    <a:pt x="1296904" y="1007048"/>
                  </a:cubicBezTo>
                  <a:cubicBezTo>
                    <a:pt x="1294809" y="1004477"/>
                    <a:pt x="1293857" y="1006572"/>
                    <a:pt x="1290808" y="1006477"/>
                  </a:cubicBezTo>
                  <a:close/>
                  <a:moveTo>
                    <a:pt x="1276235" y="1062865"/>
                  </a:moveTo>
                  <a:cubicBezTo>
                    <a:pt x="1276330" y="1061246"/>
                    <a:pt x="1276521" y="1059531"/>
                    <a:pt x="1276616" y="1057912"/>
                  </a:cubicBezTo>
                  <a:cubicBezTo>
                    <a:pt x="1279283" y="1059531"/>
                    <a:pt x="1283379" y="1059912"/>
                    <a:pt x="1283665" y="1063436"/>
                  </a:cubicBezTo>
                  <a:cubicBezTo>
                    <a:pt x="1281665" y="1063627"/>
                    <a:pt x="1281569" y="1062103"/>
                    <a:pt x="1280045" y="1061913"/>
                  </a:cubicBezTo>
                  <a:cubicBezTo>
                    <a:pt x="1281950" y="1066294"/>
                    <a:pt x="1280140" y="1062484"/>
                    <a:pt x="1276235" y="1062865"/>
                  </a:cubicBezTo>
                  <a:close/>
                  <a:moveTo>
                    <a:pt x="1284903" y="769495"/>
                  </a:moveTo>
                  <a:cubicBezTo>
                    <a:pt x="1282236" y="767590"/>
                    <a:pt x="1284712" y="760351"/>
                    <a:pt x="1289284" y="762351"/>
                  </a:cubicBezTo>
                  <a:cubicBezTo>
                    <a:pt x="1289951" y="767209"/>
                    <a:pt x="1283665" y="763970"/>
                    <a:pt x="1284903" y="769495"/>
                  </a:cubicBezTo>
                  <a:close/>
                  <a:moveTo>
                    <a:pt x="1287665" y="782258"/>
                  </a:moveTo>
                  <a:cubicBezTo>
                    <a:pt x="1289761" y="778258"/>
                    <a:pt x="1288903" y="775877"/>
                    <a:pt x="1285951" y="772162"/>
                  </a:cubicBezTo>
                  <a:cubicBezTo>
                    <a:pt x="1289856" y="771590"/>
                    <a:pt x="1288046" y="775686"/>
                    <a:pt x="1291951" y="775115"/>
                  </a:cubicBezTo>
                  <a:cubicBezTo>
                    <a:pt x="1287284" y="776543"/>
                    <a:pt x="1293285" y="781877"/>
                    <a:pt x="1287665" y="782258"/>
                  </a:cubicBezTo>
                  <a:close/>
                  <a:moveTo>
                    <a:pt x="1289284" y="854934"/>
                  </a:moveTo>
                  <a:cubicBezTo>
                    <a:pt x="1291666" y="856934"/>
                    <a:pt x="1286903" y="859792"/>
                    <a:pt x="1293952" y="859030"/>
                  </a:cubicBezTo>
                  <a:cubicBezTo>
                    <a:pt x="1292904" y="860078"/>
                    <a:pt x="1292332" y="861697"/>
                    <a:pt x="1292332" y="863888"/>
                  </a:cubicBezTo>
                  <a:cubicBezTo>
                    <a:pt x="1291285" y="865793"/>
                    <a:pt x="1286236" y="863126"/>
                    <a:pt x="1287094" y="867221"/>
                  </a:cubicBezTo>
                  <a:cubicBezTo>
                    <a:pt x="1285760" y="866745"/>
                    <a:pt x="1286427" y="864650"/>
                    <a:pt x="1284808" y="864554"/>
                  </a:cubicBezTo>
                  <a:cubicBezTo>
                    <a:pt x="1285093" y="863126"/>
                    <a:pt x="1287189" y="863697"/>
                    <a:pt x="1288618" y="863602"/>
                  </a:cubicBezTo>
                  <a:cubicBezTo>
                    <a:pt x="1286713" y="861697"/>
                    <a:pt x="1284998" y="859792"/>
                    <a:pt x="1282807" y="858077"/>
                  </a:cubicBezTo>
                  <a:cubicBezTo>
                    <a:pt x="1284141" y="853410"/>
                    <a:pt x="1287284" y="857030"/>
                    <a:pt x="1289284" y="854934"/>
                  </a:cubicBezTo>
                  <a:close/>
                  <a:moveTo>
                    <a:pt x="1291380" y="875127"/>
                  </a:moveTo>
                  <a:cubicBezTo>
                    <a:pt x="1284617" y="879128"/>
                    <a:pt x="1289094" y="865697"/>
                    <a:pt x="1293285" y="866555"/>
                  </a:cubicBezTo>
                  <a:cubicBezTo>
                    <a:pt x="1295190" y="867317"/>
                    <a:pt x="1293285" y="867888"/>
                    <a:pt x="1291951" y="867698"/>
                  </a:cubicBezTo>
                  <a:cubicBezTo>
                    <a:pt x="1296333" y="870936"/>
                    <a:pt x="1286903" y="872079"/>
                    <a:pt x="1291380" y="875127"/>
                  </a:cubicBezTo>
                  <a:close/>
                  <a:moveTo>
                    <a:pt x="1291285" y="953994"/>
                  </a:moveTo>
                  <a:cubicBezTo>
                    <a:pt x="1294333" y="953708"/>
                    <a:pt x="1293761" y="956471"/>
                    <a:pt x="1297381" y="955709"/>
                  </a:cubicBezTo>
                  <a:cubicBezTo>
                    <a:pt x="1297190" y="960471"/>
                    <a:pt x="1291285" y="958566"/>
                    <a:pt x="1291666" y="963995"/>
                  </a:cubicBezTo>
                  <a:cubicBezTo>
                    <a:pt x="1289856" y="962662"/>
                    <a:pt x="1291761" y="957709"/>
                    <a:pt x="1291285" y="953994"/>
                  </a:cubicBezTo>
                  <a:close/>
                  <a:moveTo>
                    <a:pt x="1286617" y="949803"/>
                  </a:moveTo>
                  <a:cubicBezTo>
                    <a:pt x="1280807" y="947708"/>
                    <a:pt x="1290618" y="940278"/>
                    <a:pt x="1292237" y="942755"/>
                  </a:cubicBezTo>
                  <a:cubicBezTo>
                    <a:pt x="1290618" y="945517"/>
                    <a:pt x="1286236" y="944850"/>
                    <a:pt x="1286617" y="949803"/>
                  </a:cubicBezTo>
                  <a:close/>
                  <a:moveTo>
                    <a:pt x="1285284" y="935992"/>
                  </a:moveTo>
                  <a:cubicBezTo>
                    <a:pt x="1286046" y="929324"/>
                    <a:pt x="1285665" y="927896"/>
                    <a:pt x="1286427" y="922276"/>
                  </a:cubicBezTo>
                  <a:cubicBezTo>
                    <a:pt x="1286999" y="925895"/>
                    <a:pt x="1292809" y="935897"/>
                    <a:pt x="1285284" y="935992"/>
                  </a:cubicBezTo>
                  <a:close/>
                  <a:moveTo>
                    <a:pt x="1289284" y="916275"/>
                  </a:moveTo>
                  <a:cubicBezTo>
                    <a:pt x="1287856" y="915989"/>
                    <a:pt x="1287094" y="916370"/>
                    <a:pt x="1286713" y="917323"/>
                  </a:cubicBezTo>
                  <a:cubicBezTo>
                    <a:pt x="1285093" y="916370"/>
                    <a:pt x="1284617" y="914465"/>
                    <a:pt x="1284617" y="912179"/>
                  </a:cubicBezTo>
                  <a:cubicBezTo>
                    <a:pt x="1286808" y="912465"/>
                    <a:pt x="1287379" y="910846"/>
                    <a:pt x="1289665" y="911322"/>
                  </a:cubicBezTo>
                  <a:cubicBezTo>
                    <a:pt x="1286141" y="914275"/>
                    <a:pt x="1291856" y="915323"/>
                    <a:pt x="1291570" y="919037"/>
                  </a:cubicBezTo>
                  <a:cubicBezTo>
                    <a:pt x="1289475" y="919228"/>
                    <a:pt x="1289380" y="917799"/>
                    <a:pt x="1289284" y="916275"/>
                  </a:cubicBezTo>
                  <a:close/>
                  <a:moveTo>
                    <a:pt x="1280617" y="993142"/>
                  </a:moveTo>
                  <a:cubicBezTo>
                    <a:pt x="1278426" y="993237"/>
                    <a:pt x="1277569" y="990761"/>
                    <a:pt x="1276902" y="992856"/>
                  </a:cubicBezTo>
                  <a:cubicBezTo>
                    <a:pt x="1275473" y="992570"/>
                    <a:pt x="1276045" y="990475"/>
                    <a:pt x="1275949" y="989046"/>
                  </a:cubicBezTo>
                  <a:cubicBezTo>
                    <a:pt x="1278045" y="988951"/>
                    <a:pt x="1278997" y="991427"/>
                    <a:pt x="1279664" y="989332"/>
                  </a:cubicBezTo>
                  <a:cubicBezTo>
                    <a:pt x="1280712" y="989141"/>
                    <a:pt x="1280807" y="989903"/>
                    <a:pt x="1280807" y="990665"/>
                  </a:cubicBezTo>
                  <a:cubicBezTo>
                    <a:pt x="1280712" y="991523"/>
                    <a:pt x="1280712" y="992285"/>
                    <a:pt x="1280617" y="993142"/>
                  </a:cubicBezTo>
                  <a:close/>
                  <a:moveTo>
                    <a:pt x="1277474" y="1031623"/>
                  </a:moveTo>
                  <a:cubicBezTo>
                    <a:pt x="1279378" y="1030194"/>
                    <a:pt x="1278712" y="1025813"/>
                    <a:pt x="1280521" y="1024384"/>
                  </a:cubicBezTo>
                  <a:cubicBezTo>
                    <a:pt x="1282998" y="1026765"/>
                    <a:pt x="1283474" y="1032956"/>
                    <a:pt x="1277474" y="1031623"/>
                  </a:cubicBezTo>
                  <a:close/>
                  <a:moveTo>
                    <a:pt x="1280331" y="904274"/>
                  </a:moveTo>
                  <a:cubicBezTo>
                    <a:pt x="1281093" y="903321"/>
                    <a:pt x="1281760" y="902369"/>
                    <a:pt x="1281855" y="900654"/>
                  </a:cubicBezTo>
                  <a:cubicBezTo>
                    <a:pt x="1284046" y="903226"/>
                    <a:pt x="1284998" y="901035"/>
                    <a:pt x="1288046" y="901130"/>
                  </a:cubicBezTo>
                  <a:cubicBezTo>
                    <a:pt x="1283093" y="904845"/>
                    <a:pt x="1288999" y="906845"/>
                    <a:pt x="1285951" y="910941"/>
                  </a:cubicBezTo>
                  <a:cubicBezTo>
                    <a:pt x="1284522" y="910655"/>
                    <a:pt x="1285093" y="908560"/>
                    <a:pt x="1284998" y="907131"/>
                  </a:cubicBezTo>
                  <a:cubicBezTo>
                    <a:pt x="1285093" y="904845"/>
                    <a:pt x="1280902" y="905988"/>
                    <a:pt x="1280331" y="904274"/>
                  </a:cubicBezTo>
                  <a:close/>
                  <a:moveTo>
                    <a:pt x="1283950" y="889605"/>
                  </a:moveTo>
                  <a:cubicBezTo>
                    <a:pt x="1283855" y="893129"/>
                    <a:pt x="1280140" y="893320"/>
                    <a:pt x="1278807" y="891701"/>
                  </a:cubicBezTo>
                  <a:cubicBezTo>
                    <a:pt x="1277378" y="891796"/>
                    <a:pt x="1278045" y="892844"/>
                    <a:pt x="1278712" y="892939"/>
                  </a:cubicBezTo>
                  <a:cubicBezTo>
                    <a:pt x="1273949" y="896939"/>
                    <a:pt x="1279188" y="889319"/>
                    <a:pt x="1276521" y="889034"/>
                  </a:cubicBezTo>
                  <a:cubicBezTo>
                    <a:pt x="1276902" y="886557"/>
                    <a:pt x="1280521" y="890748"/>
                    <a:pt x="1283950" y="889605"/>
                  </a:cubicBezTo>
                  <a:close/>
                  <a:moveTo>
                    <a:pt x="1277950" y="949136"/>
                  </a:moveTo>
                  <a:cubicBezTo>
                    <a:pt x="1275378" y="951232"/>
                    <a:pt x="1277188" y="953708"/>
                    <a:pt x="1277378" y="956566"/>
                  </a:cubicBezTo>
                  <a:cubicBezTo>
                    <a:pt x="1278997" y="955328"/>
                    <a:pt x="1280045" y="955709"/>
                    <a:pt x="1279759" y="957995"/>
                  </a:cubicBezTo>
                  <a:cubicBezTo>
                    <a:pt x="1275664" y="958757"/>
                    <a:pt x="1272520" y="948946"/>
                    <a:pt x="1277950" y="949136"/>
                  </a:cubicBezTo>
                  <a:close/>
                  <a:moveTo>
                    <a:pt x="1276140" y="1017812"/>
                  </a:moveTo>
                  <a:cubicBezTo>
                    <a:pt x="1272711" y="1020193"/>
                    <a:pt x="1276616" y="1024860"/>
                    <a:pt x="1274140" y="1026479"/>
                  </a:cubicBezTo>
                  <a:cubicBezTo>
                    <a:pt x="1270330" y="1025908"/>
                    <a:pt x="1272520" y="1017621"/>
                    <a:pt x="1276140" y="1017812"/>
                  </a:cubicBezTo>
                  <a:close/>
                  <a:moveTo>
                    <a:pt x="1273187" y="1068866"/>
                  </a:moveTo>
                  <a:cubicBezTo>
                    <a:pt x="1274616" y="1069151"/>
                    <a:pt x="1274044" y="1071152"/>
                    <a:pt x="1274140" y="1072676"/>
                  </a:cubicBezTo>
                  <a:cubicBezTo>
                    <a:pt x="1276330" y="1072580"/>
                    <a:pt x="1277188" y="1070771"/>
                    <a:pt x="1276997" y="1067913"/>
                  </a:cubicBezTo>
                  <a:cubicBezTo>
                    <a:pt x="1280902" y="1071438"/>
                    <a:pt x="1276711" y="1073247"/>
                    <a:pt x="1278807" y="1076771"/>
                  </a:cubicBezTo>
                  <a:cubicBezTo>
                    <a:pt x="1277378" y="1080391"/>
                    <a:pt x="1278140" y="1072961"/>
                    <a:pt x="1273949" y="1075152"/>
                  </a:cubicBezTo>
                  <a:cubicBezTo>
                    <a:pt x="1272997" y="1073628"/>
                    <a:pt x="1272616" y="1071723"/>
                    <a:pt x="1273187" y="1068866"/>
                  </a:cubicBezTo>
                  <a:close/>
                  <a:moveTo>
                    <a:pt x="1280712" y="1053149"/>
                  </a:moveTo>
                  <a:cubicBezTo>
                    <a:pt x="1284236" y="1050101"/>
                    <a:pt x="1278807" y="1052006"/>
                    <a:pt x="1279855" y="1048101"/>
                  </a:cubicBezTo>
                  <a:cubicBezTo>
                    <a:pt x="1274902" y="1048101"/>
                    <a:pt x="1280902" y="1052483"/>
                    <a:pt x="1275854" y="1051530"/>
                  </a:cubicBezTo>
                  <a:cubicBezTo>
                    <a:pt x="1276616" y="1044482"/>
                    <a:pt x="1279378" y="1041624"/>
                    <a:pt x="1275759" y="1037814"/>
                  </a:cubicBezTo>
                  <a:cubicBezTo>
                    <a:pt x="1276616" y="1036576"/>
                    <a:pt x="1278712" y="1036766"/>
                    <a:pt x="1278521" y="1034290"/>
                  </a:cubicBezTo>
                  <a:cubicBezTo>
                    <a:pt x="1282141" y="1038005"/>
                    <a:pt x="1281283" y="1040957"/>
                    <a:pt x="1280045" y="1046958"/>
                  </a:cubicBezTo>
                  <a:cubicBezTo>
                    <a:pt x="1279474" y="1049054"/>
                    <a:pt x="1284522" y="1051721"/>
                    <a:pt x="1283760" y="1047244"/>
                  </a:cubicBezTo>
                  <a:cubicBezTo>
                    <a:pt x="1285855" y="1047625"/>
                    <a:pt x="1283665" y="1054197"/>
                    <a:pt x="1280712" y="1053149"/>
                  </a:cubicBezTo>
                  <a:close/>
                  <a:moveTo>
                    <a:pt x="1298428" y="927038"/>
                  </a:moveTo>
                  <a:cubicBezTo>
                    <a:pt x="1299667" y="923324"/>
                    <a:pt x="1297571" y="922371"/>
                    <a:pt x="1297762" y="919514"/>
                  </a:cubicBezTo>
                  <a:cubicBezTo>
                    <a:pt x="1299190" y="921038"/>
                    <a:pt x="1300238" y="920847"/>
                    <a:pt x="1300333" y="918466"/>
                  </a:cubicBezTo>
                  <a:cubicBezTo>
                    <a:pt x="1304429" y="919133"/>
                    <a:pt x="1302715" y="928086"/>
                    <a:pt x="1298428" y="927038"/>
                  </a:cubicBezTo>
                  <a:close/>
                  <a:moveTo>
                    <a:pt x="1294523" y="914180"/>
                  </a:moveTo>
                  <a:cubicBezTo>
                    <a:pt x="1295380" y="909703"/>
                    <a:pt x="1294904" y="903702"/>
                    <a:pt x="1299190" y="903321"/>
                  </a:cubicBezTo>
                  <a:cubicBezTo>
                    <a:pt x="1298428" y="907988"/>
                    <a:pt x="1299476" y="914656"/>
                    <a:pt x="1294523" y="914180"/>
                  </a:cubicBezTo>
                  <a:close/>
                  <a:moveTo>
                    <a:pt x="1291666" y="671197"/>
                  </a:moveTo>
                  <a:cubicBezTo>
                    <a:pt x="1289761" y="671006"/>
                    <a:pt x="1289665" y="661767"/>
                    <a:pt x="1293475" y="663863"/>
                  </a:cubicBezTo>
                  <a:cubicBezTo>
                    <a:pt x="1293475" y="666911"/>
                    <a:pt x="1293190" y="669863"/>
                    <a:pt x="1291666" y="671197"/>
                  </a:cubicBezTo>
                  <a:close/>
                  <a:moveTo>
                    <a:pt x="1284046" y="749397"/>
                  </a:moveTo>
                  <a:cubicBezTo>
                    <a:pt x="1287951" y="750350"/>
                    <a:pt x="1284236" y="757779"/>
                    <a:pt x="1286999" y="759684"/>
                  </a:cubicBezTo>
                  <a:cubicBezTo>
                    <a:pt x="1283379" y="763018"/>
                    <a:pt x="1282807" y="754064"/>
                    <a:pt x="1284046" y="749397"/>
                  </a:cubicBezTo>
                  <a:close/>
                  <a:moveTo>
                    <a:pt x="1284332" y="808262"/>
                  </a:moveTo>
                  <a:cubicBezTo>
                    <a:pt x="1287951" y="810071"/>
                    <a:pt x="1282617" y="812453"/>
                    <a:pt x="1283760" y="815691"/>
                  </a:cubicBezTo>
                  <a:cubicBezTo>
                    <a:pt x="1282807" y="814929"/>
                    <a:pt x="1281855" y="814262"/>
                    <a:pt x="1280140" y="814167"/>
                  </a:cubicBezTo>
                  <a:cubicBezTo>
                    <a:pt x="1281378" y="812072"/>
                    <a:pt x="1283379" y="810738"/>
                    <a:pt x="1284332" y="808262"/>
                  </a:cubicBezTo>
                  <a:close/>
                  <a:moveTo>
                    <a:pt x="1275664" y="745016"/>
                  </a:moveTo>
                  <a:cubicBezTo>
                    <a:pt x="1272044" y="742444"/>
                    <a:pt x="1275283" y="741110"/>
                    <a:pt x="1275092" y="736253"/>
                  </a:cubicBezTo>
                  <a:cubicBezTo>
                    <a:pt x="1278712" y="736538"/>
                    <a:pt x="1277474" y="743492"/>
                    <a:pt x="1275664" y="745016"/>
                  </a:cubicBezTo>
                  <a:close/>
                  <a:moveTo>
                    <a:pt x="1268234" y="728156"/>
                  </a:moveTo>
                  <a:cubicBezTo>
                    <a:pt x="1269282" y="727109"/>
                    <a:pt x="1269853" y="725489"/>
                    <a:pt x="1269853" y="723299"/>
                  </a:cubicBezTo>
                  <a:cubicBezTo>
                    <a:pt x="1271473" y="723489"/>
                    <a:pt x="1273187" y="723584"/>
                    <a:pt x="1274807" y="723680"/>
                  </a:cubicBezTo>
                  <a:cubicBezTo>
                    <a:pt x="1274140" y="726823"/>
                    <a:pt x="1270711" y="726918"/>
                    <a:pt x="1268234" y="728156"/>
                  </a:cubicBezTo>
                  <a:close/>
                  <a:moveTo>
                    <a:pt x="1278235" y="1099250"/>
                  </a:moveTo>
                  <a:cubicBezTo>
                    <a:pt x="1268329" y="1097345"/>
                    <a:pt x="1278902" y="1091630"/>
                    <a:pt x="1275759" y="1084011"/>
                  </a:cubicBezTo>
                  <a:cubicBezTo>
                    <a:pt x="1280521" y="1085249"/>
                    <a:pt x="1280236" y="1084392"/>
                    <a:pt x="1283093" y="1085915"/>
                  </a:cubicBezTo>
                  <a:cubicBezTo>
                    <a:pt x="1283284" y="1089440"/>
                    <a:pt x="1280045" y="1094393"/>
                    <a:pt x="1283950" y="1090964"/>
                  </a:cubicBezTo>
                  <a:cubicBezTo>
                    <a:pt x="1285760" y="1091630"/>
                    <a:pt x="1283284" y="1092583"/>
                    <a:pt x="1283665" y="1094678"/>
                  </a:cubicBezTo>
                  <a:cubicBezTo>
                    <a:pt x="1279664" y="1092297"/>
                    <a:pt x="1278902" y="1094678"/>
                    <a:pt x="1278235" y="1099250"/>
                  </a:cubicBezTo>
                  <a:close/>
                  <a:moveTo>
                    <a:pt x="1291951" y="1054102"/>
                  </a:moveTo>
                  <a:cubicBezTo>
                    <a:pt x="1286713" y="1052864"/>
                    <a:pt x="1287570" y="1059055"/>
                    <a:pt x="1282807" y="1058388"/>
                  </a:cubicBezTo>
                  <a:cubicBezTo>
                    <a:pt x="1284998" y="1053721"/>
                    <a:pt x="1287284" y="1049244"/>
                    <a:pt x="1293571" y="1049244"/>
                  </a:cubicBezTo>
                  <a:cubicBezTo>
                    <a:pt x="1291951" y="1053816"/>
                    <a:pt x="1295571" y="1057340"/>
                    <a:pt x="1290046" y="1061436"/>
                  </a:cubicBezTo>
                  <a:cubicBezTo>
                    <a:pt x="1284808" y="1061341"/>
                    <a:pt x="1292237" y="1056959"/>
                    <a:pt x="1291951" y="1054102"/>
                  </a:cubicBezTo>
                  <a:close/>
                  <a:moveTo>
                    <a:pt x="1293761" y="1063055"/>
                  </a:moveTo>
                  <a:cubicBezTo>
                    <a:pt x="1295857" y="1064294"/>
                    <a:pt x="1295380" y="1067818"/>
                    <a:pt x="1298333" y="1068390"/>
                  </a:cubicBezTo>
                  <a:cubicBezTo>
                    <a:pt x="1294523" y="1072009"/>
                    <a:pt x="1290523" y="1066103"/>
                    <a:pt x="1293761" y="1063055"/>
                  </a:cubicBezTo>
                  <a:close/>
                  <a:moveTo>
                    <a:pt x="1297476" y="1047053"/>
                  </a:moveTo>
                  <a:cubicBezTo>
                    <a:pt x="1297571" y="1041529"/>
                    <a:pt x="1287189" y="1044958"/>
                    <a:pt x="1288141" y="1038767"/>
                  </a:cubicBezTo>
                  <a:cubicBezTo>
                    <a:pt x="1289189" y="1038671"/>
                    <a:pt x="1289284" y="1039338"/>
                    <a:pt x="1289284" y="1040100"/>
                  </a:cubicBezTo>
                  <a:cubicBezTo>
                    <a:pt x="1293761" y="1042577"/>
                    <a:pt x="1296047" y="1035909"/>
                    <a:pt x="1303096" y="1040005"/>
                  </a:cubicBezTo>
                  <a:cubicBezTo>
                    <a:pt x="1300143" y="1042481"/>
                    <a:pt x="1303382" y="1045625"/>
                    <a:pt x="1306334" y="1046482"/>
                  </a:cubicBezTo>
                  <a:cubicBezTo>
                    <a:pt x="1304524" y="1049054"/>
                    <a:pt x="1299000" y="1045148"/>
                    <a:pt x="1299190" y="1042196"/>
                  </a:cubicBezTo>
                  <a:cubicBezTo>
                    <a:pt x="1297381" y="1042386"/>
                    <a:pt x="1297857" y="1045244"/>
                    <a:pt x="1297476" y="1047053"/>
                  </a:cubicBezTo>
                  <a:close/>
                  <a:moveTo>
                    <a:pt x="1319955" y="923800"/>
                  </a:moveTo>
                  <a:cubicBezTo>
                    <a:pt x="1315288" y="923133"/>
                    <a:pt x="1315574" y="918275"/>
                    <a:pt x="1314430" y="914561"/>
                  </a:cubicBezTo>
                  <a:cubicBezTo>
                    <a:pt x="1315669" y="914656"/>
                    <a:pt x="1315288" y="916180"/>
                    <a:pt x="1315478" y="917132"/>
                  </a:cubicBezTo>
                  <a:cubicBezTo>
                    <a:pt x="1316526" y="916561"/>
                    <a:pt x="1317574" y="915989"/>
                    <a:pt x="1319288" y="916180"/>
                  </a:cubicBezTo>
                  <a:cubicBezTo>
                    <a:pt x="1316145" y="922371"/>
                    <a:pt x="1321765" y="915894"/>
                    <a:pt x="1319955" y="923800"/>
                  </a:cubicBezTo>
                  <a:close/>
                  <a:moveTo>
                    <a:pt x="1315192" y="905798"/>
                  </a:moveTo>
                  <a:cubicBezTo>
                    <a:pt x="1315097" y="904369"/>
                    <a:pt x="1315669" y="903607"/>
                    <a:pt x="1316621" y="903416"/>
                  </a:cubicBezTo>
                  <a:cubicBezTo>
                    <a:pt x="1315574" y="900845"/>
                    <a:pt x="1310811" y="899130"/>
                    <a:pt x="1314716" y="895796"/>
                  </a:cubicBezTo>
                  <a:cubicBezTo>
                    <a:pt x="1316716" y="897987"/>
                    <a:pt x="1323098" y="905607"/>
                    <a:pt x="1315192" y="905798"/>
                  </a:cubicBezTo>
                  <a:close/>
                  <a:moveTo>
                    <a:pt x="1315192" y="751969"/>
                  </a:moveTo>
                  <a:cubicBezTo>
                    <a:pt x="1311478" y="751588"/>
                    <a:pt x="1312335" y="742825"/>
                    <a:pt x="1317002" y="744635"/>
                  </a:cubicBezTo>
                  <a:cubicBezTo>
                    <a:pt x="1316812" y="747492"/>
                    <a:pt x="1314526" y="748064"/>
                    <a:pt x="1315192" y="751969"/>
                  </a:cubicBezTo>
                  <a:close/>
                  <a:moveTo>
                    <a:pt x="1313478" y="911989"/>
                  </a:moveTo>
                  <a:cubicBezTo>
                    <a:pt x="1309192" y="911798"/>
                    <a:pt x="1306334" y="910370"/>
                    <a:pt x="1307763" y="905226"/>
                  </a:cubicBezTo>
                  <a:cubicBezTo>
                    <a:pt x="1311573" y="904274"/>
                    <a:pt x="1309763" y="908179"/>
                    <a:pt x="1309858" y="910370"/>
                  </a:cubicBezTo>
                  <a:cubicBezTo>
                    <a:pt x="1312430" y="911417"/>
                    <a:pt x="1314049" y="907226"/>
                    <a:pt x="1313478" y="911989"/>
                  </a:cubicBezTo>
                  <a:close/>
                  <a:moveTo>
                    <a:pt x="1301572" y="795879"/>
                  </a:moveTo>
                  <a:cubicBezTo>
                    <a:pt x="1297190" y="800165"/>
                    <a:pt x="1296333" y="783116"/>
                    <a:pt x="1302524" y="784735"/>
                  </a:cubicBezTo>
                  <a:cubicBezTo>
                    <a:pt x="1299190" y="787973"/>
                    <a:pt x="1299476" y="790736"/>
                    <a:pt x="1301572" y="795879"/>
                  </a:cubicBezTo>
                  <a:close/>
                  <a:moveTo>
                    <a:pt x="1295380" y="656528"/>
                  </a:moveTo>
                  <a:cubicBezTo>
                    <a:pt x="1294142" y="656433"/>
                    <a:pt x="1292904" y="656338"/>
                    <a:pt x="1291666" y="656243"/>
                  </a:cubicBezTo>
                  <a:cubicBezTo>
                    <a:pt x="1292618" y="652814"/>
                    <a:pt x="1295095" y="651194"/>
                    <a:pt x="1296047" y="647861"/>
                  </a:cubicBezTo>
                  <a:cubicBezTo>
                    <a:pt x="1297857" y="648242"/>
                    <a:pt x="1296142" y="651575"/>
                    <a:pt x="1298238" y="651766"/>
                  </a:cubicBezTo>
                  <a:cubicBezTo>
                    <a:pt x="1295857" y="654052"/>
                    <a:pt x="1293666" y="651671"/>
                    <a:pt x="1295380" y="656528"/>
                  </a:cubicBezTo>
                  <a:close/>
                  <a:moveTo>
                    <a:pt x="1296047" y="586520"/>
                  </a:moveTo>
                  <a:cubicBezTo>
                    <a:pt x="1291475" y="587377"/>
                    <a:pt x="1294714" y="581471"/>
                    <a:pt x="1294142" y="578900"/>
                  </a:cubicBezTo>
                  <a:cubicBezTo>
                    <a:pt x="1298428" y="580805"/>
                    <a:pt x="1294237" y="582995"/>
                    <a:pt x="1296047" y="586520"/>
                  </a:cubicBezTo>
                  <a:close/>
                  <a:moveTo>
                    <a:pt x="1292237" y="463552"/>
                  </a:moveTo>
                  <a:cubicBezTo>
                    <a:pt x="1294142" y="463742"/>
                    <a:pt x="1294237" y="472982"/>
                    <a:pt x="1290427" y="470886"/>
                  </a:cubicBezTo>
                  <a:cubicBezTo>
                    <a:pt x="1287856" y="468124"/>
                    <a:pt x="1292237" y="467362"/>
                    <a:pt x="1292237" y="463552"/>
                  </a:cubicBezTo>
                  <a:close/>
                  <a:moveTo>
                    <a:pt x="1290999" y="478506"/>
                  </a:moveTo>
                  <a:cubicBezTo>
                    <a:pt x="1294904" y="479078"/>
                    <a:pt x="1292047" y="486602"/>
                    <a:pt x="1287951" y="485745"/>
                  </a:cubicBezTo>
                  <a:cubicBezTo>
                    <a:pt x="1287094" y="484507"/>
                    <a:pt x="1286808" y="482792"/>
                    <a:pt x="1287094" y="480697"/>
                  </a:cubicBezTo>
                  <a:cubicBezTo>
                    <a:pt x="1288237" y="480792"/>
                    <a:pt x="1287951" y="482316"/>
                    <a:pt x="1288141" y="483269"/>
                  </a:cubicBezTo>
                  <a:cubicBezTo>
                    <a:pt x="1289856" y="482602"/>
                    <a:pt x="1290713" y="480792"/>
                    <a:pt x="1290999" y="478506"/>
                  </a:cubicBezTo>
                  <a:close/>
                  <a:moveTo>
                    <a:pt x="1289094" y="487079"/>
                  </a:moveTo>
                  <a:cubicBezTo>
                    <a:pt x="1293190" y="488793"/>
                    <a:pt x="1285570" y="487174"/>
                    <a:pt x="1287570" y="490698"/>
                  </a:cubicBezTo>
                  <a:cubicBezTo>
                    <a:pt x="1284236" y="490317"/>
                    <a:pt x="1281855" y="487364"/>
                    <a:pt x="1284236" y="485459"/>
                  </a:cubicBezTo>
                  <a:cubicBezTo>
                    <a:pt x="1285474" y="485555"/>
                    <a:pt x="1285093" y="486983"/>
                    <a:pt x="1285284" y="488031"/>
                  </a:cubicBezTo>
                  <a:cubicBezTo>
                    <a:pt x="1287189" y="488507"/>
                    <a:pt x="1287475" y="486983"/>
                    <a:pt x="1289094" y="487079"/>
                  </a:cubicBezTo>
                  <a:close/>
                  <a:moveTo>
                    <a:pt x="1283665" y="491651"/>
                  </a:moveTo>
                  <a:cubicBezTo>
                    <a:pt x="1285665" y="493841"/>
                    <a:pt x="1286903" y="496604"/>
                    <a:pt x="1288046" y="499556"/>
                  </a:cubicBezTo>
                  <a:cubicBezTo>
                    <a:pt x="1288332" y="500414"/>
                    <a:pt x="1288808" y="501271"/>
                    <a:pt x="1289094" y="502128"/>
                  </a:cubicBezTo>
                  <a:cubicBezTo>
                    <a:pt x="1287856" y="502033"/>
                    <a:pt x="1288237" y="500509"/>
                    <a:pt x="1288046" y="499556"/>
                  </a:cubicBezTo>
                  <a:cubicBezTo>
                    <a:pt x="1286808" y="499461"/>
                    <a:pt x="1286903" y="500985"/>
                    <a:pt x="1286617" y="501938"/>
                  </a:cubicBezTo>
                  <a:cubicBezTo>
                    <a:pt x="1284903" y="500604"/>
                    <a:pt x="1283950" y="492794"/>
                    <a:pt x="1282141" y="495365"/>
                  </a:cubicBezTo>
                  <a:cubicBezTo>
                    <a:pt x="1278616" y="494318"/>
                    <a:pt x="1284236" y="493460"/>
                    <a:pt x="1283665" y="491651"/>
                  </a:cubicBezTo>
                  <a:close/>
                  <a:moveTo>
                    <a:pt x="1279188" y="547562"/>
                  </a:moveTo>
                  <a:cubicBezTo>
                    <a:pt x="1278997" y="544610"/>
                    <a:pt x="1279759" y="542800"/>
                    <a:pt x="1280902" y="541466"/>
                  </a:cubicBezTo>
                  <a:cubicBezTo>
                    <a:pt x="1282712" y="543467"/>
                    <a:pt x="1284236" y="548610"/>
                    <a:pt x="1279188" y="547562"/>
                  </a:cubicBezTo>
                  <a:close/>
                  <a:moveTo>
                    <a:pt x="1283474" y="586710"/>
                  </a:moveTo>
                  <a:cubicBezTo>
                    <a:pt x="1282903" y="588329"/>
                    <a:pt x="1281093" y="588520"/>
                    <a:pt x="1280712" y="590234"/>
                  </a:cubicBezTo>
                  <a:cubicBezTo>
                    <a:pt x="1277569" y="589853"/>
                    <a:pt x="1278616" y="585853"/>
                    <a:pt x="1278807" y="582614"/>
                  </a:cubicBezTo>
                  <a:cubicBezTo>
                    <a:pt x="1282903" y="581852"/>
                    <a:pt x="1280140" y="586805"/>
                    <a:pt x="1283474" y="586710"/>
                  </a:cubicBezTo>
                  <a:close/>
                  <a:moveTo>
                    <a:pt x="1265662" y="915608"/>
                  </a:moveTo>
                  <a:cubicBezTo>
                    <a:pt x="1267091" y="915894"/>
                    <a:pt x="1266520" y="917990"/>
                    <a:pt x="1266615" y="919418"/>
                  </a:cubicBezTo>
                  <a:cubicBezTo>
                    <a:pt x="1264043" y="918561"/>
                    <a:pt x="1264138" y="921038"/>
                    <a:pt x="1263853" y="922943"/>
                  </a:cubicBezTo>
                  <a:cubicBezTo>
                    <a:pt x="1262995" y="922847"/>
                    <a:pt x="1262233" y="922847"/>
                    <a:pt x="1261376" y="922752"/>
                  </a:cubicBezTo>
                  <a:cubicBezTo>
                    <a:pt x="1261662" y="921704"/>
                    <a:pt x="1260995" y="921609"/>
                    <a:pt x="1260233" y="921419"/>
                  </a:cubicBezTo>
                  <a:cubicBezTo>
                    <a:pt x="1260614" y="917894"/>
                    <a:pt x="1266139" y="920371"/>
                    <a:pt x="1265662" y="915608"/>
                  </a:cubicBezTo>
                  <a:close/>
                  <a:moveTo>
                    <a:pt x="1260900" y="1127921"/>
                  </a:moveTo>
                  <a:cubicBezTo>
                    <a:pt x="1261471" y="1126301"/>
                    <a:pt x="1264138" y="1127159"/>
                    <a:pt x="1265948" y="1127063"/>
                  </a:cubicBezTo>
                  <a:cubicBezTo>
                    <a:pt x="1265567" y="1130683"/>
                    <a:pt x="1264900" y="1134017"/>
                    <a:pt x="1260424" y="1132874"/>
                  </a:cubicBezTo>
                  <a:cubicBezTo>
                    <a:pt x="1260519" y="1134302"/>
                    <a:pt x="1262615" y="1134112"/>
                    <a:pt x="1264043" y="1134398"/>
                  </a:cubicBezTo>
                  <a:cubicBezTo>
                    <a:pt x="1265282" y="1138493"/>
                    <a:pt x="1259947" y="1134969"/>
                    <a:pt x="1261186" y="1139160"/>
                  </a:cubicBezTo>
                  <a:cubicBezTo>
                    <a:pt x="1255090" y="1135541"/>
                    <a:pt x="1265472" y="1128111"/>
                    <a:pt x="1260900" y="1127921"/>
                  </a:cubicBezTo>
                  <a:close/>
                  <a:moveTo>
                    <a:pt x="1263376" y="1298323"/>
                  </a:moveTo>
                  <a:cubicBezTo>
                    <a:pt x="1257090" y="1299561"/>
                    <a:pt x="1265567" y="1290798"/>
                    <a:pt x="1262995" y="1287083"/>
                  </a:cubicBezTo>
                  <a:cubicBezTo>
                    <a:pt x="1269091" y="1289846"/>
                    <a:pt x="1261186" y="1296132"/>
                    <a:pt x="1263376" y="1298323"/>
                  </a:cubicBezTo>
                  <a:close/>
                  <a:moveTo>
                    <a:pt x="1264424" y="1408432"/>
                  </a:moveTo>
                  <a:cubicBezTo>
                    <a:pt x="1267377" y="1407194"/>
                    <a:pt x="1265186" y="1413099"/>
                    <a:pt x="1266234" y="1417385"/>
                  </a:cubicBezTo>
                  <a:cubicBezTo>
                    <a:pt x="1265282" y="1416623"/>
                    <a:pt x="1264329" y="1415957"/>
                    <a:pt x="1262615" y="1415862"/>
                  </a:cubicBezTo>
                  <a:cubicBezTo>
                    <a:pt x="1262615" y="1412051"/>
                    <a:pt x="1266996" y="1411289"/>
                    <a:pt x="1264424" y="1408432"/>
                  </a:cubicBezTo>
                  <a:close/>
                  <a:moveTo>
                    <a:pt x="1262233" y="1420814"/>
                  </a:moveTo>
                  <a:cubicBezTo>
                    <a:pt x="1264329" y="1421005"/>
                    <a:pt x="1265567" y="1420148"/>
                    <a:pt x="1266139" y="1418624"/>
                  </a:cubicBezTo>
                  <a:cubicBezTo>
                    <a:pt x="1268520" y="1419005"/>
                    <a:pt x="1266710" y="1422815"/>
                    <a:pt x="1269568" y="1422624"/>
                  </a:cubicBezTo>
                  <a:cubicBezTo>
                    <a:pt x="1266805" y="1423863"/>
                    <a:pt x="1266139" y="1420719"/>
                    <a:pt x="1259662" y="1421862"/>
                  </a:cubicBezTo>
                  <a:cubicBezTo>
                    <a:pt x="1260900" y="1418052"/>
                    <a:pt x="1256423" y="1419195"/>
                    <a:pt x="1257661" y="1415480"/>
                  </a:cubicBezTo>
                  <a:cubicBezTo>
                    <a:pt x="1259090" y="1415766"/>
                    <a:pt x="1259852" y="1415385"/>
                    <a:pt x="1260233" y="1414433"/>
                  </a:cubicBezTo>
                  <a:cubicBezTo>
                    <a:pt x="1263281" y="1416242"/>
                    <a:pt x="1263948" y="1417290"/>
                    <a:pt x="1262233" y="1420814"/>
                  </a:cubicBezTo>
                  <a:close/>
                  <a:moveTo>
                    <a:pt x="1258042" y="1441769"/>
                  </a:moveTo>
                  <a:cubicBezTo>
                    <a:pt x="1260233" y="1437769"/>
                    <a:pt x="1261376" y="1444151"/>
                    <a:pt x="1262805" y="1444627"/>
                  </a:cubicBezTo>
                  <a:cubicBezTo>
                    <a:pt x="1262805" y="1447389"/>
                    <a:pt x="1258328" y="1444817"/>
                    <a:pt x="1256518" y="1445389"/>
                  </a:cubicBezTo>
                  <a:cubicBezTo>
                    <a:pt x="1254518" y="1441865"/>
                    <a:pt x="1262138" y="1443389"/>
                    <a:pt x="1258042" y="1441769"/>
                  </a:cubicBezTo>
                  <a:close/>
                  <a:moveTo>
                    <a:pt x="1268806" y="1493967"/>
                  </a:moveTo>
                  <a:cubicBezTo>
                    <a:pt x="1267663" y="1497586"/>
                    <a:pt x="1266234" y="1492538"/>
                    <a:pt x="1263853" y="1493585"/>
                  </a:cubicBezTo>
                  <a:cubicBezTo>
                    <a:pt x="1264043" y="1491490"/>
                    <a:pt x="1264234" y="1489394"/>
                    <a:pt x="1264329" y="1487394"/>
                  </a:cubicBezTo>
                  <a:cubicBezTo>
                    <a:pt x="1263662" y="1485680"/>
                    <a:pt x="1260138" y="1488442"/>
                    <a:pt x="1259281" y="1488251"/>
                  </a:cubicBezTo>
                  <a:cubicBezTo>
                    <a:pt x="1257757" y="1488823"/>
                    <a:pt x="1262424" y="1473012"/>
                    <a:pt x="1258995" y="1475679"/>
                  </a:cubicBezTo>
                  <a:cubicBezTo>
                    <a:pt x="1257185" y="1475012"/>
                    <a:pt x="1259662" y="1474154"/>
                    <a:pt x="1259281" y="1471964"/>
                  </a:cubicBezTo>
                  <a:cubicBezTo>
                    <a:pt x="1271663" y="1472440"/>
                    <a:pt x="1260328" y="1488633"/>
                    <a:pt x="1268806" y="1493967"/>
                  </a:cubicBezTo>
                  <a:close/>
                  <a:moveTo>
                    <a:pt x="1248517" y="1451009"/>
                  </a:moveTo>
                  <a:cubicBezTo>
                    <a:pt x="1244231" y="1451961"/>
                    <a:pt x="1246898" y="1447008"/>
                    <a:pt x="1246517" y="1444627"/>
                  </a:cubicBezTo>
                  <a:cubicBezTo>
                    <a:pt x="1249470" y="1443579"/>
                    <a:pt x="1250899" y="1440626"/>
                    <a:pt x="1255566" y="1441579"/>
                  </a:cubicBezTo>
                  <a:cubicBezTo>
                    <a:pt x="1255375" y="1442722"/>
                    <a:pt x="1253947" y="1442436"/>
                    <a:pt x="1252994" y="1442627"/>
                  </a:cubicBezTo>
                  <a:cubicBezTo>
                    <a:pt x="1250994" y="1443579"/>
                    <a:pt x="1253185" y="1444532"/>
                    <a:pt x="1251375" y="1447484"/>
                  </a:cubicBezTo>
                  <a:cubicBezTo>
                    <a:pt x="1249756" y="1446913"/>
                    <a:pt x="1249565" y="1445103"/>
                    <a:pt x="1247851" y="1444722"/>
                  </a:cubicBezTo>
                  <a:cubicBezTo>
                    <a:pt x="1246993" y="1447580"/>
                    <a:pt x="1249851" y="1447580"/>
                    <a:pt x="1248517" y="1451009"/>
                  </a:cubicBezTo>
                  <a:close/>
                  <a:moveTo>
                    <a:pt x="1239278" y="1441484"/>
                  </a:moveTo>
                  <a:cubicBezTo>
                    <a:pt x="1241374" y="1440722"/>
                    <a:pt x="1239469" y="1435388"/>
                    <a:pt x="1243374" y="1436817"/>
                  </a:cubicBezTo>
                  <a:cubicBezTo>
                    <a:pt x="1242040" y="1441008"/>
                    <a:pt x="1246898" y="1443579"/>
                    <a:pt x="1239278" y="1441484"/>
                  </a:cubicBezTo>
                  <a:close/>
                  <a:moveTo>
                    <a:pt x="1243469" y="1405575"/>
                  </a:moveTo>
                  <a:cubicBezTo>
                    <a:pt x="1244231" y="1404622"/>
                    <a:pt x="1244898" y="1403669"/>
                    <a:pt x="1244993" y="1401955"/>
                  </a:cubicBezTo>
                  <a:cubicBezTo>
                    <a:pt x="1235849" y="1397002"/>
                    <a:pt x="1237659" y="1384905"/>
                    <a:pt x="1239659" y="1375285"/>
                  </a:cubicBezTo>
                  <a:cubicBezTo>
                    <a:pt x="1243755" y="1379857"/>
                    <a:pt x="1248994" y="1390620"/>
                    <a:pt x="1244231" y="1395668"/>
                  </a:cubicBezTo>
                  <a:cubicBezTo>
                    <a:pt x="1247470" y="1395288"/>
                    <a:pt x="1246041" y="1404527"/>
                    <a:pt x="1248136" y="1408527"/>
                  </a:cubicBezTo>
                  <a:cubicBezTo>
                    <a:pt x="1245755" y="1408146"/>
                    <a:pt x="1246898" y="1404908"/>
                    <a:pt x="1243469" y="1405575"/>
                  </a:cubicBezTo>
                  <a:close/>
                  <a:moveTo>
                    <a:pt x="1255947" y="1451580"/>
                  </a:moveTo>
                  <a:cubicBezTo>
                    <a:pt x="1257280" y="1453580"/>
                    <a:pt x="1259281" y="1454914"/>
                    <a:pt x="1259185" y="1458057"/>
                  </a:cubicBezTo>
                  <a:cubicBezTo>
                    <a:pt x="1256042" y="1457200"/>
                    <a:pt x="1254518" y="1455581"/>
                    <a:pt x="1254042" y="1460153"/>
                  </a:cubicBezTo>
                  <a:cubicBezTo>
                    <a:pt x="1250803" y="1457962"/>
                    <a:pt x="1254518" y="1452723"/>
                    <a:pt x="1255947" y="1451580"/>
                  </a:cubicBezTo>
                  <a:close/>
                  <a:moveTo>
                    <a:pt x="1255185" y="1368903"/>
                  </a:moveTo>
                  <a:cubicBezTo>
                    <a:pt x="1256233" y="1368713"/>
                    <a:pt x="1256328" y="1369475"/>
                    <a:pt x="1256328" y="1370237"/>
                  </a:cubicBezTo>
                  <a:cubicBezTo>
                    <a:pt x="1257757" y="1371189"/>
                    <a:pt x="1259471" y="1371094"/>
                    <a:pt x="1260995" y="1374333"/>
                  </a:cubicBezTo>
                  <a:cubicBezTo>
                    <a:pt x="1257947" y="1378047"/>
                    <a:pt x="1254709" y="1372142"/>
                    <a:pt x="1255185" y="1368903"/>
                  </a:cubicBezTo>
                  <a:close/>
                  <a:moveTo>
                    <a:pt x="1258328" y="1299085"/>
                  </a:moveTo>
                  <a:cubicBezTo>
                    <a:pt x="1262900" y="1302228"/>
                    <a:pt x="1260995" y="1306610"/>
                    <a:pt x="1257471" y="1308991"/>
                  </a:cubicBezTo>
                  <a:cubicBezTo>
                    <a:pt x="1254804" y="1307562"/>
                    <a:pt x="1259566" y="1303467"/>
                    <a:pt x="1258328" y="1299085"/>
                  </a:cubicBezTo>
                  <a:close/>
                  <a:moveTo>
                    <a:pt x="1260805" y="1330613"/>
                  </a:moveTo>
                  <a:cubicBezTo>
                    <a:pt x="1256328" y="1328613"/>
                    <a:pt x="1256709" y="1322517"/>
                    <a:pt x="1255566" y="1317659"/>
                  </a:cubicBezTo>
                  <a:cubicBezTo>
                    <a:pt x="1258900" y="1320612"/>
                    <a:pt x="1258995" y="1326231"/>
                    <a:pt x="1260805" y="1330613"/>
                  </a:cubicBezTo>
                  <a:close/>
                  <a:moveTo>
                    <a:pt x="1257566" y="1354139"/>
                  </a:moveTo>
                  <a:cubicBezTo>
                    <a:pt x="1257757" y="1352520"/>
                    <a:pt x="1257852" y="1350806"/>
                    <a:pt x="1257947" y="1349187"/>
                  </a:cubicBezTo>
                  <a:cubicBezTo>
                    <a:pt x="1261186" y="1349091"/>
                    <a:pt x="1263281" y="1350044"/>
                    <a:pt x="1262615" y="1353282"/>
                  </a:cubicBezTo>
                  <a:cubicBezTo>
                    <a:pt x="1260424" y="1352901"/>
                    <a:pt x="1259947" y="1354616"/>
                    <a:pt x="1257566" y="1354139"/>
                  </a:cubicBezTo>
                  <a:close/>
                  <a:moveTo>
                    <a:pt x="1263376" y="1283273"/>
                  </a:moveTo>
                  <a:cubicBezTo>
                    <a:pt x="1262233" y="1283750"/>
                    <a:pt x="1261090" y="1284226"/>
                    <a:pt x="1260709" y="1285559"/>
                  </a:cubicBezTo>
                  <a:cubicBezTo>
                    <a:pt x="1257471" y="1284131"/>
                    <a:pt x="1262328" y="1281273"/>
                    <a:pt x="1262424" y="1279463"/>
                  </a:cubicBezTo>
                  <a:cubicBezTo>
                    <a:pt x="1265282" y="1279273"/>
                    <a:pt x="1263472" y="1283178"/>
                    <a:pt x="1265853" y="1283464"/>
                  </a:cubicBezTo>
                  <a:cubicBezTo>
                    <a:pt x="1265377" y="1284988"/>
                    <a:pt x="1263281" y="1284512"/>
                    <a:pt x="1263376" y="1283273"/>
                  </a:cubicBezTo>
                  <a:close/>
                  <a:moveTo>
                    <a:pt x="1258804" y="1231648"/>
                  </a:moveTo>
                  <a:cubicBezTo>
                    <a:pt x="1257566" y="1231553"/>
                    <a:pt x="1257661" y="1233077"/>
                    <a:pt x="1257376" y="1234029"/>
                  </a:cubicBezTo>
                  <a:cubicBezTo>
                    <a:pt x="1254423" y="1236601"/>
                    <a:pt x="1258138" y="1227933"/>
                    <a:pt x="1259185" y="1226695"/>
                  </a:cubicBezTo>
                  <a:cubicBezTo>
                    <a:pt x="1260519" y="1227933"/>
                    <a:pt x="1259376" y="1229076"/>
                    <a:pt x="1259947" y="1232981"/>
                  </a:cubicBezTo>
                  <a:cubicBezTo>
                    <a:pt x="1258900" y="1233077"/>
                    <a:pt x="1258804" y="1232315"/>
                    <a:pt x="1258804" y="1231648"/>
                  </a:cubicBezTo>
                  <a:close/>
                  <a:moveTo>
                    <a:pt x="1255852" y="1282702"/>
                  </a:moveTo>
                  <a:cubicBezTo>
                    <a:pt x="1250327" y="1280797"/>
                    <a:pt x="1253280" y="1274320"/>
                    <a:pt x="1254232" y="1271272"/>
                  </a:cubicBezTo>
                  <a:cubicBezTo>
                    <a:pt x="1256709" y="1273463"/>
                    <a:pt x="1254042" y="1280035"/>
                    <a:pt x="1255852" y="1282702"/>
                  </a:cubicBezTo>
                  <a:close/>
                  <a:moveTo>
                    <a:pt x="1253566" y="1126111"/>
                  </a:moveTo>
                  <a:cubicBezTo>
                    <a:pt x="1252518" y="1125063"/>
                    <a:pt x="1250899" y="1124492"/>
                    <a:pt x="1248708" y="1124396"/>
                  </a:cubicBezTo>
                  <a:cubicBezTo>
                    <a:pt x="1248613" y="1121158"/>
                    <a:pt x="1251565" y="1121444"/>
                    <a:pt x="1253947" y="1121063"/>
                  </a:cubicBezTo>
                  <a:cubicBezTo>
                    <a:pt x="1253851" y="1122777"/>
                    <a:pt x="1253661" y="1124396"/>
                    <a:pt x="1253566" y="1126111"/>
                  </a:cubicBezTo>
                  <a:close/>
                  <a:moveTo>
                    <a:pt x="1252232" y="1142208"/>
                  </a:moveTo>
                  <a:cubicBezTo>
                    <a:pt x="1251470" y="1143161"/>
                    <a:pt x="1250803" y="1144113"/>
                    <a:pt x="1250708" y="1145828"/>
                  </a:cubicBezTo>
                  <a:cubicBezTo>
                    <a:pt x="1243755" y="1144685"/>
                    <a:pt x="1243469" y="1147352"/>
                    <a:pt x="1237849" y="1149828"/>
                  </a:cubicBezTo>
                  <a:cubicBezTo>
                    <a:pt x="1239564" y="1140779"/>
                    <a:pt x="1242612" y="1144590"/>
                    <a:pt x="1241374" y="1137541"/>
                  </a:cubicBezTo>
                  <a:cubicBezTo>
                    <a:pt x="1246898" y="1140208"/>
                    <a:pt x="1247660" y="1140684"/>
                    <a:pt x="1252232" y="1142208"/>
                  </a:cubicBezTo>
                  <a:close/>
                  <a:moveTo>
                    <a:pt x="1237849" y="1181070"/>
                  </a:moveTo>
                  <a:cubicBezTo>
                    <a:pt x="1239088" y="1181165"/>
                    <a:pt x="1240326" y="1181261"/>
                    <a:pt x="1241564" y="1181356"/>
                  </a:cubicBezTo>
                  <a:cubicBezTo>
                    <a:pt x="1241088" y="1179070"/>
                    <a:pt x="1241374" y="1176117"/>
                    <a:pt x="1239564" y="1174974"/>
                  </a:cubicBezTo>
                  <a:cubicBezTo>
                    <a:pt x="1241278" y="1171069"/>
                    <a:pt x="1242993" y="1176403"/>
                    <a:pt x="1241755" y="1178879"/>
                  </a:cubicBezTo>
                  <a:cubicBezTo>
                    <a:pt x="1245374" y="1180403"/>
                    <a:pt x="1244231" y="1176308"/>
                    <a:pt x="1244612" y="1174117"/>
                  </a:cubicBezTo>
                  <a:cubicBezTo>
                    <a:pt x="1248136" y="1179261"/>
                    <a:pt x="1243183" y="1190786"/>
                    <a:pt x="1235563" y="1193357"/>
                  </a:cubicBezTo>
                  <a:cubicBezTo>
                    <a:pt x="1238802" y="1189262"/>
                    <a:pt x="1241278" y="1186595"/>
                    <a:pt x="1237849" y="1181070"/>
                  </a:cubicBezTo>
                  <a:close/>
                  <a:moveTo>
                    <a:pt x="1236040" y="1311087"/>
                  </a:moveTo>
                  <a:cubicBezTo>
                    <a:pt x="1233563" y="1308134"/>
                    <a:pt x="1231753" y="1312896"/>
                    <a:pt x="1228324" y="1312992"/>
                  </a:cubicBezTo>
                  <a:cubicBezTo>
                    <a:pt x="1228039" y="1314039"/>
                    <a:pt x="1228705" y="1314230"/>
                    <a:pt x="1229467" y="1314325"/>
                  </a:cubicBezTo>
                  <a:cubicBezTo>
                    <a:pt x="1225086" y="1318040"/>
                    <a:pt x="1228610" y="1309563"/>
                    <a:pt x="1229944" y="1308134"/>
                  </a:cubicBezTo>
                  <a:cubicBezTo>
                    <a:pt x="1232706" y="1311944"/>
                    <a:pt x="1232039" y="1309753"/>
                    <a:pt x="1231372" y="1305752"/>
                  </a:cubicBezTo>
                  <a:cubicBezTo>
                    <a:pt x="1234611" y="1306133"/>
                    <a:pt x="1236135" y="1307943"/>
                    <a:pt x="1236040" y="1311087"/>
                  </a:cubicBezTo>
                  <a:close/>
                  <a:moveTo>
                    <a:pt x="1231182" y="1325660"/>
                  </a:moveTo>
                  <a:cubicBezTo>
                    <a:pt x="1230039" y="1329279"/>
                    <a:pt x="1228610" y="1324231"/>
                    <a:pt x="1226229" y="1325279"/>
                  </a:cubicBezTo>
                  <a:cubicBezTo>
                    <a:pt x="1228134" y="1321564"/>
                    <a:pt x="1228801" y="1316516"/>
                    <a:pt x="1233277" y="1315849"/>
                  </a:cubicBezTo>
                  <a:cubicBezTo>
                    <a:pt x="1234706" y="1320897"/>
                    <a:pt x="1228801" y="1324231"/>
                    <a:pt x="1231182" y="1325660"/>
                  </a:cubicBezTo>
                  <a:close/>
                  <a:moveTo>
                    <a:pt x="1230039" y="1400717"/>
                  </a:moveTo>
                  <a:cubicBezTo>
                    <a:pt x="1226515" y="1400621"/>
                    <a:pt x="1226705" y="1397383"/>
                    <a:pt x="1226800" y="1394240"/>
                  </a:cubicBezTo>
                  <a:cubicBezTo>
                    <a:pt x="1230325" y="1394240"/>
                    <a:pt x="1230229" y="1397478"/>
                    <a:pt x="1230039" y="1400717"/>
                  </a:cubicBezTo>
                  <a:close/>
                  <a:moveTo>
                    <a:pt x="1231563" y="1274415"/>
                  </a:moveTo>
                  <a:cubicBezTo>
                    <a:pt x="1229182" y="1273748"/>
                    <a:pt x="1230991" y="1269462"/>
                    <a:pt x="1226896" y="1270319"/>
                  </a:cubicBezTo>
                  <a:cubicBezTo>
                    <a:pt x="1228610" y="1268796"/>
                    <a:pt x="1230896" y="1268129"/>
                    <a:pt x="1227182" y="1266605"/>
                  </a:cubicBezTo>
                  <a:cubicBezTo>
                    <a:pt x="1228991" y="1264223"/>
                    <a:pt x="1233563" y="1273367"/>
                    <a:pt x="1231563" y="1274415"/>
                  </a:cubicBezTo>
                  <a:close/>
                  <a:moveTo>
                    <a:pt x="1227848" y="1196596"/>
                  </a:moveTo>
                  <a:cubicBezTo>
                    <a:pt x="1226610" y="1196501"/>
                    <a:pt x="1225372" y="1196405"/>
                    <a:pt x="1224133" y="1196310"/>
                  </a:cubicBezTo>
                  <a:cubicBezTo>
                    <a:pt x="1225467" y="1194215"/>
                    <a:pt x="1224610" y="1189643"/>
                    <a:pt x="1228420" y="1190405"/>
                  </a:cubicBezTo>
                  <a:cubicBezTo>
                    <a:pt x="1225848" y="1192500"/>
                    <a:pt x="1227943" y="1193453"/>
                    <a:pt x="1227848" y="1196596"/>
                  </a:cubicBezTo>
                  <a:close/>
                  <a:moveTo>
                    <a:pt x="1216799" y="1455962"/>
                  </a:moveTo>
                  <a:cubicBezTo>
                    <a:pt x="1217847" y="1453580"/>
                    <a:pt x="1220419" y="1452914"/>
                    <a:pt x="1223371" y="1452723"/>
                  </a:cubicBezTo>
                  <a:cubicBezTo>
                    <a:pt x="1224800" y="1447866"/>
                    <a:pt x="1222228" y="1443389"/>
                    <a:pt x="1224324" y="1441484"/>
                  </a:cubicBezTo>
                  <a:cubicBezTo>
                    <a:pt x="1232039" y="1444817"/>
                    <a:pt x="1222514" y="1453295"/>
                    <a:pt x="1223181" y="1455104"/>
                  </a:cubicBezTo>
                  <a:cubicBezTo>
                    <a:pt x="1223181" y="1457867"/>
                    <a:pt x="1218704" y="1455390"/>
                    <a:pt x="1216799" y="1455962"/>
                  </a:cubicBezTo>
                  <a:close/>
                  <a:moveTo>
                    <a:pt x="1222609" y="1477679"/>
                  </a:moveTo>
                  <a:cubicBezTo>
                    <a:pt x="1222514" y="1479298"/>
                    <a:pt x="1222324" y="1481013"/>
                    <a:pt x="1222228" y="1482632"/>
                  </a:cubicBezTo>
                  <a:cubicBezTo>
                    <a:pt x="1219942" y="1482632"/>
                    <a:pt x="1219752" y="1480917"/>
                    <a:pt x="1217371" y="1481013"/>
                  </a:cubicBezTo>
                  <a:cubicBezTo>
                    <a:pt x="1217466" y="1479774"/>
                    <a:pt x="1217561" y="1478536"/>
                    <a:pt x="1217657" y="1477298"/>
                  </a:cubicBezTo>
                  <a:cubicBezTo>
                    <a:pt x="1219276" y="1477393"/>
                    <a:pt x="1220895" y="1477488"/>
                    <a:pt x="1222609" y="1477679"/>
                  </a:cubicBezTo>
                  <a:close/>
                  <a:moveTo>
                    <a:pt x="1212989" y="1364236"/>
                  </a:moveTo>
                  <a:cubicBezTo>
                    <a:pt x="1213656" y="1360521"/>
                    <a:pt x="1219847" y="1361664"/>
                    <a:pt x="1219085" y="1366046"/>
                  </a:cubicBezTo>
                  <a:cubicBezTo>
                    <a:pt x="1216037" y="1366236"/>
                    <a:pt x="1216609" y="1363474"/>
                    <a:pt x="1212989" y="1364236"/>
                  </a:cubicBezTo>
                  <a:close/>
                  <a:moveTo>
                    <a:pt x="1211370" y="1476726"/>
                  </a:moveTo>
                  <a:cubicBezTo>
                    <a:pt x="1210799" y="1472821"/>
                    <a:pt x="1210703" y="1474250"/>
                    <a:pt x="1211846" y="1470535"/>
                  </a:cubicBezTo>
                  <a:cubicBezTo>
                    <a:pt x="1216228" y="1470440"/>
                    <a:pt x="1216513" y="1478155"/>
                    <a:pt x="1211370" y="1476726"/>
                  </a:cubicBezTo>
                  <a:close/>
                  <a:moveTo>
                    <a:pt x="1218799" y="1277177"/>
                  </a:moveTo>
                  <a:cubicBezTo>
                    <a:pt x="1215656" y="1276796"/>
                    <a:pt x="1216704" y="1272796"/>
                    <a:pt x="1216894" y="1269558"/>
                  </a:cubicBezTo>
                  <a:cubicBezTo>
                    <a:pt x="1220133" y="1269843"/>
                    <a:pt x="1219085" y="1273844"/>
                    <a:pt x="1218799" y="1277177"/>
                  </a:cubicBezTo>
                  <a:close/>
                  <a:moveTo>
                    <a:pt x="1215942" y="1235648"/>
                  </a:moveTo>
                  <a:cubicBezTo>
                    <a:pt x="1213180" y="1235267"/>
                    <a:pt x="1215847" y="1230314"/>
                    <a:pt x="1215275" y="1228124"/>
                  </a:cubicBezTo>
                  <a:cubicBezTo>
                    <a:pt x="1217942" y="1227838"/>
                    <a:pt x="1218514" y="1229267"/>
                    <a:pt x="1220133" y="1229743"/>
                  </a:cubicBezTo>
                  <a:cubicBezTo>
                    <a:pt x="1220419" y="1233648"/>
                    <a:pt x="1216513" y="1232696"/>
                    <a:pt x="1215942" y="1235648"/>
                  </a:cubicBezTo>
                  <a:close/>
                  <a:moveTo>
                    <a:pt x="1214990" y="1278130"/>
                  </a:moveTo>
                  <a:cubicBezTo>
                    <a:pt x="1215275" y="1280321"/>
                    <a:pt x="1213846" y="1280416"/>
                    <a:pt x="1212322" y="1280416"/>
                  </a:cubicBezTo>
                  <a:cubicBezTo>
                    <a:pt x="1214227" y="1281464"/>
                    <a:pt x="1211560" y="1286512"/>
                    <a:pt x="1215656" y="1285655"/>
                  </a:cubicBezTo>
                  <a:cubicBezTo>
                    <a:pt x="1214894" y="1286607"/>
                    <a:pt x="1214227" y="1287560"/>
                    <a:pt x="1214132" y="1289274"/>
                  </a:cubicBezTo>
                  <a:cubicBezTo>
                    <a:pt x="1211275" y="1289465"/>
                    <a:pt x="1209370" y="1288703"/>
                    <a:pt x="1208036" y="1287560"/>
                  </a:cubicBezTo>
                  <a:cubicBezTo>
                    <a:pt x="1213370" y="1284988"/>
                    <a:pt x="1208417" y="1278511"/>
                    <a:pt x="1214990" y="1278130"/>
                  </a:cubicBezTo>
                  <a:close/>
                  <a:moveTo>
                    <a:pt x="1215275" y="1305657"/>
                  </a:moveTo>
                  <a:cubicBezTo>
                    <a:pt x="1212703" y="1308038"/>
                    <a:pt x="1213180" y="1314039"/>
                    <a:pt x="1210608" y="1316516"/>
                  </a:cubicBezTo>
                  <a:cubicBezTo>
                    <a:pt x="1210608" y="1318802"/>
                    <a:pt x="1214799" y="1317563"/>
                    <a:pt x="1215370" y="1319373"/>
                  </a:cubicBezTo>
                  <a:cubicBezTo>
                    <a:pt x="1212322" y="1322802"/>
                    <a:pt x="1217561" y="1328041"/>
                    <a:pt x="1210989" y="1327755"/>
                  </a:cubicBezTo>
                  <a:cubicBezTo>
                    <a:pt x="1211275" y="1317944"/>
                    <a:pt x="1208893" y="1313849"/>
                    <a:pt x="1208989" y="1306324"/>
                  </a:cubicBezTo>
                  <a:cubicBezTo>
                    <a:pt x="1209941" y="1304800"/>
                    <a:pt x="1212227" y="1307276"/>
                    <a:pt x="1215275" y="1305657"/>
                  </a:cubicBezTo>
                  <a:close/>
                  <a:moveTo>
                    <a:pt x="1217942" y="1334613"/>
                  </a:moveTo>
                  <a:cubicBezTo>
                    <a:pt x="1218418" y="1335756"/>
                    <a:pt x="1218895" y="1336899"/>
                    <a:pt x="1220228" y="1337280"/>
                  </a:cubicBezTo>
                  <a:cubicBezTo>
                    <a:pt x="1219847" y="1338709"/>
                    <a:pt x="1218895" y="1337852"/>
                    <a:pt x="1218990" y="1337185"/>
                  </a:cubicBezTo>
                  <a:cubicBezTo>
                    <a:pt x="1214703" y="1342614"/>
                    <a:pt x="1211656" y="1338423"/>
                    <a:pt x="1208608" y="1341281"/>
                  </a:cubicBezTo>
                  <a:cubicBezTo>
                    <a:pt x="1206322" y="1335471"/>
                    <a:pt x="1213942" y="1337756"/>
                    <a:pt x="1217942" y="1334613"/>
                  </a:cubicBezTo>
                  <a:close/>
                  <a:moveTo>
                    <a:pt x="1211846" y="1424243"/>
                  </a:moveTo>
                  <a:cubicBezTo>
                    <a:pt x="1212989" y="1428054"/>
                    <a:pt x="1211846" y="1428530"/>
                    <a:pt x="1210036" y="1431578"/>
                  </a:cubicBezTo>
                  <a:cubicBezTo>
                    <a:pt x="1208703" y="1428244"/>
                    <a:pt x="1206036" y="1428720"/>
                    <a:pt x="1206131" y="1433768"/>
                  </a:cubicBezTo>
                  <a:cubicBezTo>
                    <a:pt x="1202797" y="1429768"/>
                    <a:pt x="1207560" y="1423767"/>
                    <a:pt x="1211846" y="1424243"/>
                  </a:cubicBezTo>
                  <a:close/>
                  <a:moveTo>
                    <a:pt x="1206226" y="1478822"/>
                  </a:moveTo>
                  <a:cubicBezTo>
                    <a:pt x="1205178" y="1482537"/>
                    <a:pt x="1202893" y="1484918"/>
                    <a:pt x="1198225" y="1484442"/>
                  </a:cubicBezTo>
                  <a:cubicBezTo>
                    <a:pt x="1198035" y="1483394"/>
                    <a:pt x="1198797" y="1483298"/>
                    <a:pt x="1199559" y="1483298"/>
                  </a:cubicBezTo>
                  <a:cubicBezTo>
                    <a:pt x="1200702" y="1482441"/>
                    <a:pt x="1200321" y="1477488"/>
                    <a:pt x="1206226" y="1478822"/>
                  </a:cubicBezTo>
                  <a:close/>
                  <a:moveTo>
                    <a:pt x="1198987" y="1490728"/>
                  </a:moveTo>
                  <a:cubicBezTo>
                    <a:pt x="1199368" y="1487585"/>
                    <a:pt x="1203940" y="1489394"/>
                    <a:pt x="1204417" y="1486156"/>
                  </a:cubicBezTo>
                  <a:cubicBezTo>
                    <a:pt x="1205750" y="1490728"/>
                    <a:pt x="1201750" y="1499300"/>
                    <a:pt x="1201750" y="1503492"/>
                  </a:cubicBezTo>
                  <a:cubicBezTo>
                    <a:pt x="1193749" y="1500348"/>
                    <a:pt x="1205178" y="1494062"/>
                    <a:pt x="1198987" y="1490728"/>
                  </a:cubicBezTo>
                  <a:close/>
                  <a:moveTo>
                    <a:pt x="1201940" y="1547306"/>
                  </a:moveTo>
                  <a:cubicBezTo>
                    <a:pt x="1202321" y="1543401"/>
                    <a:pt x="1198416" y="1540067"/>
                    <a:pt x="1201464" y="1537305"/>
                  </a:cubicBezTo>
                  <a:cubicBezTo>
                    <a:pt x="1201369" y="1539972"/>
                    <a:pt x="1205941" y="1548640"/>
                    <a:pt x="1201940" y="1547306"/>
                  </a:cubicBezTo>
                  <a:close/>
                  <a:moveTo>
                    <a:pt x="1202512" y="1524827"/>
                  </a:moveTo>
                  <a:cubicBezTo>
                    <a:pt x="1200892" y="1521779"/>
                    <a:pt x="1203369" y="1519493"/>
                    <a:pt x="1201750" y="1518541"/>
                  </a:cubicBezTo>
                  <a:cubicBezTo>
                    <a:pt x="1203083" y="1515302"/>
                    <a:pt x="1205083" y="1521017"/>
                    <a:pt x="1203845" y="1523684"/>
                  </a:cubicBezTo>
                  <a:cubicBezTo>
                    <a:pt x="1205083" y="1523780"/>
                    <a:pt x="1206322" y="1523875"/>
                    <a:pt x="1207560" y="1523970"/>
                  </a:cubicBezTo>
                  <a:cubicBezTo>
                    <a:pt x="1207084" y="1525589"/>
                    <a:pt x="1204417" y="1524732"/>
                    <a:pt x="1202512" y="1524827"/>
                  </a:cubicBezTo>
                  <a:close/>
                  <a:moveTo>
                    <a:pt x="1218990" y="1552450"/>
                  </a:moveTo>
                  <a:cubicBezTo>
                    <a:pt x="1219657" y="1546259"/>
                    <a:pt x="1225562" y="1551212"/>
                    <a:pt x="1227182" y="1544354"/>
                  </a:cubicBezTo>
                  <a:cubicBezTo>
                    <a:pt x="1229658" y="1546830"/>
                    <a:pt x="1229182" y="1551879"/>
                    <a:pt x="1228610" y="1557022"/>
                  </a:cubicBezTo>
                  <a:cubicBezTo>
                    <a:pt x="1222705" y="1556355"/>
                    <a:pt x="1227182" y="1554069"/>
                    <a:pt x="1226705" y="1549402"/>
                  </a:cubicBezTo>
                  <a:cubicBezTo>
                    <a:pt x="1222419" y="1548259"/>
                    <a:pt x="1223371" y="1553402"/>
                    <a:pt x="1218990" y="1552450"/>
                  </a:cubicBezTo>
                  <a:close/>
                  <a:moveTo>
                    <a:pt x="1229372" y="1563308"/>
                  </a:moveTo>
                  <a:cubicBezTo>
                    <a:pt x="1229753" y="1561118"/>
                    <a:pt x="1228039" y="1560546"/>
                    <a:pt x="1228515" y="1558260"/>
                  </a:cubicBezTo>
                  <a:cubicBezTo>
                    <a:pt x="1230325" y="1559022"/>
                    <a:pt x="1231468" y="1560356"/>
                    <a:pt x="1233277" y="1561118"/>
                  </a:cubicBezTo>
                  <a:cubicBezTo>
                    <a:pt x="1232420" y="1562356"/>
                    <a:pt x="1230325" y="1562166"/>
                    <a:pt x="1230515" y="1564642"/>
                  </a:cubicBezTo>
                  <a:cubicBezTo>
                    <a:pt x="1226324" y="1563308"/>
                    <a:pt x="1225086" y="1566547"/>
                    <a:pt x="1222990" y="1564071"/>
                  </a:cubicBezTo>
                  <a:cubicBezTo>
                    <a:pt x="1225181" y="1561308"/>
                    <a:pt x="1226229" y="1562356"/>
                    <a:pt x="1229372" y="1563308"/>
                  </a:cubicBezTo>
                  <a:close/>
                  <a:moveTo>
                    <a:pt x="1226229" y="1540544"/>
                  </a:moveTo>
                  <a:cubicBezTo>
                    <a:pt x="1226229" y="1531590"/>
                    <a:pt x="1227658" y="1530352"/>
                    <a:pt x="1229372" y="1517017"/>
                  </a:cubicBezTo>
                  <a:cubicBezTo>
                    <a:pt x="1224895" y="1516826"/>
                    <a:pt x="1224515" y="1521208"/>
                    <a:pt x="1219085" y="1519970"/>
                  </a:cubicBezTo>
                  <a:cubicBezTo>
                    <a:pt x="1222705" y="1516255"/>
                    <a:pt x="1218133" y="1510826"/>
                    <a:pt x="1222419" y="1509016"/>
                  </a:cubicBezTo>
                  <a:cubicBezTo>
                    <a:pt x="1216513" y="1509397"/>
                    <a:pt x="1220038" y="1502539"/>
                    <a:pt x="1224419" y="1500443"/>
                  </a:cubicBezTo>
                  <a:cubicBezTo>
                    <a:pt x="1223848" y="1502158"/>
                    <a:pt x="1226419" y="1510540"/>
                    <a:pt x="1224705" y="1513017"/>
                  </a:cubicBezTo>
                  <a:cubicBezTo>
                    <a:pt x="1225753" y="1512445"/>
                    <a:pt x="1226800" y="1511873"/>
                    <a:pt x="1228515" y="1512064"/>
                  </a:cubicBezTo>
                  <a:cubicBezTo>
                    <a:pt x="1226515" y="1507206"/>
                    <a:pt x="1230801" y="1507111"/>
                    <a:pt x="1230515" y="1502253"/>
                  </a:cubicBezTo>
                  <a:cubicBezTo>
                    <a:pt x="1229658" y="1500348"/>
                    <a:pt x="1226705" y="1500158"/>
                    <a:pt x="1224515" y="1499300"/>
                  </a:cubicBezTo>
                  <a:cubicBezTo>
                    <a:pt x="1226705" y="1493490"/>
                    <a:pt x="1222609" y="1490347"/>
                    <a:pt x="1225848" y="1483108"/>
                  </a:cubicBezTo>
                  <a:cubicBezTo>
                    <a:pt x="1226800" y="1483394"/>
                    <a:pt x="1226991" y="1484442"/>
                    <a:pt x="1228229" y="1484537"/>
                  </a:cubicBezTo>
                  <a:cubicBezTo>
                    <a:pt x="1228896" y="1482441"/>
                    <a:pt x="1227467" y="1482060"/>
                    <a:pt x="1225943" y="1481775"/>
                  </a:cubicBezTo>
                  <a:cubicBezTo>
                    <a:pt x="1227562" y="1479584"/>
                    <a:pt x="1229563" y="1477869"/>
                    <a:pt x="1231468" y="1475964"/>
                  </a:cubicBezTo>
                  <a:cubicBezTo>
                    <a:pt x="1230229" y="1465010"/>
                    <a:pt x="1233468" y="1462820"/>
                    <a:pt x="1229658" y="1452056"/>
                  </a:cubicBezTo>
                  <a:cubicBezTo>
                    <a:pt x="1234230" y="1454247"/>
                    <a:pt x="1230325" y="1446532"/>
                    <a:pt x="1234897" y="1448723"/>
                  </a:cubicBezTo>
                  <a:cubicBezTo>
                    <a:pt x="1234135" y="1445008"/>
                    <a:pt x="1230801" y="1449104"/>
                    <a:pt x="1228705" y="1448246"/>
                  </a:cubicBezTo>
                  <a:cubicBezTo>
                    <a:pt x="1232420" y="1445865"/>
                    <a:pt x="1231277" y="1441769"/>
                    <a:pt x="1230896" y="1437102"/>
                  </a:cubicBezTo>
                  <a:cubicBezTo>
                    <a:pt x="1227753" y="1438055"/>
                    <a:pt x="1229753" y="1430530"/>
                    <a:pt x="1228324" y="1423100"/>
                  </a:cubicBezTo>
                  <a:cubicBezTo>
                    <a:pt x="1227277" y="1423672"/>
                    <a:pt x="1226229" y="1424243"/>
                    <a:pt x="1224515" y="1424053"/>
                  </a:cubicBezTo>
                  <a:cubicBezTo>
                    <a:pt x="1226038" y="1422719"/>
                    <a:pt x="1226229" y="1419767"/>
                    <a:pt x="1226324" y="1416719"/>
                  </a:cubicBezTo>
                  <a:cubicBezTo>
                    <a:pt x="1228896" y="1417481"/>
                    <a:pt x="1229658" y="1416147"/>
                    <a:pt x="1231372" y="1415862"/>
                  </a:cubicBezTo>
                  <a:cubicBezTo>
                    <a:pt x="1227372" y="1410146"/>
                    <a:pt x="1235754" y="1409956"/>
                    <a:pt x="1234897" y="1403669"/>
                  </a:cubicBezTo>
                  <a:cubicBezTo>
                    <a:pt x="1239754" y="1406051"/>
                    <a:pt x="1237659" y="1414433"/>
                    <a:pt x="1242612" y="1416814"/>
                  </a:cubicBezTo>
                  <a:cubicBezTo>
                    <a:pt x="1241755" y="1429292"/>
                    <a:pt x="1232896" y="1443865"/>
                    <a:pt x="1240516" y="1457962"/>
                  </a:cubicBezTo>
                  <a:cubicBezTo>
                    <a:pt x="1240326" y="1459200"/>
                    <a:pt x="1238897" y="1458819"/>
                    <a:pt x="1237945" y="1459010"/>
                  </a:cubicBezTo>
                  <a:cubicBezTo>
                    <a:pt x="1238992" y="1459772"/>
                    <a:pt x="1240326" y="1465963"/>
                    <a:pt x="1241374" y="1463010"/>
                  </a:cubicBezTo>
                  <a:cubicBezTo>
                    <a:pt x="1244136" y="1466534"/>
                    <a:pt x="1237373" y="1463772"/>
                    <a:pt x="1236230" y="1465106"/>
                  </a:cubicBezTo>
                  <a:cubicBezTo>
                    <a:pt x="1234611" y="1468154"/>
                    <a:pt x="1243755" y="1467677"/>
                    <a:pt x="1239659" y="1469106"/>
                  </a:cubicBezTo>
                  <a:cubicBezTo>
                    <a:pt x="1240231" y="1469011"/>
                    <a:pt x="1246041" y="1472345"/>
                    <a:pt x="1248327" y="1469773"/>
                  </a:cubicBezTo>
                  <a:cubicBezTo>
                    <a:pt x="1250422" y="1473202"/>
                    <a:pt x="1247089" y="1473964"/>
                    <a:pt x="1248899" y="1478631"/>
                  </a:cubicBezTo>
                  <a:cubicBezTo>
                    <a:pt x="1247279" y="1478536"/>
                    <a:pt x="1245565" y="1478346"/>
                    <a:pt x="1243945" y="1478250"/>
                  </a:cubicBezTo>
                  <a:cubicBezTo>
                    <a:pt x="1245850" y="1482917"/>
                    <a:pt x="1240326" y="1482441"/>
                    <a:pt x="1243183" y="1488156"/>
                  </a:cubicBezTo>
                  <a:cubicBezTo>
                    <a:pt x="1240612" y="1488347"/>
                    <a:pt x="1239278" y="1487585"/>
                    <a:pt x="1239659" y="1485394"/>
                  </a:cubicBezTo>
                  <a:cubicBezTo>
                    <a:pt x="1237278" y="1485394"/>
                    <a:pt x="1238421" y="1489394"/>
                    <a:pt x="1235659" y="1488823"/>
                  </a:cubicBezTo>
                  <a:cubicBezTo>
                    <a:pt x="1240326" y="1490347"/>
                    <a:pt x="1239850" y="1499205"/>
                    <a:pt x="1238135" y="1504063"/>
                  </a:cubicBezTo>
                  <a:cubicBezTo>
                    <a:pt x="1232611" y="1500253"/>
                    <a:pt x="1236897" y="1507301"/>
                    <a:pt x="1233182" y="1503682"/>
                  </a:cubicBezTo>
                  <a:cubicBezTo>
                    <a:pt x="1231658" y="1503777"/>
                    <a:pt x="1231944" y="1505873"/>
                    <a:pt x="1231658" y="1507301"/>
                  </a:cubicBezTo>
                  <a:cubicBezTo>
                    <a:pt x="1240326" y="1510445"/>
                    <a:pt x="1235849" y="1533495"/>
                    <a:pt x="1234992" y="1542639"/>
                  </a:cubicBezTo>
                  <a:cubicBezTo>
                    <a:pt x="1230134" y="1540734"/>
                    <a:pt x="1229658" y="1542639"/>
                    <a:pt x="1226229" y="1540544"/>
                  </a:cubicBezTo>
                  <a:close/>
                  <a:moveTo>
                    <a:pt x="1244707" y="1529495"/>
                  </a:moveTo>
                  <a:cubicBezTo>
                    <a:pt x="1247946" y="1534067"/>
                    <a:pt x="1245946" y="1537877"/>
                    <a:pt x="1244898" y="1542068"/>
                  </a:cubicBezTo>
                  <a:cubicBezTo>
                    <a:pt x="1241088" y="1541401"/>
                    <a:pt x="1241374" y="1537305"/>
                    <a:pt x="1240516" y="1534162"/>
                  </a:cubicBezTo>
                  <a:cubicBezTo>
                    <a:pt x="1246993" y="1535591"/>
                    <a:pt x="1241945" y="1531019"/>
                    <a:pt x="1244707" y="1529495"/>
                  </a:cubicBezTo>
                  <a:close/>
                  <a:moveTo>
                    <a:pt x="1239564" y="1561594"/>
                  </a:moveTo>
                  <a:cubicBezTo>
                    <a:pt x="1237849" y="1566928"/>
                    <a:pt x="1243374" y="1566071"/>
                    <a:pt x="1242612" y="1570643"/>
                  </a:cubicBezTo>
                  <a:cubicBezTo>
                    <a:pt x="1240802" y="1569785"/>
                    <a:pt x="1236230" y="1561880"/>
                    <a:pt x="1235373" y="1567500"/>
                  </a:cubicBezTo>
                  <a:cubicBezTo>
                    <a:pt x="1230515" y="1565880"/>
                    <a:pt x="1236992" y="1562642"/>
                    <a:pt x="1239564" y="1561594"/>
                  </a:cubicBezTo>
                  <a:close/>
                  <a:moveTo>
                    <a:pt x="1241183" y="1573024"/>
                  </a:moveTo>
                  <a:cubicBezTo>
                    <a:pt x="1242326" y="1574834"/>
                    <a:pt x="1246136" y="1582168"/>
                    <a:pt x="1240516" y="1581692"/>
                  </a:cubicBezTo>
                  <a:cubicBezTo>
                    <a:pt x="1240707" y="1578834"/>
                    <a:pt x="1240897" y="1575881"/>
                    <a:pt x="1241183" y="1573024"/>
                  </a:cubicBezTo>
                  <a:close/>
                  <a:moveTo>
                    <a:pt x="1244612" y="1622078"/>
                  </a:moveTo>
                  <a:cubicBezTo>
                    <a:pt x="1246422" y="1622554"/>
                    <a:pt x="1244707" y="1625792"/>
                    <a:pt x="1246803" y="1625983"/>
                  </a:cubicBezTo>
                  <a:cubicBezTo>
                    <a:pt x="1245469" y="1627983"/>
                    <a:pt x="1242231" y="1628841"/>
                    <a:pt x="1240516" y="1626745"/>
                  </a:cubicBezTo>
                  <a:cubicBezTo>
                    <a:pt x="1241945" y="1625126"/>
                    <a:pt x="1244041" y="1624554"/>
                    <a:pt x="1244612" y="1622078"/>
                  </a:cubicBezTo>
                  <a:close/>
                  <a:moveTo>
                    <a:pt x="1246517" y="1661035"/>
                  </a:moveTo>
                  <a:cubicBezTo>
                    <a:pt x="1249565" y="1662845"/>
                    <a:pt x="1250232" y="1663892"/>
                    <a:pt x="1248517" y="1667417"/>
                  </a:cubicBezTo>
                  <a:cubicBezTo>
                    <a:pt x="1247279" y="1667321"/>
                    <a:pt x="1246041" y="1667226"/>
                    <a:pt x="1244803" y="1667131"/>
                  </a:cubicBezTo>
                  <a:cubicBezTo>
                    <a:pt x="1246803" y="1664369"/>
                    <a:pt x="1247565" y="1665035"/>
                    <a:pt x="1246517" y="1661035"/>
                  </a:cubicBezTo>
                  <a:close/>
                  <a:moveTo>
                    <a:pt x="1244707" y="1559498"/>
                  </a:moveTo>
                  <a:cubicBezTo>
                    <a:pt x="1247946" y="1557879"/>
                    <a:pt x="1248136" y="1552736"/>
                    <a:pt x="1252803" y="1552641"/>
                  </a:cubicBezTo>
                  <a:cubicBezTo>
                    <a:pt x="1253470" y="1556546"/>
                    <a:pt x="1248422" y="1553783"/>
                    <a:pt x="1249851" y="1558641"/>
                  </a:cubicBezTo>
                  <a:cubicBezTo>
                    <a:pt x="1254994" y="1556736"/>
                    <a:pt x="1258519" y="1552831"/>
                    <a:pt x="1257090" y="1546735"/>
                  </a:cubicBezTo>
                  <a:cubicBezTo>
                    <a:pt x="1260900" y="1545783"/>
                    <a:pt x="1259090" y="1549688"/>
                    <a:pt x="1259185" y="1551879"/>
                  </a:cubicBezTo>
                  <a:cubicBezTo>
                    <a:pt x="1263757" y="1552069"/>
                    <a:pt x="1262424" y="1550354"/>
                    <a:pt x="1262043" y="1547116"/>
                  </a:cubicBezTo>
                  <a:cubicBezTo>
                    <a:pt x="1265472" y="1548450"/>
                    <a:pt x="1265377" y="1545592"/>
                    <a:pt x="1268329" y="1546354"/>
                  </a:cubicBezTo>
                  <a:cubicBezTo>
                    <a:pt x="1261281" y="1548735"/>
                    <a:pt x="1268615" y="1553879"/>
                    <a:pt x="1264805" y="1558546"/>
                  </a:cubicBezTo>
                  <a:cubicBezTo>
                    <a:pt x="1262710" y="1557213"/>
                    <a:pt x="1260233" y="1555403"/>
                    <a:pt x="1262710" y="1553402"/>
                  </a:cubicBezTo>
                  <a:cubicBezTo>
                    <a:pt x="1260043" y="1553974"/>
                    <a:pt x="1257852" y="1554926"/>
                    <a:pt x="1258519" y="1559308"/>
                  </a:cubicBezTo>
                  <a:cubicBezTo>
                    <a:pt x="1254137" y="1559689"/>
                    <a:pt x="1250232" y="1560546"/>
                    <a:pt x="1244707" y="1559498"/>
                  </a:cubicBezTo>
                  <a:close/>
                  <a:moveTo>
                    <a:pt x="1258614" y="1589407"/>
                  </a:moveTo>
                  <a:cubicBezTo>
                    <a:pt x="1257661" y="1587121"/>
                    <a:pt x="1253661" y="1587407"/>
                    <a:pt x="1255375" y="1582930"/>
                  </a:cubicBezTo>
                  <a:cubicBezTo>
                    <a:pt x="1260043" y="1589026"/>
                    <a:pt x="1267091" y="1587883"/>
                    <a:pt x="1266805" y="1596360"/>
                  </a:cubicBezTo>
                  <a:cubicBezTo>
                    <a:pt x="1265377" y="1596075"/>
                    <a:pt x="1265948" y="1593979"/>
                    <a:pt x="1265853" y="1592550"/>
                  </a:cubicBezTo>
                  <a:cubicBezTo>
                    <a:pt x="1264234" y="1592836"/>
                    <a:pt x="1263757" y="1594646"/>
                    <a:pt x="1261948" y="1594741"/>
                  </a:cubicBezTo>
                  <a:cubicBezTo>
                    <a:pt x="1262138" y="1597408"/>
                    <a:pt x="1265377" y="1608933"/>
                    <a:pt x="1258424" y="1607028"/>
                  </a:cubicBezTo>
                  <a:cubicBezTo>
                    <a:pt x="1258233" y="1605028"/>
                    <a:pt x="1259757" y="1605028"/>
                    <a:pt x="1259947" y="1603409"/>
                  </a:cubicBezTo>
                  <a:cubicBezTo>
                    <a:pt x="1257852" y="1602742"/>
                    <a:pt x="1257566" y="1604171"/>
                    <a:pt x="1257280" y="1605695"/>
                  </a:cubicBezTo>
                  <a:cubicBezTo>
                    <a:pt x="1253566" y="1604552"/>
                    <a:pt x="1254994" y="1604647"/>
                    <a:pt x="1251089" y="1605218"/>
                  </a:cubicBezTo>
                  <a:cubicBezTo>
                    <a:pt x="1253756" y="1600646"/>
                    <a:pt x="1249851" y="1590455"/>
                    <a:pt x="1258614" y="1589407"/>
                  </a:cubicBezTo>
                  <a:close/>
                  <a:moveTo>
                    <a:pt x="1266996" y="1747713"/>
                  </a:moveTo>
                  <a:cubicBezTo>
                    <a:pt x="1267567" y="1745808"/>
                    <a:pt x="1269091" y="1748951"/>
                    <a:pt x="1269568" y="1746665"/>
                  </a:cubicBezTo>
                  <a:cubicBezTo>
                    <a:pt x="1272330" y="1747046"/>
                    <a:pt x="1269663" y="1751999"/>
                    <a:pt x="1270234" y="1754189"/>
                  </a:cubicBezTo>
                  <a:cubicBezTo>
                    <a:pt x="1265472" y="1752856"/>
                    <a:pt x="1269091" y="1749808"/>
                    <a:pt x="1266996" y="1747713"/>
                  </a:cubicBezTo>
                  <a:close/>
                  <a:moveTo>
                    <a:pt x="1260043" y="1709613"/>
                  </a:moveTo>
                  <a:cubicBezTo>
                    <a:pt x="1260424" y="1703993"/>
                    <a:pt x="1263757" y="1710470"/>
                    <a:pt x="1267567" y="1709041"/>
                  </a:cubicBezTo>
                  <a:cubicBezTo>
                    <a:pt x="1266615" y="1713042"/>
                    <a:pt x="1262805" y="1710375"/>
                    <a:pt x="1260043" y="1709613"/>
                  </a:cubicBezTo>
                  <a:close/>
                  <a:moveTo>
                    <a:pt x="1256328" y="1679323"/>
                  </a:moveTo>
                  <a:cubicBezTo>
                    <a:pt x="1258995" y="1678561"/>
                    <a:pt x="1263281" y="1684562"/>
                    <a:pt x="1265091" y="1678751"/>
                  </a:cubicBezTo>
                  <a:cubicBezTo>
                    <a:pt x="1267949" y="1678656"/>
                    <a:pt x="1266139" y="1682466"/>
                    <a:pt x="1268520" y="1682847"/>
                  </a:cubicBezTo>
                  <a:cubicBezTo>
                    <a:pt x="1264996" y="1685800"/>
                    <a:pt x="1257090" y="1682562"/>
                    <a:pt x="1256328" y="1679323"/>
                  </a:cubicBezTo>
                  <a:close/>
                  <a:moveTo>
                    <a:pt x="1257947" y="1643128"/>
                  </a:moveTo>
                  <a:cubicBezTo>
                    <a:pt x="1258042" y="1641509"/>
                    <a:pt x="1258233" y="1639794"/>
                    <a:pt x="1258328" y="1638175"/>
                  </a:cubicBezTo>
                  <a:cubicBezTo>
                    <a:pt x="1262233" y="1639032"/>
                    <a:pt x="1265377" y="1640651"/>
                    <a:pt x="1263948" y="1646176"/>
                  </a:cubicBezTo>
                  <a:cubicBezTo>
                    <a:pt x="1261281" y="1646557"/>
                    <a:pt x="1261757" y="1644176"/>
                    <a:pt x="1261757" y="1642271"/>
                  </a:cubicBezTo>
                  <a:cubicBezTo>
                    <a:pt x="1260709" y="1642842"/>
                    <a:pt x="1259662" y="1643318"/>
                    <a:pt x="1257947" y="1643128"/>
                  </a:cubicBezTo>
                  <a:close/>
                  <a:moveTo>
                    <a:pt x="1262043" y="1669798"/>
                  </a:moveTo>
                  <a:cubicBezTo>
                    <a:pt x="1264710" y="1671798"/>
                    <a:pt x="1268329" y="1672941"/>
                    <a:pt x="1267663" y="1677799"/>
                  </a:cubicBezTo>
                  <a:cubicBezTo>
                    <a:pt x="1264900" y="1675799"/>
                    <a:pt x="1260900" y="1675037"/>
                    <a:pt x="1262043" y="1669798"/>
                  </a:cubicBezTo>
                  <a:close/>
                  <a:moveTo>
                    <a:pt x="1261948" y="1686086"/>
                  </a:moveTo>
                  <a:cubicBezTo>
                    <a:pt x="1261471" y="1691896"/>
                    <a:pt x="1255280" y="1691325"/>
                    <a:pt x="1255757" y="1685609"/>
                  </a:cubicBezTo>
                  <a:cubicBezTo>
                    <a:pt x="1259662" y="1684943"/>
                    <a:pt x="1258233" y="1684847"/>
                    <a:pt x="1261948" y="1686086"/>
                  </a:cubicBezTo>
                  <a:close/>
                  <a:moveTo>
                    <a:pt x="1258614" y="1712089"/>
                  </a:moveTo>
                  <a:cubicBezTo>
                    <a:pt x="1260424" y="1712851"/>
                    <a:pt x="1261567" y="1714184"/>
                    <a:pt x="1263376" y="1714946"/>
                  </a:cubicBezTo>
                  <a:cubicBezTo>
                    <a:pt x="1259471" y="1722757"/>
                    <a:pt x="1267377" y="1725900"/>
                    <a:pt x="1263186" y="1732472"/>
                  </a:cubicBezTo>
                  <a:cubicBezTo>
                    <a:pt x="1258900" y="1732282"/>
                    <a:pt x="1261662" y="1725996"/>
                    <a:pt x="1257471" y="1725710"/>
                  </a:cubicBezTo>
                  <a:cubicBezTo>
                    <a:pt x="1262043" y="1721709"/>
                    <a:pt x="1258614" y="1717994"/>
                    <a:pt x="1258614" y="1712089"/>
                  </a:cubicBezTo>
                  <a:close/>
                  <a:moveTo>
                    <a:pt x="1262615" y="1786193"/>
                  </a:moveTo>
                  <a:cubicBezTo>
                    <a:pt x="1263567" y="1786955"/>
                    <a:pt x="1264519" y="1787622"/>
                    <a:pt x="1266234" y="1787717"/>
                  </a:cubicBezTo>
                  <a:cubicBezTo>
                    <a:pt x="1266043" y="1789813"/>
                    <a:pt x="1265853" y="1791908"/>
                    <a:pt x="1265758" y="1793909"/>
                  </a:cubicBezTo>
                  <a:cubicBezTo>
                    <a:pt x="1263281" y="1792575"/>
                    <a:pt x="1262233" y="1790004"/>
                    <a:pt x="1262615" y="1786193"/>
                  </a:cubicBezTo>
                  <a:close/>
                  <a:moveTo>
                    <a:pt x="1269091" y="1737902"/>
                  </a:moveTo>
                  <a:cubicBezTo>
                    <a:pt x="1269187" y="1736187"/>
                    <a:pt x="1269377" y="1734568"/>
                    <a:pt x="1269472" y="1732854"/>
                  </a:cubicBezTo>
                  <a:cubicBezTo>
                    <a:pt x="1270996" y="1736568"/>
                    <a:pt x="1276807" y="1736663"/>
                    <a:pt x="1276235" y="1742188"/>
                  </a:cubicBezTo>
                  <a:cubicBezTo>
                    <a:pt x="1273187" y="1741331"/>
                    <a:pt x="1272330" y="1738568"/>
                    <a:pt x="1269091" y="1737902"/>
                  </a:cubicBezTo>
                  <a:close/>
                  <a:moveTo>
                    <a:pt x="1276330" y="1725996"/>
                  </a:moveTo>
                  <a:cubicBezTo>
                    <a:pt x="1272616" y="1725805"/>
                    <a:pt x="1270330" y="1721804"/>
                    <a:pt x="1273092" y="1719423"/>
                  </a:cubicBezTo>
                  <a:cubicBezTo>
                    <a:pt x="1275854" y="1721519"/>
                    <a:pt x="1275187" y="1722185"/>
                    <a:pt x="1279188" y="1721138"/>
                  </a:cubicBezTo>
                  <a:cubicBezTo>
                    <a:pt x="1280426" y="1725329"/>
                    <a:pt x="1275092" y="1721804"/>
                    <a:pt x="1276330" y="1725996"/>
                  </a:cubicBezTo>
                  <a:close/>
                  <a:moveTo>
                    <a:pt x="1278616" y="1697421"/>
                  </a:moveTo>
                  <a:cubicBezTo>
                    <a:pt x="1277569" y="1694658"/>
                    <a:pt x="1273949" y="1694849"/>
                    <a:pt x="1272520" y="1695706"/>
                  </a:cubicBezTo>
                  <a:cubicBezTo>
                    <a:pt x="1268996" y="1693610"/>
                    <a:pt x="1278140" y="1687991"/>
                    <a:pt x="1273378" y="1684467"/>
                  </a:cubicBezTo>
                  <a:cubicBezTo>
                    <a:pt x="1279188" y="1680275"/>
                    <a:pt x="1280617" y="1694849"/>
                    <a:pt x="1278616" y="1697421"/>
                  </a:cubicBezTo>
                  <a:close/>
                  <a:moveTo>
                    <a:pt x="1277950" y="1674846"/>
                  </a:moveTo>
                  <a:cubicBezTo>
                    <a:pt x="1282045" y="1677704"/>
                    <a:pt x="1278045" y="1681418"/>
                    <a:pt x="1279664" y="1684943"/>
                  </a:cubicBezTo>
                  <a:cubicBezTo>
                    <a:pt x="1278712" y="1684276"/>
                    <a:pt x="1277759" y="1683514"/>
                    <a:pt x="1276045" y="1683419"/>
                  </a:cubicBezTo>
                  <a:cubicBezTo>
                    <a:pt x="1281188" y="1680561"/>
                    <a:pt x="1274425" y="1678561"/>
                    <a:pt x="1277950" y="1674846"/>
                  </a:cubicBezTo>
                  <a:close/>
                  <a:moveTo>
                    <a:pt x="1276330" y="1602075"/>
                  </a:moveTo>
                  <a:cubicBezTo>
                    <a:pt x="1272425" y="1602361"/>
                    <a:pt x="1272520" y="1599122"/>
                    <a:pt x="1273092" y="1595598"/>
                  </a:cubicBezTo>
                  <a:cubicBezTo>
                    <a:pt x="1276807" y="1595789"/>
                    <a:pt x="1279093" y="1599789"/>
                    <a:pt x="1276330" y="1602075"/>
                  </a:cubicBezTo>
                  <a:close/>
                  <a:moveTo>
                    <a:pt x="1280140" y="1632460"/>
                  </a:moveTo>
                  <a:cubicBezTo>
                    <a:pt x="1278807" y="1632079"/>
                    <a:pt x="1279474" y="1629888"/>
                    <a:pt x="1277854" y="1629793"/>
                  </a:cubicBezTo>
                  <a:cubicBezTo>
                    <a:pt x="1281188" y="1627793"/>
                    <a:pt x="1278902" y="1627793"/>
                    <a:pt x="1280712" y="1625030"/>
                  </a:cubicBezTo>
                  <a:cubicBezTo>
                    <a:pt x="1282141" y="1625412"/>
                    <a:pt x="1281283" y="1626364"/>
                    <a:pt x="1280617" y="1626269"/>
                  </a:cubicBezTo>
                  <a:cubicBezTo>
                    <a:pt x="1280521" y="1627507"/>
                    <a:pt x="1282045" y="1627317"/>
                    <a:pt x="1282998" y="1627697"/>
                  </a:cubicBezTo>
                  <a:cubicBezTo>
                    <a:pt x="1282236" y="1629507"/>
                    <a:pt x="1280902" y="1630650"/>
                    <a:pt x="1280140" y="1632460"/>
                  </a:cubicBezTo>
                  <a:close/>
                  <a:moveTo>
                    <a:pt x="1285284" y="1615315"/>
                  </a:moveTo>
                  <a:cubicBezTo>
                    <a:pt x="1286236" y="1612362"/>
                    <a:pt x="1286903" y="1609029"/>
                    <a:pt x="1290713" y="1609505"/>
                  </a:cubicBezTo>
                  <a:cubicBezTo>
                    <a:pt x="1290427" y="1610933"/>
                    <a:pt x="1290808" y="1611696"/>
                    <a:pt x="1291761" y="1612076"/>
                  </a:cubicBezTo>
                  <a:cubicBezTo>
                    <a:pt x="1289761" y="1613410"/>
                    <a:pt x="1288427" y="1615410"/>
                    <a:pt x="1285284" y="1615315"/>
                  </a:cubicBezTo>
                  <a:close/>
                  <a:moveTo>
                    <a:pt x="1281950" y="1610076"/>
                  </a:moveTo>
                  <a:cubicBezTo>
                    <a:pt x="1278712" y="1609409"/>
                    <a:pt x="1282522" y="1617125"/>
                    <a:pt x="1277854" y="1614743"/>
                  </a:cubicBezTo>
                  <a:cubicBezTo>
                    <a:pt x="1280617" y="1610362"/>
                    <a:pt x="1275568" y="1608076"/>
                    <a:pt x="1277664" y="1601027"/>
                  </a:cubicBezTo>
                  <a:cubicBezTo>
                    <a:pt x="1279664" y="1600837"/>
                    <a:pt x="1279664" y="1602361"/>
                    <a:pt x="1281283" y="1602551"/>
                  </a:cubicBezTo>
                  <a:cubicBezTo>
                    <a:pt x="1280902" y="1605695"/>
                    <a:pt x="1278616" y="1606266"/>
                    <a:pt x="1280807" y="1608838"/>
                  </a:cubicBezTo>
                  <a:cubicBezTo>
                    <a:pt x="1283188" y="1608076"/>
                    <a:pt x="1281950" y="1605218"/>
                    <a:pt x="1284617" y="1607885"/>
                  </a:cubicBezTo>
                  <a:cubicBezTo>
                    <a:pt x="1287570" y="1604361"/>
                    <a:pt x="1284712" y="1601980"/>
                    <a:pt x="1286713" y="1596837"/>
                  </a:cubicBezTo>
                  <a:cubicBezTo>
                    <a:pt x="1290142" y="1598170"/>
                    <a:pt x="1290046" y="1595313"/>
                    <a:pt x="1292999" y="1596075"/>
                  </a:cubicBezTo>
                  <a:cubicBezTo>
                    <a:pt x="1286332" y="1598360"/>
                    <a:pt x="1292332" y="1613600"/>
                    <a:pt x="1281950" y="1610076"/>
                  </a:cubicBezTo>
                  <a:close/>
                  <a:moveTo>
                    <a:pt x="1281950" y="1563785"/>
                  </a:moveTo>
                  <a:cubicBezTo>
                    <a:pt x="1282998" y="1565975"/>
                    <a:pt x="1285760" y="1567976"/>
                    <a:pt x="1286903" y="1564166"/>
                  </a:cubicBezTo>
                  <a:cubicBezTo>
                    <a:pt x="1289951" y="1564547"/>
                    <a:pt x="1286808" y="1568262"/>
                    <a:pt x="1285379" y="1567785"/>
                  </a:cubicBezTo>
                  <a:cubicBezTo>
                    <a:pt x="1286617" y="1568642"/>
                    <a:pt x="1289094" y="1569309"/>
                    <a:pt x="1292618" y="1570833"/>
                  </a:cubicBezTo>
                  <a:cubicBezTo>
                    <a:pt x="1291380" y="1573881"/>
                    <a:pt x="1285951" y="1572071"/>
                    <a:pt x="1283569" y="1573881"/>
                  </a:cubicBezTo>
                  <a:cubicBezTo>
                    <a:pt x="1285284" y="1577596"/>
                    <a:pt x="1287475" y="1574643"/>
                    <a:pt x="1289570" y="1576834"/>
                  </a:cubicBezTo>
                  <a:cubicBezTo>
                    <a:pt x="1291570" y="1578834"/>
                    <a:pt x="1286713" y="1583121"/>
                    <a:pt x="1292809" y="1583311"/>
                  </a:cubicBezTo>
                  <a:cubicBezTo>
                    <a:pt x="1289570" y="1585978"/>
                    <a:pt x="1278521" y="1581501"/>
                    <a:pt x="1282331" y="1588740"/>
                  </a:cubicBezTo>
                  <a:cubicBezTo>
                    <a:pt x="1279093" y="1587978"/>
                    <a:pt x="1278426" y="1585121"/>
                    <a:pt x="1277854" y="1582073"/>
                  </a:cubicBezTo>
                  <a:cubicBezTo>
                    <a:pt x="1282426" y="1582835"/>
                    <a:pt x="1284903" y="1581216"/>
                    <a:pt x="1288046" y="1580454"/>
                  </a:cubicBezTo>
                  <a:cubicBezTo>
                    <a:pt x="1287094" y="1575215"/>
                    <a:pt x="1282522" y="1579692"/>
                    <a:pt x="1278140" y="1578358"/>
                  </a:cubicBezTo>
                  <a:cubicBezTo>
                    <a:pt x="1277950" y="1574072"/>
                    <a:pt x="1279093" y="1571309"/>
                    <a:pt x="1283665" y="1572548"/>
                  </a:cubicBezTo>
                  <a:cubicBezTo>
                    <a:pt x="1284522" y="1568738"/>
                    <a:pt x="1280712" y="1567595"/>
                    <a:pt x="1280045" y="1571024"/>
                  </a:cubicBezTo>
                  <a:cubicBezTo>
                    <a:pt x="1277378" y="1571024"/>
                    <a:pt x="1279855" y="1566547"/>
                    <a:pt x="1279283" y="1564737"/>
                  </a:cubicBezTo>
                  <a:cubicBezTo>
                    <a:pt x="1280807" y="1565118"/>
                    <a:pt x="1281569" y="1564737"/>
                    <a:pt x="1281950" y="1563785"/>
                  </a:cubicBezTo>
                  <a:close/>
                  <a:moveTo>
                    <a:pt x="1280902" y="1561213"/>
                  </a:moveTo>
                  <a:cubicBezTo>
                    <a:pt x="1280236" y="1565594"/>
                    <a:pt x="1275187" y="1561784"/>
                    <a:pt x="1273378" y="1561880"/>
                  </a:cubicBezTo>
                  <a:cubicBezTo>
                    <a:pt x="1271282" y="1561880"/>
                    <a:pt x="1274235" y="1567118"/>
                    <a:pt x="1272711" y="1570547"/>
                  </a:cubicBezTo>
                  <a:cubicBezTo>
                    <a:pt x="1269758" y="1568642"/>
                    <a:pt x="1266424" y="1572833"/>
                    <a:pt x="1266520" y="1570071"/>
                  </a:cubicBezTo>
                  <a:cubicBezTo>
                    <a:pt x="1262805" y="1572738"/>
                    <a:pt x="1263281" y="1578167"/>
                    <a:pt x="1265567" y="1581216"/>
                  </a:cubicBezTo>
                  <a:cubicBezTo>
                    <a:pt x="1263376" y="1584644"/>
                    <a:pt x="1259947" y="1578167"/>
                    <a:pt x="1258042" y="1581882"/>
                  </a:cubicBezTo>
                  <a:cubicBezTo>
                    <a:pt x="1256899" y="1580834"/>
                    <a:pt x="1260614" y="1574072"/>
                    <a:pt x="1261471" y="1570929"/>
                  </a:cubicBezTo>
                  <a:cubicBezTo>
                    <a:pt x="1260424" y="1566356"/>
                    <a:pt x="1254328" y="1566166"/>
                    <a:pt x="1254804" y="1560356"/>
                  </a:cubicBezTo>
                  <a:cubicBezTo>
                    <a:pt x="1257280" y="1560546"/>
                    <a:pt x="1259757" y="1560737"/>
                    <a:pt x="1262328" y="1560927"/>
                  </a:cubicBezTo>
                  <a:cubicBezTo>
                    <a:pt x="1257852" y="1570167"/>
                    <a:pt x="1269568" y="1572833"/>
                    <a:pt x="1270711" y="1565309"/>
                  </a:cubicBezTo>
                  <a:cubicBezTo>
                    <a:pt x="1268139" y="1567404"/>
                    <a:pt x="1269568" y="1567500"/>
                    <a:pt x="1265662" y="1566166"/>
                  </a:cubicBezTo>
                  <a:cubicBezTo>
                    <a:pt x="1270711" y="1563689"/>
                    <a:pt x="1268425" y="1561022"/>
                    <a:pt x="1271473" y="1556641"/>
                  </a:cubicBezTo>
                  <a:cubicBezTo>
                    <a:pt x="1274616" y="1559784"/>
                    <a:pt x="1278426" y="1559879"/>
                    <a:pt x="1280902" y="1561213"/>
                  </a:cubicBezTo>
                  <a:close/>
                  <a:moveTo>
                    <a:pt x="1268996" y="1537686"/>
                  </a:moveTo>
                  <a:cubicBezTo>
                    <a:pt x="1275473" y="1538067"/>
                    <a:pt x="1274616" y="1542258"/>
                    <a:pt x="1273282" y="1546830"/>
                  </a:cubicBezTo>
                  <a:cubicBezTo>
                    <a:pt x="1269568" y="1545687"/>
                    <a:pt x="1268806" y="1542163"/>
                    <a:pt x="1268996" y="1537686"/>
                  </a:cubicBezTo>
                  <a:close/>
                  <a:moveTo>
                    <a:pt x="1276045" y="1528256"/>
                  </a:moveTo>
                  <a:cubicBezTo>
                    <a:pt x="1273854" y="1528542"/>
                    <a:pt x="1273759" y="1527113"/>
                    <a:pt x="1273759" y="1525589"/>
                  </a:cubicBezTo>
                  <a:cubicBezTo>
                    <a:pt x="1271187" y="1525685"/>
                    <a:pt x="1272997" y="1531019"/>
                    <a:pt x="1270806" y="1531590"/>
                  </a:cubicBezTo>
                  <a:cubicBezTo>
                    <a:pt x="1264234" y="1526923"/>
                    <a:pt x="1276616" y="1518065"/>
                    <a:pt x="1276045" y="1528256"/>
                  </a:cubicBezTo>
                  <a:close/>
                  <a:moveTo>
                    <a:pt x="1272901" y="1505492"/>
                  </a:moveTo>
                  <a:cubicBezTo>
                    <a:pt x="1272901" y="1508825"/>
                    <a:pt x="1268234" y="1510635"/>
                    <a:pt x="1272235" y="1514159"/>
                  </a:cubicBezTo>
                  <a:cubicBezTo>
                    <a:pt x="1271282" y="1515398"/>
                    <a:pt x="1269282" y="1515207"/>
                    <a:pt x="1269472" y="1517684"/>
                  </a:cubicBezTo>
                  <a:cubicBezTo>
                    <a:pt x="1266139" y="1511492"/>
                    <a:pt x="1260614" y="1518636"/>
                    <a:pt x="1254613" y="1515207"/>
                  </a:cubicBezTo>
                  <a:cubicBezTo>
                    <a:pt x="1255280" y="1509873"/>
                    <a:pt x="1257947" y="1505206"/>
                    <a:pt x="1255852" y="1500253"/>
                  </a:cubicBezTo>
                  <a:cubicBezTo>
                    <a:pt x="1257280" y="1500539"/>
                    <a:pt x="1258138" y="1500158"/>
                    <a:pt x="1258424" y="1499205"/>
                  </a:cubicBezTo>
                  <a:cubicBezTo>
                    <a:pt x="1261186" y="1499205"/>
                    <a:pt x="1258614" y="1503682"/>
                    <a:pt x="1259185" y="1505587"/>
                  </a:cubicBezTo>
                  <a:cubicBezTo>
                    <a:pt x="1263853" y="1503682"/>
                    <a:pt x="1262233" y="1501301"/>
                    <a:pt x="1262424" y="1495871"/>
                  </a:cubicBezTo>
                  <a:cubicBezTo>
                    <a:pt x="1264043" y="1495967"/>
                    <a:pt x="1265758" y="1496157"/>
                    <a:pt x="1267377" y="1496252"/>
                  </a:cubicBezTo>
                  <a:cubicBezTo>
                    <a:pt x="1267186" y="1499491"/>
                    <a:pt x="1266329" y="1497681"/>
                    <a:pt x="1264805" y="1497300"/>
                  </a:cubicBezTo>
                  <a:cubicBezTo>
                    <a:pt x="1267853" y="1499777"/>
                    <a:pt x="1268615" y="1504063"/>
                    <a:pt x="1272901" y="1505492"/>
                  </a:cubicBezTo>
                  <a:close/>
                  <a:moveTo>
                    <a:pt x="1273568" y="1481775"/>
                  </a:moveTo>
                  <a:cubicBezTo>
                    <a:pt x="1273378" y="1484251"/>
                    <a:pt x="1270044" y="1483108"/>
                    <a:pt x="1270711" y="1486537"/>
                  </a:cubicBezTo>
                  <a:cubicBezTo>
                    <a:pt x="1269472" y="1486442"/>
                    <a:pt x="1268234" y="1486346"/>
                    <a:pt x="1266996" y="1486251"/>
                  </a:cubicBezTo>
                  <a:cubicBezTo>
                    <a:pt x="1267853" y="1485204"/>
                    <a:pt x="1268615" y="1484156"/>
                    <a:pt x="1267186" y="1483775"/>
                  </a:cubicBezTo>
                  <a:cubicBezTo>
                    <a:pt x="1267567" y="1482251"/>
                    <a:pt x="1269758" y="1482727"/>
                    <a:pt x="1269663" y="1483965"/>
                  </a:cubicBezTo>
                  <a:cubicBezTo>
                    <a:pt x="1270996" y="1483203"/>
                    <a:pt x="1271092" y="1481203"/>
                    <a:pt x="1273568" y="1481775"/>
                  </a:cubicBezTo>
                  <a:close/>
                  <a:moveTo>
                    <a:pt x="1273473" y="1466725"/>
                  </a:moveTo>
                  <a:cubicBezTo>
                    <a:pt x="1273663" y="1468344"/>
                    <a:pt x="1275854" y="1468154"/>
                    <a:pt x="1275949" y="1466916"/>
                  </a:cubicBezTo>
                  <a:cubicBezTo>
                    <a:pt x="1279474" y="1468535"/>
                    <a:pt x="1274044" y="1470821"/>
                    <a:pt x="1271949" y="1470344"/>
                  </a:cubicBezTo>
                  <a:cubicBezTo>
                    <a:pt x="1275092" y="1455295"/>
                    <a:pt x="1281283" y="1453295"/>
                    <a:pt x="1267853" y="1458724"/>
                  </a:cubicBezTo>
                  <a:cubicBezTo>
                    <a:pt x="1267567" y="1461581"/>
                    <a:pt x="1267377" y="1464534"/>
                    <a:pt x="1267186" y="1467487"/>
                  </a:cubicBezTo>
                  <a:cubicBezTo>
                    <a:pt x="1266139" y="1467582"/>
                    <a:pt x="1266043" y="1466916"/>
                    <a:pt x="1266043" y="1466154"/>
                  </a:cubicBezTo>
                  <a:cubicBezTo>
                    <a:pt x="1265186" y="1466058"/>
                    <a:pt x="1264424" y="1466058"/>
                    <a:pt x="1263567" y="1465963"/>
                  </a:cubicBezTo>
                  <a:cubicBezTo>
                    <a:pt x="1264424" y="1462058"/>
                    <a:pt x="1268901" y="1460819"/>
                    <a:pt x="1261471" y="1460819"/>
                  </a:cubicBezTo>
                  <a:cubicBezTo>
                    <a:pt x="1261948" y="1458629"/>
                    <a:pt x="1263853" y="1458152"/>
                    <a:pt x="1266615" y="1458724"/>
                  </a:cubicBezTo>
                  <a:cubicBezTo>
                    <a:pt x="1268520" y="1452914"/>
                    <a:pt x="1264043" y="1452438"/>
                    <a:pt x="1263662" y="1448437"/>
                  </a:cubicBezTo>
                  <a:cubicBezTo>
                    <a:pt x="1265758" y="1448913"/>
                    <a:pt x="1267091" y="1446627"/>
                    <a:pt x="1267377" y="1448723"/>
                  </a:cubicBezTo>
                  <a:cubicBezTo>
                    <a:pt x="1270330" y="1447580"/>
                    <a:pt x="1264138" y="1444627"/>
                    <a:pt x="1265472" y="1441103"/>
                  </a:cubicBezTo>
                  <a:cubicBezTo>
                    <a:pt x="1267091" y="1441198"/>
                    <a:pt x="1268806" y="1441388"/>
                    <a:pt x="1270425" y="1441484"/>
                  </a:cubicBezTo>
                  <a:cubicBezTo>
                    <a:pt x="1270139" y="1448056"/>
                    <a:pt x="1270711" y="1447866"/>
                    <a:pt x="1269377" y="1453866"/>
                  </a:cubicBezTo>
                  <a:cubicBezTo>
                    <a:pt x="1273663" y="1453866"/>
                    <a:pt x="1276711" y="1452438"/>
                    <a:pt x="1281950" y="1453676"/>
                  </a:cubicBezTo>
                  <a:cubicBezTo>
                    <a:pt x="1277664" y="1458533"/>
                    <a:pt x="1278997" y="1462439"/>
                    <a:pt x="1273473" y="1466725"/>
                  </a:cubicBezTo>
                  <a:close/>
                  <a:moveTo>
                    <a:pt x="1291570" y="1413194"/>
                  </a:moveTo>
                  <a:cubicBezTo>
                    <a:pt x="1289475" y="1415671"/>
                    <a:pt x="1288618" y="1412051"/>
                    <a:pt x="1285284" y="1413956"/>
                  </a:cubicBezTo>
                  <a:cubicBezTo>
                    <a:pt x="1285570" y="1408337"/>
                    <a:pt x="1289951" y="1411099"/>
                    <a:pt x="1291570" y="1413194"/>
                  </a:cubicBezTo>
                  <a:close/>
                  <a:moveTo>
                    <a:pt x="1275664" y="1424434"/>
                  </a:moveTo>
                  <a:cubicBezTo>
                    <a:pt x="1274997" y="1426339"/>
                    <a:pt x="1271663" y="1425196"/>
                    <a:pt x="1272806" y="1429196"/>
                  </a:cubicBezTo>
                  <a:cubicBezTo>
                    <a:pt x="1272711" y="1431578"/>
                    <a:pt x="1277854" y="1427482"/>
                    <a:pt x="1277569" y="1432054"/>
                  </a:cubicBezTo>
                  <a:cubicBezTo>
                    <a:pt x="1279093" y="1426339"/>
                    <a:pt x="1281569" y="1430149"/>
                    <a:pt x="1283188" y="1425005"/>
                  </a:cubicBezTo>
                  <a:cubicBezTo>
                    <a:pt x="1288713" y="1428434"/>
                    <a:pt x="1281378" y="1433388"/>
                    <a:pt x="1282331" y="1434912"/>
                  </a:cubicBezTo>
                  <a:cubicBezTo>
                    <a:pt x="1275949" y="1430530"/>
                    <a:pt x="1278997" y="1442436"/>
                    <a:pt x="1276330" y="1446913"/>
                  </a:cubicBezTo>
                  <a:cubicBezTo>
                    <a:pt x="1275092" y="1446818"/>
                    <a:pt x="1273854" y="1446722"/>
                    <a:pt x="1272616" y="1446627"/>
                  </a:cubicBezTo>
                  <a:cubicBezTo>
                    <a:pt x="1271758" y="1441579"/>
                    <a:pt x="1268520" y="1434912"/>
                    <a:pt x="1274997" y="1433006"/>
                  </a:cubicBezTo>
                  <a:cubicBezTo>
                    <a:pt x="1274711" y="1431292"/>
                    <a:pt x="1271949" y="1431768"/>
                    <a:pt x="1270139" y="1431387"/>
                  </a:cubicBezTo>
                  <a:cubicBezTo>
                    <a:pt x="1273473" y="1426529"/>
                    <a:pt x="1269568" y="1423291"/>
                    <a:pt x="1270044" y="1417671"/>
                  </a:cubicBezTo>
                  <a:cubicBezTo>
                    <a:pt x="1273187" y="1418814"/>
                    <a:pt x="1272140" y="1423577"/>
                    <a:pt x="1275664" y="1424434"/>
                  </a:cubicBezTo>
                  <a:close/>
                  <a:moveTo>
                    <a:pt x="1270996" y="1405193"/>
                  </a:moveTo>
                  <a:cubicBezTo>
                    <a:pt x="1269472" y="1403479"/>
                    <a:pt x="1268806" y="1401193"/>
                    <a:pt x="1267282" y="1404908"/>
                  </a:cubicBezTo>
                  <a:cubicBezTo>
                    <a:pt x="1263948" y="1405003"/>
                    <a:pt x="1266710" y="1400050"/>
                    <a:pt x="1262615" y="1400812"/>
                  </a:cubicBezTo>
                  <a:cubicBezTo>
                    <a:pt x="1258804" y="1401288"/>
                    <a:pt x="1263567" y="1403574"/>
                    <a:pt x="1262233" y="1405765"/>
                  </a:cubicBezTo>
                  <a:cubicBezTo>
                    <a:pt x="1258138" y="1406527"/>
                    <a:pt x="1259947" y="1402336"/>
                    <a:pt x="1257566" y="1401669"/>
                  </a:cubicBezTo>
                  <a:cubicBezTo>
                    <a:pt x="1263662" y="1400050"/>
                    <a:pt x="1259281" y="1398431"/>
                    <a:pt x="1259566" y="1393097"/>
                  </a:cubicBezTo>
                  <a:cubicBezTo>
                    <a:pt x="1261757" y="1393573"/>
                    <a:pt x="1262233" y="1395383"/>
                    <a:pt x="1261662" y="1398240"/>
                  </a:cubicBezTo>
                  <a:cubicBezTo>
                    <a:pt x="1266329" y="1398145"/>
                    <a:pt x="1267853" y="1398240"/>
                    <a:pt x="1271949" y="1395288"/>
                  </a:cubicBezTo>
                  <a:cubicBezTo>
                    <a:pt x="1274235" y="1396621"/>
                    <a:pt x="1272425" y="1404050"/>
                    <a:pt x="1270996" y="1405193"/>
                  </a:cubicBezTo>
                  <a:close/>
                  <a:moveTo>
                    <a:pt x="1271187" y="1371475"/>
                  </a:moveTo>
                  <a:cubicBezTo>
                    <a:pt x="1273473" y="1375475"/>
                    <a:pt x="1268710" y="1378809"/>
                    <a:pt x="1271473" y="1382810"/>
                  </a:cubicBezTo>
                  <a:cubicBezTo>
                    <a:pt x="1274521" y="1381286"/>
                    <a:pt x="1274521" y="1379952"/>
                    <a:pt x="1276426" y="1383191"/>
                  </a:cubicBezTo>
                  <a:cubicBezTo>
                    <a:pt x="1271663" y="1383572"/>
                    <a:pt x="1265472" y="1389382"/>
                    <a:pt x="1268044" y="1393763"/>
                  </a:cubicBezTo>
                  <a:cubicBezTo>
                    <a:pt x="1266901" y="1397383"/>
                    <a:pt x="1265472" y="1392335"/>
                    <a:pt x="1263091" y="1393383"/>
                  </a:cubicBezTo>
                  <a:cubicBezTo>
                    <a:pt x="1263472" y="1384334"/>
                    <a:pt x="1262900" y="1380524"/>
                    <a:pt x="1268234" y="1376238"/>
                  </a:cubicBezTo>
                  <a:cubicBezTo>
                    <a:pt x="1266234" y="1373666"/>
                    <a:pt x="1266996" y="1368808"/>
                    <a:pt x="1263948" y="1367093"/>
                  </a:cubicBezTo>
                  <a:cubicBezTo>
                    <a:pt x="1264424" y="1365569"/>
                    <a:pt x="1266520" y="1366046"/>
                    <a:pt x="1266424" y="1367284"/>
                  </a:cubicBezTo>
                  <a:cubicBezTo>
                    <a:pt x="1268044" y="1366046"/>
                    <a:pt x="1268996" y="1363950"/>
                    <a:pt x="1272806" y="1365284"/>
                  </a:cubicBezTo>
                  <a:cubicBezTo>
                    <a:pt x="1272140" y="1367760"/>
                    <a:pt x="1272711" y="1369189"/>
                    <a:pt x="1274997" y="1369189"/>
                  </a:cubicBezTo>
                  <a:cubicBezTo>
                    <a:pt x="1275854" y="1367570"/>
                    <a:pt x="1276616" y="1364236"/>
                    <a:pt x="1277950" y="1363188"/>
                  </a:cubicBezTo>
                  <a:cubicBezTo>
                    <a:pt x="1282141" y="1362617"/>
                    <a:pt x="1279759" y="1365855"/>
                    <a:pt x="1278902" y="1366998"/>
                  </a:cubicBezTo>
                  <a:cubicBezTo>
                    <a:pt x="1278902" y="1368237"/>
                    <a:pt x="1280331" y="1368046"/>
                    <a:pt x="1281283" y="1368427"/>
                  </a:cubicBezTo>
                  <a:cubicBezTo>
                    <a:pt x="1278045" y="1369475"/>
                    <a:pt x="1275568" y="1371570"/>
                    <a:pt x="1271187" y="1371475"/>
                  </a:cubicBezTo>
                  <a:close/>
                  <a:moveTo>
                    <a:pt x="1290903" y="1375571"/>
                  </a:moveTo>
                  <a:cubicBezTo>
                    <a:pt x="1289380" y="1379952"/>
                    <a:pt x="1287189" y="1376047"/>
                    <a:pt x="1283379" y="1376238"/>
                  </a:cubicBezTo>
                  <a:cubicBezTo>
                    <a:pt x="1284617" y="1373951"/>
                    <a:pt x="1289094" y="1373285"/>
                    <a:pt x="1290903" y="1375571"/>
                  </a:cubicBezTo>
                  <a:close/>
                  <a:moveTo>
                    <a:pt x="1288713" y="1340423"/>
                  </a:moveTo>
                  <a:cubicBezTo>
                    <a:pt x="1291094" y="1342519"/>
                    <a:pt x="1289570" y="1351282"/>
                    <a:pt x="1285379" y="1350139"/>
                  </a:cubicBezTo>
                  <a:cubicBezTo>
                    <a:pt x="1282522" y="1346234"/>
                    <a:pt x="1287665" y="1343662"/>
                    <a:pt x="1288713" y="1340423"/>
                  </a:cubicBezTo>
                  <a:close/>
                  <a:moveTo>
                    <a:pt x="1284712" y="1358807"/>
                  </a:moveTo>
                  <a:cubicBezTo>
                    <a:pt x="1286046" y="1358045"/>
                    <a:pt x="1286236" y="1356044"/>
                    <a:pt x="1288618" y="1356616"/>
                  </a:cubicBezTo>
                  <a:cubicBezTo>
                    <a:pt x="1289761" y="1362521"/>
                    <a:pt x="1285855" y="1362426"/>
                    <a:pt x="1284236" y="1364998"/>
                  </a:cubicBezTo>
                  <a:cubicBezTo>
                    <a:pt x="1282522" y="1364522"/>
                    <a:pt x="1283474" y="1361855"/>
                    <a:pt x="1283379" y="1359950"/>
                  </a:cubicBezTo>
                  <a:cubicBezTo>
                    <a:pt x="1282141" y="1359854"/>
                    <a:pt x="1280902" y="1359759"/>
                    <a:pt x="1279664" y="1359664"/>
                  </a:cubicBezTo>
                  <a:cubicBezTo>
                    <a:pt x="1278902" y="1355187"/>
                    <a:pt x="1283855" y="1357854"/>
                    <a:pt x="1284712" y="1358807"/>
                  </a:cubicBezTo>
                  <a:close/>
                  <a:moveTo>
                    <a:pt x="1277092" y="1314420"/>
                  </a:moveTo>
                  <a:cubicBezTo>
                    <a:pt x="1284617" y="1317278"/>
                    <a:pt x="1272330" y="1325279"/>
                    <a:pt x="1273187" y="1316611"/>
                  </a:cubicBezTo>
                  <a:cubicBezTo>
                    <a:pt x="1275664" y="1317183"/>
                    <a:pt x="1277092" y="1316706"/>
                    <a:pt x="1277092" y="1314420"/>
                  </a:cubicBezTo>
                  <a:close/>
                  <a:moveTo>
                    <a:pt x="1273854" y="1322897"/>
                  </a:moveTo>
                  <a:cubicBezTo>
                    <a:pt x="1270901" y="1321659"/>
                    <a:pt x="1269091" y="1318325"/>
                    <a:pt x="1267567" y="1323659"/>
                  </a:cubicBezTo>
                  <a:cubicBezTo>
                    <a:pt x="1267186" y="1326326"/>
                    <a:pt x="1271949" y="1324517"/>
                    <a:pt x="1273663" y="1325374"/>
                  </a:cubicBezTo>
                  <a:cubicBezTo>
                    <a:pt x="1275187" y="1325279"/>
                    <a:pt x="1274902" y="1323183"/>
                    <a:pt x="1275187" y="1321754"/>
                  </a:cubicBezTo>
                  <a:cubicBezTo>
                    <a:pt x="1276235" y="1322612"/>
                    <a:pt x="1277283" y="1323374"/>
                    <a:pt x="1277664" y="1321945"/>
                  </a:cubicBezTo>
                  <a:cubicBezTo>
                    <a:pt x="1281283" y="1323755"/>
                    <a:pt x="1276426" y="1326612"/>
                    <a:pt x="1275949" y="1328041"/>
                  </a:cubicBezTo>
                  <a:cubicBezTo>
                    <a:pt x="1276997" y="1328327"/>
                    <a:pt x="1277188" y="1327660"/>
                    <a:pt x="1277283" y="1326898"/>
                  </a:cubicBezTo>
                  <a:cubicBezTo>
                    <a:pt x="1280902" y="1332042"/>
                    <a:pt x="1263757" y="1322231"/>
                    <a:pt x="1266710" y="1333566"/>
                  </a:cubicBezTo>
                  <a:cubicBezTo>
                    <a:pt x="1267949" y="1329565"/>
                    <a:pt x="1273092" y="1330994"/>
                    <a:pt x="1274521" y="1330422"/>
                  </a:cubicBezTo>
                  <a:cubicBezTo>
                    <a:pt x="1277378" y="1330994"/>
                    <a:pt x="1272806" y="1333661"/>
                    <a:pt x="1272901" y="1335280"/>
                  </a:cubicBezTo>
                  <a:cubicBezTo>
                    <a:pt x="1274902" y="1336613"/>
                    <a:pt x="1275283" y="1339376"/>
                    <a:pt x="1276140" y="1341852"/>
                  </a:cubicBezTo>
                  <a:cubicBezTo>
                    <a:pt x="1277759" y="1341567"/>
                    <a:pt x="1278235" y="1339852"/>
                    <a:pt x="1280045" y="1339662"/>
                  </a:cubicBezTo>
                  <a:cubicBezTo>
                    <a:pt x="1279759" y="1337185"/>
                    <a:pt x="1275283" y="1338233"/>
                    <a:pt x="1276711" y="1334423"/>
                  </a:cubicBezTo>
                  <a:cubicBezTo>
                    <a:pt x="1279759" y="1334137"/>
                    <a:pt x="1279188" y="1336899"/>
                    <a:pt x="1282807" y="1336137"/>
                  </a:cubicBezTo>
                  <a:cubicBezTo>
                    <a:pt x="1284332" y="1340709"/>
                    <a:pt x="1276807" y="1347281"/>
                    <a:pt x="1281665" y="1349853"/>
                  </a:cubicBezTo>
                  <a:cubicBezTo>
                    <a:pt x="1275854" y="1351377"/>
                    <a:pt x="1280902" y="1361664"/>
                    <a:pt x="1273092" y="1362998"/>
                  </a:cubicBezTo>
                  <a:cubicBezTo>
                    <a:pt x="1272806" y="1359950"/>
                    <a:pt x="1275568" y="1360426"/>
                    <a:pt x="1274807" y="1356902"/>
                  </a:cubicBezTo>
                  <a:cubicBezTo>
                    <a:pt x="1271663" y="1356806"/>
                    <a:pt x="1272044" y="1360902"/>
                    <a:pt x="1271758" y="1364141"/>
                  </a:cubicBezTo>
                  <a:cubicBezTo>
                    <a:pt x="1264424" y="1358521"/>
                    <a:pt x="1271187" y="1347948"/>
                    <a:pt x="1263376" y="1343471"/>
                  </a:cubicBezTo>
                  <a:cubicBezTo>
                    <a:pt x="1263948" y="1338233"/>
                    <a:pt x="1273759" y="1342329"/>
                    <a:pt x="1274521" y="1344424"/>
                  </a:cubicBezTo>
                  <a:cubicBezTo>
                    <a:pt x="1278807" y="1341090"/>
                    <a:pt x="1267472" y="1341281"/>
                    <a:pt x="1270234" y="1335280"/>
                  </a:cubicBezTo>
                  <a:cubicBezTo>
                    <a:pt x="1265853" y="1334232"/>
                    <a:pt x="1266805" y="1339471"/>
                    <a:pt x="1262424" y="1338423"/>
                  </a:cubicBezTo>
                  <a:cubicBezTo>
                    <a:pt x="1265377" y="1328898"/>
                    <a:pt x="1263662" y="1320897"/>
                    <a:pt x="1265662" y="1313658"/>
                  </a:cubicBezTo>
                  <a:cubicBezTo>
                    <a:pt x="1270615" y="1314896"/>
                    <a:pt x="1271663" y="1319468"/>
                    <a:pt x="1273854" y="1322897"/>
                  </a:cubicBezTo>
                  <a:close/>
                  <a:moveTo>
                    <a:pt x="1266901" y="1286036"/>
                  </a:moveTo>
                  <a:cubicBezTo>
                    <a:pt x="1267282" y="1282892"/>
                    <a:pt x="1267663" y="1279654"/>
                    <a:pt x="1271092" y="1280130"/>
                  </a:cubicBezTo>
                  <a:cubicBezTo>
                    <a:pt x="1272330" y="1283845"/>
                    <a:pt x="1271282" y="1285845"/>
                    <a:pt x="1266901" y="1286036"/>
                  </a:cubicBezTo>
                  <a:close/>
                  <a:moveTo>
                    <a:pt x="1270711" y="1270129"/>
                  </a:moveTo>
                  <a:cubicBezTo>
                    <a:pt x="1269758" y="1274034"/>
                    <a:pt x="1272616" y="1274701"/>
                    <a:pt x="1271282" y="1278892"/>
                  </a:cubicBezTo>
                  <a:cubicBezTo>
                    <a:pt x="1266710" y="1278225"/>
                    <a:pt x="1268139" y="1274225"/>
                    <a:pt x="1269377" y="1271177"/>
                  </a:cubicBezTo>
                  <a:cubicBezTo>
                    <a:pt x="1267186" y="1270796"/>
                    <a:pt x="1266615" y="1272510"/>
                    <a:pt x="1264329" y="1272034"/>
                  </a:cubicBezTo>
                  <a:cubicBezTo>
                    <a:pt x="1264329" y="1269748"/>
                    <a:pt x="1266043" y="1269558"/>
                    <a:pt x="1265948" y="1267176"/>
                  </a:cubicBezTo>
                  <a:cubicBezTo>
                    <a:pt x="1267853" y="1267938"/>
                    <a:pt x="1266710" y="1271177"/>
                    <a:pt x="1270711" y="1270129"/>
                  </a:cubicBezTo>
                  <a:close/>
                  <a:moveTo>
                    <a:pt x="1278807" y="1231934"/>
                  </a:moveTo>
                  <a:cubicBezTo>
                    <a:pt x="1281093" y="1232315"/>
                    <a:pt x="1281569" y="1230600"/>
                    <a:pt x="1283855" y="1231076"/>
                  </a:cubicBezTo>
                  <a:cubicBezTo>
                    <a:pt x="1283855" y="1233363"/>
                    <a:pt x="1282141" y="1233553"/>
                    <a:pt x="1282236" y="1235934"/>
                  </a:cubicBezTo>
                  <a:cubicBezTo>
                    <a:pt x="1281093" y="1234601"/>
                    <a:pt x="1277664" y="1235267"/>
                    <a:pt x="1278807" y="1231934"/>
                  </a:cubicBezTo>
                  <a:close/>
                  <a:moveTo>
                    <a:pt x="1275092" y="1246697"/>
                  </a:moveTo>
                  <a:cubicBezTo>
                    <a:pt x="1278045" y="1248793"/>
                    <a:pt x="1280140" y="1249746"/>
                    <a:pt x="1277664" y="1245650"/>
                  </a:cubicBezTo>
                  <a:cubicBezTo>
                    <a:pt x="1279378" y="1243173"/>
                    <a:pt x="1285284" y="1246888"/>
                    <a:pt x="1283474" y="1251174"/>
                  </a:cubicBezTo>
                  <a:cubicBezTo>
                    <a:pt x="1275664" y="1248793"/>
                    <a:pt x="1277664" y="1257937"/>
                    <a:pt x="1270520" y="1256413"/>
                  </a:cubicBezTo>
                  <a:cubicBezTo>
                    <a:pt x="1270615" y="1254794"/>
                    <a:pt x="1270806" y="1253079"/>
                    <a:pt x="1270901" y="1251460"/>
                  </a:cubicBezTo>
                  <a:cubicBezTo>
                    <a:pt x="1276616" y="1252793"/>
                    <a:pt x="1276140" y="1250317"/>
                    <a:pt x="1275092" y="1246697"/>
                  </a:cubicBezTo>
                  <a:close/>
                  <a:moveTo>
                    <a:pt x="1273282" y="1237744"/>
                  </a:moveTo>
                  <a:cubicBezTo>
                    <a:pt x="1271568" y="1236506"/>
                    <a:pt x="1271758" y="1233648"/>
                    <a:pt x="1271282" y="1231362"/>
                  </a:cubicBezTo>
                  <a:cubicBezTo>
                    <a:pt x="1275664" y="1230791"/>
                    <a:pt x="1275378" y="1236029"/>
                    <a:pt x="1273282" y="1237744"/>
                  </a:cubicBezTo>
                  <a:close/>
                  <a:moveTo>
                    <a:pt x="1267186" y="1236029"/>
                  </a:moveTo>
                  <a:cubicBezTo>
                    <a:pt x="1269282" y="1237363"/>
                    <a:pt x="1269663" y="1240125"/>
                    <a:pt x="1269091" y="1243650"/>
                  </a:cubicBezTo>
                  <a:cubicBezTo>
                    <a:pt x="1272044" y="1244412"/>
                    <a:pt x="1268806" y="1237934"/>
                    <a:pt x="1273092" y="1240221"/>
                  </a:cubicBezTo>
                  <a:cubicBezTo>
                    <a:pt x="1273092" y="1245650"/>
                    <a:pt x="1269568" y="1244792"/>
                    <a:pt x="1266520" y="1243459"/>
                  </a:cubicBezTo>
                  <a:cubicBezTo>
                    <a:pt x="1263281" y="1243554"/>
                    <a:pt x="1268044" y="1245745"/>
                    <a:pt x="1266139" y="1248412"/>
                  </a:cubicBezTo>
                  <a:cubicBezTo>
                    <a:pt x="1264329" y="1249555"/>
                    <a:pt x="1262233" y="1250126"/>
                    <a:pt x="1260900" y="1251746"/>
                  </a:cubicBezTo>
                  <a:cubicBezTo>
                    <a:pt x="1257185" y="1247364"/>
                    <a:pt x="1266901" y="1243745"/>
                    <a:pt x="1267186" y="1236029"/>
                  </a:cubicBezTo>
                  <a:close/>
                  <a:moveTo>
                    <a:pt x="1266139" y="1202216"/>
                  </a:moveTo>
                  <a:cubicBezTo>
                    <a:pt x="1265567" y="1204788"/>
                    <a:pt x="1261948" y="1200596"/>
                    <a:pt x="1262710" y="1198215"/>
                  </a:cubicBezTo>
                  <a:cubicBezTo>
                    <a:pt x="1266615" y="1197644"/>
                    <a:pt x="1265186" y="1197548"/>
                    <a:pt x="1268901" y="1198692"/>
                  </a:cubicBezTo>
                  <a:cubicBezTo>
                    <a:pt x="1269091" y="1200311"/>
                    <a:pt x="1261662" y="1199644"/>
                    <a:pt x="1266139" y="1202216"/>
                  </a:cubicBezTo>
                  <a:close/>
                  <a:moveTo>
                    <a:pt x="1268996" y="1182404"/>
                  </a:moveTo>
                  <a:cubicBezTo>
                    <a:pt x="1268139" y="1179546"/>
                    <a:pt x="1264138" y="1176213"/>
                    <a:pt x="1267186" y="1173545"/>
                  </a:cubicBezTo>
                  <a:cubicBezTo>
                    <a:pt x="1270806" y="1173926"/>
                    <a:pt x="1269091" y="1178879"/>
                    <a:pt x="1268996" y="1182404"/>
                  </a:cubicBezTo>
                  <a:close/>
                  <a:moveTo>
                    <a:pt x="1267949" y="1149733"/>
                  </a:moveTo>
                  <a:cubicBezTo>
                    <a:pt x="1266615" y="1150400"/>
                    <a:pt x="1266424" y="1152495"/>
                    <a:pt x="1264043" y="1151924"/>
                  </a:cubicBezTo>
                  <a:cubicBezTo>
                    <a:pt x="1265282" y="1150209"/>
                    <a:pt x="1266234" y="1148114"/>
                    <a:pt x="1269282" y="1148590"/>
                  </a:cubicBezTo>
                  <a:cubicBezTo>
                    <a:pt x="1269758" y="1149733"/>
                    <a:pt x="1270234" y="1150876"/>
                    <a:pt x="1271568" y="1151257"/>
                  </a:cubicBezTo>
                  <a:cubicBezTo>
                    <a:pt x="1271853" y="1153733"/>
                    <a:pt x="1265758" y="1152686"/>
                    <a:pt x="1267949" y="1149733"/>
                  </a:cubicBezTo>
                  <a:close/>
                  <a:moveTo>
                    <a:pt x="1272044" y="1191357"/>
                  </a:moveTo>
                  <a:cubicBezTo>
                    <a:pt x="1271187" y="1186309"/>
                    <a:pt x="1276045" y="1187928"/>
                    <a:pt x="1275187" y="1182880"/>
                  </a:cubicBezTo>
                  <a:cubicBezTo>
                    <a:pt x="1277283" y="1184213"/>
                    <a:pt x="1277569" y="1186976"/>
                    <a:pt x="1277092" y="1190500"/>
                  </a:cubicBezTo>
                  <a:cubicBezTo>
                    <a:pt x="1274902" y="1190214"/>
                    <a:pt x="1274425" y="1191833"/>
                    <a:pt x="1272044" y="1191357"/>
                  </a:cubicBezTo>
                  <a:close/>
                  <a:moveTo>
                    <a:pt x="1290523" y="1149066"/>
                  </a:moveTo>
                  <a:cubicBezTo>
                    <a:pt x="1289856" y="1151924"/>
                    <a:pt x="1290332" y="1153829"/>
                    <a:pt x="1291285" y="1155353"/>
                  </a:cubicBezTo>
                  <a:cubicBezTo>
                    <a:pt x="1291856" y="1159258"/>
                    <a:pt x="1287665" y="1157448"/>
                    <a:pt x="1288332" y="1161353"/>
                  </a:cubicBezTo>
                  <a:cubicBezTo>
                    <a:pt x="1288713" y="1167164"/>
                    <a:pt x="1292618" y="1159734"/>
                    <a:pt x="1293190" y="1162973"/>
                  </a:cubicBezTo>
                  <a:cubicBezTo>
                    <a:pt x="1292142" y="1167164"/>
                    <a:pt x="1286808" y="1166306"/>
                    <a:pt x="1283950" y="1168497"/>
                  </a:cubicBezTo>
                  <a:cubicBezTo>
                    <a:pt x="1283569" y="1170688"/>
                    <a:pt x="1285284" y="1171259"/>
                    <a:pt x="1284808" y="1173545"/>
                  </a:cubicBezTo>
                  <a:cubicBezTo>
                    <a:pt x="1281855" y="1172783"/>
                    <a:pt x="1281950" y="1175546"/>
                    <a:pt x="1278521" y="1174307"/>
                  </a:cubicBezTo>
                  <a:cubicBezTo>
                    <a:pt x="1280902" y="1172402"/>
                    <a:pt x="1282426" y="1168973"/>
                    <a:pt x="1279093" y="1166783"/>
                  </a:cubicBezTo>
                  <a:cubicBezTo>
                    <a:pt x="1280617" y="1162782"/>
                    <a:pt x="1281474" y="1168402"/>
                    <a:pt x="1282712" y="1168307"/>
                  </a:cubicBezTo>
                  <a:cubicBezTo>
                    <a:pt x="1285570" y="1168021"/>
                    <a:pt x="1283284" y="1161734"/>
                    <a:pt x="1285855" y="1161068"/>
                  </a:cubicBezTo>
                  <a:cubicBezTo>
                    <a:pt x="1284332" y="1156781"/>
                    <a:pt x="1284046" y="1165068"/>
                    <a:pt x="1280712" y="1163163"/>
                  </a:cubicBezTo>
                  <a:cubicBezTo>
                    <a:pt x="1279950" y="1156781"/>
                    <a:pt x="1277950" y="1155543"/>
                    <a:pt x="1275568" y="1148971"/>
                  </a:cubicBezTo>
                  <a:cubicBezTo>
                    <a:pt x="1278616" y="1148304"/>
                    <a:pt x="1288332" y="1147352"/>
                    <a:pt x="1284046" y="1152209"/>
                  </a:cubicBezTo>
                  <a:cubicBezTo>
                    <a:pt x="1288522" y="1154019"/>
                    <a:pt x="1286332" y="1147828"/>
                    <a:pt x="1290523" y="1149066"/>
                  </a:cubicBezTo>
                  <a:close/>
                  <a:moveTo>
                    <a:pt x="1294047" y="1166878"/>
                  </a:moveTo>
                  <a:cubicBezTo>
                    <a:pt x="1294904" y="1169259"/>
                    <a:pt x="1297000" y="1170593"/>
                    <a:pt x="1297285" y="1173355"/>
                  </a:cubicBezTo>
                  <a:cubicBezTo>
                    <a:pt x="1295476" y="1176784"/>
                    <a:pt x="1290046" y="1166878"/>
                    <a:pt x="1288522" y="1173926"/>
                  </a:cubicBezTo>
                  <a:cubicBezTo>
                    <a:pt x="1281855" y="1170021"/>
                    <a:pt x="1294428" y="1171736"/>
                    <a:pt x="1294047" y="1166878"/>
                  </a:cubicBezTo>
                  <a:close/>
                  <a:moveTo>
                    <a:pt x="1283284" y="1176022"/>
                  </a:moveTo>
                  <a:cubicBezTo>
                    <a:pt x="1283093" y="1178498"/>
                    <a:pt x="1282903" y="1180975"/>
                    <a:pt x="1282712" y="1183547"/>
                  </a:cubicBezTo>
                  <a:cubicBezTo>
                    <a:pt x="1281474" y="1183356"/>
                    <a:pt x="1281855" y="1181927"/>
                    <a:pt x="1281665" y="1180975"/>
                  </a:cubicBezTo>
                  <a:cubicBezTo>
                    <a:pt x="1280617" y="1181546"/>
                    <a:pt x="1279569" y="1182118"/>
                    <a:pt x="1277854" y="1181927"/>
                  </a:cubicBezTo>
                  <a:cubicBezTo>
                    <a:pt x="1275949" y="1181070"/>
                    <a:pt x="1277854" y="1180689"/>
                    <a:pt x="1279188" y="1180784"/>
                  </a:cubicBezTo>
                  <a:cubicBezTo>
                    <a:pt x="1282426" y="1181356"/>
                    <a:pt x="1278616" y="1173641"/>
                    <a:pt x="1283284" y="1176022"/>
                  </a:cubicBezTo>
                  <a:close/>
                  <a:moveTo>
                    <a:pt x="1281188" y="1202120"/>
                  </a:moveTo>
                  <a:cubicBezTo>
                    <a:pt x="1281378" y="1200882"/>
                    <a:pt x="1282807" y="1201263"/>
                    <a:pt x="1283760" y="1201073"/>
                  </a:cubicBezTo>
                  <a:cubicBezTo>
                    <a:pt x="1284046" y="1198977"/>
                    <a:pt x="1283093" y="1197739"/>
                    <a:pt x="1281569" y="1197167"/>
                  </a:cubicBezTo>
                  <a:cubicBezTo>
                    <a:pt x="1278616" y="1196405"/>
                    <a:pt x="1281855" y="1202882"/>
                    <a:pt x="1277569" y="1200596"/>
                  </a:cubicBezTo>
                  <a:cubicBezTo>
                    <a:pt x="1277569" y="1198596"/>
                    <a:pt x="1278521" y="1195929"/>
                    <a:pt x="1276711" y="1195548"/>
                  </a:cubicBezTo>
                  <a:cubicBezTo>
                    <a:pt x="1277092" y="1194119"/>
                    <a:pt x="1278045" y="1194977"/>
                    <a:pt x="1277950" y="1195643"/>
                  </a:cubicBezTo>
                  <a:cubicBezTo>
                    <a:pt x="1282426" y="1195453"/>
                    <a:pt x="1285284" y="1194215"/>
                    <a:pt x="1289189" y="1196501"/>
                  </a:cubicBezTo>
                  <a:cubicBezTo>
                    <a:pt x="1286999" y="1198977"/>
                    <a:pt x="1285760" y="1202501"/>
                    <a:pt x="1281188" y="1202120"/>
                  </a:cubicBezTo>
                  <a:close/>
                  <a:moveTo>
                    <a:pt x="1283379" y="1190976"/>
                  </a:moveTo>
                  <a:cubicBezTo>
                    <a:pt x="1286713" y="1187547"/>
                    <a:pt x="1289856" y="1184309"/>
                    <a:pt x="1292047" y="1176689"/>
                  </a:cubicBezTo>
                  <a:cubicBezTo>
                    <a:pt x="1296047" y="1179927"/>
                    <a:pt x="1291570" y="1183547"/>
                    <a:pt x="1294714" y="1189452"/>
                  </a:cubicBezTo>
                  <a:cubicBezTo>
                    <a:pt x="1290618" y="1182118"/>
                    <a:pt x="1288046" y="1195548"/>
                    <a:pt x="1283379" y="1190976"/>
                  </a:cubicBezTo>
                  <a:close/>
                  <a:moveTo>
                    <a:pt x="1290713" y="1192881"/>
                  </a:moveTo>
                  <a:cubicBezTo>
                    <a:pt x="1289856" y="1188309"/>
                    <a:pt x="1296238" y="1191071"/>
                    <a:pt x="1297000" y="1192119"/>
                  </a:cubicBezTo>
                  <a:cubicBezTo>
                    <a:pt x="1295380" y="1193834"/>
                    <a:pt x="1292047" y="1194596"/>
                    <a:pt x="1290713" y="1192881"/>
                  </a:cubicBezTo>
                  <a:close/>
                  <a:moveTo>
                    <a:pt x="1291666" y="1211741"/>
                  </a:moveTo>
                  <a:cubicBezTo>
                    <a:pt x="1291190" y="1209931"/>
                    <a:pt x="1296714" y="1209074"/>
                    <a:pt x="1293190" y="1208121"/>
                  </a:cubicBezTo>
                  <a:cubicBezTo>
                    <a:pt x="1297095" y="1203930"/>
                    <a:pt x="1298619" y="1214789"/>
                    <a:pt x="1291666" y="1211741"/>
                  </a:cubicBezTo>
                  <a:close/>
                  <a:moveTo>
                    <a:pt x="1298809" y="1201073"/>
                  </a:moveTo>
                  <a:cubicBezTo>
                    <a:pt x="1296524" y="1201644"/>
                    <a:pt x="1293952" y="1196977"/>
                    <a:pt x="1292618" y="1200596"/>
                  </a:cubicBezTo>
                  <a:cubicBezTo>
                    <a:pt x="1289380" y="1198025"/>
                    <a:pt x="1295761" y="1195358"/>
                    <a:pt x="1299190" y="1196120"/>
                  </a:cubicBezTo>
                  <a:cubicBezTo>
                    <a:pt x="1299000" y="1192881"/>
                    <a:pt x="1299095" y="1189262"/>
                    <a:pt x="1297381" y="1187166"/>
                  </a:cubicBezTo>
                  <a:cubicBezTo>
                    <a:pt x="1297762" y="1184499"/>
                    <a:pt x="1300715" y="1184785"/>
                    <a:pt x="1303762" y="1185166"/>
                  </a:cubicBezTo>
                  <a:cubicBezTo>
                    <a:pt x="1303953" y="1191262"/>
                    <a:pt x="1300905" y="1194500"/>
                    <a:pt x="1298809" y="1201073"/>
                  </a:cubicBezTo>
                  <a:close/>
                  <a:moveTo>
                    <a:pt x="1305667" y="1177832"/>
                  </a:moveTo>
                  <a:cubicBezTo>
                    <a:pt x="1303953" y="1177641"/>
                    <a:pt x="1302334" y="1177546"/>
                    <a:pt x="1300619" y="1177451"/>
                  </a:cubicBezTo>
                  <a:cubicBezTo>
                    <a:pt x="1301095" y="1173926"/>
                    <a:pt x="1306715" y="1176403"/>
                    <a:pt x="1306144" y="1171640"/>
                  </a:cubicBezTo>
                  <a:cubicBezTo>
                    <a:pt x="1309096" y="1172212"/>
                    <a:pt x="1306429" y="1177165"/>
                    <a:pt x="1305667" y="1177832"/>
                  </a:cubicBezTo>
                  <a:close/>
                  <a:moveTo>
                    <a:pt x="1306620" y="1166688"/>
                  </a:moveTo>
                  <a:cubicBezTo>
                    <a:pt x="1304905" y="1167164"/>
                    <a:pt x="1299667" y="1170117"/>
                    <a:pt x="1303572" y="1172688"/>
                  </a:cubicBezTo>
                  <a:cubicBezTo>
                    <a:pt x="1297476" y="1176593"/>
                    <a:pt x="1299095" y="1166783"/>
                    <a:pt x="1300428" y="1164878"/>
                  </a:cubicBezTo>
                  <a:cubicBezTo>
                    <a:pt x="1299381" y="1163354"/>
                    <a:pt x="1297666" y="1164687"/>
                    <a:pt x="1295666" y="1162020"/>
                  </a:cubicBezTo>
                  <a:cubicBezTo>
                    <a:pt x="1294904" y="1150304"/>
                    <a:pt x="1295285" y="1152114"/>
                    <a:pt x="1290903" y="1144113"/>
                  </a:cubicBezTo>
                  <a:cubicBezTo>
                    <a:pt x="1294047" y="1143446"/>
                    <a:pt x="1295571" y="1150019"/>
                    <a:pt x="1298238" y="1145923"/>
                  </a:cubicBezTo>
                  <a:cubicBezTo>
                    <a:pt x="1300810" y="1148304"/>
                    <a:pt x="1298333" y="1155162"/>
                    <a:pt x="1302429" y="1156305"/>
                  </a:cubicBezTo>
                  <a:cubicBezTo>
                    <a:pt x="1302143" y="1158686"/>
                    <a:pt x="1298238" y="1156877"/>
                    <a:pt x="1298428" y="1159734"/>
                  </a:cubicBezTo>
                  <a:cubicBezTo>
                    <a:pt x="1301095" y="1164211"/>
                    <a:pt x="1304048" y="1163925"/>
                    <a:pt x="1306620" y="1166688"/>
                  </a:cubicBezTo>
                  <a:close/>
                  <a:moveTo>
                    <a:pt x="1297095" y="1129635"/>
                  </a:moveTo>
                  <a:cubicBezTo>
                    <a:pt x="1298047" y="1128016"/>
                    <a:pt x="1299952" y="1127540"/>
                    <a:pt x="1302238" y="1127540"/>
                  </a:cubicBezTo>
                  <a:cubicBezTo>
                    <a:pt x="1302810" y="1129445"/>
                    <a:pt x="1300238" y="1133826"/>
                    <a:pt x="1303000" y="1133826"/>
                  </a:cubicBezTo>
                  <a:cubicBezTo>
                    <a:pt x="1301476" y="1136493"/>
                    <a:pt x="1298809" y="1138017"/>
                    <a:pt x="1295095" y="1138208"/>
                  </a:cubicBezTo>
                  <a:cubicBezTo>
                    <a:pt x="1294809" y="1135541"/>
                    <a:pt x="1296238" y="1134969"/>
                    <a:pt x="1296714" y="1133350"/>
                  </a:cubicBezTo>
                  <a:cubicBezTo>
                    <a:pt x="1298047" y="1133731"/>
                    <a:pt x="1297381" y="1135922"/>
                    <a:pt x="1299000" y="1136017"/>
                  </a:cubicBezTo>
                  <a:cubicBezTo>
                    <a:pt x="1301286" y="1135922"/>
                    <a:pt x="1297571" y="1131254"/>
                    <a:pt x="1297095" y="1129635"/>
                  </a:cubicBezTo>
                  <a:close/>
                  <a:moveTo>
                    <a:pt x="1305382" y="1104013"/>
                  </a:moveTo>
                  <a:cubicBezTo>
                    <a:pt x="1302810" y="1104203"/>
                    <a:pt x="1304620" y="1109538"/>
                    <a:pt x="1301286" y="1108680"/>
                  </a:cubicBezTo>
                  <a:cubicBezTo>
                    <a:pt x="1301762" y="1111347"/>
                    <a:pt x="1304048" y="1112490"/>
                    <a:pt x="1303191" y="1116395"/>
                  </a:cubicBezTo>
                  <a:cubicBezTo>
                    <a:pt x="1304524" y="1115633"/>
                    <a:pt x="1304715" y="1113633"/>
                    <a:pt x="1307096" y="1114205"/>
                  </a:cubicBezTo>
                  <a:cubicBezTo>
                    <a:pt x="1308144" y="1121348"/>
                    <a:pt x="1300905" y="1119539"/>
                    <a:pt x="1303762" y="1125158"/>
                  </a:cubicBezTo>
                  <a:cubicBezTo>
                    <a:pt x="1296333" y="1120586"/>
                    <a:pt x="1298619" y="1129349"/>
                    <a:pt x="1293285" y="1130588"/>
                  </a:cubicBezTo>
                  <a:cubicBezTo>
                    <a:pt x="1292332" y="1129540"/>
                    <a:pt x="1292809" y="1127159"/>
                    <a:pt x="1291094" y="1126682"/>
                  </a:cubicBezTo>
                  <a:cubicBezTo>
                    <a:pt x="1291190" y="1128873"/>
                    <a:pt x="1292142" y="1132493"/>
                    <a:pt x="1286713" y="1133826"/>
                  </a:cubicBezTo>
                  <a:cubicBezTo>
                    <a:pt x="1292047" y="1134588"/>
                    <a:pt x="1295761" y="1144685"/>
                    <a:pt x="1302524" y="1140113"/>
                  </a:cubicBezTo>
                  <a:cubicBezTo>
                    <a:pt x="1302048" y="1147352"/>
                    <a:pt x="1296904" y="1142875"/>
                    <a:pt x="1293380" y="1144399"/>
                  </a:cubicBezTo>
                  <a:cubicBezTo>
                    <a:pt x="1293190" y="1142399"/>
                    <a:pt x="1294714" y="1142399"/>
                    <a:pt x="1294904" y="1140779"/>
                  </a:cubicBezTo>
                  <a:cubicBezTo>
                    <a:pt x="1284998" y="1142113"/>
                    <a:pt x="1278712" y="1148209"/>
                    <a:pt x="1275187" y="1136684"/>
                  </a:cubicBezTo>
                  <a:cubicBezTo>
                    <a:pt x="1273473" y="1139636"/>
                    <a:pt x="1270330" y="1140970"/>
                    <a:pt x="1264900" y="1139636"/>
                  </a:cubicBezTo>
                  <a:cubicBezTo>
                    <a:pt x="1263186" y="1139827"/>
                    <a:pt x="1263567" y="1142684"/>
                    <a:pt x="1263281" y="1144494"/>
                  </a:cubicBezTo>
                  <a:cubicBezTo>
                    <a:pt x="1264615" y="1143732"/>
                    <a:pt x="1264805" y="1141732"/>
                    <a:pt x="1267186" y="1142303"/>
                  </a:cubicBezTo>
                  <a:cubicBezTo>
                    <a:pt x="1268425" y="1147352"/>
                    <a:pt x="1262900" y="1144494"/>
                    <a:pt x="1264138" y="1149542"/>
                  </a:cubicBezTo>
                  <a:cubicBezTo>
                    <a:pt x="1253090" y="1142875"/>
                    <a:pt x="1275187" y="1128016"/>
                    <a:pt x="1268520" y="1126111"/>
                  </a:cubicBezTo>
                  <a:cubicBezTo>
                    <a:pt x="1270711" y="1126587"/>
                    <a:pt x="1273854" y="1124492"/>
                    <a:pt x="1275283" y="1120396"/>
                  </a:cubicBezTo>
                  <a:cubicBezTo>
                    <a:pt x="1276807" y="1122111"/>
                    <a:pt x="1279759" y="1122396"/>
                    <a:pt x="1280331" y="1119539"/>
                  </a:cubicBezTo>
                  <a:cubicBezTo>
                    <a:pt x="1283379" y="1120015"/>
                    <a:pt x="1280331" y="1123730"/>
                    <a:pt x="1279950" y="1124492"/>
                  </a:cubicBezTo>
                  <a:cubicBezTo>
                    <a:pt x="1279855" y="1125730"/>
                    <a:pt x="1281378" y="1125540"/>
                    <a:pt x="1282331" y="1125920"/>
                  </a:cubicBezTo>
                  <a:cubicBezTo>
                    <a:pt x="1288522" y="1121063"/>
                    <a:pt x="1279569" y="1118205"/>
                    <a:pt x="1282426" y="1109633"/>
                  </a:cubicBezTo>
                  <a:cubicBezTo>
                    <a:pt x="1283379" y="1109918"/>
                    <a:pt x="1283569" y="1110966"/>
                    <a:pt x="1284808" y="1111061"/>
                  </a:cubicBezTo>
                  <a:cubicBezTo>
                    <a:pt x="1286046" y="1111157"/>
                    <a:pt x="1285951" y="1109633"/>
                    <a:pt x="1286236" y="1108680"/>
                  </a:cubicBezTo>
                  <a:cubicBezTo>
                    <a:pt x="1286522" y="1117538"/>
                    <a:pt x="1287189" y="1115443"/>
                    <a:pt x="1287379" y="1125063"/>
                  </a:cubicBezTo>
                  <a:cubicBezTo>
                    <a:pt x="1291951" y="1123253"/>
                    <a:pt x="1290427" y="1126111"/>
                    <a:pt x="1294714" y="1126873"/>
                  </a:cubicBezTo>
                  <a:cubicBezTo>
                    <a:pt x="1297571" y="1124396"/>
                    <a:pt x="1297571" y="1118872"/>
                    <a:pt x="1293380" y="1116967"/>
                  </a:cubicBezTo>
                  <a:cubicBezTo>
                    <a:pt x="1292523" y="1118586"/>
                    <a:pt x="1292332" y="1119253"/>
                    <a:pt x="1293094" y="1116776"/>
                  </a:cubicBezTo>
                  <a:cubicBezTo>
                    <a:pt x="1293190" y="1116872"/>
                    <a:pt x="1293285" y="1116967"/>
                    <a:pt x="1293380" y="1116967"/>
                  </a:cubicBezTo>
                  <a:cubicBezTo>
                    <a:pt x="1294333" y="1115157"/>
                    <a:pt x="1296142" y="1112014"/>
                    <a:pt x="1298524" y="1110966"/>
                  </a:cubicBezTo>
                  <a:cubicBezTo>
                    <a:pt x="1298238" y="1110014"/>
                    <a:pt x="1290903" y="1109918"/>
                    <a:pt x="1295190" y="1105727"/>
                  </a:cubicBezTo>
                  <a:cubicBezTo>
                    <a:pt x="1292618" y="1106394"/>
                    <a:pt x="1291570" y="1108775"/>
                    <a:pt x="1290903" y="1111633"/>
                  </a:cubicBezTo>
                  <a:cubicBezTo>
                    <a:pt x="1288713" y="1108966"/>
                    <a:pt x="1287665" y="1107061"/>
                    <a:pt x="1283665" y="1108585"/>
                  </a:cubicBezTo>
                  <a:cubicBezTo>
                    <a:pt x="1283665" y="1105442"/>
                    <a:pt x="1285951" y="1104870"/>
                    <a:pt x="1286617" y="1102584"/>
                  </a:cubicBezTo>
                  <a:cubicBezTo>
                    <a:pt x="1288713" y="1102679"/>
                    <a:pt x="1289761" y="1103727"/>
                    <a:pt x="1290142" y="1105346"/>
                  </a:cubicBezTo>
                  <a:cubicBezTo>
                    <a:pt x="1293094" y="1106108"/>
                    <a:pt x="1289856" y="1099631"/>
                    <a:pt x="1294142" y="1101917"/>
                  </a:cubicBezTo>
                  <a:cubicBezTo>
                    <a:pt x="1294142" y="1098488"/>
                    <a:pt x="1290808" y="1097822"/>
                    <a:pt x="1288332" y="1096393"/>
                  </a:cubicBezTo>
                  <a:cubicBezTo>
                    <a:pt x="1286999" y="1097536"/>
                    <a:pt x="1285665" y="1098679"/>
                    <a:pt x="1284332" y="1099822"/>
                  </a:cubicBezTo>
                  <a:cubicBezTo>
                    <a:pt x="1281188" y="1096488"/>
                    <a:pt x="1289951" y="1095536"/>
                    <a:pt x="1288903" y="1090202"/>
                  </a:cubicBezTo>
                  <a:cubicBezTo>
                    <a:pt x="1290237" y="1092202"/>
                    <a:pt x="1292237" y="1093536"/>
                    <a:pt x="1292142" y="1096679"/>
                  </a:cubicBezTo>
                  <a:cubicBezTo>
                    <a:pt x="1293475" y="1095631"/>
                    <a:pt x="1294904" y="1094488"/>
                    <a:pt x="1296142" y="1093250"/>
                  </a:cubicBezTo>
                  <a:cubicBezTo>
                    <a:pt x="1299667" y="1092964"/>
                    <a:pt x="1292618" y="1097631"/>
                    <a:pt x="1297000" y="1098298"/>
                  </a:cubicBezTo>
                  <a:cubicBezTo>
                    <a:pt x="1298524" y="1095726"/>
                    <a:pt x="1297000" y="1096965"/>
                    <a:pt x="1302143" y="1096202"/>
                  </a:cubicBezTo>
                  <a:cubicBezTo>
                    <a:pt x="1302810" y="1099727"/>
                    <a:pt x="1299476" y="1098488"/>
                    <a:pt x="1299286" y="1100965"/>
                  </a:cubicBezTo>
                  <a:cubicBezTo>
                    <a:pt x="1299190" y="1104013"/>
                    <a:pt x="1303382" y="1101536"/>
                    <a:pt x="1303096" y="1100013"/>
                  </a:cubicBezTo>
                  <a:cubicBezTo>
                    <a:pt x="1305477" y="1101060"/>
                    <a:pt x="1306144" y="1103632"/>
                    <a:pt x="1306334" y="1106490"/>
                  </a:cubicBezTo>
                  <a:cubicBezTo>
                    <a:pt x="1309953" y="1108680"/>
                    <a:pt x="1303477" y="1107251"/>
                    <a:pt x="1305382" y="1104013"/>
                  </a:cubicBezTo>
                  <a:close/>
                  <a:moveTo>
                    <a:pt x="1316240" y="1108585"/>
                  </a:moveTo>
                  <a:cubicBezTo>
                    <a:pt x="1311859" y="1109347"/>
                    <a:pt x="1314811" y="1118681"/>
                    <a:pt x="1308049" y="1116681"/>
                  </a:cubicBezTo>
                  <a:cubicBezTo>
                    <a:pt x="1314716" y="1111442"/>
                    <a:pt x="1306810" y="1104489"/>
                    <a:pt x="1311954" y="1099441"/>
                  </a:cubicBezTo>
                  <a:cubicBezTo>
                    <a:pt x="1314430" y="1099631"/>
                    <a:pt x="1313287" y="1102965"/>
                    <a:pt x="1316716" y="1102298"/>
                  </a:cubicBezTo>
                  <a:cubicBezTo>
                    <a:pt x="1316240" y="1103822"/>
                    <a:pt x="1314145" y="1103346"/>
                    <a:pt x="1314240" y="1102108"/>
                  </a:cubicBezTo>
                  <a:cubicBezTo>
                    <a:pt x="1310620" y="1101917"/>
                    <a:pt x="1311382" y="1109538"/>
                    <a:pt x="1316240" y="1108585"/>
                  </a:cubicBezTo>
                  <a:close/>
                  <a:moveTo>
                    <a:pt x="1318145" y="962376"/>
                  </a:moveTo>
                  <a:cubicBezTo>
                    <a:pt x="1320145" y="961995"/>
                    <a:pt x="1319574" y="958566"/>
                    <a:pt x="1323289" y="960281"/>
                  </a:cubicBezTo>
                  <a:cubicBezTo>
                    <a:pt x="1323384" y="962471"/>
                    <a:pt x="1320907" y="963329"/>
                    <a:pt x="1323003" y="963995"/>
                  </a:cubicBezTo>
                  <a:cubicBezTo>
                    <a:pt x="1322622" y="966377"/>
                    <a:pt x="1318431" y="962567"/>
                    <a:pt x="1316907" y="962281"/>
                  </a:cubicBezTo>
                  <a:cubicBezTo>
                    <a:pt x="1317288" y="960947"/>
                    <a:pt x="1318145" y="961709"/>
                    <a:pt x="1318145" y="962376"/>
                  </a:cubicBezTo>
                  <a:close/>
                  <a:moveTo>
                    <a:pt x="1334052" y="1136303"/>
                  </a:moveTo>
                  <a:cubicBezTo>
                    <a:pt x="1329861" y="1133540"/>
                    <a:pt x="1327765" y="1135731"/>
                    <a:pt x="1326337" y="1139446"/>
                  </a:cubicBezTo>
                  <a:cubicBezTo>
                    <a:pt x="1321955" y="1136588"/>
                    <a:pt x="1323098" y="1135065"/>
                    <a:pt x="1317764" y="1137541"/>
                  </a:cubicBezTo>
                  <a:cubicBezTo>
                    <a:pt x="1317955" y="1134588"/>
                    <a:pt x="1318240" y="1131731"/>
                    <a:pt x="1318431" y="1128778"/>
                  </a:cubicBezTo>
                  <a:cubicBezTo>
                    <a:pt x="1318240" y="1128397"/>
                    <a:pt x="1318240" y="1128302"/>
                    <a:pt x="1318145" y="1128111"/>
                  </a:cubicBezTo>
                  <a:cubicBezTo>
                    <a:pt x="1318717" y="1129254"/>
                    <a:pt x="1320336" y="1131826"/>
                    <a:pt x="1322050" y="1131636"/>
                  </a:cubicBezTo>
                  <a:cubicBezTo>
                    <a:pt x="1322146" y="1127730"/>
                    <a:pt x="1326432" y="1128873"/>
                    <a:pt x="1326622" y="1122015"/>
                  </a:cubicBezTo>
                  <a:cubicBezTo>
                    <a:pt x="1325860" y="1117729"/>
                    <a:pt x="1323860" y="1121634"/>
                    <a:pt x="1321860" y="1119158"/>
                  </a:cubicBezTo>
                  <a:cubicBezTo>
                    <a:pt x="1321574" y="1115157"/>
                    <a:pt x="1325479" y="1116110"/>
                    <a:pt x="1326051" y="1113252"/>
                  </a:cubicBezTo>
                  <a:cubicBezTo>
                    <a:pt x="1322146" y="1111347"/>
                    <a:pt x="1324813" y="1117253"/>
                    <a:pt x="1320907" y="1115348"/>
                  </a:cubicBezTo>
                  <a:cubicBezTo>
                    <a:pt x="1320622" y="1111442"/>
                    <a:pt x="1323479" y="1111157"/>
                    <a:pt x="1322812" y="1106680"/>
                  </a:cubicBezTo>
                  <a:cubicBezTo>
                    <a:pt x="1325670" y="1107347"/>
                    <a:pt x="1324813" y="1111252"/>
                    <a:pt x="1328718" y="1110966"/>
                  </a:cubicBezTo>
                  <a:cubicBezTo>
                    <a:pt x="1330051" y="1120015"/>
                    <a:pt x="1327289" y="1118777"/>
                    <a:pt x="1329861" y="1127349"/>
                  </a:cubicBezTo>
                  <a:cubicBezTo>
                    <a:pt x="1328623" y="1127254"/>
                    <a:pt x="1327384" y="1127159"/>
                    <a:pt x="1326146" y="1127063"/>
                  </a:cubicBezTo>
                  <a:cubicBezTo>
                    <a:pt x="1328051" y="1129730"/>
                    <a:pt x="1325860" y="1128588"/>
                    <a:pt x="1325765" y="1132017"/>
                  </a:cubicBezTo>
                  <a:cubicBezTo>
                    <a:pt x="1329194" y="1131540"/>
                    <a:pt x="1329290" y="1127063"/>
                    <a:pt x="1333576" y="1127635"/>
                  </a:cubicBezTo>
                  <a:cubicBezTo>
                    <a:pt x="1333671" y="1130492"/>
                    <a:pt x="1335100" y="1132397"/>
                    <a:pt x="1334052" y="1136303"/>
                  </a:cubicBezTo>
                  <a:close/>
                  <a:moveTo>
                    <a:pt x="1330147" y="1122301"/>
                  </a:moveTo>
                  <a:cubicBezTo>
                    <a:pt x="1330242" y="1121063"/>
                    <a:pt x="1331766" y="1121444"/>
                    <a:pt x="1332718" y="1121253"/>
                  </a:cubicBezTo>
                  <a:cubicBezTo>
                    <a:pt x="1335671" y="1122015"/>
                    <a:pt x="1332433" y="1115538"/>
                    <a:pt x="1336719" y="1117824"/>
                  </a:cubicBezTo>
                  <a:cubicBezTo>
                    <a:pt x="1337195" y="1122492"/>
                    <a:pt x="1332814" y="1125254"/>
                    <a:pt x="1330147" y="1122301"/>
                  </a:cubicBezTo>
                  <a:close/>
                  <a:moveTo>
                    <a:pt x="1343291" y="1130873"/>
                  </a:moveTo>
                  <a:cubicBezTo>
                    <a:pt x="1345577" y="1127540"/>
                    <a:pt x="1343386" y="1137636"/>
                    <a:pt x="1346530" y="1137350"/>
                  </a:cubicBezTo>
                  <a:cubicBezTo>
                    <a:pt x="1345006" y="1140684"/>
                    <a:pt x="1343386" y="1135255"/>
                    <a:pt x="1341482" y="1138208"/>
                  </a:cubicBezTo>
                  <a:cubicBezTo>
                    <a:pt x="1344339" y="1141446"/>
                    <a:pt x="1342434" y="1141542"/>
                    <a:pt x="1342053" y="1146971"/>
                  </a:cubicBezTo>
                  <a:cubicBezTo>
                    <a:pt x="1337671" y="1143923"/>
                    <a:pt x="1342529" y="1137541"/>
                    <a:pt x="1336528" y="1137731"/>
                  </a:cubicBezTo>
                  <a:cubicBezTo>
                    <a:pt x="1336624" y="1136112"/>
                    <a:pt x="1336814" y="1134398"/>
                    <a:pt x="1336909" y="1132778"/>
                  </a:cubicBezTo>
                  <a:cubicBezTo>
                    <a:pt x="1339291" y="1132397"/>
                    <a:pt x="1344244" y="1135160"/>
                    <a:pt x="1343291" y="1130873"/>
                  </a:cubicBezTo>
                  <a:close/>
                  <a:moveTo>
                    <a:pt x="1335766" y="1068961"/>
                  </a:moveTo>
                  <a:cubicBezTo>
                    <a:pt x="1333290" y="1066961"/>
                    <a:pt x="1331004" y="1069818"/>
                    <a:pt x="1329480" y="1069723"/>
                  </a:cubicBezTo>
                  <a:cubicBezTo>
                    <a:pt x="1323193" y="1065246"/>
                    <a:pt x="1328051" y="1060865"/>
                    <a:pt x="1325479" y="1056864"/>
                  </a:cubicBezTo>
                  <a:cubicBezTo>
                    <a:pt x="1328718" y="1057531"/>
                    <a:pt x="1330813" y="1056864"/>
                    <a:pt x="1330718" y="1053530"/>
                  </a:cubicBezTo>
                  <a:cubicBezTo>
                    <a:pt x="1332242" y="1057055"/>
                    <a:pt x="1329956" y="1060388"/>
                    <a:pt x="1333576" y="1063817"/>
                  </a:cubicBezTo>
                  <a:cubicBezTo>
                    <a:pt x="1334909" y="1063436"/>
                    <a:pt x="1338338" y="1059341"/>
                    <a:pt x="1333861" y="1060103"/>
                  </a:cubicBezTo>
                  <a:cubicBezTo>
                    <a:pt x="1335290" y="1056578"/>
                    <a:pt x="1335862" y="1058769"/>
                    <a:pt x="1338910" y="1059245"/>
                  </a:cubicBezTo>
                  <a:cubicBezTo>
                    <a:pt x="1337576" y="1062008"/>
                    <a:pt x="1336338" y="1065151"/>
                    <a:pt x="1335766" y="1068961"/>
                  </a:cubicBezTo>
                  <a:close/>
                  <a:moveTo>
                    <a:pt x="1336052" y="1050197"/>
                  </a:moveTo>
                  <a:cubicBezTo>
                    <a:pt x="1334719" y="1050863"/>
                    <a:pt x="1334528" y="1052959"/>
                    <a:pt x="1332147" y="1052388"/>
                  </a:cubicBezTo>
                  <a:cubicBezTo>
                    <a:pt x="1332337" y="1049435"/>
                    <a:pt x="1334624" y="1048863"/>
                    <a:pt x="1333957" y="1045053"/>
                  </a:cubicBezTo>
                  <a:cubicBezTo>
                    <a:pt x="1337005" y="1045910"/>
                    <a:pt x="1337862" y="1048673"/>
                    <a:pt x="1341100" y="1049340"/>
                  </a:cubicBezTo>
                  <a:cubicBezTo>
                    <a:pt x="1339767" y="1052864"/>
                    <a:pt x="1339100" y="1050578"/>
                    <a:pt x="1336052" y="1050197"/>
                  </a:cubicBezTo>
                  <a:close/>
                  <a:moveTo>
                    <a:pt x="1342339" y="1049435"/>
                  </a:moveTo>
                  <a:cubicBezTo>
                    <a:pt x="1343291" y="1047815"/>
                    <a:pt x="1345196" y="1047339"/>
                    <a:pt x="1347482" y="1047339"/>
                  </a:cubicBezTo>
                  <a:cubicBezTo>
                    <a:pt x="1346149" y="1050387"/>
                    <a:pt x="1345291" y="1053911"/>
                    <a:pt x="1340719" y="1053054"/>
                  </a:cubicBezTo>
                  <a:cubicBezTo>
                    <a:pt x="1340243" y="1051244"/>
                    <a:pt x="1345863" y="1050387"/>
                    <a:pt x="1342339" y="1049435"/>
                  </a:cubicBezTo>
                  <a:close/>
                  <a:moveTo>
                    <a:pt x="1341196" y="1033052"/>
                  </a:moveTo>
                  <a:cubicBezTo>
                    <a:pt x="1340148" y="1034099"/>
                    <a:pt x="1339672" y="1035719"/>
                    <a:pt x="1339576" y="1037909"/>
                  </a:cubicBezTo>
                  <a:cubicBezTo>
                    <a:pt x="1336909" y="1034957"/>
                    <a:pt x="1335195" y="1040767"/>
                    <a:pt x="1329575" y="1038290"/>
                  </a:cubicBezTo>
                  <a:cubicBezTo>
                    <a:pt x="1331385" y="1034385"/>
                    <a:pt x="1325575" y="1037052"/>
                    <a:pt x="1327480" y="1033147"/>
                  </a:cubicBezTo>
                  <a:cubicBezTo>
                    <a:pt x="1331575" y="1034290"/>
                    <a:pt x="1331385" y="1037147"/>
                    <a:pt x="1336052" y="1035147"/>
                  </a:cubicBezTo>
                  <a:cubicBezTo>
                    <a:pt x="1334814" y="1033909"/>
                    <a:pt x="1336052" y="1030575"/>
                    <a:pt x="1332623" y="1031147"/>
                  </a:cubicBezTo>
                  <a:cubicBezTo>
                    <a:pt x="1334624" y="1029813"/>
                    <a:pt x="1335957" y="1027813"/>
                    <a:pt x="1339100" y="1027908"/>
                  </a:cubicBezTo>
                  <a:cubicBezTo>
                    <a:pt x="1339195" y="1030099"/>
                    <a:pt x="1337290" y="1034004"/>
                    <a:pt x="1341196" y="1033052"/>
                  </a:cubicBezTo>
                  <a:close/>
                  <a:moveTo>
                    <a:pt x="1348530" y="1003619"/>
                  </a:moveTo>
                  <a:cubicBezTo>
                    <a:pt x="1353388" y="1000857"/>
                    <a:pt x="1342053" y="1009906"/>
                    <a:pt x="1349292" y="1009906"/>
                  </a:cubicBezTo>
                  <a:cubicBezTo>
                    <a:pt x="1346625" y="1015526"/>
                    <a:pt x="1340719" y="1008382"/>
                    <a:pt x="1339386" y="1009144"/>
                  </a:cubicBezTo>
                  <a:cubicBezTo>
                    <a:pt x="1339957" y="1005715"/>
                    <a:pt x="1347482" y="1009525"/>
                    <a:pt x="1348530" y="1003619"/>
                  </a:cubicBezTo>
                  <a:close/>
                  <a:moveTo>
                    <a:pt x="1343101" y="978188"/>
                  </a:moveTo>
                  <a:cubicBezTo>
                    <a:pt x="1342148" y="981236"/>
                    <a:pt x="1341482" y="984474"/>
                    <a:pt x="1337576" y="983998"/>
                  </a:cubicBezTo>
                  <a:cubicBezTo>
                    <a:pt x="1338052" y="980474"/>
                    <a:pt x="1343101" y="978759"/>
                    <a:pt x="1336814" y="977711"/>
                  </a:cubicBezTo>
                  <a:cubicBezTo>
                    <a:pt x="1338243" y="974092"/>
                    <a:pt x="1340815" y="978759"/>
                    <a:pt x="1343101" y="978188"/>
                  </a:cubicBezTo>
                  <a:close/>
                  <a:moveTo>
                    <a:pt x="1336814" y="978950"/>
                  </a:moveTo>
                  <a:cubicBezTo>
                    <a:pt x="1333480" y="983617"/>
                    <a:pt x="1338815" y="982950"/>
                    <a:pt x="1338624" y="987903"/>
                  </a:cubicBezTo>
                  <a:cubicBezTo>
                    <a:pt x="1334052" y="987903"/>
                    <a:pt x="1338052" y="980664"/>
                    <a:pt x="1331575" y="982379"/>
                  </a:cubicBezTo>
                  <a:cubicBezTo>
                    <a:pt x="1331385" y="978950"/>
                    <a:pt x="1334338" y="979235"/>
                    <a:pt x="1336814" y="978950"/>
                  </a:cubicBezTo>
                  <a:close/>
                  <a:moveTo>
                    <a:pt x="1341958" y="946755"/>
                  </a:moveTo>
                  <a:cubicBezTo>
                    <a:pt x="1342053" y="945136"/>
                    <a:pt x="1342243" y="943421"/>
                    <a:pt x="1342339" y="941802"/>
                  </a:cubicBezTo>
                  <a:cubicBezTo>
                    <a:pt x="1343291" y="942469"/>
                    <a:pt x="1344244" y="943231"/>
                    <a:pt x="1345958" y="943326"/>
                  </a:cubicBezTo>
                  <a:cubicBezTo>
                    <a:pt x="1346149" y="944374"/>
                    <a:pt x="1345387" y="944469"/>
                    <a:pt x="1344625" y="944469"/>
                  </a:cubicBezTo>
                  <a:cubicBezTo>
                    <a:pt x="1345006" y="946374"/>
                    <a:pt x="1346244" y="944088"/>
                    <a:pt x="1348340" y="944755"/>
                  </a:cubicBezTo>
                  <a:cubicBezTo>
                    <a:pt x="1349292" y="949136"/>
                    <a:pt x="1344339" y="946469"/>
                    <a:pt x="1341958" y="946755"/>
                  </a:cubicBezTo>
                  <a:close/>
                  <a:moveTo>
                    <a:pt x="1331480" y="935992"/>
                  </a:moveTo>
                  <a:cubicBezTo>
                    <a:pt x="1329194" y="934182"/>
                    <a:pt x="1334624" y="933611"/>
                    <a:pt x="1331957" y="929801"/>
                  </a:cubicBezTo>
                  <a:cubicBezTo>
                    <a:pt x="1333576" y="931325"/>
                    <a:pt x="1341672" y="932182"/>
                    <a:pt x="1341005" y="926753"/>
                  </a:cubicBezTo>
                  <a:cubicBezTo>
                    <a:pt x="1342339" y="931039"/>
                    <a:pt x="1348816" y="930944"/>
                    <a:pt x="1349006" y="936182"/>
                  </a:cubicBezTo>
                  <a:cubicBezTo>
                    <a:pt x="1343672" y="931134"/>
                    <a:pt x="1337290" y="931801"/>
                    <a:pt x="1331480" y="935992"/>
                  </a:cubicBezTo>
                  <a:close/>
                  <a:moveTo>
                    <a:pt x="1338624" y="554897"/>
                  </a:moveTo>
                  <a:cubicBezTo>
                    <a:pt x="1341386" y="555659"/>
                    <a:pt x="1338624" y="561088"/>
                    <a:pt x="1339195" y="563660"/>
                  </a:cubicBezTo>
                  <a:cubicBezTo>
                    <a:pt x="1336624" y="562517"/>
                    <a:pt x="1336243" y="556897"/>
                    <a:pt x="1338624" y="554897"/>
                  </a:cubicBezTo>
                  <a:close/>
                  <a:moveTo>
                    <a:pt x="1348053" y="515654"/>
                  </a:moveTo>
                  <a:cubicBezTo>
                    <a:pt x="1341958" y="511367"/>
                    <a:pt x="1347482" y="505748"/>
                    <a:pt x="1348149" y="499366"/>
                  </a:cubicBezTo>
                  <a:cubicBezTo>
                    <a:pt x="1356721" y="501842"/>
                    <a:pt x="1341767" y="510415"/>
                    <a:pt x="1349673" y="512034"/>
                  </a:cubicBezTo>
                  <a:cubicBezTo>
                    <a:pt x="1348911" y="512987"/>
                    <a:pt x="1348149" y="513939"/>
                    <a:pt x="1348053" y="515654"/>
                  </a:cubicBezTo>
                  <a:close/>
                  <a:moveTo>
                    <a:pt x="1349101" y="842266"/>
                  </a:moveTo>
                  <a:cubicBezTo>
                    <a:pt x="1354054" y="839027"/>
                    <a:pt x="1345672" y="837408"/>
                    <a:pt x="1353197" y="837599"/>
                  </a:cubicBezTo>
                  <a:cubicBezTo>
                    <a:pt x="1356245" y="839123"/>
                    <a:pt x="1351864" y="843028"/>
                    <a:pt x="1349101" y="842266"/>
                  </a:cubicBezTo>
                  <a:close/>
                  <a:moveTo>
                    <a:pt x="1353197" y="467267"/>
                  </a:moveTo>
                  <a:cubicBezTo>
                    <a:pt x="1354245" y="473553"/>
                    <a:pt x="1349863" y="475172"/>
                    <a:pt x="1350911" y="479554"/>
                  </a:cubicBezTo>
                  <a:cubicBezTo>
                    <a:pt x="1346434" y="478316"/>
                    <a:pt x="1349292" y="470791"/>
                    <a:pt x="1352816" y="470981"/>
                  </a:cubicBezTo>
                  <a:cubicBezTo>
                    <a:pt x="1352626" y="469362"/>
                    <a:pt x="1350435" y="469553"/>
                    <a:pt x="1350340" y="470791"/>
                  </a:cubicBezTo>
                  <a:cubicBezTo>
                    <a:pt x="1348149" y="470981"/>
                    <a:pt x="1350721" y="465933"/>
                    <a:pt x="1353197" y="467267"/>
                  </a:cubicBezTo>
                  <a:close/>
                  <a:moveTo>
                    <a:pt x="1352626" y="443454"/>
                  </a:moveTo>
                  <a:cubicBezTo>
                    <a:pt x="1352245" y="445169"/>
                    <a:pt x="1348911" y="443549"/>
                    <a:pt x="1348720" y="445645"/>
                  </a:cubicBezTo>
                  <a:cubicBezTo>
                    <a:pt x="1346149" y="443549"/>
                    <a:pt x="1349863" y="442597"/>
                    <a:pt x="1347958" y="439263"/>
                  </a:cubicBezTo>
                  <a:cubicBezTo>
                    <a:pt x="1352816" y="437834"/>
                    <a:pt x="1347768" y="444883"/>
                    <a:pt x="1352626" y="443454"/>
                  </a:cubicBezTo>
                  <a:close/>
                  <a:moveTo>
                    <a:pt x="1348435" y="434310"/>
                  </a:moveTo>
                  <a:cubicBezTo>
                    <a:pt x="1347863" y="437168"/>
                    <a:pt x="1344815" y="436977"/>
                    <a:pt x="1344720" y="434024"/>
                  </a:cubicBezTo>
                  <a:cubicBezTo>
                    <a:pt x="1343291" y="434120"/>
                    <a:pt x="1343482" y="436215"/>
                    <a:pt x="1343196" y="437644"/>
                  </a:cubicBezTo>
                  <a:cubicBezTo>
                    <a:pt x="1337386" y="435929"/>
                    <a:pt x="1345768" y="430214"/>
                    <a:pt x="1348435" y="434310"/>
                  </a:cubicBezTo>
                  <a:close/>
                  <a:moveTo>
                    <a:pt x="1342910" y="425166"/>
                  </a:moveTo>
                  <a:cubicBezTo>
                    <a:pt x="1345577" y="425166"/>
                    <a:pt x="1343101" y="429643"/>
                    <a:pt x="1343672" y="431548"/>
                  </a:cubicBezTo>
                  <a:cubicBezTo>
                    <a:pt x="1342053" y="429929"/>
                    <a:pt x="1340719" y="429929"/>
                    <a:pt x="1339862" y="432500"/>
                  </a:cubicBezTo>
                  <a:cubicBezTo>
                    <a:pt x="1335862" y="429452"/>
                    <a:pt x="1343767" y="429071"/>
                    <a:pt x="1342910" y="425166"/>
                  </a:cubicBezTo>
                  <a:close/>
                  <a:moveTo>
                    <a:pt x="1338719" y="446026"/>
                  </a:moveTo>
                  <a:cubicBezTo>
                    <a:pt x="1341672" y="451169"/>
                    <a:pt x="1344720" y="443454"/>
                    <a:pt x="1345958" y="449074"/>
                  </a:cubicBezTo>
                  <a:cubicBezTo>
                    <a:pt x="1344910" y="449264"/>
                    <a:pt x="1344815" y="448502"/>
                    <a:pt x="1344815" y="447740"/>
                  </a:cubicBezTo>
                  <a:cubicBezTo>
                    <a:pt x="1340815" y="450122"/>
                    <a:pt x="1342529" y="451360"/>
                    <a:pt x="1339386" y="453551"/>
                  </a:cubicBezTo>
                  <a:cubicBezTo>
                    <a:pt x="1334242" y="451169"/>
                    <a:pt x="1341577" y="450407"/>
                    <a:pt x="1338719" y="446026"/>
                  </a:cubicBezTo>
                  <a:close/>
                  <a:moveTo>
                    <a:pt x="1337957" y="454789"/>
                  </a:moveTo>
                  <a:cubicBezTo>
                    <a:pt x="1343005" y="459647"/>
                    <a:pt x="1339291" y="454408"/>
                    <a:pt x="1343101" y="452693"/>
                  </a:cubicBezTo>
                  <a:cubicBezTo>
                    <a:pt x="1349673" y="456408"/>
                    <a:pt x="1340148" y="457265"/>
                    <a:pt x="1341005" y="462504"/>
                  </a:cubicBezTo>
                  <a:cubicBezTo>
                    <a:pt x="1337957" y="462790"/>
                    <a:pt x="1338528" y="460028"/>
                    <a:pt x="1334909" y="460790"/>
                  </a:cubicBezTo>
                  <a:cubicBezTo>
                    <a:pt x="1335671" y="458408"/>
                    <a:pt x="1338719" y="458789"/>
                    <a:pt x="1337957" y="454789"/>
                  </a:cubicBezTo>
                  <a:close/>
                  <a:moveTo>
                    <a:pt x="1334147" y="872365"/>
                  </a:moveTo>
                  <a:cubicBezTo>
                    <a:pt x="1330147" y="877508"/>
                    <a:pt x="1324432" y="869603"/>
                    <a:pt x="1322527" y="876461"/>
                  </a:cubicBezTo>
                  <a:cubicBezTo>
                    <a:pt x="1319574" y="871984"/>
                    <a:pt x="1329099" y="870555"/>
                    <a:pt x="1328527" y="864364"/>
                  </a:cubicBezTo>
                  <a:cubicBezTo>
                    <a:pt x="1332147" y="866364"/>
                    <a:pt x="1327861" y="875794"/>
                    <a:pt x="1334147" y="872365"/>
                  </a:cubicBezTo>
                  <a:close/>
                  <a:moveTo>
                    <a:pt x="1327289" y="756731"/>
                  </a:moveTo>
                  <a:cubicBezTo>
                    <a:pt x="1327480" y="759684"/>
                    <a:pt x="1329290" y="762065"/>
                    <a:pt x="1326718" y="764161"/>
                  </a:cubicBezTo>
                  <a:cubicBezTo>
                    <a:pt x="1325099" y="763589"/>
                    <a:pt x="1325956" y="760922"/>
                    <a:pt x="1325860" y="759113"/>
                  </a:cubicBezTo>
                  <a:cubicBezTo>
                    <a:pt x="1324813" y="758827"/>
                    <a:pt x="1324622" y="759494"/>
                    <a:pt x="1324527" y="760256"/>
                  </a:cubicBezTo>
                  <a:cubicBezTo>
                    <a:pt x="1321479" y="759494"/>
                    <a:pt x="1324813" y="755398"/>
                    <a:pt x="1327289" y="756731"/>
                  </a:cubicBezTo>
                  <a:close/>
                  <a:moveTo>
                    <a:pt x="1324146" y="748921"/>
                  </a:moveTo>
                  <a:cubicBezTo>
                    <a:pt x="1326146" y="744349"/>
                    <a:pt x="1322908" y="742063"/>
                    <a:pt x="1328527" y="741777"/>
                  </a:cubicBezTo>
                  <a:cubicBezTo>
                    <a:pt x="1326241" y="743396"/>
                    <a:pt x="1329480" y="748540"/>
                    <a:pt x="1324146" y="748921"/>
                  </a:cubicBezTo>
                  <a:close/>
                  <a:moveTo>
                    <a:pt x="1325099" y="845314"/>
                  </a:moveTo>
                  <a:cubicBezTo>
                    <a:pt x="1324527" y="841409"/>
                    <a:pt x="1327575" y="841790"/>
                    <a:pt x="1327003" y="837980"/>
                  </a:cubicBezTo>
                  <a:cubicBezTo>
                    <a:pt x="1330337" y="837980"/>
                    <a:pt x="1328623" y="845695"/>
                    <a:pt x="1325099" y="845314"/>
                  </a:cubicBezTo>
                  <a:close/>
                  <a:moveTo>
                    <a:pt x="1331194" y="461742"/>
                  </a:moveTo>
                  <a:cubicBezTo>
                    <a:pt x="1331004" y="463838"/>
                    <a:pt x="1330813" y="465838"/>
                    <a:pt x="1330718" y="467933"/>
                  </a:cubicBezTo>
                  <a:cubicBezTo>
                    <a:pt x="1327194" y="466981"/>
                    <a:pt x="1326051" y="461647"/>
                    <a:pt x="1331194" y="461742"/>
                  </a:cubicBezTo>
                  <a:close/>
                  <a:moveTo>
                    <a:pt x="1319478" y="435739"/>
                  </a:moveTo>
                  <a:cubicBezTo>
                    <a:pt x="1320526" y="436406"/>
                    <a:pt x="1321574" y="436977"/>
                    <a:pt x="1321765" y="438406"/>
                  </a:cubicBezTo>
                  <a:cubicBezTo>
                    <a:pt x="1323670" y="439454"/>
                    <a:pt x="1324241" y="432691"/>
                    <a:pt x="1322146" y="433453"/>
                  </a:cubicBezTo>
                  <a:cubicBezTo>
                    <a:pt x="1324146" y="433167"/>
                    <a:pt x="1326908" y="430214"/>
                    <a:pt x="1329575" y="434024"/>
                  </a:cubicBezTo>
                  <a:cubicBezTo>
                    <a:pt x="1324432" y="432786"/>
                    <a:pt x="1326241" y="448312"/>
                    <a:pt x="1316145" y="445454"/>
                  </a:cubicBezTo>
                  <a:cubicBezTo>
                    <a:pt x="1316240" y="443740"/>
                    <a:pt x="1316431" y="442121"/>
                    <a:pt x="1316526" y="440406"/>
                  </a:cubicBezTo>
                  <a:cubicBezTo>
                    <a:pt x="1320622" y="444407"/>
                    <a:pt x="1320812" y="438882"/>
                    <a:pt x="1319478" y="435739"/>
                  </a:cubicBezTo>
                  <a:close/>
                  <a:moveTo>
                    <a:pt x="1324813" y="447455"/>
                  </a:moveTo>
                  <a:cubicBezTo>
                    <a:pt x="1322527" y="449360"/>
                    <a:pt x="1318621" y="449264"/>
                    <a:pt x="1317002" y="451836"/>
                  </a:cubicBezTo>
                  <a:cubicBezTo>
                    <a:pt x="1313954" y="453551"/>
                    <a:pt x="1318621" y="443549"/>
                    <a:pt x="1324813" y="447455"/>
                  </a:cubicBezTo>
                  <a:close/>
                  <a:moveTo>
                    <a:pt x="1317288" y="431834"/>
                  </a:moveTo>
                  <a:cubicBezTo>
                    <a:pt x="1319765" y="434596"/>
                    <a:pt x="1316526" y="436691"/>
                    <a:pt x="1315478" y="439168"/>
                  </a:cubicBezTo>
                  <a:cubicBezTo>
                    <a:pt x="1313954" y="438787"/>
                    <a:pt x="1314145" y="435358"/>
                    <a:pt x="1315764" y="435453"/>
                  </a:cubicBezTo>
                  <a:cubicBezTo>
                    <a:pt x="1315859" y="434215"/>
                    <a:pt x="1314335" y="434405"/>
                    <a:pt x="1313383" y="434024"/>
                  </a:cubicBezTo>
                  <a:cubicBezTo>
                    <a:pt x="1314049" y="432500"/>
                    <a:pt x="1315192" y="431548"/>
                    <a:pt x="1317288" y="431834"/>
                  </a:cubicBezTo>
                  <a:close/>
                  <a:moveTo>
                    <a:pt x="1318621" y="461933"/>
                  </a:moveTo>
                  <a:cubicBezTo>
                    <a:pt x="1318526" y="459742"/>
                    <a:pt x="1316716" y="458885"/>
                    <a:pt x="1313859" y="459075"/>
                  </a:cubicBezTo>
                  <a:cubicBezTo>
                    <a:pt x="1314716" y="457837"/>
                    <a:pt x="1316812" y="458027"/>
                    <a:pt x="1316621" y="455551"/>
                  </a:cubicBezTo>
                  <a:cubicBezTo>
                    <a:pt x="1320050" y="454979"/>
                    <a:pt x="1318812" y="458313"/>
                    <a:pt x="1320050" y="459551"/>
                  </a:cubicBezTo>
                  <a:cubicBezTo>
                    <a:pt x="1322717" y="459361"/>
                    <a:pt x="1320812" y="453646"/>
                    <a:pt x="1317955" y="454313"/>
                  </a:cubicBezTo>
                  <a:cubicBezTo>
                    <a:pt x="1320717" y="450598"/>
                    <a:pt x="1324432" y="455646"/>
                    <a:pt x="1325194" y="457456"/>
                  </a:cubicBezTo>
                  <a:cubicBezTo>
                    <a:pt x="1322241" y="460885"/>
                    <a:pt x="1322717" y="465457"/>
                    <a:pt x="1321765" y="468410"/>
                  </a:cubicBezTo>
                  <a:cubicBezTo>
                    <a:pt x="1320717" y="467362"/>
                    <a:pt x="1320050" y="466028"/>
                    <a:pt x="1319574" y="464504"/>
                  </a:cubicBezTo>
                  <a:cubicBezTo>
                    <a:pt x="1318526" y="465076"/>
                    <a:pt x="1317478" y="465647"/>
                    <a:pt x="1315764" y="465457"/>
                  </a:cubicBezTo>
                  <a:cubicBezTo>
                    <a:pt x="1316716" y="466600"/>
                    <a:pt x="1316240" y="468981"/>
                    <a:pt x="1317955" y="469362"/>
                  </a:cubicBezTo>
                  <a:cubicBezTo>
                    <a:pt x="1316716" y="471172"/>
                    <a:pt x="1316145" y="468886"/>
                    <a:pt x="1312907" y="470219"/>
                  </a:cubicBezTo>
                  <a:cubicBezTo>
                    <a:pt x="1315954" y="466790"/>
                    <a:pt x="1314621" y="465362"/>
                    <a:pt x="1318621" y="461933"/>
                  </a:cubicBezTo>
                  <a:close/>
                  <a:moveTo>
                    <a:pt x="1314049" y="471553"/>
                  </a:moveTo>
                  <a:cubicBezTo>
                    <a:pt x="1314811" y="475649"/>
                    <a:pt x="1314526" y="478220"/>
                    <a:pt x="1316907" y="483078"/>
                  </a:cubicBezTo>
                  <a:cubicBezTo>
                    <a:pt x="1315859" y="482030"/>
                    <a:pt x="1314240" y="481459"/>
                    <a:pt x="1312049" y="481459"/>
                  </a:cubicBezTo>
                  <a:cubicBezTo>
                    <a:pt x="1311478" y="476696"/>
                    <a:pt x="1314049" y="475649"/>
                    <a:pt x="1314049" y="471553"/>
                  </a:cubicBezTo>
                  <a:close/>
                  <a:moveTo>
                    <a:pt x="1305382" y="826264"/>
                  </a:moveTo>
                  <a:cubicBezTo>
                    <a:pt x="1307953" y="824740"/>
                    <a:pt x="1309382" y="821978"/>
                    <a:pt x="1310906" y="819215"/>
                  </a:cubicBezTo>
                  <a:cubicBezTo>
                    <a:pt x="1314716" y="822549"/>
                    <a:pt x="1307668" y="829598"/>
                    <a:pt x="1305382" y="826264"/>
                  </a:cubicBezTo>
                  <a:close/>
                  <a:moveTo>
                    <a:pt x="1304239" y="469553"/>
                  </a:moveTo>
                  <a:cubicBezTo>
                    <a:pt x="1307668" y="472410"/>
                    <a:pt x="1308906" y="460313"/>
                    <a:pt x="1307668" y="457361"/>
                  </a:cubicBezTo>
                  <a:cubicBezTo>
                    <a:pt x="1313764" y="459551"/>
                    <a:pt x="1308811" y="473077"/>
                    <a:pt x="1303762" y="474506"/>
                  </a:cubicBezTo>
                  <a:cubicBezTo>
                    <a:pt x="1303953" y="472886"/>
                    <a:pt x="1304143" y="471172"/>
                    <a:pt x="1304239" y="469553"/>
                  </a:cubicBezTo>
                  <a:close/>
                  <a:moveTo>
                    <a:pt x="1307668" y="488603"/>
                  </a:moveTo>
                  <a:cubicBezTo>
                    <a:pt x="1309477" y="488984"/>
                    <a:pt x="1307763" y="492317"/>
                    <a:pt x="1309858" y="492508"/>
                  </a:cubicBezTo>
                  <a:cubicBezTo>
                    <a:pt x="1309477" y="493937"/>
                    <a:pt x="1308525" y="493079"/>
                    <a:pt x="1308620" y="492413"/>
                  </a:cubicBezTo>
                  <a:cubicBezTo>
                    <a:pt x="1303572" y="490127"/>
                    <a:pt x="1308334" y="499366"/>
                    <a:pt x="1303286" y="496985"/>
                  </a:cubicBezTo>
                  <a:cubicBezTo>
                    <a:pt x="1302619" y="491651"/>
                    <a:pt x="1305096" y="490031"/>
                    <a:pt x="1307668" y="488603"/>
                  </a:cubicBezTo>
                  <a:close/>
                  <a:moveTo>
                    <a:pt x="1304620" y="604712"/>
                  </a:moveTo>
                  <a:cubicBezTo>
                    <a:pt x="1303000" y="604141"/>
                    <a:pt x="1302810" y="602331"/>
                    <a:pt x="1301095" y="601950"/>
                  </a:cubicBezTo>
                  <a:cubicBezTo>
                    <a:pt x="1302334" y="596807"/>
                    <a:pt x="1308811" y="601950"/>
                    <a:pt x="1304620" y="604712"/>
                  </a:cubicBezTo>
                  <a:close/>
                  <a:moveTo>
                    <a:pt x="1301953" y="420594"/>
                  </a:moveTo>
                  <a:cubicBezTo>
                    <a:pt x="1301572" y="423737"/>
                    <a:pt x="1301191" y="426976"/>
                    <a:pt x="1297762" y="426500"/>
                  </a:cubicBezTo>
                  <a:cubicBezTo>
                    <a:pt x="1298143" y="425071"/>
                    <a:pt x="1297666" y="424214"/>
                    <a:pt x="1296714" y="423833"/>
                  </a:cubicBezTo>
                  <a:cubicBezTo>
                    <a:pt x="1297095" y="422404"/>
                    <a:pt x="1298047" y="423261"/>
                    <a:pt x="1297952" y="423928"/>
                  </a:cubicBezTo>
                  <a:cubicBezTo>
                    <a:pt x="1300905" y="424690"/>
                    <a:pt x="1297666" y="418308"/>
                    <a:pt x="1301953" y="420594"/>
                  </a:cubicBezTo>
                  <a:close/>
                  <a:moveTo>
                    <a:pt x="1289570" y="403259"/>
                  </a:moveTo>
                  <a:cubicBezTo>
                    <a:pt x="1292904" y="401163"/>
                    <a:pt x="1294333" y="404687"/>
                    <a:pt x="1298333" y="402782"/>
                  </a:cubicBezTo>
                  <a:cubicBezTo>
                    <a:pt x="1294237" y="410688"/>
                    <a:pt x="1291856" y="408402"/>
                    <a:pt x="1296809" y="421451"/>
                  </a:cubicBezTo>
                  <a:cubicBezTo>
                    <a:pt x="1293094" y="419261"/>
                    <a:pt x="1290903" y="420023"/>
                    <a:pt x="1290332" y="424690"/>
                  </a:cubicBezTo>
                  <a:cubicBezTo>
                    <a:pt x="1291666" y="424023"/>
                    <a:pt x="1291856" y="421928"/>
                    <a:pt x="1294237" y="422499"/>
                  </a:cubicBezTo>
                  <a:cubicBezTo>
                    <a:pt x="1294428" y="427738"/>
                    <a:pt x="1287475" y="424499"/>
                    <a:pt x="1287379" y="429452"/>
                  </a:cubicBezTo>
                  <a:cubicBezTo>
                    <a:pt x="1284141" y="427166"/>
                    <a:pt x="1287094" y="425357"/>
                    <a:pt x="1281569" y="423928"/>
                  </a:cubicBezTo>
                  <a:cubicBezTo>
                    <a:pt x="1283284" y="420213"/>
                    <a:pt x="1282426" y="417832"/>
                    <a:pt x="1282522" y="411545"/>
                  </a:cubicBezTo>
                  <a:cubicBezTo>
                    <a:pt x="1284998" y="414403"/>
                    <a:pt x="1289284" y="412593"/>
                    <a:pt x="1290237" y="409640"/>
                  </a:cubicBezTo>
                  <a:cubicBezTo>
                    <a:pt x="1289570" y="407069"/>
                    <a:pt x="1287189" y="406021"/>
                    <a:pt x="1284332" y="405449"/>
                  </a:cubicBezTo>
                  <a:cubicBezTo>
                    <a:pt x="1284712" y="407450"/>
                    <a:pt x="1288141" y="406878"/>
                    <a:pt x="1286427" y="410593"/>
                  </a:cubicBezTo>
                  <a:cubicBezTo>
                    <a:pt x="1283760" y="410879"/>
                    <a:pt x="1283188" y="409450"/>
                    <a:pt x="1281569" y="408974"/>
                  </a:cubicBezTo>
                  <a:cubicBezTo>
                    <a:pt x="1278045" y="412212"/>
                    <a:pt x="1282426" y="418499"/>
                    <a:pt x="1276521" y="424880"/>
                  </a:cubicBezTo>
                  <a:cubicBezTo>
                    <a:pt x="1272901" y="422213"/>
                    <a:pt x="1278426" y="419070"/>
                    <a:pt x="1277283" y="414879"/>
                  </a:cubicBezTo>
                  <a:cubicBezTo>
                    <a:pt x="1272806" y="415736"/>
                    <a:pt x="1277950" y="420499"/>
                    <a:pt x="1273187" y="419546"/>
                  </a:cubicBezTo>
                  <a:cubicBezTo>
                    <a:pt x="1273854" y="416689"/>
                    <a:pt x="1273378" y="414784"/>
                    <a:pt x="1272425" y="413260"/>
                  </a:cubicBezTo>
                  <a:cubicBezTo>
                    <a:pt x="1272520" y="414974"/>
                    <a:pt x="1278140" y="412974"/>
                    <a:pt x="1274616" y="402116"/>
                  </a:cubicBezTo>
                  <a:cubicBezTo>
                    <a:pt x="1278807" y="409259"/>
                    <a:pt x="1280902" y="394591"/>
                    <a:pt x="1280998" y="401449"/>
                  </a:cubicBezTo>
                  <a:cubicBezTo>
                    <a:pt x="1285093" y="399830"/>
                    <a:pt x="1280045" y="393829"/>
                    <a:pt x="1282903" y="392876"/>
                  </a:cubicBezTo>
                  <a:cubicBezTo>
                    <a:pt x="1284427" y="398401"/>
                    <a:pt x="1286046" y="398401"/>
                    <a:pt x="1289570" y="403259"/>
                  </a:cubicBezTo>
                  <a:close/>
                  <a:moveTo>
                    <a:pt x="1285665" y="390495"/>
                  </a:moveTo>
                  <a:cubicBezTo>
                    <a:pt x="1284617" y="393353"/>
                    <a:pt x="1279093" y="390876"/>
                    <a:pt x="1280236" y="396305"/>
                  </a:cubicBezTo>
                  <a:cubicBezTo>
                    <a:pt x="1274711" y="393829"/>
                    <a:pt x="1280140" y="388209"/>
                    <a:pt x="1285665" y="390495"/>
                  </a:cubicBezTo>
                  <a:close/>
                  <a:moveTo>
                    <a:pt x="1282903" y="362682"/>
                  </a:moveTo>
                  <a:cubicBezTo>
                    <a:pt x="1286046" y="368016"/>
                    <a:pt x="1287951" y="371921"/>
                    <a:pt x="1284141" y="377827"/>
                  </a:cubicBezTo>
                  <a:cubicBezTo>
                    <a:pt x="1278331" y="376303"/>
                    <a:pt x="1279950" y="365349"/>
                    <a:pt x="1282903" y="362682"/>
                  </a:cubicBezTo>
                  <a:close/>
                  <a:moveTo>
                    <a:pt x="1278140" y="374874"/>
                  </a:moveTo>
                  <a:cubicBezTo>
                    <a:pt x="1277188" y="378589"/>
                    <a:pt x="1283284" y="378684"/>
                    <a:pt x="1278902" y="381161"/>
                  </a:cubicBezTo>
                  <a:cubicBezTo>
                    <a:pt x="1278616" y="382208"/>
                    <a:pt x="1279283" y="382399"/>
                    <a:pt x="1280045" y="382494"/>
                  </a:cubicBezTo>
                  <a:cubicBezTo>
                    <a:pt x="1278616" y="383256"/>
                    <a:pt x="1274902" y="379637"/>
                    <a:pt x="1270139" y="381732"/>
                  </a:cubicBezTo>
                  <a:cubicBezTo>
                    <a:pt x="1273473" y="376112"/>
                    <a:pt x="1272330" y="378398"/>
                    <a:pt x="1274521" y="373255"/>
                  </a:cubicBezTo>
                  <a:cubicBezTo>
                    <a:pt x="1276330" y="372779"/>
                    <a:pt x="1277188" y="378398"/>
                    <a:pt x="1278140" y="374874"/>
                  </a:cubicBezTo>
                  <a:close/>
                  <a:moveTo>
                    <a:pt x="1274235" y="345728"/>
                  </a:moveTo>
                  <a:cubicBezTo>
                    <a:pt x="1269853" y="346204"/>
                    <a:pt x="1270139" y="340965"/>
                    <a:pt x="1272235" y="339346"/>
                  </a:cubicBezTo>
                  <a:cubicBezTo>
                    <a:pt x="1274044" y="340584"/>
                    <a:pt x="1274711" y="342680"/>
                    <a:pt x="1274235" y="345728"/>
                  </a:cubicBezTo>
                  <a:close/>
                  <a:moveTo>
                    <a:pt x="1270996" y="339251"/>
                  </a:moveTo>
                  <a:cubicBezTo>
                    <a:pt x="1268710" y="338870"/>
                    <a:pt x="1268234" y="340584"/>
                    <a:pt x="1265948" y="340108"/>
                  </a:cubicBezTo>
                  <a:cubicBezTo>
                    <a:pt x="1266996" y="336107"/>
                    <a:pt x="1265567" y="334202"/>
                    <a:pt x="1265377" y="331345"/>
                  </a:cubicBezTo>
                  <a:cubicBezTo>
                    <a:pt x="1270425" y="331250"/>
                    <a:pt x="1271949" y="334202"/>
                    <a:pt x="1270996" y="339251"/>
                  </a:cubicBezTo>
                  <a:close/>
                  <a:moveTo>
                    <a:pt x="1266901" y="343918"/>
                  </a:moveTo>
                  <a:cubicBezTo>
                    <a:pt x="1268044" y="345251"/>
                    <a:pt x="1269187" y="346585"/>
                    <a:pt x="1270330" y="347918"/>
                  </a:cubicBezTo>
                  <a:cubicBezTo>
                    <a:pt x="1266139" y="351443"/>
                    <a:pt x="1269377" y="359253"/>
                    <a:pt x="1269091" y="362873"/>
                  </a:cubicBezTo>
                  <a:cubicBezTo>
                    <a:pt x="1268520" y="366111"/>
                    <a:pt x="1267091" y="360968"/>
                    <a:pt x="1264138" y="362492"/>
                  </a:cubicBezTo>
                  <a:cubicBezTo>
                    <a:pt x="1264424" y="359253"/>
                    <a:pt x="1264043" y="355157"/>
                    <a:pt x="1267282" y="355253"/>
                  </a:cubicBezTo>
                  <a:cubicBezTo>
                    <a:pt x="1264138" y="353919"/>
                    <a:pt x="1266901" y="347156"/>
                    <a:pt x="1265186" y="350014"/>
                  </a:cubicBezTo>
                  <a:cubicBezTo>
                    <a:pt x="1261852" y="348585"/>
                    <a:pt x="1266805" y="345728"/>
                    <a:pt x="1266901" y="343918"/>
                  </a:cubicBezTo>
                  <a:close/>
                  <a:moveTo>
                    <a:pt x="1264615" y="387542"/>
                  </a:moveTo>
                  <a:cubicBezTo>
                    <a:pt x="1259947" y="381446"/>
                    <a:pt x="1269472" y="376970"/>
                    <a:pt x="1264615" y="372493"/>
                  </a:cubicBezTo>
                  <a:cubicBezTo>
                    <a:pt x="1265758" y="369445"/>
                    <a:pt x="1267758" y="375160"/>
                    <a:pt x="1270711" y="374303"/>
                  </a:cubicBezTo>
                  <a:cubicBezTo>
                    <a:pt x="1269758" y="379446"/>
                    <a:pt x="1265853" y="381256"/>
                    <a:pt x="1265853" y="387638"/>
                  </a:cubicBezTo>
                  <a:cubicBezTo>
                    <a:pt x="1265853" y="389924"/>
                    <a:pt x="1269949" y="388781"/>
                    <a:pt x="1270615" y="390495"/>
                  </a:cubicBezTo>
                  <a:cubicBezTo>
                    <a:pt x="1272140" y="394305"/>
                    <a:pt x="1265662" y="397734"/>
                    <a:pt x="1271282" y="398020"/>
                  </a:cubicBezTo>
                  <a:cubicBezTo>
                    <a:pt x="1269949" y="409640"/>
                    <a:pt x="1267282" y="415070"/>
                    <a:pt x="1262805" y="424880"/>
                  </a:cubicBezTo>
                  <a:cubicBezTo>
                    <a:pt x="1255661" y="420689"/>
                    <a:pt x="1265091" y="408878"/>
                    <a:pt x="1261948" y="404783"/>
                  </a:cubicBezTo>
                  <a:cubicBezTo>
                    <a:pt x="1262424" y="401735"/>
                    <a:pt x="1266234" y="404783"/>
                    <a:pt x="1266901" y="405164"/>
                  </a:cubicBezTo>
                  <a:cubicBezTo>
                    <a:pt x="1262995" y="400020"/>
                    <a:pt x="1264710" y="395448"/>
                    <a:pt x="1264519" y="388685"/>
                  </a:cubicBezTo>
                  <a:cubicBezTo>
                    <a:pt x="1263472" y="389257"/>
                    <a:pt x="1262424" y="389828"/>
                    <a:pt x="1260614" y="389638"/>
                  </a:cubicBezTo>
                  <a:cubicBezTo>
                    <a:pt x="1260805" y="384780"/>
                    <a:pt x="1262519" y="390209"/>
                    <a:pt x="1264615" y="387542"/>
                  </a:cubicBezTo>
                  <a:close/>
                  <a:moveTo>
                    <a:pt x="1256614" y="378113"/>
                  </a:moveTo>
                  <a:cubicBezTo>
                    <a:pt x="1255185" y="377827"/>
                    <a:pt x="1254423" y="378208"/>
                    <a:pt x="1254042" y="379160"/>
                  </a:cubicBezTo>
                  <a:cubicBezTo>
                    <a:pt x="1251280" y="375065"/>
                    <a:pt x="1256899" y="371350"/>
                    <a:pt x="1256614" y="363158"/>
                  </a:cubicBezTo>
                  <a:cubicBezTo>
                    <a:pt x="1261281" y="364968"/>
                    <a:pt x="1255280" y="371731"/>
                    <a:pt x="1256614" y="378113"/>
                  </a:cubicBezTo>
                  <a:close/>
                  <a:moveTo>
                    <a:pt x="1255280" y="394210"/>
                  </a:moveTo>
                  <a:cubicBezTo>
                    <a:pt x="1253566" y="391733"/>
                    <a:pt x="1250327" y="395639"/>
                    <a:pt x="1247946" y="392400"/>
                  </a:cubicBezTo>
                  <a:cubicBezTo>
                    <a:pt x="1249184" y="390209"/>
                    <a:pt x="1250422" y="388019"/>
                    <a:pt x="1250994" y="385161"/>
                  </a:cubicBezTo>
                  <a:cubicBezTo>
                    <a:pt x="1256709" y="387923"/>
                    <a:pt x="1260043" y="384113"/>
                    <a:pt x="1255280" y="394210"/>
                  </a:cubicBezTo>
                  <a:close/>
                  <a:moveTo>
                    <a:pt x="1257852" y="346871"/>
                  </a:moveTo>
                  <a:cubicBezTo>
                    <a:pt x="1254137" y="341918"/>
                    <a:pt x="1255280" y="347537"/>
                    <a:pt x="1250327" y="347537"/>
                  </a:cubicBezTo>
                  <a:cubicBezTo>
                    <a:pt x="1250137" y="346490"/>
                    <a:pt x="1250899" y="346394"/>
                    <a:pt x="1251661" y="346394"/>
                  </a:cubicBezTo>
                  <a:cubicBezTo>
                    <a:pt x="1252423" y="343442"/>
                    <a:pt x="1245946" y="346680"/>
                    <a:pt x="1248232" y="342394"/>
                  </a:cubicBezTo>
                  <a:cubicBezTo>
                    <a:pt x="1255947" y="345156"/>
                    <a:pt x="1256042" y="343632"/>
                    <a:pt x="1260995" y="339632"/>
                  </a:cubicBezTo>
                  <a:cubicBezTo>
                    <a:pt x="1260328" y="342584"/>
                    <a:pt x="1259090" y="344680"/>
                    <a:pt x="1257852" y="346871"/>
                  </a:cubicBezTo>
                  <a:close/>
                  <a:moveTo>
                    <a:pt x="1256614" y="316772"/>
                  </a:moveTo>
                  <a:cubicBezTo>
                    <a:pt x="1260519" y="316486"/>
                    <a:pt x="1259662" y="320391"/>
                    <a:pt x="1262519" y="320963"/>
                  </a:cubicBezTo>
                  <a:cubicBezTo>
                    <a:pt x="1261567" y="322582"/>
                    <a:pt x="1259662" y="323058"/>
                    <a:pt x="1257376" y="323058"/>
                  </a:cubicBezTo>
                  <a:cubicBezTo>
                    <a:pt x="1258042" y="320201"/>
                    <a:pt x="1255280" y="320201"/>
                    <a:pt x="1256614" y="316772"/>
                  </a:cubicBezTo>
                  <a:close/>
                  <a:moveTo>
                    <a:pt x="1255661" y="328011"/>
                  </a:moveTo>
                  <a:cubicBezTo>
                    <a:pt x="1259281" y="328297"/>
                    <a:pt x="1258042" y="335250"/>
                    <a:pt x="1256233" y="336774"/>
                  </a:cubicBezTo>
                  <a:cubicBezTo>
                    <a:pt x="1251470" y="335155"/>
                    <a:pt x="1256328" y="332488"/>
                    <a:pt x="1255661" y="328011"/>
                  </a:cubicBezTo>
                  <a:close/>
                  <a:moveTo>
                    <a:pt x="1250422" y="331250"/>
                  </a:moveTo>
                  <a:cubicBezTo>
                    <a:pt x="1249756" y="334107"/>
                    <a:pt x="1248517" y="336298"/>
                    <a:pt x="1247279" y="338489"/>
                  </a:cubicBezTo>
                  <a:cubicBezTo>
                    <a:pt x="1248041" y="342203"/>
                    <a:pt x="1249375" y="335726"/>
                    <a:pt x="1252327" y="337631"/>
                  </a:cubicBezTo>
                  <a:cubicBezTo>
                    <a:pt x="1253947" y="342203"/>
                    <a:pt x="1248041" y="338012"/>
                    <a:pt x="1248327" y="341060"/>
                  </a:cubicBezTo>
                  <a:cubicBezTo>
                    <a:pt x="1242993" y="339632"/>
                    <a:pt x="1246232" y="332583"/>
                    <a:pt x="1250422" y="331250"/>
                  </a:cubicBezTo>
                  <a:close/>
                  <a:moveTo>
                    <a:pt x="1246993" y="357348"/>
                  </a:moveTo>
                  <a:cubicBezTo>
                    <a:pt x="1249089" y="364111"/>
                    <a:pt x="1239754" y="367349"/>
                    <a:pt x="1247374" y="368588"/>
                  </a:cubicBezTo>
                  <a:cubicBezTo>
                    <a:pt x="1244326" y="373350"/>
                    <a:pt x="1240135" y="363349"/>
                    <a:pt x="1244136" y="362111"/>
                  </a:cubicBezTo>
                  <a:cubicBezTo>
                    <a:pt x="1244136" y="359729"/>
                    <a:pt x="1239850" y="363254"/>
                    <a:pt x="1236707" y="361539"/>
                  </a:cubicBezTo>
                  <a:cubicBezTo>
                    <a:pt x="1236230" y="355919"/>
                    <a:pt x="1240516" y="356015"/>
                    <a:pt x="1241278" y="351919"/>
                  </a:cubicBezTo>
                  <a:cubicBezTo>
                    <a:pt x="1244612" y="353824"/>
                    <a:pt x="1240231" y="357729"/>
                    <a:pt x="1238326" y="357920"/>
                  </a:cubicBezTo>
                  <a:cubicBezTo>
                    <a:pt x="1240993" y="362777"/>
                    <a:pt x="1243183" y="355634"/>
                    <a:pt x="1246993" y="357348"/>
                  </a:cubicBezTo>
                  <a:close/>
                  <a:moveTo>
                    <a:pt x="1240516" y="421832"/>
                  </a:moveTo>
                  <a:cubicBezTo>
                    <a:pt x="1241755" y="417546"/>
                    <a:pt x="1244898" y="415546"/>
                    <a:pt x="1242707" y="410688"/>
                  </a:cubicBezTo>
                  <a:cubicBezTo>
                    <a:pt x="1246232" y="410783"/>
                    <a:pt x="1246041" y="414022"/>
                    <a:pt x="1245946" y="417165"/>
                  </a:cubicBezTo>
                  <a:cubicBezTo>
                    <a:pt x="1240993" y="415927"/>
                    <a:pt x="1247279" y="423356"/>
                    <a:pt x="1240516" y="421832"/>
                  </a:cubicBezTo>
                  <a:close/>
                  <a:moveTo>
                    <a:pt x="1234135" y="438882"/>
                  </a:moveTo>
                  <a:cubicBezTo>
                    <a:pt x="1231468" y="438120"/>
                    <a:pt x="1227658" y="435453"/>
                    <a:pt x="1226610" y="439454"/>
                  </a:cubicBezTo>
                  <a:cubicBezTo>
                    <a:pt x="1224895" y="434882"/>
                    <a:pt x="1225467" y="433643"/>
                    <a:pt x="1220609" y="436501"/>
                  </a:cubicBezTo>
                  <a:cubicBezTo>
                    <a:pt x="1220800" y="434405"/>
                    <a:pt x="1220990" y="432310"/>
                    <a:pt x="1221085" y="430310"/>
                  </a:cubicBezTo>
                  <a:cubicBezTo>
                    <a:pt x="1223562" y="431738"/>
                    <a:pt x="1227086" y="435263"/>
                    <a:pt x="1227372" y="429548"/>
                  </a:cubicBezTo>
                  <a:cubicBezTo>
                    <a:pt x="1229467" y="430786"/>
                    <a:pt x="1229277" y="434024"/>
                    <a:pt x="1230610" y="436025"/>
                  </a:cubicBezTo>
                  <a:cubicBezTo>
                    <a:pt x="1231849" y="433358"/>
                    <a:pt x="1234992" y="432977"/>
                    <a:pt x="1234992" y="428881"/>
                  </a:cubicBezTo>
                  <a:cubicBezTo>
                    <a:pt x="1236611" y="429833"/>
                    <a:pt x="1237087" y="431738"/>
                    <a:pt x="1237087" y="434024"/>
                  </a:cubicBezTo>
                  <a:cubicBezTo>
                    <a:pt x="1231563" y="432786"/>
                    <a:pt x="1234040" y="435929"/>
                    <a:pt x="1234135" y="438882"/>
                  </a:cubicBezTo>
                  <a:close/>
                  <a:moveTo>
                    <a:pt x="1219942" y="614047"/>
                  </a:moveTo>
                  <a:cubicBezTo>
                    <a:pt x="1223943" y="609761"/>
                    <a:pt x="1227753" y="623000"/>
                    <a:pt x="1220609" y="621667"/>
                  </a:cubicBezTo>
                  <a:cubicBezTo>
                    <a:pt x="1221371" y="619000"/>
                    <a:pt x="1217275" y="614618"/>
                    <a:pt x="1219942" y="614047"/>
                  </a:cubicBezTo>
                  <a:close/>
                  <a:moveTo>
                    <a:pt x="1223562" y="369159"/>
                  </a:moveTo>
                  <a:cubicBezTo>
                    <a:pt x="1223752" y="364016"/>
                    <a:pt x="1229277" y="367254"/>
                    <a:pt x="1226705" y="361920"/>
                  </a:cubicBezTo>
                  <a:cubicBezTo>
                    <a:pt x="1229086" y="363920"/>
                    <a:pt x="1230515" y="370683"/>
                    <a:pt x="1233182" y="374969"/>
                  </a:cubicBezTo>
                  <a:cubicBezTo>
                    <a:pt x="1231849" y="373826"/>
                    <a:pt x="1229944" y="373064"/>
                    <a:pt x="1227086" y="373255"/>
                  </a:cubicBezTo>
                  <a:cubicBezTo>
                    <a:pt x="1226515" y="376874"/>
                    <a:pt x="1229563" y="377255"/>
                    <a:pt x="1228991" y="380875"/>
                  </a:cubicBezTo>
                  <a:cubicBezTo>
                    <a:pt x="1227848" y="383066"/>
                    <a:pt x="1227753" y="380113"/>
                    <a:pt x="1227943" y="378303"/>
                  </a:cubicBezTo>
                  <a:cubicBezTo>
                    <a:pt x="1223371" y="376112"/>
                    <a:pt x="1225276" y="381542"/>
                    <a:pt x="1221562" y="380303"/>
                  </a:cubicBezTo>
                  <a:cubicBezTo>
                    <a:pt x="1224800" y="378589"/>
                    <a:pt x="1224705" y="367730"/>
                    <a:pt x="1228610" y="370874"/>
                  </a:cubicBezTo>
                  <a:cubicBezTo>
                    <a:pt x="1229182" y="365730"/>
                    <a:pt x="1225848" y="369921"/>
                    <a:pt x="1223562" y="369159"/>
                  </a:cubicBezTo>
                  <a:close/>
                  <a:moveTo>
                    <a:pt x="1227658" y="349442"/>
                  </a:moveTo>
                  <a:cubicBezTo>
                    <a:pt x="1230610" y="347918"/>
                    <a:pt x="1230610" y="342965"/>
                    <a:pt x="1234420" y="342489"/>
                  </a:cubicBezTo>
                  <a:cubicBezTo>
                    <a:pt x="1234992" y="344394"/>
                    <a:pt x="1232420" y="348776"/>
                    <a:pt x="1235182" y="348871"/>
                  </a:cubicBezTo>
                  <a:cubicBezTo>
                    <a:pt x="1234325" y="352205"/>
                    <a:pt x="1231277" y="348585"/>
                    <a:pt x="1232896" y="346109"/>
                  </a:cubicBezTo>
                  <a:cubicBezTo>
                    <a:pt x="1228324" y="348299"/>
                    <a:pt x="1231563" y="350204"/>
                    <a:pt x="1232134" y="354776"/>
                  </a:cubicBezTo>
                  <a:cubicBezTo>
                    <a:pt x="1230420" y="356205"/>
                    <a:pt x="1227467" y="356015"/>
                    <a:pt x="1225943" y="354300"/>
                  </a:cubicBezTo>
                  <a:cubicBezTo>
                    <a:pt x="1228229" y="353348"/>
                    <a:pt x="1232420" y="351347"/>
                    <a:pt x="1227658" y="349442"/>
                  </a:cubicBezTo>
                  <a:close/>
                  <a:moveTo>
                    <a:pt x="1231277" y="319724"/>
                  </a:moveTo>
                  <a:cubicBezTo>
                    <a:pt x="1228134" y="318486"/>
                    <a:pt x="1232896" y="310580"/>
                    <a:pt x="1228229" y="310676"/>
                  </a:cubicBezTo>
                  <a:cubicBezTo>
                    <a:pt x="1231563" y="308675"/>
                    <a:pt x="1232801" y="304199"/>
                    <a:pt x="1237564" y="303913"/>
                  </a:cubicBezTo>
                  <a:cubicBezTo>
                    <a:pt x="1237087" y="307532"/>
                    <a:pt x="1237564" y="312104"/>
                    <a:pt x="1235563" y="313819"/>
                  </a:cubicBezTo>
                  <a:cubicBezTo>
                    <a:pt x="1234040" y="313152"/>
                    <a:pt x="1233087" y="312009"/>
                    <a:pt x="1233373" y="309914"/>
                  </a:cubicBezTo>
                  <a:cubicBezTo>
                    <a:pt x="1230991" y="311342"/>
                    <a:pt x="1234325" y="316772"/>
                    <a:pt x="1231277" y="319724"/>
                  </a:cubicBezTo>
                  <a:close/>
                  <a:moveTo>
                    <a:pt x="1232325" y="431167"/>
                  </a:moveTo>
                  <a:cubicBezTo>
                    <a:pt x="1227658" y="431643"/>
                    <a:pt x="1230610" y="425642"/>
                    <a:pt x="1227848" y="424499"/>
                  </a:cubicBezTo>
                  <a:cubicBezTo>
                    <a:pt x="1230420" y="421356"/>
                    <a:pt x="1233087" y="427738"/>
                    <a:pt x="1232325" y="431167"/>
                  </a:cubicBezTo>
                  <a:close/>
                  <a:moveTo>
                    <a:pt x="1222800" y="394115"/>
                  </a:moveTo>
                  <a:cubicBezTo>
                    <a:pt x="1218323" y="391257"/>
                    <a:pt x="1228801" y="379446"/>
                    <a:pt x="1224705" y="385542"/>
                  </a:cubicBezTo>
                  <a:cubicBezTo>
                    <a:pt x="1226038" y="389352"/>
                    <a:pt x="1225467" y="391924"/>
                    <a:pt x="1222800" y="394115"/>
                  </a:cubicBezTo>
                  <a:close/>
                  <a:moveTo>
                    <a:pt x="1223657" y="429262"/>
                  </a:moveTo>
                  <a:cubicBezTo>
                    <a:pt x="1222705" y="428500"/>
                    <a:pt x="1221752" y="427833"/>
                    <a:pt x="1220038" y="427738"/>
                  </a:cubicBezTo>
                  <a:cubicBezTo>
                    <a:pt x="1220133" y="426023"/>
                    <a:pt x="1220324" y="424404"/>
                    <a:pt x="1220419" y="422785"/>
                  </a:cubicBezTo>
                  <a:cubicBezTo>
                    <a:pt x="1224419" y="422499"/>
                    <a:pt x="1224228" y="425738"/>
                    <a:pt x="1223657" y="429262"/>
                  </a:cubicBezTo>
                  <a:close/>
                  <a:moveTo>
                    <a:pt x="1222800" y="440406"/>
                  </a:moveTo>
                  <a:cubicBezTo>
                    <a:pt x="1225657" y="441454"/>
                    <a:pt x="1227848" y="443073"/>
                    <a:pt x="1227277" y="447074"/>
                  </a:cubicBezTo>
                  <a:cubicBezTo>
                    <a:pt x="1225276" y="445264"/>
                    <a:pt x="1222609" y="444026"/>
                    <a:pt x="1222800" y="440406"/>
                  </a:cubicBezTo>
                  <a:close/>
                  <a:moveTo>
                    <a:pt x="1226229" y="536990"/>
                  </a:moveTo>
                  <a:cubicBezTo>
                    <a:pt x="1227277" y="538037"/>
                    <a:pt x="1228896" y="538609"/>
                    <a:pt x="1231087" y="538609"/>
                  </a:cubicBezTo>
                  <a:cubicBezTo>
                    <a:pt x="1227848" y="541276"/>
                    <a:pt x="1228896" y="542514"/>
                    <a:pt x="1229086" y="547181"/>
                  </a:cubicBezTo>
                  <a:cubicBezTo>
                    <a:pt x="1225467" y="546134"/>
                    <a:pt x="1225372" y="542038"/>
                    <a:pt x="1226229" y="536990"/>
                  </a:cubicBezTo>
                  <a:close/>
                  <a:moveTo>
                    <a:pt x="1227562" y="613475"/>
                  </a:moveTo>
                  <a:cubicBezTo>
                    <a:pt x="1229182" y="614999"/>
                    <a:pt x="1230515" y="615095"/>
                    <a:pt x="1231372" y="612523"/>
                  </a:cubicBezTo>
                  <a:cubicBezTo>
                    <a:pt x="1233753" y="613666"/>
                    <a:pt x="1229467" y="618333"/>
                    <a:pt x="1227086" y="618428"/>
                  </a:cubicBezTo>
                  <a:cubicBezTo>
                    <a:pt x="1227277" y="616809"/>
                    <a:pt x="1227372" y="615095"/>
                    <a:pt x="1227562" y="613475"/>
                  </a:cubicBezTo>
                  <a:close/>
                  <a:moveTo>
                    <a:pt x="1236230" y="382685"/>
                  </a:moveTo>
                  <a:cubicBezTo>
                    <a:pt x="1233753" y="382494"/>
                    <a:pt x="1234897" y="379160"/>
                    <a:pt x="1231468" y="379827"/>
                  </a:cubicBezTo>
                  <a:cubicBezTo>
                    <a:pt x="1233849" y="378970"/>
                    <a:pt x="1235182" y="376874"/>
                    <a:pt x="1238040" y="376589"/>
                  </a:cubicBezTo>
                  <a:cubicBezTo>
                    <a:pt x="1237754" y="378303"/>
                    <a:pt x="1237564" y="380113"/>
                    <a:pt x="1238992" y="380399"/>
                  </a:cubicBezTo>
                  <a:cubicBezTo>
                    <a:pt x="1238611" y="381827"/>
                    <a:pt x="1237659" y="380970"/>
                    <a:pt x="1237754" y="380303"/>
                  </a:cubicBezTo>
                  <a:cubicBezTo>
                    <a:pt x="1236421" y="380208"/>
                    <a:pt x="1236611" y="381732"/>
                    <a:pt x="1236230" y="382685"/>
                  </a:cubicBezTo>
                  <a:close/>
                  <a:moveTo>
                    <a:pt x="1243183" y="404497"/>
                  </a:moveTo>
                  <a:cubicBezTo>
                    <a:pt x="1241183" y="402782"/>
                    <a:pt x="1238516" y="401544"/>
                    <a:pt x="1238707" y="397925"/>
                  </a:cubicBezTo>
                  <a:cubicBezTo>
                    <a:pt x="1240897" y="399544"/>
                    <a:pt x="1244612" y="399830"/>
                    <a:pt x="1243183" y="404497"/>
                  </a:cubicBezTo>
                  <a:close/>
                  <a:moveTo>
                    <a:pt x="1241755" y="391924"/>
                  </a:moveTo>
                  <a:cubicBezTo>
                    <a:pt x="1238421" y="383542"/>
                    <a:pt x="1241945" y="377255"/>
                    <a:pt x="1242231" y="370683"/>
                  </a:cubicBezTo>
                  <a:cubicBezTo>
                    <a:pt x="1245850" y="377255"/>
                    <a:pt x="1243755" y="380875"/>
                    <a:pt x="1246803" y="391067"/>
                  </a:cubicBezTo>
                  <a:cubicBezTo>
                    <a:pt x="1244803" y="391067"/>
                    <a:pt x="1242136" y="390114"/>
                    <a:pt x="1241755" y="391924"/>
                  </a:cubicBezTo>
                  <a:close/>
                  <a:moveTo>
                    <a:pt x="1241469" y="333059"/>
                  </a:moveTo>
                  <a:cubicBezTo>
                    <a:pt x="1244612" y="333440"/>
                    <a:pt x="1243565" y="337441"/>
                    <a:pt x="1243374" y="340775"/>
                  </a:cubicBezTo>
                  <a:cubicBezTo>
                    <a:pt x="1239850" y="339155"/>
                    <a:pt x="1239564" y="336679"/>
                    <a:pt x="1241469" y="333059"/>
                  </a:cubicBezTo>
                  <a:close/>
                  <a:moveTo>
                    <a:pt x="1244231" y="329535"/>
                  </a:moveTo>
                  <a:cubicBezTo>
                    <a:pt x="1238611" y="331154"/>
                    <a:pt x="1237659" y="333821"/>
                    <a:pt x="1237183" y="338965"/>
                  </a:cubicBezTo>
                  <a:cubicBezTo>
                    <a:pt x="1235468" y="337727"/>
                    <a:pt x="1233373" y="336774"/>
                    <a:pt x="1233849" y="333726"/>
                  </a:cubicBezTo>
                  <a:cubicBezTo>
                    <a:pt x="1239374" y="335060"/>
                    <a:pt x="1232230" y="330107"/>
                    <a:pt x="1237754" y="331535"/>
                  </a:cubicBezTo>
                  <a:cubicBezTo>
                    <a:pt x="1237564" y="330488"/>
                    <a:pt x="1236611" y="330202"/>
                    <a:pt x="1236707" y="328964"/>
                  </a:cubicBezTo>
                  <a:cubicBezTo>
                    <a:pt x="1235659" y="329535"/>
                    <a:pt x="1234611" y="330107"/>
                    <a:pt x="1232896" y="329916"/>
                  </a:cubicBezTo>
                  <a:cubicBezTo>
                    <a:pt x="1232992" y="326392"/>
                    <a:pt x="1236897" y="327344"/>
                    <a:pt x="1237183" y="324011"/>
                  </a:cubicBezTo>
                  <a:cubicBezTo>
                    <a:pt x="1239278" y="326106"/>
                    <a:pt x="1241183" y="328297"/>
                    <a:pt x="1244231" y="329535"/>
                  </a:cubicBezTo>
                  <a:close/>
                  <a:moveTo>
                    <a:pt x="1237659" y="287720"/>
                  </a:moveTo>
                  <a:cubicBezTo>
                    <a:pt x="1237373" y="289149"/>
                    <a:pt x="1235278" y="288578"/>
                    <a:pt x="1233849" y="288673"/>
                  </a:cubicBezTo>
                  <a:cubicBezTo>
                    <a:pt x="1233753" y="291816"/>
                    <a:pt x="1233563" y="295055"/>
                    <a:pt x="1237087" y="295150"/>
                  </a:cubicBezTo>
                  <a:cubicBezTo>
                    <a:pt x="1238802" y="294864"/>
                    <a:pt x="1238326" y="292102"/>
                    <a:pt x="1238707" y="290292"/>
                  </a:cubicBezTo>
                  <a:cubicBezTo>
                    <a:pt x="1240993" y="291530"/>
                    <a:pt x="1241659" y="296007"/>
                    <a:pt x="1239374" y="297817"/>
                  </a:cubicBezTo>
                  <a:cubicBezTo>
                    <a:pt x="1234040" y="294769"/>
                    <a:pt x="1232611" y="299055"/>
                    <a:pt x="1229372" y="297055"/>
                  </a:cubicBezTo>
                  <a:cubicBezTo>
                    <a:pt x="1232896" y="294578"/>
                    <a:pt x="1231753" y="291911"/>
                    <a:pt x="1231468" y="287244"/>
                  </a:cubicBezTo>
                  <a:cubicBezTo>
                    <a:pt x="1233182" y="285720"/>
                    <a:pt x="1236135" y="286006"/>
                    <a:pt x="1237659" y="287720"/>
                  </a:cubicBezTo>
                  <a:close/>
                  <a:moveTo>
                    <a:pt x="1231563" y="286006"/>
                  </a:moveTo>
                  <a:cubicBezTo>
                    <a:pt x="1228039" y="286768"/>
                    <a:pt x="1223848" y="291245"/>
                    <a:pt x="1221276" y="288959"/>
                  </a:cubicBezTo>
                  <a:cubicBezTo>
                    <a:pt x="1222228" y="282291"/>
                    <a:pt x="1228705" y="285244"/>
                    <a:pt x="1231563" y="286006"/>
                  </a:cubicBezTo>
                  <a:close/>
                  <a:moveTo>
                    <a:pt x="1214418" y="234571"/>
                  </a:moveTo>
                  <a:cubicBezTo>
                    <a:pt x="1215656" y="234666"/>
                    <a:pt x="1215561" y="233142"/>
                    <a:pt x="1215847" y="232190"/>
                  </a:cubicBezTo>
                  <a:cubicBezTo>
                    <a:pt x="1219180" y="232094"/>
                    <a:pt x="1219752" y="234190"/>
                    <a:pt x="1219180" y="237428"/>
                  </a:cubicBezTo>
                  <a:cubicBezTo>
                    <a:pt x="1215561" y="238190"/>
                    <a:pt x="1216132" y="235428"/>
                    <a:pt x="1213084" y="235714"/>
                  </a:cubicBezTo>
                  <a:cubicBezTo>
                    <a:pt x="1212894" y="233428"/>
                    <a:pt x="1214513" y="233237"/>
                    <a:pt x="1214418" y="234571"/>
                  </a:cubicBezTo>
                  <a:close/>
                  <a:moveTo>
                    <a:pt x="1214990" y="273433"/>
                  </a:moveTo>
                  <a:cubicBezTo>
                    <a:pt x="1215370" y="272385"/>
                    <a:pt x="1214608" y="272195"/>
                    <a:pt x="1213846" y="272099"/>
                  </a:cubicBezTo>
                  <a:cubicBezTo>
                    <a:pt x="1216037" y="271052"/>
                    <a:pt x="1217275" y="268956"/>
                    <a:pt x="1216894" y="264860"/>
                  </a:cubicBezTo>
                  <a:cubicBezTo>
                    <a:pt x="1220895" y="266480"/>
                    <a:pt x="1216228" y="269813"/>
                    <a:pt x="1221371" y="271433"/>
                  </a:cubicBezTo>
                  <a:cubicBezTo>
                    <a:pt x="1218609" y="272671"/>
                    <a:pt x="1215466" y="273528"/>
                    <a:pt x="1212418" y="274481"/>
                  </a:cubicBezTo>
                  <a:cubicBezTo>
                    <a:pt x="1212608" y="273242"/>
                    <a:pt x="1214037" y="273623"/>
                    <a:pt x="1214990" y="273433"/>
                  </a:cubicBezTo>
                  <a:close/>
                  <a:moveTo>
                    <a:pt x="1219561" y="280005"/>
                  </a:moveTo>
                  <a:cubicBezTo>
                    <a:pt x="1218228" y="282101"/>
                    <a:pt x="1214894" y="275243"/>
                    <a:pt x="1215561" y="283434"/>
                  </a:cubicBezTo>
                  <a:cubicBezTo>
                    <a:pt x="1213942" y="282482"/>
                    <a:pt x="1213465" y="280577"/>
                    <a:pt x="1213465" y="278291"/>
                  </a:cubicBezTo>
                  <a:cubicBezTo>
                    <a:pt x="1215180" y="277148"/>
                    <a:pt x="1218228" y="277529"/>
                    <a:pt x="1218704" y="274957"/>
                  </a:cubicBezTo>
                  <a:cubicBezTo>
                    <a:pt x="1222228" y="274671"/>
                    <a:pt x="1215180" y="279338"/>
                    <a:pt x="1219561" y="280005"/>
                  </a:cubicBezTo>
                  <a:close/>
                  <a:moveTo>
                    <a:pt x="1210322" y="316772"/>
                  </a:moveTo>
                  <a:cubicBezTo>
                    <a:pt x="1214990" y="316867"/>
                    <a:pt x="1213656" y="309818"/>
                    <a:pt x="1218418" y="309914"/>
                  </a:cubicBezTo>
                  <a:cubicBezTo>
                    <a:pt x="1216609" y="315248"/>
                    <a:pt x="1218418" y="318105"/>
                    <a:pt x="1216037" y="323439"/>
                  </a:cubicBezTo>
                  <a:cubicBezTo>
                    <a:pt x="1216894" y="326963"/>
                    <a:pt x="1220609" y="321629"/>
                    <a:pt x="1222133" y="325249"/>
                  </a:cubicBezTo>
                  <a:cubicBezTo>
                    <a:pt x="1219466" y="332202"/>
                    <a:pt x="1210608" y="323439"/>
                    <a:pt x="1212132" y="325725"/>
                  </a:cubicBezTo>
                  <a:cubicBezTo>
                    <a:pt x="1204607" y="328106"/>
                    <a:pt x="1216418" y="317057"/>
                    <a:pt x="1210322" y="316772"/>
                  </a:cubicBezTo>
                  <a:close/>
                  <a:moveTo>
                    <a:pt x="1207846" y="531751"/>
                  </a:moveTo>
                  <a:cubicBezTo>
                    <a:pt x="1206417" y="531846"/>
                    <a:pt x="1205655" y="531275"/>
                    <a:pt x="1205465" y="530322"/>
                  </a:cubicBezTo>
                  <a:cubicBezTo>
                    <a:pt x="1202035" y="531846"/>
                    <a:pt x="1209751" y="533465"/>
                    <a:pt x="1207369" y="537942"/>
                  </a:cubicBezTo>
                  <a:cubicBezTo>
                    <a:pt x="1204988" y="535656"/>
                    <a:pt x="1202702" y="533370"/>
                    <a:pt x="1203083" y="528798"/>
                  </a:cubicBezTo>
                  <a:cubicBezTo>
                    <a:pt x="1205274" y="529370"/>
                    <a:pt x="1209465" y="528131"/>
                    <a:pt x="1207846" y="531751"/>
                  </a:cubicBezTo>
                  <a:close/>
                  <a:moveTo>
                    <a:pt x="1203178" y="851696"/>
                  </a:moveTo>
                  <a:cubicBezTo>
                    <a:pt x="1205369" y="853315"/>
                    <a:pt x="1209084" y="853696"/>
                    <a:pt x="1207655" y="858363"/>
                  </a:cubicBezTo>
                  <a:cubicBezTo>
                    <a:pt x="1206417" y="858268"/>
                    <a:pt x="1205178" y="858173"/>
                    <a:pt x="1203940" y="858077"/>
                  </a:cubicBezTo>
                  <a:cubicBezTo>
                    <a:pt x="1205274" y="854648"/>
                    <a:pt x="1202512" y="854744"/>
                    <a:pt x="1203178" y="851696"/>
                  </a:cubicBezTo>
                  <a:close/>
                  <a:moveTo>
                    <a:pt x="1206322" y="859506"/>
                  </a:moveTo>
                  <a:cubicBezTo>
                    <a:pt x="1209370" y="860649"/>
                    <a:pt x="1203750" y="862649"/>
                    <a:pt x="1204607" y="865602"/>
                  </a:cubicBezTo>
                  <a:cubicBezTo>
                    <a:pt x="1208512" y="865316"/>
                    <a:pt x="1209274" y="856839"/>
                    <a:pt x="1213751" y="861316"/>
                  </a:cubicBezTo>
                  <a:cubicBezTo>
                    <a:pt x="1214037" y="858458"/>
                    <a:pt x="1214227" y="855506"/>
                    <a:pt x="1214418" y="852648"/>
                  </a:cubicBezTo>
                  <a:cubicBezTo>
                    <a:pt x="1209751" y="854077"/>
                    <a:pt x="1204321" y="851219"/>
                    <a:pt x="1207369" y="847124"/>
                  </a:cubicBezTo>
                  <a:cubicBezTo>
                    <a:pt x="1207941" y="849314"/>
                    <a:pt x="1210989" y="849505"/>
                    <a:pt x="1212037" y="851219"/>
                  </a:cubicBezTo>
                  <a:cubicBezTo>
                    <a:pt x="1214323" y="850267"/>
                    <a:pt x="1214608" y="847028"/>
                    <a:pt x="1216228" y="845314"/>
                  </a:cubicBezTo>
                  <a:cubicBezTo>
                    <a:pt x="1215370" y="841599"/>
                    <a:pt x="1211656" y="844552"/>
                    <a:pt x="1211465" y="842456"/>
                  </a:cubicBezTo>
                  <a:cubicBezTo>
                    <a:pt x="1214132" y="839123"/>
                    <a:pt x="1213370" y="841599"/>
                    <a:pt x="1212037" y="835027"/>
                  </a:cubicBezTo>
                  <a:cubicBezTo>
                    <a:pt x="1216799" y="840551"/>
                    <a:pt x="1214703" y="831217"/>
                    <a:pt x="1212608" y="827502"/>
                  </a:cubicBezTo>
                  <a:cubicBezTo>
                    <a:pt x="1218228" y="830360"/>
                    <a:pt x="1213180" y="818739"/>
                    <a:pt x="1214990" y="813977"/>
                  </a:cubicBezTo>
                  <a:cubicBezTo>
                    <a:pt x="1212418" y="820930"/>
                    <a:pt x="1212227" y="814167"/>
                    <a:pt x="1209465" y="819787"/>
                  </a:cubicBezTo>
                  <a:cubicBezTo>
                    <a:pt x="1209846" y="821787"/>
                    <a:pt x="1213275" y="821120"/>
                    <a:pt x="1211560" y="824930"/>
                  </a:cubicBezTo>
                  <a:cubicBezTo>
                    <a:pt x="1207369" y="827121"/>
                    <a:pt x="1210417" y="817691"/>
                    <a:pt x="1208036" y="822168"/>
                  </a:cubicBezTo>
                  <a:cubicBezTo>
                    <a:pt x="1206417" y="816072"/>
                    <a:pt x="1208227" y="815596"/>
                    <a:pt x="1207750" y="809595"/>
                  </a:cubicBezTo>
                  <a:cubicBezTo>
                    <a:pt x="1208989" y="809690"/>
                    <a:pt x="1210227" y="809786"/>
                    <a:pt x="1211465" y="809881"/>
                  </a:cubicBezTo>
                  <a:cubicBezTo>
                    <a:pt x="1210513" y="804737"/>
                    <a:pt x="1211751" y="803690"/>
                    <a:pt x="1211179" y="797403"/>
                  </a:cubicBezTo>
                  <a:cubicBezTo>
                    <a:pt x="1209084" y="796736"/>
                    <a:pt x="1208798" y="798165"/>
                    <a:pt x="1208512" y="799689"/>
                  </a:cubicBezTo>
                  <a:cubicBezTo>
                    <a:pt x="1206417" y="799213"/>
                    <a:pt x="1208608" y="792641"/>
                    <a:pt x="1211465" y="793688"/>
                  </a:cubicBezTo>
                  <a:cubicBezTo>
                    <a:pt x="1209751" y="797498"/>
                    <a:pt x="1213180" y="796832"/>
                    <a:pt x="1213561" y="798832"/>
                  </a:cubicBezTo>
                  <a:cubicBezTo>
                    <a:pt x="1214799" y="798070"/>
                    <a:pt x="1215656" y="796736"/>
                    <a:pt x="1216323" y="795308"/>
                  </a:cubicBezTo>
                  <a:cubicBezTo>
                    <a:pt x="1216228" y="793879"/>
                    <a:pt x="1215180" y="794546"/>
                    <a:pt x="1215085" y="795212"/>
                  </a:cubicBezTo>
                  <a:cubicBezTo>
                    <a:pt x="1213846" y="795879"/>
                    <a:pt x="1214703" y="787688"/>
                    <a:pt x="1218133" y="789212"/>
                  </a:cubicBezTo>
                  <a:cubicBezTo>
                    <a:pt x="1215942" y="787592"/>
                    <a:pt x="1215847" y="784259"/>
                    <a:pt x="1213656" y="782544"/>
                  </a:cubicBezTo>
                  <a:cubicBezTo>
                    <a:pt x="1210417" y="782354"/>
                    <a:pt x="1211941" y="787783"/>
                    <a:pt x="1207179" y="785783"/>
                  </a:cubicBezTo>
                  <a:cubicBezTo>
                    <a:pt x="1209751" y="782449"/>
                    <a:pt x="1211465" y="784354"/>
                    <a:pt x="1210227" y="778544"/>
                  </a:cubicBezTo>
                  <a:cubicBezTo>
                    <a:pt x="1213084" y="778067"/>
                    <a:pt x="1211846" y="781115"/>
                    <a:pt x="1213751" y="781306"/>
                  </a:cubicBezTo>
                  <a:cubicBezTo>
                    <a:pt x="1219276" y="781687"/>
                    <a:pt x="1212608" y="772543"/>
                    <a:pt x="1217847" y="776639"/>
                  </a:cubicBezTo>
                  <a:cubicBezTo>
                    <a:pt x="1217561" y="774162"/>
                    <a:pt x="1217847" y="771209"/>
                    <a:pt x="1214513" y="771305"/>
                  </a:cubicBezTo>
                  <a:cubicBezTo>
                    <a:pt x="1218609" y="757589"/>
                    <a:pt x="1220324" y="740920"/>
                    <a:pt x="1226610" y="729776"/>
                  </a:cubicBezTo>
                  <a:cubicBezTo>
                    <a:pt x="1225086" y="718536"/>
                    <a:pt x="1222800" y="707963"/>
                    <a:pt x="1229372" y="696248"/>
                  </a:cubicBezTo>
                  <a:cubicBezTo>
                    <a:pt x="1225753" y="694628"/>
                    <a:pt x="1226896" y="698819"/>
                    <a:pt x="1226515" y="701010"/>
                  </a:cubicBezTo>
                  <a:cubicBezTo>
                    <a:pt x="1219847" y="694152"/>
                    <a:pt x="1221276" y="692152"/>
                    <a:pt x="1214894" y="690056"/>
                  </a:cubicBezTo>
                  <a:cubicBezTo>
                    <a:pt x="1215370" y="685199"/>
                    <a:pt x="1218037" y="682913"/>
                    <a:pt x="1222990" y="683198"/>
                  </a:cubicBezTo>
                  <a:cubicBezTo>
                    <a:pt x="1219561" y="688342"/>
                    <a:pt x="1222324" y="693295"/>
                    <a:pt x="1224419" y="697105"/>
                  </a:cubicBezTo>
                  <a:cubicBezTo>
                    <a:pt x="1226705" y="695676"/>
                    <a:pt x="1229467" y="694914"/>
                    <a:pt x="1229849" y="691295"/>
                  </a:cubicBezTo>
                  <a:cubicBezTo>
                    <a:pt x="1228610" y="691295"/>
                    <a:pt x="1228801" y="692723"/>
                    <a:pt x="1228420" y="693676"/>
                  </a:cubicBezTo>
                  <a:cubicBezTo>
                    <a:pt x="1226515" y="689866"/>
                    <a:pt x="1227848" y="688628"/>
                    <a:pt x="1223848" y="688247"/>
                  </a:cubicBezTo>
                  <a:cubicBezTo>
                    <a:pt x="1225181" y="685675"/>
                    <a:pt x="1227943" y="684913"/>
                    <a:pt x="1228229" y="681103"/>
                  </a:cubicBezTo>
                  <a:cubicBezTo>
                    <a:pt x="1227943" y="679293"/>
                    <a:pt x="1226038" y="680817"/>
                    <a:pt x="1225657" y="682151"/>
                  </a:cubicBezTo>
                  <a:cubicBezTo>
                    <a:pt x="1224705" y="678912"/>
                    <a:pt x="1227943" y="677388"/>
                    <a:pt x="1227848" y="671006"/>
                  </a:cubicBezTo>
                  <a:cubicBezTo>
                    <a:pt x="1234420" y="674435"/>
                    <a:pt x="1234325" y="651290"/>
                    <a:pt x="1231087" y="646241"/>
                  </a:cubicBezTo>
                  <a:cubicBezTo>
                    <a:pt x="1233753" y="639955"/>
                    <a:pt x="1235182" y="635383"/>
                    <a:pt x="1233849" y="627668"/>
                  </a:cubicBezTo>
                  <a:cubicBezTo>
                    <a:pt x="1236421" y="631668"/>
                    <a:pt x="1234992" y="628715"/>
                    <a:pt x="1237659" y="626715"/>
                  </a:cubicBezTo>
                  <a:cubicBezTo>
                    <a:pt x="1236897" y="625477"/>
                    <a:pt x="1235563" y="624620"/>
                    <a:pt x="1234135" y="623953"/>
                  </a:cubicBezTo>
                  <a:cubicBezTo>
                    <a:pt x="1231277" y="628144"/>
                    <a:pt x="1234992" y="619571"/>
                    <a:pt x="1235373" y="624048"/>
                  </a:cubicBezTo>
                  <a:cubicBezTo>
                    <a:pt x="1240040" y="601760"/>
                    <a:pt x="1236135" y="584138"/>
                    <a:pt x="1241564" y="563279"/>
                  </a:cubicBezTo>
                  <a:cubicBezTo>
                    <a:pt x="1240135" y="562993"/>
                    <a:pt x="1239374" y="563374"/>
                    <a:pt x="1238992" y="564326"/>
                  </a:cubicBezTo>
                  <a:cubicBezTo>
                    <a:pt x="1240897" y="551849"/>
                    <a:pt x="1234706" y="532989"/>
                    <a:pt x="1235563" y="514034"/>
                  </a:cubicBezTo>
                  <a:cubicBezTo>
                    <a:pt x="1251661" y="505462"/>
                    <a:pt x="1252042" y="483840"/>
                    <a:pt x="1253470" y="462980"/>
                  </a:cubicBezTo>
                  <a:cubicBezTo>
                    <a:pt x="1252708" y="461742"/>
                    <a:pt x="1251375" y="460885"/>
                    <a:pt x="1249946" y="460218"/>
                  </a:cubicBezTo>
                  <a:cubicBezTo>
                    <a:pt x="1255566" y="451360"/>
                    <a:pt x="1253566" y="446407"/>
                    <a:pt x="1254804" y="430595"/>
                  </a:cubicBezTo>
                  <a:cubicBezTo>
                    <a:pt x="1257947" y="430976"/>
                    <a:pt x="1257376" y="435453"/>
                    <a:pt x="1255566" y="436882"/>
                  </a:cubicBezTo>
                  <a:cubicBezTo>
                    <a:pt x="1256518" y="437549"/>
                    <a:pt x="1260519" y="438882"/>
                    <a:pt x="1262995" y="437453"/>
                  </a:cubicBezTo>
                  <a:cubicBezTo>
                    <a:pt x="1261376" y="434977"/>
                    <a:pt x="1258519" y="433453"/>
                    <a:pt x="1258614" y="429548"/>
                  </a:cubicBezTo>
                  <a:cubicBezTo>
                    <a:pt x="1262043" y="428976"/>
                    <a:pt x="1260805" y="432310"/>
                    <a:pt x="1262043" y="433643"/>
                  </a:cubicBezTo>
                  <a:cubicBezTo>
                    <a:pt x="1264710" y="433167"/>
                    <a:pt x="1265853" y="430786"/>
                    <a:pt x="1269663" y="431738"/>
                  </a:cubicBezTo>
                  <a:cubicBezTo>
                    <a:pt x="1269091" y="427833"/>
                    <a:pt x="1268996" y="429262"/>
                    <a:pt x="1270139" y="425547"/>
                  </a:cubicBezTo>
                  <a:cubicBezTo>
                    <a:pt x="1272330" y="425547"/>
                    <a:pt x="1272616" y="427262"/>
                    <a:pt x="1274997" y="427166"/>
                  </a:cubicBezTo>
                  <a:cubicBezTo>
                    <a:pt x="1267472" y="429738"/>
                    <a:pt x="1275378" y="433834"/>
                    <a:pt x="1276616" y="438501"/>
                  </a:cubicBezTo>
                  <a:cubicBezTo>
                    <a:pt x="1280140" y="437644"/>
                    <a:pt x="1275187" y="434501"/>
                    <a:pt x="1277188" y="431072"/>
                  </a:cubicBezTo>
                  <a:cubicBezTo>
                    <a:pt x="1278997" y="433072"/>
                    <a:pt x="1279378" y="436120"/>
                    <a:pt x="1278997" y="440025"/>
                  </a:cubicBezTo>
                  <a:cubicBezTo>
                    <a:pt x="1275759" y="440120"/>
                    <a:pt x="1273663" y="439073"/>
                    <a:pt x="1274330" y="435834"/>
                  </a:cubicBezTo>
                  <a:cubicBezTo>
                    <a:pt x="1270520" y="438025"/>
                    <a:pt x="1274425" y="443359"/>
                    <a:pt x="1277474" y="443549"/>
                  </a:cubicBezTo>
                  <a:cubicBezTo>
                    <a:pt x="1273759" y="446026"/>
                    <a:pt x="1272330" y="451074"/>
                    <a:pt x="1269091" y="454122"/>
                  </a:cubicBezTo>
                  <a:cubicBezTo>
                    <a:pt x="1269187" y="456313"/>
                    <a:pt x="1270996" y="457170"/>
                    <a:pt x="1273854" y="456980"/>
                  </a:cubicBezTo>
                  <a:cubicBezTo>
                    <a:pt x="1272044" y="460313"/>
                    <a:pt x="1273949" y="468791"/>
                    <a:pt x="1273663" y="474506"/>
                  </a:cubicBezTo>
                  <a:cubicBezTo>
                    <a:pt x="1274997" y="473839"/>
                    <a:pt x="1275187" y="471743"/>
                    <a:pt x="1277569" y="472315"/>
                  </a:cubicBezTo>
                  <a:cubicBezTo>
                    <a:pt x="1272711" y="480887"/>
                    <a:pt x="1275949" y="483935"/>
                    <a:pt x="1273282" y="494508"/>
                  </a:cubicBezTo>
                  <a:cubicBezTo>
                    <a:pt x="1274711" y="494889"/>
                    <a:pt x="1275473" y="494413"/>
                    <a:pt x="1275854" y="493460"/>
                  </a:cubicBezTo>
                  <a:cubicBezTo>
                    <a:pt x="1276521" y="518225"/>
                    <a:pt x="1266424" y="536132"/>
                    <a:pt x="1276045" y="552230"/>
                  </a:cubicBezTo>
                  <a:cubicBezTo>
                    <a:pt x="1273092" y="548801"/>
                    <a:pt x="1274902" y="554135"/>
                    <a:pt x="1270996" y="553087"/>
                  </a:cubicBezTo>
                  <a:cubicBezTo>
                    <a:pt x="1275092" y="561374"/>
                    <a:pt x="1269472" y="565565"/>
                    <a:pt x="1269187" y="575471"/>
                  </a:cubicBezTo>
                  <a:cubicBezTo>
                    <a:pt x="1274140" y="570327"/>
                    <a:pt x="1268615" y="578233"/>
                    <a:pt x="1271187" y="581852"/>
                  </a:cubicBezTo>
                  <a:cubicBezTo>
                    <a:pt x="1268425" y="580900"/>
                    <a:pt x="1269187" y="584043"/>
                    <a:pt x="1267282" y="584043"/>
                  </a:cubicBezTo>
                  <a:cubicBezTo>
                    <a:pt x="1271092" y="590330"/>
                    <a:pt x="1266139" y="604427"/>
                    <a:pt x="1271568" y="608141"/>
                  </a:cubicBezTo>
                  <a:cubicBezTo>
                    <a:pt x="1271377" y="610618"/>
                    <a:pt x="1268044" y="609475"/>
                    <a:pt x="1268710" y="612904"/>
                  </a:cubicBezTo>
                  <a:cubicBezTo>
                    <a:pt x="1270234" y="617190"/>
                    <a:pt x="1270520" y="608903"/>
                    <a:pt x="1273854" y="610808"/>
                  </a:cubicBezTo>
                  <a:cubicBezTo>
                    <a:pt x="1273759" y="612428"/>
                    <a:pt x="1273568" y="614142"/>
                    <a:pt x="1273473" y="615761"/>
                  </a:cubicBezTo>
                  <a:cubicBezTo>
                    <a:pt x="1267949" y="611189"/>
                    <a:pt x="1263281" y="622905"/>
                    <a:pt x="1267567" y="626525"/>
                  </a:cubicBezTo>
                  <a:cubicBezTo>
                    <a:pt x="1265758" y="625477"/>
                    <a:pt x="1262424" y="625191"/>
                    <a:pt x="1261376" y="626048"/>
                  </a:cubicBezTo>
                  <a:cubicBezTo>
                    <a:pt x="1267567" y="634049"/>
                    <a:pt x="1263853" y="647099"/>
                    <a:pt x="1259090" y="654623"/>
                  </a:cubicBezTo>
                  <a:cubicBezTo>
                    <a:pt x="1259471" y="656528"/>
                    <a:pt x="1260709" y="654242"/>
                    <a:pt x="1262805" y="654909"/>
                  </a:cubicBezTo>
                  <a:cubicBezTo>
                    <a:pt x="1257852" y="664339"/>
                    <a:pt x="1262995" y="666720"/>
                    <a:pt x="1259852" y="675959"/>
                  </a:cubicBezTo>
                  <a:cubicBezTo>
                    <a:pt x="1262043" y="676340"/>
                    <a:pt x="1262615" y="674626"/>
                    <a:pt x="1264900" y="675102"/>
                  </a:cubicBezTo>
                  <a:cubicBezTo>
                    <a:pt x="1264615" y="677388"/>
                    <a:pt x="1266234" y="677864"/>
                    <a:pt x="1265758" y="680150"/>
                  </a:cubicBezTo>
                  <a:cubicBezTo>
                    <a:pt x="1262328" y="680817"/>
                    <a:pt x="1263472" y="677483"/>
                    <a:pt x="1260995" y="677293"/>
                  </a:cubicBezTo>
                  <a:cubicBezTo>
                    <a:pt x="1257090" y="678722"/>
                    <a:pt x="1260424" y="690533"/>
                    <a:pt x="1255852" y="694343"/>
                  </a:cubicBezTo>
                  <a:cubicBezTo>
                    <a:pt x="1255947" y="695867"/>
                    <a:pt x="1258042" y="695581"/>
                    <a:pt x="1259471" y="695962"/>
                  </a:cubicBezTo>
                  <a:cubicBezTo>
                    <a:pt x="1259852" y="705963"/>
                    <a:pt x="1254042" y="708630"/>
                    <a:pt x="1253947" y="718060"/>
                  </a:cubicBezTo>
                  <a:cubicBezTo>
                    <a:pt x="1258519" y="720251"/>
                    <a:pt x="1256614" y="714821"/>
                    <a:pt x="1260328" y="716060"/>
                  </a:cubicBezTo>
                  <a:cubicBezTo>
                    <a:pt x="1260233" y="717679"/>
                    <a:pt x="1260043" y="719393"/>
                    <a:pt x="1259947" y="721013"/>
                  </a:cubicBezTo>
                  <a:cubicBezTo>
                    <a:pt x="1258995" y="720727"/>
                    <a:pt x="1258804" y="719679"/>
                    <a:pt x="1257566" y="719584"/>
                  </a:cubicBezTo>
                  <a:cubicBezTo>
                    <a:pt x="1258138" y="735491"/>
                    <a:pt x="1249756" y="747111"/>
                    <a:pt x="1249565" y="756446"/>
                  </a:cubicBezTo>
                  <a:cubicBezTo>
                    <a:pt x="1251661" y="756922"/>
                    <a:pt x="1249565" y="763494"/>
                    <a:pt x="1246612" y="762446"/>
                  </a:cubicBezTo>
                  <a:cubicBezTo>
                    <a:pt x="1248422" y="788354"/>
                    <a:pt x="1243565" y="817215"/>
                    <a:pt x="1239850" y="845695"/>
                  </a:cubicBezTo>
                  <a:cubicBezTo>
                    <a:pt x="1243088" y="845790"/>
                    <a:pt x="1242231" y="841218"/>
                    <a:pt x="1244041" y="839789"/>
                  </a:cubicBezTo>
                  <a:cubicBezTo>
                    <a:pt x="1245469" y="840170"/>
                    <a:pt x="1244898" y="842171"/>
                    <a:pt x="1244993" y="843695"/>
                  </a:cubicBezTo>
                  <a:cubicBezTo>
                    <a:pt x="1246041" y="843123"/>
                    <a:pt x="1247089" y="842552"/>
                    <a:pt x="1248803" y="842742"/>
                  </a:cubicBezTo>
                  <a:cubicBezTo>
                    <a:pt x="1249660" y="838932"/>
                    <a:pt x="1246422" y="838551"/>
                    <a:pt x="1242898" y="838551"/>
                  </a:cubicBezTo>
                  <a:cubicBezTo>
                    <a:pt x="1246327" y="833789"/>
                    <a:pt x="1246422" y="830264"/>
                    <a:pt x="1242707" y="825978"/>
                  </a:cubicBezTo>
                  <a:cubicBezTo>
                    <a:pt x="1253375" y="830360"/>
                    <a:pt x="1248803" y="839980"/>
                    <a:pt x="1249565" y="849124"/>
                  </a:cubicBezTo>
                  <a:cubicBezTo>
                    <a:pt x="1251184" y="848933"/>
                    <a:pt x="1251470" y="845504"/>
                    <a:pt x="1249851" y="845409"/>
                  </a:cubicBezTo>
                  <a:cubicBezTo>
                    <a:pt x="1253470" y="844076"/>
                    <a:pt x="1253756" y="852934"/>
                    <a:pt x="1252803" y="855696"/>
                  </a:cubicBezTo>
                  <a:cubicBezTo>
                    <a:pt x="1255661" y="856268"/>
                    <a:pt x="1254518" y="852172"/>
                    <a:pt x="1256804" y="852267"/>
                  </a:cubicBezTo>
                  <a:cubicBezTo>
                    <a:pt x="1256042" y="847409"/>
                    <a:pt x="1249851" y="843123"/>
                    <a:pt x="1255375" y="839599"/>
                  </a:cubicBezTo>
                  <a:cubicBezTo>
                    <a:pt x="1259852" y="840361"/>
                    <a:pt x="1255757" y="848552"/>
                    <a:pt x="1260900" y="848743"/>
                  </a:cubicBezTo>
                  <a:cubicBezTo>
                    <a:pt x="1261186" y="852743"/>
                    <a:pt x="1258328" y="852934"/>
                    <a:pt x="1258995" y="857315"/>
                  </a:cubicBezTo>
                  <a:cubicBezTo>
                    <a:pt x="1250613" y="853886"/>
                    <a:pt x="1255661" y="866174"/>
                    <a:pt x="1248422" y="863983"/>
                  </a:cubicBezTo>
                  <a:cubicBezTo>
                    <a:pt x="1247851" y="865602"/>
                    <a:pt x="1245279" y="864745"/>
                    <a:pt x="1243374" y="864840"/>
                  </a:cubicBezTo>
                  <a:cubicBezTo>
                    <a:pt x="1245088" y="861506"/>
                    <a:pt x="1243850" y="857696"/>
                    <a:pt x="1240326" y="855791"/>
                  </a:cubicBezTo>
                  <a:cubicBezTo>
                    <a:pt x="1241755" y="853886"/>
                    <a:pt x="1243850" y="853220"/>
                    <a:pt x="1245374" y="854934"/>
                  </a:cubicBezTo>
                  <a:cubicBezTo>
                    <a:pt x="1243660" y="850648"/>
                    <a:pt x="1240707" y="848838"/>
                    <a:pt x="1244898" y="844933"/>
                  </a:cubicBezTo>
                  <a:cubicBezTo>
                    <a:pt x="1237183" y="845885"/>
                    <a:pt x="1236992" y="863316"/>
                    <a:pt x="1241945" y="865983"/>
                  </a:cubicBezTo>
                  <a:cubicBezTo>
                    <a:pt x="1236516" y="869888"/>
                    <a:pt x="1238516" y="874556"/>
                    <a:pt x="1236897" y="881795"/>
                  </a:cubicBezTo>
                  <a:cubicBezTo>
                    <a:pt x="1238040" y="884652"/>
                    <a:pt x="1241469" y="884938"/>
                    <a:pt x="1243088" y="882271"/>
                  </a:cubicBezTo>
                  <a:cubicBezTo>
                    <a:pt x="1242898" y="877985"/>
                    <a:pt x="1238040" y="885224"/>
                    <a:pt x="1239564" y="879509"/>
                  </a:cubicBezTo>
                  <a:cubicBezTo>
                    <a:pt x="1243183" y="878747"/>
                    <a:pt x="1242612" y="881509"/>
                    <a:pt x="1245660" y="881223"/>
                  </a:cubicBezTo>
                  <a:cubicBezTo>
                    <a:pt x="1240516" y="877223"/>
                    <a:pt x="1244898" y="873794"/>
                    <a:pt x="1246803" y="867507"/>
                  </a:cubicBezTo>
                  <a:cubicBezTo>
                    <a:pt x="1252042" y="868841"/>
                    <a:pt x="1252708" y="874079"/>
                    <a:pt x="1256042" y="877032"/>
                  </a:cubicBezTo>
                  <a:cubicBezTo>
                    <a:pt x="1253756" y="874746"/>
                    <a:pt x="1254423" y="877032"/>
                    <a:pt x="1251089" y="876651"/>
                  </a:cubicBezTo>
                  <a:cubicBezTo>
                    <a:pt x="1252137" y="873508"/>
                    <a:pt x="1250994" y="872174"/>
                    <a:pt x="1247660" y="872651"/>
                  </a:cubicBezTo>
                  <a:cubicBezTo>
                    <a:pt x="1244422" y="871984"/>
                    <a:pt x="1250613" y="877699"/>
                    <a:pt x="1244898" y="876175"/>
                  </a:cubicBezTo>
                  <a:cubicBezTo>
                    <a:pt x="1248899" y="877985"/>
                    <a:pt x="1246422" y="885319"/>
                    <a:pt x="1241755" y="884652"/>
                  </a:cubicBezTo>
                  <a:cubicBezTo>
                    <a:pt x="1241659" y="887700"/>
                    <a:pt x="1245850" y="885319"/>
                    <a:pt x="1245565" y="883700"/>
                  </a:cubicBezTo>
                  <a:cubicBezTo>
                    <a:pt x="1246517" y="887129"/>
                    <a:pt x="1249470" y="888843"/>
                    <a:pt x="1249851" y="892844"/>
                  </a:cubicBezTo>
                  <a:cubicBezTo>
                    <a:pt x="1245660" y="888653"/>
                    <a:pt x="1244041" y="896082"/>
                    <a:pt x="1244136" y="901130"/>
                  </a:cubicBezTo>
                  <a:cubicBezTo>
                    <a:pt x="1248041" y="902940"/>
                    <a:pt x="1245374" y="897130"/>
                    <a:pt x="1249279" y="899035"/>
                  </a:cubicBezTo>
                  <a:cubicBezTo>
                    <a:pt x="1248136" y="901511"/>
                    <a:pt x="1245088" y="903797"/>
                    <a:pt x="1242802" y="901035"/>
                  </a:cubicBezTo>
                  <a:cubicBezTo>
                    <a:pt x="1240040" y="901797"/>
                    <a:pt x="1240707" y="906750"/>
                    <a:pt x="1237373" y="906845"/>
                  </a:cubicBezTo>
                  <a:cubicBezTo>
                    <a:pt x="1236611" y="909798"/>
                    <a:pt x="1243088" y="906655"/>
                    <a:pt x="1240802" y="910846"/>
                  </a:cubicBezTo>
                  <a:cubicBezTo>
                    <a:pt x="1236421" y="911513"/>
                    <a:pt x="1235659" y="909036"/>
                    <a:pt x="1233563" y="907703"/>
                  </a:cubicBezTo>
                  <a:cubicBezTo>
                    <a:pt x="1235563" y="910179"/>
                    <a:pt x="1233849" y="915989"/>
                    <a:pt x="1233849" y="920180"/>
                  </a:cubicBezTo>
                  <a:cubicBezTo>
                    <a:pt x="1235182" y="915989"/>
                    <a:pt x="1240421" y="916466"/>
                    <a:pt x="1238326" y="911798"/>
                  </a:cubicBezTo>
                  <a:cubicBezTo>
                    <a:pt x="1240707" y="912084"/>
                    <a:pt x="1238897" y="915989"/>
                    <a:pt x="1241755" y="915799"/>
                  </a:cubicBezTo>
                  <a:cubicBezTo>
                    <a:pt x="1240707" y="916942"/>
                    <a:pt x="1239374" y="917513"/>
                    <a:pt x="1237849" y="917990"/>
                  </a:cubicBezTo>
                  <a:cubicBezTo>
                    <a:pt x="1237849" y="921895"/>
                    <a:pt x="1239945" y="927419"/>
                    <a:pt x="1243565" y="924752"/>
                  </a:cubicBezTo>
                  <a:cubicBezTo>
                    <a:pt x="1244326" y="922181"/>
                    <a:pt x="1241945" y="922276"/>
                    <a:pt x="1240040" y="921990"/>
                  </a:cubicBezTo>
                  <a:cubicBezTo>
                    <a:pt x="1242231" y="916751"/>
                    <a:pt x="1246041" y="922752"/>
                    <a:pt x="1245946" y="926181"/>
                  </a:cubicBezTo>
                  <a:cubicBezTo>
                    <a:pt x="1241755" y="924752"/>
                    <a:pt x="1241564" y="927705"/>
                    <a:pt x="1243183" y="929705"/>
                  </a:cubicBezTo>
                  <a:cubicBezTo>
                    <a:pt x="1242421" y="932753"/>
                    <a:pt x="1240707" y="927419"/>
                    <a:pt x="1240993" y="925705"/>
                  </a:cubicBezTo>
                  <a:cubicBezTo>
                    <a:pt x="1238135" y="926467"/>
                    <a:pt x="1240612" y="933420"/>
                    <a:pt x="1235563" y="931515"/>
                  </a:cubicBezTo>
                  <a:cubicBezTo>
                    <a:pt x="1238421" y="925324"/>
                    <a:pt x="1234230" y="926372"/>
                    <a:pt x="1236325" y="921609"/>
                  </a:cubicBezTo>
                  <a:cubicBezTo>
                    <a:pt x="1230039" y="921800"/>
                    <a:pt x="1230991" y="935992"/>
                    <a:pt x="1233658" y="938945"/>
                  </a:cubicBezTo>
                  <a:cubicBezTo>
                    <a:pt x="1229563" y="937992"/>
                    <a:pt x="1231182" y="937516"/>
                    <a:pt x="1230515" y="946184"/>
                  </a:cubicBezTo>
                  <a:cubicBezTo>
                    <a:pt x="1232420" y="946374"/>
                    <a:pt x="1236040" y="941993"/>
                    <a:pt x="1236897" y="945422"/>
                  </a:cubicBezTo>
                  <a:cubicBezTo>
                    <a:pt x="1240897" y="943040"/>
                    <a:pt x="1239850" y="936659"/>
                    <a:pt x="1241469" y="934563"/>
                  </a:cubicBezTo>
                  <a:cubicBezTo>
                    <a:pt x="1246136" y="936468"/>
                    <a:pt x="1243945" y="936944"/>
                    <a:pt x="1248613" y="938945"/>
                  </a:cubicBezTo>
                  <a:cubicBezTo>
                    <a:pt x="1246136" y="940945"/>
                    <a:pt x="1246803" y="951041"/>
                    <a:pt x="1242898" y="947231"/>
                  </a:cubicBezTo>
                  <a:cubicBezTo>
                    <a:pt x="1241659" y="950946"/>
                    <a:pt x="1247089" y="949136"/>
                    <a:pt x="1244898" y="953613"/>
                  </a:cubicBezTo>
                  <a:cubicBezTo>
                    <a:pt x="1240707" y="952756"/>
                    <a:pt x="1243565" y="950089"/>
                    <a:pt x="1238802" y="951899"/>
                  </a:cubicBezTo>
                  <a:cubicBezTo>
                    <a:pt x="1237564" y="948946"/>
                    <a:pt x="1239754" y="948279"/>
                    <a:pt x="1235468" y="946660"/>
                  </a:cubicBezTo>
                  <a:cubicBezTo>
                    <a:pt x="1232134" y="950565"/>
                    <a:pt x="1229563" y="959995"/>
                    <a:pt x="1227658" y="965996"/>
                  </a:cubicBezTo>
                  <a:cubicBezTo>
                    <a:pt x="1223943" y="959804"/>
                    <a:pt x="1230420" y="953899"/>
                    <a:pt x="1230420" y="947422"/>
                  </a:cubicBezTo>
                  <a:cubicBezTo>
                    <a:pt x="1223086" y="954947"/>
                    <a:pt x="1220990" y="978378"/>
                    <a:pt x="1225848" y="988284"/>
                  </a:cubicBezTo>
                  <a:cubicBezTo>
                    <a:pt x="1224800" y="988856"/>
                    <a:pt x="1223752" y="989427"/>
                    <a:pt x="1222038" y="989237"/>
                  </a:cubicBezTo>
                  <a:cubicBezTo>
                    <a:pt x="1223467" y="994285"/>
                    <a:pt x="1223562" y="989141"/>
                    <a:pt x="1226991" y="989618"/>
                  </a:cubicBezTo>
                  <a:cubicBezTo>
                    <a:pt x="1227467" y="990761"/>
                    <a:pt x="1227943" y="991904"/>
                    <a:pt x="1229277" y="992285"/>
                  </a:cubicBezTo>
                  <a:cubicBezTo>
                    <a:pt x="1228705" y="994856"/>
                    <a:pt x="1226134" y="990189"/>
                    <a:pt x="1224228" y="993142"/>
                  </a:cubicBezTo>
                  <a:cubicBezTo>
                    <a:pt x="1225276" y="1004953"/>
                    <a:pt x="1217180" y="1018478"/>
                    <a:pt x="1220133" y="1027813"/>
                  </a:cubicBezTo>
                  <a:cubicBezTo>
                    <a:pt x="1219847" y="1029242"/>
                    <a:pt x="1217752" y="1028670"/>
                    <a:pt x="1216323" y="1028765"/>
                  </a:cubicBezTo>
                  <a:cubicBezTo>
                    <a:pt x="1214894" y="1033433"/>
                    <a:pt x="1218609" y="1033814"/>
                    <a:pt x="1220800" y="1035433"/>
                  </a:cubicBezTo>
                  <a:cubicBezTo>
                    <a:pt x="1220419" y="1028575"/>
                    <a:pt x="1222800" y="1026289"/>
                    <a:pt x="1222228" y="1018002"/>
                  </a:cubicBezTo>
                  <a:cubicBezTo>
                    <a:pt x="1223181" y="1018288"/>
                    <a:pt x="1223371" y="1019336"/>
                    <a:pt x="1224610" y="1019431"/>
                  </a:cubicBezTo>
                  <a:cubicBezTo>
                    <a:pt x="1223657" y="1015145"/>
                    <a:pt x="1225372" y="1015145"/>
                    <a:pt x="1224038" y="1010573"/>
                  </a:cubicBezTo>
                  <a:cubicBezTo>
                    <a:pt x="1226896" y="1011144"/>
                    <a:pt x="1228801" y="1010668"/>
                    <a:pt x="1229182" y="1008477"/>
                  </a:cubicBezTo>
                  <a:cubicBezTo>
                    <a:pt x="1229182" y="1006191"/>
                    <a:pt x="1225086" y="1007334"/>
                    <a:pt x="1224419" y="1005620"/>
                  </a:cubicBezTo>
                  <a:cubicBezTo>
                    <a:pt x="1227943" y="1003143"/>
                    <a:pt x="1224133" y="997238"/>
                    <a:pt x="1226419" y="995714"/>
                  </a:cubicBezTo>
                  <a:cubicBezTo>
                    <a:pt x="1227848" y="996095"/>
                    <a:pt x="1227277" y="998095"/>
                    <a:pt x="1227372" y="999619"/>
                  </a:cubicBezTo>
                  <a:cubicBezTo>
                    <a:pt x="1227467" y="1001048"/>
                    <a:pt x="1228610" y="1000381"/>
                    <a:pt x="1228610" y="999714"/>
                  </a:cubicBezTo>
                  <a:cubicBezTo>
                    <a:pt x="1227277" y="1004286"/>
                    <a:pt x="1230706" y="1006382"/>
                    <a:pt x="1232515" y="1012573"/>
                  </a:cubicBezTo>
                  <a:cubicBezTo>
                    <a:pt x="1232230" y="1014002"/>
                    <a:pt x="1230134" y="1013430"/>
                    <a:pt x="1228705" y="1013525"/>
                  </a:cubicBezTo>
                  <a:cubicBezTo>
                    <a:pt x="1228896" y="1016478"/>
                    <a:pt x="1228134" y="1018288"/>
                    <a:pt x="1226991" y="1019621"/>
                  </a:cubicBezTo>
                  <a:cubicBezTo>
                    <a:pt x="1227182" y="1022288"/>
                    <a:pt x="1231372" y="1018669"/>
                    <a:pt x="1230991" y="1016192"/>
                  </a:cubicBezTo>
                  <a:cubicBezTo>
                    <a:pt x="1234420" y="1016764"/>
                    <a:pt x="1236135" y="1018764"/>
                    <a:pt x="1235468" y="1022860"/>
                  </a:cubicBezTo>
                  <a:cubicBezTo>
                    <a:pt x="1233182" y="1020574"/>
                    <a:pt x="1233849" y="1022860"/>
                    <a:pt x="1230515" y="1022479"/>
                  </a:cubicBezTo>
                  <a:cubicBezTo>
                    <a:pt x="1229944" y="1026003"/>
                    <a:pt x="1229849" y="1029242"/>
                    <a:pt x="1233753" y="1029051"/>
                  </a:cubicBezTo>
                  <a:cubicBezTo>
                    <a:pt x="1233563" y="1031528"/>
                    <a:pt x="1230229" y="1030385"/>
                    <a:pt x="1230896" y="1033814"/>
                  </a:cubicBezTo>
                  <a:cubicBezTo>
                    <a:pt x="1229849" y="1033147"/>
                    <a:pt x="1228705" y="1032575"/>
                    <a:pt x="1228610" y="1031147"/>
                  </a:cubicBezTo>
                  <a:cubicBezTo>
                    <a:pt x="1225276" y="1029908"/>
                    <a:pt x="1228991" y="1037052"/>
                    <a:pt x="1225753" y="1035909"/>
                  </a:cubicBezTo>
                  <a:cubicBezTo>
                    <a:pt x="1226419" y="1037624"/>
                    <a:pt x="1229563" y="1035147"/>
                    <a:pt x="1230515" y="1038767"/>
                  </a:cubicBezTo>
                  <a:cubicBezTo>
                    <a:pt x="1232420" y="1038386"/>
                    <a:pt x="1230134" y="1037147"/>
                    <a:pt x="1230801" y="1035052"/>
                  </a:cubicBezTo>
                  <a:cubicBezTo>
                    <a:pt x="1235468" y="1035147"/>
                    <a:pt x="1236611" y="1033242"/>
                    <a:pt x="1238421" y="1033147"/>
                  </a:cubicBezTo>
                  <a:cubicBezTo>
                    <a:pt x="1239945" y="1035147"/>
                    <a:pt x="1238421" y="1038576"/>
                    <a:pt x="1237849" y="1040672"/>
                  </a:cubicBezTo>
                  <a:cubicBezTo>
                    <a:pt x="1235563" y="1040291"/>
                    <a:pt x="1237468" y="1036385"/>
                    <a:pt x="1235754" y="1035528"/>
                  </a:cubicBezTo>
                  <a:cubicBezTo>
                    <a:pt x="1232134" y="1038957"/>
                    <a:pt x="1232801" y="1047434"/>
                    <a:pt x="1228324" y="1049911"/>
                  </a:cubicBezTo>
                  <a:cubicBezTo>
                    <a:pt x="1233753" y="1055150"/>
                    <a:pt x="1225848" y="1065151"/>
                    <a:pt x="1231753" y="1068961"/>
                  </a:cubicBezTo>
                  <a:cubicBezTo>
                    <a:pt x="1229753" y="1069151"/>
                    <a:pt x="1229753" y="1067627"/>
                    <a:pt x="1228134" y="1067437"/>
                  </a:cubicBezTo>
                  <a:cubicBezTo>
                    <a:pt x="1228324" y="1070009"/>
                    <a:pt x="1230325" y="1070961"/>
                    <a:pt x="1231468" y="1072676"/>
                  </a:cubicBezTo>
                  <a:cubicBezTo>
                    <a:pt x="1234230" y="1073438"/>
                    <a:pt x="1235849" y="1066199"/>
                    <a:pt x="1233277" y="1065342"/>
                  </a:cubicBezTo>
                  <a:cubicBezTo>
                    <a:pt x="1234706" y="1062008"/>
                    <a:pt x="1237087" y="1067342"/>
                    <a:pt x="1240707" y="1065913"/>
                  </a:cubicBezTo>
                  <a:cubicBezTo>
                    <a:pt x="1239850" y="1063913"/>
                    <a:pt x="1236802" y="1063722"/>
                    <a:pt x="1234706" y="1062865"/>
                  </a:cubicBezTo>
                  <a:cubicBezTo>
                    <a:pt x="1237468" y="1062008"/>
                    <a:pt x="1241469" y="1057245"/>
                    <a:pt x="1235182" y="1056674"/>
                  </a:cubicBezTo>
                  <a:cubicBezTo>
                    <a:pt x="1236802" y="1050578"/>
                    <a:pt x="1236992" y="1048101"/>
                    <a:pt x="1236421" y="1041719"/>
                  </a:cubicBezTo>
                  <a:cubicBezTo>
                    <a:pt x="1242136" y="1042958"/>
                    <a:pt x="1240231" y="1053149"/>
                    <a:pt x="1238992" y="1056959"/>
                  </a:cubicBezTo>
                  <a:cubicBezTo>
                    <a:pt x="1239183" y="1058293"/>
                    <a:pt x="1241374" y="1058007"/>
                    <a:pt x="1241278" y="1059626"/>
                  </a:cubicBezTo>
                  <a:cubicBezTo>
                    <a:pt x="1242707" y="1059531"/>
                    <a:pt x="1242517" y="1057436"/>
                    <a:pt x="1242802" y="1056007"/>
                  </a:cubicBezTo>
                  <a:cubicBezTo>
                    <a:pt x="1248899" y="1057340"/>
                    <a:pt x="1248041" y="1064675"/>
                    <a:pt x="1250518" y="1069151"/>
                  </a:cubicBezTo>
                  <a:cubicBezTo>
                    <a:pt x="1248803" y="1067532"/>
                    <a:pt x="1247470" y="1067437"/>
                    <a:pt x="1245565" y="1068770"/>
                  </a:cubicBezTo>
                  <a:cubicBezTo>
                    <a:pt x="1246422" y="1071914"/>
                    <a:pt x="1250803" y="1072009"/>
                    <a:pt x="1249946" y="1076581"/>
                  </a:cubicBezTo>
                  <a:cubicBezTo>
                    <a:pt x="1246612" y="1075819"/>
                    <a:pt x="1248708" y="1072866"/>
                    <a:pt x="1244136" y="1071056"/>
                  </a:cubicBezTo>
                  <a:cubicBezTo>
                    <a:pt x="1244803" y="1076676"/>
                    <a:pt x="1237754" y="1084963"/>
                    <a:pt x="1242612" y="1089725"/>
                  </a:cubicBezTo>
                  <a:cubicBezTo>
                    <a:pt x="1244136" y="1089249"/>
                    <a:pt x="1241659" y="1083058"/>
                    <a:pt x="1247946" y="1085153"/>
                  </a:cubicBezTo>
                  <a:cubicBezTo>
                    <a:pt x="1245660" y="1092107"/>
                    <a:pt x="1249279" y="1094964"/>
                    <a:pt x="1254423" y="1098203"/>
                  </a:cubicBezTo>
                  <a:cubicBezTo>
                    <a:pt x="1251851" y="1099346"/>
                    <a:pt x="1249279" y="1100298"/>
                    <a:pt x="1246708" y="1101346"/>
                  </a:cubicBezTo>
                  <a:cubicBezTo>
                    <a:pt x="1246803" y="1098203"/>
                    <a:pt x="1244707" y="1097250"/>
                    <a:pt x="1247184" y="1095155"/>
                  </a:cubicBezTo>
                  <a:cubicBezTo>
                    <a:pt x="1245088" y="1094964"/>
                    <a:pt x="1243850" y="1095821"/>
                    <a:pt x="1243278" y="1097345"/>
                  </a:cubicBezTo>
                  <a:cubicBezTo>
                    <a:pt x="1240040" y="1095155"/>
                    <a:pt x="1240707" y="1089535"/>
                    <a:pt x="1235182" y="1089154"/>
                  </a:cubicBezTo>
                  <a:cubicBezTo>
                    <a:pt x="1237659" y="1083915"/>
                    <a:pt x="1239945" y="1078200"/>
                    <a:pt x="1236516" y="1072961"/>
                  </a:cubicBezTo>
                  <a:cubicBezTo>
                    <a:pt x="1238611" y="1073628"/>
                    <a:pt x="1238897" y="1072199"/>
                    <a:pt x="1239183" y="1070675"/>
                  </a:cubicBezTo>
                  <a:cubicBezTo>
                    <a:pt x="1233849" y="1069913"/>
                    <a:pt x="1235849" y="1077629"/>
                    <a:pt x="1229944" y="1076200"/>
                  </a:cubicBezTo>
                  <a:cubicBezTo>
                    <a:pt x="1230706" y="1077533"/>
                    <a:pt x="1232706" y="1077724"/>
                    <a:pt x="1232134" y="1080105"/>
                  </a:cubicBezTo>
                  <a:cubicBezTo>
                    <a:pt x="1226419" y="1080963"/>
                    <a:pt x="1228229" y="1083534"/>
                    <a:pt x="1227277" y="1078486"/>
                  </a:cubicBezTo>
                  <a:cubicBezTo>
                    <a:pt x="1225753" y="1078962"/>
                    <a:pt x="1224610" y="1079915"/>
                    <a:pt x="1224515" y="1082010"/>
                  </a:cubicBezTo>
                  <a:cubicBezTo>
                    <a:pt x="1223467" y="1080963"/>
                    <a:pt x="1221847" y="1080486"/>
                    <a:pt x="1219657" y="1080391"/>
                  </a:cubicBezTo>
                  <a:cubicBezTo>
                    <a:pt x="1219752" y="1079153"/>
                    <a:pt x="1219847" y="1077915"/>
                    <a:pt x="1219942" y="1076676"/>
                  </a:cubicBezTo>
                  <a:cubicBezTo>
                    <a:pt x="1218895" y="1076390"/>
                    <a:pt x="1218704" y="1077057"/>
                    <a:pt x="1218609" y="1077819"/>
                  </a:cubicBezTo>
                  <a:cubicBezTo>
                    <a:pt x="1215370" y="1073914"/>
                    <a:pt x="1220800" y="1076676"/>
                    <a:pt x="1223752" y="1076962"/>
                  </a:cubicBezTo>
                  <a:cubicBezTo>
                    <a:pt x="1224419" y="1074867"/>
                    <a:pt x="1222990" y="1074581"/>
                    <a:pt x="1221466" y="1074295"/>
                  </a:cubicBezTo>
                  <a:cubicBezTo>
                    <a:pt x="1222800" y="1070771"/>
                    <a:pt x="1225372" y="1075343"/>
                    <a:pt x="1227658" y="1074771"/>
                  </a:cubicBezTo>
                  <a:cubicBezTo>
                    <a:pt x="1229277" y="1070294"/>
                    <a:pt x="1223467" y="1068008"/>
                    <a:pt x="1222895" y="1071914"/>
                  </a:cubicBezTo>
                  <a:cubicBezTo>
                    <a:pt x="1221562" y="1065627"/>
                    <a:pt x="1220514" y="1064103"/>
                    <a:pt x="1216418" y="1058865"/>
                  </a:cubicBezTo>
                  <a:cubicBezTo>
                    <a:pt x="1218514" y="1061436"/>
                    <a:pt x="1222324" y="1060007"/>
                    <a:pt x="1221657" y="1055531"/>
                  </a:cubicBezTo>
                  <a:cubicBezTo>
                    <a:pt x="1217657" y="1058674"/>
                    <a:pt x="1217085" y="1057245"/>
                    <a:pt x="1213751" y="1061150"/>
                  </a:cubicBezTo>
                  <a:cubicBezTo>
                    <a:pt x="1213275" y="1063817"/>
                    <a:pt x="1214418" y="1065151"/>
                    <a:pt x="1217180" y="1065151"/>
                  </a:cubicBezTo>
                  <a:cubicBezTo>
                    <a:pt x="1211941" y="1071914"/>
                    <a:pt x="1214990" y="1078486"/>
                    <a:pt x="1219276" y="1085344"/>
                  </a:cubicBezTo>
                  <a:cubicBezTo>
                    <a:pt x="1218323" y="1084582"/>
                    <a:pt x="1217371" y="1083915"/>
                    <a:pt x="1215656" y="1083820"/>
                  </a:cubicBezTo>
                  <a:cubicBezTo>
                    <a:pt x="1218418" y="1093536"/>
                    <a:pt x="1209084" y="1111252"/>
                    <a:pt x="1211560" y="1118491"/>
                  </a:cubicBezTo>
                  <a:cubicBezTo>
                    <a:pt x="1215180" y="1120682"/>
                    <a:pt x="1207179" y="1120396"/>
                    <a:pt x="1207465" y="1123158"/>
                  </a:cubicBezTo>
                  <a:cubicBezTo>
                    <a:pt x="1211084" y="1126587"/>
                    <a:pt x="1212513" y="1131921"/>
                    <a:pt x="1219180" y="1132874"/>
                  </a:cubicBezTo>
                  <a:cubicBezTo>
                    <a:pt x="1222990" y="1133540"/>
                    <a:pt x="1216323" y="1129064"/>
                    <a:pt x="1220704" y="1129254"/>
                  </a:cubicBezTo>
                  <a:cubicBezTo>
                    <a:pt x="1223371" y="1128873"/>
                    <a:pt x="1222895" y="1131254"/>
                    <a:pt x="1222895" y="1133159"/>
                  </a:cubicBezTo>
                  <a:cubicBezTo>
                    <a:pt x="1224038" y="1132302"/>
                    <a:pt x="1225753" y="1132017"/>
                    <a:pt x="1227943" y="1132302"/>
                  </a:cubicBezTo>
                  <a:cubicBezTo>
                    <a:pt x="1228801" y="1126492"/>
                    <a:pt x="1227372" y="1122301"/>
                    <a:pt x="1232801" y="1118967"/>
                  </a:cubicBezTo>
                  <a:cubicBezTo>
                    <a:pt x="1232039" y="1117634"/>
                    <a:pt x="1230039" y="1117443"/>
                    <a:pt x="1230610" y="1115062"/>
                  </a:cubicBezTo>
                  <a:cubicBezTo>
                    <a:pt x="1228229" y="1115443"/>
                    <a:pt x="1228134" y="1118396"/>
                    <a:pt x="1224228" y="1117062"/>
                  </a:cubicBezTo>
                  <a:cubicBezTo>
                    <a:pt x="1222990" y="1115062"/>
                    <a:pt x="1223086" y="1111823"/>
                    <a:pt x="1220990" y="1110585"/>
                  </a:cubicBezTo>
                  <a:cubicBezTo>
                    <a:pt x="1217466" y="1110299"/>
                    <a:pt x="1223657" y="1114205"/>
                    <a:pt x="1218323" y="1112871"/>
                  </a:cubicBezTo>
                  <a:cubicBezTo>
                    <a:pt x="1218609" y="1111442"/>
                    <a:pt x="1218228" y="1110585"/>
                    <a:pt x="1217275" y="1110299"/>
                  </a:cubicBezTo>
                  <a:cubicBezTo>
                    <a:pt x="1218704" y="1106775"/>
                    <a:pt x="1219276" y="1109061"/>
                    <a:pt x="1222324" y="1109442"/>
                  </a:cubicBezTo>
                  <a:cubicBezTo>
                    <a:pt x="1223467" y="1106108"/>
                    <a:pt x="1220038" y="1106775"/>
                    <a:pt x="1220228" y="1104203"/>
                  </a:cubicBezTo>
                  <a:cubicBezTo>
                    <a:pt x="1217657" y="1104680"/>
                    <a:pt x="1217466" y="1107728"/>
                    <a:pt x="1215180" y="1105061"/>
                  </a:cubicBezTo>
                  <a:cubicBezTo>
                    <a:pt x="1218895" y="1102394"/>
                    <a:pt x="1216704" y="1097917"/>
                    <a:pt x="1223371" y="1096965"/>
                  </a:cubicBezTo>
                  <a:cubicBezTo>
                    <a:pt x="1223371" y="1099250"/>
                    <a:pt x="1221657" y="1099441"/>
                    <a:pt x="1221752" y="1101822"/>
                  </a:cubicBezTo>
                  <a:cubicBezTo>
                    <a:pt x="1221943" y="1104489"/>
                    <a:pt x="1225181" y="1100298"/>
                    <a:pt x="1226610" y="1103442"/>
                  </a:cubicBezTo>
                  <a:cubicBezTo>
                    <a:pt x="1228610" y="1102108"/>
                    <a:pt x="1223562" y="1096774"/>
                    <a:pt x="1228515" y="1094869"/>
                  </a:cubicBezTo>
                  <a:cubicBezTo>
                    <a:pt x="1229372" y="1098774"/>
                    <a:pt x="1230134" y="1102203"/>
                    <a:pt x="1228610" y="1108680"/>
                  </a:cubicBezTo>
                  <a:cubicBezTo>
                    <a:pt x="1226515" y="1108966"/>
                    <a:pt x="1226324" y="1107537"/>
                    <a:pt x="1226324" y="1105918"/>
                  </a:cubicBezTo>
                  <a:cubicBezTo>
                    <a:pt x="1222514" y="1108013"/>
                    <a:pt x="1230134" y="1110680"/>
                    <a:pt x="1224610" y="1112014"/>
                  </a:cubicBezTo>
                  <a:cubicBezTo>
                    <a:pt x="1225943" y="1115633"/>
                    <a:pt x="1227467" y="1108299"/>
                    <a:pt x="1230991" y="1110014"/>
                  </a:cubicBezTo>
                  <a:cubicBezTo>
                    <a:pt x="1230134" y="1113062"/>
                    <a:pt x="1228515" y="1114681"/>
                    <a:pt x="1233087" y="1115157"/>
                  </a:cubicBezTo>
                  <a:cubicBezTo>
                    <a:pt x="1236040" y="1114014"/>
                    <a:pt x="1229849" y="1111061"/>
                    <a:pt x="1231182" y="1107442"/>
                  </a:cubicBezTo>
                  <a:cubicBezTo>
                    <a:pt x="1232611" y="1107728"/>
                    <a:pt x="1233373" y="1107347"/>
                    <a:pt x="1233753" y="1106394"/>
                  </a:cubicBezTo>
                  <a:cubicBezTo>
                    <a:pt x="1237278" y="1106680"/>
                    <a:pt x="1230515" y="1109538"/>
                    <a:pt x="1236040" y="1109061"/>
                  </a:cubicBezTo>
                  <a:cubicBezTo>
                    <a:pt x="1235373" y="1110109"/>
                    <a:pt x="1234801" y="1111157"/>
                    <a:pt x="1233373" y="1111347"/>
                  </a:cubicBezTo>
                  <a:cubicBezTo>
                    <a:pt x="1233563" y="1112681"/>
                    <a:pt x="1235754" y="1112395"/>
                    <a:pt x="1235659" y="1114014"/>
                  </a:cubicBezTo>
                  <a:cubicBezTo>
                    <a:pt x="1237087" y="1113919"/>
                    <a:pt x="1236897" y="1111823"/>
                    <a:pt x="1237183" y="1110395"/>
                  </a:cubicBezTo>
                  <a:cubicBezTo>
                    <a:pt x="1238230" y="1110204"/>
                    <a:pt x="1238326" y="1110966"/>
                    <a:pt x="1238326" y="1111728"/>
                  </a:cubicBezTo>
                  <a:cubicBezTo>
                    <a:pt x="1239183" y="1111823"/>
                    <a:pt x="1239945" y="1111823"/>
                    <a:pt x="1240802" y="1111919"/>
                  </a:cubicBezTo>
                  <a:cubicBezTo>
                    <a:pt x="1229372" y="1117919"/>
                    <a:pt x="1234992" y="1136779"/>
                    <a:pt x="1235563" y="1145256"/>
                  </a:cubicBezTo>
                  <a:cubicBezTo>
                    <a:pt x="1232896" y="1144494"/>
                    <a:pt x="1233087" y="1146875"/>
                    <a:pt x="1232801" y="1148780"/>
                  </a:cubicBezTo>
                  <a:cubicBezTo>
                    <a:pt x="1230515" y="1148780"/>
                    <a:pt x="1230325" y="1147066"/>
                    <a:pt x="1227943" y="1147161"/>
                  </a:cubicBezTo>
                  <a:cubicBezTo>
                    <a:pt x="1229753" y="1143065"/>
                    <a:pt x="1231563" y="1138970"/>
                    <a:pt x="1227848" y="1133350"/>
                  </a:cubicBezTo>
                  <a:cubicBezTo>
                    <a:pt x="1224419" y="1134302"/>
                    <a:pt x="1225657" y="1140779"/>
                    <a:pt x="1221085" y="1140303"/>
                  </a:cubicBezTo>
                  <a:cubicBezTo>
                    <a:pt x="1221657" y="1141351"/>
                    <a:pt x="1222228" y="1142399"/>
                    <a:pt x="1222038" y="1144113"/>
                  </a:cubicBezTo>
                  <a:cubicBezTo>
                    <a:pt x="1223371" y="1143446"/>
                    <a:pt x="1223562" y="1141351"/>
                    <a:pt x="1225943" y="1141922"/>
                  </a:cubicBezTo>
                  <a:cubicBezTo>
                    <a:pt x="1224228" y="1144399"/>
                    <a:pt x="1222133" y="1146494"/>
                    <a:pt x="1220419" y="1148971"/>
                  </a:cubicBezTo>
                  <a:cubicBezTo>
                    <a:pt x="1218418" y="1145828"/>
                    <a:pt x="1222324" y="1138303"/>
                    <a:pt x="1216418" y="1136112"/>
                  </a:cubicBezTo>
                  <a:cubicBezTo>
                    <a:pt x="1216513" y="1143732"/>
                    <a:pt x="1218228" y="1149923"/>
                    <a:pt x="1216037" y="1156115"/>
                  </a:cubicBezTo>
                  <a:cubicBezTo>
                    <a:pt x="1212037" y="1155638"/>
                    <a:pt x="1210799" y="1152876"/>
                    <a:pt x="1211656" y="1148304"/>
                  </a:cubicBezTo>
                  <a:cubicBezTo>
                    <a:pt x="1214323" y="1147923"/>
                    <a:pt x="1213846" y="1150304"/>
                    <a:pt x="1213846" y="1152209"/>
                  </a:cubicBezTo>
                  <a:cubicBezTo>
                    <a:pt x="1216418" y="1144590"/>
                    <a:pt x="1211941" y="1145828"/>
                    <a:pt x="1209846" y="1139351"/>
                  </a:cubicBezTo>
                  <a:cubicBezTo>
                    <a:pt x="1209655" y="1163068"/>
                    <a:pt x="1211656" y="1194881"/>
                    <a:pt x="1208132" y="1221837"/>
                  </a:cubicBezTo>
                  <a:cubicBezTo>
                    <a:pt x="1210227" y="1222504"/>
                    <a:pt x="1210513" y="1221075"/>
                    <a:pt x="1210799" y="1219551"/>
                  </a:cubicBezTo>
                  <a:cubicBezTo>
                    <a:pt x="1209846" y="1231934"/>
                    <a:pt x="1200511" y="1258794"/>
                    <a:pt x="1210513" y="1269558"/>
                  </a:cubicBezTo>
                  <a:cubicBezTo>
                    <a:pt x="1205655" y="1273177"/>
                    <a:pt x="1202893" y="1289560"/>
                    <a:pt x="1210989" y="1294608"/>
                  </a:cubicBezTo>
                  <a:cubicBezTo>
                    <a:pt x="1206607" y="1293560"/>
                    <a:pt x="1206417" y="1298418"/>
                    <a:pt x="1204036" y="1302800"/>
                  </a:cubicBezTo>
                  <a:cubicBezTo>
                    <a:pt x="1206512" y="1308229"/>
                    <a:pt x="1209179" y="1328803"/>
                    <a:pt x="1200607" y="1330041"/>
                  </a:cubicBezTo>
                  <a:cubicBezTo>
                    <a:pt x="1204607" y="1332422"/>
                    <a:pt x="1202607" y="1339947"/>
                    <a:pt x="1205845" y="1342995"/>
                  </a:cubicBezTo>
                  <a:cubicBezTo>
                    <a:pt x="1202702" y="1348615"/>
                    <a:pt x="1200797" y="1357759"/>
                    <a:pt x="1204131" y="1364141"/>
                  </a:cubicBezTo>
                  <a:cubicBezTo>
                    <a:pt x="1197368" y="1382429"/>
                    <a:pt x="1200607" y="1399479"/>
                    <a:pt x="1206322" y="1414338"/>
                  </a:cubicBezTo>
                  <a:cubicBezTo>
                    <a:pt x="1207084" y="1417385"/>
                    <a:pt x="1199749" y="1419671"/>
                    <a:pt x="1205845" y="1420529"/>
                  </a:cubicBezTo>
                  <a:cubicBezTo>
                    <a:pt x="1205369" y="1422148"/>
                    <a:pt x="1202702" y="1421291"/>
                    <a:pt x="1200797" y="1421386"/>
                  </a:cubicBezTo>
                  <a:cubicBezTo>
                    <a:pt x="1195273" y="1437864"/>
                    <a:pt x="1200797" y="1449008"/>
                    <a:pt x="1199845" y="1463867"/>
                  </a:cubicBezTo>
                  <a:cubicBezTo>
                    <a:pt x="1193082" y="1465010"/>
                    <a:pt x="1193653" y="1475774"/>
                    <a:pt x="1197368" y="1478631"/>
                  </a:cubicBezTo>
                  <a:cubicBezTo>
                    <a:pt x="1195368" y="1478822"/>
                    <a:pt x="1195368" y="1477298"/>
                    <a:pt x="1193749" y="1477107"/>
                  </a:cubicBezTo>
                  <a:cubicBezTo>
                    <a:pt x="1194606" y="1485299"/>
                    <a:pt x="1196511" y="1497300"/>
                    <a:pt x="1190510" y="1501872"/>
                  </a:cubicBezTo>
                  <a:cubicBezTo>
                    <a:pt x="1191272" y="1506158"/>
                    <a:pt x="1193272" y="1502253"/>
                    <a:pt x="1195273" y="1504730"/>
                  </a:cubicBezTo>
                  <a:cubicBezTo>
                    <a:pt x="1194701" y="1507492"/>
                    <a:pt x="1195177" y="1509397"/>
                    <a:pt x="1197368" y="1509873"/>
                  </a:cubicBezTo>
                  <a:cubicBezTo>
                    <a:pt x="1196701" y="1511683"/>
                    <a:pt x="1195844" y="1509206"/>
                    <a:pt x="1193653" y="1509588"/>
                  </a:cubicBezTo>
                  <a:cubicBezTo>
                    <a:pt x="1197178" y="1520446"/>
                    <a:pt x="1189462" y="1535400"/>
                    <a:pt x="1194987" y="1539687"/>
                  </a:cubicBezTo>
                  <a:cubicBezTo>
                    <a:pt x="1194606" y="1542830"/>
                    <a:pt x="1192796" y="1544354"/>
                    <a:pt x="1189653" y="1544258"/>
                  </a:cubicBezTo>
                  <a:cubicBezTo>
                    <a:pt x="1185843" y="1540067"/>
                    <a:pt x="1186128" y="1534733"/>
                    <a:pt x="1180414" y="1534733"/>
                  </a:cubicBezTo>
                  <a:cubicBezTo>
                    <a:pt x="1180890" y="1533019"/>
                    <a:pt x="1184128" y="1534638"/>
                    <a:pt x="1184319" y="1532543"/>
                  </a:cubicBezTo>
                  <a:cubicBezTo>
                    <a:pt x="1184224" y="1531114"/>
                    <a:pt x="1182128" y="1531304"/>
                    <a:pt x="1180699" y="1531019"/>
                  </a:cubicBezTo>
                  <a:cubicBezTo>
                    <a:pt x="1185462" y="1527875"/>
                    <a:pt x="1179747" y="1522351"/>
                    <a:pt x="1186510" y="1521494"/>
                  </a:cubicBezTo>
                  <a:cubicBezTo>
                    <a:pt x="1184605" y="1518160"/>
                    <a:pt x="1188796" y="1516826"/>
                    <a:pt x="1184414" y="1516350"/>
                  </a:cubicBezTo>
                  <a:cubicBezTo>
                    <a:pt x="1185748" y="1512826"/>
                    <a:pt x="1188415" y="1517398"/>
                    <a:pt x="1190605" y="1516826"/>
                  </a:cubicBezTo>
                  <a:cubicBezTo>
                    <a:pt x="1179557" y="1503110"/>
                    <a:pt x="1189177" y="1492157"/>
                    <a:pt x="1183843" y="1476250"/>
                  </a:cubicBezTo>
                  <a:cubicBezTo>
                    <a:pt x="1183271" y="1472821"/>
                    <a:pt x="1186605" y="1474059"/>
                    <a:pt x="1187843" y="1472821"/>
                  </a:cubicBezTo>
                  <a:cubicBezTo>
                    <a:pt x="1187367" y="1470154"/>
                    <a:pt x="1184605" y="1468535"/>
                    <a:pt x="1187081" y="1466534"/>
                  </a:cubicBezTo>
                  <a:cubicBezTo>
                    <a:pt x="1183081" y="1467868"/>
                    <a:pt x="1185748" y="1460153"/>
                    <a:pt x="1184128" y="1456247"/>
                  </a:cubicBezTo>
                  <a:cubicBezTo>
                    <a:pt x="1181080" y="1458724"/>
                    <a:pt x="1176318" y="1456057"/>
                    <a:pt x="1176985" y="1451961"/>
                  </a:cubicBezTo>
                  <a:cubicBezTo>
                    <a:pt x="1183366" y="1452533"/>
                    <a:pt x="1184700" y="1453866"/>
                    <a:pt x="1187653" y="1459105"/>
                  </a:cubicBezTo>
                  <a:cubicBezTo>
                    <a:pt x="1190986" y="1451961"/>
                    <a:pt x="1188224" y="1438341"/>
                    <a:pt x="1188700" y="1430435"/>
                  </a:cubicBezTo>
                  <a:cubicBezTo>
                    <a:pt x="1190510" y="1430911"/>
                    <a:pt x="1188796" y="1434150"/>
                    <a:pt x="1190891" y="1434340"/>
                  </a:cubicBezTo>
                  <a:cubicBezTo>
                    <a:pt x="1192225" y="1429673"/>
                    <a:pt x="1186795" y="1420910"/>
                    <a:pt x="1183652" y="1416242"/>
                  </a:cubicBezTo>
                  <a:cubicBezTo>
                    <a:pt x="1190129" y="1415004"/>
                    <a:pt x="1186605" y="1422243"/>
                    <a:pt x="1191939" y="1421958"/>
                  </a:cubicBezTo>
                  <a:cubicBezTo>
                    <a:pt x="1191749" y="1418624"/>
                    <a:pt x="1186033" y="1419100"/>
                    <a:pt x="1187748" y="1411575"/>
                  </a:cubicBezTo>
                  <a:cubicBezTo>
                    <a:pt x="1184795" y="1410813"/>
                    <a:pt x="1184890" y="1413575"/>
                    <a:pt x="1181461" y="1412337"/>
                  </a:cubicBezTo>
                  <a:cubicBezTo>
                    <a:pt x="1182700" y="1413956"/>
                    <a:pt x="1182319" y="1415004"/>
                    <a:pt x="1180033" y="1414718"/>
                  </a:cubicBezTo>
                  <a:cubicBezTo>
                    <a:pt x="1181938" y="1407003"/>
                    <a:pt x="1187748" y="1401098"/>
                    <a:pt x="1186700" y="1393954"/>
                  </a:cubicBezTo>
                  <a:cubicBezTo>
                    <a:pt x="1190129" y="1393287"/>
                    <a:pt x="1188986" y="1396621"/>
                    <a:pt x="1191463" y="1396812"/>
                  </a:cubicBezTo>
                  <a:cubicBezTo>
                    <a:pt x="1191844" y="1382048"/>
                    <a:pt x="1190986" y="1378619"/>
                    <a:pt x="1193653" y="1369475"/>
                  </a:cubicBezTo>
                  <a:cubicBezTo>
                    <a:pt x="1190224" y="1367951"/>
                    <a:pt x="1186319" y="1376333"/>
                    <a:pt x="1190701" y="1375475"/>
                  </a:cubicBezTo>
                  <a:cubicBezTo>
                    <a:pt x="1187557" y="1380714"/>
                    <a:pt x="1181461" y="1373475"/>
                    <a:pt x="1184986" y="1368713"/>
                  </a:cubicBezTo>
                  <a:cubicBezTo>
                    <a:pt x="1182128" y="1369951"/>
                    <a:pt x="1179652" y="1375666"/>
                    <a:pt x="1175937" y="1371761"/>
                  </a:cubicBezTo>
                  <a:cubicBezTo>
                    <a:pt x="1177937" y="1369475"/>
                    <a:pt x="1184509" y="1365665"/>
                    <a:pt x="1184033" y="1364903"/>
                  </a:cubicBezTo>
                  <a:cubicBezTo>
                    <a:pt x="1186415" y="1363664"/>
                    <a:pt x="1190129" y="1364236"/>
                    <a:pt x="1191367" y="1366713"/>
                  </a:cubicBezTo>
                  <a:cubicBezTo>
                    <a:pt x="1192606" y="1366808"/>
                    <a:pt x="1192510" y="1365284"/>
                    <a:pt x="1192796" y="1364331"/>
                  </a:cubicBezTo>
                  <a:cubicBezTo>
                    <a:pt x="1192510" y="1361474"/>
                    <a:pt x="1185938" y="1363950"/>
                    <a:pt x="1186891" y="1360140"/>
                  </a:cubicBezTo>
                  <a:cubicBezTo>
                    <a:pt x="1184509" y="1360521"/>
                    <a:pt x="1184319" y="1363474"/>
                    <a:pt x="1180509" y="1362141"/>
                  </a:cubicBezTo>
                  <a:cubicBezTo>
                    <a:pt x="1180414" y="1363760"/>
                    <a:pt x="1180223" y="1365474"/>
                    <a:pt x="1180128" y="1367093"/>
                  </a:cubicBezTo>
                  <a:cubicBezTo>
                    <a:pt x="1176508" y="1368141"/>
                    <a:pt x="1174889" y="1367951"/>
                    <a:pt x="1171460" y="1366331"/>
                  </a:cubicBezTo>
                  <a:cubicBezTo>
                    <a:pt x="1180509" y="1365665"/>
                    <a:pt x="1185462" y="1351758"/>
                    <a:pt x="1184414" y="1344900"/>
                  </a:cubicBezTo>
                  <a:cubicBezTo>
                    <a:pt x="1190034" y="1348139"/>
                    <a:pt x="1191272" y="1344805"/>
                    <a:pt x="1189939" y="1339090"/>
                  </a:cubicBezTo>
                  <a:cubicBezTo>
                    <a:pt x="1192129" y="1338804"/>
                    <a:pt x="1192225" y="1340233"/>
                    <a:pt x="1192225" y="1341757"/>
                  </a:cubicBezTo>
                  <a:cubicBezTo>
                    <a:pt x="1197654" y="1337471"/>
                    <a:pt x="1187557" y="1336518"/>
                    <a:pt x="1190605" y="1330422"/>
                  </a:cubicBezTo>
                  <a:cubicBezTo>
                    <a:pt x="1187843" y="1330327"/>
                    <a:pt x="1189653" y="1335661"/>
                    <a:pt x="1188796" y="1337756"/>
                  </a:cubicBezTo>
                  <a:cubicBezTo>
                    <a:pt x="1184890" y="1331946"/>
                    <a:pt x="1187176" y="1327755"/>
                    <a:pt x="1185176" y="1319945"/>
                  </a:cubicBezTo>
                  <a:cubicBezTo>
                    <a:pt x="1189653" y="1319183"/>
                    <a:pt x="1186986" y="1324136"/>
                    <a:pt x="1186033" y="1324993"/>
                  </a:cubicBezTo>
                  <a:cubicBezTo>
                    <a:pt x="1189272" y="1325660"/>
                    <a:pt x="1189462" y="1322612"/>
                    <a:pt x="1190224" y="1320326"/>
                  </a:cubicBezTo>
                  <a:cubicBezTo>
                    <a:pt x="1189939" y="1318897"/>
                    <a:pt x="1188319" y="1316992"/>
                    <a:pt x="1187843" y="1318897"/>
                  </a:cubicBezTo>
                  <a:cubicBezTo>
                    <a:pt x="1184414" y="1314420"/>
                    <a:pt x="1191749" y="1316421"/>
                    <a:pt x="1193082" y="1315563"/>
                  </a:cubicBezTo>
                  <a:cubicBezTo>
                    <a:pt x="1181271" y="1307753"/>
                    <a:pt x="1194987" y="1298609"/>
                    <a:pt x="1190129" y="1290322"/>
                  </a:cubicBezTo>
                  <a:cubicBezTo>
                    <a:pt x="1191367" y="1290417"/>
                    <a:pt x="1192606" y="1290513"/>
                    <a:pt x="1193844" y="1290608"/>
                  </a:cubicBezTo>
                  <a:cubicBezTo>
                    <a:pt x="1192891" y="1288703"/>
                    <a:pt x="1193272" y="1285655"/>
                    <a:pt x="1189177" y="1286417"/>
                  </a:cubicBezTo>
                  <a:cubicBezTo>
                    <a:pt x="1190034" y="1283940"/>
                    <a:pt x="1191367" y="1283940"/>
                    <a:pt x="1192987" y="1285464"/>
                  </a:cubicBezTo>
                  <a:cubicBezTo>
                    <a:pt x="1194511" y="1276606"/>
                    <a:pt x="1183747" y="1268700"/>
                    <a:pt x="1190891" y="1265271"/>
                  </a:cubicBezTo>
                  <a:cubicBezTo>
                    <a:pt x="1191558" y="1263176"/>
                    <a:pt x="1190129" y="1262890"/>
                    <a:pt x="1188605" y="1262604"/>
                  </a:cubicBezTo>
                  <a:cubicBezTo>
                    <a:pt x="1188986" y="1259461"/>
                    <a:pt x="1193463" y="1260033"/>
                    <a:pt x="1194987" y="1261842"/>
                  </a:cubicBezTo>
                  <a:cubicBezTo>
                    <a:pt x="1195368" y="1256032"/>
                    <a:pt x="1191653" y="1259175"/>
                    <a:pt x="1187748" y="1258699"/>
                  </a:cubicBezTo>
                  <a:cubicBezTo>
                    <a:pt x="1188510" y="1254317"/>
                    <a:pt x="1191463" y="1255937"/>
                    <a:pt x="1189558" y="1251365"/>
                  </a:cubicBezTo>
                  <a:cubicBezTo>
                    <a:pt x="1191558" y="1252413"/>
                    <a:pt x="1195844" y="1252698"/>
                    <a:pt x="1195177" y="1254413"/>
                  </a:cubicBezTo>
                  <a:cubicBezTo>
                    <a:pt x="1198321" y="1250031"/>
                    <a:pt x="1187557" y="1244316"/>
                    <a:pt x="1184224" y="1240983"/>
                  </a:cubicBezTo>
                  <a:cubicBezTo>
                    <a:pt x="1186415" y="1236982"/>
                    <a:pt x="1187557" y="1243364"/>
                    <a:pt x="1188986" y="1243840"/>
                  </a:cubicBezTo>
                  <a:cubicBezTo>
                    <a:pt x="1192796" y="1238030"/>
                    <a:pt x="1190129" y="1232505"/>
                    <a:pt x="1194034" y="1228029"/>
                  </a:cubicBezTo>
                  <a:cubicBezTo>
                    <a:pt x="1192415" y="1232124"/>
                    <a:pt x="1186510" y="1232029"/>
                    <a:pt x="1183938" y="1228505"/>
                  </a:cubicBezTo>
                  <a:cubicBezTo>
                    <a:pt x="1185271" y="1224028"/>
                    <a:pt x="1186605" y="1230600"/>
                    <a:pt x="1190320" y="1226504"/>
                  </a:cubicBezTo>
                  <a:cubicBezTo>
                    <a:pt x="1189653" y="1223171"/>
                    <a:pt x="1186128" y="1222313"/>
                    <a:pt x="1185938" y="1218694"/>
                  </a:cubicBezTo>
                  <a:cubicBezTo>
                    <a:pt x="1189272" y="1219075"/>
                    <a:pt x="1188605" y="1216789"/>
                    <a:pt x="1190891" y="1219075"/>
                  </a:cubicBezTo>
                  <a:cubicBezTo>
                    <a:pt x="1189939" y="1217551"/>
                    <a:pt x="1189558" y="1215646"/>
                    <a:pt x="1190129" y="1212788"/>
                  </a:cubicBezTo>
                  <a:cubicBezTo>
                    <a:pt x="1188891" y="1212693"/>
                    <a:pt x="1187653" y="1212598"/>
                    <a:pt x="1186415" y="1212503"/>
                  </a:cubicBezTo>
                  <a:cubicBezTo>
                    <a:pt x="1182128" y="1215360"/>
                    <a:pt x="1190320" y="1207836"/>
                    <a:pt x="1191367" y="1212884"/>
                  </a:cubicBezTo>
                  <a:cubicBezTo>
                    <a:pt x="1196797" y="1202501"/>
                    <a:pt x="1192796" y="1187452"/>
                    <a:pt x="1192891" y="1179165"/>
                  </a:cubicBezTo>
                  <a:cubicBezTo>
                    <a:pt x="1197559" y="1174688"/>
                    <a:pt x="1196701" y="1164973"/>
                    <a:pt x="1194320" y="1161734"/>
                  </a:cubicBezTo>
                  <a:cubicBezTo>
                    <a:pt x="1198035" y="1154876"/>
                    <a:pt x="1196225" y="1152495"/>
                    <a:pt x="1194320" y="1146685"/>
                  </a:cubicBezTo>
                  <a:cubicBezTo>
                    <a:pt x="1198511" y="1152400"/>
                    <a:pt x="1201369" y="1133540"/>
                    <a:pt x="1196701" y="1133064"/>
                  </a:cubicBezTo>
                  <a:cubicBezTo>
                    <a:pt x="1200797" y="1127254"/>
                    <a:pt x="1198702" y="1124682"/>
                    <a:pt x="1200702" y="1114586"/>
                  </a:cubicBezTo>
                  <a:cubicBezTo>
                    <a:pt x="1198511" y="1114681"/>
                    <a:pt x="1197654" y="1116491"/>
                    <a:pt x="1197844" y="1119348"/>
                  </a:cubicBezTo>
                  <a:cubicBezTo>
                    <a:pt x="1196892" y="1118586"/>
                    <a:pt x="1195940" y="1117919"/>
                    <a:pt x="1194225" y="1117824"/>
                  </a:cubicBezTo>
                  <a:cubicBezTo>
                    <a:pt x="1199083" y="1113633"/>
                    <a:pt x="1202416" y="1109823"/>
                    <a:pt x="1200511" y="1102108"/>
                  </a:cubicBezTo>
                  <a:cubicBezTo>
                    <a:pt x="1198035" y="1103251"/>
                    <a:pt x="1202702" y="1111442"/>
                    <a:pt x="1194987" y="1109156"/>
                  </a:cubicBezTo>
                  <a:cubicBezTo>
                    <a:pt x="1194892" y="1102298"/>
                    <a:pt x="1196225" y="1099060"/>
                    <a:pt x="1193844" y="1092869"/>
                  </a:cubicBezTo>
                  <a:cubicBezTo>
                    <a:pt x="1198892" y="1089821"/>
                    <a:pt x="1198511" y="1082486"/>
                    <a:pt x="1200035" y="1078391"/>
                  </a:cubicBezTo>
                  <a:cubicBezTo>
                    <a:pt x="1199749" y="1076676"/>
                    <a:pt x="1196987" y="1077152"/>
                    <a:pt x="1195177" y="1076771"/>
                  </a:cubicBezTo>
                  <a:cubicBezTo>
                    <a:pt x="1194892" y="1073247"/>
                    <a:pt x="1199940" y="1076009"/>
                    <a:pt x="1200416" y="1073438"/>
                  </a:cubicBezTo>
                  <a:cubicBezTo>
                    <a:pt x="1199464" y="1069913"/>
                    <a:pt x="1196987" y="1074962"/>
                    <a:pt x="1195558" y="1071818"/>
                  </a:cubicBezTo>
                  <a:cubicBezTo>
                    <a:pt x="1198130" y="1068580"/>
                    <a:pt x="1201274" y="1059912"/>
                    <a:pt x="1195463" y="1058007"/>
                  </a:cubicBezTo>
                  <a:cubicBezTo>
                    <a:pt x="1194130" y="1058674"/>
                    <a:pt x="1193939" y="1060769"/>
                    <a:pt x="1191463" y="1060198"/>
                  </a:cubicBezTo>
                  <a:cubicBezTo>
                    <a:pt x="1190605" y="1059055"/>
                    <a:pt x="1190320" y="1057245"/>
                    <a:pt x="1190605" y="1055150"/>
                  </a:cubicBezTo>
                  <a:cubicBezTo>
                    <a:pt x="1188796" y="1054959"/>
                    <a:pt x="1186224" y="1060103"/>
                    <a:pt x="1186891" y="1054864"/>
                  </a:cubicBezTo>
                  <a:cubicBezTo>
                    <a:pt x="1183747" y="1056578"/>
                    <a:pt x="1180890" y="1058769"/>
                    <a:pt x="1179937" y="1063055"/>
                  </a:cubicBezTo>
                  <a:cubicBezTo>
                    <a:pt x="1177366" y="1059531"/>
                    <a:pt x="1180414" y="1055054"/>
                    <a:pt x="1180699" y="1053149"/>
                  </a:cubicBezTo>
                  <a:cubicBezTo>
                    <a:pt x="1183081" y="1052768"/>
                    <a:pt x="1188034" y="1055436"/>
                    <a:pt x="1187176" y="1051149"/>
                  </a:cubicBezTo>
                  <a:cubicBezTo>
                    <a:pt x="1190320" y="1053911"/>
                    <a:pt x="1191844" y="1052673"/>
                    <a:pt x="1194415" y="1054292"/>
                  </a:cubicBezTo>
                  <a:cubicBezTo>
                    <a:pt x="1197178" y="1054292"/>
                    <a:pt x="1197368" y="1051340"/>
                    <a:pt x="1197463" y="1048292"/>
                  </a:cubicBezTo>
                  <a:cubicBezTo>
                    <a:pt x="1200321" y="1048863"/>
                    <a:pt x="1202416" y="1051149"/>
                    <a:pt x="1204893" y="1048863"/>
                  </a:cubicBezTo>
                  <a:cubicBezTo>
                    <a:pt x="1204512" y="1046577"/>
                    <a:pt x="1199464" y="1038767"/>
                    <a:pt x="1204131" y="1042481"/>
                  </a:cubicBezTo>
                  <a:cubicBezTo>
                    <a:pt x="1202988" y="1040767"/>
                    <a:pt x="1203369" y="1037719"/>
                    <a:pt x="1200797" y="1037243"/>
                  </a:cubicBezTo>
                  <a:cubicBezTo>
                    <a:pt x="1200035" y="1041338"/>
                    <a:pt x="1198607" y="1037147"/>
                    <a:pt x="1196987" y="1038195"/>
                  </a:cubicBezTo>
                  <a:cubicBezTo>
                    <a:pt x="1194701" y="1035433"/>
                    <a:pt x="1197368" y="1028575"/>
                    <a:pt x="1191463" y="1028956"/>
                  </a:cubicBezTo>
                  <a:cubicBezTo>
                    <a:pt x="1187653" y="1026956"/>
                    <a:pt x="1196416" y="1027622"/>
                    <a:pt x="1196416" y="1029337"/>
                  </a:cubicBezTo>
                  <a:cubicBezTo>
                    <a:pt x="1194130" y="1025336"/>
                    <a:pt x="1194320" y="1024479"/>
                    <a:pt x="1198321" y="1022003"/>
                  </a:cubicBezTo>
                  <a:cubicBezTo>
                    <a:pt x="1197463" y="1019050"/>
                    <a:pt x="1194987" y="1025146"/>
                    <a:pt x="1190796" y="1022669"/>
                  </a:cubicBezTo>
                  <a:cubicBezTo>
                    <a:pt x="1192796" y="1016002"/>
                    <a:pt x="1195368" y="1017431"/>
                    <a:pt x="1198035" y="1010763"/>
                  </a:cubicBezTo>
                  <a:cubicBezTo>
                    <a:pt x="1199083" y="1011430"/>
                    <a:pt x="1200226" y="1012001"/>
                    <a:pt x="1200321" y="1013430"/>
                  </a:cubicBezTo>
                  <a:cubicBezTo>
                    <a:pt x="1202321" y="1011144"/>
                    <a:pt x="1204512" y="1009334"/>
                    <a:pt x="1206988" y="1007715"/>
                  </a:cubicBezTo>
                  <a:cubicBezTo>
                    <a:pt x="1205560" y="1005143"/>
                    <a:pt x="1201654" y="1004572"/>
                    <a:pt x="1198607" y="1003334"/>
                  </a:cubicBezTo>
                  <a:cubicBezTo>
                    <a:pt x="1200892" y="998571"/>
                    <a:pt x="1200035" y="1003715"/>
                    <a:pt x="1203559" y="1003715"/>
                  </a:cubicBezTo>
                  <a:cubicBezTo>
                    <a:pt x="1205274" y="989999"/>
                    <a:pt x="1207846" y="971139"/>
                    <a:pt x="1203845" y="953708"/>
                  </a:cubicBezTo>
                  <a:cubicBezTo>
                    <a:pt x="1202607" y="953613"/>
                    <a:pt x="1202797" y="955137"/>
                    <a:pt x="1202416" y="956090"/>
                  </a:cubicBezTo>
                  <a:cubicBezTo>
                    <a:pt x="1199654" y="953518"/>
                    <a:pt x="1204893" y="949898"/>
                    <a:pt x="1207655" y="952756"/>
                  </a:cubicBezTo>
                  <a:cubicBezTo>
                    <a:pt x="1212132" y="936468"/>
                    <a:pt x="1204988" y="933420"/>
                    <a:pt x="1206322" y="922657"/>
                  </a:cubicBezTo>
                  <a:cubicBezTo>
                    <a:pt x="1204607" y="923990"/>
                    <a:pt x="1204321" y="923038"/>
                    <a:pt x="1202607" y="922371"/>
                  </a:cubicBezTo>
                  <a:cubicBezTo>
                    <a:pt x="1199273" y="921800"/>
                    <a:pt x="1205465" y="927515"/>
                    <a:pt x="1199845" y="925895"/>
                  </a:cubicBezTo>
                  <a:cubicBezTo>
                    <a:pt x="1201845" y="918561"/>
                    <a:pt x="1207750" y="918275"/>
                    <a:pt x="1204798" y="911227"/>
                  </a:cubicBezTo>
                  <a:cubicBezTo>
                    <a:pt x="1207369" y="912560"/>
                    <a:pt x="1208989" y="914656"/>
                    <a:pt x="1207941" y="919037"/>
                  </a:cubicBezTo>
                  <a:cubicBezTo>
                    <a:pt x="1210227" y="913037"/>
                    <a:pt x="1210703" y="891129"/>
                    <a:pt x="1208703" y="879032"/>
                  </a:cubicBezTo>
                  <a:cubicBezTo>
                    <a:pt x="1210703" y="878842"/>
                    <a:pt x="1210799" y="880366"/>
                    <a:pt x="1212322" y="880556"/>
                  </a:cubicBezTo>
                  <a:cubicBezTo>
                    <a:pt x="1211370" y="875222"/>
                    <a:pt x="1208512" y="871412"/>
                    <a:pt x="1207179" y="866364"/>
                  </a:cubicBezTo>
                  <a:cubicBezTo>
                    <a:pt x="1203750" y="865031"/>
                    <a:pt x="1203845" y="867888"/>
                    <a:pt x="1200892" y="867126"/>
                  </a:cubicBezTo>
                  <a:cubicBezTo>
                    <a:pt x="1201940" y="866364"/>
                    <a:pt x="1204226" y="860363"/>
                    <a:pt x="1201464" y="859697"/>
                  </a:cubicBezTo>
                  <a:cubicBezTo>
                    <a:pt x="1201940" y="855982"/>
                    <a:pt x="1205655" y="863888"/>
                    <a:pt x="1206322" y="859506"/>
                  </a:cubicBezTo>
                  <a:close/>
                  <a:moveTo>
                    <a:pt x="1228610" y="986379"/>
                  </a:moveTo>
                  <a:cubicBezTo>
                    <a:pt x="1226896" y="985903"/>
                    <a:pt x="1227848" y="983141"/>
                    <a:pt x="1227753" y="981331"/>
                  </a:cubicBezTo>
                  <a:cubicBezTo>
                    <a:pt x="1231753" y="982855"/>
                    <a:pt x="1231944" y="979902"/>
                    <a:pt x="1231849" y="976664"/>
                  </a:cubicBezTo>
                  <a:cubicBezTo>
                    <a:pt x="1234992" y="980474"/>
                    <a:pt x="1232611" y="987713"/>
                    <a:pt x="1231849" y="991713"/>
                  </a:cubicBezTo>
                  <a:cubicBezTo>
                    <a:pt x="1230039" y="991332"/>
                    <a:pt x="1231753" y="987998"/>
                    <a:pt x="1229658" y="987808"/>
                  </a:cubicBezTo>
                  <a:cubicBezTo>
                    <a:pt x="1229753" y="986570"/>
                    <a:pt x="1231277" y="986951"/>
                    <a:pt x="1232230" y="986760"/>
                  </a:cubicBezTo>
                  <a:cubicBezTo>
                    <a:pt x="1231849" y="984379"/>
                    <a:pt x="1228039" y="980188"/>
                    <a:pt x="1228610" y="986379"/>
                  </a:cubicBezTo>
                  <a:close/>
                  <a:moveTo>
                    <a:pt x="1223562" y="1094869"/>
                  </a:moveTo>
                  <a:cubicBezTo>
                    <a:pt x="1219466" y="1094869"/>
                    <a:pt x="1221276" y="1089821"/>
                    <a:pt x="1217752" y="1089344"/>
                  </a:cubicBezTo>
                  <a:cubicBezTo>
                    <a:pt x="1218704" y="1088201"/>
                    <a:pt x="1220704" y="1088297"/>
                    <a:pt x="1220514" y="1085820"/>
                  </a:cubicBezTo>
                  <a:cubicBezTo>
                    <a:pt x="1224610" y="1087344"/>
                    <a:pt x="1226038" y="1090868"/>
                    <a:pt x="1223562" y="1094869"/>
                  </a:cubicBezTo>
                  <a:close/>
                  <a:moveTo>
                    <a:pt x="1224991" y="1123730"/>
                  </a:moveTo>
                  <a:cubicBezTo>
                    <a:pt x="1223657" y="1126587"/>
                    <a:pt x="1221466" y="1120682"/>
                    <a:pt x="1221657" y="1118491"/>
                  </a:cubicBezTo>
                  <a:cubicBezTo>
                    <a:pt x="1224800" y="1118872"/>
                    <a:pt x="1228039" y="1119253"/>
                    <a:pt x="1227562" y="1122682"/>
                  </a:cubicBezTo>
                  <a:cubicBezTo>
                    <a:pt x="1226324" y="1122587"/>
                    <a:pt x="1225086" y="1122492"/>
                    <a:pt x="1223848" y="1122396"/>
                  </a:cubicBezTo>
                  <a:cubicBezTo>
                    <a:pt x="1223467" y="1123444"/>
                    <a:pt x="1224228" y="1123634"/>
                    <a:pt x="1224991" y="1123730"/>
                  </a:cubicBezTo>
                  <a:close/>
                  <a:moveTo>
                    <a:pt x="1222324" y="1126016"/>
                  </a:moveTo>
                  <a:cubicBezTo>
                    <a:pt x="1222609" y="1129540"/>
                    <a:pt x="1215656" y="1124492"/>
                    <a:pt x="1215847" y="1128016"/>
                  </a:cubicBezTo>
                  <a:cubicBezTo>
                    <a:pt x="1212608" y="1126587"/>
                    <a:pt x="1217466" y="1123825"/>
                    <a:pt x="1217657" y="1121920"/>
                  </a:cubicBezTo>
                  <a:cubicBezTo>
                    <a:pt x="1221657" y="1121158"/>
                    <a:pt x="1219942" y="1125349"/>
                    <a:pt x="1222324" y="1126016"/>
                  </a:cubicBezTo>
                  <a:close/>
                  <a:moveTo>
                    <a:pt x="1217847" y="1119443"/>
                  </a:moveTo>
                  <a:cubicBezTo>
                    <a:pt x="1216418" y="1119158"/>
                    <a:pt x="1215561" y="1119539"/>
                    <a:pt x="1215275" y="1120491"/>
                  </a:cubicBezTo>
                  <a:cubicBezTo>
                    <a:pt x="1213465" y="1120110"/>
                    <a:pt x="1215180" y="1116776"/>
                    <a:pt x="1213084" y="1116586"/>
                  </a:cubicBezTo>
                  <a:cubicBezTo>
                    <a:pt x="1213656" y="1114967"/>
                    <a:pt x="1215466" y="1114776"/>
                    <a:pt x="1215847" y="1113062"/>
                  </a:cubicBezTo>
                  <a:cubicBezTo>
                    <a:pt x="1218514" y="1113443"/>
                    <a:pt x="1218228" y="1116395"/>
                    <a:pt x="1217847" y="1119443"/>
                  </a:cubicBezTo>
                  <a:close/>
                  <a:moveTo>
                    <a:pt x="1184128" y="1550831"/>
                  </a:moveTo>
                  <a:cubicBezTo>
                    <a:pt x="1185271" y="1552164"/>
                    <a:pt x="1186415" y="1553498"/>
                    <a:pt x="1187557" y="1554831"/>
                  </a:cubicBezTo>
                  <a:cubicBezTo>
                    <a:pt x="1191463" y="1553307"/>
                    <a:pt x="1186986" y="1549307"/>
                    <a:pt x="1188224" y="1546163"/>
                  </a:cubicBezTo>
                  <a:cubicBezTo>
                    <a:pt x="1193177" y="1546735"/>
                    <a:pt x="1201845" y="1558355"/>
                    <a:pt x="1190701" y="1561404"/>
                  </a:cubicBezTo>
                  <a:cubicBezTo>
                    <a:pt x="1192129" y="1554831"/>
                    <a:pt x="1183652" y="1556641"/>
                    <a:pt x="1184128" y="1550831"/>
                  </a:cubicBezTo>
                  <a:close/>
                  <a:moveTo>
                    <a:pt x="1184605" y="1729805"/>
                  </a:moveTo>
                  <a:cubicBezTo>
                    <a:pt x="1185652" y="1727710"/>
                    <a:pt x="1186891" y="1729805"/>
                    <a:pt x="1188319" y="1730091"/>
                  </a:cubicBezTo>
                  <a:cubicBezTo>
                    <a:pt x="1188224" y="1730948"/>
                    <a:pt x="1188129" y="1731710"/>
                    <a:pt x="1188129" y="1732568"/>
                  </a:cubicBezTo>
                  <a:cubicBezTo>
                    <a:pt x="1182414" y="1731329"/>
                    <a:pt x="1189082" y="1740473"/>
                    <a:pt x="1186510" y="1737425"/>
                  </a:cubicBezTo>
                  <a:cubicBezTo>
                    <a:pt x="1184509" y="1737806"/>
                    <a:pt x="1185176" y="1741235"/>
                    <a:pt x="1181366" y="1739521"/>
                  </a:cubicBezTo>
                  <a:cubicBezTo>
                    <a:pt x="1181652" y="1738092"/>
                    <a:pt x="1181271" y="1737330"/>
                    <a:pt x="1180318" y="1736949"/>
                  </a:cubicBezTo>
                  <a:cubicBezTo>
                    <a:pt x="1180699" y="1735521"/>
                    <a:pt x="1181652" y="1736378"/>
                    <a:pt x="1181557" y="1737044"/>
                  </a:cubicBezTo>
                  <a:cubicBezTo>
                    <a:pt x="1182224" y="1735044"/>
                    <a:pt x="1187462" y="1731520"/>
                    <a:pt x="1184605" y="1729805"/>
                  </a:cubicBezTo>
                  <a:close/>
                  <a:moveTo>
                    <a:pt x="1186128" y="1788765"/>
                  </a:moveTo>
                  <a:cubicBezTo>
                    <a:pt x="1185176" y="1787813"/>
                    <a:pt x="1182890" y="1786575"/>
                    <a:pt x="1182414" y="1788479"/>
                  </a:cubicBezTo>
                  <a:cubicBezTo>
                    <a:pt x="1180890" y="1787241"/>
                    <a:pt x="1181557" y="1782288"/>
                    <a:pt x="1186605" y="1782574"/>
                  </a:cubicBezTo>
                  <a:cubicBezTo>
                    <a:pt x="1188796" y="1785050"/>
                    <a:pt x="1186510" y="1785717"/>
                    <a:pt x="1186128" y="1788765"/>
                  </a:cubicBezTo>
                  <a:close/>
                  <a:moveTo>
                    <a:pt x="1177175" y="1667893"/>
                  </a:moveTo>
                  <a:cubicBezTo>
                    <a:pt x="1180033" y="1668560"/>
                    <a:pt x="1177461" y="1673798"/>
                    <a:pt x="1181747" y="1673322"/>
                  </a:cubicBezTo>
                  <a:cubicBezTo>
                    <a:pt x="1179271" y="1674465"/>
                    <a:pt x="1177175" y="1676084"/>
                    <a:pt x="1174032" y="1676466"/>
                  </a:cubicBezTo>
                  <a:cubicBezTo>
                    <a:pt x="1175746" y="1674465"/>
                    <a:pt x="1177556" y="1672465"/>
                    <a:pt x="1177175" y="1667893"/>
                  </a:cubicBezTo>
                  <a:close/>
                  <a:moveTo>
                    <a:pt x="1181652" y="1643223"/>
                  </a:moveTo>
                  <a:cubicBezTo>
                    <a:pt x="1180318" y="1645319"/>
                    <a:pt x="1178413" y="1646652"/>
                    <a:pt x="1177461" y="1649129"/>
                  </a:cubicBezTo>
                  <a:cubicBezTo>
                    <a:pt x="1173079" y="1648176"/>
                    <a:pt x="1176890" y="1641604"/>
                    <a:pt x="1181652" y="1643223"/>
                  </a:cubicBezTo>
                  <a:close/>
                  <a:moveTo>
                    <a:pt x="1176699" y="1781717"/>
                  </a:moveTo>
                  <a:cubicBezTo>
                    <a:pt x="1181080" y="1782955"/>
                    <a:pt x="1177937" y="1787717"/>
                    <a:pt x="1176127" y="1789146"/>
                  </a:cubicBezTo>
                  <a:cubicBezTo>
                    <a:pt x="1172699" y="1787622"/>
                    <a:pt x="1176794" y="1783908"/>
                    <a:pt x="1176699" y="1781717"/>
                  </a:cubicBezTo>
                  <a:close/>
                  <a:moveTo>
                    <a:pt x="1178604" y="1680561"/>
                  </a:moveTo>
                  <a:cubicBezTo>
                    <a:pt x="1178890" y="1679133"/>
                    <a:pt x="1180985" y="1679704"/>
                    <a:pt x="1182414" y="1679609"/>
                  </a:cubicBezTo>
                  <a:cubicBezTo>
                    <a:pt x="1179937" y="1687705"/>
                    <a:pt x="1180223" y="1689229"/>
                    <a:pt x="1178604" y="1680561"/>
                  </a:cubicBezTo>
                  <a:close/>
                  <a:moveTo>
                    <a:pt x="1172222" y="1543687"/>
                  </a:moveTo>
                  <a:cubicBezTo>
                    <a:pt x="1171746" y="1543877"/>
                    <a:pt x="1171555" y="1543973"/>
                    <a:pt x="1171365" y="1544068"/>
                  </a:cubicBezTo>
                  <a:cubicBezTo>
                    <a:pt x="1172222" y="1543592"/>
                    <a:pt x="1175270" y="1541877"/>
                    <a:pt x="1174984" y="1540163"/>
                  </a:cubicBezTo>
                  <a:cubicBezTo>
                    <a:pt x="1178699" y="1541401"/>
                    <a:pt x="1177270" y="1541210"/>
                    <a:pt x="1181176" y="1540639"/>
                  </a:cubicBezTo>
                  <a:cubicBezTo>
                    <a:pt x="1180318" y="1544163"/>
                    <a:pt x="1178128" y="1546068"/>
                    <a:pt x="1174508" y="1546354"/>
                  </a:cubicBezTo>
                  <a:cubicBezTo>
                    <a:pt x="1175080" y="1544258"/>
                    <a:pt x="1173746" y="1543877"/>
                    <a:pt x="1172222" y="1543687"/>
                  </a:cubicBezTo>
                  <a:close/>
                  <a:moveTo>
                    <a:pt x="1178699" y="1540448"/>
                  </a:moveTo>
                  <a:cubicBezTo>
                    <a:pt x="1178128" y="1538448"/>
                    <a:pt x="1176223" y="1532162"/>
                    <a:pt x="1172032" y="1529876"/>
                  </a:cubicBezTo>
                  <a:cubicBezTo>
                    <a:pt x="1173365" y="1526351"/>
                    <a:pt x="1174032" y="1528638"/>
                    <a:pt x="1177080" y="1529018"/>
                  </a:cubicBezTo>
                  <a:cubicBezTo>
                    <a:pt x="1173651" y="1533971"/>
                    <a:pt x="1180318" y="1534829"/>
                    <a:pt x="1182604" y="1538258"/>
                  </a:cubicBezTo>
                  <a:cubicBezTo>
                    <a:pt x="1182224" y="1539972"/>
                    <a:pt x="1178890" y="1538353"/>
                    <a:pt x="1178699" y="1540448"/>
                  </a:cubicBezTo>
                  <a:close/>
                  <a:moveTo>
                    <a:pt x="1172984" y="1487394"/>
                  </a:moveTo>
                  <a:cubicBezTo>
                    <a:pt x="1172603" y="1484918"/>
                    <a:pt x="1180604" y="1484632"/>
                    <a:pt x="1174508" y="1483775"/>
                  </a:cubicBezTo>
                  <a:cubicBezTo>
                    <a:pt x="1175270" y="1482727"/>
                    <a:pt x="1178128" y="1482155"/>
                    <a:pt x="1175937" y="1481393"/>
                  </a:cubicBezTo>
                  <a:cubicBezTo>
                    <a:pt x="1175746" y="1480346"/>
                    <a:pt x="1176508" y="1480250"/>
                    <a:pt x="1177270" y="1480250"/>
                  </a:cubicBezTo>
                  <a:cubicBezTo>
                    <a:pt x="1178128" y="1480346"/>
                    <a:pt x="1178890" y="1480346"/>
                    <a:pt x="1179747" y="1480441"/>
                  </a:cubicBezTo>
                  <a:cubicBezTo>
                    <a:pt x="1177175" y="1482346"/>
                    <a:pt x="1180033" y="1490728"/>
                    <a:pt x="1175270" y="1490061"/>
                  </a:cubicBezTo>
                  <a:cubicBezTo>
                    <a:pt x="1176318" y="1485489"/>
                    <a:pt x="1177651" y="1487108"/>
                    <a:pt x="1172984" y="1487394"/>
                  </a:cubicBezTo>
                  <a:close/>
                  <a:moveTo>
                    <a:pt x="1168031" y="1594550"/>
                  </a:moveTo>
                  <a:cubicBezTo>
                    <a:pt x="1166602" y="1594265"/>
                    <a:pt x="1165840" y="1594646"/>
                    <a:pt x="1165459" y="1595598"/>
                  </a:cubicBezTo>
                  <a:cubicBezTo>
                    <a:pt x="1164697" y="1595122"/>
                    <a:pt x="1164888" y="1584073"/>
                    <a:pt x="1168888" y="1584549"/>
                  </a:cubicBezTo>
                  <a:cubicBezTo>
                    <a:pt x="1169841" y="1587597"/>
                    <a:pt x="1165936" y="1588931"/>
                    <a:pt x="1168031" y="1594550"/>
                  </a:cubicBezTo>
                  <a:close/>
                  <a:moveTo>
                    <a:pt x="1164221" y="1549307"/>
                  </a:moveTo>
                  <a:cubicBezTo>
                    <a:pt x="1163078" y="1543020"/>
                    <a:pt x="1167745" y="1543401"/>
                    <a:pt x="1167650" y="1538258"/>
                  </a:cubicBezTo>
                  <a:cubicBezTo>
                    <a:pt x="1170603" y="1540734"/>
                    <a:pt x="1170317" y="1549688"/>
                    <a:pt x="1164221" y="1549307"/>
                  </a:cubicBezTo>
                  <a:close/>
                  <a:moveTo>
                    <a:pt x="1162411" y="2915382"/>
                  </a:moveTo>
                  <a:cubicBezTo>
                    <a:pt x="1158030" y="2915287"/>
                    <a:pt x="1160411" y="2909382"/>
                    <a:pt x="1155363" y="2909858"/>
                  </a:cubicBezTo>
                  <a:cubicBezTo>
                    <a:pt x="1155458" y="2909001"/>
                    <a:pt x="1155458" y="2908239"/>
                    <a:pt x="1155553" y="2907381"/>
                  </a:cubicBezTo>
                  <a:cubicBezTo>
                    <a:pt x="1156601" y="2907667"/>
                    <a:pt x="1156792" y="2907000"/>
                    <a:pt x="1156887" y="2906238"/>
                  </a:cubicBezTo>
                  <a:cubicBezTo>
                    <a:pt x="1158125" y="2906334"/>
                    <a:pt x="1157744" y="2907858"/>
                    <a:pt x="1157935" y="2908810"/>
                  </a:cubicBezTo>
                  <a:cubicBezTo>
                    <a:pt x="1160125" y="2909191"/>
                    <a:pt x="1160697" y="2907477"/>
                    <a:pt x="1162983" y="2908048"/>
                  </a:cubicBezTo>
                  <a:cubicBezTo>
                    <a:pt x="1162507" y="2912620"/>
                    <a:pt x="1161364" y="2911382"/>
                    <a:pt x="1162411" y="2915382"/>
                  </a:cubicBezTo>
                  <a:close/>
                  <a:moveTo>
                    <a:pt x="1161649" y="1581596"/>
                  </a:moveTo>
                  <a:cubicBezTo>
                    <a:pt x="1156982" y="1579882"/>
                    <a:pt x="1158220" y="1569309"/>
                    <a:pt x="1162792" y="1567976"/>
                  </a:cubicBezTo>
                  <a:cubicBezTo>
                    <a:pt x="1161840" y="1574548"/>
                    <a:pt x="1161078" y="1575215"/>
                    <a:pt x="1161649" y="1581596"/>
                  </a:cubicBezTo>
                  <a:close/>
                  <a:moveTo>
                    <a:pt x="1160697" y="1623983"/>
                  </a:moveTo>
                  <a:cubicBezTo>
                    <a:pt x="1164031" y="1625412"/>
                    <a:pt x="1157935" y="1628364"/>
                    <a:pt x="1162792" y="1629126"/>
                  </a:cubicBezTo>
                  <a:cubicBezTo>
                    <a:pt x="1160887" y="1632555"/>
                    <a:pt x="1157363" y="1627697"/>
                    <a:pt x="1155458" y="1627317"/>
                  </a:cubicBezTo>
                  <a:cubicBezTo>
                    <a:pt x="1155934" y="1624840"/>
                    <a:pt x="1160125" y="1626554"/>
                    <a:pt x="1160697" y="1623983"/>
                  </a:cubicBezTo>
                  <a:close/>
                  <a:moveTo>
                    <a:pt x="1154982" y="1478441"/>
                  </a:moveTo>
                  <a:cubicBezTo>
                    <a:pt x="1155744" y="1474821"/>
                    <a:pt x="1159363" y="1474535"/>
                    <a:pt x="1160507" y="1471392"/>
                  </a:cubicBezTo>
                  <a:cubicBezTo>
                    <a:pt x="1161745" y="1472345"/>
                    <a:pt x="1161554" y="1474345"/>
                    <a:pt x="1164031" y="1474154"/>
                  </a:cubicBezTo>
                  <a:cubicBezTo>
                    <a:pt x="1160411" y="1474917"/>
                    <a:pt x="1158030" y="1477107"/>
                    <a:pt x="1154982" y="1478441"/>
                  </a:cubicBezTo>
                  <a:close/>
                  <a:moveTo>
                    <a:pt x="1160411" y="1411289"/>
                  </a:moveTo>
                  <a:cubicBezTo>
                    <a:pt x="1162602" y="1407670"/>
                    <a:pt x="1161078" y="1416814"/>
                    <a:pt x="1160983" y="1418814"/>
                  </a:cubicBezTo>
                  <a:cubicBezTo>
                    <a:pt x="1159744" y="1418719"/>
                    <a:pt x="1158506" y="1418624"/>
                    <a:pt x="1157268" y="1418529"/>
                  </a:cubicBezTo>
                  <a:cubicBezTo>
                    <a:pt x="1158506" y="1420148"/>
                    <a:pt x="1158125" y="1421196"/>
                    <a:pt x="1155839" y="1420910"/>
                  </a:cubicBezTo>
                  <a:cubicBezTo>
                    <a:pt x="1154887" y="1414814"/>
                    <a:pt x="1161840" y="1418052"/>
                    <a:pt x="1160411" y="1411289"/>
                  </a:cubicBezTo>
                  <a:close/>
                  <a:moveTo>
                    <a:pt x="1166888" y="1315468"/>
                  </a:moveTo>
                  <a:cubicBezTo>
                    <a:pt x="1173079" y="1319088"/>
                    <a:pt x="1168222" y="1320516"/>
                    <a:pt x="1172317" y="1325946"/>
                  </a:cubicBezTo>
                  <a:cubicBezTo>
                    <a:pt x="1169746" y="1328898"/>
                    <a:pt x="1168031" y="1324421"/>
                    <a:pt x="1164793" y="1326612"/>
                  </a:cubicBezTo>
                  <a:cubicBezTo>
                    <a:pt x="1167841" y="1322421"/>
                    <a:pt x="1167365" y="1320516"/>
                    <a:pt x="1166888" y="1315468"/>
                  </a:cubicBezTo>
                  <a:close/>
                  <a:moveTo>
                    <a:pt x="1182700" y="1074009"/>
                  </a:moveTo>
                  <a:cubicBezTo>
                    <a:pt x="1186415" y="1075247"/>
                    <a:pt x="1184986" y="1075057"/>
                    <a:pt x="1188891" y="1074486"/>
                  </a:cubicBezTo>
                  <a:cubicBezTo>
                    <a:pt x="1190701" y="1078010"/>
                    <a:pt x="1186415" y="1080200"/>
                    <a:pt x="1190796" y="1082105"/>
                  </a:cubicBezTo>
                  <a:cubicBezTo>
                    <a:pt x="1190701" y="1077724"/>
                    <a:pt x="1191272" y="1075724"/>
                    <a:pt x="1190129" y="1074581"/>
                  </a:cubicBezTo>
                  <a:cubicBezTo>
                    <a:pt x="1190796" y="1072771"/>
                    <a:pt x="1191749" y="1075247"/>
                    <a:pt x="1193844" y="1074867"/>
                  </a:cubicBezTo>
                  <a:cubicBezTo>
                    <a:pt x="1191749" y="1079724"/>
                    <a:pt x="1196225" y="1079057"/>
                    <a:pt x="1195749" y="1082486"/>
                  </a:cubicBezTo>
                  <a:cubicBezTo>
                    <a:pt x="1193082" y="1084392"/>
                    <a:pt x="1194130" y="1082201"/>
                    <a:pt x="1190796" y="1082105"/>
                  </a:cubicBezTo>
                  <a:cubicBezTo>
                    <a:pt x="1182985" y="1085058"/>
                    <a:pt x="1186795" y="1080200"/>
                    <a:pt x="1179747" y="1079915"/>
                  </a:cubicBezTo>
                  <a:cubicBezTo>
                    <a:pt x="1179080" y="1076105"/>
                    <a:pt x="1184128" y="1078867"/>
                    <a:pt x="1182700" y="1074009"/>
                  </a:cubicBezTo>
                  <a:close/>
                  <a:moveTo>
                    <a:pt x="1189843" y="1063341"/>
                  </a:moveTo>
                  <a:cubicBezTo>
                    <a:pt x="1190605" y="1066103"/>
                    <a:pt x="1194320" y="1066484"/>
                    <a:pt x="1194320" y="1070009"/>
                  </a:cubicBezTo>
                  <a:cubicBezTo>
                    <a:pt x="1193082" y="1069913"/>
                    <a:pt x="1191844" y="1069818"/>
                    <a:pt x="1190605" y="1069723"/>
                  </a:cubicBezTo>
                  <a:cubicBezTo>
                    <a:pt x="1191272" y="1066675"/>
                    <a:pt x="1188510" y="1066770"/>
                    <a:pt x="1189843" y="1063341"/>
                  </a:cubicBezTo>
                  <a:close/>
                  <a:moveTo>
                    <a:pt x="1187462" y="1169545"/>
                  </a:moveTo>
                  <a:cubicBezTo>
                    <a:pt x="1187367" y="1168116"/>
                    <a:pt x="1187938" y="1167354"/>
                    <a:pt x="1188891" y="1167164"/>
                  </a:cubicBezTo>
                  <a:cubicBezTo>
                    <a:pt x="1189462" y="1164973"/>
                    <a:pt x="1184033" y="1166688"/>
                    <a:pt x="1184986" y="1169354"/>
                  </a:cubicBezTo>
                  <a:cubicBezTo>
                    <a:pt x="1178985" y="1166688"/>
                    <a:pt x="1188700" y="1164687"/>
                    <a:pt x="1183081" y="1161734"/>
                  </a:cubicBezTo>
                  <a:cubicBezTo>
                    <a:pt x="1186224" y="1157258"/>
                    <a:pt x="1186128" y="1165163"/>
                    <a:pt x="1190415" y="1163640"/>
                  </a:cubicBezTo>
                  <a:cubicBezTo>
                    <a:pt x="1190986" y="1166497"/>
                    <a:pt x="1191939" y="1169450"/>
                    <a:pt x="1187462" y="1169545"/>
                  </a:cubicBezTo>
                  <a:close/>
                  <a:moveTo>
                    <a:pt x="1183652" y="1185452"/>
                  </a:moveTo>
                  <a:cubicBezTo>
                    <a:pt x="1185462" y="1184023"/>
                    <a:pt x="1185271" y="1180118"/>
                    <a:pt x="1185557" y="1176784"/>
                  </a:cubicBezTo>
                  <a:cubicBezTo>
                    <a:pt x="1189367" y="1177260"/>
                    <a:pt x="1188700" y="1187357"/>
                    <a:pt x="1183652" y="1185452"/>
                  </a:cubicBezTo>
                  <a:close/>
                  <a:moveTo>
                    <a:pt x="1187367" y="1155734"/>
                  </a:moveTo>
                  <a:cubicBezTo>
                    <a:pt x="1188319" y="1149733"/>
                    <a:pt x="1190986" y="1151828"/>
                    <a:pt x="1188034" y="1147066"/>
                  </a:cubicBezTo>
                  <a:cubicBezTo>
                    <a:pt x="1192701" y="1147733"/>
                    <a:pt x="1192415" y="1152590"/>
                    <a:pt x="1193558" y="1156305"/>
                  </a:cubicBezTo>
                  <a:cubicBezTo>
                    <a:pt x="1190510" y="1156115"/>
                    <a:pt x="1189558" y="1158305"/>
                    <a:pt x="1187367" y="1155734"/>
                  </a:cubicBezTo>
                  <a:close/>
                  <a:moveTo>
                    <a:pt x="1189653" y="1095821"/>
                  </a:moveTo>
                  <a:cubicBezTo>
                    <a:pt x="1186891" y="1097155"/>
                    <a:pt x="1185652" y="1100203"/>
                    <a:pt x="1181842" y="1100203"/>
                  </a:cubicBezTo>
                  <a:cubicBezTo>
                    <a:pt x="1181747" y="1095631"/>
                    <a:pt x="1187462" y="1093631"/>
                    <a:pt x="1189653" y="1095821"/>
                  </a:cubicBezTo>
                  <a:close/>
                  <a:moveTo>
                    <a:pt x="1187653" y="1198311"/>
                  </a:moveTo>
                  <a:cubicBezTo>
                    <a:pt x="1187272" y="1202406"/>
                    <a:pt x="1181366" y="1199930"/>
                    <a:pt x="1182033" y="1205359"/>
                  </a:cubicBezTo>
                  <a:cubicBezTo>
                    <a:pt x="1178890" y="1202406"/>
                    <a:pt x="1182985" y="1196596"/>
                    <a:pt x="1187653" y="1198311"/>
                  </a:cubicBezTo>
                  <a:close/>
                  <a:moveTo>
                    <a:pt x="1181938" y="1269176"/>
                  </a:moveTo>
                  <a:cubicBezTo>
                    <a:pt x="1181271" y="1273558"/>
                    <a:pt x="1177556" y="1265652"/>
                    <a:pt x="1176890" y="1270034"/>
                  </a:cubicBezTo>
                  <a:cubicBezTo>
                    <a:pt x="1174984" y="1268605"/>
                    <a:pt x="1174318" y="1266509"/>
                    <a:pt x="1176032" y="1264890"/>
                  </a:cubicBezTo>
                  <a:cubicBezTo>
                    <a:pt x="1180318" y="1264319"/>
                    <a:pt x="1177175" y="1270129"/>
                    <a:pt x="1181938" y="1269176"/>
                  </a:cubicBezTo>
                  <a:close/>
                  <a:moveTo>
                    <a:pt x="1179842" y="1278987"/>
                  </a:moveTo>
                  <a:cubicBezTo>
                    <a:pt x="1180985" y="1279749"/>
                    <a:pt x="1181461" y="1282607"/>
                    <a:pt x="1182224" y="1280416"/>
                  </a:cubicBezTo>
                  <a:cubicBezTo>
                    <a:pt x="1184414" y="1282130"/>
                    <a:pt x="1179366" y="1287655"/>
                    <a:pt x="1185367" y="1288131"/>
                  </a:cubicBezTo>
                  <a:cubicBezTo>
                    <a:pt x="1182033" y="1290608"/>
                    <a:pt x="1175937" y="1283273"/>
                    <a:pt x="1179842" y="1278987"/>
                  </a:cubicBezTo>
                  <a:close/>
                  <a:moveTo>
                    <a:pt x="1179080" y="1303943"/>
                  </a:moveTo>
                  <a:cubicBezTo>
                    <a:pt x="1179366" y="1306610"/>
                    <a:pt x="1177937" y="1307181"/>
                    <a:pt x="1177461" y="1308800"/>
                  </a:cubicBezTo>
                  <a:cubicBezTo>
                    <a:pt x="1174508" y="1308610"/>
                    <a:pt x="1173937" y="1306324"/>
                    <a:pt x="1170127" y="1306991"/>
                  </a:cubicBezTo>
                  <a:cubicBezTo>
                    <a:pt x="1171555" y="1305086"/>
                    <a:pt x="1173651" y="1304419"/>
                    <a:pt x="1175175" y="1306133"/>
                  </a:cubicBezTo>
                  <a:cubicBezTo>
                    <a:pt x="1176508" y="1305467"/>
                    <a:pt x="1176699" y="1303371"/>
                    <a:pt x="1179080" y="1303943"/>
                  </a:cubicBezTo>
                  <a:close/>
                  <a:moveTo>
                    <a:pt x="1178318" y="1421481"/>
                  </a:moveTo>
                  <a:cubicBezTo>
                    <a:pt x="1180509" y="1417481"/>
                    <a:pt x="1181652" y="1423863"/>
                    <a:pt x="1183081" y="1424339"/>
                  </a:cubicBezTo>
                  <a:cubicBezTo>
                    <a:pt x="1177080" y="1431387"/>
                    <a:pt x="1184605" y="1435673"/>
                    <a:pt x="1185462" y="1440817"/>
                  </a:cubicBezTo>
                  <a:cubicBezTo>
                    <a:pt x="1183652" y="1440722"/>
                    <a:pt x="1180318" y="1435292"/>
                    <a:pt x="1180509" y="1440436"/>
                  </a:cubicBezTo>
                  <a:cubicBezTo>
                    <a:pt x="1178223" y="1438150"/>
                    <a:pt x="1179080" y="1433102"/>
                    <a:pt x="1176223" y="1431387"/>
                  </a:cubicBezTo>
                  <a:cubicBezTo>
                    <a:pt x="1180128" y="1433768"/>
                    <a:pt x="1180223" y="1426148"/>
                    <a:pt x="1178318" y="1421481"/>
                  </a:cubicBezTo>
                  <a:close/>
                  <a:moveTo>
                    <a:pt x="1176508" y="1443865"/>
                  </a:moveTo>
                  <a:cubicBezTo>
                    <a:pt x="1176223" y="1444817"/>
                    <a:pt x="1175175" y="1445008"/>
                    <a:pt x="1175080" y="1446246"/>
                  </a:cubicBezTo>
                  <a:cubicBezTo>
                    <a:pt x="1174318" y="1446151"/>
                    <a:pt x="1173460" y="1446151"/>
                    <a:pt x="1172603" y="1446056"/>
                  </a:cubicBezTo>
                  <a:cubicBezTo>
                    <a:pt x="1172984" y="1443865"/>
                    <a:pt x="1171270" y="1443293"/>
                    <a:pt x="1171746" y="1441008"/>
                  </a:cubicBezTo>
                  <a:cubicBezTo>
                    <a:pt x="1172984" y="1441103"/>
                    <a:pt x="1174222" y="1441198"/>
                    <a:pt x="1175461" y="1441293"/>
                  </a:cubicBezTo>
                  <a:cubicBezTo>
                    <a:pt x="1173937" y="1442722"/>
                    <a:pt x="1174127" y="1443770"/>
                    <a:pt x="1176508" y="1443865"/>
                  </a:cubicBezTo>
                  <a:close/>
                  <a:moveTo>
                    <a:pt x="1175842" y="1390049"/>
                  </a:moveTo>
                  <a:cubicBezTo>
                    <a:pt x="1172984" y="1389477"/>
                    <a:pt x="1175556" y="1384143"/>
                    <a:pt x="1171270" y="1384715"/>
                  </a:cubicBezTo>
                  <a:cubicBezTo>
                    <a:pt x="1171841" y="1383096"/>
                    <a:pt x="1173651" y="1382905"/>
                    <a:pt x="1174032" y="1381191"/>
                  </a:cubicBezTo>
                  <a:cubicBezTo>
                    <a:pt x="1176508" y="1382524"/>
                    <a:pt x="1176413" y="1386143"/>
                    <a:pt x="1175842" y="1390049"/>
                  </a:cubicBezTo>
                  <a:close/>
                  <a:moveTo>
                    <a:pt x="1173365" y="1374809"/>
                  </a:moveTo>
                  <a:cubicBezTo>
                    <a:pt x="1171270" y="1374618"/>
                    <a:pt x="1169269" y="1374428"/>
                    <a:pt x="1167174" y="1374333"/>
                  </a:cubicBezTo>
                  <a:cubicBezTo>
                    <a:pt x="1165459" y="1378904"/>
                    <a:pt x="1171651" y="1376714"/>
                    <a:pt x="1170412" y="1380809"/>
                  </a:cubicBezTo>
                  <a:cubicBezTo>
                    <a:pt x="1169269" y="1381000"/>
                    <a:pt x="1169269" y="1380238"/>
                    <a:pt x="1169269" y="1379476"/>
                  </a:cubicBezTo>
                  <a:cubicBezTo>
                    <a:pt x="1165459" y="1379952"/>
                    <a:pt x="1170222" y="1382238"/>
                    <a:pt x="1168888" y="1384429"/>
                  </a:cubicBezTo>
                  <a:cubicBezTo>
                    <a:pt x="1162221" y="1385477"/>
                    <a:pt x="1167078" y="1376714"/>
                    <a:pt x="1164697" y="1374047"/>
                  </a:cubicBezTo>
                  <a:cubicBezTo>
                    <a:pt x="1166793" y="1374713"/>
                    <a:pt x="1167174" y="1373285"/>
                    <a:pt x="1167365" y="1371761"/>
                  </a:cubicBezTo>
                  <a:cubicBezTo>
                    <a:pt x="1168126" y="1372142"/>
                    <a:pt x="1171936" y="1375190"/>
                    <a:pt x="1172317" y="1372142"/>
                  </a:cubicBezTo>
                  <a:cubicBezTo>
                    <a:pt x="1173937" y="1373094"/>
                    <a:pt x="1174413" y="1374999"/>
                    <a:pt x="1174413" y="1377285"/>
                  </a:cubicBezTo>
                  <a:cubicBezTo>
                    <a:pt x="1173175" y="1377285"/>
                    <a:pt x="1173556" y="1375856"/>
                    <a:pt x="1173365" y="1374809"/>
                  </a:cubicBezTo>
                  <a:close/>
                  <a:moveTo>
                    <a:pt x="1168126" y="1346900"/>
                  </a:moveTo>
                  <a:cubicBezTo>
                    <a:pt x="1167841" y="1351663"/>
                    <a:pt x="1165174" y="1353377"/>
                    <a:pt x="1161268" y="1353854"/>
                  </a:cubicBezTo>
                  <a:cubicBezTo>
                    <a:pt x="1164221" y="1352330"/>
                    <a:pt x="1164316" y="1347377"/>
                    <a:pt x="1168126" y="1346900"/>
                  </a:cubicBezTo>
                  <a:close/>
                  <a:moveTo>
                    <a:pt x="1161078" y="1448913"/>
                  </a:moveTo>
                  <a:cubicBezTo>
                    <a:pt x="1164697" y="1448151"/>
                    <a:pt x="1164126" y="1450913"/>
                    <a:pt x="1167174" y="1450628"/>
                  </a:cubicBezTo>
                  <a:cubicBezTo>
                    <a:pt x="1165364" y="1453676"/>
                    <a:pt x="1167365" y="1457962"/>
                    <a:pt x="1165174" y="1460438"/>
                  </a:cubicBezTo>
                  <a:cubicBezTo>
                    <a:pt x="1162697" y="1457771"/>
                    <a:pt x="1163269" y="1454057"/>
                    <a:pt x="1161078" y="1448913"/>
                  </a:cubicBezTo>
                  <a:close/>
                  <a:moveTo>
                    <a:pt x="1164602" y="1390334"/>
                  </a:moveTo>
                  <a:cubicBezTo>
                    <a:pt x="1166793" y="1386334"/>
                    <a:pt x="1167936" y="1395573"/>
                    <a:pt x="1169650" y="1389477"/>
                  </a:cubicBezTo>
                  <a:cubicBezTo>
                    <a:pt x="1171365" y="1390716"/>
                    <a:pt x="1171079" y="1393668"/>
                    <a:pt x="1171651" y="1395859"/>
                  </a:cubicBezTo>
                  <a:cubicBezTo>
                    <a:pt x="1167269" y="1395859"/>
                    <a:pt x="1167841" y="1391382"/>
                    <a:pt x="1164602" y="1390334"/>
                  </a:cubicBezTo>
                  <a:close/>
                  <a:moveTo>
                    <a:pt x="1170984" y="1450913"/>
                  </a:moveTo>
                  <a:cubicBezTo>
                    <a:pt x="1174603" y="1452056"/>
                    <a:pt x="1179080" y="1456152"/>
                    <a:pt x="1176603" y="1458819"/>
                  </a:cubicBezTo>
                  <a:cubicBezTo>
                    <a:pt x="1175556" y="1456629"/>
                    <a:pt x="1173460" y="1455390"/>
                    <a:pt x="1169365" y="1455676"/>
                  </a:cubicBezTo>
                  <a:cubicBezTo>
                    <a:pt x="1170317" y="1454819"/>
                    <a:pt x="1170889" y="1453104"/>
                    <a:pt x="1170984" y="1450913"/>
                  </a:cubicBezTo>
                  <a:close/>
                  <a:moveTo>
                    <a:pt x="1185652" y="1393287"/>
                  </a:moveTo>
                  <a:cubicBezTo>
                    <a:pt x="1179366" y="1392621"/>
                    <a:pt x="1177651" y="1381667"/>
                    <a:pt x="1186415" y="1383381"/>
                  </a:cubicBezTo>
                  <a:cubicBezTo>
                    <a:pt x="1186605" y="1386334"/>
                    <a:pt x="1187272" y="1388906"/>
                    <a:pt x="1189653" y="1389858"/>
                  </a:cubicBezTo>
                  <a:cubicBezTo>
                    <a:pt x="1186986" y="1393573"/>
                    <a:pt x="1185462" y="1386620"/>
                    <a:pt x="1183747" y="1385667"/>
                  </a:cubicBezTo>
                  <a:cubicBezTo>
                    <a:pt x="1179366" y="1387953"/>
                    <a:pt x="1187176" y="1389572"/>
                    <a:pt x="1185652" y="1393287"/>
                  </a:cubicBezTo>
                  <a:close/>
                  <a:moveTo>
                    <a:pt x="1190701" y="913322"/>
                  </a:moveTo>
                  <a:cubicBezTo>
                    <a:pt x="1193082" y="913703"/>
                    <a:pt x="1191272" y="917513"/>
                    <a:pt x="1194130" y="917323"/>
                  </a:cubicBezTo>
                  <a:cubicBezTo>
                    <a:pt x="1193463" y="919133"/>
                    <a:pt x="1192606" y="916751"/>
                    <a:pt x="1190415" y="917037"/>
                  </a:cubicBezTo>
                  <a:cubicBezTo>
                    <a:pt x="1189462" y="920942"/>
                    <a:pt x="1196511" y="917990"/>
                    <a:pt x="1194987" y="922466"/>
                  </a:cubicBezTo>
                  <a:cubicBezTo>
                    <a:pt x="1192891" y="922276"/>
                    <a:pt x="1190796" y="922085"/>
                    <a:pt x="1188796" y="921990"/>
                  </a:cubicBezTo>
                  <a:cubicBezTo>
                    <a:pt x="1189082" y="918561"/>
                    <a:pt x="1188891" y="914751"/>
                    <a:pt x="1190701" y="913322"/>
                  </a:cubicBezTo>
                  <a:close/>
                  <a:moveTo>
                    <a:pt x="1190224" y="888176"/>
                  </a:moveTo>
                  <a:cubicBezTo>
                    <a:pt x="1192510" y="888176"/>
                    <a:pt x="1192796" y="889891"/>
                    <a:pt x="1195082" y="889796"/>
                  </a:cubicBezTo>
                  <a:cubicBezTo>
                    <a:pt x="1195653" y="893225"/>
                    <a:pt x="1192415" y="892082"/>
                    <a:pt x="1192225" y="894558"/>
                  </a:cubicBezTo>
                  <a:cubicBezTo>
                    <a:pt x="1191749" y="893034"/>
                    <a:pt x="1191177" y="891986"/>
                    <a:pt x="1190224" y="888176"/>
                  </a:cubicBezTo>
                  <a:close/>
                  <a:moveTo>
                    <a:pt x="1200702" y="897892"/>
                  </a:moveTo>
                  <a:cubicBezTo>
                    <a:pt x="1202988" y="895225"/>
                    <a:pt x="1205083" y="902559"/>
                    <a:pt x="1206417" y="904559"/>
                  </a:cubicBezTo>
                  <a:cubicBezTo>
                    <a:pt x="1204321" y="907322"/>
                    <a:pt x="1203274" y="906274"/>
                    <a:pt x="1200130" y="905321"/>
                  </a:cubicBezTo>
                  <a:cubicBezTo>
                    <a:pt x="1199083" y="901988"/>
                    <a:pt x="1204417" y="899606"/>
                    <a:pt x="1200702" y="897892"/>
                  </a:cubicBezTo>
                  <a:close/>
                  <a:moveTo>
                    <a:pt x="1200035" y="891510"/>
                  </a:moveTo>
                  <a:cubicBezTo>
                    <a:pt x="1196416" y="889700"/>
                    <a:pt x="1201178" y="885700"/>
                    <a:pt x="1202702" y="889224"/>
                  </a:cubicBezTo>
                  <a:cubicBezTo>
                    <a:pt x="1203369" y="885224"/>
                    <a:pt x="1201750" y="883128"/>
                    <a:pt x="1198225" y="882652"/>
                  </a:cubicBezTo>
                  <a:cubicBezTo>
                    <a:pt x="1202035" y="879128"/>
                    <a:pt x="1203750" y="887224"/>
                    <a:pt x="1206512" y="888367"/>
                  </a:cubicBezTo>
                  <a:cubicBezTo>
                    <a:pt x="1205560" y="890748"/>
                    <a:pt x="1200607" y="888653"/>
                    <a:pt x="1200035" y="891510"/>
                  </a:cubicBezTo>
                  <a:close/>
                  <a:moveTo>
                    <a:pt x="1199559" y="959042"/>
                  </a:moveTo>
                  <a:cubicBezTo>
                    <a:pt x="1198607" y="961995"/>
                    <a:pt x="1197463" y="965710"/>
                    <a:pt x="1196035" y="971234"/>
                  </a:cubicBezTo>
                  <a:cubicBezTo>
                    <a:pt x="1191463" y="969234"/>
                    <a:pt x="1201274" y="961614"/>
                    <a:pt x="1194320" y="961043"/>
                  </a:cubicBezTo>
                  <a:cubicBezTo>
                    <a:pt x="1194130" y="959042"/>
                    <a:pt x="1195653" y="959042"/>
                    <a:pt x="1195844" y="957423"/>
                  </a:cubicBezTo>
                  <a:cubicBezTo>
                    <a:pt x="1196892" y="958185"/>
                    <a:pt x="1197844" y="958947"/>
                    <a:pt x="1199559" y="959042"/>
                  </a:cubicBezTo>
                  <a:close/>
                  <a:moveTo>
                    <a:pt x="1198416" y="987713"/>
                  </a:moveTo>
                  <a:cubicBezTo>
                    <a:pt x="1196606" y="985427"/>
                    <a:pt x="1194987" y="982950"/>
                    <a:pt x="1195368" y="978759"/>
                  </a:cubicBezTo>
                  <a:cubicBezTo>
                    <a:pt x="1201369" y="979997"/>
                    <a:pt x="1199083" y="982188"/>
                    <a:pt x="1198416" y="987713"/>
                  </a:cubicBezTo>
                  <a:close/>
                  <a:moveTo>
                    <a:pt x="1194511" y="943612"/>
                  </a:moveTo>
                  <a:cubicBezTo>
                    <a:pt x="1192701" y="943136"/>
                    <a:pt x="1194415" y="939897"/>
                    <a:pt x="1192320" y="939707"/>
                  </a:cubicBezTo>
                  <a:cubicBezTo>
                    <a:pt x="1193272" y="938087"/>
                    <a:pt x="1195177" y="937611"/>
                    <a:pt x="1197463" y="937611"/>
                  </a:cubicBezTo>
                  <a:cubicBezTo>
                    <a:pt x="1197463" y="940754"/>
                    <a:pt x="1195273" y="941326"/>
                    <a:pt x="1194511" y="943612"/>
                  </a:cubicBezTo>
                  <a:close/>
                  <a:moveTo>
                    <a:pt x="1190034" y="1014573"/>
                  </a:moveTo>
                  <a:cubicBezTo>
                    <a:pt x="1186128" y="1016669"/>
                    <a:pt x="1192606" y="1022479"/>
                    <a:pt x="1185843" y="1020479"/>
                  </a:cubicBezTo>
                  <a:cubicBezTo>
                    <a:pt x="1186033" y="1017240"/>
                    <a:pt x="1185271" y="1012573"/>
                    <a:pt x="1190034" y="1014573"/>
                  </a:cubicBezTo>
                  <a:close/>
                  <a:moveTo>
                    <a:pt x="1181747" y="1038957"/>
                  </a:moveTo>
                  <a:cubicBezTo>
                    <a:pt x="1178604" y="1036481"/>
                    <a:pt x="1182414" y="1030766"/>
                    <a:pt x="1186128" y="1031813"/>
                  </a:cubicBezTo>
                  <a:cubicBezTo>
                    <a:pt x="1185843" y="1033242"/>
                    <a:pt x="1186224" y="1034099"/>
                    <a:pt x="1187176" y="1034385"/>
                  </a:cubicBezTo>
                  <a:cubicBezTo>
                    <a:pt x="1186224" y="1036862"/>
                    <a:pt x="1180890" y="1034195"/>
                    <a:pt x="1181747" y="1038957"/>
                  </a:cubicBezTo>
                  <a:close/>
                  <a:moveTo>
                    <a:pt x="1202321" y="1048101"/>
                  </a:moveTo>
                  <a:cubicBezTo>
                    <a:pt x="1204607" y="1050292"/>
                    <a:pt x="1194987" y="1047911"/>
                    <a:pt x="1195273" y="1042481"/>
                  </a:cubicBezTo>
                  <a:cubicBezTo>
                    <a:pt x="1196511" y="1042577"/>
                    <a:pt x="1197749" y="1042672"/>
                    <a:pt x="1198987" y="1042767"/>
                  </a:cubicBezTo>
                  <a:cubicBezTo>
                    <a:pt x="1197463" y="1048673"/>
                    <a:pt x="1201750" y="1046482"/>
                    <a:pt x="1202321" y="1048101"/>
                  </a:cubicBezTo>
                  <a:close/>
                  <a:moveTo>
                    <a:pt x="1201559" y="702725"/>
                  </a:moveTo>
                  <a:cubicBezTo>
                    <a:pt x="1199178" y="705106"/>
                    <a:pt x="1202321" y="705296"/>
                    <a:pt x="1199940" y="707582"/>
                  </a:cubicBezTo>
                  <a:cubicBezTo>
                    <a:pt x="1197082" y="707678"/>
                    <a:pt x="1198892" y="703868"/>
                    <a:pt x="1196511" y="703487"/>
                  </a:cubicBezTo>
                  <a:cubicBezTo>
                    <a:pt x="1197844" y="700058"/>
                    <a:pt x="1198416" y="702344"/>
                    <a:pt x="1201559" y="702725"/>
                  </a:cubicBezTo>
                  <a:close/>
                  <a:moveTo>
                    <a:pt x="1196987" y="821216"/>
                  </a:moveTo>
                  <a:cubicBezTo>
                    <a:pt x="1193463" y="823121"/>
                    <a:pt x="1194987" y="815501"/>
                    <a:pt x="1193368" y="819596"/>
                  </a:cubicBezTo>
                  <a:cubicBezTo>
                    <a:pt x="1191939" y="819311"/>
                    <a:pt x="1192510" y="817310"/>
                    <a:pt x="1192415" y="815786"/>
                  </a:cubicBezTo>
                  <a:cubicBezTo>
                    <a:pt x="1196606" y="815310"/>
                    <a:pt x="1196701" y="818263"/>
                    <a:pt x="1196987" y="821216"/>
                  </a:cubicBezTo>
                  <a:close/>
                  <a:moveTo>
                    <a:pt x="1188415" y="756731"/>
                  </a:moveTo>
                  <a:cubicBezTo>
                    <a:pt x="1187462" y="752445"/>
                    <a:pt x="1192415" y="755112"/>
                    <a:pt x="1194796" y="754731"/>
                  </a:cubicBezTo>
                  <a:cubicBezTo>
                    <a:pt x="1194796" y="758446"/>
                    <a:pt x="1190034" y="758732"/>
                    <a:pt x="1188415" y="756731"/>
                  </a:cubicBezTo>
                  <a:close/>
                  <a:moveTo>
                    <a:pt x="1190796" y="665577"/>
                  </a:moveTo>
                  <a:cubicBezTo>
                    <a:pt x="1193463" y="668244"/>
                    <a:pt x="1192225" y="665387"/>
                    <a:pt x="1194701" y="664625"/>
                  </a:cubicBezTo>
                  <a:cubicBezTo>
                    <a:pt x="1197273" y="661481"/>
                    <a:pt x="1193463" y="666720"/>
                    <a:pt x="1194320" y="669578"/>
                  </a:cubicBezTo>
                  <a:cubicBezTo>
                    <a:pt x="1192606" y="669482"/>
                    <a:pt x="1190986" y="669292"/>
                    <a:pt x="1189367" y="669197"/>
                  </a:cubicBezTo>
                  <a:cubicBezTo>
                    <a:pt x="1189939" y="668244"/>
                    <a:pt x="1190701" y="667196"/>
                    <a:pt x="1190796" y="665577"/>
                  </a:cubicBezTo>
                  <a:close/>
                  <a:moveTo>
                    <a:pt x="1188319" y="726632"/>
                  </a:moveTo>
                  <a:cubicBezTo>
                    <a:pt x="1192606" y="728061"/>
                    <a:pt x="1194511" y="732157"/>
                    <a:pt x="1192606" y="735776"/>
                  </a:cubicBezTo>
                  <a:cubicBezTo>
                    <a:pt x="1188129" y="735872"/>
                    <a:pt x="1194034" y="728061"/>
                    <a:pt x="1189177" y="731776"/>
                  </a:cubicBezTo>
                  <a:cubicBezTo>
                    <a:pt x="1187557" y="731204"/>
                    <a:pt x="1188415" y="728537"/>
                    <a:pt x="1188319" y="726632"/>
                  </a:cubicBezTo>
                  <a:close/>
                  <a:moveTo>
                    <a:pt x="1185557" y="869031"/>
                  </a:moveTo>
                  <a:cubicBezTo>
                    <a:pt x="1187653" y="869698"/>
                    <a:pt x="1187938" y="868269"/>
                    <a:pt x="1188224" y="866745"/>
                  </a:cubicBezTo>
                  <a:cubicBezTo>
                    <a:pt x="1191463" y="874460"/>
                    <a:pt x="1185367" y="873032"/>
                    <a:pt x="1190796" y="880747"/>
                  </a:cubicBezTo>
                  <a:cubicBezTo>
                    <a:pt x="1189367" y="880842"/>
                    <a:pt x="1188605" y="880271"/>
                    <a:pt x="1188415" y="879318"/>
                  </a:cubicBezTo>
                  <a:cubicBezTo>
                    <a:pt x="1185367" y="886843"/>
                    <a:pt x="1184414" y="875127"/>
                    <a:pt x="1182795" y="871317"/>
                  </a:cubicBezTo>
                  <a:cubicBezTo>
                    <a:pt x="1187367" y="873603"/>
                    <a:pt x="1186128" y="874746"/>
                    <a:pt x="1185557" y="869031"/>
                  </a:cubicBezTo>
                  <a:close/>
                  <a:moveTo>
                    <a:pt x="1185176" y="950375"/>
                  </a:moveTo>
                  <a:cubicBezTo>
                    <a:pt x="1177842" y="953613"/>
                    <a:pt x="1190320" y="961519"/>
                    <a:pt x="1181652" y="962567"/>
                  </a:cubicBezTo>
                  <a:cubicBezTo>
                    <a:pt x="1181842" y="958280"/>
                    <a:pt x="1179366" y="946374"/>
                    <a:pt x="1185176" y="950375"/>
                  </a:cubicBezTo>
                  <a:close/>
                  <a:moveTo>
                    <a:pt x="1185271" y="1011716"/>
                  </a:moveTo>
                  <a:cubicBezTo>
                    <a:pt x="1185748" y="1013525"/>
                    <a:pt x="1180128" y="1014383"/>
                    <a:pt x="1183747" y="1015335"/>
                  </a:cubicBezTo>
                  <a:cubicBezTo>
                    <a:pt x="1181366" y="1016764"/>
                    <a:pt x="1181557" y="1012097"/>
                    <a:pt x="1180604" y="1007525"/>
                  </a:cubicBezTo>
                  <a:cubicBezTo>
                    <a:pt x="1185462" y="1006096"/>
                    <a:pt x="1180414" y="1013144"/>
                    <a:pt x="1185271" y="1011716"/>
                  </a:cubicBezTo>
                  <a:close/>
                  <a:moveTo>
                    <a:pt x="1185557" y="1022955"/>
                  </a:moveTo>
                  <a:cubicBezTo>
                    <a:pt x="1189272" y="1029527"/>
                    <a:pt x="1180128" y="1024193"/>
                    <a:pt x="1178128" y="1022384"/>
                  </a:cubicBezTo>
                  <a:cubicBezTo>
                    <a:pt x="1180985" y="1017145"/>
                    <a:pt x="1184128" y="1027051"/>
                    <a:pt x="1185557" y="1022955"/>
                  </a:cubicBezTo>
                  <a:close/>
                  <a:moveTo>
                    <a:pt x="1183652" y="1092869"/>
                  </a:moveTo>
                  <a:cubicBezTo>
                    <a:pt x="1181461" y="1093154"/>
                    <a:pt x="1181366" y="1091726"/>
                    <a:pt x="1181366" y="1090202"/>
                  </a:cubicBezTo>
                  <a:cubicBezTo>
                    <a:pt x="1178413" y="1089440"/>
                    <a:pt x="1178509" y="1092202"/>
                    <a:pt x="1175080" y="1090964"/>
                  </a:cubicBezTo>
                  <a:cubicBezTo>
                    <a:pt x="1175746" y="1086868"/>
                    <a:pt x="1184700" y="1088582"/>
                    <a:pt x="1183652" y="1092869"/>
                  </a:cubicBezTo>
                  <a:close/>
                  <a:moveTo>
                    <a:pt x="1174032" y="1227267"/>
                  </a:moveTo>
                  <a:cubicBezTo>
                    <a:pt x="1174889" y="1227362"/>
                    <a:pt x="1175746" y="1227362"/>
                    <a:pt x="1176508" y="1227457"/>
                  </a:cubicBezTo>
                  <a:cubicBezTo>
                    <a:pt x="1176318" y="1230410"/>
                    <a:pt x="1176032" y="1233267"/>
                    <a:pt x="1175842" y="1236125"/>
                  </a:cubicBezTo>
                  <a:cubicBezTo>
                    <a:pt x="1174984" y="1236029"/>
                    <a:pt x="1174222" y="1236029"/>
                    <a:pt x="1173365" y="1235934"/>
                  </a:cubicBezTo>
                  <a:cubicBezTo>
                    <a:pt x="1173556" y="1233077"/>
                    <a:pt x="1173841" y="1230124"/>
                    <a:pt x="1174032" y="1227267"/>
                  </a:cubicBezTo>
                  <a:close/>
                  <a:moveTo>
                    <a:pt x="1176223" y="1246126"/>
                  </a:moveTo>
                  <a:cubicBezTo>
                    <a:pt x="1175080" y="1249936"/>
                    <a:pt x="1175175" y="1248507"/>
                    <a:pt x="1175746" y="1252317"/>
                  </a:cubicBezTo>
                  <a:cubicBezTo>
                    <a:pt x="1168984" y="1252413"/>
                    <a:pt x="1176032" y="1247936"/>
                    <a:pt x="1172508" y="1245840"/>
                  </a:cubicBezTo>
                  <a:cubicBezTo>
                    <a:pt x="1173270" y="1244126"/>
                    <a:pt x="1174127" y="1246507"/>
                    <a:pt x="1176223" y="1246126"/>
                  </a:cubicBezTo>
                  <a:close/>
                  <a:moveTo>
                    <a:pt x="1172413" y="1293370"/>
                  </a:moveTo>
                  <a:cubicBezTo>
                    <a:pt x="1175842" y="1292037"/>
                    <a:pt x="1173270" y="1283369"/>
                    <a:pt x="1178223" y="1283845"/>
                  </a:cubicBezTo>
                  <a:cubicBezTo>
                    <a:pt x="1176413" y="1291179"/>
                    <a:pt x="1175746" y="1293942"/>
                    <a:pt x="1178128" y="1300133"/>
                  </a:cubicBezTo>
                  <a:cubicBezTo>
                    <a:pt x="1170603" y="1299371"/>
                    <a:pt x="1177080" y="1293846"/>
                    <a:pt x="1169936" y="1293179"/>
                  </a:cubicBezTo>
                  <a:cubicBezTo>
                    <a:pt x="1171270" y="1289750"/>
                    <a:pt x="1168412" y="1289846"/>
                    <a:pt x="1169174" y="1286893"/>
                  </a:cubicBezTo>
                  <a:cubicBezTo>
                    <a:pt x="1171270" y="1288226"/>
                    <a:pt x="1173365" y="1289560"/>
                    <a:pt x="1172413" y="1293370"/>
                  </a:cubicBezTo>
                  <a:close/>
                  <a:moveTo>
                    <a:pt x="1165555" y="1255365"/>
                  </a:moveTo>
                  <a:cubicBezTo>
                    <a:pt x="1168888" y="1256413"/>
                    <a:pt x="1170127" y="1259175"/>
                    <a:pt x="1169936" y="1263176"/>
                  </a:cubicBezTo>
                  <a:cubicBezTo>
                    <a:pt x="1165269" y="1263271"/>
                    <a:pt x="1166507" y="1258318"/>
                    <a:pt x="1165555" y="1255365"/>
                  </a:cubicBezTo>
                  <a:close/>
                  <a:moveTo>
                    <a:pt x="1169174" y="885319"/>
                  </a:moveTo>
                  <a:cubicBezTo>
                    <a:pt x="1169079" y="886938"/>
                    <a:pt x="1168888" y="888557"/>
                    <a:pt x="1168793" y="890272"/>
                  </a:cubicBezTo>
                  <a:cubicBezTo>
                    <a:pt x="1164031" y="890843"/>
                    <a:pt x="1168507" y="883604"/>
                    <a:pt x="1162983" y="884843"/>
                  </a:cubicBezTo>
                  <a:cubicBezTo>
                    <a:pt x="1162507" y="879794"/>
                    <a:pt x="1167365" y="885033"/>
                    <a:pt x="1169174" y="885319"/>
                  </a:cubicBezTo>
                  <a:close/>
                  <a:moveTo>
                    <a:pt x="1161364" y="1244983"/>
                  </a:moveTo>
                  <a:cubicBezTo>
                    <a:pt x="1159268" y="1249936"/>
                    <a:pt x="1163745" y="1249174"/>
                    <a:pt x="1163269" y="1252698"/>
                  </a:cubicBezTo>
                  <a:cubicBezTo>
                    <a:pt x="1159173" y="1253937"/>
                    <a:pt x="1162697" y="1248602"/>
                    <a:pt x="1158506" y="1249841"/>
                  </a:cubicBezTo>
                  <a:cubicBezTo>
                    <a:pt x="1158887" y="1247555"/>
                    <a:pt x="1157744" y="1243459"/>
                    <a:pt x="1161364" y="1244983"/>
                  </a:cubicBezTo>
                  <a:close/>
                  <a:moveTo>
                    <a:pt x="1161268" y="1385096"/>
                  </a:moveTo>
                  <a:cubicBezTo>
                    <a:pt x="1160887" y="1388620"/>
                    <a:pt x="1161268" y="1393287"/>
                    <a:pt x="1159268" y="1394906"/>
                  </a:cubicBezTo>
                  <a:cubicBezTo>
                    <a:pt x="1156792" y="1394716"/>
                    <a:pt x="1157935" y="1391382"/>
                    <a:pt x="1154506" y="1392049"/>
                  </a:cubicBezTo>
                  <a:cubicBezTo>
                    <a:pt x="1160602" y="1392335"/>
                    <a:pt x="1154220" y="1384905"/>
                    <a:pt x="1161268" y="1385096"/>
                  </a:cubicBezTo>
                  <a:close/>
                  <a:moveTo>
                    <a:pt x="1160316" y="1536448"/>
                  </a:moveTo>
                  <a:cubicBezTo>
                    <a:pt x="1164697" y="1541210"/>
                    <a:pt x="1155553" y="1541687"/>
                    <a:pt x="1156887" y="1547402"/>
                  </a:cubicBezTo>
                  <a:cubicBezTo>
                    <a:pt x="1155649" y="1547306"/>
                    <a:pt x="1156030" y="1545783"/>
                    <a:pt x="1155839" y="1544830"/>
                  </a:cubicBezTo>
                  <a:cubicBezTo>
                    <a:pt x="1154791" y="1544544"/>
                    <a:pt x="1154601" y="1545211"/>
                    <a:pt x="1154506" y="1545973"/>
                  </a:cubicBezTo>
                  <a:cubicBezTo>
                    <a:pt x="1152315" y="1543306"/>
                    <a:pt x="1160030" y="1540734"/>
                    <a:pt x="1160316" y="1536448"/>
                  </a:cubicBezTo>
                  <a:close/>
                  <a:moveTo>
                    <a:pt x="1141742" y="1332232"/>
                  </a:moveTo>
                  <a:cubicBezTo>
                    <a:pt x="1139456" y="1329946"/>
                    <a:pt x="1140218" y="1332232"/>
                    <a:pt x="1136789" y="1331851"/>
                  </a:cubicBezTo>
                  <a:cubicBezTo>
                    <a:pt x="1140885" y="1327184"/>
                    <a:pt x="1134408" y="1323564"/>
                    <a:pt x="1132693" y="1320230"/>
                  </a:cubicBezTo>
                  <a:cubicBezTo>
                    <a:pt x="1139170" y="1323755"/>
                    <a:pt x="1140313" y="1325564"/>
                    <a:pt x="1141742" y="1332232"/>
                  </a:cubicBezTo>
                  <a:close/>
                  <a:moveTo>
                    <a:pt x="1136027" y="1619506"/>
                  </a:moveTo>
                  <a:cubicBezTo>
                    <a:pt x="1133265" y="1615410"/>
                    <a:pt x="1135075" y="1614648"/>
                    <a:pt x="1134313" y="1609314"/>
                  </a:cubicBezTo>
                  <a:cubicBezTo>
                    <a:pt x="1139266" y="1609029"/>
                    <a:pt x="1135265" y="1616363"/>
                    <a:pt x="1136027" y="1619506"/>
                  </a:cubicBezTo>
                  <a:close/>
                  <a:moveTo>
                    <a:pt x="1133170" y="1376523"/>
                  </a:moveTo>
                  <a:cubicBezTo>
                    <a:pt x="1131169" y="1376904"/>
                    <a:pt x="1131836" y="1380333"/>
                    <a:pt x="1128026" y="1378619"/>
                  </a:cubicBezTo>
                  <a:cubicBezTo>
                    <a:pt x="1129931" y="1373856"/>
                    <a:pt x="1133170" y="1373761"/>
                    <a:pt x="1131455" y="1367665"/>
                  </a:cubicBezTo>
                  <a:cubicBezTo>
                    <a:pt x="1134979" y="1368141"/>
                    <a:pt x="1133265" y="1372999"/>
                    <a:pt x="1133170" y="1376523"/>
                  </a:cubicBezTo>
                  <a:close/>
                  <a:moveTo>
                    <a:pt x="1134979" y="2990725"/>
                  </a:moveTo>
                  <a:cubicBezTo>
                    <a:pt x="1134884" y="2991582"/>
                    <a:pt x="1134884" y="2992344"/>
                    <a:pt x="1134789" y="2993202"/>
                  </a:cubicBezTo>
                  <a:cubicBezTo>
                    <a:pt x="1132408" y="2989963"/>
                    <a:pt x="1135170" y="2986629"/>
                    <a:pt x="1135456" y="2984534"/>
                  </a:cubicBezTo>
                  <a:cubicBezTo>
                    <a:pt x="1139456" y="2985486"/>
                    <a:pt x="1137551" y="2990058"/>
                    <a:pt x="1134979" y="2990725"/>
                  </a:cubicBezTo>
                  <a:close/>
                  <a:moveTo>
                    <a:pt x="1144600" y="2980343"/>
                  </a:moveTo>
                  <a:cubicBezTo>
                    <a:pt x="1141933" y="2980724"/>
                    <a:pt x="1142409" y="2978343"/>
                    <a:pt x="1142409" y="2976342"/>
                  </a:cubicBezTo>
                  <a:cubicBezTo>
                    <a:pt x="1139837" y="2976437"/>
                    <a:pt x="1139647" y="2979485"/>
                    <a:pt x="1138313" y="2981010"/>
                  </a:cubicBezTo>
                  <a:cubicBezTo>
                    <a:pt x="1136694" y="2980438"/>
                    <a:pt x="1136503" y="2978628"/>
                    <a:pt x="1134789" y="2978247"/>
                  </a:cubicBezTo>
                  <a:cubicBezTo>
                    <a:pt x="1135170" y="2976819"/>
                    <a:pt x="1136122" y="2977676"/>
                    <a:pt x="1136027" y="2978343"/>
                  </a:cubicBezTo>
                  <a:cubicBezTo>
                    <a:pt x="1137456" y="2975866"/>
                    <a:pt x="1140313" y="2975199"/>
                    <a:pt x="1142695" y="2973866"/>
                  </a:cubicBezTo>
                  <a:cubicBezTo>
                    <a:pt x="1142790" y="2970818"/>
                    <a:pt x="1138599" y="2973294"/>
                    <a:pt x="1138885" y="2974818"/>
                  </a:cubicBezTo>
                  <a:cubicBezTo>
                    <a:pt x="1137265" y="2973866"/>
                    <a:pt x="1136789" y="2971961"/>
                    <a:pt x="1136789" y="2969675"/>
                  </a:cubicBezTo>
                  <a:cubicBezTo>
                    <a:pt x="1145743" y="2971389"/>
                    <a:pt x="1142314" y="2969770"/>
                    <a:pt x="1146886" y="2969294"/>
                  </a:cubicBezTo>
                  <a:cubicBezTo>
                    <a:pt x="1150315" y="2975580"/>
                    <a:pt x="1142790" y="2974056"/>
                    <a:pt x="1144600" y="2980343"/>
                  </a:cubicBezTo>
                  <a:close/>
                  <a:moveTo>
                    <a:pt x="1143742" y="1307372"/>
                  </a:moveTo>
                  <a:cubicBezTo>
                    <a:pt x="1147457" y="1302038"/>
                    <a:pt x="1144124" y="1297561"/>
                    <a:pt x="1140980" y="1294608"/>
                  </a:cubicBezTo>
                  <a:cubicBezTo>
                    <a:pt x="1144885" y="1292608"/>
                    <a:pt x="1140123" y="1285559"/>
                    <a:pt x="1142980" y="1284797"/>
                  </a:cubicBezTo>
                  <a:cubicBezTo>
                    <a:pt x="1144885" y="1289560"/>
                    <a:pt x="1148886" y="1296799"/>
                    <a:pt x="1151362" y="1304229"/>
                  </a:cubicBezTo>
                  <a:cubicBezTo>
                    <a:pt x="1150600" y="1307181"/>
                    <a:pt x="1146600" y="1306610"/>
                    <a:pt x="1143742" y="1307372"/>
                  </a:cubicBezTo>
                  <a:close/>
                  <a:moveTo>
                    <a:pt x="1147171" y="1265081"/>
                  </a:moveTo>
                  <a:cubicBezTo>
                    <a:pt x="1152505" y="1264033"/>
                    <a:pt x="1148981" y="1270510"/>
                    <a:pt x="1151648" y="1271748"/>
                  </a:cubicBezTo>
                  <a:cubicBezTo>
                    <a:pt x="1149553" y="1274510"/>
                    <a:pt x="1146505" y="1268510"/>
                    <a:pt x="1147171" y="1265081"/>
                  </a:cubicBezTo>
                  <a:close/>
                  <a:moveTo>
                    <a:pt x="1156030" y="1805053"/>
                  </a:moveTo>
                  <a:cubicBezTo>
                    <a:pt x="1156220" y="1807910"/>
                    <a:pt x="1155458" y="1809816"/>
                    <a:pt x="1154315" y="1811149"/>
                  </a:cubicBezTo>
                  <a:cubicBezTo>
                    <a:pt x="1151648" y="1809911"/>
                    <a:pt x="1151077" y="1803910"/>
                    <a:pt x="1156030" y="1805053"/>
                  </a:cubicBezTo>
                  <a:close/>
                  <a:moveTo>
                    <a:pt x="1164507" y="2981867"/>
                  </a:moveTo>
                  <a:cubicBezTo>
                    <a:pt x="1165078" y="2984153"/>
                    <a:pt x="1160411" y="2986725"/>
                    <a:pt x="1164031" y="2988058"/>
                  </a:cubicBezTo>
                  <a:cubicBezTo>
                    <a:pt x="1163554" y="2992440"/>
                    <a:pt x="1160125" y="2985105"/>
                    <a:pt x="1160221" y="2989010"/>
                  </a:cubicBezTo>
                  <a:cubicBezTo>
                    <a:pt x="1157935" y="2987677"/>
                    <a:pt x="1161459" y="2981486"/>
                    <a:pt x="1164507" y="2981867"/>
                  </a:cubicBezTo>
                  <a:close/>
                  <a:moveTo>
                    <a:pt x="1152791" y="2957197"/>
                  </a:moveTo>
                  <a:cubicBezTo>
                    <a:pt x="1154315" y="2952816"/>
                    <a:pt x="1156506" y="2956721"/>
                    <a:pt x="1160316" y="2956530"/>
                  </a:cubicBezTo>
                  <a:cubicBezTo>
                    <a:pt x="1158792" y="2960912"/>
                    <a:pt x="1156601" y="2957007"/>
                    <a:pt x="1152791" y="2957197"/>
                  </a:cubicBezTo>
                  <a:close/>
                  <a:moveTo>
                    <a:pt x="1164221" y="2939385"/>
                  </a:moveTo>
                  <a:cubicBezTo>
                    <a:pt x="1159554" y="2937576"/>
                    <a:pt x="1158411" y="2932813"/>
                    <a:pt x="1156315" y="2928717"/>
                  </a:cubicBezTo>
                  <a:cubicBezTo>
                    <a:pt x="1160411" y="2927955"/>
                    <a:pt x="1158601" y="2932146"/>
                    <a:pt x="1160983" y="2932813"/>
                  </a:cubicBezTo>
                  <a:cubicBezTo>
                    <a:pt x="1165269" y="2931289"/>
                    <a:pt x="1158601" y="2929575"/>
                    <a:pt x="1160221" y="2926527"/>
                  </a:cubicBezTo>
                  <a:cubicBezTo>
                    <a:pt x="1164602" y="2926431"/>
                    <a:pt x="1166317" y="2935194"/>
                    <a:pt x="1162030" y="2935385"/>
                  </a:cubicBezTo>
                  <a:cubicBezTo>
                    <a:pt x="1162030" y="2938623"/>
                    <a:pt x="1164316" y="2933861"/>
                    <a:pt x="1166983" y="2935766"/>
                  </a:cubicBezTo>
                  <a:cubicBezTo>
                    <a:pt x="1166126" y="2937004"/>
                    <a:pt x="1164031" y="2936814"/>
                    <a:pt x="1164221" y="2939385"/>
                  </a:cubicBezTo>
                  <a:close/>
                  <a:moveTo>
                    <a:pt x="1163459" y="1713137"/>
                  </a:moveTo>
                  <a:cubicBezTo>
                    <a:pt x="1163935" y="1708469"/>
                    <a:pt x="1165174" y="1709708"/>
                    <a:pt x="1164031" y="1705707"/>
                  </a:cubicBezTo>
                  <a:cubicBezTo>
                    <a:pt x="1167269" y="1706850"/>
                    <a:pt x="1166602" y="1703326"/>
                    <a:pt x="1168031" y="1702278"/>
                  </a:cubicBezTo>
                  <a:cubicBezTo>
                    <a:pt x="1169460" y="1703993"/>
                    <a:pt x="1166412" y="1711898"/>
                    <a:pt x="1163459" y="1713137"/>
                  </a:cubicBezTo>
                  <a:close/>
                  <a:moveTo>
                    <a:pt x="1167745" y="1660844"/>
                  </a:moveTo>
                  <a:cubicBezTo>
                    <a:pt x="1166412" y="1660463"/>
                    <a:pt x="1167078" y="1658273"/>
                    <a:pt x="1165459" y="1658177"/>
                  </a:cubicBezTo>
                  <a:cubicBezTo>
                    <a:pt x="1164412" y="1657892"/>
                    <a:pt x="1164221" y="1658558"/>
                    <a:pt x="1164126" y="1659321"/>
                  </a:cubicBezTo>
                  <a:cubicBezTo>
                    <a:pt x="1161268" y="1655129"/>
                    <a:pt x="1171555" y="1653987"/>
                    <a:pt x="1166126" y="1649414"/>
                  </a:cubicBezTo>
                  <a:cubicBezTo>
                    <a:pt x="1170222" y="1650176"/>
                    <a:pt x="1170412" y="1657987"/>
                    <a:pt x="1167745" y="1660844"/>
                  </a:cubicBezTo>
                  <a:close/>
                  <a:moveTo>
                    <a:pt x="1164031" y="1520446"/>
                  </a:moveTo>
                  <a:cubicBezTo>
                    <a:pt x="1164126" y="1518827"/>
                    <a:pt x="1164316" y="1517112"/>
                    <a:pt x="1164412" y="1515493"/>
                  </a:cubicBezTo>
                  <a:cubicBezTo>
                    <a:pt x="1166507" y="1516160"/>
                    <a:pt x="1166793" y="1514731"/>
                    <a:pt x="1167078" y="1513207"/>
                  </a:cubicBezTo>
                  <a:cubicBezTo>
                    <a:pt x="1170222" y="1519303"/>
                    <a:pt x="1172317" y="1514445"/>
                    <a:pt x="1179366" y="1515493"/>
                  </a:cubicBezTo>
                  <a:cubicBezTo>
                    <a:pt x="1176985" y="1519684"/>
                    <a:pt x="1175365" y="1519684"/>
                    <a:pt x="1170032" y="1522256"/>
                  </a:cubicBezTo>
                  <a:cubicBezTo>
                    <a:pt x="1170222" y="1515969"/>
                    <a:pt x="1166983" y="1519779"/>
                    <a:pt x="1164031" y="1520446"/>
                  </a:cubicBezTo>
                  <a:close/>
                  <a:moveTo>
                    <a:pt x="1175461" y="1565213"/>
                  </a:moveTo>
                  <a:cubicBezTo>
                    <a:pt x="1174794" y="1566261"/>
                    <a:pt x="1174222" y="1567309"/>
                    <a:pt x="1172794" y="1567500"/>
                  </a:cubicBezTo>
                  <a:cubicBezTo>
                    <a:pt x="1172794" y="1569785"/>
                    <a:pt x="1176890" y="1568642"/>
                    <a:pt x="1177556" y="1570357"/>
                  </a:cubicBezTo>
                  <a:cubicBezTo>
                    <a:pt x="1176127" y="1574453"/>
                    <a:pt x="1175175" y="1570833"/>
                    <a:pt x="1171270" y="1571119"/>
                  </a:cubicBezTo>
                  <a:cubicBezTo>
                    <a:pt x="1171651" y="1567976"/>
                    <a:pt x="1171936" y="1564737"/>
                    <a:pt x="1175461" y="1565213"/>
                  </a:cubicBezTo>
                  <a:close/>
                  <a:moveTo>
                    <a:pt x="1171841" y="1624935"/>
                  </a:moveTo>
                  <a:cubicBezTo>
                    <a:pt x="1174603" y="1627412"/>
                    <a:pt x="1177842" y="1627793"/>
                    <a:pt x="1180604" y="1624459"/>
                  </a:cubicBezTo>
                  <a:cubicBezTo>
                    <a:pt x="1182128" y="1624840"/>
                    <a:pt x="1181652" y="1627031"/>
                    <a:pt x="1180414" y="1626935"/>
                  </a:cubicBezTo>
                  <a:cubicBezTo>
                    <a:pt x="1179271" y="1630174"/>
                    <a:pt x="1182795" y="1629507"/>
                    <a:pt x="1183843" y="1630936"/>
                  </a:cubicBezTo>
                  <a:cubicBezTo>
                    <a:pt x="1181461" y="1632746"/>
                    <a:pt x="1180795" y="1636460"/>
                    <a:pt x="1177175" y="1636651"/>
                  </a:cubicBezTo>
                  <a:cubicBezTo>
                    <a:pt x="1180033" y="1631984"/>
                    <a:pt x="1175080" y="1632650"/>
                    <a:pt x="1177937" y="1627983"/>
                  </a:cubicBezTo>
                  <a:cubicBezTo>
                    <a:pt x="1176318" y="1628364"/>
                    <a:pt x="1175270" y="1629317"/>
                    <a:pt x="1175080" y="1631508"/>
                  </a:cubicBezTo>
                  <a:cubicBezTo>
                    <a:pt x="1174032" y="1629221"/>
                    <a:pt x="1170698" y="1629031"/>
                    <a:pt x="1171841" y="1624935"/>
                  </a:cubicBezTo>
                  <a:close/>
                  <a:moveTo>
                    <a:pt x="1176603" y="1983171"/>
                  </a:moveTo>
                  <a:cubicBezTo>
                    <a:pt x="1172603" y="1983456"/>
                    <a:pt x="1176127" y="1977360"/>
                    <a:pt x="1173365" y="1976693"/>
                  </a:cubicBezTo>
                  <a:cubicBezTo>
                    <a:pt x="1174508" y="1974598"/>
                    <a:pt x="1175651" y="1976693"/>
                    <a:pt x="1177080" y="1976979"/>
                  </a:cubicBezTo>
                  <a:cubicBezTo>
                    <a:pt x="1175937" y="1980694"/>
                    <a:pt x="1176032" y="1979265"/>
                    <a:pt x="1176603" y="1983171"/>
                  </a:cubicBezTo>
                  <a:close/>
                  <a:moveTo>
                    <a:pt x="1176508" y="1799243"/>
                  </a:moveTo>
                  <a:cubicBezTo>
                    <a:pt x="1177556" y="1799147"/>
                    <a:pt x="1177651" y="1799814"/>
                    <a:pt x="1177651" y="1800576"/>
                  </a:cubicBezTo>
                  <a:cubicBezTo>
                    <a:pt x="1179080" y="1798004"/>
                    <a:pt x="1186700" y="1792766"/>
                    <a:pt x="1186415" y="1800005"/>
                  </a:cubicBezTo>
                  <a:cubicBezTo>
                    <a:pt x="1185367" y="1799338"/>
                    <a:pt x="1184319" y="1798767"/>
                    <a:pt x="1184128" y="1797338"/>
                  </a:cubicBezTo>
                  <a:cubicBezTo>
                    <a:pt x="1182414" y="1797528"/>
                    <a:pt x="1182890" y="1800386"/>
                    <a:pt x="1182509" y="1802196"/>
                  </a:cubicBezTo>
                  <a:cubicBezTo>
                    <a:pt x="1181652" y="1799052"/>
                    <a:pt x="1175842" y="1805053"/>
                    <a:pt x="1176508" y="1799243"/>
                  </a:cubicBezTo>
                  <a:close/>
                  <a:moveTo>
                    <a:pt x="1181176" y="2034891"/>
                  </a:moveTo>
                  <a:cubicBezTo>
                    <a:pt x="1179080" y="2034510"/>
                    <a:pt x="1182224" y="2028986"/>
                    <a:pt x="1185271" y="2030224"/>
                  </a:cubicBezTo>
                  <a:cubicBezTo>
                    <a:pt x="1185938" y="2028129"/>
                    <a:pt x="1184509" y="2027843"/>
                    <a:pt x="1182985" y="2027557"/>
                  </a:cubicBezTo>
                  <a:cubicBezTo>
                    <a:pt x="1182890" y="2026414"/>
                    <a:pt x="1183557" y="2026414"/>
                    <a:pt x="1184319" y="2026414"/>
                  </a:cubicBezTo>
                  <a:cubicBezTo>
                    <a:pt x="1185176" y="2026509"/>
                    <a:pt x="1185938" y="2026509"/>
                    <a:pt x="1186795" y="2026604"/>
                  </a:cubicBezTo>
                  <a:cubicBezTo>
                    <a:pt x="1186891" y="2031558"/>
                    <a:pt x="1183271" y="2032319"/>
                    <a:pt x="1181176" y="2034891"/>
                  </a:cubicBezTo>
                  <a:close/>
                  <a:moveTo>
                    <a:pt x="1185748" y="1993934"/>
                  </a:moveTo>
                  <a:cubicBezTo>
                    <a:pt x="1187367" y="1990505"/>
                    <a:pt x="1187462" y="1988885"/>
                    <a:pt x="1186415" y="1985266"/>
                  </a:cubicBezTo>
                  <a:cubicBezTo>
                    <a:pt x="1191367" y="1985266"/>
                    <a:pt x="1190605" y="1994696"/>
                    <a:pt x="1185748" y="1993934"/>
                  </a:cubicBezTo>
                  <a:close/>
                  <a:moveTo>
                    <a:pt x="1191082" y="1572643"/>
                  </a:moveTo>
                  <a:cubicBezTo>
                    <a:pt x="1188224" y="1572071"/>
                    <a:pt x="1185938" y="1569595"/>
                    <a:pt x="1184795" y="1573405"/>
                  </a:cubicBezTo>
                  <a:cubicBezTo>
                    <a:pt x="1183557" y="1575310"/>
                    <a:pt x="1186986" y="1565023"/>
                    <a:pt x="1186986" y="1562356"/>
                  </a:cubicBezTo>
                  <a:cubicBezTo>
                    <a:pt x="1189177" y="1564833"/>
                    <a:pt x="1187748" y="1564737"/>
                    <a:pt x="1191844" y="1563975"/>
                  </a:cubicBezTo>
                  <a:cubicBezTo>
                    <a:pt x="1190986" y="1565118"/>
                    <a:pt x="1188605" y="1568357"/>
                    <a:pt x="1192796" y="1567785"/>
                  </a:cubicBezTo>
                  <a:cubicBezTo>
                    <a:pt x="1191653" y="1568833"/>
                    <a:pt x="1191177" y="1570547"/>
                    <a:pt x="1191082" y="1572643"/>
                  </a:cubicBezTo>
                  <a:close/>
                  <a:moveTo>
                    <a:pt x="1191844" y="1610267"/>
                  </a:moveTo>
                  <a:cubicBezTo>
                    <a:pt x="1194701" y="1607409"/>
                    <a:pt x="1193844" y="1607790"/>
                    <a:pt x="1193653" y="1602933"/>
                  </a:cubicBezTo>
                  <a:cubicBezTo>
                    <a:pt x="1198892" y="1603123"/>
                    <a:pt x="1195844" y="1610362"/>
                    <a:pt x="1200511" y="1611029"/>
                  </a:cubicBezTo>
                  <a:cubicBezTo>
                    <a:pt x="1200988" y="1615696"/>
                    <a:pt x="1195940" y="1619220"/>
                    <a:pt x="1202321" y="1619887"/>
                  </a:cubicBezTo>
                  <a:cubicBezTo>
                    <a:pt x="1203369" y="1622268"/>
                    <a:pt x="1198225" y="1623792"/>
                    <a:pt x="1201940" y="1624840"/>
                  </a:cubicBezTo>
                  <a:cubicBezTo>
                    <a:pt x="1197559" y="1625888"/>
                    <a:pt x="1200416" y="1627793"/>
                    <a:pt x="1196701" y="1628174"/>
                  </a:cubicBezTo>
                  <a:cubicBezTo>
                    <a:pt x="1199273" y="1620554"/>
                    <a:pt x="1192415" y="1610648"/>
                    <a:pt x="1197844" y="1614458"/>
                  </a:cubicBezTo>
                  <a:cubicBezTo>
                    <a:pt x="1197654" y="1609124"/>
                    <a:pt x="1193653" y="1612553"/>
                    <a:pt x="1191844" y="1610267"/>
                  </a:cubicBezTo>
                  <a:close/>
                  <a:moveTo>
                    <a:pt x="1197654" y="1662083"/>
                  </a:moveTo>
                  <a:cubicBezTo>
                    <a:pt x="1197940" y="1660654"/>
                    <a:pt x="1200035" y="1661225"/>
                    <a:pt x="1201464" y="1661130"/>
                  </a:cubicBezTo>
                  <a:cubicBezTo>
                    <a:pt x="1200130" y="1664559"/>
                    <a:pt x="1202988" y="1664464"/>
                    <a:pt x="1202226" y="1667417"/>
                  </a:cubicBezTo>
                  <a:cubicBezTo>
                    <a:pt x="1200988" y="1667321"/>
                    <a:pt x="1199749" y="1667226"/>
                    <a:pt x="1198511" y="1667131"/>
                  </a:cubicBezTo>
                  <a:cubicBezTo>
                    <a:pt x="1200226" y="1665607"/>
                    <a:pt x="1199559" y="1663416"/>
                    <a:pt x="1197654" y="1662083"/>
                  </a:cubicBezTo>
                  <a:close/>
                  <a:moveTo>
                    <a:pt x="1196416" y="1630650"/>
                  </a:moveTo>
                  <a:cubicBezTo>
                    <a:pt x="1205178" y="1629126"/>
                    <a:pt x="1194892" y="1641223"/>
                    <a:pt x="1200702" y="1639794"/>
                  </a:cubicBezTo>
                  <a:cubicBezTo>
                    <a:pt x="1199464" y="1642461"/>
                    <a:pt x="1197844" y="1644557"/>
                    <a:pt x="1194130" y="1644271"/>
                  </a:cubicBezTo>
                  <a:cubicBezTo>
                    <a:pt x="1198511" y="1641413"/>
                    <a:pt x="1198987" y="1634937"/>
                    <a:pt x="1196416" y="1630650"/>
                  </a:cubicBezTo>
                  <a:close/>
                  <a:moveTo>
                    <a:pt x="1198035" y="1688372"/>
                  </a:moveTo>
                  <a:cubicBezTo>
                    <a:pt x="1196035" y="1691515"/>
                    <a:pt x="1193558" y="1685324"/>
                    <a:pt x="1193463" y="1682942"/>
                  </a:cubicBezTo>
                  <a:cubicBezTo>
                    <a:pt x="1194701" y="1683133"/>
                    <a:pt x="1194320" y="1684562"/>
                    <a:pt x="1194511" y="1685514"/>
                  </a:cubicBezTo>
                  <a:cubicBezTo>
                    <a:pt x="1195653" y="1685038"/>
                    <a:pt x="1196797" y="1684657"/>
                    <a:pt x="1197178" y="1683228"/>
                  </a:cubicBezTo>
                  <a:cubicBezTo>
                    <a:pt x="1201464" y="1683990"/>
                    <a:pt x="1194511" y="1688658"/>
                    <a:pt x="1198035" y="1688372"/>
                  </a:cubicBezTo>
                  <a:close/>
                  <a:moveTo>
                    <a:pt x="1201464" y="1753713"/>
                  </a:moveTo>
                  <a:cubicBezTo>
                    <a:pt x="1197082" y="1751046"/>
                    <a:pt x="1199178" y="1748951"/>
                    <a:pt x="1199749" y="1743521"/>
                  </a:cubicBezTo>
                  <a:cubicBezTo>
                    <a:pt x="1202512" y="1745522"/>
                    <a:pt x="1201845" y="1746284"/>
                    <a:pt x="1205845" y="1745236"/>
                  </a:cubicBezTo>
                  <a:cubicBezTo>
                    <a:pt x="1203559" y="1747522"/>
                    <a:pt x="1205845" y="1746855"/>
                    <a:pt x="1205465" y="1750189"/>
                  </a:cubicBezTo>
                  <a:cubicBezTo>
                    <a:pt x="1204226" y="1751522"/>
                    <a:pt x="1200892" y="1750284"/>
                    <a:pt x="1201464" y="1753713"/>
                  </a:cubicBezTo>
                  <a:close/>
                  <a:moveTo>
                    <a:pt x="1217180" y="1744950"/>
                  </a:moveTo>
                  <a:cubicBezTo>
                    <a:pt x="1219180" y="1741521"/>
                    <a:pt x="1221371" y="1747427"/>
                    <a:pt x="1220514" y="1750284"/>
                  </a:cubicBezTo>
                  <a:cubicBezTo>
                    <a:pt x="1217180" y="1749903"/>
                    <a:pt x="1217847" y="1752189"/>
                    <a:pt x="1215561" y="1749903"/>
                  </a:cubicBezTo>
                  <a:cubicBezTo>
                    <a:pt x="1215275" y="1747713"/>
                    <a:pt x="1216704" y="1747617"/>
                    <a:pt x="1218228" y="1747617"/>
                  </a:cubicBezTo>
                  <a:cubicBezTo>
                    <a:pt x="1218514" y="1746093"/>
                    <a:pt x="1218133" y="1745331"/>
                    <a:pt x="1217180" y="1744950"/>
                  </a:cubicBezTo>
                  <a:close/>
                  <a:moveTo>
                    <a:pt x="1215847" y="1761143"/>
                  </a:moveTo>
                  <a:cubicBezTo>
                    <a:pt x="1215942" y="1762857"/>
                    <a:pt x="1211275" y="1765429"/>
                    <a:pt x="1214227" y="1766000"/>
                  </a:cubicBezTo>
                  <a:cubicBezTo>
                    <a:pt x="1209465" y="1771049"/>
                    <a:pt x="1214894" y="1759142"/>
                    <a:pt x="1211941" y="1763333"/>
                  </a:cubicBezTo>
                  <a:cubicBezTo>
                    <a:pt x="1208036" y="1761619"/>
                    <a:pt x="1213465" y="1759904"/>
                    <a:pt x="1215847" y="1761143"/>
                  </a:cubicBezTo>
                  <a:close/>
                  <a:moveTo>
                    <a:pt x="1209941" y="1741902"/>
                  </a:moveTo>
                  <a:cubicBezTo>
                    <a:pt x="1211465" y="1740092"/>
                    <a:pt x="1203845" y="1734282"/>
                    <a:pt x="1206226" y="1741617"/>
                  </a:cubicBezTo>
                  <a:cubicBezTo>
                    <a:pt x="1204036" y="1741140"/>
                    <a:pt x="1203559" y="1739235"/>
                    <a:pt x="1204131" y="1736473"/>
                  </a:cubicBezTo>
                  <a:cubicBezTo>
                    <a:pt x="1208132" y="1735139"/>
                    <a:pt x="1207655" y="1737140"/>
                    <a:pt x="1212799" y="1737140"/>
                  </a:cubicBezTo>
                  <a:cubicBezTo>
                    <a:pt x="1212037" y="1738950"/>
                    <a:pt x="1210703" y="1740092"/>
                    <a:pt x="1209941" y="1741902"/>
                  </a:cubicBezTo>
                  <a:close/>
                  <a:moveTo>
                    <a:pt x="1204512" y="1716375"/>
                  </a:moveTo>
                  <a:cubicBezTo>
                    <a:pt x="1200988" y="1716280"/>
                    <a:pt x="1206131" y="1708755"/>
                    <a:pt x="1202607" y="1708755"/>
                  </a:cubicBezTo>
                  <a:cubicBezTo>
                    <a:pt x="1203274" y="1706946"/>
                    <a:pt x="1204131" y="1709422"/>
                    <a:pt x="1206322" y="1709041"/>
                  </a:cubicBezTo>
                  <a:cubicBezTo>
                    <a:pt x="1204226" y="1712660"/>
                    <a:pt x="1206988" y="1713327"/>
                    <a:pt x="1204512" y="1716375"/>
                  </a:cubicBezTo>
                  <a:close/>
                  <a:moveTo>
                    <a:pt x="1205178" y="1800291"/>
                  </a:moveTo>
                  <a:cubicBezTo>
                    <a:pt x="1207084" y="1798290"/>
                    <a:pt x="1203750" y="1792956"/>
                    <a:pt x="1210703" y="1794480"/>
                  </a:cubicBezTo>
                  <a:cubicBezTo>
                    <a:pt x="1209751" y="1797433"/>
                    <a:pt x="1209084" y="1800767"/>
                    <a:pt x="1205178" y="1800291"/>
                  </a:cubicBezTo>
                  <a:close/>
                  <a:moveTo>
                    <a:pt x="1208608" y="1804386"/>
                  </a:moveTo>
                  <a:cubicBezTo>
                    <a:pt x="1208322" y="1801338"/>
                    <a:pt x="1211084" y="1801910"/>
                    <a:pt x="1210322" y="1798290"/>
                  </a:cubicBezTo>
                  <a:cubicBezTo>
                    <a:pt x="1212894" y="1798100"/>
                    <a:pt x="1214227" y="1798862"/>
                    <a:pt x="1213846" y="1801052"/>
                  </a:cubicBezTo>
                  <a:cubicBezTo>
                    <a:pt x="1215275" y="1801338"/>
                    <a:pt x="1216037" y="1800957"/>
                    <a:pt x="1216418" y="1800005"/>
                  </a:cubicBezTo>
                  <a:cubicBezTo>
                    <a:pt x="1219657" y="1805815"/>
                    <a:pt x="1212894" y="1804100"/>
                    <a:pt x="1208608" y="1804386"/>
                  </a:cubicBezTo>
                  <a:close/>
                  <a:moveTo>
                    <a:pt x="1218895" y="1816388"/>
                  </a:moveTo>
                  <a:cubicBezTo>
                    <a:pt x="1217752" y="1816483"/>
                    <a:pt x="1217752" y="1815816"/>
                    <a:pt x="1217752" y="1815054"/>
                  </a:cubicBezTo>
                  <a:cubicBezTo>
                    <a:pt x="1215751" y="1815150"/>
                    <a:pt x="1219276" y="1821150"/>
                    <a:pt x="1213656" y="1819721"/>
                  </a:cubicBezTo>
                  <a:cubicBezTo>
                    <a:pt x="1213561" y="1815912"/>
                    <a:pt x="1215847" y="1810196"/>
                    <a:pt x="1211941" y="1809530"/>
                  </a:cubicBezTo>
                  <a:cubicBezTo>
                    <a:pt x="1213275" y="1807434"/>
                    <a:pt x="1216704" y="1807815"/>
                    <a:pt x="1217275" y="1804958"/>
                  </a:cubicBezTo>
                  <a:cubicBezTo>
                    <a:pt x="1219847" y="1809530"/>
                    <a:pt x="1215751" y="1812483"/>
                    <a:pt x="1218895" y="1816388"/>
                  </a:cubicBezTo>
                  <a:close/>
                  <a:moveTo>
                    <a:pt x="1222609" y="1832961"/>
                  </a:moveTo>
                  <a:cubicBezTo>
                    <a:pt x="1221562" y="1835819"/>
                    <a:pt x="1220419" y="1838581"/>
                    <a:pt x="1217085" y="1838771"/>
                  </a:cubicBezTo>
                  <a:cubicBezTo>
                    <a:pt x="1218133" y="1835914"/>
                    <a:pt x="1219276" y="1833152"/>
                    <a:pt x="1222609" y="1832961"/>
                  </a:cubicBezTo>
                  <a:close/>
                  <a:moveTo>
                    <a:pt x="1223752" y="1910685"/>
                  </a:moveTo>
                  <a:cubicBezTo>
                    <a:pt x="1223181" y="1913829"/>
                    <a:pt x="1221752" y="1908780"/>
                    <a:pt x="1218799" y="1910304"/>
                  </a:cubicBezTo>
                  <a:cubicBezTo>
                    <a:pt x="1219276" y="1908113"/>
                    <a:pt x="1218037" y="1904018"/>
                    <a:pt x="1221657" y="1905542"/>
                  </a:cubicBezTo>
                  <a:cubicBezTo>
                    <a:pt x="1221752" y="1906589"/>
                    <a:pt x="1221085" y="1906685"/>
                    <a:pt x="1220324" y="1906685"/>
                  </a:cubicBezTo>
                  <a:cubicBezTo>
                    <a:pt x="1221466" y="1908018"/>
                    <a:pt x="1222609" y="1909352"/>
                    <a:pt x="1223752" y="1910685"/>
                  </a:cubicBezTo>
                  <a:close/>
                  <a:moveTo>
                    <a:pt x="1220895" y="1930402"/>
                  </a:moveTo>
                  <a:cubicBezTo>
                    <a:pt x="1217942" y="1932783"/>
                    <a:pt x="1221276" y="1934021"/>
                    <a:pt x="1220324" y="1937927"/>
                  </a:cubicBezTo>
                  <a:cubicBezTo>
                    <a:pt x="1216323" y="1939355"/>
                    <a:pt x="1217180" y="1928306"/>
                    <a:pt x="1220895" y="1930402"/>
                  </a:cubicBezTo>
                  <a:close/>
                  <a:moveTo>
                    <a:pt x="1221276" y="1941737"/>
                  </a:moveTo>
                  <a:cubicBezTo>
                    <a:pt x="1219657" y="1946594"/>
                    <a:pt x="1217752" y="1951167"/>
                    <a:pt x="1215180" y="1954976"/>
                  </a:cubicBezTo>
                  <a:cubicBezTo>
                    <a:pt x="1212989" y="1950976"/>
                    <a:pt x="1216609" y="1942213"/>
                    <a:pt x="1221276" y="1941737"/>
                  </a:cubicBezTo>
                  <a:close/>
                  <a:moveTo>
                    <a:pt x="1216323" y="2033939"/>
                  </a:moveTo>
                  <a:cubicBezTo>
                    <a:pt x="1212608" y="2030414"/>
                    <a:pt x="1221276" y="2035463"/>
                    <a:pt x="1220133" y="2032986"/>
                  </a:cubicBezTo>
                  <a:cubicBezTo>
                    <a:pt x="1222800" y="2033748"/>
                    <a:pt x="1221181" y="2040416"/>
                    <a:pt x="1217275" y="2037749"/>
                  </a:cubicBezTo>
                  <a:cubicBezTo>
                    <a:pt x="1218133" y="2036606"/>
                    <a:pt x="1220514" y="2033367"/>
                    <a:pt x="1216323" y="2033939"/>
                  </a:cubicBezTo>
                  <a:close/>
                  <a:moveTo>
                    <a:pt x="1217275" y="2006507"/>
                  </a:moveTo>
                  <a:cubicBezTo>
                    <a:pt x="1215656" y="2006888"/>
                    <a:pt x="1214608" y="2007840"/>
                    <a:pt x="1214513" y="2010031"/>
                  </a:cubicBezTo>
                  <a:cubicBezTo>
                    <a:pt x="1208036" y="2008602"/>
                    <a:pt x="1219371" y="2005935"/>
                    <a:pt x="1212418" y="2004888"/>
                  </a:cubicBezTo>
                  <a:cubicBezTo>
                    <a:pt x="1212132" y="2000887"/>
                    <a:pt x="1216513" y="2002411"/>
                    <a:pt x="1215561" y="1997648"/>
                  </a:cubicBezTo>
                  <a:cubicBezTo>
                    <a:pt x="1217180" y="1998220"/>
                    <a:pt x="1217371" y="2000030"/>
                    <a:pt x="1219085" y="2000411"/>
                  </a:cubicBezTo>
                  <a:cubicBezTo>
                    <a:pt x="1218990" y="2002601"/>
                    <a:pt x="1217942" y="2003554"/>
                    <a:pt x="1216323" y="2003935"/>
                  </a:cubicBezTo>
                  <a:cubicBezTo>
                    <a:pt x="1216418" y="2006602"/>
                    <a:pt x="1221752" y="2004697"/>
                    <a:pt x="1222324" y="2006888"/>
                  </a:cubicBezTo>
                  <a:cubicBezTo>
                    <a:pt x="1221466" y="2010412"/>
                    <a:pt x="1212608" y="2011364"/>
                    <a:pt x="1217275" y="2006507"/>
                  </a:cubicBezTo>
                  <a:close/>
                  <a:moveTo>
                    <a:pt x="1214323" y="1966216"/>
                  </a:moveTo>
                  <a:cubicBezTo>
                    <a:pt x="1215847" y="1968407"/>
                    <a:pt x="1218418" y="1969645"/>
                    <a:pt x="1217466" y="1974026"/>
                  </a:cubicBezTo>
                  <a:cubicBezTo>
                    <a:pt x="1209465" y="1970788"/>
                    <a:pt x="1214608" y="1956405"/>
                    <a:pt x="1220324" y="1954214"/>
                  </a:cubicBezTo>
                  <a:cubicBezTo>
                    <a:pt x="1217085" y="1959072"/>
                    <a:pt x="1220800" y="1965263"/>
                    <a:pt x="1214323" y="1966216"/>
                  </a:cubicBezTo>
                  <a:close/>
                  <a:moveTo>
                    <a:pt x="1216037" y="1913733"/>
                  </a:moveTo>
                  <a:cubicBezTo>
                    <a:pt x="1214323" y="1913543"/>
                    <a:pt x="1212513" y="1913257"/>
                    <a:pt x="1212227" y="1914686"/>
                  </a:cubicBezTo>
                  <a:cubicBezTo>
                    <a:pt x="1210608" y="1911542"/>
                    <a:pt x="1209846" y="1908304"/>
                    <a:pt x="1215180" y="1908685"/>
                  </a:cubicBezTo>
                  <a:cubicBezTo>
                    <a:pt x="1216799" y="1909256"/>
                    <a:pt x="1215942" y="1911923"/>
                    <a:pt x="1216037" y="1913733"/>
                  </a:cubicBezTo>
                  <a:close/>
                  <a:moveTo>
                    <a:pt x="1214227" y="1858583"/>
                  </a:moveTo>
                  <a:cubicBezTo>
                    <a:pt x="1212989" y="1862298"/>
                    <a:pt x="1215085" y="1863251"/>
                    <a:pt x="1214894" y="1866108"/>
                  </a:cubicBezTo>
                  <a:cubicBezTo>
                    <a:pt x="1211275" y="1867061"/>
                    <a:pt x="1209370" y="1857536"/>
                    <a:pt x="1214227" y="1858583"/>
                  </a:cubicBezTo>
                  <a:close/>
                  <a:moveTo>
                    <a:pt x="1212513" y="2853089"/>
                  </a:moveTo>
                  <a:cubicBezTo>
                    <a:pt x="1212799" y="2851660"/>
                    <a:pt x="1212418" y="2850898"/>
                    <a:pt x="1211465" y="2850517"/>
                  </a:cubicBezTo>
                  <a:cubicBezTo>
                    <a:pt x="1217275" y="2847945"/>
                    <a:pt x="1210608" y="2843087"/>
                    <a:pt x="1209941" y="2839087"/>
                  </a:cubicBezTo>
                  <a:cubicBezTo>
                    <a:pt x="1214227" y="2840135"/>
                    <a:pt x="1213942" y="2844993"/>
                    <a:pt x="1218133" y="2846040"/>
                  </a:cubicBezTo>
                  <a:cubicBezTo>
                    <a:pt x="1215751" y="2847945"/>
                    <a:pt x="1216990" y="2853851"/>
                    <a:pt x="1212513" y="2853089"/>
                  </a:cubicBezTo>
                  <a:close/>
                  <a:moveTo>
                    <a:pt x="1223848" y="2867852"/>
                  </a:moveTo>
                  <a:cubicBezTo>
                    <a:pt x="1222228" y="2865662"/>
                    <a:pt x="1217942" y="2857470"/>
                    <a:pt x="1224705" y="2856708"/>
                  </a:cubicBezTo>
                  <a:cubicBezTo>
                    <a:pt x="1222514" y="2861185"/>
                    <a:pt x="1223276" y="2862233"/>
                    <a:pt x="1228134" y="2860709"/>
                  </a:cubicBezTo>
                  <a:cubicBezTo>
                    <a:pt x="1226229" y="2862423"/>
                    <a:pt x="1225181" y="2865281"/>
                    <a:pt x="1223848" y="2867852"/>
                  </a:cubicBezTo>
                  <a:close/>
                  <a:moveTo>
                    <a:pt x="1224324" y="2846612"/>
                  </a:moveTo>
                  <a:cubicBezTo>
                    <a:pt x="1226229" y="2846231"/>
                    <a:pt x="1223943" y="2844993"/>
                    <a:pt x="1224610" y="2842897"/>
                  </a:cubicBezTo>
                  <a:cubicBezTo>
                    <a:pt x="1228039" y="2843850"/>
                    <a:pt x="1226419" y="2849088"/>
                    <a:pt x="1227658" y="2851851"/>
                  </a:cubicBezTo>
                  <a:cubicBezTo>
                    <a:pt x="1226229" y="2852232"/>
                    <a:pt x="1224324" y="2853756"/>
                    <a:pt x="1226229" y="2854232"/>
                  </a:cubicBezTo>
                  <a:cubicBezTo>
                    <a:pt x="1222038" y="2856899"/>
                    <a:pt x="1221181" y="2854899"/>
                    <a:pt x="1217275" y="2857280"/>
                  </a:cubicBezTo>
                  <a:cubicBezTo>
                    <a:pt x="1218037" y="2853470"/>
                    <a:pt x="1221847" y="2852803"/>
                    <a:pt x="1217847" y="2849755"/>
                  </a:cubicBezTo>
                  <a:cubicBezTo>
                    <a:pt x="1219847" y="2848517"/>
                    <a:pt x="1222609" y="2853375"/>
                    <a:pt x="1220609" y="2846231"/>
                  </a:cubicBezTo>
                  <a:cubicBezTo>
                    <a:pt x="1224038" y="2846517"/>
                    <a:pt x="1223086" y="2852327"/>
                    <a:pt x="1221276" y="2853756"/>
                  </a:cubicBezTo>
                  <a:cubicBezTo>
                    <a:pt x="1223848" y="2853660"/>
                    <a:pt x="1224038" y="2850612"/>
                    <a:pt x="1225372" y="2849088"/>
                  </a:cubicBezTo>
                  <a:cubicBezTo>
                    <a:pt x="1224610" y="2847755"/>
                    <a:pt x="1222609" y="2847564"/>
                    <a:pt x="1223181" y="2845183"/>
                  </a:cubicBezTo>
                  <a:cubicBezTo>
                    <a:pt x="1224228" y="2845088"/>
                    <a:pt x="1224324" y="2845850"/>
                    <a:pt x="1224324" y="2846612"/>
                  </a:cubicBezTo>
                  <a:close/>
                  <a:moveTo>
                    <a:pt x="1225181" y="2002125"/>
                  </a:moveTo>
                  <a:cubicBezTo>
                    <a:pt x="1223657" y="2000030"/>
                    <a:pt x="1222990" y="1996982"/>
                    <a:pt x="1220704" y="1995458"/>
                  </a:cubicBezTo>
                  <a:cubicBezTo>
                    <a:pt x="1221276" y="1992314"/>
                    <a:pt x="1222705" y="1997363"/>
                    <a:pt x="1225657" y="1995839"/>
                  </a:cubicBezTo>
                  <a:cubicBezTo>
                    <a:pt x="1225467" y="1997934"/>
                    <a:pt x="1225276" y="2000030"/>
                    <a:pt x="1225181" y="2002125"/>
                  </a:cubicBezTo>
                  <a:close/>
                  <a:moveTo>
                    <a:pt x="1230610" y="1934974"/>
                  </a:moveTo>
                  <a:cubicBezTo>
                    <a:pt x="1236421" y="1936117"/>
                    <a:pt x="1228705" y="1942022"/>
                    <a:pt x="1232420" y="1943927"/>
                  </a:cubicBezTo>
                  <a:cubicBezTo>
                    <a:pt x="1231658" y="1948214"/>
                    <a:pt x="1229372" y="1939260"/>
                    <a:pt x="1228705" y="1943642"/>
                  </a:cubicBezTo>
                  <a:cubicBezTo>
                    <a:pt x="1225562" y="1941642"/>
                    <a:pt x="1230896" y="1938213"/>
                    <a:pt x="1230610" y="1934974"/>
                  </a:cubicBezTo>
                  <a:close/>
                  <a:moveTo>
                    <a:pt x="1232420" y="1912590"/>
                  </a:moveTo>
                  <a:cubicBezTo>
                    <a:pt x="1230896" y="1912971"/>
                    <a:pt x="1229753" y="1914019"/>
                    <a:pt x="1229658" y="1916114"/>
                  </a:cubicBezTo>
                  <a:cubicBezTo>
                    <a:pt x="1225372" y="1913257"/>
                    <a:pt x="1230896" y="1912019"/>
                    <a:pt x="1230325" y="1907447"/>
                  </a:cubicBezTo>
                  <a:cubicBezTo>
                    <a:pt x="1231182" y="1907542"/>
                    <a:pt x="1231944" y="1907542"/>
                    <a:pt x="1232801" y="1907637"/>
                  </a:cubicBezTo>
                  <a:cubicBezTo>
                    <a:pt x="1232515" y="1908685"/>
                    <a:pt x="1233182" y="1908875"/>
                    <a:pt x="1233944" y="1908971"/>
                  </a:cubicBezTo>
                  <a:cubicBezTo>
                    <a:pt x="1228991" y="1909352"/>
                    <a:pt x="1235087" y="1915352"/>
                    <a:pt x="1232420" y="1912590"/>
                  </a:cubicBezTo>
                  <a:close/>
                  <a:moveTo>
                    <a:pt x="1229753" y="1976217"/>
                  </a:moveTo>
                  <a:cubicBezTo>
                    <a:pt x="1228324" y="1974217"/>
                    <a:pt x="1228420" y="1969264"/>
                    <a:pt x="1231468" y="1970121"/>
                  </a:cubicBezTo>
                  <a:cubicBezTo>
                    <a:pt x="1230706" y="1969073"/>
                    <a:pt x="1229849" y="1966597"/>
                    <a:pt x="1231753" y="1966406"/>
                  </a:cubicBezTo>
                  <a:cubicBezTo>
                    <a:pt x="1231658" y="1964978"/>
                    <a:pt x="1229563" y="1965168"/>
                    <a:pt x="1228134" y="1964883"/>
                  </a:cubicBezTo>
                  <a:cubicBezTo>
                    <a:pt x="1228134" y="1962692"/>
                    <a:pt x="1229849" y="1962406"/>
                    <a:pt x="1229753" y="1960025"/>
                  </a:cubicBezTo>
                  <a:cubicBezTo>
                    <a:pt x="1234516" y="1962596"/>
                    <a:pt x="1229467" y="1968121"/>
                    <a:pt x="1234040" y="1969073"/>
                  </a:cubicBezTo>
                  <a:cubicBezTo>
                    <a:pt x="1235278" y="1974598"/>
                    <a:pt x="1230706" y="1973264"/>
                    <a:pt x="1229753" y="1976217"/>
                  </a:cubicBezTo>
                  <a:close/>
                  <a:moveTo>
                    <a:pt x="1234230" y="1936498"/>
                  </a:moveTo>
                  <a:cubicBezTo>
                    <a:pt x="1235944" y="1932688"/>
                    <a:pt x="1234135" y="1933164"/>
                    <a:pt x="1235944" y="1930402"/>
                  </a:cubicBezTo>
                  <a:cubicBezTo>
                    <a:pt x="1239754" y="1930973"/>
                    <a:pt x="1238040" y="1937355"/>
                    <a:pt x="1234230" y="1936498"/>
                  </a:cubicBezTo>
                  <a:close/>
                  <a:moveTo>
                    <a:pt x="1242707" y="1908494"/>
                  </a:moveTo>
                  <a:cubicBezTo>
                    <a:pt x="1241850" y="1908399"/>
                    <a:pt x="1241088" y="1908399"/>
                    <a:pt x="1240231" y="1908304"/>
                  </a:cubicBezTo>
                  <a:cubicBezTo>
                    <a:pt x="1242707" y="1906304"/>
                    <a:pt x="1240231" y="1904399"/>
                    <a:pt x="1238135" y="1903160"/>
                  </a:cubicBezTo>
                  <a:cubicBezTo>
                    <a:pt x="1236707" y="1903256"/>
                    <a:pt x="1236897" y="1905351"/>
                    <a:pt x="1236611" y="1906780"/>
                  </a:cubicBezTo>
                  <a:cubicBezTo>
                    <a:pt x="1233277" y="1906875"/>
                    <a:pt x="1232706" y="1904780"/>
                    <a:pt x="1233277" y="1901541"/>
                  </a:cubicBezTo>
                  <a:cubicBezTo>
                    <a:pt x="1230325" y="1904018"/>
                    <a:pt x="1230991" y="1910685"/>
                    <a:pt x="1223943" y="1908304"/>
                  </a:cubicBezTo>
                  <a:cubicBezTo>
                    <a:pt x="1227562" y="1905351"/>
                    <a:pt x="1222705" y="1904399"/>
                    <a:pt x="1223276" y="1900779"/>
                  </a:cubicBezTo>
                  <a:cubicBezTo>
                    <a:pt x="1228896" y="1902875"/>
                    <a:pt x="1226229" y="1895064"/>
                    <a:pt x="1230039" y="1895064"/>
                  </a:cubicBezTo>
                  <a:cubicBezTo>
                    <a:pt x="1229182" y="1891540"/>
                    <a:pt x="1226991" y="1898588"/>
                    <a:pt x="1225086" y="1894683"/>
                  </a:cubicBezTo>
                  <a:cubicBezTo>
                    <a:pt x="1225276" y="1892207"/>
                    <a:pt x="1228610" y="1893350"/>
                    <a:pt x="1227943" y="1889921"/>
                  </a:cubicBezTo>
                  <a:cubicBezTo>
                    <a:pt x="1223562" y="1888301"/>
                    <a:pt x="1226419" y="1896398"/>
                    <a:pt x="1222800" y="1892016"/>
                  </a:cubicBezTo>
                  <a:cubicBezTo>
                    <a:pt x="1223371" y="1893064"/>
                    <a:pt x="1223943" y="1894112"/>
                    <a:pt x="1223752" y="1895826"/>
                  </a:cubicBezTo>
                  <a:cubicBezTo>
                    <a:pt x="1219847" y="1897446"/>
                    <a:pt x="1220609" y="1888587"/>
                    <a:pt x="1224133" y="1890873"/>
                  </a:cubicBezTo>
                  <a:cubicBezTo>
                    <a:pt x="1223848" y="1889159"/>
                    <a:pt x="1221085" y="1889635"/>
                    <a:pt x="1219276" y="1889254"/>
                  </a:cubicBezTo>
                  <a:cubicBezTo>
                    <a:pt x="1222038" y="1880777"/>
                    <a:pt x="1215275" y="1880300"/>
                    <a:pt x="1214132" y="1875062"/>
                  </a:cubicBezTo>
                  <a:cubicBezTo>
                    <a:pt x="1216132" y="1875062"/>
                    <a:pt x="1215847" y="1872871"/>
                    <a:pt x="1220514" y="1873062"/>
                  </a:cubicBezTo>
                  <a:cubicBezTo>
                    <a:pt x="1222419" y="1866013"/>
                    <a:pt x="1219561" y="1863060"/>
                    <a:pt x="1219276" y="1857917"/>
                  </a:cubicBezTo>
                  <a:cubicBezTo>
                    <a:pt x="1227372" y="1857441"/>
                    <a:pt x="1220800" y="1848011"/>
                    <a:pt x="1220419" y="1844201"/>
                  </a:cubicBezTo>
                  <a:cubicBezTo>
                    <a:pt x="1224038" y="1841534"/>
                    <a:pt x="1224515" y="1851440"/>
                    <a:pt x="1225848" y="1854678"/>
                  </a:cubicBezTo>
                  <a:cubicBezTo>
                    <a:pt x="1229753" y="1853154"/>
                    <a:pt x="1225276" y="1849154"/>
                    <a:pt x="1226515" y="1846010"/>
                  </a:cubicBezTo>
                  <a:cubicBezTo>
                    <a:pt x="1228134" y="1846582"/>
                    <a:pt x="1228324" y="1848392"/>
                    <a:pt x="1230039" y="1848773"/>
                  </a:cubicBezTo>
                  <a:cubicBezTo>
                    <a:pt x="1228896" y="1844772"/>
                    <a:pt x="1229372" y="1839343"/>
                    <a:pt x="1227277" y="1836009"/>
                  </a:cubicBezTo>
                  <a:cubicBezTo>
                    <a:pt x="1233944" y="1829627"/>
                    <a:pt x="1225848" y="1820674"/>
                    <a:pt x="1222895" y="1813149"/>
                  </a:cubicBezTo>
                  <a:cubicBezTo>
                    <a:pt x="1224228" y="1811149"/>
                    <a:pt x="1226991" y="1810768"/>
                    <a:pt x="1229372" y="1809911"/>
                  </a:cubicBezTo>
                  <a:cubicBezTo>
                    <a:pt x="1230706" y="1805625"/>
                    <a:pt x="1227943" y="1804958"/>
                    <a:pt x="1228801" y="1801148"/>
                  </a:cubicBezTo>
                  <a:cubicBezTo>
                    <a:pt x="1225562" y="1799909"/>
                    <a:pt x="1226134" y="1803434"/>
                    <a:pt x="1223657" y="1803243"/>
                  </a:cubicBezTo>
                  <a:cubicBezTo>
                    <a:pt x="1225467" y="1805815"/>
                    <a:pt x="1224895" y="1813816"/>
                    <a:pt x="1220324" y="1812959"/>
                  </a:cubicBezTo>
                  <a:cubicBezTo>
                    <a:pt x="1221562" y="1807625"/>
                    <a:pt x="1223657" y="1802005"/>
                    <a:pt x="1217657" y="1798957"/>
                  </a:cubicBezTo>
                  <a:cubicBezTo>
                    <a:pt x="1218418" y="1798004"/>
                    <a:pt x="1219085" y="1797052"/>
                    <a:pt x="1219180" y="1795338"/>
                  </a:cubicBezTo>
                  <a:cubicBezTo>
                    <a:pt x="1224705" y="1794004"/>
                    <a:pt x="1221466" y="1800386"/>
                    <a:pt x="1226324" y="1799624"/>
                  </a:cubicBezTo>
                  <a:cubicBezTo>
                    <a:pt x="1229753" y="1798767"/>
                    <a:pt x="1223752" y="1796576"/>
                    <a:pt x="1224228" y="1794480"/>
                  </a:cubicBezTo>
                  <a:cubicBezTo>
                    <a:pt x="1220228" y="1793433"/>
                    <a:pt x="1218323" y="1794861"/>
                    <a:pt x="1215466" y="1795052"/>
                  </a:cubicBezTo>
                  <a:cubicBezTo>
                    <a:pt x="1216228" y="1794099"/>
                    <a:pt x="1216990" y="1793147"/>
                    <a:pt x="1216990" y="1791432"/>
                  </a:cubicBezTo>
                  <a:cubicBezTo>
                    <a:pt x="1215656" y="1792099"/>
                    <a:pt x="1215466" y="1794194"/>
                    <a:pt x="1213084" y="1793623"/>
                  </a:cubicBezTo>
                  <a:cubicBezTo>
                    <a:pt x="1212227" y="1792480"/>
                    <a:pt x="1211941" y="1790670"/>
                    <a:pt x="1212227" y="1788575"/>
                  </a:cubicBezTo>
                  <a:cubicBezTo>
                    <a:pt x="1217657" y="1788194"/>
                    <a:pt x="1218990" y="1791242"/>
                    <a:pt x="1221847" y="1793051"/>
                  </a:cubicBezTo>
                  <a:cubicBezTo>
                    <a:pt x="1222038" y="1790956"/>
                    <a:pt x="1221181" y="1789813"/>
                    <a:pt x="1219657" y="1789146"/>
                  </a:cubicBezTo>
                  <a:cubicBezTo>
                    <a:pt x="1221752" y="1786575"/>
                    <a:pt x="1222609" y="1790289"/>
                    <a:pt x="1225943" y="1788384"/>
                  </a:cubicBezTo>
                  <a:cubicBezTo>
                    <a:pt x="1226134" y="1790480"/>
                    <a:pt x="1224610" y="1790480"/>
                    <a:pt x="1224419" y="1792004"/>
                  </a:cubicBezTo>
                  <a:cubicBezTo>
                    <a:pt x="1225086" y="1793337"/>
                    <a:pt x="1227182" y="1793528"/>
                    <a:pt x="1226610" y="1795909"/>
                  </a:cubicBezTo>
                  <a:cubicBezTo>
                    <a:pt x="1229563" y="1796671"/>
                    <a:pt x="1226419" y="1790194"/>
                    <a:pt x="1230610" y="1792480"/>
                  </a:cubicBezTo>
                  <a:cubicBezTo>
                    <a:pt x="1224038" y="1785241"/>
                    <a:pt x="1228991" y="1772382"/>
                    <a:pt x="1225372" y="1764572"/>
                  </a:cubicBezTo>
                  <a:cubicBezTo>
                    <a:pt x="1220895" y="1770096"/>
                    <a:pt x="1225181" y="1775240"/>
                    <a:pt x="1224991" y="1784574"/>
                  </a:cubicBezTo>
                  <a:cubicBezTo>
                    <a:pt x="1222324" y="1784193"/>
                    <a:pt x="1222609" y="1781241"/>
                    <a:pt x="1222990" y="1778192"/>
                  </a:cubicBezTo>
                  <a:cubicBezTo>
                    <a:pt x="1221943" y="1779145"/>
                    <a:pt x="1219561" y="1778669"/>
                    <a:pt x="1219085" y="1780383"/>
                  </a:cubicBezTo>
                  <a:cubicBezTo>
                    <a:pt x="1216037" y="1779240"/>
                    <a:pt x="1221657" y="1777240"/>
                    <a:pt x="1220800" y="1774287"/>
                  </a:cubicBezTo>
                  <a:cubicBezTo>
                    <a:pt x="1219752" y="1775049"/>
                    <a:pt x="1216418" y="1779240"/>
                    <a:pt x="1217085" y="1774001"/>
                  </a:cubicBezTo>
                  <a:cubicBezTo>
                    <a:pt x="1214703" y="1774383"/>
                    <a:pt x="1213751" y="1776478"/>
                    <a:pt x="1210703" y="1776002"/>
                  </a:cubicBezTo>
                  <a:cubicBezTo>
                    <a:pt x="1210417" y="1769239"/>
                    <a:pt x="1216799" y="1770477"/>
                    <a:pt x="1216704" y="1764000"/>
                  </a:cubicBezTo>
                  <a:cubicBezTo>
                    <a:pt x="1221466" y="1770668"/>
                    <a:pt x="1219180" y="1759333"/>
                    <a:pt x="1224800" y="1757142"/>
                  </a:cubicBezTo>
                  <a:cubicBezTo>
                    <a:pt x="1224228" y="1753142"/>
                    <a:pt x="1221657" y="1755237"/>
                    <a:pt x="1218704" y="1755428"/>
                  </a:cubicBezTo>
                  <a:cubicBezTo>
                    <a:pt x="1217275" y="1750570"/>
                    <a:pt x="1224324" y="1755618"/>
                    <a:pt x="1222800" y="1750760"/>
                  </a:cubicBezTo>
                  <a:cubicBezTo>
                    <a:pt x="1223848" y="1751427"/>
                    <a:pt x="1224895" y="1751999"/>
                    <a:pt x="1225086" y="1753427"/>
                  </a:cubicBezTo>
                  <a:cubicBezTo>
                    <a:pt x="1227753" y="1753808"/>
                    <a:pt x="1226038" y="1749046"/>
                    <a:pt x="1226800" y="1747331"/>
                  </a:cubicBezTo>
                  <a:cubicBezTo>
                    <a:pt x="1230896" y="1746569"/>
                    <a:pt x="1228229" y="1751618"/>
                    <a:pt x="1231468" y="1751522"/>
                  </a:cubicBezTo>
                  <a:cubicBezTo>
                    <a:pt x="1230229" y="1744188"/>
                    <a:pt x="1224324" y="1743998"/>
                    <a:pt x="1226419" y="1736092"/>
                  </a:cubicBezTo>
                  <a:cubicBezTo>
                    <a:pt x="1221085" y="1735139"/>
                    <a:pt x="1219466" y="1736473"/>
                    <a:pt x="1221085" y="1740664"/>
                  </a:cubicBezTo>
                  <a:cubicBezTo>
                    <a:pt x="1216990" y="1741426"/>
                    <a:pt x="1219752" y="1736473"/>
                    <a:pt x="1216418" y="1736568"/>
                  </a:cubicBezTo>
                  <a:cubicBezTo>
                    <a:pt x="1212608" y="1737330"/>
                    <a:pt x="1220133" y="1737806"/>
                    <a:pt x="1217275" y="1741617"/>
                  </a:cubicBezTo>
                  <a:cubicBezTo>
                    <a:pt x="1212513" y="1736854"/>
                    <a:pt x="1214513" y="1732949"/>
                    <a:pt x="1218418" y="1727996"/>
                  </a:cubicBezTo>
                  <a:cubicBezTo>
                    <a:pt x="1220514" y="1728186"/>
                    <a:pt x="1222514" y="1728281"/>
                    <a:pt x="1224610" y="1728472"/>
                  </a:cubicBezTo>
                  <a:cubicBezTo>
                    <a:pt x="1227562" y="1728281"/>
                    <a:pt x="1223467" y="1724948"/>
                    <a:pt x="1222419" y="1724567"/>
                  </a:cubicBezTo>
                  <a:cubicBezTo>
                    <a:pt x="1223848" y="1721233"/>
                    <a:pt x="1226134" y="1726567"/>
                    <a:pt x="1229849" y="1725138"/>
                  </a:cubicBezTo>
                  <a:cubicBezTo>
                    <a:pt x="1223943" y="1720566"/>
                    <a:pt x="1234516" y="1722947"/>
                    <a:pt x="1230610" y="1715232"/>
                  </a:cubicBezTo>
                  <a:cubicBezTo>
                    <a:pt x="1227658" y="1715327"/>
                    <a:pt x="1225753" y="1716756"/>
                    <a:pt x="1221752" y="1715804"/>
                  </a:cubicBezTo>
                  <a:cubicBezTo>
                    <a:pt x="1222800" y="1709898"/>
                    <a:pt x="1217371" y="1709517"/>
                    <a:pt x="1214990" y="1706469"/>
                  </a:cubicBezTo>
                  <a:cubicBezTo>
                    <a:pt x="1212418" y="1706564"/>
                    <a:pt x="1212227" y="1709613"/>
                    <a:pt x="1210799" y="1711137"/>
                  </a:cubicBezTo>
                  <a:cubicBezTo>
                    <a:pt x="1205369" y="1708850"/>
                    <a:pt x="1216609" y="1705993"/>
                    <a:pt x="1209941" y="1706088"/>
                  </a:cubicBezTo>
                  <a:cubicBezTo>
                    <a:pt x="1211084" y="1703326"/>
                    <a:pt x="1214323" y="1703135"/>
                    <a:pt x="1215466" y="1700278"/>
                  </a:cubicBezTo>
                  <a:cubicBezTo>
                    <a:pt x="1216704" y="1696563"/>
                    <a:pt x="1212227" y="1697611"/>
                    <a:pt x="1213465" y="1693896"/>
                  </a:cubicBezTo>
                  <a:cubicBezTo>
                    <a:pt x="1207846" y="1694372"/>
                    <a:pt x="1210894" y="1700373"/>
                    <a:pt x="1207274" y="1693420"/>
                  </a:cubicBezTo>
                  <a:cubicBezTo>
                    <a:pt x="1204988" y="1694372"/>
                    <a:pt x="1204226" y="1697039"/>
                    <a:pt x="1204226" y="1700659"/>
                  </a:cubicBezTo>
                  <a:cubicBezTo>
                    <a:pt x="1207941" y="1701040"/>
                    <a:pt x="1210799" y="1697516"/>
                    <a:pt x="1212989" y="1700088"/>
                  </a:cubicBezTo>
                  <a:cubicBezTo>
                    <a:pt x="1212132" y="1703612"/>
                    <a:pt x="1208703" y="1704183"/>
                    <a:pt x="1205178" y="1704469"/>
                  </a:cubicBezTo>
                  <a:cubicBezTo>
                    <a:pt x="1205845" y="1701230"/>
                    <a:pt x="1203750" y="1700278"/>
                    <a:pt x="1200511" y="1700373"/>
                  </a:cubicBezTo>
                  <a:cubicBezTo>
                    <a:pt x="1201845" y="1696563"/>
                    <a:pt x="1205655" y="1695516"/>
                    <a:pt x="1206322" y="1690848"/>
                  </a:cubicBezTo>
                  <a:cubicBezTo>
                    <a:pt x="1208798" y="1691039"/>
                    <a:pt x="1211275" y="1691229"/>
                    <a:pt x="1213751" y="1691420"/>
                  </a:cubicBezTo>
                  <a:cubicBezTo>
                    <a:pt x="1211846" y="1688848"/>
                    <a:pt x="1205083" y="1690277"/>
                    <a:pt x="1204131" y="1686848"/>
                  </a:cubicBezTo>
                  <a:cubicBezTo>
                    <a:pt x="1205465" y="1683514"/>
                    <a:pt x="1206607" y="1690848"/>
                    <a:pt x="1209084" y="1687229"/>
                  </a:cubicBezTo>
                  <a:cubicBezTo>
                    <a:pt x="1209274" y="1684085"/>
                    <a:pt x="1203464" y="1684943"/>
                    <a:pt x="1206988" y="1682085"/>
                  </a:cubicBezTo>
                  <a:cubicBezTo>
                    <a:pt x="1208227" y="1682180"/>
                    <a:pt x="1207846" y="1683704"/>
                    <a:pt x="1208036" y="1684657"/>
                  </a:cubicBezTo>
                  <a:cubicBezTo>
                    <a:pt x="1209846" y="1684847"/>
                    <a:pt x="1211560" y="1685133"/>
                    <a:pt x="1211846" y="1683704"/>
                  </a:cubicBezTo>
                  <a:cubicBezTo>
                    <a:pt x="1213751" y="1684467"/>
                    <a:pt x="1212608" y="1687705"/>
                    <a:pt x="1216609" y="1686562"/>
                  </a:cubicBezTo>
                  <a:cubicBezTo>
                    <a:pt x="1216228" y="1687514"/>
                    <a:pt x="1215275" y="1687705"/>
                    <a:pt x="1215180" y="1688943"/>
                  </a:cubicBezTo>
                  <a:cubicBezTo>
                    <a:pt x="1217371" y="1689324"/>
                    <a:pt x="1217942" y="1687610"/>
                    <a:pt x="1220228" y="1688086"/>
                  </a:cubicBezTo>
                  <a:cubicBezTo>
                    <a:pt x="1218704" y="1692658"/>
                    <a:pt x="1223752" y="1698373"/>
                    <a:pt x="1222514" y="1705802"/>
                  </a:cubicBezTo>
                  <a:cubicBezTo>
                    <a:pt x="1227372" y="1702373"/>
                    <a:pt x="1224038" y="1687800"/>
                    <a:pt x="1223276" y="1680847"/>
                  </a:cubicBezTo>
                  <a:cubicBezTo>
                    <a:pt x="1222228" y="1681038"/>
                    <a:pt x="1221943" y="1681990"/>
                    <a:pt x="1220704" y="1681895"/>
                  </a:cubicBezTo>
                  <a:cubicBezTo>
                    <a:pt x="1220038" y="1683990"/>
                    <a:pt x="1221466" y="1684371"/>
                    <a:pt x="1222990" y="1684562"/>
                  </a:cubicBezTo>
                  <a:cubicBezTo>
                    <a:pt x="1222324" y="1685609"/>
                    <a:pt x="1221752" y="1686752"/>
                    <a:pt x="1220324" y="1686848"/>
                  </a:cubicBezTo>
                  <a:cubicBezTo>
                    <a:pt x="1219466" y="1686752"/>
                    <a:pt x="1218704" y="1686752"/>
                    <a:pt x="1217847" y="1686657"/>
                  </a:cubicBezTo>
                  <a:cubicBezTo>
                    <a:pt x="1220228" y="1682562"/>
                    <a:pt x="1217942" y="1682847"/>
                    <a:pt x="1215847" y="1680275"/>
                  </a:cubicBezTo>
                  <a:cubicBezTo>
                    <a:pt x="1223752" y="1669703"/>
                    <a:pt x="1228324" y="1654082"/>
                    <a:pt x="1222895" y="1639508"/>
                  </a:cubicBezTo>
                  <a:cubicBezTo>
                    <a:pt x="1224515" y="1639604"/>
                    <a:pt x="1226229" y="1639794"/>
                    <a:pt x="1227848" y="1639889"/>
                  </a:cubicBezTo>
                  <a:cubicBezTo>
                    <a:pt x="1226324" y="1636746"/>
                    <a:pt x="1225276" y="1634555"/>
                    <a:pt x="1228515" y="1631222"/>
                  </a:cubicBezTo>
                  <a:cubicBezTo>
                    <a:pt x="1226896" y="1627602"/>
                    <a:pt x="1220704" y="1627793"/>
                    <a:pt x="1220419" y="1623030"/>
                  </a:cubicBezTo>
                  <a:cubicBezTo>
                    <a:pt x="1216704" y="1624459"/>
                    <a:pt x="1223371" y="1632650"/>
                    <a:pt x="1215942" y="1631412"/>
                  </a:cubicBezTo>
                  <a:cubicBezTo>
                    <a:pt x="1218418" y="1626364"/>
                    <a:pt x="1216894" y="1623697"/>
                    <a:pt x="1218418" y="1616553"/>
                  </a:cubicBezTo>
                  <a:cubicBezTo>
                    <a:pt x="1217561" y="1616458"/>
                    <a:pt x="1216799" y="1616458"/>
                    <a:pt x="1215942" y="1616363"/>
                  </a:cubicBezTo>
                  <a:cubicBezTo>
                    <a:pt x="1214037" y="1617696"/>
                    <a:pt x="1213656" y="1620935"/>
                    <a:pt x="1211751" y="1622268"/>
                  </a:cubicBezTo>
                  <a:cubicBezTo>
                    <a:pt x="1217752" y="1627412"/>
                    <a:pt x="1209560" y="1635603"/>
                    <a:pt x="1215085" y="1642556"/>
                  </a:cubicBezTo>
                  <a:cubicBezTo>
                    <a:pt x="1213275" y="1640556"/>
                    <a:pt x="1210513" y="1639604"/>
                    <a:pt x="1207941" y="1638175"/>
                  </a:cubicBezTo>
                  <a:cubicBezTo>
                    <a:pt x="1207846" y="1631126"/>
                    <a:pt x="1204893" y="1632746"/>
                    <a:pt x="1203750" y="1627793"/>
                  </a:cubicBezTo>
                  <a:cubicBezTo>
                    <a:pt x="1210132" y="1620649"/>
                    <a:pt x="1204131" y="1616648"/>
                    <a:pt x="1209084" y="1608171"/>
                  </a:cubicBezTo>
                  <a:cubicBezTo>
                    <a:pt x="1205655" y="1607600"/>
                    <a:pt x="1208417" y="1606933"/>
                    <a:pt x="1208417" y="1600646"/>
                  </a:cubicBezTo>
                  <a:cubicBezTo>
                    <a:pt x="1204988" y="1600742"/>
                    <a:pt x="1200702" y="1601885"/>
                    <a:pt x="1199083" y="1607409"/>
                  </a:cubicBezTo>
                  <a:cubicBezTo>
                    <a:pt x="1195558" y="1606933"/>
                    <a:pt x="1197178" y="1602075"/>
                    <a:pt x="1197273" y="1598551"/>
                  </a:cubicBezTo>
                  <a:cubicBezTo>
                    <a:pt x="1201464" y="1604456"/>
                    <a:pt x="1198416" y="1596265"/>
                    <a:pt x="1204607" y="1600361"/>
                  </a:cubicBezTo>
                  <a:cubicBezTo>
                    <a:pt x="1205845" y="1596646"/>
                    <a:pt x="1201369" y="1597694"/>
                    <a:pt x="1202607" y="1593979"/>
                  </a:cubicBezTo>
                  <a:cubicBezTo>
                    <a:pt x="1205750" y="1590455"/>
                    <a:pt x="1210608" y="1597027"/>
                    <a:pt x="1211560" y="1592169"/>
                  </a:cubicBezTo>
                  <a:cubicBezTo>
                    <a:pt x="1210608" y="1588550"/>
                    <a:pt x="1208036" y="1593693"/>
                    <a:pt x="1206703" y="1590550"/>
                  </a:cubicBezTo>
                  <a:cubicBezTo>
                    <a:pt x="1210036" y="1587788"/>
                    <a:pt x="1210132" y="1580930"/>
                    <a:pt x="1203750" y="1580263"/>
                  </a:cubicBezTo>
                  <a:cubicBezTo>
                    <a:pt x="1207179" y="1578358"/>
                    <a:pt x="1208132" y="1579025"/>
                    <a:pt x="1205369" y="1575405"/>
                  </a:cubicBezTo>
                  <a:cubicBezTo>
                    <a:pt x="1202416" y="1575596"/>
                    <a:pt x="1199940" y="1576167"/>
                    <a:pt x="1198892" y="1578644"/>
                  </a:cubicBezTo>
                  <a:cubicBezTo>
                    <a:pt x="1195558" y="1577787"/>
                    <a:pt x="1203369" y="1571024"/>
                    <a:pt x="1195653" y="1572167"/>
                  </a:cubicBezTo>
                  <a:cubicBezTo>
                    <a:pt x="1196797" y="1567880"/>
                    <a:pt x="1200988" y="1571500"/>
                    <a:pt x="1200416" y="1575024"/>
                  </a:cubicBezTo>
                  <a:cubicBezTo>
                    <a:pt x="1202131" y="1574834"/>
                    <a:pt x="1201654" y="1571976"/>
                    <a:pt x="1202035" y="1570167"/>
                  </a:cubicBezTo>
                  <a:cubicBezTo>
                    <a:pt x="1203655" y="1570262"/>
                    <a:pt x="1205369" y="1570452"/>
                    <a:pt x="1206988" y="1570547"/>
                  </a:cubicBezTo>
                  <a:cubicBezTo>
                    <a:pt x="1205750" y="1576643"/>
                    <a:pt x="1210989" y="1571500"/>
                    <a:pt x="1210132" y="1578263"/>
                  </a:cubicBezTo>
                  <a:cubicBezTo>
                    <a:pt x="1216704" y="1576834"/>
                    <a:pt x="1214132" y="1567023"/>
                    <a:pt x="1209655" y="1568262"/>
                  </a:cubicBezTo>
                  <a:cubicBezTo>
                    <a:pt x="1210036" y="1562642"/>
                    <a:pt x="1215466" y="1568357"/>
                    <a:pt x="1217085" y="1568833"/>
                  </a:cubicBezTo>
                  <a:cubicBezTo>
                    <a:pt x="1216704" y="1570167"/>
                    <a:pt x="1215847" y="1569404"/>
                    <a:pt x="1215847" y="1568738"/>
                  </a:cubicBezTo>
                  <a:cubicBezTo>
                    <a:pt x="1215275" y="1571405"/>
                    <a:pt x="1217180" y="1575024"/>
                    <a:pt x="1215942" y="1582549"/>
                  </a:cubicBezTo>
                  <a:cubicBezTo>
                    <a:pt x="1216799" y="1583787"/>
                    <a:pt x="1218037" y="1584549"/>
                    <a:pt x="1219466" y="1585311"/>
                  </a:cubicBezTo>
                  <a:cubicBezTo>
                    <a:pt x="1224324" y="1581882"/>
                    <a:pt x="1224610" y="1577787"/>
                    <a:pt x="1226705" y="1573405"/>
                  </a:cubicBezTo>
                  <a:cubicBezTo>
                    <a:pt x="1228134" y="1573976"/>
                    <a:pt x="1229658" y="1575786"/>
                    <a:pt x="1227753" y="1575977"/>
                  </a:cubicBezTo>
                  <a:cubicBezTo>
                    <a:pt x="1227753" y="1578263"/>
                    <a:pt x="1231944" y="1577120"/>
                    <a:pt x="1232515" y="1578834"/>
                  </a:cubicBezTo>
                  <a:cubicBezTo>
                    <a:pt x="1228134" y="1583787"/>
                    <a:pt x="1228420" y="1599599"/>
                    <a:pt x="1215847" y="1598742"/>
                  </a:cubicBezTo>
                  <a:cubicBezTo>
                    <a:pt x="1215751" y="1601789"/>
                    <a:pt x="1215561" y="1604742"/>
                    <a:pt x="1212894" y="1604742"/>
                  </a:cubicBezTo>
                  <a:cubicBezTo>
                    <a:pt x="1213084" y="1605790"/>
                    <a:pt x="1214037" y="1606076"/>
                    <a:pt x="1213942" y="1607314"/>
                  </a:cubicBezTo>
                  <a:cubicBezTo>
                    <a:pt x="1218037" y="1606171"/>
                    <a:pt x="1220324" y="1603028"/>
                    <a:pt x="1222133" y="1599218"/>
                  </a:cubicBezTo>
                  <a:cubicBezTo>
                    <a:pt x="1223086" y="1599504"/>
                    <a:pt x="1223276" y="1600551"/>
                    <a:pt x="1224515" y="1600646"/>
                  </a:cubicBezTo>
                  <a:cubicBezTo>
                    <a:pt x="1224228" y="1601694"/>
                    <a:pt x="1224895" y="1601885"/>
                    <a:pt x="1225657" y="1601980"/>
                  </a:cubicBezTo>
                  <a:cubicBezTo>
                    <a:pt x="1225276" y="1603313"/>
                    <a:pt x="1223086" y="1602647"/>
                    <a:pt x="1222990" y="1604266"/>
                  </a:cubicBezTo>
                  <a:cubicBezTo>
                    <a:pt x="1225276" y="1607219"/>
                    <a:pt x="1229277" y="1607504"/>
                    <a:pt x="1231658" y="1604933"/>
                  </a:cubicBezTo>
                  <a:cubicBezTo>
                    <a:pt x="1227753" y="1602742"/>
                    <a:pt x="1229944" y="1593598"/>
                    <a:pt x="1228896" y="1592169"/>
                  </a:cubicBezTo>
                  <a:cubicBezTo>
                    <a:pt x="1229372" y="1590550"/>
                    <a:pt x="1232134" y="1591407"/>
                    <a:pt x="1233944" y="1591312"/>
                  </a:cubicBezTo>
                  <a:cubicBezTo>
                    <a:pt x="1231087" y="1597979"/>
                    <a:pt x="1238326" y="1596075"/>
                    <a:pt x="1238230" y="1600456"/>
                  </a:cubicBezTo>
                  <a:cubicBezTo>
                    <a:pt x="1234801" y="1601027"/>
                    <a:pt x="1235944" y="1597789"/>
                    <a:pt x="1233468" y="1597598"/>
                  </a:cubicBezTo>
                  <a:cubicBezTo>
                    <a:pt x="1233373" y="1604647"/>
                    <a:pt x="1229372" y="1610076"/>
                    <a:pt x="1231944" y="1616267"/>
                  </a:cubicBezTo>
                  <a:cubicBezTo>
                    <a:pt x="1229658" y="1616267"/>
                    <a:pt x="1229467" y="1614553"/>
                    <a:pt x="1227086" y="1614648"/>
                  </a:cubicBezTo>
                  <a:cubicBezTo>
                    <a:pt x="1226991" y="1618077"/>
                    <a:pt x="1229086" y="1619125"/>
                    <a:pt x="1225657" y="1617029"/>
                  </a:cubicBezTo>
                  <a:cubicBezTo>
                    <a:pt x="1225657" y="1619792"/>
                    <a:pt x="1228610" y="1619887"/>
                    <a:pt x="1231658" y="1619982"/>
                  </a:cubicBezTo>
                  <a:cubicBezTo>
                    <a:pt x="1231944" y="1623030"/>
                    <a:pt x="1229182" y="1622554"/>
                    <a:pt x="1229944" y="1626078"/>
                  </a:cubicBezTo>
                  <a:cubicBezTo>
                    <a:pt x="1233563" y="1627697"/>
                    <a:pt x="1232325" y="1623506"/>
                    <a:pt x="1232801" y="1621316"/>
                  </a:cubicBezTo>
                  <a:cubicBezTo>
                    <a:pt x="1234801" y="1621601"/>
                    <a:pt x="1234040" y="1630079"/>
                    <a:pt x="1236135" y="1626554"/>
                  </a:cubicBezTo>
                  <a:cubicBezTo>
                    <a:pt x="1238326" y="1628364"/>
                    <a:pt x="1232896" y="1630364"/>
                    <a:pt x="1235563" y="1633984"/>
                  </a:cubicBezTo>
                  <a:cubicBezTo>
                    <a:pt x="1238230" y="1629698"/>
                    <a:pt x="1238897" y="1632174"/>
                    <a:pt x="1243183" y="1632079"/>
                  </a:cubicBezTo>
                  <a:cubicBezTo>
                    <a:pt x="1242612" y="1635508"/>
                    <a:pt x="1238326" y="1634555"/>
                    <a:pt x="1236611" y="1636556"/>
                  </a:cubicBezTo>
                  <a:cubicBezTo>
                    <a:pt x="1240231" y="1639318"/>
                    <a:pt x="1239754" y="1645414"/>
                    <a:pt x="1240421" y="1650653"/>
                  </a:cubicBezTo>
                  <a:cubicBezTo>
                    <a:pt x="1238421" y="1646843"/>
                    <a:pt x="1237564" y="1647605"/>
                    <a:pt x="1234516" y="1646462"/>
                  </a:cubicBezTo>
                  <a:cubicBezTo>
                    <a:pt x="1234611" y="1645223"/>
                    <a:pt x="1236135" y="1645604"/>
                    <a:pt x="1237087" y="1645414"/>
                  </a:cubicBezTo>
                  <a:cubicBezTo>
                    <a:pt x="1236325" y="1643128"/>
                    <a:pt x="1234801" y="1645033"/>
                    <a:pt x="1233373" y="1645128"/>
                  </a:cubicBezTo>
                  <a:cubicBezTo>
                    <a:pt x="1233944" y="1649414"/>
                    <a:pt x="1236516" y="1659606"/>
                    <a:pt x="1231277" y="1656177"/>
                  </a:cubicBezTo>
                  <a:cubicBezTo>
                    <a:pt x="1231849" y="1659606"/>
                    <a:pt x="1234611" y="1661035"/>
                    <a:pt x="1236992" y="1662940"/>
                  </a:cubicBezTo>
                  <a:cubicBezTo>
                    <a:pt x="1235563" y="1671798"/>
                    <a:pt x="1232039" y="1670655"/>
                    <a:pt x="1239945" y="1673227"/>
                  </a:cubicBezTo>
                  <a:cubicBezTo>
                    <a:pt x="1242231" y="1674275"/>
                    <a:pt x="1236707" y="1677513"/>
                    <a:pt x="1234611" y="1677799"/>
                  </a:cubicBezTo>
                  <a:cubicBezTo>
                    <a:pt x="1237754" y="1685229"/>
                    <a:pt x="1236611" y="1689705"/>
                    <a:pt x="1237849" y="1699325"/>
                  </a:cubicBezTo>
                  <a:cubicBezTo>
                    <a:pt x="1234801" y="1700183"/>
                    <a:pt x="1232896" y="1702564"/>
                    <a:pt x="1231087" y="1705041"/>
                  </a:cubicBezTo>
                  <a:cubicBezTo>
                    <a:pt x="1232039" y="1706279"/>
                    <a:pt x="1234040" y="1706183"/>
                    <a:pt x="1238421" y="1706946"/>
                  </a:cubicBezTo>
                  <a:cubicBezTo>
                    <a:pt x="1235468" y="1711327"/>
                    <a:pt x="1240040" y="1713137"/>
                    <a:pt x="1240040" y="1718280"/>
                  </a:cubicBezTo>
                  <a:cubicBezTo>
                    <a:pt x="1236040" y="1718756"/>
                    <a:pt x="1236421" y="1715613"/>
                    <a:pt x="1233849" y="1717804"/>
                  </a:cubicBezTo>
                  <a:cubicBezTo>
                    <a:pt x="1236421" y="1721804"/>
                    <a:pt x="1237945" y="1724567"/>
                    <a:pt x="1234230" y="1729139"/>
                  </a:cubicBezTo>
                  <a:cubicBezTo>
                    <a:pt x="1238516" y="1729425"/>
                    <a:pt x="1239469" y="1744855"/>
                    <a:pt x="1236516" y="1746855"/>
                  </a:cubicBezTo>
                  <a:cubicBezTo>
                    <a:pt x="1238421" y="1747903"/>
                    <a:pt x="1238040" y="1750951"/>
                    <a:pt x="1241183" y="1750951"/>
                  </a:cubicBezTo>
                  <a:cubicBezTo>
                    <a:pt x="1240135" y="1753332"/>
                    <a:pt x="1237564" y="1753999"/>
                    <a:pt x="1234706" y="1754189"/>
                  </a:cubicBezTo>
                  <a:cubicBezTo>
                    <a:pt x="1234897" y="1779621"/>
                    <a:pt x="1236802" y="1791718"/>
                    <a:pt x="1238135" y="1819531"/>
                  </a:cubicBezTo>
                  <a:cubicBezTo>
                    <a:pt x="1235944" y="1819245"/>
                    <a:pt x="1235373" y="1820864"/>
                    <a:pt x="1232992" y="1820388"/>
                  </a:cubicBezTo>
                  <a:cubicBezTo>
                    <a:pt x="1235659" y="1824484"/>
                    <a:pt x="1234801" y="1825532"/>
                    <a:pt x="1237373" y="1828294"/>
                  </a:cubicBezTo>
                  <a:cubicBezTo>
                    <a:pt x="1240231" y="1828008"/>
                    <a:pt x="1237945" y="1821722"/>
                    <a:pt x="1240421" y="1821055"/>
                  </a:cubicBezTo>
                  <a:cubicBezTo>
                    <a:pt x="1241564" y="1825437"/>
                    <a:pt x="1243565" y="1833818"/>
                    <a:pt x="1235468" y="1835723"/>
                  </a:cubicBezTo>
                  <a:cubicBezTo>
                    <a:pt x="1236707" y="1841534"/>
                    <a:pt x="1242993" y="1850868"/>
                    <a:pt x="1235182" y="1854488"/>
                  </a:cubicBezTo>
                  <a:cubicBezTo>
                    <a:pt x="1244422" y="1866966"/>
                    <a:pt x="1231468" y="1896207"/>
                    <a:pt x="1244612" y="1907828"/>
                  </a:cubicBezTo>
                  <a:cubicBezTo>
                    <a:pt x="1245184" y="1908590"/>
                    <a:pt x="1243755" y="1908209"/>
                    <a:pt x="1242707" y="1908494"/>
                  </a:cubicBezTo>
                  <a:close/>
                  <a:moveTo>
                    <a:pt x="1204607" y="1637604"/>
                  </a:moveTo>
                  <a:cubicBezTo>
                    <a:pt x="1206893" y="1639508"/>
                    <a:pt x="1209370" y="1641318"/>
                    <a:pt x="1212989" y="1642080"/>
                  </a:cubicBezTo>
                  <a:cubicBezTo>
                    <a:pt x="1210799" y="1643985"/>
                    <a:pt x="1211370" y="1649319"/>
                    <a:pt x="1206322" y="1647795"/>
                  </a:cubicBezTo>
                  <a:cubicBezTo>
                    <a:pt x="1204893" y="1651700"/>
                    <a:pt x="1210227" y="1649891"/>
                    <a:pt x="1210989" y="1651891"/>
                  </a:cubicBezTo>
                  <a:cubicBezTo>
                    <a:pt x="1209846" y="1656082"/>
                    <a:pt x="1205083" y="1655892"/>
                    <a:pt x="1202893" y="1658749"/>
                  </a:cubicBezTo>
                  <a:cubicBezTo>
                    <a:pt x="1202131" y="1653034"/>
                    <a:pt x="1208703" y="1644938"/>
                    <a:pt x="1204607" y="1637604"/>
                  </a:cubicBezTo>
                  <a:close/>
                  <a:moveTo>
                    <a:pt x="1214608" y="1653415"/>
                  </a:moveTo>
                  <a:cubicBezTo>
                    <a:pt x="1212799" y="1652748"/>
                    <a:pt x="1215275" y="1651891"/>
                    <a:pt x="1214894" y="1649700"/>
                  </a:cubicBezTo>
                  <a:cubicBezTo>
                    <a:pt x="1217752" y="1650367"/>
                    <a:pt x="1220038" y="1652748"/>
                    <a:pt x="1221181" y="1648938"/>
                  </a:cubicBezTo>
                  <a:cubicBezTo>
                    <a:pt x="1222800" y="1649891"/>
                    <a:pt x="1223276" y="1651796"/>
                    <a:pt x="1223276" y="1654082"/>
                  </a:cubicBezTo>
                  <a:cubicBezTo>
                    <a:pt x="1218228" y="1650367"/>
                    <a:pt x="1222038" y="1653605"/>
                    <a:pt x="1216894" y="1654844"/>
                  </a:cubicBezTo>
                  <a:cubicBezTo>
                    <a:pt x="1218418" y="1650558"/>
                    <a:pt x="1215370" y="1650367"/>
                    <a:pt x="1214608" y="1653415"/>
                  </a:cubicBezTo>
                  <a:close/>
                  <a:moveTo>
                    <a:pt x="1214799" y="1665988"/>
                  </a:moveTo>
                  <a:cubicBezTo>
                    <a:pt x="1209179" y="1665226"/>
                    <a:pt x="1210894" y="1656082"/>
                    <a:pt x="1211846" y="1655701"/>
                  </a:cubicBezTo>
                  <a:cubicBezTo>
                    <a:pt x="1216228" y="1656272"/>
                    <a:pt x="1213561" y="1662750"/>
                    <a:pt x="1214799" y="1665988"/>
                  </a:cubicBezTo>
                  <a:close/>
                  <a:moveTo>
                    <a:pt x="1211656" y="1674465"/>
                  </a:moveTo>
                  <a:cubicBezTo>
                    <a:pt x="1211275" y="1675894"/>
                    <a:pt x="1210322" y="1675037"/>
                    <a:pt x="1210417" y="1674370"/>
                  </a:cubicBezTo>
                  <a:cubicBezTo>
                    <a:pt x="1208227" y="1674084"/>
                    <a:pt x="1207655" y="1675704"/>
                    <a:pt x="1205369" y="1675227"/>
                  </a:cubicBezTo>
                  <a:cubicBezTo>
                    <a:pt x="1204798" y="1671322"/>
                    <a:pt x="1208989" y="1673132"/>
                    <a:pt x="1208322" y="1669226"/>
                  </a:cubicBezTo>
                  <a:cubicBezTo>
                    <a:pt x="1210799" y="1669703"/>
                    <a:pt x="1209084" y="1673894"/>
                    <a:pt x="1211656" y="1674465"/>
                  </a:cubicBezTo>
                  <a:close/>
                  <a:moveTo>
                    <a:pt x="1198892" y="1584549"/>
                  </a:moveTo>
                  <a:cubicBezTo>
                    <a:pt x="1204036" y="1584073"/>
                    <a:pt x="1204321" y="1587692"/>
                    <a:pt x="1205941" y="1590169"/>
                  </a:cubicBezTo>
                  <a:cubicBezTo>
                    <a:pt x="1205083" y="1594169"/>
                    <a:pt x="1196892" y="1590074"/>
                    <a:pt x="1198892" y="1584549"/>
                  </a:cubicBezTo>
                  <a:close/>
                  <a:moveTo>
                    <a:pt x="1246041" y="1682276"/>
                  </a:moveTo>
                  <a:cubicBezTo>
                    <a:pt x="1247946" y="1679609"/>
                    <a:pt x="1250803" y="1685800"/>
                    <a:pt x="1249184" y="1689991"/>
                  </a:cubicBezTo>
                  <a:cubicBezTo>
                    <a:pt x="1243565" y="1691325"/>
                    <a:pt x="1249756" y="1682562"/>
                    <a:pt x="1246041" y="1682276"/>
                  </a:cubicBezTo>
                  <a:close/>
                  <a:moveTo>
                    <a:pt x="1247184" y="1714851"/>
                  </a:moveTo>
                  <a:cubicBezTo>
                    <a:pt x="1248899" y="1716947"/>
                    <a:pt x="1252232" y="1716185"/>
                    <a:pt x="1253470" y="1714089"/>
                  </a:cubicBezTo>
                  <a:cubicBezTo>
                    <a:pt x="1257661" y="1714946"/>
                    <a:pt x="1249756" y="1718661"/>
                    <a:pt x="1255661" y="1717994"/>
                  </a:cubicBezTo>
                  <a:cubicBezTo>
                    <a:pt x="1254137" y="1720376"/>
                    <a:pt x="1245184" y="1719328"/>
                    <a:pt x="1247184" y="1714851"/>
                  </a:cubicBezTo>
                  <a:close/>
                  <a:moveTo>
                    <a:pt x="1252042" y="1746569"/>
                  </a:moveTo>
                  <a:cubicBezTo>
                    <a:pt x="1252327" y="1740950"/>
                    <a:pt x="1250422" y="1737140"/>
                    <a:pt x="1249470" y="1732568"/>
                  </a:cubicBezTo>
                  <a:cubicBezTo>
                    <a:pt x="1249851" y="1728758"/>
                    <a:pt x="1252518" y="1733711"/>
                    <a:pt x="1253090" y="1732663"/>
                  </a:cubicBezTo>
                  <a:cubicBezTo>
                    <a:pt x="1252708" y="1735806"/>
                    <a:pt x="1252708" y="1743998"/>
                    <a:pt x="1258709" y="1742093"/>
                  </a:cubicBezTo>
                  <a:cubicBezTo>
                    <a:pt x="1256518" y="1743617"/>
                    <a:pt x="1256709" y="1747903"/>
                    <a:pt x="1252042" y="1746569"/>
                  </a:cubicBezTo>
                  <a:close/>
                  <a:moveTo>
                    <a:pt x="1261281" y="1972502"/>
                  </a:moveTo>
                  <a:cubicBezTo>
                    <a:pt x="1261662" y="1975265"/>
                    <a:pt x="1259281" y="1974788"/>
                    <a:pt x="1257376" y="1974693"/>
                  </a:cubicBezTo>
                  <a:cubicBezTo>
                    <a:pt x="1256995" y="1976884"/>
                    <a:pt x="1258709" y="1977455"/>
                    <a:pt x="1258233" y="1979742"/>
                  </a:cubicBezTo>
                  <a:cubicBezTo>
                    <a:pt x="1253185" y="1979646"/>
                    <a:pt x="1256233" y="1969359"/>
                    <a:pt x="1261281" y="1972502"/>
                  </a:cubicBezTo>
                  <a:close/>
                  <a:moveTo>
                    <a:pt x="1265567" y="2707261"/>
                  </a:moveTo>
                  <a:cubicBezTo>
                    <a:pt x="1264805" y="2709833"/>
                    <a:pt x="1266139" y="2710595"/>
                    <a:pt x="1266424" y="2712309"/>
                  </a:cubicBezTo>
                  <a:cubicBezTo>
                    <a:pt x="1265186" y="2713262"/>
                    <a:pt x="1260233" y="2707642"/>
                    <a:pt x="1256899" y="2706499"/>
                  </a:cubicBezTo>
                  <a:cubicBezTo>
                    <a:pt x="1258138" y="2704785"/>
                    <a:pt x="1259090" y="2702689"/>
                    <a:pt x="1262138" y="2703165"/>
                  </a:cubicBezTo>
                  <a:cubicBezTo>
                    <a:pt x="1260328" y="2708309"/>
                    <a:pt x="1259852" y="2707737"/>
                    <a:pt x="1265567" y="2707261"/>
                  </a:cubicBezTo>
                  <a:close/>
                  <a:moveTo>
                    <a:pt x="1262328" y="2052608"/>
                  </a:moveTo>
                  <a:cubicBezTo>
                    <a:pt x="1263376" y="2049750"/>
                    <a:pt x="1267949" y="2050988"/>
                    <a:pt x="1266710" y="2045464"/>
                  </a:cubicBezTo>
                  <a:cubicBezTo>
                    <a:pt x="1270234" y="2045654"/>
                    <a:pt x="1268520" y="2052036"/>
                    <a:pt x="1264996" y="2051560"/>
                  </a:cubicBezTo>
                  <a:cubicBezTo>
                    <a:pt x="1275092" y="2056418"/>
                    <a:pt x="1268710" y="2056513"/>
                    <a:pt x="1262328" y="2052608"/>
                  </a:cubicBezTo>
                  <a:close/>
                  <a:moveTo>
                    <a:pt x="1267853" y="1984313"/>
                  </a:moveTo>
                  <a:cubicBezTo>
                    <a:pt x="1267377" y="1986028"/>
                    <a:pt x="1264615" y="1985075"/>
                    <a:pt x="1262805" y="1985171"/>
                  </a:cubicBezTo>
                  <a:cubicBezTo>
                    <a:pt x="1263662" y="1984123"/>
                    <a:pt x="1264519" y="1983075"/>
                    <a:pt x="1262995" y="1982694"/>
                  </a:cubicBezTo>
                  <a:cubicBezTo>
                    <a:pt x="1268901" y="1983361"/>
                    <a:pt x="1266139" y="1973646"/>
                    <a:pt x="1272425" y="1974693"/>
                  </a:cubicBezTo>
                  <a:cubicBezTo>
                    <a:pt x="1270520" y="1979551"/>
                    <a:pt x="1266901" y="1981361"/>
                    <a:pt x="1267853" y="1984313"/>
                  </a:cubicBezTo>
                  <a:close/>
                  <a:moveTo>
                    <a:pt x="1274330" y="1951071"/>
                  </a:moveTo>
                  <a:cubicBezTo>
                    <a:pt x="1273568" y="1953452"/>
                    <a:pt x="1277759" y="1956691"/>
                    <a:pt x="1272711" y="1955929"/>
                  </a:cubicBezTo>
                  <a:cubicBezTo>
                    <a:pt x="1275283" y="1962596"/>
                    <a:pt x="1273378" y="1964692"/>
                    <a:pt x="1270044" y="1973264"/>
                  </a:cubicBezTo>
                  <a:cubicBezTo>
                    <a:pt x="1268234" y="1972788"/>
                    <a:pt x="1269853" y="1969550"/>
                    <a:pt x="1267853" y="1969359"/>
                  </a:cubicBezTo>
                  <a:cubicBezTo>
                    <a:pt x="1274902" y="1967359"/>
                    <a:pt x="1265948" y="1954500"/>
                    <a:pt x="1274044" y="1954881"/>
                  </a:cubicBezTo>
                  <a:cubicBezTo>
                    <a:pt x="1273949" y="1953357"/>
                    <a:pt x="1271853" y="1953643"/>
                    <a:pt x="1270425" y="1953357"/>
                  </a:cubicBezTo>
                  <a:cubicBezTo>
                    <a:pt x="1270139" y="1950976"/>
                    <a:pt x="1277092" y="1948214"/>
                    <a:pt x="1270901" y="1947166"/>
                  </a:cubicBezTo>
                  <a:cubicBezTo>
                    <a:pt x="1274044" y="1945833"/>
                    <a:pt x="1273949" y="1940784"/>
                    <a:pt x="1278807" y="1941546"/>
                  </a:cubicBezTo>
                  <a:cubicBezTo>
                    <a:pt x="1278902" y="1942975"/>
                    <a:pt x="1278331" y="1943737"/>
                    <a:pt x="1277378" y="1943927"/>
                  </a:cubicBezTo>
                  <a:cubicBezTo>
                    <a:pt x="1278045" y="1945261"/>
                    <a:pt x="1280140" y="1945451"/>
                    <a:pt x="1279569" y="1947928"/>
                  </a:cubicBezTo>
                  <a:cubicBezTo>
                    <a:pt x="1274997" y="1945451"/>
                    <a:pt x="1278902" y="1953262"/>
                    <a:pt x="1274330" y="1951071"/>
                  </a:cubicBezTo>
                  <a:close/>
                  <a:moveTo>
                    <a:pt x="1278997" y="2649635"/>
                  </a:moveTo>
                  <a:cubicBezTo>
                    <a:pt x="1280521" y="2644301"/>
                    <a:pt x="1279759" y="2644110"/>
                    <a:pt x="1280998" y="2639729"/>
                  </a:cubicBezTo>
                  <a:cubicBezTo>
                    <a:pt x="1282712" y="2640491"/>
                    <a:pt x="1283188" y="2651254"/>
                    <a:pt x="1278997" y="2649635"/>
                  </a:cubicBezTo>
                  <a:close/>
                  <a:moveTo>
                    <a:pt x="1277664" y="1925068"/>
                  </a:moveTo>
                  <a:cubicBezTo>
                    <a:pt x="1279188" y="1933069"/>
                    <a:pt x="1282426" y="1936498"/>
                    <a:pt x="1275187" y="1939832"/>
                  </a:cubicBezTo>
                  <a:cubicBezTo>
                    <a:pt x="1279664" y="1933641"/>
                    <a:pt x="1269187" y="1934498"/>
                    <a:pt x="1269853" y="1928211"/>
                  </a:cubicBezTo>
                  <a:cubicBezTo>
                    <a:pt x="1273282" y="1927640"/>
                    <a:pt x="1272044" y="1930973"/>
                    <a:pt x="1273282" y="1932212"/>
                  </a:cubicBezTo>
                  <a:cubicBezTo>
                    <a:pt x="1275759" y="1932402"/>
                    <a:pt x="1275092" y="1928973"/>
                    <a:pt x="1278426" y="1930116"/>
                  </a:cubicBezTo>
                  <a:cubicBezTo>
                    <a:pt x="1275854" y="1928497"/>
                    <a:pt x="1276045" y="1924401"/>
                    <a:pt x="1275378" y="1921067"/>
                  </a:cubicBezTo>
                  <a:cubicBezTo>
                    <a:pt x="1279664" y="1921258"/>
                    <a:pt x="1280331" y="1918305"/>
                    <a:pt x="1284141" y="1920591"/>
                  </a:cubicBezTo>
                  <a:cubicBezTo>
                    <a:pt x="1283093" y="1923163"/>
                    <a:pt x="1279664" y="1923354"/>
                    <a:pt x="1277664" y="1925068"/>
                  </a:cubicBezTo>
                  <a:close/>
                  <a:moveTo>
                    <a:pt x="1284236" y="2662494"/>
                  </a:moveTo>
                  <a:cubicBezTo>
                    <a:pt x="1284332" y="2661255"/>
                    <a:pt x="1285855" y="2661636"/>
                    <a:pt x="1286808" y="2661446"/>
                  </a:cubicBezTo>
                  <a:cubicBezTo>
                    <a:pt x="1284903" y="2658779"/>
                    <a:pt x="1286999" y="2659922"/>
                    <a:pt x="1287189" y="2656493"/>
                  </a:cubicBezTo>
                  <a:cubicBezTo>
                    <a:pt x="1289951" y="2656493"/>
                    <a:pt x="1287379" y="2660969"/>
                    <a:pt x="1287951" y="2662779"/>
                  </a:cubicBezTo>
                  <a:cubicBezTo>
                    <a:pt x="1288808" y="2662875"/>
                    <a:pt x="1289570" y="2662875"/>
                    <a:pt x="1290427" y="2662970"/>
                  </a:cubicBezTo>
                  <a:cubicBezTo>
                    <a:pt x="1289094" y="2666589"/>
                    <a:pt x="1287475" y="2661160"/>
                    <a:pt x="1284236" y="2662494"/>
                  </a:cubicBezTo>
                  <a:close/>
                  <a:moveTo>
                    <a:pt x="1303000" y="2646492"/>
                  </a:moveTo>
                  <a:cubicBezTo>
                    <a:pt x="1297762" y="2648587"/>
                    <a:pt x="1305667" y="2653731"/>
                    <a:pt x="1296142" y="2653445"/>
                  </a:cubicBezTo>
                  <a:cubicBezTo>
                    <a:pt x="1296142" y="2655731"/>
                    <a:pt x="1300238" y="2654588"/>
                    <a:pt x="1300905" y="2656302"/>
                  </a:cubicBezTo>
                  <a:cubicBezTo>
                    <a:pt x="1304334" y="2658017"/>
                    <a:pt x="1298809" y="2657541"/>
                    <a:pt x="1298428" y="2656112"/>
                  </a:cubicBezTo>
                  <a:cubicBezTo>
                    <a:pt x="1297190" y="2656112"/>
                    <a:pt x="1297285" y="2657541"/>
                    <a:pt x="1297000" y="2658493"/>
                  </a:cubicBezTo>
                  <a:cubicBezTo>
                    <a:pt x="1294714" y="2658493"/>
                    <a:pt x="1294523" y="2656778"/>
                    <a:pt x="1292142" y="2656874"/>
                  </a:cubicBezTo>
                  <a:cubicBezTo>
                    <a:pt x="1292332" y="2654397"/>
                    <a:pt x="1292523" y="2651921"/>
                    <a:pt x="1292713" y="2649444"/>
                  </a:cubicBezTo>
                  <a:cubicBezTo>
                    <a:pt x="1294618" y="2650111"/>
                    <a:pt x="1293475" y="2653445"/>
                    <a:pt x="1297476" y="2652302"/>
                  </a:cubicBezTo>
                  <a:cubicBezTo>
                    <a:pt x="1294142" y="2649063"/>
                    <a:pt x="1297095" y="2642682"/>
                    <a:pt x="1303382" y="2641539"/>
                  </a:cubicBezTo>
                  <a:cubicBezTo>
                    <a:pt x="1303000" y="2644682"/>
                    <a:pt x="1300715" y="2645253"/>
                    <a:pt x="1304239" y="2646682"/>
                  </a:cubicBezTo>
                  <a:cubicBezTo>
                    <a:pt x="1303953" y="2648016"/>
                    <a:pt x="1303000" y="2647253"/>
                    <a:pt x="1303000" y="2646492"/>
                  </a:cubicBezTo>
                  <a:close/>
                  <a:moveTo>
                    <a:pt x="1355674" y="2629537"/>
                  </a:moveTo>
                  <a:cubicBezTo>
                    <a:pt x="1360055" y="2630966"/>
                    <a:pt x="1355578" y="2632585"/>
                    <a:pt x="1356340" y="2637062"/>
                  </a:cubicBezTo>
                  <a:cubicBezTo>
                    <a:pt x="1355293" y="2636204"/>
                    <a:pt x="1354245" y="2635443"/>
                    <a:pt x="1353864" y="2636871"/>
                  </a:cubicBezTo>
                  <a:cubicBezTo>
                    <a:pt x="1350911" y="2635538"/>
                    <a:pt x="1357007" y="2633442"/>
                    <a:pt x="1355674" y="2629537"/>
                  </a:cubicBezTo>
                  <a:close/>
                  <a:moveTo>
                    <a:pt x="1347958" y="2601343"/>
                  </a:moveTo>
                  <a:cubicBezTo>
                    <a:pt x="1352816" y="2605439"/>
                    <a:pt x="1346625" y="2609058"/>
                    <a:pt x="1347101" y="2612487"/>
                  </a:cubicBezTo>
                  <a:cubicBezTo>
                    <a:pt x="1345768" y="2612106"/>
                    <a:pt x="1346434" y="2609916"/>
                    <a:pt x="1344815" y="2609820"/>
                  </a:cubicBezTo>
                  <a:cubicBezTo>
                    <a:pt x="1345006" y="2606010"/>
                    <a:pt x="1349006" y="2606677"/>
                    <a:pt x="1347958" y="2601343"/>
                  </a:cubicBezTo>
                  <a:close/>
                  <a:moveTo>
                    <a:pt x="1351578" y="2619155"/>
                  </a:moveTo>
                  <a:cubicBezTo>
                    <a:pt x="1349006" y="2621345"/>
                    <a:pt x="1352149" y="2621441"/>
                    <a:pt x="1351102" y="2625346"/>
                  </a:cubicBezTo>
                  <a:cubicBezTo>
                    <a:pt x="1353483" y="2628585"/>
                    <a:pt x="1349482" y="2623822"/>
                    <a:pt x="1348816" y="2622679"/>
                  </a:cubicBezTo>
                  <a:cubicBezTo>
                    <a:pt x="1346530" y="2623917"/>
                    <a:pt x="1351483" y="2632966"/>
                    <a:pt x="1350721" y="2630299"/>
                  </a:cubicBezTo>
                  <a:cubicBezTo>
                    <a:pt x="1355102" y="2632680"/>
                    <a:pt x="1347673" y="2631918"/>
                    <a:pt x="1349101" y="2635252"/>
                  </a:cubicBezTo>
                  <a:cubicBezTo>
                    <a:pt x="1345482" y="2630585"/>
                    <a:pt x="1344529" y="2623727"/>
                    <a:pt x="1344339" y="2616107"/>
                  </a:cubicBezTo>
                  <a:cubicBezTo>
                    <a:pt x="1349292" y="2616964"/>
                    <a:pt x="1347292" y="2617154"/>
                    <a:pt x="1351578" y="2619155"/>
                  </a:cubicBezTo>
                  <a:close/>
                  <a:moveTo>
                    <a:pt x="1340529" y="2632014"/>
                  </a:moveTo>
                  <a:cubicBezTo>
                    <a:pt x="1337671" y="2631442"/>
                    <a:pt x="1340243" y="2626489"/>
                    <a:pt x="1341005" y="2625822"/>
                  </a:cubicBezTo>
                  <a:cubicBezTo>
                    <a:pt x="1341005" y="2624584"/>
                    <a:pt x="1339576" y="2624679"/>
                    <a:pt x="1338624" y="2624394"/>
                  </a:cubicBezTo>
                  <a:cubicBezTo>
                    <a:pt x="1344053" y="2618012"/>
                    <a:pt x="1344053" y="2628680"/>
                    <a:pt x="1340529" y="2632014"/>
                  </a:cubicBezTo>
                  <a:close/>
                  <a:moveTo>
                    <a:pt x="1350340" y="2650397"/>
                  </a:moveTo>
                  <a:cubicBezTo>
                    <a:pt x="1348625" y="2654969"/>
                    <a:pt x="1354816" y="2652778"/>
                    <a:pt x="1353578" y="2656969"/>
                  </a:cubicBezTo>
                  <a:cubicBezTo>
                    <a:pt x="1345672" y="2658588"/>
                    <a:pt x="1352054" y="2647444"/>
                    <a:pt x="1345291" y="2651254"/>
                  </a:cubicBezTo>
                  <a:cubicBezTo>
                    <a:pt x="1345672" y="2648968"/>
                    <a:pt x="1346434" y="2647158"/>
                    <a:pt x="1348149" y="2646492"/>
                  </a:cubicBezTo>
                  <a:cubicBezTo>
                    <a:pt x="1347577" y="2644872"/>
                    <a:pt x="1343291" y="2647063"/>
                    <a:pt x="1344815" y="2641253"/>
                  </a:cubicBezTo>
                  <a:cubicBezTo>
                    <a:pt x="1342815" y="2640681"/>
                    <a:pt x="1342529" y="2642205"/>
                    <a:pt x="1341005" y="2642205"/>
                  </a:cubicBezTo>
                  <a:cubicBezTo>
                    <a:pt x="1343386" y="2642586"/>
                    <a:pt x="1347387" y="2650968"/>
                    <a:pt x="1341482" y="2650968"/>
                  </a:cubicBezTo>
                  <a:cubicBezTo>
                    <a:pt x="1341100" y="2646968"/>
                    <a:pt x="1344149" y="2647349"/>
                    <a:pt x="1341958" y="2644777"/>
                  </a:cubicBezTo>
                  <a:cubicBezTo>
                    <a:pt x="1339386" y="2645253"/>
                    <a:pt x="1339195" y="2648301"/>
                    <a:pt x="1336909" y="2645634"/>
                  </a:cubicBezTo>
                  <a:cubicBezTo>
                    <a:pt x="1336909" y="2644015"/>
                    <a:pt x="1342243" y="2642301"/>
                    <a:pt x="1338528" y="2640777"/>
                  </a:cubicBezTo>
                  <a:cubicBezTo>
                    <a:pt x="1338910" y="2639348"/>
                    <a:pt x="1339862" y="2640205"/>
                    <a:pt x="1339767" y="2640872"/>
                  </a:cubicBezTo>
                  <a:cubicBezTo>
                    <a:pt x="1341005" y="2640967"/>
                    <a:pt x="1340815" y="2639443"/>
                    <a:pt x="1341196" y="2638491"/>
                  </a:cubicBezTo>
                  <a:cubicBezTo>
                    <a:pt x="1344053" y="2638395"/>
                    <a:pt x="1345863" y="2639157"/>
                    <a:pt x="1345958" y="2641348"/>
                  </a:cubicBezTo>
                  <a:cubicBezTo>
                    <a:pt x="1349673" y="2640586"/>
                    <a:pt x="1343196" y="2639252"/>
                    <a:pt x="1345101" y="2636300"/>
                  </a:cubicBezTo>
                  <a:cubicBezTo>
                    <a:pt x="1352054" y="2634300"/>
                    <a:pt x="1354912" y="2644586"/>
                    <a:pt x="1355959" y="2640967"/>
                  </a:cubicBezTo>
                  <a:cubicBezTo>
                    <a:pt x="1359579" y="2643158"/>
                    <a:pt x="1354626" y="2646492"/>
                    <a:pt x="1351864" y="2645634"/>
                  </a:cubicBezTo>
                  <a:cubicBezTo>
                    <a:pt x="1352149" y="2646777"/>
                    <a:pt x="1356150" y="2650206"/>
                    <a:pt x="1356721" y="2647253"/>
                  </a:cubicBezTo>
                  <a:cubicBezTo>
                    <a:pt x="1360436" y="2652683"/>
                    <a:pt x="1353388" y="2648777"/>
                    <a:pt x="1350340" y="2650397"/>
                  </a:cubicBezTo>
                  <a:close/>
                  <a:moveTo>
                    <a:pt x="1361960" y="2645063"/>
                  </a:moveTo>
                  <a:cubicBezTo>
                    <a:pt x="1363389" y="2638871"/>
                    <a:pt x="1366913" y="2642777"/>
                    <a:pt x="1367485" y="2639252"/>
                  </a:cubicBezTo>
                  <a:cubicBezTo>
                    <a:pt x="1368247" y="2637157"/>
                    <a:pt x="1367866" y="2641824"/>
                    <a:pt x="1372247" y="2642110"/>
                  </a:cubicBezTo>
                  <a:cubicBezTo>
                    <a:pt x="1369390" y="2645634"/>
                    <a:pt x="1366723" y="2640205"/>
                    <a:pt x="1361960" y="2645063"/>
                  </a:cubicBezTo>
                  <a:close/>
                  <a:moveTo>
                    <a:pt x="1375200" y="2589818"/>
                  </a:moveTo>
                  <a:cubicBezTo>
                    <a:pt x="1373104" y="2586675"/>
                    <a:pt x="1375771" y="2586198"/>
                    <a:pt x="1375867" y="2581150"/>
                  </a:cubicBezTo>
                  <a:cubicBezTo>
                    <a:pt x="1376628" y="2583150"/>
                    <a:pt x="1379677" y="2583341"/>
                    <a:pt x="1379200" y="2586389"/>
                  </a:cubicBezTo>
                  <a:cubicBezTo>
                    <a:pt x="1375962" y="2585246"/>
                    <a:pt x="1376628" y="2588770"/>
                    <a:pt x="1375200" y="2589818"/>
                  </a:cubicBezTo>
                  <a:close/>
                  <a:moveTo>
                    <a:pt x="1391774" y="2571149"/>
                  </a:moveTo>
                  <a:cubicBezTo>
                    <a:pt x="1387297" y="2568291"/>
                    <a:pt x="1393964" y="2567720"/>
                    <a:pt x="1389868" y="2563529"/>
                  </a:cubicBezTo>
                  <a:cubicBezTo>
                    <a:pt x="1392345" y="2563719"/>
                    <a:pt x="1391202" y="2567053"/>
                    <a:pt x="1394631" y="2566386"/>
                  </a:cubicBezTo>
                  <a:cubicBezTo>
                    <a:pt x="1395869" y="2570482"/>
                    <a:pt x="1390535" y="2566958"/>
                    <a:pt x="1391774" y="2571149"/>
                  </a:cubicBezTo>
                  <a:close/>
                  <a:moveTo>
                    <a:pt x="1399965" y="2515523"/>
                  </a:moveTo>
                  <a:cubicBezTo>
                    <a:pt x="1401584" y="2510570"/>
                    <a:pt x="1398441" y="2506855"/>
                    <a:pt x="1399774" y="2501711"/>
                  </a:cubicBezTo>
                  <a:cubicBezTo>
                    <a:pt x="1402156" y="2504378"/>
                    <a:pt x="1403013" y="2508284"/>
                    <a:pt x="1402632" y="2513237"/>
                  </a:cubicBezTo>
                  <a:cubicBezTo>
                    <a:pt x="1400632" y="2512570"/>
                    <a:pt x="1400251" y="2513999"/>
                    <a:pt x="1399965" y="2515523"/>
                  </a:cubicBezTo>
                  <a:close/>
                  <a:moveTo>
                    <a:pt x="1401870" y="2491901"/>
                  </a:moveTo>
                  <a:cubicBezTo>
                    <a:pt x="1400155" y="2490662"/>
                    <a:pt x="1399393" y="2488567"/>
                    <a:pt x="1399870" y="2485519"/>
                  </a:cubicBezTo>
                  <a:cubicBezTo>
                    <a:pt x="1403775" y="2486662"/>
                    <a:pt x="1401965" y="2481137"/>
                    <a:pt x="1405013" y="2484662"/>
                  </a:cubicBezTo>
                  <a:cubicBezTo>
                    <a:pt x="1402822" y="2485614"/>
                    <a:pt x="1401584" y="2487805"/>
                    <a:pt x="1401870" y="2491901"/>
                  </a:cubicBezTo>
                  <a:close/>
                  <a:moveTo>
                    <a:pt x="1421110" y="2502188"/>
                  </a:moveTo>
                  <a:cubicBezTo>
                    <a:pt x="1418920" y="2502283"/>
                    <a:pt x="1418062" y="2499807"/>
                    <a:pt x="1417396" y="2501902"/>
                  </a:cubicBezTo>
                  <a:cubicBezTo>
                    <a:pt x="1413395" y="2505426"/>
                    <a:pt x="1421110" y="2496663"/>
                    <a:pt x="1415205" y="2497997"/>
                  </a:cubicBezTo>
                  <a:cubicBezTo>
                    <a:pt x="1415967" y="2497044"/>
                    <a:pt x="1416634" y="2496092"/>
                    <a:pt x="1416729" y="2494377"/>
                  </a:cubicBezTo>
                  <a:cubicBezTo>
                    <a:pt x="1418062" y="2497044"/>
                    <a:pt x="1421110" y="2498283"/>
                    <a:pt x="1421110" y="25021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8" name="Freeform: Shape 2126">
              <a:extLst>
                <a:ext uri="{FF2B5EF4-FFF2-40B4-BE49-F238E27FC236}">
                  <a16:creationId xmlns:a16="http://schemas.microsoft.com/office/drawing/2014/main" id="{96E168B5-140D-4CF2-851D-9231FD9A3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617" y="2562294"/>
              <a:ext cx="9525" cy="9525"/>
            </a:xfrm>
            <a:custGeom>
              <a:avLst/>
              <a:gdLst>
                <a:gd name="T0" fmla="*/ 0 w 9525"/>
                <a:gd name="T1" fmla="*/ 15678150 h 9525"/>
                <a:gd name="T2" fmla="*/ 12706350 w 9525"/>
                <a:gd name="T3" fmla="*/ 8420100 h 9525"/>
                <a:gd name="T4" fmla="*/ 0 w 9525"/>
                <a:gd name="T5" fmla="*/ 15678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46"/>
                  </a:moveTo>
                  <a:cubicBezTo>
                    <a:pt x="381" y="1360"/>
                    <a:pt x="762" y="1074"/>
                    <a:pt x="1334" y="884"/>
                  </a:cubicBezTo>
                  <a:cubicBezTo>
                    <a:pt x="762" y="-926"/>
                    <a:pt x="95" y="408"/>
                    <a:pt x="0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69" name="Freeform: Shape 2127">
              <a:extLst>
                <a:ext uri="{FF2B5EF4-FFF2-40B4-BE49-F238E27FC236}">
                  <a16:creationId xmlns:a16="http://schemas.microsoft.com/office/drawing/2014/main" id="{B207BD76-CFDF-48A5-88B2-15361AACC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31" y="2563940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904875 h 9525"/>
                <a:gd name="T4" fmla="*/ 1819275 w 9525"/>
                <a:gd name="T5" fmla="*/ 2724150 h 9525"/>
                <a:gd name="T6" fmla="*/ 2724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1" y="95"/>
                    <a:pt x="95" y="95"/>
                    <a:pt x="0" y="95"/>
                  </a:cubicBezTo>
                  <a:cubicBezTo>
                    <a:pt x="95" y="190"/>
                    <a:pt x="95" y="190"/>
                    <a:pt x="191" y="286"/>
                  </a:cubicBezTo>
                  <a:cubicBezTo>
                    <a:pt x="191" y="286"/>
                    <a:pt x="286" y="95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0" name="Freeform: Shape 2128">
              <a:extLst>
                <a:ext uri="{FF2B5EF4-FFF2-40B4-BE49-F238E27FC236}">
                  <a16:creationId xmlns:a16="http://schemas.microsoft.com/office/drawing/2014/main" id="{235F8835-52F9-4D65-BC9C-0DA84A7DF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1464" y="2108740"/>
              <a:ext cx="9525" cy="9525"/>
            </a:xfrm>
            <a:custGeom>
              <a:avLst/>
              <a:gdLst>
                <a:gd name="T0" fmla="*/ 8210550 w 9525"/>
                <a:gd name="T1" fmla="*/ 46272450 h 9525"/>
                <a:gd name="T2" fmla="*/ 58112025 w 9525"/>
                <a:gd name="T3" fmla="*/ 14516100 h 9525"/>
                <a:gd name="T4" fmla="*/ 21821775 w 9525"/>
                <a:gd name="T5" fmla="*/ 23593425 h 9525"/>
                <a:gd name="T6" fmla="*/ 10934700 w 9525"/>
                <a:gd name="T7" fmla="*/ 0 h 9525"/>
                <a:gd name="T8" fmla="*/ 8210550 w 9525"/>
                <a:gd name="T9" fmla="*/ 462724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62" y="4858"/>
                  </a:moveTo>
                  <a:cubicBezTo>
                    <a:pt x="3244" y="4477"/>
                    <a:pt x="6292" y="4858"/>
                    <a:pt x="6101" y="1524"/>
                  </a:cubicBezTo>
                  <a:cubicBezTo>
                    <a:pt x="3434" y="-1143"/>
                    <a:pt x="4672" y="1715"/>
                    <a:pt x="2291" y="2477"/>
                  </a:cubicBezTo>
                  <a:cubicBezTo>
                    <a:pt x="1910" y="1810"/>
                    <a:pt x="1529" y="953"/>
                    <a:pt x="1148" y="0"/>
                  </a:cubicBezTo>
                  <a:cubicBezTo>
                    <a:pt x="-281" y="1619"/>
                    <a:pt x="-376" y="2953"/>
                    <a:pt x="862" y="485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1" name="Freeform: Shape 2129">
              <a:extLst>
                <a:ext uri="{FF2B5EF4-FFF2-40B4-BE49-F238E27FC236}">
                  <a16:creationId xmlns:a16="http://schemas.microsoft.com/office/drawing/2014/main" id="{AEEFA29F-17C1-40D0-96E9-7EFE23ADF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7444" y="2695697"/>
              <a:ext cx="9525" cy="9525"/>
            </a:xfrm>
            <a:custGeom>
              <a:avLst/>
              <a:gdLst>
                <a:gd name="T0" fmla="*/ 50149125 w 9525"/>
                <a:gd name="T1" fmla="*/ 657225 h 9525"/>
                <a:gd name="T2" fmla="*/ 247650 w 9525"/>
                <a:gd name="T3" fmla="*/ 32404050 h 9525"/>
                <a:gd name="T4" fmla="*/ 21116925 w 9525"/>
                <a:gd name="T5" fmla="*/ 69608700 h 9525"/>
                <a:gd name="T6" fmla="*/ 50149125 w 9525"/>
                <a:gd name="T7" fmla="*/ 657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65" y="69"/>
                  </a:moveTo>
                  <a:cubicBezTo>
                    <a:pt x="2217" y="-408"/>
                    <a:pt x="1265" y="1688"/>
                    <a:pt x="26" y="3402"/>
                  </a:cubicBezTo>
                  <a:cubicBezTo>
                    <a:pt x="-164" y="5498"/>
                    <a:pt x="693" y="6736"/>
                    <a:pt x="2217" y="7308"/>
                  </a:cubicBezTo>
                  <a:cubicBezTo>
                    <a:pt x="1265" y="2640"/>
                    <a:pt x="5551" y="4069"/>
                    <a:pt x="5265" y="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2" name="Freeform: Shape 2130">
              <a:extLst>
                <a:ext uri="{FF2B5EF4-FFF2-40B4-BE49-F238E27FC236}">
                  <a16:creationId xmlns:a16="http://schemas.microsoft.com/office/drawing/2014/main" id="{3456C1AA-D38C-4217-BA9B-E2BB6DA0F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097799"/>
              <a:ext cx="9525" cy="9525"/>
            </a:xfrm>
            <a:custGeom>
              <a:avLst/>
              <a:gdLst>
                <a:gd name="T0" fmla="*/ 3143 w 9525"/>
                <a:gd name="T1" fmla="*/ 10685 h 9525"/>
                <a:gd name="T2" fmla="*/ 3334 w 9525"/>
                <a:gd name="T3" fmla="*/ 8208 h 9525"/>
                <a:gd name="T4" fmla="*/ 3429 w 9525"/>
                <a:gd name="T5" fmla="*/ 6970 h 9525"/>
                <a:gd name="T6" fmla="*/ 2381 w 9525"/>
                <a:gd name="T7" fmla="*/ 4398 h 9525"/>
                <a:gd name="T8" fmla="*/ 5048 w 9525"/>
                <a:gd name="T9" fmla="*/ 2112 h 9525"/>
                <a:gd name="T10" fmla="*/ 11144 w 9525"/>
                <a:gd name="T11" fmla="*/ 3827 h 9525"/>
                <a:gd name="T12" fmla="*/ 0 w 9525"/>
                <a:gd name="T13" fmla="*/ 2969 h 9525"/>
                <a:gd name="T14" fmla="*/ 3143 w 9525"/>
                <a:gd name="T15" fmla="*/ 10685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3143" y="10685"/>
                  </a:moveTo>
                  <a:cubicBezTo>
                    <a:pt x="3239" y="9827"/>
                    <a:pt x="3239" y="8970"/>
                    <a:pt x="3334" y="8208"/>
                  </a:cubicBezTo>
                  <a:cubicBezTo>
                    <a:pt x="4001" y="8208"/>
                    <a:pt x="4858" y="7256"/>
                    <a:pt x="3429" y="6970"/>
                  </a:cubicBezTo>
                  <a:cubicBezTo>
                    <a:pt x="2858" y="8970"/>
                    <a:pt x="1619" y="6684"/>
                    <a:pt x="2381" y="4398"/>
                  </a:cubicBezTo>
                  <a:cubicBezTo>
                    <a:pt x="6953" y="5446"/>
                    <a:pt x="5334" y="6780"/>
                    <a:pt x="5048" y="2112"/>
                  </a:cubicBezTo>
                  <a:cubicBezTo>
                    <a:pt x="9049" y="1064"/>
                    <a:pt x="8382" y="1826"/>
                    <a:pt x="11144" y="3827"/>
                  </a:cubicBezTo>
                  <a:cubicBezTo>
                    <a:pt x="10573" y="-4460"/>
                    <a:pt x="4191" y="3351"/>
                    <a:pt x="0" y="2969"/>
                  </a:cubicBezTo>
                  <a:cubicBezTo>
                    <a:pt x="572" y="5922"/>
                    <a:pt x="95" y="9827"/>
                    <a:pt x="3143" y="106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3" name="Freeform: Shape 2131">
              <a:extLst>
                <a:ext uri="{FF2B5EF4-FFF2-40B4-BE49-F238E27FC236}">
                  <a16:creationId xmlns:a16="http://schemas.microsoft.com/office/drawing/2014/main" id="{C802DDC2-5A8C-41D4-8778-878016350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100673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0 h 9525"/>
                <a:gd name="T4" fmla="*/ 0 w 9525"/>
                <a:gd name="T5" fmla="*/ 90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4" name="Freeform: Shape 2132">
              <a:extLst>
                <a:ext uri="{FF2B5EF4-FFF2-40B4-BE49-F238E27FC236}">
                  <a16:creationId xmlns:a16="http://schemas.microsoft.com/office/drawing/2014/main" id="{F5EBBA4B-B6CA-478F-9727-B734982B7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050" y="4520946"/>
              <a:ext cx="19050" cy="19050"/>
            </a:xfrm>
            <a:custGeom>
              <a:avLst/>
              <a:gdLst>
                <a:gd name="T0" fmla="*/ 1619 w 19050"/>
                <a:gd name="T1" fmla="*/ 1524 h 19050"/>
                <a:gd name="T2" fmla="*/ 0 w 19050"/>
                <a:gd name="T3" fmla="*/ 6382 h 19050"/>
                <a:gd name="T4" fmla="*/ 3334 w 19050"/>
                <a:gd name="T5" fmla="*/ 11620 h 19050"/>
                <a:gd name="T6" fmla="*/ 10668 w 19050"/>
                <a:gd name="T7" fmla="*/ 13525 h 19050"/>
                <a:gd name="T8" fmla="*/ 17145 w 19050"/>
                <a:gd name="T9" fmla="*/ 10287 h 19050"/>
                <a:gd name="T10" fmla="*/ 22479 w 19050"/>
                <a:gd name="T11" fmla="*/ 22003 h 19050"/>
                <a:gd name="T12" fmla="*/ 26956 w 19050"/>
                <a:gd name="T13" fmla="*/ 12382 h 19050"/>
                <a:gd name="T14" fmla="*/ 22193 w 19050"/>
                <a:gd name="T15" fmla="*/ 9525 h 19050"/>
                <a:gd name="T16" fmla="*/ 22479 w 19050"/>
                <a:gd name="T17" fmla="*/ 5810 h 19050"/>
                <a:gd name="T18" fmla="*/ 19336 w 19050"/>
                <a:gd name="T19" fmla="*/ 14288 h 19050"/>
                <a:gd name="T20" fmla="*/ 15430 w 19050"/>
                <a:gd name="T21" fmla="*/ 190 h 19050"/>
                <a:gd name="T22" fmla="*/ 11049 w 19050"/>
                <a:gd name="T23" fmla="*/ 7334 h 19050"/>
                <a:gd name="T24" fmla="*/ 12859 w 19050"/>
                <a:gd name="T25" fmla="*/ 0 h 19050"/>
                <a:gd name="T26" fmla="*/ 1619 w 19050"/>
                <a:gd name="T27" fmla="*/ 1524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1619" y="1524"/>
                  </a:moveTo>
                  <a:cubicBezTo>
                    <a:pt x="1524" y="3715"/>
                    <a:pt x="1048" y="5334"/>
                    <a:pt x="0" y="6382"/>
                  </a:cubicBezTo>
                  <a:cubicBezTo>
                    <a:pt x="2667" y="7334"/>
                    <a:pt x="5620" y="9811"/>
                    <a:pt x="3334" y="11620"/>
                  </a:cubicBezTo>
                  <a:cubicBezTo>
                    <a:pt x="8192" y="11525"/>
                    <a:pt x="7906" y="10668"/>
                    <a:pt x="10668" y="13525"/>
                  </a:cubicBezTo>
                  <a:cubicBezTo>
                    <a:pt x="11049" y="9525"/>
                    <a:pt x="14478" y="15907"/>
                    <a:pt x="17145" y="10287"/>
                  </a:cubicBezTo>
                  <a:cubicBezTo>
                    <a:pt x="18383" y="14573"/>
                    <a:pt x="17812" y="20574"/>
                    <a:pt x="22479" y="22003"/>
                  </a:cubicBezTo>
                  <a:cubicBezTo>
                    <a:pt x="22765" y="16573"/>
                    <a:pt x="24860" y="17621"/>
                    <a:pt x="26956" y="12382"/>
                  </a:cubicBezTo>
                  <a:cubicBezTo>
                    <a:pt x="24670" y="12001"/>
                    <a:pt x="22860" y="11239"/>
                    <a:pt x="22193" y="9525"/>
                  </a:cubicBezTo>
                  <a:cubicBezTo>
                    <a:pt x="23813" y="9620"/>
                    <a:pt x="24098" y="6191"/>
                    <a:pt x="22479" y="5810"/>
                  </a:cubicBezTo>
                  <a:cubicBezTo>
                    <a:pt x="19336" y="8763"/>
                    <a:pt x="21431" y="12573"/>
                    <a:pt x="19336" y="14288"/>
                  </a:cubicBezTo>
                  <a:cubicBezTo>
                    <a:pt x="17717" y="9906"/>
                    <a:pt x="19336" y="2667"/>
                    <a:pt x="15430" y="190"/>
                  </a:cubicBezTo>
                  <a:cubicBezTo>
                    <a:pt x="12478" y="2572"/>
                    <a:pt x="17050" y="7239"/>
                    <a:pt x="11049" y="7334"/>
                  </a:cubicBezTo>
                  <a:cubicBezTo>
                    <a:pt x="11144" y="4286"/>
                    <a:pt x="11335" y="1333"/>
                    <a:pt x="12859" y="0"/>
                  </a:cubicBezTo>
                  <a:cubicBezTo>
                    <a:pt x="8382" y="2572"/>
                    <a:pt x="8954" y="3143"/>
                    <a:pt x="1619" y="1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5" name="Freeform: Shape 2133">
              <a:extLst>
                <a:ext uri="{FF2B5EF4-FFF2-40B4-BE49-F238E27FC236}">
                  <a16:creationId xmlns:a16="http://schemas.microsoft.com/office/drawing/2014/main" id="{8D03D2D5-50B0-40C6-BB4C-9DA3A7ED2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5912" y="3065994"/>
              <a:ext cx="9525" cy="9525"/>
            </a:xfrm>
            <a:custGeom>
              <a:avLst/>
              <a:gdLst>
                <a:gd name="T0" fmla="*/ 21316950 w 9525"/>
                <a:gd name="T1" fmla="*/ 11724 h 9525"/>
                <a:gd name="T2" fmla="*/ 46720125 w 9525"/>
                <a:gd name="T3" fmla="*/ 9438 h 9525"/>
                <a:gd name="T4" fmla="*/ 17678400 w 9525"/>
                <a:gd name="T5" fmla="*/ 484 h 9525"/>
                <a:gd name="T6" fmla="*/ 28565475 w 9525"/>
                <a:gd name="T7" fmla="*/ 1818 h 9525"/>
                <a:gd name="T8" fmla="*/ 4076700 w 9525"/>
                <a:gd name="T9" fmla="*/ 2866 h 9525"/>
                <a:gd name="T10" fmla="*/ 1352550 w 9525"/>
                <a:gd name="T11" fmla="*/ 6580 h 9525"/>
                <a:gd name="T12" fmla="*/ 21316950 w 9525"/>
                <a:gd name="T13" fmla="*/ 1172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238" y="11724"/>
                  </a:moveTo>
                  <a:cubicBezTo>
                    <a:pt x="2428" y="10009"/>
                    <a:pt x="4523" y="10771"/>
                    <a:pt x="4905" y="9438"/>
                  </a:cubicBezTo>
                  <a:cubicBezTo>
                    <a:pt x="4047" y="8295"/>
                    <a:pt x="6047" y="-2373"/>
                    <a:pt x="1856" y="484"/>
                  </a:cubicBezTo>
                  <a:cubicBezTo>
                    <a:pt x="2619" y="580"/>
                    <a:pt x="3285" y="770"/>
                    <a:pt x="2999" y="1818"/>
                  </a:cubicBezTo>
                  <a:cubicBezTo>
                    <a:pt x="2047" y="2008"/>
                    <a:pt x="523" y="1627"/>
                    <a:pt x="428" y="2866"/>
                  </a:cubicBezTo>
                  <a:cubicBezTo>
                    <a:pt x="6333" y="3913"/>
                    <a:pt x="-1096" y="3247"/>
                    <a:pt x="142" y="6580"/>
                  </a:cubicBezTo>
                  <a:cubicBezTo>
                    <a:pt x="6143" y="5628"/>
                    <a:pt x="-2239" y="10486"/>
                    <a:pt x="2238" y="117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6" name="Freeform: Shape 2134">
              <a:extLst>
                <a:ext uri="{FF2B5EF4-FFF2-40B4-BE49-F238E27FC236}">
                  <a16:creationId xmlns:a16="http://schemas.microsoft.com/office/drawing/2014/main" id="{B5F76227-DBE9-4FA1-9856-929EA762E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009" y="2893695"/>
              <a:ext cx="9525" cy="9525"/>
            </a:xfrm>
            <a:custGeom>
              <a:avLst/>
              <a:gdLst>
                <a:gd name="T0" fmla="*/ 39014400 w 9525"/>
                <a:gd name="T1" fmla="*/ 0 h 9525"/>
                <a:gd name="T2" fmla="*/ 11791950 w 9525"/>
                <a:gd name="T3" fmla="*/ 45367575 h 9525"/>
                <a:gd name="T4" fmla="*/ 0 w 9525"/>
                <a:gd name="T5" fmla="*/ 44453175 h 9525"/>
                <a:gd name="T6" fmla="*/ 45367575 w 9525"/>
                <a:gd name="T7" fmla="*/ 72580500 h 9525"/>
                <a:gd name="T8" fmla="*/ 390144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96" y="0"/>
                  </a:moveTo>
                  <a:cubicBezTo>
                    <a:pt x="3715" y="2286"/>
                    <a:pt x="2953" y="4096"/>
                    <a:pt x="1238" y="4763"/>
                  </a:cubicBezTo>
                  <a:cubicBezTo>
                    <a:pt x="1333" y="4096"/>
                    <a:pt x="381" y="3334"/>
                    <a:pt x="0" y="4667"/>
                  </a:cubicBezTo>
                  <a:cubicBezTo>
                    <a:pt x="1809" y="5524"/>
                    <a:pt x="2953" y="6763"/>
                    <a:pt x="4763" y="7620"/>
                  </a:cubicBezTo>
                  <a:cubicBezTo>
                    <a:pt x="4953" y="3334"/>
                    <a:pt x="7429" y="2476"/>
                    <a:pt x="4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7" name="Freeform: Shape 2135">
              <a:extLst>
                <a:ext uri="{FF2B5EF4-FFF2-40B4-BE49-F238E27FC236}">
                  <a16:creationId xmlns:a16="http://schemas.microsoft.com/office/drawing/2014/main" id="{F9832A6A-FAA8-4141-8067-515113AE1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162" y="2824353"/>
              <a:ext cx="9525" cy="9525"/>
            </a:xfrm>
            <a:custGeom>
              <a:avLst/>
              <a:gdLst>
                <a:gd name="T0" fmla="*/ 352425 w 9525"/>
                <a:gd name="T1" fmla="*/ 57159525 h 9525"/>
                <a:gd name="T2" fmla="*/ 59321700 w 9525"/>
                <a:gd name="T3" fmla="*/ 61693425 h 9525"/>
                <a:gd name="T4" fmla="*/ 52063650 w 9525"/>
                <a:gd name="T5" fmla="*/ 1819275 h 9525"/>
                <a:gd name="T6" fmla="*/ 28470225 w 9525"/>
                <a:gd name="T7" fmla="*/ 0 h 9525"/>
                <a:gd name="T8" fmla="*/ 15773400 w 9525"/>
                <a:gd name="T9" fmla="*/ 10887075 h 9525"/>
                <a:gd name="T10" fmla="*/ 25755600 w 9525"/>
                <a:gd name="T11" fmla="*/ 35385375 h 9525"/>
                <a:gd name="T12" fmla="*/ 352425 w 9525"/>
                <a:gd name="T13" fmla="*/ 5715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7" y="6001"/>
                  </a:moveTo>
                  <a:cubicBezTo>
                    <a:pt x="3656" y="6668"/>
                    <a:pt x="4513" y="8096"/>
                    <a:pt x="6228" y="6477"/>
                  </a:cubicBezTo>
                  <a:cubicBezTo>
                    <a:pt x="2418" y="5334"/>
                    <a:pt x="4895" y="3048"/>
                    <a:pt x="5466" y="191"/>
                  </a:cubicBezTo>
                  <a:cubicBezTo>
                    <a:pt x="4609" y="95"/>
                    <a:pt x="3752" y="95"/>
                    <a:pt x="2989" y="0"/>
                  </a:cubicBezTo>
                  <a:cubicBezTo>
                    <a:pt x="2228" y="0"/>
                    <a:pt x="1465" y="95"/>
                    <a:pt x="1656" y="1143"/>
                  </a:cubicBezTo>
                  <a:cubicBezTo>
                    <a:pt x="2608" y="1524"/>
                    <a:pt x="2989" y="2286"/>
                    <a:pt x="2704" y="3715"/>
                  </a:cubicBezTo>
                  <a:cubicBezTo>
                    <a:pt x="1180" y="3715"/>
                    <a:pt x="-249" y="3810"/>
                    <a:pt x="37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8" name="Freeform: Shape 2136">
              <a:extLst>
                <a:ext uri="{FF2B5EF4-FFF2-40B4-BE49-F238E27FC236}">
                  <a16:creationId xmlns:a16="http://schemas.microsoft.com/office/drawing/2014/main" id="{887E5896-31FA-4437-A49B-B2BCC456C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428" y="2401633"/>
              <a:ext cx="9525" cy="9525"/>
            </a:xfrm>
            <a:custGeom>
              <a:avLst/>
              <a:gdLst>
                <a:gd name="T0" fmla="*/ 3731 w 9525"/>
                <a:gd name="T1" fmla="*/ 286 h 9525"/>
                <a:gd name="T2" fmla="*/ 16 w 9525"/>
                <a:gd name="T3" fmla="*/ 0 h 9525"/>
                <a:gd name="T4" fmla="*/ 1540 w 9525"/>
                <a:gd name="T5" fmla="*/ 11430 h 9525"/>
                <a:gd name="T6" fmla="*/ 5541 w 9525"/>
                <a:gd name="T7" fmla="*/ 9239 h 9525"/>
                <a:gd name="T8" fmla="*/ 8780 w 9525"/>
                <a:gd name="T9" fmla="*/ 15811 h 9525"/>
                <a:gd name="T10" fmla="*/ 8970 w 9525"/>
                <a:gd name="T11" fmla="*/ 13335 h 9525"/>
                <a:gd name="T12" fmla="*/ 10113 w 9525"/>
                <a:gd name="T13" fmla="*/ 14669 h 9525"/>
                <a:gd name="T14" fmla="*/ 3160 w 9525"/>
                <a:gd name="T15" fmla="*/ 7810 h 9525"/>
                <a:gd name="T16" fmla="*/ 3731 w 9525"/>
                <a:gd name="T17" fmla="*/ 286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731" y="286"/>
                  </a:moveTo>
                  <a:cubicBezTo>
                    <a:pt x="2493" y="191"/>
                    <a:pt x="1255" y="95"/>
                    <a:pt x="16" y="0"/>
                  </a:cubicBezTo>
                  <a:cubicBezTo>
                    <a:pt x="16" y="5905"/>
                    <a:pt x="-269" y="6096"/>
                    <a:pt x="1540" y="11430"/>
                  </a:cubicBezTo>
                  <a:cubicBezTo>
                    <a:pt x="3922" y="12002"/>
                    <a:pt x="4207" y="10001"/>
                    <a:pt x="5541" y="9239"/>
                  </a:cubicBezTo>
                  <a:cubicBezTo>
                    <a:pt x="6779" y="10668"/>
                    <a:pt x="6874" y="18764"/>
                    <a:pt x="8780" y="15811"/>
                  </a:cubicBezTo>
                  <a:cubicBezTo>
                    <a:pt x="9065" y="14383"/>
                    <a:pt x="7160" y="13716"/>
                    <a:pt x="8970" y="13335"/>
                  </a:cubicBezTo>
                  <a:cubicBezTo>
                    <a:pt x="8970" y="14097"/>
                    <a:pt x="9065" y="14859"/>
                    <a:pt x="10113" y="14669"/>
                  </a:cubicBezTo>
                  <a:cubicBezTo>
                    <a:pt x="8780" y="10763"/>
                    <a:pt x="7732" y="5905"/>
                    <a:pt x="3160" y="7810"/>
                  </a:cubicBezTo>
                  <a:cubicBezTo>
                    <a:pt x="2017" y="4286"/>
                    <a:pt x="2779" y="4572"/>
                    <a:pt x="3731" y="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79" name="Freeform: Shape 2137">
              <a:extLst>
                <a:ext uri="{FF2B5EF4-FFF2-40B4-BE49-F238E27FC236}">
                  <a16:creationId xmlns:a16="http://schemas.microsoft.com/office/drawing/2014/main" id="{34944567-9577-4BC3-924C-A48D3EFA4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39" y="2286000"/>
              <a:ext cx="28575" cy="19050"/>
            </a:xfrm>
            <a:custGeom>
              <a:avLst/>
              <a:gdLst>
                <a:gd name="T0" fmla="*/ 10287 w 28575"/>
                <a:gd name="T1" fmla="*/ 6572 h 19050"/>
                <a:gd name="T2" fmla="*/ 7429 w 28575"/>
                <a:gd name="T3" fmla="*/ 11335 h 19050"/>
                <a:gd name="T4" fmla="*/ 2381 w 28575"/>
                <a:gd name="T5" fmla="*/ 12192 h 19050"/>
                <a:gd name="T6" fmla="*/ 2857 w 28575"/>
                <a:gd name="T7" fmla="*/ 6001 h 19050"/>
                <a:gd name="T8" fmla="*/ 0 w 28575"/>
                <a:gd name="T9" fmla="*/ 10763 h 19050"/>
                <a:gd name="T10" fmla="*/ 6858 w 28575"/>
                <a:gd name="T11" fmla="*/ 18764 h 19050"/>
                <a:gd name="T12" fmla="*/ 8382 w 28575"/>
                <a:gd name="T13" fmla="*/ 15145 h 19050"/>
                <a:gd name="T14" fmla="*/ 10382 w 28575"/>
                <a:gd name="T15" fmla="*/ 21526 h 19050"/>
                <a:gd name="T16" fmla="*/ 6477 w 28575"/>
                <a:gd name="T17" fmla="*/ 23717 h 19050"/>
                <a:gd name="T18" fmla="*/ 13811 w 28575"/>
                <a:gd name="T19" fmla="*/ 25527 h 19050"/>
                <a:gd name="T20" fmla="*/ 19145 w 28575"/>
                <a:gd name="T21" fmla="*/ 20955 h 19050"/>
                <a:gd name="T22" fmla="*/ 16954 w 28575"/>
                <a:gd name="T23" fmla="*/ 17050 h 19050"/>
                <a:gd name="T24" fmla="*/ 26765 w 28575"/>
                <a:gd name="T25" fmla="*/ 19145 h 19050"/>
                <a:gd name="T26" fmla="*/ 24765 w 28575"/>
                <a:gd name="T27" fmla="*/ 12764 h 19050"/>
                <a:gd name="T28" fmla="*/ 31242 w 28575"/>
                <a:gd name="T29" fmla="*/ 9525 h 19050"/>
                <a:gd name="T30" fmla="*/ 21907 w 28575"/>
                <a:gd name="T31" fmla="*/ 1238 h 19050"/>
                <a:gd name="T32" fmla="*/ 22003 w 28575"/>
                <a:gd name="T33" fmla="*/ 0 h 19050"/>
                <a:gd name="T34" fmla="*/ 17526 w 28575"/>
                <a:gd name="T35" fmla="*/ 8382 h 19050"/>
                <a:gd name="T36" fmla="*/ 10287 w 28575"/>
                <a:gd name="T37" fmla="*/ 6572 h 19050"/>
                <a:gd name="T38" fmla="*/ 14669 w 28575"/>
                <a:gd name="T39" fmla="*/ 14383 h 19050"/>
                <a:gd name="T40" fmla="*/ 15049 w 28575"/>
                <a:gd name="T41" fmla="*/ 9430 h 19050"/>
                <a:gd name="T42" fmla="*/ 19812 w 28575"/>
                <a:gd name="T43" fmla="*/ 12287 h 19050"/>
                <a:gd name="T44" fmla="*/ 14669 w 28575"/>
                <a:gd name="T45" fmla="*/ 14383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575" h="19050">
                  <a:moveTo>
                    <a:pt x="10287" y="6572"/>
                  </a:moveTo>
                  <a:cubicBezTo>
                    <a:pt x="8477" y="7239"/>
                    <a:pt x="9715" y="11335"/>
                    <a:pt x="7429" y="11335"/>
                  </a:cubicBezTo>
                  <a:cubicBezTo>
                    <a:pt x="5048" y="10858"/>
                    <a:pt x="4572" y="12573"/>
                    <a:pt x="2381" y="12192"/>
                  </a:cubicBezTo>
                  <a:cubicBezTo>
                    <a:pt x="1810" y="9906"/>
                    <a:pt x="6382" y="7334"/>
                    <a:pt x="2857" y="6001"/>
                  </a:cubicBezTo>
                  <a:cubicBezTo>
                    <a:pt x="4001" y="10001"/>
                    <a:pt x="667" y="8858"/>
                    <a:pt x="0" y="10763"/>
                  </a:cubicBezTo>
                  <a:cubicBezTo>
                    <a:pt x="3715" y="11525"/>
                    <a:pt x="2857" y="22193"/>
                    <a:pt x="6858" y="18764"/>
                  </a:cubicBezTo>
                  <a:cubicBezTo>
                    <a:pt x="3810" y="18383"/>
                    <a:pt x="6953" y="14669"/>
                    <a:pt x="8382" y="15145"/>
                  </a:cubicBezTo>
                  <a:cubicBezTo>
                    <a:pt x="8763" y="17526"/>
                    <a:pt x="10763" y="18478"/>
                    <a:pt x="10382" y="21526"/>
                  </a:cubicBezTo>
                  <a:cubicBezTo>
                    <a:pt x="6096" y="18669"/>
                    <a:pt x="3715" y="26765"/>
                    <a:pt x="6477" y="23717"/>
                  </a:cubicBezTo>
                  <a:cubicBezTo>
                    <a:pt x="7811" y="20860"/>
                    <a:pt x="9239" y="27432"/>
                    <a:pt x="13811" y="25527"/>
                  </a:cubicBezTo>
                  <a:cubicBezTo>
                    <a:pt x="12192" y="21146"/>
                    <a:pt x="14573" y="18002"/>
                    <a:pt x="19145" y="20955"/>
                  </a:cubicBezTo>
                  <a:cubicBezTo>
                    <a:pt x="19717" y="18574"/>
                    <a:pt x="17621" y="18383"/>
                    <a:pt x="16954" y="17050"/>
                  </a:cubicBezTo>
                  <a:cubicBezTo>
                    <a:pt x="21241" y="18383"/>
                    <a:pt x="21431" y="17621"/>
                    <a:pt x="26765" y="19145"/>
                  </a:cubicBezTo>
                  <a:cubicBezTo>
                    <a:pt x="30004" y="16478"/>
                    <a:pt x="25051" y="15621"/>
                    <a:pt x="24765" y="12764"/>
                  </a:cubicBezTo>
                  <a:cubicBezTo>
                    <a:pt x="28289" y="13335"/>
                    <a:pt x="31528" y="13430"/>
                    <a:pt x="31242" y="9525"/>
                  </a:cubicBezTo>
                  <a:cubicBezTo>
                    <a:pt x="26575" y="8096"/>
                    <a:pt x="22098" y="6477"/>
                    <a:pt x="21907" y="1238"/>
                  </a:cubicBezTo>
                  <a:cubicBezTo>
                    <a:pt x="22574" y="1333"/>
                    <a:pt x="23431" y="381"/>
                    <a:pt x="22003" y="0"/>
                  </a:cubicBezTo>
                  <a:cubicBezTo>
                    <a:pt x="19240" y="7715"/>
                    <a:pt x="15716" y="952"/>
                    <a:pt x="17526" y="8382"/>
                  </a:cubicBezTo>
                  <a:cubicBezTo>
                    <a:pt x="13811" y="8953"/>
                    <a:pt x="13240" y="6763"/>
                    <a:pt x="10287" y="6572"/>
                  </a:cubicBezTo>
                  <a:close/>
                  <a:moveTo>
                    <a:pt x="14669" y="14383"/>
                  </a:moveTo>
                  <a:cubicBezTo>
                    <a:pt x="16954" y="12097"/>
                    <a:pt x="14669" y="12764"/>
                    <a:pt x="15049" y="9430"/>
                  </a:cubicBezTo>
                  <a:cubicBezTo>
                    <a:pt x="16859" y="10192"/>
                    <a:pt x="18002" y="11525"/>
                    <a:pt x="19812" y="12287"/>
                  </a:cubicBezTo>
                  <a:cubicBezTo>
                    <a:pt x="19431" y="14478"/>
                    <a:pt x="17526" y="14954"/>
                    <a:pt x="14669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0" name="Freeform: Shape 2138">
              <a:extLst>
                <a:ext uri="{FF2B5EF4-FFF2-40B4-BE49-F238E27FC236}">
                  <a16:creationId xmlns:a16="http://schemas.microsoft.com/office/drawing/2014/main" id="{53852D3D-3804-454B-93DB-2287EFD43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854" y="2610030"/>
              <a:ext cx="9525" cy="9525"/>
            </a:xfrm>
            <a:custGeom>
              <a:avLst/>
              <a:gdLst>
                <a:gd name="T0" fmla="*/ 4543425 w 9525"/>
                <a:gd name="T1" fmla="*/ 104775 h 9525"/>
                <a:gd name="T2" fmla="*/ 24507825 w 9525"/>
                <a:gd name="T3" fmla="*/ 49091850 h 9525"/>
                <a:gd name="T4" fmla="*/ 9991725 w 9525"/>
                <a:gd name="T5" fmla="*/ 83572350 h 9525"/>
                <a:gd name="T6" fmla="*/ 4543425 w 9525"/>
                <a:gd name="T7" fmla="*/ 104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7" y="11"/>
                  </a:moveTo>
                  <a:cubicBezTo>
                    <a:pt x="-1237" y="3821"/>
                    <a:pt x="2192" y="3154"/>
                    <a:pt x="2573" y="5154"/>
                  </a:cubicBezTo>
                  <a:cubicBezTo>
                    <a:pt x="2382" y="6773"/>
                    <a:pt x="858" y="6773"/>
                    <a:pt x="1049" y="8774"/>
                  </a:cubicBezTo>
                  <a:cubicBezTo>
                    <a:pt x="5906" y="9631"/>
                    <a:pt x="3811" y="-370"/>
                    <a:pt x="477" y="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1" name="Freeform: Shape 2139">
              <a:extLst>
                <a:ext uri="{FF2B5EF4-FFF2-40B4-BE49-F238E27FC236}">
                  <a16:creationId xmlns:a16="http://schemas.microsoft.com/office/drawing/2014/main" id="{2BDAB398-0886-4E3A-90C2-2E2AF0F0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761" y="2587276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43902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3524" y="4286"/>
                    <a:pt x="2286" y="7620"/>
                    <a:pt x="4763" y="7810"/>
                  </a:cubicBezTo>
                  <a:cubicBezTo>
                    <a:pt x="3524" y="5048"/>
                    <a:pt x="2857" y="1715"/>
                    <a:pt x="381" y="0"/>
                  </a:cubicBezTo>
                  <a:cubicBezTo>
                    <a:pt x="286" y="1619"/>
                    <a:pt x="190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2" name="Freeform: Shape 2140">
              <a:extLst>
                <a:ext uri="{FF2B5EF4-FFF2-40B4-BE49-F238E27FC236}">
                  <a16:creationId xmlns:a16="http://schemas.microsoft.com/office/drawing/2014/main" id="{4482FF13-0881-4FB6-B561-F584BDADD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046" y="2052447"/>
              <a:ext cx="9525" cy="9525"/>
            </a:xfrm>
            <a:custGeom>
              <a:avLst/>
              <a:gdLst>
                <a:gd name="T0" fmla="*/ 72513825 w 9525"/>
                <a:gd name="T1" fmla="*/ 48996600 h 9525"/>
                <a:gd name="T2" fmla="*/ 52558950 w 9525"/>
                <a:gd name="T3" fmla="*/ 0 h 9525"/>
                <a:gd name="T4" fmla="*/ 61626750 w 9525"/>
                <a:gd name="T5" fmla="*/ 36290250 h 9525"/>
                <a:gd name="T6" fmla="*/ 4476750 w 9525"/>
                <a:gd name="T7" fmla="*/ 8162925 h 9525"/>
                <a:gd name="T8" fmla="*/ 72513825 w 9525"/>
                <a:gd name="T9" fmla="*/ 4899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13" y="5144"/>
                  </a:moveTo>
                  <a:cubicBezTo>
                    <a:pt x="7613" y="2858"/>
                    <a:pt x="7137" y="953"/>
                    <a:pt x="5518" y="0"/>
                  </a:cubicBezTo>
                  <a:cubicBezTo>
                    <a:pt x="5327" y="1715"/>
                    <a:pt x="5899" y="2762"/>
                    <a:pt x="6470" y="3810"/>
                  </a:cubicBezTo>
                  <a:cubicBezTo>
                    <a:pt x="4184" y="3143"/>
                    <a:pt x="3613" y="857"/>
                    <a:pt x="470" y="857"/>
                  </a:cubicBezTo>
                  <a:cubicBezTo>
                    <a:pt x="-1721" y="6191"/>
                    <a:pt x="4280" y="4477"/>
                    <a:pt x="7613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3" name="Freeform: Shape 2141">
              <a:extLst>
                <a:ext uri="{FF2B5EF4-FFF2-40B4-BE49-F238E27FC236}">
                  <a16:creationId xmlns:a16="http://schemas.microsoft.com/office/drawing/2014/main" id="{9A4D965C-9D1A-400C-8215-4A9D6F5F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1943" y="2854738"/>
              <a:ext cx="9525" cy="9525"/>
            </a:xfrm>
            <a:custGeom>
              <a:avLst/>
              <a:gdLst>
                <a:gd name="T0" fmla="*/ 1800225 w 9525"/>
                <a:gd name="T1" fmla="*/ 2191 h 9525"/>
                <a:gd name="T2" fmla="*/ 8153400 w 9525"/>
                <a:gd name="T3" fmla="*/ 9716 h 9525"/>
                <a:gd name="T4" fmla="*/ 44443650 w 9525"/>
                <a:gd name="T5" fmla="*/ 8763 h 9525"/>
                <a:gd name="T6" fmla="*/ 38995350 w 9525"/>
                <a:gd name="T7" fmla="*/ 0 h 9525"/>
                <a:gd name="T8" fmla="*/ 1800225 w 9525"/>
                <a:gd name="T9" fmla="*/ 21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9" y="2191"/>
                  </a:moveTo>
                  <a:cubicBezTo>
                    <a:pt x="761" y="6287"/>
                    <a:pt x="-954" y="11525"/>
                    <a:pt x="856" y="9716"/>
                  </a:cubicBezTo>
                  <a:cubicBezTo>
                    <a:pt x="1141" y="8287"/>
                    <a:pt x="2951" y="8477"/>
                    <a:pt x="4666" y="8763"/>
                  </a:cubicBezTo>
                  <a:cubicBezTo>
                    <a:pt x="4094" y="6096"/>
                    <a:pt x="6856" y="762"/>
                    <a:pt x="4094" y="0"/>
                  </a:cubicBezTo>
                  <a:cubicBezTo>
                    <a:pt x="3713" y="1715"/>
                    <a:pt x="1332" y="1143"/>
                    <a:pt x="189" y="2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4" name="Freeform: Shape 2142">
              <a:extLst>
                <a:ext uri="{FF2B5EF4-FFF2-40B4-BE49-F238E27FC236}">
                  <a16:creationId xmlns:a16="http://schemas.microsoft.com/office/drawing/2014/main" id="{8B0FD124-3881-46A6-BEF6-37F35C5A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091" y="2427256"/>
              <a:ext cx="9525" cy="28575"/>
            </a:xfrm>
            <a:custGeom>
              <a:avLst/>
              <a:gdLst>
                <a:gd name="T0" fmla="*/ 2381 w 9525"/>
                <a:gd name="T1" fmla="*/ 8668 h 28575"/>
                <a:gd name="T2" fmla="*/ 7334 w 9525"/>
                <a:gd name="T3" fmla="*/ 9049 h 28575"/>
                <a:gd name="T4" fmla="*/ 2191 w 9525"/>
                <a:gd name="T5" fmla="*/ 26194 h 28575"/>
                <a:gd name="T6" fmla="*/ 762 w 9525"/>
                <a:gd name="T7" fmla="*/ 28575 h 28575"/>
                <a:gd name="T8" fmla="*/ 3048 w 9525"/>
                <a:gd name="T9" fmla="*/ 31242 h 28575"/>
                <a:gd name="T10" fmla="*/ 2953 w 9525"/>
                <a:gd name="T11" fmla="*/ 32480 h 28575"/>
                <a:gd name="T12" fmla="*/ 11430 w 9525"/>
                <a:gd name="T13" fmla="*/ 5620 h 28575"/>
                <a:gd name="T14" fmla="*/ 3143 w 9525"/>
                <a:gd name="T15" fmla="*/ 0 h 28575"/>
                <a:gd name="T16" fmla="*/ 0 w 9525"/>
                <a:gd name="T17" fmla="*/ 8477 h 28575"/>
                <a:gd name="T18" fmla="*/ 2381 w 9525"/>
                <a:gd name="T19" fmla="*/ 8668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28575">
                  <a:moveTo>
                    <a:pt x="2381" y="8668"/>
                  </a:moveTo>
                  <a:cubicBezTo>
                    <a:pt x="4667" y="10954"/>
                    <a:pt x="4000" y="8668"/>
                    <a:pt x="7334" y="9049"/>
                  </a:cubicBezTo>
                  <a:cubicBezTo>
                    <a:pt x="3810" y="16288"/>
                    <a:pt x="11239" y="18859"/>
                    <a:pt x="2191" y="26194"/>
                  </a:cubicBezTo>
                  <a:cubicBezTo>
                    <a:pt x="4858" y="17526"/>
                    <a:pt x="286" y="16097"/>
                    <a:pt x="762" y="28575"/>
                  </a:cubicBezTo>
                  <a:cubicBezTo>
                    <a:pt x="2286" y="28861"/>
                    <a:pt x="3715" y="29146"/>
                    <a:pt x="3048" y="31242"/>
                  </a:cubicBezTo>
                  <a:cubicBezTo>
                    <a:pt x="2381" y="31147"/>
                    <a:pt x="1524" y="32099"/>
                    <a:pt x="2953" y="32480"/>
                  </a:cubicBezTo>
                  <a:cubicBezTo>
                    <a:pt x="11239" y="24670"/>
                    <a:pt x="7429" y="14859"/>
                    <a:pt x="11430" y="5620"/>
                  </a:cubicBezTo>
                  <a:cubicBezTo>
                    <a:pt x="8191" y="4096"/>
                    <a:pt x="6001" y="1810"/>
                    <a:pt x="3143" y="0"/>
                  </a:cubicBezTo>
                  <a:cubicBezTo>
                    <a:pt x="3238" y="5905"/>
                    <a:pt x="3905" y="6001"/>
                    <a:pt x="0" y="8477"/>
                  </a:cubicBezTo>
                  <a:cubicBezTo>
                    <a:pt x="1429" y="15240"/>
                    <a:pt x="4096" y="18288"/>
                    <a:pt x="238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5" name="Freeform: Shape 2143">
              <a:extLst>
                <a:ext uri="{FF2B5EF4-FFF2-40B4-BE49-F238E27FC236}">
                  <a16:creationId xmlns:a16="http://schemas.microsoft.com/office/drawing/2014/main" id="{9DDD5E34-85CC-4C68-804F-054A70B52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472" y="2388870"/>
              <a:ext cx="9525" cy="28575"/>
            </a:xfrm>
            <a:custGeom>
              <a:avLst/>
              <a:gdLst>
                <a:gd name="T0" fmla="*/ 34470975 w 9525"/>
                <a:gd name="T1" fmla="*/ 18574 h 28575"/>
                <a:gd name="T2" fmla="*/ 58969275 w 9525"/>
                <a:gd name="T3" fmla="*/ 33814 h 28575"/>
                <a:gd name="T4" fmla="*/ 48987075 w 9525"/>
                <a:gd name="T5" fmla="*/ 0 h 28575"/>
                <a:gd name="T6" fmla="*/ 0 w 9525"/>
                <a:gd name="T7" fmla="*/ 17050 h 28575"/>
                <a:gd name="T8" fmla="*/ 34470975 w 9525"/>
                <a:gd name="T9" fmla="*/ 18574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3619" y="18574"/>
                  </a:moveTo>
                  <a:cubicBezTo>
                    <a:pt x="-857" y="20669"/>
                    <a:pt x="1905" y="31909"/>
                    <a:pt x="6191" y="33814"/>
                  </a:cubicBezTo>
                  <a:cubicBezTo>
                    <a:pt x="3905" y="22955"/>
                    <a:pt x="7144" y="8192"/>
                    <a:pt x="5143" y="0"/>
                  </a:cubicBezTo>
                  <a:cubicBezTo>
                    <a:pt x="3048" y="6858"/>
                    <a:pt x="3905" y="10954"/>
                    <a:pt x="0" y="17050"/>
                  </a:cubicBezTo>
                  <a:cubicBezTo>
                    <a:pt x="1524" y="20003"/>
                    <a:pt x="3143" y="15716"/>
                    <a:pt x="3619" y="185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6" name="Freeform: Shape 2144">
              <a:extLst>
                <a:ext uri="{FF2B5EF4-FFF2-40B4-BE49-F238E27FC236}">
                  <a16:creationId xmlns:a16="http://schemas.microsoft.com/office/drawing/2014/main" id="{F7698138-479B-484D-AB9D-0AD56AAC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561" y="3425190"/>
              <a:ext cx="9525" cy="9525"/>
            </a:xfrm>
            <a:custGeom>
              <a:avLst/>
              <a:gdLst>
                <a:gd name="T0" fmla="*/ 44015025 w 9525"/>
                <a:gd name="T1" fmla="*/ 0 h 9525"/>
                <a:gd name="T2" fmla="*/ 5000625 w 9525"/>
                <a:gd name="T3" fmla="*/ 4667 h 9525"/>
                <a:gd name="T4" fmla="*/ 466725 w 9525"/>
                <a:gd name="T5" fmla="*/ 10858 h 9525"/>
                <a:gd name="T6" fmla="*/ 44015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21" y="0"/>
                  </a:moveTo>
                  <a:cubicBezTo>
                    <a:pt x="8526" y="6763"/>
                    <a:pt x="3383" y="3905"/>
                    <a:pt x="525" y="4667"/>
                  </a:cubicBezTo>
                  <a:cubicBezTo>
                    <a:pt x="4145" y="6001"/>
                    <a:pt x="-522" y="8668"/>
                    <a:pt x="49" y="10858"/>
                  </a:cubicBezTo>
                  <a:cubicBezTo>
                    <a:pt x="5002" y="11621"/>
                    <a:pt x="11955" y="1333"/>
                    <a:pt x="462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7" name="Freeform: Shape 2145">
              <a:extLst>
                <a:ext uri="{FF2B5EF4-FFF2-40B4-BE49-F238E27FC236}">
                  <a16:creationId xmlns:a16="http://schemas.microsoft.com/office/drawing/2014/main" id="{02D653B2-A315-4019-B191-B9079B787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367" y="3708651"/>
              <a:ext cx="9525" cy="9525"/>
            </a:xfrm>
            <a:custGeom>
              <a:avLst/>
              <a:gdLst>
                <a:gd name="T0" fmla="*/ 39966900 w 9525"/>
                <a:gd name="T1" fmla="*/ 2194 h 9525"/>
                <a:gd name="T2" fmla="*/ 35433000 w 9525"/>
                <a:gd name="T3" fmla="*/ 8385 h 9525"/>
                <a:gd name="T4" fmla="*/ 14563725 w 9525"/>
                <a:gd name="T5" fmla="*/ 4480 h 9525"/>
                <a:gd name="T6" fmla="*/ 19107150 w 9525"/>
                <a:gd name="T7" fmla="*/ 14481 h 9525"/>
                <a:gd name="T8" fmla="*/ 89868375 w 9525"/>
                <a:gd name="T9" fmla="*/ 98 h 9525"/>
                <a:gd name="T10" fmla="*/ 39966900 w 9525"/>
                <a:gd name="T11" fmla="*/ 219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6" y="2194"/>
                  </a:moveTo>
                  <a:cubicBezTo>
                    <a:pt x="3244" y="4289"/>
                    <a:pt x="7435" y="7623"/>
                    <a:pt x="3720" y="8385"/>
                  </a:cubicBezTo>
                  <a:cubicBezTo>
                    <a:pt x="1720" y="8195"/>
                    <a:pt x="3339" y="4861"/>
                    <a:pt x="1529" y="4480"/>
                  </a:cubicBezTo>
                  <a:cubicBezTo>
                    <a:pt x="863" y="8575"/>
                    <a:pt x="-1804" y="12100"/>
                    <a:pt x="2006" y="14481"/>
                  </a:cubicBezTo>
                  <a:cubicBezTo>
                    <a:pt x="3244" y="8195"/>
                    <a:pt x="9816" y="8290"/>
                    <a:pt x="9435" y="98"/>
                  </a:cubicBezTo>
                  <a:cubicBezTo>
                    <a:pt x="5435" y="-1045"/>
                    <a:pt x="8006" y="8290"/>
                    <a:pt x="4196" y="2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8" name="Freeform: Shape 2146">
              <a:extLst>
                <a:ext uri="{FF2B5EF4-FFF2-40B4-BE49-F238E27FC236}">
                  <a16:creationId xmlns:a16="http://schemas.microsoft.com/office/drawing/2014/main" id="{92F7C88D-E1F2-49F9-877D-7E9CED8B2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392" y="3340132"/>
              <a:ext cx="9525" cy="9525"/>
            </a:xfrm>
            <a:custGeom>
              <a:avLst/>
              <a:gdLst>
                <a:gd name="T0" fmla="*/ 60198000 w 9525"/>
                <a:gd name="T1" fmla="*/ 7620 h 9525"/>
                <a:gd name="T2" fmla="*/ 14830425 w 9525"/>
                <a:gd name="T3" fmla="*/ 4763 h 9525"/>
                <a:gd name="T4" fmla="*/ 73799700 w 9525"/>
                <a:gd name="T5" fmla="*/ 5239 h 9525"/>
                <a:gd name="T6" fmla="*/ 42043350 w 9525"/>
                <a:gd name="T7" fmla="*/ 0 h 9525"/>
                <a:gd name="T8" fmla="*/ 314325 w 9525"/>
                <a:gd name="T9" fmla="*/ 7144 h 9525"/>
                <a:gd name="T10" fmla="*/ 60198000 w 9525"/>
                <a:gd name="T11" fmla="*/ 7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320" y="7620"/>
                  </a:moveTo>
                  <a:cubicBezTo>
                    <a:pt x="4319" y="5144"/>
                    <a:pt x="2319" y="8954"/>
                    <a:pt x="1557" y="4763"/>
                  </a:cubicBezTo>
                  <a:cubicBezTo>
                    <a:pt x="5557" y="4382"/>
                    <a:pt x="5177" y="7429"/>
                    <a:pt x="7748" y="5239"/>
                  </a:cubicBezTo>
                  <a:cubicBezTo>
                    <a:pt x="8224" y="2096"/>
                    <a:pt x="6129" y="1238"/>
                    <a:pt x="4414" y="0"/>
                  </a:cubicBezTo>
                  <a:cubicBezTo>
                    <a:pt x="3653" y="3143"/>
                    <a:pt x="414" y="3429"/>
                    <a:pt x="33" y="7144"/>
                  </a:cubicBezTo>
                  <a:cubicBezTo>
                    <a:pt x="-539" y="11144"/>
                    <a:pt x="6510" y="13240"/>
                    <a:pt x="6320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89" name="Freeform: Shape 2147">
              <a:extLst>
                <a:ext uri="{FF2B5EF4-FFF2-40B4-BE49-F238E27FC236}">
                  <a16:creationId xmlns:a16="http://schemas.microsoft.com/office/drawing/2014/main" id="{ED19C3D6-91B4-489F-958E-B1272BF0A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581" y="2241210"/>
              <a:ext cx="9525" cy="28575"/>
            </a:xfrm>
            <a:custGeom>
              <a:avLst/>
              <a:gdLst>
                <a:gd name="T0" fmla="*/ 6763 w 9525"/>
                <a:gd name="T1" fmla="*/ 28883 h 28575"/>
                <a:gd name="T2" fmla="*/ 15335 w 9525"/>
                <a:gd name="T3" fmla="*/ 15834 h 28575"/>
                <a:gd name="T4" fmla="*/ 1524 w 9525"/>
                <a:gd name="T5" fmla="*/ 975 h 28575"/>
                <a:gd name="T6" fmla="*/ 3715 w 9525"/>
                <a:gd name="T7" fmla="*/ 4880 h 28575"/>
                <a:gd name="T8" fmla="*/ 0 w 9525"/>
                <a:gd name="T9" fmla="*/ 4595 h 28575"/>
                <a:gd name="T10" fmla="*/ 858 w 9525"/>
                <a:gd name="T11" fmla="*/ 9643 h 28575"/>
                <a:gd name="T12" fmla="*/ 6382 w 9525"/>
                <a:gd name="T13" fmla="*/ 2594 h 28575"/>
                <a:gd name="T14" fmla="*/ 8477 w 9525"/>
                <a:gd name="T15" fmla="*/ 7738 h 28575"/>
                <a:gd name="T16" fmla="*/ 3524 w 9525"/>
                <a:gd name="T17" fmla="*/ 7357 h 28575"/>
                <a:gd name="T18" fmla="*/ 3715 w 9525"/>
                <a:gd name="T19" fmla="*/ 19930 h 28575"/>
                <a:gd name="T20" fmla="*/ 7334 w 9525"/>
                <a:gd name="T21" fmla="*/ 21454 h 28575"/>
                <a:gd name="T22" fmla="*/ 6763 w 9525"/>
                <a:gd name="T23" fmla="*/ 28883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763" y="28883"/>
                  </a:moveTo>
                  <a:cubicBezTo>
                    <a:pt x="10763" y="22883"/>
                    <a:pt x="11621" y="21454"/>
                    <a:pt x="15335" y="15834"/>
                  </a:cubicBezTo>
                  <a:cubicBezTo>
                    <a:pt x="9811" y="11929"/>
                    <a:pt x="9144" y="-4073"/>
                    <a:pt x="1524" y="975"/>
                  </a:cubicBezTo>
                  <a:cubicBezTo>
                    <a:pt x="3239" y="1451"/>
                    <a:pt x="2762" y="3833"/>
                    <a:pt x="3715" y="4880"/>
                  </a:cubicBezTo>
                  <a:cubicBezTo>
                    <a:pt x="1905" y="5261"/>
                    <a:pt x="1524" y="6214"/>
                    <a:pt x="0" y="4595"/>
                  </a:cubicBezTo>
                  <a:cubicBezTo>
                    <a:pt x="1334" y="7833"/>
                    <a:pt x="-952" y="8405"/>
                    <a:pt x="858" y="9643"/>
                  </a:cubicBezTo>
                  <a:cubicBezTo>
                    <a:pt x="3620" y="3642"/>
                    <a:pt x="5715" y="7452"/>
                    <a:pt x="6382" y="2594"/>
                  </a:cubicBezTo>
                  <a:cubicBezTo>
                    <a:pt x="8001" y="3547"/>
                    <a:pt x="8477" y="5452"/>
                    <a:pt x="8477" y="7738"/>
                  </a:cubicBezTo>
                  <a:cubicBezTo>
                    <a:pt x="6572" y="9071"/>
                    <a:pt x="5239" y="8976"/>
                    <a:pt x="3524" y="7357"/>
                  </a:cubicBezTo>
                  <a:cubicBezTo>
                    <a:pt x="3239" y="14215"/>
                    <a:pt x="7429" y="12500"/>
                    <a:pt x="3715" y="19930"/>
                  </a:cubicBezTo>
                  <a:cubicBezTo>
                    <a:pt x="5144" y="20216"/>
                    <a:pt x="7239" y="20025"/>
                    <a:pt x="7334" y="21454"/>
                  </a:cubicBezTo>
                  <a:cubicBezTo>
                    <a:pt x="5715" y="23264"/>
                    <a:pt x="2953" y="28407"/>
                    <a:pt x="6763" y="28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0" name="Freeform: Shape 2148">
              <a:extLst>
                <a:ext uri="{FF2B5EF4-FFF2-40B4-BE49-F238E27FC236}">
                  <a16:creationId xmlns:a16="http://schemas.microsoft.com/office/drawing/2014/main" id="{384FB4FF-5D20-4D91-AF20-595F13A43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478" y="3087814"/>
              <a:ext cx="9525" cy="9525"/>
            </a:xfrm>
            <a:custGeom>
              <a:avLst/>
              <a:gdLst>
                <a:gd name="T0" fmla="*/ 19964400 w 9525"/>
                <a:gd name="T1" fmla="*/ 0 h 9525"/>
                <a:gd name="T2" fmla="*/ 0 w 9525"/>
                <a:gd name="T3" fmla="*/ 9906 h 9525"/>
                <a:gd name="T4" fmla="*/ 47177325 w 9525"/>
                <a:gd name="T5" fmla="*/ 10287 h 9525"/>
                <a:gd name="T6" fmla="*/ 19964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096" y="0"/>
                  </a:moveTo>
                  <a:cubicBezTo>
                    <a:pt x="2476" y="4667"/>
                    <a:pt x="3524" y="7430"/>
                    <a:pt x="0" y="9906"/>
                  </a:cubicBezTo>
                  <a:cubicBezTo>
                    <a:pt x="1619" y="10001"/>
                    <a:pt x="3334" y="10192"/>
                    <a:pt x="4953" y="10287"/>
                  </a:cubicBezTo>
                  <a:cubicBezTo>
                    <a:pt x="4191" y="6668"/>
                    <a:pt x="4096" y="2572"/>
                    <a:pt x="2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1" name="Freeform: Shape 2149">
              <a:extLst>
                <a:ext uri="{FF2B5EF4-FFF2-40B4-BE49-F238E27FC236}">
                  <a16:creationId xmlns:a16="http://schemas.microsoft.com/office/drawing/2014/main" id="{5405E81C-A92C-4A3A-B331-1C30E50F6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526" y="3309271"/>
              <a:ext cx="9525" cy="9525"/>
            </a:xfrm>
            <a:custGeom>
              <a:avLst/>
              <a:gdLst>
                <a:gd name="T0" fmla="*/ 5876925 w 9525"/>
                <a:gd name="T1" fmla="*/ 0 h 9525"/>
                <a:gd name="T2" fmla="*/ 428625 w 9525"/>
                <a:gd name="T3" fmla="*/ 7525 h 9525"/>
                <a:gd name="T4" fmla="*/ 36718875 w 9525"/>
                <a:gd name="T5" fmla="*/ 6572 h 9525"/>
                <a:gd name="T6" fmla="*/ 31280100 w 9525"/>
                <a:gd name="T7" fmla="*/ 14002 h 9525"/>
                <a:gd name="T8" fmla="*/ 78457425 w 9525"/>
                <a:gd name="T9" fmla="*/ 14383 h 9525"/>
                <a:gd name="T10" fmla="*/ 587692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7" y="0"/>
                  </a:moveTo>
                  <a:cubicBezTo>
                    <a:pt x="-50" y="3620"/>
                    <a:pt x="-50" y="8954"/>
                    <a:pt x="45" y="7525"/>
                  </a:cubicBezTo>
                  <a:cubicBezTo>
                    <a:pt x="1664" y="7620"/>
                    <a:pt x="1950" y="6096"/>
                    <a:pt x="3855" y="6572"/>
                  </a:cubicBezTo>
                  <a:cubicBezTo>
                    <a:pt x="5665" y="11430"/>
                    <a:pt x="1855" y="12097"/>
                    <a:pt x="3284" y="14002"/>
                  </a:cubicBezTo>
                  <a:cubicBezTo>
                    <a:pt x="3760" y="10954"/>
                    <a:pt x="7570" y="14002"/>
                    <a:pt x="8237" y="14383"/>
                  </a:cubicBezTo>
                  <a:cubicBezTo>
                    <a:pt x="6998" y="8477"/>
                    <a:pt x="4712" y="3429"/>
                    <a:pt x="61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2" name="Freeform: Shape 2150">
              <a:extLst>
                <a:ext uri="{FF2B5EF4-FFF2-40B4-BE49-F238E27FC236}">
                  <a16:creationId xmlns:a16="http://schemas.microsoft.com/office/drawing/2014/main" id="{B503CEEF-43EE-4918-824E-ED3F75CD7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333" y="3323368"/>
              <a:ext cx="9525" cy="9525"/>
            </a:xfrm>
            <a:custGeom>
              <a:avLst/>
              <a:gdLst>
                <a:gd name="T0" fmla="*/ 53530500 w 9525"/>
                <a:gd name="T1" fmla="*/ 0 h 9525"/>
                <a:gd name="T2" fmla="*/ 0 w 9525"/>
                <a:gd name="T3" fmla="*/ 7048 h 9525"/>
                <a:gd name="T4" fmla="*/ 18145125 w 9525"/>
                <a:gd name="T5" fmla="*/ 14668 h 9525"/>
                <a:gd name="T6" fmla="*/ 52616100 w 9525"/>
                <a:gd name="T7" fmla="*/ 16192 h 9525"/>
                <a:gd name="T8" fmla="*/ 51711225 w 9525"/>
                <a:gd name="T9" fmla="*/ 17431 h 9525"/>
                <a:gd name="T10" fmla="*/ 76209525 w 9525"/>
                <a:gd name="T11" fmla="*/ 16383 h 9525"/>
                <a:gd name="T12" fmla="*/ 535305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620" y="0"/>
                  </a:moveTo>
                  <a:cubicBezTo>
                    <a:pt x="5143" y="4000"/>
                    <a:pt x="762" y="3334"/>
                    <a:pt x="0" y="7048"/>
                  </a:cubicBezTo>
                  <a:cubicBezTo>
                    <a:pt x="6096" y="10001"/>
                    <a:pt x="-857" y="10858"/>
                    <a:pt x="1905" y="14668"/>
                  </a:cubicBezTo>
                  <a:cubicBezTo>
                    <a:pt x="1714" y="12097"/>
                    <a:pt x="5429" y="15240"/>
                    <a:pt x="5524" y="16192"/>
                  </a:cubicBezTo>
                  <a:cubicBezTo>
                    <a:pt x="3620" y="15907"/>
                    <a:pt x="4381" y="19717"/>
                    <a:pt x="5429" y="17431"/>
                  </a:cubicBezTo>
                  <a:cubicBezTo>
                    <a:pt x="5810" y="16478"/>
                    <a:pt x="6572" y="16097"/>
                    <a:pt x="8001" y="16383"/>
                  </a:cubicBezTo>
                  <a:cubicBezTo>
                    <a:pt x="5524" y="9811"/>
                    <a:pt x="13430" y="4763"/>
                    <a:pt x="562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3" name="Freeform: Shape 2151">
              <a:extLst>
                <a:ext uri="{FF2B5EF4-FFF2-40B4-BE49-F238E27FC236}">
                  <a16:creationId xmlns:a16="http://schemas.microsoft.com/office/drawing/2014/main" id="{ABA8CACA-03B5-4907-A8E5-D7536FD1E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694" y="2183416"/>
              <a:ext cx="9525" cy="9525"/>
            </a:xfrm>
            <a:custGeom>
              <a:avLst/>
              <a:gdLst>
                <a:gd name="T0" fmla="*/ 22983825 w 9525"/>
                <a:gd name="T1" fmla="*/ 60788550 h 9525"/>
                <a:gd name="T2" fmla="*/ 3933825 w 9525"/>
                <a:gd name="T3" fmla="*/ 0 h 9525"/>
                <a:gd name="T4" fmla="*/ 229838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13" y="6382"/>
                  </a:moveTo>
                  <a:cubicBezTo>
                    <a:pt x="-349" y="5239"/>
                    <a:pt x="7747" y="95"/>
                    <a:pt x="413" y="0"/>
                  </a:cubicBezTo>
                  <a:cubicBezTo>
                    <a:pt x="-635" y="2953"/>
                    <a:pt x="413" y="9811"/>
                    <a:pt x="2413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4" name="Freeform: Shape 2152">
              <a:extLst>
                <a:ext uri="{FF2B5EF4-FFF2-40B4-BE49-F238E27FC236}">
                  <a16:creationId xmlns:a16="http://schemas.microsoft.com/office/drawing/2014/main" id="{52309321-A5AE-42C1-923E-6CDBD944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3260" y="3302317"/>
              <a:ext cx="9525" cy="9525"/>
            </a:xfrm>
            <a:custGeom>
              <a:avLst/>
              <a:gdLst>
                <a:gd name="T0" fmla="*/ 15668625 w 9525"/>
                <a:gd name="T1" fmla="*/ 0 h 9525"/>
                <a:gd name="T2" fmla="*/ 12944475 w 9525"/>
                <a:gd name="T3" fmla="*/ 35385375 h 9525"/>
                <a:gd name="T4" fmla="*/ 25641300 w 9525"/>
                <a:gd name="T5" fmla="*/ 24498300 h 9525"/>
                <a:gd name="T6" fmla="*/ 21107400 w 9525"/>
                <a:gd name="T7" fmla="*/ 83467575 h 9525"/>
                <a:gd name="T8" fmla="*/ 156686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645" y="0"/>
                  </a:moveTo>
                  <a:cubicBezTo>
                    <a:pt x="1931" y="2191"/>
                    <a:pt x="-451" y="3048"/>
                    <a:pt x="1359" y="3715"/>
                  </a:cubicBezTo>
                  <a:cubicBezTo>
                    <a:pt x="1454" y="2953"/>
                    <a:pt x="1645" y="2286"/>
                    <a:pt x="2692" y="2572"/>
                  </a:cubicBezTo>
                  <a:cubicBezTo>
                    <a:pt x="4502" y="6763"/>
                    <a:pt x="-3784" y="8096"/>
                    <a:pt x="2216" y="8763"/>
                  </a:cubicBezTo>
                  <a:cubicBezTo>
                    <a:pt x="3074" y="6191"/>
                    <a:pt x="5931" y="1048"/>
                    <a:pt x="164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5" name="Freeform: Shape 2153">
              <a:extLst>
                <a:ext uri="{FF2B5EF4-FFF2-40B4-BE49-F238E27FC236}">
                  <a16:creationId xmlns:a16="http://schemas.microsoft.com/office/drawing/2014/main" id="{1F4BC139-406E-4347-B885-B125C6042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375" y="3389947"/>
              <a:ext cx="9525" cy="9525"/>
            </a:xfrm>
            <a:custGeom>
              <a:avLst/>
              <a:gdLst>
                <a:gd name="T0" fmla="*/ 21383625 w 9525"/>
                <a:gd name="T1" fmla="*/ 82562700 h 9525"/>
                <a:gd name="T2" fmla="*/ 40433625 w 9525"/>
                <a:gd name="T3" fmla="*/ 914400 h 9525"/>
                <a:gd name="T4" fmla="*/ 1419225 w 9525"/>
                <a:gd name="T5" fmla="*/ 45367575 h 9525"/>
                <a:gd name="T6" fmla="*/ 24107775 w 9525"/>
                <a:gd name="T7" fmla="*/ 58978800 h 9525"/>
                <a:gd name="T8" fmla="*/ 213836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45" y="8668"/>
                  </a:moveTo>
                  <a:cubicBezTo>
                    <a:pt x="2912" y="5811"/>
                    <a:pt x="4626" y="4096"/>
                    <a:pt x="4245" y="96"/>
                  </a:cubicBezTo>
                  <a:cubicBezTo>
                    <a:pt x="1007" y="-571"/>
                    <a:pt x="816" y="2382"/>
                    <a:pt x="149" y="4763"/>
                  </a:cubicBezTo>
                  <a:cubicBezTo>
                    <a:pt x="1102" y="5144"/>
                    <a:pt x="2626" y="4953"/>
                    <a:pt x="2531" y="6192"/>
                  </a:cubicBezTo>
                  <a:cubicBezTo>
                    <a:pt x="530" y="6096"/>
                    <a:pt x="-1851" y="9240"/>
                    <a:pt x="2245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6" name="Freeform: Shape 2154">
              <a:extLst>
                <a:ext uri="{FF2B5EF4-FFF2-40B4-BE49-F238E27FC236}">
                  <a16:creationId xmlns:a16="http://schemas.microsoft.com/office/drawing/2014/main" id="{F9A1C8F0-EB33-44B0-841F-95A8CBFD6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671" y="3049238"/>
              <a:ext cx="9525" cy="9525"/>
            </a:xfrm>
            <a:custGeom>
              <a:avLst/>
              <a:gdLst>
                <a:gd name="T0" fmla="*/ 44453175 w 9525"/>
                <a:gd name="T1" fmla="*/ 4096 h 9525"/>
                <a:gd name="T2" fmla="*/ 0 w 9525"/>
                <a:gd name="T3" fmla="*/ 0 h 9525"/>
                <a:gd name="T4" fmla="*/ 4533900 w 9525"/>
                <a:gd name="T5" fmla="*/ 10001 h 9525"/>
                <a:gd name="T6" fmla="*/ 44453175 w 9525"/>
                <a:gd name="T7" fmla="*/ 409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4096"/>
                  </a:moveTo>
                  <a:cubicBezTo>
                    <a:pt x="571" y="4858"/>
                    <a:pt x="2381" y="667"/>
                    <a:pt x="0" y="0"/>
                  </a:cubicBezTo>
                  <a:cubicBezTo>
                    <a:pt x="286" y="4381"/>
                    <a:pt x="3143" y="5906"/>
                    <a:pt x="476" y="10001"/>
                  </a:cubicBezTo>
                  <a:cubicBezTo>
                    <a:pt x="4191" y="10763"/>
                    <a:pt x="3429" y="6191"/>
                    <a:pt x="466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7" name="Freeform: Shape 2155">
              <a:extLst>
                <a:ext uri="{FF2B5EF4-FFF2-40B4-BE49-F238E27FC236}">
                  <a16:creationId xmlns:a16="http://schemas.microsoft.com/office/drawing/2014/main" id="{674F7715-F0B6-44D0-ACC2-554BF10DA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701" y="4795933"/>
              <a:ext cx="9525" cy="9525"/>
            </a:xfrm>
            <a:custGeom>
              <a:avLst/>
              <a:gdLst>
                <a:gd name="T0" fmla="*/ 17230725 w 9525"/>
                <a:gd name="T1" fmla="*/ 23583900 h 9525"/>
                <a:gd name="T2" fmla="*/ 19050000 w 9525"/>
                <a:gd name="T3" fmla="*/ 0 h 9525"/>
                <a:gd name="T4" fmla="*/ 0 w 9525"/>
                <a:gd name="T5" fmla="*/ 81648300 h 9525"/>
                <a:gd name="T6" fmla="*/ 38100000 w 9525"/>
                <a:gd name="T7" fmla="*/ 48987075 h 9525"/>
                <a:gd name="T8" fmla="*/ 17230725 w 9525"/>
                <a:gd name="T9" fmla="*/ 23583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9" y="2476"/>
                  </a:moveTo>
                  <a:cubicBezTo>
                    <a:pt x="3048" y="2572"/>
                    <a:pt x="3524" y="381"/>
                    <a:pt x="2000" y="0"/>
                  </a:cubicBezTo>
                  <a:cubicBezTo>
                    <a:pt x="0" y="4286"/>
                    <a:pt x="1714" y="4572"/>
                    <a:pt x="0" y="8572"/>
                  </a:cubicBezTo>
                  <a:cubicBezTo>
                    <a:pt x="3238" y="9715"/>
                    <a:pt x="2572" y="6191"/>
                    <a:pt x="4000" y="5143"/>
                  </a:cubicBezTo>
                  <a:cubicBezTo>
                    <a:pt x="2667" y="4763"/>
                    <a:pt x="2286" y="3620"/>
                    <a:pt x="1809" y="2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8" name="Freeform: Shape 2156">
              <a:extLst>
                <a:ext uri="{FF2B5EF4-FFF2-40B4-BE49-F238E27FC236}">
                  <a16:creationId xmlns:a16="http://schemas.microsoft.com/office/drawing/2014/main" id="{D920DD26-B517-4252-80FD-F1399E83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588" y="4789551"/>
              <a:ext cx="19050" cy="19050"/>
            </a:xfrm>
            <a:custGeom>
              <a:avLst/>
              <a:gdLst>
                <a:gd name="T0" fmla="*/ 66 w 19050"/>
                <a:gd name="T1" fmla="*/ 6763 h 19050"/>
                <a:gd name="T2" fmla="*/ 7305 w 19050"/>
                <a:gd name="T3" fmla="*/ 9906 h 19050"/>
                <a:gd name="T4" fmla="*/ 10543 w 19050"/>
                <a:gd name="T5" fmla="*/ 16383 h 19050"/>
                <a:gd name="T6" fmla="*/ 4447 w 19050"/>
                <a:gd name="T7" fmla="*/ 14669 h 19050"/>
                <a:gd name="T8" fmla="*/ 10257 w 19050"/>
                <a:gd name="T9" fmla="*/ 20193 h 19050"/>
                <a:gd name="T10" fmla="*/ 4066 w 19050"/>
                <a:gd name="T11" fmla="*/ 19717 h 19050"/>
                <a:gd name="T12" fmla="*/ 3685 w 19050"/>
                <a:gd name="T13" fmla="*/ 24670 h 19050"/>
                <a:gd name="T14" fmla="*/ 17496 w 19050"/>
                <a:gd name="T15" fmla="*/ 24575 h 19050"/>
                <a:gd name="T16" fmla="*/ 14544 w 19050"/>
                <a:gd name="T17" fmla="*/ 14288 h 19050"/>
                <a:gd name="T18" fmla="*/ 19973 w 19050"/>
                <a:gd name="T19" fmla="*/ 8477 h 19050"/>
                <a:gd name="T20" fmla="*/ 11972 w 19050"/>
                <a:gd name="T21" fmla="*/ 14097 h 19050"/>
                <a:gd name="T22" fmla="*/ 16353 w 19050"/>
                <a:gd name="T23" fmla="*/ 6953 h 19050"/>
                <a:gd name="T24" fmla="*/ 21306 w 19050"/>
                <a:gd name="T25" fmla="*/ 7334 h 19050"/>
                <a:gd name="T26" fmla="*/ 20354 w 19050"/>
                <a:gd name="T27" fmla="*/ 3524 h 19050"/>
                <a:gd name="T28" fmla="*/ 25212 w 19050"/>
                <a:gd name="T29" fmla="*/ 5144 h 19050"/>
                <a:gd name="T30" fmla="*/ 26736 w 19050"/>
                <a:gd name="T31" fmla="*/ 1524 h 19050"/>
                <a:gd name="T32" fmla="*/ 8066 w 19050"/>
                <a:gd name="T33" fmla="*/ 0 h 19050"/>
                <a:gd name="T34" fmla="*/ 66 w 19050"/>
                <a:gd name="T35" fmla="*/ 6763 h 190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50" h="19050">
                  <a:moveTo>
                    <a:pt x="66" y="6763"/>
                  </a:moveTo>
                  <a:cubicBezTo>
                    <a:pt x="-696" y="11525"/>
                    <a:pt x="5399" y="13906"/>
                    <a:pt x="7305" y="9906"/>
                  </a:cubicBezTo>
                  <a:cubicBezTo>
                    <a:pt x="8257" y="12192"/>
                    <a:pt x="10067" y="13811"/>
                    <a:pt x="10543" y="16383"/>
                  </a:cubicBezTo>
                  <a:cubicBezTo>
                    <a:pt x="7495" y="16669"/>
                    <a:pt x="7971" y="13906"/>
                    <a:pt x="4447" y="14669"/>
                  </a:cubicBezTo>
                  <a:cubicBezTo>
                    <a:pt x="3304" y="19145"/>
                    <a:pt x="10257" y="16669"/>
                    <a:pt x="10257" y="20193"/>
                  </a:cubicBezTo>
                  <a:cubicBezTo>
                    <a:pt x="8162" y="20003"/>
                    <a:pt x="6066" y="19812"/>
                    <a:pt x="4066" y="19717"/>
                  </a:cubicBezTo>
                  <a:cubicBezTo>
                    <a:pt x="3971" y="21336"/>
                    <a:pt x="3780" y="23051"/>
                    <a:pt x="3685" y="24670"/>
                  </a:cubicBezTo>
                  <a:cubicBezTo>
                    <a:pt x="11305" y="25432"/>
                    <a:pt x="9495" y="20860"/>
                    <a:pt x="17496" y="24575"/>
                  </a:cubicBezTo>
                  <a:cubicBezTo>
                    <a:pt x="17020" y="20764"/>
                    <a:pt x="15401" y="17907"/>
                    <a:pt x="14544" y="14288"/>
                  </a:cubicBezTo>
                  <a:cubicBezTo>
                    <a:pt x="15782" y="11716"/>
                    <a:pt x="19497" y="11906"/>
                    <a:pt x="19973" y="8477"/>
                  </a:cubicBezTo>
                  <a:cubicBezTo>
                    <a:pt x="16258" y="9049"/>
                    <a:pt x="15020" y="12668"/>
                    <a:pt x="11972" y="14097"/>
                  </a:cubicBezTo>
                  <a:cubicBezTo>
                    <a:pt x="11877" y="10001"/>
                    <a:pt x="15115" y="9620"/>
                    <a:pt x="16353" y="6953"/>
                  </a:cubicBezTo>
                  <a:cubicBezTo>
                    <a:pt x="19687" y="7334"/>
                    <a:pt x="19020" y="5144"/>
                    <a:pt x="21306" y="7334"/>
                  </a:cubicBezTo>
                  <a:cubicBezTo>
                    <a:pt x="21497" y="5620"/>
                    <a:pt x="20925" y="4572"/>
                    <a:pt x="20354" y="3524"/>
                  </a:cubicBezTo>
                  <a:cubicBezTo>
                    <a:pt x="21973" y="4096"/>
                    <a:pt x="22545" y="5525"/>
                    <a:pt x="25212" y="5144"/>
                  </a:cubicBezTo>
                  <a:cubicBezTo>
                    <a:pt x="25307" y="3429"/>
                    <a:pt x="25974" y="2477"/>
                    <a:pt x="26736" y="1524"/>
                  </a:cubicBezTo>
                  <a:cubicBezTo>
                    <a:pt x="23592" y="1334"/>
                    <a:pt x="16830" y="953"/>
                    <a:pt x="8066" y="0"/>
                  </a:cubicBezTo>
                  <a:cubicBezTo>
                    <a:pt x="8733" y="6096"/>
                    <a:pt x="2923" y="12859"/>
                    <a:pt x="66" y="6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499" name="Freeform: Shape 2157">
              <a:extLst>
                <a:ext uri="{FF2B5EF4-FFF2-40B4-BE49-F238E27FC236}">
                  <a16:creationId xmlns:a16="http://schemas.microsoft.com/office/drawing/2014/main" id="{0AEBE11B-9D4A-4E55-A2A6-C5D41F55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803" y="4766881"/>
              <a:ext cx="9525" cy="9525"/>
            </a:xfrm>
            <a:custGeom>
              <a:avLst/>
              <a:gdLst>
                <a:gd name="T0" fmla="*/ 12658725 w 9525"/>
                <a:gd name="T1" fmla="*/ 24498300 h 9525"/>
                <a:gd name="T2" fmla="*/ 2676525 w 9525"/>
                <a:gd name="T3" fmla="*/ 0 h 9525"/>
                <a:gd name="T4" fmla="*/ 34423350 w 9525"/>
                <a:gd name="T5" fmla="*/ 49901475 h 9525"/>
                <a:gd name="T6" fmla="*/ 21726525 w 9525"/>
                <a:gd name="T7" fmla="*/ 60788550 h 9525"/>
                <a:gd name="T8" fmla="*/ 69808725 w 9525"/>
                <a:gd name="T9" fmla="*/ 52625625 h 9525"/>
                <a:gd name="T10" fmla="*/ 47129700 w 9525"/>
                <a:gd name="T11" fmla="*/ 39014400 h 9525"/>
                <a:gd name="T12" fmla="*/ 71628000 w 9525"/>
                <a:gd name="T13" fmla="*/ 29032200 h 9525"/>
                <a:gd name="T14" fmla="*/ 12658725 w 9525"/>
                <a:gd name="T15" fmla="*/ 2449830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29" y="2572"/>
                  </a:moveTo>
                  <a:cubicBezTo>
                    <a:pt x="1138" y="1619"/>
                    <a:pt x="1519" y="95"/>
                    <a:pt x="281" y="0"/>
                  </a:cubicBezTo>
                  <a:cubicBezTo>
                    <a:pt x="-1148" y="3905"/>
                    <a:pt x="3329" y="2858"/>
                    <a:pt x="3614" y="5239"/>
                  </a:cubicBezTo>
                  <a:cubicBezTo>
                    <a:pt x="2853" y="5239"/>
                    <a:pt x="2090" y="5334"/>
                    <a:pt x="2281" y="6382"/>
                  </a:cubicBezTo>
                  <a:cubicBezTo>
                    <a:pt x="4186" y="6287"/>
                    <a:pt x="6853" y="7239"/>
                    <a:pt x="7329" y="5525"/>
                  </a:cubicBezTo>
                  <a:cubicBezTo>
                    <a:pt x="6377" y="5144"/>
                    <a:pt x="4853" y="5239"/>
                    <a:pt x="4948" y="4096"/>
                  </a:cubicBezTo>
                  <a:cubicBezTo>
                    <a:pt x="5900" y="3905"/>
                    <a:pt x="7424" y="4191"/>
                    <a:pt x="7520" y="3048"/>
                  </a:cubicBezTo>
                  <a:cubicBezTo>
                    <a:pt x="5329" y="571"/>
                    <a:pt x="4376" y="2762"/>
                    <a:pt x="132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0" name="Freeform: Shape 2158">
              <a:extLst>
                <a:ext uri="{FF2B5EF4-FFF2-40B4-BE49-F238E27FC236}">
                  <a16:creationId xmlns:a16="http://schemas.microsoft.com/office/drawing/2014/main" id="{F8780464-1160-462E-879C-76465CC2B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76" y="3591306"/>
              <a:ext cx="9525" cy="28575"/>
            </a:xfrm>
            <a:custGeom>
              <a:avLst/>
              <a:gdLst>
                <a:gd name="T0" fmla="*/ 6001 w 9525"/>
                <a:gd name="T1" fmla="*/ 28861 h 28575"/>
                <a:gd name="T2" fmla="*/ 11144 w 9525"/>
                <a:gd name="T3" fmla="*/ 26765 h 28575"/>
                <a:gd name="T4" fmla="*/ 12383 w 9525"/>
                <a:gd name="T5" fmla="*/ 26861 h 28575"/>
                <a:gd name="T6" fmla="*/ 5810 w 9525"/>
                <a:gd name="T7" fmla="*/ 0 h 28575"/>
                <a:gd name="T8" fmla="*/ 6477 w 9525"/>
                <a:gd name="T9" fmla="*/ 7525 h 28575"/>
                <a:gd name="T10" fmla="*/ 0 w 9525"/>
                <a:gd name="T11" fmla="*/ 10763 h 28575"/>
                <a:gd name="T12" fmla="*/ 5239 w 9525"/>
                <a:gd name="T13" fmla="*/ 23717 h 28575"/>
                <a:gd name="T14" fmla="*/ 5429 w 9525"/>
                <a:gd name="T15" fmla="*/ 21241 h 28575"/>
                <a:gd name="T16" fmla="*/ 1905 w 9525"/>
                <a:gd name="T17" fmla="*/ 18479 h 28575"/>
                <a:gd name="T18" fmla="*/ 5810 w 9525"/>
                <a:gd name="T19" fmla="*/ 16288 h 28575"/>
                <a:gd name="T20" fmla="*/ 9144 w 9525"/>
                <a:gd name="T21" fmla="*/ 21527 h 28575"/>
                <a:gd name="T22" fmla="*/ 6001 w 9525"/>
                <a:gd name="T23" fmla="*/ 28861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001" y="28861"/>
                  </a:moveTo>
                  <a:cubicBezTo>
                    <a:pt x="9811" y="30575"/>
                    <a:pt x="9144" y="27146"/>
                    <a:pt x="11144" y="26765"/>
                  </a:cubicBezTo>
                  <a:cubicBezTo>
                    <a:pt x="11049" y="27432"/>
                    <a:pt x="12002" y="28289"/>
                    <a:pt x="12383" y="26861"/>
                  </a:cubicBezTo>
                  <a:cubicBezTo>
                    <a:pt x="7239" y="16002"/>
                    <a:pt x="10954" y="9144"/>
                    <a:pt x="5810" y="0"/>
                  </a:cubicBezTo>
                  <a:cubicBezTo>
                    <a:pt x="4572" y="3715"/>
                    <a:pt x="7620" y="3810"/>
                    <a:pt x="6477" y="7525"/>
                  </a:cubicBezTo>
                  <a:cubicBezTo>
                    <a:pt x="4096" y="4763"/>
                    <a:pt x="190" y="7049"/>
                    <a:pt x="0" y="10763"/>
                  </a:cubicBezTo>
                  <a:cubicBezTo>
                    <a:pt x="2858" y="9620"/>
                    <a:pt x="-2096" y="26575"/>
                    <a:pt x="5239" y="23717"/>
                  </a:cubicBezTo>
                  <a:cubicBezTo>
                    <a:pt x="3715" y="23336"/>
                    <a:pt x="4572" y="22289"/>
                    <a:pt x="5429" y="21241"/>
                  </a:cubicBezTo>
                  <a:cubicBezTo>
                    <a:pt x="3238" y="21146"/>
                    <a:pt x="2286" y="20003"/>
                    <a:pt x="1905" y="18479"/>
                  </a:cubicBezTo>
                  <a:cubicBezTo>
                    <a:pt x="4286" y="19050"/>
                    <a:pt x="4477" y="16955"/>
                    <a:pt x="5810" y="16288"/>
                  </a:cubicBezTo>
                  <a:cubicBezTo>
                    <a:pt x="3620" y="22670"/>
                    <a:pt x="8477" y="20003"/>
                    <a:pt x="9144" y="21527"/>
                  </a:cubicBezTo>
                  <a:cubicBezTo>
                    <a:pt x="10001" y="29337"/>
                    <a:pt x="5620" y="22384"/>
                    <a:pt x="6001" y="28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1" name="Freeform: Shape 2159">
              <a:extLst>
                <a:ext uri="{FF2B5EF4-FFF2-40B4-BE49-F238E27FC236}">
                  <a16:creationId xmlns:a16="http://schemas.microsoft.com/office/drawing/2014/main" id="{79C6192B-8F2A-4996-BFA3-5534D50F0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179" y="4774496"/>
              <a:ext cx="9525" cy="9525"/>
            </a:xfrm>
            <a:custGeom>
              <a:avLst/>
              <a:gdLst>
                <a:gd name="T0" fmla="*/ 17240250 w 9525"/>
                <a:gd name="T1" fmla="*/ 47625 h 9525"/>
                <a:gd name="T2" fmla="*/ 0 w 9525"/>
                <a:gd name="T3" fmla="*/ 69913500 h 9525"/>
                <a:gd name="T4" fmla="*/ 37195125 w 9525"/>
                <a:gd name="T5" fmla="*/ 49044225 h 9525"/>
                <a:gd name="T6" fmla="*/ 48996600 w 9525"/>
                <a:gd name="T7" fmla="*/ 49949100 h 9525"/>
                <a:gd name="T8" fmla="*/ 17240250 w 9525"/>
                <a:gd name="T9" fmla="*/ 47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10" y="5"/>
                  </a:moveTo>
                  <a:cubicBezTo>
                    <a:pt x="2381" y="3911"/>
                    <a:pt x="190" y="4482"/>
                    <a:pt x="0" y="7340"/>
                  </a:cubicBezTo>
                  <a:cubicBezTo>
                    <a:pt x="2381" y="7911"/>
                    <a:pt x="2572" y="5911"/>
                    <a:pt x="3905" y="5149"/>
                  </a:cubicBezTo>
                  <a:cubicBezTo>
                    <a:pt x="3905" y="5815"/>
                    <a:pt x="4763" y="6673"/>
                    <a:pt x="5144" y="5244"/>
                  </a:cubicBezTo>
                  <a:cubicBezTo>
                    <a:pt x="2572" y="4768"/>
                    <a:pt x="5239" y="-185"/>
                    <a:pt x="1810" y="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2" name="Freeform: Shape 2160">
              <a:extLst>
                <a:ext uri="{FF2B5EF4-FFF2-40B4-BE49-F238E27FC236}">
                  <a16:creationId xmlns:a16="http://schemas.microsoft.com/office/drawing/2014/main" id="{A4BE8A1F-4AFF-4E18-9932-6441324FD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673" y="2932462"/>
              <a:ext cx="19050" cy="9525"/>
            </a:xfrm>
            <a:custGeom>
              <a:avLst/>
              <a:gdLst>
                <a:gd name="T0" fmla="*/ 18764 w 19050"/>
                <a:gd name="T1" fmla="*/ 0 h 9525"/>
                <a:gd name="T2" fmla="*/ 14478 w 19050"/>
                <a:gd name="T3" fmla="*/ 7144 h 9525"/>
                <a:gd name="T4" fmla="*/ 9906 w 19050"/>
                <a:gd name="T5" fmla="*/ 1810 h 9525"/>
                <a:gd name="T6" fmla="*/ 6001 w 19050"/>
                <a:gd name="T7" fmla="*/ 4000 h 9525"/>
                <a:gd name="T8" fmla="*/ 8096 w 19050"/>
                <a:gd name="T9" fmla="*/ 9144 h 9525"/>
                <a:gd name="T10" fmla="*/ 1905 w 19050"/>
                <a:gd name="T11" fmla="*/ 8668 h 9525"/>
                <a:gd name="T12" fmla="*/ 0 w 19050"/>
                <a:gd name="T13" fmla="*/ 17335 h 9525"/>
                <a:gd name="T14" fmla="*/ 8954 w 19050"/>
                <a:gd name="T15" fmla="*/ 14288 h 9525"/>
                <a:gd name="T16" fmla="*/ 9335 w 19050"/>
                <a:gd name="T17" fmla="*/ 9334 h 9525"/>
                <a:gd name="T18" fmla="*/ 15335 w 19050"/>
                <a:gd name="T19" fmla="*/ 12287 h 9525"/>
                <a:gd name="T20" fmla="*/ 18764 w 19050"/>
                <a:gd name="T21" fmla="*/ 0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9525">
                  <a:moveTo>
                    <a:pt x="18764" y="0"/>
                  </a:moveTo>
                  <a:cubicBezTo>
                    <a:pt x="17145" y="2286"/>
                    <a:pt x="19336" y="6286"/>
                    <a:pt x="14478" y="7144"/>
                  </a:cubicBezTo>
                  <a:cubicBezTo>
                    <a:pt x="17050" y="1333"/>
                    <a:pt x="12859" y="5429"/>
                    <a:pt x="9906" y="1810"/>
                  </a:cubicBezTo>
                  <a:cubicBezTo>
                    <a:pt x="11239" y="6953"/>
                    <a:pt x="10001" y="5144"/>
                    <a:pt x="6001" y="4000"/>
                  </a:cubicBezTo>
                  <a:cubicBezTo>
                    <a:pt x="4858" y="7334"/>
                    <a:pt x="8287" y="6667"/>
                    <a:pt x="8096" y="9144"/>
                  </a:cubicBezTo>
                  <a:cubicBezTo>
                    <a:pt x="5429" y="11049"/>
                    <a:pt x="3429" y="12287"/>
                    <a:pt x="1905" y="8668"/>
                  </a:cubicBezTo>
                  <a:cubicBezTo>
                    <a:pt x="95" y="10192"/>
                    <a:pt x="286" y="14002"/>
                    <a:pt x="0" y="17335"/>
                  </a:cubicBezTo>
                  <a:cubicBezTo>
                    <a:pt x="4381" y="14859"/>
                    <a:pt x="3143" y="14383"/>
                    <a:pt x="8954" y="14288"/>
                  </a:cubicBezTo>
                  <a:cubicBezTo>
                    <a:pt x="10287" y="12097"/>
                    <a:pt x="5524" y="9811"/>
                    <a:pt x="9335" y="9334"/>
                  </a:cubicBezTo>
                  <a:cubicBezTo>
                    <a:pt x="11621" y="10096"/>
                    <a:pt x="12192" y="12287"/>
                    <a:pt x="15335" y="12287"/>
                  </a:cubicBezTo>
                  <a:cubicBezTo>
                    <a:pt x="13430" y="7810"/>
                    <a:pt x="24955" y="4477"/>
                    <a:pt x="1876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3" name="Freeform: Shape 2161">
              <a:extLst>
                <a:ext uri="{FF2B5EF4-FFF2-40B4-BE49-F238E27FC236}">
                  <a16:creationId xmlns:a16="http://schemas.microsoft.com/office/drawing/2014/main" id="{20A49335-616D-476A-8C0B-1C554BF4B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7197" y="3025616"/>
              <a:ext cx="9525" cy="9525"/>
            </a:xfrm>
            <a:custGeom>
              <a:avLst/>
              <a:gdLst>
                <a:gd name="T0" fmla="*/ 73485375 w 9525"/>
                <a:gd name="T1" fmla="*/ 0 h 9525"/>
                <a:gd name="T2" fmla="*/ 71675625 w 9525"/>
                <a:gd name="T3" fmla="*/ 23593425 h 9525"/>
                <a:gd name="T4" fmla="*/ 22679025 w 9525"/>
                <a:gd name="T5" fmla="*/ 43548300 h 9525"/>
                <a:gd name="T6" fmla="*/ 0 w 9525"/>
                <a:gd name="T7" fmla="*/ 29937075 h 9525"/>
                <a:gd name="T8" fmla="*/ 73485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7620" y="857"/>
                    <a:pt x="7620" y="1619"/>
                    <a:pt x="7525" y="2477"/>
                  </a:cubicBezTo>
                  <a:cubicBezTo>
                    <a:pt x="4858" y="-762"/>
                    <a:pt x="4667" y="3619"/>
                    <a:pt x="2381" y="4572"/>
                  </a:cubicBezTo>
                  <a:cubicBezTo>
                    <a:pt x="2191" y="3619"/>
                    <a:pt x="1429" y="3048"/>
                    <a:pt x="0" y="3143"/>
                  </a:cubicBezTo>
                  <a:cubicBezTo>
                    <a:pt x="95" y="10096"/>
                    <a:pt x="11811" y="2477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4" name="Freeform: Shape 2162">
              <a:extLst>
                <a:ext uri="{FF2B5EF4-FFF2-40B4-BE49-F238E27FC236}">
                  <a16:creationId xmlns:a16="http://schemas.microsoft.com/office/drawing/2014/main" id="{324688A3-4C53-4283-A2DC-DE36E8F4F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657" y="2764441"/>
              <a:ext cx="9525" cy="9525"/>
            </a:xfrm>
            <a:custGeom>
              <a:avLst/>
              <a:gdLst>
                <a:gd name="T0" fmla="*/ 5172075 w 9525"/>
                <a:gd name="T1" fmla="*/ 10573 h 9525"/>
                <a:gd name="T2" fmla="*/ 55978425 w 9525"/>
                <a:gd name="T3" fmla="*/ 6001 h 9525"/>
                <a:gd name="T4" fmla="*/ 51435000 w 9525"/>
                <a:gd name="T5" fmla="*/ 0 h 9525"/>
                <a:gd name="T6" fmla="*/ 5172075 w 9525"/>
                <a:gd name="T7" fmla="*/ 1057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3" y="10573"/>
                  </a:moveTo>
                  <a:cubicBezTo>
                    <a:pt x="3305" y="7810"/>
                    <a:pt x="-1267" y="4286"/>
                    <a:pt x="5877" y="6001"/>
                  </a:cubicBezTo>
                  <a:cubicBezTo>
                    <a:pt x="6639" y="3048"/>
                    <a:pt x="4924" y="1619"/>
                    <a:pt x="5400" y="0"/>
                  </a:cubicBezTo>
                  <a:cubicBezTo>
                    <a:pt x="2924" y="2762"/>
                    <a:pt x="-1553" y="5239"/>
                    <a:pt x="543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5" name="Freeform: Shape 2163">
              <a:extLst>
                <a:ext uri="{FF2B5EF4-FFF2-40B4-BE49-F238E27FC236}">
                  <a16:creationId xmlns:a16="http://schemas.microsoft.com/office/drawing/2014/main" id="{C8A39491-5E2A-42A8-B4CA-D1D759E23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6618" y="4723543"/>
              <a:ext cx="19050" cy="9525"/>
            </a:xfrm>
            <a:custGeom>
              <a:avLst/>
              <a:gdLst>
                <a:gd name="T0" fmla="*/ 23993 w 19050"/>
                <a:gd name="T1" fmla="*/ 6191 h 9525"/>
                <a:gd name="T2" fmla="*/ 20088 w 19050"/>
                <a:gd name="T3" fmla="*/ 8382 h 9525"/>
                <a:gd name="T4" fmla="*/ 20564 w 19050"/>
                <a:gd name="T5" fmla="*/ 2191 h 9525"/>
                <a:gd name="T6" fmla="*/ 9515 w 19050"/>
                <a:gd name="T7" fmla="*/ 0 h 9525"/>
                <a:gd name="T8" fmla="*/ 7706 w 19050"/>
                <a:gd name="T9" fmla="*/ 7334 h 9525"/>
                <a:gd name="T10" fmla="*/ 85 w 19050"/>
                <a:gd name="T11" fmla="*/ 9239 h 9525"/>
                <a:gd name="T12" fmla="*/ 9992 w 19050"/>
                <a:gd name="T13" fmla="*/ 10001 h 9525"/>
                <a:gd name="T14" fmla="*/ 11706 w 19050"/>
                <a:gd name="T15" fmla="*/ 3905 h 9525"/>
                <a:gd name="T16" fmla="*/ 15230 w 19050"/>
                <a:gd name="T17" fmla="*/ 6667 h 9525"/>
                <a:gd name="T18" fmla="*/ 13706 w 19050"/>
                <a:gd name="T19" fmla="*/ 10287 h 9525"/>
                <a:gd name="T20" fmla="*/ 25136 w 19050"/>
                <a:gd name="T21" fmla="*/ 8763 h 9525"/>
                <a:gd name="T22" fmla="*/ 23993 w 19050"/>
                <a:gd name="T23" fmla="*/ 6191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9525">
                  <a:moveTo>
                    <a:pt x="23993" y="6191"/>
                  </a:moveTo>
                  <a:cubicBezTo>
                    <a:pt x="21612" y="5620"/>
                    <a:pt x="21422" y="7715"/>
                    <a:pt x="20088" y="8382"/>
                  </a:cubicBezTo>
                  <a:cubicBezTo>
                    <a:pt x="20278" y="6287"/>
                    <a:pt x="20469" y="4191"/>
                    <a:pt x="20564" y="2191"/>
                  </a:cubicBezTo>
                  <a:cubicBezTo>
                    <a:pt x="16373" y="5715"/>
                    <a:pt x="14278" y="1905"/>
                    <a:pt x="9515" y="0"/>
                  </a:cubicBezTo>
                  <a:cubicBezTo>
                    <a:pt x="6182" y="1333"/>
                    <a:pt x="9896" y="7525"/>
                    <a:pt x="7706" y="7334"/>
                  </a:cubicBezTo>
                  <a:cubicBezTo>
                    <a:pt x="5039" y="7906"/>
                    <a:pt x="-772" y="4667"/>
                    <a:pt x="85" y="9239"/>
                  </a:cubicBezTo>
                  <a:cubicBezTo>
                    <a:pt x="5801" y="9525"/>
                    <a:pt x="5039" y="8572"/>
                    <a:pt x="9992" y="10001"/>
                  </a:cubicBezTo>
                  <a:cubicBezTo>
                    <a:pt x="10849" y="8287"/>
                    <a:pt x="9039" y="3524"/>
                    <a:pt x="11706" y="3905"/>
                  </a:cubicBezTo>
                  <a:cubicBezTo>
                    <a:pt x="11516" y="6001"/>
                    <a:pt x="15135" y="4858"/>
                    <a:pt x="15230" y="6667"/>
                  </a:cubicBezTo>
                  <a:cubicBezTo>
                    <a:pt x="15040" y="8287"/>
                    <a:pt x="13516" y="8287"/>
                    <a:pt x="13706" y="10287"/>
                  </a:cubicBezTo>
                  <a:cubicBezTo>
                    <a:pt x="18278" y="5048"/>
                    <a:pt x="19517" y="11049"/>
                    <a:pt x="25136" y="8763"/>
                  </a:cubicBezTo>
                  <a:cubicBezTo>
                    <a:pt x="24089" y="8477"/>
                    <a:pt x="23708" y="7620"/>
                    <a:pt x="23993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6" name="Freeform: Shape 2164">
              <a:extLst>
                <a:ext uri="{FF2B5EF4-FFF2-40B4-BE49-F238E27FC236}">
                  <a16:creationId xmlns:a16="http://schemas.microsoft.com/office/drawing/2014/main" id="{F61EE103-6FD2-41CD-ACCA-D585A757E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474" y="2827592"/>
              <a:ext cx="9525" cy="19050"/>
            </a:xfrm>
            <a:custGeom>
              <a:avLst/>
              <a:gdLst>
                <a:gd name="T0" fmla="*/ 52263675 w 9525"/>
                <a:gd name="T1" fmla="*/ 0 h 19050"/>
                <a:gd name="T2" fmla="*/ 35937825 w 9525"/>
                <a:gd name="T3" fmla="*/ 21146 h 19050"/>
                <a:gd name="T4" fmla="*/ 50453925 w 9525"/>
                <a:gd name="T5" fmla="*/ 17526 h 19050"/>
                <a:gd name="T6" fmla="*/ 15973425 w 9525"/>
                <a:gd name="T7" fmla="*/ 16002 h 19050"/>
                <a:gd name="T8" fmla="*/ 52263675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5487" y="0"/>
                  </a:moveTo>
                  <a:cubicBezTo>
                    <a:pt x="153" y="8096"/>
                    <a:pt x="-2799" y="13525"/>
                    <a:pt x="3773" y="21146"/>
                  </a:cubicBezTo>
                  <a:cubicBezTo>
                    <a:pt x="3868" y="19431"/>
                    <a:pt x="4535" y="18479"/>
                    <a:pt x="5297" y="17526"/>
                  </a:cubicBezTo>
                  <a:cubicBezTo>
                    <a:pt x="3678" y="14573"/>
                    <a:pt x="2154" y="18859"/>
                    <a:pt x="1677" y="16002"/>
                  </a:cubicBezTo>
                  <a:cubicBezTo>
                    <a:pt x="4821" y="13716"/>
                    <a:pt x="7773" y="4191"/>
                    <a:pt x="548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7" name="Freeform: Shape 2165">
              <a:extLst>
                <a:ext uri="{FF2B5EF4-FFF2-40B4-BE49-F238E27FC236}">
                  <a16:creationId xmlns:a16="http://schemas.microsoft.com/office/drawing/2014/main" id="{A9C8180C-F9D0-45B6-89D4-193D9205A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245" y="2994565"/>
              <a:ext cx="9525" cy="9525"/>
            </a:xfrm>
            <a:custGeom>
              <a:avLst/>
              <a:gdLst>
                <a:gd name="T0" fmla="*/ 0 w 9525"/>
                <a:gd name="T1" fmla="*/ 5525 h 9525"/>
                <a:gd name="T2" fmla="*/ 2381 w 9525"/>
                <a:gd name="T3" fmla="*/ 6953 h 9525"/>
                <a:gd name="T4" fmla="*/ 2286 w 9525"/>
                <a:gd name="T5" fmla="*/ 8192 h 9525"/>
                <a:gd name="T6" fmla="*/ 12097 w 9525"/>
                <a:gd name="T7" fmla="*/ 10192 h 9525"/>
                <a:gd name="T8" fmla="*/ 9144 w 9525"/>
                <a:gd name="T9" fmla="*/ 0 h 9525"/>
                <a:gd name="T10" fmla="*/ 6287 w 9525"/>
                <a:gd name="T11" fmla="*/ 4763 h 9525"/>
                <a:gd name="T12" fmla="*/ 0 w 9525"/>
                <a:gd name="T13" fmla="*/ 5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952" y="5906"/>
                    <a:pt x="2476" y="5810"/>
                    <a:pt x="2381" y="6953"/>
                  </a:cubicBezTo>
                  <a:cubicBezTo>
                    <a:pt x="1714" y="6858"/>
                    <a:pt x="857" y="7810"/>
                    <a:pt x="2286" y="8192"/>
                  </a:cubicBezTo>
                  <a:cubicBezTo>
                    <a:pt x="6667" y="5810"/>
                    <a:pt x="7620" y="8954"/>
                    <a:pt x="12097" y="10192"/>
                  </a:cubicBezTo>
                  <a:cubicBezTo>
                    <a:pt x="11335" y="6667"/>
                    <a:pt x="11144" y="2477"/>
                    <a:pt x="9144" y="0"/>
                  </a:cubicBezTo>
                  <a:cubicBezTo>
                    <a:pt x="7239" y="4572"/>
                    <a:pt x="4477" y="-1715"/>
                    <a:pt x="6287" y="4763"/>
                  </a:cubicBezTo>
                  <a:cubicBezTo>
                    <a:pt x="4572" y="2667"/>
                    <a:pt x="1333" y="3429"/>
                    <a:pt x="0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8" name="Freeform: Shape 2166">
              <a:extLst>
                <a:ext uri="{FF2B5EF4-FFF2-40B4-BE49-F238E27FC236}">
                  <a16:creationId xmlns:a16="http://schemas.microsoft.com/office/drawing/2014/main" id="{C1AE5871-83B8-4C42-9909-D71BA194A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912" y="3004090"/>
              <a:ext cx="9525" cy="9525"/>
            </a:xfrm>
            <a:custGeom>
              <a:avLst/>
              <a:gdLst>
                <a:gd name="T0" fmla="*/ 12859 w 9525"/>
                <a:gd name="T1" fmla="*/ 13335 h 9525"/>
                <a:gd name="T2" fmla="*/ 2667 w 9525"/>
                <a:gd name="T3" fmla="*/ 0 h 9525"/>
                <a:gd name="T4" fmla="*/ 0 w 9525"/>
                <a:gd name="T5" fmla="*/ 17335 h 9525"/>
                <a:gd name="T6" fmla="*/ 4953 w 9525"/>
                <a:gd name="T7" fmla="*/ 17717 h 9525"/>
                <a:gd name="T8" fmla="*/ 3429 w 9525"/>
                <a:gd name="T9" fmla="*/ 5048 h 9525"/>
                <a:gd name="T10" fmla="*/ 5906 w 9525"/>
                <a:gd name="T11" fmla="*/ 5239 h 9525"/>
                <a:gd name="T12" fmla="*/ 12859 w 9525"/>
                <a:gd name="T13" fmla="*/ 13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2859" y="13335"/>
                  </a:moveTo>
                  <a:cubicBezTo>
                    <a:pt x="10097" y="8382"/>
                    <a:pt x="6382" y="4096"/>
                    <a:pt x="2667" y="0"/>
                  </a:cubicBezTo>
                  <a:cubicBezTo>
                    <a:pt x="-1905" y="4763"/>
                    <a:pt x="2762" y="11811"/>
                    <a:pt x="0" y="17335"/>
                  </a:cubicBezTo>
                  <a:cubicBezTo>
                    <a:pt x="3429" y="17526"/>
                    <a:pt x="2286" y="19621"/>
                    <a:pt x="4953" y="17717"/>
                  </a:cubicBezTo>
                  <a:cubicBezTo>
                    <a:pt x="1429" y="13525"/>
                    <a:pt x="5239" y="10287"/>
                    <a:pt x="3429" y="5048"/>
                  </a:cubicBezTo>
                  <a:cubicBezTo>
                    <a:pt x="4286" y="5144"/>
                    <a:pt x="5048" y="5144"/>
                    <a:pt x="5906" y="5239"/>
                  </a:cubicBezTo>
                  <a:cubicBezTo>
                    <a:pt x="6477" y="9716"/>
                    <a:pt x="5620" y="12764"/>
                    <a:pt x="12859" y="13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09" name="Freeform: Shape 2167">
              <a:extLst>
                <a:ext uri="{FF2B5EF4-FFF2-40B4-BE49-F238E27FC236}">
                  <a16:creationId xmlns:a16="http://schemas.microsoft.com/office/drawing/2014/main" id="{44A5044F-5ECE-41DF-BB27-53C321E9C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913" y="2908268"/>
              <a:ext cx="9525" cy="9525"/>
            </a:xfrm>
            <a:custGeom>
              <a:avLst/>
              <a:gdLst>
                <a:gd name="T0" fmla="*/ 29032200 w 9525"/>
                <a:gd name="T1" fmla="*/ 85277325 h 9525"/>
                <a:gd name="T2" fmla="*/ 0 w 9525"/>
                <a:gd name="T3" fmla="*/ 0 h 9525"/>
                <a:gd name="T4" fmla="*/ 29032200 w 9525"/>
                <a:gd name="T5" fmla="*/ 852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8953"/>
                  </a:moveTo>
                  <a:cubicBezTo>
                    <a:pt x="3429" y="4763"/>
                    <a:pt x="1809" y="2286"/>
                    <a:pt x="0" y="0"/>
                  </a:cubicBezTo>
                  <a:cubicBezTo>
                    <a:pt x="1905" y="2191"/>
                    <a:pt x="-1524" y="8953"/>
                    <a:pt x="3048" y="8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0" name="Freeform: Shape 2168">
              <a:extLst>
                <a:ext uri="{FF2B5EF4-FFF2-40B4-BE49-F238E27FC236}">
                  <a16:creationId xmlns:a16="http://schemas.microsoft.com/office/drawing/2014/main" id="{ACE2EF47-7DC4-4E10-90E0-E2BE66C1C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78" y="2673454"/>
              <a:ext cx="9525" cy="9525"/>
            </a:xfrm>
            <a:custGeom>
              <a:avLst/>
              <a:gdLst>
                <a:gd name="T0" fmla="*/ 40728900 w 9525"/>
                <a:gd name="T1" fmla="*/ 10215 h 9525"/>
                <a:gd name="T2" fmla="*/ 82457925 w 9525"/>
                <a:gd name="T3" fmla="*/ 3071 h 9525"/>
                <a:gd name="T4" fmla="*/ 13506450 w 9525"/>
                <a:gd name="T5" fmla="*/ 23 h 9525"/>
                <a:gd name="T6" fmla="*/ 10791825 w 9525"/>
                <a:gd name="T7" fmla="*/ 3738 h 9525"/>
                <a:gd name="T8" fmla="*/ 40728900 w 9525"/>
                <a:gd name="T9" fmla="*/ 102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276" y="10215"/>
                  </a:moveTo>
                  <a:cubicBezTo>
                    <a:pt x="4562" y="6405"/>
                    <a:pt x="7324" y="5547"/>
                    <a:pt x="8657" y="3071"/>
                  </a:cubicBezTo>
                  <a:cubicBezTo>
                    <a:pt x="6086" y="2214"/>
                    <a:pt x="5324" y="-263"/>
                    <a:pt x="1418" y="23"/>
                  </a:cubicBezTo>
                  <a:cubicBezTo>
                    <a:pt x="1133" y="1642"/>
                    <a:pt x="-1439" y="6690"/>
                    <a:pt x="1133" y="3738"/>
                  </a:cubicBezTo>
                  <a:cubicBezTo>
                    <a:pt x="6657" y="-168"/>
                    <a:pt x="1990" y="8691"/>
                    <a:pt x="4276" y="102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1" name="Freeform: Shape 2169">
              <a:extLst>
                <a:ext uri="{FF2B5EF4-FFF2-40B4-BE49-F238E27FC236}">
                  <a16:creationId xmlns:a16="http://schemas.microsoft.com/office/drawing/2014/main" id="{F548E19A-4429-4022-8D0D-DB8852A30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939" y="3621785"/>
              <a:ext cx="9525" cy="9525"/>
            </a:xfrm>
            <a:custGeom>
              <a:avLst/>
              <a:gdLst>
                <a:gd name="T0" fmla="*/ 29165550 w 9525"/>
                <a:gd name="T1" fmla="*/ 14002 h 9525"/>
                <a:gd name="T2" fmla="*/ 18278475 w 9525"/>
                <a:gd name="T3" fmla="*/ 12669 h 9525"/>
                <a:gd name="T4" fmla="*/ 41871900 w 9525"/>
                <a:gd name="T5" fmla="*/ 12859 h 9525"/>
                <a:gd name="T6" fmla="*/ 3762375 w 9525"/>
                <a:gd name="T7" fmla="*/ 1 h 9525"/>
                <a:gd name="T8" fmla="*/ 29165550 w 9525"/>
                <a:gd name="T9" fmla="*/ 140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062" y="14002"/>
                  </a:moveTo>
                  <a:cubicBezTo>
                    <a:pt x="2300" y="13907"/>
                    <a:pt x="1633" y="13717"/>
                    <a:pt x="1919" y="12669"/>
                  </a:cubicBezTo>
                  <a:cubicBezTo>
                    <a:pt x="2776" y="12764"/>
                    <a:pt x="3538" y="12764"/>
                    <a:pt x="4396" y="12859"/>
                  </a:cubicBezTo>
                  <a:cubicBezTo>
                    <a:pt x="1919" y="9526"/>
                    <a:pt x="6872" y="-95"/>
                    <a:pt x="395" y="1"/>
                  </a:cubicBezTo>
                  <a:cubicBezTo>
                    <a:pt x="4014" y="4382"/>
                    <a:pt x="-4082" y="14193"/>
                    <a:pt x="3062" y="14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2" name="Freeform: Shape 2170">
              <a:extLst>
                <a:ext uri="{FF2B5EF4-FFF2-40B4-BE49-F238E27FC236}">
                  <a16:creationId xmlns:a16="http://schemas.microsoft.com/office/drawing/2014/main" id="{036F5AC4-1BD9-4E38-9DC5-A8CEF13EE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820" y="2718340"/>
              <a:ext cx="9525" cy="9525"/>
            </a:xfrm>
            <a:custGeom>
              <a:avLst/>
              <a:gdLst>
                <a:gd name="T0" fmla="*/ 85286850 w 9525"/>
                <a:gd name="T1" fmla="*/ 13144 h 9525"/>
                <a:gd name="T2" fmla="*/ 70761225 w 9525"/>
                <a:gd name="T3" fmla="*/ 476 h 9525"/>
                <a:gd name="T4" fmla="*/ 11791950 w 9525"/>
                <a:gd name="T5" fmla="*/ 0 h 9525"/>
                <a:gd name="T6" fmla="*/ 52625625 w 9525"/>
                <a:gd name="T7" fmla="*/ 9144 h 9525"/>
                <a:gd name="T8" fmla="*/ 0 w 9525"/>
                <a:gd name="T9" fmla="*/ 16192 h 9525"/>
                <a:gd name="T10" fmla="*/ 8528685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954" y="13144"/>
                  </a:moveTo>
                  <a:cubicBezTo>
                    <a:pt x="10096" y="7715"/>
                    <a:pt x="2953" y="5144"/>
                    <a:pt x="7429" y="476"/>
                  </a:cubicBezTo>
                  <a:cubicBezTo>
                    <a:pt x="5334" y="286"/>
                    <a:pt x="3334" y="191"/>
                    <a:pt x="1238" y="0"/>
                  </a:cubicBezTo>
                  <a:cubicBezTo>
                    <a:pt x="-762" y="5906"/>
                    <a:pt x="5810" y="4572"/>
                    <a:pt x="5525" y="9144"/>
                  </a:cubicBezTo>
                  <a:cubicBezTo>
                    <a:pt x="4763" y="12764"/>
                    <a:pt x="1143" y="13049"/>
                    <a:pt x="0" y="16192"/>
                  </a:cubicBezTo>
                  <a:cubicBezTo>
                    <a:pt x="4667" y="17240"/>
                    <a:pt x="4477" y="8287"/>
                    <a:pt x="8954" y="13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3" name="Freeform: Shape 2171">
              <a:extLst>
                <a:ext uri="{FF2B5EF4-FFF2-40B4-BE49-F238E27FC236}">
                  <a16:creationId xmlns:a16="http://schemas.microsoft.com/office/drawing/2014/main" id="{1A3A9D1E-C8B6-4802-9C61-DE827E387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343" y="2431637"/>
              <a:ext cx="28575" cy="19050"/>
            </a:xfrm>
            <a:custGeom>
              <a:avLst/>
              <a:gdLst>
                <a:gd name="T0" fmla="*/ 27912 w 28575"/>
                <a:gd name="T1" fmla="*/ 21717 h 19050"/>
                <a:gd name="T2" fmla="*/ 35818 w 28575"/>
                <a:gd name="T3" fmla="*/ 16097 h 19050"/>
                <a:gd name="T4" fmla="*/ 35246 w 28575"/>
                <a:gd name="T5" fmla="*/ 7239 h 19050"/>
                <a:gd name="T6" fmla="*/ 31627 w 28575"/>
                <a:gd name="T7" fmla="*/ 5715 h 19050"/>
                <a:gd name="T8" fmla="*/ 31817 w 28575"/>
                <a:gd name="T9" fmla="*/ 3239 h 19050"/>
                <a:gd name="T10" fmla="*/ 22483 w 28575"/>
                <a:gd name="T11" fmla="*/ 10001 h 19050"/>
                <a:gd name="T12" fmla="*/ 21626 w 28575"/>
                <a:gd name="T13" fmla="*/ 4953 h 19050"/>
                <a:gd name="T14" fmla="*/ 18673 w 28575"/>
                <a:gd name="T15" fmla="*/ 10954 h 19050"/>
                <a:gd name="T16" fmla="*/ 16292 w 28575"/>
                <a:gd name="T17" fmla="*/ 9525 h 19050"/>
                <a:gd name="T18" fmla="*/ 16196 w 28575"/>
                <a:gd name="T19" fmla="*/ 10763 h 19050"/>
                <a:gd name="T20" fmla="*/ 13244 w 28575"/>
                <a:gd name="T21" fmla="*/ 476 h 19050"/>
                <a:gd name="T22" fmla="*/ 7052 w 28575"/>
                <a:gd name="T23" fmla="*/ 0 h 19050"/>
                <a:gd name="T24" fmla="*/ 4861 w 28575"/>
                <a:gd name="T25" fmla="*/ 11049 h 19050"/>
                <a:gd name="T26" fmla="*/ 4 w 28575"/>
                <a:gd name="T27" fmla="*/ 9430 h 19050"/>
                <a:gd name="T28" fmla="*/ 8195 w 28575"/>
                <a:gd name="T29" fmla="*/ 16288 h 19050"/>
                <a:gd name="T30" fmla="*/ 9719 w 28575"/>
                <a:gd name="T31" fmla="*/ 12668 h 19050"/>
                <a:gd name="T32" fmla="*/ 9434 w 28575"/>
                <a:gd name="T33" fmla="*/ 16383 h 19050"/>
                <a:gd name="T34" fmla="*/ 19149 w 28575"/>
                <a:gd name="T35" fmla="*/ 19717 h 19050"/>
                <a:gd name="T36" fmla="*/ 15529 w 28575"/>
                <a:gd name="T37" fmla="*/ 18193 h 19050"/>
                <a:gd name="T38" fmla="*/ 15244 w 28575"/>
                <a:gd name="T39" fmla="*/ 21907 h 19050"/>
                <a:gd name="T40" fmla="*/ 15434 w 28575"/>
                <a:gd name="T41" fmla="*/ 19431 h 19050"/>
                <a:gd name="T42" fmla="*/ 25531 w 28575"/>
                <a:gd name="T43" fmla="*/ 17717 h 19050"/>
                <a:gd name="T44" fmla="*/ 27341 w 28575"/>
                <a:gd name="T45" fmla="*/ 10382 h 19050"/>
                <a:gd name="T46" fmla="*/ 30674 w 28575"/>
                <a:gd name="T47" fmla="*/ 15621 h 19050"/>
                <a:gd name="T48" fmla="*/ 27055 w 28575"/>
                <a:gd name="T49" fmla="*/ 14097 h 19050"/>
                <a:gd name="T50" fmla="*/ 27912 w 28575"/>
                <a:gd name="T51" fmla="*/ 21717 h 190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19050">
                  <a:moveTo>
                    <a:pt x="27912" y="21717"/>
                  </a:moveTo>
                  <a:cubicBezTo>
                    <a:pt x="28864" y="17812"/>
                    <a:pt x="32389" y="16954"/>
                    <a:pt x="35818" y="16097"/>
                  </a:cubicBezTo>
                  <a:cubicBezTo>
                    <a:pt x="35722" y="10192"/>
                    <a:pt x="31055" y="11620"/>
                    <a:pt x="35246" y="7239"/>
                  </a:cubicBezTo>
                  <a:cubicBezTo>
                    <a:pt x="33818" y="6953"/>
                    <a:pt x="31722" y="7239"/>
                    <a:pt x="31627" y="5715"/>
                  </a:cubicBezTo>
                  <a:cubicBezTo>
                    <a:pt x="32865" y="5810"/>
                    <a:pt x="33341" y="3619"/>
                    <a:pt x="31817" y="3239"/>
                  </a:cubicBezTo>
                  <a:cubicBezTo>
                    <a:pt x="27721" y="4381"/>
                    <a:pt x="28864" y="11525"/>
                    <a:pt x="22483" y="10001"/>
                  </a:cubicBezTo>
                  <a:cubicBezTo>
                    <a:pt x="24293" y="8477"/>
                    <a:pt x="23530" y="6286"/>
                    <a:pt x="21626" y="4953"/>
                  </a:cubicBezTo>
                  <a:cubicBezTo>
                    <a:pt x="18101" y="6953"/>
                    <a:pt x="21054" y="9144"/>
                    <a:pt x="18673" y="10954"/>
                  </a:cubicBezTo>
                  <a:cubicBezTo>
                    <a:pt x="19149" y="8953"/>
                    <a:pt x="17244" y="7429"/>
                    <a:pt x="16292" y="9525"/>
                  </a:cubicBezTo>
                  <a:cubicBezTo>
                    <a:pt x="16958" y="9620"/>
                    <a:pt x="17625" y="10668"/>
                    <a:pt x="16196" y="10763"/>
                  </a:cubicBezTo>
                  <a:cubicBezTo>
                    <a:pt x="13815" y="6858"/>
                    <a:pt x="10767" y="6096"/>
                    <a:pt x="13244" y="476"/>
                  </a:cubicBezTo>
                  <a:cubicBezTo>
                    <a:pt x="6386" y="3429"/>
                    <a:pt x="11434" y="3810"/>
                    <a:pt x="7052" y="0"/>
                  </a:cubicBezTo>
                  <a:cubicBezTo>
                    <a:pt x="5719" y="5429"/>
                    <a:pt x="9529" y="8953"/>
                    <a:pt x="4861" y="11049"/>
                  </a:cubicBezTo>
                  <a:cubicBezTo>
                    <a:pt x="7147" y="7810"/>
                    <a:pt x="-187" y="7239"/>
                    <a:pt x="4" y="9430"/>
                  </a:cubicBezTo>
                  <a:cubicBezTo>
                    <a:pt x="4766" y="10001"/>
                    <a:pt x="4480" y="14859"/>
                    <a:pt x="8195" y="16288"/>
                  </a:cubicBezTo>
                  <a:cubicBezTo>
                    <a:pt x="8481" y="14859"/>
                    <a:pt x="8291" y="12764"/>
                    <a:pt x="9719" y="12668"/>
                  </a:cubicBezTo>
                  <a:cubicBezTo>
                    <a:pt x="9624" y="13906"/>
                    <a:pt x="9529" y="15145"/>
                    <a:pt x="9434" y="16383"/>
                  </a:cubicBezTo>
                  <a:cubicBezTo>
                    <a:pt x="13625" y="14478"/>
                    <a:pt x="16387" y="15240"/>
                    <a:pt x="19149" y="19717"/>
                  </a:cubicBezTo>
                  <a:cubicBezTo>
                    <a:pt x="17435" y="19621"/>
                    <a:pt x="16482" y="18955"/>
                    <a:pt x="15529" y="18193"/>
                  </a:cubicBezTo>
                  <a:cubicBezTo>
                    <a:pt x="15244" y="19621"/>
                    <a:pt x="13053" y="20860"/>
                    <a:pt x="15244" y="21907"/>
                  </a:cubicBezTo>
                  <a:cubicBezTo>
                    <a:pt x="15339" y="21050"/>
                    <a:pt x="15339" y="20288"/>
                    <a:pt x="15434" y="19431"/>
                  </a:cubicBezTo>
                  <a:cubicBezTo>
                    <a:pt x="22006" y="24670"/>
                    <a:pt x="19816" y="12954"/>
                    <a:pt x="25531" y="17717"/>
                  </a:cubicBezTo>
                  <a:cubicBezTo>
                    <a:pt x="26388" y="15621"/>
                    <a:pt x="24578" y="10287"/>
                    <a:pt x="27341" y="10382"/>
                  </a:cubicBezTo>
                  <a:cubicBezTo>
                    <a:pt x="27626" y="12859"/>
                    <a:pt x="32103" y="11811"/>
                    <a:pt x="30674" y="15621"/>
                  </a:cubicBezTo>
                  <a:cubicBezTo>
                    <a:pt x="29150" y="15430"/>
                    <a:pt x="29055" y="13906"/>
                    <a:pt x="27055" y="14097"/>
                  </a:cubicBezTo>
                  <a:cubicBezTo>
                    <a:pt x="29531" y="17621"/>
                    <a:pt x="25531" y="19812"/>
                    <a:pt x="27912" y="2171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4" name="Freeform: Shape 2172">
              <a:extLst>
                <a:ext uri="{FF2B5EF4-FFF2-40B4-BE49-F238E27FC236}">
                  <a16:creationId xmlns:a16="http://schemas.microsoft.com/office/drawing/2014/main" id="{794DC3AB-4A16-42DB-BBD4-42D997E05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975" y="2411635"/>
              <a:ext cx="9525" cy="9525"/>
            </a:xfrm>
            <a:custGeom>
              <a:avLst/>
              <a:gdLst>
                <a:gd name="T0" fmla="*/ 67960875 w 9525"/>
                <a:gd name="T1" fmla="*/ 6572 h 9525"/>
                <a:gd name="T2" fmla="*/ 87915750 w 9525"/>
                <a:gd name="T3" fmla="*/ 11716 h 9525"/>
                <a:gd name="T4" fmla="*/ 37109400 w 9525"/>
                <a:gd name="T5" fmla="*/ 0 h 9525"/>
                <a:gd name="T6" fmla="*/ 4448175 w 9525"/>
                <a:gd name="T7" fmla="*/ 10954 h 9525"/>
                <a:gd name="T8" fmla="*/ 67960875 w 9525"/>
                <a:gd name="T9" fmla="*/ 6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135" y="6572"/>
                  </a:moveTo>
                  <a:cubicBezTo>
                    <a:pt x="7135" y="8858"/>
                    <a:pt x="7611" y="10763"/>
                    <a:pt x="9230" y="11716"/>
                  </a:cubicBezTo>
                  <a:cubicBezTo>
                    <a:pt x="10850" y="4953"/>
                    <a:pt x="3610" y="5715"/>
                    <a:pt x="3896" y="0"/>
                  </a:cubicBezTo>
                  <a:cubicBezTo>
                    <a:pt x="2182" y="2858"/>
                    <a:pt x="-1247" y="8287"/>
                    <a:pt x="467" y="10954"/>
                  </a:cubicBezTo>
                  <a:cubicBezTo>
                    <a:pt x="5135" y="12383"/>
                    <a:pt x="3610" y="6572"/>
                    <a:pt x="7135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5" name="Freeform: Shape 2173">
              <a:extLst>
                <a:ext uri="{FF2B5EF4-FFF2-40B4-BE49-F238E27FC236}">
                  <a16:creationId xmlns:a16="http://schemas.microsoft.com/office/drawing/2014/main" id="{9B08850F-CD29-4C7C-87B6-95FA9362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902" y="2302574"/>
              <a:ext cx="9525" cy="9525"/>
            </a:xfrm>
            <a:custGeom>
              <a:avLst/>
              <a:gdLst>
                <a:gd name="T0" fmla="*/ 19678650 w 9525"/>
                <a:gd name="T1" fmla="*/ 9715 h 9525"/>
                <a:gd name="T2" fmla="*/ 50530125 w 9525"/>
                <a:gd name="T3" fmla="*/ 0 h 9525"/>
                <a:gd name="T4" fmla="*/ 19678650 w 9525"/>
                <a:gd name="T5" fmla="*/ 971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66" y="9715"/>
                  </a:moveTo>
                  <a:cubicBezTo>
                    <a:pt x="-220" y="3239"/>
                    <a:pt x="9686" y="4286"/>
                    <a:pt x="5305" y="0"/>
                  </a:cubicBezTo>
                  <a:cubicBezTo>
                    <a:pt x="4733" y="3810"/>
                    <a:pt x="-3839" y="6572"/>
                    <a:pt x="2066" y="9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6" name="Freeform: Shape 2174">
              <a:extLst>
                <a:ext uri="{FF2B5EF4-FFF2-40B4-BE49-F238E27FC236}">
                  <a16:creationId xmlns:a16="http://schemas.microsoft.com/office/drawing/2014/main" id="{45E516CA-E5AE-4187-900D-CD95F637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028" y="3031781"/>
              <a:ext cx="9525" cy="9525"/>
            </a:xfrm>
            <a:custGeom>
              <a:avLst/>
              <a:gdLst>
                <a:gd name="T0" fmla="*/ 38366700 w 9525"/>
                <a:gd name="T1" fmla="*/ 15678150 h 9525"/>
                <a:gd name="T2" fmla="*/ 59235975 w 9525"/>
                <a:gd name="T3" fmla="*/ 52873275 h 9525"/>
                <a:gd name="T4" fmla="*/ 3895725 w 9525"/>
                <a:gd name="T5" fmla="*/ 257175 h 9525"/>
                <a:gd name="T6" fmla="*/ 36556950 w 9525"/>
                <a:gd name="T7" fmla="*/ 38357175 h 9525"/>
                <a:gd name="T8" fmla="*/ 38366700 w 9525"/>
                <a:gd name="T9" fmla="*/ 1567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28" y="1646"/>
                  </a:moveTo>
                  <a:cubicBezTo>
                    <a:pt x="4504" y="3170"/>
                    <a:pt x="5171" y="4599"/>
                    <a:pt x="6219" y="5551"/>
                  </a:cubicBezTo>
                  <a:cubicBezTo>
                    <a:pt x="8505" y="3456"/>
                    <a:pt x="5076" y="-354"/>
                    <a:pt x="409" y="27"/>
                  </a:cubicBezTo>
                  <a:cubicBezTo>
                    <a:pt x="-1211" y="3075"/>
                    <a:pt x="2409" y="7266"/>
                    <a:pt x="3838" y="4027"/>
                  </a:cubicBezTo>
                  <a:cubicBezTo>
                    <a:pt x="2504" y="4027"/>
                    <a:pt x="2409" y="1836"/>
                    <a:pt x="4028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7" name="Freeform: Shape 2175">
              <a:extLst>
                <a:ext uri="{FF2B5EF4-FFF2-40B4-BE49-F238E27FC236}">
                  <a16:creationId xmlns:a16="http://schemas.microsoft.com/office/drawing/2014/main" id="{DE9C259E-5783-4A72-931A-93598C0CA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008" y="3059716"/>
              <a:ext cx="9525" cy="9525"/>
            </a:xfrm>
            <a:custGeom>
              <a:avLst/>
              <a:gdLst>
                <a:gd name="T0" fmla="*/ 38100000 w 9525"/>
                <a:gd name="T1" fmla="*/ 1143 h 9525"/>
                <a:gd name="T2" fmla="*/ 0 w 9525"/>
                <a:gd name="T3" fmla="*/ 4572 h 9525"/>
                <a:gd name="T4" fmla="*/ 29032200 w 9525"/>
                <a:gd name="T5" fmla="*/ 13525 h 9525"/>
                <a:gd name="T6" fmla="*/ 9982200 w 9525"/>
                <a:gd name="T7" fmla="*/ 7144 h 9525"/>
                <a:gd name="T8" fmla="*/ 82562700 w 9525"/>
                <a:gd name="T9" fmla="*/ 5239 h 9525"/>
                <a:gd name="T10" fmla="*/ 62598300 w 9525"/>
                <a:gd name="T11" fmla="*/ 0 h 9525"/>
                <a:gd name="T12" fmla="*/ 38100000 w 9525"/>
                <a:gd name="T13" fmla="*/ 11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000" y="1143"/>
                  </a:moveTo>
                  <a:cubicBezTo>
                    <a:pt x="4286" y="5048"/>
                    <a:pt x="2000" y="7049"/>
                    <a:pt x="0" y="4572"/>
                  </a:cubicBezTo>
                  <a:cubicBezTo>
                    <a:pt x="95" y="8287"/>
                    <a:pt x="95" y="12192"/>
                    <a:pt x="3048" y="13525"/>
                  </a:cubicBezTo>
                  <a:cubicBezTo>
                    <a:pt x="6287" y="10858"/>
                    <a:pt x="1429" y="10001"/>
                    <a:pt x="1048" y="7144"/>
                  </a:cubicBezTo>
                  <a:cubicBezTo>
                    <a:pt x="3238" y="9811"/>
                    <a:pt x="5048" y="4953"/>
                    <a:pt x="8668" y="5239"/>
                  </a:cubicBezTo>
                  <a:cubicBezTo>
                    <a:pt x="9239" y="2381"/>
                    <a:pt x="8763" y="476"/>
                    <a:pt x="6572" y="0"/>
                  </a:cubicBezTo>
                  <a:cubicBezTo>
                    <a:pt x="6477" y="2477"/>
                    <a:pt x="5429" y="2667"/>
                    <a:pt x="4000" y="1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8" name="Freeform: Shape 2176">
              <a:extLst>
                <a:ext uri="{FF2B5EF4-FFF2-40B4-BE49-F238E27FC236}">
                  <a16:creationId xmlns:a16="http://schemas.microsoft.com/office/drawing/2014/main" id="{C9E075EC-C2A6-4808-8768-344B1B686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29" y="2321719"/>
              <a:ext cx="9525" cy="9525"/>
            </a:xfrm>
            <a:custGeom>
              <a:avLst/>
              <a:gdLst>
                <a:gd name="T0" fmla="*/ 18468975 w 9525"/>
                <a:gd name="T1" fmla="*/ 81657825 h 9525"/>
                <a:gd name="T2" fmla="*/ 37518975 w 9525"/>
                <a:gd name="T3" fmla="*/ 0 h 9525"/>
                <a:gd name="T4" fmla="*/ 18468975 w 9525"/>
                <a:gd name="T5" fmla="*/ 8165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9" y="8573"/>
                  </a:moveTo>
                  <a:cubicBezTo>
                    <a:pt x="2987" y="6953"/>
                    <a:pt x="5463" y="95"/>
                    <a:pt x="3939" y="0"/>
                  </a:cubicBezTo>
                  <a:cubicBezTo>
                    <a:pt x="1653" y="2381"/>
                    <a:pt x="-2442" y="5525"/>
                    <a:pt x="1939" y="8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19" name="Freeform: Shape 2177">
              <a:extLst>
                <a:ext uri="{FF2B5EF4-FFF2-40B4-BE49-F238E27FC236}">
                  <a16:creationId xmlns:a16="http://schemas.microsoft.com/office/drawing/2014/main" id="{10239906-824B-4D43-9335-5062488B9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498" y="2506117"/>
              <a:ext cx="9525" cy="9525"/>
            </a:xfrm>
            <a:custGeom>
              <a:avLst/>
              <a:gdLst>
                <a:gd name="T0" fmla="*/ 38490525 w 9525"/>
                <a:gd name="T1" fmla="*/ 102 h 9525"/>
                <a:gd name="T2" fmla="*/ 43938825 w 9525"/>
                <a:gd name="T3" fmla="*/ 8864 h 9525"/>
                <a:gd name="T4" fmla="*/ 38490525 w 9525"/>
                <a:gd name="T5" fmla="*/ 10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41" y="102"/>
                  </a:moveTo>
                  <a:cubicBezTo>
                    <a:pt x="-3674" y="-1327"/>
                    <a:pt x="1469" y="12865"/>
                    <a:pt x="4613" y="8864"/>
                  </a:cubicBezTo>
                  <a:cubicBezTo>
                    <a:pt x="-245" y="7245"/>
                    <a:pt x="4708" y="4578"/>
                    <a:pt x="4041" y="1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0" name="Freeform: Shape 2178">
              <a:extLst>
                <a:ext uri="{FF2B5EF4-FFF2-40B4-BE49-F238E27FC236}">
                  <a16:creationId xmlns:a16="http://schemas.microsoft.com/office/drawing/2014/main" id="{AA8489B3-3215-408D-B185-296B78C6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6612" y="4706779"/>
              <a:ext cx="9525" cy="19050"/>
            </a:xfrm>
            <a:custGeom>
              <a:avLst/>
              <a:gdLst>
                <a:gd name="T0" fmla="*/ 8954 w 9525"/>
                <a:gd name="T1" fmla="*/ 7906 h 19050"/>
                <a:gd name="T2" fmla="*/ 4572 w 9525"/>
                <a:gd name="T3" fmla="*/ 0 h 19050"/>
                <a:gd name="T4" fmla="*/ 0 w 9525"/>
                <a:gd name="T5" fmla="*/ 25908 h 19050"/>
                <a:gd name="T6" fmla="*/ 7429 w 9525"/>
                <a:gd name="T7" fmla="*/ 26479 h 19050"/>
                <a:gd name="T8" fmla="*/ 8001 w 9525"/>
                <a:gd name="T9" fmla="*/ 19050 h 19050"/>
                <a:gd name="T10" fmla="*/ 8954 w 9525"/>
                <a:gd name="T11" fmla="*/ 22860 h 19050"/>
                <a:gd name="T12" fmla="*/ 15907 w 9525"/>
                <a:gd name="T13" fmla="*/ 14669 h 19050"/>
                <a:gd name="T14" fmla="*/ 16478 w 9525"/>
                <a:gd name="T15" fmla="*/ 7239 h 19050"/>
                <a:gd name="T16" fmla="*/ 8954 w 9525"/>
                <a:gd name="T17" fmla="*/ 7906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8954" y="7906"/>
                  </a:moveTo>
                  <a:cubicBezTo>
                    <a:pt x="7048" y="5715"/>
                    <a:pt x="8191" y="857"/>
                    <a:pt x="4572" y="0"/>
                  </a:cubicBezTo>
                  <a:cubicBezTo>
                    <a:pt x="7525" y="6001"/>
                    <a:pt x="190" y="20193"/>
                    <a:pt x="0" y="25908"/>
                  </a:cubicBezTo>
                  <a:cubicBezTo>
                    <a:pt x="3143" y="21717"/>
                    <a:pt x="4763" y="22765"/>
                    <a:pt x="7429" y="26479"/>
                  </a:cubicBezTo>
                  <a:cubicBezTo>
                    <a:pt x="9049" y="23431"/>
                    <a:pt x="4096" y="20193"/>
                    <a:pt x="8001" y="19050"/>
                  </a:cubicBezTo>
                  <a:cubicBezTo>
                    <a:pt x="8096" y="20574"/>
                    <a:pt x="7525" y="22574"/>
                    <a:pt x="8954" y="22860"/>
                  </a:cubicBezTo>
                  <a:cubicBezTo>
                    <a:pt x="9525" y="15716"/>
                    <a:pt x="12287" y="20574"/>
                    <a:pt x="15907" y="14669"/>
                  </a:cubicBezTo>
                  <a:cubicBezTo>
                    <a:pt x="14954" y="10668"/>
                    <a:pt x="13811" y="11430"/>
                    <a:pt x="16478" y="7239"/>
                  </a:cubicBezTo>
                  <a:cubicBezTo>
                    <a:pt x="12287" y="4763"/>
                    <a:pt x="13430" y="7811"/>
                    <a:pt x="8954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1" name="Freeform: Shape 2179">
              <a:extLst>
                <a:ext uri="{FF2B5EF4-FFF2-40B4-BE49-F238E27FC236}">
                  <a16:creationId xmlns:a16="http://schemas.microsoft.com/office/drawing/2014/main" id="{6198E068-AFD1-46FC-87B2-21B01C44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171" y="4760686"/>
              <a:ext cx="9525" cy="9525"/>
            </a:xfrm>
            <a:custGeom>
              <a:avLst/>
              <a:gdLst>
                <a:gd name="T0" fmla="*/ 22355175 w 9525"/>
                <a:gd name="T1" fmla="*/ 10925175 h 9525"/>
                <a:gd name="T2" fmla="*/ 89487375 w 9525"/>
                <a:gd name="T3" fmla="*/ 63541275 h 9525"/>
                <a:gd name="T4" fmla="*/ 22355175 w 9525"/>
                <a:gd name="T5" fmla="*/ 1092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47" y="1147"/>
                  </a:moveTo>
                  <a:cubicBezTo>
                    <a:pt x="1585" y="5052"/>
                    <a:pt x="8538" y="8100"/>
                    <a:pt x="9395" y="6671"/>
                  </a:cubicBezTo>
                  <a:cubicBezTo>
                    <a:pt x="9014" y="3338"/>
                    <a:pt x="-5559" y="-2473"/>
                    <a:pt x="2347" y="114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2" name="Freeform: Shape 2180">
              <a:extLst>
                <a:ext uri="{FF2B5EF4-FFF2-40B4-BE49-F238E27FC236}">
                  <a16:creationId xmlns:a16="http://schemas.microsoft.com/office/drawing/2014/main" id="{44C271B7-5A49-4FD9-B382-984FB9FD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372" y="2366391"/>
              <a:ext cx="9525" cy="9525"/>
            </a:xfrm>
            <a:custGeom>
              <a:avLst/>
              <a:gdLst>
                <a:gd name="T0" fmla="*/ 3979 w 9525"/>
                <a:gd name="T1" fmla="*/ 2572 h 9525"/>
                <a:gd name="T2" fmla="*/ 2931 w 9525"/>
                <a:gd name="T3" fmla="*/ 0 h 9525"/>
                <a:gd name="T4" fmla="*/ 264 w 9525"/>
                <a:gd name="T5" fmla="*/ 2286 h 9525"/>
                <a:gd name="T6" fmla="*/ 2360 w 9525"/>
                <a:gd name="T7" fmla="*/ 7525 h 9525"/>
                <a:gd name="T8" fmla="*/ 7503 w 9525"/>
                <a:gd name="T9" fmla="*/ 5429 h 9525"/>
                <a:gd name="T10" fmla="*/ 5503 w 9525"/>
                <a:gd name="T11" fmla="*/ 14002 h 9525"/>
                <a:gd name="T12" fmla="*/ 4170 w 9525"/>
                <a:gd name="T13" fmla="*/ 15145 h 9525"/>
                <a:gd name="T14" fmla="*/ 13314 w 9525"/>
                <a:gd name="T15" fmla="*/ 9620 h 9525"/>
                <a:gd name="T16" fmla="*/ 3979 w 9525"/>
                <a:gd name="T17" fmla="*/ 25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979" y="2572"/>
                  </a:moveTo>
                  <a:cubicBezTo>
                    <a:pt x="3789" y="1619"/>
                    <a:pt x="4074" y="95"/>
                    <a:pt x="2931" y="0"/>
                  </a:cubicBezTo>
                  <a:cubicBezTo>
                    <a:pt x="2646" y="1524"/>
                    <a:pt x="2360" y="2858"/>
                    <a:pt x="264" y="2286"/>
                  </a:cubicBezTo>
                  <a:cubicBezTo>
                    <a:pt x="-974" y="5620"/>
                    <a:pt x="2550" y="5048"/>
                    <a:pt x="2360" y="7525"/>
                  </a:cubicBezTo>
                  <a:cubicBezTo>
                    <a:pt x="5694" y="8668"/>
                    <a:pt x="5027" y="5239"/>
                    <a:pt x="7503" y="5429"/>
                  </a:cubicBezTo>
                  <a:cubicBezTo>
                    <a:pt x="6170" y="10192"/>
                    <a:pt x="7503" y="11906"/>
                    <a:pt x="5503" y="14002"/>
                  </a:cubicBezTo>
                  <a:cubicBezTo>
                    <a:pt x="4741" y="14002"/>
                    <a:pt x="3979" y="14002"/>
                    <a:pt x="4170" y="15145"/>
                  </a:cubicBezTo>
                  <a:cubicBezTo>
                    <a:pt x="8170" y="14383"/>
                    <a:pt x="11313" y="12668"/>
                    <a:pt x="13314" y="9620"/>
                  </a:cubicBezTo>
                  <a:cubicBezTo>
                    <a:pt x="8075" y="9144"/>
                    <a:pt x="8551" y="3715"/>
                    <a:pt x="397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3" name="Freeform: Shape 2181">
              <a:extLst>
                <a:ext uri="{FF2B5EF4-FFF2-40B4-BE49-F238E27FC236}">
                  <a16:creationId xmlns:a16="http://schemas.microsoft.com/office/drawing/2014/main" id="{F527DFB3-8591-4C9D-B277-5414FAD47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3376" y="4689538"/>
              <a:ext cx="9525" cy="9525"/>
            </a:xfrm>
            <a:custGeom>
              <a:avLst/>
              <a:gdLst>
                <a:gd name="T0" fmla="*/ 64417575 w 9525"/>
                <a:gd name="T1" fmla="*/ 0 h 9525"/>
                <a:gd name="T2" fmla="*/ 39919275 w 9525"/>
                <a:gd name="T3" fmla="*/ 9982200 h 9525"/>
                <a:gd name="T4" fmla="*/ 0 w 9525"/>
                <a:gd name="T5" fmla="*/ 54435375 h 9525"/>
                <a:gd name="T6" fmla="*/ 21774150 w 9525"/>
                <a:gd name="T7" fmla="*/ 80743425 h 9525"/>
                <a:gd name="T8" fmla="*/ 86191725 w 9525"/>
                <a:gd name="T9" fmla="*/ 26308050 h 9525"/>
                <a:gd name="T10" fmla="*/ 644175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63" y="0"/>
                  </a:moveTo>
                  <a:cubicBezTo>
                    <a:pt x="6287" y="2286"/>
                    <a:pt x="4763" y="-857"/>
                    <a:pt x="4191" y="1048"/>
                  </a:cubicBezTo>
                  <a:cubicBezTo>
                    <a:pt x="8287" y="3905"/>
                    <a:pt x="286" y="3620"/>
                    <a:pt x="0" y="5715"/>
                  </a:cubicBezTo>
                  <a:cubicBezTo>
                    <a:pt x="1619" y="5905"/>
                    <a:pt x="953" y="8001"/>
                    <a:pt x="2286" y="8477"/>
                  </a:cubicBezTo>
                  <a:cubicBezTo>
                    <a:pt x="3620" y="5429"/>
                    <a:pt x="6953" y="4858"/>
                    <a:pt x="9049" y="2762"/>
                  </a:cubicBezTo>
                  <a:cubicBezTo>
                    <a:pt x="7429" y="2572"/>
                    <a:pt x="8096" y="476"/>
                    <a:pt x="6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4" name="Freeform: Shape 2182">
              <a:extLst>
                <a:ext uri="{FF2B5EF4-FFF2-40B4-BE49-F238E27FC236}">
                  <a16:creationId xmlns:a16="http://schemas.microsoft.com/office/drawing/2014/main" id="{72A8D883-D3EA-410E-BA0E-A4B5F456C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3315" y="4569904"/>
              <a:ext cx="9525" cy="9525"/>
            </a:xfrm>
            <a:custGeom>
              <a:avLst/>
              <a:gdLst>
                <a:gd name="T0" fmla="*/ 11873 w 9525"/>
                <a:gd name="T1" fmla="*/ 10763 h 9525"/>
                <a:gd name="T2" fmla="*/ 2729 w 9525"/>
                <a:gd name="T3" fmla="*/ 0 h 9525"/>
                <a:gd name="T4" fmla="*/ 157 w 9525"/>
                <a:gd name="T5" fmla="*/ 1048 h 9525"/>
                <a:gd name="T6" fmla="*/ 8159 w 9525"/>
                <a:gd name="T7" fmla="*/ 10478 h 9525"/>
                <a:gd name="T8" fmla="*/ 11873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873" y="10763"/>
                  </a:moveTo>
                  <a:cubicBezTo>
                    <a:pt x="8921" y="7048"/>
                    <a:pt x="9016" y="857"/>
                    <a:pt x="2729" y="0"/>
                  </a:cubicBezTo>
                  <a:cubicBezTo>
                    <a:pt x="2634" y="2381"/>
                    <a:pt x="1586" y="2572"/>
                    <a:pt x="157" y="1048"/>
                  </a:cubicBezTo>
                  <a:cubicBezTo>
                    <a:pt x="-1081" y="6763"/>
                    <a:pt x="5301" y="12002"/>
                    <a:pt x="8159" y="10478"/>
                  </a:cubicBezTo>
                  <a:cubicBezTo>
                    <a:pt x="5206" y="7906"/>
                    <a:pt x="10254" y="10478"/>
                    <a:pt x="11873" y="10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5" name="Freeform: Shape 2183">
              <a:extLst>
                <a:ext uri="{FF2B5EF4-FFF2-40B4-BE49-F238E27FC236}">
                  <a16:creationId xmlns:a16="http://schemas.microsoft.com/office/drawing/2014/main" id="{ACD4D55D-AED3-4A5B-B0DF-4C4352AD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708" y="4682014"/>
              <a:ext cx="9525" cy="9525"/>
            </a:xfrm>
            <a:custGeom>
              <a:avLst/>
              <a:gdLst>
                <a:gd name="T0" fmla="*/ 63988950 w 9525"/>
                <a:gd name="T1" fmla="*/ 3629025 h 9525"/>
                <a:gd name="T2" fmla="*/ 16811625 w 9525"/>
                <a:gd name="T3" fmla="*/ 0 h 9525"/>
                <a:gd name="T4" fmla="*/ 13182600 w 9525"/>
                <a:gd name="T5" fmla="*/ 48082200 h 9525"/>
                <a:gd name="T6" fmla="*/ 60359925 w 9525"/>
                <a:gd name="T7" fmla="*/ 51711225 h 9525"/>
                <a:gd name="T8" fmla="*/ 63988950 w 9525"/>
                <a:gd name="T9" fmla="*/ 3629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18" y="381"/>
                  </a:moveTo>
                  <a:cubicBezTo>
                    <a:pt x="5575" y="4191"/>
                    <a:pt x="2812" y="2191"/>
                    <a:pt x="1765" y="0"/>
                  </a:cubicBezTo>
                  <a:cubicBezTo>
                    <a:pt x="2717" y="2477"/>
                    <a:pt x="-2331" y="3905"/>
                    <a:pt x="1384" y="5048"/>
                  </a:cubicBezTo>
                  <a:cubicBezTo>
                    <a:pt x="1955" y="1905"/>
                    <a:pt x="3384" y="6953"/>
                    <a:pt x="6337" y="5429"/>
                  </a:cubicBezTo>
                  <a:cubicBezTo>
                    <a:pt x="4908" y="2381"/>
                    <a:pt x="9956" y="953"/>
                    <a:pt x="6718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6" name="Freeform: Shape 2184">
              <a:extLst>
                <a:ext uri="{FF2B5EF4-FFF2-40B4-BE49-F238E27FC236}">
                  <a16:creationId xmlns:a16="http://schemas.microsoft.com/office/drawing/2014/main" id="{1CE96414-93CF-48CA-A240-3D1C5EA42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344" y="4571810"/>
              <a:ext cx="19050" cy="19050"/>
            </a:xfrm>
            <a:custGeom>
              <a:avLst/>
              <a:gdLst>
                <a:gd name="T0" fmla="*/ 23466 w 19050"/>
                <a:gd name="T1" fmla="*/ 4381 h 19050"/>
                <a:gd name="T2" fmla="*/ 23180 w 19050"/>
                <a:gd name="T3" fmla="*/ 8096 h 19050"/>
                <a:gd name="T4" fmla="*/ 16322 w 19050"/>
                <a:gd name="T5" fmla="*/ 0 h 19050"/>
                <a:gd name="T6" fmla="*/ 11274 w 19050"/>
                <a:gd name="T7" fmla="*/ 857 h 19050"/>
                <a:gd name="T8" fmla="*/ 6321 w 19050"/>
                <a:gd name="T9" fmla="*/ 476 h 19050"/>
                <a:gd name="T10" fmla="*/ 4702 w 19050"/>
                <a:gd name="T11" fmla="*/ 5334 h 19050"/>
                <a:gd name="T12" fmla="*/ 9464 w 19050"/>
                <a:gd name="T13" fmla="*/ 8191 h 19050"/>
                <a:gd name="T14" fmla="*/ 1749 w 19050"/>
                <a:gd name="T15" fmla="*/ 10096 h 19050"/>
                <a:gd name="T16" fmla="*/ 1368 w 19050"/>
                <a:gd name="T17" fmla="*/ 15049 h 19050"/>
                <a:gd name="T18" fmla="*/ 3844 w 19050"/>
                <a:gd name="T19" fmla="*/ 15240 h 19050"/>
                <a:gd name="T20" fmla="*/ 12226 w 19050"/>
                <a:gd name="T21" fmla="*/ 4667 h 19050"/>
                <a:gd name="T22" fmla="*/ 16417 w 19050"/>
                <a:gd name="T23" fmla="*/ 14954 h 19050"/>
                <a:gd name="T24" fmla="*/ 15084 w 19050"/>
                <a:gd name="T25" fmla="*/ 16097 h 19050"/>
                <a:gd name="T26" fmla="*/ 22132 w 19050"/>
                <a:gd name="T27" fmla="*/ 21717 h 19050"/>
                <a:gd name="T28" fmla="*/ 18989 w 19050"/>
                <a:gd name="T29" fmla="*/ 13906 h 19050"/>
                <a:gd name="T30" fmla="*/ 25181 w 19050"/>
                <a:gd name="T31" fmla="*/ 14383 h 19050"/>
                <a:gd name="T32" fmla="*/ 23466 w 19050"/>
                <a:gd name="T33" fmla="*/ 4381 h 190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050" h="19050">
                  <a:moveTo>
                    <a:pt x="23466" y="4381"/>
                  </a:moveTo>
                  <a:cubicBezTo>
                    <a:pt x="22799" y="6477"/>
                    <a:pt x="25085" y="7715"/>
                    <a:pt x="23180" y="8096"/>
                  </a:cubicBezTo>
                  <a:cubicBezTo>
                    <a:pt x="21847" y="2476"/>
                    <a:pt x="20513" y="3619"/>
                    <a:pt x="16322" y="0"/>
                  </a:cubicBezTo>
                  <a:cubicBezTo>
                    <a:pt x="17084" y="5524"/>
                    <a:pt x="3940" y="4763"/>
                    <a:pt x="11274" y="857"/>
                  </a:cubicBezTo>
                  <a:cubicBezTo>
                    <a:pt x="9559" y="762"/>
                    <a:pt x="7940" y="571"/>
                    <a:pt x="6321" y="476"/>
                  </a:cubicBezTo>
                  <a:cubicBezTo>
                    <a:pt x="6226" y="2667"/>
                    <a:pt x="5749" y="4381"/>
                    <a:pt x="4702" y="5334"/>
                  </a:cubicBezTo>
                  <a:cubicBezTo>
                    <a:pt x="7940" y="4953"/>
                    <a:pt x="9750" y="3619"/>
                    <a:pt x="9464" y="8191"/>
                  </a:cubicBezTo>
                  <a:cubicBezTo>
                    <a:pt x="1368" y="5334"/>
                    <a:pt x="7559" y="14954"/>
                    <a:pt x="1749" y="10096"/>
                  </a:cubicBezTo>
                  <a:cubicBezTo>
                    <a:pt x="2797" y="12573"/>
                    <a:pt x="-2347" y="14002"/>
                    <a:pt x="1368" y="15049"/>
                  </a:cubicBezTo>
                  <a:cubicBezTo>
                    <a:pt x="1749" y="13525"/>
                    <a:pt x="2797" y="14383"/>
                    <a:pt x="3844" y="15240"/>
                  </a:cubicBezTo>
                  <a:cubicBezTo>
                    <a:pt x="6416" y="11430"/>
                    <a:pt x="10036" y="8954"/>
                    <a:pt x="12226" y="4667"/>
                  </a:cubicBezTo>
                  <a:cubicBezTo>
                    <a:pt x="15179" y="7810"/>
                    <a:pt x="19370" y="12954"/>
                    <a:pt x="16417" y="14954"/>
                  </a:cubicBezTo>
                  <a:cubicBezTo>
                    <a:pt x="15656" y="14954"/>
                    <a:pt x="14893" y="15049"/>
                    <a:pt x="15084" y="16097"/>
                  </a:cubicBezTo>
                  <a:cubicBezTo>
                    <a:pt x="21371" y="12573"/>
                    <a:pt x="17180" y="21050"/>
                    <a:pt x="22132" y="21717"/>
                  </a:cubicBezTo>
                  <a:cubicBezTo>
                    <a:pt x="22418" y="18002"/>
                    <a:pt x="19275" y="17240"/>
                    <a:pt x="18989" y="13906"/>
                  </a:cubicBezTo>
                  <a:cubicBezTo>
                    <a:pt x="22228" y="12478"/>
                    <a:pt x="23847" y="18002"/>
                    <a:pt x="25181" y="14383"/>
                  </a:cubicBezTo>
                  <a:cubicBezTo>
                    <a:pt x="18703" y="12097"/>
                    <a:pt x="32705" y="6858"/>
                    <a:pt x="23466" y="4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7" name="Freeform: Shape 2185">
              <a:extLst>
                <a:ext uri="{FF2B5EF4-FFF2-40B4-BE49-F238E27FC236}">
                  <a16:creationId xmlns:a16="http://schemas.microsoft.com/office/drawing/2014/main" id="{8EB12220-7777-480F-87DC-CA0C1F074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9473" y="4681461"/>
              <a:ext cx="9525" cy="9525"/>
            </a:xfrm>
            <a:custGeom>
              <a:avLst/>
              <a:gdLst>
                <a:gd name="T0" fmla="*/ 58064400 w 9525"/>
                <a:gd name="T1" fmla="*/ 3124 h 9525"/>
                <a:gd name="T2" fmla="*/ 0 w 9525"/>
                <a:gd name="T3" fmla="*/ 1314 h 9525"/>
                <a:gd name="T4" fmla="*/ 37195125 w 9525"/>
                <a:gd name="T5" fmla="*/ 15411 h 9525"/>
                <a:gd name="T6" fmla="*/ 58064400 w 9525"/>
                <a:gd name="T7" fmla="*/ 312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096" y="3124"/>
                  </a:moveTo>
                  <a:cubicBezTo>
                    <a:pt x="4667" y="2648"/>
                    <a:pt x="1810" y="-2305"/>
                    <a:pt x="0" y="1314"/>
                  </a:cubicBezTo>
                  <a:cubicBezTo>
                    <a:pt x="953" y="3124"/>
                    <a:pt x="1905" y="11030"/>
                    <a:pt x="3905" y="15411"/>
                  </a:cubicBezTo>
                  <a:cubicBezTo>
                    <a:pt x="7715" y="11125"/>
                    <a:pt x="-1048" y="743"/>
                    <a:pt x="6096" y="31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8" name="Freeform: Shape 2186">
              <a:extLst>
                <a:ext uri="{FF2B5EF4-FFF2-40B4-BE49-F238E27FC236}">
                  <a16:creationId xmlns:a16="http://schemas.microsoft.com/office/drawing/2014/main" id="{855A57BB-1BB0-421C-BBDB-AAC6543D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237" y="4518018"/>
              <a:ext cx="9525" cy="9525"/>
            </a:xfrm>
            <a:custGeom>
              <a:avLst/>
              <a:gdLst>
                <a:gd name="T0" fmla="*/ 0 w 9525"/>
                <a:gd name="T1" fmla="*/ 13405 h 9525"/>
                <a:gd name="T2" fmla="*/ 9715 w 9525"/>
                <a:gd name="T3" fmla="*/ 16644 h 9525"/>
                <a:gd name="T4" fmla="*/ 9620 w 9525"/>
                <a:gd name="T5" fmla="*/ 2833 h 9525"/>
                <a:gd name="T6" fmla="*/ 6096 w 9525"/>
                <a:gd name="T7" fmla="*/ 70 h 9525"/>
                <a:gd name="T8" fmla="*/ 9049 w 9525"/>
                <a:gd name="T9" fmla="*/ 10357 h 9525"/>
                <a:gd name="T10" fmla="*/ 3143 w 9525"/>
                <a:gd name="T11" fmla="*/ 6071 h 9525"/>
                <a:gd name="T12" fmla="*/ 0 w 9525"/>
                <a:gd name="T13" fmla="*/ 134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13405"/>
                  </a:moveTo>
                  <a:cubicBezTo>
                    <a:pt x="5620" y="11215"/>
                    <a:pt x="7810" y="11405"/>
                    <a:pt x="9715" y="16644"/>
                  </a:cubicBezTo>
                  <a:cubicBezTo>
                    <a:pt x="11335" y="11310"/>
                    <a:pt x="9334" y="7024"/>
                    <a:pt x="9620" y="2833"/>
                  </a:cubicBezTo>
                  <a:cubicBezTo>
                    <a:pt x="8096" y="6547"/>
                    <a:pt x="8763" y="-787"/>
                    <a:pt x="6096" y="70"/>
                  </a:cubicBezTo>
                  <a:cubicBezTo>
                    <a:pt x="4572" y="5595"/>
                    <a:pt x="8477" y="6452"/>
                    <a:pt x="9049" y="10357"/>
                  </a:cubicBezTo>
                  <a:cubicBezTo>
                    <a:pt x="1048" y="11691"/>
                    <a:pt x="7810" y="5881"/>
                    <a:pt x="3143" y="6071"/>
                  </a:cubicBezTo>
                  <a:cubicBezTo>
                    <a:pt x="4381" y="11310"/>
                    <a:pt x="0" y="9786"/>
                    <a:pt x="0" y="13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29" name="Freeform: Shape 2187">
              <a:extLst>
                <a:ext uri="{FF2B5EF4-FFF2-40B4-BE49-F238E27FC236}">
                  <a16:creationId xmlns:a16="http://schemas.microsoft.com/office/drawing/2014/main" id="{074662A1-2ED5-4BA6-9731-4004E7451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0488" y="4600099"/>
              <a:ext cx="9525" cy="9525"/>
            </a:xfrm>
            <a:custGeom>
              <a:avLst/>
              <a:gdLst>
                <a:gd name="T0" fmla="*/ 3048000 w 9525"/>
                <a:gd name="T1" fmla="*/ 34470975 h 9525"/>
                <a:gd name="T2" fmla="*/ 37528500 w 9525"/>
                <a:gd name="T3" fmla="*/ 48987075 h 9525"/>
                <a:gd name="T4" fmla="*/ 2143125 w 9525"/>
                <a:gd name="T5" fmla="*/ 46272450 h 9525"/>
                <a:gd name="T6" fmla="*/ 34804350 w 9525"/>
                <a:gd name="T7" fmla="*/ 84372450 h 9525"/>
                <a:gd name="T8" fmla="*/ 17573625 w 9525"/>
                <a:gd name="T9" fmla="*/ 0 h 9525"/>
                <a:gd name="T10" fmla="*/ 3048000 w 9525"/>
                <a:gd name="T11" fmla="*/ 344709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20" y="3619"/>
                  </a:moveTo>
                  <a:cubicBezTo>
                    <a:pt x="1749" y="3905"/>
                    <a:pt x="3845" y="3715"/>
                    <a:pt x="3940" y="5143"/>
                  </a:cubicBezTo>
                  <a:cubicBezTo>
                    <a:pt x="2702" y="5048"/>
                    <a:pt x="1463" y="4953"/>
                    <a:pt x="225" y="4858"/>
                  </a:cubicBezTo>
                  <a:cubicBezTo>
                    <a:pt x="-918" y="8096"/>
                    <a:pt x="2607" y="7429"/>
                    <a:pt x="3654" y="8858"/>
                  </a:cubicBezTo>
                  <a:cubicBezTo>
                    <a:pt x="6893" y="5905"/>
                    <a:pt x="3654" y="2000"/>
                    <a:pt x="1845" y="0"/>
                  </a:cubicBezTo>
                  <a:cubicBezTo>
                    <a:pt x="1845" y="1714"/>
                    <a:pt x="1083" y="2667"/>
                    <a:pt x="320" y="3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0" name="Freeform: Shape 2188">
              <a:extLst>
                <a:ext uri="{FF2B5EF4-FFF2-40B4-BE49-F238E27FC236}">
                  <a16:creationId xmlns:a16="http://schemas.microsoft.com/office/drawing/2014/main" id="{61CE3778-E33F-4014-94C7-AA3CCD09C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095" y="4551426"/>
              <a:ext cx="9525" cy="9525"/>
            </a:xfrm>
            <a:custGeom>
              <a:avLst/>
              <a:gdLst>
                <a:gd name="T0" fmla="*/ 17240250 w 9525"/>
                <a:gd name="T1" fmla="*/ 85286850 h 9525"/>
                <a:gd name="T2" fmla="*/ 0 w 9525"/>
                <a:gd name="T3" fmla="*/ 0 h 9525"/>
                <a:gd name="T4" fmla="*/ 17240250 w 9525"/>
                <a:gd name="T5" fmla="*/ 8528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0" y="8954"/>
                  </a:moveTo>
                  <a:cubicBezTo>
                    <a:pt x="-1810" y="6953"/>
                    <a:pt x="6382" y="762"/>
                    <a:pt x="0" y="0"/>
                  </a:cubicBezTo>
                  <a:cubicBezTo>
                    <a:pt x="1524" y="3238"/>
                    <a:pt x="-1810" y="10478"/>
                    <a:pt x="1810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1" name="Freeform: Shape 2189">
              <a:extLst>
                <a:ext uri="{FF2B5EF4-FFF2-40B4-BE49-F238E27FC236}">
                  <a16:creationId xmlns:a16="http://schemas.microsoft.com/office/drawing/2014/main" id="{1B4F337B-A8CD-40B0-9E27-ED61E9C9A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940" y="3154489"/>
              <a:ext cx="9525" cy="9525"/>
            </a:xfrm>
            <a:custGeom>
              <a:avLst/>
              <a:gdLst>
                <a:gd name="T0" fmla="*/ 2514600 w 9525"/>
                <a:gd name="T1" fmla="*/ 3620 h 9525"/>
                <a:gd name="T2" fmla="*/ 44253150 w 9525"/>
                <a:gd name="T3" fmla="*/ 11525 h 9525"/>
                <a:gd name="T4" fmla="*/ 60579000 w 9525"/>
                <a:gd name="T5" fmla="*/ 5429 h 9525"/>
                <a:gd name="T6" fmla="*/ 17030700 w 9525"/>
                <a:gd name="T7" fmla="*/ 0 h 9525"/>
                <a:gd name="T8" fmla="*/ 48787050 w 9525"/>
                <a:gd name="T9" fmla="*/ 5239 h 9525"/>
                <a:gd name="T10" fmla="*/ 251460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4" y="3620"/>
                  </a:moveTo>
                  <a:cubicBezTo>
                    <a:pt x="-783" y="8382"/>
                    <a:pt x="1408" y="10382"/>
                    <a:pt x="4646" y="11525"/>
                  </a:cubicBezTo>
                  <a:cubicBezTo>
                    <a:pt x="5503" y="9811"/>
                    <a:pt x="3693" y="4953"/>
                    <a:pt x="6360" y="5429"/>
                  </a:cubicBezTo>
                  <a:cubicBezTo>
                    <a:pt x="6456" y="2191"/>
                    <a:pt x="4932" y="476"/>
                    <a:pt x="1788" y="0"/>
                  </a:cubicBezTo>
                  <a:cubicBezTo>
                    <a:pt x="360" y="3905"/>
                    <a:pt x="5694" y="2096"/>
                    <a:pt x="5122" y="5239"/>
                  </a:cubicBezTo>
                  <a:cubicBezTo>
                    <a:pt x="2360" y="7620"/>
                    <a:pt x="2741" y="4572"/>
                    <a:pt x="264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2" name="Freeform: Shape 2190">
              <a:extLst>
                <a:ext uri="{FF2B5EF4-FFF2-40B4-BE49-F238E27FC236}">
                  <a16:creationId xmlns:a16="http://schemas.microsoft.com/office/drawing/2014/main" id="{6C921947-F280-4EE8-B710-7698340C3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736" y="23900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8127325 w 9525"/>
                <a:gd name="T3" fmla="*/ 10192 h 9525"/>
                <a:gd name="T4" fmla="*/ 47177325 w 9525"/>
                <a:gd name="T5" fmla="*/ 381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4763" y="5144"/>
                    <a:pt x="-762" y="6382"/>
                    <a:pt x="2953" y="10192"/>
                  </a:cubicBezTo>
                  <a:cubicBezTo>
                    <a:pt x="6191" y="6858"/>
                    <a:pt x="2667" y="3524"/>
                    <a:pt x="4953" y="381"/>
                  </a:cubicBezTo>
                  <a:cubicBezTo>
                    <a:pt x="3238" y="286"/>
                    <a:pt x="1619" y="19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3" name="Freeform: Shape 2191">
              <a:extLst>
                <a:ext uri="{FF2B5EF4-FFF2-40B4-BE49-F238E27FC236}">
                  <a16:creationId xmlns:a16="http://schemas.microsoft.com/office/drawing/2014/main" id="{6052ED64-8DA3-40C4-9E60-B75B2FD18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698" y="3837121"/>
              <a:ext cx="9525" cy="9525"/>
            </a:xfrm>
            <a:custGeom>
              <a:avLst/>
              <a:gdLst>
                <a:gd name="T0" fmla="*/ 18383250 w 9525"/>
                <a:gd name="T1" fmla="*/ 13551 h 9525"/>
                <a:gd name="T2" fmla="*/ 64646175 w 9525"/>
                <a:gd name="T3" fmla="*/ 216 h 9525"/>
                <a:gd name="T4" fmla="*/ 18383250 w 9525"/>
                <a:gd name="T5" fmla="*/ 13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0" y="13551"/>
                  </a:moveTo>
                  <a:cubicBezTo>
                    <a:pt x="1739" y="8312"/>
                    <a:pt x="3358" y="5740"/>
                    <a:pt x="6787" y="216"/>
                  </a:cubicBezTo>
                  <a:cubicBezTo>
                    <a:pt x="-1119" y="-2070"/>
                    <a:pt x="-1214" y="14598"/>
                    <a:pt x="1930" y="1355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4" name="Freeform: Shape 2192">
              <a:extLst>
                <a:ext uri="{FF2B5EF4-FFF2-40B4-BE49-F238E27FC236}">
                  <a16:creationId xmlns:a16="http://schemas.microsoft.com/office/drawing/2014/main" id="{5EAA3672-A931-46D2-B4E2-D1A784B9D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517" y="3312319"/>
              <a:ext cx="9525" cy="9525"/>
            </a:xfrm>
            <a:custGeom>
              <a:avLst/>
              <a:gdLst>
                <a:gd name="T0" fmla="*/ 14258925 w 9525"/>
                <a:gd name="T1" fmla="*/ 0 h 9525"/>
                <a:gd name="T2" fmla="*/ 30584775 w 9525"/>
                <a:gd name="T3" fmla="*/ 10192 h 9525"/>
                <a:gd name="T4" fmla="*/ 14258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0"/>
                  </a:moveTo>
                  <a:cubicBezTo>
                    <a:pt x="-885" y="2667"/>
                    <a:pt x="-504" y="13430"/>
                    <a:pt x="3211" y="10192"/>
                  </a:cubicBezTo>
                  <a:cubicBezTo>
                    <a:pt x="-1456" y="6667"/>
                    <a:pt x="4164" y="2953"/>
                    <a:pt x="149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5" name="Freeform: Shape 2193">
              <a:extLst>
                <a:ext uri="{FF2B5EF4-FFF2-40B4-BE49-F238E27FC236}">
                  <a16:creationId xmlns:a16="http://schemas.microsoft.com/office/drawing/2014/main" id="{3A4A1137-F588-465E-BA4C-37E50907E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535" y="2442788"/>
              <a:ext cx="9525" cy="9525"/>
            </a:xfrm>
            <a:custGeom>
              <a:avLst/>
              <a:gdLst>
                <a:gd name="T0" fmla="*/ 5553075 w 9525"/>
                <a:gd name="T1" fmla="*/ 9519 h 9525"/>
                <a:gd name="T2" fmla="*/ 27336750 w 9525"/>
                <a:gd name="T3" fmla="*/ 12186 h 9525"/>
                <a:gd name="T4" fmla="*/ 43662600 w 9525"/>
                <a:gd name="T5" fmla="*/ 6090 h 9525"/>
                <a:gd name="T6" fmla="*/ 11906250 w 9525"/>
                <a:gd name="T7" fmla="*/ 851 h 9525"/>
                <a:gd name="T8" fmla="*/ 5553075 w 9525"/>
                <a:gd name="T9" fmla="*/ 951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83" y="9519"/>
                  </a:moveTo>
                  <a:cubicBezTo>
                    <a:pt x="2679" y="5042"/>
                    <a:pt x="488" y="13234"/>
                    <a:pt x="2870" y="12186"/>
                  </a:cubicBezTo>
                  <a:cubicBezTo>
                    <a:pt x="2107" y="8567"/>
                    <a:pt x="4870" y="9138"/>
                    <a:pt x="4584" y="6090"/>
                  </a:cubicBezTo>
                  <a:cubicBezTo>
                    <a:pt x="774" y="7328"/>
                    <a:pt x="3727" y="-2959"/>
                    <a:pt x="1250" y="851"/>
                  </a:cubicBezTo>
                  <a:cubicBezTo>
                    <a:pt x="3631" y="6090"/>
                    <a:pt x="-1702" y="6376"/>
                    <a:pt x="583" y="95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6" name="Freeform: Shape 2194">
              <a:extLst>
                <a:ext uri="{FF2B5EF4-FFF2-40B4-BE49-F238E27FC236}">
                  <a16:creationId xmlns:a16="http://schemas.microsoft.com/office/drawing/2014/main" id="{2618B19C-A9CE-4B1E-8550-F73FECC32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03" y="45740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904875 w 9525"/>
                <a:gd name="T5" fmla="*/ 0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95"/>
                    <a:pt x="0" y="95"/>
                  </a:cubicBezTo>
                  <a:cubicBezTo>
                    <a:pt x="0" y="95"/>
                    <a:pt x="95" y="0"/>
                    <a:pt x="95" y="0"/>
                  </a:cubicBezTo>
                  <a:cubicBezTo>
                    <a:pt x="95" y="0"/>
                    <a:pt x="95" y="0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7" name="Freeform: Shape 2195">
              <a:extLst>
                <a:ext uri="{FF2B5EF4-FFF2-40B4-BE49-F238E27FC236}">
                  <a16:creationId xmlns:a16="http://schemas.microsoft.com/office/drawing/2014/main" id="{0AAD27D0-47B1-4DCF-B90A-BE65703BB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097" y="4526815"/>
              <a:ext cx="47625" cy="76200"/>
            </a:xfrm>
            <a:custGeom>
              <a:avLst/>
              <a:gdLst>
                <a:gd name="T0" fmla="*/ 50387 w 47625"/>
                <a:gd name="T1" fmla="*/ 5371 h 76200"/>
                <a:gd name="T2" fmla="*/ 45148 w 47625"/>
                <a:gd name="T3" fmla="*/ 8704 h 76200"/>
                <a:gd name="T4" fmla="*/ 53245 w 47625"/>
                <a:gd name="T5" fmla="*/ 1846 h 76200"/>
                <a:gd name="T6" fmla="*/ 48196 w 47625"/>
                <a:gd name="T7" fmla="*/ 2704 h 76200"/>
                <a:gd name="T8" fmla="*/ 45910 w 47625"/>
                <a:gd name="T9" fmla="*/ 37 h 76200"/>
                <a:gd name="T10" fmla="*/ 43243 w 47625"/>
                <a:gd name="T11" fmla="*/ 2323 h 76200"/>
                <a:gd name="T12" fmla="*/ 38767 w 47625"/>
                <a:gd name="T13" fmla="*/ 10705 h 76200"/>
                <a:gd name="T14" fmla="*/ 38195 w 47625"/>
                <a:gd name="T15" fmla="*/ 18230 h 76200"/>
                <a:gd name="T16" fmla="*/ 36290 w 47625"/>
                <a:gd name="T17" fmla="*/ 10514 h 76200"/>
                <a:gd name="T18" fmla="*/ 31909 w 47625"/>
                <a:gd name="T19" fmla="*/ 17658 h 76200"/>
                <a:gd name="T20" fmla="*/ 37624 w 47625"/>
                <a:gd name="T21" fmla="*/ 24421 h 76200"/>
                <a:gd name="T22" fmla="*/ 26479 w 47625"/>
                <a:gd name="T23" fmla="*/ 23468 h 76200"/>
                <a:gd name="T24" fmla="*/ 26194 w 47625"/>
                <a:gd name="T25" fmla="*/ 27183 h 76200"/>
                <a:gd name="T26" fmla="*/ 22860 w 47625"/>
                <a:gd name="T27" fmla="*/ 21849 h 76200"/>
                <a:gd name="T28" fmla="*/ 17335 w 47625"/>
                <a:gd name="T29" fmla="*/ 28897 h 76200"/>
                <a:gd name="T30" fmla="*/ 21622 w 47625"/>
                <a:gd name="T31" fmla="*/ 38041 h 76200"/>
                <a:gd name="T32" fmla="*/ 25051 w 47625"/>
                <a:gd name="T33" fmla="*/ 57091 h 76200"/>
                <a:gd name="T34" fmla="*/ 28004 w 47625"/>
                <a:gd name="T35" fmla="*/ 51091 h 76200"/>
                <a:gd name="T36" fmla="*/ 28575 w 47625"/>
                <a:gd name="T37" fmla="*/ 59854 h 76200"/>
                <a:gd name="T38" fmla="*/ 27622 w 47625"/>
                <a:gd name="T39" fmla="*/ 56044 h 76200"/>
                <a:gd name="T40" fmla="*/ 25813 w 47625"/>
                <a:gd name="T41" fmla="*/ 63378 h 76200"/>
                <a:gd name="T42" fmla="*/ 24384 w 47625"/>
                <a:gd name="T43" fmla="*/ 65759 h 76200"/>
                <a:gd name="T44" fmla="*/ 12859 w 47625"/>
                <a:gd name="T45" fmla="*/ 53567 h 76200"/>
                <a:gd name="T46" fmla="*/ 14478 w 47625"/>
                <a:gd name="T47" fmla="*/ 48709 h 76200"/>
                <a:gd name="T48" fmla="*/ 12097 w 47625"/>
                <a:gd name="T49" fmla="*/ 47376 h 76200"/>
                <a:gd name="T50" fmla="*/ 952 w 47625"/>
                <a:gd name="T51" fmla="*/ 46328 h 76200"/>
                <a:gd name="T52" fmla="*/ 0 w 47625"/>
                <a:gd name="T53" fmla="*/ 58711 h 76200"/>
                <a:gd name="T54" fmla="*/ 5048 w 47625"/>
                <a:gd name="T55" fmla="*/ 57853 h 76200"/>
                <a:gd name="T56" fmla="*/ 4953 w 47625"/>
                <a:gd name="T57" fmla="*/ 74141 h 76200"/>
                <a:gd name="T58" fmla="*/ 17050 w 47625"/>
                <a:gd name="T59" fmla="*/ 78904 h 76200"/>
                <a:gd name="T60" fmla="*/ 20860 w 47625"/>
                <a:gd name="T61" fmla="*/ 77951 h 76200"/>
                <a:gd name="T62" fmla="*/ 23813 w 47625"/>
                <a:gd name="T63" fmla="*/ 71950 h 76200"/>
                <a:gd name="T64" fmla="*/ 27146 w 47625"/>
                <a:gd name="T65" fmla="*/ 77189 h 76200"/>
                <a:gd name="T66" fmla="*/ 28194 w 47625"/>
                <a:gd name="T67" fmla="*/ 64711 h 76200"/>
                <a:gd name="T68" fmla="*/ 30385 w 47625"/>
                <a:gd name="T69" fmla="*/ 68617 h 76200"/>
                <a:gd name="T70" fmla="*/ 43339 w 47625"/>
                <a:gd name="T71" fmla="*/ 63378 h 76200"/>
                <a:gd name="T72" fmla="*/ 44577 w 47625"/>
                <a:gd name="T73" fmla="*/ 32231 h 76200"/>
                <a:gd name="T74" fmla="*/ 46958 w 47625"/>
                <a:gd name="T75" fmla="*/ 33660 h 76200"/>
                <a:gd name="T76" fmla="*/ 45529 w 47625"/>
                <a:gd name="T77" fmla="*/ 20992 h 76200"/>
                <a:gd name="T78" fmla="*/ 54007 w 47625"/>
                <a:gd name="T79" fmla="*/ 9181 h 76200"/>
                <a:gd name="T80" fmla="*/ 56579 w 47625"/>
                <a:gd name="T81" fmla="*/ 8133 h 76200"/>
                <a:gd name="T82" fmla="*/ 50387 w 47625"/>
                <a:gd name="T83" fmla="*/ 5371 h 76200"/>
                <a:gd name="T84" fmla="*/ 8572 w 47625"/>
                <a:gd name="T85" fmla="*/ 73284 h 76200"/>
                <a:gd name="T86" fmla="*/ 6572 w 47625"/>
                <a:gd name="T87" fmla="*/ 66902 h 76200"/>
                <a:gd name="T88" fmla="*/ 9334 w 47625"/>
                <a:gd name="T89" fmla="*/ 63378 h 76200"/>
                <a:gd name="T90" fmla="*/ 12287 w 47625"/>
                <a:gd name="T91" fmla="*/ 73665 h 76200"/>
                <a:gd name="T92" fmla="*/ 8572 w 47625"/>
                <a:gd name="T93" fmla="*/ 73284 h 76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7625" h="76200">
                  <a:moveTo>
                    <a:pt x="50387" y="5371"/>
                  </a:moveTo>
                  <a:cubicBezTo>
                    <a:pt x="48387" y="6133"/>
                    <a:pt x="48196" y="9181"/>
                    <a:pt x="45148" y="8704"/>
                  </a:cubicBezTo>
                  <a:cubicBezTo>
                    <a:pt x="44767" y="2894"/>
                    <a:pt x="51149" y="4799"/>
                    <a:pt x="53245" y="1846"/>
                  </a:cubicBezTo>
                  <a:cubicBezTo>
                    <a:pt x="51054" y="1561"/>
                    <a:pt x="49339" y="1846"/>
                    <a:pt x="48196" y="2704"/>
                  </a:cubicBezTo>
                  <a:cubicBezTo>
                    <a:pt x="48196" y="1180"/>
                    <a:pt x="48101" y="-249"/>
                    <a:pt x="45910" y="37"/>
                  </a:cubicBezTo>
                  <a:cubicBezTo>
                    <a:pt x="45625" y="1561"/>
                    <a:pt x="45339" y="2989"/>
                    <a:pt x="43243" y="2323"/>
                  </a:cubicBezTo>
                  <a:cubicBezTo>
                    <a:pt x="45053" y="7752"/>
                    <a:pt x="42386" y="10990"/>
                    <a:pt x="38767" y="10705"/>
                  </a:cubicBezTo>
                  <a:cubicBezTo>
                    <a:pt x="42291" y="10895"/>
                    <a:pt x="41624" y="18610"/>
                    <a:pt x="38195" y="18230"/>
                  </a:cubicBezTo>
                  <a:cubicBezTo>
                    <a:pt x="41053" y="15753"/>
                    <a:pt x="39243" y="11562"/>
                    <a:pt x="36290" y="10514"/>
                  </a:cubicBezTo>
                  <a:cubicBezTo>
                    <a:pt x="36957" y="17182"/>
                    <a:pt x="36481" y="15943"/>
                    <a:pt x="31909" y="17658"/>
                  </a:cubicBezTo>
                  <a:cubicBezTo>
                    <a:pt x="34290" y="21468"/>
                    <a:pt x="33147" y="24325"/>
                    <a:pt x="37624" y="24421"/>
                  </a:cubicBezTo>
                  <a:cubicBezTo>
                    <a:pt x="33242" y="28231"/>
                    <a:pt x="29813" y="25659"/>
                    <a:pt x="26479" y="23468"/>
                  </a:cubicBezTo>
                  <a:cubicBezTo>
                    <a:pt x="25813" y="25564"/>
                    <a:pt x="28099" y="26802"/>
                    <a:pt x="26194" y="27183"/>
                  </a:cubicBezTo>
                  <a:cubicBezTo>
                    <a:pt x="24098" y="26230"/>
                    <a:pt x="24479" y="23182"/>
                    <a:pt x="22860" y="21849"/>
                  </a:cubicBezTo>
                  <a:cubicBezTo>
                    <a:pt x="23336" y="26992"/>
                    <a:pt x="21241" y="33088"/>
                    <a:pt x="17335" y="28897"/>
                  </a:cubicBezTo>
                  <a:cubicBezTo>
                    <a:pt x="17621" y="33469"/>
                    <a:pt x="16954" y="35374"/>
                    <a:pt x="21622" y="38041"/>
                  </a:cubicBezTo>
                  <a:cubicBezTo>
                    <a:pt x="18764" y="39756"/>
                    <a:pt x="20479" y="54329"/>
                    <a:pt x="25051" y="57091"/>
                  </a:cubicBezTo>
                  <a:cubicBezTo>
                    <a:pt x="24384" y="53186"/>
                    <a:pt x="20955" y="50329"/>
                    <a:pt x="28004" y="51091"/>
                  </a:cubicBezTo>
                  <a:cubicBezTo>
                    <a:pt x="26003" y="55282"/>
                    <a:pt x="33147" y="57377"/>
                    <a:pt x="28575" y="59854"/>
                  </a:cubicBezTo>
                  <a:cubicBezTo>
                    <a:pt x="28480" y="58425"/>
                    <a:pt x="29051" y="56425"/>
                    <a:pt x="27622" y="56044"/>
                  </a:cubicBezTo>
                  <a:cubicBezTo>
                    <a:pt x="23527" y="58901"/>
                    <a:pt x="27241" y="62044"/>
                    <a:pt x="25813" y="63378"/>
                  </a:cubicBezTo>
                  <a:cubicBezTo>
                    <a:pt x="23050" y="59282"/>
                    <a:pt x="26860" y="67093"/>
                    <a:pt x="24384" y="65759"/>
                  </a:cubicBezTo>
                  <a:cubicBezTo>
                    <a:pt x="18955" y="60997"/>
                    <a:pt x="19145" y="55567"/>
                    <a:pt x="12859" y="53567"/>
                  </a:cubicBezTo>
                  <a:cubicBezTo>
                    <a:pt x="11430" y="50329"/>
                    <a:pt x="18097" y="50043"/>
                    <a:pt x="14478" y="48709"/>
                  </a:cubicBezTo>
                  <a:cubicBezTo>
                    <a:pt x="14192" y="50424"/>
                    <a:pt x="11335" y="49757"/>
                    <a:pt x="12097" y="47376"/>
                  </a:cubicBezTo>
                  <a:cubicBezTo>
                    <a:pt x="8572" y="50329"/>
                    <a:pt x="7048" y="47376"/>
                    <a:pt x="952" y="46328"/>
                  </a:cubicBezTo>
                  <a:cubicBezTo>
                    <a:pt x="-762" y="51757"/>
                    <a:pt x="2667" y="56139"/>
                    <a:pt x="0" y="58711"/>
                  </a:cubicBezTo>
                  <a:cubicBezTo>
                    <a:pt x="2286" y="59187"/>
                    <a:pt x="2857" y="57568"/>
                    <a:pt x="5048" y="57853"/>
                  </a:cubicBezTo>
                  <a:cubicBezTo>
                    <a:pt x="4858" y="64140"/>
                    <a:pt x="6667" y="67569"/>
                    <a:pt x="4953" y="74141"/>
                  </a:cubicBezTo>
                  <a:cubicBezTo>
                    <a:pt x="7334" y="78046"/>
                    <a:pt x="13621" y="74427"/>
                    <a:pt x="17050" y="78904"/>
                  </a:cubicBezTo>
                  <a:cubicBezTo>
                    <a:pt x="16478" y="74713"/>
                    <a:pt x="19812" y="77094"/>
                    <a:pt x="20860" y="77951"/>
                  </a:cubicBezTo>
                  <a:cubicBezTo>
                    <a:pt x="23050" y="77380"/>
                    <a:pt x="21241" y="72046"/>
                    <a:pt x="23813" y="71950"/>
                  </a:cubicBezTo>
                  <a:cubicBezTo>
                    <a:pt x="24098" y="74332"/>
                    <a:pt x="23813" y="77284"/>
                    <a:pt x="27146" y="77189"/>
                  </a:cubicBezTo>
                  <a:cubicBezTo>
                    <a:pt x="30766" y="72141"/>
                    <a:pt x="25717" y="67569"/>
                    <a:pt x="28194" y="64711"/>
                  </a:cubicBezTo>
                  <a:cubicBezTo>
                    <a:pt x="30289" y="64902"/>
                    <a:pt x="28575" y="68236"/>
                    <a:pt x="30385" y="68617"/>
                  </a:cubicBezTo>
                  <a:cubicBezTo>
                    <a:pt x="31337" y="62616"/>
                    <a:pt x="37338" y="59473"/>
                    <a:pt x="43339" y="63378"/>
                  </a:cubicBezTo>
                  <a:cubicBezTo>
                    <a:pt x="42196" y="51853"/>
                    <a:pt x="44577" y="45471"/>
                    <a:pt x="44577" y="32231"/>
                  </a:cubicBezTo>
                  <a:cubicBezTo>
                    <a:pt x="45815" y="32326"/>
                    <a:pt x="46006" y="33374"/>
                    <a:pt x="46958" y="33660"/>
                  </a:cubicBezTo>
                  <a:cubicBezTo>
                    <a:pt x="48006" y="25945"/>
                    <a:pt x="44863" y="26421"/>
                    <a:pt x="45529" y="20992"/>
                  </a:cubicBezTo>
                  <a:cubicBezTo>
                    <a:pt x="50673" y="19753"/>
                    <a:pt x="49625" y="11276"/>
                    <a:pt x="54007" y="9181"/>
                  </a:cubicBezTo>
                  <a:cubicBezTo>
                    <a:pt x="54197" y="11181"/>
                    <a:pt x="56007" y="9562"/>
                    <a:pt x="56579" y="8133"/>
                  </a:cubicBezTo>
                  <a:cubicBezTo>
                    <a:pt x="52483" y="8990"/>
                    <a:pt x="54292" y="4704"/>
                    <a:pt x="50387" y="5371"/>
                  </a:cubicBezTo>
                  <a:close/>
                  <a:moveTo>
                    <a:pt x="8572" y="73284"/>
                  </a:moveTo>
                  <a:cubicBezTo>
                    <a:pt x="11335" y="70998"/>
                    <a:pt x="9049" y="67950"/>
                    <a:pt x="6572" y="66902"/>
                  </a:cubicBezTo>
                  <a:cubicBezTo>
                    <a:pt x="7144" y="65283"/>
                    <a:pt x="8954" y="65092"/>
                    <a:pt x="9334" y="63378"/>
                  </a:cubicBezTo>
                  <a:cubicBezTo>
                    <a:pt x="12097" y="65188"/>
                    <a:pt x="11144" y="70236"/>
                    <a:pt x="12287" y="73665"/>
                  </a:cubicBezTo>
                  <a:cubicBezTo>
                    <a:pt x="11049" y="73474"/>
                    <a:pt x="9811" y="73379"/>
                    <a:pt x="8572" y="732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8" name="Freeform: Shape 2196">
              <a:extLst>
                <a:ext uri="{FF2B5EF4-FFF2-40B4-BE49-F238E27FC236}">
                  <a16:creationId xmlns:a16="http://schemas.microsoft.com/office/drawing/2014/main" id="{8C17693E-CBA8-43F1-B2F1-4E10CE4C7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98" y="4572953"/>
              <a:ext cx="9525" cy="9525"/>
            </a:xfrm>
            <a:custGeom>
              <a:avLst/>
              <a:gdLst>
                <a:gd name="T0" fmla="*/ 11791950 w 9525"/>
                <a:gd name="T1" fmla="*/ 0 h 9525"/>
                <a:gd name="T2" fmla="*/ 0 w 9525"/>
                <a:gd name="T3" fmla="*/ 10887075 h 9525"/>
                <a:gd name="T4" fmla="*/ 1179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0"/>
                  </a:moveTo>
                  <a:cubicBezTo>
                    <a:pt x="762" y="476"/>
                    <a:pt x="381" y="762"/>
                    <a:pt x="0" y="1143"/>
                  </a:cubicBezTo>
                  <a:cubicBezTo>
                    <a:pt x="1334" y="1238"/>
                    <a:pt x="3048" y="762"/>
                    <a:pt x="1238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39" name="Freeform: Shape 2197">
              <a:extLst>
                <a:ext uri="{FF2B5EF4-FFF2-40B4-BE49-F238E27FC236}">
                  <a16:creationId xmlns:a16="http://schemas.microsoft.com/office/drawing/2014/main" id="{601D465B-C091-4E21-9EA2-6E5A0C6E2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134" y="4503128"/>
              <a:ext cx="9525" cy="9525"/>
            </a:xfrm>
            <a:custGeom>
              <a:avLst/>
              <a:gdLst>
                <a:gd name="T0" fmla="*/ 35052000 w 9525"/>
                <a:gd name="T1" fmla="*/ 962025 h 9525"/>
                <a:gd name="T2" fmla="*/ 42310050 w 9525"/>
                <a:gd name="T3" fmla="*/ 60845700 h 9525"/>
                <a:gd name="T4" fmla="*/ 35052000 w 9525"/>
                <a:gd name="T5" fmla="*/ 96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80" y="101"/>
                  </a:moveTo>
                  <a:cubicBezTo>
                    <a:pt x="-4226" y="-1137"/>
                    <a:pt x="2822" y="9436"/>
                    <a:pt x="4442" y="6388"/>
                  </a:cubicBezTo>
                  <a:cubicBezTo>
                    <a:pt x="3108" y="5150"/>
                    <a:pt x="4156" y="4102"/>
                    <a:pt x="3680" y="1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0" name="Freeform: Shape 2198">
              <a:extLst>
                <a:ext uri="{FF2B5EF4-FFF2-40B4-BE49-F238E27FC236}">
                  <a16:creationId xmlns:a16="http://schemas.microsoft.com/office/drawing/2014/main" id="{6321094C-A093-47A5-88A9-5C9F40A2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679" y="3623175"/>
              <a:ext cx="9525" cy="9525"/>
            </a:xfrm>
            <a:custGeom>
              <a:avLst/>
              <a:gdLst>
                <a:gd name="T0" fmla="*/ 15420975 w 9525"/>
                <a:gd name="T1" fmla="*/ 381000 h 9525"/>
                <a:gd name="T2" fmla="*/ 0 w 9525"/>
                <a:gd name="T3" fmla="*/ 46643925 h 9525"/>
                <a:gd name="T4" fmla="*/ 71675625 w 9525"/>
                <a:gd name="T5" fmla="*/ 40300275 h 9525"/>
                <a:gd name="T6" fmla="*/ 15420975 w 9525"/>
                <a:gd name="T7" fmla="*/ 381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40"/>
                  </a:moveTo>
                  <a:cubicBezTo>
                    <a:pt x="1714" y="2421"/>
                    <a:pt x="0" y="2707"/>
                    <a:pt x="0" y="4897"/>
                  </a:cubicBezTo>
                  <a:cubicBezTo>
                    <a:pt x="4381" y="992"/>
                    <a:pt x="3334" y="7088"/>
                    <a:pt x="7525" y="4231"/>
                  </a:cubicBezTo>
                  <a:cubicBezTo>
                    <a:pt x="2857" y="5278"/>
                    <a:pt x="5905" y="-532"/>
                    <a:pt x="1619" y="4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1" name="Freeform: Shape 2199">
              <a:extLst>
                <a:ext uri="{FF2B5EF4-FFF2-40B4-BE49-F238E27FC236}">
                  <a16:creationId xmlns:a16="http://schemas.microsoft.com/office/drawing/2014/main" id="{002E04CB-2EDB-4582-83F7-1746F34BA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577" y="3783232"/>
              <a:ext cx="9525" cy="9525"/>
            </a:xfrm>
            <a:custGeom>
              <a:avLst/>
              <a:gdLst>
                <a:gd name="T0" fmla="*/ 26374725 w 9525"/>
                <a:gd name="T1" fmla="*/ 12766 h 9525"/>
                <a:gd name="T2" fmla="*/ 10953750 w 9525"/>
                <a:gd name="T3" fmla="*/ 2574 h 9525"/>
                <a:gd name="T4" fmla="*/ 44519850 w 9525"/>
                <a:gd name="T5" fmla="*/ 5337 h 9525"/>
                <a:gd name="T6" fmla="*/ 36356925 w 9525"/>
                <a:gd name="T7" fmla="*/ 288 h 9525"/>
                <a:gd name="T8" fmla="*/ 971550 w 9525"/>
                <a:gd name="T9" fmla="*/ 3 h 9525"/>
                <a:gd name="T10" fmla="*/ 26374725 w 9525"/>
                <a:gd name="T11" fmla="*/ 1276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769" y="12766"/>
                  </a:moveTo>
                  <a:cubicBezTo>
                    <a:pt x="4579" y="7337"/>
                    <a:pt x="1150" y="6384"/>
                    <a:pt x="1150" y="2574"/>
                  </a:cubicBezTo>
                  <a:cubicBezTo>
                    <a:pt x="3055" y="2860"/>
                    <a:pt x="1912" y="5813"/>
                    <a:pt x="4674" y="5337"/>
                  </a:cubicBezTo>
                  <a:cubicBezTo>
                    <a:pt x="4579" y="3432"/>
                    <a:pt x="5532" y="765"/>
                    <a:pt x="3817" y="288"/>
                  </a:cubicBezTo>
                  <a:cubicBezTo>
                    <a:pt x="3150" y="2384"/>
                    <a:pt x="2198" y="-93"/>
                    <a:pt x="102" y="3"/>
                  </a:cubicBezTo>
                  <a:cubicBezTo>
                    <a:pt x="-374" y="5432"/>
                    <a:pt x="864" y="9337"/>
                    <a:pt x="2769" y="1276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2" name="Freeform: Shape 2200">
              <a:extLst>
                <a:ext uri="{FF2B5EF4-FFF2-40B4-BE49-F238E27FC236}">
                  <a16:creationId xmlns:a16="http://schemas.microsoft.com/office/drawing/2014/main" id="{B23CCBBD-2EF9-4B87-8E01-B4F92D171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5288" y="3764756"/>
              <a:ext cx="9525" cy="47625"/>
            </a:xfrm>
            <a:custGeom>
              <a:avLst/>
              <a:gdLst>
                <a:gd name="T0" fmla="*/ 9440 w 9525"/>
                <a:gd name="T1" fmla="*/ 50673 h 47625"/>
                <a:gd name="T2" fmla="*/ 16774 w 9525"/>
                <a:gd name="T3" fmla="*/ 52483 h 47625"/>
                <a:gd name="T4" fmla="*/ 8774 w 9525"/>
                <a:gd name="T5" fmla="*/ 43053 h 47625"/>
                <a:gd name="T6" fmla="*/ 12203 w 9525"/>
                <a:gd name="T7" fmla="*/ 30861 h 47625"/>
                <a:gd name="T8" fmla="*/ 16013 w 9525"/>
                <a:gd name="T9" fmla="*/ 29908 h 47625"/>
                <a:gd name="T10" fmla="*/ 12583 w 9525"/>
                <a:gd name="T11" fmla="*/ 10858 h 47625"/>
                <a:gd name="T12" fmla="*/ 2201 w 9525"/>
                <a:gd name="T13" fmla="*/ 0 h 47625"/>
                <a:gd name="T14" fmla="*/ 5345 w 9525"/>
                <a:gd name="T15" fmla="*/ 7811 h 47625"/>
                <a:gd name="T16" fmla="*/ 1249 w 9525"/>
                <a:gd name="T17" fmla="*/ 12478 h 47625"/>
                <a:gd name="T18" fmla="*/ 8869 w 9525"/>
                <a:gd name="T19" fmla="*/ 10573 h 47625"/>
                <a:gd name="T20" fmla="*/ 9536 w 9525"/>
                <a:gd name="T21" fmla="*/ 18097 h 47625"/>
                <a:gd name="T22" fmla="*/ 7249 w 9525"/>
                <a:gd name="T23" fmla="*/ 15335 h 47625"/>
                <a:gd name="T24" fmla="*/ 5535 w 9525"/>
                <a:gd name="T25" fmla="*/ 21431 h 47625"/>
                <a:gd name="T26" fmla="*/ 11631 w 9525"/>
                <a:gd name="T27" fmla="*/ 23146 h 47625"/>
                <a:gd name="T28" fmla="*/ 5916 w 9525"/>
                <a:gd name="T29" fmla="*/ 47720 h 47625"/>
                <a:gd name="T30" fmla="*/ 14774 w 9525"/>
                <a:gd name="T31" fmla="*/ 45911 h 47625"/>
                <a:gd name="T32" fmla="*/ 9440 w 9525"/>
                <a:gd name="T33" fmla="*/ 50673 h 476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25" h="47625">
                  <a:moveTo>
                    <a:pt x="9440" y="50673"/>
                  </a:moveTo>
                  <a:cubicBezTo>
                    <a:pt x="13346" y="50101"/>
                    <a:pt x="12965" y="53150"/>
                    <a:pt x="16774" y="52483"/>
                  </a:cubicBezTo>
                  <a:cubicBezTo>
                    <a:pt x="17441" y="44291"/>
                    <a:pt x="12488" y="42005"/>
                    <a:pt x="8774" y="43053"/>
                  </a:cubicBezTo>
                  <a:cubicBezTo>
                    <a:pt x="11250" y="39529"/>
                    <a:pt x="16870" y="34862"/>
                    <a:pt x="12203" y="30861"/>
                  </a:cubicBezTo>
                  <a:cubicBezTo>
                    <a:pt x="13727" y="30766"/>
                    <a:pt x="15727" y="31337"/>
                    <a:pt x="16013" y="29908"/>
                  </a:cubicBezTo>
                  <a:cubicBezTo>
                    <a:pt x="12679" y="25527"/>
                    <a:pt x="12203" y="14954"/>
                    <a:pt x="12583" y="10858"/>
                  </a:cubicBezTo>
                  <a:cubicBezTo>
                    <a:pt x="6678" y="9334"/>
                    <a:pt x="5345" y="3810"/>
                    <a:pt x="2201" y="0"/>
                  </a:cubicBezTo>
                  <a:cubicBezTo>
                    <a:pt x="773" y="4763"/>
                    <a:pt x="4868" y="4667"/>
                    <a:pt x="5345" y="7811"/>
                  </a:cubicBezTo>
                  <a:cubicBezTo>
                    <a:pt x="2487" y="8572"/>
                    <a:pt x="-2276" y="7429"/>
                    <a:pt x="1249" y="12478"/>
                  </a:cubicBezTo>
                  <a:cubicBezTo>
                    <a:pt x="2678" y="10478"/>
                    <a:pt x="6678" y="11525"/>
                    <a:pt x="8869" y="10573"/>
                  </a:cubicBezTo>
                  <a:cubicBezTo>
                    <a:pt x="8964" y="12573"/>
                    <a:pt x="13155" y="16764"/>
                    <a:pt x="9536" y="18097"/>
                  </a:cubicBezTo>
                  <a:cubicBezTo>
                    <a:pt x="9536" y="16574"/>
                    <a:pt x="9440" y="15145"/>
                    <a:pt x="7249" y="15335"/>
                  </a:cubicBezTo>
                  <a:cubicBezTo>
                    <a:pt x="8964" y="20193"/>
                    <a:pt x="6392" y="17240"/>
                    <a:pt x="5535" y="21431"/>
                  </a:cubicBezTo>
                  <a:cubicBezTo>
                    <a:pt x="6869" y="24670"/>
                    <a:pt x="11726" y="20764"/>
                    <a:pt x="11631" y="23146"/>
                  </a:cubicBezTo>
                  <a:cubicBezTo>
                    <a:pt x="5249" y="28289"/>
                    <a:pt x="9916" y="37624"/>
                    <a:pt x="5916" y="47720"/>
                  </a:cubicBezTo>
                  <a:cubicBezTo>
                    <a:pt x="10774" y="49339"/>
                    <a:pt x="9916" y="44291"/>
                    <a:pt x="14774" y="45911"/>
                  </a:cubicBezTo>
                  <a:cubicBezTo>
                    <a:pt x="16679" y="51911"/>
                    <a:pt x="10202" y="47911"/>
                    <a:pt x="9440" y="506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3" name="Freeform: Shape 2201">
              <a:extLst>
                <a:ext uri="{FF2B5EF4-FFF2-40B4-BE49-F238E27FC236}">
                  <a16:creationId xmlns:a16="http://schemas.microsoft.com/office/drawing/2014/main" id="{C5A987FD-EDB9-457B-8BD2-8F687A54F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587" y="3589972"/>
              <a:ext cx="9525" cy="9525"/>
            </a:xfrm>
            <a:custGeom>
              <a:avLst/>
              <a:gdLst>
                <a:gd name="T0" fmla="*/ 20869275 w 9525"/>
                <a:gd name="T1" fmla="*/ 57159525 h 9525"/>
                <a:gd name="T2" fmla="*/ 48996600 w 9525"/>
                <a:gd name="T3" fmla="*/ 0 h 9525"/>
                <a:gd name="T4" fmla="*/ 0 w 9525"/>
                <a:gd name="T5" fmla="*/ 19964400 h 9525"/>
                <a:gd name="T6" fmla="*/ 20869275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6001"/>
                  </a:moveTo>
                  <a:cubicBezTo>
                    <a:pt x="2953" y="3715"/>
                    <a:pt x="5144" y="3143"/>
                    <a:pt x="5144" y="0"/>
                  </a:cubicBezTo>
                  <a:cubicBezTo>
                    <a:pt x="2857" y="0"/>
                    <a:pt x="953" y="476"/>
                    <a:pt x="0" y="2096"/>
                  </a:cubicBezTo>
                  <a:cubicBezTo>
                    <a:pt x="4286" y="2762"/>
                    <a:pt x="-381" y="5429"/>
                    <a:pt x="2191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4" name="Freeform: Shape 2202">
              <a:extLst>
                <a:ext uri="{FF2B5EF4-FFF2-40B4-BE49-F238E27FC236}">
                  <a16:creationId xmlns:a16="http://schemas.microsoft.com/office/drawing/2014/main" id="{6CAC0D47-A04E-4C3A-81EE-197ECF9B4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673" y="3760028"/>
              <a:ext cx="9525" cy="9525"/>
            </a:xfrm>
            <a:custGeom>
              <a:avLst/>
              <a:gdLst>
                <a:gd name="T0" fmla="*/ 43624500 w 9525"/>
                <a:gd name="T1" fmla="*/ 64084200 h 9525"/>
                <a:gd name="T2" fmla="*/ 56321325 w 9525"/>
                <a:gd name="T3" fmla="*/ 53197125 h 9525"/>
                <a:gd name="T4" fmla="*/ 58140600 w 9525"/>
                <a:gd name="T5" fmla="*/ 29613225 h 9525"/>
                <a:gd name="T6" fmla="*/ 36366450 w 9525"/>
                <a:gd name="T7" fmla="*/ 4210050 h 9525"/>
                <a:gd name="T8" fmla="*/ 10963275 w 9525"/>
                <a:gd name="T9" fmla="*/ 25984200 h 9525"/>
                <a:gd name="T10" fmla="*/ 43624500 w 9525"/>
                <a:gd name="T11" fmla="*/ 64084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80" y="6728"/>
                  </a:moveTo>
                  <a:cubicBezTo>
                    <a:pt x="4675" y="5966"/>
                    <a:pt x="4866" y="5299"/>
                    <a:pt x="5913" y="5585"/>
                  </a:cubicBezTo>
                  <a:cubicBezTo>
                    <a:pt x="6008" y="4728"/>
                    <a:pt x="6008" y="3966"/>
                    <a:pt x="6104" y="3109"/>
                  </a:cubicBezTo>
                  <a:cubicBezTo>
                    <a:pt x="4580" y="2823"/>
                    <a:pt x="3151" y="2537"/>
                    <a:pt x="3818" y="442"/>
                  </a:cubicBezTo>
                  <a:cubicBezTo>
                    <a:pt x="103" y="-1940"/>
                    <a:pt x="-1135" y="6252"/>
                    <a:pt x="1151" y="2728"/>
                  </a:cubicBezTo>
                  <a:cubicBezTo>
                    <a:pt x="4866" y="-35"/>
                    <a:pt x="579" y="6442"/>
                    <a:pt x="4580" y="67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5" name="Freeform: Shape 2203">
              <a:extLst>
                <a:ext uri="{FF2B5EF4-FFF2-40B4-BE49-F238E27FC236}">
                  <a16:creationId xmlns:a16="http://schemas.microsoft.com/office/drawing/2014/main" id="{0AAED439-72F4-4291-AE4E-27CB4BA18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233" y="4033075"/>
              <a:ext cx="9525" cy="9525"/>
            </a:xfrm>
            <a:custGeom>
              <a:avLst/>
              <a:gdLst>
                <a:gd name="T0" fmla="*/ 51882675 w 9525"/>
                <a:gd name="T1" fmla="*/ 11716 h 9525"/>
                <a:gd name="T2" fmla="*/ 1076325 w 9525"/>
                <a:gd name="T3" fmla="*/ 0 h 9525"/>
                <a:gd name="T4" fmla="*/ 51882675 w 9525"/>
                <a:gd name="T5" fmla="*/ 11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7" y="11716"/>
                  </a:moveTo>
                  <a:cubicBezTo>
                    <a:pt x="3732" y="4477"/>
                    <a:pt x="3542" y="7144"/>
                    <a:pt x="113" y="0"/>
                  </a:cubicBezTo>
                  <a:cubicBezTo>
                    <a:pt x="-173" y="5715"/>
                    <a:pt x="-363" y="11240"/>
                    <a:pt x="5447" y="11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6" name="Freeform: Shape 2204">
              <a:extLst>
                <a:ext uri="{FF2B5EF4-FFF2-40B4-BE49-F238E27FC236}">
                  <a16:creationId xmlns:a16="http://schemas.microsoft.com/office/drawing/2014/main" id="{36E3A601-949B-413E-A862-38543BC49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02" y="4071938"/>
              <a:ext cx="9525" cy="19050"/>
            </a:xfrm>
            <a:custGeom>
              <a:avLst/>
              <a:gdLst>
                <a:gd name="T0" fmla="*/ 9855 w 9525"/>
                <a:gd name="T1" fmla="*/ 19336 h 19050"/>
                <a:gd name="T2" fmla="*/ 10331 w 9525"/>
                <a:gd name="T3" fmla="*/ 13145 h 19050"/>
                <a:gd name="T4" fmla="*/ 4901 w 9525"/>
                <a:gd name="T5" fmla="*/ 2667 h 19050"/>
                <a:gd name="T6" fmla="*/ 2520 w 9525"/>
                <a:gd name="T7" fmla="*/ 1238 h 19050"/>
                <a:gd name="T8" fmla="*/ 2615 w 9525"/>
                <a:gd name="T9" fmla="*/ 0 h 19050"/>
                <a:gd name="T10" fmla="*/ 44 w 9525"/>
                <a:gd name="T11" fmla="*/ 1048 h 19050"/>
                <a:gd name="T12" fmla="*/ 139 w 9525"/>
                <a:gd name="T13" fmla="*/ 14859 h 19050"/>
                <a:gd name="T14" fmla="*/ 9855 w 9525"/>
                <a:gd name="T15" fmla="*/ 19336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9855" y="19336"/>
                  </a:moveTo>
                  <a:cubicBezTo>
                    <a:pt x="9283" y="15430"/>
                    <a:pt x="9188" y="16859"/>
                    <a:pt x="10331" y="13145"/>
                  </a:cubicBezTo>
                  <a:cubicBezTo>
                    <a:pt x="4997" y="11335"/>
                    <a:pt x="5664" y="5620"/>
                    <a:pt x="4901" y="2667"/>
                  </a:cubicBezTo>
                  <a:cubicBezTo>
                    <a:pt x="4616" y="4382"/>
                    <a:pt x="1663" y="3715"/>
                    <a:pt x="2520" y="1238"/>
                  </a:cubicBezTo>
                  <a:cubicBezTo>
                    <a:pt x="3187" y="1333"/>
                    <a:pt x="4044" y="381"/>
                    <a:pt x="2615" y="0"/>
                  </a:cubicBezTo>
                  <a:cubicBezTo>
                    <a:pt x="2234" y="953"/>
                    <a:pt x="1473" y="1333"/>
                    <a:pt x="44" y="1048"/>
                  </a:cubicBezTo>
                  <a:cubicBezTo>
                    <a:pt x="-242" y="6096"/>
                    <a:pt x="996" y="11144"/>
                    <a:pt x="139" y="14859"/>
                  </a:cubicBezTo>
                  <a:cubicBezTo>
                    <a:pt x="6902" y="12668"/>
                    <a:pt x="7092" y="15812"/>
                    <a:pt x="9855" y="1933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7" name="Freeform: Shape 2205">
              <a:extLst>
                <a:ext uri="{FF2B5EF4-FFF2-40B4-BE49-F238E27FC236}">
                  <a16:creationId xmlns:a16="http://schemas.microsoft.com/office/drawing/2014/main" id="{9208B353-1EAD-4708-8A71-2DABA2D16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110" y="3844811"/>
              <a:ext cx="9525" cy="9525"/>
            </a:xfrm>
            <a:custGeom>
              <a:avLst/>
              <a:gdLst>
                <a:gd name="T0" fmla="*/ 49901475 w 9525"/>
                <a:gd name="T1" fmla="*/ 476250 h 9525"/>
                <a:gd name="T2" fmla="*/ 0 w 9525"/>
                <a:gd name="T3" fmla="*/ 32232600 h 9525"/>
                <a:gd name="T4" fmla="*/ 44453175 w 9525"/>
                <a:gd name="T5" fmla="*/ 72151875 h 9525"/>
                <a:gd name="T6" fmla="*/ 49901475 w 9525"/>
                <a:gd name="T7" fmla="*/ 476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39" y="50"/>
                  </a:moveTo>
                  <a:cubicBezTo>
                    <a:pt x="2191" y="-426"/>
                    <a:pt x="2000" y="2622"/>
                    <a:pt x="0" y="3384"/>
                  </a:cubicBezTo>
                  <a:cubicBezTo>
                    <a:pt x="2762" y="3098"/>
                    <a:pt x="2477" y="11099"/>
                    <a:pt x="4667" y="7575"/>
                  </a:cubicBezTo>
                  <a:cubicBezTo>
                    <a:pt x="1429" y="6051"/>
                    <a:pt x="6763" y="3765"/>
                    <a:pt x="5239" y="5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8" name="Freeform: Shape 2206">
              <a:extLst>
                <a:ext uri="{FF2B5EF4-FFF2-40B4-BE49-F238E27FC236}">
                  <a16:creationId xmlns:a16="http://schemas.microsoft.com/office/drawing/2014/main" id="{8CA2E1F9-BBA1-4938-8A27-99F22A87F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007" y="4578096"/>
              <a:ext cx="9525" cy="9525"/>
            </a:xfrm>
            <a:custGeom>
              <a:avLst/>
              <a:gdLst>
                <a:gd name="T0" fmla="*/ 26308050 w 9525"/>
                <a:gd name="T1" fmla="*/ 0 h 9525"/>
                <a:gd name="T2" fmla="*/ 0 w 9525"/>
                <a:gd name="T3" fmla="*/ 33566100 h 9525"/>
                <a:gd name="T4" fmla="*/ 20869275 w 9525"/>
                <a:gd name="T5" fmla="*/ 70761225 h 9525"/>
                <a:gd name="T6" fmla="*/ 55340250 w 9525"/>
                <a:gd name="T7" fmla="*/ 85277325 h 9525"/>
                <a:gd name="T8" fmla="*/ 26308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762" y="0"/>
                  </a:moveTo>
                  <a:cubicBezTo>
                    <a:pt x="2953" y="2476"/>
                    <a:pt x="857" y="2286"/>
                    <a:pt x="0" y="3524"/>
                  </a:cubicBezTo>
                  <a:cubicBezTo>
                    <a:pt x="6382" y="2286"/>
                    <a:pt x="4001" y="2762"/>
                    <a:pt x="2191" y="7429"/>
                  </a:cubicBezTo>
                  <a:cubicBezTo>
                    <a:pt x="3905" y="7525"/>
                    <a:pt x="4858" y="8191"/>
                    <a:pt x="5810" y="8953"/>
                  </a:cubicBezTo>
                  <a:cubicBezTo>
                    <a:pt x="9335" y="5715"/>
                    <a:pt x="5429" y="1619"/>
                    <a:pt x="276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49" name="Freeform: Shape 2207">
              <a:extLst>
                <a:ext uri="{FF2B5EF4-FFF2-40B4-BE49-F238E27FC236}">
                  <a16:creationId xmlns:a16="http://schemas.microsoft.com/office/drawing/2014/main" id="{18C44915-F2D6-4479-8CE5-79E8C1A96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945" y="4097010"/>
              <a:ext cx="9525" cy="19050"/>
            </a:xfrm>
            <a:custGeom>
              <a:avLst/>
              <a:gdLst>
                <a:gd name="T0" fmla="*/ 5258 w 9525"/>
                <a:gd name="T1" fmla="*/ 264 h 19050"/>
                <a:gd name="T2" fmla="*/ 114 w 9525"/>
                <a:gd name="T3" fmla="*/ 2360 h 19050"/>
                <a:gd name="T4" fmla="*/ 1733 w 9525"/>
                <a:gd name="T5" fmla="*/ 12456 h 19050"/>
                <a:gd name="T6" fmla="*/ 3924 w 9525"/>
                <a:gd name="T7" fmla="*/ 16362 h 19050"/>
                <a:gd name="T8" fmla="*/ 4877 w 9525"/>
                <a:gd name="T9" fmla="*/ 20172 h 19050"/>
                <a:gd name="T10" fmla="*/ 9544 w 9525"/>
                <a:gd name="T11" fmla="*/ 24267 h 19050"/>
                <a:gd name="T12" fmla="*/ 12497 w 9525"/>
                <a:gd name="T13" fmla="*/ 18267 h 19050"/>
                <a:gd name="T14" fmla="*/ 5258 w 9525"/>
                <a:gd name="T15" fmla="*/ 26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258" y="264"/>
                  </a:moveTo>
                  <a:cubicBezTo>
                    <a:pt x="1924" y="-974"/>
                    <a:pt x="2591" y="2550"/>
                    <a:pt x="114" y="2360"/>
                  </a:cubicBezTo>
                  <a:cubicBezTo>
                    <a:pt x="-553" y="6837"/>
                    <a:pt x="1924" y="8551"/>
                    <a:pt x="1733" y="12456"/>
                  </a:cubicBezTo>
                  <a:cubicBezTo>
                    <a:pt x="5544" y="12837"/>
                    <a:pt x="8115" y="15981"/>
                    <a:pt x="3924" y="16362"/>
                  </a:cubicBezTo>
                  <a:cubicBezTo>
                    <a:pt x="5353" y="16647"/>
                    <a:pt x="5163" y="18457"/>
                    <a:pt x="4877" y="20172"/>
                  </a:cubicBezTo>
                  <a:cubicBezTo>
                    <a:pt x="8687" y="18076"/>
                    <a:pt x="10401" y="17600"/>
                    <a:pt x="9544" y="24267"/>
                  </a:cubicBezTo>
                  <a:cubicBezTo>
                    <a:pt x="13640" y="25887"/>
                    <a:pt x="11735" y="20553"/>
                    <a:pt x="12497" y="18267"/>
                  </a:cubicBezTo>
                  <a:cubicBezTo>
                    <a:pt x="5639" y="12171"/>
                    <a:pt x="12782" y="5027"/>
                    <a:pt x="5258" y="2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0" name="Freeform: Shape 2208">
              <a:extLst>
                <a:ext uri="{FF2B5EF4-FFF2-40B4-BE49-F238E27FC236}">
                  <a16:creationId xmlns:a16="http://schemas.microsoft.com/office/drawing/2014/main" id="{67AF81D1-F4DF-4C52-82A6-7733265B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515" y="3854767"/>
              <a:ext cx="9525" cy="28575"/>
            </a:xfrm>
            <a:custGeom>
              <a:avLst/>
              <a:gdLst>
                <a:gd name="T0" fmla="*/ 79152750 w 9525"/>
                <a:gd name="T1" fmla="*/ 37814 h 28575"/>
                <a:gd name="T2" fmla="*/ 38328600 w 9525"/>
                <a:gd name="T3" fmla="*/ 13621 h 28575"/>
                <a:gd name="T4" fmla="*/ 49215675 w 9525"/>
                <a:gd name="T5" fmla="*/ 0 h 28575"/>
                <a:gd name="T6" fmla="*/ 22907625 w 9525"/>
                <a:gd name="T7" fmla="*/ 18574 h 28575"/>
                <a:gd name="T8" fmla="*/ 2943225 w 9525"/>
                <a:gd name="T9" fmla="*/ 13335 h 28575"/>
                <a:gd name="T10" fmla="*/ 79152750 w 9525"/>
                <a:gd name="T11" fmla="*/ 3781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28575">
                  <a:moveTo>
                    <a:pt x="8310" y="37814"/>
                  </a:moveTo>
                  <a:cubicBezTo>
                    <a:pt x="3167" y="31052"/>
                    <a:pt x="7358" y="19621"/>
                    <a:pt x="4024" y="13621"/>
                  </a:cubicBezTo>
                  <a:cubicBezTo>
                    <a:pt x="10025" y="12668"/>
                    <a:pt x="7739" y="3048"/>
                    <a:pt x="5167" y="0"/>
                  </a:cubicBezTo>
                  <a:cubicBezTo>
                    <a:pt x="4595" y="10382"/>
                    <a:pt x="3833" y="10954"/>
                    <a:pt x="2405" y="18574"/>
                  </a:cubicBezTo>
                  <a:cubicBezTo>
                    <a:pt x="785" y="17621"/>
                    <a:pt x="2595" y="13716"/>
                    <a:pt x="309" y="13335"/>
                  </a:cubicBezTo>
                  <a:cubicBezTo>
                    <a:pt x="-1310" y="24384"/>
                    <a:pt x="3738" y="35909"/>
                    <a:pt x="8310" y="378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1" name="Freeform: Shape 2209">
              <a:extLst>
                <a:ext uri="{FF2B5EF4-FFF2-40B4-BE49-F238E27FC236}">
                  <a16:creationId xmlns:a16="http://schemas.microsoft.com/office/drawing/2014/main" id="{158DD96C-A438-4F37-BDC1-89B3B3880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9301" y="3894963"/>
              <a:ext cx="9525" cy="19050"/>
            </a:xfrm>
            <a:custGeom>
              <a:avLst/>
              <a:gdLst>
                <a:gd name="T0" fmla="*/ 19050000 w 9525"/>
                <a:gd name="T1" fmla="*/ 24860 h 19050"/>
                <a:gd name="T2" fmla="*/ 38100000 w 9525"/>
                <a:gd name="T3" fmla="*/ 0 h 19050"/>
                <a:gd name="T4" fmla="*/ 45367575 w 9525"/>
                <a:gd name="T5" fmla="*/ 6287 h 19050"/>
                <a:gd name="T6" fmla="*/ 20869275 w 9525"/>
                <a:gd name="T7" fmla="*/ 7334 h 19050"/>
                <a:gd name="T8" fmla="*/ 0 w 9525"/>
                <a:gd name="T9" fmla="*/ 3429 h 19050"/>
                <a:gd name="T10" fmla="*/ 19050000 w 9525"/>
                <a:gd name="T11" fmla="*/ 2486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000" y="24860"/>
                  </a:moveTo>
                  <a:cubicBezTo>
                    <a:pt x="6477" y="16383"/>
                    <a:pt x="7334" y="5429"/>
                    <a:pt x="4000" y="0"/>
                  </a:cubicBezTo>
                  <a:cubicBezTo>
                    <a:pt x="1048" y="2381"/>
                    <a:pt x="3810" y="4000"/>
                    <a:pt x="4763" y="6287"/>
                  </a:cubicBezTo>
                  <a:cubicBezTo>
                    <a:pt x="3524" y="6191"/>
                    <a:pt x="3143" y="7144"/>
                    <a:pt x="2191" y="7334"/>
                  </a:cubicBezTo>
                  <a:cubicBezTo>
                    <a:pt x="2191" y="5429"/>
                    <a:pt x="2667" y="3048"/>
                    <a:pt x="0" y="3429"/>
                  </a:cubicBezTo>
                  <a:cubicBezTo>
                    <a:pt x="4286" y="11335"/>
                    <a:pt x="-1048" y="19526"/>
                    <a:pt x="2000" y="2486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2" name="Freeform: Shape 2210">
              <a:extLst>
                <a:ext uri="{FF2B5EF4-FFF2-40B4-BE49-F238E27FC236}">
                  <a16:creationId xmlns:a16="http://schemas.microsoft.com/office/drawing/2014/main" id="{08D8F268-04EC-48BC-BE05-3BA1E6460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773" y="3799237"/>
              <a:ext cx="9525" cy="9525"/>
            </a:xfrm>
            <a:custGeom>
              <a:avLst/>
              <a:gdLst>
                <a:gd name="T0" fmla="*/ 13201650 w 9525"/>
                <a:gd name="T1" fmla="*/ 2572 h 9525"/>
                <a:gd name="T2" fmla="*/ 43138725 w 9525"/>
                <a:gd name="T3" fmla="*/ 10382 h 9525"/>
                <a:gd name="T4" fmla="*/ 32251650 w 9525"/>
                <a:gd name="T5" fmla="*/ 9049 h 9525"/>
                <a:gd name="T6" fmla="*/ 50396775 w 9525"/>
                <a:gd name="T7" fmla="*/ 476 h 9525"/>
                <a:gd name="T8" fmla="*/ 13201650 w 9525"/>
                <a:gd name="T9" fmla="*/ 2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86" y="2572"/>
                  </a:moveTo>
                  <a:cubicBezTo>
                    <a:pt x="3386" y="762"/>
                    <a:pt x="-900" y="13145"/>
                    <a:pt x="4529" y="10382"/>
                  </a:cubicBezTo>
                  <a:cubicBezTo>
                    <a:pt x="3767" y="10287"/>
                    <a:pt x="3101" y="10096"/>
                    <a:pt x="3386" y="9049"/>
                  </a:cubicBezTo>
                  <a:cubicBezTo>
                    <a:pt x="4434" y="3620"/>
                    <a:pt x="4148" y="4953"/>
                    <a:pt x="5291" y="476"/>
                  </a:cubicBezTo>
                  <a:cubicBezTo>
                    <a:pt x="2815" y="-857"/>
                    <a:pt x="-2520" y="857"/>
                    <a:pt x="1386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3" name="Freeform: Shape 2211">
              <a:extLst>
                <a:ext uri="{FF2B5EF4-FFF2-40B4-BE49-F238E27FC236}">
                  <a16:creationId xmlns:a16="http://schemas.microsoft.com/office/drawing/2014/main" id="{91ABBF45-B40A-4196-8838-1E368967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683" y="3807904"/>
              <a:ext cx="9525" cy="19050"/>
            </a:xfrm>
            <a:custGeom>
              <a:avLst/>
              <a:gdLst>
                <a:gd name="T0" fmla="*/ 6763 w 9525"/>
                <a:gd name="T1" fmla="*/ 24479 h 19050"/>
                <a:gd name="T2" fmla="*/ 5048 w 9525"/>
                <a:gd name="T3" fmla="*/ 14383 h 19050"/>
                <a:gd name="T4" fmla="*/ 12478 w 9525"/>
                <a:gd name="T5" fmla="*/ 0 h 19050"/>
                <a:gd name="T6" fmla="*/ 9620 w 9525"/>
                <a:gd name="T7" fmla="*/ 4763 h 19050"/>
                <a:gd name="T8" fmla="*/ 9144 w 9525"/>
                <a:gd name="T9" fmla="*/ 10954 h 19050"/>
                <a:gd name="T10" fmla="*/ 667 w 9525"/>
                <a:gd name="T11" fmla="*/ 7811 h 19050"/>
                <a:gd name="T12" fmla="*/ 0 w 9525"/>
                <a:gd name="T13" fmla="*/ 16478 h 19050"/>
                <a:gd name="T14" fmla="*/ 6763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6763" y="24479"/>
                  </a:moveTo>
                  <a:cubicBezTo>
                    <a:pt x="9525" y="19050"/>
                    <a:pt x="667" y="17336"/>
                    <a:pt x="5048" y="14383"/>
                  </a:cubicBezTo>
                  <a:cubicBezTo>
                    <a:pt x="8763" y="18574"/>
                    <a:pt x="15335" y="6001"/>
                    <a:pt x="12478" y="0"/>
                  </a:cubicBezTo>
                  <a:cubicBezTo>
                    <a:pt x="13621" y="4000"/>
                    <a:pt x="10287" y="2858"/>
                    <a:pt x="9620" y="4763"/>
                  </a:cubicBezTo>
                  <a:cubicBezTo>
                    <a:pt x="11716" y="4382"/>
                    <a:pt x="11144" y="11716"/>
                    <a:pt x="9144" y="10954"/>
                  </a:cubicBezTo>
                  <a:cubicBezTo>
                    <a:pt x="6572" y="9716"/>
                    <a:pt x="5144" y="7429"/>
                    <a:pt x="667" y="7811"/>
                  </a:cubicBezTo>
                  <a:cubicBezTo>
                    <a:pt x="2096" y="11906"/>
                    <a:pt x="571" y="12001"/>
                    <a:pt x="0" y="16478"/>
                  </a:cubicBezTo>
                  <a:cubicBezTo>
                    <a:pt x="5144" y="16574"/>
                    <a:pt x="3810" y="22384"/>
                    <a:pt x="6763" y="24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4" name="Freeform: Shape 2212">
              <a:extLst>
                <a:ext uri="{FF2B5EF4-FFF2-40B4-BE49-F238E27FC236}">
                  <a16:creationId xmlns:a16="http://schemas.microsoft.com/office/drawing/2014/main" id="{33052C5B-DE1A-4DE6-9D84-6CB43883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6819" y="4506275"/>
              <a:ext cx="9525" cy="9525"/>
            </a:xfrm>
            <a:custGeom>
              <a:avLst/>
              <a:gdLst>
                <a:gd name="T0" fmla="*/ 18145125 w 9525"/>
                <a:gd name="T1" fmla="*/ 669 h 9525"/>
                <a:gd name="T2" fmla="*/ 0 w 9525"/>
                <a:gd name="T3" fmla="*/ 9242 h 9525"/>
                <a:gd name="T4" fmla="*/ 29032200 w 9525"/>
                <a:gd name="T5" fmla="*/ 18290 h 9525"/>
                <a:gd name="T6" fmla="*/ 54435375 w 9525"/>
                <a:gd name="T7" fmla="*/ 955 h 9525"/>
                <a:gd name="T8" fmla="*/ 18145125 w 9525"/>
                <a:gd name="T9" fmla="*/ 66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05" y="669"/>
                  </a:moveTo>
                  <a:cubicBezTo>
                    <a:pt x="2477" y="2574"/>
                    <a:pt x="667" y="4860"/>
                    <a:pt x="0" y="9242"/>
                  </a:cubicBezTo>
                  <a:cubicBezTo>
                    <a:pt x="6001" y="9051"/>
                    <a:pt x="-3429" y="17338"/>
                    <a:pt x="3048" y="18290"/>
                  </a:cubicBezTo>
                  <a:cubicBezTo>
                    <a:pt x="6477" y="9622"/>
                    <a:pt x="2762" y="5146"/>
                    <a:pt x="5715" y="955"/>
                  </a:cubicBezTo>
                  <a:cubicBezTo>
                    <a:pt x="3524" y="1336"/>
                    <a:pt x="2667" y="-1141"/>
                    <a:pt x="1905" y="6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5" name="Freeform: Shape 2213">
              <a:extLst>
                <a:ext uri="{FF2B5EF4-FFF2-40B4-BE49-F238E27FC236}">
                  <a16:creationId xmlns:a16="http://schemas.microsoft.com/office/drawing/2014/main" id="{CF3963CD-D85A-47CE-AC64-5FBD2838A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5778" y="3914106"/>
              <a:ext cx="9525" cy="19050"/>
            </a:xfrm>
            <a:custGeom>
              <a:avLst/>
              <a:gdLst>
                <a:gd name="T0" fmla="*/ 9430 w 9525"/>
                <a:gd name="T1" fmla="*/ 4383 h 19050"/>
                <a:gd name="T2" fmla="*/ 4763 w 9525"/>
                <a:gd name="T3" fmla="*/ 192 h 19050"/>
                <a:gd name="T4" fmla="*/ 0 w 9525"/>
                <a:gd name="T5" fmla="*/ 12384 h 19050"/>
                <a:gd name="T6" fmla="*/ 8382 w 9525"/>
                <a:gd name="T7" fmla="*/ 16861 h 19050"/>
                <a:gd name="T8" fmla="*/ 6572 w 9525"/>
                <a:gd name="T9" fmla="*/ 22957 h 19050"/>
                <a:gd name="T10" fmla="*/ 8858 w 9525"/>
                <a:gd name="T11" fmla="*/ 25624 h 19050"/>
                <a:gd name="T12" fmla="*/ 12668 w 9525"/>
                <a:gd name="T13" fmla="*/ 24672 h 19050"/>
                <a:gd name="T14" fmla="*/ 13811 w 9525"/>
                <a:gd name="T15" fmla="*/ 26005 h 19050"/>
                <a:gd name="T16" fmla="*/ 9430 w 9525"/>
                <a:gd name="T17" fmla="*/ 4383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9430" y="4383"/>
                  </a:moveTo>
                  <a:cubicBezTo>
                    <a:pt x="4572" y="5812"/>
                    <a:pt x="9620" y="-1236"/>
                    <a:pt x="4763" y="192"/>
                  </a:cubicBezTo>
                  <a:cubicBezTo>
                    <a:pt x="7620" y="9241"/>
                    <a:pt x="953" y="5241"/>
                    <a:pt x="0" y="12384"/>
                  </a:cubicBezTo>
                  <a:cubicBezTo>
                    <a:pt x="7525" y="12575"/>
                    <a:pt x="2857" y="18861"/>
                    <a:pt x="8382" y="16861"/>
                  </a:cubicBezTo>
                  <a:cubicBezTo>
                    <a:pt x="8668" y="19909"/>
                    <a:pt x="5905" y="19338"/>
                    <a:pt x="6572" y="22957"/>
                  </a:cubicBezTo>
                  <a:cubicBezTo>
                    <a:pt x="8096" y="23243"/>
                    <a:pt x="9525" y="23529"/>
                    <a:pt x="8858" y="25624"/>
                  </a:cubicBezTo>
                  <a:cubicBezTo>
                    <a:pt x="10573" y="25815"/>
                    <a:pt x="11621" y="25243"/>
                    <a:pt x="12668" y="24672"/>
                  </a:cubicBezTo>
                  <a:cubicBezTo>
                    <a:pt x="12478" y="26005"/>
                    <a:pt x="12954" y="27910"/>
                    <a:pt x="13811" y="26005"/>
                  </a:cubicBezTo>
                  <a:cubicBezTo>
                    <a:pt x="15145" y="16670"/>
                    <a:pt x="5620" y="12194"/>
                    <a:pt x="9430" y="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6" name="Freeform: Shape 2214">
              <a:extLst>
                <a:ext uri="{FF2B5EF4-FFF2-40B4-BE49-F238E27FC236}">
                  <a16:creationId xmlns:a16="http://schemas.microsoft.com/office/drawing/2014/main" id="{6BBF4226-A007-41E7-AD17-2495314EF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969" y="3835623"/>
              <a:ext cx="9525" cy="9525"/>
            </a:xfrm>
            <a:custGeom>
              <a:avLst/>
              <a:gdLst>
                <a:gd name="T0" fmla="*/ 3629025 w 9525"/>
                <a:gd name="T1" fmla="*/ 1809750 h 9525"/>
                <a:gd name="T2" fmla="*/ 0 w 9525"/>
                <a:gd name="T3" fmla="*/ 48977550 h 9525"/>
                <a:gd name="T4" fmla="*/ 46272450 w 9525"/>
                <a:gd name="T5" fmla="*/ 64408050 h 9525"/>
                <a:gd name="T6" fmla="*/ 48996600 w 9525"/>
                <a:gd name="T7" fmla="*/ 29022675 h 9525"/>
                <a:gd name="T8" fmla="*/ 3629025 w 9525"/>
                <a:gd name="T9" fmla="*/ 18097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81" y="190"/>
                  </a:moveTo>
                  <a:cubicBezTo>
                    <a:pt x="286" y="1904"/>
                    <a:pt x="95" y="3523"/>
                    <a:pt x="0" y="5142"/>
                  </a:cubicBezTo>
                  <a:cubicBezTo>
                    <a:pt x="2191" y="5238"/>
                    <a:pt x="3810" y="5714"/>
                    <a:pt x="4858" y="6762"/>
                  </a:cubicBezTo>
                  <a:cubicBezTo>
                    <a:pt x="4572" y="4571"/>
                    <a:pt x="6953" y="3714"/>
                    <a:pt x="5144" y="3047"/>
                  </a:cubicBezTo>
                  <a:cubicBezTo>
                    <a:pt x="1905" y="8000"/>
                    <a:pt x="4382" y="-1430"/>
                    <a:pt x="381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7" name="Freeform: Shape 2215">
              <a:extLst>
                <a:ext uri="{FF2B5EF4-FFF2-40B4-BE49-F238E27FC236}">
                  <a16:creationId xmlns:a16="http://schemas.microsoft.com/office/drawing/2014/main" id="{AF54B77F-077F-4C41-8AFC-0AA079013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302" y="3856101"/>
              <a:ext cx="9525" cy="9525"/>
            </a:xfrm>
            <a:custGeom>
              <a:avLst/>
              <a:gdLst>
                <a:gd name="T0" fmla="*/ 2095 w 9525"/>
                <a:gd name="T1" fmla="*/ 13525 h 9525"/>
                <a:gd name="T2" fmla="*/ 9906 w 9525"/>
                <a:gd name="T3" fmla="*/ 10382 h 9525"/>
                <a:gd name="T4" fmla="*/ 13811 w 9525"/>
                <a:gd name="T5" fmla="*/ 8192 h 9525"/>
                <a:gd name="T6" fmla="*/ 11811 w 9525"/>
                <a:gd name="T7" fmla="*/ 1810 h 9525"/>
                <a:gd name="T8" fmla="*/ 5524 w 9525"/>
                <a:gd name="T9" fmla="*/ 2572 h 9525"/>
                <a:gd name="T10" fmla="*/ 4476 w 9525"/>
                <a:gd name="T11" fmla="*/ 0 h 9525"/>
                <a:gd name="T12" fmla="*/ 0 w 9525"/>
                <a:gd name="T13" fmla="*/ 8382 h 9525"/>
                <a:gd name="T14" fmla="*/ 1048 w 9525"/>
                <a:gd name="T15" fmla="*/ 10954 h 9525"/>
                <a:gd name="T16" fmla="*/ 2095 w 9525"/>
                <a:gd name="T17" fmla="*/ 1352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2095" y="13525"/>
                  </a:moveTo>
                  <a:cubicBezTo>
                    <a:pt x="5810" y="12478"/>
                    <a:pt x="5048" y="6953"/>
                    <a:pt x="9906" y="10382"/>
                  </a:cubicBezTo>
                  <a:cubicBezTo>
                    <a:pt x="10477" y="3715"/>
                    <a:pt x="10096" y="6763"/>
                    <a:pt x="13811" y="8192"/>
                  </a:cubicBezTo>
                  <a:cubicBezTo>
                    <a:pt x="14288" y="5144"/>
                    <a:pt x="14573" y="2191"/>
                    <a:pt x="11811" y="1810"/>
                  </a:cubicBezTo>
                  <a:cubicBezTo>
                    <a:pt x="11811" y="4477"/>
                    <a:pt x="7334" y="2000"/>
                    <a:pt x="5524" y="2572"/>
                  </a:cubicBezTo>
                  <a:cubicBezTo>
                    <a:pt x="5334" y="1619"/>
                    <a:pt x="5715" y="95"/>
                    <a:pt x="4476" y="0"/>
                  </a:cubicBezTo>
                  <a:cubicBezTo>
                    <a:pt x="4858" y="4953"/>
                    <a:pt x="2381" y="6572"/>
                    <a:pt x="0" y="8382"/>
                  </a:cubicBezTo>
                  <a:cubicBezTo>
                    <a:pt x="2286" y="8858"/>
                    <a:pt x="-858" y="10382"/>
                    <a:pt x="1048" y="10954"/>
                  </a:cubicBezTo>
                  <a:cubicBezTo>
                    <a:pt x="6286" y="7525"/>
                    <a:pt x="95" y="14097"/>
                    <a:pt x="2095" y="13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8" name="Freeform: Shape 2216">
              <a:extLst>
                <a:ext uri="{FF2B5EF4-FFF2-40B4-BE49-F238E27FC236}">
                  <a16:creationId xmlns:a16="http://schemas.microsoft.com/office/drawing/2014/main" id="{73236B3C-8B06-4095-8DAA-524BDF34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69" y="4505706"/>
              <a:ext cx="9525" cy="9525"/>
            </a:xfrm>
            <a:custGeom>
              <a:avLst/>
              <a:gdLst>
                <a:gd name="T0" fmla="*/ 400 w 9525"/>
                <a:gd name="T1" fmla="*/ 0 h 9525"/>
                <a:gd name="T2" fmla="*/ 2495 w 9525"/>
                <a:gd name="T3" fmla="*/ 48987075 h 9525"/>
                <a:gd name="T4" fmla="*/ 7353 w 9525"/>
                <a:gd name="T5" fmla="*/ 65322450 h 9525"/>
                <a:gd name="T6" fmla="*/ 8591 w 9525"/>
                <a:gd name="T7" fmla="*/ 66227325 h 9525"/>
                <a:gd name="T8" fmla="*/ 10115 w 9525"/>
                <a:gd name="T9" fmla="*/ 31756350 h 9525"/>
                <a:gd name="T10" fmla="*/ 4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00" y="0"/>
                  </a:moveTo>
                  <a:cubicBezTo>
                    <a:pt x="-839" y="2762"/>
                    <a:pt x="1067" y="8477"/>
                    <a:pt x="2495" y="5143"/>
                  </a:cubicBezTo>
                  <a:cubicBezTo>
                    <a:pt x="114" y="571"/>
                    <a:pt x="6400" y="10763"/>
                    <a:pt x="7353" y="6858"/>
                  </a:cubicBezTo>
                  <a:cubicBezTo>
                    <a:pt x="5448" y="6191"/>
                    <a:pt x="7258" y="5334"/>
                    <a:pt x="8591" y="6953"/>
                  </a:cubicBezTo>
                  <a:cubicBezTo>
                    <a:pt x="8686" y="5239"/>
                    <a:pt x="9353" y="4286"/>
                    <a:pt x="10115" y="3334"/>
                  </a:cubicBezTo>
                  <a:cubicBezTo>
                    <a:pt x="4400" y="6287"/>
                    <a:pt x="4781" y="1048"/>
                    <a:pt x="40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59" name="Freeform: Shape 2217">
              <a:extLst>
                <a:ext uri="{FF2B5EF4-FFF2-40B4-BE49-F238E27FC236}">
                  <a16:creationId xmlns:a16="http://schemas.microsoft.com/office/drawing/2014/main" id="{5197E325-82CD-496E-80A7-CD2C8F6D9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589" y="393792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810 w 9525"/>
                <a:gd name="T3" fmla="*/ 8858 h 9525"/>
                <a:gd name="T4" fmla="*/ 1619 w 9525"/>
                <a:gd name="T5" fmla="*/ 11335 h 9525"/>
                <a:gd name="T6" fmla="*/ 286 w 9525"/>
                <a:gd name="T7" fmla="*/ 12478 h 9525"/>
                <a:gd name="T8" fmla="*/ 11430 w 9525"/>
                <a:gd name="T9" fmla="*/ 13430 h 9525"/>
                <a:gd name="T10" fmla="*/ 10668 w 9525"/>
                <a:gd name="T11" fmla="*/ 7144 h 9525"/>
                <a:gd name="T12" fmla="*/ 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810" y="3524"/>
                    <a:pt x="8668" y="14669"/>
                    <a:pt x="1810" y="8858"/>
                  </a:cubicBezTo>
                  <a:cubicBezTo>
                    <a:pt x="1714" y="9716"/>
                    <a:pt x="1714" y="10573"/>
                    <a:pt x="1619" y="11335"/>
                  </a:cubicBezTo>
                  <a:cubicBezTo>
                    <a:pt x="857" y="11335"/>
                    <a:pt x="95" y="11430"/>
                    <a:pt x="286" y="12478"/>
                  </a:cubicBezTo>
                  <a:cubicBezTo>
                    <a:pt x="2762" y="13240"/>
                    <a:pt x="9239" y="16288"/>
                    <a:pt x="11430" y="13430"/>
                  </a:cubicBezTo>
                  <a:cubicBezTo>
                    <a:pt x="6763" y="12954"/>
                    <a:pt x="7906" y="11240"/>
                    <a:pt x="10668" y="7144"/>
                  </a:cubicBezTo>
                  <a:cubicBezTo>
                    <a:pt x="6382" y="5429"/>
                    <a:pt x="2096" y="371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0" name="Freeform: Shape 2218">
              <a:extLst>
                <a:ext uri="{FF2B5EF4-FFF2-40B4-BE49-F238E27FC236}">
                  <a16:creationId xmlns:a16="http://schemas.microsoft.com/office/drawing/2014/main" id="{9BA9A955-DFFC-4D88-B272-D3BF5302E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5304" y="393306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762" y="9620"/>
                    <a:pt x="10287" y="3334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1" name="Freeform: Shape 2219">
              <a:extLst>
                <a:ext uri="{FF2B5EF4-FFF2-40B4-BE49-F238E27FC236}">
                  <a16:creationId xmlns:a16="http://schemas.microsoft.com/office/drawing/2014/main" id="{2C6BEF8A-B90C-44C9-8578-7BCF52A4D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446" y="3955947"/>
              <a:ext cx="9525" cy="9525"/>
            </a:xfrm>
            <a:custGeom>
              <a:avLst/>
              <a:gdLst>
                <a:gd name="T0" fmla="*/ 0 w 9525"/>
                <a:gd name="T1" fmla="*/ 3309 h 9525"/>
                <a:gd name="T2" fmla="*/ 7715 w 9525"/>
                <a:gd name="T3" fmla="*/ 16454 h 9525"/>
                <a:gd name="T4" fmla="*/ 12002 w 9525"/>
                <a:gd name="T5" fmla="*/ 9310 h 9525"/>
                <a:gd name="T6" fmla="*/ 8477 w 9525"/>
                <a:gd name="T7" fmla="*/ 6548 h 9525"/>
                <a:gd name="T8" fmla="*/ 8096 w 9525"/>
                <a:gd name="T9" fmla="*/ 11596 h 9525"/>
                <a:gd name="T10" fmla="*/ 5334 w 9525"/>
                <a:gd name="T11" fmla="*/ 71 h 9525"/>
                <a:gd name="T12" fmla="*/ 0 w 9525"/>
                <a:gd name="T13" fmla="*/ 330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3309"/>
                  </a:moveTo>
                  <a:cubicBezTo>
                    <a:pt x="3238" y="9024"/>
                    <a:pt x="3429" y="13977"/>
                    <a:pt x="7715" y="16454"/>
                  </a:cubicBezTo>
                  <a:cubicBezTo>
                    <a:pt x="7048" y="11596"/>
                    <a:pt x="11049" y="12263"/>
                    <a:pt x="12002" y="9310"/>
                  </a:cubicBezTo>
                  <a:cubicBezTo>
                    <a:pt x="9525" y="9501"/>
                    <a:pt x="9715" y="7405"/>
                    <a:pt x="8477" y="6548"/>
                  </a:cubicBezTo>
                  <a:cubicBezTo>
                    <a:pt x="7144" y="8739"/>
                    <a:pt x="11906" y="11025"/>
                    <a:pt x="8096" y="11596"/>
                  </a:cubicBezTo>
                  <a:cubicBezTo>
                    <a:pt x="6572" y="8262"/>
                    <a:pt x="4572" y="5310"/>
                    <a:pt x="5334" y="71"/>
                  </a:cubicBezTo>
                  <a:cubicBezTo>
                    <a:pt x="2096" y="-501"/>
                    <a:pt x="2000" y="2547"/>
                    <a:pt x="0" y="330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2" name="Freeform: Shape 2220">
              <a:extLst>
                <a:ext uri="{FF2B5EF4-FFF2-40B4-BE49-F238E27FC236}">
                  <a16:creationId xmlns:a16="http://schemas.microsoft.com/office/drawing/2014/main" id="{101E1B12-0360-4975-A638-E44AFF555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591" y="4029456"/>
              <a:ext cx="9525" cy="9525"/>
            </a:xfrm>
            <a:custGeom>
              <a:avLst/>
              <a:gdLst>
                <a:gd name="T0" fmla="*/ 63941325 w 9525"/>
                <a:gd name="T1" fmla="*/ 17621 h 9525"/>
                <a:gd name="T2" fmla="*/ 53959125 w 9525"/>
                <a:gd name="T3" fmla="*/ 0 h 9525"/>
                <a:gd name="T4" fmla="*/ 8601075 w 9525"/>
                <a:gd name="T5" fmla="*/ 12097 h 9525"/>
                <a:gd name="T6" fmla="*/ 24022050 w 9525"/>
                <a:gd name="T7" fmla="*/ 7239 h 9525"/>
                <a:gd name="T8" fmla="*/ 18573750 w 9525"/>
                <a:gd name="T9" fmla="*/ 14669 h 9525"/>
                <a:gd name="T10" fmla="*/ 63941325 w 9525"/>
                <a:gd name="T11" fmla="*/ 1762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13" y="17621"/>
                  </a:moveTo>
                  <a:cubicBezTo>
                    <a:pt x="7665" y="9811"/>
                    <a:pt x="6141" y="3524"/>
                    <a:pt x="5665" y="0"/>
                  </a:cubicBezTo>
                  <a:cubicBezTo>
                    <a:pt x="2617" y="4477"/>
                    <a:pt x="-1955" y="6001"/>
                    <a:pt x="903" y="12097"/>
                  </a:cubicBezTo>
                  <a:cubicBezTo>
                    <a:pt x="1284" y="10287"/>
                    <a:pt x="903" y="7430"/>
                    <a:pt x="2522" y="7239"/>
                  </a:cubicBezTo>
                  <a:cubicBezTo>
                    <a:pt x="6522" y="10192"/>
                    <a:pt x="2712" y="10858"/>
                    <a:pt x="1950" y="14669"/>
                  </a:cubicBezTo>
                  <a:cubicBezTo>
                    <a:pt x="5379" y="14097"/>
                    <a:pt x="4236" y="17431"/>
                    <a:pt x="6713" y="17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3" name="Freeform: Shape 2221">
              <a:extLst>
                <a:ext uri="{FF2B5EF4-FFF2-40B4-BE49-F238E27FC236}">
                  <a16:creationId xmlns:a16="http://schemas.microsoft.com/office/drawing/2014/main" id="{1DF84398-0AB8-4F7E-AA9B-6CB29545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637" y="3984781"/>
              <a:ext cx="9525" cy="9525"/>
            </a:xfrm>
            <a:custGeom>
              <a:avLst/>
              <a:gdLst>
                <a:gd name="T0" fmla="*/ 46272450 w 9525"/>
                <a:gd name="T1" fmla="*/ 46301025 h 9525"/>
                <a:gd name="T2" fmla="*/ 60788550 w 9525"/>
                <a:gd name="T3" fmla="*/ 11820525 h 9525"/>
                <a:gd name="T4" fmla="*/ 70761225 w 9525"/>
                <a:gd name="T5" fmla="*/ 36318825 h 9525"/>
                <a:gd name="T6" fmla="*/ 61693425 w 9525"/>
                <a:gd name="T7" fmla="*/ 28575 h 9525"/>
                <a:gd name="T8" fmla="*/ 0 w 9525"/>
                <a:gd name="T9" fmla="*/ 30880050 h 9525"/>
                <a:gd name="T10" fmla="*/ 46272450 w 9525"/>
                <a:gd name="T11" fmla="*/ 463010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4861"/>
                  </a:moveTo>
                  <a:cubicBezTo>
                    <a:pt x="5144" y="3432"/>
                    <a:pt x="4953" y="1337"/>
                    <a:pt x="6382" y="1241"/>
                  </a:cubicBezTo>
                  <a:cubicBezTo>
                    <a:pt x="6572" y="2194"/>
                    <a:pt x="6191" y="3718"/>
                    <a:pt x="7429" y="3813"/>
                  </a:cubicBezTo>
                  <a:cubicBezTo>
                    <a:pt x="10097" y="1146"/>
                    <a:pt x="7239" y="2385"/>
                    <a:pt x="6477" y="3"/>
                  </a:cubicBezTo>
                  <a:cubicBezTo>
                    <a:pt x="3334" y="-92"/>
                    <a:pt x="1905" y="1908"/>
                    <a:pt x="0" y="3242"/>
                  </a:cubicBezTo>
                  <a:cubicBezTo>
                    <a:pt x="2286" y="5623"/>
                    <a:pt x="2477" y="2480"/>
                    <a:pt x="4858" y="4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4" name="Freeform: Shape 2222">
              <a:extLst>
                <a:ext uri="{FF2B5EF4-FFF2-40B4-BE49-F238E27FC236}">
                  <a16:creationId xmlns:a16="http://schemas.microsoft.com/office/drawing/2014/main" id="{505CD427-7871-4958-B5A8-A5420859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970" y="4023550"/>
              <a:ext cx="95250" cy="333375"/>
            </a:xfrm>
            <a:custGeom>
              <a:avLst/>
              <a:gdLst>
                <a:gd name="T0" fmla="*/ 81058 w 95250"/>
                <a:gd name="T1" fmla="*/ 318421 h 333375"/>
                <a:gd name="T2" fmla="*/ 88868 w 95250"/>
                <a:gd name="T3" fmla="*/ 300228 h 333375"/>
                <a:gd name="T4" fmla="*/ 71628 w 95250"/>
                <a:gd name="T5" fmla="*/ 296227 h 333375"/>
                <a:gd name="T6" fmla="*/ 88963 w 95250"/>
                <a:gd name="T7" fmla="*/ 282702 h 333375"/>
                <a:gd name="T8" fmla="*/ 90583 w 95250"/>
                <a:gd name="T9" fmla="*/ 277844 h 333375"/>
                <a:gd name="T10" fmla="*/ 83439 w 95250"/>
                <a:gd name="T11" fmla="*/ 257366 h 333375"/>
                <a:gd name="T12" fmla="*/ 80296 w 95250"/>
                <a:gd name="T13" fmla="*/ 234505 h 333375"/>
                <a:gd name="T14" fmla="*/ 72485 w 95250"/>
                <a:gd name="T15" fmla="*/ 223933 h 333375"/>
                <a:gd name="T16" fmla="*/ 64008 w 95250"/>
                <a:gd name="T17" fmla="*/ 190691 h 333375"/>
                <a:gd name="T18" fmla="*/ 57626 w 95250"/>
                <a:gd name="T19" fmla="*/ 161258 h 333375"/>
                <a:gd name="T20" fmla="*/ 71914 w 95250"/>
                <a:gd name="T21" fmla="*/ 154876 h 333375"/>
                <a:gd name="T22" fmla="*/ 53245 w 95250"/>
                <a:gd name="T23" fmla="*/ 122111 h 333375"/>
                <a:gd name="T24" fmla="*/ 55340 w 95250"/>
                <a:gd name="T25" fmla="*/ 127349 h 333375"/>
                <a:gd name="T26" fmla="*/ 46292 w 95250"/>
                <a:gd name="T27" fmla="*/ 100298 h 333375"/>
                <a:gd name="T28" fmla="*/ 36386 w 95250"/>
                <a:gd name="T29" fmla="*/ 68104 h 333375"/>
                <a:gd name="T30" fmla="*/ 30766 w 95250"/>
                <a:gd name="T31" fmla="*/ 28956 h 333375"/>
                <a:gd name="T32" fmla="*/ 19812 w 95250"/>
                <a:gd name="T33" fmla="*/ 24289 h 333375"/>
                <a:gd name="T34" fmla="*/ 14192 w 95250"/>
                <a:gd name="T35" fmla="*/ 0 h 333375"/>
                <a:gd name="T36" fmla="*/ 14478 w 95250"/>
                <a:gd name="T37" fmla="*/ 28670 h 333375"/>
                <a:gd name="T38" fmla="*/ 4572 w 95250"/>
                <a:gd name="T39" fmla="*/ 42863 h 333375"/>
                <a:gd name="T40" fmla="*/ 20574 w 95250"/>
                <a:gd name="T41" fmla="*/ 44101 h 333375"/>
                <a:gd name="T42" fmla="*/ 33338 w 95250"/>
                <a:gd name="T43" fmla="*/ 57626 h 333375"/>
                <a:gd name="T44" fmla="*/ 19336 w 95250"/>
                <a:gd name="T45" fmla="*/ 76486 h 333375"/>
                <a:gd name="T46" fmla="*/ 22193 w 95250"/>
                <a:gd name="T47" fmla="*/ 86773 h 333375"/>
                <a:gd name="T48" fmla="*/ 11525 w 95250"/>
                <a:gd name="T49" fmla="*/ 127254 h 333375"/>
                <a:gd name="T50" fmla="*/ 16573 w 95250"/>
                <a:gd name="T51" fmla="*/ 156496 h 333375"/>
                <a:gd name="T52" fmla="*/ 12668 w 95250"/>
                <a:gd name="T53" fmla="*/ 191167 h 333375"/>
                <a:gd name="T54" fmla="*/ 11335 w 95250"/>
                <a:gd name="T55" fmla="*/ 253651 h 333375"/>
                <a:gd name="T56" fmla="*/ 9430 w 95250"/>
                <a:gd name="T57" fmla="*/ 277273 h 333375"/>
                <a:gd name="T58" fmla="*/ 34385 w 95250"/>
                <a:gd name="T59" fmla="*/ 278035 h 333375"/>
                <a:gd name="T60" fmla="*/ 49435 w 95250"/>
                <a:gd name="T61" fmla="*/ 324231 h 333375"/>
                <a:gd name="T62" fmla="*/ 76676 w 95250"/>
                <a:gd name="T63" fmla="*/ 279368 h 333375"/>
                <a:gd name="T64" fmla="*/ 54578 w 95250"/>
                <a:gd name="T65" fmla="*/ 151162 h 333375"/>
                <a:gd name="T66" fmla="*/ 12097 w 95250"/>
                <a:gd name="T67" fmla="*/ 42672 h 333375"/>
                <a:gd name="T68" fmla="*/ 21527 w 95250"/>
                <a:gd name="T69" fmla="*/ 33433 h 333375"/>
                <a:gd name="T70" fmla="*/ 6001 w 95250"/>
                <a:gd name="T71" fmla="*/ 102203 h 333375"/>
                <a:gd name="T72" fmla="*/ 51530 w 95250"/>
                <a:gd name="T73" fmla="*/ 249746 h 333375"/>
                <a:gd name="T74" fmla="*/ 53435 w 95250"/>
                <a:gd name="T75" fmla="*/ 257461 h 333375"/>
                <a:gd name="T76" fmla="*/ 61436 w 95250"/>
                <a:gd name="T77" fmla="*/ 298133 h 333375"/>
                <a:gd name="T78" fmla="*/ 62198 w 95250"/>
                <a:gd name="T79" fmla="*/ 319468 h 333375"/>
                <a:gd name="T80" fmla="*/ 64484 w 95250"/>
                <a:gd name="T81" fmla="*/ 229648 h 333375"/>
                <a:gd name="T82" fmla="*/ 78200 w 95250"/>
                <a:gd name="T83" fmla="*/ 245745 h 333375"/>
                <a:gd name="T84" fmla="*/ 68009 w 95250"/>
                <a:gd name="T85" fmla="*/ 232315 h 333375"/>
                <a:gd name="T86" fmla="*/ 65246 w 95250"/>
                <a:gd name="T87" fmla="*/ 250888 h 333375"/>
                <a:gd name="T88" fmla="*/ 55721 w 95250"/>
                <a:gd name="T89" fmla="*/ 182594 h 333375"/>
                <a:gd name="T90" fmla="*/ 50483 w 95250"/>
                <a:gd name="T91" fmla="*/ 154591 h 333375"/>
                <a:gd name="T92" fmla="*/ 37243 w 95250"/>
                <a:gd name="T93" fmla="*/ 194786 h 333375"/>
                <a:gd name="T94" fmla="*/ 26956 w 95250"/>
                <a:gd name="T95" fmla="*/ 151448 h 333375"/>
                <a:gd name="T96" fmla="*/ 33242 w 95250"/>
                <a:gd name="T97" fmla="*/ 151924 h 333375"/>
                <a:gd name="T98" fmla="*/ 25908 w 95250"/>
                <a:gd name="T99" fmla="*/ 195263 h 333375"/>
                <a:gd name="T100" fmla="*/ 33909 w 95250"/>
                <a:gd name="T101" fmla="*/ 112109 h 333375"/>
                <a:gd name="T102" fmla="*/ 22384 w 95250"/>
                <a:gd name="T103" fmla="*/ 99727 h 333375"/>
                <a:gd name="T104" fmla="*/ 18574 w 95250"/>
                <a:gd name="T105" fmla="*/ 116967 h 333375"/>
                <a:gd name="T106" fmla="*/ 9049 w 95250"/>
                <a:gd name="T107" fmla="*/ 280130 h 333375"/>
                <a:gd name="T108" fmla="*/ 27146 w 95250"/>
                <a:gd name="T109" fmla="*/ 256603 h 333375"/>
                <a:gd name="T110" fmla="*/ 27242 w 95250"/>
                <a:gd name="T111" fmla="*/ 178975 h 333375"/>
                <a:gd name="T112" fmla="*/ 33719 w 95250"/>
                <a:gd name="T113" fmla="*/ 192024 h 333375"/>
                <a:gd name="T114" fmla="*/ 41053 w 95250"/>
                <a:gd name="T115" fmla="*/ 286512 h 333375"/>
                <a:gd name="T116" fmla="*/ 49911 w 95250"/>
                <a:gd name="T117" fmla="*/ 300895 h 333375"/>
                <a:gd name="T118" fmla="*/ 53150 w 95250"/>
                <a:gd name="T119" fmla="*/ 307276 h 3333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250" h="333375">
                  <a:moveTo>
                    <a:pt x="54007" y="327565"/>
                  </a:moveTo>
                  <a:cubicBezTo>
                    <a:pt x="55436" y="325374"/>
                    <a:pt x="50578" y="323088"/>
                    <a:pt x="54388" y="322612"/>
                  </a:cubicBezTo>
                  <a:cubicBezTo>
                    <a:pt x="55245" y="322707"/>
                    <a:pt x="56007" y="322707"/>
                    <a:pt x="56864" y="322802"/>
                  </a:cubicBezTo>
                  <a:cubicBezTo>
                    <a:pt x="56293" y="326326"/>
                    <a:pt x="56674" y="329089"/>
                    <a:pt x="58769" y="330422"/>
                  </a:cubicBezTo>
                  <a:cubicBezTo>
                    <a:pt x="61913" y="314801"/>
                    <a:pt x="80677" y="334042"/>
                    <a:pt x="80677" y="322135"/>
                  </a:cubicBezTo>
                  <a:cubicBezTo>
                    <a:pt x="80391" y="323659"/>
                    <a:pt x="80010" y="325088"/>
                    <a:pt x="78010" y="324422"/>
                  </a:cubicBezTo>
                  <a:cubicBezTo>
                    <a:pt x="78867" y="322231"/>
                    <a:pt x="79058" y="319278"/>
                    <a:pt x="81058" y="318421"/>
                  </a:cubicBezTo>
                  <a:cubicBezTo>
                    <a:pt x="83534" y="321374"/>
                    <a:pt x="84487" y="325565"/>
                    <a:pt x="86487" y="328898"/>
                  </a:cubicBezTo>
                  <a:cubicBezTo>
                    <a:pt x="85439" y="331565"/>
                    <a:pt x="81248" y="336233"/>
                    <a:pt x="85725" y="337566"/>
                  </a:cubicBezTo>
                  <a:cubicBezTo>
                    <a:pt x="84582" y="330327"/>
                    <a:pt x="91630" y="331851"/>
                    <a:pt x="89154" y="326612"/>
                  </a:cubicBezTo>
                  <a:cubicBezTo>
                    <a:pt x="91535" y="328993"/>
                    <a:pt x="91630" y="325850"/>
                    <a:pt x="94012" y="328232"/>
                  </a:cubicBezTo>
                  <a:cubicBezTo>
                    <a:pt x="92012" y="320421"/>
                    <a:pt x="97250" y="320326"/>
                    <a:pt x="99917" y="317468"/>
                  </a:cubicBezTo>
                  <a:cubicBezTo>
                    <a:pt x="98012" y="316230"/>
                    <a:pt x="94107" y="315468"/>
                    <a:pt x="91440" y="314230"/>
                  </a:cubicBezTo>
                  <a:cubicBezTo>
                    <a:pt x="92202" y="308419"/>
                    <a:pt x="88868" y="304705"/>
                    <a:pt x="88868" y="300228"/>
                  </a:cubicBezTo>
                  <a:cubicBezTo>
                    <a:pt x="86392" y="304324"/>
                    <a:pt x="87439" y="309086"/>
                    <a:pt x="89059" y="312801"/>
                  </a:cubicBezTo>
                  <a:cubicBezTo>
                    <a:pt x="78391" y="314420"/>
                    <a:pt x="84392" y="307658"/>
                    <a:pt x="78296" y="306896"/>
                  </a:cubicBezTo>
                  <a:cubicBezTo>
                    <a:pt x="77057" y="310706"/>
                    <a:pt x="81534" y="309563"/>
                    <a:pt x="80296" y="313277"/>
                  </a:cubicBezTo>
                  <a:cubicBezTo>
                    <a:pt x="77248" y="312801"/>
                    <a:pt x="75057" y="313468"/>
                    <a:pt x="73914" y="315277"/>
                  </a:cubicBezTo>
                  <a:cubicBezTo>
                    <a:pt x="76676" y="316421"/>
                    <a:pt x="77343" y="319278"/>
                    <a:pt x="78391" y="321850"/>
                  </a:cubicBezTo>
                  <a:cubicBezTo>
                    <a:pt x="67723" y="318992"/>
                    <a:pt x="74295" y="301371"/>
                    <a:pt x="64008" y="298133"/>
                  </a:cubicBezTo>
                  <a:cubicBezTo>
                    <a:pt x="65722" y="296513"/>
                    <a:pt x="69913" y="297847"/>
                    <a:pt x="71628" y="296227"/>
                  </a:cubicBezTo>
                  <a:cubicBezTo>
                    <a:pt x="73914" y="303943"/>
                    <a:pt x="82868" y="303371"/>
                    <a:pt x="85915" y="304895"/>
                  </a:cubicBezTo>
                  <a:cubicBezTo>
                    <a:pt x="85725" y="302705"/>
                    <a:pt x="80201" y="299085"/>
                    <a:pt x="84011" y="297275"/>
                  </a:cubicBezTo>
                  <a:cubicBezTo>
                    <a:pt x="83820" y="299466"/>
                    <a:pt x="84677" y="300514"/>
                    <a:pt x="86201" y="301181"/>
                  </a:cubicBezTo>
                  <a:cubicBezTo>
                    <a:pt x="87344" y="298133"/>
                    <a:pt x="87821" y="296227"/>
                    <a:pt x="85535" y="293656"/>
                  </a:cubicBezTo>
                  <a:cubicBezTo>
                    <a:pt x="85154" y="294989"/>
                    <a:pt x="83248" y="296513"/>
                    <a:pt x="82963" y="294703"/>
                  </a:cubicBezTo>
                  <a:cubicBezTo>
                    <a:pt x="85535" y="291560"/>
                    <a:pt x="84868" y="282988"/>
                    <a:pt x="91059" y="287846"/>
                  </a:cubicBezTo>
                  <a:cubicBezTo>
                    <a:pt x="92964" y="283940"/>
                    <a:pt x="87154" y="286607"/>
                    <a:pt x="88963" y="282702"/>
                  </a:cubicBezTo>
                  <a:cubicBezTo>
                    <a:pt x="95060" y="283750"/>
                    <a:pt x="90011" y="278987"/>
                    <a:pt x="93059" y="278035"/>
                  </a:cubicBezTo>
                  <a:cubicBezTo>
                    <a:pt x="94488" y="279940"/>
                    <a:pt x="98870" y="279273"/>
                    <a:pt x="100298" y="281178"/>
                  </a:cubicBezTo>
                  <a:cubicBezTo>
                    <a:pt x="99727" y="276606"/>
                    <a:pt x="95250" y="276416"/>
                    <a:pt x="91916" y="276701"/>
                  </a:cubicBezTo>
                  <a:cubicBezTo>
                    <a:pt x="92107" y="274987"/>
                    <a:pt x="91535" y="273939"/>
                    <a:pt x="90964" y="272891"/>
                  </a:cubicBezTo>
                  <a:cubicBezTo>
                    <a:pt x="94107" y="273844"/>
                    <a:pt x="95155" y="274892"/>
                    <a:pt x="97250" y="272129"/>
                  </a:cubicBezTo>
                  <a:cubicBezTo>
                    <a:pt x="94774" y="271939"/>
                    <a:pt x="95917" y="268605"/>
                    <a:pt x="92488" y="269272"/>
                  </a:cubicBezTo>
                  <a:cubicBezTo>
                    <a:pt x="88963" y="272891"/>
                    <a:pt x="91726" y="275558"/>
                    <a:pt x="90583" y="277844"/>
                  </a:cubicBezTo>
                  <a:cubicBezTo>
                    <a:pt x="88392" y="276511"/>
                    <a:pt x="86392" y="269176"/>
                    <a:pt x="84868" y="271177"/>
                  </a:cubicBezTo>
                  <a:cubicBezTo>
                    <a:pt x="85058" y="272701"/>
                    <a:pt x="89440" y="276225"/>
                    <a:pt x="85630" y="277463"/>
                  </a:cubicBezTo>
                  <a:cubicBezTo>
                    <a:pt x="84582" y="268700"/>
                    <a:pt x="77914" y="268224"/>
                    <a:pt x="75533" y="262890"/>
                  </a:cubicBezTo>
                  <a:cubicBezTo>
                    <a:pt x="77819" y="264795"/>
                    <a:pt x="82582" y="264700"/>
                    <a:pt x="85249" y="266224"/>
                  </a:cubicBezTo>
                  <a:cubicBezTo>
                    <a:pt x="84487" y="263366"/>
                    <a:pt x="91345" y="262700"/>
                    <a:pt x="86963" y="260128"/>
                  </a:cubicBezTo>
                  <a:cubicBezTo>
                    <a:pt x="86868" y="262223"/>
                    <a:pt x="85725" y="263271"/>
                    <a:pt x="84201" y="263652"/>
                  </a:cubicBezTo>
                  <a:cubicBezTo>
                    <a:pt x="83629" y="259651"/>
                    <a:pt x="84772" y="258604"/>
                    <a:pt x="83439" y="257366"/>
                  </a:cubicBezTo>
                  <a:cubicBezTo>
                    <a:pt x="78867" y="257366"/>
                    <a:pt x="72962" y="252794"/>
                    <a:pt x="69913" y="254984"/>
                  </a:cubicBezTo>
                  <a:cubicBezTo>
                    <a:pt x="73247" y="253175"/>
                    <a:pt x="74009" y="248412"/>
                    <a:pt x="74390" y="246602"/>
                  </a:cubicBezTo>
                  <a:cubicBezTo>
                    <a:pt x="74581" y="248412"/>
                    <a:pt x="76962" y="248221"/>
                    <a:pt x="77914" y="249365"/>
                  </a:cubicBezTo>
                  <a:cubicBezTo>
                    <a:pt x="76771" y="243173"/>
                    <a:pt x="86201" y="244888"/>
                    <a:pt x="83534" y="241078"/>
                  </a:cubicBezTo>
                  <a:cubicBezTo>
                    <a:pt x="85344" y="241554"/>
                    <a:pt x="85439" y="243269"/>
                    <a:pt x="87059" y="243840"/>
                  </a:cubicBezTo>
                  <a:cubicBezTo>
                    <a:pt x="85630" y="240601"/>
                    <a:pt x="93059" y="241268"/>
                    <a:pt x="88678" y="238982"/>
                  </a:cubicBezTo>
                  <a:cubicBezTo>
                    <a:pt x="86011" y="241935"/>
                    <a:pt x="83058" y="235363"/>
                    <a:pt x="80296" y="234505"/>
                  </a:cubicBezTo>
                  <a:cubicBezTo>
                    <a:pt x="80867" y="238316"/>
                    <a:pt x="81344" y="240792"/>
                    <a:pt x="79724" y="242030"/>
                  </a:cubicBezTo>
                  <a:cubicBezTo>
                    <a:pt x="76390" y="239935"/>
                    <a:pt x="77153" y="230505"/>
                    <a:pt x="84392" y="231076"/>
                  </a:cubicBezTo>
                  <a:cubicBezTo>
                    <a:pt x="84296" y="234315"/>
                    <a:pt x="84106" y="237554"/>
                    <a:pt x="87630" y="237649"/>
                  </a:cubicBezTo>
                  <a:cubicBezTo>
                    <a:pt x="87821" y="231553"/>
                    <a:pt x="83820" y="229362"/>
                    <a:pt x="85154" y="221171"/>
                  </a:cubicBezTo>
                  <a:cubicBezTo>
                    <a:pt x="80581" y="222028"/>
                    <a:pt x="84582" y="215551"/>
                    <a:pt x="80581" y="215837"/>
                  </a:cubicBezTo>
                  <a:cubicBezTo>
                    <a:pt x="76676" y="219456"/>
                    <a:pt x="82391" y="222028"/>
                    <a:pt x="83629" y="224885"/>
                  </a:cubicBezTo>
                  <a:cubicBezTo>
                    <a:pt x="78962" y="225647"/>
                    <a:pt x="79153" y="222313"/>
                    <a:pt x="72485" y="223933"/>
                  </a:cubicBezTo>
                  <a:cubicBezTo>
                    <a:pt x="71533" y="219170"/>
                    <a:pt x="69437" y="211836"/>
                    <a:pt x="73628" y="210217"/>
                  </a:cubicBezTo>
                  <a:cubicBezTo>
                    <a:pt x="76105" y="203835"/>
                    <a:pt x="64198" y="201454"/>
                    <a:pt x="67628" y="207264"/>
                  </a:cubicBezTo>
                  <a:cubicBezTo>
                    <a:pt x="70199" y="204025"/>
                    <a:pt x="67818" y="213360"/>
                    <a:pt x="65913" y="213360"/>
                  </a:cubicBezTo>
                  <a:cubicBezTo>
                    <a:pt x="63055" y="213455"/>
                    <a:pt x="61246" y="212693"/>
                    <a:pt x="61151" y="210503"/>
                  </a:cubicBezTo>
                  <a:cubicBezTo>
                    <a:pt x="65532" y="206026"/>
                    <a:pt x="62103" y="201454"/>
                    <a:pt x="63246" y="199358"/>
                  </a:cubicBezTo>
                  <a:cubicBezTo>
                    <a:pt x="63055" y="200311"/>
                    <a:pt x="58864" y="202787"/>
                    <a:pt x="59436" y="200311"/>
                  </a:cubicBezTo>
                  <a:cubicBezTo>
                    <a:pt x="64198" y="197549"/>
                    <a:pt x="59246" y="189643"/>
                    <a:pt x="64008" y="190691"/>
                  </a:cubicBezTo>
                  <a:cubicBezTo>
                    <a:pt x="62008" y="188881"/>
                    <a:pt x="62960" y="184595"/>
                    <a:pt x="59531" y="184023"/>
                  </a:cubicBezTo>
                  <a:cubicBezTo>
                    <a:pt x="59246" y="185452"/>
                    <a:pt x="59531" y="187547"/>
                    <a:pt x="58007" y="187642"/>
                  </a:cubicBezTo>
                  <a:cubicBezTo>
                    <a:pt x="55912" y="181070"/>
                    <a:pt x="55817" y="179832"/>
                    <a:pt x="54102" y="173546"/>
                  </a:cubicBezTo>
                  <a:cubicBezTo>
                    <a:pt x="49435" y="173831"/>
                    <a:pt x="50768" y="175450"/>
                    <a:pt x="51816" y="170879"/>
                  </a:cubicBezTo>
                  <a:cubicBezTo>
                    <a:pt x="48578" y="171259"/>
                    <a:pt x="47339" y="172117"/>
                    <a:pt x="45720" y="169069"/>
                  </a:cubicBezTo>
                  <a:cubicBezTo>
                    <a:pt x="51721" y="169259"/>
                    <a:pt x="44768" y="162592"/>
                    <a:pt x="50102" y="161925"/>
                  </a:cubicBezTo>
                  <a:cubicBezTo>
                    <a:pt x="52483" y="164878"/>
                    <a:pt x="55626" y="162592"/>
                    <a:pt x="57626" y="161258"/>
                  </a:cubicBezTo>
                  <a:cubicBezTo>
                    <a:pt x="56102" y="162592"/>
                    <a:pt x="55912" y="165545"/>
                    <a:pt x="55817" y="168592"/>
                  </a:cubicBezTo>
                  <a:cubicBezTo>
                    <a:pt x="60579" y="166497"/>
                    <a:pt x="61722" y="171259"/>
                    <a:pt x="65437" y="173165"/>
                  </a:cubicBezTo>
                  <a:cubicBezTo>
                    <a:pt x="64675" y="166783"/>
                    <a:pt x="69152" y="166592"/>
                    <a:pt x="71247" y="163640"/>
                  </a:cubicBezTo>
                  <a:cubicBezTo>
                    <a:pt x="70295" y="163259"/>
                    <a:pt x="69913" y="162496"/>
                    <a:pt x="70199" y="161068"/>
                  </a:cubicBezTo>
                  <a:cubicBezTo>
                    <a:pt x="64579" y="159067"/>
                    <a:pt x="67723" y="167259"/>
                    <a:pt x="64579" y="168116"/>
                  </a:cubicBezTo>
                  <a:cubicBezTo>
                    <a:pt x="62389" y="166402"/>
                    <a:pt x="64103" y="161544"/>
                    <a:pt x="62770" y="159163"/>
                  </a:cubicBezTo>
                  <a:cubicBezTo>
                    <a:pt x="65627" y="156400"/>
                    <a:pt x="65246" y="154686"/>
                    <a:pt x="71914" y="154876"/>
                  </a:cubicBezTo>
                  <a:cubicBezTo>
                    <a:pt x="68866" y="150590"/>
                    <a:pt x="68009" y="139351"/>
                    <a:pt x="61722" y="141542"/>
                  </a:cubicBezTo>
                  <a:cubicBezTo>
                    <a:pt x="60008" y="145351"/>
                    <a:pt x="63437" y="144685"/>
                    <a:pt x="63818" y="146685"/>
                  </a:cubicBezTo>
                  <a:cubicBezTo>
                    <a:pt x="61055" y="147161"/>
                    <a:pt x="55531" y="149066"/>
                    <a:pt x="55245" y="144780"/>
                  </a:cubicBezTo>
                  <a:cubicBezTo>
                    <a:pt x="56674" y="145066"/>
                    <a:pt x="57912" y="147161"/>
                    <a:pt x="58960" y="145066"/>
                  </a:cubicBezTo>
                  <a:cubicBezTo>
                    <a:pt x="55340" y="137446"/>
                    <a:pt x="51245" y="130302"/>
                    <a:pt x="50673" y="123158"/>
                  </a:cubicBezTo>
                  <a:cubicBezTo>
                    <a:pt x="52769" y="123063"/>
                    <a:pt x="50863" y="132017"/>
                    <a:pt x="54102" y="127159"/>
                  </a:cubicBezTo>
                  <a:cubicBezTo>
                    <a:pt x="52292" y="126778"/>
                    <a:pt x="53150" y="124016"/>
                    <a:pt x="53245" y="122111"/>
                  </a:cubicBezTo>
                  <a:cubicBezTo>
                    <a:pt x="50197" y="119729"/>
                    <a:pt x="48768" y="123158"/>
                    <a:pt x="47149" y="120396"/>
                  </a:cubicBezTo>
                  <a:cubicBezTo>
                    <a:pt x="47244" y="118777"/>
                    <a:pt x="49435" y="119444"/>
                    <a:pt x="49816" y="118110"/>
                  </a:cubicBezTo>
                  <a:cubicBezTo>
                    <a:pt x="45529" y="118586"/>
                    <a:pt x="45434" y="115633"/>
                    <a:pt x="45244" y="112776"/>
                  </a:cubicBezTo>
                  <a:cubicBezTo>
                    <a:pt x="46863" y="112871"/>
                    <a:pt x="47149" y="111347"/>
                    <a:pt x="49054" y="111824"/>
                  </a:cubicBezTo>
                  <a:cubicBezTo>
                    <a:pt x="49530" y="120205"/>
                    <a:pt x="55531" y="117824"/>
                    <a:pt x="58293" y="121349"/>
                  </a:cubicBezTo>
                  <a:cubicBezTo>
                    <a:pt x="55626" y="120872"/>
                    <a:pt x="54293" y="122015"/>
                    <a:pt x="54293" y="124778"/>
                  </a:cubicBezTo>
                  <a:cubicBezTo>
                    <a:pt x="55245" y="125158"/>
                    <a:pt x="55626" y="125921"/>
                    <a:pt x="55340" y="127349"/>
                  </a:cubicBezTo>
                  <a:cubicBezTo>
                    <a:pt x="61341" y="124016"/>
                    <a:pt x="57436" y="131254"/>
                    <a:pt x="59817" y="133921"/>
                  </a:cubicBezTo>
                  <a:cubicBezTo>
                    <a:pt x="69342" y="125730"/>
                    <a:pt x="58674" y="112871"/>
                    <a:pt x="59722" y="103918"/>
                  </a:cubicBezTo>
                  <a:cubicBezTo>
                    <a:pt x="60103" y="110300"/>
                    <a:pt x="54673" y="109823"/>
                    <a:pt x="58960" y="113824"/>
                  </a:cubicBezTo>
                  <a:cubicBezTo>
                    <a:pt x="54483" y="113919"/>
                    <a:pt x="54197" y="116776"/>
                    <a:pt x="50197" y="114395"/>
                  </a:cubicBezTo>
                  <a:cubicBezTo>
                    <a:pt x="50578" y="107061"/>
                    <a:pt x="41910" y="104108"/>
                    <a:pt x="39910" y="102299"/>
                  </a:cubicBezTo>
                  <a:cubicBezTo>
                    <a:pt x="42481" y="101727"/>
                    <a:pt x="41148" y="96583"/>
                    <a:pt x="44101" y="96393"/>
                  </a:cubicBezTo>
                  <a:cubicBezTo>
                    <a:pt x="44577" y="97917"/>
                    <a:pt x="45244" y="99346"/>
                    <a:pt x="46292" y="100298"/>
                  </a:cubicBezTo>
                  <a:cubicBezTo>
                    <a:pt x="49625" y="96203"/>
                    <a:pt x="44863" y="91630"/>
                    <a:pt x="44863" y="87630"/>
                  </a:cubicBezTo>
                  <a:cubicBezTo>
                    <a:pt x="43720" y="91250"/>
                    <a:pt x="39053" y="89154"/>
                    <a:pt x="38576" y="88392"/>
                  </a:cubicBezTo>
                  <a:cubicBezTo>
                    <a:pt x="37814" y="84773"/>
                    <a:pt x="40577" y="85249"/>
                    <a:pt x="40291" y="82296"/>
                  </a:cubicBezTo>
                  <a:cubicBezTo>
                    <a:pt x="34480" y="82963"/>
                    <a:pt x="35623" y="77819"/>
                    <a:pt x="34671" y="74295"/>
                  </a:cubicBezTo>
                  <a:cubicBezTo>
                    <a:pt x="35909" y="74390"/>
                    <a:pt x="36195" y="73342"/>
                    <a:pt x="37243" y="73247"/>
                  </a:cubicBezTo>
                  <a:cubicBezTo>
                    <a:pt x="36767" y="74771"/>
                    <a:pt x="40481" y="77819"/>
                    <a:pt x="40862" y="74771"/>
                  </a:cubicBezTo>
                  <a:cubicBezTo>
                    <a:pt x="38195" y="73533"/>
                    <a:pt x="38100" y="70199"/>
                    <a:pt x="36386" y="68104"/>
                  </a:cubicBezTo>
                  <a:cubicBezTo>
                    <a:pt x="41243" y="66675"/>
                    <a:pt x="38481" y="71723"/>
                    <a:pt x="42386" y="71152"/>
                  </a:cubicBezTo>
                  <a:cubicBezTo>
                    <a:pt x="39243" y="63151"/>
                    <a:pt x="39529" y="56102"/>
                    <a:pt x="36671" y="49435"/>
                  </a:cubicBezTo>
                  <a:cubicBezTo>
                    <a:pt x="37910" y="46387"/>
                    <a:pt x="43053" y="47816"/>
                    <a:pt x="43434" y="43720"/>
                  </a:cubicBezTo>
                  <a:cubicBezTo>
                    <a:pt x="38671" y="44387"/>
                    <a:pt x="36386" y="48673"/>
                    <a:pt x="30766" y="45149"/>
                  </a:cubicBezTo>
                  <a:cubicBezTo>
                    <a:pt x="33528" y="43148"/>
                    <a:pt x="33147" y="46292"/>
                    <a:pt x="35814" y="44291"/>
                  </a:cubicBezTo>
                  <a:cubicBezTo>
                    <a:pt x="35909" y="42672"/>
                    <a:pt x="36100" y="40958"/>
                    <a:pt x="36195" y="39338"/>
                  </a:cubicBezTo>
                  <a:cubicBezTo>
                    <a:pt x="29146" y="39338"/>
                    <a:pt x="37243" y="30766"/>
                    <a:pt x="30766" y="28956"/>
                  </a:cubicBezTo>
                  <a:cubicBezTo>
                    <a:pt x="34480" y="30194"/>
                    <a:pt x="33052" y="30004"/>
                    <a:pt x="36957" y="29432"/>
                  </a:cubicBezTo>
                  <a:cubicBezTo>
                    <a:pt x="33623" y="32385"/>
                    <a:pt x="37814" y="35528"/>
                    <a:pt x="40100" y="37148"/>
                  </a:cubicBezTo>
                  <a:cubicBezTo>
                    <a:pt x="37814" y="34480"/>
                    <a:pt x="38576" y="29242"/>
                    <a:pt x="37243" y="25622"/>
                  </a:cubicBezTo>
                  <a:cubicBezTo>
                    <a:pt x="34862" y="25051"/>
                    <a:pt x="34671" y="27146"/>
                    <a:pt x="33338" y="27813"/>
                  </a:cubicBezTo>
                  <a:cubicBezTo>
                    <a:pt x="30861" y="25051"/>
                    <a:pt x="34766" y="23908"/>
                    <a:pt x="32576" y="21526"/>
                  </a:cubicBezTo>
                  <a:cubicBezTo>
                    <a:pt x="27908" y="21241"/>
                    <a:pt x="28385" y="23050"/>
                    <a:pt x="26479" y="19812"/>
                  </a:cubicBezTo>
                  <a:cubicBezTo>
                    <a:pt x="24860" y="22003"/>
                    <a:pt x="24479" y="25622"/>
                    <a:pt x="19812" y="24289"/>
                  </a:cubicBezTo>
                  <a:cubicBezTo>
                    <a:pt x="19717" y="20098"/>
                    <a:pt x="18193" y="17145"/>
                    <a:pt x="15526" y="15145"/>
                  </a:cubicBezTo>
                  <a:cubicBezTo>
                    <a:pt x="18955" y="16002"/>
                    <a:pt x="17050" y="10573"/>
                    <a:pt x="19621" y="10478"/>
                  </a:cubicBezTo>
                  <a:cubicBezTo>
                    <a:pt x="20193" y="12287"/>
                    <a:pt x="17621" y="16764"/>
                    <a:pt x="20384" y="16764"/>
                  </a:cubicBezTo>
                  <a:cubicBezTo>
                    <a:pt x="22288" y="13145"/>
                    <a:pt x="21717" y="12001"/>
                    <a:pt x="19717" y="9239"/>
                  </a:cubicBezTo>
                  <a:cubicBezTo>
                    <a:pt x="22670" y="7715"/>
                    <a:pt x="24098" y="12859"/>
                    <a:pt x="24670" y="9620"/>
                  </a:cubicBezTo>
                  <a:cubicBezTo>
                    <a:pt x="22765" y="7429"/>
                    <a:pt x="23717" y="2762"/>
                    <a:pt x="21622" y="667"/>
                  </a:cubicBezTo>
                  <a:cubicBezTo>
                    <a:pt x="17907" y="1429"/>
                    <a:pt x="17717" y="1429"/>
                    <a:pt x="14192" y="0"/>
                  </a:cubicBezTo>
                  <a:cubicBezTo>
                    <a:pt x="12668" y="4382"/>
                    <a:pt x="19336" y="2667"/>
                    <a:pt x="20288" y="1715"/>
                  </a:cubicBezTo>
                  <a:cubicBezTo>
                    <a:pt x="18097" y="6287"/>
                    <a:pt x="23527" y="4382"/>
                    <a:pt x="22288" y="8096"/>
                  </a:cubicBezTo>
                  <a:cubicBezTo>
                    <a:pt x="20574" y="7906"/>
                    <a:pt x="19526" y="8477"/>
                    <a:pt x="18479" y="9049"/>
                  </a:cubicBezTo>
                  <a:cubicBezTo>
                    <a:pt x="18479" y="6667"/>
                    <a:pt x="18002" y="4858"/>
                    <a:pt x="16383" y="3905"/>
                  </a:cubicBezTo>
                  <a:cubicBezTo>
                    <a:pt x="14288" y="7525"/>
                    <a:pt x="8668" y="-1429"/>
                    <a:pt x="7620" y="4382"/>
                  </a:cubicBezTo>
                  <a:cubicBezTo>
                    <a:pt x="14288" y="7620"/>
                    <a:pt x="12763" y="17812"/>
                    <a:pt x="17431" y="22670"/>
                  </a:cubicBezTo>
                  <a:cubicBezTo>
                    <a:pt x="15526" y="22955"/>
                    <a:pt x="11621" y="27432"/>
                    <a:pt x="14478" y="28670"/>
                  </a:cubicBezTo>
                  <a:cubicBezTo>
                    <a:pt x="14478" y="28004"/>
                    <a:pt x="15621" y="27337"/>
                    <a:pt x="15716" y="28766"/>
                  </a:cubicBezTo>
                  <a:cubicBezTo>
                    <a:pt x="13906" y="31528"/>
                    <a:pt x="10478" y="31242"/>
                    <a:pt x="9525" y="28289"/>
                  </a:cubicBezTo>
                  <a:cubicBezTo>
                    <a:pt x="8192" y="32099"/>
                    <a:pt x="4381" y="33052"/>
                    <a:pt x="2667" y="36481"/>
                  </a:cubicBezTo>
                  <a:cubicBezTo>
                    <a:pt x="2096" y="32575"/>
                    <a:pt x="5048" y="33052"/>
                    <a:pt x="4477" y="29146"/>
                  </a:cubicBezTo>
                  <a:cubicBezTo>
                    <a:pt x="-571" y="27718"/>
                    <a:pt x="3238" y="36767"/>
                    <a:pt x="0" y="37529"/>
                  </a:cubicBezTo>
                  <a:cubicBezTo>
                    <a:pt x="2000" y="40291"/>
                    <a:pt x="3810" y="38957"/>
                    <a:pt x="4763" y="40386"/>
                  </a:cubicBezTo>
                  <a:cubicBezTo>
                    <a:pt x="4667" y="41243"/>
                    <a:pt x="4667" y="42005"/>
                    <a:pt x="4572" y="42863"/>
                  </a:cubicBezTo>
                  <a:cubicBezTo>
                    <a:pt x="1429" y="39624"/>
                    <a:pt x="381" y="47054"/>
                    <a:pt x="95" y="51245"/>
                  </a:cubicBezTo>
                  <a:cubicBezTo>
                    <a:pt x="2286" y="51340"/>
                    <a:pt x="3905" y="51816"/>
                    <a:pt x="4953" y="52864"/>
                  </a:cubicBezTo>
                  <a:cubicBezTo>
                    <a:pt x="5429" y="50673"/>
                    <a:pt x="4191" y="46577"/>
                    <a:pt x="7811" y="48101"/>
                  </a:cubicBezTo>
                  <a:cubicBezTo>
                    <a:pt x="5620" y="50673"/>
                    <a:pt x="7429" y="54959"/>
                    <a:pt x="10001" y="52007"/>
                  </a:cubicBezTo>
                  <a:cubicBezTo>
                    <a:pt x="7334" y="49911"/>
                    <a:pt x="12287" y="48482"/>
                    <a:pt x="13906" y="49816"/>
                  </a:cubicBezTo>
                  <a:cubicBezTo>
                    <a:pt x="16193" y="47530"/>
                    <a:pt x="13906" y="48196"/>
                    <a:pt x="14288" y="44863"/>
                  </a:cubicBezTo>
                  <a:cubicBezTo>
                    <a:pt x="17240" y="45625"/>
                    <a:pt x="17145" y="42767"/>
                    <a:pt x="20574" y="44101"/>
                  </a:cubicBezTo>
                  <a:cubicBezTo>
                    <a:pt x="17050" y="47054"/>
                    <a:pt x="23336" y="45625"/>
                    <a:pt x="21336" y="50387"/>
                  </a:cubicBezTo>
                  <a:cubicBezTo>
                    <a:pt x="16859" y="52102"/>
                    <a:pt x="13335" y="47911"/>
                    <a:pt x="11144" y="53340"/>
                  </a:cubicBezTo>
                  <a:cubicBezTo>
                    <a:pt x="14097" y="57721"/>
                    <a:pt x="18955" y="60770"/>
                    <a:pt x="24575" y="56959"/>
                  </a:cubicBezTo>
                  <a:cubicBezTo>
                    <a:pt x="25908" y="60198"/>
                    <a:pt x="20479" y="61817"/>
                    <a:pt x="24098" y="63151"/>
                  </a:cubicBezTo>
                  <a:cubicBezTo>
                    <a:pt x="24575" y="61246"/>
                    <a:pt x="26861" y="62484"/>
                    <a:pt x="27813" y="63437"/>
                  </a:cubicBezTo>
                  <a:cubicBezTo>
                    <a:pt x="29813" y="58960"/>
                    <a:pt x="23241" y="55912"/>
                    <a:pt x="26098" y="54578"/>
                  </a:cubicBezTo>
                  <a:cubicBezTo>
                    <a:pt x="28861" y="58769"/>
                    <a:pt x="27908" y="60198"/>
                    <a:pt x="33338" y="57626"/>
                  </a:cubicBezTo>
                  <a:cubicBezTo>
                    <a:pt x="33052" y="59817"/>
                    <a:pt x="33338" y="61532"/>
                    <a:pt x="34195" y="62675"/>
                  </a:cubicBezTo>
                  <a:cubicBezTo>
                    <a:pt x="32671" y="62770"/>
                    <a:pt x="30671" y="62198"/>
                    <a:pt x="30385" y="63627"/>
                  </a:cubicBezTo>
                  <a:cubicBezTo>
                    <a:pt x="34385" y="62103"/>
                    <a:pt x="33528" y="73152"/>
                    <a:pt x="29813" y="71057"/>
                  </a:cubicBezTo>
                  <a:cubicBezTo>
                    <a:pt x="33623" y="67913"/>
                    <a:pt x="28670" y="67151"/>
                    <a:pt x="26479" y="65818"/>
                  </a:cubicBezTo>
                  <a:cubicBezTo>
                    <a:pt x="26384" y="69342"/>
                    <a:pt x="28480" y="70295"/>
                    <a:pt x="25051" y="68199"/>
                  </a:cubicBezTo>
                  <a:cubicBezTo>
                    <a:pt x="24479" y="70580"/>
                    <a:pt x="26575" y="70771"/>
                    <a:pt x="27242" y="72104"/>
                  </a:cubicBezTo>
                  <a:cubicBezTo>
                    <a:pt x="21527" y="71247"/>
                    <a:pt x="23527" y="73914"/>
                    <a:pt x="19336" y="76486"/>
                  </a:cubicBezTo>
                  <a:cubicBezTo>
                    <a:pt x="20479" y="71723"/>
                    <a:pt x="14478" y="72866"/>
                    <a:pt x="13621" y="69723"/>
                  </a:cubicBezTo>
                  <a:cubicBezTo>
                    <a:pt x="19717" y="69913"/>
                    <a:pt x="22288" y="72104"/>
                    <a:pt x="24765" y="70675"/>
                  </a:cubicBezTo>
                  <a:cubicBezTo>
                    <a:pt x="18669" y="69247"/>
                    <a:pt x="29051" y="66580"/>
                    <a:pt x="24098" y="63151"/>
                  </a:cubicBezTo>
                  <a:cubicBezTo>
                    <a:pt x="20384" y="64389"/>
                    <a:pt x="17812" y="64389"/>
                    <a:pt x="12668" y="64770"/>
                  </a:cubicBezTo>
                  <a:cubicBezTo>
                    <a:pt x="13240" y="68675"/>
                    <a:pt x="11049" y="69151"/>
                    <a:pt x="10859" y="72104"/>
                  </a:cubicBezTo>
                  <a:cubicBezTo>
                    <a:pt x="17907" y="75152"/>
                    <a:pt x="19240" y="82296"/>
                    <a:pt x="26098" y="83249"/>
                  </a:cubicBezTo>
                  <a:cubicBezTo>
                    <a:pt x="24098" y="83534"/>
                    <a:pt x="24955" y="87249"/>
                    <a:pt x="22193" y="86773"/>
                  </a:cubicBezTo>
                  <a:cubicBezTo>
                    <a:pt x="15050" y="84677"/>
                    <a:pt x="14002" y="77533"/>
                    <a:pt x="8192" y="74390"/>
                  </a:cubicBezTo>
                  <a:cubicBezTo>
                    <a:pt x="8192" y="82296"/>
                    <a:pt x="13049" y="77915"/>
                    <a:pt x="9811" y="85820"/>
                  </a:cubicBezTo>
                  <a:cubicBezTo>
                    <a:pt x="15526" y="87344"/>
                    <a:pt x="9335" y="81629"/>
                    <a:pt x="12573" y="82296"/>
                  </a:cubicBezTo>
                  <a:cubicBezTo>
                    <a:pt x="14002" y="83058"/>
                    <a:pt x="15240" y="83820"/>
                    <a:pt x="16097" y="85058"/>
                  </a:cubicBezTo>
                  <a:cubicBezTo>
                    <a:pt x="11430" y="90011"/>
                    <a:pt x="10001" y="86773"/>
                    <a:pt x="6287" y="83058"/>
                  </a:cubicBezTo>
                  <a:cubicBezTo>
                    <a:pt x="8192" y="90773"/>
                    <a:pt x="4381" y="81153"/>
                    <a:pt x="1048" y="86392"/>
                  </a:cubicBezTo>
                  <a:cubicBezTo>
                    <a:pt x="8192" y="96869"/>
                    <a:pt x="1619" y="119729"/>
                    <a:pt x="11525" y="127254"/>
                  </a:cubicBezTo>
                  <a:cubicBezTo>
                    <a:pt x="3715" y="132207"/>
                    <a:pt x="15812" y="139065"/>
                    <a:pt x="12763" y="142399"/>
                  </a:cubicBezTo>
                  <a:cubicBezTo>
                    <a:pt x="11049" y="141923"/>
                    <a:pt x="10859" y="140208"/>
                    <a:pt x="9239" y="139637"/>
                  </a:cubicBezTo>
                  <a:cubicBezTo>
                    <a:pt x="12097" y="148209"/>
                    <a:pt x="10001" y="152305"/>
                    <a:pt x="12763" y="157448"/>
                  </a:cubicBezTo>
                  <a:cubicBezTo>
                    <a:pt x="14669" y="154496"/>
                    <a:pt x="10478" y="151162"/>
                    <a:pt x="13240" y="151257"/>
                  </a:cubicBezTo>
                  <a:cubicBezTo>
                    <a:pt x="15526" y="153543"/>
                    <a:pt x="14859" y="151257"/>
                    <a:pt x="18193" y="151638"/>
                  </a:cubicBezTo>
                  <a:cubicBezTo>
                    <a:pt x="17717" y="158020"/>
                    <a:pt x="24384" y="150876"/>
                    <a:pt x="20193" y="158020"/>
                  </a:cubicBezTo>
                  <a:cubicBezTo>
                    <a:pt x="20764" y="153257"/>
                    <a:pt x="19240" y="157544"/>
                    <a:pt x="16573" y="156496"/>
                  </a:cubicBezTo>
                  <a:cubicBezTo>
                    <a:pt x="18193" y="161258"/>
                    <a:pt x="15335" y="160496"/>
                    <a:pt x="12573" y="159925"/>
                  </a:cubicBezTo>
                  <a:cubicBezTo>
                    <a:pt x="12668" y="163449"/>
                    <a:pt x="17336" y="169640"/>
                    <a:pt x="11716" y="171069"/>
                  </a:cubicBezTo>
                  <a:cubicBezTo>
                    <a:pt x="13240" y="167735"/>
                    <a:pt x="10478" y="162306"/>
                    <a:pt x="8382" y="165830"/>
                  </a:cubicBezTo>
                  <a:cubicBezTo>
                    <a:pt x="13811" y="169069"/>
                    <a:pt x="3143" y="179546"/>
                    <a:pt x="11144" y="178594"/>
                  </a:cubicBezTo>
                  <a:cubicBezTo>
                    <a:pt x="8287" y="180975"/>
                    <a:pt x="10001" y="185452"/>
                    <a:pt x="11716" y="187357"/>
                  </a:cubicBezTo>
                  <a:cubicBezTo>
                    <a:pt x="11049" y="188881"/>
                    <a:pt x="10573" y="190500"/>
                    <a:pt x="10096" y="192215"/>
                  </a:cubicBezTo>
                  <a:cubicBezTo>
                    <a:pt x="10668" y="190500"/>
                    <a:pt x="12192" y="193453"/>
                    <a:pt x="12668" y="191167"/>
                  </a:cubicBezTo>
                  <a:cubicBezTo>
                    <a:pt x="14002" y="191548"/>
                    <a:pt x="13335" y="193738"/>
                    <a:pt x="14954" y="193834"/>
                  </a:cubicBezTo>
                  <a:cubicBezTo>
                    <a:pt x="14383" y="195453"/>
                    <a:pt x="12573" y="195644"/>
                    <a:pt x="12192" y="197358"/>
                  </a:cubicBezTo>
                  <a:cubicBezTo>
                    <a:pt x="7620" y="196882"/>
                    <a:pt x="12478" y="192596"/>
                    <a:pt x="10096" y="192215"/>
                  </a:cubicBezTo>
                  <a:cubicBezTo>
                    <a:pt x="5334" y="208121"/>
                    <a:pt x="5810" y="229743"/>
                    <a:pt x="8858" y="238411"/>
                  </a:cubicBezTo>
                  <a:cubicBezTo>
                    <a:pt x="6287" y="242125"/>
                    <a:pt x="2286" y="247650"/>
                    <a:pt x="6477" y="251936"/>
                  </a:cubicBezTo>
                  <a:cubicBezTo>
                    <a:pt x="7334" y="250222"/>
                    <a:pt x="5525" y="245459"/>
                    <a:pt x="8192" y="245840"/>
                  </a:cubicBezTo>
                  <a:cubicBezTo>
                    <a:pt x="7811" y="249650"/>
                    <a:pt x="10382" y="250888"/>
                    <a:pt x="11335" y="253651"/>
                  </a:cubicBezTo>
                  <a:cubicBezTo>
                    <a:pt x="8477" y="253079"/>
                    <a:pt x="9715" y="257175"/>
                    <a:pt x="7334" y="257080"/>
                  </a:cubicBezTo>
                  <a:cubicBezTo>
                    <a:pt x="7048" y="255937"/>
                    <a:pt x="4381" y="251365"/>
                    <a:pt x="3810" y="254317"/>
                  </a:cubicBezTo>
                  <a:cubicBezTo>
                    <a:pt x="6668" y="254794"/>
                    <a:pt x="4096" y="259842"/>
                    <a:pt x="3334" y="260509"/>
                  </a:cubicBezTo>
                  <a:cubicBezTo>
                    <a:pt x="4858" y="260794"/>
                    <a:pt x="6287" y="261080"/>
                    <a:pt x="5620" y="263176"/>
                  </a:cubicBezTo>
                  <a:cubicBezTo>
                    <a:pt x="3429" y="263461"/>
                    <a:pt x="2572" y="261080"/>
                    <a:pt x="1905" y="262890"/>
                  </a:cubicBezTo>
                  <a:cubicBezTo>
                    <a:pt x="7715" y="265748"/>
                    <a:pt x="953" y="269748"/>
                    <a:pt x="953" y="274034"/>
                  </a:cubicBezTo>
                  <a:cubicBezTo>
                    <a:pt x="4477" y="274510"/>
                    <a:pt x="9620" y="273653"/>
                    <a:pt x="9430" y="277273"/>
                  </a:cubicBezTo>
                  <a:cubicBezTo>
                    <a:pt x="1048" y="274130"/>
                    <a:pt x="9811" y="286798"/>
                    <a:pt x="12287" y="288798"/>
                  </a:cubicBezTo>
                  <a:cubicBezTo>
                    <a:pt x="9049" y="290132"/>
                    <a:pt x="8763" y="283559"/>
                    <a:pt x="7429" y="287179"/>
                  </a:cubicBezTo>
                  <a:cubicBezTo>
                    <a:pt x="10573" y="287750"/>
                    <a:pt x="5525" y="289179"/>
                    <a:pt x="7048" y="292132"/>
                  </a:cubicBezTo>
                  <a:cubicBezTo>
                    <a:pt x="11811" y="291179"/>
                    <a:pt x="8668" y="296894"/>
                    <a:pt x="12954" y="296323"/>
                  </a:cubicBezTo>
                  <a:cubicBezTo>
                    <a:pt x="15907" y="293465"/>
                    <a:pt x="18002" y="292036"/>
                    <a:pt x="14573" y="291465"/>
                  </a:cubicBezTo>
                  <a:cubicBezTo>
                    <a:pt x="18764" y="287465"/>
                    <a:pt x="19526" y="292513"/>
                    <a:pt x="24479" y="292227"/>
                  </a:cubicBezTo>
                  <a:cubicBezTo>
                    <a:pt x="28385" y="286893"/>
                    <a:pt x="32004" y="281654"/>
                    <a:pt x="34385" y="278035"/>
                  </a:cubicBezTo>
                  <a:cubicBezTo>
                    <a:pt x="31242" y="286131"/>
                    <a:pt x="35338" y="294132"/>
                    <a:pt x="32480" y="301657"/>
                  </a:cubicBezTo>
                  <a:cubicBezTo>
                    <a:pt x="34862" y="302228"/>
                    <a:pt x="35052" y="300133"/>
                    <a:pt x="36386" y="299466"/>
                  </a:cubicBezTo>
                  <a:cubicBezTo>
                    <a:pt x="36386" y="300228"/>
                    <a:pt x="36481" y="300895"/>
                    <a:pt x="37529" y="300800"/>
                  </a:cubicBezTo>
                  <a:cubicBezTo>
                    <a:pt x="35338" y="301847"/>
                    <a:pt x="34100" y="303943"/>
                    <a:pt x="34480" y="308039"/>
                  </a:cubicBezTo>
                  <a:cubicBezTo>
                    <a:pt x="37910" y="307372"/>
                    <a:pt x="36767" y="310706"/>
                    <a:pt x="39243" y="310896"/>
                  </a:cubicBezTo>
                  <a:cubicBezTo>
                    <a:pt x="39624" y="309943"/>
                    <a:pt x="39529" y="308419"/>
                    <a:pt x="40672" y="308515"/>
                  </a:cubicBezTo>
                  <a:cubicBezTo>
                    <a:pt x="42386" y="314706"/>
                    <a:pt x="50959" y="318802"/>
                    <a:pt x="49435" y="324231"/>
                  </a:cubicBezTo>
                  <a:cubicBezTo>
                    <a:pt x="52673" y="324041"/>
                    <a:pt x="51530" y="327374"/>
                    <a:pt x="54007" y="327565"/>
                  </a:cubicBezTo>
                  <a:close/>
                  <a:moveTo>
                    <a:pt x="88678" y="316611"/>
                  </a:moveTo>
                  <a:cubicBezTo>
                    <a:pt x="90488" y="317373"/>
                    <a:pt x="91630" y="318707"/>
                    <a:pt x="93440" y="319468"/>
                  </a:cubicBezTo>
                  <a:cubicBezTo>
                    <a:pt x="94964" y="322421"/>
                    <a:pt x="89821" y="323850"/>
                    <a:pt x="93059" y="324422"/>
                  </a:cubicBezTo>
                  <a:cubicBezTo>
                    <a:pt x="87916" y="326326"/>
                    <a:pt x="92678" y="318802"/>
                    <a:pt x="87154" y="320231"/>
                  </a:cubicBezTo>
                  <a:cubicBezTo>
                    <a:pt x="87916" y="319278"/>
                    <a:pt x="88583" y="318325"/>
                    <a:pt x="88678" y="316611"/>
                  </a:cubicBezTo>
                  <a:close/>
                  <a:moveTo>
                    <a:pt x="76676" y="279368"/>
                  </a:moveTo>
                  <a:cubicBezTo>
                    <a:pt x="79629" y="279178"/>
                    <a:pt x="81439" y="279940"/>
                    <a:pt x="82772" y="281083"/>
                  </a:cubicBezTo>
                  <a:cubicBezTo>
                    <a:pt x="82391" y="282511"/>
                    <a:pt x="81439" y="281654"/>
                    <a:pt x="81534" y="280988"/>
                  </a:cubicBezTo>
                  <a:cubicBezTo>
                    <a:pt x="79438" y="280321"/>
                    <a:pt x="79153" y="281750"/>
                    <a:pt x="78867" y="283274"/>
                  </a:cubicBezTo>
                  <a:cubicBezTo>
                    <a:pt x="76010" y="283464"/>
                    <a:pt x="74104" y="282702"/>
                    <a:pt x="72771" y="281559"/>
                  </a:cubicBezTo>
                  <a:cubicBezTo>
                    <a:pt x="73628" y="277368"/>
                    <a:pt x="77343" y="285274"/>
                    <a:pt x="76676" y="279368"/>
                  </a:cubicBezTo>
                  <a:close/>
                  <a:moveTo>
                    <a:pt x="57055" y="151352"/>
                  </a:moveTo>
                  <a:cubicBezTo>
                    <a:pt x="56197" y="151257"/>
                    <a:pt x="55436" y="151257"/>
                    <a:pt x="54578" y="151162"/>
                  </a:cubicBezTo>
                  <a:cubicBezTo>
                    <a:pt x="56102" y="148590"/>
                    <a:pt x="60484" y="153734"/>
                    <a:pt x="62198" y="149257"/>
                  </a:cubicBezTo>
                  <a:cubicBezTo>
                    <a:pt x="66294" y="155734"/>
                    <a:pt x="58198" y="159544"/>
                    <a:pt x="55150" y="158687"/>
                  </a:cubicBezTo>
                  <a:cubicBezTo>
                    <a:pt x="52292" y="157353"/>
                    <a:pt x="58293" y="155353"/>
                    <a:pt x="57055" y="151352"/>
                  </a:cubicBezTo>
                  <a:close/>
                  <a:moveTo>
                    <a:pt x="2858" y="48196"/>
                  </a:moveTo>
                  <a:cubicBezTo>
                    <a:pt x="2572" y="41243"/>
                    <a:pt x="9430" y="47911"/>
                    <a:pt x="10573" y="45053"/>
                  </a:cubicBezTo>
                  <a:cubicBezTo>
                    <a:pt x="14669" y="48673"/>
                    <a:pt x="4572" y="46958"/>
                    <a:pt x="2858" y="48196"/>
                  </a:cubicBezTo>
                  <a:close/>
                  <a:moveTo>
                    <a:pt x="12097" y="42672"/>
                  </a:moveTo>
                  <a:cubicBezTo>
                    <a:pt x="11049" y="41815"/>
                    <a:pt x="10001" y="40958"/>
                    <a:pt x="9620" y="42482"/>
                  </a:cubicBezTo>
                  <a:cubicBezTo>
                    <a:pt x="8001" y="38957"/>
                    <a:pt x="5905" y="36004"/>
                    <a:pt x="7906" y="32290"/>
                  </a:cubicBezTo>
                  <a:cubicBezTo>
                    <a:pt x="11906" y="32004"/>
                    <a:pt x="10954" y="35909"/>
                    <a:pt x="13811" y="36576"/>
                  </a:cubicBezTo>
                  <a:cubicBezTo>
                    <a:pt x="12573" y="37909"/>
                    <a:pt x="11906" y="39719"/>
                    <a:pt x="12097" y="42672"/>
                  </a:cubicBezTo>
                  <a:close/>
                  <a:moveTo>
                    <a:pt x="21527" y="33433"/>
                  </a:moveTo>
                  <a:cubicBezTo>
                    <a:pt x="20574" y="29623"/>
                    <a:pt x="16669" y="28289"/>
                    <a:pt x="16002" y="24194"/>
                  </a:cubicBezTo>
                  <a:cubicBezTo>
                    <a:pt x="19050" y="26099"/>
                    <a:pt x="24670" y="29908"/>
                    <a:pt x="21527" y="33433"/>
                  </a:cubicBezTo>
                  <a:close/>
                  <a:moveTo>
                    <a:pt x="29623" y="41529"/>
                  </a:moveTo>
                  <a:cubicBezTo>
                    <a:pt x="25908" y="39338"/>
                    <a:pt x="28765" y="34766"/>
                    <a:pt x="32671" y="34290"/>
                  </a:cubicBezTo>
                  <a:cubicBezTo>
                    <a:pt x="32956" y="36481"/>
                    <a:pt x="31528" y="36576"/>
                    <a:pt x="30004" y="36576"/>
                  </a:cubicBezTo>
                  <a:cubicBezTo>
                    <a:pt x="31337" y="38576"/>
                    <a:pt x="31242" y="39815"/>
                    <a:pt x="29623" y="41529"/>
                  </a:cubicBezTo>
                  <a:close/>
                  <a:moveTo>
                    <a:pt x="6001" y="102203"/>
                  </a:moveTo>
                  <a:cubicBezTo>
                    <a:pt x="7048" y="99822"/>
                    <a:pt x="9620" y="99155"/>
                    <a:pt x="12478" y="98965"/>
                  </a:cubicBezTo>
                  <a:cubicBezTo>
                    <a:pt x="11430" y="101727"/>
                    <a:pt x="8192" y="104966"/>
                    <a:pt x="6001" y="102203"/>
                  </a:cubicBezTo>
                  <a:close/>
                  <a:moveTo>
                    <a:pt x="16573" y="125635"/>
                  </a:moveTo>
                  <a:cubicBezTo>
                    <a:pt x="11716" y="126968"/>
                    <a:pt x="15526" y="118110"/>
                    <a:pt x="9811" y="116300"/>
                  </a:cubicBezTo>
                  <a:cubicBezTo>
                    <a:pt x="10573" y="115348"/>
                    <a:pt x="11239" y="114395"/>
                    <a:pt x="11335" y="112681"/>
                  </a:cubicBezTo>
                  <a:cubicBezTo>
                    <a:pt x="15526" y="113538"/>
                    <a:pt x="12668" y="116205"/>
                    <a:pt x="17431" y="114395"/>
                  </a:cubicBezTo>
                  <a:cubicBezTo>
                    <a:pt x="17336" y="118110"/>
                    <a:pt x="14002" y="121158"/>
                    <a:pt x="16573" y="125635"/>
                  </a:cubicBezTo>
                  <a:close/>
                  <a:moveTo>
                    <a:pt x="53435" y="257461"/>
                  </a:moveTo>
                  <a:cubicBezTo>
                    <a:pt x="52292" y="256508"/>
                    <a:pt x="54673" y="251746"/>
                    <a:pt x="51530" y="249746"/>
                  </a:cubicBezTo>
                  <a:cubicBezTo>
                    <a:pt x="49530" y="250126"/>
                    <a:pt x="50197" y="253556"/>
                    <a:pt x="46387" y="251841"/>
                  </a:cubicBezTo>
                  <a:cubicBezTo>
                    <a:pt x="46292" y="248507"/>
                    <a:pt x="51245" y="251270"/>
                    <a:pt x="50483" y="247174"/>
                  </a:cubicBezTo>
                  <a:cubicBezTo>
                    <a:pt x="51721" y="248984"/>
                    <a:pt x="62103" y="254413"/>
                    <a:pt x="55054" y="252508"/>
                  </a:cubicBezTo>
                  <a:cubicBezTo>
                    <a:pt x="54959" y="253746"/>
                    <a:pt x="54864" y="254984"/>
                    <a:pt x="54769" y="256223"/>
                  </a:cubicBezTo>
                  <a:cubicBezTo>
                    <a:pt x="58484" y="257461"/>
                    <a:pt x="57436" y="253079"/>
                    <a:pt x="61151" y="254222"/>
                  </a:cubicBezTo>
                  <a:cubicBezTo>
                    <a:pt x="58007" y="256508"/>
                    <a:pt x="62484" y="259271"/>
                    <a:pt x="59341" y="261557"/>
                  </a:cubicBezTo>
                  <a:cubicBezTo>
                    <a:pt x="55721" y="262318"/>
                    <a:pt x="55150" y="254603"/>
                    <a:pt x="53435" y="257461"/>
                  </a:cubicBezTo>
                  <a:close/>
                  <a:moveTo>
                    <a:pt x="56579" y="296513"/>
                  </a:moveTo>
                  <a:cubicBezTo>
                    <a:pt x="52769" y="301847"/>
                    <a:pt x="53530" y="287655"/>
                    <a:pt x="49339" y="293370"/>
                  </a:cubicBezTo>
                  <a:cubicBezTo>
                    <a:pt x="49244" y="287941"/>
                    <a:pt x="44101" y="284988"/>
                    <a:pt x="46577" y="280607"/>
                  </a:cubicBezTo>
                  <a:cubicBezTo>
                    <a:pt x="50292" y="289655"/>
                    <a:pt x="53245" y="284893"/>
                    <a:pt x="56579" y="296513"/>
                  </a:cubicBezTo>
                  <a:close/>
                  <a:moveTo>
                    <a:pt x="61436" y="298133"/>
                  </a:moveTo>
                  <a:cubicBezTo>
                    <a:pt x="59150" y="295370"/>
                    <a:pt x="59150" y="291465"/>
                    <a:pt x="58293" y="290417"/>
                  </a:cubicBezTo>
                  <a:cubicBezTo>
                    <a:pt x="61913" y="287084"/>
                    <a:pt x="63532" y="295847"/>
                    <a:pt x="61436" y="298133"/>
                  </a:cubicBezTo>
                  <a:close/>
                  <a:moveTo>
                    <a:pt x="68294" y="274987"/>
                  </a:moveTo>
                  <a:cubicBezTo>
                    <a:pt x="67723" y="277940"/>
                    <a:pt x="62865" y="269081"/>
                    <a:pt x="62294" y="271939"/>
                  </a:cubicBezTo>
                  <a:cubicBezTo>
                    <a:pt x="58864" y="266986"/>
                    <a:pt x="69723" y="270986"/>
                    <a:pt x="68294" y="274987"/>
                  </a:cubicBezTo>
                  <a:close/>
                  <a:moveTo>
                    <a:pt x="68771" y="314992"/>
                  </a:moveTo>
                  <a:cubicBezTo>
                    <a:pt x="70390" y="315468"/>
                    <a:pt x="69533" y="318135"/>
                    <a:pt x="69628" y="320040"/>
                  </a:cubicBezTo>
                  <a:cubicBezTo>
                    <a:pt x="68485" y="315563"/>
                    <a:pt x="63722" y="319468"/>
                    <a:pt x="68294" y="321183"/>
                  </a:cubicBezTo>
                  <a:cubicBezTo>
                    <a:pt x="66865" y="324422"/>
                    <a:pt x="64008" y="319564"/>
                    <a:pt x="62198" y="319468"/>
                  </a:cubicBezTo>
                  <a:cubicBezTo>
                    <a:pt x="62484" y="315754"/>
                    <a:pt x="68580" y="318802"/>
                    <a:pt x="68771" y="314992"/>
                  </a:cubicBezTo>
                  <a:close/>
                  <a:moveTo>
                    <a:pt x="71342" y="283940"/>
                  </a:moveTo>
                  <a:cubicBezTo>
                    <a:pt x="68771" y="282226"/>
                    <a:pt x="64484" y="282035"/>
                    <a:pt x="62960" y="279464"/>
                  </a:cubicBezTo>
                  <a:cubicBezTo>
                    <a:pt x="64389" y="277559"/>
                    <a:pt x="71247" y="280892"/>
                    <a:pt x="71342" y="283940"/>
                  </a:cubicBezTo>
                  <a:close/>
                  <a:moveTo>
                    <a:pt x="64198" y="217075"/>
                  </a:moveTo>
                  <a:cubicBezTo>
                    <a:pt x="68485" y="218408"/>
                    <a:pt x="65246" y="221551"/>
                    <a:pt x="63722" y="223361"/>
                  </a:cubicBezTo>
                  <a:cubicBezTo>
                    <a:pt x="66675" y="225838"/>
                    <a:pt x="64961" y="225076"/>
                    <a:pt x="64484" y="229648"/>
                  </a:cubicBezTo>
                  <a:cubicBezTo>
                    <a:pt x="66675" y="229553"/>
                    <a:pt x="67532" y="227743"/>
                    <a:pt x="67342" y="224885"/>
                  </a:cubicBezTo>
                  <a:cubicBezTo>
                    <a:pt x="70580" y="226314"/>
                    <a:pt x="71628" y="229743"/>
                    <a:pt x="74295" y="231648"/>
                  </a:cubicBezTo>
                  <a:cubicBezTo>
                    <a:pt x="75724" y="229267"/>
                    <a:pt x="79153" y="229171"/>
                    <a:pt x="80963" y="227171"/>
                  </a:cubicBezTo>
                  <a:cubicBezTo>
                    <a:pt x="84487" y="231838"/>
                    <a:pt x="72676" y="230124"/>
                    <a:pt x="75057" y="237934"/>
                  </a:cubicBezTo>
                  <a:cubicBezTo>
                    <a:pt x="73438" y="236982"/>
                    <a:pt x="72962" y="235077"/>
                    <a:pt x="72962" y="232791"/>
                  </a:cubicBezTo>
                  <a:cubicBezTo>
                    <a:pt x="71914" y="232982"/>
                    <a:pt x="71628" y="233934"/>
                    <a:pt x="70390" y="233839"/>
                  </a:cubicBezTo>
                  <a:cubicBezTo>
                    <a:pt x="74867" y="238601"/>
                    <a:pt x="75247" y="241173"/>
                    <a:pt x="78200" y="245745"/>
                  </a:cubicBezTo>
                  <a:cubicBezTo>
                    <a:pt x="74581" y="245745"/>
                    <a:pt x="74104" y="243078"/>
                    <a:pt x="72295" y="241554"/>
                  </a:cubicBezTo>
                  <a:cubicBezTo>
                    <a:pt x="69056" y="241554"/>
                    <a:pt x="73819" y="243840"/>
                    <a:pt x="71914" y="246507"/>
                  </a:cubicBezTo>
                  <a:cubicBezTo>
                    <a:pt x="69152" y="245745"/>
                    <a:pt x="67628" y="243935"/>
                    <a:pt x="67342" y="241078"/>
                  </a:cubicBezTo>
                  <a:cubicBezTo>
                    <a:pt x="65913" y="241173"/>
                    <a:pt x="66104" y="243269"/>
                    <a:pt x="65818" y="244697"/>
                  </a:cubicBezTo>
                  <a:cubicBezTo>
                    <a:pt x="61055" y="242888"/>
                    <a:pt x="66961" y="238601"/>
                    <a:pt x="64103" y="234505"/>
                  </a:cubicBezTo>
                  <a:cubicBezTo>
                    <a:pt x="67532" y="233934"/>
                    <a:pt x="66294" y="237268"/>
                    <a:pt x="67532" y="238601"/>
                  </a:cubicBezTo>
                  <a:cubicBezTo>
                    <a:pt x="70485" y="238506"/>
                    <a:pt x="68675" y="233172"/>
                    <a:pt x="68009" y="232315"/>
                  </a:cubicBezTo>
                  <a:cubicBezTo>
                    <a:pt x="66865" y="233172"/>
                    <a:pt x="65056" y="233458"/>
                    <a:pt x="62960" y="233172"/>
                  </a:cubicBezTo>
                  <a:cubicBezTo>
                    <a:pt x="60865" y="225742"/>
                    <a:pt x="60388" y="225171"/>
                    <a:pt x="59341" y="215360"/>
                  </a:cubicBezTo>
                  <a:cubicBezTo>
                    <a:pt x="63341" y="214694"/>
                    <a:pt x="63055" y="225552"/>
                    <a:pt x="64198" y="217075"/>
                  </a:cubicBezTo>
                  <a:close/>
                  <a:moveTo>
                    <a:pt x="67723" y="251079"/>
                  </a:moveTo>
                  <a:cubicBezTo>
                    <a:pt x="64865" y="253841"/>
                    <a:pt x="64198" y="258509"/>
                    <a:pt x="68199" y="261080"/>
                  </a:cubicBezTo>
                  <a:cubicBezTo>
                    <a:pt x="63722" y="264795"/>
                    <a:pt x="65722" y="253175"/>
                    <a:pt x="61341" y="253079"/>
                  </a:cubicBezTo>
                  <a:cubicBezTo>
                    <a:pt x="61722" y="251270"/>
                    <a:pt x="65056" y="252889"/>
                    <a:pt x="65246" y="250888"/>
                  </a:cubicBezTo>
                  <a:cubicBezTo>
                    <a:pt x="63627" y="250317"/>
                    <a:pt x="58864" y="248698"/>
                    <a:pt x="56960" y="245269"/>
                  </a:cubicBezTo>
                  <a:cubicBezTo>
                    <a:pt x="62008" y="240506"/>
                    <a:pt x="65151" y="247364"/>
                    <a:pt x="67723" y="251079"/>
                  </a:cubicBezTo>
                  <a:close/>
                  <a:moveTo>
                    <a:pt x="53054" y="247459"/>
                  </a:moveTo>
                  <a:cubicBezTo>
                    <a:pt x="53150" y="244412"/>
                    <a:pt x="53340" y="241459"/>
                    <a:pt x="54864" y="240125"/>
                  </a:cubicBezTo>
                  <a:cubicBezTo>
                    <a:pt x="56769" y="240221"/>
                    <a:pt x="56864" y="249460"/>
                    <a:pt x="53054" y="247459"/>
                  </a:cubicBezTo>
                  <a:close/>
                  <a:moveTo>
                    <a:pt x="49911" y="177070"/>
                  </a:moveTo>
                  <a:cubicBezTo>
                    <a:pt x="56007" y="177832"/>
                    <a:pt x="50006" y="181546"/>
                    <a:pt x="55721" y="182594"/>
                  </a:cubicBezTo>
                  <a:cubicBezTo>
                    <a:pt x="53721" y="187642"/>
                    <a:pt x="47815" y="182404"/>
                    <a:pt x="49911" y="177070"/>
                  </a:cubicBezTo>
                  <a:close/>
                  <a:moveTo>
                    <a:pt x="49816" y="224600"/>
                  </a:moveTo>
                  <a:cubicBezTo>
                    <a:pt x="47054" y="223457"/>
                    <a:pt x="47435" y="219646"/>
                    <a:pt x="44005" y="219170"/>
                  </a:cubicBezTo>
                  <a:cubicBezTo>
                    <a:pt x="45339" y="214694"/>
                    <a:pt x="51721" y="219551"/>
                    <a:pt x="49816" y="224600"/>
                  </a:cubicBezTo>
                  <a:close/>
                  <a:moveTo>
                    <a:pt x="50483" y="154591"/>
                  </a:moveTo>
                  <a:cubicBezTo>
                    <a:pt x="46292" y="158020"/>
                    <a:pt x="47149" y="147447"/>
                    <a:pt x="43625" y="146495"/>
                  </a:cubicBezTo>
                  <a:cubicBezTo>
                    <a:pt x="48673" y="142304"/>
                    <a:pt x="45625" y="154876"/>
                    <a:pt x="50483" y="154591"/>
                  </a:cubicBezTo>
                  <a:close/>
                  <a:moveTo>
                    <a:pt x="49625" y="258413"/>
                  </a:moveTo>
                  <a:cubicBezTo>
                    <a:pt x="49530" y="260033"/>
                    <a:pt x="49339" y="261747"/>
                    <a:pt x="49244" y="263366"/>
                  </a:cubicBezTo>
                  <a:cubicBezTo>
                    <a:pt x="48196" y="261175"/>
                    <a:pt x="44958" y="258604"/>
                    <a:pt x="45434" y="264319"/>
                  </a:cubicBezTo>
                  <a:cubicBezTo>
                    <a:pt x="43339" y="262985"/>
                    <a:pt x="43720" y="259556"/>
                    <a:pt x="40862" y="258890"/>
                  </a:cubicBezTo>
                  <a:cubicBezTo>
                    <a:pt x="43244" y="258127"/>
                    <a:pt x="45434" y="261271"/>
                    <a:pt x="49625" y="258413"/>
                  </a:cubicBezTo>
                  <a:close/>
                  <a:moveTo>
                    <a:pt x="40196" y="188786"/>
                  </a:moveTo>
                  <a:cubicBezTo>
                    <a:pt x="39243" y="195072"/>
                    <a:pt x="39148" y="190691"/>
                    <a:pt x="37243" y="194786"/>
                  </a:cubicBezTo>
                  <a:cubicBezTo>
                    <a:pt x="39814" y="197834"/>
                    <a:pt x="33814" y="192691"/>
                    <a:pt x="35147" y="189643"/>
                  </a:cubicBezTo>
                  <a:cubicBezTo>
                    <a:pt x="37910" y="189071"/>
                    <a:pt x="38862" y="193453"/>
                    <a:pt x="38957" y="188690"/>
                  </a:cubicBezTo>
                  <a:cubicBezTo>
                    <a:pt x="37338" y="187071"/>
                    <a:pt x="38957" y="188214"/>
                    <a:pt x="40196" y="188786"/>
                  </a:cubicBezTo>
                  <a:close/>
                  <a:moveTo>
                    <a:pt x="35909" y="164687"/>
                  </a:moveTo>
                  <a:cubicBezTo>
                    <a:pt x="37814" y="168878"/>
                    <a:pt x="29718" y="158877"/>
                    <a:pt x="33242" y="166973"/>
                  </a:cubicBezTo>
                  <a:cubicBezTo>
                    <a:pt x="28385" y="163449"/>
                    <a:pt x="22955" y="160306"/>
                    <a:pt x="23146" y="152400"/>
                  </a:cubicBezTo>
                  <a:cubicBezTo>
                    <a:pt x="24194" y="151829"/>
                    <a:pt x="25241" y="151257"/>
                    <a:pt x="26956" y="151448"/>
                  </a:cubicBezTo>
                  <a:cubicBezTo>
                    <a:pt x="27718" y="146018"/>
                    <a:pt x="23241" y="140684"/>
                    <a:pt x="26956" y="136398"/>
                  </a:cubicBezTo>
                  <a:cubicBezTo>
                    <a:pt x="26098" y="136303"/>
                    <a:pt x="25337" y="136303"/>
                    <a:pt x="24479" y="136208"/>
                  </a:cubicBezTo>
                  <a:cubicBezTo>
                    <a:pt x="28575" y="133350"/>
                    <a:pt x="30194" y="142018"/>
                    <a:pt x="34385" y="137065"/>
                  </a:cubicBezTo>
                  <a:cubicBezTo>
                    <a:pt x="32195" y="140684"/>
                    <a:pt x="30575" y="144113"/>
                    <a:pt x="33433" y="148209"/>
                  </a:cubicBezTo>
                  <a:cubicBezTo>
                    <a:pt x="32766" y="150019"/>
                    <a:pt x="31909" y="147542"/>
                    <a:pt x="29718" y="147923"/>
                  </a:cubicBezTo>
                  <a:cubicBezTo>
                    <a:pt x="31909" y="151924"/>
                    <a:pt x="30766" y="151543"/>
                    <a:pt x="30194" y="157925"/>
                  </a:cubicBezTo>
                  <a:cubicBezTo>
                    <a:pt x="33528" y="156591"/>
                    <a:pt x="34290" y="155734"/>
                    <a:pt x="33242" y="151924"/>
                  </a:cubicBezTo>
                  <a:cubicBezTo>
                    <a:pt x="34576" y="153067"/>
                    <a:pt x="36481" y="153829"/>
                    <a:pt x="39338" y="153638"/>
                  </a:cubicBezTo>
                  <a:cubicBezTo>
                    <a:pt x="37243" y="157925"/>
                    <a:pt x="29146" y="158305"/>
                    <a:pt x="35909" y="164687"/>
                  </a:cubicBezTo>
                  <a:close/>
                  <a:moveTo>
                    <a:pt x="29146" y="201740"/>
                  </a:moveTo>
                  <a:cubicBezTo>
                    <a:pt x="25241" y="199834"/>
                    <a:pt x="27908" y="205645"/>
                    <a:pt x="24003" y="203835"/>
                  </a:cubicBezTo>
                  <a:cubicBezTo>
                    <a:pt x="21241" y="200692"/>
                    <a:pt x="26003" y="201644"/>
                    <a:pt x="25718" y="197739"/>
                  </a:cubicBezTo>
                  <a:cubicBezTo>
                    <a:pt x="24670" y="198311"/>
                    <a:pt x="23622" y="198882"/>
                    <a:pt x="21908" y="198692"/>
                  </a:cubicBezTo>
                  <a:cubicBezTo>
                    <a:pt x="21336" y="195263"/>
                    <a:pt x="24670" y="196501"/>
                    <a:pt x="25908" y="195263"/>
                  </a:cubicBezTo>
                  <a:cubicBezTo>
                    <a:pt x="21622" y="192881"/>
                    <a:pt x="25527" y="190119"/>
                    <a:pt x="25432" y="185261"/>
                  </a:cubicBezTo>
                  <a:cubicBezTo>
                    <a:pt x="29909" y="190500"/>
                    <a:pt x="25432" y="194786"/>
                    <a:pt x="29146" y="201740"/>
                  </a:cubicBezTo>
                  <a:close/>
                  <a:moveTo>
                    <a:pt x="34100" y="109538"/>
                  </a:moveTo>
                  <a:cubicBezTo>
                    <a:pt x="35147" y="115824"/>
                    <a:pt x="39529" y="112014"/>
                    <a:pt x="39624" y="118777"/>
                  </a:cubicBezTo>
                  <a:cubicBezTo>
                    <a:pt x="35528" y="120396"/>
                    <a:pt x="35243" y="118777"/>
                    <a:pt x="30956" y="118110"/>
                  </a:cubicBezTo>
                  <a:cubicBezTo>
                    <a:pt x="31337" y="115824"/>
                    <a:pt x="35243" y="117729"/>
                    <a:pt x="36100" y="116015"/>
                  </a:cubicBezTo>
                  <a:cubicBezTo>
                    <a:pt x="35814" y="114300"/>
                    <a:pt x="34100" y="113919"/>
                    <a:pt x="33909" y="112109"/>
                  </a:cubicBezTo>
                  <a:cubicBezTo>
                    <a:pt x="32766" y="112967"/>
                    <a:pt x="31052" y="113252"/>
                    <a:pt x="28861" y="112967"/>
                  </a:cubicBezTo>
                  <a:cubicBezTo>
                    <a:pt x="30099" y="108299"/>
                    <a:pt x="32956" y="114109"/>
                    <a:pt x="34100" y="109538"/>
                  </a:cubicBezTo>
                  <a:close/>
                  <a:moveTo>
                    <a:pt x="25813" y="88773"/>
                  </a:moveTo>
                  <a:cubicBezTo>
                    <a:pt x="32576" y="93250"/>
                    <a:pt x="27718" y="101441"/>
                    <a:pt x="31813" y="106775"/>
                  </a:cubicBezTo>
                  <a:cubicBezTo>
                    <a:pt x="31528" y="107728"/>
                    <a:pt x="30480" y="107918"/>
                    <a:pt x="30385" y="109157"/>
                  </a:cubicBezTo>
                  <a:cubicBezTo>
                    <a:pt x="29337" y="108871"/>
                    <a:pt x="29146" y="109538"/>
                    <a:pt x="29051" y="110300"/>
                  </a:cubicBezTo>
                  <a:cubicBezTo>
                    <a:pt x="28575" y="107061"/>
                    <a:pt x="27242" y="102203"/>
                    <a:pt x="22384" y="99727"/>
                  </a:cubicBezTo>
                  <a:cubicBezTo>
                    <a:pt x="22384" y="94774"/>
                    <a:pt x="23146" y="90583"/>
                    <a:pt x="25813" y="88773"/>
                  </a:cubicBezTo>
                  <a:close/>
                  <a:moveTo>
                    <a:pt x="18574" y="116967"/>
                  </a:moveTo>
                  <a:cubicBezTo>
                    <a:pt x="21527" y="118682"/>
                    <a:pt x="23431" y="125063"/>
                    <a:pt x="21527" y="127254"/>
                  </a:cubicBezTo>
                  <a:cubicBezTo>
                    <a:pt x="22670" y="128492"/>
                    <a:pt x="27908" y="124587"/>
                    <a:pt x="27432" y="131445"/>
                  </a:cubicBezTo>
                  <a:cubicBezTo>
                    <a:pt x="25622" y="131254"/>
                    <a:pt x="23908" y="130969"/>
                    <a:pt x="23622" y="132398"/>
                  </a:cubicBezTo>
                  <a:cubicBezTo>
                    <a:pt x="22193" y="132017"/>
                    <a:pt x="23051" y="131064"/>
                    <a:pt x="23717" y="131159"/>
                  </a:cubicBezTo>
                  <a:cubicBezTo>
                    <a:pt x="17621" y="127921"/>
                    <a:pt x="21336" y="123349"/>
                    <a:pt x="18574" y="116967"/>
                  </a:cubicBezTo>
                  <a:close/>
                  <a:moveTo>
                    <a:pt x="16193" y="161830"/>
                  </a:moveTo>
                  <a:cubicBezTo>
                    <a:pt x="17907" y="163068"/>
                    <a:pt x="17621" y="166021"/>
                    <a:pt x="18193" y="168307"/>
                  </a:cubicBezTo>
                  <a:cubicBezTo>
                    <a:pt x="19812" y="168116"/>
                    <a:pt x="20098" y="164687"/>
                    <a:pt x="18479" y="164592"/>
                  </a:cubicBezTo>
                  <a:cubicBezTo>
                    <a:pt x="20764" y="159449"/>
                    <a:pt x="21717" y="170783"/>
                    <a:pt x="23336" y="166211"/>
                  </a:cubicBezTo>
                  <a:cubicBezTo>
                    <a:pt x="26479" y="169736"/>
                    <a:pt x="18383" y="172117"/>
                    <a:pt x="15526" y="169354"/>
                  </a:cubicBezTo>
                  <a:cubicBezTo>
                    <a:pt x="15716" y="166783"/>
                    <a:pt x="16002" y="164401"/>
                    <a:pt x="16193" y="161830"/>
                  </a:cubicBezTo>
                  <a:close/>
                  <a:moveTo>
                    <a:pt x="9049" y="280130"/>
                  </a:moveTo>
                  <a:cubicBezTo>
                    <a:pt x="8668" y="277368"/>
                    <a:pt x="16764" y="277654"/>
                    <a:pt x="13145" y="275463"/>
                  </a:cubicBezTo>
                  <a:cubicBezTo>
                    <a:pt x="13716" y="272606"/>
                    <a:pt x="16383" y="277177"/>
                    <a:pt x="18002" y="277082"/>
                  </a:cubicBezTo>
                  <a:cubicBezTo>
                    <a:pt x="15145" y="278225"/>
                    <a:pt x="13335" y="280607"/>
                    <a:pt x="9049" y="280130"/>
                  </a:cubicBezTo>
                  <a:close/>
                  <a:moveTo>
                    <a:pt x="22670" y="266224"/>
                  </a:moveTo>
                  <a:cubicBezTo>
                    <a:pt x="19907" y="266128"/>
                    <a:pt x="21717" y="271463"/>
                    <a:pt x="20764" y="273558"/>
                  </a:cubicBezTo>
                  <a:cubicBezTo>
                    <a:pt x="18383" y="271177"/>
                    <a:pt x="18288" y="274320"/>
                    <a:pt x="15907" y="271939"/>
                  </a:cubicBezTo>
                  <a:cubicBezTo>
                    <a:pt x="22384" y="266986"/>
                    <a:pt x="19526" y="258985"/>
                    <a:pt x="27146" y="256603"/>
                  </a:cubicBezTo>
                  <a:cubicBezTo>
                    <a:pt x="23908" y="259937"/>
                    <a:pt x="25908" y="261461"/>
                    <a:pt x="23908" y="265081"/>
                  </a:cubicBezTo>
                  <a:cubicBezTo>
                    <a:pt x="25908" y="265557"/>
                    <a:pt x="26194" y="264128"/>
                    <a:pt x="27718" y="264128"/>
                  </a:cubicBezTo>
                  <a:cubicBezTo>
                    <a:pt x="24670" y="266700"/>
                    <a:pt x="29718" y="269081"/>
                    <a:pt x="30671" y="274415"/>
                  </a:cubicBezTo>
                  <a:cubicBezTo>
                    <a:pt x="26670" y="274415"/>
                    <a:pt x="24479" y="270986"/>
                    <a:pt x="22670" y="266224"/>
                  </a:cubicBezTo>
                  <a:close/>
                  <a:moveTo>
                    <a:pt x="33719" y="192024"/>
                  </a:moveTo>
                  <a:cubicBezTo>
                    <a:pt x="32195" y="190691"/>
                    <a:pt x="31528" y="188404"/>
                    <a:pt x="29051" y="187833"/>
                  </a:cubicBezTo>
                  <a:cubicBezTo>
                    <a:pt x="33052" y="184213"/>
                    <a:pt x="26003" y="183642"/>
                    <a:pt x="27242" y="178975"/>
                  </a:cubicBezTo>
                  <a:cubicBezTo>
                    <a:pt x="30480" y="179642"/>
                    <a:pt x="31433" y="177641"/>
                    <a:pt x="31337" y="174308"/>
                  </a:cubicBezTo>
                  <a:cubicBezTo>
                    <a:pt x="35814" y="176784"/>
                    <a:pt x="33338" y="173736"/>
                    <a:pt x="37624" y="173546"/>
                  </a:cubicBezTo>
                  <a:cubicBezTo>
                    <a:pt x="37433" y="175641"/>
                    <a:pt x="37243" y="177737"/>
                    <a:pt x="37052" y="179737"/>
                  </a:cubicBezTo>
                  <a:cubicBezTo>
                    <a:pt x="36004" y="178689"/>
                    <a:pt x="34385" y="178213"/>
                    <a:pt x="32195" y="178117"/>
                  </a:cubicBezTo>
                  <a:cubicBezTo>
                    <a:pt x="31337" y="181928"/>
                    <a:pt x="35052" y="181832"/>
                    <a:pt x="36767" y="183547"/>
                  </a:cubicBezTo>
                  <a:cubicBezTo>
                    <a:pt x="36386" y="186595"/>
                    <a:pt x="32671" y="183451"/>
                    <a:pt x="33147" y="181928"/>
                  </a:cubicBezTo>
                  <a:cubicBezTo>
                    <a:pt x="31242" y="182690"/>
                    <a:pt x="36100" y="187262"/>
                    <a:pt x="33719" y="192024"/>
                  </a:cubicBezTo>
                  <a:close/>
                  <a:moveTo>
                    <a:pt x="34957" y="269748"/>
                  </a:moveTo>
                  <a:cubicBezTo>
                    <a:pt x="35243" y="268796"/>
                    <a:pt x="36290" y="268605"/>
                    <a:pt x="36386" y="267367"/>
                  </a:cubicBezTo>
                  <a:cubicBezTo>
                    <a:pt x="37243" y="267462"/>
                    <a:pt x="38005" y="267462"/>
                    <a:pt x="38862" y="267557"/>
                  </a:cubicBezTo>
                  <a:cubicBezTo>
                    <a:pt x="38767" y="269558"/>
                    <a:pt x="37910" y="272225"/>
                    <a:pt x="39719" y="272606"/>
                  </a:cubicBezTo>
                  <a:cubicBezTo>
                    <a:pt x="37529" y="276606"/>
                    <a:pt x="36386" y="270224"/>
                    <a:pt x="34957" y="269748"/>
                  </a:cubicBezTo>
                  <a:close/>
                  <a:moveTo>
                    <a:pt x="41910" y="291560"/>
                  </a:moveTo>
                  <a:cubicBezTo>
                    <a:pt x="40291" y="291084"/>
                    <a:pt x="41148" y="288322"/>
                    <a:pt x="41053" y="286512"/>
                  </a:cubicBezTo>
                  <a:cubicBezTo>
                    <a:pt x="39814" y="286417"/>
                    <a:pt x="38576" y="286322"/>
                    <a:pt x="37338" y="286226"/>
                  </a:cubicBezTo>
                  <a:cubicBezTo>
                    <a:pt x="38290" y="280511"/>
                    <a:pt x="44768" y="286798"/>
                    <a:pt x="41910" y="291560"/>
                  </a:cubicBezTo>
                  <a:close/>
                  <a:moveTo>
                    <a:pt x="43910" y="297942"/>
                  </a:moveTo>
                  <a:cubicBezTo>
                    <a:pt x="44863" y="298704"/>
                    <a:pt x="45815" y="299371"/>
                    <a:pt x="47530" y="299466"/>
                  </a:cubicBezTo>
                  <a:cubicBezTo>
                    <a:pt x="47530" y="301276"/>
                    <a:pt x="47435" y="302990"/>
                    <a:pt x="46006" y="303085"/>
                  </a:cubicBezTo>
                  <a:cubicBezTo>
                    <a:pt x="45911" y="305467"/>
                    <a:pt x="50006" y="304228"/>
                    <a:pt x="49435" y="307086"/>
                  </a:cubicBezTo>
                  <a:cubicBezTo>
                    <a:pt x="53150" y="306324"/>
                    <a:pt x="49054" y="303085"/>
                    <a:pt x="49911" y="300895"/>
                  </a:cubicBezTo>
                  <a:cubicBezTo>
                    <a:pt x="50863" y="301657"/>
                    <a:pt x="51816" y="302324"/>
                    <a:pt x="53530" y="302419"/>
                  </a:cubicBezTo>
                  <a:cubicBezTo>
                    <a:pt x="52864" y="305276"/>
                    <a:pt x="53340" y="307181"/>
                    <a:pt x="54293" y="308705"/>
                  </a:cubicBezTo>
                  <a:cubicBezTo>
                    <a:pt x="58007" y="309943"/>
                    <a:pt x="56960" y="305467"/>
                    <a:pt x="60674" y="306705"/>
                  </a:cubicBezTo>
                  <a:cubicBezTo>
                    <a:pt x="60865" y="308991"/>
                    <a:pt x="59341" y="309182"/>
                    <a:pt x="59341" y="307848"/>
                  </a:cubicBezTo>
                  <a:cubicBezTo>
                    <a:pt x="58007" y="308039"/>
                    <a:pt x="58293" y="310229"/>
                    <a:pt x="56674" y="310134"/>
                  </a:cubicBezTo>
                  <a:cubicBezTo>
                    <a:pt x="59817" y="311182"/>
                    <a:pt x="59817" y="311182"/>
                    <a:pt x="61246" y="315468"/>
                  </a:cubicBezTo>
                  <a:cubicBezTo>
                    <a:pt x="56007" y="319468"/>
                    <a:pt x="53435" y="311372"/>
                    <a:pt x="53150" y="307276"/>
                  </a:cubicBezTo>
                  <a:cubicBezTo>
                    <a:pt x="50483" y="308800"/>
                    <a:pt x="54007" y="311658"/>
                    <a:pt x="51340" y="314611"/>
                  </a:cubicBezTo>
                  <a:cubicBezTo>
                    <a:pt x="47720" y="310134"/>
                    <a:pt x="44196" y="305467"/>
                    <a:pt x="43910" y="2979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5" name="Freeform: Shape 2223">
              <a:extLst>
                <a:ext uri="{FF2B5EF4-FFF2-40B4-BE49-F238E27FC236}">
                  <a16:creationId xmlns:a16="http://schemas.microsoft.com/office/drawing/2014/main" id="{9CB2E6C0-5D05-4E99-B4CC-145F867C8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9876" y="421614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6" name="Freeform: Shape 2224">
              <a:extLst>
                <a:ext uri="{FF2B5EF4-FFF2-40B4-BE49-F238E27FC236}">
                  <a16:creationId xmlns:a16="http://schemas.microsoft.com/office/drawing/2014/main" id="{7F73A865-DDE4-4835-8C50-826F2B83B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7780" y="3995833"/>
              <a:ext cx="19050" cy="19050"/>
            </a:xfrm>
            <a:custGeom>
              <a:avLst/>
              <a:gdLst>
                <a:gd name="T0" fmla="*/ 22288 w 19050"/>
                <a:gd name="T1" fmla="*/ 18002 h 19050"/>
                <a:gd name="T2" fmla="*/ 16097 w 19050"/>
                <a:gd name="T3" fmla="*/ 17526 h 19050"/>
                <a:gd name="T4" fmla="*/ 11335 w 19050"/>
                <a:gd name="T5" fmla="*/ 14669 h 19050"/>
                <a:gd name="T6" fmla="*/ 8096 w 19050"/>
                <a:gd name="T7" fmla="*/ 8096 h 19050"/>
                <a:gd name="T8" fmla="*/ 16288 w 19050"/>
                <a:gd name="T9" fmla="*/ 0 h 19050"/>
                <a:gd name="T10" fmla="*/ 13621 w 19050"/>
                <a:gd name="T11" fmla="*/ 2286 h 19050"/>
                <a:gd name="T12" fmla="*/ 12478 w 19050"/>
                <a:gd name="T13" fmla="*/ 953 h 19050"/>
                <a:gd name="T14" fmla="*/ 3143 w 19050"/>
                <a:gd name="T15" fmla="*/ 7715 h 19050"/>
                <a:gd name="T16" fmla="*/ 6667 w 19050"/>
                <a:gd name="T17" fmla="*/ 10478 h 19050"/>
                <a:gd name="T18" fmla="*/ 0 w 19050"/>
                <a:gd name="T19" fmla="*/ 14954 h 19050"/>
                <a:gd name="T20" fmla="*/ 4572 w 19050"/>
                <a:gd name="T21" fmla="*/ 20288 h 19050"/>
                <a:gd name="T22" fmla="*/ 10668 w 19050"/>
                <a:gd name="T23" fmla="*/ 22003 h 19050"/>
                <a:gd name="T24" fmla="*/ 14669 w 19050"/>
                <a:gd name="T25" fmla="*/ 18574 h 19050"/>
                <a:gd name="T26" fmla="*/ 13049 w 19050"/>
                <a:gd name="T27" fmla="*/ 23432 h 19050"/>
                <a:gd name="T28" fmla="*/ 22288 w 19050"/>
                <a:gd name="T29" fmla="*/ 18002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22288" y="18002"/>
                  </a:moveTo>
                  <a:cubicBezTo>
                    <a:pt x="20479" y="20288"/>
                    <a:pt x="19907" y="14859"/>
                    <a:pt x="16097" y="17526"/>
                  </a:cubicBezTo>
                  <a:cubicBezTo>
                    <a:pt x="17621" y="13907"/>
                    <a:pt x="13525" y="15145"/>
                    <a:pt x="11335" y="14669"/>
                  </a:cubicBezTo>
                  <a:cubicBezTo>
                    <a:pt x="14573" y="11906"/>
                    <a:pt x="10001" y="9906"/>
                    <a:pt x="8096" y="8096"/>
                  </a:cubicBezTo>
                  <a:cubicBezTo>
                    <a:pt x="13906" y="9906"/>
                    <a:pt x="16954" y="1333"/>
                    <a:pt x="16288" y="0"/>
                  </a:cubicBezTo>
                  <a:cubicBezTo>
                    <a:pt x="15907" y="1429"/>
                    <a:pt x="14764" y="1810"/>
                    <a:pt x="13621" y="2286"/>
                  </a:cubicBezTo>
                  <a:cubicBezTo>
                    <a:pt x="13811" y="953"/>
                    <a:pt x="13335" y="-952"/>
                    <a:pt x="12478" y="953"/>
                  </a:cubicBezTo>
                  <a:cubicBezTo>
                    <a:pt x="15145" y="5429"/>
                    <a:pt x="6001" y="5334"/>
                    <a:pt x="3143" y="7715"/>
                  </a:cubicBezTo>
                  <a:cubicBezTo>
                    <a:pt x="4572" y="8477"/>
                    <a:pt x="5810" y="9239"/>
                    <a:pt x="6667" y="10478"/>
                  </a:cubicBezTo>
                  <a:cubicBezTo>
                    <a:pt x="5239" y="12954"/>
                    <a:pt x="2381" y="13621"/>
                    <a:pt x="0" y="14954"/>
                  </a:cubicBezTo>
                  <a:cubicBezTo>
                    <a:pt x="5048" y="13716"/>
                    <a:pt x="2953" y="18574"/>
                    <a:pt x="4572" y="20288"/>
                  </a:cubicBezTo>
                  <a:cubicBezTo>
                    <a:pt x="7525" y="20098"/>
                    <a:pt x="9335" y="20860"/>
                    <a:pt x="10668" y="22003"/>
                  </a:cubicBezTo>
                  <a:cubicBezTo>
                    <a:pt x="10668" y="19241"/>
                    <a:pt x="12002" y="18098"/>
                    <a:pt x="14669" y="18574"/>
                  </a:cubicBezTo>
                  <a:cubicBezTo>
                    <a:pt x="14192" y="20193"/>
                    <a:pt x="12668" y="20860"/>
                    <a:pt x="13049" y="23432"/>
                  </a:cubicBezTo>
                  <a:cubicBezTo>
                    <a:pt x="18002" y="24765"/>
                    <a:pt x="24955" y="21336"/>
                    <a:pt x="22288" y="18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7" name="Freeform: Shape 2225">
              <a:extLst>
                <a:ext uri="{FF2B5EF4-FFF2-40B4-BE49-F238E27FC236}">
                  <a16:creationId xmlns:a16="http://schemas.microsoft.com/office/drawing/2014/main" id="{BB634491-2F31-4E4D-BC3F-54406ECF2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483" y="3995166"/>
              <a:ext cx="9525" cy="9525"/>
            </a:xfrm>
            <a:custGeom>
              <a:avLst/>
              <a:gdLst>
                <a:gd name="T0" fmla="*/ 66817875 w 9525"/>
                <a:gd name="T1" fmla="*/ 29032200 h 9525"/>
                <a:gd name="T2" fmla="*/ 9658350 w 9525"/>
                <a:gd name="T3" fmla="*/ 0 h 9525"/>
                <a:gd name="T4" fmla="*/ 16916400 w 9525"/>
                <a:gd name="T5" fmla="*/ 59883675 h 9525"/>
                <a:gd name="T6" fmla="*/ 66817875 w 9525"/>
                <a:gd name="T7" fmla="*/ 290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15" y="3048"/>
                  </a:moveTo>
                  <a:cubicBezTo>
                    <a:pt x="4729" y="2286"/>
                    <a:pt x="4157" y="95"/>
                    <a:pt x="1014" y="0"/>
                  </a:cubicBezTo>
                  <a:cubicBezTo>
                    <a:pt x="61" y="3143"/>
                    <a:pt x="-986" y="4191"/>
                    <a:pt x="1776" y="6287"/>
                  </a:cubicBezTo>
                  <a:cubicBezTo>
                    <a:pt x="2348" y="3810"/>
                    <a:pt x="7301" y="6477"/>
                    <a:pt x="7015" y="30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8" name="Freeform: Shape 2226">
              <a:extLst>
                <a:ext uri="{FF2B5EF4-FFF2-40B4-BE49-F238E27FC236}">
                  <a16:creationId xmlns:a16="http://schemas.microsoft.com/office/drawing/2014/main" id="{80CA0ACB-E5FA-4E7F-8B55-1D628AD07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555" y="4483798"/>
              <a:ext cx="9525" cy="9525"/>
            </a:xfrm>
            <a:custGeom>
              <a:avLst/>
              <a:gdLst>
                <a:gd name="T0" fmla="*/ 34347150 w 9525"/>
                <a:gd name="T1" fmla="*/ 0 h 9525"/>
                <a:gd name="T2" fmla="*/ 3505200 w 9525"/>
                <a:gd name="T3" fmla="*/ 8477 h 9525"/>
                <a:gd name="T4" fmla="*/ 32537400 w 9525"/>
                <a:gd name="T5" fmla="*/ 17526 h 9525"/>
                <a:gd name="T6" fmla="*/ 34347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606" y="0"/>
                  </a:moveTo>
                  <a:cubicBezTo>
                    <a:pt x="5702" y="3810"/>
                    <a:pt x="5321" y="14478"/>
                    <a:pt x="368" y="8477"/>
                  </a:cubicBezTo>
                  <a:cubicBezTo>
                    <a:pt x="-585" y="13145"/>
                    <a:pt x="273" y="16288"/>
                    <a:pt x="3416" y="17526"/>
                  </a:cubicBezTo>
                  <a:cubicBezTo>
                    <a:pt x="654" y="11716"/>
                    <a:pt x="14846" y="4286"/>
                    <a:pt x="36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69" name="Freeform: Shape 2227">
              <a:extLst>
                <a:ext uri="{FF2B5EF4-FFF2-40B4-BE49-F238E27FC236}">
                  <a16:creationId xmlns:a16="http://schemas.microsoft.com/office/drawing/2014/main" id="{222FA6DA-B5E9-4674-98A0-6B7E70A5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979" y="4097941"/>
              <a:ext cx="9525" cy="9525"/>
            </a:xfrm>
            <a:custGeom>
              <a:avLst/>
              <a:gdLst>
                <a:gd name="T0" fmla="*/ 43 w 9525"/>
                <a:gd name="T1" fmla="*/ 11906 h 9525"/>
                <a:gd name="T2" fmla="*/ 15379 w 9525"/>
                <a:gd name="T3" fmla="*/ 8096 h 9525"/>
                <a:gd name="T4" fmla="*/ 8521 w 9525"/>
                <a:gd name="T5" fmla="*/ 0 h 9525"/>
                <a:gd name="T6" fmla="*/ 6520 w 9525"/>
                <a:gd name="T7" fmla="*/ 9811 h 9525"/>
                <a:gd name="T8" fmla="*/ 43 w 9525"/>
                <a:gd name="T9" fmla="*/ 11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3" y="11906"/>
                  </a:moveTo>
                  <a:cubicBezTo>
                    <a:pt x="4520" y="10001"/>
                    <a:pt x="12521" y="12097"/>
                    <a:pt x="15379" y="8096"/>
                  </a:cubicBezTo>
                  <a:cubicBezTo>
                    <a:pt x="8235" y="12097"/>
                    <a:pt x="11664" y="2572"/>
                    <a:pt x="8521" y="0"/>
                  </a:cubicBezTo>
                  <a:cubicBezTo>
                    <a:pt x="7568" y="2953"/>
                    <a:pt x="9378" y="9144"/>
                    <a:pt x="6520" y="9811"/>
                  </a:cubicBezTo>
                  <a:cubicBezTo>
                    <a:pt x="4711" y="7811"/>
                    <a:pt x="-528" y="7525"/>
                    <a:pt x="43" y="11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0" name="Freeform: Shape 2228">
              <a:extLst>
                <a:ext uri="{FF2B5EF4-FFF2-40B4-BE49-F238E27FC236}">
                  <a16:creationId xmlns:a16="http://schemas.microsoft.com/office/drawing/2014/main" id="{CB0E1AE3-4F4F-4DBC-8122-C504E8EB5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054" y="3961733"/>
              <a:ext cx="9525" cy="19050"/>
            </a:xfrm>
            <a:custGeom>
              <a:avLst/>
              <a:gdLst>
                <a:gd name="T0" fmla="*/ 304 w 9525"/>
                <a:gd name="T1" fmla="*/ 5525 h 19050"/>
                <a:gd name="T2" fmla="*/ 7733 w 9525"/>
                <a:gd name="T3" fmla="*/ 22384 h 19050"/>
                <a:gd name="T4" fmla="*/ 3637 w 9525"/>
                <a:gd name="T5" fmla="*/ 27051 h 19050"/>
                <a:gd name="T6" fmla="*/ 10019 w 9525"/>
                <a:gd name="T7" fmla="*/ 25051 h 19050"/>
                <a:gd name="T8" fmla="*/ 13924 w 9525"/>
                <a:gd name="T9" fmla="*/ 7811 h 19050"/>
                <a:gd name="T10" fmla="*/ 8876 w 9525"/>
                <a:gd name="T11" fmla="*/ 8668 h 19050"/>
                <a:gd name="T12" fmla="*/ 9543 w 9525"/>
                <a:gd name="T13" fmla="*/ 0 h 19050"/>
                <a:gd name="T14" fmla="*/ 7828 w 9525"/>
                <a:gd name="T15" fmla="*/ 6096 h 19050"/>
                <a:gd name="T16" fmla="*/ 4495 w 9525"/>
                <a:gd name="T17" fmla="*/ 762 h 19050"/>
                <a:gd name="T18" fmla="*/ 304 w 9525"/>
                <a:gd name="T19" fmla="*/ 5525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19050">
                  <a:moveTo>
                    <a:pt x="304" y="5525"/>
                  </a:moveTo>
                  <a:cubicBezTo>
                    <a:pt x="-839" y="18574"/>
                    <a:pt x="1161" y="14573"/>
                    <a:pt x="7733" y="22384"/>
                  </a:cubicBezTo>
                  <a:cubicBezTo>
                    <a:pt x="6590" y="24289"/>
                    <a:pt x="3637" y="23908"/>
                    <a:pt x="3637" y="27051"/>
                  </a:cubicBezTo>
                  <a:cubicBezTo>
                    <a:pt x="6685" y="27432"/>
                    <a:pt x="9638" y="27813"/>
                    <a:pt x="10019" y="25051"/>
                  </a:cubicBezTo>
                  <a:cubicBezTo>
                    <a:pt x="9352" y="19526"/>
                    <a:pt x="13924" y="16764"/>
                    <a:pt x="13924" y="7811"/>
                  </a:cubicBezTo>
                  <a:cubicBezTo>
                    <a:pt x="11638" y="7334"/>
                    <a:pt x="11067" y="9049"/>
                    <a:pt x="8876" y="8668"/>
                  </a:cubicBezTo>
                  <a:cubicBezTo>
                    <a:pt x="10209" y="4858"/>
                    <a:pt x="12972" y="3620"/>
                    <a:pt x="9543" y="0"/>
                  </a:cubicBezTo>
                  <a:cubicBezTo>
                    <a:pt x="8686" y="1715"/>
                    <a:pt x="10495" y="6572"/>
                    <a:pt x="7828" y="6096"/>
                  </a:cubicBezTo>
                  <a:cubicBezTo>
                    <a:pt x="6685" y="4286"/>
                    <a:pt x="6114" y="2191"/>
                    <a:pt x="4495" y="762"/>
                  </a:cubicBezTo>
                  <a:cubicBezTo>
                    <a:pt x="-744" y="2858"/>
                    <a:pt x="6781" y="9239"/>
                    <a:pt x="304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1" name="Freeform: Shape 2229">
              <a:extLst>
                <a:ext uri="{FF2B5EF4-FFF2-40B4-BE49-F238E27FC236}">
                  <a16:creationId xmlns:a16="http://schemas.microsoft.com/office/drawing/2014/main" id="{72BC97A3-1894-4AD4-A95D-E225AAEBC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169" y="3987260"/>
              <a:ext cx="9525" cy="9525"/>
            </a:xfrm>
            <a:custGeom>
              <a:avLst/>
              <a:gdLst>
                <a:gd name="T0" fmla="*/ 86620350 w 9525"/>
                <a:gd name="T1" fmla="*/ 12001 h 9525"/>
                <a:gd name="T2" fmla="*/ 438150 w 9525"/>
                <a:gd name="T3" fmla="*/ 0 h 9525"/>
                <a:gd name="T4" fmla="*/ 17678400 w 9525"/>
                <a:gd name="T5" fmla="*/ 8954 h 9525"/>
                <a:gd name="T6" fmla="*/ 86620350 w 9525"/>
                <a:gd name="T7" fmla="*/ 1200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94" y="12001"/>
                  </a:moveTo>
                  <a:cubicBezTo>
                    <a:pt x="9380" y="5239"/>
                    <a:pt x="1570" y="5239"/>
                    <a:pt x="46" y="0"/>
                  </a:cubicBezTo>
                  <a:cubicBezTo>
                    <a:pt x="-431" y="3905"/>
                    <a:pt x="2998" y="4477"/>
                    <a:pt x="1856" y="8954"/>
                  </a:cubicBezTo>
                  <a:cubicBezTo>
                    <a:pt x="4713" y="9525"/>
                    <a:pt x="6808" y="10858"/>
                    <a:pt x="9094" y="12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2" name="Freeform: Shape 2230">
              <a:extLst>
                <a:ext uri="{FF2B5EF4-FFF2-40B4-BE49-F238E27FC236}">
                  <a16:creationId xmlns:a16="http://schemas.microsoft.com/office/drawing/2014/main" id="{12D6B1BD-5C1F-4655-BA56-5DF49772A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969" y="4037171"/>
              <a:ext cx="9525" cy="9525"/>
            </a:xfrm>
            <a:custGeom>
              <a:avLst/>
              <a:gdLst>
                <a:gd name="T0" fmla="*/ 16402050 w 9525"/>
                <a:gd name="T1" fmla="*/ 0 h 9525"/>
                <a:gd name="T2" fmla="*/ 8229600 w 9525"/>
                <a:gd name="T3" fmla="*/ 11144 h 9525"/>
                <a:gd name="T4" fmla="*/ 43614975 w 9525"/>
                <a:gd name="T5" fmla="*/ 11430 h 9525"/>
                <a:gd name="T6" fmla="*/ 50873025 w 9525"/>
                <a:gd name="T7" fmla="*/ 2762 h 9525"/>
                <a:gd name="T8" fmla="*/ 16402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2" y="0"/>
                  </a:moveTo>
                  <a:cubicBezTo>
                    <a:pt x="3627" y="4572"/>
                    <a:pt x="-2088" y="8668"/>
                    <a:pt x="864" y="11144"/>
                  </a:cubicBezTo>
                  <a:cubicBezTo>
                    <a:pt x="1531" y="9049"/>
                    <a:pt x="2388" y="11525"/>
                    <a:pt x="4579" y="11430"/>
                  </a:cubicBezTo>
                  <a:cubicBezTo>
                    <a:pt x="6008" y="7048"/>
                    <a:pt x="2293" y="5143"/>
                    <a:pt x="5341" y="2762"/>
                  </a:cubicBezTo>
                  <a:cubicBezTo>
                    <a:pt x="2674" y="3048"/>
                    <a:pt x="2865" y="952"/>
                    <a:pt x="172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3" name="Freeform: Shape 2231">
              <a:extLst>
                <a:ext uri="{FF2B5EF4-FFF2-40B4-BE49-F238E27FC236}">
                  <a16:creationId xmlns:a16="http://schemas.microsoft.com/office/drawing/2014/main" id="{8A57CDB7-6156-4848-8B06-D6614FD86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501" y="3998595"/>
              <a:ext cx="9525" cy="9525"/>
            </a:xfrm>
            <a:custGeom>
              <a:avLst/>
              <a:gdLst>
                <a:gd name="T0" fmla="*/ 53530500 w 9525"/>
                <a:gd name="T1" fmla="*/ 75304650 h 9525"/>
                <a:gd name="T2" fmla="*/ 46272450 w 9525"/>
                <a:gd name="T3" fmla="*/ 15420975 h 9525"/>
                <a:gd name="T4" fmla="*/ 0 w 9525"/>
                <a:gd name="T5" fmla="*/ 0 h 9525"/>
                <a:gd name="T6" fmla="*/ 5353050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620" y="7906"/>
                  </a:moveTo>
                  <a:cubicBezTo>
                    <a:pt x="2572" y="8192"/>
                    <a:pt x="8858" y="-1619"/>
                    <a:pt x="4858" y="1619"/>
                  </a:cubicBezTo>
                  <a:cubicBezTo>
                    <a:pt x="3620" y="8001"/>
                    <a:pt x="2096" y="0"/>
                    <a:pt x="0" y="0"/>
                  </a:cubicBezTo>
                  <a:cubicBezTo>
                    <a:pt x="476" y="3143"/>
                    <a:pt x="3620" y="10001"/>
                    <a:pt x="5620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4" name="Freeform: Shape 2232">
              <a:extLst>
                <a:ext uri="{FF2B5EF4-FFF2-40B4-BE49-F238E27FC236}">
                  <a16:creationId xmlns:a16="http://schemas.microsoft.com/office/drawing/2014/main" id="{D5250131-F1A1-4372-A7B8-E320F35F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5788" y="4008311"/>
              <a:ext cx="9525" cy="9525"/>
            </a:xfrm>
            <a:custGeom>
              <a:avLst/>
              <a:gdLst>
                <a:gd name="T0" fmla="*/ 1619 w 9525"/>
                <a:gd name="T1" fmla="*/ 7334 h 9525"/>
                <a:gd name="T2" fmla="*/ 5048 w 9525"/>
                <a:gd name="T3" fmla="*/ 11335 h 9525"/>
                <a:gd name="T4" fmla="*/ 0 w 9525"/>
                <a:gd name="T5" fmla="*/ 12192 h 9525"/>
                <a:gd name="T6" fmla="*/ 3524 w 9525"/>
                <a:gd name="T7" fmla="*/ 14954 h 9525"/>
                <a:gd name="T8" fmla="*/ 10859 w 9525"/>
                <a:gd name="T9" fmla="*/ 16764 h 9525"/>
                <a:gd name="T10" fmla="*/ 4763 w 9525"/>
                <a:gd name="T11" fmla="*/ 0 h 9525"/>
                <a:gd name="T12" fmla="*/ 1619 w 9525"/>
                <a:gd name="T13" fmla="*/ 733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619" y="7334"/>
                  </a:moveTo>
                  <a:cubicBezTo>
                    <a:pt x="571" y="12573"/>
                    <a:pt x="4858" y="9144"/>
                    <a:pt x="5048" y="11335"/>
                  </a:cubicBezTo>
                  <a:cubicBezTo>
                    <a:pt x="3143" y="14288"/>
                    <a:pt x="1524" y="8763"/>
                    <a:pt x="0" y="12192"/>
                  </a:cubicBezTo>
                  <a:cubicBezTo>
                    <a:pt x="1905" y="12478"/>
                    <a:pt x="667" y="15430"/>
                    <a:pt x="3524" y="14954"/>
                  </a:cubicBezTo>
                  <a:cubicBezTo>
                    <a:pt x="6953" y="9715"/>
                    <a:pt x="7715" y="15430"/>
                    <a:pt x="10859" y="16764"/>
                  </a:cubicBezTo>
                  <a:cubicBezTo>
                    <a:pt x="4572" y="11716"/>
                    <a:pt x="15812" y="2857"/>
                    <a:pt x="4763" y="0"/>
                  </a:cubicBezTo>
                  <a:cubicBezTo>
                    <a:pt x="7715" y="2667"/>
                    <a:pt x="5144" y="9811"/>
                    <a:pt x="1619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5" name="Freeform: Shape 2233">
              <a:extLst>
                <a:ext uri="{FF2B5EF4-FFF2-40B4-BE49-F238E27FC236}">
                  <a16:creationId xmlns:a16="http://schemas.microsoft.com/office/drawing/2014/main" id="{24C15989-AEC8-445A-BDC5-F6E40DD5A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17" y="4035881"/>
              <a:ext cx="9525" cy="9525"/>
            </a:xfrm>
            <a:custGeom>
              <a:avLst/>
              <a:gdLst>
                <a:gd name="T0" fmla="*/ 9058275 w 9525"/>
                <a:gd name="T1" fmla="*/ 10477500 h 9525"/>
                <a:gd name="T2" fmla="*/ 65312925 w 9525"/>
                <a:gd name="T3" fmla="*/ 50396775 h 9525"/>
                <a:gd name="T4" fmla="*/ 44443650 w 9525"/>
                <a:gd name="T5" fmla="*/ 13201650 h 9525"/>
                <a:gd name="T6" fmla="*/ 9058275 w 9525"/>
                <a:gd name="T7" fmla="*/ 10477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1" y="1100"/>
                  </a:moveTo>
                  <a:cubicBezTo>
                    <a:pt x="1904" y="3386"/>
                    <a:pt x="5142" y="3672"/>
                    <a:pt x="6857" y="5291"/>
                  </a:cubicBezTo>
                  <a:cubicBezTo>
                    <a:pt x="8095" y="2815"/>
                    <a:pt x="6381" y="-2519"/>
                    <a:pt x="4666" y="1386"/>
                  </a:cubicBezTo>
                  <a:cubicBezTo>
                    <a:pt x="8476" y="5386"/>
                    <a:pt x="-3335" y="-2424"/>
                    <a:pt x="951" y="11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6" name="Freeform: Shape 2234">
              <a:extLst>
                <a:ext uri="{FF2B5EF4-FFF2-40B4-BE49-F238E27FC236}">
                  <a16:creationId xmlns:a16="http://schemas.microsoft.com/office/drawing/2014/main" id="{7C1DAB11-E659-4EE0-BBFA-91FA9FBF3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932" y="4109275"/>
              <a:ext cx="9525" cy="9525"/>
            </a:xfrm>
            <a:custGeom>
              <a:avLst/>
              <a:gdLst>
                <a:gd name="T0" fmla="*/ 13592175 w 9525"/>
                <a:gd name="T1" fmla="*/ 58969275 h 9525"/>
                <a:gd name="T2" fmla="*/ 11772900 w 9525"/>
                <a:gd name="T3" fmla="*/ 82562700 h 9525"/>
                <a:gd name="T4" fmla="*/ 48063150 w 9525"/>
                <a:gd name="T5" fmla="*/ 73485375 h 9525"/>
                <a:gd name="T6" fmla="*/ 18126075 w 9525"/>
                <a:gd name="T7" fmla="*/ 0 h 9525"/>
                <a:gd name="T8" fmla="*/ 2705100 w 9525"/>
                <a:gd name="T9" fmla="*/ 46272450 h 9525"/>
                <a:gd name="T10" fmla="*/ 1359217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27" y="6191"/>
                  </a:moveTo>
                  <a:cubicBezTo>
                    <a:pt x="1427" y="7620"/>
                    <a:pt x="-574" y="8001"/>
                    <a:pt x="1236" y="8668"/>
                  </a:cubicBezTo>
                  <a:cubicBezTo>
                    <a:pt x="1522" y="7239"/>
                    <a:pt x="3331" y="7525"/>
                    <a:pt x="5046" y="7715"/>
                  </a:cubicBezTo>
                  <a:cubicBezTo>
                    <a:pt x="4094" y="2953"/>
                    <a:pt x="4951" y="953"/>
                    <a:pt x="1903" y="0"/>
                  </a:cubicBezTo>
                  <a:cubicBezTo>
                    <a:pt x="5332" y="6572"/>
                    <a:pt x="-1431" y="2667"/>
                    <a:pt x="284" y="4858"/>
                  </a:cubicBezTo>
                  <a:cubicBezTo>
                    <a:pt x="950" y="4953"/>
                    <a:pt x="1712" y="5239"/>
                    <a:pt x="1427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7" name="Freeform: Shape 2235">
              <a:extLst>
                <a:ext uri="{FF2B5EF4-FFF2-40B4-BE49-F238E27FC236}">
                  <a16:creationId xmlns:a16="http://schemas.microsoft.com/office/drawing/2014/main" id="{5FE0A85E-DF68-4203-9932-579B2A9BE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02" y="3979521"/>
              <a:ext cx="9525" cy="9525"/>
            </a:xfrm>
            <a:custGeom>
              <a:avLst/>
              <a:gdLst>
                <a:gd name="T0" fmla="*/ 16744950 w 9525"/>
                <a:gd name="T1" fmla="*/ 11645 h 9525"/>
                <a:gd name="T2" fmla="*/ 14020800 w 9525"/>
                <a:gd name="T3" fmla="*/ 310 h 9525"/>
                <a:gd name="T4" fmla="*/ 34890075 w 9525"/>
                <a:gd name="T5" fmla="*/ 4215 h 9525"/>
                <a:gd name="T6" fmla="*/ 409575 w 9525"/>
                <a:gd name="T7" fmla="*/ 2691 h 9525"/>
                <a:gd name="T8" fmla="*/ 16744950 w 9525"/>
                <a:gd name="T9" fmla="*/ 116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58" y="11645"/>
                  </a:moveTo>
                  <a:cubicBezTo>
                    <a:pt x="2806" y="7263"/>
                    <a:pt x="7473" y="-1785"/>
                    <a:pt x="1472" y="310"/>
                  </a:cubicBezTo>
                  <a:cubicBezTo>
                    <a:pt x="2996" y="977"/>
                    <a:pt x="3853" y="2120"/>
                    <a:pt x="3663" y="4215"/>
                  </a:cubicBezTo>
                  <a:cubicBezTo>
                    <a:pt x="2043" y="4025"/>
                    <a:pt x="2043" y="2501"/>
                    <a:pt x="43" y="2691"/>
                  </a:cubicBezTo>
                  <a:cubicBezTo>
                    <a:pt x="2520" y="6692"/>
                    <a:pt x="-2433" y="10216"/>
                    <a:pt x="1758" y="1164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8" name="Freeform: Shape 2236">
              <a:extLst>
                <a:ext uri="{FF2B5EF4-FFF2-40B4-BE49-F238E27FC236}">
                  <a16:creationId xmlns:a16="http://schemas.microsoft.com/office/drawing/2014/main" id="{EADAD87A-DA8D-4D8F-A7A5-D65B7A5B4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3109" y="4124971"/>
              <a:ext cx="19050" cy="38100"/>
            </a:xfrm>
            <a:custGeom>
              <a:avLst/>
              <a:gdLst>
                <a:gd name="T0" fmla="*/ 12299 w 19050"/>
                <a:gd name="T1" fmla="*/ 38978 h 38100"/>
                <a:gd name="T2" fmla="*/ 18395 w 19050"/>
                <a:gd name="T3" fmla="*/ 40692 h 38100"/>
                <a:gd name="T4" fmla="*/ 18871 w 19050"/>
                <a:gd name="T5" fmla="*/ 34501 h 38100"/>
                <a:gd name="T6" fmla="*/ 15728 w 19050"/>
                <a:gd name="T7" fmla="*/ 26786 h 38100"/>
                <a:gd name="T8" fmla="*/ 20491 w 19050"/>
                <a:gd name="T9" fmla="*/ 29643 h 38100"/>
                <a:gd name="T10" fmla="*/ 22110 w 19050"/>
                <a:gd name="T11" fmla="*/ 24786 h 38100"/>
                <a:gd name="T12" fmla="*/ 22776 w 19050"/>
                <a:gd name="T13" fmla="*/ 16118 h 38100"/>
                <a:gd name="T14" fmla="*/ 15061 w 19050"/>
                <a:gd name="T15" fmla="*/ 18023 h 38100"/>
                <a:gd name="T16" fmla="*/ 15157 w 19050"/>
                <a:gd name="T17" fmla="*/ 1735 h 38100"/>
                <a:gd name="T18" fmla="*/ 9061 w 19050"/>
                <a:gd name="T19" fmla="*/ 21 h 38100"/>
                <a:gd name="T20" fmla="*/ 5536 w 19050"/>
                <a:gd name="T21" fmla="*/ 12308 h 38100"/>
                <a:gd name="T22" fmla="*/ 869 w 19050"/>
                <a:gd name="T23" fmla="*/ 8117 h 38100"/>
                <a:gd name="T24" fmla="*/ 2584 w 19050"/>
                <a:gd name="T25" fmla="*/ 18213 h 38100"/>
                <a:gd name="T26" fmla="*/ 11823 w 19050"/>
                <a:gd name="T27" fmla="*/ 27738 h 38100"/>
                <a:gd name="T28" fmla="*/ 4489 w 19050"/>
                <a:gd name="T29" fmla="*/ 40883 h 38100"/>
                <a:gd name="T30" fmla="*/ 8108 w 19050"/>
                <a:gd name="T31" fmla="*/ 42407 h 38100"/>
                <a:gd name="T32" fmla="*/ 12299 w 19050"/>
                <a:gd name="T33" fmla="*/ 38978 h 38100"/>
                <a:gd name="T34" fmla="*/ 12680 w 19050"/>
                <a:gd name="T35" fmla="*/ 18976 h 38100"/>
                <a:gd name="T36" fmla="*/ 17538 w 19050"/>
                <a:gd name="T37" fmla="*/ 20595 h 38100"/>
                <a:gd name="T38" fmla="*/ 13538 w 19050"/>
                <a:gd name="T39" fmla="*/ 24024 h 38100"/>
                <a:gd name="T40" fmla="*/ 12680 w 19050"/>
                <a:gd name="T41" fmla="*/ 18976 h 38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50" h="38100">
                  <a:moveTo>
                    <a:pt x="12299" y="38978"/>
                  </a:moveTo>
                  <a:cubicBezTo>
                    <a:pt x="12013" y="42883"/>
                    <a:pt x="17157" y="41359"/>
                    <a:pt x="18395" y="40692"/>
                  </a:cubicBezTo>
                  <a:cubicBezTo>
                    <a:pt x="13538" y="38692"/>
                    <a:pt x="18967" y="38121"/>
                    <a:pt x="18871" y="34501"/>
                  </a:cubicBezTo>
                  <a:cubicBezTo>
                    <a:pt x="12775" y="34596"/>
                    <a:pt x="14776" y="27072"/>
                    <a:pt x="15728" y="26786"/>
                  </a:cubicBezTo>
                  <a:cubicBezTo>
                    <a:pt x="16395" y="28501"/>
                    <a:pt x="18205" y="29263"/>
                    <a:pt x="20491" y="29643"/>
                  </a:cubicBezTo>
                  <a:cubicBezTo>
                    <a:pt x="20586" y="27453"/>
                    <a:pt x="21062" y="25834"/>
                    <a:pt x="22110" y="24786"/>
                  </a:cubicBezTo>
                  <a:cubicBezTo>
                    <a:pt x="16490" y="24214"/>
                    <a:pt x="24682" y="20880"/>
                    <a:pt x="22776" y="16118"/>
                  </a:cubicBezTo>
                  <a:cubicBezTo>
                    <a:pt x="18014" y="14118"/>
                    <a:pt x="19919" y="20023"/>
                    <a:pt x="15061" y="18023"/>
                  </a:cubicBezTo>
                  <a:cubicBezTo>
                    <a:pt x="14871" y="11165"/>
                    <a:pt x="10584" y="6593"/>
                    <a:pt x="15157" y="1735"/>
                  </a:cubicBezTo>
                  <a:cubicBezTo>
                    <a:pt x="11537" y="2497"/>
                    <a:pt x="12109" y="-265"/>
                    <a:pt x="9061" y="21"/>
                  </a:cubicBezTo>
                  <a:cubicBezTo>
                    <a:pt x="5441" y="4212"/>
                    <a:pt x="8680" y="7926"/>
                    <a:pt x="5536" y="12308"/>
                  </a:cubicBezTo>
                  <a:cubicBezTo>
                    <a:pt x="4584" y="10403"/>
                    <a:pt x="4965" y="7450"/>
                    <a:pt x="869" y="8117"/>
                  </a:cubicBezTo>
                  <a:cubicBezTo>
                    <a:pt x="-845" y="11451"/>
                    <a:pt x="107" y="15451"/>
                    <a:pt x="2584" y="18213"/>
                  </a:cubicBezTo>
                  <a:cubicBezTo>
                    <a:pt x="14014" y="14975"/>
                    <a:pt x="5632" y="28501"/>
                    <a:pt x="11823" y="27738"/>
                  </a:cubicBezTo>
                  <a:cubicBezTo>
                    <a:pt x="8775" y="31453"/>
                    <a:pt x="9727" y="39835"/>
                    <a:pt x="4489" y="40883"/>
                  </a:cubicBezTo>
                  <a:cubicBezTo>
                    <a:pt x="5727" y="40883"/>
                    <a:pt x="6584" y="46503"/>
                    <a:pt x="8108" y="42407"/>
                  </a:cubicBezTo>
                  <a:cubicBezTo>
                    <a:pt x="5060" y="41074"/>
                    <a:pt x="12394" y="41074"/>
                    <a:pt x="12299" y="38978"/>
                  </a:cubicBezTo>
                  <a:close/>
                  <a:moveTo>
                    <a:pt x="12680" y="18976"/>
                  </a:moveTo>
                  <a:cubicBezTo>
                    <a:pt x="14204" y="15261"/>
                    <a:pt x="15919" y="20690"/>
                    <a:pt x="17538" y="20595"/>
                  </a:cubicBezTo>
                  <a:cubicBezTo>
                    <a:pt x="17252" y="22976"/>
                    <a:pt x="13347" y="21166"/>
                    <a:pt x="13538" y="24024"/>
                  </a:cubicBezTo>
                  <a:cubicBezTo>
                    <a:pt x="9156" y="23357"/>
                    <a:pt x="16966" y="19642"/>
                    <a:pt x="12680" y="189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79" name="Freeform: Shape 2237">
              <a:extLst>
                <a:ext uri="{FF2B5EF4-FFF2-40B4-BE49-F238E27FC236}">
                  <a16:creationId xmlns:a16="http://schemas.microsoft.com/office/drawing/2014/main" id="{3F7CA172-B617-4585-8770-AE86F542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709" y="4025551"/>
              <a:ext cx="9525" cy="19050"/>
            </a:xfrm>
            <a:custGeom>
              <a:avLst/>
              <a:gdLst>
                <a:gd name="T0" fmla="*/ 5890 w 9525"/>
                <a:gd name="T1" fmla="*/ 0 h 19050"/>
                <a:gd name="T2" fmla="*/ 746 w 9525"/>
                <a:gd name="T3" fmla="*/ 2096 h 19050"/>
                <a:gd name="T4" fmla="*/ 6271 w 9525"/>
                <a:gd name="T5" fmla="*/ 11239 h 19050"/>
                <a:gd name="T6" fmla="*/ 937 w 9525"/>
                <a:gd name="T7" fmla="*/ 15811 h 19050"/>
                <a:gd name="T8" fmla="*/ 10367 w 9525"/>
                <a:gd name="T9" fmla="*/ 22860 h 19050"/>
                <a:gd name="T10" fmla="*/ 12272 w 9525"/>
                <a:gd name="T11" fmla="*/ 15526 h 19050"/>
                <a:gd name="T12" fmla="*/ 7509 w 9525"/>
                <a:gd name="T13" fmla="*/ 12668 h 19050"/>
                <a:gd name="T14" fmla="*/ 5890 w 952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890" y="0"/>
                  </a:moveTo>
                  <a:cubicBezTo>
                    <a:pt x="6843" y="3810"/>
                    <a:pt x="2937" y="2000"/>
                    <a:pt x="746" y="2096"/>
                  </a:cubicBezTo>
                  <a:cubicBezTo>
                    <a:pt x="-1635" y="12382"/>
                    <a:pt x="2080" y="10477"/>
                    <a:pt x="6271" y="11239"/>
                  </a:cubicBezTo>
                  <a:cubicBezTo>
                    <a:pt x="5890" y="14383"/>
                    <a:pt x="1318" y="12668"/>
                    <a:pt x="937" y="15811"/>
                  </a:cubicBezTo>
                  <a:cubicBezTo>
                    <a:pt x="3509" y="18669"/>
                    <a:pt x="6557" y="21050"/>
                    <a:pt x="10367" y="22860"/>
                  </a:cubicBezTo>
                  <a:cubicBezTo>
                    <a:pt x="11891" y="19907"/>
                    <a:pt x="11034" y="20193"/>
                    <a:pt x="12272" y="15526"/>
                  </a:cubicBezTo>
                  <a:cubicBezTo>
                    <a:pt x="11605" y="13716"/>
                    <a:pt x="7509" y="14954"/>
                    <a:pt x="7509" y="12668"/>
                  </a:cubicBezTo>
                  <a:cubicBezTo>
                    <a:pt x="11034" y="9430"/>
                    <a:pt x="8652" y="1619"/>
                    <a:pt x="589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0" name="Freeform: Shape 2238">
              <a:extLst>
                <a:ext uri="{FF2B5EF4-FFF2-40B4-BE49-F238E27FC236}">
                  <a16:creationId xmlns:a16="http://schemas.microsoft.com/office/drawing/2014/main" id="{6F16AB29-03CC-42F7-AF09-6F10955EE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8745" y="3994118"/>
              <a:ext cx="9525" cy="9525"/>
            </a:xfrm>
            <a:custGeom>
              <a:avLst/>
              <a:gdLst>
                <a:gd name="T0" fmla="*/ 9953625 w 9525"/>
                <a:gd name="T1" fmla="*/ 71675625 h 9525"/>
                <a:gd name="T2" fmla="*/ 23555325 w 9525"/>
                <a:gd name="T3" fmla="*/ 48987075 h 9525"/>
                <a:gd name="T4" fmla="*/ 34442400 w 9525"/>
                <a:gd name="T5" fmla="*/ 61693425 h 9525"/>
                <a:gd name="T6" fmla="*/ 3600450 w 9525"/>
                <a:gd name="T7" fmla="*/ 0 h 9525"/>
                <a:gd name="T8" fmla="*/ 9953625 w 9525"/>
                <a:gd name="T9" fmla="*/ 7167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45" y="7525"/>
                  </a:moveTo>
                  <a:cubicBezTo>
                    <a:pt x="1426" y="6572"/>
                    <a:pt x="1330" y="5048"/>
                    <a:pt x="2473" y="5143"/>
                  </a:cubicBezTo>
                  <a:cubicBezTo>
                    <a:pt x="2283" y="6477"/>
                    <a:pt x="2759" y="8382"/>
                    <a:pt x="3616" y="6477"/>
                  </a:cubicBezTo>
                  <a:cubicBezTo>
                    <a:pt x="1997" y="4763"/>
                    <a:pt x="3616" y="381"/>
                    <a:pt x="378" y="0"/>
                  </a:cubicBezTo>
                  <a:cubicBezTo>
                    <a:pt x="2569" y="3238"/>
                    <a:pt x="-1908" y="4953"/>
                    <a:pt x="1045" y="7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1" name="Freeform: Shape 2239">
              <a:extLst>
                <a:ext uri="{FF2B5EF4-FFF2-40B4-BE49-F238E27FC236}">
                  <a16:creationId xmlns:a16="http://schemas.microsoft.com/office/drawing/2014/main" id="{99186857-D3C2-4A3F-AEE6-BEBA77F87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08" y="4200049"/>
              <a:ext cx="9525" cy="9525"/>
            </a:xfrm>
            <a:custGeom>
              <a:avLst/>
              <a:gdLst>
                <a:gd name="T0" fmla="*/ 10200 w 9525"/>
                <a:gd name="T1" fmla="*/ 1619 h 9525"/>
                <a:gd name="T2" fmla="*/ 5342 w 9525"/>
                <a:gd name="T3" fmla="*/ 0 h 9525"/>
                <a:gd name="T4" fmla="*/ 3437 w 9525"/>
                <a:gd name="T5" fmla="*/ 8573 h 9525"/>
                <a:gd name="T6" fmla="*/ 2485 w 9525"/>
                <a:gd name="T7" fmla="*/ 4763 h 9525"/>
                <a:gd name="T8" fmla="*/ 2580 w 9525"/>
                <a:gd name="T9" fmla="*/ 3524 h 9525"/>
                <a:gd name="T10" fmla="*/ 8 w 9525"/>
                <a:gd name="T11" fmla="*/ 4572 h 9525"/>
                <a:gd name="T12" fmla="*/ 389 w 9525"/>
                <a:gd name="T13" fmla="*/ 15907 h 9525"/>
                <a:gd name="T14" fmla="*/ 12962 w 9525"/>
                <a:gd name="T15" fmla="*/ 15621 h 9525"/>
                <a:gd name="T16" fmla="*/ 10200 w 9525"/>
                <a:gd name="T17" fmla="*/ 1619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200" y="1619"/>
                  </a:moveTo>
                  <a:cubicBezTo>
                    <a:pt x="7818" y="1715"/>
                    <a:pt x="7533" y="0"/>
                    <a:pt x="5342" y="0"/>
                  </a:cubicBezTo>
                  <a:cubicBezTo>
                    <a:pt x="4389" y="2572"/>
                    <a:pt x="6199" y="8287"/>
                    <a:pt x="3437" y="8573"/>
                  </a:cubicBezTo>
                  <a:cubicBezTo>
                    <a:pt x="3437" y="6953"/>
                    <a:pt x="2008" y="6667"/>
                    <a:pt x="2485" y="4763"/>
                  </a:cubicBezTo>
                  <a:cubicBezTo>
                    <a:pt x="3151" y="4858"/>
                    <a:pt x="4009" y="3905"/>
                    <a:pt x="2580" y="3524"/>
                  </a:cubicBezTo>
                  <a:cubicBezTo>
                    <a:pt x="2199" y="4477"/>
                    <a:pt x="1437" y="4858"/>
                    <a:pt x="8" y="4572"/>
                  </a:cubicBezTo>
                  <a:cubicBezTo>
                    <a:pt x="-182" y="8573"/>
                    <a:pt x="3151" y="13145"/>
                    <a:pt x="389" y="15907"/>
                  </a:cubicBezTo>
                  <a:cubicBezTo>
                    <a:pt x="6866" y="15335"/>
                    <a:pt x="8485" y="14573"/>
                    <a:pt x="12962" y="15621"/>
                  </a:cubicBezTo>
                  <a:cubicBezTo>
                    <a:pt x="9057" y="12192"/>
                    <a:pt x="5723" y="5525"/>
                    <a:pt x="10200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2" name="Freeform: Shape 2240">
              <a:extLst>
                <a:ext uri="{FF2B5EF4-FFF2-40B4-BE49-F238E27FC236}">
                  <a16:creationId xmlns:a16="http://schemas.microsoft.com/office/drawing/2014/main" id="{75D85477-1CAA-4CF4-994A-054BC9631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46" y="4178313"/>
              <a:ext cx="9525" cy="9525"/>
            </a:xfrm>
            <a:custGeom>
              <a:avLst/>
              <a:gdLst>
                <a:gd name="T0" fmla="*/ 7429 w 9525"/>
                <a:gd name="T1" fmla="*/ 4781 h 9525"/>
                <a:gd name="T2" fmla="*/ 14764 w 9525"/>
                <a:gd name="T3" fmla="*/ 6591 h 9525"/>
                <a:gd name="T4" fmla="*/ 8954 w 9525"/>
                <a:gd name="T5" fmla="*/ 1162 h 9525"/>
                <a:gd name="T6" fmla="*/ 0 w 9525"/>
                <a:gd name="T7" fmla="*/ 2971 h 9525"/>
                <a:gd name="T8" fmla="*/ 12478 w 9525"/>
                <a:gd name="T9" fmla="*/ 18973 h 9525"/>
                <a:gd name="T10" fmla="*/ 5620 w 9525"/>
                <a:gd name="T11" fmla="*/ 10877 h 9525"/>
                <a:gd name="T12" fmla="*/ 7429 w 9525"/>
                <a:gd name="T13" fmla="*/ 478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429" y="4781"/>
                  </a:moveTo>
                  <a:cubicBezTo>
                    <a:pt x="8477" y="5924"/>
                    <a:pt x="14192" y="8877"/>
                    <a:pt x="14764" y="6591"/>
                  </a:cubicBezTo>
                  <a:cubicBezTo>
                    <a:pt x="11525" y="6591"/>
                    <a:pt x="12954" y="-3315"/>
                    <a:pt x="8954" y="1162"/>
                  </a:cubicBezTo>
                  <a:cubicBezTo>
                    <a:pt x="12763" y="4400"/>
                    <a:pt x="95" y="-267"/>
                    <a:pt x="0" y="2971"/>
                  </a:cubicBezTo>
                  <a:cubicBezTo>
                    <a:pt x="6382" y="11734"/>
                    <a:pt x="1238" y="17354"/>
                    <a:pt x="12478" y="18973"/>
                  </a:cubicBezTo>
                  <a:cubicBezTo>
                    <a:pt x="9811" y="15640"/>
                    <a:pt x="10858" y="10401"/>
                    <a:pt x="5620" y="10877"/>
                  </a:cubicBezTo>
                  <a:cubicBezTo>
                    <a:pt x="6572" y="9163"/>
                    <a:pt x="4763" y="4400"/>
                    <a:pt x="7429" y="47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3" name="Freeform: Shape 2241">
              <a:extLst>
                <a:ext uri="{FF2B5EF4-FFF2-40B4-BE49-F238E27FC236}">
                  <a16:creationId xmlns:a16="http://schemas.microsoft.com/office/drawing/2014/main" id="{33CF5799-DE53-449B-895C-0E9BC857D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76" y="4217861"/>
              <a:ext cx="9525" cy="9525"/>
            </a:xfrm>
            <a:custGeom>
              <a:avLst/>
              <a:gdLst>
                <a:gd name="T0" fmla="*/ 48929925 w 9525"/>
                <a:gd name="T1" fmla="*/ 0 h 9525"/>
                <a:gd name="T2" fmla="*/ 7191375 w 9525"/>
                <a:gd name="T3" fmla="*/ 68046600 h 9525"/>
                <a:gd name="T4" fmla="*/ 67979925 w 9525"/>
                <a:gd name="T5" fmla="*/ 48987075 h 9525"/>
                <a:gd name="T6" fmla="*/ 48929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37" y="0"/>
                  </a:moveTo>
                  <a:cubicBezTo>
                    <a:pt x="4851" y="2953"/>
                    <a:pt x="-2293" y="4763"/>
                    <a:pt x="755" y="7144"/>
                  </a:cubicBezTo>
                  <a:cubicBezTo>
                    <a:pt x="1136" y="4381"/>
                    <a:pt x="4089" y="4667"/>
                    <a:pt x="7137" y="5143"/>
                  </a:cubicBezTo>
                  <a:cubicBezTo>
                    <a:pt x="6280" y="1619"/>
                    <a:pt x="5613" y="1905"/>
                    <a:pt x="513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4" name="Freeform: Shape 2242">
              <a:extLst>
                <a:ext uri="{FF2B5EF4-FFF2-40B4-BE49-F238E27FC236}">
                  <a16:creationId xmlns:a16="http://schemas.microsoft.com/office/drawing/2014/main" id="{A93A5EDC-F9F1-4987-8657-FD863264E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121" y="4356449"/>
              <a:ext cx="9525" cy="9525"/>
            </a:xfrm>
            <a:custGeom>
              <a:avLst/>
              <a:gdLst>
                <a:gd name="T0" fmla="*/ 46272450 w 9525"/>
                <a:gd name="T1" fmla="*/ 3620 h 9525"/>
                <a:gd name="T2" fmla="*/ 79838550 w 9525"/>
                <a:gd name="T3" fmla="*/ 6382 h 9525"/>
                <a:gd name="T4" fmla="*/ 60788550 w 9525"/>
                <a:gd name="T5" fmla="*/ 0 h 9525"/>
                <a:gd name="T6" fmla="*/ 0 w 9525"/>
                <a:gd name="T7" fmla="*/ 2000 h 9525"/>
                <a:gd name="T8" fmla="*/ 65322450 w 9525"/>
                <a:gd name="T9" fmla="*/ 10096 h 9525"/>
                <a:gd name="T10" fmla="*/ 4627245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3620"/>
                  </a:moveTo>
                  <a:cubicBezTo>
                    <a:pt x="6572" y="4001"/>
                    <a:pt x="6763" y="5810"/>
                    <a:pt x="8382" y="6382"/>
                  </a:cubicBezTo>
                  <a:cubicBezTo>
                    <a:pt x="8858" y="3334"/>
                    <a:pt x="9144" y="381"/>
                    <a:pt x="6382" y="0"/>
                  </a:cubicBezTo>
                  <a:cubicBezTo>
                    <a:pt x="5620" y="5144"/>
                    <a:pt x="1905" y="-1810"/>
                    <a:pt x="0" y="2000"/>
                  </a:cubicBezTo>
                  <a:cubicBezTo>
                    <a:pt x="3810" y="8287"/>
                    <a:pt x="-858" y="6191"/>
                    <a:pt x="6858" y="10096"/>
                  </a:cubicBezTo>
                  <a:cubicBezTo>
                    <a:pt x="9049" y="5525"/>
                    <a:pt x="3619" y="7429"/>
                    <a:pt x="4858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5" name="Freeform: Shape 2243">
              <a:extLst>
                <a:ext uri="{FF2B5EF4-FFF2-40B4-BE49-F238E27FC236}">
                  <a16:creationId xmlns:a16="http://schemas.microsoft.com/office/drawing/2014/main" id="{5E7EFCC7-3789-42A4-837B-6316479CA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4539" y="4373213"/>
              <a:ext cx="9525" cy="9525"/>
            </a:xfrm>
            <a:custGeom>
              <a:avLst/>
              <a:gdLst>
                <a:gd name="T0" fmla="*/ 49101375 w 9525"/>
                <a:gd name="T1" fmla="*/ 0 h 9525"/>
                <a:gd name="T2" fmla="*/ 1019175 w 9525"/>
                <a:gd name="T3" fmla="*/ 8162925 h 9525"/>
                <a:gd name="T4" fmla="*/ 9182100 w 9525"/>
                <a:gd name="T5" fmla="*/ 56245125 h 9525"/>
                <a:gd name="T6" fmla="*/ 58178700 w 9525"/>
                <a:gd name="T7" fmla="*/ 36290250 h 9525"/>
                <a:gd name="T8" fmla="*/ 49101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5" y="0"/>
                  </a:moveTo>
                  <a:cubicBezTo>
                    <a:pt x="5155" y="5144"/>
                    <a:pt x="3441" y="-381"/>
                    <a:pt x="107" y="857"/>
                  </a:cubicBezTo>
                  <a:cubicBezTo>
                    <a:pt x="-179" y="3048"/>
                    <a:pt x="107" y="4763"/>
                    <a:pt x="964" y="5905"/>
                  </a:cubicBezTo>
                  <a:cubicBezTo>
                    <a:pt x="3251" y="5905"/>
                    <a:pt x="5155" y="5429"/>
                    <a:pt x="6108" y="3810"/>
                  </a:cubicBezTo>
                  <a:cubicBezTo>
                    <a:pt x="2203" y="3905"/>
                    <a:pt x="9537" y="476"/>
                    <a:pt x="515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6" name="Freeform: Shape 2244">
              <a:extLst>
                <a:ext uri="{FF2B5EF4-FFF2-40B4-BE49-F238E27FC236}">
                  <a16:creationId xmlns:a16="http://schemas.microsoft.com/office/drawing/2014/main" id="{059366BF-4DF4-463F-940B-B8E17A479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455" y="4363021"/>
              <a:ext cx="9525" cy="9525"/>
            </a:xfrm>
            <a:custGeom>
              <a:avLst/>
              <a:gdLst>
                <a:gd name="T0" fmla="*/ 35385375 w 9525"/>
                <a:gd name="T1" fmla="*/ 49901475 h 9525"/>
                <a:gd name="T2" fmla="*/ 3629025 w 9525"/>
                <a:gd name="T3" fmla="*/ 0 h 9525"/>
                <a:gd name="T4" fmla="*/ 0 w 9525"/>
                <a:gd name="T5" fmla="*/ 47177325 h 9525"/>
                <a:gd name="T6" fmla="*/ 48082200 w 9525"/>
                <a:gd name="T7" fmla="*/ 39014400 h 9525"/>
                <a:gd name="T8" fmla="*/ 35385375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5239"/>
                  </a:moveTo>
                  <a:cubicBezTo>
                    <a:pt x="4191" y="2096"/>
                    <a:pt x="2096" y="1143"/>
                    <a:pt x="381" y="0"/>
                  </a:cubicBezTo>
                  <a:cubicBezTo>
                    <a:pt x="286" y="1619"/>
                    <a:pt x="95" y="3334"/>
                    <a:pt x="0" y="4953"/>
                  </a:cubicBezTo>
                  <a:cubicBezTo>
                    <a:pt x="3238" y="5715"/>
                    <a:pt x="7429" y="6858"/>
                    <a:pt x="5048" y="4096"/>
                  </a:cubicBezTo>
                  <a:cubicBezTo>
                    <a:pt x="4858" y="4858"/>
                    <a:pt x="4667" y="5525"/>
                    <a:pt x="3715" y="5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7" name="Freeform: Shape 2245">
              <a:extLst>
                <a:ext uri="{FF2B5EF4-FFF2-40B4-BE49-F238E27FC236}">
                  <a16:creationId xmlns:a16="http://schemas.microsoft.com/office/drawing/2014/main" id="{91291105-D949-48BB-8B91-C7837B51C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456" y="4356279"/>
              <a:ext cx="9525" cy="38100"/>
            </a:xfrm>
            <a:custGeom>
              <a:avLst/>
              <a:gdLst>
                <a:gd name="T0" fmla="*/ 16288 w 9525"/>
                <a:gd name="T1" fmla="*/ 23315 h 38100"/>
                <a:gd name="T2" fmla="*/ 15526 w 9525"/>
                <a:gd name="T3" fmla="*/ 1980 h 38100"/>
                <a:gd name="T4" fmla="*/ 8191 w 9525"/>
                <a:gd name="T5" fmla="*/ 170 h 38100"/>
                <a:gd name="T6" fmla="*/ 6382 w 9525"/>
                <a:gd name="T7" fmla="*/ 7504 h 38100"/>
                <a:gd name="T8" fmla="*/ 14954 w 9525"/>
                <a:gd name="T9" fmla="*/ 9409 h 38100"/>
                <a:gd name="T10" fmla="*/ 12192 w 9525"/>
                <a:gd name="T11" fmla="*/ 12933 h 38100"/>
                <a:gd name="T12" fmla="*/ 5905 w 9525"/>
                <a:gd name="T13" fmla="*/ 12457 h 38100"/>
                <a:gd name="T14" fmla="*/ 11716 w 9525"/>
                <a:gd name="T15" fmla="*/ 17886 h 38100"/>
                <a:gd name="T16" fmla="*/ 10287 w 9525"/>
                <a:gd name="T17" fmla="*/ 20268 h 38100"/>
                <a:gd name="T18" fmla="*/ 12668 w 9525"/>
                <a:gd name="T19" fmla="*/ 21696 h 38100"/>
                <a:gd name="T20" fmla="*/ 6287 w 9525"/>
                <a:gd name="T21" fmla="*/ 23697 h 38100"/>
                <a:gd name="T22" fmla="*/ 6763 w 9525"/>
                <a:gd name="T23" fmla="*/ 17505 h 38100"/>
                <a:gd name="T24" fmla="*/ 0 w 9525"/>
                <a:gd name="T25" fmla="*/ 24459 h 38100"/>
                <a:gd name="T26" fmla="*/ 2000 w 9525"/>
                <a:gd name="T27" fmla="*/ 30840 h 38100"/>
                <a:gd name="T28" fmla="*/ 10096 w 9525"/>
                <a:gd name="T29" fmla="*/ 39032 h 38100"/>
                <a:gd name="T30" fmla="*/ 10478 w 9525"/>
                <a:gd name="T31" fmla="*/ 34079 h 38100"/>
                <a:gd name="T32" fmla="*/ 9049 w 9525"/>
                <a:gd name="T33" fmla="*/ 36460 h 38100"/>
                <a:gd name="T34" fmla="*/ 10096 w 9525"/>
                <a:gd name="T35" fmla="*/ 24078 h 38100"/>
                <a:gd name="T36" fmla="*/ 13621 w 9525"/>
                <a:gd name="T37" fmla="*/ 26840 h 38100"/>
                <a:gd name="T38" fmla="*/ 16288 w 9525"/>
                <a:gd name="T39" fmla="*/ 23315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525" h="38100">
                  <a:moveTo>
                    <a:pt x="16288" y="23315"/>
                  </a:moveTo>
                  <a:cubicBezTo>
                    <a:pt x="17621" y="17505"/>
                    <a:pt x="14002" y="7885"/>
                    <a:pt x="15526" y="1980"/>
                  </a:cubicBezTo>
                  <a:cubicBezTo>
                    <a:pt x="13049" y="1980"/>
                    <a:pt x="9525" y="-687"/>
                    <a:pt x="8191" y="170"/>
                  </a:cubicBezTo>
                  <a:cubicBezTo>
                    <a:pt x="11716" y="3980"/>
                    <a:pt x="8858" y="5123"/>
                    <a:pt x="6382" y="7504"/>
                  </a:cubicBezTo>
                  <a:cubicBezTo>
                    <a:pt x="8858" y="8457"/>
                    <a:pt x="14668" y="6647"/>
                    <a:pt x="14954" y="9409"/>
                  </a:cubicBezTo>
                  <a:cubicBezTo>
                    <a:pt x="10573" y="9409"/>
                    <a:pt x="14764" y="12743"/>
                    <a:pt x="12192" y="12933"/>
                  </a:cubicBezTo>
                  <a:cubicBezTo>
                    <a:pt x="8954" y="14267"/>
                    <a:pt x="7334" y="8838"/>
                    <a:pt x="5905" y="12457"/>
                  </a:cubicBezTo>
                  <a:cubicBezTo>
                    <a:pt x="7620" y="14457"/>
                    <a:pt x="10954" y="15124"/>
                    <a:pt x="11716" y="17886"/>
                  </a:cubicBezTo>
                  <a:cubicBezTo>
                    <a:pt x="11621" y="19124"/>
                    <a:pt x="10573" y="19315"/>
                    <a:pt x="10287" y="20268"/>
                  </a:cubicBezTo>
                  <a:cubicBezTo>
                    <a:pt x="11239" y="20649"/>
                    <a:pt x="12763" y="20458"/>
                    <a:pt x="12668" y="21696"/>
                  </a:cubicBezTo>
                  <a:cubicBezTo>
                    <a:pt x="8572" y="19220"/>
                    <a:pt x="8382" y="20839"/>
                    <a:pt x="6287" y="23697"/>
                  </a:cubicBezTo>
                  <a:cubicBezTo>
                    <a:pt x="4191" y="21125"/>
                    <a:pt x="6382" y="20553"/>
                    <a:pt x="6763" y="17505"/>
                  </a:cubicBezTo>
                  <a:cubicBezTo>
                    <a:pt x="2381" y="17315"/>
                    <a:pt x="4858" y="25221"/>
                    <a:pt x="0" y="24459"/>
                  </a:cubicBezTo>
                  <a:cubicBezTo>
                    <a:pt x="4858" y="24840"/>
                    <a:pt x="8191" y="37603"/>
                    <a:pt x="2000" y="30840"/>
                  </a:cubicBezTo>
                  <a:cubicBezTo>
                    <a:pt x="1905" y="35984"/>
                    <a:pt x="6477" y="37032"/>
                    <a:pt x="10096" y="39032"/>
                  </a:cubicBezTo>
                  <a:cubicBezTo>
                    <a:pt x="10478" y="38270"/>
                    <a:pt x="13525" y="34460"/>
                    <a:pt x="10478" y="34079"/>
                  </a:cubicBezTo>
                  <a:cubicBezTo>
                    <a:pt x="10096" y="35031"/>
                    <a:pt x="10192" y="36555"/>
                    <a:pt x="9049" y="36460"/>
                  </a:cubicBezTo>
                  <a:cubicBezTo>
                    <a:pt x="10382" y="29412"/>
                    <a:pt x="11716" y="30459"/>
                    <a:pt x="10096" y="24078"/>
                  </a:cubicBezTo>
                  <a:cubicBezTo>
                    <a:pt x="11811" y="24459"/>
                    <a:pt x="12001" y="26268"/>
                    <a:pt x="13621" y="26840"/>
                  </a:cubicBezTo>
                  <a:cubicBezTo>
                    <a:pt x="9715" y="19791"/>
                    <a:pt x="18859" y="26554"/>
                    <a:pt x="16288" y="233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8" name="Freeform: Shape 2246">
              <a:extLst>
                <a:ext uri="{FF2B5EF4-FFF2-40B4-BE49-F238E27FC236}">
                  <a16:creationId xmlns:a16="http://schemas.microsoft.com/office/drawing/2014/main" id="{6B1B054E-690F-45AD-9802-AE869E158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348" y="4206907"/>
              <a:ext cx="9525" cy="9525"/>
            </a:xfrm>
            <a:custGeom>
              <a:avLst/>
              <a:gdLst>
                <a:gd name="T0" fmla="*/ 35518725 w 9525"/>
                <a:gd name="T1" fmla="*/ 13611225 h 9525"/>
                <a:gd name="T2" fmla="*/ 12839700 w 9525"/>
                <a:gd name="T3" fmla="*/ 0 h 9525"/>
                <a:gd name="T4" fmla="*/ 20097750 w 9525"/>
                <a:gd name="T5" fmla="*/ 60788550 h 9525"/>
                <a:gd name="T6" fmla="*/ 35518725 w 9525"/>
                <a:gd name="T7" fmla="*/ 1361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29" y="1429"/>
                  </a:moveTo>
                  <a:cubicBezTo>
                    <a:pt x="2967" y="3620"/>
                    <a:pt x="2491" y="762"/>
                    <a:pt x="1348" y="0"/>
                  </a:cubicBezTo>
                  <a:cubicBezTo>
                    <a:pt x="681" y="2858"/>
                    <a:pt x="-1700" y="5144"/>
                    <a:pt x="2110" y="6382"/>
                  </a:cubicBezTo>
                  <a:cubicBezTo>
                    <a:pt x="2015" y="4572"/>
                    <a:pt x="6682" y="2000"/>
                    <a:pt x="3729" y="1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89" name="Freeform: Shape 2247">
              <a:extLst>
                <a:ext uri="{FF2B5EF4-FFF2-40B4-BE49-F238E27FC236}">
                  <a16:creationId xmlns:a16="http://schemas.microsoft.com/office/drawing/2014/main" id="{C42236F2-7DE3-4F98-8FC7-3213E2B0A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2075" y="4398693"/>
              <a:ext cx="9525" cy="9525"/>
            </a:xfrm>
            <a:custGeom>
              <a:avLst/>
              <a:gdLst>
                <a:gd name="T0" fmla="*/ 40824150 w 9525"/>
                <a:gd name="T1" fmla="*/ 142 h 9525"/>
                <a:gd name="T2" fmla="*/ 0 w 9525"/>
                <a:gd name="T3" fmla="*/ 6048 h 9525"/>
                <a:gd name="T4" fmla="*/ 44453175 w 9525"/>
                <a:gd name="T5" fmla="*/ 10144 h 9525"/>
                <a:gd name="T6" fmla="*/ 40824150 w 9525"/>
                <a:gd name="T7" fmla="*/ 14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286" y="142"/>
                  </a:moveTo>
                  <a:cubicBezTo>
                    <a:pt x="476" y="-715"/>
                    <a:pt x="95" y="2428"/>
                    <a:pt x="0" y="6048"/>
                  </a:cubicBezTo>
                  <a:cubicBezTo>
                    <a:pt x="3238" y="5953"/>
                    <a:pt x="5334" y="6905"/>
                    <a:pt x="4667" y="10144"/>
                  </a:cubicBezTo>
                  <a:cubicBezTo>
                    <a:pt x="10859" y="9477"/>
                    <a:pt x="-476" y="3952"/>
                    <a:pt x="4286" y="1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0" name="Freeform: Shape 2248">
              <a:extLst>
                <a:ext uri="{FF2B5EF4-FFF2-40B4-BE49-F238E27FC236}">
                  <a16:creationId xmlns:a16="http://schemas.microsoft.com/office/drawing/2014/main" id="{5213A221-89D0-4DD9-A889-69FDAB287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485" y="4072795"/>
              <a:ext cx="9525" cy="9525"/>
            </a:xfrm>
            <a:custGeom>
              <a:avLst/>
              <a:gdLst>
                <a:gd name="T0" fmla="*/ 18811875 w 9525"/>
                <a:gd name="T1" fmla="*/ 13907 h 9525"/>
                <a:gd name="T2" fmla="*/ 86858475 w 9525"/>
                <a:gd name="T3" fmla="*/ 18193 h 9525"/>
                <a:gd name="T4" fmla="*/ 5200650 w 9525"/>
                <a:gd name="T5" fmla="*/ 0 h 9525"/>
                <a:gd name="T6" fmla="*/ 18811875 w 9525"/>
                <a:gd name="T7" fmla="*/ 1390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75" y="13907"/>
                  </a:moveTo>
                  <a:cubicBezTo>
                    <a:pt x="4832" y="10478"/>
                    <a:pt x="5023" y="18955"/>
                    <a:pt x="9119" y="18193"/>
                  </a:cubicBezTo>
                  <a:cubicBezTo>
                    <a:pt x="6928" y="11621"/>
                    <a:pt x="10452" y="2191"/>
                    <a:pt x="546" y="0"/>
                  </a:cubicBezTo>
                  <a:cubicBezTo>
                    <a:pt x="7976" y="4191"/>
                    <a:pt x="-4597" y="7811"/>
                    <a:pt x="1975" y="13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1" name="Freeform: Shape 2249">
              <a:extLst>
                <a:ext uri="{FF2B5EF4-FFF2-40B4-BE49-F238E27FC236}">
                  <a16:creationId xmlns:a16="http://schemas.microsoft.com/office/drawing/2014/main" id="{D586F6A0-2771-48B6-9136-084592BF8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350" y="4328823"/>
              <a:ext cx="9525" cy="28575"/>
            </a:xfrm>
            <a:custGeom>
              <a:avLst/>
              <a:gdLst>
                <a:gd name="T0" fmla="*/ 11586 w 9525"/>
                <a:gd name="T1" fmla="*/ 1528 h 28575"/>
                <a:gd name="T2" fmla="*/ 11300 w 9525"/>
                <a:gd name="T3" fmla="*/ 5242 h 28575"/>
                <a:gd name="T4" fmla="*/ 7966 w 9525"/>
                <a:gd name="T5" fmla="*/ 4 h 28575"/>
                <a:gd name="T6" fmla="*/ 6347 w 9525"/>
                <a:gd name="T7" fmla="*/ 19911 h 28575"/>
                <a:gd name="T8" fmla="*/ 1299 w 9525"/>
                <a:gd name="T9" fmla="*/ 20768 h 28575"/>
                <a:gd name="T10" fmla="*/ 251 w 9525"/>
                <a:gd name="T11" fmla="*/ 18197 h 28575"/>
                <a:gd name="T12" fmla="*/ 6919 w 9525"/>
                <a:gd name="T13" fmla="*/ 28769 h 28575"/>
                <a:gd name="T14" fmla="*/ 8824 w 9525"/>
                <a:gd name="T15" fmla="*/ 21435 h 28575"/>
                <a:gd name="T16" fmla="*/ 16158 w 9525"/>
                <a:gd name="T17" fmla="*/ 23245 h 28575"/>
                <a:gd name="T18" fmla="*/ 8443 w 9525"/>
                <a:gd name="T19" fmla="*/ 10100 h 28575"/>
                <a:gd name="T20" fmla="*/ 11015 w 9525"/>
                <a:gd name="T21" fmla="*/ 9053 h 28575"/>
                <a:gd name="T22" fmla="*/ 18158 w 9525"/>
                <a:gd name="T23" fmla="*/ 13434 h 28575"/>
                <a:gd name="T24" fmla="*/ 11586 w 9525"/>
                <a:gd name="T25" fmla="*/ 1528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28575">
                  <a:moveTo>
                    <a:pt x="11586" y="1528"/>
                  </a:moveTo>
                  <a:cubicBezTo>
                    <a:pt x="10919" y="3623"/>
                    <a:pt x="13205" y="4862"/>
                    <a:pt x="11300" y="5242"/>
                  </a:cubicBezTo>
                  <a:cubicBezTo>
                    <a:pt x="6252" y="6767"/>
                    <a:pt x="11300" y="-187"/>
                    <a:pt x="7966" y="4"/>
                  </a:cubicBezTo>
                  <a:cubicBezTo>
                    <a:pt x="7776" y="8576"/>
                    <a:pt x="6919" y="12291"/>
                    <a:pt x="6347" y="19911"/>
                  </a:cubicBezTo>
                  <a:cubicBezTo>
                    <a:pt x="4061" y="19435"/>
                    <a:pt x="3490" y="21149"/>
                    <a:pt x="1299" y="20768"/>
                  </a:cubicBezTo>
                  <a:cubicBezTo>
                    <a:pt x="1108" y="19816"/>
                    <a:pt x="1490" y="18292"/>
                    <a:pt x="251" y="18197"/>
                  </a:cubicBezTo>
                  <a:cubicBezTo>
                    <a:pt x="-1273" y="24959"/>
                    <a:pt x="4537" y="25340"/>
                    <a:pt x="6919" y="28769"/>
                  </a:cubicBezTo>
                  <a:cubicBezTo>
                    <a:pt x="8252" y="25055"/>
                    <a:pt x="7585" y="22483"/>
                    <a:pt x="8824" y="21435"/>
                  </a:cubicBezTo>
                  <a:cubicBezTo>
                    <a:pt x="10252" y="25436"/>
                    <a:pt x="15110" y="20197"/>
                    <a:pt x="16158" y="23245"/>
                  </a:cubicBezTo>
                  <a:cubicBezTo>
                    <a:pt x="13967" y="18482"/>
                    <a:pt x="8824" y="16387"/>
                    <a:pt x="8443" y="10100"/>
                  </a:cubicBezTo>
                  <a:cubicBezTo>
                    <a:pt x="9681" y="10196"/>
                    <a:pt x="9967" y="9243"/>
                    <a:pt x="11015" y="9053"/>
                  </a:cubicBezTo>
                  <a:cubicBezTo>
                    <a:pt x="9300" y="13339"/>
                    <a:pt x="18063" y="14577"/>
                    <a:pt x="18158" y="13434"/>
                  </a:cubicBezTo>
                  <a:cubicBezTo>
                    <a:pt x="16349" y="9148"/>
                    <a:pt x="14729" y="4766"/>
                    <a:pt x="11586" y="15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2" name="Freeform: Shape 2250">
              <a:extLst>
                <a:ext uri="{FF2B5EF4-FFF2-40B4-BE49-F238E27FC236}">
                  <a16:creationId xmlns:a16="http://schemas.microsoft.com/office/drawing/2014/main" id="{ADCE6CC6-E505-4492-9E4F-3164DBA5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217" y="4323397"/>
              <a:ext cx="9525" cy="9525"/>
            </a:xfrm>
            <a:custGeom>
              <a:avLst/>
              <a:gdLst>
                <a:gd name="T0" fmla="*/ 43586400 w 9525"/>
                <a:gd name="T1" fmla="*/ 82562700 h 9525"/>
                <a:gd name="T2" fmla="*/ 49939575 w 9525"/>
                <a:gd name="T3" fmla="*/ 0 h 9525"/>
                <a:gd name="T4" fmla="*/ 48120300 w 9525"/>
                <a:gd name="T5" fmla="*/ 23593425 h 9525"/>
                <a:gd name="T6" fmla="*/ 38100 w 9525"/>
                <a:gd name="T7" fmla="*/ 31756350 h 9525"/>
                <a:gd name="T8" fmla="*/ 43586400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576" y="8668"/>
                  </a:moveTo>
                  <a:cubicBezTo>
                    <a:pt x="6386" y="5620"/>
                    <a:pt x="6386" y="2000"/>
                    <a:pt x="5243" y="0"/>
                  </a:cubicBezTo>
                  <a:cubicBezTo>
                    <a:pt x="5148" y="857"/>
                    <a:pt x="5148" y="1619"/>
                    <a:pt x="5052" y="2477"/>
                  </a:cubicBezTo>
                  <a:cubicBezTo>
                    <a:pt x="2767" y="-190"/>
                    <a:pt x="2576" y="2858"/>
                    <a:pt x="4" y="3334"/>
                  </a:cubicBezTo>
                  <a:cubicBezTo>
                    <a:pt x="-91" y="6477"/>
                    <a:pt x="1433" y="8192"/>
                    <a:pt x="4576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3" name="Freeform: Shape 2251">
              <a:extLst>
                <a:ext uri="{FF2B5EF4-FFF2-40B4-BE49-F238E27FC236}">
                  <a16:creationId xmlns:a16="http://schemas.microsoft.com/office/drawing/2014/main" id="{CD00F35C-750E-434B-8FF6-00F3DB374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461" y="4048030"/>
              <a:ext cx="19050" cy="9525"/>
            </a:xfrm>
            <a:custGeom>
              <a:avLst/>
              <a:gdLst>
                <a:gd name="T0" fmla="*/ 7429 w 19050"/>
                <a:gd name="T1" fmla="*/ 8763 h 9525"/>
                <a:gd name="T2" fmla="*/ 0 w 19050"/>
                <a:gd name="T3" fmla="*/ 8192 h 9525"/>
                <a:gd name="T4" fmla="*/ 762 w 19050"/>
                <a:gd name="T5" fmla="*/ 14478 h 9525"/>
                <a:gd name="T6" fmla="*/ 10192 w 19050"/>
                <a:gd name="T7" fmla="*/ 6477 h 9525"/>
                <a:gd name="T8" fmla="*/ 21050 w 19050"/>
                <a:gd name="T9" fmla="*/ 11144 h 9525"/>
                <a:gd name="T10" fmla="*/ 24194 w 19050"/>
                <a:gd name="T11" fmla="*/ 3905 h 9525"/>
                <a:gd name="T12" fmla="*/ 24003 w 19050"/>
                <a:gd name="T13" fmla="*/ 6382 h 9525"/>
                <a:gd name="T14" fmla="*/ 10287 w 19050"/>
                <a:gd name="T15" fmla="*/ 5239 h 9525"/>
                <a:gd name="T16" fmla="*/ 6953 w 19050"/>
                <a:gd name="T17" fmla="*/ 0 h 9525"/>
                <a:gd name="T18" fmla="*/ 7429 w 19050"/>
                <a:gd name="T19" fmla="*/ 876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9525">
                  <a:moveTo>
                    <a:pt x="7429" y="8763"/>
                  </a:moveTo>
                  <a:cubicBezTo>
                    <a:pt x="4953" y="8572"/>
                    <a:pt x="1905" y="8763"/>
                    <a:pt x="0" y="8192"/>
                  </a:cubicBezTo>
                  <a:cubicBezTo>
                    <a:pt x="2667" y="8192"/>
                    <a:pt x="191" y="12668"/>
                    <a:pt x="762" y="14478"/>
                  </a:cubicBezTo>
                  <a:cubicBezTo>
                    <a:pt x="6287" y="14573"/>
                    <a:pt x="7049" y="9144"/>
                    <a:pt x="10192" y="6477"/>
                  </a:cubicBezTo>
                  <a:cubicBezTo>
                    <a:pt x="14097" y="7048"/>
                    <a:pt x="17717" y="13906"/>
                    <a:pt x="21050" y="11144"/>
                  </a:cubicBezTo>
                  <a:cubicBezTo>
                    <a:pt x="18288" y="11906"/>
                    <a:pt x="28099" y="7715"/>
                    <a:pt x="24194" y="3905"/>
                  </a:cubicBezTo>
                  <a:cubicBezTo>
                    <a:pt x="24098" y="4763"/>
                    <a:pt x="24098" y="5525"/>
                    <a:pt x="24003" y="6382"/>
                  </a:cubicBezTo>
                  <a:cubicBezTo>
                    <a:pt x="17717" y="6763"/>
                    <a:pt x="14097" y="4000"/>
                    <a:pt x="10287" y="5239"/>
                  </a:cubicBezTo>
                  <a:cubicBezTo>
                    <a:pt x="6953" y="2857"/>
                    <a:pt x="11144" y="381"/>
                    <a:pt x="6953" y="0"/>
                  </a:cubicBezTo>
                  <a:cubicBezTo>
                    <a:pt x="4096" y="3048"/>
                    <a:pt x="6858" y="4286"/>
                    <a:pt x="7429" y="8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4" name="Freeform: Shape 2252">
              <a:extLst>
                <a:ext uri="{FF2B5EF4-FFF2-40B4-BE49-F238E27FC236}">
                  <a16:creationId xmlns:a16="http://schemas.microsoft.com/office/drawing/2014/main" id="{8E5E5D5E-1D71-4257-BC6F-3C75722C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435" y="4283017"/>
              <a:ext cx="9525" cy="9525"/>
            </a:xfrm>
            <a:custGeom>
              <a:avLst/>
              <a:gdLst>
                <a:gd name="T0" fmla="*/ 8848725 w 9525"/>
                <a:gd name="T1" fmla="*/ 19907250 h 9525"/>
                <a:gd name="T2" fmla="*/ 33347025 w 9525"/>
                <a:gd name="T3" fmla="*/ 9925050 h 9525"/>
                <a:gd name="T4" fmla="*/ 6124575 w 9525"/>
                <a:gd name="T5" fmla="*/ 55283100 h 9525"/>
                <a:gd name="T6" fmla="*/ 41509950 w 9525"/>
                <a:gd name="T7" fmla="*/ 58007250 h 9525"/>
                <a:gd name="T8" fmla="*/ 8848725 w 9525"/>
                <a:gd name="T9" fmla="*/ 19907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29" y="2090"/>
                  </a:moveTo>
                  <a:cubicBezTo>
                    <a:pt x="1881" y="1899"/>
                    <a:pt x="3405" y="2280"/>
                    <a:pt x="3501" y="1042"/>
                  </a:cubicBezTo>
                  <a:cubicBezTo>
                    <a:pt x="167" y="-2101"/>
                    <a:pt x="-786" y="2566"/>
                    <a:pt x="643" y="5804"/>
                  </a:cubicBezTo>
                  <a:cubicBezTo>
                    <a:pt x="1881" y="5900"/>
                    <a:pt x="3119" y="5995"/>
                    <a:pt x="4358" y="6090"/>
                  </a:cubicBezTo>
                  <a:cubicBezTo>
                    <a:pt x="6644" y="1899"/>
                    <a:pt x="167" y="5043"/>
                    <a:pt x="929" y="20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5" name="Freeform: Shape 2253">
              <a:extLst>
                <a:ext uri="{FF2B5EF4-FFF2-40B4-BE49-F238E27FC236}">
                  <a16:creationId xmlns:a16="http://schemas.microsoft.com/office/drawing/2014/main" id="{BDD423E1-16A7-4F9F-9F4A-B191A8E2A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0649" y="4368832"/>
              <a:ext cx="9525" cy="9525"/>
            </a:xfrm>
            <a:custGeom>
              <a:avLst/>
              <a:gdLst>
                <a:gd name="T0" fmla="*/ 60788550 w 9525"/>
                <a:gd name="T1" fmla="*/ 6572 h 9525"/>
                <a:gd name="T2" fmla="*/ 25403175 w 9525"/>
                <a:gd name="T3" fmla="*/ 6286 h 9525"/>
                <a:gd name="T4" fmla="*/ 50806350 w 9525"/>
                <a:gd name="T5" fmla="*/ 4000 h 9525"/>
                <a:gd name="T6" fmla="*/ 18145125 w 9525"/>
                <a:gd name="T7" fmla="*/ 0 h 9525"/>
                <a:gd name="T8" fmla="*/ 0 w 9525"/>
                <a:gd name="T9" fmla="*/ 7334 h 9525"/>
                <a:gd name="T10" fmla="*/ 56245125 w 9525"/>
                <a:gd name="T11" fmla="*/ 11621 h 9525"/>
                <a:gd name="T12" fmla="*/ 60788550 w 9525"/>
                <a:gd name="T13" fmla="*/ 6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382" y="6572"/>
                  </a:moveTo>
                  <a:cubicBezTo>
                    <a:pt x="6191" y="8191"/>
                    <a:pt x="2762" y="7906"/>
                    <a:pt x="2667" y="6286"/>
                  </a:cubicBezTo>
                  <a:cubicBezTo>
                    <a:pt x="2857" y="4667"/>
                    <a:pt x="4953" y="5334"/>
                    <a:pt x="5334" y="4000"/>
                  </a:cubicBezTo>
                  <a:cubicBezTo>
                    <a:pt x="2477" y="4191"/>
                    <a:pt x="4286" y="286"/>
                    <a:pt x="1905" y="0"/>
                  </a:cubicBezTo>
                  <a:cubicBezTo>
                    <a:pt x="381" y="2953"/>
                    <a:pt x="1238" y="2572"/>
                    <a:pt x="0" y="7334"/>
                  </a:cubicBezTo>
                  <a:cubicBezTo>
                    <a:pt x="3524" y="7429"/>
                    <a:pt x="2572" y="11334"/>
                    <a:pt x="5905" y="11621"/>
                  </a:cubicBezTo>
                  <a:cubicBezTo>
                    <a:pt x="5048" y="9144"/>
                    <a:pt x="10096" y="7715"/>
                    <a:pt x="6382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6" name="Freeform: Shape 2254">
              <a:extLst>
                <a:ext uri="{FF2B5EF4-FFF2-40B4-BE49-F238E27FC236}">
                  <a16:creationId xmlns:a16="http://schemas.microsoft.com/office/drawing/2014/main" id="{BF68C566-99BB-4577-A2BE-E2B713302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137" y="4131754"/>
              <a:ext cx="9525" cy="9525"/>
            </a:xfrm>
            <a:custGeom>
              <a:avLst/>
              <a:gdLst>
                <a:gd name="T0" fmla="*/ 69322950 w 9525"/>
                <a:gd name="T1" fmla="*/ 7620 h 9525"/>
                <a:gd name="T2" fmla="*/ 51177825 w 9525"/>
                <a:gd name="T3" fmla="*/ 0 h 9525"/>
                <a:gd name="T4" fmla="*/ 20326350 w 9525"/>
                <a:gd name="T5" fmla="*/ 8477 h 9525"/>
                <a:gd name="T6" fmla="*/ 1276350 w 9525"/>
                <a:gd name="T7" fmla="*/ 2096 h 9525"/>
                <a:gd name="T8" fmla="*/ 18516600 w 9525"/>
                <a:gd name="T9" fmla="*/ 11049 h 9525"/>
                <a:gd name="T10" fmla="*/ 42100500 w 9525"/>
                <a:gd name="T11" fmla="*/ 11240 h 9525"/>
                <a:gd name="T12" fmla="*/ 69322950 w 9525"/>
                <a:gd name="T13" fmla="*/ 762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278" y="7620"/>
                  </a:moveTo>
                  <a:cubicBezTo>
                    <a:pt x="6325" y="5334"/>
                    <a:pt x="7373" y="1429"/>
                    <a:pt x="5373" y="0"/>
                  </a:cubicBezTo>
                  <a:cubicBezTo>
                    <a:pt x="2896" y="3048"/>
                    <a:pt x="7182" y="7239"/>
                    <a:pt x="2134" y="8477"/>
                  </a:cubicBezTo>
                  <a:cubicBezTo>
                    <a:pt x="2610" y="5429"/>
                    <a:pt x="2896" y="2476"/>
                    <a:pt x="134" y="2096"/>
                  </a:cubicBezTo>
                  <a:cubicBezTo>
                    <a:pt x="-247" y="6001"/>
                    <a:pt x="134" y="9049"/>
                    <a:pt x="1944" y="11049"/>
                  </a:cubicBezTo>
                  <a:cubicBezTo>
                    <a:pt x="2325" y="9525"/>
                    <a:pt x="3372" y="10382"/>
                    <a:pt x="4420" y="11240"/>
                  </a:cubicBezTo>
                  <a:cubicBezTo>
                    <a:pt x="4801" y="9239"/>
                    <a:pt x="4706" y="6858"/>
                    <a:pt x="7278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7" name="Freeform: Shape 2255">
              <a:extLst>
                <a:ext uri="{FF2B5EF4-FFF2-40B4-BE49-F238E27FC236}">
                  <a16:creationId xmlns:a16="http://schemas.microsoft.com/office/drawing/2014/main" id="{0E802537-C129-4409-94A4-4D9614C9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366" y="4189357"/>
              <a:ext cx="9525" cy="9525"/>
            </a:xfrm>
            <a:custGeom>
              <a:avLst/>
              <a:gdLst>
                <a:gd name="T0" fmla="*/ 12716 w 9525"/>
                <a:gd name="T1" fmla="*/ 405 h 9525"/>
                <a:gd name="T2" fmla="*/ 143 w 9525"/>
                <a:gd name="T3" fmla="*/ 690 h 9525"/>
                <a:gd name="T4" fmla="*/ 1000 w 9525"/>
                <a:gd name="T5" fmla="*/ 5739 h 9525"/>
                <a:gd name="T6" fmla="*/ 8715 w 9525"/>
                <a:gd name="T7" fmla="*/ 18883 h 9525"/>
                <a:gd name="T8" fmla="*/ 13573 w 9525"/>
                <a:gd name="T9" fmla="*/ 5453 h 9525"/>
                <a:gd name="T10" fmla="*/ 12716 w 9525"/>
                <a:gd name="T11" fmla="*/ 40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716" y="405"/>
                  </a:moveTo>
                  <a:cubicBezTo>
                    <a:pt x="5191" y="-1691"/>
                    <a:pt x="5286" y="5262"/>
                    <a:pt x="143" y="690"/>
                  </a:cubicBezTo>
                  <a:cubicBezTo>
                    <a:pt x="238" y="2596"/>
                    <a:pt x="-619" y="5262"/>
                    <a:pt x="1000" y="5739"/>
                  </a:cubicBezTo>
                  <a:cubicBezTo>
                    <a:pt x="7096" y="4500"/>
                    <a:pt x="4048" y="14406"/>
                    <a:pt x="8715" y="18883"/>
                  </a:cubicBezTo>
                  <a:cubicBezTo>
                    <a:pt x="7668" y="11358"/>
                    <a:pt x="11763" y="9834"/>
                    <a:pt x="13573" y="5453"/>
                  </a:cubicBezTo>
                  <a:cubicBezTo>
                    <a:pt x="7668" y="4215"/>
                    <a:pt x="11954" y="3738"/>
                    <a:pt x="12716" y="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8" name="Freeform: Shape 2256">
              <a:extLst>
                <a:ext uri="{FF2B5EF4-FFF2-40B4-BE49-F238E27FC236}">
                  <a16:creationId xmlns:a16="http://schemas.microsoft.com/office/drawing/2014/main" id="{11F94362-E32B-4839-A3BD-E21C377A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793" y="4378529"/>
              <a:ext cx="9525" cy="9525"/>
            </a:xfrm>
            <a:custGeom>
              <a:avLst/>
              <a:gdLst>
                <a:gd name="T0" fmla="*/ 38100000 w 9525"/>
                <a:gd name="T1" fmla="*/ 10144125 h 9525"/>
                <a:gd name="T2" fmla="*/ 48996600 w 9525"/>
                <a:gd name="T3" fmla="*/ 22850475 h 9525"/>
                <a:gd name="T4" fmla="*/ 0 w 9525"/>
                <a:gd name="T5" fmla="*/ 42814875 h 9525"/>
                <a:gd name="T6" fmla="*/ 58969275 w 9525"/>
                <a:gd name="T7" fmla="*/ 47348775 h 9525"/>
                <a:gd name="T8" fmla="*/ 38100000 w 9525"/>
                <a:gd name="T9" fmla="*/ 101441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00" y="1065"/>
                  </a:moveTo>
                  <a:cubicBezTo>
                    <a:pt x="4763" y="1161"/>
                    <a:pt x="5429" y="1351"/>
                    <a:pt x="5144" y="2399"/>
                  </a:cubicBezTo>
                  <a:cubicBezTo>
                    <a:pt x="2762" y="2399"/>
                    <a:pt x="953" y="2875"/>
                    <a:pt x="0" y="4495"/>
                  </a:cubicBezTo>
                  <a:cubicBezTo>
                    <a:pt x="2096" y="4685"/>
                    <a:pt x="4096" y="4876"/>
                    <a:pt x="6191" y="4971"/>
                  </a:cubicBezTo>
                  <a:cubicBezTo>
                    <a:pt x="7429" y="2494"/>
                    <a:pt x="4763" y="-2078"/>
                    <a:pt x="4000" y="10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599" name="Freeform: Shape 2257">
              <a:extLst>
                <a:ext uri="{FF2B5EF4-FFF2-40B4-BE49-F238E27FC236}">
                  <a16:creationId xmlns:a16="http://schemas.microsoft.com/office/drawing/2014/main" id="{75FF9BCD-221F-438E-BFFE-D24BB6D8C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556" y="4243102"/>
              <a:ext cx="9525" cy="9525"/>
            </a:xfrm>
            <a:custGeom>
              <a:avLst/>
              <a:gdLst>
                <a:gd name="T0" fmla="*/ 70761225 w 9525"/>
                <a:gd name="T1" fmla="*/ 39014400 h 9525"/>
                <a:gd name="T2" fmla="*/ 26308050 w 9525"/>
                <a:gd name="T3" fmla="*/ 0 h 9525"/>
                <a:gd name="T4" fmla="*/ 0 w 9525"/>
                <a:gd name="T5" fmla="*/ 33566100 h 9525"/>
                <a:gd name="T6" fmla="*/ 7076122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096"/>
                  </a:moveTo>
                  <a:cubicBezTo>
                    <a:pt x="8096" y="857"/>
                    <a:pt x="5144" y="667"/>
                    <a:pt x="2762" y="0"/>
                  </a:cubicBezTo>
                  <a:cubicBezTo>
                    <a:pt x="2953" y="2476"/>
                    <a:pt x="857" y="2286"/>
                    <a:pt x="0" y="3524"/>
                  </a:cubicBezTo>
                  <a:cubicBezTo>
                    <a:pt x="4001" y="2381"/>
                    <a:pt x="2762" y="3524"/>
                    <a:pt x="7429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0" name="Freeform: Shape 2258">
              <a:extLst>
                <a:ext uri="{FF2B5EF4-FFF2-40B4-BE49-F238E27FC236}">
                  <a16:creationId xmlns:a16="http://schemas.microsoft.com/office/drawing/2014/main" id="{54193496-A8F5-4658-90EF-ABCFF711C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414" y="4183658"/>
              <a:ext cx="9525" cy="9525"/>
            </a:xfrm>
            <a:custGeom>
              <a:avLst/>
              <a:gdLst>
                <a:gd name="T0" fmla="*/ 73485375 w 9525"/>
                <a:gd name="T1" fmla="*/ 981075 h 9525"/>
                <a:gd name="T2" fmla="*/ 0 w 9525"/>
                <a:gd name="T3" fmla="*/ 30918150 h 9525"/>
                <a:gd name="T4" fmla="*/ 70761225 w 9525"/>
                <a:gd name="T5" fmla="*/ 36366450 h 9525"/>
                <a:gd name="T6" fmla="*/ 73485375 w 9525"/>
                <a:gd name="T7" fmla="*/ 981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03"/>
                  </a:moveTo>
                  <a:cubicBezTo>
                    <a:pt x="5905" y="2389"/>
                    <a:pt x="476" y="-3231"/>
                    <a:pt x="0" y="3246"/>
                  </a:cubicBezTo>
                  <a:cubicBezTo>
                    <a:pt x="3905" y="3056"/>
                    <a:pt x="5429" y="-850"/>
                    <a:pt x="7429" y="3818"/>
                  </a:cubicBezTo>
                  <a:cubicBezTo>
                    <a:pt x="7048" y="1627"/>
                    <a:pt x="9525" y="865"/>
                    <a:pt x="7715" y="10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1" name="Freeform: Shape 2259">
              <a:extLst>
                <a:ext uri="{FF2B5EF4-FFF2-40B4-BE49-F238E27FC236}">
                  <a16:creationId xmlns:a16="http://schemas.microsoft.com/office/drawing/2014/main" id="{96C0098E-0231-456A-AF1C-0DDAB27A4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85" y="4412456"/>
              <a:ext cx="9525" cy="9525"/>
            </a:xfrm>
            <a:custGeom>
              <a:avLst/>
              <a:gdLst>
                <a:gd name="T0" fmla="*/ 62083950 w 9525"/>
                <a:gd name="T1" fmla="*/ 476 h 9525"/>
                <a:gd name="T2" fmla="*/ 2209800 w 9525"/>
                <a:gd name="T3" fmla="*/ 0 h 9525"/>
                <a:gd name="T4" fmla="*/ 66627375 w 9525"/>
                <a:gd name="T5" fmla="*/ 9335 h 9525"/>
                <a:gd name="T6" fmla="*/ 62083950 w 9525"/>
                <a:gd name="T7" fmla="*/ 47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8" y="476"/>
                  </a:moveTo>
                  <a:cubicBezTo>
                    <a:pt x="2613" y="1048"/>
                    <a:pt x="4042" y="1143"/>
                    <a:pt x="232" y="0"/>
                  </a:cubicBezTo>
                  <a:cubicBezTo>
                    <a:pt x="-1197" y="5524"/>
                    <a:pt x="4328" y="11144"/>
                    <a:pt x="6995" y="9335"/>
                  </a:cubicBezTo>
                  <a:cubicBezTo>
                    <a:pt x="5280" y="7334"/>
                    <a:pt x="4042" y="2477"/>
                    <a:pt x="6518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2" name="Freeform: Shape 2260">
              <a:extLst>
                <a:ext uri="{FF2B5EF4-FFF2-40B4-BE49-F238E27FC236}">
                  <a16:creationId xmlns:a16="http://schemas.microsoft.com/office/drawing/2014/main" id="{4FCCD688-4C6C-406A-B164-A757CFAF9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226" y="4266247"/>
              <a:ext cx="9525" cy="9525"/>
            </a:xfrm>
            <a:custGeom>
              <a:avLst/>
              <a:gdLst>
                <a:gd name="T0" fmla="*/ 11144 w 9525"/>
                <a:gd name="T1" fmla="*/ 10573 h 9525"/>
                <a:gd name="T2" fmla="*/ 4477 w 9525"/>
                <a:gd name="T3" fmla="*/ 0 h 9525"/>
                <a:gd name="T4" fmla="*/ 0 w 9525"/>
                <a:gd name="T5" fmla="*/ 8382 h 9525"/>
                <a:gd name="T6" fmla="*/ 4763 w 9525"/>
                <a:gd name="T7" fmla="*/ 11239 h 9525"/>
                <a:gd name="T8" fmla="*/ 11144 w 9525"/>
                <a:gd name="T9" fmla="*/ 1057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10573"/>
                  </a:moveTo>
                  <a:cubicBezTo>
                    <a:pt x="6763" y="4858"/>
                    <a:pt x="5620" y="7811"/>
                    <a:pt x="4477" y="0"/>
                  </a:cubicBezTo>
                  <a:cubicBezTo>
                    <a:pt x="3524" y="3524"/>
                    <a:pt x="1048" y="5048"/>
                    <a:pt x="0" y="8382"/>
                  </a:cubicBezTo>
                  <a:cubicBezTo>
                    <a:pt x="3429" y="7715"/>
                    <a:pt x="2286" y="11049"/>
                    <a:pt x="4763" y="11239"/>
                  </a:cubicBezTo>
                  <a:cubicBezTo>
                    <a:pt x="5905" y="5048"/>
                    <a:pt x="7525" y="10097"/>
                    <a:pt x="11144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3" name="Freeform: Shape 2261">
              <a:extLst>
                <a:ext uri="{FF2B5EF4-FFF2-40B4-BE49-F238E27FC236}">
                  <a16:creationId xmlns:a16="http://schemas.microsoft.com/office/drawing/2014/main" id="{CC1A1C09-9B46-4850-B3CC-DDDD0A2DA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8942" y="4180667"/>
              <a:ext cx="9525" cy="9525"/>
            </a:xfrm>
            <a:custGeom>
              <a:avLst/>
              <a:gdLst>
                <a:gd name="T0" fmla="*/ 83467575 w 9525"/>
                <a:gd name="T1" fmla="*/ 19488150 h 9525"/>
                <a:gd name="T2" fmla="*/ 0 w 9525"/>
                <a:gd name="T3" fmla="*/ 13144500 h 9525"/>
                <a:gd name="T4" fmla="*/ 69856350 w 9525"/>
                <a:gd name="T5" fmla="*/ 30375225 h 9525"/>
                <a:gd name="T6" fmla="*/ 78933675 w 9525"/>
                <a:gd name="T7" fmla="*/ 66665475 h 9525"/>
                <a:gd name="T8" fmla="*/ 83467575 w 9525"/>
                <a:gd name="T9" fmla="*/ 1948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763" y="2046"/>
                  </a:moveTo>
                  <a:cubicBezTo>
                    <a:pt x="6287" y="-1954"/>
                    <a:pt x="1905" y="1094"/>
                    <a:pt x="0" y="1380"/>
                  </a:cubicBezTo>
                  <a:cubicBezTo>
                    <a:pt x="1334" y="4713"/>
                    <a:pt x="7525" y="999"/>
                    <a:pt x="7334" y="3189"/>
                  </a:cubicBezTo>
                  <a:cubicBezTo>
                    <a:pt x="4858" y="3856"/>
                    <a:pt x="5810" y="11190"/>
                    <a:pt x="8287" y="6999"/>
                  </a:cubicBezTo>
                  <a:cubicBezTo>
                    <a:pt x="4763" y="5856"/>
                    <a:pt x="9811" y="4428"/>
                    <a:pt x="8763" y="20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4" name="Freeform: Shape 2262">
              <a:extLst>
                <a:ext uri="{FF2B5EF4-FFF2-40B4-BE49-F238E27FC236}">
                  <a16:creationId xmlns:a16="http://schemas.microsoft.com/office/drawing/2014/main" id="{3FEA084C-8404-4103-AEE9-1248438D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082" y="4428705"/>
              <a:ext cx="9525" cy="9525"/>
            </a:xfrm>
            <a:custGeom>
              <a:avLst/>
              <a:gdLst>
                <a:gd name="T0" fmla="*/ 61693425 w 9525"/>
                <a:gd name="T1" fmla="*/ 361950 h 9525"/>
                <a:gd name="T2" fmla="*/ 0 w 9525"/>
                <a:gd name="T3" fmla="*/ 31213425 h 9525"/>
                <a:gd name="T4" fmla="*/ 71675625 w 9525"/>
                <a:gd name="T5" fmla="*/ 24860250 h 9525"/>
                <a:gd name="T6" fmla="*/ 61693425 w 9525"/>
                <a:gd name="T7" fmla="*/ 36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477" y="38"/>
                  </a:moveTo>
                  <a:cubicBezTo>
                    <a:pt x="3334" y="-57"/>
                    <a:pt x="95" y="-247"/>
                    <a:pt x="0" y="3277"/>
                  </a:cubicBezTo>
                  <a:cubicBezTo>
                    <a:pt x="2953" y="1467"/>
                    <a:pt x="6763" y="4039"/>
                    <a:pt x="7525" y="2610"/>
                  </a:cubicBezTo>
                  <a:cubicBezTo>
                    <a:pt x="6572" y="2229"/>
                    <a:pt x="6191" y="1467"/>
                    <a:pt x="6477" y="3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5" name="Freeform: Shape 2263">
              <a:extLst>
                <a:ext uri="{FF2B5EF4-FFF2-40B4-BE49-F238E27FC236}">
                  <a16:creationId xmlns:a16="http://schemas.microsoft.com/office/drawing/2014/main" id="{73DB8D02-1BB5-4645-AFF8-1383691C3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323" y="4387286"/>
              <a:ext cx="9525" cy="9525"/>
            </a:xfrm>
            <a:custGeom>
              <a:avLst/>
              <a:gdLst>
                <a:gd name="T0" fmla="*/ 48091725 w 9525"/>
                <a:gd name="T1" fmla="*/ 2038350 h 9525"/>
                <a:gd name="T2" fmla="*/ 0 w 9525"/>
                <a:gd name="T3" fmla="*/ 10210800 h 9525"/>
                <a:gd name="T4" fmla="*/ 55340250 w 9525"/>
                <a:gd name="T5" fmla="*/ 62826900 h 9525"/>
                <a:gd name="T6" fmla="*/ 48091725 w 9525"/>
                <a:gd name="T7" fmla="*/ 2038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9" y="214"/>
                  </a:moveTo>
                  <a:cubicBezTo>
                    <a:pt x="3143" y="214"/>
                    <a:pt x="476" y="-643"/>
                    <a:pt x="0" y="1072"/>
                  </a:cubicBezTo>
                  <a:cubicBezTo>
                    <a:pt x="3429" y="1548"/>
                    <a:pt x="3048" y="5453"/>
                    <a:pt x="5810" y="6596"/>
                  </a:cubicBezTo>
                  <a:cubicBezTo>
                    <a:pt x="6763" y="2596"/>
                    <a:pt x="1810" y="2881"/>
                    <a:pt x="5049" y="2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6" name="Freeform: Shape 2264">
              <a:extLst>
                <a:ext uri="{FF2B5EF4-FFF2-40B4-BE49-F238E27FC236}">
                  <a16:creationId xmlns:a16="http://schemas.microsoft.com/office/drawing/2014/main" id="{70C3344F-4583-49D1-99B3-9B3C24EE0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5231" y="4290346"/>
              <a:ext cx="9525" cy="9525"/>
            </a:xfrm>
            <a:custGeom>
              <a:avLst/>
              <a:gdLst>
                <a:gd name="T0" fmla="*/ 21774150 w 9525"/>
                <a:gd name="T1" fmla="*/ 2762 h 9525"/>
                <a:gd name="T2" fmla="*/ 56245125 w 9525"/>
                <a:gd name="T3" fmla="*/ 4286 h 9525"/>
                <a:gd name="T4" fmla="*/ 0 w 9525"/>
                <a:gd name="T5" fmla="*/ 0 h 9525"/>
                <a:gd name="T6" fmla="*/ 3629025 w 9525"/>
                <a:gd name="T7" fmla="*/ 11335 h 9525"/>
                <a:gd name="T8" fmla="*/ 21774150 w 9525"/>
                <a:gd name="T9" fmla="*/ 276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86" y="2762"/>
                  </a:moveTo>
                  <a:cubicBezTo>
                    <a:pt x="4000" y="2858"/>
                    <a:pt x="4953" y="3524"/>
                    <a:pt x="5905" y="4286"/>
                  </a:cubicBezTo>
                  <a:cubicBezTo>
                    <a:pt x="5810" y="-1333"/>
                    <a:pt x="3429" y="2191"/>
                    <a:pt x="0" y="0"/>
                  </a:cubicBezTo>
                  <a:cubicBezTo>
                    <a:pt x="1619" y="4477"/>
                    <a:pt x="2476" y="6001"/>
                    <a:pt x="381" y="11335"/>
                  </a:cubicBezTo>
                  <a:cubicBezTo>
                    <a:pt x="4381" y="11239"/>
                    <a:pt x="5524" y="3715"/>
                    <a:pt x="2286" y="2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7" name="Freeform: Shape 2265">
              <a:extLst>
                <a:ext uri="{FF2B5EF4-FFF2-40B4-BE49-F238E27FC236}">
                  <a16:creationId xmlns:a16="http://schemas.microsoft.com/office/drawing/2014/main" id="{8A0754E1-1CFD-49DA-B029-83F282E14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499" y="4370438"/>
              <a:ext cx="9525" cy="9525"/>
            </a:xfrm>
            <a:custGeom>
              <a:avLst/>
              <a:gdLst>
                <a:gd name="T0" fmla="*/ 31470600 w 9525"/>
                <a:gd name="T1" fmla="*/ 123825 h 9525"/>
                <a:gd name="T2" fmla="*/ 36909375 w 9525"/>
                <a:gd name="T3" fmla="*/ 83591400 h 9525"/>
                <a:gd name="T4" fmla="*/ 31470600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04" y="13"/>
                  </a:moveTo>
                  <a:cubicBezTo>
                    <a:pt x="-1554" y="2204"/>
                    <a:pt x="-792" y="10872"/>
                    <a:pt x="3875" y="8776"/>
                  </a:cubicBezTo>
                  <a:cubicBezTo>
                    <a:pt x="-30" y="7538"/>
                    <a:pt x="5875" y="-368"/>
                    <a:pt x="3304" y="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8" name="Freeform: Shape 2266">
              <a:extLst>
                <a:ext uri="{FF2B5EF4-FFF2-40B4-BE49-F238E27FC236}">
                  <a16:creationId xmlns:a16="http://schemas.microsoft.com/office/drawing/2014/main" id="{CF8474DC-00EE-423F-A85E-DF898EFA5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371" y="2874434"/>
              <a:ext cx="9525" cy="19050"/>
            </a:xfrm>
            <a:custGeom>
              <a:avLst/>
              <a:gdLst>
                <a:gd name="T0" fmla="*/ 7715 w 9525"/>
                <a:gd name="T1" fmla="*/ 17928 h 19050"/>
                <a:gd name="T2" fmla="*/ 9715 w 9525"/>
                <a:gd name="T3" fmla="*/ 9355 h 19050"/>
                <a:gd name="T4" fmla="*/ 7811 w 9525"/>
                <a:gd name="T5" fmla="*/ 1735 h 19050"/>
                <a:gd name="T6" fmla="*/ 1714 w 9525"/>
                <a:gd name="T7" fmla="*/ 21 h 19050"/>
                <a:gd name="T8" fmla="*/ 0 w 9525"/>
                <a:gd name="T9" fmla="*/ 21166 h 19050"/>
                <a:gd name="T10" fmla="*/ 7715 w 9525"/>
                <a:gd name="T11" fmla="*/ 17928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7715" y="17928"/>
                  </a:moveTo>
                  <a:cubicBezTo>
                    <a:pt x="7334" y="13832"/>
                    <a:pt x="9049" y="12213"/>
                    <a:pt x="9715" y="9355"/>
                  </a:cubicBezTo>
                  <a:cubicBezTo>
                    <a:pt x="5810" y="8879"/>
                    <a:pt x="8668" y="6403"/>
                    <a:pt x="7811" y="1735"/>
                  </a:cubicBezTo>
                  <a:cubicBezTo>
                    <a:pt x="4191" y="2497"/>
                    <a:pt x="4763" y="-265"/>
                    <a:pt x="1714" y="21"/>
                  </a:cubicBezTo>
                  <a:cubicBezTo>
                    <a:pt x="3238" y="9355"/>
                    <a:pt x="381" y="14499"/>
                    <a:pt x="0" y="21166"/>
                  </a:cubicBezTo>
                  <a:cubicBezTo>
                    <a:pt x="5620" y="22214"/>
                    <a:pt x="2191" y="13642"/>
                    <a:pt x="7715" y="179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09" name="Freeform: Shape 2267">
              <a:extLst>
                <a:ext uri="{FF2B5EF4-FFF2-40B4-BE49-F238E27FC236}">
                  <a16:creationId xmlns:a16="http://schemas.microsoft.com/office/drawing/2014/main" id="{A42B7F8F-15FF-4E4B-991D-DE443E7CA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523" y="3101340"/>
              <a:ext cx="9525" cy="9525"/>
            </a:xfrm>
            <a:custGeom>
              <a:avLst/>
              <a:gdLst>
                <a:gd name="T0" fmla="*/ 3629025 w 9525"/>
                <a:gd name="T1" fmla="*/ 0 h 9525"/>
                <a:gd name="T2" fmla="*/ 0 w 9525"/>
                <a:gd name="T3" fmla="*/ 47177325 h 9525"/>
                <a:gd name="T4" fmla="*/ 86191725 w 9525"/>
                <a:gd name="T5" fmla="*/ 6353175 h 9525"/>
                <a:gd name="T6" fmla="*/ 36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" y="0"/>
                  </a:moveTo>
                  <a:cubicBezTo>
                    <a:pt x="286" y="1619"/>
                    <a:pt x="95" y="3334"/>
                    <a:pt x="0" y="4953"/>
                  </a:cubicBezTo>
                  <a:cubicBezTo>
                    <a:pt x="4096" y="4858"/>
                    <a:pt x="9430" y="6096"/>
                    <a:pt x="9049" y="667"/>
                  </a:cubicBezTo>
                  <a:cubicBezTo>
                    <a:pt x="3143" y="1429"/>
                    <a:pt x="5620" y="2953"/>
                    <a:pt x="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0" name="Freeform: Shape 2268">
              <a:extLst>
                <a:ext uri="{FF2B5EF4-FFF2-40B4-BE49-F238E27FC236}">
                  <a16:creationId xmlns:a16="http://schemas.microsoft.com/office/drawing/2014/main" id="{D7C671BC-D166-475C-89B2-BA691AE9F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94" y="4883604"/>
              <a:ext cx="9525" cy="9525"/>
            </a:xfrm>
            <a:custGeom>
              <a:avLst/>
              <a:gdLst>
                <a:gd name="T0" fmla="*/ 0 w 9525"/>
                <a:gd name="T1" fmla="*/ 5048250 h 9525"/>
                <a:gd name="T2" fmla="*/ 48987075 w 9525"/>
                <a:gd name="T3" fmla="*/ 63112650 h 9525"/>
                <a:gd name="T4" fmla="*/ 0 w 9525"/>
                <a:gd name="T5" fmla="*/ 5048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30"/>
                  </a:moveTo>
                  <a:cubicBezTo>
                    <a:pt x="2191" y="2245"/>
                    <a:pt x="857" y="6340"/>
                    <a:pt x="5143" y="6626"/>
                  </a:cubicBezTo>
                  <a:cubicBezTo>
                    <a:pt x="4763" y="4435"/>
                    <a:pt x="2191" y="-1851"/>
                    <a:pt x="0" y="5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1" name="Freeform: Shape 2269">
              <a:extLst>
                <a:ext uri="{FF2B5EF4-FFF2-40B4-BE49-F238E27FC236}">
                  <a16:creationId xmlns:a16="http://schemas.microsoft.com/office/drawing/2014/main" id="{632B42FB-AD22-491F-B116-24AAF48A2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132" y="4050030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6804660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953" y="1143"/>
                    <a:pt x="381" y="4000"/>
                    <a:pt x="0" y="7144"/>
                  </a:cubicBezTo>
                  <a:cubicBezTo>
                    <a:pt x="3524" y="9620"/>
                    <a:pt x="4572" y="381"/>
                    <a:pt x="266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2" name="Freeform: Shape 2270">
              <a:extLst>
                <a:ext uri="{FF2B5EF4-FFF2-40B4-BE49-F238E27FC236}">
                  <a16:creationId xmlns:a16="http://schemas.microsoft.com/office/drawing/2014/main" id="{50DADE3B-C1FE-4D07-9235-7CB0AD06E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104" y="4116610"/>
              <a:ext cx="9525" cy="9525"/>
            </a:xfrm>
            <a:custGeom>
              <a:avLst/>
              <a:gdLst>
                <a:gd name="T0" fmla="*/ 13906500 w 9525"/>
                <a:gd name="T1" fmla="*/ 60788550 h 9525"/>
                <a:gd name="T2" fmla="*/ 46567725 w 9525"/>
                <a:gd name="T3" fmla="*/ 19050000 h 9525"/>
                <a:gd name="T4" fmla="*/ 13906500 w 9525"/>
                <a:gd name="T5" fmla="*/ 0 h 9525"/>
                <a:gd name="T6" fmla="*/ 139065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60" y="6382"/>
                  </a:moveTo>
                  <a:cubicBezTo>
                    <a:pt x="1936" y="4000"/>
                    <a:pt x="5079" y="5525"/>
                    <a:pt x="4889" y="2000"/>
                  </a:cubicBezTo>
                  <a:cubicBezTo>
                    <a:pt x="3269" y="1714"/>
                    <a:pt x="2317" y="952"/>
                    <a:pt x="1460" y="0"/>
                  </a:cubicBezTo>
                  <a:cubicBezTo>
                    <a:pt x="126" y="3048"/>
                    <a:pt x="-1017" y="4000"/>
                    <a:pt x="1460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3" name="Freeform: Shape 2271">
              <a:extLst>
                <a:ext uri="{FF2B5EF4-FFF2-40B4-BE49-F238E27FC236}">
                  <a16:creationId xmlns:a16="http://schemas.microsoft.com/office/drawing/2014/main" id="{BF900525-B481-4D91-B225-BF6E56E3C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4992" y="4112704"/>
              <a:ext cx="9525" cy="9525"/>
            </a:xfrm>
            <a:custGeom>
              <a:avLst/>
              <a:gdLst>
                <a:gd name="T0" fmla="*/ 41729025 w 9525"/>
                <a:gd name="T1" fmla="*/ 0 h 9525"/>
                <a:gd name="T2" fmla="*/ 0 w 9525"/>
                <a:gd name="T3" fmla="*/ 28127325 h 9525"/>
                <a:gd name="T4" fmla="*/ 63512700 w 9525"/>
                <a:gd name="T5" fmla="*/ 77114400 h 9525"/>
                <a:gd name="T6" fmla="*/ 417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3810" y="2286"/>
                    <a:pt x="190" y="0"/>
                    <a:pt x="0" y="2953"/>
                  </a:cubicBezTo>
                  <a:cubicBezTo>
                    <a:pt x="1524" y="5144"/>
                    <a:pt x="4286" y="6477"/>
                    <a:pt x="6668" y="8096"/>
                  </a:cubicBezTo>
                  <a:cubicBezTo>
                    <a:pt x="6572" y="4858"/>
                    <a:pt x="5334" y="2572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4" name="Freeform: Shape 2272">
              <a:extLst>
                <a:ext uri="{FF2B5EF4-FFF2-40B4-BE49-F238E27FC236}">
                  <a16:creationId xmlns:a16="http://schemas.microsoft.com/office/drawing/2014/main" id="{88C1730E-1971-4066-B7AC-5A6727C75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6646" y="4311587"/>
              <a:ext cx="9525" cy="9525"/>
            </a:xfrm>
            <a:custGeom>
              <a:avLst/>
              <a:gdLst>
                <a:gd name="T0" fmla="*/ 3257550 w 9525"/>
                <a:gd name="T1" fmla="*/ 12696825 h 9525"/>
                <a:gd name="T2" fmla="*/ 7791450 w 9525"/>
                <a:gd name="T3" fmla="*/ 49901475 h 9525"/>
                <a:gd name="T4" fmla="*/ 22307550 w 9525"/>
                <a:gd name="T5" fmla="*/ 39919275 h 9525"/>
                <a:gd name="T6" fmla="*/ 5972175 w 9525"/>
                <a:gd name="T7" fmla="*/ 60788550 h 9525"/>
                <a:gd name="T8" fmla="*/ 66760725 w 9525"/>
                <a:gd name="T9" fmla="*/ 0 h 9525"/>
                <a:gd name="T10" fmla="*/ 3257550 w 9525"/>
                <a:gd name="T11" fmla="*/ 126968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42" y="1333"/>
                  </a:moveTo>
                  <a:cubicBezTo>
                    <a:pt x="246" y="2857"/>
                    <a:pt x="-611" y="4763"/>
                    <a:pt x="818" y="5239"/>
                  </a:cubicBezTo>
                  <a:cubicBezTo>
                    <a:pt x="1008" y="4477"/>
                    <a:pt x="1294" y="3810"/>
                    <a:pt x="2342" y="4191"/>
                  </a:cubicBezTo>
                  <a:cubicBezTo>
                    <a:pt x="2056" y="5429"/>
                    <a:pt x="1104" y="5429"/>
                    <a:pt x="627" y="6382"/>
                  </a:cubicBezTo>
                  <a:cubicBezTo>
                    <a:pt x="4819" y="8382"/>
                    <a:pt x="8819" y="1810"/>
                    <a:pt x="7009" y="0"/>
                  </a:cubicBezTo>
                  <a:cubicBezTo>
                    <a:pt x="4533" y="3620"/>
                    <a:pt x="4247" y="190"/>
                    <a:pt x="342" y="133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5" name="Freeform: Shape 2273">
              <a:extLst>
                <a:ext uri="{FF2B5EF4-FFF2-40B4-BE49-F238E27FC236}">
                  <a16:creationId xmlns:a16="http://schemas.microsoft.com/office/drawing/2014/main" id="{929D1C21-0B0F-4EBF-AA97-9C933EA97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799" y="4299204"/>
              <a:ext cx="9525" cy="9525"/>
            </a:xfrm>
            <a:custGeom>
              <a:avLst/>
              <a:gdLst>
                <a:gd name="T0" fmla="*/ 78933675 w 9525"/>
                <a:gd name="T1" fmla="*/ 3715 h 9525"/>
                <a:gd name="T2" fmla="*/ 25403175 w 9525"/>
                <a:gd name="T3" fmla="*/ 0 h 9525"/>
                <a:gd name="T4" fmla="*/ 0 w 9525"/>
                <a:gd name="T5" fmla="*/ 13430 h 9525"/>
                <a:gd name="T6" fmla="*/ 81648300 w 9525"/>
                <a:gd name="T7" fmla="*/ 8763 h 9525"/>
                <a:gd name="T8" fmla="*/ 78933675 w 9525"/>
                <a:gd name="T9" fmla="*/ 37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87" y="3715"/>
                  </a:moveTo>
                  <a:cubicBezTo>
                    <a:pt x="5715" y="1715"/>
                    <a:pt x="4953" y="3239"/>
                    <a:pt x="2667" y="0"/>
                  </a:cubicBezTo>
                  <a:cubicBezTo>
                    <a:pt x="2286" y="7716"/>
                    <a:pt x="286" y="7716"/>
                    <a:pt x="0" y="13430"/>
                  </a:cubicBezTo>
                  <a:cubicBezTo>
                    <a:pt x="4191" y="10383"/>
                    <a:pt x="4381" y="10668"/>
                    <a:pt x="8572" y="8763"/>
                  </a:cubicBezTo>
                  <a:cubicBezTo>
                    <a:pt x="6858" y="8192"/>
                    <a:pt x="8001" y="5620"/>
                    <a:pt x="8287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6" name="Freeform: Shape 2274">
              <a:extLst>
                <a:ext uri="{FF2B5EF4-FFF2-40B4-BE49-F238E27FC236}">
                  <a16:creationId xmlns:a16="http://schemas.microsoft.com/office/drawing/2014/main" id="{361F4D31-D212-4D4B-BEAF-5018BED9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5" y="4415409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04875 w 9525"/>
                <a:gd name="T3" fmla="*/ 904875 h 9525"/>
                <a:gd name="T4" fmla="*/ 904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95" y="95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7" name="Freeform: Shape 2275">
              <a:extLst>
                <a:ext uri="{FF2B5EF4-FFF2-40B4-BE49-F238E27FC236}">
                  <a16:creationId xmlns:a16="http://schemas.microsoft.com/office/drawing/2014/main" id="{DB9613D8-EF52-4A53-B745-A547A0C11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049" y="4413695"/>
              <a:ext cx="9525" cy="9525"/>
            </a:xfrm>
            <a:custGeom>
              <a:avLst/>
              <a:gdLst>
                <a:gd name="T0" fmla="*/ 21202650 w 9525"/>
                <a:gd name="T1" fmla="*/ 16325850 h 9525"/>
                <a:gd name="T2" fmla="*/ 1238250 w 9525"/>
                <a:gd name="T3" fmla="*/ 0 h 9525"/>
                <a:gd name="T4" fmla="*/ 21202650 w 9525"/>
                <a:gd name="T5" fmla="*/ 16325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6" y="1714"/>
                  </a:moveTo>
                  <a:cubicBezTo>
                    <a:pt x="1654" y="1048"/>
                    <a:pt x="988" y="476"/>
                    <a:pt x="130" y="0"/>
                  </a:cubicBezTo>
                  <a:cubicBezTo>
                    <a:pt x="-346" y="2286"/>
                    <a:pt x="511" y="2762"/>
                    <a:pt x="2226" y="17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8" name="Freeform: Shape 2276">
              <a:extLst>
                <a:ext uri="{FF2B5EF4-FFF2-40B4-BE49-F238E27FC236}">
                  <a16:creationId xmlns:a16="http://schemas.microsoft.com/office/drawing/2014/main" id="{E710AC59-CF3F-48BA-BDEE-05F7D6FC2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844" y="4446270"/>
              <a:ext cx="9525" cy="9525"/>
            </a:xfrm>
            <a:custGeom>
              <a:avLst/>
              <a:gdLst>
                <a:gd name="T0" fmla="*/ 0 w 9525"/>
                <a:gd name="T1" fmla="*/ 4533900 h 9525"/>
                <a:gd name="T2" fmla="*/ 3629025 w 9525"/>
                <a:gd name="T3" fmla="*/ 5438775 h 9525"/>
                <a:gd name="T4" fmla="*/ 904875 w 9525"/>
                <a:gd name="T5" fmla="*/ 0 h 9525"/>
                <a:gd name="T6" fmla="*/ 0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76"/>
                  </a:moveTo>
                  <a:cubicBezTo>
                    <a:pt x="190" y="476"/>
                    <a:pt x="190" y="476"/>
                    <a:pt x="381" y="571"/>
                  </a:cubicBezTo>
                  <a:cubicBezTo>
                    <a:pt x="286" y="381"/>
                    <a:pt x="190" y="95"/>
                    <a:pt x="95" y="0"/>
                  </a:cubicBez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19" name="Freeform: Shape 2277">
              <a:extLst>
                <a:ext uri="{FF2B5EF4-FFF2-40B4-BE49-F238E27FC236}">
                  <a16:creationId xmlns:a16="http://schemas.microsoft.com/office/drawing/2014/main" id="{F4C17AD3-9B8A-44AD-A34D-608008363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735" y="4802606"/>
              <a:ext cx="9525" cy="9525"/>
            </a:xfrm>
            <a:custGeom>
              <a:avLst/>
              <a:gdLst>
                <a:gd name="T0" fmla="*/ 35604450 w 9525"/>
                <a:gd name="T1" fmla="*/ 8948 h 9525"/>
                <a:gd name="T2" fmla="*/ 2943225 w 9525"/>
                <a:gd name="T3" fmla="*/ 661 h 9525"/>
                <a:gd name="T4" fmla="*/ 29260800 w 9525"/>
                <a:gd name="T5" fmla="*/ 12662 h 9525"/>
                <a:gd name="T6" fmla="*/ 8391525 w 9525"/>
                <a:gd name="T7" fmla="*/ 10948 h 9525"/>
                <a:gd name="T8" fmla="*/ 35604450 w 9525"/>
                <a:gd name="T9" fmla="*/ 894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38" y="8948"/>
                  </a:moveTo>
                  <a:cubicBezTo>
                    <a:pt x="-453" y="8852"/>
                    <a:pt x="4595" y="-2863"/>
                    <a:pt x="309" y="661"/>
                  </a:cubicBezTo>
                  <a:cubicBezTo>
                    <a:pt x="2024" y="2661"/>
                    <a:pt x="-2929" y="14948"/>
                    <a:pt x="3072" y="12662"/>
                  </a:cubicBezTo>
                  <a:cubicBezTo>
                    <a:pt x="2214" y="12186"/>
                    <a:pt x="690" y="12186"/>
                    <a:pt x="881" y="10948"/>
                  </a:cubicBezTo>
                  <a:cubicBezTo>
                    <a:pt x="1166" y="9329"/>
                    <a:pt x="3167" y="10186"/>
                    <a:pt x="3738" y="89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0" name="Freeform: Shape 2278">
              <a:extLst>
                <a:ext uri="{FF2B5EF4-FFF2-40B4-BE49-F238E27FC236}">
                  <a16:creationId xmlns:a16="http://schemas.microsoft.com/office/drawing/2014/main" id="{B95D6DE5-ABD6-406B-84D7-0270E7EBF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227" y="4131401"/>
              <a:ext cx="9525" cy="19050"/>
            </a:xfrm>
            <a:custGeom>
              <a:avLst/>
              <a:gdLst>
                <a:gd name="T0" fmla="*/ 4667 w 9525"/>
                <a:gd name="T1" fmla="*/ 4830 h 19050"/>
                <a:gd name="T2" fmla="*/ 6858 w 9525"/>
                <a:gd name="T3" fmla="*/ 163 h 19050"/>
                <a:gd name="T4" fmla="*/ 0 w 9525"/>
                <a:gd name="T5" fmla="*/ 9021 h 19050"/>
                <a:gd name="T6" fmla="*/ 4667 w 9525"/>
                <a:gd name="T7" fmla="*/ 11212 h 19050"/>
                <a:gd name="T8" fmla="*/ 1714 w 9525"/>
                <a:gd name="T9" fmla="*/ 19499 h 19050"/>
                <a:gd name="T10" fmla="*/ 6667 w 9525"/>
                <a:gd name="T11" fmla="*/ 20451 h 19050"/>
                <a:gd name="T12" fmla="*/ 10096 w 9525"/>
                <a:gd name="T13" fmla="*/ 9688 h 19050"/>
                <a:gd name="T14" fmla="*/ 4667 w 9525"/>
                <a:gd name="T15" fmla="*/ 483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4667" y="4830"/>
                  </a:moveTo>
                  <a:cubicBezTo>
                    <a:pt x="6858" y="3973"/>
                    <a:pt x="8096" y="2068"/>
                    <a:pt x="6858" y="163"/>
                  </a:cubicBezTo>
                  <a:cubicBezTo>
                    <a:pt x="1619" y="-1266"/>
                    <a:pt x="3048" y="7116"/>
                    <a:pt x="0" y="9021"/>
                  </a:cubicBezTo>
                  <a:cubicBezTo>
                    <a:pt x="1048" y="12355"/>
                    <a:pt x="4858" y="8545"/>
                    <a:pt x="4667" y="11212"/>
                  </a:cubicBezTo>
                  <a:cubicBezTo>
                    <a:pt x="2572" y="12450"/>
                    <a:pt x="-1429" y="17403"/>
                    <a:pt x="1714" y="19499"/>
                  </a:cubicBezTo>
                  <a:cubicBezTo>
                    <a:pt x="3715" y="11593"/>
                    <a:pt x="3524" y="20070"/>
                    <a:pt x="6667" y="20451"/>
                  </a:cubicBezTo>
                  <a:cubicBezTo>
                    <a:pt x="8953" y="15117"/>
                    <a:pt x="7810" y="13022"/>
                    <a:pt x="10096" y="9688"/>
                  </a:cubicBezTo>
                  <a:cubicBezTo>
                    <a:pt x="6763" y="7688"/>
                    <a:pt x="6858" y="5116"/>
                    <a:pt x="4667" y="48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1" name="Freeform: Shape 2279">
              <a:extLst>
                <a:ext uri="{FF2B5EF4-FFF2-40B4-BE49-F238E27FC236}">
                  <a16:creationId xmlns:a16="http://schemas.microsoft.com/office/drawing/2014/main" id="{33DB2F8F-5464-405F-9A2F-7502C89AA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846" y="4235531"/>
              <a:ext cx="9525" cy="9525"/>
            </a:xfrm>
            <a:custGeom>
              <a:avLst/>
              <a:gdLst>
                <a:gd name="T0" fmla="*/ 11782425 w 9525"/>
                <a:gd name="T1" fmla="*/ 2237 h 9525"/>
                <a:gd name="T2" fmla="*/ 48987075 w 9525"/>
                <a:gd name="T3" fmla="*/ 1761 h 9525"/>
                <a:gd name="T4" fmla="*/ 67132200 w 9525"/>
                <a:gd name="T5" fmla="*/ 11000 h 9525"/>
                <a:gd name="T6" fmla="*/ 86182200 w 9525"/>
                <a:gd name="T7" fmla="*/ 1189 h 9525"/>
                <a:gd name="T8" fmla="*/ 11782425 w 9525"/>
                <a:gd name="T9" fmla="*/ 223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7" y="2237"/>
                  </a:moveTo>
                  <a:cubicBezTo>
                    <a:pt x="1714" y="808"/>
                    <a:pt x="3428" y="1285"/>
                    <a:pt x="5143" y="1761"/>
                  </a:cubicBezTo>
                  <a:cubicBezTo>
                    <a:pt x="4095" y="5952"/>
                    <a:pt x="6381" y="7952"/>
                    <a:pt x="7048" y="11000"/>
                  </a:cubicBezTo>
                  <a:cubicBezTo>
                    <a:pt x="7714" y="7762"/>
                    <a:pt x="8381" y="4523"/>
                    <a:pt x="9048" y="1189"/>
                  </a:cubicBezTo>
                  <a:cubicBezTo>
                    <a:pt x="4476" y="-2240"/>
                    <a:pt x="-2954" y="2904"/>
                    <a:pt x="1237" y="22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2" name="Freeform: Shape 2280">
              <a:extLst>
                <a:ext uri="{FF2B5EF4-FFF2-40B4-BE49-F238E27FC236}">
                  <a16:creationId xmlns:a16="http://schemas.microsoft.com/office/drawing/2014/main" id="{86DB92DC-81EB-4ECB-A29E-5F1FC4BB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623" y="4247864"/>
              <a:ext cx="9525" cy="9525"/>
            </a:xfrm>
            <a:custGeom>
              <a:avLst/>
              <a:gdLst>
                <a:gd name="T0" fmla="*/ 15129 w 9525"/>
                <a:gd name="T1" fmla="*/ 2667 h 9525"/>
                <a:gd name="T2" fmla="*/ 7985 w 9525"/>
                <a:gd name="T3" fmla="*/ 0 h 9525"/>
                <a:gd name="T4" fmla="*/ 650 w 9525"/>
                <a:gd name="T5" fmla="*/ 4858 h 9525"/>
                <a:gd name="T6" fmla="*/ 4079 w 9525"/>
                <a:gd name="T7" fmla="*/ 13240 h 9525"/>
                <a:gd name="T8" fmla="*/ 4841 w 9525"/>
                <a:gd name="T9" fmla="*/ 9525 h 9525"/>
                <a:gd name="T10" fmla="*/ 12938 w 9525"/>
                <a:gd name="T11" fmla="*/ 13716 h 9525"/>
                <a:gd name="T12" fmla="*/ 15129 w 9525"/>
                <a:gd name="T13" fmla="*/ 2667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129" y="2667"/>
                  </a:moveTo>
                  <a:cubicBezTo>
                    <a:pt x="12080" y="2191"/>
                    <a:pt x="9223" y="1619"/>
                    <a:pt x="7985" y="0"/>
                  </a:cubicBezTo>
                  <a:cubicBezTo>
                    <a:pt x="6842" y="3524"/>
                    <a:pt x="3698" y="4191"/>
                    <a:pt x="650" y="4858"/>
                  </a:cubicBezTo>
                  <a:cubicBezTo>
                    <a:pt x="-1540" y="9239"/>
                    <a:pt x="2365" y="14954"/>
                    <a:pt x="4079" y="13240"/>
                  </a:cubicBezTo>
                  <a:cubicBezTo>
                    <a:pt x="2460" y="12954"/>
                    <a:pt x="3222" y="9525"/>
                    <a:pt x="4841" y="9525"/>
                  </a:cubicBezTo>
                  <a:cubicBezTo>
                    <a:pt x="6080" y="11906"/>
                    <a:pt x="11699" y="11335"/>
                    <a:pt x="12938" y="13716"/>
                  </a:cubicBezTo>
                  <a:cubicBezTo>
                    <a:pt x="12080" y="9906"/>
                    <a:pt x="12938" y="5810"/>
                    <a:pt x="15129" y="266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3" name="Freeform: Shape 2281">
              <a:extLst>
                <a:ext uri="{FF2B5EF4-FFF2-40B4-BE49-F238E27FC236}">
                  <a16:creationId xmlns:a16="http://schemas.microsoft.com/office/drawing/2014/main" id="{FC58F286-A4F2-49F1-9A6C-9D6E03474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926" y="4113437"/>
              <a:ext cx="28575" cy="28575"/>
            </a:xfrm>
            <a:custGeom>
              <a:avLst/>
              <a:gdLst>
                <a:gd name="T0" fmla="*/ 18923 w 28575"/>
                <a:gd name="T1" fmla="*/ 30795 h 28575"/>
                <a:gd name="T2" fmla="*/ 25495 w 28575"/>
                <a:gd name="T3" fmla="*/ 23270 h 28575"/>
                <a:gd name="T4" fmla="*/ 25209 w 28575"/>
                <a:gd name="T5" fmla="*/ 17841 h 28575"/>
                <a:gd name="T6" fmla="*/ 33591 w 28575"/>
                <a:gd name="T7" fmla="*/ 17936 h 28575"/>
                <a:gd name="T8" fmla="*/ 26066 w 28575"/>
                <a:gd name="T9" fmla="*/ 13650 h 28575"/>
                <a:gd name="T10" fmla="*/ 27686 w 28575"/>
                <a:gd name="T11" fmla="*/ 12221 h 28575"/>
                <a:gd name="T12" fmla="*/ 22066 w 28575"/>
                <a:gd name="T13" fmla="*/ 8602 h 28575"/>
                <a:gd name="T14" fmla="*/ 22733 w 28575"/>
                <a:gd name="T15" fmla="*/ 15555 h 28575"/>
                <a:gd name="T16" fmla="*/ 19875 w 28575"/>
                <a:gd name="T17" fmla="*/ 16793 h 28575"/>
                <a:gd name="T18" fmla="*/ 19875 w 28575"/>
                <a:gd name="T19" fmla="*/ 13269 h 28575"/>
                <a:gd name="T20" fmla="*/ 13589 w 28575"/>
                <a:gd name="T21" fmla="*/ 7649 h 28575"/>
                <a:gd name="T22" fmla="*/ 19589 w 28575"/>
                <a:gd name="T23" fmla="*/ 1744 h 28575"/>
                <a:gd name="T24" fmla="*/ 13398 w 28575"/>
                <a:gd name="T25" fmla="*/ 29 h 28575"/>
                <a:gd name="T26" fmla="*/ 10350 w 28575"/>
                <a:gd name="T27" fmla="*/ 7173 h 28575"/>
                <a:gd name="T28" fmla="*/ 3492 w 28575"/>
                <a:gd name="T29" fmla="*/ 6125 h 28575"/>
                <a:gd name="T30" fmla="*/ 63 w 28575"/>
                <a:gd name="T31" fmla="*/ 10507 h 28575"/>
                <a:gd name="T32" fmla="*/ 7683 w 28575"/>
                <a:gd name="T33" fmla="*/ 10697 h 28575"/>
                <a:gd name="T34" fmla="*/ 13779 w 28575"/>
                <a:gd name="T35" fmla="*/ 18222 h 28575"/>
                <a:gd name="T36" fmla="*/ 17018 w 28575"/>
                <a:gd name="T37" fmla="*/ 18127 h 28575"/>
                <a:gd name="T38" fmla="*/ 17018 w 28575"/>
                <a:gd name="T39" fmla="*/ 20413 h 28575"/>
                <a:gd name="T40" fmla="*/ 18351 w 28575"/>
                <a:gd name="T41" fmla="*/ 19270 h 28575"/>
                <a:gd name="T42" fmla="*/ 23209 w 28575"/>
                <a:gd name="T43" fmla="*/ 22127 h 28575"/>
                <a:gd name="T44" fmla="*/ 23494 w 28575"/>
                <a:gd name="T45" fmla="*/ 20508 h 28575"/>
                <a:gd name="T46" fmla="*/ 24352 w 28575"/>
                <a:gd name="T47" fmla="*/ 22889 h 28575"/>
                <a:gd name="T48" fmla="*/ 16256 w 28575"/>
                <a:gd name="T49" fmla="*/ 25080 h 28575"/>
                <a:gd name="T50" fmla="*/ 18923 w 28575"/>
                <a:gd name="T51" fmla="*/ 30795 h 285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28575">
                  <a:moveTo>
                    <a:pt x="18923" y="30795"/>
                  </a:moveTo>
                  <a:cubicBezTo>
                    <a:pt x="20542" y="27271"/>
                    <a:pt x="21875" y="23556"/>
                    <a:pt x="25495" y="23270"/>
                  </a:cubicBezTo>
                  <a:cubicBezTo>
                    <a:pt x="25590" y="21270"/>
                    <a:pt x="25304" y="19555"/>
                    <a:pt x="25209" y="17841"/>
                  </a:cubicBezTo>
                  <a:cubicBezTo>
                    <a:pt x="26924" y="17269"/>
                    <a:pt x="29591" y="18412"/>
                    <a:pt x="33591" y="17936"/>
                  </a:cubicBezTo>
                  <a:cubicBezTo>
                    <a:pt x="32924" y="13174"/>
                    <a:pt x="29210" y="14412"/>
                    <a:pt x="26066" y="13650"/>
                  </a:cubicBezTo>
                  <a:cubicBezTo>
                    <a:pt x="26447" y="13174"/>
                    <a:pt x="26828" y="12602"/>
                    <a:pt x="27686" y="12221"/>
                  </a:cubicBezTo>
                  <a:cubicBezTo>
                    <a:pt x="23685" y="12412"/>
                    <a:pt x="27019" y="7744"/>
                    <a:pt x="22066" y="8602"/>
                  </a:cubicBezTo>
                  <a:cubicBezTo>
                    <a:pt x="22923" y="11459"/>
                    <a:pt x="22828" y="13555"/>
                    <a:pt x="22733" y="15555"/>
                  </a:cubicBezTo>
                  <a:cubicBezTo>
                    <a:pt x="21970" y="16126"/>
                    <a:pt x="20923" y="16507"/>
                    <a:pt x="19875" y="16793"/>
                  </a:cubicBezTo>
                  <a:cubicBezTo>
                    <a:pt x="19208" y="16031"/>
                    <a:pt x="19494" y="14698"/>
                    <a:pt x="19875" y="13269"/>
                  </a:cubicBezTo>
                  <a:cubicBezTo>
                    <a:pt x="16351" y="12316"/>
                    <a:pt x="13398" y="11078"/>
                    <a:pt x="13589" y="7649"/>
                  </a:cubicBezTo>
                  <a:cubicBezTo>
                    <a:pt x="17208" y="7459"/>
                    <a:pt x="19303" y="5744"/>
                    <a:pt x="19589" y="1744"/>
                  </a:cubicBezTo>
                  <a:cubicBezTo>
                    <a:pt x="18161" y="601"/>
                    <a:pt x="16351" y="-161"/>
                    <a:pt x="13398" y="29"/>
                  </a:cubicBezTo>
                  <a:cubicBezTo>
                    <a:pt x="13684" y="3934"/>
                    <a:pt x="9493" y="2696"/>
                    <a:pt x="10350" y="7173"/>
                  </a:cubicBezTo>
                  <a:cubicBezTo>
                    <a:pt x="8159" y="7554"/>
                    <a:pt x="7111" y="7935"/>
                    <a:pt x="3492" y="6125"/>
                  </a:cubicBezTo>
                  <a:cubicBezTo>
                    <a:pt x="4254" y="10411"/>
                    <a:pt x="-604" y="6220"/>
                    <a:pt x="63" y="10507"/>
                  </a:cubicBezTo>
                  <a:cubicBezTo>
                    <a:pt x="2063" y="13555"/>
                    <a:pt x="5016" y="11078"/>
                    <a:pt x="7683" y="10697"/>
                  </a:cubicBezTo>
                  <a:cubicBezTo>
                    <a:pt x="8350" y="16126"/>
                    <a:pt x="17113" y="14888"/>
                    <a:pt x="13779" y="18222"/>
                  </a:cubicBezTo>
                  <a:cubicBezTo>
                    <a:pt x="14827" y="18127"/>
                    <a:pt x="15970" y="18222"/>
                    <a:pt x="17018" y="18127"/>
                  </a:cubicBezTo>
                  <a:cubicBezTo>
                    <a:pt x="16636" y="18698"/>
                    <a:pt x="16541" y="19365"/>
                    <a:pt x="17018" y="20413"/>
                  </a:cubicBezTo>
                  <a:cubicBezTo>
                    <a:pt x="17113" y="19651"/>
                    <a:pt x="17303" y="18984"/>
                    <a:pt x="18351" y="19270"/>
                  </a:cubicBezTo>
                  <a:cubicBezTo>
                    <a:pt x="21875" y="18603"/>
                    <a:pt x="20732" y="21937"/>
                    <a:pt x="23209" y="22127"/>
                  </a:cubicBezTo>
                  <a:cubicBezTo>
                    <a:pt x="23304" y="21460"/>
                    <a:pt x="23399" y="20984"/>
                    <a:pt x="23494" y="20508"/>
                  </a:cubicBezTo>
                  <a:cubicBezTo>
                    <a:pt x="23780" y="21270"/>
                    <a:pt x="23876" y="22032"/>
                    <a:pt x="24352" y="22889"/>
                  </a:cubicBezTo>
                  <a:cubicBezTo>
                    <a:pt x="22828" y="20889"/>
                    <a:pt x="18446" y="23365"/>
                    <a:pt x="16256" y="25080"/>
                  </a:cubicBezTo>
                  <a:cubicBezTo>
                    <a:pt x="18637" y="26032"/>
                    <a:pt x="16446" y="29938"/>
                    <a:pt x="18923" y="307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4" name="Freeform: Shape 2282">
              <a:extLst>
                <a:ext uri="{FF2B5EF4-FFF2-40B4-BE49-F238E27FC236}">
                  <a16:creationId xmlns:a16="http://schemas.microsoft.com/office/drawing/2014/main" id="{B9BE9625-EA84-4848-B46C-B8D17D9F3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428" y="4290698"/>
              <a:ext cx="9525" cy="9525"/>
            </a:xfrm>
            <a:custGeom>
              <a:avLst/>
              <a:gdLst>
                <a:gd name="T0" fmla="*/ 29394150 w 9525"/>
                <a:gd name="T1" fmla="*/ 6506 h 9525"/>
                <a:gd name="T2" fmla="*/ 33928050 w 9525"/>
                <a:gd name="T3" fmla="*/ 6601 h 9525"/>
                <a:gd name="T4" fmla="*/ 61140975 w 9525"/>
                <a:gd name="T5" fmla="*/ 1744 h 9525"/>
                <a:gd name="T6" fmla="*/ 2171700 w 9525"/>
                <a:gd name="T7" fmla="*/ 29 h 9525"/>
                <a:gd name="T8" fmla="*/ 9429750 w 9525"/>
                <a:gd name="T9" fmla="*/ 5839 h 9525"/>
                <a:gd name="T10" fmla="*/ 9429750 w 9525"/>
                <a:gd name="T11" fmla="*/ 5839 h 9525"/>
                <a:gd name="T12" fmla="*/ 9429750 w 9525"/>
                <a:gd name="T13" fmla="*/ 5839 h 9525"/>
                <a:gd name="T14" fmla="*/ 13963650 w 9525"/>
                <a:gd name="T15" fmla="*/ 6316 h 9525"/>
                <a:gd name="T16" fmla="*/ 2171700 w 9525"/>
                <a:gd name="T17" fmla="*/ 9554 h 9525"/>
                <a:gd name="T18" fmla="*/ 62960250 w 9525"/>
                <a:gd name="T19" fmla="*/ 9554 h 9525"/>
                <a:gd name="T20" fmla="*/ 29394150 w 9525"/>
                <a:gd name="T21" fmla="*/ 6506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3086" y="6506"/>
                  </a:moveTo>
                  <a:cubicBezTo>
                    <a:pt x="3276" y="6506"/>
                    <a:pt x="3371" y="6601"/>
                    <a:pt x="3562" y="6601"/>
                  </a:cubicBezTo>
                  <a:cubicBezTo>
                    <a:pt x="2419" y="2601"/>
                    <a:pt x="5753" y="3649"/>
                    <a:pt x="6419" y="1744"/>
                  </a:cubicBezTo>
                  <a:cubicBezTo>
                    <a:pt x="5086" y="601"/>
                    <a:pt x="3181" y="-161"/>
                    <a:pt x="228" y="29"/>
                  </a:cubicBezTo>
                  <a:cubicBezTo>
                    <a:pt x="-153" y="2506"/>
                    <a:pt x="-153" y="4696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1180" y="6030"/>
                    <a:pt x="1276" y="6220"/>
                    <a:pt x="1466" y="6316"/>
                  </a:cubicBezTo>
                  <a:cubicBezTo>
                    <a:pt x="1942" y="6983"/>
                    <a:pt x="323" y="7744"/>
                    <a:pt x="228" y="9554"/>
                  </a:cubicBezTo>
                  <a:cubicBezTo>
                    <a:pt x="1657" y="11840"/>
                    <a:pt x="5086" y="11459"/>
                    <a:pt x="6610" y="9554"/>
                  </a:cubicBezTo>
                  <a:cubicBezTo>
                    <a:pt x="4514" y="9840"/>
                    <a:pt x="3752" y="7935"/>
                    <a:pt x="3086" y="65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5" name="Freeform: Shape 2283">
              <a:extLst>
                <a:ext uri="{FF2B5EF4-FFF2-40B4-BE49-F238E27FC236}">
                  <a16:creationId xmlns:a16="http://schemas.microsoft.com/office/drawing/2014/main" id="{7D94AE52-BBA4-4DB4-B1C8-D82B8E00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700" y="4275963"/>
              <a:ext cx="9525" cy="9525"/>
            </a:xfrm>
            <a:custGeom>
              <a:avLst/>
              <a:gdLst>
                <a:gd name="T0" fmla="*/ 9563100 w 9525"/>
                <a:gd name="T1" fmla="*/ 7810 h 9525"/>
                <a:gd name="T2" fmla="*/ 54016275 w 9525"/>
                <a:gd name="T3" fmla="*/ 10001 h 9525"/>
                <a:gd name="T4" fmla="*/ 61274325 w 9525"/>
                <a:gd name="T5" fmla="*/ 0 h 9525"/>
                <a:gd name="T6" fmla="*/ 9563100 w 9525"/>
                <a:gd name="T7" fmla="*/ 781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4" y="7810"/>
                  </a:moveTo>
                  <a:cubicBezTo>
                    <a:pt x="3385" y="3334"/>
                    <a:pt x="4242" y="8096"/>
                    <a:pt x="5671" y="10001"/>
                  </a:cubicBezTo>
                  <a:cubicBezTo>
                    <a:pt x="9481" y="8382"/>
                    <a:pt x="8624" y="3143"/>
                    <a:pt x="6433" y="0"/>
                  </a:cubicBezTo>
                  <a:cubicBezTo>
                    <a:pt x="5385" y="2762"/>
                    <a:pt x="-2806" y="2953"/>
                    <a:pt x="100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6" name="Freeform: Shape 2284">
              <a:extLst>
                <a:ext uri="{FF2B5EF4-FFF2-40B4-BE49-F238E27FC236}">
                  <a16:creationId xmlns:a16="http://schemas.microsoft.com/office/drawing/2014/main" id="{8E707499-12D8-487D-8661-530736D20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4194" y="2103501"/>
              <a:ext cx="9525" cy="9525"/>
            </a:xfrm>
            <a:custGeom>
              <a:avLst/>
              <a:gdLst>
                <a:gd name="T0" fmla="*/ 0 w 9525"/>
                <a:gd name="T1" fmla="*/ 6286 h 9525"/>
                <a:gd name="T2" fmla="*/ 16192 w 9525"/>
                <a:gd name="T3" fmla="*/ 10001 h 9525"/>
                <a:gd name="T4" fmla="*/ 476 w 9525"/>
                <a:gd name="T5" fmla="*/ 0 h 9525"/>
                <a:gd name="T6" fmla="*/ 0 w 9525"/>
                <a:gd name="T7" fmla="*/ 62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4000" y="4667"/>
                    <a:pt x="14668" y="13906"/>
                    <a:pt x="16192" y="10001"/>
                  </a:cubicBezTo>
                  <a:cubicBezTo>
                    <a:pt x="10096" y="7430"/>
                    <a:pt x="8096" y="1238"/>
                    <a:pt x="476" y="0"/>
                  </a:cubicBezTo>
                  <a:cubicBezTo>
                    <a:pt x="286" y="2095"/>
                    <a:pt x="95" y="4191"/>
                    <a:pt x="0" y="6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7" name="Freeform: Shape 2285">
              <a:extLst>
                <a:ext uri="{FF2B5EF4-FFF2-40B4-BE49-F238E27FC236}">
                  <a16:creationId xmlns:a16="http://schemas.microsoft.com/office/drawing/2014/main" id="{1B5B1251-5C64-46FE-B32A-E1FE44834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395" y="4749620"/>
              <a:ext cx="57150" cy="47625"/>
            </a:xfrm>
            <a:custGeom>
              <a:avLst/>
              <a:gdLst>
                <a:gd name="T0" fmla="*/ 49339 w 57150"/>
                <a:gd name="T1" fmla="*/ 974 h 47625"/>
                <a:gd name="T2" fmla="*/ 0 w 57150"/>
                <a:gd name="T3" fmla="*/ 17643 h 47625"/>
                <a:gd name="T4" fmla="*/ 13526 w 57150"/>
                <a:gd name="T5" fmla="*/ 23644 h 47625"/>
                <a:gd name="T6" fmla="*/ 22955 w 57150"/>
                <a:gd name="T7" fmla="*/ 50885 h 47625"/>
                <a:gd name="T8" fmla="*/ 57912 w 57150"/>
                <a:gd name="T9" fmla="*/ 5355 h 47625"/>
                <a:gd name="T10" fmla="*/ 49339 w 57150"/>
                <a:gd name="T11" fmla="*/ 9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150" h="47625">
                  <a:moveTo>
                    <a:pt x="49339" y="974"/>
                  </a:moveTo>
                  <a:cubicBezTo>
                    <a:pt x="27242" y="-2360"/>
                    <a:pt x="9430" y="2784"/>
                    <a:pt x="0" y="17643"/>
                  </a:cubicBezTo>
                  <a:cubicBezTo>
                    <a:pt x="5334" y="18881"/>
                    <a:pt x="5144" y="24977"/>
                    <a:pt x="13526" y="23644"/>
                  </a:cubicBezTo>
                  <a:cubicBezTo>
                    <a:pt x="15430" y="35455"/>
                    <a:pt x="26194" y="37264"/>
                    <a:pt x="22955" y="50885"/>
                  </a:cubicBezTo>
                  <a:cubicBezTo>
                    <a:pt x="47054" y="55457"/>
                    <a:pt x="54483" y="29263"/>
                    <a:pt x="57912" y="5355"/>
                  </a:cubicBezTo>
                  <a:cubicBezTo>
                    <a:pt x="53530" y="-169"/>
                    <a:pt x="45911" y="7642"/>
                    <a:pt x="49339" y="9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8" name="Freeform: Shape 2286">
              <a:extLst>
                <a:ext uri="{FF2B5EF4-FFF2-40B4-BE49-F238E27FC236}">
                  <a16:creationId xmlns:a16="http://schemas.microsoft.com/office/drawing/2014/main" id="{6407BB12-9CA9-4A5A-A2DB-36047582F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5458" y="4794790"/>
              <a:ext cx="9525" cy="9525"/>
            </a:xfrm>
            <a:custGeom>
              <a:avLst/>
              <a:gdLst>
                <a:gd name="T0" fmla="*/ 16611600 w 9525"/>
                <a:gd name="T1" fmla="*/ 0 h 9525"/>
                <a:gd name="T2" fmla="*/ 276225 w 9525"/>
                <a:gd name="T3" fmla="*/ 58969275 h 9525"/>
                <a:gd name="T4" fmla="*/ 166116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44" y="0"/>
                  </a:moveTo>
                  <a:cubicBezTo>
                    <a:pt x="601" y="1429"/>
                    <a:pt x="-161" y="3238"/>
                    <a:pt x="29" y="6191"/>
                  </a:cubicBezTo>
                  <a:cubicBezTo>
                    <a:pt x="3839" y="6953"/>
                    <a:pt x="5554" y="476"/>
                    <a:pt x="174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29" name="Freeform: Shape 2287">
              <a:extLst>
                <a:ext uri="{FF2B5EF4-FFF2-40B4-BE49-F238E27FC236}">
                  <a16:creationId xmlns:a16="http://schemas.microsoft.com/office/drawing/2014/main" id="{A487F21A-5426-4689-9769-18C978428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74" y="4869872"/>
              <a:ext cx="9525" cy="9525"/>
            </a:xfrm>
            <a:custGeom>
              <a:avLst/>
              <a:gdLst>
                <a:gd name="T0" fmla="*/ 15449550 w 9525"/>
                <a:gd name="T1" fmla="*/ 70 h 9525"/>
                <a:gd name="T2" fmla="*/ 19983450 w 9525"/>
                <a:gd name="T3" fmla="*/ 11500 h 9525"/>
                <a:gd name="T4" fmla="*/ 15449550 w 9525"/>
                <a:gd name="T5" fmla="*/ 7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2" y="70"/>
                  </a:moveTo>
                  <a:cubicBezTo>
                    <a:pt x="2860" y="5499"/>
                    <a:pt x="-2950" y="9785"/>
                    <a:pt x="2098" y="11500"/>
                  </a:cubicBezTo>
                  <a:cubicBezTo>
                    <a:pt x="3622" y="8166"/>
                    <a:pt x="3622" y="-883"/>
                    <a:pt x="1622" y="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30" name="Freeform: Shape 2288">
              <a:extLst>
                <a:ext uri="{FF2B5EF4-FFF2-40B4-BE49-F238E27FC236}">
                  <a16:creationId xmlns:a16="http://schemas.microsoft.com/office/drawing/2014/main" id="{C5E773B4-0B4A-4B50-89F1-799C496EF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436" y="4289224"/>
              <a:ext cx="9525" cy="9525"/>
            </a:xfrm>
            <a:custGeom>
              <a:avLst/>
              <a:gdLst>
                <a:gd name="T0" fmla="*/ 34766250 w 9525"/>
                <a:gd name="T1" fmla="*/ 84172425 h 9525"/>
                <a:gd name="T2" fmla="*/ 41109900 w 9525"/>
                <a:gd name="T3" fmla="*/ 704850 h 9525"/>
                <a:gd name="T4" fmla="*/ 34766250 w 9525"/>
                <a:gd name="T5" fmla="*/ 84172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50" y="8837"/>
                  </a:moveTo>
                  <a:cubicBezTo>
                    <a:pt x="5078" y="4455"/>
                    <a:pt x="1268" y="2550"/>
                    <a:pt x="4316" y="74"/>
                  </a:cubicBezTo>
                  <a:cubicBezTo>
                    <a:pt x="-351" y="-974"/>
                    <a:pt x="-2161" y="9503"/>
                    <a:pt x="3650" y="88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31" name="Freeform: Shape 2289">
              <a:extLst>
                <a:ext uri="{FF2B5EF4-FFF2-40B4-BE49-F238E27FC236}">
                  <a16:creationId xmlns:a16="http://schemas.microsoft.com/office/drawing/2014/main" id="{7EC0D0BE-50CC-405B-8EAE-DEDC64B3B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496" y="4222801"/>
              <a:ext cx="9525" cy="9525"/>
            </a:xfrm>
            <a:custGeom>
              <a:avLst/>
              <a:gdLst>
                <a:gd name="T0" fmla="*/ 8494 w 9525"/>
                <a:gd name="T1" fmla="*/ 16872 h 9525"/>
                <a:gd name="T2" fmla="*/ 7637 w 9525"/>
                <a:gd name="T3" fmla="*/ 11729 h 9525"/>
                <a:gd name="T4" fmla="*/ 10399 w 9525"/>
                <a:gd name="T5" fmla="*/ 9347 h 9525"/>
                <a:gd name="T6" fmla="*/ 6970 w 9525"/>
                <a:gd name="T7" fmla="*/ 9157 h 9525"/>
                <a:gd name="T8" fmla="*/ 13066 w 9525"/>
                <a:gd name="T9" fmla="*/ 4109 h 9525"/>
                <a:gd name="T10" fmla="*/ 4970 w 9525"/>
                <a:gd name="T11" fmla="*/ 13 h 9525"/>
                <a:gd name="T12" fmla="*/ 6303 w 9525"/>
                <a:gd name="T13" fmla="*/ 9062 h 9525"/>
                <a:gd name="T14" fmla="*/ 17 w 9525"/>
                <a:gd name="T15" fmla="*/ 11157 h 9525"/>
                <a:gd name="T16" fmla="*/ 8494 w 9525"/>
                <a:gd name="T17" fmla="*/ 168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8494" y="16872"/>
                  </a:moveTo>
                  <a:cubicBezTo>
                    <a:pt x="11256" y="14491"/>
                    <a:pt x="8113" y="14396"/>
                    <a:pt x="7637" y="11729"/>
                  </a:cubicBezTo>
                  <a:cubicBezTo>
                    <a:pt x="9065" y="11538"/>
                    <a:pt x="9732" y="10490"/>
                    <a:pt x="10399" y="9347"/>
                  </a:cubicBezTo>
                  <a:cubicBezTo>
                    <a:pt x="9542" y="9538"/>
                    <a:pt x="8303" y="9443"/>
                    <a:pt x="6970" y="9157"/>
                  </a:cubicBezTo>
                  <a:cubicBezTo>
                    <a:pt x="9732" y="6776"/>
                    <a:pt x="8494" y="4871"/>
                    <a:pt x="13066" y="4109"/>
                  </a:cubicBezTo>
                  <a:cubicBezTo>
                    <a:pt x="7922" y="4299"/>
                    <a:pt x="10113" y="-273"/>
                    <a:pt x="4970" y="13"/>
                  </a:cubicBezTo>
                  <a:cubicBezTo>
                    <a:pt x="3636" y="4871"/>
                    <a:pt x="8398" y="5728"/>
                    <a:pt x="6303" y="9062"/>
                  </a:cubicBezTo>
                  <a:cubicBezTo>
                    <a:pt x="3160" y="8490"/>
                    <a:pt x="-269" y="7728"/>
                    <a:pt x="17" y="11157"/>
                  </a:cubicBezTo>
                  <a:cubicBezTo>
                    <a:pt x="6208" y="7823"/>
                    <a:pt x="3922" y="15634"/>
                    <a:pt x="8494" y="168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32" name="Freeform: Shape 2290">
              <a:extLst>
                <a:ext uri="{FF2B5EF4-FFF2-40B4-BE49-F238E27FC236}">
                  <a16:creationId xmlns:a16="http://schemas.microsoft.com/office/drawing/2014/main" id="{032E40AC-E9EC-4134-A31B-7CB0899B4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939" y="4378738"/>
              <a:ext cx="9525" cy="9525"/>
            </a:xfrm>
            <a:custGeom>
              <a:avLst/>
              <a:gdLst>
                <a:gd name="T0" fmla="*/ 0 w 9525"/>
                <a:gd name="T1" fmla="*/ 68046600 h 9525"/>
                <a:gd name="T2" fmla="*/ 48996600 w 9525"/>
                <a:gd name="T3" fmla="*/ 58969275 h 9525"/>
                <a:gd name="T4" fmla="*/ 65322450 w 9525"/>
                <a:gd name="T5" fmla="*/ 0 h 9525"/>
                <a:gd name="T6" fmla="*/ 0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144"/>
                  </a:moveTo>
                  <a:cubicBezTo>
                    <a:pt x="1905" y="7049"/>
                    <a:pt x="4572" y="7906"/>
                    <a:pt x="5144" y="6191"/>
                  </a:cubicBezTo>
                  <a:cubicBezTo>
                    <a:pt x="190" y="2286"/>
                    <a:pt x="6001" y="3810"/>
                    <a:pt x="6858" y="0"/>
                  </a:cubicBezTo>
                  <a:cubicBezTo>
                    <a:pt x="2572" y="0"/>
                    <a:pt x="95" y="2191"/>
                    <a:pt x="0" y="7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33" name="Freeform: Shape 2291">
              <a:extLst>
                <a:ext uri="{FF2B5EF4-FFF2-40B4-BE49-F238E27FC236}">
                  <a16:creationId xmlns:a16="http://schemas.microsoft.com/office/drawing/2014/main" id="{5F171A22-273B-41B4-97DB-DF41029E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49" y="4397216"/>
              <a:ext cx="9525" cy="9525"/>
            </a:xfrm>
            <a:custGeom>
              <a:avLst/>
              <a:gdLst>
                <a:gd name="T0" fmla="*/ 1581150 w 9525"/>
                <a:gd name="T1" fmla="*/ 0 h 9525"/>
                <a:gd name="T2" fmla="*/ 32432625 w 9525"/>
                <a:gd name="T3" fmla="*/ 74399775 h 9525"/>
                <a:gd name="T4" fmla="*/ 1581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" y="0"/>
                  </a:moveTo>
                  <a:cubicBezTo>
                    <a:pt x="-120" y="3715"/>
                    <a:pt x="-500" y="7620"/>
                    <a:pt x="3405" y="7811"/>
                  </a:cubicBezTo>
                  <a:cubicBezTo>
                    <a:pt x="2929" y="4667"/>
                    <a:pt x="3976" y="286"/>
                    <a:pt x="16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34" name="Freeform: Shape 2292">
              <a:extLst>
                <a:ext uri="{FF2B5EF4-FFF2-40B4-BE49-F238E27FC236}">
                  <a16:creationId xmlns:a16="http://schemas.microsoft.com/office/drawing/2014/main" id="{7C9DE2F7-1FAD-416D-AA42-04D75238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048" y="4369403"/>
              <a:ext cx="9525" cy="9525"/>
            </a:xfrm>
            <a:custGeom>
              <a:avLst/>
              <a:gdLst>
                <a:gd name="T0" fmla="*/ 38423850 w 9525"/>
                <a:gd name="T1" fmla="*/ 74390250 h 9525"/>
                <a:gd name="T2" fmla="*/ 52939950 w 9525"/>
                <a:gd name="T3" fmla="*/ 39014400 h 9525"/>
                <a:gd name="T4" fmla="*/ 7581900 w 9525"/>
                <a:gd name="T5" fmla="*/ 0 h 9525"/>
                <a:gd name="T6" fmla="*/ 38423850 w 9525"/>
                <a:gd name="T7" fmla="*/ 7439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034" y="7810"/>
                  </a:moveTo>
                  <a:cubicBezTo>
                    <a:pt x="4129" y="6096"/>
                    <a:pt x="4796" y="5143"/>
                    <a:pt x="5558" y="4096"/>
                  </a:cubicBezTo>
                  <a:cubicBezTo>
                    <a:pt x="2986" y="3524"/>
                    <a:pt x="3368" y="476"/>
                    <a:pt x="796" y="0"/>
                  </a:cubicBezTo>
                  <a:cubicBezTo>
                    <a:pt x="-1586" y="2191"/>
                    <a:pt x="1939" y="5905"/>
                    <a:pt x="403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2635" name="Freeform: Shape 2293">
              <a:extLst>
                <a:ext uri="{FF2B5EF4-FFF2-40B4-BE49-F238E27FC236}">
                  <a16:creationId xmlns:a16="http://schemas.microsoft.com/office/drawing/2014/main" id="{A5DFD177-316A-4442-9CD4-234F43B72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4340257"/>
              <a:ext cx="19050" cy="19050"/>
            </a:xfrm>
            <a:custGeom>
              <a:avLst/>
              <a:gdLst>
                <a:gd name="T0" fmla="*/ 6572 w 19050"/>
                <a:gd name="T1" fmla="*/ 21431 h 19050"/>
                <a:gd name="T2" fmla="*/ 9430 w 19050"/>
                <a:gd name="T3" fmla="*/ 22288 h 19050"/>
                <a:gd name="T4" fmla="*/ 11430 w 19050"/>
                <a:gd name="T5" fmla="*/ 12478 h 19050"/>
                <a:gd name="T6" fmla="*/ 14859 w 19050"/>
                <a:gd name="T7" fmla="*/ 14478 h 19050"/>
                <a:gd name="T8" fmla="*/ 18002 w 19050"/>
                <a:gd name="T9" fmla="*/ 11334 h 19050"/>
                <a:gd name="T10" fmla="*/ 17716 w 19050"/>
                <a:gd name="T11" fmla="*/ 8667 h 19050"/>
                <a:gd name="T12" fmla="*/ 24289 w 19050"/>
                <a:gd name="T13" fmla="*/ 4286 h 19050"/>
                <a:gd name="T14" fmla="*/ 17526 w 19050"/>
                <a:gd name="T15" fmla="*/ 7429 h 19050"/>
                <a:gd name="T16" fmla="*/ 18955 w 19050"/>
                <a:gd name="T17" fmla="*/ 0 h 19050"/>
                <a:gd name="T18" fmla="*/ 6953 w 19050"/>
                <a:gd name="T19" fmla="*/ 14192 h 19050"/>
                <a:gd name="T20" fmla="*/ 3143 w 19050"/>
                <a:gd name="T21" fmla="*/ 16669 h 19050"/>
                <a:gd name="T22" fmla="*/ 1143 w 19050"/>
                <a:gd name="T23" fmla="*/ 8953 h 19050"/>
                <a:gd name="T24" fmla="*/ 0 w 19050"/>
                <a:gd name="T25" fmla="*/ 25241 h 19050"/>
                <a:gd name="T26" fmla="*/ 5048 w 19050"/>
                <a:gd name="T27" fmla="*/ 25622 h 19050"/>
                <a:gd name="T28" fmla="*/ 6572 w 19050"/>
                <a:gd name="T29" fmla="*/ 21431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6572" y="21431"/>
                  </a:moveTo>
                  <a:cubicBezTo>
                    <a:pt x="7239" y="21907"/>
                    <a:pt x="8001" y="22288"/>
                    <a:pt x="9430" y="22288"/>
                  </a:cubicBezTo>
                  <a:cubicBezTo>
                    <a:pt x="11430" y="18955"/>
                    <a:pt x="10668" y="17716"/>
                    <a:pt x="11430" y="12478"/>
                  </a:cubicBezTo>
                  <a:cubicBezTo>
                    <a:pt x="12954" y="12859"/>
                    <a:pt x="12763" y="14383"/>
                    <a:pt x="14859" y="14478"/>
                  </a:cubicBezTo>
                  <a:cubicBezTo>
                    <a:pt x="14573" y="8763"/>
                    <a:pt x="14383" y="12763"/>
                    <a:pt x="18002" y="11334"/>
                  </a:cubicBezTo>
                  <a:cubicBezTo>
                    <a:pt x="18002" y="10192"/>
                    <a:pt x="17812" y="9525"/>
                    <a:pt x="17716" y="8667"/>
                  </a:cubicBezTo>
                  <a:cubicBezTo>
                    <a:pt x="20955" y="8477"/>
                    <a:pt x="22288" y="6001"/>
                    <a:pt x="24289" y="4286"/>
                  </a:cubicBezTo>
                  <a:cubicBezTo>
                    <a:pt x="21907" y="1905"/>
                    <a:pt x="19526" y="5048"/>
                    <a:pt x="17526" y="7429"/>
                  </a:cubicBezTo>
                  <a:cubicBezTo>
                    <a:pt x="17050" y="4763"/>
                    <a:pt x="16764" y="3715"/>
                    <a:pt x="18955" y="0"/>
                  </a:cubicBezTo>
                  <a:cubicBezTo>
                    <a:pt x="11335" y="2286"/>
                    <a:pt x="9430" y="7144"/>
                    <a:pt x="6953" y="14192"/>
                  </a:cubicBezTo>
                  <a:cubicBezTo>
                    <a:pt x="5144" y="14383"/>
                    <a:pt x="6477" y="18192"/>
                    <a:pt x="3143" y="16669"/>
                  </a:cubicBezTo>
                  <a:cubicBezTo>
                    <a:pt x="2572" y="14002"/>
                    <a:pt x="5810" y="8096"/>
                    <a:pt x="1143" y="8953"/>
                  </a:cubicBezTo>
                  <a:cubicBezTo>
                    <a:pt x="1143" y="16954"/>
                    <a:pt x="4763" y="20764"/>
                    <a:pt x="0" y="25241"/>
                  </a:cubicBezTo>
                  <a:cubicBezTo>
                    <a:pt x="1714" y="25336"/>
                    <a:pt x="3334" y="25527"/>
                    <a:pt x="5048" y="25622"/>
                  </a:cubicBezTo>
                  <a:cubicBezTo>
                    <a:pt x="5620" y="24479"/>
                    <a:pt x="6096" y="22955"/>
                    <a:pt x="6572" y="2143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Freeform: Shape 14">
            <a:extLst>
              <a:ext uri="{FF2B5EF4-FFF2-40B4-BE49-F238E27FC236}">
                <a16:creationId xmlns:a16="http://schemas.microsoft.com/office/drawing/2014/main" id="{462D16F3-7BDC-422E-9542-411B3F506658}"/>
              </a:ext>
            </a:extLst>
          </p:cNvPr>
          <p:cNvSpPr>
            <a:spLocks/>
          </p:cNvSpPr>
          <p:nvPr/>
        </p:nvSpPr>
        <p:spPr bwMode="auto">
          <a:xfrm rot="5400000">
            <a:off x="-1061244" y="3667919"/>
            <a:ext cx="4251325" cy="2128838"/>
          </a:xfrm>
          <a:custGeom>
            <a:avLst/>
            <a:gdLst>
              <a:gd name="T0" fmla="*/ 0 w 4251312"/>
              <a:gd name="T1" fmla="*/ 2131920 h 2128398"/>
              <a:gd name="T2" fmla="*/ 17989 w 4251312"/>
              <a:gd name="T3" fmla="*/ 2083170 h 2128398"/>
              <a:gd name="T4" fmla="*/ 2191060 w 4251312"/>
              <a:gd name="T5" fmla="*/ 141838 h 2128398"/>
              <a:gd name="T6" fmla="*/ 3207971 w 4251312"/>
              <a:gd name="T7" fmla="*/ 306 h 2128398"/>
              <a:gd name="T8" fmla="*/ 4186471 w 4251312"/>
              <a:gd name="T9" fmla="*/ 158483 h 2128398"/>
              <a:gd name="T10" fmla="*/ 4251416 w 4251312"/>
              <a:gd name="T11" fmla="*/ 181644 h 2128398"/>
              <a:gd name="T12" fmla="*/ 4251416 w 4251312"/>
              <a:gd name="T13" fmla="*/ 2131920 h 21283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251312" h="2128398">
                <a:moveTo>
                  <a:pt x="0" y="2128398"/>
                </a:moveTo>
                <a:lnTo>
                  <a:pt x="17989" y="2079729"/>
                </a:lnTo>
                <a:cubicBezTo>
                  <a:pt x="402825" y="1174418"/>
                  <a:pt x="1174065" y="441835"/>
                  <a:pt x="2191004" y="141606"/>
                </a:cubicBezTo>
                <a:cubicBezTo>
                  <a:pt x="2529984" y="41154"/>
                  <a:pt x="2872138" y="-4205"/>
                  <a:pt x="3207891" y="306"/>
                </a:cubicBezTo>
                <a:cubicBezTo>
                  <a:pt x="3543644" y="4816"/>
                  <a:pt x="3872994" y="59196"/>
                  <a:pt x="4186367" y="158219"/>
                </a:cubicBezTo>
                <a:lnTo>
                  <a:pt x="4251312" y="181342"/>
                </a:lnTo>
                <a:lnTo>
                  <a:pt x="4251312" y="2128398"/>
                </a:lnTo>
                <a:lnTo>
                  <a:pt x="0" y="212839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872CDC7-36B6-42CC-ABC3-1E1587F8DD7F}"/>
              </a:ext>
            </a:extLst>
          </p:cNvPr>
          <p:cNvSpPr>
            <a:spLocks/>
          </p:cNvSpPr>
          <p:nvPr/>
        </p:nvSpPr>
        <p:spPr bwMode="auto">
          <a:xfrm rot="700613">
            <a:off x="-22225" y="5238750"/>
            <a:ext cx="6175375" cy="2020888"/>
          </a:xfrm>
          <a:custGeom>
            <a:avLst/>
            <a:gdLst>
              <a:gd name="connsiteX0" fmla="*/ 2115631 w 6174844"/>
              <a:gd name="connsiteY0" fmla="*/ 129960 h 2021760"/>
              <a:gd name="connsiteX1" fmla="*/ 2440066 w 6174844"/>
              <a:gd name="connsiteY1" fmla="*/ 69832 h 2021760"/>
              <a:gd name="connsiteX2" fmla="*/ 4314368 w 6174844"/>
              <a:gd name="connsiteY2" fmla="*/ 95915 h 2021760"/>
              <a:gd name="connsiteX3" fmla="*/ 6016090 w 6174844"/>
              <a:gd name="connsiteY3" fmla="*/ 874387 h 2021760"/>
              <a:gd name="connsiteX4" fmla="*/ 6160575 w 6174844"/>
              <a:gd name="connsiteY4" fmla="*/ 982731 h 2021760"/>
              <a:gd name="connsiteX5" fmla="*/ 6174844 w 6174844"/>
              <a:gd name="connsiteY5" fmla="*/ 994745 h 2021760"/>
              <a:gd name="connsiteX6" fmla="*/ 6055097 w 6174844"/>
              <a:gd name="connsiteY6" fmla="*/ 1019493 h 2021760"/>
              <a:gd name="connsiteX7" fmla="*/ 5922024 w 6174844"/>
              <a:gd name="connsiteY7" fmla="*/ 919781 h 2021760"/>
              <a:gd name="connsiteX8" fmla="*/ 5474268 w 6174844"/>
              <a:gd name="connsiteY8" fmla="*/ 643654 h 2021760"/>
              <a:gd name="connsiteX9" fmla="*/ 2973860 w 6174844"/>
              <a:gd name="connsiteY9" fmla="*/ 109959 h 2021760"/>
              <a:gd name="connsiteX10" fmla="*/ 5474268 w 6174844"/>
              <a:gd name="connsiteY10" fmla="*/ 643654 h 2021760"/>
              <a:gd name="connsiteX11" fmla="*/ 5917257 w 6174844"/>
              <a:gd name="connsiteY11" fmla="*/ 923543 h 2021760"/>
              <a:gd name="connsiteX12" fmla="*/ 6044844 w 6174844"/>
              <a:gd name="connsiteY12" fmla="*/ 1021612 h 2021760"/>
              <a:gd name="connsiteX13" fmla="*/ 5548305 w 6174844"/>
              <a:gd name="connsiteY13" fmla="*/ 1124231 h 2021760"/>
              <a:gd name="connsiteX14" fmla="*/ 5253620 w 6174844"/>
              <a:gd name="connsiteY14" fmla="*/ 953325 h 2021760"/>
              <a:gd name="connsiteX15" fmla="*/ 4587286 w 6174844"/>
              <a:gd name="connsiteY15" fmla="*/ 673750 h 2021760"/>
              <a:gd name="connsiteX16" fmla="*/ 3511669 w 6174844"/>
              <a:gd name="connsiteY16" fmla="*/ 495182 h 2021760"/>
              <a:gd name="connsiteX17" fmla="*/ 3230724 w 6174844"/>
              <a:gd name="connsiteY17" fmla="*/ 499195 h 2021760"/>
              <a:gd name="connsiteX18" fmla="*/ 2953793 w 6174844"/>
              <a:gd name="connsiteY18" fmla="*/ 519259 h 2021760"/>
              <a:gd name="connsiteX19" fmla="*/ 2415985 w 6174844"/>
              <a:gd name="connsiteY19" fmla="*/ 607539 h 2021760"/>
              <a:gd name="connsiteX20" fmla="*/ 3666188 w 6174844"/>
              <a:gd name="connsiteY20" fmla="*/ 519259 h 2021760"/>
              <a:gd name="connsiteX21" fmla="*/ 4884284 w 6174844"/>
              <a:gd name="connsiteY21" fmla="*/ 790119 h 2021760"/>
              <a:gd name="connsiteX22" fmla="*/ 5437551 w 6174844"/>
              <a:gd name="connsiteY22" fmla="*/ 1067061 h 2021760"/>
              <a:gd name="connsiteX23" fmla="*/ 5528180 w 6174844"/>
              <a:gd name="connsiteY23" fmla="*/ 1128390 h 2021760"/>
              <a:gd name="connsiteX24" fmla="*/ 5369435 w 6174844"/>
              <a:gd name="connsiteY24" fmla="*/ 1161198 h 2021760"/>
              <a:gd name="connsiteX25" fmla="*/ 5103019 w 6174844"/>
              <a:gd name="connsiteY25" fmla="*/ 1012826 h 2021760"/>
              <a:gd name="connsiteX26" fmla="*/ 5127101 w 6174844"/>
              <a:gd name="connsiteY26" fmla="*/ 960660 h 2021760"/>
              <a:gd name="connsiteX27" fmla="*/ 3040083 w 6174844"/>
              <a:gd name="connsiteY27" fmla="*/ 597507 h 2021760"/>
              <a:gd name="connsiteX28" fmla="*/ 2502275 w 6174844"/>
              <a:gd name="connsiteY28" fmla="*/ 661711 h 2021760"/>
              <a:gd name="connsiteX29" fmla="*/ 1974500 w 6174844"/>
              <a:gd name="connsiteY29" fmla="*/ 786106 h 2021760"/>
              <a:gd name="connsiteX30" fmla="*/ 989187 w 6174844"/>
              <a:gd name="connsiteY30" fmla="*/ 1235533 h 2021760"/>
              <a:gd name="connsiteX31" fmla="*/ 1013268 w 6174844"/>
              <a:gd name="connsiteY31" fmla="*/ 1255597 h 2021760"/>
              <a:gd name="connsiteX32" fmla="*/ 1980520 w 6174844"/>
              <a:gd name="connsiteY32" fmla="*/ 834259 h 2021760"/>
              <a:gd name="connsiteX33" fmla="*/ 2494248 w 6174844"/>
              <a:gd name="connsiteY33" fmla="*/ 709864 h 2021760"/>
              <a:gd name="connsiteX34" fmla="*/ 3020016 w 6174844"/>
              <a:gd name="connsiteY34" fmla="*/ 637635 h 2021760"/>
              <a:gd name="connsiteX35" fmla="*/ 5050844 w 6174844"/>
              <a:gd name="connsiteY35" fmla="*/ 986744 h 2021760"/>
              <a:gd name="connsiteX36" fmla="*/ 3465514 w 6174844"/>
              <a:gd name="connsiteY36" fmla="*/ 637635 h 2021760"/>
              <a:gd name="connsiteX37" fmla="*/ 2642747 w 6174844"/>
              <a:gd name="connsiteY37" fmla="*/ 705851 h 2021760"/>
              <a:gd name="connsiteX38" fmla="*/ 1838042 w 6174844"/>
              <a:gd name="connsiteY38" fmla="*/ 902476 h 2021760"/>
              <a:gd name="connsiteX39" fmla="*/ 443352 w 6174844"/>
              <a:gd name="connsiteY39" fmla="*/ 1719069 h 2021760"/>
              <a:gd name="connsiteX40" fmla="*/ 169337 w 6174844"/>
              <a:gd name="connsiteY40" fmla="*/ 2017109 h 2021760"/>
              <a:gd name="connsiteX41" fmla="*/ 165797 w 6174844"/>
              <a:gd name="connsiteY41" fmla="*/ 2021760 h 2021760"/>
              <a:gd name="connsiteX42" fmla="*/ 0 w 6174844"/>
              <a:gd name="connsiteY42" fmla="*/ 1219529 h 2021760"/>
              <a:gd name="connsiteX43" fmla="*/ 35982 w 6174844"/>
              <a:gd name="connsiteY43" fmla="*/ 1183368 h 2021760"/>
              <a:gd name="connsiteX44" fmla="*/ 1163774 w 6174844"/>
              <a:gd name="connsiteY44" fmla="*/ 432985 h 2021760"/>
              <a:gd name="connsiteX45" fmla="*/ 2115631 w 6174844"/>
              <a:gd name="connsiteY45" fmla="*/ 129960 h 202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74844" h="2021760">
                <a:moveTo>
                  <a:pt x="2115631" y="129960"/>
                </a:moveTo>
                <a:cubicBezTo>
                  <a:pt x="2223462" y="106824"/>
                  <a:pt x="2331701" y="86886"/>
                  <a:pt x="2440066" y="69832"/>
                </a:cubicBezTo>
                <a:cubicBezTo>
                  <a:pt x="3028042" y="-22461"/>
                  <a:pt x="3690270" y="-32493"/>
                  <a:pt x="4314368" y="95915"/>
                </a:cubicBezTo>
                <a:cubicBezTo>
                  <a:pt x="4938466" y="228335"/>
                  <a:pt x="5542498" y="489164"/>
                  <a:pt x="6016090" y="874387"/>
                </a:cubicBezTo>
                <a:cubicBezTo>
                  <a:pt x="6062245" y="908495"/>
                  <a:pt x="6110407" y="944609"/>
                  <a:pt x="6160575" y="982731"/>
                </a:cubicBezTo>
                <a:lnTo>
                  <a:pt x="6174844" y="994745"/>
                </a:lnTo>
                <a:lnTo>
                  <a:pt x="6055097" y="1019493"/>
                </a:lnTo>
                <a:lnTo>
                  <a:pt x="5922024" y="919781"/>
                </a:lnTo>
                <a:cubicBezTo>
                  <a:pt x="5777789" y="818709"/>
                  <a:pt x="5627784" y="726918"/>
                  <a:pt x="5474268" y="643654"/>
                </a:cubicBezTo>
                <a:cubicBezTo>
                  <a:pt x="4717724" y="230341"/>
                  <a:pt x="3838769" y="47762"/>
                  <a:pt x="2973860" y="109959"/>
                </a:cubicBezTo>
                <a:cubicBezTo>
                  <a:pt x="3820708" y="61806"/>
                  <a:pt x="4699663" y="230342"/>
                  <a:pt x="5474268" y="643654"/>
                </a:cubicBezTo>
                <a:cubicBezTo>
                  <a:pt x="5626780" y="728925"/>
                  <a:pt x="5775279" y="821720"/>
                  <a:pt x="5917257" y="923543"/>
                </a:cubicBezTo>
                <a:lnTo>
                  <a:pt x="6044844" y="1021612"/>
                </a:lnTo>
                <a:lnTo>
                  <a:pt x="5548305" y="1124231"/>
                </a:lnTo>
                <a:lnTo>
                  <a:pt x="5253620" y="953325"/>
                </a:lnTo>
                <a:cubicBezTo>
                  <a:pt x="5044573" y="844040"/>
                  <a:pt x="4821573" y="750494"/>
                  <a:pt x="4587286" y="673750"/>
                </a:cubicBezTo>
                <a:cubicBezTo>
                  <a:pt x="4258179" y="563399"/>
                  <a:pt x="3884924" y="501202"/>
                  <a:pt x="3511669" y="495182"/>
                </a:cubicBezTo>
                <a:cubicBezTo>
                  <a:pt x="3417351" y="497189"/>
                  <a:pt x="3325042" y="491170"/>
                  <a:pt x="3230724" y="499195"/>
                </a:cubicBezTo>
                <a:cubicBezTo>
                  <a:pt x="3138413" y="505214"/>
                  <a:pt x="3046104" y="513240"/>
                  <a:pt x="2953793" y="519259"/>
                </a:cubicBezTo>
                <a:cubicBezTo>
                  <a:pt x="2771179" y="551361"/>
                  <a:pt x="2586558" y="567412"/>
                  <a:pt x="2415985" y="607539"/>
                </a:cubicBezTo>
                <a:cubicBezTo>
                  <a:pt x="2829375" y="535310"/>
                  <a:pt x="3248785" y="489164"/>
                  <a:pt x="3666188" y="519259"/>
                </a:cubicBezTo>
                <a:cubicBezTo>
                  <a:pt x="4083592" y="545342"/>
                  <a:pt x="4498989" y="635628"/>
                  <a:pt x="4884284" y="790119"/>
                </a:cubicBezTo>
                <a:cubicBezTo>
                  <a:pt x="5077434" y="866361"/>
                  <a:pt x="5262807" y="959532"/>
                  <a:pt x="5437551" y="1067061"/>
                </a:cubicBezTo>
                <a:lnTo>
                  <a:pt x="5528180" y="1128390"/>
                </a:lnTo>
                <a:lnTo>
                  <a:pt x="5369435" y="1161198"/>
                </a:lnTo>
                <a:lnTo>
                  <a:pt x="5103019" y="1012826"/>
                </a:lnTo>
                <a:cubicBezTo>
                  <a:pt x="5109040" y="998781"/>
                  <a:pt x="5121081" y="972699"/>
                  <a:pt x="5127101" y="960660"/>
                </a:cubicBezTo>
                <a:cubicBezTo>
                  <a:pt x="4458854" y="675756"/>
                  <a:pt x="3748465" y="543335"/>
                  <a:pt x="3040083" y="597507"/>
                </a:cubicBezTo>
                <a:cubicBezTo>
                  <a:pt x="2861483" y="609545"/>
                  <a:pt x="2680875" y="637635"/>
                  <a:pt x="2502275" y="661711"/>
                </a:cubicBezTo>
                <a:cubicBezTo>
                  <a:pt x="2325681" y="701839"/>
                  <a:pt x="2145074" y="727921"/>
                  <a:pt x="1974500" y="786106"/>
                </a:cubicBezTo>
                <a:cubicBezTo>
                  <a:pt x="1623319" y="880406"/>
                  <a:pt x="1292206" y="1036903"/>
                  <a:pt x="989187" y="1235533"/>
                </a:cubicBezTo>
                <a:cubicBezTo>
                  <a:pt x="1037349" y="1215470"/>
                  <a:pt x="1017282" y="1241552"/>
                  <a:pt x="1013268" y="1255597"/>
                </a:cubicBezTo>
                <a:cubicBezTo>
                  <a:pt x="1316287" y="1075024"/>
                  <a:pt x="1639373" y="928558"/>
                  <a:pt x="1980520" y="834259"/>
                </a:cubicBezTo>
                <a:cubicBezTo>
                  <a:pt x="2147080" y="778081"/>
                  <a:pt x="2323674" y="747985"/>
                  <a:pt x="2494248" y="709864"/>
                </a:cubicBezTo>
                <a:cubicBezTo>
                  <a:pt x="2668835" y="679769"/>
                  <a:pt x="2847435" y="653686"/>
                  <a:pt x="3020016" y="637635"/>
                </a:cubicBezTo>
                <a:cubicBezTo>
                  <a:pt x="3708330" y="575437"/>
                  <a:pt x="4412698" y="687794"/>
                  <a:pt x="5050844" y="986744"/>
                </a:cubicBezTo>
                <a:cubicBezTo>
                  <a:pt x="4553171" y="762030"/>
                  <a:pt x="4011349" y="635628"/>
                  <a:pt x="3465514" y="637635"/>
                </a:cubicBezTo>
                <a:cubicBezTo>
                  <a:pt x="3192596" y="627603"/>
                  <a:pt x="2921685" y="663718"/>
                  <a:pt x="2642747" y="705851"/>
                </a:cubicBezTo>
                <a:cubicBezTo>
                  <a:pt x="2367823" y="751998"/>
                  <a:pt x="2098918" y="818208"/>
                  <a:pt x="1838042" y="902476"/>
                </a:cubicBezTo>
                <a:cubicBezTo>
                  <a:pt x="1314280" y="1073017"/>
                  <a:pt x="832661" y="1343877"/>
                  <a:pt x="443352" y="1719069"/>
                </a:cubicBezTo>
                <a:cubicBezTo>
                  <a:pt x="346025" y="1812365"/>
                  <a:pt x="254592" y="1911931"/>
                  <a:pt x="169337" y="2017109"/>
                </a:cubicBezTo>
                <a:lnTo>
                  <a:pt x="165797" y="2021760"/>
                </a:lnTo>
                <a:lnTo>
                  <a:pt x="0" y="1219529"/>
                </a:lnTo>
                <a:lnTo>
                  <a:pt x="35982" y="1183368"/>
                </a:lnTo>
                <a:cubicBezTo>
                  <a:pt x="369102" y="872380"/>
                  <a:pt x="754398" y="621584"/>
                  <a:pt x="1163774" y="432985"/>
                </a:cubicBezTo>
                <a:cubicBezTo>
                  <a:pt x="1472312" y="297555"/>
                  <a:pt x="1792137" y="199368"/>
                  <a:pt x="2115631" y="1299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GB" dirty="0">
              <a:solidFill>
                <a:prstClr val="black"/>
              </a:solidFill>
              <a:latin typeface="BT Font"/>
            </a:endParaRPr>
          </a:p>
        </p:txBody>
      </p:sp>
      <p:sp>
        <p:nvSpPr>
          <p:cNvPr id="23556" name="Slide Number Placeholder 5">
            <a:extLst>
              <a:ext uri="{FF2B5EF4-FFF2-40B4-BE49-F238E27FC236}">
                <a16:creationId xmlns:a16="http://schemas.microsoft.com/office/drawing/2014/main" id="{D1586825-059B-46BE-AA54-E1287777753A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>
                <a:solidFill>
                  <a:schemeClr val="tx2"/>
                </a:solidFill>
                <a:latin typeface="Calibri Light" panose="020F03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2"/>
                </a:solidFill>
                <a:latin typeface="Calibri Light" panose="020F03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solidFill>
                  <a:schemeClr val="tx2"/>
                </a:solidFill>
                <a:latin typeface="Calibri Light" panose="020F03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  <a:latin typeface="Calibri Light" panose="020F0302020204030204" pitchFamily="34" charset="0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fld id="{AA35516D-DE28-4606-8F38-CD124CE9ECAD}" type="slidenum">
              <a:rPr lang="en-GB" altLang="en-US" sz="1400" smtClean="0">
                <a:solidFill>
                  <a:schemeClr val="tx1"/>
                </a:solidFill>
              </a:rPr>
              <a:pPr fontAlgn="base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t>9</a:t>
            </a:fld>
            <a:endParaRPr lang="en-GB" altLang="en-US" sz="1400">
              <a:solidFill>
                <a:schemeClr val="tx1"/>
              </a:solidFill>
            </a:endParaRPr>
          </a:p>
        </p:txBody>
      </p:sp>
      <p:sp>
        <p:nvSpPr>
          <p:cNvPr id="39" name="Title 45">
            <a:extLst>
              <a:ext uri="{FF2B5EF4-FFF2-40B4-BE49-F238E27FC236}">
                <a16:creationId xmlns:a16="http://schemas.microsoft.com/office/drawing/2014/main" id="{1EEAB702-BFA7-43C4-9B09-AA7E75C7C1F6}"/>
              </a:ext>
            </a:extLst>
          </p:cNvPr>
          <p:cNvSpPr txBox="1">
            <a:spLocks/>
          </p:cNvSpPr>
          <p:nvPr/>
        </p:nvSpPr>
        <p:spPr>
          <a:xfrm>
            <a:off x="4707670" y="2039956"/>
            <a:ext cx="2776660" cy="1712308"/>
          </a:xfrm>
          <a:prstGeom prst="rect">
            <a:avLst/>
          </a:prstGeom>
          <a:blipFill dpi="0" rotWithShape="1">
            <a:blip r:embed="rId2"/>
            <a:srcRect/>
            <a:stretch>
              <a:fillRect l="8000" r="-18000"/>
            </a:stretch>
          </a:blipFill>
        </p:spPr>
        <p:txBody>
          <a:bodyPr anchor="ctr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en-GB" sz="6600" dirty="0"/>
              <a:t>Bravo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646B711-5982-4E06-A1CD-AE81E9528EB5}"/>
              </a:ext>
            </a:extLst>
          </p:cNvPr>
          <p:cNvSpPr txBox="1"/>
          <p:nvPr/>
        </p:nvSpPr>
        <p:spPr>
          <a:xfrm>
            <a:off x="4164013" y="3536950"/>
            <a:ext cx="3863975" cy="1016000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GB" sz="6600" b="1" dirty="0">
                <a:solidFill>
                  <a:srgbClr val="6400AA"/>
                </a:solidFill>
                <a:latin typeface="+mj-lt"/>
              </a:rPr>
              <a:t>Well done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5CDA46DE-346C-4783-9B50-73240E7893AA}"/>
              </a:ext>
            </a:extLst>
          </p:cNvPr>
          <p:cNvGrpSpPr/>
          <p:nvPr/>
        </p:nvGrpSpPr>
        <p:grpSpPr>
          <a:xfrm rot="19724882">
            <a:off x="1302552" y="366071"/>
            <a:ext cx="1612532" cy="2736768"/>
            <a:chOff x="9274878" y="4333536"/>
            <a:chExt cx="806450" cy="1440202"/>
          </a:xfrm>
          <a:solidFill>
            <a:schemeClr val="accent1"/>
          </a:solidFill>
        </p:grpSpPr>
        <p:sp>
          <p:nvSpPr>
            <p:cNvPr id="48" name="Freeform 14">
              <a:extLst>
                <a:ext uri="{FF2B5EF4-FFF2-40B4-BE49-F238E27FC236}">
                  <a16:creationId xmlns:a16="http://schemas.microsoft.com/office/drawing/2014/main" id="{8FB0C7B1-562F-48AF-A69A-C2134078E0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878" y="4333536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49" name="Freeform 15">
              <a:extLst>
                <a:ext uri="{FF2B5EF4-FFF2-40B4-BE49-F238E27FC236}">
                  <a16:creationId xmlns:a16="http://schemas.microsoft.com/office/drawing/2014/main" id="{FE26B1FD-0710-4CFF-BA6A-1C3852C4F1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2BD5357-876F-4828-A494-B4BFE7E62066}"/>
              </a:ext>
            </a:extLst>
          </p:cNvPr>
          <p:cNvGrpSpPr/>
          <p:nvPr/>
        </p:nvGrpSpPr>
        <p:grpSpPr>
          <a:xfrm rot="1936823">
            <a:off x="9264283" y="3444568"/>
            <a:ext cx="1323729" cy="2379067"/>
            <a:chOff x="9274175" y="4324350"/>
            <a:chExt cx="806450" cy="1449388"/>
          </a:xfrm>
          <a:solidFill>
            <a:schemeClr val="accent2"/>
          </a:solidFill>
        </p:grpSpPr>
        <p:sp>
          <p:nvSpPr>
            <p:cNvPr id="51" name="Freeform 14">
              <a:extLst>
                <a:ext uri="{FF2B5EF4-FFF2-40B4-BE49-F238E27FC236}">
                  <a16:creationId xmlns:a16="http://schemas.microsoft.com/office/drawing/2014/main" id="{27497B3B-45E7-4F13-B6C2-67E220CB08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4175" y="4324350"/>
              <a:ext cx="806450" cy="1184275"/>
            </a:xfrm>
            <a:custGeom>
              <a:avLst/>
              <a:gdLst>
                <a:gd name="T0" fmla="*/ 118 w 403"/>
                <a:gd name="T1" fmla="*/ 386 h 595"/>
                <a:gd name="T2" fmla="*/ 111 w 403"/>
                <a:gd name="T3" fmla="*/ 348 h 595"/>
                <a:gd name="T4" fmla="*/ 392 w 403"/>
                <a:gd name="T5" fmla="*/ 168 h 595"/>
                <a:gd name="T6" fmla="*/ 328 w 403"/>
                <a:gd name="T7" fmla="*/ 259 h 595"/>
                <a:gd name="T8" fmla="*/ 320 w 403"/>
                <a:gd name="T9" fmla="*/ 286 h 595"/>
                <a:gd name="T10" fmla="*/ 317 w 403"/>
                <a:gd name="T11" fmla="*/ 297 h 595"/>
                <a:gd name="T12" fmla="*/ 395 w 403"/>
                <a:gd name="T13" fmla="*/ 187 h 595"/>
                <a:gd name="T14" fmla="*/ 183 w 403"/>
                <a:gd name="T15" fmla="*/ 441 h 595"/>
                <a:gd name="T16" fmla="*/ 148 w 403"/>
                <a:gd name="T17" fmla="*/ 470 h 595"/>
                <a:gd name="T18" fmla="*/ 146 w 403"/>
                <a:gd name="T19" fmla="*/ 488 h 595"/>
                <a:gd name="T20" fmla="*/ 150 w 403"/>
                <a:gd name="T21" fmla="*/ 482 h 595"/>
                <a:gd name="T22" fmla="*/ 167 w 403"/>
                <a:gd name="T23" fmla="*/ 520 h 595"/>
                <a:gd name="T24" fmla="*/ 71 w 403"/>
                <a:gd name="T25" fmla="*/ 34 h 595"/>
                <a:gd name="T26" fmla="*/ 262 w 403"/>
                <a:gd name="T27" fmla="*/ 16 h 595"/>
                <a:gd name="T28" fmla="*/ 346 w 403"/>
                <a:gd name="T29" fmla="*/ 76 h 595"/>
                <a:gd name="T30" fmla="*/ 380 w 403"/>
                <a:gd name="T31" fmla="*/ 305 h 595"/>
                <a:gd name="T32" fmla="*/ 344 w 403"/>
                <a:gd name="T33" fmla="*/ 359 h 595"/>
                <a:gd name="T34" fmla="*/ 292 w 403"/>
                <a:gd name="T35" fmla="*/ 397 h 595"/>
                <a:gd name="T36" fmla="*/ 316 w 403"/>
                <a:gd name="T37" fmla="*/ 384 h 595"/>
                <a:gd name="T38" fmla="*/ 272 w 403"/>
                <a:gd name="T39" fmla="*/ 407 h 595"/>
                <a:gd name="T40" fmla="*/ 195 w 403"/>
                <a:gd name="T41" fmla="*/ 421 h 595"/>
                <a:gd name="T42" fmla="*/ 187 w 403"/>
                <a:gd name="T43" fmla="*/ 456 h 595"/>
                <a:gd name="T44" fmla="*/ 183 w 403"/>
                <a:gd name="T45" fmla="*/ 443 h 595"/>
                <a:gd name="T46" fmla="*/ 186 w 403"/>
                <a:gd name="T47" fmla="*/ 508 h 595"/>
                <a:gd name="T48" fmla="*/ 177 w 403"/>
                <a:gd name="T49" fmla="*/ 426 h 595"/>
                <a:gd name="T50" fmla="*/ 180 w 403"/>
                <a:gd name="T51" fmla="*/ 490 h 595"/>
                <a:gd name="T52" fmla="*/ 173 w 403"/>
                <a:gd name="T53" fmla="*/ 559 h 595"/>
                <a:gd name="T54" fmla="*/ 169 w 403"/>
                <a:gd name="T55" fmla="*/ 559 h 595"/>
                <a:gd name="T56" fmla="*/ 165 w 403"/>
                <a:gd name="T57" fmla="*/ 568 h 595"/>
                <a:gd name="T58" fmla="*/ 162 w 403"/>
                <a:gd name="T59" fmla="*/ 560 h 595"/>
                <a:gd name="T60" fmla="*/ 161 w 403"/>
                <a:gd name="T61" fmla="*/ 524 h 595"/>
                <a:gd name="T62" fmla="*/ 155 w 403"/>
                <a:gd name="T63" fmla="*/ 462 h 595"/>
                <a:gd name="T64" fmla="*/ 152 w 403"/>
                <a:gd name="T65" fmla="*/ 556 h 595"/>
                <a:gd name="T66" fmla="*/ 150 w 403"/>
                <a:gd name="T67" fmla="*/ 555 h 595"/>
                <a:gd name="T68" fmla="*/ 148 w 403"/>
                <a:gd name="T69" fmla="*/ 515 h 595"/>
                <a:gd name="T70" fmla="*/ 141 w 403"/>
                <a:gd name="T71" fmla="*/ 477 h 595"/>
                <a:gd name="T72" fmla="*/ 139 w 403"/>
                <a:gd name="T73" fmla="*/ 465 h 595"/>
                <a:gd name="T74" fmla="*/ 142 w 403"/>
                <a:gd name="T75" fmla="*/ 364 h 595"/>
                <a:gd name="T76" fmla="*/ 116 w 403"/>
                <a:gd name="T77" fmla="*/ 354 h 595"/>
                <a:gd name="T78" fmla="*/ 228 w 403"/>
                <a:gd name="T79" fmla="*/ 364 h 595"/>
                <a:gd name="T80" fmla="*/ 119 w 403"/>
                <a:gd name="T81" fmla="*/ 350 h 595"/>
                <a:gd name="T82" fmla="*/ 163 w 403"/>
                <a:gd name="T83" fmla="*/ 360 h 595"/>
                <a:gd name="T84" fmla="*/ 160 w 403"/>
                <a:gd name="T85" fmla="*/ 358 h 595"/>
                <a:gd name="T86" fmla="*/ 259 w 403"/>
                <a:gd name="T87" fmla="*/ 349 h 595"/>
                <a:gd name="T88" fmla="*/ 188 w 403"/>
                <a:gd name="T89" fmla="*/ 359 h 595"/>
                <a:gd name="T90" fmla="*/ 270 w 403"/>
                <a:gd name="T91" fmla="*/ 339 h 595"/>
                <a:gd name="T92" fmla="*/ 331 w 403"/>
                <a:gd name="T93" fmla="*/ 229 h 595"/>
                <a:gd name="T94" fmla="*/ 211 w 403"/>
                <a:gd name="T95" fmla="*/ 78 h 595"/>
                <a:gd name="T96" fmla="*/ 60 w 403"/>
                <a:gd name="T97" fmla="*/ 133 h 595"/>
                <a:gd name="T98" fmla="*/ 126 w 403"/>
                <a:gd name="T99" fmla="*/ 437 h 595"/>
                <a:gd name="T100" fmla="*/ 130 w 403"/>
                <a:gd name="T101" fmla="*/ 440 h 595"/>
                <a:gd name="T102" fmla="*/ 190 w 403"/>
                <a:gd name="T103" fmla="*/ 467 h 595"/>
                <a:gd name="T104" fmla="*/ 198 w 403"/>
                <a:gd name="T105" fmla="*/ 423 h 595"/>
                <a:gd name="T106" fmla="*/ 137 w 403"/>
                <a:gd name="T107" fmla="*/ 494 h 595"/>
                <a:gd name="T108" fmla="*/ 272 w 403"/>
                <a:gd name="T109" fmla="*/ 410 h 595"/>
                <a:gd name="T110" fmla="*/ 180 w 403"/>
                <a:gd name="T111" fmla="*/ 529 h 595"/>
                <a:gd name="T112" fmla="*/ 183 w 403"/>
                <a:gd name="T113" fmla="*/ 506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3" h="595">
                  <a:moveTo>
                    <a:pt x="232" y="84"/>
                  </a:moveTo>
                  <a:cubicBezTo>
                    <a:pt x="232" y="84"/>
                    <a:pt x="232" y="84"/>
                    <a:pt x="232" y="84"/>
                  </a:cubicBezTo>
                  <a:cubicBezTo>
                    <a:pt x="232" y="84"/>
                    <a:pt x="232" y="84"/>
                    <a:pt x="232" y="84"/>
                  </a:cubicBezTo>
                  <a:close/>
                  <a:moveTo>
                    <a:pt x="123" y="408"/>
                  </a:moveTo>
                  <a:cubicBezTo>
                    <a:pt x="122" y="405"/>
                    <a:pt x="119" y="393"/>
                    <a:pt x="118" y="386"/>
                  </a:cubicBezTo>
                  <a:cubicBezTo>
                    <a:pt x="121" y="388"/>
                    <a:pt x="125" y="414"/>
                    <a:pt x="123" y="408"/>
                  </a:cubicBezTo>
                  <a:close/>
                  <a:moveTo>
                    <a:pt x="113" y="363"/>
                  </a:moveTo>
                  <a:cubicBezTo>
                    <a:pt x="113" y="361"/>
                    <a:pt x="111" y="353"/>
                    <a:pt x="110" y="347"/>
                  </a:cubicBezTo>
                  <a:cubicBezTo>
                    <a:pt x="110" y="347"/>
                    <a:pt x="113" y="347"/>
                    <a:pt x="115" y="348"/>
                  </a:cubicBezTo>
                  <a:cubicBezTo>
                    <a:pt x="116" y="349"/>
                    <a:pt x="114" y="349"/>
                    <a:pt x="111" y="348"/>
                  </a:cubicBezTo>
                  <a:cubicBezTo>
                    <a:pt x="114" y="357"/>
                    <a:pt x="115" y="366"/>
                    <a:pt x="113" y="363"/>
                  </a:cubicBezTo>
                  <a:close/>
                  <a:moveTo>
                    <a:pt x="392" y="168"/>
                  </a:moveTo>
                  <a:cubicBezTo>
                    <a:pt x="394" y="175"/>
                    <a:pt x="396" y="181"/>
                    <a:pt x="393" y="169"/>
                  </a:cubicBezTo>
                  <a:cubicBezTo>
                    <a:pt x="392" y="165"/>
                    <a:pt x="391" y="160"/>
                    <a:pt x="390" y="156"/>
                  </a:cubicBezTo>
                  <a:cubicBezTo>
                    <a:pt x="391" y="160"/>
                    <a:pt x="392" y="164"/>
                    <a:pt x="392" y="168"/>
                  </a:cubicBezTo>
                  <a:close/>
                  <a:moveTo>
                    <a:pt x="329" y="251"/>
                  </a:moveTo>
                  <a:cubicBezTo>
                    <a:pt x="330" y="251"/>
                    <a:pt x="330" y="253"/>
                    <a:pt x="329" y="257"/>
                  </a:cubicBezTo>
                  <a:cubicBezTo>
                    <a:pt x="331" y="249"/>
                    <a:pt x="333" y="231"/>
                    <a:pt x="332" y="232"/>
                  </a:cubicBezTo>
                  <a:cubicBezTo>
                    <a:pt x="332" y="238"/>
                    <a:pt x="331" y="245"/>
                    <a:pt x="329" y="251"/>
                  </a:cubicBezTo>
                  <a:close/>
                  <a:moveTo>
                    <a:pt x="328" y="259"/>
                  </a:moveTo>
                  <a:cubicBezTo>
                    <a:pt x="325" y="271"/>
                    <a:pt x="320" y="283"/>
                    <a:pt x="325" y="271"/>
                  </a:cubicBezTo>
                  <a:cubicBezTo>
                    <a:pt x="326" y="268"/>
                    <a:pt x="327" y="265"/>
                    <a:pt x="328" y="262"/>
                  </a:cubicBezTo>
                  <a:cubicBezTo>
                    <a:pt x="328" y="261"/>
                    <a:pt x="328" y="260"/>
                    <a:pt x="328" y="259"/>
                  </a:cubicBezTo>
                  <a:close/>
                  <a:moveTo>
                    <a:pt x="327" y="266"/>
                  </a:moveTo>
                  <a:cubicBezTo>
                    <a:pt x="326" y="272"/>
                    <a:pt x="323" y="279"/>
                    <a:pt x="320" y="286"/>
                  </a:cubicBezTo>
                  <a:cubicBezTo>
                    <a:pt x="323" y="280"/>
                    <a:pt x="325" y="274"/>
                    <a:pt x="328" y="267"/>
                  </a:cubicBezTo>
                  <a:cubicBezTo>
                    <a:pt x="328" y="267"/>
                    <a:pt x="327" y="266"/>
                    <a:pt x="327" y="266"/>
                  </a:cubicBezTo>
                  <a:close/>
                  <a:moveTo>
                    <a:pt x="300" y="318"/>
                  </a:moveTo>
                  <a:cubicBezTo>
                    <a:pt x="299" y="319"/>
                    <a:pt x="299" y="319"/>
                    <a:pt x="302" y="315"/>
                  </a:cubicBezTo>
                  <a:cubicBezTo>
                    <a:pt x="318" y="297"/>
                    <a:pt x="325" y="284"/>
                    <a:pt x="317" y="297"/>
                  </a:cubicBezTo>
                  <a:cubicBezTo>
                    <a:pt x="311" y="308"/>
                    <a:pt x="293" y="328"/>
                    <a:pt x="299" y="322"/>
                  </a:cubicBezTo>
                  <a:cubicBezTo>
                    <a:pt x="307" y="314"/>
                    <a:pt x="313" y="306"/>
                    <a:pt x="319" y="296"/>
                  </a:cubicBezTo>
                  <a:cubicBezTo>
                    <a:pt x="323" y="289"/>
                    <a:pt x="325" y="282"/>
                    <a:pt x="326" y="274"/>
                  </a:cubicBezTo>
                  <a:cubicBezTo>
                    <a:pt x="320" y="291"/>
                    <a:pt x="310" y="306"/>
                    <a:pt x="300" y="318"/>
                  </a:cubicBezTo>
                  <a:close/>
                  <a:moveTo>
                    <a:pt x="395" y="187"/>
                  </a:moveTo>
                  <a:cubicBezTo>
                    <a:pt x="396" y="202"/>
                    <a:pt x="396" y="223"/>
                    <a:pt x="395" y="241"/>
                  </a:cubicBezTo>
                  <a:cubicBezTo>
                    <a:pt x="393" y="258"/>
                    <a:pt x="389" y="272"/>
                    <a:pt x="388" y="275"/>
                  </a:cubicBezTo>
                  <a:cubicBezTo>
                    <a:pt x="387" y="280"/>
                    <a:pt x="385" y="285"/>
                    <a:pt x="384" y="291"/>
                  </a:cubicBezTo>
                  <a:cubicBezTo>
                    <a:pt x="396" y="256"/>
                    <a:pt x="398" y="215"/>
                    <a:pt x="395" y="187"/>
                  </a:cubicBezTo>
                  <a:close/>
                  <a:moveTo>
                    <a:pt x="183" y="441"/>
                  </a:moveTo>
                  <a:cubicBezTo>
                    <a:pt x="182" y="438"/>
                    <a:pt x="182" y="434"/>
                    <a:pt x="181" y="431"/>
                  </a:cubicBezTo>
                  <a:cubicBezTo>
                    <a:pt x="182" y="436"/>
                    <a:pt x="182" y="439"/>
                    <a:pt x="183" y="443"/>
                  </a:cubicBezTo>
                  <a:cubicBezTo>
                    <a:pt x="183" y="442"/>
                    <a:pt x="183" y="442"/>
                    <a:pt x="183" y="441"/>
                  </a:cubicBezTo>
                  <a:close/>
                  <a:moveTo>
                    <a:pt x="145" y="453"/>
                  </a:moveTo>
                  <a:cubicBezTo>
                    <a:pt x="146" y="458"/>
                    <a:pt x="148" y="465"/>
                    <a:pt x="148" y="470"/>
                  </a:cubicBezTo>
                  <a:cubicBezTo>
                    <a:pt x="148" y="475"/>
                    <a:pt x="149" y="481"/>
                    <a:pt x="149" y="489"/>
                  </a:cubicBezTo>
                  <a:cubicBezTo>
                    <a:pt x="148" y="488"/>
                    <a:pt x="147" y="474"/>
                    <a:pt x="146" y="463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67"/>
                    <a:pt x="145" y="473"/>
                    <a:pt x="145" y="480"/>
                  </a:cubicBezTo>
                  <a:cubicBezTo>
                    <a:pt x="146" y="483"/>
                    <a:pt x="146" y="485"/>
                    <a:pt x="146" y="488"/>
                  </a:cubicBezTo>
                  <a:cubicBezTo>
                    <a:pt x="147" y="488"/>
                    <a:pt x="147" y="485"/>
                    <a:pt x="147" y="483"/>
                  </a:cubicBezTo>
                  <a:cubicBezTo>
                    <a:pt x="148" y="486"/>
                    <a:pt x="149" y="493"/>
                    <a:pt x="149" y="501"/>
                  </a:cubicBezTo>
                  <a:cubicBezTo>
                    <a:pt x="149" y="502"/>
                    <a:pt x="149" y="503"/>
                    <a:pt x="150" y="504"/>
                  </a:cubicBezTo>
                  <a:cubicBezTo>
                    <a:pt x="150" y="506"/>
                    <a:pt x="151" y="500"/>
                    <a:pt x="151" y="507"/>
                  </a:cubicBezTo>
                  <a:cubicBezTo>
                    <a:pt x="152" y="503"/>
                    <a:pt x="150" y="489"/>
                    <a:pt x="150" y="482"/>
                  </a:cubicBezTo>
                  <a:cubicBezTo>
                    <a:pt x="149" y="489"/>
                    <a:pt x="147" y="457"/>
                    <a:pt x="145" y="449"/>
                  </a:cubicBezTo>
                  <a:cubicBezTo>
                    <a:pt x="145" y="450"/>
                    <a:pt x="145" y="451"/>
                    <a:pt x="145" y="453"/>
                  </a:cubicBezTo>
                  <a:close/>
                  <a:moveTo>
                    <a:pt x="166" y="522"/>
                  </a:moveTo>
                  <a:cubicBezTo>
                    <a:pt x="166" y="529"/>
                    <a:pt x="165" y="541"/>
                    <a:pt x="166" y="549"/>
                  </a:cubicBezTo>
                  <a:cubicBezTo>
                    <a:pt x="167" y="541"/>
                    <a:pt x="167" y="531"/>
                    <a:pt x="167" y="520"/>
                  </a:cubicBezTo>
                  <a:cubicBezTo>
                    <a:pt x="167" y="521"/>
                    <a:pt x="166" y="521"/>
                    <a:pt x="166" y="522"/>
                  </a:cubicBezTo>
                  <a:close/>
                  <a:moveTo>
                    <a:pt x="11" y="157"/>
                  </a:moveTo>
                  <a:cubicBezTo>
                    <a:pt x="2" y="151"/>
                    <a:pt x="0" y="133"/>
                    <a:pt x="4" y="115"/>
                  </a:cubicBezTo>
                  <a:cubicBezTo>
                    <a:pt x="5" y="111"/>
                    <a:pt x="6" y="107"/>
                    <a:pt x="8" y="102"/>
                  </a:cubicBezTo>
                  <a:cubicBezTo>
                    <a:pt x="22" y="74"/>
                    <a:pt x="44" y="51"/>
                    <a:pt x="71" y="34"/>
                  </a:cubicBezTo>
                  <a:cubicBezTo>
                    <a:pt x="76" y="31"/>
                    <a:pt x="81" y="28"/>
                    <a:pt x="87" y="25"/>
                  </a:cubicBezTo>
                  <a:cubicBezTo>
                    <a:pt x="104" y="17"/>
                    <a:pt x="122" y="11"/>
                    <a:pt x="141" y="7"/>
                  </a:cubicBezTo>
                  <a:cubicBezTo>
                    <a:pt x="147" y="6"/>
                    <a:pt x="153" y="5"/>
                    <a:pt x="160" y="4"/>
                  </a:cubicBezTo>
                  <a:cubicBezTo>
                    <a:pt x="182" y="0"/>
                    <a:pt x="206" y="3"/>
                    <a:pt x="229" y="8"/>
                  </a:cubicBezTo>
                  <a:cubicBezTo>
                    <a:pt x="240" y="10"/>
                    <a:pt x="251" y="13"/>
                    <a:pt x="262" y="16"/>
                  </a:cubicBezTo>
                  <a:cubicBezTo>
                    <a:pt x="268" y="17"/>
                    <a:pt x="292" y="29"/>
                    <a:pt x="301" y="36"/>
                  </a:cubicBezTo>
                  <a:cubicBezTo>
                    <a:pt x="292" y="28"/>
                    <a:pt x="330" y="55"/>
                    <a:pt x="328" y="54"/>
                  </a:cubicBezTo>
                  <a:cubicBezTo>
                    <a:pt x="332" y="59"/>
                    <a:pt x="336" y="63"/>
                    <a:pt x="340" y="67"/>
                  </a:cubicBezTo>
                  <a:cubicBezTo>
                    <a:pt x="344" y="71"/>
                    <a:pt x="339" y="67"/>
                    <a:pt x="334" y="63"/>
                  </a:cubicBezTo>
                  <a:cubicBezTo>
                    <a:pt x="338" y="67"/>
                    <a:pt x="343" y="72"/>
                    <a:pt x="346" y="76"/>
                  </a:cubicBezTo>
                  <a:cubicBezTo>
                    <a:pt x="351" y="81"/>
                    <a:pt x="355" y="85"/>
                    <a:pt x="358" y="90"/>
                  </a:cubicBezTo>
                  <a:cubicBezTo>
                    <a:pt x="371" y="106"/>
                    <a:pt x="381" y="126"/>
                    <a:pt x="387" y="145"/>
                  </a:cubicBezTo>
                  <a:cubicBezTo>
                    <a:pt x="396" y="169"/>
                    <a:pt x="403" y="218"/>
                    <a:pt x="397" y="256"/>
                  </a:cubicBezTo>
                  <a:cubicBezTo>
                    <a:pt x="390" y="294"/>
                    <a:pt x="375" y="320"/>
                    <a:pt x="380" y="309"/>
                  </a:cubicBezTo>
                  <a:cubicBezTo>
                    <a:pt x="391" y="283"/>
                    <a:pt x="383" y="297"/>
                    <a:pt x="380" y="305"/>
                  </a:cubicBezTo>
                  <a:cubicBezTo>
                    <a:pt x="378" y="309"/>
                    <a:pt x="375" y="314"/>
                    <a:pt x="372" y="321"/>
                  </a:cubicBezTo>
                  <a:cubicBezTo>
                    <a:pt x="372" y="320"/>
                    <a:pt x="373" y="319"/>
                    <a:pt x="374" y="318"/>
                  </a:cubicBezTo>
                  <a:cubicBezTo>
                    <a:pt x="369" y="329"/>
                    <a:pt x="361" y="344"/>
                    <a:pt x="347" y="359"/>
                  </a:cubicBezTo>
                  <a:cubicBezTo>
                    <a:pt x="349" y="356"/>
                    <a:pt x="352" y="353"/>
                    <a:pt x="352" y="352"/>
                  </a:cubicBezTo>
                  <a:cubicBezTo>
                    <a:pt x="346" y="359"/>
                    <a:pt x="348" y="354"/>
                    <a:pt x="344" y="359"/>
                  </a:cubicBezTo>
                  <a:cubicBezTo>
                    <a:pt x="332" y="372"/>
                    <a:pt x="325" y="377"/>
                    <a:pt x="339" y="363"/>
                  </a:cubicBezTo>
                  <a:cubicBezTo>
                    <a:pt x="325" y="377"/>
                    <a:pt x="312" y="384"/>
                    <a:pt x="295" y="393"/>
                  </a:cubicBezTo>
                  <a:cubicBezTo>
                    <a:pt x="289" y="396"/>
                    <a:pt x="292" y="395"/>
                    <a:pt x="295" y="394"/>
                  </a:cubicBezTo>
                  <a:cubicBezTo>
                    <a:pt x="286" y="399"/>
                    <a:pt x="262" y="410"/>
                    <a:pt x="261" y="411"/>
                  </a:cubicBezTo>
                  <a:cubicBezTo>
                    <a:pt x="260" y="411"/>
                    <a:pt x="277" y="405"/>
                    <a:pt x="292" y="397"/>
                  </a:cubicBezTo>
                  <a:cubicBezTo>
                    <a:pt x="306" y="389"/>
                    <a:pt x="318" y="380"/>
                    <a:pt x="314" y="383"/>
                  </a:cubicBezTo>
                  <a:cubicBezTo>
                    <a:pt x="310" y="387"/>
                    <a:pt x="300" y="393"/>
                    <a:pt x="298" y="395"/>
                  </a:cubicBezTo>
                  <a:cubicBezTo>
                    <a:pt x="306" y="390"/>
                    <a:pt x="315" y="383"/>
                    <a:pt x="321" y="379"/>
                  </a:cubicBezTo>
                  <a:cubicBezTo>
                    <a:pt x="316" y="383"/>
                    <a:pt x="309" y="389"/>
                    <a:pt x="305" y="392"/>
                  </a:cubicBezTo>
                  <a:cubicBezTo>
                    <a:pt x="310" y="388"/>
                    <a:pt x="314" y="385"/>
                    <a:pt x="316" y="384"/>
                  </a:cubicBezTo>
                  <a:cubicBezTo>
                    <a:pt x="309" y="390"/>
                    <a:pt x="304" y="394"/>
                    <a:pt x="294" y="399"/>
                  </a:cubicBezTo>
                  <a:cubicBezTo>
                    <a:pt x="289" y="401"/>
                    <a:pt x="296" y="397"/>
                    <a:pt x="287" y="402"/>
                  </a:cubicBezTo>
                  <a:cubicBezTo>
                    <a:pt x="284" y="403"/>
                    <a:pt x="292" y="399"/>
                    <a:pt x="291" y="399"/>
                  </a:cubicBezTo>
                  <a:cubicBezTo>
                    <a:pt x="283" y="403"/>
                    <a:pt x="268" y="410"/>
                    <a:pt x="264" y="411"/>
                  </a:cubicBezTo>
                  <a:cubicBezTo>
                    <a:pt x="259" y="412"/>
                    <a:pt x="273" y="407"/>
                    <a:pt x="272" y="407"/>
                  </a:cubicBezTo>
                  <a:cubicBezTo>
                    <a:pt x="244" y="419"/>
                    <a:pt x="209" y="422"/>
                    <a:pt x="196" y="422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6" y="429"/>
                    <a:pt x="186" y="430"/>
                    <a:pt x="186" y="430"/>
                  </a:cubicBezTo>
                  <a:cubicBezTo>
                    <a:pt x="187" y="437"/>
                    <a:pt x="186" y="432"/>
                    <a:pt x="185" y="428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96" y="421"/>
                    <a:pt x="197" y="421"/>
                  </a:cubicBezTo>
                  <a:cubicBezTo>
                    <a:pt x="196" y="421"/>
                    <a:pt x="195" y="421"/>
                    <a:pt x="194" y="421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36"/>
                    <a:pt x="187" y="444"/>
                    <a:pt x="188" y="455"/>
                  </a:cubicBezTo>
                  <a:cubicBezTo>
                    <a:pt x="189" y="462"/>
                    <a:pt x="188" y="459"/>
                    <a:pt x="187" y="456"/>
                  </a:cubicBezTo>
                  <a:cubicBezTo>
                    <a:pt x="188" y="458"/>
                    <a:pt x="188" y="459"/>
                    <a:pt x="188" y="460"/>
                  </a:cubicBezTo>
                  <a:cubicBezTo>
                    <a:pt x="188" y="461"/>
                    <a:pt x="188" y="463"/>
                    <a:pt x="188" y="464"/>
                  </a:cubicBezTo>
                  <a:cubicBezTo>
                    <a:pt x="187" y="459"/>
                    <a:pt x="186" y="451"/>
                    <a:pt x="185" y="446"/>
                  </a:cubicBezTo>
                  <a:cubicBezTo>
                    <a:pt x="185" y="453"/>
                    <a:pt x="188" y="470"/>
                    <a:pt x="187" y="476"/>
                  </a:cubicBezTo>
                  <a:cubicBezTo>
                    <a:pt x="186" y="465"/>
                    <a:pt x="185" y="454"/>
                    <a:pt x="183" y="443"/>
                  </a:cubicBezTo>
                  <a:cubicBezTo>
                    <a:pt x="185" y="464"/>
                    <a:pt x="189" y="489"/>
                    <a:pt x="188" y="505"/>
                  </a:cubicBezTo>
                  <a:cubicBezTo>
                    <a:pt x="187" y="501"/>
                    <a:pt x="187" y="499"/>
                    <a:pt x="186" y="496"/>
                  </a:cubicBezTo>
                  <a:cubicBezTo>
                    <a:pt x="187" y="504"/>
                    <a:pt x="188" y="514"/>
                    <a:pt x="187" y="519"/>
                  </a:cubicBezTo>
                  <a:cubicBezTo>
                    <a:pt x="186" y="523"/>
                    <a:pt x="186" y="529"/>
                    <a:pt x="185" y="535"/>
                  </a:cubicBezTo>
                  <a:cubicBezTo>
                    <a:pt x="185" y="523"/>
                    <a:pt x="185" y="515"/>
                    <a:pt x="186" y="508"/>
                  </a:cubicBezTo>
                  <a:cubicBezTo>
                    <a:pt x="185" y="507"/>
                    <a:pt x="185" y="508"/>
                    <a:pt x="185" y="509"/>
                  </a:cubicBezTo>
                  <a:cubicBezTo>
                    <a:pt x="183" y="489"/>
                    <a:pt x="186" y="482"/>
                    <a:pt x="185" y="470"/>
                  </a:cubicBezTo>
                  <a:cubicBezTo>
                    <a:pt x="185" y="469"/>
                    <a:pt x="185" y="467"/>
                    <a:pt x="185" y="466"/>
                  </a:cubicBezTo>
                  <a:cubicBezTo>
                    <a:pt x="183" y="461"/>
                    <a:pt x="185" y="476"/>
                    <a:pt x="184" y="477"/>
                  </a:cubicBezTo>
                  <a:cubicBezTo>
                    <a:pt x="182" y="457"/>
                    <a:pt x="180" y="437"/>
                    <a:pt x="177" y="426"/>
                  </a:cubicBezTo>
                  <a:cubicBezTo>
                    <a:pt x="181" y="448"/>
                    <a:pt x="183" y="469"/>
                    <a:pt x="183" y="485"/>
                  </a:cubicBezTo>
                  <a:cubicBezTo>
                    <a:pt x="181" y="480"/>
                    <a:pt x="181" y="463"/>
                    <a:pt x="179" y="454"/>
                  </a:cubicBezTo>
                  <a:cubicBezTo>
                    <a:pt x="182" y="491"/>
                    <a:pt x="181" y="495"/>
                    <a:pt x="181" y="498"/>
                  </a:cubicBezTo>
                  <a:cubicBezTo>
                    <a:pt x="181" y="495"/>
                    <a:pt x="181" y="492"/>
                    <a:pt x="180" y="488"/>
                  </a:cubicBezTo>
                  <a:cubicBezTo>
                    <a:pt x="180" y="489"/>
                    <a:pt x="180" y="490"/>
                    <a:pt x="180" y="490"/>
                  </a:cubicBezTo>
                  <a:cubicBezTo>
                    <a:pt x="181" y="507"/>
                    <a:pt x="180" y="528"/>
                    <a:pt x="180" y="526"/>
                  </a:cubicBezTo>
                  <a:cubicBezTo>
                    <a:pt x="180" y="525"/>
                    <a:pt x="180" y="509"/>
                    <a:pt x="179" y="493"/>
                  </a:cubicBezTo>
                  <a:cubicBezTo>
                    <a:pt x="179" y="494"/>
                    <a:pt x="178" y="495"/>
                    <a:pt x="178" y="497"/>
                  </a:cubicBezTo>
                  <a:cubicBezTo>
                    <a:pt x="178" y="516"/>
                    <a:pt x="176" y="537"/>
                    <a:pt x="175" y="558"/>
                  </a:cubicBezTo>
                  <a:cubicBezTo>
                    <a:pt x="174" y="554"/>
                    <a:pt x="174" y="556"/>
                    <a:pt x="173" y="559"/>
                  </a:cubicBezTo>
                  <a:cubicBezTo>
                    <a:pt x="173" y="553"/>
                    <a:pt x="174" y="544"/>
                    <a:pt x="174" y="537"/>
                  </a:cubicBezTo>
                  <a:cubicBezTo>
                    <a:pt x="173" y="539"/>
                    <a:pt x="173" y="543"/>
                    <a:pt x="173" y="544"/>
                  </a:cubicBezTo>
                  <a:cubicBezTo>
                    <a:pt x="173" y="541"/>
                    <a:pt x="173" y="535"/>
                    <a:pt x="172" y="533"/>
                  </a:cubicBezTo>
                  <a:cubicBezTo>
                    <a:pt x="172" y="543"/>
                    <a:pt x="171" y="553"/>
                    <a:pt x="170" y="563"/>
                  </a:cubicBezTo>
                  <a:cubicBezTo>
                    <a:pt x="169" y="565"/>
                    <a:pt x="170" y="559"/>
                    <a:pt x="169" y="559"/>
                  </a:cubicBezTo>
                  <a:cubicBezTo>
                    <a:pt x="168" y="568"/>
                    <a:pt x="167" y="582"/>
                    <a:pt x="165" y="588"/>
                  </a:cubicBezTo>
                  <a:cubicBezTo>
                    <a:pt x="166" y="580"/>
                    <a:pt x="168" y="565"/>
                    <a:pt x="168" y="559"/>
                  </a:cubicBezTo>
                  <a:cubicBezTo>
                    <a:pt x="167" y="563"/>
                    <a:pt x="166" y="566"/>
                    <a:pt x="166" y="569"/>
                  </a:cubicBezTo>
                  <a:cubicBezTo>
                    <a:pt x="165" y="575"/>
                    <a:pt x="165" y="578"/>
                    <a:pt x="165" y="571"/>
                  </a:cubicBezTo>
                  <a:cubicBezTo>
                    <a:pt x="165" y="567"/>
                    <a:pt x="165" y="567"/>
                    <a:pt x="165" y="568"/>
                  </a:cubicBezTo>
                  <a:cubicBezTo>
                    <a:pt x="164" y="572"/>
                    <a:pt x="162" y="588"/>
                    <a:pt x="161" y="587"/>
                  </a:cubicBezTo>
                  <a:cubicBezTo>
                    <a:pt x="161" y="583"/>
                    <a:pt x="163" y="567"/>
                    <a:pt x="162" y="563"/>
                  </a:cubicBezTo>
                  <a:cubicBezTo>
                    <a:pt x="161" y="565"/>
                    <a:pt x="161" y="574"/>
                    <a:pt x="160" y="575"/>
                  </a:cubicBezTo>
                  <a:cubicBezTo>
                    <a:pt x="162" y="557"/>
                    <a:pt x="161" y="557"/>
                    <a:pt x="162" y="553"/>
                  </a:cubicBezTo>
                  <a:cubicBezTo>
                    <a:pt x="162" y="555"/>
                    <a:pt x="162" y="560"/>
                    <a:pt x="162" y="560"/>
                  </a:cubicBezTo>
                  <a:cubicBezTo>
                    <a:pt x="163" y="549"/>
                    <a:pt x="164" y="538"/>
                    <a:pt x="164" y="526"/>
                  </a:cubicBezTo>
                  <a:cubicBezTo>
                    <a:pt x="164" y="526"/>
                    <a:pt x="164" y="526"/>
                    <a:pt x="164" y="526"/>
                  </a:cubicBezTo>
                  <a:cubicBezTo>
                    <a:pt x="163" y="526"/>
                    <a:pt x="162" y="525"/>
                    <a:pt x="162" y="524"/>
                  </a:cubicBezTo>
                  <a:cubicBezTo>
                    <a:pt x="162" y="529"/>
                    <a:pt x="161" y="534"/>
                    <a:pt x="161" y="544"/>
                  </a:cubicBezTo>
                  <a:cubicBezTo>
                    <a:pt x="160" y="540"/>
                    <a:pt x="160" y="532"/>
                    <a:pt x="161" y="524"/>
                  </a:cubicBezTo>
                  <a:cubicBezTo>
                    <a:pt x="161" y="524"/>
                    <a:pt x="160" y="524"/>
                    <a:pt x="160" y="524"/>
                  </a:cubicBezTo>
                  <a:cubicBezTo>
                    <a:pt x="160" y="537"/>
                    <a:pt x="158" y="556"/>
                    <a:pt x="156" y="569"/>
                  </a:cubicBezTo>
                  <a:cubicBezTo>
                    <a:pt x="157" y="563"/>
                    <a:pt x="158" y="541"/>
                    <a:pt x="159" y="526"/>
                  </a:cubicBezTo>
                  <a:cubicBezTo>
                    <a:pt x="159" y="526"/>
                    <a:pt x="158" y="526"/>
                    <a:pt x="158" y="527"/>
                  </a:cubicBezTo>
                  <a:cubicBezTo>
                    <a:pt x="159" y="507"/>
                    <a:pt x="157" y="483"/>
                    <a:pt x="155" y="462"/>
                  </a:cubicBezTo>
                  <a:cubicBezTo>
                    <a:pt x="154" y="471"/>
                    <a:pt x="157" y="485"/>
                    <a:pt x="157" y="498"/>
                  </a:cubicBezTo>
                  <a:cubicBezTo>
                    <a:pt x="157" y="504"/>
                    <a:pt x="156" y="510"/>
                    <a:pt x="156" y="515"/>
                  </a:cubicBezTo>
                  <a:cubicBezTo>
                    <a:pt x="156" y="533"/>
                    <a:pt x="152" y="584"/>
                    <a:pt x="150" y="589"/>
                  </a:cubicBezTo>
                  <a:cubicBezTo>
                    <a:pt x="149" y="595"/>
                    <a:pt x="154" y="544"/>
                    <a:pt x="154" y="544"/>
                  </a:cubicBezTo>
                  <a:cubicBezTo>
                    <a:pt x="153" y="543"/>
                    <a:pt x="151" y="567"/>
                    <a:pt x="152" y="556"/>
                  </a:cubicBezTo>
                  <a:cubicBezTo>
                    <a:pt x="153" y="550"/>
                    <a:pt x="154" y="537"/>
                    <a:pt x="154" y="527"/>
                  </a:cubicBezTo>
                  <a:cubicBezTo>
                    <a:pt x="153" y="527"/>
                    <a:pt x="152" y="526"/>
                    <a:pt x="151" y="525"/>
                  </a:cubicBezTo>
                  <a:cubicBezTo>
                    <a:pt x="151" y="533"/>
                    <a:pt x="150" y="543"/>
                    <a:pt x="152" y="544"/>
                  </a:cubicBezTo>
                  <a:cubicBezTo>
                    <a:pt x="151" y="548"/>
                    <a:pt x="151" y="557"/>
                    <a:pt x="151" y="558"/>
                  </a:cubicBezTo>
                  <a:cubicBezTo>
                    <a:pt x="151" y="557"/>
                    <a:pt x="151" y="555"/>
                    <a:pt x="150" y="555"/>
                  </a:cubicBezTo>
                  <a:cubicBezTo>
                    <a:pt x="150" y="557"/>
                    <a:pt x="150" y="560"/>
                    <a:pt x="150" y="560"/>
                  </a:cubicBezTo>
                  <a:cubicBezTo>
                    <a:pt x="150" y="550"/>
                    <a:pt x="151" y="535"/>
                    <a:pt x="151" y="524"/>
                  </a:cubicBezTo>
                  <a:cubicBezTo>
                    <a:pt x="151" y="523"/>
                    <a:pt x="150" y="522"/>
                    <a:pt x="150" y="521"/>
                  </a:cubicBezTo>
                  <a:cubicBezTo>
                    <a:pt x="150" y="521"/>
                    <a:pt x="149" y="529"/>
                    <a:pt x="149" y="537"/>
                  </a:cubicBezTo>
                  <a:cubicBezTo>
                    <a:pt x="148" y="545"/>
                    <a:pt x="148" y="528"/>
                    <a:pt x="148" y="515"/>
                  </a:cubicBezTo>
                  <a:cubicBezTo>
                    <a:pt x="148" y="512"/>
                    <a:pt x="148" y="510"/>
                    <a:pt x="147" y="507"/>
                  </a:cubicBezTo>
                  <a:cubicBezTo>
                    <a:pt x="147" y="512"/>
                    <a:pt x="147" y="517"/>
                    <a:pt x="147" y="524"/>
                  </a:cubicBezTo>
                  <a:cubicBezTo>
                    <a:pt x="146" y="531"/>
                    <a:pt x="146" y="530"/>
                    <a:pt x="145" y="537"/>
                  </a:cubicBezTo>
                  <a:cubicBezTo>
                    <a:pt x="145" y="524"/>
                    <a:pt x="145" y="507"/>
                    <a:pt x="145" y="494"/>
                  </a:cubicBezTo>
                  <a:cubicBezTo>
                    <a:pt x="144" y="488"/>
                    <a:pt x="143" y="483"/>
                    <a:pt x="141" y="477"/>
                  </a:cubicBezTo>
                  <a:cubicBezTo>
                    <a:pt x="142" y="488"/>
                    <a:pt x="141" y="498"/>
                    <a:pt x="141" y="504"/>
                  </a:cubicBezTo>
                  <a:cubicBezTo>
                    <a:pt x="141" y="509"/>
                    <a:pt x="141" y="514"/>
                    <a:pt x="141" y="516"/>
                  </a:cubicBezTo>
                  <a:cubicBezTo>
                    <a:pt x="140" y="511"/>
                    <a:pt x="140" y="523"/>
                    <a:pt x="139" y="521"/>
                  </a:cubicBezTo>
                  <a:cubicBezTo>
                    <a:pt x="140" y="514"/>
                    <a:pt x="140" y="501"/>
                    <a:pt x="141" y="497"/>
                  </a:cubicBezTo>
                  <a:cubicBezTo>
                    <a:pt x="140" y="486"/>
                    <a:pt x="140" y="475"/>
                    <a:pt x="139" y="465"/>
                  </a:cubicBezTo>
                  <a:cubicBezTo>
                    <a:pt x="138" y="464"/>
                    <a:pt x="138" y="463"/>
                    <a:pt x="138" y="461"/>
                  </a:cubicBezTo>
                  <a:cubicBezTo>
                    <a:pt x="139" y="469"/>
                    <a:pt x="139" y="477"/>
                    <a:pt x="139" y="486"/>
                  </a:cubicBezTo>
                  <a:cubicBezTo>
                    <a:pt x="137" y="481"/>
                    <a:pt x="135" y="456"/>
                    <a:pt x="133" y="439"/>
                  </a:cubicBezTo>
                  <a:cubicBezTo>
                    <a:pt x="128" y="409"/>
                    <a:pt x="124" y="383"/>
                    <a:pt x="120" y="357"/>
                  </a:cubicBezTo>
                  <a:cubicBezTo>
                    <a:pt x="126" y="359"/>
                    <a:pt x="135" y="362"/>
                    <a:pt x="142" y="364"/>
                  </a:cubicBezTo>
                  <a:cubicBezTo>
                    <a:pt x="143" y="364"/>
                    <a:pt x="145" y="365"/>
                    <a:pt x="146" y="365"/>
                  </a:cubicBezTo>
                  <a:cubicBezTo>
                    <a:pt x="148" y="365"/>
                    <a:pt x="150" y="365"/>
                    <a:pt x="152" y="365"/>
                  </a:cubicBezTo>
                  <a:cubicBezTo>
                    <a:pt x="145" y="363"/>
                    <a:pt x="136" y="361"/>
                    <a:pt x="130" y="359"/>
                  </a:cubicBezTo>
                  <a:cubicBezTo>
                    <a:pt x="136" y="360"/>
                    <a:pt x="136" y="360"/>
                    <a:pt x="133" y="359"/>
                  </a:cubicBezTo>
                  <a:cubicBezTo>
                    <a:pt x="130" y="358"/>
                    <a:pt x="122" y="355"/>
                    <a:pt x="116" y="354"/>
                  </a:cubicBezTo>
                  <a:cubicBezTo>
                    <a:pt x="119" y="366"/>
                    <a:pt x="122" y="379"/>
                    <a:pt x="122" y="380"/>
                  </a:cubicBezTo>
                  <a:cubicBezTo>
                    <a:pt x="120" y="372"/>
                    <a:pt x="117" y="362"/>
                    <a:pt x="115" y="352"/>
                  </a:cubicBezTo>
                  <a:cubicBezTo>
                    <a:pt x="122" y="353"/>
                    <a:pt x="136" y="357"/>
                    <a:pt x="145" y="360"/>
                  </a:cubicBezTo>
                  <a:cubicBezTo>
                    <a:pt x="154" y="362"/>
                    <a:pt x="166" y="366"/>
                    <a:pt x="176" y="367"/>
                  </a:cubicBezTo>
                  <a:cubicBezTo>
                    <a:pt x="195" y="370"/>
                    <a:pt x="214" y="368"/>
                    <a:pt x="228" y="364"/>
                  </a:cubicBezTo>
                  <a:cubicBezTo>
                    <a:pt x="220" y="366"/>
                    <a:pt x="217" y="366"/>
                    <a:pt x="225" y="364"/>
                  </a:cubicBezTo>
                  <a:cubicBezTo>
                    <a:pt x="228" y="364"/>
                    <a:pt x="230" y="363"/>
                    <a:pt x="233" y="362"/>
                  </a:cubicBezTo>
                  <a:cubicBezTo>
                    <a:pt x="214" y="367"/>
                    <a:pt x="195" y="368"/>
                    <a:pt x="177" y="366"/>
                  </a:cubicBezTo>
                  <a:cubicBezTo>
                    <a:pt x="168" y="364"/>
                    <a:pt x="157" y="362"/>
                    <a:pt x="149" y="359"/>
                  </a:cubicBezTo>
                  <a:cubicBezTo>
                    <a:pt x="140" y="357"/>
                    <a:pt x="127" y="353"/>
                    <a:pt x="119" y="350"/>
                  </a:cubicBezTo>
                  <a:cubicBezTo>
                    <a:pt x="128" y="352"/>
                    <a:pt x="145" y="357"/>
                    <a:pt x="155" y="360"/>
                  </a:cubicBezTo>
                  <a:cubicBezTo>
                    <a:pt x="165" y="363"/>
                    <a:pt x="174" y="364"/>
                    <a:pt x="177" y="364"/>
                  </a:cubicBezTo>
                  <a:cubicBezTo>
                    <a:pt x="171" y="363"/>
                    <a:pt x="164" y="362"/>
                    <a:pt x="162" y="361"/>
                  </a:cubicBezTo>
                  <a:cubicBezTo>
                    <a:pt x="170" y="362"/>
                    <a:pt x="202" y="365"/>
                    <a:pt x="210" y="363"/>
                  </a:cubicBezTo>
                  <a:cubicBezTo>
                    <a:pt x="195" y="365"/>
                    <a:pt x="179" y="364"/>
                    <a:pt x="163" y="360"/>
                  </a:cubicBezTo>
                  <a:cubicBezTo>
                    <a:pt x="147" y="356"/>
                    <a:pt x="121" y="348"/>
                    <a:pt x="106" y="344"/>
                  </a:cubicBezTo>
                  <a:cubicBezTo>
                    <a:pt x="112" y="365"/>
                    <a:pt x="117" y="386"/>
                    <a:pt x="120" y="400"/>
                  </a:cubicBezTo>
                  <a:cubicBezTo>
                    <a:pt x="116" y="383"/>
                    <a:pt x="111" y="362"/>
                    <a:pt x="106" y="343"/>
                  </a:cubicBezTo>
                  <a:cubicBezTo>
                    <a:pt x="115" y="345"/>
                    <a:pt x="132" y="350"/>
                    <a:pt x="142" y="353"/>
                  </a:cubicBezTo>
                  <a:cubicBezTo>
                    <a:pt x="147" y="354"/>
                    <a:pt x="155" y="356"/>
                    <a:pt x="160" y="358"/>
                  </a:cubicBezTo>
                  <a:cubicBezTo>
                    <a:pt x="165" y="359"/>
                    <a:pt x="170" y="360"/>
                    <a:pt x="175" y="361"/>
                  </a:cubicBezTo>
                  <a:cubicBezTo>
                    <a:pt x="195" y="364"/>
                    <a:pt x="214" y="363"/>
                    <a:pt x="229" y="359"/>
                  </a:cubicBezTo>
                  <a:cubicBezTo>
                    <a:pt x="222" y="361"/>
                    <a:pt x="223" y="361"/>
                    <a:pt x="227" y="361"/>
                  </a:cubicBezTo>
                  <a:cubicBezTo>
                    <a:pt x="240" y="358"/>
                    <a:pt x="253" y="354"/>
                    <a:pt x="265" y="347"/>
                  </a:cubicBezTo>
                  <a:cubicBezTo>
                    <a:pt x="267" y="346"/>
                    <a:pt x="266" y="346"/>
                    <a:pt x="259" y="349"/>
                  </a:cubicBezTo>
                  <a:cubicBezTo>
                    <a:pt x="254" y="352"/>
                    <a:pt x="252" y="353"/>
                    <a:pt x="249" y="353"/>
                  </a:cubicBezTo>
                  <a:cubicBezTo>
                    <a:pt x="252" y="352"/>
                    <a:pt x="288" y="333"/>
                    <a:pt x="259" y="348"/>
                  </a:cubicBezTo>
                  <a:cubicBezTo>
                    <a:pt x="230" y="363"/>
                    <a:pt x="173" y="364"/>
                    <a:pt x="205" y="362"/>
                  </a:cubicBezTo>
                  <a:cubicBezTo>
                    <a:pt x="237" y="359"/>
                    <a:pt x="247" y="352"/>
                    <a:pt x="230" y="356"/>
                  </a:cubicBezTo>
                  <a:cubicBezTo>
                    <a:pt x="221" y="358"/>
                    <a:pt x="202" y="360"/>
                    <a:pt x="188" y="359"/>
                  </a:cubicBezTo>
                  <a:cubicBezTo>
                    <a:pt x="174" y="358"/>
                    <a:pt x="164" y="355"/>
                    <a:pt x="173" y="357"/>
                  </a:cubicBezTo>
                  <a:cubicBezTo>
                    <a:pt x="183" y="358"/>
                    <a:pt x="197" y="359"/>
                    <a:pt x="211" y="357"/>
                  </a:cubicBezTo>
                  <a:cubicBezTo>
                    <a:pt x="225" y="355"/>
                    <a:pt x="239" y="351"/>
                    <a:pt x="250" y="346"/>
                  </a:cubicBezTo>
                  <a:cubicBezTo>
                    <a:pt x="260" y="342"/>
                    <a:pt x="258" y="344"/>
                    <a:pt x="257" y="345"/>
                  </a:cubicBezTo>
                  <a:cubicBezTo>
                    <a:pt x="256" y="347"/>
                    <a:pt x="256" y="348"/>
                    <a:pt x="270" y="339"/>
                  </a:cubicBezTo>
                  <a:cubicBezTo>
                    <a:pt x="298" y="321"/>
                    <a:pt x="273" y="336"/>
                    <a:pt x="278" y="332"/>
                  </a:cubicBezTo>
                  <a:cubicBezTo>
                    <a:pt x="286" y="326"/>
                    <a:pt x="300" y="313"/>
                    <a:pt x="309" y="298"/>
                  </a:cubicBezTo>
                  <a:cubicBezTo>
                    <a:pt x="315" y="288"/>
                    <a:pt x="322" y="273"/>
                    <a:pt x="323" y="266"/>
                  </a:cubicBezTo>
                  <a:cubicBezTo>
                    <a:pt x="322" y="267"/>
                    <a:pt x="308" y="300"/>
                    <a:pt x="313" y="288"/>
                  </a:cubicBezTo>
                  <a:cubicBezTo>
                    <a:pt x="330" y="255"/>
                    <a:pt x="330" y="213"/>
                    <a:pt x="331" y="229"/>
                  </a:cubicBezTo>
                  <a:cubicBezTo>
                    <a:pt x="332" y="206"/>
                    <a:pt x="329" y="190"/>
                    <a:pt x="325" y="176"/>
                  </a:cubicBezTo>
                  <a:cubicBezTo>
                    <a:pt x="318" y="157"/>
                    <a:pt x="304" y="136"/>
                    <a:pt x="302" y="134"/>
                  </a:cubicBezTo>
                  <a:cubicBezTo>
                    <a:pt x="301" y="133"/>
                    <a:pt x="292" y="120"/>
                    <a:pt x="277" y="107"/>
                  </a:cubicBezTo>
                  <a:cubicBezTo>
                    <a:pt x="262" y="94"/>
                    <a:pt x="242" y="86"/>
                    <a:pt x="232" y="84"/>
                  </a:cubicBezTo>
                  <a:cubicBezTo>
                    <a:pt x="231" y="84"/>
                    <a:pt x="221" y="80"/>
                    <a:pt x="211" y="78"/>
                  </a:cubicBezTo>
                  <a:cubicBezTo>
                    <a:pt x="201" y="75"/>
                    <a:pt x="190" y="74"/>
                    <a:pt x="188" y="73"/>
                  </a:cubicBezTo>
                  <a:cubicBezTo>
                    <a:pt x="169" y="73"/>
                    <a:pt x="161" y="76"/>
                    <a:pt x="154" y="77"/>
                  </a:cubicBezTo>
                  <a:cubicBezTo>
                    <a:pt x="146" y="79"/>
                    <a:pt x="138" y="80"/>
                    <a:pt x="121" y="87"/>
                  </a:cubicBezTo>
                  <a:cubicBezTo>
                    <a:pt x="93" y="99"/>
                    <a:pt x="86" y="107"/>
                    <a:pt x="82" y="111"/>
                  </a:cubicBezTo>
                  <a:cubicBezTo>
                    <a:pt x="69" y="121"/>
                    <a:pt x="64" y="128"/>
                    <a:pt x="60" y="133"/>
                  </a:cubicBezTo>
                  <a:cubicBezTo>
                    <a:pt x="56" y="137"/>
                    <a:pt x="52" y="140"/>
                    <a:pt x="46" y="146"/>
                  </a:cubicBezTo>
                  <a:cubicBezTo>
                    <a:pt x="41" y="150"/>
                    <a:pt x="38" y="158"/>
                    <a:pt x="34" y="159"/>
                  </a:cubicBezTo>
                  <a:cubicBezTo>
                    <a:pt x="27" y="162"/>
                    <a:pt x="19" y="162"/>
                    <a:pt x="11" y="157"/>
                  </a:cubicBezTo>
                  <a:close/>
                  <a:moveTo>
                    <a:pt x="124" y="421"/>
                  </a:moveTo>
                  <a:cubicBezTo>
                    <a:pt x="125" y="428"/>
                    <a:pt x="126" y="434"/>
                    <a:pt x="126" y="437"/>
                  </a:cubicBezTo>
                  <a:cubicBezTo>
                    <a:pt x="124" y="430"/>
                    <a:pt x="123" y="422"/>
                    <a:pt x="124" y="421"/>
                  </a:cubicBezTo>
                  <a:close/>
                  <a:moveTo>
                    <a:pt x="128" y="423"/>
                  </a:moveTo>
                  <a:cubicBezTo>
                    <a:pt x="126" y="405"/>
                    <a:pt x="118" y="373"/>
                    <a:pt x="115" y="360"/>
                  </a:cubicBezTo>
                  <a:cubicBezTo>
                    <a:pt x="112" y="348"/>
                    <a:pt x="123" y="387"/>
                    <a:pt x="130" y="421"/>
                  </a:cubicBezTo>
                  <a:cubicBezTo>
                    <a:pt x="136" y="456"/>
                    <a:pt x="128" y="425"/>
                    <a:pt x="130" y="440"/>
                  </a:cubicBezTo>
                  <a:cubicBezTo>
                    <a:pt x="132" y="454"/>
                    <a:pt x="127" y="425"/>
                    <a:pt x="125" y="411"/>
                  </a:cubicBezTo>
                  <a:cubicBezTo>
                    <a:pt x="122" y="397"/>
                    <a:pt x="127" y="421"/>
                    <a:pt x="128" y="423"/>
                  </a:cubicBezTo>
                  <a:close/>
                  <a:moveTo>
                    <a:pt x="190" y="467"/>
                  </a:moveTo>
                  <a:cubicBezTo>
                    <a:pt x="191" y="469"/>
                    <a:pt x="192" y="490"/>
                    <a:pt x="191" y="502"/>
                  </a:cubicBezTo>
                  <a:cubicBezTo>
                    <a:pt x="191" y="491"/>
                    <a:pt x="189" y="466"/>
                    <a:pt x="190" y="467"/>
                  </a:cubicBezTo>
                  <a:close/>
                  <a:moveTo>
                    <a:pt x="187" y="433"/>
                  </a:moveTo>
                  <a:cubicBezTo>
                    <a:pt x="187" y="432"/>
                    <a:pt x="187" y="431"/>
                    <a:pt x="186" y="430"/>
                  </a:cubicBezTo>
                  <a:cubicBezTo>
                    <a:pt x="197" y="422"/>
                    <a:pt x="197" y="422"/>
                    <a:pt x="197" y="422"/>
                  </a:cubicBezTo>
                  <a:cubicBezTo>
                    <a:pt x="200" y="422"/>
                    <a:pt x="204" y="422"/>
                    <a:pt x="206" y="423"/>
                  </a:cubicBezTo>
                  <a:cubicBezTo>
                    <a:pt x="204" y="423"/>
                    <a:pt x="201" y="423"/>
                    <a:pt x="198" y="423"/>
                  </a:cubicBezTo>
                  <a:cubicBezTo>
                    <a:pt x="187" y="431"/>
                    <a:pt x="187" y="431"/>
                    <a:pt x="187" y="431"/>
                  </a:cubicBezTo>
                  <a:cubicBezTo>
                    <a:pt x="188" y="433"/>
                    <a:pt x="188" y="434"/>
                    <a:pt x="187" y="433"/>
                  </a:cubicBezTo>
                  <a:close/>
                  <a:moveTo>
                    <a:pt x="137" y="494"/>
                  </a:moveTo>
                  <a:cubicBezTo>
                    <a:pt x="137" y="485"/>
                    <a:pt x="135" y="479"/>
                    <a:pt x="135" y="473"/>
                  </a:cubicBezTo>
                  <a:cubicBezTo>
                    <a:pt x="133" y="443"/>
                    <a:pt x="138" y="489"/>
                    <a:pt x="137" y="494"/>
                  </a:cubicBezTo>
                  <a:close/>
                  <a:moveTo>
                    <a:pt x="256" y="416"/>
                  </a:moveTo>
                  <a:cubicBezTo>
                    <a:pt x="248" y="419"/>
                    <a:pt x="241" y="420"/>
                    <a:pt x="240" y="420"/>
                  </a:cubicBezTo>
                  <a:cubicBezTo>
                    <a:pt x="244" y="420"/>
                    <a:pt x="253" y="416"/>
                    <a:pt x="256" y="416"/>
                  </a:cubicBezTo>
                  <a:close/>
                  <a:moveTo>
                    <a:pt x="286" y="404"/>
                  </a:moveTo>
                  <a:cubicBezTo>
                    <a:pt x="284" y="406"/>
                    <a:pt x="275" y="409"/>
                    <a:pt x="272" y="410"/>
                  </a:cubicBezTo>
                  <a:cubicBezTo>
                    <a:pt x="276" y="408"/>
                    <a:pt x="283" y="404"/>
                    <a:pt x="286" y="404"/>
                  </a:cubicBezTo>
                  <a:close/>
                  <a:moveTo>
                    <a:pt x="337" y="370"/>
                  </a:moveTo>
                  <a:cubicBezTo>
                    <a:pt x="337" y="371"/>
                    <a:pt x="329" y="378"/>
                    <a:pt x="327" y="379"/>
                  </a:cubicBezTo>
                  <a:cubicBezTo>
                    <a:pt x="330" y="376"/>
                    <a:pt x="335" y="371"/>
                    <a:pt x="337" y="370"/>
                  </a:cubicBezTo>
                  <a:close/>
                  <a:moveTo>
                    <a:pt x="180" y="529"/>
                  </a:moveTo>
                  <a:cubicBezTo>
                    <a:pt x="180" y="534"/>
                    <a:pt x="180" y="543"/>
                    <a:pt x="179" y="544"/>
                  </a:cubicBezTo>
                  <a:cubicBezTo>
                    <a:pt x="180" y="540"/>
                    <a:pt x="179" y="531"/>
                    <a:pt x="180" y="529"/>
                  </a:cubicBezTo>
                  <a:close/>
                  <a:moveTo>
                    <a:pt x="183" y="506"/>
                  </a:moveTo>
                  <a:cubicBezTo>
                    <a:pt x="184" y="510"/>
                    <a:pt x="184" y="516"/>
                    <a:pt x="183" y="517"/>
                  </a:cubicBezTo>
                  <a:cubicBezTo>
                    <a:pt x="183" y="514"/>
                    <a:pt x="182" y="506"/>
                    <a:pt x="183" y="506"/>
                  </a:cubicBezTo>
                  <a:close/>
                  <a:moveTo>
                    <a:pt x="183" y="522"/>
                  </a:moveTo>
                  <a:cubicBezTo>
                    <a:pt x="183" y="525"/>
                    <a:pt x="183" y="533"/>
                    <a:pt x="182" y="532"/>
                  </a:cubicBezTo>
                  <a:cubicBezTo>
                    <a:pt x="183" y="529"/>
                    <a:pt x="182" y="522"/>
                    <a:pt x="183" y="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  <p:sp>
          <p:nvSpPr>
            <p:cNvPr id="52" name="Freeform 15">
              <a:extLst>
                <a:ext uri="{FF2B5EF4-FFF2-40B4-BE49-F238E27FC236}">
                  <a16:creationId xmlns:a16="http://schemas.microsoft.com/office/drawing/2014/main" id="{274FD0EB-72D9-414E-9116-555CC8BEEB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0863" y="5500688"/>
              <a:ext cx="263525" cy="273050"/>
            </a:xfrm>
            <a:custGeom>
              <a:avLst/>
              <a:gdLst>
                <a:gd name="T0" fmla="*/ 128 w 132"/>
                <a:gd name="T1" fmla="*/ 90 h 137"/>
                <a:gd name="T2" fmla="*/ 118 w 132"/>
                <a:gd name="T3" fmla="*/ 106 h 137"/>
                <a:gd name="T4" fmla="*/ 51 w 132"/>
                <a:gd name="T5" fmla="*/ 82 h 137"/>
                <a:gd name="T6" fmla="*/ 19 w 132"/>
                <a:gd name="T7" fmla="*/ 112 h 137"/>
                <a:gd name="T8" fmla="*/ 30 w 132"/>
                <a:gd name="T9" fmla="*/ 121 h 137"/>
                <a:gd name="T10" fmla="*/ 32 w 132"/>
                <a:gd name="T11" fmla="*/ 121 h 137"/>
                <a:gd name="T12" fmla="*/ 46 w 132"/>
                <a:gd name="T13" fmla="*/ 127 h 137"/>
                <a:gd name="T14" fmla="*/ 55 w 132"/>
                <a:gd name="T15" fmla="*/ 131 h 137"/>
                <a:gd name="T16" fmla="*/ 53 w 132"/>
                <a:gd name="T17" fmla="*/ 86 h 137"/>
                <a:gd name="T18" fmla="*/ 94 w 132"/>
                <a:gd name="T19" fmla="*/ 82 h 137"/>
                <a:gd name="T20" fmla="*/ 122 w 132"/>
                <a:gd name="T21" fmla="*/ 76 h 137"/>
                <a:gd name="T22" fmla="*/ 123 w 132"/>
                <a:gd name="T23" fmla="*/ 71 h 137"/>
                <a:gd name="T24" fmla="*/ 121 w 132"/>
                <a:gd name="T25" fmla="*/ 72 h 137"/>
                <a:gd name="T26" fmla="*/ 110 w 132"/>
                <a:gd name="T27" fmla="*/ 59 h 137"/>
                <a:gd name="T28" fmla="*/ 72 w 132"/>
                <a:gd name="T29" fmla="*/ 38 h 137"/>
                <a:gd name="T30" fmla="*/ 54 w 132"/>
                <a:gd name="T31" fmla="*/ 53 h 137"/>
                <a:gd name="T32" fmla="*/ 48 w 132"/>
                <a:gd name="T33" fmla="*/ 69 h 137"/>
                <a:gd name="T34" fmla="*/ 47 w 132"/>
                <a:gd name="T35" fmla="*/ 74 h 137"/>
                <a:gd name="T36" fmla="*/ 67 w 132"/>
                <a:gd name="T37" fmla="*/ 91 h 137"/>
                <a:gd name="T38" fmla="*/ 73 w 132"/>
                <a:gd name="T39" fmla="*/ 91 h 137"/>
                <a:gd name="T40" fmla="*/ 80 w 132"/>
                <a:gd name="T41" fmla="*/ 93 h 137"/>
                <a:gd name="T42" fmla="*/ 79 w 132"/>
                <a:gd name="T43" fmla="*/ 91 h 137"/>
                <a:gd name="T44" fmla="*/ 79 w 132"/>
                <a:gd name="T45" fmla="*/ 90 h 137"/>
                <a:gd name="T46" fmla="*/ 82 w 132"/>
                <a:gd name="T47" fmla="*/ 90 h 137"/>
                <a:gd name="T48" fmla="*/ 93 w 132"/>
                <a:gd name="T49" fmla="*/ 80 h 137"/>
                <a:gd name="T50" fmla="*/ 95 w 132"/>
                <a:gd name="T51" fmla="*/ 77 h 137"/>
                <a:gd name="T52" fmla="*/ 98 w 132"/>
                <a:gd name="T53" fmla="*/ 69 h 137"/>
                <a:gd name="T54" fmla="*/ 96 w 132"/>
                <a:gd name="T55" fmla="*/ 78 h 137"/>
                <a:gd name="T56" fmla="*/ 99 w 132"/>
                <a:gd name="T57" fmla="*/ 75 h 137"/>
                <a:gd name="T58" fmla="*/ 101 w 132"/>
                <a:gd name="T59" fmla="*/ 74 h 137"/>
                <a:gd name="T60" fmla="*/ 103 w 132"/>
                <a:gd name="T61" fmla="*/ 60 h 137"/>
                <a:gd name="T62" fmla="*/ 107 w 132"/>
                <a:gd name="T63" fmla="*/ 64 h 137"/>
                <a:gd name="T64" fmla="*/ 107 w 132"/>
                <a:gd name="T65" fmla="*/ 57 h 137"/>
                <a:gd name="T66" fmla="*/ 107 w 132"/>
                <a:gd name="T67" fmla="*/ 49 h 137"/>
                <a:gd name="T68" fmla="*/ 110 w 132"/>
                <a:gd name="T69" fmla="*/ 56 h 137"/>
                <a:gd name="T70" fmla="*/ 113 w 132"/>
                <a:gd name="T71" fmla="*/ 59 h 137"/>
                <a:gd name="T72" fmla="*/ 115 w 132"/>
                <a:gd name="T73" fmla="*/ 63 h 137"/>
                <a:gd name="T74" fmla="*/ 118 w 132"/>
                <a:gd name="T75" fmla="*/ 64 h 137"/>
                <a:gd name="T76" fmla="*/ 118 w 132"/>
                <a:gd name="T77" fmla="*/ 61 h 137"/>
                <a:gd name="T78" fmla="*/ 118 w 132"/>
                <a:gd name="T79" fmla="*/ 53 h 137"/>
                <a:gd name="T80" fmla="*/ 121 w 132"/>
                <a:gd name="T81" fmla="*/ 57 h 137"/>
                <a:gd name="T82" fmla="*/ 123 w 132"/>
                <a:gd name="T83" fmla="*/ 56 h 137"/>
                <a:gd name="T84" fmla="*/ 127 w 132"/>
                <a:gd name="T85" fmla="*/ 61 h 137"/>
                <a:gd name="T86" fmla="*/ 127 w 132"/>
                <a:gd name="T87" fmla="*/ 76 h 137"/>
                <a:gd name="T88" fmla="*/ 110 w 132"/>
                <a:gd name="T89" fmla="*/ 107 h 137"/>
                <a:gd name="T90" fmla="*/ 88 w 132"/>
                <a:gd name="T91" fmla="*/ 126 h 137"/>
                <a:gd name="T92" fmla="*/ 104 w 132"/>
                <a:gd name="T93" fmla="*/ 120 h 137"/>
                <a:gd name="T94" fmla="*/ 87 w 132"/>
                <a:gd name="T95" fmla="*/ 130 h 137"/>
                <a:gd name="T96" fmla="*/ 79 w 132"/>
                <a:gd name="T97" fmla="*/ 132 h 137"/>
                <a:gd name="T98" fmla="*/ 105 w 132"/>
                <a:gd name="T99" fmla="*/ 124 h 137"/>
                <a:gd name="T100" fmla="*/ 44 w 132"/>
                <a:gd name="T101" fmla="*/ 130 h 137"/>
                <a:gd name="T102" fmla="*/ 6 w 132"/>
                <a:gd name="T103" fmla="*/ 91 h 137"/>
                <a:gd name="T104" fmla="*/ 40 w 132"/>
                <a:gd name="T105" fmla="*/ 7 h 137"/>
                <a:gd name="T106" fmla="*/ 83 w 132"/>
                <a:gd name="T107" fmla="*/ 24 h 137"/>
                <a:gd name="T108" fmla="*/ 128 w 132"/>
                <a:gd name="T109" fmla="*/ 86 h 137"/>
                <a:gd name="T110" fmla="*/ 128 w 132"/>
                <a:gd name="T111" fmla="*/ 89 h 137"/>
                <a:gd name="T112" fmla="*/ 93 w 132"/>
                <a:gd name="T113" fmla="*/ 78 h 137"/>
                <a:gd name="T114" fmla="*/ 130 w 132"/>
                <a:gd name="T115" fmla="*/ 66 h 137"/>
                <a:gd name="T116" fmla="*/ 85 w 132"/>
                <a:gd name="T117" fmla="*/ 86 h 137"/>
                <a:gd name="T118" fmla="*/ 80 w 132"/>
                <a:gd name="T119" fmla="*/ 89 h 137"/>
                <a:gd name="T120" fmla="*/ 102 w 132"/>
                <a:gd name="T121" fmla="*/ 66 h 137"/>
                <a:gd name="T122" fmla="*/ 100 w 132"/>
                <a:gd name="T123" fmla="*/ 69 h 137"/>
                <a:gd name="T124" fmla="*/ 100 w 132"/>
                <a:gd name="T125" fmla="*/ 6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37"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lose/>
                  <a:moveTo>
                    <a:pt x="128" y="90"/>
                  </a:moveTo>
                  <a:cubicBezTo>
                    <a:pt x="128" y="91"/>
                    <a:pt x="127" y="94"/>
                    <a:pt x="125" y="96"/>
                  </a:cubicBezTo>
                  <a:cubicBezTo>
                    <a:pt x="124" y="95"/>
                    <a:pt x="128" y="88"/>
                    <a:pt x="128" y="90"/>
                  </a:cubicBezTo>
                  <a:close/>
                  <a:moveTo>
                    <a:pt x="122" y="101"/>
                  </a:moveTo>
                  <a:cubicBezTo>
                    <a:pt x="121" y="102"/>
                    <a:pt x="120" y="105"/>
                    <a:pt x="118" y="106"/>
                  </a:cubicBezTo>
                  <a:cubicBezTo>
                    <a:pt x="117" y="105"/>
                    <a:pt x="122" y="100"/>
                    <a:pt x="122" y="101"/>
                  </a:cubicBezTo>
                  <a:close/>
                  <a:moveTo>
                    <a:pt x="51" y="84"/>
                  </a:moveTo>
                  <a:cubicBezTo>
                    <a:pt x="52" y="85"/>
                    <a:pt x="53" y="85"/>
                    <a:pt x="52" y="84"/>
                  </a:cubicBezTo>
                  <a:cubicBezTo>
                    <a:pt x="52" y="83"/>
                    <a:pt x="51" y="83"/>
                    <a:pt x="51" y="82"/>
                  </a:cubicBezTo>
                  <a:cubicBezTo>
                    <a:pt x="51" y="83"/>
                    <a:pt x="51" y="83"/>
                    <a:pt x="51" y="84"/>
                  </a:cubicBezTo>
                  <a:close/>
                  <a:moveTo>
                    <a:pt x="25" y="118"/>
                  </a:moveTo>
                  <a:cubicBezTo>
                    <a:pt x="25" y="118"/>
                    <a:pt x="26" y="118"/>
                    <a:pt x="28" y="119"/>
                  </a:cubicBezTo>
                  <a:cubicBezTo>
                    <a:pt x="25" y="117"/>
                    <a:pt x="20" y="111"/>
                    <a:pt x="19" y="112"/>
                  </a:cubicBezTo>
                  <a:cubicBezTo>
                    <a:pt x="21" y="114"/>
                    <a:pt x="23" y="116"/>
                    <a:pt x="25" y="118"/>
                  </a:cubicBezTo>
                  <a:close/>
                  <a:moveTo>
                    <a:pt x="28" y="120"/>
                  </a:moveTo>
                  <a:cubicBezTo>
                    <a:pt x="33" y="123"/>
                    <a:pt x="38" y="126"/>
                    <a:pt x="33" y="123"/>
                  </a:cubicBezTo>
                  <a:cubicBezTo>
                    <a:pt x="32" y="122"/>
                    <a:pt x="31" y="121"/>
                    <a:pt x="30" y="121"/>
                  </a:cubicBezTo>
                  <a:cubicBezTo>
                    <a:pt x="29" y="120"/>
                    <a:pt x="29" y="120"/>
                    <a:pt x="28" y="120"/>
                  </a:cubicBezTo>
                  <a:close/>
                  <a:moveTo>
                    <a:pt x="32" y="121"/>
                  </a:moveTo>
                  <a:cubicBezTo>
                    <a:pt x="34" y="123"/>
                    <a:pt x="37" y="125"/>
                    <a:pt x="40" y="126"/>
                  </a:cubicBezTo>
                  <a:cubicBezTo>
                    <a:pt x="37" y="125"/>
                    <a:pt x="35" y="123"/>
                    <a:pt x="32" y="121"/>
                  </a:cubicBezTo>
                  <a:cubicBezTo>
                    <a:pt x="32" y="121"/>
                    <a:pt x="32" y="121"/>
                    <a:pt x="32" y="121"/>
                  </a:cubicBezTo>
                  <a:close/>
                  <a:moveTo>
                    <a:pt x="55" y="131"/>
                  </a:moveTo>
                  <a:cubicBezTo>
                    <a:pt x="56" y="131"/>
                    <a:pt x="55" y="131"/>
                    <a:pt x="54" y="130"/>
                  </a:cubicBezTo>
                  <a:cubicBezTo>
                    <a:pt x="45" y="128"/>
                    <a:pt x="40" y="124"/>
                    <a:pt x="46" y="127"/>
                  </a:cubicBezTo>
                  <a:cubicBezTo>
                    <a:pt x="50" y="129"/>
                    <a:pt x="61" y="130"/>
                    <a:pt x="58" y="130"/>
                  </a:cubicBezTo>
                  <a:cubicBezTo>
                    <a:pt x="54" y="129"/>
                    <a:pt x="50" y="128"/>
                    <a:pt x="46" y="126"/>
                  </a:cubicBezTo>
                  <a:cubicBezTo>
                    <a:pt x="43" y="125"/>
                    <a:pt x="39" y="124"/>
                    <a:pt x="36" y="123"/>
                  </a:cubicBezTo>
                  <a:cubicBezTo>
                    <a:pt x="42" y="127"/>
                    <a:pt x="49" y="129"/>
                    <a:pt x="55" y="131"/>
                  </a:cubicBezTo>
                  <a:close/>
                  <a:moveTo>
                    <a:pt x="53" y="86"/>
                  </a:moveTo>
                  <a:cubicBezTo>
                    <a:pt x="55" y="90"/>
                    <a:pt x="62" y="92"/>
                    <a:pt x="62" y="93"/>
                  </a:cubicBezTo>
                  <a:cubicBezTo>
                    <a:pt x="63" y="93"/>
                    <a:pt x="64" y="93"/>
                    <a:pt x="64" y="93"/>
                  </a:cubicBezTo>
                  <a:cubicBezTo>
                    <a:pt x="60" y="92"/>
                    <a:pt x="56" y="89"/>
                    <a:pt x="53" y="86"/>
                  </a:cubicBezTo>
                  <a:close/>
                  <a:moveTo>
                    <a:pt x="94" y="82"/>
                  </a:moveTo>
                  <a:cubicBezTo>
                    <a:pt x="93" y="83"/>
                    <a:pt x="93" y="83"/>
                    <a:pt x="93" y="84"/>
                  </a:cubicBezTo>
                  <a:cubicBezTo>
                    <a:pt x="93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121" y="79"/>
                  </a:moveTo>
                  <a:cubicBezTo>
                    <a:pt x="122" y="78"/>
                    <a:pt x="121" y="76"/>
                    <a:pt x="121" y="75"/>
                  </a:cubicBezTo>
                  <a:cubicBezTo>
                    <a:pt x="122" y="73"/>
                    <a:pt x="122" y="72"/>
                    <a:pt x="122" y="70"/>
                  </a:cubicBezTo>
                  <a:cubicBezTo>
                    <a:pt x="122" y="70"/>
                    <a:pt x="123" y="74"/>
                    <a:pt x="122" y="76"/>
                  </a:cubicBezTo>
                  <a:cubicBezTo>
                    <a:pt x="122" y="76"/>
                    <a:pt x="123" y="76"/>
                    <a:pt x="123" y="76"/>
                  </a:cubicBezTo>
                  <a:cubicBezTo>
                    <a:pt x="123" y="75"/>
                    <a:pt x="124" y="74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3" y="70"/>
                    <a:pt x="123" y="71"/>
                    <a:pt x="123" y="71"/>
                  </a:cubicBezTo>
                  <a:cubicBezTo>
                    <a:pt x="123" y="70"/>
                    <a:pt x="122" y="69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7"/>
                    <a:pt x="121" y="65"/>
                  </a:cubicBezTo>
                  <a:cubicBezTo>
                    <a:pt x="120" y="67"/>
                    <a:pt x="121" y="70"/>
                    <a:pt x="121" y="72"/>
                  </a:cubicBezTo>
                  <a:cubicBezTo>
                    <a:pt x="122" y="70"/>
                    <a:pt x="120" y="78"/>
                    <a:pt x="121" y="80"/>
                  </a:cubicBezTo>
                  <a:cubicBezTo>
                    <a:pt x="121" y="80"/>
                    <a:pt x="121" y="80"/>
                    <a:pt x="121" y="79"/>
                  </a:cubicBezTo>
                  <a:close/>
                  <a:moveTo>
                    <a:pt x="111" y="65"/>
                  </a:moveTo>
                  <a:cubicBezTo>
                    <a:pt x="111" y="63"/>
                    <a:pt x="110" y="61"/>
                    <a:pt x="110" y="59"/>
                  </a:cubicBezTo>
                  <a:cubicBezTo>
                    <a:pt x="109" y="61"/>
                    <a:pt x="110" y="63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lose/>
                  <a:moveTo>
                    <a:pt x="83" y="24"/>
                  </a:moveTo>
                  <a:cubicBezTo>
                    <a:pt x="80" y="30"/>
                    <a:pt x="75" y="35"/>
                    <a:pt x="72" y="38"/>
                  </a:cubicBezTo>
                  <a:cubicBezTo>
                    <a:pt x="71" y="39"/>
                    <a:pt x="70" y="40"/>
                    <a:pt x="69" y="41"/>
                  </a:cubicBezTo>
                  <a:cubicBezTo>
                    <a:pt x="64" y="44"/>
                    <a:pt x="62" y="46"/>
                    <a:pt x="59" y="48"/>
                  </a:cubicBezTo>
                  <a:cubicBezTo>
                    <a:pt x="59" y="48"/>
                    <a:pt x="58" y="49"/>
                    <a:pt x="58" y="49"/>
                  </a:cubicBezTo>
                  <a:cubicBezTo>
                    <a:pt x="56" y="50"/>
                    <a:pt x="55" y="52"/>
                    <a:pt x="54" y="53"/>
                  </a:cubicBezTo>
                  <a:cubicBezTo>
                    <a:pt x="53" y="54"/>
                    <a:pt x="53" y="54"/>
                    <a:pt x="52" y="55"/>
                  </a:cubicBezTo>
                  <a:cubicBezTo>
                    <a:pt x="51" y="57"/>
                    <a:pt x="49" y="59"/>
                    <a:pt x="49" y="61"/>
                  </a:cubicBezTo>
                  <a:cubicBezTo>
                    <a:pt x="48" y="62"/>
                    <a:pt x="48" y="64"/>
                    <a:pt x="49" y="65"/>
                  </a:cubicBezTo>
                  <a:cubicBezTo>
                    <a:pt x="49" y="66"/>
                    <a:pt x="49" y="68"/>
                    <a:pt x="48" y="69"/>
                  </a:cubicBezTo>
                  <a:cubicBezTo>
                    <a:pt x="49" y="68"/>
                    <a:pt x="49" y="72"/>
                    <a:pt x="49" y="72"/>
                  </a:cubicBezTo>
                  <a:cubicBezTo>
                    <a:pt x="48" y="72"/>
                    <a:pt x="48" y="73"/>
                    <a:pt x="48" y="73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9" y="77"/>
                    <a:pt x="50" y="79"/>
                    <a:pt x="50" y="81"/>
                  </a:cubicBezTo>
                  <a:cubicBezTo>
                    <a:pt x="52" y="84"/>
                    <a:pt x="58" y="88"/>
                    <a:pt x="62" y="90"/>
                  </a:cubicBezTo>
                  <a:cubicBezTo>
                    <a:pt x="65" y="91"/>
                    <a:pt x="68" y="91"/>
                    <a:pt x="67" y="91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7" y="92"/>
                    <a:pt x="67" y="92"/>
                    <a:pt x="68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71" y="91"/>
                    <a:pt x="73" y="91"/>
                  </a:cubicBezTo>
                  <a:cubicBezTo>
                    <a:pt x="72" y="91"/>
                    <a:pt x="72" y="91"/>
                    <a:pt x="72" y="92"/>
                  </a:cubicBezTo>
                  <a:cubicBezTo>
                    <a:pt x="73" y="91"/>
                    <a:pt x="72" y="92"/>
                    <a:pt x="73" y="92"/>
                  </a:cubicBezTo>
                  <a:cubicBezTo>
                    <a:pt x="75" y="92"/>
                    <a:pt x="76" y="92"/>
                    <a:pt x="74" y="93"/>
                  </a:cubicBezTo>
                  <a:cubicBezTo>
                    <a:pt x="76" y="93"/>
                    <a:pt x="77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1" y="92"/>
                    <a:pt x="84" y="90"/>
                    <a:pt x="84" y="89"/>
                  </a:cubicBezTo>
                  <a:cubicBezTo>
                    <a:pt x="84" y="89"/>
                    <a:pt x="76" y="94"/>
                    <a:pt x="77" y="93"/>
                  </a:cubicBezTo>
                  <a:cubicBezTo>
                    <a:pt x="78" y="92"/>
                    <a:pt x="79" y="92"/>
                    <a:pt x="79" y="91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7" y="92"/>
                    <a:pt x="78" y="91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8" y="91"/>
                    <a:pt x="78" y="90"/>
                    <a:pt x="79" y="90"/>
                  </a:cubicBezTo>
                  <a:cubicBezTo>
                    <a:pt x="80" y="90"/>
                    <a:pt x="79" y="90"/>
                    <a:pt x="80" y="90"/>
                  </a:cubicBezTo>
                  <a:cubicBezTo>
                    <a:pt x="81" y="90"/>
                    <a:pt x="80" y="90"/>
                    <a:pt x="80" y="91"/>
                  </a:cubicBezTo>
                  <a:cubicBezTo>
                    <a:pt x="81" y="90"/>
                    <a:pt x="83" y="89"/>
                    <a:pt x="83" y="89"/>
                  </a:cubicBezTo>
                  <a:cubicBezTo>
                    <a:pt x="84" y="89"/>
                    <a:pt x="82" y="90"/>
                    <a:pt x="82" y="90"/>
                  </a:cubicBezTo>
                  <a:cubicBezTo>
                    <a:pt x="86" y="88"/>
                    <a:pt x="89" y="84"/>
                    <a:pt x="90" y="83"/>
                  </a:cubicBezTo>
                  <a:cubicBezTo>
                    <a:pt x="90" y="82"/>
                    <a:pt x="90" y="83"/>
                    <a:pt x="90" y="84"/>
                  </a:cubicBezTo>
                  <a:cubicBezTo>
                    <a:pt x="91" y="83"/>
                    <a:pt x="91" y="82"/>
                    <a:pt x="92" y="80"/>
                  </a:cubicBezTo>
                  <a:cubicBezTo>
                    <a:pt x="93" y="79"/>
                    <a:pt x="93" y="79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4" y="79"/>
                    <a:pt x="94" y="78"/>
                  </a:cubicBezTo>
                  <a:cubicBezTo>
                    <a:pt x="94" y="79"/>
                    <a:pt x="93" y="81"/>
                    <a:pt x="93" y="81"/>
                  </a:cubicBezTo>
                  <a:cubicBezTo>
                    <a:pt x="94" y="80"/>
                    <a:pt x="94" y="78"/>
                    <a:pt x="95" y="77"/>
                  </a:cubicBezTo>
                  <a:cubicBezTo>
                    <a:pt x="95" y="78"/>
                    <a:pt x="94" y="80"/>
                    <a:pt x="94" y="82"/>
                  </a:cubicBezTo>
                  <a:cubicBezTo>
                    <a:pt x="96" y="79"/>
                    <a:pt x="95" y="75"/>
                    <a:pt x="97" y="72"/>
                  </a:cubicBezTo>
                  <a:cubicBezTo>
                    <a:pt x="97" y="73"/>
                    <a:pt x="97" y="73"/>
                    <a:pt x="98" y="73"/>
                  </a:cubicBezTo>
                  <a:cubicBezTo>
                    <a:pt x="97" y="72"/>
                    <a:pt x="97" y="70"/>
                    <a:pt x="98" y="69"/>
                  </a:cubicBezTo>
                  <a:cubicBezTo>
                    <a:pt x="98" y="69"/>
                    <a:pt x="98" y="68"/>
                    <a:pt x="98" y="66"/>
                  </a:cubicBezTo>
                  <a:cubicBezTo>
                    <a:pt x="99" y="68"/>
                    <a:pt x="99" y="70"/>
                    <a:pt x="98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4"/>
                    <a:pt x="97" y="76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9"/>
                    <a:pt x="97" y="77"/>
                    <a:pt x="98" y="77"/>
                  </a:cubicBezTo>
                  <a:cubicBezTo>
                    <a:pt x="97" y="80"/>
                    <a:pt x="95" y="83"/>
                    <a:pt x="94" y="85"/>
                  </a:cubicBezTo>
                  <a:cubicBezTo>
                    <a:pt x="97" y="81"/>
                    <a:pt x="98" y="78"/>
                    <a:pt x="99" y="75"/>
                  </a:cubicBezTo>
                  <a:cubicBezTo>
                    <a:pt x="100" y="76"/>
                    <a:pt x="98" y="79"/>
                    <a:pt x="98" y="80"/>
                  </a:cubicBezTo>
                  <a:cubicBezTo>
                    <a:pt x="101" y="74"/>
                    <a:pt x="101" y="73"/>
                    <a:pt x="101" y="73"/>
                  </a:cubicBezTo>
                  <a:cubicBezTo>
                    <a:pt x="101" y="73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2" y="71"/>
                    <a:pt x="102" y="67"/>
                    <a:pt x="102" y="67"/>
                  </a:cubicBezTo>
                  <a:cubicBezTo>
                    <a:pt x="102" y="67"/>
                    <a:pt x="103" y="70"/>
                    <a:pt x="102" y="73"/>
                  </a:cubicBezTo>
                  <a:cubicBezTo>
                    <a:pt x="102" y="73"/>
                    <a:pt x="103" y="73"/>
                    <a:pt x="103" y="72"/>
                  </a:cubicBezTo>
                  <a:cubicBezTo>
                    <a:pt x="104" y="69"/>
                    <a:pt x="105" y="64"/>
                    <a:pt x="103" y="60"/>
                  </a:cubicBezTo>
                  <a:cubicBezTo>
                    <a:pt x="104" y="60"/>
                    <a:pt x="104" y="60"/>
                    <a:pt x="104" y="59"/>
                  </a:cubicBezTo>
                  <a:cubicBezTo>
                    <a:pt x="104" y="60"/>
                    <a:pt x="105" y="62"/>
                    <a:pt x="106" y="64"/>
                  </a:cubicBezTo>
                  <a:cubicBezTo>
                    <a:pt x="106" y="63"/>
                    <a:pt x="105" y="62"/>
                    <a:pt x="106" y="62"/>
                  </a:cubicBezTo>
                  <a:cubicBezTo>
                    <a:pt x="106" y="62"/>
                    <a:pt x="106" y="64"/>
                    <a:pt x="107" y="64"/>
                  </a:cubicBezTo>
                  <a:cubicBezTo>
                    <a:pt x="106" y="62"/>
                    <a:pt x="106" y="60"/>
                    <a:pt x="105" y="57"/>
                  </a:cubicBezTo>
                  <a:cubicBezTo>
                    <a:pt x="106" y="56"/>
                    <a:pt x="106" y="58"/>
                    <a:pt x="106" y="58"/>
                  </a:cubicBezTo>
                  <a:cubicBezTo>
                    <a:pt x="106" y="56"/>
                    <a:pt x="104" y="53"/>
                    <a:pt x="104" y="51"/>
                  </a:cubicBezTo>
                  <a:cubicBezTo>
                    <a:pt x="105" y="52"/>
                    <a:pt x="106" y="56"/>
                    <a:pt x="107" y="57"/>
                  </a:cubicBezTo>
                  <a:cubicBezTo>
                    <a:pt x="107" y="56"/>
                    <a:pt x="107" y="56"/>
                    <a:pt x="107" y="55"/>
                  </a:cubicBezTo>
                  <a:cubicBezTo>
                    <a:pt x="106" y="53"/>
                    <a:pt x="106" y="52"/>
                    <a:pt x="107" y="54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3"/>
                    <a:pt x="106" y="50"/>
                    <a:pt x="107" y="49"/>
                  </a:cubicBezTo>
                  <a:cubicBezTo>
                    <a:pt x="107" y="50"/>
                    <a:pt x="109" y="54"/>
                    <a:pt x="110" y="55"/>
                  </a:cubicBezTo>
                  <a:cubicBezTo>
                    <a:pt x="110" y="54"/>
                    <a:pt x="109" y="52"/>
                    <a:pt x="109" y="52"/>
                  </a:cubicBezTo>
                  <a:cubicBezTo>
                    <a:pt x="111" y="56"/>
                    <a:pt x="111" y="56"/>
                    <a:pt x="111" y="57"/>
                  </a:cubicBezTo>
                  <a:cubicBezTo>
                    <a:pt x="111" y="57"/>
                    <a:pt x="111" y="55"/>
                    <a:pt x="110" y="56"/>
                  </a:cubicBezTo>
                  <a:cubicBezTo>
                    <a:pt x="111" y="58"/>
                    <a:pt x="112" y="61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4" y="64"/>
                  </a:cubicBezTo>
                  <a:cubicBezTo>
                    <a:pt x="113" y="62"/>
                    <a:pt x="113" y="61"/>
                    <a:pt x="113" y="59"/>
                  </a:cubicBezTo>
                  <a:cubicBezTo>
                    <a:pt x="114" y="59"/>
                    <a:pt x="114" y="61"/>
                    <a:pt x="114" y="63"/>
                  </a:cubicBezTo>
                  <a:cubicBezTo>
                    <a:pt x="114" y="63"/>
                    <a:pt x="114" y="63"/>
                    <a:pt x="115" y="63"/>
                  </a:cubicBezTo>
                  <a:cubicBezTo>
                    <a:pt x="114" y="60"/>
                    <a:pt x="113" y="55"/>
                    <a:pt x="112" y="52"/>
                  </a:cubicBezTo>
                  <a:cubicBezTo>
                    <a:pt x="113" y="53"/>
                    <a:pt x="115" y="59"/>
                    <a:pt x="115" y="63"/>
                  </a:cubicBezTo>
                  <a:cubicBezTo>
                    <a:pt x="115" y="62"/>
                    <a:pt x="116" y="62"/>
                    <a:pt x="116" y="62"/>
                  </a:cubicBezTo>
                  <a:cubicBezTo>
                    <a:pt x="116" y="67"/>
                    <a:pt x="117" y="73"/>
                    <a:pt x="116" y="78"/>
                  </a:cubicBezTo>
                  <a:cubicBezTo>
                    <a:pt x="117" y="75"/>
                    <a:pt x="117" y="72"/>
                    <a:pt x="117" y="69"/>
                  </a:cubicBezTo>
                  <a:cubicBezTo>
                    <a:pt x="117" y="67"/>
                    <a:pt x="117" y="66"/>
                    <a:pt x="118" y="64"/>
                  </a:cubicBezTo>
                  <a:cubicBezTo>
                    <a:pt x="117" y="60"/>
                    <a:pt x="112" y="47"/>
                    <a:pt x="112" y="45"/>
                  </a:cubicBezTo>
                  <a:cubicBezTo>
                    <a:pt x="111" y="43"/>
                    <a:pt x="117" y="57"/>
                    <a:pt x="117" y="57"/>
                  </a:cubicBezTo>
                  <a:cubicBezTo>
                    <a:pt x="117" y="57"/>
                    <a:pt x="116" y="50"/>
                    <a:pt x="117" y="53"/>
                  </a:cubicBezTo>
                  <a:cubicBezTo>
                    <a:pt x="117" y="55"/>
                    <a:pt x="118" y="58"/>
                    <a:pt x="118" y="61"/>
                  </a:cubicBezTo>
                  <a:cubicBezTo>
                    <a:pt x="119" y="61"/>
                    <a:pt x="119" y="61"/>
                    <a:pt x="120" y="61"/>
                  </a:cubicBezTo>
                  <a:cubicBezTo>
                    <a:pt x="120" y="59"/>
                    <a:pt x="119" y="56"/>
                    <a:pt x="118" y="56"/>
                  </a:cubicBezTo>
                  <a:cubicBezTo>
                    <a:pt x="118" y="55"/>
                    <a:pt x="117" y="53"/>
                    <a:pt x="117" y="52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7" y="52"/>
                    <a:pt x="117" y="52"/>
                  </a:cubicBezTo>
                  <a:cubicBezTo>
                    <a:pt x="119" y="54"/>
                    <a:pt x="120" y="58"/>
                    <a:pt x="120" y="61"/>
                  </a:cubicBezTo>
                  <a:cubicBezTo>
                    <a:pt x="121" y="61"/>
                    <a:pt x="121" y="61"/>
                    <a:pt x="121" y="62"/>
                  </a:cubicBezTo>
                  <a:cubicBezTo>
                    <a:pt x="121" y="62"/>
                    <a:pt x="121" y="59"/>
                    <a:pt x="121" y="57"/>
                  </a:cubicBezTo>
                  <a:cubicBezTo>
                    <a:pt x="120" y="55"/>
                    <a:pt x="122" y="59"/>
                    <a:pt x="122" y="63"/>
                  </a:cubicBezTo>
                  <a:cubicBezTo>
                    <a:pt x="123" y="63"/>
                    <a:pt x="123" y="64"/>
                    <a:pt x="123" y="65"/>
                  </a:cubicBezTo>
                  <a:cubicBezTo>
                    <a:pt x="123" y="63"/>
                    <a:pt x="123" y="62"/>
                    <a:pt x="123" y="60"/>
                  </a:cubicBezTo>
                  <a:cubicBezTo>
                    <a:pt x="123" y="58"/>
                    <a:pt x="123" y="58"/>
                    <a:pt x="123" y="56"/>
                  </a:cubicBezTo>
                  <a:cubicBezTo>
                    <a:pt x="124" y="60"/>
                    <a:pt x="125" y="64"/>
                    <a:pt x="125" y="68"/>
                  </a:cubicBezTo>
                  <a:cubicBezTo>
                    <a:pt x="125" y="69"/>
                    <a:pt x="126" y="70"/>
                    <a:pt x="126" y="72"/>
                  </a:cubicBezTo>
                  <a:cubicBezTo>
                    <a:pt x="127" y="69"/>
                    <a:pt x="127" y="66"/>
                    <a:pt x="127" y="64"/>
                  </a:cubicBezTo>
                  <a:cubicBezTo>
                    <a:pt x="127" y="63"/>
                    <a:pt x="127" y="61"/>
                    <a:pt x="127" y="61"/>
                  </a:cubicBezTo>
                  <a:cubicBezTo>
                    <a:pt x="127" y="62"/>
                    <a:pt x="127" y="58"/>
                    <a:pt x="128" y="59"/>
                  </a:cubicBezTo>
                  <a:cubicBezTo>
                    <a:pt x="127" y="61"/>
                    <a:pt x="128" y="65"/>
                    <a:pt x="127" y="66"/>
                  </a:cubicBezTo>
                  <a:cubicBezTo>
                    <a:pt x="127" y="69"/>
                    <a:pt x="127" y="72"/>
                    <a:pt x="127" y="75"/>
                  </a:cubicBezTo>
                  <a:cubicBezTo>
                    <a:pt x="127" y="75"/>
                    <a:pt x="127" y="76"/>
                    <a:pt x="127" y="76"/>
                  </a:cubicBezTo>
                  <a:cubicBezTo>
                    <a:pt x="128" y="74"/>
                    <a:pt x="128" y="71"/>
                    <a:pt x="128" y="69"/>
                  </a:cubicBezTo>
                  <a:cubicBezTo>
                    <a:pt x="129" y="70"/>
                    <a:pt x="129" y="77"/>
                    <a:pt x="127" y="82"/>
                  </a:cubicBezTo>
                  <a:cubicBezTo>
                    <a:pt x="126" y="92"/>
                    <a:pt x="118" y="100"/>
                    <a:pt x="111" y="106"/>
                  </a:cubicBezTo>
                  <a:cubicBezTo>
                    <a:pt x="111" y="106"/>
                    <a:pt x="111" y="107"/>
                    <a:pt x="110" y="107"/>
                  </a:cubicBezTo>
                  <a:cubicBezTo>
                    <a:pt x="110" y="108"/>
                    <a:pt x="110" y="109"/>
                    <a:pt x="110" y="109"/>
                  </a:cubicBezTo>
                  <a:cubicBezTo>
                    <a:pt x="111" y="108"/>
                    <a:pt x="113" y="106"/>
                    <a:pt x="114" y="105"/>
                  </a:cubicBezTo>
                  <a:cubicBezTo>
                    <a:pt x="110" y="111"/>
                    <a:pt x="120" y="98"/>
                    <a:pt x="121" y="97"/>
                  </a:cubicBezTo>
                  <a:cubicBezTo>
                    <a:pt x="116" y="107"/>
                    <a:pt x="100" y="121"/>
                    <a:pt x="88" y="126"/>
                  </a:cubicBezTo>
                  <a:cubicBezTo>
                    <a:pt x="91" y="125"/>
                    <a:pt x="92" y="125"/>
                    <a:pt x="89" y="127"/>
                  </a:cubicBezTo>
                  <a:cubicBezTo>
                    <a:pt x="88" y="127"/>
                    <a:pt x="87" y="127"/>
                    <a:pt x="86" y="128"/>
                  </a:cubicBezTo>
                  <a:cubicBezTo>
                    <a:pt x="99" y="124"/>
                    <a:pt x="110" y="114"/>
                    <a:pt x="117" y="106"/>
                  </a:cubicBezTo>
                  <a:cubicBezTo>
                    <a:pt x="113" y="112"/>
                    <a:pt x="106" y="118"/>
                    <a:pt x="104" y="120"/>
                  </a:cubicBezTo>
                  <a:cubicBezTo>
                    <a:pt x="106" y="119"/>
                    <a:pt x="108" y="117"/>
                    <a:pt x="108" y="117"/>
                  </a:cubicBezTo>
                  <a:cubicBezTo>
                    <a:pt x="106" y="120"/>
                    <a:pt x="96" y="125"/>
                    <a:pt x="94" y="127"/>
                  </a:cubicBezTo>
                  <a:cubicBezTo>
                    <a:pt x="109" y="121"/>
                    <a:pt x="122" y="103"/>
                    <a:pt x="128" y="92"/>
                  </a:cubicBezTo>
                  <a:cubicBezTo>
                    <a:pt x="121" y="109"/>
                    <a:pt x="102" y="126"/>
                    <a:pt x="87" y="130"/>
                  </a:cubicBezTo>
                  <a:cubicBezTo>
                    <a:pt x="89" y="129"/>
                    <a:pt x="89" y="129"/>
                    <a:pt x="88" y="129"/>
                  </a:cubicBezTo>
                  <a:cubicBezTo>
                    <a:pt x="83" y="130"/>
                    <a:pt x="78" y="131"/>
                    <a:pt x="73" y="131"/>
                  </a:cubicBezTo>
                  <a:cubicBezTo>
                    <a:pt x="72" y="132"/>
                    <a:pt x="72" y="132"/>
                    <a:pt x="75" y="132"/>
                  </a:cubicBezTo>
                  <a:cubicBezTo>
                    <a:pt x="77" y="132"/>
                    <a:pt x="78" y="131"/>
                    <a:pt x="79" y="132"/>
                  </a:cubicBezTo>
                  <a:cubicBezTo>
                    <a:pt x="77" y="132"/>
                    <a:pt x="62" y="134"/>
                    <a:pt x="74" y="133"/>
                  </a:cubicBezTo>
                  <a:cubicBezTo>
                    <a:pt x="87" y="132"/>
                    <a:pt x="106" y="122"/>
                    <a:pt x="95" y="128"/>
                  </a:cubicBezTo>
                  <a:cubicBezTo>
                    <a:pt x="84" y="133"/>
                    <a:pt x="78" y="134"/>
                    <a:pt x="85" y="132"/>
                  </a:cubicBezTo>
                  <a:cubicBezTo>
                    <a:pt x="92" y="131"/>
                    <a:pt x="111" y="120"/>
                    <a:pt x="105" y="124"/>
                  </a:cubicBezTo>
                  <a:cubicBezTo>
                    <a:pt x="99" y="129"/>
                    <a:pt x="85" y="135"/>
                    <a:pt x="75" y="136"/>
                  </a:cubicBezTo>
                  <a:cubicBezTo>
                    <a:pt x="66" y="137"/>
                    <a:pt x="81" y="134"/>
                    <a:pt x="68" y="134"/>
                  </a:cubicBezTo>
                  <a:cubicBezTo>
                    <a:pt x="54" y="134"/>
                    <a:pt x="66" y="135"/>
                    <a:pt x="63" y="135"/>
                  </a:cubicBezTo>
                  <a:cubicBezTo>
                    <a:pt x="59" y="134"/>
                    <a:pt x="51" y="133"/>
                    <a:pt x="44" y="130"/>
                  </a:cubicBezTo>
                  <a:cubicBezTo>
                    <a:pt x="39" y="128"/>
                    <a:pt x="33" y="125"/>
                    <a:pt x="29" y="123"/>
                  </a:cubicBezTo>
                  <a:cubicBezTo>
                    <a:pt x="29" y="123"/>
                    <a:pt x="44" y="131"/>
                    <a:pt x="38" y="129"/>
                  </a:cubicBezTo>
                  <a:cubicBezTo>
                    <a:pt x="24" y="121"/>
                    <a:pt x="12" y="106"/>
                    <a:pt x="17" y="111"/>
                  </a:cubicBezTo>
                  <a:cubicBezTo>
                    <a:pt x="11" y="104"/>
                    <a:pt x="8" y="97"/>
                    <a:pt x="6" y="91"/>
                  </a:cubicBezTo>
                  <a:cubicBezTo>
                    <a:pt x="2" y="83"/>
                    <a:pt x="1" y="73"/>
                    <a:pt x="1" y="71"/>
                  </a:cubicBezTo>
                  <a:cubicBezTo>
                    <a:pt x="0" y="70"/>
                    <a:pt x="6" y="48"/>
                    <a:pt x="7" y="38"/>
                  </a:cubicBezTo>
                  <a:cubicBezTo>
                    <a:pt x="7" y="38"/>
                    <a:pt x="17" y="25"/>
                    <a:pt x="18" y="25"/>
                  </a:cubicBezTo>
                  <a:cubicBezTo>
                    <a:pt x="27" y="13"/>
                    <a:pt x="25" y="13"/>
                    <a:pt x="40" y="7"/>
                  </a:cubicBezTo>
                  <a:cubicBezTo>
                    <a:pt x="52" y="1"/>
                    <a:pt x="56" y="2"/>
                    <a:pt x="59" y="2"/>
                  </a:cubicBezTo>
                  <a:cubicBezTo>
                    <a:pt x="73" y="0"/>
                    <a:pt x="73" y="1"/>
                    <a:pt x="80" y="6"/>
                  </a:cubicBezTo>
                  <a:cubicBezTo>
                    <a:pt x="82" y="7"/>
                    <a:pt x="85" y="8"/>
                    <a:pt x="85" y="10"/>
                  </a:cubicBezTo>
                  <a:cubicBezTo>
                    <a:pt x="86" y="14"/>
                    <a:pt x="86" y="19"/>
                    <a:pt x="83" y="24"/>
                  </a:cubicBezTo>
                  <a:close/>
                  <a:moveTo>
                    <a:pt x="130" y="86"/>
                  </a:moveTo>
                  <a:cubicBezTo>
                    <a:pt x="131" y="84"/>
                    <a:pt x="131" y="83"/>
                    <a:pt x="132" y="82"/>
                  </a:cubicBezTo>
                  <a:cubicBezTo>
                    <a:pt x="132" y="84"/>
                    <a:pt x="132" y="86"/>
                    <a:pt x="130" y="86"/>
                  </a:cubicBezTo>
                  <a:close/>
                  <a:moveTo>
                    <a:pt x="128" y="86"/>
                  </a:moveTo>
                  <a:cubicBezTo>
                    <a:pt x="126" y="91"/>
                    <a:pt x="122" y="99"/>
                    <a:pt x="120" y="102"/>
                  </a:cubicBezTo>
                  <a:cubicBezTo>
                    <a:pt x="118" y="105"/>
                    <a:pt x="123" y="96"/>
                    <a:pt x="126" y="87"/>
                  </a:cubicBezTo>
                  <a:cubicBezTo>
                    <a:pt x="130" y="77"/>
                    <a:pt x="128" y="85"/>
                    <a:pt x="130" y="81"/>
                  </a:cubicBezTo>
                  <a:cubicBezTo>
                    <a:pt x="131" y="77"/>
                    <a:pt x="129" y="85"/>
                    <a:pt x="128" y="89"/>
                  </a:cubicBezTo>
                  <a:cubicBezTo>
                    <a:pt x="126" y="93"/>
                    <a:pt x="128" y="87"/>
                    <a:pt x="128" y="86"/>
                  </a:cubicBezTo>
                  <a:close/>
                  <a:moveTo>
                    <a:pt x="93" y="78"/>
                  </a:moveTo>
                  <a:cubicBezTo>
                    <a:pt x="92" y="78"/>
                    <a:pt x="94" y="75"/>
                    <a:pt x="94" y="73"/>
                  </a:cubicBezTo>
                  <a:cubicBezTo>
                    <a:pt x="94" y="74"/>
                    <a:pt x="93" y="78"/>
                    <a:pt x="93" y="78"/>
                  </a:cubicBezTo>
                  <a:close/>
                  <a:moveTo>
                    <a:pt x="89" y="83"/>
                  </a:moveTo>
                  <a:cubicBezTo>
                    <a:pt x="89" y="83"/>
                    <a:pt x="89" y="84"/>
                    <a:pt x="88" y="84"/>
                  </a:cubicBezTo>
                  <a:cubicBezTo>
                    <a:pt x="89" y="83"/>
                    <a:pt x="89" y="82"/>
                    <a:pt x="89" y="83"/>
                  </a:cubicBezTo>
                  <a:close/>
                  <a:moveTo>
                    <a:pt x="130" y="66"/>
                  </a:moveTo>
                  <a:cubicBezTo>
                    <a:pt x="130" y="69"/>
                    <a:pt x="130" y="70"/>
                    <a:pt x="130" y="72"/>
                  </a:cubicBezTo>
                  <a:cubicBezTo>
                    <a:pt x="130" y="81"/>
                    <a:pt x="129" y="68"/>
                    <a:pt x="130" y="66"/>
                  </a:cubicBezTo>
                  <a:close/>
                  <a:moveTo>
                    <a:pt x="83" y="86"/>
                  </a:moveTo>
                  <a:cubicBezTo>
                    <a:pt x="84" y="86"/>
                    <a:pt x="85" y="85"/>
                    <a:pt x="85" y="86"/>
                  </a:cubicBezTo>
                  <a:cubicBezTo>
                    <a:pt x="84" y="86"/>
                    <a:pt x="84" y="87"/>
                    <a:pt x="83" y="86"/>
                  </a:cubicBezTo>
                  <a:close/>
                  <a:moveTo>
                    <a:pt x="80" y="89"/>
                  </a:moveTo>
                  <a:cubicBezTo>
                    <a:pt x="80" y="88"/>
                    <a:pt x="81" y="88"/>
                    <a:pt x="82" y="88"/>
                  </a:cubicBezTo>
                  <a:cubicBezTo>
                    <a:pt x="81" y="88"/>
                    <a:pt x="81" y="89"/>
                    <a:pt x="80" y="89"/>
                  </a:cubicBezTo>
                  <a:close/>
                  <a:moveTo>
                    <a:pt x="74" y="90"/>
                  </a:moveTo>
                  <a:cubicBezTo>
                    <a:pt x="74" y="90"/>
                    <a:pt x="75" y="89"/>
                    <a:pt x="75" y="90"/>
                  </a:cubicBezTo>
                  <a:cubicBezTo>
                    <a:pt x="75" y="90"/>
                    <a:pt x="74" y="91"/>
                    <a:pt x="74" y="90"/>
                  </a:cubicBezTo>
                  <a:close/>
                  <a:moveTo>
                    <a:pt x="102" y="66"/>
                  </a:moveTo>
                  <a:cubicBezTo>
                    <a:pt x="102" y="66"/>
                    <a:pt x="101" y="64"/>
                    <a:pt x="102" y="63"/>
                  </a:cubicBezTo>
                  <a:cubicBezTo>
                    <a:pt x="102" y="64"/>
                    <a:pt x="102" y="66"/>
                    <a:pt x="102" y="66"/>
                  </a:cubicBezTo>
                  <a:close/>
                  <a:moveTo>
                    <a:pt x="100" y="71"/>
                  </a:moveTo>
                  <a:cubicBezTo>
                    <a:pt x="99" y="71"/>
                    <a:pt x="100" y="70"/>
                    <a:pt x="100" y="69"/>
                  </a:cubicBezTo>
                  <a:cubicBezTo>
                    <a:pt x="100" y="70"/>
                    <a:pt x="100" y="71"/>
                    <a:pt x="100" y="71"/>
                  </a:cubicBezTo>
                  <a:close/>
                  <a:moveTo>
                    <a:pt x="100" y="68"/>
                  </a:moveTo>
                  <a:cubicBezTo>
                    <a:pt x="100" y="68"/>
                    <a:pt x="100" y="66"/>
                    <a:pt x="100" y="66"/>
                  </a:cubicBezTo>
                  <a:cubicBezTo>
                    <a:pt x="100" y="67"/>
                    <a:pt x="101" y="68"/>
                    <a:pt x="10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solidFill>
                  <a:schemeClr val="tx2"/>
                </a:solidFill>
                <a:latin typeface="+mn-lt"/>
              </a:endParaRPr>
            </a:p>
          </p:txBody>
        </p:sp>
      </p:grpSp>
      <p:grpSp>
        <p:nvGrpSpPr>
          <p:cNvPr id="23563" name="Graphic 2324">
            <a:extLst>
              <a:ext uri="{FF2B5EF4-FFF2-40B4-BE49-F238E27FC236}">
                <a16:creationId xmlns:a16="http://schemas.microsoft.com/office/drawing/2014/main" id="{7915C881-5A60-448C-A306-88B6C5271CF7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1182688"/>
            <a:ext cx="1435100" cy="1016000"/>
            <a:chOff x="3848100" y="1838325"/>
            <a:chExt cx="4495800" cy="3181350"/>
          </a:xfrm>
        </p:grpSpPr>
        <p:sp>
          <p:nvSpPr>
            <p:cNvPr id="23564" name="Freeform: Shape 1174">
              <a:extLst>
                <a:ext uri="{FF2B5EF4-FFF2-40B4-BE49-F238E27FC236}">
                  <a16:creationId xmlns:a16="http://schemas.microsoft.com/office/drawing/2014/main" id="{0E7B3DD0-2098-4C67-AED2-5E0B88F7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913" y="1980255"/>
              <a:ext cx="9525" cy="9525"/>
            </a:xfrm>
            <a:custGeom>
              <a:avLst/>
              <a:gdLst>
                <a:gd name="T0" fmla="*/ 77114400 w 9525"/>
                <a:gd name="T1" fmla="*/ 15354300 h 9525"/>
                <a:gd name="T2" fmla="*/ 0 w 9525"/>
                <a:gd name="T3" fmla="*/ 15354300 h 9525"/>
                <a:gd name="T4" fmla="*/ 77114400 w 9525"/>
                <a:gd name="T5" fmla="*/ 1535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96" y="1612"/>
                  </a:moveTo>
                  <a:cubicBezTo>
                    <a:pt x="6763" y="-2198"/>
                    <a:pt x="2381" y="1993"/>
                    <a:pt x="0" y="1612"/>
                  </a:cubicBezTo>
                  <a:cubicBezTo>
                    <a:pt x="2096" y="7422"/>
                    <a:pt x="4858" y="4279"/>
                    <a:pt x="8096" y="16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65" name="Freeform: Shape 1175">
              <a:extLst>
                <a:ext uri="{FF2B5EF4-FFF2-40B4-BE49-F238E27FC236}">
                  <a16:creationId xmlns:a16="http://schemas.microsoft.com/office/drawing/2014/main" id="{95D73F59-5937-4AE8-9611-BFC4EEFC9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349" y="2603552"/>
              <a:ext cx="9525" cy="9525"/>
            </a:xfrm>
            <a:custGeom>
              <a:avLst/>
              <a:gdLst>
                <a:gd name="T0" fmla="*/ 77247750 w 9525"/>
                <a:gd name="T1" fmla="*/ 39119175 h 9525"/>
                <a:gd name="T2" fmla="*/ 25536525 w 9525"/>
                <a:gd name="T3" fmla="*/ 104775 h 9525"/>
                <a:gd name="T4" fmla="*/ 133350 w 9525"/>
                <a:gd name="T5" fmla="*/ 12811125 h 9525"/>
                <a:gd name="T6" fmla="*/ 12839700 w 9525"/>
                <a:gd name="T7" fmla="*/ 64522350 h 9525"/>
                <a:gd name="T8" fmla="*/ 77247750 w 9525"/>
                <a:gd name="T9" fmla="*/ 39119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110" y="4107"/>
                  </a:moveTo>
                  <a:cubicBezTo>
                    <a:pt x="6967" y="2107"/>
                    <a:pt x="6110" y="-179"/>
                    <a:pt x="2681" y="11"/>
                  </a:cubicBezTo>
                  <a:cubicBezTo>
                    <a:pt x="2681" y="1345"/>
                    <a:pt x="1062" y="1059"/>
                    <a:pt x="14" y="1345"/>
                  </a:cubicBezTo>
                  <a:cubicBezTo>
                    <a:pt x="-176" y="3726"/>
                    <a:pt x="1633" y="4202"/>
                    <a:pt x="1348" y="6774"/>
                  </a:cubicBezTo>
                  <a:cubicBezTo>
                    <a:pt x="5443" y="7917"/>
                    <a:pt x="2967" y="2202"/>
                    <a:pt x="8110" y="410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66" name="Freeform: Shape 1176">
              <a:extLst>
                <a:ext uri="{FF2B5EF4-FFF2-40B4-BE49-F238E27FC236}">
                  <a16:creationId xmlns:a16="http://schemas.microsoft.com/office/drawing/2014/main" id="{C2BF20B2-7160-4C1B-8609-201D6663D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803" y="2390972"/>
              <a:ext cx="9525" cy="9525"/>
            </a:xfrm>
            <a:custGeom>
              <a:avLst/>
              <a:gdLst>
                <a:gd name="T0" fmla="*/ 274 w 9525"/>
                <a:gd name="T1" fmla="*/ 86125050 h 9525"/>
                <a:gd name="T2" fmla="*/ 12561 w 9525"/>
                <a:gd name="T3" fmla="*/ 59817000 h 9525"/>
                <a:gd name="T4" fmla="*/ 274 w 9525"/>
                <a:gd name="T5" fmla="*/ 86125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4" y="9042"/>
                  </a:moveTo>
                  <a:cubicBezTo>
                    <a:pt x="3131" y="6947"/>
                    <a:pt x="9323" y="8090"/>
                    <a:pt x="12561" y="6280"/>
                  </a:cubicBezTo>
                  <a:cubicBezTo>
                    <a:pt x="12942" y="-3245"/>
                    <a:pt x="-2203" y="-1626"/>
                    <a:pt x="274" y="90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67" name="Freeform: Shape 1177">
              <a:extLst>
                <a:ext uri="{FF2B5EF4-FFF2-40B4-BE49-F238E27FC236}">
                  <a16:creationId xmlns:a16="http://schemas.microsoft.com/office/drawing/2014/main" id="{5AB31230-50C2-40B2-AD49-C2920F4DE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645664"/>
              <a:ext cx="9525" cy="19050"/>
            </a:xfrm>
            <a:custGeom>
              <a:avLst/>
              <a:gdLst>
                <a:gd name="T0" fmla="*/ 4096 w 9525"/>
                <a:gd name="T1" fmla="*/ 25813 h 19050"/>
                <a:gd name="T2" fmla="*/ 6763 w 9525"/>
                <a:gd name="T3" fmla="*/ 27146 h 19050"/>
                <a:gd name="T4" fmla="*/ 6763 w 9525"/>
                <a:gd name="T5" fmla="*/ 0 h 19050"/>
                <a:gd name="T6" fmla="*/ 0 w 9525"/>
                <a:gd name="T7" fmla="*/ 20383 h 19050"/>
                <a:gd name="T8" fmla="*/ 4096 w 9525"/>
                <a:gd name="T9" fmla="*/ 25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4096" y="25813"/>
                  </a:moveTo>
                  <a:cubicBezTo>
                    <a:pt x="5715" y="25622"/>
                    <a:pt x="6572" y="26098"/>
                    <a:pt x="6763" y="27146"/>
                  </a:cubicBezTo>
                  <a:cubicBezTo>
                    <a:pt x="9620" y="20574"/>
                    <a:pt x="14573" y="6763"/>
                    <a:pt x="6763" y="0"/>
                  </a:cubicBezTo>
                  <a:cubicBezTo>
                    <a:pt x="6667" y="8382"/>
                    <a:pt x="5810" y="13240"/>
                    <a:pt x="0" y="20383"/>
                  </a:cubicBezTo>
                  <a:cubicBezTo>
                    <a:pt x="4763" y="21336"/>
                    <a:pt x="2953" y="18383"/>
                    <a:pt x="4096" y="25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68" name="Freeform: Shape 1178">
              <a:extLst>
                <a:ext uri="{FF2B5EF4-FFF2-40B4-BE49-F238E27FC236}">
                  <a16:creationId xmlns:a16="http://schemas.microsoft.com/office/drawing/2014/main" id="{D22113F6-807E-426C-B22D-9E3FCB509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569" y="2635912"/>
              <a:ext cx="9525" cy="9525"/>
            </a:xfrm>
            <a:custGeom>
              <a:avLst/>
              <a:gdLst>
                <a:gd name="T0" fmla="*/ 66989325 w 9525"/>
                <a:gd name="T1" fmla="*/ 28470225 h 9525"/>
                <a:gd name="T2" fmla="*/ 2571750 w 9525"/>
                <a:gd name="T3" fmla="*/ 41167050 h 9525"/>
                <a:gd name="T4" fmla="*/ 66989325 w 9525"/>
                <a:gd name="T5" fmla="*/ 28470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3" y="2989"/>
                  </a:moveTo>
                  <a:cubicBezTo>
                    <a:pt x="8080" y="-2155"/>
                    <a:pt x="-1730" y="36"/>
                    <a:pt x="270" y="4322"/>
                  </a:cubicBezTo>
                  <a:cubicBezTo>
                    <a:pt x="4080" y="5465"/>
                    <a:pt x="3794" y="2417"/>
                    <a:pt x="7033" y="29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69" name="Freeform: Shape 1179">
              <a:extLst>
                <a:ext uri="{FF2B5EF4-FFF2-40B4-BE49-F238E27FC236}">
                  <a16:creationId xmlns:a16="http://schemas.microsoft.com/office/drawing/2014/main" id="{409104B7-13EC-485E-9AD6-BEC377C16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077" y="2883229"/>
              <a:ext cx="9525" cy="9525"/>
            </a:xfrm>
            <a:custGeom>
              <a:avLst/>
              <a:gdLst>
                <a:gd name="T0" fmla="*/ 0 w 9525"/>
                <a:gd name="T1" fmla="*/ 790575 h 9525"/>
                <a:gd name="T2" fmla="*/ 78028800 w 9525"/>
                <a:gd name="T3" fmla="*/ 39804975 h 9525"/>
                <a:gd name="T4" fmla="*/ 0 w 9525"/>
                <a:gd name="T5" fmla="*/ 79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3"/>
                  </a:moveTo>
                  <a:cubicBezTo>
                    <a:pt x="2381" y="1798"/>
                    <a:pt x="3619" y="4655"/>
                    <a:pt x="8192" y="4179"/>
                  </a:cubicBezTo>
                  <a:cubicBezTo>
                    <a:pt x="8954" y="-679"/>
                    <a:pt x="4191" y="-12"/>
                    <a:pt x="0" y="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0" name="Freeform: Shape 1180">
              <a:extLst>
                <a:ext uri="{FF2B5EF4-FFF2-40B4-BE49-F238E27FC236}">
                  <a16:creationId xmlns:a16="http://schemas.microsoft.com/office/drawing/2014/main" id="{E97B1395-92B8-4356-B4B8-B60D335E9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076" y="2706742"/>
              <a:ext cx="9525" cy="9525"/>
            </a:xfrm>
            <a:custGeom>
              <a:avLst/>
              <a:gdLst>
                <a:gd name="T0" fmla="*/ 64417575 w 9525"/>
                <a:gd name="T1" fmla="*/ 13392150 h 9525"/>
                <a:gd name="T2" fmla="*/ 0 w 9525"/>
                <a:gd name="T3" fmla="*/ 685800 h 9525"/>
                <a:gd name="T4" fmla="*/ 0 w 9525"/>
                <a:gd name="T5" fmla="*/ 52397025 h 9525"/>
                <a:gd name="T6" fmla="*/ 64417575 w 9525"/>
                <a:gd name="T7" fmla="*/ 52397025 h 9525"/>
                <a:gd name="T8" fmla="*/ 64417575 w 9525"/>
                <a:gd name="T9" fmla="*/ 13392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3" y="1406"/>
                  </a:moveTo>
                  <a:cubicBezTo>
                    <a:pt x="2953" y="2549"/>
                    <a:pt x="3238" y="-499"/>
                    <a:pt x="0" y="72"/>
                  </a:cubicBezTo>
                  <a:cubicBezTo>
                    <a:pt x="0" y="1882"/>
                    <a:pt x="0" y="3692"/>
                    <a:pt x="0" y="5501"/>
                  </a:cubicBezTo>
                  <a:cubicBezTo>
                    <a:pt x="2286" y="5501"/>
                    <a:pt x="4477" y="5501"/>
                    <a:pt x="6763" y="5501"/>
                  </a:cubicBezTo>
                  <a:cubicBezTo>
                    <a:pt x="6763" y="4168"/>
                    <a:pt x="6763" y="2834"/>
                    <a:pt x="6763" y="14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1" name="Freeform: Shape 1181">
              <a:extLst>
                <a:ext uri="{FF2B5EF4-FFF2-40B4-BE49-F238E27FC236}">
                  <a16:creationId xmlns:a16="http://schemas.microsoft.com/office/drawing/2014/main" id="{76F5A90D-E4BB-4D64-8253-B487B43FC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880" y="2379556"/>
              <a:ext cx="9525" cy="9525"/>
            </a:xfrm>
            <a:custGeom>
              <a:avLst/>
              <a:gdLst>
                <a:gd name="T0" fmla="*/ 0 w 9525"/>
                <a:gd name="T1" fmla="*/ 75 h 9525"/>
                <a:gd name="T2" fmla="*/ 16288 w 9525"/>
                <a:gd name="T3" fmla="*/ 13601 h 9525"/>
                <a:gd name="T4" fmla="*/ 14954 w 9525"/>
                <a:gd name="T5" fmla="*/ 75 h 9525"/>
                <a:gd name="T6" fmla="*/ 0 w 9525"/>
                <a:gd name="T7" fmla="*/ 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5"/>
                  </a:moveTo>
                  <a:cubicBezTo>
                    <a:pt x="2572" y="7409"/>
                    <a:pt x="12668" y="7219"/>
                    <a:pt x="16288" y="13601"/>
                  </a:cubicBezTo>
                  <a:cubicBezTo>
                    <a:pt x="22098" y="9981"/>
                    <a:pt x="16002" y="4552"/>
                    <a:pt x="14954" y="75"/>
                  </a:cubicBezTo>
                  <a:cubicBezTo>
                    <a:pt x="9430" y="1599"/>
                    <a:pt x="7430" y="-401"/>
                    <a:pt x="0" y="7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2" name="Freeform: Shape 1182">
              <a:extLst>
                <a:ext uri="{FF2B5EF4-FFF2-40B4-BE49-F238E27FC236}">
                  <a16:creationId xmlns:a16="http://schemas.microsoft.com/office/drawing/2014/main" id="{CEC41ABA-9508-4C33-B938-6043FABAF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425" y="2357867"/>
              <a:ext cx="9525" cy="9525"/>
            </a:xfrm>
            <a:custGeom>
              <a:avLst/>
              <a:gdLst>
                <a:gd name="T0" fmla="*/ 28384500 w 9525"/>
                <a:gd name="T1" fmla="*/ 64855725 h 9525"/>
                <a:gd name="T2" fmla="*/ 28384500 w 9525"/>
                <a:gd name="T3" fmla="*/ 447675 h 9525"/>
                <a:gd name="T4" fmla="*/ 28384500 w 9525"/>
                <a:gd name="T5" fmla="*/ 64855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0" y="6809"/>
                  </a:moveTo>
                  <a:cubicBezTo>
                    <a:pt x="3170" y="3476"/>
                    <a:pt x="5552" y="2618"/>
                    <a:pt x="2980" y="47"/>
                  </a:cubicBezTo>
                  <a:cubicBezTo>
                    <a:pt x="122" y="-715"/>
                    <a:pt x="-1973" y="8143"/>
                    <a:pt x="2980" y="68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3" name="Freeform: Shape 1183">
              <a:extLst>
                <a:ext uri="{FF2B5EF4-FFF2-40B4-BE49-F238E27FC236}">
                  <a16:creationId xmlns:a16="http://schemas.microsoft.com/office/drawing/2014/main" id="{FF8C2B1F-84A2-4E19-A660-B52EB33D0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117" y="2348389"/>
              <a:ext cx="9525" cy="9525"/>
            </a:xfrm>
            <a:custGeom>
              <a:avLst/>
              <a:gdLst>
                <a:gd name="T0" fmla="*/ 10858 w 9525"/>
                <a:gd name="T1" fmla="*/ 10858 h 9525"/>
                <a:gd name="T2" fmla="*/ 10858 w 9525"/>
                <a:gd name="T3" fmla="*/ 2667 h 9525"/>
                <a:gd name="T4" fmla="*/ 0 w 9525"/>
                <a:gd name="T5" fmla="*/ 0 h 9525"/>
                <a:gd name="T6" fmla="*/ 10858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858" y="10858"/>
                  </a:moveTo>
                  <a:cubicBezTo>
                    <a:pt x="12383" y="6572"/>
                    <a:pt x="10954" y="7810"/>
                    <a:pt x="10858" y="2667"/>
                  </a:cubicBezTo>
                  <a:cubicBezTo>
                    <a:pt x="5239" y="3810"/>
                    <a:pt x="4477" y="0"/>
                    <a:pt x="0" y="0"/>
                  </a:cubicBezTo>
                  <a:cubicBezTo>
                    <a:pt x="381" y="6858"/>
                    <a:pt x="5048" y="9525"/>
                    <a:pt x="10858" y="108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4" name="Freeform: Shape 1184">
              <a:extLst>
                <a:ext uri="{FF2B5EF4-FFF2-40B4-BE49-F238E27FC236}">
                  <a16:creationId xmlns:a16="http://schemas.microsoft.com/office/drawing/2014/main" id="{881CE183-6113-461C-9E2B-0483993E3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150" y="2264109"/>
              <a:ext cx="9525" cy="9525"/>
            </a:xfrm>
            <a:custGeom>
              <a:avLst/>
              <a:gdLst>
                <a:gd name="T0" fmla="*/ 52311300 w 9525"/>
                <a:gd name="T1" fmla="*/ 39757350 h 9525"/>
                <a:gd name="T2" fmla="*/ 600075 w 9525"/>
                <a:gd name="T3" fmla="*/ 742950 h 9525"/>
                <a:gd name="T4" fmla="*/ 52311300 w 9525"/>
                <a:gd name="T5" fmla="*/ 39757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92" y="4174"/>
                  </a:moveTo>
                  <a:cubicBezTo>
                    <a:pt x="5873" y="650"/>
                    <a:pt x="3587" y="-303"/>
                    <a:pt x="63" y="78"/>
                  </a:cubicBezTo>
                  <a:cubicBezTo>
                    <a:pt x="-414" y="3698"/>
                    <a:pt x="1872" y="4650"/>
                    <a:pt x="5492" y="41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5" name="Freeform: Shape 1185">
              <a:extLst>
                <a:ext uri="{FF2B5EF4-FFF2-40B4-BE49-F238E27FC236}">
                  <a16:creationId xmlns:a16="http://schemas.microsoft.com/office/drawing/2014/main" id="{6B29A1AF-7C4A-4CE3-A985-058D8EEB7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547" y="2241232"/>
              <a:ext cx="9525" cy="9525"/>
            </a:xfrm>
            <a:custGeom>
              <a:avLst/>
              <a:gdLst>
                <a:gd name="T0" fmla="*/ 6858 w 9525"/>
                <a:gd name="T1" fmla="*/ 64417575 h 9525"/>
                <a:gd name="T2" fmla="*/ 9525 w 9525"/>
                <a:gd name="T3" fmla="*/ 0 h 9525"/>
                <a:gd name="T4" fmla="*/ 0 w 9525"/>
                <a:gd name="T5" fmla="*/ 0 h 9525"/>
                <a:gd name="T6" fmla="*/ 6858 w 9525"/>
                <a:gd name="T7" fmla="*/ 6441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858" y="6763"/>
                  </a:moveTo>
                  <a:cubicBezTo>
                    <a:pt x="4858" y="1619"/>
                    <a:pt x="10573" y="4191"/>
                    <a:pt x="9525" y="0"/>
                  </a:cubicBezTo>
                  <a:cubicBezTo>
                    <a:pt x="4477" y="3620"/>
                    <a:pt x="6191" y="953"/>
                    <a:pt x="0" y="0"/>
                  </a:cubicBezTo>
                  <a:cubicBezTo>
                    <a:pt x="2762" y="1715"/>
                    <a:pt x="3238" y="5810"/>
                    <a:pt x="6858" y="6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6" name="Freeform: Shape 1186">
              <a:extLst>
                <a:ext uri="{FF2B5EF4-FFF2-40B4-BE49-F238E27FC236}">
                  <a16:creationId xmlns:a16="http://schemas.microsoft.com/office/drawing/2014/main" id="{1E6A334B-2AC2-47B4-94B9-004939472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641" y="3647860"/>
              <a:ext cx="9525" cy="9525"/>
            </a:xfrm>
            <a:custGeom>
              <a:avLst/>
              <a:gdLst>
                <a:gd name="T0" fmla="*/ 35899725 w 9525"/>
                <a:gd name="T1" fmla="*/ 50130075 h 9525"/>
                <a:gd name="T2" fmla="*/ 35899725 w 9525"/>
                <a:gd name="T3" fmla="*/ 2952750 h 9525"/>
                <a:gd name="T4" fmla="*/ 35899725 w 9525"/>
                <a:gd name="T5" fmla="*/ 50130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69" y="5263"/>
                  </a:moveTo>
                  <a:cubicBezTo>
                    <a:pt x="3769" y="3644"/>
                    <a:pt x="3769" y="1929"/>
                    <a:pt x="3769" y="310"/>
                  </a:cubicBezTo>
                  <a:cubicBezTo>
                    <a:pt x="-1946" y="-1690"/>
                    <a:pt x="-517" y="6692"/>
                    <a:pt x="3769" y="52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7" name="Freeform: Shape 1187">
              <a:extLst>
                <a:ext uri="{FF2B5EF4-FFF2-40B4-BE49-F238E27FC236}">
                  <a16:creationId xmlns:a16="http://schemas.microsoft.com/office/drawing/2014/main" id="{16AFE6B3-D37C-4BA5-B943-8CF6793DF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617" y="3637026"/>
              <a:ext cx="9525" cy="9525"/>
            </a:xfrm>
            <a:custGeom>
              <a:avLst/>
              <a:gdLst>
                <a:gd name="T0" fmla="*/ 31594425 w 9525"/>
                <a:gd name="T1" fmla="*/ 70761225 h 9525"/>
                <a:gd name="T2" fmla="*/ 31594425 w 9525"/>
                <a:gd name="T3" fmla="*/ 0 h 9525"/>
                <a:gd name="T4" fmla="*/ 31594425 w 9525"/>
                <a:gd name="T5" fmla="*/ 7076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7" y="7429"/>
                  </a:moveTo>
                  <a:cubicBezTo>
                    <a:pt x="3317" y="4953"/>
                    <a:pt x="3317" y="2477"/>
                    <a:pt x="3317" y="0"/>
                  </a:cubicBezTo>
                  <a:cubicBezTo>
                    <a:pt x="-207" y="191"/>
                    <a:pt x="-1922" y="8668"/>
                    <a:pt x="3317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8" name="Freeform: Shape 1188">
              <a:extLst>
                <a:ext uri="{FF2B5EF4-FFF2-40B4-BE49-F238E27FC236}">
                  <a16:creationId xmlns:a16="http://schemas.microsoft.com/office/drawing/2014/main" id="{98A63C74-F363-4636-BA5C-852575B49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909" y="3654361"/>
              <a:ext cx="9525" cy="9525"/>
            </a:xfrm>
            <a:custGeom>
              <a:avLst/>
              <a:gdLst>
                <a:gd name="T0" fmla="*/ 36976050 w 9525"/>
                <a:gd name="T1" fmla="*/ 12383 h 9525"/>
                <a:gd name="T2" fmla="*/ 48768000 w 9525"/>
                <a:gd name="T3" fmla="*/ 1 h 9525"/>
                <a:gd name="T4" fmla="*/ 36976050 w 9525"/>
                <a:gd name="T5" fmla="*/ 12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2" y="12383"/>
                  </a:moveTo>
                  <a:cubicBezTo>
                    <a:pt x="6073" y="10002"/>
                    <a:pt x="4739" y="4192"/>
                    <a:pt x="5120" y="1"/>
                  </a:cubicBezTo>
                  <a:cubicBezTo>
                    <a:pt x="-119" y="-95"/>
                    <a:pt x="-2595" y="11811"/>
                    <a:pt x="3882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79" name="Freeform: Shape 1189">
              <a:extLst>
                <a:ext uri="{FF2B5EF4-FFF2-40B4-BE49-F238E27FC236}">
                  <a16:creationId xmlns:a16="http://schemas.microsoft.com/office/drawing/2014/main" id="{48DDB73D-30E1-4BD9-8852-EEED4007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3761" y="3795384"/>
              <a:ext cx="9525" cy="9525"/>
            </a:xfrm>
            <a:custGeom>
              <a:avLst/>
              <a:gdLst>
                <a:gd name="T0" fmla="*/ 36099750 w 9525"/>
                <a:gd name="T1" fmla="*/ 49396650 h 9525"/>
                <a:gd name="T2" fmla="*/ 24307800 w 9525"/>
                <a:gd name="T3" fmla="*/ 2219325 h 9525"/>
                <a:gd name="T4" fmla="*/ 723900 w 9525"/>
                <a:gd name="T5" fmla="*/ 49396650 h 9525"/>
                <a:gd name="T6" fmla="*/ 36099750 w 9525"/>
                <a:gd name="T7" fmla="*/ 49396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90" y="5186"/>
                  </a:moveTo>
                  <a:cubicBezTo>
                    <a:pt x="3885" y="2995"/>
                    <a:pt x="3505" y="1376"/>
                    <a:pt x="2552" y="233"/>
                  </a:cubicBezTo>
                  <a:cubicBezTo>
                    <a:pt x="-1163" y="-1005"/>
                    <a:pt x="361" y="2995"/>
                    <a:pt x="76" y="5186"/>
                  </a:cubicBezTo>
                  <a:cubicBezTo>
                    <a:pt x="1314" y="5186"/>
                    <a:pt x="2552" y="5186"/>
                    <a:pt x="3790" y="518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0" name="Freeform: Shape 1190">
              <a:extLst>
                <a:ext uri="{FF2B5EF4-FFF2-40B4-BE49-F238E27FC236}">
                  <a16:creationId xmlns:a16="http://schemas.microsoft.com/office/drawing/2014/main" id="{EE46B94F-D48D-4808-83E8-159382129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818" y="3817903"/>
              <a:ext cx="9525" cy="9525"/>
            </a:xfrm>
            <a:custGeom>
              <a:avLst/>
              <a:gdLst>
                <a:gd name="T0" fmla="*/ 59597925 w 9525"/>
                <a:gd name="T1" fmla="*/ 933450 h 9525"/>
                <a:gd name="T2" fmla="*/ 628650 w 9525"/>
                <a:gd name="T3" fmla="*/ 36318825 h 9525"/>
                <a:gd name="T4" fmla="*/ 59597925 w 9525"/>
                <a:gd name="T5" fmla="*/ 93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57" y="98"/>
                  </a:moveTo>
                  <a:cubicBezTo>
                    <a:pt x="2733" y="-187"/>
                    <a:pt x="-506" y="-92"/>
                    <a:pt x="66" y="3813"/>
                  </a:cubicBezTo>
                  <a:cubicBezTo>
                    <a:pt x="3590" y="4099"/>
                    <a:pt x="6829" y="4004"/>
                    <a:pt x="6257" y="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1" name="Freeform: Shape 1191">
              <a:extLst>
                <a:ext uri="{FF2B5EF4-FFF2-40B4-BE49-F238E27FC236}">
                  <a16:creationId xmlns:a16="http://schemas.microsoft.com/office/drawing/2014/main" id="{2C0F60A0-340C-470D-B454-12994A27D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858804"/>
              <a:ext cx="19050" cy="9525"/>
            </a:xfrm>
            <a:custGeom>
              <a:avLst/>
              <a:gdLst>
                <a:gd name="T0" fmla="*/ 0 w 19050"/>
                <a:gd name="T1" fmla="*/ 24155400 h 9525"/>
                <a:gd name="T2" fmla="*/ 22289 w 19050"/>
                <a:gd name="T3" fmla="*/ 47739300 h 9525"/>
                <a:gd name="T4" fmla="*/ 16097 w 19050"/>
                <a:gd name="T5" fmla="*/ 561975 h 9525"/>
                <a:gd name="T6" fmla="*/ 0 w 19050"/>
                <a:gd name="T7" fmla="*/ 24155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2536"/>
                  </a:moveTo>
                  <a:cubicBezTo>
                    <a:pt x="8001" y="-608"/>
                    <a:pt x="15621" y="7489"/>
                    <a:pt x="22289" y="5012"/>
                  </a:cubicBezTo>
                  <a:cubicBezTo>
                    <a:pt x="19431" y="4155"/>
                    <a:pt x="18002" y="1869"/>
                    <a:pt x="16097" y="59"/>
                  </a:cubicBezTo>
                  <a:cubicBezTo>
                    <a:pt x="9906" y="2631"/>
                    <a:pt x="3143" y="-2989"/>
                    <a:pt x="0" y="253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2" name="Freeform: Shape 1192">
              <a:extLst>
                <a:ext uri="{FF2B5EF4-FFF2-40B4-BE49-F238E27FC236}">
                  <a16:creationId xmlns:a16="http://schemas.microsoft.com/office/drawing/2014/main" id="{8EA0ABE8-152A-47A8-89A4-38300AD7E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69" y="4188619"/>
              <a:ext cx="9525" cy="9525"/>
            </a:xfrm>
            <a:custGeom>
              <a:avLst/>
              <a:gdLst>
                <a:gd name="T0" fmla="*/ 70761225 w 9525"/>
                <a:gd name="T1" fmla="*/ 70761225 h 9525"/>
                <a:gd name="T2" fmla="*/ 35385375 w 9525"/>
                <a:gd name="T3" fmla="*/ 0 h 9525"/>
                <a:gd name="T4" fmla="*/ 0 w 9525"/>
                <a:gd name="T5" fmla="*/ 11791950 h 9525"/>
                <a:gd name="T6" fmla="*/ 7076122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7429"/>
                  </a:moveTo>
                  <a:cubicBezTo>
                    <a:pt x="6858" y="4286"/>
                    <a:pt x="5715" y="1714"/>
                    <a:pt x="3715" y="0"/>
                  </a:cubicBezTo>
                  <a:cubicBezTo>
                    <a:pt x="3048" y="2572"/>
                    <a:pt x="1810" y="2667"/>
                    <a:pt x="0" y="1238"/>
                  </a:cubicBezTo>
                  <a:cubicBezTo>
                    <a:pt x="381" y="5429"/>
                    <a:pt x="4191" y="6191"/>
                    <a:pt x="742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3" name="Freeform: Shape 1193">
              <a:extLst>
                <a:ext uri="{FF2B5EF4-FFF2-40B4-BE49-F238E27FC236}">
                  <a16:creationId xmlns:a16="http://schemas.microsoft.com/office/drawing/2014/main" id="{E0C48E26-58C2-4F2F-9C38-1E2915E9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8" y="3649408"/>
              <a:ext cx="19050" cy="38100"/>
            </a:xfrm>
            <a:custGeom>
              <a:avLst/>
              <a:gdLst>
                <a:gd name="T0" fmla="*/ 14859 w 19050"/>
                <a:gd name="T1" fmla="*/ 14859 h 38100"/>
                <a:gd name="T2" fmla="*/ 9906 w 19050"/>
                <a:gd name="T3" fmla="*/ 0 h 38100"/>
                <a:gd name="T4" fmla="*/ 0 w 19050"/>
                <a:gd name="T5" fmla="*/ 6191 h 38100"/>
                <a:gd name="T6" fmla="*/ 7429 w 19050"/>
                <a:gd name="T7" fmla="*/ 7429 h 38100"/>
                <a:gd name="T8" fmla="*/ 13621 w 19050"/>
                <a:gd name="T9" fmla="*/ 47149 h 38100"/>
                <a:gd name="T10" fmla="*/ 16097 w 19050"/>
                <a:gd name="T11" fmla="*/ 36004 h 38100"/>
                <a:gd name="T12" fmla="*/ 24765 w 19050"/>
                <a:gd name="T13" fmla="*/ 33528 h 38100"/>
                <a:gd name="T14" fmla="*/ 14859 w 19050"/>
                <a:gd name="T15" fmla="*/ 33528 h 38100"/>
                <a:gd name="T16" fmla="*/ 14859 w 19050"/>
                <a:gd name="T17" fmla="*/ 18669 h 38100"/>
                <a:gd name="T18" fmla="*/ 19812 w 19050"/>
                <a:gd name="T19" fmla="*/ 22384 h 38100"/>
                <a:gd name="T20" fmla="*/ 19812 w 19050"/>
                <a:gd name="T21" fmla="*/ 14954 h 38100"/>
                <a:gd name="T22" fmla="*/ 27242 w 19050"/>
                <a:gd name="T23" fmla="*/ 12478 h 38100"/>
                <a:gd name="T24" fmla="*/ 14859 w 19050"/>
                <a:gd name="T25" fmla="*/ 14859 h 38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38100">
                  <a:moveTo>
                    <a:pt x="14859" y="14859"/>
                  </a:moveTo>
                  <a:cubicBezTo>
                    <a:pt x="21146" y="9239"/>
                    <a:pt x="12192" y="4382"/>
                    <a:pt x="9906" y="0"/>
                  </a:cubicBezTo>
                  <a:cubicBezTo>
                    <a:pt x="6001" y="1429"/>
                    <a:pt x="3524" y="4286"/>
                    <a:pt x="0" y="6191"/>
                  </a:cubicBezTo>
                  <a:cubicBezTo>
                    <a:pt x="2667" y="8382"/>
                    <a:pt x="3620" y="8954"/>
                    <a:pt x="7429" y="7429"/>
                  </a:cubicBezTo>
                  <a:cubicBezTo>
                    <a:pt x="10382" y="19717"/>
                    <a:pt x="11811" y="33623"/>
                    <a:pt x="13621" y="47149"/>
                  </a:cubicBezTo>
                  <a:cubicBezTo>
                    <a:pt x="20574" y="46958"/>
                    <a:pt x="14478" y="41434"/>
                    <a:pt x="16097" y="36004"/>
                  </a:cubicBezTo>
                  <a:cubicBezTo>
                    <a:pt x="18955" y="35052"/>
                    <a:pt x="25717" y="38195"/>
                    <a:pt x="24765" y="33528"/>
                  </a:cubicBezTo>
                  <a:cubicBezTo>
                    <a:pt x="20003" y="32480"/>
                    <a:pt x="16859" y="35528"/>
                    <a:pt x="14859" y="33528"/>
                  </a:cubicBezTo>
                  <a:cubicBezTo>
                    <a:pt x="17717" y="28766"/>
                    <a:pt x="16954" y="23527"/>
                    <a:pt x="14859" y="18669"/>
                  </a:cubicBezTo>
                  <a:cubicBezTo>
                    <a:pt x="17336" y="19050"/>
                    <a:pt x="18193" y="21146"/>
                    <a:pt x="19812" y="22384"/>
                  </a:cubicBezTo>
                  <a:cubicBezTo>
                    <a:pt x="22098" y="20193"/>
                    <a:pt x="18764" y="19241"/>
                    <a:pt x="19812" y="14954"/>
                  </a:cubicBezTo>
                  <a:cubicBezTo>
                    <a:pt x="22384" y="14192"/>
                    <a:pt x="28384" y="16954"/>
                    <a:pt x="27242" y="12478"/>
                  </a:cubicBezTo>
                  <a:cubicBezTo>
                    <a:pt x="20765" y="10858"/>
                    <a:pt x="19336" y="14383"/>
                    <a:pt x="14859" y="148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4" name="Freeform: Shape 1194">
              <a:extLst>
                <a:ext uri="{FF2B5EF4-FFF2-40B4-BE49-F238E27FC236}">
                  <a16:creationId xmlns:a16="http://schemas.microsoft.com/office/drawing/2014/main" id="{05D63F0D-893C-4A2B-A0EB-0CC76AC43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944" y="4106696"/>
              <a:ext cx="9525" cy="9525"/>
            </a:xfrm>
            <a:custGeom>
              <a:avLst/>
              <a:gdLst>
                <a:gd name="T0" fmla="*/ 59293125 w 9525"/>
                <a:gd name="T1" fmla="*/ 3818 h 9525"/>
                <a:gd name="T2" fmla="*/ 323850 w 9525"/>
                <a:gd name="T3" fmla="*/ 103 h 9525"/>
                <a:gd name="T4" fmla="*/ 47501175 w 9525"/>
                <a:gd name="T5" fmla="*/ 16200 h 9525"/>
                <a:gd name="T6" fmla="*/ 23907750 w 9525"/>
                <a:gd name="T7" fmla="*/ 8771 h 9525"/>
                <a:gd name="T8" fmla="*/ 59293125 w 9525"/>
                <a:gd name="T9" fmla="*/ 381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25" y="3818"/>
                  </a:moveTo>
                  <a:cubicBezTo>
                    <a:pt x="1558" y="5151"/>
                    <a:pt x="4225" y="-850"/>
                    <a:pt x="34" y="103"/>
                  </a:cubicBezTo>
                  <a:cubicBezTo>
                    <a:pt x="34" y="7151"/>
                    <a:pt x="-728" y="14867"/>
                    <a:pt x="4987" y="16200"/>
                  </a:cubicBezTo>
                  <a:cubicBezTo>
                    <a:pt x="7558" y="13629"/>
                    <a:pt x="3558" y="11342"/>
                    <a:pt x="2510" y="8771"/>
                  </a:cubicBezTo>
                  <a:cubicBezTo>
                    <a:pt x="5749" y="9152"/>
                    <a:pt x="6606" y="7056"/>
                    <a:pt x="6225" y="38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5" name="Freeform: Shape 1195">
              <a:extLst>
                <a:ext uri="{FF2B5EF4-FFF2-40B4-BE49-F238E27FC236}">
                  <a16:creationId xmlns:a16="http://schemas.microsoft.com/office/drawing/2014/main" id="{1C2319E8-EB33-4F1B-8C51-525B1E202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9900" y="4329970"/>
              <a:ext cx="9525" cy="9525"/>
            </a:xfrm>
            <a:custGeom>
              <a:avLst/>
              <a:gdLst>
                <a:gd name="T0" fmla="*/ 14811375 w 9525"/>
                <a:gd name="T1" fmla="*/ 0 h 9525"/>
                <a:gd name="T2" fmla="*/ 38395275 w 9525"/>
                <a:gd name="T3" fmla="*/ 14859 h 9525"/>
                <a:gd name="T4" fmla="*/ 14811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55" y="0"/>
                  </a:moveTo>
                  <a:cubicBezTo>
                    <a:pt x="698" y="3429"/>
                    <a:pt x="-2541" y="15240"/>
                    <a:pt x="4031" y="14859"/>
                  </a:cubicBezTo>
                  <a:cubicBezTo>
                    <a:pt x="3650" y="9525"/>
                    <a:pt x="5460" y="1810"/>
                    <a:pt x="15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6" name="Freeform: Shape 1196">
              <a:extLst>
                <a:ext uri="{FF2B5EF4-FFF2-40B4-BE49-F238E27FC236}">
                  <a16:creationId xmlns:a16="http://schemas.microsoft.com/office/drawing/2014/main" id="{870FE7E5-6A04-4B6F-A2D2-1855DB8BE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656" y="3503060"/>
              <a:ext cx="9525" cy="9525"/>
            </a:xfrm>
            <a:custGeom>
              <a:avLst/>
              <a:gdLst>
                <a:gd name="T0" fmla="*/ 800100 w 9525"/>
                <a:gd name="T1" fmla="*/ 47605950 h 9525"/>
                <a:gd name="T2" fmla="*/ 36185475 w 9525"/>
                <a:gd name="T3" fmla="*/ 428625 h 9525"/>
                <a:gd name="T4" fmla="*/ 80010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4" y="4998"/>
                  </a:moveTo>
                  <a:cubicBezTo>
                    <a:pt x="3323" y="5379"/>
                    <a:pt x="4085" y="3283"/>
                    <a:pt x="3799" y="45"/>
                  </a:cubicBezTo>
                  <a:cubicBezTo>
                    <a:pt x="560" y="-336"/>
                    <a:pt x="-297" y="1759"/>
                    <a:pt x="84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7" name="Freeform: Shape 1197">
              <a:extLst>
                <a:ext uri="{FF2B5EF4-FFF2-40B4-BE49-F238E27FC236}">
                  <a16:creationId xmlns:a16="http://schemas.microsoft.com/office/drawing/2014/main" id="{515B8203-F02D-483D-A516-746F90A62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611023"/>
              <a:ext cx="19050" cy="9525"/>
            </a:xfrm>
            <a:custGeom>
              <a:avLst/>
              <a:gdLst>
                <a:gd name="T0" fmla="*/ 0 w 19050"/>
                <a:gd name="T1" fmla="*/ 13621 h 9525"/>
                <a:gd name="T2" fmla="*/ 6191 w 19050"/>
                <a:gd name="T3" fmla="*/ 17335 h 9525"/>
                <a:gd name="T4" fmla="*/ 21050 w 19050"/>
                <a:gd name="T5" fmla="*/ 9906 h 9525"/>
                <a:gd name="T6" fmla="*/ 14859 w 19050"/>
                <a:gd name="T7" fmla="*/ 4953 h 9525"/>
                <a:gd name="T8" fmla="*/ 8668 w 19050"/>
                <a:gd name="T9" fmla="*/ 8668 h 9525"/>
                <a:gd name="T10" fmla="*/ 13621 w 19050"/>
                <a:gd name="T11" fmla="*/ 0 h 9525"/>
                <a:gd name="T12" fmla="*/ 1238 w 19050"/>
                <a:gd name="T13" fmla="*/ 2476 h 9525"/>
                <a:gd name="T14" fmla="*/ 4953 w 19050"/>
                <a:gd name="T15" fmla="*/ 12383 h 9525"/>
                <a:gd name="T16" fmla="*/ 0 w 19050"/>
                <a:gd name="T17" fmla="*/ 13621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50" h="9525">
                  <a:moveTo>
                    <a:pt x="0" y="13621"/>
                  </a:moveTo>
                  <a:cubicBezTo>
                    <a:pt x="3143" y="13811"/>
                    <a:pt x="6382" y="13907"/>
                    <a:pt x="6191" y="17335"/>
                  </a:cubicBezTo>
                  <a:cubicBezTo>
                    <a:pt x="11430" y="12763"/>
                    <a:pt x="20764" y="19717"/>
                    <a:pt x="21050" y="9906"/>
                  </a:cubicBezTo>
                  <a:cubicBezTo>
                    <a:pt x="12382" y="14002"/>
                    <a:pt x="19621" y="4858"/>
                    <a:pt x="14859" y="4953"/>
                  </a:cubicBezTo>
                  <a:cubicBezTo>
                    <a:pt x="12668" y="6096"/>
                    <a:pt x="13240" y="10001"/>
                    <a:pt x="8668" y="8668"/>
                  </a:cubicBezTo>
                  <a:cubicBezTo>
                    <a:pt x="5620" y="1810"/>
                    <a:pt x="17431" y="3429"/>
                    <a:pt x="13621" y="0"/>
                  </a:cubicBezTo>
                  <a:cubicBezTo>
                    <a:pt x="11620" y="191"/>
                    <a:pt x="5048" y="667"/>
                    <a:pt x="1238" y="2476"/>
                  </a:cubicBezTo>
                  <a:cubicBezTo>
                    <a:pt x="-857" y="9144"/>
                    <a:pt x="6001" y="6858"/>
                    <a:pt x="4953" y="12383"/>
                  </a:cubicBezTo>
                  <a:cubicBezTo>
                    <a:pt x="3334" y="10763"/>
                    <a:pt x="286" y="10668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8" name="Freeform: Shape 1198">
              <a:extLst>
                <a:ext uri="{FF2B5EF4-FFF2-40B4-BE49-F238E27FC236}">
                  <a16:creationId xmlns:a16="http://schemas.microsoft.com/office/drawing/2014/main" id="{3E29BBF3-46B0-48A3-8610-9747E10D3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90" y="3636194"/>
              <a:ext cx="19050" cy="9525"/>
            </a:xfrm>
            <a:custGeom>
              <a:avLst/>
              <a:gdLst>
                <a:gd name="T0" fmla="*/ 61 w 19050"/>
                <a:gd name="T1" fmla="*/ 3309 h 9525"/>
                <a:gd name="T2" fmla="*/ 11205 w 19050"/>
                <a:gd name="T3" fmla="*/ 4547 h 9525"/>
                <a:gd name="T4" fmla="*/ 13682 w 19050"/>
                <a:gd name="T5" fmla="*/ 11976 h 9525"/>
                <a:gd name="T6" fmla="*/ 24826 w 19050"/>
                <a:gd name="T7" fmla="*/ 4547 h 9525"/>
                <a:gd name="T8" fmla="*/ 14920 w 19050"/>
                <a:gd name="T9" fmla="*/ 10738 h 9525"/>
                <a:gd name="T10" fmla="*/ 14920 w 19050"/>
                <a:gd name="T11" fmla="*/ 3309 h 9525"/>
                <a:gd name="T12" fmla="*/ 5014 w 19050"/>
                <a:gd name="T13" fmla="*/ 832 h 9525"/>
                <a:gd name="T14" fmla="*/ 61 w 19050"/>
                <a:gd name="T15" fmla="*/ 330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61" y="3309"/>
                  </a:moveTo>
                  <a:cubicBezTo>
                    <a:pt x="4157" y="3309"/>
                    <a:pt x="6252" y="5404"/>
                    <a:pt x="11205" y="4547"/>
                  </a:cubicBezTo>
                  <a:cubicBezTo>
                    <a:pt x="11586" y="7404"/>
                    <a:pt x="12729" y="9690"/>
                    <a:pt x="13682" y="11976"/>
                  </a:cubicBezTo>
                  <a:cubicBezTo>
                    <a:pt x="19968" y="12072"/>
                    <a:pt x="23969" y="9881"/>
                    <a:pt x="24826" y="4547"/>
                  </a:cubicBezTo>
                  <a:cubicBezTo>
                    <a:pt x="17111" y="1499"/>
                    <a:pt x="19683" y="8643"/>
                    <a:pt x="14920" y="10738"/>
                  </a:cubicBezTo>
                  <a:cubicBezTo>
                    <a:pt x="15492" y="6833"/>
                    <a:pt x="12253" y="5880"/>
                    <a:pt x="14920" y="3309"/>
                  </a:cubicBezTo>
                  <a:cubicBezTo>
                    <a:pt x="13015" y="1785"/>
                    <a:pt x="6729" y="-1549"/>
                    <a:pt x="5014" y="832"/>
                  </a:cubicBezTo>
                  <a:cubicBezTo>
                    <a:pt x="9681" y="3213"/>
                    <a:pt x="-891" y="451"/>
                    <a:pt x="61" y="33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89" name="Freeform: Shape 1199">
              <a:extLst>
                <a:ext uri="{FF2B5EF4-FFF2-40B4-BE49-F238E27FC236}">
                  <a16:creationId xmlns:a16="http://schemas.microsoft.com/office/drawing/2014/main" id="{7E3B698A-9298-4D86-B527-35EBDF542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332" y="3766849"/>
              <a:ext cx="9525" cy="9525"/>
            </a:xfrm>
            <a:custGeom>
              <a:avLst/>
              <a:gdLst>
                <a:gd name="T0" fmla="*/ 36995100 w 9525"/>
                <a:gd name="T1" fmla="*/ 2752725 h 9525"/>
                <a:gd name="T2" fmla="*/ 1619250 w 9525"/>
                <a:gd name="T3" fmla="*/ 49930050 h 9525"/>
                <a:gd name="T4" fmla="*/ 36995100 w 9525"/>
                <a:gd name="T5" fmla="*/ 275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84" y="289"/>
                  </a:moveTo>
                  <a:cubicBezTo>
                    <a:pt x="-306" y="-950"/>
                    <a:pt x="-211" y="2003"/>
                    <a:pt x="170" y="5242"/>
                  </a:cubicBezTo>
                  <a:cubicBezTo>
                    <a:pt x="3408" y="5622"/>
                    <a:pt x="3408" y="2670"/>
                    <a:pt x="3884" y="2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0" name="Freeform: Shape 1200">
              <a:extLst>
                <a:ext uri="{FF2B5EF4-FFF2-40B4-BE49-F238E27FC236}">
                  <a16:creationId xmlns:a16="http://schemas.microsoft.com/office/drawing/2014/main" id="{855D96AA-CF07-42F8-8121-5F346FDD2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548079"/>
              <a:ext cx="9525" cy="9525"/>
            </a:xfrm>
            <a:custGeom>
              <a:avLst/>
              <a:gdLst>
                <a:gd name="T0" fmla="*/ 18574 w 9525"/>
                <a:gd name="T1" fmla="*/ 44300775 h 9525"/>
                <a:gd name="T2" fmla="*/ 0 w 9525"/>
                <a:gd name="T3" fmla="*/ 20707350 h 9525"/>
                <a:gd name="T4" fmla="*/ 18574 w 9525"/>
                <a:gd name="T5" fmla="*/ 44300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574" y="4651"/>
                  </a:moveTo>
                  <a:cubicBezTo>
                    <a:pt x="10573" y="4746"/>
                    <a:pt x="7239" y="-3922"/>
                    <a:pt x="0" y="2174"/>
                  </a:cubicBezTo>
                  <a:cubicBezTo>
                    <a:pt x="7239" y="3317"/>
                    <a:pt x="11144" y="7223"/>
                    <a:pt x="18574" y="46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1" name="Freeform: Shape 1201">
              <a:extLst>
                <a:ext uri="{FF2B5EF4-FFF2-40B4-BE49-F238E27FC236}">
                  <a16:creationId xmlns:a16="http://schemas.microsoft.com/office/drawing/2014/main" id="{4AC24731-D695-432C-86C0-9D4FA418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460853"/>
              <a:ext cx="9525" cy="9525"/>
            </a:xfrm>
            <a:custGeom>
              <a:avLst/>
              <a:gdLst>
                <a:gd name="T0" fmla="*/ 47177325 w 9525"/>
                <a:gd name="T1" fmla="*/ 1438275 h 9525"/>
                <a:gd name="T2" fmla="*/ 0 w 9525"/>
                <a:gd name="T3" fmla="*/ 48615600 h 9525"/>
                <a:gd name="T4" fmla="*/ 58969275 w 9525"/>
                <a:gd name="T5" fmla="*/ 84000975 h 9525"/>
                <a:gd name="T6" fmla="*/ 47177325 w 9525"/>
                <a:gd name="T7" fmla="*/ 1438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151"/>
                  </a:moveTo>
                  <a:cubicBezTo>
                    <a:pt x="857" y="-706"/>
                    <a:pt x="476" y="2246"/>
                    <a:pt x="0" y="5104"/>
                  </a:cubicBezTo>
                  <a:cubicBezTo>
                    <a:pt x="4191" y="4151"/>
                    <a:pt x="1619" y="10152"/>
                    <a:pt x="6191" y="8819"/>
                  </a:cubicBezTo>
                  <a:cubicBezTo>
                    <a:pt x="6858" y="4913"/>
                    <a:pt x="3905" y="4437"/>
                    <a:pt x="4953" y="1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2" name="Freeform: Shape 1202">
              <a:extLst>
                <a:ext uri="{FF2B5EF4-FFF2-40B4-BE49-F238E27FC236}">
                  <a16:creationId xmlns:a16="http://schemas.microsoft.com/office/drawing/2014/main" id="{0C138673-BEDC-40CF-A547-5A4145AD4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145" y="4367117"/>
              <a:ext cx="9525" cy="9525"/>
            </a:xfrm>
            <a:custGeom>
              <a:avLst/>
              <a:gdLst>
                <a:gd name="T0" fmla="*/ 1571625 w 9525"/>
                <a:gd name="T1" fmla="*/ 0 h 9525"/>
                <a:gd name="T2" fmla="*/ 72342375 w 9525"/>
                <a:gd name="T3" fmla="*/ 47177325 h 9525"/>
                <a:gd name="T4" fmla="*/ 1571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263" y="4667"/>
                    <a:pt x="7023" y="10287"/>
                    <a:pt x="7595" y="4953"/>
                  </a:cubicBezTo>
                  <a:cubicBezTo>
                    <a:pt x="3213" y="5144"/>
                    <a:pt x="3499" y="762"/>
                    <a:pt x="16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3" name="Freeform: Shape 1203">
              <a:extLst>
                <a:ext uri="{FF2B5EF4-FFF2-40B4-BE49-F238E27FC236}">
                  <a16:creationId xmlns:a16="http://schemas.microsoft.com/office/drawing/2014/main" id="{7D5606F6-F765-4CE4-BD85-23AA19D69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787" y="3361849"/>
              <a:ext cx="9525" cy="9525"/>
            </a:xfrm>
            <a:custGeom>
              <a:avLst/>
              <a:gdLst>
                <a:gd name="T0" fmla="*/ 11791950 w 9525"/>
                <a:gd name="T1" fmla="*/ 13621 h 9525"/>
                <a:gd name="T2" fmla="*/ 0 w 9525"/>
                <a:gd name="T3" fmla="*/ 0 h 9525"/>
                <a:gd name="T4" fmla="*/ 11791950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3621"/>
                  </a:moveTo>
                  <a:cubicBezTo>
                    <a:pt x="3048" y="8382"/>
                    <a:pt x="4477" y="2477"/>
                    <a:pt x="0" y="0"/>
                  </a:cubicBezTo>
                  <a:cubicBezTo>
                    <a:pt x="1429" y="6191"/>
                    <a:pt x="-1429" y="8954"/>
                    <a:pt x="1238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4" name="Freeform: Shape 1204">
              <a:extLst>
                <a:ext uri="{FF2B5EF4-FFF2-40B4-BE49-F238E27FC236}">
                  <a16:creationId xmlns:a16="http://schemas.microsoft.com/office/drawing/2014/main" id="{2DDDBC2C-242B-4CAD-9E71-6F2695B25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04" y="3395197"/>
              <a:ext cx="9525" cy="9525"/>
            </a:xfrm>
            <a:custGeom>
              <a:avLst/>
              <a:gdLst>
                <a:gd name="T0" fmla="*/ 428625 w 9525"/>
                <a:gd name="T1" fmla="*/ 36185475 h 9525"/>
                <a:gd name="T2" fmla="*/ 47605950 w 9525"/>
                <a:gd name="T3" fmla="*/ 800100 h 9525"/>
                <a:gd name="T4" fmla="*/ 428625 w 9525"/>
                <a:gd name="T5" fmla="*/ 36185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" y="3799"/>
                  </a:moveTo>
                  <a:cubicBezTo>
                    <a:pt x="3283" y="4180"/>
                    <a:pt x="5379" y="3323"/>
                    <a:pt x="4998" y="84"/>
                  </a:cubicBezTo>
                  <a:cubicBezTo>
                    <a:pt x="1759" y="-297"/>
                    <a:pt x="-336" y="560"/>
                    <a:pt x="45" y="37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5" name="Freeform: Shape 1205">
              <a:extLst>
                <a:ext uri="{FF2B5EF4-FFF2-40B4-BE49-F238E27FC236}">
                  <a16:creationId xmlns:a16="http://schemas.microsoft.com/office/drawing/2014/main" id="{08AB670C-6C3B-4F8B-A5AB-EA6B4431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30" y="3530441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48301275 w 9525"/>
                <a:gd name="T5" fmla="*/ 58969275 h 9525"/>
                <a:gd name="T6" fmla="*/ 12925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1738" y="6191"/>
                    <a:pt x="3452" y="6191"/>
                    <a:pt x="5071" y="6191"/>
                  </a:cubicBezTo>
                  <a:cubicBezTo>
                    <a:pt x="4690" y="3239"/>
                    <a:pt x="3833" y="762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6" name="Freeform: Shape 1206">
              <a:extLst>
                <a:ext uri="{FF2B5EF4-FFF2-40B4-BE49-F238E27FC236}">
                  <a16:creationId xmlns:a16="http://schemas.microsoft.com/office/drawing/2014/main" id="{5E3235C2-0A0E-423A-A7FA-60F1E9D98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464" y="4128986"/>
              <a:ext cx="9525" cy="9525"/>
            </a:xfrm>
            <a:custGeom>
              <a:avLst/>
              <a:gdLst>
                <a:gd name="T0" fmla="*/ 47977425 w 9525"/>
                <a:gd name="T1" fmla="*/ 12763500 h 9525"/>
                <a:gd name="T2" fmla="*/ 800100 w 9525"/>
                <a:gd name="T3" fmla="*/ 962025 h 9525"/>
                <a:gd name="T4" fmla="*/ 36185475 w 9525"/>
                <a:gd name="T5" fmla="*/ 48148875 h 9525"/>
                <a:gd name="T6" fmla="*/ 47977425 w 9525"/>
                <a:gd name="T7" fmla="*/ 1276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37" y="1340"/>
                  </a:moveTo>
                  <a:cubicBezTo>
                    <a:pt x="3418" y="959"/>
                    <a:pt x="2751" y="-375"/>
                    <a:pt x="84" y="101"/>
                  </a:cubicBezTo>
                  <a:cubicBezTo>
                    <a:pt x="-297" y="3340"/>
                    <a:pt x="560" y="5435"/>
                    <a:pt x="3799" y="5055"/>
                  </a:cubicBezTo>
                  <a:cubicBezTo>
                    <a:pt x="3894" y="3531"/>
                    <a:pt x="5418" y="3340"/>
                    <a:pt x="5037" y="134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7" name="Freeform: Shape 1207">
              <a:extLst>
                <a:ext uri="{FF2B5EF4-FFF2-40B4-BE49-F238E27FC236}">
                  <a16:creationId xmlns:a16="http://schemas.microsoft.com/office/drawing/2014/main" id="{33FBD840-5D2C-4C6F-BC2A-D7E6702F7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327278"/>
              <a:ext cx="9525" cy="9525"/>
            </a:xfrm>
            <a:custGeom>
              <a:avLst/>
              <a:gdLst>
                <a:gd name="T0" fmla="*/ 0 w 9525"/>
                <a:gd name="T1" fmla="*/ 21717000 h 9525"/>
                <a:gd name="T2" fmla="*/ 70761225 w 9525"/>
                <a:gd name="T3" fmla="*/ 9925050 h 9525"/>
                <a:gd name="T4" fmla="*/ 0 w 9525"/>
                <a:gd name="T5" fmla="*/ 21717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280"/>
                  </a:moveTo>
                  <a:cubicBezTo>
                    <a:pt x="952" y="3328"/>
                    <a:pt x="8572" y="5614"/>
                    <a:pt x="7429" y="1042"/>
                  </a:cubicBezTo>
                  <a:cubicBezTo>
                    <a:pt x="5048" y="566"/>
                    <a:pt x="1714" y="-1625"/>
                    <a:pt x="0" y="22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8" name="Freeform: Shape 1208">
              <a:extLst>
                <a:ext uri="{FF2B5EF4-FFF2-40B4-BE49-F238E27FC236}">
                  <a16:creationId xmlns:a16="http://schemas.microsoft.com/office/drawing/2014/main" id="{1AC2FE46-D676-491D-8C78-9A0B98A65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0310" y="3381661"/>
              <a:ext cx="9525" cy="9525"/>
            </a:xfrm>
            <a:custGeom>
              <a:avLst/>
              <a:gdLst>
                <a:gd name="T0" fmla="*/ 0 w 9525"/>
                <a:gd name="T1" fmla="*/ 82562700 h 9525"/>
                <a:gd name="T2" fmla="*/ 23583900 w 9525"/>
                <a:gd name="T3" fmla="*/ 0 h 9525"/>
                <a:gd name="T4" fmla="*/ 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6953" y="10192"/>
                    <a:pt x="5048" y="2000"/>
                    <a:pt x="2476" y="0"/>
                  </a:cubicBezTo>
                  <a:cubicBezTo>
                    <a:pt x="-191" y="3620"/>
                    <a:pt x="3715" y="6096"/>
                    <a:pt x="0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599" name="Freeform: Shape 1209">
              <a:extLst>
                <a:ext uri="{FF2B5EF4-FFF2-40B4-BE49-F238E27FC236}">
                  <a16:creationId xmlns:a16="http://schemas.microsoft.com/office/drawing/2014/main" id="{3F8C6645-E44F-4AA0-92E3-B75170360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549" y="3601005"/>
              <a:ext cx="9525" cy="9525"/>
            </a:xfrm>
            <a:custGeom>
              <a:avLst/>
              <a:gdLst>
                <a:gd name="T0" fmla="*/ 11791950 w 9525"/>
                <a:gd name="T1" fmla="*/ 152400 h 9525"/>
                <a:gd name="T2" fmla="*/ 0 w 9525"/>
                <a:gd name="T3" fmla="*/ 70923150 h 9525"/>
                <a:gd name="T4" fmla="*/ 11791950 w 9525"/>
                <a:gd name="T5" fmla="*/ 152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16"/>
                  </a:moveTo>
                  <a:cubicBezTo>
                    <a:pt x="2096" y="3731"/>
                    <a:pt x="0" y="4493"/>
                    <a:pt x="0" y="7446"/>
                  </a:cubicBezTo>
                  <a:cubicBezTo>
                    <a:pt x="5810" y="9827"/>
                    <a:pt x="4477" y="-460"/>
                    <a:pt x="1238" y="1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0" name="Freeform: Shape 1210">
              <a:extLst>
                <a:ext uri="{FF2B5EF4-FFF2-40B4-BE49-F238E27FC236}">
                  <a16:creationId xmlns:a16="http://schemas.microsoft.com/office/drawing/2014/main" id="{572BD1C7-0B15-4660-9154-B4549BC43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4157663"/>
              <a:ext cx="9525" cy="9525"/>
            </a:xfrm>
            <a:custGeom>
              <a:avLst/>
              <a:gdLst>
                <a:gd name="T0" fmla="*/ 9906 w 9525"/>
                <a:gd name="T1" fmla="*/ 47177325 h 9525"/>
                <a:gd name="T2" fmla="*/ 0 w 9525"/>
                <a:gd name="T3" fmla="*/ 0 h 9525"/>
                <a:gd name="T4" fmla="*/ 9906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4953"/>
                  </a:moveTo>
                  <a:cubicBezTo>
                    <a:pt x="10096" y="-191"/>
                    <a:pt x="3810" y="1238"/>
                    <a:pt x="0" y="0"/>
                  </a:cubicBezTo>
                  <a:cubicBezTo>
                    <a:pt x="95" y="4763"/>
                    <a:pt x="5334" y="4477"/>
                    <a:pt x="9906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1" name="Freeform: Shape 1211">
              <a:extLst>
                <a:ext uri="{FF2B5EF4-FFF2-40B4-BE49-F238E27FC236}">
                  <a16:creationId xmlns:a16="http://schemas.microsoft.com/office/drawing/2014/main" id="{C2357250-1A67-4BB4-90C4-92B923E4D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9" y="3175921"/>
              <a:ext cx="9525" cy="9525"/>
            </a:xfrm>
            <a:custGeom>
              <a:avLst/>
              <a:gdLst>
                <a:gd name="T0" fmla="*/ 2562225 w 9525"/>
                <a:gd name="T1" fmla="*/ 47177325 h 9525"/>
                <a:gd name="T2" fmla="*/ 85115400 w 9525"/>
                <a:gd name="T3" fmla="*/ 47177325 h 9525"/>
                <a:gd name="T4" fmla="*/ 26146125 w 9525"/>
                <a:gd name="T5" fmla="*/ 0 h 9525"/>
                <a:gd name="T6" fmla="*/ 2562225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9" y="4953"/>
                  </a:moveTo>
                  <a:cubicBezTo>
                    <a:pt x="5412" y="5334"/>
                    <a:pt x="5127" y="3334"/>
                    <a:pt x="8936" y="4953"/>
                  </a:cubicBezTo>
                  <a:cubicBezTo>
                    <a:pt x="8460" y="1715"/>
                    <a:pt x="5698" y="762"/>
                    <a:pt x="2745" y="0"/>
                  </a:cubicBezTo>
                  <a:cubicBezTo>
                    <a:pt x="4269" y="4001"/>
                    <a:pt x="-1255" y="857"/>
                    <a:pt x="26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2" name="Freeform: Shape 1212">
              <a:extLst>
                <a:ext uri="{FF2B5EF4-FFF2-40B4-BE49-F238E27FC236}">
                  <a16:creationId xmlns:a16="http://schemas.microsoft.com/office/drawing/2014/main" id="{00C16663-5850-4DA4-A488-3E0F410D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48" y="3710178"/>
              <a:ext cx="9525" cy="9525"/>
            </a:xfrm>
            <a:custGeom>
              <a:avLst/>
              <a:gdLst>
                <a:gd name="T0" fmla="*/ 82648425 w 9525"/>
                <a:gd name="T1" fmla="*/ 0 h 9525"/>
                <a:gd name="T2" fmla="*/ 95250 w 9525"/>
                <a:gd name="T3" fmla="*/ 0 h 9525"/>
                <a:gd name="T4" fmla="*/ 82648425 w 9525"/>
                <a:gd name="T5" fmla="*/ 58969275 h 9525"/>
                <a:gd name="T6" fmla="*/ 826484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77" y="0"/>
                  </a:moveTo>
                  <a:cubicBezTo>
                    <a:pt x="5820" y="0"/>
                    <a:pt x="2867" y="0"/>
                    <a:pt x="10" y="0"/>
                  </a:cubicBezTo>
                  <a:cubicBezTo>
                    <a:pt x="-276" y="5143"/>
                    <a:pt x="5915" y="4000"/>
                    <a:pt x="8677" y="6191"/>
                  </a:cubicBezTo>
                  <a:cubicBezTo>
                    <a:pt x="8677" y="4096"/>
                    <a:pt x="8677" y="2000"/>
                    <a:pt x="867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3" name="Freeform: Shape 1213">
              <a:extLst>
                <a:ext uri="{FF2B5EF4-FFF2-40B4-BE49-F238E27FC236}">
                  <a16:creationId xmlns:a16="http://schemas.microsoft.com/office/drawing/2014/main" id="{A0C1A0EF-B706-46C4-AEA2-A425E860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753781"/>
              <a:ext cx="9525" cy="9525"/>
            </a:xfrm>
            <a:custGeom>
              <a:avLst/>
              <a:gdLst>
                <a:gd name="T0" fmla="*/ 0 w 9525"/>
                <a:gd name="T1" fmla="*/ 44662725 h 9525"/>
                <a:gd name="T2" fmla="*/ 9906 w 9525"/>
                <a:gd name="T3" fmla="*/ 9277350 h 9525"/>
                <a:gd name="T4" fmla="*/ 0 w 9525"/>
                <a:gd name="T5" fmla="*/ 44662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689"/>
                  </a:moveTo>
                  <a:cubicBezTo>
                    <a:pt x="5048" y="5165"/>
                    <a:pt x="6286" y="1927"/>
                    <a:pt x="9906" y="974"/>
                  </a:cubicBezTo>
                  <a:cubicBezTo>
                    <a:pt x="6477" y="-1883"/>
                    <a:pt x="1905" y="2213"/>
                    <a:pt x="0" y="468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4" name="Freeform: Shape 1214">
              <a:extLst>
                <a:ext uri="{FF2B5EF4-FFF2-40B4-BE49-F238E27FC236}">
                  <a16:creationId xmlns:a16="http://schemas.microsoft.com/office/drawing/2014/main" id="{BEDB6893-2F98-43F2-AFCC-83C4ADE28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55" y="3221736"/>
              <a:ext cx="9525" cy="19050"/>
            </a:xfrm>
            <a:custGeom>
              <a:avLst/>
              <a:gdLst>
                <a:gd name="T0" fmla="*/ 2402 w 9525"/>
                <a:gd name="T1" fmla="*/ 28480 h 19050"/>
                <a:gd name="T2" fmla="*/ 9831 w 9525"/>
                <a:gd name="T3" fmla="*/ 26003 h 19050"/>
                <a:gd name="T4" fmla="*/ 4878 w 9525"/>
                <a:gd name="T5" fmla="*/ 0 h 19050"/>
                <a:gd name="T6" fmla="*/ 2402 w 9525"/>
                <a:gd name="T7" fmla="*/ 21050 h 19050"/>
                <a:gd name="T8" fmla="*/ 4878 w 9525"/>
                <a:gd name="T9" fmla="*/ 17335 h 19050"/>
                <a:gd name="T10" fmla="*/ 2402 w 9525"/>
                <a:gd name="T11" fmla="*/ 2848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402" y="28480"/>
                  </a:moveTo>
                  <a:cubicBezTo>
                    <a:pt x="782" y="18955"/>
                    <a:pt x="7450" y="23050"/>
                    <a:pt x="9831" y="26003"/>
                  </a:cubicBezTo>
                  <a:cubicBezTo>
                    <a:pt x="7069" y="16764"/>
                    <a:pt x="14213" y="2667"/>
                    <a:pt x="4878" y="0"/>
                  </a:cubicBezTo>
                  <a:cubicBezTo>
                    <a:pt x="6878" y="4191"/>
                    <a:pt x="11355" y="20955"/>
                    <a:pt x="2402" y="21050"/>
                  </a:cubicBezTo>
                  <a:cubicBezTo>
                    <a:pt x="2687" y="19240"/>
                    <a:pt x="4402" y="18955"/>
                    <a:pt x="4878" y="17335"/>
                  </a:cubicBezTo>
                  <a:cubicBezTo>
                    <a:pt x="-1504" y="16954"/>
                    <a:pt x="-837" y="25813"/>
                    <a:pt x="2402" y="284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5" name="Freeform: Shape 1215">
              <a:extLst>
                <a:ext uri="{FF2B5EF4-FFF2-40B4-BE49-F238E27FC236}">
                  <a16:creationId xmlns:a16="http://schemas.microsoft.com/office/drawing/2014/main" id="{50F52697-3A59-44F7-9479-E23233A74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6" y="3251452"/>
              <a:ext cx="9525" cy="9525"/>
            </a:xfrm>
            <a:custGeom>
              <a:avLst/>
              <a:gdLst>
                <a:gd name="T0" fmla="*/ 247650 w 9525"/>
                <a:gd name="T1" fmla="*/ 19050 h 9525"/>
                <a:gd name="T2" fmla="*/ 23841075 w 9525"/>
                <a:gd name="T3" fmla="*/ 58988325 h 9525"/>
                <a:gd name="T4" fmla="*/ 247650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" y="2"/>
                  </a:moveTo>
                  <a:cubicBezTo>
                    <a:pt x="-164" y="3050"/>
                    <a:pt x="693" y="5145"/>
                    <a:pt x="2503" y="6193"/>
                  </a:cubicBezTo>
                  <a:cubicBezTo>
                    <a:pt x="3265" y="3145"/>
                    <a:pt x="4979" y="-93"/>
                    <a:pt x="26" y="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6" name="Freeform: Shape 1216">
              <a:extLst>
                <a:ext uri="{FF2B5EF4-FFF2-40B4-BE49-F238E27FC236}">
                  <a16:creationId xmlns:a16="http://schemas.microsoft.com/office/drawing/2014/main" id="{09D92E45-D6BC-4F23-ABCC-DAE6CB1A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119" y="3817814"/>
              <a:ext cx="9525" cy="9525"/>
            </a:xfrm>
            <a:custGeom>
              <a:avLst/>
              <a:gdLst>
                <a:gd name="T0" fmla="*/ 0 w 9525"/>
                <a:gd name="T1" fmla="*/ 187 h 9525"/>
                <a:gd name="T2" fmla="*/ 70761225 w 9525"/>
                <a:gd name="T3" fmla="*/ 12569 h 9525"/>
                <a:gd name="T4" fmla="*/ 70761225 w 9525"/>
                <a:gd name="T5" fmla="*/ 1425 h 9525"/>
                <a:gd name="T6" fmla="*/ 0 w 9525"/>
                <a:gd name="T7" fmla="*/ 1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7"/>
                  </a:moveTo>
                  <a:cubicBezTo>
                    <a:pt x="4286" y="2473"/>
                    <a:pt x="4667" y="8664"/>
                    <a:pt x="7429" y="12569"/>
                  </a:cubicBezTo>
                  <a:cubicBezTo>
                    <a:pt x="10382" y="9426"/>
                    <a:pt x="7429" y="5235"/>
                    <a:pt x="7429" y="1425"/>
                  </a:cubicBezTo>
                  <a:cubicBezTo>
                    <a:pt x="3619" y="2282"/>
                    <a:pt x="3810" y="-766"/>
                    <a:pt x="0" y="1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7" name="Freeform: Shape 1217">
              <a:extLst>
                <a:ext uri="{FF2B5EF4-FFF2-40B4-BE49-F238E27FC236}">
                  <a16:creationId xmlns:a16="http://schemas.microsoft.com/office/drawing/2014/main" id="{507B5DD3-9EE5-42E9-928F-B92505C0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408" y="3189341"/>
              <a:ext cx="9525" cy="9525"/>
            </a:xfrm>
            <a:custGeom>
              <a:avLst/>
              <a:gdLst>
                <a:gd name="T0" fmla="*/ 23107650 w 9525"/>
                <a:gd name="T1" fmla="*/ 72675750 h 9525"/>
                <a:gd name="T2" fmla="*/ 58483500 w 9525"/>
                <a:gd name="T3" fmla="*/ 1914525 h 9525"/>
                <a:gd name="T4" fmla="*/ 23107650 w 9525"/>
                <a:gd name="T5" fmla="*/ 72675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6" y="7630"/>
                  </a:moveTo>
                  <a:cubicBezTo>
                    <a:pt x="3569" y="5058"/>
                    <a:pt x="4331" y="2106"/>
                    <a:pt x="6140" y="201"/>
                  </a:cubicBezTo>
                  <a:cubicBezTo>
                    <a:pt x="806" y="-1323"/>
                    <a:pt x="-2527" y="6297"/>
                    <a:pt x="2426" y="76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8" name="Freeform: Shape 1218">
              <a:extLst>
                <a:ext uri="{FF2B5EF4-FFF2-40B4-BE49-F238E27FC236}">
                  <a16:creationId xmlns:a16="http://schemas.microsoft.com/office/drawing/2014/main" id="{680A0776-C29A-407C-A29F-A7AB232CD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296" y="3205639"/>
              <a:ext cx="9525" cy="9525"/>
            </a:xfrm>
            <a:custGeom>
              <a:avLst/>
              <a:gdLst>
                <a:gd name="T0" fmla="*/ 30984825 w 9525"/>
                <a:gd name="T1" fmla="*/ 11144 h 9525"/>
                <a:gd name="T2" fmla="*/ 30984825 w 9525"/>
                <a:gd name="T3" fmla="*/ 0 h 9525"/>
                <a:gd name="T4" fmla="*/ 3098482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53" y="11144"/>
                  </a:moveTo>
                  <a:cubicBezTo>
                    <a:pt x="3253" y="7429"/>
                    <a:pt x="3253" y="3715"/>
                    <a:pt x="3253" y="0"/>
                  </a:cubicBezTo>
                  <a:cubicBezTo>
                    <a:pt x="-843" y="1524"/>
                    <a:pt x="-1319" y="11049"/>
                    <a:pt x="3253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09" name="Freeform: Shape 1219">
              <a:extLst>
                <a:ext uri="{FF2B5EF4-FFF2-40B4-BE49-F238E27FC236}">
                  <a16:creationId xmlns:a16="http://schemas.microsoft.com/office/drawing/2014/main" id="{A5D043EB-9ADB-434B-9C4E-3EDA063AC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009" y="3418808"/>
              <a:ext cx="9525" cy="9525"/>
            </a:xfrm>
            <a:custGeom>
              <a:avLst/>
              <a:gdLst>
                <a:gd name="T0" fmla="*/ 2633 w 9525"/>
                <a:gd name="T1" fmla="*/ 58969275 h 9525"/>
                <a:gd name="T2" fmla="*/ 6348 w 9525"/>
                <a:gd name="T3" fmla="*/ 11791950 h 9525"/>
                <a:gd name="T4" fmla="*/ 10063 w 9525"/>
                <a:gd name="T5" fmla="*/ 47177325 h 9525"/>
                <a:gd name="T6" fmla="*/ 8825 w 9525"/>
                <a:gd name="T7" fmla="*/ 0 h 9525"/>
                <a:gd name="T8" fmla="*/ 157 w 9525"/>
                <a:gd name="T9" fmla="*/ 0 h 9525"/>
                <a:gd name="T10" fmla="*/ 2633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33" y="6191"/>
                  </a:moveTo>
                  <a:cubicBezTo>
                    <a:pt x="5205" y="5906"/>
                    <a:pt x="2919" y="762"/>
                    <a:pt x="6348" y="1238"/>
                  </a:cubicBezTo>
                  <a:cubicBezTo>
                    <a:pt x="7682" y="2381"/>
                    <a:pt x="6729" y="5810"/>
                    <a:pt x="10063" y="4953"/>
                  </a:cubicBezTo>
                  <a:cubicBezTo>
                    <a:pt x="10349" y="2572"/>
                    <a:pt x="8634" y="2191"/>
                    <a:pt x="8825" y="0"/>
                  </a:cubicBezTo>
                  <a:cubicBezTo>
                    <a:pt x="5967" y="0"/>
                    <a:pt x="3014" y="0"/>
                    <a:pt x="157" y="0"/>
                  </a:cubicBezTo>
                  <a:cubicBezTo>
                    <a:pt x="633" y="2381"/>
                    <a:pt x="-1558" y="7525"/>
                    <a:pt x="263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0" name="Freeform: Shape 1220">
              <a:extLst>
                <a:ext uri="{FF2B5EF4-FFF2-40B4-BE49-F238E27FC236}">
                  <a16:creationId xmlns:a16="http://schemas.microsoft.com/office/drawing/2014/main" id="{5C156B9D-A31B-4CEA-8137-12C2DD1E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319" y="4125371"/>
              <a:ext cx="9525" cy="9525"/>
            </a:xfrm>
            <a:custGeom>
              <a:avLst/>
              <a:gdLst>
                <a:gd name="T0" fmla="*/ 9886950 w 9525"/>
                <a:gd name="T1" fmla="*/ 58988325 h 9525"/>
                <a:gd name="T2" fmla="*/ 45272325 w 9525"/>
                <a:gd name="T3" fmla="*/ 19050 h 9525"/>
                <a:gd name="T4" fmla="*/ 9886950 w 9525"/>
                <a:gd name="T5" fmla="*/ 58988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" y="6193"/>
                  </a:moveTo>
                  <a:cubicBezTo>
                    <a:pt x="4944" y="6765"/>
                    <a:pt x="5039" y="3526"/>
                    <a:pt x="4753" y="2"/>
                  </a:cubicBezTo>
                  <a:cubicBezTo>
                    <a:pt x="1038" y="-93"/>
                    <a:pt x="-1533" y="3716"/>
                    <a:pt x="1038" y="6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1" name="Freeform: Shape 1221">
              <a:extLst>
                <a:ext uri="{FF2B5EF4-FFF2-40B4-BE49-F238E27FC236}">
                  <a16:creationId xmlns:a16="http://schemas.microsoft.com/office/drawing/2014/main" id="{27E2E8B2-9A47-43D9-A554-0265A7334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086" y="4371999"/>
              <a:ext cx="9525" cy="9525"/>
            </a:xfrm>
            <a:custGeom>
              <a:avLst/>
              <a:gdLst>
                <a:gd name="T0" fmla="*/ 37957125 w 9525"/>
                <a:gd name="T1" fmla="*/ 59645550 h 9525"/>
                <a:gd name="T2" fmla="*/ 26165175 w 9525"/>
                <a:gd name="T3" fmla="*/ 676275 h 9525"/>
                <a:gd name="T4" fmla="*/ 37957125 w 9525"/>
                <a:gd name="T5" fmla="*/ 59645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5" y="6262"/>
                  </a:moveTo>
                  <a:cubicBezTo>
                    <a:pt x="4367" y="3405"/>
                    <a:pt x="3795" y="1500"/>
                    <a:pt x="2747" y="71"/>
                  </a:cubicBezTo>
                  <a:cubicBezTo>
                    <a:pt x="-2015" y="-881"/>
                    <a:pt x="80" y="8072"/>
                    <a:pt x="3985" y="62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2" name="Freeform: Shape 1222">
              <a:extLst>
                <a:ext uri="{FF2B5EF4-FFF2-40B4-BE49-F238E27FC236}">
                  <a16:creationId xmlns:a16="http://schemas.microsoft.com/office/drawing/2014/main" id="{C8F01FC3-B32D-439B-A3A8-AFEA0B3F9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664" y="3458528"/>
              <a:ext cx="9525" cy="9525"/>
            </a:xfrm>
            <a:custGeom>
              <a:avLst/>
              <a:gdLst>
                <a:gd name="T0" fmla="*/ 13858875 w 9525"/>
                <a:gd name="T1" fmla="*/ 0 h 9525"/>
                <a:gd name="T2" fmla="*/ 25650825 w 9525"/>
                <a:gd name="T3" fmla="*/ 9906 h 9525"/>
                <a:gd name="T4" fmla="*/ 13858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5" y="0"/>
                  </a:moveTo>
                  <a:cubicBezTo>
                    <a:pt x="-259" y="1810"/>
                    <a:pt x="-1117" y="9811"/>
                    <a:pt x="2693" y="9906"/>
                  </a:cubicBezTo>
                  <a:cubicBezTo>
                    <a:pt x="1741" y="5429"/>
                    <a:pt x="6503" y="1429"/>
                    <a:pt x="145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3" name="Freeform: Shape 1223">
              <a:extLst>
                <a:ext uri="{FF2B5EF4-FFF2-40B4-BE49-F238E27FC236}">
                  <a16:creationId xmlns:a16="http://schemas.microsoft.com/office/drawing/2014/main" id="{54076256-6813-427A-A9ED-0C06457FD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375" y="3713873"/>
              <a:ext cx="9525" cy="9525"/>
            </a:xfrm>
            <a:custGeom>
              <a:avLst/>
              <a:gdLst>
                <a:gd name="T0" fmla="*/ 76 w 9525"/>
                <a:gd name="T1" fmla="*/ 23774400 h 9525"/>
                <a:gd name="T2" fmla="*/ 2553 w 9525"/>
                <a:gd name="T3" fmla="*/ 59159775 h 9525"/>
                <a:gd name="T4" fmla="*/ 9982 w 9525"/>
                <a:gd name="T5" fmla="*/ 35575875 h 9525"/>
                <a:gd name="T6" fmla="*/ 5029 w 9525"/>
                <a:gd name="T7" fmla="*/ 190500 h 9525"/>
                <a:gd name="T8" fmla="*/ 76 w 9525"/>
                <a:gd name="T9" fmla="*/ 2377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" y="2496"/>
                  </a:moveTo>
                  <a:cubicBezTo>
                    <a:pt x="2267" y="2401"/>
                    <a:pt x="3029" y="3735"/>
                    <a:pt x="2553" y="6211"/>
                  </a:cubicBezTo>
                  <a:cubicBezTo>
                    <a:pt x="7220" y="5354"/>
                    <a:pt x="9792" y="9640"/>
                    <a:pt x="9982" y="3735"/>
                  </a:cubicBezTo>
                  <a:cubicBezTo>
                    <a:pt x="5982" y="4878"/>
                    <a:pt x="8268" y="-361"/>
                    <a:pt x="5029" y="20"/>
                  </a:cubicBezTo>
                  <a:cubicBezTo>
                    <a:pt x="5887" y="3354"/>
                    <a:pt x="-781" y="-933"/>
                    <a:pt x="76" y="24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4" name="Freeform: Shape 1224">
              <a:extLst>
                <a:ext uri="{FF2B5EF4-FFF2-40B4-BE49-F238E27FC236}">
                  <a16:creationId xmlns:a16="http://schemas.microsoft.com/office/drawing/2014/main" id="{1DA1B945-890F-4FEE-B433-62597B456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832" y="3358118"/>
              <a:ext cx="9525" cy="9525"/>
            </a:xfrm>
            <a:custGeom>
              <a:avLst/>
              <a:gdLst>
                <a:gd name="T0" fmla="*/ 914400 w 9525"/>
                <a:gd name="T1" fmla="*/ 35537775 h 9525"/>
                <a:gd name="T2" fmla="*/ 59883675 w 9525"/>
                <a:gd name="T3" fmla="*/ 11944350 h 9525"/>
                <a:gd name="T4" fmla="*/ 914400 w 9525"/>
                <a:gd name="T5" fmla="*/ 3553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" y="3731"/>
                  </a:moveTo>
                  <a:cubicBezTo>
                    <a:pt x="2572" y="6303"/>
                    <a:pt x="5429" y="3731"/>
                    <a:pt x="6287" y="1254"/>
                  </a:cubicBezTo>
                  <a:cubicBezTo>
                    <a:pt x="4382" y="-746"/>
                    <a:pt x="-762" y="-651"/>
                    <a:pt x="96" y="37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5" name="Freeform: Shape 1225">
              <a:extLst>
                <a:ext uri="{FF2B5EF4-FFF2-40B4-BE49-F238E27FC236}">
                  <a16:creationId xmlns:a16="http://schemas.microsoft.com/office/drawing/2014/main" id="{670E7DCC-F301-4F0E-B5AA-C93C9600B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309" y="3286129"/>
              <a:ext cx="9525" cy="9525"/>
            </a:xfrm>
            <a:custGeom>
              <a:avLst/>
              <a:gdLst>
                <a:gd name="T0" fmla="*/ 34023300 w 9525"/>
                <a:gd name="T1" fmla="*/ 48044100 h 9525"/>
                <a:gd name="T2" fmla="*/ 34023300 w 9525"/>
                <a:gd name="T3" fmla="*/ 866775 h 9525"/>
                <a:gd name="T4" fmla="*/ 34023300 w 9525"/>
                <a:gd name="T5" fmla="*/ 48044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72" y="5044"/>
                  </a:moveTo>
                  <a:cubicBezTo>
                    <a:pt x="3572" y="3425"/>
                    <a:pt x="3572" y="1710"/>
                    <a:pt x="3572" y="91"/>
                  </a:cubicBezTo>
                  <a:cubicBezTo>
                    <a:pt x="-1191" y="-861"/>
                    <a:pt x="-1191" y="5997"/>
                    <a:pt x="3572" y="50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6" name="Freeform: Shape 1226">
              <a:extLst>
                <a:ext uri="{FF2B5EF4-FFF2-40B4-BE49-F238E27FC236}">
                  <a16:creationId xmlns:a16="http://schemas.microsoft.com/office/drawing/2014/main" id="{F33B7B98-0677-4CEE-BCB1-E050B33C4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451" y="3215268"/>
              <a:ext cx="9525" cy="9525"/>
            </a:xfrm>
            <a:custGeom>
              <a:avLst/>
              <a:gdLst>
                <a:gd name="T0" fmla="*/ 47177325 w 9525"/>
                <a:gd name="T1" fmla="*/ 61607700 h 9525"/>
                <a:gd name="T2" fmla="*/ 11791950 w 9525"/>
                <a:gd name="T3" fmla="*/ 14430375 h 9525"/>
                <a:gd name="T4" fmla="*/ 0 w 9525"/>
                <a:gd name="T5" fmla="*/ 85201125 h 9525"/>
                <a:gd name="T6" fmla="*/ 47177325 w 9525"/>
                <a:gd name="T7" fmla="*/ 61607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468"/>
                  </a:moveTo>
                  <a:cubicBezTo>
                    <a:pt x="2572" y="6659"/>
                    <a:pt x="4667" y="-3819"/>
                    <a:pt x="1238" y="1515"/>
                  </a:cubicBezTo>
                  <a:cubicBezTo>
                    <a:pt x="4858" y="3230"/>
                    <a:pt x="857" y="7611"/>
                    <a:pt x="0" y="8945"/>
                  </a:cubicBezTo>
                  <a:cubicBezTo>
                    <a:pt x="2762" y="9326"/>
                    <a:pt x="4667" y="8659"/>
                    <a:pt x="4953" y="64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7" name="Freeform: Shape 1227">
              <a:extLst>
                <a:ext uri="{FF2B5EF4-FFF2-40B4-BE49-F238E27FC236}">
                  <a16:creationId xmlns:a16="http://schemas.microsoft.com/office/drawing/2014/main" id="{0D3D3AF6-4AA5-4CA3-889A-11F2A5627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660553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8574 h 9525"/>
                <a:gd name="T4" fmla="*/ 35385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1905" y="7334"/>
                    <a:pt x="3429" y="12859"/>
                    <a:pt x="0" y="18574"/>
                  </a:cubicBezTo>
                  <a:cubicBezTo>
                    <a:pt x="5620" y="17717"/>
                    <a:pt x="6763" y="1619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8" name="Freeform: Shape 1228">
              <a:extLst>
                <a:ext uri="{FF2B5EF4-FFF2-40B4-BE49-F238E27FC236}">
                  <a16:creationId xmlns:a16="http://schemas.microsoft.com/office/drawing/2014/main" id="{2C3EAD98-8B89-4D02-B067-368ED400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522" y="3629596"/>
              <a:ext cx="9525" cy="9525"/>
            </a:xfrm>
            <a:custGeom>
              <a:avLst/>
              <a:gdLst>
                <a:gd name="T0" fmla="*/ 738 w 9525"/>
                <a:gd name="T1" fmla="*/ 35385375 h 9525"/>
                <a:gd name="T2" fmla="*/ 10644 w 9525"/>
                <a:gd name="T3" fmla="*/ 0 h 9525"/>
                <a:gd name="T4" fmla="*/ 738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38" y="3715"/>
                  </a:moveTo>
                  <a:cubicBezTo>
                    <a:pt x="2358" y="857"/>
                    <a:pt x="10073" y="3905"/>
                    <a:pt x="10644" y="0"/>
                  </a:cubicBezTo>
                  <a:cubicBezTo>
                    <a:pt x="9025" y="571"/>
                    <a:pt x="-3072" y="-571"/>
                    <a:pt x="73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19" name="Freeform: Shape 1229">
              <a:extLst>
                <a:ext uri="{FF2B5EF4-FFF2-40B4-BE49-F238E27FC236}">
                  <a16:creationId xmlns:a16="http://schemas.microsoft.com/office/drawing/2014/main" id="{43A91F13-E60C-4B59-8398-7CE5A5056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184" y="3581209"/>
              <a:ext cx="9525" cy="9525"/>
            </a:xfrm>
            <a:custGeom>
              <a:avLst/>
              <a:gdLst>
                <a:gd name="T0" fmla="*/ 12525375 w 9525"/>
                <a:gd name="T1" fmla="*/ 58969275 h 9525"/>
                <a:gd name="T2" fmla="*/ 47901225 w 9525"/>
                <a:gd name="T3" fmla="*/ 11791950 h 9525"/>
                <a:gd name="T4" fmla="*/ 723900 w 9525"/>
                <a:gd name="T5" fmla="*/ 0 h 9525"/>
                <a:gd name="T6" fmla="*/ 1252537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15" y="6191"/>
                  </a:moveTo>
                  <a:cubicBezTo>
                    <a:pt x="4553" y="6572"/>
                    <a:pt x="5410" y="4477"/>
                    <a:pt x="5029" y="1238"/>
                  </a:cubicBezTo>
                  <a:cubicBezTo>
                    <a:pt x="2839" y="1333"/>
                    <a:pt x="1124" y="953"/>
                    <a:pt x="76" y="0"/>
                  </a:cubicBezTo>
                  <a:cubicBezTo>
                    <a:pt x="-495" y="3048"/>
                    <a:pt x="2362" y="2667"/>
                    <a:pt x="13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0" name="Freeform: Shape 1230">
              <a:extLst>
                <a:ext uri="{FF2B5EF4-FFF2-40B4-BE49-F238E27FC236}">
                  <a16:creationId xmlns:a16="http://schemas.microsoft.com/office/drawing/2014/main" id="{F4F4EF42-9EAE-4AD2-A198-FE778B450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9583" y="3194368"/>
              <a:ext cx="9525" cy="9525"/>
            </a:xfrm>
            <a:custGeom>
              <a:avLst/>
              <a:gdLst>
                <a:gd name="T0" fmla="*/ 32308800 w 9525"/>
                <a:gd name="T1" fmla="*/ 16224 h 9525"/>
                <a:gd name="T2" fmla="*/ 32308800 w 9525"/>
                <a:gd name="T3" fmla="*/ 126 h 9525"/>
                <a:gd name="T4" fmla="*/ 32308800 w 9525"/>
                <a:gd name="T5" fmla="*/ 1622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92" y="16224"/>
                  </a:moveTo>
                  <a:cubicBezTo>
                    <a:pt x="1296" y="9842"/>
                    <a:pt x="3392" y="6032"/>
                    <a:pt x="3392" y="126"/>
                  </a:cubicBezTo>
                  <a:cubicBezTo>
                    <a:pt x="-2609" y="-1588"/>
                    <a:pt x="629" y="14700"/>
                    <a:pt x="3392" y="16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1" name="Freeform: Shape 1231">
              <a:extLst>
                <a:ext uri="{FF2B5EF4-FFF2-40B4-BE49-F238E27FC236}">
                  <a16:creationId xmlns:a16="http://schemas.microsoft.com/office/drawing/2014/main" id="{A302E22A-E31D-4D98-9DEC-5C4C942AD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783" y="3557549"/>
              <a:ext cx="9525" cy="9525"/>
            </a:xfrm>
            <a:custGeom>
              <a:avLst/>
              <a:gdLst>
                <a:gd name="T0" fmla="*/ 0 w 9525"/>
                <a:gd name="T1" fmla="*/ 1266825 h 9525"/>
                <a:gd name="T2" fmla="*/ 0 w 9525"/>
                <a:gd name="T3" fmla="*/ 36652200 h 9525"/>
                <a:gd name="T4" fmla="*/ 47177325 w 9525"/>
                <a:gd name="T5" fmla="*/ 13068300 h 9525"/>
                <a:gd name="T6" fmla="*/ 0 w 9525"/>
                <a:gd name="T7" fmla="*/ 126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3"/>
                  </a:moveTo>
                  <a:cubicBezTo>
                    <a:pt x="0" y="1372"/>
                    <a:pt x="0" y="2610"/>
                    <a:pt x="0" y="3848"/>
                  </a:cubicBezTo>
                  <a:cubicBezTo>
                    <a:pt x="2858" y="4229"/>
                    <a:pt x="4667" y="3562"/>
                    <a:pt x="4953" y="1372"/>
                  </a:cubicBezTo>
                  <a:cubicBezTo>
                    <a:pt x="3238" y="991"/>
                    <a:pt x="2572" y="-438"/>
                    <a:pt x="0" y="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2" name="Freeform: Shape 1232">
              <a:extLst>
                <a:ext uri="{FF2B5EF4-FFF2-40B4-BE49-F238E27FC236}">
                  <a16:creationId xmlns:a16="http://schemas.microsoft.com/office/drawing/2014/main" id="{45D42ED2-A772-4430-A0BD-CD84E2DD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932" y="3013519"/>
              <a:ext cx="9525" cy="9525"/>
            </a:xfrm>
            <a:custGeom>
              <a:avLst/>
              <a:gdLst>
                <a:gd name="T0" fmla="*/ 22174200 w 9525"/>
                <a:gd name="T1" fmla="*/ 70770750 h 9525"/>
                <a:gd name="T2" fmla="*/ 22174200 w 9525"/>
                <a:gd name="T3" fmla="*/ 0 h 9525"/>
                <a:gd name="T4" fmla="*/ 22174200 w 9525"/>
                <a:gd name="T5" fmla="*/ 70770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28" y="7430"/>
                  </a:moveTo>
                  <a:cubicBezTo>
                    <a:pt x="3281" y="6572"/>
                    <a:pt x="5091" y="476"/>
                    <a:pt x="2328" y="0"/>
                  </a:cubicBezTo>
                  <a:cubicBezTo>
                    <a:pt x="2328" y="3334"/>
                    <a:pt x="-2910" y="5715"/>
                    <a:pt x="2328" y="743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3" name="Freeform: Shape 1233">
              <a:extLst>
                <a:ext uri="{FF2B5EF4-FFF2-40B4-BE49-F238E27FC236}">
                  <a16:creationId xmlns:a16="http://schemas.microsoft.com/office/drawing/2014/main" id="{EA8B0853-DA20-4CC8-B295-017D5F2DD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85352"/>
              <a:ext cx="9525" cy="9525"/>
            </a:xfrm>
            <a:custGeom>
              <a:avLst/>
              <a:gdLst>
                <a:gd name="T0" fmla="*/ 0 w 9525"/>
                <a:gd name="T1" fmla="*/ 23812500 h 9525"/>
                <a:gd name="T2" fmla="*/ 82562700 w 9525"/>
                <a:gd name="T3" fmla="*/ 12020550 h 9525"/>
                <a:gd name="T4" fmla="*/ 0 w 9525"/>
                <a:gd name="T5" fmla="*/ 23812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00"/>
                  </a:moveTo>
                  <a:cubicBezTo>
                    <a:pt x="1715" y="4214"/>
                    <a:pt x="8668" y="4881"/>
                    <a:pt x="8668" y="1262"/>
                  </a:cubicBezTo>
                  <a:cubicBezTo>
                    <a:pt x="6001" y="595"/>
                    <a:pt x="667" y="-1786"/>
                    <a:pt x="0" y="25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4" name="Freeform: Shape 1234">
              <a:extLst>
                <a:ext uri="{FF2B5EF4-FFF2-40B4-BE49-F238E27FC236}">
                  <a16:creationId xmlns:a16="http://schemas.microsoft.com/office/drawing/2014/main" id="{9C356930-A6C5-4B11-BECC-0DF4D887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964" y="3567589"/>
              <a:ext cx="9525" cy="9525"/>
            </a:xfrm>
            <a:custGeom>
              <a:avLst/>
              <a:gdLst>
                <a:gd name="T0" fmla="*/ 79019400 w 9525"/>
                <a:gd name="T1" fmla="*/ 11791950 h 9525"/>
                <a:gd name="T2" fmla="*/ 8248650 w 9525"/>
                <a:gd name="T3" fmla="*/ 0 h 9525"/>
                <a:gd name="T4" fmla="*/ 8248650 w 9525"/>
                <a:gd name="T5" fmla="*/ 58969275 h 9525"/>
                <a:gd name="T6" fmla="*/ 79019400 w 9525"/>
                <a:gd name="T7" fmla="*/ 1179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96" y="1238"/>
                  </a:moveTo>
                  <a:cubicBezTo>
                    <a:pt x="4486" y="2191"/>
                    <a:pt x="3724" y="0"/>
                    <a:pt x="866" y="0"/>
                  </a:cubicBezTo>
                  <a:cubicBezTo>
                    <a:pt x="1628" y="3905"/>
                    <a:pt x="-1419" y="3810"/>
                    <a:pt x="866" y="6191"/>
                  </a:cubicBezTo>
                  <a:cubicBezTo>
                    <a:pt x="5248" y="2762"/>
                    <a:pt x="4581" y="4572"/>
                    <a:pt x="8296" y="12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5" name="Freeform: Shape 1235">
              <a:extLst>
                <a:ext uri="{FF2B5EF4-FFF2-40B4-BE49-F238E27FC236}">
                  <a16:creationId xmlns:a16="http://schemas.microsoft.com/office/drawing/2014/main" id="{FEDB2B75-DB0E-46B5-8604-EA3779247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0" y="3622027"/>
              <a:ext cx="9525" cy="9525"/>
            </a:xfrm>
            <a:custGeom>
              <a:avLst/>
              <a:gdLst>
                <a:gd name="T0" fmla="*/ 8172450 w 9525"/>
                <a:gd name="T1" fmla="*/ 45 h 9525"/>
                <a:gd name="T2" fmla="*/ 8172450 w 9525"/>
                <a:gd name="T3" fmla="*/ 11189 h 9525"/>
                <a:gd name="T4" fmla="*/ 55359300 w 9525"/>
                <a:gd name="T5" fmla="*/ 3760 h 9525"/>
                <a:gd name="T6" fmla="*/ 8172450 w 9525"/>
                <a:gd name="T7" fmla="*/ 4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8" y="45"/>
                  </a:moveTo>
                  <a:cubicBezTo>
                    <a:pt x="-1332" y="4141"/>
                    <a:pt x="1430" y="5570"/>
                    <a:pt x="858" y="11189"/>
                  </a:cubicBezTo>
                  <a:cubicBezTo>
                    <a:pt x="5430" y="11570"/>
                    <a:pt x="4573" y="6713"/>
                    <a:pt x="5812" y="3760"/>
                  </a:cubicBezTo>
                  <a:cubicBezTo>
                    <a:pt x="858" y="4522"/>
                    <a:pt x="7145" y="-526"/>
                    <a:pt x="858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6" name="Freeform: Shape 1236">
              <a:extLst>
                <a:ext uri="{FF2B5EF4-FFF2-40B4-BE49-F238E27FC236}">
                  <a16:creationId xmlns:a16="http://schemas.microsoft.com/office/drawing/2014/main" id="{BCFA8FCA-F966-4384-91FF-155EEC8F6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497" y="3367983"/>
              <a:ext cx="9525" cy="9525"/>
            </a:xfrm>
            <a:custGeom>
              <a:avLst/>
              <a:gdLst>
                <a:gd name="T0" fmla="*/ 0 w 9525"/>
                <a:gd name="T1" fmla="*/ 12344400 h 9525"/>
                <a:gd name="T2" fmla="*/ 0 w 9525"/>
                <a:gd name="T3" fmla="*/ 71313675 h 9525"/>
                <a:gd name="T4" fmla="*/ 58969275 w 9525"/>
                <a:gd name="T5" fmla="*/ 59521725 h 9525"/>
                <a:gd name="T6" fmla="*/ 58969275 w 9525"/>
                <a:gd name="T7" fmla="*/ 542925 h 9525"/>
                <a:gd name="T8" fmla="*/ 0 w 9525"/>
                <a:gd name="T9" fmla="*/ 1234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96"/>
                  </a:moveTo>
                  <a:cubicBezTo>
                    <a:pt x="191" y="4344"/>
                    <a:pt x="2381" y="5106"/>
                    <a:pt x="0" y="7487"/>
                  </a:cubicBezTo>
                  <a:cubicBezTo>
                    <a:pt x="1810" y="6820"/>
                    <a:pt x="6382" y="8916"/>
                    <a:pt x="6191" y="6249"/>
                  </a:cubicBezTo>
                  <a:cubicBezTo>
                    <a:pt x="-95" y="4344"/>
                    <a:pt x="5239" y="4058"/>
                    <a:pt x="6191" y="57"/>
                  </a:cubicBezTo>
                  <a:cubicBezTo>
                    <a:pt x="3239" y="-419"/>
                    <a:pt x="3524" y="2248"/>
                    <a:pt x="0" y="12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7" name="Freeform: Shape 1237">
              <a:extLst>
                <a:ext uri="{FF2B5EF4-FFF2-40B4-BE49-F238E27FC236}">
                  <a16:creationId xmlns:a16="http://schemas.microsoft.com/office/drawing/2014/main" id="{B528882D-0D62-4FD4-A496-941409579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639" y="3394043"/>
              <a:ext cx="9525" cy="9525"/>
            </a:xfrm>
            <a:custGeom>
              <a:avLst/>
              <a:gdLst>
                <a:gd name="T0" fmla="*/ 3715 w 9525"/>
                <a:gd name="T1" fmla="*/ 12383 h 9525"/>
                <a:gd name="T2" fmla="*/ 7429 w 9525"/>
                <a:gd name="T3" fmla="*/ 0 h 9525"/>
                <a:gd name="T4" fmla="*/ 7429 w 9525"/>
                <a:gd name="T5" fmla="*/ 7429 h 9525"/>
                <a:gd name="T6" fmla="*/ 0 w 9525"/>
                <a:gd name="T7" fmla="*/ 8668 h 9525"/>
                <a:gd name="T8" fmla="*/ 3715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12383"/>
                  </a:moveTo>
                  <a:cubicBezTo>
                    <a:pt x="5334" y="8477"/>
                    <a:pt x="15716" y="2667"/>
                    <a:pt x="7429" y="0"/>
                  </a:cubicBezTo>
                  <a:cubicBezTo>
                    <a:pt x="7429" y="2476"/>
                    <a:pt x="7429" y="4953"/>
                    <a:pt x="7429" y="7429"/>
                  </a:cubicBezTo>
                  <a:cubicBezTo>
                    <a:pt x="5239" y="8096"/>
                    <a:pt x="95" y="5905"/>
                    <a:pt x="0" y="8668"/>
                  </a:cubicBezTo>
                  <a:cubicBezTo>
                    <a:pt x="2762" y="8287"/>
                    <a:pt x="1333" y="12287"/>
                    <a:pt x="3715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8" name="Freeform: Shape 1238">
              <a:extLst>
                <a:ext uri="{FF2B5EF4-FFF2-40B4-BE49-F238E27FC236}">
                  <a16:creationId xmlns:a16="http://schemas.microsoft.com/office/drawing/2014/main" id="{07802375-5B3E-4FEA-9A58-CE3A5B57B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16" y="3539109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47177325 h 9525"/>
                <a:gd name="T4" fmla="*/ 82562700 w 9525"/>
                <a:gd name="T5" fmla="*/ 235934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4763" y="4000"/>
                    <a:pt x="476" y="2572"/>
                    <a:pt x="0" y="4953"/>
                  </a:cubicBezTo>
                  <a:cubicBezTo>
                    <a:pt x="3810" y="5048"/>
                    <a:pt x="6858" y="4382"/>
                    <a:pt x="8668" y="2477"/>
                  </a:cubicBezTo>
                  <a:cubicBezTo>
                    <a:pt x="5239" y="3334"/>
                    <a:pt x="6191" y="0"/>
                    <a:pt x="37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29" name="Freeform: Shape 1239">
              <a:extLst>
                <a:ext uri="{FF2B5EF4-FFF2-40B4-BE49-F238E27FC236}">
                  <a16:creationId xmlns:a16="http://schemas.microsoft.com/office/drawing/2014/main" id="{1716795F-6461-46C5-9ABE-50D3410CE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830" y="363455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12383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6858"/>
                    <a:pt x="286" y="8572"/>
                    <a:pt x="3715" y="12383"/>
                  </a:cubicBezTo>
                  <a:cubicBezTo>
                    <a:pt x="4000" y="9620"/>
                    <a:pt x="5715" y="95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0" name="Freeform: Shape 1240">
              <a:extLst>
                <a:ext uri="{FF2B5EF4-FFF2-40B4-BE49-F238E27FC236}">
                  <a16:creationId xmlns:a16="http://schemas.microsoft.com/office/drawing/2014/main" id="{6FA4B703-02D8-4477-8D9F-AB60EC90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428" y="3340663"/>
              <a:ext cx="9525" cy="9525"/>
            </a:xfrm>
            <a:custGeom>
              <a:avLst/>
              <a:gdLst>
                <a:gd name="T0" fmla="*/ 39214425 w 9525"/>
                <a:gd name="T1" fmla="*/ 60264675 h 9525"/>
                <a:gd name="T2" fmla="*/ 27422475 w 9525"/>
                <a:gd name="T3" fmla="*/ 1295400 h 9525"/>
                <a:gd name="T4" fmla="*/ 39214425 w 9525"/>
                <a:gd name="T5" fmla="*/ 60264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117" y="6327"/>
                  </a:moveTo>
                  <a:cubicBezTo>
                    <a:pt x="5165" y="2803"/>
                    <a:pt x="2403" y="3088"/>
                    <a:pt x="2879" y="136"/>
                  </a:cubicBezTo>
                  <a:cubicBezTo>
                    <a:pt x="-1408" y="-1293"/>
                    <a:pt x="-836" y="9089"/>
                    <a:pt x="4117" y="63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1" name="Freeform: Shape 1241">
              <a:extLst>
                <a:ext uri="{FF2B5EF4-FFF2-40B4-BE49-F238E27FC236}">
                  <a16:creationId xmlns:a16="http://schemas.microsoft.com/office/drawing/2014/main" id="{60837A97-8EFF-4269-AE1E-41B65780E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116" y="3349466"/>
              <a:ext cx="9525" cy="9525"/>
            </a:xfrm>
            <a:custGeom>
              <a:avLst/>
              <a:gdLst>
                <a:gd name="T0" fmla="*/ 32661225 w 9525"/>
                <a:gd name="T1" fmla="*/ 0 h 9525"/>
                <a:gd name="T2" fmla="*/ 32661225 w 9525"/>
                <a:gd name="T3" fmla="*/ 12383 h 9525"/>
                <a:gd name="T4" fmla="*/ 32661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429" y="0"/>
                  </a:moveTo>
                  <a:cubicBezTo>
                    <a:pt x="-1047" y="191"/>
                    <a:pt x="-1238" y="12668"/>
                    <a:pt x="3429" y="12383"/>
                  </a:cubicBezTo>
                  <a:cubicBezTo>
                    <a:pt x="4763" y="6858"/>
                    <a:pt x="381" y="3334"/>
                    <a:pt x="342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2" name="Freeform: Shape 1242">
              <a:extLst>
                <a:ext uri="{FF2B5EF4-FFF2-40B4-BE49-F238E27FC236}">
                  <a16:creationId xmlns:a16="http://schemas.microsoft.com/office/drawing/2014/main" id="{019712A1-132E-4A17-B3DC-F61C1A15A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265" y="2888221"/>
              <a:ext cx="9525" cy="9525"/>
            </a:xfrm>
            <a:custGeom>
              <a:avLst/>
              <a:gdLst>
                <a:gd name="T0" fmla="*/ 847725 w 9525"/>
                <a:gd name="T1" fmla="*/ 47605950 h 9525"/>
                <a:gd name="T2" fmla="*/ 36233100 w 9525"/>
                <a:gd name="T3" fmla="*/ 428625 h 9525"/>
                <a:gd name="T4" fmla="*/ 847725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" y="4998"/>
                  </a:moveTo>
                  <a:cubicBezTo>
                    <a:pt x="3328" y="5379"/>
                    <a:pt x="4185" y="3283"/>
                    <a:pt x="3804" y="45"/>
                  </a:cubicBezTo>
                  <a:cubicBezTo>
                    <a:pt x="470" y="-336"/>
                    <a:pt x="-291" y="1759"/>
                    <a:pt x="89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3" name="Freeform: Shape 1243">
              <a:extLst>
                <a:ext uri="{FF2B5EF4-FFF2-40B4-BE49-F238E27FC236}">
                  <a16:creationId xmlns:a16="http://schemas.microsoft.com/office/drawing/2014/main" id="{A18F150D-C099-4C87-9601-5040D5BBC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847" y="3209342"/>
              <a:ext cx="9525" cy="9525"/>
            </a:xfrm>
            <a:custGeom>
              <a:avLst/>
              <a:gdLst>
                <a:gd name="T0" fmla="*/ 56988075 w 9525"/>
                <a:gd name="T1" fmla="*/ 6203 h 9525"/>
                <a:gd name="T2" fmla="*/ 45196125 w 9525"/>
                <a:gd name="T3" fmla="*/ 11 h 9525"/>
                <a:gd name="T4" fmla="*/ 9810750 w 9525"/>
                <a:gd name="T5" fmla="*/ 11156 h 9525"/>
                <a:gd name="T6" fmla="*/ 56988075 w 9525"/>
                <a:gd name="T7" fmla="*/ 620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83" y="6203"/>
                  </a:moveTo>
                  <a:cubicBezTo>
                    <a:pt x="7031" y="2678"/>
                    <a:pt x="4269" y="2964"/>
                    <a:pt x="4745" y="11"/>
                  </a:cubicBezTo>
                  <a:cubicBezTo>
                    <a:pt x="173" y="-370"/>
                    <a:pt x="-1161" y="8870"/>
                    <a:pt x="1030" y="11156"/>
                  </a:cubicBezTo>
                  <a:cubicBezTo>
                    <a:pt x="2840" y="9727"/>
                    <a:pt x="2459" y="6012"/>
                    <a:pt x="5983" y="620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4" name="Freeform: Shape 1244">
              <a:extLst>
                <a:ext uri="{FF2B5EF4-FFF2-40B4-BE49-F238E27FC236}">
                  <a16:creationId xmlns:a16="http://schemas.microsoft.com/office/drawing/2014/main" id="{1FFA8FCC-6D4E-4A7E-B5FE-3BC43395F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8179" y="3462242"/>
              <a:ext cx="9525" cy="9525"/>
            </a:xfrm>
            <a:custGeom>
              <a:avLst/>
              <a:gdLst>
                <a:gd name="T0" fmla="*/ 22078950 w 9525"/>
                <a:gd name="T1" fmla="*/ 82562700 h 9525"/>
                <a:gd name="T2" fmla="*/ 22078950 w 9525"/>
                <a:gd name="T3" fmla="*/ 0 h 9525"/>
                <a:gd name="T4" fmla="*/ 2207895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18" y="8668"/>
                  </a:moveTo>
                  <a:cubicBezTo>
                    <a:pt x="2699" y="8572"/>
                    <a:pt x="5080" y="2096"/>
                    <a:pt x="2318" y="0"/>
                  </a:cubicBezTo>
                  <a:cubicBezTo>
                    <a:pt x="3175" y="3048"/>
                    <a:pt x="-3302" y="8477"/>
                    <a:pt x="2318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5" name="Freeform: Shape 1245">
              <a:extLst>
                <a:ext uri="{FF2B5EF4-FFF2-40B4-BE49-F238E27FC236}">
                  <a16:creationId xmlns:a16="http://schemas.microsoft.com/office/drawing/2014/main" id="{3312FC7A-03C5-4141-A816-4F8C6F1E0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2852278"/>
              <a:ext cx="9525" cy="9525"/>
            </a:xfrm>
            <a:custGeom>
              <a:avLst/>
              <a:gdLst>
                <a:gd name="T0" fmla="*/ 0 w 9525"/>
                <a:gd name="T1" fmla="*/ 2555 h 9525"/>
                <a:gd name="T2" fmla="*/ 47177325 w 9525"/>
                <a:gd name="T3" fmla="*/ 11222 h 9525"/>
                <a:gd name="T4" fmla="*/ 82562700 w 9525"/>
                <a:gd name="T5" fmla="*/ 9984 h 9525"/>
                <a:gd name="T6" fmla="*/ 70761225 w 9525"/>
                <a:gd name="T7" fmla="*/ 78 h 9525"/>
                <a:gd name="T8" fmla="*/ 0 w 9525"/>
                <a:gd name="T9" fmla="*/ 255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555"/>
                  </a:moveTo>
                  <a:cubicBezTo>
                    <a:pt x="5429" y="1602"/>
                    <a:pt x="4953" y="6650"/>
                    <a:pt x="4953" y="11222"/>
                  </a:cubicBezTo>
                  <a:cubicBezTo>
                    <a:pt x="6382" y="11032"/>
                    <a:pt x="8477" y="11413"/>
                    <a:pt x="8668" y="9984"/>
                  </a:cubicBezTo>
                  <a:cubicBezTo>
                    <a:pt x="5334" y="6841"/>
                    <a:pt x="7620" y="5222"/>
                    <a:pt x="7429" y="78"/>
                  </a:cubicBezTo>
                  <a:cubicBezTo>
                    <a:pt x="4191" y="78"/>
                    <a:pt x="190" y="-684"/>
                    <a:pt x="0" y="25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6" name="Freeform: Shape 1246">
              <a:extLst>
                <a:ext uri="{FF2B5EF4-FFF2-40B4-BE49-F238E27FC236}">
                  <a16:creationId xmlns:a16="http://schemas.microsoft.com/office/drawing/2014/main" id="{BE21AE24-53CA-49A6-BA88-D11512CDA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067" y="3197052"/>
              <a:ext cx="9525" cy="9525"/>
            </a:xfrm>
            <a:custGeom>
              <a:avLst/>
              <a:gdLst>
                <a:gd name="T0" fmla="*/ 70761225 w 9525"/>
                <a:gd name="T1" fmla="*/ 11020425 h 9525"/>
                <a:gd name="T2" fmla="*/ 0 w 9525"/>
                <a:gd name="T3" fmla="*/ 22821900 h 9525"/>
                <a:gd name="T4" fmla="*/ 70761225 w 9525"/>
                <a:gd name="T5" fmla="*/ 11020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157"/>
                  </a:moveTo>
                  <a:cubicBezTo>
                    <a:pt x="5429" y="-938"/>
                    <a:pt x="1048" y="14"/>
                    <a:pt x="0" y="2396"/>
                  </a:cubicBezTo>
                  <a:cubicBezTo>
                    <a:pt x="4477" y="1253"/>
                    <a:pt x="6477" y="5539"/>
                    <a:pt x="7429" y="1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7" name="Freeform: Shape 1247">
              <a:extLst>
                <a:ext uri="{FF2B5EF4-FFF2-40B4-BE49-F238E27FC236}">
                  <a16:creationId xmlns:a16="http://schemas.microsoft.com/office/drawing/2014/main" id="{07816D32-7D35-4B50-ABD0-C1C247A03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27" y="3281223"/>
              <a:ext cx="9525" cy="9525"/>
            </a:xfrm>
            <a:custGeom>
              <a:avLst/>
              <a:gdLst>
                <a:gd name="T0" fmla="*/ 35909250 w 9525"/>
                <a:gd name="T1" fmla="*/ 47605950 h 9525"/>
                <a:gd name="T2" fmla="*/ 523875 w 9525"/>
                <a:gd name="T3" fmla="*/ 428625 h 9525"/>
                <a:gd name="T4" fmla="*/ 35909250 w 9525"/>
                <a:gd name="T5" fmla="*/ 47605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998"/>
                  </a:moveTo>
                  <a:cubicBezTo>
                    <a:pt x="4151" y="1759"/>
                    <a:pt x="3294" y="-336"/>
                    <a:pt x="55" y="45"/>
                  </a:cubicBezTo>
                  <a:cubicBezTo>
                    <a:pt x="-230" y="3283"/>
                    <a:pt x="532" y="5379"/>
                    <a:pt x="3770" y="49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8" name="Freeform: Shape 1248">
              <a:extLst>
                <a:ext uri="{FF2B5EF4-FFF2-40B4-BE49-F238E27FC236}">
                  <a16:creationId xmlns:a16="http://schemas.microsoft.com/office/drawing/2014/main" id="{C3A9D96A-B58D-4132-A7E5-630D7C92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829" y="3390364"/>
              <a:ext cx="9525" cy="9525"/>
            </a:xfrm>
            <a:custGeom>
              <a:avLst/>
              <a:gdLst>
                <a:gd name="T0" fmla="*/ 0 w 9525"/>
                <a:gd name="T1" fmla="*/ 35042475 h 9525"/>
                <a:gd name="T2" fmla="*/ 70761225 w 9525"/>
                <a:gd name="T3" fmla="*/ 11449050 h 9525"/>
                <a:gd name="T4" fmla="*/ 0 w 9525"/>
                <a:gd name="T5" fmla="*/ 35042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679"/>
                  </a:moveTo>
                  <a:cubicBezTo>
                    <a:pt x="2572" y="2917"/>
                    <a:pt x="8668" y="5679"/>
                    <a:pt x="7429" y="1202"/>
                  </a:cubicBezTo>
                  <a:cubicBezTo>
                    <a:pt x="4858" y="-1465"/>
                    <a:pt x="762" y="726"/>
                    <a:pt x="0" y="36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39" name="Freeform: Shape 1249">
              <a:extLst>
                <a:ext uri="{FF2B5EF4-FFF2-40B4-BE49-F238E27FC236}">
                  <a16:creationId xmlns:a16="http://schemas.microsoft.com/office/drawing/2014/main" id="{C41DC7A6-A0C3-49E2-843D-7E02125CC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0559" y="3086562"/>
              <a:ext cx="9525" cy="9525"/>
            </a:xfrm>
            <a:custGeom>
              <a:avLst/>
              <a:gdLst>
                <a:gd name="T0" fmla="*/ 12106275 w 9525"/>
                <a:gd name="T1" fmla="*/ 59102625 h 9525"/>
                <a:gd name="T2" fmla="*/ 47482125 w 9525"/>
                <a:gd name="T3" fmla="*/ 133350 h 9525"/>
                <a:gd name="T4" fmla="*/ 304800 w 9525"/>
                <a:gd name="T5" fmla="*/ 11925300 h 9525"/>
                <a:gd name="T6" fmla="*/ 12106275 w 9525"/>
                <a:gd name="T7" fmla="*/ 59102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1" y="6205"/>
                  </a:moveTo>
                  <a:cubicBezTo>
                    <a:pt x="5176" y="6777"/>
                    <a:pt x="5271" y="3634"/>
                    <a:pt x="4985" y="14"/>
                  </a:cubicBezTo>
                  <a:cubicBezTo>
                    <a:pt x="2794" y="-81"/>
                    <a:pt x="1080" y="300"/>
                    <a:pt x="32" y="1252"/>
                  </a:cubicBezTo>
                  <a:cubicBezTo>
                    <a:pt x="-254" y="3634"/>
                    <a:pt x="1461" y="4015"/>
                    <a:pt x="1271" y="620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0" name="Freeform: Shape 1250">
              <a:extLst>
                <a:ext uri="{FF2B5EF4-FFF2-40B4-BE49-F238E27FC236}">
                  <a16:creationId xmlns:a16="http://schemas.microsoft.com/office/drawing/2014/main" id="{1783C700-D8A4-4E07-816A-F8B6166E9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8210" y="3139716"/>
              <a:ext cx="9525" cy="9525"/>
            </a:xfrm>
            <a:custGeom>
              <a:avLst/>
              <a:gdLst>
                <a:gd name="T0" fmla="*/ 70761225 w 9525"/>
                <a:gd name="T1" fmla="*/ 1905000 h 9525"/>
                <a:gd name="T2" fmla="*/ 0 w 9525"/>
                <a:gd name="T3" fmla="*/ 13696950 h 9525"/>
                <a:gd name="T4" fmla="*/ 58969275 w 9525"/>
                <a:gd name="T5" fmla="*/ 37290375 h 9525"/>
                <a:gd name="T6" fmla="*/ 70761225 w 9525"/>
                <a:gd name="T7" fmla="*/ 1905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200"/>
                  </a:moveTo>
                  <a:cubicBezTo>
                    <a:pt x="5239" y="867"/>
                    <a:pt x="95" y="-1324"/>
                    <a:pt x="0" y="1438"/>
                  </a:cubicBezTo>
                  <a:cubicBezTo>
                    <a:pt x="2381" y="2010"/>
                    <a:pt x="3143" y="4105"/>
                    <a:pt x="6191" y="3915"/>
                  </a:cubicBezTo>
                  <a:cubicBezTo>
                    <a:pt x="6191" y="2391"/>
                    <a:pt x="7715" y="2200"/>
                    <a:pt x="7429" y="2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1" name="Freeform: Shape 1251">
              <a:extLst>
                <a:ext uri="{FF2B5EF4-FFF2-40B4-BE49-F238E27FC236}">
                  <a16:creationId xmlns:a16="http://schemas.microsoft.com/office/drawing/2014/main" id="{70C89AD4-03DF-4BC6-8D40-FC2F5C6D4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2791537"/>
              <a:ext cx="9525" cy="9525"/>
            </a:xfrm>
            <a:custGeom>
              <a:avLst/>
              <a:gdLst>
                <a:gd name="T0" fmla="*/ 0 w 9525"/>
                <a:gd name="T1" fmla="*/ 24060150 h 9525"/>
                <a:gd name="T2" fmla="*/ 70761225 w 9525"/>
                <a:gd name="T3" fmla="*/ 47653575 h 9525"/>
                <a:gd name="T4" fmla="*/ 70761225 w 9525"/>
                <a:gd name="T5" fmla="*/ 12268200 h 9525"/>
                <a:gd name="T6" fmla="*/ 0 w 9525"/>
                <a:gd name="T7" fmla="*/ 24060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526"/>
                  </a:moveTo>
                  <a:cubicBezTo>
                    <a:pt x="2191" y="3669"/>
                    <a:pt x="3143" y="5955"/>
                    <a:pt x="7429" y="5003"/>
                  </a:cubicBezTo>
                  <a:cubicBezTo>
                    <a:pt x="7429" y="3764"/>
                    <a:pt x="7429" y="2526"/>
                    <a:pt x="7429" y="1288"/>
                  </a:cubicBezTo>
                  <a:cubicBezTo>
                    <a:pt x="5810" y="-427"/>
                    <a:pt x="0" y="-808"/>
                    <a:pt x="0" y="2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2" name="Freeform: Shape 1252">
              <a:extLst>
                <a:ext uri="{FF2B5EF4-FFF2-40B4-BE49-F238E27FC236}">
                  <a16:creationId xmlns:a16="http://schemas.microsoft.com/office/drawing/2014/main" id="{92C2D1EB-63C6-4E3D-AB84-5236C6888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007328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4953 w 9525"/>
                <a:gd name="T3" fmla="*/ 8668 h 9525"/>
                <a:gd name="T4" fmla="*/ 4953 w 9525"/>
                <a:gd name="T5" fmla="*/ 3715 h 9525"/>
                <a:gd name="T6" fmla="*/ 0 w 9525"/>
                <a:gd name="T7" fmla="*/ 3715 h 9525"/>
                <a:gd name="T8" fmla="*/ 0 w 9525"/>
                <a:gd name="T9" fmla="*/ 8668 h 9525"/>
                <a:gd name="T10" fmla="*/ 13621 w 9525"/>
                <a:gd name="T11" fmla="*/ 11144 h 9525"/>
                <a:gd name="T12" fmla="*/ 11144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10573" y="4381"/>
                    <a:pt x="9049" y="7810"/>
                    <a:pt x="4953" y="8668"/>
                  </a:cubicBezTo>
                  <a:cubicBezTo>
                    <a:pt x="4953" y="7048"/>
                    <a:pt x="4953" y="5334"/>
                    <a:pt x="4953" y="3715"/>
                  </a:cubicBezTo>
                  <a:cubicBezTo>
                    <a:pt x="3334" y="3715"/>
                    <a:pt x="1619" y="3715"/>
                    <a:pt x="0" y="3715"/>
                  </a:cubicBezTo>
                  <a:cubicBezTo>
                    <a:pt x="0" y="5334"/>
                    <a:pt x="0" y="7048"/>
                    <a:pt x="0" y="8668"/>
                  </a:cubicBezTo>
                  <a:cubicBezTo>
                    <a:pt x="3524" y="10573"/>
                    <a:pt x="9525" y="9811"/>
                    <a:pt x="13621" y="11144"/>
                  </a:cubicBezTo>
                  <a:cubicBezTo>
                    <a:pt x="15050" y="6001"/>
                    <a:pt x="14478" y="2953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3" name="Freeform: Shape 1253">
              <a:extLst>
                <a:ext uri="{FF2B5EF4-FFF2-40B4-BE49-F238E27FC236}">
                  <a16:creationId xmlns:a16="http://schemas.microsoft.com/office/drawing/2014/main" id="{845DE335-B78D-42E3-996C-8EF75D781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971" y="3110027"/>
              <a:ext cx="9525" cy="9525"/>
            </a:xfrm>
            <a:custGeom>
              <a:avLst/>
              <a:gdLst>
                <a:gd name="T0" fmla="*/ 70761225 w 9525"/>
                <a:gd name="T1" fmla="*/ 1638300 h 9525"/>
                <a:gd name="T2" fmla="*/ 0 w 9525"/>
                <a:gd name="T3" fmla="*/ 13430250 h 9525"/>
                <a:gd name="T4" fmla="*/ 70761225 w 9525"/>
                <a:gd name="T5" fmla="*/ 163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429" y="172"/>
                  </a:moveTo>
                  <a:cubicBezTo>
                    <a:pt x="5239" y="934"/>
                    <a:pt x="95" y="-1352"/>
                    <a:pt x="0" y="1410"/>
                  </a:cubicBezTo>
                  <a:cubicBezTo>
                    <a:pt x="1524" y="3124"/>
                    <a:pt x="7334" y="3505"/>
                    <a:pt x="7429" y="1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4" name="Freeform: Shape 1254">
              <a:extLst>
                <a:ext uri="{FF2B5EF4-FFF2-40B4-BE49-F238E27FC236}">
                  <a16:creationId xmlns:a16="http://schemas.microsoft.com/office/drawing/2014/main" id="{E4AF162B-2C28-469B-B856-F661BA6C5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3070479"/>
              <a:ext cx="9525" cy="9525"/>
            </a:xfrm>
            <a:custGeom>
              <a:avLst/>
              <a:gdLst>
                <a:gd name="T0" fmla="*/ 7429 w 9525"/>
                <a:gd name="T1" fmla="*/ 47177325 h 9525"/>
                <a:gd name="T2" fmla="*/ 9906 w 9525"/>
                <a:gd name="T3" fmla="*/ 0 h 9525"/>
                <a:gd name="T4" fmla="*/ 0 w 9525"/>
                <a:gd name="T5" fmla="*/ 35385375 h 9525"/>
                <a:gd name="T6" fmla="*/ 7429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953"/>
                  </a:moveTo>
                  <a:cubicBezTo>
                    <a:pt x="6477" y="1524"/>
                    <a:pt x="9906" y="2476"/>
                    <a:pt x="9906" y="0"/>
                  </a:cubicBezTo>
                  <a:cubicBezTo>
                    <a:pt x="7144" y="1810"/>
                    <a:pt x="667" y="-191"/>
                    <a:pt x="0" y="3715"/>
                  </a:cubicBezTo>
                  <a:cubicBezTo>
                    <a:pt x="3048" y="3524"/>
                    <a:pt x="6001" y="3524"/>
                    <a:pt x="7429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5" name="Freeform: Shape 1255">
              <a:extLst>
                <a:ext uri="{FF2B5EF4-FFF2-40B4-BE49-F238E27FC236}">
                  <a16:creationId xmlns:a16="http://schemas.microsoft.com/office/drawing/2014/main" id="{0508D171-5774-4835-88E9-5ED8245A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686240"/>
              <a:ext cx="9525" cy="9525"/>
            </a:xfrm>
            <a:custGeom>
              <a:avLst/>
              <a:gdLst>
                <a:gd name="T0" fmla="*/ 47177325 w 9525"/>
                <a:gd name="T1" fmla="*/ 35385375 h 9525"/>
                <a:gd name="T2" fmla="*/ 47177325 w 9525"/>
                <a:gd name="T3" fmla="*/ 11791950 h 9525"/>
                <a:gd name="T4" fmla="*/ 35385375 w 9525"/>
                <a:gd name="T5" fmla="*/ 0 h 9525"/>
                <a:gd name="T6" fmla="*/ 11791950 w 9525"/>
                <a:gd name="T7" fmla="*/ 0 h 9525"/>
                <a:gd name="T8" fmla="*/ 0 w 9525"/>
                <a:gd name="T9" fmla="*/ 11791950 h 9525"/>
                <a:gd name="T10" fmla="*/ 0 w 9525"/>
                <a:gd name="T11" fmla="*/ 35385375 h 9525"/>
                <a:gd name="T12" fmla="*/ 11791950 w 9525"/>
                <a:gd name="T13" fmla="*/ 47177325 h 9525"/>
                <a:gd name="T14" fmla="*/ 35385375 w 9525"/>
                <a:gd name="T15" fmla="*/ 47177325 h 9525"/>
                <a:gd name="T16" fmla="*/ 47177325 w 9525"/>
                <a:gd name="T17" fmla="*/ 3538537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4953" y="3715"/>
                  </a:moveTo>
                  <a:cubicBezTo>
                    <a:pt x="4953" y="2858"/>
                    <a:pt x="4953" y="2096"/>
                    <a:pt x="4953" y="1238"/>
                  </a:cubicBezTo>
                  <a:cubicBezTo>
                    <a:pt x="4191" y="1143"/>
                    <a:pt x="3524" y="1048"/>
                    <a:pt x="3715" y="0"/>
                  </a:cubicBezTo>
                  <a:cubicBezTo>
                    <a:pt x="2953" y="0"/>
                    <a:pt x="2096" y="0"/>
                    <a:pt x="1238" y="0"/>
                  </a:cubicBezTo>
                  <a:cubicBezTo>
                    <a:pt x="1143" y="762"/>
                    <a:pt x="1048" y="1524"/>
                    <a:pt x="0" y="1238"/>
                  </a:cubicBezTo>
                  <a:cubicBezTo>
                    <a:pt x="0" y="2096"/>
                    <a:pt x="0" y="2858"/>
                    <a:pt x="0" y="3715"/>
                  </a:cubicBezTo>
                  <a:cubicBezTo>
                    <a:pt x="762" y="3810"/>
                    <a:pt x="1429" y="3905"/>
                    <a:pt x="1238" y="4953"/>
                  </a:cubicBezTo>
                  <a:cubicBezTo>
                    <a:pt x="2096" y="4953"/>
                    <a:pt x="2953" y="4953"/>
                    <a:pt x="3715" y="4953"/>
                  </a:cubicBezTo>
                  <a:cubicBezTo>
                    <a:pt x="3810" y="4191"/>
                    <a:pt x="3905" y="3429"/>
                    <a:pt x="4953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6" name="Freeform: Shape 1256">
              <a:extLst>
                <a:ext uri="{FF2B5EF4-FFF2-40B4-BE49-F238E27FC236}">
                  <a16:creationId xmlns:a16="http://schemas.microsoft.com/office/drawing/2014/main" id="{17EAC32B-F445-4375-BD72-B07BB8459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732" y="2988754"/>
              <a:ext cx="9525" cy="9525"/>
            </a:xfrm>
            <a:custGeom>
              <a:avLst/>
              <a:gdLst>
                <a:gd name="T0" fmla="*/ 1238 w 9525"/>
                <a:gd name="T1" fmla="*/ 47177325 h 9525"/>
                <a:gd name="T2" fmla="*/ 12382 w 9525"/>
                <a:gd name="T3" fmla="*/ 35385375 h 9525"/>
                <a:gd name="T4" fmla="*/ 12382 w 9525"/>
                <a:gd name="T5" fmla="*/ 0 h 9525"/>
                <a:gd name="T6" fmla="*/ 0 w 9525"/>
                <a:gd name="T7" fmla="*/ 23593425 h 9525"/>
                <a:gd name="T8" fmla="*/ 1238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8" y="4953"/>
                  </a:moveTo>
                  <a:cubicBezTo>
                    <a:pt x="7906" y="5429"/>
                    <a:pt x="6382" y="1524"/>
                    <a:pt x="12382" y="3715"/>
                  </a:cubicBezTo>
                  <a:cubicBezTo>
                    <a:pt x="12382" y="2477"/>
                    <a:pt x="12382" y="1238"/>
                    <a:pt x="12382" y="0"/>
                  </a:cubicBezTo>
                  <a:cubicBezTo>
                    <a:pt x="6382" y="1715"/>
                    <a:pt x="3334" y="-1429"/>
                    <a:pt x="0" y="2477"/>
                  </a:cubicBezTo>
                  <a:cubicBezTo>
                    <a:pt x="952" y="2667"/>
                    <a:pt x="1429" y="3429"/>
                    <a:pt x="1238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7" name="Freeform: Shape 1257">
              <a:extLst>
                <a:ext uri="{FF2B5EF4-FFF2-40B4-BE49-F238E27FC236}">
                  <a16:creationId xmlns:a16="http://schemas.microsoft.com/office/drawing/2014/main" id="{DEB852CD-55D2-4D14-B53B-63BD224C8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57" y="3053144"/>
              <a:ext cx="9525" cy="9525"/>
            </a:xfrm>
            <a:custGeom>
              <a:avLst/>
              <a:gdLst>
                <a:gd name="T0" fmla="*/ 35385375 w 9525"/>
                <a:gd name="T1" fmla="*/ 58969275 h 9525"/>
                <a:gd name="T2" fmla="*/ 0 w 9525"/>
                <a:gd name="T3" fmla="*/ 0 h 9525"/>
                <a:gd name="T4" fmla="*/ 35385375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6191"/>
                  </a:moveTo>
                  <a:cubicBezTo>
                    <a:pt x="6953" y="2953"/>
                    <a:pt x="2667" y="952"/>
                    <a:pt x="0" y="0"/>
                  </a:cubicBezTo>
                  <a:cubicBezTo>
                    <a:pt x="381" y="2857"/>
                    <a:pt x="1238" y="5334"/>
                    <a:pt x="3715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8" name="Freeform: Shape 1258">
              <a:extLst>
                <a:ext uri="{FF2B5EF4-FFF2-40B4-BE49-F238E27FC236}">
                  <a16:creationId xmlns:a16="http://schemas.microsoft.com/office/drawing/2014/main" id="{EAF5BFE5-A1FB-4F27-863E-AC0305E85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184178"/>
              <a:ext cx="9525" cy="9525"/>
            </a:xfrm>
            <a:custGeom>
              <a:avLst/>
              <a:gdLst>
                <a:gd name="T0" fmla="*/ 0 w 9525"/>
                <a:gd name="T1" fmla="*/ 6191 h 9525"/>
                <a:gd name="T2" fmla="*/ 16097 w 9525"/>
                <a:gd name="T3" fmla="*/ 8668 h 9525"/>
                <a:gd name="T4" fmla="*/ 0 w 9525"/>
                <a:gd name="T5" fmla="*/ 0 h 9525"/>
                <a:gd name="T6" fmla="*/ 0 w 9525"/>
                <a:gd name="T7" fmla="*/ 619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191"/>
                  </a:moveTo>
                  <a:cubicBezTo>
                    <a:pt x="3715" y="4286"/>
                    <a:pt x="14954" y="12573"/>
                    <a:pt x="16097" y="8668"/>
                  </a:cubicBezTo>
                  <a:cubicBezTo>
                    <a:pt x="10001" y="6572"/>
                    <a:pt x="7525" y="667"/>
                    <a:pt x="0" y="0"/>
                  </a:cubicBezTo>
                  <a:cubicBezTo>
                    <a:pt x="0" y="2095"/>
                    <a:pt x="0" y="4191"/>
                    <a:pt x="0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49" name="Freeform: Shape 1259">
              <a:extLst>
                <a:ext uri="{FF2B5EF4-FFF2-40B4-BE49-F238E27FC236}">
                  <a16:creationId xmlns:a16="http://schemas.microsoft.com/office/drawing/2014/main" id="{3B56551A-BBE3-4580-9CED-C1FAB6A49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56" y="2709767"/>
              <a:ext cx="9525" cy="9525"/>
            </a:xfrm>
            <a:custGeom>
              <a:avLst/>
              <a:gdLst>
                <a:gd name="T0" fmla="*/ 36347400 w 9525"/>
                <a:gd name="T1" fmla="*/ 0 h 9525"/>
                <a:gd name="T2" fmla="*/ 962025 w 9525"/>
                <a:gd name="T3" fmla="*/ 0 h 9525"/>
                <a:gd name="T4" fmla="*/ 24555450 w 9525"/>
                <a:gd name="T5" fmla="*/ 47177325 h 9525"/>
                <a:gd name="T6" fmla="*/ 36347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6" y="0"/>
                  </a:moveTo>
                  <a:cubicBezTo>
                    <a:pt x="2578" y="0"/>
                    <a:pt x="1339" y="0"/>
                    <a:pt x="101" y="0"/>
                  </a:cubicBezTo>
                  <a:cubicBezTo>
                    <a:pt x="-280" y="2858"/>
                    <a:pt x="387" y="4667"/>
                    <a:pt x="2578" y="4953"/>
                  </a:cubicBezTo>
                  <a:cubicBezTo>
                    <a:pt x="2864" y="3334"/>
                    <a:pt x="4292" y="2572"/>
                    <a:pt x="381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0" name="Freeform: Shape 1260">
              <a:extLst>
                <a:ext uri="{FF2B5EF4-FFF2-40B4-BE49-F238E27FC236}">
                  <a16:creationId xmlns:a16="http://schemas.microsoft.com/office/drawing/2014/main" id="{6B9FE024-7A3E-4909-8EA8-3C1D965A8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414" y="2492883"/>
              <a:ext cx="9525" cy="9525"/>
            </a:xfrm>
            <a:custGeom>
              <a:avLst/>
              <a:gdLst>
                <a:gd name="T0" fmla="*/ 4848225 w 9525"/>
                <a:gd name="T1" fmla="*/ 13621 h 9525"/>
                <a:gd name="T2" fmla="*/ 4848225 w 9525"/>
                <a:gd name="T3" fmla="*/ 0 h 9525"/>
                <a:gd name="T4" fmla="*/ 48482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" y="13621"/>
                  </a:moveTo>
                  <a:cubicBezTo>
                    <a:pt x="5938" y="11621"/>
                    <a:pt x="3557" y="3048"/>
                    <a:pt x="509" y="0"/>
                  </a:cubicBezTo>
                  <a:cubicBezTo>
                    <a:pt x="-1015" y="2096"/>
                    <a:pt x="1462" y="8192"/>
                    <a:pt x="509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1" name="Freeform: Shape 1261">
              <a:extLst>
                <a:ext uri="{FF2B5EF4-FFF2-40B4-BE49-F238E27FC236}">
                  <a16:creationId xmlns:a16="http://schemas.microsoft.com/office/drawing/2014/main" id="{B198F723-66D1-4CEA-9DA1-D8036B2B2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01" y="2510219"/>
              <a:ext cx="9525" cy="9525"/>
            </a:xfrm>
            <a:custGeom>
              <a:avLst/>
              <a:gdLst>
                <a:gd name="T0" fmla="*/ 581025 w 9525"/>
                <a:gd name="T1" fmla="*/ 82562700 h 9525"/>
                <a:gd name="T2" fmla="*/ 12372975 w 9525"/>
                <a:gd name="T3" fmla="*/ 0 h 9525"/>
                <a:gd name="T4" fmla="*/ 581025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" y="8668"/>
                  </a:moveTo>
                  <a:cubicBezTo>
                    <a:pt x="4156" y="10192"/>
                    <a:pt x="3109" y="286"/>
                    <a:pt x="1299" y="0"/>
                  </a:cubicBezTo>
                  <a:cubicBezTo>
                    <a:pt x="-416" y="1619"/>
                    <a:pt x="61" y="5334"/>
                    <a:pt x="61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2" name="Freeform: Shape 1262">
              <a:extLst>
                <a:ext uri="{FF2B5EF4-FFF2-40B4-BE49-F238E27FC236}">
                  <a16:creationId xmlns:a16="http://schemas.microsoft.com/office/drawing/2014/main" id="{BF7239DB-0359-49F1-BA7C-58D9E1482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604" y="2890742"/>
              <a:ext cx="9525" cy="9525"/>
            </a:xfrm>
            <a:custGeom>
              <a:avLst/>
              <a:gdLst>
                <a:gd name="T0" fmla="*/ 7581900 w 9525"/>
                <a:gd name="T1" fmla="*/ 0 h 9525"/>
                <a:gd name="T2" fmla="*/ 7581900 w 9525"/>
                <a:gd name="T3" fmla="*/ 3715 h 9525"/>
                <a:gd name="T4" fmla="*/ 7581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6" y="0"/>
                  </a:moveTo>
                  <a:cubicBezTo>
                    <a:pt x="320" y="1810"/>
                    <a:pt x="-728" y="2096"/>
                    <a:pt x="796" y="3715"/>
                  </a:cubicBezTo>
                  <a:cubicBezTo>
                    <a:pt x="-252" y="19241"/>
                    <a:pt x="4606" y="5715"/>
                    <a:pt x="79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3" name="Freeform: Shape 1263">
              <a:extLst>
                <a:ext uri="{FF2B5EF4-FFF2-40B4-BE49-F238E27FC236}">
                  <a16:creationId xmlns:a16="http://schemas.microsoft.com/office/drawing/2014/main" id="{405F0CE3-E0F6-4613-8CA2-B1730CC4C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970" y="2938523"/>
              <a:ext cx="9525" cy="9525"/>
            </a:xfrm>
            <a:custGeom>
              <a:avLst/>
              <a:gdLst>
                <a:gd name="T0" fmla="*/ 0 w 9525"/>
                <a:gd name="T1" fmla="*/ 17573625 h 9525"/>
                <a:gd name="T2" fmla="*/ 70761225 w 9525"/>
                <a:gd name="T3" fmla="*/ 76542900 h 9525"/>
                <a:gd name="T4" fmla="*/ 82562700 w 9525"/>
                <a:gd name="T5" fmla="*/ 5781675 h 9525"/>
                <a:gd name="T6" fmla="*/ 0 w 9525"/>
                <a:gd name="T7" fmla="*/ 17573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45"/>
                  </a:moveTo>
                  <a:cubicBezTo>
                    <a:pt x="5334" y="3559"/>
                    <a:pt x="5334" y="3083"/>
                    <a:pt x="7429" y="8036"/>
                  </a:cubicBezTo>
                  <a:cubicBezTo>
                    <a:pt x="9716" y="6131"/>
                    <a:pt x="5620" y="3274"/>
                    <a:pt x="8668" y="607"/>
                  </a:cubicBezTo>
                  <a:cubicBezTo>
                    <a:pt x="5715" y="-346"/>
                    <a:pt x="2667" y="-346"/>
                    <a:pt x="0" y="18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4" name="Freeform: Shape 1264">
              <a:extLst>
                <a:ext uri="{FF2B5EF4-FFF2-40B4-BE49-F238E27FC236}">
                  <a16:creationId xmlns:a16="http://schemas.microsoft.com/office/drawing/2014/main" id="{4EDC1B6E-3EBC-48BF-BFA8-699F51653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255" y="2301202"/>
              <a:ext cx="9525" cy="9525"/>
            </a:xfrm>
            <a:custGeom>
              <a:avLst/>
              <a:gdLst>
                <a:gd name="T0" fmla="*/ 0 w 9525"/>
                <a:gd name="T1" fmla="*/ 18507075 h 9525"/>
                <a:gd name="T2" fmla="*/ 70761225 w 9525"/>
                <a:gd name="T3" fmla="*/ 53892450 h 9525"/>
                <a:gd name="T4" fmla="*/ 0 w 9525"/>
                <a:gd name="T5" fmla="*/ 18507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943"/>
                  </a:moveTo>
                  <a:cubicBezTo>
                    <a:pt x="4096" y="3182"/>
                    <a:pt x="4382" y="2229"/>
                    <a:pt x="7429" y="5658"/>
                  </a:cubicBezTo>
                  <a:cubicBezTo>
                    <a:pt x="12478" y="1372"/>
                    <a:pt x="95" y="-2438"/>
                    <a:pt x="0" y="19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5" name="Freeform: Shape 1265">
              <a:extLst>
                <a:ext uri="{FF2B5EF4-FFF2-40B4-BE49-F238E27FC236}">
                  <a16:creationId xmlns:a16="http://schemas.microsoft.com/office/drawing/2014/main" id="{C1CDB7A8-3393-4010-8CE8-7F0F07931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983" y="2476786"/>
              <a:ext cx="9525" cy="9525"/>
            </a:xfrm>
            <a:custGeom>
              <a:avLst/>
              <a:gdLst>
                <a:gd name="T0" fmla="*/ 25736550 w 9525"/>
                <a:gd name="T1" fmla="*/ 16097 h 9525"/>
                <a:gd name="T2" fmla="*/ 2152650 w 9525"/>
                <a:gd name="T3" fmla="*/ 0 h 9525"/>
                <a:gd name="T4" fmla="*/ 25736550 w 9525"/>
                <a:gd name="T5" fmla="*/ 16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02" y="16097"/>
                  </a:moveTo>
                  <a:cubicBezTo>
                    <a:pt x="4703" y="12192"/>
                    <a:pt x="4226" y="1810"/>
                    <a:pt x="226" y="0"/>
                  </a:cubicBezTo>
                  <a:cubicBezTo>
                    <a:pt x="-60" y="3620"/>
                    <a:pt x="-631" y="14478"/>
                    <a:pt x="2702" y="160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6" name="Freeform: Shape 1266">
              <a:extLst>
                <a:ext uri="{FF2B5EF4-FFF2-40B4-BE49-F238E27FC236}">
                  <a16:creationId xmlns:a16="http://schemas.microsoft.com/office/drawing/2014/main" id="{EB5B26EF-D19A-49B9-B1EB-D9D758420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59" y="2770279"/>
              <a:ext cx="9525" cy="9525"/>
            </a:xfrm>
            <a:custGeom>
              <a:avLst/>
              <a:gdLst>
                <a:gd name="T0" fmla="*/ 11164 w 9525"/>
                <a:gd name="T1" fmla="*/ 2457450 h 9525"/>
                <a:gd name="T2" fmla="*/ 20 w 9525"/>
                <a:gd name="T3" fmla="*/ 26050875 h 9525"/>
                <a:gd name="T4" fmla="*/ 11164 w 9525"/>
                <a:gd name="T5" fmla="*/ 2457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64" y="258"/>
                  </a:moveTo>
                  <a:cubicBezTo>
                    <a:pt x="7735" y="1401"/>
                    <a:pt x="-456" y="-2314"/>
                    <a:pt x="20" y="2735"/>
                  </a:cubicBezTo>
                  <a:cubicBezTo>
                    <a:pt x="5068" y="449"/>
                    <a:pt x="9735" y="5116"/>
                    <a:pt x="11164" y="2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7" name="Freeform: Shape 1267">
              <a:extLst>
                <a:ext uri="{FF2B5EF4-FFF2-40B4-BE49-F238E27FC236}">
                  <a16:creationId xmlns:a16="http://schemas.microsoft.com/office/drawing/2014/main" id="{90A0CCE7-5A75-4529-84B7-633DFC5DD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494" y="2464308"/>
              <a:ext cx="9525" cy="9525"/>
            </a:xfrm>
            <a:custGeom>
              <a:avLst/>
              <a:gdLst>
                <a:gd name="T0" fmla="*/ 23583900 w 9525"/>
                <a:gd name="T1" fmla="*/ 82562700 h 9525"/>
                <a:gd name="T2" fmla="*/ 23583900 w 9525"/>
                <a:gd name="T3" fmla="*/ 0 h 9525"/>
                <a:gd name="T4" fmla="*/ 0 w 9525"/>
                <a:gd name="T5" fmla="*/ 23593425 h 9525"/>
                <a:gd name="T6" fmla="*/ 23583900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476" y="8668"/>
                  </a:moveTo>
                  <a:cubicBezTo>
                    <a:pt x="2381" y="5048"/>
                    <a:pt x="7715" y="1524"/>
                    <a:pt x="2476" y="0"/>
                  </a:cubicBezTo>
                  <a:cubicBezTo>
                    <a:pt x="2476" y="1619"/>
                    <a:pt x="286" y="1143"/>
                    <a:pt x="0" y="2477"/>
                  </a:cubicBezTo>
                  <a:cubicBezTo>
                    <a:pt x="2286" y="2477"/>
                    <a:pt x="-2381" y="8763"/>
                    <a:pt x="2476" y="8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8" name="Freeform: Shape 1268">
              <a:extLst>
                <a:ext uri="{FF2B5EF4-FFF2-40B4-BE49-F238E27FC236}">
                  <a16:creationId xmlns:a16="http://schemas.microsoft.com/office/drawing/2014/main" id="{101F6331-5435-481B-87D8-640F5E69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111" y="2797778"/>
              <a:ext cx="9525" cy="9525"/>
            </a:xfrm>
            <a:custGeom>
              <a:avLst/>
              <a:gdLst>
                <a:gd name="T0" fmla="*/ 9906 w 9525"/>
                <a:gd name="T1" fmla="*/ 9906 h 9525"/>
                <a:gd name="T2" fmla="*/ 14859 w 9525"/>
                <a:gd name="T3" fmla="*/ 4953 h 9525"/>
                <a:gd name="T4" fmla="*/ 11144 w 9525"/>
                <a:gd name="T5" fmla="*/ 0 h 9525"/>
                <a:gd name="T6" fmla="*/ 6191 w 9525"/>
                <a:gd name="T7" fmla="*/ 3715 h 9525"/>
                <a:gd name="T8" fmla="*/ 7429 w 9525"/>
                <a:gd name="T9" fmla="*/ 7429 h 9525"/>
                <a:gd name="T10" fmla="*/ 0 w 9525"/>
                <a:gd name="T11" fmla="*/ 8668 h 9525"/>
                <a:gd name="T12" fmla="*/ 2477 w 9525"/>
                <a:gd name="T13" fmla="*/ 13621 h 9525"/>
                <a:gd name="T14" fmla="*/ 9906 w 9525"/>
                <a:gd name="T15" fmla="*/ 990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906" y="9906"/>
                  </a:moveTo>
                  <a:cubicBezTo>
                    <a:pt x="8954" y="5620"/>
                    <a:pt x="10573" y="4000"/>
                    <a:pt x="14859" y="4953"/>
                  </a:cubicBezTo>
                  <a:cubicBezTo>
                    <a:pt x="15050" y="1810"/>
                    <a:pt x="12954" y="1048"/>
                    <a:pt x="11144" y="0"/>
                  </a:cubicBezTo>
                  <a:cubicBezTo>
                    <a:pt x="11525" y="5810"/>
                    <a:pt x="6382" y="-1619"/>
                    <a:pt x="6191" y="3715"/>
                  </a:cubicBezTo>
                  <a:cubicBezTo>
                    <a:pt x="7620" y="3905"/>
                    <a:pt x="7525" y="5715"/>
                    <a:pt x="7429" y="7429"/>
                  </a:cubicBezTo>
                  <a:cubicBezTo>
                    <a:pt x="4477" y="7429"/>
                    <a:pt x="3810" y="9620"/>
                    <a:pt x="0" y="8668"/>
                  </a:cubicBezTo>
                  <a:cubicBezTo>
                    <a:pt x="191" y="10954"/>
                    <a:pt x="857" y="12763"/>
                    <a:pt x="2477" y="13621"/>
                  </a:cubicBezTo>
                  <a:cubicBezTo>
                    <a:pt x="2381" y="9811"/>
                    <a:pt x="6287" y="10001"/>
                    <a:pt x="9906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59" name="Freeform: Shape 1269">
              <a:extLst>
                <a:ext uri="{FF2B5EF4-FFF2-40B4-BE49-F238E27FC236}">
                  <a16:creationId xmlns:a16="http://schemas.microsoft.com/office/drawing/2014/main" id="{27C5C565-11EF-4D04-B0CF-E3DB6EF90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40" y="2909316"/>
              <a:ext cx="9525" cy="9525"/>
            </a:xfrm>
            <a:custGeom>
              <a:avLst/>
              <a:gdLst>
                <a:gd name="T0" fmla="*/ 9896475 w 9525"/>
                <a:gd name="T1" fmla="*/ 35385375 h 9525"/>
                <a:gd name="T2" fmla="*/ 68865750 w 9525"/>
                <a:gd name="T3" fmla="*/ 0 h 9525"/>
                <a:gd name="T4" fmla="*/ 989647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9" y="3715"/>
                  </a:moveTo>
                  <a:cubicBezTo>
                    <a:pt x="848" y="190"/>
                    <a:pt x="9135" y="5239"/>
                    <a:pt x="7230" y="0"/>
                  </a:cubicBezTo>
                  <a:cubicBezTo>
                    <a:pt x="4563" y="0"/>
                    <a:pt x="-2676" y="1524"/>
                    <a:pt x="1039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0" name="Freeform: Shape 1270">
              <a:extLst>
                <a:ext uri="{FF2B5EF4-FFF2-40B4-BE49-F238E27FC236}">
                  <a16:creationId xmlns:a16="http://schemas.microsoft.com/office/drawing/2014/main" id="{FB41E4BD-D352-40E8-A905-DB811C8E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79" y="2682526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47177325 w 9525"/>
                <a:gd name="T3" fmla="*/ 0 h 9525"/>
                <a:gd name="T4" fmla="*/ 0 w 9525"/>
                <a:gd name="T5" fmla="*/ 0 h 9525"/>
                <a:gd name="T6" fmla="*/ 471773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4953" y="4096"/>
                    <a:pt x="4953" y="2000"/>
                    <a:pt x="4953" y="0"/>
                  </a:cubicBezTo>
                  <a:cubicBezTo>
                    <a:pt x="3238" y="0"/>
                    <a:pt x="1619" y="0"/>
                    <a:pt x="0" y="0"/>
                  </a:cubicBezTo>
                  <a:cubicBezTo>
                    <a:pt x="762" y="2858"/>
                    <a:pt x="1714" y="5715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1" name="Freeform: Shape 1271">
              <a:extLst>
                <a:ext uri="{FF2B5EF4-FFF2-40B4-BE49-F238E27FC236}">
                  <a16:creationId xmlns:a16="http://schemas.microsoft.com/office/drawing/2014/main" id="{79EBE012-F70E-4B48-B5D6-091F4200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064" y="2402289"/>
              <a:ext cx="9525" cy="28575"/>
            </a:xfrm>
            <a:custGeom>
              <a:avLst/>
              <a:gdLst>
                <a:gd name="T0" fmla="*/ 0 w 9525"/>
                <a:gd name="T1" fmla="*/ 1345 h 28575"/>
                <a:gd name="T2" fmla="*/ 47177325 w 9525"/>
                <a:gd name="T3" fmla="*/ 28586 h 28575"/>
                <a:gd name="T4" fmla="*/ 58969275 w 9525"/>
                <a:gd name="T5" fmla="*/ 1345 h 28575"/>
                <a:gd name="T6" fmla="*/ 0 w 9525"/>
                <a:gd name="T7" fmla="*/ 1345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0" y="1345"/>
                  </a:moveTo>
                  <a:cubicBezTo>
                    <a:pt x="762" y="8203"/>
                    <a:pt x="3715" y="18680"/>
                    <a:pt x="4953" y="28586"/>
                  </a:cubicBezTo>
                  <a:cubicBezTo>
                    <a:pt x="10478" y="23443"/>
                    <a:pt x="2953" y="8774"/>
                    <a:pt x="6191" y="1345"/>
                  </a:cubicBezTo>
                  <a:cubicBezTo>
                    <a:pt x="3143" y="2964"/>
                    <a:pt x="1048" y="-2370"/>
                    <a:pt x="0" y="13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2" name="Freeform: Shape 1272">
              <a:extLst>
                <a:ext uri="{FF2B5EF4-FFF2-40B4-BE49-F238E27FC236}">
                  <a16:creationId xmlns:a16="http://schemas.microsoft.com/office/drawing/2014/main" id="{A9845C8D-22D1-4B44-91BB-775A607C1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588" y="2770537"/>
              <a:ext cx="9525" cy="19050"/>
            </a:xfrm>
            <a:custGeom>
              <a:avLst/>
              <a:gdLst>
                <a:gd name="T0" fmla="*/ 1238 w 9525"/>
                <a:gd name="T1" fmla="*/ 0 h 19050"/>
                <a:gd name="T2" fmla="*/ 0 w 9525"/>
                <a:gd name="T3" fmla="*/ 24765 h 19050"/>
                <a:gd name="T4" fmla="*/ 9906 w 9525"/>
                <a:gd name="T5" fmla="*/ 23527 h 19050"/>
                <a:gd name="T6" fmla="*/ 1238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238" y="0"/>
                  </a:moveTo>
                  <a:cubicBezTo>
                    <a:pt x="476" y="6191"/>
                    <a:pt x="857" y="14002"/>
                    <a:pt x="0" y="24765"/>
                  </a:cubicBezTo>
                  <a:cubicBezTo>
                    <a:pt x="4572" y="27432"/>
                    <a:pt x="5810" y="26479"/>
                    <a:pt x="9906" y="23527"/>
                  </a:cubicBezTo>
                  <a:cubicBezTo>
                    <a:pt x="667" y="22098"/>
                    <a:pt x="8953" y="3048"/>
                    <a:pt x="123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3" name="Freeform: Shape 1273">
              <a:extLst>
                <a:ext uri="{FF2B5EF4-FFF2-40B4-BE49-F238E27FC236}">
                  <a16:creationId xmlns:a16="http://schemas.microsoft.com/office/drawing/2014/main" id="{BD73E844-CEA3-4D3A-B52C-1B9208C4D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32" y="4566606"/>
              <a:ext cx="9525" cy="9525"/>
            </a:xfrm>
            <a:custGeom>
              <a:avLst/>
              <a:gdLst>
                <a:gd name="T0" fmla="*/ 11147 w 9525"/>
                <a:gd name="T1" fmla="*/ 12363450 h 9525"/>
                <a:gd name="T2" fmla="*/ 3 w 9525"/>
                <a:gd name="T3" fmla="*/ 571500 h 9525"/>
                <a:gd name="T4" fmla="*/ 11147 w 9525"/>
                <a:gd name="T5" fmla="*/ 12363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47" y="1298"/>
                  </a:moveTo>
                  <a:cubicBezTo>
                    <a:pt x="9051" y="-797"/>
                    <a:pt x="3813" y="346"/>
                    <a:pt x="3" y="60"/>
                  </a:cubicBezTo>
                  <a:cubicBezTo>
                    <a:pt x="-188" y="5299"/>
                    <a:pt x="9813" y="4632"/>
                    <a:pt x="11147" y="129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4" name="Freeform: Shape 1274">
              <a:extLst>
                <a:ext uri="{FF2B5EF4-FFF2-40B4-BE49-F238E27FC236}">
                  <a16:creationId xmlns:a16="http://schemas.microsoft.com/office/drawing/2014/main" id="{E1237DF0-5C02-436A-ACCE-F79BE5FD1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392" y="2485358"/>
              <a:ext cx="9525" cy="9525"/>
            </a:xfrm>
            <a:custGeom>
              <a:avLst/>
              <a:gdLst>
                <a:gd name="T0" fmla="*/ 61283850 w 9525"/>
                <a:gd name="T1" fmla="*/ 0 h 9525"/>
                <a:gd name="T2" fmla="*/ 2314575 w 9525"/>
                <a:gd name="T3" fmla="*/ 0 h 9525"/>
                <a:gd name="T4" fmla="*/ 61283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34" y="0"/>
                  </a:moveTo>
                  <a:cubicBezTo>
                    <a:pt x="4338" y="0"/>
                    <a:pt x="2338" y="0"/>
                    <a:pt x="243" y="0"/>
                  </a:cubicBezTo>
                  <a:cubicBezTo>
                    <a:pt x="-1662" y="3905"/>
                    <a:pt x="8339" y="3905"/>
                    <a:pt x="643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5" name="Freeform: Shape 1275">
              <a:extLst>
                <a:ext uri="{FF2B5EF4-FFF2-40B4-BE49-F238E27FC236}">
                  <a16:creationId xmlns:a16="http://schemas.microsoft.com/office/drawing/2014/main" id="{4B902C9E-3E78-4E24-BA39-225E5E665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689" y="2906840"/>
              <a:ext cx="9525" cy="9525"/>
            </a:xfrm>
            <a:custGeom>
              <a:avLst/>
              <a:gdLst>
                <a:gd name="T0" fmla="*/ 23069550 w 9525"/>
                <a:gd name="T1" fmla="*/ 58969275 h 9525"/>
                <a:gd name="T2" fmla="*/ 23069550 w 9525"/>
                <a:gd name="T3" fmla="*/ 0 h 9525"/>
                <a:gd name="T4" fmla="*/ 23069550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22" y="6191"/>
                  </a:moveTo>
                  <a:cubicBezTo>
                    <a:pt x="3851" y="4286"/>
                    <a:pt x="6804" y="952"/>
                    <a:pt x="2422" y="0"/>
                  </a:cubicBezTo>
                  <a:cubicBezTo>
                    <a:pt x="-54" y="857"/>
                    <a:pt x="-1483" y="5715"/>
                    <a:pt x="2422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6" name="Freeform: Shape 1276">
              <a:extLst>
                <a:ext uri="{FF2B5EF4-FFF2-40B4-BE49-F238E27FC236}">
                  <a16:creationId xmlns:a16="http://schemas.microsoft.com/office/drawing/2014/main" id="{20694DC0-AC3C-4C9D-B9AD-98E50D65D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314" y="4597718"/>
              <a:ext cx="9525" cy="9525"/>
            </a:xfrm>
            <a:custGeom>
              <a:avLst/>
              <a:gdLst>
                <a:gd name="T0" fmla="*/ 24374475 w 9525"/>
                <a:gd name="T1" fmla="*/ 70761225 h 9525"/>
                <a:gd name="T2" fmla="*/ 47958375 w 9525"/>
                <a:gd name="T3" fmla="*/ 47177325 h 9525"/>
                <a:gd name="T4" fmla="*/ 12573000 w 9525"/>
                <a:gd name="T5" fmla="*/ 0 h 9525"/>
                <a:gd name="T6" fmla="*/ 24374475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59" y="7429"/>
                  </a:moveTo>
                  <a:cubicBezTo>
                    <a:pt x="2559" y="5810"/>
                    <a:pt x="4654" y="6286"/>
                    <a:pt x="5035" y="4953"/>
                  </a:cubicBezTo>
                  <a:cubicBezTo>
                    <a:pt x="-1156" y="5524"/>
                    <a:pt x="4273" y="1238"/>
                    <a:pt x="1320" y="0"/>
                  </a:cubicBezTo>
                  <a:cubicBezTo>
                    <a:pt x="-394" y="1524"/>
                    <a:pt x="-870" y="7429"/>
                    <a:pt x="2559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7" name="Freeform: Shape 1277">
              <a:extLst>
                <a:ext uri="{FF2B5EF4-FFF2-40B4-BE49-F238E27FC236}">
                  <a16:creationId xmlns:a16="http://schemas.microsoft.com/office/drawing/2014/main" id="{31E4B8B5-8FF5-4B83-B6E9-42FF278BA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71" y="2361066"/>
              <a:ext cx="9525" cy="9525"/>
            </a:xfrm>
            <a:custGeom>
              <a:avLst/>
              <a:gdLst>
                <a:gd name="T0" fmla="*/ 47282100 w 9525"/>
                <a:gd name="T1" fmla="*/ 3543300 h 9525"/>
                <a:gd name="T2" fmla="*/ 104775 w 9525"/>
                <a:gd name="T3" fmla="*/ 3543300 h 9525"/>
                <a:gd name="T4" fmla="*/ 47282100 w 9525"/>
                <a:gd name="T5" fmla="*/ 3543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372"/>
                  </a:moveTo>
                  <a:cubicBezTo>
                    <a:pt x="4678" y="3611"/>
                    <a:pt x="2868" y="-1342"/>
                    <a:pt x="11" y="372"/>
                  </a:cubicBezTo>
                  <a:cubicBezTo>
                    <a:pt x="-370" y="5420"/>
                    <a:pt x="9536" y="3801"/>
                    <a:pt x="4964" y="3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8" name="Freeform: Shape 1278">
              <a:extLst>
                <a:ext uri="{FF2B5EF4-FFF2-40B4-BE49-F238E27FC236}">
                  <a16:creationId xmlns:a16="http://schemas.microsoft.com/office/drawing/2014/main" id="{C766C223-2506-4D4C-99AF-43417E17B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205" y="4576820"/>
              <a:ext cx="9525" cy="9525"/>
            </a:xfrm>
            <a:custGeom>
              <a:avLst/>
              <a:gdLst>
                <a:gd name="T0" fmla="*/ 58969275 w 9525"/>
                <a:gd name="T1" fmla="*/ 10334625 h 9525"/>
                <a:gd name="T2" fmla="*/ 0 w 9525"/>
                <a:gd name="T3" fmla="*/ 33928050 h 9525"/>
                <a:gd name="T4" fmla="*/ 47177325 w 9525"/>
                <a:gd name="T5" fmla="*/ 45720000 h 9525"/>
                <a:gd name="T6" fmla="*/ 58969275 w 9525"/>
                <a:gd name="T7" fmla="*/ 103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085"/>
                  </a:moveTo>
                  <a:cubicBezTo>
                    <a:pt x="3715" y="-1486"/>
                    <a:pt x="857" y="990"/>
                    <a:pt x="0" y="3562"/>
                  </a:cubicBezTo>
                  <a:cubicBezTo>
                    <a:pt x="2381" y="3276"/>
                    <a:pt x="2762" y="4991"/>
                    <a:pt x="4953" y="4800"/>
                  </a:cubicBezTo>
                  <a:cubicBezTo>
                    <a:pt x="5048" y="3181"/>
                    <a:pt x="6572" y="3085"/>
                    <a:pt x="6191" y="108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69" name="Freeform: Shape 1279">
              <a:extLst>
                <a:ext uri="{FF2B5EF4-FFF2-40B4-BE49-F238E27FC236}">
                  <a16:creationId xmlns:a16="http://schemas.microsoft.com/office/drawing/2014/main" id="{85D4631E-6A92-43C3-A41E-63E3EAC65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795" y="4596479"/>
              <a:ext cx="9525" cy="9525"/>
            </a:xfrm>
            <a:custGeom>
              <a:avLst/>
              <a:gdLst>
                <a:gd name="T0" fmla="*/ 1638300 w 9525"/>
                <a:gd name="T1" fmla="*/ 0 h 9525"/>
                <a:gd name="T2" fmla="*/ 13430250 w 9525"/>
                <a:gd name="T3" fmla="*/ 82562700 h 9525"/>
                <a:gd name="T4" fmla="*/ 48815625 w 9525"/>
                <a:gd name="T5" fmla="*/ 70761225 h 9525"/>
                <a:gd name="T6" fmla="*/ 163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" y="0"/>
                  </a:moveTo>
                  <a:cubicBezTo>
                    <a:pt x="934" y="2572"/>
                    <a:pt x="-1352" y="8096"/>
                    <a:pt x="1410" y="8668"/>
                  </a:cubicBezTo>
                  <a:cubicBezTo>
                    <a:pt x="1600" y="7239"/>
                    <a:pt x="3410" y="7334"/>
                    <a:pt x="5125" y="7429"/>
                  </a:cubicBezTo>
                  <a:cubicBezTo>
                    <a:pt x="4363" y="4000"/>
                    <a:pt x="2648" y="1619"/>
                    <a:pt x="17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0" name="Freeform: Shape 1280">
              <a:extLst>
                <a:ext uri="{FF2B5EF4-FFF2-40B4-BE49-F238E27FC236}">
                  <a16:creationId xmlns:a16="http://schemas.microsoft.com/office/drawing/2014/main" id="{B646EEBF-A58E-4FF2-8964-6939F7544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248" y="2632900"/>
              <a:ext cx="9525" cy="9525"/>
            </a:xfrm>
            <a:custGeom>
              <a:avLst/>
              <a:gdLst>
                <a:gd name="T0" fmla="*/ 18640425 w 9525"/>
                <a:gd name="T1" fmla="*/ 0 h 9525"/>
                <a:gd name="T2" fmla="*/ 30432375 w 9525"/>
                <a:gd name="T3" fmla="*/ 82562700 h 9525"/>
                <a:gd name="T4" fmla="*/ 18640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57" y="0"/>
                  </a:moveTo>
                  <a:cubicBezTo>
                    <a:pt x="52" y="2572"/>
                    <a:pt x="-1758" y="7620"/>
                    <a:pt x="3195" y="8668"/>
                  </a:cubicBezTo>
                  <a:cubicBezTo>
                    <a:pt x="528" y="5525"/>
                    <a:pt x="4338" y="1619"/>
                    <a:pt x="19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1" name="Freeform: Shape 1281">
              <a:extLst>
                <a:ext uri="{FF2B5EF4-FFF2-40B4-BE49-F238E27FC236}">
                  <a16:creationId xmlns:a16="http://schemas.microsoft.com/office/drawing/2014/main" id="{9BACA9E7-B116-4CA0-9437-63CC9F618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673" y="4606385"/>
              <a:ext cx="9525" cy="9525"/>
            </a:xfrm>
            <a:custGeom>
              <a:avLst/>
              <a:gdLst>
                <a:gd name="T0" fmla="*/ 12325350 w 9525"/>
                <a:gd name="T1" fmla="*/ 0 h 9525"/>
                <a:gd name="T2" fmla="*/ 533400 w 9525"/>
                <a:gd name="T3" fmla="*/ 58969275 h 9525"/>
                <a:gd name="T4" fmla="*/ 123253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94" y="0"/>
                  </a:moveTo>
                  <a:cubicBezTo>
                    <a:pt x="2342" y="3524"/>
                    <a:pt x="-420" y="3239"/>
                    <a:pt x="56" y="6191"/>
                  </a:cubicBezTo>
                  <a:cubicBezTo>
                    <a:pt x="4628" y="7430"/>
                    <a:pt x="5009" y="95"/>
                    <a:pt x="129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2" name="Freeform: Shape 1282">
              <a:extLst>
                <a:ext uri="{FF2B5EF4-FFF2-40B4-BE49-F238E27FC236}">
                  <a16:creationId xmlns:a16="http://schemas.microsoft.com/office/drawing/2014/main" id="{7FD4C49F-CADF-4BC7-9E04-04D5E74A7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061" y="2620518"/>
              <a:ext cx="9525" cy="9525"/>
            </a:xfrm>
            <a:custGeom>
              <a:avLst/>
              <a:gdLst>
                <a:gd name="T0" fmla="*/ 9906 w 9525"/>
                <a:gd name="T1" fmla="*/ 11144 h 9525"/>
                <a:gd name="T2" fmla="*/ 7429 w 9525"/>
                <a:gd name="T3" fmla="*/ 0 h 9525"/>
                <a:gd name="T4" fmla="*/ 0 w 9525"/>
                <a:gd name="T5" fmla="*/ 4953 h 9525"/>
                <a:gd name="T6" fmla="*/ 9906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906" y="11144"/>
                  </a:moveTo>
                  <a:cubicBezTo>
                    <a:pt x="10668" y="5144"/>
                    <a:pt x="11430" y="3048"/>
                    <a:pt x="7429" y="0"/>
                  </a:cubicBezTo>
                  <a:cubicBezTo>
                    <a:pt x="6382" y="4858"/>
                    <a:pt x="7429" y="7239"/>
                    <a:pt x="0" y="4953"/>
                  </a:cubicBezTo>
                  <a:cubicBezTo>
                    <a:pt x="286" y="10001"/>
                    <a:pt x="4381" y="11240"/>
                    <a:pt x="9906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3" name="Freeform: Shape 1283">
              <a:extLst>
                <a:ext uri="{FF2B5EF4-FFF2-40B4-BE49-F238E27FC236}">
                  <a16:creationId xmlns:a16="http://schemas.microsoft.com/office/drawing/2014/main" id="{8C530257-307F-4D2C-8D44-7A56C2EE7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395" y="2706052"/>
              <a:ext cx="9525" cy="9525"/>
            </a:xfrm>
            <a:custGeom>
              <a:avLst/>
              <a:gdLst>
                <a:gd name="T0" fmla="*/ 8162925 w 9525"/>
                <a:gd name="T1" fmla="*/ 0 h 9525"/>
                <a:gd name="T2" fmla="*/ 8162925 w 9525"/>
                <a:gd name="T3" fmla="*/ 70761225 h 9525"/>
                <a:gd name="T4" fmla="*/ 55340250 w 9525"/>
                <a:gd name="T5" fmla="*/ 23593425 h 9525"/>
                <a:gd name="T6" fmla="*/ 8162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57" y="0"/>
                  </a:moveTo>
                  <a:cubicBezTo>
                    <a:pt x="-286" y="3620"/>
                    <a:pt x="-286" y="3810"/>
                    <a:pt x="857" y="7429"/>
                  </a:cubicBezTo>
                  <a:cubicBezTo>
                    <a:pt x="4763" y="8001"/>
                    <a:pt x="4381" y="4286"/>
                    <a:pt x="5810" y="2477"/>
                  </a:cubicBezTo>
                  <a:cubicBezTo>
                    <a:pt x="4000" y="1810"/>
                    <a:pt x="2667" y="667"/>
                    <a:pt x="8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4" name="Freeform: Shape 1284">
              <a:extLst>
                <a:ext uri="{FF2B5EF4-FFF2-40B4-BE49-F238E27FC236}">
                  <a16:creationId xmlns:a16="http://schemas.microsoft.com/office/drawing/2014/main" id="{1D0882B7-AE71-4A15-870A-1D902698A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749" y="2384989"/>
              <a:ext cx="9525" cy="9525"/>
            </a:xfrm>
            <a:custGeom>
              <a:avLst/>
              <a:gdLst>
                <a:gd name="T0" fmla="*/ 257175 w 9525"/>
                <a:gd name="T1" fmla="*/ 46948725 h 9525"/>
                <a:gd name="T2" fmla="*/ 59226450 w 9525"/>
                <a:gd name="T3" fmla="*/ 11563350 h 9525"/>
                <a:gd name="T4" fmla="*/ 257175 w 9525"/>
                <a:gd name="T5" fmla="*/ 46948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" y="4929"/>
                  </a:moveTo>
                  <a:cubicBezTo>
                    <a:pt x="3932" y="5500"/>
                    <a:pt x="5075" y="3405"/>
                    <a:pt x="6218" y="1214"/>
                  </a:cubicBezTo>
                  <a:cubicBezTo>
                    <a:pt x="3361" y="-1643"/>
                    <a:pt x="-354" y="928"/>
                    <a:pt x="27" y="49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5" name="Freeform: Shape 1285">
              <a:extLst>
                <a:ext uri="{FF2B5EF4-FFF2-40B4-BE49-F238E27FC236}">
                  <a16:creationId xmlns:a16="http://schemas.microsoft.com/office/drawing/2014/main" id="{0660C04E-8087-4E62-8F5C-2C2FE6DF9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252" y="2731527"/>
              <a:ext cx="9525" cy="9525"/>
            </a:xfrm>
            <a:custGeom>
              <a:avLst/>
              <a:gdLst>
                <a:gd name="T0" fmla="*/ 23583900 w 9525"/>
                <a:gd name="T1" fmla="*/ 11768 h 9525"/>
                <a:gd name="T2" fmla="*/ 0 w 9525"/>
                <a:gd name="T3" fmla="*/ 624 h 9525"/>
                <a:gd name="T4" fmla="*/ 23583900 w 9525"/>
                <a:gd name="T5" fmla="*/ 117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11768"/>
                  </a:moveTo>
                  <a:cubicBezTo>
                    <a:pt x="4382" y="10244"/>
                    <a:pt x="2953" y="-2995"/>
                    <a:pt x="0" y="624"/>
                  </a:cubicBezTo>
                  <a:cubicBezTo>
                    <a:pt x="3620" y="1481"/>
                    <a:pt x="-1143" y="10816"/>
                    <a:pt x="2476" y="117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6" name="Freeform: Shape 1286">
              <a:extLst>
                <a:ext uri="{FF2B5EF4-FFF2-40B4-BE49-F238E27FC236}">
                  <a16:creationId xmlns:a16="http://schemas.microsoft.com/office/drawing/2014/main" id="{CC1BDFEE-9650-49A2-B948-DA499DC2F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299" y="2606897"/>
              <a:ext cx="9525" cy="9525"/>
            </a:xfrm>
            <a:custGeom>
              <a:avLst/>
              <a:gdLst>
                <a:gd name="T0" fmla="*/ 58969275 w 9525"/>
                <a:gd name="T1" fmla="*/ 0 h 9525"/>
                <a:gd name="T2" fmla="*/ 0 w 9525"/>
                <a:gd name="T3" fmla="*/ 70761225 h 9525"/>
                <a:gd name="T4" fmla="*/ 35385375 w 9525"/>
                <a:gd name="T5" fmla="*/ 82562700 h 9525"/>
                <a:gd name="T6" fmla="*/ 589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0"/>
                  </a:moveTo>
                  <a:cubicBezTo>
                    <a:pt x="2000" y="381"/>
                    <a:pt x="1238" y="4191"/>
                    <a:pt x="0" y="7429"/>
                  </a:cubicBezTo>
                  <a:cubicBezTo>
                    <a:pt x="1715" y="7429"/>
                    <a:pt x="2762" y="8001"/>
                    <a:pt x="3715" y="8668"/>
                  </a:cubicBezTo>
                  <a:cubicBezTo>
                    <a:pt x="2096" y="3238"/>
                    <a:pt x="9620" y="3619"/>
                    <a:pt x="619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7" name="Freeform: Shape 1287">
              <a:extLst>
                <a:ext uri="{FF2B5EF4-FFF2-40B4-BE49-F238E27FC236}">
                  <a16:creationId xmlns:a16="http://schemas.microsoft.com/office/drawing/2014/main" id="{6C3736C7-216A-43EC-BA4F-9DE675780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930" y="2461831"/>
              <a:ext cx="9525" cy="28575"/>
            </a:xfrm>
            <a:custGeom>
              <a:avLst/>
              <a:gdLst>
                <a:gd name="T0" fmla="*/ 5846 w 9525"/>
                <a:gd name="T1" fmla="*/ 0 h 28575"/>
                <a:gd name="T2" fmla="*/ 2131 w 9525"/>
                <a:gd name="T3" fmla="*/ 29718 h 28575"/>
                <a:gd name="T4" fmla="*/ 9561 w 9525"/>
                <a:gd name="T5" fmla="*/ 29718 h 28575"/>
                <a:gd name="T6" fmla="*/ 9561 w 9525"/>
                <a:gd name="T7" fmla="*/ 17335 h 28575"/>
                <a:gd name="T8" fmla="*/ 5846 w 9525"/>
                <a:gd name="T9" fmla="*/ 0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5846" y="0"/>
                  </a:moveTo>
                  <a:cubicBezTo>
                    <a:pt x="-8346" y="4286"/>
                    <a:pt x="8608" y="18860"/>
                    <a:pt x="2131" y="29718"/>
                  </a:cubicBezTo>
                  <a:cubicBezTo>
                    <a:pt x="5941" y="26384"/>
                    <a:pt x="6989" y="33052"/>
                    <a:pt x="9561" y="29718"/>
                  </a:cubicBezTo>
                  <a:cubicBezTo>
                    <a:pt x="5275" y="28956"/>
                    <a:pt x="9370" y="21241"/>
                    <a:pt x="9561" y="17335"/>
                  </a:cubicBezTo>
                  <a:cubicBezTo>
                    <a:pt x="2703" y="12478"/>
                    <a:pt x="6894" y="6953"/>
                    <a:pt x="584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8" name="Freeform: Shape 1288">
              <a:extLst>
                <a:ext uri="{FF2B5EF4-FFF2-40B4-BE49-F238E27FC236}">
                  <a16:creationId xmlns:a16="http://schemas.microsoft.com/office/drawing/2014/main" id="{865830FB-FCCF-4C3C-A669-D31B6781F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636615"/>
              <a:ext cx="9525" cy="9525"/>
            </a:xfrm>
            <a:custGeom>
              <a:avLst/>
              <a:gdLst>
                <a:gd name="T0" fmla="*/ 0 w 9525"/>
                <a:gd name="T1" fmla="*/ 2477 h 9525"/>
                <a:gd name="T2" fmla="*/ 6191 w 9525"/>
                <a:gd name="T3" fmla="*/ 12383 h 9525"/>
                <a:gd name="T4" fmla="*/ 11144 w 9525"/>
                <a:gd name="T5" fmla="*/ 8668 h 9525"/>
                <a:gd name="T6" fmla="*/ 3715 w 9525"/>
                <a:gd name="T7" fmla="*/ 0 h 9525"/>
                <a:gd name="T8" fmla="*/ 0 w 9525"/>
                <a:gd name="T9" fmla="*/ 247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77"/>
                  </a:moveTo>
                  <a:cubicBezTo>
                    <a:pt x="6572" y="1238"/>
                    <a:pt x="3905" y="9335"/>
                    <a:pt x="6191" y="12383"/>
                  </a:cubicBezTo>
                  <a:cubicBezTo>
                    <a:pt x="9430" y="12764"/>
                    <a:pt x="11525" y="11906"/>
                    <a:pt x="11144" y="8668"/>
                  </a:cubicBezTo>
                  <a:cubicBezTo>
                    <a:pt x="6001" y="8382"/>
                    <a:pt x="8096" y="953"/>
                    <a:pt x="3715" y="0"/>
                  </a:cubicBezTo>
                  <a:cubicBezTo>
                    <a:pt x="3715" y="2096"/>
                    <a:pt x="286" y="762"/>
                    <a:pt x="0" y="24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79" name="Freeform: Shape 1289">
              <a:extLst>
                <a:ext uri="{FF2B5EF4-FFF2-40B4-BE49-F238E27FC236}">
                  <a16:creationId xmlns:a16="http://schemas.microsoft.com/office/drawing/2014/main" id="{1C3A72D0-C691-4CFE-A7B6-74ABFE56D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108" y="2434590"/>
              <a:ext cx="9525" cy="19050"/>
            </a:xfrm>
            <a:custGeom>
              <a:avLst/>
              <a:gdLst>
                <a:gd name="T0" fmla="*/ 58969275 w 9525"/>
                <a:gd name="T1" fmla="*/ 27242 h 19050"/>
                <a:gd name="T2" fmla="*/ 58969275 w 9525"/>
                <a:gd name="T3" fmla="*/ 3715 h 19050"/>
                <a:gd name="T4" fmla="*/ 11791950 w 9525"/>
                <a:gd name="T5" fmla="*/ 0 h 19050"/>
                <a:gd name="T6" fmla="*/ 0 w 9525"/>
                <a:gd name="T7" fmla="*/ 27242 h 19050"/>
                <a:gd name="T8" fmla="*/ 58969275 w 9525"/>
                <a:gd name="T9" fmla="*/ 2724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191" y="27242"/>
                  </a:moveTo>
                  <a:cubicBezTo>
                    <a:pt x="9144" y="15621"/>
                    <a:pt x="-1333" y="13335"/>
                    <a:pt x="6191" y="3715"/>
                  </a:cubicBezTo>
                  <a:cubicBezTo>
                    <a:pt x="-95" y="6286"/>
                    <a:pt x="5715" y="2286"/>
                    <a:pt x="1238" y="0"/>
                  </a:cubicBezTo>
                  <a:cubicBezTo>
                    <a:pt x="-2572" y="13621"/>
                    <a:pt x="6858" y="19336"/>
                    <a:pt x="0" y="27242"/>
                  </a:cubicBezTo>
                  <a:cubicBezTo>
                    <a:pt x="2096" y="27242"/>
                    <a:pt x="4096" y="27242"/>
                    <a:pt x="6191" y="272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0" name="Freeform: Shape 1290">
              <a:extLst>
                <a:ext uri="{FF2B5EF4-FFF2-40B4-BE49-F238E27FC236}">
                  <a16:creationId xmlns:a16="http://schemas.microsoft.com/office/drawing/2014/main" id="{91E37454-1469-4FCE-8C4F-26D9B7381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964" y="2418493"/>
              <a:ext cx="9525" cy="9525"/>
            </a:xfrm>
            <a:custGeom>
              <a:avLst/>
              <a:gdLst>
                <a:gd name="T0" fmla="*/ 47177325 w 9525"/>
                <a:gd name="T1" fmla="*/ 47177325 h 9525"/>
                <a:gd name="T2" fmla="*/ 35385375 w 9525"/>
                <a:gd name="T3" fmla="*/ 0 h 9525"/>
                <a:gd name="T4" fmla="*/ 0 w 9525"/>
                <a:gd name="T5" fmla="*/ 0 h 9525"/>
                <a:gd name="T6" fmla="*/ 0 w 9525"/>
                <a:gd name="T7" fmla="*/ 35385375 h 9525"/>
                <a:gd name="T8" fmla="*/ 35385375 w 9525"/>
                <a:gd name="T9" fmla="*/ 23583900 h 9525"/>
                <a:gd name="T10" fmla="*/ 47177325 w 9525"/>
                <a:gd name="T11" fmla="*/ 471773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4953"/>
                  </a:moveTo>
                  <a:cubicBezTo>
                    <a:pt x="5048" y="2762"/>
                    <a:pt x="4667" y="1143"/>
                    <a:pt x="3715" y="0"/>
                  </a:cubicBezTo>
                  <a:cubicBezTo>
                    <a:pt x="2476" y="0"/>
                    <a:pt x="1238" y="0"/>
                    <a:pt x="0" y="0"/>
                  </a:cubicBezTo>
                  <a:cubicBezTo>
                    <a:pt x="0" y="1238"/>
                    <a:pt x="0" y="2476"/>
                    <a:pt x="0" y="3715"/>
                  </a:cubicBezTo>
                  <a:cubicBezTo>
                    <a:pt x="1714" y="3810"/>
                    <a:pt x="2762" y="3143"/>
                    <a:pt x="3715" y="2476"/>
                  </a:cubicBezTo>
                  <a:cubicBezTo>
                    <a:pt x="4000" y="3429"/>
                    <a:pt x="3715" y="4953"/>
                    <a:pt x="4953" y="495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1" name="Freeform: Shape 1291">
              <a:extLst>
                <a:ext uri="{FF2B5EF4-FFF2-40B4-BE49-F238E27FC236}">
                  <a16:creationId xmlns:a16="http://schemas.microsoft.com/office/drawing/2014/main" id="{D75F31AC-479F-447A-8F8A-EB7D11490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432114"/>
              <a:ext cx="9525" cy="9525"/>
            </a:xfrm>
            <a:custGeom>
              <a:avLst/>
              <a:gdLst>
                <a:gd name="T0" fmla="*/ 70761225 w 9525"/>
                <a:gd name="T1" fmla="*/ 58969275 h 9525"/>
                <a:gd name="T2" fmla="*/ 23583900 w 9525"/>
                <a:gd name="T3" fmla="*/ 0 h 9525"/>
                <a:gd name="T4" fmla="*/ 0 w 9525"/>
                <a:gd name="T5" fmla="*/ 82562700 h 9525"/>
                <a:gd name="T6" fmla="*/ 70761225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6191"/>
                  </a:moveTo>
                  <a:cubicBezTo>
                    <a:pt x="6667" y="3239"/>
                    <a:pt x="5810" y="381"/>
                    <a:pt x="2476" y="0"/>
                  </a:cubicBezTo>
                  <a:cubicBezTo>
                    <a:pt x="-2762" y="857"/>
                    <a:pt x="2381" y="7239"/>
                    <a:pt x="0" y="8668"/>
                  </a:cubicBezTo>
                  <a:cubicBezTo>
                    <a:pt x="4286" y="9620"/>
                    <a:pt x="5239" y="7334"/>
                    <a:pt x="7429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2" name="Freeform: Shape 1292">
              <a:extLst>
                <a:ext uri="{FF2B5EF4-FFF2-40B4-BE49-F238E27FC236}">
                  <a16:creationId xmlns:a16="http://schemas.microsoft.com/office/drawing/2014/main" id="{DC1C61AB-F5BB-46BE-B37C-A3267F87A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534" y="2412301"/>
              <a:ext cx="9525" cy="9525"/>
            </a:xfrm>
            <a:custGeom>
              <a:avLst/>
              <a:gdLst>
                <a:gd name="T0" fmla="*/ 0 w 9525"/>
                <a:gd name="T1" fmla="*/ 12383 h 9525"/>
                <a:gd name="T2" fmla="*/ 47177325 w 9525"/>
                <a:gd name="T3" fmla="*/ 18574 h 9525"/>
                <a:gd name="T4" fmla="*/ 11791950 w 9525"/>
                <a:gd name="T5" fmla="*/ 0 h 9525"/>
                <a:gd name="T6" fmla="*/ 35385375 w 9525"/>
                <a:gd name="T7" fmla="*/ 8668 h 9525"/>
                <a:gd name="T8" fmla="*/ 0 w 9525"/>
                <a:gd name="T9" fmla="*/ 1238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2383"/>
                  </a:moveTo>
                  <a:cubicBezTo>
                    <a:pt x="2762" y="13335"/>
                    <a:pt x="4953" y="14859"/>
                    <a:pt x="4953" y="18574"/>
                  </a:cubicBezTo>
                  <a:cubicBezTo>
                    <a:pt x="11525" y="17526"/>
                    <a:pt x="3905" y="3620"/>
                    <a:pt x="1238" y="0"/>
                  </a:cubicBezTo>
                  <a:cubicBezTo>
                    <a:pt x="-1143" y="2477"/>
                    <a:pt x="3429" y="5048"/>
                    <a:pt x="3715" y="8668"/>
                  </a:cubicBezTo>
                  <a:cubicBezTo>
                    <a:pt x="381" y="7811"/>
                    <a:pt x="1238" y="11240"/>
                    <a:pt x="0" y="123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3" name="Freeform: Shape 1293">
              <a:extLst>
                <a:ext uri="{FF2B5EF4-FFF2-40B4-BE49-F238E27FC236}">
                  <a16:creationId xmlns:a16="http://schemas.microsoft.com/office/drawing/2014/main" id="{68DC533B-9583-42E1-B7F8-07D6CE39C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386" y="4793277"/>
              <a:ext cx="47625" cy="47625"/>
            </a:xfrm>
            <a:custGeom>
              <a:avLst/>
              <a:gdLst>
                <a:gd name="T0" fmla="*/ 47149 w 47625"/>
                <a:gd name="T1" fmla="*/ 274 h 47625"/>
                <a:gd name="T2" fmla="*/ 0 w 47625"/>
                <a:gd name="T3" fmla="*/ 20086 h 47625"/>
                <a:gd name="T4" fmla="*/ 13621 w 47625"/>
                <a:gd name="T5" fmla="*/ 25039 h 47625"/>
                <a:gd name="T6" fmla="*/ 24765 w 47625"/>
                <a:gd name="T7" fmla="*/ 51043 h 47625"/>
                <a:gd name="T8" fmla="*/ 55721 w 47625"/>
                <a:gd name="T9" fmla="*/ 3989 h 47625"/>
                <a:gd name="T10" fmla="*/ 47149 w 47625"/>
                <a:gd name="T11" fmla="*/ 2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25" h="47625">
                  <a:moveTo>
                    <a:pt x="47149" y="274"/>
                  </a:moveTo>
                  <a:cubicBezTo>
                    <a:pt x="25336" y="-1440"/>
                    <a:pt x="8191" y="4846"/>
                    <a:pt x="0" y="20086"/>
                  </a:cubicBezTo>
                  <a:cubicBezTo>
                    <a:pt x="5334" y="20944"/>
                    <a:pt x="5524" y="26944"/>
                    <a:pt x="13621" y="25039"/>
                  </a:cubicBezTo>
                  <a:cubicBezTo>
                    <a:pt x="16383" y="36469"/>
                    <a:pt x="26956" y="37422"/>
                    <a:pt x="24765" y="51043"/>
                  </a:cubicBezTo>
                  <a:cubicBezTo>
                    <a:pt x="48673" y="53805"/>
                    <a:pt x="54102" y="27706"/>
                    <a:pt x="55721" y="3989"/>
                  </a:cubicBezTo>
                  <a:cubicBezTo>
                    <a:pt x="51149" y="-1059"/>
                    <a:pt x="44196" y="7037"/>
                    <a:pt x="47149" y="2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4" name="Freeform: Shape 1294">
              <a:extLst>
                <a:ext uri="{FF2B5EF4-FFF2-40B4-BE49-F238E27FC236}">
                  <a16:creationId xmlns:a16="http://schemas.microsoft.com/office/drawing/2014/main" id="{8DEE7C38-6595-4912-A85B-4737097B2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526" y="2434545"/>
              <a:ext cx="9525" cy="9525"/>
            </a:xfrm>
            <a:custGeom>
              <a:avLst/>
              <a:gdLst>
                <a:gd name="T0" fmla="*/ 35909250 w 9525"/>
                <a:gd name="T1" fmla="*/ 428625 h 9525"/>
                <a:gd name="T2" fmla="*/ 523875 w 9525"/>
                <a:gd name="T3" fmla="*/ 47605950 h 9525"/>
                <a:gd name="T4" fmla="*/ 35909250 w 9525"/>
                <a:gd name="T5" fmla="*/ 428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70" y="45"/>
                  </a:moveTo>
                  <a:cubicBezTo>
                    <a:pt x="532" y="-336"/>
                    <a:pt x="-230" y="1759"/>
                    <a:pt x="55" y="4998"/>
                  </a:cubicBezTo>
                  <a:cubicBezTo>
                    <a:pt x="4151" y="6236"/>
                    <a:pt x="4056" y="3283"/>
                    <a:pt x="3770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5" name="Freeform: Shape 1295">
              <a:extLst>
                <a:ext uri="{FF2B5EF4-FFF2-40B4-BE49-F238E27FC236}">
                  <a16:creationId xmlns:a16="http://schemas.microsoft.com/office/drawing/2014/main" id="{C1A2876B-DF6A-4F5F-8E88-CC6BEBB4B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67" y="2444496"/>
              <a:ext cx="9525" cy="9525"/>
            </a:xfrm>
            <a:custGeom>
              <a:avLst/>
              <a:gdLst>
                <a:gd name="T0" fmla="*/ 13696950 w 9525"/>
                <a:gd name="T1" fmla="*/ 70761225 h 9525"/>
                <a:gd name="T2" fmla="*/ 37290375 w 9525"/>
                <a:gd name="T3" fmla="*/ 23593425 h 9525"/>
                <a:gd name="T4" fmla="*/ 1905000 w 9525"/>
                <a:gd name="T5" fmla="*/ 0 h 9525"/>
                <a:gd name="T6" fmla="*/ 13696950 w 9525"/>
                <a:gd name="T7" fmla="*/ 7076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38" y="7429"/>
                  </a:moveTo>
                  <a:cubicBezTo>
                    <a:pt x="581" y="4000"/>
                    <a:pt x="3915" y="4953"/>
                    <a:pt x="3915" y="2477"/>
                  </a:cubicBezTo>
                  <a:cubicBezTo>
                    <a:pt x="2200" y="2191"/>
                    <a:pt x="1819" y="476"/>
                    <a:pt x="200" y="0"/>
                  </a:cubicBezTo>
                  <a:cubicBezTo>
                    <a:pt x="867" y="2191"/>
                    <a:pt x="-1324" y="7334"/>
                    <a:pt x="143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6" name="Freeform: Shape 1296">
              <a:extLst>
                <a:ext uri="{FF2B5EF4-FFF2-40B4-BE49-F238E27FC236}">
                  <a16:creationId xmlns:a16="http://schemas.microsoft.com/office/drawing/2014/main" id="{54158BA9-D241-489C-9C61-06CB2E794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217" y="4841843"/>
              <a:ext cx="9525" cy="9525"/>
            </a:xfrm>
            <a:custGeom>
              <a:avLst/>
              <a:gdLst>
                <a:gd name="T0" fmla="*/ 12925425 w 9525"/>
                <a:gd name="T1" fmla="*/ 0 h 9525"/>
                <a:gd name="T2" fmla="*/ 1123950 w 9525"/>
                <a:gd name="T3" fmla="*/ 58969275 h 9525"/>
                <a:gd name="T4" fmla="*/ 12925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57" y="0"/>
                  </a:moveTo>
                  <a:cubicBezTo>
                    <a:pt x="309" y="1429"/>
                    <a:pt x="-263" y="3334"/>
                    <a:pt x="118" y="6191"/>
                  </a:cubicBezTo>
                  <a:cubicBezTo>
                    <a:pt x="3928" y="6763"/>
                    <a:pt x="5167" y="286"/>
                    <a:pt x="135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7" name="Freeform: Shape 1297">
              <a:extLst>
                <a:ext uri="{FF2B5EF4-FFF2-40B4-BE49-F238E27FC236}">
                  <a16:creationId xmlns:a16="http://schemas.microsoft.com/office/drawing/2014/main" id="{1E88ADB0-9782-42E9-96D4-F61105604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930" y="4918638"/>
              <a:ext cx="9525" cy="9525"/>
            </a:xfrm>
            <a:custGeom>
              <a:avLst/>
              <a:gdLst>
                <a:gd name="T0" fmla="*/ 8801100 w 9525"/>
                <a:gd name="T1" fmla="*/ 72 h 9525"/>
                <a:gd name="T2" fmla="*/ 20602575 w 9525"/>
                <a:gd name="T3" fmla="*/ 11216 h 9525"/>
                <a:gd name="T4" fmla="*/ 8801100 w 9525"/>
                <a:gd name="T5" fmla="*/ 7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24" y="72"/>
                  </a:moveTo>
                  <a:cubicBezTo>
                    <a:pt x="2544" y="5311"/>
                    <a:pt x="-2790" y="9883"/>
                    <a:pt x="2163" y="11216"/>
                  </a:cubicBezTo>
                  <a:cubicBezTo>
                    <a:pt x="3496" y="7883"/>
                    <a:pt x="2829" y="-881"/>
                    <a:pt x="924" y="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8" name="Freeform: Shape 1298">
              <a:extLst>
                <a:ext uri="{FF2B5EF4-FFF2-40B4-BE49-F238E27FC236}">
                  <a16:creationId xmlns:a16="http://schemas.microsoft.com/office/drawing/2014/main" id="{69360345-803C-4F1B-B43B-D0B4099F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263" y="4691920"/>
              <a:ext cx="9525" cy="9525"/>
            </a:xfrm>
            <a:custGeom>
              <a:avLst/>
              <a:gdLst>
                <a:gd name="T0" fmla="*/ 82562700 w 9525"/>
                <a:gd name="T1" fmla="*/ 35385375 h 9525"/>
                <a:gd name="T2" fmla="*/ 70761225 w 9525"/>
                <a:gd name="T3" fmla="*/ 0 h 9525"/>
                <a:gd name="T4" fmla="*/ 0 w 9525"/>
                <a:gd name="T5" fmla="*/ 23593425 h 9525"/>
                <a:gd name="T6" fmla="*/ 8256270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3715"/>
                  </a:moveTo>
                  <a:cubicBezTo>
                    <a:pt x="7239" y="3524"/>
                    <a:pt x="7334" y="1714"/>
                    <a:pt x="7429" y="0"/>
                  </a:cubicBezTo>
                  <a:cubicBezTo>
                    <a:pt x="5239" y="1143"/>
                    <a:pt x="1238" y="381"/>
                    <a:pt x="0" y="2477"/>
                  </a:cubicBezTo>
                  <a:cubicBezTo>
                    <a:pt x="2286" y="3715"/>
                    <a:pt x="7049" y="8954"/>
                    <a:pt x="8668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89" name="Freeform: Shape 1299">
              <a:extLst>
                <a:ext uri="{FF2B5EF4-FFF2-40B4-BE49-F238E27FC236}">
                  <a16:creationId xmlns:a16="http://schemas.microsoft.com/office/drawing/2014/main" id="{85B6D58E-630C-46B2-8F81-03861A3B2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1005" y="4722876"/>
              <a:ext cx="9525" cy="9525"/>
            </a:xfrm>
            <a:custGeom>
              <a:avLst/>
              <a:gdLst>
                <a:gd name="T0" fmla="*/ 1258 w 9525"/>
                <a:gd name="T1" fmla="*/ 58969275 h 9525"/>
                <a:gd name="T2" fmla="*/ 9926 w 9525"/>
                <a:gd name="T3" fmla="*/ 0 h 9525"/>
                <a:gd name="T4" fmla="*/ 2496 w 9525"/>
                <a:gd name="T5" fmla="*/ 0 h 9525"/>
                <a:gd name="T6" fmla="*/ 1258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58" y="6191"/>
                  </a:moveTo>
                  <a:cubicBezTo>
                    <a:pt x="3258" y="3238"/>
                    <a:pt x="9831" y="4858"/>
                    <a:pt x="9926" y="0"/>
                  </a:cubicBezTo>
                  <a:cubicBezTo>
                    <a:pt x="7449" y="0"/>
                    <a:pt x="4973" y="0"/>
                    <a:pt x="2496" y="0"/>
                  </a:cubicBezTo>
                  <a:cubicBezTo>
                    <a:pt x="2496" y="1905"/>
                    <a:pt x="-2171" y="5144"/>
                    <a:pt x="1258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0" name="Freeform: Shape 1300">
              <a:extLst>
                <a:ext uri="{FF2B5EF4-FFF2-40B4-BE49-F238E27FC236}">
                  <a16:creationId xmlns:a16="http://schemas.microsoft.com/office/drawing/2014/main" id="{5FA5990E-254E-411F-A927-CE06B101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870" y="4358419"/>
              <a:ext cx="9525" cy="9525"/>
            </a:xfrm>
            <a:custGeom>
              <a:avLst/>
              <a:gdLst>
                <a:gd name="T0" fmla="*/ 36852225 w 9525"/>
                <a:gd name="T1" fmla="*/ 82857975 h 9525"/>
                <a:gd name="T2" fmla="*/ 36852225 w 9525"/>
                <a:gd name="T3" fmla="*/ 295275 h 9525"/>
                <a:gd name="T4" fmla="*/ 36852225 w 9525"/>
                <a:gd name="T5" fmla="*/ 8285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69" y="8699"/>
                  </a:moveTo>
                  <a:cubicBezTo>
                    <a:pt x="4917" y="4222"/>
                    <a:pt x="1107" y="2698"/>
                    <a:pt x="3869" y="31"/>
                  </a:cubicBezTo>
                  <a:cubicBezTo>
                    <a:pt x="-703" y="-636"/>
                    <a:pt x="-1846" y="9746"/>
                    <a:pt x="3869" y="86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1" name="Freeform: Shape 1301">
              <a:extLst>
                <a:ext uri="{FF2B5EF4-FFF2-40B4-BE49-F238E27FC236}">
                  <a16:creationId xmlns:a16="http://schemas.microsoft.com/office/drawing/2014/main" id="{C6C9E9F7-8FE6-4267-86B9-EABB74A79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1" y="4770025"/>
              <a:ext cx="9525" cy="9525"/>
            </a:xfrm>
            <a:custGeom>
              <a:avLst/>
              <a:gdLst>
                <a:gd name="T0" fmla="*/ 58978800 w 9525"/>
                <a:gd name="T1" fmla="*/ 0 h 9525"/>
                <a:gd name="T2" fmla="*/ 9525 w 9525"/>
                <a:gd name="T3" fmla="*/ 4953 h 9525"/>
                <a:gd name="T4" fmla="*/ 47186850 w 9525"/>
                <a:gd name="T5" fmla="*/ 13621 h 9525"/>
                <a:gd name="T6" fmla="*/ 70780275 w 9525"/>
                <a:gd name="T7" fmla="*/ 13621 h 9525"/>
                <a:gd name="T8" fmla="*/ 82572225 w 9525"/>
                <a:gd name="T9" fmla="*/ 11144 h 9525"/>
                <a:gd name="T10" fmla="*/ 589788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2" y="0"/>
                  </a:moveTo>
                  <a:cubicBezTo>
                    <a:pt x="1620" y="1429"/>
                    <a:pt x="4764" y="5905"/>
                    <a:pt x="1" y="4953"/>
                  </a:cubicBezTo>
                  <a:cubicBezTo>
                    <a:pt x="-94" y="9620"/>
                    <a:pt x="6002" y="8096"/>
                    <a:pt x="4954" y="13621"/>
                  </a:cubicBezTo>
                  <a:cubicBezTo>
                    <a:pt x="5811" y="13621"/>
                    <a:pt x="6573" y="13621"/>
                    <a:pt x="7431" y="13621"/>
                  </a:cubicBezTo>
                  <a:cubicBezTo>
                    <a:pt x="8383" y="13335"/>
                    <a:pt x="8859" y="12573"/>
                    <a:pt x="8669" y="11144"/>
                  </a:cubicBezTo>
                  <a:cubicBezTo>
                    <a:pt x="1620" y="9620"/>
                    <a:pt x="8002" y="2096"/>
                    <a:pt x="619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2" name="Freeform: Shape 1302">
              <a:extLst>
                <a:ext uri="{FF2B5EF4-FFF2-40B4-BE49-F238E27FC236}">
                  <a16:creationId xmlns:a16="http://schemas.microsoft.com/office/drawing/2014/main" id="{9DC3867D-6EEA-4F38-9123-E1D358E28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072" y="4412298"/>
              <a:ext cx="9525" cy="9525"/>
            </a:xfrm>
            <a:custGeom>
              <a:avLst/>
              <a:gdLst>
                <a:gd name="T0" fmla="*/ 0 w 9525"/>
                <a:gd name="T1" fmla="*/ 54121050 h 9525"/>
                <a:gd name="T2" fmla="*/ 70761225 w 9525"/>
                <a:gd name="T3" fmla="*/ 6953250 h 9525"/>
                <a:gd name="T4" fmla="*/ 0 w 9525"/>
                <a:gd name="T5" fmla="*/ 54121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82"/>
                  </a:moveTo>
                  <a:cubicBezTo>
                    <a:pt x="4381" y="5873"/>
                    <a:pt x="5334" y="2730"/>
                    <a:pt x="7429" y="730"/>
                  </a:cubicBezTo>
                  <a:cubicBezTo>
                    <a:pt x="4381" y="-1937"/>
                    <a:pt x="1905" y="3397"/>
                    <a:pt x="0" y="56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3" name="Freeform: Shape 1303">
              <a:extLst>
                <a:ext uri="{FF2B5EF4-FFF2-40B4-BE49-F238E27FC236}">
                  <a16:creationId xmlns:a16="http://schemas.microsoft.com/office/drawing/2014/main" id="{5A16861D-F0E1-424F-86D3-67A7248B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117" y="4638746"/>
              <a:ext cx="9525" cy="9525"/>
            </a:xfrm>
            <a:custGeom>
              <a:avLst/>
              <a:gdLst>
                <a:gd name="T0" fmla="*/ 0 w 9525"/>
                <a:gd name="T1" fmla="*/ 10210800 h 9525"/>
                <a:gd name="T2" fmla="*/ 9906 w 9525"/>
                <a:gd name="T3" fmla="*/ 57388125 h 9525"/>
                <a:gd name="T4" fmla="*/ 14859 w 9525"/>
                <a:gd name="T5" fmla="*/ 10210800 h 9525"/>
                <a:gd name="T6" fmla="*/ 0 w 9525"/>
                <a:gd name="T7" fmla="*/ 1021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2"/>
                  </a:moveTo>
                  <a:cubicBezTo>
                    <a:pt x="3143" y="2977"/>
                    <a:pt x="6096" y="4882"/>
                    <a:pt x="9906" y="6025"/>
                  </a:cubicBezTo>
                  <a:cubicBezTo>
                    <a:pt x="11335" y="4120"/>
                    <a:pt x="15050" y="4501"/>
                    <a:pt x="14859" y="1072"/>
                  </a:cubicBezTo>
                  <a:cubicBezTo>
                    <a:pt x="8954" y="2881"/>
                    <a:pt x="3238" y="-2072"/>
                    <a:pt x="0" y="10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4" name="Freeform: Shape 1304">
              <a:extLst>
                <a:ext uri="{FF2B5EF4-FFF2-40B4-BE49-F238E27FC236}">
                  <a16:creationId xmlns:a16="http://schemas.microsoft.com/office/drawing/2014/main" id="{15CE9D41-7E0A-4BF8-9BF5-1A6CC5D4B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097" y="4475466"/>
              <a:ext cx="9525" cy="9525"/>
            </a:xfrm>
            <a:custGeom>
              <a:avLst/>
              <a:gdLst>
                <a:gd name="T0" fmla="*/ 8688 w 9525"/>
                <a:gd name="T1" fmla="*/ 77552550 h 9525"/>
                <a:gd name="T2" fmla="*/ 11164 w 9525"/>
                <a:gd name="T3" fmla="*/ 6781800 h 9525"/>
                <a:gd name="T4" fmla="*/ 20 w 9525"/>
                <a:gd name="T5" fmla="*/ 18583275 h 9525"/>
                <a:gd name="T6" fmla="*/ 8688 w 9525"/>
                <a:gd name="T7" fmla="*/ 77552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88" y="8142"/>
                  </a:moveTo>
                  <a:cubicBezTo>
                    <a:pt x="11450" y="4808"/>
                    <a:pt x="10021" y="5094"/>
                    <a:pt x="11164" y="712"/>
                  </a:cubicBezTo>
                  <a:cubicBezTo>
                    <a:pt x="6592" y="-1859"/>
                    <a:pt x="6687" y="3475"/>
                    <a:pt x="20" y="1951"/>
                  </a:cubicBezTo>
                  <a:cubicBezTo>
                    <a:pt x="-361" y="10142"/>
                    <a:pt x="4782" y="5761"/>
                    <a:pt x="8688" y="814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5" name="Freeform: Shape 1305">
              <a:extLst>
                <a:ext uri="{FF2B5EF4-FFF2-40B4-BE49-F238E27FC236}">
                  <a16:creationId xmlns:a16="http://schemas.microsoft.com/office/drawing/2014/main" id="{A4A7E8DF-EB28-4D41-AB04-ADCD05682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557027"/>
              <a:ext cx="9525" cy="9525"/>
            </a:xfrm>
            <a:custGeom>
              <a:avLst/>
              <a:gdLst>
                <a:gd name="T0" fmla="*/ 0 w 9525"/>
                <a:gd name="T1" fmla="*/ 9248775 h 9525"/>
                <a:gd name="T2" fmla="*/ 58969275 w 9525"/>
                <a:gd name="T3" fmla="*/ 56426100 h 9525"/>
                <a:gd name="T4" fmla="*/ 0 w 9525"/>
                <a:gd name="T5" fmla="*/ 9248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71"/>
                  </a:moveTo>
                  <a:cubicBezTo>
                    <a:pt x="1524" y="2400"/>
                    <a:pt x="3334" y="9925"/>
                    <a:pt x="6191" y="5924"/>
                  </a:cubicBezTo>
                  <a:cubicBezTo>
                    <a:pt x="3810" y="5353"/>
                    <a:pt x="2667" y="-2743"/>
                    <a:pt x="0" y="9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6" name="Freeform: Shape 1306">
              <a:extLst>
                <a:ext uri="{FF2B5EF4-FFF2-40B4-BE49-F238E27FC236}">
                  <a16:creationId xmlns:a16="http://schemas.microsoft.com/office/drawing/2014/main" id="{F45600E5-3A0E-42BC-AF3D-9D0D9D782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32" y="4447699"/>
              <a:ext cx="9525" cy="9525"/>
            </a:xfrm>
            <a:custGeom>
              <a:avLst/>
              <a:gdLst>
                <a:gd name="T0" fmla="*/ 59197875 w 9525"/>
                <a:gd name="T1" fmla="*/ 0 h 9525"/>
                <a:gd name="T2" fmla="*/ 228600 w 9525"/>
                <a:gd name="T3" fmla="*/ 70761225 h 9525"/>
                <a:gd name="T4" fmla="*/ 47405925 w 9525"/>
                <a:gd name="T5" fmla="*/ 58969275 h 9525"/>
                <a:gd name="T6" fmla="*/ 591978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15" y="0"/>
                  </a:moveTo>
                  <a:cubicBezTo>
                    <a:pt x="2024" y="286"/>
                    <a:pt x="-262" y="2667"/>
                    <a:pt x="24" y="7429"/>
                  </a:cubicBezTo>
                  <a:cubicBezTo>
                    <a:pt x="1834" y="7239"/>
                    <a:pt x="4596" y="7810"/>
                    <a:pt x="4977" y="6191"/>
                  </a:cubicBezTo>
                  <a:cubicBezTo>
                    <a:pt x="-71" y="2667"/>
                    <a:pt x="5739" y="3810"/>
                    <a:pt x="621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7" name="Freeform: Shape 1307">
              <a:extLst>
                <a:ext uri="{FF2B5EF4-FFF2-40B4-BE49-F238E27FC236}">
                  <a16:creationId xmlns:a16="http://schemas.microsoft.com/office/drawing/2014/main" id="{3CD2B32B-D0A6-478B-9D5D-EB7F2BB0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594" y="446627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5385375 w 9525"/>
                <a:gd name="T3" fmla="*/ 707612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-95" y="7525"/>
                    <a:pt x="3715" y="7429"/>
                  </a:cubicBezTo>
                  <a:cubicBezTo>
                    <a:pt x="3143" y="4381"/>
                    <a:pt x="3810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8" name="Freeform: Shape 1308">
              <a:extLst>
                <a:ext uri="{FF2B5EF4-FFF2-40B4-BE49-F238E27FC236}">
                  <a16:creationId xmlns:a16="http://schemas.microsoft.com/office/drawing/2014/main" id="{C0CC69EE-AF32-4366-BAC9-248FD6644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45574"/>
              <a:ext cx="9525" cy="9525"/>
            </a:xfrm>
            <a:custGeom>
              <a:avLst/>
              <a:gdLst>
                <a:gd name="T0" fmla="*/ 0 w 9525"/>
                <a:gd name="T1" fmla="*/ 23983950 h 9525"/>
                <a:gd name="T2" fmla="*/ 58969275 w 9525"/>
                <a:gd name="T3" fmla="*/ 35775900 h 9525"/>
                <a:gd name="T4" fmla="*/ 0 w 9525"/>
                <a:gd name="T5" fmla="*/ 23983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18"/>
                  </a:moveTo>
                  <a:cubicBezTo>
                    <a:pt x="1429" y="3566"/>
                    <a:pt x="3334" y="4137"/>
                    <a:pt x="6191" y="3756"/>
                  </a:cubicBezTo>
                  <a:cubicBezTo>
                    <a:pt x="7429" y="-816"/>
                    <a:pt x="95" y="-1197"/>
                    <a:pt x="0" y="25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699" name="Freeform: Shape 1309">
              <a:extLst>
                <a:ext uri="{FF2B5EF4-FFF2-40B4-BE49-F238E27FC236}">
                  <a16:creationId xmlns:a16="http://schemas.microsoft.com/office/drawing/2014/main" id="{C4FD31DF-A230-4940-9193-FA5830A55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514" y="4536933"/>
              <a:ext cx="9525" cy="9525"/>
            </a:xfrm>
            <a:custGeom>
              <a:avLst/>
              <a:gdLst>
                <a:gd name="T0" fmla="*/ 11182350 w 9525"/>
                <a:gd name="T1" fmla="*/ 70904100 h 9525"/>
                <a:gd name="T2" fmla="*/ 70151625 w 9525"/>
                <a:gd name="T3" fmla="*/ 11934825 h 9525"/>
                <a:gd name="T4" fmla="*/ 22974300 w 9525"/>
                <a:gd name="T5" fmla="*/ 142875 h 9525"/>
                <a:gd name="T6" fmla="*/ 11182350 w 9525"/>
                <a:gd name="T7" fmla="*/ 70904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" y="7444"/>
                  </a:moveTo>
                  <a:cubicBezTo>
                    <a:pt x="5269" y="7444"/>
                    <a:pt x="7365" y="5349"/>
                    <a:pt x="7365" y="1253"/>
                  </a:cubicBezTo>
                  <a:cubicBezTo>
                    <a:pt x="4984" y="1539"/>
                    <a:pt x="4603" y="-176"/>
                    <a:pt x="2412" y="15"/>
                  </a:cubicBezTo>
                  <a:cubicBezTo>
                    <a:pt x="2698" y="3729"/>
                    <a:pt x="-2160" y="4206"/>
                    <a:pt x="1174" y="74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0" name="Freeform: Shape 1310">
              <a:extLst>
                <a:ext uri="{FF2B5EF4-FFF2-40B4-BE49-F238E27FC236}">
                  <a16:creationId xmlns:a16="http://schemas.microsoft.com/office/drawing/2014/main" id="{AA7AC3E6-8256-4F85-853F-772D96F00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305" y="3227927"/>
              <a:ext cx="9525" cy="9525"/>
            </a:xfrm>
            <a:custGeom>
              <a:avLst/>
              <a:gdLst>
                <a:gd name="T0" fmla="*/ 47177325 w 9525"/>
                <a:gd name="T1" fmla="*/ 0 h 9525"/>
                <a:gd name="T2" fmla="*/ 0 w 9525"/>
                <a:gd name="T3" fmla="*/ 47177325 h 9525"/>
                <a:gd name="T4" fmla="*/ 58969275 w 9525"/>
                <a:gd name="T5" fmla="*/ 47177325 h 9525"/>
                <a:gd name="T6" fmla="*/ 4717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53" y="0"/>
                  </a:moveTo>
                  <a:cubicBezTo>
                    <a:pt x="2191" y="571"/>
                    <a:pt x="571" y="2191"/>
                    <a:pt x="0" y="4953"/>
                  </a:cubicBezTo>
                  <a:cubicBezTo>
                    <a:pt x="2000" y="4953"/>
                    <a:pt x="4096" y="4953"/>
                    <a:pt x="6191" y="4953"/>
                  </a:cubicBezTo>
                  <a:cubicBezTo>
                    <a:pt x="6287" y="2762"/>
                    <a:pt x="5906" y="1143"/>
                    <a:pt x="495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1" name="Freeform: Shape 1311">
              <a:extLst>
                <a:ext uri="{FF2B5EF4-FFF2-40B4-BE49-F238E27FC236}">
                  <a16:creationId xmlns:a16="http://schemas.microsoft.com/office/drawing/2014/main" id="{6D1A8619-70D7-4D92-AE5D-B06F42278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067" y="3152299"/>
              <a:ext cx="9525" cy="9525"/>
            </a:xfrm>
            <a:custGeom>
              <a:avLst/>
              <a:gdLst>
                <a:gd name="T0" fmla="*/ 47177325 w 9525"/>
                <a:gd name="T1" fmla="*/ 58969275 h 9525"/>
                <a:gd name="T2" fmla="*/ 58969275 w 9525"/>
                <a:gd name="T3" fmla="*/ 0 h 9525"/>
                <a:gd name="T4" fmla="*/ 0 w 9525"/>
                <a:gd name="T5" fmla="*/ 0 h 9525"/>
                <a:gd name="T6" fmla="*/ 23583900 w 9525"/>
                <a:gd name="T7" fmla="*/ 82562700 h 9525"/>
                <a:gd name="T8" fmla="*/ 35385375 w 9525"/>
                <a:gd name="T9" fmla="*/ 70761225 h 9525"/>
                <a:gd name="T10" fmla="*/ 4717732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953" y="6191"/>
                  </a:moveTo>
                  <a:cubicBezTo>
                    <a:pt x="-476" y="4382"/>
                    <a:pt x="5143" y="2286"/>
                    <a:pt x="6191" y="0"/>
                  </a:cubicBezTo>
                  <a:cubicBezTo>
                    <a:pt x="4096" y="0"/>
                    <a:pt x="2096" y="0"/>
                    <a:pt x="0" y="0"/>
                  </a:cubicBezTo>
                  <a:cubicBezTo>
                    <a:pt x="476" y="3238"/>
                    <a:pt x="667" y="6763"/>
                    <a:pt x="2476" y="8668"/>
                  </a:cubicBezTo>
                  <a:cubicBezTo>
                    <a:pt x="2572" y="7906"/>
                    <a:pt x="2667" y="7144"/>
                    <a:pt x="3715" y="7429"/>
                  </a:cubicBezTo>
                  <a:cubicBezTo>
                    <a:pt x="4477" y="7334"/>
                    <a:pt x="5143" y="7239"/>
                    <a:pt x="4953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2" name="Freeform: Shape 1312">
              <a:extLst>
                <a:ext uri="{FF2B5EF4-FFF2-40B4-BE49-F238E27FC236}">
                  <a16:creationId xmlns:a16="http://schemas.microsoft.com/office/drawing/2014/main" id="{E4FF32E3-9D0C-4DE2-9722-07D359B3B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681" y="1890238"/>
              <a:ext cx="1657350" cy="3028950"/>
            </a:xfrm>
            <a:custGeom>
              <a:avLst/>
              <a:gdLst>
                <a:gd name="T0" fmla="*/ 1596866 w 1657350"/>
                <a:gd name="T1" fmla="*/ 1971578 h 3028950"/>
                <a:gd name="T2" fmla="*/ 1558481 w 1657350"/>
                <a:gd name="T3" fmla="*/ 1176336 h 3028950"/>
                <a:gd name="T4" fmla="*/ 1532477 w 1657350"/>
                <a:gd name="T5" fmla="*/ 706944 h 3028950"/>
                <a:gd name="T6" fmla="*/ 1535049 w 1657350"/>
                <a:gd name="T7" fmla="*/ 465294 h 3028950"/>
                <a:gd name="T8" fmla="*/ 729996 w 1657350"/>
                <a:gd name="T9" fmla="*/ 112012 h 3028950"/>
                <a:gd name="T10" fmla="*/ 98679 w 1657350"/>
                <a:gd name="T11" fmla="*/ 590739 h 3028950"/>
                <a:gd name="T12" fmla="*/ 39719 w 1657350"/>
                <a:gd name="T13" fmla="*/ 947259 h 3028950"/>
                <a:gd name="T14" fmla="*/ 49530 w 1657350"/>
                <a:gd name="T15" fmla="*/ 1242058 h 3028950"/>
                <a:gd name="T16" fmla="*/ 111443 w 1657350"/>
                <a:gd name="T17" fmla="*/ 1755837 h 3028950"/>
                <a:gd name="T18" fmla="*/ 178022 w 1657350"/>
                <a:gd name="T19" fmla="*/ 2153601 h 3028950"/>
                <a:gd name="T20" fmla="*/ 209645 w 1657350"/>
                <a:gd name="T21" fmla="*/ 2516789 h 3028950"/>
                <a:gd name="T22" fmla="*/ 215932 w 1657350"/>
                <a:gd name="T23" fmla="*/ 2630994 h 3028950"/>
                <a:gd name="T24" fmla="*/ 171641 w 1657350"/>
                <a:gd name="T25" fmla="*/ 2423253 h 3028950"/>
                <a:gd name="T26" fmla="*/ 84201 w 1657350"/>
                <a:gd name="T27" fmla="*/ 2123692 h 3028950"/>
                <a:gd name="T28" fmla="*/ 81058 w 1657350"/>
                <a:gd name="T29" fmla="*/ 2348958 h 3028950"/>
                <a:gd name="T30" fmla="*/ 108109 w 1657350"/>
                <a:gd name="T31" fmla="*/ 2746818 h 3028950"/>
                <a:gd name="T32" fmla="*/ 120968 w 1657350"/>
                <a:gd name="T33" fmla="*/ 2586512 h 3028950"/>
                <a:gd name="T34" fmla="*/ 588740 w 1657350"/>
                <a:gd name="T35" fmla="*/ 2835496 h 3028950"/>
                <a:gd name="T36" fmla="*/ 1227296 w 1657350"/>
                <a:gd name="T37" fmla="*/ 2627089 h 3028950"/>
                <a:gd name="T38" fmla="*/ 1379696 w 1657350"/>
                <a:gd name="T39" fmla="*/ 3008850 h 3028950"/>
                <a:gd name="T40" fmla="*/ 1658398 w 1657350"/>
                <a:gd name="T41" fmla="*/ 2544126 h 3028950"/>
                <a:gd name="T42" fmla="*/ 254984 w 1657350"/>
                <a:gd name="T43" fmla="*/ 1149189 h 3028950"/>
                <a:gd name="T44" fmla="*/ 163068 w 1657350"/>
                <a:gd name="T45" fmla="*/ 1084134 h 3028950"/>
                <a:gd name="T46" fmla="*/ 101156 w 1657350"/>
                <a:gd name="T47" fmla="*/ 1255298 h 3028950"/>
                <a:gd name="T48" fmla="*/ 104394 w 1657350"/>
                <a:gd name="T49" fmla="*/ 543685 h 3028950"/>
                <a:gd name="T50" fmla="*/ 86963 w 1657350"/>
                <a:gd name="T51" fmla="*/ 1496280 h 3028950"/>
                <a:gd name="T52" fmla="*/ 150400 w 1657350"/>
                <a:gd name="T53" fmla="*/ 1887758 h 3028950"/>
                <a:gd name="T54" fmla="*/ 246983 w 1657350"/>
                <a:gd name="T55" fmla="*/ 2415633 h 3028950"/>
                <a:gd name="T56" fmla="*/ 83820 w 1657350"/>
                <a:gd name="T57" fmla="*/ 2786537 h 3028950"/>
                <a:gd name="T58" fmla="*/ 121825 w 1657350"/>
                <a:gd name="T59" fmla="*/ 2331623 h 3028950"/>
                <a:gd name="T60" fmla="*/ 202692 w 1657350"/>
                <a:gd name="T61" fmla="*/ 2615373 h 3028950"/>
                <a:gd name="T62" fmla="*/ 247174 w 1657350"/>
                <a:gd name="T63" fmla="*/ 2801110 h 3028950"/>
                <a:gd name="T64" fmla="*/ 970026 w 1657350"/>
                <a:gd name="T65" fmla="*/ 758188 h 3028950"/>
                <a:gd name="T66" fmla="*/ 821912 w 1657350"/>
                <a:gd name="T67" fmla="*/ 388904 h 3028950"/>
                <a:gd name="T68" fmla="*/ 846487 w 1657350"/>
                <a:gd name="T69" fmla="*/ 420241 h 3028950"/>
                <a:gd name="T70" fmla="*/ 836962 w 1657350"/>
                <a:gd name="T71" fmla="*/ 661795 h 3028950"/>
                <a:gd name="T72" fmla="*/ 876109 w 1657350"/>
                <a:gd name="T73" fmla="*/ 986217 h 3028950"/>
                <a:gd name="T74" fmla="*/ 914305 w 1657350"/>
                <a:gd name="T75" fmla="*/ 452817 h 3028950"/>
                <a:gd name="T76" fmla="*/ 907637 w 1657350"/>
                <a:gd name="T77" fmla="*/ 1153285 h 3028950"/>
                <a:gd name="T78" fmla="*/ 907542 w 1657350"/>
                <a:gd name="T79" fmla="*/ 690370 h 3028950"/>
                <a:gd name="T80" fmla="*/ 845153 w 1657350"/>
                <a:gd name="T81" fmla="*/ 703896 h 3028950"/>
                <a:gd name="T82" fmla="*/ 870966 w 1657350"/>
                <a:gd name="T83" fmla="*/ 467866 h 3028950"/>
                <a:gd name="T84" fmla="*/ 869347 w 1657350"/>
                <a:gd name="T85" fmla="*/ 915351 h 3028950"/>
                <a:gd name="T86" fmla="*/ 873633 w 1657350"/>
                <a:gd name="T87" fmla="*/ 304798 h 3028950"/>
                <a:gd name="T88" fmla="*/ 646462 w 1657350"/>
                <a:gd name="T89" fmla="*/ 868583 h 3028950"/>
                <a:gd name="T90" fmla="*/ 657892 w 1657350"/>
                <a:gd name="T91" fmla="*/ 1093278 h 3028950"/>
                <a:gd name="T92" fmla="*/ 1236250 w 1657350"/>
                <a:gd name="T93" fmla="*/ 2639281 h 3028950"/>
                <a:gd name="T94" fmla="*/ 1157383 w 1657350"/>
                <a:gd name="T95" fmla="*/ 1408460 h 3028950"/>
                <a:gd name="T96" fmla="*/ 1177576 w 1657350"/>
                <a:gd name="T97" fmla="*/ 1101660 h 3028950"/>
                <a:gd name="T98" fmla="*/ 1234440 w 1657350"/>
                <a:gd name="T99" fmla="*/ 1489137 h 3028950"/>
                <a:gd name="T100" fmla="*/ 1179100 w 1657350"/>
                <a:gd name="T101" fmla="*/ 1157286 h 3028950"/>
                <a:gd name="T102" fmla="*/ 1194054 w 1657350"/>
                <a:gd name="T103" fmla="*/ 1438464 h 3028950"/>
                <a:gd name="T104" fmla="*/ 1180338 w 1657350"/>
                <a:gd name="T105" fmla="*/ 1319496 h 3028950"/>
                <a:gd name="T106" fmla="*/ 1196531 w 1657350"/>
                <a:gd name="T107" fmla="*/ 1664873 h 3028950"/>
                <a:gd name="T108" fmla="*/ 1154811 w 1657350"/>
                <a:gd name="T109" fmla="*/ 1471706 h 3028950"/>
                <a:gd name="T110" fmla="*/ 1239965 w 1657350"/>
                <a:gd name="T111" fmla="*/ 2409918 h 3028950"/>
                <a:gd name="T112" fmla="*/ 1326737 w 1657350"/>
                <a:gd name="T113" fmla="*/ 1912904 h 3028950"/>
                <a:gd name="T114" fmla="*/ 1499045 w 1657350"/>
                <a:gd name="T115" fmla="*/ 574070 h 3028950"/>
                <a:gd name="T116" fmla="*/ 1432084 w 1657350"/>
                <a:gd name="T117" fmla="*/ 614932 h 3028950"/>
                <a:gd name="T118" fmla="*/ 1470470 w 1657350"/>
                <a:gd name="T119" fmla="*/ 2639281 h 3028950"/>
                <a:gd name="T120" fmla="*/ 1480376 w 1657350"/>
                <a:gd name="T121" fmla="*/ 2593370 h 3028950"/>
                <a:gd name="T122" fmla="*/ 1574673 w 1657350"/>
                <a:gd name="T123" fmla="*/ 1916619 h 3028950"/>
                <a:gd name="T124" fmla="*/ 1554766 w 1657350"/>
                <a:gd name="T125" fmla="*/ 2458306 h 302895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57350" h="3028950">
                  <a:moveTo>
                    <a:pt x="1635347" y="2530219"/>
                  </a:moveTo>
                  <a:cubicBezTo>
                    <a:pt x="1625632" y="2515836"/>
                    <a:pt x="1625918" y="2492024"/>
                    <a:pt x="1618012" y="2473260"/>
                  </a:cubicBezTo>
                  <a:cubicBezTo>
                    <a:pt x="1621727" y="2487452"/>
                    <a:pt x="1617917" y="2500120"/>
                    <a:pt x="1610582" y="2509169"/>
                  </a:cubicBezTo>
                  <a:cubicBezTo>
                    <a:pt x="1613249" y="2513074"/>
                    <a:pt x="1616012" y="2516980"/>
                    <a:pt x="1615535" y="2524028"/>
                  </a:cubicBezTo>
                  <a:cubicBezTo>
                    <a:pt x="1596390" y="2533172"/>
                    <a:pt x="1598581" y="2503073"/>
                    <a:pt x="1579531" y="2504216"/>
                  </a:cubicBezTo>
                  <a:cubicBezTo>
                    <a:pt x="1578959" y="2501835"/>
                    <a:pt x="1576864" y="2501073"/>
                    <a:pt x="1577054" y="2498025"/>
                  </a:cubicBezTo>
                  <a:cubicBezTo>
                    <a:pt x="1579817" y="2495834"/>
                    <a:pt x="1579912" y="2490976"/>
                    <a:pt x="1584484" y="2490595"/>
                  </a:cubicBezTo>
                  <a:cubicBezTo>
                    <a:pt x="1586865" y="2491167"/>
                    <a:pt x="1587627" y="2493262"/>
                    <a:pt x="1590675" y="2493072"/>
                  </a:cubicBezTo>
                  <a:cubicBezTo>
                    <a:pt x="1591437" y="2490500"/>
                    <a:pt x="1593056" y="2488881"/>
                    <a:pt x="1595628" y="2488119"/>
                  </a:cubicBezTo>
                  <a:cubicBezTo>
                    <a:pt x="1595914" y="2481642"/>
                    <a:pt x="1589437" y="2470593"/>
                    <a:pt x="1596866" y="2468307"/>
                  </a:cubicBezTo>
                  <a:cubicBezTo>
                    <a:pt x="1586770" y="2468592"/>
                    <a:pt x="1573244" y="2446590"/>
                    <a:pt x="1583246" y="2434874"/>
                  </a:cubicBezTo>
                  <a:cubicBezTo>
                    <a:pt x="1589056" y="2434874"/>
                    <a:pt x="1591247" y="2431255"/>
                    <a:pt x="1594390" y="2428683"/>
                  </a:cubicBezTo>
                  <a:cubicBezTo>
                    <a:pt x="1607153" y="2429064"/>
                    <a:pt x="1610963" y="2430969"/>
                    <a:pt x="1616678" y="2438589"/>
                  </a:cubicBezTo>
                  <a:cubicBezTo>
                    <a:pt x="1617821" y="2432493"/>
                    <a:pt x="1610963" y="2434398"/>
                    <a:pt x="1611725" y="2428683"/>
                  </a:cubicBezTo>
                  <a:cubicBezTo>
                    <a:pt x="1618107" y="2432874"/>
                    <a:pt x="1618107" y="2425825"/>
                    <a:pt x="1622870" y="2424968"/>
                  </a:cubicBezTo>
                  <a:cubicBezTo>
                    <a:pt x="1622679" y="2428016"/>
                    <a:pt x="1623536" y="2430111"/>
                    <a:pt x="1625346" y="2431159"/>
                  </a:cubicBezTo>
                  <a:cubicBezTo>
                    <a:pt x="1628013" y="2424206"/>
                    <a:pt x="1621727" y="2424492"/>
                    <a:pt x="1622870" y="2415062"/>
                  </a:cubicBezTo>
                  <a:cubicBezTo>
                    <a:pt x="1624965" y="2415062"/>
                    <a:pt x="1626965" y="2415062"/>
                    <a:pt x="1629061" y="2415062"/>
                  </a:cubicBezTo>
                  <a:cubicBezTo>
                    <a:pt x="1630204" y="2421444"/>
                    <a:pt x="1630490" y="2423444"/>
                    <a:pt x="1627823" y="2429921"/>
                  </a:cubicBezTo>
                  <a:cubicBezTo>
                    <a:pt x="1631728" y="2430016"/>
                    <a:pt x="1631347" y="2426016"/>
                    <a:pt x="1636490" y="2427444"/>
                  </a:cubicBezTo>
                  <a:cubicBezTo>
                    <a:pt x="1634300" y="2420206"/>
                    <a:pt x="1639157" y="2420206"/>
                    <a:pt x="1642682" y="2418777"/>
                  </a:cubicBezTo>
                  <a:cubicBezTo>
                    <a:pt x="1641062" y="2416681"/>
                    <a:pt x="1635252" y="2418777"/>
                    <a:pt x="1635252" y="2415062"/>
                  </a:cubicBezTo>
                  <a:cubicBezTo>
                    <a:pt x="1636776" y="2414586"/>
                    <a:pt x="1637729" y="2413443"/>
                    <a:pt x="1637729" y="2411347"/>
                  </a:cubicBezTo>
                  <a:cubicBezTo>
                    <a:pt x="1633347" y="2409728"/>
                    <a:pt x="1634776" y="2407061"/>
                    <a:pt x="1629061" y="2408871"/>
                  </a:cubicBezTo>
                  <a:cubicBezTo>
                    <a:pt x="1629632" y="2404966"/>
                    <a:pt x="1625251" y="2406108"/>
                    <a:pt x="1626584" y="2401441"/>
                  </a:cubicBezTo>
                  <a:cubicBezTo>
                    <a:pt x="1633347" y="2400679"/>
                    <a:pt x="1626013" y="2383915"/>
                    <a:pt x="1630299" y="2377915"/>
                  </a:cubicBezTo>
                  <a:cubicBezTo>
                    <a:pt x="1626680" y="2376486"/>
                    <a:pt x="1622584" y="2375628"/>
                    <a:pt x="1617917" y="2375438"/>
                  </a:cubicBezTo>
                  <a:cubicBezTo>
                    <a:pt x="1620774" y="2361341"/>
                    <a:pt x="1606487" y="2352197"/>
                    <a:pt x="1615440" y="2340767"/>
                  </a:cubicBezTo>
                  <a:cubicBezTo>
                    <a:pt x="1617726" y="2340481"/>
                    <a:pt x="1618202" y="2342196"/>
                    <a:pt x="1620393" y="2342005"/>
                  </a:cubicBezTo>
                  <a:cubicBezTo>
                    <a:pt x="1615821" y="2336957"/>
                    <a:pt x="1614773" y="2332290"/>
                    <a:pt x="1609249" y="2337052"/>
                  </a:cubicBezTo>
                  <a:cubicBezTo>
                    <a:pt x="1607630" y="2329623"/>
                    <a:pt x="1613154" y="2329432"/>
                    <a:pt x="1615440" y="2325908"/>
                  </a:cubicBezTo>
                  <a:cubicBezTo>
                    <a:pt x="1613821" y="2324194"/>
                    <a:pt x="1609344" y="2325336"/>
                    <a:pt x="1609249" y="2322193"/>
                  </a:cubicBezTo>
                  <a:cubicBezTo>
                    <a:pt x="1609535" y="2314478"/>
                    <a:pt x="1613345" y="2316478"/>
                    <a:pt x="1616678" y="2313525"/>
                  </a:cubicBezTo>
                  <a:cubicBezTo>
                    <a:pt x="1608773" y="2316288"/>
                    <a:pt x="1609535" y="2305715"/>
                    <a:pt x="1611725" y="2302381"/>
                  </a:cubicBezTo>
                  <a:cubicBezTo>
                    <a:pt x="1607153" y="2301048"/>
                    <a:pt x="1608201" y="2305429"/>
                    <a:pt x="1604296" y="2304858"/>
                  </a:cubicBezTo>
                  <a:cubicBezTo>
                    <a:pt x="1604201" y="2300667"/>
                    <a:pt x="1605725" y="2298095"/>
                    <a:pt x="1608011" y="2296190"/>
                  </a:cubicBezTo>
                  <a:cubicBezTo>
                    <a:pt x="1605248" y="2295047"/>
                    <a:pt x="1598486" y="2295428"/>
                    <a:pt x="1599343" y="2287522"/>
                  </a:cubicBezTo>
                  <a:cubicBezTo>
                    <a:pt x="1605248" y="2286951"/>
                    <a:pt x="1604582" y="2286951"/>
                    <a:pt x="1610487" y="2287522"/>
                  </a:cubicBezTo>
                  <a:cubicBezTo>
                    <a:pt x="1612964" y="2288379"/>
                    <a:pt x="1609725" y="2294952"/>
                    <a:pt x="1614202" y="2293713"/>
                  </a:cubicBezTo>
                  <a:cubicBezTo>
                    <a:pt x="1615535" y="2286570"/>
                    <a:pt x="1609344" y="2286951"/>
                    <a:pt x="1610487" y="2280093"/>
                  </a:cubicBezTo>
                  <a:cubicBezTo>
                    <a:pt x="1605534" y="2278188"/>
                    <a:pt x="1601438" y="2276283"/>
                    <a:pt x="1601819" y="2281331"/>
                  </a:cubicBezTo>
                  <a:cubicBezTo>
                    <a:pt x="1596200" y="2275235"/>
                    <a:pt x="1593437" y="2251518"/>
                    <a:pt x="1603058" y="2246660"/>
                  </a:cubicBezTo>
                  <a:cubicBezTo>
                    <a:pt x="1600105" y="2246088"/>
                    <a:pt x="1600391" y="2248946"/>
                    <a:pt x="1596866" y="2247898"/>
                  </a:cubicBezTo>
                  <a:cubicBezTo>
                    <a:pt x="1593914" y="2226657"/>
                    <a:pt x="1597343" y="2196273"/>
                    <a:pt x="1598105" y="2178461"/>
                  </a:cubicBezTo>
                  <a:cubicBezTo>
                    <a:pt x="1602010" y="2179032"/>
                    <a:pt x="1602486" y="2176175"/>
                    <a:pt x="1606772" y="2177223"/>
                  </a:cubicBezTo>
                  <a:cubicBezTo>
                    <a:pt x="1606963" y="2170841"/>
                    <a:pt x="1600676" y="2174746"/>
                    <a:pt x="1596866" y="2174746"/>
                  </a:cubicBezTo>
                  <a:cubicBezTo>
                    <a:pt x="1595152" y="2168079"/>
                    <a:pt x="1601629" y="2169603"/>
                    <a:pt x="1600581" y="2163602"/>
                  </a:cubicBezTo>
                  <a:cubicBezTo>
                    <a:pt x="1596390" y="2143028"/>
                    <a:pt x="1602391" y="2125121"/>
                    <a:pt x="1600581" y="2104071"/>
                  </a:cubicBezTo>
                  <a:cubicBezTo>
                    <a:pt x="1603820" y="2104071"/>
                    <a:pt x="1607915" y="2104737"/>
                    <a:pt x="1608011" y="2101594"/>
                  </a:cubicBezTo>
                  <a:cubicBezTo>
                    <a:pt x="1596295" y="2100642"/>
                    <a:pt x="1601057" y="2084259"/>
                    <a:pt x="1605534" y="2080544"/>
                  </a:cubicBezTo>
                  <a:cubicBezTo>
                    <a:pt x="1599057" y="2077115"/>
                    <a:pt x="1597057" y="2070162"/>
                    <a:pt x="1601819" y="2064447"/>
                  </a:cubicBezTo>
                  <a:cubicBezTo>
                    <a:pt x="1606391" y="2064447"/>
                    <a:pt x="1607439" y="2067971"/>
                    <a:pt x="1610487" y="2069400"/>
                  </a:cubicBezTo>
                  <a:cubicBezTo>
                    <a:pt x="1613630" y="2066352"/>
                    <a:pt x="1607915" y="2066733"/>
                    <a:pt x="1609249" y="2061970"/>
                  </a:cubicBezTo>
                  <a:cubicBezTo>
                    <a:pt x="1606296" y="2061970"/>
                    <a:pt x="1605629" y="2064161"/>
                    <a:pt x="1601819" y="2063208"/>
                  </a:cubicBezTo>
                  <a:cubicBezTo>
                    <a:pt x="1600962" y="2060160"/>
                    <a:pt x="1600581" y="2058065"/>
                    <a:pt x="1603058" y="2055779"/>
                  </a:cubicBezTo>
                  <a:cubicBezTo>
                    <a:pt x="1606868" y="2054922"/>
                    <a:pt x="1607534" y="2057112"/>
                    <a:pt x="1610487" y="2057017"/>
                  </a:cubicBezTo>
                  <a:cubicBezTo>
                    <a:pt x="1610773" y="2051588"/>
                    <a:pt x="1614487" y="2043396"/>
                    <a:pt x="1605534" y="2044635"/>
                  </a:cubicBezTo>
                  <a:cubicBezTo>
                    <a:pt x="1605153" y="2049111"/>
                    <a:pt x="1609249" y="2049207"/>
                    <a:pt x="1609249" y="2053302"/>
                  </a:cubicBezTo>
                  <a:cubicBezTo>
                    <a:pt x="1607630" y="2053683"/>
                    <a:pt x="1606868" y="2055112"/>
                    <a:pt x="1604296" y="2054541"/>
                  </a:cubicBezTo>
                  <a:cubicBezTo>
                    <a:pt x="1601533" y="2053588"/>
                    <a:pt x="1601248" y="2050254"/>
                    <a:pt x="1599343" y="2048349"/>
                  </a:cubicBezTo>
                  <a:cubicBezTo>
                    <a:pt x="1606106" y="2038920"/>
                    <a:pt x="1599724" y="2029490"/>
                    <a:pt x="1598105" y="2018631"/>
                  </a:cubicBezTo>
                  <a:cubicBezTo>
                    <a:pt x="1601915" y="2019489"/>
                    <a:pt x="1602581" y="2017393"/>
                    <a:pt x="1605534" y="2017393"/>
                  </a:cubicBezTo>
                  <a:cubicBezTo>
                    <a:pt x="1606010" y="2013202"/>
                    <a:pt x="1600010" y="2015488"/>
                    <a:pt x="1601819" y="2009964"/>
                  </a:cubicBezTo>
                  <a:cubicBezTo>
                    <a:pt x="1605534" y="2007582"/>
                    <a:pt x="1607915" y="2011583"/>
                    <a:pt x="1609249" y="2007487"/>
                  </a:cubicBezTo>
                  <a:cubicBezTo>
                    <a:pt x="1598867" y="2010249"/>
                    <a:pt x="1601533" y="1998819"/>
                    <a:pt x="1604296" y="1995105"/>
                  </a:cubicBezTo>
                  <a:cubicBezTo>
                    <a:pt x="1599057" y="1991961"/>
                    <a:pt x="1601819" y="1984056"/>
                    <a:pt x="1601819" y="1976531"/>
                  </a:cubicBezTo>
                  <a:cubicBezTo>
                    <a:pt x="1590389" y="1978531"/>
                    <a:pt x="1598581" y="1995581"/>
                    <a:pt x="1595628" y="1997581"/>
                  </a:cubicBezTo>
                  <a:cubicBezTo>
                    <a:pt x="1595152" y="1993485"/>
                    <a:pt x="1591913" y="1992152"/>
                    <a:pt x="1589437" y="1990152"/>
                  </a:cubicBezTo>
                  <a:cubicBezTo>
                    <a:pt x="1592294" y="1986627"/>
                    <a:pt x="1592008" y="1983579"/>
                    <a:pt x="1589437" y="1980246"/>
                  </a:cubicBezTo>
                  <a:cubicBezTo>
                    <a:pt x="1595152" y="1981389"/>
                    <a:pt x="1595723" y="1971483"/>
                    <a:pt x="1591913" y="1970340"/>
                  </a:cubicBezTo>
                  <a:cubicBezTo>
                    <a:pt x="1594199" y="1967673"/>
                    <a:pt x="1595628" y="1964053"/>
                    <a:pt x="1599343" y="1962910"/>
                  </a:cubicBezTo>
                  <a:cubicBezTo>
                    <a:pt x="1599343" y="1964148"/>
                    <a:pt x="1600295" y="1964339"/>
                    <a:pt x="1600581" y="1965387"/>
                  </a:cubicBezTo>
                  <a:cubicBezTo>
                    <a:pt x="1600200" y="1968339"/>
                    <a:pt x="1596295" y="1967673"/>
                    <a:pt x="1596866" y="1971578"/>
                  </a:cubicBezTo>
                  <a:cubicBezTo>
                    <a:pt x="1601153" y="1972149"/>
                    <a:pt x="1603820" y="1971102"/>
                    <a:pt x="1606772" y="1970340"/>
                  </a:cubicBezTo>
                  <a:cubicBezTo>
                    <a:pt x="1602391" y="1966434"/>
                    <a:pt x="1604867" y="1955671"/>
                    <a:pt x="1599343" y="1953004"/>
                  </a:cubicBezTo>
                  <a:cubicBezTo>
                    <a:pt x="1594961" y="1953957"/>
                    <a:pt x="1597914" y="1957290"/>
                    <a:pt x="1599343" y="1959195"/>
                  </a:cubicBezTo>
                  <a:cubicBezTo>
                    <a:pt x="1597533" y="1959862"/>
                    <a:pt x="1596200" y="1961005"/>
                    <a:pt x="1594390" y="1961672"/>
                  </a:cubicBezTo>
                  <a:cubicBezTo>
                    <a:pt x="1593056" y="1956338"/>
                    <a:pt x="1590008" y="1952814"/>
                    <a:pt x="1589437" y="1946813"/>
                  </a:cubicBezTo>
                  <a:cubicBezTo>
                    <a:pt x="1591913" y="1945575"/>
                    <a:pt x="1593723" y="1943670"/>
                    <a:pt x="1595628" y="1941860"/>
                  </a:cubicBezTo>
                  <a:cubicBezTo>
                    <a:pt x="1595914" y="1936526"/>
                    <a:pt x="1591532" y="1936812"/>
                    <a:pt x="1594390" y="1931954"/>
                  </a:cubicBezTo>
                  <a:cubicBezTo>
                    <a:pt x="1592580" y="1931763"/>
                    <a:pt x="1589818" y="1932430"/>
                    <a:pt x="1589437" y="1930716"/>
                  </a:cubicBezTo>
                  <a:cubicBezTo>
                    <a:pt x="1588865" y="1923477"/>
                    <a:pt x="1596009" y="1924048"/>
                    <a:pt x="1601819" y="1923286"/>
                  </a:cubicBezTo>
                  <a:cubicBezTo>
                    <a:pt x="1601629" y="1917952"/>
                    <a:pt x="1604677" y="1908332"/>
                    <a:pt x="1599343" y="1907189"/>
                  </a:cubicBezTo>
                  <a:cubicBezTo>
                    <a:pt x="1599724" y="1910427"/>
                    <a:pt x="1598867" y="1912523"/>
                    <a:pt x="1595628" y="1912142"/>
                  </a:cubicBezTo>
                  <a:cubicBezTo>
                    <a:pt x="1595628" y="1915095"/>
                    <a:pt x="1597724" y="1915761"/>
                    <a:pt x="1596866" y="1919571"/>
                  </a:cubicBezTo>
                  <a:cubicBezTo>
                    <a:pt x="1593914" y="1918809"/>
                    <a:pt x="1587818" y="1921095"/>
                    <a:pt x="1586960" y="1918333"/>
                  </a:cubicBezTo>
                  <a:cubicBezTo>
                    <a:pt x="1592294" y="1917000"/>
                    <a:pt x="1589437" y="1910142"/>
                    <a:pt x="1589437" y="1904712"/>
                  </a:cubicBezTo>
                  <a:cubicBezTo>
                    <a:pt x="1599438" y="1901760"/>
                    <a:pt x="1593247" y="1894806"/>
                    <a:pt x="1598105" y="1889853"/>
                  </a:cubicBezTo>
                  <a:cubicBezTo>
                    <a:pt x="1594771" y="1886520"/>
                    <a:pt x="1593437" y="1891473"/>
                    <a:pt x="1590675" y="1892330"/>
                  </a:cubicBezTo>
                  <a:cubicBezTo>
                    <a:pt x="1590389" y="1890615"/>
                    <a:pt x="1588675" y="1890234"/>
                    <a:pt x="1588199" y="1888615"/>
                  </a:cubicBezTo>
                  <a:cubicBezTo>
                    <a:pt x="1591628" y="1886329"/>
                    <a:pt x="1592771" y="1881567"/>
                    <a:pt x="1596866" y="1879947"/>
                  </a:cubicBezTo>
                  <a:cubicBezTo>
                    <a:pt x="1597724" y="1876614"/>
                    <a:pt x="1594390" y="1877471"/>
                    <a:pt x="1594390" y="1874994"/>
                  </a:cubicBezTo>
                  <a:cubicBezTo>
                    <a:pt x="1598295" y="1876137"/>
                    <a:pt x="1598295" y="1873089"/>
                    <a:pt x="1599343" y="1871280"/>
                  </a:cubicBezTo>
                  <a:cubicBezTo>
                    <a:pt x="1592485" y="1869851"/>
                    <a:pt x="1595914" y="1868136"/>
                    <a:pt x="1596866" y="1862612"/>
                  </a:cubicBezTo>
                  <a:cubicBezTo>
                    <a:pt x="1592104" y="1863564"/>
                    <a:pt x="1589532" y="1859659"/>
                    <a:pt x="1589437" y="1852706"/>
                  </a:cubicBezTo>
                  <a:cubicBezTo>
                    <a:pt x="1590961" y="1849753"/>
                    <a:pt x="1599152" y="1853373"/>
                    <a:pt x="1600581" y="1850229"/>
                  </a:cubicBezTo>
                  <a:cubicBezTo>
                    <a:pt x="1592771" y="1849086"/>
                    <a:pt x="1594390" y="1846038"/>
                    <a:pt x="1589437" y="1842800"/>
                  </a:cubicBezTo>
                  <a:cubicBezTo>
                    <a:pt x="1590294" y="1825655"/>
                    <a:pt x="1584579" y="1818035"/>
                    <a:pt x="1586960" y="1801938"/>
                  </a:cubicBezTo>
                  <a:cubicBezTo>
                    <a:pt x="1591913" y="1805652"/>
                    <a:pt x="1599533" y="1806033"/>
                    <a:pt x="1601819" y="1800699"/>
                  </a:cubicBezTo>
                  <a:cubicBezTo>
                    <a:pt x="1598581" y="1802033"/>
                    <a:pt x="1594199" y="1802223"/>
                    <a:pt x="1589437" y="1801938"/>
                  </a:cubicBezTo>
                  <a:cubicBezTo>
                    <a:pt x="1581912" y="1795080"/>
                    <a:pt x="1583341" y="1789650"/>
                    <a:pt x="1583246" y="1778316"/>
                  </a:cubicBezTo>
                  <a:cubicBezTo>
                    <a:pt x="1586008" y="1777839"/>
                    <a:pt x="1587722" y="1776125"/>
                    <a:pt x="1588199" y="1773363"/>
                  </a:cubicBezTo>
                  <a:cubicBezTo>
                    <a:pt x="1584579" y="1771362"/>
                    <a:pt x="1584103" y="1770696"/>
                    <a:pt x="1585722" y="1767171"/>
                  </a:cubicBezTo>
                  <a:cubicBezTo>
                    <a:pt x="1583341" y="1766886"/>
                    <a:pt x="1582960" y="1768600"/>
                    <a:pt x="1580769" y="1768410"/>
                  </a:cubicBezTo>
                  <a:cubicBezTo>
                    <a:pt x="1583150" y="1780983"/>
                    <a:pt x="1580007" y="1786983"/>
                    <a:pt x="1577054" y="1795746"/>
                  </a:cubicBezTo>
                  <a:cubicBezTo>
                    <a:pt x="1579626" y="1796413"/>
                    <a:pt x="1581245" y="1798128"/>
                    <a:pt x="1582007" y="1800699"/>
                  </a:cubicBezTo>
                  <a:cubicBezTo>
                    <a:pt x="1577531" y="1804509"/>
                    <a:pt x="1579531" y="1814796"/>
                    <a:pt x="1569625" y="1813082"/>
                  </a:cubicBezTo>
                  <a:cubicBezTo>
                    <a:pt x="1569911" y="1796604"/>
                    <a:pt x="1572006" y="1784888"/>
                    <a:pt x="1567148" y="1773458"/>
                  </a:cubicBezTo>
                  <a:cubicBezTo>
                    <a:pt x="1569530" y="1772982"/>
                    <a:pt x="1572482" y="1772982"/>
                    <a:pt x="1572101" y="1769743"/>
                  </a:cubicBezTo>
                  <a:cubicBezTo>
                    <a:pt x="1565434" y="1771362"/>
                    <a:pt x="1569434" y="1762504"/>
                    <a:pt x="1568387" y="1758599"/>
                  </a:cubicBezTo>
                  <a:cubicBezTo>
                    <a:pt x="1571530" y="1758504"/>
                    <a:pt x="1573149" y="1756789"/>
                    <a:pt x="1573340" y="1753646"/>
                  </a:cubicBezTo>
                  <a:cubicBezTo>
                    <a:pt x="1567339" y="1751074"/>
                    <a:pt x="1569720" y="1739644"/>
                    <a:pt x="1573340" y="1735072"/>
                  </a:cubicBezTo>
                  <a:cubicBezTo>
                    <a:pt x="1568768" y="1733834"/>
                    <a:pt x="1571054" y="1725738"/>
                    <a:pt x="1565910" y="1725166"/>
                  </a:cubicBezTo>
                  <a:cubicBezTo>
                    <a:pt x="1571530" y="1723166"/>
                    <a:pt x="1580102" y="1731167"/>
                    <a:pt x="1586960" y="1725166"/>
                  </a:cubicBezTo>
                  <a:cubicBezTo>
                    <a:pt x="1586484" y="1727928"/>
                    <a:pt x="1584103" y="1731834"/>
                    <a:pt x="1588199" y="1732596"/>
                  </a:cubicBezTo>
                  <a:cubicBezTo>
                    <a:pt x="1593533" y="1728214"/>
                    <a:pt x="1585532" y="1724690"/>
                    <a:pt x="1586960" y="1720213"/>
                  </a:cubicBezTo>
                  <a:cubicBezTo>
                    <a:pt x="1581722" y="1723547"/>
                    <a:pt x="1582388" y="1717641"/>
                    <a:pt x="1578293" y="1716498"/>
                  </a:cubicBezTo>
                  <a:cubicBezTo>
                    <a:pt x="1578388" y="1721356"/>
                    <a:pt x="1583722" y="1720308"/>
                    <a:pt x="1580769" y="1725166"/>
                  </a:cubicBezTo>
                  <a:cubicBezTo>
                    <a:pt x="1573530" y="1726214"/>
                    <a:pt x="1571720" y="1721832"/>
                    <a:pt x="1568387" y="1718975"/>
                  </a:cubicBezTo>
                  <a:cubicBezTo>
                    <a:pt x="1571339" y="1711831"/>
                    <a:pt x="1568863" y="1698687"/>
                    <a:pt x="1568387" y="1689257"/>
                  </a:cubicBezTo>
                  <a:cubicBezTo>
                    <a:pt x="1571530" y="1689447"/>
                    <a:pt x="1572292" y="1687352"/>
                    <a:pt x="1573340" y="1685542"/>
                  </a:cubicBezTo>
                  <a:cubicBezTo>
                    <a:pt x="1571435" y="1685352"/>
                    <a:pt x="1568768" y="1686018"/>
                    <a:pt x="1568387" y="1684304"/>
                  </a:cubicBezTo>
                  <a:cubicBezTo>
                    <a:pt x="1569530" y="1653062"/>
                    <a:pt x="1565148" y="1607056"/>
                    <a:pt x="1565910" y="1583910"/>
                  </a:cubicBezTo>
                  <a:cubicBezTo>
                    <a:pt x="1566672" y="1584291"/>
                    <a:pt x="1570673" y="1586958"/>
                    <a:pt x="1570863" y="1583910"/>
                  </a:cubicBezTo>
                  <a:cubicBezTo>
                    <a:pt x="1570101" y="1581815"/>
                    <a:pt x="1564958" y="1584006"/>
                    <a:pt x="1564672" y="1581434"/>
                  </a:cubicBezTo>
                  <a:cubicBezTo>
                    <a:pt x="1567720" y="1544096"/>
                    <a:pt x="1566005" y="1520855"/>
                    <a:pt x="1565910" y="1485993"/>
                  </a:cubicBezTo>
                  <a:cubicBezTo>
                    <a:pt x="1567529" y="1485993"/>
                    <a:pt x="1569244" y="1485993"/>
                    <a:pt x="1570863" y="1485993"/>
                  </a:cubicBezTo>
                  <a:cubicBezTo>
                    <a:pt x="1566482" y="1476278"/>
                    <a:pt x="1572673" y="1467515"/>
                    <a:pt x="1569625" y="1461228"/>
                  </a:cubicBezTo>
                  <a:cubicBezTo>
                    <a:pt x="1565243" y="1461038"/>
                    <a:pt x="1564196" y="1458847"/>
                    <a:pt x="1562195" y="1462467"/>
                  </a:cubicBezTo>
                  <a:cubicBezTo>
                    <a:pt x="1561338" y="1457514"/>
                    <a:pt x="1566862" y="1458942"/>
                    <a:pt x="1570863" y="1458752"/>
                  </a:cubicBezTo>
                  <a:cubicBezTo>
                    <a:pt x="1571435" y="1454847"/>
                    <a:pt x="1569053" y="1453894"/>
                    <a:pt x="1568387" y="1451322"/>
                  </a:cubicBezTo>
                  <a:cubicBezTo>
                    <a:pt x="1564767" y="1451037"/>
                    <a:pt x="1563815" y="1456275"/>
                    <a:pt x="1562195" y="1451322"/>
                  </a:cubicBezTo>
                  <a:cubicBezTo>
                    <a:pt x="1567148" y="1450084"/>
                    <a:pt x="1563433" y="1440178"/>
                    <a:pt x="1567148" y="1437702"/>
                  </a:cubicBezTo>
                  <a:cubicBezTo>
                    <a:pt x="1564862" y="1437416"/>
                    <a:pt x="1564386" y="1439130"/>
                    <a:pt x="1562195" y="1438940"/>
                  </a:cubicBezTo>
                  <a:cubicBezTo>
                    <a:pt x="1564577" y="1435320"/>
                    <a:pt x="1566291" y="1435701"/>
                    <a:pt x="1564672" y="1430272"/>
                  </a:cubicBezTo>
                  <a:cubicBezTo>
                    <a:pt x="1567148" y="1431701"/>
                    <a:pt x="1573244" y="1425414"/>
                    <a:pt x="1570863" y="1421604"/>
                  </a:cubicBezTo>
                  <a:cubicBezTo>
                    <a:pt x="1568482" y="1421319"/>
                    <a:pt x="1568101" y="1423033"/>
                    <a:pt x="1565910" y="1422843"/>
                  </a:cubicBezTo>
                  <a:cubicBezTo>
                    <a:pt x="1568863" y="1402364"/>
                    <a:pt x="1559909" y="1377599"/>
                    <a:pt x="1567148" y="1360930"/>
                  </a:cubicBezTo>
                  <a:cubicBezTo>
                    <a:pt x="1563815" y="1349786"/>
                    <a:pt x="1562386" y="1335498"/>
                    <a:pt x="1568387" y="1326259"/>
                  </a:cubicBezTo>
                  <a:cubicBezTo>
                    <a:pt x="1557528" y="1323973"/>
                    <a:pt x="1567053" y="1309400"/>
                    <a:pt x="1567148" y="1302732"/>
                  </a:cubicBezTo>
                  <a:cubicBezTo>
                    <a:pt x="1556957" y="1299684"/>
                    <a:pt x="1565148" y="1282063"/>
                    <a:pt x="1559719" y="1276729"/>
                  </a:cubicBezTo>
                  <a:cubicBezTo>
                    <a:pt x="1562481" y="1272348"/>
                    <a:pt x="1562481" y="1261299"/>
                    <a:pt x="1560957" y="1249488"/>
                  </a:cubicBezTo>
                  <a:cubicBezTo>
                    <a:pt x="1559814" y="1241106"/>
                    <a:pt x="1558481" y="1233581"/>
                    <a:pt x="1557242" y="1225961"/>
                  </a:cubicBezTo>
                  <a:cubicBezTo>
                    <a:pt x="1559814" y="1227009"/>
                    <a:pt x="1564100" y="1224056"/>
                    <a:pt x="1560957" y="1223484"/>
                  </a:cubicBezTo>
                  <a:cubicBezTo>
                    <a:pt x="1553718" y="1217103"/>
                    <a:pt x="1556480" y="1189575"/>
                    <a:pt x="1553528" y="1175097"/>
                  </a:cubicBezTo>
                  <a:cubicBezTo>
                    <a:pt x="1555147" y="1175478"/>
                    <a:pt x="1555909" y="1176907"/>
                    <a:pt x="1558481" y="1176336"/>
                  </a:cubicBezTo>
                  <a:cubicBezTo>
                    <a:pt x="1557337" y="1168335"/>
                    <a:pt x="1552956" y="1170525"/>
                    <a:pt x="1551051" y="1162715"/>
                  </a:cubicBezTo>
                  <a:cubicBezTo>
                    <a:pt x="1550861" y="1157952"/>
                    <a:pt x="1555337" y="1157952"/>
                    <a:pt x="1556004" y="1154047"/>
                  </a:cubicBezTo>
                  <a:cubicBezTo>
                    <a:pt x="1554099" y="1153857"/>
                    <a:pt x="1551432" y="1154523"/>
                    <a:pt x="1551051" y="1152809"/>
                  </a:cubicBezTo>
                  <a:cubicBezTo>
                    <a:pt x="1551146" y="1138140"/>
                    <a:pt x="1547051" y="1135378"/>
                    <a:pt x="1546098" y="1123091"/>
                  </a:cubicBezTo>
                  <a:cubicBezTo>
                    <a:pt x="1542574" y="1120329"/>
                    <a:pt x="1535525" y="1121186"/>
                    <a:pt x="1537430" y="1113185"/>
                  </a:cubicBezTo>
                  <a:cubicBezTo>
                    <a:pt x="1535049" y="1112804"/>
                    <a:pt x="1534954" y="1114899"/>
                    <a:pt x="1533716" y="1115661"/>
                  </a:cubicBezTo>
                  <a:cubicBezTo>
                    <a:pt x="1533811" y="1108708"/>
                    <a:pt x="1536668" y="1112042"/>
                    <a:pt x="1542383" y="1110708"/>
                  </a:cubicBezTo>
                  <a:cubicBezTo>
                    <a:pt x="1540193" y="1106422"/>
                    <a:pt x="1543431" y="1101469"/>
                    <a:pt x="1548575" y="1104517"/>
                  </a:cubicBezTo>
                  <a:cubicBezTo>
                    <a:pt x="1549241" y="1089372"/>
                    <a:pt x="1542098" y="1082133"/>
                    <a:pt x="1538669" y="1070989"/>
                  </a:cubicBezTo>
                  <a:cubicBezTo>
                    <a:pt x="1541526" y="1071370"/>
                    <a:pt x="1540002" y="1067465"/>
                    <a:pt x="1542383" y="1067274"/>
                  </a:cubicBezTo>
                  <a:cubicBezTo>
                    <a:pt x="1544860" y="1067274"/>
                    <a:pt x="1544003" y="1070703"/>
                    <a:pt x="1547336" y="1069751"/>
                  </a:cubicBezTo>
                  <a:cubicBezTo>
                    <a:pt x="1548098" y="1064893"/>
                    <a:pt x="1545527" y="1063369"/>
                    <a:pt x="1543622" y="1061083"/>
                  </a:cubicBezTo>
                  <a:cubicBezTo>
                    <a:pt x="1543431" y="1062893"/>
                    <a:pt x="1544003" y="1065655"/>
                    <a:pt x="1542383" y="1066036"/>
                  </a:cubicBezTo>
                  <a:cubicBezTo>
                    <a:pt x="1540669" y="1061178"/>
                    <a:pt x="1530763" y="1064798"/>
                    <a:pt x="1534954" y="1057368"/>
                  </a:cubicBezTo>
                  <a:cubicBezTo>
                    <a:pt x="1538859" y="1055940"/>
                    <a:pt x="1538002" y="1059369"/>
                    <a:pt x="1539907" y="1059845"/>
                  </a:cubicBezTo>
                  <a:cubicBezTo>
                    <a:pt x="1540097" y="1055082"/>
                    <a:pt x="1540859" y="1053654"/>
                    <a:pt x="1533716" y="1047462"/>
                  </a:cubicBezTo>
                  <a:cubicBezTo>
                    <a:pt x="1534573" y="1050796"/>
                    <a:pt x="1531144" y="1049844"/>
                    <a:pt x="1530001" y="1051177"/>
                  </a:cubicBezTo>
                  <a:cubicBezTo>
                    <a:pt x="1530382" y="1046129"/>
                    <a:pt x="1528953" y="1039366"/>
                    <a:pt x="1534954" y="1040033"/>
                  </a:cubicBezTo>
                  <a:cubicBezTo>
                    <a:pt x="1533525" y="1033461"/>
                    <a:pt x="1536478" y="1026222"/>
                    <a:pt x="1531239" y="1020221"/>
                  </a:cubicBezTo>
                  <a:cubicBezTo>
                    <a:pt x="1533239" y="1018506"/>
                    <a:pt x="1535144" y="1016697"/>
                    <a:pt x="1537430" y="1015268"/>
                  </a:cubicBezTo>
                  <a:cubicBezTo>
                    <a:pt x="1537811" y="1010696"/>
                    <a:pt x="1536383" y="1004314"/>
                    <a:pt x="1538669" y="1001647"/>
                  </a:cubicBezTo>
                  <a:cubicBezTo>
                    <a:pt x="1529525" y="999456"/>
                    <a:pt x="1530763" y="984026"/>
                    <a:pt x="1534954" y="974310"/>
                  </a:cubicBezTo>
                  <a:cubicBezTo>
                    <a:pt x="1533049" y="971453"/>
                    <a:pt x="1529715" y="973072"/>
                    <a:pt x="1528762" y="971834"/>
                  </a:cubicBezTo>
                  <a:cubicBezTo>
                    <a:pt x="1530763" y="970119"/>
                    <a:pt x="1533049" y="968786"/>
                    <a:pt x="1533716" y="965643"/>
                  </a:cubicBezTo>
                  <a:cubicBezTo>
                    <a:pt x="1530096" y="961642"/>
                    <a:pt x="1532287" y="955546"/>
                    <a:pt x="1528762" y="949545"/>
                  </a:cubicBezTo>
                  <a:cubicBezTo>
                    <a:pt x="1531049" y="951355"/>
                    <a:pt x="1532954" y="952879"/>
                    <a:pt x="1534954" y="949545"/>
                  </a:cubicBezTo>
                  <a:cubicBezTo>
                    <a:pt x="1528382" y="948212"/>
                    <a:pt x="1534001" y="942306"/>
                    <a:pt x="1531239" y="937163"/>
                  </a:cubicBezTo>
                  <a:cubicBezTo>
                    <a:pt x="1528001" y="938306"/>
                    <a:pt x="1524095" y="932781"/>
                    <a:pt x="1527524" y="928495"/>
                  </a:cubicBezTo>
                  <a:cubicBezTo>
                    <a:pt x="1526762" y="931734"/>
                    <a:pt x="1528001" y="932972"/>
                    <a:pt x="1531239" y="932210"/>
                  </a:cubicBezTo>
                  <a:cubicBezTo>
                    <a:pt x="1529334" y="924114"/>
                    <a:pt x="1528096" y="918208"/>
                    <a:pt x="1532477" y="912398"/>
                  </a:cubicBezTo>
                  <a:cubicBezTo>
                    <a:pt x="1526953" y="913065"/>
                    <a:pt x="1533525" y="905826"/>
                    <a:pt x="1526286" y="903730"/>
                  </a:cubicBezTo>
                  <a:cubicBezTo>
                    <a:pt x="1529239" y="904206"/>
                    <a:pt x="1525619" y="898110"/>
                    <a:pt x="1530001" y="900015"/>
                  </a:cubicBezTo>
                  <a:cubicBezTo>
                    <a:pt x="1525524" y="895539"/>
                    <a:pt x="1525143" y="884871"/>
                    <a:pt x="1528762" y="881442"/>
                  </a:cubicBezTo>
                  <a:cubicBezTo>
                    <a:pt x="1535621" y="880013"/>
                    <a:pt x="1530096" y="890871"/>
                    <a:pt x="1533716" y="892586"/>
                  </a:cubicBezTo>
                  <a:cubicBezTo>
                    <a:pt x="1533144" y="888681"/>
                    <a:pt x="1537526" y="889824"/>
                    <a:pt x="1536192" y="885156"/>
                  </a:cubicBezTo>
                  <a:cubicBezTo>
                    <a:pt x="1532573" y="882870"/>
                    <a:pt x="1533335" y="882108"/>
                    <a:pt x="1532477" y="878965"/>
                  </a:cubicBezTo>
                  <a:cubicBezTo>
                    <a:pt x="1527524" y="879346"/>
                    <a:pt x="1523429" y="878965"/>
                    <a:pt x="1522571" y="875250"/>
                  </a:cubicBezTo>
                  <a:cubicBezTo>
                    <a:pt x="1523714" y="865249"/>
                    <a:pt x="1519809" y="842484"/>
                    <a:pt x="1515142" y="834388"/>
                  </a:cubicBezTo>
                  <a:cubicBezTo>
                    <a:pt x="1521524" y="829340"/>
                    <a:pt x="1514475" y="821339"/>
                    <a:pt x="1518857" y="815814"/>
                  </a:cubicBezTo>
                  <a:cubicBezTo>
                    <a:pt x="1513332" y="806861"/>
                    <a:pt x="1511237" y="782763"/>
                    <a:pt x="1518857" y="774952"/>
                  </a:cubicBezTo>
                  <a:cubicBezTo>
                    <a:pt x="1517428" y="774762"/>
                    <a:pt x="1517523" y="772952"/>
                    <a:pt x="1517618" y="771237"/>
                  </a:cubicBezTo>
                  <a:cubicBezTo>
                    <a:pt x="1512570" y="770571"/>
                    <a:pt x="1510570" y="765618"/>
                    <a:pt x="1507712" y="766284"/>
                  </a:cubicBezTo>
                  <a:cubicBezTo>
                    <a:pt x="1506379" y="761712"/>
                    <a:pt x="1511903" y="763903"/>
                    <a:pt x="1512665" y="761331"/>
                  </a:cubicBezTo>
                  <a:cubicBezTo>
                    <a:pt x="1510760" y="761141"/>
                    <a:pt x="1511522" y="758379"/>
                    <a:pt x="1511427" y="756378"/>
                  </a:cubicBezTo>
                  <a:cubicBezTo>
                    <a:pt x="1507617" y="755426"/>
                    <a:pt x="1509046" y="759807"/>
                    <a:pt x="1505236" y="758855"/>
                  </a:cubicBezTo>
                  <a:cubicBezTo>
                    <a:pt x="1507617" y="754854"/>
                    <a:pt x="1502855" y="747425"/>
                    <a:pt x="1508951" y="745234"/>
                  </a:cubicBezTo>
                  <a:cubicBezTo>
                    <a:pt x="1507522" y="743329"/>
                    <a:pt x="1505331" y="742186"/>
                    <a:pt x="1505236" y="739043"/>
                  </a:cubicBezTo>
                  <a:cubicBezTo>
                    <a:pt x="1507046" y="737614"/>
                    <a:pt x="1508379" y="737614"/>
                    <a:pt x="1510189" y="739043"/>
                  </a:cubicBezTo>
                  <a:cubicBezTo>
                    <a:pt x="1511808" y="729042"/>
                    <a:pt x="1506665" y="725232"/>
                    <a:pt x="1505236" y="715516"/>
                  </a:cubicBezTo>
                  <a:cubicBezTo>
                    <a:pt x="1508189" y="717516"/>
                    <a:pt x="1513142" y="717516"/>
                    <a:pt x="1516380" y="719231"/>
                  </a:cubicBezTo>
                  <a:cubicBezTo>
                    <a:pt x="1514475" y="713992"/>
                    <a:pt x="1522762" y="719040"/>
                    <a:pt x="1522571" y="715516"/>
                  </a:cubicBezTo>
                  <a:cubicBezTo>
                    <a:pt x="1521905" y="712468"/>
                    <a:pt x="1521428" y="710468"/>
                    <a:pt x="1520095" y="705610"/>
                  </a:cubicBezTo>
                  <a:cubicBezTo>
                    <a:pt x="1515428" y="708277"/>
                    <a:pt x="1517809" y="707039"/>
                    <a:pt x="1513904" y="704372"/>
                  </a:cubicBezTo>
                  <a:cubicBezTo>
                    <a:pt x="1514666" y="707610"/>
                    <a:pt x="1513427" y="708849"/>
                    <a:pt x="1510189" y="708087"/>
                  </a:cubicBezTo>
                  <a:cubicBezTo>
                    <a:pt x="1509236" y="703038"/>
                    <a:pt x="1514189" y="703800"/>
                    <a:pt x="1517618" y="703134"/>
                  </a:cubicBezTo>
                  <a:cubicBezTo>
                    <a:pt x="1517047" y="697990"/>
                    <a:pt x="1517618" y="693990"/>
                    <a:pt x="1522571" y="694466"/>
                  </a:cubicBezTo>
                  <a:cubicBezTo>
                    <a:pt x="1515808" y="688846"/>
                    <a:pt x="1517809" y="679702"/>
                    <a:pt x="1520095" y="670939"/>
                  </a:cubicBezTo>
                  <a:cubicBezTo>
                    <a:pt x="1516952" y="671606"/>
                    <a:pt x="1515713" y="672558"/>
                    <a:pt x="1513904" y="669701"/>
                  </a:cubicBezTo>
                  <a:cubicBezTo>
                    <a:pt x="1517047" y="666653"/>
                    <a:pt x="1511237" y="667034"/>
                    <a:pt x="1512665" y="662271"/>
                  </a:cubicBezTo>
                  <a:cubicBezTo>
                    <a:pt x="1519619" y="662843"/>
                    <a:pt x="1512189" y="653699"/>
                    <a:pt x="1518857" y="652365"/>
                  </a:cubicBezTo>
                  <a:cubicBezTo>
                    <a:pt x="1512951" y="649603"/>
                    <a:pt x="1514856" y="639126"/>
                    <a:pt x="1510189" y="635030"/>
                  </a:cubicBezTo>
                  <a:cubicBezTo>
                    <a:pt x="1515047" y="637030"/>
                    <a:pt x="1512761" y="631791"/>
                    <a:pt x="1515142" y="631315"/>
                  </a:cubicBezTo>
                  <a:cubicBezTo>
                    <a:pt x="1528667" y="632553"/>
                    <a:pt x="1527524" y="649698"/>
                    <a:pt x="1525048" y="659890"/>
                  </a:cubicBezTo>
                  <a:cubicBezTo>
                    <a:pt x="1525715" y="661700"/>
                    <a:pt x="1526953" y="662938"/>
                    <a:pt x="1528762" y="663605"/>
                  </a:cubicBezTo>
                  <a:cubicBezTo>
                    <a:pt x="1530382" y="661509"/>
                    <a:pt x="1531334" y="658747"/>
                    <a:pt x="1534954" y="658652"/>
                  </a:cubicBezTo>
                  <a:cubicBezTo>
                    <a:pt x="1536383" y="660081"/>
                    <a:pt x="1536383" y="663033"/>
                    <a:pt x="1536192" y="666081"/>
                  </a:cubicBezTo>
                  <a:cubicBezTo>
                    <a:pt x="1534382" y="666081"/>
                    <a:pt x="1532287" y="660843"/>
                    <a:pt x="1532477" y="666081"/>
                  </a:cubicBezTo>
                  <a:cubicBezTo>
                    <a:pt x="1533906" y="667605"/>
                    <a:pt x="1536002" y="668367"/>
                    <a:pt x="1534954" y="672273"/>
                  </a:cubicBezTo>
                  <a:cubicBezTo>
                    <a:pt x="1529810" y="672558"/>
                    <a:pt x="1530668" y="678654"/>
                    <a:pt x="1527524" y="680940"/>
                  </a:cubicBezTo>
                  <a:cubicBezTo>
                    <a:pt x="1527334" y="684846"/>
                    <a:pt x="1530763" y="685036"/>
                    <a:pt x="1530001" y="689608"/>
                  </a:cubicBezTo>
                  <a:cubicBezTo>
                    <a:pt x="1532763" y="690942"/>
                    <a:pt x="1546193" y="694561"/>
                    <a:pt x="1539907" y="704467"/>
                  </a:cubicBezTo>
                  <a:cubicBezTo>
                    <a:pt x="1538383" y="702181"/>
                    <a:pt x="1533430" y="703515"/>
                    <a:pt x="1531239" y="701991"/>
                  </a:cubicBezTo>
                  <a:cubicBezTo>
                    <a:pt x="1530953" y="704372"/>
                    <a:pt x="1532668" y="704753"/>
                    <a:pt x="1532477" y="706944"/>
                  </a:cubicBezTo>
                  <a:cubicBezTo>
                    <a:pt x="1535430" y="707420"/>
                    <a:pt x="1535240" y="704658"/>
                    <a:pt x="1538669" y="705705"/>
                  </a:cubicBezTo>
                  <a:cubicBezTo>
                    <a:pt x="1537430" y="711039"/>
                    <a:pt x="1542098" y="710468"/>
                    <a:pt x="1542383" y="714373"/>
                  </a:cubicBezTo>
                  <a:cubicBezTo>
                    <a:pt x="1541050" y="715802"/>
                    <a:pt x="1538859" y="716564"/>
                    <a:pt x="1539907" y="720564"/>
                  </a:cubicBezTo>
                  <a:cubicBezTo>
                    <a:pt x="1543050" y="720374"/>
                    <a:pt x="1543812" y="718183"/>
                    <a:pt x="1544860" y="721803"/>
                  </a:cubicBezTo>
                  <a:cubicBezTo>
                    <a:pt x="1544003" y="725136"/>
                    <a:pt x="1538002" y="723231"/>
                    <a:pt x="1538669" y="727994"/>
                  </a:cubicBezTo>
                  <a:cubicBezTo>
                    <a:pt x="1543241" y="727899"/>
                    <a:pt x="1544669" y="731042"/>
                    <a:pt x="1547336" y="732947"/>
                  </a:cubicBezTo>
                  <a:cubicBezTo>
                    <a:pt x="1551051" y="717135"/>
                    <a:pt x="1539812" y="703419"/>
                    <a:pt x="1546098" y="693228"/>
                  </a:cubicBezTo>
                  <a:cubicBezTo>
                    <a:pt x="1541145" y="687703"/>
                    <a:pt x="1540574" y="678750"/>
                    <a:pt x="1539907" y="670939"/>
                  </a:cubicBezTo>
                  <a:cubicBezTo>
                    <a:pt x="1536859" y="637125"/>
                    <a:pt x="1530096" y="593787"/>
                    <a:pt x="1523810" y="564354"/>
                  </a:cubicBezTo>
                  <a:cubicBezTo>
                    <a:pt x="1518952" y="573975"/>
                    <a:pt x="1528572" y="578261"/>
                    <a:pt x="1522571" y="587881"/>
                  </a:cubicBezTo>
                  <a:cubicBezTo>
                    <a:pt x="1528667" y="596835"/>
                    <a:pt x="1529429" y="613218"/>
                    <a:pt x="1526286" y="625124"/>
                  </a:cubicBezTo>
                  <a:cubicBezTo>
                    <a:pt x="1524191" y="620171"/>
                    <a:pt x="1527334" y="609122"/>
                    <a:pt x="1521333" y="605312"/>
                  </a:cubicBezTo>
                  <a:cubicBezTo>
                    <a:pt x="1520095" y="613408"/>
                    <a:pt x="1524857" y="622362"/>
                    <a:pt x="1522571" y="630077"/>
                  </a:cubicBezTo>
                  <a:cubicBezTo>
                    <a:pt x="1520666" y="627029"/>
                    <a:pt x="1519619" y="623124"/>
                    <a:pt x="1513904" y="623886"/>
                  </a:cubicBezTo>
                  <a:cubicBezTo>
                    <a:pt x="1510189" y="618742"/>
                    <a:pt x="1510856" y="603788"/>
                    <a:pt x="1511427" y="601597"/>
                  </a:cubicBezTo>
                  <a:cubicBezTo>
                    <a:pt x="1512856" y="601502"/>
                    <a:pt x="1513332" y="603407"/>
                    <a:pt x="1513904" y="601597"/>
                  </a:cubicBezTo>
                  <a:cubicBezTo>
                    <a:pt x="1512761" y="597311"/>
                    <a:pt x="1509903" y="602359"/>
                    <a:pt x="1507712" y="599121"/>
                  </a:cubicBezTo>
                  <a:cubicBezTo>
                    <a:pt x="1509522" y="595977"/>
                    <a:pt x="1508951" y="590358"/>
                    <a:pt x="1511427" y="587976"/>
                  </a:cubicBezTo>
                  <a:cubicBezTo>
                    <a:pt x="1505617" y="580547"/>
                    <a:pt x="1505617" y="569498"/>
                    <a:pt x="1505236" y="559497"/>
                  </a:cubicBezTo>
                  <a:cubicBezTo>
                    <a:pt x="1501235" y="561021"/>
                    <a:pt x="1504283" y="555496"/>
                    <a:pt x="1500283" y="557020"/>
                  </a:cubicBezTo>
                  <a:cubicBezTo>
                    <a:pt x="1496378" y="559592"/>
                    <a:pt x="1495520" y="559592"/>
                    <a:pt x="1491615" y="557020"/>
                  </a:cubicBezTo>
                  <a:cubicBezTo>
                    <a:pt x="1491615" y="557877"/>
                    <a:pt x="1491615" y="558639"/>
                    <a:pt x="1491615" y="559497"/>
                  </a:cubicBezTo>
                  <a:cubicBezTo>
                    <a:pt x="1491901" y="560449"/>
                    <a:pt x="1491710" y="561973"/>
                    <a:pt x="1492853" y="561973"/>
                  </a:cubicBezTo>
                  <a:cubicBezTo>
                    <a:pt x="1493996" y="558639"/>
                    <a:pt x="1497425" y="563021"/>
                    <a:pt x="1497806" y="564450"/>
                  </a:cubicBezTo>
                  <a:cubicBezTo>
                    <a:pt x="1497330" y="570260"/>
                    <a:pt x="1496282" y="570641"/>
                    <a:pt x="1500283" y="573117"/>
                  </a:cubicBezTo>
                  <a:cubicBezTo>
                    <a:pt x="1490853" y="574451"/>
                    <a:pt x="1493711" y="570355"/>
                    <a:pt x="1481709" y="571879"/>
                  </a:cubicBezTo>
                  <a:cubicBezTo>
                    <a:pt x="1479995" y="563211"/>
                    <a:pt x="1478661" y="555020"/>
                    <a:pt x="1477994" y="548352"/>
                  </a:cubicBezTo>
                  <a:cubicBezTo>
                    <a:pt x="1480376" y="549686"/>
                    <a:pt x="1484281" y="548924"/>
                    <a:pt x="1481709" y="547114"/>
                  </a:cubicBezTo>
                  <a:cubicBezTo>
                    <a:pt x="1473041" y="538923"/>
                    <a:pt x="1478090" y="522254"/>
                    <a:pt x="1470565" y="509967"/>
                  </a:cubicBezTo>
                  <a:cubicBezTo>
                    <a:pt x="1471994" y="508347"/>
                    <a:pt x="1475232" y="509490"/>
                    <a:pt x="1476756" y="511205"/>
                  </a:cubicBezTo>
                  <a:cubicBezTo>
                    <a:pt x="1479423" y="521397"/>
                    <a:pt x="1478375" y="527778"/>
                    <a:pt x="1485424" y="533493"/>
                  </a:cubicBezTo>
                  <a:cubicBezTo>
                    <a:pt x="1482376" y="533303"/>
                    <a:pt x="1480280" y="534160"/>
                    <a:pt x="1479233" y="535970"/>
                  </a:cubicBezTo>
                  <a:cubicBezTo>
                    <a:pt x="1484757" y="536922"/>
                    <a:pt x="1482566" y="543876"/>
                    <a:pt x="1484186" y="545876"/>
                  </a:cubicBezTo>
                  <a:cubicBezTo>
                    <a:pt x="1492853" y="542542"/>
                    <a:pt x="1490282" y="537018"/>
                    <a:pt x="1491615" y="529779"/>
                  </a:cubicBezTo>
                  <a:cubicBezTo>
                    <a:pt x="1489139" y="529779"/>
                    <a:pt x="1486662" y="529779"/>
                    <a:pt x="1484186" y="529779"/>
                  </a:cubicBezTo>
                  <a:cubicBezTo>
                    <a:pt x="1483614" y="524064"/>
                    <a:pt x="1481804" y="518825"/>
                    <a:pt x="1486662" y="516158"/>
                  </a:cubicBezTo>
                  <a:cubicBezTo>
                    <a:pt x="1485710" y="520920"/>
                    <a:pt x="1483424" y="528731"/>
                    <a:pt x="1491615" y="527302"/>
                  </a:cubicBezTo>
                  <a:cubicBezTo>
                    <a:pt x="1493044" y="520063"/>
                    <a:pt x="1484376" y="509586"/>
                    <a:pt x="1491615" y="503775"/>
                  </a:cubicBezTo>
                  <a:cubicBezTo>
                    <a:pt x="1489234" y="503394"/>
                    <a:pt x="1489139" y="505395"/>
                    <a:pt x="1487900" y="506252"/>
                  </a:cubicBezTo>
                  <a:cubicBezTo>
                    <a:pt x="1488948" y="502823"/>
                    <a:pt x="1486186" y="503013"/>
                    <a:pt x="1486662" y="500061"/>
                  </a:cubicBezTo>
                  <a:cubicBezTo>
                    <a:pt x="1488186" y="496251"/>
                    <a:pt x="1501426" y="487392"/>
                    <a:pt x="1505331" y="498822"/>
                  </a:cubicBezTo>
                  <a:cubicBezTo>
                    <a:pt x="1498664" y="499870"/>
                    <a:pt x="1495044" y="496155"/>
                    <a:pt x="1491710" y="500061"/>
                  </a:cubicBezTo>
                  <a:cubicBezTo>
                    <a:pt x="1500759" y="500537"/>
                    <a:pt x="1495616" y="507681"/>
                    <a:pt x="1499140" y="513681"/>
                  </a:cubicBezTo>
                  <a:cubicBezTo>
                    <a:pt x="1503236" y="511586"/>
                    <a:pt x="1505331" y="513586"/>
                    <a:pt x="1507808" y="516158"/>
                  </a:cubicBezTo>
                  <a:cubicBezTo>
                    <a:pt x="1505331" y="525302"/>
                    <a:pt x="1510570" y="523492"/>
                    <a:pt x="1512761" y="528540"/>
                  </a:cubicBezTo>
                  <a:cubicBezTo>
                    <a:pt x="1507998" y="528921"/>
                    <a:pt x="1508474" y="531874"/>
                    <a:pt x="1506569" y="537208"/>
                  </a:cubicBezTo>
                  <a:cubicBezTo>
                    <a:pt x="1515047" y="538065"/>
                    <a:pt x="1511999" y="543304"/>
                    <a:pt x="1516475" y="547114"/>
                  </a:cubicBezTo>
                  <a:cubicBezTo>
                    <a:pt x="1516666" y="545590"/>
                    <a:pt x="1516856" y="544161"/>
                    <a:pt x="1518952" y="544638"/>
                  </a:cubicBezTo>
                  <a:cubicBezTo>
                    <a:pt x="1516475" y="550353"/>
                    <a:pt x="1520095" y="546352"/>
                    <a:pt x="1521428" y="548352"/>
                  </a:cubicBezTo>
                  <a:cubicBezTo>
                    <a:pt x="1518857" y="551115"/>
                    <a:pt x="1522762" y="554353"/>
                    <a:pt x="1521428" y="559497"/>
                  </a:cubicBezTo>
                  <a:cubicBezTo>
                    <a:pt x="1528858" y="551305"/>
                    <a:pt x="1518285" y="544352"/>
                    <a:pt x="1521428" y="534732"/>
                  </a:cubicBezTo>
                  <a:cubicBezTo>
                    <a:pt x="1518095" y="533779"/>
                    <a:pt x="1518952" y="537208"/>
                    <a:pt x="1516475" y="537208"/>
                  </a:cubicBezTo>
                  <a:cubicBezTo>
                    <a:pt x="1514380" y="530255"/>
                    <a:pt x="1516094" y="519396"/>
                    <a:pt x="1511522" y="514920"/>
                  </a:cubicBezTo>
                  <a:cubicBezTo>
                    <a:pt x="1517142" y="514539"/>
                    <a:pt x="1518380" y="513681"/>
                    <a:pt x="1522667" y="516158"/>
                  </a:cubicBezTo>
                  <a:cubicBezTo>
                    <a:pt x="1509712" y="500156"/>
                    <a:pt x="1516094" y="471486"/>
                    <a:pt x="1509046" y="456627"/>
                  </a:cubicBezTo>
                  <a:cubicBezTo>
                    <a:pt x="1509427" y="459103"/>
                    <a:pt x="1507427" y="459103"/>
                    <a:pt x="1506569" y="460341"/>
                  </a:cubicBezTo>
                  <a:cubicBezTo>
                    <a:pt x="1508379" y="461389"/>
                    <a:pt x="1509236" y="463485"/>
                    <a:pt x="1509046" y="466533"/>
                  </a:cubicBezTo>
                  <a:cubicBezTo>
                    <a:pt x="1505712" y="469295"/>
                    <a:pt x="1505998" y="467866"/>
                    <a:pt x="1501616" y="469009"/>
                  </a:cubicBezTo>
                  <a:cubicBezTo>
                    <a:pt x="1501712" y="466818"/>
                    <a:pt x="1501331" y="465104"/>
                    <a:pt x="1500378" y="464056"/>
                  </a:cubicBezTo>
                  <a:cubicBezTo>
                    <a:pt x="1501616" y="464056"/>
                    <a:pt x="1502855" y="464056"/>
                    <a:pt x="1504093" y="464056"/>
                  </a:cubicBezTo>
                  <a:cubicBezTo>
                    <a:pt x="1505045" y="459770"/>
                    <a:pt x="1499045" y="462437"/>
                    <a:pt x="1500378" y="457865"/>
                  </a:cubicBezTo>
                  <a:cubicBezTo>
                    <a:pt x="1502188" y="458151"/>
                    <a:pt x="1502474" y="459865"/>
                    <a:pt x="1504093" y="460341"/>
                  </a:cubicBezTo>
                  <a:cubicBezTo>
                    <a:pt x="1504569" y="456341"/>
                    <a:pt x="1502474" y="449578"/>
                    <a:pt x="1506569" y="449197"/>
                  </a:cubicBezTo>
                  <a:cubicBezTo>
                    <a:pt x="1504950" y="450816"/>
                    <a:pt x="1504950" y="453769"/>
                    <a:pt x="1507808" y="454150"/>
                  </a:cubicBezTo>
                  <a:cubicBezTo>
                    <a:pt x="1506665" y="450150"/>
                    <a:pt x="1511903" y="452436"/>
                    <a:pt x="1511522" y="449197"/>
                  </a:cubicBezTo>
                  <a:cubicBezTo>
                    <a:pt x="1509998" y="448626"/>
                    <a:pt x="1508951" y="447578"/>
                    <a:pt x="1509046" y="445482"/>
                  </a:cubicBezTo>
                  <a:cubicBezTo>
                    <a:pt x="1515428" y="441863"/>
                    <a:pt x="1518476" y="427766"/>
                    <a:pt x="1528858" y="435576"/>
                  </a:cubicBezTo>
                  <a:cubicBezTo>
                    <a:pt x="1528858" y="437291"/>
                    <a:pt x="1529429" y="438339"/>
                    <a:pt x="1530096" y="439291"/>
                  </a:cubicBezTo>
                  <a:cubicBezTo>
                    <a:pt x="1527239" y="438910"/>
                    <a:pt x="1525429" y="439577"/>
                    <a:pt x="1525143" y="441768"/>
                  </a:cubicBezTo>
                  <a:cubicBezTo>
                    <a:pt x="1528762" y="442911"/>
                    <a:pt x="1529429" y="443387"/>
                    <a:pt x="1531334" y="440529"/>
                  </a:cubicBezTo>
                  <a:cubicBezTo>
                    <a:pt x="1531906" y="445768"/>
                    <a:pt x="1537145" y="446340"/>
                    <a:pt x="1541240" y="447959"/>
                  </a:cubicBezTo>
                  <a:cubicBezTo>
                    <a:pt x="1528762" y="448626"/>
                    <a:pt x="1543431" y="460246"/>
                    <a:pt x="1538764" y="466533"/>
                  </a:cubicBezTo>
                  <a:cubicBezTo>
                    <a:pt x="1537526" y="466628"/>
                    <a:pt x="1536287" y="461199"/>
                    <a:pt x="1535049" y="465294"/>
                  </a:cubicBezTo>
                  <a:cubicBezTo>
                    <a:pt x="1542383" y="470628"/>
                    <a:pt x="1536192" y="481963"/>
                    <a:pt x="1542479" y="487583"/>
                  </a:cubicBezTo>
                  <a:cubicBezTo>
                    <a:pt x="1539907" y="490250"/>
                    <a:pt x="1538478" y="486440"/>
                    <a:pt x="1536287" y="488821"/>
                  </a:cubicBezTo>
                  <a:cubicBezTo>
                    <a:pt x="1534668" y="492250"/>
                    <a:pt x="1542860" y="491964"/>
                    <a:pt x="1538764" y="493774"/>
                  </a:cubicBezTo>
                  <a:cubicBezTo>
                    <a:pt x="1535240" y="493965"/>
                    <a:pt x="1536287" y="489583"/>
                    <a:pt x="1531334" y="491298"/>
                  </a:cubicBezTo>
                  <a:cubicBezTo>
                    <a:pt x="1536287" y="499680"/>
                    <a:pt x="1534382" y="500156"/>
                    <a:pt x="1542479" y="503680"/>
                  </a:cubicBezTo>
                  <a:cubicBezTo>
                    <a:pt x="1541621" y="498251"/>
                    <a:pt x="1542669" y="498632"/>
                    <a:pt x="1540002" y="495012"/>
                  </a:cubicBezTo>
                  <a:cubicBezTo>
                    <a:pt x="1542193" y="492631"/>
                    <a:pt x="1547622" y="493488"/>
                    <a:pt x="1548670" y="490059"/>
                  </a:cubicBezTo>
                  <a:cubicBezTo>
                    <a:pt x="1547051" y="488821"/>
                    <a:pt x="1544955" y="488059"/>
                    <a:pt x="1543717" y="486345"/>
                  </a:cubicBezTo>
                  <a:cubicBezTo>
                    <a:pt x="1543526" y="467199"/>
                    <a:pt x="1541240" y="459008"/>
                    <a:pt x="1543717" y="441672"/>
                  </a:cubicBezTo>
                  <a:cubicBezTo>
                    <a:pt x="1540193" y="440625"/>
                    <a:pt x="1540478" y="443387"/>
                    <a:pt x="1537526" y="442911"/>
                  </a:cubicBezTo>
                  <a:cubicBezTo>
                    <a:pt x="1542002" y="437862"/>
                    <a:pt x="1534763" y="438339"/>
                    <a:pt x="1533811" y="437958"/>
                  </a:cubicBezTo>
                  <a:cubicBezTo>
                    <a:pt x="1534763" y="433862"/>
                    <a:pt x="1536764" y="431671"/>
                    <a:pt x="1538764" y="431766"/>
                  </a:cubicBezTo>
                  <a:cubicBezTo>
                    <a:pt x="1537335" y="431481"/>
                    <a:pt x="1536859" y="430433"/>
                    <a:pt x="1536287" y="429290"/>
                  </a:cubicBezTo>
                  <a:cubicBezTo>
                    <a:pt x="1540574" y="429480"/>
                    <a:pt x="1539050" y="423861"/>
                    <a:pt x="1542479" y="423099"/>
                  </a:cubicBezTo>
                  <a:cubicBezTo>
                    <a:pt x="1544383" y="427671"/>
                    <a:pt x="1539526" y="437100"/>
                    <a:pt x="1546193" y="439196"/>
                  </a:cubicBezTo>
                  <a:cubicBezTo>
                    <a:pt x="1548479" y="426051"/>
                    <a:pt x="1545908" y="420241"/>
                    <a:pt x="1541240" y="409478"/>
                  </a:cubicBezTo>
                  <a:cubicBezTo>
                    <a:pt x="1540859" y="413288"/>
                    <a:pt x="1536478" y="413002"/>
                    <a:pt x="1535049" y="415669"/>
                  </a:cubicBezTo>
                  <a:cubicBezTo>
                    <a:pt x="1529906" y="414336"/>
                    <a:pt x="1528191" y="416717"/>
                    <a:pt x="1525143" y="414431"/>
                  </a:cubicBezTo>
                  <a:cubicBezTo>
                    <a:pt x="1528667" y="407859"/>
                    <a:pt x="1529334" y="404144"/>
                    <a:pt x="1528858" y="397095"/>
                  </a:cubicBezTo>
                  <a:cubicBezTo>
                    <a:pt x="1538097" y="396619"/>
                    <a:pt x="1533620" y="389285"/>
                    <a:pt x="1538764" y="385951"/>
                  </a:cubicBezTo>
                  <a:cubicBezTo>
                    <a:pt x="1530096" y="371473"/>
                    <a:pt x="1516571" y="361853"/>
                    <a:pt x="1505331" y="350042"/>
                  </a:cubicBezTo>
                  <a:cubicBezTo>
                    <a:pt x="1510379" y="345184"/>
                    <a:pt x="1512475" y="337374"/>
                    <a:pt x="1522667" y="337659"/>
                  </a:cubicBezTo>
                  <a:cubicBezTo>
                    <a:pt x="1521905" y="331944"/>
                    <a:pt x="1528858" y="333849"/>
                    <a:pt x="1527620" y="327753"/>
                  </a:cubicBezTo>
                  <a:cubicBezTo>
                    <a:pt x="1516475" y="324896"/>
                    <a:pt x="1506855" y="339469"/>
                    <a:pt x="1502759" y="343851"/>
                  </a:cubicBezTo>
                  <a:cubicBezTo>
                    <a:pt x="1498854" y="335183"/>
                    <a:pt x="1507617" y="324229"/>
                    <a:pt x="1502759" y="317847"/>
                  </a:cubicBezTo>
                  <a:cubicBezTo>
                    <a:pt x="1510379" y="309275"/>
                    <a:pt x="1510856" y="292511"/>
                    <a:pt x="1511427" y="278128"/>
                  </a:cubicBezTo>
                  <a:cubicBezTo>
                    <a:pt x="1511999" y="265174"/>
                    <a:pt x="1511141" y="250887"/>
                    <a:pt x="1507712" y="240885"/>
                  </a:cubicBezTo>
                  <a:cubicBezTo>
                    <a:pt x="1508474" y="237837"/>
                    <a:pt x="1508760" y="234504"/>
                    <a:pt x="1512665" y="234694"/>
                  </a:cubicBezTo>
                  <a:cubicBezTo>
                    <a:pt x="1518380" y="239933"/>
                    <a:pt x="1525333" y="233932"/>
                    <a:pt x="1532477" y="233456"/>
                  </a:cubicBezTo>
                  <a:cubicBezTo>
                    <a:pt x="1538192" y="238123"/>
                    <a:pt x="1538859" y="247743"/>
                    <a:pt x="1543622" y="253268"/>
                  </a:cubicBezTo>
                  <a:cubicBezTo>
                    <a:pt x="1542288" y="249077"/>
                    <a:pt x="1547432" y="251363"/>
                    <a:pt x="1549813" y="250791"/>
                  </a:cubicBezTo>
                  <a:cubicBezTo>
                    <a:pt x="1552385" y="256506"/>
                    <a:pt x="1552766" y="264412"/>
                    <a:pt x="1554766" y="270603"/>
                  </a:cubicBezTo>
                  <a:cubicBezTo>
                    <a:pt x="1558290" y="272032"/>
                    <a:pt x="1560005" y="270794"/>
                    <a:pt x="1563433" y="269365"/>
                  </a:cubicBezTo>
                  <a:cubicBezTo>
                    <a:pt x="1560290" y="261078"/>
                    <a:pt x="1566101" y="255935"/>
                    <a:pt x="1568387" y="249553"/>
                  </a:cubicBezTo>
                  <a:cubicBezTo>
                    <a:pt x="1558862" y="238409"/>
                    <a:pt x="1553337" y="223359"/>
                    <a:pt x="1533716" y="222312"/>
                  </a:cubicBezTo>
                  <a:cubicBezTo>
                    <a:pt x="1533239" y="204690"/>
                    <a:pt x="1527620" y="186688"/>
                    <a:pt x="1536192" y="177735"/>
                  </a:cubicBezTo>
                  <a:cubicBezTo>
                    <a:pt x="1531620" y="176973"/>
                    <a:pt x="1532001" y="170305"/>
                    <a:pt x="1533716" y="166590"/>
                  </a:cubicBezTo>
                  <a:cubicBezTo>
                    <a:pt x="1520571" y="160590"/>
                    <a:pt x="1528001" y="146112"/>
                    <a:pt x="1526286" y="126871"/>
                  </a:cubicBezTo>
                  <a:cubicBezTo>
                    <a:pt x="1520000" y="125823"/>
                    <a:pt x="1524667" y="121156"/>
                    <a:pt x="1523810" y="115727"/>
                  </a:cubicBezTo>
                  <a:cubicBezTo>
                    <a:pt x="1520762" y="113822"/>
                    <a:pt x="1516380" y="113155"/>
                    <a:pt x="1515142" y="109536"/>
                  </a:cubicBezTo>
                  <a:cubicBezTo>
                    <a:pt x="1515142" y="107916"/>
                    <a:pt x="1515142" y="106202"/>
                    <a:pt x="1515142" y="104583"/>
                  </a:cubicBezTo>
                  <a:cubicBezTo>
                    <a:pt x="1497425" y="95820"/>
                    <a:pt x="1504569" y="71626"/>
                    <a:pt x="1496568" y="57434"/>
                  </a:cubicBezTo>
                  <a:cubicBezTo>
                    <a:pt x="1489901" y="45718"/>
                    <a:pt x="1470184" y="38384"/>
                    <a:pt x="1454468" y="41337"/>
                  </a:cubicBezTo>
                  <a:cubicBezTo>
                    <a:pt x="1449610" y="47623"/>
                    <a:pt x="1440942" y="50100"/>
                    <a:pt x="1434656" y="54957"/>
                  </a:cubicBezTo>
                  <a:cubicBezTo>
                    <a:pt x="1431512" y="52576"/>
                    <a:pt x="1429798" y="56005"/>
                    <a:pt x="1425988" y="53719"/>
                  </a:cubicBezTo>
                  <a:cubicBezTo>
                    <a:pt x="1408938" y="74388"/>
                    <a:pt x="1383983" y="28002"/>
                    <a:pt x="1366457" y="56196"/>
                  </a:cubicBezTo>
                  <a:cubicBezTo>
                    <a:pt x="1364837" y="56100"/>
                    <a:pt x="1364742" y="54576"/>
                    <a:pt x="1362742" y="54957"/>
                  </a:cubicBezTo>
                  <a:cubicBezTo>
                    <a:pt x="1349121" y="64863"/>
                    <a:pt x="1326261" y="65625"/>
                    <a:pt x="1320546" y="83437"/>
                  </a:cubicBezTo>
                  <a:cubicBezTo>
                    <a:pt x="1310831" y="90486"/>
                    <a:pt x="1301782" y="79818"/>
                    <a:pt x="1292066" y="79722"/>
                  </a:cubicBezTo>
                  <a:cubicBezTo>
                    <a:pt x="1280065" y="79532"/>
                    <a:pt x="1277112" y="90009"/>
                    <a:pt x="1264825" y="92105"/>
                  </a:cubicBezTo>
                  <a:cubicBezTo>
                    <a:pt x="1258633" y="105726"/>
                    <a:pt x="1239393" y="106392"/>
                    <a:pt x="1228916" y="115632"/>
                  </a:cubicBezTo>
                  <a:cubicBezTo>
                    <a:pt x="1226630" y="122490"/>
                    <a:pt x="1224058" y="128871"/>
                    <a:pt x="1219010" y="132967"/>
                  </a:cubicBezTo>
                  <a:cubicBezTo>
                    <a:pt x="1215009" y="133634"/>
                    <a:pt x="1213199" y="132110"/>
                    <a:pt x="1210342" y="131729"/>
                  </a:cubicBezTo>
                  <a:cubicBezTo>
                    <a:pt x="1205198" y="135158"/>
                    <a:pt x="1202341" y="141063"/>
                    <a:pt x="1194245" y="141635"/>
                  </a:cubicBezTo>
                  <a:cubicBezTo>
                    <a:pt x="1189006" y="159256"/>
                    <a:pt x="1161669" y="166114"/>
                    <a:pt x="1167003" y="186212"/>
                  </a:cubicBezTo>
                  <a:cubicBezTo>
                    <a:pt x="1163574" y="185355"/>
                    <a:pt x="1164527" y="188688"/>
                    <a:pt x="1162050" y="188688"/>
                  </a:cubicBezTo>
                  <a:cubicBezTo>
                    <a:pt x="1159574" y="184878"/>
                    <a:pt x="1164336" y="181545"/>
                    <a:pt x="1158335" y="181259"/>
                  </a:cubicBezTo>
                  <a:cubicBezTo>
                    <a:pt x="1159097" y="187641"/>
                    <a:pt x="1161002" y="194118"/>
                    <a:pt x="1158335" y="203547"/>
                  </a:cubicBezTo>
                  <a:cubicBezTo>
                    <a:pt x="1148620" y="210596"/>
                    <a:pt x="1141381" y="220407"/>
                    <a:pt x="1135856" y="231741"/>
                  </a:cubicBezTo>
                  <a:cubicBezTo>
                    <a:pt x="1134904" y="207643"/>
                    <a:pt x="1117283" y="190117"/>
                    <a:pt x="1118235" y="166305"/>
                  </a:cubicBezTo>
                  <a:cubicBezTo>
                    <a:pt x="1105853" y="153827"/>
                    <a:pt x="1102424" y="132300"/>
                    <a:pt x="1093756" y="116108"/>
                  </a:cubicBezTo>
                  <a:cubicBezTo>
                    <a:pt x="1094994" y="106678"/>
                    <a:pt x="1095089" y="99534"/>
                    <a:pt x="1089660" y="93057"/>
                  </a:cubicBezTo>
                  <a:cubicBezTo>
                    <a:pt x="1058799" y="101916"/>
                    <a:pt x="1031462" y="79246"/>
                    <a:pt x="1010888" y="101249"/>
                  </a:cubicBezTo>
                  <a:cubicBezTo>
                    <a:pt x="983361" y="96582"/>
                    <a:pt x="958120" y="95915"/>
                    <a:pt x="926687" y="93057"/>
                  </a:cubicBezTo>
                  <a:cubicBezTo>
                    <a:pt x="916972" y="92200"/>
                    <a:pt x="905542" y="91914"/>
                    <a:pt x="896874" y="90295"/>
                  </a:cubicBezTo>
                  <a:cubicBezTo>
                    <a:pt x="891635" y="89343"/>
                    <a:pt x="887063" y="85533"/>
                    <a:pt x="881920" y="84866"/>
                  </a:cubicBezTo>
                  <a:cubicBezTo>
                    <a:pt x="853059" y="81151"/>
                    <a:pt x="830104" y="96296"/>
                    <a:pt x="805910" y="93057"/>
                  </a:cubicBezTo>
                  <a:cubicBezTo>
                    <a:pt x="801148" y="90962"/>
                    <a:pt x="805053" y="97629"/>
                    <a:pt x="801910" y="97153"/>
                  </a:cubicBezTo>
                  <a:cubicBezTo>
                    <a:pt x="790194" y="98010"/>
                    <a:pt x="781622" y="91248"/>
                    <a:pt x="772097" y="91724"/>
                  </a:cubicBezTo>
                  <a:cubicBezTo>
                    <a:pt x="765905" y="92010"/>
                    <a:pt x="762381" y="97058"/>
                    <a:pt x="757142" y="98487"/>
                  </a:cubicBezTo>
                  <a:cubicBezTo>
                    <a:pt x="747903" y="101058"/>
                    <a:pt x="739045" y="98010"/>
                    <a:pt x="731330" y="103916"/>
                  </a:cubicBezTo>
                  <a:cubicBezTo>
                    <a:pt x="729044" y="110774"/>
                    <a:pt x="735616" y="108678"/>
                    <a:pt x="738092" y="110679"/>
                  </a:cubicBezTo>
                  <a:cubicBezTo>
                    <a:pt x="737902" y="113727"/>
                    <a:pt x="732282" y="111250"/>
                    <a:pt x="729996" y="112012"/>
                  </a:cubicBezTo>
                  <a:cubicBezTo>
                    <a:pt x="725424" y="111631"/>
                    <a:pt x="734092" y="105630"/>
                    <a:pt x="727234" y="106583"/>
                  </a:cubicBezTo>
                  <a:cubicBezTo>
                    <a:pt x="720185" y="118299"/>
                    <a:pt x="719423" y="124490"/>
                    <a:pt x="729996" y="130967"/>
                  </a:cubicBezTo>
                  <a:cubicBezTo>
                    <a:pt x="729615" y="132777"/>
                    <a:pt x="726567" y="132110"/>
                    <a:pt x="724567" y="132300"/>
                  </a:cubicBezTo>
                  <a:cubicBezTo>
                    <a:pt x="723614" y="140111"/>
                    <a:pt x="731425" y="130776"/>
                    <a:pt x="729996" y="139063"/>
                  </a:cubicBezTo>
                  <a:cubicBezTo>
                    <a:pt x="727615" y="142587"/>
                    <a:pt x="719804" y="133062"/>
                    <a:pt x="717804" y="136301"/>
                  </a:cubicBezTo>
                  <a:cubicBezTo>
                    <a:pt x="715899" y="138015"/>
                    <a:pt x="715137" y="143445"/>
                    <a:pt x="720471" y="141730"/>
                  </a:cubicBezTo>
                  <a:cubicBezTo>
                    <a:pt x="717042" y="145731"/>
                    <a:pt x="712470" y="145635"/>
                    <a:pt x="707993" y="143921"/>
                  </a:cubicBezTo>
                  <a:cubicBezTo>
                    <a:pt x="707327" y="138015"/>
                    <a:pt x="710660" y="132015"/>
                    <a:pt x="713232" y="126395"/>
                  </a:cubicBezTo>
                  <a:cubicBezTo>
                    <a:pt x="711137" y="109536"/>
                    <a:pt x="711137" y="90486"/>
                    <a:pt x="698945" y="83628"/>
                  </a:cubicBezTo>
                  <a:cubicBezTo>
                    <a:pt x="698182" y="54767"/>
                    <a:pt x="681228" y="42194"/>
                    <a:pt x="665702" y="28192"/>
                  </a:cubicBezTo>
                  <a:cubicBezTo>
                    <a:pt x="662559" y="28192"/>
                    <a:pt x="659321" y="28192"/>
                    <a:pt x="656177" y="28192"/>
                  </a:cubicBezTo>
                  <a:cubicBezTo>
                    <a:pt x="650081" y="16857"/>
                    <a:pt x="635032" y="14476"/>
                    <a:pt x="629222" y="2760"/>
                  </a:cubicBezTo>
                  <a:cubicBezTo>
                    <a:pt x="607505" y="-3336"/>
                    <a:pt x="587312" y="570"/>
                    <a:pt x="578549" y="15429"/>
                  </a:cubicBezTo>
                  <a:cubicBezTo>
                    <a:pt x="564071" y="16476"/>
                    <a:pt x="554736" y="19620"/>
                    <a:pt x="545211" y="13809"/>
                  </a:cubicBezTo>
                  <a:cubicBezTo>
                    <a:pt x="541115" y="11238"/>
                    <a:pt x="541973" y="5523"/>
                    <a:pt x="537305" y="4284"/>
                  </a:cubicBezTo>
                  <a:cubicBezTo>
                    <a:pt x="527114" y="1522"/>
                    <a:pt x="508254" y="9047"/>
                    <a:pt x="502444" y="9047"/>
                  </a:cubicBezTo>
                  <a:cubicBezTo>
                    <a:pt x="490823" y="3141"/>
                    <a:pt x="483584" y="14190"/>
                    <a:pt x="472345" y="13809"/>
                  </a:cubicBezTo>
                  <a:cubicBezTo>
                    <a:pt x="460819" y="27621"/>
                    <a:pt x="431292" y="23430"/>
                    <a:pt x="431102" y="48671"/>
                  </a:cubicBezTo>
                  <a:cubicBezTo>
                    <a:pt x="407670" y="52195"/>
                    <a:pt x="397764" y="69245"/>
                    <a:pt x="372428" y="70864"/>
                  </a:cubicBezTo>
                  <a:cubicBezTo>
                    <a:pt x="356997" y="86104"/>
                    <a:pt x="326231" y="85914"/>
                    <a:pt x="316992" y="107250"/>
                  </a:cubicBezTo>
                  <a:cubicBezTo>
                    <a:pt x="318135" y="112107"/>
                    <a:pt x="315373" y="113060"/>
                    <a:pt x="315373" y="116775"/>
                  </a:cubicBezTo>
                  <a:cubicBezTo>
                    <a:pt x="306705" y="118203"/>
                    <a:pt x="306610" y="128014"/>
                    <a:pt x="299561" y="131062"/>
                  </a:cubicBezTo>
                  <a:cubicBezTo>
                    <a:pt x="297942" y="131062"/>
                    <a:pt x="296418" y="131062"/>
                    <a:pt x="294799" y="131062"/>
                  </a:cubicBezTo>
                  <a:cubicBezTo>
                    <a:pt x="287560" y="148874"/>
                    <a:pt x="262033" y="155446"/>
                    <a:pt x="261557" y="175449"/>
                  </a:cubicBezTo>
                  <a:cubicBezTo>
                    <a:pt x="261175" y="189927"/>
                    <a:pt x="274034" y="192308"/>
                    <a:pt x="277463" y="207167"/>
                  </a:cubicBezTo>
                  <a:cubicBezTo>
                    <a:pt x="280702" y="221264"/>
                    <a:pt x="298990" y="254411"/>
                    <a:pt x="285369" y="267365"/>
                  </a:cubicBezTo>
                  <a:cubicBezTo>
                    <a:pt x="291465" y="281938"/>
                    <a:pt x="293275" y="300702"/>
                    <a:pt x="301276" y="313371"/>
                  </a:cubicBezTo>
                  <a:cubicBezTo>
                    <a:pt x="297656" y="315561"/>
                    <a:pt x="297561" y="321276"/>
                    <a:pt x="293370" y="322896"/>
                  </a:cubicBezTo>
                  <a:cubicBezTo>
                    <a:pt x="298323" y="340517"/>
                    <a:pt x="311277" y="368806"/>
                    <a:pt x="285464" y="376807"/>
                  </a:cubicBezTo>
                  <a:cubicBezTo>
                    <a:pt x="304991" y="368711"/>
                    <a:pt x="315278" y="380998"/>
                    <a:pt x="314039" y="402144"/>
                  </a:cubicBezTo>
                  <a:cubicBezTo>
                    <a:pt x="303943" y="404620"/>
                    <a:pt x="294894" y="408335"/>
                    <a:pt x="288703" y="414812"/>
                  </a:cubicBezTo>
                  <a:cubicBezTo>
                    <a:pt x="297561" y="433290"/>
                    <a:pt x="260890" y="445959"/>
                    <a:pt x="253841" y="425956"/>
                  </a:cubicBezTo>
                  <a:cubicBezTo>
                    <a:pt x="246126" y="428814"/>
                    <a:pt x="242602" y="418336"/>
                    <a:pt x="239554" y="425956"/>
                  </a:cubicBezTo>
                  <a:cubicBezTo>
                    <a:pt x="250793" y="428814"/>
                    <a:pt x="234887" y="430909"/>
                    <a:pt x="241173" y="437100"/>
                  </a:cubicBezTo>
                  <a:cubicBezTo>
                    <a:pt x="245173" y="439196"/>
                    <a:pt x="245078" y="429766"/>
                    <a:pt x="247555" y="435481"/>
                  </a:cubicBezTo>
                  <a:cubicBezTo>
                    <a:pt x="245936" y="438624"/>
                    <a:pt x="240506" y="437958"/>
                    <a:pt x="241173" y="443387"/>
                  </a:cubicBezTo>
                  <a:cubicBezTo>
                    <a:pt x="243935" y="443292"/>
                    <a:pt x="245269" y="444625"/>
                    <a:pt x="245936" y="446530"/>
                  </a:cubicBezTo>
                  <a:cubicBezTo>
                    <a:pt x="243459" y="457293"/>
                    <a:pt x="231267" y="450531"/>
                    <a:pt x="225362" y="459198"/>
                  </a:cubicBezTo>
                  <a:cubicBezTo>
                    <a:pt x="217361" y="455007"/>
                    <a:pt x="222980" y="449007"/>
                    <a:pt x="217456" y="441768"/>
                  </a:cubicBezTo>
                  <a:cubicBezTo>
                    <a:pt x="217456" y="445959"/>
                    <a:pt x="218313" y="451102"/>
                    <a:pt x="214313" y="451293"/>
                  </a:cubicBezTo>
                  <a:cubicBezTo>
                    <a:pt x="212027" y="449959"/>
                    <a:pt x="209264" y="448911"/>
                    <a:pt x="209550" y="444911"/>
                  </a:cubicBezTo>
                  <a:cubicBezTo>
                    <a:pt x="220028" y="446721"/>
                    <a:pt x="207169" y="438815"/>
                    <a:pt x="212693" y="437005"/>
                  </a:cubicBezTo>
                  <a:cubicBezTo>
                    <a:pt x="213455" y="443196"/>
                    <a:pt x="219932" y="433671"/>
                    <a:pt x="223742" y="440148"/>
                  </a:cubicBezTo>
                  <a:cubicBezTo>
                    <a:pt x="222885" y="434529"/>
                    <a:pt x="219075" y="433005"/>
                    <a:pt x="222218" y="427480"/>
                  </a:cubicBezTo>
                  <a:cubicBezTo>
                    <a:pt x="226124" y="431004"/>
                    <a:pt x="228410" y="425766"/>
                    <a:pt x="230124" y="427480"/>
                  </a:cubicBezTo>
                  <a:cubicBezTo>
                    <a:pt x="229076" y="433481"/>
                    <a:pt x="224885" y="426337"/>
                    <a:pt x="223742" y="432243"/>
                  </a:cubicBezTo>
                  <a:cubicBezTo>
                    <a:pt x="229171" y="431576"/>
                    <a:pt x="226219" y="439291"/>
                    <a:pt x="233267" y="437005"/>
                  </a:cubicBezTo>
                  <a:cubicBezTo>
                    <a:pt x="227648" y="428718"/>
                    <a:pt x="242602" y="435767"/>
                    <a:pt x="239554" y="425861"/>
                  </a:cubicBezTo>
                  <a:cubicBezTo>
                    <a:pt x="232886" y="424051"/>
                    <a:pt x="224504" y="424051"/>
                    <a:pt x="215837" y="424242"/>
                  </a:cubicBezTo>
                  <a:cubicBezTo>
                    <a:pt x="213646" y="425194"/>
                    <a:pt x="215551" y="430338"/>
                    <a:pt x="212693" y="430623"/>
                  </a:cubicBezTo>
                  <a:cubicBezTo>
                    <a:pt x="188595" y="426242"/>
                    <a:pt x="186214" y="454341"/>
                    <a:pt x="171450" y="441768"/>
                  </a:cubicBezTo>
                  <a:cubicBezTo>
                    <a:pt x="159639" y="455293"/>
                    <a:pt x="160115" y="481106"/>
                    <a:pt x="141351" y="487678"/>
                  </a:cubicBezTo>
                  <a:cubicBezTo>
                    <a:pt x="149162" y="488535"/>
                    <a:pt x="145352" y="491869"/>
                    <a:pt x="150876" y="492441"/>
                  </a:cubicBezTo>
                  <a:cubicBezTo>
                    <a:pt x="148114" y="495774"/>
                    <a:pt x="147257" y="497203"/>
                    <a:pt x="149257" y="501966"/>
                  </a:cubicBezTo>
                  <a:cubicBezTo>
                    <a:pt x="136398" y="501680"/>
                    <a:pt x="138017" y="516158"/>
                    <a:pt x="127159" y="517777"/>
                  </a:cubicBezTo>
                  <a:cubicBezTo>
                    <a:pt x="129635" y="515396"/>
                    <a:pt x="128873" y="510729"/>
                    <a:pt x="123920" y="511395"/>
                  </a:cubicBezTo>
                  <a:cubicBezTo>
                    <a:pt x="123444" y="517777"/>
                    <a:pt x="125921" y="527207"/>
                    <a:pt x="119158" y="527302"/>
                  </a:cubicBezTo>
                  <a:cubicBezTo>
                    <a:pt x="124587" y="521682"/>
                    <a:pt x="118777" y="520063"/>
                    <a:pt x="119158" y="511395"/>
                  </a:cubicBezTo>
                  <a:cubicBezTo>
                    <a:pt x="116491" y="511395"/>
                    <a:pt x="113919" y="511395"/>
                    <a:pt x="111252" y="511395"/>
                  </a:cubicBezTo>
                  <a:cubicBezTo>
                    <a:pt x="115062" y="507490"/>
                    <a:pt x="110871" y="502537"/>
                    <a:pt x="106585" y="501966"/>
                  </a:cubicBezTo>
                  <a:cubicBezTo>
                    <a:pt x="111062" y="512348"/>
                    <a:pt x="100870" y="514443"/>
                    <a:pt x="93917" y="517777"/>
                  </a:cubicBezTo>
                  <a:cubicBezTo>
                    <a:pt x="93726" y="522730"/>
                    <a:pt x="95822" y="525397"/>
                    <a:pt x="97060" y="528921"/>
                  </a:cubicBezTo>
                  <a:cubicBezTo>
                    <a:pt x="92774" y="529112"/>
                    <a:pt x="93821" y="526350"/>
                    <a:pt x="90773" y="528921"/>
                  </a:cubicBezTo>
                  <a:cubicBezTo>
                    <a:pt x="90488" y="535589"/>
                    <a:pt x="93631" y="537780"/>
                    <a:pt x="90773" y="543209"/>
                  </a:cubicBezTo>
                  <a:cubicBezTo>
                    <a:pt x="99632" y="545304"/>
                    <a:pt x="94678" y="554925"/>
                    <a:pt x="103442" y="559116"/>
                  </a:cubicBezTo>
                  <a:cubicBezTo>
                    <a:pt x="96584" y="559401"/>
                    <a:pt x="100584" y="561878"/>
                    <a:pt x="100298" y="567021"/>
                  </a:cubicBezTo>
                  <a:cubicBezTo>
                    <a:pt x="92488" y="566164"/>
                    <a:pt x="90869" y="579690"/>
                    <a:pt x="92393" y="582833"/>
                  </a:cubicBezTo>
                  <a:cubicBezTo>
                    <a:pt x="99346" y="580452"/>
                    <a:pt x="92964" y="574260"/>
                    <a:pt x="100298" y="571689"/>
                  </a:cubicBezTo>
                  <a:cubicBezTo>
                    <a:pt x="102489" y="577594"/>
                    <a:pt x="99441" y="579594"/>
                    <a:pt x="106680" y="581214"/>
                  </a:cubicBezTo>
                  <a:cubicBezTo>
                    <a:pt x="106394" y="583119"/>
                    <a:pt x="106966" y="585690"/>
                    <a:pt x="105061" y="585976"/>
                  </a:cubicBezTo>
                  <a:cubicBezTo>
                    <a:pt x="100013" y="587405"/>
                    <a:pt x="102870" y="580737"/>
                    <a:pt x="98679" y="581214"/>
                  </a:cubicBezTo>
                  <a:cubicBezTo>
                    <a:pt x="100775" y="585690"/>
                    <a:pt x="90297" y="585214"/>
                    <a:pt x="95536" y="587595"/>
                  </a:cubicBezTo>
                  <a:cubicBezTo>
                    <a:pt x="95536" y="583881"/>
                    <a:pt x="99822" y="588167"/>
                    <a:pt x="98679" y="590739"/>
                  </a:cubicBezTo>
                  <a:cubicBezTo>
                    <a:pt x="93536" y="592358"/>
                    <a:pt x="95345" y="594739"/>
                    <a:pt x="90773" y="590739"/>
                  </a:cubicBezTo>
                  <a:cubicBezTo>
                    <a:pt x="88392" y="593120"/>
                    <a:pt x="90297" y="599787"/>
                    <a:pt x="84392" y="598644"/>
                  </a:cubicBezTo>
                  <a:cubicBezTo>
                    <a:pt x="84868" y="594453"/>
                    <a:pt x="83820" y="591786"/>
                    <a:pt x="79629" y="592263"/>
                  </a:cubicBezTo>
                  <a:cubicBezTo>
                    <a:pt x="79915" y="599502"/>
                    <a:pt x="74200" y="600645"/>
                    <a:pt x="70104" y="603407"/>
                  </a:cubicBezTo>
                  <a:cubicBezTo>
                    <a:pt x="68199" y="599216"/>
                    <a:pt x="74962" y="596549"/>
                    <a:pt x="68485" y="597025"/>
                  </a:cubicBezTo>
                  <a:cubicBezTo>
                    <a:pt x="65723" y="598454"/>
                    <a:pt x="64960" y="601978"/>
                    <a:pt x="65341" y="606550"/>
                  </a:cubicBezTo>
                  <a:cubicBezTo>
                    <a:pt x="70866" y="605788"/>
                    <a:pt x="77629" y="600454"/>
                    <a:pt x="81153" y="606550"/>
                  </a:cubicBezTo>
                  <a:cubicBezTo>
                    <a:pt x="78105" y="606931"/>
                    <a:pt x="77629" y="604740"/>
                    <a:pt x="74771" y="605026"/>
                  </a:cubicBezTo>
                  <a:cubicBezTo>
                    <a:pt x="72962" y="611694"/>
                    <a:pt x="69056" y="616170"/>
                    <a:pt x="65246" y="620838"/>
                  </a:cubicBezTo>
                  <a:cubicBezTo>
                    <a:pt x="64770" y="617123"/>
                    <a:pt x="65532" y="614742"/>
                    <a:pt x="66770" y="612932"/>
                  </a:cubicBezTo>
                  <a:cubicBezTo>
                    <a:pt x="64008" y="612837"/>
                    <a:pt x="61913" y="613313"/>
                    <a:pt x="60484" y="614551"/>
                  </a:cubicBezTo>
                  <a:cubicBezTo>
                    <a:pt x="62770" y="608550"/>
                    <a:pt x="56102" y="611503"/>
                    <a:pt x="57245" y="606645"/>
                  </a:cubicBezTo>
                  <a:cubicBezTo>
                    <a:pt x="62865" y="603883"/>
                    <a:pt x="61532" y="603883"/>
                    <a:pt x="58865" y="598740"/>
                  </a:cubicBezTo>
                  <a:cubicBezTo>
                    <a:pt x="66389" y="598835"/>
                    <a:pt x="68675" y="593787"/>
                    <a:pt x="71533" y="589215"/>
                  </a:cubicBezTo>
                  <a:cubicBezTo>
                    <a:pt x="65437" y="588929"/>
                    <a:pt x="64103" y="583976"/>
                    <a:pt x="65246" y="576546"/>
                  </a:cubicBezTo>
                  <a:cubicBezTo>
                    <a:pt x="58103" y="577499"/>
                    <a:pt x="66961" y="585309"/>
                    <a:pt x="58865" y="586071"/>
                  </a:cubicBezTo>
                  <a:cubicBezTo>
                    <a:pt x="55435" y="582738"/>
                    <a:pt x="59722" y="581595"/>
                    <a:pt x="58865" y="576546"/>
                  </a:cubicBezTo>
                  <a:cubicBezTo>
                    <a:pt x="54578" y="578356"/>
                    <a:pt x="49816" y="577785"/>
                    <a:pt x="46196" y="574927"/>
                  </a:cubicBezTo>
                  <a:cubicBezTo>
                    <a:pt x="54673" y="565402"/>
                    <a:pt x="52673" y="545495"/>
                    <a:pt x="55721" y="530541"/>
                  </a:cubicBezTo>
                  <a:cubicBezTo>
                    <a:pt x="47816" y="530731"/>
                    <a:pt x="46387" y="533874"/>
                    <a:pt x="41434" y="533684"/>
                  </a:cubicBezTo>
                  <a:cubicBezTo>
                    <a:pt x="34290" y="546162"/>
                    <a:pt x="29623" y="561021"/>
                    <a:pt x="31909" y="582833"/>
                  </a:cubicBezTo>
                  <a:cubicBezTo>
                    <a:pt x="49530" y="599406"/>
                    <a:pt x="28289" y="629124"/>
                    <a:pt x="44577" y="649413"/>
                  </a:cubicBezTo>
                  <a:cubicBezTo>
                    <a:pt x="44768" y="646936"/>
                    <a:pt x="44387" y="643983"/>
                    <a:pt x="47720" y="644650"/>
                  </a:cubicBezTo>
                  <a:cubicBezTo>
                    <a:pt x="49054" y="650651"/>
                    <a:pt x="44291" y="650746"/>
                    <a:pt x="41339" y="652556"/>
                  </a:cubicBezTo>
                  <a:cubicBezTo>
                    <a:pt x="42291" y="656842"/>
                    <a:pt x="39338" y="665129"/>
                    <a:pt x="42863" y="666843"/>
                  </a:cubicBezTo>
                  <a:cubicBezTo>
                    <a:pt x="43529" y="661890"/>
                    <a:pt x="46291" y="649317"/>
                    <a:pt x="52388" y="651032"/>
                  </a:cubicBezTo>
                  <a:cubicBezTo>
                    <a:pt x="53531" y="646174"/>
                    <a:pt x="50768" y="645222"/>
                    <a:pt x="50768" y="641507"/>
                  </a:cubicBezTo>
                  <a:cubicBezTo>
                    <a:pt x="48578" y="641412"/>
                    <a:pt x="47244" y="642269"/>
                    <a:pt x="46006" y="643126"/>
                  </a:cubicBezTo>
                  <a:cubicBezTo>
                    <a:pt x="46387" y="637411"/>
                    <a:pt x="41243" y="637316"/>
                    <a:pt x="41243" y="631982"/>
                  </a:cubicBezTo>
                  <a:cubicBezTo>
                    <a:pt x="43529" y="632363"/>
                    <a:pt x="43910" y="634649"/>
                    <a:pt x="46006" y="635125"/>
                  </a:cubicBezTo>
                  <a:cubicBezTo>
                    <a:pt x="46006" y="632458"/>
                    <a:pt x="46006" y="629886"/>
                    <a:pt x="46006" y="627219"/>
                  </a:cubicBezTo>
                  <a:cubicBezTo>
                    <a:pt x="48959" y="627315"/>
                    <a:pt x="53340" y="623981"/>
                    <a:pt x="55531" y="625600"/>
                  </a:cubicBezTo>
                  <a:cubicBezTo>
                    <a:pt x="52388" y="628553"/>
                    <a:pt x="53054" y="631315"/>
                    <a:pt x="47625" y="628743"/>
                  </a:cubicBezTo>
                  <a:cubicBezTo>
                    <a:pt x="46863" y="633696"/>
                    <a:pt x="52483" y="632363"/>
                    <a:pt x="50768" y="638268"/>
                  </a:cubicBezTo>
                  <a:cubicBezTo>
                    <a:pt x="53816" y="635697"/>
                    <a:pt x="63913" y="638459"/>
                    <a:pt x="58674" y="643031"/>
                  </a:cubicBezTo>
                  <a:cubicBezTo>
                    <a:pt x="55721" y="642840"/>
                    <a:pt x="57626" y="637792"/>
                    <a:pt x="53912" y="638268"/>
                  </a:cubicBezTo>
                  <a:cubicBezTo>
                    <a:pt x="52673" y="644269"/>
                    <a:pt x="58579" y="643126"/>
                    <a:pt x="58674" y="647793"/>
                  </a:cubicBezTo>
                  <a:cubicBezTo>
                    <a:pt x="56864" y="657414"/>
                    <a:pt x="39529" y="665510"/>
                    <a:pt x="47625" y="674749"/>
                  </a:cubicBezTo>
                  <a:cubicBezTo>
                    <a:pt x="43910" y="678273"/>
                    <a:pt x="43339" y="676178"/>
                    <a:pt x="39719" y="677892"/>
                  </a:cubicBezTo>
                  <a:cubicBezTo>
                    <a:pt x="40577" y="688275"/>
                    <a:pt x="39815" y="690465"/>
                    <a:pt x="39719" y="701705"/>
                  </a:cubicBezTo>
                  <a:cubicBezTo>
                    <a:pt x="45910" y="704372"/>
                    <a:pt x="50959" y="705134"/>
                    <a:pt x="49244" y="712754"/>
                  </a:cubicBezTo>
                  <a:cubicBezTo>
                    <a:pt x="62960" y="709420"/>
                    <a:pt x="39910" y="702276"/>
                    <a:pt x="46101" y="696942"/>
                  </a:cubicBezTo>
                  <a:cubicBezTo>
                    <a:pt x="44577" y="700752"/>
                    <a:pt x="53245" y="702181"/>
                    <a:pt x="52388" y="700086"/>
                  </a:cubicBezTo>
                  <a:cubicBezTo>
                    <a:pt x="49816" y="700848"/>
                    <a:pt x="49816" y="691418"/>
                    <a:pt x="52388" y="692180"/>
                  </a:cubicBezTo>
                  <a:cubicBezTo>
                    <a:pt x="52197" y="698371"/>
                    <a:pt x="65723" y="714945"/>
                    <a:pt x="57150" y="719136"/>
                  </a:cubicBezTo>
                  <a:cubicBezTo>
                    <a:pt x="60770" y="718659"/>
                    <a:pt x="63151" y="719517"/>
                    <a:pt x="63532" y="722279"/>
                  </a:cubicBezTo>
                  <a:cubicBezTo>
                    <a:pt x="58960" y="725898"/>
                    <a:pt x="63437" y="733899"/>
                    <a:pt x="65151" y="736566"/>
                  </a:cubicBezTo>
                  <a:cubicBezTo>
                    <a:pt x="62579" y="741424"/>
                    <a:pt x="57531" y="738757"/>
                    <a:pt x="54007" y="736566"/>
                  </a:cubicBezTo>
                  <a:cubicBezTo>
                    <a:pt x="51911" y="740567"/>
                    <a:pt x="60293" y="741519"/>
                    <a:pt x="55626" y="742853"/>
                  </a:cubicBezTo>
                  <a:cubicBezTo>
                    <a:pt x="49625" y="745996"/>
                    <a:pt x="52197" y="741329"/>
                    <a:pt x="47720" y="739710"/>
                  </a:cubicBezTo>
                  <a:cubicBezTo>
                    <a:pt x="46291" y="746568"/>
                    <a:pt x="47339" y="753426"/>
                    <a:pt x="41339" y="758760"/>
                  </a:cubicBezTo>
                  <a:cubicBezTo>
                    <a:pt x="29337" y="757807"/>
                    <a:pt x="24098" y="763713"/>
                    <a:pt x="14383" y="765141"/>
                  </a:cubicBezTo>
                  <a:cubicBezTo>
                    <a:pt x="16859" y="765332"/>
                    <a:pt x="19907" y="764951"/>
                    <a:pt x="19145" y="768285"/>
                  </a:cubicBezTo>
                  <a:cubicBezTo>
                    <a:pt x="29718" y="769142"/>
                    <a:pt x="43339" y="763236"/>
                    <a:pt x="44482" y="776190"/>
                  </a:cubicBezTo>
                  <a:cubicBezTo>
                    <a:pt x="39529" y="782858"/>
                    <a:pt x="26670" y="781620"/>
                    <a:pt x="27051" y="793621"/>
                  </a:cubicBezTo>
                  <a:cubicBezTo>
                    <a:pt x="32195" y="799336"/>
                    <a:pt x="37814" y="810195"/>
                    <a:pt x="34957" y="818958"/>
                  </a:cubicBezTo>
                  <a:cubicBezTo>
                    <a:pt x="40005" y="816481"/>
                    <a:pt x="40196" y="820101"/>
                    <a:pt x="44482" y="822101"/>
                  </a:cubicBezTo>
                  <a:cubicBezTo>
                    <a:pt x="41910" y="830959"/>
                    <a:pt x="48387" y="830769"/>
                    <a:pt x="49244" y="836293"/>
                  </a:cubicBezTo>
                  <a:cubicBezTo>
                    <a:pt x="46101" y="836769"/>
                    <a:pt x="46101" y="834198"/>
                    <a:pt x="44482" y="833150"/>
                  </a:cubicBezTo>
                  <a:cubicBezTo>
                    <a:pt x="43434" y="836769"/>
                    <a:pt x="45529" y="843532"/>
                    <a:pt x="38195" y="844199"/>
                  </a:cubicBezTo>
                  <a:cubicBezTo>
                    <a:pt x="38195" y="847914"/>
                    <a:pt x="38195" y="851628"/>
                    <a:pt x="38195" y="855343"/>
                  </a:cubicBezTo>
                  <a:cubicBezTo>
                    <a:pt x="41815" y="854867"/>
                    <a:pt x="44101" y="855724"/>
                    <a:pt x="44482" y="858486"/>
                  </a:cubicBezTo>
                  <a:cubicBezTo>
                    <a:pt x="43625" y="869250"/>
                    <a:pt x="38957" y="876203"/>
                    <a:pt x="31814" y="880680"/>
                  </a:cubicBezTo>
                  <a:cubicBezTo>
                    <a:pt x="38291" y="884585"/>
                    <a:pt x="42863" y="880965"/>
                    <a:pt x="44482" y="890205"/>
                  </a:cubicBezTo>
                  <a:cubicBezTo>
                    <a:pt x="51435" y="873631"/>
                    <a:pt x="63722" y="890205"/>
                    <a:pt x="58769" y="904492"/>
                  </a:cubicBezTo>
                  <a:cubicBezTo>
                    <a:pt x="55531" y="902016"/>
                    <a:pt x="50864" y="908302"/>
                    <a:pt x="46101" y="909255"/>
                  </a:cubicBezTo>
                  <a:cubicBezTo>
                    <a:pt x="46196" y="914589"/>
                    <a:pt x="46577" y="920304"/>
                    <a:pt x="42863" y="921923"/>
                  </a:cubicBezTo>
                  <a:cubicBezTo>
                    <a:pt x="35052" y="922304"/>
                    <a:pt x="38005" y="912017"/>
                    <a:pt x="34957" y="907635"/>
                  </a:cubicBezTo>
                  <a:cubicBezTo>
                    <a:pt x="23241" y="908683"/>
                    <a:pt x="28003" y="926209"/>
                    <a:pt x="19050" y="937734"/>
                  </a:cubicBezTo>
                  <a:cubicBezTo>
                    <a:pt x="26289" y="935734"/>
                    <a:pt x="24098" y="943259"/>
                    <a:pt x="28575" y="944021"/>
                  </a:cubicBezTo>
                  <a:cubicBezTo>
                    <a:pt x="29909" y="940116"/>
                    <a:pt x="33338" y="938211"/>
                    <a:pt x="38100" y="937734"/>
                  </a:cubicBezTo>
                  <a:cubicBezTo>
                    <a:pt x="41148" y="945545"/>
                    <a:pt x="32861" y="942021"/>
                    <a:pt x="33338" y="947259"/>
                  </a:cubicBezTo>
                  <a:cubicBezTo>
                    <a:pt x="36957" y="949450"/>
                    <a:pt x="39338" y="943164"/>
                    <a:pt x="39719" y="947259"/>
                  </a:cubicBezTo>
                  <a:cubicBezTo>
                    <a:pt x="37338" y="949641"/>
                    <a:pt x="39243" y="956308"/>
                    <a:pt x="33338" y="955165"/>
                  </a:cubicBezTo>
                  <a:cubicBezTo>
                    <a:pt x="34671" y="950117"/>
                    <a:pt x="30861" y="950212"/>
                    <a:pt x="28575" y="948783"/>
                  </a:cubicBezTo>
                  <a:cubicBezTo>
                    <a:pt x="23717" y="957451"/>
                    <a:pt x="31814" y="965833"/>
                    <a:pt x="26956" y="969357"/>
                  </a:cubicBezTo>
                  <a:cubicBezTo>
                    <a:pt x="30099" y="970977"/>
                    <a:pt x="33719" y="972120"/>
                    <a:pt x="34862" y="975739"/>
                  </a:cubicBezTo>
                  <a:cubicBezTo>
                    <a:pt x="32385" y="975930"/>
                    <a:pt x="33623" y="979740"/>
                    <a:pt x="30099" y="978882"/>
                  </a:cubicBezTo>
                  <a:cubicBezTo>
                    <a:pt x="29718" y="975930"/>
                    <a:pt x="31909" y="975358"/>
                    <a:pt x="31623" y="972596"/>
                  </a:cubicBezTo>
                  <a:cubicBezTo>
                    <a:pt x="22574" y="975263"/>
                    <a:pt x="32385" y="1000028"/>
                    <a:pt x="25336" y="1004314"/>
                  </a:cubicBezTo>
                  <a:cubicBezTo>
                    <a:pt x="28670" y="1005743"/>
                    <a:pt x="35243" y="1003743"/>
                    <a:pt x="36481" y="1010696"/>
                  </a:cubicBezTo>
                  <a:cubicBezTo>
                    <a:pt x="31433" y="1010982"/>
                    <a:pt x="32480" y="1017268"/>
                    <a:pt x="30099" y="1020221"/>
                  </a:cubicBezTo>
                  <a:cubicBezTo>
                    <a:pt x="20193" y="1017744"/>
                    <a:pt x="23051" y="1027936"/>
                    <a:pt x="17431" y="1029746"/>
                  </a:cubicBezTo>
                  <a:cubicBezTo>
                    <a:pt x="14383" y="1029079"/>
                    <a:pt x="16192" y="1023650"/>
                    <a:pt x="11049" y="1024983"/>
                  </a:cubicBezTo>
                  <a:cubicBezTo>
                    <a:pt x="10668" y="1032603"/>
                    <a:pt x="2000" y="1031746"/>
                    <a:pt x="0" y="1037652"/>
                  </a:cubicBezTo>
                  <a:cubicBezTo>
                    <a:pt x="9906" y="1043843"/>
                    <a:pt x="27908" y="1041081"/>
                    <a:pt x="28575" y="1059845"/>
                  </a:cubicBezTo>
                  <a:cubicBezTo>
                    <a:pt x="32576" y="1061940"/>
                    <a:pt x="33528" y="1053558"/>
                    <a:pt x="34862" y="1058226"/>
                  </a:cubicBezTo>
                  <a:cubicBezTo>
                    <a:pt x="34576" y="1067941"/>
                    <a:pt x="44768" y="1067274"/>
                    <a:pt x="46006" y="1075656"/>
                  </a:cubicBezTo>
                  <a:cubicBezTo>
                    <a:pt x="43910" y="1075752"/>
                    <a:pt x="43815" y="1077752"/>
                    <a:pt x="41243" y="1077276"/>
                  </a:cubicBezTo>
                  <a:cubicBezTo>
                    <a:pt x="43720" y="1082705"/>
                    <a:pt x="44291" y="1090039"/>
                    <a:pt x="50768" y="1091563"/>
                  </a:cubicBezTo>
                  <a:cubicBezTo>
                    <a:pt x="49149" y="1091563"/>
                    <a:pt x="48863" y="1092897"/>
                    <a:pt x="47625" y="1093182"/>
                  </a:cubicBezTo>
                  <a:cubicBezTo>
                    <a:pt x="46006" y="1091658"/>
                    <a:pt x="44387" y="1090039"/>
                    <a:pt x="42863" y="1088420"/>
                  </a:cubicBezTo>
                  <a:cubicBezTo>
                    <a:pt x="36481" y="1088706"/>
                    <a:pt x="36862" y="1090896"/>
                    <a:pt x="30194" y="1093182"/>
                  </a:cubicBezTo>
                  <a:cubicBezTo>
                    <a:pt x="29623" y="1098516"/>
                    <a:pt x="32957" y="1099945"/>
                    <a:pt x="34957" y="1102707"/>
                  </a:cubicBezTo>
                  <a:cubicBezTo>
                    <a:pt x="34481" y="1100802"/>
                    <a:pt x="39529" y="1097278"/>
                    <a:pt x="39719" y="1101088"/>
                  </a:cubicBezTo>
                  <a:cubicBezTo>
                    <a:pt x="33338" y="1105279"/>
                    <a:pt x="35052" y="1112709"/>
                    <a:pt x="39719" y="1116900"/>
                  </a:cubicBezTo>
                  <a:cubicBezTo>
                    <a:pt x="34576" y="1117185"/>
                    <a:pt x="32099" y="1113185"/>
                    <a:pt x="31814" y="1120043"/>
                  </a:cubicBezTo>
                  <a:cubicBezTo>
                    <a:pt x="40672" y="1120995"/>
                    <a:pt x="30194" y="1132330"/>
                    <a:pt x="38195" y="1139093"/>
                  </a:cubicBezTo>
                  <a:cubicBezTo>
                    <a:pt x="35909" y="1139664"/>
                    <a:pt x="35433" y="1140998"/>
                    <a:pt x="33433" y="1139093"/>
                  </a:cubicBezTo>
                  <a:cubicBezTo>
                    <a:pt x="34766" y="1143570"/>
                    <a:pt x="31242" y="1143189"/>
                    <a:pt x="31814" y="1146999"/>
                  </a:cubicBezTo>
                  <a:cubicBezTo>
                    <a:pt x="37910" y="1148332"/>
                    <a:pt x="33719" y="1139379"/>
                    <a:pt x="39719" y="1140617"/>
                  </a:cubicBezTo>
                  <a:cubicBezTo>
                    <a:pt x="42482" y="1146237"/>
                    <a:pt x="38672" y="1144522"/>
                    <a:pt x="38195" y="1150142"/>
                  </a:cubicBezTo>
                  <a:cubicBezTo>
                    <a:pt x="43339" y="1155476"/>
                    <a:pt x="46101" y="1156238"/>
                    <a:pt x="50864" y="1159667"/>
                  </a:cubicBezTo>
                  <a:cubicBezTo>
                    <a:pt x="48482" y="1161477"/>
                    <a:pt x="46863" y="1161477"/>
                    <a:pt x="44577" y="1159667"/>
                  </a:cubicBezTo>
                  <a:cubicBezTo>
                    <a:pt x="45910" y="1164715"/>
                    <a:pt x="43148" y="1165668"/>
                    <a:pt x="41434" y="1167573"/>
                  </a:cubicBezTo>
                  <a:cubicBezTo>
                    <a:pt x="45625" y="1166525"/>
                    <a:pt x="44482" y="1170811"/>
                    <a:pt x="46196" y="1172335"/>
                  </a:cubicBezTo>
                  <a:cubicBezTo>
                    <a:pt x="39910" y="1177669"/>
                    <a:pt x="43148" y="1195671"/>
                    <a:pt x="33528" y="1192909"/>
                  </a:cubicBezTo>
                  <a:cubicBezTo>
                    <a:pt x="38767" y="1195100"/>
                    <a:pt x="40196" y="1209483"/>
                    <a:pt x="46196" y="1205577"/>
                  </a:cubicBezTo>
                  <a:cubicBezTo>
                    <a:pt x="41339" y="1201291"/>
                    <a:pt x="45625" y="1196624"/>
                    <a:pt x="46196" y="1194528"/>
                  </a:cubicBezTo>
                  <a:cubicBezTo>
                    <a:pt x="51054" y="1195767"/>
                    <a:pt x="46958" y="1201958"/>
                    <a:pt x="49340" y="1202434"/>
                  </a:cubicBezTo>
                  <a:cubicBezTo>
                    <a:pt x="53150" y="1200910"/>
                    <a:pt x="55816" y="1198243"/>
                    <a:pt x="57245" y="1194528"/>
                  </a:cubicBezTo>
                  <a:cubicBezTo>
                    <a:pt x="57245" y="1196624"/>
                    <a:pt x="60008" y="1195957"/>
                    <a:pt x="60484" y="1197672"/>
                  </a:cubicBezTo>
                  <a:cubicBezTo>
                    <a:pt x="61627" y="1204434"/>
                    <a:pt x="54102" y="1207292"/>
                    <a:pt x="52578" y="1202434"/>
                  </a:cubicBezTo>
                  <a:cubicBezTo>
                    <a:pt x="52197" y="1204244"/>
                    <a:pt x="50864" y="1204911"/>
                    <a:pt x="49435" y="1205577"/>
                  </a:cubicBezTo>
                  <a:cubicBezTo>
                    <a:pt x="47911" y="1211388"/>
                    <a:pt x="56578" y="1206911"/>
                    <a:pt x="55816" y="1211959"/>
                  </a:cubicBezTo>
                  <a:cubicBezTo>
                    <a:pt x="50292" y="1213293"/>
                    <a:pt x="49149" y="1209006"/>
                    <a:pt x="46291" y="1211959"/>
                  </a:cubicBezTo>
                  <a:cubicBezTo>
                    <a:pt x="48863" y="1214150"/>
                    <a:pt x="48387" y="1217769"/>
                    <a:pt x="52578" y="1221484"/>
                  </a:cubicBezTo>
                  <a:cubicBezTo>
                    <a:pt x="55626" y="1209864"/>
                    <a:pt x="60865" y="1209768"/>
                    <a:pt x="65246" y="1205673"/>
                  </a:cubicBezTo>
                  <a:cubicBezTo>
                    <a:pt x="67532" y="1211864"/>
                    <a:pt x="64008" y="1214245"/>
                    <a:pt x="66770" y="1219960"/>
                  </a:cubicBezTo>
                  <a:cubicBezTo>
                    <a:pt x="62579" y="1219960"/>
                    <a:pt x="57436" y="1219103"/>
                    <a:pt x="57245" y="1223103"/>
                  </a:cubicBezTo>
                  <a:cubicBezTo>
                    <a:pt x="68580" y="1221484"/>
                    <a:pt x="67151" y="1225770"/>
                    <a:pt x="71533" y="1231009"/>
                  </a:cubicBezTo>
                  <a:cubicBezTo>
                    <a:pt x="69914" y="1231009"/>
                    <a:pt x="69628" y="1232343"/>
                    <a:pt x="68390" y="1232628"/>
                  </a:cubicBezTo>
                  <a:cubicBezTo>
                    <a:pt x="64103" y="1233105"/>
                    <a:pt x="64484" y="1220817"/>
                    <a:pt x="60484" y="1226247"/>
                  </a:cubicBezTo>
                  <a:cubicBezTo>
                    <a:pt x="63818" y="1226723"/>
                    <a:pt x="58769" y="1231771"/>
                    <a:pt x="55721" y="1231009"/>
                  </a:cubicBezTo>
                  <a:cubicBezTo>
                    <a:pt x="56388" y="1227485"/>
                    <a:pt x="59341" y="1222437"/>
                    <a:pt x="54102" y="1221484"/>
                  </a:cubicBezTo>
                  <a:cubicBezTo>
                    <a:pt x="54578" y="1229390"/>
                    <a:pt x="46577" y="1224342"/>
                    <a:pt x="44577" y="1221484"/>
                  </a:cubicBezTo>
                  <a:cubicBezTo>
                    <a:pt x="40291" y="1222151"/>
                    <a:pt x="36290" y="1232914"/>
                    <a:pt x="44577" y="1232628"/>
                  </a:cubicBezTo>
                  <a:cubicBezTo>
                    <a:pt x="44863" y="1230247"/>
                    <a:pt x="44006" y="1226818"/>
                    <a:pt x="46196" y="1226247"/>
                  </a:cubicBezTo>
                  <a:cubicBezTo>
                    <a:pt x="46196" y="1228342"/>
                    <a:pt x="48959" y="1227675"/>
                    <a:pt x="49340" y="1229390"/>
                  </a:cubicBezTo>
                  <a:cubicBezTo>
                    <a:pt x="50673" y="1237581"/>
                    <a:pt x="42863" y="1236629"/>
                    <a:pt x="41434" y="1242058"/>
                  </a:cubicBezTo>
                  <a:cubicBezTo>
                    <a:pt x="50864" y="1244154"/>
                    <a:pt x="49244" y="1235105"/>
                    <a:pt x="55721" y="1234152"/>
                  </a:cubicBezTo>
                  <a:cubicBezTo>
                    <a:pt x="52102" y="1240344"/>
                    <a:pt x="55340" y="1245106"/>
                    <a:pt x="55721" y="1249964"/>
                  </a:cubicBezTo>
                  <a:cubicBezTo>
                    <a:pt x="56102" y="1247202"/>
                    <a:pt x="58484" y="1246344"/>
                    <a:pt x="62103" y="1246821"/>
                  </a:cubicBezTo>
                  <a:cubicBezTo>
                    <a:pt x="65056" y="1240915"/>
                    <a:pt x="60484" y="1237772"/>
                    <a:pt x="62103" y="1235676"/>
                  </a:cubicBezTo>
                  <a:cubicBezTo>
                    <a:pt x="68104" y="1237105"/>
                    <a:pt x="71533" y="1241010"/>
                    <a:pt x="71628" y="1248345"/>
                  </a:cubicBezTo>
                  <a:cubicBezTo>
                    <a:pt x="68390" y="1247487"/>
                    <a:pt x="68485" y="1243582"/>
                    <a:pt x="65341" y="1246821"/>
                  </a:cubicBezTo>
                  <a:cubicBezTo>
                    <a:pt x="65437" y="1249011"/>
                    <a:pt x="64579" y="1250345"/>
                    <a:pt x="63722" y="1251583"/>
                  </a:cubicBezTo>
                  <a:cubicBezTo>
                    <a:pt x="66103" y="1252345"/>
                    <a:pt x="67723" y="1253964"/>
                    <a:pt x="70104" y="1254726"/>
                  </a:cubicBezTo>
                  <a:cubicBezTo>
                    <a:pt x="68771" y="1251488"/>
                    <a:pt x="74200" y="1247583"/>
                    <a:pt x="74867" y="1251583"/>
                  </a:cubicBezTo>
                  <a:cubicBezTo>
                    <a:pt x="72295" y="1253774"/>
                    <a:pt x="69818" y="1256060"/>
                    <a:pt x="66961" y="1257965"/>
                  </a:cubicBezTo>
                  <a:cubicBezTo>
                    <a:pt x="67056" y="1255203"/>
                    <a:pt x="65723" y="1253869"/>
                    <a:pt x="63818" y="1253202"/>
                  </a:cubicBezTo>
                  <a:cubicBezTo>
                    <a:pt x="66485" y="1258155"/>
                    <a:pt x="63913" y="1263680"/>
                    <a:pt x="60674" y="1257965"/>
                  </a:cubicBezTo>
                  <a:cubicBezTo>
                    <a:pt x="59150" y="1265013"/>
                    <a:pt x="60389" y="1262156"/>
                    <a:pt x="62294" y="1267490"/>
                  </a:cubicBezTo>
                  <a:cubicBezTo>
                    <a:pt x="56960" y="1267585"/>
                    <a:pt x="53912" y="1270633"/>
                    <a:pt x="51149" y="1265871"/>
                  </a:cubicBezTo>
                  <a:cubicBezTo>
                    <a:pt x="56769" y="1262156"/>
                    <a:pt x="52673" y="1251869"/>
                    <a:pt x="48006" y="1253202"/>
                  </a:cubicBezTo>
                  <a:cubicBezTo>
                    <a:pt x="49721" y="1251583"/>
                    <a:pt x="53912" y="1244535"/>
                    <a:pt x="49530" y="1242058"/>
                  </a:cubicBezTo>
                  <a:cubicBezTo>
                    <a:pt x="49721" y="1244916"/>
                    <a:pt x="48006" y="1245773"/>
                    <a:pt x="44768" y="1245201"/>
                  </a:cubicBezTo>
                  <a:cubicBezTo>
                    <a:pt x="45625" y="1251107"/>
                    <a:pt x="47435" y="1249202"/>
                    <a:pt x="41624" y="1248345"/>
                  </a:cubicBezTo>
                  <a:cubicBezTo>
                    <a:pt x="44291" y="1257298"/>
                    <a:pt x="48387" y="1264823"/>
                    <a:pt x="52673" y="1272157"/>
                  </a:cubicBezTo>
                  <a:cubicBezTo>
                    <a:pt x="45244" y="1272538"/>
                    <a:pt x="53626" y="1279301"/>
                    <a:pt x="54293" y="1281682"/>
                  </a:cubicBezTo>
                  <a:cubicBezTo>
                    <a:pt x="51626" y="1283682"/>
                    <a:pt x="48101" y="1285016"/>
                    <a:pt x="48006" y="1289588"/>
                  </a:cubicBezTo>
                  <a:cubicBezTo>
                    <a:pt x="58484" y="1285111"/>
                    <a:pt x="51911" y="1290826"/>
                    <a:pt x="63818" y="1286445"/>
                  </a:cubicBezTo>
                  <a:cubicBezTo>
                    <a:pt x="58769" y="1275015"/>
                    <a:pt x="72200" y="1276729"/>
                    <a:pt x="76486" y="1276920"/>
                  </a:cubicBezTo>
                  <a:cubicBezTo>
                    <a:pt x="74867" y="1276920"/>
                    <a:pt x="74486" y="1274157"/>
                    <a:pt x="76486" y="1273776"/>
                  </a:cubicBezTo>
                  <a:cubicBezTo>
                    <a:pt x="76010" y="1276824"/>
                    <a:pt x="78676" y="1276920"/>
                    <a:pt x="79629" y="1278539"/>
                  </a:cubicBezTo>
                  <a:cubicBezTo>
                    <a:pt x="74009" y="1283016"/>
                    <a:pt x="69818" y="1288826"/>
                    <a:pt x="60579" y="1289683"/>
                  </a:cubicBezTo>
                  <a:cubicBezTo>
                    <a:pt x="63532" y="1295398"/>
                    <a:pt x="58865" y="1299780"/>
                    <a:pt x="55816" y="1303971"/>
                  </a:cubicBezTo>
                  <a:cubicBezTo>
                    <a:pt x="60865" y="1301780"/>
                    <a:pt x="68390" y="1303113"/>
                    <a:pt x="73247" y="1305495"/>
                  </a:cubicBezTo>
                  <a:cubicBezTo>
                    <a:pt x="64294" y="1305590"/>
                    <a:pt x="59436" y="1309686"/>
                    <a:pt x="52673" y="1311876"/>
                  </a:cubicBezTo>
                  <a:cubicBezTo>
                    <a:pt x="50578" y="1305590"/>
                    <a:pt x="58484" y="1307971"/>
                    <a:pt x="54293" y="1303971"/>
                  </a:cubicBezTo>
                  <a:cubicBezTo>
                    <a:pt x="47625" y="1302066"/>
                    <a:pt x="51435" y="1310638"/>
                    <a:pt x="48006" y="1311876"/>
                  </a:cubicBezTo>
                  <a:cubicBezTo>
                    <a:pt x="47911" y="1310924"/>
                    <a:pt x="47720" y="1309971"/>
                    <a:pt x="46387" y="1310257"/>
                  </a:cubicBezTo>
                  <a:cubicBezTo>
                    <a:pt x="43910" y="1315877"/>
                    <a:pt x="51721" y="1311210"/>
                    <a:pt x="51149" y="1315020"/>
                  </a:cubicBezTo>
                  <a:cubicBezTo>
                    <a:pt x="43815" y="1321687"/>
                    <a:pt x="52673" y="1330069"/>
                    <a:pt x="55912" y="1338832"/>
                  </a:cubicBezTo>
                  <a:cubicBezTo>
                    <a:pt x="53912" y="1338737"/>
                    <a:pt x="53721" y="1336737"/>
                    <a:pt x="51149" y="1337213"/>
                  </a:cubicBezTo>
                  <a:cubicBezTo>
                    <a:pt x="56483" y="1343880"/>
                    <a:pt x="55721" y="1347309"/>
                    <a:pt x="59055" y="1354644"/>
                  </a:cubicBezTo>
                  <a:cubicBezTo>
                    <a:pt x="58674" y="1357406"/>
                    <a:pt x="56293" y="1358263"/>
                    <a:pt x="52769" y="1357787"/>
                  </a:cubicBezTo>
                  <a:cubicBezTo>
                    <a:pt x="59912" y="1368645"/>
                    <a:pt x="57817" y="1388648"/>
                    <a:pt x="68580" y="1395792"/>
                  </a:cubicBezTo>
                  <a:cubicBezTo>
                    <a:pt x="67628" y="1401126"/>
                    <a:pt x="58484" y="1398363"/>
                    <a:pt x="59055" y="1405317"/>
                  </a:cubicBezTo>
                  <a:cubicBezTo>
                    <a:pt x="62294" y="1406745"/>
                    <a:pt x="66580" y="1407317"/>
                    <a:pt x="66961" y="1411603"/>
                  </a:cubicBezTo>
                  <a:cubicBezTo>
                    <a:pt x="62865" y="1411222"/>
                    <a:pt x="59055" y="1411032"/>
                    <a:pt x="60674" y="1416366"/>
                  </a:cubicBezTo>
                  <a:cubicBezTo>
                    <a:pt x="60008" y="1420842"/>
                    <a:pt x="66580" y="1412365"/>
                    <a:pt x="66961" y="1417985"/>
                  </a:cubicBezTo>
                  <a:cubicBezTo>
                    <a:pt x="65151" y="1426748"/>
                    <a:pt x="60008" y="1432177"/>
                    <a:pt x="59055" y="1441797"/>
                  </a:cubicBezTo>
                  <a:cubicBezTo>
                    <a:pt x="62008" y="1443321"/>
                    <a:pt x="64389" y="1437035"/>
                    <a:pt x="65437" y="1441797"/>
                  </a:cubicBezTo>
                  <a:cubicBezTo>
                    <a:pt x="66770" y="1446846"/>
                    <a:pt x="60198" y="1443988"/>
                    <a:pt x="60674" y="1448179"/>
                  </a:cubicBezTo>
                  <a:cubicBezTo>
                    <a:pt x="66770" y="1450751"/>
                    <a:pt x="62579" y="1450751"/>
                    <a:pt x="68580" y="1448179"/>
                  </a:cubicBezTo>
                  <a:cubicBezTo>
                    <a:pt x="65151" y="1455894"/>
                    <a:pt x="74867" y="1458657"/>
                    <a:pt x="70199" y="1462467"/>
                  </a:cubicBezTo>
                  <a:cubicBezTo>
                    <a:pt x="66389" y="1463133"/>
                    <a:pt x="71057" y="1455228"/>
                    <a:pt x="65437" y="1457704"/>
                  </a:cubicBezTo>
                  <a:cubicBezTo>
                    <a:pt x="68104" y="1465991"/>
                    <a:pt x="70009" y="1468658"/>
                    <a:pt x="74962" y="1471992"/>
                  </a:cubicBezTo>
                  <a:cubicBezTo>
                    <a:pt x="63056" y="1472277"/>
                    <a:pt x="72295" y="1493613"/>
                    <a:pt x="59055" y="1492566"/>
                  </a:cubicBezTo>
                  <a:cubicBezTo>
                    <a:pt x="59722" y="1497328"/>
                    <a:pt x="54864" y="1500662"/>
                    <a:pt x="60674" y="1502091"/>
                  </a:cubicBezTo>
                  <a:cubicBezTo>
                    <a:pt x="61341" y="1496376"/>
                    <a:pt x="64198" y="1492947"/>
                    <a:pt x="68580" y="1490946"/>
                  </a:cubicBezTo>
                  <a:cubicBezTo>
                    <a:pt x="68199" y="1499709"/>
                    <a:pt x="75628" y="1498185"/>
                    <a:pt x="81248" y="1497328"/>
                  </a:cubicBezTo>
                  <a:cubicBezTo>
                    <a:pt x="81534" y="1504186"/>
                    <a:pt x="84011" y="1500186"/>
                    <a:pt x="89154" y="1500471"/>
                  </a:cubicBezTo>
                  <a:cubicBezTo>
                    <a:pt x="85058" y="1504662"/>
                    <a:pt x="91631" y="1501710"/>
                    <a:pt x="90773" y="1506853"/>
                  </a:cubicBezTo>
                  <a:cubicBezTo>
                    <a:pt x="87059" y="1506377"/>
                    <a:pt x="84677" y="1507139"/>
                    <a:pt x="82868" y="1508472"/>
                  </a:cubicBezTo>
                  <a:cubicBezTo>
                    <a:pt x="83534" y="1504662"/>
                    <a:pt x="80010" y="1505043"/>
                    <a:pt x="81344" y="1500567"/>
                  </a:cubicBezTo>
                  <a:cubicBezTo>
                    <a:pt x="76390" y="1499995"/>
                    <a:pt x="70104" y="1506091"/>
                    <a:pt x="74962" y="1510092"/>
                  </a:cubicBezTo>
                  <a:cubicBezTo>
                    <a:pt x="77914" y="1511616"/>
                    <a:pt x="93250" y="1510663"/>
                    <a:pt x="97155" y="1517997"/>
                  </a:cubicBezTo>
                  <a:cubicBezTo>
                    <a:pt x="88011" y="1515997"/>
                    <a:pt x="96774" y="1523331"/>
                    <a:pt x="92393" y="1524379"/>
                  </a:cubicBezTo>
                  <a:cubicBezTo>
                    <a:pt x="89249" y="1523141"/>
                    <a:pt x="86677" y="1518855"/>
                    <a:pt x="89249" y="1516473"/>
                  </a:cubicBezTo>
                  <a:cubicBezTo>
                    <a:pt x="75248" y="1519331"/>
                    <a:pt x="84201" y="1531047"/>
                    <a:pt x="86106" y="1541810"/>
                  </a:cubicBezTo>
                  <a:cubicBezTo>
                    <a:pt x="78581" y="1541810"/>
                    <a:pt x="84963" y="1551335"/>
                    <a:pt x="80391" y="1550478"/>
                  </a:cubicBezTo>
                  <a:cubicBezTo>
                    <a:pt x="81439" y="1552097"/>
                    <a:pt x="80582" y="1555716"/>
                    <a:pt x="82963" y="1556097"/>
                  </a:cubicBezTo>
                  <a:cubicBezTo>
                    <a:pt x="88392" y="1545144"/>
                    <a:pt x="91631" y="1534761"/>
                    <a:pt x="102013" y="1532285"/>
                  </a:cubicBezTo>
                  <a:cubicBezTo>
                    <a:pt x="100489" y="1539143"/>
                    <a:pt x="103823" y="1541048"/>
                    <a:pt x="105251" y="1544953"/>
                  </a:cubicBezTo>
                  <a:cubicBezTo>
                    <a:pt x="104489" y="1546858"/>
                    <a:pt x="103537" y="1548573"/>
                    <a:pt x="102013" y="1549716"/>
                  </a:cubicBezTo>
                  <a:cubicBezTo>
                    <a:pt x="101251" y="1544667"/>
                    <a:pt x="96869" y="1543239"/>
                    <a:pt x="92488" y="1541810"/>
                  </a:cubicBezTo>
                  <a:cubicBezTo>
                    <a:pt x="91250" y="1551144"/>
                    <a:pt x="85153" y="1555621"/>
                    <a:pt x="82963" y="1564003"/>
                  </a:cubicBezTo>
                  <a:cubicBezTo>
                    <a:pt x="88487" y="1564765"/>
                    <a:pt x="88487" y="1560003"/>
                    <a:pt x="90869" y="1557621"/>
                  </a:cubicBezTo>
                  <a:cubicBezTo>
                    <a:pt x="91535" y="1566575"/>
                    <a:pt x="88392" y="1569528"/>
                    <a:pt x="87725" y="1573528"/>
                  </a:cubicBezTo>
                  <a:cubicBezTo>
                    <a:pt x="85249" y="1570194"/>
                    <a:pt x="83725" y="1565908"/>
                    <a:pt x="78200" y="1565527"/>
                  </a:cubicBezTo>
                  <a:cubicBezTo>
                    <a:pt x="78391" y="1570480"/>
                    <a:pt x="73247" y="1570004"/>
                    <a:pt x="75057" y="1576671"/>
                  </a:cubicBezTo>
                  <a:cubicBezTo>
                    <a:pt x="86773" y="1578862"/>
                    <a:pt x="76867" y="1601246"/>
                    <a:pt x="90869" y="1595721"/>
                  </a:cubicBezTo>
                  <a:cubicBezTo>
                    <a:pt x="88963" y="1594769"/>
                    <a:pt x="87630" y="1585434"/>
                    <a:pt x="89249" y="1586196"/>
                  </a:cubicBezTo>
                  <a:cubicBezTo>
                    <a:pt x="96679" y="1590673"/>
                    <a:pt x="95726" y="1600008"/>
                    <a:pt x="92393" y="1608390"/>
                  </a:cubicBezTo>
                  <a:cubicBezTo>
                    <a:pt x="98012" y="1611152"/>
                    <a:pt x="100584" y="1603056"/>
                    <a:pt x="101918" y="1606866"/>
                  </a:cubicBezTo>
                  <a:cubicBezTo>
                    <a:pt x="92488" y="1618200"/>
                    <a:pt x="86297" y="1636012"/>
                    <a:pt x="100394" y="1646490"/>
                  </a:cubicBezTo>
                  <a:cubicBezTo>
                    <a:pt x="99441" y="1650300"/>
                    <a:pt x="98108" y="1653729"/>
                    <a:pt x="98774" y="1659158"/>
                  </a:cubicBezTo>
                  <a:cubicBezTo>
                    <a:pt x="107728" y="1659063"/>
                    <a:pt x="100489" y="1665159"/>
                    <a:pt x="103537" y="1670302"/>
                  </a:cubicBezTo>
                  <a:cubicBezTo>
                    <a:pt x="107537" y="1672398"/>
                    <a:pt x="108490" y="1664016"/>
                    <a:pt x="109919" y="1668683"/>
                  </a:cubicBezTo>
                  <a:cubicBezTo>
                    <a:pt x="101632" y="1677922"/>
                    <a:pt x="106299" y="1691733"/>
                    <a:pt x="113062" y="1698782"/>
                  </a:cubicBezTo>
                  <a:cubicBezTo>
                    <a:pt x="111347" y="1697639"/>
                    <a:pt x="105823" y="1692591"/>
                    <a:pt x="103537" y="1697163"/>
                  </a:cubicBezTo>
                  <a:cubicBezTo>
                    <a:pt x="104775" y="1704211"/>
                    <a:pt x="113443" y="1710593"/>
                    <a:pt x="113062" y="1701925"/>
                  </a:cubicBezTo>
                  <a:cubicBezTo>
                    <a:pt x="116491" y="1709069"/>
                    <a:pt x="122206" y="1713927"/>
                    <a:pt x="122587" y="1724118"/>
                  </a:cubicBezTo>
                  <a:cubicBezTo>
                    <a:pt x="120491" y="1724118"/>
                    <a:pt x="118396" y="1724118"/>
                    <a:pt x="116300" y="1724118"/>
                  </a:cubicBezTo>
                  <a:cubicBezTo>
                    <a:pt x="114586" y="1731738"/>
                    <a:pt x="125825" y="1734596"/>
                    <a:pt x="119444" y="1741549"/>
                  </a:cubicBezTo>
                  <a:cubicBezTo>
                    <a:pt x="116396" y="1741359"/>
                    <a:pt x="118300" y="1736310"/>
                    <a:pt x="114681" y="1736787"/>
                  </a:cubicBezTo>
                  <a:cubicBezTo>
                    <a:pt x="114205" y="1742597"/>
                    <a:pt x="118682" y="1749360"/>
                    <a:pt x="111443" y="1755837"/>
                  </a:cubicBezTo>
                  <a:cubicBezTo>
                    <a:pt x="115348" y="1756789"/>
                    <a:pt x="110681" y="1766124"/>
                    <a:pt x="116205" y="1765362"/>
                  </a:cubicBezTo>
                  <a:cubicBezTo>
                    <a:pt x="118586" y="1762980"/>
                    <a:pt x="116681" y="1756313"/>
                    <a:pt x="122492" y="1757456"/>
                  </a:cubicBezTo>
                  <a:cubicBezTo>
                    <a:pt x="124873" y="1766219"/>
                    <a:pt x="117729" y="1765362"/>
                    <a:pt x="116205" y="1770124"/>
                  </a:cubicBezTo>
                  <a:cubicBezTo>
                    <a:pt x="120587" y="1768124"/>
                    <a:pt x="123920" y="1774791"/>
                    <a:pt x="120968" y="1774887"/>
                  </a:cubicBezTo>
                  <a:cubicBezTo>
                    <a:pt x="118015" y="1773553"/>
                    <a:pt x="112681" y="1769076"/>
                    <a:pt x="111443" y="1774887"/>
                  </a:cubicBezTo>
                  <a:cubicBezTo>
                    <a:pt x="113728" y="1775744"/>
                    <a:pt x="119634" y="1773077"/>
                    <a:pt x="119348" y="1776506"/>
                  </a:cubicBezTo>
                  <a:cubicBezTo>
                    <a:pt x="114586" y="1778506"/>
                    <a:pt x="120491" y="1782507"/>
                    <a:pt x="120968" y="1784412"/>
                  </a:cubicBezTo>
                  <a:cubicBezTo>
                    <a:pt x="118110" y="1785269"/>
                    <a:pt x="114395" y="1785174"/>
                    <a:pt x="113062" y="1787555"/>
                  </a:cubicBezTo>
                  <a:cubicBezTo>
                    <a:pt x="115634" y="1787555"/>
                    <a:pt x="113919" y="1791936"/>
                    <a:pt x="116300" y="1792317"/>
                  </a:cubicBezTo>
                  <a:cubicBezTo>
                    <a:pt x="120587" y="1788603"/>
                    <a:pt x="127825" y="1795461"/>
                    <a:pt x="128969" y="1800223"/>
                  </a:cubicBezTo>
                  <a:cubicBezTo>
                    <a:pt x="134112" y="1802223"/>
                    <a:pt x="130207" y="1795080"/>
                    <a:pt x="135350" y="1797080"/>
                  </a:cubicBezTo>
                  <a:cubicBezTo>
                    <a:pt x="135350" y="1798699"/>
                    <a:pt x="136589" y="1798985"/>
                    <a:pt x="136874" y="1800223"/>
                  </a:cubicBezTo>
                  <a:cubicBezTo>
                    <a:pt x="130683" y="1805176"/>
                    <a:pt x="119444" y="1804986"/>
                    <a:pt x="114681" y="1811367"/>
                  </a:cubicBezTo>
                  <a:cubicBezTo>
                    <a:pt x="121825" y="1813844"/>
                    <a:pt x="123063" y="1809177"/>
                    <a:pt x="128873" y="1806605"/>
                  </a:cubicBezTo>
                  <a:cubicBezTo>
                    <a:pt x="128969" y="1809748"/>
                    <a:pt x="133255" y="1808605"/>
                    <a:pt x="132017" y="1812987"/>
                  </a:cubicBezTo>
                  <a:cubicBezTo>
                    <a:pt x="121634" y="1811653"/>
                    <a:pt x="133541" y="1822893"/>
                    <a:pt x="124111" y="1822512"/>
                  </a:cubicBezTo>
                  <a:cubicBezTo>
                    <a:pt x="123063" y="1819083"/>
                    <a:pt x="128588" y="1817463"/>
                    <a:pt x="122492" y="1817749"/>
                  </a:cubicBezTo>
                  <a:cubicBezTo>
                    <a:pt x="119634" y="1821464"/>
                    <a:pt x="124587" y="1828227"/>
                    <a:pt x="119348" y="1832037"/>
                  </a:cubicBezTo>
                  <a:cubicBezTo>
                    <a:pt x="124587" y="1836037"/>
                    <a:pt x="125159" y="1824988"/>
                    <a:pt x="132017" y="1825655"/>
                  </a:cubicBezTo>
                  <a:cubicBezTo>
                    <a:pt x="131636" y="1827941"/>
                    <a:pt x="129445" y="1828322"/>
                    <a:pt x="128873" y="1830417"/>
                  </a:cubicBezTo>
                  <a:cubicBezTo>
                    <a:pt x="132017" y="1830894"/>
                    <a:pt x="132017" y="1828322"/>
                    <a:pt x="133636" y="1827274"/>
                  </a:cubicBezTo>
                  <a:cubicBezTo>
                    <a:pt x="135446" y="1829655"/>
                    <a:pt x="140208" y="1829179"/>
                    <a:pt x="139922" y="1833561"/>
                  </a:cubicBezTo>
                  <a:cubicBezTo>
                    <a:pt x="136208" y="1837466"/>
                    <a:pt x="136970" y="1831179"/>
                    <a:pt x="132017" y="1832037"/>
                  </a:cubicBezTo>
                  <a:cubicBezTo>
                    <a:pt x="130778" y="1838228"/>
                    <a:pt x="129159" y="1836704"/>
                    <a:pt x="125730" y="1838418"/>
                  </a:cubicBezTo>
                  <a:cubicBezTo>
                    <a:pt x="127540" y="1838704"/>
                    <a:pt x="127445" y="1840895"/>
                    <a:pt x="127349" y="1843181"/>
                  </a:cubicBezTo>
                  <a:cubicBezTo>
                    <a:pt x="132874" y="1840133"/>
                    <a:pt x="134207" y="1844038"/>
                    <a:pt x="138398" y="1846324"/>
                  </a:cubicBezTo>
                  <a:cubicBezTo>
                    <a:pt x="133160" y="1846800"/>
                    <a:pt x="133064" y="1854420"/>
                    <a:pt x="136779" y="1855849"/>
                  </a:cubicBezTo>
                  <a:cubicBezTo>
                    <a:pt x="134303" y="1851087"/>
                    <a:pt x="144971" y="1851658"/>
                    <a:pt x="144685" y="1854230"/>
                  </a:cubicBezTo>
                  <a:cubicBezTo>
                    <a:pt x="139732" y="1853563"/>
                    <a:pt x="138208" y="1856230"/>
                    <a:pt x="136779" y="1858992"/>
                  </a:cubicBezTo>
                  <a:cubicBezTo>
                    <a:pt x="137922" y="1862136"/>
                    <a:pt x="145637" y="1858611"/>
                    <a:pt x="146304" y="1862136"/>
                  </a:cubicBezTo>
                  <a:cubicBezTo>
                    <a:pt x="140780" y="1864422"/>
                    <a:pt x="136208" y="1857754"/>
                    <a:pt x="133636" y="1862136"/>
                  </a:cubicBezTo>
                  <a:cubicBezTo>
                    <a:pt x="137541" y="1863469"/>
                    <a:pt x="138303" y="1868041"/>
                    <a:pt x="141542" y="1870041"/>
                  </a:cubicBezTo>
                  <a:cubicBezTo>
                    <a:pt x="138494" y="1875756"/>
                    <a:pt x="131826" y="1863945"/>
                    <a:pt x="132017" y="1871565"/>
                  </a:cubicBezTo>
                  <a:cubicBezTo>
                    <a:pt x="132493" y="1874899"/>
                    <a:pt x="136303" y="1869279"/>
                    <a:pt x="136779" y="1874709"/>
                  </a:cubicBezTo>
                  <a:cubicBezTo>
                    <a:pt x="134684" y="1879947"/>
                    <a:pt x="134112" y="1886805"/>
                    <a:pt x="130493" y="1890615"/>
                  </a:cubicBezTo>
                  <a:cubicBezTo>
                    <a:pt x="134969" y="1890901"/>
                    <a:pt x="134493" y="1884329"/>
                    <a:pt x="136779" y="1890615"/>
                  </a:cubicBezTo>
                  <a:cubicBezTo>
                    <a:pt x="131255" y="1893282"/>
                    <a:pt x="131731" y="1899664"/>
                    <a:pt x="136779" y="1904903"/>
                  </a:cubicBezTo>
                  <a:cubicBezTo>
                    <a:pt x="134588" y="1907951"/>
                    <a:pt x="131064" y="1909761"/>
                    <a:pt x="130493" y="1914428"/>
                  </a:cubicBezTo>
                  <a:cubicBezTo>
                    <a:pt x="136398" y="1916142"/>
                    <a:pt x="134969" y="1910427"/>
                    <a:pt x="140018" y="1911285"/>
                  </a:cubicBezTo>
                  <a:cubicBezTo>
                    <a:pt x="140018" y="1914428"/>
                    <a:pt x="144304" y="1913285"/>
                    <a:pt x="143161" y="1917571"/>
                  </a:cubicBezTo>
                  <a:cubicBezTo>
                    <a:pt x="140113" y="1918333"/>
                    <a:pt x="136303" y="1912713"/>
                    <a:pt x="136779" y="1919190"/>
                  </a:cubicBezTo>
                  <a:cubicBezTo>
                    <a:pt x="144399" y="1917952"/>
                    <a:pt x="147257" y="1921476"/>
                    <a:pt x="149447" y="1925477"/>
                  </a:cubicBezTo>
                  <a:cubicBezTo>
                    <a:pt x="139827" y="1932525"/>
                    <a:pt x="140970" y="1941955"/>
                    <a:pt x="136779" y="1955576"/>
                  </a:cubicBezTo>
                  <a:cubicBezTo>
                    <a:pt x="142685" y="1959195"/>
                    <a:pt x="144209" y="1962148"/>
                    <a:pt x="151067" y="1961862"/>
                  </a:cubicBezTo>
                  <a:cubicBezTo>
                    <a:pt x="150781" y="1965768"/>
                    <a:pt x="153543" y="1966720"/>
                    <a:pt x="154210" y="1969768"/>
                  </a:cubicBezTo>
                  <a:cubicBezTo>
                    <a:pt x="150590" y="1966339"/>
                    <a:pt x="149066" y="1974054"/>
                    <a:pt x="146304" y="1976150"/>
                  </a:cubicBezTo>
                  <a:cubicBezTo>
                    <a:pt x="147257" y="1978912"/>
                    <a:pt x="153829" y="1976055"/>
                    <a:pt x="154210" y="1979293"/>
                  </a:cubicBezTo>
                  <a:cubicBezTo>
                    <a:pt x="152400" y="1987675"/>
                    <a:pt x="140208" y="1974054"/>
                    <a:pt x="138398" y="1982436"/>
                  </a:cubicBezTo>
                  <a:cubicBezTo>
                    <a:pt x="145637" y="1984056"/>
                    <a:pt x="141351" y="1987008"/>
                    <a:pt x="140018" y="1991961"/>
                  </a:cubicBezTo>
                  <a:cubicBezTo>
                    <a:pt x="145066" y="1993295"/>
                    <a:pt x="143256" y="1987866"/>
                    <a:pt x="146399" y="1987199"/>
                  </a:cubicBezTo>
                  <a:cubicBezTo>
                    <a:pt x="147638" y="1992723"/>
                    <a:pt x="144018" y="1993295"/>
                    <a:pt x="144780" y="1998343"/>
                  </a:cubicBezTo>
                  <a:cubicBezTo>
                    <a:pt x="150019" y="1995676"/>
                    <a:pt x="151638" y="1999296"/>
                    <a:pt x="154305" y="2003106"/>
                  </a:cubicBezTo>
                  <a:cubicBezTo>
                    <a:pt x="151924" y="2005487"/>
                    <a:pt x="148400" y="2007868"/>
                    <a:pt x="147923" y="2015774"/>
                  </a:cubicBezTo>
                  <a:cubicBezTo>
                    <a:pt x="153924" y="2018536"/>
                    <a:pt x="157829" y="2011107"/>
                    <a:pt x="159068" y="2014155"/>
                  </a:cubicBezTo>
                  <a:cubicBezTo>
                    <a:pt x="150971" y="2034252"/>
                    <a:pt x="160496" y="2042539"/>
                    <a:pt x="159068" y="2060160"/>
                  </a:cubicBezTo>
                  <a:cubicBezTo>
                    <a:pt x="161830" y="2055588"/>
                    <a:pt x="166307" y="2052636"/>
                    <a:pt x="168593" y="2047492"/>
                  </a:cubicBezTo>
                  <a:cubicBezTo>
                    <a:pt x="167259" y="2051969"/>
                    <a:pt x="170783" y="2051588"/>
                    <a:pt x="170212" y="2055398"/>
                  </a:cubicBezTo>
                  <a:cubicBezTo>
                    <a:pt x="163735" y="2057208"/>
                    <a:pt x="165735" y="2063875"/>
                    <a:pt x="163830" y="2072829"/>
                  </a:cubicBezTo>
                  <a:cubicBezTo>
                    <a:pt x="161830" y="2072733"/>
                    <a:pt x="161639" y="2070733"/>
                    <a:pt x="159068" y="2071209"/>
                  </a:cubicBezTo>
                  <a:cubicBezTo>
                    <a:pt x="163068" y="2081306"/>
                    <a:pt x="160020" y="2080925"/>
                    <a:pt x="165449" y="2087021"/>
                  </a:cubicBezTo>
                  <a:cubicBezTo>
                    <a:pt x="164687" y="2090640"/>
                    <a:pt x="156686" y="2095022"/>
                    <a:pt x="160687" y="2098070"/>
                  </a:cubicBezTo>
                  <a:cubicBezTo>
                    <a:pt x="168212" y="2091593"/>
                    <a:pt x="161354" y="2110548"/>
                    <a:pt x="166973" y="2101308"/>
                  </a:cubicBezTo>
                  <a:cubicBezTo>
                    <a:pt x="164973" y="2106452"/>
                    <a:pt x="172117" y="2102547"/>
                    <a:pt x="170117" y="2107595"/>
                  </a:cubicBezTo>
                  <a:cubicBezTo>
                    <a:pt x="166688" y="2111024"/>
                    <a:pt x="159734" y="2118644"/>
                    <a:pt x="166973" y="2123502"/>
                  </a:cubicBezTo>
                  <a:cubicBezTo>
                    <a:pt x="167164" y="2121025"/>
                    <a:pt x="166783" y="2117977"/>
                    <a:pt x="170117" y="2118739"/>
                  </a:cubicBezTo>
                  <a:cubicBezTo>
                    <a:pt x="169069" y="2125883"/>
                    <a:pt x="170688" y="2128550"/>
                    <a:pt x="165354" y="2133027"/>
                  </a:cubicBezTo>
                  <a:cubicBezTo>
                    <a:pt x="160306" y="2134360"/>
                    <a:pt x="162020" y="2128931"/>
                    <a:pt x="158972" y="2128264"/>
                  </a:cubicBezTo>
                  <a:cubicBezTo>
                    <a:pt x="155162" y="2132265"/>
                    <a:pt x="162973" y="2133598"/>
                    <a:pt x="162116" y="2139408"/>
                  </a:cubicBezTo>
                  <a:cubicBezTo>
                    <a:pt x="164878" y="2140361"/>
                    <a:pt x="171450" y="2137503"/>
                    <a:pt x="171641" y="2140932"/>
                  </a:cubicBezTo>
                  <a:cubicBezTo>
                    <a:pt x="167640" y="2141695"/>
                    <a:pt x="167164" y="2145981"/>
                    <a:pt x="165354" y="2148838"/>
                  </a:cubicBezTo>
                  <a:cubicBezTo>
                    <a:pt x="161735" y="2149315"/>
                    <a:pt x="163544" y="2144266"/>
                    <a:pt x="160592" y="2144076"/>
                  </a:cubicBezTo>
                  <a:cubicBezTo>
                    <a:pt x="159449" y="2148933"/>
                    <a:pt x="164878" y="2147124"/>
                    <a:pt x="163735" y="2152077"/>
                  </a:cubicBezTo>
                  <a:cubicBezTo>
                    <a:pt x="168497" y="2149315"/>
                    <a:pt x="174784" y="2147791"/>
                    <a:pt x="178022" y="2153601"/>
                  </a:cubicBezTo>
                  <a:cubicBezTo>
                    <a:pt x="175070" y="2157887"/>
                    <a:pt x="172593" y="2153886"/>
                    <a:pt x="170117" y="2156839"/>
                  </a:cubicBezTo>
                  <a:cubicBezTo>
                    <a:pt x="178499" y="2159030"/>
                    <a:pt x="170117" y="2168650"/>
                    <a:pt x="168497" y="2171127"/>
                  </a:cubicBezTo>
                  <a:cubicBezTo>
                    <a:pt x="178975" y="2169507"/>
                    <a:pt x="172212" y="2187224"/>
                    <a:pt x="174879" y="2190177"/>
                  </a:cubicBezTo>
                  <a:cubicBezTo>
                    <a:pt x="172593" y="2188272"/>
                    <a:pt x="172784" y="2182652"/>
                    <a:pt x="168497" y="2187033"/>
                  </a:cubicBezTo>
                  <a:cubicBezTo>
                    <a:pt x="172212" y="2190653"/>
                    <a:pt x="174212" y="2196082"/>
                    <a:pt x="176403" y="2201321"/>
                  </a:cubicBezTo>
                  <a:cubicBezTo>
                    <a:pt x="180404" y="2203416"/>
                    <a:pt x="181356" y="2195034"/>
                    <a:pt x="182785" y="2199797"/>
                  </a:cubicBezTo>
                  <a:cubicBezTo>
                    <a:pt x="182309" y="2205988"/>
                    <a:pt x="185261" y="2213227"/>
                    <a:pt x="179642" y="2220371"/>
                  </a:cubicBezTo>
                  <a:cubicBezTo>
                    <a:pt x="181642" y="2223133"/>
                    <a:pt x="184975" y="2224562"/>
                    <a:pt x="184404" y="2229896"/>
                  </a:cubicBezTo>
                  <a:cubicBezTo>
                    <a:pt x="181356" y="2230277"/>
                    <a:pt x="180880" y="2228086"/>
                    <a:pt x="178022" y="2228277"/>
                  </a:cubicBezTo>
                  <a:cubicBezTo>
                    <a:pt x="178213" y="2233611"/>
                    <a:pt x="184309" y="2237992"/>
                    <a:pt x="176403" y="2234658"/>
                  </a:cubicBezTo>
                  <a:cubicBezTo>
                    <a:pt x="176308" y="2239421"/>
                    <a:pt x="181070" y="2242659"/>
                    <a:pt x="184309" y="2239421"/>
                  </a:cubicBezTo>
                  <a:cubicBezTo>
                    <a:pt x="183356" y="2248279"/>
                    <a:pt x="189643" y="2245231"/>
                    <a:pt x="192215" y="2247327"/>
                  </a:cubicBezTo>
                  <a:cubicBezTo>
                    <a:pt x="190119" y="2247327"/>
                    <a:pt x="190786" y="2250089"/>
                    <a:pt x="189071" y="2250470"/>
                  </a:cubicBezTo>
                  <a:cubicBezTo>
                    <a:pt x="187547" y="2247803"/>
                    <a:pt x="184690" y="2246374"/>
                    <a:pt x="179546" y="2247327"/>
                  </a:cubicBezTo>
                  <a:cubicBezTo>
                    <a:pt x="183547" y="2254090"/>
                    <a:pt x="178308" y="2257899"/>
                    <a:pt x="177927" y="2264757"/>
                  </a:cubicBezTo>
                  <a:cubicBezTo>
                    <a:pt x="185071" y="2263615"/>
                    <a:pt x="181547" y="2267424"/>
                    <a:pt x="181070" y="2271044"/>
                  </a:cubicBezTo>
                  <a:cubicBezTo>
                    <a:pt x="183833" y="2271711"/>
                    <a:pt x="185166" y="2268663"/>
                    <a:pt x="185833" y="2271044"/>
                  </a:cubicBezTo>
                  <a:cubicBezTo>
                    <a:pt x="187833" y="2276187"/>
                    <a:pt x="180689" y="2272282"/>
                    <a:pt x="182690" y="2277426"/>
                  </a:cubicBezTo>
                  <a:cubicBezTo>
                    <a:pt x="185642" y="2281903"/>
                    <a:pt x="187928" y="2279712"/>
                    <a:pt x="185833" y="2286951"/>
                  </a:cubicBezTo>
                  <a:cubicBezTo>
                    <a:pt x="189452" y="2286570"/>
                    <a:pt x="191834" y="2287332"/>
                    <a:pt x="192215" y="2290094"/>
                  </a:cubicBezTo>
                  <a:cubicBezTo>
                    <a:pt x="190310" y="2290380"/>
                    <a:pt x="187738" y="2289808"/>
                    <a:pt x="187452" y="2291713"/>
                  </a:cubicBezTo>
                  <a:cubicBezTo>
                    <a:pt x="197358" y="2294952"/>
                    <a:pt x="191262" y="2317907"/>
                    <a:pt x="181070" y="2310763"/>
                  </a:cubicBezTo>
                  <a:cubicBezTo>
                    <a:pt x="179927" y="2316192"/>
                    <a:pt x="186881" y="2313335"/>
                    <a:pt x="187452" y="2317050"/>
                  </a:cubicBezTo>
                  <a:cubicBezTo>
                    <a:pt x="185166" y="2323050"/>
                    <a:pt x="188976" y="2324194"/>
                    <a:pt x="182690" y="2324955"/>
                  </a:cubicBezTo>
                  <a:cubicBezTo>
                    <a:pt x="193643" y="2332480"/>
                    <a:pt x="198787" y="2346101"/>
                    <a:pt x="196977" y="2358198"/>
                  </a:cubicBezTo>
                  <a:cubicBezTo>
                    <a:pt x="200882" y="2360198"/>
                    <a:pt x="204692" y="2354674"/>
                    <a:pt x="204883" y="2358198"/>
                  </a:cubicBezTo>
                  <a:cubicBezTo>
                    <a:pt x="198882" y="2363722"/>
                    <a:pt x="209169" y="2366580"/>
                    <a:pt x="208026" y="2372390"/>
                  </a:cubicBezTo>
                  <a:cubicBezTo>
                    <a:pt x="206121" y="2372009"/>
                    <a:pt x="201454" y="2365437"/>
                    <a:pt x="201644" y="2372390"/>
                  </a:cubicBezTo>
                  <a:cubicBezTo>
                    <a:pt x="203454" y="2376105"/>
                    <a:pt x="207740" y="2370199"/>
                    <a:pt x="209550" y="2375628"/>
                  </a:cubicBezTo>
                  <a:cubicBezTo>
                    <a:pt x="211169" y="2384106"/>
                    <a:pt x="203740" y="2383534"/>
                    <a:pt x="204788" y="2391440"/>
                  </a:cubicBezTo>
                  <a:cubicBezTo>
                    <a:pt x="207931" y="2391440"/>
                    <a:pt x="206788" y="2395822"/>
                    <a:pt x="211169" y="2394583"/>
                  </a:cubicBezTo>
                  <a:cubicBezTo>
                    <a:pt x="209550" y="2389249"/>
                    <a:pt x="216122" y="2392107"/>
                    <a:pt x="219075" y="2391440"/>
                  </a:cubicBezTo>
                  <a:cubicBezTo>
                    <a:pt x="223933" y="2388297"/>
                    <a:pt x="217932" y="2384106"/>
                    <a:pt x="225457" y="2383534"/>
                  </a:cubicBezTo>
                  <a:cubicBezTo>
                    <a:pt x="221075" y="2390488"/>
                    <a:pt x="222409" y="2394678"/>
                    <a:pt x="219075" y="2400965"/>
                  </a:cubicBezTo>
                  <a:cubicBezTo>
                    <a:pt x="212789" y="2396107"/>
                    <a:pt x="210503" y="2396965"/>
                    <a:pt x="201644" y="2394583"/>
                  </a:cubicBezTo>
                  <a:cubicBezTo>
                    <a:pt x="203645" y="2398489"/>
                    <a:pt x="196977" y="2401156"/>
                    <a:pt x="201644" y="2402489"/>
                  </a:cubicBezTo>
                  <a:cubicBezTo>
                    <a:pt x="203645" y="2396774"/>
                    <a:pt x="211455" y="2406966"/>
                    <a:pt x="214313" y="2410395"/>
                  </a:cubicBezTo>
                  <a:cubicBezTo>
                    <a:pt x="211360" y="2410776"/>
                    <a:pt x="210788" y="2408585"/>
                    <a:pt x="208026" y="2408871"/>
                  </a:cubicBezTo>
                  <a:cubicBezTo>
                    <a:pt x="206978" y="2412300"/>
                    <a:pt x="212503" y="2413919"/>
                    <a:pt x="206407" y="2413633"/>
                  </a:cubicBezTo>
                  <a:cubicBezTo>
                    <a:pt x="204502" y="2418777"/>
                    <a:pt x="211550" y="2414872"/>
                    <a:pt x="209550" y="2420015"/>
                  </a:cubicBezTo>
                  <a:cubicBezTo>
                    <a:pt x="207550" y="2419920"/>
                    <a:pt x="207359" y="2418015"/>
                    <a:pt x="204788" y="2418396"/>
                  </a:cubicBezTo>
                  <a:cubicBezTo>
                    <a:pt x="202502" y="2425444"/>
                    <a:pt x="210122" y="2422587"/>
                    <a:pt x="209550" y="2427921"/>
                  </a:cubicBezTo>
                  <a:cubicBezTo>
                    <a:pt x="208312" y="2428302"/>
                    <a:pt x="206407" y="2427921"/>
                    <a:pt x="206407" y="2429445"/>
                  </a:cubicBezTo>
                  <a:cubicBezTo>
                    <a:pt x="211836" y="2428111"/>
                    <a:pt x="214503" y="2430397"/>
                    <a:pt x="217456" y="2424682"/>
                  </a:cubicBezTo>
                  <a:cubicBezTo>
                    <a:pt x="220694" y="2425158"/>
                    <a:pt x="220599" y="2428873"/>
                    <a:pt x="222218" y="2431064"/>
                  </a:cubicBezTo>
                  <a:cubicBezTo>
                    <a:pt x="216313" y="2429826"/>
                    <a:pt x="219266" y="2440875"/>
                    <a:pt x="214313" y="2435826"/>
                  </a:cubicBezTo>
                  <a:cubicBezTo>
                    <a:pt x="215646" y="2440303"/>
                    <a:pt x="212122" y="2439922"/>
                    <a:pt x="212789" y="2443732"/>
                  </a:cubicBezTo>
                  <a:cubicBezTo>
                    <a:pt x="219266" y="2441256"/>
                    <a:pt x="224123" y="2437065"/>
                    <a:pt x="228600" y="2432588"/>
                  </a:cubicBezTo>
                  <a:cubicBezTo>
                    <a:pt x="223457" y="2434017"/>
                    <a:pt x="226314" y="2427444"/>
                    <a:pt x="223838" y="2426301"/>
                  </a:cubicBezTo>
                  <a:cubicBezTo>
                    <a:pt x="228695" y="2427444"/>
                    <a:pt x="228505" y="2423539"/>
                    <a:pt x="233363" y="2424682"/>
                  </a:cubicBezTo>
                  <a:cubicBezTo>
                    <a:pt x="236315" y="2427730"/>
                    <a:pt x="233553" y="2428683"/>
                    <a:pt x="233363" y="2432588"/>
                  </a:cubicBezTo>
                  <a:cubicBezTo>
                    <a:pt x="238316" y="2433350"/>
                    <a:pt x="237554" y="2427159"/>
                    <a:pt x="241268" y="2431064"/>
                  </a:cubicBezTo>
                  <a:cubicBezTo>
                    <a:pt x="238696" y="2440399"/>
                    <a:pt x="242697" y="2442684"/>
                    <a:pt x="247650" y="2448495"/>
                  </a:cubicBezTo>
                  <a:cubicBezTo>
                    <a:pt x="243364" y="2452686"/>
                    <a:pt x="245459" y="2453352"/>
                    <a:pt x="247650" y="2458020"/>
                  </a:cubicBezTo>
                  <a:cubicBezTo>
                    <a:pt x="245555" y="2455829"/>
                    <a:pt x="238125" y="2455257"/>
                    <a:pt x="238125" y="2459639"/>
                  </a:cubicBezTo>
                  <a:cubicBezTo>
                    <a:pt x="252317" y="2459449"/>
                    <a:pt x="237649" y="2473926"/>
                    <a:pt x="242888" y="2478689"/>
                  </a:cubicBezTo>
                  <a:cubicBezTo>
                    <a:pt x="234887" y="2480594"/>
                    <a:pt x="239459" y="2482975"/>
                    <a:pt x="242888" y="2483451"/>
                  </a:cubicBezTo>
                  <a:cubicBezTo>
                    <a:pt x="238792" y="2485738"/>
                    <a:pt x="240506" y="2493739"/>
                    <a:pt x="234982" y="2494596"/>
                  </a:cubicBezTo>
                  <a:cubicBezTo>
                    <a:pt x="234410" y="2490881"/>
                    <a:pt x="228029" y="2493072"/>
                    <a:pt x="227076" y="2489833"/>
                  </a:cubicBezTo>
                  <a:cubicBezTo>
                    <a:pt x="232505" y="2489071"/>
                    <a:pt x="232219" y="2484880"/>
                    <a:pt x="230219" y="2480308"/>
                  </a:cubicBezTo>
                  <a:cubicBezTo>
                    <a:pt x="233553" y="2483832"/>
                    <a:pt x="234887" y="2478308"/>
                    <a:pt x="239744" y="2478689"/>
                  </a:cubicBezTo>
                  <a:cubicBezTo>
                    <a:pt x="238887" y="2474879"/>
                    <a:pt x="238411" y="2470593"/>
                    <a:pt x="233458" y="2470783"/>
                  </a:cubicBezTo>
                  <a:cubicBezTo>
                    <a:pt x="228505" y="2473641"/>
                    <a:pt x="238792" y="2476117"/>
                    <a:pt x="233458" y="2478689"/>
                  </a:cubicBezTo>
                  <a:cubicBezTo>
                    <a:pt x="230505" y="2477260"/>
                    <a:pt x="224123" y="2471259"/>
                    <a:pt x="227076" y="2469164"/>
                  </a:cubicBezTo>
                  <a:cubicBezTo>
                    <a:pt x="229171" y="2469164"/>
                    <a:pt x="228505" y="2471926"/>
                    <a:pt x="230219" y="2472307"/>
                  </a:cubicBezTo>
                  <a:cubicBezTo>
                    <a:pt x="232505" y="2470116"/>
                    <a:pt x="229934" y="2464592"/>
                    <a:pt x="228695" y="2461258"/>
                  </a:cubicBezTo>
                  <a:cubicBezTo>
                    <a:pt x="223742" y="2460496"/>
                    <a:pt x="225076" y="2466116"/>
                    <a:pt x="219170" y="2464401"/>
                  </a:cubicBezTo>
                  <a:cubicBezTo>
                    <a:pt x="216980" y="2468974"/>
                    <a:pt x="223552" y="2472498"/>
                    <a:pt x="219170" y="2473926"/>
                  </a:cubicBezTo>
                  <a:cubicBezTo>
                    <a:pt x="214503" y="2472212"/>
                    <a:pt x="216122" y="2464211"/>
                    <a:pt x="209645" y="2464401"/>
                  </a:cubicBezTo>
                  <a:cubicBezTo>
                    <a:pt x="210026" y="2474307"/>
                    <a:pt x="208979" y="2476403"/>
                    <a:pt x="214408" y="2481832"/>
                  </a:cubicBezTo>
                  <a:cubicBezTo>
                    <a:pt x="210407" y="2480594"/>
                    <a:pt x="207169" y="2479546"/>
                    <a:pt x="204883" y="2483451"/>
                  </a:cubicBezTo>
                  <a:cubicBezTo>
                    <a:pt x="213932" y="2482785"/>
                    <a:pt x="211931" y="2497549"/>
                    <a:pt x="206502" y="2494596"/>
                  </a:cubicBezTo>
                  <a:cubicBezTo>
                    <a:pt x="212979" y="2501549"/>
                    <a:pt x="215170" y="2507931"/>
                    <a:pt x="209645" y="2516789"/>
                  </a:cubicBezTo>
                  <a:cubicBezTo>
                    <a:pt x="204978" y="2516122"/>
                    <a:pt x="206502" y="2509264"/>
                    <a:pt x="203359" y="2507264"/>
                  </a:cubicBezTo>
                  <a:cubicBezTo>
                    <a:pt x="201168" y="2512312"/>
                    <a:pt x="202978" y="2512598"/>
                    <a:pt x="203359" y="2518408"/>
                  </a:cubicBezTo>
                  <a:cubicBezTo>
                    <a:pt x="207455" y="2518027"/>
                    <a:pt x="210122" y="2518980"/>
                    <a:pt x="209645" y="2523171"/>
                  </a:cubicBezTo>
                  <a:cubicBezTo>
                    <a:pt x="205645" y="2522980"/>
                    <a:pt x="204692" y="2520123"/>
                    <a:pt x="203359" y="2524790"/>
                  </a:cubicBezTo>
                  <a:cubicBezTo>
                    <a:pt x="207740" y="2524123"/>
                    <a:pt x="202121" y="2533458"/>
                    <a:pt x="206502" y="2532696"/>
                  </a:cubicBezTo>
                  <a:cubicBezTo>
                    <a:pt x="206883" y="2529933"/>
                    <a:pt x="209264" y="2529076"/>
                    <a:pt x="212884" y="2529552"/>
                  </a:cubicBezTo>
                  <a:cubicBezTo>
                    <a:pt x="213455" y="2533458"/>
                    <a:pt x="202978" y="2534220"/>
                    <a:pt x="208121" y="2537458"/>
                  </a:cubicBezTo>
                  <a:cubicBezTo>
                    <a:pt x="207645" y="2535553"/>
                    <a:pt x="212693" y="2531934"/>
                    <a:pt x="212884" y="2535839"/>
                  </a:cubicBezTo>
                  <a:cubicBezTo>
                    <a:pt x="207264" y="2540792"/>
                    <a:pt x="208312" y="2542983"/>
                    <a:pt x="212884" y="2548507"/>
                  </a:cubicBezTo>
                  <a:cubicBezTo>
                    <a:pt x="205740" y="2548031"/>
                    <a:pt x="213170" y="2562414"/>
                    <a:pt x="217646" y="2567557"/>
                  </a:cubicBezTo>
                  <a:cubicBezTo>
                    <a:pt x="212503" y="2565557"/>
                    <a:pt x="216408" y="2572701"/>
                    <a:pt x="211360" y="2570700"/>
                  </a:cubicBezTo>
                  <a:cubicBezTo>
                    <a:pt x="213170" y="2573653"/>
                    <a:pt x="213265" y="2578321"/>
                    <a:pt x="219266" y="2577082"/>
                  </a:cubicBezTo>
                  <a:cubicBezTo>
                    <a:pt x="221361" y="2575082"/>
                    <a:pt x="222409" y="2572320"/>
                    <a:pt x="225647" y="2575463"/>
                  </a:cubicBezTo>
                  <a:cubicBezTo>
                    <a:pt x="227171" y="2557270"/>
                    <a:pt x="242221" y="2547650"/>
                    <a:pt x="235172" y="2532696"/>
                  </a:cubicBezTo>
                  <a:cubicBezTo>
                    <a:pt x="235077" y="2534791"/>
                    <a:pt x="230791" y="2534696"/>
                    <a:pt x="230410" y="2532696"/>
                  </a:cubicBezTo>
                  <a:cubicBezTo>
                    <a:pt x="229934" y="2528600"/>
                    <a:pt x="230981" y="2525933"/>
                    <a:pt x="235172" y="2526409"/>
                  </a:cubicBezTo>
                  <a:cubicBezTo>
                    <a:pt x="239554" y="2525742"/>
                    <a:pt x="236601" y="2532315"/>
                    <a:pt x="239935" y="2532696"/>
                  </a:cubicBezTo>
                  <a:cubicBezTo>
                    <a:pt x="243745" y="2530410"/>
                    <a:pt x="244697" y="2529838"/>
                    <a:pt x="249460" y="2534315"/>
                  </a:cubicBezTo>
                  <a:cubicBezTo>
                    <a:pt x="251365" y="2526790"/>
                    <a:pt x="252222" y="2525742"/>
                    <a:pt x="255842" y="2518408"/>
                  </a:cubicBezTo>
                  <a:cubicBezTo>
                    <a:pt x="258794" y="2524409"/>
                    <a:pt x="257366" y="2527648"/>
                    <a:pt x="258985" y="2532696"/>
                  </a:cubicBezTo>
                  <a:cubicBezTo>
                    <a:pt x="256699" y="2532315"/>
                    <a:pt x="256318" y="2530124"/>
                    <a:pt x="254222" y="2529552"/>
                  </a:cubicBezTo>
                  <a:cubicBezTo>
                    <a:pt x="254508" y="2532982"/>
                    <a:pt x="252889" y="2534601"/>
                    <a:pt x="249460" y="2534315"/>
                  </a:cubicBezTo>
                  <a:cubicBezTo>
                    <a:pt x="248317" y="2539173"/>
                    <a:pt x="248317" y="2537363"/>
                    <a:pt x="249460" y="2542221"/>
                  </a:cubicBezTo>
                  <a:cubicBezTo>
                    <a:pt x="245840" y="2541554"/>
                    <a:pt x="242792" y="2532219"/>
                    <a:pt x="238316" y="2537458"/>
                  </a:cubicBezTo>
                  <a:cubicBezTo>
                    <a:pt x="247269" y="2533553"/>
                    <a:pt x="242125" y="2549936"/>
                    <a:pt x="244697" y="2548602"/>
                  </a:cubicBezTo>
                  <a:cubicBezTo>
                    <a:pt x="244507" y="2541554"/>
                    <a:pt x="248603" y="2548698"/>
                    <a:pt x="252603" y="2546983"/>
                  </a:cubicBezTo>
                  <a:cubicBezTo>
                    <a:pt x="248412" y="2551174"/>
                    <a:pt x="255746" y="2551841"/>
                    <a:pt x="255746" y="2556508"/>
                  </a:cubicBezTo>
                  <a:cubicBezTo>
                    <a:pt x="253556" y="2556603"/>
                    <a:pt x="252222" y="2555746"/>
                    <a:pt x="250984" y="2554889"/>
                  </a:cubicBezTo>
                  <a:cubicBezTo>
                    <a:pt x="250984" y="2557556"/>
                    <a:pt x="250984" y="2560128"/>
                    <a:pt x="250984" y="2562795"/>
                  </a:cubicBezTo>
                  <a:cubicBezTo>
                    <a:pt x="255080" y="2564509"/>
                    <a:pt x="258509" y="2557937"/>
                    <a:pt x="260509" y="2562795"/>
                  </a:cubicBezTo>
                  <a:cubicBezTo>
                    <a:pt x="253841" y="2570129"/>
                    <a:pt x="242316" y="2566986"/>
                    <a:pt x="236696" y="2559651"/>
                  </a:cubicBezTo>
                  <a:cubicBezTo>
                    <a:pt x="231172" y="2562414"/>
                    <a:pt x="237172" y="2567557"/>
                    <a:pt x="233553" y="2570700"/>
                  </a:cubicBezTo>
                  <a:cubicBezTo>
                    <a:pt x="231267" y="2570319"/>
                    <a:pt x="230886" y="2568129"/>
                    <a:pt x="228791" y="2567557"/>
                  </a:cubicBezTo>
                  <a:cubicBezTo>
                    <a:pt x="231743" y="2572034"/>
                    <a:pt x="232219" y="2578892"/>
                    <a:pt x="238316" y="2580225"/>
                  </a:cubicBezTo>
                  <a:cubicBezTo>
                    <a:pt x="241649" y="2577749"/>
                    <a:pt x="237363" y="2567652"/>
                    <a:pt x="244697" y="2569081"/>
                  </a:cubicBezTo>
                  <a:cubicBezTo>
                    <a:pt x="243649" y="2578797"/>
                    <a:pt x="250317" y="2579273"/>
                    <a:pt x="249460" y="2584988"/>
                  </a:cubicBezTo>
                  <a:cubicBezTo>
                    <a:pt x="252222" y="2581845"/>
                    <a:pt x="259747" y="2587274"/>
                    <a:pt x="262128" y="2589750"/>
                  </a:cubicBezTo>
                  <a:cubicBezTo>
                    <a:pt x="258985" y="2591846"/>
                    <a:pt x="254603" y="2592799"/>
                    <a:pt x="250984" y="2594513"/>
                  </a:cubicBezTo>
                  <a:cubicBezTo>
                    <a:pt x="250698" y="2597466"/>
                    <a:pt x="252794" y="2598037"/>
                    <a:pt x="252603" y="2600895"/>
                  </a:cubicBezTo>
                  <a:cubicBezTo>
                    <a:pt x="256318" y="2600418"/>
                    <a:pt x="259175" y="2597751"/>
                    <a:pt x="262128" y="2600895"/>
                  </a:cubicBezTo>
                  <a:cubicBezTo>
                    <a:pt x="262414" y="2598514"/>
                    <a:pt x="261557" y="2594989"/>
                    <a:pt x="263652" y="2594513"/>
                  </a:cubicBezTo>
                  <a:cubicBezTo>
                    <a:pt x="267557" y="2596418"/>
                    <a:pt x="266510" y="2601371"/>
                    <a:pt x="263652" y="2604038"/>
                  </a:cubicBezTo>
                  <a:cubicBezTo>
                    <a:pt x="260509" y="2601371"/>
                    <a:pt x="261652" y="2604133"/>
                    <a:pt x="257366" y="2604038"/>
                  </a:cubicBezTo>
                  <a:cubicBezTo>
                    <a:pt x="254889" y="2609658"/>
                    <a:pt x="262795" y="2604991"/>
                    <a:pt x="262128" y="2608800"/>
                  </a:cubicBezTo>
                  <a:cubicBezTo>
                    <a:pt x="258223" y="2608991"/>
                    <a:pt x="261652" y="2614134"/>
                    <a:pt x="262128" y="2615087"/>
                  </a:cubicBezTo>
                  <a:cubicBezTo>
                    <a:pt x="257937" y="2615087"/>
                    <a:pt x="258699" y="2620135"/>
                    <a:pt x="254222" y="2619849"/>
                  </a:cubicBezTo>
                  <a:cubicBezTo>
                    <a:pt x="252984" y="2625279"/>
                    <a:pt x="255746" y="2626803"/>
                    <a:pt x="258985" y="2627755"/>
                  </a:cubicBezTo>
                  <a:cubicBezTo>
                    <a:pt x="259937" y="2624898"/>
                    <a:pt x="254318" y="2621183"/>
                    <a:pt x="258985" y="2619849"/>
                  </a:cubicBezTo>
                  <a:cubicBezTo>
                    <a:pt x="262128" y="2621469"/>
                    <a:pt x="270129" y="2626517"/>
                    <a:pt x="265271" y="2630899"/>
                  </a:cubicBezTo>
                  <a:cubicBezTo>
                    <a:pt x="262795" y="2630708"/>
                    <a:pt x="264033" y="2626898"/>
                    <a:pt x="260509" y="2627755"/>
                  </a:cubicBezTo>
                  <a:cubicBezTo>
                    <a:pt x="260509" y="2638709"/>
                    <a:pt x="256794" y="2647091"/>
                    <a:pt x="265271" y="2651568"/>
                  </a:cubicBezTo>
                  <a:cubicBezTo>
                    <a:pt x="263176" y="2651568"/>
                    <a:pt x="263843" y="2654330"/>
                    <a:pt x="262128" y="2654711"/>
                  </a:cubicBezTo>
                  <a:cubicBezTo>
                    <a:pt x="258318" y="2655378"/>
                    <a:pt x="262985" y="2647472"/>
                    <a:pt x="257366" y="2649949"/>
                  </a:cubicBezTo>
                  <a:cubicBezTo>
                    <a:pt x="257461" y="2658235"/>
                    <a:pt x="257366" y="2672904"/>
                    <a:pt x="255842" y="2673761"/>
                  </a:cubicBezTo>
                  <a:cubicBezTo>
                    <a:pt x="258604" y="2672332"/>
                    <a:pt x="258413" y="2666713"/>
                    <a:pt x="262128" y="2670618"/>
                  </a:cubicBezTo>
                  <a:cubicBezTo>
                    <a:pt x="258604" y="2677190"/>
                    <a:pt x="253746" y="2682333"/>
                    <a:pt x="247841" y="2686429"/>
                  </a:cubicBezTo>
                  <a:cubicBezTo>
                    <a:pt x="259652" y="2684143"/>
                    <a:pt x="258032" y="2695288"/>
                    <a:pt x="262128" y="2700717"/>
                  </a:cubicBezTo>
                  <a:cubicBezTo>
                    <a:pt x="258699" y="2703574"/>
                    <a:pt x="251746" y="2700431"/>
                    <a:pt x="255842" y="2707099"/>
                  </a:cubicBezTo>
                  <a:cubicBezTo>
                    <a:pt x="252794" y="2706717"/>
                    <a:pt x="252317" y="2708908"/>
                    <a:pt x="249460" y="2708718"/>
                  </a:cubicBezTo>
                  <a:cubicBezTo>
                    <a:pt x="248507" y="2702812"/>
                    <a:pt x="242221" y="2702241"/>
                    <a:pt x="241554" y="2696049"/>
                  </a:cubicBezTo>
                  <a:cubicBezTo>
                    <a:pt x="244697" y="2692144"/>
                    <a:pt x="246793" y="2686429"/>
                    <a:pt x="244697" y="2681762"/>
                  </a:cubicBezTo>
                  <a:cubicBezTo>
                    <a:pt x="249745" y="2682524"/>
                    <a:pt x="251174" y="2679762"/>
                    <a:pt x="252603" y="2676999"/>
                  </a:cubicBezTo>
                  <a:cubicBezTo>
                    <a:pt x="246793" y="2674999"/>
                    <a:pt x="256413" y="2667474"/>
                    <a:pt x="250984" y="2665950"/>
                  </a:cubicBezTo>
                  <a:cubicBezTo>
                    <a:pt x="249650" y="2664903"/>
                    <a:pt x="236411" y="2658140"/>
                    <a:pt x="236696" y="2650044"/>
                  </a:cubicBezTo>
                  <a:cubicBezTo>
                    <a:pt x="240792" y="2650234"/>
                    <a:pt x="238316" y="2656807"/>
                    <a:pt x="244602" y="2654806"/>
                  </a:cubicBezTo>
                  <a:cubicBezTo>
                    <a:pt x="244793" y="2644710"/>
                    <a:pt x="238601" y="2645281"/>
                    <a:pt x="230315" y="2646900"/>
                  </a:cubicBezTo>
                  <a:cubicBezTo>
                    <a:pt x="230791" y="2650996"/>
                    <a:pt x="230886" y="2654806"/>
                    <a:pt x="225552" y="2653282"/>
                  </a:cubicBezTo>
                  <a:cubicBezTo>
                    <a:pt x="225457" y="2648901"/>
                    <a:pt x="228219" y="2650044"/>
                    <a:pt x="225552" y="2646900"/>
                  </a:cubicBezTo>
                  <a:cubicBezTo>
                    <a:pt x="231839" y="2642233"/>
                    <a:pt x="238792" y="2644519"/>
                    <a:pt x="242983" y="2640519"/>
                  </a:cubicBezTo>
                  <a:cubicBezTo>
                    <a:pt x="239935" y="2637280"/>
                    <a:pt x="234029" y="2636804"/>
                    <a:pt x="233458" y="2630994"/>
                  </a:cubicBezTo>
                  <a:cubicBezTo>
                    <a:pt x="233363" y="2632613"/>
                    <a:pt x="231458" y="2632232"/>
                    <a:pt x="231839" y="2629470"/>
                  </a:cubicBezTo>
                  <a:cubicBezTo>
                    <a:pt x="226981" y="2628232"/>
                    <a:pt x="228791" y="2633756"/>
                    <a:pt x="223838" y="2632613"/>
                  </a:cubicBezTo>
                  <a:cubicBezTo>
                    <a:pt x="224790" y="2626136"/>
                    <a:pt x="216980" y="2627279"/>
                    <a:pt x="215932" y="2630994"/>
                  </a:cubicBezTo>
                  <a:cubicBezTo>
                    <a:pt x="216503" y="2624517"/>
                    <a:pt x="209169" y="2626136"/>
                    <a:pt x="208026" y="2621469"/>
                  </a:cubicBezTo>
                  <a:cubicBezTo>
                    <a:pt x="211169" y="2617659"/>
                    <a:pt x="214789" y="2624136"/>
                    <a:pt x="215932" y="2618325"/>
                  </a:cubicBezTo>
                  <a:cubicBezTo>
                    <a:pt x="211265" y="2617468"/>
                    <a:pt x="218408" y="2615849"/>
                    <a:pt x="217456" y="2613563"/>
                  </a:cubicBezTo>
                  <a:cubicBezTo>
                    <a:pt x="212027" y="2610801"/>
                    <a:pt x="209741" y="2596894"/>
                    <a:pt x="206407" y="2591370"/>
                  </a:cubicBezTo>
                  <a:cubicBezTo>
                    <a:pt x="201454" y="2594227"/>
                    <a:pt x="206883" y="2597561"/>
                    <a:pt x="203264" y="2600895"/>
                  </a:cubicBezTo>
                  <a:cubicBezTo>
                    <a:pt x="204692" y="2595751"/>
                    <a:pt x="198025" y="2598704"/>
                    <a:pt x="198501" y="2594513"/>
                  </a:cubicBezTo>
                  <a:cubicBezTo>
                    <a:pt x="201454" y="2593275"/>
                    <a:pt x="203359" y="2587083"/>
                    <a:pt x="198501" y="2586607"/>
                  </a:cubicBezTo>
                  <a:cubicBezTo>
                    <a:pt x="194882" y="2594418"/>
                    <a:pt x="198787" y="2600133"/>
                    <a:pt x="188976" y="2600895"/>
                  </a:cubicBezTo>
                  <a:cubicBezTo>
                    <a:pt x="200025" y="2605372"/>
                    <a:pt x="191738" y="2620802"/>
                    <a:pt x="195358" y="2626231"/>
                  </a:cubicBezTo>
                  <a:cubicBezTo>
                    <a:pt x="189452" y="2627946"/>
                    <a:pt x="192786" y="2620231"/>
                    <a:pt x="187452" y="2621469"/>
                  </a:cubicBezTo>
                  <a:cubicBezTo>
                    <a:pt x="185166" y="2623374"/>
                    <a:pt x="185071" y="2627469"/>
                    <a:pt x="182690" y="2629374"/>
                  </a:cubicBezTo>
                  <a:cubicBezTo>
                    <a:pt x="186690" y="2628613"/>
                    <a:pt x="190024" y="2636614"/>
                    <a:pt x="185833" y="2638899"/>
                  </a:cubicBezTo>
                  <a:cubicBezTo>
                    <a:pt x="177927" y="2632041"/>
                    <a:pt x="182404" y="2611753"/>
                    <a:pt x="190595" y="2607181"/>
                  </a:cubicBezTo>
                  <a:cubicBezTo>
                    <a:pt x="188214" y="2605848"/>
                    <a:pt x="188309" y="2602038"/>
                    <a:pt x="187452" y="2599275"/>
                  </a:cubicBezTo>
                  <a:cubicBezTo>
                    <a:pt x="184785" y="2600895"/>
                    <a:pt x="176784" y="2605372"/>
                    <a:pt x="173165" y="2600895"/>
                  </a:cubicBezTo>
                  <a:cubicBezTo>
                    <a:pt x="182975" y="2598609"/>
                    <a:pt x="180213" y="2595180"/>
                    <a:pt x="177927" y="2586607"/>
                  </a:cubicBezTo>
                  <a:cubicBezTo>
                    <a:pt x="182785" y="2584226"/>
                    <a:pt x="184118" y="2587083"/>
                    <a:pt x="187452" y="2584988"/>
                  </a:cubicBezTo>
                  <a:cubicBezTo>
                    <a:pt x="184880" y="2577177"/>
                    <a:pt x="186119" y="2574034"/>
                    <a:pt x="181070" y="2564319"/>
                  </a:cubicBezTo>
                  <a:cubicBezTo>
                    <a:pt x="181832" y="2566891"/>
                    <a:pt x="172403" y="2566891"/>
                    <a:pt x="173165" y="2564319"/>
                  </a:cubicBezTo>
                  <a:cubicBezTo>
                    <a:pt x="178689" y="2556032"/>
                    <a:pt x="174308" y="2559366"/>
                    <a:pt x="170021" y="2554794"/>
                  </a:cubicBezTo>
                  <a:cubicBezTo>
                    <a:pt x="172403" y="2551650"/>
                    <a:pt x="176689" y="2557556"/>
                    <a:pt x="177927" y="2551650"/>
                  </a:cubicBezTo>
                  <a:cubicBezTo>
                    <a:pt x="171831" y="2544888"/>
                    <a:pt x="171926" y="2529457"/>
                    <a:pt x="170021" y="2523075"/>
                  </a:cubicBezTo>
                  <a:cubicBezTo>
                    <a:pt x="166592" y="2525266"/>
                    <a:pt x="165164" y="2504216"/>
                    <a:pt x="173165" y="2504025"/>
                  </a:cubicBezTo>
                  <a:cubicBezTo>
                    <a:pt x="174784" y="2508216"/>
                    <a:pt x="175070" y="2513741"/>
                    <a:pt x="174784" y="2519837"/>
                  </a:cubicBezTo>
                  <a:cubicBezTo>
                    <a:pt x="176879" y="2519837"/>
                    <a:pt x="178975" y="2519837"/>
                    <a:pt x="181070" y="2519837"/>
                  </a:cubicBezTo>
                  <a:cubicBezTo>
                    <a:pt x="185452" y="2510122"/>
                    <a:pt x="175546" y="2509645"/>
                    <a:pt x="176308" y="2499263"/>
                  </a:cubicBezTo>
                  <a:cubicBezTo>
                    <a:pt x="172403" y="2497167"/>
                    <a:pt x="169736" y="2503930"/>
                    <a:pt x="168402" y="2499263"/>
                  </a:cubicBezTo>
                  <a:cubicBezTo>
                    <a:pt x="168497" y="2496786"/>
                    <a:pt x="172403" y="2498025"/>
                    <a:pt x="171545" y="2494500"/>
                  </a:cubicBezTo>
                  <a:cubicBezTo>
                    <a:pt x="169164" y="2494215"/>
                    <a:pt x="165735" y="2495072"/>
                    <a:pt x="165259" y="2492881"/>
                  </a:cubicBezTo>
                  <a:cubicBezTo>
                    <a:pt x="168593" y="2491072"/>
                    <a:pt x="171260" y="2493643"/>
                    <a:pt x="173165" y="2488119"/>
                  </a:cubicBezTo>
                  <a:cubicBezTo>
                    <a:pt x="168878" y="2487261"/>
                    <a:pt x="162973" y="2477927"/>
                    <a:pt x="170021" y="2475450"/>
                  </a:cubicBezTo>
                  <a:cubicBezTo>
                    <a:pt x="174022" y="2480784"/>
                    <a:pt x="176213" y="2481642"/>
                    <a:pt x="184309" y="2480213"/>
                  </a:cubicBezTo>
                  <a:cubicBezTo>
                    <a:pt x="182690" y="2478594"/>
                    <a:pt x="183261" y="2466592"/>
                    <a:pt x="181166" y="2470688"/>
                  </a:cubicBezTo>
                  <a:cubicBezTo>
                    <a:pt x="181451" y="2474593"/>
                    <a:pt x="180404" y="2477260"/>
                    <a:pt x="178022" y="2478594"/>
                  </a:cubicBezTo>
                  <a:cubicBezTo>
                    <a:pt x="177927" y="2465830"/>
                    <a:pt x="160973" y="2479641"/>
                    <a:pt x="160592" y="2467545"/>
                  </a:cubicBezTo>
                  <a:cubicBezTo>
                    <a:pt x="168593" y="2468592"/>
                    <a:pt x="169926" y="2462116"/>
                    <a:pt x="176403" y="2465925"/>
                  </a:cubicBezTo>
                  <a:cubicBezTo>
                    <a:pt x="174403" y="2459639"/>
                    <a:pt x="181642" y="2462687"/>
                    <a:pt x="179642" y="2456400"/>
                  </a:cubicBezTo>
                  <a:cubicBezTo>
                    <a:pt x="174022" y="2453543"/>
                    <a:pt x="174593" y="2454019"/>
                    <a:pt x="173260" y="2446875"/>
                  </a:cubicBezTo>
                  <a:cubicBezTo>
                    <a:pt x="167926" y="2450685"/>
                    <a:pt x="176403" y="2458401"/>
                    <a:pt x="173260" y="2459544"/>
                  </a:cubicBezTo>
                  <a:cubicBezTo>
                    <a:pt x="168688" y="2458782"/>
                    <a:pt x="166116" y="2456210"/>
                    <a:pt x="165354" y="2451638"/>
                  </a:cubicBezTo>
                  <a:cubicBezTo>
                    <a:pt x="165449" y="2447542"/>
                    <a:pt x="171545" y="2449352"/>
                    <a:pt x="171641" y="2445256"/>
                  </a:cubicBezTo>
                  <a:cubicBezTo>
                    <a:pt x="166021" y="2443447"/>
                    <a:pt x="159925" y="2442113"/>
                    <a:pt x="162116" y="2432588"/>
                  </a:cubicBezTo>
                  <a:cubicBezTo>
                    <a:pt x="156972" y="2428968"/>
                    <a:pt x="153924" y="2432969"/>
                    <a:pt x="147828" y="2431064"/>
                  </a:cubicBezTo>
                  <a:cubicBezTo>
                    <a:pt x="148019" y="2428492"/>
                    <a:pt x="151829" y="2429826"/>
                    <a:pt x="151067" y="2426301"/>
                  </a:cubicBezTo>
                  <a:cubicBezTo>
                    <a:pt x="143447" y="2427064"/>
                    <a:pt x="145352" y="2418205"/>
                    <a:pt x="138398" y="2418396"/>
                  </a:cubicBezTo>
                  <a:cubicBezTo>
                    <a:pt x="141161" y="2427444"/>
                    <a:pt x="135541" y="2427444"/>
                    <a:pt x="138398" y="2437446"/>
                  </a:cubicBezTo>
                  <a:cubicBezTo>
                    <a:pt x="128016" y="2436493"/>
                    <a:pt x="128873" y="2447161"/>
                    <a:pt x="120968" y="2440589"/>
                  </a:cubicBezTo>
                  <a:cubicBezTo>
                    <a:pt x="119444" y="2443827"/>
                    <a:pt x="118967" y="2448114"/>
                    <a:pt x="114586" y="2448495"/>
                  </a:cubicBezTo>
                  <a:cubicBezTo>
                    <a:pt x="113538" y="2439636"/>
                    <a:pt x="108395" y="2435636"/>
                    <a:pt x="114586" y="2429445"/>
                  </a:cubicBezTo>
                  <a:cubicBezTo>
                    <a:pt x="116491" y="2437922"/>
                    <a:pt x="119063" y="2423349"/>
                    <a:pt x="127254" y="2427921"/>
                  </a:cubicBezTo>
                  <a:cubicBezTo>
                    <a:pt x="126301" y="2431255"/>
                    <a:pt x="123253" y="2432398"/>
                    <a:pt x="124015" y="2437446"/>
                  </a:cubicBezTo>
                  <a:cubicBezTo>
                    <a:pt x="128873" y="2436112"/>
                    <a:pt x="127825" y="2432969"/>
                    <a:pt x="133541" y="2435826"/>
                  </a:cubicBezTo>
                  <a:cubicBezTo>
                    <a:pt x="129350" y="2429159"/>
                    <a:pt x="136112" y="2429159"/>
                    <a:pt x="136684" y="2423158"/>
                  </a:cubicBezTo>
                  <a:cubicBezTo>
                    <a:pt x="130112" y="2419253"/>
                    <a:pt x="133731" y="2426587"/>
                    <a:pt x="127254" y="2426301"/>
                  </a:cubicBezTo>
                  <a:cubicBezTo>
                    <a:pt x="125349" y="2417443"/>
                    <a:pt x="121063" y="2422110"/>
                    <a:pt x="114586" y="2423158"/>
                  </a:cubicBezTo>
                  <a:cubicBezTo>
                    <a:pt x="115252" y="2417729"/>
                    <a:pt x="109823" y="2418396"/>
                    <a:pt x="108204" y="2415252"/>
                  </a:cubicBezTo>
                  <a:cubicBezTo>
                    <a:pt x="109442" y="2411728"/>
                    <a:pt x="113443" y="2410966"/>
                    <a:pt x="112967" y="2405727"/>
                  </a:cubicBezTo>
                  <a:cubicBezTo>
                    <a:pt x="108490" y="2404394"/>
                    <a:pt x="108871" y="2407918"/>
                    <a:pt x="105061" y="2407347"/>
                  </a:cubicBezTo>
                  <a:cubicBezTo>
                    <a:pt x="103727" y="2404394"/>
                    <a:pt x="103061" y="2400965"/>
                    <a:pt x="100298" y="2399441"/>
                  </a:cubicBezTo>
                  <a:cubicBezTo>
                    <a:pt x="106109" y="2402584"/>
                    <a:pt x="107633" y="2396298"/>
                    <a:pt x="114586" y="2396298"/>
                  </a:cubicBezTo>
                  <a:cubicBezTo>
                    <a:pt x="113157" y="2404680"/>
                    <a:pt x="118396" y="2396583"/>
                    <a:pt x="119348" y="2402680"/>
                  </a:cubicBezTo>
                  <a:cubicBezTo>
                    <a:pt x="115062" y="2405918"/>
                    <a:pt x="119634" y="2411824"/>
                    <a:pt x="117729" y="2415348"/>
                  </a:cubicBezTo>
                  <a:cubicBezTo>
                    <a:pt x="122873" y="2414395"/>
                    <a:pt x="130683" y="2416396"/>
                    <a:pt x="136779" y="2410585"/>
                  </a:cubicBezTo>
                  <a:cubicBezTo>
                    <a:pt x="134684" y="2409538"/>
                    <a:pt x="133826" y="2407156"/>
                    <a:pt x="133636" y="2404203"/>
                  </a:cubicBezTo>
                  <a:cubicBezTo>
                    <a:pt x="134493" y="2401917"/>
                    <a:pt x="136112" y="2400298"/>
                    <a:pt x="138398" y="2399441"/>
                  </a:cubicBezTo>
                  <a:cubicBezTo>
                    <a:pt x="137732" y="2410299"/>
                    <a:pt x="144209" y="2408871"/>
                    <a:pt x="149447" y="2416872"/>
                  </a:cubicBezTo>
                  <a:cubicBezTo>
                    <a:pt x="149352" y="2414205"/>
                    <a:pt x="150686" y="2412871"/>
                    <a:pt x="152591" y="2412109"/>
                  </a:cubicBezTo>
                  <a:cubicBezTo>
                    <a:pt x="152400" y="2416396"/>
                    <a:pt x="155258" y="2415252"/>
                    <a:pt x="152591" y="2418396"/>
                  </a:cubicBezTo>
                  <a:cubicBezTo>
                    <a:pt x="158020" y="2419634"/>
                    <a:pt x="154591" y="2411919"/>
                    <a:pt x="160496" y="2413633"/>
                  </a:cubicBezTo>
                  <a:cubicBezTo>
                    <a:pt x="158972" y="2416586"/>
                    <a:pt x="165259" y="2418967"/>
                    <a:pt x="160496" y="2420015"/>
                  </a:cubicBezTo>
                  <a:cubicBezTo>
                    <a:pt x="160306" y="2418110"/>
                    <a:pt x="160020" y="2416300"/>
                    <a:pt x="157353" y="2416872"/>
                  </a:cubicBezTo>
                  <a:cubicBezTo>
                    <a:pt x="158782" y="2421920"/>
                    <a:pt x="153257" y="2420206"/>
                    <a:pt x="152591" y="2423253"/>
                  </a:cubicBezTo>
                  <a:cubicBezTo>
                    <a:pt x="158401" y="2426587"/>
                    <a:pt x="163354" y="2418491"/>
                    <a:pt x="171641" y="2423253"/>
                  </a:cubicBezTo>
                  <a:cubicBezTo>
                    <a:pt x="171641" y="2419539"/>
                    <a:pt x="168974" y="2418586"/>
                    <a:pt x="170117" y="2413728"/>
                  </a:cubicBezTo>
                  <a:cubicBezTo>
                    <a:pt x="166973" y="2413252"/>
                    <a:pt x="166973" y="2415824"/>
                    <a:pt x="165354" y="2416872"/>
                  </a:cubicBezTo>
                  <a:cubicBezTo>
                    <a:pt x="159449" y="2411252"/>
                    <a:pt x="157448" y="2402203"/>
                    <a:pt x="154210" y="2397917"/>
                  </a:cubicBezTo>
                  <a:cubicBezTo>
                    <a:pt x="159734" y="2400965"/>
                    <a:pt x="162973" y="2401536"/>
                    <a:pt x="166878" y="2396298"/>
                  </a:cubicBezTo>
                  <a:cubicBezTo>
                    <a:pt x="166783" y="2390107"/>
                    <a:pt x="160020" y="2383725"/>
                    <a:pt x="154210" y="2378867"/>
                  </a:cubicBezTo>
                  <a:cubicBezTo>
                    <a:pt x="155829" y="2377343"/>
                    <a:pt x="157353" y="2375724"/>
                    <a:pt x="158972" y="2374104"/>
                  </a:cubicBezTo>
                  <a:cubicBezTo>
                    <a:pt x="150209" y="2379343"/>
                    <a:pt x="157163" y="2369056"/>
                    <a:pt x="157353" y="2369342"/>
                  </a:cubicBezTo>
                  <a:cubicBezTo>
                    <a:pt x="156020" y="2367437"/>
                    <a:pt x="148304" y="2371628"/>
                    <a:pt x="149447" y="2364579"/>
                  </a:cubicBezTo>
                  <a:cubicBezTo>
                    <a:pt x="149828" y="2372676"/>
                    <a:pt x="143351" y="2380486"/>
                    <a:pt x="138398" y="2374104"/>
                  </a:cubicBezTo>
                  <a:cubicBezTo>
                    <a:pt x="141256" y="2380391"/>
                    <a:pt x="151924" y="2383249"/>
                    <a:pt x="155829" y="2383629"/>
                  </a:cubicBezTo>
                  <a:cubicBezTo>
                    <a:pt x="159258" y="2389630"/>
                    <a:pt x="152781" y="2388392"/>
                    <a:pt x="154305" y="2396298"/>
                  </a:cubicBezTo>
                  <a:cubicBezTo>
                    <a:pt x="152210" y="2396298"/>
                    <a:pt x="150019" y="2396298"/>
                    <a:pt x="147923" y="2396298"/>
                  </a:cubicBezTo>
                  <a:cubicBezTo>
                    <a:pt x="146590" y="2401346"/>
                    <a:pt x="149352" y="2402299"/>
                    <a:pt x="151162" y="2404203"/>
                  </a:cubicBezTo>
                  <a:cubicBezTo>
                    <a:pt x="147257" y="2403727"/>
                    <a:pt x="143447" y="2411157"/>
                    <a:pt x="140018" y="2405823"/>
                  </a:cubicBezTo>
                  <a:cubicBezTo>
                    <a:pt x="140018" y="2402680"/>
                    <a:pt x="144304" y="2403823"/>
                    <a:pt x="143161" y="2399441"/>
                  </a:cubicBezTo>
                  <a:cubicBezTo>
                    <a:pt x="136208" y="2396393"/>
                    <a:pt x="133445" y="2389059"/>
                    <a:pt x="128873" y="2383629"/>
                  </a:cubicBezTo>
                  <a:cubicBezTo>
                    <a:pt x="132969" y="2380867"/>
                    <a:pt x="130683" y="2371628"/>
                    <a:pt x="136779" y="2370961"/>
                  </a:cubicBezTo>
                  <a:cubicBezTo>
                    <a:pt x="131159" y="2370771"/>
                    <a:pt x="140113" y="2365723"/>
                    <a:pt x="135255" y="2366199"/>
                  </a:cubicBezTo>
                  <a:cubicBezTo>
                    <a:pt x="134207" y="2370580"/>
                    <a:pt x="127445" y="2359531"/>
                    <a:pt x="132017" y="2358293"/>
                  </a:cubicBezTo>
                  <a:cubicBezTo>
                    <a:pt x="135350" y="2358769"/>
                    <a:pt x="137065" y="2368961"/>
                    <a:pt x="141542" y="2363055"/>
                  </a:cubicBezTo>
                  <a:cubicBezTo>
                    <a:pt x="135731" y="2360579"/>
                    <a:pt x="145161" y="2360674"/>
                    <a:pt x="143161" y="2356674"/>
                  </a:cubicBezTo>
                  <a:cubicBezTo>
                    <a:pt x="136398" y="2350578"/>
                    <a:pt x="129921" y="2349720"/>
                    <a:pt x="128873" y="2340862"/>
                  </a:cubicBezTo>
                  <a:cubicBezTo>
                    <a:pt x="132112" y="2339719"/>
                    <a:pt x="135160" y="2335909"/>
                    <a:pt x="138398" y="2339338"/>
                  </a:cubicBezTo>
                  <a:cubicBezTo>
                    <a:pt x="136112" y="2334480"/>
                    <a:pt x="131064" y="2329337"/>
                    <a:pt x="136779" y="2325051"/>
                  </a:cubicBezTo>
                  <a:cubicBezTo>
                    <a:pt x="129731" y="2317526"/>
                    <a:pt x="128302" y="2308858"/>
                    <a:pt x="128873" y="2296476"/>
                  </a:cubicBezTo>
                  <a:cubicBezTo>
                    <a:pt x="141542" y="2296571"/>
                    <a:pt x="135446" y="2261805"/>
                    <a:pt x="132017" y="2274282"/>
                  </a:cubicBezTo>
                  <a:cubicBezTo>
                    <a:pt x="129540" y="2268949"/>
                    <a:pt x="138779" y="2267520"/>
                    <a:pt x="133636" y="2264757"/>
                  </a:cubicBezTo>
                  <a:cubicBezTo>
                    <a:pt x="132017" y="2268758"/>
                    <a:pt x="126587" y="2263519"/>
                    <a:pt x="127349" y="2259995"/>
                  </a:cubicBezTo>
                  <a:cubicBezTo>
                    <a:pt x="131350" y="2261138"/>
                    <a:pt x="129731" y="2251708"/>
                    <a:pt x="128873" y="2250470"/>
                  </a:cubicBezTo>
                  <a:cubicBezTo>
                    <a:pt x="128207" y="2252470"/>
                    <a:pt x="126873" y="2253708"/>
                    <a:pt x="124111" y="2253613"/>
                  </a:cubicBezTo>
                  <a:cubicBezTo>
                    <a:pt x="125063" y="2248089"/>
                    <a:pt x="116586" y="2248374"/>
                    <a:pt x="120968" y="2244088"/>
                  </a:cubicBezTo>
                  <a:cubicBezTo>
                    <a:pt x="125825" y="2242850"/>
                    <a:pt x="124015" y="2248374"/>
                    <a:pt x="128873" y="2247232"/>
                  </a:cubicBezTo>
                  <a:cubicBezTo>
                    <a:pt x="129064" y="2239135"/>
                    <a:pt x="135160" y="2244088"/>
                    <a:pt x="138398" y="2245612"/>
                  </a:cubicBezTo>
                  <a:cubicBezTo>
                    <a:pt x="138684" y="2241707"/>
                    <a:pt x="135922" y="2240659"/>
                    <a:pt x="135255" y="2237707"/>
                  </a:cubicBezTo>
                  <a:cubicBezTo>
                    <a:pt x="130302" y="2236945"/>
                    <a:pt x="131636" y="2242564"/>
                    <a:pt x="125730" y="2240945"/>
                  </a:cubicBezTo>
                  <a:cubicBezTo>
                    <a:pt x="127349" y="2234658"/>
                    <a:pt x="120968" y="2236182"/>
                    <a:pt x="122587" y="2229801"/>
                  </a:cubicBezTo>
                  <a:cubicBezTo>
                    <a:pt x="126301" y="2230467"/>
                    <a:pt x="126873" y="2236754"/>
                    <a:pt x="130493" y="2232944"/>
                  </a:cubicBezTo>
                  <a:cubicBezTo>
                    <a:pt x="130016" y="2225229"/>
                    <a:pt x="122396" y="2223800"/>
                    <a:pt x="128873" y="2217132"/>
                  </a:cubicBezTo>
                  <a:cubicBezTo>
                    <a:pt x="125159" y="2216180"/>
                    <a:pt x="113728" y="2204083"/>
                    <a:pt x="120968" y="2198082"/>
                  </a:cubicBezTo>
                  <a:cubicBezTo>
                    <a:pt x="128492" y="2198845"/>
                    <a:pt x="125349" y="2207988"/>
                    <a:pt x="127349" y="2210751"/>
                  </a:cubicBezTo>
                  <a:cubicBezTo>
                    <a:pt x="132683" y="2209798"/>
                    <a:pt x="127254" y="2197987"/>
                    <a:pt x="136779" y="2201226"/>
                  </a:cubicBezTo>
                  <a:cubicBezTo>
                    <a:pt x="139827" y="2190653"/>
                    <a:pt x="126873" y="2193606"/>
                    <a:pt x="132017" y="2185414"/>
                  </a:cubicBezTo>
                  <a:cubicBezTo>
                    <a:pt x="129921" y="2185414"/>
                    <a:pt x="127825" y="2185414"/>
                    <a:pt x="125730" y="2185414"/>
                  </a:cubicBezTo>
                  <a:cubicBezTo>
                    <a:pt x="124015" y="2189510"/>
                    <a:pt x="130493" y="2192939"/>
                    <a:pt x="125730" y="2194939"/>
                  </a:cubicBezTo>
                  <a:cubicBezTo>
                    <a:pt x="123253" y="2189700"/>
                    <a:pt x="116872" y="2194463"/>
                    <a:pt x="114681" y="2191796"/>
                  </a:cubicBezTo>
                  <a:cubicBezTo>
                    <a:pt x="114300" y="2187129"/>
                    <a:pt x="118300" y="2186938"/>
                    <a:pt x="117824" y="2182271"/>
                  </a:cubicBezTo>
                  <a:cubicBezTo>
                    <a:pt x="114872" y="2180747"/>
                    <a:pt x="112490" y="2187033"/>
                    <a:pt x="111443" y="2182271"/>
                  </a:cubicBezTo>
                  <a:cubicBezTo>
                    <a:pt x="111919" y="2180080"/>
                    <a:pt x="114967" y="2180461"/>
                    <a:pt x="116205" y="2179128"/>
                  </a:cubicBezTo>
                  <a:cubicBezTo>
                    <a:pt x="116967" y="2174461"/>
                    <a:pt x="108299" y="2171317"/>
                    <a:pt x="112967" y="2168079"/>
                  </a:cubicBezTo>
                  <a:cubicBezTo>
                    <a:pt x="114205" y="2176366"/>
                    <a:pt x="123444" y="2176651"/>
                    <a:pt x="125635" y="2183890"/>
                  </a:cubicBezTo>
                  <a:cubicBezTo>
                    <a:pt x="132112" y="2176461"/>
                    <a:pt x="139732" y="2172555"/>
                    <a:pt x="150971" y="2177604"/>
                  </a:cubicBezTo>
                  <a:cubicBezTo>
                    <a:pt x="149828" y="2172936"/>
                    <a:pt x="143066" y="2173794"/>
                    <a:pt x="141446" y="2169698"/>
                  </a:cubicBezTo>
                  <a:cubicBezTo>
                    <a:pt x="135446" y="2172079"/>
                    <a:pt x="131255" y="2176366"/>
                    <a:pt x="125635" y="2179223"/>
                  </a:cubicBezTo>
                  <a:cubicBezTo>
                    <a:pt x="121158" y="2171508"/>
                    <a:pt x="113157" y="2166459"/>
                    <a:pt x="111347" y="2160173"/>
                  </a:cubicBezTo>
                  <a:cubicBezTo>
                    <a:pt x="111157" y="2167603"/>
                    <a:pt x="108490" y="2159030"/>
                    <a:pt x="106680" y="2158649"/>
                  </a:cubicBezTo>
                  <a:cubicBezTo>
                    <a:pt x="105727" y="2161411"/>
                    <a:pt x="111347" y="2165221"/>
                    <a:pt x="106680" y="2166555"/>
                  </a:cubicBezTo>
                  <a:cubicBezTo>
                    <a:pt x="103537" y="2163792"/>
                    <a:pt x="103251" y="2158363"/>
                    <a:pt x="103442" y="2152362"/>
                  </a:cubicBezTo>
                  <a:cubicBezTo>
                    <a:pt x="96298" y="2154363"/>
                    <a:pt x="92678" y="2142837"/>
                    <a:pt x="98679" y="2141218"/>
                  </a:cubicBezTo>
                  <a:cubicBezTo>
                    <a:pt x="102489" y="2144266"/>
                    <a:pt x="101156" y="2152553"/>
                    <a:pt x="108204" y="2152362"/>
                  </a:cubicBezTo>
                  <a:cubicBezTo>
                    <a:pt x="111919" y="2148838"/>
                    <a:pt x="107633" y="2146171"/>
                    <a:pt x="108204" y="2141218"/>
                  </a:cubicBezTo>
                  <a:cubicBezTo>
                    <a:pt x="105156" y="2140932"/>
                    <a:pt x="104680" y="2143028"/>
                    <a:pt x="101822" y="2142837"/>
                  </a:cubicBezTo>
                  <a:cubicBezTo>
                    <a:pt x="100679" y="2137980"/>
                    <a:pt x="100679" y="2139790"/>
                    <a:pt x="101822" y="2134932"/>
                  </a:cubicBezTo>
                  <a:cubicBezTo>
                    <a:pt x="107823" y="2138932"/>
                    <a:pt x="113062" y="2130931"/>
                    <a:pt x="111347" y="2122263"/>
                  </a:cubicBezTo>
                  <a:cubicBezTo>
                    <a:pt x="107156" y="2122263"/>
                    <a:pt x="102013" y="2123121"/>
                    <a:pt x="101822" y="2119025"/>
                  </a:cubicBezTo>
                  <a:cubicBezTo>
                    <a:pt x="103442" y="2117501"/>
                    <a:pt x="105061" y="2115882"/>
                    <a:pt x="106585" y="2114262"/>
                  </a:cubicBezTo>
                  <a:cubicBezTo>
                    <a:pt x="99727" y="2112167"/>
                    <a:pt x="94488" y="2114072"/>
                    <a:pt x="95440" y="2123787"/>
                  </a:cubicBezTo>
                  <a:cubicBezTo>
                    <a:pt x="99060" y="2125883"/>
                    <a:pt x="101441" y="2119692"/>
                    <a:pt x="101727" y="2123787"/>
                  </a:cubicBezTo>
                  <a:cubicBezTo>
                    <a:pt x="101346" y="2130169"/>
                    <a:pt x="94583" y="2130265"/>
                    <a:pt x="92202" y="2134836"/>
                  </a:cubicBezTo>
                  <a:cubicBezTo>
                    <a:pt x="93631" y="2135313"/>
                    <a:pt x="99155" y="2139123"/>
                    <a:pt x="95345" y="2139599"/>
                  </a:cubicBezTo>
                  <a:cubicBezTo>
                    <a:pt x="87916" y="2139599"/>
                    <a:pt x="85725" y="2134360"/>
                    <a:pt x="84201" y="2128455"/>
                  </a:cubicBezTo>
                  <a:cubicBezTo>
                    <a:pt x="94869" y="2130169"/>
                    <a:pt x="91059" y="2117311"/>
                    <a:pt x="93726" y="2111024"/>
                  </a:cubicBezTo>
                  <a:cubicBezTo>
                    <a:pt x="85344" y="2110071"/>
                    <a:pt x="81725" y="2113786"/>
                    <a:pt x="79438" y="2118930"/>
                  </a:cubicBezTo>
                  <a:cubicBezTo>
                    <a:pt x="81725" y="2119882"/>
                    <a:pt x="83344" y="2121406"/>
                    <a:pt x="84201" y="2123692"/>
                  </a:cubicBezTo>
                  <a:cubicBezTo>
                    <a:pt x="76105" y="2128741"/>
                    <a:pt x="79534" y="2120454"/>
                    <a:pt x="71533" y="2128455"/>
                  </a:cubicBezTo>
                  <a:cubicBezTo>
                    <a:pt x="81820" y="2128741"/>
                    <a:pt x="68866" y="2135313"/>
                    <a:pt x="76295" y="2139599"/>
                  </a:cubicBezTo>
                  <a:cubicBezTo>
                    <a:pt x="72104" y="2140075"/>
                    <a:pt x="75057" y="2133503"/>
                    <a:pt x="70009" y="2134836"/>
                  </a:cubicBezTo>
                  <a:cubicBezTo>
                    <a:pt x="73057" y="2143219"/>
                    <a:pt x="81344" y="2151982"/>
                    <a:pt x="85915" y="2153886"/>
                  </a:cubicBezTo>
                  <a:cubicBezTo>
                    <a:pt x="85630" y="2158363"/>
                    <a:pt x="83153" y="2160649"/>
                    <a:pt x="78010" y="2160268"/>
                  </a:cubicBezTo>
                  <a:cubicBezTo>
                    <a:pt x="75438" y="2158078"/>
                    <a:pt x="74105" y="2154649"/>
                    <a:pt x="68485" y="2155506"/>
                  </a:cubicBezTo>
                  <a:cubicBezTo>
                    <a:pt x="68294" y="2159411"/>
                    <a:pt x="68199" y="2163126"/>
                    <a:pt x="70104" y="2165031"/>
                  </a:cubicBezTo>
                  <a:cubicBezTo>
                    <a:pt x="76105" y="2162840"/>
                    <a:pt x="80391" y="2166078"/>
                    <a:pt x="87535" y="2163411"/>
                  </a:cubicBezTo>
                  <a:cubicBezTo>
                    <a:pt x="87249" y="2173032"/>
                    <a:pt x="95345" y="2167983"/>
                    <a:pt x="101822" y="2168174"/>
                  </a:cubicBezTo>
                  <a:cubicBezTo>
                    <a:pt x="100489" y="2173317"/>
                    <a:pt x="103823" y="2181890"/>
                    <a:pt x="101822" y="2182366"/>
                  </a:cubicBezTo>
                  <a:cubicBezTo>
                    <a:pt x="98488" y="2181509"/>
                    <a:pt x="96679" y="2179032"/>
                    <a:pt x="93917" y="2177604"/>
                  </a:cubicBezTo>
                  <a:cubicBezTo>
                    <a:pt x="93631" y="2179985"/>
                    <a:pt x="94488" y="2183414"/>
                    <a:pt x="92297" y="2183890"/>
                  </a:cubicBezTo>
                  <a:cubicBezTo>
                    <a:pt x="90964" y="2181604"/>
                    <a:pt x="89916" y="2178842"/>
                    <a:pt x="86011" y="2179128"/>
                  </a:cubicBezTo>
                  <a:cubicBezTo>
                    <a:pt x="82487" y="2182652"/>
                    <a:pt x="87535" y="2185605"/>
                    <a:pt x="86011" y="2191796"/>
                  </a:cubicBezTo>
                  <a:cubicBezTo>
                    <a:pt x="88773" y="2196558"/>
                    <a:pt x="90869" y="2187415"/>
                    <a:pt x="92297" y="2191796"/>
                  </a:cubicBezTo>
                  <a:cubicBezTo>
                    <a:pt x="92774" y="2194939"/>
                    <a:pt x="90202" y="2194939"/>
                    <a:pt x="89154" y="2196558"/>
                  </a:cubicBezTo>
                  <a:cubicBezTo>
                    <a:pt x="91440" y="2199607"/>
                    <a:pt x="94012" y="2202178"/>
                    <a:pt x="97060" y="2204464"/>
                  </a:cubicBezTo>
                  <a:cubicBezTo>
                    <a:pt x="92869" y="2208560"/>
                    <a:pt x="95822" y="2201892"/>
                    <a:pt x="90773" y="2202940"/>
                  </a:cubicBezTo>
                  <a:cubicBezTo>
                    <a:pt x="90488" y="2209417"/>
                    <a:pt x="94488" y="2209322"/>
                    <a:pt x="87630" y="2207703"/>
                  </a:cubicBezTo>
                  <a:cubicBezTo>
                    <a:pt x="87630" y="2209798"/>
                    <a:pt x="87630" y="2211989"/>
                    <a:pt x="87630" y="2214084"/>
                  </a:cubicBezTo>
                  <a:cubicBezTo>
                    <a:pt x="93059" y="2213608"/>
                    <a:pt x="97917" y="2217037"/>
                    <a:pt x="103442" y="2220466"/>
                  </a:cubicBezTo>
                  <a:cubicBezTo>
                    <a:pt x="103061" y="2216847"/>
                    <a:pt x="103823" y="2214466"/>
                    <a:pt x="106680" y="2214084"/>
                  </a:cubicBezTo>
                  <a:cubicBezTo>
                    <a:pt x="108585" y="2214846"/>
                    <a:pt x="110300" y="2215799"/>
                    <a:pt x="111347" y="2217323"/>
                  </a:cubicBezTo>
                  <a:cubicBezTo>
                    <a:pt x="111252" y="2227991"/>
                    <a:pt x="108966" y="2220847"/>
                    <a:pt x="106680" y="2220466"/>
                  </a:cubicBezTo>
                  <a:cubicBezTo>
                    <a:pt x="95345" y="2218847"/>
                    <a:pt x="97250" y="2236087"/>
                    <a:pt x="89249" y="2239516"/>
                  </a:cubicBezTo>
                  <a:cubicBezTo>
                    <a:pt x="90583" y="2242374"/>
                    <a:pt x="93345" y="2243898"/>
                    <a:pt x="94012" y="2247422"/>
                  </a:cubicBezTo>
                  <a:cubicBezTo>
                    <a:pt x="90678" y="2250851"/>
                    <a:pt x="89535" y="2246660"/>
                    <a:pt x="84487" y="2247422"/>
                  </a:cubicBezTo>
                  <a:cubicBezTo>
                    <a:pt x="89154" y="2251708"/>
                    <a:pt x="96679" y="2253232"/>
                    <a:pt x="98774" y="2260090"/>
                  </a:cubicBezTo>
                  <a:cubicBezTo>
                    <a:pt x="91440" y="2261709"/>
                    <a:pt x="86106" y="2266567"/>
                    <a:pt x="82868" y="2275902"/>
                  </a:cubicBezTo>
                  <a:cubicBezTo>
                    <a:pt x="90392" y="2274378"/>
                    <a:pt x="94012" y="2269044"/>
                    <a:pt x="98774" y="2264853"/>
                  </a:cubicBezTo>
                  <a:cubicBezTo>
                    <a:pt x="100394" y="2273616"/>
                    <a:pt x="101918" y="2261138"/>
                    <a:pt x="106680" y="2263233"/>
                  </a:cubicBezTo>
                  <a:cubicBezTo>
                    <a:pt x="108585" y="2265615"/>
                    <a:pt x="112681" y="2265710"/>
                    <a:pt x="114586" y="2267996"/>
                  </a:cubicBezTo>
                  <a:cubicBezTo>
                    <a:pt x="104965" y="2270091"/>
                    <a:pt x="99250" y="2275902"/>
                    <a:pt x="98679" y="2287046"/>
                  </a:cubicBezTo>
                  <a:cubicBezTo>
                    <a:pt x="107537" y="2280759"/>
                    <a:pt x="99346" y="2295619"/>
                    <a:pt x="106585" y="2294952"/>
                  </a:cubicBezTo>
                  <a:cubicBezTo>
                    <a:pt x="106013" y="2290570"/>
                    <a:pt x="121730" y="2283426"/>
                    <a:pt x="124015" y="2290189"/>
                  </a:cubicBezTo>
                  <a:cubicBezTo>
                    <a:pt x="111633" y="2289808"/>
                    <a:pt x="119063" y="2301715"/>
                    <a:pt x="100203" y="2299714"/>
                  </a:cubicBezTo>
                  <a:cubicBezTo>
                    <a:pt x="99917" y="2305810"/>
                    <a:pt x="101537" y="2300286"/>
                    <a:pt x="104965" y="2301238"/>
                  </a:cubicBezTo>
                  <a:cubicBezTo>
                    <a:pt x="104680" y="2303620"/>
                    <a:pt x="105537" y="2307144"/>
                    <a:pt x="103346" y="2307620"/>
                  </a:cubicBezTo>
                  <a:cubicBezTo>
                    <a:pt x="100298" y="2306953"/>
                    <a:pt x="100489" y="2303048"/>
                    <a:pt x="95440" y="2304477"/>
                  </a:cubicBezTo>
                  <a:cubicBezTo>
                    <a:pt x="95060" y="2305715"/>
                    <a:pt x="94107" y="2306382"/>
                    <a:pt x="92297" y="2306096"/>
                  </a:cubicBezTo>
                  <a:cubicBezTo>
                    <a:pt x="94393" y="2314002"/>
                    <a:pt x="91440" y="2313811"/>
                    <a:pt x="93917" y="2320288"/>
                  </a:cubicBezTo>
                  <a:cubicBezTo>
                    <a:pt x="98393" y="2320574"/>
                    <a:pt x="97631" y="2314287"/>
                    <a:pt x="101822" y="2318669"/>
                  </a:cubicBezTo>
                  <a:cubicBezTo>
                    <a:pt x="102299" y="2315907"/>
                    <a:pt x="97346" y="2310763"/>
                    <a:pt x="101822" y="2309144"/>
                  </a:cubicBezTo>
                  <a:cubicBezTo>
                    <a:pt x="106299" y="2307811"/>
                    <a:pt x="105918" y="2311335"/>
                    <a:pt x="109728" y="2310763"/>
                  </a:cubicBezTo>
                  <a:cubicBezTo>
                    <a:pt x="109252" y="2308191"/>
                    <a:pt x="111824" y="2306477"/>
                    <a:pt x="112871" y="2309144"/>
                  </a:cubicBezTo>
                  <a:cubicBezTo>
                    <a:pt x="110014" y="2312859"/>
                    <a:pt x="100679" y="2316859"/>
                    <a:pt x="108109" y="2321812"/>
                  </a:cubicBezTo>
                  <a:cubicBezTo>
                    <a:pt x="109728" y="2319717"/>
                    <a:pt x="110681" y="2317050"/>
                    <a:pt x="112871" y="2315430"/>
                  </a:cubicBezTo>
                  <a:cubicBezTo>
                    <a:pt x="117062" y="2320860"/>
                    <a:pt x="107251" y="2325527"/>
                    <a:pt x="103346" y="2323336"/>
                  </a:cubicBezTo>
                  <a:cubicBezTo>
                    <a:pt x="104775" y="2333242"/>
                    <a:pt x="98679" y="2335147"/>
                    <a:pt x="100203" y="2340767"/>
                  </a:cubicBezTo>
                  <a:cubicBezTo>
                    <a:pt x="102394" y="2336290"/>
                    <a:pt x="104203" y="2345053"/>
                    <a:pt x="108109" y="2343910"/>
                  </a:cubicBezTo>
                  <a:cubicBezTo>
                    <a:pt x="108109" y="2338576"/>
                    <a:pt x="110300" y="2335528"/>
                    <a:pt x="112871" y="2332766"/>
                  </a:cubicBezTo>
                  <a:cubicBezTo>
                    <a:pt x="113728" y="2339910"/>
                    <a:pt x="105156" y="2354864"/>
                    <a:pt x="106585" y="2362865"/>
                  </a:cubicBezTo>
                  <a:cubicBezTo>
                    <a:pt x="103727" y="2360865"/>
                    <a:pt x="97346" y="2362579"/>
                    <a:pt x="95440" y="2359722"/>
                  </a:cubicBezTo>
                  <a:cubicBezTo>
                    <a:pt x="95345" y="2356388"/>
                    <a:pt x="101441" y="2351149"/>
                    <a:pt x="98584" y="2350197"/>
                  </a:cubicBezTo>
                  <a:cubicBezTo>
                    <a:pt x="97060" y="2351816"/>
                    <a:pt x="95440" y="2353435"/>
                    <a:pt x="93821" y="2354959"/>
                  </a:cubicBezTo>
                  <a:cubicBezTo>
                    <a:pt x="94298" y="2351340"/>
                    <a:pt x="89249" y="2353149"/>
                    <a:pt x="89059" y="2350197"/>
                  </a:cubicBezTo>
                  <a:cubicBezTo>
                    <a:pt x="95060" y="2347339"/>
                    <a:pt x="90011" y="2343720"/>
                    <a:pt x="89059" y="2339148"/>
                  </a:cubicBezTo>
                  <a:cubicBezTo>
                    <a:pt x="97726" y="2336957"/>
                    <a:pt x="103918" y="2327527"/>
                    <a:pt x="100203" y="2321717"/>
                  </a:cubicBezTo>
                  <a:cubicBezTo>
                    <a:pt x="94298" y="2326194"/>
                    <a:pt x="97726" y="2325336"/>
                    <a:pt x="89059" y="2323336"/>
                  </a:cubicBezTo>
                  <a:cubicBezTo>
                    <a:pt x="88297" y="2329908"/>
                    <a:pt x="95917" y="2328099"/>
                    <a:pt x="95440" y="2334385"/>
                  </a:cubicBezTo>
                  <a:cubicBezTo>
                    <a:pt x="91726" y="2333052"/>
                    <a:pt x="88583" y="2340005"/>
                    <a:pt x="87535" y="2336004"/>
                  </a:cubicBezTo>
                  <a:cubicBezTo>
                    <a:pt x="86868" y="2332195"/>
                    <a:pt x="94774" y="2336862"/>
                    <a:pt x="92297" y="2331242"/>
                  </a:cubicBezTo>
                  <a:cubicBezTo>
                    <a:pt x="88487" y="2327432"/>
                    <a:pt x="88106" y="2335052"/>
                    <a:pt x="81248" y="2332861"/>
                  </a:cubicBezTo>
                  <a:cubicBezTo>
                    <a:pt x="85439" y="2329623"/>
                    <a:pt x="85535" y="2322384"/>
                    <a:pt x="87535" y="2317050"/>
                  </a:cubicBezTo>
                  <a:cubicBezTo>
                    <a:pt x="82201" y="2317145"/>
                    <a:pt x="79153" y="2314859"/>
                    <a:pt x="76390" y="2312287"/>
                  </a:cubicBezTo>
                  <a:cubicBezTo>
                    <a:pt x="86868" y="2313621"/>
                    <a:pt x="89249" y="2301619"/>
                    <a:pt x="84296" y="2296476"/>
                  </a:cubicBezTo>
                  <a:cubicBezTo>
                    <a:pt x="79438" y="2297428"/>
                    <a:pt x="79820" y="2303620"/>
                    <a:pt x="71628" y="2301238"/>
                  </a:cubicBezTo>
                  <a:cubicBezTo>
                    <a:pt x="72581" y="2308477"/>
                    <a:pt x="73247" y="2312478"/>
                    <a:pt x="71628" y="2317145"/>
                  </a:cubicBezTo>
                  <a:cubicBezTo>
                    <a:pt x="72962" y="2311620"/>
                    <a:pt x="66389" y="2314383"/>
                    <a:pt x="66866" y="2317145"/>
                  </a:cubicBezTo>
                  <a:cubicBezTo>
                    <a:pt x="79915" y="2320193"/>
                    <a:pt x="72581" y="2330194"/>
                    <a:pt x="71628" y="2340957"/>
                  </a:cubicBezTo>
                  <a:cubicBezTo>
                    <a:pt x="75248" y="2343148"/>
                    <a:pt x="77534" y="2336862"/>
                    <a:pt x="77914" y="2340957"/>
                  </a:cubicBezTo>
                  <a:cubicBezTo>
                    <a:pt x="76962" y="2345339"/>
                    <a:pt x="74009" y="2347625"/>
                    <a:pt x="73152" y="2352102"/>
                  </a:cubicBezTo>
                  <a:cubicBezTo>
                    <a:pt x="78010" y="2353340"/>
                    <a:pt x="75057" y="2346577"/>
                    <a:pt x="81058" y="2348958"/>
                  </a:cubicBezTo>
                  <a:cubicBezTo>
                    <a:pt x="78962" y="2355245"/>
                    <a:pt x="86297" y="2352197"/>
                    <a:pt x="84201" y="2358483"/>
                  </a:cubicBezTo>
                  <a:cubicBezTo>
                    <a:pt x="80772" y="2359436"/>
                    <a:pt x="79153" y="2354007"/>
                    <a:pt x="79438" y="2360007"/>
                  </a:cubicBezTo>
                  <a:cubicBezTo>
                    <a:pt x="81248" y="2362484"/>
                    <a:pt x="84011" y="2363913"/>
                    <a:pt x="85820" y="2366389"/>
                  </a:cubicBezTo>
                  <a:cubicBezTo>
                    <a:pt x="80677" y="2366770"/>
                    <a:pt x="79153" y="2363627"/>
                    <a:pt x="73152" y="2364865"/>
                  </a:cubicBezTo>
                  <a:cubicBezTo>
                    <a:pt x="70866" y="2371819"/>
                    <a:pt x="82677" y="2364865"/>
                    <a:pt x="82677" y="2369628"/>
                  </a:cubicBezTo>
                  <a:cubicBezTo>
                    <a:pt x="81248" y="2372390"/>
                    <a:pt x="77152" y="2372580"/>
                    <a:pt x="74771" y="2374390"/>
                  </a:cubicBezTo>
                  <a:cubicBezTo>
                    <a:pt x="74295" y="2382201"/>
                    <a:pt x="84773" y="2379153"/>
                    <a:pt x="85915" y="2385439"/>
                  </a:cubicBezTo>
                  <a:cubicBezTo>
                    <a:pt x="78867" y="2387725"/>
                    <a:pt x="75152" y="2406204"/>
                    <a:pt x="63722" y="2409252"/>
                  </a:cubicBezTo>
                  <a:cubicBezTo>
                    <a:pt x="66866" y="2411919"/>
                    <a:pt x="73533" y="2411061"/>
                    <a:pt x="76390" y="2414014"/>
                  </a:cubicBezTo>
                  <a:cubicBezTo>
                    <a:pt x="75724" y="2419348"/>
                    <a:pt x="70295" y="2409823"/>
                    <a:pt x="71628" y="2417157"/>
                  </a:cubicBezTo>
                  <a:cubicBezTo>
                    <a:pt x="75628" y="2425635"/>
                    <a:pt x="80010" y="2414967"/>
                    <a:pt x="84296" y="2414014"/>
                  </a:cubicBezTo>
                  <a:cubicBezTo>
                    <a:pt x="85249" y="2422968"/>
                    <a:pt x="85725" y="2430874"/>
                    <a:pt x="85915" y="2437827"/>
                  </a:cubicBezTo>
                  <a:cubicBezTo>
                    <a:pt x="90964" y="2439160"/>
                    <a:pt x="91916" y="2436398"/>
                    <a:pt x="93821" y="2434683"/>
                  </a:cubicBezTo>
                  <a:cubicBezTo>
                    <a:pt x="98774" y="2439065"/>
                    <a:pt x="93250" y="2444494"/>
                    <a:pt x="98584" y="2447352"/>
                  </a:cubicBezTo>
                  <a:cubicBezTo>
                    <a:pt x="95631" y="2446685"/>
                    <a:pt x="89059" y="2449542"/>
                    <a:pt x="90678" y="2444208"/>
                  </a:cubicBezTo>
                  <a:cubicBezTo>
                    <a:pt x="80677" y="2444685"/>
                    <a:pt x="85153" y="2456496"/>
                    <a:pt x="87535" y="2461639"/>
                  </a:cubicBezTo>
                  <a:cubicBezTo>
                    <a:pt x="81153" y="2458210"/>
                    <a:pt x="82677" y="2476022"/>
                    <a:pt x="82772" y="2475927"/>
                  </a:cubicBezTo>
                  <a:cubicBezTo>
                    <a:pt x="78676" y="2469545"/>
                    <a:pt x="65437" y="2483451"/>
                    <a:pt x="63722" y="2480689"/>
                  </a:cubicBezTo>
                  <a:cubicBezTo>
                    <a:pt x="68866" y="2481356"/>
                    <a:pt x="70009" y="2486023"/>
                    <a:pt x="73247" y="2488595"/>
                  </a:cubicBezTo>
                  <a:cubicBezTo>
                    <a:pt x="71628" y="2488595"/>
                    <a:pt x="71342" y="2489928"/>
                    <a:pt x="70104" y="2490214"/>
                  </a:cubicBezTo>
                  <a:cubicBezTo>
                    <a:pt x="66389" y="2489738"/>
                    <a:pt x="69152" y="2482690"/>
                    <a:pt x="63722" y="2483832"/>
                  </a:cubicBezTo>
                  <a:cubicBezTo>
                    <a:pt x="68294" y="2493167"/>
                    <a:pt x="64484" y="2511360"/>
                    <a:pt x="58960" y="2523457"/>
                  </a:cubicBezTo>
                  <a:cubicBezTo>
                    <a:pt x="58865" y="2518789"/>
                    <a:pt x="58388" y="2514503"/>
                    <a:pt x="52673" y="2515551"/>
                  </a:cubicBezTo>
                  <a:cubicBezTo>
                    <a:pt x="56197" y="2539268"/>
                    <a:pt x="51340" y="2563842"/>
                    <a:pt x="58960" y="2585274"/>
                  </a:cubicBezTo>
                  <a:cubicBezTo>
                    <a:pt x="55531" y="2584988"/>
                    <a:pt x="53912" y="2586607"/>
                    <a:pt x="54197" y="2590036"/>
                  </a:cubicBezTo>
                  <a:cubicBezTo>
                    <a:pt x="59722" y="2593180"/>
                    <a:pt x="58007" y="2601847"/>
                    <a:pt x="55816" y="2610610"/>
                  </a:cubicBezTo>
                  <a:cubicBezTo>
                    <a:pt x="59817" y="2612706"/>
                    <a:pt x="60770" y="2604324"/>
                    <a:pt x="62198" y="2609086"/>
                  </a:cubicBezTo>
                  <a:cubicBezTo>
                    <a:pt x="53340" y="2618802"/>
                    <a:pt x="60770" y="2638042"/>
                    <a:pt x="60579" y="2651853"/>
                  </a:cubicBezTo>
                  <a:cubicBezTo>
                    <a:pt x="63722" y="2645853"/>
                    <a:pt x="59627" y="2660045"/>
                    <a:pt x="65341" y="2656616"/>
                  </a:cubicBezTo>
                  <a:cubicBezTo>
                    <a:pt x="71723" y="2654330"/>
                    <a:pt x="64103" y="2646329"/>
                    <a:pt x="70104" y="2645567"/>
                  </a:cubicBezTo>
                  <a:cubicBezTo>
                    <a:pt x="76867" y="2648329"/>
                    <a:pt x="71152" y="2649186"/>
                    <a:pt x="76390" y="2656616"/>
                  </a:cubicBezTo>
                  <a:cubicBezTo>
                    <a:pt x="72676" y="2660521"/>
                    <a:pt x="73438" y="2654235"/>
                    <a:pt x="68485" y="2654997"/>
                  </a:cubicBezTo>
                  <a:cubicBezTo>
                    <a:pt x="66199" y="2657664"/>
                    <a:pt x="69247" y="2662236"/>
                    <a:pt x="65341" y="2666141"/>
                  </a:cubicBezTo>
                  <a:cubicBezTo>
                    <a:pt x="61532" y="2666713"/>
                    <a:pt x="66199" y="2658902"/>
                    <a:pt x="60579" y="2661378"/>
                  </a:cubicBezTo>
                  <a:cubicBezTo>
                    <a:pt x="62484" y="2675857"/>
                    <a:pt x="65913" y="2684239"/>
                    <a:pt x="60579" y="2696240"/>
                  </a:cubicBezTo>
                  <a:cubicBezTo>
                    <a:pt x="64294" y="2697859"/>
                    <a:pt x="63913" y="2703479"/>
                    <a:pt x="68485" y="2704146"/>
                  </a:cubicBezTo>
                  <a:cubicBezTo>
                    <a:pt x="64960" y="2706432"/>
                    <a:pt x="70485" y="2708051"/>
                    <a:pt x="66866" y="2708908"/>
                  </a:cubicBezTo>
                  <a:cubicBezTo>
                    <a:pt x="63722" y="2707289"/>
                    <a:pt x="64389" y="2701860"/>
                    <a:pt x="58960" y="2702622"/>
                  </a:cubicBezTo>
                  <a:cubicBezTo>
                    <a:pt x="58674" y="2710242"/>
                    <a:pt x="68390" y="2707956"/>
                    <a:pt x="68485" y="2715290"/>
                  </a:cubicBezTo>
                  <a:cubicBezTo>
                    <a:pt x="63627" y="2716433"/>
                    <a:pt x="66580" y="2709861"/>
                    <a:pt x="60579" y="2712147"/>
                  </a:cubicBezTo>
                  <a:cubicBezTo>
                    <a:pt x="60484" y="2727958"/>
                    <a:pt x="73057" y="2746437"/>
                    <a:pt x="66866" y="2764439"/>
                  </a:cubicBezTo>
                  <a:cubicBezTo>
                    <a:pt x="68390" y="2766153"/>
                    <a:pt x="72771" y="2764915"/>
                    <a:pt x="71628" y="2769201"/>
                  </a:cubicBezTo>
                  <a:cubicBezTo>
                    <a:pt x="75343" y="2769678"/>
                    <a:pt x="77724" y="2768916"/>
                    <a:pt x="79534" y="2767582"/>
                  </a:cubicBezTo>
                  <a:cubicBezTo>
                    <a:pt x="75628" y="2771297"/>
                    <a:pt x="81915" y="2770535"/>
                    <a:pt x="81153" y="2775488"/>
                  </a:cubicBezTo>
                  <a:cubicBezTo>
                    <a:pt x="77438" y="2775012"/>
                    <a:pt x="75152" y="2772916"/>
                    <a:pt x="70009" y="2773869"/>
                  </a:cubicBezTo>
                  <a:cubicBezTo>
                    <a:pt x="72581" y="2784156"/>
                    <a:pt x="65913" y="2785680"/>
                    <a:pt x="73152" y="2791299"/>
                  </a:cubicBezTo>
                  <a:cubicBezTo>
                    <a:pt x="71247" y="2791585"/>
                    <a:pt x="68675" y="2791014"/>
                    <a:pt x="68390" y="2792919"/>
                  </a:cubicBezTo>
                  <a:cubicBezTo>
                    <a:pt x="72581" y="2792442"/>
                    <a:pt x="66961" y="2801777"/>
                    <a:pt x="73152" y="2799300"/>
                  </a:cubicBezTo>
                  <a:cubicBezTo>
                    <a:pt x="73628" y="2794443"/>
                    <a:pt x="72866" y="2788442"/>
                    <a:pt x="77914" y="2788251"/>
                  </a:cubicBezTo>
                  <a:cubicBezTo>
                    <a:pt x="78867" y="2796538"/>
                    <a:pt x="73057" y="2798157"/>
                    <a:pt x="71628" y="2804063"/>
                  </a:cubicBezTo>
                  <a:cubicBezTo>
                    <a:pt x="72676" y="2809968"/>
                    <a:pt x="76867" y="2802920"/>
                    <a:pt x="77914" y="2808825"/>
                  </a:cubicBezTo>
                  <a:cubicBezTo>
                    <a:pt x="75152" y="2808730"/>
                    <a:pt x="73057" y="2809207"/>
                    <a:pt x="71628" y="2810445"/>
                  </a:cubicBezTo>
                  <a:cubicBezTo>
                    <a:pt x="76867" y="2816731"/>
                    <a:pt x="75152" y="2826161"/>
                    <a:pt x="82677" y="2832638"/>
                  </a:cubicBezTo>
                  <a:cubicBezTo>
                    <a:pt x="82963" y="2830733"/>
                    <a:pt x="85153" y="2830924"/>
                    <a:pt x="87439" y="2831019"/>
                  </a:cubicBezTo>
                  <a:cubicBezTo>
                    <a:pt x="86868" y="2821208"/>
                    <a:pt x="90678" y="2820446"/>
                    <a:pt x="84296" y="2819874"/>
                  </a:cubicBezTo>
                  <a:cubicBezTo>
                    <a:pt x="84011" y="2816446"/>
                    <a:pt x="89916" y="2819113"/>
                    <a:pt x="92202" y="2818255"/>
                  </a:cubicBezTo>
                  <a:cubicBezTo>
                    <a:pt x="92678" y="2813493"/>
                    <a:pt x="91916" y="2807397"/>
                    <a:pt x="96964" y="2807206"/>
                  </a:cubicBezTo>
                  <a:cubicBezTo>
                    <a:pt x="94964" y="2815112"/>
                    <a:pt x="93631" y="2811492"/>
                    <a:pt x="100108" y="2815112"/>
                  </a:cubicBezTo>
                  <a:cubicBezTo>
                    <a:pt x="98870" y="2815493"/>
                    <a:pt x="96964" y="2815112"/>
                    <a:pt x="96964" y="2816636"/>
                  </a:cubicBezTo>
                  <a:cubicBezTo>
                    <a:pt x="99917" y="2816446"/>
                    <a:pt x="102299" y="2815588"/>
                    <a:pt x="103346" y="2813493"/>
                  </a:cubicBezTo>
                  <a:cubicBezTo>
                    <a:pt x="100298" y="2814255"/>
                    <a:pt x="98298" y="2806254"/>
                    <a:pt x="101727" y="2805587"/>
                  </a:cubicBezTo>
                  <a:cubicBezTo>
                    <a:pt x="107347" y="2808064"/>
                    <a:pt x="102108" y="2812350"/>
                    <a:pt x="104965" y="2818255"/>
                  </a:cubicBezTo>
                  <a:cubicBezTo>
                    <a:pt x="111347" y="2815588"/>
                    <a:pt x="105727" y="2807206"/>
                    <a:pt x="114490" y="2813493"/>
                  </a:cubicBezTo>
                  <a:cubicBezTo>
                    <a:pt x="118300" y="2805777"/>
                    <a:pt x="104775" y="2807492"/>
                    <a:pt x="111252" y="2802349"/>
                  </a:cubicBezTo>
                  <a:cubicBezTo>
                    <a:pt x="113348" y="2802349"/>
                    <a:pt x="112776" y="2805111"/>
                    <a:pt x="114490" y="2805492"/>
                  </a:cubicBezTo>
                  <a:cubicBezTo>
                    <a:pt x="114490" y="2802349"/>
                    <a:pt x="114490" y="2799110"/>
                    <a:pt x="114490" y="2795967"/>
                  </a:cubicBezTo>
                  <a:cubicBezTo>
                    <a:pt x="108013" y="2797681"/>
                    <a:pt x="109919" y="2793014"/>
                    <a:pt x="103346" y="2792824"/>
                  </a:cubicBezTo>
                  <a:cubicBezTo>
                    <a:pt x="103061" y="2789394"/>
                    <a:pt x="104680" y="2787775"/>
                    <a:pt x="108109" y="2788061"/>
                  </a:cubicBezTo>
                  <a:cubicBezTo>
                    <a:pt x="110871" y="2789490"/>
                    <a:pt x="110776" y="2793871"/>
                    <a:pt x="114490" y="2794348"/>
                  </a:cubicBezTo>
                  <a:cubicBezTo>
                    <a:pt x="112300" y="2786632"/>
                    <a:pt x="114014" y="2787204"/>
                    <a:pt x="117634" y="2786442"/>
                  </a:cubicBezTo>
                  <a:cubicBezTo>
                    <a:pt x="113252" y="2785584"/>
                    <a:pt x="113252" y="2780346"/>
                    <a:pt x="111252" y="2776917"/>
                  </a:cubicBezTo>
                  <a:cubicBezTo>
                    <a:pt x="112871" y="2776917"/>
                    <a:pt x="114490" y="2776917"/>
                    <a:pt x="116014" y="2776917"/>
                  </a:cubicBezTo>
                  <a:cubicBezTo>
                    <a:pt x="109347" y="2768249"/>
                    <a:pt x="110966" y="2755295"/>
                    <a:pt x="108109" y="2746818"/>
                  </a:cubicBezTo>
                  <a:cubicBezTo>
                    <a:pt x="109252" y="2743674"/>
                    <a:pt x="116967" y="2747199"/>
                    <a:pt x="117634" y="2743674"/>
                  </a:cubicBezTo>
                  <a:cubicBezTo>
                    <a:pt x="113252" y="2744341"/>
                    <a:pt x="116110" y="2737769"/>
                    <a:pt x="112871" y="2737293"/>
                  </a:cubicBezTo>
                  <a:cubicBezTo>
                    <a:pt x="112395" y="2739102"/>
                    <a:pt x="107918" y="2744722"/>
                    <a:pt x="106585" y="2740436"/>
                  </a:cubicBezTo>
                  <a:cubicBezTo>
                    <a:pt x="116205" y="2727482"/>
                    <a:pt x="101632" y="2726434"/>
                    <a:pt x="101822" y="2715099"/>
                  </a:cubicBezTo>
                  <a:cubicBezTo>
                    <a:pt x="95155" y="2719005"/>
                    <a:pt x="95822" y="2711290"/>
                    <a:pt x="89154" y="2715099"/>
                  </a:cubicBezTo>
                  <a:cubicBezTo>
                    <a:pt x="90107" y="2710051"/>
                    <a:pt x="86201" y="2710242"/>
                    <a:pt x="89154" y="2707194"/>
                  </a:cubicBezTo>
                  <a:cubicBezTo>
                    <a:pt x="93059" y="2708051"/>
                    <a:pt x="92488" y="2713290"/>
                    <a:pt x="98679" y="2711956"/>
                  </a:cubicBezTo>
                  <a:cubicBezTo>
                    <a:pt x="97250" y="2706908"/>
                    <a:pt x="101156" y="2707003"/>
                    <a:pt x="103442" y="2705574"/>
                  </a:cubicBezTo>
                  <a:cubicBezTo>
                    <a:pt x="105442" y="2700431"/>
                    <a:pt x="98298" y="2704336"/>
                    <a:pt x="100298" y="2699193"/>
                  </a:cubicBezTo>
                  <a:cubicBezTo>
                    <a:pt x="100870" y="2695573"/>
                    <a:pt x="106680" y="2697097"/>
                    <a:pt x="108204" y="2694430"/>
                  </a:cubicBezTo>
                  <a:cubicBezTo>
                    <a:pt x="106966" y="2694049"/>
                    <a:pt x="105061" y="2694430"/>
                    <a:pt x="105061" y="2692811"/>
                  </a:cubicBezTo>
                  <a:cubicBezTo>
                    <a:pt x="99917" y="2690811"/>
                    <a:pt x="103823" y="2697955"/>
                    <a:pt x="98679" y="2695954"/>
                  </a:cubicBezTo>
                  <a:cubicBezTo>
                    <a:pt x="94393" y="2691192"/>
                    <a:pt x="102299" y="2689001"/>
                    <a:pt x="103442" y="2684905"/>
                  </a:cubicBezTo>
                  <a:cubicBezTo>
                    <a:pt x="100870" y="2682715"/>
                    <a:pt x="97250" y="2681572"/>
                    <a:pt x="95536" y="2678524"/>
                  </a:cubicBezTo>
                  <a:cubicBezTo>
                    <a:pt x="98584" y="2676333"/>
                    <a:pt x="100394" y="2672808"/>
                    <a:pt x="105061" y="2672142"/>
                  </a:cubicBezTo>
                  <a:cubicBezTo>
                    <a:pt x="103251" y="2660235"/>
                    <a:pt x="102299" y="2647377"/>
                    <a:pt x="92393" y="2643567"/>
                  </a:cubicBezTo>
                  <a:cubicBezTo>
                    <a:pt x="95631" y="2635185"/>
                    <a:pt x="100584" y="2628517"/>
                    <a:pt x="111443" y="2627755"/>
                  </a:cubicBezTo>
                  <a:cubicBezTo>
                    <a:pt x="106013" y="2623088"/>
                    <a:pt x="101441" y="2629470"/>
                    <a:pt x="97155" y="2630899"/>
                  </a:cubicBezTo>
                  <a:cubicBezTo>
                    <a:pt x="97155" y="2629279"/>
                    <a:pt x="95917" y="2628993"/>
                    <a:pt x="95631" y="2627755"/>
                  </a:cubicBezTo>
                  <a:cubicBezTo>
                    <a:pt x="102013" y="2623278"/>
                    <a:pt x="99917" y="2617278"/>
                    <a:pt x="95631" y="2611849"/>
                  </a:cubicBezTo>
                  <a:cubicBezTo>
                    <a:pt x="103442" y="2610039"/>
                    <a:pt x="108395" y="2612325"/>
                    <a:pt x="111443" y="2611849"/>
                  </a:cubicBezTo>
                  <a:cubicBezTo>
                    <a:pt x="110585" y="2611849"/>
                    <a:pt x="109633" y="2610515"/>
                    <a:pt x="111443" y="2610229"/>
                  </a:cubicBezTo>
                  <a:cubicBezTo>
                    <a:pt x="107633" y="2605086"/>
                    <a:pt x="106109" y="2605848"/>
                    <a:pt x="109919" y="2599180"/>
                  </a:cubicBezTo>
                  <a:cubicBezTo>
                    <a:pt x="95726" y="2599657"/>
                    <a:pt x="94678" y="2586893"/>
                    <a:pt x="90869" y="2576987"/>
                  </a:cubicBezTo>
                  <a:cubicBezTo>
                    <a:pt x="90488" y="2578416"/>
                    <a:pt x="83820" y="2581178"/>
                    <a:pt x="84487" y="2578511"/>
                  </a:cubicBezTo>
                  <a:cubicBezTo>
                    <a:pt x="87059" y="2578511"/>
                    <a:pt x="85344" y="2574130"/>
                    <a:pt x="87630" y="2573749"/>
                  </a:cubicBezTo>
                  <a:cubicBezTo>
                    <a:pt x="97536" y="2571272"/>
                    <a:pt x="94393" y="2581749"/>
                    <a:pt x="100298" y="2583274"/>
                  </a:cubicBezTo>
                  <a:cubicBezTo>
                    <a:pt x="95155" y="2572796"/>
                    <a:pt x="92869" y="2561271"/>
                    <a:pt x="92393" y="2553174"/>
                  </a:cubicBezTo>
                  <a:cubicBezTo>
                    <a:pt x="92012" y="2556889"/>
                    <a:pt x="85344" y="2554127"/>
                    <a:pt x="86106" y="2551555"/>
                  </a:cubicBezTo>
                  <a:cubicBezTo>
                    <a:pt x="87916" y="2549650"/>
                    <a:pt x="90583" y="2548698"/>
                    <a:pt x="89249" y="2543649"/>
                  </a:cubicBezTo>
                  <a:cubicBezTo>
                    <a:pt x="80582" y="2547555"/>
                    <a:pt x="89725" y="2540697"/>
                    <a:pt x="82868" y="2538887"/>
                  </a:cubicBezTo>
                  <a:cubicBezTo>
                    <a:pt x="82391" y="2542602"/>
                    <a:pt x="81248" y="2545745"/>
                    <a:pt x="78105" y="2546793"/>
                  </a:cubicBezTo>
                  <a:cubicBezTo>
                    <a:pt x="78391" y="2540697"/>
                    <a:pt x="76772" y="2546221"/>
                    <a:pt x="73343" y="2545174"/>
                  </a:cubicBezTo>
                  <a:cubicBezTo>
                    <a:pt x="78010" y="2543268"/>
                    <a:pt x="75438" y="2539268"/>
                    <a:pt x="70199" y="2538887"/>
                  </a:cubicBezTo>
                  <a:cubicBezTo>
                    <a:pt x="72866" y="2544792"/>
                    <a:pt x="69247" y="2541364"/>
                    <a:pt x="68580" y="2546793"/>
                  </a:cubicBezTo>
                  <a:cubicBezTo>
                    <a:pt x="71533" y="2551079"/>
                    <a:pt x="73914" y="2547078"/>
                    <a:pt x="76486" y="2550031"/>
                  </a:cubicBezTo>
                  <a:cubicBezTo>
                    <a:pt x="72485" y="2552984"/>
                    <a:pt x="79820" y="2558223"/>
                    <a:pt x="73343" y="2559556"/>
                  </a:cubicBezTo>
                  <a:cubicBezTo>
                    <a:pt x="73343" y="2556889"/>
                    <a:pt x="73343" y="2554222"/>
                    <a:pt x="73343" y="2551650"/>
                  </a:cubicBezTo>
                  <a:cubicBezTo>
                    <a:pt x="67532" y="2548507"/>
                    <a:pt x="61246" y="2552984"/>
                    <a:pt x="57436" y="2550126"/>
                  </a:cubicBezTo>
                  <a:cubicBezTo>
                    <a:pt x="57436" y="2549079"/>
                    <a:pt x="57436" y="2548031"/>
                    <a:pt x="57436" y="2546888"/>
                  </a:cubicBezTo>
                  <a:cubicBezTo>
                    <a:pt x="60674" y="2546888"/>
                    <a:pt x="63818" y="2546888"/>
                    <a:pt x="66961" y="2546888"/>
                  </a:cubicBezTo>
                  <a:cubicBezTo>
                    <a:pt x="69056" y="2542125"/>
                    <a:pt x="68104" y="2534220"/>
                    <a:pt x="70104" y="2529457"/>
                  </a:cubicBezTo>
                  <a:cubicBezTo>
                    <a:pt x="67342" y="2529362"/>
                    <a:pt x="61627" y="2527266"/>
                    <a:pt x="65341" y="2523075"/>
                  </a:cubicBezTo>
                  <a:cubicBezTo>
                    <a:pt x="72295" y="2526695"/>
                    <a:pt x="72676" y="2536887"/>
                    <a:pt x="78010" y="2542125"/>
                  </a:cubicBezTo>
                  <a:cubicBezTo>
                    <a:pt x="76676" y="2533839"/>
                    <a:pt x="81439" y="2541364"/>
                    <a:pt x="84392" y="2537363"/>
                  </a:cubicBezTo>
                  <a:cubicBezTo>
                    <a:pt x="83344" y="2530505"/>
                    <a:pt x="77152" y="2528695"/>
                    <a:pt x="73247" y="2524695"/>
                  </a:cubicBezTo>
                  <a:cubicBezTo>
                    <a:pt x="75152" y="2519837"/>
                    <a:pt x="77248" y="2524981"/>
                    <a:pt x="79629" y="2521551"/>
                  </a:cubicBezTo>
                  <a:cubicBezTo>
                    <a:pt x="74867" y="2523171"/>
                    <a:pt x="76867" y="2518027"/>
                    <a:pt x="76486" y="2515170"/>
                  </a:cubicBezTo>
                  <a:cubicBezTo>
                    <a:pt x="72771" y="2512789"/>
                    <a:pt x="69723" y="2515741"/>
                    <a:pt x="68580" y="2513550"/>
                  </a:cubicBezTo>
                  <a:cubicBezTo>
                    <a:pt x="75819" y="2509645"/>
                    <a:pt x="71438" y="2502597"/>
                    <a:pt x="79724" y="2507169"/>
                  </a:cubicBezTo>
                  <a:cubicBezTo>
                    <a:pt x="81248" y="2504883"/>
                    <a:pt x="82868" y="2494596"/>
                    <a:pt x="81344" y="2494500"/>
                  </a:cubicBezTo>
                  <a:cubicBezTo>
                    <a:pt x="79629" y="2499739"/>
                    <a:pt x="71342" y="2494405"/>
                    <a:pt x="68675" y="2494500"/>
                  </a:cubicBezTo>
                  <a:cubicBezTo>
                    <a:pt x="71152" y="2491167"/>
                    <a:pt x="75248" y="2489452"/>
                    <a:pt x="76581" y="2484975"/>
                  </a:cubicBezTo>
                  <a:cubicBezTo>
                    <a:pt x="76581" y="2487071"/>
                    <a:pt x="79343" y="2486404"/>
                    <a:pt x="79724" y="2488119"/>
                  </a:cubicBezTo>
                  <a:cubicBezTo>
                    <a:pt x="80200" y="2490881"/>
                    <a:pt x="72295" y="2493072"/>
                    <a:pt x="76581" y="2494500"/>
                  </a:cubicBezTo>
                  <a:cubicBezTo>
                    <a:pt x="82487" y="2489357"/>
                    <a:pt x="88297" y="2491833"/>
                    <a:pt x="92488" y="2491357"/>
                  </a:cubicBezTo>
                  <a:cubicBezTo>
                    <a:pt x="89345" y="2479260"/>
                    <a:pt x="80296" y="2491072"/>
                    <a:pt x="78200" y="2480213"/>
                  </a:cubicBezTo>
                  <a:cubicBezTo>
                    <a:pt x="85725" y="2474784"/>
                    <a:pt x="92488" y="2485833"/>
                    <a:pt x="102013" y="2481737"/>
                  </a:cubicBezTo>
                  <a:cubicBezTo>
                    <a:pt x="99822" y="2489833"/>
                    <a:pt x="105537" y="2489833"/>
                    <a:pt x="108395" y="2492881"/>
                  </a:cubicBezTo>
                  <a:cubicBezTo>
                    <a:pt x="110871" y="2502692"/>
                    <a:pt x="102584" y="2501930"/>
                    <a:pt x="102013" y="2508788"/>
                  </a:cubicBezTo>
                  <a:cubicBezTo>
                    <a:pt x="102680" y="2511836"/>
                    <a:pt x="108204" y="2510026"/>
                    <a:pt x="106775" y="2515170"/>
                  </a:cubicBezTo>
                  <a:cubicBezTo>
                    <a:pt x="104680" y="2515170"/>
                    <a:pt x="105347" y="2517932"/>
                    <a:pt x="103537" y="2518313"/>
                  </a:cubicBezTo>
                  <a:cubicBezTo>
                    <a:pt x="102108" y="2515551"/>
                    <a:pt x="103632" y="2509836"/>
                    <a:pt x="98774" y="2510407"/>
                  </a:cubicBezTo>
                  <a:cubicBezTo>
                    <a:pt x="100965" y="2517360"/>
                    <a:pt x="99917" y="2519456"/>
                    <a:pt x="95631" y="2523075"/>
                  </a:cubicBezTo>
                  <a:cubicBezTo>
                    <a:pt x="103442" y="2523361"/>
                    <a:pt x="105347" y="2538697"/>
                    <a:pt x="106775" y="2527838"/>
                  </a:cubicBezTo>
                  <a:cubicBezTo>
                    <a:pt x="106013" y="2532791"/>
                    <a:pt x="111633" y="2531457"/>
                    <a:pt x="109919" y="2537363"/>
                  </a:cubicBezTo>
                  <a:cubicBezTo>
                    <a:pt x="108109" y="2536887"/>
                    <a:pt x="99441" y="2534220"/>
                    <a:pt x="103537" y="2537363"/>
                  </a:cubicBezTo>
                  <a:cubicBezTo>
                    <a:pt x="110300" y="2536791"/>
                    <a:pt x="104965" y="2544221"/>
                    <a:pt x="105156" y="2546888"/>
                  </a:cubicBezTo>
                  <a:cubicBezTo>
                    <a:pt x="107918" y="2548888"/>
                    <a:pt x="109728" y="2551841"/>
                    <a:pt x="113062" y="2553270"/>
                  </a:cubicBezTo>
                  <a:cubicBezTo>
                    <a:pt x="114395" y="2559366"/>
                    <a:pt x="109728" y="2559366"/>
                    <a:pt x="106775" y="2561175"/>
                  </a:cubicBezTo>
                  <a:cubicBezTo>
                    <a:pt x="110966" y="2565938"/>
                    <a:pt x="104965" y="2572701"/>
                    <a:pt x="106775" y="2573844"/>
                  </a:cubicBezTo>
                  <a:cubicBezTo>
                    <a:pt x="110871" y="2571463"/>
                    <a:pt x="112205" y="2576987"/>
                    <a:pt x="117824" y="2572224"/>
                  </a:cubicBezTo>
                  <a:cubicBezTo>
                    <a:pt x="123063" y="2576130"/>
                    <a:pt x="117824" y="2580607"/>
                    <a:pt x="120968" y="2586512"/>
                  </a:cubicBezTo>
                  <a:cubicBezTo>
                    <a:pt x="116491" y="2587846"/>
                    <a:pt x="116872" y="2584226"/>
                    <a:pt x="113062" y="2584893"/>
                  </a:cubicBezTo>
                  <a:cubicBezTo>
                    <a:pt x="115348" y="2590798"/>
                    <a:pt x="110014" y="2597180"/>
                    <a:pt x="119444" y="2597561"/>
                  </a:cubicBezTo>
                  <a:cubicBezTo>
                    <a:pt x="120206" y="2592417"/>
                    <a:pt x="111538" y="2594227"/>
                    <a:pt x="116300" y="2589655"/>
                  </a:cubicBezTo>
                  <a:cubicBezTo>
                    <a:pt x="119729" y="2593941"/>
                    <a:pt x="121539" y="2590132"/>
                    <a:pt x="125825" y="2592799"/>
                  </a:cubicBezTo>
                  <a:cubicBezTo>
                    <a:pt x="121158" y="2599847"/>
                    <a:pt x="132493" y="2602419"/>
                    <a:pt x="136874" y="2605467"/>
                  </a:cubicBezTo>
                  <a:cubicBezTo>
                    <a:pt x="126587" y="2606991"/>
                    <a:pt x="118205" y="2602228"/>
                    <a:pt x="116300" y="2613373"/>
                  </a:cubicBezTo>
                  <a:cubicBezTo>
                    <a:pt x="125159" y="2609277"/>
                    <a:pt x="122111" y="2615087"/>
                    <a:pt x="125825" y="2618135"/>
                  </a:cubicBezTo>
                  <a:cubicBezTo>
                    <a:pt x="130969" y="2620135"/>
                    <a:pt x="127063" y="2612991"/>
                    <a:pt x="132112" y="2614897"/>
                  </a:cubicBezTo>
                  <a:cubicBezTo>
                    <a:pt x="142970" y="2626041"/>
                    <a:pt x="130207" y="2631470"/>
                    <a:pt x="124206" y="2638709"/>
                  </a:cubicBezTo>
                  <a:cubicBezTo>
                    <a:pt x="127730" y="2639947"/>
                    <a:pt x="132874" y="2637947"/>
                    <a:pt x="135350" y="2643472"/>
                  </a:cubicBezTo>
                  <a:cubicBezTo>
                    <a:pt x="134874" y="2646805"/>
                    <a:pt x="124682" y="2648520"/>
                    <a:pt x="130588" y="2652997"/>
                  </a:cubicBezTo>
                  <a:cubicBezTo>
                    <a:pt x="130874" y="2650615"/>
                    <a:pt x="134398" y="2651568"/>
                    <a:pt x="136874" y="2651377"/>
                  </a:cubicBezTo>
                  <a:cubicBezTo>
                    <a:pt x="130874" y="2658997"/>
                    <a:pt x="140208" y="2668617"/>
                    <a:pt x="130588" y="2675190"/>
                  </a:cubicBezTo>
                  <a:cubicBezTo>
                    <a:pt x="141923" y="2678905"/>
                    <a:pt x="132969" y="2687572"/>
                    <a:pt x="136874" y="2697383"/>
                  </a:cubicBezTo>
                  <a:cubicBezTo>
                    <a:pt x="140970" y="2699098"/>
                    <a:pt x="147542" y="2698431"/>
                    <a:pt x="149543" y="2702146"/>
                  </a:cubicBezTo>
                  <a:cubicBezTo>
                    <a:pt x="143732" y="2710527"/>
                    <a:pt x="138779" y="2739579"/>
                    <a:pt x="149543" y="2738626"/>
                  </a:cubicBezTo>
                  <a:cubicBezTo>
                    <a:pt x="151543" y="2744817"/>
                    <a:pt x="148590" y="2746627"/>
                    <a:pt x="154305" y="2749771"/>
                  </a:cubicBezTo>
                  <a:cubicBezTo>
                    <a:pt x="152019" y="2750628"/>
                    <a:pt x="150400" y="2752247"/>
                    <a:pt x="149543" y="2754533"/>
                  </a:cubicBezTo>
                  <a:cubicBezTo>
                    <a:pt x="158496" y="2754342"/>
                    <a:pt x="146685" y="2762534"/>
                    <a:pt x="151162" y="2762439"/>
                  </a:cubicBezTo>
                  <a:cubicBezTo>
                    <a:pt x="151829" y="2760439"/>
                    <a:pt x="153162" y="2759200"/>
                    <a:pt x="155924" y="2759200"/>
                  </a:cubicBezTo>
                  <a:cubicBezTo>
                    <a:pt x="155924" y="2760819"/>
                    <a:pt x="157258" y="2761105"/>
                    <a:pt x="157544" y="2762439"/>
                  </a:cubicBezTo>
                  <a:cubicBezTo>
                    <a:pt x="156020" y="2765296"/>
                    <a:pt x="155543" y="2771678"/>
                    <a:pt x="151257" y="2767201"/>
                  </a:cubicBezTo>
                  <a:cubicBezTo>
                    <a:pt x="151543" y="2773869"/>
                    <a:pt x="155924" y="2777202"/>
                    <a:pt x="160782" y="2775107"/>
                  </a:cubicBezTo>
                  <a:cubicBezTo>
                    <a:pt x="156496" y="2781393"/>
                    <a:pt x="163640" y="2787394"/>
                    <a:pt x="165545" y="2792538"/>
                  </a:cubicBezTo>
                  <a:cubicBezTo>
                    <a:pt x="160687" y="2794633"/>
                    <a:pt x="157353" y="2799967"/>
                    <a:pt x="152876" y="2794157"/>
                  </a:cubicBezTo>
                  <a:cubicBezTo>
                    <a:pt x="153829" y="2799777"/>
                    <a:pt x="145352" y="2804063"/>
                    <a:pt x="152876" y="2806825"/>
                  </a:cubicBezTo>
                  <a:cubicBezTo>
                    <a:pt x="158020" y="2803682"/>
                    <a:pt x="147257" y="2803206"/>
                    <a:pt x="152876" y="2800443"/>
                  </a:cubicBezTo>
                  <a:cubicBezTo>
                    <a:pt x="159925" y="2804444"/>
                    <a:pt x="165735" y="2809873"/>
                    <a:pt x="168783" y="2817874"/>
                  </a:cubicBezTo>
                  <a:cubicBezTo>
                    <a:pt x="166688" y="2817874"/>
                    <a:pt x="164592" y="2817874"/>
                    <a:pt x="162401" y="2817874"/>
                  </a:cubicBezTo>
                  <a:cubicBezTo>
                    <a:pt x="158306" y="2829971"/>
                    <a:pt x="172022" y="2824923"/>
                    <a:pt x="175070" y="2833781"/>
                  </a:cubicBezTo>
                  <a:cubicBezTo>
                    <a:pt x="167926" y="2836734"/>
                    <a:pt x="172879" y="2827494"/>
                    <a:pt x="167164" y="2829018"/>
                  </a:cubicBezTo>
                  <a:cubicBezTo>
                    <a:pt x="162878" y="2838734"/>
                    <a:pt x="172307" y="2837496"/>
                    <a:pt x="168783" y="2846449"/>
                  </a:cubicBezTo>
                  <a:cubicBezTo>
                    <a:pt x="174593" y="2846354"/>
                    <a:pt x="176975" y="2854260"/>
                    <a:pt x="171926" y="2855974"/>
                  </a:cubicBezTo>
                  <a:cubicBezTo>
                    <a:pt x="184595" y="2865594"/>
                    <a:pt x="170688" y="2875500"/>
                    <a:pt x="173546" y="2889312"/>
                  </a:cubicBezTo>
                  <a:cubicBezTo>
                    <a:pt x="182880" y="2889502"/>
                    <a:pt x="180118" y="2901790"/>
                    <a:pt x="189452" y="2901980"/>
                  </a:cubicBezTo>
                  <a:cubicBezTo>
                    <a:pt x="189452" y="2905123"/>
                    <a:pt x="185166" y="2903980"/>
                    <a:pt x="186309" y="2908362"/>
                  </a:cubicBezTo>
                  <a:cubicBezTo>
                    <a:pt x="189929" y="2910552"/>
                    <a:pt x="192500" y="2913791"/>
                    <a:pt x="195834" y="2916267"/>
                  </a:cubicBezTo>
                  <a:cubicBezTo>
                    <a:pt x="193262" y="2925792"/>
                    <a:pt x="195358" y="2939318"/>
                    <a:pt x="203740" y="2938461"/>
                  </a:cubicBezTo>
                  <a:cubicBezTo>
                    <a:pt x="203740" y="2941604"/>
                    <a:pt x="199358" y="2940461"/>
                    <a:pt x="200501" y="2944747"/>
                  </a:cubicBezTo>
                  <a:cubicBezTo>
                    <a:pt x="203168" y="2944747"/>
                    <a:pt x="205835" y="2944747"/>
                    <a:pt x="208407" y="2944747"/>
                  </a:cubicBezTo>
                  <a:cubicBezTo>
                    <a:pt x="208883" y="2933698"/>
                    <a:pt x="213741" y="2945319"/>
                    <a:pt x="217932" y="2944747"/>
                  </a:cubicBezTo>
                  <a:cubicBezTo>
                    <a:pt x="219742" y="2938747"/>
                    <a:pt x="216408" y="2937603"/>
                    <a:pt x="221075" y="2935222"/>
                  </a:cubicBezTo>
                  <a:cubicBezTo>
                    <a:pt x="222885" y="2937603"/>
                    <a:pt x="222885" y="2939223"/>
                    <a:pt x="221075" y="2941604"/>
                  </a:cubicBezTo>
                  <a:cubicBezTo>
                    <a:pt x="225743" y="2942938"/>
                    <a:pt x="226219" y="2932174"/>
                    <a:pt x="228981" y="2936841"/>
                  </a:cubicBezTo>
                  <a:cubicBezTo>
                    <a:pt x="228124" y="2937794"/>
                    <a:pt x="222504" y="2941604"/>
                    <a:pt x="227362" y="2943223"/>
                  </a:cubicBezTo>
                  <a:cubicBezTo>
                    <a:pt x="230029" y="2941794"/>
                    <a:pt x="241364" y="2940842"/>
                    <a:pt x="235268" y="2947986"/>
                  </a:cubicBezTo>
                  <a:cubicBezTo>
                    <a:pt x="240316" y="2945605"/>
                    <a:pt x="244602" y="2942557"/>
                    <a:pt x="243173" y="2933698"/>
                  </a:cubicBezTo>
                  <a:cubicBezTo>
                    <a:pt x="247555" y="2937984"/>
                    <a:pt x="244602" y="2931412"/>
                    <a:pt x="247936" y="2930555"/>
                  </a:cubicBezTo>
                  <a:cubicBezTo>
                    <a:pt x="253270" y="2931222"/>
                    <a:pt x="250508" y="2935413"/>
                    <a:pt x="254222" y="2930555"/>
                  </a:cubicBezTo>
                  <a:cubicBezTo>
                    <a:pt x="253079" y="2934460"/>
                    <a:pt x="261175" y="2937032"/>
                    <a:pt x="255842" y="2940080"/>
                  </a:cubicBezTo>
                  <a:cubicBezTo>
                    <a:pt x="251460" y="2941223"/>
                    <a:pt x="256985" y="2932650"/>
                    <a:pt x="252698" y="2933793"/>
                  </a:cubicBezTo>
                  <a:cubicBezTo>
                    <a:pt x="251269" y="2936556"/>
                    <a:pt x="249174" y="2939890"/>
                    <a:pt x="246317" y="2936937"/>
                  </a:cubicBezTo>
                  <a:cubicBezTo>
                    <a:pt x="250412" y="2941794"/>
                    <a:pt x="253746" y="2947509"/>
                    <a:pt x="263747" y="2946462"/>
                  </a:cubicBezTo>
                  <a:cubicBezTo>
                    <a:pt x="262795" y="2942652"/>
                    <a:pt x="261461" y="2939223"/>
                    <a:pt x="262223" y="2933793"/>
                  </a:cubicBezTo>
                  <a:cubicBezTo>
                    <a:pt x="264414" y="2933889"/>
                    <a:pt x="265748" y="2933032"/>
                    <a:pt x="266986" y="2932174"/>
                  </a:cubicBezTo>
                  <a:cubicBezTo>
                    <a:pt x="264795" y="2934174"/>
                    <a:pt x="266033" y="2939699"/>
                    <a:pt x="263843" y="2941699"/>
                  </a:cubicBezTo>
                  <a:cubicBezTo>
                    <a:pt x="266795" y="2942080"/>
                    <a:pt x="272129" y="2948081"/>
                    <a:pt x="273368" y="2944842"/>
                  </a:cubicBezTo>
                  <a:cubicBezTo>
                    <a:pt x="271082" y="2943985"/>
                    <a:pt x="269462" y="2942366"/>
                    <a:pt x="268605" y="2940080"/>
                  </a:cubicBezTo>
                  <a:cubicBezTo>
                    <a:pt x="272225" y="2940556"/>
                    <a:pt x="274701" y="2939890"/>
                    <a:pt x="276511" y="2938556"/>
                  </a:cubicBezTo>
                  <a:cubicBezTo>
                    <a:pt x="270415" y="2946843"/>
                    <a:pt x="285179" y="2943985"/>
                    <a:pt x="279654" y="2952748"/>
                  </a:cubicBezTo>
                  <a:cubicBezTo>
                    <a:pt x="289369" y="2949891"/>
                    <a:pt x="289274" y="2956939"/>
                    <a:pt x="293942" y="2959130"/>
                  </a:cubicBezTo>
                  <a:cubicBezTo>
                    <a:pt x="298990" y="2960464"/>
                    <a:pt x="296132" y="2953891"/>
                    <a:pt x="300228" y="2954367"/>
                  </a:cubicBezTo>
                  <a:cubicBezTo>
                    <a:pt x="302133" y="2960368"/>
                    <a:pt x="311087" y="2971036"/>
                    <a:pt x="316040" y="2963892"/>
                  </a:cubicBezTo>
                  <a:cubicBezTo>
                    <a:pt x="316516" y="2965988"/>
                    <a:pt x="318326" y="2966941"/>
                    <a:pt x="317659" y="2970274"/>
                  </a:cubicBezTo>
                  <a:cubicBezTo>
                    <a:pt x="322993" y="2970846"/>
                    <a:pt x="320135" y="2963226"/>
                    <a:pt x="327184" y="2965512"/>
                  </a:cubicBezTo>
                  <a:cubicBezTo>
                    <a:pt x="339471" y="2970655"/>
                    <a:pt x="358902" y="2978085"/>
                    <a:pt x="366808" y="2992467"/>
                  </a:cubicBezTo>
                  <a:cubicBezTo>
                    <a:pt x="391478" y="2999516"/>
                    <a:pt x="414052" y="3008660"/>
                    <a:pt x="435007" y="3019423"/>
                  </a:cubicBezTo>
                  <a:cubicBezTo>
                    <a:pt x="466916" y="3021138"/>
                    <a:pt x="465296" y="2989419"/>
                    <a:pt x="499967" y="2993991"/>
                  </a:cubicBezTo>
                  <a:cubicBezTo>
                    <a:pt x="505111" y="2986943"/>
                    <a:pt x="514826" y="2984466"/>
                    <a:pt x="522161" y="2979704"/>
                  </a:cubicBezTo>
                  <a:cubicBezTo>
                    <a:pt x="525113" y="2978180"/>
                    <a:pt x="527495" y="2984466"/>
                    <a:pt x="528542" y="2979704"/>
                  </a:cubicBezTo>
                  <a:cubicBezTo>
                    <a:pt x="524351" y="2962083"/>
                    <a:pt x="543592" y="2941128"/>
                    <a:pt x="549116" y="2922649"/>
                  </a:cubicBezTo>
                  <a:cubicBezTo>
                    <a:pt x="559880" y="2910743"/>
                    <a:pt x="564928" y="2893026"/>
                    <a:pt x="564928" y="2870357"/>
                  </a:cubicBezTo>
                  <a:cubicBezTo>
                    <a:pt x="574453" y="2860260"/>
                    <a:pt x="564928" y="2831209"/>
                    <a:pt x="588740" y="2835496"/>
                  </a:cubicBezTo>
                  <a:cubicBezTo>
                    <a:pt x="584168" y="2820922"/>
                    <a:pt x="604552" y="2819970"/>
                    <a:pt x="612553" y="2819684"/>
                  </a:cubicBezTo>
                  <a:cubicBezTo>
                    <a:pt x="625888" y="2819208"/>
                    <a:pt x="644652" y="2823399"/>
                    <a:pt x="650557" y="2829209"/>
                  </a:cubicBezTo>
                  <a:cubicBezTo>
                    <a:pt x="656082" y="2828923"/>
                    <a:pt x="661702" y="2829304"/>
                    <a:pt x="667322" y="2829685"/>
                  </a:cubicBezTo>
                  <a:cubicBezTo>
                    <a:pt x="668941" y="2832543"/>
                    <a:pt x="669703" y="2836162"/>
                    <a:pt x="670941" y="2839401"/>
                  </a:cubicBezTo>
                  <a:cubicBezTo>
                    <a:pt x="679132" y="2843401"/>
                    <a:pt x="686276" y="2848545"/>
                    <a:pt x="695420" y="2851593"/>
                  </a:cubicBezTo>
                  <a:cubicBezTo>
                    <a:pt x="706469" y="2866261"/>
                    <a:pt x="710184" y="2884644"/>
                    <a:pt x="707612" y="2900456"/>
                  </a:cubicBezTo>
                  <a:cubicBezTo>
                    <a:pt x="706850" y="2905218"/>
                    <a:pt x="702469" y="2909695"/>
                    <a:pt x="702183" y="2914077"/>
                  </a:cubicBezTo>
                  <a:cubicBezTo>
                    <a:pt x="700945" y="2934841"/>
                    <a:pt x="721900" y="2944557"/>
                    <a:pt x="740188" y="2946652"/>
                  </a:cubicBezTo>
                  <a:cubicBezTo>
                    <a:pt x="745807" y="2947319"/>
                    <a:pt x="750284" y="2945414"/>
                    <a:pt x="755142" y="2946652"/>
                  </a:cubicBezTo>
                  <a:cubicBezTo>
                    <a:pt x="764667" y="2949129"/>
                    <a:pt x="771144" y="2956463"/>
                    <a:pt x="782288" y="2960178"/>
                  </a:cubicBezTo>
                  <a:cubicBezTo>
                    <a:pt x="801338" y="2966559"/>
                    <a:pt x="816578" y="2982561"/>
                    <a:pt x="835247" y="2980561"/>
                  </a:cubicBezTo>
                  <a:cubicBezTo>
                    <a:pt x="846011" y="2987515"/>
                    <a:pt x="851630" y="2999516"/>
                    <a:pt x="869156" y="2999611"/>
                  </a:cubicBezTo>
                  <a:cubicBezTo>
                    <a:pt x="876967" y="3002469"/>
                    <a:pt x="879348" y="3008565"/>
                    <a:pt x="886778" y="3009136"/>
                  </a:cubicBezTo>
                  <a:cubicBezTo>
                    <a:pt x="918591" y="3011613"/>
                    <a:pt x="899160" y="2967893"/>
                    <a:pt x="919353" y="2956177"/>
                  </a:cubicBezTo>
                  <a:cubicBezTo>
                    <a:pt x="964121" y="2975323"/>
                    <a:pt x="975074" y="2915029"/>
                    <a:pt x="1008983" y="2914077"/>
                  </a:cubicBezTo>
                  <a:cubicBezTo>
                    <a:pt x="1018223" y="2913791"/>
                    <a:pt x="1060133" y="2925602"/>
                    <a:pt x="1066038" y="2935794"/>
                  </a:cubicBezTo>
                  <a:cubicBezTo>
                    <a:pt x="1089184" y="2935317"/>
                    <a:pt x="1110425" y="2928936"/>
                    <a:pt x="1128522" y="2922268"/>
                  </a:cubicBezTo>
                  <a:cubicBezTo>
                    <a:pt x="1143000" y="2916934"/>
                    <a:pt x="1157383" y="2911505"/>
                    <a:pt x="1163765" y="2900551"/>
                  </a:cubicBezTo>
                  <a:cubicBezTo>
                    <a:pt x="1172051" y="2886359"/>
                    <a:pt x="1169861" y="2866833"/>
                    <a:pt x="1180052" y="2850355"/>
                  </a:cubicBezTo>
                  <a:cubicBezTo>
                    <a:pt x="1178052" y="2805111"/>
                    <a:pt x="1185767" y="2759010"/>
                    <a:pt x="1195959" y="2720624"/>
                  </a:cubicBezTo>
                  <a:cubicBezTo>
                    <a:pt x="1196531" y="2721291"/>
                    <a:pt x="1197483" y="2721576"/>
                    <a:pt x="1198817" y="2721386"/>
                  </a:cubicBezTo>
                  <a:cubicBezTo>
                    <a:pt x="1198817" y="2718909"/>
                    <a:pt x="1198817" y="2716433"/>
                    <a:pt x="1198817" y="2713957"/>
                  </a:cubicBezTo>
                  <a:cubicBezTo>
                    <a:pt x="1198436" y="2713861"/>
                    <a:pt x="1198150" y="2714052"/>
                    <a:pt x="1197769" y="2714052"/>
                  </a:cubicBezTo>
                  <a:cubicBezTo>
                    <a:pt x="1198245" y="2712432"/>
                    <a:pt x="1198626" y="2710718"/>
                    <a:pt x="1199102" y="2709194"/>
                  </a:cubicBezTo>
                  <a:cubicBezTo>
                    <a:pt x="1192435" y="2702336"/>
                    <a:pt x="1187672" y="2693478"/>
                    <a:pt x="1176052" y="2691573"/>
                  </a:cubicBezTo>
                  <a:cubicBezTo>
                    <a:pt x="1175480" y="2679857"/>
                    <a:pt x="1183577" y="2677761"/>
                    <a:pt x="1189577" y="2679381"/>
                  </a:cubicBezTo>
                  <a:cubicBezTo>
                    <a:pt x="1194626" y="2671666"/>
                    <a:pt x="1199102" y="2659474"/>
                    <a:pt x="1192340" y="2650901"/>
                  </a:cubicBezTo>
                  <a:cubicBezTo>
                    <a:pt x="1199388" y="2618421"/>
                    <a:pt x="1204341" y="2587083"/>
                    <a:pt x="1209389" y="2556223"/>
                  </a:cubicBezTo>
                  <a:cubicBezTo>
                    <a:pt x="1210056" y="2556794"/>
                    <a:pt x="1210628" y="2557366"/>
                    <a:pt x="1211199" y="2557842"/>
                  </a:cubicBezTo>
                  <a:cubicBezTo>
                    <a:pt x="1211199" y="2556127"/>
                    <a:pt x="1211771" y="2555080"/>
                    <a:pt x="1212437" y="2554127"/>
                  </a:cubicBezTo>
                  <a:cubicBezTo>
                    <a:pt x="1211199" y="2553936"/>
                    <a:pt x="1210628" y="2553174"/>
                    <a:pt x="1209961" y="2552317"/>
                  </a:cubicBezTo>
                  <a:cubicBezTo>
                    <a:pt x="1210247" y="2550412"/>
                    <a:pt x="1210532" y="2548602"/>
                    <a:pt x="1210913" y="2546698"/>
                  </a:cubicBezTo>
                  <a:cubicBezTo>
                    <a:pt x="1211390" y="2546698"/>
                    <a:pt x="1211961" y="2546698"/>
                    <a:pt x="1212437" y="2546698"/>
                  </a:cubicBezTo>
                  <a:cubicBezTo>
                    <a:pt x="1213961" y="2543649"/>
                    <a:pt x="1214247" y="2539363"/>
                    <a:pt x="1214914" y="2535553"/>
                  </a:cubicBezTo>
                  <a:cubicBezTo>
                    <a:pt x="1213485" y="2534982"/>
                    <a:pt x="1212914" y="2535363"/>
                    <a:pt x="1212628" y="2536030"/>
                  </a:cubicBezTo>
                  <a:cubicBezTo>
                    <a:pt x="1218057" y="2503454"/>
                    <a:pt x="1223867" y="2471164"/>
                    <a:pt x="1232630" y="2438113"/>
                  </a:cubicBezTo>
                  <a:cubicBezTo>
                    <a:pt x="1232821" y="2438398"/>
                    <a:pt x="1233011" y="2438779"/>
                    <a:pt x="1233487" y="2438874"/>
                  </a:cubicBezTo>
                  <a:cubicBezTo>
                    <a:pt x="1235202" y="2438113"/>
                    <a:pt x="1233678" y="2434112"/>
                    <a:pt x="1235964" y="2433922"/>
                  </a:cubicBezTo>
                  <a:cubicBezTo>
                    <a:pt x="1238536" y="2437160"/>
                    <a:pt x="1244156" y="2437255"/>
                    <a:pt x="1243394" y="2443827"/>
                  </a:cubicBezTo>
                  <a:cubicBezTo>
                    <a:pt x="1239583" y="2442970"/>
                    <a:pt x="1241012" y="2442970"/>
                    <a:pt x="1237202" y="2443827"/>
                  </a:cubicBezTo>
                  <a:cubicBezTo>
                    <a:pt x="1236440" y="2447828"/>
                    <a:pt x="1239488" y="2447638"/>
                    <a:pt x="1237202" y="2450019"/>
                  </a:cubicBezTo>
                  <a:cubicBezTo>
                    <a:pt x="1241108" y="2451448"/>
                    <a:pt x="1240250" y="2448114"/>
                    <a:pt x="1242155" y="2447542"/>
                  </a:cubicBezTo>
                  <a:cubicBezTo>
                    <a:pt x="1248537" y="2453924"/>
                    <a:pt x="1239393" y="2460687"/>
                    <a:pt x="1238441" y="2467354"/>
                  </a:cubicBezTo>
                  <a:cubicBezTo>
                    <a:pt x="1245489" y="2469355"/>
                    <a:pt x="1242917" y="2481070"/>
                    <a:pt x="1245870" y="2487166"/>
                  </a:cubicBezTo>
                  <a:cubicBezTo>
                    <a:pt x="1243489" y="2488785"/>
                    <a:pt x="1242346" y="2490976"/>
                    <a:pt x="1241584" y="2493357"/>
                  </a:cubicBezTo>
                  <a:cubicBezTo>
                    <a:pt x="1241489" y="2492976"/>
                    <a:pt x="1241298" y="2492596"/>
                    <a:pt x="1240917" y="2492119"/>
                  </a:cubicBezTo>
                  <a:cubicBezTo>
                    <a:pt x="1233583" y="2487166"/>
                    <a:pt x="1225868" y="2504883"/>
                    <a:pt x="1235964" y="2502025"/>
                  </a:cubicBezTo>
                  <a:cubicBezTo>
                    <a:pt x="1234154" y="2500977"/>
                    <a:pt x="1232059" y="2500120"/>
                    <a:pt x="1232249" y="2497072"/>
                  </a:cubicBezTo>
                  <a:cubicBezTo>
                    <a:pt x="1233964" y="2497072"/>
                    <a:pt x="1235012" y="2496501"/>
                    <a:pt x="1235964" y="2495834"/>
                  </a:cubicBezTo>
                  <a:cubicBezTo>
                    <a:pt x="1236155" y="2497644"/>
                    <a:pt x="1235488" y="2500406"/>
                    <a:pt x="1237202" y="2500787"/>
                  </a:cubicBezTo>
                  <a:cubicBezTo>
                    <a:pt x="1237298" y="2498120"/>
                    <a:pt x="1240155" y="2496596"/>
                    <a:pt x="1241203" y="2494977"/>
                  </a:cubicBezTo>
                  <a:cubicBezTo>
                    <a:pt x="1239965" y="2501073"/>
                    <a:pt x="1241108" y="2508121"/>
                    <a:pt x="1235964" y="2511931"/>
                  </a:cubicBezTo>
                  <a:cubicBezTo>
                    <a:pt x="1236059" y="2516789"/>
                    <a:pt x="1236821" y="2520980"/>
                    <a:pt x="1239679" y="2523075"/>
                  </a:cubicBezTo>
                  <a:cubicBezTo>
                    <a:pt x="1235774" y="2527457"/>
                    <a:pt x="1236059" y="2530505"/>
                    <a:pt x="1239679" y="2534220"/>
                  </a:cubicBezTo>
                  <a:cubicBezTo>
                    <a:pt x="1235012" y="2535553"/>
                    <a:pt x="1235678" y="2531648"/>
                    <a:pt x="1233487" y="2530505"/>
                  </a:cubicBezTo>
                  <a:cubicBezTo>
                    <a:pt x="1233678" y="2536125"/>
                    <a:pt x="1232630" y="2540411"/>
                    <a:pt x="1227296" y="2540411"/>
                  </a:cubicBezTo>
                  <a:cubicBezTo>
                    <a:pt x="1227011" y="2542697"/>
                    <a:pt x="1228725" y="2543173"/>
                    <a:pt x="1228535" y="2545364"/>
                  </a:cubicBezTo>
                  <a:cubicBezTo>
                    <a:pt x="1230725" y="2546126"/>
                    <a:pt x="1235774" y="2543840"/>
                    <a:pt x="1235964" y="2546602"/>
                  </a:cubicBezTo>
                  <a:cubicBezTo>
                    <a:pt x="1235678" y="2547555"/>
                    <a:pt x="1235964" y="2549079"/>
                    <a:pt x="1234726" y="2549079"/>
                  </a:cubicBezTo>
                  <a:cubicBezTo>
                    <a:pt x="1229106" y="2550031"/>
                    <a:pt x="1236631" y="2545650"/>
                    <a:pt x="1231011" y="2546602"/>
                  </a:cubicBezTo>
                  <a:cubicBezTo>
                    <a:pt x="1229582" y="2552127"/>
                    <a:pt x="1229678" y="2553174"/>
                    <a:pt x="1232249" y="2557747"/>
                  </a:cubicBezTo>
                  <a:cubicBezTo>
                    <a:pt x="1225963" y="2558032"/>
                    <a:pt x="1226915" y="2563557"/>
                    <a:pt x="1226058" y="2566414"/>
                  </a:cubicBezTo>
                  <a:cubicBezTo>
                    <a:pt x="1223677" y="2566700"/>
                    <a:pt x="1223296" y="2564985"/>
                    <a:pt x="1221105" y="2565176"/>
                  </a:cubicBezTo>
                  <a:cubicBezTo>
                    <a:pt x="1222629" y="2571939"/>
                    <a:pt x="1220915" y="2570605"/>
                    <a:pt x="1218629" y="2575082"/>
                  </a:cubicBezTo>
                  <a:cubicBezTo>
                    <a:pt x="1218724" y="2576701"/>
                    <a:pt x="1220248" y="2576797"/>
                    <a:pt x="1219867" y="2578797"/>
                  </a:cubicBezTo>
                  <a:cubicBezTo>
                    <a:pt x="1224058" y="2579273"/>
                    <a:pt x="1221772" y="2573272"/>
                    <a:pt x="1227296" y="2575082"/>
                  </a:cubicBezTo>
                  <a:cubicBezTo>
                    <a:pt x="1227296" y="2576320"/>
                    <a:pt x="1228344" y="2576511"/>
                    <a:pt x="1228535" y="2577558"/>
                  </a:cubicBezTo>
                  <a:cubicBezTo>
                    <a:pt x="1227677" y="2580797"/>
                    <a:pt x="1221677" y="2578987"/>
                    <a:pt x="1222343" y="2583750"/>
                  </a:cubicBezTo>
                  <a:cubicBezTo>
                    <a:pt x="1227011" y="2582416"/>
                    <a:pt x="1226153" y="2588703"/>
                    <a:pt x="1229773" y="2584988"/>
                  </a:cubicBezTo>
                  <a:cubicBezTo>
                    <a:pt x="1229773" y="2587465"/>
                    <a:pt x="1226439" y="2586607"/>
                    <a:pt x="1227296" y="2589941"/>
                  </a:cubicBezTo>
                  <a:cubicBezTo>
                    <a:pt x="1232630" y="2590417"/>
                    <a:pt x="1232249" y="2596513"/>
                    <a:pt x="1237202" y="2597371"/>
                  </a:cubicBezTo>
                  <a:cubicBezTo>
                    <a:pt x="1228725" y="2598037"/>
                    <a:pt x="1225582" y="2609943"/>
                    <a:pt x="1229773" y="2615944"/>
                  </a:cubicBezTo>
                  <a:cubicBezTo>
                    <a:pt x="1222343" y="2616230"/>
                    <a:pt x="1229773" y="2625469"/>
                    <a:pt x="1227296" y="2627089"/>
                  </a:cubicBezTo>
                  <a:cubicBezTo>
                    <a:pt x="1225487" y="2623850"/>
                    <a:pt x="1223296" y="2621945"/>
                    <a:pt x="1221105" y="2622135"/>
                  </a:cubicBezTo>
                  <a:cubicBezTo>
                    <a:pt x="1220915" y="2619945"/>
                    <a:pt x="1222343" y="2619278"/>
                    <a:pt x="1224820" y="2619659"/>
                  </a:cubicBezTo>
                  <a:cubicBezTo>
                    <a:pt x="1224058" y="2617468"/>
                    <a:pt x="1224153" y="2614516"/>
                    <a:pt x="1222343" y="2613468"/>
                  </a:cubicBezTo>
                  <a:cubicBezTo>
                    <a:pt x="1222058" y="2616992"/>
                    <a:pt x="1220724" y="2618135"/>
                    <a:pt x="1218629" y="2622135"/>
                  </a:cubicBezTo>
                  <a:cubicBezTo>
                    <a:pt x="1223486" y="2623850"/>
                    <a:pt x="1224058" y="2628803"/>
                    <a:pt x="1231011" y="2630803"/>
                  </a:cubicBezTo>
                  <a:cubicBezTo>
                    <a:pt x="1229678" y="2634708"/>
                    <a:pt x="1230440" y="2634042"/>
                    <a:pt x="1232249" y="2636994"/>
                  </a:cubicBezTo>
                  <a:cubicBezTo>
                    <a:pt x="1228344" y="2636423"/>
                    <a:pt x="1227392" y="2638804"/>
                    <a:pt x="1224820" y="2639471"/>
                  </a:cubicBezTo>
                  <a:cubicBezTo>
                    <a:pt x="1223867" y="2643281"/>
                    <a:pt x="1229106" y="2640995"/>
                    <a:pt x="1227296" y="2645662"/>
                  </a:cubicBezTo>
                  <a:cubicBezTo>
                    <a:pt x="1231297" y="2647186"/>
                    <a:pt x="1228249" y="2641662"/>
                    <a:pt x="1232249" y="2643186"/>
                  </a:cubicBezTo>
                  <a:cubicBezTo>
                    <a:pt x="1230058" y="2649949"/>
                    <a:pt x="1231678" y="2653187"/>
                    <a:pt x="1226058" y="2656807"/>
                  </a:cubicBezTo>
                  <a:cubicBezTo>
                    <a:pt x="1227487" y="2656997"/>
                    <a:pt x="1227392" y="2658807"/>
                    <a:pt x="1227296" y="2660521"/>
                  </a:cubicBezTo>
                  <a:cubicBezTo>
                    <a:pt x="1231583" y="2661474"/>
                    <a:pt x="1232059" y="2658616"/>
                    <a:pt x="1235964" y="2659283"/>
                  </a:cubicBezTo>
                  <a:cubicBezTo>
                    <a:pt x="1232535" y="2661093"/>
                    <a:pt x="1238155" y="2664331"/>
                    <a:pt x="1234726" y="2665474"/>
                  </a:cubicBezTo>
                  <a:cubicBezTo>
                    <a:pt x="1232535" y="2665474"/>
                    <a:pt x="1231106" y="2658521"/>
                    <a:pt x="1228535" y="2662998"/>
                  </a:cubicBezTo>
                  <a:cubicBezTo>
                    <a:pt x="1233964" y="2665379"/>
                    <a:pt x="1224344" y="2669284"/>
                    <a:pt x="1228535" y="2670427"/>
                  </a:cubicBezTo>
                  <a:cubicBezTo>
                    <a:pt x="1229963" y="2667189"/>
                    <a:pt x="1233297" y="2672047"/>
                    <a:pt x="1234726" y="2672904"/>
                  </a:cubicBezTo>
                  <a:cubicBezTo>
                    <a:pt x="1228439" y="2683857"/>
                    <a:pt x="1240441" y="2695383"/>
                    <a:pt x="1233487" y="2708908"/>
                  </a:cubicBezTo>
                  <a:cubicBezTo>
                    <a:pt x="1235774" y="2710147"/>
                    <a:pt x="1237583" y="2705193"/>
                    <a:pt x="1238441" y="2708908"/>
                  </a:cubicBezTo>
                  <a:cubicBezTo>
                    <a:pt x="1233869" y="2713004"/>
                    <a:pt x="1239298" y="2711385"/>
                    <a:pt x="1239679" y="2716338"/>
                  </a:cubicBezTo>
                  <a:cubicBezTo>
                    <a:pt x="1238155" y="2718148"/>
                    <a:pt x="1235012" y="2718243"/>
                    <a:pt x="1233487" y="2720052"/>
                  </a:cubicBezTo>
                  <a:cubicBezTo>
                    <a:pt x="1237107" y="2721767"/>
                    <a:pt x="1237298" y="2727006"/>
                    <a:pt x="1237202" y="2732435"/>
                  </a:cubicBezTo>
                  <a:cubicBezTo>
                    <a:pt x="1240727" y="2734054"/>
                    <a:pt x="1240346" y="2725863"/>
                    <a:pt x="1242155" y="2729958"/>
                  </a:cubicBezTo>
                  <a:cubicBezTo>
                    <a:pt x="1239583" y="2731959"/>
                    <a:pt x="1239298" y="2736150"/>
                    <a:pt x="1239679" y="2741103"/>
                  </a:cubicBezTo>
                  <a:cubicBezTo>
                    <a:pt x="1241584" y="2741389"/>
                    <a:pt x="1244251" y="2740626"/>
                    <a:pt x="1244632" y="2742341"/>
                  </a:cubicBezTo>
                  <a:cubicBezTo>
                    <a:pt x="1237393" y="2746913"/>
                    <a:pt x="1246442" y="2760534"/>
                    <a:pt x="1237202" y="2764630"/>
                  </a:cubicBezTo>
                  <a:cubicBezTo>
                    <a:pt x="1239012" y="2765296"/>
                    <a:pt x="1243584" y="2763201"/>
                    <a:pt x="1243394" y="2765868"/>
                  </a:cubicBezTo>
                  <a:cubicBezTo>
                    <a:pt x="1243394" y="2768344"/>
                    <a:pt x="1239965" y="2767487"/>
                    <a:pt x="1240917" y="2770821"/>
                  </a:cubicBezTo>
                  <a:cubicBezTo>
                    <a:pt x="1243108" y="2771488"/>
                    <a:pt x="1246061" y="2771488"/>
                    <a:pt x="1247108" y="2773297"/>
                  </a:cubicBezTo>
                  <a:cubicBezTo>
                    <a:pt x="1240917" y="2777869"/>
                    <a:pt x="1250537" y="2778822"/>
                    <a:pt x="1248347" y="2783203"/>
                  </a:cubicBezTo>
                  <a:cubicBezTo>
                    <a:pt x="1243012" y="2779489"/>
                    <a:pt x="1250442" y="2786347"/>
                    <a:pt x="1244632" y="2785680"/>
                  </a:cubicBezTo>
                  <a:cubicBezTo>
                    <a:pt x="1247775" y="2788918"/>
                    <a:pt x="1244727" y="2795681"/>
                    <a:pt x="1247108" y="2801777"/>
                  </a:cubicBezTo>
                  <a:cubicBezTo>
                    <a:pt x="1239107" y="2803206"/>
                    <a:pt x="1241774" y="2793871"/>
                    <a:pt x="1237202" y="2791871"/>
                  </a:cubicBezTo>
                  <a:cubicBezTo>
                    <a:pt x="1235964" y="2793490"/>
                    <a:pt x="1233869" y="2794252"/>
                    <a:pt x="1233487" y="2796824"/>
                  </a:cubicBezTo>
                  <a:cubicBezTo>
                    <a:pt x="1240631" y="2793681"/>
                    <a:pt x="1236155" y="2809873"/>
                    <a:pt x="1243394" y="2810445"/>
                  </a:cubicBezTo>
                  <a:cubicBezTo>
                    <a:pt x="1243679" y="2808064"/>
                    <a:pt x="1241965" y="2807682"/>
                    <a:pt x="1242155" y="2805492"/>
                  </a:cubicBezTo>
                  <a:cubicBezTo>
                    <a:pt x="1243870" y="2805587"/>
                    <a:pt x="1244918" y="2804920"/>
                    <a:pt x="1245870" y="2804253"/>
                  </a:cubicBezTo>
                  <a:cubicBezTo>
                    <a:pt x="1243298" y="2808825"/>
                    <a:pt x="1247680" y="2807492"/>
                    <a:pt x="1247108" y="2812921"/>
                  </a:cubicBezTo>
                  <a:cubicBezTo>
                    <a:pt x="1244918" y="2813016"/>
                    <a:pt x="1243203" y="2812635"/>
                    <a:pt x="1242155" y="2811683"/>
                  </a:cubicBezTo>
                  <a:cubicBezTo>
                    <a:pt x="1243298" y="2817112"/>
                    <a:pt x="1246156" y="2819684"/>
                    <a:pt x="1240917" y="2822827"/>
                  </a:cubicBezTo>
                  <a:cubicBezTo>
                    <a:pt x="1244727" y="2825875"/>
                    <a:pt x="1241870" y="2827875"/>
                    <a:pt x="1243394" y="2832733"/>
                  </a:cubicBezTo>
                  <a:cubicBezTo>
                    <a:pt x="1241774" y="2835781"/>
                    <a:pt x="1239679" y="2830542"/>
                    <a:pt x="1238441" y="2833972"/>
                  </a:cubicBezTo>
                  <a:cubicBezTo>
                    <a:pt x="1238822" y="2841782"/>
                    <a:pt x="1231106" y="2846735"/>
                    <a:pt x="1233487" y="2858736"/>
                  </a:cubicBezTo>
                  <a:cubicBezTo>
                    <a:pt x="1230630" y="2857022"/>
                    <a:pt x="1228820" y="2861975"/>
                    <a:pt x="1228535" y="2858736"/>
                  </a:cubicBezTo>
                  <a:cubicBezTo>
                    <a:pt x="1230440" y="2853212"/>
                    <a:pt x="1230821" y="2850069"/>
                    <a:pt x="1231011" y="2845116"/>
                  </a:cubicBezTo>
                  <a:cubicBezTo>
                    <a:pt x="1224915" y="2847021"/>
                    <a:pt x="1231868" y="2854165"/>
                    <a:pt x="1226058" y="2859975"/>
                  </a:cubicBezTo>
                  <a:cubicBezTo>
                    <a:pt x="1229201" y="2863118"/>
                    <a:pt x="1232821" y="2858070"/>
                    <a:pt x="1234726" y="2862451"/>
                  </a:cubicBezTo>
                  <a:cubicBezTo>
                    <a:pt x="1234535" y="2869214"/>
                    <a:pt x="1231487" y="2874167"/>
                    <a:pt x="1231011" y="2883501"/>
                  </a:cubicBezTo>
                  <a:cubicBezTo>
                    <a:pt x="1236440" y="2884644"/>
                    <a:pt x="1237964" y="2895027"/>
                    <a:pt x="1238441" y="2897122"/>
                  </a:cubicBezTo>
                  <a:cubicBezTo>
                    <a:pt x="1242346" y="2897217"/>
                    <a:pt x="1245870" y="2893789"/>
                    <a:pt x="1245870" y="2899599"/>
                  </a:cubicBezTo>
                  <a:cubicBezTo>
                    <a:pt x="1244060" y="2898170"/>
                    <a:pt x="1242822" y="2898265"/>
                    <a:pt x="1242155" y="2900837"/>
                  </a:cubicBezTo>
                  <a:cubicBezTo>
                    <a:pt x="1245203" y="2902456"/>
                    <a:pt x="1248156" y="2898075"/>
                    <a:pt x="1248347" y="2900837"/>
                  </a:cubicBezTo>
                  <a:cubicBezTo>
                    <a:pt x="1245965" y="2900932"/>
                    <a:pt x="1247489" y="2904933"/>
                    <a:pt x="1244632" y="2904552"/>
                  </a:cubicBezTo>
                  <a:cubicBezTo>
                    <a:pt x="1243489" y="2902361"/>
                    <a:pt x="1242346" y="2900266"/>
                    <a:pt x="1238441" y="2900837"/>
                  </a:cubicBezTo>
                  <a:cubicBezTo>
                    <a:pt x="1238822" y="2903694"/>
                    <a:pt x="1239965" y="2905981"/>
                    <a:pt x="1240917" y="2908266"/>
                  </a:cubicBezTo>
                  <a:cubicBezTo>
                    <a:pt x="1244822" y="2907695"/>
                    <a:pt x="1245299" y="2910457"/>
                    <a:pt x="1249585" y="2909505"/>
                  </a:cubicBezTo>
                  <a:cubicBezTo>
                    <a:pt x="1248632" y="2904933"/>
                    <a:pt x="1247775" y="2901599"/>
                    <a:pt x="1252061" y="2899599"/>
                  </a:cubicBezTo>
                  <a:cubicBezTo>
                    <a:pt x="1252442" y="2902551"/>
                    <a:pt x="1256443" y="2901885"/>
                    <a:pt x="1255776" y="2905790"/>
                  </a:cubicBezTo>
                  <a:cubicBezTo>
                    <a:pt x="1255300" y="2908171"/>
                    <a:pt x="1250918" y="2906742"/>
                    <a:pt x="1252061" y="2910743"/>
                  </a:cubicBezTo>
                  <a:cubicBezTo>
                    <a:pt x="1266063" y="2916267"/>
                    <a:pt x="1271207" y="2906361"/>
                    <a:pt x="1284351" y="2911981"/>
                  </a:cubicBezTo>
                  <a:cubicBezTo>
                    <a:pt x="1284256" y="2913505"/>
                    <a:pt x="1282732" y="2913696"/>
                    <a:pt x="1283113" y="2915696"/>
                  </a:cubicBezTo>
                  <a:cubicBezTo>
                    <a:pt x="1288923" y="2912172"/>
                    <a:pt x="1293495" y="2913982"/>
                    <a:pt x="1299210" y="2909505"/>
                  </a:cubicBezTo>
                  <a:cubicBezTo>
                    <a:pt x="1321308" y="2911029"/>
                    <a:pt x="1321213" y="2934556"/>
                    <a:pt x="1332643" y="2946748"/>
                  </a:cubicBezTo>
                  <a:cubicBezTo>
                    <a:pt x="1333405" y="2942557"/>
                    <a:pt x="1331024" y="2935222"/>
                    <a:pt x="1333881" y="2933127"/>
                  </a:cubicBezTo>
                  <a:cubicBezTo>
                    <a:pt x="1337501" y="2933984"/>
                    <a:pt x="1342644" y="2933508"/>
                    <a:pt x="1343787" y="2936841"/>
                  </a:cubicBezTo>
                  <a:cubicBezTo>
                    <a:pt x="1342549" y="2940271"/>
                    <a:pt x="1340739" y="2949129"/>
                    <a:pt x="1346264" y="2949224"/>
                  </a:cubicBezTo>
                  <a:cubicBezTo>
                    <a:pt x="1349121" y="2943890"/>
                    <a:pt x="1343787" y="2937127"/>
                    <a:pt x="1347502" y="2931889"/>
                  </a:cubicBezTo>
                  <a:cubicBezTo>
                    <a:pt x="1350645" y="2931698"/>
                    <a:pt x="1351407" y="2933793"/>
                    <a:pt x="1352455" y="2935603"/>
                  </a:cubicBezTo>
                  <a:cubicBezTo>
                    <a:pt x="1350550" y="2937508"/>
                    <a:pt x="1350264" y="2944081"/>
                    <a:pt x="1354931" y="2943033"/>
                  </a:cubicBezTo>
                  <a:cubicBezTo>
                    <a:pt x="1356455" y="2937318"/>
                    <a:pt x="1351121" y="2932079"/>
                    <a:pt x="1354931" y="2928174"/>
                  </a:cubicBezTo>
                  <a:cubicBezTo>
                    <a:pt x="1356360" y="2928841"/>
                    <a:pt x="1357694" y="2929507"/>
                    <a:pt x="1358646" y="2930650"/>
                  </a:cubicBezTo>
                  <a:cubicBezTo>
                    <a:pt x="1357408" y="2943128"/>
                    <a:pt x="1360456" y="2952843"/>
                    <a:pt x="1362361" y="2966655"/>
                  </a:cubicBezTo>
                  <a:cubicBezTo>
                    <a:pt x="1369314" y="2961988"/>
                    <a:pt x="1365123" y="2946176"/>
                    <a:pt x="1371029" y="2940651"/>
                  </a:cubicBezTo>
                  <a:cubicBezTo>
                    <a:pt x="1377029" y="2963035"/>
                    <a:pt x="1376362" y="2984943"/>
                    <a:pt x="1379696" y="3008850"/>
                  </a:cubicBezTo>
                  <a:cubicBezTo>
                    <a:pt x="1381506" y="3009517"/>
                    <a:pt x="1386078" y="3007422"/>
                    <a:pt x="1385887" y="3010089"/>
                  </a:cubicBezTo>
                  <a:cubicBezTo>
                    <a:pt x="1389412" y="3015804"/>
                    <a:pt x="1385602" y="3022757"/>
                    <a:pt x="1389602" y="3026186"/>
                  </a:cubicBezTo>
                  <a:cubicBezTo>
                    <a:pt x="1389888" y="3019899"/>
                    <a:pt x="1394651" y="3017994"/>
                    <a:pt x="1397032" y="3013803"/>
                  </a:cubicBezTo>
                  <a:cubicBezTo>
                    <a:pt x="1399604" y="3014184"/>
                    <a:pt x="1399508" y="3017137"/>
                    <a:pt x="1400747" y="3018757"/>
                  </a:cubicBezTo>
                  <a:cubicBezTo>
                    <a:pt x="1400270" y="3021995"/>
                    <a:pt x="1397032" y="3022471"/>
                    <a:pt x="1397032" y="3026186"/>
                  </a:cubicBezTo>
                  <a:cubicBezTo>
                    <a:pt x="1403318" y="3026567"/>
                    <a:pt x="1407795" y="3028758"/>
                    <a:pt x="1409414" y="3033616"/>
                  </a:cubicBezTo>
                  <a:cubicBezTo>
                    <a:pt x="1416463" y="3004659"/>
                    <a:pt x="1409129" y="2953034"/>
                    <a:pt x="1423035" y="2935699"/>
                  </a:cubicBezTo>
                  <a:cubicBezTo>
                    <a:pt x="1425226" y="2940080"/>
                    <a:pt x="1423892" y="2947986"/>
                    <a:pt x="1427988" y="2950557"/>
                  </a:cubicBezTo>
                  <a:cubicBezTo>
                    <a:pt x="1430179" y="2934556"/>
                    <a:pt x="1433132" y="2919411"/>
                    <a:pt x="1441609" y="2909600"/>
                  </a:cubicBezTo>
                  <a:cubicBezTo>
                    <a:pt x="1434179" y="2894836"/>
                    <a:pt x="1442847" y="2885407"/>
                    <a:pt x="1440371" y="2869976"/>
                  </a:cubicBezTo>
                  <a:cubicBezTo>
                    <a:pt x="1441514" y="2872548"/>
                    <a:pt x="1436275" y="2874643"/>
                    <a:pt x="1436656" y="2872452"/>
                  </a:cubicBezTo>
                  <a:cubicBezTo>
                    <a:pt x="1436180" y="2866738"/>
                    <a:pt x="1440275" y="2856165"/>
                    <a:pt x="1432941" y="2853879"/>
                  </a:cubicBezTo>
                  <a:cubicBezTo>
                    <a:pt x="1437513" y="2850640"/>
                    <a:pt x="1433989" y="2839210"/>
                    <a:pt x="1439132" y="2836543"/>
                  </a:cubicBezTo>
                  <a:cubicBezTo>
                    <a:pt x="1447419" y="2836924"/>
                    <a:pt x="1458849" y="2835115"/>
                    <a:pt x="1460183" y="2845211"/>
                  </a:cubicBezTo>
                  <a:cubicBezTo>
                    <a:pt x="1467898" y="2840067"/>
                    <a:pt x="1470755" y="2832162"/>
                    <a:pt x="1479995" y="2827875"/>
                  </a:cubicBezTo>
                  <a:cubicBezTo>
                    <a:pt x="1486281" y="2825018"/>
                    <a:pt x="1496092" y="2826256"/>
                    <a:pt x="1498568" y="2817969"/>
                  </a:cubicBezTo>
                  <a:cubicBezTo>
                    <a:pt x="1497616" y="2814350"/>
                    <a:pt x="1492663" y="2814826"/>
                    <a:pt x="1493615" y="2809302"/>
                  </a:cubicBezTo>
                  <a:cubicBezTo>
                    <a:pt x="1501521" y="2812255"/>
                    <a:pt x="1496282" y="2802063"/>
                    <a:pt x="1501045" y="2801872"/>
                  </a:cubicBezTo>
                  <a:cubicBezTo>
                    <a:pt x="1502474" y="2803301"/>
                    <a:pt x="1505426" y="2803301"/>
                    <a:pt x="1508474" y="2803110"/>
                  </a:cubicBezTo>
                  <a:cubicBezTo>
                    <a:pt x="1524286" y="2783013"/>
                    <a:pt x="1533525" y="2814445"/>
                    <a:pt x="1539526" y="2826637"/>
                  </a:cubicBezTo>
                  <a:cubicBezTo>
                    <a:pt x="1562576" y="2825399"/>
                    <a:pt x="1552766" y="2803587"/>
                    <a:pt x="1555623" y="2795681"/>
                  </a:cubicBezTo>
                  <a:cubicBezTo>
                    <a:pt x="1555909" y="2791681"/>
                    <a:pt x="1550765" y="2793109"/>
                    <a:pt x="1550670" y="2789490"/>
                  </a:cubicBezTo>
                  <a:cubicBezTo>
                    <a:pt x="1552289" y="2787775"/>
                    <a:pt x="1556099" y="2788251"/>
                    <a:pt x="1559338" y="2788251"/>
                  </a:cubicBezTo>
                  <a:cubicBezTo>
                    <a:pt x="1554385" y="2774631"/>
                    <a:pt x="1548575" y="2761867"/>
                    <a:pt x="1542002" y="2749866"/>
                  </a:cubicBezTo>
                  <a:cubicBezTo>
                    <a:pt x="1540669" y="2753961"/>
                    <a:pt x="1535430" y="2754057"/>
                    <a:pt x="1530858" y="2754819"/>
                  </a:cubicBezTo>
                  <a:cubicBezTo>
                    <a:pt x="1531049" y="2749199"/>
                    <a:pt x="1524572" y="2743770"/>
                    <a:pt x="1528382" y="2738722"/>
                  </a:cubicBezTo>
                  <a:cubicBezTo>
                    <a:pt x="1530763" y="2738436"/>
                    <a:pt x="1531144" y="2740150"/>
                    <a:pt x="1533335" y="2739960"/>
                  </a:cubicBezTo>
                  <a:cubicBezTo>
                    <a:pt x="1529715" y="2734816"/>
                    <a:pt x="1535240" y="2724815"/>
                    <a:pt x="1530858" y="2722624"/>
                  </a:cubicBezTo>
                  <a:cubicBezTo>
                    <a:pt x="1526286" y="2724720"/>
                    <a:pt x="1529620" y="2734626"/>
                    <a:pt x="1525905" y="2737483"/>
                  </a:cubicBezTo>
                  <a:cubicBezTo>
                    <a:pt x="1520381" y="2729292"/>
                    <a:pt x="1517904" y="2714528"/>
                    <a:pt x="1518476" y="2704050"/>
                  </a:cubicBezTo>
                  <a:cubicBezTo>
                    <a:pt x="1515618" y="2701098"/>
                    <a:pt x="1515142" y="2705956"/>
                    <a:pt x="1512284" y="2706527"/>
                  </a:cubicBezTo>
                  <a:cubicBezTo>
                    <a:pt x="1512570" y="2704336"/>
                    <a:pt x="1508760" y="2700336"/>
                    <a:pt x="1512284" y="2699098"/>
                  </a:cubicBezTo>
                  <a:cubicBezTo>
                    <a:pt x="1513999" y="2699383"/>
                    <a:pt x="1514380" y="2701193"/>
                    <a:pt x="1515999" y="2701574"/>
                  </a:cubicBezTo>
                  <a:cubicBezTo>
                    <a:pt x="1515332" y="2698716"/>
                    <a:pt x="1513523" y="2695288"/>
                    <a:pt x="1515999" y="2692906"/>
                  </a:cubicBezTo>
                  <a:cubicBezTo>
                    <a:pt x="1514380" y="2691668"/>
                    <a:pt x="1511427" y="2691763"/>
                    <a:pt x="1511046" y="2689191"/>
                  </a:cubicBezTo>
                  <a:cubicBezTo>
                    <a:pt x="1514951" y="2689763"/>
                    <a:pt x="1514570" y="2686048"/>
                    <a:pt x="1515999" y="2684239"/>
                  </a:cubicBezTo>
                  <a:cubicBezTo>
                    <a:pt x="1509522" y="2676809"/>
                    <a:pt x="1513332" y="2665093"/>
                    <a:pt x="1517237" y="2659474"/>
                  </a:cubicBezTo>
                  <a:cubicBezTo>
                    <a:pt x="1512284" y="2655282"/>
                    <a:pt x="1517618" y="2643091"/>
                    <a:pt x="1509808" y="2639661"/>
                  </a:cubicBezTo>
                  <a:cubicBezTo>
                    <a:pt x="1511903" y="2648901"/>
                    <a:pt x="1509998" y="2651853"/>
                    <a:pt x="1506093" y="2659474"/>
                  </a:cubicBezTo>
                  <a:cubicBezTo>
                    <a:pt x="1498854" y="2661664"/>
                    <a:pt x="1498568" y="2645757"/>
                    <a:pt x="1504855" y="2645853"/>
                  </a:cubicBezTo>
                  <a:cubicBezTo>
                    <a:pt x="1503712" y="2640519"/>
                    <a:pt x="1499807" y="2641757"/>
                    <a:pt x="1503617" y="2637185"/>
                  </a:cubicBezTo>
                  <a:cubicBezTo>
                    <a:pt x="1495806" y="2629279"/>
                    <a:pt x="1505045" y="2621374"/>
                    <a:pt x="1501140" y="2611182"/>
                  </a:cubicBezTo>
                  <a:cubicBezTo>
                    <a:pt x="1510379" y="2600038"/>
                    <a:pt x="1514285" y="2620135"/>
                    <a:pt x="1518476" y="2621088"/>
                  </a:cubicBezTo>
                  <a:cubicBezTo>
                    <a:pt x="1519714" y="2625279"/>
                    <a:pt x="1516475" y="2631280"/>
                    <a:pt x="1514761" y="2628517"/>
                  </a:cubicBezTo>
                  <a:cubicBezTo>
                    <a:pt x="1514761" y="2626707"/>
                    <a:pt x="1519809" y="2622993"/>
                    <a:pt x="1514761" y="2623564"/>
                  </a:cubicBezTo>
                  <a:cubicBezTo>
                    <a:pt x="1510665" y="2626517"/>
                    <a:pt x="1509712" y="2632613"/>
                    <a:pt x="1508570" y="2638423"/>
                  </a:cubicBezTo>
                  <a:cubicBezTo>
                    <a:pt x="1513237" y="2637757"/>
                    <a:pt x="1513142" y="2638328"/>
                    <a:pt x="1517237" y="2635947"/>
                  </a:cubicBezTo>
                  <a:cubicBezTo>
                    <a:pt x="1518952" y="2639471"/>
                    <a:pt x="1513904" y="2642233"/>
                    <a:pt x="1517237" y="2643376"/>
                  </a:cubicBezTo>
                  <a:cubicBezTo>
                    <a:pt x="1524572" y="2622040"/>
                    <a:pt x="1519619" y="2600323"/>
                    <a:pt x="1528382" y="2578892"/>
                  </a:cubicBezTo>
                  <a:cubicBezTo>
                    <a:pt x="1530191" y="2580321"/>
                    <a:pt x="1531430" y="2580225"/>
                    <a:pt x="1532096" y="2577654"/>
                  </a:cubicBezTo>
                  <a:cubicBezTo>
                    <a:pt x="1530287" y="2577463"/>
                    <a:pt x="1527524" y="2578130"/>
                    <a:pt x="1527143" y="2576416"/>
                  </a:cubicBezTo>
                  <a:cubicBezTo>
                    <a:pt x="1530763" y="2575844"/>
                    <a:pt x="1528096" y="2569081"/>
                    <a:pt x="1530858" y="2567748"/>
                  </a:cubicBezTo>
                  <a:cubicBezTo>
                    <a:pt x="1532573" y="2570129"/>
                    <a:pt x="1531525" y="2575368"/>
                    <a:pt x="1537049" y="2573939"/>
                  </a:cubicBezTo>
                  <a:cubicBezTo>
                    <a:pt x="1537240" y="2570891"/>
                    <a:pt x="1535049" y="2570129"/>
                    <a:pt x="1534573" y="2567748"/>
                  </a:cubicBezTo>
                  <a:cubicBezTo>
                    <a:pt x="1536192" y="2569367"/>
                    <a:pt x="1539145" y="2569367"/>
                    <a:pt x="1539526" y="2566509"/>
                  </a:cubicBezTo>
                  <a:cubicBezTo>
                    <a:pt x="1536383" y="2566414"/>
                    <a:pt x="1534763" y="2564700"/>
                    <a:pt x="1534573" y="2561557"/>
                  </a:cubicBezTo>
                  <a:cubicBezTo>
                    <a:pt x="1539526" y="2535172"/>
                    <a:pt x="1529620" y="2508598"/>
                    <a:pt x="1537049" y="2488405"/>
                  </a:cubicBezTo>
                  <a:cubicBezTo>
                    <a:pt x="1538859" y="2490309"/>
                    <a:pt x="1538669" y="2494215"/>
                    <a:pt x="1540764" y="2495834"/>
                  </a:cubicBezTo>
                  <a:cubicBezTo>
                    <a:pt x="1544765" y="2493357"/>
                    <a:pt x="1543717" y="2492976"/>
                    <a:pt x="1543241" y="2487166"/>
                  </a:cubicBezTo>
                  <a:cubicBezTo>
                    <a:pt x="1545336" y="2487166"/>
                    <a:pt x="1547336" y="2487166"/>
                    <a:pt x="1549432" y="2487166"/>
                  </a:cubicBezTo>
                  <a:cubicBezTo>
                    <a:pt x="1553337" y="2494405"/>
                    <a:pt x="1544193" y="2507835"/>
                    <a:pt x="1556861" y="2506978"/>
                  </a:cubicBezTo>
                  <a:cubicBezTo>
                    <a:pt x="1560767" y="2503073"/>
                    <a:pt x="1557719" y="2492119"/>
                    <a:pt x="1561814" y="2488405"/>
                  </a:cubicBezTo>
                  <a:cubicBezTo>
                    <a:pt x="1570863" y="2489166"/>
                    <a:pt x="1565339" y="2499549"/>
                    <a:pt x="1568006" y="2504502"/>
                  </a:cubicBezTo>
                  <a:cubicBezTo>
                    <a:pt x="1561052" y="2512884"/>
                    <a:pt x="1556004" y="2523075"/>
                    <a:pt x="1545717" y="2528028"/>
                  </a:cubicBezTo>
                  <a:cubicBezTo>
                    <a:pt x="1545431" y="2541173"/>
                    <a:pt x="1548194" y="2551079"/>
                    <a:pt x="1549432" y="2562699"/>
                  </a:cubicBezTo>
                  <a:cubicBezTo>
                    <a:pt x="1543145" y="2571939"/>
                    <a:pt x="1558004" y="2576797"/>
                    <a:pt x="1559338" y="2586226"/>
                  </a:cubicBezTo>
                  <a:cubicBezTo>
                    <a:pt x="1560957" y="2579559"/>
                    <a:pt x="1560671" y="2571082"/>
                    <a:pt x="1564291" y="2566414"/>
                  </a:cubicBezTo>
                  <a:cubicBezTo>
                    <a:pt x="1562481" y="2563652"/>
                    <a:pt x="1561243" y="2567938"/>
                    <a:pt x="1560576" y="2565176"/>
                  </a:cubicBezTo>
                  <a:cubicBezTo>
                    <a:pt x="1560671" y="2562985"/>
                    <a:pt x="1560290" y="2561271"/>
                    <a:pt x="1559338" y="2560223"/>
                  </a:cubicBezTo>
                  <a:cubicBezTo>
                    <a:pt x="1561052" y="2560699"/>
                    <a:pt x="1561433" y="2561747"/>
                    <a:pt x="1563053" y="2560223"/>
                  </a:cubicBezTo>
                  <a:cubicBezTo>
                    <a:pt x="1558481" y="2531934"/>
                    <a:pt x="1586770" y="2554603"/>
                    <a:pt x="1594009" y="2540411"/>
                  </a:cubicBezTo>
                  <a:cubicBezTo>
                    <a:pt x="1606296" y="2541268"/>
                    <a:pt x="1614107" y="2546793"/>
                    <a:pt x="1622489" y="2551555"/>
                  </a:cubicBezTo>
                  <a:cubicBezTo>
                    <a:pt x="1634681" y="2545650"/>
                    <a:pt x="1643634" y="2543364"/>
                    <a:pt x="1658398" y="2544126"/>
                  </a:cubicBezTo>
                  <a:cubicBezTo>
                    <a:pt x="1659922" y="2539840"/>
                    <a:pt x="1661732" y="2535934"/>
                    <a:pt x="1660874" y="2529267"/>
                  </a:cubicBezTo>
                  <a:cubicBezTo>
                    <a:pt x="1650873" y="2523171"/>
                    <a:pt x="1643729" y="2525457"/>
                    <a:pt x="1635347" y="2530219"/>
                  </a:cubicBezTo>
                  <a:close/>
                  <a:moveTo>
                    <a:pt x="1609344" y="2345529"/>
                  </a:moveTo>
                  <a:cubicBezTo>
                    <a:pt x="1608296" y="2348578"/>
                    <a:pt x="1609630" y="2354102"/>
                    <a:pt x="1605629" y="2354197"/>
                  </a:cubicBezTo>
                  <a:cubicBezTo>
                    <a:pt x="1606010" y="2350387"/>
                    <a:pt x="1605439" y="2345720"/>
                    <a:pt x="1609344" y="2345529"/>
                  </a:cubicBezTo>
                  <a:close/>
                  <a:moveTo>
                    <a:pt x="1611821" y="2360388"/>
                  </a:moveTo>
                  <a:cubicBezTo>
                    <a:pt x="1612297" y="2364199"/>
                    <a:pt x="1607820" y="2362960"/>
                    <a:pt x="1605629" y="2364103"/>
                  </a:cubicBezTo>
                  <a:cubicBezTo>
                    <a:pt x="1605058" y="2360198"/>
                    <a:pt x="1608296" y="2360103"/>
                    <a:pt x="1611821" y="2360388"/>
                  </a:cubicBezTo>
                  <a:close/>
                  <a:moveTo>
                    <a:pt x="1614297" y="2397536"/>
                  </a:moveTo>
                  <a:cubicBezTo>
                    <a:pt x="1609439" y="2397536"/>
                    <a:pt x="1612106" y="2393821"/>
                    <a:pt x="1614297" y="2388868"/>
                  </a:cubicBezTo>
                  <a:cubicBezTo>
                    <a:pt x="1619822" y="2387058"/>
                    <a:pt x="1618107" y="2392488"/>
                    <a:pt x="1622965" y="2391345"/>
                  </a:cubicBezTo>
                  <a:cubicBezTo>
                    <a:pt x="1623155" y="2394393"/>
                    <a:pt x="1620965" y="2395155"/>
                    <a:pt x="1620488" y="2397536"/>
                  </a:cubicBezTo>
                  <a:cubicBezTo>
                    <a:pt x="1616107" y="2393440"/>
                    <a:pt x="1615631" y="2400870"/>
                    <a:pt x="1613059" y="2402489"/>
                  </a:cubicBezTo>
                  <a:cubicBezTo>
                    <a:pt x="1613535" y="2404870"/>
                    <a:pt x="1616583" y="2404775"/>
                    <a:pt x="1615535" y="2408680"/>
                  </a:cubicBezTo>
                  <a:cubicBezTo>
                    <a:pt x="1609249" y="2407918"/>
                    <a:pt x="1609439" y="2413348"/>
                    <a:pt x="1610582" y="2421063"/>
                  </a:cubicBezTo>
                  <a:cubicBezTo>
                    <a:pt x="1608392" y="2420967"/>
                    <a:pt x="1608011" y="2422587"/>
                    <a:pt x="1605629" y="2422301"/>
                  </a:cubicBezTo>
                  <a:cubicBezTo>
                    <a:pt x="1606487" y="2414395"/>
                    <a:pt x="1607153" y="2408680"/>
                    <a:pt x="1603153" y="2402489"/>
                  </a:cubicBezTo>
                  <a:cubicBezTo>
                    <a:pt x="1605248" y="2399250"/>
                    <a:pt x="1613059" y="2401727"/>
                    <a:pt x="1614297" y="2397536"/>
                  </a:cubicBezTo>
                  <a:close/>
                  <a:moveTo>
                    <a:pt x="1593247" y="2014536"/>
                  </a:moveTo>
                  <a:cubicBezTo>
                    <a:pt x="1596200" y="2015679"/>
                    <a:pt x="1596485" y="2019489"/>
                    <a:pt x="1596962" y="2023203"/>
                  </a:cubicBezTo>
                  <a:cubicBezTo>
                    <a:pt x="1595533" y="2024632"/>
                    <a:pt x="1592580" y="2024632"/>
                    <a:pt x="1589532" y="2024442"/>
                  </a:cubicBezTo>
                  <a:cubicBezTo>
                    <a:pt x="1588675" y="2019108"/>
                    <a:pt x="1591628" y="2017488"/>
                    <a:pt x="1593247" y="2014536"/>
                  </a:cubicBezTo>
                  <a:close/>
                  <a:moveTo>
                    <a:pt x="1593247" y="1868232"/>
                  </a:moveTo>
                  <a:cubicBezTo>
                    <a:pt x="1594580" y="1871661"/>
                    <a:pt x="1595152" y="1875185"/>
                    <a:pt x="1589532" y="1874423"/>
                  </a:cubicBezTo>
                  <a:cubicBezTo>
                    <a:pt x="1587151" y="1872042"/>
                    <a:pt x="1588199" y="1866898"/>
                    <a:pt x="1593247" y="1868232"/>
                  </a:cubicBezTo>
                  <a:close/>
                  <a:moveTo>
                    <a:pt x="1536192" y="686941"/>
                  </a:moveTo>
                  <a:cubicBezTo>
                    <a:pt x="1535811" y="684941"/>
                    <a:pt x="1537335" y="684846"/>
                    <a:pt x="1537430" y="683226"/>
                  </a:cubicBezTo>
                  <a:cubicBezTo>
                    <a:pt x="1536383" y="680178"/>
                    <a:pt x="1531906" y="680464"/>
                    <a:pt x="1532477" y="675797"/>
                  </a:cubicBezTo>
                  <a:cubicBezTo>
                    <a:pt x="1534858" y="673416"/>
                    <a:pt x="1534763" y="676559"/>
                    <a:pt x="1538669" y="675797"/>
                  </a:cubicBezTo>
                  <a:cubicBezTo>
                    <a:pt x="1537526" y="679226"/>
                    <a:pt x="1541240" y="687417"/>
                    <a:pt x="1536192" y="686941"/>
                  </a:cubicBezTo>
                  <a:close/>
                  <a:moveTo>
                    <a:pt x="1530001" y="642269"/>
                  </a:moveTo>
                  <a:cubicBezTo>
                    <a:pt x="1534573" y="640935"/>
                    <a:pt x="1532382" y="646460"/>
                    <a:pt x="1534954" y="647222"/>
                  </a:cubicBezTo>
                  <a:cubicBezTo>
                    <a:pt x="1534668" y="649032"/>
                    <a:pt x="1531239" y="647698"/>
                    <a:pt x="1531239" y="649698"/>
                  </a:cubicBezTo>
                  <a:cubicBezTo>
                    <a:pt x="1529810" y="649508"/>
                    <a:pt x="1530572" y="648460"/>
                    <a:pt x="1531239" y="648460"/>
                  </a:cubicBezTo>
                  <a:cubicBezTo>
                    <a:pt x="1531239" y="647222"/>
                    <a:pt x="1529715" y="647508"/>
                    <a:pt x="1528762" y="647222"/>
                  </a:cubicBezTo>
                  <a:cubicBezTo>
                    <a:pt x="1528572" y="645031"/>
                    <a:pt x="1530287" y="644650"/>
                    <a:pt x="1530001" y="642269"/>
                  </a:cubicBezTo>
                  <a:close/>
                  <a:moveTo>
                    <a:pt x="1502759" y="430338"/>
                  </a:moveTo>
                  <a:cubicBezTo>
                    <a:pt x="1505331" y="430719"/>
                    <a:pt x="1503998" y="435005"/>
                    <a:pt x="1506474" y="435291"/>
                  </a:cubicBezTo>
                  <a:cubicBezTo>
                    <a:pt x="1506188" y="436719"/>
                    <a:pt x="1505236" y="435957"/>
                    <a:pt x="1505236" y="435291"/>
                  </a:cubicBezTo>
                  <a:cubicBezTo>
                    <a:pt x="1501426" y="437196"/>
                    <a:pt x="1506283" y="440720"/>
                    <a:pt x="1505236" y="443958"/>
                  </a:cubicBezTo>
                  <a:cubicBezTo>
                    <a:pt x="1502664" y="445006"/>
                    <a:pt x="1502759" y="437672"/>
                    <a:pt x="1501521" y="441482"/>
                  </a:cubicBezTo>
                  <a:cubicBezTo>
                    <a:pt x="1498092" y="438815"/>
                    <a:pt x="1501331" y="432338"/>
                    <a:pt x="1502759" y="430338"/>
                  </a:cubicBezTo>
                  <a:close/>
                  <a:moveTo>
                    <a:pt x="1494092" y="471200"/>
                  </a:moveTo>
                  <a:cubicBezTo>
                    <a:pt x="1493615" y="474057"/>
                    <a:pt x="1493330" y="477010"/>
                    <a:pt x="1489139" y="476153"/>
                  </a:cubicBezTo>
                  <a:cubicBezTo>
                    <a:pt x="1489520" y="473295"/>
                    <a:pt x="1489901" y="470343"/>
                    <a:pt x="1494092" y="471200"/>
                  </a:cubicBezTo>
                  <a:close/>
                  <a:moveTo>
                    <a:pt x="44196" y="694180"/>
                  </a:moveTo>
                  <a:cubicBezTo>
                    <a:pt x="44577" y="687513"/>
                    <a:pt x="41624" y="686751"/>
                    <a:pt x="44196" y="681512"/>
                  </a:cubicBezTo>
                  <a:cubicBezTo>
                    <a:pt x="45339" y="685417"/>
                    <a:pt x="53626" y="693513"/>
                    <a:pt x="44196" y="694180"/>
                  </a:cubicBezTo>
                  <a:close/>
                  <a:moveTo>
                    <a:pt x="53626" y="670463"/>
                  </a:moveTo>
                  <a:cubicBezTo>
                    <a:pt x="53626" y="668844"/>
                    <a:pt x="53626" y="667320"/>
                    <a:pt x="53626" y="665700"/>
                  </a:cubicBezTo>
                  <a:cubicBezTo>
                    <a:pt x="55721" y="665700"/>
                    <a:pt x="57912" y="665700"/>
                    <a:pt x="60008" y="665700"/>
                  </a:cubicBezTo>
                  <a:cubicBezTo>
                    <a:pt x="58674" y="667986"/>
                    <a:pt x="58769" y="671796"/>
                    <a:pt x="53626" y="670463"/>
                  </a:cubicBezTo>
                  <a:close/>
                  <a:moveTo>
                    <a:pt x="63151" y="1266442"/>
                  </a:moveTo>
                  <a:cubicBezTo>
                    <a:pt x="62198" y="1260156"/>
                    <a:pt x="66675" y="1259394"/>
                    <a:pt x="71057" y="1258536"/>
                  </a:cubicBezTo>
                  <a:cubicBezTo>
                    <a:pt x="72390" y="1259870"/>
                    <a:pt x="72009" y="1262918"/>
                    <a:pt x="74200" y="1263299"/>
                  </a:cubicBezTo>
                  <a:cubicBezTo>
                    <a:pt x="71914" y="1265585"/>
                    <a:pt x="67342" y="1265775"/>
                    <a:pt x="63151" y="1266442"/>
                  </a:cubicBezTo>
                  <a:close/>
                  <a:moveTo>
                    <a:pt x="50483" y="1320354"/>
                  </a:moveTo>
                  <a:cubicBezTo>
                    <a:pt x="49244" y="1313305"/>
                    <a:pt x="57150" y="1315305"/>
                    <a:pt x="58388" y="1310829"/>
                  </a:cubicBezTo>
                  <a:cubicBezTo>
                    <a:pt x="60103" y="1312067"/>
                    <a:pt x="57150" y="1322068"/>
                    <a:pt x="50483" y="1320354"/>
                  </a:cubicBezTo>
                  <a:close/>
                  <a:moveTo>
                    <a:pt x="63151" y="1318734"/>
                  </a:moveTo>
                  <a:cubicBezTo>
                    <a:pt x="62770" y="1314543"/>
                    <a:pt x="63722" y="1311972"/>
                    <a:pt x="67913" y="1312353"/>
                  </a:cubicBezTo>
                  <a:cubicBezTo>
                    <a:pt x="67628" y="1313686"/>
                    <a:pt x="68580" y="1313877"/>
                    <a:pt x="69533" y="1313972"/>
                  </a:cubicBezTo>
                  <a:cubicBezTo>
                    <a:pt x="70009" y="1318163"/>
                    <a:pt x="67342" y="1319211"/>
                    <a:pt x="63151" y="1318734"/>
                  </a:cubicBezTo>
                  <a:close/>
                  <a:moveTo>
                    <a:pt x="71152" y="1402745"/>
                  </a:moveTo>
                  <a:cubicBezTo>
                    <a:pt x="64675" y="1400745"/>
                    <a:pt x="70295" y="1396649"/>
                    <a:pt x="71152" y="1393220"/>
                  </a:cubicBezTo>
                  <a:cubicBezTo>
                    <a:pt x="74676" y="1393887"/>
                    <a:pt x="72390" y="1401697"/>
                    <a:pt x="71152" y="1402745"/>
                  </a:cubicBezTo>
                  <a:close/>
                  <a:moveTo>
                    <a:pt x="69533" y="1486755"/>
                  </a:moveTo>
                  <a:cubicBezTo>
                    <a:pt x="68199" y="1482279"/>
                    <a:pt x="71723" y="1482660"/>
                    <a:pt x="71152" y="1478850"/>
                  </a:cubicBezTo>
                  <a:cubicBezTo>
                    <a:pt x="74581" y="1480183"/>
                    <a:pt x="75914" y="1487613"/>
                    <a:pt x="69533" y="1486755"/>
                  </a:cubicBezTo>
                  <a:close/>
                  <a:moveTo>
                    <a:pt x="248603" y="2574130"/>
                  </a:moveTo>
                  <a:cubicBezTo>
                    <a:pt x="247841" y="2569272"/>
                    <a:pt x="252603" y="2568510"/>
                    <a:pt x="254984" y="2570986"/>
                  </a:cubicBezTo>
                  <a:cubicBezTo>
                    <a:pt x="253556" y="2573653"/>
                    <a:pt x="251460" y="2577082"/>
                    <a:pt x="248603" y="2574130"/>
                  </a:cubicBezTo>
                  <a:close/>
                  <a:moveTo>
                    <a:pt x="254984" y="1149189"/>
                  </a:moveTo>
                  <a:cubicBezTo>
                    <a:pt x="254889" y="1146522"/>
                    <a:pt x="256127" y="1145094"/>
                    <a:pt x="258128" y="1144427"/>
                  </a:cubicBezTo>
                  <a:cubicBezTo>
                    <a:pt x="256985" y="1142998"/>
                    <a:pt x="255270" y="1142046"/>
                    <a:pt x="253365" y="1141284"/>
                  </a:cubicBezTo>
                  <a:cubicBezTo>
                    <a:pt x="258509" y="1134807"/>
                    <a:pt x="263081" y="1149951"/>
                    <a:pt x="254984" y="1149189"/>
                  </a:cubicBezTo>
                  <a:close/>
                  <a:moveTo>
                    <a:pt x="248603" y="2393440"/>
                  </a:moveTo>
                  <a:cubicBezTo>
                    <a:pt x="246888" y="2395917"/>
                    <a:pt x="244031" y="2397346"/>
                    <a:pt x="242316" y="2399822"/>
                  </a:cubicBezTo>
                  <a:cubicBezTo>
                    <a:pt x="238030" y="2396774"/>
                    <a:pt x="247745" y="2387058"/>
                    <a:pt x="248603" y="2393440"/>
                  </a:cubicBezTo>
                  <a:close/>
                  <a:moveTo>
                    <a:pt x="239078" y="2366484"/>
                  </a:moveTo>
                  <a:cubicBezTo>
                    <a:pt x="240030" y="2371342"/>
                    <a:pt x="239459" y="2377629"/>
                    <a:pt x="245459" y="2377533"/>
                  </a:cubicBezTo>
                  <a:cubicBezTo>
                    <a:pt x="245745" y="2384487"/>
                    <a:pt x="232886" y="2374771"/>
                    <a:pt x="234410" y="2385439"/>
                  </a:cubicBezTo>
                  <a:cubicBezTo>
                    <a:pt x="226028" y="2382391"/>
                    <a:pt x="225838" y="2375914"/>
                    <a:pt x="229648" y="2368008"/>
                  </a:cubicBezTo>
                  <a:cubicBezTo>
                    <a:pt x="234410" y="2369151"/>
                    <a:pt x="234315" y="2365341"/>
                    <a:pt x="239078" y="2366484"/>
                  </a:cubicBezTo>
                  <a:close/>
                  <a:moveTo>
                    <a:pt x="226409" y="2333147"/>
                  </a:moveTo>
                  <a:cubicBezTo>
                    <a:pt x="225171" y="2340100"/>
                    <a:pt x="222028" y="2335814"/>
                    <a:pt x="216884" y="2339529"/>
                  </a:cubicBezTo>
                  <a:cubicBezTo>
                    <a:pt x="214884" y="2335624"/>
                    <a:pt x="221552" y="2332957"/>
                    <a:pt x="216884" y="2331623"/>
                  </a:cubicBezTo>
                  <a:cubicBezTo>
                    <a:pt x="218408" y="2327813"/>
                    <a:pt x="221647" y="2335242"/>
                    <a:pt x="226409" y="2333147"/>
                  </a:cubicBezTo>
                  <a:close/>
                  <a:moveTo>
                    <a:pt x="216884" y="2314097"/>
                  </a:moveTo>
                  <a:cubicBezTo>
                    <a:pt x="211455" y="2310763"/>
                    <a:pt x="216122" y="2300286"/>
                    <a:pt x="221647" y="2304667"/>
                  </a:cubicBezTo>
                  <a:cubicBezTo>
                    <a:pt x="222218" y="2309906"/>
                    <a:pt x="213932" y="2306382"/>
                    <a:pt x="216884" y="2314097"/>
                  </a:cubicBezTo>
                  <a:close/>
                  <a:moveTo>
                    <a:pt x="221647" y="2301524"/>
                  </a:moveTo>
                  <a:cubicBezTo>
                    <a:pt x="216980" y="2301619"/>
                    <a:pt x="216218" y="2294190"/>
                    <a:pt x="218504" y="2291999"/>
                  </a:cubicBezTo>
                  <a:cubicBezTo>
                    <a:pt x="220504" y="2292380"/>
                    <a:pt x="220123" y="2295142"/>
                    <a:pt x="218504" y="2295142"/>
                  </a:cubicBezTo>
                  <a:cubicBezTo>
                    <a:pt x="218599" y="2296761"/>
                    <a:pt x="220504" y="2296380"/>
                    <a:pt x="221647" y="2296761"/>
                  </a:cubicBezTo>
                  <a:cubicBezTo>
                    <a:pt x="221647" y="2298286"/>
                    <a:pt x="221647" y="2299905"/>
                    <a:pt x="221647" y="2301524"/>
                  </a:cubicBezTo>
                  <a:close/>
                  <a:moveTo>
                    <a:pt x="220123" y="2288761"/>
                  </a:moveTo>
                  <a:cubicBezTo>
                    <a:pt x="218789" y="2293428"/>
                    <a:pt x="216122" y="2286665"/>
                    <a:pt x="212217" y="2288761"/>
                  </a:cubicBezTo>
                  <a:cubicBezTo>
                    <a:pt x="217075" y="2283712"/>
                    <a:pt x="209550" y="2282093"/>
                    <a:pt x="210598" y="2276092"/>
                  </a:cubicBezTo>
                  <a:cubicBezTo>
                    <a:pt x="212503" y="2276759"/>
                    <a:pt x="213836" y="2278188"/>
                    <a:pt x="213741" y="2280855"/>
                  </a:cubicBezTo>
                  <a:cubicBezTo>
                    <a:pt x="214789" y="2282950"/>
                    <a:pt x="217170" y="2283807"/>
                    <a:pt x="220123" y="2284093"/>
                  </a:cubicBezTo>
                  <a:cubicBezTo>
                    <a:pt x="220504" y="2286760"/>
                    <a:pt x="217361" y="2288189"/>
                    <a:pt x="220123" y="2288761"/>
                  </a:cubicBezTo>
                  <a:close/>
                  <a:moveTo>
                    <a:pt x="216884" y="2258661"/>
                  </a:moveTo>
                  <a:cubicBezTo>
                    <a:pt x="216218" y="2261043"/>
                    <a:pt x="214884" y="2257995"/>
                    <a:pt x="212122" y="2258661"/>
                  </a:cubicBezTo>
                  <a:cubicBezTo>
                    <a:pt x="212122" y="2255518"/>
                    <a:pt x="212122" y="2252280"/>
                    <a:pt x="212122" y="2249136"/>
                  </a:cubicBezTo>
                  <a:cubicBezTo>
                    <a:pt x="223266" y="2249613"/>
                    <a:pt x="208407" y="2256757"/>
                    <a:pt x="216884" y="2258661"/>
                  </a:cubicBezTo>
                  <a:close/>
                  <a:moveTo>
                    <a:pt x="216884" y="2109691"/>
                  </a:moveTo>
                  <a:cubicBezTo>
                    <a:pt x="219266" y="2105880"/>
                    <a:pt x="218408" y="2122930"/>
                    <a:pt x="212122" y="2120835"/>
                  </a:cubicBezTo>
                  <a:cubicBezTo>
                    <a:pt x="210503" y="2113882"/>
                    <a:pt x="217551" y="2115501"/>
                    <a:pt x="216884" y="2109691"/>
                  </a:cubicBezTo>
                  <a:close/>
                  <a:moveTo>
                    <a:pt x="216884" y="2158840"/>
                  </a:moveTo>
                  <a:cubicBezTo>
                    <a:pt x="214122" y="2159792"/>
                    <a:pt x="217075" y="2166364"/>
                    <a:pt x="213741" y="2166745"/>
                  </a:cubicBezTo>
                  <a:cubicBezTo>
                    <a:pt x="210693" y="2171794"/>
                    <a:pt x="216884" y="2159601"/>
                    <a:pt x="210598" y="2160363"/>
                  </a:cubicBezTo>
                  <a:cubicBezTo>
                    <a:pt x="211074" y="2158268"/>
                    <a:pt x="214598" y="2159125"/>
                    <a:pt x="216884" y="2158840"/>
                  </a:cubicBezTo>
                  <a:close/>
                  <a:moveTo>
                    <a:pt x="205835" y="2093784"/>
                  </a:moveTo>
                  <a:cubicBezTo>
                    <a:pt x="208217" y="2097689"/>
                    <a:pt x="208883" y="2103404"/>
                    <a:pt x="208979" y="2109691"/>
                  </a:cubicBezTo>
                  <a:cubicBezTo>
                    <a:pt x="206407" y="2110167"/>
                    <a:pt x="206216" y="2108166"/>
                    <a:pt x="204216" y="2108071"/>
                  </a:cubicBezTo>
                  <a:cubicBezTo>
                    <a:pt x="207264" y="2113596"/>
                    <a:pt x="200406" y="2113405"/>
                    <a:pt x="202692" y="2122359"/>
                  </a:cubicBezTo>
                  <a:cubicBezTo>
                    <a:pt x="201359" y="2121216"/>
                    <a:pt x="198311" y="2119882"/>
                    <a:pt x="197930" y="2122359"/>
                  </a:cubicBezTo>
                  <a:cubicBezTo>
                    <a:pt x="197644" y="2119311"/>
                    <a:pt x="205740" y="2109881"/>
                    <a:pt x="201073" y="2101690"/>
                  </a:cubicBezTo>
                  <a:cubicBezTo>
                    <a:pt x="203454" y="2102547"/>
                    <a:pt x="205073" y="2104071"/>
                    <a:pt x="207455" y="2104833"/>
                  </a:cubicBezTo>
                  <a:cubicBezTo>
                    <a:pt x="207645" y="2100070"/>
                    <a:pt x="201835" y="2097784"/>
                    <a:pt x="205835" y="2093784"/>
                  </a:cubicBezTo>
                  <a:close/>
                  <a:moveTo>
                    <a:pt x="196310" y="440625"/>
                  </a:moveTo>
                  <a:cubicBezTo>
                    <a:pt x="196787" y="438529"/>
                    <a:pt x="200311" y="439291"/>
                    <a:pt x="202692" y="439005"/>
                  </a:cubicBezTo>
                  <a:cubicBezTo>
                    <a:pt x="202216" y="443863"/>
                    <a:pt x="197739" y="444625"/>
                    <a:pt x="199454" y="451674"/>
                  </a:cubicBezTo>
                  <a:cubicBezTo>
                    <a:pt x="191357" y="450816"/>
                    <a:pt x="198025" y="441291"/>
                    <a:pt x="196310" y="440625"/>
                  </a:cubicBezTo>
                  <a:close/>
                  <a:moveTo>
                    <a:pt x="190024" y="1982913"/>
                  </a:moveTo>
                  <a:cubicBezTo>
                    <a:pt x="186881" y="1980722"/>
                    <a:pt x="181356" y="1981008"/>
                    <a:pt x="182118" y="1975007"/>
                  </a:cubicBezTo>
                  <a:cubicBezTo>
                    <a:pt x="188024" y="1974245"/>
                    <a:pt x="187738" y="1979769"/>
                    <a:pt x="190024" y="1982913"/>
                  </a:cubicBezTo>
                  <a:close/>
                  <a:moveTo>
                    <a:pt x="178880" y="1120614"/>
                  </a:moveTo>
                  <a:cubicBezTo>
                    <a:pt x="174117" y="1119567"/>
                    <a:pt x="173546" y="1114328"/>
                    <a:pt x="174117" y="1107946"/>
                  </a:cubicBezTo>
                  <a:cubicBezTo>
                    <a:pt x="175355" y="1106613"/>
                    <a:pt x="178499" y="1106994"/>
                    <a:pt x="178880" y="1104803"/>
                  </a:cubicBezTo>
                  <a:cubicBezTo>
                    <a:pt x="180975" y="1107851"/>
                    <a:pt x="176213" y="1115280"/>
                    <a:pt x="178880" y="1120614"/>
                  </a:cubicBezTo>
                  <a:close/>
                  <a:moveTo>
                    <a:pt x="174117" y="1905189"/>
                  </a:moveTo>
                  <a:cubicBezTo>
                    <a:pt x="172212" y="1909094"/>
                    <a:pt x="163354" y="1910332"/>
                    <a:pt x="162973" y="1903569"/>
                  </a:cubicBezTo>
                  <a:cubicBezTo>
                    <a:pt x="166783" y="1904141"/>
                    <a:pt x="168974" y="1906141"/>
                    <a:pt x="174117" y="1905189"/>
                  </a:cubicBezTo>
                  <a:close/>
                  <a:moveTo>
                    <a:pt x="170974" y="1884615"/>
                  </a:moveTo>
                  <a:cubicBezTo>
                    <a:pt x="170974" y="1886139"/>
                    <a:pt x="170974" y="1887853"/>
                    <a:pt x="170974" y="1889377"/>
                  </a:cubicBezTo>
                  <a:cubicBezTo>
                    <a:pt x="168688" y="1889282"/>
                    <a:pt x="166497" y="1889091"/>
                    <a:pt x="166211" y="1890996"/>
                  </a:cubicBezTo>
                  <a:cubicBezTo>
                    <a:pt x="162211" y="1889282"/>
                    <a:pt x="167450" y="1883948"/>
                    <a:pt x="170974" y="1884615"/>
                  </a:cubicBezTo>
                  <a:close/>
                  <a:moveTo>
                    <a:pt x="163068" y="1084134"/>
                  </a:moveTo>
                  <a:cubicBezTo>
                    <a:pt x="171545" y="1082038"/>
                    <a:pt x="169926" y="1088991"/>
                    <a:pt x="175736" y="1085753"/>
                  </a:cubicBezTo>
                  <a:cubicBezTo>
                    <a:pt x="171926" y="1090515"/>
                    <a:pt x="172593" y="1093373"/>
                    <a:pt x="178975" y="1095278"/>
                  </a:cubicBezTo>
                  <a:cubicBezTo>
                    <a:pt x="178594" y="1103946"/>
                    <a:pt x="169640" y="1094325"/>
                    <a:pt x="172593" y="1106327"/>
                  </a:cubicBezTo>
                  <a:cubicBezTo>
                    <a:pt x="170498" y="1106327"/>
                    <a:pt x="168402" y="1106327"/>
                    <a:pt x="166307" y="1106327"/>
                  </a:cubicBezTo>
                  <a:cubicBezTo>
                    <a:pt x="166783" y="1099564"/>
                    <a:pt x="161449" y="1098516"/>
                    <a:pt x="163163" y="1090515"/>
                  </a:cubicBezTo>
                  <a:cubicBezTo>
                    <a:pt x="170783" y="1089944"/>
                    <a:pt x="160020" y="1089468"/>
                    <a:pt x="163068" y="1084134"/>
                  </a:cubicBezTo>
                  <a:close/>
                  <a:moveTo>
                    <a:pt x="158306" y="1837085"/>
                  </a:moveTo>
                  <a:cubicBezTo>
                    <a:pt x="159353" y="1838704"/>
                    <a:pt x="161925" y="1838704"/>
                    <a:pt x="161449" y="1841847"/>
                  </a:cubicBezTo>
                  <a:cubicBezTo>
                    <a:pt x="159925" y="1841847"/>
                    <a:pt x="158306" y="1841847"/>
                    <a:pt x="156686" y="1841847"/>
                  </a:cubicBezTo>
                  <a:cubicBezTo>
                    <a:pt x="158496" y="1843752"/>
                    <a:pt x="158115" y="1845086"/>
                    <a:pt x="155067" y="1844991"/>
                  </a:cubicBezTo>
                  <a:cubicBezTo>
                    <a:pt x="158306" y="1840133"/>
                    <a:pt x="153067" y="1836704"/>
                    <a:pt x="156686" y="1832322"/>
                  </a:cubicBezTo>
                  <a:cubicBezTo>
                    <a:pt x="158591" y="1831846"/>
                    <a:pt x="162211" y="1836894"/>
                    <a:pt x="158306" y="1837085"/>
                  </a:cubicBezTo>
                  <a:close/>
                  <a:moveTo>
                    <a:pt x="151924" y="1832322"/>
                  </a:moveTo>
                  <a:cubicBezTo>
                    <a:pt x="150495" y="1827655"/>
                    <a:pt x="150495" y="1827465"/>
                    <a:pt x="151924" y="1822797"/>
                  </a:cubicBezTo>
                  <a:cubicBezTo>
                    <a:pt x="157067" y="1821369"/>
                    <a:pt x="154115" y="1828036"/>
                    <a:pt x="158306" y="1827560"/>
                  </a:cubicBezTo>
                  <a:cubicBezTo>
                    <a:pt x="156877" y="1829846"/>
                    <a:pt x="155924" y="1832608"/>
                    <a:pt x="151924" y="1832322"/>
                  </a:cubicBezTo>
                  <a:close/>
                  <a:moveTo>
                    <a:pt x="153543" y="1794222"/>
                  </a:moveTo>
                  <a:cubicBezTo>
                    <a:pt x="156686" y="1797270"/>
                    <a:pt x="154305" y="1801747"/>
                    <a:pt x="153543" y="1805367"/>
                  </a:cubicBezTo>
                  <a:cubicBezTo>
                    <a:pt x="151829" y="1804033"/>
                    <a:pt x="146875" y="1793937"/>
                    <a:pt x="153543" y="1794222"/>
                  </a:cubicBezTo>
                  <a:close/>
                  <a:moveTo>
                    <a:pt x="145637" y="1401126"/>
                  </a:moveTo>
                  <a:cubicBezTo>
                    <a:pt x="151829" y="1401316"/>
                    <a:pt x="150495" y="1407984"/>
                    <a:pt x="156686" y="1404364"/>
                  </a:cubicBezTo>
                  <a:cubicBezTo>
                    <a:pt x="156305" y="1407126"/>
                    <a:pt x="154019" y="1407984"/>
                    <a:pt x="150400" y="1407507"/>
                  </a:cubicBezTo>
                  <a:cubicBezTo>
                    <a:pt x="149543" y="1406269"/>
                    <a:pt x="148685" y="1404936"/>
                    <a:pt x="148781" y="1402745"/>
                  </a:cubicBezTo>
                  <a:cubicBezTo>
                    <a:pt x="145923" y="1405317"/>
                    <a:pt x="149924" y="1407793"/>
                    <a:pt x="145637" y="1410651"/>
                  </a:cubicBezTo>
                  <a:cubicBezTo>
                    <a:pt x="142304" y="1410174"/>
                    <a:pt x="148019" y="1406364"/>
                    <a:pt x="142399" y="1405888"/>
                  </a:cubicBezTo>
                  <a:cubicBezTo>
                    <a:pt x="142970" y="1403793"/>
                    <a:pt x="145256" y="1403412"/>
                    <a:pt x="145637" y="1401126"/>
                  </a:cubicBezTo>
                  <a:close/>
                  <a:moveTo>
                    <a:pt x="147161" y="1436082"/>
                  </a:moveTo>
                  <a:cubicBezTo>
                    <a:pt x="150209" y="1439130"/>
                    <a:pt x="146114" y="1443131"/>
                    <a:pt x="140780" y="1442464"/>
                  </a:cubicBezTo>
                  <a:cubicBezTo>
                    <a:pt x="141542" y="1438845"/>
                    <a:pt x="143637" y="1436749"/>
                    <a:pt x="147161" y="1436082"/>
                  </a:cubicBezTo>
                  <a:close/>
                  <a:moveTo>
                    <a:pt x="144018" y="1753074"/>
                  </a:moveTo>
                  <a:cubicBezTo>
                    <a:pt x="142208" y="1759266"/>
                    <a:pt x="132017" y="1754408"/>
                    <a:pt x="134493" y="1746693"/>
                  </a:cubicBezTo>
                  <a:cubicBezTo>
                    <a:pt x="136970" y="1749550"/>
                    <a:pt x="136589" y="1755170"/>
                    <a:pt x="144018" y="1753074"/>
                  </a:cubicBezTo>
                  <a:close/>
                  <a:moveTo>
                    <a:pt x="132969" y="1730881"/>
                  </a:moveTo>
                  <a:cubicBezTo>
                    <a:pt x="133826" y="1728500"/>
                    <a:pt x="135255" y="1726881"/>
                    <a:pt x="136112" y="1724499"/>
                  </a:cubicBezTo>
                  <a:cubicBezTo>
                    <a:pt x="138113" y="1727262"/>
                    <a:pt x="141446" y="1728690"/>
                    <a:pt x="140875" y="1734024"/>
                  </a:cubicBezTo>
                  <a:cubicBezTo>
                    <a:pt x="135922" y="1735263"/>
                    <a:pt x="138875" y="1728595"/>
                    <a:pt x="132969" y="1730881"/>
                  </a:cubicBezTo>
                  <a:close/>
                  <a:moveTo>
                    <a:pt x="110681" y="1363121"/>
                  </a:moveTo>
                  <a:cubicBezTo>
                    <a:pt x="117348" y="1367407"/>
                    <a:pt x="110966" y="1374551"/>
                    <a:pt x="121825" y="1371027"/>
                  </a:cubicBezTo>
                  <a:cubicBezTo>
                    <a:pt x="123158" y="1376075"/>
                    <a:pt x="119348" y="1375980"/>
                    <a:pt x="118682" y="1379028"/>
                  </a:cubicBezTo>
                  <a:cubicBezTo>
                    <a:pt x="118491" y="1381885"/>
                    <a:pt x="120587" y="1382361"/>
                    <a:pt x="120301" y="1385314"/>
                  </a:cubicBezTo>
                  <a:cubicBezTo>
                    <a:pt x="122873" y="1385790"/>
                    <a:pt x="123063" y="1383790"/>
                    <a:pt x="125063" y="1383790"/>
                  </a:cubicBezTo>
                  <a:cubicBezTo>
                    <a:pt x="126206" y="1378932"/>
                    <a:pt x="122301" y="1379123"/>
                    <a:pt x="123444" y="1374265"/>
                  </a:cubicBezTo>
                  <a:cubicBezTo>
                    <a:pt x="126683" y="1375789"/>
                    <a:pt x="126873" y="1380361"/>
                    <a:pt x="126683" y="1385314"/>
                  </a:cubicBezTo>
                  <a:cubicBezTo>
                    <a:pt x="132779" y="1386743"/>
                    <a:pt x="129254" y="1378361"/>
                    <a:pt x="136112" y="1380552"/>
                  </a:cubicBezTo>
                  <a:cubicBezTo>
                    <a:pt x="132588" y="1387886"/>
                    <a:pt x="119634" y="1393220"/>
                    <a:pt x="112300" y="1391601"/>
                  </a:cubicBezTo>
                  <a:cubicBezTo>
                    <a:pt x="113728" y="1388838"/>
                    <a:pt x="117920" y="1388743"/>
                    <a:pt x="120206" y="1386838"/>
                  </a:cubicBezTo>
                  <a:cubicBezTo>
                    <a:pt x="113348" y="1379409"/>
                    <a:pt x="110681" y="1375599"/>
                    <a:pt x="110681" y="1363121"/>
                  </a:cubicBezTo>
                  <a:close/>
                  <a:moveTo>
                    <a:pt x="94869" y="1155476"/>
                  </a:moveTo>
                  <a:cubicBezTo>
                    <a:pt x="100489" y="1157857"/>
                    <a:pt x="102299" y="1163858"/>
                    <a:pt x="102775" y="1171287"/>
                  </a:cubicBezTo>
                  <a:cubicBezTo>
                    <a:pt x="95060" y="1166334"/>
                    <a:pt x="91821" y="1175288"/>
                    <a:pt x="86963" y="1166525"/>
                  </a:cubicBezTo>
                  <a:cubicBezTo>
                    <a:pt x="87249" y="1159667"/>
                    <a:pt x="96869" y="1160334"/>
                    <a:pt x="94869" y="1155476"/>
                  </a:cubicBezTo>
                  <a:close/>
                  <a:moveTo>
                    <a:pt x="101156" y="1193576"/>
                  </a:moveTo>
                  <a:cubicBezTo>
                    <a:pt x="107251" y="1192338"/>
                    <a:pt x="107251" y="1201196"/>
                    <a:pt x="101156" y="1199862"/>
                  </a:cubicBezTo>
                  <a:cubicBezTo>
                    <a:pt x="101156" y="1197767"/>
                    <a:pt x="101156" y="1195671"/>
                    <a:pt x="101156" y="1193576"/>
                  </a:cubicBezTo>
                  <a:close/>
                  <a:moveTo>
                    <a:pt x="110681" y="1207768"/>
                  </a:moveTo>
                  <a:cubicBezTo>
                    <a:pt x="113728" y="1218627"/>
                    <a:pt x="108109" y="1219579"/>
                    <a:pt x="110681" y="1229961"/>
                  </a:cubicBezTo>
                  <a:cubicBezTo>
                    <a:pt x="106585" y="1227771"/>
                    <a:pt x="106204" y="1221770"/>
                    <a:pt x="104394" y="1217293"/>
                  </a:cubicBezTo>
                  <a:cubicBezTo>
                    <a:pt x="105632" y="1218150"/>
                    <a:pt x="106966" y="1219008"/>
                    <a:pt x="109157" y="1218912"/>
                  </a:cubicBezTo>
                  <a:cubicBezTo>
                    <a:pt x="107156" y="1216055"/>
                    <a:pt x="102775" y="1207482"/>
                    <a:pt x="110681" y="1207768"/>
                  </a:cubicBezTo>
                  <a:close/>
                  <a:moveTo>
                    <a:pt x="118682" y="1312353"/>
                  </a:moveTo>
                  <a:cubicBezTo>
                    <a:pt x="115348" y="1313019"/>
                    <a:pt x="114490" y="1311305"/>
                    <a:pt x="112300" y="1310829"/>
                  </a:cubicBezTo>
                  <a:cubicBezTo>
                    <a:pt x="112776" y="1307590"/>
                    <a:pt x="116586" y="1307685"/>
                    <a:pt x="117062" y="1304447"/>
                  </a:cubicBezTo>
                  <a:cubicBezTo>
                    <a:pt x="119158" y="1305590"/>
                    <a:pt x="116300" y="1308638"/>
                    <a:pt x="118682" y="1312353"/>
                  </a:cubicBezTo>
                  <a:close/>
                  <a:moveTo>
                    <a:pt x="104394" y="1253774"/>
                  </a:moveTo>
                  <a:cubicBezTo>
                    <a:pt x="105727" y="1251393"/>
                    <a:pt x="109442" y="1251488"/>
                    <a:pt x="112300" y="1250631"/>
                  </a:cubicBezTo>
                  <a:cubicBezTo>
                    <a:pt x="113443" y="1256060"/>
                    <a:pt x="106775" y="1256250"/>
                    <a:pt x="104394" y="1253774"/>
                  </a:cubicBezTo>
                  <a:close/>
                  <a:moveTo>
                    <a:pt x="99632" y="1301304"/>
                  </a:moveTo>
                  <a:cubicBezTo>
                    <a:pt x="105156" y="1300256"/>
                    <a:pt x="105251" y="1306828"/>
                    <a:pt x="102775" y="1309209"/>
                  </a:cubicBezTo>
                  <a:cubicBezTo>
                    <a:pt x="100489" y="1307876"/>
                    <a:pt x="100489" y="1304161"/>
                    <a:pt x="99632" y="1301304"/>
                  </a:cubicBezTo>
                  <a:close/>
                  <a:moveTo>
                    <a:pt x="102775" y="1361597"/>
                  </a:moveTo>
                  <a:cubicBezTo>
                    <a:pt x="97155" y="1362454"/>
                    <a:pt x="98012" y="1356834"/>
                    <a:pt x="98012" y="1352072"/>
                  </a:cubicBezTo>
                  <a:cubicBezTo>
                    <a:pt x="102870" y="1351977"/>
                    <a:pt x="102013" y="1357596"/>
                    <a:pt x="102775" y="1361597"/>
                  </a:cubicBezTo>
                  <a:close/>
                  <a:moveTo>
                    <a:pt x="101156" y="1255298"/>
                  </a:moveTo>
                  <a:cubicBezTo>
                    <a:pt x="98870" y="1256155"/>
                    <a:pt x="97346" y="1249107"/>
                    <a:pt x="96393" y="1253679"/>
                  </a:cubicBezTo>
                  <a:cubicBezTo>
                    <a:pt x="91916" y="1253679"/>
                    <a:pt x="100203" y="1249392"/>
                    <a:pt x="93250" y="1250535"/>
                  </a:cubicBezTo>
                  <a:cubicBezTo>
                    <a:pt x="93250" y="1247392"/>
                    <a:pt x="93250" y="1244154"/>
                    <a:pt x="93250" y="1241010"/>
                  </a:cubicBezTo>
                  <a:cubicBezTo>
                    <a:pt x="95917" y="1244154"/>
                    <a:pt x="99155" y="1246725"/>
                    <a:pt x="101156" y="1250535"/>
                  </a:cubicBezTo>
                  <a:cubicBezTo>
                    <a:pt x="104108" y="1250250"/>
                    <a:pt x="102203" y="1245201"/>
                    <a:pt x="104394" y="1244154"/>
                  </a:cubicBezTo>
                  <a:cubicBezTo>
                    <a:pt x="112967" y="1248154"/>
                    <a:pt x="100108" y="1249297"/>
                    <a:pt x="101156" y="1255298"/>
                  </a:cubicBezTo>
                  <a:close/>
                  <a:moveTo>
                    <a:pt x="99632" y="1242630"/>
                  </a:moveTo>
                  <a:cubicBezTo>
                    <a:pt x="98774" y="1236153"/>
                    <a:pt x="108204" y="1234629"/>
                    <a:pt x="112300" y="1237867"/>
                  </a:cubicBezTo>
                  <a:cubicBezTo>
                    <a:pt x="108299" y="1239772"/>
                    <a:pt x="106204" y="1243487"/>
                    <a:pt x="99632" y="1242630"/>
                  </a:cubicBezTo>
                  <a:close/>
                  <a:moveTo>
                    <a:pt x="98012" y="1225199"/>
                  </a:moveTo>
                  <a:cubicBezTo>
                    <a:pt x="98393" y="1222341"/>
                    <a:pt x="96393" y="1217293"/>
                    <a:pt x="101156" y="1218817"/>
                  </a:cubicBezTo>
                  <a:cubicBezTo>
                    <a:pt x="100965" y="1221675"/>
                    <a:pt x="103156" y="1222151"/>
                    <a:pt x="102775" y="1225199"/>
                  </a:cubicBezTo>
                  <a:cubicBezTo>
                    <a:pt x="101156" y="1225199"/>
                    <a:pt x="99632" y="1225199"/>
                    <a:pt x="98012" y="1225199"/>
                  </a:cubicBezTo>
                  <a:close/>
                  <a:moveTo>
                    <a:pt x="104394" y="1206244"/>
                  </a:moveTo>
                  <a:cubicBezTo>
                    <a:pt x="101441" y="1211007"/>
                    <a:pt x="99536" y="1210721"/>
                    <a:pt x="99632" y="1215769"/>
                  </a:cubicBezTo>
                  <a:cubicBezTo>
                    <a:pt x="93917" y="1212054"/>
                    <a:pt x="98108" y="1201101"/>
                    <a:pt x="104394" y="1206244"/>
                  </a:cubicBezTo>
                  <a:close/>
                  <a:moveTo>
                    <a:pt x="98012" y="1236343"/>
                  </a:moveTo>
                  <a:cubicBezTo>
                    <a:pt x="96107" y="1234533"/>
                    <a:pt x="95155" y="1231866"/>
                    <a:pt x="90107" y="1233200"/>
                  </a:cubicBezTo>
                  <a:cubicBezTo>
                    <a:pt x="88963" y="1228914"/>
                    <a:pt x="93250" y="1230057"/>
                    <a:pt x="93250" y="1226913"/>
                  </a:cubicBezTo>
                  <a:cubicBezTo>
                    <a:pt x="96679" y="1228152"/>
                    <a:pt x="98870" y="1230723"/>
                    <a:pt x="98012" y="1236343"/>
                  </a:cubicBezTo>
                  <a:close/>
                  <a:moveTo>
                    <a:pt x="88583" y="1210911"/>
                  </a:moveTo>
                  <a:cubicBezTo>
                    <a:pt x="88201" y="1205768"/>
                    <a:pt x="90488" y="1203291"/>
                    <a:pt x="94964" y="1203006"/>
                  </a:cubicBezTo>
                  <a:cubicBezTo>
                    <a:pt x="95345" y="1208149"/>
                    <a:pt x="92964" y="1210626"/>
                    <a:pt x="88583" y="1210911"/>
                  </a:cubicBezTo>
                  <a:close/>
                  <a:moveTo>
                    <a:pt x="101156" y="1264823"/>
                  </a:moveTo>
                  <a:cubicBezTo>
                    <a:pt x="100108" y="1266918"/>
                    <a:pt x="97822" y="1267776"/>
                    <a:pt x="94869" y="1267966"/>
                  </a:cubicBezTo>
                  <a:cubicBezTo>
                    <a:pt x="92393" y="1260441"/>
                    <a:pt x="90107" y="1247678"/>
                    <a:pt x="82201" y="1250535"/>
                  </a:cubicBezTo>
                  <a:cubicBezTo>
                    <a:pt x="88297" y="1239105"/>
                    <a:pt x="94393" y="1261965"/>
                    <a:pt x="101156" y="1264823"/>
                  </a:cubicBezTo>
                  <a:close/>
                  <a:moveTo>
                    <a:pt x="91726" y="1301304"/>
                  </a:moveTo>
                  <a:cubicBezTo>
                    <a:pt x="93440" y="1295874"/>
                    <a:pt x="92202" y="1305685"/>
                    <a:pt x="96488" y="1302923"/>
                  </a:cubicBezTo>
                  <a:cubicBezTo>
                    <a:pt x="97822" y="1307400"/>
                    <a:pt x="94298" y="1307019"/>
                    <a:pt x="94964" y="1310829"/>
                  </a:cubicBezTo>
                  <a:cubicBezTo>
                    <a:pt x="88392" y="1309590"/>
                    <a:pt x="95726" y="1304256"/>
                    <a:pt x="91726" y="1301304"/>
                  </a:cubicBezTo>
                  <a:close/>
                  <a:moveTo>
                    <a:pt x="88583" y="1260060"/>
                  </a:moveTo>
                  <a:cubicBezTo>
                    <a:pt x="89535" y="1262823"/>
                    <a:pt x="86677" y="1269395"/>
                    <a:pt x="90202" y="1269585"/>
                  </a:cubicBezTo>
                  <a:cubicBezTo>
                    <a:pt x="82201" y="1268919"/>
                    <a:pt x="84677" y="1262251"/>
                    <a:pt x="79058" y="1255298"/>
                  </a:cubicBezTo>
                  <a:cubicBezTo>
                    <a:pt x="84296" y="1254822"/>
                    <a:pt x="80772" y="1263108"/>
                    <a:pt x="88583" y="1260060"/>
                  </a:cubicBezTo>
                  <a:close/>
                  <a:moveTo>
                    <a:pt x="90107" y="1450275"/>
                  </a:moveTo>
                  <a:cubicBezTo>
                    <a:pt x="90488" y="1446179"/>
                    <a:pt x="92774" y="1452465"/>
                    <a:pt x="96393" y="1450275"/>
                  </a:cubicBezTo>
                  <a:cubicBezTo>
                    <a:pt x="95250" y="1457228"/>
                    <a:pt x="100965" y="1457323"/>
                    <a:pt x="101156" y="1462943"/>
                  </a:cubicBezTo>
                  <a:cubicBezTo>
                    <a:pt x="94298" y="1466086"/>
                    <a:pt x="91154" y="1466658"/>
                    <a:pt x="83725" y="1462943"/>
                  </a:cubicBezTo>
                  <a:cubicBezTo>
                    <a:pt x="81153" y="1454466"/>
                    <a:pt x="98870" y="1455037"/>
                    <a:pt x="90107" y="1450275"/>
                  </a:cubicBezTo>
                  <a:close/>
                  <a:moveTo>
                    <a:pt x="93345" y="1399602"/>
                  </a:moveTo>
                  <a:cubicBezTo>
                    <a:pt x="93250" y="1394839"/>
                    <a:pt x="98012" y="1391505"/>
                    <a:pt x="101251" y="1394839"/>
                  </a:cubicBezTo>
                  <a:cubicBezTo>
                    <a:pt x="101441" y="1399697"/>
                    <a:pt x="95631" y="1401888"/>
                    <a:pt x="93345" y="1399602"/>
                  </a:cubicBezTo>
                  <a:close/>
                  <a:moveTo>
                    <a:pt x="102775" y="1367883"/>
                  </a:moveTo>
                  <a:cubicBezTo>
                    <a:pt x="104108" y="1372360"/>
                    <a:pt x="100584" y="1371979"/>
                    <a:pt x="101156" y="1375789"/>
                  </a:cubicBezTo>
                  <a:cubicBezTo>
                    <a:pt x="96488" y="1375694"/>
                    <a:pt x="96964" y="1366359"/>
                    <a:pt x="102775" y="1367883"/>
                  </a:cubicBezTo>
                  <a:close/>
                  <a:moveTo>
                    <a:pt x="104394" y="1320354"/>
                  </a:moveTo>
                  <a:cubicBezTo>
                    <a:pt x="106585" y="1322354"/>
                    <a:pt x="106585" y="1327783"/>
                    <a:pt x="104394" y="1329879"/>
                  </a:cubicBezTo>
                  <a:cubicBezTo>
                    <a:pt x="102013" y="1329498"/>
                    <a:pt x="98012" y="1319496"/>
                    <a:pt x="104394" y="1320354"/>
                  </a:cubicBezTo>
                  <a:close/>
                  <a:moveTo>
                    <a:pt x="106013" y="1277491"/>
                  </a:moveTo>
                  <a:cubicBezTo>
                    <a:pt x="106204" y="1274634"/>
                    <a:pt x="104013" y="1274157"/>
                    <a:pt x="104394" y="1271205"/>
                  </a:cubicBezTo>
                  <a:cubicBezTo>
                    <a:pt x="107633" y="1270538"/>
                    <a:pt x="108585" y="1272252"/>
                    <a:pt x="110681" y="1272824"/>
                  </a:cubicBezTo>
                  <a:cubicBezTo>
                    <a:pt x="110966" y="1276253"/>
                    <a:pt x="109442" y="1277777"/>
                    <a:pt x="106013" y="1277491"/>
                  </a:cubicBezTo>
                  <a:close/>
                  <a:moveTo>
                    <a:pt x="126587" y="611789"/>
                  </a:moveTo>
                  <a:cubicBezTo>
                    <a:pt x="128492" y="616551"/>
                    <a:pt x="126968" y="617218"/>
                    <a:pt x="124968" y="621314"/>
                  </a:cubicBezTo>
                  <a:cubicBezTo>
                    <a:pt x="119920" y="620933"/>
                    <a:pt x="121349" y="611027"/>
                    <a:pt x="126587" y="611789"/>
                  </a:cubicBezTo>
                  <a:close/>
                  <a:moveTo>
                    <a:pt x="136112" y="529398"/>
                  </a:moveTo>
                  <a:cubicBezTo>
                    <a:pt x="138494" y="522254"/>
                    <a:pt x="131445" y="524540"/>
                    <a:pt x="132969" y="518253"/>
                  </a:cubicBezTo>
                  <a:cubicBezTo>
                    <a:pt x="137065" y="517777"/>
                    <a:pt x="134207" y="524349"/>
                    <a:pt x="139256" y="523016"/>
                  </a:cubicBezTo>
                  <a:cubicBezTo>
                    <a:pt x="140208" y="528731"/>
                    <a:pt x="137350" y="530636"/>
                    <a:pt x="136112" y="534160"/>
                  </a:cubicBezTo>
                  <a:cubicBezTo>
                    <a:pt x="132302" y="534827"/>
                    <a:pt x="132683" y="531303"/>
                    <a:pt x="128207" y="532541"/>
                  </a:cubicBezTo>
                  <a:cubicBezTo>
                    <a:pt x="128588" y="529302"/>
                    <a:pt x="135160" y="532160"/>
                    <a:pt x="136112" y="529398"/>
                  </a:cubicBezTo>
                  <a:close/>
                  <a:moveTo>
                    <a:pt x="121825" y="548352"/>
                  </a:moveTo>
                  <a:cubicBezTo>
                    <a:pt x="124206" y="549210"/>
                    <a:pt x="125825" y="550734"/>
                    <a:pt x="128111" y="551496"/>
                  </a:cubicBezTo>
                  <a:cubicBezTo>
                    <a:pt x="126778" y="553782"/>
                    <a:pt x="125730" y="556544"/>
                    <a:pt x="121825" y="556258"/>
                  </a:cubicBezTo>
                  <a:cubicBezTo>
                    <a:pt x="124777" y="553305"/>
                    <a:pt x="120872" y="553401"/>
                    <a:pt x="121825" y="548352"/>
                  </a:cubicBezTo>
                  <a:close/>
                  <a:moveTo>
                    <a:pt x="124968" y="588072"/>
                  </a:moveTo>
                  <a:cubicBezTo>
                    <a:pt x="123349" y="588072"/>
                    <a:pt x="121825" y="588072"/>
                    <a:pt x="120206" y="588072"/>
                  </a:cubicBezTo>
                  <a:cubicBezTo>
                    <a:pt x="125444" y="583785"/>
                    <a:pt x="115824" y="578547"/>
                    <a:pt x="115443" y="576927"/>
                  </a:cubicBezTo>
                  <a:cubicBezTo>
                    <a:pt x="115824" y="578261"/>
                    <a:pt x="125730" y="577785"/>
                    <a:pt x="124968" y="588072"/>
                  </a:cubicBezTo>
                  <a:close/>
                  <a:moveTo>
                    <a:pt x="118682" y="546828"/>
                  </a:moveTo>
                  <a:cubicBezTo>
                    <a:pt x="119158" y="550543"/>
                    <a:pt x="118396" y="552924"/>
                    <a:pt x="117062" y="554734"/>
                  </a:cubicBezTo>
                  <a:cubicBezTo>
                    <a:pt x="112205" y="554448"/>
                    <a:pt x="113728" y="546162"/>
                    <a:pt x="118682" y="546828"/>
                  </a:cubicBezTo>
                  <a:close/>
                  <a:moveTo>
                    <a:pt x="110681" y="518253"/>
                  </a:moveTo>
                  <a:cubicBezTo>
                    <a:pt x="109633" y="519587"/>
                    <a:pt x="108204" y="522635"/>
                    <a:pt x="110681" y="523016"/>
                  </a:cubicBezTo>
                  <a:cubicBezTo>
                    <a:pt x="106966" y="530445"/>
                    <a:pt x="101822" y="514824"/>
                    <a:pt x="110681" y="518253"/>
                  </a:cubicBezTo>
                  <a:close/>
                  <a:moveTo>
                    <a:pt x="104394" y="543685"/>
                  </a:moveTo>
                  <a:cubicBezTo>
                    <a:pt x="104394" y="546257"/>
                    <a:pt x="104394" y="548924"/>
                    <a:pt x="104394" y="551591"/>
                  </a:cubicBezTo>
                  <a:cubicBezTo>
                    <a:pt x="100108" y="550924"/>
                    <a:pt x="96964" y="543114"/>
                    <a:pt x="104394" y="543685"/>
                  </a:cubicBezTo>
                  <a:close/>
                  <a:moveTo>
                    <a:pt x="101156" y="559497"/>
                  </a:moveTo>
                  <a:cubicBezTo>
                    <a:pt x="105156" y="562449"/>
                    <a:pt x="112586" y="568355"/>
                    <a:pt x="109061" y="573784"/>
                  </a:cubicBezTo>
                  <a:cubicBezTo>
                    <a:pt x="107156" y="568355"/>
                    <a:pt x="101441" y="566640"/>
                    <a:pt x="101156" y="559497"/>
                  </a:cubicBezTo>
                  <a:close/>
                  <a:moveTo>
                    <a:pt x="110681" y="762379"/>
                  </a:moveTo>
                  <a:cubicBezTo>
                    <a:pt x="110300" y="768285"/>
                    <a:pt x="105347" y="769713"/>
                    <a:pt x="101156" y="771904"/>
                  </a:cubicBezTo>
                  <a:cubicBezTo>
                    <a:pt x="103727" y="768094"/>
                    <a:pt x="105537" y="763522"/>
                    <a:pt x="110681" y="762379"/>
                  </a:cubicBezTo>
                  <a:close/>
                  <a:moveTo>
                    <a:pt x="86963" y="886014"/>
                  </a:moveTo>
                  <a:cubicBezTo>
                    <a:pt x="98298" y="885823"/>
                    <a:pt x="104489" y="875727"/>
                    <a:pt x="109157" y="876489"/>
                  </a:cubicBezTo>
                  <a:cubicBezTo>
                    <a:pt x="113728" y="877251"/>
                    <a:pt x="112205" y="890967"/>
                    <a:pt x="121825" y="884394"/>
                  </a:cubicBezTo>
                  <a:cubicBezTo>
                    <a:pt x="120777" y="886014"/>
                    <a:pt x="118205" y="886014"/>
                    <a:pt x="118682" y="889157"/>
                  </a:cubicBezTo>
                  <a:cubicBezTo>
                    <a:pt x="115729" y="888966"/>
                    <a:pt x="113348" y="888109"/>
                    <a:pt x="112300" y="886014"/>
                  </a:cubicBezTo>
                  <a:cubicBezTo>
                    <a:pt x="110014" y="887347"/>
                    <a:pt x="107347" y="888395"/>
                    <a:pt x="107537" y="892300"/>
                  </a:cubicBezTo>
                  <a:cubicBezTo>
                    <a:pt x="100584" y="889252"/>
                    <a:pt x="93155" y="894491"/>
                    <a:pt x="85344" y="895443"/>
                  </a:cubicBezTo>
                  <a:cubicBezTo>
                    <a:pt x="87154" y="893634"/>
                    <a:pt x="87154" y="889919"/>
                    <a:pt x="86963" y="886014"/>
                  </a:cubicBezTo>
                  <a:close/>
                  <a:moveTo>
                    <a:pt x="99632" y="1054035"/>
                  </a:moveTo>
                  <a:cubicBezTo>
                    <a:pt x="106966" y="1067560"/>
                    <a:pt x="92107" y="1071084"/>
                    <a:pt x="91726" y="1082610"/>
                  </a:cubicBezTo>
                  <a:cubicBezTo>
                    <a:pt x="87249" y="1078323"/>
                    <a:pt x="83915" y="1084134"/>
                    <a:pt x="79058" y="1084229"/>
                  </a:cubicBezTo>
                  <a:cubicBezTo>
                    <a:pt x="80105" y="1075942"/>
                    <a:pt x="82391" y="1078323"/>
                    <a:pt x="90202" y="1076323"/>
                  </a:cubicBezTo>
                  <a:cubicBezTo>
                    <a:pt x="85820" y="1070418"/>
                    <a:pt x="93059" y="1067274"/>
                    <a:pt x="90202" y="1063655"/>
                  </a:cubicBezTo>
                  <a:cubicBezTo>
                    <a:pt x="88773" y="1061274"/>
                    <a:pt x="87821" y="1064036"/>
                    <a:pt x="83820" y="1062036"/>
                  </a:cubicBezTo>
                  <a:cubicBezTo>
                    <a:pt x="83725" y="1054035"/>
                    <a:pt x="91154" y="1053463"/>
                    <a:pt x="99632" y="1054035"/>
                  </a:cubicBezTo>
                  <a:close/>
                  <a:moveTo>
                    <a:pt x="83820" y="649794"/>
                  </a:moveTo>
                  <a:cubicBezTo>
                    <a:pt x="84201" y="656366"/>
                    <a:pt x="81725" y="655985"/>
                    <a:pt x="83820" y="660938"/>
                  </a:cubicBezTo>
                  <a:cubicBezTo>
                    <a:pt x="76962" y="662748"/>
                    <a:pt x="76962" y="647984"/>
                    <a:pt x="83820" y="649794"/>
                  </a:cubicBezTo>
                  <a:close/>
                  <a:moveTo>
                    <a:pt x="75819" y="719612"/>
                  </a:moveTo>
                  <a:cubicBezTo>
                    <a:pt x="73247" y="722850"/>
                    <a:pt x="74390" y="729804"/>
                    <a:pt x="69533" y="730756"/>
                  </a:cubicBezTo>
                  <a:cubicBezTo>
                    <a:pt x="71438" y="726851"/>
                    <a:pt x="70866" y="720374"/>
                    <a:pt x="75819" y="719612"/>
                  </a:cubicBezTo>
                  <a:close/>
                  <a:moveTo>
                    <a:pt x="66294" y="881251"/>
                  </a:moveTo>
                  <a:cubicBezTo>
                    <a:pt x="72009" y="884109"/>
                    <a:pt x="63532" y="885633"/>
                    <a:pt x="64770" y="889157"/>
                  </a:cubicBezTo>
                  <a:cubicBezTo>
                    <a:pt x="67437" y="891538"/>
                    <a:pt x="72390" y="890490"/>
                    <a:pt x="74295" y="889157"/>
                  </a:cubicBezTo>
                  <a:cubicBezTo>
                    <a:pt x="81248" y="891538"/>
                    <a:pt x="63913" y="894300"/>
                    <a:pt x="74295" y="895539"/>
                  </a:cubicBezTo>
                  <a:cubicBezTo>
                    <a:pt x="73247" y="899444"/>
                    <a:pt x="66866" y="895824"/>
                    <a:pt x="66389" y="894015"/>
                  </a:cubicBezTo>
                  <a:cubicBezTo>
                    <a:pt x="63913" y="894300"/>
                    <a:pt x="68961" y="901539"/>
                    <a:pt x="61627" y="900301"/>
                  </a:cubicBezTo>
                  <a:cubicBezTo>
                    <a:pt x="62484" y="899063"/>
                    <a:pt x="63246" y="897729"/>
                    <a:pt x="63151" y="895539"/>
                  </a:cubicBezTo>
                  <a:cubicBezTo>
                    <a:pt x="63151" y="894015"/>
                    <a:pt x="61246" y="894300"/>
                    <a:pt x="60008" y="894015"/>
                  </a:cubicBezTo>
                  <a:cubicBezTo>
                    <a:pt x="60008" y="887633"/>
                    <a:pt x="64675" y="885918"/>
                    <a:pt x="66294" y="881251"/>
                  </a:cubicBezTo>
                  <a:close/>
                  <a:moveTo>
                    <a:pt x="67913" y="987455"/>
                  </a:moveTo>
                  <a:cubicBezTo>
                    <a:pt x="60293" y="989265"/>
                    <a:pt x="61246" y="982502"/>
                    <a:pt x="53626" y="984312"/>
                  </a:cubicBezTo>
                  <a:cubicBezTo>
                    <a:pt x="57341" y="977930"/>
                    <a:pt x="57626" y="983169"/>
                    <a:pt x="55245" y="974787"/>
                  </a:cubicBezTo>
                  <a:cubicBezTo>
                    <a:pt x="61722" y="974406"/>
                    <a:pt x="64484" y="977739"/>
                    <a:pt x="69533" y="974787"/>
                  </a:cubicBezTo>
                  <a:cubicBezTo>
                    <a:pt x="70961" y="977073"/>
                    <a:pt x="67723" y="984597"/>
                    <a:pt x="67913" y="987455"/>
                  </a:cubicBezTo>
                  <a:close/>
                  <a:moveTo>
                    <a:pt x="71152" y="1142808"/>
                  </a:moveTo>
                  <a:cubicBezTo>
                    <a:pt x="76010" y="1142903"/>
                    <a:pt x="76772" y="1151190"/>
                    <a:pt x="74295" y="1153857"/>
                  </a:cubicBezTo>
                  <a:cubicBezTo>
                    <a:pt x="73152" y="1150047"/>
                    <a:pt x="68580" y="1145475"/>
                    <a:pt x="71152" y="1142808"/>
                  </a:cubicBezTo>
                  <a:close/>
                  <a:moveTo>
                    <a:pt x="72676" y="1166620"/>
                  </a:moveTo>
                  <a:cubicBezTo>
                    <a:pt x="70771" y="1159953"/>
                    <a:pt x="79343" y="1163763"/>
                    <a:pt x="80582" y="1160238"/>
                  </a:cubicBezTo>
                  <a:cubicBezTo>
                    <a:pt x="81820" y="1162715"/>
                    <a:pt x="85630" y="1162620"/>
                    <a:pt x="85344" y="1166620"/>
                  </a:cubicBezTo>
                  <a:cubicBezTo>
                    <a:pt x="81153" y="1166049"/>
                    <a:pt x="80867" y="1161572"/>
                    <a:pt x="74200" y="1163477"/>
                  </a:cubicBezTo>
                  <a:cubicBezTo>
                    <a:pt x="76010" y="1165382"/>
                    <a:pt x="75628" y="1166620"/>
                    <a:pt x="72676" y="1166620"/>
                  </a:cubicBezTo>
                  <a:close/>
                  <a:moveTo>
                    <a:pt x="83820" y="1187194"/>
                  </a:moveTo>
                  <a:cubicBezTo>
                    <a:pt x="81820" y="1183384"/>
                    <a:pt x="80582" y="1178717"/>
                    <a:pt x="77438" y="1176050"/>
                  </a:cubicBezTo>
                  <a:cubicBezTo>
                    <a:pt x="78296" y="1173573"/>
                    <a:pt x="79153" y="1175955"/>
                    <a:pt x="79058" y="1177669"/>
                  </a:cubicBezTo>
                  <a:cubicBezTo>
                    <a:pt x="83058" y="1177955"/>
                    <a:pt x="84011" y="1175193"/>
                    <a:pt x="85439" y="1172907"/>
                  </a:cubicBezTo>
                  <a:cubicBezTo>
                    <a:pt x="87725" y="1174335"/>
                    <a:pt x="84963" y="1183956"/>
                    <a:pt x="83820" y="1187194"/>
                  </a:cubicBezTo>
                  <a:close/>
                  <a:moveTo>
                    <a:pt x="80582" y="1195100"/>
                  </a:moveTo>
                  <a:cubicBezTo>
                    <a:pt x="79915" y="1192052"/>
                    <a:pt x="76010" y="1192242"/>
                    <a:pt x="77438" y="1187194"/>
                  </a:cubicBezTo>
                  <a:cubicBezTo>
                    <a:pt x="83820" y="1187670"/>
                    <a:pt x="84677" y="1193671"/>
                    <a:pt x="90107" y="1195100"/>
                  </a:cubicBezTo>
                  <a:cubicBezTo>
                    <a:pt x="90869" y="1188051"/>
                    <a:pt x="87916" y="1187194"/>
                    <a:pt x="90107" y="1182432"/>
                  </a:cubicBezTo>
                  <a:cubicBezTo>
                    <a:pt x="93821" y="1182432"/>
                    <a:pt x="94774" y="1185099"/>
                    <a:pt x="99632" y="1184051"/>
                  </a:cubicBezTo>
                  <a:cubicBezTo>
                    <a:pt x="99441" y="1190718"/>
                    <a:pt x="95345" y="1193481"/>
                    <a:pt x="90107" y="1195100"/>
                  </a:cubicBezTo>
                  <a:cubicBezTo>
                    <a:pt x="90392" y="1199100"/>
                    <a:pt x="87630" y="1200053"/>
                    <a:pt x="86963" y="1203006"/>
                  </a:cubicBezTo>
                  <a:cubicBezTo>
                    <a:pt x="83534" y="1202720"/>
                    <a:pt x="83534" y="1199005"/>
                    <a:pt x="83820" y="1195100"/>
                  </a:cubicBezTo>
                  <a:cubicBezTo>
                    <a:pt x="82487" y="1195957"/>
                    <a:pt x="81248" y="1196719"/>
                    <a:pt x="79058" y="1196624"/>
                  </a:cubicBezTo>
                  <a:cubicBezTo>
                    <a:pt x="80391" y="1199481"/>
                    <a:pt x="84106" y="1201291"/>
                    <a:pt x="80677" y="1204530"/>
                  </a:cubicBezTo>
                  <a:cubicBezTo>
                    <a:pt x="78676" y="1204149"/>
                    <a:pt x="79058" y="1201386"/>
                    <a:pt x="80677" y="1201386"/>
                  </a:cubicBezTo>
                  <a:cubicBezTo>
                    <a:pt x="76010" y="1200815"/>
                    <a:pt x="73533" y="1190052"/>
                    <a:pt x="80582" y="1195100"/>
                  </a:cubicBezTo>
                  <a:close/>
                  <a:moveTo>
                    <a:pt x="82201" y="1339308"/>
                  </a:moveTo>
                  <a:cubicBezTo>
                    <a:pt x="79248" y="1342071"/>
                    <a:pt x="84106" y="1343880"/>
                    <a:pt x="80677" y="1347214"/>
                  </a:cubicBezTo>
                  <a:cubicBezTo>
                    <a:pt x="74771" y="1345785"/>
                    <a:pt x="75438" y="1339594"/>
                    <a:pt x="82201" y="1339308"/>
                  </a:cubicBezTo>
                  <a:close/>
                  <a:moveTo>
                    <a:pt x="74295" y="1491518"/>
                  </a:moveTo>
                  <a:cubicBezTo>
                    <a:pt x="73628" y="1481612"/>
                    <a:pt x="84963" y="1492947"/>
                    <a:pt x="83820" y="1483612"/>
                  </a:cubicBezTo>
                  <a:cubicBezTo>
                    <a:pt x="92583" y="1488089"/>
                    <a:pt x="78962" y="1490661"/>
                    <a:pt x="74295" y="1491518"/>
                  </a:cubicBezTo>
                  <a:close/>
                  <a:moveTo>
                    <a:pt x="86963" y="1496280"/>
                  </a:moveTo>
                  <a:cubicBezTo>
                    <a:pt x="89249" y="1491137"/>
                    <a:pt x="88487" y="1482945"/>
                    <a:pt x="88583" y="1475706"/>
                  </a:cubicBezTo>
                  <a:cubicBezTo>
                    <a:pt x="89916" y="1475421"/>
                    <a:pt x="90011" y="1476278"/>
                    <a:pt x="90202" y="1477326"/>
                  </a:cubicBezTo>
                  <a:cubicBezTo>
                    <a:pt x="91250" y="1477326"/>
                    <a:pt x="92297" y="1477326"/>
                    <a:pt x="93345" y="1477326"/>
                  </a:cubicBezTo>
                  <a:cubicBezTo>
                    <a:pt x="93917" y="1480088"/>
                    <a:pt x="92107" y="1480278"/>
                    <a:pt x="90202" y="1480469"/>
                  </a:cubicBezTo>
                  <a:cubicBezTo>
                    <a:pt x="91726" y="1482564"/>
                    <a:pt x="95536" y="1482564"/>
                    <a:pt x="96488" y="1485231"/>
                  </a:cubicBezTo>
                  <a:cubicBezTo>
                    <a:pt x="100870" y="1484850"/>
                    <a:pt x="97060" y="1476278"/>
                    <a:pt x="102870" y="1477326"/>
                  </a:cubicBezTo>
                  <a:cubicBezTo>
                    <a:pt x="101251" y="1490470"/>
                    <a:pt x="106966" y="1495518"/>
                    <a:pt x="101251" y="1504281"/>
                  </a:cubicBezTo>
                  <a:cubicBezTo>
                    <a:pt x="105632" y="1496376"/>
                    <a:pt x="95726" y="1494756"/>
                    <a:pt x="99727" y="1488470"/>
                  </a:cubicBezTo>
                  <a:cubicBezTo>
                    <a:pt x="96488" y="1485803"/>
                    <a:pt x="91821" y="1495233"/>
                    <a:pt x="86963" y="1496280"/>
                  </a:cubicBezTo>
                  <a:close/>
                  <a:moveTo>
                    <a:pt x="90107" y="1499424"/>
                  </a:moveTo>
                  <a:cubicBezTo>
                    <a:pt x="89630" y="1495804"/>
                    <a:pt x="94678" y="1497709"/>
                    <a:pt x="94869" y="1494661"/>
                  </a:cubicBezTo>
                  <a:cubicBezTo>
                    <a:pt x="99917" y="1497138"/>
                    <a:pt x="92869" y="1504186"/>
                    <a:pt x="90107" y="1499424"/>
                  </a:cubicBezTo>
                  <a:close/>
                  <a:moveTo>
                    <a:pt x="99632" y="1526379"/>
                  </a:moveTo>
                  <a:cubicBezTo>
                    <a:pt x="99917" y="1524474"/>
                    <a:pt x="99250" y="1523522"/>
                    <a:pt x="98012" y="1523141"/>
                  </a:cubicBezTo>
                  <a:cubicBezTo>
                    <a:pt x="99441" y="1519331"/>
                    <a:pt x="104394" y="1518950"/>
                    <a:pt x="109157" y="1518378"/>
                  </a:cubicBezTo>
                  <a:cubicBezTo>
                    <a:pt x="107442" y="1522569"/>
                    <a:pt x="103061" y="1523998"/>
                    <a:pt x="99632" y="1526379"/>
                  </a:cubicBezTo>
                  <a:close/>
                  <a:moveTo>
                    <a:pt x="112300" y="1605627"/>
                  </a:moveTo>
                  <a:cubicBezTo>
                    <a:pt x="107918" y="1605437"/>
                    <a:pt x="109157" y="1608294"/>
                    <a:pt x="106013" y="1605627"/>
                  </a:cubicBezTo>
                  <a:cubicBezTo>
                    <a:pt x="104680" y="1599531"/>
                    <a:pt x="113538" y="1599531"/>
                    <a:pt x="112300" y="1605627"/>
                  </a:cubicBezTo>
                  <a:close/>
                  <a:moveTo>
                    <a:pt x="104394" y="1638870"/>
                  </a:moveTo>
                  <a:cubicBezTo>
                    <a:pt x="106585" y="1633440"/>
                    <a:pt x="115157" y="1642584"/>
                    <a:pt x="110681" y="1630964"/>
                  </a:cubicBezTo>
                  <a:cubicBezTo>
                    <a:pt x="114681" y="1632774"/>
                    <a:pt x="115252" y="1638012"/>
                    <a:pt x="115443" y="1643632"/>
                  </a:cubicBezTo>
                  <a:cubicBezTo>
                    <a:pt x="109633" y="1644299"/>
                    <a:pt x="111347" y="1637250"/>
                    <a:pt x="104394" y="1638870"/>
                  </a:cubicBezTo>
                  <a:close/>
                  <a:moveTo>
                    <a:pt x="109157" y="1429701"/>
                  </a:moveTo>
                  <a:cubicBezTo>
                    <a:pt x="104013" y="1418747"/>
                    <a:pt x="108109" y="1428748"/>
                    <a:pt x="118682" y="1426557"/>
                  </a:cubicBezTo>
                  <a:cubicBezTo>
                    <a:pt x="117158" y="1429320"/>
                    <a:pt x="113728" y="1429986"/>
                    <a:pt x="109157" y="1429701"/>
                  </a:cubicBezTo>
                  <a:close/>
                  <a:moveTo>
                    <a:pt x="120206" y="1635726"/>
                  </a:moveTo>
                  <a:cubicBezTo>
                    <a:pt x="124301" y="1636107"/>
                    <a:pt x="128111" y="1636203"/>
                    <a:pt x="126587" y="1630964"/>
                  </a:cubicBezTo>
                  <a:cubicBezTo>
                    <a:pt x="129540" y="1629440"/>
                    <a:pt x="131826" y="1635726"/>
                    <a:pt x="132874" y="1630964"/>
                  </a:cubicBezTo>
                  <a:cubicBezTo>
                    <a:pt x="132874" y="1633631"/>
                    <a:pt x="124301" y="1641441"/>
                    <a:pt x="118586" y="1643632"/>
                  </a:cubicBezTo>
                  <a:cubicBezTo>
                    <a:pt x="118015" y="1639822"/>
                    <a:pt x="121539" y="1640203"/>
                    <a:pt x="120206" y="1635726"/>
                  </a:cubicBezTo>
                  <a:close/>
                  <a:moveTo>
                    <a:pt x="120206" y="1664301"/>
                  </a:moveTo>
                  <a:cubicBezTo>
                    <a:pt x="120015" y="1661444"/>
                    <a:pt x="122111" y="1660968"/>
                    <a:pt x="121730" y="1657920"/>
                  </a:cubicBezTo>
                  <a:cubicBezTo>
                    <a:pt x="126111" y="1657253"/>
                    <a:pt x="123253" y="1663825"/>
                    <a:pt x="126492" y="1664301"/>
                  </a:cubicBezTo>
                  <a:cubicBezTo>
                    <a:pt x="130397" y="1667730"/>
                    <a:pt x="123349" y="1663444"/>
                    <a:pt x="120206" y="1664301"/>
                  </a:cubicBezTo>
                  <a:close/>
                  <a:moveTo>
                    <a:pt x="123444" y="1678589"/>
                  </a:moveTo>
                  <a:cubicBezTo>
                    <a:pt x="123158" y="1673922"/>
                    <a:pt x="129921" y="1673826"/>
                    <a:pt x="131350" y="1675350"/>
                  </a:cubicBezTo>
                  <a:cubicBezTo>
                    <a:pt x="131350" y="1676970"/>
                    <a:pt x="131350" y="1678589"/>
                    <a:pt x="131350" y="1680113"/>
                  </a:cubicBezTo>
                  <a:cubicBezTo>
                    <a:pt x="129064" y="1679256"/>
                    <a:pt x="123158" y="1682018"/>
                    <a:pt x="123444" y="1678589"/>
                  </a:cubicBezTo>
                  <a:close/>
                  <a:moveTo>
                    <a:pt x="132969" y="1765743"/>
                  </a:moveTo>
                  <a:cubicBezTo>
                    <a:pt x="130588" y="1770505"/>
                    <a:pt x="125825" y="1764600"/>
                    <a:pt x="126683" y="1760980"/>
                  </a:cubicBezTo>
                  <a:cubicBezTo>
                    <a:pt x="131731" y="1762409"/>
                    <a:pt x="131636" y="1758599"/>
                    <a:pt x="132969" y="1756218"/>
                  </a:cubicBezTo>
                  <a:cubicBezTo>
                    <a:pt x="134684" y="1756599"/>
                    <a:pt x="134017" y="1759361"/>
                    <a:pt x="136112" y="1759361"/>
                  </a:cubicBezTo>
                  <a:cubicBezTo>
                    <a:pt x="135636" y="1761266"/>
                    <a:pt x="127730" y="1763361"/>
                    <a:pt x="132969" y="1765743"/>
                  </a:cubicBezTo>
                  <a:close/>
                  <a:moveTo>
                    <a:pt x="144018" y="1772029"/>
                  </a:moveTo>
                  <a:cubicBezTo>
                    <a:pt x="139351" y="1771934"/>
                    <a:pt x="140494" y="1766028"/>
                    <a:pt x="134493" y="1767267"/>
                  </a:cubicBezTo>
                  <a:cubicBezTo>
                    <a:pt x="134779" y="1766028"/>
                    <a:pt x="136017" y="1765743"/>
                    <a:pt x="136017" y="1764123"/>
                  </a:cubicBezTo>
                  <a:cubicBezTo>
                    <a:pt x="137065" y="1764123"/>
                    <a:pt x="138113" y="1764123"/>
                    <a:pt x="139160" y="1764123"/>
                  </a:cubicBezTo>
                  <a:cubicBezTo>
                    <a:pt x="138017" y="1769553"/>
                    <a:pt x="145637" y="1766124"/>
                    <a:pt x="144018" y="1772029"/>
                  </a:cubicBezTo>
                  <a:close/>
                  <a:moveTo>
                    <a:pt x="140875" y="1759361"/>
                  </a:moveTo>
                  <a:cubicBezTo>
                    <a:pt x="143161" y="1759456"/>
                    <a:pt x="145352" y="1759647"/>
                    <a:pt x="145637" y="1757742"/>
                  </a:cubicBezTo>
                  <a:cubicBezTo>
                    <a:pt x="149162" y="1757932"/>
                    <a:pt x="143542" y="1761742"/>
                    <a:pt x="145637" y="1765647"/>
                  </a:cubicBezTo>
                  <a:cubicBezTo>
                    <a:pt x="141446" y="1766219"/>
                    <a:pt x="141542" y="1762409"/>
                    <a:pt x="140875" y="1759361"/>
                  </a:cubicBezTo>
                  <a:close/>
                  <a:moveTo>
                    <a:pt x="147161" y="1868708"/>
                  </a:moveTo>
                  <a:cubicBezTo>
                    <a:pt x="146971" y="1872708"/>
                    <a:pt x="144875" y="1874899"/>
                    <a:pt x="140780" y="1875090"/>
                  </a:cubicBezTo>
                  <a:cubicBezTo>
                    <a:pt x="141065" y="1871089"/>
                    <a:pt x="143161" y="1868994"/>
                    <a:pt x="147161" y="1868708"/>
                  </a:cubicBezTo>
                  <a:close/>
                  <a:moveTo>
                    <a:pt x="142399" y="1892520"/>
                  </a:moveTo>
                  <a:cubicBezTo>
                    <a:pt x="142399" y="1890425"/>
                    <a:pt x="142399" y="1888329"/>
                    <a:pt x="142399" y="1886139"/>
                  </a:cubicBezTo>
                  <a:cubicBezTo>
                    <a:pt x="143828" y="1887091"/>
                    <a:pt x="145256" y="1888044"/>
                    <a:pt x="145637" y="1886139"/>
                  </a:cubicBezTo>
                  <a:cubicBezTo>
                    <a:pt x="149447" y="1887186"/>
                    <a:pt x="146495" y="1894235"/>
                    <a:pt x="142399" y="1892520"/>
                  </a:cubicBezTo>
                  <a:close/>
                  <a:moveTo>
                    <a:pt x="140875" y="1905189"/>
                  </a:moveTo>
                  <a:cubicBezTo>
                    <a:pt x="140589" y="1903855"/>
                    <a:pt x="141542" y="1903665"/>
                    <a:pt x="142494" y="1903569"/>
                  </a:cubicBezTo>
                  <a:cubicBezTo>
                    <a:pt x="140684" y="1901093"/>
                    <a:pt x="137350" y="1900236"/>
                    <a:pt x="137732" y="1895664"/>
                  </a:cubicBezTo>
                  <a:cubicBezTo>
                    <a:pt x="140780" y="1896330"/>
                    <a:pt x="140589" y="1900236"/>
                    <a:pt x="145637" y="1898807"/>
                  </a:cubicBezTo>
                  <a:cubicBezTo>
                    <a:pt x="144971" y="1901950"/>
                    <a:pt x="144971" y="1905665"/>
                    <a:pt x="140875" y="1905189"/>
                  </a:cubicBezTo>
                  <a:close/>
                  <a:moveTo>
                    <a:pt x="142399" y="1949575"/>
                  </a:moveTo>
                  <a:cubicBezTo>
                    <a:pt x="142113" y="1944527"/>
                    <a:pt x="145161" y="1942908"/>
                    <a:pt x="144018" y="1936907"/>
                  </a:cubicBezTo>
                  <a:cubicBezTo>
                    <a:pt x="149162" y="1941288"/>
                    <a:pt x="144304" y="1949099"/>
                    <a:pt x="150400" y="1954338"/>
                  </a:cubicBezTo>
                  <a:cubicBezTo>
                    <a:pt x="147066" y="1953385"/>
                    <a:pt x="145256" y="1951004"/>
                    <a:pt x="142399" y="1949575"/>
                  </a:cubicBezTo>
                  <a:close/>
                  <a:moveTo>
                    <a:pt x="147161" y="1909951"/>
                  </a:moveTo>
                  <a:cubicBezTo>
                    <a:pt x="142399" y="1907094"/>
                    <a:pt x="151543" y="1904998"/>
                    <a:pt x="147161" y="1903569"/>
                  </a:cubicBezTo>
                  <a:cubicBezTo>
                    <a:pt x="150400" y="1898045"/>
                    <a:pt x="155448" y="1912142"/>
                    <a:pt x="147161" y="1909951"/>
                  </a:cubicBezTo>
                  <a:close/>
                  <a:moveTo>
                    <a:pt x="150400" y="1887758"/>
                  </a:moveTo>
                  <a:cubicBezTo>
                    <a:pt x="156115" y="1886234"/>
                    <a:pt x="151733" y="1894902"/>
                    <a:pt x="156686" y="1894044"/>
                  </a:cubicBezTo>
                  <a:cubicBezTo>
                    <a:pt x="153543" y="1900807"/>
                    <a:pt x="146685" y="1894044"/>
                    <a:pt x="150400" y="1887758"/>
                  </a:cubicBezTo>
                  <a:close/>
                  <a:moveTo>
                    <a:pt x="161449" y="1867184"/>
                  </a:moveTo>
                  <a:cubicBezTo>
                    <a:pt x="164497" y="1874518"/>
                    <a:pt x="168593" y="1878423"/>
                    <a:pt x="163068" y="1884615"/>
                  </a:cubicBezTo>
                  <a:cubicBezTo>
                    <a:pt x="155924" y="1882329"/>
                    <a:pt x="155067" y="1870899"/>
                    <a:pt x="161449" y="1867184"/>
                  </a:cubicBezTo>
                  <a:close/>
                  <a:moveTo>
                    <a:pt x="169355" y="1929001"/>
                  </a:moveTo>
                  <a:cubicBezTo>
                    <a:pt x="174593" y="1924905"/>
                    <a:pt x="171069" y="1921381"/>
                    <a:pt x="162973" y="1922619"/>
                  </a:cubicBezTo>
                  <a:cubicBezTo>
                    <a:pt x="164687" y="1918619"/>
                    <a:pt x="155543" y="1916428"/>
                    <a:pt x="162973" y="1916238"/>
                  </a:cubicBezTo>
                  <a:cubicBezTo>
                    <a:pt x="162973" y="1917285"/>
                    <a:pt x="162973" y="1918333"/>
                    <a:pt x="162973" y="1919381"/>
                  </a:cubicBezTo>
                  <a:cubicBezTo>
                    <a:pt x="167450" y="1920714"/>
                    <a:pt x="167069" y="1917190"/>
                    <a:pt x="170879" y="1917762"/>
                  </a:cubicBezTo>
                  <a:cubicBezTo>
                    <a:pt x="171831" y="1921000"/>
                    <a:pt x="173927" y="1923191"/>
                    <a:pt x="177260" y="1924048"/>
                  </a:cubicBezTo>
                  <a:cubicBezTo>
                    <a:pt x="174593" y="1925763"/>
                    <a:pt x="174689" y="1930049"/>
                    <a:pt x="169355" y="1929001"/>
                  </a:cubicBezTo>
                  <a:close/>
                  <a:moveTo>
                    <a:pt x="185261" y="2028823"/>
                  </a:moveTo>
                  <a:cubicBezTo>
                    <a:pt x="184118" y="2033681"/>
                    <a:pt x="190691" y="2030728"/>
                    <a:pt x="188405" y="2036729"/>
                  </a:cubicBezTo>
                  <a:cubicBezTo>
                    <a:pt x="184404" y="2032728"/>
                    <a:pt x="182213" y="2038539"/>
                    <a:pt x="177260" y="2038253"/>
                  </a:cubicBezTo>
                  <a:cubicBezTo>
                    <a:pt x="178975" y="2032157"/>
                    <a:pt x="171641" y="2032633"/>
                    <a:pt x="175641" y="2028728"/>
                  </a:cubicBezTo>
                  <a:cubicBezTo>
                    <a:pt x="178689" y="2028918"/>
                    <a:pt x="176784" y="2033967"/>
                    <a:pt x="180404" y="2033490"/>
                  </a:cubicBezTo>
                  <a:cubicBezTo>
                    <a:pt x="185166" y="2030728"/>
                    <a:pt x="182213" y="2027680"/>
                    <a:pt x="182023" y="2022346"/>
                  </a:cubicBezTo>
                  <a:cubicBezTo>
                    <a:pt x="178784" y="2021775"/>
                    <a:pt x="174022" y="2031014"/>
                    <a:pt x="174117" y="2023870"/>
                  </a:cubicBezTo>
                  <a:cubicBezTo>
                    <a:pt x="175165" y="2023870"/>
                    <a:pt x="176213" y="2023870"/>
                    <a:pt x="177260" y="2023870"/>
                  </a:cubicBezTo>
                  <a:cubicBezTo>
                    <a:pt x="177546" y="2022537"/>
                    <a:pt x="176689" y="2022346"/>
                    <a:pt x="175641" y="2022346"/>
                  </a:cubicBezTo>
                  <a:cubicBezTo>
                    <a:pt x="181451" y="2015298"/>
                    <a:pt x="185833" y="2025299"/>
                    <a:pt x="193072" y="2020727"/>
                  </a:cubicBezTo>
                  <a:cubicBezTo>
                    <a:pt x="191834" y="2024918"/>
                    <a:pt x="191072" y="2029395"/>
                    <a:pt x="185261" y="2028823"/>
                  </a:cubicBezTo>
                  <a:close/>
                  <a:moveTo>
                    <a:pt x="194786" y="1990818"/>
                  </a:moveTo>
                  <a:cubicBezTo>
                    <a:pt x="186404" y="1992723"/>
                    <a:pt x="183547" y="2002248"/>
                    <a:pt x="185261" y="2009868"/>
                  </a:cubicBezTo>
                  <a:cubicBezTo>
                    <a:pt x="183166" y="2007773"/>
                    <a:pt x="179356" y="2007773"/>
                    <a:pt x="178975" y="2011392"/>
                  </a:cubicBezTo>
                  <a:cubicBezTo>
                    <a:pt x="179261" y="2009583"/>
                    <a:pt x="177546" y="1999867"/>
                    <a:pt x="185261" y="1998724"/>
                  </a:cubicBezTo>
                  <a:cubicBezTo>
                    <a:pt x="181928" y="1994533"/>
                    <a:pt x="175070" y="2000058"/>
                    <a:pt x="174212" y="2003487"/>
                  </a:cubicBezTo>
                  <a:cubicBezTo>
                    <a:pt x="170212" y="2001867"/>
                    <a:pt x="175450" y="1996438"/>
                    <a:pt x="178975" y="1997105"/>
                  </a:cubicBezTo>
                  <a:cubicBezTo>
                    <a:pt x="180975" y="1991961"/>
                    <a:pt x="173831" y="1995867"/>
                    <a:pt x="175736" y="1990818"/>
                  </a:cubicBezTo>
                  <a:cubicBezTo>
                    <a:pt x="178308" y="1990342"/>
                    <a:pt x="178499" y="1992247"/>
                    <a:pt x="180499" y="1992342"/>
                  </a:cubicBezTo>
                  <a:cubicBezTo>
                    <a:pt x="178308" y="1984056"/>
                    <a:pt x="170212" y="1977198"/>
                    <a:pt x="175736" y="1970149"/>
                  </a:cubicBezTo>
                  <a:cubicBezTo>
                    <a:pt x="177070" y="1970530"/>
                    <a:pt x="177356" y="1971768"/>
                    <a:pt x="178975" y="1971768"/>
                  </a:cubicBezTo>
                  <a:cubicBezTo>
                    <a:pt x="178689" y="1973102"/>
                    <a:pt x="179642" y="1973292"/>
                    <a:pt x="180499" y="1973388"/>
                  </a:cubicBezTo>
                  <a:cubicBezTo>
                    <a:pt x="173927" y="1977293"/>
                    <a:pt x="182213" y="1984627"/>
                    <a:pt x="186881" y="1982913"/>
                  </a:cubicBezTo>
                  <a:cubicBezTo>
                    <a:pt x="188024" y="1988247"/>
                    <a:pt x="183642" y="1988151"/>
                    <a:pt x="182118" y="1990818"/>
                  </a:cubicBezTo>
                  <a:cubicBezTo>
                    <a:pt x="184975" y="1994533"/>
                    <a:pt x="189167" y="1986342"/>
                    <a:pt x="194786" y="1987580"/>
                  </a:cubicBezTo>
                  <a:cubicBezTo>
                    <a:pt x="193548" y="1992438"/>
                    <a:pt x="199073" y="1990628"/>
                    <a:pt x="197930" y="1995486"/>
                  </a:cubicBezTo>
                  <a:cubicBezTo>
                    <a:pt x="194500" y="1996343"/>
                    <a:pt x="194882" y="1993295"/>
                    <a:pt x="194786" y="1990818"/>
                  </a:cubicBezTo>
                  <a:close/>
                  <a:moveTo>
                    <a:pt x="204216" y="2138170"/>
                  </a:moveTo>
                  <a:cubicBezTo>
                    <a:pt x="207645" y="2144171"/>
                    <a:pt x="201168" y="2142933"/>
                    <a:pt x="202692" y="2150838"/>
                  </a:cubicBezTo>
                  <a:cubicBezTo>
                    <a:pt x="199168" y="2148553"/>
                    <a:pt x="201454" y="2140456"/>
                    <a:pt x="197930" y="2138170"/>
                  </a:cubicBezTo>
                  <a:cubicBezTo>
                    <a:pt x="198311" y="2134170"/>
                    <a:pt x="200597" y="2140361"/>
                    <a:pt x="204216" y="2138170"/>
                  </a:cubicBezTo>
                  <a:close/>
                  <a:moveTo>
                    <a:pt x="199454" y="2222276"/>
                  </a:moveTo>
                  <a:cubicBezTo>
                    <a:pt x="195834" y="2214942"/>
                    <a:pt x="208693" y="2215799"/>
                    <a:pt x="212122" y="2220657"/>
                  </a:cubicBezTo>
                  <a:cubicBezTo>
                    <a:pt x="212598" y="2226467"/>
                    <a:pt x="211836" y="2230944"/>
                    <a:pt x="210503" y="2234944"/>
                  </a:cubicBezTo>
                  <a:cubicBezTo>
                    <a:pt x="205073" y="2234087"/>
                    <a:pt x="209550" y="2228848"/>
                    <a:pt x="210503" y="2225419"/>
                  </a:cubicBezTo>
                  <a:cubicBezTo>
                    <a:pt x="209360" y="2221800"/>
                    <a:pt x="201359" y="2215799"/>
                    <a:pt x="199454" y="2222276"/>
                  </a:cubicBezTo>
                  <a:close/>
                  <a:moveTo>
                    <a:pt x="205835" y="2361722"/>
                  </a:moveTo>
                  <a:cubicBezTo>
                    <a:pt x="204978" y="2358198"/>
                    <a:pt x="208883" y="2359436"/>
                    <a:pt x="208979" y="2356959"/>
                  </a:cubicBezTo>
                  <a:cubicBezTo>
                    <a:pt x="210693" y="2357341"/>
                    <a:pt x="210026" y="2360103"/>
                    <a:pt x="212122" y="2360103"/>
                  </a:cubicBezTo>
                  <a:cubicBezTo>
                    <a:pt x="212884" y="2362674"/>
                    <a:pt x="206216" y="2365437"/>
                    <a:pt x="205835" y="2361722"/>
                  </a:cubicBezTo>
                  <a:close/>
                  <a:moveTo>
                    <a:pt x="212217" y="2383915"/>
                  </a:moveTo>
                  <a:cubicBezTo>
                    <a:pt x="215170" y="2381058"/>
                    <a:pt x="213074" y="2375057"/>
                    <a:pt x="210598" y="2372866"/>
                  </a:cubicBezTo>
                  <a:cubicBezTo>
                    <a:pt x="218313" y="2373438"/>
                    <a:pt x="210122" y="2361722"/>
                    <a:pt x="218504" y="2363341"/>
                  </a:cubicBezTo>
                  <a:cubicBezTo>
                    <a:pt x="217456" y="2361722"/>
                    <a:pt x="214884" y="2361722"/>
                    <a:pt x="215360" y="2358579"/>
                  </a:cubicBezTo>
                  <a:cubicBezTo>
                    <a:pt x="222314" y="2359245"/>
                    <a:pt x="221837" y="2352387"/>
                    <a:pt x="223266" y="2347530"/>
                  </a:cubicBezTo>
                  <a:cubicBezTo>
                    <a:pt x="224981" y="2354292"/>
                    <a:pt x="230029" y="2349054"/>
                    <a:pt x="234410" y="2349054"/>
                  </a:cubicBezTo>
                  <a:cubicBezTo>
                    <a:pt x="238792" y="2353054"/>
                    <a:pt x="230695" y="2357912"/>
                    <a:pt x="226505" y="2358579"/>
                  </a:cubicBezTo>
                  <a:cubicBezTo>
                    <a:pt x="226314" y="2361436"/>
                    <a:pt x="228410" y="2361912"/>
                    <a:pt x="228124" y="2364961"/>
                  </a:cubicBezTo>
                  <a:cubicBezTo>
                    <a:pt x="215360" y="2358579"/>
                    <a:pt x="222123" y="2382486"/>
                    <a:pt x="212217" y="2383915"/>
                  </a:cubicBezTo>
                  <a:close/>
                  <a:moveTo>
                    <a:pt x="218504" y="2410871"/>
                  </a:moveTo>
                  <a:cubicBezTo>
                    <a:pt x="220980" y="2407442"/>
                    <a:pt x="230981" y="2403346"/>
                    <a:pt x="224885" y="2396583"/>
                  </a:cubicBezTo>
                  <a:cubicBezTo>
                    <a:pt x="227171" y="2389725"/>
                    <a:pt x="228410" y="2398203"/>
                    <a:pt x="234410" y="2396583"/>
                  </a:cubicBezTo>
                  <a:cubicBezTo>
                    <a:pt x="226505" y="2396869"/>
                    <a:pt x="235744" y="2404966"/>
                    <a:pt x="226505" y="2404489"/>
                  </a:cubicBezTo>
                  <a:cubicBezTo>
                    <a:pt x="228600" y="2408775"/>
                    <a:pt x="236030" y="2407632"/>
                    <a:pt x="236030" y="2414014"/>
                  </a:cubicBezTo>
                  <a:cubicBezTo>
                    <a:pt x="228886" y="2412395"/>
                    <a:pt x="223647" y="2410490"/>
                    <a:pt x="218504" y="2410871"/>
                  </a:cubicBezTo>
                  <a:close/>
                  <a:moveTo>
                    <a:pt x="235934" y="2425158"/>
                  </a:moveTo>
                  <a:cubicBezTo>
                    <a:pt x="235553" y="2420396"/>
                    <a:pt x="241554" y="2419539"/>
                    <a:pt x="243840" y="2422015"/>
                  </a:cubicBezTo>
                  <a:cubicBezTo>
                    <a:pt x="245459" y="2427254"/>
                    <a:pt x="238887" y="2424397"/>
                    <a:pt x="235934" y="2425158"/>
                  </a:cubicBezTo>
                  <a:close/>
                  <a:moveTo>
                    <a:pt x="239078" y="2412395"/>
                  </a:moveTo>
                  <a:cubicBezTo>
                    <a:pt x="239078" y="2409252"/>
                    <a:pt x="243459" y="2410395"/>
                    <a:pt x="242221" y="2406108"/>
                  </a:cubicBezTo>
                  <a:cubicBezTo>
                    <a:pt x="245555" y="2407537"/>
                    <a:pt x="247079" y="2410776"/>
                    <a:pt x="246983" y="2415633"/>
                  </a:cubicBezTo>
                  <a:cubicBezTo>
                    <a:pt x="240983" y="2417919"/>
                    <a:pt x="243935" y="2411252"/>
                    <a:pt x="239078" y="2412395"/>
                  </a:cubicBezTo>
                  <a:close/>
                  <a:moveTo>
                    <a:pt x="223266" y="2502787"/>
                  </a:moveTo>
                  <a:cubicBezTo>
                    <a:pt x="219551" y="2502311"/>
                    <a:pt x="221742" y="2495834"/>
                    <a:pt x="218504" y="2494882"/>
                  </a:cubicBezTo>
                  <a:cubicBezTo>
                    <a:pt x="219266" y="2492500"/>
                    <a:pt x="220504" y="2495548"/>
                    <a:pt x="223266" y="2494882"/>
                  </a:cubicBezTo>
                  <a:cubicBezTo>
                    <a:pt x="224885" y="2494786"/>
                    <a:pt x="224504" y="2492881"/>
                    <a:pt x="224885" y="2491643"/>
                  </a:cubicBezTo>
                  <a:cubicBezTo>
                    <a:pt x="231267" y="2493357"/>
                    <a:pt x="223266" y="2498120"/>
                    <a:pt x="223266" y="2502787"/>
                  </a:cubicBezTo>
                  <a:close/>
                  <a:moveTo>
                    <a:pt x="224885" y="2472688"/>
                  </a:moveTo>
                  <a:cubicBezTo>
                    <a:pt x="228695" y="2476403"/>
                    <a:pt x="224695" y="2480499"/>
                    <a:pt x="224885" y="2485357"/>
                  </a:cubicBezTo>
                  <a:cubicBezTo>
                    <a:pt x="222599" y="2486214"/>
                    <a:pt x="221075" y="2479165"/>
                    <a:pt x="220123" y="2483737"/>
                  </a:cubicBezTo>
                  <a:cubicBezTo>
                    <a:pt x="217742" y="2482404"/>
                    <a:pt x="217837" y="2478594"/>
                    <a:pt x="216980" y="2475832"/>
                  </a:cubicBezTo>
                  <a:cubicBezTo>
                    <a:pt x="219932" y="2475165"/>
                    <a:pt x="220885" y="2472402"/>
                    <a:pt x="224885" y="2472688"/>
                  </a:cubicBezTo>
                  <a:close/>
                  <a:moveTo>
                    <a:pt x="210598" y="2521837"/>
                  </a:moveTo>
                  <a:cubicBezTo>
                    <a:pt x="214503" y="2516122"/>
                    <a:pt x="214503" y="2511741"/>
                    <a:pt x="215360" y="2506026"/>
                  </a:cubicBezTo>
                  <a:cubicBezTo>
                    <a:pt x="221266" y="2508216"/>
                    <a:pt x="218027" y="2522980"/>
                    <a:pt x="210598" y="2521837"/>
                  </a:cubicBezTo>
                  <a:close/>
                  <a:moveTo>
                    <a:pt x="218504" y="2567748"/>
                  </a:moveTo>
                  <a:cubicBezTo>
                    <a:pt x="218789" y="2563842"/>
                    <a:pt x="217742" y="2561175"/>
                    <a:pt x="215360" y="2559842"/>
                  </a:cubicBezTo>
                  <a:cubicBezTo>
                    <a:pt x="216789" y="2555556"/>
                    <a:pt x="220885" y="2561461"/>
                    <a:pt x="223266" y="2561461"/>
                  </a:cubicBezTo>
                  <a:cubicBezTo>
                    <a:pt x="223742" y="2565557"/>
                    <a:pt x="222695" y="2568224"/>
                    <a:pt x="218504" y="2567748"/>
                  </a:cubicBezTo>
                  <a:close/>
                  <a:moveTo>
                    <a:pt x="216884" y="2540792"/>
                  </a:moveTo>
                  <a:cubicBezTo>
                    <a:pt x="219075" y="2537173"/>
                    <a:pt x="218599" y="2530886"/>
                    <a:pt x="224790" y="2531267"/>
                  </a:cubicBezTo>
                  <a:cubicBezTo>
                    <a:pt x="224123" y="2536410"/>
                    <a:pt x="221456" y="2539458"/>
                    <a:pt x="216884" y="2540792"/>
                  </a:cubicBezTo>
                  <a:close/>
                  <a:moveTo>
                    <a:pt x="240697" y="2515456"/>
                  </a:moveTo>
                  <a:cubicBezTo>
                    <a:pt x="238411" y="2515836"/>
                    <a:pt x="240125" y="2520123"/>
                    <a:pt x="237554" y="2520218"/>
                  </a:cubicBezTo>
                  <a:cubicBezTo>
                    <a:pt x="230315" y="2520694"/>
                    <a:pt x="235934" y="2508216"/>
                    <a:pt x="226505" y="2510693"/>
                  </a:cubicBezTo>
                  <a:cubicBezTo>
                    <a:pt x="227933" y="2504788"/>
                    <a:pt x="227267" y="2496691"/>
                    <a:pt x="231267" y="2493262"/>
                  </a:cubicBezTo>
                  <a:cubicBezTo>
                    <a:pt x="238506" y="2497739"/>
                    <a:pt x="236125" y="2496977"/>
                    <a:pt x="245555" y="2494882"/>
                  </a:cubicBezTo>
                  <a:cubicBezTo>
                    <a:pt x="245745" y="2497358"/>
                    <a:pt x="244793" y="2500882"/>
                    <a:pt x="247174" y="2501168"/>
                  </a:cubicBezTo>
                  <a:cubicBezTo>
                    <a:pt x="245840" y="2502311"/>
                    <a:pt x="238887" y="2500787"/>
                    <a:pt x="236030" y="2504407"/>
                  </a:cubicBezTo>
                  <a:cubicBezTo>
                    <a:pt x="234887" y="2509264"/>
                    <a:pt x="237649" y="2510217"/>
                    <a:pt x="237554" y="2513932"/>
                  </a:cubicBezTo>
                  <a:cubicBezTo>
                    <a:pt x="242602" y="2514693"/>
                    <a:pt x="238220" y="2506026"/>
                    <a:pt x="243935" y="2507550"/>
                  </a:cubicBezTo>
                  <a:cubicBezTo>
                    <a:pt x="242983" y="2511646"/>
                    <a:pt x="244602" y="2513265"/>
                    <a:pt x="248698" y="2512312"/>
                  </a:cubicBezTo>
                  <a:cubicBezTo>
                    <a:pt x="250793" y="2516217"/>
                    <a:pt x="244031" y="2518884"/>
                    <a:pt x="248698" y="2520218"/>
                  </a:cubicBezTo>
                  <a:cubicBezTo>
                    <a:pt x="251269" y="2524314"/>
                    <a:pt x="242221" y="2517265"/>
                    <a:pt x="240697" y="2515456"/>
                  </a:cubicBezTo>
                  <a:close/>
                  <a:moveTo>
                    <a:pt x="247079" y="2480594"/>
                  </a:moveTo>
                  <a:cubicBezTo>
                    <a:pt x="251174" y="2474879"/>
                    <a:pt x="243840" y="2473450"/>
                    <a:pt x="247079" y="2469545"/>
                  </a:cubicBezTo>
                  <a:cubicBezTo>
                    <a:pt x="248507" y="2470783"/>
                    <a:pt x="250698" y="2471259"/>
                    <a:pt x="253365" y="2471164"/>
                  </a:cubicBezTo>
                  <a:cubicBezTo>
                    <a:pt x="253556" y="2478975"/>
                    <a:pt x="259937" y="2480499"/>
                    <a:pt x="259747" y="2488595"/>
                  </a:cubicBezTo>
                  <a:cubicBezTo>
                    <a:pt x="254222" y="2483832"/>
                    <a:pt x="255270" y="2480499"/>
                    <a:pt x="247079" y="2480594"/>
                  </a:cubicBezTo>
                  <a:close/>
                  <a:moveTo>
                    <a:pt x="96488" y="2155696"/>
                  </a:moveTo>
                  <a:cubicBezTo>
                    <a:pt x="93631" y="2155887"/>
                    <a:pt x="93155" y="2153696"/>
                    <a:pt x="90202" y="2154077"/>
                  </a:cubicBezTo>
                  <a:cubicBezTo>
                    <a:pt x="89725" y="2144361"/>
                    <a:pt x="101537" y="2149410"/>
                    <a:pt x="96488" y="2155696"/>
                  </a:cubicBezTo>
                  <a:close/>
                  <a:moveTo>
                    <a:pt x="82201" y="2406108"/>
                  </a:moveTo>
                  <a:cubicBezTo>
                    <a:pt x="77152" y="2407442"/>
                    <a:pt x="77343" y="2403632"/>
                    <a:pt x="74295" y="2402965"/>
                  </a:cubicBezTo>
                  <a:cubicBezTo>
                    <a:pt x="77724" y="2400584"/>
                    <a:pt x="76867" y="2393916"/>
                    <a:pt x="82201" y="2393440"/>
                  </a:cubicBezTo>
                  <a:cubicBezTo>
                    <a:pt x="82201" y="2397631"/>
                    <a:pt x="82201" y="2401822"/>
                    <a:pt x="82201" y="2406108"/>
                  </a:cubicBezTo>
                  <a:close/>
                  <a:moveTo>
                    <a:pt x="102775" y="2726244"/>
                  </a:moveTo>
                  <a:cubicBezTo>
                    <a:pt x="103442" y="2730054"/>
                    <a:pt x="99917" y="2729673"/>
                    <a:pt x="101156" y="2734149"/>
                  </a:cubicBezTo>
                  <a:cubicBezTo>
                    <a:pt x="103442" y="2733292"/>
                    <a:pt x="105061" y="2731673"/>
                    <a:pt x="105918" y="2729387"/>
                  </a:cubicBezTo>
                  <a:cubicBezTo>
                    <a:pt x="110490" y="2732054"/>
                    <a:pt x="100489" y="2733292"/>
                    <a:pt x="102680" y="2738912"/>
                  </a:cubicBezTo>
                  <a:cubicBezTo>
                    <a:pt x="96964" y="2736531"/>
                    <a:pt x="96298" y="2727958"/>
                    <a:pt x="102775" y="2726244"/>
                  </a:cubicBezTo>
                  <a:close/>
                  <a:moveTo>
                    <a:pt x="96488" y="2746913"/>
                  </a:moveTo>
                  <a:cubicBezTo>
                    <a:pt x="99632" y="2748151"/>
                    <a:pt x="102203" y="2752438"/>
                    <a:pt x="99632" y="2754819"/>
                  </a:cubicBezTo>
                  <a:cubicBezTo>
                    <a:pt x="96393" y="2753676"/>
                    <a:pt x="93155" y="2750056"/>
                    <a:pt x="96488" y="2746913"/>
                  </a:cubicBezTo>
                  <a:close/>
                  <a:moveTo>
                    <a:pt x="93345" y="2791299"/>
                  </a:moveTo>
                  <a:cubicBezTo>
                    <a:pt x="101441" y="2790442"/>
                    <a:pt x="93345" y="2796919"/>
                    <a:pt x="99727" y="2796062"/>
                  </a:cubicBezTo>
                  <a:cubicBezTo>
                    <a:pt x="100013" y="2799491"/>
                    <a:pt x="98393" y="2801110"/>
                    <a:pt x="94964" y="2800824"/>
                  </a:cubicBezTo>
                  <a:cubicBezTo>
                    <a:pt x="96012" y="2795872"/>
                    <a:pt x="92107" y="2796062"/>
                    <a:pt x="93345" y="2791299"/>
                  </a:cubicBezTo>
                  <a:close/>
                  <a:moveTo>
                    <a:pt x="67913" y="2677190"/>
                  </a:moveTo>
                  <a:cubicBezTo>
                    <a:pt x="67818" y="2670046"/>
                    <a:pt x="73819" y="2678142"/>
                    <a:pt x="79058" y="2675571"/>
                  </a:cubicBezTo>
                  <a:cubicBezTo>
                    <a:pt x="78296" y="2682143"/>
                    <a:pt x="80963" y="2685286"/>
                    <a:pt x="85439" y="2686620"/>
                  </a:cubicBezTo>
                  <a:cubicBezTo>
                    <a:pt x="84868" y="2690716"/>
                    <a:pt x="82677" y="2696621"/>
                    <a:pt x="79058" y="2693001"/>
                  </a:cubicBezTo>
                  <a:cubicBezTo>
                    <a:pt x="79724" y="2691097"/>
                    <a:pt x="81058" y="2689763"/>
                    <a:pt x="83820" y="2689858"/>
                  </a:cubicBezTo>
                  <a:cubicBezTo>
                    <a:pt x="76200" y="2687763"/>
                    <a:pt x="74295" y="2675475"/>
                    <a:pt x="67913" y="2677190"/>
                  </a:cubicBezTo>
                  <a:close/>
                  <a:moveTo>
                    <a:pt x="74295" y="2705670"/>
                  </a:moveTo>
                  <a:cubicBezTo>
                    <a:pt x="73533" y="2702241"/>
                    <a:pt x="76581" y="2702622"/>
                    <a:pt x="79058" y="2702526"/>
                  </a:cubicBezTo>
                  <a:cubicBezTo>
                    <a:pt x="79248" y="2699669"/>
                    <a:pt x="77057" y="2699193"/>
                    <a:pt x="77438" y="2696240"/>
                  </a:cubicBezTo>
                  <a:cubicBezTo>
                    <a:pt x="86487" y="2696431"/>
                    <a:pt x="79629" y="2705956"/>
                    <a:pt x="74295" y="2705670"/>
                  </a:cubicBezTo>
                  <a:close/>
                  <a:moveTo>
                    <a:pt x="82201" y="2748437"/>
                  </a:moveTo>
                  <a:cubicBezTo>
                    <a:pt x="86392" y="2747961"/>
                    <a:pt x="83439" y="2754533"/>
                    <a:pt x="88583" y="2753199"/>
                  </a:cubicBezTo>
                  <a:cubicBezTo>
                    <a:pt x="88583" y="2754819"/>
                    <a:pt x="88583" y="2756343"/>
                    <a:pt x="88583" y="2757962"/>
                  </a:cubicBezTo>
                  <a:cubicBezTo>
                    <a:pt x="83725" y="2757391"/>
                    <a:pt x="78581" y="2752533"/>
                    <a:pt x="82201" y="2748437"/>
                  </a:cubicBezTo>
                  <a:close/>
                  <a:moveTo>
                    <a:pt x="91726" y="2784918"/>
                  </a:moveTo>
                  <a:cubicBezTo>
                    <a:pt x="87249" y="2783584"/>
                    <a:pt x="87630" y="2787108"/>
                    <a:pt x="83820" y="2786537"/>
                  </a:cubicBezTo>
                  <a:cubicBezTo>
                    <a:pt x="82106" y="2787108"/>
                    <a:pt x="92297" y="2774726"/>
                    <a:pt x="91726" y="2784918"/>
                  </a:cubicBezTo>
                  <a:close/>
                  <a:moveTo>
                    <a:pt x="90107" y="2719957"/>
                  </a:moveTo>
                  <a:cubicBezTo>
                    <a:pt x="88773" y="2722148"/>
                    <a:pt x="79629" y="2718909"/>
                    <a:pt x="80582" y="2713575"/>
                  </a:cubicBezTo>
                  <a:cubicBezTo>
                    <a:pt x="87154" y="2712432"/>
                    <a:pt x="87821" y="2717005"/>
                    <a:pt x="90107" y="2719957"/>
                  </a:cubicBezTo>
                  <a:close/>
                  <a:moveTo>
                    <a:pt x="90107" y="2700907"/>
                  </a:moveTo>
                  <a:cubicBezTo>
                    <a:pt x="85630" y="2701002"/>
                    <a:pt x="87154" y="2692716"/>
                    <a:pt x="91726" y="2693001"/>
                  </a:cubicBezTo>
                  <a:cubicBezTo>
                    <a:pt x="92202" y="2696621"/>
                    <a:pt x="91440" y="2699098"/>
                    <a:pt x="90107" y="2700907"/>
                  </a:cubicBezTo>
                  <a:close/>
                  <a:moveTo>
                    <a:pt x="96488" y="2669189"/>
                  </a:moveTo>
                  <a:cubicBezTo>
                    <a:pt x="92297" y="2669665"/>
                    <a:pt x="91345" y="2666998"/>
                    <a:pt x="91726" y="2662902"/>
                  </a:cubicBezTo>
                  <a:cubicBezTo>
                    <a:pt x="96012" y="2662998"/>
                    <a:pt x="99346" y="2666522"/>
                    <a:pt x="96488" y="2669189"/>
                  </a:cubicBezTo>
                  <a:close/>
                  <a:moveTo>
                    <a:pt x="93345" y="2596323"/>
                  </a:moveTo>
                  <a:cubicBezTo>
                    <a:pt x="94964" y="2602705"/>
                    <a:pt x="90869" y="2603371"/>
                    <a:pt x="88583" y="2605848"/>
                  </a:cubicBezTo>
                  <a:cubicBezTo>
                    <a:pt x="87059" y="2605752"/>
                    <a:pt x="87725" y="2594513"/>
                    <a:pt x="93345" y="2596323"/>
                  </a:cubicBezTo>
                  <a:close/>
                  <a:moveTo>
                    <a:pt x="88583" y="2662902"/>
                  </a:moveTo>
                  <a:cubicBezTo>
                    <a:pt x="87916" y="2665569"/>
                    <a:pt x="76581" y="2665569"/>
                    <a:pt x="75914" y="2662902"/>
                  </a:cubicBezTo>
                  <a:cubicBezTo>
                    <a:pt x="79534" y="2653854"/>
                    <a:pt x="82391" y="2662522"/>
                    <a:pt x="88583" y="2662902"/>
                  </a:cubicBezTo>
                  <a:close/>
                  <a:moveTo>
                    <a:pt x="77438" y="2628041"/>
                  </a:moveTo>
                  <a:cubicBezTo>
                    <a:pt x="72009" y="2628422"/>
                    <a:pt x="74009" y="2636232"/>
                    <a:pt x="67913" y="2635947"/>
                  </a:cubicBezTo>
                  <a:cubicBezTo>
                    <a:pt x="68675" y="2628422"/>
                    <a:pt x="66580" y="2633566"/>
                    <a:pt x="61627" y="2632803"/>
                  </a:cubicBezTo>
                  <a:cubicBezTo>
                    <a:pt x="66294" y="2627850"/>
                    <a:pt x="71152" y="2626326"/>
                    <a:pt x="77438" y="2628041"/>
                  </a:cubicBezTo>
                  <a:close/>
                  <a:moveTo>
                    <a:pt x="71152" y="2612134"/>
                  </a:moveTo>
                  <a:cubicBezTo>
                    <a:pt x="64865" y="2613182"/>
                    <a:pt x="64770" y="2607943"/>
                    <a:pt x="64865" y="2602609"/>
                  </a:cubicBezTo>
                  <a:cubicBezTo>
                    <a:pt x="67723" y="2604895"/>
                    <a:pt x="71819" y="2606133"/>
                    <a:pt x="71152" y="2612134"/>
                  </a:cubicBezTo>
                  <a:close/>
                  <a:moveTo>
                    <a:pt x="91726" y="2475832"/>
                  </a:moveTo>
                  <a:cubicBezTo>
                    <a:pt x="91345" y="2471736"/>
                    <a:pt x="92297" y="2468974"/>
                    <a:pt x="96488" y="2469545"/>
                  </a:cubicBezTo>
                  <a:cubicBezTo>
                    <a:pt x="96869" y="2473641"/>
                    <a:pt x="95917" y="2476308"/>
                    <a:pt x="91726" y="2475832"/>
                  </a:cubicBezTo>
                  <a:close/>
                  <a:moveTo>
                    <a:pt x="83820" y="2471069"/>
                  </a:moveTo>
                  <a:cubicBezTo>
                    <a:pt x="84677" y="2468783"/>
                    <a:pt x="86201" y="2467068"/>
                    <a:pt x="86963" y="2464782"/>
                  </a:cubicBezTo>
                  <a:cubicBezTo>
                    <a:pt x="93631" y="2466497"/>
                    <a:pt x="92393" y="2456115"/>
                    <a:pt x="98108" y="2461639"/>
                  </a:cubicBezTo>
                  <a:cubicBezTo>
                    <a:pt x="91916" y="2463354"/>
                    <a:pt x="91535" y="2470878"/>
                    <a:pt x="83820" y="2471069"/>
                  </a:cubicBezTo>
                  <a:close/>
                  <a:moveTo>
                    <a:pt x="121825" y="2369628"/>
                  </a:moveTo>
                  <a:cubicBezTo>
                    <a:pt x="125635" y="2371628"/>
                    <a:pt x="128302" y="2374771"/>
                    <a:pt x="128111" y="2380772"/>
                  </a:cubicBezTo>
                  <a:cubicBezTo>
                    <a:pt x="123539" y="2379534"/>
                    <a:pt x="121444" y="2375819"/>
                    <a:pt x="121825" y="2369628"/>
                  </a:cubicBezTo>
                  <a:close/>
                  <a:moveTo>
                    <a:pt x="131350" y="2290380"/>
                  </a:moveTo>
                  <a:cubicBezTo>
                    <a:pt x="130016" y="2289427"/>
                    <a:pt x="128492" y="2288475"/>
                    <a:pt x="128207" y="2290380"/>
                  </a:cubicBezTo>
                  <a:cubicBezTo>
                    <a:pt x="126492" y="2288951"/>
                    <a:pt x="127730" y="2287427"/>
                    <a:pt x="126683" y="2282474"/>
                  </a:cubicBezTo>
                  <a:cubicBezTo>
                    <a:pt x="128207" y="2282474"/>
                    <a:pt x="129826" y="2282474"/>
                    <a:pt x="131350" y="2282474"/>
                  </a:cubicBezTo>
                  <a:cubicBezTo>
                    <a:pt x="131350" y="2285141"/>
                    <a:pt x="131350" y="2287713"/>
                    <a:pt x="131350" y="2290380"/>
                  </a:cubicBezTo>
                  <a:close/>
                  <a:moveTo>
                    <a:pt x="129731" y="2266567"/>
                  </a:moveTo>
                  <a:cubicBezTo>
                    <a:pt x="128302" y="2269329"/>
                    <a:pt x="126206" y="2272663"/>
                    <a:pt x="123349" y="2269711"/>
                  </a:cubicBezTo>
                  <a:cubicBezTo>
                    <a:pt x="122682" y="2264853"/>
                    <a:pt x="127445" y="2264091"/>
                    <a:pt x="129731" y="2266567"/>
                  </a:cubicBezTo>
                  <a:close/>
                  <a:moveTo>
                    <a:pt x="121825" y="2233325"/>
                  </a:moveTo>
                  <a:cubicBezTo>
                    <a:pt x="122301" y="2235897"/>
                    <a:pt x="120301" y="2236087"/>
                    <a:pt x="120301" y="2238087"/>
                  </a:cubicBezTo>
                  <a:cubicBezTo>
                    <a:pt x="118872" y="2236849"/>
                    <a:pt x="116681" y="2236373"/>
                    <a:pt x="113919" y="2236468"/>
                  </a:cubicBezTo>
                  <a:cubicBezTo>
                    <a:pt x="114395" y="2230849"/>
                    <a:pt x="118015" y="2232373"/>
                    <a:pt x="121825" y="2233325"/>
                  </a:cubicBezTo>
                  <a:close/>
                  <a:moveTo>
                    <a:pt x="104394" y="2190558"/>
                  </a:moveTo>
                  <a:cubicBezTo>
                    <a:pt x="102965" y="2185509"/>
                    <a:pt x="109633" y="2188367"/>
                    <a:pt x="109157" y="2184176"/>
                  </a:cubicBezTo>
                  <a:cubicBezTo>
                    <a:pt x="111633" y="2187510"/>
                    <a:pt x="110585" y="2194368"/>
                    <a:pt x="115538" y="2195320"/>
                  </a:cubicBezTo>
                  <a:cubicBezTo>
                    <a:pt x="120015" y="2196844"/>
                    <a:pt x="104870" y="2194082"/>
                    <a:pt x="104394" y="2190558"/>
                  </a:cubicBezTo>
                  <a:close/>
                  <a:moveTo>
                    <a:pt x="107537" y="2207988"/>
                  </a:moveTo>
                  <a:cubicBezTo>
                    <a:pt x="107251" y="2204083"/>
                    <a:pt x="110014" y="2203131"/>
                    <a:pt x="110681" y="2200083"/>
                  </a:cubicBezTo>
                  <a:cubicBezTo>
                    <a:pt x="114395" y="2201321"/>
                    <a:pt x="112300" y="2209894"/>
                    <a:pt x="107537" y="2207988"/>
                  </a:cubicBezTo>
                  <a:close/>
                  <a:moveTo>
                    <a:pt x="107537" y="2253899"/>
                  </a:moveTo>
                  <a:cubicBezTo>
                    <a:pt x="107537" y="2248660"/>
                    <a:pt x="110204" y="2245993"/>
                    <a:pt x="115443" y="2245993"/>
                  </a:cubicBezTo>
                  <a:cubicBezTo>
                    <a:pt x="115443" y="2247612"/>
                    <a:pt x="115443" y="2249136"/>
                    <a:pt x="115443" y="2250756"/>
                  </a:cubicBezTo>
                  <a:cubicBezTo>
                    <a:pt x="109442" y="2248470"/>
                    <a:pt x="112490" y="2255137"/>
                    <a:pt x="107537" y="2253899"/>
                  </a:cubicBezTo>
                  <a:close/>
                  <a:moveTo>
                    <a:pt x="120206" y="2277711"/>
                  </a:moveTo>
                  <a:cubicBezTo>
                    <a:pt x="118110" y="2277140"/>
                    <a:pt x="117729" y="2274949"/>
                    <a:pt x="115443" y="2274568"/>
                  </a:cubicBezTo>
                  <a:cubicBezTo>
                    <a:pt x="116396" y="2272949"/>
                    <a:pt x="119063" y="2272949"/>
                    <a:pt x="118586" y="2269806"/>
                  </a:cubicBezTo>
                  <a:cubicBezTo>
                    <a:pt x="122873" y="2271901"/>
                    <a:pt x="126968" y="2274092"/>
                    <a:pt x="131255" y="2276187"/>
                  </a:cubicBezTo>
                  <a:cubicBezTo>
                    <a:pt x="132398" y="2280474"/>
                    <a:pt x="123825" y="2275045"/>
                    <a:pt x="124968" y="2279426"/>
                  </a:cubicBezTo>
                  <a:cubicBezTo>
                    <a:pt x="123158" y="2278854"/>
                    <a:pt x="120396" y="2270282"/>
                    <a:pt x="120206" y="2277711"/>
                  </a:cubicBezTo>
                  <a:close/>
                  <a:moveTo>
                    <a:pt x="121825" y="2295142"/>
                  </a:moveTo>
                  <a:cubicBezTo>
                    <a:pt x="123444" y="2295047"/>
                    <a:pt x="123063" y="2293237"/>
                    <a:pt x="123444" y="2291999"/>
                  </a:cubicBezTo>
                  <a:cubicBezTo>
                    <a:pt x="128778" y="2293428"/>
                    <a:pt x="124206" y="2294952"/>
                    <a:pt x="125063" y="2299905"/>
                  </a:cubicBezTo>
                  <a:cubicBezTo>
                    <a:pt x="121539" y="2299238"/>
                    <a:pt x="119348" y="2297142"/>
                    <a:pt x="118682" y="2293618"/>
                  </a:cubicBezTo>
                  <a:cubicBezTo>
                    <a:pt x="120491" y="2293332"/>
                    <a:pt x="121444" y="2293904"/>
                    <a:pt x="121825" y="2295142"/>
                  </a:cubicBezTo>
                  <a:close/>
                  <a:moveTo>
                    <a:pt x="115538" y="2306191"/>
                  </a:moveTo>
                  <a:cubicBezTo>
                    <a:pt x="121444" y="2304477"/>
                    <a:pt x="120872" y="2313049"/>
                    <a:pt x="123444" y="2306191"/>
                  </a:cubicBezTo>
                  <a:cubicBezTo>
                    <a:pt x="127254" y="2311335"/>
                    <a:pt x="124397" y="2322479"/>
                    <a:pt x="131350" y="2320479"/>
                  </a:cubicBezTo>
                  <a:cubicBezTo>
                    <a:pt x="130302" y="2323622"/>
                    <a:pt x="127159" y="2324765"/>
                    <a:pt x="123444" y="2325241"/>
                  </a:cubicBezTo>
                  <a:cubicBezTo>
                    <a:pt x="124777" y="2320765"/>
                    <a:pt x="121253" y="2321145"/>
                    <a:pt x="121825" y="2317336"/>
                  </a:cubicBezTo>
                  <a:cubicBezTo>
                    <a:pt x="118682" y="2319050"/>
                    <a:pt x="123825" y="2325813"/>
                    <a:pt x="121825" y="2331623"/>
                  </a:cubicBezTo>
                  <a:cubicBezTo>
                    <a:pt x="116205" y="2332004"/>
                    <a:pt x="120206" y="2322670"/>
                    <a:pt x="113919" y="2323717"/>
                  </a:cubicBezTo>
                  <a:cubicBezTo>
                    <a:pt x="118586" y="2318574"/>
                    <a:pt x="115443" y="2314287"/>
                    <a:pt x="115538" y="2306191"/>
                  </a:cubicBezTo>
                  <a:close/>
                  <a:moveTo>
                    <a:pt x="126587" y="2355340"/>
                  </a:moveTo>
                  <a:cubicBezTo>
                    <a:pt x="124015" y="2362770"/>
                    <a:pt x="110681" y="2356007"/>
                    <a:pt x="110681" y="2350578"/>
                  </a:cubicBezTo>
                  <a:cubicBezTo>
                    <a:pt x="116110" y="2354674"/>
                    <a:pt x="121063" y="2350482"/>
                    <a:pt x="126587" y="2355340"/>
                  </a:cubicBezTo>
                  <a:close/>
                  <a:moveTo>
                    <a:pt x="118682" y="2377533"/>
                  </a:moveTo>
                  <a:cubicBezTo>
                    <a:pt x="117158" y="2384391"/>
                    <a:pt x="126016" y="2386011"/>
                    <a:pt x="126683" y="2394964"/>
                  </a:cubicBezTo>
                  <a:cubicBezTo>
                    <a:pt x="119444" y="2395345"/>
                    <a:pt x="117538" y="2375057"/>
                    <a:pt x="112395" y="2383820"/>
                  </a:cubicBezTo>
                  <a:cubicBezTo>
                    <a:pt x="105537" y="2381820"/>
                    <a:pt x="113348" y="2376867"/>
                    <a:pt x="118682" y="2377533"/>
                  </a:cubicBezTo>
                  <a:close/>
                  <a:moveTo>
                    <a:pt x="115538" y="2385439"/>
                  </a:moveTo>
                  <a:cubicBezTo>
                    <a:pt x="115729" y="2389344"/>
                    <a:pt x="113062" y="2390392"/>
                    <a:pt x="112300" y="2393345"/>
                  </a:cubicBezTo>
                  <a:cubicBezTo>
                    <a:pt x="107633" y="2392202"/>
                    <a:pt x="102489" y="2391535"/>
                    <a:pt x="99632" y="2388582"/>
                  </a:cubicBezTo>
                  <a:cubicBezTo>
                    <a:pt x="105442" y="2384677"/>
                    <a:pt x="109823" y="2387916"/>
                    <a:pt x="115538" y="2385439"/>
                  </a:cubicBezTo>
                  <a:close/>
                  <a:moveTo>
                    <a:pt x="94869" y="2374390"/>
                  </a:moveTo>
                  <a:cubicBezTo>
                    <a:pt x="95822" y="2370104"/>
                    <a:pt x="99250" y="2368199"/>
                    <a:pt x="104394" y="2368008"/>
                  </a:cubicBezTo>
                  <a:cubicBezTo>
                    <a:pt x="105727" y="2371914"/>
                    <a:pt x="108109" y="2374866"/>
                    <a:pt x="107537" y="2380677"/>
                  </a:cubicBezTo>
                  <a:cubicBezTo>
                    <a:pt x="98679" y="2383249"/>
                    <a:pt x="104299" y="2371247"/>
                    <a:pt x="94869" y="2374390"/>
                  </a:cubicBezTo>
                  <a:close/>
                  <a:moveTo>
                    <a:pt x="112300" y="2548793"/>
                  </a:moveTo>
                  <a:cubicBezTo>
                    <a:pt x="112490" y="2546507"/>
                    <a:pt x="112586" y="2544316"/>
                    <a:pt x="110681" y="2544031"/>
                  </a:cubicBezTo>
                  <a:cubicBezTo>
                    <a:pt x="113728" y="2542316"/>
                    <a:pt x="116205" y="2540030"/>
                    <a:pt x="120206" y="2539268"/>
                  </a:cubicBezTo>
                  <a:cubicBezTo>
                    <a:pt x="116491" y="2541364"/>
                    <a:pt x="118682" y="2549269"/>
                    <a:pt x="112300" y="2548793"/>
                  </a:cubicBezTo>
                  <a:close/>
                  <a:moveTo>
                    <a:pt x="120206" y="2478975"/>
                  </a:moveTo>
                  <a:cubicBezTo>
                    <a:pt x="116776" y="2476593"/>
                    <a:pt x="121349" y="2475069"/>
                    <a:pt x="118586" y="2471069"/>
                  </a:cubicBezTo>
                  <a:cubicBezTo>
                    <a:pt x="130016" y="2472688"/>
                    <a:pt x="121063" y="2463830"/>
                    <a:pt x="129731" y="2463163"/>
                  </a:cubicBezTo>
                  <a:cubicBezTo>
                    <a:pt x="129731" y="2465830"/>
                    <a:pt x="129731" y="2468497"/>
                    <a:pt x="129731" y="2471069"/>
                  </a:cubicBezTo>
                  <a:cubicBezTo>
                    <a:pt x="126587" y="2473736"/>
                    <a:pt x="121825" y="2474784"/>
                    <a:pt x="120206" y="2478975"/>
                  </a:cubicBezTo>
                  <a:close/>
                  <a:moveTo>
                    <a:pt x="126587" y="2501168"/>
                  </a:moveTo>
                  <a:cubicBezTo>
                    <a:pt x="127730" y="2495453"/>
                    <a:pt x="132779" y="2492691"/>
                    <a:pt x="129731" y="2486881"/>
                  </a:cubicBezTo>
                  <a:cubicBezTo>
                    <a:pt x="137160" y="2488500"/>
                    <a:pt x="130493" y="2500597"/>
                    <a:pt x="126587" y="2501168"/>
                  </a:cubicBezTo>
                  <a:close/>
                  <a:moveTo>
                    <a:pt x="134493" y="2447257"/>
                  </a:moveTo>
                  <a:cubicBezTo>
                    <a:pt x="136398" y="2444875"/>
                    <a:pt x="135827" y="2440208"/>
                    <a:pt x="140780" y="2440875"/>
                  </a:cubicBezTo>
                  <a:cubicBezTo>
                    <a:pt x="142780" y="2451924"/>
                    <a:pt x="144494" y="2440303"/>
                    <a:pt x="147161" y="2440875"/>
                  </a:cubicBezTo>
                  <a:cubicBezTo>
                    <a:pt x="150781" y="2444304"/>
                    <a:pt x="145828" y="2446304"/>
                    <a:pt x="147161" y="2452019"/>
                  </a:cubicBezTo>
                  <a:cubicBezTo>
                    <a:pt x="140589" y="2452876"/>
                    <a:pt x="139160" y="2448495"/>
                    <a:pt x="134493" y="2447257"/>
                  </a:cubicBezTo>
                  <a:close/>
                  <a:moveTo>
                    <a:pt x="134493" y="2628041"/>
                  </a:moveTo>
                  <a:cubicBezTo>
                    <a:pt x="139541" y="2626612"/>
                    <a:pt x="137732" y="2632137"/>
                    <a:pt x="140780" y="2632803"/>
                  </a:cubicBezTo>
                  <a:cubicBezTo>
                    <a:pt x="139827" y="2636232"/>
                    <a:pt x="132493" y="2632803"/>
                    <a:pt x="134493" y="2628041"/>
                  </a:cubicBezTo>
                  <a:close/>
                  <a:moveTo>
                    <a:pt x="148781" y="2693001"/>
                  </a:moveTo>
                  <a:cubicBezTo>
                    <a:pt x="145066" y="2693001"/>
                    <a:pt x="141446" y="2693001"/>
                    <a:pt x="137732" y="2693001"/>
                  </a:cubicBezTo>
                  <a:cubicBezTo>
                    <a:pt x="137732" y="2690906"/>
                    <a:pt x="137732" y="2688810"/>
                    <a:pt x="137732" y="2686620"/>
                  </a:cubicBezTo>
                  <a:cubicBezTo>
                    <a:pt x="145447" y="2691573"/>
                    <a:pt x="141637" y="2690811"/>
                    <a:pt x="148781" y="2688239"/>
                  </a:cubicBezTo>
                  <a:cubicBezTo>
                    <a:pt x="148781" y="2689858"/>
                    <a:pt x="148781" y="2691382"/>
                    <a:pt x="148781" y="2693001"/>
                  </a:cubicBezTo>
                  <a:close/>
                  <a:moveTo>
                    <a:pt x="147161" y="2466307"/>
                  </a:moveTo>
                  <a:cubicBezTo>
                    <a:pt x="144018" y="2467354"/>
                    <a:pt x="148209" y="2475736"/>
                    <a:pt x="142399" y="2474212"/>
                  </a:cubicBezTo>
                  <a:cubicBezTo>
                    <a:pt x="142113" y="2469735"/>
                    <a:pt x="142208" y="2465544"/>
                    <a:pt x="147161" y="2466307"/>
                  </a:cubicBezTo>
                  <a:close/>
                  <a:moveTo>
                    <a:pt x="155067" y="2464782"/>
                  </a:moveTo>
                  <a:cubicBezTo>
                    <a:pt x="154877" y="2461925"/>
                    <a:pt x="157067" y="2461449"/>
                    <a:pt x="156686" y="2458401"/>
                  </a:cubicBezTo>
                  <a:cubicBezTo>
                    <a:pt x="154115" y="2457924"/>
                    <a:pt x="154019" y="2459925"/>
                    <a:pt x="151924" y="2460020"/>
                  </a:cubicBezTo>
                  <a:cubicBezTo>
                    <a:pt x="156305" y="2468116"/>
                    <a:pt x="146780" y="2454305"/>
                    <a:pt x="148781" y="2464782"/>
                  </a:cubicBezTo>
                  <a:cubicBezTo>
                    <a:pt x="147352" y="2463544"/>
                    <a:pt x="145256" y="2463068"/>
                    <a:pt x="142494" y="2463163"/>
                  </a:cubicBezTo>
                  <a:cubicBezTo>
                    <a:pt x="143828" y="2458686"/>
                    <a:pt x="140303" y="2459067"/>
                    <a:pt x="140875" y="2455257"/>
                  </a:cubicBezTo>
                  <a:cubicBezTo>
                    <a:pt x="145923" y="2453257"/>
                    <a:pt x="152400" y="2450114"/>
                    <a:pt x="153543" y="2456877"/>
                  </a:cubicBezTo>
                  <a:cubicBezTo>
                    <a:pt x="155067" y="2455543"/>
                    <a:pt x="158877" y="2448685"/>
                    <a:pt x="155067" y="2447352"/>
                  </a:cubicBezTo>
                  <a:cubicBezTo>
                    <a:pt x="156115" y="2442589"/>
                    <a:pt x="158496" y="2448876"/>
                    <a:pt x="161449" y="2447352"/>
                  </a:cubicBezTo>
                  <a:cubicBezTo>
                    <a:pt x="159449" y="2453448"/>
                    <a:pt x="162687" y="2461353"/>
                    <a:pt x="155067" y="2464782"/>
                  </a:cubicBezTo>
                  <a:close/>
                  <a:moveTo>
                    <a:pt x="240697" y="2689858"/>
                  </a:moveTo>
                  <a:cubicBezTo>
                    <a:pt x="232791" y="2691477"/>
                    <a:pt x="226600" y="2674904"/>
                    <a:pt x="235934" y="2673951"/>
                  </a:cubicBezTo>
                  <a:cubicBezTo>
                    <a:pt x="236601" y="2679857"/>
                    <a:pt x="236792" y="2684143"/>
                    <a:pt x="240697" y="2689858"/>
                  </a:cubicBezTo>
                  <a:close/>
                  <a:moveTo>
                    <a:pt x="229648" y="2656521"/>
                  </a:moveTo>
                  <a:cubicBezTo>
                    <a:pt x="235553" y="2655378"/>
                    <a:pt x="236696" y="2658997"/>
                    <a:pt x="236030" y="2664426"/>
                  </a:cubicBezTo>
                  <a:cubicBezTo>
                    <a:pt x="232791" y="2663093"/>
                    <a:pt x="228886" y="2662998"/>
                    <a:pt x="232886" y="2665950"/>
                  </a:cubicBezTo>
                  <a:cubicBezTo>
                    <a:pt x="232219" y="2668332"/>
                    <a:pt x="230886" y="2665379"/>
                    <a:pt x="228124" y="2665950"/>
                  </a:cubicBezTo>
                  <a:cubicBezTo>
                    <a:pt x="230791" y="2662712"/>
                    <a:pt x="231553" y="2661378"/>
                    <a:pt x="229648" y="2656521"/>
                  </a:cubicBezTo>
                  <a:close/>
                  <a:moveTo>
                    <a:pt x="213741" y="2640709"/>
                  </a:moveTo>
                  <a:cubicBezTo>
                    <a:pt x="219456" y="2640614"/>
                    <a:pt x="226028" y="2654616"/>
                    <a:pt x="216884" y="2654997"/>
                  </a:cubicBezTo>
                  <a:cubicBezTo>
                    <a:pt x="216218" y="2651663"/>
                    <a:pt x="218027" y="2650806"/>
                    <a:pt x="218504" y="2648615"/>
                  </a:cubicBezTo>
                  <a:cubicBezTo>
                    <a:pt x="215360" y="2648615"/>
                    <a:pt x="216503" y="2652997"/>
                    <a:pt x="212217" y="2651758"/>
                  </a:cubicBezTo>
                  <a:cubicBezTo>
                    <a:pt x="218504" y="2647567"/>
                    <a:pt x="208979" y="2646424"/>
                    <a:pt x="213741" y="2640709"/>
                  </a:cubicBezTo>
                  <a:close/>
                  <a:moveTo>
                    <a:pt x="208979" y="2637566"/>
                  </a:moveTo>
                  <a:cubicBezTo>
                    <a:pt x="208121" y="2635280"/>
                    <a:pt x="210788" y="2629374"/>
                    <a:pt x="207359" y="2629660"/>
                  </a:cubicBezTo>
                  <a:cubicBezTo>
                    <a:pt x="209455" y="2623564"/>
                    <a:pt x="216122" y="2639185"/>
                    <a:pt x="208979" y="2637566"/>
                  </a:cubicBezTo>
                  <a:close/>
                  <a:moveTo>
                    <a:pt x="197930" y="2605848"/>
                  </a:moveTo>
                  <a:cubicBezTo>
                    <a:pt x="201263" y="2607276"/>
                    <a:pt x="202787" y="2610515"/>
                    <a:pt x="202692" y="2615373"/>
                  </a:cubicBezTo>
                  <a:cubicBezTo>
                    <a:pt x="203930" y="2614516"/>
                    <a:pt x="205264" y="2613753"/>
                    <a:pt x="207455" y="2613753"/>
                  </a:cubicBezTo>
                  <a:cubicBezTo>
                    <a:pt x="204311" y="2619278"/>
                    <a:pt x="201549" y="2614230"/>
                    <a:pt x="196310" y="2613753"/>
                  </a:cubicBezTo>
                  <a:cubicBezTo>
                    <a:pt x="195644" y="2609943"/>
                    <a:pt x="199168" y="2610324"/>
                    <a:pt x="197930" y="2605848"/>
                  </a:cubicBezTo>
                  <a:close/>
                  <a:moveTo>
                    <a:pt x="193167" y="2664522"/>
                  </a:moveTo>
                  <a:cubicBezTo>
                    <a:pt x="187928" y="2663188"/>
                    <a:pt x="194786" y="2652901"/>
                    <a:pt x="197930" y="2650234"/>
                  </a:cubicBezTo>
                  <a:cubicBezTo>
                    <a:pt x="197549" y="2646900"/>
                    <a:pt x="192024" y="2648710"/>
                    <a:pt x="191643" y="2645472"/>
                  </a:cubicBezTo>
                  <a:cubicBezTo>
                    <a:pt x="188119" y="2645662"/>
                    <a:pt x="190976" y="2652234"/>
                    <a:pt x="190119" y="2654997"/>
                  </a:cubicBezTo>
                  <a:cubicBezTo>
                    <a:pt x="188500" y="2654997"/>
                    <a:pt x="186976" y="2654997"/>
                    <a:pt x="185357" y="2654997"/>
                  </a:cubicBezTo>
                  <a:cubicBezTo>
                    <a:pt x="185547" y="2649377"/>
                    <a:pt x="188405" y="2648043"/>
                    <a:pt x="183737" y="2645472"/>
                  </a:cubicBezTo>
                  <a:cubicBezTo>
                    <a:pt x="182594" y="2641185"/>
                    <a:pt x="186881" y="2642328"/>
                    <a:pt x="186881" y="2639090"/>
                  </a:cubicBezTo>
                  <a:cubicBezTo>
                    <a:pt x="193739" y="2645091"/>
                    <a:pt x="187547" y="2636709"/>
                    <a:pt x="196406" y="2640709"/>
                  </a:cubicBezTo>
                  <a:cubicBezTo>
                    <a:pt x="198787" y="2640042"/>
                    <a:pt x="195739" y="2638709"/>
                    <a:pt x="196406" y="2635947"/>
                  </a:cubicBezTo>
                  <a:cubicBezTo>
                    <a:pt x="197739" y="2631756"/>
                    <a:pt x="198406" y="2641090"/>
                    <a:pt x="201168" y="2640709"/>
                  </a:cubicBezTo>
                  <a:cubicBezTo>
                    <a:pt x="203549" y="2638233"/>
                    <a:pt x="209360" y="2635280"/>
                    <a:pt x="209074" y="2642328"/>
                  </a:cubicBezTo>
                  <a:cubicBezTo>
                    <a:pt x="203835" y="2639376"/>
                    <a:pt x="201740" y="2648615"/>
                    <a:pt x="207455" y="2647091"/>
                  </a:cubicBezTo>
                  <a:cubicBezTo>
                    <a:pt x="206978" y="2649282"/>
                    <a:pt x="203454" y="2648424"/>
                    <a:pt x="201073" y="2648710"/>
                  </a:cubicBezTo>
                  <a:cubicBezTo>
                    <a:pt x="199358" y="2649091"/>
                    <a:pt x="200025" y="2651853"/>
                    <a:pt x="197930" y="2651853"/>
                  </a:cubicBezTo>
                  <a:cubicBezTo>
                    <a:pt x="198596" y="2654901"/>
                    <a:pt x="205264" y="2651949"/>
                    <a:pt x="202692" y="2658235"/>
                  </a:cubicBezTo>
                  <a:cubicBezTo>
                    <a:pt x="198311" y="2659378"/>
                    <a:pt x="199454" y="2655092"/>
                    <a:pt x="196310" y="2655092"/>
                  </a:cubicBezTo>
                  <a:cubicBezTo>
                    <a:pt x="196310" y="2657759"/>
                    <a:pt x="196310" y="2660426"/>
                    <a:pt x="196310" y="2662998"/>
                  </a:cubicBezTo>
                  <a:cubicBezTo>
                    <a:pt x="194500" y="2662617"/>
                    <a:pt x="193453" y="2663188"/>
                    <a:pt x="193167" y="2664522"/>
                  </a:cubicBezTo>
                  <a:close/>
                  <a:moveTo>
                    <a:pt x="207455" y="2921221"/>
                  </a:moveTo>
                  <a:cubicBezTo>
                    <a:pt x="208121" y="2917696"/>
                    <a:pt x="215265" y="2920554"/>
                    <a:pt x="218504" y="2919601"/>
                  </a:cubicBezTo>
                  <a:cubicBezTo>
                    <a:pt x="218218" y="2927126"/>
                    <a:pt x="212312" y="2919030"/>
                    <a:pt x="207455" y="2921221"/>
                  </a:cubicBezTo>
                  <a:close/>
                  <a:moveTo>
                    <a:pt x="220123" y="2693001"/>
                  </a:moveTo>
                  <a:cubicBezTo>
                    <a:pt x="215646" y="2700622"/>
                    <a:pt x="218980" y="2702241"/>
                    <a:pt x="212217" y="2712051"/>
                  </a:cubicBezTo>
                  <a:cubicBezTo>
                    <a:pt x="209360" y="2712242"/>
                    <a:pt x="208883" y="2710147"/>
                    <a:pt x="205835" y="2710527"/>
                  </a:cubicBezTo>
                  <a:cubicBezTo>
                    <a:pt x="205835" y="2707860"/>
                    <a:pt x="205835" y="2705193"/>
                    <a:pt x="205835" y="2702622"/>
                  </a:cubicBezTo>
                  <a:cubicBezTo>
                    <a:pt x="208883" y="2701955"/>
                    <a:pt x="208693" y="2698145"/>
                    <a:pt x="213741" y="2699478"/>
                  </a:cubicBezTo>
                  <a:cubicBezTo>
                    <a:pt x="211646" y="2691954"/>
                    <a:pt x="208598" y="2690525"/>
                    <a:pt x="210598" y="2682048"/>
                  </a:cubicBezTo>
                  <a:cubicBezTo>
                    <a:pt x="212693" y="2682619"/>
                    <a:pt x="213074" y="2684810"/>
                    <a:pt x="215360" y="2685191"/>
                  </a:cubicBezTo>
                  <a:cubicBezTo>
                    <a:pt x="217646" y="2684810"/>
                    <a:pt x="215932" y="2680428"/>
                    <a:pt x="218504" y="2680428"/>
                  </a:cubicBezTo>
                  <a:cubicBezTo>
                    <a:pt x="217265" y="2675857"/>
                    <a:pt x="207931" y="2679476"/>
                    <a:pt x="208979" y="2672523"/>
                  </a:cubicBezTo>
                  <a:cubicBezTo>
                    <a:pt x="211550" y="2672142"/>
                    <a:pt x="211741" y="2674047"/>
                    <a:pt x="213741" y="2674142"/>
                  </a:cubicBezTo>
                  <a:cubicBezTo>
                    <a:pt x="208788" y="2665665"/>
                    <a:pt x="200216" y="2671380"/>
                    <a:pt x="194786" y="2669380"/>
                  </a:cubicBezTo>
                  <a:cubicBezTo>
                    <a:pt x="195644" y="2661950"/>
                    <a:pt x="206026" y="2664998"/>
                    <a:pt x="209074" y="2667856"/>
                  </a:cubicBezTo>
                  <a:cubicBezTo>
                    <a:pt x="213265" y="2668332"/>
                    <a:pt x="207645" y="2658902"/>
                    <a:pt x="213836" y="2661474"/>
                  </a:cubicBezTo>
                  <a:cubicBezTo>
                    <a:pt x="211550" y="2671094"/>
                    <a:pt x="219170" y="2670903"/>
                    <a:pt x="224885" y="2672523"/>
                  </a:cubicBezTo>
                  <a:cubicBezTo>
                    <a:pt x="221933" y="2678047"/>
                    <a:pt x="226314" y="2677571"/>
                    <a:pt x="229648" y="2680428"/>
                  </a:cubicBezTo>
                  <a:cubicBezTo>
                    <a:pt x="231553" y="2684524"/>
                    <a:pt x="224790" y="2687286"/>
                    <a:pt x="231267" y="2686715"/>
                  </a:cubicBezTo>
                  <a:cubicBezTo>
                    <a:pt x="230981" y="2689668"/>
                    <a:pt x="225838" y="2687667"/>
                    <a:pt x="224885" y="2689953"/>
                  </a:cubicBezTo>
                  <a:cubicBezTo>
                    <a:pt x="227933" y="2693764"/>
                    <a:pt x="233172" y="2687667"/>
                    <a:pt x="237554" y="2691477"/>
                  </a:cubicBezTo>
                  <a:cubicBezTo>
                    <a:pt x="236315" y="2692906"/>
                    <a:pt x="235839" y="2695097"/>
                    <a:pt x="236030" y="2697859"/>
                  </a:cubicBezTo>
                  <a:cubicBezTo>
                    <a:pt x="229076" y="2691097"/>
                    <a:pt x="227267" y="2697574"/>
                    <a:pt x="220123" y="2693001"/>
                  </a:cubicBezTo>
                  <a:close/>
                  <a:moveTo>
                    <a:pt x="235934" y="2770630"/>
                  </a:moveTo>
                  <a:cubicBezTo>
                    <a:pt x="232410" y="2770821"/>
                    <a:pt x="235268" y="2777298"/>
                    <a:pt x="234315" y="2780155"/>
                  </a:cubicBezTo>
                  <a:cubicBezTo>
                    <a:pt x="227933" y="2778346"/>
                    <a:pt x="237077" y="2768154"/>
                    <a:pt x="224790" y="2770630"/>
                  </a:cubicBezTo>
                  <a:cubicBezTo>
                    <a:pt x="227743" y="2764725"/>
                    <a:pt x="233553" y="2773678"/>
                    <a:pt x="239078" y="2767487"/>
                  </a:cubicBezTo>
                  <a:cubicBezTo>
                    <a:pt x="238982" y="2769773"/>
                    <a:pt x="238792" y="2771964"/>
                    <a:pt x="240697" y="2772249"/>
                  </a:cubicBezTo>
                  <a:cubicBezTo>
                    <a:pt x="239173" y="2777488"/>
                    <a:pt x="237554" y="2770440"/>
                    <a:pt x="235934" y="2770630"/>
                  </a:cubicBezTo>
                  <a:close/>
                  <a:moveTo>
                    <a:pt x="239078" y="2791299"/>
                  </a:moveTo>
                  <a:cubicBezTo>
                    <a:pt x="244031" y="2791109"/>
                    <a:pt x="244507" y="2795395"/>
                    <a:pt x="245459" y="2799205"/>
                  </a:cubicBezTo>
                  <a:cubicBezTo>
                    <a:pt x="241268" y="2798634"/>
                    <a:pt x="240125" y="2795014"/>
                    <a:pt x="239078" y="2791299"/>
                  </a:cubicBezTo>
                  <a:close/>
                  <a:moveTo>
                    <a:pt x="270796" y="2834067"/>
                  </a:moveTo>
                  <a:cubicBezTo>
                    <a:pt x="263843" y="2836257"/>
                    <a:pt x="267462" y="2827971"/>
                    <a:pt x="261271" y="2829399"/>
                  </a:cubicBezTo>
                  <a:cubicBezTo>
                    <a:pt x="262604" y="2828066"/>
                    <a:pt x="262223" y="2825018"/>
                    <a:pt x="264414" y="2824637"/>
                  </a:cubicBezTo>
                  <a:cubicBezTo>
                    <a:pt x="269081" y="2831305"/>
                    <a:pt x="268891" y="2823113"/>
                    <a:pt x="275558" y="2819874"/>
                  </a:cubicBezTo>
                  <a:cubicBezTo>
                    <a:pt x="275082" y="2825685"/>
                    <a:pt x="268605" y="2825494"/>
                    <a:pt x="270796" y="2834067"/>
                  </a:cubicBezTo>
                  <a:close/>
                  <a:moveTo>
                    <a:pt x="272415" y="2777012"/>
                  </a:moveTo>
                  <a:cubicBezTo>
                    <a:pt x="275844" y="2777107"/>
                    <a:pt x="269939" y="2787299"/>
                    <a:pt x="275558" y="2781774"/>
                  </a:cubicBezTo>
                  <a:cubicBezTo>
                    <a:pt x="279464" y="2784823"/>
                    <a:pt x="270129" y="2787871"/>
                    <a:pt x="270796" y="2792919"/>
                  </a:cubicBezTo>
                  <a:cubicBezTo>
                    <a:pt x="267557" y="2792538"/>
                    <a:pt x="267653" y="2788632"/>
                    <a:pt x="266033" y="2786632"/>
                  </a:cubicBezTo>
                  <a:cubicBezTo>
                    <a:pt x="262604" y="2786347"/>
                    <a:pt x="265271" y="2792252"/>
                    <a:pt x="264414" y="2794538"/>
                  </a:cubicBezTo>
                  <a:cubicBezTo>
                    <a:pt x="264700" y="2797491"/>
                    <a:pt x="269843" y="2795491"/>
                    <a:pt x="270796" y="2797776"/>
                  </a:cubicBezTo>
                  <a:cubicBezTo>
                    <a:pt x="271272" y="2805111"/>
                    <a:pt x="267367" y="2812826"/>
                    <a:pt x="272415" y="2815207"/>
                  </a:cubicBezTo>
                  <a:cubicBezTo>
                    <a:pt x="271558" y="2817589"/>
                    <a:pt x="270034" y="2819208"/>
                    <a:pt x="269272" y="2821589"/>
                  </a:cubicBezTo>
                  <a:cubicBezTo>
                    <a:pt x="264795" y="2818065"/>
                    <a:pt x="256413" y="2829018"/>
                    <a:pt x="256604" y="2816826"/>
                  </a:cubicBezTo>
                  <a:cubicBezTo>
                    <a:pt x="259747" y="2817398"/>
                    <a:pt x="261557" y="2816541"/>
                    <a:pt x="261366" y="2813683"/>
                  </a:cubicBezTo>
                  <a:cubicBezTo>
                    <a:pt x="256604" y="2813207"/>
                    <a:pt x="260699" y="2810540"/>
                    <a:pt x="258223" y="2805777"/>
                  </a:cubicBezTo>
                  <a:cubicBezTo>
                    <a:pt x="254413" y="2805111"/>
                    <a:pt x="259080" y="2812921"/>
                    <a:pt x="253460" y="2810540"/>
                  </a:cubicBezTo>
                  <a:cubicBezTo>
                    <a:pt x="253460" y="2808444"/>
                    <a:pt x="253460" y="2806349"/>
                    <a:pt x="253460" y="2804253"/>
                  </a:cubicBezTo>
                  <a:cubicBezTo>
                    <a:pt x="247460" y="2801872"/>
                    <a:pt x="253174" y="2811302"/>
                    <a:pt x="247174" y="2809016"/>
                  </a:cubicBezTo>
                  <a:cubicBezTo>
                    <a:pt x="245078" y="2805111"/>
                    <a:pt x="250698" y="2801301"/>
                    <a:pt x="247174" y="2801110"/>
                  </a:cubicBezTo>
                  <a:cubicBezTo>
                    <a:pt x="250412" y="2801682"/>
                    <a:pt x="249365" y="2796919"/>
                    <a:pt x="253460" y="2794728"/>
                  </a:cubicBezTo>
                  <a:cubicBezTo>
                    <a:pt x="247841" y="2792442"/>
                    <a:pt x="242411" y="2789966"/>
                    <a:pt x="243935" y="2780536"/>
                  </a:cubicBezTo>
                  <a:cubicBezTo>
                    <a:pt x="246221" y="2782251"/>
                    <a:pt x="247841" y="2782251"/>
                    <a:pt x="248698" y="2778917"/>
                  </a:cubicBezTo>
                  <a:cubicBezTo>
                    <a:pt x="248984" y="2774440"/>
                    <a:pt x="240602" y="2781203"/>
                    <a:pt x="245555" y="2777298"/>
                  </a:cubicBezTo>
                  <a:cubicBezTo>
                    <a:pt x="245555" y="2776250"/>
                    <a:pt x="245555" y="2775202"/>
                    <a:pt x="245555" y="2774155"/>
                  </a:cubicBezTo>
                  <a:cubicBezTo>
                    <a:pt x="251365" y="2777393"/>
                    <a:pt x="250317" y="2772535"/>
                    <a:pt x="251936" y="2767773"/>
                  </a:cubicBezTo>
                  <a:cubicBezTo>
                    <a:pt x="246412" y="2767011"/>
                    <a:pt x="240316" y="2751580"/>
                    <a:pt x="237649" y="2758248"/>
                  </a:cubicBezTo>
                  <a:cubicBezTo>
                    <a:pt x="231934" y="2756819"/>
                    <a:pt x="236696" y="2753581"/>
                    <a:pt x="236125" y="2748723"/>
                  </a:cubicBezTo>
                  <a:cubicBezTo>
                    <a:pt x="243840" y="2755105"/>
                    <a:pt x="245555" y="2744246"/>
                    <a:pt x="251936" y="2740817"/>
                  </a:cubicBezTo>
                  <a:cubicBezTo>
                    <a:pt x="248126" y="2739769"/>
                    <a:pt x="242507" y="2732340"/>
                    <a:pt x="239268" y="2736055"/>
                  </a:cubicBezTo>
                  <a:cubicBezTo>
                    <a:pt x="235553" y="2734435"/>
                    <a:pt x="234220" y="2730530"/>
                    <a:pt x="234506" y="2724910"/>
                  </a:cubicBezTo>
                  <a:cubicBezTo>
                    <a:pt x="236887" y="2727291"/>
                    <a:pt x="241173" y="2727768"/>
                    <a:pt x="242411" y="2731197"/>
                  </a:cubicBezTo>
                  <a:cubicBezTo>
                    <a:pt x="245173" y="2730816"/>
                    <a:pt x="246031" y="2728530"/>
                    <a:pt x="245555" y="2724910"/>
                  </a:cubicBezTo>
                  <a:cubicBezTo>
                    <a:pt x="240887" y="2722910"/>
                    <a:pt x="237458" y="2716433"/>
                    <a:pt x="229743" y="2715385"/>
                  </a:cubicBezTo>
                  <a:cubicBezTo>
                    <a:pt x="232505" y="2712147"/>
                    <a:pt x="228600" y="2712242"/>
                    <a:pt x="231362" y="2709003"/>
                  </a:cubicBezTo>
                  <a:cubicBezTo>
                    <a:pt x="238316" y="2716814"/>
                    <a:pt x="231172" y="2706717"/>
                    <a:pt x="237649" y="2705860"/>
                  </a:cubicBezTo>
                  <a:cubicBezTo>
                    <a:pt x="234410" y="2711861"/>
                    <a:pt x="241078" y="2714338"/>
                    <a:pt x="242411" y="2720148"/>
                  </a:cubicBezTo>
                  <a:cubicBezTo>
                    <a:pt x="246126" y="2714338"/>
                    <a:pt x="243649" y="2721100"/>
                    <a:pt x="250317" y="2720148"/>
                  </a:cubicBezTo>
                  <a:cubicBezTo>
                    <a:pt x="250984" y="2712718"/>
                    <a:pt x="239554" y="2717100"/>
                    <a:pt x="240792" y="2709003"/>
                  </a:cubicBezTo>
                  <a:cubicBezTo>
                    <a:pt x="245745" y="2703955"/>
                    <a:pt x="246126" y="2711671"/>
                    <a:pt x="251936" y="2710623"/>
                  </a:cubicBezTo>
                  <a:cubicBezTo>
                    <a:pt x="252222" y="2716814"/>
                    <a:pt x="257366" y="2716909"/>
                    <a:pt x="253556" y="2723291"/>
                  </a:cubicBezTo>
                  <a:cubicBezTo>
                    <a:pt x="258699" y="2724720"/>
                    <a:pt x="255746" y="2718052"/>
                    <a:pt x="259937" y="2718528"/>
                  </a:cubicBezTo>
                  <a:cubicBezTo>
                    <a:pt x="258509" y="2715671"/>
                    <a:pt x="253556" y="2716528"/>
                    <a:pt x="255175" y="2710623"/>
                  </a:cubicBezTo>
                  <a:cubicBezTo>
                    <a:pt x="258032" y="2715195"/>
                    <a:pt x="259080" y="2714242"/>
                    <a:pt x="263081" y="2715385"/>
                  </a:cubicBezTo>
                  <a:cubicBezTo>
                    <a:pt x="263081" y="2718052"/>
                    <a:pt x="257937" y="2727006"/>
                    <a:pt x="264700" y="2726530"/>
                  </a:cubicBezTo>
                  <a:cubicBezTo>
                    <a:pt x="264986" y="2729958"/>
                    <a:pt x="263366" y="2731578"/>
                    <a:pt x="259937" y="2731292"/>
                  </a:cubicBezTo>
                  <a:cubicBezTo>
                    <a:pt x="260128" y="2732530"/>
                    <a:pt x="265176" y="2736150"/>
                    <a:pt x="264700" y="2732911"/>
                  </a:cubicBezTo>
                  <a:cubicBezTo>
                    <a:pt x="268415" y="2733102"/>
                    <a:pt x="256794" y="2745675"/>
                    <a:pt x="267938" y="2744056"/>
                  </a:cubicBezTo>
                  <a:cubicBezTo>
                    <a:pt x="267843" y="2748723"/>
                    <a:pt x="263081" y="2748723"/>
                    <a:pt x="261557" y="2751961"/>
                  </a:cubicBezTo>
                  <a:cubicBezTo>
                    <a:pt x="267557" y="2754533"/>
                    <a:pt x="265938" y="2764249"/>
                    <a:pt x="267938" y="2774155"/>
                  </a:cubicBezTo>
                  <a:cubicBezTo>
                    <a:pt x="271653" y="2773678"/>
                    <a:pt x="274511" y="2771011"/>
                    <a:pt x="277463" y="2774155"/>
                  </a:cubicBezTo>
                  <a:cubicBezTo>
                    <a:pt x="275558" y="2776441"/>
                    <a:pt x="271463" y="2776536"/>
                    <a:pt x="269558" y="2778917"/>
                  </a:cubicBezTo>
                  <a:cubicBezTo>
                    <a:pt x="269748" y="2780822"/>
                    <a:pt x="272034" y="2778726"/>
                    <a:pt x="272415" y="2777012"/>
                  </a:cubicBezTo>
                  <a:close/>
                  <a:moveTo>
                    <a:pt x="294608" y="1881471"/>
                  </a:moveTo>
                  <a:cubicBezTo>
                    <a:pt x="291179" y="1881186"/>
                    <a:pt x="291179" y="1877471"/>
                    <a:pt x="291465" y="1873566"/>
                  </a:cubicBezTo>
                  <a:cubicBezTo>
                    <a:pt x="294799" y="1877090"/>
                    <a:pt x="296132" y="1871565"/>
                    <a:pt x="300990" y="1871946"/>
                  </a:cubicBezTo>
                  <a:cubicBezTo>
                    <a:pt x="297752" y="1876899"/>
                    <a:pt x="299085" y="1877090"/>
                    <a:pt x="294608" y="1881471"/>
                  </a:cubicBezTo>
                  <a:close/>
                  <a:moveTo>
                    <a:pt x="299371" y="2853117"/>
                  </a:moveTo>
                  <a:cubicBezTo>
                    <a:pt x="299561" y="2850259"/>
                    <a:pt x="297371" y="2849783"/>
                    <a:pt x="297752" y="2846735"/>
                  </a:cubicBezTo>
                  <a:cubicBezTo>
                    <a:pt x="299085" y="2846449"/>
                    <a:pt x="299276" y="2847307"/>
                    <a:pt x="299371" y="2848354"/>
                  </a:cubicBezTo>
                  <a:cubicBezTo>
                    <a:pt x="302038" y="2840258"/>
                    <a:pt x="307848" y="2854355"/>
                    <a:pt x="299371" y="2853117"/>
                  </a:cubicBezTo>
                  <a:close/>
                  <a:moveTo>
                    <a:pt x="300990" y="1887758"/>
                  </a:moveTo>
                  <a:cubicBezTo>
                    <a:pt x="305467" y="1887472"/>
                    <a:pt x="305562" y="1891663"/>
                    <a:pt x="305753" y="1895664"/>
                  </a:cubicBezTo>
                  <a:cubicBezTo>
                    <a:pt x="302895" y="1894235"/>
                    <a:pt x="300228" y="1892806"/>
                    <a:pt x="300990" y="1887758"/>
                  </a:cubicBezTo>
                  <a:close/>
                  <a:moveTo>
                    <a:pt x="396050" y="1667445"/>
                  </a:moveTo>
                  <a:cubicBezTo>
                    <a:pt x="397669" y="1670778"/>
                    <a:pt x="391287" y="1679637"/>
                    <a:pt x="391287" y="1686495"/>
                  </a:cubicBezTo>
                  <a:cubicBezTo>
                    <a:pt x="388525" y="1682018"/>
                    <a:pt x="393097" y="1671350"/>
                    <a:pt x="396050" y="1667445"/>
                  </a:cubicBezTo>
                  <a:close/>
                  <a:moveTo>
                    <a:pt x="396050" y="1700782"/>
                  </a:moveTo>
                  <a:cubicBezTo>
                    <a:pt x="395002" y="1700782"/>
                    <a:pt x="393954" y="1700782"/>
                    <a:pt x="392906" y="1700782"/>
                  </a:cubicBezTo>
                  <a:cubicBezTo>
                    <a:pt x="392906" y="1698115"/>
                    <a:pt x="392906" y="1695543"/>
                    <a:pt x="392906" y="1692876"/>
                  </a:cubicBezTo>
                  <a:cubicBezTo>
                    <a:pt x="396716" y="1691829"/>
                    <a:pt x="398812" y="1700401"/>
                    <a:pt x="396050" y="1700782"/>
                  </a:cubicBezTo>
                  <a:close/>
                  <a:moveTo>
                    <a:pt x="405575" y="2399727"/>
                  </a:moveTo>
                  <a:cubicBezTo>
                    <a:pt x="405575" y="2398107"/>
                    <a:pt x="405575" y="2396583"/>
                    <a:pt x="405575" y="2394964"/>
                  </a:cubicBezTo>
                  <a:cubicBezTo>
                    <a:pt x="407670" y="2394964"/>
                    <a:pt x="409766" y="2394964"/>
                    <a:pt x="411861" y="2394964"/>
                  </a:cubicBezTo>
                  <a:cubicBezTo>
                    <a:pt x="412337" y="2399155"/>
                    <a:pt x="409670" y="2400203"/>
                    <a:pt x="405575" y="2399727"/>
                  </a:cubicBezTo>
                  <a:close/>
                  <a:moveTo>
                    <a:pt x="432530" y="1898902"/>
                  </a:moveTo>
                  <a:cubicBezTo>
                    <a:pt x="429578" y="1896045"/>
                    <a:pt x="433864" y="1894902"/>
                    <a:pt x="432530" y="1889377"/>
                  </a:cubicBezTo>
                  <a:cubicBezTo>
                    <a:pt x="436817" y="1890711"/>
                    <a:pt x="439198" y="1898521"/>
                    <a:pt x="432530" y="1898902"/>
                  </a:cubicBezTo>
                  <a:close/>
                  <a:moveTo>
                    <a:pt x="573596" y="1012791"/>
                  </a:moveTo>
                  <a:cubicBezTo>
                    <a:pt x="573596" y="1008600"/>
                    <a:pt x="573024" y="1003743"/>
                    <a:pt x="575215" y="1001742"/>
                  </a:cubicBezTo>
                  <a:cubicBezTo>
                    <a:pt x="579025" y="1003266"/>
                    <a:pt x="574262" y="1013268"/>
                    <a:pt x="581501" y="1011267"/>
                  </a:cubicBezTo>
                  <a:cubicBezTo>
                    <a:pt x="581692" y="1018221"/>
                    <a:pt x="577596" y="1011077"/>
                    <a:pt x="573596" y="1012791"/>
                  </a:cubicBezTo>
                  <a:close/>
                  <a:moveTo>
                    <a:pt x="587788" y="1066703"/>
                  </a:moveTo>
                  <a:cubicBezTo>
                    <a:pt x="585026" y="1065274"/>
                    <a:pt x="584264" y="1061750"/>
                    <a:pt x="584645" y="1057178"/>
                  </a:cubicBezTo>
                  <a:cubicBezTo>
                    <a:pt x="586264" y="1057178"/>
                    <a:pt x="587788" y="1057178"/>
                    <a:pt x="589407" y="1057178"/>
                  </a:cubicBezTo>
                  <a:cubicBezTo>
                    <a:pt x="588359" y="1063369"/>
                    <a:pt x="589407" y="1062798"/>
                    <a:pt x="587788" y="1066703"/>
                  </a:cubicBezTo>
                  <a:close/>
                  <a:moveTo>
                    <a:pt x="956405" y="395762"/>
                  </a:moveTo>
                  <a:cubicBezTo>
                    <a:pt x="958977" y="395476"/>
                    <a:pt x="959358" y="397286"/>
                    <a:pt x="961834" y="397095"/>
                  </a:cubicBezTo>
                  <a:cubicBezTo>
                    <a:pt x="962025" y="395476"/>
                    <a:pt x="962216" y="393857"/>
                    <a:pt x="964502" y="394333"/>
                  </a:cubicBezTo>
                  <a:cubicBezTo>
                    <a:pt x="962311" y="400143"/>
                    <a:pt x="960692" y="398429"/>
                    <a:pt x="956310" y="401096"/>
                  </a:cubicBezTo>
                  <a:cubicBezTo>
                    <a:pt x="956405" y="399381"/>
                    <a:pt x="956405" y="397572"/>
                    <a:pt x="956405" y="395762"/>
                  </a:cubicBezTo>
                  <a:close/>
                  <a:moveTo>
                    <a:pt x="976789" y="763617"/>
                  </a:moveTo>
                  <a:cubicBezTo>
                    <a:pt x="977170" y="758093"/>
                    <a:pt x="973931" y="759331"/>
                    <a:pt x="970026" y="758188"/>
                  </a:cubicBezTo>
                  <a:cubicBezTo>
                    <a:pt x="972788" y="757807"/>
                    <a:pt x="972693" y="754569"/>
                    <a:pt x="975455" y="754092"/>
                  </a:cubicBezTo>
                  <a:cubicBezTo>
                    <a:pt x="975741" y="755140"/>
                    <a:pt x="976598" y="755712"/>
                    <a:pt x="978218" y="755426"/>
                  </a:cubicBezTo>
                  <a:cubicBezTo>
                    <a:pt x="975551" y="758855"/>
                    <a:pt x="980218" y="761046"/>
                    <a:pt x="976789" y="763617"/>
                  </a:cubicBezTo>
                  <a:close/>
                  <a:moveTo>
                    <a:pt x="978218" y="816576"/>
                  </a:moveTo>
                  <a:cubicBezTo>
                    <a:pt x="974789" y="817529"/>
                    <a:pt x="972407" y="810766"/>
                    <a:pt x="975455" y="809814"/>
                  </a:cubicBezTo>
                  <a:cubicBezTo>
                    <a:pt x="976027" y="812385"/>
                    <a:pt x="979361" y="812290"/>
                    <a:pt x="978218" y="816576"/>
                  </a:cubicBezTo>
                  <a:close/>
                  <a:moveTo>
                    <a:pt x="961930" y="792192"/>
                  </a:moveTo>
                  <a:cubicBezTo>
                    <a:pt x="963835" y="791811"/>
                    <a:pt x="963454" y="789240"/>
                    <a:pt x="964597" y="788097"/>
                  </a:cubicBezTo>
                  <a:cubicBezTo>
                    <a:pt x="970026" y="788097"/>
                    <a:pt x="970217" y="793335"/>
                    <a:pt x="971359" y="797622"/>
                  </a:cubicBezTo>
                  <a:cubicBezTo>
                    <a:pt x="969550" y="799336"/>
                    <a:pt x="966311" y="799336"/>
                    <a:pt x="964597" y="797622"/>
                  </a:cubicBezTo>
                  <a:cubicBezTo>
                    <a:pt x="967835" y="790478"/>
                    <a:pt x="966216" y="794193"/>
                    <a:pt x="961930" y="792192"/>
                  </a:cubicBezTo>
                  <a:close/>
                  <a:moveTo>
                    <a:pt x="972693" y="705229"/>
                  </a:moveTo>
                  <a:cubicBezTo>
                    <a:pt x="973741" y="697419"/>
                    <a:pt x="967835" y="696561"/>
                    <a:pt x="964597" y="693037"/>
                  </a:cubicBezTo>
                  <a:cubicBezTo>
                    <a:pt x="967835" y="693037"/>
                    <a:pt x="968597" y="695418"/>
                    <a:pt x="972693" y="694371"/>
                  </a:cubicBezTo>
                  <a:cubicBezTo>
                    <a:pt x="971931" y="697990"/>
                    <a:pt x="976789" y="702848"/>
                    <a:pt x="972693" y="705229"/>
                  </a:cubicBezTo>
                  <a:close/>
                  <a:moveTo>
                    <a:pt x="967359" y="535589"/>
                  </a:moveTo>
                  <a:cubicBezTo>
                    <a:pt x="966216" y="531779"/>
                    <a:pt x="969264" y="532065"/>
                    <a:pt x="968788" y="528826"/>
                  </a:cubicBezTo>
                  <a:cubicBezTo>
                    <a:pt x="972407" y="528826"/>
                    <a:pt x="976789" y="528064"/>
                    <a:pt x="976884" y="531588"/>
                  </a:cubicBezTo>
                  <a:cubicBezTo>
                    <a:pt x="970883" y="530064"/>
                    <a:pt x="970598" y="534351"/>
                    <a:pt x="967359" y="535589"/>
                  </a:cubicBezTo>
                  <a:close/>
                  <a:moveTo>
                    <a:pt x="964597" y="527397"/>
                  </a:moveTo>
                  <a:cubicBezTo>
                    <a:pt x="962692" y="524730"/>
                    <a:pt x="961073" y="521968"/>
                    <a:pt x="960501" y="517872"/>
                  </a:cubicBezTo>
                  <a:cubicBezTo>
                    <a:pt x="965645" y="519111"/>
                    <a:pt x="969359" y="521587"/>
                    <a:pt x="971359" y="526064"/>
                  </a:cubicBezTo>
                  <a:cubicBezTo>
                    <a:pt x="968216" y="525588"/>
                    <a:pt x="966216" y="526254"/>
                    <a:pt x="964597" y="527397"/>
                  </a:cubicBezTo>
                  <a:close/>
                  <a:moveTo>
                    <a:pt x="967359" y="617028"/>
                  </a:moveTo>
                  <a:cubicBezTo>
                    <a:pt x="964025" y="615789"/>
                    <a:pt x="959549" y="615789"/>
                    <a:pt x="959263" y="611598"/>
                  </a:cubicBezTo>
                  <a:cubicBezTo>
                    <a:pt x="964502" y="610836"/>
                    <a:pt x="963930" y="615885"/>
                    <a:pt x="967359" y="617028"/>
                  </a:cubicBezTo>
                  <a:close/>
                  <a:moveTo>
                    <a:pt x="963263" y="811147"/>
                  </a:moveTo>
                  <a:cubicBezTo>
                    <a:pt x="963454" y="809528"/>
                    <a:pt x="963644" y="807909"/>
                    <a:pt x="966026" y="808385"/>
                  </a:cubicBezTo>
                  <a:cubicBezTo>
                    <a:pt x="965549" y="811528"/>
                    <a:pt x="964597" y="814195"/>
                    <a:pt x="961930" y="815148"/>
                  </a:cubicBezTo>
                  <a:cubicBezTo>
                    <a:pt x="961930" y="812481"/>
                    <a:pt x="958215" y="813433"/>
                    <a:pt x="959263" y="809718"/>
                  </a:cubicBezTo>
                  <a:cubicBezTo>
                    <a:pt x="961073" y="809718"/>
                    <a:pt x="962120" y="810480"/>
                    <a:pt x="963263" y="811147"/>
                  </a:cubicBezTo>
                  <a:close/>
                  <a:moveTo>
                    <a:pt x="660749" y="1182432"/>
                  </a:moveTo>
                  <a:cubicBezTo>
                    <a:pt x="661416" y="1178050"/>
                    <a:pt x="665702" y="1182336"/>
                    <a:pt x="663893" y="1185575"/>
                  </a:cubicBezTo>
                  <a:cubicBezTo>
                    <a:pt x="665417" y="1182908"/>
                    <a:pt x="668274" y="1181479"/>
                    <a:pt x="673418" y="1182432"/>
                  </a:cubicBezTo>
                  <a:cubicBezTo>
                    <a:pt x="671227" y="1184432"/>
                    <a:pt x="670941" y="1190147"/>
                    <a:pt x="675037" y="1190337"/>
                  </a:cubicBezTo>
                  <a:cubicBezTo>
                    <a:pt x="671894" y="1197957"/>
                    <a:pt x="664464" y="1190147"/>
                    <a:pt x="659130" y="1190337"/>
                  </a:cubicBezTo>
                  <a:cubicBezTo>
                    <a:pt x="661130" y="1184051"/>
                    <a:pt x="653891" y="1187099"/>
                    <a:pt x="655987" y="1180812"/>
                  </a:cubicBezTo>
                  <a:cubicBezTo>
                    <a:pt x="661988" y="1178526"/>
                    <a:pt x="656368" y="1187861"/>
                    <a:pt x="662369" y="1185575"/>
                  </a:cubicBezTo>
                  <a:cubicBezTo>
                    <a:pt x="662559" y="1183765"/>
                    <a:pt x="661988" y="1182717"/>
                    <a:pt x="660749" y="1182432"/>
                  </a:cubicBezTo>
                  <a:close/>
                  <a:moveTo>
                    <a:pt x="663893" y="1171287"/>
                  </a:moveTo>
                  <a:cubicBezTo>
                    <a:pt x="664274" y="1167573"/>
                    <a:pt x="670846" y="1170430"/>
                    <a:pt x="671798" y="1171287"/>
                  </a:cubicBezTo>
                  <a:cubicBezTo>
                    <a:pt x="669417" y="1173192"/>
                    <a:pt x="669893" y="1177860"/>
                    <a:pt x="665417" y="1177669"/>
                  </a:cubicBezTo>
                  <a:cubicBezTo>
                    <a:pt x="665321" y="1175193"/>
                    <a:pt x="666274" y="1171668"/>
                    <a:pt x="663893" y="1171287"/>
                  </a:cubicBezTo>
                  <a:close/>
                  <a:moveTo>
                    <a:pt x="695611" y="1207768"/>
                  </a:moveTo>
                  <a:cubicBezTo>
                    <a:pt x="692658" y="1216912"/>
                    <a:pt x="683419" y="1213674"/>
                    <a:pt x="673418" y="1212531"/>
                  </a:cubicBezTo>
                  <a:cubicBezTo>
                    <a:pt x="671132" y="1218531"/>
                    <a:pt x="677799" y="1215579"/>
                    <a:pt x="676561" y="1220436"/>
                  </a:cubicBezTo>
                  <a:cubicBezTo>
                    <a:pt x="670274" y="1218912"/>
                    <a:pt x="671798" y="1225199"/>
                    <a:pt x="665512" y="1223580"/>
                  </a:cubicBezTo>
                  <a:cubicBezTo>
                    <a:pt x="666083" y="1220913"/>
                    <a:pt x="664274" y="1220627"/>
                    <a:pt x="662369" y="1220436"/>
                  </a:cubicBezTo>
                  <a:cubicBezTo>
                    <a:pt x="661130" y="1216531"/>
                    <a:pt x="668084" y="1209483"/>
                    <a:pt x="660845" y="1209292"/>
                  </a:cubicBezTo>
                  <a:cubicBezTo>
                    <a:pt x="665988" y="1199196"/>
                    <a:pt x="671132" y="1200910"/>
                    <a:pt x="678275" y="1198148"/>
                  </a:cubicBezTo>
                  <a:cubicBezTo>
                    <a:pt x="678275" y="1201863"/>
                    <a:pt x="678275" y="1205577"/>
                    <a:pt x="678275" y="1209292"/>
                  </a:cubicBezTo>
                  <a:cubicBezTo>
                    <a:pt x="684657" y="1203101"/>
                    <a:pt x="689039" y="1207101"/>
                    <a:pt x="695611" y="1207768"/>
                  </a:cubicBezTo>
                  <a:close/>
                  <a:moveTo>
                    <a:pt x="809816" y="488059"/>
                  </a:moveTo>
                  <a:cubicBezTo>
                    <a:pt x="813721" y="489774"/>
                    <a:pt x="817912" y="488250"/>
                    <a:pt x="818007" y="482630"/>
                  </a:cubicBezTo>
                  <a:cubicBezTo>
                    <a:pt x="813435" y="480820"/>
                    <a:pt x="810863" y="483392"/>
                    <a:pt x="808482" y="481296"/>
                  </a:cubicBezTo>
                  <a:cubicBezTo>
                    <a:pt x="810959" y="476153"/>
                    <a:pt x="803910" y="468723"/>
                    <a:pt x="804386" y="460913"/>
                  </a:cubicBezTo>
                  <a:cubicBezTo>
                    <a:pt x="813721" y="460437"/>
                    <a:pt x="803624" y="448721"/>
                    <a:pt x="807149" y="445959"/>
                  </a:cubicBezTo>
                  <a:cubicBezTo>
                    <a:pt x="811149" y="445578"/>
                    <a:pt x="813816" y="451388"/>
                    <a:pt x="815245" y="445959"/>
                  </a:cubicBezTo>
                  <a:cubicBezTo>
                    <a:pt x="813245" y="443006"/>
                    <a:pt x="808482" y="442815"/>
                    <a:pt x="808482" y="437862"/>
                  </a:cubicBezTo>
                  <a:cubicBezTo>
                    <a:pt x="810387" y="437481"/>
                    <a:pt x="810006" y="434910"/>
                    <a:pt x="811244" y="433767"/>
                  </a:cubicBezTo>
                  <a:cubicBezTo>
                    <a:pt x="813149" y="433005"/>
                    <a:pt x="818198" y="435386"/>
                    <a:pt x="818007" y="432433"/>
                  </a:cubicBezTo>
                  <a:cubicBezTo>
                    <a:pt x="818102" y="430052"/>
                    <a:pt x="816959" y="428909"/>
                    <a:pt x="815245" y="428337"/>
                  </a:cubicBezTo>
                  <a:cubicBezTo>
                    <a:pt x="814673" y="430052"/>
                    <a:pt x="813530" y="431100"/>
                    <a:pt x="811244" y="431100"/>
                  </a:cubicBezTo>
                  <a:cubicBezTo>
                    <a:pt x="813626" y="426337"/>
                    <a:pt x="809720" y="423575"/>
                    <a:pt x="807149" y="420241"/>
                  </a:cubicBezTo>
                  <a:cubicBezTo>
                    <a:pt x="810101" y="414145"/>
                    <a:pt x="804767" y="407287"/>
                    <a:pt x="811244" y="403953"/>
                  </a:cubicBezTo>
                  <a:cubicBezTo>
                    <a:pt x="811721" y="407192"/>
                    <a:pt x="808768" y="406906"/>
                    <a:pt x="809816" y="410716"/>
                  </a:cubicBezTo>
                  <a:cubicBezTo>
                    <a:pt x="815626" y="409002"/>
                    <a:pt x="813435" y="415193"/>
                    <a:pt x="816578" y="416145"/>
                  </a:cubicBezTo>
                  <a:cubicBezTo>
                    <a:pt x="816674" y="414431"/>
                    <a:pt x="818293" y="414240"/>
                    <a:pt x="817912" y="412050"/>
                  </a:cubicBezTo>
                  <a:cubicBezTo>
                    <a:pt x="813816" y="416241"/>
                    <a:pt x="816197" y="408049"/>
                    <a:pt x="813816" y="406620"/>
                  </a:cubicBezTo>
                  <a:cubicBezTo>
                    <a:pt x="817436" y="405858"/>
                    <a:pt x="820769" y="412240"/>
                    <a:pt x="823341" y="407954"/>
                  </a:cubicBezTo>
                  <a:cubicBezTo>
                    <a:pt x="816674" y="405858"/>
                    <a:pt x="818293" y="402810"/>
                    <a:pt x="820579" y="397095"/>
                  </a:cubicBezTo>
                  <a:cubicBezTo>
                    <a:pt x="818102" y="398905"/>
                    <a:pt x="812197" y="395381"/>
                    <a:pt x="811149" y="391666"/>
                  </a:cubicBezTo>
                  <a:cubicBezTo>
                    <a:pt x="816388" y="392428"/>
                    <a:pt x="818959" y="390523"/>
                    <a:pt x="821912" y="388904"/>
                  </a:cubicBezTo>
                  <a:cubicBezTo>
                    <a:pt x="820388" y="395381"/>
                    <a:pt x="826103" y="394619"/>
                    <a:pt x="824675" y="401096"/>
                  </a:cubicBezTo>
                  <a:cubicBezTo>
                    <a:pt x="831723" y="399096"/>
                    <a:pt x="832580" y="410335"/>
                    <a:pt x="838295" y="405192"/>
                  </a:cubicBezTo>
                  <a:cubicBezTo>
                    <a:pt x="837724" y="402525"/>
                    <a:pt x="833057" y="404144"/>
                    <a:pt x="834200" y="399762"/>
                  </a:cubicBezTo>
                  <a:cubicBezTo>
                    <a:pt x="839057" y="402144"/>
                    <a:pt x="842963" y="405573"/>
                    <a:pt x="851821" y="403858"/>
                  </a:cubicBezTo>
                  <a:cubicBezTo>
                    <a:pt x="852202" y="413764"/>
                    <a:pt x="844772" y="406335"/>
                    <a:pt x="839629" y="406525"/>
                  </a:cubicBezTo>
                  <a:cubicBezTo>
                    <a:pt x="839534" y="408335"/>
                    <a:pt x="840296" y="409478"/>
                    <a:pt x="840962" y="410621"/>
                  </a:cubicBezTo>
                  <a:cubicBezTo>
                    <a:pt x="832009" y="408716"/>
                    <a:pt x="831056" y="415479"/>
                    <a:pt x="826008" y="410621"/>
                  </a:cubicBezTo>
                  <a:cubicBezTo>
                    <a:pt x="827246" y="413002"/>
                    <a:pt x="829818" y="414050"/>
                    <a:pt x="828675" y="418812"/>
                  </a:cubicBezTo>
                  <a:cubicBezTo>
                    <a:pt x="824103" y="420051"/>
                    <a:pt x="820103" y="413955"/>
                    <a:pt x="817817" y="417479"/>
                  </a:cubicBezTo>
                  <a:cubicBezTo>
                    <a:pt x="820579" y="419670"/>
                    <a:pt x="821436" y="423765"/>
                    <a:pt x="824579" y="425575"/>
                  </a:cubicBezTo>
                  <a:cubicBezTo>
                    <a:pt x="826294" y="423765"/>
                    <a:pt x="828675" y="422908"/>
                    <a:pt x="825913" y="420146"/>
                  </a:cubicBezTo>
                  <a:cubicBezTo>
                    <a:pt x="833533" y="417574"/>
                    <a:pt x="834866" y="423099"/>
                    <a:pt x="840867" y="418812"/>
                  </a:cubicBezTo>
                  <a:cubicBezTo>
                    <a:pt x="841153" y="422718"/>
                    <a:pt x="841057" y="426242"/>
                    <a:pt x="836771" y="425575"/>
                  </a:cubicBezTo>
                  <a:cubicBezTo>
                    <a:pt x="834676" y="425480"/>
                    <a:pt x="835724" y="422146"/>
                    <a:pt x="832676" y="422908"/>
                  </a:cubicBezTo>
                  <a:cubicBezTo>
                    <a:pt x="831437" y="424337"/>
                    <a:pt x="827723" y="423289"/>
                    <a:pt x="828580" y="427004"/>
                  </a:cubicBezTo>
                  <a:cubicBezTo>
                    <a:pt x="836962" y="424908"/>
                    <a:pt x="830580" y="427004"/>
                    <a:pt x="834009" y="431100"/>
                  </a:cubicBezTo>
                  <a:cubicBezTo>
                    <a:pt x="836867" y="428052"/>
                    <a:pt x="840010" y="430814"/>
                    <a:pt x="842201" y="432433"/>
                  </a:cubicBezTo>
                  <a:cubicBezTo>
                    <a:pt x="844868" y="427194"/>
                    <a:pt x="842391" y="424718"/>
                    <a:pt x="847630" y="421575"/>
                  </a:cubicBezTo>
                  <a:cubicBezTo>
                    <a:pt x="848678" y="427766"/>
                    <a:pt x="853821" y="429861"/>
                    <a:pt x="854393" y="436529"/>
                  </a:cubicBezTo>
                  <a:cubicBezTo>
                    <a:pt x="848201" y="434052"/>
                    <a:pt x="852583" y="441958"/>
                    <a:pt x="847630" y="440625"/>
                  </a:cubicBezTo>
                  <a:cubicBezTo>
                    <a:pt x="845725" y="437481"/>
                    <a:pt x="851154" y="435481"/>
                    <a:pt x="847630" y="435195"/>
                  </a:cubicBezTo>
                  <a:cubicBezTo>
                    <a:pt x="847534" y="438720"/>
                    <a:pt x="841820" y="436624"/>
                    <a:pt x="843534" y="441958"/>
                  </a:cubicBezTo>
                  <a:cubicBezTo>
                    <a:pt x="835343" y="439577"/>
                    <a:pt x="831818" y="441387"/>
                    <a:pt x="825913" y="444625"/>
                  </a:cubicBezTo>
                  <a:cubicBezTo>
                    <a:pt x="826389" y="449864"/>
                    <a:pt x="829151" y="452817"/>
                    <a:pt x="834009" y="450054"/>
                  </a:cubicBezTo>
                  <a:cubicBezTo>
                    <a:pt x="835438" y="455103"/>
                    <a:pt x="829437" y="452721"/>
                    <a:pt x="828580" y="455484"/>
                  </a:cubicBezTo>
                  <a:cubicBezTo>
                    <a:pt x="833628" y="455579"/>
                    <a:pt x="832485" y="457008"/>
                    <a:pt x="836771" y="455484"/>
                  </a:cubicBezTo>
                  <a:cubicBezTo>
                    <a:pt x="838200" y="459484"/>
                    <a:pt x="840200" y="462913"/>
                    <a:pt x="843534" y="465009"/>
                  </a:cubicBezTo>
                  <a:cubicBezTo>
                    <a:pt x="844963" y="463770"/>
                    <a:pt x="844010" y="460056"/>
                    <a:pt x="847630" y="460913"/>
                  </a:cubicBezTo>
                  <a:cubicBezTo>
                    <a:pt x="848201" y="467771"/>
                    <a:pt x="850487" y="462532"/>
                    <a:pt x="854393" y="462246"/>
                  </a:cubicBezTo>
                  <a:cubicBezTo>
                    <a:pt x="854202" y="469009"/>
                    <a:pt x="848868" y="462818"/>
                    <a:pt x="847630" y="469009"/>
                  </a:cubicBezTo>
                  <a:cubicBezTo>
                    <a:pt x="850297" y="469962"/>
                    <a:pt x="850773" y="473105"/>
                    <a:pt x="853059" y="474438"/>
                  </a:cubicBezTo>
                  <a:cubicBezTo>
                    <a:pt x="847344" y="479487"/>
                    <a:pt x="850773" y="481392"/>
                    <a:pt x="851726" y="483963"/>
                  </a:cubicBezTo>
                  <a:cubicBezTo>
                    <a:pt x="853726" y="489583"/>
                    <a:pt x="853345" y="499489"/>
                    <a:pt x="851726" y="507014"/>
                  </a:cubicBezTo>
                  <a:cubicBezTo>
                    <a:pt x="849344" y="507776"/>
                    <a:pt x="843725" y="505395"/>
                    <a:pt x="843534" y="508347"/>
                  </a:cubicBezTo>
                  <a:cubicBezTo>
                    <a:pt x="845915" y="509586"/>
                    <a:pt x="847534" y="512634"/>
                    <a:pt x="850297" y="509681"/>
                  </a:cubicBezTo>
                  <a:cubicBezTo>
                    <a:pt x="851440" y="513491"/>
                    <a:pt x="848392" y="513205"/>
                    <a:pt x="848963" y="516444"/>
                  </a:cubicBezTo>
                  <a:cubicBezTo>
                    <a:pt x="840772" y="515586"/>
                    <a:pt x="837914" y="515491"/>
                    <a:pt x="834009" y="512348"/>
                  </a:cubicBezTo>
                  <a:cubicBezTo>
                    <a:pt x="834390" y="515015"/>
                    <a:pt x="832199" y="515015"/>
                    <a:pt x="831342" y="516444"/>
                  </a:cubicBezTo>
                  <a:cubicBezTo>
                    <a:pt x="834485" y="516063"/>
                    <a:pt x="832866" y="520349"/>
                    <a:pt x="835438" y="520539"/>
                  </a:cubicBezTo>
                  <a:cubicBezTo>
                    <a:pt x="835343" y="518158"/>
                    <a:pt x="836486" y="517110"/>
                    <a:pt x="838200" y="516444"/>
                  </a:cubicBezTo>
                  <a:cubicBezTo>
                    <a:pt x="839915" y="521682"/>
                    <a:pt x="847439" y="518063"/>
                    <a:pt x="849059" y="520539"/>
                  </a:cubicBezTo>
                  <a:cubicBezTo>
                    <a:pt x="846296" y="522730"/>
                    <a:pt x="852392" y="523397"/>
                    <a:pt x="851726" y="530064"/>
                  </a:cubicBezTo>
                  <a:cubicBezTo>
                    <a:pt x="846296" y="530160"/>
                    <a:pt x="844582" y="526350"/>
                    <a:pt x="839534" y="525969"/>
                  </a:cubicBezTo>
                  <a:cubicBezTo>
                    <a:pt x="840391" y="532065"/>
                    <a:pt x="840677" y="534827"/>
                    <a:pt x="844963" y="539589"/>
                  </a:cubicBezTo>
                  <a:cubicBezTo>
                    <a:pt x="846677" y="539494"/>
                    <a:pt x="846868" y="537780"/>
                    <a:pt x="849059" y="538256"/>
                  </a:cubicBezTo>
                  <a:cubicBezTo>
                    <a:pt x="850678" y="542542"/>
                    <a:pt x="854583" y="544542"/>
                    <a:pt x="857155" y="547781"/>
                  </a:cubicBezTo>
                  <a:cubicBezTo>
                    <a:pt x="854012" y="543876"/>
                    <a:pt x="851345" y="548162"/>
                    <a:pt x="847630" y="547781"/>
                  </a:cubicBezTo>
                  <a:cubicBezTo>
                    <a:pt x="838391" y="546828"/>
                    <a:pt x="830199" y="538256"/>
                    <a:pt x="820484" y="543685"/>
                  </a:cubicBezTo>
                  <a:cubicBezTo>
                    <a:pt x="820484" y="542828"/>
                    <a:pt x="820484" y="541875"/>
                    <a:pt x="820484" y="540923"/>
                  </a:cubicBezTo>
                  <a:cubicBezTo>
                    <a:pt x="819722" y="540828"/>
                    <a:pt x="818864" y="540732"/>
                    <a:pt x="819150" y="539589"/>
                  </a:cubicBezTo>
                  <a:cubicBezTo>
                    <a:pt x="830104" y="538446"/>
                    <a:pt x="811530" y="526159"/>
                    <a:pt x="823246" y="523302"/>
                  </a:cubicBezTo>
                  <a:cubicBezTo>
                    <a:pt x="822770" y="515110"/>
                    <a:pt x="816293" y="521301"/>
                    <a:pt x="815054" y="513777"/>
                  </a:cubicBezTo>
                  <a:cubicBezTo>
                    <a:pt x="811721" y="515396"/>
                    <a:pt x="817817" y="518920"/>
                    <a:pt x="813721" y="520539"/>
                  </a:cubicBezTo>
                  <a:cubicBezTo>
                    <a:pt x="811530" y="512919"/>
                    <a:pt x="815435" y="505490"/>
                    <a:pt x="808292" y="508347"/>
                  </a:cubicBezTo>
                  <a:cubicBezTo>
                    <a:pt x="810292" y="507204"/>
                    <a:pt x="810197" y="503966"/>
                    <a:pt x="811054" y="501585"/>
                  </a:cubicBezTo>
                  <a:cubicBezTo>
                    <a:pt x="808387" y="501013"/>
                    <a:pt x="808577" y="497679"/>
                    <a:pt x="804196" y="498822"/>
                  </a:cubicBezTo>
                  <a:cubicBezTo>
                    <a:pt x="804005" y="495393"/>
                    <a:pt x="806291" y="494536"/>
                    <a:pt x="808292" y="493393"/>
                  </a:cubicBezTo>
                  <a:cubicBezTo>
                    <a:pt x="809911" y="495393"/>
                    <a:pt x="809434" y="499489"/>
                    <a:pt x="813721" y="498822"/>
                  </a:cubicBezTo>
                  <a:cubicBezTo>
                    <a:pt x="812768" y="496060"/>
                    <a:pt x="814388" y="490536"/>
                    <a:pt x="809816" y="488059"/>
                  </a:cubicBezTo>
                  <a:close/>
                  <a:moveTo>
                    <a:pt x="828866" y="391666"/>
                  </a:moveTo>
                  <a:cubicBezTo>
                    <a:pt x="825056" y="390523"/>
                    <a:pt x="822674" y="387856"/>
                    <a:pt x="822103" y="383475"/>
                  </a:cubicBezTo>
                  <a:cubicBezTo>
                    <a:pt x="827723" y="383760"/>
                    <a:pt x="833628" y="383665"/>
                    <a:pt x="835724" y="387570"/>
                  </a:cubicBezTo>
                  <a:cubicBezTo>
                    <a:pt x="831056" y="389380"/>
                    <a:pt x="826199" y="384522"/>
                    <a:pt x="824865" y="387570"/>
                  </a:cubicBezTo>
                  <a:cubicBezTo>
                    <a:pt x="827723" y="387380"/>
                    <a:pt x="829056" y="388713"/>
                    <a:pt x="828866" y="391666"/>
                  </a:cubicBezTo>
                  <a:close/>
                  <a:moveTo>
                    <a:pt x="842391" y="380808"/>
                  </a:moveTo>
                  <a:cubicBezTo>
                    <a:pt x="845058" y="381189"/>
                    <a:pt x="845058" y="378998"/>
                    <a:pt x="846487" y="378045"/>
                  </a:cubicBezTo>
                  <a:cubicBezTo>
                    <a:pt x="846392" y="382046"/>
                    <a:pt x="850487" y="380331"/>
                    <a:pt x="853250" y="379379"/>
                  </a:cubicBezTo>
                  <a:cubicBezTo>
                    <a:pt x="853250" y="380712"/>
                    <a:pt x="853250" y="382141"/>
                    <a:pt x="853250" y="383475"/>
                  </a:cubicBezTo>
                  <a:cubicBezTo>
                    <a:pt x="851916" y="383475"/>
                    <a:pt x="850582" y="383475"/>
                    <a:pt x="849154" y="383475"/>
                  </a:cubicBezTo>
                  <a:cubicBezTo>
                    <a:pt x="848392" y="376807"/>
                    <a:pt x="848487" y="384903"/>
                    <a:pt x="846487" y="384808"/>
                  </a:cubicBezTo>
                  <a:cubicBezTo>
                    <a:pt x="846296" y="382332"/>
                    <a:pt x="842010" y="383951"/>
                    <a:pt x="842391" y="380808"/>
                  </a:cubicBezTo>
                  <a:close/>
                  <a:moveTo>
                    <a:pt x="851916" y="421575"/>
                  </a:moveTo>
                  <a:cubicBezTo>
                    <a:pt x="849344" y="421860"/>
                    <a:pt x="848963" y="420051"/>
                    <a:pt x="846487" y="420241"/>
                  </a:cubicBezTo>
                  <a:cubicBezTo>
                    <a:pt x="846487" y="419384"/>
                    <a:pt x="846487" y="418431"/>
                    <a:pt x="846487" y="417574"/>
                  </a:cubicBezTo>
                  <a:cubicBezTo>
                    <a:pt x="848201" y="417479"/>
                    <a:pt x="848392" y="415860"/>
                    <a:pt x="850582" y="416241"/>
                  </a:cubicBezTo>
                  <a:cubicBezTo>
                    <a:pt x="850487" y="418431"/>
                    <a:pt x="850868" y="420336"/>
                    <a:pt x="851916" y="421575"/>
                  </a:cubicBezTo>
                  <a:close/>
                  <a:moveTo>
                    <a:pt x="879062" y="372616"/>
                  </a:moveTo>
                  <a:cubicBezTo>
                    <a:pt x="880110" y="369378"/>
                    <a:pt x="884587" y="376902"/>
                    <a:pt x="887254" y="372616"/>
                  </a:cubicBezTo>
                  <a:cubicBezTo>
                    <a:pt x="887540" y="373664"/>
                    <a:pt x="887254" y="375283"/>
                    <a:pt x="888587" y="375378"/>
                  </a:cubicBezTo>
                  <a:cubicBezTo>
                    <a:pt x="888397" y="378807"/>
                    <a:pt x="886587" y="380617"/>
                    <a:pt x="883158" y="380808"/>
                  </a:cubicBezTo>
                  <a:cubicBezTo>
                    <a:pt x="883063" y="378426"/>
                    <a:pt x="883444" y="376617"/>
                    <a:pt x="884492" y="375378"/>
                  </a:cubicBezTo>
                  <a:cubicBezTo>
                    <a:pt x="875157" y="376140"/>
                    <a:pt x="871538" y="366901"/>
                    <a:pt x="864108" y="369949"/>
                  </a:cubicBezTo>
                  <a:cubicBezTo>
                    <a:pt x="863060" y="366234"/>
                    <a:pt x="866775" y="367187"/>
                    <a:pt x="866775" y="364520"/>
                  </a:cubicBezTo>
                  <a:cubicBezTo>
                    <a:pt x="871442" y="365282"/>
                    <a:pt x="873062" y="369092"/>
                    <a:pt x="878967" y="368616"/>
                  </a:cubicBezTo>
                  <a:cubicBezTo>
                    <a:pt x="879634" y="370902"/>
                    <a:pt x="877062" y="372045"/>
                    <a:pt x="879062" y="372616"/>
                  </a:cubicBezTo>
                  <a:close/>
                  <a:moveTo>
                    <a:pt x="903542" y="375378"/>
                  </a:moveTo>
                  <a:cubicBezTo>
                    <a:pt x="909923" y="375283"/>
                    <a:pt x="910304" y="381284"/>
                    <a:pt x="914400" y="383570"/>
                  </a:cubicBezTo>
                  <a:cubicBezTo>
                    <a:pt x="911066" y="383189"/>
                    <a:pt x="904208" y="384332"/>
                    <a:pt x="902208" y="379474"/>
                  </a:cubicBezTo>
                  <a:cubicBezTo>
                    <a:pt x="903732" y="379188"/>
                    <a:pt x="903637" y="377283"/>
                    <a:pt x="903542" y="375378"/>
                  </a:cubicBezTo>
                  <a:close/>
                  <a:moveTo>
                    <a:pt x="907542" y="386237"/>
                  </a:moveTo>
                  <a:cubicBezTo>
                    <a:pt x="907161" y="393762"/>
                    <a:pt x="913829" y="386332"/>
                    <a:pt x="914305" y="391666"/>
                  </a:cubicBezTo>
                  <a:cubicBezTo>
                    <a:pt x="911638" y="391285"/>
                    <a:pt x="911638" y="393476"/>
                    <a:pt x="910209" y="394333"/>
                  </a:cubicBezTo>
                  <a:cubicBezTo>
                    <a:pt x="908780" y="393095"/>
                    <a:pt x="909733" y="389285"/>
                    <a:pt x="906113" y="390237"/>
                  </a:cubicBezTo>
                  <a:cubicBezTo>
                    <a:pt x="903732" y="390523"/>
                    <a:pt x="903065" y="392523"/>
                    <a:pt x="903446" y="395667"/>
                  </a:cubicBezTo>
                  <a:cubicBezTo>
                    <a:pt x="908304" y="396143"/>
                    <a:pt x="910019" y="397762"/>
                    <a:pt x="914305" y="395667"/>
                  </a:cubicBezTo>
                  <a:cubicBezTo>
                    <a:pt x="912305" y="402239"/>
                    <a:pt x="905161" y="403668"/>
                    <a:pt x="906113" y="413288"/>
                  </a:cubicBezTo>
                  <a:cubicBezTo>
                    <a:pt x="909542" y="413478"/>
                    <a:pt x="910400" y="415860"/>
                    <a:pt x="911543" y="411954"/>
                  </a:cubicBezTo>
                  <a:cubicBezTo>
                    <a:pt x="910876" y="409954"/>
                    <a:pt x="909542" y="408525"/>
                    <a:pt x="908876" y="406525"/>
                  </a:cubicBezTo>
                  <a:cubicBezTo>
                    <a:pt x="912114" y="405668"/>
                    <a:pt x="911066" y="400620"/>
                    <a:pt x="917067" y="402429"/>
                  </a:cubicBezTo>
                  <a:cubicBezTo>
                    <a:pt x="915448" y="409764"/>
                    <a:pt x="914495" y="410335"/>
                    <a:pt x="911638" y="417384"/>
                  </a:cubicBezTo>
                  <a:cubicBezTo>
                    <a:pt x="913543" y="417003"/>
                    <a:pt x="913924" y="415098"/>
                    <a:pt x="915734" y="414717"/>
                  </a:cubicBezTo>
                  <a:cubicBezTo>
                    <a:pt x="912686" y="420241"/>
                    <a:pt x="918591" y="420908"/>
                    <a:pt x="915734" y="424242"/>
                  </a:cubicBezTo>
                  <a:cubicBezTo>
                    <a:pt x="911543" y="424718"/>
                    <a:pt x="910495" y="418336"/>
                    <a:pt x="904875" y="422908"/>
                  </a:cubicBezTo>
                  <a:cubicBezTo>
                    <a:pt x="905828" y="418336"/>
                    <a:pt x="902589" y="417955"/>
                    <a:pt x="899446" y="417479"/>
                  </a:cubicBezTo>
                  <a:cubicBezTo>
                    <a:pt x="898017" y="425861"/>
                    <a:pt x="905256" y="428337"/>
                    <a:pt x="896684" y="432433"/>
                  </a:cubicBezTo>
                  <a:cubicBezTo>
                    <a:pt x="899446" y="435386"/>
                    <a:pt x="903637" y="427480"/>
                    <a:pt x="906209" y="433767"/>
                  </a:cubicBezTo>
                  <a:cubicBezTo>
                    <a:pt x="908971" y="429099"/>
                    <a:pt x="906875" y="426623"/>
                    <a:pt x="908971" y="422908"/>
                  </a:cubicBezTo>
                  <a:cubicBezTo>
                    <a:pt x="918115" y="428147"/>
                    <a:pt x="908876" y="439767"/>
                    <a:pt x="919829" y="444625"/>
                  </a:cubicBezTo>
                  <a:cubicBezTo>
                    <a:pt x="915543" y="445292"/>
                    <a:pt x="915067" y="442149"/>
                    <a:pt x="910400" y="443292"/>
                  </a:cubicBezTo>
                  <a:cubicBezTo>
                    <a:pt x="910114" y="441768"/>
                    <a:pt x="910590" y="439482"/>
                    <a:pt x="909066" y="439196"/>
                  </a:cubicBezTo>
                  <a:cubicBezTo>
                    <a:pt x="908876" y="440815"/>
                    <a:pt x="909257" y="443006"/>
                    <a:pt x="907732" y="443292"/>
                  </a:cubicBezTo>
                  <a:cubicBezTo>
                    <a:pt x="907066" y="441672"/>
                    <a:pt x="906304" y="440244"/>
                    <a:pt x="905066" y="439196"/>
                  </a:cubicBezTo>
                  <a:cubicBezTo>
                    <a:pt x="901160" y="443958"/>
                    <a:pt x="899636" y="439672"/>
                    <a:pt x="895541" y="437862"/>
                  </a:cubicBezTo>
                  <a:cubicBezTo>
                    <a:pt x="895255" y="440434"/>
                    <a:pt x="897065" y="440815"/>
                    <a:pt x="896874" y="443292"/>
                  </a:cubicBezTo>
                  <a:cubicBezTo>
                    <a:pt x="893350" y="442530"/>
                    <a:pt x="892016" y="443863"/>
                    <a:pt x="892778" y="447387"/>
                  </a:cubicBezTo>
                  <a:cubicBezTo>
                    <a:pt x="885825" y="448149"/>
                    <a:pt x="885349" y="440910"/>
                    <a:pt x="879157" y="444625"/>
                  </a:cubicBezTo>
                  <a:cubicBezTo>
                    <a:pt x="880872" y="437100"/>
                    <a:pt x="870014" y="441006"/>
                    <a:pt x="871061" y="431100"/>
                  </a:cubicBezTo>
                  <a:cubicBezTo>
                    <a:pt x="874395" y="427671"/>
                    <a:pt x="873919" y="433957"/>
                    <a:pt x="879157" y="432433"/>
                  </a:cubicBezTo>
                  <a:cubicBezTo>
                    <a:pt x="877919" y="426147"/>
                    <a:pt x="883539" y="426813"/>
                    <a:pt x="885920" y="424337"/>
                  </a:cubicBezTo>
                  <a:cubicBezTo>
                    <a:pt x="881634" y="425861"/>
                    <a:pt x="882587" y="422241"/>
                    <a:pt x="880491" y="421575"/>
                  </a:cubicBezTo>
                  <a:cubicBezTo>
                    <a:pt x="879157" y="423384"/>
                    <a:pt x="876872" y="424337"/>
                    <a:pt x="875062" y="425670"/>
                  </a:cubicBezTo>
                  <a:cubicBezTo>
                    <a:pt x="872490" y="423575"/>
                    <a:pt x="877062" y="420336"/>
                    <a:pt x="873728" y="417574"/>
                  </a:cubicBezTo>
                  <a:cubicBezTo>
                    <a:pt x="876586" y="413383"/>
                    <a:pt x="884206" y="414621"/>
                    <a:pt x="887349" y="417574"/>
                  </a:cubicBezTo>
                  <a:cubicBezTo>
                    <a:pt x="886492" y="413955"/>
                    <a:pt x="885254" y="410621"/>
                    <a:pt x="883253" y="408049"/>
                  </a:cubicBezTo>
                  <a:cubicBezTo>
                    <a:pt x="879729" y="407001"/>
                    <a:pt x="875538" y="406716"/>
                    <a:pt x="873728" y="404049"/>
                  </a:cubicBezTo>
                  <a:cubicBezTo>
                    <a:pt x="877157" y="400048"/>
                    <a:pt x="874109" y="390333"/>
                    <a:pt x="871061" y="384999"/>
                  </a:cubicBezTo>
                  <a:cubicBezTo>
                    <a:pt x="869632" y="385094"/>
                    <a:pt x="867632" y="384332"/>
                    <a:pt x="869728" y="383665"/>
                  </a:cubicBezTo>
                  <a:cubicBezTo>
                    <a:pt x="875252" y="385570"/>
                    <a:pt x="874014" y="380712"/>
                    <a:pt x="877919" y="380998"/>
                  </a:cubicBezTo>
                  <a:cubicBezTo>
                    <a:pt x="882396" y="385475"/>
                    <a:pt x="885063" y="389666"/>
                    <a:pt x="888778" y="391857"/>
                  </a:cubicBezTo>
                  <a:cubicBezTo>
                    <a:pt x="883063" y="392333"/>
                    <a:pt x="882491" y="399381"/>
                    <a:pt x="879253" y="398619"/>
                  </a:cubicBezTo>
                  <a:cubicBezTo>
                    <a:pt x="880015" y="401001"/>
                    <a:pt x="879920" y="404239"/>
                    <a:pt x="882015" y="405382"/>
                  </a:cubicBezTo>
                  <a:cubicBezTo>
                    <a:pt x="888016" y="403001"/>
                    <a:pt x="899541" y="402810"/>
                    <a:pt x="899636" y="408049"/>
                  </a:cubicBezTo>
                  <a:cubicBezTo>
                    <a:pt x="901065" y="404906"/>
                    <a:pt x="905828" y="405192"/>
                    <a:pt x="906399" y="401286"/>
                  </a:cubicBezTo>
                  <a:cubicBezTo>
                    <a:pt x="906399" y="402048"/>
                    <a:pt x="907542" y="402810"/>
                    <a:pt x="907732" y="401286"/>
                  </a:cubicBezTo>
                  <a:cubicBezTo>
                    <a:pt x="901732" y="399762"/>
                    <a:pt x="899351" y="386713"/>
                    <a:pt x="907542" y="386237"/>
                  </a:cubicBezTo>
                  <a:close/>
                  <a:moveTo>
                    <a:pt x="681419" y="1252155"/>
                  </a:moveTo>
                  <a:cubicBezTo>
                    <a:pt x="685705" y="1251012"/>
                    <a:pt x="684562" y="1255298"/>
                    <a:pt x="687705" y="1255298"/>
                  </a:cubicBezTo>
                  <a:cubicBezTo>
                    <a:pt x="687515" y="1258822"/>
                    <a:pt x="681038" y="1255965"/>
                    <a:pt x="678180" y="1256917"/>
                  </a:cubicBezTo>
                  <a:cubicBezTo>
                    <a:pt x="678752" y="1254822"/>
                    <a:pt x="680942" y="1254441"/>
                    <a:pt x="681419" y="1252155"/>
                  </a:cubicBezTo>
                  <a:close/>
                  <a:moveTo>
                    <a:pt x="670274" y="1231581"/>
                  </a:moveTo>
                  <a:cubicBezTo>
                    <a:pt x="673608" y="1227294"/>
                    <a:pt x="680466" y="1232914"/>
                    <a:pt x="679799" y="1237962"/>
                  </a:cubicBezTo>
                  <a:cubicBezTo>
                    <a:pt x="677894" y="1234438"/>
                    <a:pt x="674275" y="1232819"/>
                    <a:pt x="670274" y="1231581"/>
                  </a:cubicBezTo>
                  <a:close/>
                  <a:moveTo>
                    <a:pt x="836962" y="661795"/>
                  </a:moveTo>
                  <a:cubicBezTo>
                    <a:pt x="838962" y="662081"/>
                    <a:pt x="841915" y="661319"/>
                    <a:pt x="842391" y="663129"/>
                  </a:cubicBezTo>
                  <a:cubicBezTo>
                    <a:pt x="840391" y="663891"/>
                    <a:pt x="838962" y="672177"/>
                    <a:pt x="835628" y="667224"/>
                  </a:cubicBezTo>
                  <a:cubicBezTo>
                    <a:pt x="839534" y="666081"/>
                    <a:pt x="837152" y="665224"/>
                    <a:pt x="836962" y="661795"/>
                  </a:cubicBezTo>
                  <a:close/>
                  <a:moveTo>
                    <a:pt x="824770" y="581690"/>
                  </a:moveTo>
                  <a:cubicBezTo>
                    <a:pt x="823246" y="581595"/>
                    <a:pt x="822674" y="583690"/>
                    <a:pt x="822007" y="581690"/>
                  </a:cubicBezTo>
                  <a:cubicBezTo>
                    <a:pt x="826103" y="572165"/>
                    <a:pt x="822007" y="557211"/>
                    <a:pt x="817912" y="546352"/>
                  </a:cubicBezTo>
                  <a:cubicBezTo>
                    <a:pt x="826389" y="547781"/>
                    <a:pt x="834962" y="542161"/>
                    <a:pt x="838295" y="553115"/>
                  </a:cubicBezTo>
                  <a:cubicBezTo>
                    <a:pt x="841629" y="546924"/>
                    <a:pt x="845439" y="554448"/>
                    <a:pt x="851821" y="553115"/>
                  </a:cubicBezTo>
                  <a:cubicBezTo>
                    <a:pt x="852773" y="557306"/>
                    <a:pt x="849440" y="557115"/>
                    <a:pt x="850487" y="561306"/>
                  </a:cubicBezTo>
                  <a:cubicBezTo>
                    <a:pt x="840962" y="562735"/>
                    <a:pt x="836295" y="560259"/>
                    <a:pt x="828770" y="559973"/>
                  </a:cubicBezTo>
                  <a:cubicBezTo>
                    <a:pt x="834009" y="565402"/>
                    <a:pt x="824675" y="563878"/>
                    <a:pt x="826103" y="569498"/>
                  </a:cubicBezTo>
                  <a:cubicBezTo>
                    <a:pt x="830485" y="566926"/>
                    <a:pt x="843534" y="577594"/>
                    <a:pt x="835628" y="579023"/>
                  </a:cubicBezTo>
                  <a:cubicBezTo>
                    <a:pt x="837629" y="580642"/>
                    <a:pt x="839057" y="580642"/>
                    <a:pt x="841057" y="579023"/>
                  </a:cubicBezTo>
                  <a:cubicBezTo>
                    <a:pt x="840581" y="583023"/>
                    <a:pt x="838676" y="585690"/>
                    <a:pt x="835628" y="587214"/>
                  </a:cubicBezTo>
                  <a:cubicBezTo>
                    <a:pt x="834009" y="584738"/>
                    <a:pt x="828580" y="586167"/>
                    <a:pt x="826103" y="584452"/>
                  </a:cubicBezTo>
                  <a:cubicBezTo>
                    <a:pt x="827437" y="589977"/>
                    <a:pt x="825151" y="590739"/>
                    <a:pt x="828770" y="593977"/>
                  </a:cubicBezTo>
                  <a:cubicBezTo>
                    <a:pt x="832961" y="595025"/>
                    <a:pt x="832771" y="591691"/>
                    <a:pt x="836962" y="592644"/>
                  </a:cubicBezTo>
                  <a:cubicBezTo>
                    <a:pt x="836771" y="595977"/>
                    <a:pt x="834390" y="596835"/>
                    <a:pt x="836962" y="599406"/>
                  </a:cubicBezTo>
                  <a:cubicBezTo>
                    <a:pt x="834390" y="599692"/>
                    <a:pt x="834009" y="597882"/>
                    <a:pt x="831532" y="598073"/>
                  </a:cubicBezTo>
                  <a:cubicBezTo>
                    <a:pt x="831628" y="599978"/>
                    <a:pt x="830866" y="601026"/>
                    <a:pt x="830199" y="602169"/>
                  </a:cubicBezTo>
                  <a:cubicBezTo>
                    <a:pt x="832199" y="604836"/>
                    <a:pt x="835914" y="599787"/>
                    <a:pt x="836962" y="604931"/>
                  </a:cubicBezTo>
                  <a:cubicBezTo>
                    <a:pt x="833438" y="604169"/>
                    <a:pt x="832104" y="605502"/>
                    <a:pt x="832866" y="609027"/>
                  </a:cubicBezTo>
                  <a:cubicBezTo>
                    <a:pt x="839057" y="606455"/>
                    <a:pt x="834771" y="614456"/>
                    <a:pt x="839629" y="613122"/>
                  </a:cubicBezTo>
                  <a:cubicBezTo>
                    <a:pt x="840677" y="617313"/>
                    <a:pt x="835914" y="615694"/>
                    <a:pt x="836962" y="619885"/>
                  </a:cubicBezTo>
                  <a:cubicBezTo>
                    <a:pt x="838295" y="619885"/>
                    <a:pt x="838581" y="621028"/>
                    <a:pt x="839629" y="621219"/>
                  </a:cubicBezTo>
                  <a:cubicBezTo>
                    <a:pt x="844677" y="620457"/>
                    <a:pt x="843725" y="620171"/>
                    <a:pt x="850487" y="619885"/>
                  </a:cubicBezTo>
                  <a:cubicBezTo>
                    <a:pt x="852869" y="622171"/>
                    <a:pt x="854297" y="625981"/>
                    <a:pt x="850487" y="628077"/>
                  </a:cubicBezTo>
                  <a:cubicBezTo>
                    <a:pt x="846392" y="619599"/>
                    <a:pt x="835628" y="628077"/>
                    <a:pt x="830104" y="625314"/>
                  </a:cubicBezTo>
                  <a:cubicBezTo>
                    <a:pt x="821150" y="621409"/>
                    <a:pt x="819341" y="607598"/>
                    <a:pt x="823341" y="598168"/>
                  </a:cubicBezTo>
                  <a:cubicBezTo>
                    <a:pt x="823246" y="600454"/>
                    <a:pt x="824389" y="601597"/>
                    <a:pt x="826103" y="602264"/>
                  </a:cubicBezTo>
                  <a:cubicBezTo>
                    <a:pt x="822770" y="594644"/>
                    <a:pt x="822865" y="587024"/>
                    <a:pt x="824770" y="581690"/>
                  </a:cubicBezTo>
                  <a:close/>
                  <a:moveTo>
                    <a:pt x="854678" y="585786"/>
                  </a:moveTo>
                  <a:cubicBezTo>
                    <a:pt x="847439" y="585024"/>
                    <a:pt x="842486" y="578928"/>
                    <a:pt x="849249" y="574927"/>
                  </a:cubicBezTo>
                  <a:cubicBezTo>
                    <a:pt x="847820" y="582261"/>
                    <a:pt x="847154" y="578261"/>
                    <a:pt x="853345" y="577689"/>
                  </a:cubicBezTo>
                  <a:cubicBezTo>
                    <a:pt x="856488" y="580452"/>
                    <a:pt x="851440" y="583023"/>
                    <a:pt x="854678" y="585786"/>
                  </a:cubicBezTo>
                  <a:close/>
                  <a:moveTo>
                    <a:pt x="854678" y="596644"/>
                  </a:moveTo>
                  <a:cubicBezTo>
                    <a:pt x="851916" y="597025"/>
                    <a:pt x="854393" y="602645"/>
                    <a:pt x="850582" y="602073"/>
                  </a:cubicBezTo>
                  <a:cubicBezTo>
                    <a:pt x="850868" y="599502"/>
                    <a:pt x="849059" y="599121"/>
                    <a:pt x="849249" y="596644"/>
                  </a:cubicBezTo>
                  <a:cubicBezTo>
                    <a:pt x="850011" y="596263"/>
                    <a:pt x="854488" y="593310"/>
                    <a:pt x="854678" y="596644"/>
                  </a:cubicBezTo>
                  <a:close/>
                  <a:moveTo>
                    <a:pt x="846487" y="595311"/>
                  </a:moveTo>
                  <a:cubicBezTo>
                    <a:pt x="846487" y="593501"/>
                    <a:pt x="846487" y="591691"/>
                    <a:pt x="846487" y="589881"/>
                  </a:cubicBezTo>
                  <a:cubicBezTo>
                    <a:pt x="851726" y="588738"/>
                    <a:pt x="851726" y="596358"/>
                    <a:pt x="846487" y="595311"/>
                  </a:cubicBezTo>
                  <a:close/>
                  <a:moveTo>
                    <a:pt x="853250" y="659128"/>
                  </a:moveTo>
                  <a:cubicBezTo>
                    <a:pt x="849344" y="657985"/>
                    <a:pt x="845439" y="656937"/>
                    <a:pt x="846487" y="650937"/>
                  </a:cubicBezTo>
                  <a:cubicBezTo>
                    <a:pt x="851916" y="650556"/>
                    <a:pt x="853821" y="653604"/>
                    <a:pt x="853250" y="659128"/>
                  </a:cubicBezTo>
                  <a:close/>
                  <a:moveTo>
                    <a:pt x="850582" y="667224"/>
                  </a:moveTo>
                  <a:cubicBezTo>
                    <a:pt x="850582" y="669510"/>
                    <a:pt x="850582" y="671796"/>
                    <a:pt x="850582" y="673987"/>
                  </a:cubicBezTo>
                  <a:cubicBezTo>
                    <a:pt x="848963" y="669510"/>
                    <a:pt x="844296" y="672844"/>
                    <a:pt x="841057" y="668558"/>
                  </a:cubicBezTo>
                  <a:cubicBezTo>
                    <a:pt x="843534" y="666653"/>
                    <a:pt x="845249" y="668272"/>
                    <a:pt x="850582" y="667224"/>
                  </a:cubicBezTo>
                  <a:close/>
                  <a:moveTo>
                    <a:pt x="849249" y="779905"/>
                  </a:moveTo>
                  <a:cubicBezTo>
                    <a:pt x="848773" y="779905"/>
                    <a:pt x="848582" y="779810"/>
                    <a:pt x="848106" y="779810"/>
                  </a:cubicBezTo>
                  <a:cubicBezTo>
                    <a:pt x="847916" y="778095"/>
                    <a:pt x="847630" y="776381"/>
                    <a:pt x="847439" y="774666"/>
                  </a:cubicBezTo>
                  <a:cubicBezTo>
                    <a:pt x="847916" y="774666"/>
                    <a:pt x="848392" y="774762"/>
                    <a:pt x="849249" y="774571"/>
                  </a:cubicBezTo>
                  <a:cubicBezTo>
                    <a:pt x="849249" y="776286"/>
                    <a:pt x="849249" y="778095"/>
                    <a:pt x="849249" y="779905"/>
                  </a:cubicBezTo>
                  <a:close/>
                  <a:moveTo>
                    <a:pt x="873633" y="927924"/>
                  </a:moveTo>
                  <a:cubicBezTo>
                    <a:pt x="876300" y="931162"/>
                    <a:pt x="877634" y="935639"/>
                    <a:pt x="880396" y="938782"/>
                  </a:cubicBezTo>
                  <a:cubicBezTo>
                    <a:pt x="877824" y="941544"/>
                    <a:pt x="876491" y="943545"/>
                    <a:pt x="872300" y="941449"/>
                  </a:cubicBezTo>
                  <a:cubicBezTo>
                    <a:pt x="874586" y="936877"/>
                    <a:pt x="872014" y="930305"/>
                    <a:pt x="873633" y="927924"/>
                  </a:cubicBezTo>
                  <a:close/>
                  <a:moveTo>
                    <a:pt x="883158" y="982216"/>
                  </a:moveTo>
                  <a:cubicBezTo>
                    <a:pt x="888397" y="984693"/>
                    <a:pt x="888302" y="992408"/>
                    <a:pt x="891254" y="997170"/>
                  </a:cubicBezTo>
                  <a:cubicBezTo>
                    <a:pt x="889445" y="998504"/>
                    <a:pt x="887159" y="999456"/>
                    <a:pt x="885825" y="1001266"/>
                  </a:cubicBezTo>
                  <a:cubicBezTo>
                    <a:pt x="887444" y="1003743"/>
                    <a:pt x="894683" y="1000504"/>
                    <a:pt x="892588" y="1006695"/>
                  </a:cubicBezTo>
                  <a:cubicBezTo>
                    <a:pt x="887540" y="1008124"/>
                    <a:pt x="888682" y="1003362"/>
                    <a:pt x="884396" y="1004028"/>
                  </a:cubicBezTo>
                  <a:cubicBezTo>
                    <a:pt x="884777" y="1007172"/>
                    <a:pt x="886587" y="1009077"/>
                    <a:pt x="885730" y="1013553"/>
                  </a:cubicBezTo>
                  <a:cubicBezTo>
                    <a:pt x="882491" y="1013934"/>
                    <a:pt x="880110" y="1011648"/>
                    <a:pt x="878586" y="1012887"/>
                  </a:cubicBezTo>
                  <a:cubicBezTo>
                    <a:pt x="878586" y="1012410"/>
                    <a:pt x="878491" y="1012029"/>
                    <a:pt x="878491" y="1011553"/>
                  </a:cubicBezTo>
                  <a:cubicBezTo>
                    <a:pt x="879729" y="1010696"/>
                    <a:pt x="880491" y="1009648"/>
                    <a:pt x="880205" y="1008124"/>
                  </a:cubicBezTo>
                  <a:cubicBezTo>
                    <a:pt x="879729" y="1006981"/>
                    <a:pt x="878872" y="1007076"/>
                    <a:pt x="878110" y="1007267"/>
                  </a:cubicBezTo>
                  <a:cubicBezTo>
                    <a:pt x="878015" y="1005457"/>
                    <a:pt x="877824" y="1003647"/>
                    <a:pt x="877729" y="1001838"/>
                  </a:cubicBezTo>
                  <a:cubicBezTo>
                    <a:pt x="877634" y="999933"/>
                    <a:pt x="877348" y="998028"/>
                    <a:pt x="877157" y="996123"/>
                  </a:cubicBezTo>
                  <a:cubicBezTo>
                    <a:pt x="877253" y="996027"/>
                    <a:pt x="877348" y="995932"/>
                    <a:pt x="877538" y="995837"/>
                  </a:cubicBezTo>
                  <a:cubicBezTo>
                    <a:pt x="877443" y="995551"/>
                    <a:pt x="877253" y="995361"/>
                    <a:pt x="877062" y="995170"/>
                  </a:cubicBezTo>
                  <a:cubicBezTo>
                    <a:pt x="876872" y="992598"/>
                    <a:pt x="876586" y="990122"/>
                    <a:pt x="876300" y="987550"/>
                  </a:cubicBezTo>
                  <a:cubicBezTo>
                    <a:pt x="880015" y="988026"/>
                    <a:pt x="884492" y="989741"/>
                    <a:pt x="885634" y="987645"/>
                  </a:cubicBezTo>
                  <a:cubicBezTo>
                    <a:pt x="882587" y="986693"/>
                    <a:pt x="878872" y="983550"/>
                    <a:pt x="876109" y="986312"/>
                  </a:cubicBezTo>
                  <a:cubicBezTo>
                    <a:pt x="876109" y="986312"/>
                    <a:pt x="876109" y="986217"/>
                    <a:pt x="876109" y="986217"/>
                  </a:cubicBezTo>
                  <a:cubicBezTo>
                    <a:pt x="876014" y="985550"/>
                    <a:pt x="876014" y="984788"/>
                    <a:pt x="875919" y="984121"/>
                  </a:cubicBezTo>
                  <a:cubicBezTo>
                    <a:pt x="876491" y="982311"/>
                    <a:pt x="878777" y="981168"/>
                    <a:pt x="876205" y="980883"/>
                  </a:cubicBezTo>
                  <a:cubicBezTo>
                    <a:pt x="876014" y="980978"/>
                    <a:pt x="875824" y="980978"/>
                    <a:pt x="875633" y="981073"/>
                  </a:cubicBezTo>
                  <a:cubicBezTo>
                    <a:pt x="874681" y="973358"/>
                    <a:pt x="873538" y="965547"/>
                    <a:pt x="872395" y="957737"/>
                  </a:cubicBezTo>
                  <a:cubicBezTo>
                    <a:pt x="873824" y="957642"/>
                    <a:pt x="875157" y="957546"/>
                    <a:pt x="876205" y="957832"/>
                  </a:cubicBezTo>
                  <a:cubicBezTo>
                    <a:pt x="879539" y="959642"/>
                    <a:pt x="873728" y="961928"/>
                    <a:pt x="877538" y="963261"/>
                  </a:cubicBezTo>
                  <a:cubicBezTo>
                    <a:pt x="880777" y="960690"/>
                    <a:pt x="881729" y="955641"/>
                    <a:pt x="887063" y="955070"/>
                  </a:cubicBezTo>
                  <a:cubicBezTo>
                    <a:pt x="888302" y="959451"/>
                    <a:pt x="883539" y="957832"/>
                    <a:pt x="882968" y="960499"/>
                  </a:cubicBezTo>
                  <a:cubicBezTo>
                    <a:pt x="886301" y="964404"/>
                    <a:pt x="890207" y="967738"/>
                    <a:pt x="892493" y="972691"/>
                  </a:cubicBezTo>
                  <a:cubicBezTo>
                    <a:pt x="889826" y="977168"/>
                    <a:pt x="886682" y="969357"/>
                    <a:pt x="885730" y="972691"/>
                  </a:cubicBezTo>
                  <a:cubicBezTo>
                    <a:pt x="890588" y="976215"/>
                    <a:pt x="883349" y="979073"/>
                    <a:pt x="883158" y="982216"/>
                  </a:cubicBezTo>
                  <a:close/>
                  <a:moveTo>
                    <a:pt x="888587" y="884490"/>
                  </a:moveTo>
                  <a:cubicBezTo>
                    <a:pt x="893255" y="883442"/>
                    <a:pt x="890302" y="890014"/>
                    <a:pt x="895350" y="888585"/>
                  </a:cubicBezTo>
                  <a:cubicBezTo>
                    <a:pt x="895350" y="889443"/>
                    <a:pt x="895350" y="890395"/>
                    <a:pt x="895350" y="891348"/>
                  </a:cubicBezTo>
                  <a:cubicBezTo>
                    <a:pt x="893636" y="891443"/>
                    <a:pt x="893445" y="893062"/>
                    <a:pt x="891254" y="892681"/>
                  </a:cubicBezTo>
                  <a:cubicBezTo>
                    <a:pt x="892397" y="887919"/>
                    <a:pt x="889826" y="886871"/>
                    <a:pt x="888587" y="884490"/>
                  </a:cubicBezTo>
                  <a:close/>
                  <a:moveTo>
                    <a:pt x="876395" y="781239"/>
                  </a:moveTo>
                  <a:cubicBezTo>
                    <a:pt x="869347" y="770952"/>
                    <a:pt x="878205" y="764284"/>
                    <a:pt x="883158" y="764951"/>
                  </a:cubicBezTo>
                  <a:cubicBezTo>
                    <a:pt x="879729" y="762951"/>
                    <a:pt x="875633" y="761522"/>
                    <a:pt x="873633" y="758188"/>
                  </a:cubicBezTo>
                  <a:cubicBezTo>
                    <a:pt x="879824" y="760284"/>
                    <a:pt x="876586" y="753045"/>
                    <a:pt x="879062" y="751425"/>
                  </a:cubicBezTo>
                  <a:cubicBezTo>
                    <a:pt x="874300" y="752092"/>
                    <a:pt x="869442" y="744853"/>
                    <a:pt x="874967" y="743234"/>
                  </a:cubicBezTo>
                  <a:cubicBezTo>
                    <a:pt x="876491" y="744472"/>
                    <a:pt x="875443" y="748282"/>
                    <a:pt x="879062" y="747330"/>
                  </a:cubicBezTo>
                  <a:cubicBezTo>
                    <a:pt x="880777" y="741996"/>
                    <a:pt x="875157" y="744091"/>
                    <a:pt x="874967" y="740567"/>
                  </a:cubicBezTo>
                  <a:cubicBezTo>
                    <a:pt x="880015" y="735138"/>
                    <a:pt x="882301" y="748854"/>
                    <a:pt x="887254" y="743329"/>
                  </a:cubicBezTo>
                  <a:cubicBezTo>
                    <a:pt x="884587" y="741996"/>
                    <a:pt x="881444" y="740948"/>
                    <a:pt x="880491" y="737900"/>
                  </a:cubicBezTo>
                  <a:cubicBezTo>
                    <a:pt x="883539" y="737709"/>
                    <a:pt x="883444" y="734471"/>
                    <a:pt x="883253" y="731137"/>
                  </a:cubicBezTo>
                  <a:cubicBezTo>
                    <a:pt x="878015" y="732280"/>
                    <a:pt x="877348" y="728851"/>
                    <a:pt x="875062" y="727041"/>
                  </a:cubicBezTo>
                  <a:cubicBezTo>
                    <a:pt x="884777" y="730470"/>
                    <a:pt x="891445" y="715040"/>
                    <a:pt x="883253" y="707991"/>
                  </a:cubicBezTo>
                  <a:cubicBezTo>
                    <a:pt x="888587" y="708753"/>
                    <a:pt x="890302" y="705991"/>
                    <a:pt x="892778" y="703896"/>
                  </a:cubicBezTo>
                  <a:cubicBezTo>
                    <a:pt x="891540" y="697990"/>
                    <a:pt x="896684" y="698657"/>
                    <a:pt x="891445" y="691704"/>
                  </a:cubicBezTo>
                  <a:cubicBezTo>
                    <a:pt x="895731" y="691418"/>
                    <a:pt x="901446" y="692561"/>
                    <a:pt x="903637" y="690370"/>
                  </a:cubicBezTo>
                  <a:cubicBezTo>
                    <a:pt x="902303" y="696276"/>
                    <a:pt x="896017" y="697228"/>
                    <a:pt x="895445" y="703991"/>
                  </a:cubicBezTo>
                  <a:cubicBezTo>
                    <a:pt x="898017" y="704277"/>
                    <a:pt x="898398" y="702467"/>
                    <a:pt x="900875" y="702657"/>
                  </a:cubicBezTo>
                  <a:cubicBezTo>
                    <a:pt x="902875" y="715040"/>
                    <a:pt x="897541" y="721326"/>
                    <a:pt x="903542" y="731137"/>
                  </a:cubicBezTo>
                  <a:cubicBezTo>
                    <a:pt x="899541" y="733233"/>
                    <a:pt x="897350" y="729137"/>
                    <a:pt x="896779" y="735233"/>
                  </a:cubicBezTo>
                  <a:cubicBezTo>
                    <a:pt x="899065" y="735233"/>
                    <a:pt x="901256" y="735233"/>
                    <a:pt x="903542" y="735233"/>
                  </a:cubicBezTo>
                  <a:cubicBezTo>
                    <a:pt x="900398" y="748187"/>
                    <a:pt x="904684" y="760284"/>
                    <a:pt x="900875" y="769142"/>
                  </a:cubicBezTo>
                  <a:cubicBezTo>
                    <a:pt x="903923" y="772857"/>
                    <a:pt x="904970" y="778572"/>
                    <a:pt x="906304" y="784096"/>
                  </a:cubicBezTo>
                  <a:cubicBezTo>
                    <a:pt x="902399" y="783810"/>
                    <a:pt x="898874" y="783906"/>
                    <a:pt x="899541" y="788192"/>
                  </a:cubicBezTo>
                  <a:cubicBezTo>
                    <a:pt x="894493" y="788573"/>
                    <a:pt x="891159" y="782858"/>
                    <a:pt x="894112" y="789525"/>
                  </a:cubicBezTo>
                  <a:cubicBezTo>
                    <a:pt x="887444" y="788001"/>
                    <a:pt x="879920" y="787430"/>
                    <a:pt x="879157" y="780000"/>
                  </a:cubicBezTo>
                  <a:cubicBezTo>
                    <a:pt x="877348" y="782667"/>
                    <a:pt x="877919" y="787716"/>
                    <a:pt x="876491" y="790859"/>
                  </a:cubicBezTo>
                  <a:cubicBezTo>
                    <a:pt x="878396" y="790478"/>
                    <a:pt x="878777" y="788573"/>
                    <a:pt x="880491" y="788097"/>
                  </a:cubicBezTo>
                  <a:cubicBezTo>
                    <a:pt x="880682" y="791621"/>
                    <a:pt x="881253" y="794574"/>
                    <a:pt x="883253" y="796288"/>
                  </a:cubicBezTo>
                  <a:cubicBezTo>
                    <a:pt x="883444" y="791049"/>
                    <a:pt x="888587" y="790764"/>
                    <a:pt x="894112" y="790859"/>
                  </a:cubicBezTo>
                  <a:cubicBezTo>
                    <a:pt x="895541" y="794955"/>
                    <a:pt x="891826" y="795050"/>
                    <a:pt x="895445" y="800384"/>
                  </a:cubicBezTo>
                  <a:cubicBezTo>
                    <a:pt x="890683" y="804480"/>
                    <a:pt x="886968" y="798860"/>
                    <a:pt x="885920" y="794955"/>
                  </a:cubicBezTo>
                  <a:cubicBezTo>
                    <a:pt x="878872" y="797717"/>
                    <a:pt x="889349" y="804099"/>
                    <a:pt x="883253" y="803146"/>
                  </a:cubicBezTo>
                  <a:cubicBezTo>
                    <a:pt x="887540" y="807432"/>
                    <a:pt x="890302" y="804765"/>
                    <a:pt x="896779" y="804480"/>
                  </a:cubicBezTo>
                  <a:cubicBezTo>
                    <a:pt x="896207" y="807718"/>
                    <a:pt x="899255" y="807432"/>
                    <a:pt x="898112" y="811242"/>
                  </a:cubicBezTo>
                  <a:cubicBezTo>
                    <a:pt x="892778" y="809528"/>
                    <a:pt x="893540" y="814957"/>
                    <a:pt x="895350" y="816672"/>
                  </a:cubicBezTo>
                  <a:cubicBezTo>
                    <a:pt x="891731" y="819720"/>
                    <a:pt x="888397" y="814671"/>
                    <a:pt x="885825" y="818005"/>
                  </a:cubicBezTo>
                  <a:cubicBezTo>
                    <a:pt x="889159" y="821910"/>
                    <a:pt x="896017" y="822291"/>
                    <a:pt x="899446" y="826197"/>
                  </a:cubicBezTo>
                  <a:cubicBezTo>
                    <a:pt x="895826" y="828387"/>
                    <a:pt x="897446" y="830483"/>
                    <a:pt x="899446" y="832959"/>
                  </a:cubicBezTo>
                  <a:cubicBezTo>
                    <a:pt x="891064" y="833626"/>
                    <a:pt x="889635" y="827435"/>
                    <a:pt x="883158" y="826197"/>
                  </a:cubicBezTo>
                  <a:cubicBezTo>
                    <a:pt x="884301" y="828197"/>
                    <a:pt x="884206" y="831435"/>
                    <a:pt x="888587" y="830292"/>
                  </a:cubicBezTo>
                  <a:cubicBezTo>
                    <a:pt x="889349" y="835150"/>
                    <a:pt x="884587" y="834388"/>
                    <a:pt x="880396" y="834388"/>
                  </a:cubicBezTo>
                  <a:cubicBezTo>
                    <a:pt x="884111" y="838103"/>
                    <a:pt x="878396" y="835626"/>
                    <a:pt x="877729" y="838484"/>
                  </a:cubicBezTo>
                  <a:cubicBezTo>
                    <a:pt x="877824" y="842008"/>
                    <a:pt x="883063" y="840389"/>
                    <a:pt x="883158" y="843913"/>
                  </a:cubicBezTo>
                  <a:cubicBezTo>
                    <a:pt x="879348" y="848009"/>
                    <a:pt x="882015" y="853914"/>
                    <a:pt x="872300" y="856105"/>
                  </a:cubicBezTo>
                  <a:cubicBezTo>
                    <a:pt x="872014" y="848961"/>
                    <a:pt x="866394" y="837722"/>
                    <a:pt x="873633" y="831626"/>
                  </a:cubicBezTo>
                  <a:cubicBezTo>
                    <a:pt x="865537" y="828483"/>
                    <a:pt x="878491" y="821434"/>
                    <a:pt x="869537" y="815338"/>
                  </a:cubicBezTo>
                  <a:cubicBezTo>
                    <a:pt x="871919" y="814767"/>
                    <a:pt x="873062" y="817338"/>
                    <a:pt x="873633" y="815338"/>
                  </a:cubicBezTo>
                  <a:cubicBezTo>
                    <a:pt x="867442" y="811719"/>
                    <a:pt x="866775" y="802194"/>
                    <a:pt x="874967" y="800384"/>
                  </a:cubicBezTo>
                  <a:cubicBezTo>
                    <a:pt x="869728" y="794383"/>
                    <a:pt x="874871" y="788287"/>
                    <a:pt x="876395" y="781239"/>
                  </a:cubicBezTo>
                  <a:close/>
                  <a:moveTo>
                    <a:pt x="917067" y="473105"/>
                  </a:moveTo>
                  <a:cubicBezTo>
                    <a:pt x="913448" y="473581"/>
                    <a:pt x="912495" y="475391"/>
                    <a:pt x="907542" y="477201"/>
                  </a:cubicBezTo>
                  <a:cubicBezTo>
                    <a:pt x="906780" y="473867"/>
                    <a:pt x="905828" y="470057"/>
                    <a:pt x="907542" y="465009"/>
                  </a:cubicBezTo>
                  <a:cubicBezTo>
                    <a:pt x="905732" y="465009"/>
                    <a:pt x="903923" y="465009"/>
                    <a:pt x="902113" y="465009"/>
                  </a:cubicBezTo>
                  <a:cubicBezTo>
                    <a:pt x="902399" y="461580"/>
                    <a:pt x="909161" y="457770"/>
                    <a:pt x="906209" y="455484"/>
                  </a:cubicBezTo>
                  <a:cubicBezTo>
                    <a:pt x="901827" y="453769"/>
                    <a:pt x="905161" y="459865"/>
                    <a:pt x="900779" y="458246"/>
                  </a:cubicBezTo>
                  <a:cubicBezTo>
                    <a:pt x="901351" y="453007"/>
                    <a:pt x="907447" y="453102"/>
                    <a:pt x="908876" y="448721"/>
                  </a:cubicBezTo>
                  <a:cubicBezTo>
                    <a:pt x="908304" y="452436"/>
                    <a:pt x="913924" y="449959"/>
                    <a:pt x="914305" y="452817"/>
                  </a:cubicBezTo>
                  <a:cubicBezTo>
                    <a:pt x="916591" y="456817"/>
                    <a:pt x="910304" y="469104"/>
                    <a:pt x="917067" y="473105"/>
                  </a:cubicBezTo>
                  <a:close/>
                  <a:moveTo>
                    <a:pt x="910304" y="530160"/>
                  </a:moveTo>
                  <a:cubicBezTo>
                    <a:pt x="914114" y="529017"/>
                    <a:pt x="913733" y="532065"/>
                    <a:pt x="917067" y="531493"/>
                  </a:cubicBezTo>
                  <a:cubicBezTo>
                    <a:pt x="917067" y="535589"/>
                    <a:pt x="917829" y="540447"/>
                    <a:pt x="912971" y="539685"/>
                  </a:cubicBezTo>
                  <a:cubicBezTo>
                    <a:pt x="916496" y="534065"/>
                    <a:pt x="911447" y="534541"/>
                    <a:pt x="910304" y="530160"/>
                  </a:cubicBezTo>
                  <a:close/>
                  <a:moveTo>
                    <a:pt x="915734" y="526064"/>
                  </a:moveTo>
                  <a:cubicBezTo>
                    <a:pt x="913829" y="526445"/>
                    <a:pt x="913162" y="527969"/>
                    <a:pt x="910304" y="527397"/>
                  </a:cubicBezTo>
                  <a:cubicBezTo>
                    <a:pt x="911638" y="521016"/>
                    <a:pt x="905542" y="522159"/>
                    <a:pt x="907542" y="515205"/>
                  </a:cubicBezTo>
                  <a:cubicBezTo>
                    <a:pt x="912305" y="516825"/>
                    <a:pt x="912019" y="517206"/>
                    <a:pt x="915734" y="517968"/>
                  </a:cubicBezTo>
                  <a:cubicBezTo>
                    <a:pt x="913733" y="522063"/>
                    <a:pt x="912876" y="521682"/>
                    <a:pt x="915734" y="526064"/>
                  </a:cubicBezTo>
                  <a:close/>
                  <a:moveTo>
                    <a:pt x="917067" y="501585"/>
                  </a:moveTo>
                  <a:cubicBezTo>
                    <a:pt x="908018" y="501585"/>
                    <a:pt x="915543" y="507109"/>
                    <a:pt x="912971" y="509681"/>
                  </a:cubicBezTo>
                  <a:cubicBezTo>
                    <a:pt x="907828" y="504537"/>
                    <a:pt x="902780" y="500442"/>
                    <a:pt x="907542" y="489297"/>
                  </a:cubicBezTo>
                  <a:cubicBezTo>
                    <a:pt x="907637" y="491393"/>
                    <a:pt x="907352" y="493965"/>
                    <a:pt x="910304" y="493393"/>
                  </a:cubicBezTo>
                  <a:cubicBezTo>
                    <a:pt x="912114" y="485678"/>
                    <a:pt x="904875" y="487011"/>
                    <a:pt x="904875" y="481106"/>
                  </a:cubicBezTo>
                  <a:cubicBezTo>
                    <a:pt x="906399" y="480820"/>
                    <a:pt x="906971" y="479582"/>
                    <a:pt x="907542" y="478439"/>
                  </a:cubicBezTo>
                  <a:cubicBezTo>
                    <a:pt x="911066" y="478915"/>
                    <a:pt x="914972" y="479106"/>
                    <a:pt x="917067" y="481106"/>
                  </a:cubicBezTo>
                  <a:cubicBezTo>
                    <a:pt x="908590" y="483868"/>
                    <a:pt x="919639" y="494536"/>
                    <a:pt x="917067" y="501585"/>
                  </a:cubicBezTo>
                  <a:close/>
                  <a:moveTo>
                    <a:pt x="908971" y="558639"/>
                  </a:moveTo>
                  <a:cubicBezTo>
                    <a:pt x="911257" y="555210"/>
                    <a:pt x="907447" y="553877"/>
                    <a:pt x="910304" y="551877"/>
                  </a:cubicBezTo>
                  <a:cubicBezTo>
                    <a:pt x="910019" y="554829"/>
                    <a:pt x="911352" y="556163"/>
                    <a:pt x="914400" y="555972"/>
                  </a:cubicBezTo>
                  <a:cubicBezTo>
                    <a:pt x="912590" y="551686"/>
                    <a:pt x="914114" y="551400"/>
                    <a:pt x="914400" y="546447"/>
                  </a:cubicBezTo>
                  <a:cubicBezTo>
                    <a:pt x="910590" y="547876"/>
                    <a:pt x="908590" y="547971"/>
                    <a:pt x="908971" y="542352"/>
                  </a:cubicBezTo>
                  <a:cubicBezTo>
                    <a:pt x="912209" y="542352"/>
                    <a:pt x="912971" y="544733"/>
                    <a:pt x="917162" y="543685"/>
                  </a:cubicBezTo>
                  <a:cubicBezTo>
                    <a:pt x="916877" y="546257"/>
                    <a:pt x="918686" y="546733"/>
                    <a:pt x="918496" y="549114"/>
                  </a:cubicBezTo>
                  <a:cubicBezTo>
                    <a:pt x="916877" y="549781"/>
                    <a:pt x="915448" y="550543"/>
                    <a:pt x="914400" y="551781"/>
                  </a:cubicBezTo>
                  <a:cubicBezTo>
                    <a:pt x="916019" y="553782"/>
                    <a:pt x="918305" y="555115"/>
                    <a:pt x="918496" y="558544"/>
                  </a:cubicBezTo>
                  <a:cubicBezTo>
                    <a:pt x="915162" y="560259"/>
                    <a:pt x="914305" y="557877"/>
                    <a:pt x="913067" y="559878"/>
                  </a:cubicBezTo>
                  <a:cubicBezTo>
                    <a:pt x="915067" y="561021"/>
                    <a:pt x="916019" y="563307"/>
                    <a:pt x="915829" y="566640"/>
                  </a:cubicBezTo>
                  <a:cubicBezTo>
                    <a:pt x="913448" y="565878"/>
                    <a:pt x="907828" y="568260"/>
                    <a:pt x="907637" y="565307"/>
                  </a:cubicBezTo>
                  <a:cubicBezTo>
                    <a:pt x="909161" y="565021"/>
                    <a:pt x="909733" y="563783"/>
                    <a:pt x="910400" y="562640"/>
                  </a:cubicBezTo>
                  <a:cubicBezTo>
                    <a:pt x="905351" y="565116"/>
                    <a:pt x="907732" y="557020"/>
                    <a:pt x="902208" y="554448"/>
                  </a:cubicBezTo>
                  <a:cubicBezTo>
                    <a:pt x="906399" y="553877"/>
                    <a:pt x="905732" y="558258"/>
                    <a:pt x="908971" y="558639"/>
                  </a:cubicBezTo>
                  <a:close/>
                  <a:moveTo>
                    <a:pt x="919829" y="619695"/>
                  </a:moveTo>
                  <a:cubicBezTo>
                    <a:pt x="921258" y="626076"/>
                    <a:pt x="913448" y="623314"/>
                    <a:pt x="914400" y="629220"/>
                  </a:cubicBezTo>
                  <a:cubicBezTo>
                    <a:pt x="916019" y="629410"/>
                    <a:pt x="918210" y="629029"/>
                    <a:pt x="918496" y="630553"/>
                  </a:cubicBezTo>
                  <a:cubicBezTo>
                    <a:pt x="916877" y="630744"/>
                    <a:pt x="914686" y="630363"/>
                    <a:pt x="914400" y="631887"/>
                  </a:cubicBezTo>
                  <a:cubicBezTo>
                    <a:pt x="918115" y="633125"/>
                    <a:pt x="918401" y="637887"/>
                    <a:pt x="919829" y="641412"/>
                  </a:cubicBezTo>
                  <a:cubicBezTo>
                    <a:pt x="915638" y="642459"/>
                    <a:pt x="917257" y="637697"/>
                    <a:pt x="913067" y="638745"/>
                  </a:cubicBezTo>
                  <a:cubicBezTo>
                    <a:pt x="914019" y="631887"/>
                    <a:pt x="911257" y="628839"/>
                    <a:pt x="910400" y="623790"/>
                  </a:cubicBezTo>
                  <a:cubicBezTo>
                    <a:pt x="917067" y="625981"/>
                    <a:pt x="914686" y="619123"/>
                    <a:pt x="919829" y="619695"/>
                  </a:cubicBezTo>
                  <a:close/>
                  <a:moveTo>
                    <a:pt x="911638" y="600740"/>
                  </a:moveTo>
                  <a:cubicBezTo>
                    <a:pt x="916305" y="599692"/>
                    <a:pt x="916972" y="605883"/>
                    <a:pt x="912971" y="606169"/>
                  </a:cubicBezTo>
                  <a:cubicBezTo>
                    <a:pt x="912305" y="603407"/>
                    <a:pt x="908971" y="603502"/>
                    <a:pt x="911638" y="600740"/>
                  </a:cubicBezTo>
                  <a:close/>
                  <a:moveTo>
                    <a:pt x="919829" y="656366"/>
                  </a:moveTo>
                  <a:cubicBezTo>
                    <a:pt x="919829" y="657223"/>
                    <a:pt x="919829" y="658176"/>
                    <a:pt x="919829" y="659033"/>
                  </a:cubicBezTo>
                  <a:cubicBezTo>
                    <a:pt x="919734" y="659890"/>
                    <a:pt x="919639" y="660652"/>
                    <a:pt x="918496" y="660366"/>
                  </a:cubicBezTo>
                  <a:cubicBezTo>
                    <a:pt x="912686" y="656271"/>
                    <a:pt x="920115" y="669796"/>
                    <a:pt x="913067" y="669891"/>
                  </a:cubicBezTo>
                  <a:cubicBezTo>
                    <a:pt x="916210" y="659509"/>
                    <a:pt x="908018" y="660462"/>
                    <a:pt x="907637" y="653604"/>
                  </a:cubicBezTo>
                  <a:cubicBezTo>
                    <a:pt x="912590" y="654651"/>
                    <a:pt x="913829" y="660081"/>
                    <a:pt x="919829" y="656366"/>
                  </a:cubicBezTo>
                  <a:close/>
                  <a:moveTo>
                    <a:pt x="917067" y="721517"/>
                  </a:moveTo>
                  <a:cubicBezTo>
                    <a:pt x="915067" y="716278"/>
                    <a:pt x="908304" y="717040"/>
                    <a:pt x="904875" y="710658"/>
                  </a:cubicBezTo>
                  <a:cubicBezTo>
                    <a:pt x="908209" y="708849"/>
                    <a:pt x="910495" y="714659"/>
                    <a:pt x="911638" y="710658"/>
                  </a:cubicBezTo>
                  <a:cubicBezTo>
                    <a:pt x="909638" y="708658"/>
                    <a:pt x="905542" y="708563"/>
                    <a:pt x="906209" y="703896"/>
                  </a:cubicBezTo>
                  <a:cubicBezTo>
                    <a:pt x="909923" y="704848"/>
                    <a:pt x="908971" y="701133"/>
                    <a:pt x="911638" y="701133"/>
                  </a:cubicBezTo>
                  <a:cubicBezTo>
                    <a:pt x="920210" y="705801"/>
                    <a:pt x="916019" y="714468"/>
                    <a:pt x="917067" y="721517"/>
                  </a:cubicBezTo>
                  <a:close/>
                  <a:moveTo>
                    <a:pt x="914400" y="767713"/>
                  </a:moveTo>
                  <a:cubicBezTo>
                    <a:pt x="921449" y="767808"/>
                    <a:pt x="918401" y="780000"/>
                    <a:pt x="913067" y="781334"/>
                  </a:cubicBezTo>
                  <a:cubicBezTo>
                    <a:pt x="913733" y="776095"/>
                    <a:pt x="916781" y="772380"/>
                    <a:pt x="914400" y="767713"/>
                  </a:cubicBezTo>
                  <a:close/>
                  <a:moveTo>
                    <a:pt x="917067" y="785334"/>
                  </a:moveTo>
                  <a:cubicBezTo>
                    <a:pt x="912781" y="785239"/>
                    <a:pt x="908971" y="788954"/>
                    <a:pt x="908876" y="782572"/>
                  </a:cubicBezTo>
                  <a:cubicBezTo>
                    <a:pt x="912305" y="786001"/>
                    <a:pt x="916781" y="779715"/>
                    <a:pt x="917067" y="785334"/>
                  </a:cubicBezTo>
                  <a:close/>
                  <a:moveTo>
                    <a:pt x="892683" y="842389"/>
                  </a:moveTo>
                  <a:cubicBezTo>
                    <a:pt x="891731" y="838865"/>
                    <a:pt x="887825" y="838293"/>
                    <a:pt x="887254" y="834198"/>
                  </a:cubicBezTo>
                  <a:cubicBezTo>
                    <a:pt x="888873" y="834007"/>
                    <a:pt x="891159" y="834483"/>
                    <a:pt x="891350" y="832864"/>
                  </a:cubicBezTo>
                  <a:cubicBezTo>
                    <a:pt x="894779" y="833531"/>
                    <a:pt x="896969" y="835436"/>
                    <a:pt x="899541" y="836960"/>
                  </a:cubicBezTo>
                  <a:cubicBezTo>
                    <a:pt x="894302" y="838389"/>
                    <a:pt x="893159" y="838674"/>
                    <a:pt x="892683" y="842389"/>
                  </a:cubicBezTo>
                  <a:close/>
                  <a:moveTo>
                    <a:pt x="898112" y="860010"/>
                  </a:moveTo>
                  <a:cubicBezTo>
                    <a:pt x="896112" y="860296"/>
                    <a:pt x="895826" y="862201"/>
                    <a:pt x="894017" y="862677"/>
                  </a:cubicBezTo>
                  <a:cubicBezTo>
                    <a:pt x="892969" y="861725"/>
                    <a:pt x="890969" y="855057"/>
                    <a:pt x="894017" y="854486"/>
                  </a:cubicBezTo>
                  <a:cubicBezTo>
                    <a:pt x="894398" y="857343"/>
                    <a:pt x="897731" y="857248"/>
                    <a:pt x="898112" y="860010"/>
                  </a:cubicBezTo>
                  <a:close/>
                  <a:moveTo>
                    <a:pt x="902208" y="1147856"/>
                  </a:moveTo>
                  <a:cubicBezTo>
                    <a:pt x="900113" y="1153571"/>
                    <a:pt x="909733" y="1147570"/>
                    <a:pt x="907637" y="1153285"/>
                  </a:cubicBezTo>
                  <a:cubicBezTo>
                    <a:pt x="903351" y="1151761"/>
                    <a:pt x="904589" y="1153190"/>
                    <a:pt x="899541" y="1153285"/>
                  </a:cubicBezTo>
                  <a:cubicBezTo>
                    <a:pt x="899636" y="1150713"/>
                    <a:pt x="900398" y="1148713"/>
                    <a:pt x="902208" y="1147856"/>
                  </a:cubicBezTo>
                  <a:close/>
                  <a:moveTo>
                    <a:pt x="914400" y="917065"/>
                  </a:moveTo>
                  <a:cubicBezTo>
                    <a:pt x="922115" y="915732"/>
                    <a:pt x="916972" y="928495"/>
                    <a:pt x="913067" y="922494"/>
                  </a:cubicBezTo>
                  <a:cubicBezTo>
                    <a:pt x="915067" y="922209"/>
                    <a:pt x="914305" y="919161"/>
                    <a:pt x="914400" y="917065"/>
                  </a:cubicBezTo>
                  <a:close/>
                  <a:moveTo>
                    <a:pt x="904875" y="1149189"/>
                  </a:moveTo>
                  <a:cubicBezTo>
                    <a:pt x="906494" y="1146237"/>
                    <a:pt x="907447" y="1142712"/>
                    <a:pt x="910304" y="1140998"/>
                  </a:cubicBezTo>
                  <a:cubicBezTo>
                    <a:pt x="910304" y="1142808"/>
                    <a:pt x="910304" y="1144617"/>
                    <a:pt x="910304" y="1146427"/>
                  </a:cubicBezTo>
                  <a:cubicBezTo>
                    <a:pt x="905923" y="1144808"/>
                    <a:pt x="909257" y="1150809"/>
                    <a:pt x="904875" y="1149189"/>
                  </a:cubicBezTo>
                  <a:close/>
                  <a:moveTo>
                    <a:pt x="908971" y="946878"/>
                  </a:moveTo>
                  <a:cubicBezTo>
                    <a:pt x="911828" y="943926"/>
                    <a:pt x="916400" y="946402"/>
                    <a:pt x="917162" y="949641"/>
                  </a:cubicBezTo>
                  <a:cubicBezTo>
                    <a:pt x="913448" y="949641"/>
                    <a:pt x="909066" y="950403"/>
                    <a:pt x="908971" y="946878"/>
                  </a:cubicBezTo>
                  <a:close/>
                  <a:moveTo>
                    <a:pt x="913067" y="1090801"/>
                  </a:moveTo>
                  <a:cubicBezTo>
                    <a:pt x="908876" y="1092611"/>
                    <a:pt x="905351" y="1086896"/>
                    <a:pt x="908971" y="1085372"/>
                  </a:cubicBezTo>
                  <a:cubicBezTo>
                    <a:pt x="909447" y="1088039"/>
                    <a:pt x="914209" y="1086420"/>
                    <a:pt x="913067" y="1090801"/>
                  </a:cubicBezTo>
                  <a:close/>
                  <a:moveTo>
                    <a:pt x="913067" y="986312"/>
                  </a:moveTo>
                  <a:cubicBezTo>
                    <a:pt x="917067" y="986502"/>
                    <a:pt x="918782" y="995837"/>
                    <a:pt x="913067" y="994408"/>
                  </a:cubicBezTo>
                  <a:cubicBezTo>
                    <a:pt x="914209" y="990408"/>
                    <a:pt x="914209" y="990217"/>
                    <a:pt x="913067" y="986312"/>
                  </a:cubicBezTo>
                  <a:close/>
                  <a:moveTo>
                    <a:pt x="915734" y="979454"/>
                  </a:moveTo>
                  <a:cubicBezTo>
                    <a:pt x="915924" y="981073"/>
                    <a:pt x="917829" y="980883"/>
                    <a:pt x="919734" y="980787"/>
                  </a:cubicBezTo>
                  <a:cubicBezTo>
                    <a:pt x="918210" y="985074"/>
                    <a:pt x="919163" y="984407"/>
                    <a:pt x="921068" y="987550"/>
                  </a:cubicBezTo>
                  <a:cubicBezTo>
                    <a:pt x="917543" y="987550"/>
                    <a:pt x="912019" y="982407"/>
                    <a:pt x="915734" y="979454"/>
                  </a:cubicBezTo>
                  <a:close/>
                  <a:moveTo>
                    <a:pt x="918401" y="904778"/>
                  </a:moveTo>
                  <a:cubicBezTo>
                    <a:pt x="919544" y="900396"/>
                    <a:pt x="916305" y="900587"/>
                    <a:pt x="915734" y="898015"/>
                  </a:cubicBezTo>
                  <a:cubicBezTo>
                    <a:pt x="918115" y="898110"/>
                    <a:pt x="919925" y="897729"/>
                    <a:pt x="921163" y="896682"/>
                  </a:cubicBezTo>
                  <a:cubicBezTo>
                    <a:pt x="921163" y="900301"/>
                    <a:pt x="921925" y="904683"/>
                    <a:pt x="918401" y="904778"/>
                  </a:cubicBezTo>
                  <a:close/>
                  <a:moveTo>
                    <a:pt x="915734" y="936020"/>
                  </a:moveTo>
                  <a:cubicBezTo>
                    <a:pt x="915734" y="942306"/>
                    <a:pt x="909923" y="942878"/>
                    <a:pt x="906209" y="945545"/>
                  </a:cubicBezTo>
                  <a:cubicBezTo>
                    <a:pt x="907256" y="940211"/>
                    <a:pt x="912114" y="938687"/>
                    <a:pt x="915734" y="936020"/>
                  </a:cubicBezTo>
                  <a:close/>
                  <a:moveTo>
                    <a:pt x="907542" y="1101660"/>
                  </a:moveTo>
                  <a:cubicBezTo>
                    <a:pt x="907828" y="1110423"/>
                    <a:pt x="911447" y="1099469"/>
                    <a:pt x="914305" y="1104422"/>
                  </a:cubicBezTo>
                  <a:cubicBezTo>
                    <a:pt x="912590" y="1104993"/>
                    <a:pt x="911543" y="1106136"/>
                    <a:pt x="911543" y="1108518"/>
                  </a:cubicBezTo>
                  <a:cubicBezTo>
                    <a:pt x="907256" y="1106994"/>
                    <a:pt x="907923" y="1107851"/>
                    <a:pt x="904780" y="1109851"/>
                  </a:cubicBezTo>
                  <a:cubicBezTo>
                    <a:pt x="904589" y="1108232"/>
                    <a:pt x="904399" y="1106613"/>
                    <a:pt x="902018" y="1107089"/>
                  </a:cubicBezTo>
                  <a:cubicBezTo>
                    <a:pt x="902303" y="1103660"/>
                    <a:pt x="904113" y="1101850"/>
                    <a:pt x="907542" y="1101660"/>
                  </a:cubicBezTo>
                  <a:close/>
                  <a:moveTo>
                    <a:pt x="910304" y="1135569"/>
                  </a:moveTo>
                  <a:cubicBezTo>
                    <a:pt x="910304" y="1136902"/>
                    <a:pt x="910304" y="1138331"/>
                    <a:pt x="910304" y="1139664"/>
                  </a:cubicBezTo>
                  <a:cubicBezTo>
                    <a:pt x="906780" y="1139569"/>
                    <a:pt x="903827" y="1138902"/>
                    <a:pt x="902113" y="1136997"/>
                  </a:cubicBezTo>
                  <a:cubicBezTo>
                    <a:pt x="906304" y="1137950"/>
                    <a:pt x="906113" y="1134616"/>
                    <a:pt x="910304" y="1135569"/>
                  </a:cubicBezTo>
                  <a:close/>
                  <a:moveTo>
                    <a:pt x="903542" y="1202148"/>
                  </a:moveTo>
                  <a:cubicBezTo>
                    <a:pt x="901065" y="1202910"/>
                    <a:pt x="901637" y="1206625"/>
                    <a:pt x="901065" y="1209197"/>
                  </a:cubicBezTo>
                  <a:cubicBezTo>
                    <a:pt x="900684" y="1205958"/>
                    <a:pt x="900494" y="1202720"/>
                    <a:pt x="900208" y="1199481"/>
                  </a:cubicBezTo>
                  <a:cubicBezTo>
                    <a:pt x="901446" y="1200243"/>
                    <a:pt x="902875" y="1200815"/>
                    <a:pt x="903542" y="1202148"/>
                  </a:cubicBezTo>
                  <a:close/>
                  <a:moveTo>
                    <a:pt x="922592" y="895348"/>
                  </a:moveTo>
                  <a:cubicBezTo>
                    <a:pt x="921544" y="892300"/>
                    <a:pt x="914209" y="895634"/>
                    <a:pt x="915829" y="889919"/>
                  </a:cubicBezTo>
                  <a:cubicBezTo>
                    <a:pt x="919067" y="890490"/>
                    <a:pt x="918782" y="887442"/>
                    <a:pt x="922592" y="888585"/>
                  </a:cubicBezTo>
                  <a:cubicBezTo>
                    <a:pt x="920782" y="891919"/>
                    <a:pt x="925544" y="895158"/>
                    <a:pt x="922592" y="895348"/>
                  </a:cubicBezTo>
                  <a:close/>
                  <a:moveTo>
                    <a:pt x="921163" y="885823"/>
                  </a:moveTo>
                  <a:cubicBezTo>
                    <a:pt x="912781" y="884394"/>
                    <a:pt x="919829" y="875822"/>
                    <a:pt x="908971" y="880394"/>
                  </a:cubicBezTo>
                  <a:cubicBezTo>
                    <a:pt x="908876" y="876679"/>
                    <a:pt x="911257" y="877632"/>
                    <a:pt x="908971" y="874965"/>
                  </a:cubicBezTo>
                  <a:cubicBezTo>
                    <a:pt x="912400" y="875155"/>
                    <a:pt x="913162" y="872869"/>
                    <a:pt x="914400" y="870869"/>
                  </a:cubicBezTo>
                  <a:cubicBezTo>
                    <a:pt x="906875" y="874012"/>
                    <a:pt x="909828" y="862868"/>
                    <a:pt x="914400" y="861344"/>
                  </a:cubicBezTo>
                  <a:cubicBezTo>
                    <a:pt x="914686" y="862392"/>
                    <a:pt x="915543" y="862963"/>
                    <a:pt x="917162" y="862677"/>
                  </a:cubicBezTo>
                  <a:cubicBezTo>
                    <a:pt x="918020" y="868583"/>
                    <a:pt x="913352" y="870202"/>
                    <a:pt x="919829" y="868107"/>
                  </a:cubicBezTo>
                  <a:cubicBezTo>
                    <a:pt x="917067" y="873060"/>
                    <a:pt x="921353" y="873345"/>
                    <a:pt x="923925" y="876298"/>
                  </a:cubicBezTo>
                  <a:cubicBezTo>
                    <a:pt x="921068" y="877632"/>
                    <a:pt x="920972" y="881537"/>
                    <a:pt x="921163" y="885823"/>
                  </a:cubicBezTo>
                  <a:close/>
                  <a:moveTo>
                    <a:pt x="915734" y="851914"/>
                  </a:moveTo>
                  <a:cubicBezTo>
                    <a:pt x="916305" y="854486"/>
                    <a:pt x="920972" y="852962"/>
                    <a:pt x="919734" y="857343"/>
                  </a:cubicBezTo>
                  <a:cubicBezTo>
                    <a:pt x="917924" y="857248"/>
                    <a:pt x="916781" y="858010"/>
                    <a:pt x="915734" y="858677"/>
                  </a:cubicBezTo>
                  <a:cubicBezTo>
                    <a:pt x="917543" y="855343"/>
                    <a:pt x="911733" y="853057"/>
                    <a:pt x="915734" y="851914"/>
                  </a:cubicBezTo>
                  <a:close/>
                  <a:moveTo>
                    <a:pt x="918401" y="830197"/>
                  </a:moveTo>
                  <a:cubicBezTo>
                    <a:pt x="915924" y="825625"/>
                    <a:pt x="914019" y="817338"/>
                    <a:pt x="907542" y="820672"/>
                  </a:cubicBezTo>
                  <a:cubicBezTo>
                    <a:pt x="907542" y="817910"/>
                    <a:pt x="907542" y="815243"/>
                    <a:pt x="907542" y="812481"/>
                  </a:cubicBezTo>
                  <a:cubicBezTo>
                    <a:pt x="912209" y="813052"/>
                    <a:pt x="915162" y="812004"/>
                    <a:pt x="918401" y="811147"/>
                  </a:cubicBezTo>
                  <a:cubicBezTo>
                    <a:pt x="916877" y="818577"/>
                    <a:pt x="924592" y="816767"/>
                    <a:pt x="923830" y="823339"/>
                  </a:cubicBezTo>
                  <a:cubicBezTo>
                    <a:pt x="914209" y="822768"/>
                    <a:pt x="923734" y="830292"/>
                    <a:pt x="918401" y="830197"/>
                  </a:cubicBezTo>
                  <a:close/>
                  <a:moveTo>
                    <a:pt x="921163" y="808480"/>
                  </a:moveTo>
                  <a:cubicBezTo>
                    <a:pt x="916972" y="809433"/>
                    <a:pt x="917162" y="806099"/>
                    <a:pt x="912971" y="807147"/>
                  </a:cubicBezTo>
                  <a:cubicBezTo>
                    <a:pt x="912971" y="807909"/>
                    <a:pt x="911828" y="808671"/>
                    <a:pt x="911638" y="807147"/>
                  </a:cubicBezTo>
                  <a:cubicBezTo>
                    <a:pt x="915257" y="804861"/>
                    <a:pt x="914495" y="801717"/>
                    <a:pt x="918401" y="805813"/>
                  </a:cubicBezTo>
                  <a:cubicBezTo>
                    <a:pt x="918877" y="802670"/>
                    <a:pt x="919734" y="800003"/>
                    <a:pt x="922496" y="799050"/>
                  </a:cubicBezTo>
                  <a:cubicBezTo>
                    <a:pt x="925925" y="802289"/>
                    <a:pt x="920972" y="804289"/>
                    <a:pt x="921163" y="808480"/>
                  </a:cubicBezTo>
                  <a:close/>
                  <a:moveTo>
                    <a:pt x="907542" y="690370"/>
                  </a:moveTo>
                  <a:cubicBezTo>
                    <a:pt x="912019" y="690465"/>
                    <a:pt x="917162" y="689799"/>
                    <a:pt x="917067" y="694466"/>
                  </a:cubicBezTo>
                  <a:cubicBezTo>
                    <a:pt x="912781" y="691704"/>
                    <a:pt x="908780" y="696657"/>
                    <a:pt x="907542" y="690370"/>
                  </a:cubicBezTo>
                  <a:close/>
                  <a:moveTo>
                    <a:pt x="907542" y="675416"/>
                  </a:moveTo>
                  <a:cubicBezTo>
                    <a:pt x="907828" y="673797"/>
                    <a:pt x="907352" y="671606"/>
                    <a:pt x="908876" y="671320"/>
                  </a:cubicBezTo>
                  <a:cubicBezTo>
                    <a:pt x="912400" y="675321"/>
                    <a:pt x="906590" y="677988"/>
                    <a:pt x="908876" y="679416"/>
                  </a:cubicBezTo>
                  <a:cubicBezTo>
                    <a:pt x="913162" y="678750"/>
                    <a:pt x="914209" y="681417"/>
                    <a:pt x="917067" y="682179"/>
                  </a:cubicBezTo>
                  <a:cubicBezTo>
                    <a:pt x="917067" y="684465"/>
                    <a:pt x="917067" y="686751"/>
                    <a:pt x="917067" y="688941"/>
                  </a:cubicBezTo>
                  <a:cubicBezTo>
                    <a:pt x="913067" y="689132"/>
                    <a:pt x="905637" y="687417"/>
                    <a:pt x="907542" y="683512"/>
                  </a:cubicBezTo>
                  <a:cubicBezTo>
                    <a:pt x="907542" y="685227"/>
                    <a:pt x="911352" y="685227"/>
                    <a:pt x="911638" y="683512"/>
                  </a:cubicBezTo>
                  <a:cubicBezTo>
                    <a:pt x="910019" y="682369"/>
                    <a:pt x="908018" y="681702"/>
                    <a:pt x="904875" y="682179"/>
                  </a:cubicBezTo>
                  <a:cubicBezTo>
                    <a:pt x="904970" y="679797"/>
                    <a:pt x="904589" y="677988"/>
                    <a:pt x="903542" y="676749"/>
                  </a:cubicBezTo>
                  <a:cubicBezTo>
                    <a:pt x="905161" y="676559"/>
                    <a:pt x="907352" y="676940"/>
                    <a:pt x="907542" y="675416"/>
                  </a:cubicBezTo>
                  <a:close/>
                  <a:moveTo>
                    <a:pt x="869537" y="883061"/>
                  </a:moveTo>
                  <a:cubicBezTo>
                    <a:pt x="871252" y="879537"/>
                    <a:pt x="876205" y="884299"/>
                    <a:pt x="876300" y="881727"/>
                  </a:cubicBezTo>
                  <a:cubicBezTo>
                    <a:pt x="872776" y="881537"/>
                    <a:pt x="873633" y="877155"/>
                    <a:pt x="873538" y="873536"/>
                  </a:cubicBezTo>
                  <a:cubicBezTo>
                    <a:pt x="876109" y="873250"/>
                    <a:pt x="876586" y="875060"/>
                    <a:pt x="878967" y="874869"/>
                  </a:cubicBezTo>
                  <a:cubicBezTo>
                    <a:pt x="877729" y="878394"/>
                    <a:pt x="876491" y="882870"/>
                    <a:pt x="880301" y="884394"/>
                  </a:cubicBezTo>
                  <a:cubicBezTo>
                    <a:pt x="879253" y="884680"/>
                    <a:pt x="878777" y="885537"/>
                    <a:pt x="878967" y="887061"/>
                  </a:cubicBezTo>
                  <a:cubicBezTo>
                    <a:pt x="874681" y="886966"/>
                    <a:pt x="868680" y="888490"/>
                    <a:pt x="869537" y="883061"/>
                  </a:cubicBezTo>
                  <a:close/>
                  <a:moveTo>
                    <a:pt x="874967" y="865440"/>
                  </a:moveTo>
                  <a:cubicBezTo>
                    <a:pt x="874967" y="863630"/>
                    <a:pt x="874967" y="861820"/>
                    <a:pt x="874967" y="860010"/>
                  </a:cubicBezTo>
                  <a:cubicBezTo>
                    <a:pt x="881444" y="860487"/>
                    <a:pt x="884301" y="856677"/>
                    <a:pt x="881825" y="851819"/>
                  </a:cubicBezTo>
                  <a:cubicBezTo>
                    <a:pt x="888968" y="852581"/>
                    <a:pt x="882682" y="846199"/>
                    <a:pt x="885920" y="845056"/>
                  </a:cubicBezTo>
                  <a:cubicBezTo>
                    <a:pt x="888968" y="848009"/>
                    <a:pt x="890207" y="858105"/>
                    <a:pt x="888682" y="861344"/>
                  </a:cubicBezTo>
                  <a:cubicBezTo>
                    <a:pt x="881253" y="855153"/>
                    <a:pt x="882206" y="864487"/>
                    <a:pt x="874967" y="865440"/>
                  </a:cubicBezTo>
                  <a:close/>
                  <a:moveTo>
                    <a:pt x="862775" y="1481802"/>
                  </a:moveTo>
                  <a:cubicBezTo>
                    <a:pt x="861441" y="1481802"/>
                    <a:pt x="860107" y="1481802"/>
                    <a:pt x="858869" y="1481802"/>
                  </a:cubicBezTo>
                  <a:cubicBezTo>
                    <a:pt x="859917" y="1479802"/>
                    <a:pt x="861251" y="1477992"/>
                    <a:pt x="862013" y="1475611"/>
                  </a:cubicBezTo>
                  <a:cubicBezTo>
                    <a:pt x="862394" y="1475802"/>
                    <a:pt x="862679" y="1475992"/>
                    <a:pt x="862965" y="1476183"/>
                  </a:cubicBezTo>
                  <a:cubicBezTo>
                    <a:pt x="863441" y="1478469"/>
                    <a:pt x="863346" y="1480564"/>
                    <a:pt x="862775" y="1481802"/>
                  </a:cubicBezTo>
                  <a:close/>
                  <a:moveTo>
                    <a:pt x="871538" y="950974"/>
                  </a:moveTo>
                  <a:cubicBezTo>
                    <a:pt x="871347" y="949545"/>
                    <a:pt x="871252" y="948212"/>
                    <a:pt x="871061" y="946783"/>
                  </a:cubicBezTo>
                  <a:cubicBezTo>
                    <a:pt x="872871" y="946783"/>
                    <a:pt x="874776" y="946974"/>
                    <a:pt x="876395" y="946878"/>
                  </a:cubicBezTo>
                  <a:cubicBezTo>
                    <a:pt x="876395" y="948688"/>
                    <a:pt x="876395" y="950498"/>
                    <a:pt x="876395" y="952308"/>
                  </a:cubicBezTo>
                  <a:cubicBezTo>
                    <a:pt x="874109" y="950307"/>
                    <a:pt x="872776" y="950403"/>
                    <a:pt x="871538" y="951069"/>
                  </a:cubicBezTo>
                  <a:cubicBezTo>
                    <a:pt x="871538" y="951069"/>
                    <a:pt x="871538" y="951069"/>
                    <a:pt x="871538" y="950974"/>
                  </a:cubicBezTo>
                  <a:close/>
                  <a:moveTo>
                    <a:pt x="880491" y="1030508"/>
                  </a:moveTo>
                  <a:cubicBezTo>
                    <a:pt x="881158" y="1030889"/>
                    <a:pt x="881825" y="1031270"/>
                    <a:pt x="883158" y="1031079"/>
                  </a:cubicBezTo>
                  <a:cubicBezTo>
                    <a:pt x="887635" y="1039366"/>
                    <a:pt x="882872" y="1043557"/>
                    <a:pt x="887254" y="1048701"/>
                  </a:cubicBezTo>
                  <a:cubicBezTo>
                    <a:pt x="886492" y="1052606"/>
                    <a:pt x="884396" y="1053177"/>
                    <a:pt x="883825" y="1055273"/>
                  </a:cubicBezTo>
                  <a:cubicBezTo>
                    <a:pt x="882587" y="1046891"/>
                    <a:pt x="881539" y="1038699"/>
                    <a:pt x="880491" y="1030508"/>
                  </a:cubicBezTo>
                  <a:close/>
                  <a:moveTo>
                    <a:pt x="885825" y="1028317"/>
                  </a:moveTo>
                  <a:cubicBezTo>
                    <a:pt x="883063" y="1028222"/>
                    <a:pt x="881920" y="1026698"/>
                    <a:pt x="880205" y="1027555"/>
                  </a:cubicBezTo>
                  <a:cubicBezTo>
                    <a:pt x="879729" y="1023269"/>
                    <a:pt x="879348" y="1018983"/>
                    <a:pt x="878967" y="1014792"/>
                  </a:cubicBezTo>
                  <a:cubicBezTo>
                    <a:pt x="882682" y="1014982"/>
                    <a:pt x="886397" y="1014125"/>
                    <a:pt x="890016" y="1014696"/>
                  </a:cubicBezTo>
                  <a:cubicBezTo>
                    <a:pt x="885825" y="1015458"/>
                    <a:pt x="885825" y="1020507"/>
                    <a:pt x="881920" y="1021459"/>
                  </a:cubicBezTo>
                  <a:cubicBezTo>
                    <a:pt x="886016" y="1020888"/>
                    <a:pt x="886111" y="1024507"/>
                    <a:pt x="885825" y="1028317"/>
                  </a:cubicBezTo>
                  <a:close/>
                  <a:moveTo>
                    <a:pt x="836962" y="703896"/>
                  </a:moveTo>
                  <a:cubicBezTo>
                    <a:pt x="836867" y="703896"/>
                    <a:pt x="836771" y="703896"/>
                    <a:pt x="836676" y="703896"/>
                  </a:cubicBezTo>
                  <a:cubicBezTo>
                    <a:pt x="836390" y="702467"/>
                    <a:pt x="836200" y="701038"/>
                    <a:pt x="835914" y="699609"/>
                  </a:cubicBezTo>
                  <a:cubicBezTo>
                    <a:pt x="837629" y="699609"/>
                    <a:pt x="839438" y="699609"/>
                    <a:pt x="839629" y="701229"/>
                  </a:cubicBezTo>
                  <a:cubicBezTo>
                    <a:pt x="838200" y="701514"/>
                    <a:pt x="837629" y="702657"/>
                    <a:pt x="836962" y="703896"/>
                  </a:cubicBezTo>
                  <a:close/>
                  <a:moveTo>
                    <a:pt x="884396" y="1059178"/>
                  </a:moveTo>
                  <a:cubicBezTo>
                    <a:pt x="884396" y="1059273"/>
                    <a:pt x="884492" y="1059464"/>
                    <a:pt x="884492" y="1059559"/>
                  </a:cubicBezTo>
                  <a:cubicBezTo>
                    <a:pt x="884492" y="1059559"/>
                    <a:pt x="884492" y="1059559"/>
                    <a:pt x="884396" y="1059559"/>
                  </a:cubicBezTo>
                  <a:cubicBezTo>
                    <a:pt x="884492" y="1059464"/>
                    <a:pt x="884396" y="1059369"/>
                    <a:pt x="884396" y="1059178"/>
                  </a:cubicBezTo>
                  <a:close/>
                  <a:moveTo>
                    <a:pt x="887254" y="948307"/>
                  </a:moveTo>
                  <a:cubicBezTo>
                    <a:pt x="887254" y="950117"/>
                    <a:pt x="887254" y="951927"/>
                    <a:pt x="887254" y="953736"/>
                  </a:cubicBezTo>
                  <a:cubicBezTo>
                    <a:pt x="882491" y="953070"/>
                    <a:pt x="878681" y="951450"/>
                    <a:pt x="877729" y="946974"/>
                  </a:cubicBezTo>
                  <a:cubicBezTo>
                    <a:pt x="880872" y="947355"/>
                    <a:pt x="882872" y="949069"/>
                    <a:pt x="887254" y="948307"/>
                  </a:cubicBezTo>
                  <a:close/>
                  <a:moveTo>
                    <a:pt x="883158" y="940116"/>
                  </a:moveTo>
                  <a:cubicBezTo>
                    <a:pt x="884873" y="938306"/>
                    <a:pt x="889826" y="938020"/>
                    <a:pt x="889921" y="941449"/>
                  </a:cubicBezTo>
                  <a:cubicBezTo>
                    <a:pt x="888206" y="943354"/>
                    <a:pt x="883253" y="943545"/>
                    <a:pt x="883158" y="940116"/>
                  </a:cubicBezTo>
                  <a:close/>
                  <a:moveTo>
                    <a:pt x="870014" y="927543"/>
                  </a:moveTo>
                  <a:cubicBezTo>
                    <a:pt x="870014" y="926304"/>
                    <a:pt x="869918" y="925161"/>
                    <a:pt x="869823" y="923923"/>
                  </a:cubicBezTo>
                  <a:cubicBezTo>
                    <a:pt x="871061" y="924018"/>
                    <a:pt x="872014" y="924209"/>
                    <a:pt x="872300" y="925161"/>
                  </a:cubicBezTo>
                  <a:cubicBezTo>
                    <a:pt x="871823" y="925542"/>
                    <a:pt x="870966" y="926590"/>
                    <a:pt x="870014" y="927543"/>
                  </a:cubicBezTo>
                  <a:close/>
                  <a:moveTo>
                    <a:pt x="845439" y="759331"/>
                  </a:moveTo>
                  <a:cubicBezTo>
                    <a:pt x="845344" y="758379"/>
                    <a:pt x="845153" y="757521"/>
                    <a:pt x="845058" y="756569"/>
                  </a:cubicBezTo>
                  <a:cubicBezTo>
                    <a:pt x="847916" y="757236"/>
                    <a:pt x="850487" y="757236"/>
                    <a:pt x="850582" y="758188"/>
                  </a:cubicBezTo>
                  <a:cubicBezTo>
                    <a:pt x="848487" y="758855"/>
                    <a:pt x="846868" y="759141"/>
                    <a:pt x="845439" y="759331"/>
                  </a:cubicBezTo>
                  <a:close/>
                  <a:moveTo>
                    <a:pt x="845153" y="695704"/>
                  </a:moveTo>
                  <a:cubicBezTo>
                    <a:pt x="846201" y="696657"/>
                    <a:pt x="848201" y="703324"/>
                    <a:pt x="845153" y="703896"/>
                  </a:cubicBezTo>
                  <a:cubicBezTo>
                    <a:pt x="842963" y="700657"/>
                    <a:pt x="841057" y="697895"/>
                    <a:pt x="845153" y="695704"/>
                  </a:cubicBezTo>
                  <a:close/>
                  <a:moveTo>
                    <a:pt x="838391" y="678083"/>
                  </a:moveTo>
                  <a:cubicBezTo>
                    <a:pt x="838009" y="682083"/>
                    <a:pt x="840962" y="682750"/>
                    <a:pt x="842486" y="684846"/>
                  </a:cubicBezTo>
                  <a:cubicBezTo>
                    <a:pt x="838772" y="686084"/>
                    <a:pt x="845153" y="689799"/>
                    <a:pt x="839819" y="690275"/>
                  </a:cubicBezTo>
                  <a:cubicBezTo>
                    <a:pt x="840296" y="687132"/>
                    <a:pt x="835914" y="688751"/>
                    <a:pt x="835724" y="686179"/>
                  </a:cubicBezTo>
                  <a:cubicBezTo>
                    <a:pt x="839438" y="684465"/>
                    <a:pt x="829532" y="678083"/>
                    <a:pt x="838391" y="678083"/>
                  </a:cubicBezTo>
                  <a:close/>
                  <a:moveTo>
                    <a:pt x="838391" y="690370"/>
                  </a:moveTo>
                  <a:cubicBezTo>
                    <a:pt x="838391" y="692656"/>
                    <a:pt x="838391" y="694942"/>
                    <a:pt x="838391" y="697133"/>
                  </a:cubicBezTo>
                  <a:cubicBezTo>
                    <a:pt x="836867" y="697228"/>
                    <a:pt x="836009" y="697133"/>
                    <a:pt x="835533" y="696752"/>
                  </a:cubicBezTo>
                  <a:cubicBezTo>
                    <a:pt x="835438" y="695990"/>
                    <a:pt x="835247" y="695228"/>
                    <a:pt x="835152" y="694561"/>
                  </a:cubicBezTo>
                  <a:cubicBezTo>
                    <a:pt x="835343" y="693609"/>
                    <a:pt x="835533" y="692656"/>
                    <a:pt x="834771" y="692085"/>
                  </a:cubicBezTo>
                  <a:cubicBezTo>
                    <a:pt x="834581" y="691037"/>
                    <a:pt x="834390" y="689989"/>
                    <a:pt x="834200" y="688941"/>
                  </a:cubicBezTo>
                  <a:cubicBezTo>
                    <a:pt x="834771" y="689894"/>
                    <a:pt x="835914" y="690561"/>
                    <a:pt x="838391" y="690370"/>
                  </a:cubicBezTo>
                  <a:close/>
                  <a:moveTo>
                    <a:pt x="833628" y="685893"/>
                  </a:moveTo>
                  <a:cubicBezTo>
                    <a:pt x="833533" y="685227"/>
                    <a:pt x="833438" y="684655"/>
                    <a:pt x="833342" y="683988"/>
                  </a:cubicBezTo>
                  <a:cubicBezTo>
                    <a:pt x="833628" y="683798"/>
                    <a:pt x="833914" y="683703"/>
                    <a:pt x="834295" y="683512"/>
                  </a:cubicBezTo>
                  <a:cubicBezTo>
                    <a:pt x="834009" y="684369"/>
                    <a:pt x="833819" y="685131"/>
                    <a:pt x="833628" y="685893"/>
                  </a:cubicBezTo>
                  <a:close/>
                  <a:moveTo>
                    <a:pt x="751046" y="1098421"/>
                  </a:moveTo>
                  <a:cubicBezTo>
                    <a:pt x="751427" y="1098421"/>
                    <a:pt x="751808" y="1098421"/>
                    <a:pt x="752189" y="1098421"/>
                  </a:cubicBezTo>
                  <a:cubicBezTo>
                    <a:pt x="751999" y="1100040"/>
                    <a:pt x="751808" y="1101564"/>
                    <a:pt x="751713" y="1103184"/>
                  </a:cubicBezTo>
                  <a:cubicBezTo>
                    <a:pt x="751046" y="1102041"/>
                    <a:pt x="750856" y="1100421"/>
                    <a:pt x="751046" y="1098421"/>
                  </a:cubicBezTo>
                  <a:close/>
                  <a:moveTo>
                    <a:pt x="923925" y="785334"/>
                  </a:moveTo>
                  <a:cubicBezTo>
                    <a:pt x="922115" y="785334"/>
                    <a:pt x="920306" y="785334"/>
                    <a:pt x="918496" y="785334"/>
                  </a:cubicBezTo>
                  <a:cubicBezTo>
                    <a:pt x="919639" y="786954"/>
                    <a:pt x="920306" y="788954"/>
                    <a:pt x="919829" y="792097"/>
                  </a:cubicBezTo>
                  <a:cubicBezTo>
                    <a:pt x="916400" y="792288"/>
                    <a:pt x="915543" y="790002"/>
                    <a:pt x="914400" y="788001"/>
                  </a:cubicBezTo>
                  <a:cubicBezTo>
                    <a:pt x="916305" y="787620"/>
                    <a:pt x="916686" y="785715"/>
                    <a:pt x="918496" y="785239"/>
                  </a:cubicBezTo>
                  <a:cubicBezTo>
                    <a:pt x="918115" y="781715"/>
                    <a:pt x="918972" y="779429"/>
                    <a:pt x="922592" y="779810"/>
                  </a:cubicBezTo>
                  <a:cubicBezTo>
                    <a:pt x="922973" y="781715"/>
                    <a:pt x="924497" y="782477"/>
                    <a:pt x="923925" y="785334"/>
                  </a:cubicBezTo>
                  <a:close/>
                  <a:moveTo>
                    <a:pt x="917067" y="759617"/>
                  </a:moveTo>
                  <a:cubicBezTo>
                    <a:pt x="907637" y="757236"/>
                    <a:pt x="916686" y="747330"/>
                    <a:pt x="910304" y="741996"/>
                  </a:cubicBezTo>
                  <a:cubicBezTo>
                    <a:pt x="910019" y="743043"/>
                    <a:pt x="910209" y="744663"/>
                    <a:pt x="908971" y="744663"/>
                  </a:cubicBezTo>
                  <a:cubicBezTo>
                    <a:pt x="908495" y="736185"/>
                    <a:pt x="916591" y="744377"/>
                    <a:pt x="915734" y="736566"/>
                  </a:cubicBezTo>
                  <a:cubicBezTo>
                    <a:pt x="920020" y="735328"/>
                    <a:pt x="918496" y="740091"/>
                    <a:pt x="921163" y="740662"/>
                  </a:cubicBezTo>
                  <a:cubicBezTo>
                    <a:pt x="921353" y="739043"/>
                    <a:pt x="921544" y="737424"/>
                    <a:pt x="923925" y="737995"/>
                  </a:cubicBezTo>
                  <a:cubicBezTo>
                    <a:pt x="920115" y="745139"/>
                    <a:pt x="913829" y="748377"/>
                    <a:pt x="917067" y="759617"/>
                  </a:cubicBezTo>
                  <a:close/>
                  <a:moveTo>
                    <a:pt x="919829" y="592548"/>
                  </a:moveTo>
                  <a:cubicBezTo>
                    <a:pt x="914305" y="590834"/>
                    <a:pt x="909542" y="588262"/>
                    <a:pt x="908971" y="581690"/>
                  </a:cubicBezTo>
                  <a:cubicBezTo>
                    <a:pt x="910876" y="581785"/>
                    <a:pt x="911924" y="581023"/>
                    <a:pt x="913067" y="580356"/>
                  </a:cubicBezTo>
                  <a:cubicBezTo>
                    <a:pt x="915162" y="583214"/>
                    <a:pt x="915448" y="587881"/>
                    <a:pt x="919829" y="588548"/>
                  </a:cubicBezTo>
                  <a:cubicBezTo>
                    <a:pt x="919544" y="586452"/>
                    <a:pt x="914591" y="582261"/>
                    <a:pt x="918496" y="580356"/>
                  </a:cubicBezTo>
                  <a:cubicBezTo>
                    <a:pt x="921163" y="582166"/>
                    <a:pt x="922592" y="589500"/>
                    <a:pt x="919829" y="592548"/>
                  </a:cubicBezTo>
                  <a:close/>
                  <a:moveTo>
                    <a:pt x="917067" y="559973"/>
                  </a:moveTo>
                  <a:cubicBezTo>
                    <a:pt x="921163" y="559973"/>
                    <a:pt x="920401" y="564735"/>
                    <a:pt x="921163" y="568164"/>
                  </a:cubicBezTo>
                  <a:cubicBezTo>
                    <a:pt x="917829" y="567307"/>
                    <a:pt x="915353" y="561878"/>
                    <a:pt x="917067" y="559973"/>
                  </a:cubicBezTo>
                  <a:close/>
                  <a:moveTo>
                    <a:pt x="877729" y="593882"/>
                  </a:moveTo>
                  <a:cubicBezTo>
                    <a:pt x="872585" y="590453"/>
                    <a:pt x="865823" y="588548"/>
                    <a:pt x="865537" y="580356"/>
                  </a:cubicBezTo>
                  <a:cubicBezTo>
                    <a:pt x="869632" y="578642"/>
                    <a:pt x="877634" y="580642"/>
                    <a:pt x="879062" y="576261"/>
                  </a:cubicBezTo>
                  <a:cubicBezTo>
                    <a:pt x="874395" y="573403"/>
                    <a:pt x="879729" y="571212"/>
                    <a:pt x="877729" y="569498"/>
                  </a:cubicBezTo>
                  <a:cubicBezTo>
                    <a:pt x="871919" y="570069"/>
                    <a:pt x="875919" y="574165"/>
                    <a:pt x="873633" y="576261"/>
                  </a:cubicBezTo>
                  <a:cubicBezTo>
                    <a:pt x="871347" y="576261"/>
                    <a:pt x="869156" y="576261"/>
                    <a:pt x="866870" y="576261"/>
                  </a:cubicBezTo>
                  <a:cubicBezTo>
                    <a:pt x="865727" y="570165"/>
                    <a:pt x="870014" y="569498"/>
                    <a:pt x="870966" y="565402"/>
                  </a:cubicBezTo>
                  <a:cubicBezTo>
                    <a:pt x="864680" y="561021"/>
                    <a:pt x="868299" y="552067"/>
                    <a:pt x="868204" y="543685"/>
                  </a:cubicBezTo>
                  <a:cubicBezTo>
                    <a:pt x="872300" y="546447"/>
                    <a:pt x="880967" y="548162"/>
                    <a:pt x="883158" y="542352"/>
                  </a:cubicBezTo>
                  <a:cubicBezTo>
                    <a:pt x="881825" y="542352"/>
                    <a:pt x="881539" y="541209"/>
                    <a:pt x="880396" y="541018"/>
                  </a:cubicBezTo>
                  <a:cubicBezTo>
                    <a:pt x="878396" y="541399"/>
                    <a:pt x="874681" y="546828"/>
                    <a:pt x="873633" y="543780"/>
                  </a:cubicBezTo>
                  <a:cubicBezTo>
                    <a:pt x="876491" y="543399"/>
                    <a:pt x="873919" y="537303"/>
                    <a:pt x="870966" y="538351"/>
                  </a:cubicBezTo>
                  <a:cubicBezTo>
                    <a:pt x="869918" y="533684"/>
                    <a:pt x="872490" y="532636"/>
                    <a:pt x="873633" y="530160"/>
                  </a:cubicBezTo>
                  <a:cubicBezTo>
                    <a:pt x="871633" y="529493"/>
                    <a:pt x="870204" y="528159"/>
                    <a:pt x="868204" y="527493"/>
                  </a:cubicBezTo>
                  <a:cubicBezTo>
                    <a:pt x="870395" y="523016"/>
                    <a:pt x="867918" y="522349"/>
                    <a:pt x="868204" y="516634"/>
                  </a:cubicBezTo>
                  <a:cubicBezTo>
                    <a:pt x="872490" y="518444"/>
                    <a:pt x="875157" y="520349"/>
                    <a:pt x="877729" y="515301"/>
                  </a:cubicBezTo>
                  <a:cubicBezTo>
                    <a:pt x="871633" y="517777"/>
                    <a:pt x="868775" y="509014"/>
                    <a:pt x="866870" y="503109"/>
                  </a:cubicBezTo>
                  <a:cubicBezTo>
                    <a:pt x="874395" y="504156"/>
                    <a:pt x="871252" y="501013"/>
                    <a:pt x="870966" y="496346"/>
                  </a:cubicBezTo>
                  <a:cubicBezTo>
                    <a:pt x="877443" y="494917"/>
                    <a:pt x="878396" y="501870"/>
                    <a:pt x="881825" y="496346"/>
                  </a:cubicBezTo>
                  <a:cubicBezTo>
                    <a:pt x="878777" y="494060"/>
                    <a:pt x="876967" y="490345"/>
                    <a:pt x="870966" y="490917"/>
                  </a:cubicBezTo>
                  <a:cubicBezTo>
                    <a:pt x="874014" y="485773"/>
                    <a:pt x="873919" y="483392"/>
                    <a:pt x="868204" y="481392"/>
                  </a:cubicBezTo>
                  <a:cubicBezTo>
                    <a:pt x="870680" y="478915"/>
                    <a:pt x="871633" y="482535"/>
                    <a:pt x="876395" y="481392"/>
                  </a:cubicBezTo>
                  <a:cubicBezTo>
                    <a:pt x="876014" y="478629"/>
                    <a:pt x="872681" y="478725"/>
                    <a:pt x="872300" y="475962"/>
                  </a:cubicBezTo>
                  <a:cubicBezTo>
                    <a:pt x="877824" y="476534"/>
                    <a:pt x="883349" y="471867"/>
                    <a:pt x="877729" y="469200"/>
                  </a:cubicBezTo>
                  <a:cubicBezTo>
                    <a:pt x="882491" y="465009"/>
                    <a:pt x="882015" y="473867"/>
                    <a:pt x="884492" y="470533"/>
                  </a:cubicBezTo>
                  <a:cubicBezTo>
                    <a:pt x="883158" y="468723"/>
                    <a:pt x="882301" y="466437"/>
                    <a:pt x="880396" y="465104"/>
                  </a:cubicBezTo>
                  <a:cubicBezTo>
                    <a:pt x="878300" y="465199"/>
                    <a:pt x="879348" y="468533"/>
                    <a:pt x="876395" y="467866"/>
                  </a:cubicBezTo>
                  <a:cubicBezTo>
                    <a:pt x="874586" y="464437"/>
                    <a:pt x="882682" y="464532"/>
                    <a:pt x="877729" y="462437"/>
                  </a:cubicBezTo>
                  <a:cubicBezTo>
                    <a:pt x="874967" y="463675"/>
                    <a:pt x="874967" y="467771"/>
                    <a:pt x="870966" y="467866"/>
                  </a:cubicBezTo>
                  <a:cubicBezTo>
                    <a:pt x="869252" y="461675"/>
                    <a:pt x="874681" y="462532"/>
                    <a:pt x="873633" y="457008"/>
                  </a:cubicBezTo>
                  <a:cubicBezTo>
                    <a:pt x="867823" y="456436"/>
                    <a:pt x="869728" y="454531"/>
                    <a:pt x="865537" y="454245"/>
                  </a:cubicBezTo>
                  <a:cubicBezTo>
                    <a:pt x="865251" y="451674"/>
                    <a:pt x="867061" y="451293"/>
                    <a:pt x="866870" y="448816"/>
                  </a:cubicBezTo>
                  <a:cubicBezTo>
                    <a:pt x="876776" y="448911"/>
                    <a:pt x="882777" y="442911"/>
                    <a:pt x="885825" y="452912"/>
                  </a:cubicBezTo>
                  <a:cubicBezTo>
                    <a:pt x="891159" y="454436"/>
                    <a:pt x="895255" y="448816"/>
                    <a:pt x="896684" y="454245"/>
                  </a:cubicBezTo>
                  <a:cubicBezTo>
                    <a:pt x="892112" y="453293"/>
                    <a:pt x="894493" y="457008"/>
                    <a:pt x="895350" y="458341"/>
                  </a:cubicBezTo>
                  <a:cubicBezTo>
                    <a:pt x="893731" y="460341"/>
                    <a:pt x="890207" y="460437"/>
                    <a:pt x="888587" y="462437"/>
                  </a:cubicBezTo>
                  <a:cubicBezTo>
                    <a:pt x="892207" y="462913"/>
                    <a:pt x="900875" y="457008"/>
                    <a:pt x="899446" y="461103"/>
                  </a:cubicBezTo>
                  <a:cubicBezTo>
                    <a:pt x="891445" y="460246"/>
                    <a:pt x="897255" y="467009"/>
                    <a:pt x="898112" y="469295"/>
                  </a:cubicBezTo>
                  <a:cubicBezTo>
                    <a:pt x="893826" y="471390"/>
                    <a:pt x="893921" y="478058"/>
                    <a:pt x="896779" y="484249"/>
                  </a:cubicBezTo>
                  <a:cubicBezTo>
                    <a:pt x="892016" y="486821"/>
                    <a:pt x="890207" y="483011"/>
                    <a:pt x="885920" y="481487"/>
                  </a:cubicBezTo>
                  <a:cubicBezTo>
                    <a:pt x="889254" y="484916"/>
                    <a:pt x="891254" y="489774"/>
                    <a:pt x="895445" y="492345"/>
                  </a:cubicBezTo>
                  <a:cubicBezTo>
                    <a:pt x="896112" y="496632"/>
                    <a:pt x="891826" y="495965"/>
                    <a:pt x="891350" y="499108"/>
                  </a:cubicBezTo>
                  <a:cubicBezTo>
                    <a:pt x="903065" y="515491"/>
                    <a:pt x="887540" y="529112"/>
                    <a:pt x="895445" y="553401"/>
                  </a:cubicBezTo>
                  <a:cubicBezTo>
                    <a:pt x="899827" y="555115"/>
                    <a:pt x="896493" y="549019"/>
                    <a:pt x="900875" y="550734"/>
                  </a:cubicBezTo>
                  <a:cubicBezTo>
                    <a:pt x="898207" y="555591"/>
                    <a:pt x="900875" y="558544"/>
                    <a:pt x="900875" y="564259"/>
                  </a:cubicBezTo>
                  <a:cubicBezTo>
                    <a:pt x="896017" y="563878"/>
                    <a:pt x="894302" y="566736"/>
                    <a:pt x="890016" y="567021"/>
                  </a:cubicBezTo>
                  <a:cubicBezTo>
                    <a:pt x="886397" y="565212"/>
                    <a:pt x="887825" y="558354"/>
                    <a:pt x="881920" y="558830"/>
                  </a:cubicBezTo>
                  <a:cubicBezTo>
                    <a:pt x="885349" y="561783"/>
                    <a:pt x="886206" y="567212"/>
                    <a:pt x="890016" y="569688"/>
                  </a:cubicBezTo>
                  <a:cubicBezTo>
                    <a:pt x="895064" y="571117"/>
                    <a:pt x="893921" y="566355"/>
                    <a:pt x="898207" y="566926"/>
                  </a:cubicBezTo>
                  <a:cubicBezTo>
                    <a:pt x="898589" y="572546"/>
                    <a:pt x="896398" y="572165"/>
                    <a:pt x="898207" y="576451"/>
                  </a:cubicBezTo>
                  <a:cubicBezTo>
                    <a:pt x="896588" y="576642"/>
                    <a:pt x="894302" y="576261"/>
                    <a:pt x="894112" y="577785"/>
                  </a:cubicBezTo>
                  <a:cubicBezTo>
                    <a:pt x="900684" y="589215"/>
                    <a:pt x="896684" y="604740"/>
                    <a:pt x="902208" y="618456"/>
                  </a:cubicBezTo>
                  <a:cubicBezTo>
                    <a:pt x="900779" y="617218"/>
                    <a:pt x="901732" y="613408"/>
                    <a:pt x="898112" y="614361"/>
                  </a:cubicBezTo>
                  <a:cubicBezTo>
                    <a:pt x="899827" y="619218"/>
                    <a:pt x="898017" y="619314"/>
                    <a:pt x="899446" y="623886"/>
                  </a:cubicBezTo>
                  <a:cubicBezTo>
                    <a:pt x="897446" y="624648"/>
                    <a:pt x="892397" y="622266"/>
                    <a:pt x="892683" y="625219"/>
                  </a:cubicBezTo>
                  <a:cubicBezTo>
                    <a:pt x="895826" y="625124"/>
                    <a:pt x="896684" y="627505"/>
                    <a:pt x="900875" y="626553"/>
                  </a:cubicBezTo>
                  <a:cubicBezTo>
                    <a:pt x="900875" y="628839"/>
                    <a:pt x="900875" y="631125"/>
                    <a:pt x="900875" y="633315"/>
                  </a:cubicBezTo>
                  <a:cubicBezTo>
                    <a:pt x="898303" y="633030"/>
                    <a:pt x="897922" y="634839"/>
                    <a:pt x="895445" y="634649"/>
                  </a:cubicBezTo>
                  <a:cubicBezTo>
                    <a:pt x="891064" y="632649"/>
                    <a:pt x="889445" y="627981"/>
                    <a:pt x="887254" y="623790"/>
                  </a:cubicBezTo>
                  <a:cubicBezTo>
                    <a:pt x="889254" y="622171"/>
                    <a:pt x="893350" y="622647"/>
                    <a:pt x="892683" y="618361"/>
                  </a:cubicBezTo>
                  <a:cubicBezTo>
                    <a:pt x="889064" y="616170"/>
                    <a:pt x="887540" y="615218"/>
                    <a:pt x="884492" y="618361"/>
                  </a:cubicBezTo>
                  <a:cubicBezTo>
                    <a:pt x="884873" y="615218"/>
                    <a:pt x="887444" y="612551"/>
                    <a:pt x="883158" y="611598"/>
                  </a:cubicBezTo>
                  <a:cubicBezTo>
                    <a:pt x="882682" y="614742"/>
                    <a:pt x="877729" y="613408"/>
                    <a:pt x="876395" y="615694"/>
                  </a:cubicBezTo>
                  <a:cubicBezTo>
                    <a:pt x="878777" y="620838"/>
                    <a:pt x="877157" y="625695"/>
                    <a:pt x="883158" y="631982"/>
                  </a:cubicBezTo>
                  <a:cubicBezTo>
                    <a:pt x="881063" y="632077"/>
                    <a:pt x="878491" y="631791"/>
                    <a:pt x="879062" y="634649"/>
                  </a:cubicBezTo>
                  <a:cubicBezTo>
                    <a:pt x="883444" y="630077"/>
                    <a:pt x="882206" y="637221"/>
                    <a:pt x="884492" y="638745"/>
                  </a:cubicBezTo>
                  <a:cubicBezTo>
                    <a:pt x="884873" y="636935"/>
                    <a:pt x="886397" y="636173"/>
                    <a:pt x="885825" y="633315"/>
                  </a:cubicBezTo>
                  <a:cubicBezTo>
                    <a:pt x="890778" y="635601"/>
                    <a:pt x="894969" y="638649"/>
                    <a:pt x="900779" y="640078"/>
                  </a:cubicBezTo>
                  <a:cubicBezTo>
                    <a:pt x="900875" y="646269"/>
                    <a:pt x="899636" y="653889"/>
                    <a:pt x="903446" y="656366"/>
                  </a:cubicBezTo>
                  <a:cubicBezTo>
                    <a:pt x="901446" y="657128"/>
                    <a:pt x="896398" y="654747"/>
                    <a:pt x="896684" y="657699"/>
                  </a:cubicBezTo>
                  <a:cubicBezTo>
                    <a:pt x="901541" y="663319"/>
                    <a:pt x="906018" y="677892"/>
                    <a:pt x="896684" y="676749"/>
                  </a:cubicBezTo>
                  <a:cubicBezTo>
                    <a:pt x="898970" y="678464"/>
                    <a:pt x="902018" y="679512"/>
                    <a:pt x="902113" y="683512"/>
                  </a:cubicBezTo>
                  <a:cubicBezTo>
                    <a:pt x="899541" y="689418"/>
                    <a:pt x="895350" y="690084"/>
                    <a:pt x="889826" y="690275"/>
                  </a:cubicBezTo>
                  <a:cubicBezTo>
                    <a:pt x="890683" y="686751"/>
                    <a:pt x="889254" y="685417"/>
                    <a:pt x="885730" y="686179"/>
                  </a:cubicBezTo>
                  <a:cubicBezTo>
                    <a:pt x="884206" y="681893"/>
                    <a:pt x="887921" y="682845"/>
                    <a:pt x="888492" y="680750"/>
                  </a:cubicBezTo>
                  <a:cubicBezTo>
                    <a:pt x="883158" y="679988"/>
                    <a:pt x="883730" y="685036"/>
                    <a:pt x="880301" y="686179"/>
                  </a:cubicBezTo>
                  <a:cubicBezTo>
                    <a:pt x="883825" y="686370"/>
                    <a:pt x="887349" y="686465"/>
                    <a:pt x="887063" y="690275"/>
                  </a:cubicBezTo>
                  <a:cubicBezTo>
                    <a:pt x="881444" y="692466"/>
                    <a:pt x="880872" y="687513"/>
                    <a:pt x="876205" y="691608"/>
                  </a:cubicBezTo>
                  <a:cubicBezTo>
                    <a:pt x="873538" y="689037"/>
                    <a:pt x="875824" y="686655"/>
                    <a:pt x="876205" y="683512"/>
                  </a:cubicBezTo>
                  <a:cubicBezTo>
                    <a:pt x="872585" y="683131"/>
                    <a:pt x="875157" y="688751"/>
                    <a:pt x="870776" y="687608"/>
                  </a:cubicBezTo>
                  <a:cubicBezTo>
                    <a:pt x="870490" y="683703"/>
                    <a:pt x="871061" y="680750"/>
                    <a:pt x="873443" y="679416"/>
                  </a:cubicBezTo>
                  <a:cubicBezTo>
                    <a:pt x="873633" y="681036"/>
                    <a:pt x="873252" y="683322"/>
                    <a:pt x="874776" y="683512"/>
                  </a:cubicBezTo>
                  <a:cubicBezTo>
                    <a:pt x="877157" y="678654"/>
                    <a:pt x="874300" y="674749"/>
                    <a:pt x="870776" y="669891"/>
                  </a:cubicBezTo>
                  <a:cubicBezTo>
                    <a:pt x="877824" y="671320"/>
                    <a:pt x="874395" y="663986"/>
                    <a:pt x="870776" y="664462"/>
                  </a:cubicBezTo>
                  <a:cubicBezTo>
                    <a:pt x="870490" y="661033"/>
                    <a:pt x="872871" y="660271"/>
                    <a:pt x="873443" y="657699"/>
                  </a:cubicBezTo>
                  <a:cubicBezTo>
                    <a:pt x="876014" y="656366"/>
                    <a:pt x="878015" y="661795"/>
                    <a:pt x="878872" y="657699"/>
                  </a:cubicBezTo>
                  <a:cubicBezTo>
                    <a:pt x="873062" y="657223"/>
                    <a:pt x="872585" y="651318"/>
                    <a:pt x="868013" y="649508"/>
                  </a:cubicBezTo>
                  <a:cubicBezTo>
                    <a:pt x="875062" y="637792"/>
                    <a:pt x="859441" y="629791"/>
                    <a:pt x="869347" y="619695"/>
                  </a:cubicBezTo>
                  <a:cubicBezTo>
                    <a:pt x="866013" y="618933"/>
                    <a:pt x="864394" y="616551"/>
                    <a:pt x="862584" y="614265"/>
                  </a:cubicBezTo>
                  <a:cubicBezTo>
                    <a:pt x="868490" y="609979"/>
                    <a:pt x="866204" y="595596"/>
                    <a:pt x="877729" y="593882"/>
                  </a:cubicBezTo>
                  <a:close/>
                  <a:moveTo>
                    <a:pt x="869537" y="910302"/>
                  </a:moveTo>
                  <a:cubicBezTo>
                    <a:pt x="875919" y="908874"/>
                    <a:pt x="872395" y="910112"/>
                    <a:pt x="876300" y="906207"/>
                  </a:cubicBezTo>
                  <a:cubicBezTo>
                    <a:pt x="877729" y="910779"/>
                    <a:pt x="876681" y="902397"/>
                    <a:pt x="880301" y="904873"/>
                  </a:cubicBezTo>
                  <a:cubicBezTo>
                    <a:pt x="880586" y="906873"/>
                    <a:pt x="879824" y="909921"/>
                    <a:pt x="881729" y="910302"/>
                  </a:cubicBezTo>
                  <a:cubicBezTo>
                    <a:pt x="881729" y="908493"/>
                    <a:pt x="884111" y="909064"/>
                    <a:pt x="884492" y="907540"/>
                  </a:cubicBezTo>
                  <a:cubicBezTo>
                    <a:pt x="884492" y="906207"/>
                    <a:pt x="883349" y="905921"/>
                    <a:pt x="883158" y="904778"/>
                  </a:cubicBezTo>
                  <a:cubicBezTo>
                    <a:pt x="888302" y="906778"/>
                    <a:pt x="885730" y="901063"/>
                    <a:pt x="889921" y="902111"/>
                  </a:cubicBezTo>
                  <a:cubicBezTo>
                    <a:pt x="893350" y="905635"/>
                    <a:pt x="886492" y="906683"/>
                    <a:pt x="885825" y="910302"/>
                  </a:cubicBezTo>
                  <a:cubicBezTo>
                    <a:pt x="888873" y="914493"/>
                    <a:pt x="889349" y="921256"/>
                    <a:pt x="894017" y="923828"/>
                  </a:cubicBezTo>
                  <a:cubicBezTo>
                    <a:pt x="888016" y="922875"/>
                    <a:pt x="879157" y="918494"/>
                    <a:pt x="874967" y="923828"/>
                  </a:cubicBezTo>
                  <a:cubicBezTo>
                    <a:pt x="872871" y="922399"/>
                    <a:pt x="871252" y="920589"/>
                    <a:pt x="869632" y="918684"/>
                  </a:cubicBezTo>
                  <a:cubicBezTo>
                    <a:pt x="869537" y="917541"/>
                    <a:pt x="869442" y="916494"/>
                    <a:pt x="869347" y="915351"/>
                  </a:cubicBezTo>
                  <a:cubicBezTo>
                    <a:pt x="872395" y="914493"/>
                    <a:pt x="872395" y="911160"/>
                    <a:pt x="869537" y="910302"/>
                  </a:cubicBezTo>
                  <a:close/>
                  <a:moveTo>
                    <a:pt x="836962" y="634649"/>
                  </a:moveTo>
                  <a:cubicBezTo>
                    <a:pt x="836676" y="633125"/>
                    <a:pt x="835438" y="632553"/>
                    <a:pt x="834200" y="631982"/>
                  </a:cubicBezTo>
                  <a:cubicBezTo>
                    <a:pt x="832580" y="633887"/>
                    <a:pt x="829532" y="634554"/>
                    <a:pt x="826103" y="634649"/>
                  </a:cubicBezTo>
                  <a:cubicBezTo>
                    <a:pt x="825627" y="632839"/>
                    <a:pt x="824198" y="632077"/>
                    <a:pt x="824770" y="629220"/>
                  </a:cubicBezTo>
                  <a:cubicBezTo>
                    <a:pt x="829628" y="629696"/>
                    <a:pt x="831342" y="631315"/>
                    <a:pt x="835628" y="629220"/>
                  </a:cubicBezTo>
                  <a:cubicBezTo>
                    <a:pt x="836867" y="635601"/>
                    <a:pt x="847916" y="632363"/>
                    <a:pt x="851916" y="635982"/>
                  </a:cubicBezTo>
                  <a:cubicBezTo>
                    <a:pt x="851916" y="637792"/>
                    <a:pt x="851916" y="639602"/>
                    <a:pt x="851916" y="641412"/>
                  </a:cubicBezTo>
                  <a:cubicBezTo>
                    <a:pt x="847725" y="642459"/>
                    <a:pt x="849344" y="637697"/>
                    <a:pt x="845153" y="638745"/>
                  </a:cubicBezTo>
                  <a:cubicBezTo>
                    <a:pt x="845058" y="640650"/>
                    <a:pt x="845820" y="641697"/>
                    <a:pt x="846487" y="642840"/>
                  </a:cubicBezTo>
                  <a:cubicBezTo>
                    <a:pt x="842963" y="641412"/>
                    <a:pt x="841724" y="648651"/>
                    <a:pt x="839724" y="644174"/>
                  </a:cubicBezTo>
                  <a:cubicBezTo>
                    <a:pt x="841439" y="643602"/>
                    <a:pt x="842486" y="642459"/>
                    <a:pt x="842391" y="640078"/>
                  </a:cubicBezTo>
                  <a:cubicBezTo>
                    <a:pt x="834009" y="639126"/>
                    <a:pt x="840105" y="645603"/>
                    <a:pt x="835628" y="646841"/>
                  </a:cubicBezTo>
                  <a:cubicBezTo>
                    <a:pt x="841534" y="645888"/>
                    <a:pt x="834581" y="649508"/>
                    <a:pt x="838391" y="649603"/>
                  </a:cubicBezTo>
                  <a:cubicBezTo>
                    <a:pt x="840581" y="649508"/>
                    <a:pt x="839438" y="646174"/>
                    <a:pt x="842486" y="646841"/>
                  </a:cubicBezTo>
                  <a:cubicBezTo>
                    <a:pt x="843534" y="651508"/>
                    <a:pt x="837533" y="649127"/>
                    <a:pt x="837057" y="652270"/>
                  </a:cubicBezTo>
                  <a:cubicBezTo>
                    <a:pt x="838676" y="652461"/>
                    <a:pt x="840867" y="652080"/>
                    <a:pt x="841153" y="653604"/>
                  </a:cubicBezTo>
                  <a:cubicBezTo>
                    <a:pt x="840296" y="653699"/>
                    <a:pt x="839534" y="653794"/>
                    <a:pt x="839819" y="654937"/>
                  </a:cubicBezTo>
                  <a:cubicBezTo>
                    <a:pt x="838486" y="654937"/>
                    <a:pt x="838200" y="656080"/>
                    <a:pt x="837152" y="656271"/>
                  </a:cubicBezTo>
                  <a:cubicBezTo>
                    <a:pt x="836486" y="654651"/>
                    <a:pt x="835724" y="653223"/>
                    <a:pt x="834390" y="652175"/>
                  </a:cubicBezTo>
                  <a:cubicBezTo>
                    <a:pt x="832676" y="653985"/>
                    <a:pt x="830294" y="654842"/>
                    <a:pt x="833057" y="657604"/>
                  </a:cubicBezTo>
                  <a:cubicBezTo>
                    <a:pt x="832009" y="657223"/>
                    <a:pt x="830199" y="657604"/>
                    <a:pt x="828580" y="657699"/>
                  </a:cubicBezTo>
                  <a:cubicBezTo>
                    <a:pt x="828199" y="655604"/>
                    <a:pt x="827818" y="653508"/>
                    <a:pt x="827437" y="651413"/>
                  </a:cubicBezTo>
                  <a:cubicBezTo>
                    <a:pt x="828104" y="651889"/>
                    <a:pt x="828866" y="652365"/>
                    <a:pt x="830294" y="652080"/>
                  </a:cubicBezTo>
                  <a:cubicBezTo>
                    <a:pt x="830294" y="650746"/>
                    <a:pt x="830294" y="649317"/>
                    <a:pt x="830294" y="647984"/>
                  </a:cubicBezTo>
                  <a:cubicBezTo>
                    <a:pt x="829151" y="647984"/>
                    <a:pt x="827913" y="647984"/>
                    <a:pt x="826770" y="647984"/>
                  </a:cubicBezTo>
                  <a:cubicBezTo>
                    <a:pt x="826294" y="645507"/>
                    <a:pt x="825818" y="643031"/>
                    <a:pt x="825341" y="640650"/>
                  </a:cubicBezTo>
                  <a:cubicBezTo>
                    <a:pt x="825913" y="639316"/>
                    <a:pt x="826389" y="637887"/>
                    <a:pt x="826199" y="635792"/>
                  </a:cubicBezTo>
                  <a:cubicBezTo>
                    <a:pt x="829437" y="635220"/>
                    <a:pt x="829151" y="638268"/>
                    <a:pt x="832961" y="637125"/>
                  </a:cubicBezTo>
                  <a:cubicBezTo>
                    <a:pt x="831723" y="631029"/>
                    <a:pt x="837438" y="638268"/>
                    <a:pt x="836962" y="634649"/>
                  </a:cubicBezTo>
                  <a:close/>
                  <a:moveTo>
                    <a:pt x="724948" y="204214"/>
                  </a:moveTo>
                  <a:cubicBezTo>
                    <a:pt x="724757" y="203547"/>
                    <a:pt x="724567" y="202881"/>
                    <a:pt x="724281" y="202214"/>
                  </a:cubicBezTo>
                  <a:cubicBezTo>
                    <a:pt x="724757" y="202500"/>
                    <a:pt x="725234" y="202785"/>
                    <a:pt x="725710" y="202976"/>
                  </a:cubicBezTo>
                  <a:cubicBezTo>
                    <a:pt x="725519" y="203643"/>
                    <a:pt x="725234" y="204024"/>
                    <a:pt x="724948" y="204214"/>
                  </a:cubicBezTo>
                  <a:close/>
                  <a:moveTo>
                    <a:pt x="722186" y="195546"/>
                  </a:moveTo>
                  <a:cubicBezTo>
                    <a:pt x="721995" y="194880"/>
                    <a:pt x="721805" y="194213"/>
                    <a:pt x="721519" y="193451"/>
                  </a:cubicBezTo>
                  <a:cubicBezTo>
                    <a:pt x="722471" y="192594"/>
                    <a:pt x="723233" y="191451"/>
                    <a:pt x="724281" y="190689"/>
                  </a:cubicBezTo>
                  <a:cubicBezTo>
                    <a:pt x="723519" y="192689"/>
                    <a:pt x="729520" y="194022"/>
                    <a:pt x="725615" y="194784"/>
                  </a:cubicBezTo>
                  <a:cubicBezTo>
                    <a:pt x="725615" y="193070"/>
                    <a:pt x="723995" y="194499"/>
                    <a:pt x="722186" y="195546"/>
                  </a:cubicBezTo>
                  <a:close/>
                  <a:moveTo>
                    <a:pt x="724376" y="177163"/>
                  </a:moveTo>
                  <a:cubicBezTo>
                    <a:pt x="724281" y="175068"/>
                    <a:pt x="720947" y="176115"/>
                    <a:pt x="721614" y="173067"/>
                  </a:cubicBezTo>
                  <a:cubicBezTo>
                    <a:pt x="725138" y="172401"/>
                    <a:pt x="726377" y="171258"/>
                    <a:pt x="728377" y="174401"/>
                  </a:cubicBezTo>
                  <a:cubicBezTo>
                    <a:pt x="725710" y="174020"/>
                    <a:pt x="725710" y="176306"/>
                    <a:pt x="724376" y="177163"/>
                  </a:cubicBezTo>
                  <a:close/>
                  <a:moveTo>
                    <a:pt x="722948" y="181259"/>
                  </a:moveTo>
                  <a:cubicBezTo>
                    <a:pt x="721805" y="182592"/>
                    <a:pt x="720185" y="183164"/>
                    <a:pt x="718661" y="183354"/>
                  </a:cubicBezTo>
                  <a:cubicBezTo>
                    <a:pt x="718376" y="182402"/>
                    <a:pt x="718090" y="181545"/>
                    <a:pt x="717899" y="180592"/>
                  </a:cubicBezTo>
                  <a:cubicBezTo>
                    <a:pt x="719519" y="181259"/>
                    <a:pt x="721328" y="181640"/>
                    <a:pt x="722948" y="181259"/>
                  </a:cubicBezTo>
                  <a:close/>
                  <a:moveTo>
                    <a:pt x="938784" y="490821"/>
                  </a:moveTo>
                  <a:cubicBezTo>
                    <a:pt x="933164" y="491583"/>
                    <a:pt x="933450" y="486249"/>
                    <a:pt x="932021" y="482630"/>
                  </a:cubicBezTo>
                  <a:cubicBezTo>
                    <a:pt x="936593" y="479487"/>
                    <a:pt x="942404" y="486154"/>
                    <a:pt x="938784" y="490821"/>
                  </a:cubicBezTo>
                  <a:close/>
                  <a:moveTo>
                    <a:pt x="891254" y="308894"/>
                  </a:moveTo>
                  <a:cubicBezTo>
                    <a:pt x="896017" y="309275"/>
                    <a:pt x="887825" y="313942"/>
                    <a:pt x="892588" y="314323"/>
                  </a:cubicBezTo>
                  <a:cubicBezTo>
                    <a:pt x="891635" y="310608"/>
                    <a:pt x="895255" y="311561"/>
                    <a:pt x="895255" y="308894"/>
                  </a:cubicBezTo>
                  <a:cubicBezTo>
                    <a:pt x="901256" y="311656"/>
                    <a:pt x="905256" y="313466"/>
                    <a:pt x="912876" y="311656"/>
                  </a:cubicBezTo>
                  <a:cubicBezTo>
                    <a:pt x="911257" y="316419"/>
                    <a:pt x="908495" y="321372"/>
                    <a:pt x="915638" y="322515"/>
                  </a:cubicBezTo>
                  <a:cubicBezTo>
                    <a:pt x="915638" y="321181"/>
                    <a:pt x="916686" y="320895"/>
                    <a:pt x="916972" y="319848"/>
                  </a:cubicBezTo>
                  <a:cubicBezTo>
                    <a:pt x="917353" y="316228"/>
                    <a:pt x="911733" y="318800"/>
                    <a:pt x="912876" y="314418"/>
                  </a:cubicBezTo>
                  <a:cubicBezTo>
                    <a:pt x="913924" y="314133"/>
                    <a:pt x="915543" y="314418"/>
                    <a:pt x="915638" y="313085"/>
                  </a:cubicBezTo>
                  <a:cubicBezTo>
                    <a:pt x="920401" y="314609"/>
                    <a:pt x="925259" y="316038"/>
                    <a:pt x="927830" y="319848"/>
                  </a:cubicBezTo>
                  <a:cubicBezTo>
                    <a:pt x="922020" y="321467"/>
                    <a:pt x="933355" y="327372"/>
                    <a:pt x="930593" y="334802"/>
                  </a:cubicBezTo>
                  <a:cubicBezTo>
                    <a:pt x="925449" y="330706"/>
                    <a:pt x="921353" y="332992"/>
                    <a:pt x="915638" y="325277"/>
                  </a:cubicBezTo>
                  <a:cubicBezTo>
                    <a:pt x="916019" y="328420"/>
                    <a:pt x="918496" y="331182"/>
                    <a:pt x="914305" y="332040"/>
                  </a:cubicBezTo>
                  <a:cubicBezTo>
                    <a:pt x="914114" y="328134"/>
                    <a:pt x="908685" y="329563"/>
                    <a:pt x="904780" y="329373"/>
                  </a:cubicBezTo>
                  <a:cubicBezTo>
                    <a:pt x="902208" y="320705"/>
                    <a:pt x="895445" y="314895"/>
                    <a:pt x="888492" y="314418"/>
                  </a:cubicBezTo>
                  <a:cubicBezTo>
                    <a:pt x="888587" y="312037"/>
                    <a:pt x="888206" y="310227"/>
                    <a:pt x="887159" y="308989"/>
                  </a:cubicBezTo>
                  <a:cubicBezTo>
                    <a:pt x="888587" y="308894"/>
                    <a:pt x="889921" y="308894"/>
                    <a:pt x="891254" y="308894"/>
                  </a:cubicBezTo>
                  <a:close/>
                  <a:moveTo>
                    <a:pt x="885825" y="359091"/>
                  </a:moveTo>
                  <a:cubicBezTo>
                    <a:pt x="883730" y="363567"/>
                    <a:pt x="892207" y="364234"/>
                    <a:pt x="887159" y="367282"/>
                  </a:cubicBezTo>
                  <a:cubicBezTo>
                    <a:pt x="885730" y="361472"/>
                    <a:pt x="876586" y="363282"/>
                    <a:pt x="876300" y="356424"/>
                  </a:cubicBezTo>
                  <a:cubicBezTo>
                    <a:pt x="882015" y="354995"/>
                    <a:pt x="880491" y="364329"/>
                    <a:pt x="885825" y="359091"/>
                  </a:cubicBezTo>
                  <a:close/>
                  <a:moveTo>
                    <a:pt x="847820" y="278985"/>
                  </a:moveTo>
                  <a:cubicBezTo>
                    <a:pt x="854774" y="284034"/>
                    <a:pt x="855917" y="279938"/>
                    <a:pt x="862775" y="277652"/>
                  </a:cubicBezTo>
                  <a:cubicBezTo>
                    <a:pt x="863918" y="287844"/>
                    <a:pt x="878205" y="297845"/>
                    <a:pt x="873633" y="304798"/>
                  </a:cubicBezTo>
                  <a:cubicBezTo>
                    <a:pt x="868871" y="294797"/>
                    <a:pt x="862584" y="291654"/>
                    <a:pt x="850582" y="291177"/>
                  </a:cubicBezTo>
                  <a:cubicBezTo>
                    <a:pt x="849344" y="287653"/>
                    <a:pt x="849916" y="286129"/>
                    <a:pt x="850582" y="281652"/>
                  </a:cubicBezTo>
                  <a:cubicBezTo>
                    <a:pt x="848963" y="281557"/>
                    <a:pt x="847344" y="281271"/>
                    <a:pt x="847820" y="278985"/>
                  </a:cubicBezTo>
                  <a:close/>
                  <a:moveTo>
                    <a:pt x="838391" y="330611"/>
                  </a:moveTo>
                  <a:cubicBezTo>
                    <a:pt x="844010" y="328706"/>
                    <a:pt x="848201" y="335183"/>
                    <a:pt x="845153" y="337374"/>
                  </a:cubicBezTo>
                  <a:cubicBezTo>
                    <a:pt x="845058" y="332992"/>
                    <a:pt x="837057" y="336421"/>
                    <a:pt x="838391" y="330611"/>
                  </a:cubicBezTo>
                  <a:close/>
                  <a:moveTo>
                    <a:pt x="809816" y="376712"/>
                  </a:moveTo>
                  <a:cubicBezTo>
                    <a:pt x="810673" y="374807"/>
                    <a:pt x="815054" y="376521"/>
                    <a:pt x="815245" y="374045"/>
                  </a:cubicBezTo>
                  <a:cubicBezTo>
                    <a:pt x="811435" y="368711"/>
                    <a:pt x="805625" y="372140"/>
                    <a:pt x="804386" y="363186"/>
                  </a:cubicBezTo>
                  <a:cubicBezTo>
                    <a:pt x="806958" y="363091"/>
                    <a:pt x="807244" y="364234"/>
                    <a:pt x="805720" y="365853"/>
                  </a:cubicBezTo>
                  <a:cubicBezTo>
                    <a:pt x="810006" y="364329"/>
                    <a:pt x="809054" y="367949"/>
                    <a:pt x="811244" y="368616"/>
                  </a:cubicBezTo>
                  <a:cubicBezTo>
                    <a:pt x="809530" y="362329"/>
                    <a:pt x="808292" y="363663"/>
                    <a:pt x="807149" y="356424"/>
                  </a:cubicBezTo>
                  <a:cubicBezTo>
                    <a:pt x="811244" y="360424"/>
                    <a:pt x="818959" y="355185"/>
                    <a:pt x="823436" y="360519"/>
                  </a:cubicBezTo>
                  <a:cubicBezTo>
                    <a:pt x="822674" y="358519"/>
                    <a:pt x="825056" y="353566"/>
                    <a:pt x="822103" y="353757"/>
                  </a:cubicBezTo>
                  <a:cubicBezTo>
                    <a:pt x="820388" y="355662"/>
                    <a:pt x="815721" y="354614"/>
                    <a:pt x="814007" y="356519"/>
                  </a:cubicBezTo>
                  <a:cubicBezTo>
                    <a:pt x="814959" y="352804"/>
                    <a:pt x="811340" y="353757"/>
                    <a:pt x="811340" y="351090"/>
                  </a:cubicBezTo>
                  <a:cubicBezTo>
                    <a:pt x="813911" y="350709"/>
                    <a:pt x="814007" y="352899"/>
                    <a:pt x="815340" y="353757"/>
                  </a:cubicBezTo>
                  <a:cubicBezTo>
                    <a:pt x="814578" y="347946"/>
                    <a:pt x="822674" y="351090"/>
                    <a:pt x="820769" y="344232"/>
                  </a:cubicBezTo>
                  <a:cubicBezTo>
                    <a:pt x="827532" y="344994"/>
                    <a:pt x="827437" y="344232"/>
                    <a:pt x="832961" y="345565"/>
                  </a:cubicBezTo>
                  <a:cubicBezTo>
                    <a:pt x="833342" y="342041"/>
                    <a:pt x="827723" y="344517"/>
                    <a:pt x="828866" y="340136"/>
                  </a:cubicBezTo>
                  <a:cubicBezTo>
                    <a:pt x="837438" y="340136"/>
                    <a:pt x="831152" y="340136"/>
                    <a:pt x="831628" y="334707"/>
                  </a:cubicBezTo>
                  <a:cubicBezTo>
                    <a:pt x="833533" y="334802"/>
                    <a:pt x="834581" y="334040"/>
                    <a:pt x="835724" y="333373"/>
                  </a:cubicBezTo>
                  <a:cubicBezTo>
                    <a:pt x="835914" y="340326"/>
                    <a:pt x="845249" y="341088"/>
                    <a:pt x="847916" y="341565"/>
                  </a:cubicBezTo>
                  <a:cubicBezTo>
                    <a:pt x="843915" y="342708"/>
                    <a:pt x="851059" y="343565"/>
                    <a:pt x="849249" y="346994"/>
                  </a:cubicBezTo>
                  <a:cubicBezTo>
                    <a:pt x="844868" y="348042"/>
                    <a:pt x="848011" y="356614"/>
                    <a:pt x="842486" y="356519"/>
                  </a:cubicBezTo>
                  <a:cubicBezTo>
                    <a:pt x="846201" y="357376"/>
                    <a:pt x="849154" y="363091"/>
                    <a:pt x="853345" y="359281"/>
                  </a:cubicBezTo>
                  <a:cubicBezTo>
                    <a:pt x="853631" y="364520"/>
                    <a:pt x="844963" y="360805"/>
                    <a:pt x="843820" y="364710"/>
                  </a:cubicBezTo>
                  <a:cubicBezTo>
                    <a:pt x="843439" y="368235"/>
                    <a:pt x="845725" y="369092"/>
                    <a:pt x="849249" y="368806"/>
                  </a:cubicBezTo>
                  <a:cubicBezTo>
                    <a:pt x="849630" y="373283"/>
                    <a:pt x="847630" y="375378"/>
                    <a:pt x="843820" y="375569"/>
                  </a:cubicBezTo>
                  <a:cubicBezTo>
                    <a:pt x="840581" y="372045"/>
                    <a:pt x="840581" y="365568"/>
                    <a:pt x="843820" y="361948"/>
                  </a:cubicBezTo>
                  <a:cubicBezTo>
                    <a:pt x="838962" y="362996"/>
                    <a:pt x="834485" y="357757"/>
                    <a:pt x="832961" y="363282"/>
                  </a:cubicBezTo>
                  <a:cubicBezTo>
                    <a:pt x="839534" y="362234"/>
                    <a:pt x="831152" y="371473"/>
                    <a:pt x="839724" y="375474"/>
                  </a:cubicBezTo>
                  <a:cubicBezTo>
                    <a:pt x="834295" y="383856"/>
                    <a:pt x="826294" y="376331"/>
                    <a:pt x="822103" y="382236"/>
                  </a:cubicBezTo>
                  <a:cubicBezTo>
                    <a:pt x="820769" y="380427"/>
                    <a:pt x="820865" y="377188"/>
                    <a:pt x="818007" y="376807"/>
                  </a:cubicBezTo>
                  <a:cubicBezTo>
                    <a:pt x="818007" y="379474"/>
                    <a:pt x="814292" y="378522"/>
                    <a:pt x="815245" y="382236"/>
                  </a:cubicBezTo>
                  <a:cubicBezTo>
                    <a:pt x="817245" y="383856"/>
                    <a:pt x="821341" y="383379"/>
                    <a:pt x="820674" y="387666"/>
                  </a:cubicBezTo>
                  <a:cubicBezTo>
                    <a:pt x="818674" y="388428"/>
                    <a:pt x="817245" y="389666"/>
                    <a:pt x="815245" y="390428"/>
                  </a:cubicBezTo>
                  <a:cubicBezTo>
                    <a:pt x="811816" y="382998"/>
                    <a:pt x="805148" y="378807"/>
                    <a:pt x="798957" y="374140"/>
                  </a:cubicBezTo>
                  <a:cubicBezTo>
                    <a:pt x="805244" y="375188"/>
                    <a:pt x="807434" y="373473"/>
                    <a:pt x="809816" y="376712"/>
                  </a:cubicBezTo>
                  <a:close/>
                  <a:moveTo>
                    <a:pt x="739235" y="140492"/>
                  </a:moveTo>
                  <a:cubicBezTo>
                    <a:pt x="739426" y="143064"/>
                    <a:pt x="743712" y="141444"/>
                    <a:pt x="743331" y="144588"/>
                  </a:cubicBezTo>
                  <a:cubicBezTo>
                    <a:pt x="740950" y="148683"/>
                    <a:pt x="734949" y="142683"/>
                    <a:pt x="739235" y="140492"/>
                  </a:cubicBezTo>
                  <a:close/>
                  <a:moveTo>
                    <a:pt x="737902" y="209739"/>
                  </a:moveTo>
                  <a:cubicBezTo>
                    <a:pt x="737711" y="213168"/>
                    <a:pt x="735330" y="213930"/>
                    <a:pt x="737902" y="216501"/>
                  </a:cubicBezTo>
                  <a:cubicBezTo>
                    <a:pt x="730282" y="214215"/>
                    <a:pt x="732282" y="208024"/>
                    <a:pt x="726472" y="209072"/>
                  </a:cubicBezTo>
                  <a:cubicBezTo>
                    <a:pt x="726186" y="208024"/>
                    <a:pt x="725805" y="207072"/>
                    <a:pt x="725519" y="206024"/>
                  </a:cubicBezTo>
                  <a:cubicBezTo>
                    <a:pt x="726948" y="204214"/>
                    <a:pt x="729425" y="205357"/>
                    <a:pt x="733806" y="205548"/>
                  </a:cubicBezTo>
                  <a:cubicBezTo>
                    <a:pt x="733616" y="208691"/>
                    <a:pt x="734949" y="210024"/>
                    <a:pt x="737902" y="209739"/>
                  </a:cubicBezTo>
                  <a:close/>
                  <a:moveTo>
                    <a:pt x="727043" y="118775"/>
                  </a:moveTo>
                  <a:cubicBezTo>
                    <a:pt x="726567" y="116965"/>
                    <a:pt x="725138" y="116203"/>
                    <a:pt x="725710" y="113346"/>
                  </a:cubicBezTo>
                  <a:cubicBezTo>
                    <a:pt x="728853" y="115251"/>
                    <a:pt x="730853" y="109821"/>
                    <a:pt x="731139" y="113346"/>
                  </a:cubicBezTo>
                  <a:cubicBezTo>
                    <a:pt x="728282" y="113727"/>
                    <a:pt x="729806" y="118394"/>
                    <a:pt x="727043" y="118775"/>
                  </a:cubicBezTo>
                  <a:close/>
                  <a:moveTo>
                    <a:pt x="736473" y="143254"/>
                  </a:moveTo>
                  <a:cubicBezTo>
                    <a:pt x="731711" y="145445"/>
                    <a:pt x="727996" y="142683"/>
                    <a:pt x="721519" y="144588"/>
                  </a:cubicBezTo>
                  <a:cubicBezTo>
                    <a:pt x="723900" y="140397"/>
                    <a:pt x="735616" y="137158"/>
                    <a:pt x="736473" y="143254"/>
                  </a:cubicBezTo>
                  <a:close/>
                  <a:moveTo>
                    <a:pt x="721614" y="167638"/>
                  </a:moveTo>
                  <a:cubicBezTo>
                    <a:pt x="720947" y="168781"/>
                    <a:pt x="720185" y="169829"/>
                    <a:pt x="720281" y="171734"/>
                  </a:cubicBezTo>
                  <a:cubicBezTo>
                    <a:pt x="718471" y="170305"/>
                    <a:pt x="716661" y="169257"/>
                    <a:pt x="714851" y="168210"/>
                  </a:cubicBezTo>
                  <a:cubicBezTo>
                    <a:pt x="714566" y="166781"/>
                    <a:pt x="714184" y="165352"/>
                    <a:pt x="713899" y="163923"/>
                  </a:cubicBezTo>
                  <a:cubicBezTo>
                    <a:pt x="716375" y="165162"/>
                    <a:pt x="718947" y="166114"/>
                    <a:pt x="721614" y="167638"/>
                  </a:cubicBezTo>
                  <a:close/>
                  <a:moveTo>
                    <a:pt x="717518" y="156780"/>
                  </a:moveTo>
                  <a:cubicBezTo>
                    <a:pt x="716185" y="158113"/>
                    <a:pt x="714470" y="158113"/>
                    <a:pt x="712661" y="157637"/>
                  </a:cubicBezTo>
                  <a:cubicBezTo>
                    <a:pt x="712375" y="155732"/>
                    <a:pt x="711994" y="153922"/>
                    <a:pt x="711613" y="152017"/>
                  </a:cubicBezTo>
                  <a:cubicBezTo>
                    <a:pt x="714756" y="152589"/>
                    <a:pt x="717995" y="152874"/>
                    <a:pt x="717518" y="156780"/>
                  </a:cubicBezTo>
                  <a:close/>
                  <a:moveTo>
                    <a:pt x="687705" y="1188718"/>
                  </a:moveTo>
                  <a:cubicBezTo>
                    <a:pt x="687515" y="1192719"/>
                    <a:pt x="685419" y="1194909"/>
                    <a:pt x="681419" y="1195100"/>
                  </a:cubicBezTo>
                  <a:cubicBezTo>
                    <a:pt x="681514" y="1191099"/>
                    <a:pt x="683705" y="1189004"/>
                    <a:pt x="687705" y="1188718"/>
                  </a:cubicBezTo>
                  <a:close/>
                  <a:moveTo>
                    <a:pt x="678180" y="1157095"/>
                  </a:moveTo>
                  <a:cubicBezTo>
                    <a:pt x="676751" y="1157762"/>
                    <a:pt x="675323" y="1158524"/>
                    <a:pt x="675037" y="1160238"/>
                  </a:cubicBezTo>
                  <a:cubicBezTo>
                    <a:pt x="670179" y="1158714"/>
                    <a:pt x="675704" y="1154904"/>
                    <a:pt x="676561" y="1153857"/>
                  </a:cubicBezTo>
                  <a:cubicBezTo>
                    <a:pt x="678371" y="1156238"/>
                    <a:pt x="681133" y="1157762"/>
                    <a:pt x="681323" y="1161762"/>
                  </a:cubicBezTo>
                  <a:cubicBezTo>
                    <a:pt x="677990" y="1162524"/>
                    <a:pt x="678371" y="1159572"/>
                    <a:pt x="678180" y="1157095"/>
                  </a:cubicBezTo>
                  <a:close/>
                  <a:moveTo>
                    <a:pt x="646462" y="868583"/>
                  </a:moveTo>
                  <a:cubicBezTo>
                    <a:pt x="648557" y="868583"/>
                    <a:pt x="650653" y="868583"/>
                    <a:pt x="652748" y="868583"/>
                  </a:cubicBezTo>
                  <a:cubicBezTo>
                    <a:pt x="651891" y="870964"/>
                    <a:pt x="650367" y="872583"/>
                    <a:pt x="649605" y="874965"/>
                  </a:cubicBezTo>
                  <a:cubicBezTo>
                    <a:pt x="646843" y="874584"/>
                    <a:pt x="646081" y="872202"/>
                    <a:pt x="646462" y="868583"/>
                  </a:cubicBezTo>
                  <a:close/>
                  <a:moveTo>
                    <a:pt x="648081" y="882870"/>
                  </a:moveTo>
                  <a:cubicBezTo>
                    <a:pt x="648081" y="888871"/>
                    <a:pt x="639794" y="888681"/>
                    <a:pt x="641699" y="881251"/>
                  </a:cubicBezTo>
                  <a:cubicBezTo>
                    <a:pt x="645033" y="880584"/>
                    <a:pt x="645890" y="882299"/>
                    <a:pt x="648081" y="882870"/>
                  </a:cubicBezTo>
                  <a:close/>
                  <a:moveTo>
                    <a:pt x="640175" y="800384"/>
                  </a:moveTo>
                  <a:cubicBezTo>
                    <a:pt x="641223" y="800384"/>
                    <a:pt x="642271" y="800384"/>
                    <a:pt x="643319" y="800384"/>
                  </a:cubicBezTo>
                  <a:cubicBezTo>
                    <a:pt x="641890" y="806004"/>
                    <a:pt x="643128" y="804289"/>
                    <a:pt x="641699" y="809909"/>
                  </a:cubicBezTo>
                  <a:cubicBezTo>
                    <a:pt x="637318" y="810576"/>
                    <a:pt x="642938" y="801241"/>
                    <a:pt x="638556" y="802003"/>
                  </a:cubicBezTo>
                  <a:cubicBezTo>
                    <a:pt x="638270" y="800670"/>
                    <a:pt x="639128" y="800479"/>
                    <a:pt x="640175" y="800384"/>
                  </a:cubicBezTo>
                  <a:close/>
                  <a:moveTo>
                    <a:pt x="614744" y="1209387"/>
                  </a:moveTo>
                  <a:cubicBezTo>
                    <a:pt x="616934" y="1206720"/>
                    <a:pt x="614172" y="1199291"/>
                    <a:pt x="619506" y="1199862"/>
                  </a:cubicBezTo>
                  <a:cubicBezTo>
                    <a:pt x="619601" y="1204625"/>
                    <a:pt x="620459" y="1210245"/>
                    <a:pt x="614744" y="1209387"/>
                  </a:cubicBezTo>
                  <a:close/>
                  <a:moveTo>
                    <a:pt x="640175" y="1046129"/>
                  </a:moveTo>
                  <a:cubicBezTo>
                    <a:pt x="644462" y="1044986"/>
                    <a:pt x="643319" y="1049272"/>
                    <a:pt x="646557" y="1049272"/>
                  </a:cubicBezTo>
                  <a:cubicBezTo>
                    <a:pt x="646557" y="1045938"/>
                    <a:pt x="640175" y="1041081"/>
                    <a:pt x="638651" y="1044510"/>
                  </a:cubicBezTo>
                  <a:cubicBezTo>
                    <a:pt x="640747" y="1042033"/>
                    <a:pt x="639128" y="1026126"/>
                    <a:pt x="640271" y="1020697"/>
                  </a:cubicBezTo>
                  <a:cubicBezTo>
                    <a:pt x="637699" y="1018506"/>
                    <a:pt x="635222" y="1016220"/>
                    <a:pt x="632365" y="1014315"/>
                  </a:cubicBezTo>
                  <a:cubicBezTo>
                    <a:pt x="634365" y="1010505"/>
                    <a:pt x="636270" y="1006600"/>
                    <a:pt x="637127" y="1001647"/>
                  </a:cubicBezTo>
                  <a:cubicBezTo>
                    <a:pt x="641890" y="1002790"/>
                    <a:pt x="641795" y="998885"/>
                    <a:pt x="646652" y="1000028"/>
                  </a:cubicBezTo>
                  <a:cubicBezTo>
                    <a:pt x="645986" y="1003362"/>
                    <a:pt x="647700" y="1004219"/>
                    <a:pt x="648176" y="1006410"/>
                  </a:cubicBezTo>
                  <a:cubicBezTo>
                    <a:pt x="653225" y="1007172"/>
                    <a:pt x="648748" y="998504"/>
                    <a:pt x="654558" y="1000028"/>
                  </a:cubicBezTo>
                  <a:cubicBezTo>
                    <a:pt x="646748" y="998599"/>
                    <a:pt x="647319" y="997456"/>
                    <a:pt x="641890" y="990503"/>
                  </a:cubicBezTo>
                  <a:cubicBezTo>
                    <a:pt x="635794" y="995170"/>
                    <a:pt x="629603" y="993075"/>
                    <a:pt x="629222" y="984121"/>
                  </a:cubicBezTo>
                  <a:cubicBezTo>
                    <a:pt x="631889" y="986217"/>
                    <a:pt x="634556" y="988312"/>
                    <a:pt x="640366" y="987264"/>
                  </a:cubicBezTo>
                  <a:cubicBezTo>
                    <a:pt x="638366" y="981168"/>
                    <a:pt x="628079" y="962976"/>
                    <a:pt x="638747" y="963547"/>
                  </a:cubicBezTo>
                  <a:cubicBezTo>
                    <a:pt x="640175" y="953355"/>
                    <a:pt x="629888" y="963261"/>
                    <a:pt x="627602" y="958785"/>
                  </a:cubicBezTo>
                  <a:cubicBezTo>
                    <a:pt x="629317" y="954403"/>
                    <a:pt x="631317" y="944592"/>
                    <a:pt x="624459" y="944497"/>
                  </a:cubicBezTo>
                  <a:cubicBezTo>
                    <a:pt x="628936" y="937353"/>
                    <a:pt x="624935" y="935067"/>
                    <a:pt x="622840" y="927066"/>
                  </a:cubicBezTo>
                  <a:cubicBezTo>
                    <a:pt x="625316" y="922685"/>
                    <a:pt x="632555" y="923066"/>
                    <a:pt x="633984" y="917541"/>
                  </a:cubicBezTo>
                  <a:cubicBezTo>
                    <a:pt x="632555" y="913160"/>
                    <a:pt x="628459" y="920304"/>
                    <a:pt x="626078" y="915922"/>
                  </a:cubicBezTo>
                  <a:cubicBezTo>
                    <a:pt x="626650" y="913827"/>
                    <a:pt x="635984" y="909064"/>
                    <a:pt x="627698" y="908016"/>
                  </a:cubicBezTo>
                  <a:cubicBezTo>
                    <a:pt x="624364" y="904111"/>
                    <a:pt x="633317" y="909159"/>
                    <a:pt x="637223" y="908016"/>
                  </a:cubicBezTo>
                  <a:cubicBezTo>
                    <a:pt x="633603" y="900492"/>
                    <a:pt x="633603" y="889443"/>
                    <a:pt x="632460" y="879441"/>
                  </a:cubicBezTo>
                  <a:cubicBezTo>
                    <a:pt x="637604" y="876203"/>
                    <a:pt x="634651" y="888490"/>
                    <a:pt x="637223" y="882585"/>
                  </a:cubicBezTo>
                  <a:cubicBezTo>
                    <a:pt x="637318" y="888014"/>
                    <a:pt x="643223" y="894777"/>
                    <a:pt x="640366" y="903159"/>
                  </a:cubicBezTo>
                  <a:cubicBezTo>
                    <a:pt x="641032" y="904587"/>
                    <a:pt x="641795" y="906016"/>
                    <a:pt x="643509" y="906302"/>
                  </a:cubicBezTo>
                  <a:cubicBezTo>
                    <a:pt x="645986" y="901730"/>
                    <a:pt x="645509" y="896205"/>
                    <a:pt x="641890" y="893634"/>
                  </a:cubicBezTo>
                  <a:cubicBezTo>
                    <a:pt x="641414" y="889443"/>
                    <a:pt x="645224" y="889538"/>
                    <a:pt x="648272" y="888871"/>
                  </a:cubicBezTo>
                  <a:cubicBezTo>
                    <a:pt x="648462" y="891729"/>
                    <a:pt x="646367" y="892205"/>
                    <a:pt x="646748" y="895253"/>
                  </a:cubicBezTo>
                  <a:cubicBezTo>
                    <a:pt x="651605" y="896396"/>
                    <a:pt x="652558" y="893634"/>
                    <a:pt x="656273" y="893729"/>
                  </a:cubicBezTo>
                  <a:cubicBezTo>
                    <a:pt x="655415" y="899349"/>
                    <a:pt x="661892" y="897634"/>
                    <a:pt x="661035" y="903254"/>
                  </a:cubicBezTo>
                  <a:cubicBezTo>
                    <a:pt x="656654" y="900492"/>
                    <a:pt x="655320" y="900301"/>
                    <a:pt x="649891" y="903254"/>
                  </a:cubicBezTo>
                  <a:cubicBezTo>
                    <a:pt x="649034" y="909350"/>
                    <a:pt x="652748" y="910969"/>
                    <a:pt x="651510" y="917541"/>
                  </a:cubicBezTo>
                  <a:cubicBezTo>
                    <a:pt x="657130" y="917922"/>
                    <a:pt x="654653" y="910112"/>
                    <a:pt x="661035" y="911160"/>
                  </a:cubicBezTo>
                  <a:cubicBezTo>
                    <a:pt x="658178" y="916875"/>
                    <a:pt x="661321" y="915827"/>
                    <a:pt x="662559" y="920685"/>
                  </a:cubicBezTo>
                  <a:cubicBezTo>
                    <a:pt x="658368" y="924780"/>
                    <a:pt x="661321" y="918113"/>
                    <a:pt x="656177" y="919065"/>
                  </a:cubicBezTo>
                  <a:cubicBezTo>
                    <a:pt x="652463" y="919542"/>
                    <a:pt x="655225" y="926590"/>
                    <a:pt x="649891" y="925352"/>
                  </a:cubicBezTo>
                  <a:cubicBezTo>
                    <a:pt x="654653" y="928781"/>
                    <a:pt x="659511" y="928400"/>
                    <a:pt x="662559" y="930114"/>
                  </a:cubicBezTo>
                  <a:cubicBezTo>
                    <a:pt x="663988" y="935639"/>
                    <a:pt x="657416" y="932781"/>
                    <a:pt x="656177" y="931734"/>
                  </a:cubicBezTo>
                  <a:cubicBezTo>
                    <a:pt x="655034" y="937163"/>
                    <a:pt x="662654" y="933734"/>
                    <a:pt x="660940" y="939639"/>
                  </a:cubicBezTo>
                  <a:cubicBezTo>
                    <a:pt x="653606" y="938687"/>
                    <a:pt x="654272" y="945640"/>
                    <a:pt x="649796" y="947545"/>
                  </a:cubicBezTo>
                  <a:cubicBezTo>
                    <a:pt x="652463" y="951736"/>
                    <a:pt x="656273" y="952879"/>
                    <a:pt x="651415" y="957070"/>
                  </a:cubicBezTo>
                  <a:cubicBezTo>
                    <a:pt x="655320" y="960880"/>
                    <a:pt x="659702" y="960975"/>
                    <a:pt x="657797" y="968119"/>
                  </a:cubicBezTo>
                  <a:cubicBezTo>
                    <a:pt x="659225" y="967452"/>
                    <a:pt x="660654" y="966786"/>
                    <a:pt x="660940" y="964976"/>
                  </a:cubicBezTo>
                  <a:cubicBezTo>
                    <a:pt x="659987" y="972024"/>
                    <a:pt x="667226" y="990027"/>
                    <a:pt x="659321" y="996694"/>
                  </a:cubicBezTo>
                  <a:cubicBezTo>
                    <a:pt x="660749" y="999456"/>
                    <a:pt x="662273" y="1002219"/>
                    <a:pt x="667226" y="1001457"/>
                  </a:cubicBezTo>
                  <a:cubicBezTo>
                    <a:pt x="667607" y="1014696"/>
                    <a:pt x="658654" y="1013077"/>
                    <a:pt x="660845" y="1025269"/>
                  </a:cubicBezTo>
                  <a:cubicBezTo>
                    <a:pt x="655796" y="1023936"/>
                    <a:pt x="655892" y="1027746"/>
                    <a:pt x="652939" y="1028412"/>
                  </a:cubicBezTo>
                  <a:cubicBezTo>
                    <a:pt x="654939" y="1035175"/>
                    <a:pt x="660749" y="1028222"/>
                    <a:pt x="667226" y="1030032"/>
                  </a:cubicBezTo>
                  <a:cubicBezTo>
                    <a:pt x="667988" y="1035080"/>
                    <a:pt x="664369" y="1035651"/>
                    <a:pt x="665607" y="1041176"/>
                  </a:cubicBezTo>
                  <a:cubicBezTo>
                    <a:pt x="660749" y="1042319"/>
                    <a:pt x="659797" y="1039557"/>
                    <a:pt x="656082" y="1039557"/>
                  </a:cubicBezTo>
                  <a:cubicBezTo>
                    <a:pt x="655320" y="1042890"/>
                    <a:pt x="658368" y="1042605"/>
                    <a:pt x="660845" y="1042700"/>
                  </a:cubicBezTo>
                  <a:cubicBezTo>
                    <a:pt x="658463" y="1045653"/>
                    <a:pt x="655796" y="1048224"/>
                    <a:pt x="652939" y="1050606"/>
                  </a:cubicBezTo>
                  <a:cubicBezTo>
                    <a:pt x="654272" y="1055273"/>
                    <a:pt x="655320" y="1046891"/>
                    <a:pt x="659321" y="1048986"/>
                  </a:cubicBezTo>
                  <a:cubicBezTo>
                    <a:pt x="659892" y="1052701"/>
                    <a:pt x="660368" y="1056416"/>
                    <a:pt x="665702" y="1055273"/>
                  </a:cubicBezTo>
                  <a:cubicBezTo>
                    <a:pt x="664559" y="1060131"/>
                    <a:pt x="667322" y="1061083"/>
                    <a:pt x="667322" y="1064798"/>
                  </a:cubicBezTo>
                  <a:cubicBezTo>
                    <a:pt x="663607" y="1065274"/>
                    <a:pt x="661226" y="1064512"/>
                    <a:pt x="659416" y="1063179"/>
                  </a:cubicBezTo>
                  <a:cubicBezTo>
                    <a:pt x="659416" y="1066322"/>
                    <a:pt x="659416" y="1069560"/>
                    <a:pt x="659416" y="1072704"/>
                  </a:cubicBezTo>
                  <a:cubicBezTo>
                    <a:pt x="661607" y="1076323"/>
                    <a:pt x="665988" y="1077847"/>
                    <a:pt x="668941" y="1080609"/>
                  </a:cubicBezTo>
                  <a:cubicBezTo>
                    <a:pt x="666845" y="1084324"/>
                    <a:pt x="668274" y="1091563"/>
                    <a:pt x="665798" y="1094897"/>
                  </a:cubicBezTo>
                  <a:cubicBezTo>
                    <a:pt x="661321" y="1096230"/>
                    <a:pt x="661702" y="1092611"/>
                    <a:pt x="657892" y="1093278"/>
                  </a:cubicBezTo>
                  <a:cubicBezTo>
                    <a:pt x="656844" y="1100136"/>
                    <a:pt x="665226" y="1097564"/>
                    <a:pt x="670560" y="1098040"/>
                  </a:cubicBezTo>
                  <a:cubicBezTo>
                    <a:pt x="670274" y="1111185"/>
                    <a:pt x="676561" y="1116709"/>
                    <a:pt x="680085" y="1132902"/>
                  </a:cubicBezTo>
                  <a:cubicBezTo>
                    <a:pt x="675799" y="1133949"/>
                    <a:pt x="677037" y="1129663"/>
                    <a:pt x="675323" y="1128139"/>
                  </a:cubicBezTo>
                  <a:cubicBezTo>
                    <a:pt x="670370" y="1132711"/>
                    <a:pt x="673989" y="1141188"/>
                    <a:pt x="668941" y="1145570"/>
                  </a:cubicBezTo>
                  <a:cubicBezTo>
                    <a:pt x="672656" y="1152142"/>
                    <a:pt x="670465" y="1155476"/>
                    <a:pt x="672084" y="1164620"/>
                  </a:cubicBezTo>
                  <a:cubicBezTo>
                    <a:pt x="668941" y="1164620"/>
                    <a:pt x="670084" y="1168906"/>
                    <a:pt x="665702" y="1167858"/>
                  </a:cubicBezTo>
                  <a:cubicBezTo>
                    <a:pt x="665798" y="1165572"/>
                    <a:pt x="665988" y="1163382"/>
                    <a:pt x="664083" y="1163096"/>
                  </a:cubicBezTo>
                  <a:cubicBezTo>
                    <a:pt x="658368" y="1167477"/>
                    <a:pt x="667131" y="1176621"/>
                    <a:pt x="656177" y="1175764"/>
                  </a:cubicBezTo>
                  <a:cubicBezTo>
                    <a:pt x="661892" y="1167858"/>
                    <a:pt x="649224" y="1149761"/>
                    <a:pt x="656177" y="1136140"/>
                  </a:cubicBezTo>
                  <a:cubicBezTo>
                    <a:pt x="656177" y="1134616"/>
                    <a:pt x="654272" y="1134902"/>
                    <a:pt x="653034" y="1134521"/>
                  </a:cubicBezTo>
                  <a:cubicBezTo>
                    <a:pt x="659225" y="1124615"/>
                    <a:pt x="656749" y="1111851"/>
                    <a:pt x="665702" y="1107565"/>
                  </a:cubicBezTo>
                  <a:cubicBezTo>
                    <a:pt x="664083" y="1105374"/>
                    <a:pt x="660368" y="1105565"/>
                    <a:pt x="659321" y="1102803"/>
                  </a:cubicBezTo>
                  <a:cubicBezTo>
                    <a:pt x="655606" y="1104422"/>
                    <a:pt x="659321" y="1113375"/>
                    <a:pt x="652939" y="1112328"/>
                  </a:cubicBezTo>
                  <a:cubicBezTo>
                    <a:pt x="655701" y="1103184"/>
                    <a:pt x="644366" y="1097373"/>
                    <a:pt x="641795" y="1088515"/>
                  </a:cubicBezTo>
                  <a:cubicBezTo>
                    <a:pt x="647891" y="1087467"/>
                    <a:pt x="647414" y="1088515"/>
                    <a:pt x="651320" y="1086896"/>
                  </a:cubicBezTo>
                  <a:cubicBezTo>
                    <a:pt x="647509" y="1080038"/>
                    <a:pt x="648367" y="1074894"/>
                    <a:pt x="654463" y="1071084"/>
                  </a:cubicBezTo>
                  <a:cubicBezTo>
                    <a:pt x="654082" y="1068798"/>
                    <a:pt x="649700" y="1070513"/>
                    <a:pt x="649700" y="1067941"/>
                  </a:cubicBezTo>
                  <a:cubicBezTo>
                    <a:pt x="646652" y="1068608"/>
                    <a:pt x="648462" y="1074037"/>
                    <a:pt x="643319" y="1072704"/>
                  </a:cubicBezTo>
                  <a:cubicBezTo>
                    <a:pt x="642366" y="1066512"/>
                    <a:pt x="641985" y="1066131"/>
                    <a:pt x="644938" y="1061559"/>
                  </a:cubicBezTo>
                  <a:cubicBezTo>
                    <a:pt x="647509" y="1061559"/>
                    <a:pt x="650272" y="1061559"/>
                    <a:pt x="652844" y="1061559"/>
                  </a:cubicBezTo>
                  <a:cubicBezTo>
                    <a:pt x="647319" y="1056987"/>
                    <a:pt x="647795" y="1056130"/>
                    <a:pt x="644938" y="1048891"/>
                  </a:cubicBezTo>
                  <a:cubicBezTo>
                    <a:pt x="639985" y="1048129"/>
                    <a:pt x="644366" y="1056702"/>
                    <a:pt x="638556" y="1055178"/>
                  </a:cubicBezTo>
                  <a:cubicBezTo>
                    <a:pt x="635984" y="1053082"/>
                    <a:pt x="639128" y="1049463"/>
                    <a:pt x="640175" y="1046129"/>
                  </a:cubicBezTo>
                  <a:close/>
                  <a:moveTo>
                    <a:pt x="655987" y="954213"/>
                  </a:moveTo>
                  <a:cubicBezTo>
                    <a:pt x="655987" y="951546"/>
                    <a:pt x="655987" y="948974"/>
                    <a:pt x="655987" y="946307"/>
                  </a:cubicBezTo>
                  <a:cubicBezTo>
                    <a:pt x="660178" y="946878"/>
                    <a:pt x="663416" y="954689"/>
                    <a:pt x="655987" y="954213"/>
                  </a:cubicBezTo>
                  <a:close/>
                  <a:moveTo>
                    <a:pt x="640175" y="1271205"/>
                  </a:moveTo>
                  <a:cubicBezTo>
                    <a:pt x="643890" y="1271681"/>
                    <a:pt x="643700" y="1276158"/>
                    <a:pt x="646557" y="1277491"/>
                  </a:cubicBezTo>
                  <a:cubicBezTo>
                    <a:pt x="644462" y="1281492"/>
                    <a:pt x="638842" y="1275872"/>
                    <a:pt x="640175" y="1271205"/>
                  </a:cubicBezTo>
                  <a:close/>
                  <a:moveTo>
                    <a:pt x="963263" y="831531"/>
                  </a:moveTo>
                  <a:cubicBezTo>
                    <a:pt x="966978" y="833245"/>
                    <a:pt x="968312" y="837341"/>
                    <a:pt x="970026" y="841056"/>
                  </a:cubicBezTo>
                  <a:cubicBezTo>
                    <a:pt x="963930" y="841722"/>
                    <a:pt x="965835" y="834293"/>
                    <a:pt x="963263" y="831531"/>
                  </a:cubicBezTo>
                  <a:close/>
                  <a:moveTo>
                    <a:pt x="976789" y="845056"/>
                  </a:moveTo>
                  <a:cubicBezTo>
                    <a:pt x="973455" y="845247"/>
                    <a:pt x="971169" y="844389"/>
                    <a:pt x="970026" y="842389"/>
                  </a:cubicBezTo>
                  <a:cubicBezTo>
                    <a:pt x="973360" y="842580"/>
                    <a:pt x="974217" y="840294"/>
                    <a:pt x="976789" y="839627"/>
                  </a:cubicBezTo>
                  <a:cubicBezTo>
                    <a:pt x="976789" y="841437"/>
                    <a:pt x="976789" y="843246"/>
                    <a:pt x="976789" y="845056"/>
                  </a:cubicBezTo>
                  <a:close/>
                  <a:moveTo>
                    <a:pt x="976789" y="824673"/>
                  </a:moveTo>
                  <a:cubicBezTo>
                    <a:pt x="972598" y="822577"/>
                    <a:pt x="967454" y="821339"/>
                    <a:pt x="963263" y="819243"/>
                  </a:cubicBezTo>
                  <a:cubicBezTo>
                    <a:pt x="968597" y="818862"/>
                    <a:pt x="967645" y="817529"/>
                    <a:pt x="971359" y="813814"/>
                  </a:cubicBezTo>
                  <a:cubicBezTo>
                    <a:pt x="970312" y="821720"/>
                    <a:pt x="976122" y="818481"/>
                    <a:pt x="979551" y="822006"/>
                  </a:cubicBezTo>
                  <a:cubicBezTo>
                    <a:pt x="978027" y="822291"/>
                    <a:pt x="977456" y="823530"/>
                    <a:pt x="976789" y="824673"/>
                  </a:cubicBezTo>
                  <a:close/>
                  <a:moveTo>
                    <a:pt x="974122" y="444625"/>
                  </a:moveTo>
                  <a:cubicBezTo>
                    <a:pt x="978503" y="444816"/>
                    <a:pt x="980218" y="447578"/>
                    <a:pt x="983647" y="448721"/>
                  </a:cubicBezTo>
                  <a:cubicBezTo>
                    <a:pt x="981075" y="450816"/>
                    <a:pt x="972884" y="450340"/>
                    <a:pt x="974122" y="444625"/>
                  </a:cubicBezTo>
                  <a:close/>
                  <a:moveTo>
                    <a:pt x="986314" y="413383"/>
                  </a:moveTo>
                  <a:cubicBezTo>
                    <a:pt x="983171" y="418717"/>
                    <a:pt x="988886" y="417574"/>
                    <a:pt x="989076" y="422908"/>
                  </a:cubicBezTo>
                  <a:cubicBezTo>
                    <a:pt x="983361" y="421289"/>
                    <a:pt x="982980" y="423670"/>
                    <a:pt x="978218" y="425575"/>
                  </a:cubicBezTo>
                  <a:cubicBezTo>
                    <a:pt x="981551" y="429004"/>
                    <a:pt x="984980" y="432338"/>
                    <a:pt x="986314" y="437767"/>
                  </a:cubicBezTo>
                  <a:cubicBezTo>
                    <a:pt x="981266" y="439196"/>
                    <a:pt x="984218" y="432719"/>
                    <a:pt x="979551" y="433671"/>
                  </a:cubicBezTo>
                  <a:cubicBezTo>
                    <a:pt x="976884" y="439577"/>
                    <a:pt x="968216" y="436338"/>
                    <a:pt x="974122" y="441863"/>
                  </a:cubicBezTo>
                  <a:cubicBezTo>
                    <a:pt x="970979" y="442339"/>
                    <a:pt x="971645" y="446625"/>
                    <a:pt x="967359" y="445959"/>
                  </a:cubicBezTo>
                  <a:cubicBezTo>
                    <a:pt x="967264" y="441577"/>
                    <a:pt x="962692" y="441577"/>
                    <a:pt x="960596" y="439196"/>
                  </a:cubicBezTo>
                  <a:cubicBezTo>
                    <a:pt x="964121" y="438720"/>
                    <a:pt x="965454" y="435957"/>
                    <a:pt x="964692" y="431004"/>
                  </a:cubicBezTo>
                  <a:cubicBezTo>
                    <a:pt x="961358" y="431195"/>
                    <a:pt x="958120" y="431290"/>
                    <a:pt x="957929" y="428242"/>
                  </a:cubicBezTo>
                  <a:cubicBezTo>
                    <a:pt x="962692" y="430623"/>
                    <a:pt x="961263" y="427385"/>
                    <a:pt x="966121" y="426909"/>
                  </a:cubicBezTo>
                  <a:cubicBezTo>
                    <a:pt x="966311" y="428909"/>
                    <a:pt x="965645" y="431862"/>
                    <a:pt x="967454" y="432338"/>
                  </a:cubicBezTo>
                  <a:cubicBezTo>
                    <a:pt x="967645" y="430719"/>
                    <a:pt x="967835" y="429099"/>
                    <a:pt x="970217" y="429576"/>
                  </a:cubicBezTo>
                  <a:cubicBezTo>
                    <a:pt x="971550" y="432147"/>
                    <a:pt x="966121" y="434148"/>
                    <a:pt x="970217" y="435005"/>
                  </a:cubicBezTo>
                  <a:cubicBezTo>
                    <a:pt x="975455" y="435005"/>
                    <a:pt x="976694" y="427099"/>
                    <a:pt x="972884" y="425480"/>
                  </a:cubicBezTo>
                  <a:cubicBezTo>
                    <a:pt x="968788" y="426432"/>
                    <a:pt x="968883" y="423099"/>
                    <a:pt x="964787" y="424146"/>
                  </a:cubicBezTo>
                  <a:cubicBezTo>
                    <a:pt x="966597" y="418241"/>
                    <a:pt x="961549" y="419193"/>
                    <a:pt x="960692" y="415955"/>
                  </a:cubicBezTo>
                  <a:cubicBezTo>
                    <a:pt x="971836" y="416431"/>
                    <a:pt x="953262" y="406906"/>
                    <a:pt x="964787" y="406430"/>
                  </a:cubicBezTo>
                  <a:cubicBezTo>
                    <a:pt x="965549" y="408430"/>
                    <a:pt x="963168" y="413478"/>
                    <a:pt x="966216" y="413193"/>
                  </a:cubicBezTo>
                  <a:cubicBezTo>
                    <a:pt x="968978" y="412335"/>
                    <a:pt x="966597" y="406335"/>
                    <a:pt x="971645" y="407763"/>
                  </a:cubicBezTo>
                  <a:cubicBezTo>
                    <a:pt x="974693" y="409764"/>
                    <a:pt x="969931" y="411097"/>
                    <a:pt x="972979" y="411859"/>
                  </a:cubicBezTo>
                  <a:cubicBezTo>
                    <a:pt x="972979" y="409573"/>
                    <a:pt x="976789" y="411097"/>
                    <a:pt x="977075" y="409192"/>
                  </a:cubicBezTo>
                  <a:cubicBezTo>
                    <a:pt x="975551" y="404811"/>
                    <a:pt x="971074" y="403382"/>
                    <a:pt x="970312" y="398334"/>
                  </a:cubicBezTo>
                  <a:cubicBezTo>
                    <a:pt x="977741" y="400715"/>
                    <a:pt x="977075" y="398429"/>
                    <a:pt x="986600" y="401096"/>
                  </a:cubicBezTo>
                  <a:cubicBezTo>
                    <a:pt x="985457" y="405763"/>
                    <a:pt x="988695" y="405763"/>
                    <a:pt x="990695" y="403858"/>
                  </a:cubicBezTo>
                  <a:cubicBezTo>
                    <a:pt x="990409" y="410335"/>
                    <a:pt x="992410" y="416050"/>
                    <a:pt x="997458" y="413383"/>
                  </a:cubicBezTo>
                  <a:cubicBezTo>
                    <a:pt x="997363" y="415288"/>
                    <a:pt x="998125" y="416336"/>
                    <a:pt x="998792" y="417479"/>
                  </a:cubicBezTo>
                  <a:cubicBezTo>
                    <a:pt x="994220" y="420717"/>
                    <a:pt x="993172" y="411764"/>
                    <a:pt x="986314" y="413383"/>
                  </a:cubicBezTo>
                  <a:close/>
                  <a:moveTo>
                    <a:pt x="1236250" y="2639281"/>
                  </a:moveTo>
                  <a:cubicBezTo>
                    <a:pt x="1233583" y="2639852"/>
                    <a:pt x="1232916" y="2638423"/>
                    <a:pt x="1231297" y="2638042"/>
                  </a:cubicBezTo>
                  <a:cubicBezTo>
                    <a:pt x="1231583" y="2635851"/>
                    <a:pt x="1233392" y="2635185"/>
                    <a:pt x="1236250" y="2635566"/>
                  </a:cubicBezTo>
                  <a:cubicBezTo>
                    <a:pt x="1236250" y="2636804"/>
                    <a:pt x="1236250" y="2638042"/>
                    <a:pt x="1236250" y="2639281"/>
                  </a:cubicBezTo>
                  <a:close/>
                  <a:moveTo>
                    <a:pt x="1238726" y="2837591"/>
                  </a:moveTo>
                  <a:cubicBezTo>
                    <a:pt x="1243394" y="2836543"/>
                    <a:pt x="1241012" y="2845211"/>
                    <a:pt x="1239965" y="2846259"/>
                  </a:cubicBezTo>
                  <a:cubicBezTo>
                    <a:pt x="1239012" y="2845592"/>
                    <a:pt x="1237964" y="2844925"/>
                    <a:pt x="1236250" y="2845021"/>
                  </a:cubicBezTo>
                  <a:cubicBezTo>
                    <a:pt x="1236059" y="2841496"/>
                    <a:pt x="1240441" y="2842639"/>
                    <a:pt x="1238726" y="2837591"/>
                  </a:cubicBezTo>
                  <a:close/>
                  <a:moveTo>
                    <a:pt x="1235012" y="2857403"/>
                  </a:moveTo>
                  <a:cubicBezTo>
                    <a:pt x="1235488" y="2855784"/>
                    <a:pt x="1237202" y="2855498"/>
                    <a:pt x="1237488" y="2853688"/>
                  </a:cubicBezTo>
                  <a:cubicBezTo>
                    <a:pt x="1241298" y="2852736"/>
                    <a:pt x="1239869" y="2857117"/>
                    <a:pt x="1243679" y="2856165"/>
                  </a:cubicBezTo>
                  <a:cubicBezTo>
                    <a:pt x="1242060" y="2862832"/>
                    <a:pt x="1238345" y="2853688"/>
                    <a:pt x="1235012" y="2857403"/>
                  </a:cubicBezTo>
                  <a:close/>
                  <a:moveTo>
                    <a:pt x="1289495" y="2204178"/>
                  </a:moveTo>
                  <a:cubicBezTo>
                    <a:pt x="1292828" y="2203226"/>
                    <a:pt x="1291971" y="2206655"/>
                    <a:pt x="1294448" y="2206655"/>
                  </a:cubicBezTo>
                  <a:cubicBezTo>
                    <a:pt x="1294067" y="2210084"/>
                    <a:pt x="1290733" y="2213989"/>
                    <a:pt x="1288256" y="2211608"/>
                  </a:cubicBezTo>
                  <a:cubicBezTo>
                    <a:pt x="1288256" y="2208750"/>
                    <a:pt x="1290447" y="2207988"/>
                    <a:pt x="1289495" y="2204178"/>
                  </a:cubicBezTo>
                  <a:close/>
                  <a:moveTo>
                    <a:pt x="1291971" y="2186843"/>
                  </a:moveTo>
                  <a:cubicBezTo>
                    <a:pt x="1292447" y="2185795"/>
                    <a:pt x="1292543" y="2178556"/>
                    <a:pt x="1293209" y="2175699"/>
                  </a:cubicBezTo>
                  <a:cubicBezTo>
                    <a:pt x="1295114" y="2177508"/>
                    <a:pt x="1295781" y="2180557"/>
                    <a:pt x="1295686" y="2184366"/>
                  </a:cubicBezTo>
                  <a:cubicBezTo>
                    <a:pt x="1293590" y="2184271"/>
                    <a:pt x="1292543" y="2185319"/>
                    <a:pt x="1291971" y="2186843"/>
                  </a:cubicBezTo>
                  <a:close/>
                  <a:moveTo>
                    <a:pt x="1284542" y="2331813"/>
                  </a:moveTo>
                  <a:cubicBezTo>
                    <a:pt x="1281303" y="2330194"/>
                    <a:pt x="1281589" y="2324860"/>
                    <a:pt x="1279589" y="2321907"/>
                  </a:cubicBezTo>
                  <a:cubicBezTo>
                    <a:pt x="1282637" y="2321812"/>
                    <a:pt x="1283399" y="2319526"/>
                    <a:pt x="1285780" y="2321907"/>
                  </a:cubicBezTo>
                  <a:cubicBezTo>
                    <a:pt x="1283780" y="2324955"/>
                    <a:pt x="1282637" y="2328003"/>
                    <a:pt x="1284542" y="2331813"/>
                  </a:cubicBezTo>
                  <a:close/>
                  <a:moveTo>
                    <a:pt x="1278350" y="2551269"/>
                  </a:moveTo>
                  <a:cubicBezTo>
                    <a:pt x="1280922" y="2550793"/>
                    <a:pt x="1281684" y="2552127"/>
                    <a:pt x="1283303" y="2552508"/>
                  </a:cubicBezTo>
                  <a:cubicBezTo>
                    <a:pt x="1281684" y="2555080"/>
                    <a:pt x="1279208" y="2556699"/>
                    <a:pt x="1275874" y="2557461"/>
                  </a:cubicBezTo>
                  <a:cubicBezTo>
                    <a:pt x="1276064" y="2553270"/>
                    <a:pt x="1281303" y="2557651"/>
                    <a:pt x="1278350" y="2551269"/>
                  </a:cubicBezTo>
                  <a:close/>
                  <a:moveTo>
                    <a:pt x="1278350" y="2540125"/>
                  </a:moveTo>
                  <a:cubicBezTo>
                    <a:pt x="1282541" y="2538220"/>
                    <a:pt x="1281112" y="2535553"/>
                    <a:pt x="1282065" y="2532696"/>
                  </a:cubicBezTo>
                  <a:cubicBezTo>
                    <a:pt x="1287208" y="2534220"/>
                    <a:pt x="1283113" y="2540982"/>
                    <a:pt x="1278350" y="2540125"/>
                  </a:cubicBezTo>
                  <a:close/>
                  <a:moveTo>
                    <a:pt x="1282065" y="2365341"/>
                  </a:moveTo>
                  <a:cubicBezTo>
                    <a:pt x="1275302" y="2363913"/>
                    <a:pt x="1280922" y="2356864"/>
                    <a:pt x="1278350" y="2350482"/>
                  </a:cubicBezTo>
                  <a:cubicBezTo>
                    <a:pt x="1286923" y="2352864"/>
                    <a:pt x="1279779" y="2359722"/>
                    <a:pt x="1282065" y="2365341"/>
                  </a:cubicBezTo>
                  <a:close/>
                  <a:moveTo>
                    <a:pt x="1283303" y="2334385"/>
                  </a:moveTo>
                  <a:cubicBezTo>
                    <a:pt x="1286351" y="2337338"/>
                    <a:pt x="1281398" y="2336671"/>
                    <a:pt x="1282065" y="2340576"/>
                  </a:cubicBezTo>
                  <a:cubicBezTo>
                    <a:pt x="1278350" y="2340386"/>
                    <a:pt x="1278731" y="2333147"/>
                    <a:pt x="1283303" y="2334385"/>
                  </a:cubicBezTo>
                  <a:close/>
                  <a:moveTo>
                    <a:pt x="1282065" y="2308287"/>
                  </a:moveTo>
                  <a:cubicBezTo>
                    <a:pt x="1283589" y="2310858"/>
                    <a:pt x="1285018" y="2317336"/>
                    <a:pt x="1283303" y="2319431"/>
                  </a:cubicBezTo>
                  <a:cubicBezTo>
                    <a:pt x="1278827" y="2318669"/>
                    <a:pt x="1281208" y="2311144"/>
                    <a:pt x="1282065" y="2308287"/>
                  </a:cubicBezTo>
                  <a:close/>
                  <a:moveTo>
                    <a:pt x="1282065" y="2290951"/>
                  </a:moveTo>
                  <a:cubicBezTo>
                    <a:pt x="1283113" y="2290284"/>
                    <a:pt x="1284065" y="2289618"/>
                    <a:pt x="1285780" y="2289713"/>
                  </a:cubicBezTo>
                  <a:cubicBezTo>
                    <a:pt x="1286828" y="2291142"/>
                    <a:pt x="1287399" y="2293047"/>
                    <a:pt x="1287018" y="2295904"/>
                  </a:cubicBezTo>
                  <a:cubicBezTo>
                    <a:pt x="1285208" y="2294475"/>
                    <a:pt x="1281494" y="2294857"/>
                    <a:pt x="1282065" y="2290951"/>
                  </a:cubicBezTo>
                  <a:close/>
                  <a:moveTo>
                    <a:pt x="1241203" y="2387630"/>
                  </a:moveTo>
                  <a:cubicBezTo>
                    <a:pt x="1240536" y="2387630"/>
                    <a:pt x="1239965" y="2387630"/>
                    <a:pt x="1239298" y="2387630"/>
                  </a:cubicBezTo>
                  <a:cubicBezTo>
                    <a:pt x="1239774" y="2386201"/>
                    <a:pt x="1240155" y="2384868"/>
                    <a:pt x="1240631" y="2383534"/>
                  </a:cubicBezTo>
                  <a:cubicBezTo>
                    <a:pt x="1241584" y="2384106"/>
                    <a:pt x="1242155" y="2385058"/>
                    <a:pt x="1241203" y="2387630"/>
                  </a:cubicBezTo>
                  <a:close/>
                  <a:moveTo>
                    <a:pt x="1139762" y="1479040"/>
                  </a:moveTo>
                  <a:cubicBezTo>
                    <a:pt x="1141476" y="1476564"/>
                    <a:pt x="1140428" y="1474087"/>
                    <a:pt x="1141095" y="1468182"/>
                  </a:cubicBezTo>
                  <a:cubicBezTo>
                    <a:pt x="1144143" y="1467896"/>
                    <a:pt x="1146429" y="1468182"/>
                    <a:pt x="1148620" y="1468753"/>
                  </a:cubicBezTo>
                  <a:cubicBezTo>
                    <a:pt x="1148525" y="1468848"/>
                    <a:pt x="1148334" y="1468848"/>
                    <a:pt x="1148239" y="1469039"/>
                  </a:cubicBezTo>
                  <a:cubicBezTo>
                    <a:pt x="1154811" y="1472754"/>
                    <a:pt x="1148810" y="1477516"/>
                    <a:pt x="1149477" y="1482660"/>
                  </a:cubicBezTo>
                  <a:cubicBezTo>
                    <a:pt x="1150715" y="1482660"/>
                    <a:pt x="1151954" y="1482660"/>
                    <a:pt x="1153192" y="1482660"/>
                  </a:cubicBezTo>
                  <a:cubicBezTo>
                    <a:pt x="1149287" y="1476754"/>
                    <a:pt x="1154430" y="1476183"/>
                    <a:pt x="1156335" y="1472849"/>
                  </a:cubicBezTo>
                  <a:cubicBezTo>
                    <a:pt x="1157192" y="1473516"/>
                    <a:pt x="1157954" y="1474278"/>
                    <a:pt x="1158716" y="1474944"/>
                  </a:cubicBezTo>
                  <a:cubicBezTo>
                    <a:pt x="1155954" y="1478183"/>
                    <a:pt x="1155383" y="1482469"/>
                    <a:pt x="1153382" y="1485898"/>
                  </a:cubicBezTo>
                  <a:cubicBezTo>
                    <a:pt x="1152906" y="1485612"/>
                    <a:pt x="1152525" y="1485327"/>
                    <a:pt x="1151954" y="1485231"/>
                  </a:cubicBezTo>
                  <a:cubicBezTo>
                    <a:pt x="1151954" y="1486374"/>
                    <a:pt x="1152049" y="1487136"/>
                    <a:pt x="1152144" y="1487708"/>
                  </a:cubicBezTo>
                  <a:cubicBezTo>
                    <a:pt x="1150525" y="1489613"/>
                    <a:pt x="1148048" y="1491042"/>
                    <a:pt x="1143762" y="1491327"/>
                  </a:cubicBezTo>
                  <a:cubicBezTo>
                    <a:pt x="1144810" y="1487136"/>
                    <a:pt x="1140047" y="1488660"/>
                    <a:pt x="1141095" y="1484565"/>
                  </a:cubicBezTo>
                  <a:cubicBezTo>
                    <a:pt x="1143095" y="1484374"/>
                    <a:pt x="1146048" y="1485041"/>
                    <a:pt x="1146524" y="1483231"/>
                  </a:cubicBezTo>
                  <a:cubicBezTo>
                    <a:pt x="1142238" y="1483803"/>
                    <a:pt x="1141000" y="1481421"/>
                    <a:pt x="1139762" y="1479040"/>
                  </a:cubicBezTo>
                  <a:close/>
                  <a:moveTo>
                    <a:pt x="1116616" y="1332450"/>
                  </a:moveTo>
                  <a:cubicBezTo>
                    <a:pt x="1120807" y="1331498"/>
                    <a:pt x="1119188" y="1336165"/>
                    <a:pt x="1123379" y="1335213"/>
                  </a:cubicBezTo>
                  <a:cubicBezTo>
                    <a:pt x="1122331" y="1330736"/>
                    <a:pt x="1126046" y="1333117"/>
                    <a:pt x="1126141" y="1335213"/>
                  </a:cubicBezTo>
                  <a:cubicBezTo>
                    <a:pt x="1125093" y="1335498"/>
                    <a:pt x="1123474" y="1335213"/>
                    <a:pt x="1123379" y="1336546"/>
                  </a:cubicBezTo>
                  <a:cubicBezTo>
                    <a:pt x="1123474" y="1338261"/>
                    <a:pt x="1125093" y="1338451"/>
                    <a:pt x="1124712" y="1340642"/>
                  </a:cubicBezTo>
                  <a:cubicBezTo>
                    <a:pt x="1122426" y="1340642"/>
                    <a:pt x="1120140" y="1340642"/>
                    <a:pt x="1117949" y="1340642"/>
                  </a:cubicBezTo>
                  <a:cubicBezTo>
                    <a:pt x="1118997" y="1336451"/>
                    <a:pt x="1115663" y="1336546"/>
                    <a:pt x="1116616" y="1332450"/>
                  </a:cubicBezTo>
                  <a:close/>
                  <a:moveTo>
                    <a:pt x="1130522" y="510157"/>
                  </a:moveTo>
                  <a:cubicBezTo>
                    <a:pt x="1126046" y="495393"/>
                    <a:pt x="1121759" y="476820"/>
                    <a:pt x="1121474" y="460151"/>
                  </a:cubicBezTo>
                  <a:cubicBezTo>
                    <a:pt x="1124426" y="477677"/>
                    <a:pt x="1127189" y="494250"/>
                    <a:pt x="1130522" y="510157"/>
                  </a:cubicBezTo>
                  <a:close/>
                  <a:moveTo>
                    <a:pt x="1157383" y="1408460"/>
                  </a:moveTo>
                  <a:cubicBezTo>
                    <a:pt x="1150715" y="1408841"/>
                    <a:pt x="1150620" y="1402554"/>
                    <a:pt x="1149287" y="1397601"/>
                  </a:cubicBezTo>
                  <a:cubicBezTo>
                    <a:pt x="1151954" y="1397601"/>
                    <a:pt x="1154716" y="1397601"/>
                    <a:pt x="1157383" y="1397601"/>
                  </a:cubicBezTo>
                  <a:cubicBezTo>
                    <a:pt x="1158431" y="1402554"/>
                    <a:pt x="1154049" y="1405126"/>
                    <a:pt x="1157383" y="1408460"/>
                  </a:cubicBezTo>
                  <a:close/>
                  <a:moveTo>
                    <a:pt x="1165574" y="1249678"/>
                  </a:moveTo>
                  <a:cubicBezTo>
                    <a:pt x="1165574" y="1249678"/>
                    <a:pt x="1165670" y="1249678"/>
                    <a:pt x="1165670" y="1249678"/>
                  </a:cubicBezTo>
                  <a:cubicBezTo>
                    <a:pt x="1165670" y="1249773"/>
                    <a:pt x="1165670" y="1250059"/>
                    <a:pt x="1165670" y="1250154"/>
                  </a:cubicBezTo>
                  <a:cubicBezTo>
                    <a:pt x="1165670" y="1249964"/>
                    <a:pt x="1165479" y="1249869"/>
                    <a:pt x="1165574" y="1249678"/>
                  </a:cubicBezTo>
                  <a:close/>
                  <a:moveTo>
                    <a:pt x="1169575" y="1245582"/>
                  </a:moveTo>
                  <a:cubicBezTo>
                    <a:pt x="1167194" y="1246440"/>
                    <a:pt x="1166432" y="1245678"/>
                    <a:pt x="1165860" y="1244725"/>
                  </a:cubicBezTo>
                  <a:cubicBezTo>
                    <a:pt x="1167670" y="1244535"/>
                    <a:pt x="1168718" y="1243582"/>
                    <a:pt x="1169480" y="1244058"/>
                  </a:cubicBezTo>
                  <a:cubicBezTo>
                    <a:pt x="1169575" y="1244535"/>
                    <a:pt x="1169575" y="1245106"/>
                    <a:pt x="1169575" y="1245582"/>
                  </a:cubicBezTo>
                  <a:close/>
                  <a:moveTo>
                    <a:pt x="1160336" y="1223103"/>
                  </a:moveTo>
                  <a:cubicBezTo>
                    <a:pt x="1160240" y="1222913"/>
                    <a:pt x="1160145" y="1222722"/>
                    <a:pt x="1160050" y="1222532"/>
                  </a:cubicBezTo>
                  <a:cubicBezTo>
                    <a:pt x="1160526" y="1222437"/>
                    <a:pt x="1160812" y="1222246"/>
                    <a:pt x="1161098" y="1222056"/>
                  </a:cubicBezTo>
                  <a:cubicBezTo>
                    <a:pt x="1160907" y="1222437"/>
                    <a:pt x="1160717" y="1222818"/>
                    <a:pt x="1160336" y="1223103"/>
                  </a:cubicBezTo>
                  <a:close/>
                  <a:moveTo>
                    <a:pt x="1149191" y="1226532"/>
                  </a:moveTo>
                  <a:cubicBezTo>
                    <a:pt x="1149191" y="1225675"/>
                    <a:pt x="1149191" y="1224723"/>
                    <a:pt x="1149191" y="1223770"/>
                  </a:cubicBezTo>
                  <a:cubicBezTo>
                    <a:pt x="1150906" y="1223675"/>
                    <a:pt x="1151096" y="1222056"/>
                    <a:pt x="1153287" y="1222437"/>
                  </a:cubicBezTo>
                  <a:cubicBezTo>
                    <a:pt x="1153192" y="1223865"/>
                    <a:pt x="1153382" y="1225104"/>
                    <a:pt x="1153763" y="1226056"/>
                  </a:cubicBezTo>
                  <a:cubicBezTo>
                    <a:pt x="1153478" y="1226437"/>
                    <a:pt x="1153478" y="1227009"/>
                    <a:pt x="1153668" y="1227771"/>
                  </a:cubicBezTo>
                  <a:cubicBezTo>
                    <a:pt x="1151954" y="1227675"/>
                    <a:pt x="1151287" y="1226437"/>
                    <a:pt x="1149191" y="1226532"/>
                  </a:cubicBezTo>
                  <a:close/>
                  <a:moveTo>
                    <a:pt x="1229487" y="1398363"/>
                  </a:moveTo>
                  <a:cubicBezTo>
                    <a:pt x="1229868" y="1398078"/>
                    <a:pt x="1230249" y="1397792"/>
                    <a:pt x="1230630" y="1397506"/>
                  </a:cubicBezTo>
                  <a:cubicBezTo>
                    <a:pt x="1231297" y="1397792"/>
                    <a:pt x="1231202" y="1398173"/>
                    <a:pt x="1229487" y="1398363"/>
                  </a:cubicBezTo>
                  <a:close/>
                  <a:moveTo>
                    <a:pt x="1198626" y="1539333"/>
                  </a:moveTo>
                  <a:cubicBezTo>
                    <a:pt x="1197959" y="1535333"/>
                    <a:pt x="1196626" y="1532571"/>
                    <a:pt x="1197769" y="1528570"/>
                  </a:cubicBezTo>
                  <a:cubicBezTo>
                    <a:pt x="1196912" y="1528570"/>
                    <a:pt x="1196245" y="1528665"/>
                    <a:pt x="1195673" y="1528951"/>
                  </a:cubicBezTo>
                  <a:cubicBezTo>
                    <a:pt x="1195578" y="1528570"/>
                    <a:pt x="1195483" y="1528284"/>
                    <a:pt x="1195387" y="1527999"/>
                  </a:cubicBezTo>
                  <a:cubicBezTo>
                    <a:pt x="1197864" y="1525617"/>
                    <a:pt x="1205103" y="1526189"/>
                    <a:pt x="1206246" y="1529332"/>
                  </a:cubicBezTo>
                  <a:cubicBezTo>
                    <a:pt x="1202817" y="1535238"/>
                    <a:pt x="1200436" y="1534190"/>
                    <a:pt x="1203579" y="1541524"/>
                  </a:cubicBezTo>
                  <a:cubicBezTo>
                    <a:pt x="1201007" y="1541619"/>
                    <a:pt x="1199579" y="1540762"/>
                    <a:pt x="1198626" y="1539333"/>
                  </a:cubicBezTo>
                  <a:close/>
                  <a:moveTo>
                    <a:pt x="1194054" y="1370455"/>
                  </a:moveTo>
                  <a:cubicBezTo>
                    <a:pt x="1195769" y="1369312"/>
                    <a:pt x="1198150" y="1368645"/>
                    <a:pt x="1200626" y="1368455"/>
                  </a:cubicBezTo>
                  <a:cubicBezTo>
                    <a:pt x="1200436" y="1368550"/>
                    <a:pt x="1200436" y="1368550"/>
                    <a:pt x="1200245" y="1368645"/>
                  </a:cubicBezTo>
                  <a:cubicBezTo>
                    <a:pt x="1201007" y="1368741"/>
                    <a:pt x="1201769" y="1368836"/>
                    <a:pt x="1201483" y="1369884"/>
                  </a:cubicBezTo>
                  <a:cubicBezTo>
                    <a:pt x="1200722" y="1369979"/>
                    <a:pt x="1200055" y="1370074"/>
                    <a:pt x="1200245" y="1371122"/>
                  </a:cubicBezTo>
                  <a:cubicBezTo>
                    <a:pt x="1201960" y="1371122"/>
                    <a:pt x="1203008" y="1370550"/>
                    <a:pt x="1203960" y="1369884"/>
                  </a:cubicBezTo>
                  <a:cubicBezTo>
                    <a:pt x="1202341" y="1374741"/>
                    <a:pt x="1207580" y="1372932"/>
                    <a:pt x="1207675" y="1376075"/>
                  </a:cubicBezTo>
                  <a:cubicBezTo>
                    <a:pt x="1206532" y="1375884"/>
                    <a:pt x="1205675" y="1375789"/>
                    <a:pt x="1205008" y="1375694"/>
                  </a:cubicBezTo>
                  <a:cubicBezTo>
                    <a:pt x="1204532" y="1375027"/>
                    <a:pt x="1203770" y="1374646"/>
                    <a:pt x="1202817" y="1374456"/>
                  </a:cubicBezTo>
                  <a:cubicBezTo>
                    <a:pt x="1202436" y="1373979"/>
                    <a:pt x="1202055" y="1373313"/>
                    <a:pt x="1201483" y="1372265"/>
                  </a:cubicBezTo>
                  <a:cubicBezTo>
                    <a:pt x="1201483" y="1372932"/>
                    <a:pt x="1201483" y="1373694"/>
                    <a:pt x="1201388" y="1374456"/>
                  </a:cubicBezTo>
                  <a:cubicBezTo>
                    <a:pt x="1201103" y="1374456"/>
                    <a:pt x="1201007" y="1374360"/>
                    <a:pt x="1200817" y="1374456"/>
                  </a:cubicBezTo>
                  <a:cubicBezTo>
                    <a:pt x="1200531" y="1376170"/>
                    <a:pt x="1200817" y="1377313"/>
                    <a:pt x="1201388" y="1378266"/>
                  </a:cubicBezTo>
                  <a:cubicBezTo>
                    <a:pt x="1201388" y="1382933"/>
                    <a:pt x="1201865" y="1387600"/>
                    <a:pt x="1205294" y="1389696"/>
                  </a:cubicBezTo>
                  <a:cubicBezTo>
                    <a:pt x="1205103" y="1390458"/>
                    <a:pt x="1204627" y="1391029"/>
                    <a:pt x="1204246" y="1391696"/>
                  </a:cubicBezTo>
                  <a:cubicBezTo>
                    <a:pt x="1202055" y="1393410"/>
                    <a:pt x="1200150" y="1395411"/>
                    <a:pt x="1198436" y="1397601"/>
                  </a:cubicBezTo>
                  <a:cubicBezTo>
                    <a:pt x="1196721" y="1398840"/>
                    <a:pt x="1195102" y="1400173"/>
                    <a:pt x="1194054" y="1402173"/>
                  </a:cubicBezTo>
                  <a:cubicBezTo>
                    <a:pt x="1196912" y="1402173"/>
                    <a:pt x="1199864" y="1402173"/>
                    <a:pt x="1202722" y="1402173"/>
                  </a:cubicBezTo>
                  <a:cubicBezTo>
                    <a:pt x="1205770" y="1400554"/>
                    <a:pt x="1200531" y="1398459"/>
                    <a:pt x="1203960" y="1397220"/>
                  </a:cubicBezTo>
                  <a:cubicBezTo>
                    <a:pt x="1205960" y="1397220"/>
                    <a:pt x="1204627" y="1400649"/>
                    <a:pt x="1206437" y="1400935"/>
                  </a:cubicBezTo>
                  <a:cubicBezTo>
                    <a:pt x="1207199" y="1399506"/>
                    <a:pt x="1208151" y="1397982"/>
                    <a:pt x="1209104" y="1396458"/>
                  </a:cubicBezTo>
                  <a:cubicBezTo>
                    <a:pt x="1210437" y="1397125"/>
                    <a:pt x="1211390" y="1398649"/>
                    <a:pt x="1211675" y="1401792"/>
                  </a:cubicBezTo>
                  <a:cubicBezTo>
                    <a:pt x="1210151" y="1401507"/>
                    <a:pt x="1209008" y="1401697"/>
                    <a:pt x="1208056" y="1401888"/>
                  </a:cubicBezTo>
                  <a:cubicBezTo>
                    <a:pt x="1207294" y="1401792"/>
                    <a:pt x="1206341" y="1401792"/>
                    <a:pt x="1205294" y="1402269"/>
                  </a:cubicBezTo>
                  <a:cubicBezTo>
                    <a:pt x="1205198" y="1402459"/>
                    <a:pt x="1205198" y="1402650"/>
                    <a:pt x="1205198" y="1402840"/>
                  </a:cubicBezTo>
                  <a:cubicBezTo>
                    <a:pt x="1204055" y="1403221"/>
                    <a:pt x="1202817" y="1403507"/>
                    <a:pt x="1200912" y="1403126"/>
                  </a:cubicBezTo>
                  <a:cubicBezTo>
                    <a:pt x="1201769" y="1407984"/>
                    <a:pt x="1199388" y="1409698"/>
                    <a:pt x="1198245" y="1412651"/>
                  </a:cubicBezTo>
                  <a:cubicBezTo>
                    <a:pt x="1200722" y="1412651"/>
                    <a:pt x="1203293" y="1412651"/>
                    <a:pt x="1205770" y="1412651"/>
                  </a:cubicBezTo>
                  <a:cubicBezTo>
                    <a:pt x="1205675" y="1413222"/>
                    <a:pt x="1205579" y="1413889"/>
                    <a:pt x="1205294" y="1414651"/>
                  </a:cubicBezTo>
                  <a:cubicBezTo>
                    <a:pt x="1205484" y="1414937"/>
                    <a:pt x="1205865" y="1415032"/>
                    <a:pt x="1206246" y="1415127"/>
                  </a:cubicBezTo>
                  <a:cubicBezTo>
                    <a:pt x="1206246" y="1416366"/>
                    <a:pt x="1206246" y="1417604"/>
                    <a:pt x="1206437" y="1418937"/>
                  </a:cubicBezTo>
                  <a:cubicBezTo>
                    <a:pt x="1202722" y="1419604"/>
                    <a:pt x="1200912" y="1420747"/>
                    <a:pt x="1196626" y="1423319"/>
                  </a:cubicBezTo>
                  <a:cubicBezTo>
                    <a:pt x="1196054" y="1418937"/>
                    <a:pt x="1193197" y="1417794"/>
                    <a:pt x="1191958" y="1416270"/>
                  </a:cubicBezTo>
                  <a:cubicBezTo>
                    <a:pt x="1194626" y="1406079"/>
                    <a:pt x="1195197" y="1395506"/>
                    <a:pt x="1192721" y="1384076"/>
                  </a:cubicBezTo>
                  <a:cubicBezTo>
                    <a:pt x="1193102" y="1387600"/>
                    <a:pt x="1192244" y="1389886"/>
                    <a:pt x="1188625" y="1389505"/>
                  </a:cubicBezTo>
                  <a:cubicBezTo>
                    <a:pt x="1187672" y="1385505"/>
                    <a:pt x="1185577" y="1384838"/>
                    <a:pt x="1185291" y="1382361"/>
                  </a:cubicBezTo>
                  <a:cubicBezTo>
                    <a:pt x="1188244" y="1382361"/>
                    <a:pt x="1189387" y="1380552"/>
                    <a:pt x="1190339" y="1378647"/>
                  </a:cubicBezTo>
                  <a:cubicBezTo>
                    <a:pt x="1189292" y="1378647"/>
                    <a:pt x="1188530" y="1378361"/>
                    <a:pt x="1187863" y="1378075"/>
                  </a:cubicBezTo>
                  <a:cubicBezTo>
                    <a:pt x="1190530" y="1377599"/>
                    <a:pt x="1191387" y="1379599"/>
                    <a:pt x="1195483" y="1380075"/>
                  </a:cubicBezTo>
                  <a:cubicBezTo>
                    <a:pt x="1194911" y="1376742"/>
                    <a:pt x="1193292" y="1374932"/>
                    <a:pt x="1194054" y="1370455"/>
                  </a:cubicBezTo>
                  <a:close/>
                  <a:moveTo>
                    <a:pt x="1176337" y="1101660"/>
                  </a:moveTo>
                  <a:cubicBezTo>
                    <a:pt x="1176719" y="1101660"/>
                    <a:pt x="1177100" y="1101660"/>
                    <a:pt x="1177576" y="1101660"/>
                  </a:cubicBezTo>
                  <a:cubicBezTo>
                    <a:pt x="1177766" y="1102517"/>
                    <a:pt x="1178243" y="1103469"/>
                    <a:pt x="1179195" y="1104612"/>
                  </a:cubicBezTo>
                  <a:cubicBezTo>
                    <a:pt x="1178624" y="1104612"/>
                    <a:pt x="1178338" y="1104708"/>
                    <a:pt x="1177862" y="1104708"/>
                  </a:cubicBezTo>
                  <a:cubicBezTo>
                    <a:pt x="1176909" y="1104231"/>
                    <a:pt x="1176147" y="1103374"/>
                    <a:pt x="1176337" y="1101660"/>
                  </a:cubicBezTo>
                  <a:close/>
                  <a:moveTo>
                    <a:pt x="1191292" y="1812987"/>
                  </a:moveTo>
                  <a:cubicBezTo>
                    <a:pt x="1190530" y="1811177"/>
                    <a:pt x="1191863" y="1809843"/>
                    <a:pt x="1193673" y="1809081"/>
                  </a:cubicBezTo>
                  <a:cubicBezTo>
                    <a:pt x="1193387" y="1810701"/>
                    <a:pt x="1192911" y="1811939"/>
                    <a:pt x="1192054" y="1812987"/>
                  </a:cubicBezTo>
                  <a:cubicBezTo>
                    <a:pt x="1191768" y="1812987"/>
                    <a:pt x="1191578" y="1812987"/>
                    <a:pt x="1191292" y="1812987"/>
                  </a:cubicBezTo>
                  <a:close/>
                  <a:moveTo>
                    <a:pt x="1201483" y="1486470"/>
                  </a:moveTo>
                  <a:cubicBezTo>
                    <a:pt x="1201293" y="1486470"/>
                    <a:pt x="1201198" y="1486374"/>
                    <a:pt x="1201103" y="1486279"/>
                  </a:cubicBezTo>
                  <a:cubicBezTo>
                    <a:pt x="1201007" y="1486089"/>
                    <a:pt x="1200912" y="1485993"/>
                    <a:pt x="1200817" y="1485803"/>
                  </a:cubicBezTo>
                  <a:cubicBezTo>
                    <a:pt x="1201198" y="1485708"/>
                    <a:pt x="1201483" y="1485517"/>
                    <a:pt x="1201865" y="1485327"/>
                  </a:cubicBezTo>
                  <a:cubicBezTo>
                    <a:pt x="1201865" y="1485708"/>
                    <a:pt x="1201769" y="1486089"/>
                    <a:pt x="1201483" y="1486470"/>
                  </a:cubicBezTo>
                  <a:close/>
                  <a:moveTo>
                    <a:pt x="1194054" y="1425700"/>
                  </a:moveTo>
                  <a:cubicBezTo>
                    <a:pt x="1192911" y="1426272"/>
                    <a:pt x="1191863" y="1426938"/>
                    <a:pt x="1190816" y="1427605"/>
                  </a:cubicBezTo>
                  <a:cubicBezTo>
                    <a:pt x="1190054" y="1427129"/>
                    <a:pt x="1189101" y="1426653"/>
                    <a:pt x="1188625" y="1426081"/>
                  </a:cubicBezTo>
                  <a:cubicBezTo>
                    <a:pt x="1188911" y="1425510"/>
                    <a:pt x="1189006" y="1424938"/>
                    <a:pt x="1189196" y="1424367"/>
                  </a:cubicBezTo>
                  <a:cubicBezTo>
                    <a:pt x="1191197" y="1423319"/>
                    <a:pt x="1193292" y="1422366"/>
                    <a:pt x="1194054" y="1425700"/>
                  </a:cubicBezTo>
                  <a:close/>
                  <a:moveTo>
                    <a:pt x="1177766" y="1299875"/>
                  </a:moveTo>
                  <a:cubicBezTo>
                    <a:pt x="1178624" y="1299875"/>
                    <a:pt x="1179576" y="1299875"/>
                    <a:pt x="1180433" y="1299875"/>
                  </a:cubicBezTo>
                  <a:cubicBezTo>
                    <a:pt x="1180433" y="1301208"/>
                    <a:pt x="1181576" y="1301494"/>
                    <a:pt x="1181767" y="1302637"/>
                  </a:cubicBezTo>
                  <a:cubicBezTo>
                    <a:pt x="1179957" y="1302637"/>
                    <a:pt x="1180529" y="1305018"/>
                    <a:pt x="1179100" y="1305399"/>
                  </a:cubicBezTo>
                  <a:cubicBezTo>
                    <a:pt x="1179100" y="1303113"/>
                    <a:pt x="1175290" y="1304637"/>
                    <a:pt x="1175004" y="1302637"/>
                  </a:cubicBezTo>
                  <a:cubicBezTo>
                    <a:pt x="1176719" y="1302447"/>
                    <a:pt x="1178243" y="1302161"/>
                    <a:pt x="1177766" y="1299875"/>
                  </a:cubicBezTo>
                  <a:close/>
                  <a:moveTo>
                    <a:pt x="1212723" y="1205673"/>
                  </a:moveTo>
                  <a:cubicBezTo>
                    <a:pt x="1212914" y="1206339"/>
                    <a:pt x="1213104" y="1207006"/>
                    <a:pt x="1213199" y="1207578"/>
                  </a:cubicBezTo>
                  <a:cubicBezTo>
                    <a:pt x="1213009" y="1207578"/>
                    <a:pt x="1212914" y="1207578"/>
                    <a:pt x="1212628" y="1207578"/>
                  </a:cubicBezTo>
                  <a:cubicBezTo>
                    <a:pt x="1212533" y="1206720"/>
                    <a:pt x="1212628" y="1206244"/>
                    <a:pt x="1212723" y="1205673"/>
                  </a:cubicBezTo>
                  <a:close/>
                  <a:moveTo>
                    <a:pt x="1211390" y="1485231"/>
                  </a:moveTo>
                  <a:cubicBezTo>
                    <a:pt x="1211199" y="1484184"/>
                    <a:pt x="1211866" y="1484088"/>
                    <a:pt x="1212628" y="1483993"/>
                  </a:cubicBezTo>
                  <a:cubicBezTo>
                    <a:pt x="1212342" y="1483612"/>
                    <a:pt x="1211961" y="1483422"/>
                    <a:pt x="1211580" y="1483136"/>
                  </a:cubicBezTo>
                  <a:cubicBezTo>
                    <a:pt x="1212437" y="1483231"/>
                    <a:pt x="1213199" y="1483422"/>
                    <a:pt x="1212914" y="1484565"/>
                  </a:cubicBezTo>
                  <a:cubicBezTo>
                    <a:pt x="1212437" y="1484660"/>
                    <a:pt x="1212152" y="1485041"/>
                    <a:pt x="1211675" y="1485231"/>
                  </a:cubicBezTo>
                  <a:cubicBezTo>
                    <a:pt x="1211675" y="1485231"/>
                    <a:pt x="1211580" y="1485231"/>
                    <a:pt x="1211390" y="1485231"/>
                  </a:cubicBezTo>
                  <a:close/>
                  <a:moveTo>
                    <a:pt x="1229487" y="1503710"/>
                  </a:moveTo>
                  <a:cubicBezTo>
                    <a:pt x="1229487" y="1503234"/>
                    <a:pt x="1229487" y="1502662"/>
                    <a:pt x="1229392" y="1502091"/>
                  </a:cubicBezTo>
                  <a:cubicBezTo>
                    <a:pt x="1230725" y="1501900"/>
                    <a:pt x="1231583" y="1501424"/>
                    <a:pt x="1232630" y="1500948"/>
                  </a:cubicBezTo>
                  <a:cubicBezTo>
                    <a:pt x="1232440" y="1501519"/>
                    <a:pt x="1232535" y="1502091"/>
                    <a:pt x="1233773" y="1502472"/>
                  </a:cubicBezTo>
                  <a:cubicBezTo>
                    <a:pt x="1233869" y="1504567"/>
                    <a:pt x="1231487" y="1503900"/>
                    <a:pt x="1229487" y="1503710"/>
                  </a:cubicBezTo>
                  <a:close/>
                  <a:moveTo>
                    <a:pt x="1218819" y="1632869"/>
                  </a:moveTo>
                  <a:cubicBezTo>
                    <a:pt x="1218438" y="1633250"/>
                    <a:pt x="1217962" y="1633631"/>
                    <a:pt x="1217105" y="1633821"/>
                  </a:cubicBezTo>
                  <a:cubicBezTo>
                    <a:pt x="1217200" y="1633345"/>
                    <a:pt x="1217200" y="1633059"/>
                    <a:pt x="1217295" y="1632678"/>
                  </a:cubicBezTo>
                  <a:cubicBezTo>
                    <a:pt x="1217771" y="1632678"/>
                    <a:pt x="1218152" y="1632583"/>
                    <a:pt x="1218819" y="1632774"/>
                  </a:cubicBezTo>
                  <a:cubicBezTo>
                    <a:pt x="1218819" y="1632774"/>
                    <a:pt x="1218819" y="1632869"/>
                    <a:pt x="1218819" y="1632869"/>
                  </a:cubicBezTo>
                  <a:close/>
                  <a:moveTo>
                    <a:pt x="1230058" y="1941860"/>
                  </a:moveTo>
                  <a:cubicBezTo>
                    <a:pt x="1231297" y="1941574"/>
                    <a:pt x="1232726" y="1941574"/>
                    <a:pt x="1233869" y="1942050"/>
                  </a:cubicBezTo>
                  <a:cubicBezTo>
                    <a:pt x="1233964" y="1943193"/>
                    <a:pt x="1233964" y="1944336"/>
                    <a:pt x="1233773" y="1945384"/>
                  </a:cubicBezTo>
                  <a:cubicBezTo>
                    <a:pt x="1232726" y="1945860"/>
                    <a:pt x="1231392" y="1946241"/>
                    <a:pt x="1230154" y="1946241"/>
                  </a:cubicBezTo>
                  <a:cubicBezTo>
                    <a:pt x="1230058" y="1944813"/>
                    <a:pt x="1230058" y="1943289"/>
                    <a:pt x="1230058" y="1941860"/>
                  </a:cubicBezTo>
                  <a:close/>
                  <a:moveTo>
                    <a:pt x="1230344" y="1520093"/>
                  </a:moveTo>
                  <a:cubicBezTo>
                    <a:pt x="1230725" y="1519331"/>
                    <a:pt x="1231011" y="1518474"/>
                    <a:pt x="1231297" y="1517616"/>
                  </a:cubicBezTo>
                  <a:cubicBezTo>
                    <a:pt x="1231297" y="1518378"/>
                    <a:pt x="1231297" y="1519140"/>
                    <a:pt x="1231297" y="1519902"/>
                  </a:cubicBezTo>
                  <a:cubicBezTo>
                    <a:pt x="1230916" y="1519998"/>
                    <a:pt x="1230630" y="1519998"/>
                    <a:pt x="1230344" y="1520093"/>
                  </a:cubicBezTo>
                  <a:close/>
                  <a:moveTo>
                    <a:pt x="1216533" y="1490089"/>
                  </a:moveTo>
                  <a:cubicBezTo>
                    <a:pt x="1216533" y="1490089"/>
                    <a:pt x="1216438" y="1490184"/>
                    <a:pt x="1216438" y="1490184"/>
                  </a:cubicBezTo>
                  <a:cubicBezTo>
                    <a:pt x="1216057" y="1492470"/>
                    <a:pt x="1217581" y="1493137"/>
                    <a:pt x="1218248" y="1493994"/>
                  </a:cubicBezTo>
                  <a:cubicBezTo>
                    <a:pt x="1216628" y="1493709"/>
                    <a:pt x="1215390" y="1493518"/>
                    <a:pt x="1214342" y="1493518"/>
                  </a:cubicBezTo>
                  <a:cubicBezTo>
                    <a:pt x="1214723" y="1492375"/>
                    <a:pt x="1215200" y="1491327"/>
                    <a:pt x="1215581" y="1490375"/>
                  </a:cubicBezTo>
                  <a:cubicBezTo>
                    <a:pt x="1215866" y="1490280"/>
                    <a:pt x="1216152" y="1490184"/>
                    <a:pt x="1216533" y="1490089"/>
                  </a:cubicBezTo>
                  <a:close/>
                  <a:moveTo>
                    <a:pt x="1213866" y="1625249"/>
                  </a:moveTo>
                  <a:cubicBezTo>
                    <a:pt x="1213866" y="1625725"/>
                    <a:pt x="1213771" y="1625916"/>
                    <a:pt x="1213580" y="1626106"/>
                  </a:cubicBezTo>
                  <a:cubicBezTo>
                    <a:pt x="1213104" y="1625725"/>
                    <a:pt x="1212723" y="1625344"/>
                    <a:pt x="1212342" y="1624773"/>
                  </a:cubicBezTo>
                  <a:cubicBezTo>
                    <a:pt x="1212914" y="1624963"/>
                    <a:pt x="1213390" y="1625154"/>
                    <a:pt x="1213866" y="1625249"/>
                  </a:cubicBezTo>
                  <a:close/>
                  <a:moveTo>
                    <a:pt x="1238822" y="1865946"/>
                  </a:moveTo>
                  <a:cubicBezTo>
                    <a:pt x="1238917" y="1865755"/>
                    <a:pt x="1239107" y="1865660"/>
                    <a:pt x="1239203" y="1865469"/>
                  </a:cubicBezTo>
                  <a:cubicBezTo>
                    <a:pt x="1239298" y="1865469"/>
                    <a:pt x="1239393" y="1865565"/>
                    <a:pt x="1239488" y="1865565"/>
                  </a:cubicBezTo>
                  <a:cubicBezTo>
                    <a:pt x="1239203" y="1865755"/>
                    <a:pt x="1239012" y="1865755"/>
                    <a:pt x="1238822" y="1865946"/>
                  </a:cubicBezTo>
                  <a:close/>
                  <a:moveTo>
                    <a:pt x="1235774" y="1509901"/>
                  </a:moveTo>
                  <a:cubicBezTo>
                    <a:pt x="1234916" y="1509330"/>
                    <a:pt x="1234154" y="1508568"/>
                    <a:pt x="1233678" y="1507520"/>
                  </a:cubicBezTo>
                  <a:cubicBezTo>
                    <a:pt x="1235488" y="1508568"/>
                    <a:pt x="1238631" y="1508282"/>
                    <a:pt x="1240536" y="1509044"/>
                  </a:cubicBezTo>
                  <a:cubicBezTo>
                    <a:pt x="1238917" y="1508853"/>
                    <a:pt x="1237298" y="1509330"/>
                    <a:pt x="1235774" y="1509901"/>
                  </a:cubicBezTo>
                  <a:close/>
                  <a:moveTo>
                    <a:pt x="1234440" y="1489137"/>
                  </a:moveTo>
                  <a:cubicBezTo>
                    <a:pt x="1234440" y="1489041"/>
                    <a:pt x="1234535" y="1489041"/>
                    <a:pt x="1234535" y="1488946"/>
                  </a:cubicBezTo>
                  <a:cubicBezTo>
                    <a:pt x="1234535" y="1489041"/>
                    <a:pt x="1234440" y="1489041"/>
                    <a:pt x="1234440" y="1489137"/>
                  </a:cubicBezTo>
                  <a:close/>
                  <a:moveTo>
                    <a:pt x="1230058" y="1511235"/>
                  </a:moveTo>
                  <a:cubicBezTo>
                    <a:pt x="1229487" y="1511235"/>
                    <a:pt x="1228916" y="1511235"/>
                    <a:pt x="1228344" y="1511235"/>
                  </a:cubicBezTo>
                  <a:cubicBezTo>
                    <a:pt x="1228058" y="1510473"/>
                    <a:pt x="1228154" y="1509711"/>
                    <a:pt x="1228344" y="1508949"/>
                  </a:cubicBezTo>
                  <a:cubicBezTo>
                    <a:pt x="1228916" y="1509615"/>
                    <a:pt x="1229487" y="1510377"/>
                    <a:pt x="1230058" y="1511235"/>
                  </a:cubicBezTo>
                  <a:close/>
                  <a:moveTo>
                    <a:pt x="1211390" y="1512473"/>
                  </a:moveTo>
                  <a:cubicBezTo>
                    <a:pt x="1212152" y="1512282"/>
                    <a:pt x="1213104" y="1512187"/>
                    <a:pt x="1213961" y="1511997"/>
                  </a:cubicBezTo>
                  <a:cubicBezTo>
                    <a:pt x="1214152" y="1512282"/>
                    <a:pt x="1214152" y="1512759"/>
                    <a:pt x="1214342" y="1512949"/>
                  </a:cubicBezTo>
                  <a:cubicBezTo>
                    <a:pt x="1211961" y="1512473"/>
                    <a:pt x="1211008" y="1513140"/>
                    <a:pt x="1210628" y="1514092"/>
                  </a:cubicBezTo>
                  <a:cubicBezTo>
                    <a:pt x="1210151" y="1513521"/>
                    <a:pt x="1209580" y="1513044"/>
                    <a:pt x="1209008" y="1512568"/>
                  </a:cubicBezTo>
                  <a:cubicBezTo>
                    <a:pt x="1209485" y="1511901"/>
                    <a:pt x="1210056" y="1511330"/>
                    <a:pt x="1210532" y="1510663"/>
                  </a:cubicBezTo>
                  <a:cubicBezTo>
                    <a:pt x="1210818" y="1511425"/>
                    <a:pt x="1211104" y="1512092"/>
                    <a:pt x="1211390" y="1512473"/>
                  </a:cubicBezTo>
                  <a:close/>
                  <a:moveTo>
                    <a:pt x="1247585" y="1558574"/>
                  </a:moveTo>
                  <a:cubicBezTo>
                    <a:pt x="1247775" y="1556288"/>
                    <a:pt x="1248537" y="1553811"/>
                    <a:pt x="1249775" y="1552668"/>
                  </a:cubicBezTo>
                  <a:cubicBezTo>
                    <a:pt x="1250156" y="1552954"/>
                    <a:pt x="1250537" y="1553145"/>
                    <a:pt x="1250918" y="1553335"/>
                  </a:cubicBezTo>
                  <a:cubicBezTo>
                    <a:pt x="1250633" y="1555335"/>
                    <a:pt x="1250633" y="1556859"/>
                    <a:pt x="1250537" y="1558193"/>
                  </a:cubicBezTo>
                  <a:cubicBezTo>
                    <a:pt x="1249680" y="1558288"/>
                    <a:pt x="1248728" y="1558479"/>
                    <a:pt x="1247585" y="1558574"/>
                  </a:cubicBezTo>
                  <a:close/>
                  <a:moveTo>
                    <a:pt x="1194626" y="1250059"/>
                  </a:moveTo>
                  <a:cubicBezTo>
                    <a:pt x="1195102" y="1248916"/>
                    <a:pt x="1195769" y="1247678"/>
                    <a:pt x="1195483" y="1245582"/>
                  </a:cubicBezTo>
                  <a:cubicBezTo>
                    <a:pt x="1190530" y="1246440"/>
                    <a:pt x="1188244" y="1244630"/>
                    <a:pt x="1185958" y="1242820"/>
                  </a:cubicBezTo>
                  <a:cubicBezTo>
                    <a:pt x="1184624" y="1243868"/>
                    <a:pt x="1183577" y="1245201"/>
                    <a:pt x="1182053" y="1246059"/>
                  </a:cubicBezTo>
                  <a:cubicBezTo>
                    <a:pt x="1181957" y="1245582"/>
                    <a:pt x="1181862" y="1245297"/>
                    <a:pt x="1181767" y="1244725"/>
                  </a:cubicBezTo>
                  <a:cubicBezTo>
                    <a:pt x="1180433" y="1244916"/>
                    <a:pt x="1179767" y="1245773"/>
                    <a:pt x="1179386" y="1246916"/>
                  </a:cubicBezTo>
                  <a:cubicBezTo>
                    <a:pt x="1179290" y="1246916"/>
                    <a:pt x="1179290" y="1246916"/>
                    <a:pt x="1179195" y="1246916"/>
                  </a:cubicBezTo>
                  <a:cubicBezTo>
                    <a:pt x="1179576" y="1245201"/>
                    <a:pt x="1179576" y="1243392"/>
                    <a:pt x="1179481" y="1241582"/>
                  </a:cubicBezTo>
                  <a:cubicBezTo>
                    <a:pt x="1179481" y="1241296"/>
                    <a:pt x="1179386" y="1241010"/>
                    <a:pt x="1179386" y="1240629"/>
                  </a:cubicBezTo>
                  <a:cubicBezTo>
                    <a:pt x="1179100" y="1237200"/>
                    <a:pt x="1178433" y="1233771"/>
                    <a:pt x="1178433" y="1231200"/>
                  </a:cubicBezTo>
                  <a:cubicBezTo>
                    <a:pt x="1179862" y="1231200"/>
                    <a:pt x="1180624" y="1230438"/>
                    <a:pt x="1180719" y="1229009"/>
                  </a:cubicBezTo>
                  <a:cubicBezTo>
                    <a:pt x="1182719" y="1229676"/>
                    <a:pt x="1186148" y="1229009"/>
                    <a:pt x="1188339" y="1229580"/>
                  </a:cubicBezTo>
                  <a:cubicBezTo>
                    <a:pt x="1188434" y="1231009"/>
                    <a:pt x="1189006" y="1232343"/>
                    <a:pt x="1189958" y="1233486"/>
                  </a:cubicBezTo>
                  <a:cubicBezTo>
                    <a:pt x="1189196" y="1235295"/>
                    <a:pt x="1186434" y="1235010"/>
                    <a:pt x="1186053" y="1237105"/>
                  </a:cubicBezTo>
                  <a:cubicBezTo>
                    <a:pt x="1185862" y="1237105"/>
                    <a:pt x="1185672" y="1237105"/>
                    <a:pt x="1185482" y="1237200"/>
                  </a:cubicBezTo>
                  <a:cubicBezTo>
                    <a:pt x="1185672" y="1234152"/>
                    <a:pt x="1185767" y="1231200"/>
                    <a:pt x="1183005" y="1231009"/>
                  </a:cubicBezTo>
                  <a:cubicBezTo>
                    <a:pt x="1182053" y="1231295"/>
                    <a:pt x="1181767" y="1232247"/>
                    <a:pt x="1180529" y="1232247"/>
                  </a:cubicBezTo>
                  <a:cubicBezTo>
                    <a:pt x="1181767" y="1234914"/>
                    <a:pt x="1183958" y="1236724"/>
                    <a:pt x="1185958" y="1238629"/>
                  </a:cubicBezTo>
                  <a:cubicBezTo>
                    <a:pt x="1185958" y="1238629"/>
                    <a:pt x="1185958" y="1238629"/>
                    <a:pt x="1185958" y="1238629"/>
                  </a:cubicBezTo>
                  <a:cubicBezTo>
                    <a:pt x="1185958" y="1238629"/>
                    <a:pt x="1185958" y="1238629"/>
                    <a:pt x="1186053" y="1238629"/>
                  </a:cubicBezTo>
                  <a:cubicBezTo>
                    <a:pt x="1187863" y="1240248"/>
                    <a:pt x="1189482" y="1242058"/>
                    <a:pt x="1190435" y="1244535"/>
                  </a:cubicBezTo>
                  <a:cubicBezTo>
                    <a:pt x="1192244" y="1243868"/>
                    <a:pt x="1193483" y="1242630"/>
                    <a:pt x="1194149" y="1240820"/>
                  </a:cubicBezTo>
                  <a:cubicBezTo>
                    <a:pt x="1196435" y="1242344"/>
                    <a:pt x="1201198" y="1247773"/>
                    <a:pt x="1204055" y="1244535"/>
                  </a:cubicBezTo>
                  <a:cubicBezTo>
                    <a:pt x="1207199" y="1246154"/>
                    <a:pt x="1204817" y="1252631"/>
                    <a:pt x="1200341" y="1250726"/>
                  </a:cubicBezTo>
                  <a:cubicBezTo>
                    <a:pt x="1200341" y="1249107"/>
                    <a:pt x="1200341" y="1247392"/>
                    <a:pt x="1200341" y="1245773"/>
                  </a:cubicBezTo>
                  <a:cubicBezTo>
                    <a:pt x="1198817" y="1247773"/>
                    <a:pt x="1196816" y="1249011"/>
                    <a:pt x="1194626" y="1250059"/>
                  </a:cubicBezTo>
                  <a:close/>
                  <a:moveTo>
                    <a:pt x="1168051" y="1177764"/>
                  </a:moveTo>
                  <a:cubicBezTo>
                    <a:pt x="1168718" y="1176145"/>
                    <a:pt x="1169384" y="1174716"/>
                    <a:pt x="1169575" y="1173573"/>
                  </a:cubicBezTo>
                  <a:cubicBezTo>
                    <a:pt x="1172242" y="1175002"/>
                    <a:pt x="1176719" y="1174621"/>
                    <a:pt x="1179481" y="1175955"/>
                  </a:cubicBezTo>
                  <a:cubicBezTo>
                    <a:pt x="1179671" y="1177193"/>
                    <a:pt x="1179957" y="1178241"/>
                    <a:pt x="1180529" y="1179003"/>
                  </a:cubicBezTo>
                  <a:cubicBezTo>
                    <a:pt x="1179100" y="1179003"/>
                    <a:pt x="1177766" y="1179003"/>
                    <a:pt x="1176337" y="1179003"/>
                  </a:cubicBezTo>
                  <a:cubicBezTo>
                    <a:pt x="1175957" y="1177574"/>
                    <a:pt x="1175385" y="1176240"/>
                    <a:pt x="1174147" y="1175288"/>
                  </a:cubicBezTo>
                  <a:cubicBezTo>
                    <a:pt x="1173004" y="1175764"/>
                    <a:pt x="1173290" y="1177669"/>
                    <a:pt x="1172908" y="1179003"/>
                  </a:cubicBezTo>
                  <a:cubicBezTo>
                    <a:pt x="1172242" y="1179003"/>
                    <a:pt x="1171575" y="1179003"/>
                    <a:pt x="1170908" y="1179003"/>
                  </a:cubicBezTo>
                  <a:cubicBezTo>
                    <a:pt x="1171289" y="1179384"/>
                    <a:pt x="1171480" y="1179765"/>
                    <a:pt x="1171766" y="1180146"/>
                  </a:cubicBezTo>
                  <a:cubicBezTo>
                    <a:pt x="1171766" y="1180146"/>
                    <a:pt x="1171766" y="1180241"/>
                    <a:pt x="1171670" y="1180241"/>
                  </a:cubicBezTo>
                  <a:cubicBezTo>
                    <a:pt x="1170337" y="1179669"/>
                    <a:pt x="1169003" y="1179003"/>
                    <a:pt x="1168051" y="1177764"/>
                  </a:cubicBezTo>
                  <a:close/>
                  <a:moveTo>
                    <a:pt x="1193006" y="1205673"/>
                  </a:moveTo>
                  <a:cubicBezTo>
                    <a:pt x="1192816" y="1206054"/>
                    <a:pt x="1192625" y="1206435"/>
                    <a:pt x="1192530" y="1206720"/>
                  </a:cubicBezTo>
                  <a:cubicBezTo>
                    <a:pt x="1191863" y="1206435"/>
                    <a:pt x="1191197" y="1206339"/>
                    <a:pt x="1190244" y="1206339"/>
                  </a:cubicBezTo>
                  <a:cubicBezTo>
                    <a:pt x="1190244" y="1209197"/>
                    <a:pt x="1192340" y="1209959"/>
                    <a:pt x="1191482" y="1213769"/>
                  </a:cubicBezTo>
                  <a:cubicBezTo>
                    <a:pt x="1189673" y="1212340"/>
                    <a:pt x="1188339" y="1212340"/>
                    <a:pt x="1186529" y="1213769"/>
                  </a:cubicBezTo>
                  <a:cubicBezTo>
                    <a:pt x="1187101" y="1215007"/>
                    <a:pt x="1187291" y="1215960"/>
                    <a:pt x="1187387" y="1216817"/>
                  </a:cubicBezTo>
                  <a:cubicBezTo>
                    <a:pt x="1186053" y="1216531"/>
                    <a:pt x="1184815" y="1216150"/>
                    <a:pt x="1183481" y="1215864"/>
                  </a:cubicBezTo>
                  <a:cubicBezTo>
                    <a:pt x="1183196" y="1215007"/>
                    <a:pt x="1182910" y="1214150"/>
                    <a:pt x="1182529" y="1213388"/>
                  </a:cubicBezTo>
                  <a:cubicBezTo>
                    <a:pt x="1181767" y="1209483"/>
                    <a:pt x="1182433" y="1204625"/>
                    <a:pt x="1181672" y="1203482"/>
                  </a:cubicBezTo>
                  <a:cubicBezTo>
                    <a:pt x="1180719" y="1203006"/>
                    <a:pt x="1179767" y="1203482"/>
                    <a:pt x="1179005" y="1204053"/>
                  </a:cubicBezTo>
                  <a:cubicBezTo>
                    <a:pt x="1179195" y="1203196"/>
                    <a:pt x="1179481" y="1202339"/>
                    <a:pt x="1180338" y="1201386"/>
                  </a:cubicBezTo>
                  <a:cubicBezTo>
                    <a:pt x="1182910" y="1205196"/>
                    <a:pt x="1186148" y="1205577"/>
                    <a:pt x="1191482" y="1203863"/>
                  </a:cubicBezTo>
                  <a:cubicBezTo>
                    <a:pt x="1191387" y="1203768"/>
                    <a:pt x="1191387" y="1203482"/>
                    <a:pt x="1191292" y="1203387"/>
                  </a:cubicBezTo>
                  <a:cubicBezTo>
                    <a:pt x="1191673" y="1203482"/>
                    <a:pt x="1192054" y="1203482"/>
                    <a:pt x="1192530" y="1203291"/>
                  </a:cubicBezTo>
                  <a:cubicBezTo>
                    <a:pt x="1192530" y="1203958"/>
                    <a:pt x="1192625" y="1204720"/>
                    <a:pt x="1193006" y="1205673"/>
                  </a:cubicBezTo>
                  <a:close/>
                  <a:moveTo>
                    <a:pt x="1193959" y="1195386"/>
                  </a:moveTo>
                  <a:cubicBezTo>
                    <a:pt x="1193959" y="1195290"/>
                    <a:pt x="1194054" y="1195290"/>
                    <a:pt x="1194149" y="1195195"/>
                  </a:cubicBezTo>
                  <a:cubicBezTo>
                    <a:pt x="1194340" y="1195671"/>
                    <a:pt x="1194435" y="1196052"/>
                    <a:pt x="1194530" y="1196433"/>
                  </a:cubicBezTo>
                  <a:cubicBezTo>
                    <a:pt x="1194245" y="1196052"/>
                    <a:pt x="1194054" y="1195671"/>
                    <a:pt x="1193959" y="1195386"/>
                  </a:cubicBezTo>
                  <a:close/>
                  <a:moveTo>
                    <a:pt x="1179100" y="1157286"/>
                  </a:moveTo>
                  <a:cubicBezTo>
                    <a:pt x="1178909" y="1157286"/>
                    <a:pt x="1178814" y="1157286"/>
                    <a:pt x="1178719" y="1157286"/>
                  </a:cubicBezTo>
                  <a:cubicBezTo>
                    <a:pt x="1178814" y="1157095"/>
                    <a:pt x="1178909" y="1156905"/>
                    <a:pt x="1179005" y="1156714"/>
                  </a:cubicBezTo>
                  <a:cubicBezTo>
                    <a:pt x="1179005" y="1156905"/>
                    <a:pt x="1179100" y="1157095"/>
                    <a:pt x="1179100" y="1157286"/>
                  </a:cubicBezTo>
                  <a:close/>
                  <a:moveTo>
                    <a:pt x="1175766" y="1158238"/>
                  </a:moveTo>
                  <a:cubicBezTo>
                    <a:pt x="1175195" y="1158524"/>
                    <a:pt x="1174528" y="1158714"/>
                    <a:pt x="1173671" y="1158714"/>
                  </a:cubicBezTo>
                  <a:cubicBezTo>
                    <a:pt x="1169765" y="1155476"/>
                    <a:pt x="1172337" y="1153761"/>
                    <a:pt x="1172337" y="1147856"/>
                  </a:cubicBezTo>
                  <a:cubicBezTo>
                    <a:pt x="1176337" y="1147856"/>
                    <a:pt x="1177481" y="1150904"/>
                    <a:pt x="1178338" y="1154142"/>
                  </a:cubicBezTo>
                  <a:cubicBezTo>
                    <a:pt x="1176909" y="1155285"/>
                    <a:pt x="1175957" y="1156809"/>
                    <a:pt x="1175766" y="1158238"/>
                  </a:cubicBezTo>
                  <a:close/>
                  <a:moveTo>
                    <a:pt x="1208913" y="1237296"/>
                  </a:moveTo>
                  <a:cubicBezTo>
                    <a:pt x="1211294" y="1237581"/>
                    <a:pt x="1211675" y="1239867"/>
                    <a:pt x="1212914" y="1241391"/>
                  </a:cubicBezTo>
                  <a:cubicBezTo>
                    <a:pt x="1213199" y="1242058"/>
                    <a:pt x="1213295" y="1242725"/>
                    <a:pt x="1213485" y="1243392"/>
                  </a:cubicBezTo>
                  <a:cubicBezTo>
                    <a:pt x="1213009" y="1245678"/>
                    <a:pt x="1211580" y="1247106"/>
                    <a:pt x="1208913" y="1247297"/>
                  </a:cubicBezTo>
                  <a:cubicBezTo>
                    <a:pt x="1209866" y="1242249"/>
                    <a:pt x="1209866" y="1242249"/>
                    <a:pt x="1208913" y="1237296"/>
                  </a:cubicBezTo>
                  <a:close/>
                  <a:moveTo>
                    <a:pt x="1212247" y="1236153"/>
                  </a:moveTo>
                  <a:cubicBezTo>
                    <a:pt x="1211008" y="1235867"/>
                    <a:pt x="1209866" y="1235486"/>
                    <a:pt x="1209008" y="1234914"/>
                  </a:cubicBezTo>
                  <a:cubicBezTo>
                    <a:pt x="1209675" y="1233867"/>
                    <a:pt x="1210247" y="1232914"/>
                    <a:pt x="1210247" y="1231104"/>
                  </a:cubicBezTo>
                  <a:cubicBezTo>
                    <a:pt x="1211294" y="1231962"/>
                    <a:pt x="1212056" y="1233295"/>
                    <a:pt x="1212628" y="1234629"/>
                  </a:cubicBezTo>
                  <a:cubicBezTo>
                    <a:pt x="1212437" y="1235105"/>
                    <a:pt x="1212342" y="1235581"/>
                    <a:pt x="1212247" y="1236153"/>
                  </a:cubicBezTo>
                  <a:close/>
                  <a:moveTo>
                    <a:pt x="1210151" y="1250916"/>
                  </a:moveTo>
                  <a:cubicBezTo>
                    <a:pt x="1212056" y="1252440"/>
                    <a:pt x="1211294" y="1254345"/>
                    <a:pt x="1210151" y="1256250"/>
                  </a:cubicBezTo>
                  <a:cubicBezTo>
                    <a:pt x="1209389" y="1255107"/>
                    <a:pt x="1208627" y="1254345"/>
                    <a:pt x="1207770" y="1253869"/>
                  </a:cubicBezTo>
                  <a:cubicBezTo>
                    <a:pt x="1209104" y="1253393"/>
                    <a:pt x="1210151" y="1252631"/>
                    <a:pt x="1210151" y="1250916"/>
                  </a:cubicBezTo>
                  <a:close/>
                  <a:moveTo>
                    <a:pt x="1211390" y="1278158"/>
                  </a:moveTo>
                  <a:cubicBezTo>
                    <a:pt x="1209008" y="1277110"/>
                    <a:pt x="1208056" y="1272729"/>
                    <a:pt x="1210151" y="1270728"/>
                  </a:cubicBezTo>
                  <a:cubicBezTo>
                    <a:pt x="1213580" y="1270824"/>
                    <a:pt x="1213104" y="1276634"/>
                    <a:pt x="1211390" y="1278158"/>
                  </a:cubicBezTo>
                  <a:close/>
                  <a:moveTo>
                    <a:pt x="1213866" y="1211388"/>
                  </a:moveTo>
                  <a:cubicBezTo>
                    <a:pt x="1213961" y="1212054"/>
                    <a:pt x="1214057" y="1212721"/>
                    <a:pt x="1214152" y="1213388"/>
                  </a:cubicBezTo>
                  <a:cubicBezTo>
                    <a:pt x="1213961" y="1214245"/>
                    <a:pt x="1213866" y="1215198"/>
                    <a:pt x="1213961" y="1216245"/>
                  </a:cubicBezTo>
                  <a:cubicBezTo>
                    <a:pt x="1210056" y="1216817"/>
                    <a:pt x="1211104" y="1212435"/>
                    <a:pt x="1206532" y="1213769"/>
                  </a:cubicBezTo>
                  <a:cubicBezTo>
                    <a:pt x="1204341" y="1213769"/>
                    <a:pt x="1208532" y="1219674"/>
                    <a:pt x="1205294" y="1221198"/>
                  </a:cubicBezTo>
                  <a:cubicBezTo>
                    <a:pt x="1201388" y="1221770"/>
                    <a:pt x="1204341" y="1215579"/>
                    <a:pt x="1201579" y="1215007"/>
                  </a:cubicBezTo>
                  <a:cubicBezTo>
                    <a:pt x="1205103" y="1210721"/>
                    <a:pt x="1207770" y="1211864"/>
                    <a:pt x="1213866" y="1211388"/>
                  </a:cubicBezTo>
                  <a:close/>
                  <a:moveTo>
                    <a:pt x="1181767" y="1103565"/>
                  </a:moveTo>
                  <a:cubicBezTo>
                    <a:pt x="1181767" y="1104327"/>
                    <a:pt x="1181767" y="1104993"/>
                    <a:pt x="1181767" y="1105755"/>
                  </a:cubicBezTo>
                  <a:cubicBezTo>
                    <a:pt x="1181195" y="1105565"/>
                    <a:pt x="1180529" y="1105470"/>
                    <a:pt x="1179862" y="1105374"/>
                  </a:cubicBezTo>
                  <a:cubicBezTo>
                    <a:pt x="1180529" y="1104898"/>
                    <a:pt x="1181195" y="1104327"/>
                    <a:pt x="1181767" y="1103565"/>
                  </a:cubicBezTo>
                  <a:close/>
                  <a:moveTo>
                    <a:pt x="1173671" y="1124710"/>
                  </a:moveTo>
                  <a:cubicBezTo>
                    <a:pt x="1175385" y="1124710"/>
                    <a:pt x="1177100" y="1124710"/>
                    <a:pt x="1178814" y="1124710"/>
                  </a:cubicBezTo>
                  <a:cubicBezTo>
                    <a:pt x="1178909" y="1124805"/>
                    <a:pt x="1179005" y="1124901"/>
                    <a:pt x="1179100" y="1124901"/>
                  </a:cubicBezTo>
                  <a:cubicBezTo>
                    <a:pt x="1179005" y="1125853"/>
                    <a:pt x="1178909" y="1126615"/>
                    <a:pt x="1179005" y="1127282"/>
                  </a:cubicBezTo>
                  <a:cubicBezTo>
                    <a:pt x="1177766" y="1126425"/>
                    <a:pt x="1176719" y="1125091"/>
                    <a:pt x="1175766" y="1127282"/>
                  </a:cubicBezTo>
                  <a:cubicBezTo>
                    <a:pt x="1174433" y="1127187"/>
                    <a:pt x="1173290" y="1126806"/>
                    <a:pt x="1173671" y="1124710"/>
                  </a:cubicBezTo>
                  <a:close/>
                  <a:moveTo>
                    <a:pt x="1175766" y="1128234"/>
                  </a:moveTo>
                  <a:cubicBezTo>
                    <a:pt x="1182529" y="1128330"/>
                    <a:pt x="1179386" y="1133568"/>
                    <a:pt x="1177957" y="1136902"/>
                  </a:cubicBezTo>
                  <a:cubicBezTo>
                    <a:pt x="1181481" y="1136426"/>
                    <a:pt x="1182910" y="1135759"/>
                    <a:pt x="1184148" y="1137283"/>
                  </a:cubicBezTo>
                  <a:cubicBezTo>
                    <a:pt x="1181576" y="1139855"/>
                    <a:pt x="1176147" y="1134045"/>
                    <a:pt x="1175004" y="1139664"/>
                  </a:cubicBezTo>
                  <a:cubicBezTo>
                    <a:pt x="1177957" y="1140426"/>
                    <a:pt x="1184815" y="1144236"/>
                    <a:pt x="1181767" y="1146427"/>
                  </a:cubicBezTo>
                  <a:cubicBezTo>
                    <a:pt x="1178433" y="1143951"/>
                    <a:pt x="1171956" y="1144427"/>
                    <a:pt x="1170908" y="1139664"/>
                  </a:cubicBezTo>
                  <a:cubicBezTo>
                    <a:pt x="1173290" y="1136616"/>
                    <a:pt x="1173290" y="1131092"/>
                    <a:pt x="1175766" y="1128234"/>
                  </a:cubicBezTo>
                  <a:close/>
                  <a:moveTo>
                    <a:pt x="1166812" y="1195195"/>
                  </a:moveTo>
                  <a:cubicBezTo>
                    <a:pt x="1166336" y="1192242"/>
                    <a:pt x="1169099" y="1192528"/>
                    <a:pt x="1168051" y="1189004"/>
                  </a:cubicBezTo>
                  <a:cubicBezTo>
                    <a:pt x="1172813" y="1189290"/>
                    <a:pt x="1170337" y="1192909"/>
                    <a:pt x="1172528" y="1194433"/>
                  </a:cubicBezTo>
                  <a:cubicBezTo>
                    <a:pt x="1172147" y="1195195"/>
                    <a:pt x="1171861" y="1195862"/>
                    <a:pt x="1171385" y="1196529"/>
                  </a:cubicBezTo>
                  <a:cubicBezTo>
                    <a:pt x="1170242" y="1195671"/>
                    <a:pt x="1168718" y="1194719"/>
                    <a:pt x="1166812" y="1195195"/>
                  </a:cubicBezTo>
                  <a:close/>
                  <a:moveTo>
                    <a:pt x="1173004" y="1223675"/>
                  </a:moveTo>
                  <a:cubicBezTo>
                    <a:pt x="1174814" y="1224056"/>
                    <a:pt x="1175957" y="1223865"/>
                    <a:pt x="1176909" y="1223389"/>
                  </a:cubicBezTo>
                  <a:cubicBezTo>
                    <a:pt x="1177195" y="1223961"/>
                    <a:pt x="1177576" y="1224532"/>
                    <a:pt x="1177766" y="1225294"/>
                  </a:cubicBezTo>
                  <a:cubicBezTo>
                    <a:pt x="1175576" y="1225580"/>
                    <a:pt x="1174814" y="1224246"/>
                    <a:pt x="1173099" y="1224056"/>
                  </a:cubicBezTo>
                  <a:cubicBezTo>
                    <a:pt x="1173099" y="1223865"/>
                    <a:pt x="1173004" y="1223770"/>
                    <a:pt x="1173004" y="1223675"/>
                  </a:cubicBezTo>
                  <a:close/>
                  <a:moveTo>
                    <a:pt x="1189482" y="1252536"/>
                  </a:moveTo>
                  <a:cubicBezTo>
                    <a:pt x="1187482" y="1253488"/>
                    <a:pt x="1185577" y="1254441"/>
                    <a:pt x="1184243" y="1255965"/>
                  </a:cubicBezTo>
                  <a:cubicBezTo>
                    <a:pt x="1183577" y="1253107"/>
                    <a:pt x="1183196" y="1251393"/>
                    <a:pt x="1182910" y="1249869"/>
                  </a:cubicBezTo>
                  <a:cubicBezTo>
                    <a:pt x="1185482" y="1250250"/>
                    <a:pt x="1187577" y="1251297"/>
                    <a:pt x="1189482" y="1252536"/>
                  </a:cubicBezTo>
                  <a:close/>
                  <a:moveTo>
                    <a:pt x="1209866" y="1256631"/>
                  </a:moveTo>
                  <a:cubicBezTo>
                    <a:pt x="1208913" y="1258155"/>
                    <a:pt x="1207865" y="1259584"/>
                    <a:pt x="1207675" y="1260822"/>
                  </a:cubicBezTo>
                  <a:cubicBezTo>
                    <a:pt x="1206437" y="1260918"/>
                    <a:pt x="1205198" y="1255393"/>
                    <a:pt x="1203960" y="1259584"/>
                  </a:cubicBezTo>
                  <a:cubicBezTo>
                    <a:pt x="1203008" y="1259394"/>
                    <a:pt x="1203008" y="1258251"/>
                    <a:pt x="1202436" y="1257584"/>
                  </a:cubicBezTo>
                  <a:cubicBezTo>
                    <a:pt x="1205579" y="1257203"/>
                    <a:pt x="1208818" y="1257203"/>
                    <a:pt x="1209866" y="1256631"/>
                  </a:cubicBezTo>
                  <a:close/>
                  <a:moveTo>
                    <a:pt x="1204817" y="1315686"/>
                  </a:moveTo>
                  <a:cubicBezTo>
                    <a:pt x="1205579" y="1316163"/>
                    <a:pt x="1206437" y="1316448"/>
                    <a:pt x="1207294" y="1316734"/>
                  </a:cubicBezTo>
                  <a:cubicBezTo>
                    <a:pt x="1207675" y="1317687"/>
                    <a:pt x="1207865" y="1318925"/>
                    <a:pt x="1207770" y="1320354"/>
                  </a:cubicBezTo>
                  <a:cubicBezTo>
                    <a:pt x="1203579" y="1320449"/>
                    <a:pt x="1204055" y="1318163"/>
                    <a:pt x="1204817" y="1315686"/>
                  </a:cubicBezTo>
                  <a:close/>
                  <a:moveTo>
                    <a:pt x="1194054" y="1438464"/>
                  </a:moveTo>
                  <a:cubicBezTo>
                    <a:pt x="1194245" y="1437987"/>
                    <a:pt x="1194340" y="1437511"/>
                    <a:pt x="1194054" y="1436844"/>
                  </a:cubicBezTo>
                  <a:cubicBezTo>
                    <a:pt x="1194054" y="1436844"/>
                    <a:pt x="1194054" y="1436844"/>
                    <a:pt x="1194054" y="1436844"/>
                  </a:cubicBezTo>
                  <a:cubicBezTo>
                    <a:pt x="1194054" y="1436463"/>
                    <a:pt x="1194054" y="1435987"/>
                    <a:pt x="1194054" y="1435606"/>
                  </a:cubicBezTo>
                  <a:cubicBezTo>
                    <a:pt x="1197007" y="1433320"/>
                    <a:pt x="1202150" y="1435892"/>
                    <a:pt x="1206437" y="1436749"/>
                  </a:cubicBezTo>
                  <a:cubicBezTo>
                    <a:pt x="1205675" y="1438464"/>
                    <a:pt x="1204341" y="1439892"/>
                    <a:pt x="1201483" y="1440559"/>
                  </a:cubicBezTo>
                  <a:cubicBezTo>
                    <a:pt x="1201674" y="1440654"/>
                    <a:pt x="1201865" y="1440940"/>
                    <a:pt x="1202055" y="1441035"/>
                  </a:cubicBezTo>
                  <a:cubicBezTo>
                    <a:pt x="1199388" y="1441035"/>
                    <a:pt x="1196721" y="1441035"/>
                    <a:pt x="1194054" y="1441035"/>
                  </a:cubicBezTo>
                  <a:cubicBezTo>
                    <a:pt x="1194054" y="1440178"/>
                    <a:pt x="1194054" y="1439321"/>
                    <a:pt x="1194054" y="1438464"/>
                  </a:cubicBezTo>
                  <a:close/>
                  <a:moveTo>
                    <a:pt x="1197007" y="1429986"/>
                  </a:moveTo>
                  <a:cubicBezTo>
                    <a:pt x="1198055" y="1427700"/>
                    <a:pt x="1198817" y="1425033"/>
                    <a:pt x="1200341" y="1423224"/>
                  </a:cubicBezTo>
                  <a:cubicBezTo>
                    <a:pt x="1202055" y="1423224"/>
                    <a:pt x="1203674" y="1423224"/>
                    <a:pt x="1205294" y="1423224"/>
                  </a:cubicBezTo>
                  <a:cubicBezTo>
                    <a:pt x="1205484" y="1424843"/>
                    <a:pt x="1206056" y="1427034"/>
                    <a:pt x="1206532" y="1429224"/>
                  </a:cubicBezTo>
                  <a:cubicBezTo>
                    <a:pt x="1203674" y="1430367"/>
                    <a:pt x="1200245" y="1430653"/>
                    <a:pt x="1197007" y="1429986"/>
                  </a:cubicBezTo>
                  <a:close/>
                  <a:moveTo>
                    <a:pt x="1205865" y="1482660"/>
                  </a:moveTo>
                  <a:cubicBezTo>
                    <a:pt x="1205579" y="1483041"/>
                    <a:pt x="1205484" y="1483612"/>
                    <a:pt x="1205198" y="1483898"/>
                  </a:cubicBezTo>
                  <a:cubicBezTo>
                    <a:pt x="1204912" y="1483803"/>
                    <a:pt x="1204722" y="1483803"/>
                    <a:pt x="1204532" y="1483803"/>
                  </a:cubicBezTo>
                  <a:cubicBezTo>
                    <a:pt x="1205008" y="1483422"/>
                    <a:pt x="1205484" y="1483136"/>
                    <a:pt x="1205865" y="1482660"/>
                  </a:cubicBezTo>
                  <a:close/>
                  <a:moveTo>
                    <a:pt x="1208913" y="1492661"/>
                  </a:moveTo>
                  <a:cubicBezTo>
                    <a:pt x="1208627" y="1492661"/>
                    <a:pt x="1208437" y="1492851"/>
                    <a:pt x="1208246" y="1492851"/>
                  </a:cubicBezTo>
                  <a:cubicBezTo>
                    <a:pt x="1208532" y="1492470"/>
                    <a:pt x="1208723" y="1492185"/>
                    <a:pt x="1208818" y="1491708"/>
                  </a:cubicBezTo>
                  <a:cubicBezTo>
                    <a:pt x="1208913" y="1491994"/>
                    <a:pt x="1209008" y="1492280"/>
                    <a:pt x="1208913" y="1492661"/>
                  </a:cubicBezTo>
                  <a:close/>
                  <a:moveTo>
                    <a:pt x="1208151" y="1496280"/>
                  </a:moveTo>
                  <a:cubicBezTo>
                    <a:pt x="1207961" y="1496376"/>
                    <a:pt x="1207865" y="1496566"/>
                    <a:pt x="1207675" y="1496661"/>
                  </a:cubicBezTo>
                  <a:cubicBezTo>
                    <a:pt x="1207484" y="1496185"/>
                    <a:pt x="1207580" y="1495899"/>
                    <a:pt x="1207580" y="1495614"/>
                  </a:cubicBezTo>
                  <a:cubicBezTo>
                    <a:pt x="1207770" y="1495804"/>
                    <a:pt x="1207961" y="1495995"/>
                    <a:pt x="1208151" y="1496280"/>
                  </a:cubicBezTo>
                  <a:close/>
                  <a:moveTo>
                    <a:pt x="1209961" y="1505710"/>
                  </a:moveTo>
                  <a:cubicBezTo>
                    <a:pt x="1210056" y="1506472"/>
                    <a:pt x="1210056" y="1507234"/>
                    <a:pt x="1210151" y="1507901"/>
                  </a:cubicBezTo>
                  <a:cubicBezTo>
                    <a:pt x="1208437" y="1508091"/>
                    <a:pt x="1206151" y="1510663"/>
                    <a:pt x="1204912" y="1507615"/>
                  </a:cubicBezTo>
                  <a:cubicBezTo>
                    <a:pt x="1206532" y="1506853"/>
                    <a:pt x="1208151" y="1506282"/>
                    <a:pt x="1209961" y="1505710"/>
                  </a:cubicBezTo>
                  <a:close/>
                  <a:moveTo>
                    <a:pt x="1207580" y="1545620"/>
                  </a:moveTo>
                  <a:cubicBezTo>
                    <a:pt x="1207961" y="1545906"/>
                    <a:pt x="1208532" y="1546096"/>
                    <a:pt x="1209008" y="1546287"/>
                  </a:cubicBezTo>
                  <a:cubicBezTo>
                    <a:pt x="1208627" y="1546572"/>
                    <a:pt x="1208246" y="1546953"/>
                    <a:pt x="1207675" y="1547239"/>
                  </a:cubicBezTo>
                  <a:cubicBezTo>
                    <a:pt x="1211675" y="1546668"/>
                    <a:pt x="1212914" y="1548477"/>
                    <a:pt x="1212914" y="1550954"/>
                  </a:cubicBezTo>
                  <a:cubicBezTo>
                    <a:pt x="1211961" y="1551811"/>
                    <a:pt x="1210723" y="1552383"/>
                    <a:pt x="1209008" y="1552478"/>
                  </a:cubicBezTo>
                  <a:cubicBezTo>
                    <a:pt x="1211675" y="1547715"/>
                    <a:pt x="1204341" y="1546382"/>
                    <a:pt x="1207580" y="1545620"/>
                  </a:cubicBezTo>
                  <a:close/>
                  <a:moveTo>
                    <a:pt x="1202055" y="1570861"/>
                  </a:moveTo>
                  <a:cubicBezTo>
                    <a:pt x="1201579" y="1569432"/>
                    <a:pt x="1201198" y="1568004"/>
                    <a:pt x="1200626" y="1566670"/>
                  </a:cubicBezTo>
                  <a:cubicBezTo>
                    <a:pt x="1201293" y="1566099"/>
                    <a:pt x="1202150" y="1565718"/>
                    <a:pt x="1203579" y="1565908"/>
                  </a:cubicBezTo>
                  <a:cubicBezTo>
                    <a:pt x="1203770" y="1568289"/>
                    <a:pt x="1203389" y="1570004"/>
                    <a:pt x="1202055" y="1570861"/>
                  </a:cubicBezTo>
                  <a:close/>
                  <a:moveTo>
                    <a:pt x="1247013" y="1517997"/>
                  </a:moveTo>
                  <a:cubicBezTo>
                    <a:pt x="1247013" y="1516759"/>
                    <a:pt x="1247204" y="1515616"/>
                    <a:pt x="1247489" y="1514664"/>
                  </a:cubicBezTo>
                  <a:cubicBezTo>
                    <a:pt x="1248728" y="1514664"/>
                    <a:pt x="1250156" y="1514664"/>
                    <a:pt x="1252252" y="1514949"/>
                  </a:cubicBezTo>
                  <a:cubicBezTo>
                    <a:pt x="1252919" y="1517997"/>
                    <a:pt x="1249966" y="1518569"/>
                    <a:pt x="1247013" y="1517997"/>
                  </a:cubicBezTo>
                  <a:close/>
                  <a:moveTo>
                    <a:pt x="1175195" y="1114137"/>
                  </a:moveTo>
                  <a:cubicBezTo>
                    <a:pt x="1177766" y="1116138"/>
                    <a:pt x="1180624" y="1114137"/>
                    <a:pt x="1183672" y="1113661"/>
                  </a:cubicBezTo>
                  <a:cubicBezTo>
                    <a:pt x="1184339" y="1114328"/>
                    <a:pt x="1184720" y="1115185"/>
                    <a:pt x="1184529" y="1116614"/>
                  </a:cubicBezTo>
                  <a:cubicBezTo>
                    <a:pt x="1182910" y="1116709"/>
                    <a:pt x="1182243" y="1117757"/>
                    <a:pt x="1181672" y="1118900"/>
                  </a:cubicBezTo>
                  <a:cubicBezTo>
                    <a:pt x="1178719" y="1119090"/>
                    <a:pt x="1175671" y="1118519"/>
                    <a:pt x="1173766" y="1120138"/>
                  </a:cubicBezTo>
                  <a:cubicBezTo>
                    <a:pt x="1173766" y="1117662"/>
                    <a:pt x="1174433" y="1115852"/>
                    <a:pt x="1175195" y="1114137"/>
                  </a:cubicBezTo>
                  <a:close/>
                  <a:moveTo>
                    <a:pt x="1161764" y="1215674"/>
                  </a:moveTo>
                  <a:cubicBezTo>
                    <a:pt x="1161860" y="1216055"/>
                    <a:pt x="1162050" y="1216436"/>
                    <a:pt x="1162241" y="1216817"/>
                  </a:cubicBezTo>
                  <a:cubicBezTo>
                    <a:pt x="1157764" y="1214721"/>
                    <a:pt x="1155287" y="1216531"/>
                    <a:pt x="1153287" y="1212912"/>
                  </a:cubicBezTo>
                  <a:cubicBezTo>
                    <a:pt x="1154811" y="1211864"/>
                    <a:pt x="1159669" y="1213197"/>
                    <a:pt x="1161764" y="1215674"/>
                  </a:cubicBezTo>
                  <a:close/>
                  <a:moveTo>
                    <a:pt x="1164146" y="1206244"/>
                  </a:moveTo>
                  <a:cubicBezTo>
                    <a:pt x="1164527" y="1206244"/>
                    <a:pt x="1164622" y="1205958"/>
                    <a:pt x="1165003" y="1205863"/>
                  </a:cubicBezTo>
                  <a:cubicBezTo>
                    <a:pt x="1165479" y="1207101"/>
                    <a:pt x="1165479" y="1208244"/>
                    <a:pt x="1164908" y="1209483"/>
                  </a:cubicBezTo>
                  <a:cubicBezTo>
                    <a:pt x="1164527" y="1208530"/>
                    <a:pt x="1164146" y="1207578"/>
                    <a:pt x="1164146" y="1206244"/>
                  </a:cubicBezTo>
                  <a:close/>
                  <a:moveTo>
                    <a:pt x="1173861" y="1258727"/>
                  </a:moveTo>
                  <a:cubicBezTo>
                    <a:pt x="1172623" y="1259870"/>
                    <a:pt x="1174052" y="1260822"/>
                    <a:pt x="1173956" y="1261489"/>
                  </a:cubicBezTo>
                  <a:cubicBezTo>
                    <a:pt x="1171289" y="1261013"/>
                    <a:pt x="1169765" y="1259489"/>
                    <a:pt x="1169575" y="1256441"/>
                  </a:cubicBezTo>
                  <a:cubicBezTo>
                    <a:pt x="1171670" y="1256536"/>
                    <a:pt x="1173004" y="1257393"/>
                    <a:pt x="1173861" y="1258727"/>
                  </a:cubicBezTo>
                  <a:close/>
                  <a:moveTo>
                    <a:pt x="1184339" y="1346547"/>
                  </a:moveTo>
                  <a:cubicBezTo>
                    <a:pt x="1184720" y="1346166"/>
                    <a:pt x="1185101" y="1345785"/>
                    <a:pt x="1185386" y="1345119"/>
                  </a:cubicBezTo>
                  <a:cubicBezTo>
                    <a:pt x="1184243" y="1344547"/>
                    <a:pt x="1183767" y="1343404"/>
                    <a:pt x="1183100" y="1342261"/>
                  </a:cubicBezTo>
                  <a:cubicBezTo>
                    <a:pt x="1185958" y="1340070"/>
                    <a:pt x="1187768" y="1339213"/>
                    <a:pt x="1185862" y="1333784"/>
                  </a:cubicBezTo>
                  <a:cubicBezTo>
                    <a:pt x="1188149" y="1333212"/>
                    <a:pt x="1189387" y="1335784"/>
                    <a:pt x="1189958" y="1333784"/>
                  </a:cubicBezTo>
                  <a:cubicBezTo>
                    <a:pt x="1187101" y="1333403"/>
                    <a:pt x="1191958" y="1330069"/>
                    <a:pt x="1187196" y="1329688"/>
                  </a:cubicBezTo>
                  <a:cubicBezTo>
                    <a:pt x="1186434" y="1329307"/>
                    <a:pt x="1185767" y="1329307"/>
                    <a:pt x="1185196" y="1329498"/>
                  </a:cubicBezTo>
                  <a:cubicBezTo>
                    <a:pt x="1185196" y="1329307"/>
                    <a:pt x="1185291" y="1329212"/>
                    <a:pt x="1185386" y="1329021"/>
                  </a:cubicBezTo>
                  <a:cubicBezTo>
                    <a:pt x="1183196" y="1329212"/>
                    <a:pt x="1182338" y="1328069"/>
                    <a:pt x="1181481" y="1327021"/>
                  </a:cubicBezTo>
                  <a:cubicBezTo>
                    <a:pt x="1181386" y="1325783"/>
                    <a:pt x="1181005" y="1324259"/>
                    <a:pt x="1180719" y="1322640"/>
                  </a:cubicBezTo>
                  <a:cubicBezTo>
                    <a:pt x="1182053" y="1323306"/>
                    <a:pt x="1183386" y="1324068"/>
                    <a:pt x="1184243" y="1325307"/>
                  </a:cubicBezTo>
                  <a:cubicBezTo>
                    <a:pt x="1187101" y="1321973"/>
                    <a:pt x="1182529" y="1321592"/>
                    <a:pt x="1180338" y="1319496"/>
                  </a:cubicBezTo>
                  <a:cubicBezTo>
                    <a:pt x="1180243" y="1318449"/>
                    <a:pt x="1180338" y="1317496"/>
                    <a:pt x="1180624" y="1316639"/>
                  </a:cubicBezTo>
                  <a:cubicBezTo>
                    <a:pt x="1183386" y="1317210"/>
                    <a:pt x="1184434" y="1320163"/>
                    <a:pt x="1186720" y="1317782"/>
                  </a:cubicBezTo>
                  <a:cubicBezTo>
                    <a:pt x="1186720" y="1316544"/>
                    <a:pt x="1186720" y="1315305"/>
                    <a:pt x="1186720" y="1314067"/>
                  </a:cubicBezTo>
                  <a:cubicBezTo>
                    <a:pt x="1180624" y="1315686"/>
                    <a:pt x="1179576" y="1313877"/>
                    <a:pt x="1179195" y="1311686"/>
                  </a:cubicBezTo>
                  <a:cubicBezTo>
                    <a:pt x="1181195" y="1308352"/>
                    <a:pt x="1184434" y="1306257"/>
                    <a:pt x="1188720" y="1305304"/>
                  </a:cubicBezTo>
                  <a:cubicBezTo>
                    <a:pt x="1181386" y="1297875"/>
                    <a:pt x="1175957" y="1293969"/>
                    <a:pt x="1171099" y="1286254"/>
                  </a:cubicBezTo>
                  <a:cubicBezTo>
                    <a:pt x="1172147" y="1285968"/>
                    <a:pt x="1173575" y="1286159"/>
                    <a:pt x="1175004" y="1286254"/>
                  </a:cubicBezTo>
                  <a:cubicBezTo>
                    <a:pt x="1173766" y="1287397"/>
                    <a:pt x="1173194" y="1289016"/>
                    <a:pt x="1174433" y="1290540"/>
                  </a:cubicBezTo>
                  <a:cubicBezTo>
                    <a:pt x="1173575" y="1287207"/>
                    <a:pt x="1177004" y="1288159"/>
                    <a:pt x="1178147" y="1286826"/>
                  </a:cubicBezTo>
                  <a:cubicBezTo>
                    <a:pt x="1178338" y="1289969"/>
                    <a:pt x="1179957" y="1291588"/>
                    <a:pt x="1183100" y="1291779"/>
                  </a:cubicBezTo>
                  <a:cubicBezTo>
                    <a:pt x="1181481" y="1288159"/>
                    <a:pt x="1181481" y="1283016"/>
                    <a:pt x="1183100" y="1279396"/>
                  </a:cubicBezTo>
                  <a:cubicBezTo>
                    <a:pt x="1182053" y="1279110"/>
                    <a:pt x="1181481" y="1278634"/>
                    <a:pt x="1181100" y="1278158"/>
                  </a:cubicBezTo>
                  <a:cubicBezTo>
                    <a:pt x="1183100" y="1277205"/>
                    <a:pt x="1184910" y="1275872"/>
                    <a:pt x="1186148" y="1274062"/>
                  </a:cubicBezTo>
                  <a:cubicBezTo>
                    <a:pt x="1184148" y="1271395"/>
                    <a:pt x="1181481" y="1269490"/>
                    <a:pt x="1178814" y="1267490"/>
                  </a:cubicBezTo>
                  <a:cubicBezTo>
                    <a:pt x="1178814" y="1265966"/>
                    <a:pt x="1178624" y="1264251"/>
                    <a:pt x="1178528" y="1262442"/>
                  </a:cubicBezTo>
                  <a:cubicBezTo>
                    <a:pt x="1178814" y="1261108"/>
                    <a:pt x="1178719" y="1259775"/>
                    <a:pt x="1178528" y="1258441"/>
                  </a:cubicBezTo>
                  <a:cubicBezTo>
                    <a:pt x="1183196" y="1259108"/>
                    <a:pt x="1177290" y="1255965"/>
                    <a:pt x="1180719" y="1255965"/>
                  </a:cubicBezTo>
                  <a:cubicBezTo>
                    <a:pt x="1186434" y="1258155"/>
                    <a:pt x="1187387" y="1257584"/>
                    <a:pt x="1191482" y="1255488"/>
                  </a:cubicBezTo>
                  <a:cubicBezTo>
                    <a:pt x="1191197" y="1263013"/>
                    <a:pt x="1195292" y="1273872"/>
                    <a:pt x="1192911" y="1276824"/>
                  </a:cubicBezTo>
                  <a:cubicBezTo>
                    <a:pt x="1193768" y="1277682"/>
                    <a:pt x="1194816" y="1277777"/>
                    <a:pt x="1195959" y="1277491"/>
                  </a:cubicBezTo>
                  <a:cubicBezTo>
                    <a:pt x="1196150" y="1279396"/>
                    <a:pt x="1196150" y="1281301"/>
                    <a:pt x="1195578" y="1283206"/>
                  </a:cubicBezTo>
                  <a:cubicBezTo>
                    <a:pt x="1197864" y="1284444"/>
                    <a:pt x="1199769" y="1279491"/>
                    <a:pt x="1200531" y="1283206"/>
                  </a:cubicBezTo>
                  <a:cubicBezTo>
                    <a:pt x="1197674" y="1283778"/>
                    <a:pt x="1197197" y="1285683"/>
                    <a:pt x="1197102" y="1287492"/>
                  </a:cubicBezTo>
                  <a:cubicBezTo>
                    <a:pt x="1197102" y="1287588"/>
                    <a:pt x="1197007" y="1287683"/>
                    <a:pt x="1197007" y="1287778"/>
                  </a:cubicBezTo>
                  <a:cubicBezTo>
                    <a:pt x="1197007" y="1287778"/>
                    <a:pt x="1197102" y="1287873"/>
                    <a:pt x="1197102" y="1287873"/>
                  </a:cubicBezTo>
                  <a:cubicBezTo>
                    <a:pt x="1197007" y="1289969"/>
                    <a:pt x="1197293" y="1291779"/>
                    <a:pt x="1194340" y="1290731"/>
                  </a:cubicBezTo>
                  <a:cubicBezTo>
                    <a:pt x="1195864" y="1294541"/>
                    <a:pt x="1198912" y="1296827"/>
                    <a:pt x="1200531" y="1300637"/>
                  </a:cubicBezTo>
                  <a:cubicBezTo>
                    <a:pt x="1198150" y="1300923"/>
                    <a:pt x="1197769" y="1299208"/>
                    <a:pt x="1195578" y="1299399"/>
                  </a:cubicBezTo>
                  <a:cubicBezTo>
                    <a:pt x="1195197" y="1304923"/>
                    <a:pt x="1197293" y="1308066"/>
                    <a:pt x="1199293" y="1308066"/>
                  </a:cubicBezTo>
                  <a:cubicBezTo>
                    <a:pt x="1199198" y="1308066"/>
                    <a:pt x="1199198" y="1308162"/>
                    <a:pt x="1199198" y="1308257"/>
                  </a:cubicBezTo>
                  <a:cubicBezTo>
                    <a:pt x="1197769" y="1308352"/>
                    <a:pt x="1196435" y="1308447"/>
                    <a:pt x="1195102" y="1308733"/>
                  </a:cubicBezTo>
                  <a:cubicBezTo>
                    <a:pt x="1194816" y="1308162"/>
                    <a:pt x="1194245" y="1307781"/>
                    <a:pt x="1193102" y="1308066"/>
                  </a:cubicBezTo>
                  <a:cubicBezTo>
                    <a:pt x="1191578" y="1308543"/>
                    <a:pt x="1190530" y="1309686"/>
                    <a:pt x="1190625" y="1311781"/>
                  </a:cubicBezTo>
                  <a:cubicBezTo>
                    <a:pt x="1193959" y="1312924"/>
                    <a:pt x="1197674" y="1313781"/>
                    <a:pt x="1200531" y="1315496"/>
                  </a:cubicBezTo>
                  <a:cubicBezTo>
                    <a:pt x="1195769" y="1320735"/>
                    <a:pt x="1205484" y="1326069"/>
                    <a:pt x="1198055" y="1327878"/>
                  </a:cubicBezTo>
                  <a:cubicBezTo>
                    <a:pt x="1200722" y="1329402"/>
                    <a:pt x="1204817" y="1329402"/>
                    <a:pt x="1205484" y="1332831"/>
                  </a:cubicBezTo>
                  <a:cubicBezTo>
                    <a:pt x="1201483" y="1334927"/>
                    <a:pt x="1199483" y="1326831"/>
                    <a:pt x="1199293" y="1332831"/>
                  </a:cubicBezTo>
                  <a:cubicBezTo>
                    <a:pt x="1204246" y="1332260"/>
                    <a:pt x="1198721" y="1338642"/>
                    <a:pt x="1199293" y="1341499"/>
                  </a:cubicBezTo>
                  <a:cubicBezTo>
                    <a:pt x="1200912" y="1344547"/>
                    <a:pt x="1203008" y="1339308"/>
                    <a:pt x="1204246" y="1342737"/>
                  </a:cubicBezTo>
                  <a:cubicBezTo>
                    <a:pt x="1206627" y="1349119"/>
                    <a:pt x="1195769" y="1349119"/>
                    <a:pt x="1198531" y="1352262"/>
                  </a:cubicBezTo>
                  <a:cubicBezTo>
                    <a:pt x="1194149" y="1352453"/>
                    <a:pt x="1190149" y="1352739"/>
                    <a:pt x="1187577" y="1356930"/>
                  </a:cubicBezTo>
                  <a:cubicBezTo>
                    <a:pt x="1186720" y="1356930"/>
                    <a:pt x="1185767" y="1356930"/>
                    <a:pt x="1184815" y="1356930"/>
                  </a:cubicBezTo>
                  <a:cubicBezTo>
                    <a:pt x="1181767" y="1351596"/>
                    <a:pt x="1185005" y="1349214"/>
                    <a:pt x="1184339" y="1346547"/>
                  </a:cubicBezTo>
                  <a:close/>
                  <a:moveTo>
                    <a:pt x="1197769" y="1310829"/>
                  </a:moveTo>
                  <a:cubicBezTo>
                    <a:pt x="1197388" y="1311495"/>
                    <a:pt x="1196816" y="1312067"/>
                    <a:pt x="1195387" y="1311686"/>
                  </a:cubicBezTo>
                  <a:cubicBezTo>
                    <a:pt x="1195387" y="1311210"/>
                    <a:pt x="1195387" y="1310638"/>
                    <a:pt x="1195292" y="1310067"/>
                  </a:cubicBezTo>
                  <a:cubicBezTo>
                    <a:pt x="1196054" y="1310257"/>
                    <a:pt x="1197007" y="1310448"/>
                    <a:pt x="1197769" y="1310829"/>
                  </a:cubicBezTo>
                  <a:close/>
                  <a:moveTo>
                    <a:pt x="1205198" y="1348833"/>
                  </a:moveTo>
                  <a:cubicBezTo>
                    <a:pt x="1204627" y="1349881"/>
                    <a:pt x="1204722" y="1350738"/>
                    <a:pt x="1205103" y="1351405"/>
                  </a:cubicBezTo>
                  <a:cubicBezTo>
                    <a:pt x="1203770" y="1351691"/>
                    <a:pt x="1202436" y="1351881"/>
                    <a:pt x="1201198" y="1351977"/>
                  </a:cubicBezTo>
                  <a:cubicBezTo>
                    <a:pt x="1201865" y="1350262"/>
                    <a:pt x="1202341" y="1348452"/>
                    <a:pt x="1205198" y="1348833"/>
                  </a:cubicBezTo>
                  <a:close/>
                  <a:moveTo>
                    <a:pt x="1206437" y="1360835"/>
                  </a:moveTo>
                  <a:cubicBezTo>
                    <a:pt x="1207103" y="1361502"/>
                    <a:pt x="1207580" y="1362359"/>
                    <a:pt x="1207580" y="1363692"/>
                  </a:cubicBezTo>
                  <a:cubicBezTo>
                    <a:pt x="1207199" y="1363978"/>
                    <a:pt x="1206818" y="1364073"/>
                    <a:pt x="1206437" y="1364264"/>
                  </a:cubicBezTo>
                  <a:cubicBezTo>
                    <a:pt x="1206437" y="1363121"/>
                    <a:pt x="1206437" y="1361978"/>
                    <a:pt x="1206437" y="1360835"/>
                  </a:cubicBezTo>
                  <a:close/>
                  <a:moveTo>
                    <a:pt x="1192625" y="1460085"/>
                  </a:moveTo>
                  <a:cubicBezTo>
                    <a:pt x="1190625" y="1456371"/>
                    <a:pt x="1193387" y="1453227"/>
                    <a:pt x="1191292" y="1447893"/>
                  </a:cubicBezTo>
                  <a:cubicBezTo>
                    <a:pt x="1193387" y="1445893"/>
                    <a:pt x="1196531" y="1445036"/>
                    <a:pt x="1199483" y="1443798"/>
                  </a:cubicBezTo>
                  <a:cubicBezTo>
                    <a:pt x="1201293" y="1446369"/>
                    <a:pt x="1203293" y="1448655"/>
                    <a:pt x="1205198" y="1451132"/>
                  </a:cubicBezTo>
                  <a:cubicBezTo>
                    <a:pt x="1205198" y="1452370"/>
                    <a:pt x="1205294" y="1453608"/>
                    <a:pt x="1205103" y="1454656"/>
                  </a:cubicBezTo>
                  <a:cubicBezTo>
                    <a:pt x="1202150" y="1454370"/>
                    <a:pt x="1200817" y="1452465"/>
                    <a:pt x="1196721" y="1453227"/>
                  </a:cubicBezTo>
                  <a:cubicBezTo>
                    <a:pt x="1197007" y="1457133"/>
                    <a:pt x="1196912" y="1460657"/>
                    <a:pt x="1192625" y="1460085"/>
                  </a:cubicBezTo>
                  <a:close/>
                  <a:moveTo>
                    <a:pt x="1207675" y="1487708"/>
                  </a:moveTo>
                  <a:cubicBezTo>
                    <a:pt x="1207580" y="1488470"/>
                    <a:pt x="1207675" y="1488946"/>
                    <a:pt x="1207865" y="1489422"/>
                  </a:cubicBezTo>
                  <a:cubicBezTo>
                    <a:pt x="1207770" y="1489613"/>
                    <a:pt x="1207580" y="1489708"/>
                    <a:pt x="1207580" y="1489994"/>
                  </a:cubicBezTo>
                  <a:cubicBezTo>
                    <a:pt x="1205960" y="1489803"/>
                    <a:pt x="1204436" y="1489422"/>
                    <a:pt x="1203293" y="1488756"/>
                  </a:cubicBezTo>
                  <a:cubicBezTo>
                    <a:pt x="1205008" y="1488375"/>
                    <a:pt x="1206532" y="1488089"/>
                    <a:pt x="1207675" y="1487708"/>
                  </a:cubicBezTo>
                  <a:close/>
                  <a:moveTo>
                    <a:pt x="1207580" y="1557812"/>
                  </a:moveTo>
                  <a:cubicBezTo>
                    <a:pt x="1205960" y="1562098"/>
                    <a:pt x="1202150" y="1558574"/>
                    <a:pt x="1202150" y="1553716"/>
                  </a:cubicBezTo>
                  <a:cubicBezTo>
                    <a:pt x="1205579" y="1553526"/>
                    <a:pt x="1206437" y="1555812"/>
                    <a:pt x="1207580" y="1557812"/>
                  </a:cubicBezTo>
                  <a:close/>
                  <a:moveTo>
                    <a:pt x="1199483" y="1662301"/>
                  </a:moveTo>
                  <a:cubicBezTo>
                    <a:pt x="1199483" y="1662682"/>
                    <a:pt x="1199483" y="1663063"/>
                    <a:pt x="1199483" y="1663444"/>
                  </a:cubicBezTo>
                  <a:cubicBezTo>
                    <a:pt x="1198721" y="1664016"/>
                    <a:pt x="1197769" y="1664587"/>
                    <a:pt x="1196531" y="1664873"/>
                  </a:cubicBezTo>
                  <a:cubicBezTo>
                    <a:pt x="1197293" y="1663825"/>
                    <a:pt x="1197388" y="1663063"/>
                    <a:pt x="1197388" y="1662396"/>
                  </a:cubicBezTo>
                  <a:cubicBezTo>
                    <a:pt x="1198055" y="1662396"/>
                    <a:pt x="1198721" y="1662301"/>
                    <a:pt x="1199483" y="1662301"/>
                  </a:cubicBezTo>
                  <a:close/>
                  <a:moveTo>
                    <a:pt x="1198436" y="1808700"/>
                  </a:moveTo>
                  <a:cubicBezTo>
                    <a:pt x="1200436" y="1809177"/>
                    <a:pt x="1201769" y="1810510"/>
                    <a:pt x="1200817" y="1812987"/>
                  </a:cubicBezTo>
                  <a:cubicBezTo>
                    <a:pt x="1199198" y="1812987"/>
                    <a:pt x="1197674" y="1812987"/>
                    <a:pt x="1196054" y="1812987"/>
                  </a:cubicBezTo>
                  <a:cubicBezTo>
                    <a:pt x="1197578" y="1811653"/>
                    <a:pt x="1198626" y="1810034"/>
                    <a:pt x="1198436" y="1808700"/>
                  </a:cubicBezTo>
                  <a:close/>
                  <a:moveTo>
                    <a:pt x="1228058" y="1400268"/>
                  </a:moveTo>
                  <a:cubicBezTo>
                    <a:pt x="1228249" y="1399792"/>
                    <a:pt x="1228630" y="1399411"/>
                    <a:pt x="1228916" y="1399030"/>
                  </a:cubicBezTo>
                  <a:cubicBezTo>
                    <a:pt x="1229106" y="1399411"/>
                    <a:pt x="1229487" y="1399602"/>
                    <a:pt x="1229963" y="1399697"/>
                  </a:cubicBezTo>
                  <a:cubicBezTo>
                    <a:pt x="1229487" y="1400745"/>
                    <a:pt x="1228820" y="1400745"/>
                    <a:pt x="1228058" y="1400268"/>
                  </a:cubicBezTo>
                  <a:close/>
                  <a:moveTo>
                    <a:pt x="1161860" y="1218722"/>
                  </a:moveTo>
                  <a:cubicBezTo>
                    <a:pt x="1161860" y="1218817"/>
                    <a:pt x="1161860" y="1218912"/>
                    <a:pt x="1161860" y="1219008"/>
                  </a:cubicBezTo>
                  <a:cubicBezTo>
                    <a:pt x="1161764" y="1218817"/>
                    <a:pt x="1161669" y="1218627"/>
                    <a:pt x="1161479" y="1218436"/>
                  </a:cubicBezTo>
                  <a:cubicBezTo>
                    <a:pt x="1162145" y="1218341"/>
                    <a:pt x="1162812" y="1218246"/>
                    <a:pt x="1163479" y="1218055"/>
                  </a:cubicBezTo>
                  <a:cubicBezTo>
                    <a:pt x="1163765" y="1218246"/>
                    <a:pt x="1163955" y="1218627"/>
                    <a:pt x="1164336" y="1218722"/>
                  </a:cubicBezTo>
                  <a:cubicBezTo>
                    <a:pt x="1164431" y="1218150"/>
                    <a:pt x="1164717" y="1217865"/>
                    <a:pt x="1165098" y="1217484"/>
                  </a:cubicBezTo>
                  <a:cubicBezTo>
                    <a:pt x="1165765" y="1217198"/>
                    <a:pt x="1166336" y="1216817"/>
                    <a:pt x="1166908" y="1216341"/>
                  </a:cubicBezTo>
                  <a:cubicBezTo>
                    <a:pt x="1166622" y="1218627"/>
                    <a:pt x="1168622" y="1218722"/>
                    <a:pt x="1169384" y="1219960"/>
                  </a:cubicBezTo>
                  <a:cubicBezTo>
                    <a:pt x="1166241" y="1220055"/>
                    <a:pt x="1163288" y="1220151"/>
                    <a:pt x="1161860" y="1218722"/>
                  </a:cubicBezTo>
                  <a:close/>
                  <a:moveTo>
                    <a:pt x="1177766" y="1360930"/>
                  </a:moveTo>
                  <a:cubicBezTo>
                    <a:pt x="1184529" y="1360073"/>
                    <a:pt x="1185005" y="1365502"/>
                    <a:pt x="1192721" y="1363597"/>
                  </a:cubicBezTo>
                  <a:cubicBezTo>
                    <a:pt x="1194340" y="1360740"/>
                    <a:pt x="1194340" y="1356168"/>
                    <a:pt x="1198150" y="1355406"/>
                  </a:cubicBezTo>
                  <a:cubicBezTo>
                    <a:pt x="1198721" y="1357025"/>
                    <a:pt x="1200150" y="1357787"/>
                    <a:pt x="1201769" y="1358358"/>
                  </a:cubicBezTo>
                  <a:cubicBezTo>
                    <a:pt x="1201674" y="1358835"/>
                    <a:pt x="1201483" y="1359311"/>
                    <a:pt x="1201483" y="1359882"/>
                  </a:cubicBezTo>
                  <a:cubicBezTo>
                    <a:pt x="1202055" y="1359406"/>
                    <a:pt x="1202722" y="1359120"/>
                    <a:pt x="1203389" y="1358930"/>
                  </a:cubicBezTo>
                  <a:cubicBezTo>
                    <a:pt x="1204341" y="1359216"/>
                    <a:pt x="1205103" y="1359692"/>
                    <a:pt x="1205865" y="1360168"/>
                  </a:cubicBezTo>
                  <a:cubicBezTo>
                    <a:pt x="1200150" y="1362264"/>
                    <a:pt x="1203389" y="1363788"/>
                    <a:pt x="1203293" y="1365788"/>
                  </a:cubicBezTo>
                  <a:cubicBezTo>
                    <a:pt x="1192721" y="1369407"/>
                    <a:pt x="1181100" y="1361406"/>
                    <a:pt x="1175004" y="1367693"/>
                  </a:cubicBezTo>
                  <a:cubicBezTo>
                    <a:pt x="1173099" y="1362645"/>
                    <a:pt x="1178719" y="1365121"/>
                    <a:pt x="1177766" y="1360930"/>
                  </a:cubicBezTo>
                  <a:close/>
                  <a:moveTo>
                    <a:pt x="1233392" y="1446750"/>
                  </a:moveTo>
                  <a:cubicBezTo>
                    <a:pt x="1233583" y="1446750"/>
                    <a:pt x="1233583" y="1446750"/>
                    <a:pt x="1233773" y="1446846"/>
                  </a:cubicBezTo>
                  <a:cubicBezTo>
                    <a:pt x="1233773" y="1446941"/>
                    <a:pt x="1233773" y="1446941"/>
                    <a:pt x="1233773" y="1447036"/>
                  </a:cubicBezTo>
                  <a:cubicBezTo>
                    <a:pt x="1233583" y="1446846"/>
                    <a:pt x="1233487" y="1446750"/>
                    <a:pt x="1233392" y="1446750"/>
                  </a:cubicBezTo>
                  <a:close/>
                  <a:moveTo>
                    <a:pt x="1191578" y="1156714"/>
                  </a:moveTo>
                  <a:cubicBezTo>
                    <a:pt x="1191197" y="1156714"/>
                    <a:pt x="1190816" y="1156619"/>
                    <a:pt x="1190530" y="1156524"/>
                  </a:cubicBezTo>
                  <a:cubicBezTo>
                    <a:pt x="1190244" y="1156047"/>
                    <a:pt x="1189958" y="1155476"/>
                    <a:pt x="1190054" y="1154619"/>
                  </a:cubicBezTo>
                  <a:cubicBezTo>
                    <a:pt x="1190244" y="1154428"/>
                    <a:pt x="1190530" y="1154428"/>
                    <a:pt x="1190720" y="1154238"/>
                  </a:cubicBezTo>
                  <a:cubicBezTo>
                    <a:pt x="1190911" y="1155000"/>
                    <a:pt x="1191101" y="1155857"/>
                    <a:pt x="1191578" y="1156714"/>
                  </a:cubicBezTo>
                  <a:close/>
                  <a:moveTo>
                    <a:pt x="1160907" y="1231390"/>
                  </a:moveTo>
                  <a:cubicBezTo>
                    <a:pt x="1160907" y="1228818"/>
                    <a:pt x="1161955" y="1227675"/>
                    <a:pt x="1161193" y="1224913"/>
                  </a:cubicBezTo>
                  <a:cubicBezTo>
                    <a:pt x="1164812" y="1225199"/>
                    <a:pt x="1162431" y="1231485"/>
                    <a:pt x="1164431" y="1233581"/>
                  </a:cubicBezTo>
                  <a:cubicBezTo>
                    <a:pt x="1162050" y="1233962"/>
                    <a:pt x="1161193" y="1232914"/>
                    <a:pt x="1160907" y="1231390"/>
                  </a:cubicBezTo>
                  <a:close/>
                  <a:moveTo>
                    <a:pt x="1165574" y="1302542"/>
                  </a:moveTo>
                  <a:cubicBezTo>
                    <a:pt x="1164812" y="1305304"/>
                    <a:pt x="1167194" y="1311495"/>
                    <a:pt x="1164241" y="1312067"/>
                  </a:cubicBezTo>
                  <a:cubicBezTo>
                    <a:pt x="1161669" y="1309590"/>
                    <a:pt x="1163479" y="1304447"/>
                    <a:pt x="1165574" y="1302542"/>
                  </a:cubicBezTo>
                  <a:close/>
                  <a:moveTo>
                    <a:pt x="1149096" y="1424748"/>
                  </a:moveTo>
                  <a:cubicBezTo>
                    <a:pt x="1148525" y="1423700"/>
                    <a:pt x="1147858" y="1422557"/>
                    <a:pt x="1146524" y="1420652"/>
                  </a:cubicBezTo>
                  <a:cubicBezTo>
                    <a:pt x="1146715" y="1416747"/>
                    <a:pt x="1152144" y="1418175"/>
                    <a:pt x="1156049" y="1417985"/>
                  </a:cubicBezTo>
                  <a:cubicBezTo>
                    <a:pt x="1155668" y="1423700"/>
                    <a:pt x="1159574" y="1425224"/>
                    <a:pt x="1158812" y="1431510"/>
                  </a:cubicBezTo>
                  <a:cubicBezTo>
                    <a:pt x="1154525" y="1433034"/>
                    <a:pt x="1155764" y="1431701"/>
                    <a:pt x="1150620" y="1431510"/>
                  </a:cubicBezTo>
                  <a:cubicBezTo>
                    <a:pt x="1150239" y="1428462"/>
                    <a:pt x="1150049" y="1427034"/>
                    <a:pt x="1149572" y="1425700"/>
                  </a:cubicBezTo>
                  <a:cubicBezTo>
                    <a:pt x="1149668" y="1425319"/>
                    <a:pt x="1149572" y="1425033"/>
                    <a:pt x="1149096" y="1424748"/>
                  </a:cubicBezTo>
                  <a:close/>
                  <a:moveTo>
                    <a:pt x="1154621" y="1246916"/>
                  </a:moveTo>
                  <a:cubicBezTo>
                    <a:pt x="1157954" y="1246344"/>
                    <a:pt x="1165574" y="1247202"/>
                    <a:pt x="1161383" y="1241487"/>
                  </a:cubicBezTo>
                  <a:cubicBezTo>
                    <a:pt x="1161574" y="1243963"/>
                    <a:pt x="1160050" y="1244630"/>
                    <a:pt x="1157287" y="1244249"/>
                  </a:cubicBezTo>
                  <a:cubicBezTo>
                    <a:pt x="1155954" y="1239296"/>
                    <a:pt x="1163383" y="1243106"/>
                    <a:pt x="1162717" y="1238820"/>
                  </a:cubicBezTo>
                  <a:cubicBezTo>
                    <a:pt x="1162526" y="1238439"/>
                    <a:pt x="1162526" y="1238248"/>
                    <a:pt x="1162336" y="1237867"/>
                  </a:cubicBezTo>
                  <a:cubicBezTo>
                    <a:pt x="1162717" y="1237581"/>
                    <a:pt x="1163288" y="1237391"/>
                    <a:pt x="1164241" y="1237296"/>
                  </a:cubicBezTo>
                  <a:cubicBezTo>
                    <a:pt x="1163193" y="1240820"/>
                    <a:pt x="1163193" y="1241201"/>
                    <a:pt x="1164146" y="1244439"/>
                  </a:cubicBezTo>
                  <a:cubicBezTo>
                    <a:pt x="1164336" y="1246154"/>
                    <a:pt x="1165003" y="1247392"/>
                    <a:pt x="1165384" y="1248821"/>
                  </a:cubicBezTo>
                  <a:cubicBezTo>
                    <a:pt x="1164431" y="1249488"/>
                    <a:pt x="1163479" y="1250154"/>
                    <a:pt x="1162717" y="1251012"/>
                  </a:cubicBezTo>
                  <a:cubicBezTo>
                    <a:pt x="1158907" y="1250059"/>
                    <a:pt x="1155192" y="1252059"/>
                    <a:pt x="1154621" y="1246916"/>
                  </a:cubicBezTo>
                  <a:close/>
                  <a:moveTo>
                    <a:pt x="1124807" y="1331117"/>
                  </a:moveTo>
                  <a:cubicBezTo>
                    <a:pt x="1121188" y="1331498"/>
                    <a:pt x="1121283" y="1328259"/>
                    <a:pt x="1120712" y="1325688"/>
                  </a:cubicBezTo>
                  <a:cubicBezTo>
                    <a:pt x="1126331" y="1325307"/>
                    <a:pt x="1126141" y="1327307"/>
                    <a:pt x="1124807" y="1331117"/>
                  </a:cubicBezTo>
                  <a:close/>
                  <a:moveTo>
                    <a:pt x="1146524" y="1447798"/>
                  </a:moveTo>
                  <a:cubicBezTo>
                    <a:pt x="1151287" y="1447036"/>
                    <a:pt x="1153573" y="1448941"/>
                    <a:pt x="1154621" y="1451894"/>
                  </a:cubicBezTo>
                  <a:cubicBezTo>
                    <a:pt x="1149763" y="1450751"/>
                    <a:pt x="1150049" y="1454751"/>
                    <a:pt x="1148715" y="1457133"/>
                  </a:cubicBezTo>
                  <a:cubicBezTo>
                    <a:pt x="1148334" y="1454180"/>
                    <a:pt x="1147858" y="1451322"/>
                    <a:pt x="1146905" y="1452942"/>
                  </a:cubicBezTo>
                  <a:cubicBezTo>
                    <a:pt x="1147001" y="1454751"/>
                    <a:pt x="1146715" y="1456847"/>
                    <a:pt x="1146905" y="1458561"/>
                  </a:cubicBezTo>
                  <a:cubicBezTo>
                    <a:pt x="1146429" y="1458657"/>
                    <a:pt x="1145858" y="1458752"/>
                    <a:pt x="1145096" y="1458657"/>
                  </a:cubicBezTo>
                  <a:cubicBezTo>
                    <a:pt x="1142333" y="1455704"/>
                    <a:pt x="1144143" y="1449703"/>
                    <a:pt x="1146524" y="1447798"/>
                  </a:cubicBezTo>
                  <a:close/>
                  <a:moveTo>
                    <a:pt x="1154811" y="1471706"/>
                  </a:moveTo>
                  <a:cubicBezTo>
                    <a:pt x="1153668" y="1471706"/>
                    <a:pt x="1153382" y="1471420"/>
                    <a:pt x="1153573" y="1470944"/>
                  </a:cubicBezTo>
                  <a:cubicBezTo>
                    <a:pt x="1154049" y="1471230"/>
                    <a:pt x="1154430" y="1471420"/>
                    <a:pt x="1154811" y="1471706"/>
                  </a:cubicBezTo>
                  <a:close/>
                  <a:moveTo>
                    <a:pt x="1151954" y="1457323"/>
                  </a:moveTo>
                  <a:cubicBezTo>
                    <a:pt x="1154525" y="1456752"/>
                    <a:pt x="1154430" y="1453418"/>
                    <a:pt x="1158716" y="1454561"/>
                  </a:cubicBezTo>
                  <a:cubicBezTo>
                    <a:pt x="1158812" y="1456942"/>
                    <a:pt x="1158431" y="1458752"/>
                    <a:pt x="1157383" y="1459990"/>
                  </a:cubicBezTo>
                  <a:cubicBezTo>
                    <a:pt x="1154335" y="1460466"/>
                    <a:pt x="1152239" y="1459704"/>
                    <a:pt x="1151954" y="1457323"/>
                  </a:cubicBezTo>
                  <a:close/>
                  <a:moveTo>
                    <a:pt x="1338739" y="1424462"/>
                  </a:moveTo>
                  <a:cubicBezTo>
                    <a:pt x="1338834" y="1424462"/>
                    <a:pt x="1339025" y="1424462"/>
                    <a:pt x="1339120" y="1424462"/>
                  </a:cubicBezTo>
                  <a:cubicBezTo>
                    <a:pt x="1338929" y="1425891"/>
                    <a:pt x="1339406" y="1426653"/>
                    <a:pt x="1340358" y="1426938"/>
                  </a:cubicBezTo>
                  <a:cubicBezTo>
                    <a:pt x="1340072" y="1427986"/>
                    <a:pt x="1339310" y="1428653"/>
                    <a:pt x="1338739" y="1429320"/>
                  </a:cubicBezTo>
                  <a:cubicBezTo>
                    <a:pt x="1338739" y="1427700"/>
                    <a:pt x="1338739" y="1426081"/>
                    <a:pt x="1338739" y="1424462"/>
                  </a:cubicBezTo>
                  <a:close/>
                  <a:moveTo>
                    <a:pt x="1337882" y="1291779"/>
                  </a:moveTo>
                  <a:cubicBezTo>
                    <a:pt x="1335596" y="1294160"/>
                    <a:pt x="1335596" y="1292731"/>
                    <a:pt x="1336643" y="1296732"/>
                  </a:cubicBezTo>
                  <a:cubicBezTo>
                    <a:pt x="1335691" y="1296446"/>
                    <a:pt x="1335215" y="1295779"/>
                    <a:pt x="1334929" y="1295017"/>
                  </a:cubicBezTo>
                  <a:cubicBezTo>
                    <a:pt x="1335310" y="1293398"/>
                    <a:pt x="1335691" y="1291874"/>
                    <a:pt x="1335977" y="1290159"/>
                  </a:cubicBezTo>
                  <a:cubicBezTo>
                    <a:pt x="1336453" y="1290921"/>
                    <a:pt x="1337024" y="1291493"/>
                    <a:pt x="1337882" y="1291779"/>
                  </a:cubicBezTo>
                  <a:close/>
                  <a:moveTo>
                    <a:pt x="1050131" y="162209"/>
                  </a:moveTo>
                  <a:cubicBezTo>
                    <a:pt x="1047559" y="162495"/>
                    <a:pt x="1047179" y="160685"/>
                    <a:pt x="1044702" y="160875"/>
                  </a:cubicBezTo>
                  <a:cubicBezTo>
                    <a:pt x="1043940" y="154875"/>
                    <a:pt x="1052036" y="156208"/>
                    <a:pt x="1050131" y="162209"/>
                  </a:cubicBezTo>
                  <a:close/>
                  <a:moveTo>
                    <a:pt x="1115282" y="1375884"/>
                  </a:moveTo>
                  <a:cubicBezTo>
                    <a:pt x="1115759" y="1372741"/>
                    <a:pt x="1116140" y="1369503"/>
                    <a:pt x="1120712" y="1370455"/>
                  </a:cubicBezTo>
                  <a:cubicBezTo>
                    <a:pt x="1120521" y="1372074"/>
                    <a:pt x="1120997" y="1374360"/>
                    <a:pt x="1119378" y="1374551"/>
                  </a:cubicBezTo>
                  <a:cubicBezTo>
                    <a:pt x="1118616" y="1370550"/>
                    <a:pt x="1117283" y="1376646"/>
                    <a:pt x="1115282" y="1375884"/>
                  </a:cubicBezTo>
                  <a:close/>
                  <a:moveTo>
                    <a:pt x="1119378" y="1409793"/>
                  </a:moveTo>
                  <a:cubicBezTo>
                    <a:pt x="1120426" y="1409508"/>
                    <a:pt x="1120997" y="1408650"/>
                    <a:pt x="1120712" y="1407126"/>
                  </a:cubicBezTo>
                  <a:cubicBezTo>
                    <a:pt x="1123760" y="1406745"/>
                    <a:pt x="1125760" y="1407412"/>
                    <a:pt x="1126141" y="1409793"/>
                  </a:cubicBezTo>
                  <a:cubicBezTo>
                    <a:pt x="1125379" y="1410555"/>
                    <a:pt x="1119759" y="1413032"/>
                    <a:pt x="1119378" y="1409793"/>
                  </a:cubicBezTo>
                  <a:close/>
                  <a:moveTo>
                    <a:pt x="1146524" y="1549620"/>
                  </a:moveTo>
                  <a:cubicBezTo>
                    <a:pt x="1147858" y="1549620"/>
                    <a:pt x="1149287" y="1549620"/>
                    <a:pt x="1150620" y="1549620"/>
                  </a:cubicBezTo>
                  <a:cubicBezTo>
                    <a:pt x="1150620" y="1552859"/>
                    <a:pt x="1148334" y="1553621"/>
                    <a:pt x="1149287" y="1557717"/>
                  </a:cubicBezTo>
                  <a:cubicBezTo>
                    <a:pt x="1142048" y="1557621"/>
                    <a:pt x="1139571" y="1560288"/>
                    <a:pt x="1135666" y="1560384"/>
                  </a:cubicBezTo>
                  <a:cubicBezTo>
                    <a:pt x="1137095" y="1563908"/>
                    <a:pt x="1146905" y="1559050"/>
                    <a:pt x="1145191" y="1565813"/>
                  </a:cubicBezTo>
                  <a:cubicBezTo>
                    <a:pt x="1143476" y="1569432"/>
                    <a:pt x="1139857" y="1569147"/>
                    <a:pt x="1138428" y="1569909"/>
                  </a:cubicBezTo>
                  <a:cubicBezTo>
                    <a:pt x="1148239" y="1572385"/>
                    <a:pt x="1143667" y="1586577"/>
                    <a:pt x="1145191" y="1594388"/>
                  </a:cubicBezTo>
                  <a:cubicBezTo>
                    <a:pt x="1142333" y="1595150"/>
                    <a:pt x="1141286" y="1597722"/>
                    <a:pt x="1137095" y="1597055"/>
                  </a:cubicBezTo>
                  <a:cubicBezTo>
                    <a:pt x="1136333" y="1589435"/>
                    <a:pt x="1133189" y="1588578"/>
                    <a:pt x="1138428" y="1583529"/>
                  </a:cubicBezTo>
                  <a:cubicBezTo>
                    <a:pt x="1135571" y="1580481"/>
                    <a:pt x="1130046" y="1580196"/>
                    <a:pt x="1127570" y="1576767"/>
                  </a:cubicBezTo>
                  <a:cubicBezTo>
                    <a:pt x="1127760" y="1569242"/>
                    <a:pt x="1132427" y="1566289"/>
                    <a:pt x="1134332" y="1560479"/>
                  </a:cubicBezTo>
                  <a:cubicBezTo>
                    <a:pt x="1132142" y="1560384"/>
                    <a:pt x="1129570" y="1560669"/>
                    <a:pt x="1130237" y="1557812"/>
                  </a:cubicBezTo>
                  <a:cubicBezTo>
                    <a:pt x="1129665" y="1554002"/>
                    <a:pt x="1137666" y="1558860"/>
                    <a:pt x="1136999" y="1555050"/>
                  </a:cubicBezTo>
                  <a:cubicBezTo>
                    <a:pt x="1134047" y="1552573"/>
                    <a:pt x="1133094" y="1548096"/>
                    <a:pt x="1130237" y="1545525"/>
                  </a:cubicBezTo>
                  <a:cubicBezTo>
                    <a:pt x="1132237" y="1542000"/>
                    <a:pt x="1137476" y="1542762"/>
                    <a:pt x="1138428" y="1541429"/>
                  </a:cubicBezTo>
                  <a:cubicBezTo>
                    <a:pt x="1138619" y="1532190"/>
                    <a:pt x="1134713" y="1517521"/>
                    <a:pt x="1139762" y="1511616"/>
                  </a:cubicBezTo>
                  <a:cubicBezTo>
                    <a:pt x="1140619" y="1514854"/>
                    <a:pt x="1148144" y="1511425"/>
                    <a:pt x="1149287" y="1514283"/>
                  </a:cubicBezTo>
                  <a:cubicBezTo>
                    <a:pt x="1149287" y="1515616"/>
                    <a:pt x="1149287" y="1517045"/>
                    <a:pt x="1149287" y="1518378"/>
                  </a:cubicBezTo>
                  <a:cubicBezTo>
                    <a:pt x="1149858" y="1521617"/>
                    <a:pt x="1143095" y="1517616"/>
                    <a:pt x="1145191" y="1522474"/>
                  </a:cubicBezTo>
                  <a:cubicBezTo>
                    <a:pt x="1147477" y="1522474"/>
                    <a:pt x="1149668" y="1522474"/>
                    <a:pt x="1151954" y="1522474"/>
                  </a:cubicBezTo>
                  <a:cubicBezTo>
                    <a:pt x="1150430" y="1527141"/>
                    <a:pt x="1152335" y="1528284"/>
                    <a:pt x="1154430" y="1529332"/>
                  </a:cubicBezTo>
                  <a:cubicBezTo>
                    <a:pt x="1154049" y="1530761"/>
                    <a:pt x="1154049" y="1531999"/>
                    <a:pt x="1154430" y="1532285"/>
                  </a:cubicBezTo>
                  <a:cubicBezTo>
                    <a:pt x="1155002" y="1531428"/>
                    <a:pt x="1155954" y="1531237"/>
                    <a:pt x="1157002" y="1531332"/>
                  </a:cubicBezTo>
                  <a:cubicBezTo>
                    <a:pt x="1157192" y="1531523"/>
                    <a:pt x="1157287" y="1531713"/>
                    <a:pt x="1157383" y="1531999"/>
                  </a:cubicBezTo>
                  <a:cubicBezTo>
                    <a:pt x="1157097" y="1533047"/>
                    <a:pt x="1156716" y="1533904"/>
                    <a:pt x="1156240" y="1534761"/>
                  </a:cubicBezTo>
                  <a:cubicBezTo>
                    <a:pt x="1155859" y="1534952"/>
                    <a:pt x="1155287" y="1534952"/>
                    <a:pt x="1154430" y="1534761"/>
                  </a:cubicBezTo>
                  <a:cubicBezTo>
                    <a:pt x="1154430" y="1535523"/>
                    <a:pt x="1154716" y="1536095"/>
                    <a:pt x="1154906" y="1536762"/>
                  </a:cubicBezTo>
                  <a:cubicBezTo>
                    <a:pt x="1151573" y="1540572"/>
                    <a:pt x="1146715" y="1542762"/>
                    <a:pt x="1146524" y="1549620"/>
                  </a:cubicBezTo>
                  <a:close/>
                  <a:moveTo>
                    <a:pt x="1242441" y="2431064"/>
                  </a:moveTo>
                  <a:cubicBezTo>
                    <a:pt x="1240060" y="2429731"/>
                    <a:pt x="1236536" y="2429445"/>
                    <a:pt x="1233773" y="2428588"/>
                  </a:cubicBezTo>
                  <a:cubicBezTo>
                    <a:pt x="1234821" y="2431255"/>
                    <a:pt x="1233202" y="2431159"/>
                    <a:pt x="1231487" y="2431064"/>
                  </a:cubicBezTo>
                  <a:cubicBezTo>
                    <a:pt x="1229963" y="2419824"/>
                    <a:pt x="1233487" y="2406394"/>
                    <a:pt x="1237202" y="2394298"/>
                  </a:cubicBezTo>
                  <a:cubicBezTo>
                    <a:pt x="1238060" y="2396679"/>
                    <a:pt x="1239203" y="2398869"/>
                    <a:pt x="1239965" y="2401346"/>
                  </a:cubicBezTo>
                  <a:cubicBezTo>
                    <a:pt x="1236726" y="2400965"/>
                    <a:pt x="1236726" y="2404013"/>
                    <a:pt x="1236250" y="2406299"/>
                  </a:cubicBezTo>
                  <a:cubicBezTo>
                    <a:pt x="1237679" y="2406490"/>
                    <a:pt x="1239774" y="2406108"/>
                    <a:pt x="1239965" y="2407537"/>
                  </a:cubicBezTo>
                  <a:cubicBezTo>
                    <a:pt x="1233869" y="2409633"/>
                    <a:pt x="1241489" y="2416015"/>
                    <a:pt x="1239965" y="2418682"/>
                  </a:cubicBezTo>
                  <a:cubicBezTo>
                    <a:pt x="1236059" y="2420110"/>
                    <a:pt x="1237107" y="2418777"/>
                    <a:pt x="1232535" y="2418682"/>
                  </a:cubicBezTo>
                  <a:cubicBezTo>
                    <a:pt x="1233107" y="2426111"/>
                    <a:pt x="1244346" y="2421825"/>
                    <a:pt x="1242441" y="2431064"/>
                  </a:cubicBezTo>
                  <a:close/>
                  <a:moveTo>
                    <a:pt x="1242441" y="2422301"/>
                  </a:moveTo>
                  <a:cubicBezTo>
                    <a:pt x="1239774" y="2418300"/>
                    <a:pt x="1243203" y="2415729"/>
                    <a:pt x="1241203" y="2411157"/>
                  </a:cubicBezTo>
                  <a:cubicBezTo>
                    <a:pt x="1245203" y="2409633"/>
                    <a:pt x="1242155" y="2415157"/>
                    <a:pt x="1246156" y="2413633"/>
                  </a:cubicBezTo>
                  <a:cubicBezTo>
                    <a:pt x="1246823" y="2418491"/>
                    <a:pt x="1243012" y="2418777"/>
                    <a:pt x="1242441" y="2422301"/>
                  </a:cubicBezTo>
                  <a:close/>
                  <a:moveTo>
                    <a:pt x="1239965" y="2409918"/>
                  </a:moveTo>
                  <a:cubicBezTo>
                    <a:pt x="1240822" y="2406108"/>
                    <a:pt x="1240822" y="2407537"/>
                    <a:pt x="1239965" y="2403727"/>
                  </a:cubicBezTo>
                  <a:cubicBezTo>
                    <a:pt x="1243870" y="2403918"/>
                    <a:pt x="1244060" y="2400393"/>
                    <a:pt x="1248632" y="2401251"/>
                  </a:cubicBezTo>
                  <a:cubicBezTo>
                    <a:pt x="1245013" y="2403441"/>
                    <a:pt x="1243965" y="2408204"/>
                    <a:pt x="1239965" y="2409918"/>
                  </a:cubicBezTo>
                  <a:close/>
                  <a:moveTo>
                    <a:pt x="1241393" y="2379915"/>
                  </a:moveTo>
                  <a:cubicBezTo>
                    <a:pt x="1240250" y="2378010"/>
                    <a:pt x="1240441" y="2374962"/>
                    <a:pt x="1240250" y="2372199"/>
                  </a:cubicBezTo>
                  <a:cubicBezTo>
                    <a:pt x="1242632" y="2374390"/>
                    <a:pt x="1246632" y="2375057"/>
                    <a:pt x="1248632" y="2377724"/>
                  </a:cubicBezTo>
                  <a:cubicBezTo>
                    <a:pt x="1244441" y="2378772"/>
                    <a:pt x="1243679" y="2379534"/>
                    <a:pt x="1241393" y="2379915"/>
                  </a:cubicBezTo>
                  <a:close/>
                  <a:moveTo>
                    <a:pt x="1239965" y="2370295"/>
                  </a:moveTo>
                  <a:cubicBezTo>
                    <a:pt x="1239965" y="2370199"/>
                    <a:pt x="1239869" y="2370295"/>
                    <a:pt x="1239965" y="2370295"/>
                  </a:cubicBezTo>
                  <a:cubicBezTo>
                    <a:pt x="1239679" y="2369437"/>
                    <a:pt x="1239393" y="2368675"/>
                    <a:pt x="1238822" y="2368294"/>
                  </a:cubicBezTo>
                  <a:cubicBezTo>
                    <a:pt x="1239203" y="2367723"/>
                    <a:pt x="1239679" y="2367151"/>
                    <a:pt x="1240155" y="2366675"/>
                  </a:cubicBezTo>
                  <a:cubicBezTo>
                    <a:pt x="1242917" y="2367818"/>
                    <a:pt x="1242155" y="2365341"/>
                    <a:pt x="1242441" y="2363817"/>
                  </a:cubicBezTo>
                  <a:cubicBezTo>
                    <a:pt x="1242632" y="2363532"/>
                    <a:pt x="1242917" y="2363246"/>
                    <a:pt x="1243108" y="2362960"/>
                  </a:cubicBezTo>
                  <a:cubicBezTo>
                    <a:pt x="1243298" y="2362960"/>
                    <a:pt x="1243394" y="2362865"/>
                    <a:pt x="1243679" y="2362865"/>
                  </a:cubicBezTo>
                  <a:cubicBezTo>
                    <a:pt x="1245584" y="2363055"/>
                    <a:pt x="1248251" y="2362389"/>
                    <a:pt x="1248632" y="2364103"/>
                  </a:cubicBezTo>
                  <a:cubicBezTo>
                    <a:pt x="1247013" y="2367437"/>
                    <a:pt x="1244632" y="2370009"/>
                    <a:pt x="1239965" y="2370295"/>
                  </a:cubicBezTo>
                  <a:close/>
                  <a:moveTo>
                    <a:pt x="1247394" y="2361627"/>
                  </a:moveTo>
                  <a:cubicBezTo>
                    <a:pt x="1246727" y="2360865"/>
                    <a:pt x="1245584" y="2360579"/>
                    <a:pt x="1244346" y="2360293"/>
                  </a:cubicBezTo>
                  <a:cubicBezTo>
                    <a:pt x="1244537" y="2357436"/>
                    <a:pt x="1244727" y="2354578"/>
                    <a:pt x="1245108" y="2351721"/>
                  </a:cubicBezTo>
                  <a:cubicBezTo>
                    <a:pt x="1246537" y="2351816"/>
                    <a:pt x="1248061" y="2351816"/>
                    <a:pt x="1249871" y="2351625"/>
                  </a:cubicBezTo>
                  <a:cubicBezTo>
                    <a:pt x="1249490" y="2355436"/>
                    <a:pt x="1251204" y="2361341"/>
                    <a:pt x="1247394" y="2361627"/>
                  </a:cubicBezTo>
                  <a:close/>
                  <a:moveTo>
                    <a:pt x="1245775" y="2346673"/>
                  </a:moveTo>
                  <a:cubicBezTo>
                    <a:pt x="1246251" y="2342958"/>
                    <a:pt x="1246918" y="2339338"/>
                    <a:pt x="1247585" y="2335719"/>
                  </a:cubicBezTo>
                  <a:cubicBezTo>
                    <a:pt x="1248728" y="2335719"/>
                    <a:pt x="1249775" y="2335814"/>
                    <a:pt x="1249871" y="2336862"/>
                  </a:cubicBezTo>
                  <a:cubicBezTo>
                    <a:pt x="1243679" y="2339529"/>
                    <a:pt x="1251014" y="2343053"/>
                    <a:pt x="1251109" y="2346768"/>
                  </a:cubicBezTo>
                  <a:cubicBezTo>
                    <a:pt x="1249299" y="2346196"/>
                    <a:pt x="1247489" y="2346482"/>
                    <a:pt x="1245775" y="2346673"/>
                  </a:cubicBezTo>
                  <a:close/>
                  <a:moveTo>
                    <a:pt x="1274636" y="2538887"/>
                  </a:moveTo>
                  <a:cubicBezTo>
                    <a:pt x="1274350" y="2540697"/>
                    <a:pt x="1270921" y="2539268"/>
                    <a:pt x="1270921" y="2541364"/>
                  </a:cubicBezTo>
                  <a:cubicBezTo>
                    <a:pt x="1270635" y="2543364"/>
                    <a:pt x="1272159" y="2543554"/>
                    <a:pt x="1272159" y="2545078"/>
                  </a:cubicBezTo>
                  <a:cubicBezTo>
                    <a:pt x="1275969" y="2545935"/>
                    <a:pt x="1275779" y="2542983"/>
                    <a:pt x="1279589" y="2543840"/>
                  </a:cubicBezTo>
                  <a:cubicBezTo>
                    <a:pt x="1274445" y="2547364"/>
                    <a:pt x="1277207" y="2554603"/>
                    <a:pt x="1268444" y="2556223"/>
                  </a:cubicBezTo>
                  <a:cubicBezTo>
                    <a:pt x="1267873" y="2548126"/>
                    <a:pt x="1265111" y="2531934"/>
                    <a:pt x="1274636" y="2538887"/>
                  </a:cubicBezTo>
                  <a:close/>
                  <a:moveTo>
                    <a:pt x="1270921" y="2585941"/>
                  </a:moveTo>
                  <a:cubicBezTo>
                    <a:pt x="1275398" y="2588417"/>
                    <a:pt x="1277683" y="2586512"/>
                    <a:pt x="1278350" y="2582226"/>
                  </a:cubicBezTo>
                  <a:cubicBezTo>
                    <a:pt x="1281684" y="2581368"/>
                    <a:pt x="1277493" y="2588131"/>
                    <a:pt x="1280827" y="2587179"/>
                  </a:cubicBezTo>
                  <a:cubicBezTo>
                    <a:pt x="1280541" y="2589750"/>
                    <a:pt x="1277588" y="2589655"/>
                    <a:pt x="1275874" y="2590893"/>
                  </a:cubicBezTo>
                  <a:cubicBezTo>
                    <a:pt x="1276826" y="2592036"/>
                    <a:pt x="1278160" y="2592799"/>
                    <a:pt x="1279589" y="2593370"/>
                  </a:cubicBezTo>
                  <a:cubicBezTo>
                    <a:pt x="1277969" y="2596704"/>
                    <a:pt x="1274064" y="2597751"/>
                    <a:pt x="1274636" y="2603276"/>
                  </a:cubicBezTo>
                  <a:cubicBezTo>
                    <a:pt x="1266635" y="2599657"/>
                    <a:pt x="1279398" y="2590989"/>
                    <a:pt x="1270921" y="2585941"/>
                  </a:cubicBezTo>
                  <a:close/>
                  <a:moveTo>
                    <a:pt x="1280827" y="2641757"/>
                  </a:moveTo>
                  <a:cubicBezTo>
                    <a:pt x="1276826" y="2639757"/>
                    <a:pt x="1276922" y="2638423"/>
                    <a:pt x="1273397" y="2638042"/>
                  </a:cubicBezTo>
                  <a:cubicBezTo>
                    <a:pt x="1277588" y="2629946"/>
                    <a:pt x="1279684" y="2635185"/>
                    <a:pt x="1280827" y="2641757"/>
                  </a:cubicBezTo>
                  <a:close/>
                  <a:moveTo>
                    <a:pt x="1277112" y="2614516"/>
                  </a:moveTo>
                  <a:cubicBezTo>
                    <a:pt x="1277112" y="2612896"/>
                    <a:pt x="1277112" y="2611182"/>
                    <a:pt x="1277112" y="2609563"/>
                  </a:cubicBezTo>
                  <a:cubicBezTo>
                    <a:pt x="1278541" y="2609753"/>
                    <a:pt x="1279303" y="2609277"/>
                    <a:pt x="1279589" y="2608324"/>
                  </a:cubicBezTo>
                  <a:cubicBezTo>
                    <a:pt x="1281112" y="2604228"/>
                    <a:pt x="1280827" y="2615944"/>
                    <a:pt x="1277112" y="2614516"/>
                  </a:cubicBezTo>
                  <a:close/>
                  <a:moveTo>
                    <a:pt x="1274636" y="2661569"/>
                  </a:moveTo>
                  <a:cubicBezTo>
                    <a:pt x="1271778" y="2660331"/>
                    <a:pt x="1271587" y="2655378"/>
                    <a:pt x="1275874" y="2655378"/>
                  </a:cubicBezTo>
                  <a:cubicBezTo>
                    <a:pt x="1278541" y="2657949"/>
                    <a:pt x="1275779" y="2659378"/>
                    <a:pt x="1274636" y="2661569"/>
                  </a:cubicBezTo>
                  <a:close/>
                  <a:moveTo>
                    <a:pt x="1275874" y="2649186"/>
                  </a:moveTo>
                  <a:cubicBezTo>
                    <a:pt x="1277017" y="2644710"/>
                    <a:pt x="1279589" y="2648424"/>
                    <a:pt x="1283303" y="2647948"/>
                  </a:cubicBezTo>
                  <a:cubicBezTo>
                    <a:pt x="1283399" y="2653663"/>
                    <a:pt x="1279017" y="2648043"/>
                    <a:pt x="1275874" y="2649186"/>
                  </a:cubicBezTo>
                  <a:close/>
                  <a:moveTo>
                    <a:pt x="1280827" y="2576034"/>
                  </a:moveTo>
                  <a:cubicBezTo>
                    <a:pt x="1282256" y="2573749"/>
                    <a:pt x="1282541" y="2570319"/>
                    <a:pt x="1285780" y="2569843"/>
                  </a:cubicBezTo>
                  <a:cubicBezTo>
                    <a:pt x="1284732" y="2572510"/>
                    <a:pt x="1285780" y="2577273"/>
                    <a:pt x="1280827" y="2576034"/>
                  </a:cubicBezTo>
                  <a:close/>
                  <a:moveTo>
                    <a:pt x="1285780" y="2650425"/>
                  </a:moveTo>
                  <a:cubicBezTo>
                    <a:pt x="1286161" y="2647472"/>
                    <a:pt x="1291209" y="2649663"/>
                    <a:pt x="1291971" y="2650425"/>
                  </a:cubicBezTo>
                  <a:cubicBezTo>
                    <a:pt x="1291971" y="2652901"/>
                    <a:pt x="1288637" y="2652044"/>
                    <a:pt x="1289495" y="2655378"/>
                  </a:cubicBezTo>
                  <a:cubicBezTo>
                    <a:pt x="1287875" y="2655092"/>
                    <a:pt x="1288256" y="2652901"/>
                    <a:pt x="1289495" y="2652901"/>
                  </a:cubicBezTo>
                  <a:cubicBezTo>
                    <a:pt x="1288923" y="2651377"/>
                    <a:pt x="1287971" y="2650330"/>
                    <a:pt x="1285780" y="2650425"/>
                  </a:cubicBezTo>
                  <a:close/>
                  <a:moveTo>
                    <a:pt x="1288256" y="2693859"/>
                  </a:moveTo>
                  <a:cubicBezTo>
                    <a:pt x="1291781" y="2695097"/>
                    <a:pt x="1293590" y="2695288"/>
                    <a:pt x="1293209" y="2690144"/>
                  </a:cubicBezTo>
                  <a:cubicBezTo>
                    <a:pt x="1294924" y="2690525"/>
                    <a:pt x="1294257" y="2693192"/>
                    <a:pt x="1294448" y="2695097"/>
                  </a:cubicBezTo>
                  <a:cubicBezTo>
                    <a:pt x="1292352" y="2694716"/>
                    <a:pt x="1287875" y="2699002"/>
                    <a:pt x="1288256" y="2693859"/>
                  </a:cubicBezTo>
                  <a:close/>
                  <a:moveTo>
                    <a:pt x="1296924" y="2652901"/>
                  </a:moveTo>
                  <a:cubicBezTo>
                    <a:pt x="1294638" y="2657188"/>
                    <a:pt x="1296638" y="2658140"/>
                    <a:pt x="1298162" y="2661569"/>
                  </a:cubicBezTo>
                  <a:cubicBezTo>
                    <a:pt x="1294352" y="2662807"/>
                    <a:pt x="1292066" y="2652425"/>
                    <a:pt x="1296924" y="2652901"/>
                  </a:cubicBezTo>
                  <a:close/>
                  <a:moveTo>
                    <a:pt x="1299401" y="2155791"/>
                  </a:moveTo>
                  <a:cubicBezTo>
                    <a:pt x="1297400" y="2152744"/>
                    <a:pt x="1291876" y="2148362"/>
                    <a:pt x="1294448" y="2144647"/>
                  </a:cubicBezTo>
                  <a:cubicBezTo>
                    <a:pt x="1298353" y="2144076"/>
                    <a:pt x="1294924" y="2150838"/>
                    <a:pt x="1299401" y="2149600"/>
                  </a:cubicBezTo>
                  <a:cubicBezTo>
                    <a:pt x="1299401" y="2151696"/>
                    <a:pt x="1299401" y="2153791"/>
                    <a:pt x="1299401" y="2155791"/>
                  </a:cubicBezTo>
                  <a:close/>
                  <a:moveTo>
                    <a:pt x="1326737" y="1912904"/>
                  </a:moveTo>
                  <a:cubicBezTo>
                    <a:pt x="1325785" y="1912237"/>
                    <a:pt x="1324737" y="1911570"/>
                    <a:pt x="1323023" y="1911666"/>
                  </a:cubicBezTo>
                  <a:cubicBezTo>
                    <a:pt x="1323023" y="1910427"/>
                    <a:pt x="1323023" y="1909189"/>
                    <a:pt x="1323023" y="1907951"/>
                  </a:cubicBezTo>
                  <a:cubicBezTo>
                    <a:pt x="1324261" y="1907951"/>
                    <a:pt x="1325499" y="1907951"/>
                    <a:pt x="1326737" y="1907951"/>
                  </a:cubicBezTo>
                  <a:cubicBezTo>
                    <a:pt x="1326737" y="1909570"/>
                    <a:pt x="1326737" y="1911189"/>
                    <a:pt x="1326737" y="1912904"/>
                  </a:cubicBezTo>
                  <a:close/>
                  <a:moveTo>
                    <a:pt x="1325499" y="1875661"/>
                  </a:moveTo>
                  <a:cubicBezTo>
                    <a:pt x="1322165" y="1874518"/>
                    <a:pt x="1321689" y="1870708"/>
                    <a:pt x="1322356" y="1867279"/>
                  </a:cubicBezTo>
                  <a:cubicBezTo>
                    <a:pt x="1322832" y="1865946"/>
                    <a:pt x="1323308" y="1864612"/>
                    <a:pt x="1323689" y="1863183"/>
                  </a:cubicBezTo>
                  <a:cubicBezTo>
                    <a:pt x="1323880" y="1862802"/>
                    <a:pt x="1324070" y="1862326"/>
                    <a:pt x="1324261" y="1862040"/>
                  </a:cubicBezTo>
                  <a:cubicBezTo>
                    <a:pt x="1329595" y="1863945"/>
                    <a:pt x="1324928" y="1871089"/>
                    <a:pt x="1325499" y="1875661"/>
                  </a:cubicBezTo>
                  <a:close/>
                  <a:moveTo>
                    <a:pt x="1338358" y="1496280"/>
                  </a:moveTo>
                  <a:cubicBezTo>
                    <a:pt x="1338358" y="1494756"/>
                    <a:pt x="1338358" y="1493232"/>
                    <a:pt x="1338358" y="1491708"/>
                  </a:cubicBezTo>
                  <a:cubicBezTo>
                    <a:pt x="1340358" y="1492756"/>
                    <a:pt x="1342073" y="1493994"/>
                    <a:pt x="1341501" y="1497614"/>
                  </a:cubicBezTo>
                  <a:cubicBezTo>
                    <a:pt x="1339787" y="1497900"/>
                    <a:pt x="1338929" y="1497233"/>
                    <a:pt x="1338358" y="1496280"/>
                  </a:cubicBezTo>
                  <a:close/>
                  <a:moveTo>
                    <a:pt x="1346549" y="1681065"/>
                  </a:moveTo>
                  <a:cubicBezTo>
                    <a:pt x="1342549" y="1682589"/>
                    <a:pt x="1345597" y="1677065"/>
                    <a:pt x="1341596" y="1678589"/>
                  </a:cubicBezTo>
                  <a:cubicBezTo>
                    <a:pt x="1343025" y="1675922"/>
                    <a:pt x="1343025" y="1671826"/>
                    <a:pt x="1346549" y="1671159"/>
                  </a:cubicBezTo>
                  <a:cubicBezTo>
                    <a:pt x="1346359" y="1676779"/>
                    <a:pt x="1345502" y="1676017"/>
                    <a:pt x="1346549" y="1681065"/>
                  </a:cubicBezTo>
                  <a:close/>
                  <a:moveTo>
                    <a:pt x="1342835" y="1523617"/>
                  </a:moveTo>
                  <a:cubicBezTo>
                    <a:pt x="1342930" y="1520474"/>
                    <a:pt x="1343025" y="1517235"/>
                    <a:pt x="1346549" y="1517426"/>
                  </a:cubicBezTo>
                  <a:cubicBezTo>
                    <a:pt x="1345406" y="1519617"/>
                    <a:pt x="1346549" y="1524093"/>
                    <a:pt x="1342835" y="1523617"/>
                  </a:cubicBezTo>
                  <a:close/>
                  <a:moveTo>
                    <a:pt x="1346549" y="995551"/>
                  </a:moveTo>
                  <a:cubicBezTo>
                    <a:pt x="1345121" y="995361"/>
                    <a:pt x="1344358" y="995837"/>
                    <a:pt x="1344073" y="996789"/>
                  </a:cubicBezTo>
                  <a:cubicBezTo>
                    <a:pt x="1343597" y="996789"/>
                    <a:pt x="1343311" y="996694"/>
                    <a:pt x="1343025" y="996599"/>
                  </a:cubicBezTo>
                  <a:cubicBezTo>
                    <a:pt x="1342835" y="994313"/>
                    <a:pt x="1342644" y="992027"/>
                    <a:pt x="1342263" y="989836"/>
                  </a:cubicBezTo>
                  <a:cubicBezTo>
                    <a:pt x="1344549" y="987836"/>
                    <a:pt x="1347407" y="992408"/>
                    <a:pt x="1346549" y="995551"/>
                  </a:cubicBezTo>
                  <a:close/>
                  <a:moveTo>
                    <a:pt x="1346549" y="981930"/>
                  </a:moveTo>
                  <a:cubicBezTo>
                    <a:pt x="1345787" y="981930"/>
                    <a:pt x="1344930" y="981930"/>
                    <a:pt x="1344073" y="981930"/>
                  </a:cubicBezTo>
                  <a:cubicBezTo>
                    <a:pt x="1344644" y="978025"/>
                    <a:pt x="1341311" y="977073"/>
                    <a:pt x="1344073" y="974501"/>
                  </a:cubicBezTo>
                  <a:cubicBezTo>
                    <a:pt x="1346549" y="974787"/>
                    <a:pt x="1345216" y="979073"/>
                    <a:pt x="1347787" y="979454"/>
                  </a:cubicBezTo>
                  <a:cubicBezTo>
                    <a:pt x="1347502" y="980406"/>
                    <a:pt x="1346549" y="980692"/>
                    <a:pt x="1346549" y="981930"/>
                  </a:cubicBezTo>
                  <a:close/>
                  <a:moveTo>
                    <a:pt x="1353979" y="1078609"/>
                  </a:moveTo>
                  <a:cubicBezTo>
                    <a:pt x="1357408" y="1078038"/>
                    <a:pt x="1355122" y="1083181"/>
                    <a:pt x="1357694" y="1083562"/>
                  </a:cubicBezTo>
                  <a:cubicBezTo>
                    <a:pt x="1357312" y="1085181"/>
                    <a:pt x="1354550" y="1084610"/>
                    <a:pt x="1352741" y="1084800"/>
                  </a:cubicBezTo>
                  <a:cubicBezTo>
                    <a:pt x="1351693" y="1081276"/>
                    <a:pt x="1354455" y="1081657"/>
                    <a:pt x="1353979" y="1078609"/>
                  </a:cubicBezTo>
                  <a:close/>
                  <a:moveTo>
                    <a:pt x="1353979" y="1110804"/>
                  </a:moveTo>
                  <a:cubicBezTo>
                    <a:pt x="1356074" y="1110804"/>
                    <a:pt x="1358075" y="1110804"/>
                    <a:pt x="1360170" y="1110804"/>
                  </a:cubicBezTo>
                  <a:cubicBezTo>
                    <a:pt x="1362075" y="1114614"/>
                    <a:pt x="1352074" y="1114614"/>
                    <a:pt x="1353979" y="1110804"/>
                  </a:cubicBezTo>
                  <a:close/>
                  <a:moveTo>
                    <a:pt x="1365123" y="1210054"/>
                  </a:moveTo>
                  <a:cubicBezTo>
                    <a:pt x="1362170" y="1209768"/>
                    <a:pt x="1364361" y="1204625"/>
                    <a:pt x="1365123" y="1203863"/>
                  </a:cubicBezTo>
                  <a:cubicBezTo>
                    <a:pt x="1369505" y="1204815"/>
                    <a:pt x="1366552" y="1208149"/>
                    <a:pt x="1365123" y="1210054"/>
                  </a:cubicBezTo>
                  <a:close/>
                  <a:moveTo>
                    <a:pt x="1370076" y="1219960"/>
                  </a:moveTo>
                  <a:cubicBezTo>
                    <a:pt x="1367885" y="1219674"/>
                    <a:pt x="1367219" y="1217769"/>
                    <a:pt x="1367600" y="1215007"/>
                  </a:cubicBezTo>
                  <a:cubicBezTo>
                    <a:pt x="1368838" y="1215007"/>
                    <a:pt x="1370076" y="1215007"/>
                    <a:pt x="1371314" y="1215007"/>
                  </a:cubicBezTo>
                  <a:cubicBezTo>
                    <a:pt x="1371886" y="1217579"/>
                    <a:pt x="1370457" y="1218246"/>
                    <a:pt x="1370076" y="1219960"/>
                  </a:cubicBezTo>
                  <a:close/>
                  <a:moveTo>
                    <a:pt x="1378744" y="1300542"/>
                  </a:moveTo>
                  <a:cubicBezTo>
                    <a:pt x="1378268" y="1297684"/>
                    <a:pt x="1373315" y="1299303"/>
                    <a:pt x="1373791" y="1295589"/>
                  </a:cubicBezTo>
                  <a:cubicBezTo>
                    <a:pt x="1374743" y="1295779"/>
                    <a:pt x="1375029" y="1296827"/>
                    <a:pt x="1376267" y="1296827"/>
                  </a:cubicBezTo>
                  <a:cubicBezTo>
                    <a:pt x="1377506" y="1296827"/>
                    <a:pt x="1377220" y="1295303"/>
                    <a:pt x="1377506" y="1294350"/>
                  </a:cubicBezTo>
                  <a:cubicBezTo>
                    <a:pt x="1380649" y="1294446"/>
                    <a:pt x="1380458" y="1298922"/>
                    <a:pt x="1378744" y="1300542"/>
                  </a:cubicBezTo>
                  <a:close/>
                  <a:moveTo>
                    <a:pt x="1398556" y="3003707"/>
                  </a:moveTo>
                  <a:cubicBezTo>
                    <a:pt x="1395984" y="3004374"/>
                    <a:pt x="1395032" y="3006755"/>
                    <a:pt x="1391126" y="3006183"/>
                  </a:cubicBezTo>
                  <a:cubicBezTo>
                    <a:pt x="1395222" y="2998182"/>
                    <a:pt x="1393412" y="2988276"/>
                    <a:pt x="1394841" y="2981418"/>
                  </a:cubicBezTo>
                  <a:cubicBezTo>
                    <a:pt x="1398746" y="2981990"/>
                    <a:pt x="1399699" y="2978751"/>
                    <a:pt x="1402271" y="2981418"/>
                  </a:cubicBezTo>
                  <a:cubicBezTo>
                    <a:pt x="1399985" y="2987800"/>
                    <a:pt x="1397984" y="2994373"/>
                    <a:pt x="1398556" y="3003707"/>
                  </a:cubicBezTo>
                  <a:close/>
                  <a:moveTo>
                    <a:pt x="1548575" y="2800443"/>
                  </a:moveTo>
                  <a:cubicBezTo>
                    <a:pt x="1547241" y="2807587"/>
                    <a:pt x="1554766" y="2805873"/>
                    <a:pt x="1552289" y="2814064"/>
                  </a:cubicBezTo>
                  <a:cubicBezTo>
                    <a:pt x="1545812" y="2807873"/>
                    <a:pt x="1542383" y="2806158"/>
                    <a:pt x="1539907" y="2796729"/>
                  </a:cubicBezTo>
                  <a:cubicBezTo>
                    <a:pt x="1544479" y="2797300"/>
                    <a:pt x="1543336" y="2803777"/>
                    <a:pt x="1548575" y="2800443"/>
                  </a:cubicBezTo>
                  <a:close/>
                  <a:moveTo>
                    <a:pt x="1506474" y="684369"/>
                  </a:moveTo>
                  <a:cubicBezTo>
                    <a:pt x="1510856" y="685417"/>
                    <a:pt x="1512475" y="689037"/>
                    <a:pt x="1512665" y="694275"/>
                  </a:cubicBezTo>
                  <a:cubicBezTo>
                    <a:pt x="1510570" y="694275"/>
                    <a:pt x="1508570" y="694275"/>
                    <a:pt x="1506474" y="694275"/>
                  </a:cubicBezTo>
                  <a:cubicBezTo>
                    <a:pt x="1504664" y="692561"/>
                    <a:pt x="1504664" y="686274"/>
                    <a:pt x="1506474" y="684369"/>
                  </a:cubicBezTo>
                  <a:close/>
                  <a:moveTo>
                    <a:pt x="1508951" y="2536410"/>
                  </a:moveTo>
                  <a:cubicBezTo>
                    <a:pt x="1506760" y="2532029"/>
                    <a:pt x="1513427" y="2525076"/>
                    <a:pt x="1507712" y="2520313"/>
                  </a:cubicBezTo>
                  <a:cubicBezTo>
                    <a:pt x="1515904" y="2518789"/>
                    <a:pt x="1508379" y="2532600"/>
                    <a:pt x="1512665" y="2537649"/>
                  </a:cubicBezTo>
                  <a:cubicBezTo>
                    <a:pt x="1508951" y="2536410"/>
                    <a:pt x="1510475" y="2540411"/>
                    <a:pt x="1510189" y="2542602"/>
                  </a:cubicBezTo>
                  <a:cubicBezTo>
                    <a:pt x="1508379" y="2539840"/>
                    <a:pt x="1504664" y="2538982"/>
                    <a:pt x="1503998" y="2535172"/>
                  </a:cubicBezTo>
                  <a:cubicBezTo>
                    <a:pt x="1506569" y="2534601"/>
                    <a:pt x="1507236" y="2536030"/>
                    <a:pt x="1508951" y="2536410"/>
                  </a:cubicBezTo>
                  <a:close/>
                  <a:moveTo>
                    <a:pt x="1510189" y="2573558"/>
                  </a:moveTo>
                  <a:cubicBezTo>
                    <a:pt x="1509617" y="2576320"/>
                    <a:pt x="1503617" y="2574510"/>
                    <a:pt x="1502759" y="2573558"/>
                  </a:cubicBezTo>
                  <a:cubicBezTo>
                    <a:pt x="1503617" y="2569081"/>
                    <a:pt x="1508570" y="2571843"/>
                    <a:pt x="1510189" y="2573558"/>
                  </a:cubicBezTo>
                  <a:close/>
                  <a:moveTo>
                    <a:pt x="1511427" y="2583464"/>
                  </a:moveTo>
                  <a:cubicBezTo>
                    <a:pt x="1507903" y="2583274"/>
                    <a:pt x="1505522" y="2581940"/>
                    <a:pt x="1506474" y="2577273"/>
                  </a:cubicBezTo>
                  <a:cubicBezTo>
                    <a:pt x="1509522" y="2575653"/>
                    <a:pt x="1512475" y="2580035"/>
                    <a:pt x="1512665" y="2577273"/>
                  </a:cubicBezTo>
                  <a:cubicBezTo>
                    <a:pt x="1517142" y="2579559"/>
                    <a:pt x="1510475" y="2580702"/>
                    <a:pt x="1511427" y="2583464"/>
                  </a:cubicBezTo>
                  <a:close/>
                  <a:moveTo>
                    <a:pt x="1495330" y="574070"/>
                  </a:moveTo>
                  <a:cubicBezTo>
                    <a:pt x="1496568" y="574070"/>
                    <a:pt x="1497806" y="574070"/>
                    <a:pt x="1499045" y="574070"/>
                  </a:cubicBezTo>
                  <a:cubicBezTo>
                    <a:pt x="1499140" y="581595"/>
                    <a:pt x="1496187" y="580071"/>
                    <a:pt x="1496568" y="588929"/>
                  </a:cubicBezTo>
                  <a:cubicBezTo>
                    <a:pt x="1492282" y="586262"/>
                    <a:pt x="1494282" y="586357"/>
                    <a:pt x="1492853" y="590167"/>
                  </a:cubicBezTo>
                  <a:cubicBezTo>
                    <a:pt x="1491710" y="589691"/>
                    <a:pt x="1490662" y="589024"/>
                    <a:pt x="1490377" y="587691"/>
                  </a:cubicBezTo>
                  <a:cubicBezTo>
                    <a:pt x="1484662" y="588834"/>
                    <a:pt x="1490377" y="593691"/>
                    <a:pt x="1484186" y="593882"/>
                  </a:cubicBezTo>
                  <a:cubicBezTo>
                    <a:pt x="1482281" y="590167"/>
                    <a:pt x="1487900" y="585690"/>
                    <a:pt x="1482947" y="586452"/>
                  </a:cubicBezTo>
                  <a:cubicBezTo>
                    <a:pt x="1483138" y="578642"/>
                    <a:pt x="1496949" y="580071"/>
                    <a:pt x="1495330" y="574070"/>
                  </a:cubicBezTo>
                  <a:close/>
                  <a:moveTo>
                    <a:pt x="1470470" y="2558699"/>
                  </a:moveTo>
                  <a:cubicBezTo>
                    <a:pt x="1472756" y="2556318"/>
                    <a:pt x="1470565" y="2555556"/>
                    <a:pt x="1470470" y="2552508"/>
                  </a:cubicBezTo>
                  <a:cubicBezTo>
                    <a:pt x="1474756" y="2552032"/>
                    <a:pt x="1475708" y="2559651"/>
                    <a:pt x="1470470" y="2558699"/>
                  </a:cubicBezTo>
                  <a:close/>
                  <a:moveTo>
                    <a:pt x="1470470" y="582738"/>
                  </a:moveTo>
                  <a:cubicBezTo>
                    <a:pt x="1467898" y="582357"/>
                    <a:pt x="1467136" y="580261"/>
                    <a:pt x="1465517" y="579023"/>
                  </a:cubicBezTo>
                  <a:cubicBezTo>
                    <a:pt x="1466660" y="576927"/>
                    <a:pt x="1467803" y="574737"/>
                    <a:pt x="1471708" y="575308"/>
                  </a:cubicBezTo>
                  <a:cubicBezTo>
                    <a:pt x="1471708" y="576546"/>
                    <a:pt x="1470184" y="576261"/>
                    <a:pt x="1469231" y="576546"/>
                  </a:cubicBezTo>
                  <a:cubicBezTo>
                    <a:pt x="1468755" y="579594"/>
                    <a:pt x="1471517" y="579309"/>
                    <a:pt x="1470470" y="582738"/>
                  </a:cubicBezTo>
                  <a:close/>
                  <a:moveTo>
                    <a:pt x="1471708" y="556734"/>
                  </a:moveTo>
                  <a:cubicBezTo>
                    <a:pt x="1466469" y="560735"/>
                    <a:pt x="1471898" y="569212"/>
                    <a:pt x="1465517" y="570355"/>
                  </a:cubicBezTo>
                  <a:cubicBezTo>
                    <a:pt x="1466469" y="564164"/>
                    <a:pt x="1465993" y="564259"/>
                    <a:pt x="1464278" y="559211"/>
                  </a:cubicBezTo>
                  <a:cubicBezTo>
                    <a:pt x="1468088" y="559020"/>
                    <a:pt x="1466374" y="557211"/>
                    <a:pt x="1471708" y="556734"/>
                  </a:cubicBezTo>
                  <a:close/>
                  <a:moveTo>
                    <a:pt x="1454372" y="524540"/>
                  </a:moveTo>
                  <a:cubicBezTo>
                    <a:pt x="1459706" y="525588"/>
                    <a:pt x="1458278" y="525397"/>
                    <a:pt x="1460564" y="522063"/>
                  </a:cubicBezTo>
                  <a:cubicBezTo>
                    <a:pt x="1463231" y="521492"/>
                    <a:pt x="1462945" y="523873"/>
                    <a:pt x="1463040" y="525778"/>
                  </a:cubicBezTo>
                  <a:cubicBezTo>
                    <a:pt x="1467707" y="523587"/>
                    <a:pt x="1463516" y="520254"/>
                    <a:pt x="1465517" y="515872"/>
                  </a:cubicBezTo>
                  <a:cubicBezTo>
                    <a:pt x="1466755" y="515872"/>
                    <a:pt x="1467993" y="515872"/>
                    <a:pt x="1469231" y="515872"/>
                  </a:cubicBezTo>
                  <a:cubicBezTo>
                    <a:pt x="1472565" y="520444"/>
                    <a:pt x="1467803" y="525492"/>
                    <a:pt x="1469231" y="531969"/>
                  </a:cubicBezTo>
                  <a:cubicBezTo>
                    <a:pt x="1465612" y="530731"/>
                    <a:pt x="1465612" y="525683"/>
                    <a:pt x="1459325" y="527016"/>
                  </a:cubicBezTo>
                  <a:cubicBezTo>
                    <a:pt x="1456754" y="527302"/>
                    <a:pt x="1458944" y="532446"/>
                    <a:pt x="1456849" y="533208"/>
                  </a:cubicBezTo>
                  <a:cubicBezTo>
                    <a:pt x="1450562" y="530636"/>
                    <a:pt x="1456754" y="529112"/>
                    <a:pt x="1454372" y="524540"/>
                  </a:cubicBezTo>
                  <a:close/>
                  <a:moveTo>
                    <a:pt x="1456849" y="555496"/>
                  </a:moveTo>
                  <a:cubicBezTo>
                    <a:pt x="1458563" y="557115"/>
                    <a:pt x="1459325" y="559211"/>
                    <a:pt x="1461802" y="556734"/>
                  </a:cubicBezTo>
                  <a:cubicBezTo>
                    <a:pt x="1459992" y="553686"/>
                    <a:pt x="1461421" y="545400"/>
                    <a:pt x="1466755" y="545590"/>
                  </a:cubicBezTo>
                  <a:cubicBezTo>
                    <a:pt x="1465802" y="550257"/>
                    <a:pt x="1468279" y="551496"/>
                    <a:pt x="1467993" y="555496"/>
                  </a:cubicBezTo>
                  <a:cubicBezTo>
                    <a:pt x="1462659" y="551781"/>
                    <a:pt x="1462087" y="554829"/>
                    <a:pt x="1461802" y="561687"/>
                  </a:cubicBezTo>
                  <a:cubicBezTo>
                    <a:pt x="1456944" y="562640"/>
                    <a:pt x="1454944" y="557592"/>
                    <a:pt x="1456849" y="555496"/>
                  </a:cubicBezTo>
                  <a:close/>
                  <a:moveTo>
                    <a:pt x="1472946" y="463770"/>
                  </a:moveTo>
                  <a:cubicBezTo>
                    <a:pt x="1475994" y="463294"/>
                    <a:pt x="1475613" y="466056"/>
                    <a:pt x="1479137" y="465009"/>
                  </a:cubicBezTo>
                  <a:cubicBezTo>
                    <a:pt x="1478661" y="470057"/>
                    <a:pt x="1475899" y="464913"/>
                    <a:pt x="1472946" y="467485"/>
                  </a:cubicBezTo>
                  <a:cubicBezTo>
                    <a:pt x="1472946" y="466247"/>
                    <a:pt x="1472946" y="465009"/>
                    <a:pt x="1472946" y="463770"/>
                  </a:cubicBezTo>
                  <a:close/>
                  <a:moveTo>
                    <a:pt x="1467993" y="478629"/>
                  </a:moveTo>
                  <a:cubicBezTo>
                    <a:pt x="1469993" y="478534"/>
                    <a:pt x="1472756" y="479201"/>
                    <a:pt x="1472946" y="477391"/>
                  </a:cubicBezTo>
                  <a:cubicBezTo>
                    <a:pt x="1475423" y="478248"/>
                    <a:pt x="1476280" y="480725"/>
                    <a:pt x="1476661" y="483582"/>
                  </a:cubicBezTo>
                  <a:cubicBezTo>
                    <a:pt x="1468183" y="480344"/>
                    <a:pt x="1475994" y="488821"/>
                    <a:pt x="1471708" y="494727"/>
                  </a:cubicBezTo>
                  <a:cubicBezTo>
                    <a:pt x="1474184" y="496441"/>
                    <a:pt x="1476566" y="498156"/>
                    <a:pt x="1475423" y="503394"/>
                  </a:cubicBezTo>
                  <a:cubicBezTo>
                    <a:pt x="1471517" y="503966"/>
                    <a:pt x="1472184" y="500061"/>
                    <a:pt x="1469231" y="499680"/>
                  </a:cubicBezTo>
                  <a:cubicBezTo>
                    <a:pt x="1469136" y="505966"/>
                    <a:pt x="1472375" y="511872"/>
                    <a:pt x="1465517" y="513300"/>
                  </a:cubicBezTo>
                  <a:cubicBezTo>
                    <a:pt x="1463897" y="504537"/>
                    <a:pt x="1457706" y="498632"/>
                    <a:pt x="1464278" y="491012"/>
                  </a:cubicBezTo>
                  <a:cubicBezTo>
                    <a:pt x="1465898" y="491488"/>
                    <a:pt x="1466183" y="493203"/>
                    <a:pt x="1467993" y="493488"/>
                  </a:cubicBezTo>
                  <a:cubicBezTo>
                    <a:pt x="1467993" y="488535"/>
                    <a:pt x="1467993" y="483582"/>
                    <a:pt x="1467993" y="478629"/>
                  </a:cubicBezTo>
                  <a:close/>
                  <a:moveTo>
                    <a:pt x="1451896" y="472438"/>
                  </a:moveTo>
                  <a:cubicBezTo>
                    <a:pt x="1453039" y="464723"/>
                    <a:pt x="1460183" y="459103"/>
                    <a:pt x="1459325" y="452626"/>
                  </a:cubicBezTo>
                  <a:cubicBezTo>
                    <a:pt x="1466564" y="462342"/>
                    <a:pt x="1460087" y="461675"/>
                    <a:pt x="1464278" y="471200"/>
                  </a:cubicBezTo>
                  <a:cubicBezTo>
                    <a:pt x="1462850" y="467199"/>
                    <a:pt x="1459992" y="471676"/>
                    <a:pt x="1456849" y="468723"/>
                  </a:cubicBezTo>
                  <a:cubicBezTo>
                    <a:pt x="1460945" y="477391"/>
                    <a:pt x="1454277" y="480630"/>
                    <a:pt x="1455611" y="491012"/>
                  </a:cubicBezTo>
                  <a:cubicBezTo>
                    <a:pt x="1453134" y="490155"/>
                    <a:pt x="1452277" y="487678"/>
                    <a:pt x="1451896" y="484821"/>
                  </a:cubicBezTo>
                  <a:cubicBezTo>
                    <a:pt x="1457611" y="489012"/>
                    <a:pt x="1451324" y="476724"/>
                    <a:pt x="1451896" y="472438"/>
                  </a:cubicBezTo>
                  <a:close/>
                  <a:moveTo>
                    <a:pt x="1454372" y="509681"/>
                  </a:moveTo>
                  <a:cubicBezTo>
                    <a:pt x="1453706" y="515396"/>
                    <a:pt x="1456468" y="516729"/>
                    <a:pt x="1454372" y="520825"/>
                  </a:cubicBezTo>
                  <a:cubicBezTo>
                    <a:pt x="1450658" y="519301"/>
                    <a:pt x="1449133" y="510633"/>
                    <a:pt x="1454372" y="509681"/>
                  </a:cubicBezTo>
                  <a:close/>
                  <a:moveTo>
                    <a:pt x="1451896" y="2556223"/>
                  </a:moveTo>
                  <a:cubicBezTo>
                    <a:pt x="1455230" y="2559080"/>
                    <a:pt x="1448657" y="2559556"/>
                    <a:pt x="1451896" y="2562414"/>
                  </a:cubicBezTo>
                  <a:cubicBezTo>
                    <a:pt x="1455134" y="2562795"/>
                    <a:pt x="1452848" y="2557556"/>
                    <a:pt x="1456849" y="2558699"/>
                  </a:cubicBezTo>
                  <a:cubicBezTo>
                    <a:pt x="1461611" y="2563747"/>
                    <a:pt x="1450753" y="2560890"/>
                    <a:pt x="1453134" y="2567367"/>
                  </a:cubicBezTo>
                  <a:cubicBezTo>
                    <a:pt x="1449324" y="2568319"/>
                    <a:pt x="1451610" y="2563081"/>
                    <a:pt x="1446943" y="2564890"/>
                  </a:cubicBezTo>
                  <a:cubicBezTo>
                    <a:pt x="1447514" y="2560890"/>
                    <a:pt x="1448467" y="2557366"/>
                    <a:pt x="1451896" y="2556223"/>
                  </a:cubicBezTo>
                  <a:close/>
                  <a:moveTo>
                    <a:pt x="1441990" y="653413"/>
                  </a:moveTo>
                  <a:cubicBezTo>
                    <a:pt x="1441895" y="656556"/>
                    <a:pt x="1436656" y="654747"/>
                    <a:pt x="1438275" y="659604"/>
                  </a:cubicBezTo>
                  <a:cubicBezTo>
                    <a:pt x="1434275" y="657414"/>
                    <a:pt x="1430274" y="655223"/>
                    <a:pt x="1429607" y="649698"/>
                  </a:cubicBezTo>
                  <a:cubicBezTo>
                    <a:pt x="1436656" y="650270"/>
                    <a:pt x="1433703" y="655890"/>
                    <a:pt x="1441990" y="653413"/>
                  </a:cubicBezTo>
                  <a:close/>
                  <a:moveTo>
                    <a:pt x="1438275" y="634839"/>
                  </a:moveTo>
                  <a:cubicBezTo>
                    <a:pt x="1436656" y="637221"/>
                    <a:pt x="1432751" y="633411"/>
                    <a:pt x="1429607" y="636078"/>
                  </a:cubicBezTo>
                  <a:cubicBezTo>
                    <a:pt x="1427798" y="631410"/>
                    <a:pt x="1433036" y="633696"/>
                    <a:pt x="1432084" y="629886"/>
                  </a:cubicBezTo>
                  <a:cubicBezTo>
                    <a:pt x="1427226" y="630077"/>
                    <a:pt x="1429703" y="626362"/>
                    <a:pt x="1428369" y="618742"/>
                  </a:cubicBezTo>
                  <a:cubicBezTo>
                    <a:pt x="1433036" y="619504"/>
                    <a:pt x="1427036" y="623886"/>
                    <a:pt x="1433322" y="623695"/>
                  </a:cubicBezTo>
                  <a:cubicBezTo>
                    <a:pt x="1435989" y="622552"/>
                    <a:pt x="1431036" y="618742"/>
                    <a:pt x="1432084" y="614932"/>
                  </a:cubicBezTo>
                  <a:cubicBezTo>
                    <a:pt x="1441609" y="619599"/>
                    <a:pt x="1431417" y="626648"/>
                    <a:pt x="1438275" y="634839"/>
                  </a:cubicBezTo>
                  <a:close/>
                  <a:moveTo>
                    <a:pt x="1429607" y="574070"/>
                  </a:moveTo>
                  <a:cubicBezTo>
                    <a:pt x="1431608" y="573594"/>
                    <a:pt x="1433703" y="578737"/>
                    <a:pt x="1430846" y="579023"/>
                  </a:cubicBezTo>
                  <a:cubicBezTo>
                    <a:pt x="1431703" y="580261"/>
                    <a:pt x="1433703" y="580356"/>
                    <a:pt x="1433322" y="582738"/>
                  </a:cubicBezTo>
                  <a:cubicBezTo>
                    <a:pt x="1431036" y="583881"/>
                    <a:pt x="1429131" y="579023"/>
                    <a:pt x="1428369" y="582738"/>
                  </a:cubicBezTo>
                  <a:cubicBezTo>
                    <a:pt x="1426178" y="582166"/>
                    <a:pt x="1429703" y="576832"/>
                    <a:pt x="1429607" y="574070"/>
                  </a:cubicBezTo>
                  <a:close/>
                  <a:moveTo>
                    <a:pt x="1409795" y="2843782"/>
                  </a:moveTo>
                  <a:cubicBezTo>
                    <a:pt x="1413415" y="2842449"/>
                    <a:pt x="1413415" y="2837496"/>
                    <a:pt x="1419701" y="2838829"/>
                  </a:cubicBezTo>
                  <a:cubicBezTo>
                    <a:pt x="1421892" y="2857117"/>
                    <a:pt x="1418177" y="2873215"/>
                    <a:pt x="1414748" y="2889598"/>
                  </a:cubicBezTo>
                  <a:cubicBezTo>
                    <a:pt x="1407319" y="2878549"/>
                    <a:pt x="1415891" y="2858451"/>
                    <a:pt x="1409795" y="2843782"/>
                  </a:cubicBezTo>
                  <a:close/>
                  <a:moveTo>
                    <a:pt x="1420940" y="2904552"/>
                  </a:moveTo>
                  <a:cubicBezTo>
                    <a:pt x="1416463" y="2903790"/>
                    <a:pt x="1417320" y="2908362"/>
                    <a:pt x="1413510" y="2908266"/>
                  </a:cubicBezTo>
                  <a:cubicBezTo>
                    <a:pt x="1410938" y="2894455"/>
                    <a:pt x="1423226" y="2885025"/>
                    <a:pt x="1422178" y="2868642"/>
                  </a:cubicBezTo>
                  <a:cubicBezTo>
                    <a:pt x="1434941" y="2879120"/>
                    <a:pt x="1423130" y="2890455"/>
                    <a:pt x="1420940" y="2904552"/>
                  </a:cubicBezTo>
                  <a:close/>
                  <a:moveTo>
                    <a:pt x="1429607" y="2666522"/>
                  </a:moveTo>
                  <a:cubicBezTo>
                    <a:pt x="1425321" y="2667951"/>
                    <a:pt x="1425893" y="2657473"/>
                    <a:pt x="1430846" y="2660331"/>
                  </a:cubicBezTo>
                  <a:cubicBezTo>
                    <a:pt x="1430179" y="2662141"/>
                    <a:pt x="1432274" y="2666713"/>
                    <a:pt x="1429607" y="2666522"/>
                  </a:cubicBezTo>
                  <a:close/>
                  <a:moveTo>
                    <a:pt x="1432084" y="2655378"/>
                  </a:moveTo>
                  <a:cubicBezTo>
                    <a:pt x="1428845" y="2655759"/>
                    <a:pt x="1427512" y="2645662"/>
                    <a:pt x="1433322" y="2647948"/>
                  </a:cubicBezTo>
                  <a:cubicBezTo>
                    <a:pt x="1433512" y="2650996"/>
                    <a:pt x="1433512" y="2653949"/>
                    <a:pt x="1432084" y="2655378"/>
                  </a:cubicBezTo>
                  <a:close/>
                  <a:moveTo>
                    <a:pt x="1434560" y="670749"/>
                  </a:moveTo>
                  <a:cubicBezTo>
                    <a:pt x="1434751" y="669320"/>
                    <a:pt x="1436846" y="669701"/>
                    <a:pt x="1438275" y="669510"/>
                  </a:cubicBezTo>
                  <a:cubicBezTo>
                    <a:pt x="1438847" y="665605"/>
                    <a:pt x="1435608" y="664653"/>
                    <a:pt x="1438275" y="662081"/>
                  </a:cubicBezTo>
                  <a:cubicBezTo>
                    <a:pt x="1442466" y="663414"/>
                    <a:pt x="1438370" y="665891"/>
                    <a:pt x="1440752" y="669510"/>
                  </a:cubicBezTo>
                  <a:cubicBezTo>
                    <a:pt x="1436846" y="668939"/>
                    <a:pt x="1437513" y="673797"/>
                    <a:pt x="1434560" y="670749"/>
                  </a:cubicBezTo>
                  <a:close/>
                  <a:moveTo>
                    <a:pt x="1441990" y="690656"/>
                  </a:moveTo>
                  <a:cubicBezTo>
                    <a:pt x="1445324" y="691989"/>
                    <a:pt x="1445895" y="702086"/>
                    <a:pt x="1440752" y="701800"/>
                  </a:cubicBezTo>
                  <a:cubicBezTo>
                    <a:pt x="1440656" y="696466"/>
                    <a:pt x="1438180" y="693609"/>
                    <a:pt x="1441990" y="690656"/>
                  </a:cubicBezTo>
                  <a:close/>
                  <a:moveTo>
                    <a:pt x="1446943" y="714183"/>
                  </a:moveTo>
                  <a:cubicBezTo>
                    <a:pt x="1446752" y="719898"/>
                    <a:pt x="1449419" y="724470"/>
                    <a:pt x="1445705" y="730280"/>
                  </a:cubicBezTo>
                  <a:cubicBezTo>
                    <a:pt x="1446943" y="730280"/>
                    <a:pt x="1448181" y="730280"/>
                    <a:pt x="1449419" y="730280"/>
                  </a:cubicBezTo>
                  <a:cubicBezTo>
                    <a:pt x="1449419" y="731899"/>
                    <a:pt x="1449419" y="733614"/>
                    <a:pt x="1449419" y="735233"/>
                  </a:cubicBezTo>
                  <a:cubicBezTo>
                    <a:pt x="1448467" y="734376"/>
                    <a:pt x="1445990" y="733328"/>
                    <a:pt x="1445705" y="735233"/>
                  </a:cubicBezTo>
                  <a:cubicBezTo>
                    <a:pt x="1440942" y="728470"/>
                    <a:pt x="1444562" y="720850"/>
                    <a:pt x="1440752" y="712944"/>
                  </a:cubicBezTo>
                  <a:cubicBezTo>
                    <a:pt x="1442561" y="708087"/>
                    <a:pt x="1445895" y="718183"/>
                    <a:pt x="1446943" y="714183"/>
                  </a:cubicBezTo>
                  <a:close/>
                  <a:moveTo>
                    <a:pt x="1443228" y="2583464"/>
                  </a:moveTo>
                  <a:cubicBezTo>
                    <a:pt x="1445800" y="2584512"/>
                    <a:pt x="1444562" y="2592036"/>
                    <a:pt x="1443228" y="2593370"/>
                  </a:cubicBezTo>
                  <a:cubicBezTo>
                    <a:pt x="1440656" y="2592417"/>
                    <a:pt x="1441895" y="2584798"/>
                    <a:pt x="1443228" y="2583464"/>
                  </a:cubicBezTo>
                  <a:close/>
                  <a:moveTo>
                    <a:pt x="1443228" y="2604609"/>
                  </a:moveTo>
                  <a:cubicBezTo>
                    <a:pt x="1447133" y="2604895"/>
                    <a:pt x="1443800" y="2613087"/>
                    <a:pt x="1445705" y="2609563"/>
                  </a:cubicBezTo>
                  <a:cubicBezTo>
                    <a:pt x="1448753" y="2615754"/>
                    <a:pt x="1438942" y="2606991"/>
                    <a:pt x="1443228" y="2604609"/>
                  </a:cubicBezTo>
                  <a:close/>
                  <a:moveTo>
                    <a:pt x="1449419" y="2644233"/>
                  </a:moveTo>
                  <a:cubicBezTo>
                    <a:pt x="1444181" y="2643662"/>
                    <a:pt x="1446562" y="2639376"/>
                    <a:pt x="1448181" y="2636804"/>
                  </a:cubicBezTo>
                  <a:cubicBezTo>
                    <a:pt x="1450943" y="2636899"/>
                    <a:pt x="1448753" y="2642043"/>
                    <a:pt x="1449419" y="2644233"/>
                  </a:cubicBezTo>
                  <a:close/>
                  <a:moveTo>
                    <a:pt x="1454372" y="2598418"/>
                  </a:moveTo>
                  <a:cubicBezTo>
                    <a:pt x="1452562" y="2595656"/>
                    <a:pt x="1451705" y="2591941"/>
                    <a:pt x="1449419" y="2589750"/>
                  </a:cubicBezTo>
                  <a:cubicBezTo>
                    <a:pt x="1452086" y="2588512"/>
                    <a:pt x="1454658" y="2584035"/>
                    <a:pt x="1458087" y="2587274"/>
                  </a:cubicBezTo>
                  <a:cubicBezTo>
                    <a:pt x="1454753" y="2590417"/>
                    <a:pt x="1454563" y="2594894"/>
                    <a:pt x="1454372" y="2598418"/>
                  </a:cubicBezTo>
                  <a:close/>
                  <a:moveTo>
                    <a:pt x="1460564" y="900111"/>
                  </a:moveTo>
                  <a:cubicBezTo>
                    <a:pt x="1463326" y="900682"/>
                    <a:pt x="1461040" y="906207"/>
                    <a:pt x="1461802" y="908778"/>
                  </a:cubicBezTo>
                  <a:cubicBezTo>
                    <a:pt x="1458182" y="908778"/>
                    <a:pt x="1458849" y="901825"/>
                    <a:pt x="1460564" y="900111"/>
                  </a:cubicBezTo>
                  <a:close/>
                  <a:moveTo>
                    <a:pt x="1464278" y="912493"/>
                  </a:moveTo>
                  <a:cubicBezTo>
                    <a:pt x="1465136" y="915922"/>
                    <a:pt x="1461802" y="914970"/>
                    <a:pt x="1461802" y="917446"/>
                  </a:cubicBezTo>
                  <a:cubicBezTo>
                    <a:pt x="1462850" y="921066"/>
                    <a:pt x="1464945" y="915827"/>
                    <a:pt x="1467993" y="917446"/>
                  </a:cubicBezTo>
                  <a:cubicBezTo>
                    <a:pt x="1467993" y="919923"/>
                    <a:pt x="1467993" y="922399"/>
                    <a:pt x="1467993" y="924876"/>
                  </a:cubicBezTo>
                  <a:cubicBezTo>
                    <a:pt x="1465421" y="922209"/>
                    <a:pt x="1463326" y="926495"/>
                    <a:pt x="1461802" y="928590"/>
                  </a:cubicBezTo>
                  <a:cubicBezTo>
                    <a:pt x="1458373" y="924971"/>
                    <a:pt x="1459421" y="914589"/>
                    <a:pt x="1464278" y="912493"/>
                  </a:cubicBezTo>
                  <a:close/>
                  <a:moveTo>
                    <a:pt x="1465517" y="2616992"/>
                  </a:moveTo>
                  <a:cubicBezTo>
                    <a:pt x="1461802" y="2617468"/>
                    <a:pt x="1462945" y="2612991"/>
                    <a:pt x="1461802" y="2610801"/>
                  </a:cubicBezTo>
                  <a:cubicBezTo>
                    <a:pt x="1464945" y="2610706"/>
                    <a:pt x="1463802" y="2606133"/>
                    <a:pt x="1465517" y="2604609"/>
                  </a:cubicBezTo>
                  <a:cubicBezTo>
                    <a:pt x="1468660" y="2608705"/>
                    <a:pt x="1462278" y="2609848"/>
                    <a:pt x="1465517" y="2616992"/>
                  </a:cubicBezTo>
                  <a:close/>
                  <a:moveTo>
                    <a:pt x="1466755" y="969548"/>
                  </a:moveTo>
                  <a:cubicBezTo>
                    <a:pt x="1464564" y="969167"/>
                    <a:pt x="1460373" y="960690"/>
                    <a:pt x="1465517" y="960880"/>
                  </a:cubicBezTo>
                  <a:cubicBezTo>
                    <a:pt x="1462945" y="965452"/>
                    <a:pt x="1467326" y="964119"/>
                    <a:pt x="1466755" y="969548"/>
                  </a:cubicBezTo>
                  <a:close/>
                  <a:moveTo>
                    <a:pt x="1461802" y="957165"/>
                  </a:moveTo>
                  <a:cubicBezTo>
                    <a:pt x="1462564" y="953355"/>
                    <a:pt x="1462087" y="948402"/>
                    <a:pt x="1466755" y="948498"/>
                  </a:cubicBezTo>
                  <a:cubicBezTo>
                    <a:pt x="1466088" y="951165"/>
                    <a:pt x="1463802" y="956499"/>
                    <a:pt x="1467993" y="957165"/>
                  </a:cubicBezTo>
                  <a:cubicBezTo>
                    <a:pt x="1467707" y="960023"/>
                    <a:pt x="1462564" y="957832"/>
                    <a:pt x="1461802" y="957165"/>
                  </a:cubicBezTo>
                  <a:close/>
                  <a:moveTo>
                    <a:pt x="1461802" y="944783"/>
                  </a:moveTo>
                  <a:cubicBezTo>
                    <a:pt x="1462850" y="939258"/>
                    <a:pt x="1462183" y="932115"/>
                    <a:pt x="1464278" y="928686"/>
                  </a:cubicBezTo>
                  <a:cubicBezTo>
                    <a:pt x="1473137" y="929924"/>
                    <a:pt x="1462087" y="940020"/>
                    <a:pt x="1469231" y="942306"/>
                  </a:cubicBezTo>
                  <a:cubicBezTo>
                    <a:pt x="1468660" y="946593"/>
                    <a:pt x="1464564" y="945450"/>
                    <a:pt x="1461802" y="944783"/>
                  </a:cubicBezTo>
                  <a:close/>
                  <a:moveTo>
                    <a:pt x="1470470" y="2639281"/>
                  </a:moveTo>
                  <a:cubicBezTo>
                    <a:pt x="1474756" y="2638804"/>
                    <a:pt x="1475708" y="2632232"/>
                    <a:pt x="1470470" y="2631851"/>
                  </a:cubicBezTo>
                  <a:cubicBezTo>
                    <a:pt x="1476566" y="2630041"/>
                    <a:pt x="1471708" y="2624898"/>
                    <a:pt x="1477899" y="2623183"/>
                  </a:cubicBezTo>
                  <a:cubicBezTo>
                    <a:pt x="1477232" y="2629470"/>
                    <a:pt x="1485424" y="2628232"/>
                    <a:pt x="1489043" y="2626898"/>
                  </a:cubicBezTo>
                  <a:cubicBezTo>
                    <a:pt x="1489520" y="2629279"/>
                    <a:pt x="1492568" y="2629184"/>
                    <a:pt x="1491520" y="2633089"/>
                  </a:cubicBezTo>
                  <a:cubicBezTo>
                    <a:pt x="1488853" y="2634613"/>
                    <a:pt x="1485614" y="2635471"/>
                    <a:pt x="1484090" y="2638042"/>
                  </a:cubicBezTo>
                  <a:cubicBezTo>
                    <a:pt x="1480471" y="2636994"/>
                    <a:pt x="1485710" y="2634899"/>
                    <a:pt x="1484090" y="2631851"/>
                  </a:cubicBezTo>
                  <a:cubicBezTo>
                    <a:pt x="1476470" y="2633851"/>
                    <a:pt x="1484852" y="2638518"/>
                    <a:pt x="1484090" y="2644233"/>
                  </a:cubicBezTo>
                  <a:cubicBezTo>
                    <a:pt x="1479137" y="2640709"/>
                    <a:pt x="1480280" y="2641090"/>
                    <a:pt x="1471708" y="2641757"/>
                  </a:cubicBezTo>
                  <a:cubicBezTo>
                    <a:pt x="1471898" y="2640328"/>
                    <a:pt x="1471422" y="2639566"/>
                    <a:pt x="1470470" y="2639281"/>
                  </a:cubicBezTo>
                  <a:close/>
                  <a:moveTo>
                    <a:pt x="1472946" y="2608324"/>
                  </a:moveTo>
                  <a:cubicBezTo>
                    <a:pt x="1474089" y="2607372"/>
                    <a:pt x="1475708" y="2606991"/>
                    <a:pt x="1477899" y="2607086"/>
                  </a:cubicBezTo>
                  <a:cubicBezTo>
                    <a:pt x="1479233" y="2602514"/>
                    <a:pt x="1473232" y="2605086"/>
                    <a:pt x="1474184" y="2600895"/>
                  </a:cubicBezTo>
                  <a:cubicBezTo>
                    <a:pt x="1477232" y="2601561"/>
                    <a:pt x="1480566" y="2601942"/>
                    <a:pt x="1480376" y="2605848"/>
                  </a:cubicBezTo>
                  <a:cubicBezTo>
                    <a:pt x="1482757" y="2605372"/>
                    <a:pt x="1480471" y="2600133"/>
                    <a:pt x="1485329" y="2602133"/>
                  </a:cubicBezTo>
                  <a:cubicBezTo>
                    <a:pt x="1484090" y="2604705"/>
                    <a:pt x="1482757" y="2607086"/>
                    <a:pt x="1481614" y="2609563"/>
                  </a:cubicBezTo>
                  <a:cubicBezTo>
                    <a:pt x="1475137" y="2608419"/>
                    <a:pt x="1475327" y="2613944"/>
                    <a:pt x="1472946" y="2616992"/>
                  </a:cubicBezTo>
                  <a:cubicBezTo>
                    <a:pt x="1469898" y="2615754"/>
                    <a:pt x="1474661" y="2612230"/>
                    <a:pt x="1472946" y="2608324"/>
                  </a:cubicBezTo>
                  <a:close/>
                  <a:moveTo>
                    <a:pt x="1485424" y="2623183"/>
                  </a:moveTo>
                  <a:cubicBezTo>
                    <a:pt x="1482947" y="2620897"/>
                    <a:pt x="1485043" y="2618611"/>
                    <a:pt x="1485424" y="2615754"/>
                  </a:cubicBezTo>
                  <a:cubicBezTo>
                    <a:pt x="1486662" y="2619088"/>
                    <a:pt x="1489710" y="2620611"/>
                    <a:pt x="1490377" y="2624422"/>
                  </a:cubicBezTo>
                  <a:cubicBezTo>
                    <a:pt x="1488377" y="2624707"/>
                    <a:pt x="1488281" y="2623278"/>
                    <a:pt x="1486662" y="2623183"/>
                  </a:cubicBezTo>
                  <a:cubicBezTo>
                    <a:pt x="1485424" y="2624041"/>
                    <a:pt x="1485424" y="2626041"/>
                    <a:pt x="1482947" y="2625660"/>
                  </a:cubicBezTo>
                  <a:cubicBezTo>
                    <a:pt x="1483424" y="2624517"/>
                    <a:pt x="1483995" y="2623469"/>
                    <a:pt x="1485424" y="2623183"/>
                  </a:cubicBezTo>
                  <a:close/>
                  <a:moveTo>
                    <a:pt x="1474184" y="2620707"/>
                  </a:moveTo>
                  <a:cubicBezTo>
                    <a:pt x="1475327" y="2616421"/>
                    <a:pt x="1479137" y="2614897"/>
                    <a:pt x="1484090" y="2614516"/>
                  </a:cubicBezTo>
                  <a:cubicBezTo>
                    <a:pt x="1482471" y="2620326"/>
                    <a:pt x="1478471" y="2619754"/>
                    <a:pt x="1474184" y="2620707"/>
                  </a:cubicBezTo>
                  <a:close/>
                  <a:moveTo>
                    <a:pt x="1485424" y="2660331"/>
                  </a:moveTo>
                  <a:cubicBezTo>
                    <a:pt x="1480090" y="2656235"/>
                    <a:pt x="1480566" y="2666427"/>
                    <a:pt x="1474280" y="2665284"/>
                  </a:cubicBezTo>
                  <a:cubicBezTo>
                    <a:pt x="1478375" y="2658807"/>
                    <a:pt x="1475994" y="2656235"/>
                    <a:pt x="1477994" y="2651663"/>
                  </a:cubicBezTo>
                  <a:cubicBezTo>
                    <a:pt x="1482281" y="2649949"/>
                    <a:pt x="1483709" y="2661188"/>
                    <a:pt x="1485424" y="2654140"/>
                  </a:cubicBezTo>
                  <a:cubicBezTo>
                    <a:pt x="1488281" y="2651282"/>
                    <a:pt x="1484948" y="2658045"/>
                    <a:pt x="1485424" y="2660331"/>
                  </a:cubicBezTo>
                  <a:close/>
                  <a:moveTo>
                    <a:pt x="1479137" y="2646710"/>
                  </a:moveTo>
                  <a:cubicBezTo>
                    <a:pt x="1483995" y="2644710"/>
                    <a:pt x="1481709" y="2649949"/>
                    <a:pt x="1484090" y="2650425"/>
                  </a:cubicBezTo>
                  <a:cubicBezTo>
                    <a:pt x="1482852" y="2653568"/>
                    <a:pt x="1478661" y="2649472"/>
                    <a:pt x="1479137" y="2646710"/>
                  </a:cubicBezTo>
                  <a:close/>
                  <a:moveTo>
                    <a:pt x="1486567" y="2709956"/>
                  </a:moveTo>
                  <a:cubicBezTo>
                    <a:pt x="1481233" y="2709956"/>
                    <a:pt x="1482471" y="2703384"/>
                    <a:pt x="1475423" y="2705003"/>
                  </a:cubicBezTo>
                  <a:cubicBezTo>
                    <a:pt x="1475804" y="2696335"/>
                    <a:pt x="1476756" y="2691858"/>
                    <a:pt x="1480376" y="2688906"/>
                  </a:cubicBezTo>
                  <a:cubicBezTo>
                    <a:pt x="1489996" y="2691001"/>
                    <a:pt x="1484471" y="2700622"/>
                    <a:pt x="1486567" y="2709956"/>
                  </a:cubicBezTo>
                  <a:close/>
                  <a:moveTo>
                    <a:pt x="1476661" y="2668999"/>
                  </a:moveTo>
                  <a:cubicBezTo>
                    <a:pt x="1480185" y="2669665"/>
                    <a:pt x="1478947" y="2674999"/>
                    <a:pt x="1480376" y="2677666"/>
                  </a:cubicBezTo>
                  <a:cubicBezTo>
                    <a:pt x="1485424" y="2674618"/>
                    <a:pt x="1480090" y="2671666"/>
                    <a:pt x="1480376" y="2666522"/>
                  </a:cubicBezTo>
                  <a:cubicBezTo>
                    <a:pt x="1484376" y="2667474"/>
                    <a:pt x="1483328" y="2673475"/>
                    <a:pt x="1485329" y="2676428"/>
                  </a:cubicBezTo>
                  <a:cubicBezTo>
                    <a:pt x="1486376" y="2680428"/>
                    <a:pt x="1481233" y="2678142"/>
                    <a:pt x="1481614" y="2681381"/>
                  </a:cubicBezTo>
                  <a:cubicBezTo>
                    <a:pt x="1482757" y="2683572"/>
                    <a:pt x="1486662" y="2683000"/>
                    <a:pt x="1485329" y="2687572"/>
                  </a:cubicBezTo>
                  <a:cubicBezTo>
                    <a:pt x="1481137" y="2687667"/>
                    <a:pt x="1480757" y="2683953"/>
                    <a:pt x="1479137" y="2681381"/>
                  </a:cubicBezTo>
                  <a:cubicBezTo>
                    <a:pt x="1474946" y="2681857"/>
                    <a:pt x="1482471" y="2686143"/>
                    <a:pt x="1476661" y="2685096"/>
                  </a:cubicBezTo>
                  <a:cubicBezTo>
                    <a:pt x="1477423" y="2679190"/>
                    <a:pt x="1473899" y="2678238"/>
                    <a:pt x="1471708" y="2672713"/>
                  </a:cubicBezTo>
                  <a:cubicBezTo>
                    <a:pt x="1476280" y="2673094"/>
                    <a:pt x="1477232" y="2675190"/>
                    <a:pt x="1476661" y="2668999"/>
                  </a:cubicBezTo>
                  <a:close/>
                  <a:moveTo>
                    <a:pt x="1475423" y="2712432"/>
                  </a:moveTo>
                  <a:cubicBezTo>
                    <a:pt x="1481042" y="2710147"/>
                    <a:pt x="1477613" y="2716909"/>
                    <a:pt x="1480376" y="2717385"/>
                  </a:cubicBezTo>
                  <a:cubicBezTo>
                    <a:pt x="1479614" y="2719576"/>
                    <a:pt x="1475232" y="2715290"/>
                    <a:pt x="1475423" y="2712432"/>
                  </a:cubicBezTo>
                  <a:close/>
                  <a:moveTo>
                    <a:pt x="1479137" y="2732244"/>
                  </a:moveTo>
                  <a:cubicBezTo>
                    <a:pt x="1476947" y="2726244"/>
                    <a:pt x="1486281" y="2720529"/>
                    <a:pt x="1482852" y="2712432"/>
                  </a:cubicBezTo>
                  <a:cubicBezTo>
                    <a:pt x="1487996" y="2711385"/>
                    <a:pt x="1489234" y="2714338"/>
                    <a:pt x="1489043" y="2718624"/>
                  </a:cubicBezTo>
                  <a:cubicBezTo>
                    <a:pt x="1487424" y="2718624"/>
                    <a:pt x="1485710" y="2718624"/>
                    <a:pt x="1484090" y="2718624"/>
                  </a:cubicBezTo>
                  <a:cubicBezTo>
                    <a:pt x="1483043" y="2722148"/>
                    <a:pt x="1485805" y="2721862"/>
                    <a:pt x="1485329" y="2724815"/>
                  </a:cubicBezTo>
                  <a:cubicBezTo>
                    <a:pt x="1488281" y="2725386"/>
                    <a:pt x="1487996" y="2722529"/>
                    <a:pt x="1491520" y="2723577"/>
                  </a:cubicBezTo>
                  <a:cubicBezTo>
                    <a:pt x="1491806" y="2728816"/>
                    <a:pt x="1487138" y="2729101"/>
                    <a:pt x="1486567" y="2733483"/>
                  </a:cubicBezTo>
                  <a:cubicBezTo>
                    <a:pt x="1484757" y="2732435"/>
                    <a:pt x="1484757" y="2729482"/>
                    <a:pt x="1484090" y="2727291"/>
                  </a:cubicBezTo>
                  <a:cubicBezTo>
                    <a:pt x="1480280" y="2726720"/>
                    <a:pt x="1480661" y="2730435"/>
                    <a:pt x="1479137" y="2732244"/>
                  </a:cubicBezTo>
                  <a:close/>
                  <a:moveTo>
                    <a:pt x="1486567" y="2765677"/>
                  </a:moveTo>
                  <a:cubicBezTo>
                    <a:pt x="1483614" y="2764915"/>
                    <a:pt x="1483805" y="2761010"/>
                    <a:pt x="1482852" y="2758248"/>
                  </a:cubicBezTo>
                  <a:cubicBezTo>
                    <a:pt x="1487233" y="2756914"/>
                    <a:pt x="1482757" y="2763582"/>
                    <a:pt x="1486567" y="2759486"/>
                  </a:cubicBezTo>
                  <a:cubicBezTo>
                    <a:pt x="1489329" y="2759676"/>
                    <a:pt x="1485043" y="2762629"/>
                    <a:pt x="1486567" y="2765677"/>
                  </a:cubicBezTo>
                  <a:close/>
                  <a:moveTo>
                    <a:pt x="1491615" y="2755771"/>
                  </a:moveTo>
                  <a:cubicBezTo>
                    <a:pt x="1489710" y="2753961"/>
                    <a:pt x="1490377" y="2749294"/>
                    <a:pt x="1494092" y="2749580"/>
                  </a:cubicBezTo>
                  <a:cubicBezTo>
                    <a:pt x="1494854" y="2752628"/>
                    <a:pt x="1496568" y="2755962"/>
                    <a:pt x="1491615" y="2755771"/>
                  </a:cubicBezTo>
                  <a:close/>
                  <a:moveTo>
                    <a:pt x="1487805" y="2587179"/>
                  </a:moveTo>
                  <a:cubicBezTo>
                    <a:pt x="1489139" y="2590703"/>
                    <a:pt x="1489139" y="2592322"/>
                    <a:pt x="1487805" y="2595847"/>
                  </a:cubicBezTo>
                  <a:cubicBezTo>
                    <a:pt x="1484281" y="2594418"/>
                    <a:pt x="1483233" y="2590513"/>
                    <a:pt x="1482852" y="2585941"/>
                  </a:cubicBezTo>
                  <a:cubicBezTo>
                    <a:pt x="1481804" y="2586607"/>
                    <a:pt x="1480852" y="2587274"/>
                    <a:pt x="1479137" y="2587179"/>
                  </a:cubicBezTo>
                  <a:cubicBezTo>
                    <a:pt x="1481423" y="2589369"/>
                    <a:pt x="1488472" y="2598418"/>
                    <a:pt x="1480376" y="2599561"/>
                  </a:cubicBezTo>
                  <a:cubicBezTo>
                    <a:pt x="1480471" y="2596513"/>
                    <a:pt x="1482757" y="2595751"/>
                    <a:pt x="1480376" y="2593370"/>
                  </a:cubicBezTo>
                  <a:cubicBezTo>
                    <a:pt x="1477899" y="2593370"/>
                    <a:pt x="1478756" y="2596799"/>
                    <a:pt x="1475423" y="2595847"/>
                  </a:cubicBezTo>
                  <a:cubicBezTo>
                    <a:pt x="1472375" y="2592132"/>
                    <a:pt x="1473803" y="2590322"/>
                    <a:pt x="1474184" y="2584702"/>
                  </a:cubicBezTo>
                  <a:cubicBezTo>
                    <a:pt x="1476185" y="2584321"/>
                    <a:pt x="1476375" y="2585845"/>
                    <a:pt x="1477899" y="2585941"/>
                  </a:cubicBezTo>
                  <a:cubicBezTo>
                    <a:pt x="1476470" y="2581178"/>
                    <a:pt x="1471327" y="2580130"/>
                    <a:pt x="1470470" y="2574796"/>
                  </a:cubicBezTo>
                  <a:cubicBezTo>
                    <a:pt x="1474470" y="2577654"/>
                    <a:pt x="1475899" y="2575368"/>
                    <a:pt x="1479137" y="2578511"/>
                  </a:cubicBezTo>
                  <a:cubicBezTo>
                    <a:pt x="1476470" y="2581083"/>
                    <a:pt x="1479042" y="2582702"/>
                    <a:pt x="1481614" y="2583464"/>
                  </a:cubicBezTo>
                  <a:cubicBezTo>
                    <a:pt x="1483519" y="2582892"/>
                    <a:pt x="1481137" y="2581845"/>
                    <a:pt x="1481614" y="2579749"/>
                  </a:cubicBezTo>
                  <a:cubicBezTo>
                    <a:pt x="1483900" y="2579940"/>
                    <a:pt x="1484281" y="2578225"/>
                    <a:pt x="1486567" y="2578511"/>
                  </a:cubicBezTo>
                  <a:cubicBezTo>
                    <a:pt x="1481042" y="2583845"/>
                    <a:pt x="1492472" y="2583178"/>
                    <a:pt x="1496473" y="2585941"/>
                  </a:cubicBezTo>
                  <a:cubicBezTo>
                    <a:pt x="1494377" y="2589750"/>
                    <a:pt x="1491996" y="2587369"/>
                    <a:pt x="1487805" y="2587179"/>
                  </a:cubicBezTo>
                  <a:close/>
                  <a:moveTo>
                    <a:pt x="1494092" y="602645"/>
                  </a:moveTo>
                  <a:cubicBezTo>
                    <a:pt x="1493234" y="605693"/>
                    <a:pt x="1490282" y="600835"/>
                    <a:pt x="1489139" y="600168"/>
                  </a:cubicBezTo>
                  <a:cubicBezTo>
                    <a:pt x="1489234" y="596930"/>
                    <a:pt x="1494473" y="598835"/>
                    <a:pt x="1492853" y="593977"/>
                  </a:cubicBezTo>
                  <a:cubicBezTo>
                    <a:pt x="1496758" y="593406"/>
                    <a:pt x="1496092" y="597311"/>
                    <a:pt x="1499045" y="597692"/>
                  </a:cubicBezTo>
                  <a:cubicBezTo>
                    <a:pt x="1499140" y="601502"/>
                    <a:pt x="1489996" y="597406"/>
                    <a:pt x="1494092" y="602645"/>
                  </a:cubicBezTo>
                  <a:close/>
                  <a:moveTo>
                    <a:pt x="1507712" y="2659092"/>
                  </a:moveTo>
                  <a:cubicBezTo>
                    <a:pt x="1509141" y="2664236"/>
                    <a:pt x="1505141" y="2663950"/>
                    <a:pt x="1505236" y="2667760"/>
                  </a:cubicBezTo>
                  <a:cubicBezTo>
                    <a:pt x="1502569" y="2665569"/>
                    <a:pt x="1501235" y="2658140"/>
                    <a:pt x="1507712" y="2659092"/>
                  </a:cubicBezTo>
                  <a:close/>
                  <a:moveTo>
                    <a:pt x="1505236" y="2670237"/>
                  </a:moveTo>
                  <a:cubicBezTo>
                    <a:pt x="1506379" y="2675190"/>
                    <a:pt x="1510379" y="2680428"/>
                    <a:pt x="1507712" y="2682619"/>
                  </a:cubicBezTo>
                  <a:cubicBezTo>
                    <a:pt x="1505522" y="2682810"/>
                    <a:pt x="1505141" y="2681095"/>
                    <a:pt x="1502759" y="2681381"/>
                  </a:cubicBezTo>
                  <a:cubicBezTo>
                    <a:pt x="1502378" y="2683572"/>
                    <a:pt x="1503998" y="2683953"/>
                    <a:pt x="1503998" y="2682619"/>
                  </a:cubicBezTo>
                  <a:cubicBezTo>
                    <a:pt x="1505712" y="2684143"/>
                    <a:pt x="1506760" y="2687382"/>
                    <a:pt x="1505236" y="2688810"/>
                  </a:cubicBezTo>
                  <a:cubicBezTo>
                    <a:pt x="1498854" y="2687858"/>
                    <a:pt x="1494949" y="2670046"/>
                    <a:pt x="1505236" y="2670237"/>
                  </a:cubicBezTo>
                  <a:close/>
                  <a:moveTo>
                    <a:pt x="1511427" y="2598418"/>
                  </a:moveTo>
                  <a:cubicBezTo>
                    <a:pt x="1509808" y="2599180"/>
                    <a:pt x="1509141" y="2600990"/>
                    <a:pt x="1508951" y="2603371"/>
                  </a:cubicBezTo>
                  <a:cubicBezTo>
                    <a:pt x="1505617" y="2602133"/>
                    <a:pt x="1502569" y="2600704"/>
                    <a:pt x="1499045" y="2599657"/>
                  </a:cubicBezTo>
                  <a:cubicBezTo>
                    <a:pt x="1500854" y="2595656"/>
                    <a:pt x="1503617" y="2592703"/>
                    <a:pt x="1505236" y="2588512"/>
                  </a:cubicBezTo>
                  <a:cubicBezTo>
                    <a:pt x="1509427" y="2591179"/>
                    <a:pt x="1511618" y="2589369"/>
                    <a:pt x="1511427" y="2586036"/>
                  </a:cubicBezTo>
                  <a:cubicBezTo>
                    <a:pt x="1515523" y="2586607"/>
                    <a:pt x="1512665" y="2591370"/>
                    <a:pt x="1510189" y="2592227"/>
                  </a:cubicBezTo>
                  <a:cubicBezTo>
                    <a:pt x="1513618" y="2596132"/>
                    <a:pt x="1513427" y="2596894"/>
                    <a:pt x="1516380" y="2602133"/>
                  </a:cubicBezTo>
                  <a:cubicBezTo>
                    <a:pt x="1513904" y="2601752"/>
                    <a:pt x="1513046" y="2599657"/>
                    <a:pt x="1511427" y="2598418"/>
                  </a:cubicBezTo>
                  <a:close/>
                  <a:moveTo>
                    <a:pt x="1511427" y="2571082"/>
                  </a:moveTo>
                  <a:cubicBezTo>
                    <a:pt x="1508951" y="2571082"/>
                    <a:pt x="1509808" y="2567748"/>
                    <a:pt x="1506474" y="2568605"/>
                  </a:cubicBezTo>
                  <a:cubicBezTo>
                    <a:pt x="1507808" y="2563176"/>
                    <a:pt x="1504379" y="2562414"/>
                    <a:pt x="1503998" y="2558699"/>
                  </a:cubicBezTo>
                  <a:cubicBezTo>
                    <a:pt x="1509712" y="2559080"/>
                    <a:pt x="1506283" y="2556318"/>
                    <a:pt x="1507712" y="2551269"/>
                  </a:cubicBezTo>
                  <a:cubicBezTo>
                    <a:pt x="1511522" y="2550317"/>
                    <a:pt x="1510094" y="2554699"/>
                    <a:pt x="1513904" y="2553746"/>
                  </a:cubicBezTo>
                  <a:cubicBezTo>
                    <a:pt x="1512570" y="2557747"/>
                    <a:pt x="1513713" y="2559175"/>
                    <a:pt x="1510189" y="2562414"/>
                  </a:cubicBezTo>
                  <a:cubicBezTo>
                    <a:pt x="1510856" y="2563652"/>
                    <a:pt x="1515999" y="2562699"/>
                    <a:pt x="1516380" y="2567367"/>
                  </a:cubicBezTo>
                  <a:cubicBezTo>
                    <a:pt x="1511808" y="2567081"/>
                    <a:pt x="1510856" y="2564985"/>
                    <a:pt x="1511427" y="2571082"/>
                  </a:cubicBezTo>
                  <a:close/>
                  <a:moveTo>
                    <a:pt x="1510189" y="2514027"/>
                  </a:moveTo>
                  <a:cubicBezTo>
                    <a:pt x="1510284" y="2511931"/>
                    <a:pt x="1509236" y="2510788"/>
                    <a:pt x="1507712" y="2510312"/>
                  </a:cubicBezTo>
                  <a:cubicBezTo>
                    <a:pt x="1513999" y="2509264"/>
                    <a:pt x="1504474" y="2499073"/>
                    <a:pt x="1511427" y="2497930"/>
                  </a:cubicBezTo>
                  <a:cubicBezTo>
                    <a:pt x="1509617" y="2502311"/>
                    <a:pt x="1515047" y="2508788"/>
                    <a:pt x="1516380" y="2514027"/>
                  </a:cubicBezTo>
                  <a:cubicBezTo>
                    <a:pt x="1512570" y="2513265"/>
                    <a:pt x="1513999" y="2513265"/>
                    <a:pt x="1510189" y="2514027"/>
                  </a:cubicBezTo>
                  <a:close/>
                  <a:moveTo>
                    <a:pt x="1587056" y="1848420"/>
                  </a:moveTo>
                  <a:cubicBezTo>
                    <a:pt x="1588008" y="1854039"/>
                    <a:pt x="1578769" y="1853087"/>
                    <a:pt x="1580864" y="1847181"/>
                  </a:cubicBezTo>
                  <a:cubicBezTo>
                    <a:pt x="1584389" y="1846134"/>
                    <a:pt x="1584008" y="1848896"/>
                    <a:pt x="1587056" y="1848420"/>
                  </a:cubicBezTo>
                  <a:close/>
                  <a:moveTo>
                    <a:pt x="1567148" y="1826131"/>
                  </a:moveTo>
                  <a:cubicBezTo>
                    <a:pt x="1574292" y="1824321"/>
                    <a:pt x="1568101" y="1817273"/>
                    <a:pt x="1569625" y="1813749"/>
                  </a:cubicBezTo>
                  <a:cubicBezTo>
                    <a:pt x="1574292" y="1814701"/>
                    <a:pt x="1575530" y="1812225"/>
                    <a:pt x="1579531" y="1812510"/>
                  </a:cubicBezTo>
                  <a:cubicBezTo>
                    <a:pt x="1581341" y="1817844"/>
                    <a:pt x="1576197" y="1822797"/>
                    <a:pt x="1582007" y="1826131"/>
                  </a:cubicBezTo>
                  <a:cubicBezTo>
                    <a:pt x="1578674" y="1826131"/>
                    <a:pt x="1574959" y="1825655"/>
                    <a:pt x="1573340" y="1827369"/>
                  </a:cubicBezTo>
                  <a:cubicBezTo>
                    <a:pt x="1574292" y="1828512"/>
                    <a:pt x="1574673" y="1830132"/>
                    <a:pt x="1574578" y="1832322"/>
                  </a:cubicBezTo>
                  <a:cubicBezTo>
                    <a:pt x="1577531" y="1832799"/>
                    <a:pt x="1577245" y="1830036"/>
                    <a:pt x="1580769" y="1831084"/>
                  </a:cubicBezTo>
                  <a:cubicBezTo>
                    <a:pt x="1579912" y="1836513"/>
                    <a:pt x="1581436" y="1839561"/>
                    <a:pt x="1584484" y="1840990"/>
                  </a:cubicBezTo>
                  <a:cubicBezTo>
                    <a:pt x="1584579" y="1845657"/>
                    <a:pt x="1579626" y="1845181"/>
                    <a:pt x="1575816" y="1845943"/>
                  </a:cubicBezTo>
                  <a:cubicBezTo>
                    <a:pt x="1576197" y="1848801"/>
                    <a:pt x="1575626" y="1850706"/>
                    <a:pt x="1574578" y="1852134"/>
                  </a:cubicBezTo>
                  <a:cubicBezTo>
                    <a:pt x="1575340" y="1856706"/>
                    <a:pt x="1579626" y="1857754"/>
                    <a:pt x="1578293" y="1864517"/>
                  </a:cubicBezTo>
                  <a:cubicBezTo>
                    <a:pt x="1574292" y="1863755"/>
                    <a:pt x="1572482" y="1865374"/>
                    <a:pt x="1569625" y="1865755"/>
                  </a:cubicBezTo>
                  <a:cubicBezTo>
                    <a:pt x="1567625" y="1856897"/>
                    <a:pt x="1572768" y="1835942"/>
                    <a:pt x="1567148" y="1833561"/>
                  </a:cubicBezTo>
                  <a:cubicBezTo>
                    <a:pt x="1570673" y="1830227"/>
                    <a:pt x="1568196" y="1830417"/>
                    <a:pt x="1567148" y="1826131"/>
                  </a:cubicBezTo>
                  <a:close/>
                  <a:moveTo>
                    <a:pt x="1568387" y="1868232"/>
                  </a:moveTo>
                  <a:cubicBezTo>
                    <a:pt x="1582388" y="1870899"/>
                    <a:pt x="1578959" y="1883376"/>
                    <a:pt x="1579531" y="1899188"/>
                  </a:cubicBezTo>
                  <a:cubicBezTo>
                    <a:pt x="1576292" y="1899664"/>
                    <a:pt x="1575816" y="1902903"/>
                    <a:pt x="1572101" y="1902903"/>
                  </a:cubicBezTo>
                  <a:cubicBezTo>
                    <a:pt x="1573435" y="1905760"/>
                    <a:pt x="1574673" y="1912428"/>
                    <a:pt x="1573340" y="1914047"/>
                  </a:cubicBezTo>
                  <a:cubicBezTo>
                    <a:pt x="1563815" y="1910046"/>
                    <a:pt x="1570482" y="1896045"/>
                    <a:pt x="1568387" y="1888044"/>
                  </a:cubicBezTo>
                  <a:cubicBezTo>
                    <a:pt x="1571339" y="1888044"/>
                    <a:pt x="1572006" y="1890234"/>
                    <a:pt x="1575816" y="1889282"/>
                  </a:cubicBezTo>
                  <a:cubicBezTo>
                    <a:pt x="1576769" y="1884234"/>
                    <a:pt x="1567815" y="1888996"/>
                    <a:pt x="1569625" y="1883091"/>
                  </a:cubicBezTo>
                  <a:cubicBezTo>
                    <a:pt x="1572482" y="1883472"/>
                    <a:pt x="1574387" y="1882900"/>
                    <a:pt x="1575816" y="1881852"/>
                  </a:cubicBezTo>
                  <a:cubicBezTo>
                    <a:pt x="1575626" y="1878328"/>
                    <a:pt x="1570673" y="1879566"/>
                    <a:pt x="1567148" y="1879376"/>
                  </a:cubicBezTo>
                  <a:cubicBezTo>
                    <a:pt x="1569244" y="1877376"/>
                    <a:pt x="1568196" y="1872137"/>
                    <a:pt x="1568387" y="1868232"/>
                  </a:cubicBezTo>
                  <a:close/>
                  <a:moveTo>
                    <a:pt x="1574673" y="1916619"/>
                  </a:moveTo>
                  <a:cubicBezTo>
                    <a:pt x="1573054" y="1919952"/>
                    <a:pt x="1573149" y="1925001"/>
                    <a:pt x="1568482" y="1925286"/>
                  </a:cubicBezTo>
                  <a:cubicBezTo>
                    <a:pt x="1569244" y="1922334"/>
                    <a:pt x="1570292" y="1919667"/>
                    <a:pt x="1569720" y="1915380"/>
                  </a:cubicBezTo>
                  <a:cubicBezTo>
                    <a:pt x="1571911" y="1915190"/>
                    <a:pt x="1572292" y="1916904"/>
                    <a:pt x="1574673" y="1916619"/>
                  </a:cubicBezTo>
                  <a:close/>
                  <a:moveTo>
                    <a:pt x="1574673" y="1930239"/>
                  </a:moveTo>
                  <a:cubicBezTo>
                    <a:pt x="1576387" y="1933478"/>
                    <a:pt x="1576102" y="1938717"/>
                    <a:pt x="1577150" y="1942622"/>
                  </a:cubicBezTo>
                  <a:cubicBezTo>
                    <a:pt x="1576007" y="1943574"/>
                    <a:pt x="1574387" y="1943955"/>
                    <a:pt x="1572197" y="1943860"/>
                  </a:cubicBezTo>
                  <a:cubicBezTo>
                    <a:pt x="1572292" y="1948432"/>
                    <a:pt x="1577626" y="1956433"/>
                    <a:pt x="1572197" y="1958719"/>
                  </a:cubicBezTo>
                  <a:cubicBezTo>
                    <a:pt x="1573149" y="1962339"/>
                    <a:pt x="1575149" y="1964815"/>
                    <a:pt x="1577150" y="1967387"/>
                  </a:cubicBezTo>
                  <a:cubicBezTo>
                    <a:pt x="1577816" y="1973388"/>
                    <a:pt x="1571911" y="1972816"/>
                    <a:pt x="1572197" y="1978531"/>
                  </a:cubicBezTo>
                  <a:cubicBezTo>
                    <a:pt x="1569053" y="1978436"/>
                    <a:pt x="1565815" y="1978245"/>
                    <a:pt x="1566005" y="1974816"/>
                  </a:cubicBezTo>
                  <a:cubicBezTo>
                    <a:pt x="1572292" y="1967577"/>
                    <a:pt x="1558862" y="1938240"/>
                    <a:pt x="1574673" y="1930239"/>
                  </a:cubicBezTo>
                  <a:close/>
                  <a:moveTo>
                    <a:pt x="1572197" y="1982341"/>
                  </a:moveTo>
                  <a:cubicBezTo>
                    <a:pt x="1574578" y="1986342"/>
                    <a:pt x="1571149" y="1989675"/>
                    <a:pt x="1573435" y="1994724"/>
                  </a:cubicBezTo>
                  <a:cubicBezTo>
                    <a:pt x="1567910" y="1995676"/>
                    <a:pt x="1568482" y="1990628"/>
                    <a:pt x="1566005" y="1988532"/>
                  </a:cubicBezTo>
                  <a:cubicBezTo>
                    <a:pt x="1566482" y="1984818"/>
                    <a:pt x="1569053" y="1979579"/>
                    <a:pt x="1572197" y="1982341"/>
                  </a:cubicBezTo>
                  <a:close/>
                  <a:moveTo>
                    <a:pt x="1572197" y="1998438"/>
                  </a:moveTo>
                  <a:cubicBezTo>
                    <a:pt x="1572197" y="2000534"/>
                    <a:pt x="1572197" y="2002534"/>
                    <a:pt x="1572197" y="2004630"/>
                  </a:cubicBezTo>
                  <a:cubicBezTo>
                    <a:pt x="1568101" y="2004915"/>
                    <a:pt x="1566196" y="2003106"/>
                    <a:pt x="1566005" y="1999677"/>
                  </a:cubicBezTo>
                  <a:cubicBezTo>
                    <a:pt x="1567434" y="1998629"/>
                    <a:pt x="1569244" y="1998057"/>
                    <a:pt x="1572197" y="1998438"/>
                  </a:cubicBezTo>
                  <a:close/>
                  <a:moveTo>
                    <a:pt x="1572197" y="2009583"/>
                  </a:moveTo>
                  <a:cubicBezTo>
                    <a:pt x="1572578" y="2012440"/>
                    <a:pt x="1572006" y="2014345"/>
                    <a:pt x="1570958" y="2015774"/>
                  </a:cubicBezTo>
                  <a:cubicBezTo>
                    <a:pt x="1567053" y="2016345"/>
                    <a:pt x="1566958" y="2013107"/>
                    <a:pt x="1567244" y="2009583"/>
                  </a:cubicBezTo>
                  <a:cubicBezTo>
                    <a:pt x="1568863" y="2009583"/>
                    <a:pt x="1570482" y="2009583"/>
                    <a:pt x="1572197" y="2009583"/>
                  </a:cubicBezTo>
                  <a:close/>
                  <a:moveTo>
                    <a:pt x="1567148" y="2029395"/>
                  </a:moveTo>
                  <a:cubicBezTo>
                    <a:pt x="1574864" y="2031109"/>
                    <a:pt x="1570482" y="2039586"/>
                    <a:pt x="1570863" y="2046730"/>
                  </a:cubicBezTo>
                  <a:cubicBezTo>
                    <a:pt x="1559147" y="2046730"/>
                    <a:pt x="1568672" y="2035110"/>
                    <a:pt x="1567148" y="2029395"/>
                  </a:cubicBezTo>
                  <a:close/>
                  <a:moveTo>
                    <a:pt x="1556004" y="2252470"/>
                  </a:moveTo>
                  <a:cubicBezTo>
                    <a:pt x="1554385" y="2247041"/>
                    <a:pt x="1560576" y="2243136"/>
                    <a:pt x="1562195" y="2245041"/>
                  </a:cubicBezTo>
                  <a:cubicBezTo>
                    <a:pt x="1564196" y="2247708"/>
                    <a:pt x="1561148" y="2253232"/>
                    <a:pt x="1556004" y="2252470"/>
                  </a:cubicBezTo>
                  <a:close/>
                  <a:moveTo>
                    <a:pt x="1562291" y="1598007"/>
                  </a:moveTo>
                  <a:cubicBezTo>
                    <a:pt x="1560100" y="1602198"/>
                    <a:pt x="1564862" y="1608675"/>
                    <a:pt x="1557337" y="1609152"/>
                  </a:cubicBezTo>
                  <a:cubicBezTo>
                    <a:pt x="1560005" y="1606580"/>
                    <a:pt x="1557433" y="1598579"/>
                    <a:pt x="1562291" y="1598007"/>
                  </a:cubicBezTo>
                  <a:close/>
                  <a:moveTo>
                    <a:pt x="1554766" y="1505043"/>
                  </a:moveTo>
                  <a:cubicBezTo>
                    <a:pt x="1558862" y="1506282"/>
                    <a:pt x="1558957" y="1511616"/>
                    <a:pt x="1559719" y="1516188"/>
                  </a:cubicBezTo>
                  <a:cubicBezTo>
                    <a:pt x="1556766" y="1513902"/>
                    <a:pt x="1555909" y="1509330"/>
                    <a:pt x="1554766" y="1505043"/>
                  </a:cubicBezTo>
                  <a:close/>
                  <a:moveTo>
                    <a:pt x="1554766" y="1465419"/>
                  </a:moveTo>
                  <a:cubicBezTo>
                    <a:pt x="1562386" y="1465419"/>
                    <a:pt x="1554194" y="1473611"/>
                    <a:pt x="1559719" y="1475325"/>
                  </a:cubicBezTo>
                  <a:cubicBezTo>
                    <a:pt x="1555909" y="1479040"/>
                    <a:pt x="1553623" y="1470658"/>
                    <a:pt x="1554766" y="1465419"/>
                  </a:cubicBezTo>
                  <a:close/>
                  <a:moveTo>
                    <a:pt x="1554766" y="2256280"/>
                  </a:moveTo>
                  <a:cubicBezTo>
                    <a:pt x="1562291" y="2258185"/>
                    <a:pt x="1561719" y="2267615"/>
                    <a:pt x="1557242" y="2272378"/>
                  </a:cubicBezTo>
                  <a:cubicBezTo>
                    <a:pt x="1557147" y="2274473"/>
                    <a:pt x="1558195" y="2275616"/>
                    <a:pt x="1559719" y="2276092"/>
                  </a:cubicBezTo>
                  <a:cubicBezTo>
                    <a:pt x="1559719" y="2276092"/>
                    <a:pt x="1559719" y="2276092"/>
                    <a:pt x="1559814" y="2276092"/>
                  </a:cubicBezTo>
                  <a:cubicBezTo>
                    <a:pt x="1560195" y="2275807"/>
                    <a:pt x="1560576" y="2275425"/>
                    <a:pt x="1560957" y="2274854"/>
                  </a:cubicBezTo>
                  <a:cubicBezTo>
                    <a:pt x="1560862" y="2275616"/>
                    <a:pt x="1560767" y="2276283"/>
                    <a:pt x="1559814" y="2276092"/>
                  </a:cubicBezTo>
                  <a:cubicBezTo>
                    <a:pt x="1555147" y="2279521"/>
                    <a:pt x="1552575" y="2261519"/>
                    <a:pt x="1554766" y="2256280"/>
                  </a:cubicBezTo>
                  <a:close/>
                  <a:moveTo>
                    <a:pt x="1541145" y="1133187"/>
                  </a:moveTo>
                  <a:cubicBezTo>
                    <a:pt x="1545146" y="1133568"/>
                    <a:pt x="1544003" y="1143379"/>
                    <a:pt x="1542383" y="1145570"/>
                  </a:cubicBezTo>
                  <a:cubicBezTo>
                    <a:pt x="1535430" y="1144141"/>
                    <a:pt x="1535430" y="1135950"/>
                    <a:pt x="1541145" y="1133187"/>
                  </a:cubicBezTo>
                  <a:close/>
                  <a:moveTo>
                    <a:pt x="1544860" y="1161667"/>
                  </a:moveTo>
                  <a:cubicBezTo>
                    <a:pt x="1545431" y="1166049"/>
                    <a:pt x="1536383" y="1167096"/>
                    <a:pt x="1537430" y="1161667"/>
                  </a:cubicBezTo>
                  <a:cubicBezTo>
                    <a:pt x="1539716" y="1159286"/>
                    <a:pt x="1542002" y="1161286"/>
                    <a:pt x="1544860" y="1161667"/>
                  </a:cubicBezTo>
                  <a:close/>
                  <a:moveTo>
                    <a:pt x="1528762" y="1076133"/>
                  </a:moveTo>
                  <a:cubicBezTo>
                    <a:pt x="1529144" y="1071942"/>
                    <a:pt x="1530763" y="1068989"/>
                    <a:pt x="1530001" y="1063750"/>
                  </a:cubicBezTo>
                  <a:cubicBezTo>
                    <a:pt x="1531620" y="1063750"/>
                    <a:pt x="1533335" y="1063750"/>
                    <a:pt x="1534954" y="1063750"/>
                  </a:cubicBezTo>
                  <a:cubicBezTo>
                    <a:pt x="1537335" y="1071465"/>
                    <a:pt x="1534573" y="1078228"/>
                    <a:pt x="1528762" y="1076133"/>
                  </a:cubicBezTo>
                  <a:close/>
                  <a:moveTo>
                    <a:pt x="1531239" y="1161667"/>
                  </a:moveTo>
                  <a:cubicBezTo>
                    <a:pt x="1533811" y="1157952"/>
                    <a:pt x="1528953" y="1154523"/>
                    <a:pt x="1534954" y="1154238"/>
                  </a:cubicBezTo>
                  <a:cubicBezTo>
                    <a:pt x="1532192" y="1156809"/>
                    <a:pt x="1537145" y="1161096"/>
                    <a:pt x="1531239" y="1161667"/>
                  </a:cubicBezTo>
                  <a:close/>
                  <a:moveTo>
                    <a:pt x="1554766" y="2458306"/>
                  </a:moveTo>
                  <a:cubicBezTo>
                    <a:pt x="1550003" y="2460210"/>
                    <a:pt x="1555433" y="2472593"/>
                    <a:pt x="1552289" y="2476879"/>
                  </a:cubicBezTo>
                  <a:cubicBezTo>
                    <a:pt x="1547717" y="2478213"/>
                    <a:pt x="1549813" y="2472688"/>
                    <a:pt x="1547336" y="2471926"/>
                  </a:cubicBezTo>
                  <a:cubicBezTo>
                    <a:pt x="1548479" y="2471069"/>
                    <a:pt x="1552289" y="2471926"/>
                    <a:pt x="1551051" y="2465735"/>
                  </a:cubicBezTo>
                  <a:cubicBezTo>
                    <a:pt x="1546098" y="2464116"/>
                    <a:pt x="1541621" y="2462020"/>
                    <a:pt x="1534954" y="2462020"/>
                  </a:cubicBezTo>
                  <a:cubicBezTo>
                    <a:pt x="1532763" y="2452781"/>
                    <a:pt x="1535621" y="2447828"/>
                    <a:pt x="1533716" y="2440970"/>
                  </a:cubicBezTo>
                  <a:cubicBezTo>
                    <a:pt x="1536097" y="2440494"/>
                    <a:pt x="1536859" y="2438303"/>
                    <a:pt x="1539907" y="2438493"/>
                  </a:cubicBezTo>
                  <a:cubicBezTo>
                    <a:pt x="1540859" y="2434683"/>
                    <a:pt x="1536478" y="2436112"/>
                    <a:pt x="1537430" y="2432302"/>
                  </a:cubicBezTo>
                  <a:cubicBezTo>
                    <a:pt x="1539716" y="2429445"/>
                    <a:pt x="1550480" y="2438874"/>
                    <a:pt x="1543622" y="2440970"/>
                  </a:cubicBezTo>
                  <a:cubicBezTo>
                    <a:pt x="1544860" y="2442684"/>
                    <a:pt x="1547812" y="2442589"/>
                    <a:pt x="1548575" y="2444685"/>
                  </a:cubicBezTo>
                  <a:cubicBezTo>
                    <a:pt x="1547908" y="2449352"/>
                    <a:pt x="1542479" y="2449257"/>
                    <a:pt x="1542383" y="2454591"/>
                  </a:cubicBezTo>
                  <a:cubicBezTo>
                    <a:pt x="1544669" y="2456115"/>
                    <a:pt x="1549813" y="2451257"/>
                    <a:pt x="1549813" y="2458306"/>
                  </a:cubicBezTo>
                  <a:cubicBezTo>
                    <a:pt x="1552289" y="2455448"/>
                    <a:pt x="1548956" y="2452781"/>
                    <a:pt x="1551051" y="2448399"/>
                  </a:cubicBezTo>
                  <a:cubicBezTo>
                    <a:pt x="1561433" y="2447066"/>
                    <a:pt x="1561719" y="2455924"/>
                    <a:pt x="1563433" y="2463258"/>
                  </a:cubicBezTo>
                  <a:cubicBezTo>
                    <a:pt x="1561052" y="2464973"/>
                    <a:pt x="1556480" y="2461068"/>
                    <a:pt x="1554766" y="2458306"/>
                  </a:cubicBezTo>
                  <a:close/>
                  <a:moveTo>
                    <a:pt x="1560957" y="2320669"/>
                  </a:moveTo>
                  <a:cubicBezTo>
                    <a:pt x="1564005" y="2321431"/>
                    <a:pt x="1563719" y="2325336"/>
                    <a:pt x="1564672" y="2328099"/>
                  </a:cubicBezTo>
                  <a:cubicBezTo>
                    <a:pt x="1560957" y="2328194"/>
                    <a:pt x="1561624" y="2323812"/>
                    <a:pt x="1560957" y="2320669"/>
                  </a:cubicBezTo>
                  <a:close/>
                  <a:moveTo>
                    <a:pt x="1567148" y="2312001"/>
                  </a:moveTo>
                  <a:cubicBezTo>
                    <a:pt x="1565529" y="2312001"/>
                    <a:pt x="1563815" y="2312001"/>
                    <a:pt x="1562195" y="2312001"/>
                  </a:cubicBezTo>
                  <a:cubicBezTo>
                    <a:pt x="1561814" y="2307525"/>
                    <a:pt x="1565624" y="2307239"/>
                    <a:pt x="1565910" y="2303334"/>
                  </a:cubicBezTo>
                  <a:cubicBezTo>
                    <a:pt x="1570577" y="2302381"/>
                    <a:pt x="1568196" y="2310954"/>
                    <a:pt x="1567148" y="2312001"/>
                  </a:cubicBezTo>
                  <a:close/>
                  <a:moveTo>
                    <a:pt x="1565910" y="2302095"/>
                  </a:moveTo>
                  <a:cubicBezTo>
                    <a:pt x="1564291" y="2299428"/>
                    <a:pt x="1567244" y="2297714"/>
                    <a:pt x="1560957" y="2298381"/>
                  </a:cubicBezTo>
                  <a:cubicBezTo>
                    <a:pt x="1565053" y="2295237"/>
                    <a:pt x="1558290" y="2288094"/>
                    <a:pt x="1565910" y="2284760"/>
                  </a:cubicBezTo>
                  <a:cubicBezTo>
                    <a:pt x="1565815" y="2281141"/>
                    <a:pt x="1560671" y="2282665"/>
                    <a:pt x="1560957" y="2278569"/>
                  </a:cubicBezTo>
                  <a:cubicBezTo>
                    <a:pt x="1564577" y="2278664"/>
                    <a:pt x="1569053" y="2277807"/>
                    <a:pt x="1570863" y="2279807"/>
                  </a:cubicBezTo>
                  <a:cubicBezTo>
                    <a:pt x="1571625" y="2277521"/>
                    <a:pt x="1559719" y="2266853"/>
                    <a:pt x="1569625" y="2264948"/>
                  </a:cubicBezTo>
                  <a:cubicBezTo>
                    <a:pt x="1569625" y="2259233"/>
                    <a:pt x="1562576" y="2260471"/>
                    <a:pt x="1563433" y="2253804"/>
                  </a:cubicBezTo>
                  <a:cubicBezTo>
                    <a:pt x="1568482" y="2257233"/>
                    <a:pt x="1565815" y="2251423"/>
                    <a:pt x="1567148" y="2246374"/>
                  </a:cubicBezTo>
                  <a:cubicBezTo>
                    <a:pt x="1568958" y="2247041"/>
                    <a:pt x="1570196" y="2248279"/>
                    <a:pt x="1570863" y="2250089"/>
                  </a:cubicBezTo>
                  <a:cubicBezTo>
                    <a:pt x="1571911" y="2249899"/>
                    <a:pt x="1572101" y="2248851"/>
                    <a:pt x="1573340" y="2248851"/>
                  </a:cubicBezTo>
                  <a:cubicBezTo>
                    <a:pt x="1572101" y="2246374"/>
                    <a:pt x="1570958" y="2243803"/>
                    <a:pt x="1569625" y="2241421"/>
                  </a:cubicBezTo>
                  <a:cubicBezTo>
                    <a:pt x="1569815" y="2238754"/>
                    <a:pt x="1572768" y="2238754"/>
                    <a:pt x="1575816" y="2238945"/>
                  </a:cubicBezTo>
                  <a:cubicBezTo>
                    <a:pt x="1574768" y="2237040"/>
                    <a:pt x="1571816" y="2237135"/>
                    <a:pt x="1569625" y="2236468"/>
                  </a:cubicBezTo>
                  <a:cubicBezTo>
                    <a:pt x="1567244" y="2232277"/>
                    <a:pt x="1575721" y="2231991"/>
                    <a:pt x="1569625" y="2231515"/>
                  </a:cubicBezTo>
                  <a:cubicBezTo>
                    <a:pt x="1575149" y="2230658"/>
                    <a:pt x="1578864" y="2230658"/>
                    <a:pt x="1585722" y="2229039"/>
                  </a:cubicBezTo>
                  <a:cubicBezTo>
                    <a:pt x="1582483" y="2231039"/>
                    <a:pt x="1585246" y="2234182"/>
                    <a:pt x="1580769" y="2236468"/>
                  </a:cubicBezTo>
                  <a:cubicBezTo>
                    <a:pt x="1587627" y="2243993"/>
                    <a:pt x="1580483" y="2255899"/>
                    <a:pt x="1578293" y="2263710"/>
                  </a:cubicBezTo>
                  <a:cubicBezTo>
                    <a:pt x="1583246" y="2266091"/>
                    <a:pt x="1577054" y="2272187"/>
                    <a:pt x="1582007" y="2273616"/>
                  </a:cubicBezTo>
                  <a:cubicBezTo>
                    <a:pt x="1578197" y="2277330"/>
                    <a:pt x="1575816" y="2282283"/>
                    <a:pt x="1577054" y="2290951"/>
                  </a:cubicBezTo>
                  <a:cubicBezTo>
                    <a:pt x="1569244" y="2290570"/>
                    <a:pt x="1573244" y="2302000"/>
                    <a:pt x="1565910" y="23020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3" name="Freeform: Shape 1313">
              <a:extLst>
                <a:ext uri="{FF2B5EF4-FFF2-40B4-BE49-F238E27FC236}">
                  <a16:creationId xmlns:a16="http://schemas.microsoft.com/office/drawing/2014/main" id="{39A57320-A1A8-42EA-A1CB-6FAAF90BB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834" y="3667792"/>
              <a:ext cx="38100" cy="485775"/>
            </a:xfrm>
            <a:custGeom>
              <a:avLst/>
              <a:gdLst>
                <a:gd name="T0" fmla="*/ 32194 w 38100"/>
                <a:gd name="T1" fmla="*/ 125349 h 485775"/>
                <a:gd name="T2" fmla="*/ 32194 w 38100"/>
                <a:gd name="T3" fmla="*/ 169926 h 485775"/>
                <a:gd name="T4" fmla="*/ 34671 w 38100"/>
                <a:gd name="T5" fmla="*/ 192214 h 485775"/>
                <a:gd name="T6" fmla="*/ 33433 w 38100"/>
                <a:gd name="T7" fmla="*/ 202120 h 485775"/>
                <a:gd name="T8" fmla="*/ 18574 w 38100"/>
                <a:gd name="T9" fmla="*/ 208312 h 485775"/>
                <a:gd name="T10" fmla="*/ 13621 w 38100"/>
                <a:gd name="T11" fmla="*/ 244221 h 485775"/>
                <a:gd name="T12" fmla="*/ 12382 w 38100"/>
                <a:gd name="T13" fmla="*/ 257842 h 485775"/>
                <a:gd name="T14" fmla="*/ 2476 w 38100"/>
                <a:gd name="T15" fmla="*/ 311182 h 485775"/>
                <a:gd name="T16" fmla="*/ 7429 w 38100"/>
                <a:gd name="T17" fmla="*/ 323564 h 485775"/>
                <a:gd name="T18" fmla="*/ 4953 w 38100"/>
                <a:gd name="T19" fmla="*/ 355759 h 485775"/>
                <a:gd name="T20" fmla="*/ 12382 w 38100"/>
                <a:gd name="T21" fmla="*/ 347091 h 485775"/>
                <a:gd name="T22" fmla="*/ 4953 w 38100"/>
                <a:gd name="T23" fmla="*/ 374332 h 485775"/>
                <a:gd name="T24" fmla="*/ 11144 w 38100"/>
                <a:gd name="T25" fmla="*/ 405289 h 485775"/>
                <a:gd name="T26" fmla="*/ 12382 w 38100"/>
                <a:gd name="T27" fmla="*/ 433768 h 485775"/>
                <a:gd name="T28" fmla="*/ 21050 w 38100"/>
                <a:gd name="T29" fmla="*/ 437483 h 485775"/>
                <a:gd name="T30" fmla="*/ 23527 w 38100"/>
                <a:gd name="T31" fmla="*/ 448627 h 485775"/>
                <a:gd name="T32" fmla="*/ 12382 w 38100"/>
                <a:gd name="T33" fmla="*/ 463486 h 485775"/>
                <a:gd name="T34" fmla="*/ 21050 w 38100"/>
                <a:gd name="T35" fmla="*/ 485775 h 485775"/>
                <a:gd name="T36" fmla="*/ 28480 w 38100"/>
                <a:gd name="T37" fmla="*/ 490728 h 485775"/>
                <a:gd name="T38" fmla="*/ 29718 w 38100"/>
                <a:gd name="T39" fmla="*/ 416338 h 485775"/>
                <a:gd name="T40" fmla="*/ 30956 w 38100"/>
                <a:gd name="T41" fmla="*/ 372999 h 485775"/>
                <a:gd name="T42" fmla="*/ 34671 w 38100"/>
                <a:gd name="T43" fmla="*/ 296132 h 485775"/>
                <a:gd name="T44" fmla="*/ 32194 w 38100"/>
                <a:gd name="T45" fmla="*/ 218027 h 485775"/>
                <a:gd name="T46" fmla="*/ 39624 w 38100"/>
                <a:gd name="T47" fmla="*/ 206883 h 485775"/>
                <a:gd name="T48" fmla="*/ 38386 w 38100"/>
                <a:gd name="T49" fmla="*/ 149923 h 485775"/>
                <a:gd name="T50" fmla="*/ 42100 w 38100"/>
                <a:gd name="T51" fmla="*/ 102775 h 485775"/>
                <a:gd name="T52" fmla="*/ 44577 w 38100"/>
                <a:gd name="T53" fmla="*/ 39624 h 485775"/>
                <a:gd name="T54" fmla="*/ 34671 w 38100"/>
                <a:gd name="T55" fmla="*/ 0 h 485775"/>
                <a:gd name="T56" fmla="*/ 30956 w 38100"/>
                <a:gd name="T57" fmla="*/ 68199 h 485775"/>
                <a:gd name="T58" fmla="*/ 29718 w 38100"/>
                <a:gd name="T59" fmla="*/ 203454 h 485775"/>
                <a:gd name="T60" fmla="*/ 26003 w 38100"/>
                <a:gd name="T61" fmla="*/ 203454 h 485775"/>
                <a:gd name="T62" fmla="*/ 33433 w 38100"/>
                <a:gd name="T63" fmla="*/ 248126 h 485775"/>
                <a:gd name="T64" fmla="*/ 29718 w 38100"/>
                <a:gd name="T65" fmla="*/ 254317 h 485775"/>
                <a:gd name="T66" fmla="*/ 29718 w 38100"/>
                <a:gd name="T67" fmla="*/ 232029 h 485775"/>
                <a:gd name="T68" fmla="*/ 27242 w 38100"/>
                <a:gd name="T69" fmla="*/ 218408 h 4857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100" h="485775">
                  <a:moveTo>
                    <a:pt x="32194" y="101822"/>
                  </a:moveTo>
                  <a:cubicBezTo>
                    <a:pt x="38290" y="107347"/>
                    <a:pt x="33814" y="117824"/>
                    <a:pt x="32194" y="125349"/>
                  </a:cubicBezTo>
                  <a:cubicBezTo>
                    <a:pt x="37528" y="128206"/>
                    <a:pt x="34385" y="140494"/>
                    <a:pt x="32194" y="146399"/>
                  </a:cubicBezTo>
                  <a:cubicBezTo>
                    <a:pt x="38195" y="155162"/>
                    <a:pt x="28194" y="158020"/>
                    <a:pt x="32194" y="169926"/>
                  </a:cubicBezTo>
                  <a:cubicBezTo>
                    <a:pt x="30004" y="170307"/>
                    <a:pt x="25527" y="165925"/>
                    <a:pt x="26003" y="171164"/>
                  </a:cubicBezTo>
                  <a:cubicBezTo>
                    <a:pt x="30004" y="173926"/>
                    <a:pt x="33052" y="185738"/>
                    <a:pt x="34671" y="192214"/>
                  </a:cubicBezTo>
                  <a:cubicBezTo>
                    <a:pt x="34576" y="195358"/>
                    <a:pt x="29813" y="193929"/>
                    <a:pt x="29718" y="197167"/>
                  </a:cubicBezTo>
                  <a:cubicBezTo>
                    <a:pt x="34861" y="196786"/>
                    <a:pt x="34671" y="198596"/>
                    <a:pt x="33433" y="202120"/>
                  </a:cubicBezTo>
                  <a:cubicBezTo>
                    <a:pt x="30480" y="201739"/>
                    <a:pt x="31147" y="197834"/>
                    <a:pt x="27242" y="198406"/>
                  </a:cubicBezTo>
                  <a:cubicBezTo>
                    <a:pt x="26384" y="203740"/>
                    <a:pt x="23717" y="207264"/>
                    <a:pt x="18574" y="208312"/>
                  </a:cubicBezTo>
                  <a:cubicBezTo>
                    <a:pt x="17907" y="221266"/>
                    <a:pt x="27432" y="236220"/>
                    <a:pt x="22288" y="245459"/>
                  </a:cubicBezTo>
                  <a:cubicBezTo>
                    <a:pt x="19336" y="242411"/>
                    <a:pt x="19050" y="244316"/>
                    <a:pt x="13621" y="244221"/>
                  </a:cubicBezTo>
                  <a:cubicBezTo>
                    <a:pt x="14383" y="250507"/>
                    <a:pt x="18478" y="253365"/>
                    <a:pt x="18574" y="260318"/>
                  </a:cubicBezTo>
                  <a:cubicBezTo>
                    <a:pt x="15430" y="263557"/>
                    <a:pt x="13525" y="260032"/>
                    <a:pt x="12382" y="257842"/>
                  </a:cubicBezTo>
                  <a:cubicBezTo>
                    <a:pt x="10477" y="277082"/>
                    <a:pt x="19907" y="296989"/>
                    <a:pt x="9906" y="308705"/>
                  </a:cubicBezTo>
                  <a:cubicBezTo>
                    <a:pt x="8001" y="305276"/>
                    <a:pt x="2667" y="308800"/>
                    <a:pt x="2476" y="311182"/>
                  </a:cubicBezTo>
                  <a:cubicBezTo>
                    <a:pt x="3905" y="314325"/>
                    <a:pt x="7620" y="315087"/>
                    <a:pt x="9906" y="317373"/>
                  </a:cubicBezTo>
                  <a:cubicBezTo>
                    <a:pt x="10954" y="321278"/>
                    <a:pt x="7906" y="321183"/>
                    <a:pt x="7429" y="323564"/>
                  </a:cubicBezTo>
                  <a:cubicBezTo>
                    <a:pt x="17431" y="327946"/>
                    <a:pt x="11049" y="350615"/>
                    <a:pt x="2476" y="352044"/>
                  </a:cubicBezTo>
                  <a:cubicBezTo>
                    <a:pt x="4191" y="352330"/>
                    <a:pt x="3810" y="354806"/>
                    <a:pt x="4953" y="355759"/>
                  </a:cubicBezTo>
                  <a:cubicBezTo>
                    <a:pt x="2096" y="355378"/>
                    <a:pt x="286" y="356044"/>
                    <a:pt x="0" y="358235"/>
                  </a:cubicBezTo>
                  <a:cubicBezTo>
                    <a:pt x="9620" y="359950"/>
                    <a:pt x="4953" y="347472"/>
                    <a:pt x="12382" y="347091"/>
                  </a:cubicBezTo>
                  <a:cubicBezTo>
                    <a:pt x="14288" y="358616"/>
                    <a:pt x="11335" y="361283"/>
                    <a:pt x="13621" y="373094"/>
                  </a:cubicBezTo>
                  <a:cubicBezTo>
                    <a:pt x="10954" y="372427"/>
                    <a:pt x="5620" y="370046"/>
                    <a:pt x="4953" y="374332"/>
                  </a:cubicBezTo>
                  <a:cubicBezTo>
                    <a:pt x="9049" y="383191"/>
                    <a:pt x="14764" y="393382"/>
                    <a:pt x="14859" y="401574"/>
                  </a:cubicBezTo>
                  <a:cubicBezTo>
                    <a:pt x="14859" y="402907"/>
                    <a:pt x="12001" y="402241"/>
                    <a:pt x="11144" y="405289"/>
                  </a:cubicBezTo>
                  <a:cubicBezTo>
                    <a:pt x="9525" y="411004"/>
                    <a:pt x="10192" y="417290"/>
                    <a:pt x="13621" y="421386"/>
                  </a:cubicBezTo>
                  <a:cubicBezTo>
                    <a:pt x="9430" y="423577"/>
                    <a:pt x="11811" y="429577"/>
                    <a:pt x="12382" y="433768"/>
                  </a:cubicBezTo>
                  <a:cubicBezTo>
                    <a:pt x="17050" y="435578"/>
                    <a:pt x="12573" y="428244"/>
                    <a:pt x="17335" y="430054"/>
                  </a:cubicBezTo>
                  <a:cubicBezTo>
                    <a:pt x="15526" y="435578"/>
                    <a:pt x="21526" y="433292"/>
                    <a:pt x="21050" y="437483"/>
                  </a:cubicBezTo>
                  <a:cubicBezTo>
                    <a:pt x="16478" y="436626"/>
                    <a:pt x="16383" y="431292"/>
                    <a:pt x="13621" y="437483"/>
                  </a:cubicBezTo>
                  <a:cubicBezTo>
                    <a:pt x="19717" y="438340"/>
                    <a:pt x="18097" y="447103"/>
                    <a:pt x="23527" y="448627"/>
                  </a:cubicBezTo>
                  <a:cubicBezTo>
                    <a:pt x="21717" y="450628"/>
                    <a:pt x="19526" y="454628"/>
                    <a:pt x="24765" y="457295"/>
                  </a:cubicBezTo>
                  <a:cubicBezTo>
                    <a:pt x="17526" y="457962"/>
                    <a:pt x="16478" y="462343"/>
                    <a:pt x="12382" y="463486"/>
                  </a:cubicBezTo>
                  <a:cubicBezTo>
                    <a:pt x="15145" y="464058"/>
                    <a:pt x="12859" y="469582"/>
                    <a:pt x="13621" y="472154"/>
                  </a:cubicBezTo>
                  <a:cubicBezTo>
                    <a:pt x="21241" y="472154"/>
                    <a:pt x="18002" y="479298"/>
                    <a:pt x="21050" y="485775"/>
                  </a:cubicBezTo>
                  <a:cubicBezTo>
                    <a:pt x="23431" y="486156"/>
                    <a:pt x="23527" y="484060"/>
                    <a:pt x="24765" y="483298"/>
                  </a:cubicBezTo>
                  <a:cubicBezTo>
                    <a:pt x="24765" y="487109"/>
                    <a:pt x="24098" y="491490"/>
                    <a:pt x="28480" y="490728"/>
                  </a:cubicBezTo>
                  <a:cubicBezTo>
                    <a:pt x="29718" y="463105"/>
                    <a:pt x="28861" y="438531"/>
                    <a:pt x="33433" y="416338"/>
                  </a:cubicBezTo>
                  <a:cubicBezTo>
                    <a:pt x="31337" y="415861"/>
                    <a:pt x="30289" y="418243"/>
                    <a:pt x="29718" y="416338"/>
                  </a:cubicBezTo>
                  <a:cubicBezTo>
                    <a:pt x="38100" y="406813"/>
                    <a:pt x="29146" y="388048"/>
                    <a:pt x="35909" y="375475"/>
                  </a:cubicBezTo>
                  <a:cubicBezTo>
                    <a:pt x="34671" y="371951"/>
                    <a:pt x="31813" y="374618"/>
                    <a:pt x="30956" y="372999"/>
                  </a:cubicBezTo>
                  <a:cubicBezTo>
                    <a:pt x="31623" y="369570"/>
                    <a:pt x="34004" y="367855"/>
                    <a:pt x="34671" y="364331"/>
                  </a:cubicBezTo>
                  <a:cubicBezTo>
                    <a:pt x="32385" y="341090"/>
                    <a:pt x="39052" y="319564"/>
                    <a:pt x="34671" y="296132"/>
                  </a:cubicBezTo>
                  <a:cubicBezTo>
                    <a:pt x="40386" y="274796"/>
                    <a:pt x="38671" y="235648"/>
                    <a:pt x="39624" y="211836"/>
                  </a:cubicBezTo>
                  <a:cubicBezTo>
                    <a:pt x="33433" y="210121"/>
                    <a:pt x="38862" y="220218"/>
                    <a:pt x="32194" y="218027"/>
                  </a:cubicBezTo>
                  <a:cubicBezTo>
                    <a:pt x="33909" y="213455"/>
                    <a:pt x="35242" y="213265"/>
                    <a:pt x="30956" y="210598"/>
                  </a:cubicBezTo>
                  <a:cubicBezTo>
                    <a:pt x="32575" y="208121"/>
                    <a:pt x="34385" y="205835"/>
                    <a:pt x="39624" y="206883"/>
                  </a:cubicBezTo>
                  <a:cubicBezTo>
                    <a:pt x="39529" y="194310"/>
                    <a:pt x="43529" y="171640"/>
                    <a:pt x="37147" y="162306"/>
                  </a:cubicBezTo>
                  <a:cubicBezTo>
                    <a:pt x="42005" y="157258"/>
                    <a:pt x="38005" y="158496"/>
                    <a:pt x="38386" y="149923"/>
                  </a:cubicBezTo>
                  <a:cubicBezTo>
                    <a:pt x="40005" y="148209"/>
                    <a:pt x="44482" y="149352"/>
                    <a:pt x="44577" y="146209"/>
                  </a:cubicBezTo>
                  <a:cubicBezTo>
                    <a:pt x="34290" y="132683"/>
                    <a:pt x="42863" y="118777"/>
                    <a:pt x="42100" y="102775"/>
                  </a:cubicBezTo>
                  <a:cubicBezTo>
                    <a:pt x="38957" y="102965"/>
                    <a:pt x="38195" y="105156"/>
                    <a:pt x="37147" y="101536"/>
                  </a:cubicBezTo>
                  <a:cubicBezTo>
                    <a:pt x="51911" y="92107"/>
                    <a:pt x="32290" y="54483"/>
                    <a:pt x="44577" y="39624"/>
                  </a:cubicBezTo>
                  <a:cubicBezTo>
                    <a:pt x="41434" y="32385"/>
                    <a:pt x="41148" y="15049"/>
                    <a:pt x="43339" y="3715"/>
                  </a:cubicBezTo>
                  <a:cubicBezTo>
                    <a:pt x="40862" y="2000"/>
                    <a:pt x="37433" y="1333"/>
                    <a:pt x="34671" y="0"/>
                  </a:cubicBezTo>
                  <a:cubicBezTo>
                    <a:pt x="40481" y="27051"/>
                    <a:pt x="33528" y="40386"/>
                    <a:pt x="35909" y="65722"/>
                  </a:cubicBezTo>
                  <a:cubicBezTo>
                    <a:pt x="35147" y="67437"/>
                    <a:pt x="31147" y="65913"/>
                    <a:pt x="30956" y="68199"/>
                  </a:cubicBezTo>
                  <a:cubicBezTo>
                    <a:pt x="36957" y="74676"/>
                    <a:pt x="36290" y="92964"/>
                    <a:pt x="32194" y="101822"/>
                  </a:cubicBezTo>
                  <a:close/>
                  <a:moveTo>
                    <a:pt x="29718" y="203454"/>
                  </a:moveTo>
                  <a:cubicBezTo>
                    <a:pt x="29718" y="205549"/>
                    <a:pt x="29718" y="207550"/>
                    <a:pt x="29718" y="209645"/>
                  </a:cubicBezTo>
                  <a:cubicBezTo>
                    <a:pt x="27527" y="208502"/>
                    <a:pt x="25432" y="207264"/>
                    <a:pt x="26003" y="203454"/>
                  </a:cubicBezTo>
                  <a:cubicBezTo>
                    <a:pt x="27242" y="203454"/>
                    <a:pt x="28480" y="203454"/>
                    <a:pt x="29718" y="203454"/>
                  </a:cubicBezTo>
                  <a:close/>
                  <a:moveTo>
                    <a:pt x="33433" y="248126"/>
                  </a:moveTo>
                  <a:cubicBezTo>
                    <a:pt x="36195" y="248317"/>
                    <a:pt x="33909" y="253365"/>
                    <a:pt x="34671" y="255556"/>
                  </a:cubicBezTo>
                  <a:cubicBezTo>
                    <a:pt x="33528" y="254603"/>
                    <a:pt x="31909" y="254222"/>
                    <a:pt x="29718" y="254317"/>
                  </a:cubicBezTo>
                  <a:cubicBezTo>
                    <a:pt x="28384" y="249650"/>
                    <a:pt x="32290" y="250317"/>
                    <a:pt x="33433" y="248126"/>
                  </a:cubicBezTo>
                  <a:close/>
                  <a:moveTo>
                    <a:pt x="29718" y="232029"/>
                  </a:moveTo>
                  <a:cubicBezTo>
                    <a:pt x="28575" y="231267"/>
                    <a:pt x="27527" y="230505"/>
                    <a:pt x="27242" y="232029"/>
                  </a:cubicBezTo>
                  <a:cubicBezTo>
                    <a:pt x="22098" y="230219"/>
                    <a:pt x="28956" y="224409"/>
                    <a:pt x="27242" y="218408"/>
                  </a:cubicBezTo>
                  <a:cubicBezTo>
                    <a:pt x="32575" y="221361"/>
                    <a:pt x="32290" y="226219"/>
                    <a:pt x="29718" y="2320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4" name="Freeform: Shape 1314">
              <a:extLst>
                <a:ext uri="{FF2B5EF4-FFF2-40B4-BE49-F238E27FC236}">
                  <a16:creationId xmlns:a16="http://schemas.microsoft.com/office/drawing/2014/main" id="{35CB3F8E-FBFB-4F2F-8C9F-A2C35E19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7657" y="4161333"/>
              <a:ext cx="9525" cy="9525"/>
            </a:xfrm>
            <a:custGeom>
              <a:avLst/>
              <a:gdLst>
                <a:gd name="T0" fmla="*/ 23479125 w 9525"/>
                <a:gd name="T1" fmla="*/ 45 h 9525"/>
                <a:gd name="T2" fmla="*/ 11687175 w 9525"/>
                <a:gd name="T3" fmla="*/ 7474 h 9525"/>
                <a:gd name="T4" fmla="*/ 35271075 w 9525"/>
                <a:gd name="T5" fmla="*/ 3759 h 9525"/>
                <a:gd name="T6" fmla="*/ 35271075 w 9525"/>
                <a:gd name="T7" fmla="*/ 14904 h 9525"/>
                <a:gd name="T8" fmla="*/ 23479125 w 9525"/>
                <a:gd name="T9" fmla="*/ 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465" y="45"/>
                  </a:moveTo>
                  <a:cubicBezTo>
                    <a:pt x="4465" y="4236"/>
                    <a:pt x="-2774" y="5283"/>
                    <a:pt x="1227" y="7474"/>
                  </a:cubicBezTo>
                  <a:cubicBezTo>
                    <a:pt x="1798" y="5950"/>
                    <a:pt x="2560" y="4617"/>
                    <a:pt x="3703" y="3759"/>
                  </a:cubicBezTo>
                  <a:cubicBezTo>
                    <a:pt x="4084" y="7188"/>
                    <a:pt x="179" y="12522"/>
                    <a:pt x="3703" y="14904"/>
                  </a:cubicBezTo>
                  <a:cubicBezTo>
                    <a:pt x="4560" y="10903"/>
                    <a:pt x="11609" y="-813"/>
                    <a:pt x="2465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5" name="Freeform: Shape 1315">
              <a:extLst>
                <a:ext uri="{FF2B5EF4-FFF2-40B4-BE49-F238E27FC236}">
                  <a16:creationId xmlns:a16="http://schemas.microsoft.com/office/drawing/2014/main" id="{293AA3BA-3926-4665-997F-B5FB4CA71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4149430"/>
              <a:ext cx="9525" cy="9525"/>
            </a:xfrm>
            <a:custGeom>
              <a:avLst/>
              <a:gdLst>
                <a:gd name="T0" fmla="*/ 0 w 9525"/>
                <a:gd name="T1" fmla="*/ 10709 h 9525"/>
                <a:gd name="T2" fmla="*/ 47177325 w 9525"/>
                <a:gd name="T3" fmla="*/ 13186 h 9525"/>
                <a:gd name="T4" fmla="*/ 35385375 w 9525"/>
                <a:gd name="T5" fmla="*/ 9471 h 9525"/>
                <a:gd name="T6" fmla="*/ 0 w 9525"/>
                <a:gd name="T7" fmla="*/ 1070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709"/>
                  </a:moveTo>
                  <a:cubicBezTo>
                    <a:pt x="3905" y="9280"/>
                    <a:pt x="3048" y="12614"/>
                    <a:pt x="4953" y="13186"/>
                  </a:cubicBezTo>
                  <a:cubicBezTo>
                    <a:pt x="5048" y="11471"/>
                    <a:pt x="4382" y="10423"/>
                    <a:pt x="3715" y="9471"/>
                  </a:cubicBezTo>
                  <a:cubicBezTo>
                    <a:pt x="1810" y="-4626"/>
                    <a:pt x="2191" y="-1959"/>
                    <a:pt x="0" y="1070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6" name="Freeform: Shape 1316">
              <a:extLst>
                <a:ext uri="{FF2B5EF4-FFF2-40B4-BE49-F238E27FC236}">
                  <a16:creationId xmlns:a16="http://schemas.microsoft.com/office/drawing/2014/main" id="{B608E136-88CD-4F68-9B9A-ED2248E3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57" y="3582440"/>
              <a:ext cx="9525" cy="9525"/>
            </a:xfrm>
            <a:custGeom>
              <a:avLst/>
              <a:gdLst>
                <a:gd name="T0" fmla="*/ 8668 w 9525"/>
                <a:gd name="T1" fmla="*/ 8675 h 9525"/>
                <a:gd name="T2" fmla="*/ 11144 w 9525"/>
                <a:gd name="T3" fmla="*/ 8 h 9525"/>
                <a:gd name="T4" fmla="*/ 2477 w 9525"/>
                <a:gd name="T5" fmla="*/ 2484 h 9525"/>
                <a:gd name="T6" fmla="*/ 0 w 9525"/>
                <a:gd name="T7" fmla="*/ 16105 h 9525"/>
                <a:gd name="T8" fmla="*/ 13621 w 9525"/>
                <a:gd name="T9" fmla="*/ 16105 h 9525"/>
                <a:gd name="T10" fmla="*/ 12383 w 9525"/>
                <a:gd name="T11" fmla="*/ 8675 h 9525"/>
                <a:gd name="T12" fmla="*/ 17336 w 9525"/>
                <a:gd name="T13" fmla="*/ 7437 h 9525"/>
                <a:gd name="T14" fmla="*/ 8668 w 9525"/>
                <a:gd name="T15" fmla="*/ 8675 h 9525"/>
                <a:gd name="T16" fmla="*/ 3715 w 9525"/>
                <a:gd name="T17" fmla="*/ 13628 h 9525"/>
                <a:gd name="T18" fmla="*/ 3715 w 9525"/>
                <a:gd name="T19" fmla="*/ 9914 h 9525"/>
                <a:gd name="T20" fmla="*/ 8668 w 9525"/>
                <a:gd name="T21" fmla="*/ 12390 h 9525"/>
                <a:gd name="T22" fmla="*/ 3715 w 9525"/>
                <a:gd name="T23" fmla="*/ 13628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9525">
                  <a:moveTo>
                    <a:pt x="8668" y="8675"/>
                  </a:moveTo>
                  <a:cubicBezTo>
                    <a:pt x="7429" y="3722"/>
                    <a:pt x="12383" y="4961"/>
                    <a:pt x="11144" y="8"/>
                  </a:cubicBezTo>
                  <a:cubicBezTo>
                    <a:pt x="7239" y="-183"/>
                    <a:pt x="7049" y="3246"/>
                    <a:pt x="2477" y="2484"/>
                  </a:cubicBezTo>
                  <a:cubicBezTo>
                    <a:pt x="3810" y="9247"/>
                    <a:pt x="0" y="10771"/>
                    <a:pt x="0" y="16105"/>
                  </a:cubicBezTo>
                  <a:cubicBezTo>
                    <a:pt x="4858" y="18867"/>
                    <a:pt x="9144" y="13724"/>
                    <a:pt x="13621" y="16105"/>
                  </a:cubicBezTo>
                  <a:cubicBezTo>
                    <a:pt x="12478" y="11723"/>
                    <a:pt x="13430" y="13057"/>
                    <a:pt x="12383" y="8675"/>
                  </a:cubicBezTo>
                  <a:cubicBezTo>
                    <a:pt x="14002" y="10295"/>
                    <a:pt x="16097" y="9437"/>
                    <a:pt x="17336" y="7437"/>
                  </a:cubicBezTo>
                  <a:cubicBezTo>
                    <a:pt x="14954" y="3913"/>
                    <a:pt x="10192" y="11723"/>
                    <a:pt x="8668" y="8675"/>
                  </a:cubicBezTo>
                  <a:close/>
                  <a:moveTo>
                    <a:pt x="3715" y="13628"/>
                  </a:moveTo>
                  <a:cubicBezTo>
                    <a:pt x="3715" y="12390"/>
                    <a:pt x="3715" y="11152"/>
                    <a:pt x="3715" y="9914"/>
                  </a:cubicBezTo>
                  <a:cubicBezTo>
                    <a:pt x="7620" y="8485"/>
                    <a:pt x="6763" y="11914"/>
                    <a:pt x="8668" y="12390"/>
                  </a:cubicBezTo>
                  <a:cubicBezTo>
                    <a:pt x="8287" y="14105"/>
                    <a:pt x="5620" y="13438"/>
                    <a:pt x="3715" y="1362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7" name="Freeform: Shape 1317">
              <a:extLst>
                <a:ext uri="{FF2B5EF4-FFF2-40B4-BE49-F238E27FC236}">
                  <a16:creationId xmlns:a16="http://schemas.microsoft.com/office/drawing/2014/main" id="{3209344B-36E9-46E4-A666-89F84D216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041" y="3629596"/>
              <a:ext cx="9525" cy="9525"/>
            </a:xfrm>
            <a:custGeom>
              <a:avLst/>
              <a:gdLst>
                <a:gd name="T0" fmla="*/ 31 w 9525"/>
                <a:gd name="T1" fmla="*/ 58969275 h 9525"/>
                <a:gd name="T2" fmla="*/ 9937 w 9525"/>
                <a:gd name="T3" fmla="*/ 0 h 9525"/>
                <a:gd name="T4" fmla="*/ 31 w 9525"/>
                <a:gd name="T5" fmla="*/ 5896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" y="6191"/>
                  </a:moveTo>
                  <a:cubicBezTo>
                    <a:pt x="3270" y="4096"/>
                    <a:pt x="8128" y="3524"/>
                    <a:pt x="9937" y="0"/>
                  </a:cubicBezTo>
                  <a:cubicBezTo>
                    <a:pt x="6889" y="2381"/>
                    <a:pt x="-540" y="286"/>
                    <a:pt x="31" y="619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8" name="Freeform: Shape 1318">
              <a:extLst>
                <a:ext uri="{FF2B5EF4-FFF2-40B4-BE49-F238E27FC236}">
                  <a16:creationId xmlns:a16="http://schemas.microsoft.com/office/drawing/2014/main" id="{D4FF36F4-7F74-435B-95FE-510B05B6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404" y="3335750"/>
              <a:ext cx="9525" cy="19050"/>
            </a:xfrm>
            <a:custGeom>
              <a:avLst/>
              <a:gdLst>
                <a:gd name="T0" fmla="*/ 0 w 9525"/>
                <a:gd name="T1" fmla="*/ 7429 h 19050"/>
                <a:gd name="T2" fmla="*/ 4953 w 9525"/>
                <a:gd name="T3" fmla="*/ 12382 h 19050"/>
                <a:gd name="T4" fmla="*/ 11144 w 9525"/>
                <a:gd name="T5" fmla="*/ 9906 h 19050"/>
                <a:gd name="T6" fmla="*/ 12382 w 9525"/>
                <a:gd name="T7" fmla="*/ 16097 h 19050"/>
                <a:gd name="T8" fmla="*/ 8668 w 9525"/>
                <a:gd name="T9" fmla="*/ 17335 h 19050"/>
                <a:gd name="T10" fmla="*/ 9906 w 9525"/>
                <a:gd name="T11" fmla="*/ 18574 h 19050"/>
                <a:gd name="T12" fmla="*/ 12382 w 9525"/>
                <a:gd name="T13" fmla="*/ 19812 h 19050"/>
                <a:gd name="T14" fmla="*/ 16097 w 9525"/>
                <a:gd name="T15" fmla="*/ 0 h 19050"/>
                <a:gd name="T16" fmla="*/ 0 w 9525"/>
                <a:gd name="T17" fmla="*/ 7429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0" y="7429"/>
                  </a:moveTo>
                  <a:cubicBezTo>
                    <a:pt x="190" y="10573"/>
                    <a:pt x="1810" y="12192"/>
                    <a:pt x="4953" y="12382"/>
                  </a:cubicBezTo>
                  <a:cubicBezTo>
                    <a:pt x="7334" y="11811"/>
                    <a:pt x="7144" y="8858"/>
                    <a:pt x="11144" y="9906"/>
                  </a:cubicBezTo>
                  <a:cubicBezTo>
                    <a:pt x="10096" y="13430"/>
                    <a:pt x="12859" y="13144"/>
                    <a:pt x="12382" y="16097"/>
                  </a:cubicBezTo>
                  <a:cubicBezTo>
                    <a:pt x="10954" y="16288"/>
                    <a:pt x="8858" y="15907"/>
                    <a:pt x="8668" y="17335"/>
                  </a:cubicBezTo>
                  <a:cubicBezTo>
                    <a:pt x="9430" y="17431"/>
                    <a:pt x="10192" y="17526"/>
                    <a:pt x="9906" y="18574"/>
                  </a:cubicBezTo>
                  <a:cubicBezTo>
                    <a:pt x="11144" y="18574"/>
                    <a:pt x="11335" y="19621"/>
                    <a:pt x="12382" y="19812"/>
                  </a:cubicBezTo>
                  <a:cubicBezTo>
                    <a:pt x="14192" y="11049"/>
                    <a:pt x="15335" y="4191"/>
                    <a:pt x="16097" y="0"/>
                  </a:cubicBezTo>
                  <a:cubicBezTo>
                    <a:pt x="11239" y="4381"/>
                    <a:pt x="9049" y="14192"/>
                    <a:pt x="0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09" name="Freeform: Shape 1319">
              <a:extLst>
                <a:ext uri="{FF2B5EF4-FFF2-40B4-BE49-F238E27FC236}">
                  <a16:creationId xmlns:a16="http://schemas.microsoft.com/office/drawing/2014/main" id="{5511FBC6-B52D-4E10-9A47-AEF09803E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66" y="3142393"/>
              <a:ext cx="9525" cy="9525"/>
            </a:xfrm>
            <a:custGeom>
              <a:avLst/>
              <a:gdLst>
                <a:gd name="T0" fmla="*/ 11144 w 9525"/>
                <a:gd name="T1" fmla="*/ 11144 h 9525"/>
                <a:gd name="T2" fmla="*/ 11144 w 9525"/>
                <a:gd name="T3" fmla="*/ 0 h 9525"/>
                <a:gd name="T4" fmla="*/ 0 w 9525"/>
                <a:gd name="T5" fmla="*/ 11144 h 9525"/>
                <a:gd name="T6" fmla="*/ 11144 w 9525"/>
                <a:gd name="T7" fmla="*/ 11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1144"/>
                  </a:moveTo>
                  <a:cubicBezTo>
                    <a:pt x="11144" y="7429"/>
                    <a:pt x="11144" y="3715"/>
                    <a:pt x="11144" y="0"/>
                  </a:cubicBezTo>
                  <a:cubicBezTo>
                    <a:pt x="4858" y="1143"/>
                    <a:pt x="5239" y="8954"/>
                    <a:pt x="0" y="11144"/>
                  </a:cubicBezTo>
                  <a:cubicBezTo>
                    <a:pt x="2667" y="13144"/>
                    <a:pt x="6382" y="7620"/>
                    <a:pt x="11144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0" name="Freeform: Shape 1320">
              <a:extLst>
                <a:ext uri="{FF2B5EF4-FFF2-40B4-BE49-F238E27FC236}">
                  <a16:creationId xmlns:a16="http://schemas.microsoft.com/office/drawing/2014/main" id="{F02B2509-82E9-44FB-A0B0-B24C2933C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213" y="3561397"/>
              <a:ext cx="9525" cy="9525"/>
            </a:xfrm>
            <a:custGeom>
              <a:avLst/>
              <a:gdLst>
                <a:gd name="T0" fmla="*/ 0 w 9525"/>
                <a:gd name="T1" fmla="*/ 13621 h 9525"/>
                <a:gd name="T2" fmla="*/ 70761225 w 9525"/>
                <a:gd name="T3" fmla="*/ 13621 h 9525"/>
                <a:gd name="T4" fmla="*/ 82562700 w 9525"/>
                <a:gd name="T5" fmla="*/ 0 h 9525"/>
                <a:gd name="T6" fmla="*/ 0 w 9525"/>
                <a:gd name="T7" fmla="*/ 4953 h 9525"/>
                <a:gd name="T8" fmla="*/ 0 w 9525"/>
                <a:gd name="T9" fmla="*/ 13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3621"/>
                  </a:moveTo>
                  <a:cubicBezTo>
                    <a:pt x="2476" y="13621"/>
                    <a:pt x="4953" y="13621"/>
                    <a:pt x="7429" y="13621"/>
                  </a:cubicBezTo>
                  <a:cubicBezTo>
                    <a:pt x="5715" y="8192"/>
                    <a:pt x="8573" y="4667"/>
                    <a:pt x="8668" y="0"/>
                  </a:cubicBezTo>
                  <a:cubicBezTo>
                    <a:pt x="5239" y="1905"/>
                    <a:pt x="3238" y="6096"/>
                    <a:pt x="0" y="4953"/>
                  </a:cubicBezTo>
                  <a:cubicBezTo>
                    <a:pt x="4953" y="6191"/>
                    <a:pt x="3238" y="11335"/>
                    <a:pt x="0" y="1362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1" name="Freeform: Shape 1321">
              <a:extLst>
                <a:ext uri="{FF2B5EF4-FFF2-40B4-BE49-F238E27FC236}">
                  <a16:creationId xmlns:a16="http://schemas.microsoft.com/office/drawing/2014/main" id="{28CC396E-8677-4B7E-80E3-79233D54A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022" y="3643217"/>
              <a:ext cx="9525" cy="9525"/>
            </a:xfrm>
            <a:custGeom>
              <a:avLst/>
              <a:gdLst>
                <a:gd name="T0" fmla="*/ 1238 w 9525"/>
                <a:gd name="T1" fmla="*/ 12382 h 9525"/>
                <a:gd name="T2" fmla="*/ 6191 w 9525"/>
                <a:gd name="T3" fmla="*/ 13621 h 9525"/>
                <a:gd name="T4" fmla="*/ 2476 w 9525"/>
                <a:gd name="T5" fmla="*/ 6191 h 9525"/>
                <a:gd name="T6" fmla="*/ 9906 w 9525"/>
                <a:gd name="T7" fmla="*/ 0 h 9525"/>
                <a:gd name="T8" fmla="*/ 0 w 9525"/>
                <a:gd name="T9" fmla="*/ 6191 h 9525"/>
                <a:gd name="T10" fmla="*/ 1238 w 9525"/>
                <a:gd name="T11" fmla="*/ 1238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38" y="12382"/>
                  </a:moveTo>
                  <a:cubicBezTo>
                    <a:pt x="3524" y="12097"/>
                    <a:pt x="4000" y="13811"/>
                    <a:pt x="6191" y="13621"/>
                  </a:cubicBezTo>
                  <a:cubicBezTo>
                    <a:pt x="6191" y="9811"/>
                    <a:pt x="3524" y="8763"/>
                    <a:pt x="2476" y="6191"/>
                  </a:cubicBezTo>
                  <a:cubicBezTo>
                    <a:pt x="5905" y="5048"/>
                    <a:pt x="8287" y="2953"/>
                    <a:pt x="9906" y="0"/>
                  </a:cubicBezTo>
                  <a:cubicBezTo>
                    <a:pt x="6191" y="1619"/>
                    <a:pt x="2572" y="3429"/>
                    <a:pt x="0" y="6191"/>
                  </a:cubicBezTo>
                  <a:cubicBezTo>
                    <a:pt x="2667" y="6001"/>
                    <a:pt x="571" y="10573"/>
                    <a:pt x="1238" y="12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2" name="Freeform: Shape 1322">
              <a:extLst>
                <a:ext uri="{FF2B5EF4-FFF2-40B4-BE49-F238E27FC236}">
                  <a16:creationId xmlns:a16="http://schemas.microsoft.com/office/drawing/2014/main" id="{EF75DE99-2F2D-4C8C-A7D8-816740FE4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673" y="3149114"/>
              <a:ext cx="9525" cy="9525"/>
            </a:xfrm>
            <a:custGeom>
              <a:avLst/>
              <a:gdLst>
                <a:gd name="T0" fmla="*/ 2419350 w 9525"/>
                <a:gd name="T1" fmla="*/ 708 h 9525"/>
                <a:gd name="T2" fmla="*/ 2419350 w 9525"/>
                <a:gd name="T3" fmla="*/ 10614 h 9525"/>
                <a:gd name="T4" fmla="*/ 37804725 w 9525"/>
                <a:gd name="T5" fmla="*/ 708 h 9525"/>
                <a:gd name="T6" fmla="*/ 2419350 w 9525"/>
                <a:gd name="T7" fmla="*/ 70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54" y="708"/>
                  </a:moveTo>
                  <a:cubicBezTo>
                    <a:pt x="4064" y="2994"/>
                    <a:pt x="-1175" y="6614"/>
                    <a:pt x="254" y="10614"/>
                  </a:cubicBezTo>
                  <a:cubicBezTo>
                    <a:pt x="5016" y="10900"/>
                    <a:pt x="1587" y="2804"/>
                    <a:pt x="3969" y="708"/>
                  </a:cubicBezTo>
                  <a:cubicBezTo>
                    <a:pt x="1873" y="1185"/>
                    <a:pt x="826" y="-1101"/>
                    <a:pt x="254" y="70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3" name="Freeform: Shape 1323">
              <a:extLst>
                <a:ext uri="{FF2B5EF4-FFF2-40B4-BE49-F238E27FC236}">
                  <a16:creationId xmlns:a16="http://schemas.microsoft.com/office/drawing/2014/main" id="{9E917BA0-893F-4343-8801-667BA57A4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502" y="3079242"/>
              <a:ext cx="9525" cy="19050"/>
            </a:xfrm>
            <a:custGeom>
              <a:avLst/>
              <a:gdLst>
                <a:gd name="T0" fmla="*/ 45767625 w 9525"/>
                <a:gd name="T1" fmla="*/ 21050 h 19050"/>
                <a:gd name="T2" fmla="*/ 10382250 w 9525"/>
                <a:gd name="T3" fmla="*/ 0 h 19050"/>
                <a:gd name="T4" fmla="*/ 45767625 w 9525"/>
                <a:gd name="T5" fmla="*/ 2105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4805" y="21050"/>
                  </a:moveTo>
                  <a:cubicBezTo>
                    <a:pt x="1090" y="14002"/>
                    <a:pt x="4900" y="4953"/>
                    <a:pt x="1090" y="0"/>
                  </a:cubicBezTo>
                  <a:cubicBezTo>
                    <a:pt x="-1100" y="7239"/>
                    <a:pt x="-53" y="17050"/>
                    <a:pt x="4805" y="2105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4" name="Freeform: Shape 1324">
              <a:extLst>
                <a:ext uri="{FF2B5EF4-FFF2-40B4-BE49-F238E27FC236}">
                  <a16:creationId xmlns:a16="http://schemas.microsoft.com/office/drawing/2014/main" id="{CA6BA163-9C8A-42AB-9128-6E044CA9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3148412"/>
              <a:ext cx="9525" cy="19050"/>
            </a:xfrm>
            <a:custGeom>
              <a:avLst/>
              <a:gdLst>
                <a:gd name="T0" fmla="*/ 0 w 9525"/>
                <a:gd name="T1" fmla="*/ 1410 h 19050"/>
                <a:gd name="T2" fmla="*/ 0 w 9525"/>
                <a:gd name="T3" fmla="*/ 19984 h 19050"/>
                <a:gd name="T4" fmla="*/ 47177325 w 9525"/>
                <a:gd name="T5" fmla="*/ 18745 h 19050"/>
                <a:gd name="T6" fmla="*/ 82562700 w 9525"/>
                <a:gd name="T7" fmla="*/ 172 h 19050"/>
                <a:gd name="T8" fmla="*/ 0 w 9525"/>
                <a:gd name="T9" fmla="*/ 141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0" y="1410"/>
                  </a:moveTo>
                  <a:cubicBezTo>
                    <a:pt x="857" y="6744"/>
                    <a:pt x="286" y="12364"/>
                    <a:pt x="0" y="19984"/>
                  </a:cubicBezTo>
                  <a:cubicBezTo>
                    <a:pt x="2191" y="21508"/>
                    <a:pt x="7334" y="20365"/>
                    <a:pt x="4953" y="18745"/>
                  </a:cubicBezTo>
                  <a:cubicBezTo>
                    <a:pt x="-762" y="19222"/>
                    <a:pt x="5334" y="2648"/>
                    <a:pt x="8668" y="172"/>
                  </a:cubicBezTo>
                  <a:cubicBezTo>
                    <a:pt x="6096" y="934"/>
                    <a:pt x="476" y="-1352"/>
                    <a:pt x="0" y="14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5" name="Freeform: Shape 1325">
              <a:extLst>
                <a:ext uri="{FF2B5EF4-FFF2-40B4-BE49-F238E27FC236}">
                  <a16:creationId xmlns:a16="http://schemas.microsoft.com/office/drawing/2014/main" id="{FD946216-6D43-4DF9-B618-347571ECE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878" y="3440937"/>
              <a:ext cx="9525" cy="9525"/>
            </a:xfrm>
            <a:custGeom>
              <a:avLst/>
              <a:gdLst>
                <a:gd name="T0" fmla="*/ 58969275 w 9525"/>
                <a:gd name="T1" fmla="*/ 18829 h 9525"/>
                <a:gd name="T2" fmla="*/ 35385375 w 9525"/>
                <a:gd name="T3" fmla="*/ 255 h 9525"/>
                <a:gd name="T4" fmla="*/ 0 w 9525"/>
                <a:gd name="T5" fmla="*/ 1493 h 9525"/>
                <a:gd name="T6" fmla="*/ 58969275 w 9525"/>
                <a:gd name="T7" fmla="*/ 188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829"/>
                  </a:moveTo>
                  <a:cubicBezTo>
                    <a:pt x="3810" y="13685"/>
                    <a:pt x="7239" y="7399"/>
                    <a:pt x="3715" y="255"/>
                  </a:cubicBezTo>
                  <a:cubicBezTo>
                    <a:pt x="4096" y="4160"/>
                    <a:pt x="95" y="-2888"/>
                    <a:pt x="0" y="1493"/>
                  </a:cubicBezTo>
                  <a:cubicBezTo>
                    <a:pt x="4763" y="1303"/>
                    <a:pt x="95" y="21020"/>
                    <a:pt x="6191" y="188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6" name="Freeform: Shape 1326">
              <a:extLst>
                <a:ext uri="{FF2B5EF4-FFF2-40B4-BE49-F238E27FC236}">
                  <a16:creationId xmlns:a16="http://schemas.microsoft.com/office/drawing/2014/main" id="{A17F8DC5-411B-439C-AEEA-92E909682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401" y="4145171"/>
              <a:ext cx="9525" cy="9525"/>
            </a:xfrm>
            <a:custGeom>
              <a:avLst/>
              <a:gdLst>
                <a:gd name="T0" fmla="*/ 47177325 w 9525"/>
                <a:gd name="T1" fmla="*/ 133350 h 9525"/>
                <a:gd name="T2" fmla="*/ 0 w 9525"/>
                <a:gd name="T3" fmla="*/ 11934825 h 9525"/>
                <a:gd name="T4" fmla="*/ 23593425 w 9525"/>
                <a:gd name="T5" fmla="*/ 59102625 h 9525"/>
                <a:gd name="T6" fmla="*/ 58969275 w 9525"/>
                <a:gd name="T7" fmla="*/ 47310675 h 9525"/>
                <a:gd name="T8" fmla="*/ 47177325 w 9525"/>
                <a:gd name="T9" fmla="*/ 1333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953" y="14"/>
                  </a:moveTo>
                  <a:cubicBezTo>
                    <a:pt x="2762" y="-81"/>
                    <a:pt x="1048" y="300"/>
                    <a:pt x="0" y="1253"/>
                  </a:cubicBezTo>
                  <a:cubicBezTo>
                    <a:pt x="191" y="3634"/>
                    <a:pt x="762" y="5443"/>
                    <a:pt x="2477" y="6205"/>
                  </a:cubicBezTo>
                  <a:cubicBezTo>
                    <a:pt x="2096" y="2776"/>
                    <a:pt x="9906" y="8396"/>
                    <a:pt x="6191" y="4967"/>
                  </a:cubicBezTo>
                  <a:cubicBezTo>
                    <a:pt x="2667" y="3824"/>
                    <a:pt x="8001" y="1729"/>
                    <a:pt x="4953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7" name="Freeform: Shape 1327">
              <a:extLst>
                <a:ext uri="{FF2B5EF4-FFF2-40B4-BE49-F238E27FC236}">
                  <a16:creationId xmlns:a16="http://schemas.microsoft.com/office/drawing/2014/main" id="{9978FC7E-19F2-4447-BE3C-0D97960B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629" y="2541175"/>
              <a:ext cx="9525" cy="19050"/>
            </a:xfrm>
            <a:custGeom>
              <a:avLst/>
              <a:gdLst>
                <a:gd name="T0" fmla="*/ 14154150 w 9525"/>
                <a:gd name="T1" fmla="*/ 0 h 19050"/>
                <a:gd name="T2" fmla="*/ 25946100 w 9525"/>
                <a:gd name="T3" fmla="*/ 19812 h 19050"/>
                <a:gd name="T4" fmla="*/ 1415415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86" y="0"/>
                  </a:moveTo>
                  <a:cubicBezTo>
                    <a:pt x="-2039" y="6001"/>
                    <a:pt x="1676" y="14954"/>
                    <a:pt x="2724" y="19812"/>
                  </a:cubicBezTo>
                  <a:cubicBezTo>
                    <a:pt x="4534" y="15431"/>
                    <a:pt x="5486" y="2667"/>
                    <a:pt x="148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8" name="Freeform: Shape 1328">
              <a:extLst>
                <a:ext uri="{FF2B5EF4-FFF2-40B4-BE49-F238E27FC236}">
                  <a16:creationId xmlns:a16="http://schemas.microsoft.com/office/drawing/2014/main" id="{E0769CF5-B981-4C50-9C46-A32749879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684" y="2520125"/>
              <a:ext cx="9525" cy="9525"/>
            </a:xfrm>
            <a:custGeom>
              <a:avLst/>
              <a:gdLst>
                <a:gd name="T0" fmla="*/ 9086850 w 9525"/>
                <a:gd name="T1" fmla="*/ 0 h 9525"/>
                <a:gd name="T2" fmla="*/ 9086850 w 9525"/>
                <a:gd name="T3" fmla="*/ 14859 h 9525"/>
                <a:gd name="T4" fmla="*/ 44462700 w 9525"/>
                <a:gd name="T5" fmla="*/ 11144 h 9525"/>
                <a:gd name="T6" fmla="*/ 90868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4" y="0"/>
                  </a:moveTo>
                  <a:cubicBezTo>
                    <a:pt x="-1713" y="5144"/>
                    <a:pt x="2192" y="9906"/>
                    <a:pt x="954" y="14859"/>
                  </a:cubicBezTo>
                  <a:cubicBezTo>
                    <a:pt x="4287" y="15716"/>
                    <a:pt x="3335" y="12287"/>
                    <a:pt x="4668" y="11144"/>
                  </a:cubicBezTo>
                  <a:cubicBezTo>
                    <a:pt x="-3142" y="11811"/>
                    <a:pt x="5716" y="2953"/>
                    <a:pt x="95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19" name="Freeform: Shape 1329">
              <a:extLst>
                <a:ext uri="{FF2B5EF4-FFF2-40B4-BE49-F238E27FC236}">
                  <a16:creationId xmlns:a16="http://schemas.microsoft.com/office/drawing/2014/main" id="{9A09FCA5-8330-417E-B0AF-BB654DDE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350" y="2624066"/>
              <a:ext cx="9525" cy="38100"/>
            </a:xfrm>
            <a:custGeom>
              <a:avLst/>
              <a:gdLst>
                <a:gd name="T0" fmla="*/ 4953 w 9525"/>
                <a:gd name="T1" fmla="*/ 7597 h 38100"/>
                <a:gd name="T2" fmla="*/ 0 w 9525"/>
                <a:gd name="T3" fmla="*/ 3882 h 38100"/>
                <a:gd name="T4" fmla="*/ 6191 w 9525"/>
                <a:gd name="T5" fmla="*/ 27409 h 38100"/>
                <a:gd name="T6" fmla="*/ 11144 w 9525"/>
                <a:gd name="T7" fmla="*/ 26170 h 38100"/>
                <a:gd name="T8" fmla="*/ 13621 w 9525"/>
                <a:gd name="T9" fmla="*/ 39791 h 38100"/>
                <a:gd name="T10" fmla="*/ 17335 w 9525"/>
                <a:gd name="T11" fmla="*/ 36076 h 38100"/>
                <a:gd name="T12" fmla="*/ 17335 w 9525"/>
                <a:gd name="T13" fmla="*/ 15026 h 38100"/>
                <a:gd name="T14" fmla="*/ 13621 w 9525"/>
                <a:gd name="T15" fmla="*/ 2644 h 38100"/>
                <a:gd name="T16" fmla="*/ 8668 w 9525"/>
                <a:gd name="T17" fmla="*/ 167 h 38100"/>
                <a:gd name="T18" fmla="*/ 4953 w 9525"/>
                <a:gd name="T19" fmla="*/ 7597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4953" y="7597"/>
                  </a:moveTo>
                  <a:cubicBezTo>
                    <a:pt x="2381" y="7216"/>
                    <a:pt x="2572" y="4263"/>
                    <a:pt x="0" y="3882"/>
                  </a:cubicBezTo>
                  <a:cubicBezTo>
                    <a:pt x="3620" y="10835"/>
                    <a:pt x="14954" y="18836"/>
                    <a:pt x="6191" y="27409"/>
                  </a:cubicBezTo>
                  <a:cubicBezTo>
                    <a:pt x="8572" y="27694"/>
                    <a:pt x="8954" y="26075"/>
                    <a:pt x="11144" y="26170"/>
                  </a:cubicBezTo>
                  <a:cubicBezTo>
                    <a:pt x="13716" y="32743"/>
                    <a:pt x="8001" y="34838"/>
                    <a:pt x="13621" y="39791"/>
                  </a:cubicBezTo>
                  <a:cubicBezTo>
                    <a:pt x="14954" y="38648"/>
                    <a:pt x="14002" y="35219"/>
                    <a:pt x="17335" y="36076"/>
                  </a:cubicBezTo>
                  <a:cubicBezTo>
                    <a:pt x="13811" y="30552"/>
                    <a:pt x="8572" y="19027"/>
                    <a:pt x="17335" y="15026"/>
                  </a:cubicBezTo>
                  <a:cubicBezTo>
                    <a:pt x="10573" y="15026"/>
                    <a:pt x="12573" y="7406"/>
                    <a:pt x="13621" y="2644"/>
                  </a:cubicBezTo>
                  <a:cubicBezTo>
                    <a:pt x="11144" y="2644"/>
                    <a:pt x="12001" y="-785"/>
                    <a:pt x="8668" y="167"/>
                  </a:cubicBezTo>
                  <a:cubicBezTo>
                    <a:pt x="7715" y="2929"/>
                    <a:pt x="8001" y="6930"/>
                    <a:pt x="4953" y="759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0" name="Freeform: Shape 1330">
              <a:extLst>
                <a:ext uri="{FF2B5EF4-FFF2-40B4-BE49-F238E27FC236}">
                  <a16:creationId xmlns:a16="http://schemas.microsoft.com/office/drawing/2014/main" id="{C6BB5EB3-3008-4603-AB58-529394DED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105" y="2808923"/>
              <a:ext cx="9525" cy="57150"/>
            </a:xfrm>
            <a:custGeom>
              <a:avLst/>
              <a:gdLst>
                <a:gd name="T0" fmla="*/ 10627 w 9525"/>
                <a:gd name="T1" fmla="*/ 57055 h 57150"/>
                <a:gd name="T2" fmla="*/ 9389 w 9525"/>
                <a:gd name="T3" fmla="*/ 31052 h 57150"/>
                <a:gd name="T4" fmla="*/ 14342 w 9525"/>
                <a:gd name="T5" fmla="*/ 31052 h 57150"/>
                <a:gd name="T6" fmla="*/ 6912 w 9525"/>
                <a:gd name="T7" fmla="*/ 0 h 57150"/>
                <a:gd name="T8" fmla="*/ 5674 w 9525"/>
                <a:gd name="T9" fmla="*/ 23527 h 57150"/>
                <a:gd name="T10" fmla="*/ 721 w 9525"/>
                <a:gd name="T11" fmla="*/ 22288 h 57150"/>
                <a:gd name="T12" fmla="*/ 1959 w 9525"/>
                <a:gd name="T13" fmla="*/ 30956 h 57150"/>
                <a:gd name="T14" fmla="*/ 4436 w 9525"/>
                <a:gd name="T15" fmla="*/ 26003 h 57150"/>
                <a:gd name="T16" fmla="*/ 3198 w 9525"/>
                <a:gd name="T17" fmla="*/ 55721 h 57150"/>
                <a:gd name="T18" fmla="*/ 10627 w 9525"/>
                <a:gd name="T19" fmla="*/ 57055 h 57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57150">
                  <a:moveTo>
                    <a:pt x="10627" y="57055"/>
                  </a:moveTo>
                  <a:cubicBezTo>
                    <a:pt x="11199" y="47339"/>
                    <a:pt x="9960" y="39529"/>
                    <a:pt x="9389" y="31052"/>
                  </a:cubicBezTo>
                  <a:cubicBezTo>
                    <a:pt x="11579" y="32099"/>
                    <a:pt x="13199" y="35147"/>
                    <a:pt x="14342" y="31052"/>
                  </a:cubicBezTo>
                  <a:cubicBezTo>
                    <a:pt x="5674" y="25146"/>
                    <a:pt x="8341" y="9620"/>
                    <a:pt x="6912" y="0"/>
                  </a:cubicBezTo>
                  <a:cubicBezTo>
                    <a:pt x="1674" y="6763"/>
                    <a:pt x="3864" y="16478"/>
                    <a:pt x="5674" y="23527"/>
                  </a:cubicBezTo>
                  <a:cubicBezTo>
                    <a:pt x="3293" y="23813"/>
                    <a:pt x="2912" y="22098"/>
                    <a:pt x="721" y="22288"/>
                  </a:cubicBezTo>
                  <a:cubicBezTo>
                    <a:pt x="1292" y="27146"/>
                    <a:pt x="-1946" y="28670"/>
                    <a:pt x="1959" y="30956"/>
                  </a:cubicBezTo>
                  <a:cubicBezTo>
                    <a:pt x="3674" y="30194"/>
                    <a:pt x="2150" y="26194"/>
                    <a:pt x="4436" y="26003"/>
                  </a:cubicBezTo>
                  <a:cubicBezTo>
                    <a:pt x="7484" y="32671"/>
                    <a:pt x="8817" y="50102"/>
                    <a:pt x="3198" y="55721"/>
                  </a:cubicBezTo>
                  <a:cubicBezTo>
                    <a:pt x="2054" y="60388"/>
                    <a:pt x="9770" y="58102"/>
                    <a:pt x="10627" y="570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1" name="Freeform: Shape 1331">
              <a:extLst>
                <a:ext uri="{FF2B5EF4-FFF2-40B4-BE49-F238E27FC236}">
                  <a16:creationId xmlns:a16="http://schemas.microsoft.com/office/drawing/2014/main" id="{B1E3A465-CCFA-4B8B-94C1-BFB9E730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244" y="2893219"/>
              <a:ext cx="9525" cy="9525"/>
            </a:xfrm>
            <a:custGeom>
              <a:avLst/>
              <a:gdLst>
                <a:gd name="T0" fmla="*/ 6250 w 9525"/>
                <a:gd name="T1" fmla="*/ 35385375 h 9525"/>
                <a:gd name="T2" fmla="*/ 11203 w 9525"/>
                <a:gd name="T3" fmla="*/ 35385375 h 9525"/>
                <a:gd name="T4" fmla="*/ 5011 w 9525"/>
                <a:gd name="T5" fmla="*/ 0 h 9525"/>
                <a:gd name="T6" fmla="*/ 59 w 9525"/>
                <a:gd name="T7" fmla="*/ 82562700 h 9525"/>
                <a:gd name="T8" fmla="*/ 6250 w 9525"/>
                <a:gd name="T9" fmla="*/ 353853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250" y="3715"/>
                  </a:moveTo>
                  <a:cubicBezTo>
                    <a:pt x="5011" y="8192"/>
                    <a:pt x="11774" y="6096"/>
                    <a:pt x="11203" y="3715"/>
                  </a:cubicBezTo>
                  <a:cubicBezTo>
                    <a:pt x="8250" y="2667"/>
                    <a:pt x="6535" y="4286"/>
                    <a:pt x="5011" y="0"/>
                  </a:cubicBezTo>
                  <a:cubicBezTo>
                    <a:pt x="6250" y="5810"/>
                    <a:pt x="-703" y="3334"/>
                    <a:pt x="59" y="8668"/>
                  </a:cubicBezTo>
                  <a:cubicBezTo>
                    <a:pt x="5393" y="10287"/>
                    <a:pt x="3392" y="4572"/>
                    <a:pt x="6250" y="371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2" name="Freeform: Shape 1332">
              <a:extLst>
                <a:ext uri="{FF2B5EF4-FFF2-40B4-BE49-F238E27FC236}">
                  <a16:creationId xmlns:a16="http://schemas.microsoft.com/office/drawing/2014/main" id="{8846E08C-48F1-4486-876D-D277B0CA1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303" y="2434437"/>
              <a:ext cx="9525" cy="9525"/>
            </a:xfrm>
            <a:custGeom>
              <a:avLst/>
              <a:gdLst>
                <a:gd name="T0" fmla="*/ 70761225 w 9525"/>
                <a:gd name="T1" fmla="*/ 15012 h 9525"/>
                <a:gd name="T2" fmla="*/ 58969275 w 9525"/>
                <a:gd name="T3" fmla="*/ 153 h 9525"/>
                <a:gd name="T4" fmla="*/ 35385375 w 9525"/>
                <a:gd name="T5" fmla="*/ 2630 h 9525"/>
                <a:gd name="T6" fmla="*/ 0 w 9525"/>
                <a:gd name="T7" fmla="*/ 13774 h 9525"/>
                <a:gd name="T8" fmla="*/ 70761225 w 9525"/>
                <a:gd name="T9" fmla="*/ 1501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29" y="15012"/>
                  </a:moveTo>
                  <a:cubicBezTo>
                    <a:pt x="7334" y="8821"/>
                    <a:pt x="7239" y="-1371"/>
                    <a:pt x="6191" y="153"/>
                  </a:cubicBezTo>
                  <a:cubicBezTo>
                    <a:pt x="5905" y="1582"/>
                    <a:pt x="4858" y="2058"/>
                    <a:pt x="3715" y="2630"/>
                  </a:cubicBezTo>
                  <a:cubicBezTo>
                    <a:pt x="5810" y="8535"/>
                    <a:pt x="4667" y="11869"/>
                    <a:pt x="0" y="13774"/>
                  </a:cubicBezTo>
                  <a:cubicBezTo>
                    <a:pt x="3810" y="12917"/>
                    <a:pt x="4477" y="15012"/>
                    <a:pt x="7429" y="150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3" name="Freeform: Shape 1333">
              <a:extLst>
                <a:ext uri="{FF2B5EF4-FFF2-40B4-BE49-F238E27FC236}">
                  <a16:creationId xmlns:a16="http://schemas.microsoft.com/office/drawing/2014/main" id="{6DBD7466-6C57-4771-9C39-58344B32B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880" y="4544378"/>
              <a:ext cx="9525" cy="9525"/>
            </a:xfrm>
            <a:custGeom>
              <a:avLst/>
              <a:gdLst>
                <a:gd name="T0" fmla="*/ 82562700 w 9525"/>
                <a:gd name="T1" fmla="*/ 7429 h 9525"/>
                <a:gd name="T2" fmla="*/ 70761225 w 9525"/>
                <a:gd name="T3" fmla="*/ 0 h 9525"/>
                <a:gd name="T4" fmla="*/ 0 w 9525"/>
                <a:gd name="T5" fmla="*/ 8668 h 9525"/>
                <a:gd name="T6" fmla="*/ 82562700 w 9525"/>
                <a:gd name="T7" fmla="*/ 7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7429"/>
                  </a:moveTo>
                  <a:cubicBezTo>
                    <a:pt x="8287" y="3048"/>
                    <a:pt x="8573" y="1048"/>
                    <a:pt x="7429" y="0"/>
                  </a:cubicBezTo>
                  <a:cubicBezTo>
                    <a:pt x="6858" y="4763"/>
                    <a:pt x="2667" y="6001"/>
                    <a:pt x="0" y="8668"/>
                  </a:cubicBezTo>
                  <a:cubicBezTo>
                    <a:pt x="3048" y="11811"/>
                    <a:pt x="4858" y="7239"/>
                    <a:pt x="8668" y="742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4" name="Freeform: Shape 1334">
              <a:extLst>
                <a:ext uri="{FF2B5EF4-FFF2-40B4-BE49-F238E27FC236}">
                  <a16:creationId xmlns:a16="http://schemas.microsoft.com/office/drawing/2014/main" id="{6E963D8C-B515-4EFE-AEEC-48B8AAC9E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401" y="4591470"/>
              <a:ext cx="9525" cy="9525"/>
            </a:xfrm>
            <a:custGeom>
              <a:avLst/>
              <a:gdLst>
                <a:gd name="T0" fmla="*/ 49015650 w 9525"/>
                <a:gd name="T1" fmla="*/ 12334875 h 9525"/>
                <a:gd name="T2" fmla="*/ 13639800 w 9525"/>
                <a:gd name="T3" fmla="*/ 533400 h 9525"/>
                <a:gd name="T4" fmla="*/ 13639800 w 9525"/>
                <a:gd name="T5" fmla="*/ 59512200 h 9525"/>
                <a:gd name="T6" fmla="*/ 49015650 w 9525"/>
                <a:gd name="T7" fmla="*/ 12334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6" y="1295"/>
                  </a:moveTo>
                  <a:cubicBezTo>
                    <a:pt x="4480" y="4914"/>
                    <a:pt x="3241" y="-610"/>
                    <a:pt x="1432" y="56"/>
                  </a:cubicBezTo>
                  <a:cubicBezTo>
                    <a:pt x="765" y="819"/>
                    <a:pt x="-1426" y="5962"/>
                    <a:pt x="1432" y="6248"/>
                  </a:cubicBezTo>
                  <a:cubicBezTo>
                    <a:pt x="-188" y="-134"/>
                    <a:pt x="9337" y="5962"/>
                    <a:pt x="5146" y="12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5" name="Freeform: Shape 1335">
              <a:extLst>
                <a:ext uri="{FF2B5EF4-FFF2-40B4-BE49-F238E27FC236}">
                  <a16:creationId xmlns:a16="http://schemas.microsoft.com/office/drawing/2014/main" id="{AD5999DE-C357-4AEA-B543-2EBFE03B7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26" y="4557968"/>
              <a:ext cx="9525" cy="9525"/>
            </a:xfrm>
            <a:custGeom>
              <a:avLst/>
              <a:gdLst>
                <a:gd name="T0" fmla="*/ 0 w 9525"/>
                <a:gd name="T1" fmla="*/ 295275 h 9525"/>
                <a:gd name="T2" fmla="*/ 0 w 9525"/>
                <a:gd name="T3" fmla="*/ 82848450 h 9525"/>
                <a:gd name="T4" fmla="*/ 0 w 9525"/>
                <a:gd name="T5" fmla="*/ 295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"/>
                  </a:moveTo>
                  <a:cubicBezTo>
                    <a:pt x="2572" y="3936"/>
                    <a:pt x="2572" y="4793"/>
                    <a:pt x="0" y="8698"/>
                  </a:cubicBezTo>
                  <a:cubicBezTo>
                    <a:pt x="5715" y="9841"/>
                    <a:pt x="4572" y="-636"/>
                    <a:pt x="0" y="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6" name="Freeform: Shape 1336">
              <a:extLst>
                <a:ext uri="{FF2B5EF4-FFF2-40B4-BE49-F238E27FC236}">
                  <a16:creationId xmlns:a16="http://schemas.microsoft.com/office/drawing/2014/main" id="{041BCED0-7E16-46E2-9289-D3DE2EA8A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476" y="4323779"/>
              <a:ext cx="9525" cy="19050"/>
            </a:xfrm>
            <a:custGeom>
              <a:avLst/>
              <a:gdLst>
                <a:gd name="T0" fmla="*/ 6317 w 9525"/>
                <a:gd name="T1" fmla="*/ 9906 h 19050"/>
                <a:gd name="T2" fmla="*/ 6317 w 9525"/>
                <a:gd name="T3" fmla="*/ 0 h 19050"/>
                <a:gd name="T4" fmla="*/ 126 w 9525"/>
                <a:gd name="T5" fmla="*/ 3715 h 19050"/>
                <a:gd name="T6" fmla="*/ 10032 w 9525"/>
                <a:gd name="T7" fmla="*/ 24765 h 19050"/>
                <a:gd name="T8" fmla="*/ 6317 w 9525"/>
                <a:gd name="T9" fmla="*/ 990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6317" y="9906"/>
                  </a:moveTo>
                  <a:cubicBezTo>
                    <a:pt x="4602" y="4477"/>
                    <a:pt x="11746" y="1714"/>
                    <a:pt x="6317" y="0"/>
                  </a:cubicBezTo>
                  <a:cubicBezTo>
                    <a:pt x="6793" y="6477"/>
                    <a:pt x="3269" y="1333"/>
                    <a:pt x="126" y="3715"/>
                  </a:cubicBezTo>
                  <a:cubicBezTo>
                    <a:pt x="-827" y="15049"/>
                    <a:pt x="3745" y="20764"/>
                    <a:pt x="10032" y="24765"/>
                  </a:cubicBezTo>
                  <a:cubicBezTo>
                    <a:pt x="15461" y="19812"/>
                    <a:pt x="12604" y="12382"/>
                    <a:pt x="6317" y="9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7" name="Freeform: Shape 1337">
              <a:extLst>
                <a:ext uri="{FF2B5EF4-FFF2-40B4-BE49-F238E27FC236}">
                  <a16:creationId xmlns:a16="http://schemas.microsoft.com/office/drawing/2014/main" id="{6456C220-8B64-4E23-8237-DF9E4625B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443" y="2709767"/>
              <a:ext cx="9525" cy="28575"/>
            </a:xfrm>
            <a:custGeom>
              <a:avLst/>
              <a:gdLst>
                <a:gd name="T0" fmla="*/ 8668 w 9525"/>
                <a:gd name="T1" fmla="*/ 34671 h 28575"/>
                <a:gd name="T2" fmla="*/ 7430 w 9525"/>
                <a:gd name="T3" fmla="*/ 7429 h 28575"/>
                <a:gd name="T4" fmla="*/ 6191 w 9525"/>
                <a:gd name="T5" fmla="*/ 0 h 28575"/>
                <a:gd name="T6" fmla="*/ 0 w 9525"/>
                <a:gd name="T7" fmla="*/ 7429 h 28575"/>
                <a:gd name="T8" fmla="*/ 3715 w 9525"/>
                <a:gd name="T9" fmla="*/ 16097 h 28575"/>
                <a:gd name="T10" fmla="*/ 8668 w 9525"/>
                <a:gd name="T11" fmla="*/ 13621 h 28575"/>
                <a:gd name="T12" fmla="*/ 8668 w 9525"/>
                <a:gd name="T13" fmla="*/ 34671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8668" y="34671"/>
                  </a:moveTo>
                  <a:cubicBezTo>
                    <a:pt x="17717" y="30956"/>
                    <a:pt x="11621" y="10192"/>
                    <a:pt x="7430" y="7429"/>
                  </a:cubicBezTo>
                  <a:cubicBezTo>
                    <a:pt x="9620" y="6001"/>
                    <a:pt x="11430" y="191"/>
                    <a:pt x="6191" y="0"/>
                  </a:cubicBezTo>
                  <a:cubicBezTo>
                    <a:pt x="5906" y="4286"/>
                    <a:pt x="5144" y="8096"/>
                    <a:pt x="0" y="7429"/>
                  </a:cubicBezTo>
                  <a:cubicBezTo>
                    <a:pt x="667" y="10954"/>
                    <a:pt x="3048" y="12668"/>
                    <a:pt x="3715" y="16097"/>
                  </a:cubicBezTo>
                  <a:cubicBezTo>
                    <a:pt x="7620" y="17526"/>
                    <a:pt x="6763" y="14097"/>
                    <a:pt x="8668" y="13621"/>
                  </a:cubicBezTo>
                  <a:cubicBezTo>
                    <a:pt x="6191" y="20002"/>
                    <a:pt x="7811" y="24479"/>
                    <a:pt x="8668" y="346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8" name="Freeform: Shape 1338">
              <a:extLst>
                <a:ext uri="{FF2B5EF4-FFF2-40B4-BE49-F238E27FC236}">
                  <a16:creationId xmlns:a16="http://schemas.microsoft.com/office/drawing/2014/main" id="{E539D572-55B5-4B0B-9790-6BFA90EC6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418" y="2861827"/>
              <a:ext cx="9525" cy="9525"/>
            </a:xfrm>
            <a:custGeom>
              <a:avLst/>
              <a:gdLst>
                <a:gd name="T0" fmla="*/ 46377225 w 9525"/>
                <a:gd name="T1" fmla="*/ 523875 h 9525"/>
                <a:gd name="T2" fmla="*/ 1009650 w 9525"/>
                <a:gd name="T3" fmla="*/ 60398025 h 9525"/>
                <a:gd name="T4" fmla="*/ 46377225 w 9525"/>
                <a:gd name="T5" fmla="*/ 52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9" y="55"/>
                  </a:moveTo>
                  <a:cubicBezTo>
                    <a:pt x="678" y="-421"/>
                    <a:pt x="-370" y="2246"/>
                    <a:pt x="106" y="6341"/>
                  </a:cubicBezTo>
                  <a:cubicBezTo>
                    <a:pt x="4297" y="6818"/>
                    <a:pt x="5250" y="4151"/>
                    <a:pt x="4869" y="5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29" name="Freeform: Shape 1339">
              <a:extLst>
                <a:ext uri="{FF2B5EF4-FFF2-40B4-BE49-F238E27FC236}">
                  <a16:creationId xmlns:a16="http://schemas.microsoft.com/office/drawing/2014/main" id="{0DF62FAC-A5D9-47BD-9A8A-A31E9398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094" y="2807970"/>
              <a:ext cx="9525" cy="9525"/>
            </a:xfrm>
            <a:custGeom>
              <a:avLst/>
              <a:gdLst>
                <a:gd name="T0" fmla="*/ 7906 w 9525"/>
                <a:gd name="T1" fmla="*/ 0 h 9525"/>
                <a:gd name="T2" fmla="*/ 0 w 9525"/>
                <a:gd name="T3" fmla="*/ 7906 h 9525"/>
                <a:gd name="T4" fmla="*/ 9525 w 9525"/>
                <a:gd name="T5" fmla="*/ 9525 h 9525"/>
                <a:gd name="T6" fmla="*/ 7906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0"/>
                  </a:moveTo>
                  <a:cubicBezTo>
                    <a:pt x="9430" y="6763"/>
                    <a:pt x="95" y="2762"/>
                    <a:pt x="0" y="7906"/>
                  </a:cubicBezTo>
                  <a:cubicBezTo>
                    <a:pt x="4858" y="6763"/>
                    <a:pt x="5810" y="9525"/>
                    <a:pt x="9525" y="9525"/>
                  </a:cubicBezTo>
                  <a:cubicBezTo>
                    <a:pt x="5429" y="4191"/>
                    <a:pt x="14573" y="2572"/>
                    <a:pt x="790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0" name="Freeform: Shape 1340">
              <a:extLst>
                <a:ext uri="{FF2B5EF4-FFF2-40B4-BE49-F238E27FC236}">
                  <a16:creationId xmlns:a16="http://schemas.microsoft.com/office/drawing/2014/main" id="{216628CF-5F2B-4820-9285-08C1E1889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376" y="4622863"/>
              <a:ext cx="9525" cy="9525"/>
            </a:xfrm>
            <a:custGeom>
              <a:avLst/>
              <a:gdLst>
                <a:gd name="T0" fmla="*/ 48120300 w 9525"/>
                <a:gd name="T1" fmla="*/ 9525 h 9525"/>
                <a:gd name="T2" fmla="*/ 32699325 w 9525"/>
                <a:gd name="T3" fmla="*/ 0 h 9525"/>
                <a:gd name="T4" fmla="*/ 481203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2" y="9525"/>
                  </a:moveTo>
                  <a:cubicBezTo>
                    <a:pt x="5242" y="5620"/>
                    <a:pt x="5338" y="1905"/>
                    <a:pt x="3433" y="0"/>
                  </a:cubicBezTo>
                  <a:cubicBezTo>
                    <a:pt x="-4187" y="571"/>
                    <a:pt x="2956" y="8668"/>
                    <a:pt x="5052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1" name="Freeform: Shape 1341">
              <a:extLst>
                <a:ext uri="{FF2B5EF4-FFF2-40B4-BE49-F238E27FC236}">
                  <a16:creationId xmlns:a16="http://schemas.microsoft.com/office/drawing/2014/main" id="{789E1F81-89CA-42FB-A3EB-32576662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365" y="2086832"/>
              <a:ext cx="9525" cy="38100"/>
            </a:xfrm>
            <a:custGeom>
              <a:avLst/>
              <a:gdLst>
                <a:gd name="T0" fmla="*/ 11919 w 9525"/>
                <a:gd name="T1" fmla="*/ 30099 h 38100"/>
                <a:gd name="T2" fmla="*/ 13538 w 9525"/>
                <a:gd name="T3" fmla="*/ 4763 h 38100"/>
                <a:gd name="T4" fmla="*/ 870 w 9525"/>
                <a:gd name="T5" fmla="*/ 0 h 38100"/>
                <a:gd name="T6" fmla="*/ 12014 w 9525"/>
                <a:gd name="T7" fmla="*/ 47530 h 38100"/>
                <a:gd name="T8" fmla="*/ 11919 w 9525"/>
                <a:gd name="T9" fmla="*/ 30099 h 38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38100">
                  <a:moveTo>
                    <a:pt x="11919" y="30099"/>
                  </a:moveTo>
                  <a:cubicBezTo>
                    <a:pt x="17157" y="24479"/>
                    <a:pt x="14586" y="12764"/>
                    <a:pt x="13538" y="4763"/>
                  </a:cubicBezTo>
                  <a:cubicBezTo>
                    <a:pt x="8966" y="3524"/>
                    <a:pt x="5156" y="1524"/>
                    <a:pt x="870" y="0"/>
                  </a:cubicBezTo>
                  <a:cubicBezTo>
                    <a:pt x="-3607" y="18193"/>
                    <a:pt x="10585" y="30194"/>
                    <a:pt x="12014" y="47530"/>
                  </a:cubicBezTo>
                  <a:cubicBezTo>
                    <a:pt x="22396" y="45815"/>
                    <a:pt x="10776" y="36862"/>
                    <a:pt x="11919" y="300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2" name="Freeform: Shape 1342">
              <a:extLst>
                <a:ext uri="{FF2B5EF4-FFF2-40B4-BE49-F238E27FC236}">
                  <a16:creationId xmlns:a16="http://schemas.microsoft.com/office/drawing/2014/main" id="{E4A88CBD-63DE-460D-B0A0-2C38D0C7E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758" y="4518099"/>
              <a:ext cx="9525" cy="9525"/>
            </a:xfrm>
            <a:custGeom>
              <a:avLst/>
              <a:gdLst>
                <a:gd name="T0" fmla="*/ 60788550 w 9525"/>
                <a:gd name="T1" fmla="*/ 1714500 h 9525"/>
                <a:gd name="T2" fmla="*/ 0 w 9525"/>
                <a:gd name="T3" fmla="*/ 61588650 h 9525"/>
                <a:gd name="T4" fmla="*/ 60788550 w 9525"/>
                <a:gd name="T5" fmla="*/ 1714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80"/>
                  </a:moveTo>
                  <a:cubicBezTo>
                    <a:pt x="1048" y="-868"/>
                    <a:pt x="572" y="2847"/>
                    <a:pt x="0" y="6466"/>
                  </a:cubicBezTo>
                  <a:cubicBezTo>
                    <a:pt x="3715" y="5895"/>
                    <a:pt x="7429" y="5419"/>
                    <a:pt x="6382" y="18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3" name="Freeform: Shape 1343">
              <a:extLst>
                <a:ext uri="{FF2B5EF4-FFF2-40B4-BE49-F238E27FC236}">
                  <a16:creationId xmlns:a16="http://schemas.microsoft.com/office/drawing/2014/main" id="{802F9983-46E3-4B2B-802A-9228CCE98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535" y="4500753"/>
              <a:ext cx="9525" cy="9525"/>
            </a:xfrm>
            <a:custGeom>
              <a:avLst/>
              <a:gdLst>
                <a:gd name="T0" fmla="*/ 10287000 w 9525"/>
                <a:gd name="T1" fmla="*/ 14288 h 9525"/>
                <a:gd name="T2" fmla="*/ 10287000 w 9525"/>
                <a:gd name="T3" fmla="*/ 0 h 9525"/>
                <a:gd name="T4" fmla="*/ 1028700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80" y="14288"/>
                  </a:moveTo>
                  <a:cubicBezTo>
                    <a:pt x="4318" y="10573"/>
                    <a:pt x="5366" y="3620"/>
                    <a:pt x="1080" y="0"/>
                  </a:cubicBezTo>
                  <a:cubicBezTo>
                    <a:pt x="1175" y="4763"/>
                    <a:pt x="-1397" y="10096"/>
                    <a:pt x="1080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4" name="Freeform: Shape 1344">
              <a:extLst>
                <a:ext uri="{FF2B5EF4-FFF2-40B4-BE49-F238E27FC236}">
                  <a16:creationId xmlns:a16="http://schemas.microsoft.com/office/drawing/2014/main" id="{1B3F5B97-9DD6-4AE1-A227-39FAA7B71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637" y="4473618"/>
              <a:ext cx="9525" cy="9525"/>
            </a:xfrm>
            <a:custGeom>
              <a:avLst/>
              <a:gdLst>
                <a:gd name="T0" fmla="*/ 17478375 w 9525"/>
                <a:gd name="T1" fmla="*/ 77924025 h 9525"/>
                <a:gd name="T2" fmla="*/ 47415450 w 9525"/>
                <a:gd name="T3" fmla="*/ 2619375 h 9525"/>
                <a:gd name="T4" fmla="*/ 174783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5" y="8181"/>
                  </a:moveTo>
                  <a:cubicBezTo>
                    <a:pt x="2502" y="5133"/>
                    <a:pt x="6312" y="5323"/>
                    <a:pt x="4978" y="275"/>
                  </a:cubicBezTo>
                  <a:cubicBezTo>
                    <a:pt x="311" y="-1630"/>
                    <a:pt x="-1785" y="6942"/>
                    <a:pt x="1835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5" name="Freeform: Shape 1345">
              <a:extLst>
                <a:ext uri="{FF2B5EF4-FFF2-40B4-BE49-F238E27FC236}">
                  <a16:creationId xmlns:a16="http://schemas.microsoft.com/office/drawing/2014/main" id="{D4B6120E-3573-48B3-ADFA-84653AEAF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416" y="4331208"/>
              <a:ext cx="19050" cy="9525"/>
            </a:xfrm>
            <a:custGeom>
              <a:avLst/>
              <a:gdLst>
                <a:gd name="T0" fmla="*/ 6 w 19050"/>
                <a:gd name="T1" fmla="*/ 9525 h 9525"/>
                <a:gd name="T2" fmla="*/ 7912 w 19050"/>
                <a:gd name="T3" fmla="*/ 14288 h 9525"/>
                <a:gd name="T4" fmla="*/ 19056 w 19050"/>
                <a:gd name="T5" fmla="*/ 11144 h 9525"/>
                <a:gd name="T6" fmla="*/ 7912 w 19050"/>
                <a:gd name="T7" fmla="*/ 0 h 9525"/>
                <a:gd name="T8" fmla="*/ 6 w 19050"/>
                <a:gd name="T9" fmla="*/ 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6" y="9525"/>
                  </a:moveTo>
                  <a:cubicBezTo>
                    <a:pt x="-184" y="13906"/>
                    <a:pt x="3912" y="14097"/>
                    <a:pt x="7912" y="14288"/>
                  </a:cubicBezTo>
                  <a:cubicBezTo>
                    <a:pt x="3816" y="6096"/>
                    <a:pt x="14008" y="8763"/>
                    <a:pt x="19056" y="11144"/>
                  </a:cubicBezTo>
                  <a:cubicBezTo>
                    <a:pt x="16104" y="6668"/>
                    <a:pt x="14865" y="476"/>
                    <a:pt x="7912" y="0"/>
                  </a:cubicBezTo>
                  <a:cubicBezTo>
                    <a:pt x="2673" y="2857"/>
                    <a:pt x="10103" y="10287"/>
                    <a:pt x="6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6" name="Freeform: Shape 1346">
              <a:extLst>
                <a:ext uri="{FF2B5EF4-FFF2-40B4-BE49-F238E27FC236}">
                  <a16:creationId xmlns:a16="http://schemas.microsoft.com/office/drawing/2014/main" id="{3334EB5E-EDF4-46F1-8762-19BB54ABD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090" y="4833500"/>
              <a:ext cx="9525" cy="9525"/>
            </a:xfrm>
            <a:custGeom>
              <a:avLst/>
              <a:gdLst>
                <a:gd name="T0" fmla="*/ 0 w 9525"/>
                <a:gd name="T1" fmla="*/ 1447800 h 9525"/>
                <a:gd name="T2" fmla="*/ 0 w 9525"/>
                <a:gd name="T3" fmla="*/ 46805850 h 9525"/>
                <a:gd name="T4" fmla="*/ 60788550 w 9525"/>
                <a:gd name="T5" fmla="*/ 16868775 h 9525"/>
                <a:gd name="T6" fmla="*/ 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"/>
                  </a:moveTo>
                  <a:cubicBezTo>
                    <a:pt x="0" y="1771"/>
                    <a:pt x="0" y="3390"/>
                    <a:pt x="0" y="4914"/>
                  </a:cubicBezTo>
                  <a:cubicBezTo>
                    <a:pt x="2762" y="4533"/>
                    <a:pt x="7906" y="6534"/>
                    <a:pt x="6382" y="1771"/>
                  </a:cubicBezTo>
                  <a:cubicBezTo>
                    <a:pt x="4286" y="1199"/>
                    <a:pt x="3334" y="-515"/>
                    <a:pt x="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7" name="Freeform: Shape 1347">
              <a:extLst>
                <a:ext uri="{FF2B5EF4-FFF2-40B4-BE49-F238E27FC236}">
                  <a16:creationId xmlns:a16="http://schemas.microsoft.com/office/drawing/2014/main" id="{9C76AE4A-BF91-4E27-A81E-474C8352D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516" y="4469667"/>
              <a:ext cx="9525" cy="9525"/>
            </a:xfrm>
            <a:custGeom>
              <a:avLst/>
              <a:gdLst>
                <a:gd name="T0" fmla="*/ 0 w 9525"/>
                <a:gd name="T1" fmla="*/ 987 h 9525"/>
                <a:gd name="T2" fmla="*/ 14288 w 9525"/>
                <a:gd name="T3" fmla="*/ 12131 h 9525"/>
                <a:gd name="T4" fmla="*/ 0 w 9525"/>
                <a:gd name="T5" fmla="*/ 98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87"/>
                  </a:moveTo>
                  <a:cubicBezTo>
                    <a:pt x="6286" y="2988"/>
                    <a:pt x="3620" y="11465"/>
                    <a:pt x="14288" y="12131"/>
                  </a:cubicBezTo>
                  <a:cubicBezTo>
                    <a:pt x="12002" y="6988"/>
                    <a:pt x="6382" y="-3204"/>
                    <a:pt x="0" y="9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8" name="Freeform: Shape 1348">
              <a:extLst>
                <a:ext uri="{FF2B5EF4-FFF2-40B4-BE49-F238E27FC236}">
                  <a16:creationId xmlns:a16="http://schemas.microsoft.com/office/drawing/2014/main" id="{4EAFFCDE-DA03-492D-9E44-3464AF711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997" y="4334421"/>
              <a:ext cx="9525" cy="9525"/>
            </a:xfrm>
            <a:custGeom>
              <a:avLst/>
              <a:gdLst>
                <a:gd name="T0" fmla="*/ 27632025 w 9525"/>
                <a:gd name="T1" fmla="*/ 75552300 h 9525"/>
                <a:gd name="T2" fmla="*/ 72999600 w 9525"/>
                <a:gd name="T3" fmla="*/ 14763750 h 9525"/>
                <a:gd name="T4" fmla="*/ 13115925 w 9525"/>
                <a:gd name="T5" fmla="*/ 247650 h 9525"/>
                <a:gd name="T6" fmla="*/ 27632025 w 9525"/>
                <a:gd name="T7" fmla="*/ 75552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01" y="7932"/>
                  </a:moveTo>
                  <a:cubicBezTo>
                    <a:pt x="3377" y="4693"/>
                    <a:pt x="7187" y="4788"/>
                    <a:pt x="7664" y="1550"/>
                  </a:cubicBezTo>
                  <a:cubicBezTo>
                    <a:pt x="4711" y="1931"/>
                    <a:pt x="4235" y="-260"/>
                    <a:pt x="1377" y="26"/>
                  </a:cubicBezTo>
                  <a:cubicBezTo>
                    <a:pt x="806" y="3645"/>
                    <a:pt x="-2147" y="6788"/>
                    <a:pt x="2901" y="79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39" name="Freeform: Shape 1349">
              <a:extLst>
                <a:ext uri="{FF2B5EF4-FFF2-40B4-BE49-F238E27FC236}">
                  <a16:creationId xmlns:a16="http://schemas.microsoft.com/office/drawing/2014/main" id="{92665405-C3A0-46A2-AD33-DDB9C9ED5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93" y="4389882"/>
              <a:ext cx="9525" cy="19050"/>
            </a:xfrm>
            <a:custGeom>
              <a:avLst/>
              <a:gdLst>
                <a:gd name="T0" fmla="*/ 13542 w 9525"/>
                <a:gd name="T1" fmla="*/ 0 h 19050"/>
                <a:gd name="T2" fmla="*/ 4112 w 9525"/>
                <a:gd name="T3" fmla="*/ 4763 h 19050"/>
                <a:gd name="T4" fmla="*/ 2493 w 9525"/>
                <a:gd name="T5" fmla="*/ 20574 h 19050"/>
                <a:gd name="T6" fmla="*/ 8874 w 9525"/>
                <a:gd name="T7" fmla="*/ 17431 h 19050"/>
                <a:gd name="T8" fmla="*/ 13542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3542" y="0"/>
                  </a:moveTo>
                  <a:cubicBezTo>
                    <a:pt x="13256" y="10382"/>
                    <a:pt x="7541" y="2286"/>
                    <a:pt x="4112" y="4763"/>
                  </a:cubicBezTo>
                  <a:cubicBezTo>
                    <a:pt x="10398" y="11906"/>
                    <a:pt x="-5985" y="16478"/>
                    <a:pt x="2493" y="20574"/>
                  </a:cubicBezTo>
                  <a:cubicBezTo>
                    <a:pt x="2683" y="14669"/>
                    <a:pt x="4779" y="16573"/>
                    <a:pt x="8874" y="17431"/>
                  </a:cubicBezTo>
                  <a:cubicBezTo>
                    <a:pt x="7731" y="9906"/>
                    <a:pt x="19923" y="7429"/>
                    <a:pt x="13542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0" name="Freeform: Shape 1350">
              <a:extLst>
                <a:ext uri="{FF2B5EF4-FFF2-40B4-BE49-F238E27FC236}">
                  <a16:creationId xmlns:a16="http://schemas.microsoft.com/office/drawing/2014/main" id="{D6F2AB7F-0F46-4BBA-92F7-163A83CFA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423122"/>
              <a:ext cx="9525" cy="9525"/>
            </a:xfrm>
            <a:custGeom>
              <a:avLst/>
              <a:gdLst>
                <a:gd name="T0" fmla="*/ 1619 w 9525"/>
                <a:gd name="T1" fmla="*/ 11051 h 9525"/>
                <a:gd name="T2" fmla="*/ 9525 w 9525"/>
                <a:gd name="T3" fmla="*/ 1526 h 9525"/>
                <a:gd name="T4" fmla="*/ 0 w 9525"/>
                <a:gd name="T5" fmla="*/ 2 h 9525"/>
                <a:gd name="T6" fmla="*/ 1619 w 9525"/>
                <a:gd name="T7" fmla="*/ 1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11051"/>
                  </a:moveTo>
                  <a:cubicBezTo>
                    <a:pt x="3715" y="7337"/>
                    <a:pt x="8477" y="6289"/>
                    <a:pt x="9525" y="1526"/>
                  </a:cubicBezTo>
                  <a:cubicBezTo>
                    <a:pt x="4667" y="2669"/>
                    <a:pt x="3715" y="-93"/>
                    <a:pt x="0" y="2"/>
                  </a:cubicBezTo>
                  <a:cubicBezTo>
                    <a:pt x="1238" y="6289"/>
                    <a:pt x="-667" y="8289"/>
                    <a:pt x="1619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1" name="Freeform: Shape 1351">
              <a:extLst>
                <a:ext uri="{FF2B5EF4-FFF2-40B4-BE49-F238E27FC236}">
                  <a16:creationId xmlns:a16="http://schemas.microsoft.com/office/drawing/2014/main" id="{65F49501-11CD-45FD-BE7E-CCA0F1913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085" y="4263104"/>
              <a:ext cx="9525" cy="9525"/>
            </a:xfrm>
            <a:custGeom>
              <a:avLst/>
              <a:gdLst>
                <a:gd name="T0" fmla="*/ 0 w 9525"/>
                <a:gd name="T1" fmla="*/ 14516100 h 9525"/>
                <a:gd name="T2" fmla="*/ 45367575 w 9525"/>
                <a:gd name="T3" fmla="*/ 75304650 h 9525"/>
                <a:gd name="T4" fmla="*/ 60788550 w 9525"/>
                <a:gd name="T5" fmla="*/ 0 h 9525"/>
                <a:gd name="T6" fmla="*/ 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24"/>
                  </a:moveTo>
                  <a:cubicBezTo>
                    <a:pt x="3239" y="1905"/>
                    <a:pt x="1524" y="7429"/>
                    <a:pt x="4763" y="7906"/>
                  </a:cubicBezTo>
                  <a:cubicBezTo>
                    <a:pt x="4096" y="4096"/>
                    <a:pt x="7715" y="4477"/>
                    <a:pt x="6382" y="0"/>
                  </a:cubicBezTo>
                  <a:cubicBezTo>
                    <a:pt x="4001" y="190"/>
                    <a:pt x="476" y="-572"/>
                    <a:pt x="0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2" name="Freeform: Shape 1352">
              <a:extLst>
                <a:ext uri="{FF2B5EF4-FFF2-40B4-BE49-F238E27FC236}">
                  <a16:creationId xmlns:a16="http://schemas.microsoft.com/office/drawing/2014/main" id="{AC2F5B9A-A370-482F-A50A-A6B64B6BD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560" y="4228147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60788550 h 9525"/>
                <a:gd name="T4" fmla="*/ 12668 w 9525"/>
                <a:gd name="T5" fmla="*/ 45367575 h 9525"/>
                <a:gd name="T6" fmla="*/ 9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9525" y="8763"/>
                    <a:pt x="2096" y="286"/>
                    <a:pt x="0" y="6382"/>
                  </a:cubicBezTo>
                  <a:cubicBezTo>
                    <a:pt x="3048" y="9239"/>
                    <a:pt x="9811" y="6858"/>
                    <a:pt x="12668" y="4763"/>
                  </a:cubicBezTo>
                  <a:cubicBezTo>
                    <a:pt x="10096" y="4763"/>
                    <a:pt x="11811" y="381"/>
                    <a:pt x="95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3" name="Freeform: Shape 1353">
              <a:extLst>
                <a:ext uri="{FF2B5EF4-FFF2-40B4-BE49-F238E27FC236}">
                  <a16:creationId xmlns:a16="http://schemas.microsoft.com/office/drawing/2014/main" id="{23AD0B12-B5FD-400E-AF5C-EBFEF1F7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466" y="4278824"/>
              <a:ext cx="9525" cy="9525"/>
            </a:xfrm>
            <a:custGeom>
              <a:avLst/>
              <a:gdLst>
                <a:gd name="T0" fmla="*/ 0 w 9525"/>
                <a:gd name="T1" fmla="*/ 876300 h 9525"/>
                <a:gd name="T2" fmla="*/ 45367575 w 9525"/>
                <a:gd name="T3" fmla="*/ 76180950 h 9525"/>
                <a:gd name="T4" fmla="*/ 0 w 9525"/>
                <a:gd name="T5" fmla="*/ 876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2"/>
                  </a:moveTo>
                  <a:cubicBezTo>
                    <a:pt x="571" y="3807"/>
                    <a:pt x="1619" y="6950"/>
                    <a:pt x="4763" y="7998"/>
                  </a:cubicBezTo>
                  <a:cubicBezTo>
                    <a:pt x="5048" y="3425"/>
                    <a:pt x="4953" y="-670"/>
                    <a:pt x="0" y="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4" name="Freeform: Shape 1354">
              <a:extLst>
                <a:ext uri="{FF2B5EF4-FFF2-40B4-BE49-F238E27FC236}">
                  <a16:creationId xmlns:a16="http://schemas.microsoft.com/office/drawing/2014/main" id="{91F89ECE-C6EC-435A-A202-69554C06E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417" y="4320064"/>
              <a:ext cx="9525" cy="19050"/>
            </a:xfrm>
            <a:custGeom>
              <a:avLst/>
              <a:gdLst>
                <a:gd name="T0" fmla="*/ 0 w 9525"/>
                <a:gd name="T1" fmla="*/ 0 h 19050"/>
                <a:gd name="T2" fmla="*/ 9525 w 9525"/>
                <a:gd name="T3" fmla="*/ 19050 h 19050"/>
                <a:gd name="T4" fmla="*/ 11144 w 9525"/>
                <a:gd name="T5" fmla="*/ 14288 h 19050"/>
                <a:gd name="T6" fmla="*/ 0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0"/>
                  </a:moveTo>
                  <a:cubicBezTo>
                    <a:pt x="0" y="8954"/>
                    <a:pt x="2191" y="14573"/>
                    <a:pt x="9525" y="19050"/>
                  </a:cubicBezTo>
                  <a:cubicBezTo>
                    <a:pt x="9430" y="16859"/>
                    <a:pt x="10287" y="15526"/>
                    <a:pt x="11144" y="14288"/>
                  </a:cubicBezTo>
                  <a:cubicBezTo>
                    <a:pt x="5144" y="11811"/>
                    <a:pt x="4096" y="4382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5" name="Freeform: Shape 1355">
              <a:extLst>
                <a:ext uri="{FF2B5EF4-FFF2-40B4-BE49-F238E27FC236}">
                  <a16:creationId xmlns:a16="http://schemas.microsoft.com/office/drawing/2014/main" id="{38A96CA7-9704-41C7-96B3-EB388D0D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140" y="4299490"/>
              <a:ext cx="9525" cy="9525"/>
            </a:xfrm>
            <a:custGeom>
              <a:avLst/>
              <a:gdLst>
                <a:gd name="T0" fmla="*/ 45729525 w 9525"/>
                <a:gd name="T1" fmla="*/ 9525 h 9525"/>
                <a:gd name="T2" fmla="*/ 75666600 w 9525"/>
                <a:gd name="T3" fmla="*/ 4763 h 9525"/>
                <a:gd name="T4" fmla="*/ 361950 w 9525"/>
                <a:gd name="T5" fmla="*/ 0 h 9525"/>
                <a:gd name="T6" fmla="*/ 45729525 w 9525"/>
                <a:gd name="T7" fmla="*/ 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01" y="9525"/>
                  </a:moveTo>
                  <a:cubicBezTo>
                    <a:pt x="5182" y="7239"/>
                    <a:pt x="7373" y="6858"/>
                    <a:pt x="7944" y="4763"/>
                  </a:cubicBezTo>
                  <a:cubicBezTo>
                    <a:pt x="4706" y="3810"/>
                    <a:pt x="2801" y="1429"/>
                    <a:pt x="38" y="0"/>
                  </a:cubicBezTo>
                  <a:cubicBezTo>
                    <a:pt x="-438" y="5239"/>
                    <a:pt x="3658" y="6001"/>
                    <a:pt x="4801" y="95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6" name="Freeform: Shape 1356">
              <a:extLst>
                <a:ext uri="{FF2B5EF4-FFF2-40B4-BE49-F238E27FC236}">
                  <a16:creationId xmlns:a16="http://schemas.microsoft.com/office/drawing/2014/main" id="{7CC808DD-1B6B-4172-AB69-3BFA74A7D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872" y="4280440"/>
              <a:ext cx="9525" cy="9525"/>
            </a:xfrm>
            <a:custGeom>
              <a:avLst/>
              <a:gdLst>
                <a:gd name="T0" fmla="*/ 45558075 w 9525"/>
                <a:gd name="T1" fmla="*/ 0 h 9525"/>
                <a:gd name="T2" fmla="*/ 190500 w 9525"/>
                <a:gd name="T3" fmla="*/ 11144 h 9525"/>
                <a:gd name="T4" fmla="*/ 60074175 w 9525"/>
                <a:gd name="T5" fmla="*/ 8001 h 9525"/>
                <a:gd name="T6" fmla="*/ 455580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83" y="0"/>
                  </a:moveTo>
                  <a:cubicBezTo>
                    <a:pt x="4783" y="5334"/>
                    <a:pt x="-361" y="5429"/>
                    <a:pt x="20" y="11144"/>
                  </a:cubicBezTo>
                  <a:cubicBezTo>
                    <a:pt x="2973" y="10954"/>
                    <a:pt x="5354" y="10096"/>
                    <a:pt x="6307" y="8001"/>
                  </a:cubicBezTo>
                  <a:cubicBezTo>
                    <a:pt x="1068" y="7429"/>
                    <a:pt x="10498" y="1048"/>
                    <a:pt x="4783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7" name="Freeform: Shape 1357">
              <a:extLst>
                <a:ext uri="{FF2B5EF4-FFF2-40B4-BE49-F238E27FC236}">
                  <a16:creationId xmlns:a16="http://schemas.microsoft.com/office/drawing/2014/main" id="{8FDF2EB5-B893-4C48-A157-45EB4CE8B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323" y="4316694"/>
              <a:ext cx="9525" cy="9525"/>
            </a:xfrm>
            <a:custGeom>
              <a:avLst/>
              <a:gdLst>
                <a:gd name="T0" fmla="*/ 14954250 w 9525"/>
                <a:gd name="T1" fmla="*/ 11276 h 9525"/>
                <a:gd name="T2" fmla="*/ 74828400 w 9525"/>
                <a:gd name="T3" fmla="*/ 227 h 9525"/>
                <a:gd name="T4" fmla="*/ 14954250 w 9525"/>
                <a:gd name="T5" fmla="*/ 1127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0" y="11276"/>
                  </a:moveTo>
                  <a:cubicBezTo>
                    <a:pt x="1284" y="5179"/>
                    <a:pt x="6999" y="5179"/>
                    <a:pt x="7856" y="227"/>
                  </a:cubicBezTo>
                  <a:cubicBezTo>
                    <a:pt x="1284" y="-1583"/>
                    <a:pt x="-2240" y="7942"/>
                    <a:pt x="1570" y="112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8" name="Freeform: Shape 1358">
              <a:extLst>
                <a:ext uri="{FF2B5EF4-FFF2-40B4-BE49-F238E27FC236}">
                  <a16:creationId xmlns:a16="http://schemas.microsoft.com/office/drawing/2014/main" id="{34A2C372-CFCB-4FB8-A78D-CBB58D40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318" y="2322957"/>
              <a:ext cx="19050" cy="9525"/>
            </a:xfrm>
            <a:custGeom>
              <a:avLst/>
              <a:gdLst>
                <a:gd name="T0" fmla="*/ 17431 w 19050"/>
                <a:gd name="T1" fmla="*/ 14192 h 9525"/>
                <a:gd name="T2" fmla="*/ 20574 w 19050"/>
                <a:gd name="T3" fmla="*/ 7906 h 9525"/>
                <a:gd name="T4" fmla="*/ 12668 w 19050"/>
                <a:gd name="T5" fmla="*/ 0 h 9525"/>
                <a:gd name="T6" fmla="*/ 0 w 19050"/>
                <a:gd name="T7" fmla="*/ 15811 h 9525"/>
                <a:gd name="T8" fmla="*/ 17431 w 19050"/>
                <a:gd name="T9" fmla="*/ 1419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7431" y="14192"/>
                  </a:moveTo>
                  <a:cubicBezTo>
                    <a:pt x="15431" y="9049"/>
                    <a:pt x="22574" y="12954"/>
                    <a:pt x="20574" y="7906"/>
                  </a:cubicBezTo>
                  <a:cubicBezTo>
                    <a:pt x="10478" y="8953"/>
                    <a:pt x="18955" y="3715"/>
                    <a:pt x="12668" y="0"/>
                  </a:cubicBezTo>
                  <a:cubicBezTo>
                    <a:pt x="8858" y="5810"/>
                    <a:pt x="3334" y="9716"/>
                    <a:pt x="0" y="15811"/>
                  </a:cubicBezTo>
                  <a:cubicBezTo>
                    <a:pt x="7430" y="15621"/>
                    <a:pt x="9716" y="11906"/>
                    <a:pt x="17431" y="1419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49" name="Freeform: Shape 1359">
              <a:extLst>
                <a:ext uri="{FF2B5EF4-FFF2-40B4-BE49-F238E27FC236}">
                  <a16:creationId xmlns:a16="http://schemas.microsoft.com/office/drawing/2014/main" id="{3359C6F3-3AF9-46DC-8B32-964BCEF4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861" y="4121905"/>
              <a:ext cx="9525" cy="9525"/>
            </a:xfrm>
            <a:custGeom>
              <a:avLst/>
              <a:gdLst>
                <a:gd name="T0" fmla="*/ 54721125 w 9525"/>
                <a:gd name="T1" fmla="*/ 11183 h 9525"/>
                <a:gd name="T2" fmla="*/ 39300150 w 9525"/>
                <a:gd name="T3" fmla="*/ 38 h 9525"/>
                <a:gd name="T4" fmla="*/ 54721125 w 9525"/>
                <a:gd name="T5" fmla="*/ 111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45" y="11183"/>
                  </a:moveTo>
                  <a:cubicBezTo>
                    <a:pt x="6507" y="6134"/>
                    <a:pt x="2887" y="5563"/>
                    <a:pt x="4126" y="38"/>
                  </a:cubicBezTo>
                  <a:cubicBezTo>
                    <a:pt x="-3971" y="-724"/>
                    <a:pt x="1649" y="10135"/>
                    <a:pt x="5745" y="111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0" name="Freeform: Shape 1360">
              <a:extLst>
                <a:ext uri="{FF2B5EF4-FFF2-40B4-BE49-F238E27FC236}">
                  <a16:creationId xmlns:a16="http://schemas.microsoft.com/office/drawing/2014/main" id="{1F45D5F2-3F0A-41AE-A224-FABACDBD8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689" y="4098073"/>
              <a:ext cx="9525" cy="9525"/>
            </a:xfrm>
            <a:custGeom>
              <a:avLst/>
              <a:gdLst>
                <a:gd name="T0" fmla="*/ 3724275 w 9525"/>
                <a:gd name="T1" fmla="*/ 1466850 h 9525"/>
                <a:gd name="T2" fmla="*/ 79933800 w 9525"/>
                <a:gd name="T3" fmla="*/ 1466850 h 9525"/>
                <a:gd name="T4" fmla="*/ 3724275 w 9525"/>
                <a:gd name="T5" fmla="*/ 146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1" y="154"/>
                  </a:moveTo>
                  <a:cubicBezTo>
                    <a:pt x="-2371" y="7774"/>
                    <a:pt x="10487" y="5869"/>
                    <a:pt x="8392" y="154"/>
                  </a:cubicBezTo>
                  <a:cubicBezTo>
                    <a:pt x="3248" y="-799"/>
                    <a:pt x="3439" y="3107"/>
                    <a:pt x="391" y="15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1" name="Freeform: Shape 1361">
              <a:extLst>
                <a:ext uri="{FF2B5EF4-FFF2-40B4-BE49-F238E27FC236}">
                  <a16:creationId xmlns:a16="http://schemas.microsoft.com/office/drawing/2014/main" id="{DD06E767-DA24-4F76-8825-310233F4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56" y="4231291"/>
              <a:ext cx="9525" cy="9525"/>
            </a:xfrm>
            <a:custGeom>
              <a:avLst/>
              <a:gdLst>
                <a:gd name="T0" fmla="*/ 45367575 w 9525"/>
                <a:gd name="T1" fmla="*/ 6382 h 9525"/>
                <a:gd name="T2" fmla="*/ 75304650 w 9525"/>
                <a:gd name="T3" fmla="*/ 11144 h 9525"/>
                <a:gd name="T4" fmla="*/ 75304650 w 9525"/>
                <a:gd name="T5" fmla="*/ 0 h 9525"/>
                <a:gd name="T6" fmla="*/ 0 w 9525"/>
                <a:gd name="T7" fmla="*/ 4763 h 9525"/>
                <a:gd name="T8" fmla="*/ 45367575 w 9525"/>
                <a:gd name="T9" fmla="*/ 638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6382"/>
                  </a:moveTo>
                  <a:cubicBezTo>
                    <a:pt x="4667" y="9144"/>
                    <a:pt x="6001" y="10382"/>
                    <a:pt x="7906" y="11144"/>
                  </a:cubicBezTo>
                  <a:cubicBezTo>
                    <a:pt x="9239" y="5429"/>
                    <a:pt x="4382" y="3429"/>
                    <a:pt x="7906" y="0"/>
                  </a:cubicBezTo>
                  <a:cubicBezTo>
                    <a:pt x="4191" y="476"/>
                    <a:pt x="1048" y="1619"/>
                    <a:pt x="0" y="4763"/>
                  </a:cubicBezTo>
                  <a:cubicBezTo>
                    <a:pt x="1810" y="5048"/>
                    <a:pt x="4477" y="4572"/>
                    <a:pt x="4763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2" name="Freeform: Shape 1362">
              <a:extLst>
                <a:ext uri="{FF2B5EF4-FFF2-40B4-BE49-F238E27FC236}">
                  <a16:creationId xmlns:a16="http://schemas.microsoft.com/office/drawing/2014/main" id="{9C4CD097-631D-4A80-9F20-20B0B376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460" y="3853955"/>
              <a:ext cx="9525" cy="9525"/>
            </a:xfrm>
            <a:custGeom>
              <a:avLst/>
              <a:gdLst>
                <a:gd name="T0" fmla="*/ 60788550 w 9525"/>
                <a:gd name="T1" fmla="*/ 16811625 h 9525"/>
                <a:gd name="T2" fmla="*/ 0 w 9525"/>
                <a:gd name="T3" fmla="*/ 1390650 h 9525"/>
                <a:gd name="T4" fmla="*/ 0 w 9525"/>
                <a:gd name="T5" fmla="*/ 46748700 h 9525"/>
                <a:gd name="T6" fmla="*/ 60788550 w 9525"/>
                <a:gd name="T7" fmla="*/ 16811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65"/>
                  </a:moveTo>
                  <a:cubicBezTo>
                    <a:pt x="4286" y="1289"/>
                    <a:pt x="3334" y="-521"/>
                    <a:pt x="0" y="146"/>
                  </a:cubicBezTo>
                  <a:cubicBezTo>
                    <a:pt x="0" y="1765"/>
                    <a:pt x="0" y="3289"/>
                    <a:pt x="0" y="4908"/>
                  </a:cubicBezTo>
                  <a:cubicBezTo>
                    <a:pt x="2858" y="4527"/>
                    <a:pt x="8001" y="6528"/>
                    <a:pt x="6382" y="17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3" name="Freeform: Shape 1363">
              <a:extLst>
                <a:ext uri="{FF2B5EF4-FFF2-40B4-BE49-F238E27FC236}">
                  <a16:creationId xmlns:a16="http://schemas.microsoft.com/office/drawing/2014/main" id="{91CEDEF6-6E41-43C5-A5B3-538CCC631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698" y="4689372"/>
              <a:ext cx="9525" cy="9525"/>
            </a:xfrm>
            <a:custGeom>
              <a:avLst/>
              <a:gdLst>
                <a:gd name="T0" fmla="*/ 1619 w 9525"/>
                <a:gd name="T1" fmla="*/ 71 h 9525"/>
                <a:gd name="T2" fmla="*/ 0 w 9525"/>
                <a:gd name="T3" fmla="*/ 14359 h 9525"/>
                <a:gd name="T4" fmla="*/ 9525 w 9525"/>
                <a:gd name="T5" fmla="*/ 15883 h 9525"/>
                <a:gd name="T6" fmla="*/ 1619 w 9525"/>
                <a:gd name="T7" fmla="*/ 7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71"/>
                  </a:moveTo>
                  <a:cubicBezTo>
                    <a:pt x="1715" y="6834"/>
                    <a:pt x="4953" y="10549"/>
                    <a:pt x="0" y="14359"/>
                  </a:cubicBezTo>
                  <a:cubicBezTo>
                    <a:pt x="5334" y="11787"/>
                    <a:pt x="6763" y="21026"/>
                    <a:pt x="9525" y="15883"/>
                  </a:cubicBezTo>
                  <a:cubicBezTo>
                    <a:pt x="1810" y="14168"/>
                    <a:pt x="14192" y="-1167"/>
                    <a:pt x="1619" y="7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4" name="Freeform: Shape 1364">
              <a:extLst>
                <a:ext uri="{FF2B5EF4-FFF2-40B4-BE49-F238E27FC236}">
                  <a16:creationId xmlns:a16="http://schemas.microsoft.com/office/drawing/2014/main" id="{7E8FD07D-394C-489B-92CC-357BD258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852" y="4269296"/>
              <a:ext cx="9525" cy="9525"/>
            </a:xfrm>
            <a:custGeom>
              <a:avLst/>
              <a:gdLst>
                <a:gd name="T0" fmla="*/ 63855600 w 9525"/>
                <a:gd name="T1" fmla="*/ 60788550 h 9525"/>
                <a:gd name="T2" fmla="*/ 63855600 w 9525"/>
                <a:gd name="T3" fmla="*/ 0 h 9525"/>
                <a:gd name="T4" fmla="*/ 3971925 w 9525"/>
                <a:gd name="T5" fmla="*/ 0 h 9525"/>
                <a:gd name="T6" fmla="*/ 638556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704" y="6382"/>
                  </a:moveTo>
                  <a:cubicBezTo>
                    <a:pt x="6704" y="4286"/>
                    <a:pt x="6704" y="2191"/>
                    <a:pt x="6704" y="0"/>
                  </a:cubicBezTo>
                  <a:cubicBezTo>
                    <a:pt x="4608" y="0"/>
                    <a:pt x="2512" y="0"/>
                    <a:pt x="417" y="0"/>
                  </a:cubicBezTo>
                  <a:cubicBezTo>
                    <a:pt x="-1678" y="6287"/>
                    <a:pt x="4703" y="4191"/>
                    <a:pt x="6704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5" name="Freeform: Shape 1365">
              <a:extLst>
                <a:ext uri="{FF2B5EF4-FFF2-40B4-BE49-F238E27FC236}">
                  <a16:creationId xmlns:a16="http://schemas.microsoft.com/office/drawing/2014/main" id="{0A4800B1-E60D-4F34-A2B5-2756F4FF9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418" y="4144125"/>
              <a:ext cx="9525" cy="9525"/>
            </a:xfrm>
            <a:custGeom>
              <a:avLst/>
              <a:gdLst>
                <a:gd name="T0" fmla="*/ 5838825 w 9525"/>
                <a:gd name="T1" fmla="*/ 114300 h 9525"/>
                <a:gd name="T2" fmla="*/ 66627375 w 9525"/>
                <a:gd name="T3" fmla="*/ 14630400 h 9525"/>
                <a:gd name="T4" fmla="*/ 5838825 w 9525"/>
                <a:gd name="T5" fmla="*/ 11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3" y="12"/>
                  </a:moveTo>
                  <a:cubicBezTo>
                    <a:pt x="-2721" y="5822"/>
                    <a:pt x="8709" y="7156"/>
                    <a:pt x="6995" y="1536"/>
                  </a:cubicBezTo>
                  <a:cubicBezTo>
                    <a:pt x="3947" y="2012"/>
                    <a:pt x="3471" y="-179"/>
                    <a:pt x="613" y="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6" name="Freeform: Shape 1366">
              <a:extLst>
                <a:ext uri="{FF2B5EF4-FFF2-40B4-BE49-F238E27FC236}">
                  <a16:creationId xmlns:a16="http://schemas.microsoft.com/office/drawing/2014/main" id="{EF4A1CE1-852F-4D90-8F08-B787C9CA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268" y="4686179"/>
              <a:ext cx="9525" cy="9525"/>
            </a:xfrm>
            <a:custGeom>
              <a:avLst/>
              <a:gdLst>
                <a:gd name="T0" fmla="*/ 0 w 9525"/>
                <a:gd name="T1" fmla="*/ 247650 h 9525"/>
                <a:gd name="T2" fmla="*/ 89820750 w 9525"/>
                <a:gd name="T3" fmla="*/ 30184725 h 9525"/>
                <a:gd name="T4" fmla="*/ 0 w 9525"/>
                <a:gd name="T5" fmla="*/ 247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6"/>
                  </a:moveTo>
                  <a:cubicBezTo>
                    <a:pt x="95" y="6407"/>
                    <a:pt x="8287" y="8693"/>
                    <a:pt x="9430" y="3169"/>
                  </a:cubicBezTo>
                  <a:cubicBezTo>
                    <a:pt x="4858" y="3645"/>
                    <a:pt x="4667" y="-355"/>
                    <a:pt x="0" y="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7" name="Freeform: Shape 1367">
              <a:extLst>
                <a:ext uri="{FF2B5EF4-FFF2-40B4-BE49-F238E27FC236}">
                  <a16:creationId xmlns:a16="http://schemas.microsoft.com/office/drawing/2014/main" id="{746CF9ED-E179-42FC-9FBA-76FEBF040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968221"/>
              <a:ext cx="9525" cy="9525"/>
            </a:xfrm>
            <a:custGeom>
              <a:avLst/>
              <a:gdLst>
                <a:gd name="T0" fmla="*/ 0 w 9525"/>
                <a:gd name="T1" fmla="*/ 29841825 h 9525"/>
                <a:gd name="T2" fmla="*/ 15907 w 9525"/>
                <a:gd name="T3" fmla="*/ 14411325 h 9525"/>
                <a:gd name="T4" fmla="*/ 0 w 9525"/>
                <a:gd name="T5" fmla="*/ 2984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133"/>
                  </a:moveTo>
                  <a:cubicBezTo>
                    <a:pt x="4858" y="5323"/>
                    <a:pt x="11525" y="4085"/>
                    <a:pt x="15907" y="1513"/>
                  </a:cubicBezTo>
                  <a:cubicBezTo>
                    <a:pt x="10382" y="180"/>
                    <a:pt x="3048" y="-1725"/>
                    <a:pt x="0" y="31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8" name="Freeform: Shape 1368">
              <a:extLst>
                <a:ext uri="{FF2B5EF4-FFF2-40B4-BE49-F238E27FC236}">
                  <a16:creationId xmlns:a16="http://schemas.microsoft.com/office/drawing/2014/main" id="{DC64A998-D48C-450B-81A1-2B3971469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456" y="4049201"/>
              <a:ext cx="9525" cy="9525"/>
            </a:xfrm>
            <a:custGeom>
              <a:avLst/>
              <a:gdLst>
                <a:gd name="T0" fmla="*/ 11194 w 9525"/>
                <a:gd name="T1" fmla="*/ 74123550 h 9525"/>
                <a:gd name="T2" fmla="*/ 50 w 9525"/>
                <a:gd name="T3" fmla="*/ 13335000 h 9525"/>
                <a:gd name="T4" fmla="*/ 11194 w 9525"/>
                <a:gd name="T5" fmla="*/ 74123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194" y="7782"/>
                  </a:moveTo>
                  <a:cubicBezTo>
                    <a:pt x="10718" y="2448"/>
                    <a:pt x="4812" y="-2505"/>
                    <a:pt x="50" y="1400"/>
                  </a:cubicBezTo>
                  <a:cubicBezTo>
                    <a:pt x="-712" y="7973"/>
                    <a:pt x="7479" y="5687"/>
                    <a:pt x="11194" y="77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59" name="Freeform: Shape 1369">
              <a:extLst>
                <a:ext uri="{FF2B5EF4-FFF2-40B4-BE49-F238E27FC236}">
                  <a16:creationId xmlns:a16="http://schemas.microsoft.com/office/drawing/2014/main" id="{8382CE75-4130-4617-88F2-7CBEC6738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3950779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11144 w 9525"/>
                <a:gd name="T3" fmla="*/ 60788550 h 9525"/>
                <a:gd name="T4" fmla="*/ 11144 w 9525"/>
                <a:gd name="T5" fmla="*/ 0 h 9525"/>
                <a:gd name="T6" fmla="*/ 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1905" y="10668"/>
                    <a:pt x="8287" y="6382"/>
                    <a:pt x="11144" y="6382"/>
                  </a:cubicBezTo>
                  <a:cubicBezTo>
                    <a:pt x="11144" y="4286"/>
                    <a:pt x="11144" y="2096"/>
                    <a:pt x="11144" y="0"/>
                  </a:cubicBezTo>
                  <a:cubicBezTo>
                    <a:pt x="8763" y="3524"/>
                    <a:pt x="667" y="1143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0" name="Freeform: Shape 1370">
              <a:extLst>
                <a:ext uri="{FF2B5EF4-FFF2-40B4-BE49-F238E27FC236}">
                  <a16:creationId xmlns:a16="http://schemas.microsoft.com/office/drawing/2014/main" id="{D5F36E4C-1D5F-4738-833A-A8DCB1273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357" y="4516508"/>
              <a:ext cx="9525" cy="9525"/>
            </a:xfrm>
            <a:custGeom>
              <a:avLst/>
              <a:gdLst>
                <a:gd name="T0" fmla="*/ 62198250 w 9525"/>
                <a:gd name="T1" fmla="*/ 1447800 h 9525"/>
                <a:gd name="T2" fmla="*/ 1409700 w 9525"/>
                <a:gd name="T3" fmla="*/ 62236350 h 9525"/>
                <a:gd name="T4" fmla="*/ 76714350 w 9525"/>
                <a:gd name="T5" fmla="*/ 62236350 h 9525"/>
                <a:gd name="T6" fmla="*/ 62198250 w 9525"/>
                <a:gd name="T7" fmla="*/ 144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30" y="152"/>
                  </a:moveTo>
                  <a:cubicBezTo>
                    <a:pt x="1577" y="-610"/>
                    <a:pt x="-614" y="1486"/>
                    <a:pt x="148" y="6534"/>
                  </a:cubicBezTo>
                  <a:cubicBezTo>
                    <a:pt x="4053" y="4439"/>
                    <a:pt x="6720" y="11201"/>
                    <a:pt x="8054" y="6534"/>
                  </a:cubicBezTo>
                  <a:cubicBezTo>
                    <a:pt x="5863" y="6153"/>
                    <a:pt x="6720" y="2724"/>
                    <a:pt x="6530" y="1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1" name="Freeform: Shape 1371">
              <a:extLst>
                <a:ext uri="{FF2B5EF4-FFF2-40B4-BE49-F238E27FC236}">
                  <a16:creationId xmlns:a16="http://schemas.microsoft.com/office/drawing/2014/main" id="{A7C6BC26-29AF-43BD-9413-C3001378B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981" y="4651244"/>
              <a:ext cx="9525" cy="9525"/>
            </a:xfrm>
            <a:custGeom>
              <a:avLst/>
              <a:gdLst>
                <a:gd name="T0" fmla="*/ 0 w 9525"/>
                <a:gd name="T1" fmla="*/ 16363950 h 9525"/>
                <a:gd name="T2" fmla="*/ 60788550 w 9525"/>
                <a:gd name="T3" fmla="*/ 77152500 h 9525"/>
                <a:gd name="T4" fmla="*/ 76209525 w 9525"/>
                <a:gd name="T5" fmla="*/ 61731525 h 9525"/>
                <a:gd name="T6" fmla="*/ 76209525 w 9525"/>
                <a:gd name="T7" fmla="*/ 31794450 h 9525"/>
                <a:gd name="T8" fmla="*/ 0 w 9525"/>
                <a:gd name="T9" fmla="*/ 163639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718"/>
                  </a:moveTo>
                  <a:cubicBezTo>
                    <a:pt x="4096" y="1909"/>
                    <a:pt x="2286" y="7910"/>
                    <a:pt x="6382" y="8100"/>
                  </a:cubicBezTo>
                  <a:cubicBezTo>
                    <a:pt x="6477" y="7148"/>
                    <a:pt x="6668" y="6195"/>
                    <a:pt x="8001" y="6481"/>
                  </a:cubicBezTo>
                  <a:cubicBezTo>
                    <a:pt x="8001" y="5433"/>
                    <a:pt x="8001" y="4385"/>
                    <a:pt x="8001" y="3338"/>
                  </a:cubicBezTo>
                  <a:cubicBezTo>
                    <a:pt x="3905" y="5052"/>
                    <a:pt x="2381" y="-3520"/>
                    <a:pt x="0" y="171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2" name="Freeform: Shape 1372">
              <a:extLst>
                <a:ext uri="{FF2B5EF4-FFF2-40B4-BE49-F238E27FC236}">
                  <a16:creationId xmlns:a16="http://schemas.microsoft.com/office/drawing/2014/main" id="{C3270862-FDFF-48AE-AED8-1981E377E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49418"/>
              <a:ext cx="9525" cy="9525"/>
            </a:xfrm>
            <a:custGeom>
              <a:avLst/>
              <a:gdLst>
                <a:gd name="T0" fmla="*/ 75304650 w 9525"/>
                <a:gd name="T1" fmla="*/ 12963525 h 9525"/>
                <a:gd name="T2" fmla="*/ 0 w 9525"/>
                <a:gd name="T3" fmla="*/ 42910125 h 9525"/>
                <a:gd name="T4" fmla="*/ 75304650 w 9525"/>
                <a:gd name="T5" fmla="*/ 12963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361"/>
                  </a:moveTo>
                  <a:cubicBezTo>
                    <a:pt x="4763" y="-1877"/>
                    <a:pt x="1143" y="1266"/>
                    <a:pt x="0" y="4505"/>
                  </a:cubicBezTo>
                  <a:cubicBezTo>
                    <a:pt x="3143" y="7838"/>
                    <a:pt x="6763" y="4600"/>
                    <a:pt x="7906" y="136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3" name="Freeform: Shape 1373">
              <a:extLst>
                <a:ext uri="{FF2B5EF4-FFF2-40B4-BE49-F238E27FC236}">
                  <a16:creationId xmlns:a16="http://schemas.microsoft.com/office/drawing/2014/main" id="{A4D3E954-2C2D-45F0-8A08-7AAB2AF38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56" y="3903154"/>
              <a:ext cx="9525" cy="9525"/>
            </a:xfrm>
            <a:custGeom>
              <a:avLst/>
              <a:gdLst>
                <a:gd name="T0" fmla="*/ 45367575 w 9525"/>
                <a:gd name="T1" fmla="*/ 15420975 h 9525"/>
                <a:gd name="T2" fmla="*/ 0 w 9525"/>
                <a:gd name="T3" fmla="*/ 0 h 9525"/>
                <a:gd name="T4" fmla="*/ 0 w 9525"/>
                <a:gd name="T5" fmla="*/ 60788550 h 9525"/>
                <a:gd name="T6" fmla="*/ 45367575 w 9525"/>
                <a:gd name="T7" fmla="*/ 60788550 h 9525"/>
                <a:gd name="T8" fmla="*/ 45367575 w 9525"/>
                <a:gd name="T9" fmla="*/ 1542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63" y="1619"/>
                  </a:moveTo>
                  <a:cubicBezTo>
                    <a:pt x="2572" y="1715"/>
                    <a:pt x="1333" y="857"/>
                    <a:pt x="0" y="0"/>
                  </a:cubicBezTo>
                  <a:cubicBezTo>
                    <a:pt x="0" y="2096"/>
                    <a:pt x="0" y="4286"/>
                    <a:pt x="0" y="6382"/>
                  </a:cubicBezTo>
                  <a:cubicBezTo>
                    <a:pt x="1619" y="6382"/>
                    <a:pt x="3239" y="6382"/>
                    <a:pt x="4763" y="6382"/>
                  </a:cubicBezTo>
                  <a:cubicBezTo>
                    <a:pt x="4763" y="4858"/>
                    <a:pt x="4763" y="3238"/>
                    <a:pt x="4763" y="16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4" name="Freeform: Shape 1374">
              <a:extLst>
                <a:ext uri="{FF2B5EF4-FFF2-40B4-BE49-F238E27FC236}">
                  <a16:creationId xmlns:a16="http://schemas.microsoft.com/office/drawing/2014/main" id="{6C39DFE3-A48B-4137-91B5-59597998D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693" y="4383244"/>
              <a:ext cx="9525" cy="9525"/>
            </a:xfrm>
            <a:custGeom>
              <a:avLst/>
              <a:gdLst>
                <a:gd name="T0" fmla="*/ 29937075 w 9525"/>
                <a:gd name="T1" fmla="*/ 77743050 h 9525"/>
                <a:gd name="T2" fmla="*/ 60788550 w 9525"/>
                <a:gd name="T3" fmla="*/ 62312550 h 9525"/>
                <a:gd name="T4" fmla="*/ 0 w 9525"/>
                <a:gd name="T5" fmla="*/ 16954500 h 9525"/>
                <a:gd name="T6" fmla="*/ 29937075 w 9525"/>
                <a:gd name="T7" fmla="*/ 77743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3" y="8162"/>
                  </a:moveTo>
                  <a:cubicBezTo>
                    <a:pt x="3524" y="6923"/>
                    <a:pt x="4477" y="6352"/>
                    <a:pt x="6382" y="6542"/>
                  </a:cubicBezTo>
                  <a:cubicBezTo>
                    <a:pt x="7144" y="2923"/>
                    <a:pt x="2381" y="-2983"/>
                    <a:pt x="0" y="1780"/>
                  </a:cubicBezTo>
                  <a:cubicBezTo>
                    <a:pt x="4382" y="732"/>
                    <a:pt x="-1143" y="9305"/>
                    <a:pt x="3143" y="81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5" name="Freeform: Shape 1375">
              <a:extLst>
                <a:ext uri="{FF2B5EF4-FFF2-40B4-BE49-F238E27FC236}">
                  <a16:creationId xmlns:a16="http://schemas.microsoft.com/office/drawing/2014/main" id="{CA33E964-7CA5-4B69-882E-7097A9927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407" y="4721162"/>
              <a:ext cx="9525" cy="9525"/>
            </a:xfrm>
            <a:custGeom>
              <a:avLst/>
              <a:gdLst>
                <a:gd name="T0" fmla="*/ 11049 w 9525"/>
                <a:gd name="T1" fmla="*/ 0 h 9525"/>
                <a:gd name="T2" fmla="*/ 3143 w 9525"/>
                <a:gd name="T3" fmla="*/ 0 h 9525"/>
                <a:gd name="T4" fmla="*/ 0 w 9525"/>
                <a:gd name="T5" fmla="*/ 4763 h 9525"/>
                <a:gd name="T6" fmla="*/ 6382 w 9525"/>
                <a:gd name="T7" fmla="*/ 17431 h 9525"/>
                <a:gd name="T8" fmla="*/ 12764 w 9525"/>
                <a:gd name="T9" fmla="*/ 15812 h 9525"/>
                <a:gd name="T10" fmla="*/ 11049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049" y="0"/>
                  </a:moveTo>
                  <a:cubicBezTo>
                    <a:pt x="7525" y="7239"/>
                    <a:pt x="7906" y="2096"/>
                    <a:pt x="3143" y="0"/>
                  </a:cubicBezTo>
                  <a:cubicBezTo>
                    <a:pt x="2953" y="2477"/>
                    <a:pt x="3334" y="5429"/>
                    <a:pt x="0" y="4763"/>
                  </a:cubicBezTo>
                  <a:cubicBezTo>
                    <a:pt x="4096" y="10478"/>
                    <a:pt x="-95" y="14573"/>
                    <a:pt x="6382" y="17431"/>
                  </a:cubicBezTo>
                  <a:cubicBezTo>
                    <a:pt x="5906" y="10954"/>
                    <a:pt x="9716" y="16573"/>
                    <a:pt x="12764" y="15812"/>
                  </a:cubicBezTo>
                  <a:cubicBezTo>
                    <a:pt x="9525" y="9906"/>
                    <a:pt x="14002" y="3715"/>
                    <a:pt x="1104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6" name="Freeform: Shape 1376">
              <a:extLst>
                <a:ext uri="{FF2B5EF4-FFF2-40B4-BE49-F238E27FC236}">
                  <a16:creationId xmlns:a16="http://schemas.microsoft.com/office/drawing/2014/main" id="{9D56B3DE-0185-4A27-AF19-26DA4DD3E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550" y="3591007"/>
              <a:ext cx="9525" cy="9525"/>
            </a:xfrm>
            <a:custGeom>
              <a:avLst/>
              <a:gdLst>
                <a:gd name="T0" fmla="*/ 0 w 9525"/>
                <a:gd name="T1" fmla="*/ 133350 h 9525"/>
                <a:gd name="T2" fmla="*/ 59874150 w 9525"/>
                <a:gd name="T3" fmla="*/ 75428475 h 9525"/>
                <a:gd name="T4" fmla="*/ 0 w 9525"/>
                <a:gd name="T5" fmla="*/ 13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4"/>
                  </a:moveTo>
                  <a:cubicBezTo>
                    <a:pt x="857" y="3919"/>
                    <a:pt x="1333" y="8110"/>
                    <a:pt x="6286" y="7919"/>
                  </a:cubicBezTo>
                  <a:cubicBezTo>
                    <a:pt x="5429" y="4014"/>
                    <a:pt x="5048" y="-272"/>
                    <a:pt x="0" y="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7" name="Freeform: Shape 1377">
              <a:extLst>
                <a:ext uri="{FF2B5EF4-FFF2-40B4-BE49-F238E27FC236}">
                  <a16:creationId xmlns:a16="http://schemas.microsoft.com/office/drawing/2014/main" id="{E0A9B378-77F9-47ED-8F60-0F7A531C7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799" y="4177449"/>
              <a:ext cx="9525" cy="9525"/>
            </a:xfrm>
            <a:custGeom>
              <a:avLst/>
              <a:gdLst>
                <a:gd name="T0" fmla="*/ 62045850 w 9525"/>
                <a:gd name="T1" fmla="*/ 9551 h 9525"/>
                <a:gd name="T2" fmla="*/ 1257300 w 9525"/>
                <a:gd name="T3" fmla="*/ 26 h 9525"/>
                <a:gd name="T4" fmla="*/ 62045850 w 9525"/>
                <a:gd name="T5" fmla="*/ 9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514" y="9551"/>
                  </a:moveTo>
                  <a:cubicBezTo>
                    <a:pt x="4990" y="5836"/>
                    <a:pt x="6038" y="-451"/>
                    <a:pt x="132" y="26"/>
                  </a:cubicBezTo>
                  <a:cubicBezTo>
                    <a:pt x="-249" y="5740"/>
                    <a:pt x="-249" y="10979"/>
                    <a:pt x="6514" y="95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8" name="Freeform: Shape 1378">
              <a:extLst>
                <a:ext uri="{FF2B5EF4-FFF2-40B4-BE49-F238E27FC236}">
                  <a16:creationId xmlns:a16="http://schemas.microsoft.com/office/drawing/2014/main" id="{B5E5235A-64C4-4711-BA50-F072A4FAC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026" y="4376973"/>
              <a:ext cx="9525" cy="9525"/>
            </a:xfrm>
            <a:custGeom>
              <a:avLst/>
              <a:gdLst>
                <a:gd name="T0" fmla="*/ 0 w 9525"/>
                <a:gd name="T1" fmla="*/ 1390650 h 9525"/>
                <a:gd name="T2" fmla="*/ 0 w 9525"/>
                <a:gd name="T3" fmla="*/ 46748700 h 9525"/>
                <a:gd name="T4" fmla="*/ 60788550 w 9525"/>
                <a:gd name="T5" fmla="*/ 16811625 h 9525"/>
                <a:gd name="T6" fmla="*/ 0 w 9525"/>
                <a:gd name="T7" fmla="*/ 1390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46"/>
                  </a:moveTo>
                  <a:cubicBezTo>
                    <a:pt x="0" y="1765"/>
                    <a:pt x="0" y="3289"/>
                    <a:pt x="0" y="4908"/>
                  </a:cubicBezTo>
                  <a:cubicBezTo>
                    <a:pt x="2857" y="4527"/>
                    <a:pt x="7906" y="6527"/>
                    <a:pt x="6382" y="1765"/>
                  </a:cubicBezTo>
                  <a:cubicBezTo>
                    <a:pt x="4191" y="1289"/>
                    <a:pt x="3239" y="-521"/>
                    <a:pt x="0" y="14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69" name="Freeform: Shape 1379">
              <a:extLst>
                <a:ext uri="{FF2B5EF4-FFF2-40B4-BE49-F238E27FC236}">
                  <a16:creationId xmlns:a16="http://schemas.microsoft.com/office/drawing/2014/main" id="{6EC009B3-8D55-45DD-BA17-B59D98EC1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727" y="2448115"/>
              <a:ext cx="9525" cy="9525"/>
            </a:xfrm>
            <a:custGeom>
              <a:avLst/>
              <a:gdLst>
                <a:gd name="T0" fmla="*/ 40947975 w 9525"/>
                <a:gd name="T1" fmla="*/ 11144 h 9525"/>
                <a:gd name="T2" fmla="*/ 11010900 w 9525"/>
                <a:gd name="T3" fmla="*/ 0 h 9525"/>
                <a:gd name="T4" fmla="*/ 40947975 w 9525"/>
                <a:gd name="T5" fmla="*/ 1114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299" y="11144"/>
                  </a:moveTo>
                  <a:cubicBezTo>
                    <a:pt x="4299" y="4286"/>
                    <a:pt x="7061" y="2381"/>
                    <a:pt x="1156" y="0"/>
                  </a:cubicBezTo>
                  <a:cubicBezTo>
                    <a:pt x="-1035" y="4667"/>
                    <a:pt x="-178" y="9144"/>
                    <a:pt x="4299" y="111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0" name="Freeform: Shape 1380">
              <a:extLst>
                <a:ext uri="{FF2B5EF4-FFF2-40B4-BE49-F238E27FC236}">
                  <a16:creationId xmlns:a16="http://schemas.microsoft.com/office/drawing/2014/main" id="{68335082-1161-4121-A470-4F67D7182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833" y="3718045"/>
              <a:ext cx="19050" cy="9525"/>
            </a:xfrm>
            <a:custGeom>
              <a:avLst/>
              <a:gdLst>
                <a:gd name="T0" fmla="*/ 0 w 19050"/>
                <a:gd name="T1" fmla="*/ 27584400 h 9525"/>
                <a:gd name="T2" fmla="*/ 3143 w 19050"/>
                <a:gd name="T3" fmla="*/ 88372950 h 9525"/>
                <a:gd name="T4" fmla="*/ 20574 w 19050"/>
                <a:gd name="T5" fmla="*/ 13068300 h 9525"/>
                <a:gd name="T6" fmla="*/ 9525 w 19050"/>
                <a:gd name="T7" fmla="*/ 13068300 h 9525"/>
                <a:gd name="T8" fmla="*/ 11049 w 19050"/>
                <a:gd name="T9" fmla="*/ 43005375 h 9525"/>
                <a:gd name="T10" fmla="*/ 0 w 19050"/>
                <a:gd name="T11" fmla="*/ 2758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0" y="2896"/>
                  </a:moveTo>
                  <a:cubicBezTo>
                    <a:pt x="2762" y="3277"/>
                    <a:pt x="3620" y="5563"/>
                    <a:pt x="3143" y="9278"/>
                  </a:cubicBezTo>
                  <a:cubicBezTo>
                    <a:pt x="11335" y="8992"/>
                    <a:pt x="16955" y="6230"/>
                    <a:pt x="20574" y="1372"/>
                  </a:cubicBezTo>
                  <a:cubicBezTo>
                    <a:pt x="16764" y="324"/>
                    <a:pt x="13049" y="-1104"/>
                    <a:pt x="9525" y="1372"/>
                  </a:cubicBezTo>
                  <a:cubicBezTo>
                    <a:pt x="11240" y="1753"/>
                    <a:pt x="13335" y="4039"/>
                    <a:pt x="11049" y="4515"/>
                  </a:cubicBezTo>
                  <a:cubicBezTo>
                    <a:pt x="8096" y="4039"/>
                    <a:pt x="3239" y="-2247"/>
                    <a:pt x="0" y="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1" name="Freeform: Shape 1381">
              <a:extLst>
                <a:ext uri="{FF2B5EF4-FFF2-40B4-BE49-F238E27FC236}">
                  <a16:creationId xmlns:a16="http://schemas.microsoft.com/office/drawing/2014/main" id="{77185BDF-BAEE-4932-90EF-AFD3C2AB7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972" y="4170795"/>
              <a:ext cx="9525" cy="9525"/>
            </a:xfrm>
            <a:custGeom>
              <a:avLst/>
              <a:gdLst>
                <a:gd name="T0" fmla="*/ 910 w 9525"/>
                <a:gd name="T1" fmla="*/ 9823 h 9525"/>
                <a:gd name="T2" fmla="*/ 10435 w 9525"/>
                <a:gd name="T3" fmla="*/ 1917 h 9525"/>
                <a:gd name="T4" fmla="*/ 2529 w 9525"/>
                <a:gd name="T5" fmla="*/ 298 h 9525"/>
                <a:gd name="T6" fmla="*/ 910 w 9525"/>
                <a:gd name="T7" fmla="*/ 98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0" y="9823"/>
                  </a:moveTo>
                  <a:cubicBezTo>
                    <a:pt x="2243" y="5346"/>
                    <a:pt x="7196" y="4393"/>
                    <a:pt x="10435" y="1917"/>
                  </a:cubicBezTo>
                  <a:cubicBezTo>
                    <a:pt x="6625" y="2583"/>
                    <a:pt x="7006" y="-1036"/>
                    <a:pt x="2529" y="298"/>
                  </a:cubicBezTo>
                  <a:cubicBezTo>
                    <a:pt x="3196" y="3917"/>
                    <a:pt x="-2043" y="6489"/>
                    <a:pt x="910" y="98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2" name="Freeform: Shape 1382">
              <a:extLst>
                <a:ext uri="{FF2B5EF4-FFF2-40B4-BE49-F238E27FC236}">
                  <a16:creationId xmlns:a16="http://schemas.microsoft.com/office/drawing/2014/main" id="{971C2AC2-DDC7-47D4-9768-E7F4A8C05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693986"/>
              <a:ext cx="9525" cy="9525"/>
            </a:xfrm>
            <a:custGeom>
              <a:avLst/>
              <a:gdLst>
                <a:gd name="T0" fmla="*/ 12668 w 9525"/>
                <a:gd name="T1" fmla="*/ 45367575 h 9525"/>
                <a:gd name="T2" fmla="*/ 12668 w 9525"/>
                <a:gd name="T3" fmla="*/ 0 h 9525"/>
                <a:gd name="T4" fmla="*/ 0 w 9525"/>
                <a:gd name="T5" fmla="*/ 45367575 h 9525"/>
                <a:gd name="T6" fmla="*/ 12668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668" y="4763"/>
                  </a:moveTo>
                  <a:cubicBezTo>
                    <a:pt x="12668" y="3143"/>
                    <a:pt x="12668" y="1619"/>
                    <a:pt x="12668" y="0"/>
                  </a:cubicBezTo>
                  <a:cubicBezTo>
                    <a:pt x="7334" y="4000"/>
                    <a:pt x="2477" y="-857"/>
                    <a:pt x="0" y="4763"/>
                  </a:cubicBezTo>
                  <a:cubicBezTo>
                    <a:pt x="2572" y="9239"/>
                    <a:pt x="7144" y="2572"/>
                    <a:pt x="12668" y="47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3" name="Freeform: Shape 1383">
              <a:extLst>
                <a:ext uri="{FF2B5EF4-FFF2-40B4-BE49-F238E27FC236}">
                  <a16:creationId xmlns:a16="http://schemas.microsoft.com/office/drawing/2014/main" id="{6984D422-7A33-488D-B113-ECD84928E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882" y="389210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607885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667" y="3048"/>
                    <a:pt x="571" y="6858"/>
                    <a:pt x="4763" y="6382"/>
                  </a:cubicBezTo>
                  <a:cubicBezTo>
                    <a:pt x="7620" y="3715"/>
                    <a:pt x="4286" y="191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4" name="Freeform: Shape 1384">
              <a:extLst>
                <a:ext uri="{FF2B5EF4-FFF2-40B4-BE49-F238E27FC236}">
                  <a16:creationId xmlns:a16="http://schemas.microsoft.com/office/drawing/2014/main" id="{101993A4-4FA2-4230-BBE9-E30D9C9D0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263" y="4722686"/>
              <a:ext cx="9525" cy="9525"/>
            </a:xfrm>
            <a:custGeom>
              <a:avLst/>
              <a:gdLst>
                <a:gd name="T0" fmla="*/ 0 w 9525"/>
                <a:gd name="T1" fmla="*/ 75304650 h 9525"/>
                <a:gd name="T2" fmla="*/ 75304650 w 9525"/>
                <a:gd name="T3" fmla="*/ 59883675 h 9525"/>
                <a:gd name="T4" fmla="*/ 59874150 w 9525"/>
                <a:gd name="T5" fmla="*/ 0 h 9525"/>
                <a:gd name="T6" fmla="*/ 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906"/>
                  </a:moveTo>
                  <a:cubicBezTo>
                    <a:pt x="3715" y="8382"/>
                    <a:pt x="6096" y="7620"/>
                    <a:pt x="7906" y="6287"/>
                  </a:cubicBezTo>
                  <a:cubicBezTo>
                    <a:pt x="8001" y="3524"/>
                    <a:pt x="7620" y="1333"/>
                    <a:pt x="6286" y="0"/>
                  </a:cubicBezTo>
                  <a:cubicBezTo>
                    <a:pt x="2286" y="667"/>
                    <a:pt x="1810" y="4953"/>
                    <a:pt x="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5" name="Freeform: Shape 1385">
              <a:extLst>
                <a:ext uri="{FF2B5EF4-FFF2-40B4-BE49-F238E27FC236}">
                  <a16:creationId xmlns:a16="http://schemas.microsoft.com/office/drawing/2014/main" id="{08F11819-892D-4D76-8B64-8C277F952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327" y="3725704"/>
              <a:ext cx="9525" cy="9525"/>
            </a:xfrm>
            <a:custGeom>
              <a:avLst/>
              <a:gdLst>
                <a:gd name="T0" fmla="*/ 25698450 w 9525"/>
                <a:gd name="T1" fmla="*/ 14288 h 9525"/>
                <a:gd name="T2" fmla="*/ 10277475 w 9525"/>
                <a:gd name="T3" fmla="*/ 0 h 9525"/>
                <a:gd name="T4" fmla="*/ 25698450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98" y="14288"/>
                  </a:moveTo>
                  <a:cubicBezTo>
                    <a:pt x="3651" y="8477"/>
                    <a:pt x="4603" y="4382"/>
                    <a:pt x="1079" y="0"/>
                  </a:cubicBezTo>
                  <a:cubicBezTo>
                    <a:pt x="888" y="6858"/>
                    <a:pt x="-2064" y="11525"/>
                    <a:pt x="2698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6" name="Freeform: Shape 1386">
              <a:extLst>
                <a:ext uri="{FF2B5EF4-FFF2-40B4-BE49-F238E27FC236}">
                  <a16:creationId xmlns:a16="http://schemas.microsoft.com/office/drawing/2014/main" id="{E9DBFAC5-56E0-4E60-859C-3961B65DC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976" y="3605135"/>
              <a:ext cx="9525" cy="9525"/>
            </a:xfrm>
            <a:custGeom>
              <a:avLst/>
              <a:gdLst>
                <a:gd name="T0" fmla="*/ 0 w 9525"/>
                <a:gd name="T1" fmla="*/ 30670500 h 9525"/>
                <a:gd name="T2" fmla="*/ 9525 w 9525"/>
                <a:gd name="T3" fmla="*/ 733425 h 9525"/>
                <a:gd name="T4" fmla="*/ 0 w 9525"/>
                <a:gd name="T5" fmla="*/ 3067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220"/>
                  </a:moveTo>
                  <a:cubicBezTo>
                    <a:pt x="3239" y="2268"/>
                    <a:pt x="11049" y="5792"/>
                    <a:pt x="9525" y="77"/>
                  </a:cubicBezTo>
                  <a:cubicBezTo>
                    <a:pt x="5239" y="77"/>
                    <a:pt x="190" y="-780"/>
                    <a:pt x="0" y="322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7" name="Freeform: Shape 1387">
              <a:extLst>
                <a:ext uri="{FF2B5EF4-FFF2-40B4-BE49-F238E27FC236}">
                  <a16:creationId xmlns:a16="http://schemas.microsoft.com/office/drawing/2014/main" id="{0C1C9619-0F67-4B3E-89F0-473FAFCD8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310" y="3679579"/>
              <a:ext cx="9525" cy="9525"/>
            </a:xfrm>
            <a:custGeom>
              <a:avLst/>
              <a:gdLst>
                <a:gd name="T0" fmla="*/ 43548300 w 9525"/>
                <a:gd name="T1" fmla="*/ 61922025 h 9525"/>
                <a:gd name="T2" fmla="*/ 43548300 w 9525"/>
                <a:gd name="T3" fmla="*/ 1133475 h 9525"/>
                <a:gd name="T4" fmla="*/ 43548300 w 9525"/>
                <a:gd name="T5" fmla="*/ 6192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501"/>
                  </a:moveTo>
                  <a:cubicBezTo>
                    <a:pt x="4572" y="4405"/>
                    <a:pt x="4572" y="2214"/>
                    <a:pt x="4572" y="119"/>
                  </a:cubicBezTo>
                  <a:cubicBezTo>
                    <a:pt x="-1524" y="-1119"/>
                    <a:pt x="-1524" y="7739"/>
                    <a:pt x="4572" y="65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8" name="Freeform: Shape 1388">
              <a:extLst>
                <a:ext uri="{FF2B5EF4-FFF2-40B4-BE49-F238E27FC236}">
                  <a16:creationId xmlns:a16="http://schemas.microsoft.com/office/drawing/2014/main" id="{91F8BA44-0AB9-40F3-AFDA-DD1D08369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182" y="4071061"/>
              <a:ext cx="9525" cy="9525"/>
            </a:xfrm>
            <a:custGeom>
              <a:avLst/>
              <a:gdLst>
                <a:gd name="T0" fmla="*/ 63817500 w 9525"/>
                <a:gd name="T1" fmla="*/ 47358300 h 9525"/>
                <a:gd name="T2" fmla="*/ 3028950 w 9525"/>
                <a:gd name="T3" fmla="*/ 2000250 h 9525"/>
                <a:gd name="T4" fmla="*/ 63817500 w 9525"/>
                <a:gd name="T5" fmla="*/ 47358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00" y="4972"/>
                  </a:moveTo>
                  <a:cubicBezTo>
                    <a:pt x="3652" y="4306"/>
                    <a:pt x="5461" y="-1124"/>
                    <a:pt x="318" y="210"/>
                  </a:cubicBezTo>
                  <a:cubicBezTo>
                    <a:pt x="-1587" y="4972"/>
                    <a:pt x="5652" y="8401"/>
                    <a:pt x="6700" y="497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79" name="Freeform: Shape 1389">
              <a:extLst>
                <a:ext uri="{FF2B5EF4-FFF2-40B4-BE49-F238E27FC236}">
                  <a16:creationId xmlns:a16="http://schemas.microsoft.com/office/drawing/2014/main" id="{962F8E20-1E57-4A9A-8F2A-3137780E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357" y="3820858"/>
              <a:ext cx="9525" cy="9525"/>
            </a:xfrm>
            <a:custGeom>
              <a:avLst/>
              <a:gdLst>
                <a:gd name="T0" fmla="*/ 0 w 9525"/>
                <a:gd name="T1" fmla="*/ 29937075 h 9525"/>
                <a:gd name="T2" fmla="*/ 60788550 w 9525"/>
                <a:gd name="T3" fmla="*/ 59883675 h 9525"/>
                <a:gd name="T4" fmla="*/ 0 w 9525"/>
                <a:gd name="T5" fmla="*/ 0 h 9525"/>
                <a:gd name="T6" fmla="*/ 0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43"/>
                  </a:moveTo>
                  <a:cubicBezTo>
                    <a:pt x="286" y="6096"/>
                    <a:pt x="5334" y="4096"/>
                    <a:pt x="6382" y="6287"/>
                  </a:cubicBezTo>
                  <a:cubicBezTo>
                    <a:pt x="6191" y="2286"/>
                    <a:pt x="4096" y="191"/>
                    <a:pt x="0" y="0"/>
                  </a:cubicBezTo>
                  <a:cubicBezTo>
                    <a:pt x="0" y="953"/>
                    <a:pt x="0" y="2096"/>
                    <a:pt x="0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0" name="Freeform: Shape 1390">
              <a:extLst>
                <a:ext uri="{FF2B5EF4-FFF2-40B4-BE49-F238E27FC236}">
                  <a16:creationId xmlns:a16="http://schemas.microsoft.com/office/drawing/2014/main" id="{F3D588B6-673F-4FB6-8ACA-79CB43F03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04" y="4088566"/>
              <a:ext cx="9525" cy="9525"/>
            </a:xfrm>
            <a:custGeom>
              <a:avLst/>
              <a:gdLst>
                <a:gd name="T0" fmla="*/ 31584900 w 9525"/>
                <a:gd name="T1" fmla="*/ 76590525 h 9525"/>
                <a:gd name="T2" fmla="*/ 47005875 w 9525"/>
                <a:gd name="T3" fmla="*/ 1285875 h 9525"/>
                <a:gd name="T4" fmla="*/ 31584900 w 9525"/>
                <a:gd name="T5" fmla="*/ 76590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16" y="8041"/>
                  </a:moveTo>
                  <a:cubicBezTo>
                    <a:pt x="6745" y="8327"/>
                    <a:pt x="4078" y="2421"/>
                    <a:pt x="4935" y="135"/>
                  </a:cubicBezTo>
                  <a:cubicBezTo>
                    <a:pt x="744" y="-1293"/>
                    <a:pt x="-2876" y="9089"/>
                    <a:pt x="3316" y="804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1" name="Freeform: Shape 1391">
              <a:extLst>
                <a:ext uri="{FF2B5EF4-FFF2-40B4-BE49-F238E27FC236}">
                  <a16:creationId xmlns:a16="http://schemas.microsoft.com/office/drawing/2014/main" id="{48CE9B8D-AC0D-43EB-9FB0-479F00EA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873" y="4349886"/>
              <a:ext cx="9525" cy="9525"/>
            </a:xfrm>
            <a:custGeom>
              <a:avLst/>
              <a:gdLst>
                <a:gd name="T0" fmla="*/ 981075 w 9525"/>
                <a:gd name="T1" fmla="*/ 63426975 h 9525"/>
                <a:gd name="T2" fmla="*/ 46339125 w 9525"/>
                <a:gd name="T3" fmla="*/ 63426975 h 9525"/>
                <a:gd name="T4" fmla="*/ 30918150 w 9525"/>
                <a:gd name="T5" fmla="*/ 2638425 h 9525"/>
                <a:gd name="T6" fmla="*/ 981075 w 9525"/>
                <a:gd name="T7" fmla="*/ 63426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3" y="6659"/>
                  </a:moveTo>
                  <a:cubicBezTo>
                    <a:pt x="1627" y="6659"/>
                    <a:pt x="3246" y="6659"/>
                    <a:pt x="4865" y="6659"/>
                  </a:cubicBezTo>
                  <a:cubicBezTo>
                    <a:pt x="4960" y="3896"/>
                    <a:pt x="4484" y="1705"/>
                    <a:pt x="3246" y="277"/>
                  </a:cubicBezTo>
                  <a:cubicBezTo>
                    <a:pt x="-1517" y="-1247"/>
                    <a:pt x="484" y="3896"/>
                    <a:pt x="103" y="66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2" name="Freeform: Shape 1392">
              <a:extLst>
                <a:ext uri="{FF2B5EF4-FFF2-40B4-BE49-F238E27FC236}">
                  <a16:creationId xmlns:a16="http://schemas.microsoft.com/office/drawing/2014/main" id="{BCC9A25B-0882-466F-BEE0-DAD43F245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5" y="3891715"/>
              <a:ext cx="9525" cy="9525"/>
            </a:xfrm>
            <a:custGeom>
              <a:avLst/>
              <a:gdLst>
                <a:gd name="T0" fmla="*/ 0 w 9525"/>
                <a:gd name="T1" fmla="*/ 19145250 h 9525"/>
                <a:gd name="T2" fmla="*/ 9525 w 9525"/>
                <a:gd name="T3" fmla="*/ 3724275 h 9525"/>
                <a:gd name="T4" fmla="*/ 0 w 9525"/>
                <a:gd name="T5" fmla="*/ 1914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10"/>
                  </a:moveTo>
                  <a:cubicBezTo>
                    <a:pt x="3429" y="4486"/>
                    <a:pt x="14669" y="6201"/>
                    <a:pt x="9525" y="391"/>
                  </a:cubicBezTo>
                  <a:cubicBezTo>
                    <a:pt x="8953" y="5344"/>
                    <a:pt x="1524" y="-3800"/>
                    <a:pt x="0" y="20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3" name="Freeform: Shape 1393">
              <a:extLst>
                <a:ext uri="{FF2B5EF4-FFF2-40B4-BE49-F238E27FC236}">
                  <a16:creationId xmlns:a16="http://schemas.microsoft.com/office/drawing/2014/main" id="{AA1A7D84-E5DB-4B7C-B471-AD0D1407F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061" y="4150307"/>
              <a:ext cx="9525" cy="9525"/>
            </a:xfrm>
            <a:custGeom>
              <a:avLst/>
              <a:gdLst>
                <a:gd name="T0" fmla="*/ 1447800 w 9525"/>
                <a:gd name="T1" fmla="*/ 61902975 h 9525"/>
                <a:gd name="T2" fmla="*/ 61331475 w 9525"/>
                <a:gd name="T3" fmla="*/ 1114425 h 9525"/>
                <a:gd name="T4" fmla="*/ 1447800 w 9525"/>
                <a:gd name="T5" fmla="*/ 6190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" y="6499"/>
                  </a:moveTo>
                  <a:cubicBezTo>
                    <a:pt x="5105" y="7261"/>
                    <a:pt x="7201" y="5165"/>
                    <a:pt x="6439" y="117"/>
                  </a:cubicBezTo>
                  <a:cubicBezTo>
                    <a:pt x="1486" y="-550"/>
                    <a:pt x="-610" y="1641"/>
                    <a:pt x="152" y="64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4" name="Freeform: Shape 1394">
              <a:extLst>
                <a:ext uri="{FF2B5EF4-FFF2-40B4-BE49-F238E27FC236}">
                  <a16:creationId xmlns:a16="http://schemas.microsoft.com/office/drawing/2014/main" id="{298DEDB1-4375-4BA3-A6E7-C7B37508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475" y="4278916"/>
              <a:ext cx="9525" cy="9525"/>
            </a:xfrm>
            <a:custGeom>
              <a:avLst/>
              <a:gdLst>
                <a:gd name="T0" fmla="*/ 13025 w 9525"/>
                <a:gd name="T1" fmla="*/ 0 h 9525"/>
                <a:gd name="T2" fmla="*/ 357 w 9525"/>
                <a:gd name="T3" fmla="*/ 15420975 h 9525"/>
                <a:gd name="T4" fmla="*/ 3500 w 9525"/>
                <a:gd name="T5" fmla="*/ 76209525 h 9525"/>
                <a:gd name="T6" fmla="*/ 13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025" y="0"/>
                  </a:moveTo>
                  <a:cubicBezTo>
                    <a:pt x="9215" y="952"/>
                    <a:pt x="5882" y="2286"/>
                    <a:pt x="357" y="1619"/>
                  </a:cubicBezTo>
                  <a:cubicBezTo>
                    <a:pt x="-1643" y="6763"/>
                    <a:pt x="5501" y="2857"/>
                    <a:pt x="3500" y="8001"/>
                  </a:cubicBezTo>
                  <a:cubicBezTo>
                    <a:pt x="6929" y="5524"/>
                    <a:pt x="11311" y="4000"/>
                    <a:pt x="1302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5" name="Freeform: Shape 1395">
              <a:extLst>
                <a:ext uri="{FF2B5EF4-FFF2-40B4-BE49-F238E27FC236}">
                  <a16:creationId xmlns:a16="http://schemas.microsoft.com/office/drawing/2014/main" id="{97511DD9-0752-4E1C-B5BE-049CFB82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38779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5420975 w 9525"/>
                <a:gd name="T3" fmla="*/ 9525 h 9525"/>
                <a:gd name="T4" fmla="*/ 60788550 w 9525"/>
                <a:gd name="T5" fmla="*/ 9525 h 9525"/>
                <a:gd name="T6" fmla="*/ 60788550 w 9525"/>
                <a:gd name="T7" fmla="*/ 161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3715"/>
                    <a:pt x="2762" y="4667"/>
                    <a:pt x="1619" y="9525"/>
                  </a:cubicBezTo>
                  <a:cubicBezTo>
                    <a:pt x="3239" y="9525"/>
                    <a:pt x="4763" y="9525"/>
                    <a:pt x="6382" y="9525"/>
                  </a:cubicBezTo>
                  <a:cubicBezTo>
                    <a:pt x="5239" y="4667"/>
                    <a:pt x="5239" y="6477"/>
                    <a:pt x="6382" y="1619"/>
                  </a:cubicBezTo>
                  <a:cubicBezTo>
                    <a:pt x="3620" y="1714"/>
                    <a:pt x="1429" y="1238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6" name="Freeform: Shape 1396">
              <a:extLst>
                <a:ext uri="{FF2B5EF4-FFF2-40B4-BE49-F238E27FC236}">
                  <a16:creationId xmlns:a16="http://schemas.microsoft.com/office/drawing/2014/main" id="{FD6070B5-C78B-4D91-9D97-529ED186A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776" y="3901726"/>
              <a:ext cx="9525" cy="9525"/>
            </a:xfrm>
            <a:custGeom>
              <a:avLst/>
              <a:gdLst>
                <a:gd name="T0" fmla="*/ 13057 w 9525"/>
                <a:gd name="T1" fmla="*/ 1524 h 9525"/>
                <a:gd name="T2" fmla="*/ 8294 w 9525"/>
                <a:gd name="T3" fmla="*/ 0 h 9525"/>
                <a:gd name="T4" fmla="*/ 388 w 9525"/>
                <a:gd name="T5" fmla="*/ 7906 h 9525"/>
                <a:gd name="T6" fmla="*/ 9913 w 9525"/>
                <a:gd name="T7" fmla="*/ 11049 h 9525"/>
                <a:gd name="T8" fmla="*/ 13057 w 9525"/>
                <a:gd name="T9" fmla="*/ 152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057" y="1524"/>
                  </a:moveTo>
                  <a:cubicBezTo>
                    <a:pt x="10866" y="1619"/>
                    <a:pt x="9532" y="762"/>
                    <a:pt x="8294" y="0"/>
                  </a:cubicBezTo>
                  <a:cubicBezTo>
                    <a:pt x="10580" y="6667"/>
                    <a:pt x="-2374" y="6096"/>
                    <a:pt x="388" y="7906"/>
                  </a:cubicBezTo>
                  <a:cubicBezTo>
                    <a:pt x="5437" y="7144"/>
                    <a:pt x="6580" y="10096"/>
                    <a:pt x="9913" y="11049"/>
                  </a:cubicBezTo>
                  <a:cubicBezTo>
                    <a:pt x="7627" y="4572"/>
                    <a:pt x="13342" y="6001"/>
                    <a:pt x="13057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7" name="Freeform: Shape 1397">
              <a:extLst>
                <a:ext uri="{FF2B5EF4-FFF2-40B4-BE49-F238E27FC236}">
                  <a16:creationId xmlns:a16="http://schemas.microsoft.com/office/drawing/2014/main" id="{6317D9F9-58E7-44E6-A74C-1F1616D6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832" y="4102807"/>
              <a:ext cx="9525" cy="9525"/>
            </a:xfrm>
            <a:custGeom>
              <a:avLst/>
              <a:gdLst>
                <a:gd name="T0" fmla="*/ 0 w 9525"/>
                <a:gd name="T1" fmla="*/ 31670625 h 9525"/>
                <a:gd name="T2" fmla="*/ 75304650 w 9525"/>
                <a:gd name="T3" fmla="*/ 77038200 h 9525"/>
                <a:gd name="T4" fmla="*/ 75304650 w 9525"/>
                <a:gd name="T5" fmla="*/ 1733550 h 9525"/>
                <a:gd name="T6" fmla="*/ 0 w 9525"/>
                <a:gd name="T7" fmla="*/ 31670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325"/>
                  </a:moveTo>
                  <a:cubicBezTo>
                    <a:pt x="667" y="7326"/>
                    <a:pt x="5429" y="10564"/>
                    <a:pt x="7906" y="8088"/>
                  </a:cubicBezTo>
                  <a:cubicBezTo>
                    <a:pt x="7715" y="4183"/>
                    <a:pt x="4953" y="3230"/>
                    <a:pt x="7906" y="182"/>
                  </a:cubicBezTo>
                  <a:cubicBezTo>
                    <a:pt x="3048" y="-1056"/>
                    <a:pt x="4953" y="4468"/>
                    <a:pt x="0" y="332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8" name="Freeform: Shape 1398">
              <a:extLst>
                <a:ext uri="{FF2B5EF4-FFF2-40B4-BE49-F238E27FC236}">
                  <a16:creationId xmlns:a16="http://schemas.microsoft.com/office/drawing/2014/main" id="{8777E4E9-C658-48DC-A8DA-233D7882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18" y="4123245"/>
              <a:ext cx="9525" cy="9525"/>
            </a:xfrm>
            <a:custGeom>
              <a:avLst/>
              <a:gdLst>
                <a:gd name="T0" fmla="*/ 35385375 w 9525"/>
                <a:gd name="T1" fmla="*/ 78333600 h 9525"/>
                <a:gd name="T2" fmla="*/ 35385375 w 9525"/>
                <a:gd name="T3" fmla="*/ 3028950 h 9525"/>
                <a:gd name="T4" fmla="*/ 35385375 w 9525"/>
                <a:gd name="T5" fmla="*/ 78333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715" y="8224"/>
                  </a:moveTo>
                  <a:cubicBezTo>
                    <a:pt x="3715" y="5557"/>
                    <a:pt x="3715" y="2890"/>
                    <a:pt x="3715" y="318"/>
                  </a:cubicBezTo>
                  <a:cubicBezTo>
                    <a:pt x="-1238" y="-2158"/>
                    <a:pt x="-1238" y="10701"/>
                    <a:pt x="3715" y="82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89" name="Freeform: Shape 1399">
              <a:extLst>
                <a:ext uri="{FF2B5EF4-FFF2-40B4-BE49-F238E27FC236}">
                  <a16:creationId xmlns:a16="http://schemas.microsoft.com/office/drawing/2014/main" id="{3FB08D97-141D-4324-B684-2B7077741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787" y="4136231"/>
              <a:ext cx="9525" cy="9525"/>
            </a:xfrm>
            <a:custGeom>
              <a:avLst/>
              <a:gdLst>
                <a:gd name="T0" fmla="*/ 48063150 w 9525"/>
                <a:gd name="T1" fmla="*/ 9526 h 9525"/>
                <a:gd name="T2" fmla="*/ 32642175 w 9525"/>
                <a:gd name="T3" fmla="*/ 1 h 9525"/>
                <a:gd name="T4" fmla="*/ 48063150 w 9525"/>
                <a:gd name="T5" fmla="*/ 952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46" y="9526"/>
                  </a:moveTo>
                  <a:cubicBezTo>
                    <a:pt x="2665" y="4763"/>
                    <a:pt x="5618" y="3334"/>
                    <a:pt x="3427" y="1"/>
                  </a:cubicBezTo>
                  <a:cubicBezTo>
                    <a:pt x="-3526" y="-95"/>
                    <a:pt x="1712" y="9907"/>
                    <a:pt x="5046" y="952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0" name="Freeform: Shape 1400">
              <a:extLst>
                <a:ext uri="{FF2B5EF4-FFF2-40B4-BE49-F238E27FC236}">
                  <a16:creationId xmlns:a16="http://schemas.microsoft.com/office/drawing/2014/main" id="{19ED8EF7-2585-4342-8798-E8556F965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086875"/>
              <a:ext cx="19050" cy="9525"/>
            </a:xfrm>
            <a:custGeom>
              <a:avLst/>
              <a:gdLst>
                <a:gd name="T0" fmla="*/ 0 w 19050"/>
                <a:gd name="T1" fmla="*/ 3351 h 9525"/>
                <a:gd name="T2" fmla="*/ 19050 w 19050"/>
                <a:gd name="T3" fmla="*/ 14495 h 9525"/>
                <a:gd name="T4" fmla="*/ 20669 w 19050"/>
                <a:gd name="T5" fmla="*/ 5065 h 9525"/>
                <a:gd name="T6" fmla="*/ 0 w 19050"/>
                <a:gd name="T7" fmla="*/ 33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0" y="3351"/>
                  </a:moveTo>
                  <a:cubicBezTo>
                    <a:pt x="9430" y="4018"/>
                    <a:pt x="11811" y="11637"/>
                    <a:pt x="19050" y="14495"/>
                  </a:cubicBezTo>
                  <a:cubicBezTo>
                    <a:pt x="20860" y="12590"/>
                    <a:pt x="20860" y="8875"/>
                    <a:pt x="20669" y="5065"/>
                  </a:cubicBezTo>
                  <a:cubicBezTo>
                    <a:pt x="10859" y="5637"/>
                    <a:pt x="5620" y="-5317"/>
                    <a:pt x="0" y="33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1" name="Freeform: Shape 1401">
              <a:extLst>
                <a:ext uri="{FF2B5EF4-FFF2-40B4-BE49-F238E27FC236}">
                  <a16:creationId xmlns:a16="http://schemas.microsoft.com/office/drawing/2014/main" id="{772766CD-E17F-4EF1-9564-856DC6375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1" y="4229767"/>
              <a:ext cx="9525" cy="19050"/>
            </a:xfrm>
            <a:custGeom>
              <a:avLst/>
              <a:gdLst>
                <a:gd name="T0" fmla="*/ 4766 w 9525"/>
                <a:gd name="T1" fmla="*/ 0 h 19050"/>
                <a:gd name="T2" fmla="*/ 4 w 9525"/>
                <a:gd name="T3" fmla="*/ 20574 h 19050"/>
                <a:gd name="T4" fmla="*/ 11148 w 9525"/>
                <a:gd name="T5" fmla="*/ 17431 h 19050"/>
                <a:gd name="T6" fmla="*/ 4766 w 9525"/>
                <a:gd name="T7" fmla="*/ 0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6" y="0"/>
                  </a:moveTo>
                  <a:cubicBezTo>
                    <a:pt x="6862" y="11049"/>
                    <a:pt x="-187" y="11239"/>
                    <a:pt x="4" y="20574"/>
                  </a:cubicBezTo>
                  <a:cubicBezTo>
                    <a:pt x="3719" y="16573"/>
                    <a:pt x="8100" y="19336"/>
                    <a:pt x="11148" y="17431"/>
                  </a:cubicBezTo>
                  <a:cubicBezTo>
                    <a:pt x="6195" y="8572"/>
                    <a:pt x="18292" y="4667"/>
                    <a:pt x="4766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2" name="Freeform: Shape 1402">
              <a:extLst>
                <a:ext uri="{FF2B5EF4-FFF2-40B4-BE49-F238E27FC236}">
                  <a16:creationId xmlns:a16="http://schemas.microsoft.com/office/drawing/2014/main" id="{39AEAB76-5266-4AF4-9B26-BA18B880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3" y="4251960"/>
              <a:ext cx="9525" cy="9525"/>
            </a:xfrm>
            <a:custGeom>
              <a:avLst/>
              <a:gdLst>
                <a:gd name="T0" fmla="*/ 3144 w 9525"/>
                <a:gd name="T1" fmla="*/ 29937075 h 9525"/>
                <a:gd name="T2" fmla="*/ 1 w 9525"/>
                <a:gd name="T3" fmla="*/ 0 h 9525"/>
                <a:gd name="T4" fmla="*/ 15812 w 9525"/>
                <a:gd name="T5" fmla="*/ 29937075 h 9525"/>
                <a:gd name="T6" fmla="*/ 3144 w 9525"/>
                <a:gd name="T7" fmla="*/ 2993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44" y="3143"/>
                  </a:moveTo>
                  <a:cubicBezTo>
                    <a:pt x="2763" y="1333"/>
                    <a:pt x="1429" y="667"/>
                    <a:pt x="1" y="0"/>
                  </a:cubicBezTo>
                  <a:cubicBezTo>
                    <a:pt x="-95" y="8954"/>
                    <a:pt x="13050" y="2953"/>
                    <a:pt x="15812" y="3143"/>
                  </a:cubicBezTo>
                  <a:cubicBezTo>
                    <a:pt x="10954" y="-952"/>
                    <a:pt x="8478" y="762"/>
                    <a:pt x="3144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3" name="Freeform: Shape 1403">
              <a:extLst>
                <a:ext uri="{FF2B5EF4-FFF2-40B4-BE49-F238E27FC236}">
                  <a16:creationId xmlns:a16="http://schemas.microsoft.com/office/drawing/2014/main" id="{97F22621-2C12-4322-83AA-6085E3D35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69834"/>
              <a:ext cx="9525" cy="9525"/>
            </a:xfrm>
            <a:custGeom>
              <a:avLst/>
              <a:gdLst>
                <a:gd name="T0" fmla="*/ 0 w 9525"/>
                <a:gd name="T1" fmla="*/ 17868900 h 9525"/>
                <a:gd name="T2" fmla="*/ 12668 w 9525"/>
                <a:gd name="T3" fmla="*/ 63226950 h 9525"/>
                <a:gd name="T4" fmla="*/ 0 w 9525"/>
                <a:gd name="T5" fmla="*/ 17868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876"/>
                  </a:moveTo>
                  <a:cubicBezTo>
                    <a:pt x="6001" y="1590"/>
                    <a:pt x="7620" y="5876"/>
                    <a:pt x="12668" y="6638"/>
                  </a:cubicBezTo>
                  <a:cubicBezTo>
                    <a:pt x="12954" y="1495"/>
                    <a:pt x="3905" y="-2506"/>
                    <a:pt x="0" y="187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4" name="Freeform: Shape 1404">
              <a:extLst>
                <a:ext uri="{FF2B5EF4-FFF2-40B4-BE49-F238E27FC236}">
                  <a16:creationId xmlns:a16="http://schemas.microsoft.com/office/drawing/2014/main" id="{CEAB689A-1C92-4B20-AAD1-4D7BC29D1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099" y="3789138"/>
              <a:ext cx="9525" cy="19050"/>
            </a:xfrm>
            <a:custGeom>
              <a:avLst/>
              <a:gdLst>
                <a:gd name="T0" fmla="*/ 11352 w 9525"/>
                <a:gd name="T1" fmla="*/ 11051 h 19050"/>
                <a:gd name="T2" fmla="*/ 8209 w 9525"/>
                <a:gd name="T3" fmla="*/ 3145 h 19050"/>
                <a:gd name="T4" fmla="*/ 3446 w 9525"/>
                <a:gd name="T5" fmla="*/ 12670 h 19050"/>
                <a:gd name="T6" fmla="*/ 5066 w 9525"/>
                <a:gd name="T7" fmla="*/ 2 h 19050"/>
                <a:gd name="T8" fmla="*/ 303 w 9525"/>
                <a:gd name="T9" fmla="*/ 20576 h 19050"/>
                <a:gd name="T10" fmla="*/ 11352 w 9525"/>
                <a:gd name="T11" fmla="*/ 11051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11352" y="11051"/>
                  </a:moveTo>
                  <a:cubicBezTo>
                    <a:pt x="10400" y="8193"/>
                    <a:pt x="10495" y="4479"/>
                    <a:pt x="8209" y="3145"/>
                  </a:cubicBezTo>
                  <a:cubicBezTo>
                    <a:pt x="5923" y="5622"/>
                    <a:pt x="6018" y="10575"/>
                    <a:pt x="3446" y="12670"/>
                  </a:cubicBezTo>
                  <a:cubicBezTo>
                    <a:pt x="2303" y="6765"/>
                    <a:pt x="6113" y="5812"/>
                    <a:pt x="5066" y="2"/>
                  </a:cubicBezTo>
                  <a:cubicBezTo>
                    <a:pt x="-3602" y="-189"/>
                    <a:pt x="1827" y="13623"/>
                    <a:pt x="303" y="20576"/>
                  </a:cubicBezTo>
                  <a:cubicBezTo>
                    <a:pt x="5351" y="18861"/>
                    <a:pt x="4780" y="11432"/>
                    <a:pt x="11352" y="1105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5" name="Freeform: Shape 1405">
              <a:extLst>
                <a:ext uri="{FF2B5EF4-FFF2-40B4-BE49-F238E27FC236}">
                  <a16:creationId xmlns:a16="http://schemas.microsoft.com/office/drawing/2014/main" id="{E4EADE6E-0FD2-439C-8479-59489A29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896" y="4072795"/>
              <a:ext cx="9525" cy="9525"/>
            </a:xfrm>
            <a:custGeom>
              <a:avLst/>
              <a:gdLst>
                <a:gd name="T0" fmla="*/ 285750 w 9525"/>
                <a:gd name="T1" fmla="*/ 76209525 h 9525"/>
                <a:gd name="T2" fmla="*/ 75590400 w 9525"/>
                <a:gd name="T3" fmla="*/ 60788550 h 9525"/>
                <a:gd name="T4" fmla="*/ 45653325 w 9525"/>
                <a:gd name="T5" fmla="*/ 0 h 9525"/>
                <a:gd name="T6" fmla="*/ 285750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" y="8001"/>
                  </a:moveTo>
                  <a:cubicBezTo>
                    <a:pt x="3840" y="8668"/>
                    <a:pt x="3459" y="5144"/>
                    <a:pt x="7936" y="6382"/>
                  </a:cubicBezTo>
                  <a:cubicBezTo>
                    <a:pt x="8412" y="2762"/>
                    <a:pt x="7555" y="381"/>
                    <a:pt x="4793" y="0"/>
                  </a:cubicBezTo>
                  <a:cubicBezTo>
                    <a:pt x="2983" y="2477"/>
                    <a:pt x="-351" y="3334"/>
                    <a:pt x="30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6" name="Freeform: Shape 1406">
              <a:extLst>
                <a:ext uri="{FF2B5EF4-FFF2-40B4-BE49-F238E27FC236}">
                  <a16:creationId xmlns:a16="http://schemas.microsoft.com/office/drawing/2014/main" id="{2F5559E8-E950-46B7-8833-33E5AAF99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263003"/>
              <a:ext cx="9525" cy="9525"/>
            </a:xfrm>
            <a:custGeom>
              <a:avLst/>
              <a:gdLst>
                <a:gd name="T0" fmla="*/ 0 w 9525"/>
                <a:gd name="T1" fmla="*/ 57150 h 9525"/>
                <a:gd name="T2" fmla="*/ 45367575 w 9525"/>
                <a:gd name="T3" fmla="*/ 75361800 h 9525"/>
                <a:gd name="T4" fmla="*/ 0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"/>
                  </a:moveTo>
                  <a:cubicBezTo>
                    <a:pt x="1524" y="2769"/>
                    <a:pt x="-95" y="8484"/>
                    <a:pt x="4763" y="7912"/>
                  </a:cubicBezTo>
                  <a:cubicBezTo>
                    <a:pt x="4572" y="3912"/>
                    <a:pt x="4477" y="-184"/>
                    <a:pt x="0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7" name="Freeform: Shape 1407">
              <a:extLst>
                <a:ext uri="{FF2B5EF4-FFF2-40B4-BE49-F238E27FC236}">
                  <a16:creationId xmlns:a16="http://schemas.microsoft.com/office/drawing/2014/main" id="{0933935C-0F1C-4ABB-A126-62D4B804D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069" y="4307276"/>
              <a:ext cx="9525" cy="9525"/>
            </a:xfrm>
            <a:custGeom>
              <a:avLst/>
              <a:gdLst>
                <a:gd name="T0" fmla="*/ 0 w 9525"/>
                <a:gd name="T1" fmla="*/ 1133475 h 9525"/>
                <a:gd name="T2" fmla="*/ 0 w 9525"/>
                <a:gd name="T3" fmla="*/ 61922025 h 9525"/>
                <a:gd name="T4" fmla="*/ 0 w 9525"/>
                <a:gd name="T5" fmla="*/ 1133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19"/>
                  </a:moveTo>
                  <a:cubicBezTo>
                    <a:pt x="0" y="2215"/>
                    <a:pt x="0" y="4405"/>
                    <a:pt x="0" y="6501"/>
                  </a:cubicBezTo>
                  <a:cubicBezTo>
                    <a:pt x="6191" y="7739"/>
                    <a:pt x="6191" y="-1119"/>
                    <a:pt x="0" y="11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8" name="Freeform: Shape 1408">
              <a:extLst>
                <a:ext uri="{FF2B5EF4-FFF2-40B4-BE49-F238E27FC236}">
                  <a16:creationId xmlns:a16="http://schemas.microsoft.com/office/drawing/2014/main" id="{47E275B8-927C-4AA0-9D18-34F9D8ACF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59" y="3275552"/>
              <a:ext cx="9525" cy="9525"/>
            </a:xfrm>
            <a:custGeom>
              <a:avLst/>
              <a:gdLst>
                <a:gd name="T0" fmla="*/ 9649 w 9525"/>
                <a:gd name="T1" fmla="*/ 75304650 h 9525"/>
                <a:gd name="T2" fmla="*/ 124 w 9525"/>
                <a:gd name="T3" fmla="*/ 0 h 9525"/>
                <a:gd name="T4" fmla="*/ 9649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49" y="7906"/>
                  </a:moveTo>
                  <a:cubicBezTo>
                    <a:pt x="5363" y="6382"/>
                    <a:pt x="3744" y="2191"/>
                    <a:pt x="124" y="0"/>
                  </a:cubicBezTo>
                  <a:cubicBezTo>
                    <a:pt x="-1114" y="6001"/>
                    <a:pt x="7268" y="10573"/>
                    <a:pt x="9649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799" name="Freeform: Shape 1409">
              <a:extLst>
                <a:ext uri="{FF2B5EF4-FFF2-40B4-BE49-F238E27FC236}">
                  <a16:creationId xmlns:a16="http://schemas.microsoft.com/office/drawing/2014/main" id="{F1FF1848-B650-4B15-83D4-F3F20A0D5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948" y="3713036"/>
              <a:ext cx="9525" cy="9525"/>
            </a:xfrm>
            <a:custGeom>
              <a:avLst/>
              <a:gdLst>
                <a:gd name="T0" fmla="*/ 28365450 w 9525"/>
                <a:gd name="T1" fmla="*/ 0 h 9525"/>
                <a:gd name="T2" fmla="*/ 12944475 w 9525"/>
                <a:gd name="T3" fmla="*/ 9525 h 9525"/>
                <a:gd name="T4" fmla="*/ 88249125 w 9525"/>
                <a:gd name="T5" fmla="*/ 8001 h 9525"/>
                <a:gd name="T6" fmla="*/ 88249125 w 9525"/>
                <a:gd name="T7" fmla="*/ 95 h 9525"/>
                <a:gd name="T8" fmla="*/ 283654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78" y="0"/>
                  </a:moveTo>
                  <a:cubicBezTo>
                    <a:pt x="2692" y="2572"/>
                    <a:pt x="-2356" y="8191"/>
                    <a:pt x="1359" y="9525"/>
                  </a:cubicBezTo>
                  <a:cubicBezTo>
                    <a:pt x="2788" y="6763"/>
                    <a:pt x="6883" y="5429"/>
                    <a:pt x="9265" y="8001"/>
                  </a:cubicBezTo>
                  <a:cubicBezTo>
                    <a:pt x="9074" y="4096"/>
                    <a:pt x="6312" y="3048"/>
                    <a:pt x="9265" y="95"/>
                  </a:cubicBezTo>
                  <a:cubicBezTo>
                    <a:pt x="7169" y="0"/>
                    <a:pt x="5074" y="0"/>
                    <a:pt x="297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0" name="Freeform: Shape 1410">
              <a:extLst>
                <a:ext uri="{FF2B5EF4-FFF2-40B4-BE49-F238E27FC236}">
                  <a16:creationId xmlns:a16="http://schemas.microsoft.com/office/drawing/2014/main" id="{8522D8B7-3108-4B45-AE16-30037C16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640" y="4040107"/>
              <a:ext cx="9525" cy="19050"/>
            </a:xfrm>
            <a:custGeom>
              <a:avLst/>
              <a:gdLst>
                <a:gd name="T0" fmla="*/ 12668 w 9525"/>
                <a:gd name="T1" fmla="*/ 1065 h 19050"/>
                <a:gd name="T2" fmla="*/ 0 w 9525"/>
                <a:gd name="T3" fmla="*/ 12114 h 19050"/>
                <a:gd name="T4" fmla="*/ 1619 w 9525"/>
                <a:gd name="T5" fmla="*/ 21639 h 19050"/>
                <a:gd name="T6" fmla="*/ 12764 w 9525"/>
                <a:gd name="T7" fmla="*/ 23258 h 19050"/>
                <a:gd name="T8" fmla="*/ 4858 w 9525"/>
                <a:gd name="T9" fmla="*/ 12209 h 19050"/>
                <a:gd name="T10" fmla="*/ 11239 w 9525"/>
                <a:gd name="T11" fmla="*/ 13828 h 19050"/>
                <a:gd name="T12" fmla="*/ 8001 w 9525"/>
                <a:gd name="T13" fmla="*/ 4303 h 19050"/>
                <a:gd name="T14" fmla="*/ 12668 w 9525"/>
                <a:gd name="T15" fmla="*/ 106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2668" y="1065"/>
                  </a:moveTo>
                  <a:cubicBezTo>
                    <a:pt x="5334" y="-3888"/>
                    <a:pt x="5143" y="9923"/>
                    <a:pt x="0" y="12114"/>
                  </a:cubicBezTo>
                  <a:cubicBezTo>
                    <a:pt x="4477" y="14876"/>
                    <a:pt x="1524" y="16210"/>
                    <a:pt x="1619" y="21639"/>
                  </a:cubicBezTo>
                  <a:cubicBezTo>
                    <a:pt x="7620" y="20877"/>
                    <a:pt x="9144" y="19448"/>
                    <a:pt x="12764" y="23258"/>
                  </a:cubicBezTo>
                  <a:cubicBezTo>
                    <a:pt x="14288" y="15352"/>
                    <a:pt x="4286" y="19162"/>
                    <a:pt x="4858" y="12209"/>
                  </a:cubicBezTo>
                  <a:cubicBezTo>
                    <a:pt x="7906" y="11828"/>
                    <a:pt x="8382" y="14019"/>
                    <a:pt x="11239" y="13828"/>
                  </a:cubicBezTo>
                  <a:cubicBezTo>
                    <a:pt x="13526" y="8590"/>
                    <a:pt x="12859" y="6589"/>
                    <a:pt x="8001" y="4303"/>
                  </a:cubicBezTo>
                  <a:cubicBezTo>
                    <a:pt x="10382" y="4018"/>
                    <a:pt x="13335" y="4398"/>
                    <a:pt x="12668" y="106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1" name="Freeform: Shape 1411">
              <a:extLst>
                <a:ext uri="{FF2B5EF4-FFF2-40B4-BE49-F238E27FC236}">
                  <a16:creationId xmlns:a16="http://schemas.microsoft.com/office/drawing/2014/main" id="{6027A060-F56B-4A34-B607-50968F2CB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29774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75304650 w 9525"/>
                <a:gd name="T3" fmla="*/ 0 h 9525"/>
                <a:gd name="T4" fmla="*/ 0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9334"/>
                    <a:pt x="7334" y="4381"/>
                    <a:pt x="7906" y="0"/>
                  </a:cubicBezTo>
                  <a:cubicBezTo>
                    <a:pt x="3524" y="381"/>
                    <a:pt x="3429" y="504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2" name="Freeform: Shape 1412">
              <a:extLst>
                <a:ext uri="{FF2B5EF4-FFF2-40B4-BE49-F238E27FC236}">
                  <a16:creationId xmlns:a16="http://schemas.microsoft.com/office/drawing/2014/main" id="{3E29307D-15BC-4DE4-B4B1-0741AE1F9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83" y="3727323"/>
              <a:ext cx="9525" cy="9525"/>
            </a:xfrm>
            <a:custGeom>
              <a:avLst/>
              <a:gdLst>
                <a:gd name="T0" fmla="*/ 75304650 w 9525"/>
                <a:gd name="T1" fmla="*/ 15811 h 9525"/>
                <a:gd name="T2" fmla="*/ 0 w 9525"/>
                <a:gd name="T3" fmla="*/ 0 h 9525"/>
                <a:gd name="T4" fmla="*/ 7530465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5811"/>
                  </a:moveTo>
                  <a:cubicBezTo>
                    <a:pt x="5905" y="9811"/>
                    <a:pt x="6382" y="1429"/>
                    <a:pt x="0" y="0"/>
                  </a:cubicBezTo>
                  <a:cubicBezTo>
                    <a:pt x="0" y="7906"/>
                    <a:pt x="2667" y="13049"/>
                    <a:pt x="7906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3" name="Freeform: Shape 1413">
              <a:extLst>
                <a:ext uri="{FF2B5EF4-FFF2-40B4-BE49-F238E27FC236}">
                  <a16:creationId xmlns:a16="http://schemas.microsoft.com/office/drawing/2014/main" id="{C70807F1-8711-4528-A8B8-C100EAA4E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164" y="4102989"/>
              <a:ext cx="9525" cy="19050"/>
            </a:xfrm>
            <a:custGeom>
              <a:avLst/>
              <a:gdLst>
                <a:gd name="T0" fmla="*/ 4763 w 9525"/>
                <a:gd name="T1" fmla="*/ 20574 h 19050"/>
                <a:gd name="T2" fmla="*/ 9525 w 9525"/>
                <a:gd name="T3" fmla="*/ 1524 h 19050"/>
                <a:gd name="T4" fmla="*/ 0 w 9525"/>
                <a:gd name="T5" fmla="*/ 0 h 19050"/>
                <a:gd name="T6" fmla="*/ 4763 w 9525"/>
                <a:gd name="T7" fmla="*/ 20574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4763" y="20574"/>
                  </a:moveTo>
                  <a:cubicBezTo>
                    <a:pt x="5524" y="14669"/>
                    <a:pt x="7048" y="9239"/>
                    <a:pt x="9525" y="1524"/>
                  </a:cubicBezTo>
                  <a:cubicBezTo>
                    <a:pt x="4763" y="-762"/>
                    <a:pt x="4096" y="2858"/>
                    <a:pt x="0" y="0"/>
                  </a:cubicBezTo>
                  <a:cubicBezTo>
                    <a:pt x="6001" y="5239"/>
                    <a:pt x="-286" y="17336"/>
                    <a:pt x="4763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4" name="Freeform: Shape 1414">
              <a:extLst>
                <a:ext uri="{FF2B5EF4-FFF2-40B4-BE49-F238E27FC236}">
                  <a16:creationId xmlns:a16="http://schemas.microsoft.com/office/drawing/2014/main" id="{DFB34345-A87C-487D-813B-6CE7A68D5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905" y="2606612"/>
              <a:ext cx="9525" cy="9525"/>
            </a:xfrm>
            <a:custGeom>
              <a:avLst/>
              <a:gdLst>
                <a:gd name="T0" fmla="*/ 6639 w 9525"/>
                <a:gd name="T1" fmla="*/ 14288 h 9525"/>
                <a:gd name="T2" fmla="*/ 16164 w 9525"/>
                <a:gd name="T3" fmla="*/ 11049 h 9525"/>
                <a:gd name="T4" fmla="*/ 3496 w 9525"/>
                <a:gd name="T5" fmla="*/ 0 h 9525"/>
                <a:gd name="T6" fmla="*/ 257 w 9525"/>
                <a:gd name="T7" fmla="*/ 9525 h 9525"/>
                <a:gd name="T8" fmla="*/ 6639 w 9525"/>
                <a:gd name="T9" fmla="*/ 4763 h 9525"/>
                <a:gd name="T10" fmla="*/ 9782 w 9525"/>
                <a:gd name="T11" fmla="*/ 9525 h 9525"/>
                <a:gd name="T12" fmla="*/ 6639 w 9525"/>
                <a:gd name="T13" fmla="*/ 1428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639" y="14288"/>
                  </a:moveTo>
                  <a:cubicBezTo>
                    <a:pt x="11687" y="15049"/>
                    <a:pt x="12830" y="12001"/>
                    <a:pt x="16164" y="11049"/>
                  </a:cubicBezTo>
                  <a:cubicBezTo>
                    <a:pt x="16069" y="3238"/>
                    <a:pt x="11116" y="286"/>
                    <a:pt x="3496" y="0"/>
                  </a:cubicBezTo>
                  <a:cubicBezTo>
                    <a:pt x="2067" y="2762"/>
                    <a:pt x="-886" y="4000"/>
                    <a:pt x="257" y="9525"/>
                  </a:cubicBezTo>
                  <a:cubicBezTo>
                    <a:pt x="5305" y="10858"/>
                    <a:pt x="2448" y="4286"/>
                    <a:pt x="6639" y="4763"/>
                  </a:cubicBezTo>
                  <a:cubicBezTo>
                    <a:pt x="6163" y="7906"/>
                    <a:pt x="8734" y="7906"/>
                    <a:pt x="9782" y="9525"/>
                  </a:cubicBezTo>
                  <a:cubicBezTo>
                    <a:pt x="7020" y="9334"/>
                    <a:pt x="6163" y="11144"/>
                    <a:pt x="6639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5" name="Freeform: Shape 1415">
              <a:extLst>
                <a:ext uri="{FF2B5EF4-FFF2-40B4-BE49-F238E27FC236}">
                  <a16:creationId xmlns:a16="http://schemas.microsoft.com/office/drawing/2014/main" id="{727EDFEF-75FA-4401-BB00-F555658E5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020" y="4271299"/>
              <a:ext cx="9525" cy="9525"/>
            </a:xfrm>
            <a:custGeom>
              <a:avLst/>
              <a:gdLst>
                <a:gd name="T0" fmla="*/ 0 w 9525"/>
                <a:gd name="T1" fmla="*/ 41700450 h 9525"/>
                <a:gd name="T2" fmla="*/ 9525 w 9525"/>
                <a:gd name="T3" fmla="*/ 41700450 h 9525"/>
                <a:gd name="T4" fmla="*/ 0 w 9525"/>
                <a:gd name="T5" fmla="*/ 41700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378"/>
                  </a:moveTo>
                  <a:cubicBezTo>
                    <a:pt x="5905" y="2759"/>
                    <a:pt x="7144" y="11236"/>
                    <a:pt x="9525" y="4378"/>
                  </a:cubicBezTo>
                  <a:cubicBezTo>
                    <a:pt x="6667" y="2378"/>
                    <a:pt x="476" y="-4385"/>
                    <a:pt x="0" y="43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6" name="Freeform: Shape 1416">
              <a:extLst>
                <a:ext uri="{FF2B5EF4-FFF2-40B4-BE49-F238E27FC236}">
                  <a16:creationId xmlns:a16="http://schemas.microsoft.com/office/drawing/2014/main" id="{53803BE1-95D0-48DE-98C9-214D3502D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707" y="4297966"/>
              <a:ext cx="9525" cy="9525"/>
            </a:xfrm>
            <a:custGeom>
              <a:avLst/>
              <a:gdLst>
                <a:gd name="T0" fmla="*/ 723900 w 9525"/>
                <a:gd name="T1" fmla="*/ 14516100 h 9525"/>
                <a:gd name="T2" fmla="*/ 30660975 w 9525"/>
                <a:gd name="T3" fmla="*/ 89820750 h 9525"/>
                <a:gd name="T4" fmla="*/ 30660975 w 9525"/>
                <a:gd name="T5" fmla="*/ 0 h 9525"/>
                <a:gd name="T6" fmla="*/ 723900 w 9525"/>
                <a:gd name="T7" fmla="*/ 14516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6" y="1524"/>
                  </a:moveTo>
                  <a:cubicBezTo>
                    <a:pt x="-115" y="5429"/>
                    <a:pt x="-210" y="9144"/>
                    <a:pt x="3219" y="9430"/>
                  </a:cubicBezTo>
                  <a:cubicBezTo>
                    <a:pt x="3505" y="6572"/>
                    <a:pt x="6267" y="3238"/>
                    <a:pt x="3219" y="0"/>
                  </a:cubicBezTo>
                  <a:cubicBezTo>
                    <a:pt x="2838" y="1238"/>
                    <a:pt x="1885" y="1810"/>
                    <a:pt x="76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7" name="Freeform: Shape 1417">
              <a:extLst>
                <a:ext uri="{FF2B5EF4-FFF2-40B4-BE49-F238E27FC236}">
                  <a16:creationId xmlns:a16="http://schemas.microsoft.com/office/drawing/2014/main" id="{B562C081-B97A-414D-91D4-CFB5E23ED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185" y="4391211"/>
              <a:ext cx="9525" cy="9525"/>
            </a:xfrm>
            <a:custGeom>
              <a:avLst/>
              <a:gdLst>
                <a:gd name="T0" fmla="*/ 32004000 w 9525"/>
                <a:gd name="T1" fmla="*/ 195 h 9525"/>
                <a:gd name="T2" fmla="*/ 2066925 w 9525"/>
                <a:gd name="T3" fmla="*/ 9720 h 9525"/>
                <a:gd name="T4" fmla="*/ 32004000 w 9525"/>
                <a:gd name="T5" fmla="*/ 19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60" y="195"/>
                  </a:moveTo>
                  <a:cubicBezTo>
                    <a:pt x="-2355" y="-1329"/>
                    <a:pt x="1170" y="6482"/>
                    <a:pt x="217" y="9720"/>
                  </a:cubicBezTo>
                  <a:cubicBezTo>
                    <a:pt x="5837" y="11244"/>
                    <a:pt x="2408" y="3529"/>
                    <a:pt x="3360" y="19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8" name="Freeform: Shape 1418">
              <a:extLst>
                <a:ext uri="{FF2B5EF4-FFF2-40B4-BE49-F238E27FC236}">
                  <a16:creationId xmlns:a16="http://schemas.microsoft.com/office/drawing/2014/main" id="{E9C9E8D2-A4B7-46D5-AE7C-69CF9883C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954" y="4221956"/>
              <a:ext cx="9525" cy="28575"/>
            </a:xfrm>
            <a:custGeom>
              <a:avLst/>
              <a:gdLst>
                <a:gd name="T0" fmla="*/ 7066 w 9525"/>
                <a:gd name="T1" fmla="*/ 31623 h 28575"/>
                <a:gd name="T2" fmla="*/ 10209 w 9525"/>
                <a:gd name="T3" fmla="*/ 23717 h 28575"/>
                <a:gd name="T4" fmla="*/ 8590 w 9525"/>
                <a:gd name="T5" fmla="*/ 1524 h 28575"/>
                <a:gd name="T6" fmla="*/ 2208 w 9525"/>
                <a:gd name="T7" fmla="*/ 0 h 28575"/>
                <a:gd name="T8" fmla="*/ 5447 w 9525"/>
                <a:gd name="T9" fmla="*/ 12668 h 28575"/>
                <a:gd name="T10" fmla="*/ 684 w 9525"/>
                <a:gd name="T11" fmla="*/ 11049 h 28575"/>
                <a:gd name="T12" fmla="*/ 7066 w 9525"/>
                <a:gd name="T13" fmla="*/ 31623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28575">
                  <a:moveTo>
                    <a:pt x="7066" y="31623"/>
                  </a:moveTo>
                  <a:cubicBezTo>
                    <a:pt x="5828" y="26670"/>
                    <a:pt x="12495" y="29718"/>
                    <a:pt x="10209" y="23717"/>
                  </a:cubicBezTo>
                  <a:cubicBezTo>
                    <a:pt x="-3221" y="20479"/>
                    <a:pt x="12972" y="13811"/>
                    <a:pt x="8590" y="1524"/>
                  </a:cubicBezTo>
                  <a:cubicBezTo>
                    <a:pt x="5828" y="1619"/>
                    <a:pt x="3637" y="1238"/>
                    <a:pt x="2208" y="0"/>
                  </a:cubicBezTo>
                  <a:cubicBezTo>
                    <a:pt x="2589" y="7811"/>
                    <a:pt x="3256" y="6096"/>
                    <a:pt x="5447" y="12668"/>
                  </a:cubicBezTo>
                  <a:cubicBezTo>
                    <a:pt x="3351" y="12573"/>
                    <a:pt x="3256" y="10668"/>
                    <a:pt x="684" y="11049"/>
                  </a:cubicBezTo>
                  <a:cubicBezTo>
                    <a:pt x="-1887" y="20574"/>
                    <a:pt x="3351" y="24479"/>
                    <a:pt x="7066" y="316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09" name="Freeform: Shape 1419">
              <a:extLst>
                <a:ext uri="{FF2B5EF4-FFF2-40B4-BE49-F238E27FC236}">
                  <a16:creationId xmlns:a16="http://schemas.microsoft.com/office/drawing/2014/main" id="{20B9341E-4E30-4277-99A8-113C84657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295" y="4277315"/>
              <a:ext cx="9525" cy="9525"/>
            </a:xfrm>
            <a:custGeom>
              <a:avLst/>
              <a:gdLst>
                <a:gd name="T0" fmla="*/ 1009650 w 9525"/>
                <a:gd name="T1" fmla="*/ 60607575 h 9525"/>
                <a:gd name="T2" fmla="*/ 46377225 w 9525"/>
                <a:gd name="T3" fmla="*/ 733425 h 9525"/>
                <a:gd name="T4" fmla="*/ 1009650 w 9525"/>
                <a:gd name="T5" fmla="*/ 60607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" y="6363"/>
                  </a:moveTo>
                  <a:cubicBezTo>
                    <a:pt x="4297" y="6840"/>
                    <a:pt x="5345" y="4173"/>
                    <a:pt x="4869" y="77"/>
                  </a:cubicBezTo>
                  <a:cubicBezTo>
                    <a:pt x="678" y="-495"/>
                    <a:pt x="-370" y="2172"/>
                    <a:pt x="106" y="636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0" name="Freeform: Shape 1420">
              <a:extLst>
                <a:ext uri="{FF2B5EF4-FFF2-40B4-BE49-F238E27FC236}">
                  <a16:creationId xmlns:a16="http://schemas.microsoft.com/office/drawing/2014/main" id="{398136C6-F612-47CB-A613-840D10975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4481703"/>
              <a:ext cx="9525" cy="28575"/>
            </a:xfrm>
            <a:custGeom>
              <a:avLst/>
              <a:gdLst>
                <a:gd name="T0" fmla="*/ 30851475 w 9525"/>
                <a:gd name="T1" fmla="*/ 23813 h 28575"/>
                <a:gd name="T2" fmla="*/ 30851475 w 9525"/>
                <a:gd name="T3" fmla="*/ 15907 h 28575"/>
                <a:gd name="T4" fmla="*/ 76209525 w 9525"/>
                <a:gd name="T5" fmla="*/ 17431 h 28575"/>
                <a:gd name="T6" fmla="*/ 60788550 w 9525"/>
                <a:gd name="T7" fmla="*/ 4763 h 28575"/>
                <a:gd name="T8" fmla="*/ 0 w 9525"/>
                <a:gd name="T9" fmla="*/ 0 h 28575"/>
                <a:gd name="T10" fmla="*/ 0 w 9525"/>
                <a:gd name="T11" fmla="*/ 30099 h 28575"/>
                <a:gd name="T12" fmla="*/ 75304650 w 9525"/>
                <a:gd name="T13" fmla="*/ 33242 h 28575"/>
                <a:gd name="T14" fmla="*/ 30851475 w 9525"/>
                <a:gd name="T15" fmla="*/ 23813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3239" y="23813"/>
                  </a:moveTo>
                  <a:cubicBezTo>
                    <a:pt x="11621" y="22765"/>
                    <a:pt x="572" y="20955"/>
                    <a:pt x="3239" y="15907"/>
                  </a:cubicBezTo>
                  <a:cubicBezTo>
                    <a:pt x="5429" y="15812"/>
                    <a:pt x="6667" y="16669"/>
                    <a:pt x="8001" y="17431"/>
                  </a:cubicBezTo>
                  <a:cubicBezTo>
                    <a:pt x="9239" y="11430"/>
                    <a:pt x="6096" y="9906"/>
                    <a:pt x="6382" y="4763"/>
                  </a:cubicBezTo>
                  <a:cubicBezTo>
                    <a:pt x="2000" y="3715"/>
                    <a:pt x="2762" y="4477"/>
                    <a:pt x="0" y="0"/>
                  </a:cubicBezTo>
                  <a:cubicBezTo>
                    <a:pt x="381" y="8858"/>
                    <a:pt x="2191" y="21812"/>
                    <a:pt x="0" y="30099"/>
                  </a:cubicBezTo>
                  <a:cubicBezTo>
                    <a:pt x="3048" y="30766"/>
                    <a:pt x="4001" y="33528"/>
                    <a:pt x="7906" y="33242"/>
                  </a:cubicBezTo>
                  <a:cubicBezTo>
                    <a:pt x="10192" y="26479"/>
                    <a:pt x="1810" y="30004"/>
                    <a:pt x="3239" y="2381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1" name="Freeform: Shape 1421">
              <a:extLst>
                <a:ext uri="{FF2B5EF4-FFF2-40B4-BE49-F238E27FC236}">
                  <a16:creationId xmlns:a16="http://schemas.microsoft.com/office/drawing/2014/main" id="{726A42D2-5069-48C8-821B-EE16F031B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431" y="4516660"/>
              <a:ext cx="9525" cy="19050"/>
            </a:xfrm>
            <a:custGeom>
              <a:avLst/>
              <a:gdLst>
                <a:gd name="T0" fmla="*/ 83172300 w 9525"/>
                <a:gd name="T1" fmla="*/ 22193 h 19050"/>
                <a:gd name="T2" fmla="*/ 7877175 w 9525"/>
                <a:gd name="T3" fmla="*/ 0 h 19050"/>
                <a:gd name="T4" fmla="*/ 83172300 w 9525"/>
                <a:gd name="T5" fmla="*/ 22193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8732" y="22193"/>
                  </a:moveTo>
                  <a:cubicBezTo>
                    <a:pt x="6542" y="14383"/>
                    <a:pt x="5113" y="5810"/>
                    <a:pt x="827" y="0"/>
                  </a:cubicBezTo>
                  <a:cubicBezTo>
                    <a:pt x="-2221" y="10763"/>
                    <a:pt x="3779" y="18479"/>
                    <a:pt x="8732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2" name="Freeform: Shape 1422">
              <a:extLst>
                <a:ext uri="{FF2B5EF4-FFF2-40B4-BE49-F238E27FC236}">
                  <a16:creationId xmlns:a16="http://schemas.microsoft.com/office/drawing/2014/main" id="{94DDF9A3-8B9F-4D08-B075-13BEDB153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232" y="4461020"/>
              <a:ext cx="9525" cy="9525"/>
            </a:xfrm>
            <a:custGeom>
              <a:avLst/>
              <a:gdLst>
                <a:gd name="T0" fmla="*/ 45605700 w 9525"/>
                <a:gd name="T1" fmla="*/ 77257275 h 9525"/>
                <a:gd name="T2" fmla="*/ 45605700 w 9525"/>
                <a:gd name="T3" fmla="*/ 1952625 h 9525"/>
                <a:gd name="T4" fmla="*/ 45605700 w 9525"/>
                <a:gd name="T5" fmla="*/ 77257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88" y="8111"/>
                  </a:moveTo>
                  <a:cubicBezTo>
                    <a:pt x="4788" y="5444"/>
                    <a:pt x="4788" y="2777"/>
                    <a:pt x="4788" y="205"/>
                  </a:cubicBezTo>
                  <a:cubicBezTo>
                    <a:pt x="-3879" y="-1510"/>
                    <a:pt x="1169" y="8111"/>
                    <a:pt x="4788" y="81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3" name="Freeform: Shape 1423">
              <a:extLst>
                <a:ext uri="{FF2B5EF4-FFF2-40B4-BE49-F238E27FC236}">
                  <a16:creationId xmlns:a16="http://schemas.microsoft.com/office/drawing/2014/main" id="{6BB9D2AA-2A13-4CE0-9BD6-5EB56B2EC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685" y="4651438"/>
              <a:ext cx="9525" cy="9525"/>
            </a:xfrm>
            <a:custGeom>
              <a:avLst/>
              <a:gdLst>
                <a:gd name="T0" fmla="*/ 12573 w 9525"/>
                <a:gd name="T1" fmla="*/ 1524 h 9525"/>
                <a:gd name="T2" fmla="*/ 1524 w 9525"/>
                <a:gd name="T3" fmla="*/ 3143 h 9525"/>
                <a:gd name="T4" fmla="*/ 0 w 9525"/>
                <a:gd name="T5" fmla="*/ 0 h 9525"/>
                <a:gd name="T6" fmla="*/ 17431 w 9525"/>
                <a:gd name="T7" fmla="*/ 9525 h 9525"/>
                <a:gd name="T8" fmla="*/ 17431 w 9525"/>
                <a:gd name="T9" fmla="*/ 4763 h 9525"/>
                <a:gd name="T10" fmla="*/ 12573 w 9525"/>
                <a:gd name="T11" fmla="*/ 152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573" y="1524"/>
                  </a:moveTo>
                  <a:cubicBezTo>
                    <a:pt x="7430" y="667"/>
                    <a:pt x="5239" y="2572"/>
                    <a:pt x="1524" y="3143"/>
                  </a:cubicBezTo>
                  <a:cubicBezTo>
                    <a:pt x="1238" y="1905"/>
                    <a:pt x="1524" y="0"/>
                    <a:pt x="0" y="0"/>
                  </a:cubicBezTo>
                  <a:cubicBezTo>
                    <a:pt x="286" y="9430"/>
                    <a:pt x="9430" y="5334"/>
                    <a:pt x="17431" y="9525"/>
                  </a:cubicBezTo>
                  <a:cubicBezTo>
                    <a:pt x="17431" y="7906"/>
                    <a:pt x="17431" y="6382"/>
                    <a:pt x="17431" y="4763"/>
                  </a:cubicBezTo>
                  <a:cubicBezTo>
                    <a:pt x="14859" y="4572"/>
                    <a:pt x="11811" y="4858"/>
                    <a:pt x="12573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4" name="Freeform: Shape 1424">
              <a:extLst>
                <a:ext uri="{FF2B5EF4-FFF2-40B4-BE49-F238E27FC236}">
                  <a16:creationId xmlns:a16="http://schemas.microsoft.com/office/drawing/2014/main" id="{B96A6659-7831-4D3F-B218-DA9F0336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094" y="4148900"/>
              <a:ext cx="9525" cy="9525"/>
            </a:xfrm>
            <a:custGeom>
              <a:avLst/>
              <a:gdLst>
                <a:gd name="T0" fmla="*/ 30137100 w 9525"/>
                <a:gd name="T1" fmla="*/ 0 h 9525"/>
                <a:gd name="T2" fmla="*/ 200025 w 9525"/>
                <a:gd name="T3" fmla="*/ 75304650 h 9525"/>
                <a:gd name="T4" fmla="*/ 60979050 w 9525"/>
                <a:gd name="T5" fmla="*/ 45367575 h 9525"/>
                <a:gd name="T6" fmla="*/ 301371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4" y="0"/>
                  </a:moveTo>
                  <a:cubicBezTo>
                    <a:pt x="2497" y="3048"/>
                    <a:pt x="-265" y="4000"/>
                    <a:pt x="21" y="7906"/>
                  </a:cubicBezTo>
                  <a:cubicBezTo>
                    <a:pt x="3640" y="8382"/>
                    <a:pt x="6021" y="7525"/>
                    <a:pt x="6402" y="4763"/>
                  </a:cubicBezTo>
                  <a:cubicBezTo>
                    <a:pt x="3735" y="4763"/>
                    <a:pt x="5450" y="381"/>
                    <a:pt x="316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5" name="Freeform: Shape 1425">
              <a:extLst>
                <a:ext uri="{FF2B5EF4-FFF2-40B4-BE49-F238E27FC236}">
                  <a16:creationId xmlns:a16="http://schemas.microsoft.com/office/drawing/2014/main" id="{8932E61A-A9A2-4D27-BADF-9940E790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427" y="4630494"/>
              <a:ext cx="9525" cy="9525"/>
            </a:xfrm>
            <a:custGeom>
              <a:avLst/>
              <a:gdLst>
                <a:gd name="T0" fmla="*/ 17440275 w 9525"/>
                <a:gd name="T1" fmla="*/ 77924025 h 9525"/>
                <a:gd name="T2" fmla="*/ 48282225 w 9525"/>
                <a:gd name="T3" fmla="*/ 2619375 h 9525"/>
                <a:gd name="T4" fmla="*/ 17440275 w 9525"/>
                <a:gd name="T5" fmla="*/ 779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1" y="8181"/>
                  </a:moveTo>
                  <a:cubicBezTo>
                    <a:pt x="2498" y="5133"/>
                    <a:pt x="6403" y="5323"/>
                    <a:pt x="5069" y="275"/>
                  </a:cubicBezTo>
                  <a:cubicBezTo>
                    <a:pt x="307" y="-1630"/>
                    <a:pt x="-1789" y="6942"/>
                    <a:pt x="1831" y="818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6" name="Freeform: Shape 1426">
              <a:extLst>
                <a:ext uri="{FF2B5EF4-FFF2-40B4-BE49-F238E27FC236}">
                  <a16:creationId xmlns:a16="http://schemas.microsoft.com/office/drawing/2014/main" id="{0F2638DF-824A-4BC4-A066-3FEE7F44C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807" y="3342132"/>
              <a:ext cx="9525" cy="9525"/>
            </a:xfrm>
            <a:custGeom>
              <a:avLst/>
              <a:gdLst>
                <a:gd name="T0" fmla="*/ 17449800 w 9525"/>
                <a:gd name="T1" fmla="*/ 15811 h 9525"/>
                <a:gd name="T2" fmla="*/ 2028825 w 9525"/>
                <a:gd name="T3" fmla="*/ 0 h 9525"/>
                <a:gd name="T4" fmla="*/ 17449800 w 9525"/>
                <a:gd name="T5" fmla="*/ 15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32" y="15811"/>
                  </a:moveTo>
                  <a:cubicBezTo>
                    <a:pt x="3546" y="10858"/>
                    <a:pt x="6880" y="3048"/>
                    <a:pt x="213" y="0"/>
                  </a:cubicBezTo>
                  <a:cubicBezTo>
                    <a:pt x="1260" y="4763"/>
                    <a:pt x="-1788" y="13621"/>
                    <a:pt x="1832" y="1581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7" name="Freeform: Shape 1427">
              <a:extLst>
                <a:ext uri="{FF2B5EF4-FFF2-40B4-BE49-F238E27FC236}">
                  <a16:creationId xmlns:a16="http://schemas.microsoft.com/office/drawing/2014/main" id="{1AC84137-2E7E-4212-9E03-3ED90FBA4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596" y="4467466"/>
              <a:ext cx="9525" cy="9525"/>
            </a:xfrm>
            <a:custGeom>
              <a:avLst/>
              <a:gdLst>
                <a:gd name="T0" fmla="*/ 34880550 w 9525"/>
                <a:gd name="T1" fmla="*/ 45 h 9525"/>
                <a:gd name="T2" fmla="*/ 50301525 w 9525"/>
                <a:gd name="T3" fmla="*/ 11189 h 9525"/>
                <a:gd name="T4" fmla="*/ 34880550 w 9525"/>
                <a:gd name="T5" fmla="*/ 4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62" y="45"/>
                  </a:moveTo>
                  <a:cubicBezTo>
                    <a:pt x="-2148" y="-908"/>
                    <a:pt x="-624" y="13666"/>
                    <a:pt x="5281" y="11189"/>
                  </a:cubicBezTo>
                  <a:cubicBezTo>
                    <a:pt x="6519" y="5665"/>
                    <a:pt x="2900" y="4998"/>
                    <a:pt x="3662" y="4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8" name="Freeform: Shape 1428">
              <a:extLst>
                <a:ext uri="{FF2B5EF4-FFF2-40B4-BE49-F238E27FC236}">
                  <a16:creationId xmlns:a16="http://schemas.microsoft.com/office/drawing/2014/main" id="{4041D4E6-CD8B-481D-9971-7B73742E6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43903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1049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3905"/>
                    <a:pt x="-381" y="10954"/>
                    <a:pt x="4763" y="11049"/>
                  </a:cubicBezTo>
                  <a:cubicBezTo>
                    <a:pt x="2953" y="7620"/>
                    <a:pt x="4477" y="857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19" name="Freeform: Shape 1429">
              <a:extLst>
                <a:ext uri="{FF2B5EF4-FFF2-40B4-BE49-F238E27FC236}">
                  <a16:creationId xmlns:a16="http://schemas.microsoft.com/office/drawing/2014/main" id="{1603C4A9-8359-40AA-849C-BF6F8624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114" y="4123563"/>
              <a:ext cx="9525" cy="28575"/>
            </a:xfrm>
            <a:custGeom>
              <a:avLst/>
              <a:gdLst>
                <a:gd name="T0" fmla="*/ 0 w 9525"/>
                <a:gd name="T1" fmla="*/ 0 h 28575"/>
                <a:gd name="T2" fmla="*/ 29937075 w 9525"/>
                <a:gd name="T3" fmla="*/ 34862 h 28575"/>
                <a:gd name="T4" fmla="*/ 0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0" y="0"/>
                  </a:moveTo>
                  <a:cubicBezTo>
                    <a:pt x="1048" y="12478"/>
                    <a:pt x="3048" y="25908"/>
                    <a:pt x="3143" y="34862"/>
                  </a:cubicBezTo>
                  <a:cubicBezTo>
                    <a:pt x="9049" y="23336"/>
                    <a:pt x="3810" y="4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0" name="Freeform: Shape 1430">
              <a:extLst>
                <a:ext uri="{FF2B5EF4-FFF2-40B4-BE49-F238E27FC236}">
                  <a16:creationId xmlns:a16="http://schemas.microsoft.com/office/drawing/2014/main" id="{1A635D46-E8FF-44BC-BA0F-506609AE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703" y="4364546"/>
              <a:ext cx="9525" cy="9525"/>
            </a:xfrm>
            <a:custGeom>
              <a:avLst/>
              <a:gdLst>
                <a:gd name="T0" fmla="*/ 285750 w 9525"/>
                <a:gd name="T1" fmla="*/ 0 h 9525"/>
                <a:gd name="T2" fmla="*/ 31137225 w 9525"/>
                <a:gd name="T3" fmla="*/ 15812 h 9525"/>
                <a:gd name="T4" fmla="*/ 285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" y="0"/>
                  </a:moveTo>
                  <a:cubicBezTo>
                    <a:pt x="-160" y="6572"/>
                    <a:pt x="506" y="12287"/>
                    <a:pt x="3269" y="15812"/>
                  </a:cubicBezTo>
                  <a:cubicBezTo>
                    <a:pt x="2316" y="10287"/>
                    <a:pt x="5555" y="762"/>
                    <a:pt x="3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1" name="Freeform: Shape 1431">
              <a:extLst>
                <a:ext uri="{FF2B5EF4-FFF2-40B4-BE49-F238E27FC236}">
                  <a16:creationId xmlns:a16="http://schemas.microsoft.com/office/drawing/2014/main" id="{1A67C778-2A4D-478C-90B3-14BA3A6DA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065" y="4025108"/>
              <a:ext cx="9525" cy="9525"/>
            </a:xfrm>
            <a:custGeom>
              <a:avLst/>
              <a:gdLst>
                <a:gd name="T0" fmla="*/ 7906 w 9525"/>
                <a:gd name="T1" fmla="*/ 157 h 9525"/>
                <a:gd name="T2" fmla="*/ 0 w 9525"/>
                <a:gd name="T3" fmla="*/ 3300 h 9525"/>
                <a:gd name="T4" fmla="*/ 6382 w 9525"/>
                <a:gd name="T5" fmla="*/ 15968 h 9525"/>
                <a:gd name="T6" fmla="*/ 7906 w 9525"/>
                <a:gd name="T7" fmla="*/ 1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57"/>
                  </a:moveTo>
                  <a:cubicBezTo>
                    <a:pt x="3048" y="-986"/>
                    <a:pt x="4858" y="4538"/>
                    <a:pt x="0" y="3300"/>
                  </a:cubicBezTo>
                  <a:cubicBezTo>
                    <a:pt x="2191" y="7491"/>
                    <a:pt x="857" y="15206"/>
                    <a:pt x="6382" y="15968"/>
                  </a:cubicBezTo>
                  <a:cubicBezTo>
                    <a:pt x="4001" y="7967"/>
                    <a:pt x="13335" y="6348"/>
                    <a:pt x="7906" y="15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2" name="Freeform: Shape 1432">
              <a:extLst>
                <a:ext uri="{FF2B5EF4-FFF2-40B4-BE49-F238E27FC236}">
                  <a16:creationId xmlns:a16="http://schemas.microsoft.com/office/drawing/2014/main" id="{7152B33F-5862-4F52-8066-4F38AB492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208" y="3330981"/>
              <a:ext cx="9525" cy="9525"/>
            </a:xfrm>
            <a:custGeom>
              <a:avLst/>
              <a:gdLst>
                <a:gd name="T0" fmla="*/ 45367575 w 9525"/>
                <a:gd name="T1" fmla="*/ 57150 h 9525"/>
                <a:gd name="T2" fmla="*/ 0 w 9525"/>
                <a:gd name="T3" fmla="*/ 75361800 h 9525"/>
                <a:gd name="T4" fmla="*/ 45367575 w 9525"/>
                <a:gd name="T5" fmla="*/ 57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3" y="6"/>
                  </a:moveTo>
                  <a:cubicBezTo>
                    <a:pt x="286" y="-184"/>
                    <a:pt x="190" y="3912"/>
                    <a:pt x="0" y="7912"/>
                  </a:cubicBezTo>
                  <a:cubicBezTo>
                    <a:pt x="4858" y="8579"/>
                    <a:pt x="3334" y="2769"/>
                    <a:pt x="4763" y="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3" name="Freeform: Shape 1433">
              <a:extLst>
                <a:ext uri="{FF2B5EF4-FFF2-40B4-BE49-F238E27FC236}">
                  <a16:creationId xmlns:a16="http://schemas.microsoft.com/office/drawing/2014/main" id="{9F88C0E8-DF1B-4F3F-8343-8BFB4F50E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64" y="2768346"/>
              <a:ext cx="9525" cy="9525"/>
            </a:xfrm>
            <a:custGeom>
              <a:avLst/>
              <a:gdLst>
                <a:gd name="T0" fmla="*/ 11144 w 9525"/>
                <a:gd name="T1" fmla="*/ 12668 h 9525"/>
                <a:gd name="T2" fmla="*/ 11144 w 9525"/>
                <a:gd name="T3" fmla="*/ 0 h 9525"/>
                <a:gd name="T4" fmla="*/ 0 w 9525"/>
                <a:gd name="T5" fmla="*/ 6382 h 9525"/>
                <a:gd name="T6" fmla="*/ 11144 w 9525"/>
                <a:gd name="T7" fmla="*/ 12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44" y="12668"/>
                  </a:moveTo>
                  <a:cubicBezTo>
                    <a:pt x="14288" y="9525"/>
                    <a:pt x="12097" y="3619"/>
                    <a:pt x="11144" y="0"/>
                  </a:cubicBezTo>
                  <a:cubicBezTo>
                    <a:pt x="6001" y="667"/>
                    <a:pt x="857" y="1429"/>
                    <a:pt x="0" y="6382"/>
                  </a:cubicBezTo>
                  <a:cubicBezTo>
                    <a:pt x="8763" y="3429"/>
                    <a:pt x="6953" y="11049"/>
                    <a:pt x="11144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4" name="Freeform: Shape 1434">
              <a:extLst>
                <a:ext uri="{FF2B5EF4-FFF2-40B4-BE49-F238E27FC236}">
                  <a16:creationId xmlns:a16="http://schemas.microsoft.com/office/drawing/2014/main" id="{D465C36D-DFAD-49EE-88AA-BE543975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302" y="32786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5367575 w 9525"/>
                <a:gd name="T3" fmla="*/ 17431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524" y="5905"/>
                    <a:pt x="-286" y="15050"/>
                    <a:pt x="4763" y="17431"/>
                  </a:cubicBezTo>
                  <a:cubicBezTo>
                    <a:pt x="6572" y="12287"/>
                    <a:pt x="5810" y="2096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5" name="Freeform: Shape 1435">
              <a:extLst>
                <a:ext uri="{FF2B5EF4-FFF2-40B4-BE49-F238E27FC236}">
                  <a16:creationId xmlns:a16="http://schemas.microsoft.com/office/drawing/2014/main" id="{31A59EB6-898B-49FD-9DB3-7739B4A79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305" y="3239000"/>
              <a:ext cx="9525" cy="9525"/>
            </a:xfrm>
            <a:custGeom>
              <a:avLst/>
              <a:gdLst>
                <a:gd name="T0" fmla="*/ 866775 w 9525"/>
                <a:gd name="T1" fmla="*/ 75980925 h 9525"/>
                <a:gd name="T2" fmla="*/ 46234350 w 9525"/>
                <a:gd name="T3" fmla="*/ 685800 h 9525"/>
                <a:gd name="T4" fmla="*/ 866775 w 9525"/>
                <a:gd name="T5" fmla="*/ 759809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" y="7977"/>
                  </a:moveTo>
                  <a:cubicBezTo>
                    <a:pt x="5901" y="9501"/>
                    <a:pt x="1710" y="1119"/>
                    <a:pt x="4854" y="72"/>
                  </a:cubicBezTo>
                  <a:cubicBezTo>
                    <a:pt x="-99" y="-595"/>
                    <a:pt x="-195" y="3501"/>
                    <a:pt x="91" y="797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6" name="Freeform: Shape 1436">
              <a:extLst>
                <a:ext uri="{FF2B5EF4-FFF2-40B4-BE49-F238E27FC236}">
                  <a16:creationId xmlns:a16="http://schemas.microsoft.com/office/drawing/2014/main" id="{3EAC5501-20B5-45EB-8F74-287CF5BB7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871" y="3193161"/>
              <a:ext cx="9525" cy="9525"/>
            </a:xfrm>
            <a:custGeom>
              <a:avLst/>
              <a:gdLst>
                <a:gd name="T0" fmla="*/ 60788550 w 9525"/>
                <a:gd name="T1" fmla="*/ 12668 h 9525"/>
                <a:gd name="T2" fmla="*/ 0 w 9525"/>
                <a:gd name="T3" fmla="*/ 0 h 9525"/>
                <a:gd name="T4" fmla="*/ 6078855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2668"/>
                  </a:moveTo>
                  <a:cubicBezTo>
                    <a:pt x="6572" y="6096"/>
                    <a:pt x="2762" y="3619"/>
                    <a:pt x="0" y="0"/>
                  </a:cubicBezTo>
                  <a:cubicBezTo>
                    <a:pt x="1143" y="5239"/>
                    <a:pt x="762" y="11906"/>
                    <a:pt x="6382" y="1266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7" name="Freeform: Shape 1437">
              <a:extLst>
                <a:ext uri="{FF2B5EF4-FFF2-40B4-BE49-F238E27FC236}">
                  <a16:creationId xmlns:a16="http://schemas.microsoft.com/office/drawing/2014/main" id="{14BC5843-20F1-4872-A2C1-82825D22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171" y="2940902"/>
              <a:ext cx="9525" cy="19050"/>
            </a:xfrm>
            <a:custGeom>
              <a:avLst/>
              <a:gdLst>
                <a:gd name="T0" fmla="*/ 11176 w 9525"/>
                <a:gd name="T1" fmla="*/ 12896 h 19050"/>
                <a:gd name="T2" fmla="*/ 9557 w 9525"/>
                <a:gd name="T3" fmla="*/ 227 h 19050"/>
                <a:gd name="T4" fmla="*/ 32 w 9525"/>
                <a:gd name="T5" fmla="*/ 6514 h 19050"/>
                <a:gd name="T6" fmla="*/ 4795 w 9525"/>
                <a:gd name="T7" fmla="*/ 22421 h 19050"/>
                <a:gd name="T8" fmla="*/ 11176 w 9525"/>
                <a:gd name="T9" fmla="*/ 1289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1176" y="12896"/>
                  </a:moveTo>
                  <a:cubicBezTo>
                    <a:pt x="7557" y="11753"/>
                    <a:pt x="10510" y="3942"/>
                    <a:pt x="9557" y="227"/>
                  </a:cubicBezTo>
                  <a:cubicBezTo>
                    <a:pt x="2413" y="-1678"/>
                    <a:pt x="7843" y="9086"/>
                    <a:pt x="32" y="6514"/>
                  </a:cubicBezTo>
                  <a:cubicBezTo>
                    <a:pt x="-254" y="13658"/>
                    <a:pt x="1366" y="18992"/>
                    <a:pt x="4795" y="22421"/>
                  </a:cubicBezTo>
                  <a:cubicBezTo>
                    <a:pt x="1937" y="14229"/>
                    <a:pt x="10414" y="17468"/>
                    <a:pt x="11176" y="1289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8" name="Freeform: Shape 1438">
              <a:extLst>
                <a:ext uri="{FF2B5EF4-FFF2-40B4-BE49-F238E27FC236}">
                  <a16:creationId xmlns:a16="http://schemas.microsoft.com/office/drawing/2014/main" id="{22A83EEA-C4AE-42B8-923C-F0579E4E9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920" y="3066288"/>
              <a:ext cx="9525" cy="19050"/>
            </a:xfrm>
            <a:custGeom>
              <a:avLst/>
              <a:gdLst>
                <a:gd name="T0" fmla="*/ 9953625 w 9525"/>
                <a:gd name="T1" fmla="*/ 0 h 19050"/>
                <a:gd name="T2" fmla="*/ 25374600 w 9525"/>
                <a:gd name="T3" fmla="*/ 25337 h 19050"/>
                <a:gd name="T4" fmla="*/ 9953625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045" y="0"/>
                  </a:moveTo>
                  <a:cubicBezTo>
                    <a:pt x="2950" y="10668"/>
                    <a:pt x="-3336" y="19717"/>
                    <a:pt x="2664" y="25337"/>
                  </a:cubicBezTo>
                  <a:cubicBezTo>
                    <a:pt x="1807" y="20955"/>
                    <a:pt x="8284" y="4572"/>
                    <a:pt x="1045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29" name="Freeform: Shape 1439">
              <a:extLst>
                <a:ext uri="{FF2B5EF4-FFF2-40B4-BE49-F238E27FC236}">
                  <a16:creationId xmlns:a16="http://schemas.microsoft.com/office/drawing/2014/main" id="{E711DE03-E4EA-4ECB-97E5-67362BFA2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047" y="3210496"/>
              <a:ext cx="9525" cy="9525"/>
            </a:xfrm>
            <a:custGeom>
              <a:avLst/>
              <a:gdLst>
                <a:gd name="T0" fmla="*/ 114300 w 9525"/>
                <a:gd name="T1" fmla="*/ 60788550 h 9525"/>
                <a:gd name="T2" fmla="*/ 60902850 w 9525"/>
                <a:gd name="T3" fmla="*/ 15420975 h 9525"/>
                <a:gd name="T4" fmla="*/ 15535275 w 9525"/>
                <a:gd name="T5" fmla="*/ 0 h 9525"/>
                <a:gd name="T6" fmla="*/ 1143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" y="6382"/>
                  </a:moveTo>
                  <a:cubicBezTo>
                    <a:pt x="3060" y="5715"/>
                    <a:pt x="6870" y="5810"/>
                    <a:pt x="6394" y="1619"/>
                  </a:cubicBezTo>
                  <a:cubicBezTo>
                    <a:pt x="4203" y="1715"/>
                    <a:pt x="2869" y="857"/>
                    <a:pt x="1631" y="0"/>
                  </a:cubicBezTo>
                  <a:cubicBezTo>
                    <a:pt x="2012" y="3048"/>
                    <a:pt x="-179" y="3524"/>
                    <a:pt x="12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0" name="Freeform: Shape 1440">
              <a:extLst>
                <a:ext uri="{FF2B5EF4-FFF2-40B4-BE49-F238E27FC236}">
                  <a16:creationId xmlns:a16="http://schemas.microsoft.com/office/drawing/2014/main" id="{3492F527-567D-461B-A950-5C8BA1012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699" y="2941099"/>
              <a:ext cx="9525" cy="9525"/>
            </a:xfrm>
            <a:custGeom>
              <a:avLst/>
              <a:gdLst>
                <a:gd name="T0" fmla="*/ 47424975 w 9525"/>
                <a:gd name="T1" fmla="*/ 11079 h 9525"/>
                <a:gd name="T2" fmla="*/ 2057400 w 9525"/>
                <a:gd name="T3" fmla="*/ 30 h 9525"/>
                <a:gd name="T4" fmla="*/ 47424975 w 9525"/>
                <a:gd name="T5" fmla="*/ 1107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9" y="11079"/>
                  </a:moveTo>
                  <a:cubicBezTo>
                    <a:pt x="883" y="9936"/>
                    <a:pt x="6122" y="-637"/>
                    <a:pt x="216" y="30"/>
                  </a:cubicBezTo>
                  <a:cubicBezTo>
                    <a:pt x="-641" y="5174"/>
                    <a:pt x="1073" y="15937"/>
                    <a:pt x="4979" y="1107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1" name="Freeform: Shape 1441">
              <a:extLst>
                <a:ext uri="{FF2B5EF4-FFF2-40B4-BE49-F238E27FC236}">
                  <a16:creationId xmlns:a16="http://schemas.microsoft.com/office/drawing/2014/main" id="{A8395F4E-A9F7-4A51-8CA9-272504AAF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153" y="2920460"/>
              <a:ext cx="9525" cy="9525"/>
            </a:xfrm>
            <a:custGeom>
              <a:avLst/>
              <a:gdLst>
                <a:gd name="T0" fmla="*/ 29937075 w 9525"/>
                <a:gd name="T1" fmla="*/ 14288 h 9525"/>
                <a:gd name="T2" fmla="*/ 0 w 9525"/>
                <a:gd name="T3" fmla="*/ 0 h 9525"/>
                <a:gd name="T4" fmla="*/ 29937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43" y="14288"/>
                  </a:moveTo>
                  <a:cubicBezTo>
                    <a:pt x="6477" y="10192"/>
                    <a:pt x="2858" y="2858"/>
                    <a:pt x="0" y="0"/>
                  </a:cubicBezTo>
                  <a:cubicBezTo>
                    <a:pt x="1619" y="7525"/>
                    <a:pt x="-1619" y="10001"/>
                    <a:pt x="314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2" name="Freeform: Shape 1442">
              <a:extLst>
                <a:ext uri="{FF2B5EF4-FFF2-40B4-BE49-F238E27FC236}">
                  <a16:creationId xmlns:a16="http://schemas.microsoft.com/office/drawing/2014/main" id="{9C45CE9A-D4CB-478F-86E3-99B3B3239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75" y="2830163"/>
              <a:ext cx="9525" cy="19050"/>
            </a:xfrm>
            <a:custGeom>
              <a:avLst/>
              <a:gdLst>
                <a:gd name="T0" fmla="*/ 89506425 w 9525"/>
                <a:gd name="T1" fmla="*/ 20574 h 19050"/>
                <a:gd name="T2" fmla="*/ 14201775 w 9525"/>
                <a:gd name="T3" fmla="*/ 0 h 19050"/>
                <a:gd name="T4" fmla="*/ 89506425 w 9525"/>
                <a:gd name="T5" fmla="*/ 2057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9397" y="20574"/>
                  </a:moveTo>
                  <a:cubicBezTo>
                    <a:pt x="9587" y="10858"/>
                    <a:pt x="8063" y="2858"/>
                    <a:pt x="1491" y="0"/>
                  </a:cubicBezTo>
                  <a:cubicBezTo>
                    <a:pt x="-2986" y="8192"/>
                    <a:pt x="3491" y="17621"/>
                    <a:pt x="9397" y="2057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3" name="Freeform: Shape 1443">
              <a:extLst>
                <a:ext uri="{FF2B5EF4-FFF2-40B4-BE49-F238E27FC236}">
                  <a16:creationId xmlns:a16="http://schemas.microsoft.com/office/drawing/2014/main" id="{577D4DA0-70C1-4AEA-8DC1-EC3D306BF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428" y="3067872"/>
              <a:ext cx="9525" cy="9525"/>
            </a:xfrm>
            <a:custGeom>
              <a:avLst/>
              <a:gdLst>
                <a:gd name="T0" fmla="*/ 17325975 w 9525"/>
                <a:gd name="T1" fmla="*/ 35 h 9525"/>
                <a:gd name="T2" fmla="*/ 1905000 w 9525"/>
                <a:gd name="T3" fmla="*/ 9560 h 9525"/>
                <a:gd name="T4" fmla="*/ 17325975 w 9525"/>
                <a:gd name="T5" fmla="*/ 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9" y="35"/>
                  </a:moveTo>
                  <a:cubicBezTo>
                    <a:pt x="-1705" y="226"/>
                    <a:pt x="1152" y="6798"/>
                    <a:pt x="200" y="9560"/>
                  </a:cubicBezTo>
                  <a:cubicBezTo>
                    <a:pt x="4676" y="11084"/>
                    <a:pt x="8010" y="-727"/>
                    <a:pt x="1819" y="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4" name="Freeform: Shape 1444">
              <a:extLst>
                <a:ext uri="{FF2B5EF4-FFF2-40B4-BE49-F238E27FC236}">
                  <a16:creationId xmlns:a16="http://schemas.microsoft.com/office/drawing/2014/main" id="{F6B69B56-9F06-40EF-8156-F6E761E6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150" y="2814258"/>
              <a:ext cx="9525" cy="9525"/>
            </a:xfrm>
            <a:custGeom>
              <a:avLst/>
              <a:gdLst>
                <a:gd name="T0" fmla="*/ 48548925 w 9525"/>
                <a:gd name="T1" fmla="*/ 76200000 h 9525"/>
                <a:gd name="T2" fmla="*/ 33127950 w 9525"/>
                <a:gd name="T3" fmla="*/ 895350 h 9525"/>
                <a:gd name="T4" fmla="*/ 48548925 w 9525"/>
                <a:gd name="T5" fmla="*/ 7620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97" y="8000"/>
                  </a:moveTo>
                  <a:cubicBezTo>
                    <a:pt x="6431" y="3523"/>
                    <a:pt x="2811" y="3904"/>
                    <a:pt x="3478" y="94"/>
                  </a:cubicBezTo>
                  <a:cubicBezTo>
                    <a:pt x="-2523" y="-1144"/>
                    <a:pt x="49" y="10286"/>
                    <a:pt x="5097" y="800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5" name="Freeform: Shape 1445">
              <a:extLst>
                <a:ext uri="{FF2B5EF4-FFF2-40B4-BE49-F238E27FC236}">
                  <a16:creationId xmlns:a16="http://schemas.microsoft.com/office/drawing/2014/main" id="{BDE36D51-A393-44EC-A238-C1618E0E7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359" y="3004471"/>
              <a:ext cx="9525" cy="9525"/>
            </a:xfrm>
            <a:custGeom>
              <a:avLst/>
              <a:gdLst>
                <a:gd name="T0" fmla="*/ 28413075 w 9525"/>
                <a:gd name="T1" fmla="*/ 14288 h 9525"/>
                <a:gd name="T2" fmla="*/ 43834050 w 9525"/>
                <a:gd name="T3" fmla="*/ 0 h 9525"/>
                <a:gd name="T4" fmla="*/ 28413075 w 9525"/>
                <a:gd name="T5" fmla="*/ 14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83" y="14288"/>
                  </a:moveTo>
                  <a:cubicBezTo>
                    <a:pt x="1744" y="7715"/>
                    <a:pt x="5364" y="6096"/>
                    <a:pt x="4602" y="0"/>
                  </a:cubicBezTo>
                  <a:cubicBezTo>
                    <a:pt x="125" y="762"/>
                    <a:pt x="-2256" y="13621"/>
                    <a:pt x="2983" y="1428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6" name="Freeform: Shape 1446">
              <a:extLst>
                <a:ext uri="{FF2B5EF4-FFF2-40B4-BE49-F238E27FC236}">
                  <a16:creationId xmlns:a16="http://schemas.microsoft.com/office/drawing/2014/main" id="{BFCA9B22-2774-43DD-9A94-78C10116A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293" y="2944113"/>
              <a:ext cx="9525" cy="9525"/>
            </a:xfrm>
            <a:custGeom>
              <a:avLst/>
              <a:gdLst>
                <a:gd name="T0" fmla="*/ 59874150 w 9525"/>
                <a:gd name="T1" fmla="*/ 1514475 h 9525"/>
                <a:gd name="T2" fmla="*/ 0 w 9525"/>
                <a:gd name="T3" fmla="*/ 76819125 h 9525"/>
                <a:gd name="T4" fmla="*/ 59874150 w 9525"/>
                <a:gd name="T5" fmla="*/ 1514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86" y="159"/>
                  </a:moveTo>
                  <a:cubicBezTo>
                    <a:pt x="571" y="-888"/>
                    <a:pt x="95" y="3398"/>
                    <a:pt x="0" y="8065"/>
                  </a:cubicBezTo>
                  <a:cubicBezTo>
                    <a:pt x="4953" y="8351"/>
                    <a:pt x="3048" y="1683"/>
                    <a:pt x="6286" y="15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7" name="Freeform: Shape 1447">
              <a:extLst>
                <a:ext uri="{FF2B5EF4-FFF2-40B4-BE49-F238E27FC236}">
                  <a16:creationId xmlns:a16="http://schemas.microsoft.com/office/drawing/2014/main" id="{76BEEC62-2A46-41F8-9A16-03F877C68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092" y="3029800"/>
              <a:ext cx="9525" cy="9525"/>
            </a:xfrm>
            <a:custGeom>
              <a:avLst/>
              <a:gdLst>
                <a:gd name="T0" fmla="*/ 48158400 w 9525"/>
                <a:gd name="T1" fmla="*/ 7 h 9525"/>
                <a:gd name="T2" fmla="*/ 63588900 w 9525"/>
                <a:gd name="T3" fmla="*/ 14295 h 9525"/>
                <a:gd name="T4" fmla="*/ 48158400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056" y="7"/>
                  </a:moveTo>
                  <a:cubicBezTo>
                    <a:pt x="-5040" y="-374"/>
                    <a:pt x="2389" y="14009"/>
                    <a:pt x="6676" y="14295"/>
                  </a:cubicBezTo>
                  <a:cubicBezTo>
                    <a:pt x="5437" y="8866"/>
                    <a:pt x="1818" y="5913"/>
                    <a:pt x="5056" y="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8" name="Freeform: Shape 1448">
              <a:extLst>
                <a:ext uri="{FF2B5EF4-FFF2-40B4-BE49-F238E27FC236}">
                  <a16:creationId xmlns:a16="http://schemas.microsoft.com/office/drawing/2014/main" id="{9DCE7C12-1328-40BB-9AC4-A38D83DE4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102" y="4449981"/>
              <a:ext cx="9525" cy="9525"/>
            </a:xfrm>
            <a:custGeom>
              <a:avLst/>
              <a:gdLst>
                <a:gd name="T0" fmla="*/ 651 w 9525"/>
                <a:gd name="T1" fmla="*/ 99 h 9525"/>
                <a:gd name="T2" fmla="*/ 8557 w 9525"/>
                <a:gd name="T3" fmla="*/ 16005 h 9525"/>
                <a:gd name="T4" fmla="*/ 10176 w 9525"/>
                <a:gd name="T5" fmla="*/ 9624 h 9525"/>
                <a:gd name="T6" fmla="*/ 651 w 9525"/>
                <a:gd name="T7" fmla="*/ 9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" y="99"/>
                  </a:moveTo>
                  <a:cubicBezTo>
                    <a:pt x="-2016" y="7909"/>
                    <a:pt x="4080" y="11243"/>
                    <a:pt x="8557" y="16005"/>
                  </a:cubicBezTo>
                  <a:cubicBezTo>
                    <a:pt x="14082" y="15624"/>
                    <a:pt x="4557" y="10100"/>
                    <a:pt x="10176" y="9624"/>
                  </a:cubicBezTo>
                  <a:cubicBezTo>
                    <a:pt x="9319" y="4099"/>
                    <a:pt x="7890" y="-759"/>
                    <a:pt x="651" y="9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39" name="Freeform: Shape 1449">
              <a:extLst>
                <a:ext uri="{FF2B5EF4-FFF2-40B4-BE49-F238E27FC236}">
                  <a16:creationId xmlns:a16="http://schemas.microsoft.com/office/drawing/2014/main" id="{9FB2EECB-125C-41FB-90A5-20256B03A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119" y="3438761"/>
              <a:ext cx="9525" cy="9525"/>
            </a:xfrm>
            <a:custGeom>
              <a:avLst/>
              <a:gdLst>
                <a:gd name="T0" fmla="*/ 20869275 w 9525"/>
                <a:gd name="T1" fmla="*/ 7734300 h 9525"/>
                <a:gd name="T2" fmla="*/ 0 w 9525"/>
                <a:gd name="T3" fmla="*/ 476250 h 9525"/>
                <a:gd name="T4" fmla="*/ 20869275 w 9525"/>
                <a:gd name="T5" fmla="*/ 773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91" y="812"/>
                  </a:moveTo>
                  <a:cubicBezTo>
                    <a:pt x="1810" y="240"/>
                    <a:pt x="1143" y="-141"/>
                    <a:pt x="0" y="50"/>
                  </a:cubicBezTo>
                  <a:cubicBezTo>
                    <a:pt x="953" y="526"/>
                    <a:pt x="1619" y="716"/>
                    <a:pt x="2191" y="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0" name="Freeform: Shape 1450">
              <a:extLst>
                <a:ext uri="{FF2B5EF4-FFF2-40B4-BE49-F238E27FC236}">
                  <a16:creationId xmlns:a16="http://schemas.microsoft.com/office/drawing/2014/main" id="{D25FB0C7-D3EF-4B8F-B44A-17D72C679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087" y="3937958"/>
              <a:ext cx="47625" cy="76200"/>
            </a:xfrm>
            <a:custGeom>
              <a:avLst/>
              <a:gdLst>
                <a:gd name="T0" fmla="*/ 314 w 47625"/>
                <a:gd name="T1" fmla="*/ 76258 h 76200"/>
                <a:gd name="T2" fmla="*/ 8219 w 47625"/>
                <a:gd name="T3" fmla="*/ 77877 h 76200"/>
                <a:gd name="T4" fmla="*/ 9839 w 47625"/>
                <a:gd name="T5" fmla="*/ 79496 h 76200"/>
                <a:gd name="T6" fmla="*/ 9839 w 47625"/>
                <a:gd name="T7" fmla="*/ 71591 h 76200"/>
                <a:gd name="T8" fmla="*/ 19364 w 47625"/>
                <a:gd name="T9" fmla="*/ 76353 h 76200"/>
                <a:gd name="T10" fmla="*/ 27269 w 47625"/>
                <a:gd name="T11" fmla="*/ 71591 h 76200"/>
                <a:gd name="T12" fmla="*/ 33651 w 47625"/>
                <a:gd name="T13" fmla="*/ 66828 h 76200"/>
                <a:gd name="T14" fmla="*/ 41557 w 47625"/>
                <a:gd name="T15" fmla="*/ 58922 h 76200"/>
                <a:gd name="T16" fmla="*/ 41557 w 47625"/>
                <a:gd name="T17" fmla="*/ 44635 h 76200"/>
                <a:gd name="T18" fmla="*/ 47939 w 47625"/>
                <a:gd name="T19" fmla="*/ 46159 h 76200"/>
                <a:gd name="T20" fmla="*/ 51082 w 47625"/>
                <a:gd name="T21" fmla="*/ 41396 h 76200"/>
                <a:gd name="T22" fmla="*/ 49558 w 47625"/>
                <a:gd name="T23" fmla="*/ 12821 h 76200"/>
                <a:gd name="T24" fmla="*/ 41652 w 47625"/>
                <a:gd name="T25" fmla="*/ 3296 h 76200"/>
                <a:gd name="T26" fmla="*/ 35366 w 47625"/>
                <a:gd name="T27" fmla="*/ 1677 h 76200"/>
                <a:gd name="T28" fmla="*/ 33746 w 47625"/>
                <a:gd name="T29" fmla="*/ 8059 h 76200"/>
                <a:gd name="T30" fmla="*/ 27365 w 47625"/>
                <a:gd name="T31" fmla="*/ 153 h 76200"/>
                <a:gd name="T32" fmla="*/ 28984 w 47625"/>
                <a:gd name="T33" fmla="*/ 30252 h 76200"/>
                <a:gd name="T34" fmla="*/ 32127 w 47625"/>
                <a:gd name="T35" fmla="*/ 12821 h 76200"/>
                <a:gd name="T36" fmla="*/ 41652 w 47625"/>
                <a:gd name="T37" fmla="*/ 15965 h 76200"/>
                <a:gd name="T38" fmla="*/ 41652 w 47625"/>
                <a:gd name="T39" fmla="*/ 30252 h 76200"/>
                <a:gd name="T40" fmla="*/ 48034 w 47625"/>
                <a:gd name="T41" fmla="*/ 28633 h 76200"/>
                <a:gd name="T42" fmla="*/ 36890 w 47625"/>
                <a:gd name="T43" fmla="*/ 41301 h 76200"/>
                <a:gd name="T44" fmla="*/ 36890 w 47625"/>
                <a:gd name="T45" fmla="*/ 28633 h 76200"/>
                <a:gd name="T46" fmla="*/ 24221 w 47625"/>
                <a:gd name="T47" fmla="*/ 33395 h 76200"/>
                <a:gd name="T48" fmla="*/ 24221 w 47625"/>
                <a:gd name="T49" fmla="*/ 46064 h 76200"/>
                <a:gd name="T50" fmla="*/ 30508 w 47625"/>
                <a:gd name="T51" fmla="*/ 53969 h 76200"/>
                <a:gd name="T52" fmla="*/ 16316 w 47625"/>
                <a:gd name="T53" fmla="*/ 50826 h 76200"/>
                <a:gd name="T54" fmla="*/ 14696 w 47625"/>
                <a:gd name="T55" fmla="*/ 61970 h 76200"/>
                <a:gd name="T56" fmla="*/ 27365 w 47625"/>
                <a:gd name="T57" fmla="*/ 63590 h 76200"/>
                <a:gd name="T58" fmla="*/ 17840 w 47625"/>
                <a:gd name="T59" fmla="*/ 71495 h 76200"/>
                <a:gd name="T60" fmla="*/ 11458 w 47625"/>
                <a:gd name="T61" fmla="*/ 66733 h 76200"/>
                <a:gd name="T62" fmla="*/ 314 w 47625"/>
                <a:gd name="T63" fmla="*/ 76258 h 76200"/>
                <a:gd name="T64" fmla="*/ 27269 w 47625"/>
                <a:gd name="T65" fmla="*/ 46064 h 76200"/>
                <a:gd name="T66" fmla="*/ 32032 w 47625"/>
                <a:gd name="T67" fmla="*/ 39777 h 76200"/>
                <a:gd name="T68" fmla="*/ 38414 w 47625"/>
                <a:gd name="T69" fmla="*/ 50826 h 76200"/>
                <a:gd name="T70" fmla="*/ 33651 w 47625"/>
                <a:gd name="T71" fmla="*/ 42920 h 76200"/>
                <a:gd name="T72" fmla="*/ 27269 w 47625"/>
                <a:gd name="T73" fmla="*/ 46064 h 76200"/>
                <a:gd name="T74" fmla="*/ 20888 w 47625"/>
                <a:gd name="T75" fmla="*/ 58827 h 76200"/>
                <a:gd name="T76" fmla="*/ 33556 w 47625"/>
                <a:gd name="T77" fmla="*/ 55684 h 76200"/>
                <a:gd name="T78" fmla="*/ 31937 w 47625"/>
                <a:gd name="T79" fmla="*/ 62066 h 76200"/>
                <a:gd name="T80" fmla="*/ 20888 w 47625"/>
                <a:gd name="T81" fmla="*/ 58827 h 76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625" h="76200">
                  <a:moveTo>
                    <a:pt x="314" y="76258"/>
                  </a:moveTo>
                  <a:cubicBezTo>
                    <a:pt x="2600" y="77115"/>
                    <a:pt x="8505" y="74353"/>
                    <a:pt x="8219" y="77877"/>
                  </a:cubicBezTo>
                  <a:cubicBezTo>
                    <a:pt x="8315" y="78830"/>
                    <a:pt x="8505" y="79782"/>
                    <a:pt x="9839" y="79496"/>
                  </a:cubicBezTo>
                  <a:cubicBezTo>
                    <a:pt x="10791" y="76734"/>
                    <a:pt x="5171" y="72924"/>
                    <a:pt x="9839" y="71591"/>
                  </a:cubicBezTo>
                  <a:cubicBezTo>
                    <a:pt x="14696" y="71495"/>
                    <a:pt x="13649" y="77306"/>
                    <a:pt x="19364" y="76353"/>
                  </a:cubicBezTo>
                  <a:cubicBezTo>
                    <a:pt x="21364" y="72067"/>
                    <a:pt x="21840" y="68828"/>
                    <a:pt x="27269" y="71591"/>
                  </a:cubicBezTo>
                  <a:cubicBezTo>
                    <a:pt x="25650" y="64447"/>
                    <a:pt x="31937" y="62066"/>
                    <a:pt x="33651" y="66828"/>
                  </a:cubicBezTo>
                  <a:cubicBezTo>
                    <a:pt x="36032" y="63971"/>
                    <a:pt x="33651" y="56255"/>
                    <a:pt x="41557" y="58922"/>
                  </a:cubicBezTo>
                  <a:cubicBezTo>
                    <a:pt x="39271" y="50636"/>
                    <a:pt x="43938" y="52922"/>
                    <a:pt x="41557" y="44635"/>
                  </a:cubicBezTo>
                  <a:cubicBezTo>
                    <a:pt x="43652" y="45111"/>
                    <a:pt x="44605" y="46826"/>
                    <a:pt x="47939" y="46159"/>
                  </a:cubicBezTo>
                  <a:cubicBezTo>
                    <a:pt x="48034" y="43682"/>
                    <a:pt x="47748" y="40730"/>
                    <a:pt x="51082" y="41396"/>
                  </a:cubicBezTo>
                  <a:cubicBezTo>
                    <a:pt x="47367" y="30062"/>
                    <a:pt x="54416" y="24061"/>
                    <a:pt x="49558" y="12821"/>
                  </a:cubicBezTo>
                  <a:cubicBezTo>
                    <a:pt x="39938" y="16917"/>
                    <a:pt x="47653" y="6249"/>
                    <a:pt x="41652" y="3296"/>
                  </a:cubicBezTo>
                  <a:cubicBezTo>
                    <a:pt x="38414" y="10821"/>
                    <a:pt x="40319" y="915"/>
                    <a:pt x="35366" y="1677"/>
                  </a:cubicBezTo>
                  <a:cubicBezTo>
                    <a:pt x="35080" y="4058"/>
                    <a:pt x="35937" y="7583"/>
                    <a:pt x="33746" y="8059"/>
                  </a:cubicBezTo>
                  <a:cubicBezTo>
                    <a:pt x="28031" y="9011"/>
                    <a:pt x="33746" y="-1371"/>
                    <a:pt x="27365" y="153"/>
                  </a:cubicBezTo>
                  <a:cubicBezTo>
                    <a:pt x="25650" y="10821"/>
                    <a:pt x="24983" y="24823"/>
                    <a:pt x="28984" y="30252"/>
                  </a:cubicBezTo>
                  <a:cubicBezTo>
                    <a:pt x="27650" y="21299"/>
                    <a:pt x="36794" y="20441"/>
                    <a:pt x="32127" y="12821"/>
                  </a:cubicBezTo>
                  <a:cubicBezTo>
                    <a:pt x="36318" y="12821"/>
                    <a:pt x="41462" y="11964"/>
                    <a:pt x="41652" y="15965"/>
                  </a:cubicBezTo>
                  <a:cubicBezTo>
                    <a:pt x="42414" y="23204"/>
                    <a:pt x="38890" y="25013"/>
                    <a:pt x="41652" y="30252"/>
                  </a:cubicBezTo>
                  <a:cubicBezTo>
                    <a:pt x="44700" y="30633"/>
                    <a:pt x="45176" y="28442"/>
                    <a:pt x="48034" y="28633"/>
                  </a:cubicBezTo>
                  <a:cubicBezTo>
                    <a:pt x="43462" y="31967"/>
                    <a:pt x="46510" y="42920"/>
                    <a:pt x="36890" y="41301"/>
                  </a:cubicBezTo>
                  <a:cubicBezTo>
                    <a:pt x="36223" y="34253"/>
                    <a:pt x="39080" y="33395"/>
                    <a:pt x="36890" y="28633"/>
                  </a:cubicBezTo>
                  <a:cubicBezTo>
                    <a:pt x="32127" y="34729"/>
                    <a:pt x="29746" y="33872"/>
                    <a:pt x="24221" y="33395"/>
                  </a:cubicBezTo>
                  <a:cubicBezTo>
                    <a:pt x="23840" y="41492"/>
                    <a:pt x="29365" y="40063"/>
                    <a:pt x="24221" y="46064"/>
                  </a:cubicBezTo>
                  <a:cubicBezTo>
                    <a:pt x="26888" y="48159"/>
                    <a:pt x="30508" y="49397"/>
                    <a:pt x="30508" y="53969"/>
                  </a:cubicBezTo>
                  <a:cubicBezTo>
                    <a:pt x="23459" y="51683"/>
                    <a:pt x="22602" y="52636"/>
                    <a:pt x="16316" y="50826"/>
                  </a:cubicBezTo>
                  <a:cubicBezTo>
                    <a:pt x="17078" y="55874"/>
                    <a:pt x="13458" y="56446"/>
                    <a:pt x="14696" y="61970"/>
                  </a:cubicBezTo>
                  <a:cubicBezTo>
                    <a:pt x="17078" y="65590"/>
                    <a:pt x="24983" y="55303"/>
                    <a:pt x="27365" y="63590"/>
                  </a:cubicBezTo>
                  <a:cubicBezTo>
                    <a:pt x="22126" y="64066"/>
                    <a:pt x="21745" y="69590"/>
                    <a:pt x="17840" y="71495"/>
                  </a:cubicBezTo>
                  <a:cubicBezTo>
                    <a:pt x="17459" y="68257"/>
                    <a:pt x="13649" y="68352"/>
                    <a:pt x="11458" y="66733"/>
                  </a:cubicBezTo>
                  <a:cubicBezTo>
                    <a:pt x="9839" y="71876"/>
                    <a:pt x="-2068" y="66923"/>
                    <a:pt x="314" y="76258"/>
                  </a:cubicBezTo>
                  <a:close/>
                  <a:moveTo>
                    <a:pt x="27269" y="46064"/>
                  </a:moveTo>
                  <a:cubicBezTo>
                    <a:pt x="24983" y="40063"/>
                    <a:pt x="34318" y="45778"/>
                    <a:pt x="32032" y="39777"/>
                  </a:cubicBezTo>
                  <a:cubicBezTo>
                    <a:pt x="37842" y="39872"/>
                    <a:pt x="38985" y="44444"/>
                    <a:pt x="38414" y="50826"/>
                  </a:cubicBezTo>
                  <a:cubicBezTo>
                    <a:pt x="33937" y="51112"/>
                    <a:pt x="33842" y="46921"/>
                    <a:pt x="33651" y="42920"/>
                  </a:cubicBezTo>
                  <a:cubicBezTo>
                    <a:pt x="30413" y="43016"/>
                    <a:pt x="31556" y="47302"/>
                    <a:pt x="27269" y="46064"/>
                  </a:cubicBezTo>
                  <a:close/>
                  <a:moveTo>
                    <a:pt x="20888" y="58827"/>
                  </a:moveTo>
                  <a:cubicBezTo>
                    <a:pt x="21935" y="51112"/>
                    <a:pt x="30794" y="61018"/>
                    <a:pt x="33556" y="55684"/>
                  </a:cubicBezTo>
                  <a:cubicBezTo>
                    <a:pt x="38414" y="57208"/>
                    <a:pt x="31746" y="59970"/>
                    <a:pt x="31937" y="62066"/>
                  </a:cubicBezTo>
                  <a:cubicBezTo>
                    <a:pt x="27079" y="62161"/>
                    <a:pt x="27555" y="57017"/>
                    <a:pt x="20888" y="5882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1" name="Freeform: Shape 1451">
              <a:extLst>
                <a:ext uri="{FF2B5EF4-FFF2-40B4-BE49-F238E27FC236}">
                  <a16:creationId xmlns:a16="http://schemas.microsoft.com/office/drawing/2014/main" id="{90130553-2EE2-4F8F-A82E-06BA438D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184" y="4489476"/>
              <a:ext cx="9525" cy="9525"/>
            </a:xfrm>
            <a:custGeom>
              <a:avLst/>
              <a:gdLst>
                <a:gd name="T0" fmla="*/ 0 w 9525"/>
                <a:gd name="T1" fmla="*/ 17602200 h 9525"/>
                <a:gd name="T2" fmla="*/ 1619 w 9525"/>
                <a:gd name="T3" fmla="*/ 47539275 h 9525"/>
                <a:gd name="T4" fmla="*/ 11144 w 9525"/>
                <a:gd name="T5" fmla="*/ 47539275 h 9525"/>
                <a:gd name="T6" fmla="*/ 9620 w 9525"/>
                <a:gd name="T7" fmla="*/ 2171700 h 9525"/>
                <a:gd name="T8" fmla="*/ 0 w 9525"/>
                <a:gd name="T9" fmla="*/ 176022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848"/>
                  </a:moveTo>
                  <a:cubicBezTo>
                    <a:pt x="2953" y="2229"/>
                    <a:pt x="-857" y="4515"/>
                    <a:pt x="1619" y="4991"/>
                  </a:cubicBezTo>
                  <a:cubicBezTo>
                    <a:pt x="3334" y="-629"/>
                    <a:pt x="9430" y="10611"/>
                    <a:pt x="11144" y="4991"/>
                  </a:cubicBezTo>
                  <a:cubicBezTo>
                    <a:pt x="9334" y="4705"/>
                    <a:pt x="9430" y="2514"/>
                    <a:pt x="9620" y="228"/>
                  </a:cubicBezTo>
                  <a:cubicBezTo>
                    <a:pt x="6763" y="1086"/>
                    <a:pt x="191" y="-1677"/>
                    <a:pt x="0" y="184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2" name="Freeform: Shape 1452">
              <a:extLst>
                <a:ext uri="{FF2B5EF4-FFF2-40B4-BE49-F238E27FC236}">
                  <a16:creationId xmlns:a16="http://schemas.microsoft.com/office/drawing/2014/main" id="{FB7AB748-A1B7-4B1D-A969-8F109CBAF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804" y="4465987"/>
              <a:ext cx="9525" cy="9525"/>
            </a:xfrm>
            <a:custGeom>
              <a:avLst/>
              <a:gdLst>
                <a:gd name="T0" fmla="*/ 0 w 9525"/>
                <a:gd name="T1" fmla="*/ 6287 h 9525"/>
                <a:gd name="T2" fmla="*/ 75304650 w 9525"/>
                <a:gd name="T3" fmla="*/ 17431 h 9525"/>
                <a:gd name="T4" fmla="*/ 59874150 w 9525"/>
                <a:gd name="T5" fmla="*/ 9525 h 9525"/>
                <a:gd name="T6" fmla="*/ 59874150 w 9525"/>
                <a:gd name="T7" fmla="*/ 0 h 9525"/>
                <a:gd name="T8" fmla="*/ 0 w 9525"/>
                <a:gd name="T9" fmla="*/ 628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287"/>
                  </a:moveTo>
                  <a:cubicBezTo>
                    <a:pt x="6286" y="6572"/>
                    <a:pt x="-2381" y="18479"/>
                    <a:pt x="7906" y="17431"/>
                  </a:cubicBezTo>
                  <a:cubicBezTo>
                    <a:pt x="11049" y="11525"/>
                    <a:pt x="-2191" y="10763"/>
                    <a:pt x="6286" y="9525"/>
                  </a:cubicBezTo>
                  <a:cubicBezTo>
                    <a:pt x="4858" y="4858"/>
                    <a:pt x="4858" y="4667"/>
                    <a:pt x="6286" y="0"/>
                  </a:cubicBezTo>
                  <a:cubicBezTo>
                    <a:pt x="2286" y="95"/>
                    <a:pt x="191" y="2286"/>
                    <a:pt x="0" y="628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3" name="Freeform: Shape 1453">
              <a:extLst>
                <a:ext uri="{FF2B5EF4-FFF2-40B4-BE49-F238E27FC236}">
                  <a16:creationId xmlns:a16="http://schemas.microsoft.com/office/drawing/2014/main" id="{835F2A60-2874-4466-AC10-C5D62E66C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942" y="425196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45367575 h 9525"/>
                <a:gd name="T4" fmla="*/ 60788550 w 9525"/>
                <a:gd name="T5" fmla="*/ 45367575 h 9525"/>
                <a:gd name="T6" fmla="*/ 60788550 w 9525"/>
                <a:gd name="T7" fmla="*/ 0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1619"/>
                    <a:pt x="0" y="3143"/>
                    <a:pt x="0" y="4763"/>
                  </a:cubicBezTo>
                  <a:cubicBezTo>
                    <a:pt x="3620" y="2572"/>
                    <a:pt x="6001" y="8858"/>
                    <a:pt x="6382" y="4763"/>
                  </a:cubicBezTo>
                  <a:cubicBezTo>
                    <a:pt x="3715" y="4096"/>
                    <a:pt x="6763" y="2762"/>
                    <a:pt x="6382" y="0"/>
                  </a:cubicBezTo>
                  <a:cubicBezTo>
                    <a:pt x="4191" y="0"/>
                    <a:pt x="2095" y="0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4" name="Freeform: Shape 1454">
              <a:extLst>
                <a:ext uri="{FF2B5EF4-FFF2-40B4-BE49-F238E27FC236}">
                  <a16:creationId xmlns:a16="http://schemas.microsoft.com/office/drawing/2014/main" id="{643FA378-C5CF-4400-81FC-C5060A356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959" y="4234434"/>
              <a:ext cx="9525" cy="9525"/>
            </a:xfrm>
            <a:custGeom>
              <a:avLst/>
              <a:gdLst>
                <a:gd name="T0" fmla="*/ 27936825 w 9525"/>
                <a:gd name="T1" fmla="*/ 76209525 h 9525"/>
                <a:gd name="T2" fmla="*/ 43357800 w 9525"/>
                <a:gd name="T3" fmla="*/ 45367575 h 9525"/>
                <a:gd name="T4" fmla="*/ 88725375 w 9525"/>
                <a:gd name="T5" fmla="*/ 45367575 h 9525"/>
                <a:gd name="T6" fmla="*/ 73294875 w 9525"/>
                <a:gd name="T7" fmla="*/ 0 h 9525"/>
                <a:gd name="T8" fmla="*/ 13420725 w 9525"/>
                <a:gd name="T9" fmla="*/ 14516100 h 9525"/>
                <a:gd name="T10" fmla="*/ 28841700 w 9525"/>
                <a:gd name="T11" fmla="*/ 44453175 h 9525"/>
                <a:gd name="T12" fmla="*/ 27936825 w 9525"/>
                <a:gd name="T13" fmla="*/ 7620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933" y="8001"/>
                  </a:moveTo>
                  <a:cubicBezTo>
                    <a:pt x="3314" y="6763"/>
                    <a:pt x="3028" y="4858"/>
                    <a:pt x="4552" y="4763"/>
                  </a:cubicBezTo>
                  <a:cubicBezTo>
                    <a:pt x="7314" y="4096"/>
                    <a:pt x="8648" y="7144"/>
                    <a:pt x="9315" y="4763"/>
                  </a:cubicBezTo>
                  <a:cubicBezTo>
                    <a:pt x="7505" y="4477"/>
                    <a:pt x="7600" y="2286"/>
                    <a:pt x="7695" y="0"/>
                  </a:cubicBezTo>
                  <a:cubicBezTo>
                    <a:pt x="5314" y="286"/>
                    <a:pt x="1885" y="-571"/>
                    <a:pt x="1409" y="1524"/>
                  </a:cubicBezTo>
                  <a:cubicBezTo>
                    <a:pt x="2647" y="1810"/>
                    <a:pt x="3219" y="2858"/>
                    <a:pt x="3028" y="4667"/>
                  </a:cubicBezTo>
                  <a:cubicBezTo>
                    <a:pt x="-2306" y="3715"/>
                    <a:pt x="552" y="8001"/>
                    <a:pt x="2933" y="80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5" name="Freeform: Shape 1455">
              <a:extLst>
                <a:ext uri="{FF2B5EF4-FFF2-40B4-BE49-F238E27FC236}">
                  <a16:creationId xmlns:a16="http://schemas.microsoft.com/office/drawing/2014/main" id="{7725FBAB-CDE8-4524-97DE-2B43C8AF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186" y="4244144"/>
              <a:ext cx="9525" cy="9525"/>
            </a:xfrm>
            <a:custGeom>
              <a:avLst/>
              <a:gdLst>
                <a:gd name="T0" fmla="*/ 943 w 9525"/>
                <a:gd name="T1" fmla="*/ 9435 h 9525"/>
                <a:gd name="T2" fmla="*/ 5706 w 9525"/>
                <a:gd name="T3" fmla="*/ 6292 h 9525"/>
                <a:gd name="T4" fmla="*/ 7325 w 9525"/>
                <a:gd name="T5" fmla="*/ 6292 h 9525"/>
                <a:gd name="T6" fmla="*/ 8944 w 9525"/>
                <a:gd name="T7" fmla="*/ 5 h 9525"/>
                <a:gd name="T8" fmla="*/ 943 w 9525"/>
                <a:gd name="T9" fmla="*/ 94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43" y="9435"/>
                  </a:moveTo>
                  <a:cubicBezTo>
                    <a:pt x="1610" y="7435"/>
                    <a:pt x="2944" y="6196"/>
                    <a:pt x="5706" y="6292"/>
                  </a:cubicBezTo>
                  <a:cubicBezTo>
                    <a:pt x="5706" y="7149"/>
                    <a:pt x="7039" y="8101"/>
                    <a:pt x="7325" y="6292"/>
                  </a:cubicBezTo>
                  <a:cubicBezTo>
                    <a:pt x="2658" y="4863"/>
                    <a:pt x="12088" y="5053"/>
                    <a:pt x="8944" y="5"/>
                  </a:cubicBezTo>
                  <a:cubicBezTo>
                    <a:pt x="4182" y="-281"/>
                    <a:pt x="-2486" y="11626"/>
                    <a:pt x="943" y="9435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6" name="Freeform: Shape 1456">
              <a:extLst>
                <a:ext uri="{FF2B5EF4-FFF2-40B4-BE49-F238E27FC236}">
                  <a16:creationId xmlns:a16="http://schemas.microsoft.com/office/drawing/2014/main" id="{A6946FDF-6340-448F-89F6-577996BC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362" y="4132965"/>
              <a:ext cx="9525" cy="9525"/>
            </a:xfrm>
            <a:custGeom>
              <a:avLst/>
              <a:gdLst>
                <a:gd name="T0" fmla="*/ 25898475 w 9525"/>
                <a:gd name="T1" fmla="*/ 123 h 9525"/>
                <a:gd name="T2" fmla="*/ 25898475 w 9525"/>
                <a:gd name="T3" fmla="*/ 9648 h 9525"/>
                <a:gd name="T4" fmla="*/ 71256525 w 9525"/>
                <a:gd name="T5" fmla="*/ 3266 h 9525"/>
                <a:gd name="T6" fmla="*/ 25898475 w 9525"/>
                <a:gd name="T7" fmla="*/ 12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9" y="123"/>
                  </a:moveTo>
                  <a:cubicBezTo>
                    <a:pt x="4338" y="6124"/>
                    <a:pt x="-4139" y="7362"/>
                    <a:pt x="2719" y="9648"/>
                  </a:cubicBezTo>
                  <a:cubicBezTo>
                    <a:pt x="242" y="3457"/>
                    <a:pt x="6814" y="6409"/>
                    <a:pt x="7481" y="3266"/>
                  </a:cubicBezTo>
                  <a:cubicBezTo>
                    <a:pt x="4909" y="3171"/>
                    <a:pt x="6148" y="-734"/>
                    <a:pt x="2719" y="12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7" name="Freeform: Shape 1457">
              <a:extLst>
                <a:ext uri="{FF2B5EF4-FFF2-40B4-BE49-F238E27FC236}">
                  <a16:creationId xmlns:a16="http://schemas.microsoft.com/office/drawing/2014/main" id="{453EAFB3-2FF3-4A40-AA7B-732130202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351" y="4167950"/>
              <a:ext cx="9525" cy="9525"/>
            </a:xfrm>
            <a:custGeom>
              <a:avLst/>
              <a:gdLst>
                <a:gd name="T0" fmla="*/ 60464700 w 9525"/>
                <a:gd name="T1" fmla="*/ 0 h 9525"/>
                <a:gd name="T2" fmla="*/ 581025 w 9525"/>
                <a:gd name="T3" fmla="*/ 45367575 h 9525"/>
                <a:gd name="T4" fmla="*/ 60464700 w 9525"/>
                <a:gd name="T5" fmla="*/ 60788550 h 9525"/>
                <a:gd name="T6" fmla="*/ 604647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48" y="0"/>
                  </a:moveTo>
                  <a:cubicBezTo>
                    <a:pt x="5872" y="3238"/>
                    <a:pt x="-701" y="381"/>
                    <a:pt x="61" y="4763"/>
                  </a:cubicBezTo>
                  <a:cubicBezTo>
                    <a:pt x="3109" y="4381"/>
                    <a:pt x="3586" y="6477"/>
                    <a:pt x="6348" y="6382"/>
                  </a:cubicBezTo>
                  <a:cubicBezTo>
                    <a:pt x="4157" y="2667"/>
                    <a:pt x="10444" y="381"/>
                    <a:pt x="634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8" name="Freeform: Shape 1458">
              <a:extLst>
                <a:ext uri="{FF2B5EF4-FFF2-40B4-BE49-F238E27FC236}">
                  <a16:creationId xmlns:a16="http://schemas.microsoft.com/office/drawing/2014/main" id="{08FA1FDB-CCDC-46DD-B874-158DE6FAE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886" y="3994953"/>
              <a:ext cx="9525" cy="9525"/>
            </a:xfrm>
            <a:custGeom>
              <a:avLst/>
              <a:gdLst>
                <a:gd name="T0" fmla="*/ 7906 w 9525"/>
                <a:gd name="T1" fmla="*/ 11358 h 9525"/>
                <a:gd name="T2" fmla="*/ 11049 w 9525"/>
                <a:gd name="T3" fmla="*/ 1833 h 9525"/>
                <a:gd name="T4" fmla="*/ 0 w 9525"/>
                <a:gd name="T5" fmla="*/ 213 h 9525"/>
                <a:gd name="T6" fmla="*/ 7906 w 9525"/>
                <a:gd name="T7" fmla="*/ 113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1358"/>
                  </a:moveTo>
                  <a:cubicBezTo>
                    <a:pt x="6668" y="5833"/>
                    <a:pt x="9716" y="4690"/>
                    <a:pt x="11049" y="1833"/>
                  </a:cubicBezTo>
                  <a:cubicBezTo>
                    <a:pt x="5429" y="6881"/>
                    <a:pt x="1048" y="-1406"/>
                    <a:pt x="0" y="213"/>
                  </a:cubicBezTo>
                  <a:cubicBezTo>
                    <a:pt x="2381" y="4214"/>
                    <a:pt x="3048" y="9929"/>
                    <a:pt x="7906" y="1135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49" name="Freeform: Shape 1459">
              <a:extLst>
                <a:ext uri="{FF2B5EF4-FFF2-40B4-BE49-F238E27FC236}">
                  <a16:creationId xmlns:a16="http://schemas.microsoft.com/office/drawing/2014/main" id="{738E1B3F-63EA-4B9F-8941-1BF5CB540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599" y="3976116"/>
              <a:ext cx="9525" cy="9525"/>
            </a:xfrm>
            <a:custGeom>
              <a:avLst/>
              <a:gdLst>
                <a:gd name="T0" fmla="*/ 11050 w 9525"/>
                <a:gd name="T1" fmla="*/ 7906 h 9525"/>
                <a:gd name="T2" fmla="*/ 14193 w 9525"/>
                <a:gd name="T3" fmla="*/ 0 h 9525"/>
                <a:gd name="T4" fmla="*/ 1 w 9525"/>
                <a:gd name="T5" fmla="*/ 11049 h 9525"/>
                <a:gd name="T6" fmla="*/ 4763 w 9525"/>
                <a:gd name="T7" fmla="*/ 12668 h 9525"/>
                <a:gd name="T8" fmla="*/ 11050 w 9525"/>
                <a:gd name="T9" fmla="*/ 7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050" y="7906"/>
                  </a:moveTo>
                  <a:cubicBezTo>
                    <a:pt x="10764" y="4000"/>
                    <a:pt x="13526" y="3048"/>
                    <a:pt x="14193" y="0"/>
                  </a:cubicBezTo>
                  <a:cubicBezTo>
                    <a:pt x="8573" y="2762"/>
                    <a:pt x="-94" y="2572"/>
                    <a:pt x="1" y="11049"/>
                  </a:cubicBezTo>
                  <a:cubicBezTo>
                    <a:pt x="2192" y="10954"/>
                    <a:pt x="3525" y="11811"/>
                    <a:pt x="4763" y="12668"/>
                  </a:cubicBezTo>
                  <a:cubicBezTo>
                    <a:pt x="3049" y="4191"/>
                    <a:pt x="7430" y="3620"/>
                    <a:pt x="11050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0" name="Freeform: Shape 1460">
              <a:extLst>
                <a:ext uri="{FF2B5EF4-FFF2-40B4-BE49-F238E27FC236}">
                  <a16:creationId xmlns:a16="http://schemas.microsoft.com/office/drawing/2014/main" id="{1863134D-9F78-431A-B132-2BCDAA251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858" y="3809714"/>
              <a:ext cx="19050" cy="19050"/>
            </a:xfrm>
            <a:custGeom>
              <a:avLst/>
              <a:gdLst>
                <a:gd name="T0" fmla="*/ 1549 w 19050"/>
                <a:gd name="T1" fmla="*/ 3143 h 19050"/>
                <a:gd name="T2" fmla="*/ 14217 w 19050"/>
                <a:gd name="T3" fmla="*/ 14288 h 19050"/>
                <a:gd name="T4" fmla="*/ 6312 w 19050"/>
                <a:gd name="T5" fmla="*/ 17431 h 19050"/>
                <a:gd name="T6" fmla="*/ 25 w 19050"/>
                <a:gd name="T7" fmla="*/ 15812 h 19050"/>
                <a:gd name="T8" fmla="*/ 3168 w 19050"/>
                <a:gd name="T9" fmla="*/ 25337 h 19050"/>
                <a:gd name="T10" fmla="*/ 23742 w 19050"/>
                <a:gd name="T11" fmla="*/ 17431 h 19050"/>
                <a:gd name="T12" fmla="*/ 11074 w 19050"/>
                <a:gd name="T13" fmla="*/ 0 h 19050"/>
                <a:gd name="T14" fmla="*/ 1549 w 19050"/>
                <a:gd name="T15" fmla="*/ 3143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549" y="3143"/>
                  </a:moveTo>
                  <a:cubicBezTo>
                    <a:pt x="7074" y="5620"/>
                    <a:pt x="11741" y="8763"/>
                    <a:pt x="14217" y="14288"/>
                  </a:cubicBezTo>
                  <a:cubicBezTo>
                    <a:pt x="12884" y="16669"/>
                    <a:pt x="9074" y="16574"/>
                    <a:pt x="6312" y="17431"/>
                  </a:cubicBezTo>
                  <a:cubicBezTo>
                    <a:pt x="8883" y="13049"/>
                    <a:pt x="-546" y="13049"/>
                    <a:pt x="25" y="15812"/>
                  </a:cubicBezTo>
                  <a:cubicBezTo>
                    <a:pt x="7455" y="17335"/>
                    <a:pt x="6026" y="19621"/>
                    <a:pt x="3168" y="25337"/>
                  </a:cubicBezTo>
                  <a:cubicBezTo>
                    <a:pt x="14694" y="24955"/>
                    <a:pt x="12789" y="15050"/>
                    <a:pt x="23742" y="17431"/>
                  </a:cubicBezTo>
                  <a:cubicBezTo>
                    <a:pt x="19361" y="11811"/>
                    <a:pt x="13360" y="7715"/>
                    <a:pt x="11074" y="0"/>
                  </a:cubicBezTo>
                  <a:cubicBezTo>
                    <a:pt x="11360" y="11811"/>
                    <a:pt x="1263" y="-5048"/>
                    <a:pt x="1549" y="314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1" name="Freeform: Shape 1461">
              <a:extLst>
                <a:ext uri="{FF2B5EF4-FFF2-40B4-BE49-F238E27FC236}">
                  <a16:creationId xmlns:a16="http://schemas.microsoft.com/office/drawing/2014/main" id="{D8FAD0AD-28A4-40C3-97CB-2E9844DD7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775" y="3964897"/>
              <a:ext cx="9525" cy="9525"/>
            </a:xfrm>
            <a:custGeom>
              <a:avLst/>
              <a:gdLst>
                <a:gd name="T0" fmla="*/ 10206 w 9525"/>
                <a:gd name="T1" fmla="*/ 4933 h 9525"/>
                <a:gd name="T2" fmla="*/ 8587 w 9525"/>
                <a:gd name="T3" fmla="*/ 170 h 9525"/>
                <a:gd name="T4" fmla="*/ 681 w 9525"/>
                <a:gd name="T5" fmla="*/ 14458 h 9525"/>
                <a:gd name="T6" fmla="*/ 7063 w 9525"/>
                <a:gd name="T7" fmla="*/ 12839 h 9525"/>
                <a:gd name="T8" fmla="*/ 3919 w 9525"/>
                <a:gd name="T9" fmla="*/ 4933 h 9525"/>
                <a:gd name="T10" fmla="*/ 10206 w 9525"/>
                <a:gd name="T11" fmla="*/ 49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206" y="4933"/>
                  </a:moveTo>
                  <a:cubicBezTo>
                    <a:pt x="8396" y="4647"/>
                    <a:pt x="8491" y="2456"/>
                    <a:pt x="8587" y="170"/>
                  </a:cubicBezTo>
                  <a:cubicBezTo>
                    <a:pt x="395" y="-1639"/>
                    <a:pt x="-1129" y="11505"/>
                    <a:pt x="681" y="14458"/>
                  </a:cubicBezTo>
                  <a:cubicBezTo>
                    <a:pt x="2110" y="9886"/>
                    <a:pt x="3062" y="12648"/>
                    <a:pt x="7063" y="12839"/>
                  </a:cubicBezTo>
                  <a:cubicBezTo>
                    <a:pt x="7348" y="8933"/>
                    <a:pt x="4586" y="7886"/>
                    <a:pt x="3919" y="4933"/>
                  </a:cubicBezTo>
                  <a:cubicBezTo>
                    <a:pt x="7539" y="2742"/>
                    <a:pt x="9825" y="9029"/>
                    <a:pt x="10206" y="49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2" name="Freeform: Shape 1462">
              <a:extLst>
                <a:ext uri="{FF2B5EF4-FFF2-40B4-BE49-F238E27FC236}">
                  <a16:creationId xmlns:a16="http://schemas.microsoft.com/office/drawing/2014/main" id="{359D2BC5-F12C-49A3-B29F-7E07E4A52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69" y="3877818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95"/>
                  </a:ln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3" name="Freeform: Shape 1463">
              <a:extLst>
                <a:ext uri="{FF2B5EF4-FFF2-40B4-BE49-F238E27FC236}">
                  <a16:creationId xmlns:a16="http://schemas.microsoft.com/office/drawing/2014/main" id="{5DB35764-8E37-49C5-8B7F-E1DC0DBC3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788" y="3869636"/>
              <a:ext cx="9525" cy="9525"/>
            </a:xfrm>
            <a:custGeom>
              <a:avLst/>
              <a:gdLst>
                <a:gd name="T0" fmla="*/ 0 w 9525"/>
                <a:gd name="T1" fmla="*/ 47996475 h 9525"/>
                <a:gd name="T2" fmla="*/ 59874150 w 9525"/>
                <a:gd name="T3" fmla="*/ 77933550 h 9525"/>
                <a:gd name="T4" fmla="*/ 59874150 w 9525"/>
                <a:gd name="T5" fmla="*/ 2628900 h 9525"/>
                <a:gd name="T6" fmla="*/ 0 w 9525"/>
                <a:gd name="T7" fmla="*/ 47996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39"/>
                  </a:moveTo>
                  <a:cubicBezTo>
                    <a:pt x="2191" y="5991"/>
                    <a:pt x="4286" y="7039"/>
                    <a:pt x="6286" y="8182"/>
                  </a:cubicBezTo>
                  <a:cubicBezTo>
                    <a:pt x="6286" y="5515"/>
                    <a:pt x="6286" y="2943"/>
                    <a:pt x="6286" y="276"/>
                  </a:cubicBezTo>
                  <a:cubicBezTo>
                    <a:pt x="1333" y="-1057"/>
                    <a:pt x="1429" y="2753"/>
                    <a:pt x="0" y="5039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4" name="Freeform: Shape 1464">
              <a:extLst>
                <a:ext uri="{FF2B5EF4-FFF2-40B4-BE49-F238E27FC236}">
                  <a16:creationId xmlns:a16="http://schemas.microsoft.com/office/drawing/2014/main" id="{C4D94085-5DD5-4AE1-AFB0-6927330B3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284" y="3841433"/>
              <a:ext cx="38100" cy="38100"/>
            </a:xfrm>
            <a:custGeom>
              <a:avLst/>
              <a:gdLst>
                <a:gd name="T0" fmla="*/ 28409 w 38100"/>
                <a:gd name="T1" fmla="*/ 45910 h 38100"/>
                <a:gd name="T2" fmla="*/ 39553 w 38100"/>
                <a:gd name="T3" fmla="*/ 41148 h 38100"/>
                <a:gd name="T4" fmla="*/ 41077 w 38100"/>
                <a:gd name="T5" fmla="*/ 18955 h 38100"/>
                <a:gd name="T6" fmla="*/ 34791 w 38100"/>
                <a:gd name="T7" fmla="*/ 20574 h 38100"/>
                <a:gd name="T8" fmla="*/ 31552 w 38100"/>
                <a:gd name="T9" fmla="*/ 14288 h 38100"/>
                <a:gd name="T10" fmla="*/ 25266 w 38100"/>
                <a:gd name="T11" fmla="*/ 15907 h 38100"/>
                <a:gd name="T12" fmla="*/ 36410 w 38100"/>
                <a:gd name="T13" fmla="*/ 12763 h 38100"/>
                <a:gd name="T14" fmla="*/ 36410 w 38100"/>
                <a:gd name="T15" fmla="*/ 3238 h 38100"/>
                <a:gd name="T16" fmla="*/ 15836 w 38100"/>
                <a:gd name="T17" fmla="*/ 0 h 38100"/>
                <a:gd name="T18" fmla="*/ 6311 w 38100"/>
                <a:gd name="T19" fmla="*/ 4763 h 38100"/>
                <a:gd name="T20" fmla="*/ 24 w 38100"/>
                <a:gd name="T21" fmla="*/ 14288 h 38100"/>
                <a:gd name="T22" fmla="*/ 33267 w 38100"/>
                <a:gd name="T23" fmla="*/ 26956 h 38100"/>
                <a:gd name="T24" fmla="*/ 26980 w 38100"/>
                <a:gd name="T25" fmla="*/ 36481 h 38100"/>
                <a:gd name="T26" fmla="*/ 33267 w 38100"/>
                <a:gd name="T27" fmla="*/ 41243 h 38100"/>
                <a:gd name="T28" fmla="*/ 28409 w 38100"/>
                <a:gd name="T29" fmla="*/ 45910 h 381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8100" h="38100">
                  <a:moveTo>
                    <a:pt x="28409" y="45910"/>
                  </a:moveTo>
                  <a:cubicBezTo>
                    <a:pt x="34124" y="46387"/>
                    <a:pt x="34505" y="41434"/>
                    <a:pt x="39553" y="41148"/>
                  </a:cubicBezTo>
                  <a:cubicBezTo>
                    <a:pt x="40506" y="32290"/>
                    <a:pt x="37362" y="26098"/>
                    <a:pt x="41077" y="18955"/>
                  </a:cubicBezTo>
                  <a:cubicBezTo>
                    <a:pt x="37172" y="16859"/>
                    <a:pt x="36124" y="25241"/>
                    <a:pt x="34791" y="20574"/>
                  </a:cubicBezTo>
                  <a:cubicBezTo>
                    <a:pt x="37743" y="16954"/>
                    <a:pt x="33552" y="11335"/>
                    <a:pt x="31552" y="14288"/>
                  </a:cubicBezTo>
                  <a:cubicBezTo>
                    <a:pt x="37077" y="15430"/>
                    <a:pt x="25551" y="20479"/>
                    <a:pt x="25266" y="15907"/>
                  </a:cubicBezTo>
                  <a:cubicBezTo>
                    <a:pt x="28409" y="13335"/>
                    <a:pt x="32409" y="5334"/>
                    <a:pt x="36410" y="12763"/>
                  </a:cubicBezTo>
                  <a:cubicBezTo>
                    <a:pt x="34981" y="8096"/>
                    <a:pt x="34981" y="7906"/>
                    <a:pt x="36410" y="3238"/>
                  </a:cubicBezTo>
                  <a:cubicBezTo>
                    <a:pt x="23837" y="1714"/>
                    <a:pt x="23742" y="6287"/>
                    <a:pt x="15836" y="0"/>
                  </a:cubicBezTo>
                  <a:cubicBezTo>
                    <a:pt x="14312" y="4953"/>
                    <a:pt x="10788" y="6763"/>
                    <a:pt x="6311" y="4763"/>
                  </a:cubicBezTo>
                  <a:cubicBezTo>
                    <a:pt x="6216" y="10001"/>
                    <a:pt x="-452" y="8572"/>
                    <a:pt x="24" y="14288"/>
                  </a:cubicBezTo>
                  <a:cubicBezTo>
                    <a:pt x="19265" y="476"/>
                    <a:pt x="17646" y="22384"/>
                    <a:pt x="33267" y="26956"/>
                  </a:cubicBezTo>
                  <a:cubicBezTo>
                    <a:pt x="30219" y="29146"/>
                    <a:pt x="32314" y="36481"/>
                    <a:pt x="26980" y="36481"/>
                  </a:cubicBezTo>
                  <a:cubicBezTo>
                    <a:pt x="29361" y="37814"/>
                    <a:pt x="31552" y="39338"/>
                    <a:pt x="33267" y="41243"/>
                  </a:cubicBezTo>
                  <a:cubicBezTo>
                    <a:pt x="29742" y="40958"/>
                    <a:pt x="28218" y="42481"/>
                    <a:pt x="28409" y="4591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5" name="Freeform: Shape 1465">
              <a:extLst>
                <a:ext uri="{FF2B5EF4-FFF2-40B4-BE49-F238E27FC236}">
                  <a16:creationId xmlns:a16="http://schemas.microsoft.com/office/drawing/2014/main" id="{9781C809-0391-4870-BA74-2A7569534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308" y="3855815"/>
              <a:ext cx="19050" cy="28575"/>
            </a:xfrm>
            <a:custGeom>
              <a:avLst/>
              <a:gdLst>
                <a:gd name="T0" fmla="*/ 0 w 19050"/>
                <a:gd name="T1" fmla="*/ 12573 h 28575"/>
                <a:gd name="T2" fmla="*/ 14192 w 19050"/>
                <a:gd name="T3" fmla="*/ 26861 h 28575"/>
                <a:gd name="T4" fmla="*/ 25336 w 19050"/>
                <a:gd name="T5" fmla="*/ 30004 h 28575"/>
                <a:gd name="T6" fmla="*/ 20574 w 19050"/>
                <a:gd name="T7" fmla="*/ 17336 h 28575"/>
                <a:gd name="T8" fmla="*/ 26956 w 19050"/>
                <a:gd name="T9" fmla="*/ 17336 h 28575"/>
                <a:gd name="T10" fmla="*/ 25336 w 19050"/>
                <a:gd name="T11" fmla="*/ 7811 h 28575"/>
                <a:gd name="T12" fmla="*/ 19050 w 19050"/>
                <a:gd name="T13" fmla="*/ 11049 h 28575"/>
                <a:gd name="T14" fmla="*/ 20574 w 19050"/>
                <a:gd name="T15" fmla="*/ 6287 h 28575"/>
                <a:gd name="T16" fmla="*/ 15811 w 19050"/>
                <a:gd name="T17" fmla="*/ 0 h 28575"/>
                <a:gd name="T18" fmla="*/ 0 w 19050"/>
                <a:gd name="T19" fmla="*/ 12573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28575">
                  <a:moveTo>
                    <a:pt x="0" y="12573"/>
                  </a:moveTo>
                  <a:cubicBezTo>
                    <a:pt x="6001" y="5810"/>
                    <a:pt x="20860" y="16574"/>
                    <a:pt x="14192" y="26861"/>
                  </a:cubicBezTo>
                  <a:cubicBezTo>
                    <a:pt x="19241" y="26575"/>
                    <a:pt x="19526" y="31052"/>
                    <a:pt x="25336" y="30004"/>
                  </a:cubicBezTo>
                  <a:cubicBezTo>
                    <a:pt x="23717" y="22288"/>
                    <a:pt x="23431" y="22574"/>
                    <a:pt x="20574" y="17336"/>
                  </a:cubicBezTo>
                  <a:cubicBezTo>
                    <a:pt x="24193" y="15145"/>
                    <a:pt x="26575" y="21431"/>
                    <a:pt x="26956" y="17336"/>
                  </a:cubicBezTo>
                  <a:cubicBezTo>
                    <a:pt x="23431" y="17145"/>
                    <a:pt x="26289" y="10573"/>
                    <a:pt x="25336" y="7811"/>
                  </a:cubicBezTo>
                  <a:cubicBezTo>
                    <a:pt x="20383" y="6001"/>
                    <a:pt x="21527" y="10287"/>
                    <a:pt x="19050" y="11049"/>
                  </a:cubicBezTo>
                  <a:cubicBezTo>
                    <a:pt x="18955" y="8858"/>
                    <a:pt x="19812" y="7525"/>
                    <a:pt x="20574" y="6287"/>
                  </a:cubicBezTo>
                  <a:cubicBezTo>
                    <a:pt x="14192" y="8382"/>
                    <a:pt x="12668" y="3048"/>
                    <a:pt x="15811" y="0"/>
                  </a:cubicBezTo>
                  <a:cubicBezTo>
                    <a:pt x="9620" y="6191"/>
                    <a:pt x="4667" y="4286"/>
                    <a:pt x="0" y="1257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6" name="Freeform: Shape 1466">
              <a:extLst>
                <a:ext uri="{FF2B5EF4-FFF2-40B4-BE49-F238E27FC236}">
                  <a16:creationId xmlns:a16="http://schemas.microsoft.com/office/drawing/2014/main" id="{2C002156-825C-4907-B687-8216C0E4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564" y="4386644"/>
              <a:ext cx="9525" cy="9525"/>
            </a:xfrm>
            <a:custGeom>
              <a:avLst/>
              <a:gdLst>
                <a:gd name="T0" fmla="*/ 4700 w 9525"/>
                <a:gd name="T1" fmla="*/ 0 h 9525"/>
                <a:gd name="T2" fmla="*/ 3080 w 9525"/>
                <a:gd name="T3" fmla="*/ 9525 h 9525"/>
                <a:gd name="T4" fmla="*/ 1556 w 9525"/>
                <a:gd name="T5" fmla="*/ 4763 h 9525"/>
                <a:gd name="T6" fmla="*/ 7843 w 9525"/>
                <a:gd name="T7" fmla="*/ 3143 h 9525"/>
                <a:gd name="T8" fmla="*/ 9462 w 9525"/>
                <a:gd name="T9" fmla="*/ 11049 h 9525"/>
                <a:gd name="T10" fmla="*/ 11081 w 9525"/>
                <a:gd name="T11" fmla="*/ 3143 h 9525"/>
                <a:gd name="T12" fmla="*/ 47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700" y="0"/>
                  </a:moveTo>
                  <a:cubicBezTo>
                    <a:pt x="1747" y="857"/>
                    <a:pt x="-3301" y="13811"/>
                    <a:pt x="3080" y="9525"/>
                  </a:cubicBezTo>
                  <a:cubicBezTo>
                    <a:pt x="1175" y="9239"/>
                    <a:pt x="1366" y="7048"/>
                    <a:pt x="1556" y="4763"/>
                  </a:cubicBezTo>
                  <a:cubicBezTo>
                    <a:pt x="4319" y="4858"/>
                    <a:pt x="6509" y="4381"/>
                    <a:pt x="7843" y="3143"/>
                  </a:cubicBezTo>
                  <a:cubicBezTo>
                    <a:pt x="7367" y="6858"/>
                    <a:pt x="4509" y="10001"/>
                    <a:pt x="9462" y="11049"/>
                  </a:cubicBezTo>
                  <a:cubicBezTo>
                    <a:pt x="11462" y="7334"/>
                    <a:pt x="9272" y="8096"/>
                    <a:pt x="11081" y="3143"/>
                  </a:cubicBezTo>
                  <a:cubicBezTo>
                    <a:pt x="6700" y="4286"/>
                    <a:pt x="7843" y="95"/>
                    <a:pt x="470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7" name="Freeform: Shape 1467">
              <a:extLst>
                <a:ext uri="{FF2B5EF4-FFF2-40B4-BE49-F238E27FC236}">
                  <a16:creationId xmlns:a16="http://schemas.microsoft.com/office/drawing/2014/main" id="{3AB61033-F2DD-41AD-BC43-A984E0D85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165" y="4128325"/>
              <a:ext cx="9525" cy="9525"/>
            </a:xfrm>
            <a:custGeom>
              <a:avLst/>
              <a:gdLst>
                <a:gd name="T0" fmla="*/ 811 w 9525"/>
                <a:gd name="T1" fmla="*/ 75304650 h 9525"/>
                <a:gd name="T2" fmla="*/ 7193 w 9525"/>
                <a:gd name="T3" fmla="*/ 0 h 9525"/>
                <a:gd name="T4" fmla="*/ 811 w 9525"/>
                <a:gd name="T5" fmla="*/ 7530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1" y="7906"/>
                  </a:moveTo>
                  <a:cubicBezTo>
                    <a:pt x="4050" y="8668"/>
                    <a:pt x="15194" y="4477"/>
                    <a:pt x="7193" y="0"/>
                  </a:cubicBezTo>
                  <a:cubicBezTo>
                    <a:pt x="8431" y="5048"/>
                    <a:pt x="-3094" y="5429"/>
                    <a:pt x="811" y="7906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8" name="Freeform: Shape 1468">
              <a:extLst>
                <a:ext uri="{FF2B5EF4-FFF2-40B4-BE49-F238E27FC236}">
                  <a16:creationId xmlns:a16="http://schemas.microsoft.com/office/drawing/2014/main" id="{BC0A0817-DFD0-4493-A9DC-BCE777B77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94" y="4312925"/>
              <a:ext cx="9525" cy="9525"/>
            </a:xfrm>
            <a:custGeom>
              <a:avLst/>
              <a:gdLst>
                <a:gd name="T0" fmla="*/ 12668 w 9525"/>
                <a:gd name="T1" fmla="*/ 8115300 h 9525"/>
                <a:gd name="T2" fmla="*/ 0 w 9525"/>
                <a:gd name="T3" fmla="*/ 8115300 h 9525"/>
                <a:gd name="T4" fmla="*/ 0 w 9525"/>
                <a:gd name="T5" fmla="*/ 38052375 h 9525"/>
                <a:gd name="T6" fmla="*/ 1619 w 9525"/>
                <a:gd name="T7" fmla="*/ 52568475 h 9525"/>
                <a:gd name="T8" fmla="*/ 11144 w 9525"/>
                <a:gd name="T9" fmla="*/ 82505550 h 9525"/>
                <a:gd name="T10" fmla="*/ 12668 w 9525"/>
                <a:gd name="T11" fmla="*/ 81153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668" y="852"/>
                  </a:moveTo>
                  <a:cubicBezTo>
                    <a:pt x="7048" y="4948"/>
                    <a:pt x="4001" y="-2387"/>
                    <a:pt x="0" y="852"/>
                  </a:cubicBezTo>
                  <a:cubicBezTo>
                    <a:pt x="0" y="1900"/>
                    <a:pt x="0" y="2947"/>
                    <a:pt x="0" y="3995"/>
                  </a:cubicBezTo>
                  <a:cubicBezTo>
                    <a:pt x="953" y="4090"/>
                    <a:pt x="1905" y="4185"/>
                    <a:pt x="1619" y="5519"/>
                  </a:cubicBezTo>
                  <a:cubicBezTo>
                    <a:pt x="8763" y="-577"/>
                    <a:pt x="3429" y="8186"/>
                    <a:pt x="11144" y="8662"/>
                  </a:cubicBezTo>
                  <a:cubicBezTo>
                    <a:pt x="10573" y="5043"/>
                    <a:pt x="11335" y="2661"/>
                    <a:pt x="12668" y="85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59" name="Freeform: Shape 1469">
              <a:extLst>
                <a:ext uri="{FF2B5EF4-FFF2-40B4-BE49-F238E27FC236}">
                  <a16:creationId xmlns:a16="http://schemas.microsoft.com/office/drawing/2014/main" id="{06A6C999-3DF4-477E-A57E-5F76B183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307" y="4169291"/>
              <a:ext cx="19050" cy="9525"/>
            </a:xfrm>
            <a:custGeom>
              <a:avLst/>
              <a:gdLst>
                <a:gd name="T0" fmla="*/ 23813 w 19050"/>
                <a:gd name="T1" fmla="*/ 1801 h 9525"/>
                <a:gd name="T2" fmla="*/ 6382 w 19050"/>
                <a:gd name="T3" fmla="*/ 8088 h 9525"/>
                <a:gd name="T4" fmla="*/ 9525 w 19050"/>
                <a:gd name="T5" fmla="*/ 3325 h 9525"/>
                <a:gd name="T6" fmla="*/ 1619 w 19050"/>
                <a:gd name="T7" fmla="*/ 182 h 9525"/>
                <a:gd name="T8" fmla="*/ 0 w 19050"/>
                <a:gd name="T9" fmla="*/ 4945 h 9525"/>
                <a:gd name="T10" fmla="*/ 6382 w 19050"/>
                <a:gd name="T11" fmla="*/ 12850 h 9525"/>
                <a:gd name="T12" fmla="*/ 23813 w 19050"/>
                <a:gd name="T13" fmla="*/ 17613 h 9525"/>
                <a:gd name="T14" fmla="*/ 23813 w 19050"/>
                <a:gd name="T15" fmla="*/ 1801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23813" y="1801"/>
                  </a:moveTo>
                  <a:cubicBezTo>
                    <a:pt x="17907" y="7135"/>
                    <a:pt x="15621" y="6183"/>
                    <a:pt x="6382" y="8088"/>
                  </a:cubicBezTo>
                  <a:cubicBezTo>
                    <a:pt x="6763" y="5897"/>
                    <a:pt x="9049" y="5421"/>
                    <a:pt x="9525" y="3325"/>
                  </a:cubicBezTo>
                  <a:cubicBezTo>
                    <a:pt x="4667" y="4468"/>
                    <a:pt x="6477" y="-1056"/>
                    <a:pt x="1619" y="182"/>
                  </a:cubicBezTo>
                  <a:cubicBezTo>
                    <a:pt x="1715" y="2373"/>
                    <a:pt x="857" y="3611"/>
                    <a:pt x="0" y="4945"/>
                  </a:cubicBezTo>
                  <a:cubicBezTo>
                    <a:pt x="4191" y="5516"/>
                    <a:pt x="5334" y="9135"/>
                    <a:pt x="6382" y="12850"/>
                  </a:cubicBezTo>
                  <a:cubicBezTo>
                    <a:pt x="16383" y="10469"/>
                    <a:pt x="14002" y="15898"/>
                    <a:pt x="23813" y="17613"/>
                  </a:cubicBezTo>
                  <a:cubicBezTo>
                    <a:pt x="18859" y="12946"/>
                    <a:pt x="27622" y="-294"/>
                    <a:pt x="23813" y="180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0" name="Freeform: Shape 1470">
              <a:extLst>
                <a:ext uri="{FF2B5EF4-FFF2-40B4-BE49-F238E27FC236}">
                  <a16:creationId xmlns:a16="http://schemas.microsoft.com/office/drawing/2014/main" id="{0EF830C7-6E03-46A6-93CC-CE67BE761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82" y="4339114"/>
              <a:ext cx="28575" cy="38100"/>
            </a:xfrm>
            <a:custGeom>
              <a:avLst/>
              <a:gdLst>
                <a:gd name="T0" fmla="*/ 19050 w 28575"/>
                <a:gd name="T1" fmla="*/ 0 h 38100"/>
                <a:gd name="T2" fmla="*/ 8001 w 28575"/>
                <a:gd name="T3" fmla="*/ 3143 h 38100"/>
                <a:gd name="T4" fmla="*/ 19050 w 28575"/>
                <a:gd name="T5" fmla="*/ 14192 h 38100"/>
                <a:gd name="T6" fmla="*/ 1619 w 28575"/>
                <a:gd name="T7" fmla="*/ 3143 h 38100"/>
                <a:gd name="T8" fmla="*/ 9525 w 28575"/>
                <a:gd name="T9" fmla="*/ 22098 h 38100"/>
                <a:gd name="T10" fmla="*/ 4763 w 28575"/>
                <a:gd name="T11" fmla="*/ 17336 h 38100"/>
                <a:gd name="T12" fmla="*/ 4763 w 28575"/>
                <a:gd name="T13" fmla="*/ 28385 h 38100"/>
                <a:gd name="T14" fmla="*/ 12668 w 28575"/>
                <a:gd name="T15" fmla="*/ 25241 h 38100"/>
                <a:gd name="T16" fmla="*/ 4763 w 28575"/>
                <a:gd name="T17" fmla="*/ 30004 h 38100"/>
                <a:gd name="T18" fmla="*/ 0 w 28575"/>
                <a:gd name="T19" fmla="*/ 39529 h 38100"/>
                <a:gd name="T20" fmla="*/ 9525 w 28575"/>
                <a:gd name="T21" fmla="*/ 45911 h 38100"/>
                <a:gd name="T22" fmla="*/ 7906 w 28575"/>
                <a:gd name="T23" fmla="*/ 36386 h 38100"/>
                <a:gd name="T24" fmla="*/ 14192 w 28575"/>
                <a:gd name="T25" fmla="*/ 39529 h 38100"/>
                <a:gd name="T26" fmla="*/ 12573 w 28575"/>
                <a:gd name="T27" fmla="*/ 28385 h 38100"/>
                <a:gd name="T28" fmla="*/ 17335 w 28575"/>
                <a:gd name="T29" fmla="*/ 18860 h 38100"/>
                <a:gd name="T30" fmla="*/ 23622 w 28575"/>
                <a:gd name="T31" fmla="*/ 25241 h 38100"/>
                <a:gd name="T32" fmla="*/ 22003 w 28575"/>
                <a:gd name="T33" fmla="*/ 6191 h 38100"/>
                <a:gd name="T34" fmla="*/ 25146 w 28575"/>
                <a:gd name="T35" fmla="*/ 4667 h 38100"/>
                <a:gd name="T36" fmla="*/ 34671 w 28575"/>
                <a:gd name="T37" fmla="*/ 1524 h 38100"/>
                <a:gd name="T38" fmla="*/ 19050 w 28575"/>
                <a:gd name="T39" fmla="*/ 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575" h="38100">
                  <a:moveTo>
                    <a:pt x="19050" y="0"/>
                  </a:moveTo>
                  <a:cubicBezTo>
                    <a:pt x="20288" y="6001"/>
                    <a:pt x="11525" y="2000"/>
                    <a:pt x="8001" y="3143"/>
                  </a:cubicBezTo>
                  <a:cubicBezTo>
                    <a:pt x="9334" y="9239"/>
                    <a:pt x="21146" y="4763"/>
                    <a:pt x="19050" y="14192"/>
                  </a:cubicBezTo>
                  <a:cubicBezTo>
                    <a:pt x="7620" y="16097"/>
                    <a:pt x="6763" y="7429"/>
                    <a:pt x="1619" y="3143"/>
                  </a:cubicBezTo>
                  <a:cubicBezTo>
                    <a:pt x="286" y="12383"/>
                    <a:pt x="13526" y="15431"/>
                    <a:pt x="9525" y="22098"/>
                  </a:cubicBezTo>
                  <a:cubicBezTo>
                    <a:pt x="5905" y="22574"/>
                    <a:pt x="7810" y="17526"/>
                    <a:pt x="4763" y="17336"/>
                  </a:cubicBezTo>
                  <a:cubicBezTo>
                    <a:pt x="3334" y="18669"/>
                    <a:pt x="1334" y="27432"/>
                    <a:pt x="4763" y="28385"/>
                  </a:cubicBezTo>
                  <a:cubicBezTo>
                    <a:pt x="5239" y="26003"/>
                    <a:pt x="11430" y="21527"/>
                    <a:pt x="12668" y="25241"/>
                  </a:cubicBezTo>
                  <a:cubicBezTo>
                    <a:pt x="12573" y="29337"/>
                    <a:pt x="6763" y="27718"/>
                    <a:pt x="4763" y="30004"/>
                  </a:cubicBezTo>
                  <a:cubicBezTo>
                    <a:pt x="7906" y="35719"/>
                    <a:pt x="2381" y="35528"/>
                    <a:pt x="0" y="39529"/>
                  </a:cubicBezTo>
                  <a:cubicBezTo>
                    <a:pt x="4382" y="40386"/>
                    <a:pt x="4096" y="46006"/>
                    <a:pt x="9525" y="45911"/>
                  </a:cubicBezTo>
                  <a:cubicBezTo>
                    <a:pt x="9620" y="42101"/>
                    <a:pt x="6763" y="41243"/>
                    <a:pt x="7906" y="36386"/>
                  </a:cubicBezTo>
                  <a:cubicBezTo>
                    <a:pt x="12097" y="32004"/>
                    <a:pt x="12002" y="37624"/>
                    <a:pt x="14192" y="39529"/>
                  </a:cubicBezTo>
                  <a:cubicBezTo>
                    <a:pt x="15716" y="35433"/>
                    <a:pt x="17145" y="30194"/>
                    <a:pt x="12573" y="28385"/>
                  </a:cubicBezTo>
                  <a:cubicBezTo>
                    <a:pt x="16002" y="27051"/>
                    <a:pt x="13907" y="20193"/>
                    <a:pt x="17335" y="18860"/>
                  </a:cubicBezTo>
                  <a:cubicBezTo>
                    <a:pt x="19717" y="20765"/>
                    <a:pt x="19240" y="25432"/>
                    <a:pt x="23622" y="25241"/>
                  </a:cubicBezTo>
                  <a:cubicBezTo>
                    <a:pt x="20479" y="16669"/>
                    <a:pt x="28956" y="12859"/>
                    <a:pt x="22003" y="6191"/>
                  </a:cubicBezTo>
                  <a:cubicBezTo>
                    <a:pt x="23622" y="6191"/>
                    <a:pt x="23908" y="4953"/>
                    <a:pt x="25146" y="4667"/>
                  </a:cubicBezTo>
                  <a:cubicBezTo>
                    <a:pt x="27146" y="10001"/>
                    <a:pt x="33814" y="6287"/>
                    <a:pt x="34671" y="1524"/>
                  </a:cubicBezTo>
                  <a:cubicBezTo>
                    <a:pt x="27051" y="2381"/>
                    <a:pt x="24003" y="4001"/>
                    <a:pt x="1905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1" name="Freeform: Shape 1471">
              <a:extLst>
                <a:ext uri="{FF2B5EF4-FFF2-40B4-BE49-F238E27FC236}">
                  <a16:creationId xmlns:a16="http://schemas.microsoft.com/office/drawing/2014/main" id="{77A47638-2FB8-406A-9604-A124C213C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89" y="3830932"/>
              <a:ext cx="9525" cy="9525"/>
            </a:xfrm>
            <a:custGeom>
              <a:avLst/>
              <a:gdLst>
                <a:gd name="T0" fmla="*/ 0 w 9525"/>
                <a:gd name="T1" fmla="*/ 5738 h 9525"/>
                <a:gd name="T2" fmla="*/ 9525 w 9525"/>
                <a:gd name="T3" fmla="*/ 15263 h 9525"/>
                <a:gd name="T4" fmla="*/ 15811 w 9525"/>
                <a:gd name="T5" fmla="*/ 12119 h 9525"/>
                <a:gd name="T6" fmla="*/ 11049 w 9525"/>
                <a:gd name="T7" fmla="*/ 5833 h 9525"/>
                <a:gd name="T8" fmla="*/ 11049 w 9525"/>
                <a:gd name="T9" fmla="*/ 12119 h 9525"/>
                <a:gd name="T10" fmla="*/ 3143 w 9525"/>
                <a:gd name="T11" fmla="*/ 2594 h 9525"/>
                <a:gd name="T12" fmla="*/ 7906 w 9525"/>
                <a:gd name="T13" fmla="*/ 4214 h 9525"/>
                <a:gd name="T14" fmla="*/ 0 w 9525"/>
                <a:gd name="T15" fmla="*/ 573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0" y="5738"/>
                  </a:moveTo>
                  <a:cubicBezTo>
                    <a:pt x="5810" y="6214"/>
                    <a:pt x="7239" y="11167"/>
                    <a:pt x="9525" y="15263"/>
                  </a:cubicBezTo>
                  <a:cubicBezTo>
                    <a:pt x="13907" y="16406"/>
                    <a:pt x="12764" y="12119"/>
                    <a:pt x="15811" y="12119"/>
                  </a:cubicBezTo>
                  <a:cubicBezTo>
                    <a:pt x="15145" y="9071"/>
                    <a:pt x="15240" y="5261"/>
                    <a:pt x="11049" y="5833"/>
                  </a:cubicBezTo>
                  <a:cubicBezTo>
                    <a:pt x="9525" y="8786"/>
                    <a:pt x="15811" y="11072"/>
                    <a:pt x="11049" y="12119"/>
                  </a:cubicBezTo>
                  <a:cubicBezTo>
                    <a:pt x="10477" y="6881"/>
                    <a:pt x="2572" y="8881"/>
                    <a:pt x="3143" y="2594"/>
                  </a:cubicBezTo>
                  <a:cubicBezTo>
                    <a:pt x="5143" y="2690"/>
                    <a:pt x="5334" y="4595"/>
                    <a:pt x="7906" y="4214"/>
                  </a:cubicBezTo>
                  <a:cubicBezTo>
                    <a:pt x="7715" y="-4454"/>
                    <a:pt x="1524" y="2404"/>
                    <a:pt x="0" y="573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2" name="Freeform: Shape 1472">
              <a:extLst>
                <a:ext uri="{FF2B5EF4-FFF2-40B4-BE49-F238E27FC236}">
                  <a16:creationId xmlns:a16="http://schemas.microsoft.com/office/drawing/2014/main" id="{8DE6DCFC-0F24-43E8-9FDD-533AFFC71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182" y="4320009"/>
              <a:ext cx="19050" cy="9525"/>
            </a:xfrm>
            <a:custGeom>
              <a:avLst/>
              <a:gdLst>
                <a:gd name="T0" fmla="*/ 13793 w 19050"/>
                <a:gd name="T1" fmla="*/ 3294 h 9525"/>
                <a:gd name="T2" fmla="*/ 5887 w 19050"/>
                <a:gd name="T3" fmla="*/ 6437 h 9525"/>
                <a:gd name="T4" fmla="*/ 1125 w 19050"/>
                <a:gd name="T5" fmla="*/ 55 h 9525"/>
                <a:gd name="T6" fmla="*/ 1125 w 19050"/>
                <a:gd name="T7" fmla="*/ 7961 h 9525"/>
                <a:gd name="T8" fmla="*/ 7506 w 19050"/>
                <a:gd name="T9" fmla="*/ 12723 h 9525"/>
                <a:gd name="T10" fmla="*/ 20175 w 19050"/>
                <a:gd name="T11" fmla="*/ 17486 h 9525"/>
                <a:gd name="T12" fmla="*/ 13793 w 19050"/>
                <a:gd name="T13" fmla="*/ 329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793" y="3294"/>
                  </a:moveTo>
                  <a:cubicBezTo>
                    <a:pt x="11888" y="5103"/>
                    <a:pt x="10935" y="7770"/>
                    <a:pt x="5887" y="6437"/>
                  </a:cubicBezTo>
                  <a:cubicBezTo>
                    <a:pt x="6363" y="2246"/>
                    <a:pt x="5316" y="-421"/>
                    <a:pt x="1125" y="55"/>
                  </a:cubicBezTo>
                  <a:cubicBezTo>
                    <a:pt x="-1828" y="3103"/>
                    <a:pt x="2077" y="2912"/>
                    <a:pt x="1125" y="7961"/>
                  </a:cubicBezTo>
                  <a:cubicBezTo>
                    <a:pt x="6173" y="6627"/>
                    <a:pt x="6078" y="10437"/>
                    <a:pt x="7506" y="12723"/>
                  </a:cubicBezTo>
                  <a:cubicBezTo>
                    <a:pt x="17031" y="9771"/>
                    <a:pt x="14460" y="14247"/>
                    <a:pt x="20175" y="17486"/>
                  </a:cubicBezTo>
                  <a:cubicBezTo>
                    <a:pt x="27318" y="-40"/>
                    <a:pt x="14269" y="9771"/>
                    <a:pt x="13793" y="329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3" name="Freeform: Shape 1473">
              <a:extLst>
                <a:ext uri="{FF2B5EF4-FFF2-40B4-BE49-F238E27FC236}">
                  <a16:creationId xmlns:a16="http://schemas.microsoft.com/office/drawing/2014/main" id="{A38CBB5D-E4D6-471F-8A5B-23AEC8ED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545" y="3889615"/>
              <a:ext cx="9525" cy="9525"/>
            </a:xfrm>
            <a:custGeom>
              <a:avLst/>
              <a:gdLst>
                <a:gd name="T0" fmla="*/ 0 w 9525"/>
                <a:gd name="T1" fmla="*/ 2490 h 9525"/>
                <a:gd name="T2" fmla="*/ 3239 w 9525"/>
                <a:gd name="T3" fmla="*/ 10396 h 9525"/>
                <a:gd name="T4" fmla="*/ 9525 w 9525"/>
                <a:gd name="T5" fmla="*/ 7253 h 9525"/>
                <a:gd name="T6" fmla="*/ 8001 w 9525"/>
                <a:gd name="T7" fmla="*/ 871 h 9525"/>
                <a:gd name="T8" fmla="*/ 0 w 9525"/>
                <a:gd name="T9" fmla="*/ 249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490"/>
                  </a:moveTo>
                  <a:cubicBezTo>
                    <a:pt x="10573" y="1823"/>
                    <a:pt x="2381" y="4109"/>
                    <a:pt x="3239" y="10396"/>
                  </a:cubicBezTo>
                  <a:cubicBezTo>
                    <a:pt x="6858" y="10777"/>
                    <a:pt x="9239" y="10015"/>
                    <a:pt x="9525" y="7253"/>
                  </a:cubicBezTo>
                  <a:cubicBezTo>
                    <a:pt x="3048" y="7729"/>
                    <a:pt x="8668" y="3919"/>
                    <a:pt x="8001" y="871"/>
                  </a:cubicBezTo>
                  <a:cubicBezTo>
                    <a:pt x="3810" y="109"/>
                    <a:pt x="2381" y="-1225"/>
                    <a:pt x="0" y="249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4" name="Freeform: Shape 1474">
              <a:extLst>
                <a:ext uri="{FF2B5EF4-FFF2-40B4-BE49-F238E27FC236}">
                  <a16:creationId xmlns:a16="http://schemas.microsoft.com/office/drawing/2014/main" id="{6E6AEC14-2983-40FD-8A70-A51BDF0C1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418" y="3977658"/>
              <a:ext cx="9525" cy="9525"/>
            </a:xfrm>
            <a:custGeom>
              <a:avLst/>
              <a:gdLst>
                <a:gd name="T0" fmla="*/ 70618350 w 9525"/>
                <a:gd name="T1" fmla="*/ 78 h 9525"/>
                <a:gd name="T2" fmla="*/ 9829800 w 9525"/>
                <a:gd name="T3" fmla="*/ 14270 h 9525"/>
                <a:gd name="T4" fmla="*/ 55197375 w 9525"/>
                <a:gd name="T5" fmla="*/ 6364 h 9525"/>
                <a:gd name="T6" fmla="*/ 70618350 w 9525"/>
                <a:gd name="T7" fmla="*/ 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14" y="78"/>
                  </a:moveTo>
                  <a:cubicBezTo>
                    <a:pt x="-2397" y="-1256"/>
                    <a:pt x="-16" y="15032"/>
                    <a:pt x="1032" y="14270"/>
                  </a:cubicBezTo>
                  <a:cubicBezTo>
                    <a:pt x="270" y="9317"/>
                    <a:pt x="5318" y="10079"/>
                    <a:pt x="5795" y="6364"/>
                  </a:cubicBezTo>
                  <a:cubicBezTo>
                    <a:pt x="-1730" y="6078"/>
                    <a:pt x="6271" y="1411"/>
                    <a:pt x="7414" y="78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5" name="Freeform: Shape 1475">
              <a:extLst>
                <a:ext uri="{FF2B5EF4-FFF2-40B4-BE49-F238E27FC236}">
                  <a16:creationId xmlns:a16="http://schemas.microsoft.com/office/drawing/2014/main" id="{8DAEFDBE-CAD6-43A0-871C-4BCEA01E9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544" y="4204335"/>
              <a:ext cx="9525" cy="9525"/>
            </a:xfrm>
            <a:custGeom>
              <a:avLst/>
              <a:gdLst>
                <a:gd name="T0" fmla="*/ 11144 w 9525"/>
                <a:gd name="T1" fmla="*/ 0 h 9525"/>
                <a:gd name="T2" fmla="*/ 6382 w 9525"/>
                <a:gd name="T3" fmla="*/ 0 h 9525"/>
                <a:gd name="T4" fmla="*/ 0 w 9525"/>
                <a:gd name="T5" fmla="*/ 17431 h 9525"/>
                <a:gd name="T6" fmla="*/ 7906 w 9525"/>
                <a:gd name="T7" fmla="*/ 17431 h 9525"/>
                <a:gd name="T8" fmla="*/ 11144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0"/>
                  </a:moveTo>
                  <a:cubicBezTo>
                    <a:pt x="9525" y="0"/>
                    <a:pt x="7906" y="0"/>
                    <a:pt x="6382" y="0"/>
                  </a:cubicBezTo>
                  <a:cubicBezTo>
                    <a:pt x="7429" y="7334"/>
                    <a:pt x="857" y="14097"/>
                    <a:pt x="0" y="17431"/>
                  </a:cubicBezTo>
                  <a:cubicBezTo>
                    <a:pt x="1334" y="12764"/>
                    <a:pt x="5143" y="18383"/>
                    <a:pt x="7906" y="17431"/>
                  </a:cubicBezTo>
                  <a:cubicBezTo>
                    <a:pt x="10859" y="10573"/>
                    <a:pt x="14478" y="6382"/>
                    <a:pt x="11144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6" name="Freeform: Shape 1476">
              <a:extLst>
                <a:ext uri="{FF2B5EF4-FFF2-40B4-BE49-F238E27FC236}">
                  <a16:creationId xmlns:a16="http://schemas.microsoft.com/office/drawing/2014/main" id="{745FBD8C-B82A-4842-BE0A-73B86BF7E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113" y="4540472"/>
              <a:ext cx="9525" cy="38100"/>
            </a:xfrm>
            <a:custGeom>
              <a:avLst/>
              <a:gdLst>
                <a:gd name="T0" fmla="*/ 8431 w 9525"/>
                <a:gd name="T1" fmla="*/ 0 h 38100"/>
                <a:gd name="T2" fmla="*/ 8431 w 9525"/>
                <a:gd name="T3" fmla="*/ 26956 h 38100"/>
                <a:gd name="T4" fmla="*/ 3668 w 9525"/>
                <a:gd name="T5" fmla="*/ 19050 h 38100"/>
                <a:gd name="T6" fmla="*/ 5288 w 9525"/>
                <a:gd name="T7" fmla="*/ 38100 h 38100"/>
                <a:gd name="T8" fmla="*/ 14813 w 9525"/>
                <a:gd name="T9" fmla="*/ 39719 h 38100"/>
                <a:gd name="T10" fmla="*/ 10050 w 9525"/>
                <a:gd name="T11" fmla="*/ 42863 h 38100"/>
                <a:gd name="T12" fmla="*/ 17956 w 9525"/>
                <a:gd name="T13" fmla="*/ 39719 h 38100"/>
                <a:gd name="T14" fmla="*/ 10050 w 9525"/>
                <a:gd name="T15" fmla="*/ 31813 h 38100"/>
                <a:gd name="T16" fmla="*/ 8431 w 9525"/>
                <a:gd name="T17" fmla="*/ 0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8431" y="0"/>
                  </a:moveTo>
                  <a:cubicBezTo>
                    <a:pt x="-2999" y="2762"/>
                    <a:pt x="14432" y="19812"/>
                    <a:pt x="8431" y="26956"/>
                  </a:cubicBezTo>
                  <a:cubicBezTo>
                    <a:pt x="3954" y="23622"/>
                    <a:pt x="8717" y="20955"/>
                    <a:pt x="3668" y="19050"/>
                  </a:cubicBezTo>
                  <a:cubicBezTo>
                    <a:pt x="-2904" y="26098"/>
                    <a:pt x="430" y="32099"/>
                    <a:pt x="5288" y="38100"/>
                  </a:cubicBezTo>
                  <a:cubicBezTo>
                    <a:pt x="8050" y="39053"/>
                    <a:pt x="14622" y="36195"/>
                    <a:pt x="14813" y="39719"/>
                  </a:cubicBezTo>
                  <a:cubicBezTo>
                    <a:pt x="12146" y="39624"/>
                    <a:pt x="10717" y="40957"/>
                    <a:pt x="10050" y="42863"/>
                  </a:cubicBezTo>
                  <a:cubicBezTo>
                    <a:pt x="14908" y="44101"/>
                    <a:pt x="13098" y="38576"/>
                    <a:pt x="17956" y="39719"/>
                  </a:cubicBezTo>
                  <a:cubicBezTo>
                    <a:pt x="18718" y="33623"/>
                    <a:pt x="12336" y="34766"/>
                    <a:pt x="10050" y="31813"/>
                  </a:cubicBezTo>
                  <a:cubicBezTo>
                    <a:pt x="18051" y="19717"/>
                    <a:pt x="7859" y="8477"/>
                    <a:pt x="8431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7" name="Freeform: Shape 1477">
              <a:extLst>
                <a:ext uri="{FF2B5EF4-FFF2-40B4-BE49-F238E27FC236}">
                  <a16:creationId xmlns:a16="http://schemas.microsoft.com/office/drawing/2014/main" id="{0BFDACEF-255E-44BE-A827-7E2AF14B6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877" y="4174236"/>
              <a:ext cx="9525" cy="9525"/>
            </a:xfrm>
            <a:custGeom>
              <a:avLst/>
              <a:gdLst>
                <a:gd name="T0" fmla="*/ 0 w 9525"/>
                <a:gd name="T1" fmla="*/ 60788550 h 9525"/>
                <a:gd name="T2" fmla="*/ 4763 w 9525"/>
                <a:gd name="T3" fmla="*/ 29937075 h 9525"/>
                <a:gd name="T4" fmla="*/ 11144 w 9525"/>
                <a:gd name="T5" fmla="*/ 45367575 h 9525"/>
                <a:gd name="T6" fmla="*/ 3239 w 9525"/>
                <a:gd name="T7" fmla="*/ 0 h 9525"/>
                <a:gd name="T8" fmla="*/ 0 w 9525"/>
                <a:gd name="T9" fmla="*/ 607885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382"/>
                  </a:moveTo>
                  <a:cubicBezTo>
                    <a:pt x="3143" y="6858"/>
                    <a:pt x="3143" y="4286"/>
                    <a:pt x="4763" y="3143"/>
                  </a:cubicBezTo>
                  <a:cubicBezTo>
                    <a:pt x="7810" y="2857"/>
                    <a:pt x="8287" y="4953"/>
                    <a:pt x="11144" y="4763"/>
                  </a:cubicBezTo>
                  <a:cubicBezTo>
                    <a:pt x="11716" y="0"/>
                    <a:pt x="6001" y="1524"/>
                    <a:pt x="3239" y="0"/>
                  </a:cubicBezTo>
                  <a:cubicBezTo>
                    <a:pt x="4286" y="4381"/>
                    <a:pt x="0" y="3238"/>
                    <a:pt x="0" y="638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8" name="Freeform: Shape 1478">
              <a:extLst>
                <a:ext uri="{FF2B5EF4-FFF2-40B4-BE49-F238E27FC236}">
                  <a16:creationId xmlns:a16="http://schemas.microsoft.com/office/drawing/2014/main" id="{3EE8FE38-6EFC-43C5-8A79-29794F65C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495" y="4583046"/>
              <a:ext cx="9525" cy="38100"/>
            </a:xfrm>
            <a:custGeom>
              <a:avLst/>
              <a:gdLst>
                <a:gd name="T0" fmla="*/ 12668 w 9525"/>
                <a:gd name="T1" fmla="*/ 12862 h 38100"/>
                <a:gd name="T2" fmla="*/ 11049 w 9525"/>
                <a:gd name="T3" fmla="*/ 17625 h 38100"/>
                <a:gd name="T4" fmla="*/ 7906 w 9525"/>
                <a:gd name="T5" fmla="*/ 3337 h 38100"/>
                <a:gd name="T6" fmla="*/ 1524 w 9525"/>
                <a:gd name="T7" fmla="*/ 194 h 38100"/>
                <a:gd name="T8" fmla="*/ 0 w 9525"/>
                <a:gd name="T9" fmla="*/ 27150 h 38100"/>
                <a:gd name="T10" fmla="*/ 9525 w 9525"/>
                <a:gd name="T11" fmla="*/ 38199 h 38100"/>
                <a:gd name="T12" fmla="*/ 14288 w 9525"/>
                <a:gd name="T13" fmla="*/ 38199 h 38100"/>
                <a:gd name="T14" fmla="*/ 9525 w 9525"/>
                <a:gd name="T15" fmla="*/ 20768 h 38100"/>
                <a:gd name="T16" fmla="*/ 14288 w 9525"/>
                <a:gd name="T17" fmla="*/ 20768 h 38100"/>
                <a:gd name="T18" fmla="*/ 12668 w 9525"/>
                <a:gd name="T19" fmla="*/ 12862 h 38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38100">
                  <a:moveTo>
                    <a:pt x="12668" y="12862"/>
                  </a:moveTo>
                  <a:cubicBezTo>
                    <a:pt x="9144" y="15148"/>
                    <a:pt x="14669" y="16767"/>
                    <a:pt x="11049" y="17625"/>
                  </a:cubicBezTo>
                  <a:cubicBezTo>
                    <a:pt x="4858" y="14767"/>
                    <a:pt x="7525" y="10386"/>
                    <a:pt x="7906" y="3337"/>
                  </a:cubicBezTo>
                  <a:cubicBezTo>
                    <a:pt x="4763" y="3337"/>
                    <a:pt x="5905" y="-949"/>
                    <a:pt x="1524" y="194"/>
                  </a:cubicBezTo>
                  <a:cubicBezTo>
                    <a:pt x="1905" y="10671"/>
                    <a:pt x="2858" y="20006"/>
                    <a:pt x="0" y="27150"/>
                  </a:cubicBezTo>
                  <a:cubicBezTo>
                    <a:pt x="6191" y="41151"/>
                    <a:pt x="762" y="28959"/>
                    <a:pt x="9525" y="38199"/>
                  </a:cubicBezTo>
                  <a:cubicBezTo>
                    <a:pt x="11049" y="38199"/>
                    <a:pt x="12668" y="38199"/>
                    <a:pt x="14288" y="38199"/>
                  </a:cubicBezTo>
                  <a:cubicBezTo>
                    <a:pt x="8572" y="33055"/>
                    <a:pt x="10763" y="29912"/>
                    <a:pt x="9525" y="20768"/>
                  </a:cubicBezTo>
                  <a:cubicBezTo>
                    <a:pt x="11049" y="20768"/>
                    <a:pt x="12668" y="20768"/>
                    <a:pt x="14288" y="20768"/>
                  </a:cubicBezTo>
                  <a:cubicBezTo>
                    <a:pt x="13430" y="18482"/>
                    <a:pt x="16097" y="12576"/>
                    <a:pt x="12668" y="1286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69" name="Freeform: Shape 1479">
              <a:extLst>
                <a:ext uri="{FF2B5EF4-FFF2-40B4-BE49-F238E27FC236}">
                  <a16:creationId xmlns:a16="http://schemas.microsoft.com/office/drawing/2014/main" id="{E528DF0D-9A1A-497D-AF79-F7B0CAC96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044" y="4614863"/>
              <a:ext cx="9525" cy="28575"/>
            </a:xfrm>
            <a:custGeom>
              <a:avLst/>
              <a:gdLst>
                <a:gd name="T0" fmla="*/ 11595 w 9525"/>
                <a:gd name="T1" fmla="*/ 25432 h 28575"/>
                <a:gd name="T2" fmla="*/ 9975 w 9525"/>
                <a:gd name="T3" fmla="*/ 33338 h 28575"/>
                <a:gd name="T4" fmla="*/ 8451 w 9525"/>
                <a:gd name="T5" fmla="*/ 11144 h 28575"/>
                <a:gd name="T6" fmla="*/ 13214 w 9525"/>
                <a:gd name="T7" fmla="*/ 14288 h 28575"/>
                <a:gd name="T8" fmla="*/ 546 w 9525"/>
                <a:gd name="T9" fmla="*/ 0 h 28575"/>
                <a:gd name="T10" fmla="*/ 6927 w 9525"/>
                <a:gd name="T11" fmla="*/ 36481 h 28575"/>
                <a:gd name="T12" fmla="*/ 17976 w 9525"/>
                <a:gd name="T13" fmla="*/ 26956 h 28575"/>
                <a:gd name="T14" fmla="*/ 11595 w 9525"/>
                <a:gd name="T15" fmla="*/ 25432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28575">
                  <a:moveTo>
                    <a:pt x="11595" y="25432"/>
                  </a:moveTo>
                  <a:cubicBezTo>
                    <a:pt x="10737" y="30385"/>
                    <a:pt x="15309" y="31909"/>
                    <a:pt x="9975" y="33338"/>
                  </a:cubicBezTo>
                  <a:cubicBezTo>
                    <a:pt x="7499" y="26765"/>
                    <a:pt x="-1359" y="16288"/>
                    <a:pt x="8451" y="11144"/>
                  </a:cubicBezTo>
                  <a:cubicBezTo>
                    <a:pt x="9118" y="13145"/>
                    <a:pt x="10452" y="14383"/>
                    <a:pt x="13214" y="14288"/>
                  </a:cubicBezTo>
                  <a:cubicBezTo>
                    <a:pt x="8451" y="10096"/>
                    <a:pt x="4641" y="4953"/>
                    <a:pt x="546" y="0"/>
                  </a:cubicBezTo>
                  <a:cubicBezTo>
                    <a:pt x="-1455" y="16288"/>
                    <a:pt x="2355" y="26670"/>
                    <a:pt x="6927" y="36481"/>
                  </a:cubicBezTo>
                  <a:cubicBezTo>
                    <a:pt x="14071" y="36766"/>
                    <a:pt x="16167" y="32004"/>
                    <a:pt x="17976" y="26956"/>
                  </a:cubicBezTo>
                  <a:cubicBezTo>
                    <a:pt x="15214" y="27146"/>
                    <a:pt x="13023" y="26670"/>
                    <a:pt x="11595" y="2543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0" name="Freeform: Shape 1480">
              <a:extLst>
                <a:ext uri="{FF2B5EF4-FFF2-40B4-BE49-F238E27FC236}">
                  <a16:creationId xmlns:a16="http://schemas.microsoft.com/office/drawing/2014/main" id="{0014ADF5-3C1A-4C47-8C9C-400D16D08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590" y="3973068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9525 w 9525"/>
                <a:gd name="T3" fmla="*/ 6287 h 9525"/>
                <a:gd name="T4" fmla="*/ 8001 w 9525"/>
                <a:gd name="T5" fmla="*/ 15812 h 9525"/>
                <a:gd name="T6" fmla="*/ 9525 w 9525"/>
                <a:gd name="T7" fmla="*/ 0 h 9525"/>
                <a:gd name="T8" fmla="*/ 3143 w 9525"/>
                <a:gd name="T9" fmla="*/ 0 h 9525"/>
                <a:gd name="T10" fmla="*/ 0 w 9525"/>
                <a:gd name="T11" fmla="*/ 466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2095" y="8763"/>
                    <a:pt x="5239" y="7715"/>
                    <a:pt x="9525" y="6287"/>
                  </a:cubicBezTo>
                  <a:cubicBezTo>
                    <a:pt x="10668" y="11144"/>
                    <a:pt x="7906" y="12097"/>
                    <a:pt x="8001" y="15812"/>
                  </a:cubicBezTo>
                  <a:cubicBezTo>
                    <a:pt x="15907" y="14954"/>
                    <a:pt x="11716" y="3905"/>
                    <a:pt x="9525" y="0"/>
                  </a:cubicBezTo>
                  <a:cubicBezTo>
                    <a:pt x="7429" y="0"/>
                    <a:pt x="5239" y="0"/>
                    <a:pt x="3143" y="0"/>
                  </a:cubicBezTo>
                  <a:cubicBezTo>
                    <a:pt x="8096" y="7144"/>
                    <a:pt x="2857" y="2477"/>
                    <a:pt x="0" y="4667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1" name="Freeform: Shape 1481">
              <a:extLst>
                <a:ext uri="{FF2B5EF4-FFF2-40B4-BE49-F238E27FC236}">
                  <a16:creationId xmlns:a16="http://schemas.microsoft.com/office/drawing/2014/main" id="{4162DF14-8C13-478F-8A27-E26627A34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69" y="3928586"/>
              <a:ext cx="9525" cy="38100"/>
            </a:xfrm>
            <a:custGeom>
              <a:avLst/>
              <a:gdLst>
                <a:gd name="T0" fmla="*/ 6401 w 9525"/>
                <a:gd name="T1" fmla="*/ 22193 h 38100"/>
                <a:gd name="T2" fmla="*/ 9544 w 9525"/>
                <a:gd name="T3" fmla="*/ 17431 h 38100"/>
                <a:gd name="T4" fmla="*/ 8020 w 9525"/>
                <a:gd name="T5" fmla="*/ 41243 h 38100"/>
                <a:gd name="T6" fmla="*/ 14402 w 9525"/>
                <a:gd name="T7" fmla="*/ 31718 h 38100"/>
                <a:gd name="T8" fmla="*/ 9639 w 9525"/>
                <a:gd name="T9" fmla="*/ 9525 h 38100"/>
                <a:gd name="T10" fmla="*/ 4877 w 9525"/>
                <a:gd name="T11" fmla="*/ 12668 h 38100"/>
                <a:gd name="T12" fmla="*/ 4877 w 9525"/>
                <a:gd name="T13" fmla="*/ 0 h 38100"/>
                <a:gd name="T14" fmla="*/ 114 w 9525"/>
                <a:gd name="T15" fmla="*/ 3143 h 38100"/>
                <a:gd name="T16" fmla="*/ 6401 w 9525"/>
                <a:gd name="T17" fmla="*/ 22193 h 38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38100">
                  <a:moveTo>
                    <a:pt x="6401" y="22193"/>
                  </a:moveTo>
                  <a:cubicBezTo>
                    <a:pt x="7163" y="20288"/>
                    <a:pt x="8115" y="18574"/>
                    <a:pt x="9544" y="17431"/>
                  </a:cubicBezTo>
                  <a:cubicBezTo>
                    <a:pt x="9258" y="24670"/>
                    <a:pt x="5925" y="36957"/>
                    <a:pt x="8020" y="41243"/>
                  </a:cubicBezTo>
                  <a:cubicBezTo>
                    <a:pt x="9258" y="37243"/>
                    <a:pt x="11925" y="34576"/>
                    <a:pt x="14402" y="31718"/>
                  </a:cubicBezTo>
                  <a:cubicBezTo>
                    <a:pt x="10973" y="26194"/>
                    <a:pt x="13545" y="14573"/>
                    <a:pt x="9639" y="9525"/>
                  </a:cubicBezTo>
                  <a:cubicBezTo>
                    <a:pt x="9163" y="10954"/>
                    <a:pt x="5353" y="16478"/>
                    <a:pt x="4877" y="12668"/>
                  </a:cubicBezTo>
                  <a:cubicBezTo>
                    <a:pt x="2972" y="6096"/>
                    <a:pt x="12783" y="3238"/>
                    <a:pt x="4877" y="0"/>
                  </a:cubicBezTo>
                  <a:cubicBezTo>
                    <a:pt x="5353" y="6477"/>
                    <a:pt x="4305" y="3620"/>
                    <a:pt x="114" y="3143"/>
                  </a:cubicBezTo>
                  <a:cubicBezTo>
                    <a:pt x="-933" y="12668"/>
                    <a:pt x="5544" y="14669"/>
                    <a:pt x="6401" y="2219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2" name="Freeform: Shape 1482">
              <a:extLst>
                <a:ext uri="{FF2B5EF4-FFF2-40B4-BE49-F238E27FC236}">
                  <a16:creationId xmlns:a16="http://schemas.microsoft.com/office/drawing/2014/main" id="{7E660DA5-5B14-4FB7-ADEB-F28B29A84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295" y="3887343"/>
              <a:ext cx="9525" cy="19050"/>
            </a:xfrm>
            <a:custGeom>
              <a:avLst/>
              <a:gdLst>
                <a:gd name="T0" fmla="*/ 387 w 9525"/>
                <a:gd name="T1" fmla="*/ 0 h 19050"/>
                <a:gd name="T2" fmla="*/ 9912 w 9525"/>
                <a:gd name="T3" fmla="*/ 23813 h 19050"/>
                <a:gd name="T4" fmla="*/ 387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87" y="0"/>
                  </a:moveTo>
                  <a:cubicBezTo>
                    <a:pt x="-1041" y="12478"/>
                    <a:pt x="1340" y="21241"/>
                    <a:pt x="9912" y="23813"/>
                  </a:cubicBezTo>
                  <a:cubicBezTo>
                    <a:pt x="6102" y="20383"/>
                    <a:pt x="11341" y="3905"/>
                    <a:pt x="387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3" name="Freeform: Shape 1483">
              <a:extLst>
                <a:ext uri="{FF2B5EF4-FFF2-40B4-BE49-F238E27FC236}">
                  <a16:creationId xmlns:a16="http://schemas.microsoft.com/office/drawing/2014/main" id="{0A8247C0-FF1F-4812-AABD-F2CDC08F6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28" y="3261540"/>
              <a:ext cx="9525" cy="9525"/>
            </a:xfrm>
            <a:custGeom>
              <a:avLst/>
              <a:gdLst>
                <a:gd name="T0" fmla="*/ 1057275 w 9525"/>
                <a:gd name="T1" fmla="*/ 1344 h 9525"/>
                <a:gd name="T2" fmla="*/ 1057275 w 9525"/>
                <a:gd name="T3" fmla="*/ 14012 h 9525"/>
                <a:gd name="T4" fmla="*/ 46424850 w 9525"/>
                <a:gd name="T5" fmla="*/ 14012 h 9525"/>
                <a:gd name="T6" fmla="*/ 1057275 w 9525"/>
                <a:gd name="T7" fmla="*/ 13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1" y="1344"/>
                  </a:moveTo>
                  <a:cubicBezTo>
                    <a:pt x="4778" y="4106"/>
                    <a:pt x="-841" y="9821"/>
                    <a:pt x="111" y="14012"/>
                  </a:cubicBezTo>
                  <a:cubicBezTo>
                    <a:pt x="2778" y="13345"/>
                    <a:pt x="4112" y="16393"/>
                    <a:pt x="4874" y="14012"/>
                  </a:cubicBezTo>
                  <a:cubicBezTo>
                    <a:pt x="2778" y="13345"/>
                    <a:pt x="7826" y="-5038"/>
                    <a:pt x="111" y="134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4" name="Freeform: Shape 1484">
              <a:extLst>
                <a:ext uri="{FF2B5EF4-FFF2-40B4-BE49-F238E27FC236}">
                  <a16:creationId xmlns:a16="http://schemas.microsoft.com/office/drawing/2014/main" id="{7EA8737D-7872-469E-8B7E-E8B86F07B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52" y="3211471"/>
              <a:ext cx="9525" cy="19050"/>
            </a:xfrm>
            <a:custGeom>
              <a:avLst/>
              <a:gdLst>
                <a:gd name="T0" fmla="*/ 14288 w 9525"/>
                <a:gd name="T1" fmla="*/ 21314 h 19050"/>
                <a:gd name="T2" fmla="*/ 0 w 9525"/>
                <a:gd name="T3" fmla="*/ 3884 h 19050"/>
                <a:gd name="T4" fmla="*/ 14288 w 9525"/>
                <a:gd name="T5" fmla="*/ 21314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4288" y="21314"/>
                  </a:moveTo>
                  <a:cubicBezTo>
                    <a:pt x="13049" y="13218"/>
                    <a:pt x="7049" y="-8880"/>
                    <a:pt x="0" y="3884"/>
                  </a:cubicBezTo>
                  <a:cubicBezTo>
                    <a:pt x="13621" y="-307"/>
                    <a:pt x="2477" y="21219"/>
                    <a:pt x="14288" y="2131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5" name="Freeform: Shape 1485">
              <a:extLst>
                <a:ext uri="{FF2B5EF4-FFF2-40B4-BE49-F238E27FC236}">
                  <a16:creationId xmlns:a16="http://schemas.microsoft.com/office/drawing/2014/main" id="{77C0A09F-C032-4B7F-8737-B45C0A203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109" y="3167729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45367575 w 9525"/>
                <a:gd name="T3" fmla="*/ 9525 h 9525"/>
                <a:gd name="T4" fmla="*/ 0 w 9525"/>
                <a:gd name="T5" fmla="*/ 12668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238" y="4667"/>
                    <a:pt x="5239" y="4858"/>
                    <a:pt x="4763" y="9525"/>
                  </a:cubicBezTo>
                  <a:cubicBezTo>
                    <a:pt x="2096" y="9430"/>
                    <a:pt x="762" y="10763"/>
                    <a:pt x="0" y="12668"/>
                  </a:cubicBezTo>
                  <a:cubicBezTo>
                    <a:pt x="7715" y="12382"/>
                    <a:pt x="10573" y="762"/>
                    <a:pt x="1619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6" name="Freeform: Shape 1486">
              <a:extLst>
                <a:ext uri="{FF2B5EF4-FFF2-40B4-BE49-F238E27FC236}">
                  <a16:creationId xmlns:a16="http://schemas.microsoft.com/office/drawing/2014/main" id="{D3B6146E-95BB-4453-A1C9-E2B38CB17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739" y="2990183"/>
              <a:ext cx="9525" cy="19050"/>
            </a:xfrm>
            <a:custGeom>
              <a:avLst/>
              <a:gdLst>
                <a:gd name="T0" fmla="*/ 18935700 w 9525"/>
                <a:gd name="T1" fmla="*/ 0 h 19050"/>
                <a:gd name="T2" fmla="*/ 34356675 w 9525"/>
                <a:gd name="T3" fmla="*/ 26956 h 19050"/>
                <a:gd name="T4" fmla="*/ 189357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1988" y="0"/>
                  </a:moveTo>
                  <a:cubicBezTo>
                    <a:pt x="-3251" y="9620"/>
                    <a:pt x="3512" y="13716"/>
                    <a:pt x="3607" y="26956"/>
                  </a:cubicBezTo>
                  <a:cubicBezTo>
                    <a:pt x="10084" y="22860"/>
                    <a:pt x="-584" y="6096"/>
                    <a:pt x="1988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7" name="Freeform: Shape 1487">
              <a:extLst>
                <a:ext uri="{FF2B5EF4-FFF2-40B4-BE49-F238E27FC236}">
                  <a16:creationId xmlns:a16="http://schemas.microsoft.com/office/drawing/2014/main" id="{9CB008A3-40FA-4BA4-8707-EB288F93B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198" y="2931604"/>
              <a:ext cx="9525" cy="38100"/>
            </a:xfrm>
            <a:custGeom>
              <a:avLst/>
              <a:gdLst>
                <a:gd name="T0" fmla="*/ 0 w 9525"/>
                <a:gd name="T1" fmla="*/ 0 h 38100"/>
                <a:gd name="T2" fmla="*/ 14192 w 9525"/>
                <a:gd name="T3" fmla="*/ 42767 h 38100"/>
                <a:gd name="T4" fmla="*/ 0 w 9525"/>
                <a:gd name="T5" fmla="*/ 0 h 38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38100">
                  <a:moveTo>
                    <a:pt x="0" y="0"/>
                  </a:moveTo>
                  <a:cubicBezTo>
                    <a:pt x="2000" y="14383"/>
                    <a:pt x="4096" y="32385"/>
                    <a:pt x="14192" y="42767"/>
                  </a:cubicBezTo>
                  <a:cubicBezTo>
                    <a:pt x="9620" y="31242"/>
                    <a:pt x="5810" y="12764"/>
                    <a:pt x="0" y="0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8" name="Freeform: Shape 1488">
              <a:extLst>
                <a:ext uri="{FF2B5EF4-FFF2-40B4-BE49-F238E27FC236}">
                  <a16:creationId xmlns:a16="http://schemas.microsoft.com/office/drawing/2014/main" id="{212097CE-ACA0-407E-A1FB-82A99B6F9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054" y="3042728"/>
              <a:ext cx="9525" cy="19050"/>
            </a:xfrm>
            <a:custGeom>
              <a:avLst/>
              <a:gdLst>
                <a:gd name="T0" fmla="*/ 7906 w 9525"/>
                <a:gd name="T1" fmla="*/ 14131 h 19050"/>
                <a:gd name="T2" fmla="*/ 0 w 9525"/>
                <a:gd name="T3" fmla="*/ 1462 h 19050"/>
                <a:gd name="T4" fmla="*/ 1619 w 9525"/>
                <a:gd name="T5" fmla="*/ 7844 h 19050"/>
                <a:gd name="T6" fmla="*/ 1619 w 9525"/>
                <a:gd name="T7" fmla="*/ 15750 h 19050"/>
                <a:gd name="T8" fmla="*/ 7906 w 9525"/>
                <a:gd name="T9" fmla="*/ 15750 h 19050"/>
                <a:gd name="T10" fmla="*/ 11144 w 9525"/>
                <a:gd name="T11" fmla="*/ 15750 h 19050"/>
                <a:gd name="T12" fmla="*/ 19050 w 9525"/>
                <a:gd name="T13" fmla="*/ 23655 h 19050"/>
                <a:gd name="T14" fmla="*/ 7906 w 9525"/>
                <a:gd name="T15" fmla="*/ 1413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7906" y="14131"/>
                  </a:moveTo>
                  <a:cubicBezTo>
                    <a:pt x="5334" y="8225"/>
                    <a:pt x="9811" y="-4253"/>
                    <a:pt x="0" y="1462"/>
                  </a:cubicBezTo>
                  <a:cubicBezTo>
                    <a:pt x="4667" y="2510"/>
                    <a:pt x="6001" y="5558"/>
                    <a:pt x="1619" y="7844"/>
                  </a:cubicBezTo>
                  <a:cubicBezTo>
                    <a:pt x="5334" y="8225"/>
                    <a:pt x="2477" y="14797"/>
                    <a:pt x="1619" y="15750"/>
                  </a:cubicBezTo>
                  <a:cubicBezTo>
                    <a:pt x="6382" y="17750"/>
                    <a:pt x="15240" y="22608"/>
                    <a:pt x="7906" y="15750"/>
                  </a:cubicBezTo>
                  <a:cubicBezTo>
                    <a:pt x="8953" y="15750"/>
                    <a:pt x="10001" y="15750"/>
                    <a:pt x="11144" y="15750"/>
                  </a:cubicBezTo>
                  <a:cubicBezTo>
                    <a:pt x="15335" y="16798"/>
                    <a:pt x="14478" y="22894"/>
                    <a:pt x="19050" y="23655"/>
                  </a:cubicBezTo>
                  <a:cubicBezTo>
                    <a:pt x="17907" y="17845"/>
                    <a:pt x="15907" y="12987"/>
                    <a:pt x="7906" y="14131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79" name="Freeform: Shape 1489">
              <a:extLst>
                <a:ext uri="{FF2B5EF4-FFF2-40B4-BE49-F238E27FC236}">
                  <a16:creationId xmlns:a16="http://schemas.microsoft.com/office/drawing/2014/main" id="{467C2217-5ADA-469A-9F6A-F01100FBA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719" y="3020551"/>
              <a:ext cx="9525" cy="9525"/>
            </a:xfrm>
            <a:custGeom>
              <a:avLst/>
              <a:gdLst>
                <a:gd name="T0" fmla="*/ 76238100 w 9525"/>
                <a:gd name="T1" fmla="*/ 73656825 h 9525"/>
                <a:gd name="T2" fmla="*/ 45386625 w 9525"/>
                <a:gd name="T3" fmla="*/ 43710225 h 9525"/>
                <a:gd name="T4" fmla="*/ 28575 w 9525"/>
                <a:gd name="T5" fmla="*/ 28289250 h 9525"/>
                <a:gd name="T6" fmla="*/ 76238100 w 9525"/>
                <a:gd name="T7" fmla="*/ 73656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04" y="7733"/>
                  </a:moveTo>
                  <a:cubicBezTo>
                    <a:pt x="6194" y="7447"/>
                    <a:pt x="5527" y="6018"/>
                    <a:pt x="4765" y="4589"/>
                  </a:cubicBezTo>
                  <a:cubicBezTo>
                    <a:pt x="10290" y="1922"/>
                    <a:pt x="-188" y="-3316"/>
                    <a:pt x="3" y="2970"/>
                  </a:cubicBezTo>
                  <a:cubicBezTo>
                    <a:pt x="2765" y="3637"/>
                    <a:pt x="5432" y="12305"/>
                    <a:pt x="8004" y="773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0" name="Freeform: Shape 1490">
              <a:extLst>
                <a:ext uri="{FF2B5EF4-FFF2-40B4-BE49-F238E27FC236}">
                  <a16:creationId xmlns:a16="http://schemas.microsoft.com/office/drawing/2014/main" id="{07F5293B-E5B9-48A8-931A-90DAA93F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515" y="3898487"/>
              <a:ext cx="28575" cy="38100"/>
            </a:xfrm>
            <a:custGeom>
              <a:avLst/>
              <a:gdLst>
                <a:gd name="T0" fmla="*/ 29655 w 28575"/>
                <a:gd name="T1" fmla="*/ 15812 h 38100"/>
                <a:gd name="T2" fmla="*/ 21749 w 28575"/>
                <a:gd name="T3" fmla="*/ 3143 h 38100"/>
                <a:gd name="T4" fmla="*/ 7461 w 28575"/>
                <a:gd name="T5" fmla="*/ 0 h 38100"/>
                <a:gd name="T6" fmla="*/ 2699 w 28575"/>
                <a:gd name="T7" fmla="*/ 12668 h 38100"/>
                <a:gd name="T8" fmla="*/ 10604 w 28575"/>
                <a:gd name="T9" fmla="*/ 22193 h 38100"/>
                <a:gd name="T10" fmla="*/ 4318 w 28575"/>
                <a:gd name="T11" fmla="*/ 26956 h 38100"/>
                <a:gd name="T12" fmla="*/ 1175 w 28575"/>
                <a:gd name="T13" fmla="*/ 19050 h 38100"/>
                <a:gd name="T14" fmla="*/ 4318 w 28575"/>
                <a:gd name="T15" fmla="*/ 34862 h 38100"/>
                <a:gd name="T16" fmla="*/ 12224 w 28575"/>
                <a:gd name="T17" fmla="*/ 38100 h 38100"/>
                <a:gd name="T18" fmla="*/ 23368 w 28575"/>
                <a:gd name="T19" fmla="*/ 38100 h 38100"/>
                <a:gd name="T20" fmla="*/ 24987 w 28575"/>
                <a:gd name="T21" fmla="*/ 28575 h 38100"/>
                <a:gd name="T22" fmla="*/ 17082 w 28575"/>
                <a:gd name="T23" fmla="*/ 31718 h 38100"/>
                <a:gd name="T24" fmla="*/ 13938 w 28575"/>
                <a:gd name="T25" fmla="*/ 26956 h 38100"/>
                <a:gd name="T26" fmla="*/ 29655 w 28575"/>
                <a:gd name="T27" fmla="*/ 15812 h 38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38100">
                  <a:moveTo>
                    <a:pt x="29655" y="15812"/>
                  </a:moveTo>
                  <a:cubicBezTo>
                    <a:pt x="22701" y="20669"/>
                    <a:pt x="17177" y="9430"/>
                    <a:pt x="21749" y="3143"/>
                  </a:cubicBezTo>
                  <a:cubicBezTo>
                    <a:pt x="15272" y="6953"/>
                    <a:pt x="11081" y="3334"/>
                    <a:pt x="7461" y="0"/>
                  </a:cubicBezTo>
                  <a:cubicBezTo>
                    <a:pt x="11748" y="6953"/>
                    <a:pt x="5842" y="8954"/>
                    <a:pt x="2699" y="12668"/>
                  </a:cubicBezTo>
                  <a:cubicBezTo>
                    <a:pt x="10890" y="10287"/>
                    <a:pt x="8795" y="18193"/>
                    <a:pt x="10604" y="22193"/>
                  </a:cubicBezTo>
                  <a:cubicBezTo>
                    <a:pt x="9271" y="24575"/>
                    <a:pt x="8223" y="27242"/>
                    <a:pt x="4318" y="26956"/>
                  </a:cubicBezTo>
                  <a:cubicBezTo>
                    <a:pt x="4604" y="23051"/>
                    <a:pt x="3461" y="20383"/>
                    <a:pt x="1175" y="19050"/>
                  </a:cubicBezTo>
                  <a:cubicBezTo>
                    <a:pt x="-1206" y="28766"/>
                    <a:pt x="127" y="28099"/>
                    <a:pt x="4318" y="34862"/>
                  </a:cubicBezTo>
                  <a:cubicBezTo>
                    <a:pt x="5175" y="26956"/>
                    <a:pt x="9938" y="37433"/>
                    <a:pt x="12224" y="38100"/>
                  </a:cubicBezTo>
                  <a:cubicBezTo>
                    <a:pt x="13081" y="26480"/>
                    <a:pt x="18129" y="39624"/>
                    <a:pt x="23368" y="38100"/>
                  </a:cubicBezTo>
                  <a:cubicBezTo>
                    <a:pt x="20510" y="32385"/>
                    <a:pt x="23654" y="33433"/>
                    <a:pt x="24987" y="28575"/>
                  </a:cubicBezTo>
                  <a:cubicBezTo>
                    <a:pt x="20415" y="23813"/>
                    <a:pt x="22225" y="32576"/>
                    <a:pt x="17082" y="31718"/>
                  </a:cubicBezTo>
                  <a:cubicBezTo>
                    <a:pt x="15081" y="31052"/>
                    <a:pt x="13843" y="29718"/>
                    <a:pt x="13938" y="26956"/>
                  </a:cubicBezTo>
                  <a:cubicBezTo>
                    <a:pt x="24130" y="28289"/>
                    <a:pt x="23939" y="19145"/>
                    <a:pt x="29655" y="15812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1" name="Freeform: Shape 1491">
              <a:extLst>
                <a:ext uri="{FF2B5EF4-FFF2-40B4-BE49-F238E27FC236}">
                  <a16:creationId xmlns:a16="http://schemas.microsoft.com/office/drawing/2014/main" id="{CD489DE4-10A9-44BA-B716-4D76BF92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634" y="4662296"/>
              <a:ext cx="47625" cy="104775"/>
            </a:xfrm>
            <a:custGeom>
              <a:avLst/>
              <a:gdLst>
                <a:gd name="T0" fmla="*/ 44387 w 47625"/>
                <a:gd name="T1" fmla="*/ 62008 h 104775"/>
                <a:gd name="T2" fmla="*/ 38005 w 47625"/>
                <a:gd name="T3" fmla="*/ 28766 h 104775"/>
                <a:gd name="T4" fmla="*/ 45910 w 47625"/>
                <a:gd name="T5" fmla="*/ 19241 h 104775"/>
                <a:gd name="T6" fmla="*/ 52292 w 47625"/>
                <a:gd name="T7" fmla="*/ 24004 h 104775"/>
                <a:gd name="T8" fmla="*/ 38005 w 47625"/>
                <a:gd name="T9" fmla="*/ 191 h 104775"/>
                <a:gd name="T10" fmla="*/ 33242 w 47625"/>
                <a:gd name="T11" fmla="*/ 11336 h 104775"/>
                <a:gd name="T12" fmla="*/ 30004 w 47625"/>
                <a:gd name="T13" fmla="*/ 12955 h 104775"/>
                <a:gd name="T14" fmla="*/ 26860 w 47625"/>
                <a:gd name="T15" fmla="*/ 6573 h 104775"/>
                <a:gd name="T16" fmla="*/ 23717 w 47625"/>
                <a:gd name="T17" fmla="*/ 30386 h 104775"/>
                <a:gd name="T18" fmla="*/ 28480 w 47625"/>
                <a:gd name="T19" fmla="*/ 39911 h 104775"/>
                <a:gd name="T20" fmla="*/ 23717 w 47625"/>
                <a:gd name="T21" fmla="*/ 38291 h 104775"/>
                <a:gd name="T22" fmla="*/ 9430 w 47625"/>
                <a:gd name="T23" fmla="*/ 62104 h 104775"/>
                <a:gd name="T24" fmla="*/ 3143 w 47625"/>
                <a:gd name="T25" fmla="*/ 76391 h 104775"/>
                <a:gd name="T26" fmla="*/ 0 w 47625"/>
                <a:gd name="T27" fmla="*/ 87536 h 104775"/>
                <a:gd name="T28" fmla="*/ 22193 w 47625"/>
                <a:gd name="T29" fmla="*/ 109729 h 104775"/>
                <a:gd name="T30" fmla="*/ 25432 w 47625"/>
                <a:gd name="T31" fmla="*/ 97061 h 104775"/>
                <a:gd name="T32" fmla="*/ 34957 w 47625"/>
                <a:gd name="T33" fmla="*/ 104966 h 104775"/>
                <a:gd name="T34" fmla="*/ 33338 w 47625"/>
                <a:gd name="T35" fmla="*/ 92298 h 104775"/>
                <a:gd name="T36" fmla="*/ 41243 w 47625"/>
                <a:gd name="T37" fmla="*/ 92298 h 104775"/>
                <a:gd name="T38" fmla="*/ 39624 w 47625"/>
                <a:gd name="T39" fmla="*/ 73248 h 104775"/>
                <a:gd name="T40" fmla="*/ 47530 w 47625"/>
                <a:gd name="T41" fmla="*/ 68486 h 104775"/>
                <a:gd name="T42" fmla="*/ 55435 w 47625"/>
                <a:gd name="T43" fmla="*/ 71629 h 104775"/>
                <a:gd name="T44" fmla="*/ 44387 w 47625"/>
                <a:gd name="T45" fmla="*/ 62008 h 104775"/>
                <a:gd name="T46" fmla="*/ 31718 w 47625"/>
                <a:gd name="T47" fmla="*/ 90583 h 104775"/>
                <a:gd name="T48" fmla="*/ 31718 w 47625"/>
                <a:gd name="T49" fmla="*/ 81058 h 104775"/>
                <a:gd name="T50" fmla="*/ 31718 w 47625"/>
                <a:gd name="T51" fmla="*/ 90583 h 1047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7625" h="104775">
                  <a:moveTo>
                    <a:pt x="44387" y="62008"/>
                  </a:moveTo>
                  <a:cubicBezTo>
                    <a:pt x="42577" y="55246"/>
                    <a:pt x="48768" y="34576"/>
                    <a:pt x="38005" y="28766"/>
                  </a:cubicBezTo>
                  <a:cubicBezTo>
                    <a:pt x="48292" y="30957"/>
                    <a:pt x="43053" y="21051"/>
                    <a:pt x="45910" y="19241"/>
                  </a:cubicBezTo>
                  <a:cubicBezTo>
                    <a:pt x="47339" y="21527"/>
                    <a:pt x="47149" y="25337"/>
                    <a:pt x="52292" y="24004"/>
                  </a:cubicBezTo>
                  <a:cubicBezTo>
                    <a:pt x="50482" y="11907"/>
                    <a:pt x="36195" y="18003"/>
                    <a:pt x="38005" y="191"/>
                  </a:cubicBezTo>
                  <a:cubicBezTo>
                    <a:pt x="29527" y="-1714"/>
                    <a:pt x="35719" y="11240"/>
                    <a:pt x="33242" y="11336"/>
                  </a:cubicBezTo>
                  <a:cubicBezTo>
                    <a:pt x="31623" y="11336"/>
                    <a:pt x="31337" y="12574"/>
                    <a:pt x="30004" y="12955"/>
                  </a:cubicBezTo>
                  <a:cubicBezTo>
                    <a:pt x="30480" y="9335"/>
                    <a:pt x="29623" y="6954"/>
                    <a:pt x="26860" y="6573"/>
                  </a:cubicBezTo>
                  <a:cubicBezTo>
                    <a:pt x="25622" y="12288"/>
                    <a:pt x="27908" y="23718"/>
                    <a:pt x="23717" y="30386"/>
                  </a:cubicBezTo>
                  <a:cubicBezTo>
                    <a:pt x="27908" y="30957"/>
                    <a:pt x="29432" y="34196"/>
                    <a:pt x="28480" y="39911"/>
                  </a:cubicBezTo>
                  <a:cubicBezTo>
                    <a:pt x="26479" y="39815"/>
                    <a:pt x="26289" y="37910"/>
                    <a:pt x="23717" y="38291"/>
                  </a:cubicBezTo>
                  <a:cubicBezTo>
                    <a:pt x="24670" y="52007"/>
                    <a:pt x="17335" y="57341"/>
                    <a:pt x="9430" y="62104"/>
                  </a:cubicBezTo>
                  <a:cubicBezTo>
                    <a:pt x="12097" y="68390"/>
                    <a:pt x="10001" y="80678"/>
                    <a:pt x="3143" y="76391"/>
                  </a:cubicBezTo>
                  <a:cubicBezTo>
                    <a:pt x="3334" y="81249"/>
                    <a:pt x="1238" y="83916"/>
                    <a:pt x="0" y="87536"/>
                  </a:cubicBezTo>
                  <a:cubicBezTo>
                    <a:pt x="8668" y="93631"/>
                    <a:pt x="15240" y="101823"/>
                    <a:pt x="22193" y="109729"/>
                  </a:cubicBezTo>
                  <a:cubicBezTo>
                    <a:pt x="28099" y="106966"/>
                    <a:pt x="21812" y="100204"/>
                    <a:pt x="25432" y="97061"/>
                  </a:cubicBezTo>
                  <a:cubicBezTo>
                    <a:pt x="30670" y="97632"/>
                    <a:pt x="27241" y="106776"/>
                    <a:pt x="34957" y="104966"/>
                  </a:cubicBezTo>
                  <a:cubicBezTo>
                    <a:pt x="39529" y="100204"/>
                    <a:pt x="31147" y="99442"/>
                    <a:pt x="33338" y="92298"/>
                  </a:cubicBezTo>
                  <a:cubicBezTo>
                    <a:pt x="35433" y="94298"/>
                    <a:pt x="39148" y="94298"/>
                    <a:pt x="41243" y="92298"/>
                  </a:cubicBezTo>
                  <a:cubicBezTo>
                    <a:pt x="37338" y="85726"/>
                    <a:pt x="42958" y="79344"/>
                    <a:pt x="39624" y="73248"/>
                  </a:cubicBezTo>
                  <a:cubicBezTo>
                    <a:pt x="42577" y="71914"/>
                    <a:pt x="46101" y="71248"/>
                    <a:pt x="47530" y="68486"/>
                  </a:cubicBezTo>
                  <a:cubicBezTo>
                    <a:pt x="49435" y="70295"/>
                    <a:pt x="50387" y="73057"/>
                    <a:pt x="55435" y="71629"/>
                  </a:cubicBezTo>
                  <a:cubicBezTo>
                    <a:pt x="54578" y="62008"/>
                    <a:pt x="48863" y="66866"/>
                    <a:pt x="44387" y="62008"/>
                  </a:cubicBezTo>
                  <a:close/>
                  <a:moveTo>
                    <a:pt x="31718" y="90583"/>
                  </a:moveTo>
                  <a:cubicBezTo>
                    <a:pt x="31242" y="86869"/>
                    <a:pt x="28575" y="84011"/>
                    <a:pt x="31718" y="81058"/>
                  </a:cubicBezTo>
                  <a:cubicBezTo>
                    <a:pt x="35528" y="82011"/>
                    <a:pt x="39433" y="91155"/>
                    <a:pt x="31718" y="90583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2" name="Freeform: Shape 1492">
              <a:extLst>
                <a:ext uri="{FF2B5EF4-FFF2-40B4-BE49-F238E27FC236}">
                  <a16:creationId xmlns:a16="http://schemas.microsoft.com/office/drawing/2014/main" id="{D91A4E4F-152C-4D7B-8178-76559F326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010" y="3090196"/>
              <a:ext cx="19050" cy="28575"/>
            </a:xfrm>
            <a:custGeom>
              <a:avLst/>
              <a:gdLst>
                <a:gd name="T0" fmla="*/ 17431 w 19050"/>
                <a:gd name="T1" fmla="*/ 1524 h 28575"/>
                <a:gd name="T2" fmla="*/ 19050 w 19050"/>
                <a:gd name="T3" fmla="*/ 18955 h 28575"/>
                <a:gd name="T4" fmla="*/ 9525 w 19050"/>
                <a:gd name="T5" fmla="*/ 12668 h 28575"/>
                <a:gd name="T6" fmla="*/ 0 w 19050"/>
                <a:gd name="T7" fmla="*/ 0 h 28575"/>
                <a:gd name="T8" fmla="*/ 26956 w 19050"/>
                <a:gd name="T9" fmla="*/ 30099 h 28575"/>
                <a:gd name="T10" fmla="*/ 17431 w 19050"/>
                <a:gd name="T11" fmla="*/ 152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28575">
                  <a:moveTo>
                    <a:pt x="17431" y="1524"/>
                  </a:moveTo>
                  <a:cubicBezTo>
                    <a:pt x="17812" y="6572"/>
                    <a:pt x="23813" y="14097"/>
                    <a:pt x="19050" y="18955"/>
                  </a:cubicBezTo>
                  <a:cubicBezTo>
                    <a:pt x="18860" y="11240"/>
                    <a:pt x="12668" y="14288"/>
                    <a:pt x="9525" y="12668"/>
                  </a:cubicBezTo>
                  <a:cubicBezTo>
                    <a:pt x="13526" y="6668"/>
                    <a:pt x="5239" y="1715"/>
                    <a:pt x="0" y="0"/>
                  </a:cubicBezTo>
                  <a:cubicBezTo>
                    <a:pt x="2381" y="16574"/>
                    <a:pt x="8954" y="29051"/>
                    <a:pt x="26956" y="30099"/>
                  </a:cubicBezTo>
                  <a:cubicBezTo>
                    <a:pt x="24479" y="19717"/>
                    <a:pt x="27432" y="4096"/>
                    <a:pt x="17431" y="1524"/>
                  </a:cubicBezTo>
                  <a:close/>
                </a:path>
              </a:pathLst>
            </a:custGeom>
            <a:solidFill>
              <a:srgbClr val="007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3" name="Freeform: Shape 1493">
              <a:extLst>
                <a:ext uri="{FF2B5EF4-FFF2-40B4-BE49-F238E27FC236}">
                  <a16:creationId xmlns:a16="http://schemas.microsoft.com/office/drawing/2014/main" id="{5E277DEA-756D-480C-BE89-7DFA9DFF4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750" y="4678966"/>
              <a:ext cx="9525" cy="9525"/>
            </a:xfrm>
            <a:custGeom>
              <a:avLst/>
              <a:gdLst>
                <a:gd name="T0" fmla="*/ 8429625 w 9525"/>
                <a:gd name="T1" fmla="*/ 0 h 9525"/>
                <a:gd name="T2" fmla="*/ 42910125 w 9525"/>
                <a:gd name="T3" fmla="*/ 12763 h 9525"/>
                <a:gd name="T4" fmla="*/ 84296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85" y="0"/>
                  </a:moveTo>
                  <a:cubicBezTo>
                    <a:pt x="-639" y="6001"/>
                    <a:pt x="-639" y="11049"/>
                    <a:pt x="4505" y="12763"/>
                  </a:cubicBezTo>
                  <a:cubicBezTo>
                    <a:pt x="5076" y="5239"/>
                    <a:pt x="10124" y="2096"/>
                    <a:pt x="8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4" name="Freeform: Shape 1494">
              <a:extLst>
                <a:ext uri="{FF2B5EF4-FFF2-40B4-BE49-F238E27FC236}">
                  <a16:creationId xmlns:a16="http://schemas.microsoft.com/office/drawing/2014/main" id="{7BFCF9AF-6118-4EBC-9ACD-29D40F58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432" y="2471873"/>
              <a:ext cx="9525" cy="9525"/>
            </a:xfrm>
            <a:custGeom>
              <a:avLst/>
              <a:gdLst>
                <a:gd name="T0" fmla="*/ 0 w 9525"/>
                <a:gd name="T1" fmla="*/ 19573875 h 9525"/>
                <a:gd name="T2" fmla="*/ 10858 w 9525"/>
                <a:gd name="T3" fmla="*/ 17764125 h 9525"/>
                <a:gd name="T4" fmla="*/ 0 w 9525"/>
                <a:gd name="T5" fmla="*/ 19573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55"/>
                  </a:moveTo>
                  <a:cubicBezTo>
                    <a:pt x="4381" y="3770"/>
                    <a:pt x="7810" y="5294"/>
                    <a:pt x="10858" y="1865"/>
                  </a:cubicBezTo>
                  <a:cubicBezTo>
                    <a:pt x="6477" y="150"/>
                    <a:pt x="2953" y="-1374"/>
                    <a:pt x="0" y="20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5" name="Freeform: Shape 1495">
              <a:extLst>
                <a:ext uri="{FF2B5EF4-FFF2-40B4-BE49-F238E27FC236}">
                  <a16:creationId xmlns:a16="http://schemas.microsoft.com/office/drawing/2014/main" id="{9B299931-2D4F-4FD7-9E07-DCFE91257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532412"/>
              <a:ext cx="19050" cy="9525"/>
            </a:xfrm>
            <a:custGeom>
              <a:avLst/>
              <a:gdLst>
                <a:gd name="T0" fmla="*/ 0 w 19050"/>
                <a:gd name="T1" fmla="*/ 6286 h 9525"/>
                <a:gd name="T2" fmla="*/ 1333 w 19050"/>
                <a:gd name="T3" fmla="*/ 9525 h 9525"/>
                <a:gd name="T4" fmla="*/ 13716 w 19050"/>
                <a:gd name="T5" fmla="*/ 11049 h 9525"/>
                <a:gd name="T6" fmla="*/ 7525 w 19050"/>
                <a:gd name="T7" fmla="*/ 16478 h 9525"/>
                <a:gd name="T8" fmla="*/ 25813 w 19050"/>
                <a:gd name="T9" fmla="*/ 14097 h 9525"/>
                <a:gd name="T10" fmla="*/ 11620 w 19050"/>
                <a:gd name="T11" fmla="*/ 0 h 9525"/>
                <a:gd name="T12" fmla="*/ 0 w 19050"/>
                <a:gd name="T13" fmla="*/ 628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0" y="6286"/>
                  </a:moveTo>
                  <a:cubicBezTo>
                    <a:pt x="1333" y="6763"/>
                    <a:pt x="1905" y="7810"/>
                    <a:pt x="1333" y="9525"/>
                  </a:cubicBezTo>
                  <a:cubicBezTo>
                    <a:pt x="7810" y="10096"/>
                    <a:pt x="11049" y="8953"/>
                    <a:pt x="13716" y="11049"/>
                  </a:cubicBezTo>
                  <a:cubicBezTo>
                    <a:pt x="10954" y="12001"/>
                    <a:pt x="7810" y="12668"/>
                    <a:pt x="7525" y="16478"/>
                  </a:cubicBezTo>
                  <a:cubicBezTo>
                    <a:pt x="17907" y="20479"/>
                    <a:pt x="16002" y="10763"/>
                    <a:pt x="25813" y="14097"/>
                  </a:cubicBezTo>
                  <a:cubicBezTo>
                    <a:pt x="25051" y="4096"/>
                    <a:pt x="17812" y="4477"/>
                    <a:pt x="11620" y="0"/>
                  </a:cubicBezTo>
                  <a:cubicBezTo>
                    <a:pt x="11620" y="9715"/>
                    <a:pt x="5048" y="4000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6" name="Freeform: Shape 1496">
              <a:extLst>
                <a:ext uri="{FF2B5EF4-FFF2-40B4-BE49-F238E27FC236}">
                  <a16:creationId xmlns:a16="http://schemas.microsoft.com/office/drawing/2014/main" id="{0712A42F-AA72-4BFD-8FF0-8A0D9FB9E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6142" y="2478006"/>
              <a:ext cx="9525" cy="9525"/>
            </a:xfrm>
            <a:custGeom>
              <a:avLst/>
              <a:gdLst>
                <a:gd name="T0" fmla="*/ 7525 w 9525"/>
                <a:gd name="T1" fmla="*/ 7733 h 9525"/>
                <a:gd name="T2" fmla="*/ 10668 w 9525"/>
                <a:gd name="T3" fmla="*/ 11257 h 9525"/>
                <a:gd name="T4" fmla="*/ 11335 w 9525"/>
                <a:gd name="T5" fmla="*/ 6685 h 9525"/>
                <a:gd name="T6" fmla="*/ 6858 w 9525"/>
                <a:gd name="T7" fmla="*/ 18 h 9525"/>
                <a:gd name="T8" fmla="*/ 0 w 9525"/>
                <a:gd name="T9" fmla="*/ 9924 h 9525"/>
                <a:gd name="T10" fmla="*/ 7525 w 9525"/>
                <a:gd name="T11" fmla="*/ 773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525" y="7733"/>
                  </a:moveTo>
                  <a:cubicBezTo>
                    <a:pt x="7429" y="9638"/>
                    <a:pt x="7525" y="11353"/>
                    <a:pt x="10668" y="11257"/>
                  </a:cubicBezTo>
                  <a:cubicBezTo>
                    <a:pt x="10858" y="9733"/>
                    <a:pt x="11049" y="8209"/>
                    <a:pt x="11335" y="6685"/>
                  </a:cubicBezTo>
                  <a:cubicBezTo>
                    <a:pt x="5239" y="7447"/>
                    <a:pt x="5810" y="3923"/>
                    <a:pt x="6858" y="18"/>
                  </a:cubicBezTo>
                  <a:cubicBezTo>
                    <a:pt x="1238" y="-363"/>
                    <a:pt x="1143" y="5447"/>
                    <a:pt x="0" y="9924"/>
                  </a:cubicBezTo>
                  <a:cubicBezTo>
                    <a:pt x="5524" y="12496"/>
                    <a:pt x="2095" y="5161"/>
                    <a:pt x="7525" y="7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7" name="Freeform: Shape 1497">
              <a:extLst>
                <a:ext uri="{FF2B5EF4-FFF2-40B4-BE49-F238E27FC236}">
                  <a16:creationId xmlns:a16="http://schemas.microsoft.com/office/drawing/2014/main" id="{B2042AA4-951E-4C35-BEC2-43535E103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513" y="3489674"/>
              <a:ext cx="9525" cy="9525"/>
            </a:xfrm>
            <a:custGeom>
              <a:avLst/>
              <a:gdLst>
                <a:gd name="T0" fmla="*/ 333375 w 9525"/>
                <a:gd name="T1" fmla="*/ 0 h 9525"/>
                <a:gd name="T2" fmla="*/ 40252650 w 9525"/>
                <a:gd name="T3" fmla="*/ 78028800 h 9525"/>
                <a:gd name="T4" fmla="*/ 33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" y="0"/>
                  </a:moveTo>
                  <a:cubicBezTo>
                    <a:pt x="-346" y="3905"/>
                    <a:pt x="2511" y="5715"/>
                    <a:pt x="4226" y="8192"/>
                  </a:cubicBezTo>
                  <a:cubicBezTo>
                    <a:pt x="8321" y="5525"/>
                    <a:pt x="5369" y="571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8" name="Freeform: Shape 1498">
              <a:extLst>
                <a:ext uri="{FF2B5EF4-FFF2-40B4-BE49-F238E27FC236}">
                  <a16:creationId xmlns:a16="http://schemas.microsoft.com/office/drawing/2014/main" id="{C6FD02F3-4994-4674-977D-0DFF5E31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383" y="4803934"/>
              <a:ext cx="9525" cy="9525"/>
            </a:xfrm>
            <a:custGeom>
              <a:avLst/>
              <a:gdLst>
                <a:gd name="T0" fmla="*/ 885825 w 9525"/>
                <a:gd name="T1" fmla="*/ 0 h 9525"/>
                <a:gd name="T2" fmla="*/ 72561450 w 9525"/>
                <a:gd name="T3" fmla="*/ 10192 h 9525"/>
                <a:gd name="T4" fmla="*/ 885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" y="0"/>
                  </a:moveTo>
                  <a:cubicBezTo>
                    <a:pt x="-288" y="5239"/>
                    <a:pt x="188" y="10001"/>
                    <a:pt x="7618" y="10192"/>
                  </a:cubicBezTo>
                  <a:cubicBezTo>
                    <a:pt x="7142" y="5429"/>
                    <a:pt x="6094" y="1048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89" name="Freeform: Shape 1499">
              <a:extLst>
                <a:ext uri="{FF2B5EF4-FFF2-40B4-BE49-F238E27FC236}">
                  <a16:creationId xmlns:a16="http://schemas.microsoft.com/office/drawing/2014/main" id="{95BC2582-0763-4ED0-BC9B-83183F165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026" y="2945511"/>
              <a:ext cx="9525" cy="9525"/>
            </a:xfrm>
            <a:custGeom>
              <a:avLst/>
              <a:gdLst>
                <a:gd name="T0" fmla="*/ 3 w 9525"/>
                <a:gd name="T1" fmla="*/ 48996600 h 9525"/>
                <a:gd name="T2" fmla="*/ 10671 w 9525"/>
                <a:gd name="T3" fmla="*/ 61693425 h 9525"/>
                <a:gd name="T4" fmla="*/ 8004 w 9525"/>
                <a:gd name="T5" fmla="*/ 0 h 9525"/>
                <a:gd name="T6" fmla="*/ 3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" y="5144"/>
                  </a:moveTo>
                  <a:cubicBezTo>
                    <a:pt x="3527" y="5620"/>
                    <a:pt x="7051" y="6001"/>
                    <a:pt x="10671" y="6477"/>
                  </a:cubicBezTo>
                  <a:cubicBezTo>
                    <a:pt x="11623" y="3048"/>
                    <a:pt x="11052" y="762"/>
                    <a:pt x="8004" y="0"/>
                  </a:cubicBezTo>
                  <a:cubicBezTo>
                    <a:pt x="8861" y="5715"/>
                    <a:pt x="-188" y="286"/>
                    <a:pt x="3" y="5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0" name="Freeform: Shape 1500">
              <a:extLst>
                <a:ext uri="{FF2B5EF4-FFF2-40B4-BE49-F238E27FC236}">
                  <a16:creationId xmlns:a16="http://schemas.microsoft.com/office/drawing/2014/main" id="{5ACE8F8B-1C2A-4EBB-A2D5-1C4622DB1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493" y="3622754"/>
              <a:ext cx="9525" cy="9525"/>
            </a:xfrm>
            <a:custGeom>
              <a:avLst/>
              <a:gdLst>
                <a:gd name="T0" fmla="*/ 12573 w 9525"/>
                <a:gd name="T1" fmla="*/ 13458825 h 9525"/>
                <a:gd name="T2" fmla="*/ 0 w 9525"/>
                <a:gd name="T3" fmla="*/ 12553950 h 9525"/>
                <a:gd name="T4" fmla="*/ 12573 w 9525"/>
                <a:gd name="T5" fmla="*/ 13458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573" y="1413"/>
                  </a:moveTo>
                  <a:cubicBezTo>
                    <a:pt x="8763" y="1889"/>
                    <a:pt x="1238" y="-1921"/>
                    <a:pt x="0" y="1318"/>
                  </a:cubicBezTo>
                  <a:cubicBezTo>
                    <a:pt x="3334" y="4080"/>
                    <a:pt x="10287" y="7223"/>
                    <a:pt x="12573" y="14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1" name="Freeform: Shape 1501">
              <a:extLst>
                <a:ext uri="{FF2B5EF4-FFF2-40B4-BE49-F238E27FC236}">
                  <a16:creationId xmlns:a16="http://schemas.microsoft.com/office/drawing/2014/main" id="{E45F90F9-4E0B-4196-8318-73CD15209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096" y="3100483"/>
              <a:ext cx="9525" cy="9525"/>
            </a:xfrm>
            <a:custGeom>
              <a:avLst/>
              <a:gdLst>
                <a:gd name="T0" fmla="*/ 74171175 w 9525"/>
                <a:gd name="T1" fmla="*/ 8162925 h 9525"/>
                <a:gd name="T2" fmla="*/ 7038975 w 9525"/>
                <a:gd name="T3" fmla="*/ 0 h 9525"/>
                <a:gd name="T4" fmla="*/ 32442150 w 9525"/>
                <a:gd name="T5" fmla="*/ 61693425 h 9525"/>
                <a:gd name="T6" fmla="*/ 741711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7" y="857"/>
                  </a:moveTo>
                  <a:cubicBezTo>
                    <a:pt x="5406" y="572"/>
                    <a:pt x="3120" y="286"/>
                    <a:pt x="739" y="0"/>
                  </a:cubicBezTo>
                  <a:cubicBezTo>
                    <a:pt x="739" y="2762"/>
                    <a:pt x="-2119" y="7334"/>
                    <a:pt x="3406" y="6477"/>
                  </a:cubicBezTo>
                  <a:cubicBezTo>
                    <a:pt x="2072" y="1524"/>
                    <a:pt x="6740" y="3143"/>
                    <a:pt x="7787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2" name="Freeform: Shape 1502">
              <a:extLst>
                <a:ext uri="{FF2B5EF4-FFF2-40B4-BE49-F238E27FC236}">
                  <a16:creationId xmlns:a16="http://schemas.microsoft.com/office/drawing/2014/main" id="{92D9E56A-EF2B-40E2-8403-EA8F6696A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366" y="3316332"/>
              <a:ext cx="9525" cy="9525"/>
            </a:xfrm>
            <a:custGeom>
              <a:avLst/>
              <a:gdLst>
                <a:gd name="T0" fmla="*/ 11941 w 9525"/>
                <a:gd name="T1" fmla="*/ 46148625 h 9525"/>
                <a:gd name="T2" fmla="*/ 35 w 9525"/>
                <a:gd name="T3" fmla="*/ 2600325 h 9525"/>
                <a:gd name="T4" fmla="*/ 4226 w 9525"/>
                <a:gd name="T5" fmla="*/ 80619600 h 9525"/>
                <a:gd name="T6" fmla="*/ 11941 w 9525"/>
                <a:gd name="T7" fmla="*/ 46148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941" y="4845"/>
                  </a:moveTo>
                  <a:cubicBezTo>
                    <a:pt x="12703" y="-2489"/>
                    <a:pt x="3178" y="844"/>
                    <a:pt x="35" y="273"/>
                  </a:cubicBezTo>
                  <a:cubicBezTo>
                    <a:pt x="-347" y="4178"/>
                    <a:pt x="2511" y="5988"/>
                    <a:pt x="4226" y="8464"/>
                  </a:cubicBezTo>
                  <a:cubicBezTo>
                    <a:pt x="6131" y="6464"/>
                    <a:pt x="6512" y="2845"/>
                    <a:pt x="11941" y="4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3" name="Freeform: Shape 1503">
              <a:extLst>
                <a:ext uri="{FF2B5EF4-FFF2-40B4-BE49-F238E27FC236}">
                  <a16:creationId xmlns:a16="http://schemas.microsoft.com/office/drawing/2014/main" id="{3370A59F-8CED-47C7-84AF-A73FD5ECC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679" y="3783616"/>
              <a:ext cx="9525" cy="9525"/>
            </a:xfrm>
            <a:custGeom>
              <a:avLst/>
              <a:gdLst>
                <a:gd name="T0" fmla="*/ 8287 w 9525"/>
                <a:gd name="T1" fmla="*/ 86191725 h 9525"/>
                <a:gd name="T2" fmla="*/ 8477 w 9525"/>
                <a:gd name="T3" fmla="*/ 64417575 h 9525"/>
                <a:gd name="T4" fmla="*/ 9334 w 9525"/>
                <a:gd name="T5" fmla="*/ 29937075 h 9525"/>
                <a:gd name="T6" fmla="*/ 9239 w 9525"/>
                <a:gd name="T7" fmla="*/ 30851475 h 9525"/>
                <a:gd name="T8" fmla="*/ 7810 w 9525"/>
                <a:gd name="T9" fmla="*/ 13611225 h 9525"/>
                <a:gd name="T10" fmla="*/ 9525 w 9525"/>
                <a:gd name="T11" fmla="*/ 0 h 9525"/>
                <a:gd name="T12" fmla="*/ 0 w 9525"/>
                <a:gd name="T13" fmla="*/ 38100000 h 9525"/>
                <a:gd name="T14" fmla="*/ 1619 w 9525"/>
                <a:gd name="T15" fmla="*/ 68951475 h 9525"/>
                <a:gd name="T16" fmla="*/ 4286 w 9525"/>
                <a:gd name="T17" fmla="*/ 71675625 h 9525"/>
                <a:gd name="T18" fmla="*/ 8287 w 9525"/>
                <a:gd name="T19" fmla="*/ 86191725 h 9525"/>
                <a:gd name="T20" fmla="*/ 7334 w 9525"/>
                <a:gd name="T21" fmla="*/ 15420975 h 9525"/>
                <a:gd name="T22" fmla="*/ 5239 w 9525"/>
                <a:gd name="T23" fmla="*/ 39014400 h 9525"/>
                <a:gd name="T24" fmla="*/ 7334 w 9525"/>
                <a:gd name="T25" fmla="*/ 15420975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8287" y="9049"/>
                  </a:moveTo>
                  <a:cubicBezTo>
                    <a:pt x="8096" y="8477"/>
                    <a:pt x="8287" y="7620"/>
                    <a:pt x="8477" y="6763"/>
                  </a:cubicBezTo>
                  <a:cubicBezTo>
                    <a:pt x="10858" y="5906"/>
                    <a:pt x="12097" y="4477"/>
                    <a:pt x="9334" y="3143"/>
                  </a:cubicBezTo>
                  <a:cubicBezTo>
                    <a:pt x="9334" y="3239"/>
                    <a:pt x="9239" y="3239"/>
                    <a:pt x="9239" y="3239"/>
                  </a:cubicBezTo>
                  <a:cubicBezTo>
                    <a:pt x="9239" y="2286"/>
                    <a:pt x="8954" y="1524"/>
                    <a:pt x="7810" y="1429"/>
                  </a:cubicBezTo>
                  <a:cubicBezTo>
                    <a:pt x="8572" y="1143"/>
                    <a:pt x="9239" y="762"/>
                    <a:pt x="9525" y="0"/>
                  </a:cubicBezTo>
                  <a:cubicBezTo>
                    <a:pt x="5239" y="191"/>
                    <a:pt x="1524" y="1048"/>
                    <a:pt x="0" y="4000"/>
                  </a:cubicBezTo>
                  <a:cubicBezTo>
                    <a:pt x="1429" y="4477"/>
                    <a:pt x="2000" y="5429"/>
                    <a:pt x="1619" y="7239"/>
                  </a:cubicBezTo>
                  <a:cubicBezTo>
                    <a:pt x="2381" y="7429"/>
                    <a:pt x="3334" y="7525"/>
                    <a:pt x="4286" y="7525"/>
                  </a:cubicBezTo>
                  <a:cubicBezTo>
                    <a:pt x="4763" y="8287"/>
                    <a:pt x="5905" y="8763"/>
                    <a:pt x="8287" y="9049"/>
                  </a:cubicBezTo>
                  <a:close/>
                  <a:moveTo>
                    <a:pt x="7334" y="1619"/>
                  </a:moveTo>
                  <a:cubicBezTo>
                    <a:pt x="6667" y="2381"/>
                    <a:pt x="5905" y="3239"/>
                    <a:pt x="5239" y="4096"/>
                  </a:cubicBezTo>
                  <a:cubicBezTo>
                    <a:pt x="5429" y="2667"/>
                    <a:pt x="6287" y="2096"/>
                    <a:pt x="7334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4" name="Freeform: Shape 1504">
              <a:extLst>
                <a:ext uri="{FF2B5EF4-FFF2-40B4-BE49-F238E27FC236}">
                  <a16:creationId xmlns:a16="http://schemas.microsoft.com/office/drawing/2014/main" id="{07BFCA4F-E160-4921-A362-EE9632DA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785" y="4193696"/>
              <a:ext cx="9525" cy="9525"/>
            </a:xfrm>
            <a:custGeom>
              <a:avLst/>
              <a:gdLst>
                <a:gd name="T0" fmla="*/ 66960750 w 9525"/>
                <a:gd name="T1" fmla="*/ 7886700 h 9525"/>
                <a:gd name="T2" fmla="*/ 43376850 w 9525"/>
                <a:gd name="T3" fmla="*/ 48710850 h 9525"/>
                <a:gd name="T4" fmla="*/ 66960750 w 9525"/>
                <a:gd name="T5" fmla="*/ 7886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30" y="828"/>
                  </a:moveTo>
                  <a:cubicBezTo>
                    <a:pt x="-2685" y="-3363"/>
                    <a:pt x="-1161" y="9972"/>
                    <a:pt x="4554" y="5114"/>
                  </a:cubicBezTo>
                  <a:cubicBezTo>
                    <a:pt x="-399" y="3685"/>
                    <a:pt x="7697" y="3114"/>
                    <a:pt x="7030" y="8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5" name="Freeform: Shape 1505">
              <a:extLst>
                <a:ext uri="{FF2B5EF4-FFF2-40B4-BE49-F238E27FC236}">
                  <a16:creationId xmlns:a16="http://schemas.microsoft.com/office/drawing/2014/main" id="{3799D68A-53D5-4D06-9E55-B22C4B21F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954" y="4293024"/>
              <a:ext cx="9525" cy="9525"/>
            </a:xfrm>
            <a:custGeom>
              <a:avLst/>
              <a:gdLst>
                <a:gd name="T0" fmla="*/ 0 w 9525"/>
                <a:gd name="T1" fmla="*/ 23479125 h 9525"/>
                <a:gd name="T2" fmla="*/ 11049 w 9525"/>
                <a:gd name="T3" fmla="*/ 7143750 h 9525"/>
                <a:gd name="T4" fmla="*/ 0 w 9525"/>
                <a:gd name="T5" fmla="*/ 23479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65"/>
                  </a:moveTo>
                  <a:cubicBezTo>
                    <a:pt x="3810" y="1989"/>
                    <a:pt x="11906" y="6465"/>
                    <a:pt x="11049" y="750"/>
                  </a:cubicBezTo>
                  <a:cubicBezTo>
                    <a:pt x="6382" y="274"/>
                    <a:pt x="762" y="-1345"/>
                    <a:pt x="0" y="24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6" name="Freeform: Shape 1506">
              <a:extLst>
                <a:ext uri="{FF2B5EF4-FFF2-40B4-BE49-F238E27FC236}">
                  <a16:creationId xmlns:a16="http://schemas.microsoft.com/office/drawing/2014/main" id="{25434CA1-DB30-47CA-B785-4DB78C3BA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444" y="2990238"/>
              <a:ext cx="9525" cy="9525"/>
            </a:xfrm>
            <a:custGeom>
              <a:avLst/>
              <a:gdLst>
                <a:gd name="T0" fmla="*/ 31384875 w 9525"/>
                <a:gd name="T1" fmla="*/ 85667850 h 9525"/>
                <a:gd name="T2" fmla="*/ 60426600 w 9525"/>
                <a:gd name="T3" fmla="*/ 1295400 h 9525"/>
                <a:gd name="T4" fmla="*/ 31384875 w 9525"/>
                <a:gd name="T5" fmla="*/ 8566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95" y="8994"/>
                  </a:moveTo>
                  <a:cubicBezTo>
                    <a:pt x="7201" y="9280"/>
                    <a:pt x="4915" y="2613"/>
                    <a:pt x="6344" y="136"/>
                  </a:cubicBezTo>
                  <a:cubicBezTo>
                    <a:pt x="2057" y="-1293"/>
                    <a:pt x="-3753" y="8994"/>
                    <a:pt x="3295" y="89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7" name="Freeform: Shape 1507">
              <a:extLst>
                <a:ext uri="{FF2B5EF4-FFF2-40B4-BE49-F238E27FC236}">
                  <a16:creationId xmlns:a16="http://schemas.microsoft.com/office/drawing/2014/main" id="{36641DE1-D433-4539-844D-19AFF7CB4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232" y="3771138"/>
              <a:ext cx="9525" cy="9525"/>
            </a:xfrm>
            <a:custGeom>
              <a:avLst/>
              <a:gdLst>
                <a:gd name="T0" fmla="*/ 84543900 w 9525"/>
                <a:gd name="T1" fmla="*/ 78028800 h 9525"/>
                <a:gd name="T2" fmla="*/ 44615100 w 9525"/>
                <a:gd name="T3" fmla="*/ 0 h 9525"/>
                <a:gd name="T4" fmla="*/ 1076325 w 9525"/>
                <a:gd name="T5" fmla="*/ 68046600 h 9525"/>
                <a:gd name="T6" fmla="*/ 84543900 w 9525"/>
                <a:gd name="T7" fmla="*/ 78028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76" y="8192"/>
                  </a:moveTo>
                  <a:cubicBezTo>
                    <a:pt x="10876" y="3334"/>
                    <a:pt x="5923" y="2762"/>
                    <a:pt x="4684" y="0"/>
                  </a:cubicBezTo>
                  <a:cubicBezTo>
                    <a:pt x="3542" y="2762"/>
                    <a:pt x="-745" y="2096"/>
                    <a:pt x="113" y="7144"/>
                  </a:cubicBezTo>
                  <a:cubicBezTo>
                    <a:pt x="4494" y="7429"/>
                    <a:pt x="5923" y="4953"/>
                    <a:pt x="8876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8" name="Freeform: Shape 1508">
              <a:extLst>
                <a:ext uri="{FF2B5EF4-FFF2-40B4-BE49-F238E27FC236}">
                  <a16:creationId xmlns:a16="http://schemas.microsoft.com/office/drawing/2014/main" id="{DDDF02A6-772E-4959-B353-47BEBE9F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3122295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6477" y="7620"/>
                    <a:pt x="11239" y="762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899" name="Freeform: Shape 1509">
              <a:extLst>
                <a:ext uri="{FF2B5EF4-FFF2-40B4-BE49-F238E27FC236}">
                  <a16:creationId xmlns:a16="http://schemas.microsoft.com/office/drawing/2014/main" id="{24EA8FB8-E34B-49B3-AE06-B362E9AD1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175" y="3175730"/>
              <a:ext cx="9525" cy="9525"/>
            </a:xfrm>
            <a:custGeom>
              <a:avLst/>
              <a:gdLst>
                <a:gd name="T0" fmla="*/ 12990 w 9525"/>
                <a:gd name="T1" fmla="*/ 10668 h 9525"/>
                <a:gd name="T2" fmla="*/ 1846 w 9525"/>
                <a:gd name="T3" fmla="*/ 0 h 9525"/>
                <a:gd name="T4" fmla="*/ 4513 w 9525"/>
                <a:gd name="T5" fmla="*/ 18859 h 9525"/>
                <a:gd name="T6" fmla="*/ 12990 w 9525"/>
                <a:gd name="T7" fmla="*/ 10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90" y="10668"/>
                  </a:moveTo>
                  <a:cubicBezTo>
                    <a:pt x="226" y="13049"/>
                    <a:pt x="7942" y="2000"/>
                    <a:pt x="1846" y="0"/>
                  </a:cubicBezTo>
                  <a:cubicBezTo>
                    <a:pt x="226" y="9239"/>
                    <a:pt x="-2345" y="13525"/>
                    <a:pt x="4513" y="18859"/>
                  </a:cubicBezTo>
                  <a:cubicBezTo>
                    <a:pt x="4132" y="10192"/>
                    <a:pt x="6513" y="16383"/>
                    <a:pt x="1299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0" name="Freeform: Shape 1510">
              <a:extLst>
                <a:ext uri="{FF2B5EF4-FFF2-40B4-BE49-F238E27FC236}">
                  <a16:creationId xmlns:a16="http://schemas.microsoft.com/office/drawing/2014/main" id="{FAAE3A9F-5B7D-42CF-82AA-19091F39E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850" y="4842224"/>
              <a:ext cx="9525" cy="9525"/>
            </a:xfrm>
            <a:custGeom>
              <a:avLst/>
              <a:gdLst>
                <a:gd name="T0" fmla="*/ 14049375 w 9525"/>
                <a:gd name="T1" fmla="*/ 0 h 9525"/>
                <a:gd name="T2" fmla="*/ 4076700 w 9525"/>
                <a:gd name="T3" fmla="*/ 71675625 h 9525"/>
                <a:gd name="T4" fmla="*/ 58512075 w 9525"/>
                <a:gd name="T5" fmla="*/ 48996600 h 9525"/>
                <a:gd name="T6" fmla="*/ 14049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5" y="0"/>
                  </a:moveTo>
                  <a:cubicBezTo>
                    <a:pt x="-429" y="4477"/>
                    <a:pt x="-144" y="2762"/>
                    <a:pt x="428" y="7525"/>
                  </a:cubicBezTo>
                  <a:cubicBezTo>
                    <a:pt x="3476" y="8001"/>
                    <a:pt x="5095" y="6953"/>
                    <a:pt x="6143" y="5144"/>
                  </a:cubicBezTo>
                  <a:cubicBezTo>
                    <a:pt x="2809" y="4572"/>
                    <a:pt x="5667" y="0"/>
                    <a:pt x="14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1" name="Freeform: Shape 1511">
              <a:extLst>
                <a:ext uri="{FF2B5EF4-FFF2-40B4-BE49-F238E27FC236}">
                  <a16:creationId xmlns:a16="http://schemas.microsoft.com/office/drawing/2014/main" id="{FE9753D4-DE89-49F8-9AAC-B5A28306B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498" y="3070509"/>
              <a:ext cx="9525" cy="9525"/>
            </a:xfrm>
            <a:custGeom>
              <a:avLst/>
              <a:gdLst>
                <a:gd name="T0" fmla="*/ 11525 w 9525"/>
                <a:gd name="T1" fmla="*/ 5162550 h 9525"/>
                <a:gd name="T2" fmla="*/ 0 w 9525"/>
                <a:gd name="T3" fmla="*/ 50520600 h 9525"/>
                <a:gd name="T4" fmla="*/ 11525 w 9525"/>
                <a:gd name="T5" fmla="*/ 5162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542"/>
                  </a:moveTo>
                  <a:cubicBezTo>
                    <a:pt x="5048" y="-887"/>
                    <a:pt x="953" y="447"/>
                    <a:pt x="0" y="5304"/>
                  </a:cubicBezTo>
                  <a:cubicBezTo>
                    <a:pt x="5334" y="8447"/>
                    <a:pt x="10096" y="6352"/>
                    <a:pt x="11525" y="5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2" name="Freeform: Shape 1512">
              <a:extLst>
                <a:ext uri="{FF2B5EF4-FFF2-40B4-BE49-F238E27FC236}">
                  <a16:creationId xmlns:a16="http://schemas.microsoft.com/office/drawing/2014/main" id="{9898AC99-6F11-46FF-8299-2A3CDDE2A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08" y="4178141"/>
              <a:ext cx="9525" cy="9525"/>
            </a:xfrm>
            <a:custGeom>
              <a:avLst/>
              <a:gdLst>
                <a:gd name="T0" fmla="*/ 0 w 9525"/>
                <a:gd name="T1" fmla="*/ 57159525 h 9525"/>
                <a:gd name="T2" fmla="*/ 75304650 w 9525"/>
                <a:gd name="T3" fmla="*/ 8162925 h 9525"/>
                <a:gd name="T4" fmla="*/ 8162925 w 9525"/>
                <a:gd name="T5" fmla="*/ 0 h 9525"/>
                <a:gd name="T6" fmla="*/ 0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001"/>
                  </a:moveTo>
                  <a:cubicBezTo>
                    <a:pt x="6667" y="8763"/>
                    <a:pt x="5143" y="2381"/>
                    <a:pt x="7906" y="857"/>
                  </a:cubicBezTo>
                  <a:cubicBezTo>
                    <a:pt x="5525" y="572"/>
                    <a:pt x="3143" y="286"/>
                    <a:pt x="857" y="0"/>
                  </a:cubicBezTo>
                  <a:cubicBezTo>
                    <a:pt x="571" y="1905"/>
                    <a:pt x="286" y="3905"/>
                    <a:pt x="0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3" name="Freeform: Shape 1513">
              <a:extLst>
                <a:ext uri="{FF2B5EF4-FFF2-40B4-BE49-F238E27FC236}">
                  <a16:creationId xmlns:a16="http://schemas.microsoft.com/office/drawing/2014/main" id="{B473BC63-26EA-45A0-8EEB-7376A319D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48" y="4546648"/>
              <a:ext cx="9525" cy="9525"/>
            </a:xfrm>
            <a:custGeom>
              <a:avLst/>
              <a:gdLst>
                <a:gd name="T0" fmla="*/ 79248000 w 9525"/>
                <a:gd name="T1" fmla="*/ 53673375 h 9525"/>
                <a:gd name="T2" fmla="*/ 1228725 w 9525"/>
                <a:gd name="T3" fmla="*/ 152400 h 9525"/>
                <a:gd name="T4" fmla="*/ 24812625 w 9525"/>
                <a:gd name="T5" fmla="*/ 76361925 h 9525"/>
                <a:gd name="T6" fmla="*/ 79248000 w 9525"/>
                <a:gd name="T7" fmla="*/ 53673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320" y="5635"/>
                  </a:moveTo>
                  <a:cubicBezTo>
                    <a:pt x="1462" y="6397"/>
                    <a:pt x="6320" y="-366"/>
                    <a:pt x="129" y="16"/>
                  </a:cubicBezTo>
                  <a:cubicBezTo>
                    <a:pt x="-633" y="3730"/>
                    <a:pt x="2224" y="5064"/>
                    <a:pt x="2605" y="8017"/>
                  </a:cubicBezTo>
                  <a:cubicBezTo>
                    <a:pt x="5558" y="8398"/>
                    <a:pt x="7272" y="7350"/>
                    <a:pt x="8320" y="56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4" name="Freeform: Shape 1514">
              <a:extLst>
                <a:ext uri="{FF2B5EF4-FFF2-40B4-BE49-F238E27FC236}">
                  <a16:creationId xmlns:a16="http://schemas.microsoft.com/office/drawing/2014/main" id="{ADED8A52-9CD9-44CE-AA1A-2BF1F93C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464" y="3036094"/>
              <a:ext cx="9525" cy="9525"/>
            </a:xfrm>
            <a:custGeom>
              <a:avLst/>
              <a:gdLst>
                <a:gd name="T0" fmla="*/ 5129 w 9525"/>
                <a:gd name="T1" fmla="*/ 0 h 9525"/>
                <a:gd name="T2" fmla="*/ 1129 w 9525"/>
                <a:gd name="T3" fmla="*/ 2572 h 9525"/>
                <a:gd name="T4" fmla="*/ 10273 w 9525"/>
                <a:gd name="T5" fmla="*/ 14478 h 9525"/>
                <a:gd name="T6" fmla="*/ 16655 w 9525"/>
                <a:gd name="T7" fmla="*/ 7525 h 9525"/>
                <a:gd name="T8" fmla="*/ 512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29" y="0"/>
                  </a:moveTo>
                  <a:cubicBezTo>
                    <a:pt x="4844" y="2000"/>
                    <a:pt x="1795" y="952"/>
                    <a:pt x="1129" y="2572"/>
                  </a:cubicBezTo>
                  <a:cubicBezTo>
                    <a:pt x="-3539" y="10477"/>
                    <a:pt x="7606" y="3619"/>
                    <a:pt x="10273" y="14478"/>
                  </a:cubicBezTo>
                  <a:cubicBezTo>
                    <a:pt x="10463" y="10001"/>
                    <a:pt x="14369" y="9715"/>
                    <a:pt x="16655" y="7525"/>
                  </a:cubicBezTo>
                  <a:cubicBezTo>
                    <a:pt x="13892" y="4286"/>
                    <a:pt x="12464" y="286"/>
                    <a:pt x="5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5" name="Freeform: Shape 1515">
              <a:extLst>
                <a:ext uri="{FF2B5EF4-FFF2-40B4-BE49-F238E27FC236}">
                  <a16:creationId xmlns:a16="http://schemas.microsoft.com/office/drawing/2014/main" id="{22885C7B-2690-4B48-8D97-20960164D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417" y="3202972"/>
              <a:ext cx="9525" cy="9525"/>
            </a:xfrm>
            <a:custGeom>
              <a:avLst/>
              <a:gdLst>
                <a:gd name="T0" fmla="*/ 7562850 w 9525"/>
                <a:gd name="T1" fmla="*/ 0 h 9525"/>
                <a:gd name="T2" fmla="*/ 52016025 w 9525"/>
                <a:gd name="T3" fmla="*/ 49901475 h 9525"/>
                <a:gd name="T4" fmla="*/ 31146750 w 9525"/>
                <a:gd name="T5" fmla="*/ 76209525 h 9525"/>
                <a:gd name="T6" fmla="*/ 74695050 w 9525"/>
                <a:gd name="T7" fmla="*/ 8162925 h 9525"/>
                <a:gd name="T8" fmla="*/ 75628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94" y="0"/>
                  </a:moveTo>
                  <a:cubicBezTo>
                    <a:pt x="-2731" y="5048"/>
                    <a:pt x="6699" y="1714"/>
                    <a:pt x="5461" y="5239"/>
                  </a:cubicBezTo>
                  <a:cubicBezTo>
                    <a:pt x="4032" y="5429"/>
                    <a:pt x="3175" y="6191"/>
                    <a:pt x="3270" y="8001"/>
                  </a:cubicBezTo>
                  <a:cubicBezTo>
                    <a:pt x="8985" y="10287"/>
                    <a:pt x="6699" y="3619"/>
                    <a:pt x="7842" y="857"/>
                  </a:cubicBezTo>
                  <a:cubicBezTo>
                    <a:pt x="5461" y="571"/>
                    <a:pt x="3079" y="286"/>
                    <a:pt x="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6" name="Freeform: Shape 1516">
              <a:extLst>
                <a:ext uri="{FF2B5EF4-FFF2-40B4-BE49-F238E27FC236}">
                  <a16:creationId xmlns:a16="http://schemas.microsoft.com/office/drawing/2014/main" id="{E359BDEC-E2CD-4B93-A910-394CE93C0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56" y="3280505"/>
              <a:ext cx="9525" cy="9525"/>
            </a:xfrm>
            <a:custGeom>
              <a:avLst/>
              <a:gdLst>
                <a:gd name="T0" fmla="*/ 8858 w 9525"/>
                <a:gd name="T1" fmla="*/ 55340250 h 9525"/>
                <a:gd name="T2" fmla="*/ 11525 w 9525"/>
                <a:gd name="T3" fmla="*/ 0 h 9525"/>
                <a:gd name="T4" fmla="*/ 0 w 9525"/>
                <a:gd name="T5" fmla="*/ 45367575 h 9525"/>
                <a:gd name="T6" fmla="*/ 8858 w 9525"/>
                <a:gd name="T7" fmla="*/ 553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5810"/>
                  </a:moveTo>
                  <a:cubicBezTo>
                    <a:pt x="8858" y="2858"/>
                    <a:pt x="11335" y="2667"/>
                    <a:pt x="11525" y="0"/>
                  </a:cubicBezTo>
                  <a:cubicBezTo>
                    <a:pt x="6858" y="667"/>
                    <a:pt x="3905" y="3143"/>
                    <a:pt x="0" y="4763"/>
                  </a:cubicBezTo>
                  <a:cubicBezTo>
                    <a:pt x="5525" y="6382"/>
                    <a:pt x="5810" y="2572"/>
                    <a:pt x="8858" y="5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7" name="Freeform: Shape 1517">
              <a:extLst>
                <a:ext uri="{FF2B5EF4-FFF2-40B4-BE49-F238E27FC236}">
                  <a16:creationId xmlns:a16="http://schemas.microsoft.com/office/drawing/2014/main" id="{359292A7-7DB8-4DE8-A5E4-DC00608F0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91" y="3699796"/>
              <a:ext cx="9525" cy="9525"/>
            </a:xfrm>
            <a:custGeom>
              <a:avLst/>
              <a:gdLst>
                <a:gd name="T0" fmla="*/ 10573 w 9525"/>
                <a:gd name="T1" fmla="*/ 2000 h 9525"/>
                <a:gd name="T2" fmla="*/ 4858 w 9525"/>
                <a:gd name="T3" fmla="*/ 4382 h 9525"/>
                <a:gd name="T4" fmla="*/ 4667 w 9525"/>
                <a:gd name="T5" fmla="*/ 4286 h 9525"/>
                <a:gd name="T6" fmla="*/ 667 w 9525"/>
                <a:gd name="T7" fmla="*/ 0 h 9525"/>
                <a:gd name="T8" fmla="*/ 0 w 9525"/>
                <a:gd name="T9" fmla="*/ 9430 h 9525"/>
                <a:gd name="T10" fmla="*/ 7144 w 9525"/>
                <a:gd name="T11" fmla="*/ 13145 h 9525"/>
                <a:gd name="T12" fmla="*/ 4858 w 9525"/>
                <a:gd name="T13" fmla="*/ 7525 h 9525"/>
                <a:gd name="T14" fmla="*/ 7906 w 9525"/>
                <a:gd name="T15" fmla="*/ 7906 h 9525"/>
                <a:gd name="T16" fmla="*/ 10573 w 9525"/>
                <a:gd name="T17" fmla="*/ 2000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573" y="2000"/>
                  </a:moveTo>
                  <a:cubicBezTo>
                    <a:pt x="7144" y="1143"/>
                    <a:pt x="6763" y="3620"/>
                    <a:pt x="4858" y="4382"/>
                  </a:cubicBezTo>
                  <a:cubicBezTo>
                    <a:pt x="4763" y="4382"/>
                    <a:pt x="4763" y="4286"/>
                    <a:pt x="4667" y="4286"/>
                  </a:cubicBezTo>
                  <a:cubicBezTo>
                    <a:pt x="4286" y="2667"/>
                    <a:pt x="3429" y="1238"/>
                    <a:pt x="667" y="0"/>
                  </a:cubicBezTo>
                  <a:cubicBezTo>
                    <a:pt x="381" y="3143"/>
                    <a:pt x="191" y="6287"/>
                    <a:pt x="0" y="9430"/>
                  </a:cubicBezTo>
                  <a:cubicBezTo>
                    <a:pt x="4286" y="8858"/>
                    <a:pt x="10192" y="17621"/>
                    <a:pt x="7144" y="13145"/>
                  </a:cubicBezTo>
                  <a:cubicBezTo>
                    <a:pt x="4858" y="11525"/>
                    <a:pt x="4858" y="9525"/>
                    <a:pt x="4858" y="7525"/>
                  </a:cubicBezTo>
                  <a:cubicBezTo>
                    <a:pt x="5715" y="7715"/>
                    <a:pt x="6763" y="7811"/>
                    <a:pt x="7906" y="7906"/>
                  </a:cubicBezTo>
                  <a:cubicBezTo>
                    <a:pt x="8763" y="5810"/>
                    <a:pt x="10858" y="5239"/>
                    <a:pt x="10573" y="2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8" name="Freeform: Shape 1518">
              <a:extLst>
                <a:ext uri="{FF2B5EF4-FFF2-40B4-BE49-F238E27FC236}">
                  <a16:creationId xmlns:a16="http://schemas.microsoft.com/office/drawing/2014/main" id="{962EA92A-90BF-491D-A87C-FC637DA50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579" y="4073954"/>
              <a:ext cx="9525" cy="19050"/>
            </a:xfrm>
            <a:custGeom>
              <a:avLst/>
              <a:gdLst>
                <a:gd name="T0" fmla="*/ 756 w 9525"/>
                <a:gd name="T1" fmla="*/ 4746 h 19050"/>
                <a:gd name="T2" fmla="*/ 7138 w 9525"/>
                <a:gd name="T3" fmla="*/ 10175 h 19050"/>
                <a:gd name="T4" fmla="*/ 9329 w 9525"/>
                <a:gd name="T5" fmla="*/ 19700 h 19050"/>
                <a:gd name="T6" fmla="*/ 14853 w 9525"/>
                <a:gd name="T7" fmla="*/ 6556 h 19050"/>
                <a:gd name="T8" fmla="*/ 9805 w 9525"/>
                <a:gd name="T9" fmla="*/ 4365 h 19050"/>
                <a:gd name="T10" fmla="*/ 17330 w 9525"/>
                <a:gd name="T11" fmla="*/ 2270 h 19050"/>
                <a:gd name="T12" fmla="*/ 756 w 9525"/>
                <a:gd name="T13" fmla="*/ 4746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19050">
                  <a:moveTo>
                    <a:pt x="756" y="4746"/>
                  </a:moveTo>
                  <a:cubicBezTo>
                    <a:pt x="-2959" y="10366"/>
                    <a:pt x="8281" y="6175"/>
                    <a:pt x="7138" y="10175"/>
                  </a:cubicBezTo>
                  <a:cubicBezTo>
                    <a:pt x="470" y="8651"/>
                    <a:pt x="3995" y="20367"/>
                    <a:pt x="9329" y="19700"/>
                  </a:cubicBezTo>
                  <a:cubicBezTo>
                    <a:pt x="6947" y="14081"/>
                    <a:pt x="11043" y="9985"/>
                    <a:pt x="14853" y="6556"/>
                  </a:cubicBezTo>
                  <a:cubicBezTo>
                    <a:pt x="12853" y="6080"/>
                    <a:pt x="9805" y="6175"/>
                    <a:pt x="9805" y="4365"/>
                  </a:cubicBezTo>
                  <a:cubicBezTo>
                    <a:pt x="11234" y="2460"/>
                    <a:pt x="16663" y="4937"/>
                    <a:pt x="17330" y="2270"/>
                  </a:cubicBezTo>
                  <a:cubicBezTo>
                    <a:pt x="9995" y="-4684"/>
                    <a:pt x="8567" y="6746"/>
                    <a:pt x="756" y="47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09" name="Freeform: Shape 1519">
              <a:extLst>
                <a:ext uri="{FF2B5EF4-FFF2-40B4-BE49-F238E27FC236}">
                  <a16:creationId xmlns:a16="http://schemas.microsoft.com/office/drawing/2014/main" id="{8FA60342-225E-4F91-94E9-6FAC502DF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021" y="3056573"/>
              <a:ext cx="9525" cy="9525"/>
            </a:xfrm>
            <a:custGeom>
              <a:avLst/>
              <a:gdLst>
                <a:gd name="T0" fmla="*/ 0 w 9525"/>
                <a:gd name="T1" fmla="*/ 2857 h 9525"/>
                <a:gd name="T2" fmla="*/ 55340250 w 9525"/>
                <a:gd name="T3" fmla="*/ 12764 h 9525"/>
                <a:gd name="T4" fmla="*/ 55340250 w 9525"/>
                <a:gd name="T5" fmla="*/ 476 h 9525"/>
                <a:gd name="T6" fmla="*/ 21774150 w 9525"/>
                <a:gd name="T7" fmla="*/ 0 h 9525"/>
                <a:gd name="T8" fmla="*/ 0 w 9525"/>
                <a:gd name="T9" fmla="*/ 285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857"/>
                  </a:moveTo>
                  <a:cubicBezTo>
                    <a:pt x="7049" y="4096"/>
                    <a:pt x="-2191" y="10477"/>
                    <a:pt x="5810" y="12764"/>
                  </a:cubicBezTo>
                  <a:cubicBezTo>
                    <a:pt x="6953" y="8001"/>
                    <a:pt x="3620" y="6001"/>
                    <a:pt x="5810" y="476"/>
                  </a:cubicBezTo>
                  <a:cubicBezTo>
                    <a:pt x="4572" y="381"/>
                    <a:pt x="3429" y="190"/>
                    <a:pt x="2286" y="0"/>
                  </a:cubicBezTo>
                  <a:cubicBezTo>
                    <a:pt x="2000" y="1524"/>
                    <a:pt x="571" y="1619"/>
                    <a:pt x="0" y="2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0" name="Freeform: Shape 1520">
              <a:extLst>
                <a:ext uri="{FF2B5EF4-FFF2-40B4-BE49-F238E27FC236}">
                  <a16:creationId xmlns:a16="http://schemas.microsoft.com/office/drawing/2014/main" id="{F44D40D1-70F0-4043-8A3B-545F1644F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18" y="3679317"/>
              <a:ext cx="9525" cy="9525"/>
            </a:xfrm>
            <a:custGeom>
              <a:avLst/>
              <a:gdLst>
                <a:gd name="T0" fmla="*/ 0 w 9525"/>
                <a:gd name="T1" fmla="*/ 4667 h 9525"/>
                <a:gd name="T2" fmla="*/ 13335 w 9525"/>
                <a:gd name="T3" fmla="*/ 12478 h 9525"/>
                <a:gd name="T4" fmla="*/ 15716 w 9525"/>
                <a:gd name="T5" fmla="*/ 8192 h 9525"/>
                <a:gd name="T6" fmla="*/ 11525 w 9525"/>
                <a:gd name="T7" fmla="*/ 0 h 9525"/>
                <a:gd name="T8" fmla="*/ 0 w 9525"/>
                <a:gd name="T9" fmla="*/ 466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4667"/>
                  </a:moveTo>
                  <a:cubicBezTo>
                    <a:pt x="10001" y="3620"/>
                    <a:pt x="9144" y="9716"/>
                    <a:pt x="13335" y="12478"/>
                  </a:cubicBezTo>
                  <a:cubicBezTo>
                    <a:pt x="13716" y="10573"/>
                    <a:pt x="15907" y="10668"/>
                    <a:pt x="15716" y="8192"/>
                  </a:cubicBezTo>
                  <a:cubicBezTo>
                    <a:pt x="13906" y="5715"/>
                    <a:pt x="8192" y="5810"/>
                    <a:pt x="11525" y="0"/>
                  </a:cubicBezTo>
                  <a:cubicBezTo>
                    <a:pt x="4191" y="1524"/>
                    <a:pt x="2953" y="-1048"/>
                    <a:pt x="0" y="4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1" name="Freeform: Shape 1521">
              <a:extLst>
                <a:ext uri="{FF2B5EF4-FFF2-40B4-BE49-F238E27FC236}">
                  <a16:creationId xmlns:a16="http://schemas.microsoft.com/office/drawing/2014/main" id="{FECCDC6C-90F9-45BC-B64E-87B100E9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036" y="3080668"/>
              <a:ext cx="9525" cy="9525"/>
            </a:xfrm>
            <a:custGeom>
              <a:avLst/>
              <a:gdLst>
                <a:gd name="T0" fmla="*/ 6648450 w 9525"/>
                <a:gd name="T1" fmla="*/ 10290 h 9525"/>
                <a:gd name="T2" fmla="*/ 54730650 w 9525"/>
                <a:gd name="T3" fmla="*/ 98 h 9525"/>
                <a:gd name="T4" fmla="*/ 6648450 w 9525"/>
                <a:gd name="T5" fmla="*/ 1029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98" y="10290"/>
                  </a:moveTo>
                  <a:cubicBezTo>
                    <a:pt x="2603" y="7242"/>
                    <a:pt x="6032" y="5718"/>
                    <a:pt x="5746" y="98"/>
                  </a:cubicBezTo>
                  <a:cubicBezTo>
                    <a:pt x="889" y="-1140"/>
                    <a:pt x="-1207" y="9719"/>
                    <a:pt x="698" y="10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2" name="Freeform: Shape 1522">
              <a:extLst>
                <a:ext uri="{FF2B5EF4-FFF2-40B4-BE49-F238E27FC236}">
                  <a16:creationId xmlns:a16="http://schemas.microsoft.com/office/drawing/2014/main" id="{F67314BF-2342-4451-925F-609C5B9F7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348" y="3686746"/>
              <a:ext cx="9525" cy="9525"/>
            </a:xfrm>
            <a:custGeom>
              <a:avLst/>
              <a:gdLst>
                <a:gd name="T0" fmla="*/ 5423 w 9525"/>
                <a:gd name="T1" fmla="*/ 14478 h 9525"/>
                <a:gd name="T2" fmla="*/ 10947 w 9525"/>
                <a:gd name="T3" fmla="*/ 13621 h 9525"/>
                <a:gd name="T4" fmla="*/ 11614 w 9525"/>
                <a:gd name="T5" fmla="*/ 9049 h 9525"/>
                <a:gd name="T6" fmla="*/ 280 w 9525"/>
                <a:gd name="T7" fmla="*/ 0 h 9525"/>
                <a:gd name="T8" fmla="*/ 5423 w 9525"/>
                <a:gd name="T9" fmla="*/ 1447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423" y="14478"/>
                  </a:moveTo>
                  <a:cubicBezTo>
                    <a:pt x="5994" y="12763"/>
                    <a:pt x="8471" y="13240"/>
                    <a:pt x="10947" y="13621"/>
                  </a:cubicBezTo>
                  <a:cubicBezTo>
                    <a:pt x="11138" y="12097"/>
                    <a:pt x="11424" y="10573"/>
                    <a:pt x="11614" y="9049"/>
                  </a:cubicBezTo>
                  <a:cubicBezTo>
                    <a:pt x="89" y="11049"/>
                    <a:pt x="5613" y="2000"/>
                    <a:pt x="280" y="0"/>
                  </a:cubicBezTo>
                  <a:cubicBezTo>
                    <a:pt x="-578" y="6572"/>
                    <a:pt x="375" y="11906"/>
                    <a:pt x="5423" y="14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3" name="Freeform: Shape 1523">
              <a:extLst>
                <a:ext uri="{FF2B5EF4-FFF2-40B4-BE49-F238E27FC236}">
                  <a16:creationId xmlns:a16="http://schemas.microsoft.com/office/drawing/2014/main" id="{4FD698EC-A35D-451A-BC58-8BFC112C5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616" y="4821650"/>
              <a:ext cx="9525" cy="9525"/>
            </a:xfrm>
            <a:custGeom>
              <a:avLst/>
              <a:gdLst>
                <a:gd name="T0" fmla="*/ 7230 w 9525"/>
                <a:gd name="T1" fmla="*/ 857 h 9525"/>
                <a:gd name="T2" fmla="*/ 181 w 9525"/>
                <a:gd name="T3" fmla="*/ 0 h 9525"/>
                <a:gd name="T4" fmla="*/ 11325 w 9525"/>
                <a:gd name="T5" fmla="*/ 10573 h 9525"/>
                <a:gd name="T6" fmla="*/ 7230 w 9525"/>
                <a:gd name="T7" fmla="*/ 85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30" y="857"/>
                  </a:moveTo>
                  <a:cubicBezTo>
                    <a:pt x="4848" y="571"/>
                    <a:pt x="2562" y="286"/>
                    <a:pt x="181" y="0"/>
                  </a:cubicBezTo>
                  <a:cubicBezTo>
                    <a:pt x="-1343" y="5620"/>
                    <a:pt x="7134" y="17526"/>
                    <a:pt x="11325" y="10573"/>
                  </a:cubicBezTo>
                  <a:cubicBezTo>
                    <a:pt x="4848" y="10668"/>
                    <a:pt x="6563" y="5429"/>
                    <a:pt x="7230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4" name="Freeform: Shape 1524">
              <a:extLst>
                <a:ext uri="{FF2B5EF4-FFF2-40B4-BE49-F238E27FC236}">
                  <a16:creationId xmlns:a16="http://schemas.microsoft.com/office/drawing/2014/main" id="{0214AFE8-42B9-493A-93BA-C146D04B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5711" y="2898490"/>
              <a:ext cx="9525" cy="9525"/>
            </a:xfrm>
            <a:custGeom>
              <a:avLst/>
              <a:gdLst>
                <a:gd name="T0" fmla="*/ 61036200 w 9525"/>
                <a:gd name="T1" fmla="*/ 75904725 h 9525"/>
                <a:gd name="T2" fmla="*/ 54683025 w 9525"/>
                <a:gd name="T3" fmla="*/ 1504950 h 9525"/>
                <a:gd name="T4" fmla="*/ 610362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08" y="7969"/>
                  </a:moveTo>
                  <a:cubicBezTo>
                    <a:pt x="8408" y="3873"/>
                    <a:pt x="4408" y="3778"/>
                    <a:pt x="5741" y="158"/>
                  </a:cubicBezTo>
                  <a:cubicBezTo>
                    <a:pt x="-2926" y="-1366"/>
                    <a:pt x="-1021" y="8635"/>
                    <a:pt x="640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5" name="Freeform: Shape 1525">
              <a:extLst>
                <a:ext uri="{FF2B5EF4-FFF2-40B4-BE49-F238E27FC236}">
                  <a16:creationId xmlns:a16="http://schemas.microsoft.com/office/drawing/2014/main" id="{0E3DA767-0176-46D4-B648-6963FD212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542" y="3180073"/>
              <a:ext cx="9525" cy="9525"/>
            </a:xfrm>
            <a:custGeom>
              <a:avLst/>
              <a:gdLst>
                <a:gd name="T0" fmla="*/ 71675625 w 9525"/>
                <a:gd name="T1" fmla="*/ 371475 h 9525"/>
                <a:gd name="T2" fmla="*/ 0 w 9525"/>
                <a:gd name="T3" fmla="*/ 20335875 h 9525"/>
                <a:gd name="T4" fmla="*/ 27222450 w 9525"/>
                <a:gd name="T5" fmla="*/ 67513200 h 9525"/>
                <a:gd name="T6" fmla="*/ 71675625 w 9525"/>
                <a:gd name="T7" fmla="*/ 37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25" y="39"/>
                  </a:moveTo>
                  <a:cubicBezTo>
                    <a:pt x="4191" y="-151"/>
                    <a:pt x="1429" y="325"/>
                    <a:pt x="0" y="2135"/>
                  </a:cubicBezTo>
                  <a:cubicBezTo>
                    <a:pt x="2953" y="2516"/>
                    <a:pt x="381" y="6421"/>
                    <a:pt x="2858" y="7088"/>
                  </a:cubicBezTo>
                  <a:cubicBezTo>
                    <a:pt x="4000" y="4325"/>
                    <a:pt x="8287" y="4992"/>
                    <a:pt x="752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6" name="Freeform: Shape 1526">
              <a:extLst>
                <a:ext uri="{FF2B5EF4-FFF2-40B4-BE49-F238E27FC236}">
                  <a16:creationId xmlns:a16="http://schemas.microsoft.com/office/drawing/2014/main" id="{4ACCA5EB-7C91-45D6-9A41-F94BA5D11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656" y="4095201"/>
              <a:ext cx="9525" cy="9525"/>
            </a:xfrm>
            <a:custGeom>
              <a:avLst/>
              <a:gdLst>
                <a:gd name="T0" fmla="*/ 44110275 w 9525"/>
                <a:gd name="T1" fmla="*/ 15693 h 9525"/>
                <a:gd name="T2" fmla="*/ 81314925 w 9525"/>
                <a:gd name="T3" fmla="*/ 834 h 9525"/>
                <a:gd name="T4" fmla="*/ 44110275 w 9525"/>
                <a:gd name="T5" fmla="*/ 1569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31" y="15693"/>
                  </a:moveTo>
                  <a:cubicBezTo>
                    <a:pt x="5870" y="10645"/>
                    <a:pt x="5012" y="3311"/>
                    <a:pt x="8537" y="834"/>
                  </a:cubicBezTo>
                  <a:cubicBezTo>
                    <a:pt x="-1655" y="-3738"/>
                    <a:pt x="-2417" y="11788"/>
                    <a:pt x="4631" y="156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7" name="Freeform: Shape 1527">
              <a:extLst>
                <a:ext uri="{FF2B5EF4-FFF2-40B4-BE49-F238E27FC236}">
                  <a16:creationId xmlns:a16="http://schemas.microsoft.com/office/drawing/2014/main" id="{17462097-FFBC-4250-ADEB-E27350BA8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188" y="4312361"/>
              <a:ext cx="9525" cy="9525"/>
            </a:xfrm>
            <a:custGeom>
              <a:avLst/>
              <a:gdLst>
                <a:gd name="T0" fmla="*/ 14516100 w 9525"/>
                <a:gd name="T1" fmla="*/ 15704 h 9525"/>
                <a:gd name="T2" fmla="*/ 79838550 w 9525"/>
                <a:gd name="T3" fmla="*/ 5798 h 9525"/>
                <a:gd name="T4" fmla="*/ 0 w 9525"/>
                <a:gd name="T5" fmla="*/ 1702 h 9525"/>
                <a:gd name="T6" fmla="*/ 14516100 w 9525"/>
                <a:gd name="T7" fmla="*/ 1570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5704"/>
                  </a:moveTo>
                  <a:cubicBezTo>
                    <a:pt x="1810" y="10179"/>
                    <a:pt x="7620" y="10846"/>
                    <a:pt x="8382" y="5798"/>
                  </a:cubicBezTo>
                  <a:cubicBezTo>
                    <a:pt x="3334" y="6560"/>
                    <a:pt x="5620" y="-4013"/>
                    <a:pt x="0" y="1702"/>
                  </a:cubicBezTo>
                  <a:cubicBezTo>
                    <a:pt x="7334" y="4941"/>
                    <a:pt x="-3239" y="11703"/>
                    <a:pt x="1524" y="157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8" name="Freeform: Shape 1528">
              <a:extLst>
                <a:ext uri="{FF2B5EF4-FFF2-40B4-BE49-F238E27FC236}">
                  <a16:creationId xmlns:a16="http://schemas.microsoft.com/office/drawing/2014/main" id="{A81AF1F8-5040-44D6-AB85-6E3D24F8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197" y="4202906"/>
              <a:ext cx="9525" cy="9525"/>
            </a:xfrm>
            <a:custGeom>
              <a:avLst/>
              <a:gdLst>
                <a:gd name="T0" fmla="*/ 29413200 w 9525"/>
                <a:gd name="T1" fmla="*/ 71675625 h 9525"/>
                <a:gd name="T2" fmla="*/ 39395400 w 9525"/>
                <a:gd name="T3" fmla="*/ 0 h 9525"/>
                <a:gd name="T4" fmla="*/ 4010025 w 9525"/>
                <a:gd name="T5" fmla="*/ 9982200 h 9525"/>
                <a:gd name="T6" fmla="*/ 29413200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88" y="7525"/>
                  </a:moveTo>
                  <a:cubicBezTo>
                    <a:pt x="4231" y="6763"/>
                    <a:pt x="8327" y="857"/>
                    <a:pt x="4136" y="0"/>
                  </a:cubicBezTo>
                  <a:cubicBezTo>
                    <a:pt x="3564" y="1143"/>
                    <a:pt x="2421" y="1619"/>
                    <a:pt x="421" y="1048"/>
                  </a:cubicBezTo>
                  <a:cubicBezTo>
                    <a:pt x="-531" y="4382"/>
                    <a:pt x="40" y="6763"/>
                    <a:pt x="3088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19" name="Freeform: Shape 1529">
              <a:extLst>
                <a:ext uri="{FF2B5EF4-FFF2-40B4-BE49-F238E27FC236}">
                  <a16:creationId xmlns:a16="http://schemas.microsoft.com/office/drawing/2014/main" id="{FDEDA4DE-2167-4273-A882-178B83F9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868" y="3493103"/>
              <a:ext cx="9525" cy="9525"/>
            </a:xfrm>
            <a:custGeom>
              <a:avLst/>
              <a:gdLst>
                <a:gd name="T0" fmla="*/ 44453175 w 9525"/>
                <a:gd name="T1" fmla="*/ 0 h 9525"/>
                <a:gd name="T2" fmla="*/ 0 w 9525"/>
                <a:gd name="T3" fmla="*/ 68046600 h 9525"/>
                <a:gd name="T4" fmla="*/ 4445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0"/>
                  </a:moveTo>
                  <a:cubicBezTo>
                    <a:pt x="4381" y="3810"/>
                    <a:pt x="1238" y="4382"/>
                    <a:pt x="0" y="7144"/>
                  </a:cubicBezTo>
                  <a:cubicBezTo>
                    <a:pt x="6667" y="9620"/>
                    <a:pt x="9906" y="667"/>
                    <a:pt x="4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0" name="Freeform: Shape 1530">
              <a:extLst>
                <a:ext uri="{FF2B5EF4-FFF2-40B4-BE49-F238E27FC236}">
                  <a16:creationId xmlns:a16="http://schemas.microsoft.com/office/drawing/2014/main" id="{F1D3F0CA-C78D-4B37-B5EC-7EC32C3B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769" y="3664077"/>
              <a:ext cx="9525" cy="9525"/>
            </a:xfrm>
            <a:custGeom>
              <a:avLst/>
              <a:gdLst>
                <a:gd name="T0" fmla="*/ 8192 w 9525"/>
                <a:gd name="T1" fmla="*/ 16288 h 9525"/>
                <a:gd name="T2" fmla="*/ 13525 w 9525"/>
                <a:gd name="T3" fmla="*/ 16955 h 9525"/>
                <a:gd name="T4" fmla="*/ 11525 w 9525"/>
                <a:gd name="T5" fmla="*/ 5906 h 9525"/>
                <a:gd name="T6" fmla="*/ 1524 w 9525"/>
                <a:gd name="T7" fmla="*/ 0 h 9525"/>
                <a:gd name="T8" fmla="*/ 0 w 9525"/>
                <a:gd name="T9" fmla="*/ 10573 h 9525"/>
                <a:gd name="T10" fmla="*/ 8192 w 9525"/>
                <a:gd name="T11" fmla="*/ 1628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16288"/>
                  </a:moveTo>
                  <a:cubicBezTo>
                    <a:pt x="10001" y="16478"/>
                    <a:pt x="11716" y="16764"/>
                    <a:pt x="13525" y="16955"/>
                  </a:cubicBezTo>
                  <a:cubicBezTo>
                    <a:pt x="14859" y="7906"/>
                    <a:pt x="7048" y="12192"/>
                    <a:pt x="11525" y="5906"/>
                  </a:cubicBezTo>
                  <a:cubicBezTo>
                    <a:pt x="4858" y="4286"/>
                    <a:pt x="6763" y="3810"/>
                    <a:pt x="1524" y="0"/>
                  </a:cubicBezTo>
                  <a:cubicBezTo>
                    <a:pt x="190" y="6191"/>
                    <a:pt x="2953" y="6191"/>
                    <a:pt x="0" y="10573"/>
                  </a:cubicBezTo>
                  <a:cubicBezTo>
                    <a:pt x="4667" y="9906"/>
                    <a:pt x="9811" y="9811"/>
                    <a:pt x="8192" y="16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1" name="Freeform: Shape 1531">
              <a:extLst>
                <a:ext uri="{FF2B5EF4-FFF2-40B4-BE49-F238E27FC236}">
                  <a16:creationId xmlns:a16="http://schemas.microsoft.com/office/drawing/2014/main" id="{6CBAF0E1-F9F7-4435-838A-09674025D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828" y="3074299"/>
              <a:ext cx="9525" cy="9525"/>
            </a:xfrm>
            <a:custGeom>
              <a:avLst/>
              <a:gdLst>
                <a:gd name="T0" fmla="*/ 60788550 w 9525"/>
                <a:gd name="T1" fmla="*/ 61598175 h 9525"/>
                <a:gd name="T2" fmla="*/ 68951475 w 9525"/>
                <a:gd name="T3" fmla="*/ 4438650 h 9525"/>
                <a:gd name="T4" fmla="*/ 0 w 9525"/>
                <a:gd name="T5" fmla="*/ 10791825 h 9525"/>
                <a:gd name="T6" fmla="*/ 60788550 w 9525"/>
                <a:gd name="T7" fmla="*/ 61598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6467"/>
                  </a:moveTo>
                  <a:cubicBezTo>
                    <a:pt x="6667" y="4466"/>
                    <a:pt x="6953" y="2371"/>
                    <a:pt x="7239" y="466"/>
                  </a:cubicBezTo>
                  <a:cubicBezTo>
                    <a:pt x="4572" y="371"/>
                    <a:pt x="762" y="-868"/>
                    <a:pt x="0" y="1133"/>
                  </a:cubicBezTo>
                  <a:cubicBezTo>
                    <a:pt x="3429" y="1895"/>
                    <a:pt x="2858" y="5514"/>
                    <a:pt x="6382" y="64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2" name="Freeform: Shape 1532">
              <a:extLst>
                <a:ext uri="{FF2B5EF4-FFF2-40B4-BE49-F238E27FC236}">
                  <a16:creationId xmlns:a16="http://schemas.microsoft.com/office/drawing/2014/main" id="{6E212D6C-2A9A-4FF6-B0E4-74A0A2FC9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602" y="2304882"/>
              <a:ext cx="9525" cy="9525"/>
            </a:xfrm>
            <a:custGeom>
              <a:avLst/>
              <a:gdLst>
                <a:gd name="T0" fmla="*/ 6858 w 9525"/>
                <a:gd name="T1" fmla="*/ 17598 h 9525"/>
                <a:gd name="T2" fmla="*/ 9525 w 9525"/>
                <a:gd name="T3" fmla="*/ 11788 h 9525"/>
                <a:gd name="T4" fmla="*/ 2191 w 9525"/>
                <a:gd name="T5" fmla="*/ 72 h 9525"/>
                <a:gd name="T6" fmla="*/ 0 w 9525"/>
                <a:gd name="T7" fmla="*/ 15217 h 9525"/>
                <a:gd name="T8" fmla="*/ 6858 w 9525"/>
                <a:gd name="T9" fmla="*/ 1759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858" y="17598"/>
                  </a:moveTo>
                  <a:cubicBezTo>
                    <a:pt x="7144" y="14931"/>
                    <a:pt x="7906" y="12931"/>
                    <a:pt x="9525" y="11788"/>
                  </a:cubicBezTo>
                  <a:cubicBezTo>
                    <a:pt x="1238" y="11693"/>
                    <a:pt x="12478" y="-1071"/>
                    <a:pt x="2191" y="72"/>
                  </a:cubicBezTo>
                  <a:cubicBezTo>
                    <a:pt x="6572" y="5121"/>
                    <a:pt x="2572" y="9026"/>
                    <a:pt x="0" y="15217"/>
                  </a:cubicBezTo>
                  <a:cubicBezTo>
                    <a:pt x="3429" y="15217"/>
                    <a:pt x="3620" y="17313"/>
                    <a:pt x="6858" y="17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3" name="Freeform: Shape 1533">
              <a:extLst>
                <a:ext uri="{FF2B5EF4-FFF2-40B4-BE49-F238E27FC236}">
                  <a16:creationId xmlns:a16="http://schemas.microsoft.com/office/drawing/2014/main" id="{A335D006-1BAF-4180-B00C-AD85936DA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448" y="2942082"/>
              <a:ext cx="9525" cy="9525"/>
            </a:xfrm>
            <a:custGeom>
              <a:avLst/>
              <a:gdLst>
                <a:gd name="T0" fmla="*/ 6287 w 9525"/>
                <a:gd name="T1" fmla="*/ 11716 h 9525"/>
                <a:gd name="T2" fmla="*/ 11525 w 9525"/>
                <a:gd name="T3" fmla="*/ 0 h 9525"/>
                <a:gd name="T4" fmla="*/ 0 w 9525"/>
                <a:gd name="T5" fmla="*/ 4763 h 9525"/>
                <a:gd name="T6" fmla="*/ 6287 w 9525"/>
                <a:gd name="T7" fmla="*/ 1171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11716"/>
                  </a:moveTo>
                  <a:cubicBezTo>
                    <a:pt x="6763" y="7430"/>
                    <a:pt x="16097" y="4096"/>
                    <a:pt x="11525" y="0"/>
                  </a:cubicBezTo>
                  <a:cubicBezTo>
                    <a:pt x="10382" y="7620"/>
                    <a:pt x="3143" y="-1524"/>
                    <a:pt x="0" y="4763"/>
                  </a:cubicBezTo>
                  <a:cubicBezTo>
                    <a:pt x="4572" y="5429"/>
                    <a:pt x="1714" y="10954"/>
                    <a:pt x="6287" y="11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4" name="Freeform: Shape 1534">
              <a:extLst>
                <a:ext uri="{FF2B5EF4-FFF2-40B4-BE49-F238E27FC236}">
                  <a16:creationId xmlns:a16="http://schemas.microsoft.com/office/drawing/2014/main" id="{932085A2-9A5C-4A3C-9689-C01FA2F6B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60" y="3120644"/>
              <a:ext cx="9525" cy="9525"/>
            </a:xfrm>
            <a:custGeom>
              <a:avLst/>
              <a:gdLst>
                <a:gd name="T0" fmla="*/ 9071 w 9525"/>
                <a:gd name="T1" fmla="*/ 3461 h 9525"/>
                <a:gd name="T2" fmla="*/ 14405 w 9525"/>
                <a:gd name="T3" fmla="*/ 4127 h 9525"/>
                <a:gd name="T4" fmla="*/ 6023 w 9525"/>
                <a:gd name="T5" fmla="*/ 32 h 9525"/>
                <a:gd name="T6" fmla="*/ 22 w 9525"/>
                <a:gd name="T7" fmla="*/ 3937 h 9525"/>
                <a:gd name="T8" fmla="*/ 8023 w 9525"/>
                <a:gd name="T9" fmla="*/ 11081 h 9525"/>
                <a:gd name="T10" fmla="*/ 9071 w 9525"/>
                <a:gd name="T11" fmla="*/ 34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071" y="3461"/>
                  </a:moveTo>
                  <a:cubicBezTo>
                    <a:pt x="9071" y="7080"/>
                    <a:pt x="13357" y="7556"/>
                    <a:pt x="14405" y="4127"/>
                  </a:cubicBezTo>
                  <a:cubicBezTo>
                    <a:pt x="8785" y="4604"/>
                    <a:pt x="11643" y="-445"/>
                    <a:pt x="6023" y="32"/>
                  </a:cubicBezTo>
                  <a:cubicBezTo>
                    <a:pt x="5832" y="3365"/>
                    <a:pt x="3927" y="4699"/>
                    <a:pt x="22" y="3937"/>
                  </a:cubicBezTo>
                  <a:cubicBezTo>
                    <a:pt x="-264" y="8223"/>
                    <a:pt x="2213" y="10795"/>
                    <a:pt x="8023" y="11081"/>
                  </a:cubicBezTo>
                  <a:cubicBezTo>
                    <a:pt x="10881" y="7556"/>
                    <a:pt x="5166" y="3175"/>
                    <a:pt x="9071" y="3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5" name="Freeform: Shape 1535">
              <a:extLst>
                <a:ext uri="{FF2B5EF4-FFF2-40B4-BE49-F238E27FC236}">
                  <a16:creationId xmlns:a16="http://schemas.microsoft.com/office/drawing/2014/main" id="{89289F1D-1E33-4EF8-8707-608BA3486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302" y="3491736"/>
              <a:ext cx="9525" cy="9525"/>
            </a:xfrm>
            <a:custGeom>
              <a:avLst/>
              <a:gdLst>
                <a:gd name="T0" fmla="*/ 565 w 9525"/>
                <a:gd name="T1" fmla="*/ 2701 h 9525"/>
                <a:gd name="T2" fmla="*/ 2375 w 9525"/>
                <a:gd name="T3" fmla="*/ 15178 h 9525"/>
                <a:gd name="T4" fmla="*/ 4661 w 9525"/>
                <a:gd name="T5" fmla="*/ 10702 h 9525"/>
                <a:gd name="T6" fmla="*/ 3232 w 9525"/>
                <a:gd name="T7" fmla="*/ 34 h 9525"/>
                <a:gd name="T8" fmla="*/ 3137 w 9525"/>
                <a:gd name="T9" fmla="*/ 3939 h 9525"/>
                <a:gd name="T10" fmla="*/ 565 w 9525"/>
                <a:gd name="T11" fmla="*/ 27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65" y="2701"/>
                  </a:moveTo>
                  <a:cubicBezTo>
                    <a:pt x="3232" y="8035"/>
                    <a:pt x="-3244" y="11368"/>
                    <a:pt x="2375" y="15178"/>
                  </a:cubicBezTo>
                  <a:cubicBezTo>
                    <a:pt x="3518" y="14321"/>
                    <a:pt x="4375" y="12607"/>
                    <a:pt x="4661" y="10702"/>
                  </a:cubicBezTo>
                  <a:cubicBezTo>
                    <a:pt x="10186" y="8797"/>
                    <a:pt x="13805" y="-633"/>
                    <a:pt x="3232" y="34"/>
                  </a:cubicBezTo>
                  <a:cubicBezTo>
                    <a:pt x="3518" y="1558"/>
                    <a:pt x="3423" y="2891"/>
                    <a:pt x="3137" y="3939"/>
                  </a:cubicBezTo>
                  <a:cubicBezTo>
                    <a:pt x="2470" y="3367"/>
                    <a:pt x="1708" y="2796"/>
                    <a:pt x="565" y="27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6" name="Freeform: Shape 1536">
              <a:extLst>
                <a:ext uri="{FF2B5EF4-FFF2-40B4-BE49-F238E27FC236}">
                  <a16:creationId xmlns:a16="http://schemas.microsoft.com/office/drawing/2014/main" id="{704F37ED-E0C1-44DA-BE71-31FDFC631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2879217"/>
              <a:ext cx="9525" cy="9525"/>
            </a:xfrm>
            <a:custGeom>
              <a:avLst/>
              <a:gdLst>
                <a:gd name="T0" fmla="*/ 27212925 w 9525"/>
                <a:gd name="T1" fmla="*/ 0 h 9525"/>
                <a:gd name="T2" fmla="*/ 0 w 9525"/>
                <a:gd name="T3" fmla="*/ 69856350 h 9525"/>
                <a:gd name="T4" fmla="*/ 27212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7" y="0"/>
                  </a:moveTo>
                  <a:cubicBezTo>
                    <a:pt x="1143" y="1619"/>
                    <a:pt x="0" y="3810"/>
                    <a:pt x="0" y="7334"/>
                  </a:cubicBezTo>
                  <a:cubicBezTo>
                    <a:pt x="6286" y="9620"/>
                    <a:pt x="8096" y="857"/>
                    <a:pt x="28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7" name="Freeform: Shape 1537">
              <a:extLst>
                <a:ext uri="{FF2B5EF4-FFF2-40B4-BE49-F238E27FC236}">
                  <a16:creationId xmlns:a16="http://schemas.microsoft.com/office/drawing/2014/main" id="{D6462767-9CF5-41AA-8DFC-015D85082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41" y="1919361"/>
              <a:ext cx="9525" cy="9525"/>
            </a:xfrm>
            <a:custGeom>
              <a:avLst/>
              <a:gdLst>
                <a:gd name="T0" fmla="*/ 34985325 w 9525"/>
                <a:gd name="T1" fmla="*/ 10499 h 9525"/>
                <a:gd name="T2" fmla="*/ 65836800 w 9525"/>
                <a:gd name="T3" fmla="*/ 117 h 9525"/>
                <a:gd name="T4" fmla="*/ 34985325 w 9525"/>
                <a:gd name="T5" fmla="*/ 104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73" y="10499"/>
                  </a:moveTo>
                  <a:cubicBezTo>
                    <a:pt x="6435" y="8880"/>
                    <a:pt x="6340" y="4117"/>
                    <a:pt x="6912" y="117"/>
                  </a:cubicBezTo>
                  <a:cubicBezTo>
                    <a:pt x="-2899" y="-1121"/>
                    <a:pt x="-613" y="7832"/>
                    <a:pt x="3673" y="104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8" name="Freeform: Shape 1538">
              <a:extLst>
                <a:ext uri="{FF2B5EF4-FFF2-40B4-BE49-F238E27FC236}">
                  <a16:creationId xmlns:a16="http://schemas.microsoft.com/office/drawing/2014/main" id="{17F1FE87-6DC4-4EE3-94D8-7D34A5CBA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291" y="2863298"/>
              <a:ext cx="9525" cy="9525"/>
            </a:xfrm>
            <a:custGeom>
              <a:avLst/>
              <a:gdLst>
                <a:gd name="T0" fmla="*/ 14658975 w 9525"/>
                <a:gd name="T1" fmla="*/ 123825 h 9525"/>
                <a:gd name="T2" fmla="*/ 6486525 w 9525"/>
                <a:gd name="T3" fmla="*/ 57273825 h 9525"/>
                <a:gd name="T4" fmla="*/ 14658975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9" y="13"/>
                  </a:moveTo>
                  <a:cubicBezTo>
                    <a:pt x="-1795" y="2584"/>
                    <a:pt x="1443" y="1918"/>
                    <a:pt x="681" y="6013"/>
                  </a:cubicBezTo>
                  <a:cubicBezTo>
                    <a:pt x="7254" y="8014"/>
                    <a:pt x="8492" y="-368"/>
                    <a:pt x="153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29" name="Freeform: Shape 1539">
              <a:extLst>
                <a:ext uri="{FF2B5EF4-FFF2-40B4-BE49-F238E27FC236}">
                  <a16:creationId xmlns:a16="http://schemas.microsoft.com/office/drawing/2014/main" id="{CBE70827-9E62-4B24-9654-C99B53B9E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921" y="3033751"/>
              <a:ext cx="9525" cy="9525"/>
            </a:xfrm>
            <a:custGeom>
              <a:avLst/>
              <a:gdLst>
                <a:gd name="T0" fmla="*/ 5143 w 9525"/>
                <a:gd name="T1" fmla="*/ 4628 h 9525"/>
                <a:gd name="T2" fmla="*/ 0 w 9525"/>
                <a:gd name="T3" fmla="*/ 2438 h 9525"/>
                <a:gd name="T4" fmla="*/ 11525 w 9525"/>
                <a:gd name="T5" fmla="*/ 9962 h 9525"/>
                <a:gd name="T6" fmla="*/ 11049 w 9525"/>
                <a:gd name="T7" fmla="*/ 723 h 9525"/>
                <a:gd name="T8" fmla="*/ 5143 w 9525"/>
                <a:gd name="T9" fmla="*/ 462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43" y="4628"/>
                  </a:moveTo>
                  <a:cubicBezTo>
                    <a:pt x="5048" y="2819"/>
                    <a:pt x="2572" y="2628"/>
                    <a:pt x="0" y="2438"/>
                  </a:cubicBezTo>
                  <a:cubicBezTo>
                    <a:pt x="1810" y="5390"/>
                    <a:pt x="6572" y="13582"/>
                    <a:pt x="11525" y="9962"/>
                  </a:cubicBezTo>
                  <a:cubicBezTo>
                    <a:pt x="6953" y="6724"/>
                    <a:pt x="10382" y="5867"/>
                    <a:pt x="11049" y="723"/>
                  </a:cubicBezTo>
                  <a:cubicBezTo>
                    <a:pt x="5143" y="-2420"/>
                    <a:pt x="9239" y="5771"/>
                    <a:pt x="5143" y="46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0" name="Freeform: Shape 1540">
              <a:extLst>
                <a:ext uri="{FF2B5EF4-FFF2-40B4-BE49-F238E27FC236}">
                  <a16:creationId xmlns:a16="http://schemas.microsoft.com/office/drawing/2014/main" id="{F886C2D0-F0D1-4352-AA2E-3E88CDCF1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634" y="3484205"/>
              <a:ext cx="9525" cy="9525"/>
            </a:xfrm>
            <a:custGeom>
              <a:avLst/>
              <a:gdLst>
                <a:gd name="T0" fmla="*/ 6743700 w 9525"/>
                <a:gd name="T1" fmla="*/ 381000 h 9525"/>
                <a:gd name="T2" fmla="*/ 63903225 w 9525"/>
                <a:gd name="T3" fmla="*/ 80219550 h 9525"/>
                <a:gd name="T4" fmla="*/ 6743700 w 9525"/>
                <a:gd name="T5" fmla="*/ 381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8" y="40"/>
                  </a:moveTo>
                  <a:cubicBezTo>
                    <a:pt x="-1483" y="5565"/>
                    <a:pt x="1660" y="7660"/>
                    <a:pt x="6709" y="8422"/>
                  </a:cubicBezTo>
                  <a:cubicBezTo>
                    <a:pt x="5566" y="5089"/>
                    <a:pt x="7947" y="-531"/>
                    <a:pt x="70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1" name="Freeform: Shape 1541">
              <a:extLst>
                <a:ext uri="{FF2B5EF4-FFF2-40B4-BE49-F238E27FC236}">
                  <a16:creationId xmlns:a16="http://schemas.microsoft.com/office/drawing/2014/main" id="{3516A6B2-4B53-4006-9DF6-AD6E8A581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315" y="3492817"/>
              <a:ext cx="9525" cy="9525"/>
            </a:xfrm>
            <a:custGeom>
              <a:avLst/>
              <a:gdLst>
                <a:gd name="T0" fmla="*/ 1609725 w 9525"/>
                <a:gd name="T1" fmla="*/ 0 h 9525"/>
                <a:gd name="T2" fmla="*/ 36090225 w 9525"/>
                <a:gd name="T3" fmla="*/ 12763 h 9525"/>
                <a:gd name="T4" fmla="*/ 90525600 w 9525"/>
                <a:gd name="T5" fmla="*/ 10382 h 9525"/>
                <a:gd name="T6" fmla="*/ 16097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9" y="0"/>
                  </a:moveTo>
                  <a:cubicBezTo>
                    <a:pt x="-1069" y="7811"/>
                    <a:pt x="4932" y="7906"/>
                    <a:pt x="3789" y="12763"/>
                  </a:cubicBezTo>
                  <a:cubicBezTo>
                    <a:pt x="6837" y="13240"/>
                    <a:pt x="8551" y="12192"/>
                    <a:pt x="9504" y="10382"/>
                  </a:cubicBezTo>
                  <a:cubicBezTo>
                    <a:pt x="4170" y="8382"/>
                    <a:pt x="6837" y="1238"/>
                    <a:pt x="1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2" name="Freeform: Shape 1542">
              <a:extLst>
                <a:ext uri="{FF2B5EF4-FFF2-40B4-BE49-F238E27FC236}">
                  <a16:creationId xmlns:a16="http://schemas.microsoft.com/office/drawing/2014/main" id="{19B8D0AD-BF75-4D52-A57D-32B9D65AB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162" y="2908899"/>
              <a:ext cx="9525" cy="9525"/>
            </a:xfrm>
            <a:custGeom>
              <a:avLst/>
              <a:gdLst>
                <a:gd name="T0" fmla="*/ 0 w 9525"/>
                <a:gd name="T1" fmla="*/ 48434625 h 9525"/>
                <a:gd name="T2" fmla="*/ 73485375 w 9525"/>
                <a:gd name="T3" fmla="*/ 13049250 h 9525"/>
                <a:gd name="T4" fmla="*/ 6353175 w 9525"/>
                <a:gd name="T5" fmla="*/ 4886325 h 9525"/>
                <a:gd name="T6" fmla="*/ 0 w 9525"/>
                <a:gd name="T7" fmla="*/ 48434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085"/>
                  </a:moveTo>
                  <a:cubicBezTo>
                    <a:pt x="4381" y="5942"/>
                    <a:pt x="5810" y="3465"/>
                    <a:pt x="7715" y="1370"/>
                  </a:cubicBezTo>
                  <a:cubicBezTo>
                    <a:pt x="4572" y="-1583"/>
                    <a:pt x="5429" y="1275"/>
                    <a:pt x="667" y="513"/>
                  </a:cubicBezTo>
                  <a:cubicBezTo>
                    <a:pt x="476" y="2037"/>
                    <a:pt x="286" y="3561"/>
                    <a:pt x="0" y="50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3" name="Freeform: Shape 1543">
              <a:extLst>
                <a:ext uri="{FF2B5EF4-FFF2-40B4-BE49-F238E27FC236}">
                  <a16:creationId xmlns:a16="http://schemas.microsoft.com/office/drawing/2014/main" id="{EB18ADFA-005D-4FB1-A7C7-7B7B8671F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443" y="3128772"/>
              <a:ext cx="9525" cy="9525"/>
            </a:xfrm>
            <a:custGeom>
              <a:avLst/>
              <a:gdLst>
                <a:gd name="T0" fmla="*/ 0 w 9525"/>
                <a:gd name="T1" fmla="*/ 8668 h 9525"/>
                <a:gd name="T2" fmla="*/ 82562700 w 9525"/>
                <a:gd name="T3" fmla="*/ 11240 h 9525"/>
                <a:gd name="T4" fmla="*/ 46272450 w 9525"/>
                <a:gd name="T5" fmla="*/ 0 h 9525"/>
                <a:gd name="T6" fmla="*/ 0 w 9525"/>
                <a:gd name="T7" fmla="*/ 86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668"/>
                  </a:moveTo>
                  <a:cubicBezTo>
                    <a:pt x="4191" y="8668"/>
                    <a:pt x="6763" y="9811"/>
                    <a:pt x="8668" y="11240"/>
                  </a:cubicBezTo>
                  <a:cubicBezTo>
                    <a:pt x="7429" y="4477"/>
                    <a:pt x="8668" y="3429"/>
                    <a:pt x="4858" y="0"/>
                  </a:cubicBezTo>
                  <a:cubicBezTo>
                    <a:pt x="4667" y="4572"/>
                    <a:pt x="191" y="4191"/>
                    <a:pt x="0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4" name="Freeform: Shape 1544">
              <a:extLst>
                <a:ext uri="{FF2B5EF4-FFF2-40B4-BE49-F238E27FC236}">
                  <a16:creationId xmlns:a16="http://schemas.microsoft.com/office/drawing/2014/main" id="{0178B1F7-5626-450E-BC64-DC1C4E677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002" y="4484751"/>
              <a:ext cx="9525" cy="9525"/>
            </a:xfrm>
            <a:custGeom>
              <a:avLst/>
              <a:gdLst>
                <a:gd name="T0" fmla="*/ 42529125 w 9525"/>
                <a:gd name="T1" fmla="*/ 0 h 9525"/>
                <a:gd name="T2" fmla="*/ 800100 w 9525"/>
                <a:gd name="T3" fmla="*/ 53530500 h 9525"/>
                <a:gd name="T4" fmla="*/ 67932300 w 9525"/>
                <a:gd name="T5" fmla="*/ 61693425 h 9525"/>
                <a:gd name="T6" fmla="*/ 425291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65" y="0"/>
                  </a:moveTo>
                  <a:cubicBezTo>
                    <a:pt x="3989" y="2953"/>
                    <a:pt x="-678" y="1334"/>
                    <a:pt x="84" y="5620"/>
                  </a:cubicBezTo>
                  <a:cubicBezTo>
                    <a:pt x="2465" y="5905"/>
                    <a:pt x="4846" y="6191"/>
                    <a:pt x="7132" y="6477"/>
                  </a:cubicBezTo>
                  <a:cubicBezTo>
                    <a:pt x="8180" y="3143"/>
                    <a:pt x="7609" y="762"/>
                    <a:pt x="44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5" name="Freeform: Shape 1545">
              <a:extLst>
                <a:ext uri="{FF2B5EF4-FFF2-40B4-BE49-F238E27FC236}">
                  <a16:creationId xmlns:a16="http://schemas.microsoft.com/office/drawing/2014/main" id="{504600C6-D4CD-4729-BC84-A76231FAD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933" y="2275332"/>
              <a:ext cx="19050" cy="9525"/>
            </a:xfrm>
            <a:custGeom>
              <a:avLst/>
              <a:gdLst>
                <a:gd name="T0" fmla="*/ 0 w 19050"/>
                <a:gd name="T1" fmla="*/ 15526 h 9525"/>
                <a:gd name="T2" fmla="*/ 23622 w 19050"/>
                <a:gd name="T3" fmla="*/ 1524 h 9525"/>
                <a:gd name="T4" fmla="*/ 11239 w 19050"/>
                <a:gd name="T5" fmla="*/ 0 h 9525"/>
                <a:gd name="T6" fmla="*/ 11906 w 19050"/>
                <a:gd name="T7" fmla="*/ 7810 h 9525"/>
                <a:gd name="T8" fmla="*/ 0 w 19050"/>
                <a:gd name="T9" fmla="*/ 1552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15526"/>
                  </a:moveTo>
                  <a:cubicBezTo>
                    <a:pt x="12954" y="19241"/>
                    <a:pt x="13906" y="5905"/>
                    <a:pt x="23622" y="1524"/>
                  </a:cubicBezTo>
                  <a:cubicBezTo>
                    <a:pt x="21050" y="-1524"/>
                    <a:pt x="17526" y="2191"/>
                    <a:pt x="11239" y="0"/>
                  </a:cubicBezTo>
                  <a:cubicBezTo>
                    <a:pt x="9334" y="6572"/>
                    <a:pt x="7810" y="6382"/>
                    <a:pt x="11906" y="7810"/>
                  </a:cubicBezTo>
                  <a:cubicBezTo>
                    <a:pt x="8001" y="10382"/>
                    <a:pt x="5429" y="14478"/>
                    <a:pt x="0" y="15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6" name="Freeform: Shape 1546">
              <a:extLst>
                <a:ext uri="{FF2B5EF4-FFF2-40B4-BE49-F238E27FC236}">
                  <a16:creationId xmlns:a16="http://schemas.microsoft.com/office/drawing/2014/main" id="{5B64B35A-DC33-487D-8934-77D3F9AE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829" y="2849638"/>
              <a:ext cx="9525" cy="9525"/>
            </a:xfrm>
            <a:custGeom>
              <a:avLst/>
              <a:gdLst>
                <a:gd name="T0" fmla="*/ 0 w 9525"/>
                <a:gd name="T1" fmla="*/ 49482375 h 9525"/>
                <a:gd name="T2" fmla="*/ 75304650 w 9525"/>
                <a:gd name="T3" fmla="*/ 495300 h 9525"/>
                <a:gd name="T4" fmla="*/ 0 w 9525"/>
                <a:gd name="T5" fmla="*/ 49482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195"/>
                  </a:moveTo>
                  <a:cubicBezTo>
                    <a:pt x="4191" y="5195"/>
                    <a:pt x="8477" y="5195"/>
                    <a:pt x="7906" y="52"/>
                  </a:cubicBezTo>
                  <a:cubicBezTo>
                    <a:pt x="3429" y="-329"/>
                    <a:pt x="762" y="1385"/>
                    <a:pt x="0" y="5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7" name="Freeform: Shape 1547">
              <a:extLst>
                <a:ext uri="{FF2B5EF4-FFF2-40B4-BE49-F238E27FC236}">
                  <a16:creationId xmlns:a16="http://schemas.microsoft.com/office/drawing/2014/main" id="{F11A35BC-DB07-4C17-AC70-7C099CB4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608" y="4560951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88001475 w 9525"/>
                <a:gd name="T3" fmla="*/ 51711225 h 9525"/>
                <a:gd name="T4" fmla="*/ 27222450 w 9525"/>
                <a:gd name="T5" fmla="*/ 0 h 9525"/>
                <a:gd name="T6" fmla="*/ 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4381" y="8096"/>
                    <a:pt x="8572" y="8668"/>
                    <a:pt x="9239" y="5429"/>
                  </a:cubicBezTo>
                  <a:cubicBezTo>
                    <a:pt x="5715" y="4572"/>
                    <a:pt x="6382" y="953"/>
                    <a:pt x="2858" y="0"/>
                  </a:cubicBezTo>
                  <a:cubicBezTo>
                    <a:pt x="2858" y="3524"/>
                    <a:pt x="1714" y="5715"/>
                    <a:pt x="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8" name="Freeform: Shape 1548">
              <a:extLst>
                <a:ext uri="{FF2B5EF4-FFF2-40B4-BE49-F238E27FC236}">
                  <a16:creationId xmlns:a16="http://schemas.microsoft.com/office/drawing/2014/main" id="{74CD2A9A-DFA2-42C0-8BD5-B0DC40EDD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918" y="3084576"/>
              <a:ext cx="19050" cy="9525"/>
            </a:xfrm>
            <a:custGeom>
              <a:avLst/>
              <a:gdLst>
                <a:gd name="T0" fmla="*/ 1048 w 19050"/>
                <a:gd name="T1" fmla="*/ 13145 h 9525"/>
                <a:gd name="T2" fmla="*/ 21622 w 19050"/>
                <a:gd name="T3" fmla="*/ 8001 h 9525"/>
                <a:gd name="T4" fmla="*/ 19145 w 19050"/>
                <a:gd name="T5" fmla="*/ 0 h 9525"/>
                <a:gd name="T6" fmla="*/ 9049 w 19050"/>
                <a:gd name="T7" fmla="*/ 7906 h 9525"/>
                <a:gd name="T8" fmla="*/ 4191 w 19050"/>
                <a:gd name="T9" fmla="*/ 4191 h 9525"/>
                <a:gd name="T10" fmla="*/ 0 w 19050"/>
                <a:gd name="T11" fmla="*/ 8287 h 9525"/>
                <a:gd name="T12" fmla="*/ 1048 w 19050"/>
                <a:gd name="T13" fmla="*/ 1314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48" y="13145"/>
                  </a:moveTo>
                  <a:cubicBezTo>
                    <a:pt x="8001" y="11525"/>
                    <a:pt x="14668" y="9620"/>
                    <a:pt x="21622" y="8001"/>
                  </a:cubicBezTo>
                  <a:cubicBezTo>
                    <a:pt x="19621" y="3238"/>
                    <a:pt x="24479" y="2667"/>
                    <a:pt x="19145" y="0"/>
                  </a:cubicBezTo>
                  <a:cubicBezTo>
                    <a:pt x="14764" y="1524"/>
                    <a:pt x="11716" y="4572"/>
                    <a:pt x="9049" y="7906"/>
                  </a:cubicBezTo>
                  <a:cubicBezTo>
                    <a:pt x="6287" y="7429"/>
                    <a:pt x="8192" y="3905"/>
                    <a:pt x="4191" y="4191"/>
                  </a:cubicBezTo>
                  <a:cubicBezTo>
                    <a:pt x="4286" y="7239"/>
                    <a:pt x="1429" y="6858"/>
                    <a:pt x="0" y="8287"/>
                  </a:cubicBezTo>
                  <a:cubicBezTo>
                    <a:pt x="3429" y="9620"/>
                    <a:pt x="3334" y="11144"/>
                    <a:pt x="1048" y="13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39" name="Freeform: Shape 1549">
              <a:extLst>
                <a:ext uri="{FF2B5EF4-FFF2-40B4-BE49-F238E27FC236}">
                  <a16:creationId xmlns:a16="http://schemas.microsoft.com/office/drawing/2014/main" id="{37DBCAD8-298E-4A73-AC11-CA7CF4D9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90" y="3640058"/>
              <a:ext cx="9525" cy="9525"/>
            </a:xfrm>
            <a:custGeom>
              <a:avLst/>
              <a:gdLst>
                <a:gd name="T0" fmla="*/ 0 w 9525"/>
                <a:gd name="T1" fmla="*/ 12849225 h 9525"/>
                <a:gd name="T2" fmla="*/ 10478 w 9525"/>
                <a:gd name="T3" fmla="*/ 40071675 h 9525"/>
                <a:gd name="T4" fmla="*/ 0 w 9525"/>
                <a:gd name="T5" fmla="*/ 12849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49"/>
                  </a:moveTo>
                  <a:cubicBezTo>
                    <a:pt x="1715" y="2683"/>
                    <a:pt x="7334" y="8302"/>
                    <a:pt x="10478" y="4207"/>
                  </a:cubicBezTo>
                  <a:cubicBezTo>
                    <a:pt x="7715" y="3445"/>
                    <a:pt x="3048" y="-2651"/>
                    <a:pt x="0" y="13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0" name="Freeform: Shape 1550">
              <a:extLst>
                <a:ext uri="{FF2B5EF4-FFF2-40B4-BE49-F238E27FC236}">
                  <a16:creationId xmlns:a16="http://schemas.microsoft.com/office/drawing/2014/main" id="{5032CDE8-F430-44C6-A242-160EE1D08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336" y="3721376"/>
              <a:ext cx="9525" cy="9525"/>
            </a:xfrm>
            <a:custGeom>
              <a:avLst/>
              <a:gdLst>
                <a:gd name="T0" fmla="*/ 10001 w 9525"/>
                <a:gd name="T1" fmla="*/ 77504925 h 9525"/>
                <a:gd name="T2" fmla="*/ 14573 w 9525"/>
                <a:gd name="T3" fmla="*/ 9467850 h 9525"/>
                <a:gd name="T4" fmla="*/ 0 w 9525"/>
                <a:gd name="T5" fmla="*/ 21259800 h 9525"/>
                <a:gd name="T6" fmla="*/ 10001 w 9525"/>
                <a:gd name="T7" fmla="*/ 77504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01" y="8137"/>
                  </a:moveTo>
                  <a:cubicBezTo>
                    <a:pt x="10287" y="5375"/>
                    <a:pt x="19812" y="4137"/>
                    <a:pt x="14573" y="994"/>
                  </a:cubicBezTo>
                  <a:cubicBezTo>
                    <a:pt x="9620" y="8328"/>
                    <a:pt x="3905" y="-5007"/>
                    <a:pt x="0" y="2232"/>
                  </a:cubicBezTo>
                  <a:cubicBezTo>
                    <a:pt x="6382" y="2232"/>
                    <a:pt x="7429" y="5661"/>
                    <a:pt x="10001" y="8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1" name="Freeform: Shape 1551">
              <a:extLst>
                <a:ext uri="{FF2B5EF4-FFF2-40B4-BE49-F238E27FC236}">
                  <a16:creationId xmlns:a16="http://schemas.microsoft.com/office/drawing/2014/main" id="{17FBF062-7020-464A-BA0F-5E4E76558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256" y="2862021"/>
              <a:ext cx="9525" cy="9525"/>
            </a:xfrm>
            <a:custGeom>
              <a:avLst/>
              <a:gdLst>
                <a:gd name="T0" fmla="*/ 0 w 9525"/>
                <a:gd name="T1" fmla="*/ 48567975 h 9525"/>
                <a:gd name="T2" fmla="*/ 11240 w 9525"/>
                <a:gd name="T3" fmla="*/ 17716500 h 9525"/>
                <a:gd name="T4" fmla="*/ 0 w 9525"/>
                <a:gd name="T5" fmla="*/ 48567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099"/>
                  </a:moveTo>
                  <a:cubicBezTo>
                    <a:pt x="4477" y="4908"/>
                    <a:pt x="7715" y="3194"/>
                    <a:pt x="11240" y="1860"/>
                  </a:cubicBezTo>
                  <a:cubicBezTo>
                    <a:pt x="7525" y="1098"/>
                    <a:pt x="191" y="-3378"/>
                    <a:pt x="0" y="50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2" name="Freeform: Shape 1552">
              <a:extLst>
                <a:ext uri="{FF2B5EF4-FFF2-40B4-BE49-F238E27FC236}">
                  <a16:creationId xmlns:a16="http://schemas.microsoft.com/office/drawing/2014/main" id="{A4FE0EB6-280D-46A7-A7DD-37538C019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683" y="2925551"/>
              <a:ext cx="9525" cy="9525"/>
            </a:xfrm>
            <a:custGeom>
              <a:avLst/>
              <a:gdLst>
                <a:gd name="T0" fmla="*/ 7049 w 9525"/>
                <a:gd name="T1" fmla="*/ 4244 h 9525"/>
                <a:gd name="T2" fmla="*/ 0 w 9525"/>
                <a:gd name="T3" fmla="*/ 3387 h 9525"/>
                <a:gd name="T4" fmla="*/ 5810 w 9525"/>
                <a:gd name="T5" fmla="*/ 13293 h 9525"/>
                <a:gd name="T6" fmla="*/ 11335 w 9525"/>
                <a:gd name="T7" fmla="*/ 148 h 9525"/>
                <a:gd name="T8" fmla="*/ 7049 w 9525"/>
                <a:gd name="T9" fmla="*/ 42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049" y="4244"/>
                  </a:moveTo>
                  <a:cubicBezTo>
                    <a:pt x="4667" y="3958"/>
                    <a:pt x="2286" y="3673"/>
                    <a:pt x="0" y="3387"/>
                  </a:cubicBezTo>
                  <a:cubicBezTo>
                    <a:pt x="1048" y="7292"/>
                    <a:pt x="381" y="12340"/>
                    <a:pt x="5810" y="13293"/>
                  </a:cubicBezTo>
                  <a:cubicBezTo>
                    <a:pt x="6953" y="8245"/>
                    <a:pt x="11335" y="6625"/>
                    <a:pt x="11335" y="148"/>
                  </a:cubicBezTo>
                  <a:cubicBezTo>
                    <a:pt x="8096" y="-518"/>
                    <a:pt x="6858" y="1101"/>
                    <a:pt x="7049" y="4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3" name="Freeform: Shape 1553">
              <a:extLst>
                <a:ext uri="{FF2B5EF4-FFF2-40B4-BE49-F238E27FC236}">
                  <a16:creationId xmlns:a16="http://schemas.microsoft.com/office/drawing/2014/main" id="{6BBE2621-BBC4-49A2-B21A-B5C98B10A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630" y="2976944"/>
              <a:ext cx="9525" cy="9525"/>
            </a:xfrm>
            <a:custGeom>
              <a:avLst/>
              <a:gdLst>
                <a:gd name="T0" fmla="*/ 59921775 w 9525"/>
                <a:gd name="T1" fmla="*/ 80743425 h 9525"/>
                <a:gd name="T2" fmla="*/ 82600800 w 9525"/>
                <a:gd name="T3" fmla="*/ 39014400 h 9525"/>
                <a:gd name="T4" fmla="*/ 2762250 w 9525"/>
                <a:gd name="T5" fmla="*/ 0 h 9525"/>
                <a:gd name="T6" fmla="*/ 59921775 w 9525"/>
                <a:gd name="T7" fmla="*/ 807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91" y="8477"/>
                  </a:moveTo>
                  <a:cubicBezTo>
                    <a:pt x="6672" y="6572"/>
                    <a:pt x="8862" y="6667"/>
                    <a:pt x="8672" y="4096"/>
                  </a:cubicBezTo>
                  <a:cubicBezTo>
                    <a:pt x="4767" y="1905"/>
                    <a:pt x="3909" y="3810"/>
                    <a:pt x="290" y="0"/>
                  </a:cubicBezTo>
                  <a:cubicBezTo>
                    <a:pt x="-853" y="4953"/>
                    <a:pt x="1433" y="7620"/>
                    <a:pt x="6291" y="8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4" name="Freeform: Shape 1554">
              <a:extLst>
                <a:ext uri="{FF2B5EF4-FFF2-40B4-BE49-F238E27FC236}">
                  <a16:creationId xmlns:a16="http://schemas.microsoft.com/office/drawing/2014/main" id="{2402D132-893E-45A2-8676-04A44940E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814" y="3572931"/>
              <a:ext cx="9525" cy="9525"/>
            </a:xfrm>
            <a:custGeom>
              <a:avLst/>
              <a:gdLst>
                <a:gd name="T0" fmla="*/ 0 w 9525"/>
                <a:gd name="T1" fmla="*/ 55264050 h 9525"/>
                <a:gd name="T2" fmla="*/ 68046600 w 9525"/>
                <a:gd name="T3" fmla="*/ 63426975 h 9525"/>
                <a:gd name="T4" fmla="*/ 58969275 w 9525"/>
                <a:gd name="T5" fmla="*/ 3552825 h 9525"/>
                <a:gd name="T6" fmla="*/ 0 w 9525"/>
                <a:gd name="T7" fmla="*/ 55264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802"/>
                  </a:moveTo>
                  <a:cubicBezTo>
                    <a:pt x="2381" y="6088"/>
                    <a:pt x="4763" y="6373"/>
                    <a:pt x="7144" y="6659"/>
                  </a:cubicBezTo>
                  <a:cubicBezTo>
                    <a:pt x="7620" y="3992"/>
                    <a:pt x="7430" y="1897"/>
                    <a:pt x="6191" y="373"/>
                  </a:cubicBezTo>
                  <a:cubicBezTo>
                    <a:pt x="667" y="-1628"/>
                    <a:pt x="3048" y="5040"/>
                    <a:pt x="0" y="58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5" name="Freeform: Shape 1555">
              <a:extLst>
                <a:ext uri="{FF2B5EF4-FFF2-40B4-BE49-F238E27FC236}">
                  <a16:creationId xmlns:a16="http://schemas.microsoft.com/office/drawing/2014/main" id="{0447ECEF-5A0C-41D6-A7E4-7899ED803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3" y="2990660"/>
              <a:ext cx="9525" cy="9525"/>
            </a:xfrm>
            <a:custGeom>
              <a:avLst/>
              <a:gdLst>
                <a:gd name="T0" fmla="*/ 29136975 w 9525"/>
                <a:gd name="T1" fmla="*/ 76209525 h 9525"/>
                <a:gd name="T2" fmla="*/ 69056250 w 9525"/>
                <a:gd name="T3" fmla="*/ 37195125 h 9525"/>
                <a:gd name="T4" fmla="*/ 5553075 w 9525"/>
                <a:gd name="T5" fmla="*/ 0 h 9525"/>
                <a:gd name="T6" fmla="*/ 2913697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59" y="8001"/>
                  </a:moveTo>
                  <a:cubicBezTo>
                    <a:pt x="3821" y="5905"/>
                    <a:pt x="6298" y="5810"/>
                    <a:pt x="7250" y="3905"/>
                  </a:cubicBezTo>
                  <a:cubicBezTo>
                    <a:pt x="4774" y="2857"/>
                    <a:pt x="3154" y="1143"/>
                    <a:pt x="583" y="0"/>
                  </a:cubicBezTo>
                  <a:cubicBezTo>
                    <a:pt x="-179" y="3715"/>
                    <a:pt x="-846" y="7239"/>
                    <a:pt x="3059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6" name="Freeform: Shape 1556">
              <a:extLst>
                <a:ext uri="{FF2B5EF4-FFF2-40B4-BE49-F238E27FC236}">
                  <a16:creationId xmlns:a16="http://schemas.microsoft.com/office/drawing/2014/main" id="{35E73E2E-B348-435D-B5F0-3DB44F27B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718" y="3539014"/>
              <a:ext cx="9525" cy="19050"/>
            </a:xfrm>
            <a:custGeom>
              <a:avLst/>
              <a:gdLst>
                <a:gd name="T0" fmla="*/ 0 w 9525"/>
                <a:gd name="T1" fmla="*/ 6667 h 19050"/>
                <a:gd name="T2" fmla="*/ 10668 w 9525"/>
                <a:gd name="T3" fmla="*/ 20288 h 19050"/>
                <a:gd name="T4" fmla="*/ 8192 w 9525"/>
                <a:gd name="T5" fmla="*/ 0 h 19050"/>
                <a:gd name="T6" fmla="*/ 0 w 9525"/>
                <a:gd name="T7" fmla="*/ 6667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0" y="6667"/>
                  </a:moveTo>
                  <a:cubicBezTo>
                    <a:pt x="17050" y="5048"/>
                    <a:pt x="4001" y="17526"/>
                    <a:pt x="10668" y="20288"/>
                  </a:cubicBezTo>
                  <a:cubicBezTo>
                    <a:pt x="14097" y="12573"/>
                    <a:pt x="21717" y="2096"/>
                    <a:pt x="8192" y="0"/>
                  </a:cubicBezTo>
                  <a:cubicBezTo>
                    <a:pt x="10001" y="7239"/>
                    <a:pt x="476" y="1905"/>
                    <a:pt x="0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7" name="Freeform: Shape 1557">
              <a:extLst>
                <a:ext uri="{FF2B5EF4-FFF2-40B4-BE49-F238E27FC236}">
                  <a16:creationId xmlns:a16="http://schemas.microsoft.com/office/drawing/2014/main" id="{725CDAA6-826C-4230-A847-867A1FFD0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122" y="2326005"/>
              <a:ext cx="9525" cy="9525"/>
            </a:xfrm>
            <a:custGeom>
              <a:avLst/>
              <a:gdLst>
                <a:gd name="T0" fmla="*/ 79838550 w 9525"/>
                <a:gd name="T1" fmla="*/ 0 h 9525"/>
                <a:gd name="T2" fmla="*/ 0 w 9525"/>
                <a:gd name="T3" fmla="*/ 78028800 h 9525"/>
                <a:gd name="T4" fmla="*/ 79838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382" y="0"/>
                  </a:moveTo>
                  <a:cubicBezTo>
                    <a:pt x="3238" y="95"/>
                    <a:pt x="2476" y="5144"/>
                    <a:pt x="0" y="8192"/>
                  </a:cubicBezTo>
                  <a:cubicBezTo>
                    <a:pt x="6858" y="10001"/>
                    <a:pt x="10287" y="2667"/>
                    <a:pt x="8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8" name="Freeform: Shape 1558">
              <a:extLst>
                <a:ext uri="{FF2B5EF4-FFF2-40B4-BE49-F238E27FC236}">
                  <a16:creationId xmlns:a16="http://schemas.microsoft.com/office/drawing/2014/main" id="{64ED619B-61E1-412B-8FD0-9FEC2F060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534" y="3236651"/>
              <a:ext cx="9525" cy="9525"/>
            </a:xfrm>
            <a:custGeom>
              <a:avLst/>
              <a:gdLst>
                <a:gd name="T0" fmla="*/ 3524 w 9525"/>
                <a:gd name="T1" fmla="*/ 39 h 9525"/>
                <a:gd name="T2" fmla="*/ 1048 w 9525"/>
                <a:gd name="T3" fmla="*/ 4326 h 9525"/>
                <a:gd name="T4" fmla="*/ 0 w 9525"/>
                <a:gd name="T5" fmla="*/ 6040 h 9525"/>
                <a:gd name="T6" fmla="*/ 12859 w 9525"/>
                <a:gd name="T7" fmla="*/ 6993 h 9525"/>
                <a:gd name="T8" fmla="*/ 7906 w 9525"/>
                <a:gd name="T9" fmla="*/ 5278 h 9525"/>
                <a:gd name="T10" fmla="*/ 10192 w 9525"/>
                <a:gd name="T11" fmla="*/ 4040 h 9525"/>
                <a:gd name="T12" fmla="*/ 3524 w 9525"/>
                <a:gd name="T13" fmla="*/ 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524" y="39"/>
                  </a:moveTo>
                  <a:cubicBezTo>
                    <a:pt x="2858" y="1659"/>
                    <a:pt x="1429" y="2421"/>
                    <a:pt x="1048" y="4326"/>
                  </a:cubicBezTo>
                  <a:cubicBezTo>
                    <a:pt x="667" y="4707"/>
                    <a:pt x="286" y="5278"/>
                    <a:pt x="0" y="6040"/>
                  </a:cubicBezTo>
                  <a:cubicBezTo>
                    <a:pt x="3143" y="6612"/>
                    <a:pt x="12287" y="14041"/>
                    <a:pt x="12859" y="6993"/>
                  </a:cubicBezTo>
                  <a:cubicBezTo>
                    <a:pt x="11144" y="6897"/>
                    <a:pt x="9430" y="6135"/>
                    <a:pt x="7906" y="5278"/>
                  </a:cubicBezTo>
                  <a:cubicBezTo>
                    <a:pt x="8763" y="4897"/>
                    <a:pt x="9620" y="4611"/>
                    <a:pt x="10192" y="4040"/>
                  </a:cubicBezTo>
                  <a:cubicBezTo>
                    <a:pt x="6667" y="3564"/>
                    <a:pt x="8477" y="-437"/>
                    <a:pt x="352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49" name="Freeform: Shape 1559">
              <a:extLst>
                <a:ext uri="{FF2B5EF4-FFF2-40B4-BE49-F238E27FC236}">
                  <a16:creationId xmlns:a16="http://schemas.microsoft.com/office/drawing/2014/main" id="{87DA7F90-1B9C-44B2-A3F0-9C2BBA418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858" y="376894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8100000 w 9525"/>
                <a:gd name="T3" fmla="*/ 9716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667" y="5429"/>
                    <a:pt x="-381" y="6667"/>
                    <a:pt x="4000" y="9716"/>
                  </a:cubicBezTo>
                  <a:cubicBezTo>
                    <a:pt x="4667" y="5239"/>
                    <a:pt x="5525" y="57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0" name="Freeform: Shape 1560">
              <a:extLst>
                <a:ext uri="{FF2B5EF4-FFF2-40B4-BE49-F238E27FC236}">
                  <a16:creationId xmlns:a16="http://schemas.microsoft.com/office/drawing/2014/main" id="{7B74FBF0-7A36-4EB7-A16A-EF963D284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618" y="3497453"/>
              <a:ext cx="19050" cy="9525"/>
            </a:xfrm>
            <a:custGeom>
              <a:avLst/>
              <a:gdLst>
                <a:gd name="T0" fmla="*/ 25436 w 19050"/>
                <a:gd name="T1" fmla="*/ 13906500 h 9525"/>
                <a:gd name="T2" fmla="*/ 18387 w 19050"/>
                <a:gd name="T3" fmla="*/ 5743575 h 9525"/>
                <a:gd name="T4" fmla="*/ 7529 w 19050"/>
                <a:gd name="T5" fmla="*/ 7553325 h 9525"/>
                <a:gd name="T6" fmla="*/ 4 w 19050"/>
                <a:gd name="T7" fmla="*/ 28422600 h 9525"/>
                <a:gd name="T8" fmla="*/ 25436 w 19050"/>
                <a:gd name="T9" fmla="*/ 13906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25436" y="1460"/>
                  </a:moveTo>
                  <a:cubicBezTo>
                    <a:pt x="23055" y="1174"/>
                    <a:pt x="20674" y="889"/>
                    <a:pt x="18387" y="603"/>
                  </a:cubicBezTo>
                  <a:cubicBezTo>
                    <a:pt x="19054" y="7461"/>
                    <a:pt x="9625" y="4603"/>
                    <a:pt x="7529" y="793"/>
                  </a:cubicBezTo>
                  <a:cubicBezTo>
                    <a:pt x="6196" y="5746"/>
                    <a:pt x="-186" y="-4826"/>
                    <a:pt x="4" y="2984"/>
                  </a:cubicBezTo>
                  <a:cubicBezTo>
                    <a:pt x="5624" y="4508"/>
                    <a:pt x="21721" y="14795"/>
                    <a:pt x="25436" y="14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1" name="Freeform: Shape 1561">
              <a:extLst>
                <a:ext uri="{FF2B5EF4-FFF2-40B4-BE49-F238E27FC236}">
                  <a16:creationId xmlns:a16="http://schemas.microsoft.com/office/drawing/2014/main" id="{4EFA2626-8939-44FF-89B7-CE653711B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979" y="2262483"/>
              <a:ext cx="9525" cy="9525"/>
            </a:xfrm>
            <a:custGeom>
              <a:avLst/>
              <a:gdLst>
                <a:gd name="T0" fmla="*/ 0 w 9525"/>
                <a:gd name="T1" fmla="*/ 12601575 h 9525"/>
                <a:gd name="T2" fmla="*/ 10001 w 9525"/>
                <a:gd name="T3" fmla="*/ 67951350 h 9525"/>
                <a:gd name="T4" fmla="*/ 12382 w 9525"/>
                <a:gd name="T5" fmla="*/ 27117675 h 9525"/>
                <a:gd name="T6" fmla="*/ 0 w 9525"/>
                <a:gd name="T7" fmla="*/ 12601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323"/>
                  </a:moveTo>
                  <a:cubicBezTo>
                    <a:pt x="4667" y="2466"/>
                    <a:pt x="5620" y="5895"/>
                    <a:pt x="10001" y="7134"/>
                  </a:cubicBezTo>
                  <a:cubicBezTo>
                    <a:pt x="10192" y="5038"/>
                    <a:pt x="11335" y="3895"/>
                    <a:pt x="12382" y="2847"/>
                  </a:cubicBezTo>
                  <a:cubicBezTo>
                    <a:pt x="11144" y="1228"/>
                    <a:pt x="1524" y="-1725"/>
                    <a:pt x="0" y="13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2" name="Freeform: Shape 1562">
              <a:extLst>
                <a:ext uri="{FF2B5EF4-FFF2-40B4-BE49-F238E27FC236}">
                  <a16:creationId xmlns:a16="http://schemas.microsoft.com/office/drawing/2014/main" id="{F8183F79-6751-4150-8E68-9F23C4C4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399" y="2716958"/>
              <a:ext cx="9525" cy="9525"/>
            </a:xfrm>
            <a:custGeom>
              <a:avLst/>
              <a:gdLst>
                <a:gd name="T0" fmla="*/ 12668 w 9525"/>
                <a:gd name="T1" fmla="*/ 13154025 h 9525"/>
                <a:gd name="T2" fmla="*/ 0 w 9525"/>
                <a:gd name="T3" fmla="*/ 13154025 h 9525"/>
                <a:gd name="T4" fmla="*/ 12668 w 9525"/>
                <a:gd name="T5" fmla="*/ 1315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668" y="1381"/>
                  </a:moveTo>
                  <a:cubicBezTo>
                    <a:pt x="8858" y="1858"/>
                    <a:pt x="1238" y="-1952"/>
                    <a:pt x="0" y="1381"/>
                  </a:cubicBezTo>
                  <a:cubicBezTo>
                    <a:pt x="5429" y="4048"/>
                    <a:pt x="8477" y="6620"/>
                    <a:pt x="12668" y="1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3" name="Freeform: Shape 1563">
              <a:extLst>
                <a:ext uri="{FF2B5EF4-FFF2-40B4-BE49-F238E27FC236}">
                  <a16:creationId xmlns:a16="http://schemas.microsoft.com/office/drawing/2014/main" id="{C5CAC130-BCE3-49BA-B75F-938D975EB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185" y="3553682"/>
              <a:ext cx="9525" cy="9525"/>
            </a:xfrm>
            <a:custGeom>
              <a:avLst/>
              <a:gdLst>
                <a:gd name="T0" fmla="*/ 9620250 w 9525"/>
                <a:gd name="T1" fmla="*/ 0 h 9525"/>
                <a:gd name="T2" fmla="*/ 28670250 w 9525"/>
                <a:gd name="T3" fmla="*/ 11049 h 9525"/>
                <a:gd name="T4" fmla="*/ 96202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0" y="0"/>
                  </a:moveTo>
                  <a:cubicBezTo>
                    <a:pt x="724" y="4286"/>
                    <a:pt x="-2038" y="10192"/>
                    <a:pt x="3010" y="11049"/>
                  </a:cubicBezTo>
                  <a:cubicBezTo>
                    <a:pt x="2439" y="4286"/>
                    <a:pt x="5772" y="2858"/>
                    <a:pt x="1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4" name="Freeform: Shape 1564">
              <a:extLst>
                <a:ext uri="{FF2B5EF4-FFF2-40B4-BE49-F238E27FC236}">
                  <a16:creationId xmlns:a16="http://schemas.microsoft.com/office/drawing/2014/main" id="{326325CE-F93B-4F01-8009-9CB56056C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013" y="3039333"/>
              <a:ext cx="9525" cy="9525"/>
            </a:xfrm>
            <a:custGeom>
              <a:avLst/>
              <a:gdLst>
                <a:gd name="T0" fmla="*/ 42643425 w 9525"/>
                <a:gd name="T1" fmla="*/ 76200000 h 9525"/>
                <a:gd name="T2" fmla="*/ 0 w 9525"/>
                <a:gd name="T3" fmla="*/ 12696825 h 9525"/>
                <a:gd name="T4" fmla="*/ 9077325 w 9525"/>
                <a:gd name="T5" fmla="*/ 72570975 h 9525"/>
                <a:gd name="T6" fmla="*/ 42643425 w 9525"/>
                <a:gd name="T7" fmla="*/ 76200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477" y="8000"/>
                  </a:moveTo>
                  <a:cubicBezTo>
                    <a:pt x="8192" y="7143"/>
                    <a:pt x="4763" y="-3716"/>
                    <a:pt x="0" y="1333"/>
                  </a:cubicBezTo>
                  <a:cubicBezTo>
                    <a:pt x="4000" y="2285"/>
                    <a:pt x="3524" y="5905"/>
                    <a:pt x="953" y="7619"/>
                  </a:cubicBezTo>
                  <a:cubicBezTo>
                    <a:pt x="2096" y="7715"/>
                    <a:pt x="3334" y="7905"/>
                    <a:pt x="4477" y="80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5" name="Freeform: Shape 1565">
              <a:extLst>
                <a:ext uri="{FF2B5EF4-FFF2-40B4-BE49-F238E27FC236}">
                  <a16:creationId xmlns:a16="http://schemas.microsoft.com/office/drawing/2014/main" id="{21BB1BB9-5392-493A-99F3-0DE09C447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64" y="3190970"/>
              <a:ext cx="9525" cy="9525"/>
            </a:xfrm>
            <a:custGeom>
              <a:avLst/>
              <a:gdLst>
                <a:gd name="T0" fmla="*/ 15700 w 9525"/>
                <a:gd name="T1" fmla="*/ 59883675 h 9525"/>
                <a:gd name="T2" fmla="*/ 3508 w 9525"/>
                <a:gd name="T3" fmla="*/ 30851475 h 9525"/>
                <a:gd name="T4" fmla="*/ 2174 w 9525"/>
                <a:gd name="T5" fmla="*/ 0 h 9525"/>
                <a:gd name="T6" fmla="*/ 2841 w 9525"/>
                <a:gd name="T7" fmla="*/ 73485375 h 9525"/>
                <a:gd name="T8" fmla="*/ 15700 w 9525"/>
                <a:gd name="T9" fmla="*/ 598836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700" y="6287"/>
                  </a:moveTo>
                  <a:cubicBezTo>
                    <a:pt x="17128" y="-1333"/>
                    <a:pt x="7603" y="2477"/>
                    <a:pt x="3508" y="3239"/>
                  </a:cubicBezTo>
                  <a:cubicBezTo>
                    <a:pt x="3317" y="2000"/>
                    <a:pt x="3889" y="286"/>
                    <a:pt x="2174" y="0"/>
                  </a:cubicBezTo>
                  <a:cubicBezTo>
                    <a:pt x="1126" y="3429"/>
                    <a:pt x="-2493" y="6001"/>
                    <a:pt x="2841" y="7715"/>
                  </a:cubicBezTo>
                  <a:cubicBezTo>
                    <a:pt x="5698" y="5715"/>
                    <a:pt x="10175" y="5429"/>
                    <a:pt x="15700" y="6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6" name="Freeform: Shape 1566">
              <a:extLst>
                <a:ext uri="{FF2B5EF4-FFF2-40B4-BE49-F238E27FC236}">
                  <a16:creationId xmlns:a16="http://schemas.microsoft.com/office/drawing/2014/main" id="{7F4C1C85-19E5-41B4-8C25-C1710D9C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595" y="2291628"/>
              <a:ext cx="28575" cy="9525"/>
            </a:xfrm>
            <a:custGeom>
              <a:avLst/>
              <a:gdLst>
                <a:gd name="T0" fmla="*/ 0 w 28575"/>
                <a:gd name="T1" fmla="*/ 7136 h 9525"/>
                <a:gd name="T2" fmla="*/ 24575 w 28575"/>
                <a:gd name="T3" fmla="*/ 11708 h 9525"/>
                <a:gd name="T4" fmla="*/ 29432 w 28575"/>
                <a:gd name="T5" fmla="*/ 3135 h 9525"/>
                <a:gd name="T6" fmla="*/ 18764 w 28575"/>
                <a:gd name="T7" fmla="*/ 1802 h 9525"/>
                <a:gd name="T8" fmla="*/ 12573 w 28575"/>
                <a:gd name="T9" fmla="*/ 7136 h 9525"/>
                <a:gd name="T10" fmla="*/ 13430 w 28575"/>
                <a:gd name="T11" fmla="*/ 1135 h 9525"/>
                <a:gd name="T12" fmla="*/ 0 w 28575"/>
                <a:gd name="T13" fmla="*/ 7136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0" y="7136"/>
                  </a:moveTo>
                  <a:cubicBezTo>
                    <a:pt x="7906" y="10565"/>
                    <a:pt x="16764" y="8184"/>
                    <a:pt x="24575" y="11708"/>
                  </a:cubicBezTo>
                  <a:cubicBezTo>
                    <a:pt x="26575" y="9231"/>
                    <a:pt x="30099" y="8469"/>
                    <a:pt x="29432" y="3135"/>
                  </a:cubicBezTo>
                  <a:cubicBezTo>
                    <a:pt x="25908" y="2659"/>
                    <a:pt x="22384" y="2278"/>
                    <a:pt x="18764" y="1802"/>
                  </a:cubicBezTo>
                  <a:cubicBezTo>
                    <a:pt x="18669" y="5802"/>
                    <a:pt x="17240" y="8184"/>
                    <a:pt x="12573" y="7136"/>
                  </a:cubicBezTo>
                  <a:cubicBezTo>
                    <a:pt x="12859" y="5136"/>
                    <a:pt x="13145" y="3135"/>
                    <a:pt x="13430" y="1135"/>
                  </a:cubicBezTo>
                  <a:cubicBezTo>
                    <a:pt x="8287" y="-1437"/>
                    <a:pt x="953" y="278"/>
                    <a:pt x="0" y="7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7" name="Freeform: Shape 1567">
              <a:extLst>
                <a:ext uri="{FF2B5EF4-FFF2-40B4-BE49-F238E27FC236}">
                  <a16:creationId xmlns:a16="http://schemas.microsoft.com/office/drawing/2014/main" id="{4DE64B3B-229A-4008-A789-4B661D402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38" y="3440144"/>
              <a:ext cx="9525" cy="9525"/>
            </a:xfrm>
            <a:custGeom>
              <a:avLst/>
              <a:gdLst>
                <a:gd name="T0" fmla="*/ 9335 w 9525"/>
                <a:gd name="T1" fmla="*/ 0 h 9525"/>
                <a:gd name="T2" fmla="*/ 0 w 9525"/>
                <a:gd name="T3" fmla="*/ 18145125 h 9525"/>
                <a:gd name="T4" fmla="*/ 10668 w 9525"/>
                <a:gd name="T5" fmla="*/ 30841950 h 9525"/>
                <a:gd name="T6" fmla="*/ 933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0"/>
                  </a:moveTo>
                  <a:cubicBezTo>
                    <a:pt x="6096" y="476"/>
                    <a:pt x="1905" y="-95"/>
                    <a:pt x="0" y="1905"/>
                  </a:cubicBezTo>
                  <a:cubicBezTo>
                    <a:pt x="2953" y="2762"/>
                    <a:pt x="7715" y="4858"/>
                    <a:pt x="10668" y="3238"/>
                  </a:cubicBezTo>
                  <a:cubicBezTo>
                    <a:pt x="9335" y="2667"/>
                    <a:pt x="8763" y="1715"/>
                    <a:pt x="9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8" name="Freeform: Shape 1568">
              <a:extLst>
                <a:ext uri="{FF2B5EF4-FFF2-40B4-BE49-F238E27FC236}">
                  <a16:creationId xmlns:a16="http://schemas.microsoft.com/office/drawing/2014/main" id="{AB7CAD7D-46B4-4E6A-88BC-EF491C582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961" y="3240223"/>
              <a:ext cx="9525" cy="9525"/>
            </a:xfrm>
            <a:custGeom>
              <a:avLst/>
              <a:gdLst>
                <a:gd name="T0" fmla="*/ 10192 w 9525"/>
                <a:gd name="T1" fmla="*/ 3543300 h 9525"/>
                <a:gd name="T2" fmla="*/ 0 w 9525"/>
                <a:gd name="T3" fmla="*/ 78847950 h 9525"/>
                <a:gd name="T4" fmla="*/ 9049 w 9525"/>
                <a:gd name="T5" fmla="*/ 75218925 h 9525"/>
                <a:gd name="T6" fmla="*/ 10192 w 9525"/>
                <a:gd name="T7" fmla="*/ 35433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192" y="372"/>
                  </a:moveTo>
                  <a:cubicBezTo>
                    <a:pt x="2857" y="-1342"/>
                    <a:pt x="1143" y="3135"/>
                    <a:pt x="0" y="8278"/>
                  </a:cubicBezTo>
                  <a:cubicBezTo>
                    <a:pt x="2667" y="7802"/>
                    <a:pt x="8953" y="11231"/>
                    <a:pt x="9049" y="7897"/>
                  </a:cubicBezTo>
                  <a:cubicBezTo>
                    <a:pt x="4096" y="5992"/>
                    <a:pt x="11906" y="4468"/>
                    <a:pt x="10192" y="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59" name="Freeform: Shape 1569">
              <a:extLst>
                <a:ext uri="{FF2B5EF4-FFF2-40B4-BE49-F238E27FC236}">
                  <a16:creationId xmlns:a16="http://schemas.microsoft.com/office/drawing/2014/main" id="{EB0F1394-2EDA-41D8-B2AF-15AF7D56F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754" y="3592154"/>
              <a:ext cx="9525" cy="9525"/>
            </a:xfrm>
            <a:custGeom>
              <a:avLst/>
              <a:gdLst>
                <a:gd name="T0" fmla="*/ 16430625 w 9525"/>
                <a:gd name="T1" fmla="*/ 71761350 h 9525"/>
                <a:gd name="T2" fmla="*/ 49996725 w 9525"/>
                <a:gd name="T3" fmla="*/ 76295250 h 9525"/>
                <a:gd name="T4" fmla="*/ 26412825 w 9525"/>
                <a:gd name="T5" fmla="*/ 85725 h 9525"/>
                <a:gd name="T6" fmla="*/ 16430625 w 9525"/>
                <a:gd name="T7" fmla="*/ 71761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725" y="7534"/>
                  </a:moveTo>
                  <a:cubicBezTo>
                    <a:pt x="2392" y="5724"/>
                    <a:pt x="3820" y="6867"/>
                    <a:pt x="5249" y="8010"/>
                  </a:cubicBezTo>
                  <a:cubicBezTo>
                    <a:pt x="8392" y="6105"/>
                    <a:pt x="9059" y="-276"/>
                    <a:pt x="2773" y="9"/>
                  </a:cubicBezTo>
                  <a:cubicBezTo>
                    <a:pt x="4487" y="4010"/>
                    <a:pt x="-3323" y="5534"/>
                    <a:pt x="1725" y="75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0" name="Freeform: Shape 1570">
              <a:extLst>
                <a:ext uri="{FF2B5EF4-FFF2-40B4-BE49-F238E27FC236}">
                  <a16:creationId xmlns:a16="http://schemas.microsoft.com/office/drawing/2014/main" id="{167D40DF-78F3-4C5B-8E41-A199469CE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483" y="3225355"/>
              <a:ext cx="19050" cy="9525"/>
            </a:xfrm>
            <a:custGeom>
              <a:avLst/>
              <a:gdLst>
                <a:gd name="T0" fmla="*/ 0 w 19050"/>
                <a:gd name="T1" fmla="*/ 9335 h 9525"/>
                <a:gd name="T2" fmla="*/ 19717 w 19050"/>
                <a:gd name="T3" fmla="*/ 10192 h 9525"/>
                <a:gd name="T4" fmla="*/ 12192 w 19050"/>
                <a:gd name="T5" fmla="*/ 0 h 9525"/>
                <a:gd name="T6" fmla="*/ 667 w 19050"/>
                <a:gd name="T7" fmla="*/ 4763 h 9525"/>
                <a:gd name="T8" fmla="*/ 0 w 19050"/>
                <a:gd name="T9" fmla="*/ 933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9335"/>
                  </a:moveTo>
                  <a:cubicBezTo>
                    <a:pt x="10192" y="6572"/>
                    <a:pt x="7715" y="10954"/>
                    <a:pt x="19717" y="10192"/>
                  </a:cubicBezTo>
                  <a:cubicBezTo>
                    <a:pt x="19336" y="5429"/>
                    <a:pt x="14192" y="3715"/>
                    <a:pt x="12192" y="0"/>
                  </a:cubicBezTo>
                  <a:cubicBezTo>
                    <a:pt x="10382" y="3810"/>
                    <a:pt x="8477" y="7429"/>
                    <a:pt x="667" y="4763"/>
                  </a:cubicBezTo>
                  <a:cubicBezTo>
                    <a:pt x="476" y="6382"/>
                    <a:pt x="286" y="7906"/>
                    <a:pt x="0" y="93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1" name="Freeform: Shape 1571">
              <a:extLst>
                <a:ext uri="{FF2B5EF4-FFF2-40B4-BE49-F238E27FC236}">
                  <a16:creationId xmlns:a16="http://schemas.microsoft.com/office/drawing/2014/main" id="{3618E15A-6A7E-458C-B133-1697D02E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149" y="3327559"/>
              <a:ext cx="9525" cy="9525"/>
            </a:xfrm>
            <a:custGeom>
              <a:avLst/>
              <a:gdLst>
                <a:gd name="T0" fmla="*/ 0 w 9525"/>
                <a:gd name="T1" fmla="*/ 8001 h 9525"/>
                <a:gd name="T2" fmla="*/ 7144 w 9525"/>
                <a:gd name="T3" fmla="*/ 8858 h 9525"/>
                <a:gd name="T4" fmla="*/ 10001 w 9525"/>
                <a:gd name="T5" fmla="*/ 13811 h 9525"/>
                <a:gd name="T6" fmla="*/ 10192 w 9525"/>
                <a:gd name="T7" fmla="*/ 0 h 9525"/>
                <a:gd name="T8" fmla="*/ 0 w 9525"/>
                <a:gd name="T9" fmla="*/ 800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8001"/>
                  </a:moveTo>
                  <a:cubicBezTo>
                    <a:pt x="2381" y="8287"/>
                    <a:pt x="4763" y="8572"/>
                    <a:pt x="7144" y="8858"/>
                  </a:cubicBezTo>
                  <a:cubicBezTo>
                    <a:pt x="6953" y="11239"/>
                    <a:pt x="6191" y="14097"/>
                    <a:pt x="10001" y="13811"/>
                  </a:cubicBezTo>
                  <a:cubicBezTo>
                    <a:pt x="10858" y="7525"/>
                    <a:pt x="4953" y="5620"/>
                    <a:pt x="10192" y="0"/>
                  </a:cubicBezTo>
                  <a:cubicBezTo>
                    <a:pt x="5048" y="857"/>
                    <a:pt x="2000" y="3905"/>
                    <a:pt x="0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2" name="Freeform: Shape 1572">
              <a:extLst>
                <a:ext uri="{FF2B5EF4-FFF2-40B4-BE49-F238E27FC236}">
                  <a16:creationId xmlns:a16="http://schemas.microsoft.com/office/drawing/2014/main" id="{AA52D5E1-FBA3-4A7F-9780-8330BF2EC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482" y="3390424"/>
              <a:ext cx="9525" cy="9525"/>
            </a:xfrm>
            <a:custGeom>
              <a:avLst/>
              <a:gdLst>
                <a:gd name="T0" fmla="*/ 0 w 9525"/>
                <a:gd name="T1" fmla="*/ 5620 h 9525"/>
                <a:gd name="T2" fmla="*/ 6477 w 9525"/>
                <a:gd name="T3" fmla="*/ 11049 h 9525"/>
                <a:gd name="T4" fmla="*/ 11049 w 9525"/>
                <a:gd name="T5" fmla="*/ 3905 h 9525"/>
                <a:gd name="T6" fmla="*/ 9715 w 9525"/>
                <a:gd name="T7" fmla="*/ 667 h 9525"/>
                <a:gd name="T8" fmla="*/ 4381 w 9525"/>
                <a:gd name="T9" fmla="*/ 0 h 9525"/>
                <a:gd name="T10" fmla="*/ 0 w 9525"/>
                <a:gd name="T11" fmla="*/ 5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620"/>
                  </a:moveTo>
                  <a:cubicBezTo>
                    <a:pt x="4763" y="5715"/>
                    <a:pt x="571" y="11621"/>
                    <a:pt x="6477" y="11049"/>
                  </a:cubicBezTo>
                  <a:cubicBezTo>
                    <a:pt x="4763" y="5048"/>
                    <a:pt x="11716" y="8763"/>
                    <a:pt x="11049" y="3905"/>
                  </a:cubicBezTo>
                  <a:cubicBezTo>
                    <a:pt x="9715" y="3429"/>
                    <a:pt x="9144" y="2381"/>
                    <a:pt x="9715" y="667"/>
                  </a:cubicBezTo>
                  <a:cubicBezTo>
                    <a:pt x="7906" y="476"/>
                    <a:pt x="6191" y="191"/>
                    <a:pt x="4381" y="0"/>
                  </a:cubicBezTo>
                  <a:cubicBezTo>
                    <a:pt x="5810" y="5048"/>
                    <a:pt x="1143" y="3334"/>
                    <a:pt x="0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3" name="Freeform: Shape 1573">
              <a:extLst>
                <a:ext uri="{FF2B5EF4-FFF2-40B4-BE49-F238E27FC236}">
                  <a16:creationId xmlns:a16="http://schemas.microsoft.com/office/drawing/2014/main" id="{D328B887-4BEB-44CD-A9E3-7B54580C2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730" y="2689381"/>
              <a:ext cx="9525" cy="9525"/>
            </a:xfrm>
            <a:custGeom>
              <a:avLst/>
              <a:gdLst>
                <a:gd name="T0" fmla="*/ 14544675 w 9525"/>
                <a:gd name="T1" fmla="*/ 10575 h 9525"/>
                <a:gd name="T2" fmla="*/ 29060775 w 9525"/>
                <a:gd name="T3" fmla="*/ 3 h 9525"/>
                <a:gd name="T4" fmla="*/ 14544675 w 9525"/>
                <a:gd name="T5" fmla="*/ 10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10575"/>
                  </a:moveTo>
                  <a:cubicBezTo>
                    <a:pt x="1241" y="6956"/>
                    <a:pt x="10195" y="193"/>
                    <a:pt x="3051" y="3"/>
                  </a:cubicBezTo>
                  <a:cubicBezTo>
                    <a:pt x="193" y="-188"/>
                    <a:pt x="-1331" y="10004"/>
                    <a:pt x="1527" y="10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4" name="Freeform: Shape 1574">
              <a:extLst>
                <a:ext uri="{FF2B5EF4-FFF2-40B4-BE49-F238E27FC236}">
                  <a16:creationId xmlns:a16="http://schemas.microsoft.com/office/drawing/2014/main" id="{8D3B4A1F-AC9C-47A2-B2EB-CE3C5F90F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873" y="3125946"/>
              <a:ext cx="9525" cy="9525"/>
            </a:xfrm>
            <a:custGeom>
              <a:avLst/>
              <a:gdLst>
                <a:gd name="T0" fmla="*/ 11948 w 9525"/>
                <a:gd name="T1" fmla="*/ 3493 h 9525"/>
                <a:gd name="T2" fmla="*/ 8709 w 9525"/>
                <a:gd name="T3" fmla="*/ 1017 h 9525"/>
                <a:gd name="T4" fmla="*/ 8804 w 9525"/>
                <a:gd name="T5" fmla="*/ 350 h 9525"/>
                <a:gd name="T6" fmla="*/ 3470 w 9525"/>
                <a:gd name="T7" fmla="*/ 1207 h 9525"/>
                <a:gd name="T8" fmla="*/ 613 w 9525"/>
                <a:gd name="T9" fmla="*/ 6732 h 9525"/>
                <a:gd name="T10" fmla="*/ 1851 w 9525"/>
                <a:gd name="T11" fmla="*/ 5589 h 9525"/>
                <a:gd name="T12" fmla="*/ 2613 w 9525"/>
                <a:gd name="T13" fmla="*/ 7779 h 9525"/>
                <a:gd name="T14" fmla="*/ 3280 w 9525"/>
                <a:gd name="T15" fmla="*/ 7684 h 9525"/>
                <a:gd name="T16" fmla="*/ 7280 w 9525"/>
                <a:gd name="T17" fmla="*/ 10637 h 9525"/>
                <a:gd name="T18" fmla="*/ 11948 w 9525"/>
                <a:gd name="T19" fmla="*/ 349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948" y="3493"/>
                  </a:moveTo>
                  <a:cubicBezTo>
                    <a:pt x="11186" y="2160"/>
                    <a:pt x="9947" y="1398"/>
                    <a:pt x="8709" y="1017"/>
                  </a:cubicBezTo>
                  <a:cubicBezTo>
                    <a:pt x="8709" y="826"/>
                    <a:pt x="8804" y="541"/>
                    <a:pt x="8804" y="350"/>
                  </a:cubicBezTo>
                  <a:cubicBezTo>
                    <a:pt x="6328" y="-412"/>
                    <a:pt x="4613" y="159"/>
                    <a:pt x="3470" y="1207"/>
                  </a:cubicBezTo>
                  <a:cubicBezTo>
                    <a:pt x="803" y="2160"/>
                    <a:pt x="-1006" y="4446"/>
                    <a:pt x="613" y="6732"/>
                  </a:cubicBezTo>
                  <a:cubicBezTo>
                    <a:pt x="1089" y="5970"/>
                    <a:pt x="1470" y="5684"/>
                    <a:pt x="1851" y="5589"/>
                  </a:cubicBezTo>
                  <a:cubicBezTo>
                    <a:pt x="1946" y="6541"/>
                    <a:pt x="2232" y="7303"/>
                    <a:pt x="2613" y="7779"/>
                  </a:cubicBezTo>
                  <a:cubicBezTo>
                    <a:pt x="2899" y="7779"/>
                    <a:pt x="2994" y="7684"/>
                    <a:pt x="3280" y="7684"/>
                  </a:cubicBezTo>
                  <a:cubicBezTo>
                    <a:pt x="3851" y="9399"/>
                    <a:pt x="4709" y="11304"/>
                    <a:pt x="7280" y="10637"/>
                  </a:cubicBezTo>
                  <a:cubicBezTo>
                    <a:pt x="6423" y="5589"/>
                    <a:pt x="10709" y="6255"/>
                    <a:pt x="11948" y="34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5" name="Freeform: Shape 1575">
              <a:extLst>
                <a:ext uri="{FF2B5EF4-FFF2-40B4-BE49-F238E27FC236}">
                  <a16:creationId xmlns:a16="http://schemas.microsoft.com/office/drawing/2014/main" id="{64A7F984-AD83-447E-B30D-A53F5449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763" y="3486402"/>
              <a:ext cx="19050" cy="9525"/>
            </a:xfrm>
            <a:custGeom>
              <a:avLst/>
              <a:gdLst>
                <a:gd name="T0" fmla="*/ 0 w 19050"/>
                <a:gd name="T1" fmla="*/ 5653 h 9525"/>
                <a:gd name="T2" fmla="*/ 19240 w 19050"/>
                <a:gd name="T3" fmla="*/ 9558 h 9525"/>
                <a:gd name="T4" fmla="*/ 24575 w 19050"/>
                <a:gd name="T5" fmla="*/ 10225 h 9525"/>
                <a:gd name="T6" fmla="*/ 25432 w 19050"/>
                <a:gd name="T7" fmla="*/ 4224 h 9525"/>
                <a:gd name="T8" fmla="*/ 0 w 19050"/>
                <a:gd name="T9" fmla="*/ 565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0" y="5653"/>
                  </a:moveTo>
                  <a:cubicBezTo>
                    <a:pt x="6667" y="5367"/>
                    <a:pt x="18002" y="795"/>
                    <a:pt x="19240" y="9558"/>
                  </a:cubicBezTo>
                  <a:cubicBezTo>
                    <a:pt x="20383" y="7082"/>
                    <a:pt x="21431" y="10130"/>
                    <a:pt x="24575" y="10225"/>
                  </a:cubicBezTo>
                  <a:cubicBezTo>
                    <a:pt x="24860" y="8225"/>
                    <a:pt x="25146" y="6225"/>
                    <a:pt x="25432" y="4224"/>
                  </a:cubicBezTo>
                  <a:cubicBezTo>
                    <a:pt x="16859" y="3082"/>
                    <a:pt x="6572" y="-5491"/>
                    <a:pt x="0" y="5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6" name="Freeform: Shape 1576">
              <a:extLst>
                <a:ext uri="{FF2B5EF4-FFF2-40B4-BE49-F238E27FC236}">
                  <a16:creationId xmlns:a16="http://schemas.microsoft.com/office/drawing/2014/main" id="{60020279-563D-46AE-A008-8E26C50BB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126" y="1942147"/>
              <a:ext cx="9525" cy="9525"/>
            </a:xfrm>
            <a:custGeom>
              <a:avLst/>
              <a:gdLst>
                <a:gd name="T0" fmla="*/ 39919275 w 9525"/>
                <a:gd name="T1" fmla="*/ 10763 h 9525"/>
                <a:gd name="T2" fmla="*/ 81657825 w 9525"/>
                <a:gd name="T3" fmla="*/ 5143 h 9525"/>
                <a:gd name="T4" fmla="*/ 37195125 w 9525"/>
                <a:gd name="T5" fmla="*/ 0 h 9525"/>
                <a:gd name="T6" fmla="*/ 0 w 9525"/>
                <a:gd name="T7" fmla="*/ 2572 h 9525"/>
                <a:gd name="T8" fmla="*/ 399192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191" y="10763"/>
                  </a:moveTo>
                  <a:cubicBezTo>
                    <a:pt x="2762" y="5620"/>
                    <a:pt x="10096" y="10287"/>
                    <a:pt x="8573" y="5143"/>
                  </a:cubicBezTo>
                  <a:cubicBezTo>
                    <a:pt x="-1048" y="5524"/>
                    <a:pt x="8573" y="1905"/>
                    <a:pt x="3905" y="0"/>
                  </a:cubicBezTo>
                  <a:cubicBezTo>
                    <a:pt x="3334" y="1619"/>
                    <a:pt x="1619" y="2096"/>
                    <a:pt x="0" y="2572"/>
                  </a:cubicBezTo>
                  <a:cubicBezTo>
                    <a:pt x="95" y="6096"/>
                    <a:pt x="857" y="9335"/>
                    <a:pt x="4191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7" name="Freeform: Shape 1577">
              <a:extLst>
                <a:ext uri="{FF2B5EF4-FFF2-40B4-BE49-F238E27FC236}">
                  <a16:creationId xmlns:a16="http://schemas.microsoft.com/office/drawing/2014/main" id="{86C92F24-EA56-48A0-87F6-65054CA92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8505" y="1960816"/>
              <a:ext cx="9525" cy="9525"/>
            </a:xfrm>
            <a:custGeom>
              <a:avLst/>
              <a:gdLst>
                <a:gd name="T0" fmla="*/ 14192 w 9525"/>
                <a:gd name="T1" fmla="*/ 16478 h 9525"/>
                <a:gd name="T2" fmla="*/ 5715 w 9525"/>
                <a:gd name="T3" fmla="*/ 0 h 9525"/>
                <a:gd name="T4" fmla="*/ 0 w 9525"/>
                <a:gd name="T5" fmla="*/ 14669 h 9525"/>
                <a:gd name="T6" fmla="*/ 14192 w 9525"/>
                <a:gd name="T7" fmla="*/ 164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192" y="16478"/>
                  </a:moveTo>
                  <a:cubicBezTo>
                    <a:pt x="15526" y="8287"/>
                    <a:pt x="9525" y="4858"/>
                    <a:pt x="5715" y="0"/>
                  </a:cubicBezTo>
                  <a:cubicBezTo>
                    <a:pt x="6096" y="7525"/>
                    <a:pt x="2572" y="10478"/>
                    <a:pt x="0" y="14669"/>
                  </a:cubicBezTo>
                  <a:cubicBezTo>
                    <a:pt x="6858" y="14764"/>
                    <a:pt x="9811" y="10478"/>
                    <a:pt x="14192" y="16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8" name="Freeform: Shape 1578">
              <a:extLst>
                <a:ext uri="{FF2B5EF4-FFF2-40B4-BE49-F238E27FC236}">
                  <a16:creationId xmlns:a16="http://schemas.microsoft.com/office/drawing/2014/main" id="{3DA03459-B324-42E8-9FC8-E2FF0B01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400" y="2636050"/>
              <a:ext cx="9525" cy="9525"/>
            </a:xfrm>
            <a:custGeom>
              <a:avLst/>
              <a:gdLst>
                <a:gd name="T0" fmla="*/ 0 w 9525"/>
                <a:gd name="T1" fmla="*/ 53473350 h 9525"/>
                <a:gd name="T2" fmla="*/ 58969275 w 9525"/>
                <a:gd name="T3" fmla="*/ 2667000 h 9525"/>
                <a:gd name="T4" fmla="*/ 0 w 9525"/>
                <a:gd name="T5" fmla="*/ 53473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14"/>
                  </a:moveTo>
                  <a:cubicBezTo>
                    <a:pt x="4572" y="6661"/>
                    <a:pt x="6096" y="4280"/>
                    <a:pt x="6191" y="280"/>
                  </a:cubicBezTo>
                  <a:cubicBezTo>
                    <a:pt x="1619" y="-863"/>
                    <a:pt x="95" y="1613"/>
                    <a:pt x="0" y="56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69" name="Freeform: Shape 1579">
              <a:extLst>
                <a:ext uri="{FF2B5EF4-FFF2-40B4-BE49-F238E27FC236}">
                  <a16:creationId xmlns:a16="http://schemas.microsoft.com/office/drawing/2014/main" id="{6A10EC18-33CA-41D5-9BAB-BD2F0127E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289" y="3442395"/>
              <a:ext cx="9525" cy="9525"/>
            </a:xfrm>
            <a:custGeom>
              <a:avLst/>
              <a:gdLst>
                <a:gd name="T0" fmla="*/ 0 w 9525"/>
                <a:gd name="T1" fmla="*/ 2607 h 9525"/>
                <a:gd name="T2" fmla="*/ 4477 w 9525"/>
                <a:gd name="T3" fmla="*/ 9369 h 9525"/>
                <a:gd name="T4" fmla="*/ 8001 w 9525"/>
                <a:gd name="T5" fmla="*/ 9846 h 9525"/>
                <a:gd name="T6" fmla="*/ 10668 w 9525"/>
                <a:gd name="T7" fmla="*/ 4035 h 9525"/>
                <a:gd name="T8" fmla="*/ 7144 w 9525"/>
                <a:gd name="T9" fmla="*/ 3559 h 9525"/>
                <a:gd name="T10" fmla="*/ 0 w 9525"/>
                <a:gd name="T11" fmla="*/ 260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2607"/>
                  </a:moveTo>
                  <a:cubicBezTo>
                    <a:pt x="3620" y="3464"/>
                    <a:pt x="857" y="8417"/>
                    <a:pt x="4477" y="9369"/>
                  </a:cubicBezTo>
                  <a:cubicBezTo>
                    <a:pt x="5143" y="7560"/>
                    <a:pt x="6572" y="8703"/>
                    <a:pt x="8001" y="9846"/>
                  </a:cubicBezTo>
                  <a:cubicBezTo>
                    <a:pt x="8858" y="7845"/>
                    <a:pt x="10954" y="7274"/>
                    <a:pt x="10668" y="4035"/>
                  </a:cubicBezTo>
                  <a:cubicBezTo>
                    <a:pt x="9430" y="3845"/>
                    <a:pt x="8287" y="3750"/>
                    <a:pt x="7144" y="3559"/>
                  </a:cubicBezTo>
                  <a:cubicBezTo>
                    <a:pt x="8287" y="-5013"/>
                    <a:pt x="4096" y="4893"/>
                    <a:pt x="0" y="26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0" name="Freeform: Shape 1580">
              <a:extLst>
                <a:ext uri="{FF2B5EF4-FFF2-40B4-BE49-F238E27FC236}">
                  <a16:creationId xmlns:a16="http://schemas.microsoft.com/office/drawing/2014/main" id="{211BB4C0-CF9C-48C6-A6C4-47A1FCF73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763" y="3598354"/>
              <a:ext cx="9525" cy="9525"/>
            </a:xfrm>
            <a:custGeom>
              <a:avLst/>
              <a:gdLst>
                <a:gd name="T0" fmla="*/ 29032200 w 9525"/>
                <a:gd name="T1" fmla="*/ 0 h 9525"/>
                <a:gd name="T2" fmla="*/ 0 w 9525"/>
                <a:gd name="T3" fmla="*/ 84372450 h 9525"/>
                <a:gd name="T4" fmla="*/ 2903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0"/>
                  </a:moveTo>
                  <a:cubicBezTo>
                    <a:pt x="2762" y="3715"/>
                    <a:pt x="2286" y="7334"/>
                    <a:pt x="0" y="8858"/>
                  </a:cubicBezTo>
                  <a:cubicBezTo>
                    <a:pt x="10001" y="11811"/>
                    <a:pt x="8001" y="1810"/>
                    <a:pt x="3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1" name="Freeform: Shape 1581">
              <a:extLst>
                <a:ext uri="{FF2B5EF4-FFF2-40B4-BE49-F238E27FC236}">
                  <a16:creationId xmlns:a16="http://schemas.microsoft.com/office/drawing/2014/main" id="{06A26F70-B4A5-439D-BAAA-1453D1B18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785" y="2317147"/>
              <a:ext cx="9525" cy="9525"/>
            </a:xfrm>
            <a:custGeom>
              <a:avLst/>
              <a:gdLst>
                <a:gd name="T0" fmla="*/ 11525 w 9525"/>
                <a:gd name="T1" fmla="*/ 0 h 9525"/>
                <a:gd name="T2" fmla="*/ 0 w 9525"/>
                <a:gd name="T3" fmla="*/ 45367575 h 9525"/>
                <a:gd name="T4" fmla="*/ 11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25" y="0"/>
                  </a:moveTo>
                  <a:cubicBezTo>
                    <a:pt x="7144" y="952"/>
                    <a:pt x="191" y="-953"/>
                    <a:pt x="0" y="4763"/>
                  </a:cubicBezTo>
                  <a:cubicBezTo>
                    <a:pt x="6477" y="6001"/>
                    <a:pt x="9525" y="3524"/>
                    <a:pt x="11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2" name="Freeform: Shape 1582">
              <a:extLst>
                <a:ext uri="{FF2B5EF4-FFF2-40B4-BE49-F238E27FC236}">
                  <a16:creationId xmlns:a16="http://schemas.microsoft.com/office/drawing/2014/main" id="{F7E5ACA6-507D-4156-9D27-9DE47B5D2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768" y="2706433"/>
              <a:ext cx="9525" cy="9525"/>
            </a:xfrm>
            <a:custGeom>
              <a:avLst/>
              <a:gdLst>
                <a:gd name="T0" fmla="*/ 46367700 w 9525"/>
                <a:gd name="T1" fmla="*/ 78028800 h 9525"/>
                <a:gd name="T2" fmla="*/ 5543550 w 9525"/>
                <a:gd name="T3" fmla="*/ 0 h 9525"/>
                <a:gd name="T4" fmla="*/ 46367700 w 9525"/>
                <a:gd name="T5" fmla="*/ 78028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8192"/>
                  </a:moveTo>
                  <a:cubicBezTo>
                    <a:pt x="3630" y="5334"/>
                    <a:pt x="6107" y="95"/>
                    <a:pt x="582" y="0"/>
                  </a:cubicBezTo>
                  <a:cubicBezTo>
                    <a:pt x="-370" y="4286"/>
                    <a:pt x="-847" y="8192"/>
                    <a:pt x="4868" y="8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3" name="Freeform: Shape 1583">
              <a:extLst>
                <a:ext uri="{FF2B5EF4-FFF2-40B4-BE49-F238E27FC236}">
                  <a16:creationId xmlns:a16="http://schemas.microsoft.com/office/drawing/2014/main" id="{482759C9-B41C-4AEF-ADA8-FA8193035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201" y="2260092"/>
              <a:ext cx="9525" cy="9525"/>
            </a:xfrm>
            <a:custGeom>
              <a:avLst/>
              <a:gdLst>
                <a:gd name="T0" fmla="*/ 21450300 w 9525"/>
                <a:gd name="T1" fmla="*/ 0 h 9525"/>
                <a:gd name="T2" fmla="*/ 3305175 w 9525"/>
                <a:gd name="T3" fmla="*/ 13621 h 9525"/>
                <a:gd name="T4" fmla="*/ 83143725 w 9525"/>
                <a:gd name="T5" fmla="*/ 5429 h 9525"/>
                <a:gd name="T6" fmla="*/ 33251775 w 9525"/>
                <a:gd name="T7" fmla="*/ 4763 h 9525"/>
                <a:gd name="T8" fmla="*/ 214503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52" y="0"/>
                  </a:moveTo>
                  <a:cubicBezTo>
                    <a:pt x="824" y="6858"/>
                    <a:pt x="-700" y="7049"/>
                    <a:pt x="347" y="13621"/>
                  </a:cubicBezTo>
                  <a:cubicBezTo>
                    <a:pt x="5300" y="13335"/>
                    <a:pt x="7872" y="10382"/>
                    <a:pt x="8729" y="5429"/>
                  </a:cubicBezTo>
                  <a:cubicBezTo>
                    <a:pt x="7015" y="5239"/>
                    <a:pt x="5205" y="4953"/>
                    <a:pt x="3491" y="4763"/>
                  </a:cubicBezTo>
                  <a:cubicBezTo>
                    <a:pt x="3395" y="2953"/>
                    <a:pt x="4348" y="572"/>
                    <a:pt x="2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4" name="Freeform: Shape 1584">
              <a:extLst>
                <a:ext uri="{FF2B5EF4-FFF2-40B4-BE49-F238E27FC236}">
                  <a16:creationId xmlns:a16="http://schemas.microsoft.com/office/drawing/2014/main" id="{B417EF15-4E35-49BA-AD14-A144321B8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650" y="2993422"/>
              <a:ext cx="9525" cy="9525"/>
            </a:xfrm>
            <a:custGeom>
              <a:avLst/>
              <a:gdLst>
                <a:gd name="T0" fmla="*/ 17954625 w 9525"/>
                <a:gd name="T1" fmla="*/ 71675625 h 9525"/>
                <a:gd name="T2" fmla="*/ 51530250 w 9525"/>
                <a:gd name="T3" fmla="*/ 76209525 h 9525"/>
                <a:gd name="T4" fmla="*/ 27936825 w 9525"/>
                <a:gd name="T5" fmla="*/ 0 h 9525"/>
                <a:gd name="T6" fmla="*/ 17954625 w 9525"/>
                <a:gd name="T7" fmla="*/ 716756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85" y="7525"/>
                  </a:moveTo>
                  <a:cubicBezTo>
                    <a:pt x="2457" y="5715"/>
                    <a:pt x="3981" y="6858"/>
                    <a:pt x="5410" y="8001"/>
                  </a:cubicBezTo>
                  <a:cubicBezTo>
                    <a:pt x="9505" y="5429"/>
                    <a:pt x="6362" y="1619"/>
                    <a:pt x="2933" y="0"/>
                  </a:cubicBezTo>
                  <a:cubicBezTo>
                    <a:pt x="3600" y="2762"/>
                    <a:pt x="-3163" y="5525"/>
                    <a:pt x="1885" y="7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5" name="Freeform: Shape 1585">
              <a:extLst>
                <a:ext uri="{FF2B5EF4-FFF2-40B4-BE49-F238E27FC236}">
                  <a16:creationId xmlns:a16="http://schemas.microsoft.com/office/drawing/2014/main" id="{0C3D274B-76CA-458C-ACA4-EF388F7F5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7459" y="1930908"/>
              <a:ext cx="9525" cy="9525"/>
            </a:xfrm>
            <a:custGeom>
              <a:avLst/>
              <a:gdLst>
                <a:gd name="T0" fmla="*/ 27222450 w 9525"/>
                <a:gd name="T1" fmla="*/ 0 h 9525"/>
                <a:gd name="T2" fmla="*/ 0 w 9525"/>
                <a:gd name="T3" fmla="*/ 69856350 h 9525"/>
                <a:gd name="T4" fmla="*/ 272224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58" y="0"/>
                  </a:moveTo>
                  <a:cubicBezTo>
                    <a:pt x="1143" y="1524"/>
                    <a:pt x="0" y="3715"/>
                    <a:pt x="0" y="7334"/>
                  </a:cubicBezTo>
                  <a:cubicBezTo>
                    <a:pt x="5429" y="8572"/>
                    <a:pt x="8192" y="952"/>
                    <a:pt x="28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6" name="Freeform: Shape 1586">
              <a:extLst>
                <a:ext uri="{FF2B5EF4-FFF2-40B4-BE49-F238E27FC236}">
                  <a16:creationId xmlns:a16="http://schemas.microsoft.com/office/drawing/2014/main" id="{BDCF5E16-CB45-400E-9BE0-7990613C0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977" y="2234915"/>
              <a:ext cx="9525" cy="9525"/>
            </a:xfrm>
            <a:custGeom>
              <a:avLst/>
              <a:gdLst>
                <a:gd name="T0" fmla="*/ 0 w 9525"/>
                <a:gd name="T1" fmla="*/ 46567725 h 9525"/>
                <a:gd name="T2" fmla="*/ 11525 w 9525"/>
                <a:gd name="T3" fmla="*/ 1209675 h 9525"/>
                <a:gd name="T4" fmla="*/ 0 w 9525"/>
                <a:gd name="T5" fmla="*/ 46567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889"/>
                  </a:moveTo>
                  <a:cubicBezTo>
                    <a:pt x="5715" y="5461"/>
                    <a:pt x="9811" y="4127"/>
                    <a:pt x="11525" y="127"/>
                  </a:cubicBezTo>
                  <a:cubicBezTo>
                    <a:pt x="5905" y="-254"/>
                    <a:pt x="762" y="-64"/>
                    <a:pt x="0" y="4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7" name="Freeform: Shape 1587">
              <a:extLst>
                <a:ext uri="{FF2B5EF4-FFF2-40B4-BE49-F238E27FC236}">
                  <a16:creationId xmlns:a16="http://schemas.microsoft.com/office/drawing/2014/main" id="{A69135AA-A3AD-40A6-BA3D-4FD9FF03E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732" y="2625275"/>
              <a:ext cx="9525" cy="9525"/>
            </a:xfrm>
            <a:custGeom>
              <a:avLst/>
              <a:gdLst>
                <a:gd name="T0" fmla="*/ 0 w 9525"/>
                <a:gd name="T1" fmla="*/ 26355675 h 9525"/>
                <a:gd name="T2" fmla="*/ 1333 w 9525"/>
                <a:gd name="T3" fmla="*/ 57207150 h 9525"/>
                <a:gd name="T4" fmla="*/ 12859 w 9525"/>
                <a:gd name="T5" fmla="*/ 11839575 h 9525"/>
                <a:gd name="T6" fmla="*/ 0 w 9525"/>
                <a:gd name="T7" fmla="*/ 2635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767"/>
                  </a:moveTo>
                  <a:cubicBezTo>
                    <a:pt x="1333" y="3244"/>
                    <a:pt x="1905" y="4291"/>
                    <a:pt x="1333" y="6006"/>
                  </a:cubicBezTo>
                  <a:cubicBezTo>
                    <a:pt x="6953" y="6482"/>
                    <a:pt x="12097" y="6292"/>
                    <a:pt x="12859" y="1243"/>
                  </a:cubicBezTo>
                  <a:cubicBezTo>
                    <a:pt x="7620" y="-1709"/>
                    <a:pt x="5048" y="1339"/>
                    <a:pt x="0" y="27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8" name="Freeform: Shape 1588">
              <a:extLst>
                <a:ext uri="{FF2B5EF4-FFF2-40B4-BE49-F238E27FC236}">
                  <a16:creationId xmlns:a16="http://schemas.microsoft.com/office/drawing/2014/main" id="{97065274-6F28-40E5-92C3-07405E918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626" y="3221585"/>
              <a:ext cx="9525" cy="9525"/>
            </a:xfrm>
            <a:custGeom>
              <a:avLst/>
              <a:gdLst>
                <a:gd name="T0" fmla="*/ 73485375 w 9525"/>
                <a:gd name="T1" fmla="*/ 18678525 h 9525"/>
                <a:gd name="T2" fmla="*/ 58969275 w 9525"/>
                <a:gd name="T3" fmla="*/ 2352675 h 9525"/>
                <a:gd name="T4" fmla="*/ 0 w 9525"/>
                <a:gd name="T5" fmla="*/ 54063900 h 9525"/>
                <a:gd name="T6" fmla="*/ 73485375 w 9525"/>
                <a:gd name="T7" fmla="*/ 18678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961"/>
                  </a:moveTo>
                  <a:cubicBezTo>
                    <a:pt x="6667" y="1771"/>
                    <a:pt x="5620" y="1485"/>
                    <a:pt x="6191" y="247"/>
                  </a:cubicBezTo>
                  <a:cubicBezTo>
                    <a:pt x="1619" y="-801"/>
                    <a:pt x="95" y="1580"/>
                    <a:pt x="0" y="5676"/>
                  </a:cubicBezTo>
                  <a:cubicBezTo>
                    <a:pt x="4572" y="6628"/>
                    <a:pt x="7715" y="5962"/>
                    <a:pt x="7715" y="19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79" name="Freeform: Shape 1589">
              <a:extLst>
                <a:ext uri="{FF2B5EF4-FFF2-40B4-BE49-F238E27FC236}">
                  <a16:creationId xmlns:a16="http://schemas.microsoft.com/office/drawing/2014/main" id="{649535C4-8292-44C3-9490-9D62D571E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963" y="2968362"/>
              <a:ext cx="9525" cy="9525"/>
            </a:xfrm>
            <a:custGeom>
              <a:avLst/>
              <a:gdLst>
                <a:gd name="T0" fmla="*/ 0 w 9525"/>
                <a:gd name="T1" fmla="*/ 23669625 h 9525"/>
                <a:gd name="T2" fmla="*/ 12859 w 9525"/>
                <a:gd name="T3" fmla="*/ 10067925 h 9525"/>
                <a:gd name="T4" fmla="*/ 0 w 9525"/>
                <a:gd name="T5" fmla="*/ 236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485"/>
                  </a:moveTo>
                  <a:cubicBezTo>
                    <a:pt x="4191" y="1914"/>
                    <a:pt x="13430" y="6962"/>
                    <a:pt x="12859" y="1057"/>
                  </a:cubicBezTo>
                  <a:cubicBezTo>
                    <a:pt x="7810" y="676"/>
                    <a:pt x="857" y="-1801"/>
                    <a:pt x="0" y="2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0" name="Freeform: Shape 1590">
              <a:extLst>
                <a:ext uri="{FF2B5EF4-FFF2-40B4-BE49-F238E27FC236}">
                  <a16:creationId xmlns:a16="http://schemas.microsoft.com/office/drawing/2014/main" id="{1DB2187C-E0B0-464C-8D31-F939A272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768" y="3230880"/>
              <a:ext cx="9525" cy="9525"/>
            </a:xfrm>
            <a:custGeom>
              <a:avLst/>
              <a:gdLst>
                <a:gd name="T0" fmla="*/ 0 w 9525"/>
                <a:gd name="T1" fmla="*/ 8763 h 9525"/>
                <a:gd name="T2" fmla="*/ 14192 w 9525"/>
                <a:gd name="T3" fmla="*/ 10573 h 9525"/>
                <a:gd name="T4" fmla="*/ 3143 w 9525"/>
                <a:gd name="T5" fmla="*/ 0 h 9525"/>
                <a:gd name="T6" fmla="*/ 0 w 9525"/>
                <a:gd name="T7" fmla="*/ 876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763"/>
                  </a:moveTo>
                  <a:cubicBezTo>
                    <a:pt x="3905" y="8382"/>
                    <a:pt x="9430" y="16669"/>
                    <a:pt x="14192" y="10573"/>
                  </a:cubicBezTo>
                  <a:cubicBezTo>
                    <a:pt x="8954" y="8096"/>
                    <a:pt x="9811" y="1524"/>
                    <a:pt x="3143" y="0"/>
                  </a:cubicBezTo>
                  <a:cubicBezTo>
                    <a:pt x="3048" y="6477"/>
                    <a:pt x="8382" y="6858"/>
                    <a:pt x="0" y="8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1" name="Freeform: Shape 1591">
              <a:extLst>
                <a:ext uri="{FF2B5EF4-FFF2-40B4-BE49-F238E27FC236}">
                  <a16:creationId xmlns:a16="http://schemas.microsoft.com/office/drawing/2014/main" id="{8B423C84-FF7D-46E4-A0F0-25EC6CAA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019" y="3409664"/>
              <a:ext cx="9525" cy="9525"/>
            </a:xfrm>
            <a:custGeom>
              <a:avLst/>
              <a:gdLst>
                <a:gd name="T0" fmla="*/ 1127 w 9525"/>
                <a:gd name="T1" fmla="*/ 81648300 h 9525"/>
                <a:gd name="T2" fmla="*/ 6366 w 9525"/>
                <a:gd name="T3" fmla="*/ 88001475 h 9525"/>
                <a:gd name="T4" fmla="*/ 13033 w 9525"/>
                <a:gd name="T5" fmla="*/ 8162925 h 9525"/>
                <a:gd name="T6" fmla="*/ 5985 w 9525"/>
                <a:gd name="T7" fmla="*/ 0 h 9525"/>
                <a:gd name="T8" fmla="*/ 1127 w 9525"/>
                <a:gd name="T9" fmla="*/ 816483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7" y="8572"/>
                  </a:moveTo>
                  <a:cubicBezTo>
                    <a:pt x="1889" y="6287"/>
                    <a:pt x="5128" y="8001"/>
                    <a:pt x="6366" y="9239"/>
                  </a:cubicBezTo>
                  <a:cubicBezTo>
                    <a:pt x="7604" y="5429"/>
                    <a:pt x="12271" y="5334"/>
                    <a:pt x="13033" y="857"/>
                  </a:cubicBezTo>
                  <a:cubicBezTo>
                    <a:pt x="10652" y="571"/>
                    <a:pt x="8271" y="286"/>
                    <a:pt x="5985" y="0"/>
                  </a:cubicBezTo>
                  <a:cubicBezTo>
                    <a:pt x="6175" y="3810"/>
                    <a:pt x="-3159" y="6001"/>
                    <a:pt x="1127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2" name="Freeform: Shape 1592">
              <a:extLst>
                <a:ext uri="{FF2B5EF4-FFF2-40B4-BE49-F238E27FC236}">
                  <a16:creationId xmlns:a16="http://schemas.microsoft.com/office/drawing/2014/main" id="{374E010F-E8CF-441B-8CAD-94045E14E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62" y="3728452"/>
              <a:ext cx="9525" cy="9525"/>
            </a:xfrm>
            <a:custGeom>
              <a:avLst/>
              <a:gdLst>
                <a:gd name="T0" fmla="*/ 45 w 9525"/>
                <a:gd name="T1" fmla="*/ 68179950 h 9525"/>
                <a:gd name="T2" fmla="*/ 11570 w 9525"/>
                <a:gd name="T3" fmla="*/ 22812375 h 9525"/>
                <a:gd name="T4" fmla="*/ 4712 w 9525"/>
                <a:gd name="T5" fmla="*/ 133350 h 9525"/>
                <a:gd name="T6" fmla="*/ 45 w 9525"/>
                <a:gd name="T7" fmla="*/ 68179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" y="7158"/>
                  </a:moveTo>
                  <a:cubicBezTo>
                    <a:pt x="5379" y="7253"/>
                    <a:pt x="9189" y="5634"/>
                    <a:pt x="11570" y="2395"/>
                  </a:cubicBezTo>
                  <a:cubicBezTo>
                    <a:pt x="9189" y="1633"/>
                    <a:pt x="8522" y="-177"/>
                    <a:pt x="4712" y="14"/>
                  </a:cubicBezTo>
                  <a:cubicBezTo>
                    <a:pt x="6426" y="6110"/>
                    <a:pt x="-622" y="2395"/>
                    <a:pt x="45" y="7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3" name="Freeform: Shape 1593">
              <a:extLst>
                <a:ext uri="{FF2B5EF4-FFF2-40B4-BE49-F238E27FC236}">
                  <a16:creationId xmlns:a16="http://schemas.microsoft.com/office/drawing/2014/main" id="{6B349A6D-E34D-44CE-8DD2-1EE9D223A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253" y="1999865"/>
              <a:ext cx="9525" cy="9525"/>
            </a:xfrm>
            <a:custGeom>
              <a:avLst/>
              <a:gdLst>
                <a:gd name="T0" fmla="*/ 57283350 w 9525"/>
                <a:gd name="T1" fmla="*/ 88953975 h 9525"/>
                <a:gd name="T2" fmla="*/ 69980175 w 9525"/>
                <a:gd name="T3" fmla="*/ 2762250 h 9525"/>
                <a:gd name="T4" fmla="*/ 57283350 w 9525"/>
                <a:gd name="T5" fmla="*/ 88953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14" y="9339"/>
                  </a:moveTo>
                  <a:cubicBezTo>
                    <a:pt x="6681" y="3624"/>
                    <a:pt x="4680" y="4767"/>
                    <a:pt x="7347" y="290"/>
                  </a:cubicBezTo>
                  <a:cubicBezTo>
                    <a:pt x="-939" y="-1996"/>
                    <a:pt x="-3321" y="10005"/>
                    <a:pt x="6014" y="9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4" name="Freeform: Shape 1594">
              <a:extLst>
                <a:ext uri="{FF2B5EF4-FFF2-40B4-BE49-F238E27FC236}">
                  <a16:creationId xmlns:a16="http://schemas.microsoft.com/office/drawing/2014/main" id="{916C89E2-8CD5-4DE2-A8ED-9067499A7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61" y="3266313"/>
              <a:ext cx="19050" cy="9525"/>
            </a:xfrm>
            <a:custGeom>
              <a:avLst/>
              <a:gdLst>
                <a:gd name="T0" fmla="*/ 20288 w 19050"/>
                <a:gd name="T1" fmla="*/ 4953 h 9525"/>
                <a:gd name="T2" fmla="*/ 17431 w 19050"/>
                <a:gd name="T3" fmla="*/ 0 h 9525"/>
                <a:gd name="T4" fmla="*/ 857 w 19050"/>
                <a:gd name="T5" fmla="*/ 2572 h 9525"/>
                <a:gd name="T6" fmla="*/ 0 w 19050"/>
                <a:gd name="T7" fmla="*/ 8573 h 9525"/>
                <a:gd name="T8" fmla="*/ 12383 w 19050"/>
                <a:gd name="T9" fmla="*/ 10096 h 9525"/>
                <a:gd name="T10" fmla="*/ 20288 w 19050"/>
                <a:gd name="T11" fmla="*/ 49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20288" y="4953"/>
                  </a:moveTo>
                  <a:cubicBezTo>
                    <a:pt x="17050" y="4763"/>
                    <a:pt x="16383" y="2953"/>
                    <a:pt x="17431" y="0"/>
                  </a:cubicBezTo>
                  <a:cubicBezTo>
                    <a:pt x="9049" y="3143"/>
                    <a:pt x="11335" y="6667"/>
                    <a:pt x="857" y="2572"/>
                  </a:cubicBezTo>
                  <a:cubicBezTo>
                    <a:pt x="571" y="4572"/>
                    <a:pt x="286" y="6572"/>
                    <a:pt x="0" y="8573"/>
                  </a:cubicBezTo>
                  <a:cubicBezTo>
                    <a:pt x="4096" y="9049"/>
                    <a:pt x="8287" y="9620"/>
                    <a:pt x="12383" y="10096"/>
                  </a:cubicBezTo>
                  <a:cubicBezTo>
                    <a:pt x="11335" y="1238"/>
                    <a:pt x="18479" y="11430"/>
                    <a:pt x="20288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5" name="Freeform: Shape 1595">
              <a:extLst>
                <a:ext uri="{FF2B5EF4-FFF2-40B4-BE49-F238E27FC236}">
                  <a16:creationId xmlns:a16="http://schemas.microsoft.com/office/drawing/2014/main" id="{06F9AFAF-03B8-4B34-9EDF-2CAE18487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382" y="3506410"/>
              <a:ext cx="9525" cy="9525"/>
            </a:xfrm>
            <a:custGeom>
              <a:avLst/>
              <a:gdLst>
                <a:gd name="T0" fmla="*/ 0 w 9525"/>
                <a:gd name="T1" fmla="*/ 2314 h 9525"/>
                <a:gd name="T2" fmla="*/ 4286 w 9525"/>
                <a:gd name="T3" fmla="*/ 10506 h 9525"/>
                <a:gd name="T4" fmla="*/ 10668 w 9525"/>
                <a:gd name="T5" fmla="*/ 3553 h 9525"/>
                <a:gd name="T6" fmla="*/ 0 w 9525"/>
                <a:gd name="T7" fmla="*/ 23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314"/>
                  </a:moveTo>
                  <a:cubicBezTo>
                    <a:pt x="5048" y="2695"/>
                    <a:pt x="4572" y="6696"/>
                    <a:pt x="4286" y="10506"/>
                  </a:cubicBezTo>
                  <a:cubicBezTo>
                    <a:pt x="9525" y="11744"/>
                    <a:pt x="8668" y="6029"/>
                    <a:pt x="10668" y="3553"/>
                  </a:cubicBezTo>
                  <a:cubicBezTo>
                    <a:pt x="3715" y="4410"/>
                    <a:pt x="3524" y="-3877"/>
                    <a:pt x="0" y="2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6" name="Freeform: Shape 1596">
              <a:extLst>
                <a:ext uri="{FF2B5EF4-FFF2-40B4-BE49-F238E27FC236}">
                  <a16:creationId xmlns:a16="http://schemas.microsoft.com/office/drawing/2014/main" id="{5EB91688-BF97-4DF7-8139-386134366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477" y="2920079"/>
              <a:ext cx="9525" cy="9525"/>
            </a:xfrm>
            <a:custGeom>
              <a:avLst/>
              <a:gdLst>
                <a:gd name="T0" fmla="*/ 12353925 w 9525"/>
                <a:gd name="T1" fmla="*/ 82562700 h 9525"/>
                <a:gd name="T2" fmla="*/ 66789300 w 9525"/>
                <a:gd name="T3" fmla="*/ 59883675 h 9525"/>
                <a:gd name="T4" fmla="*/ 57711975 w 9525"/>
                <a:gd name="T5" fmla="*/ 0 h 9525"/>
                <a:gd name="T6" fmla="*/ 12353925 w 9525"/>
                <a:gd name="T7" fmla="*/ 8256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97" y="8668"/>
                  </a:moveTo>
                  <a:cubicBezTo>
                    <a:pt x="2059" y="6667"/>
                    <a:pt x="5393" y="7429"/>
                    <a:pt x="7012" y="6287"/>
                  </a:cubicBezTo>
                  <a:cubicBezTo>
                    <a:pt x="7012" y="4000"/>
                    <a:pt x="8441" y="762"/>
                    <a:pt x="6059" y="0"/>
                  </a:cubicBezTo>
                  <a:cubicBezTo>
                    <a:pt x="7679" y="5429"/>
                    <a:pt x="-3751" y="5239"/>
                    <a:pt x="1297" y="8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7" name="Freeform: Shape 1597">
              <a:extLst>
                <a:ext uri="{FF2B5EF4-FFF2-40B4-BE49-F238E27FC236}">
                  <a16:creationId xmlns:a16="http://schemas.microsoft.com/office/drawing/2014/main" id="{3D4128B3-2ED6-4940-8DB8-C269E4B37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585" y="2689955"/>
              <a:ext cx="19050" cy="9525"/>
            </a:xfrm>
            <a:custGeom>
              <a:avLst/>
              <a:gdLst>
                <a:gd name="T0" fmla="*/ 17907 w 19050"/>
                <a:gd name="T1" fmla="*/ 3048 h 9525"/>
                <a:gd name="T2" fmla="*/ 16954 w 19050"/>
                <a:gd name="T3" fmla="*/ 3334 h 9525"/>
                <a:gd name="T4" fmla="*/ 15526 w 19050"/>
                <a:gd name="T5" fmla="*/ 952 h 9525"/>
                <a:gd name="T6" fmla="*/ 2667 w 19050"/>
                <a:gd name="T7" fmla="*/ 0 h 9525"/>
                <a:gd name="T8" fmla="*/ 0 w 19050"/>
                <a:gd name="T9" fmla="*/ 10858 h 9525"/>
                <a:gd name="T10" fmla="*/ 3334 w 19050"/>
                <a:gd name="T11" fmla="*/ 11239 h 9525"/>
                <a:gd name="T12" fmla="*/ 5525 w 19050"/>
                <a:gd name="T13" fmla="*/ 13811 h 9525"/>
                <a:gd name="T14" fmla="*/ 5429 w 19050"/>
                <a:gd name="T15" fmla="*/ 12287 h 9525"/>
                <a:gd name="T16" fmla="*/ 14478 w 19050"/>
                <a:gd name="T17" fmla="*/ 13525 h 9525"/>
                <a:gd name="T18" fmla="*/ 16669 w 19050"/>
                <a:gd name="T19" fmla="*/ 4477 h 9525"/>
                <a:gd name="T20" fmla="*/ 17240 w 19050"/>
                <a:gd name="T21" fmla="*/ 7620 h 9525"/>
                <a:gd name="T22" fmla="*/ 13049 w 19050"/>
                <a:gd name="T23" fmla="*/ 11716 h 9525"/>
                <a:gd name="T24" fmla="*/ 18383 w 19050"/>
                <a:gd name="T25" fmla="*/ 12382 h 9525"/>
                <a:gd name="T26" fmla="*/ 17907 w 19050"/>
                <a:gd name="T27" fmla="*/ 3048 h 95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9525">
                  <a:moveTo>
                    <a:pt x="17907" y="3048"/>
                  </a:moveTo>
                  <a:cubicBezTo>
                    <a:pt x="17335" y="3048"/>
                    <a:pt x="17145" y="3238"/>
                    <a:pt x="16954" y="3334"/>
                  </a:cubicBezTo>
                  <a:cubicBezTo>
                    <a:pt x="17050" y="2572"/>
                    <a:pt x="16764" y="1810"/>
                    <a:pt x="15526" y="952"/>
                  </a:cubicBezTo>
                  <a:cubicBezTo>
                    <a:pt x="10382" y="9334"/>
                    <a:pt x="10096" y="1143"/>
                    <a:pt x="2667" y="0"/>
                  </a:cubicBezTo>
                  <a:cubicBezTo>
                    <a:pt x="-476" y="3905"/>
                    <a:pt x="6477" y="6286"/>
                    <a:pt x="0" y="10858"/>
                  </a:cubicBezTo>
                  <a:cubicBezTo>
                    <a:pt x="1238" y="10668"/>
                    <a:pt x="2381" y="10858"/>
                    <a:pt x="3334" y="11239"/>
                  </a:cubicBezTo>
                  <a:cubicBezTo>
                    <a:pt x="3524" y="12192"/>
                    <a:pt x="4000" y="13144"/>
                    <a:pt x="5525" y="13811"/>
                  </a:cubicBezTo>
                  <a:cubicBezTo>
                    <a:pt x="5429" y="13335"/>
                    <a:pt x="5429" y="12859"/>
                    <a:pt x="5429" y="12287"/>
                  </a:cubicBezTo>
                  <a:cubicBezTo>
                    <a:pt x="8572" y="14192"/>
                    <a:pt x="10954" y="16954"/>
                    <a:pt x="14478" y="13525"/>
                  </a:cubicBezTo>
                  <a:cubicBezTo>
                    <a:pt x="6001" y="10287"/>
                    <a:pt x="14668" y="7620"/>
                    <a:pt x="16669" y="4477"/>
                  </a:cubicBezTo>
                  <a:cubicBezTo>
                    <a:pt x="17050" y="5239"/>
                    <a:pt x="17621" y="6286"/>
                    <a:pt x="17240" y="7620"/>
                  </a:cubicBezTo>
                  <a:cubicBezTo>
                    <a:pt x="14097" y="7048"/>
                    <a:pt x="12859" y="8572"/>
                    <a:pt x="13049" y="11716"/>
                  </a:cubicBezTo>
                  <a:cubicBezTo>
                    <a:pt x="14859" y="11906"/>
                    <a:pt x="16574" y="12192"/>
                    <a:pt x="18383" y="12382"/>
                  </a:cubicBezTo>
                  <a:cubicBezTo>
                    <a:pt x="16383" y="7429"/>
                    <a:pt x="25146" y="3048"/>
                    <a:pt x="17907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8" name="Freeform: Shape 1598">
              <a:extLst>
                <a:ext uri="{FF2B5EF4-FFF2-40B4-BE49-F238E27FC236}">
                  <a16:creationId xmlns:a16="http://schemas.microsoft.com/office/drawing/2014/main" id="{0B35D161-4D88-4495-B55B-F3366385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820" y="2964171"/>
              <a:ext cx="9525" cy="9525"/>
            </a:xfrm>
            <a:custGeom>
              <a:avLst/>
              <a:gdLst>
                <a:gd name="T0" fmla="*/ 667 w 9525"/>
                <a:gd name="T1" fmla="*/ 76200 h 9525"/>
                <a:gd name="T2" fmla="*/ 0 w 9525"/>
                <a:gd name="T3" fmla="*/ 43634025 h 9525"/>
                <a:gd name="T4" fmla="*/ 11240 w 9525"/>
                <a:gd name="T5" fmla="*/ 12782550 h 9525"/>
                <a:gd name="T6" fmla="*/ 667 w 9525"/>
                <a:gd name="T7" fmla="*/ 76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7" y="8"/>
                  </a:moveTo>
                  <a:cubicBezTo>
                    <a:pt x="476" y="1533"/>
                    <a:pt x="191" y="3056"/>
                    <a:pt x="0" y="4581"/>
                  </a:cubicBezTo>
                  <a:cubicBezTo>
                    <a:pt x="5906" y="5914"/>
                    <a:pt x="7906" y="2866"/>
                    <a:pt x="11240" y="1342"/>
                  </a:cubicBezTo>
                  <a:cubicBezTo>
                    <a:pt x="8573" y="-1896"/>
                    <a:pt x="6667" y="2009"/>
                    <a:pt x="66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89" name="Freeform: Shape 1599">
              <a:extLst>
                <a:ext uri="{FF2B5EF4-FFF2-40B4-BE49-F238E27FC236}">
                  <a16:creationId xmlns:a16="http://schemas.microsoft.com/office/drawing/2014/main" id="{30F2148C-9D52-4318-B942-1ED286974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689" y="2247138"/>
              <a:ext cx="9525" cy="9525"/>
            </a:xfrm>
            <a:custGeom>
              <a:avLst/>
              <a:gdLst>
                <a:gd name="T0" fmla="*/ 4858 w 9525"/>
                <a:gd name="T1" fmla="*/ 68046600 h 9525"/>
                <a:gd name="T2" fmla="*/ 9525 w 9525"/>
                <a:gd name="T3" fmla="*/ 0 h 9525"/>
                <a:gd name="T4" fmla="*/ 0 w 9525"/>
                <a:gd name="T5" fmla="*/ 32661225 h 9525"/>
                <a:gd name="T6" fmla="*/ 4858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858" y="7144"/>
                  </a:moveTo>
                  <a:cubicBezTo>
                    <a:pt x="6001" y="4382"/>
                    <a:pt x="10287" y="5048"/>
                    <a:pt x="9525" y="0"/>
                  </a:cubicBezTo>
                  <a:cubicBezTo>
                    <a:pt x="5334" y="0"/>
                    <a:pt x="1715" y="572"/>
                    <a:pt x="0" y="3429"/>
                  </a:cubicBezTo>
                  <a:cubicBezTo>
                    <a:pt x="2381" y="4096"/>
                    <a:pt x="2572" y="6287"/>
                    <a:pt x="4858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0" name="Freeform: Shape 1600">
              <a:extLst>
                <a:ext uri="{FF2B5EF4-FFF2-40B4-BE49-F238E27FC236}">
                  <a16:creationId xmlns:a16="http://schemas.microsoft.com/office/drawing/2014/main" id="{4B8AD715-8B15-4FEC-A32C-59939F52F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023" y="2204752"/>
              <a:ext cx="9525" cy="9525"/>
            </a:xfrm>
            <a:custGeom>
              <a:avLst/>
              <a:gdLst>
                <a:gd name="T0" fmla="*/ 2953 w 9525"/>
                <a:gd name="T1" fmla="*/ 16859 h 9525"/>
                <a:gd name="T2" fmla="*/ 12668 w 9525"/>
                <a:gd name="T3" fmla="*/ 11906 h 9525"/>
                <a:gd name="T4" fmla="*/ 3524 w 9525"/>
                <a:gd name="T5" fmla="*/ 0 h 9525"/>
                <a:gd name="T6" fmla="*/ 0 w 9525"/>
                <a:gd name="T7" fmla="*/ 11906 h 9525"/>
                <a:gd name="T8" fmla="*/ 2953 w 9525"/>
                <a:gd name="T9" fmla="*/ 1685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53" y="16859"/>
                  </a:moveTo>
                  <a:cubicBezTo>
                    <a:pt x="8763" y="14192"/>
                    <a:pt x="8192" y="14573"/>
                    <a:pt x="12668" y="11906"/>
                  </a:cubicBezTo>
                  <a:cubicBezTo>
                    <a:pt x="571" y="11049"/>
                    <a:pt x="14383" y="1715"/>
                    <a:pt x="3524" y="0"/>
                  </a:cubicBezTo>
                  <a:cubicBezTo>
                    <a:pt x="2000" y="3429"/>
                    <a:pt x="0" y="6572"/>
                    <a:pt x="0" y="11906"/>
                  </a:cubicBezTo>
                  <a:cubicBezTo>
                    <a:pt x="3238" y="12097"/>
                    <a:pt x="4000" y="13906"/>
                    <a:pt x="2953" y="16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1" name="Freeform: Shape 1601">
              <a:extLst>
                <a:ext uri="{FF2B5EF4-FFF2-40B4-BE49-F238E27FC236}">
                  <a16:creationId xmlns:a16="http://schemas.microsoft.com/office/drawing/2014/main" id="{07E36942-51E3-4A26-B3DD-DA24721BE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1948" y="2606516"/>
              <a:ext cx="19050" cy="19050"/>
            </a:xfrm>
            <a:custGeom>
              <a:avLst/>
              <a:gdLst>
                <a:gd name="T0" fmla="*/ 257 w 19050"/>
                <a:gd name="T1" fmla="*/ 6763 h 19050"/>
                <a:gd name="T2" fmla="*/ 8068 w 19050"/>
                <a:gd name="T3" fmla="*/ 15430 h 19050"/>
                <a:gd name="T4" fmla="*/ 9401 w 19050"/>
                <a:gd name="T5" fmla="*/ 18669 h 19050"/>
                <a:gd name="T6" fmla="*/ 9497 w 19050"/>
                <a:gd name="T7" fmla="*/ 18193 h 19050"/>
                <a:gd name="T8" fmla="*/ 18545 w 19050"/>
                <a:gd name="T9" fmla="*/ 19050 h 19050"/>
                <a:gd name="T10" fmla="*/ 9687 w 19050"/>
                <a:gd name="T11" fmla="*/ 16764 h 19050"/>
                <a:gd name="T12" fmla="*/ 19974 w 19050"/>
                <a:gd name="T13" fmla="*/ 7715 h 19050"/>
                <a:gd name="T14" fmla="*/ 7115 w 19050"/>
                <a:gd name="T15" fmla="*/ 9239 h 19050"/>
                <a:gd name="T16" fmla="*/ 6639 w 19050"/>
                <a:gd name="T17" fmla="*/ 0 h 19050"/>
                <a:gd name="T18" fmla="*/ 257 w 19050"/>
                <a:gd name="T19" fmla="*/ 6763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257" y="6763"/>
                  </a:moveTo>
                  <a:cubicBezTo>
                    <a:pt x="-1457" y="12478"/>
                    <a:pt x="5877" y="12287"/>
                    <a:pt x="8068" y="15430"/>
                  </a:cubicBezTo>
                  <a:cubicBezTo>
                    <a:pt x="8258" y="16669"/>
                    <a:pt x="7687" y="18383"/>
                    <a:pt x="9401" y="18669"/>
                  </a:cubicBezTo>
                  <a:cubicBezTo>
                    <a:pt x="9401" y="18478"/>
                    <a:pt x="9497" y="18383"/>
                    <a:pt x="9497" y="18193"/>
                  </a:cubicBezTo>
                  <a:cubicBezTo>
                    <a:pt x="10830" y="21336"/>
                    <a:pt x="19593" y="24098"/>
                    <a:pt x="18545" y="19050"/>
                  </a:cubicBezTo>
                  <a:cubicBezTo>
                    <a:pt x="14164" y="19336"/>
                    <a:pt x="14640" y="16097"/>
                    <a:pt x="9687" y="16764"/>
                  </a:cubicBezTo>
                  <a:cubicBezTo>
                    <a:pt x="11116" y="11430"/>
                    <a:pt x="17688" y="12002"/>
                    <a:pt x="19974" y="7715"/>
                  </a:cubicBezTo>
                  <a:cubicBezTo>
                    <a:pt x="14449" y="6763"/>
                    <a:pt x="13497" y="11049"/>
                    <a:pt x="7115" y="9239"/>
                  </a:cubicBezTo>
                  <a:cubicBezTo>
                    <a:pt x="8353" y="6001"/>
                    <a:pt x="12354" y="1524"/>
                    <a:pt x="6639" y="0"/>
                  </a:cubicBezTo>
                  <a:cubicBezTo>
                    <a:pt x="7687" y="3810"/>
                    <a:pt x="7877" y="8192"/>
                    <a:pt x="257" y="6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2" name="Freeform: Shape 1602">
              <a:extLst>
                <a:ext uri="{FF2B5EF4-FFF2-40B4-BE49-F238E27FC236}">
                  <a16:creationId xmlns:a16="http://schemas.microsoft.com/office/drawing/2014/main" id="{B4093FE0-7A11-4011-8D7E-89845E36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628" y="2974753"/>
              <a:ext cx="9525" cy="9525"/>
            </a:xfrm>
            <a:custGeom>
              <a:avLst/>
              <a:gdLst>
                <a:gd name="T0" fmla="*/ 10954 w 9525"/>
                <a:gd name="T1" fmla="*/ 12764 h 9525"/>
                <a:gd name="T2" fmla="*/ 7334 w 9525"/>
                <a:gd name="T3" fmla="*/ 0 h 9525"/>
                <a:gd name="T4" fmla="*/ 0 w 9525"/>
                <a:gd name="T5" fmla="*/ 667 h 9525"/>
                <a:gd name="T6" fmla="*/ 2000 w 9525"/>
                <a:gd name="T7" fmla="*/ 11716 h 9525"/>
                <a:gd name="T8" fmla="*/ 10954 w 9525"/>
                <a:gd name="T9" fmla="*/ 1276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954" y="12764"/>
                  </a:moveTo>
                  <a:cubicBezTo>
                    <a:pt x="3429" y="7429"/>
                    <a:pt x="18479" y="2953"/>
                    <a:pt x="7334" y="0"/>
                  </a:cubicBezTo>
                  <a:cubicBezTo>
                    <a:pt x="10001" y="8287"/>
                    <a:pt x="2762" y="5334"/>
                    <a:pt x="0" y="667"/>
                  </a:cubicBezTo>
                  <a:cubicBezTo>
                    <a:pt x="762" y="4286"/>
                    <a:pt x="476" y="8573"/>
                    <a:pt x="2000" y="11716"/>
                  </a:cubicBezTo>
                  <a:cubicBezTo>
                    <a:pt x="5048" y="12002"/>
                    <a:pt x="8001" y="12383"/>
                    <a:pt x="10954" y="12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3" name="Freeform: Shape 1603">
              <a:extLst>
                <a:ext uri="{FF2B5EF4-FFF2-40B4-BE49-F238E27FC236}">
                  <a16:creationId xmlns:a16="http://schemas.microsoft.com/office/drawing/2014/main" id="{E533A7A6-29F0-4745-A5EE-B395FB57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6494" y="1965227"/>
              <a:ext cx="9525" cy="9525"/>
            </a:xfrm>
            <a:custGeom>
              <a:avLst/>
              <a:gdLst>
                <a:gd name="T0" fmla="*/ 47282100 w 9525"/>
                <a:gd name="T1" fmla="*/ 89544525 h 9525"/>
                <a:gd name="T2" fmla="*/ 59978925 w 9525"/>
                <a:gd name="T3" fmla="*/ 3352800 h 9525"/>
                <a:gd name="T4" fmla="*/ 47282100 w 9525"/>
                <a:gd name="T5" fmla="*/ 89544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64" y="9401"/>
                  </a:moveTo>
                  <a:cubicBezTo>
                    <a:pt x="5344" y="6353"/>
                    <a:pt x="5821" y="3400"/>
                    <a:pt x="6297" y="352"/>
                  </a:cubicBezTo>
                  <a:cubicBezTo>
                    <a:pt x="-942" y="-2220"/>
                    <a:pt x="-2656" y="10163"/>
                    <a:pt x="4964" y="94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4" name="Freeform: Shape 1604">
              <a:extLst>
                <a:ext uri="{FF2B5EF4-FFF2-40B4-BE49-F238E27FC236}">
                  <a16:creationId xmlns:a16="http://schemas.microsoft.com/office/drawing/2014/main" id="{D3B7B883-9837-4C60-95C0-023C0BB74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453" y="3338132"/>
              <a:ext cx="9525" cy="9525"/>
            </a:xfrm>
            <a:custGeom>
              <a:avLst/>
              <a:gdLst>
                <a:gd name="T0" fmla="*/ 7789 w 9525"/>
                <a:gd name="T1" fmla="*/ 12954 h 9525"/>
                <a:gd name="T2" fmla="*/ 12170 w 9525"/>
                <a:gd name="T3" fmla="*/ 7334 h 9525"/>
                <a:gd name="T4" fmla="*/ 2360 w 9525"/>
                <a:gd name="T5" fmla="*/ 0 h 9525"/>
                <a:gd name="T6" fmla="*/ 7789 w 9525"/>
                <a:gd name="T7" fmla="*/ 1295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89" y="12954"/>
                  </a:moveTo>
                  <a:cubicBezTo>
                    <a:pt x="7122" y="8668"/>
                    <a:pt x="11789" y="10382"/>
                    <a:pt x="12170" y="7334"/>
                  </a:cubicBezTo>
                  <a:cubicBezTo>
                    <a:pt x="7598" y="5715"/>
                    <a:pt x="6074" y="2191"/>
                    <a:pt x="2360" y="0"/>
                  </a:cubicBezTo>
                  <a:cubicBezTo>
                    <a:pt x="-4022" y="5239"/>
                    <a:pt x="4169" y="10001"/>
                    <a:pt x="7789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5" name="Freeform: Shape 1605">
              <a:extLst>
                <a:ext uri="{FF2B5EF4-FFF2-40B4-BE49-F238E27FC236}">
                  <a16:creationId xmlns:a16="http://schemas.microsoft.com/office/drawing/2014/main" id="{ED4248A1-BE92-47E9-A11B-6B21E51DE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192" y="3571303"/>
              <a:ext cx="9525" cy="9525"/>
            </a:xfrm>
            <a:custGeom>
              <a:avLst/>
              <a:gdLst>
                <a:gd name="T0" fmla="*/ 7686675 w 9525"/>
                <a:gd name="T1" fmla="*/ 1819275 h 9525"/>
                <a:gd name="T2" fmla="*/ 50330100 w 9525"/>
                <a:gd name="T3" fmla="*/ 65322450 h 9525"/>
                <a:gd name="T4" fmla="*/ 7686675 w 9525"/>
                <a:gd name="T5" fmla="*/ 18192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07" y="191"/>
                  </a:moveTo>
                  <a:cubicBezTo>
                    <a:pt x="-1669" y="4191"/>
                    <a:pt x="2046" y="11049"/>
                    <a:pt x="5284" y="6858"/>
                  </a:cubicBezTo>
                  <a:cubicBezTo>
                    <a:pt x="522" y="6763"/>
                    <a:pt x="8142" y="-1333"/>
                    <a:pt x="80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6" name="Freeform: Shape 1606">
              <a:extLst>
                <a:ext uri="{FF2B5EF4-FFF2-40B4-BE49-F238E27FC236}">
                  <a16:creationId xmlns:a16="http://schemas.microsoft.com/office/drawing/2014/main" id="{2248B78F-CC33-45DD-B926-F346C9CF6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815" y="3155467"/>
              <a:ext cx="9525" cy="9525"/>
            </a:xfrm>
            <a:custGeom>
              <a:avLst/>
              <a:gdLst>
                <a:gd name="T0" fmla="*/ 84372450 w 9525"/>
                <a:gd name="T1" fmla="*/ 35147250 h 9525"/>
                <a:gd name="T2" fmla="*/ 71675625 w 9525"/>
                <a:gd name="T3" fmla="*/ 4295775 h 9525"/>
                <a:gd name="T4" fmla="*/ 0 w 9525"/>
                <a:gd name="T5" fmla="*/ 25165050 h 9525"/>
                <a:gd name="T6" fmla="*/ 84372450 w 9525"/>
                <a:gd name="T7" fmla="*/ 35147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858" y="3690"/>
                  </a:moveTo>
                  <a:cubicBezTo>
                    <a:pt x="7525" y="3213"/>
                    <a:pt x="6953" y="2166"/>
                    <a:pt x="7525" y="451"/>
                  </a:cubicBezTo>
                  <a:cubicBezTo>
                    <a:pt x="3524" y="-501"/>
                    <a:pt x="857" y="-25"/>
                    <a:pt x="0" y="2642"/>
                  </a:cubicBezTo>
                  <a:cubicBezTo>
                    <a:pt x="3334" y="2071"/>
                    <a:pt x="6763" y="7881"/>
                    <a:pt x="8858" y="36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7" name="Freeform: Shape 1607">
              <a:extLst>
                <a:ext uri="{FF2B5EF4-FFF2-40B4-BE49-F238E27FC236}">
                  <a16:creationId xmlns:a16="http://schemas.microsoft.com/office/drawing/2014/main" id="{26B33A70-3D57-4A09-ADE2-3CAA3F0BA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689" y="2194655"/>
              <a:ext cx="9525" cy="9525"/>
            </a:xfrm>
            <a:custGeom>
              <a:avLst/>
              <a:gdLst>
                <a:gd name="T0" fmla="*/ 9906 w 9525"/>
                <a:gd name="T1" fmla="*/ 0 h 9525"/>
                <a:gd name="T2" fmla="*/ 0 w 9525"/>
                <a:gd name="T3" fmla="*/ 61693425 h 9525"/>
                <a:gd name="T4" fmla="*/ 9906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906" y="0"/>
                  </a:moveTo>
                  <a:cubicBezTo>
                    <a:pt x="2762" y="1048"/>
                    <a:pt x="5525" y="2953"/>
                    <a:pt x="0" y="6477"/>
                  </a:cubicBezTo>
                  <a:cubicBezTo>
                    <a:pt x="7620" y="9144"/>
                    <a:pt x="7049" y="2667"/>
                    <a:pt x="9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8" name="Freeform: Shape 1608">
              <a:extLst>
                <a:ext uri="{FF2B5EF4-FFF2-40B4-BE49-F238E27FC236}">
                  <a16:creationId xmlns:a16="http://schemas.microsoft.com/office/drawing/2014/main" id="{009A8B23-9714-47C7-8E68-AA7C3F4AD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117" y="4666488"/>
              <a:ext cx="28575" cy="28575"/>
            </a:xfrm>
            <a:custGeom>
              <a:avLst/>
              <a:gdLst>
                <a:gd name="T0" fmla="*/ 22098 w 28575"/>
                <a:gd name="T1" fmla="*/ 4381 h 28575"/>
                <a:gd name="T2" fmla="*/ 14192 w 28575"/>
                <a:gd name="T3" fmla="*/ 9525 h 28575"/>
                <a:gd name="T4" fmla="*/ 13525 w 28575"/>
                <a:gd name="T5" fmla="*/ 1714 h 28575"/>
                <a:gd name="T6" fmla="*/ 19050 w 28575"/>
                <a:gd name="T7" fmla="*/ 857 h 28575"/>
                <a:gd name="T8" fmla="*/ 11906 w 28575"/>
                <a:gd name="T9" fmla="*/ 0 h 28575"/>
                <a:gd name="T10" fmla="*/ 11049 w 28575"/>
                <a:gd name="T11" fmla="*/ 6001 h 28575"/>
                <a:gd name="T12" fmla="*/ 0 w 28575"/>
                <a:gd name="T13" fmla="*/ 7715 h 28575"/>
                <a:gd name="T14" fmla="*/ 37719 w 28575"/>
                <a:gd name="T15" fmla="*/ 33909 h 28575"/>
                <a:gd name="T16" fmla="*/ 22098 w 28575"/>
                <a:gd name="T17" fmla="*/ 4381 h 285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75" h="28575">
                  <a:moveTo>
                    <a:pt x="22098" y="4381"/>
                  </a:moveTo>
                  <a:cubicBezTo>
                    <a:pt x="19240" y="5905"/>
                    <a:pt x="18859" y="10096"/>
                    <a:pt x="14192" y="9525"/>
                  </a:cubicBezTo>
                  <a:cubicBezTo>
                    <a:pt x="15240" y="6096"/>
                    <a:pt x="14764" y="3619"/>
                    <a:pt x="13525" y="1714"/>
                  </a:cubicBezTo>
                  <a:cubicBezTo>
                    <a:pt x="15621" y="1714"/>
                    <a:pt x="18478" y="2572"/>
                    <a:pt x="19050" y="857"/>
                  </a:cubicBezTo>
                  <a:cubicBezTo>
                    <a:pt x="16669" y="571"/>
                    <a:pt x="14288" y="286"/>
                    <a:pt x="11906" y="0"/>
                  </a:cubicBezTo>
                  <a:cubicBezTo>
                    <a:pt x="8953" y="3143"/>
                    <a:pt x="15716" y="6286"/>
                    <a:pt x="11049" y="6001"/>
                  </a:cubicBezTo>
                  <a:cubicBezTo>
                    <a:pt x="6477" y="3810"/>
                    <a:pt x="2857" y="4000"/>
                    <a:pt x="0" y="7715"/>
                  </a:cubicBezTo>
                  <a:cubicBezTo>
                    <a:pt x="18764" y="10096"/>
                    <a:pt x="33718" y="14288"/>
                    <a:pt x="37719" y="33909"/>
                  </a:cubicBezTo>
                  <a:cubicBezTo>
                    <a:pt x="40005" y="19240"/>
                    <a:pt x="31337" y="11621"/>
                    <a:pt x="22098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3999" name="Freeform: Shape 1609">
              <a:extLst>
                <a:ext uri="{FF2B5EF4-FFF2-40B4-BE49-F238E27FC236}">
                  <a16:creationId xmlns:a16="http://schemas.microsoft.com/office/drawing/2014/main" id="{714904B5-C6CA-47D9-BB18-FD8605630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074" y="2652141"/>
              <a:ext cx="9525" cy="9525"/>
            </a:xfrm>
            <a:custGeom>
              <a:avLst/>
              <a:gdLst>
                <a:gd name="T0" fmla="*/ 72018525 w 9525"/>
                <a:gd name="T1" fmla="*/ 0 h 9525"/>
                <a:gd name="T2" fmla="*/ 342900 w 9525"/>
                <a:gd name="T3" fmla="*/ 2191 h 9525"/>
                <a:gd name="T4" fmla="*/ 55683150 w 9525"/>
                <a:gd name="T5" fmla="*/ 12097 h 9525"/>
                <a:gd name="T6" fmla="*/ 720185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561" y="0"/>
                  </a:moveTo>
                  <a:cubicBezTo>
                    <a:pt x="8227" y="4286"/>
                    <a:pt x="-631" y="-2096"/>
                    <a:pt x="36" y="2191"/>
                  </a:cubicBezTo>
                  <a:cubicBezTo>
                    <a:pt x="3560" y="4477"/>
                    <a:pt x="3274" y="9239"/>
                    <a:pt x="5846" y="12097"/>
                  </a:cubicBezTo>
                  <a:cubicBezTo>
                    <a:pt x="6989" y="5905"/>
                    <a:pt x="10132" y="3810"/>
                    <a:pt x="75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0" name="Freeform: Shape 1610">
              <a:extLst>
                <a:ext uri="{FF2B5EF4-FFF2-40B4-BE49-F238E27FC236}">
                  <a16:creationId xmlns:a16="http://schemas.microsoft.com/office/drawing/2014/main" id="{621E5128-925D-4230-BBB8-6F20A652F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933" y="3579216"/>
              <a:ext cx="9525" cy="9525"/>
            </a:xfrm>
            <a:custGeom>
              <a:avLst/>
              <a:gdLst>
                <a:gd name="T0" fmla="*/ 60493275 w 9525"/>
                <a:gd name="T1" fmla="*/ 67065525 h 9525"/>
                <a:gd name="T2" fmla="*/ 79552800 w 9525"/>
                <a:gd name="T3" fmla="*/ 54368700 h 9525"/>
                <a:gd name="T4" fmla="*/ 84086700 w 9525"/>
                <a:gd name="T5" fmla="*/ 25336500 h 9525"/>
                <a:gd name="T6" fmla="*/ 1524000 w 9525"/>
                <a:gd name="T7" fmla="*/ 838200 h 9525"/>
                <a:gd name="T8" fmla="*/ 60493275 w 9525"/>
                <a:gd name="T9" fmla="*/ 67065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51" y="7041"/>
                  </a:moveTo>
                  <a:cubicBezTo>
                    <a:pt x="6542" y="6089"/>
                    <a:pt x="6828" y="5232"/>
                    <a:pt x="8352" y="5708"/>
                  </a:cubicBezTo>
                  <a:cubicBezTo>
                    <a:pt x="8542" y="4660"/>
                    <a:pt x="8637" y="3708"/>
                    <a:pt x="8828" y="2660"/>
                  </a:cubicBezTo>
                  <a:cubicBezTo>
                    <a:pt x="4447" y="2755"/>
                    <a:pt x="5399" y="-578"/>
                    <a:pt x="160" y="88"/>
                  </a:cubicBezTo>
                  <a:cubicBezTo>
                    <a:pt x="-1173" y="4565"/>
                    <a:pt x="6256" y="3422"/>
                    <a:pt x="6351" y="7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1" name="Freeform: Shape 1611">
              <a:extLst>
                <a:ext uri="{FF2B5EF4-FFF2-40B4-BE49-F238E27FC236}">
                  <a16:creationId xmlns:a16="http://schemas.microsoft.com/office/drawing/2014/main" id="{1F3576BD-12F7-48E9-9173-68356F56B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152" y="3644184"/>
              <a:ext cx="9525" cy="9525"/>
            </a:xfrm>
            <a:custGeom>
              <a:avLst/>
              <a:gdLst>
                <a:gd name="T0" fmla="*/ 14274 w 9525"/>
                <a:gd name="T1" fmla="*/ 25269825 h 9525"/>
                <a:gd name="T2" fmla="*/ 1415 w 9525"/>
                <a:gd name="T3" fmla="*/ 39785925 h 9525"/>
                <a:gd name="T4" fmla="*/ 14274 w 9525"/>
                <a:gd name="T5" fmla="*/ 25269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274" y="2653"/>
                  </a:moveTo>
                  <a:cubicBezTo>
                    <a:pt x="12179" y="-1062"/>
                    <a:pt x="-4966" y="-1157"/>
                    <a:pt x="1415" y="4177"/>
                  </a:cubicBezTo>
                  <a:cubicBezTo>
                    <a:pt x="3797" y="-3062"/>
                    <a:pt x="10464" y="10844"/>
                    <a:pt x="14274" y="2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2" name="Freeform: Shape 1612">
              <a:extLst>
                <a:ext uri="{FF2B5EF4-FFF2-40B4-BE49-F238E27FC236}">
                  <a16:creationId xmlns:a16="http://schemas.microsoft.com/office/drawing/2014/main" id="{F4299DEB-0201-49A9-B328-54228A407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359" y="1912639"/>
              <a:ext cx="19050" cy="9525"/>
            </a:xfrm>
            <a:custGeom>
              <a:avLst/>
              <a:gdLst>
                <a:gd name="T0" fmla="*/ 20098 w 19050"/>
                <a:gd name="T1" fmla="*/ 15240000 h 9525"/>
                <a:gd name="T2" fmla="*/ 0 w 19050"/>
                <a:gd name="T3" fmla="*/ 35204400 h 9525"/>
                <a:gd name="T4" fmla="*/ 20098 w 19050"/>
                <a:gd name="T5" fmla="*/ 1524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20098" y="1600"/>
                  </a:moveTo>
                  <a:cubicBezTo>
                    <a:pt x="15335" y="3124"/>
                    <a:pt x="1714" y="-4115"/>
                    <a:pt x="0" y="3696"/>
                  </a:cubicBezTo>
                  <a:cubicBezTo>
                    <a:pt x="8382" y="2362"/>
                    <a:pt x="24098" y="8458"/>
                    <a:pt x="20098" y="1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3" name="Freeform: Shape 1613">
              <a:extLst>
                <a:ext uri="{FF2B5EF4-FFF2-40B4-BE49-F238E27FC236}">
                  <a16:creationId xmlns:a16="http://schemas.microsoft.com/office/drawing/2014/main" id="{A443CBBD-C6D6-4708-9A64-7D70D7355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109" y="2625330"/>
              <a:ext cx="9525" cy="9525"/>
            </a:xfrm>
            <a:custGeom>
              <a:avLst/>
              <a:gdLst>
                <a:gd name="T0" fmla="*/ 0 w 9525"/>
                <a:gd name="T1" fmla="*/ 8237 h 9525"/>
                <a:gd name="T2" fmla="*/ 14764 w 9525"/>
                <a:gd name="T3" fmla="*/ 5475 h 9525"/>
                <a:gd name="T4" fmla="*/ 8382 w 9525"/>
                <a:gd name="T5" fmla="*/ 46 h 9525"/>
                <a:gd name="T6" fmla="*/ 0 w 9525"/>
                <a:gd name="T7" fmla="*/ 823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8237"/>
                  </a:moveTo>
                  <a:cubicBezTo>
                    <a:pt x="4858" y="10333"/>
                    <a:pt x="12573" y="13000"/>
                    <a:pt x="14764" y="5475"/>
                  </a:cubicBezTo>
                  <a:cubicBezTo>
                    <a:pt x="11430" y="4427"/>
                    <a:pt x="14192" y="-526"/>
                    <a:pt x="8382" y="46"/>
                  </a:cubicBezTo>
                  <a:cubicBezTo>
                    <a:pt x="9239" y="6808"/>
                    <a:pt x="1143" y="3665"/>
                    <a:pt x="0" y="82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4" name="Freeform: Shape 1614">
              <a:extLst>
                <a:ext uri="{FF2B5EF4-FFF2-40B4-BE49-F238E27FC236}">
                  <a16:creationId xmlns:a16="http://schemas.microsoft.com/office/drawing/2014/main" id="{3731940E-FBFB-425C-94A7-FF6E13B5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929" y="2065368"/>
              <a:ext cx="9525" cy="9525"/>
            </a:xfrm>
            <a:custGeom>
              <a:avLst/>
              <a:gdLst>
                <a:gd name="T0" fmla="*/ 6667 w 9525"/>
                <a:gd name="T1" fmla="*/ 11559 h 9525"/>
                <a:gd name="T2" fmla="*/ 11716 w 9525"/>
                <a:gd name="T3" fmla="*/ 1462 h 9525"/>
                <a:gd name="T4" fmla="*/ 0 w 9525"/>
                <a:gd name="T5" fmla="*/ 7653 h 9525"/>
                <a:gd name="T6" fmla="*/ 6667 w 9525"/>
                <a:gd name="T7" fmla="*/ 1155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7" y="11559"/>
                  </a:moveTo>
                  <a:cubicBezTo>
                    <a:pt x="8572" y="8415"/>
                    <a:pt x="11239" y="6129"/>
                    <a:pt x="11716" y="1462"/>
                  </a:cubicBezTo>
                  <a:cubicBezTo>
                    <a:pt x="2000" y="-3491"/>
                    <a:pt x="5810" y="5558"/>
                    <a:pt x="0" y="7653"/>
                  </a:cubicBezTo>
                  <a:cubicBezTo>
                    <a:pt x="4953" y="7177"/>
                    <a:pt x="3143" y="11178"/>
                    <a:pt x="6667" y="115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5" name="Freeform: Shape 1615">
              <a:extLst>
                <a:ext uri="{FF2B5EF4-FFF2-40B4-BE49-F238E27FC236}">
                  <a16:creationId xmlns:a16="http://schemas.microsoft.com/office/drawing/2014/main" id="{9C0F29A0-E253-4219-8056-617F4254B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593" y="2177602"/>
              <a:ext cx="9525" cy="9525"/>
            </a:xfrm>
            <a:custGeom>
              <a:avLst/>
              <a:gdLst>
                <a:gd name="T0" fmla="*/ 86191725 w 9525"/>
                <a:gd name="T1" fmla="*/ 1051 h 9525"/>
                <a:gd name="T2" fmla="*/ 0 w 9525"/>
                <a:gd name="T3" fmla="*/ 1432 h 9525"/>
                <a:gd name="T4" fmla="*/ 39919275 w 9525"/>
                <a:gd name="T5" fmla="*/ 9624 h 9525"/>
                <a:gd name="T6" fmla="*/ 86191725 w 9525"/>
                <a:gd name="T7" fmla="*/ 105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49" y="1051"/>
                  </a:moveTo>
                  <a:cubicBezTo>
                    <a:pt x="6382" y="1528"/>
                    <a:pt x="95" y="-1806"/>
                    <a:pt x="0" y="1432"/>
                  </a:cubicBezTo>
                  <a:cubicBezTo>
                    <a:pt x="4096" y="2480"/>
                    <a:pt x="762" y="8195"/>
                    <a:pt x="4191" y="9624"/>
                  </a:cubicBezTo>
                  <a:cubicBezTo>
                    <a:pt x="6191" y="7243"/>
                    <a:pt x="9716" y="6481"/>
                    <a:pt x="9049" y="10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6" name="Freeform: Shape 1616">
              <a:extLst>
                <a:ext uri="{FF2B5EF4-FFF2-40B4-BE49-F238E27FC236}">
                  <a16:creationId xmlns:a16="http://schemas.microsoft.com/office/drawing/2014/main" id="{3F661FE5-3846-4E8D-933B-9A2EB100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258" y="2269998"/>
              <a:ext cx="9525" cy="9525"/>
            </a:xfrm>
            <a:custGeom>
              <a:avLst/>
              <a:gdLst>
                <a:gd name="T0" fmla="*/ 4191 w 9525"/>
                <a:gd name="T1" fmla="*/ 0 h 9525"/>
                <a:gd name="T2" fmla="*/ 0 w 9525"/>
                <a:gd name="T3" fmla="*/ 39014400 h 9525"/>
                <a:gd name="T4" fmla="*/ 9239 w 9525"/>
                <a:gd name="T5" fmla="*/ 20869275 h 9525"/>
                <a:gd name="T6" fmla="*/ 4191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4286" y="3048"/>
                    <a:pt x="1334" y="2667"/>
                    <a:pt x="0" y="4096"/>
                  </a:cubicBezTo>
                  <a:cubicBezTo>
                    <a:pt x="1905" y="8096"/>
                    <a:pt x="15240" y="6286"/>
                    <a:pt x="9239" y="2191"/>
                  </a:cubicBezTo>
                  <a:cubicBezTo>
                    <a:pt x="6858" y="6953"/>
                    <a:pt x="6001" y="0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7" name="Freeform: Shape 1617">
              <a:extLst>
                <a:ext uri="{FF2B5EF4-FFF2-40B4-BE49-F238E27FC236}">
                  <a16:creationId xmlns:a16="http://schemas.microsoft.com/office/drawing/2014/main" id="{1BA7CD3A-9B99-4490-B59F-7CE996674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288" y="3303937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9049 h 9525"/>
                <a:gd name="T4" fmla="*/ 50806350 w 9525"/>
                <a:gd name="T5" fmla="*/ 9716 h 9525"/>
                <a:gd name="T6" fmla="*/ 126968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857" y="3048"/>
                    <a:pt x="476" y="6001"/>
                    <a:pt x="0" y="9049"/>
                  </a:cubicBezTo>
                  <a:cubicBezTo>
                    <a:pt x="1715" y="9239"/>
                    <a:pt x="3524" y="9525"/>
                    <a:pt x="5334" y="9716"/>
                  </a:cubicBezTo>
                  <a:cubicBezTo>
                    <a:pt x="4477" y="6287"/>
                    <a:pt x="5525" y="1429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8" name="Freeform: Shape 1618">
              <a:extLst>
                <a:ext uri="{FF2B5EF4-FFF2-40B4-BE49-F238E27FC236}">
                  <a16:creationId xmlns:a16="http://schemas.microsoft.com/office/drawing/2014/main" id="{447BA763-C2A2-487E-8ABF-72D337EF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137" y="3153571"/>
              <a:ext cx="9525" cy="9525"/>
            </a:xfrm>
            <a:custGeom>
              <a:avLst/>
              <a:gdLst>
                <a:gd name="T0" fmla="*/ 3581 w 9525"/>
                <a:gd name="T1" fmla="*/ 37776150 h 9525"/>
                <a:gd name="T2" fmla="*/ 438 w 9525"/>
                <a:gd name="T3" fmla="*/ 5114925 h 9525"/>
                <a:gd name="T4" fmla="*/ 3105 w 9525"/>
                <a:gd name="T5" fmla="*/ 66808350 h 9525"/>
                <a:gd name="T6" fmla="*/ 18345 w 9525"/>
                <a:gd name="T7" fmla="*/ 11468100 h 9525"/>
                <a:gd name="T8" fmla="*/ 3581 w 9525"/>
                <a:gd name="T9" fmla="*/ 37776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81" y="3966"/>
                  </a:moveTo>
                  <a:cubicBezTo>
                    <a:pt x="3676" y="2061"/>
                    <a:pt x="3581" y="347"/>
                    <a:pt x="438" y="537"/>
                  </a:cubicBezTo>
                  <a:cubicBezTo>
                    <a:pt x="-1467" y="4538"/>
                    <a:pt x="3486" y="4061"/>
                    <a:pt x="3105" y="7014"/>
                  </a:cubicBezTo>
                  <a:cubicBezTo>
                    <a:pt x="9010" y="5966"/>
                    <a:pt x="15392" y="5490"/>
                    <a:pt x="18345" y="1204"/>
                  </a:cubicBezTo>
                  <a:cubicBezTo>
                    <a:pt x="14535" y="-2130"/>
                    <a:pt x="7772" y="2347"/>
                    <a:pt x="3581" y="39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09" name="Freeform: Shape 1619">
              <a:extLst>
                <a:ext uri="{FF2B5EF4-FFF2-40B4-BE49-F238E27FC236}">
                  <a16:creationId xmlns:a16="http://schemas.microsoft.com/office/drawing/2014/main" id="{D5C53C08-FA76-4F02-B54A-30AF335C3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763" y="3188399"/>
              <a:ext cx="9525" cy="9525"/>
            </a:xfrm>
            <a:custGeom>
              <a:avLst/>
              <a:gdLst>
                <a:gd name="T0" fmla="*/ 144 w 9525"/>
                <a:gd name="T1" fmla="*/ 11239 h 9525"/>
                <a:gd name="T2" fmla="*/ 13860 w 9525"/>
                <a:gd name="T3" fmla="*/ 16002 h 9525"/>
                <a:gd name="T4" fmla="*/ 9003 w 9525"/>
                <a:gd name="T5" fmla="*/ 0 h 9525"/>
                <a:gd name="T6" fmla="*/ 144 w 9525"/>
                <a:gd name="T7" fmla="*/ 1123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4" y="11239"/>
                  </a:moveTo>
                  <a:cubicBezTo>
                    <a:pt x="6812" y="5143"/>
                    <a:pt x="10050" y="10001"/>
                    <a:pt x="13860" y="16002"/>
                  </a:cubicBezTo>
                  <a:cubicBezTo>
                    <a:pt x="18432" y="11335"/>
                    <a:pt x="15194" y="2000"/>
                    <a:pt x="9003" y="0"/>
                  </a:cubicBezTo>
                  <a:cubicBezTo>
                    <a:pt x="11098" y="9525"/>
                    <a:pt x="-1475" y="2476"/>
                    <a:pt x="144" y="11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0" name="Freeform: Shape 1620">
              <a:extLst>
                <a:ext uri="{FF2B5EF4-FFF2-40B4-BE49-F238E27FC236}">
                  <a16:creationId xmlns:a16="http://schemas.microsoft.com/office/drawing/2014/main" id="{ECDF2B9B-B62C-4922-B50D-E048C4A51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536" y="3341084"/>
              <a:ext cx="19050" cy="9525"/>
            </a:xfrm>
            <a:custGeom>
              <a:avLst/>
              <a:gdLst>
                <a:gd name="T0" fmla="*/ 13417 w 19050"/>
                <a:gd name="T1" fmla="*/ 14954 h 9525"/>
                <a:gd name="T2" fmla="*/ 12750 w 19050"/>
                <a:gd name="T3" fmla="*/ 7144 h 9525"/>
                <a:gd name="T4" fmla="*/ 20751 w 19050"/>
                <a:gd name="T5" fmla="*/ 14288 h 9525"/>
                <a:gd name="T6" fmla="*/ 24466 w 19050"/>
                <a:gd name="T7" fmla="*/ 857 h 9525"/>
                <a:gd name="T8" fmla="*/ 4844 w 19050"/>
                <a:gd name="T9" fmla="*/ 0 h 9525"/>
                <a:gd name="T10" fmla="*/ 1796 w 19050"/>
                <a:gd name="T11" fmla="*/ 8858 h 9525"/>
                <a:gd name="T12" fmla="*/ 13417 w 19050"/>
                <a:gd name="T13" fmla="*/ 1495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3417" y="14954"/>
                  </a:moveTo>
                  <a:cubicBezTo>
                    <a:pt x="15512" y="10858"/>
                    <a:pt x="11512" y="10763"/>
                    <a:pt x="12750" y="7144"/>
                  </a:cubicBezTo>
                  <a:cubicBezTo>
                    <a:pt x="17132" y="8382"/>
                    <a:pt x="19513" y="10954"/>
                    <a:pt x="20751" y="14288"/>
                  </a:cubicBezTo>
                  <a:cubicBezTo>
                    <a:pt x="24371" y="8382"/>
                    <a:pt x="18751" y="6858"/>
                    <a:pt x="24466" y="857"/>
                  </a:cubicBezTo>
                  <a:cubicBezTo>
                    <a:pt x="18084" y="4000"/>
                    <a:pt x="11321" y="5620"/>
                    <a:pt x="4844" y="0"/>
                  </a:cubicBezTo>
                  <a:cubicBezTo>
                    <a:pt x="5606" y="3905"/>
                    <a:pt x="-3823" y="5239"/>
                    <a:pt x="1796" y="8858"/>
                  </a:cubicBezTo>
                  <a:cubicBezTo>
                    <a:pt x="7321" y="4381"/>
                    <a:pt x="9416" y="13811"/>
                    <a:pt x="13417" y="1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1" name="Freeform: Shape 1621">
              <a:extLst>
                <a:ext uri="{FF2B5EF4-FFF2-40B4-BE49-F238E27FC236}">
                  <a16:creationId xmlns:a16="http://schemas.microsoft.com/office/drawing/2014/main" id="{66DC36AA-FD3D-4A04-A74C-90B72C30A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070" y="2044761"/>
              <a:ext cx="19050" cy="19050"/>
            </a:xfrm>
            <a:custGeom>
              <a:avLst/>
              <a:gdLst>
                <a:gd name="T0" fmla="*/ 2286 w 19050"/>
                <a:gd name="T1" fmla="*/ 27022 h 19050"/>
                <a:gd name="T2" fmla="*/ 17050 w 19050"/>
                <a:gd name="T3" fmla="*/ 11973 h 19050"/>
                <a:gd name="T4" fmla="*/ 19907 w 19050"/>
                <a:gd name="T5" fmla="*/ 16926 h 19050"/>
                <a:gd name="T6" fmla="*/ 20479 w 19050"/>
                <a:gd name="T7" fmla="*/ 66 h 19050"/>
                <a:gd name="T8" fmla="*/ 11716 w 19050"/>
                <a:gd name="T9" fmla="*/ 11306 h 19050"/>
                <a:gd name="T10" fmla="*/ 5525 w 19050"/>
                <a:gd name="T11" fmla="*/ 4353 h 19050"/>
                <a:gd name="T12" fmla="*/ 0 w 19050"/>
                <a:gd name="T13" fmla="*/ 17497 h 19050"/>
                <a:gd name="T14" fmla="*/ 2286 w 19050"/>
                <a:gd name="T15" fmla="*/ 27022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286" y="27022"/>
                  </a:moveTo>
                  <a:cubicBezTo>
                    <a:pt x="11906" y="27213"/>
                    <a:pt x="8954" y="13401"/>
                    <a:pt x="17050" y="11973"/>
                  </a:cubicBezTo>
                  <a:cubicBezTo>
                    <a:pt x="17621" y="13878"/>
                    <a:pt x="18479" y="15687"/>
                    <a:pt x="19907" y="16926"/>
                  </a:cubicBezTo>
                  <a:cubicBezTo>
                    <a:pt x="17145" y="8925"/>
                    <a:pt x="20765" y="5781"/>
                    <a:pt x="20479" y="66"/>
                  </a:cubicBezTo>
                  <a:cubicBezTo>
                    <a:pt x="9811" y="-981"/>
                    <a:pt x="20383" y="10734"/>
                    <a:pt x="11716" y="11306"/>
                  </a:cubicBezTo>
                  <a:cubicBezTo>
                    <a:pt x="9335" y="9210"/>
                    <a:pt x="7239" y="6924"/>
                    <a:pt x="5525" y="4353"/>
                  </a:cubicBezTo>
                  <a:cubicBezTo>
                    <a:pt x="3715" y="12354"/>
                    <a:pt x="7525" y="15783"/>
                    <a:pt x="0" y="17497"/>
                  </a:cubicBezTo>
                  <a:cubicBezTo>
                    <a:pt x="9335" y="16830"/>
                    <a:pt x="3238" y="24069"/>
                    <a:pt x="2286" y="270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2" name="Freeform: Shape 1622">
              <a:extLst>
                <a:ext uri="{FF2B5EF4-FFF2-40B4-BE49-F238E27FC236}">
                  <a16:creationId xmlns:a16="http://schemas.microsoft.com/office/drawing/2014/main" id="{5744DBC3-CF70-478B-A330-5F16A0056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590" y="3380050"/>
              <a:ext cx="9525" cy="9525"/>
            </a:xfrm>
            <a:custGeom>
              <a:avLst/>
              <a:gdLst>
                <a:gd name="T0" fmla="*/ 10602 w 9525"/>
                <a:gd name="T1" fmla="*/ 38023800 h 9525"/>
                <a:gd name="T2" fmla="*/ 29 w 9525"/>
                <a:gd name="T3" fmla="*/ 25326975 h 9525"/>
                <a:gd name="T4" fmla="*/ 10602 w 9525"/>
                <a:gd name="T5" fmla="*/ 38023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2" y="3992"/>
                  </a:moveTo>
                  <a:cubicBezTo>
                    <a:pt x="7744" y="3516"/>
                    <a:pt x="410" y="-3818"/>
                    <a:pt x="29" y="2659"/>
                  </a:cubicBezTo>
                  <a:cubicBezTo>
                    <a:pt x="-638" y="5135"/>
                    <a:pt x="10506" y="6564"/>
                    <a:pt x="10602" y="39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3" name="Freeform: Shape 1623">
              <a:extLst>
                <a:ext uri="{FF2B5EF4-FFF2-40B4-BE49-F238E27FC236}">
                  <a16:creationId xmlns:a16="http://schemas.microsoft.com/office/drawing/2014/main" id="{E5EF3B0B-90AD-49F9-AB3C-3C979DE12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772" y="4660079"/>
              <a:ext cx="9525" cy="9525"/>
            </a:xfrm>
            <a:custGeom>
              <a:avLst/>
              <a:gdLst>
                <a:gd name="T0" fmla="*/ 1495425 w 9525"/>
                <a:gd name="T1" fmla="*/ 257175 h 9525"/>
                <a:gd name="T2" fmla="*/ 10572750 w 9525"/>
                <a:gd name="T3" fmla="*/ 60140850 h 9525"/>
                <a:gd name="T4" fmla="*/ 82238850 w 9525"/>
                <a:gd name="T5" fmla="*/ 40176450 h 9525"/>
                <a:gd name="T6" fmla="*/ 1495425 w 9525"/>
                <a:gd name="T7" fmla="*/ 2571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7" y="27"/>
                  </a:moveTo>
                  <a:cubicBezTo>
                    <a:pt x="-605" y="2790"/>
                    <a:pt x="1681" y="3647"/>
                    <a:pt x="1110" y="6314"/>
                  </a:cubicBezTo>
                  <a:cubicBezTo>
                    <a:pt x="5110" y="7266"/>
                    <a:pt x="7777" y="6790"/>
                    <a:pt x="8634" y="4218"/>
                  </a:cubicBezTo>
                  <a:cubicBezTo>
                    <a:pt x="1586" y="5457"/>
                    <a:pt x="5872" y="-449"/>
                    <a:pt x="15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4" name="Freeform: Shape 1624">
              <a:extLst>
                <a:ext uri="{FF2B5EF4-FFF2-40B4-BE49-F238E27FC236}">
                  <a16:creationId xmlns:a16="http://schemas.microsoft.com/office/drawing/2014/main" id="{01596ABC-D78D-4411-89B5-AB9B83D55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005" y="2088452"/>
              <a:ext cx="9525" cy="9525"/>
            </a:xfrm>
            <a:custGeom>
              <a:avLst/>
              <a:gdLst>
                <a:gd name="T0" fmla="*/ 33737550 w 9525"/>
                <a:gd name="T1" fmla="*/ 0 h 9525"/>
                <a:gd name="T2" fmla="*/ 38280975 w 9525"/>
                <a:gd name="T3" fmla="*/ 88001475 h 9525"/>
                <a:gd name="T4" fmla="*/ 337375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42" y="0"/>
                  </a:moveTo>
                  <a:cubicBezTo>
                    <a:pt x="-77" y="1715"/>
                    <a:pt x="-2363" y="7525"/>
                    <a:pt x="4019" y="9239"/>
                  </a:cubicBezTo>
                  <a:cubicBezTo>
                    <a:pt x="3447" y="6477"/>
                    <a:pt x="7448" y="667"/>
                    <a:pt x="3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5" name="Freeform: Shape 1625">
              <a:extLst>
                <a:ext uri="{FF2B5EF4-FFF2-40B4-BE49-F238E27FC236}">
                  <a16:creationId xmlns:a16="http://schemas.microsoft.com/office/drawing/2014/main" id="{D38593B4-D866-43D1-9CF0-76707CB3F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926" y="2098739"/>
              <a:ext cx="9525" cy="9525"/>
            </a:xfrm>
            <a:custGeom>
              <a:avLst/>
              <a:gdLst>
                <a:gd name="T0" fmla="*/ 29051250 w 9525"/>
                <a:gd name="T1" fmla="*/ 74390250 h 9525"/>
                <a:gd name="T2" fmla="*/ 22698075 w 9525"/>
                <a:gd name="T3" fmla="*/ 0 h 9525"/>
                <a:gd name="T4" fmla="*/ 290512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50" y="7810"/>
                  </a:moveTo>
                  <a:cubicBezTo>
                    <a:pt x="4098" y="4381"/>
                    <a:pt x="7812" y="1810"/>
                    <a:pt x="2383" y="0"/>
                  </a:cubicBezTo>
                  <a:cubicBezTo>
                    <a:pt x="-379" y="1619"/>
                    <a:pt x="-1427" y="7048"/>
                    <a:pt x="3050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6" name="Freeform: Shape 1626">
              <a:extLst>
                <a:ext uri="{FF2B5EF4-FFF2-40B4-BE49-F238E27FC236}">
                  <a16:creationId xmlns:a16="http://schemas.microsoft.com/office/drawing/2014/main" id="{54BB07F6-EF1C-40A0-86EF-A023F5BB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581" y="2823877"/>
              <a:ext cx="9525" cy="9525"/>
            </a:xfrm>
            <a:custGeom>
              <a:avLst/>
              <a:gdLst>
                <a:gd name="T0" fmla="*/ 0 w 9525"/>
                <a:gd name="T1" fmla="*/ 67132200 h 9525"/>
                <a:gd name="T2" fmla="*/ 10668 w 9525"/>
                <a:gd name="T3" fmla="*/ 79838550 h 9525"/>
                <a:gd name="T4" fmla="*/ 4667 w 9525"/>
                <a:gd name="T5" fmla="*/ 0 h 9525"/>
                <a:gd name="T6" fmla="*/ 0 w 9525"/>
                <a:gd name="T7" fmla="*/ 671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048"/>
                  </a:moveTo>
                  <a:cubicBezTo>
                    <a:pt x="5429" y="6382"/>
                    <a:pt x="5620" y="6382"/>
                    <a:pt x="10668" y="8382"/>
                  </a:cubicBezTo>
                  <a:cubicBezTo>
                    <a:pt x="11239" y="4000"/>
                    <a:pt x="7429" y="2286"/>
                    <a:pt x="4667" y="0"/>
                  </a:cubicBezTo>
                  <a:cubicBezTo>
                    <a:pt x="3429" y="2667"/>
                    <a:pt x="191" y="3238"/>
                    <a:pt x="0" y="7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7" name="Freeform: Shape 1627">
              <a:extLst>
                <a:ext uri="{FF2B5EF4-FFF2-40B4-BE49-F238E27FC236}">
                  <a16:creationId xmlns:a16="http://schemas.microsoft.com/office/drawing/2014/main" id="{C3675E76-CBBD-4810-926E-FF265413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147" y="3079242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8192 w 9525"/>
                <a:gd name="T3" fmla="*/ 9049 h 9525"/>
                <a:gd name="T4" fmla="*/ 0 w 9525"/>
                <a:gd name="T5" fmla="*/ 3429 h 9525"/>
                <a:gd name="T6" fmla="*/ 14192 w 9525"/>
                <a:gd name="T7" fmla="*/ 17526 h 9525"/>
                <a:gd name="T8" fmla="*/ 95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3048" y="2476"/>
                    <a:pt x="12192" y="8668"/>
                    <a:pt x="8192" y="9049"/>
                  </a:cubicBezTo>
                  <a:cubicBezTo>
                    <a:pt x="4096" y="8096"/>
                    <a:pt x="5620" y="3429"/>
                    <a:pt x="0" y="3429"/>
                  </a:cubicBezTo>
                  <a:cubicBezTo>
                    <a:pt x="3905" y="8668"/>
                    <a:pt x="4191" y="16288"/>
                    <a:pt x="14192" y="17526"/>
                  </a:cubicBezTo>
                  <a:cubicBezTo>
                    <a:pt x="12192" y="8858"/>
                    <a:pt x="16288" y="4763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8" name="Freeform: Shape 1628">
              <a:extLst>
                <a:ext uri="{FF2B5EF4-FFF2-40B4-BE49-F238E27FC236}">
                  <a16:creationId xmlns:a16="http://schemas.microsoft.com/office/drawing/2014/main" id="{96CCC104-87C3-4E0A-8241-2DE20E2D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305" y="3438906"/>
              <a:ext cx="9525" cy="9525"/>
            </a:xfrm>
            <a:custGeom>
              <a:avLst/>
              <a:gdLst>
                <a:gd name="T0" fmla="*/ 59226450 w 9525"/>
                <a:gd name="T1" fmla="*/ 66227325 h 9525"/>
                <a:gd name="T2" fmla="*/ 257175 w 9525"/>
                <a:gd name="T3" fmla="*/ 0 h 9525"/>
                <a:gd name="T4" fmla="*/ 59226450 w 9525"/>
                <a:gd name="T5" fmla="*/ 6622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218" y="6953"/>
                  </a:moveTo>
                  <a:cubicBezTo>
                    <a:pt x="7742" y="2286"/>
                    <a:pt x="5646" y="0"/>
                    <a:pt x="27" y="0"/>
                  </a:cubicBezTo>
                  <a:cubicBezTo>
                    <a:pt x="-259" y="3905"/>
                    <a:pt x="1741" y="6191"/>
                    <a:pt x="6218" y="6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19" name="Freeform: Shape 1629">
              <a:extLst>
                <a:ext uri="{FF2B5EF4-FFF2-40B4-BE49-F238E27FC236}">
                  <a16:creationId xmlns:a16="http://schemas.microsoft.com/office/drawing/2014/main" id="{C9434DB0-4960-400D-972C-14E939FF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653" y="3296126"/>
              <a:ext cx="9525" cy="9525"/>
            </a:xfrm>
            <a:custGeom>
              <a:avLst/>
              <a:gdLst>
                <a:gd name="T0" fmla="*/ 919 w 9525"/>
                <a:gd name="T1" fmla="*/ 10858 h 9525"/>
                <a:gd name="T2" fmla="*/ 10635 w 9525"/>
                <a:gd name="T3" fmla="*/ 5905 h 9525"/>
                <a:gd name="T4" fmla="*/ 633 w 9525"/>
                <a:gd name="T5" fmla="*/ 0 h 9525"/>
                <a:gd name="T6" fmla="*/ 919 w 9525"/>
                <a:gd name="T7" fmla="*/ 1085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19" y="10858"/>
                  </a:moveTo>
                  <a:cubicBezTo>
                    <a:pt x="5396" y="10573"/>
                    <a:pt x="7872" y="8096"/>
                    <a:pt x="10635" y="5905"/>
                  </a:cubicBezTo>
                  <a:cubicBezTo>
                    <a:pt x="8158" y="3334"/>
                    <a:pt x="4158" y="1905"/>
                    <a:pt x="633" y="0"/>
                  </a:cubicBezTo>
                  <a:cubicBezTo>
                    <a:pt x="-1462" y="5143"/>
                    <a:pt x="2443" y="6191"/>
                    <a:pt x="919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0" name="Freeform: Shape 1630">
              <a:extLst>
                <a:ext uri="{FF2B5EF4-FFF2-40B4-BE49-F238E27FC236}">
                  <a16:creationId xmlns:a16="http://schemas.microsoft.com/office/drawing/2014/main" id="{5DB08447-4EED-41E1-8FC9-C3114DD6C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342" y="2851365"/>
              <a:ext cx="9525" cy="9525"/>
            </a:xfrm>
            <a:custGeom>
              <a:avLst/>
              <a:gdLst>
                <a:gd name="T0" fmla="*/ 44453175 w 9525"/>
                <a:gd name="T1" fmla="*/ 70227825 h 9525"/>
                <a:gd name="T2" fmla="*/ 71675625 w 9525"/>
                <a:gd name="T3" fmla="*/ 371475 h 9525"/>
                <a:gd name="T4" fmla="*/ 0 w 9525"/>
                <a:gd name="T5" fmla="*/ 21240750 h 9525"/>
                <a:gd name="T6" fmla="*/ 44453175 w 9525"/>
                <a:gd name="T7" fmla="*/ 7022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7373"/>
                  </a:moveTo>
                  <a:cubicBezTo>
                    <a:pt x="4477" y="3658"/>
                    <a:pt x="8382" y="4516"/>
                    <a:pt x="7525" y="39"/>
                  </a:cubicBezTo>
                  <a:cubicBezTo>
                    <a:pt x="4191" y="-152"/>
                    <a:pt x="1429" y="325"/>
                    <a:pt x="0" y="2230"/>
                  </a:cubicBezTo>
                  <a:cubicBezTo>
                    <a:pt x="3334" y="2801"/>
                    <a:pt x="476" y="7373"/>
                    <a:pt x="4667" y="73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1" name="Freeform: Shape 1631">
              <a:extLst>
                <a:ext uri="{FF2B5EF4-FFF2-40B4-BE49-F238E27FC236}">
                  <a16:creationId xmlns:a16="http://schemas.microsoft.com/office/drawing/2014/main" id="{C7668BB0-D095-4584-A6C3-743F73768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34" y="2214658"/>
              <a:ext cx="9525" cy="9525"/>
            </a:xfrm>
            <a:custGeom>
              <a:avLst/>
              <a:gdLst>
                <a:gd name="T0" fmla="*/ 10382 w 9525"/>
                <a:gd name="T1" fmla="*/ 0 h 9525"/>
                <a:gd name="T2" fmla="*/ 0 w 9525"/>
                <a:gd name="T3" fmla="*/ 9430 h 9525"/>
                <a:gd name="T4" fmla="*/ 10382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382" y="0"/>
                  </a:moveTo>
                  <a:cubicBezTo>
                    <a:pt x="7906" y="4286"/>
                    <a:pt x="3048" y="5906"/>
                    <a:pt x="0" y="9430"/>
                  </a:cubicBezTo>
                  <a:cubicBezTo>
                    <a:pt x="8192" y="12668"/>
                    <a:pt x="13049" y="3143"/>
                    <a:pt x="10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2" name="Freeform: Shape 1632">
              <a:extLst>
                <a:ext uri="{FF2B5EF4-FFF2-40B4-BE49-F238E27FC236}">
                  <a16:creationId xmlns:a16="http://schemas.microsoft.com/office/drawing/2014/main" id="{4DC1C297-8E5A-48F1-82D5-970CCB923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204" y="2591848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55340250 h 9525"/>
                <a:gd name="T4" fmla="*/ 88001475 w 9525"/>
                <a:gd name="T5" fmla="*/ 37195125 h 9525"/>
                <a:gd name="T6" fmla="*/ 254031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2381" y="2667"/>
                    <a:pt x="1619" y="4667"/>
                    <a:pt x="0" y="5810"/>
                  </a:cubicBezTo>
                  <a:cubicBezTo>
                    <a:pt x="3238" y="5334"/>
                    <a:pt x="7429" y="5906"/>
                    <a:pt x="9239" y="3905"/>
                  </a:cubicBezTo>
                  <a:cubicBezTo>
                    <a:pt x="6763" y="2858"/>
                    <a:pt x="5143" y="1143"/>
                    <a:pt x="2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3" name="Freeform: Shape 1633">
              <a:extLst>
                <a:ext uri="{FF2B5EF4-FFF2-40B4-BE49-F238E27FC236}">
                  <a16:creationId xmlns:a16="http://schemas.microsoft.com/office/drawing/2014/main" id="{202FAD7B-4835-4DF4-813B-06573ABE6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065" y="3141417"/>
              <a:ext cx="9525" cy="9525"/>
            </a:xfrm>
            <a:custGeom>
              <a:avLst/>
              <a:gdLst>
                <a:gd name="T0" fmla="*/ 6677025 w 9525"/>
                <a:gd name="T1" fmla="*/ 9929 h 9525"/>
                <a:gd name="T2" fmla="*/ 71999475 w 9525"/>
                <a:gd name="T3" fmla="*/ 23 h 9525"/>
                <a:gd name="T4" fmla="*/ 6677025 w 9525"/>
                <a:gd name="T5" fmla="*/ 99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01" y="9929"/>
                  </a:moveTo>
                  <a:cubicBezTo>
                    <a:pt x="10797" y="11549"/>
                    <a:pt x="2796" y="2214"/>
                    <a:pt x="7559" y="23"/>
                  </a:cubicBezTo>
                  <a:cubicBezTo>
                    <a:pt x="-1300" y="-453"/>
                    <a:pt x="-443" y="6500"/>
                    <a:pt x="701" y="99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4" name="Freeform: Shape 1634">
              <a:extLst>
                <a:ext uri="{FF2B5EF4-FFF2-40B4-BE49-F238E27FC236}">
                  <a16:creationId xmlns:a16="http://schemas.microsoft.com/office/drawing/2014/main" id="{341EA512-DCF5-4A01-80AC-83A41D7B5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957" y="3066658"/>
              <a:ext cx="9525" cy="9525"/>
            </a:xfrm>
            <a:custGeom>
              <a:avLst/>
              <a:gdLst>
                <a:gd name="T0" fmla="*/ 0 w 9525"/>
                <a:gd name="T1" fmla="*/ 37299900 h 9525"/>
                <a:gd name="T2" fmla="*/ 84372450 w 9525"/>
                <a:gd name="T3" fmla="*/ 48186975 h 9525"/>
                <a:gd name="T4" fmla="*/ 0 w 9525"/>
                <a:gd name="T5" fmla="*/ 3729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916"/>
                  </a:moveTo>
                  <a:cubicBezTo>
                    <a:pt x="3334" y="3440"/>
                    <a:pt x="6763" y="9250"/>
                    <a:pt x="8858" y="5059"/>
                  </a:cubicBezTo>
                  <a:cubicBezTo>
                    <a:pt x="7715" y="1535"/>
                    <a:pt x="1143" y="-3704"/>
                    <a:pt x="0" y="39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5" name="Freeform: Shape 1635">
              <a:extLst>
                <a:ext uri="{FF2B5EF4-FFF2-40B4-BE49-F238E27FC236}">
                  <a16:creationId xmlns:a16="http://schemas.microsoft.com/office/drawing/2014/main" id="{F9FC982B-963A-4E88-AAF9-2F6C49685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724" y="2724721"/>
              <a:ext cx="9525" cy="9525"/>
            </a:xfrm>
            <a:custGeom>
              <a:avLst/>
              <a:gdLst>
                <a:gd name="T0" fmla="*/ 6668 w 9525"/>
                <a:gd name="T1" fmla="*/ 10763 h 9525"/>
                <a:gd name="T2" fmla="*/ 6382 w 9525"/>
                <a:gd name="T3" fmla="*/ 0 h 9525"/>
                <a:gd name="T4" fmla="*/ 2667 w 9525"/>
                <a:gd name="T5" fmla="*/ 1048 h 9525"/>
                <a:gd name="T6" fmla="*/ 0 w 9525"/>
                <a:gd name="T7" fmla="*/ 6858 h 9525"/>
                <a:gd name="T8" fmla="*/ 6668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68" y="10763"/>
                  </a:moveTo>
                  <a:cubicBezTo>
                    <a:pt x="12383" y="8001"/>
                    <a:pt x="10192" y="3429"/>
                    <a:pt x="6382" y="0"/>
                  </a:cubicBezTo>
                  <a:cubicBezTo>
                    <a:pt x="5810" y="1143"/>
                    <a:pt x="4667" y="1524"/>
                    <a:pt x="2667" y="1048"/>
                  </a:cubicBezTo>
                  <a:cubicBezTo>
                    <a:pt x="2477" y="3715"/>
                    <a:pt x="1619" y="5715"/>
                    <a:pt x="0" y="6858"/>
                  </a:cubicBezTo>
                  <a:cubicBezTo>
                    <a:pt x="5048" y="6382"/>
                    <a:pt x="3143" y="10287"/>
                    <a:pt x="6668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6" name="Freeform: Shape 1636">
              <a:extLst>
                <a:ext uri="{FF2B5EF4-FFF2-40B4-BE49-F238E27FC236}">
                  <a16:creationId xmlns:a16="http://schemas.microsoft.com/office/drawing/2014/main" id="{964F8398-F38C-4FE1-B537-EE3086369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310" y="3452861"/>
              <a:ext cx="9525" cy="9525"/>
            </a:xfrm>
            <a:custGeom>
              <a:avLst/>
              <a:gdLst>
                <a:gd name="T0" fmla="*/ 5736 w 9525"/>
                <a:gd name="T1" fmla="*/ 62141100 h 9525"/>
                <a:gd name="T2" fmla="*/ 4212 w 9525"/>
                <a:gd name="T3" fmla="*/ 45805725 h 9525"/>
                <a:gd name="T4" fmla="*/ 9927 w 9525"/>
                <a:gd name="T5" fmla="*/ 23126700 h 9525"/>
                <a:gd name="T6" fmla="*/ 2878 w 9525"/>
                <a:gd name="T7" fmla="*/ 14963775 h 9525"/>
                <a:gd name="T8" fmla="*/ 211 w 9525"/>
                <a:gd name="T9" fmla="*/ 70304025 h 9525"/>
                <a:gd name="T10" fmla="*/ 3736 w 9525"/>
                <a:gd name="T11" fmla="*/ 74837925 h 9525"/>
                <a:gd name="T12" fmla="*/ 5736 w 9525"/>
                <a:gd name="T13" fmla="*/ 621411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736" y="6524"/>
                  </a:moveTo>
                  <a:cubicBezTo>
                    <a:pt x="4688" y="6333"/>
                    <a:pt x="3640" y="6048"/>
                    <a:pt x="4212" y="4809"/>
                  </a:cubicBezTo>
                  <a:cubicBezTo>
                    <a:pt x="7260" y="5286"/>
                    <a:pt x="8879" y="4238"/>
                    <a:pt x="9927" y="2428"/>
                  </a:cubicBezTo>
                  <a:cubicBezTo>
                    <a:pt x="6403" y="3476"/>
                    <a:pt x="4688" y="-2811"/>
                    <a:pt x="2878" y="1571"/>
                  </a:cubicBezTo>
                  <a:cubicBezTo>
                    <a:pt x="7927" y="3571"/>
                    <a:pt x="-1503" y="3285"/>
                    <a:pt x="211" y="7381"/>
                  </a:cubicBezTo>
                  <a:cubicBezTo>
                    <a:pt x="1354" y="7476"/>
                    <a:pt x="2593" y="7667"/>
                    <a:pt x="3736" y="7857"/>
                  </a:cubicBezTo>
                  <a:cubicBezTo>
                    <a:pt x="4783" y="7953"/>
                    <a:pt x="5831" y="7857"/>
                    <a:pt x="5736" y="65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7" name="Freeform: Shape 1637">
              <a:extLst>
                <a:ext uri="{FF2B5EF4-FFF2-40B4-BE49-F238E27FC236}">
                  <a16:creationId xmlns:a16="http://schemas.microsoft.com/office/drawing/2014/main" id="{C76EE30F-B817-47FC-BE73-983C7B18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00" y="3273341"/>
              <a:ext cx="9525" cy="9525"/>
            </a:xfrm>
            <a:custGeom>
              <a:avLst/>
              <a:gdLst>
                <a:gd name="T0" fmla="*/ 82562700 w 9525"/>
                <a:gd name="T1" fmla="*/ 46472475 h 9525"/>
                <a:gd name="T2" fmla="*/ 88906350 w 9525"/>
                <a:gd name="T3" fmla="*/ 2924175 h 9525"/>
                <a:gd name="T4" fmla="*/ 0 w 9525"/>
                <a:gd name="T5" fmla="*/ 21069300 h 9525"/>
                <a:gd name="T6" fmla="*/ 82562700 w 9525"/>
                <a:gd name="T7" fmla="*/ 46472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68" y="4879"/>
                  </a:moveTo>
                  <a:cubicBezTo>
                    <a:pt x="8858" y="3355"/>
                    <a:pt x="9144" y="1831"/>
                    <a:pt x="9334" y="307"/>
                  </a:cubicBezTo>
                  <a:cubicBezTo>
                    <a:pt x="4953" y="-455"/>
                    <a:pt x="1810" y="211"/>
                    <a:pt x="0" y="2212"/>
                  </a:cubicBezTo>
                  <a:cubicBezTo>
                    <a:pt x="5239" y="1735"/>
                    <a:pt x="4286" y="4974"/>
                    <a:pt x="8668" y="48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8" name="Freeform: Shape 1638">
              <a:extLst>
                <a:ext uri="{FF2B5EF4-FFF2-40B4-BE49-F238E27FC236}">
                  <a16:creationId xmlns:a16="http://schemas.microsoft.com/office/drawing/2014/main" id="{08D8964F-FBF4-4200-95DA-CC19B2119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989" y="2086987"/>
              <a:ext cx="9525" cy="9525"/>
            </a:xfrm>
            <a:custGeom>
              <a:avLst/>
              <a:gdLst>
                <a:gd name="T0" fmla="*/ 14795 w 9525"/>
                <a:gd name="T1" fmla="*/ 27555825 h 9525"/>
                <a:gd name="T2" fmla="*/ 603 w 9525"/>
                <a:gd name="T3" fmla="*/ 10315575 h 9525"/>
                <a:gd name="T4" fmla="*/ 3270 w 9525"/>
                <a:gd name="T5" fmla="*/ 72009000 h 9525"/>
                <a:gd name="T6" fmla="*/ 14795 w 9525"/>
                <a:gd name="T7" fmla="*/ 27555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795" y="2893"/>
                  </a:moveTo>
                  <a:cubicBezTo>
                    <a:pt x="9176" y="8227"/>
                    <a:pt x="5651" y="-3489"/>
                    <a:pt x="603" y="1083"/>
                  </a:cubicBezTo>
                  <a:cubicBezTo>
                    <a:pt x="-2254" y="5751"/>
                    <a:pt x="6127" y="2988"/>
                    <a:pt x="3270" y="7560"/>
                  </a:cubicBezTo>
                  <a:cubicBezTo>
                    <a:pt x="8128" y="8227"/>
                    <a:pt x="19558" y="7275"/>
                    <a:pt x="14795" y="28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29" name="Freeform: Shape 1639">
              <a:extLst>
                <a:ext uri="{FF2B5EF4-FFF2-40B4-BE49-F238E27FC236}">
                  <a16:creationId xmlns:a16="http://schemas.microsoft.com/office/drawing/2014/main" id="{73119922-808A-4F2B-A7C3-638373F70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879" y="1908331"/>
              <a:ext cx="9525" cy="9525"/>
            </a:xfrm>
            <a:custGeom>
              <a:avLst/>
              <a:gdLst>
                <a:gd name="T0" fmla="*/ 1288 w 9525"/>
                <a:gd name="T1" fmla="*/ 34499550 h 9525"/>
                <a:gd name="T2" fmla="*/ 6145 w 9525"/>
                <a:gd name="T3" fmla="*/ 69884925 h 9525"/>
                <a:gd name="T4" fmla="*/ 10813 w 9525"/>
                <a:gd name="T5" fmla="*/ 1838325 h 9525"/>
                <a:gd name="T6" fmla="*/ 1288 w 9525"/>
                <a:gd name="T7" fmla="*/ 34499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8" y="3622"/>
                  </a:moveTo>
                  <a:cubicBezTo>
                    <a:pt x="3669" y="-855"/>
                    <a:pt x="3764" y="7242"/>
                    <a:pt x="6145" y="7337"/>
                  </a:cubicBezTo>
                  <a:cubicBezTo>
                    <a:pt x="7288" y="4479"/>
                    <a:pt x="11575" y="5241"/>
                    <a:pt x="10813" y="193"/>
                  </a:cubicBezTo>
                  <a:cubicBezTo>
                    <a:pt x="7003" y="-378"/>
                    <a:pt x="-3665" y="193"/>
                    <a:pt x="1288" y="3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0" name="Freeform: Shape 1640">
              <a:extLst>
                <a:ext uri="{FF2B5EF4-FFF2-40B4-BE49-F238E27FC236}">
                  <a16:creationId xmlns:a16="http://schemas.microsoft.com/office/drawing/2014/main" id="{AC80A63A-4522-4B87-8F85-28C62DF78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162" y="2194846"/>
              <a:ext cx="9525" cy="9525"/>
            </a:xfrm>
            <a:custGeom>
              <a:avLst/>
              <a:gdLst>
                <a:gd name="T0" fmla="*/ 48987075 w 9525"/>
                <a:gd name="T1" fmla="*/ 11240 h 9525"/>
                <a:gd name="T2" fmla="*/ 12696825 w 9525"/>
                <a:gd name="T3" fmla="*/ 0 h 9525"/>
                <a:gd name="T4" fmla="*/ 0 w 9525"/>
                <a:gd name="T5" fmla="*/ 9049 h 9525"/>
                <a:gd name="T6" fmla="*/ 48987075 w 9525"/>
                <a:gd name="T7" fmla="*/ 1124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3" y="11240"/>
                  </a:moveTo>
                  <a:cubicBezTo>
                    <a:pt x="7334" y="5620"/>
                    <a:pt x="9334" y="1619"/>
                    <a:pt x="1333" y="0"/>
                  </a:cubicBezTo>
                  <a:cubicBezTo>
                    <a:pt x="2667" y="5048"/>
                    <a:pt x="1048" y="3429"/>
                    <a:pt x="0" y="9049"/>
                  </a:cubicBezTo>
                  <a:cubicBezTo>
                    <a:pt x="2572" y="9239"/>
                    <a:pt x="3905" y="10192"/>
                    <a:pt x="5143" y="11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1" name="Freeform: Shape 1641">
              <a:extLst>
                <a:ext uri="{FF2B5EF4-FFF2-40B4-BE49-F238E27FC236}">
                  <a16:creationId xmlns:a16="http://schemas.microsoft.com/office/drawing/2014/main" id="{C16C2518-ADAB-4F16-9E46-77D1DB605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243" y="2964424"/>
              <a:ext cx="9525" cy="9525"/>
            </a:xfrm>
            <a:custGeom>
              <a:avLst/>
              <a:gdLst>
                <a:gd name="T0" fmla="*/ 12383 w 9525"/>
                <a:gd name="T1" fmla="*/ 19450050 h 9525"/>
                <a:gd name="T2" fmla="*/ 0 w 9525"/>
                <a:gd name="T3" fmla="*/ 4933950 h 9525"/>
                <a:gd name="T4" fmla="*/ 12383 w 9525"/>
                <a:gd name="T5" fmla="*/ 19450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3" y="2042"/>
                  </a:moveTo>
                  <a:cubicBezTo>
                    <a:pt x="8668" y="232"/>
                    <a:pt x="3048" y="-625"/>
                    <a:pt x="0" y="518"/>
                  </a:cubicBezTo>
                  <a:cubicBezTo>
                    <a:pt x="2477" y="4137"/>
                    <a:pt x="7715" y="4423"/>
                    <a:pt x="12383" y="20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2" name="Freeform: Shape 1642">
              <a:extLst>
                <a:ext uri="{FF2B5EF4-FFF2-40B4-BE49-F238E27FC236}">
                  <a16:creationId xmlns:a16="http://schemas.microsoft.com/office/drawing/2014/main" id="{A95A8D89-BD3C-461E-8153-40E3DA2D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21" y="2601286"/>
              <a:ext cx="9525" cy="9525"/>
            </a:xfrm>
            <a:custGeom>
              <a:avLst/>
              <a:gdLst>
                <a:gd name="T0" fmla="*/ 40824150 w 9525"/>
                <a:gd name="T1" fmla="*/ 2182 h 9525"/>
                <a:gd name="T2" fmla="*/ 0 w 9525"/>
                <a:gd name="T3" fmla="*/ 3611 h 9525"/>
                <a:gd name="T4" fmla="*/ 30841950 w 9525"/>
                <a:gd name="T5" fmla="*/ 10183 h 9525"/>
                <a:gd name="T6" fmla="*/ 49901475 w 9525"/>
                <a:gd name="T7" fmla="*/ 6373 h 9525"/>
                <a:gd name="T8" fmla="*/ 87096600 w 9525"/>
                <a:gd name="T9" fmla="*/ 6849 h 9525"/>
                <a:gd name="T10" fmla="*/ 78933675 w 9525"/>
                <a:gd name="T11" fmla="*/ 563 h 9525"/>
                <a:gd name="T12" fmla="*/ 40824150 w 9525"/>
                <a:gd name="T13" fmla="*/ 218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286" y="2182"/>
                  </a:moveTo>
                  <a:cubicBezTo>
                    <a:pt x="2762" y="2468"/>
                    <a:pt x="381" y="2087"/>
                    <a:pt x="0" y="3611"/>
                  </a:cubicBezTo>
                  <a:cubicBezTo>
                    <a:pt x="7239" y="4658"/>
                    <a:pt x="-1714" y="8373"/>
                    <a:pt x="3238" y="10183"/>
                  </a:cubicBezTo>
                  <a:cubicBezTo>
                    <a:pt x="3715" y="9611"/>
                    <a:pt x="4477" y="8087"/>
                    <a:pt x="5239" y="6373"/>
                  </a:cubicBezTo>
                  <a:cubicBezTo>
                    <a:pt x="6572" y="6563"/>
                    <a:pt x="7811" y="6659"/>
                    <a:pt x="9144" y="6849"/>
                  </a:cubicBezTo>
                  <a:cubicBezTo>
                    <a:pt x="9620" y="4182"/>
                    <a:pt x="9430" y="2087"/>
                    <a:pt x="8287" y="563"/>
                  </a:cubicBezTo>
                  <a:cubicBezTo>
                    <a:pt x="5334" y="-771"/>
                    <a:pt x="4572" y="467"/>
                    <a:pt x="4286" y="2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3" name="Freeform: Shape 1643">
              <a:extLst>
                <a:ext uri="{FF2B5EF4-FFF2-40B4-BE49-F238E27FC236}">
                  <a16:creationId xmlns:a16="http://schemas.microsoft.com/office/drawing/2014/main" id="{C7B191C1-6643-4253-837A-7FBAFA8F5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24" y="2704148"/>
              <a:ext cx="9525" cy="9525"/>
            </a:xfrm>
            <a:custGeom>
              <a:avLst/>
              <a:gdLst>
                <a:gd name="T0" fmla="*/ 81648300 w 9525"/>
                <a:gd name="T1" fmla="*/ 63503175 h 9525"/>
                <a:gd name="T2" fmla="*/ 88001475 w 9525"/>
                <a:gd name="T3" fmla="*/ 20869275 h 9525"/>
                <a:gd name="T4" fmla="*/ 39919275 w 9525"/>
                <a:gd name="T5" fmla="*/ 0 h 9525"/>
                <a:gd name="T6" fmla="*/ 0 w 9525"/>
                <a:gd name="T7" fmla="*/ 39014400 h 9525"/>
                <a:gd name="T8" fmla="*/ 81648300 w 9525"/>
                <a:gd name="T9" fmla="*/ 635031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572" y="6667"/>
                  </a:moveTo>
                  <a:cubicBezTo>
                    <a:pt x="8763" y="5144"/>
                    <a:pt x="8954" y="3619"/>
                    <a:pt x="9239" y="2191"/>
                  </a:cubicBezTo>
                  <a:cubicBezTo>
                    <a:pt x="6858" y="2000"/>
                    <a:pt x="5429" y="952"/>
                    <a:pt x="4191" y="0"/>
                  </a:cubicBezTo>
                  <a:cubicBezTo>
                    <a:pt x="3429" y="2096"/>
                    <a:pt x="857" y="2191"/>
                    <a:pt x="0" y="4096"/>
                  </a:cubicBezTo>
                  <a:cubicBezTo>
                    <a:pt x="2667" y="7334"/>
                    <a:pt x="5334" y="2953"/>
                    <a:pt x="8572" y="6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4" name="Freeform: Shape 1644">
              <a:extLst>
                <a:ext uri="{FF2B5EF4-FFF2-40B4-BE49-F238E27FC236}">
                  <a16:creationId xmlns:a16="http://schemas.microsoft.com/office/drawing/2014/main" id="{1CAEC7B3-F5E3-46FA-992E-87325E8DD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902" y="3375676"/>
              <a:ext cx="9525" cy="9525"/>
            </a:xfrm>
            <a:custGeom>
              <a:avLst/>
              <a:gdLst>
                <a:gd name="T0" fmla="*/ 11240 w 9525"/>
                <a:gd name="T1" fmla="*/ 16182975 h 9525"/>
                <a:gd name="T2" fmla="*/ 0 w 9525"/>
                <a:gd name="T3" fmla="*/ 47024925 h 9525"/>
                <a:gd name="T4" fmla="*/ 11240 w 9525"/>
                <a:gd name="T5" fmla="*/ 16182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0" y="1699"/>
                  </a:moveTo>
                  <a:cubicBezTo>
                    <a:pt x="7239" y="-2587"/>
                    <a:pt x="2476" y="2270"/>
                    <a:pt x="0" y="4937"/>
                  </a:cubicBezTo>
                  <a:cubicBezTo>
                    <a:pt x="4477" y="4652"/>
                    <a:pt x="10668" y="6271"/>
                    <a:pt x="11240" y="16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5" name="Freeform: Shape 1645">
              <a:extLst>
                <a:ext uri="{FF2B5EF4-FFF2-40B4-BE49-F238E27FC236}">
                  <a16:creationId xmlns:a16="http://schemas.microsoft.com/office/drawing/2014/main" id="{026EB932-6B07-4971-B7EE-EE03DF00B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26" y="2848816"/>
              <a:ext cx="9525" cy="9525"/>
            </a:xfrm>
            <a:custGeom>
              <a:avLst/>
              <a:gdLst>
                <a:gd name="T0" fmla="*/ 0 w 9525"/>
                <a:gd name="T1" fmla="*/ 24650700 h 9525"/>
                <a:gd name="T2" fmla="*/ 10858 w 9525"/>
                <a:gd name="T3" fmla="*/ 22840950 h 9525"/>
                <a:gd name="T4" fmla="*/ 0 w 9525"/>
                <a:gd name="T5" fmla="*/ 24650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588"/>
                  </a:moveTo>
                  <a:cubicBezTo>
                    <a:pt x="3238" y="2112"/>
                    <a:pt x="10096" y="5731"/>
                    <a:pt x="10858" y="2398"/>
                  </a:cubicBezTo>
                  <a:cubicBezTo>
                    <a:pt x="8858" y="16"/>
                    <a:pt x="571" y="-1603"/>
                    <a:pt x="0" y="2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6" name="Freeform: Shape 1646">
              <a:extLst>
                <a:ext uri="{FF2B5EF4-FFF2-40B4-BE49-F238E27FC236}">
                  <a16:creationId xmlns:a16="http://schemas.microsoft.com/office/drawing/2014/main" id="{0B7E2FFB-B3C4-485B-8CC4-1201BDEBF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033" y="2981770"/>
              <a:ext cx="9525" cy="9525"/>
            </a:xfrm>
            <a:custGeom>
              <a:avLst/>
              <a:gdLst>
                <a:gd name="T0" fmla="*/ 1543050 w 9525"/>
                <a:gd name="T1" fmla="*/ 41119425 h 9525"/>
                <a:gd name="T2" fmla="*/ 75037950 w 9525"/>
                <a:gd name="T3" fmla="*/ 6648450 h 9525"/>
                <a:gd name="T4" fmla="*/ 1543050 w 9525"/>
                <a:gd name="T5" fmla="*/ 41119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" y="4317"/>
                  </a:moveTo>
                  <a:cubicBezTo>
                    <a:pt x="3687" y="4127"/>
                    <a:pt x="7878" y="4698"/>
                    <a:pt x="7878" y="698"/>
                  </a:cubicBezTo>
                  <a:cubicBezTo>
                    <a:pt x="3306" y="-350"/>
                    <a:pt x="-885" y="-922"/>
                    <a:pt x="162" y="4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7" name="Freeform: Shape 1647">
              <a:extLst>
                <a:ext uri="{FF2B5EF4-FFF2-40B4-BE49-F238E27FC236}">
                  <a16:creationId xmlns:a16="http://schemas.microsoft.com/office/drawing/2014/main" id="{B7C14C92-6073-4BAD-9149-9F6419EB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336" y="2673447"/>
              <a:ext cx="38100" cy="19050"/>
            </a:xfrm>
            <a:custGeom>
              <a:avLst/>
              <a:gdLst>
                <a:gd name="T0" fmla="*/ 2673 w 38100"/>
                <a:gd name="T1" fmla="*/ 19461 h 19050"/>
                <a:gd name="T2" fmla="*/ 9531 w 38100"/>
                <a:gd name="T3" fmla="*/ 9555 h 19050"/>
                <a:gd name="T4" fmla="*/ 7722 w 38100"/>
                <a:gd name="T5" fmla="*/ 4888 h 19050"/>
                <a:gd name="T6" fmla="*/ 17723 w 38100"/>
                <a:gd name="T7" fmla="*/ 15080 h 19050"/>
                <a:gd name="T8" fmla="*/ 15056 w 38100"/>
                <a:gd name="T9" fmla="*/ 25938 h 19050"/>
                <a:gd name="T10" fmla="*/ 17628 w 38100"/>
                <a:gd name="T11" fmla="*/ 16699 h 19050"/>
                <a:gd name="T12" fmla="*/ 34677 w 38100"/>
                <a:gd name="T13" fmla="*/ 10032 h 19050"/>
                <a:gd name="T14" fmla="*/ 37154 w 38100"/>
                <a:gd name="T15" fmla="*/ 792 h 19050"/>
                <a:gd name="T16" fmla="*/ 28010 w 38100"/>
                <a:gd name="T17" fmla="*/ 126 h 19050"/>
                <a:gd name="T18" fmla="*/ 18199 w 38100"/>
                <a:gd name="T19" fmla="*/ 8889 h 19050"/>
                <a:gd name="T20" fmla="*/ 7626 w 38100"/>
                <a:gd name="T21" fmla="*/ 1745 h 19050"/>
                <a:gd name="T22" fmla="*/ 7531 w 38100"/>
                <a:gd name="T23" fmla="*/ 3269 h 19050"/>
                <a:gd name="T24" fmla="*/ 1245 w 38100"/>
                <a:gd name="T25" fmla="*/ 3936 h 19050"/>
                <a:gd name="T26" fmla="*/ 2673 w 38100"/>
                <a:gd name="T27" fmla="*/ 1946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100" h="19050">
                  <a:moveTo>
                    <a:pt x="2673" y="19461"/>
                  </a:moveTo>
                  <a:cubicBezTo>
                    <a:pt x="4483" y="15556"/>
                    <a:pt x="7055" y="12699"/>
                    <a:pt x="9531" y="9555"/>
                  </a:cubicBezTo>
                  <a:cubicBezTo>
                    <a:pt x="1245" y="8793"/>
                    <a:pt x="5626" y="7365"/>
                    <a:pt x="7722" y="4888"/>
                  </a:cubicBezTo>
                  <a:cubicBezTo>
                    <a:pt x="9150" y="9746"/>
                    <a:pt x="16961" y="9841"/>
                    <a:pt x="17723" y="15080"/>
                  </a:cubicBezTo>
                  <a:cubicBezTo>
                    <a:pt x="11341" y="14889"/>
                    <a:pt x="15818" y="23748"/>
                    <a:pt x="15056" y="25938"/>
                  </a:cubicBezTo>
                  <a:cubicBezTo>
                    <a:pt x="21152" y="26034"/>
                    <a:pt x="22295" y="18033"/>
                    <a:pt x="17628" y="16699"/>
                  </a:cubicBezTo>
                  <a:cubicBezTo>
                    <a:pt x="28772" y="19938"/>
                    <a:pt x="21628" y="4888"/>
                    <a:pt x="34677" y="10032"/>
                  </a:cubicBezTo>
                  <a:cubicBezTo>
                    <a:pt x="31344" y="3745"/>
                    <a:pt x="42869" y="3840"/>
                    <a:pt x="37154" y="792"/>
                  </a:cubicBezTo>
                  <a:cubicBezTo>
                    <a:pt x="33725" y="7365"/>
                    <a:pt x="35058" y="-1113"/>
                    <a:pt x="28010" y="126"/>
                  </a:cubicBezTo>
                  <a:cubicBezTo>
                    <a:pt x="27057" y="4126"/>
                    <a:pt x="24962" y="6888"/>
                    <a:pt x="18199" y="8889"/>
                  </a:cubicBezTo>
                  <a:cubicBezTo>
                    <a:pt x="13246" y="7555"/>
                    <a:pt x="14103" y="2031"/>
                    <a:pt x="7626" y="1745"/>
                  </a:cubicBezTo>
                  <a:cubicBezTo>
                    <a:pt x="7531" y="2316"/>
                    <a:pt x="7531" y="2793"/>
                    <a:pt x="7531" y="3269"/>
                  </a:cubicBezTo>
                  <a:cubicBezTo>
                    <a:pt x="5150" y="3174"/>
                    <a:pt x="4007" y="4507"/>
                    <a:pt x="1245" y="3936"/>
                  </a:cubicBezTo>
                  <a:cubicBezTo>
                    <a:pt x="768" y="9746"/>
                    <a:pt x="-1994" y="16985"/>
                    <a:pt x="2673" y="194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8" name="Freeform: Shape 1648">
              <a:extLst>
                <a:ext uri="{FF2B5EF4-FFF2-40B4-BE49-F238E27FC236}">
                  <a16:creationId xmlns:a16="http://schemas.microsoft.com/office/drawing/2014/main" id="{50C42E2F-63D4-4391-A3DB-50DA6997D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898" y="2827880"/>
              <a:ext cx="9525" cy="9525"/>
            </a:xfrm>
            <a:custGeom>
              <a:avLst/>
              <a:gdLst>
                <a:gd name="T0" fmla="*/ 50939700 w 9525"/>
                <a:gd name="T1" fmla="*/ 71647050 h 9525"/>
                <a:gd name="T2" fmla="*/ 76342875 w 9525"/>
                <a:gd name="T3" fmla="*/ 16306800 h 9525"/>
                <a:gd name="T4" fmla="*/ 50939700 w 9525"/>
                <a:gd name="T5" fmla="*/ 71647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348" y="7522"/>
                  </a:moveTo>
                  <a:cubicBezTo>
                    <a:pt x="5348" y="4665"/>
                    <a:pt x="7825" y="4474"/>
                    <a:pt x="8015" y="1712"/>
                  </a:cubicBezTo>
                  <a:cubicBezTo>
                    <a:pt x="-2177" y="-3527"/>
                    <a:pt x="-2177" y="4665"/>
                    <a:pt x="5348" y="75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39" name="Freeform: Shape 1649">
              <a:extLst>
                <a:ext uri="{FF2B5EF4-FFF2-40B4-BE49-F238E27FC236}">
                  <a16:creationId xmlns:a16="http://schemas.microsoft.com/office/drawing/2014/main" id="{818429DA-7A8E-4635-816D-CFD62DF17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040" y="3599680"/>
              <a:ext cx="9525" cy="9525"/>
            </a:xfrm>
            <a:custGeom>
              <a:avLst/>
              <a:gdLst>
                <a:gd name="T0" fmla="*/ 14859 w 9525"/>
                <a:gd name="T1" fmla="*/ 6429375 h 9525"/>
                <a:gd name="T2" fmla="*/ 0 w 9525"/>
                <a:gd name="T3" fmla="*/ 32737425 h 9525"/>
                <a:gd name="T4" fmla="*/ 14859 w 9525"/>
                <a:gd name="T5" fmla="*/ 6429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859" y="675"/>
                  </a:moveTo>
                  <a:cubicBezTo>
                    <a:pt x="8668" y="199"/>
                    <a:pt x="1333" y="-1516"/>
                    <a:pt x="0" y="3437"/>
                  </a:cubicBezTo>
                  <a:cubicBezTo>
                    <a:pt x="5620" y="3246"/>
                    <a:pt x="13430" y="5533"/>
                    <a:pt x="14859" y="6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0" name="Freeform: Shape 1650">
              <a:extLst>
                <a:ext uri="{FF2B5EF4-FFF2-40B4-BE49-F238E27FC236}">
                  <a16:creationId xmlns:a16="http://schemas.microsoft.com/office/drawing/2014/main" id="{808AB0A0-C11C-492C-BF0B-7352EED5A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814" y="1985582"/>
              <a:ext cx="9525" cy="9525"/>
            </a:xfrm>
            <a:custGeom>
              <a:avLst/>
              <a:gdLst>
                <a:gd name="T0" fmla="*/ 49158525 w 9525"/>
                <a:gd name="T1" fmla="*/ 0 h 9525"/>
                <a:gd name="T2" fmla="*/ 13773150 w 9525"/>
                <a:gd name="T3" fmla="*/ 13430 h 9525"/>
                <a:gd name="T4" fmla="*/ 49158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61" y="0"/>
                  </a:moveTo>
                  <a:cubicBezTo>
                    <a:pt x="4875" y="4477"/>
                    <a:pt x="-3221" y="9144"/>
                    <a:pt x="1446" y="13430"/>
                  </a:cubicBezTo>
                  <a:cubicBezTo>
                    <a:pt x="303" y="6382"/>
                    <a:pt x="12591" y="3334"/>
                    <a:pt x="5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1" name="Freeform: Shape 1651">
              <a:extLst>
                <a:ext uri="{FF2B5EF4-FFF2-40B4-BE49-F238E27FC236}">
                  <a16:creationId xmlns:a16="http://schemas.microsoft.com/office/drawing/2014/main" id="{0DEF6ADF-3C64-45B4-B3D4-42F4C359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847" y="2340102"/>
              <a:ext cx="9525" cy="9525"/>
            </a:xfrm>
            <a:custGeom>
              <a:avLst/>
              <a:gdLst>
                <a:gd name="T0" fmla="*/ 71008875 w 9525"/>
                <a:gd name="T1" fmla="*/ 667 h 9525"/>
                <a:gd name="T2" fmla="*/ 20202525 w 9525"/>
                <a:gd name="T3" fmla="*/ 0 h 9525"/>
                <a:gd name="T4" fmla="*/ 54673500 w 9525"/>
                <a:gd name="T5" fmla="*/ 12764 h 9525"/>
                <a:gd name="T6" fmla="*/ 71008875 w 9525"/>
                <a:gd name="T7" fmla="*/ 66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55" y="667"/>
                  </a:moveTo>
                  <a:cubicBezTo>
                    <a:pt x="5740" y="476"/>
                    <a:pt x="3930" y="191"/>
                    <a:pt x="2121" y="0"/>
                  </a:cubicBezTo>
                  <a:cubicBezTo>
                    <a:pt x="692" y="6668"/>
                    <a:pt x="-3309" y="10858"/>
                    <a:pt x="5740" y="12764"/>
                  </a:cubicBezTo>
                  <a:cubicBezTo>
                    <a:pt x="8693" y="10858"/>
                    <a:pt x="9741" y="3143"/>
                    <a:pt x="7455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2" name="Freeform: Shape 1652">
              <a:extLst>
                <a:ext uri="{FF2B5EF4-FFF2-40B4-BE49-F238E27FC236}">
                  <a16:creationId xmlns:a16="http://schemas.microsoft.com/office/drawing/2014/main" id="{CE7426FB-94DB-4565-80C2-71684344F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247" y="2536984"/>
              <a:ext cx="9525" cy="9525"/>
            </a:xfrm>
            <a:custGeom>
              <a:avLst/>
              <a:gdLst>
                <a:gd name="T0" fmla="*/ 30880050 w 9525"/>
                <a:gd name="T1" fmla="*/ 0 h 9525"/>
                <a:gd name="T2" fmla="*/ 37233225 w 9525"/>
                <a:gd name="T3" fmla="*/ 74390250 h 9525"/>
                <a:gd name="T4" fmla="*/ 30880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42" y="0"/>
                  </a:moveTo>
                  <a:cubicBezTo>
                    <a:pt x="-1140" y="2667"/>
                    <a:pt x="-1235" y="5239"/>
                    <a:pt x="3909" y="7810"/>
                  </a:cubicBezTo>
                  <a:cubicBezTo>
                    <a:pt x="7052" y="5906"/>
                    <a:pt x="6099" y="1810"/>
                    <a:pt x="32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3" name="Freeform: Shape 1653">
              <a:extLst>
                <a:ext uri="{FF2B5EF4-FFF2-40B4-BE49-F238E27FC236}">
                  <a16:creationId xmlns:a16="http://schemas.microsoft.com/office/drawing/2014/main" id="{1D0212D9-1326-420E-A61F-A22CE03A1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500" y="3299841"/>
              <a:ext cx="9525" cy="9525"/>
            </a:xfrm>
            <a:custGeom>
              <a:avLst/>
              <a:gdLst>
                <a:gd name="T0" fmla="*/ 30146625 w 9525"/>
                <a:gd name="T1" fmla="*/ 61693425 h 9525"/>
                <a:gd name="T2" fmla="*/ 71875650 w 9525"/>
                <a:gd name="T3" fmla="*/ 8162925 h 9525"/>
                <a:gd name="T4" fmla="*/ 3838575 w 9525"/>
                <a:gd name="T5" fmla="*/ 0 h 9525"/>
                <a:gd name="T6" fmla="*/ 30146625 w 9525"/>
                <a:gd name="T7" fmla="*/ 6169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5" y="6477"/>
                  </a:moveTo>
                  <a:cubicBezTo>
                    <a:pt x="4403" y="4381"/>
                    <a:pt x="6308" y="3048"/>
                    <a:pt x="7546" y="857"/>
                  </a:cubicBezTo>
                  <a:cubicBezTo>
                    <a:pt x="5165" y="571"/>
                    <a:pt x="2784" y="286"/>
                    <a:pt x="403" y="0"/>
                  </a:cubicBezTo>
                  <a:cubicBezTo>
                    <a:pt x="-550" y="3334"/>
                    <a:pt x="117" y="5715"/>
                    <a:pt x="3165" y="6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4" name="Freeform: Shape 1654">
              <a:extLst>
                <a:ext uri="{FF2B5EF4-FFF2-40B4-BE49-F238E27FC236}">
                  <a16:creationId xmlns:a16="http://schemas.microsoft.com/office/drawing/2014/main" id="{FF348337-2AA4-43A5-B5B5-230C183BF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26" y="1905921"/>
              <a:ext cx="9525" cy="9525"/>
            </a:xfrm>
            <a:custGeom>
              <a:avLst/>
              <a:gdLst>
                <a:gd name="T0" fmla="*/ 15907 w 9525"/>
                <a:gd name="T1" fmla="*/ 39319200 h 9525"/>
                <a:gd name="T2" fmla="*/ 0 w 9525"/>
                <a:gd name="T3" fmla="*/ 20259675 h 9525"/>
                <a:gd name="T4" fmla="*/ 15907 w 9525"/>
                <a:gd name="T5" fmla="*/ 39319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907" y="4128"/>
                  </a:moveTo>
                  <a:cubicBezTo>
                    <a:pt x="12573" y="1365"/>
                    <a:pt x="4477" y="-2445"/>
                    <a:pt x="0" y="2127"/>
                  </a:cubicBezTo>
                  <a:cubicBezTo>
                    <a:pt x="4000" y="3461"/>
                    <a:pt x="11621" y="5366"/>
                    <a:pt x="15907" y="4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5" name="Freeform: Shape 1655">
              <a:extLst>
                <a:ext uri="{FF2B5EF4-FFF2-40B4-BE49-F238E27FC236}">
                  <a16:creationId xmlns:a16="http://schemas.microsoft.com/office/drawing/2014/main" id="{B11C6D7F-2B14-48AB-AD69-EE516AA4F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453" y="2063673"/>
              <a:ext cx="9525" cy="9525"/>
            </a:xfrm>
            <a:custGeom>
              <a:avLst/>
              <a:gdLst>
                <a:gd name="T0" fmla="*/ 46234350 w 9525"/>
                <a:gd name="T1" fmla="*/ 11062 h 9525"/>
                <a:gd name="T2" fmla="*/ 27174825 w 9525"/>
                <a:gd name="T3" fmla="*/ 13 h 9525"/>
                <a:gd name="T4" fmla="*/ 46234350 w 9525"/>
                <a:gd name="T5" fmla="*/ 1106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54" y="11062"/>
                  </a:moveTo>
                  <a:cubicBezTo>
                    <a:pt x="4092" y="7443"/>
                    <a:pt x="9711" y="-368"/>
                    <a:pt x="2853" y="13"/>
                  </a:cubicBezTo>
                  <a:cubicBezTo>
                    <a:pt x="-1814" y="1823"/>
                    <a:pt x="-480" y="11253"/>
                    <a:pt x="4854" y="110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6" name="Freeform: Shape 1656">
              <a:extLst>
                <a:ext uri="{FF2B5EF4-FFF2-40B4-BE49-F238E27FC236}">
                  <a16:creationId xmlns:a16="http://schemas.microsoft.com/office/drawing/2014/main" id="{49C994E2-6D0C-4034-8A7E-C0D56430F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063" y="2012785"/>
              <a:ext cx="9525" cy="9525"/>
            </a:xfrm>
            <a:custGeom>
              <a:avLst/>
              <a:gdLst>
                <a:gd name="T0" fmla="*/ 11577 w 9525"/>
                <a:gd name="T1" fmla="*/ 7620000 h 9525"/>
                <a:gd name="T2" fmla="*/ 52 w 9525"/>
                <a:gd name="T3" fmla="*/ 52987575 h 9525"/>
                <a:gd name="T4" fmla="*/ 11577 w 9525"/>
                <a:gd name="T5" fmla="*/ 7620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577" y="800"/>
                  </a:moveTo>
                  <a:cubicBezTo>
                    <a:pt x="5290" y="-438"/>
                    <a:pt x="-615" y="-1105"/>
                    <a:pt x="52" y="5563"/>
                  </a:cubicBezTo>
                  <a:cubicBezTo>
                    <a:pt x="3290" y="3372"/>
                    <a:pt x="10243" y="5182"/>
                    <a:pt x="11577" y="8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7" name="Freeform: Shape 1657">
              <a:extLst>
                <a:ext uri="{FF2B5EF4-FFF2-40B4-BE49-F238E27FC236}">
                  <a16:creationId xmlns:a16="http://schemas.microsoft.com/office/drawing/2014/main" id="{EEB063A7-0FF1-42FC-ABCF-7C9F968ED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535" y="2025657"/>
              <a:ext cx="9525" cy="9525"/>
            </a:xfrm>
            <a:custGeom>
              <a:avLst/>
              <a:gdLst>
                <a:gd name="T0" fmla="*/ 69484875 w 9525"/>
                <a:gd name="T1" fmla="*/ 228600 h 9525"/>
                <a:gd name="T2" fmla="*/ 23212425 w 9525"/>
                <a:gd name="T3" fmla="*/ 82791300 h 9525"/>
                <a:gd name="T4" fmla="*/ 69484875 w 9525"/>
                <a:gd name="T5" fmla="*/ 228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95" y="24"/>
                  </a:moveTo>
                  <a:cubicBezTo>
                    <a:pt x="3580" y="-547"/>
                    <a:pt x="-3849" y="9168"/>
                    <a:pt x="2437" y="8692"/>
                  </a:cubicBezTo>
                  <a:cubicBezTo>
                    <a:pt x="5771" y="7644"/>
                    <a:pt x="7105" y="4406"/>
                    <a:pt x="729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8" name="Freeform: Shape 1658">
              <a:extLst>
                <a:ext uri="{FF2B5EF4-FFF2-40B4-BE49-F238E27FC236}">
                  <a16:creationId xmlns:a16="http://schemas.microsoft.com/office/drawing/2014/main" id="{F25745F9-0681-4F1B-BCB5-2BDAE4896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875" y="2892362"/>
              <a:ext cx="9525" cy="9525"/>
            </a:xfrm>
            <a:custGeom>
              <a:avLst/>
              <a:gdLst>
                <a:gd name="T0" fmla="*/ 21193125 w 9525"/>
                <a:gd name="T1" fmla="*/ 45367575 h 9525"/>
                <a:gd name="T2" fmla="*/ 10306050 w 9525"/>
                <a:gd name="T3" fmla="*/ 0 h 9525"/>
                <a:gd name="T4" fmla="*/ 71999475 w 9525"/>
                <a:gd name="T5" fmla="*/ 51711225 h 9525"/>
                <a:gd name="T6" fmla="*/ 21193125 w 9525"/>
                <a:gd name="T7" fmla="*/ 453675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225" y="4763"/>
                  </a:moveTo>
                  <a:cubicBezTo>
                    <a:pt x="2225" y="2953"/>
                    <a:pt x="3082" y="571"/>
                    <a:pt x="1082" y="0"/>
                  </a:cubicBezTo>
                  <a:cubicBezTo>
                    <a:pt x="-3109" y="5239"/>
                    <a:pt x="6130" y="12382"/>
                    <a:pt x="7559" y="5429"/>
                  </a:cubicBezTo>
                  <a:cubicBezTo>
                    <a:pt x="5082" y="4477"/>
                    <a:pt x="4797" y="3238"/>
                    <a:pt x="2225" y="4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49" name="Freeform: Shape 1659">
              <a:extLst>
                <a:ext uri="{FF2B5EF4-FFF2-40B4-BE49-F238E27FC236}">
                  <a16:creationId xmlns:a16="http://schemas.microsoft.com/office/drawing/2014/main" id="{5EEE072B-8D75-4158-887C-BDACBA029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525" y="4625054"/>
              <a:ext cx="9525" cy="9525"/>
            </a:xfrm>
            <a:custGeom>
              <a:avLst/>
              <a:gdLst>
                <a:gd name="T0" fmla="*/ 14258925 w 9525"/>
                <a:gd name="T1" fmla="*/ 13621 h 9525"/>
                <a:gd name="T2" fmla="*/ 32404050 w 9525"/>
                <a:gd name="T3" fmla="*/ 0 h 9525"/>
                <a:gd name="T4" fmla="*/ 14258925 w 9525"/>
                <a:gd name="T5" fmla="*/ 1362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13621"/>
                  </a:moveTo>
                  <a:cubicBezTo>
                    <a:pt x="4926" y="9620"/>
                    <a:pt x="4069" y="2667"/>
                    <a:pt x="3402" y="0"/>
                  </a:cubicBezTo>
                  <a:cubicBezTo>
                    <a:pt x="1116" y="1714"/>
                    <a:pt x="-1837" y="11430"/>
                    <a:pt x="1497" y="13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0" name="Freeform: Shape 1660">
              <a:extLst>
                <a:ext uri="{FF2B5EF4-FFF2-40B4-BE49-F238E27FC236}">
                  <a16:creationId xmlns:a16="http://schemas.microsoft.com/office/drawing/2014/main" id="{58596336-02A2-41E1-BF2E-440753E19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99" y="2548223"/>
              <a:ext cx="9525" cy="9525"/>
            </a:xfrm>
            <a:custGeom>
              <a:avLst/>
              <a:gdLst>
                <a:gd name="T0" fmla="*/ 578 w 9525"/>
                <a:gd name="T1" fmla="*/ 12668 h 9525"/>
                <a:gd name="T2" fmla="*/ 9627 w 9525"/>
                <a:gd name="T3" fmla="*/ 0 h 9525"/>
                <a:gd name="T4" fmla="*/ 578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8" y="12668"/>
                  </a:moveTo>
                  <a:cubicBezTo>
                    <a:pt x="7531" y="10858"/>
                    <a:pt x="11532" y="7429"/>
                    <a:pt x="9627" y="0"/>
                  </a:cubicBezTo>
                  <a:cubicBezTo>
                    <a:pt x="1054" y="0"/>
                    <a:pt x="-1232" y="5429"/>
                    <a:pt x="578" y="12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1" name="Freeform: Shape 1661">
              <a:extLst>
                <a:ext uri="{FF2B5EF4-FFF2-40B4-BE49-F238E27FC236}">
                  <a16:creationId xmlns:a16="http://schemas.microsoft.com/office/drawing/2014/main" id="{D5ECD193-A6A8-43E9-A543-AB696365B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999" y="3095530"/>
              <a:ext cx="9525" cy="9525"/>
            </a:xfrm>
            <a:custGeom>
              <a:avLst/>
              <a:gdLst>
                <a:gd name="T0" fmla="*/ 13860 w 9525"/>
                <a:gd name="T1" fmla="*/ 3048 h 9525"/>
                <a:gd name="T2" fmla="*/ 1668 w 9525"/>
                <a:gd name="T3" fmla="*/ 0 h 9525"/>
                <a:gd name="T4" fmla="*/ 2144 w 9525"/>
                <a:gd name="T5" fmla="*/ 9239 h 9525"/>
                <a:gd name="T6" fmla="*/ 9288 w 9525"/>
                <a:gd name="T7" fmla="*/ 10096 h 9525"/>
                <a:gd name="T8" fmla="*/ 8145 w 9525"/>
                <a:gd name="T9" fmla="*/ 5334 h 9525"/>
                <a:gd name="T10" fmla="*/ 13860 w 9525"/>
                <a:gd name="T11" fmla="*/ 304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3860" y="3048"/>
                  </a:moveTo>
                  <a:cubicBezTo>
                    <a:pt x="5097" y="4286"/>
                    <a:pt x="9669" y="1238"/>
                    <a:pt x="1668" y="0"/>
                  </a:cubicBezTo>
                  <a:cubicBezTo>
                    <a:pt x="-3381" y="3143"/>
                    <a:pt x="4906" y="3715"/>
                    <a:pt x="2144" y="9239"/>
                  </a:cubicBezTo>
                  <a:cubicBezTo>
                    <a:pt x="4525" y="9525"/>
                    <a:pt x="6907" y="9811"/>
                    <a:pt x="9288" y="10096"/>
                  </a:cubicBezTo>
                  <a:cubicBezTo>
                    <a:pt x="9669" y="8096"/>
                    <a:pt x="8907" y="6667"/>
                    <a:pt x="8145" y="5334"/>
                  </a:cubicBezTo>
                  <a:cubicBezTo>
                    <a:pt x="11193" y="5905"/>
                    <a:pt x="12812" y="4763"/>
                    <a:pt x="13860" y="3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2" name="Freeform: Shape 1662">
              <a:extLst>
                <a:ext uri="{FF2B5EF4-FFF2-40B4-BE49-F238E27FC236}">
                  <a16:creationId xmlns:a16="http://schemas.microsoft.com/office/drawing/2014/main" id="{E574E8B6-3941-404B-BA28-F8F9EB5A2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282" y="3305213"/>
              <a:ext cx="9525" cy="9525"/>
            </a:xfrm>
            <a:custGeom>
              <a:avLst/>
              <a:gdLst>
                <a:gd name="T0" fmla="*/ 13049 w 9525"/>
                <a:gd name="T1" fmla="*/ 4171950 h 9525"/>
                <a:gd name="T2" fmla="*/ 0 w 9525"/>
                <a:gd name="T3" fmla="*/ 33204150 h 9525"/>
                <a:gd name="T4" fmla="*/ 13049 w 9525"/>
                <a:gd name="T5" fmla="*/ 41719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438"/>
                  </a:moveTo>
                  <a:cubicBezTo>
                    <a:pt x="6858" y="-610"/>
                    <a:pt x="2286" y="152"/>
                    <a:pt x="0" y="3486"/>
                  </a:cubicBezTo>
                  <a:cubicBezTo>
                    <a:pt x="4572" y="2629"/>
                    <a:pt x="12192" y="5296"/>
                    <a:pt x="13049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3" name="Freeform: Shape 1663">
              <a:extLst>
                <a:ext uri="{FF2B5EF4-FFF2-40B4-BE49-F238E27FC236}">
                  <a16:creationId xmlns:a16="http://schemas.microsoft.com/office/drawing/2014/main" id="{DEA27C8F-E28C-4690-8801-5643C8876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76" y="2567481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69702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031"/>
                  </a:cubicBezTo>
                  <a:cubicBezTo>
                    <a:pt x="5525" y="7984"/>
                    <a:pt x="8763" y="2745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4" name="Freeform: Shape 1664">
              <a:extLst>
                <a:ext uri="{FF2B5EF4-FFF2-40B4-BE49-F238E27FC236}">
                  <a16:creationId xmlns:a16="http://schemas.microsoft.com/office/drawing/2014/main" id="{6A7460A0-0C3D-4019-B93C-C8F7AFCF0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146" y="3227165"/>
              <a:ext cx="9525" cy="9525"/>
            </a:xfrm>
            <a:custGeom>
              <a:avLst/>
              <a:gdLst>
                <a:gd name="T0" fmla="*/ 77066775 w 9525"/>
                <a:gd name="T1" fmla="*/ 10192 h 9525"/>
                <a:gd name="T2" fmla="*/ 5400675 w 9525"/>
                <a:gd name="T3" fmla="*/ 0 h 9525"/>
                <a:gd name="T4" fmla="*/ 6305550 w 9525"/>
                <a:gd name="T5" fmla="*/ 12287 h 9525"/>
                <a:gd name="T6" fmla="*/ 77066775 w 9525"/>
                <a:gd name="T7" fmla="*/ 1019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091" y="10192"/>
                  </a:moveTo>
                  <a:cubicBezTo>
                    <a:pt x="-2005" y="9716"/>
                    <a:pt x="10568" y="1619"/>
                    <a:pt x="567" y="0"/>
                  </a:cubicBezTo>
                  <a:cubicBezTo>
                    <a:pt x="-1434" y="5429"/>
                    <a:pt x="2662" y="6858"/>
                    <a:pt x="662" y="12287"/>
                  </a:cubicBezTo>
                  <a:cubicBezTo>
                    <a:pt x="4567" y="13335"/>
                    <a:pt x="7329" y="12859"/>
                    <a:pt x="8091" y="10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5" name="Freeform: Shape 1665">
              <a:extLst>
                <a:ext uri="{FF2B5EF4-FFF2-40B4-BE49-F238E27FC236}">
                  <a16:creationId xmlns:a16="http://schemas.microsoft.com/office/drawing/2014/main" id="{678E1A41-C2E3-4D87-9492-9EDACE793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853" y="3378613"/>
              <a:ext cx="9525" cy="9525"/>
            </a:xfrm>
            <a:custGeom>
              <a:avLst/>
              <a:gdLst>
                <a:gd name="T0" fmla="*/ 9982200 w 9525"/>
                <a:gd name="T1" fmla="*/ 0 h 9525"/>
                <a:gd name="T2" fmla="*/ 0 w 9525"/>
                <a:gd name="T3" fmla="*/ 7620 h 9525"/>
                <a:gd name="T4" fmla="*/ 65322450 w 9525"/>
                <a:gd name="T5" fmla="*/ 10001 h 9525"/>
                <a:gd name="T6" fmla="*/ 99822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0"/>
                  </a:moveTo>
                  <a:cubicBezTo>
                    <a:pt x="667" y="2572"/>
                    <a:pt x="286" y="5048"/>
                    <a:pt x="0" y="7620"/>
                  </a:cubicBezTo>
                  <a:cubicBezTo>
                    <a:pt x="3429" y="7715"/>
                    <a:pt x="3619" y="9811"/>
                    <a:pt x="6858" y="10001"/>
                  </a:cubicBezTo>
                  <a:cubicBezTo>
                    <a:pt x="7429" y="4953"/>
                    <a:pt x="5715" y="1524"/>
                    <a:pt x="10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6" name="Freeform: Shape 1666">
              <a:extLst>
                <a:ext uri="{FF2B5EF4-FFF2-40B4-BE49-F238E27FC236}">
                  <a16:creationId xmlns:a16="http://schemas.microsoft.com/office/drawing/2014/main" id="{C82AB75F-4427-4F2D-88C7-F99274195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920" y="2226889"/>
              <a:ext cx="9525" cy="9525"/>
            </a:xfrm>
            <a:custGeom>
              <a:avLst/>
              <a:gdLst>
                <a:gd name="T0" fmla="*/ 58969275 w 9525"/>
                <a:gd name="T1" fmla="*/ 2352675 h 9525"/>
                <a:gd name="T2" fmla="*/ 0 w 9525"/>
                <a:gd name="T3" fmla="*/ 53159025 h 9525"/>
                <a:gd name="T4" fmla="*/ 58969275 w 9525"/>
                <a:gd name="T5" fmla="*/ 2352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191" y="247"/>
                  </a:moveTo>
                  <a:cubicBezTo>
                    <a:pt x="1619" y="-801"/>
                    <a:pt x="95" y="1580"/>
                    <a:pt x="0" y="5581"/>
                  </a:cubicBezTo>
                  <a:cubicBezTo>
                    <a:pt x="4763" y="6152"/>
                    <a:pt x="9049" y="3295"/>
                    <a:pt x="6191" y="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7" name="Freeform: Shape 1667">
              <a:extLst>
                <a:ext uri="{FF2B5EF4-FFF2-40B4-BE49-F238E27FC236}">
                  <a16:creationId xmlns:a16="http://schemas.microsoft.com/office/drawing/2014/main" id="{FED939B7-A36B-4F49-853F-274C39D24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599" y="2693956"/>
              <a:ext cx="9525" cy="9525"/>
            </a:xfrm>
            <a:custGeom>
              <a:avLst/>
              <a:gdLst>
                <a:gd name="T0" fmla="*/ 38357175 w 9525"/>
                <a:gd name="T1" fmla="*/ 0 h 9525"/>
                <a:gd name="T2" fmla="*/ 28384500 w 9525"/>
                <a:gd name="T3" fmla="*/ 71675625 h 9525"/>
                <a:gd name="T4" fmla="*/ 38357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7" y="0"/>
                  </a:moveTo>
                  <a:cubicBezTo>
                    <a:pt x="1646" y="2000"/>
                    <a:pt x="-3116" y="5620"/>
                    <a:pt x="2980" y="7525"/>
                  </a:cubicBezTo>
                  <a:cubicBezTo>
                    <a:pt x="5361" y="5525"/>
                    <a:pt x="10123" y="1905"/>
                    <a:pt x="40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8" name="Freeform: Shape 1668">
              <a:extLst>
                <a:ext uri="{FF2B5EF4-FFF2-40B4-BE49-F238E27FC236}">
                  <a16:creationId xmlns:a16="http://schemas.microsoft.com/office/drawing/2014/main" id="{2BC3BD36-7542-41F1-BA0D-96758F36A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558" y="2098457"/>
              <a:ext cx="9525" cy="9525"/>
            </a:xfrm>
            <a:custGeom>
              <a:avLst/>
              <a:gdLst>
                <a:gd name="T0" fmla="*/ 11937 w 9525"/>
                <a:gd name="T1" fmla="*/ 14478000 h 9525"/>
                <a:gd name="T2" fmla="*/ 888 w 9525"/>
                <a:gd name="T3" fmla="*/ 30803850 h 9525"/>
                <a:gd name="T4" fmla="*/ 11937 w 9525"/>
                <a:gd name="T5" fmla="*/ 144780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937" y="1520"/>
                  </a:moveTo>
                  <a:cubicBezTo>
                    <a:pt x="9651" y="-480"/>
                    <a:pt x="-3494" y="-1052"/>
                    <a:pt x="888" y="3234"/>
                  </a:cubicBezTo>
                  <a:cubicBezTo>
                    <a:pt x="2602" y="-480"/>
                    <a:pt x="10413" y="8092"/>
                    <a:pt x="11937" y="15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59" name="Freeform: Shape 1669">
              <a:extLst>
                <a:ext uri="{FF2B5EF4-FFF2-40B4-BE49-F238E27FC236}">
                  <a16:creationId xmlns:a16="http://schemas.microsoft.com/office/drawing/2014/main" id="{A076E879-3579-4FAB-9B01-865450319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1250" y="3204591"/>
              <a:ext cx="19050" cy="9525"/>
            </a:xfrm>
            <a:custGeom>
              <a:avLst/>
              <a:gdLst>
                <a:gd name="T0" fmla="*/ 2270 w 19050"/>
                <a:gd name="T1" fmla="*/ 8572 h 9525"/>
                <a:gd name="T2" fmla="*/ 7604 w 19050"/>
                <a:gd name="T3" fmla="*/ 9239 h 9525"/>
                <a:gd name="T4" fmla="*/ 10271 w 19050"/>
                <a:gd name="T5" fmla="*/ 3429 h 9525"/>
                <a:gd name="T6" fmla="*/ 21129 w 19050"/>
                <a:gd name="T7" fmla="*/ 3238 h 9525"/>
                <a:gd name="T8" fmla="*/ 7223 w 19050"/>
                <a:gd name="T9" fmla="*/ 0 h 9525"/>
                <a:gd name="T10" fmla="*/ 1698 w 19050"/>
                <a:gd name="T11" fmla="*/ 13145 h 9525"/>
                <a:gd name="T12" fmla="*/ 2270 w 19050"/>
                <a:gd name="T13" fmla="*/ 8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2270" y="8572"/>
                  </a:moveTo>
                  <a:cubicBezTo>
                    <a:pt x="4080" y="8763"/>
                    <a:pt x="5794" y="9049"/>
                    <a:pt x="7604" y="9239"/>
                  </a:cubicBezTo>
                  <a:cubicBezTo>
                    <a:pt x="8270" y="7048"/>
                    <a:pt x="7794" y="3620"/>
                    <a:pt x="10271" y="3429"/>
                  </a:cubicBezTo>
                  <a:cubicBezTo>
                    <a:pt x="9890" y="8192"/>
                    <a:pt x="20653" y="7715"/>
                    <a:pt x="21129" y="3238"/>
                  </a:cubicBezTo>
                  <a:cubicBezTo>
                    <a:pt x="13128" y="4191"/>
                    <a:pt x="13224" y="2667"/>
                    <a:pt x="7223" y="0"/>
                  </a:cubicBezTo>
                  <a:cubicBezTo>
                    <a:pt x="6461" y="4477"/>
                    <a:pt x="-4017" y="7144"/>
                    <a:pt x="1698" y="13145"/>
                  </a:cubicBezTo>
                  <a:cubicBezTo>
                    <a:pt x="1794" y="11621"/>
                    <a:pt x="2079" y="10096"/>
                    <a:pt x="2270" y="85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0" name="Freeform: Shape 1670">
              <a:extLst>
                <a:ext uri="{FF2B5EF4-FFF2-40B4-BE49-F238E27FC236}">
                  <a16:creationId xmlns:a16="http://schemas.microsoft.com/office/drawing/2014/main" id="{9CF24512-9B89-48A5-9AE2-94EBCACC4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771" y="2394680"/>
              <a:ext cx="28575" cy="9525"/>
            </a:xfrm>
            <a:custGeom>
              <a:avLst/>
              <a:gdLst>
                <a:gd name="T0" fmla="*/ 22955 w 28575"/>
                <a:gd name="T1" fmla="*/ 0 h 9525"/>
                <a:gd name="T2" fmla="*/ 23908 w 28575"/>
                <a:gd name="T3" fmla="*/ 6286 h 9525"/>
                <a:gd name="T4" fmla="*/ 1333 w 28575"/>
                <a:gd name="T5" fmla="*/ 381 h 9525"/>
                <a:gd name="T6" fmla="*/ 0 w 28575"/>
                <a:gd name="T7" fmla="*/ 9430 h 9525"/>
                <a:gd name="T8" fmla="*/ 15907 w 28575"/>
                <a:gd name="T9" fmla="*/ 11430 h 9525"/>
                <a:gd name="T10" fmla="*/ 20098 w 28575"/>
                <a:gd name="T11" fmla="*/ 7334 h 9525"/>
                <a:gd name="T12" fmla="*/ 31813 w 28575"/>
                <a:gd name="T13" fmla="*/ 13430 h 9525"/>
                <a:gd name="T14" fmla="*/ 22955 w 2857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9525">
                  <a:moveTo>
                    <a:pt x="22955" y="0"/>
                  </a:moveTo>
                  <a:cubicBezTo>
                    <a:pt x="22193" y="2762"/>
                    <a:pt x="24479" y="3620"/>
                    <a:pt x="23908" y="6286"/>
                  </a:cubicBezTo>
                  <a:cubicBezTo>
                    <a:pt x="17907" y="5525"/>
                    <a:pt x="7620" y="-191"/>
                    <a:pt x="1333" y="381"/>
                  </a:cubicBezTo>
                  <a:cubicBezTo>
                    <a:pt x="6096" y="7144"/>
                    <a:pt x="4381" y="2572"/>
                    <a:pt x="0" y="9430"/>
                  </a:cubicBezTo>
                  <a:cubicBezTo>
                    <a:pt x="6382" y="11240"/>
                    <a:pt x="12859" y="6096"/>
                    <a:pt x="15907" y="11430"/>
                  </a:cubicBezTo>
                  <a:cubicBezTo>
                    <a:pt x="17050" y="9811"/>
                    <a:pt x="18288" y="8287"/>
                    <a:pt x="20098" y="7334"/>
                  </a:cubicBezTo>
                  <a:cubicBezTo>
                    <a:pt x="25146" y="8668"/>
                    <a:pt x="24860" y="13335"/>
                    <a:pt x="31813" y="13430"/>
                  </a:cubicBezTo>
                  <a:cubicBezTo>
                    <a:pt x="34862" y="5048"/>
                    <a:pt x="26099" y="4381"/>
                    <a:pt x="229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1" name="Freeform: Shape 1671">
              <a:extLst>
                <a:ext uri="{FF2B5EF4-FFF2-40B4-BE49-F238E27FC236}">
                  <a16:creationId xmlns:a16="http://schemas.microsoft.com/office/drawing/2014/main" id="{BD0BB5D9-4C5E-4519-ADE2-8EB6B5CE9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819" y="2448272"/>
              <a:ext cx="9525" cy="9525"/>
            </a:xfrm>
            <a:custGeom>
              <a:avLst/>
              <a:gdLst>
                <a:gd name="T0" fmla="*/ 16764 w 9525"/>
                <a:gd name="T1" fmla="*/ 20288250 h 9525"/>
                <a:gd name="T2" fmla="*/ 4382 w 9525"/>
                <a:gd name="T3" fmla="*/ 5772150 h 9525"/>
                <a:gd name="T4" fmla="*/ 5525 w 9525"/>
                <a:gd name="T5" fmla="*/ 51130200 h 9525"/>
                <a:gd name="T6" fmla="*/ 0 w 9525"/>
                <a:gd name="T7" fmla="*/ 59302650 h 9525"/>
                <a:gd name="T8" fmla="*/ 8858 w 9525"/>
                <a:gd name="T9" fmla="*/ 70189725 h 9525"/>
                <a:gd name="T10" fmla="*/ 16764 w 9525"/>
                <a:gd name="T11" fmla="*/ 202882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764" y="2130"/>
                  </a:moveTo>
                  <a:cubicBezTo>
                    <a:pt x="11621" y="1273"/>
                    <a:pt x="8382" y="-1109"/>
                    <a:pt x="4382" y="606"/>
                  </a:cubicBezTo>
                  <a:cubicBezTo>
                    <a:pt x="6382" y="1082"/>
                    <a:pt x="6001" y="3273"/>
                    <a:pt x="5525" y="5368"/>
                  </a:cubicBezTo>
                  <a:cubicBezTo>
                    <a:pt x="3429" y="5368"/>
                    <a:pt x="571" y="4511"/>
                    <a:pt x="0" y="6226"/>
                  </a:cubicBezTo>
                  <a:cubicBezTo>
                    <a:pt x="2953" y="6607"/>
                    <a:pt x="5905" y="6988"/>
                    <a:pt x="8858" y="7369"/>
                  </a:cubicBezTo>
                  <a:cubicBezTo>
                    <a:pt x="7049" y="606"/>
                    <a:pt x="18669" y="8797"/>
                    <a:pt x="16764" y="2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2" name="Freeform: Shape 1672">
              <a:extLst>
                <a:ext uri="{FF2B5EF4-FFF2-40B4-BE49-F238E27FC236}">
                  <a16:creationId xmlns:a16="http://schemas.microsoft.com/office/drawing/2014/main" id="{9BCB0DBF-D0EA-408A-AAF7-F125A39D2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558" y="2483167"/>
              <a:ext cx="9525" cy="9525"/>
            </a:xfrm>
            <a:custGeom>
              <a:avLst/>
              <a:gdLst>
                <a:gd name="T0" fmla="*/ 165 w 9525"/>
                <a:gd name="T1" fmla="*/ 0 h 9525"/>
                <a:gd name="T2" fmla="*/ 9881 w 9525"/>
                <a:gd name="T3" fmla="*/ 69856350 h 9525"/>
                <a:gd name="T4" fmla="*/ 16072 w 9525"/>
                <a:gd name="T5" fmla="*/ 18145125 h 9525"/>
                <a:gd name="T6" fmla="*/ 16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" y="0"/>
                  </a:moveTo>
                  <a:cubicBezTo>
                    <a:pt x="-1549" y="5715"/>
                    <a:pt x="10643" y="2286"/>
                    <a:pt x="9881" y="7334"/>
                  </a:cubicBezTo>
                  <a:cubicBezTo>
                    <a:pt x="8071" y="1238"/>
                    <a:pt x="17882" y="8001"/>
                    <a:pt x="16072" y="1905"/>
                  </a:cubicBezTo>
                  <a:cubicBezTo>
                    <a:pt x="10833" y="1333"/>
                    <a:pt x="5499" y="667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3" name="Freeform: Shape 1673">
              <a:extLst>
                <a:ext uri="{FF2B5EF4-FFF2-40B4-BE49-F238E27FC236}">
                  <a16:creationId xmlns:a16="http://schemas.microsoft.com/office/drawing/2014/main" id="{80AB84BC-97B3-4ADD-AAB2-E6DAFFE1F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608" y="2528792"/>
              <a:ext cx="9525" cy="9525"/>
            </a:xfrm>
            <a:custGeom>
              <a:avLst/>
              <a:gdLst>
                <a:gd name="T0" fmla="*/ 28775025 w 9525"/>
                <a:gd name="T1" fmla="*/ 0 h 9525"/>
                <a:gd name="T2" fmla="*/ 16068675 w 9525"/>
                <a:gd name="T3" fmla="*/ 86191725 h 9525"/>
                <a:gd name="T4" fmla="*/ 287750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21" y="0"/>
                  </a:moveTo>
                  <a:cubicBezTo>
                    <a:pt x="1497" y="857"/>
                    <a:pt x="-2122" y="7906"/>
                    <a:pt x="1687" y="9049"/>
                  </a:cubicBezTo>
                  <a:cubicBezTo>
                    <a:pt x="3307" y="8192"/>
                    <a:pt x="6831" y="1048"/>
                    <a:pt x="30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4" name="Freeform: Shape 1674">
              <a:extLst>
                <a:ext uri="{FF2B5EF4-FFF2-40B4-BE49-F238E27FC236}">
                  <a16:creationId xmlns:a16="http://schemas.microsoft.com/office/drawing/2014/main" id="{24B0E85A-3546-4942-A131-ECA9D974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69" y="2555177"/>
              <a:ext cx="9525" cy="9525"/>
            </a:xfrm>
            <a:custGeom>
              <a:avLst/>
              <a:gdLst>
                <a:gd name="T0" fmla="*/ 9365 w 9525"/>
                <a:gd name="T1" fmla="*/ 9982200 h 9525"/>
                <a:gd name="T2" fmla="*/ 507 w 9525"/>
                <a:gd name="T3" fmla="*/ 0 h 9525"/>
                <a:gd name="T4" fmla="*/ 9365 w 9525"/>
                <a:gd name="T5" fmla="*/ 9982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365" y="1048"/>
                  </a:moveTo>
                  <a:cubicBezTo>
                    <a:pt x="6412" y="667"/>
                    <a:pt x="3459" y="286"/>
                    <a:pt x="507" y="0"/>
                  </a:cubicBezTo>
                  <a:cubicBezTo>
                    <a:pt x="-2827" y="4191"/>
                    <a:pt x="11460" y="6001"/>
                    <a:pt x="9365" y="10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5" name="Freeform: Shape 1675">
              <a:extLst>
                <a:ext uri="{FF2B5EF4-FFF2-40B4-BE49-F238E27FC236}">
                  <a16:creationId xmlns:a16="http://schemas.microsoft.com/office/drawing/2014/main" id="{6619272C-659A-4C65-B676-819F958E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243" y="2711996"/>
              <a:ext cx="9525" cy="9525"/>
            </a:xfrm>
            <a:custGeom>
              <a:avLst/>
              <a:gdLst>
                <a:gd name="T0" fmla="*/ 14573 w 9525"/>
                <a:gd name="T1" fmla="*/ 6896100 h 9525"/>
                <a:gd name="T2" fmla="*/ 0 w 9525"/>
                <a:gd name="T3" fmla="*/ 18688050 h 9525"/>
                <a:gd name="T4" fmla="*/ 14573 w 9525"/>
                <a:gd name="T5" fmla="*/ 689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573" y="724"/>
                  </a:moveTo>
                  <a:cubicBezTo>
                    <a:pt x="8668" y="3772"/>
                    <a:pt x="2096" y="-3182"/>
                    <a:pt x="0" y="1962"/>
                  </a:cubicBezTo>
                  <a:cubicBezTo>
                    <a:pt x="2953" y="2057"/>
                    <a:pt x="13049" y="8439"/>
                    <a:pt x="14573" y="7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6" name="Freeform: Shape 1676">
              <a:extLst>
                <a:ext uri="{FF2B5EF4-FFF2-40B4-BE49-F238E27FC236}">
                  <a16:creationId xmlns:a16="http://schemas.microsoft.com/office/drawing/2014/main" id="{9D57B2AE-4248-4358-ADBA-72E154036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861" y="2262473"/>
              <a:ext cx="28575" cy="9525"/>
            </a:xfrm>
            <a:custGeom>
              <a:avLst/>
              <a:gdLst>
                <a:gd name="T0" fmla="*/ 14198 w 28575"/>
                <a:gd name="T1" fmla="*/ 8001 h 9525"/>
                <a:gd name="T2" fmla="*/ 11722 w 28575"/>
                <a:gd name="T3" fmla="*/ 0 h 9525"/>
                <a:gd name="T4" fmla="*/ 6 w 28575"/>
                <a:gd name="T5" fmla="*/ 6191 h 9525"/>
                <a:gd name="T6" fmla="*/ 5816 w 28575"/>
                <a:gd name="T7" fmla="*/ 16193 h 9525"/>
                <a:gd name="T8" fmla="*/ 29248 w 28575"/>
                <a:gd name="T9" fmla="*/ 16002 h 9525"/>
                <a:gd name="T10" fmla="*/ 27438 w 28575"/>
                <a:gd name="T11" fmla="*/ 3524 h 9525"/>
                <a:gd name="T12" fmla="*/ 14198 w 28575"/>
                <a:gd name="T13" fmla="*/ 800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14198" y="8001"/>
                  </a:moveTo>
                  <a:cubicBezTo>
                    <a:pt x="14960" y="4286"/>
                    <a:pt x="14198" y="1619"/>
                    <a:pt x="11722" y="0"/>
                  </a:cubicBezTo>
                  <a:cubicBezTo>
                    <a:pt x="8293" y="2667"/>
                    <a:pt x="5912" y="6477"/>
                    <a:pt x="6" y="6191"/>
                  </a:cubicBezTo>
                  <a:cubicBezTo>
                    <a:pt x="-184" y="10954"/>
                    <a:pt x="4102" y="12668"/>
                    <a:pt x="5816" y="16193"/>
                  </a:cubicBezTo>
                  <a:cubicBezTo>
                    <a:pt x="12484" y="13335"/>
                    <a:pt x="21818" y="13335"/>
                    <a:pt x="29248" y="16002"/>
                  </a:cubicBezTo>
                  <a:cubicBezTo>
                    <a:pt x="32963" y="13145"/>
                    <a:pt x="30105" y="6286"/>
                    <a:pt x="27438" y="3524"/>
                  </a:cubicBezTo>
                  <a:cubicBezTo>
                    <a:pt x="25819" y="8096"/>
                    <a:pt x="20104" y="8192"/>
                    <a:pt x="14198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7" name="Freeform: Shape 1677">
              <a:extLst>
                <a:ext uri="{FF2B5EF4-FFF2-40B4-BE49-F238E27FC236}">
                  <a16:creationId xmlns:a16="http://schemas.microsoft.com/office/drawing/2014/main" id="{C15B6408-2A2D-4FAA-B8C9-C73E4F83B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776" y="2185702"/>
              <a:ext cx="9525" cy="9525"/>
            </a:xfrm>
            <a:custGeom>
              <a:avLst/>
              <a:gdLst>
                <a:gd name="T0" fmla="*/ 30841950 w 9525"/>
                <a:gd name="T1" fmla="*/ 0 h 9525"/>
                <a:gd name="T2" fmla="*/ 0 w 9525"/>
                <a:gd name="T3" fmla="*/ 10382 h 9525"/>
                <a:gd name="T4" fmla="*/ 3084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38" y="0"/>
                  </a:moveTo>
                  <a:cubicBezTo>
                    <a:pt x="3619" y="5048"/>
                    <a:pt x="1048" y="6858"/>
                    <a:pt x="0" y="10382"/>
                  </a:cubicBezTo>
                  <a:cubicBezTo>
                    <a:pt x="11049" y="13049"/>
                    <a:pt x="7239" y="2381"/>
                    <a:pt x="3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8" name="Freeform: Shape 1678">
              <a:extLst>
                <a:ext uri="{FF2B5EF4-FFF2-40B4-BE49-F238E27FC236}">
                  <a16:creationId xmlns:a16="http://schemas.microsoft.com/office/drawing/2014/main" id="{532BE709-4DE0-4E9D-9F98-CF46B1AC2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672" y="2204371"/>
              <a:ext cx="9525" cy="9525"/>
            </a:xfrm>
            <a:custGeom>
              <a:avLst/>
              <a:gdLst>
                <a:gd name="T0" fmla="*/ 9580 w 9525"/>
                <a:gd name="T1" fmla="*/ 11906 h 9525"/>
                <a:gd name="T2" fmla="*/ 12914 w 9525"/>
                <a:gd name="T3" fmla="*/ 1524 h 9525"/>
                <a:gd name="T4" fmla="*/ 532 w 9525"/>
                <a:gd name="T5" fmla="*/ 0 h 9525"/>
                <a:gd name="T6" fmla="*/ 9580 w 9525"/>
                <a:gd name="T7" fmla="*/ 11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80" y="11906"/>
                  </a:moveTo>
                  <a:cubicBezTo>
                    <a:pt x="9390" y="7048"/>
                    <a:pt x="13581" y="6953"/>
                    <a:pt x="12914" y="1524"/>
                  </a:cubicBezTo>
                  <a:cubicBezTo>
                    <a:pt x="5485" y="6096"/>
                    <a:pt x="9390" y="3143"/>
                    <a:pt x="532" y="0"/>
                  </a:cubicBezTo>
                  <a:cubicBezTo>
                    <a:pt x="-1278" y="7144"/>
                    <a:pt x="1484" y="11240"/>
                    <a:pt x="958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69" name="Freeform: Shape 1679">
              <a:extLst>
                <a:ext uri="{FF2B5EF4-FFF2-40B4-BE49-F238E27FC236}">
                  <a16:creationId xmlns:a16="http://schemas.microsoft.com/office/drawing/2014/main" id="{E0D1F50A-4F2F-40C5-995B-DEB14661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751" y="2289856"/>
              <a:ext cx="9525" cy="9525"/>
            </a:xfrm>
            <a:custGeom>
              <a:avLst/>
              <a:gdLst>
                <a:gd name="T0" fmla="*/ 10739 w 9525"/>
                <a:gd name="T1" fmla="*/ 19526250 h 9525"/>
                <a:gd name="T2" fmla="*/ 1214 w 9525"/>
                <a:gd name="T3" fmla="*/ 52187475 h 9525"/>
                <a:gd name="T4" fmla="*/ 10739 w 9525"/>
                <a:gd name="T5" fmla="*/ 19526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739" y="2050"/>
                  </a:moveTo>
                  <a:cubicBezTo>
                    <a:pt x="7881" y="-2808"/>
                    <a:pt x="-3739" y="2050"/>
                    <a:pt x="1214" y="5479"/>
                  </a:cubicBezTo>
                  <a:cubicBezTo>
                    <a:pt x="1500" y="1193"/>
                    <a:pt x="12548" y="8717"/>
                    <a:pt x="10739" y="20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0" name="Freeform: Shape 1680">
              <a:extLst>
                <a:ext uri="{FF2B5EF4-FFF2-40B4-BE49-F238E27FC236}">
                  <a16:creationId xmlns:a16="http://schemas.microsoft.com/office/drawing/2014/main" id="{4E4315FB-DA27-4D88-B3EB-20E04B261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059" y="2379518"/>
              <a:ext cx="9525" cy="9525"/>
            </a:xfrm>
            <a:custGeom>
              <a:avLst/>
              <a:gdLst>
                <a:gd name="T0" fmla="*/ 6143 w 9525"/>
                <a:gd name="T1" fmla="*/ 14686 h 9525"/>
                <a:gd name="T2" fmla="*/ 11858 w 9525"/>
                <a:gd name="T3" fmla="*/ 17 h 9525"/>
                <a:gd name="T4" fmla="*/ 142 w 9525"/>
                <a:gd name="T5" fmla="*/ 6209 h 9525"/>
                <a:gd name="T6" fmla="*/ 6143 w 9525"/>
                <a:gd name="T7" fmla="*/ 146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43" y="14686"/>
                  </a:moveTo>
                  <a:cubicBezTo>
                    <a:pt x="9000" y="10876"/>
                    <a:pt x="11667" y="6875"/>
                    <a:pt x="11858" y="17"/>
                  </a:cubicBezTo>
                  <a:cubicBezTo>
                    <a:pt x="2333" y="-459"/>
                    <a:pt x="11763" y="9066"/>
                    <a:pt x="142" y="6209"/>
                  </a:cubicBezTo>
                  <a:cubicBezTo>
                    <a:pt x="-1001" y="11162"/>
                    <a:pt x="5095" y="11352"/>
                    <a:pt x="6143" y="146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1" name="Freeform: Shape 1681">
              <a:extLst>
                <a:ext uri="{FF2B5EF4-FFF2-40B4-BE49-F238E27FC236}">
                  <a16:creationId xmlns:a16="http://schemas.microsoft.com/office/drawing/2014/main" id="{3D46B14B-5480-48B3-BD6F-B40C6886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199" y="2489460"/>
              <a:ext cx="9525" cy="9525"/>
            </a:xfrm>
            <a:custGeom>
              <a:avLst/>
              <a:gdLst>
                <a:gd name="T0" fmla="*/ 58969275 w 9525"/>
                <a:gd name="T1" fmla="*/ 1762125 h 9525"/>
                <a:gd name="T2" fmla="*/ 0 w 9525"/>
                <a:gd name="T3" fmla="*/ 53473350 h 9525"/>
                <a:gd name="T4" fmla="*/ 73485375 w 9525"/>
                <a:gd name="T5" fmla="*/ 19002375 h 9525"/>
                <a:gd name="T6" fmla="*/ 58969275 w 9525"/>
                <a:gd name="T7" fmla="*/ 1762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185"/>
                  </a:moveTo>
                  <a:cubicBezTo>
                    <a:pt x="1524" y="-863"/>
                    <a:pt x="1143" y="2757"/>
                    <a:pt x="0" y="5614"/>
                  </a:cubicBezTo>
                  <a:cubicBezTo>
                    <a:pt x="3429" y="5424"/>
                    <a:pt x="7715" y="5995"/>
                    <a:pt x="7715" y="1995"/>
                  </a:cubicBezTo>
                  <a:cubicBezTo>
                    <a:pt x="6668" y="1709"/>
                    <a:pt x="5715" y="1423"/>
                    <a:pt x="6191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2" name="Freeform: Shape 1682">
              <a:extLst>
                <a:ext uri="{FF2B5EF4-FFF2-40B4-BE49-F238E27FC236}">
                  <a16:creationId xmlns:a16="http://schemas.microsoft.com/office/drawing/2014/main" id="{3664A607-DDD5-4383-BF7A-AB71CA708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3" y="2802731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9716 w 9525"/>
                <a:gd name="T3" fmla="*/ 0 h 9525"/>
                <a:gd name="T4" fmla="*/ 0 w 9525"/>
                <a:gd name="T5" fmla="*/ 471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5715" y="6096"/>
                    <a:pt x="8763" y="4191"/>
                    <a:pt x="9716" y="0"/>
                  </a:cubicBezTo>
                  <a:cubicBezTo>
                    <a:pt x="5334" y="381"/>
                    <a:pt x="1143" y="1048"/>
                    <a:pt x="0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3" name="Freeform: Shape 1683">
              <a:extLst>
                <a:ext uri="{FF2B5EF4-FFF2-40B4-BE49-F238E27FC236}">
                  <a16:creationId xmlns:a16="http://schemas.microsoft.com/office/drawing/2014/main" id="{281449E2-D325-456F-9657-A3E2C22D0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873" y="2044700"/>
              <a:ext cx="9525" cy="9525"/>
            </a:xfrm>
            <a:custGeom>
              <a:avLst/>
              <a:gdLst>
                <a:gd name="T0" fmla="*/ 11239 w 9525"/>
                <a:gd name="T1" fmla="*/ 15725775 h 9525"/>
                <a:gd name="T2" fmla="*/ 0 w 9525"/>
                <a:gd name="T3" fmla="*/ 46567725 h 9525"/>
                <a:gd name="T4" fmla="*/ 11239 w 9525"/>
                <a:gd name="T5" fmla="*/ 15725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39" y="1651"/>
                  </a:moveTo>
                  <a:cubicBezTo>
                    <a:pt x="6763" y="-3207"/>
                    <a:pt x="4286" y="4127"/>
                    <a:pt x="0" y="4889"/>
                  </a:cubicBezTo>
                  <a:cubicBezTo>
                    <a:pt x="5334" y="5651"/>
                    <a:pt x="9144" y="4699"/>
                    <a:pt x="11239" y="16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4" name="Freeform: Shape 1684">
              <a:extLst>
                <a:ext uri="{FF2B5EF4-FFF2-40B4-BE49-F238E27FC236}">
                  <a16:creationId xmlns:a16="http://schemas.microsoft.com/office/drawing/2014/main" id="{7609A029-3A6A-481B-806C-A99D4A3C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2217229"/>
              <a:ext cx="9525" cy="9525"/>
            </a:xfrm>
            <a:custGeom>
              <a:avLst/>
              <a:gdLst>
                <a:gd name="T0" fmla="*/ 1048 w 9525"/>
                <a:gd name="T1" fmla="*/ 4477 h 9525"/>
                <a:gd name="T2" fmla="*/ 0 w 9525"/>
                <a:gd name="T3" fmla="*/ 12002 h 9525"/>
                <a:gd name="T4" fmla="*/ 14288 w 9525"/>
                <a:gd name="T5" fmla="*/ 0 h 9525"/>
                <a:gd name="T6" fmla="*/ 1048 w 9525"/>
                <a:gd name="T7" fmla="*/ 44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48" y="4477"/>
                  </a:moveTo>
                  <a:cubicBezTo>
                    <a:pt x="667" y="6953"/>
                    <a:pt x="286" y="9525"/>
                    <a:pt x="0" y="12002"/>
                  </a:cubicBezTo>
                  <a:cubicBezTo>
                    <a:pt x="5144" y="8382"/>
                    <a:pt x="11716" y="6382"/>
                    <a:pt x="14288" y="0"/>
                  </a:cubicBezTo>
                  <a:cubicBezTo>
                    <a:pt x="9144" y="667"/>
                    <a:pt x="7049" y="4763"/>
                    <a:pt x="1048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5" name="Freeform: Shape 1685">
              <a:extLst>
                <a:ext uri="{FF2B5EF4-FFF2-40B4-BE49-F238E27FC236}">
                  <a16:creationId xmlns:a16="http://schemas.microsoft.com/office/drawing/2014/main" id="{A413963B-12E7-4E65-B716-2FE0BD59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438" y="2334768"/>
              <a:ext cx="9525" cy="9525"/>
            </a:xfrm>
            <a:custGeom>
              <a:avLst/>
              <a:gdLst>
                <a:gd name="T0" fmla="*/ 0 w 9525"/>
                <a:gd name="T1" fmla="*/ 7620 h 9525"/>
                <a:gd name="T2" fmla="*/ 4191 w 9525"/>
                <a:gd name="T3" fmla="*/ 15811 h 9525"/>
                <a:gd name="T4" fmla="*/ 14383 w 9525"/>
                <a:gd name="T5" fmla="*/ 7810 h 9525"/>
                <a:gd name="T6" fmla="*/ 1048 w 9525"/>
                <a:gd name="T7" fmla="*/ 0 h 9525"/>
                <a:gd name="T8" fmla="*/ 0 w 9525"/>
                <a:gd name="T9" fmla="*/ 762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7620"/>
                  </a:moveTo>
                  <a:cubicBezTo>
                    <a:pt x="286" y="11049"/>
                    <a:pt x="3143" y="12859"/>
                    <a:pt x="4191" y="15811"/>
                  </a:cubicBezTo>
                  <a:cubicBezTo>
                    <a:pt x="6191" y="11525"/>
                    <a:pt x="14192" y="14097"/>
                    <a:pt x="14383" y="7810"/>
                  </a:cubicBezTo>
                  <a:cubicBezTo>
                    <a:pt x="11525" y="4191"/>
                    <a:pt x="7620" y="1333"/>
                    <a:pt x="1048" y="0"/>
                  </a:cubicBezTo>
                  <a:cubicBezTo>
                    <a:pt x="-1714" y="4953"/>
                    <a:pt x="11144" y="9239"/>
                    <a:pt x="0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6" name="Freeform: Shape 1686">
              <a:extLst>
                <a:ext uri="{FF2B5EF4-FFF2-40B4-BE49-F238E27FC236}">
                  <a16:creationId xmlns:a16="http://schemas.microsoft.com/office/drawing/2014/main" id="{838B3599-84C4-402F-81DB-9E3D98DC2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744" y="2464944"/>
              <a:ext cx="9525" cy="9525"/>
            </a:xfrm>
            <a:custGeom>
              <a:avLst/>
              <a:gdLst>
                <a:gd name="T0" fmla="*/ 978 w 9525"/>
                <a:gd name="T1" fmla="*/ 31 h 9525"/>
                <a:gd name="T2" fmla="*/ 788 w 9525"/>
                <a:gd name="T3" fmla="*/ 13842 h 9525"/>
                <a:gd name="T4" fmla="*/ 12694 w 9525"/>
                <a:gd name="T5" fmla="*/ 6127 h 9525"/>
                <a:gd name="T6" fmla="*/ 5645 w 9525"/>
                <a:gd name="T7" fmla="*/ 5269 h 9525"/>
                <a:gd name="T8" fmla="*/ 978 w 9525"/>
                <a:gd name="T9" fmla="*/ 3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78" y="31"/>
                  </a:moveTo>
                  <a:cubicBezTo>
                    <a:pt x="2312" y="6698"/>
                    <a:pt x="-1594" y="9556"/>
                    <a:pt x="788" y="13842"/>
                  </a:cubicBezTo>
                  <a:cubicBezTo>
                    <a:pt x="407" y="6412"/>
                    <a:pt x="11932" y="12223"/>
                    <a:pt x="12694" y="6127"/>
                  </a:cubicBezTo>
                  <a:cubicBezTo>
                    <a:pt x="10313" y="5841"/>
                    <a:pt x="8027" y="5555"/>
                    <a:pt x="5645" y="5269"/>
                  </a:cubicBezTo>
                  <a:cubicBezTo>
                    <a:pt x="7265" y="1459"/>
                    <a:pt x="5645" y="-255"/>
                    <a:pt x="97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7" name="Freeform: Shape 1687">
              <a:extLst>
                <a:ext uri="{FF2B5EF4-FFF2-40B4-BE49-F238E27FC236}">
                  <a16:creationId xmlns:a16="http://schemas.microsoft.com/office/drawing/2014/main" id="{A201F47B-8A0B-467D-B3BA-1D04F3215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31" y="2783358"/>
              <a:ext cx="9525" cy="9525"/>
            </a:xfrm>
            <a:custGeom>
              <a:avLst/>
              <a:gdLst>
                <a:gd name="T0" fmla="*/ 12478 w 9525"/>
                <a:gd name="T1" fmla="*/ 62960250 h 9525"/>
                <a:gd name="T2" fmla="*/ 11525 w 9525"/>
                <a:gd name="T3" fmla="*/ 3076575 h 9525"/>
                <a:gd name="T4" fmla="*/ 0 w 9525"/>
                <a:gd name="T5" fmla="*/ 48444150 h 9525"/>
                <a:gd name="T6" fmla="*/ 12478 w 9525"/>
                <a:gd name="T7" fmla="*/ 6296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78" y="6610"/>
                  </a:moveTo>
                  <a:cubicBezTo>
                    <a:pt x="12954" y="4038"/>
                    <a:pt x="12763" y="1847"/>
                    <a:pt x="11525" y="323"/>
                  </a:cubicBezTo>
                  <a:cubicBezTo>
                    <a:pt x="4953" y="-1106"/>
                    <a:pt x="3048" y="2514"/>
                    <a:pt x="0" y="5086"/>
                  </a:cubicBezTo>
                  <a:cubicBezTo>
                    <a:pt x="7239" y="5181"/>
                    <a:pt x="5525" y="4895"/>
                    <a:pt x="12478" y="66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8" name="Freeform: Shape 1688">
              <a:extLst>
                <a:ext uri="{FF2B5EF4-FFF2-40B4-BE49-F238E27FC236}">
                  <a16:creationId xmlns:a16="http://schemas.microsoft.com/office/drawing/2014/main" id="{1BB3AB9B-22A4-4145-B673-A9753FC0C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92" y="2178749"/>
              <a:ext cx="28575" cy="28575"/>
            </a:xfrm>
            <a:custGeom>
              <a:avLst/>
              <a:gdLst>
                <a:gd name="T0" fmla="*/ 21625 w 28575"/>
                <a:gd name="T1" fmla="*/ 21336 h 28575"/>
                <a:gd name="T2" fmla="*/ 22864 w 28575"/>
                <a:gd name="T3" fmla="*/ 0 h 28575"/>
                <a:gd name="T4" fmla="*/ 8957 w 28575"/>
                <a:gd name="T5" fmla="*/ 21336 h 28575"/>
                <a:gd name="T6" fmla="*/ 2099 w 28575"/>
                <a:gd name="T7" fmla="*/ 18955 h 28575"/>
                <a:gd name="T8" fmla="*/ 385 w 28575"/>
                <a:gd name="T9" fmla="*/ 31051 h 28575"/>
                <a:gd name="T10" fmla="*/ 34389 w 28575"/>
                <a:gd name="T11" fmla="*/ 19907 h 28575"/>
                <a:gd name="T12" fmla="*/ 21625 w 28575"/>
                <a:gd name="T13" fmla="*/ 21336 h 285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28575">
                  <a:moveTo>
                    <a:pt x="21625" y="21336"/>
                  </a:moveTo>
                  <a:cubicBezTo>
                    <a:pt x="7243" y="17621"/>
                    <a:pt x="32198" y="9049"/>
                    <a:pt x="22864" y="0"/>
                  </a:cubicBezTo>
                  <a:cubicBezTo>
                    <a:pt x="12958" y="7239"/>
                    <a:pt x="15720" y="14383"/>
                    <a:pt x="8957" y="21336"/>
                  </a:cubicBezTo>
                  <a:cubicBezTo>
                    <a:pt x="5528" y="21241"/>
                    <a:pt x="5242" y="19145"/>
                    <a:pt x="2099" y="18955"/>
                  </a:cubicBezTo>
                  <a:cubicBezTo>
                    <a:pt x="9243" y="24860"/>
                    <a:pt x="-2187" y="27241"/>
                    <a:pt x="385" y="31051"/>
                  </a:cubicBezTo>
                  <a:cubicBezTo>
                    <a:pt x="8481" y="23813"/>
                    <a:pt x="23245" y="23813"/>
                    <a:pt x="34389" y="19907"/>
                  </a:cubicBezTo>
                  <a:cubicBezTo>
                    <a:pt x="25912" y="17907"/>
                    <a:pt x="16387" y="11811"/>
                    <a:pt x="21625" y="21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79" name="Freeform: Shape 1689">
              <a:extLst>
                <a:ext uri="{FF2B5EF4-FFF2-40B4-BE49-F238E27FC236}">
                  <a16:creationId xmlns:a16="http://schemas.microsoft.com/office/drawing/2014/main" id="{13296D63-06D5-4D60-AFC2-C85EFB54F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723" y="2408015"/>
              <a:ext cx="9525" cy="9525"/>
            </a:xfrm>
            <a:custGeom>
              <a:avLst/>
              <a:gdLst>
                <a:gd name="T0" fmla="*/ 35385375 w 9525"/>
                <a:gd name="T1" fmla="*/ 0 h 9525"/>
                <a:gd name="T2" fmla="*/ 0 w 9525"/>
                <a:gd name="T3" fmla="*/ 1048 h 9525"/>
                <a:gd name="T4" fmla="*/ 57159525 w 9525"/>
                <a:gd name="T5" fmla="*/ 9525 h 9525"/>
                <a:gd name="T6" fmla="*/ 353853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15" y="0"/>
                  </a:moveTo>
                  <a:cubicBezTo>
                    <a:pt x="3143" y="1143"/>
                    <a:pt x="2000" y="1524"/>
                    <a:pt x="0" y="1048"/>
                  </a:cubicBezTo>
                  <a:cubicBezTo>
                    <a:pt x="476" y="4858"/>
                    <a:pt x="381" y="9049"/>
                    <a:pt x="6001" y="9525"/>
                  </a:cubicBezTo>
                  <a:cubicBezTo>
                    <a:pt x="9716" y="7048"/>
                    <a:pt x="7334" y="1715"/>
                    <a:pt x="3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0" name="Freeform: Shape 1690">
              <a:extLst>
                <a:ext uri="{FF2B5EF4-FFF2-40B4-BE49-F238E27FC236}">
                  <a16:creationId xmlns:a16="http://schemas.microsoft.com/office/drawing/2014/main" id="{FF18D4EB-EFC5-4841-ABF1-FEB00FE59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477" y="2926367"/>
              <a:ext cx="9525" cy="9525"/>
            </a:xfrm>
            <a:custGeom>
              <a:avLst/>
              <a:gdLst>
                <a:gd name="T0" fmla="*/ 44900850 w 9525"/>
                <a:gd name="T1" fmla="*/ 74380725 h 9525"/>
                <a:gd name="T2" fmla="*/ 72113775 w 9525"/>
                <a:gd name="T3" fmla="*/ 4524375 h 9525"/>
                <a:gd name="T4" fmla="*/ 44900850 w 9525"/>
                <a:gd name="T5" fmla="*/ 74380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14" y="7809"/>
                  </a:moveTo>
                  <a:cubicBezTo>
                    <a:pt x="3856" y="3333"/>
                    <a:pt x="7762" y="4190"/>
                    <a:pt x="7571" y="475"/>
                  </a:cubicBezTo>
                  <a:cubicBezTo>
                    <a:pt x="142" y="-2287"/>
                    <a:pt x="-3573" y="7904"/>
                    <a:pt x="4714" y="78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1" name="Freeform: Shape 1691">
              <a:extLst>
                <a:ext uri="{FF2B5EF4-FFF2-40B4-BE49-F238E27FC236}">
                  <a16:creationId xmlns:a16="http://schemas.microsoft.com/office/drawing/2014/main" id="{8CB68B0D-55F4-4762-8DB3-CC4064E4F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853" y="3137992"/>
              <a:ext cx="9525" cy="9525"/>
            </a:xfrm>
            <a:custGeom>
              <a:avLst/>
              <a:gdLst>
                <a:gd name="T0" fmla="*/ 0 w 9525"/>
                <a:gd name="T1" fmla="*/ 53711475 h 9525"/>
                <a:gd name="T2" fmla="*/ 58969275 w 9525"/>
                <a:gd name="T3" fmla="*/ 1990725 h 9525"/>
                <a:gd name="T4" fmla="*/ 0 w 9525"/>
                <a:gd name="T5" fmla="*/ 5371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639"/>
                  </a:moveTo>
                  <a:cubicBezTo>
                    <a:pt x="4572" y="6686"/>
                    <a:pt x="6096" y="4305"/>
                    <a:pt x="6191" y="209"/>
                  </a:cubicBezTo>
                  <a:cubicBezTo>
                    <a:pt x="1524" y="-743"/>
                    <a:pt x="0" y="1638"/>
                    <a:pt x="0" y="5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2" name="Freeform: Shape 1692">
              <a:extLst>
                <a:ext uri="{FF2B5EF4-FFF2-40B4-BE49-F238E27FC236}">
                  <a16:creationId xmlns:a16="http://schemas.microsoft.com/office/drawing/2014/main" id="{D74C075F-18E8-4FAE-AD38-033028DAC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508" y="2236558"/>
              <a:ext cx="9525" cy="9525"/>
            </a:xfrm>
            <a:custGeom>
              <a:avLst/>
              <a:gdLst>
                <a:gd name="T0" fmla="*/ 44262675 w 9525"/>
                <a:gd name="T1" fmla="*/ 61769625 h 9525"/>
                <a:gd name="T2" fmla="*/ 69656325 w 9525"/>
                <a:gd name="T3" fmla="*/ 6419850 h 9525"/>
                <a:gd name="T4" fmla="*/ 44262675 w 9525"/>
                <a:gd name="T5" fmla="*/ 617696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47" y="6485"/>
                  </a:moveTo>
                  <a:cubicBezTo>
                    <a:pt x="4647" y="3627"/>
                    <a:pt x="7123" y="3437"/>
                    <a:pt x="7313" y="674"/>
                  </a:cubicBezTo>
                  <a:cubicBezTo>
                    <a:pt x="-211" y="-2469"/>
                    <a:pt x="-3259" y="6389"/>
                    <a:pt x="4647" y="64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3" name="Freeform: Shape 1693">
              <a:extLst>
                <a:ext uri="{FF2B5EF4-FFF2-40B4-BE49-F238E27FC236}">
                  <a16:creationId xmlns:a16="http://schemas.microsoft.com/office/drawing/2014/main" id="{055C271F-1570-475F-8653-A5CA063E4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408" y="2214848"/>
              <a:ext cx="28575" cy="9525"/>
            </a:xfrm>
            <a:custGeom>
              <a:avLst/>
              <a:gdLst>
                <a:gd name="T0" fmla="*/ 363 w 28575"/>
                <a:gd name="T1" fmla="*/ 1333 h 9525"/>
                <a:gd name="T2" fmla="*/ 648 w 28575"/>
                <a:gd name="T3" fmla="*/ 12097 h 9525"/>
                <a:gd name="T4" fmla="*/ 12555 w 28575"/>
                <a:gd name="T5" fmla="*/ 4286 h 9525"/>
                <a:gd name="T6" fmla="*/ 9030 w 28575"/>
                <a:gd name="T7" fmla="*/ 16193 h 9525"/>
                <a:gd name="T8" fmla="*/ 24080 w 28575"/>
                <a:gd name="T9" fmla="*/ 11906 h 9525"/>
                <a:gd name="T10" fmla="*/ 27604 w 28575"/>
                <a:gd name="T11" fmla="*/ 0 h 9525"/>
                <a:gd name="T12" fmla="*/ 363 w 28575"/>
                <a:gd name="T13" fmla="*/ 133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363" y="1333"/>
                  </a:moveTo>
                  <a:cubicBezTo>
                    <a:pt x="-1161" y="6001"/>
                    <a:pt x="2744" y="7049"/>
                    <a:pt x="648" y="12097"/>
                  </a:cubicBezTo>
                  <a:cubicBezTo>
                    <a:pt x="8364" y="13621"/>
                    <a:pt x="6363" y="4572"/>
                    <a:pt x="12555" y="4286"/>
                  </a:cubicBezTo>
                  <a:cubicBezTo>
                    <a:pt x="12269" y="9239"/>
                    <a:pt x="8554" y="10287"/>
                    <a:pt x="9030" y="16193"/>
                  </a:cubicBezTo>
                  <a:cubicBezTo>
                    <a:pt x="14650" y="15431"/>
                    <a:pt x="21413" y="15907"/>
                    <a:pt x="24080" y="11906"/>
                  </a:cubicBezTo>
                  <a:cubicBezTo>
                    <a:pt x="17984" y="6858"/>
                    <a:pt x="32367" y="3905"/>
                    <a:pt x="27604" y="0"/>
                  </a:cubicBezTo>
                  <a:cubicBezTo>
                    <a:pt x="18937" y="4763"/>
                    <a:pt x="12555" y="1143"/>
                    <a:pt x="363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4" name="Freeform: Shape 1694">
              <a:extLst>
                <a:ext uri="{FF2B5EF4-FFF2-40B4-BE49-F238E27FC236}">
                  <a16:creationId xmlns:a16="http://schemas.microsoft.com/office/drawing/2014/main" id="{C9327F0C-EE83-42E2-8FBA-501C4F6CA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656" y="2464975"/>
              <a:ext cx="9525" cy="9525"/>
            </a:xfrm>
            <a:custGeom>
              <a:avLst/>
              <a:gdLst>
                <a:gd name="T0" fmla="*/ 75009375 w 9525"/>
                <a:gd name="T1" fmla="*/ 5429 h 9525"/>
                <a:gd name="T2" fmla="*/ 13315950 w 9525"/>
                <a:gd name="T3" fmla="*/ 0 h 9525"/>
                <a:gd name="T4" fmla="*/ 16040100 w 9525"/>
                <a:gd name="T5" fmla="*/ 10763 h 9525"/>
                <a:gd name="T6" fmla="*/ 75009375 w 9525"/>
                <a:gd name="T7" fmla="*/ 54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875" y="5429"/>
                  </a:moveTo>
                  <a:cubicBezTo>
                    <a:pt x="4351" y="4572"/>
                    <a:pt x="5017" y="952"/>
                    <a:pt x="1398" y="0"/>
                  </a:cubicBezTo>
                  <a:cubicBezTo>
                    <a:pt x="1969" y="3238"/>
                    <a:pt x="-2222" y="9620"/>
                    <a:pt x="1684" y="10763"/>
                  </a:cubicBezTo>
                  <a:cubicBezTo>
                    <a:pt x="-31" y="4763"/>
                    <a:pt x="9685" y="11525"/>
                    <a:pt x="7875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5" name="Freeform: Shape 1695">
              <a:extLst>
                <a:ext uri="{FF2B5EF4-FFF2-40B4-BE49-F238E27FC236}">
                  <a16:creationId xmlns:a16="http://schemas.microsoft.com/office/drawing/2014/main" id="{4FE0E990-8905-4D9E-9487-E1E1F37E7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76" y="2547244"/>
              <a:ext cx="9525" cy="9525"/>
            </a:xfrm>
            <a:custGeom>
              <a:avLst/>
              <a:gdLst>
                <a:gd name="T0" fmla="*/ 78028800 w 9525"/>
                <a:gd name="T1" fmla="*/ 257175 h 9525"/>
                <a:gd name="T2" fmla="*/ 0 w 9525"/>
                <a:gd name="T3" fmla="*/ 63760350 h 9525"/>
                <a:gd name="T4" fmla="*/ 78028800 w 9525"/>
                <a:gd name="T5" fmla="*/ 257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192" y="27"/>
                  </a:moveTo>
                  <a:cubicBezTo>
                    <a:pt x="3143" y="-259"/>
                    <a:pt x="286" y="1741"/>
                    <a:pt x="0" y="6694"/>
                  </a:cubicBezTo>
                  <a:cubicBezTo>
                    <a:pt x="5715" y="7742"/>
                    <a:pt x="5048" y="1836"/>
                    <a:pt x="819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6" name="Freeform: Shape 1696">
              <a:extLst>
                <a:ext uri="{FF2B5EF4-FFF2-40B4-BE49-F238E27FC236}">
                  <a16:creationId xmlns:a16="http://schemas.microsoft.com/office/drawing/2014/main" id="{99417F6F-1D94-4193-8AB9-9E5697302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10" y="2483431"/>
              <a:ext cx="9525" cy="9525"/>
            </a:xfrm>
            <a:custGeom>
              <a:avLst/>
              <a:gdLst>
                <a:gd name="T0" fmla="*/ 0 w 9525"/>
                <a:gd name="T1" fmla="*/ 64627125 h 9525"/>
                <a:gd name="T2" fmla="*/ 78028800 w 9525"/>
                <a:gd name="T3" fmla="*/ 1114425 h 9525"/>
                <a:gd name="T4" fmla="*/ 0 w 9525"/>
                <a:gd name="T5" fmla="*/ 646271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785"/>
                  </a:moveTo>
                  <a:cubicBezTo>
                    <a:pt x="6287" y="8499"/>
                    <a:pt x="7429" y="4499"/>
                    <a:pt x="8192" y="117"/>
                  </a:cubicBezTo>
                  <a:cubicBezTo>
                    <a:pt x="2572" y="-740"/>
                    <a:pt x="1524" y="3261"/>
                    <a:pt x="0" y="67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7" name="Freeform: Shape 1697">
              <a:extLst>
                <a:ext uri="{FF2B5EF4-FFF2-40B4-BE49-F238E27FC236}">
                  <a16:creationId xmlns:a16="http://schemas.microsoft.com/office/drawing/2014/main" id="{4E10A569-AA19-4625-856E-F7F0F5F0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745" y="2893750"/>
              <a:ext cx="9525" cy="9525"/>
            </a:xfrm>
            <a:custGeom>
              <a:avLst/>
              <a:gdLst>
                <a:gd name="T0" fmla="*/ 78162150 w 9525"/>
                <a:gd name="T1" fmla="*/ 37576125 h 9525"/>
                <a:gd name="T2" fmla="*/ 14658975 w 9525"/>
                <a:gd name="T3" fmla="*/ 381000 h 9525"/>
                <a:gd name="T4" fmla="*/ 6486525 w 9525"/>
                <a:gd name="T5" fmla="*/ 57540525 h 9525"/>
                <a:gd name="T6" fmla="*/ 78162150 w 9525"/>
                <a:gd name="T7" fmla="*/ 37576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06" y="3945"/>
                  </a:moveTo>
                  <a:cubicBezTo>
                    <a:pt x="4682" y="3469"/>
                    <a:pt x="6492" y="-436"/>
                    <a:pt x="1539" y="40"/>
                  </a:cubicBezTo>
                  <a:cubicBezTo>
                    <a:pt x="-1795" y="2707"/>
                    <a:pt x="1443" y="1945"/>
                    <a:pt x="681" y="6041"/>
                  </a:cubicBezTo>
                  <a:cubicBezTo>
                    <a:pt x="4682" y="6993"/>
                    <a:pt x="7349" y="6517"/>
                    <a:pt x="8206" y="39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8" name="Freeform: Shape 1698">
              <a:extLst>
                <a:ext uri="{FF2B5EF4-FFF2-40B4-BE49-F238E27FC236}">
                  <a16:creationId xmlns:a16="http://schemas.microsoft.com/office/drawing/2014/main" id="{92FAF864-AE64-4706-986A-25DB37D75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32" y="2044810"/>
              <a:ext cx="9525" cy="9525"/>
            </a:xfrm>
            <a:custGeom>
              <a:avLst/>
              <a:gdLst>
                <a:gd name="T0" fmla="*/ 13049 w 9525"/>
                <a:gd name="T1" fmla="*/ 16487775 h 9525"/>
                <a:gd name="T2" fmla="*/ 0 w 9525"/>
                <a:gd name="T3" fmla="*/ 45519975 h 9525"/>
                <a:gd name="T4" fmla="*/ 13049 w 9525"/>
                <a:gd name="T5" fmla="*/ 16487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731"/>
                  </a:moveTo>
                  <a:cubicBezTo>
                    <a:pt x="7429" y="779"/>
                    <a:pt x="952" y="-2936"/>
                    <a:pt x="0" y="4779"/>
                  </a:cubicBezTo>
                  <a:cubicBezTo>
                    <a:pt x="4096" y="3446"/>
                    <a:pt x="11430" y="5827"/>
                    <a:pt x="13049" y="17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89" name="Freeform: Shape 1699">
              <a:extLst>
                <a:ext uri="{FF2B5EF4-FFF2-40B4-BE49-F238E27FC236}">
                  <a16:creationId xmlns:a16="http://schemas.microsoft.com/office/drawing/2014/main" id="{204FC361-B3C9-4292-99CE-F9D2BDEEA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203" y="2083361"/>
              <a:ext cx="9525" cy="9525"/>
            </a:xfrm>
            <a:custGeom>
              <a:avLst/>
              <a:gdLst>
                <a:gd name="T0" fmla="*/ 0 w 9525"/>
                <a:gd name="T1" fmla="*/ 13106400 h 9525"/>
                <a:gd name="T2" fmla="*/ 44453175 w 9525"/>
                <a:gd name="T3" fmla="*/ 62103000 h 9525"/>
                <a:gd name="T4" fmla="*/ 0 w 9525"/>
                <a:gd name="T5" fmla="*/ 13106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376"/>
                  </a:moveTo>
                  <a:cubicBezTo>
                    <a:pt x="3334" y="1948"/>
                    <a:pt x="571" y="6520"/>
                    <a:pt x="4667" y="6520"/>
                  </a:cubicBezTo>
                  <a:cubicBezTo>
                    <a:pt x="10382" y="4615"/>
                    <a:pt x="3429" y="-3101"/>
                    <a:pt x="0" y="13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0" name="Freeform: Shape 1700">
              <a:extLst>
                <a:ext uri="{FF2B5EF4-FFF2-40B4-BE49-F238E27FC236}">
                  <a16:creationId xmlns:a16="http://schemas.microsoft.com/office/drawing/2014/main" id="{5E3120D0-D3B4-4AB3-B420-2A358656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671" y="2488291"/>
              <a:ext cx="9525" cy="9525"/>
            </a:xfrm>
            <a:custGeom>
              <a:avLst/>
              <a:gdLst>
                <a:gd name="T0" fmla="*/ 86191725 w 9525"/>
                <a:gd name="T1" fmla="*/ 32851725 h 9525"/>
                <a:gd name="T2" fmla="*/ 0 w 9525"/>
                <a:gd name="T3" fmla="*/ 36480750 h 9525"/>
                <a:gd name="T4" fmla="*/ 86191725 w 9525"/>
                <a:gd name="T5" fmla="*/ 32851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3449"/>
                  </a:moveTo>
                  <a:cubicBezTo>
                    <a:pt x="6763" y="782"/>
                    <a:pt x="667" y="-2932"/>
                    <a:pt x="0" y="3830"/>
                  </a:cubicBezTo>
                  <a:cubicBezTo>
                    <a:pt x="4000" y="4878"/>
                    <a:pt x="7144" y="8021"/>
                    <a:pt x="9049" y="3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1" name="Freeform: Shape 1701">
              <a:extLst>
                <a:ext uri="{FF2B5EF4-FFF2-40B4-BE49-F238E27FC236}">
                  <a16:creationId xmlns:a16="http://schemas.microsoft.com/office/drawing/2014/main" id="{67A47FF1-F78A-430B-9C6B-831E41DF1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439" y="212312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34480500 w 9525"/>
                <a:gd name="T3" fmla="*/ 12764 h 9525"/>
                <a:gd name="T4" fmla="*/ 68046600 w 9525"/>
                <a:gd name="T5" fmla="*/ 857 h 9525"/>
                <a:gd name="T6" fmla="*/ 13611225 w 9525"/>
                <a:gd name="T7" fmla="*/ 3239 h 9525"/>
                <a:gd name="T8" fmla="*/ 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619" y="4001"/>
                    <a:pt x="-2476" y="11716"/>
                    <a:pt x="3620" y="12764"/>
                  </a:cubicBezTo>
                  <a:cubicBezTo>
                    <a:pt x="3048" y="6858"/>
                    <a:pt x="6858" y="5810"/>
                    <a:pt x="7144" y="857"/>
                  </a:cubicBezTo>
                  <a:cubicBezTo>
                    <a:pt x="3715" y="0"/>
                    <a:pt x="3334" y="2477"/>
                    <a:pt x="1429" y="3239"/>
                  </a:cubicBezTo>
                  <a:cubicBezTo>
                    <a:pt x="1143" y="2096"/>
                    <a:pt x="1714" y="28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2" name="Freeform: Shape 1702">
              <a:extLst>
                <a:ext uri="{FF2B5EF4-FFF2-40B4-BE49-F238E27FC236}">
                  <a16:creationId xmlns:a16="http://schemas.microsoft.com/office/drawing/2014/main" id="{D3661C11-970C-46FF-B81F-A1DC14AFA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2174554"/>
              <a:ext cx="9525" cy="9525"/>
            </a:xfrm>
            <a:custGeom>
              <a:avLst/>
              <a:gdLst>
                <a:gd name="T0" fmla="*/ 67141725 w 9525"/>
                <a:gd name="T1" fmla="*/ 2194 h 9525"/>
                <a:gd name="T2" fmla="*/ 19050000 w 9525"/>
                <a:gd name="T3" fmla="*/ 3 h 9525"/>
                <a:gd name="T4" fmla="*/ 0 w 9525"/>
                <a:gd name="T5" fmla="*/ 13624 h 9525"/>
                <a:gd name="T6" fmla="*/ 67141725 w 9525"/>
                <a:gd name="T7" fmla="*/ 219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9" y="2194"/>
                  </a:moveTo>
                  <a:cubicBezTo>
                    <a:pt x="4763" y="1813"/>
                    <a:pt x="4858" y="-92"/>
                    <a:pt x="2000" y="3"/>
                  </a:cubicBezTo>
                  <a:cubicBezTo>
                    <a:pt x="-1333" y="3909"/>
                    <a:pt x="4763" y="7433"/>
                    <a:pt x="0" y="13624"/>
                  </a:cubicBezTo>
                  <a:cubicBezTo>
                    <a:pt x="6191" y="14100"/>
                    <a:pt x="4382" y="5623"/>
                    <a:pt x="7049" y="2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3" name="Freeform: Shape 1703">
              <a:extLst>
                <a:ext uri="{FF2B5EF4-FFF2-40B4-BE49-F238E27FC236}">
                  <a16:creationId xmlns:a16="http://schemas.microsoft.com/office/drawing/2014/main" id="{8D46A8F3-4387-48FE-9D85-9AEA51FEC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245" y="2268658"/>
              <a:ext cx="9525" cy="9525"/>
            </a:xfrm>
            <a:custGeom>
              <a:avLst/>
              <a:gdLst>
                <a:gd name="T0" fmla="*/ 13049 w 9525"/>
                <a:gd name="T1" fmla="*/ 12763500 h 9525"/>
                <a:gd name="T2" fmla="*/ 0 w 9525"/>
                <a:gd name="T3" fmla="*/ 41795700 h 9525"/>
                <a:gd name="T4" fmla="*/ 13049 w 9525"/>
                <a:gd name="T5" fmla="*/ 12763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49" y="1340"/>
                  </a:moveTo>
                  <a:cubicBezTo>
                    <a:pt x="11144" y="-279"/>
                    <a:pt x="0" y="-1517"/>
                    <a:pt x="0" y="4388"/>
                  </a:cubicBezTo>
                  <a:cubicBezTo>
                    <a:pt x="3905" y="8103"/>
                    <a:pt x="13621" y="7817"/>
                    <a:pt x="13049" y="1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4" name="Freeform: Shape 1704">
              <a:extLst>
                <a:ext uri="{FF2B5EF4-FFF2-40B4-BE49-F238E27FC236}">
                  <a16:creationId xmlns:a16="http://schemas.microsoft.com/office/drawing/2014/main" id="{D9F2F7ED-E147-49E4-8A0B-856927F6F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2384407"/>
              <a:ext cx="9525" cy="9525"/>
            </a:xfrm>
            <a:custGeom>
              <a:avLst/>
              <a:gdLst>
                <a:gd name="T0" fmla="*/ 88001475 w 9525"/>
                <a:gd name="T1" fmla="*/ 33432750 h 9525"/>
                <a:gd name="T2" fmla="*/ 75304650 w 9525"/>
                <a:gd name="T3" fmla="*/ 2590800 h 9525"/>
                <a:gd name="T4" fmla="*/ 0 w 9525"/>
                <a:gd name="T5" fmla="*/ 51577875 h 9525"/>
                <a:gd name="T6" fmla="*/ 88001475 w 9525"/>
                <a:gd name="T7" fmla="*/ 33432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39" y="3510"/>
                  </a:moveTo>
                  <a:cubicBezTo>
                    <a:pt x="7906" y="3034"/>
                    <a:pt x="7334" y="1986"/>
                    <a:pt x="7906" y="272"/>
                  </a:cubicBezTo>
                  <a:cubicBezTo>
                    <a:pt x="2477" y="-1157"/>
                    <a:pt x="2381" y="3415"/>
                    <a:pt x="0" y="5415"/>
                  </a:cubicBezTo>
                  <a:cubicBezTo>
                    <a:pt x="4286" y="6177"/>
                    <a:pt x="8477" y="6749"/>
                    <a:pt x="9239" y="35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5" name="Freeform: Shape 1705">
              <a:extLst>
                <a:ext uri="{FF2B5EF4-FFF2-40B4-BE49-F238E27FC236}">
                  <a16:creationId xmlns:a16="http://schemas.microsoft.com/office/drawing/2014/main" id="{AE039C9E-17FF-4125-A69F-34670E82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06" y="2079117"/>
              <a:ext cx="9525" cy="9525"/>
            </a:xfrm>
            <a:custGeom>
              <a:avLst/>
              <a:gdLst>
                <a:gd name="T0" fmla="*/ 56245125 w 9525"/>
                <a:gd name="T1" fmla="*/ 12287 h 9525"/>
                <a:gd name="T2" fmla="*/ 56245125 w 9525"/>
                <a:gd name="T3" fmla="*/ 0 h 9525"/>
                <a:gd name="T4" fmla="*/ 0 w 9525"/>
                <a:gd name="T5" fmla="*/ 3905 h 9525"/>
                <a:gd name="T6" fmla="*/ 56245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12287"/>
                  </a:moveTo>
                  <a:cubicBezTo>
                    <a:pt x="4858" y="5810"/>
                    <a:pt x="8572" y="4191"/>
                    <a:pt x="5905" y="0"/>
                  </a:cubicBezTo>
                  <a:cubicBezTo>
                    <a:pt x="3810" y="1143"/>
                    <a:pt x="4572" y="5524"/>
                    <a:pt x="0" y="3905"/>
                  </a:cubicBezTo>
                  <a:cubicBezTo>
                    <a:pt x="381" y="7715"/>
                    <a:pt x="286" y="11811"/>
                    <a:pt x="590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6" name="Freeform: Shape 1706">
              <a:extLst>
                <a:ext uri="{FF2B5EF4-FFF2-40B4-BE49-F238E27FC236}">
                  <a16:creationId xmlns:a16="http://schemas.microsoft.com/office/drawing/2014/main" id="{A8E750A0-153B-41A0-9007-C40A18EE0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995" y="2376237"/>
              <a:ext cx="9525" cy="9525"/>
            </a:xfrm>
            <a:custGeom>
              <a:avLst/>
              <a:gdLst>
                <a:gd name="T0" fmla="*/ 11249 w 9525"/>
                <a:gd name="T1" fmla="*/ 7829550 h 9525"/>
                <a:gd name="T2" fmla="*/ 10 w 9525"/>
                <a:gd name="T3" fmla="*/ 37776150 h 9525"/>
                <a:gd name="T4" fmla="*/ 11249 w 9525"/>
                <a:gd name="T5" fmla="*/ 7829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249" y="822"/>
                  </a:moveTo>
                  <a:cubicBezTo>
                    <a:pt x="5915" y="60"/>
                    <a:pt x="-276" y="-1559"/>
                    <a:pt x="10" y="3966"/>
                  </a:cubicBezTo>
                  <a:cubicBezTo>
                    <a:pt x="5344" y="4823"/>
                    <a:pt x="9153" y="3775"/>
                    <a:pt x="11249" y="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7" name="Freeform: Shape 1707">
              <a:extLst>
                <a:ext uri="{FF2B5EF4-FFF2-40B4-BE49-F238E27FC236}">
                  <a16:creationId xmlns:a16="http://schemas.microsoft.com/office/drawing/2014/main" id="{F16CDB70-836B-415C-B512-BC06DD1EA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319" y="2483739"/>
              <a:ext cx="9525" cy="9525"/>
            </a:xfrm>
            <a:custGeom>
              <a:avLst/>
              <a:gdLst>
                <a:gd name="T0" fmla="*/ 68665725 w 9525"/>
                <a:gd name="T1" fmla="*/ 35385375 h 9525"/>
                <a:gd name="T2" fmla="*/ 22393275 w 9525"/>
                <a:gd name="T3" fmla="*/ 0 h 9525"/>
                <a:gd name="T4" fmla="*/ 68665725 w 9525"/>
                <a:gd name="T5" fmla="*/ 35385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09" y="3715"/>
                  </a:moveTo>
                  <a:cubicBezTo>
                    <a:pt x="3685" y="3715"/>
                    <a:pt x="3970" y="1238"/>
                    <a:pt x="2351" y="0"/>
                  </a:cubicBezTo>
                  <a:cubicBezTo>
                    <a:pt x="-4697" y="2191"/>
                    <a:pt x="6257" y="11144"/>
                    <a:pt x="7209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8" name="Freeform: Shape 1708">
              <a:extLst>
                <a:ext uri="{FF2B5EF4-FFF2-40B4-BE49-F238E27FC236}">
                  <a16:creationId xmlns:a16="http://schemas.microsoft.com/office/drawing/2014/main" id="{1E07EB2A-ECC3-4B60-8FAD-DA219C583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637" y="2705097"/>
              <a:ext cx="9525" cy="9525"/>
            </a:xfrm>
            <a:custGeom>
              <a:avLst/>
              <a:gdLst>
                <a:gd name="T0" fmla="*/ 81476850 w 9525"/>
                <a:gd name="T1" fmla="*/ 1432 h 9525"/>
                <a:gd name="T2" fmla="*/ 33385125 w 9525"/>
                <a:gd name="T3" fmla="*/ 11529 h 9525"/>
                <a:gd name="T4" fmla="*/ 81476850 w 9525"/>
                <a:gd name="T5" fmla="*/ 143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54" y="1432"/>
                  </a:moveTo>
                  <a:cubicBezTo>
                    <a:pt x="838" y="-4283"/>
                    <a:pt x="-3448" y="8766"/>
                    <a:pt x="3505" y="11529"/>
                  </a:cubicBezTo>
                  <a:cubicBezTo>
                    <a:pt x="8173" y="6957"/>
                    <a:pt x="-781" y="3432"/>
                    <a:pt x="8554" y="1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099" name="Freeform: Shape 1709">
              <a:extLst>
                <a:ext uri="{FF2B5EF4-FFF2-40B4-BE49-F238E27FC236}">
                  <a16:creationId xmlns:a16="http://schemas.microsoft.com/office/drawing/2014/main" id="{7A24E12B-46E6-417D-8595-F2CF60026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662" y="2917673"/>
              <a:ext cx="9525" cy="9525"/>
            </a:xfrm>
            <a:custGeom>
              <a:avLst/>
              <a:gdLst>
                <a:gd name="T0" fmla="*/ 88915875 w 9525"/>
                <a:gd name="T1" fmla="*/ 16573500 h 9525"/>
                <a:gd name="T2" fmla="*/ 0 w 9525"/>
                <a:gd name="T3" fmla="*/ 34718625 h 9525"/>
                <a:gd name="T4" fmla="*/ 48996600 w 9525"/>
                <a:gd name="T5" fmla="*/ 55578375 h 9525"/>
                <a:gd name="T6" fmla="*/ 88915875 w 9525"/>
                <a:gd name="T7" fmla="*/ 16573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35" y="1740"/>
                  </a:moveTo>
                  <a:cubicBezTo>
                    <a:pt x="7144" y="-832"/>
                    <a:pt x="286" y="-832"/>
                    <a:pt x="0" y="3645"/>
                  </a:cubicBezTo>
                  <a:cubicBezTo>
                    <a:pt x="2477" y="3835"/>
                    <a:pt x="3810" y="4883"/>
                    <a:pt x="5144" y="5835"/>
                  </a:cubicBezTo>
                  <a:cubicBezTo>
                    <a:pt x="5048" y="2787"/>
                    <a:pt x="8001" y="3168"/>
                    <a:pt x="9335" y="17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0" name="Freeform: Shape 1710">
              <a:extLst>
                <a:ext uri="{FF2B5EF4-FFF2-40B4-BE49-F238E27FC236}">
                  <a16:creationId xmlns:a16="http://schemas.microsoft.com/office/drawing/2014/main" id="{D663E1D9-CE44-493A-BA60-8B0DEF05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83" y="2252516"/>
              <a:ext cx="9525" cy="9525"/>
            </a:xfrm>
            <a:custGeom>
              <a:avLst/>
              <a:gdLst>
                <a:gd name="T0" fmla="*/ 3038475 w 9525"/>
                <a:gd name="T1" fmla="*/ 7743825 h 9525"/>
                <a:gd name="T2" fmla="*/ 71085075 w 9525"/>
                <a:gd name="T3" fmla="*/ 15906750 h 9525"/>
                <a:gd name="T4" fmla="*/ 3038475 w 9525"/>
                <a:gd name="T5" fmla="*/ 774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9" y="813"/>
                  </a:moveTo>
                  <a:cubicBezTo>
                    <a:pt x="-1871" y="6433"/>
                    <a:pt x="7940" y="7671"/>
                    <a:pt x="7463" y="1670"/>
                  </a:cubicBezTo>
                  <a:cubicBezTo>
                    <a:pt x="2510" y="1289"/>
                    <a:pt x="4225" y="-1282"/>
                    <a:pt x="319" y="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1" name="Freeform: Shape 1711">
              <a:extLst>
                <a:ext uri="{FF2B5EF4-FFF2-40B4-BE49-F238E27FC236}">
                  <a16:creationId xmlns:a16="http://schemas.microsoft.com/office/drawing/2014/main" id="{871A68FC-A315-4CC6-91AD-5D02992FA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320" y="2151616"/>
              <a:ext cx="9525" cy="9525"/>
            </a:xfrm>
            <a:custGeom>
              <a:avLst/>
              <a:gdLst>
                <a:gd name="T0" fmla="*/ 354 w 9525"/>
                <a:gd name="T1" fmla="*/ 8178 h 9525"/>
                <a:gd name="T2" fmla="*/ 16451 w 9525"/>
                <a:gd name="T3" fmla="*/ 8654 h 9525"/>
                <a:gd name="T4" fmla="*/ 3211 w 9525"/>
                <a:gd name="T5" fmla="*/ 844 h 9525"/>
                <a:gd name="T6" fmla="*/ 354 w 9525"/>
                <a:gd name="T7" fmla="*/ 817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54" y="8178"/>
                  </a:moveTo>
                  <a:cubicBezTo>
                    <a:pt x="7117" y="9892"/>
                    <a:pt x="13403" y="15226"/>
                    <a:pt x="16451" y="8654"/>
                  </a:cubicBezTo>
                  <a:cubicBezTo>
                    <a:pt x="13784" y="5797"/>
                    <a:pt x="8736" y="-2681"/>
                    <a:pt x="3211" y="844"/>
                  </a:cubicBezTo>
                  <a:cubicBezTo>
                    <a:pt x="7783" y="2844"/>
                    <a:pt x="-1932" y="3130"/>
                    <a:pt x="354" y="8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2" name="Freeform: Shape 1712">
              <a:extLst>
                <a:ext uri="{FF2B5EF4-FFF2-40B4-BE49-F238E27FC236}">
                  <a16:creationId xmlns:a16="http://schemas.microsoft.com/office/drawing/2014/main" id="{84A06944-0A99-4CAC-84AE-960040851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451" y="2227421"/>
              <a:ext cx="9525" cy="9525"/>
            </a:xfrm>
            <a:custGeom>
              <a:avLst/>
              <a:gdLst>
                <a:gd name="T0" fmla="*/ 28889325 w 9525"/>
                <a:gd name="T1" fmla="*/ 76209525 h 9525"/>
                <a:gd name="T2" fmla="*/ 70618350 w 9525"/>
                <a:gd name="T3" fmla="*/ 22679025 h 9525"/>
                <a:gd name="T4" fmla="*/ 5295900 w 9525"/>
                <a:gd name="T5" fmla="*/ 0 h 9525"/>
                <a:gd name="T6" fmla="*/ 28889325 w 9525"/>
                <a:gd name="T7" fmla="*/ 7620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033" y="8001"/>
                  </a:moveTo>
                  <a:cubicBezTo>
                    <a:pt x="2366" y="3715"/>
                    <a:pt x="7033" y="5334"/>
                    <a:pt x="7414" y="2381"/>
                  </a:cubicBezTo>
                  <a:cubicBezTo>
                    <a:pt x="3985" y="2286"/>
                    <a:pt x="3795" y="191"/>
                    <a:pt x="556" y="0"/>
                  </a:cubicBezTo>
                  <a:cubicBezTo>
                    <a:pt x="-206" y="3715"/>
                    <a:pt x="-777" y="7334"/>
                    <a:pt x="3033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3" name="Freeform: Shape 1713">
              <a:extLst>
                <a:ext uri="{FF2B5EF4-FFF2-40B4-BE49-F238E27FC236}">
                  <a16:creationId xmlns:a16="http://schemas.microsoft.com/office/drawing/2014/main" id="{8E773D0F-AA95-4C64-8D79-85A99B814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838" y="2736913"/>
              <a:ext cx="9525" cy="9525"/>
            </a:xfrm>
            <a:custGeom>
              <a:avLst/>
              <a:gdLst>
                <a:gd name="T0" fmla="*/ 11506200 w 9525"/>
                <a:gd name="T1" fmla="*/ 0 h 9525"/>
                <a:gd name="T2" fmla="*/ 33280350 w 9525"/>
                <a:gd name="T3" fmla="*/ 9525 h 9525"/>
                <a:gd name="T4" fmla="*/ 11506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08" y="0"/>
                  </a:moveTo>
                  <a:cubicBezTo>
                    <a:pt x="1875" y="3239"/>
                    <a:pt x="-3173" y="10097"/>
                    <a:pt x="3494" y="9525"/>
                  </a:cubicBezTo>
                  <a:cubicBezTo>
                    <a:pt x="3970" y="5525"/>
                    <a:pt x="5685" y="762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4" name="Freeform: Shape 1714">
              <a:extLst>
                <a:ext uri="{FF2B5EF4-FFF2-40B4-BE49-F238E27FC236}">
                  <a16:creationId xmlns:a16="http://schemas.microsoft.com/office/drawing/2014/main" id="{BF15CA3D-1E55-4409-9FDF-D4CA28012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188" y="2679118"/>
              <a:ext cx="9525" cy="9525"/>
            </a:xfrm>
            <a:custGeom>
              <a:avLst/>
              <a:gdLst>
                <a:gd name="T0" fmla="*/ 0 w 9525"/>
                <a:gd name="T1" fmla="*/ 32461200 h 9525"/>
                <a:gd name="T2" fmla="*/ 12763 w 9525"/>
                <a:gd name="T3" fmla="*/ 18849975 h 9525"/>
                <a:gd name="T4" fmla="*/ 0 w 9525"/>
                <a:gd name="T5" fmla="*/ 32461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3408"/>
                  </a:moveTo>
                  <a:cubicBezTo>
                    <a:pt x="6953" y="1979"/>
                    <a:pt x="9906" y="6265"/>
                    <a:pt x="12763" y="1979"/>
                  </a:cubicBezTo>
                  <a:cubicBezTo>
                    <a:pt x="8858" y="-2307"/>
                    <a:pt x="3048" y="1408"/>
                    <a:pt x="0" y="3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5" name="Freeform: Shape 1715">
              <a:extLst>
                <a:ext uri="{FF2B5EF4-FFF2-40B4-BE49-F238E27FC236}">
                  <a16:creationId xmlns:a16="http://schemas.microsoft.com/office/drawing/2014/main" id="{1D6195CC-5979-47EE-B851-EAF994C3F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770" y="2121828"/>
              <a:ext cx="9525" cy="9525"/>
            </a:xfrm>
            <a:custGeom>
              <a:avLst/>
              <a:gdLst>
                <a:gd name="T0" fmla="*/ 0 w 9525"/>
                <a:gd name="T1" fmla="*/ 10629 h 9525"/>
                <a:gd name="T2" fmla="*/ 65322450 w 9525"/>
                <a:gd name="T3" fmla="*/ 723 h 9525"/>
                <a:gd name="T4" fmla="*/ 0 w 9525"/>
                <a:gd name="T5" fmla="*/ 1062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629"/>
                  </a:moveTo>
                  <a:cubicBezTo>
                    <a:pt x="9144" y="11105"/>
                    <a:pt x="1619" y="3866"/>
                    <a:pt x="6858" y="723"/>
                  </a:cubicBezTo>
                  <a:cubicBezTo>
                    <a:pt x="-1333" y="-2611"/>
                    <a:pt x="1524" y="6438"/>
                    <a:pt x="0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6" name="Freeform: Shape 1716">
              <a:extLst>
                <a:ext uri="{FF2B5EF4-FFF2-40B4-BE49-F238E27FC236}">
                  <a16:creationId xmlns:a16="http://schemas.microsoft.com/office/drawing/2014/main" id="{C67C73BA-20E2-4436-9944-91645666B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822" y="2312099"/>
              <a:ext cx="9525" cy="9525"/>
            </a:xfrm>
            <a:custGeom>
              <a:avLst/>
              <a:gdLst>
                <a:gd name="T0" fmla="*/ 70237350 w 9525"/>
                <a:gd name="T1" fmla="*/ 22679025 h 9525"/>
                <a:gd name="T2" fmla="*/ 4914900 w 9525"/>
                <a:gd name="T3" fmla="*/ 0 h 9525"/>
                <a:gd name="T4" fmla="*/ 63884175 w 9525"/>
                <a:gd name="T5" fmla="*/ 66227325 h 9525"/>
                <a:gd name="T6" fmla="*/ 70237350 w 9525"/>
                <a:gd name="T7" fmla="*/ 2267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2381"/>
                  </a:moveTo>
                  <a:cubicBezTo>
                    <a:pt x="4230" y="2095"/>
                    <a:pt x="1944" y="1333"/>
                    <a:pt x="516" y="0"/>
                  </a:cubicBezTo>
                  <a:cubicBezTo>
                    <a:pt x="-1485" y="4953"/>
                    <a:pt x="2706" y="5905"/>
                    <a:pt x="6707" y="6953"/>
                  </a:cubicBezTo>
                  <a:cubicBezTo>
                    <a:pt x="6897" y="5334"/>
                    <a:pt x="7088" y="3810"/>
                    <a:pt x="7374" y="2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7" name="Freeform: Shape 1717">
              <a:extLst>
                <a:ext uri="{FF2B5EF4-FFF2-40B4-BE49-F238E27FC236}">
                  <a16:creationId xmlns:a16="http://schemas.microsoft.com/office/drawing/2014/main" id="{87370E5B-C1F6-4E73-B5C9-D2EC531AE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051" y="2201513"/>
              <a:ext cx="19050" cy="28575"/>
            </a:xfrm>
            <a:custGeom>
              <a:avLst/>
              <a:gdLst>
                <a:gd name="T0" fmla="*/ 0 w 19050"/>
                <a:gd name="T1" fmla="*/ 26956 h 28575"/>
                <a:gd name="T2" fmla="*/ 8858 w 19050"/>
                <a:gd name="T3" fmla="*/ 28099 h 28575"/>
                <a:gd name="T4" fmla="*/ 7525 w 19050"/>
                <a:gd name="T5" fmla="*/ 37147 h 28575"/>
                <a:gd name="T6" fmla="*/ 20764 w 19050"/>
                <a:gd name="T7" fmla="*/ 32671 h 28575"/>
                <a:gd name="T8" fmla="*/ 18288 w 19050"/>
                <a:gd name="T9" fmla="*/ 24670 h 28575"/>
                <a:gd name="T10" fmla="*/ 13906 w 19050"/>
                <a:gd name="T11" fmla="*/ 30290 h 28575"/>
                <a:gd name="T12" fmla="*/ 9430 w 19050"/>
                <a:gd name="T13" fmla="*/ 23527 h 28575"/>
                <a:gd name="T14" fmla="*/ 17621 w 19050"/>
                <a:gd name="T15" fmla="*/ 16859 h 28575"/>
                <a:gd name="T16" fmla="*/ 16478 w 19050"/>
                <a:gd name="T17" fmla="*/ 12097 h 28575"/>
                <a:gd name="T18" fmla="*/ 5620 w 19050"/>
                <a:gd name="T19" fmla="*/ 0 h 28575"/>
                <a:gd name="T20" fmla="*/ 3048 w 19050"/>
                <a:gd name="T21" fmla="*/ 18193 h 28575"/>
                <a:gd name="T22" fmla="*/ 10763 w 19050"/>
                <a:gd name="T23" fmla="*/ 14573 h 28575"/>
                <a:gd name="T24" fmla="*/ 0 w 19050"/>
                <a:gd name="T25" fmla="*/ 26956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050" h="28575">
                  <a:moveTo>
                    <a:pt x="0" y="26956"/>
                  </a:moveTo>
                  <a:cubicBezTo>
                    <a:pt x="2953" y="30194"/>
                    <a:pt x="4381" y="27718"/>
                    <a:pt x="8858" y="28099"/>
                  </a:cubicBezTo>
                  <a:cubicBezTo>
                    <a:pt x="8382" y="31147"/>
                    <a:pt x="8001" y="34099"/>
                    <a:pt x="7525" y="37147"/>
                  </a:cubicBezTo>
                  <a:cubicBezTo>
                    <a:pt x="14668" y="36100"/>
                    <a:pt x="15145" y="31528"/>
                    <a:pt x="20764" y="32671"/>
                  </a:cubicBezTo>
                  <a:cubicBezTo>
                    <a:pt x="17526" y="32290"/>
                    <a:pt x="25241" y="25527"/>
                    <a:pt x="18288" y="24670"/>
                  </a:cubicBezTo>
                  <a:cubicBezTo>
                    <a:pt x="18288" y="28194"/>
                    <a:pt x="17050" y="30290"/>
                    <a:pt x="13906" y="30290"/>
                  </a:cubicBezTo>
                  <a:cubicBezTo>
                    <a:pt x="10382" y="29432"/>
                    <a:pt x="10954" y="25813"/>
                    <a:pt x="9430" y="23527"/>
                  </a:cubicBezTo>
                  <a:cubicBezTo>
                    <a:pt x="12763" y="22003"/>
                    <a:pt x="16859" y="21241"/>
                    <a:pt x="17621" y="16859"/>
                  </a:cubicBezTo>
                  <a:cubicBezTo>
                    <a:pt x="15621" y="16383"/>
                    <a:pt x="16002" y="14192"/>
                    <a:pt x="16478" y="12097"/>
                  </a:cubicBezTo>
                  <a:cubicBezTo>
                    <a:pt x="3143" y="11430"/>
                    <a:pt x="12192" y="4667"/>
                    <a:pt x="5620" y="0"/>
                  </a:cubicBezTo>
                  <a:cubicBezTo>
                    <a:pt x="4000" y="5715"/>
                    <a:pt x="4477" y="12287"/>
                    <a:pt x="3048" y="18193"/>
                  </a:cubicBezTo>
                  <a:cubicBezTo>
                    <a:pt x="8572" y="20193"/>
                    <a:pt x="7239" y="14764"/>
                    <a:pt x="10763" y="14573"/>
                  </a:cubicBezTo>
                  <a:cubicBezTo>
                    <a:pt x="11049" y="22955"/>
                    <a:pt x="3619" y="22860"/>
                    <a:pt x="0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8" name="Freeform: Shape 1718">
              <a:extLst>
                <a:ext uri="{FF2B5EF4-FFF2-40B4-BE49-F238E27FC236}">
                  <a16:creationId xmlns:a16="http://schemas.microsoft.com/office/drawing/2014/main" id="{11A83DD4-C559-4070-BE86-BF7C92E5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765" y="2399252"/>
              <a:ext cx="9525" cy="9525"/>
            </a:xfrm>
            <a:custGeom>
              <a:avLst/>
              <a:gdLst>
                <a:gd name="T0" fmla="*/ 9953 w 9525"/>
                <a:gd name="T1" fmla="*/ 39014400 h 9525"/>
                <a:gd name="T2" fmla="*/ 2809 w 9525"/>
                <a:gd name="T3" fmla="*/ 30851475 h 9525"/>
                <a:gd name="T4" fmla="*/ 1476 w 9525"/>
                <a:gd name="T5" fmla="*/ 0 h 9525"/>
                <a:gd name="T6" fmla="*/ 3952 w 9525"/>
                <a:gd name="T7" fmla="*/ 76209525 h 9525"/>
                <a:gd name="T8" fmla="*/ 9953 w 9525"/>
                <a:gd name="T9" fmla="*/ 3901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953" y="4096"/>
                  </a:moveTo>
                  <a:cubicBezTo>
                    <a:pt x="5095" y="3620"/>
                    <a:pt x="6714" y="1143"/>
                    <a:pt x="2809" y="3239"/>
                  </a:cubicBezTo>
                  <a:cubicBezTo>
                    <a:pt x="2619" y="2000"/>
                    <a:pt x="3190" y="286"/>
                    <a:pt x="1476" y="0"/>
                  </a:cubicBezTo>
                  <a:cubicBezTo>
                    <a:pt x="-2334" y="2381"/>
                    <a:pt x="2238" y="5334"/>
                    <a:pt x="3952" y="8001"/>
                  </a:cubicBezTo>
                  <a:cubicBezTo>
                    <a:pt x="4524" y="5144"/>
                    <a:pt x="9953" y="7715"/>
                    <a:pt x="9953" y="4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09" name="Freeform: Shape 1719">
              <a:extLst>
                <a:ext uri="{FF2B5EF4-FFF2-40B4-BE49-F238E27FC236}">
                  <a16:creationId xmlns:a16="http://schemas.microsoft.com/office/drawing/2014/main" id="{23B464C8-1A9D-4243-B39A-34376CFCC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145" y="2410386"/>
              <a:ext cx="9525" cy="9525"/>
            </a:xfrm>
            <a:custGeom>
              <a:avLst/>
              <a:gdLst>
                <a:gd name="T0" fmla="*/ 75304650 w 9525"/>
                <a:gd name="T1" fmla="*/ 1009650 h 9525"/>
                <a:gd name="T2" fmla="*/ 0 w 9525"/>
                <a:gd name="T3" fmla="*/ 50006250 h 9525"/>
                <a:gd name="T4" fmla="*/ 48987075 w 9525"/>
                <a:gd name="T5" fmla="*/ 70866000 h 9525"/>
                <a:gd name="T6" fmla="*/ 75304650 w 9525"/>
                <a:gd name="T7" fmla="*/ 1009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106"/>
                  </a:moveTo>
                  <a:cubicBezTo>
                    <a:pt x="2953" y="-751"/>
                    <a:pt x="2857" y="3821"/>
                    <a:pt x="0" y="5250"/>
                  </a:cubicBezTo>
                  <a:cubicBezTo>
                    <a:pt x="2381" y="5440"/>
                    <a:pt x="3810" y="6488"/>
                    <a:pt x="5143" y="7440"/>
                  </a:cubicBezTo>
                  <a:cubicBezTo>
                    <a:pt x="5334" y="3154"/>
                    <a:pt x="12192" y="4773"/>
                    <a:pt x="79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0" name="Freeform: Shape 1720">
              <a:extLst>
                <a:ext uri="{FF2B5EF4-FFF2-40B4-BE49-F238E27FC236}">
                  <a16:creationId xmlns:a16="http://schemas.microsoft.com/office/drawing/2014/main" id="{3C78DC70-6A9E-46C3-B78E-355D547F5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279" y="2145915"/>
              <a:ext cx="9525" cy="9525"/>
            </a:xfrm>
            <a:custGeom>
              <a:avLst/>
              <a:gdLst>
                <a:gd name="T0" fmla="*/ 63179325 w 9525"/>
                <a:gd name="T1" fmla="*/ 58712100 h 9525"/>
                <a:gd name="T2" fmla="*/ 69532500 w 9525"/>
                <a:gd name="T3" fmla="*/ 16068675 h 9525"/>
                <a:gd name="T4" fmla="*/ 2400300 w 9525"/>
                <a:gd name="T5" fmla="*/ 7905750 h 9525"/>
                <a:gd name="T6" fmla="*/ 63179325 w 9525"/>
                <a:gd name="T7" fmla="*/ 587121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164"/>
                  </a:moveTo>
                  <a:cubicBezTo>
                    <a:pt x="6824" y="4640"/>
                    <a:pt x="7110" y="3116"/>
                    <a:pt x="7300" y="1687"/>
                  </a:cubicBezTo>
                  <a:cubicBezTo>
                    <a:pt x="2442" y="1211"/>
                    <a:pt x="4062" y="-1266"/>
                    <a:pt x="252" y="830"/>
                  </a:cubicBezTo>
                  <a:cubicBezTo>
                    <a:pt x="-891" y="4640"/>
                    <a:pt x="1966" y="5973"/>
                    <a:pt x="6633" y="6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1" name="Freeform: Shape 1721">
              <a:extLst>
                <a:ext uri="{FF2B5EF4-FFF2-40B4-BE49-F238E27FC236}">
                  <a16:creationId xmlns:a16="http://schemas.microsoft.com/office/drawing/2014/main" id="{19C3EE60-3E52-429A-9BDB-0A85F0EC3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816" y="2163318"/>
              <a:ext cx="9525" cy="9525"/>
            </a:xfrm>
            <a:custGeom>
              <a:avLst/>
              <a:gdLst>
                <a:gd name="T0" fmla="*/ 58969275 w 9525"/>
                <a:gd name="T1" fmla="*/ 34480500 h 9525"/>
                <a:gd name="T2" fmla="*/ 12696825 w 9525"/>
                <a:gd name="T3" fmla="*/ 0 h 9525"/>
                <a:gd name="T4" fmla="*/ 0 w 9525"/>
                <a:gd name="T5" fmla="*/ 86191725 h 9525"/>
                <a:gd name="T6" fmla="*/ 58969275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191" y="3620"/>
                  </a:moveTo>
                  <a:cubicBezTo>
                    <a:pt x="3715" y="2953"/>
                    <a:pt x="3524" y="762"/>
                    <a:pt x="1333" y="0"/>
                  </a:cubicBezTo>
                  <a:cubicBezTo>
                    <a:pt x="667" y="5620"/>
                    <a:pt x="2667" y="4572"/>
                    <a:pt x="0" y="9049"/>
                  </a:cubicBezTo>
                  <a:cubicBezTo>
                    <a:pt x="5525" y="11049"/>
                    <a:pt x="3238" y="4382"/>
                    <a:pt x="6191" y="3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2" name="Freeform: Shape 1722">
              <a:extLst>
                <a:ext uri="{FF2B5EF4-FFF2-40B4-BE49-F238E27FC236}">
                  <a16:creationId xmlns:a16="http://schemas.microsoft.com/office/drawing/2014/main" id="{E518352B-DBFD-4DF3-8D4D-2ECF61D83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78" y="2355818"/>
              <a:ext cx="9525" cy="9525"/>
            </a:xfrm>
            <a:custGeom>
              <a:avLst/>
              <a:gdLst>
                <a:gd name="T0" fmla="*/ 8382 w 9525"/>
                <a:gd name="T1" fmla="*/ 5429 h 9525"/>
                <a:gd name="T2" fmla="*/ 12097 w 9525"/>
                <a:gd name="T3" fmla="*/ 4381 h 9525"/>
                <a:gd name="T4" fmla="*/ 1905 w 9525"/>
                <a:gd name="T5" fmla="*/ 0 h 9525"/>
                <a:gd name="T6" fmla="*/ 0 w 9525"/>
                <a:gd name="T7" fmla="*/ 13621 h 9525"/>
                <a:gd name="T8" fmla="*/ 8382 w 9525"/>
                <a:gd name="T9" fmla="*/ 5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382" y="5429"/>
                  </a:moveTo>
                  <a:cubicBezTo>
                    <a:pt x="9811" y="5239"/>
                    <a:pt x="11906" y="5810"/>
                    <a:pt x="12097" y="4381"/>
                  </a:cubicBezTo>
                  <a:cubicBezTo>
                    <a:pt x="5048" y="2953"/>
                    <a:pt x="7906" y="2857"/>
                    <a:pt x="1905" y="0"/>
                  </a:cubicBezTo>
                  <a:cubicBezTo>
                    <a:pt x="3524" y="4572"/>
                    <a:pt x="2762" y="9620"/>
                    <a:pt x="0" y="13621"/>
                  </a:cubicBezTo>
                  <a:cubicBezTo>
                    <a:pt x="6763" y="15240"/>
                    <a:pt x="2762" y="5048"/>
                    <a:pt x="8382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3" name="Freeform: Shape 1723">
              <a:extLst>
                <a:ext uri="{FF2B5EF4-FFF2-40B4-BE49-F238E27FC236}">
                  <a16:creationId xmlns:a16="http://schemas.microsoft.com/office/drawing/2014/main" id="{698E61B2-950D-4AC1-A2FE-2459D00E5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075" y="2091119"/>
              <a:ext cx="9525" cy="9525"/>
            </a:xfrm>
            <a:custGeom>
              <a:avLst/>
              <a:gdLst>
                <a:gd name="T0" fmla="*/ 73 w 9525"/>
                <a:gd name="T1" fmla="*/ 10382 h 9525"/>
                <a:gd name="T2" fmla="*/ 10170 w 9525"/>
                <a:gd name="T3" fmla="*/ 2381 h 9525"/>
                <a:gd name="T4" fmla="*/ 3312 w 9525"/>
                <a:gd name="T5" fmla="*/ 0 h 9525"/>
                <a:gd name="T6" fmla="*/ 73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" y="10382"/>
                  </a:moveTo>
                  <a:cubicBezTo>
                    <a:pt x="6169" y="10763"/>
                    <a:pt x="9694" y="8287"/>
                    <a:pt x="10170" y="2381"/>
                  </a:cubicBezTo>
                  <a:cubicBezTo>
                    <a:pt x="6741" y="2286"/>
                    <a:pt x="6455" y="190"/>
                    <a:pt x="3312" y="0"/>
                  </a:cubicBezTo>
                  <a:cubicBezTo>
                    <a:pt x="3502" y="4858"/>
                    <a:pt x="-593" y="4953"/>
                    <a:pt x="73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4" name="Freeform: Shape 1724">
              <a:extLst>
                <a:ext uri="{FF2B5EF4-FFF2-40B4-BE49-F238E27FC236}">
                  <a16:creationId xmlns:a16="http://schemas.microsoft.com/office/drawing/2014/main" id="{5988535B-D08C-4402-BAC2-7759E967C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659" y="2472785"/>
              <a:ext cx="9525" cy="9525"/>
            </a:xfrm>
            <a:custGeom>
              <a:avLst/>
              <a:gdLst>
                <a:gd name="T0" fmla="*/ 13102 w 9525"/>
                <a:gd name="T1" fmla="*/ 10858 h 9525"/>
                <a:gd name="T2" fmla="*/ 18150 w 9525"/>
                <a:gd name="T3" fmla="*/ 667 h 9525"/>
                <a:gd name="T4" fmla="*/ 10245 w 9525"/>
                <a:gd name="T5" fmla="*/ 5810 h 9525"/>
                <a:gd name="T6" fmla="*/ 5577 w 9525"/>
                <a:gd name="T7" fmla="*/ 667 h 9525"/>
                <a:gd name="T8" fmla="*/ 3387 w 9525"/>
                <a:gd name="T9" fmla="*/ 3429 h 9525"/>
                <a:gd name="T10" fmla="*/ 243 w 9525"/>
                <a:gd name="T11" fmla="*/ 0 h 9525"/>
                <a:gd name="T12" fmla="*/ 1101 w 9525"/>
                <a:gd name="T13" fmla="*/ 6286 h 9525"/>
                <a:gd name="T14" fmla="*/ 13102 w 9525"/>
                <a:gd name="T15" fmla="*/ 10858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102" y="10858"/>
                  </a:moveTo>
                  <a:cubicBezTo>
                    <a:pt x="15007" y="7715"/>
                    <a:pt x="18436" y="6286"/>
                    <a:pt x="18150" y="667"/>
                  </a:cubicBezTo>
                  <a:cubicBezTo>
                    <a:pt x="11959" y="-1619"/>
                    <a:pt x="15674" y="7239"/>
                    <a:pt x="10245" y="5810"/>
                  </a:cubicBezTo>
                  <a:cubicBezTo>
                    <a:pt x="9578" y="3524"/>
                    <a:pt x="8054" y="1810"/>
                    <a:pt x="5577" y="667"/>
                  </a:cubicBezTo>
                  <a:cubicBezTo>
                    <a:pt x="5006" y="1810"/>
                    <a:pt x="5101" y="3619"/>
                    <a:pt x="3387" y="3429"/>
                  </a:cubicBezTo>
                  <a:cubicBezTo>
                    <a:pt x="3291" y="1715"/>
                    <a:pt x="1767" y="857"/>
                    <a:pt x="243" y="0"/>
                  </a:cubicBezTo>
                  <a:cubicBezTo>
                    <a:pt x="-233" y="2572"/>
                    <a:pt x="-42" y="4763"/>
                    <a:pt x="1101" y="6286"/>
                  </a:cubicBezTo>
                  <a:cubicBezTo>
                    <a:pt x="6530" y="4953"/>
                    <a:pt x="10340" y="7048"/>
                    <a:pt x="13102" y="10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5" name="Freeform: Shape 1725">
              <a:extLst>
                <a:ext uri="{FF2B5EF4-FFF2-40B4-BE49-F238E27FC236}">
                  <a16:creationId xmlns:a16="http://schemas.microsoft.com/office/drawing/2014/main" id="{911C5481-5428-4E6C-B9E9-5AA70146C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358" y="2616613"/>
              <a:ext cx="9525" cy="9525"/>
            </a:xfrm>
            <a:custGeom>
              <a:avLst/>
              <a:gdLst>
                <a:gd name="T0" fmla="*/ 51892200 w 9525"/>
                <a:gd name="T1" fmla="*/ 0 h 9525"/>
                <a:gd name="T2" fmla="*/ 29213175 w 9525"/>
                <a:gd name="T3" fmla="*/ 16669 h 9525"/>
                <a:gd name="T4" fmla="*/ 518922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8" y="0"/>
                  </a:moveTo>
                  <a:cubicBezTo>
                    <a:pt x="2591" y="1905"/>
                    <a:pt x="-3791" y="12287"/>
                    <a:pt x="3067" y="16669"/>
                  </a:cubicBezTo>
                  <a:cubicBezTo>
                    <a:pt x="-1601" y="10477"/>
                    <a:pt x="15068" y="6001"/>
                    <a:pt x="5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6" name="Freeform: Shape 1726">
              <a:extLst>
                <a:ext uri="{FF2B5EF4-FFF2-40B4-BE49-F238E27FC236}">
                  <a16:creationId xmlns:a16="http://schemas.microsoft.com/office/drawing/2014/main" id="{137074B5-34BE-4811-9266-06C1C236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858" y="2345707"/>
              <a:ext cx="9525" cy="9525"/>
            </a:xfrm>
            <a:custGeom>
              <a:avLst/>
              <a:gdLst>
                <a:gd name="T0" fmla="*/ 82562700 w 9525"/>
                <a:gd name="T1" fmla="*/ 49139475 h 9525"/>
                <a:gd name="T2" fmla="*/ 0 w 9525"/>
                <a:gd name="T3" fmla="*/ 23736300 h 9525"/>
                <a:gd name="T4" fmla="*/ 82562700 w 9525"/>
                <a:gd name="T5" fmla="*/ 49139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5159"/>
                  </a:moveTo>
                  <a:cubicBezTo>
                    <a:pt x="11144" y="-175"/>
                    <a:pt x="857" y="-1890"/>
                    <a:pt x="0" y="2492"/>
                  </a:cubicBezTo>
                  <a:cubicBezTo>
                    <a:pt x="5239" y="1920"/>
                    <a:pt x="4286" y="5254"/>
                    <a:pt x="8668" y="5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7" name="Freeform: Shape 1727">
              <a:extLst>
                <a:ext uri="{FF2B5EF4-FFF2-40B4-BE49-F238E27FC236}">
                  <a16:creationId xmlns:a16="http://schemas.microsoft.com/office/drawing/2014/main" id="{49D5ED7B-7C69-49FF-9D5F-9CECD3F7B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522" y="2440484"/>
              <a:ext cx="9525" cy="9525"/>
            </a:xfrm>
            <a:custGeom>
              <a:avLst/>
              <a:gdLst>
                <a:gd name="T0" fmla="*/ 0 w 9525"/>
                <a:gd name="T1" fmla="*/ 5345 h 9525"/>
                <a:gd name="T2" fmla="*/ 11049 w 9525"/>
                <a:gd name="T3" fmla="*/ 15918 h 9525"/>
                <a:gd name="T4" fmla="*/ 13049 w 9525"/>
                <a:gd name="T5" fmla="*/ 14584 h 9525"/>
                <a:gd name="T6" fmla="*/ 13430 w 9525"/>
                <a:gd name="T7" fmla="*/ 11536 h 9525"/>
                <a:gd name="T8" fmla="*/ 11335 w 9525"/>
                <a:gd name="T9" fmla="*/ 487 h 9525"/>
                <a:gd name="T10" fmla="*/ 0 w 9525"/>
                <a:gd name="T11" fmla="*/ 534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5345"/>
                  </a:moveTo>
                  <a:cubicBezTo>
                    <a:pt x="8668" y="5726"/>
                    <a:pt x="4096" y="14584"/>
                    <a:pt x="11049" y="15918"/>
                  </a:cubicBezTo>
                  <a:cubicBezTo>
                    <a:pt x="11335" y="14965"/>
                    <a:pt x="11621" y="14108"/>
                    <a:pt x="13049" y="14584"/>
                  </a:cubicBezTo>
                  <a:cubicBezTo>
                    <a:pt x="13144" y="13632"/>
                    <a:pt x="13335" y="12584"/>
                    <a:pt x="13430" y="11536"/>
                  </a:cubicBezTo>
                  <a:cubicBezTo>
                    <a:pt x="4667" y="10584"/>
                    <a:pt x="15430" y="2107"/>
                    <a:pt x="11335" y="487"/>
                  </a:cubicBezTo>
                  <a:cubicBezTo>
                    <a:pt x="4953" y="-846"/>
                    <a:pt x="952" y="487"/>
                    <a:pt x="0" y="53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8" name="Freeform: Shape 1728">
              <a:extLst>
                <a:ext uri="{FF2B5EF4-FFF2-40B4-BE49-F238E27FC236}">
                  <a16:creationId xmlns:a16="http://schemas.microsoft.com/office/drawing/2014/main" id="{DED6A723-23E4-4980-957D-4B03BB47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522" y="2067526"/>
              <a:ext cx="9525" cy="9525"/>
            </a:xfrm>
            <a:custGeom>
              <a:avLst/>
              <a:gdLst>
                <a:gd name="T0" fmla="*/ 14582775 w 9525"/>
                <a:gd name="T1" fmla="*/ 10639 h 9525"/>
                <a:gd name="T2" fmla="*/ 62664975 w 9525"/>
                <a:gd name="T3" fmla="*/ 447 h 9525"/>
                <a:gd name="T4" fmla="*/ 14582775 w 9525"/>
                <a:gd name="T5" fmla="*/ 1063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31" y="10639"/>
                  </a:moveTo>
                  <a:cubicBezTo>
                    <a:pt x="2007" y="5876"/>
                    <a:pt x="4769" y="3685"/>
                    <a:pt x="6579" y="447"/>
                  </a:cubicBezTo>
                  <a:cubicBezTo>
                    <a:pt x="293" y="-2315"/>
                    <a:pt x="-1708" y="8543"/>
                    <a:pt x="1531" y="106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19" name="Freeform: Shape 1729">
              <a:extLst>
                <a:ext uri="{FF2B5EF4-FFF2-40B4-BE49-F238E27FC236}">
                  <a16:creationId xmlns:a16="http://schemas.microsoft.com/office/drawing/2014/main" id="{1ED4A866-12B2-4AAC-A204-30708D14E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525" y="2267062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9856350 w 9525"/>
                <a:gd name="T5" fmla="*/ 61531500 h 9525"/>
                <a:gd name="T6" fmla="*/ 60788550 w 9525"/>
                <a:gd name="T7" fmla="*/ 16478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048" y="-1065"/>
                    <a:pt x="2000" y="4650"/>
                    <a:pt x="0" y="7127"/>
                  </a:cubicBezTo>
                  <a:cubicBezTo>
                    <a:pt x="3334" y="7889"/>
                    <a:pt x="4191" y="5888"/>
                    <a:pt x="7334" y="6460"/>
                  </a:cubicBezTo>
                  <a:cubicBezTo>
                    <a:pt x="8096" y="3698"/>
                    <a:pt x="5715" y="2936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0" name="Freeform: Shape 1730">
              <a:extLst>
                <a:ext uri="{FF2B5EF4-FFF2-40B4-BE49-F238E27FC236}">
                  <a16:creationId xmlns:a16="http://schemas.microsoft.com/office/drawing/2014/main" id="{FAA6298C-6AAC-482F-9B19-87358143E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2605373"/>
              <a:ext cx="9525" cy="9525"/>
            </a:xfrm>
            <a:custGeom>
              <a:avLst/>
              <a:gdLst>
                <a:gd name="T0" fmla="*/ 12696825 w 9525"/>
                <a:gd name="T1" fmla="*/ 0 h 9525"/>
                <a:gd name="T2" fmla="*/ 0 w 9525"/>
                <a:gd name="T3" fmla="*/ 86191725 h 9525"/>
                <a:gd name="T4" fmla="*/ 126968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" y="0"/>
                  </a:moveTo>
                  <a:cubicBezTo>
                    <a:pt x="-857" y="5048"/>
                    <a:pt x="3715" y="6763"/>
                    <a:pt x="0" y="9049"/>
                  </a:cubicBezTo>
                  <a:cubicBezTo>
                    <a:pt x="7715" y="11335"/>
                    <a:pt x="6858" y="667"/>
                    <a:pt x="13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1" name="Freeform: Shape 1731">
              <a:extLst>
                <a:ext uri="{FF2B5EF4-FFF2-40B4-BE49-F238E27FC236}">
                  <a16:creationId xmlns:a16="http://schemas.microsoft.com/office/drawing/2014/main" id="{37C32D85-1358-4929-852C-67531175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230" y="2029655"/>
              <a:ext cx="9525" cy="9525"/>
            </a:xfrm>
            <a:custGeom>
              <a:avLst/>
              <a:gdLst>
                <a:gd name="T0" fmla="*/ 63179325 w 9525"/>
                <a:gd name="T1" fmla="*/ 61045725 h 9525"/>
                <a:gd name="T2" fmla="*/ 55016400 w 9525"/>
                <a:gd name="T3" fmla="*/ 1162050 h 9525"/>
                <a:gd name="T4" fmla="*/ 2400300 w 9525"/>
                <a:gd name="T5" fmla="*/ 9334500 h 9525"/>
                <a:gd name="T6" fmla="*/ 63179325 w 9525"/>
                <a:gd name="T7" fmla="*/ 6104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33" y="6409"/>
                  </a:moveTo>
                  <a:cubicBezTo>
                    <a:pt x="7110" y="3742"/>
                    <a:pt x="6919" y="1646"/>
                    <a:pt x="5776" y="122"/>
                  </a:cubicBezTo>
                  <a:cubicBezTo>
                    <a:pt x="3395" y="-259"/>
                    <a:pt x="1776" y="313"/>
                    <a:pt x="252" y="980"/>
                  </a:cubicBezTo>
                  <a:cubicBezTo>
                    <a:pt x="-891" y="4885"/>
                    <a:pt x="1966" y="6218"/>
                    <a:pt x="6633" y="64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2" name="Freeform: Shape 1732">
              <a:extLst>
                <a:ext uri="{FF2B5EF4-FFF2-40B4-BE49-F238E27FC236}">
                  <a16:creationId xmlns:a16="http://schemas.microsoft.com/office/drawing/2014/main" id="{0008B015-8D96-4361-870E-FEB00F568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924" y="2577941"/>
              <a:ext cx="9525" cy="19050"/>
            </a:xfrm>
            <a:custGeom>
              <a:avLst/>
              <a:gdLst>
                <a:gd name="T0" fmla="*/ 30175200 w 9525"/>
                <a:gd name="T1" fmla="*/ 0 h 19050"/>
                <a:gd name="T2" fmla="*/ 31080075 w 9525"/>
                <a:gd name="T3" fmla="*/ 24575 h 19050"/>
                <a:gd name="T4" fmla="*/ 30175200 w 9525"/>
                <a:gd name="T5" fmla="*/ 0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68" y="0"/>
                  </a:moveTo>
                  <a:cubicBezTo>
                    <a:pt x="-928" y="8763"/>
                    <a:pt x="-1214" y="17240"/>
                    <a:pt x="3263" y="24575"/>
                  </a:cubicBezTo>
                  <a:cubicBezTo>
                    <a:pt x="5454" y="16192"/>
                    <a:pt x="2787" y="8668"/>
                    <a:pt x="31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3" name="Freeform: Shape 1733">
              <a:extLst>
                <a:ext uri="{FF2B5EF4-FFF2-40B4-BE49-F238E27FC236}">
                  <a16:creationId xmlns:a16="http://schemas.microsoft.com/office/drawing/2014/main" id="{327E273B-50A6-44B3-9C21-3EAE9A2C6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911" y="2193893"/>
              <a:ext cx="9525" cy="9525"/>
            </a:xfrm>
            <a:custGeom>
              <a:avLst/>
              <a:gdLst>
                <a:gd name="T0" fmla="*/ 11763375 w 9525"/>
                <a:gd name="T1" fmla="*/ 0 h 9525"/>
                <a:gd name="T2" fmla="*/ 16297275 w 9525"/>
                <a:gd name="T3" fmla="*/ 88001475 h 9525"/>
                <a:gd name="T4" fmla="*/ 1176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5" y="0"/>
                  </a:moveTo>
                  <a:cubicBezTo>
                    <a:pt x="1901" y="2762"/>
                    <a:pt x="-2194" y="8572"/>
                    <a:pt x="1711" y="9239"/>
                  </a:cubicBezTo>
                  <a:cubicBezTo>
                    <a:pt x="5330" y="7525"/>
                    <a:pt x="7617" y="1714"/>
                    <a:pt x="12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4" name="Freeform: Shape 1734">
              <a:extLst>
                <a:ext uri="{FF2B5EF4-FFF2-40B4-BE49-F238E27FC236}">
                  <a16:creationId xmlns:a16="http://schemas.microsoft.com/office/drawing/2014/main" id="{9F95E767-FEE4-4136-9BE5-60BAF3871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047" y="2383267"/>
              <a:ext cx="9525" cy="9525"/>
            </a:xfrm>
            <a:custGeom>
              <a:avLst/>
              <a:gdLst>
                <a:gd name="T0" fmla="*/ 60788550 w 9525"/>
                <a:gd name="T1" fmla="*/ 1647825 h 9525"/>
                <a:gd name="T2" fmla="*/ 0 w 9525"/>
                <a:gd name="T3" fmla="*/ 67884675 h 9525"/>
                <a:gd name="T4" fmla="*/ 60788550 w 9525"/>
                <a:gd name="T5" fmla="*/ 164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82" y="173"/>
                  </a:moveTo>
                  <a:cubicBezTo>
                    <a:pt x="1143" y="-1065"/>
                    <a:pt x="2000" y="4650"/>
                    <a:pt x="0" y="7127"/>
                  </a:cubicBezTo>
                  <a:cubicBezTo>
                    <a:pt x="4953" y="7889"/>
                    <a:pt x="5715" y="3983"/>
                    <a:pt x="6382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5" name="Freeform: Shape 1735">
              <a:extLst>
                <a:ext uri="{FF2B5EF4-FFF2-40B4-BE49-F238E27FC236}">
                  <a16:creationId xmlns:a16="http://schemas.microsoft.com/office/drawing/2014/main" id="{D5CB218B-C3E9-4E04-8BE8-0C06803AA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431" y="2414492"/>
              <a:ext cx="9525" cy="9525"/>
            </a:xfrm>
            <a:custGeom>
              <a:avLst/>
              <a:gdLst>
                <a:gd name="T0" fmla="*/ 25374600 w 9525"/>
                <a:gd name="T1" fmla="*/ 76209525 h 9525"/>
                <a:gd name="T2" fmla="*/ 52587525 w 9525"/>
                <a:gd name="T3" fmla="*/ 6353175 h 9525"/>
                <a:gd name="T4" fmla="*/ 1781175 w 9525"/>
                <a:gd name="T5" fmla="*/ 0 h 9525"/>
                <a:gd name="T6" fmla="*/ 29003625 w 9525"/>
                <a:gd name="T7" fmla="*/ 47177325 h 9525"/>
                <a:gd name="T8" fmla="*/ 25374600 w 9525"/>
                <a:gd name="T9" fmla="*/ 762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664" y="8001"/>
                  </a:moveTo>
                  <a:cubicBezTo>
                    <a:pt x="4378" y="6477"/>
                    <a:pt x="5521" y="4191"/>
                    <a:pt x="5521" y="667"/>
                  </a:cubicBezTo>
                  <a:cubicBezTo>
                    <a:pt x="3807" y="476"/>
                    <a:pt x="1997" y="190"/>
                    <a:pt x="187" y="0"/>
                  </a:cubicBezTo>
                  <a:cubicBezTo>
                    <a:pt x="-765" y="2857"/>
                    <a:pt x="2187" y="3334"/>
                    <a:pt x="3045" y="4953"/>
                  </a:cubicBezTo>
                  <a:cubicBezTo>
                    <a:pt x="1330" y="4763"/>
                    <a:pt x="473" y="7429"/>
                    <a:pt x="2664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6" name="Freeform: Shape 1736">
              <a:extLst>
                <a:ext uri="{FF2B5EF4-FFF2-40B4-BE49-F238E27FC236}">
                  <a16:creationId xmlns:a16="http://schemas.microsoft.com/office/drawing/2014/main" id="{4A53B4BF-28F7-4FDB-BA8D-D4742AFF1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187" y="2503456"/>
              <a:ext cx="9525" cy="28575"/>
            </a:xfrm>
            <a:custGeom>
              <a:avLst/>
              <a:gdLst>
                <a:gd name="T0" fmla="*/ 47177325 w 9525"/>
                <a:gd name="T1" fmla="*/ 0 h 28575"/>
                <a:gd name="T2" fmla="*/ 0 w 9525"/>
                <a:gd name="T3" fmla="*/ 34766 h 28575"/>
                <a:gd name="T4" fmla="*/ 47177325 w 9525"/>
                <a:gd name="T5" fmla="*/ 0 h 285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28575">
                  <a:moveTo>
                    <a:pt x="4953" y="0"/>
                  </a:moveTo>
                  <a:cubicBezTo>
                    <a:pt x="5810" y="13335"/>
                    <a:pt x="857" y="26194"/>
                    <a:pt x="0" y="34766"/>
                  </a:cubicBezTo>
                  <a:cubicBezTo>
                    <a:pt x="9144" y="22098"/>
                    <a:pt x="10573" y="9715"/>
                    <a:pt x="49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7" name="Freeform: Shape 1737">
              <a:extLst>
                <a:ext uri="{FF2B5EF4-FFF2-40B4-BE49-F238E27FC236}">
                  <a16:creationId xmlns:a16="http://schemas.microsoft.com/office/drawing/2014/main" id="{9899EFA7-3B3C-4A2E-90A1-AC64E5792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434" y="2243328"/>
              <a:ext cx="9525" cy="9525"/>
            </a:xfrm>
            <a:custGeom>
              <a:avLst/>
              <a:gdLst>
                <a:gd name="T0" fmla="*/ 59388375 w 9525"/>
                <a:gd name="T1" fmla="*/ 65322450 h 9525"/>
                <a:gd name="T2" fmla="*/ 65741550 w 9525"/>
                <a:gd name="T3" fmla="*/ 22679025 h 9525"/>
                <a:gd name="T4" fmla="*/ 419100 w 9525"/>
                <a:gd name="T5" fmla="*/ 0 h 9525"/>
                <a:gd name="T6" fmla="*/ 59388375 w 9525"/>
                <a:gd name="T7" fmla="*/ 65322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35" y="6858"/>
                  </a:moveTo>
                  <a:cubicBezTo>
                    <a:pt x="6426" y="5334"/>
                    <a:pt x="6616" y="3810"/>
                    <a:pt x="6902" y="2381"/>
                  </a:cubicBezTo>
                  <a:cubicBezTo>
                    <a:pt x="3473" y="2286"/>
                    <a:pt x="3282" y="191"/>
                    <a:pt x="44" y="0"/>
                  </a:cubicBezTo>
                  <a:cubicBezTo>
                    <a:pt x="-337" y="3810"/>
                    <a:pt x="1759" y="6191"/>
                    <a:pt x="6235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8" name="Freeform: Shape 1738">
              <a:extLst>
                <a:ext uri="{FF2B5EF4-FFF2-40B4-BE49-F238E27FC236}">
                  <a16:creationId xmlns:a16="http://schemas.microsoft.com/office/drawing/2014/main" id="{A6F4C0B9-C94E-408D-8E80-A3120245C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630" y="2281276"/>
              <a:ext cx="9525" cy="9525"/>
            </a:xfrm>
            <a:custGeom>
              <a:avLst/>
              <a:gdLst>
                <a:gd name="T0" fmla="*/ 6705600 w 9525"/>
                <a:gd name="T1" fmla="*/ 10629 h 9525"/>
                <a:gd name="T2" fmla="*/ 63865125 w 9525"/>
                <a:gd name="T3" fmla="*/ 6724 h 9525"/>
                <a:gd name="T4" fmla="*/ 54787800 w 9525"/>
                <a:gd name="T5" fmla="*/ 437 h 9525"/>
                <a:gd name="T6" fmla="*/ 6705600 w 9525"/>
                <a:gd name="T7" fmla="*/ 1062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4" y="10629"/>
                  </a:moveTo>
                  <a:cubicBezTo>
                    <a:pt x="5371" y="12249"/>
                    <a:pt x="4609" y="7962"/>
                    <a:pt x="6705" y="6724"/>
                  </a:cubicBezTo>
                  <a:cubicBezTo>
                    <a:pt x="-629" y="6248"/>
                    <a:pt x="6229" y="3485"/>
                    <a:pt x="5752" y="437"/>
                  </a:cubicBezTo>
                  <a:cubicBezTo>
                    <a:pt x="-4154" y="-2039"/>
                    <a:pt x="2038" y="6629"/>
                    <a:pt x="704" y="106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29" name="Freeform: Shape 1739">
              <a:extLst>
                <a:ext uri="{FF2B5EF4-FFF2-40B4-BE49-F238E27FC236}">
                  <a16:creationId xmlns:a16="http://schemas.microsoft.com/office/drawing/2014/main" id="{C1A4F821-9B3D-49EE-9773-DB65464E0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031" y="2485358"/>
              <a:ext cx="9525" cy="9525"/>
            </a:xfrm>
            <a:custGeom>
              <a:avLst/>
              <a:gdLst>
                <a:gd name="T0" fmla="*/ 28251150 w 9525"/>
                <a:gd name="T1" fmla="*/ 12097 h 9525"/>
                <a:gd name="T2" fmla="*/ 44577000 w 9525"/>
                <a:gd name="T3" fmla="*/ 0 h 9525"/>
                <a:gd name="T4" fmla="*/ 28251150 w 9525"/>
                <a:gd name="T5" fmla="*/ 1209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966" y="12097"/>
                  </a:moveTo>
                  <a:cubicBezTo>
                    <a:pt x="3918" y="5810"/>
                    <a:pt x="10110" y="5429"/>
                    <a:pt x="4680" y="0"/>
                  </a:cubicBezTo>
                  <a:cubicBezTo>
                    <a:pt x="2871" y="3143"/>
                    <a:pt x="-3797" y="9811"/>
                    <a:pt x="2966" y="120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0" name="Freeform: Shape 1740">
              <a:extLst>
                <a:ext uri="{FF2B5EF4-FFF2-40B4-BE49-F238E27FC236}">
                  <a16:creationId xmlns:a16="http://schemas.microsoft.com/office/drawing/2014/main" id="{77E9E569-E2BE-4430-9815-6BEC5ECC2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733" y="2448115"/>
              <a:ext cx="9525" cy="19050"/>
            </a:xfrm>
            <a:custGeom>
              <a:avLst/>
              <a:gdLst>
                <a:gd name="T0" fmla="*/ 73275825 w 9525"/>
                <a:gd name="T1" fmla="*/ 23813 h 19050"/>
                <a:gd name="T2" fmla="*/ 79629000 w 9525"/>
                <a:gd name="T3" fmla="*/ 19241 h 19050"/>
                <a:gd name="T4" fmla="*/ 19745325 w 9525"/>
                <a:gd name="T5" fmla="*/ 0 h 19050"/>
                <a:gd name="T6" fmla="*/ 22469475 w 9525"/>
                <a:gd name="T7" fmla="*/ 23051 h 19050"/>
                <a:gd name="T8" fmla="*/ 73275825 w 9525"/>
                <a:gd name="T9" fmla="*/ 23813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7693" y="23813"/>
                  </a:moveTo>
                  <a:cubicBezTo>
                    <a:pt x="7884" y="22289"/>
                    <a:pt x="8169" y="20765"/>
                    <a:pt x="8360" y="19241"/>
                  </a:cubicBezTo>
                  <a:cubicBezTo>
                    <a:pt x="-5737" y="17621"/>
                    <a:pt x="14742" y="1143"/>
                    <a:pt x="2073" y="0"/>
                  </a:cubicBezTo>
                  <a:cubicBezTo>
                    <a:pt x="1407" y="8192"/>
                    <a:pt x="-2403" y="18479"/>
                    <a:pt x="2359" y="23051"/>
                  </a:cubicBezTo>
                  <a:cubicBezTo>
                    <a:pt x="3502" y="20765"/>
                    <a:pt x="4645" y="23813"/>
                    <a:pt x="7693" y="238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1" name="Freeform: Shape 1741">
              <a:extLst>
                <a:ext uri="{FF2B5EF4-FFF2-40B4-BE49-F238E27FC236}">
                  <a16:creationId xmlns:a16="http://schemas.microsoft.com/office/drawing/2014/main" id="{0F1DEAA2-D915-4F52-AFBA-9CBC9188D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397" y="2215039"/>
              <a:ext cx="9525" cy="9525"/>
            </a:xfrm>
            <a:custGeom>
              <a:avLst/>
              <a:gdLst>
                <a:gd name="T0" fmla="*/ 2128 w 9525"/>
                <a:gd name="T1" fmla="*/ 0 h 9525"/>
                <a:gd name="T2" fmla="*/ 1366 w 9525"/>
                <a:gd name="T3" fmla="*/ 18383 h 9525"/>
                <a:gd name="T4" fmla="*/ 11939 w 9525"/>
                <a:gd name="T5" fmla="*/ 7430 h 9525"/>
                <a:gd name="T6" fmla="*/ 2128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28" y="0"/>
                  </a:moveTo>
                  <a:cubicBezTo>
                    <a:pt x="2509" y="5715"/>
                    <a:pt x="-2254" y="14764"/>
                    <a:pt x="1366" y="18383"/>
                  </a:cubicBezTo>
                  <a:cubicBezTo>
                    <a:pt x="5176" y="11335"/>
                    <a:pt x="7843" y="11906"/>
                    <a:pt x="11939" y="7430"/>
                  </a:cubicBezTo>
                  <a:cubicBezTo>
                    <a:pt x="-825" y="8001"/>
                    <a:pt x="8891" y="1333"/>
                    <a:pt x="21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2" name="Freeform: Shape 1742">
              <a:extLst>
                <a:ext uri="{FF2B5EF4-FFF2-40B4-BE49-F238E27FC236}">
                  <a16:creationId xmlns:a16="http://schemas.microsoft.com/office/drawing/2014/main" id="{A8D8D562-3F99-4E87-902C-EB0474046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010" y="2014780"/>
              <a:ext cx="9525" cy="9525"/>
            </a:xfrm>
            <a:custGeom>
              <a:avLst/>
              <a:gdLst>
                <a:gd name="T0" fmla="*/ 33528000 w 9525"/>
                <a:gd name="T1" fmla="*/ 10901 h 9525"/>
                <a:gd name="T2" fmla="*/ 48034575 w 9525"/>
                <a:gd name="T3" fmla="*/ 329 h 9525"/>
                <a:gd name="T4" fmla="*/ 33528000 w 9525"/>
                <a:gd name="T5" fmla="*/ 109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0" y="10901"/>
                  </a:moveTo>
                  <a:cubicBezTo>
                    <a:pt x="3138" y="7377"/>
                    <a:pt x="1138" y="2710"/>
                    <a:pt x="5043" y="329"/>
                  </a:cubicBezTo>
                  <a:cubicBezTo>
                    <a:pt x="-291" y="-2338"/>
                    <a:pt x="-2291" y="12140"/>
                    <a:pt x="3520" y="109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3" name="Freeform: Shape 1743">
              <a:extLst>
                <a:ext uri="{FF2B5EF4-FFF2-40B4-BE49-F238E27FC236}">
                  <a16:creationId xmlns:a16="http://schemas.microsoft.com/office/drawing/2014/main" id="{AA4E6EDE-FD39-492E-9E90-45090A2FB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670" y="2032159"/>
              <a:ext cx="9525" cy="19050"/>
            </a:xfrm>
            <a:custGeom>
              <a:avLst/>
              <a:gdLst>
                <a:gd name="T0" fmla="*/ 10573 w 9525"/>
                <a:gd name="T1" fmla="*/ 27622 h 19050"/>
                <a:gd name="T2" fmla="*/ 10954 w 9525"/>
                <a:gd name="T3" fmla="*/ 0 h 19050"/>
                <a:gd name="T4" fmla="*/ 0 w 9525"/>
                <a:gd name="T5" fmla="*/ 26289 h 19050"/>
                <a:gd name="T6" fmla="*/ 10573 w 9525"/>
                <a:gd name="T7" fmla="*/ 27622 h 190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19050">
                  <a:moveTo>
                    <a:pt x="10573" y="27622"/>
                  </a:moveTo>
                  <a:cubicBezTo>
                    <a:pt x="12954" y="16954"/>
                    <a:pt x="18955" y="8668"/>
                    <a:pt x="10954" y="0"/>
                  </a:cubicBezTo>
                  <a:cubicBezTo>
                    <a:pt x="9715" y="11430"/>
                    <a:pt x="6572" y="20860"/>
                    <a:pt x="0" y="26289"/>
                  </a:cubicBezTo>
                  <a:cubicBezTo>
                    <a:pt x="3238" y="30004"/>
                    <a:pt x="5143" y="26098"/>
                    <a:pt x="10573" y="27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4" name="Freeform: Shape 1744">
              <a:extLst>
                <a:ext uri="{FF2B5EF4-FFF2-40B4-BE49-F238E27FC236}">
                  <a16:creationId xmlns:a16="http://schemas.microsoft.com/office/drawing/2014/main" id="{2C23E294-48A0-4CE7-B416-BA1D41EE3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272" y="2164366"/>
              <a:ext cx="9525" cy="9525"/>
            </a:xfrm>
            <a:custGeom>
              <a:avLst/>
              <a:gdLst>
                <a:gd name="T0" fmla="*/ 10255 w 9525"/>
                <a:gd name="T1" fmla="*/ 42643425 h 9525"/>
                <a:gd name="T2" fmla="*/ 10921 w 9525"/>
                <a:gd name="T3" fmla="*/ 0 h 9525"/>
                <a:gd name="T4" fmla="*/ 1396 w 9525"/>
                <a:gd name="T5" fmla="*/ 32661225 h 9525"/>
                <a:gd name="T6" fmla="*/ 10255 w 9525"/>
                <a:gd name="T7" fmla="*/ 426434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255" y="4477"/>
                  </a:moveTo>
                  <a:cubicBezTo>
                    <a:pt x="10445" y="2953"/>
                    <a:pt x="10731" y="1429"/>
                    <a:pt x="10921" y="0"/>
                  </a:cubicBezTo>
                  <a:cubicBezTo>
                    <a:pt x="8350" y="762"/>
                    <a:pt x="-4128" y="-667"/>
                    <a:pt x="1396" y="3429"/>
                  </a:cubicBezTo>
                  <a:cubicBezTo>
                    <a:pt x="2158" y="0"/>
                    <a:pt x="5587" y="5810"/>
                    <a:pt x="10255" y="4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5" name="Freeform: Shape 1745">
              <a:extLst>
                <a:ext uri="{FF2B5EF4-FFF2-40B4-BE49-F238E27FC236}">
                  <a16:creationId xmlns:a16="http://schemas.microsoft.com/office/drawing/2014/main" id="{56EF0016-080D-414D-B126-B3C688A8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2249996"/>
              <a:ext cx="9525" cy="9525"/>
            </a:xfrm>
            <a:custGeom>
              <a:avLst/>
              <a:gdLst>
                <a:gd name="T0" fmla="*/ 12573 w 9525"/>
                <a:gd name="T1" fmla="*/ 13144 h 9525"/>
                <a:gd name="T2" fmla="*/ 14097 w 9525"/>
                <a:gd name="T3" fmla="*/ 2572 h 9525"/>
                <a:gd name="T4" fmla="*/ 5525 w 9525"/>
                <a:gd name="T5" fmla="*/ 0 h 9525"/>
                <a:gd name="T6" fmla="*/ 0 w 9525"/>
                <a:gd name="T7" fmla="*/ 13144 h 9525"/>
                <a:gd name="T8" fmla="*/ 12573 w 9525"/>
                <a:gd name="T9" fmla="*/ 13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573" y="13144"/>
                  </a:moveTo>
                  <a:cubicBezTo>
                    <a:pt x="13049" y="9620"/>
                    <a:pt x="13525" y="6096"/>
                    <a:pt x="14097" y="2572"/>
                  </a:cubicBezTo>
                  <a:cubicBezTo>
                    <a:pt x="9906" y="2572"/>
                    <a:pt x="7334" y="1524"/>
                    <a:pt x="5525" y="0"/>
                  </a:cubicBezTo>
                  <a:cubicBezTo>
                    <a:pt x="2477" y="3048"/>
                    <a:pt x="0" y="6763"/>
                    <a:pt x="0" y="13144"/>
                  </a:cubicBezTo>
                  <a:cubicBezTo>
                    <a:pt x="7334" y="12382"/>
                    <a:pt x="6382" y="7334"/>
                    <a:pt x="12573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6" name="Freeform: Shape 1746">
              <a:extLst>
                <a:ext uri="{FF2B5EF4-FFF2-40B4-BE49-F238E27FC236}">
                  <a16:creationId xmlns:a16="http://schemas.microsoft.com/office/drawing/2014/main" id="{E45D045D-AB30-4F37-BF86-A2D8A02B0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582" y="2188940"/>
              <a:ext cx="9525" cy="19050"/>
            </a:xfrm>
            <a:custGeom>
              <a:avLst/>
              <a:gdLst>
                <a:gd name="T0" fmla="*/ 34375725 w 9525"/>
                <a:gd name="T1" fmla="*/ 25432 h 19050"/>
                <a:gd name="T2" fmla="*/ 86086950 w 9525"/>
                <a:gd name="T3" fmla="*/ 0 h 19050"/>
                <a:gd name="T4" fmla="*/ 34375725 w 9525"/>
                <a:gd name="T5" fmla="*/ 25432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609" y="25432"/>
                  </a:moveTo>
                  <a:cubicBezTo>
                    <a:pt x="3609" y="14668"/>
                    <a:pt x="5990" y="10287"/>
                    <a:pt x="9038" y="0"/>
                  </a:cubicBezTo>
                  <a:cubicBezTo>
                    <a:pt x="1704" y="667"/>
                    <a:pt x="-4011" y="24574"/>
                    <a:pt x="3609" y="254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7" name="Freeform: Shape 1747">
              <a:extLst>
                <a:ext uri="{FF2B5EF4-FFF2-40B4-BE49-F238E27FC236}">
                  <a16:creationId xmlns:a16="http://schemas.microsoft.com/office/drawing/2014/main" id="{86C3F550-0F6E-4711-8E60-98A88E497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842" y="2215229"/>
              <a:ext cx="9525" cy="9525"/>
            </a:xfrm>
            <a:custGeom>
              <a:avLst/>
              <a:gdLst>
                <a:gd name="T0" fmla="*/ 12392025 w 9525"/>
                <a:gd name="T1" fmla="*/ 10573 h 9525"/>
                <a:gd name="T2" fmla="*/ 26908125 w 9525"/>
                <a:gd name="T3" fmla="*/ 0 h 9525"/>
                <a:gd name="T4" fmla="*/ 12392025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01" y="10573"/>
                  </a:moveTo>
                  <a:cubicBezTo>
                    <a:pt x="4444" y="9144"/>
                    <a:pt x="9111" y="1810"/>
                    <a:pt x="2825" y="0"/>
                  </a:cubicBezTo>
                  <a:cubicBezTo>
                    <a:pt x="4539" y="5048"/>
                    <a:pt x="-2890" y="8573"/>
                    <a:pt x="1301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8" name="Freeform: Shape 1748">
              <a:extLst>
                <a:ext uri="{FF2B5EF4-FFF2-40B4-BE49-F238E27FC236}">
                  <a16:creationId xmlns:a16="http://schemas.microsoft.com/office/drawing/2014/main" id="{C55E6902-0045-4960-9AFA-5709E2FB7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879" y="2333911"/>
              <a:ext cx="9525" cy="9525"/>
            </a:xfrm>
            <a:custGeom>
              <a:avLst/>
              <a:gdLst>
                <a:gd name="T0" fmla="*/ 10887075 w 9525"/>
                <a:gd name="T1" fmla="*/ 4533900 h 9525"/>
                <a:gd name="T2" fmla="*/ 1819275 w 9525"/>
                <a:gd name="T3" fmla="*/ 0 h 9525"/>
                <a:gd name="T4" fmla="*/ 0 w 9525"/>
                <a:gd name="T5" fmla="*/ 10887075 h 9525"/>
                <a:gd name="T6" fmla="*/ 10887075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3" y="476"/>
                  </a:moveTo>
                  <a:cubicBezTo>
                    <a:pt x="762" y="381"/>
                    <a:pt x="476" y="191"/>
                    <a:pt x="191" y="0"/>
                  </a:cubicBezTo>
                  <a:cubicBezTo>
                    <a:pt x="191" y="381"/>
                    <a:pt x="95" y="762"/>
                    <a:pt x="0" y="1143"/>
                  </a:cubicBezTo>
                  <a:cubicBezTo>
                    <a:pt x="476" y="1048"/>
                    <a:pt x="857" y="857"/>
                    <a:pt x="1143" y="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39" name="Freeform: Shape 1749">
              <a:extLst>
                <a:ext uri="{FF2B5EF4-FFF2-40B4-BE49-F238E27FC236}">
                  <a16:creationId xmlns:a16="http://schemas.microsoft.com/office/drawing/2014/main" id="{42BF2008-9D2C-4C50-A071-FF7187AEA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716" y="2370773"/>
              <a:ext cx="19050" cy="9525"/>
            </a:xfrm>
            <a:custGeom>
              <a:avLst/>
              <a:gdLst>
                <a:gd name="T0" fmla="*/ 18687 w 19050"/>
                <a:gd name="T1" fmla="*/ 286 h 9525"/>
                <a:gd name="T2" fmla="*/ 4304 w 19050"/>
                <a:gd name="T3" fmla="*/ 0 h 9525"/>
                <a:gd name="T4" fmla="*/ 113 w 19050"/>
                <a:gd name="T5" fmla="*/ 4096 h 9525"/>
                <a:gd name="T6" fmla="*/ 4780 w 19050"/>
                <a:gd name="T7" fmla="*/ 9239 h 9525"/>
                <a:gd name="T8" fmla="*/ 18687 w 19050"/>
                <a:gd name="T9" fmla="*/ 28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8687" y="286"/>
                  </a:moveTo>
                  <a:cubicBezTo>
                    <a:pt x="16877" y="7334"/>
                    <a:pt x="7447" y="3048"/>
                    <a:pt x="4304" y="0"/>
                  </a:cubicBezTo>
                  <a:cubicBezTo>
                    <a:pt x="2018" y="381"/>
                    <a:pt x="399" y="1524"/>
                    <a:pt x="113" y="4096"/>
                  </a:cubicBezTo>
                  <a:cubicBezTo>
                    <a:pt x="-1125" y="7620"/>
                    <a:pt x="8304" y="4286"/>
                    <a:pt x="4780" y="9239"/>
                  </a:cubicBezTo>
                  <a:cubicBezTo>
                    <a:pt x="14210" y="12478"/>
                    <a:pt x="26021" y="4763"/>
                    <a:pt x="18687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0" name="Freeform: Shape 1750">
              <a:extLst>
                <a:ext uri="{FF2B5EF4-FFF2-40B4-BE49-F238E27FC236}">
                  <a16:creationId xmlns:a16="http://schemas.microsoft.com/office/drawing/2014/main" id="{E1036E57-9D20-45E1-B014-A18A200E6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56" y="3003994"/>
              <a:ext cx="9525" cy="9525"/>
            </a:xfrm>
            <a:custGeom>
              <a:avLst/>
              <a:gdLst>
                <a:gd name="T0" fmla="*/ 38100000 w 9525"/>
                <a:gd name="T1" fmla="*/ 9716 h 9525"/>
                <a:gd name="T2" fmla="*/ 0 w 9525"/>
                <a:gd name="T3" fmla="*/ 0 h 9525"/>
                <a:gd name="T4" fmla="*/ 38100000 w 9525"/>
                <a:gd name="T5" fmla="*/ 9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00" y="9716"/>
                  </a:moveTo>
                  <a:cubicBezTo>
                    <a:pt x="2000" y="6858"/>
                    <a:pt x="6001" y="191"/>
                    <a:pt x="0" y="0"/>
                  </a:cubicBezTo>
                  <a:cubicBezTo>
                    <a:pt x="1048" y="6001"/>
                    <a:pt x="-286" y="8192"/>
                    <a:pt x="4000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1" name="Freeform: Shape 1751">
              <a:extLst>
                <a:ext uri="{FF2B5EF4-FFF2-40B4-BE49-F238E27FC236}">
                  <a16:creationId xmlns:a16="http://schemas.microsoft.com/office/drawing/2014/main" id="{2E3336EE-9FCE-4E93-9EC6-F83E4537F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334" y="4773638"/>
              <a:ext cx="9525" cy="9525"/>
            </a:xfrm>
            <a:custGeom>
              <a:avLst/>
              <a:gdLst>
                <a:gd name="T0" fmla="*/ 1781175 w 9525"/>
                <a:gd name="T1" fmla="*/ 7 h 9525"/>
                <a:gd name="T2" fmla="*/ 41700450 w 9525"/>
                <a:gd name="T3" fmla="*/ 8198 h 9525"/>
                <a:gd name="T4" fmla="*/ 1781175 w 9525"/>
                <a:gd name="T5" fmla="*/ 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7" y="7"/>
                  </a:moveTo>
                  <a:cubicBezTo>
                    <a:pt x="-860" y="4388"/>
                    <a:pt x="2759" y="5626"/>
                    <a:pt x="4378" y="8198"/>
                  </a:cubicBezTo>
                  <a:cubicBezTo>
                    <a:pt x="6855" y="15913"/>
                    <a:pt x="5997" y="-374"/>
                    <a:pt x="1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2" name="Freeform: Shape 1752">
              <a:extLst>
                <a:ext uri="{FF2B5EF4-FFF2-40B4-BE49-F238E27FC236}">
                  <a16:creationId xmlns:a16="http://schemas.microsoft.com/office/drawing/2014/main" id="{25A8038F-7524-4B73-97D0-ED56A153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047" y="2490788"/>
              <a:ext cx="19050" cy="19050"/>
            </a:xfrm>
            <a:custGeom>
              <a:avLst/>
              <a:gdLst>
                <a:gd name="T0" fmla="*/ 1238 w 19050"/>
                <a:gd name="T1" fmla="*/ 11621 h 19050"/>
                <a:gd name="T2" fmla="*/ 11240 w 19050"/>
                <a:gd name="T3" fmla="*/ 17526 h 19050"/>
                <a:gd name="T4" fmla="*/ 0 w 19050"/>
                <a:gd name="T5" fmla="*/ 20765 h 19050"/>
                <a:gd name="T6" fmla="*/ 8477 w 19050"/>
                <a:gd name="T7" fmla="*/ 24860 h 19050"/>
                <a:gd name="T8" fmla="*/ 21717 w 19050"/>
                <a:gd name="T9" fmla="*/ 20383 h 19050"/>
                <a:gd name="T10" fmla="*/ 19241 w 19050"/>
                <a:gd name="T11" fmla="*/ 12383 h 19050"/>
                <a:gd name="T12" fmla="*/ 6572 w 19050"/>
                <a:gd name="T13" fmla="*/ 0 h 19050"/>
                <a:gd name="T14" fmla="*/ 1238 w 19050"/>
                <a:gd name="T15" fmla="*/ 1162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1238" y="11621"/>
                  </a:moveTo>
                  <a:cubicBezTo>
                    <a:pt x="2000" y="15240"/>
                    <a:pt x="13716" y="11811"/>
                    <a:pt x="11240" y="17526"/>
                  </a:cubicBezTo>
                  <a:cubicBezTo>
                    <a:pt x="7334" y="13335"/>
                    <a:pt x="3048" y="18764"/>
                    <a:pt x="0" y="20765"/>
                  </a:cubicBezTo>
                  <a:cubicBezTo>
                    <a:pt x="2096" y="22574"/>
                    <a:pt x="6287" y="23050"/>
                    <a:pt x="8477" y="24860"/>
                  </a:cubicBezTo>
                  <a:cubicBezTo>
                    <a:pt x="10287" y="17907"/>
                    <a:pt x="17526" y="20860"/>
                    <a:pt x="21717" y="20383"/>
                  </a:cubicBezTo>
                  <a:cubicBezTo>
                    <a:pt x="22479" y="16669"/>
                    <a:pt x="21717" y="14002"/>
                    <a:pt x="19241" y="12383"/>
                  </a:cubicBezTo>
                  <a:cubicBezTo>
                    <a:pt x="11716" y="23527"/>
                    <a:pt x="10763" y="5525"/>
                    <a:pt x="6572" y="0"/>
                  </a:cubicBezTo>
                  <a:cubicBezTo>
                    <a:pt x="6382" y="5620"/>
                    <a:pt x="3429" y="8096"/>
                    <a:pt x="1238" y="116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3" name="Freeform: Shape 1753">
              <a:extLst>
                <a:ext uri="{FF2B5EF4-FFF2-40B4-BE49-F238E27FC236}">
                  <a16:creationId xmlns:a16="http://schemas.microsoft.com/office/drawing/2014/main" id="{F696C78E-B4F2-4B7E-B583-87E94C551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1281" y="2506637"/>
              <a:ext cx="9525" cy="9525"/>
            </a:xfrm>
            <a:custGeom>
              <a:avLst/>
              <a:gdLst>
                <a:gd name="T0" fmla="*/ 46329600 w 9525"/>
                <a:gd name="T1" fmla="*/ 11201 h 9525"/>
                <a:gd name="T2" fmla="*/ 19116675 w 9525"/>
                <a:gd name="T3" fmla="*/ 6248 h 9525"/>
                <a:gd name="T4" fmla="*/ 71732775 w 9525"/>
                <a:gd name="T5" fmla="*/ 5391 h 9525"/>
                <a:gd name="T6" fmla="*/ 27279600 w 9525"/>
                <a:gd name="T7" fmla="*/ 248 h 9525"/>
                <a:gd name="T8" fmla="*/ 66675 w 9525"/>
                <a:gd name="T9" fmla="*/ 7582 h 9525"/>
                <a:gd name="T10" fmla="*/ 46329600 w 9525"/>
                <a:gd name="T11" fmla="*/ 112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64" y="11201"/>
                  </a:moveTo>
                  <a:cubicBezTo>
                    <a:pt x="5817" y="8344"/>
                    <a:pt x="2959" y="7963"/>
                    <a:pt x="2007" y="6248"/>
                  </a:cubicBezTo>
                  <a:cubicBezTo>
                    <a:pt x="4102" y="6248"/>
                    <a:pt x="6960" y="7106"/>
                    <a:pt x="7531" y="5391"/>
                  </a:cubicBezTo>
                  <a:cubicBezTo>
                    <a:pt x="3150" y="5486"/>
                    <a:pt x="9532" y="-1372"/>
                    <a:pt x="2864" y="248"/>
                  </a:cubicBezTo>
                  <a:cubicBezTo>
                    <a:pt x="3722" y="4629"/>
                    <a:pt x="-184" y="3867"/>
                    <a:pt x="7" y="7582"/>
                  </a:cubicBezTo>
                  <a:cubicBezTo>
                    <a:pt x="2483" y="8153"/>
                    <a:pt x="2578" y="10344"/>
                    <a:pt x="4864" y="112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4" name="Freeform: Shape 1754">
              <a:extLst>
                <a:ext uri="{FF2B5EF4-FFF2-40B4-BE49-F238E27FC236}">
                  <a16:creationId xmlns:a16="http://schemas.microsoft.com/office/drawing/2014/main" id="{7433A457-94DB-4F16-A0D4-4AF992EEE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083" y="2971257"/>
              <a:ext cx="9525" cy="9525"/>
            </a:xfrm>
            <a:custGeom>
              <a:avLst/>
              <a:gdLst>
                <a:gd name="T0" fmla="*/ 9716 w 9525"/>
                <a:gd name="T1" fmla="*/ 628650 h 9525"/>
                <a:gd name="T2" fmla="*/ 0 w 9525"/>
                <a:gd name="T3" fmla="*/ 47805975 h 9525"/>
                <a:gd name="T4" fmla="*/ 8858 w 9525"/>
                <a:gd name="T5" fmla="*/ 58693050 h 9525"/>
                <a:gd name="T6" fmla="*/ 9716 w 9525"/>
                <a:gd name="T7" fmla="*/ 628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16" y="66"/>
                  </a:moveTo>
                  <a:cubicBezTo>
                    <a:pt x="4477" y="-505"/>
                    <a:pt x="2667" y="2734"/>
                    <a:pt x="0" y="5019"/>
                  </a:cubicBezTo>
                  <a:cubicBezTo>
                    <a:pt x="4667" y="3591"/>
                    <a:pt x="8096" y="9496"/>
                    <a:pt x="8858" y="6162"/>
                  </a:cubicBezTo>
                  <a:cubicBezTo>
                    <a:pt x="4286" y="5210"/>
                    <a:pt x="11621" y="3781"/>
                    <a:pt x="97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5" name="Freeform: Shape 1755">
              <a:extLst>
                <a:ext uri="{FF2B5EF4-FFF2-40B4-BE49-F238E27FC236}">
                  <a16:creationId xmlns:a16="http://schemas.microsoft.com/office/drawing/2014/main" id="{C4C156AD-07BA-4E25-92FA-B29082F45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904" y="3575495"/>
              <a:ext cx="9525" cy="9525"/>
            </a:xfrm>
            <a:custGeom>
              <a:avLst/>
              <a:gdLst>
                <a:gd name="T0" fmla="*/ 10096500 w 9525"/>
                <a:gd name="T1" fmla="*/ 13611225 h 9525"/>
                <a:gd name="T2" fmla="*/ 10096500 w 9525"/>
                <a:gd name="T3" fmla="*/ 0 h 9525"/>
                <a:gd name="T4" fmla="*/ 10096500 w 9525"/>
                <a:gd name="T5" fmla="*/ 136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60" y="1429"/>
                  </a:moveTo>
                  <a:cubicBezTo>
                    <a:pt x="869" y="952"/>
                    <a:pt x="1060" y="476"/>
                    <a:pt x="1060" y="0"/>
                  </a:cubicBezTo>
                  <a:cubicBezTo>
                    <a:pt x="107" y="0"/>
                    <a:pt x="-750" y="952"/>
                    <a:pt x="1060" y="1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6" name="Freeform: Shape 1756">
              <a:extLst>
                <a:ext uri="{FF2B5EF4-FFF2-40B4-BE49-F238E27FC236}">
                  <a16:creationId xmlns:a16="http://schemas.microsoft.com/office/drawing/2014/main" id="{E7403D48-D8D1-449F-806F-2E53F6205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561" y="4887754"/>
              <a:ext cx="9525" cy="9525"/>
            </a:xfrm>
            <a:custGeom>
              <a:avLst/>
              <a:gdLst>
                <a:gd name="T0" fmla="*/ 15338 w 9525"/>
                <a:gd name="T1" fmla="*/ 11049 h 9525"/>
                <a:gd name="T2" fmla="*/ 669 w 9525"/>
                <a:gd name="T3" fmla="*/ 0 h 9525"/>
                <a:gd name="T4" fmla="*/ 4003 w 9525"/>
                <a:gd name="T5" fmla="*/ 14288 h 9525"/>
                <a:gd name="T6" fmla="*/ 10671 w 9525"/>
                <a:gd name="T7" fmla="*/ 5905 h 9525"/>
                <a:gd name="T8" fmla="*/ 15338 w 9525"/>
                <a:gd name="T9" fmla="*/ 1104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5338" y="11049"/>
                  </a:moveTo>
                  <a:cubicBezTo>
                    <a:pt x="17338" y="2953"/>
                    <a:pt x="3336" y="5144"/>
                    <a:pt x="669" y="0"/>
                  </a:cubicBezTo>
                  <a:cubicBezTo>
                    <a:pt x="3146" y="5525"/>
                    <a:pt x="-4188" y="11144"/>
                    <a:pt x="4003" y="14288"/>
                  </a:cubicBezTo>
                  <a:cubicBezTo>
                    <a:pt x="6956" y="12287"/>
                    <a:pt x="7432" y="7525"/>
                    <a:pt x="10671" y="5905"/>
                  </a:cubicBezTo>
                  <a:cubicBezTo>
                    <a:pt x="14957" y="5810"/>
                    <a:pt x="8670" y="12668"/>
                    <a:pt x="15338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7" name="Freeform: Shape 1757">
              <a:extLst>
                <a:ext uri="{FF2B5EF4-FFF2-40B4-BE49-F238E27FC236}">
                  <a16:creationId xmlns:a16="http://schemas.microsoft.com/office/drawing/2014/main" id="{AF745F60-5777-4163-A790-F9B6A7FAC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564" y="4851749"/>
              <a:ext cx="9525" cy="9525"/>
            </a:xfrm>
            <a:custGeom>
              <a:avLst/>
              <a:gdLst>
                <a:gd name="T0" fmla="*/ 9620 w 9525"/>
                <a:gd name="T1" fmla="*/ 0 h 9525"/>
                <a:gd name="T2" fmla="*/ 3048 w 9525"/>
                <a:gd name="T3" fmla="*/ 8477 h 9525"/>
                <a:gd name="T4" fmla="*/ 0 w 9525"/>
                <a:gd name="T5" fmla="*/ 17336 h 9525"/>
                <a:gd name="T6" fmla="*/ 962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620" y="0"/>
                  </a:moveTo>
                  <a:cubicBezTo>
                    <a:pt x="12097" y="10573"/>
                    <a:pt x="571" y="6477"/>
                    <a:pt x="3048" y="8477"/>
                  </a:cubicBezTo>
                  <a:cubicBezTo>
                    <a:pt x="7906" y="11239"/>
                    <a:pt x="1429" y="15907"/>
                    <a:pt x="0" y="17336"/>
                  </a:cubicBezTo>
                  <a:cubicBezTo>
                    <a:pt x="9049" y="18193"/>
                    <a:pt x="16192" y="5715"/>
                    <a:pt x="96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8" name="Freeform: Shape 1758">
              <a:extLst>
                <a:ext uri="{FF2B5EF4-FFF2-40B4-BE49-F238E27FC236}">
                  <a16:creationId xmlns:a16="http://schemas.microsoft.com/office/drawing/2014/main" id="{D2E92D19-57C3-47B9-9FB2-AC84D6991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230" y="4824317"/>
              <a:ext cx="9525" cy="9525"/>
            </a:xfrm>
            <a:custGeom>
              <a:avLst/>
              <a:gdLst>
                <a:gd name="T0" fmla="*/ 1333 w 9525"/>
                <a:gd name="T1" fmla="*/ 47177325 h 9525"/>
                <a:gd name="T2" fmla="*/ 14192 w 9525"/>
                <a:gd name="T3" fmla="*/ 32661225 h 9525"/>
                <a:gd name="T4" fmla="*/ 11049 w 9525"/>
                <a:gd name="T5" fmla="*/ 0 h 9525"/>
                <a:gd name="T6" fmla="*/ 0 w 9525"/>
                <a:gd name="T7" fmla="*/ 16335375 h 9525"/>
                <a:gd name="T8" fmla="*/ 1333 w 9525"/>
                <a:gd name="T9" fmla="*/ 47177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33" y="4953"/>
                  </a:moveTo>
                  <a:cubicBezTo>
                    <a:pt x="9049" y="6001"/>
                    <a:pt x="10763" y="8858"/>
                    <a:pt x="14192" y="3429"/>
                  </a:cubicBezTo>
                  <a:cubicBezTo>
                    <a:pt x="12287" y="2858"/>
                    <a:pt x="11716" y="1429"/>
                    <a:pt x="11049" y="0"/>
                  </a:cubicBezTo>
                  <a:cubicBezTo>
                    <a:pt x="5620" y="857"/>
                    <a:pt x="2000" y="1048"/>
                    <a:pt x="0" y="1715"/>
                  </a:cubicBezTo>
                  <a:cubicBezTo>
                    <a:pt x="1333" y="2191"/>
                    <a:pt x="1905" y="3238"/>
                    <a:pt x="1333" y="4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49" name="Freeform: Shape 1759">
              <a:extLst>
                <a:ext uri="{FF2B5EF4-FFF2-40B4-BE49-F238E27FC236}">
                  <a16:creationId xmlns:a16="http://schemas.microsoft.com/office/drawing/2014/main" id="{CDFFEF26-3B14-4A17-949F-528AE975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864" y="3814009"/>
              <a:ext cx="9525" cy="9525"/>
            </a:xfrm>
            <a:custGeom>
              <a:avLst/>
              <a:gdLst>
                <a:gd name="T0" fmla="*/ 57197625 w 9525"/>
                <a:gd name="T1" fmla="*/ 2638425 h 9525"/>
                <a:gd name="T2" fmla="*/ 10925175 w 9525"/>
                <a:gd name="T3" fmla="*/ 85201125 h 9525"/>
                <a:gd name="T4" fmla="*/ 57197625 w 9525"/>
                <a:gd name="T5" fmla="*/ 2638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005" y="277"/>
                  </a:moveTo>
                  <a:cubicBezTo>
                    <a:pt x="10577" y="2182"/>
                    <a:pt x="-4092" y="6278"/>
                    <a:pt x="1147" y="8945"/>
                  </a:cubicBezTo>
                  <a:cubicBezTo>
                    <a:pt x="4862" y="8659"/>
                    <a:pt x="14768" y="-1819"/>
                    <a:pt x="6005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0" name="Freeform: Shape 1760">
              <a:extLst>
                <a:ext uri="{FF2B5EF4-FFF2-40B4-BE49-F238E27FC236}">
                  <a16:creationId xmlns:a16="http://schemas.microsoft.com/office/drawing/2014/main" id="{F6683E0D-F146-4DE6-BBD0-78CBAE1B5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958" y="4831556"/>
              <a:ext cx="9525" cy="9525"/>
            </a:xfrm>
            <a:custGeom>
              <a:avLst/>
              <a:gdLst>
                <a:gd name="T0" fmla="*/ 558 w 9525"/>
                <a:gd name="T1" fmla="*/ 9144 h 9525"/>
                <a:gd name="T2" fmla="*/ 13226 w 9525"/>
                <a:gd name="T3" fmla="*/ 9144 h 9525"/>
                <a:gd name="T4" fmla="*/ 1891 w 9525"/>
                <a:gd name="T5" fmla="*/ 0 h 9525"/>
                <a:gd name="T6" fmla="*/ 558 w 9525"/>
                <a:gd name="T7" fmla="*/ 914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8" y="9144"/>
                  </a:moveTo>
                  <a:cubicBezTo>
                    <a:pt x="6559" y="8477"/>
                    <a:pt x="15703" y="11335"/>
                    <a:pt x="13226" y="9144"/>
                  </a:cubicBezTo>
                  <a:cubicBezTo>
                    <a:pt x="8845" y="6572"/>
                    <a:pt x="9511" y="571"/>
                    <a:pt x="1891" y="0"/>
                  </a:cubicBezTo>
                  <a:cubicBezTo>
                    <a:pt x="-2395" y="2762"/>
                    <a:pt x="2177" y="4477"/>
                    <a:pt x="558" y="9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1" name="Freeform: Shape 1761">
              <a:extLst>
                <a:ext uri="{FF2B5EF4-FFF2-40B4-BE49-F238E27FC236}">
                  <a16:creationId xmlns:a16="http://schemas.microsoft.com/office/drawing/2014/main" id="{1C3B9136-9DED-42C6-8ED3-9CB2B5149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930" y="2931876"/>
              <a:ext cx="38100" cy="19050"/>
            </a:xfrm>
            <a:custGeom>
              <a:avLst/>
              <a:gdLst>
                <a:gd name="T0" fmla="*/ 1235 w 38100"/>
                <a:gd name="T1" fmla="*/ 2301 h 19050"/>
                <a:gd name="T2" fmla="*/ 1711 w 38100"/>
                <a:gd name="T3" fmla="*/ 11540 h 19050"/>
                <a:gd name="T4" fmla="*/ 13236 w 38100"/>
                <a:gd name="T5" fmla="*/ 6873 h 19050"/>
                <a:gd name="T6" fmla="*/ 32286 w 38100"/>
                <a:gd name="T7" fmla="*/ 12302 h 19050"/>
                <a:gd name="T8" fmla="*/ 32762 w 38100"/>
                <a:gd name="T9" fmla="*/ 21541 h 19050"/>
                <a:gd name="T10" fmla="*/ 40287 w 38100"/>
                <a:gd name="T11" fmla="*/ 19350 h 19050"/>
                <a:gd name="T12" fmla="*/ 35144 w 38100"/>
                <a:gd name="T13" fmla="*/ 4872 h 19050"/>
                <a:gd name="T14" fmla="*/ 40668 w 38100"/>
                <a:gd name="T15" fmla="*/ 4015 h 19050"/>
                <a:gd name="T16" fmla="*/ 30286 w 38100"/>
                <a:gd name="T17" fmla="*/ 1158 h 19050"/>
                <a:gd name="T18" fmla="*/ 27048 w 38100"/>
                <a:gd name="T19" fmla="*/ 11540 h 19050"/>
                <a:gd name="T20" fmla="*/ 24571 w 38100"/>
                <a:gd name="T21" fmla="*/ 3539 h 19050"/>
                <a:gd name="T22" fmla="*/ 8855 w 38100"/>
                <a:gd name="T23" fmla="*/ 15 h 19050"/>
                <a:gd name="T24" fmla="*/ 1235 w 38100"/>
                <a:gd name="T25" fmla="*/ 2301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100" h="19050">
                  <a:moveTo>
                    <a:pt x="1235" y="2301"/>
                  </a:moveTo>
                  <a:cubicBezTo>
                    <a:pt x="1902" y="5063"/>
                    <a:pt x="-2194" y="10873"/>
                    <a:pt x="1711" y="11540"/>
                  </a:cubicBezTo>
                  <a:cubicBezTo>
                    <a:pt x="5140" y="5634"/>
                    <a:pt x="4664" y="6301"/>
                    <a:pt x="13236" y="6873"/>
                  </a:cubicBezTo>
                  <a:cubicBezTo>
                    <a:pt x="11807" y="13445"/>
                    <a:pt x="27619" y="14016"/>
                    <a:pt x="32286" y="12302"/>
                  </a:cubicBezTo>
                  <a:cubicBezTo>
                    <a:pt x="29238" y="16874"/>
                    <a:pt x="42287" y="21541"/>
                    <a:pt x="32762" y="21541"/>
                  </a:cubicBezTo>
                  <a:cubicBezTo>
                    <a:pt x="30762" y="27161"/>
                    <a:pt x="40287" y="22303"/>
                    <a:pt x="40287" y="19350"/>
                  </a:cubicBezTo>
                  <a:cubicBezTo>
                    <a:pt x="33715" y="14778"/>
                    <a:pt x="36477" y="11064"/>
                    <a:pt x="35144" y="4872"/>
                  </a:cubicBezTo>
                  <a:cubicBezTo>
                    <a:pt x="39144" y="4396"/>
                    <a:pt x="40192" y="9825"/>
                    <a:pt x="40668" y="4015"/>
                  </a:cubicBezTo>
                  <a:cubicBezTo>
                    <a:pt x="40954" y="681"/>
                    <a:pt x="33239" y="2491"/>
                    <a:pt x="30286" y="1158"/>
                  </a:cubicBezTo>
                  <a:cubicBezTo>
                    <a:pt x="28762" y="4206"/>
                    <a:pt x="31048" y="11349"/>
                    <a:pt x="27048" y="11540"/>
                  </a:cubicBezTo>
                  <a:cubicBezTo>
                    <a:pt x="26666" y="8587"/>
                    <a:pt x="22380" y="8206"/>
                    <a:pt x="24571" y="3539"/>
                  </a:cubicBezTo>
                  <a:cubicBezTo>
                    <a:pt x="14379" y="4872"/>
                    <a:pt x="3616" y="4968"/>
                    <a:pt x="8855" y="15"/>
                  </a:cubicBezTo>
                  <a:cubicBezTo>
                    <a:pt x="4092" y="-366"/>
                    <a:pt x="5140" y="6873"/>
                    <a:pt x="1235" y="2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2" name="Freeform: Shape 1762">
              <a:extLst>
                <a:ext uri="{FF2B5EF4-FFF2-40B4-BE49-F238E27FC236}">
                  <a16:creationId xmlns:a16="http://schemas.microsoft.com/office/drawing/2014/main" id="{A86C76C4-3B20-4237-BB48-9ACC68C2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396" y="3430333"/>
              <a:ext cx="9525" cy="9525"/>
            </a:xfrm>
            <a:custGeom>
              <a:avLst/>
              <a:gdLst>
                <a:gd name="T0" fmla="*/ 904875 w 9525"/>
                <a:gd name="T1" fmla="*/ 1819275 h 9525"/>
                <a:gd name="T2" fmla="*/ 1819275 w 9525"/>
                <a:gd name="T3" fmla="*/ 904875 h 9525"/>
                <a:gd name="T4" fmla="*/ 0 w 9525"/>
                <a:gd name="T5" fmla="*/ 0 h 9525"/>
                <a:gd name="T6" fmla="*/ 904875 w 9525"/>
                <a:gd name="T7" fmla="*/ 181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191"/>
                  </a:moveTo>
                  <a:cubicBezTo>
                    <a:pt x="95" y="191"/>
                    <a:pt x="191" y="95"/>
                    <a:pt x="191" y="95"/>
                  </a:cubicBezTo>
                  <a:cubicBezTo>
                    <a:pt x="191" y="95"/>
                    <a:pt x="95" y="95"/>
                    <a:pt x="0" y="0"/>
                  </a:cubicBezTo>
                  <a:cubicBezTo>
                    <a:pt x="95" y="0"/>
                    <a:pt x="95" y="95"/>
                    <a:pt x="95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3" name="Freeform: Shape 1763">
              <a:extLst>
                <a:ext uri="{FF2B5EF4-FFF2-40B4-BE49-F238E27FC236}">
                  <a16:creationId xmlns:a16="http://schemas.microsoft.com/office/drawing/2014/main" id="{BEEE263D-A415-4718-9223-3A5149B19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400" y="2954846"/>
              <a:ext cx="38100" cy="19050"/>
            </a:xfrm>
            <a:custGeom>
              <a:avLst/>
              <a:gdLst>
                <a:gd name="T0" fmla="*/ 2952 w 38100"/>
                <a:gd name="T1" fmla="*/ 18098 h 19050"/>
                <a:gd name="T2" fmla="*/ 11144 w 38100"/>
                <a:gd name="T3" fmla="*/ 11430 h 19050"/>
                <a:gd name="T4" fmla="*/ 15811 w 38100"/>
                <a:gd name="T5" fmla="*/ 16573 h 19050"/>
                <a:gd name="T6" fmla="*/ 13430 w 38100"/>
                <a:gd name="T7" fmla="*/ 20955 h 19050"/>
                <a:gd name="T8" fmla="*/ 20288 w 38100"/>
                <a:gd name="T9" fmla="*/ 11049 h 19050"/>
                <a:gd name="T10" fmla="*/ 22955 w 38100"/>
                <a:gd name="T11" fmla="*/ 17526 h 19050"/>
                <a:gd name="T12" fmla="*/ 22479 w 38100"/>
                <a:gd name="T13" fmla="*/ 8192 h 19050"/>
                <a:gd name="T14" fmla="*/ 29241 w 38100"/>
                <a:gd name="T15" fmla="*/ 24384 h 19050"/>
                <a:gd name="T16" fmla="*/ 38100 w 38100"/>
                <a:gd name="T17" fmla="*/ 25527 h 19050"/>
                <a:gd name="T18" fmla="*/ 36957 w 38100"/>
                <a:gd name="T19" fmla="*/ 20765 h 19050"/>
                <a:gd name="T20" fmla="*/ 44291 w 38100"/>
                <a:gd name="T21" fmla="*/ 20098 h 19050"/>
                <a:gd name="T22" fmla="*/ 41814 w 38100"/>
                <a:gd name="T23" fmla="*/ 12097 h 19050"/>
                <a:gd name="T24" fmla="*/ 33909 w 38100"/>
                <a:gd name="T25" fmla="*/ 17240 h 19050"/>
                <a:gd name="T26" fmla="*/ 32766 w 38100"/>
                <a:gd name="T27" fmla="*/ 12478 h 19050"/>
                <a:gd name="T28" fmla="*/ 35433 w 38100"/>
                <a:gd name="T29" fmla="*/ 6667 h 19050"/>
                <a:gd name="T30" fmla="*/ 29432 w 38100"/>
                <a:gd name="T31" fmla="*/ 10573 h 19050"/>
                <a:gd name="T32" fmla="*/ 28956 w 38100"/>
                <a:gd name="T33" fmla="*/ 1333 h 19050"/>
                <a:gd name="T34" fmla="*/ 18288 w 38100"/>
                <a:gd name="T35" fmla="*/ 0 h 19050"/>
                <a:gd name="T36" fmla="*/ 21145 w 38100"/>
                <a:gd name="T37" fmla="*/ 4953 h 19050"/>
                <a:gd name="T38" fmla="*/ 17145 w 38100"/>
                <a:gd name="T39" fmla="*/ 7525 h 19050"/>
                <a:gd name="T40" fmla="*/ 2762 w 38100"/>
                <a:gd name="T41" fmla="*/ 7239 h 19050"/>
                <a:gd name="T42" fmla="*/ 3429 w 38100"/>
                <a:gd name="T43" fmla="*/ 14954 h 19050"/>
                <a:gd name="T44" fmla="*/ 2952 w 38100"/>
                <a:gd name="T45" fmla="*/ 18098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100" h="19050">
                  <a:moveTo>
                    <a:pt x="2952" y="18098"/>
                  </a:moveTo>
                  <a:cubicBezTo>
                    <a:pt x="3714" y="13716"/>
                    <a:pt x="7810" y="12954"/>
                    <a:pt x="11144" y="11430"/>
                  </a:cubicBezTo>
                  <a:cubicBezTo>
                    <a:pt x="4762" y="15430"/>
                    <a:pt x="15621" y="13049"/>
                    <a:pt x="15811" y="16573"/>
                  </a:cubicBezTo>
                  <a:cubicBezTo>
                    <a:pt x="13716" y="15811"/>
                    <a:pt x="9048" y="20193"/>
                    <a:pt x="13430" y="20955"/>
                  </a:cubicBezTo>
                  <a:cubicBezTo>
                    <a:pt x="19526" y="18098"/>
                    <a:pt x="17049" y="14859"/>
                    <a:pt x="20288" y="11049"/>
                  </a:cubicBezTo>
                  <a:cubicBezTo>
                    <a:pt x="20097" y="13906"/>
                    <a:pt x="20764" y="16288"/>
                    <a:pt x="22955" y="17526"/>
                  </a:cubicBezTo>
                  <a:cubicBezTo>
                    <a:pt x="27146" y="14859"/>
                    <a:pt x="23336" y="11525"/>
                    <a:pt x="22479" y="8192"/>
                  </a:cubicBezTo>
                  <a:cubicBezTo>
                    <a:pt x="33147" y="8096"/>
                    <a:pt x="26289" y="19431"/>
                    <a:pt x="29241" y="24384"/>
                  </a:cubicBezTo>
                  <a:cubicBezTo>
                    <a:pt x="34956" y="21431"/>
                    <a:pt x="35433" y="28099"/>
                    <a:pt x="38100" y="25527"/>
                  </a:cubicBezTo>
                  <a:cubicBezTo>
                    <a:pt x="36099" y="24955"/>
                    <a:pt x="36480" y="22860"/>
                    <a:pt x="36957" y="20765"/>
                  </a:cubicBezTo>
                  <a:cubicBezTo>
                    <a:pt x="39052" y="23050"/>
                    <a:pt x="43243" y="23622"/>
                    <a:pt x="44291" y="20098"/>
                  </a:cubicBezTo>
                  <a:cubicBezTo>
                    <a:pt x="41529" y="19431"/>
                    <a:pt x="46101" y="14573"/>
                    <a:pt x="41814" y="12097"/>
                  </a:cubicBezTo>
                  <a:cubicBezTo>
                    <a:pt x="38957" y="13525"/>
                    <a:pt x="38862" y="18098"/>
                    <a:pt x="33909" y="17240"/>
                  </a:cubicBezTo>
                  <a:cubicBezTo>
                    <a:pt x="34290" y="15145"/>
                    <a:pt x="33528" y="13811"/>
                    <a:pt x="32766" y="12478"/>
                  </a:cubicBezTo>
                  <a:cubicBezTo>
                    <a:pt x="37242" y="12763"/>
                    <a:pt x="41338" y="8477"/>
                    <a:pt x="35433" y="6667"/>
                  </a:cubicBezTo>
                  <a:cubicBezTo>
                    <a:pt x="35242" y="10001"/>
                    <a:pt x="33242" y="11335"/>
                    <a:pt x="29432" y="10573"/>
                  </a:cubicBezTo>
                  <a:cubicBezTo>
                    <a:pt x="32766" y="8477"/>
                    <a:pt x="32194" y="2953"/>
                    <a:pt x="28956" y="1333"/>
                  </a:cubicBezTo>
                  <a:cubicBezTo>
                    <a:pt x="26574" y="6667"/>
                    <a:pt x="21621" y="2286"/>
                    <a:pt x="18288" y="0"/>
                  </a:cubicBezTo>
                  <a:cubicBezTo>
                    <a:pt x="17335" y="2857"/>
                    <a:pt x="20288" y="3238"/>
                    <a:pt x="21145" y="4953"/>
                  </a:cubicBezTo>
                  <a:cubicBezTo>
                    <a:pt x="20478" y="6572"/>
                    <a:pt x="18859" y="7048"/>
                    <a:pt x="17145" y="7525"/>
                  </a:cubicBezTo>
                  <a:cubicBezTo>
                    <a:pt x="12573" y="5239"/>
                    <a:pt x="7239" y="5048"/>
                    <a:pt x="2762" y="7239"/>
                  </a:cubicBezTo>
                  <a:cubicBezTo>
                    <a:pt x="7143" y="10287"/>
                    <a:pt x="-4382" y="11430"/>
                    <a:pt x="3429" y="14954"/>
                  </a:cubicBezTo>
                  <a:cubicBezTo>
                    <a:pt x="-2286" y="13240"/>
                    <a:pt x="285" y="17812"/>
                    <a:pt x="2952" y="180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4" name="Freeform: Shape 1764">
              <a:extLst>
                <a:ext uri="{FF2B5EF4-FFF2-40B4-BE49-F238E27FC236}">
                  <a16:creationId xmlns:a16="http://schemas.microsoft.com/office/drawing/2014/main" id="{84DBBA06-0BD6-4D3C-A4D4-0DA238871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925" y="3126962"/>
              <a:ext cx="9525" cy="9525"/>
            </a:xfrm>
            <a:custGeom>
              <a:avLst/>
              <a:gdLst>
                <a:gd name="T0" fmla="*/ 33566100 w 9525"/>
                <a:gd name="T1" fmla="*/ 0 h 9525"/>
                <a:gd name="T2" fmla="*/ 0 w 9525"/>
                <a:gd name="T3" fmla="*/ 11906 h 9525"/>
                <a:gd name="T4" fmla="*/ 33566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524" y="0"/>
                  </a:moveTo>
                  <a:cubicBezTo>
                    <a:pt x="4763" y="6858"/>
                    <a:pt x="3048" y="6763"/>
                    <a:pt x="0" y="11906"/>
                  </a:cubicBezTo>
                  <a:cubicBezTo>
                    <a:pt x="6191" y="9811"/>
                    <a:pt x="12478" y="2000"/>
                    <a:pt x="3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5" name="Freeform: Shape 1765">
              <a:extLst>
                <a:ext uri="{FF2B5EF4-FFF2-40B4-BE49-F238E27FC236}">
                  <a16:creationId xmlns:a16="http://schemas.microsoft.com/office/drawing/2014/main" id="{D646CEA7-6197-403D-A7F6-0931CC47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664" y="4274058"/>
              <a:ext cx="19050" cy="9525"/>
            </a:xfrm>
            <a:custGeom>
              <a:avLst/>
              <a:gdLst>
                <a:gd name="T0" fmla="*/ 18574 w 19050"/>
                <a:gd name="T1" fmla="*/ 4381 h 9525"/>
                <a:gd name="T2" fmla="*/ 20384 w 19050"/>
                <a:gd name="T3" fmla="*/ 4572 h 9525"/>
                <a:gd name="T4" fmla="*/ 8382 w 19050"/>
                <a:gd name="T5" fmla="*/ 0 h 9525"/>
                <a:gd name="T6" fmla="*/ 8858 w 19050"/>
                <a:gd name="T7" fmla="*/ 9335 h 9525"/>
                <a:gd name="T8" fmla="*/ 0 w 19050"/>
                <a:gd name="T9" fmla="*/ 8287 h 9525"/>
                <a:gd name="T10" fmla="*/ 18574 w 19050"/>
                <a:gd name="T11" fmla="*/ 438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8574" y="4381"/>
                  </a:moveTo>
                  <a:cubicBezTo>
                    <a:pt x="18479" y="5239"/>
                    <a:pt x="19812" y="6287"/>
                    <a:pt x="20384" y="4572"/>
                  </a:cubicBezTo>
                  <a:cubicBezTo>
                    <a:pt x="17240" y="2381"/>
                    <a:pt x="11240" y="4858"/>
                    <a:pt x="8382" y="0"/>
                  </a:cubicBezTo>
                  <a:cubicBezTo>
                    <a:pt x="6477" y="4477"/>
                    <a:pt x="9430" y="5810"/>
                    <a:pt x="8858" y="9335"/>
                  </a:cubicBezTo>
                  <a:cubicBezTo>
                    <a:pt x="3334" y="7715"/>
                    <a:pt x="2953" y="11525"/>
                    <a:pt x="0" y="8287"/>
                  </a:cubicBezTo>
                  <a:cubicBezTo>
                    <a:pt x="2381" y="17907"/>
                    <a:pt x="16193" y="9811"/>
                    <a:pt x="18574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6" name="Freeform: Shape 1766">
              <a:extLst>
                <a:ext uri="{FF2B5EF4-FFF2-40B4-BE49-F238E27FC236}">
                  <a16:creationId xmlns:a16="http://schemas.microsoft.com/office/drawing/2014/main" id="{39C31B26-2EE8-4982-9D4A-1FD363C85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782" y="2885481"/>
              <a:ext cx="28575" cy="19050"/>
            </a:xfrm>
            <a:custGeom>
              <a:avLst/>
              <a:gdLst>
                <a:gd name="T0" fmla="*/ 6667 w 28575"/>
                <a:gd name="T1" fmla="*/ 12595 h 19050"/>
                <a:gd name="T2" fmla="*/ 15526 w 28575"/>
                <a:gd name="T3" fmla="*/ 13738 h 19050"/>
                <a:gd name="T4" fmla="*/ 0 w 28575"/>
                <a:gd name="T5" fmla="*/ 21073 h 19050"/>
                <a:gd name="T6" fmla="*/ 16574 w 28575"/>
                <a:gd name="T7" fmla="*/ 18501 h 19050"/>
                <a:gd name="T8" fmla="*/ 16288 w 28575"/>
                <a:gd name="T9" fmla="*/ 7738 h 19050"/>
                <a:gd name="T10" fmla="*/ 26956 w 28575"/>
                <a:gd name="T11" fmla="*/ 9071 h 19050"/>
                <a:gd name="T12" fmla="*/ 29623 w 28575"/>
                <a:gd name="T13" fmla="*/ 15548 h 19050"/>
                <a:gd name="T14" fmla="*/ 34862 w 28575"/>
                <a:gd name="T15" fmla="*/ 3928 h 19050"/>
                <a:gd name="T16" fmla="*/ 20955 w 28575"/>
                <a:gd name="T17" fmla="*/ 689 h 19050"/>
                <a:gd name="T18" fmla="*/ 18288 w 28575"/>
                <a:gd name="T19" fmla="*/ 6499 h 19050"/>
                <a:gd name="T20" fmla="*/ 15621 w 28575"/>
                <a:gd name="T21" fmla="*/ 22 h 19050"/>
                <a:gd name="T22" fmla="*/ 5906 w 28575"/>
                <a:gd name="T23" fmla="*/ 4975 h 19050"/>
                <a:gd name="T24" fmla="*/ 6667 w 28575"/>
                <a:gd name="T25" fmla="*/ 12595 h 190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575" h="19050">
                  <a:moveTo>
                    <a:pt x="6667" y="12595"/>
                  </a:moveTo>
                  <a:cubicBezTo>
                    <a:pt x="6287" y="6595"/>
                    <a:pt x="14383" y="12310"/>
                    <a:pt x="15526" y="13738"/>
                  </a:cubicBezTo>
                  <a:cubicBezTo>
                    <a:pt x="6763" y="12119"/>
                    <a:pt x="4191" y="17548"/>
                    <a:pt x="0" y="21073"/>
                  </a:cubicBezTo>
                  <a:cubicBezTo>
                    <a:pt x="8858" y="22025"/>
                    <a:pt x="8763" y="14691"/>
                    <a:pt x="16574" y="18501"/>
                  </a:cubicBezTo>
                  <a:cubicBezTo>
                    <a:pt x="18764" y="13453"/>
                    <a:pt x="14764" y="12405"/>
                    <a:pt x="16288" y="7738"/>
                  </a:cubicBezTo>
                  <a:cubicBezTo>
                    <a:pt x="20479" y="12595"/>
                    <a:pt x="20479" y="9452"/>
                    <a:pt x="26956" y="9071"/>
                  </a:cubicBezTo>
                  <a:cubicBezTo>
                    <a:pt x="31528" y="11929"/>
                    <a:pt x="22193" y="15358"/>
                    <a:pt x="29623" y="15548"/>
                  </a:cubicBezTo>
                  <a:cubicBezTo>
                    <a:pt x="31433" y="12310"/>
                    <a:pt x="32480" y="10024"/>
                    <a:pt x="34862" y="3928"/>
                  </a:cubicBezTo>
                  <a:cubicBezTo>
                    <a:pt x="26670" y="11071"/>
                    <a:pt x="28194" y="-3216"/>
                    <a:pt x="20955" y="689"/>
                  </a:cubicBezTo>
                  <a:cubicBezTo>
                    <a:pt x="28480" y="975"/>
                    <a:pt x="19526" y="5071"/>
                    <a:pt x="18288" y="6499"/>
                  </a:cubicBezTo>
                  <a:cubicBezTo>
                    <a:pt x="16002" y="5261"/>
                    <a:pt x="18860" y="689"/>
                    <a:pt x="15621" y="22"/>
                  </a:cubicBezTo>
                  <a:cubicBezTo>
                    <a:pt x="15240" y="4785"/>
                    <a:pt x="10382" y="4690"/>
                    <a:pt x="5906" y="4975"/>
                  </a:cubicBezTo>
                  <a:cubicBezTo>
                    <a:pt x="6667" y="7071"/>
                    <a:pt x="2858" y="12405"/>
                    <a:pt x="6667" y="12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7" name="Freeform: Shape 1767">
              <a:extLst>
                <a:ext uri="{FF2B5EF4-FFF2-40B4-BE49-F238E27FC236}">
                  <a16:creationId xmlns:a16="http://schemas.microsoft.com/office/drawing/2014/main" id="{9CFB88CE-227E-4968-8277-3BB40BC30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309" y="2656755"/>
              <a:ext cx="38100" cy="19050"/>
            </a:xfrm>
            <a:custGeom>
              <a:avLst/>
              <a:gdLst>
                <a:gd name="T0" fmla="*/ 0 w 38100"/>
                <a:gd name="T1" fmla="*/ 8340 h 19050"/>
                <a:gd name="T2" fmla="*/ 9049 w 38100"/>
                <a:gd name="T3" fmla="*/ 7959 h 19050"/>
                <a:gd name="T4" fmla="*/ 5334 w 38100"/>
                <a:gd name="T5" fmla="*/ 21389 h 19050"/>
                <a:gd name="T6" fmla="*/ 14573 w 38100"/>
                <a:gd name="T7" fmla="*/ 7102 h 19050"/>
                <a:gd name="T8" fmla="*/ 28289 w 38100"/>
                <a:gd name="T9" fmla="*/ 11864 h 19050"/>
                <a:gd name="T10" fmla="*/ 30956 w 38100"/>
                <a:gd name="T11" fmla="*/ 18341 h 19050"/>
                <a:gd name="T12" fmla="*/ 36290 w 38100"/>
                <a:gd name="T13" fmla="*/ 19008 h 19050"/>
                <a:gd name="T14" fmla="*/ 36957 w 38100"/>
                <a:gd name="T15" fmla="*/ 7769 h 19050"/>
                <a:gd name="T16" fmla="*/ 39529 w 38100"/>
                <a:gd name="T17" fmla="*/ 3959 h 19050"/>
                <a:gd name="T18" fmla="*/ 38481 w 38100"/>
                <a:gd name="T19" fmla="*/ 3863 h 19050"/>
                <a:gd name="T20" fmla="*/ 40672 w 38100"/>
                <a:gd name="T21" fmla="*/ 1101 h 19050"/>
                <a:gd name="T22" fmla="*/ 35052 w 38100"/>
                <a:gd name="T23" fmla="*/ 3673 h 19050"/>
                <a:gd name="T24" fmla="*/ 33528 w 38100"/>
                <a:gd name="T25" fmla="*/ 3768 h 19050"/>
                <a:gd name="T26" fmla="*/ 31623 w 38100"/>
                <a:gd name="T27" fmla="*/ 1482 h 19050"/>
                <a:gd name="T28" fmla="*/ 31718 w 38100"/>
                <a:gd name="T29" fmla="*/ 4149 h 19050"/>
                <a:gd name="T30" fmla="*/ 28384 w 38100"/>
                <a:gd name="T31" fmla="*/ 6245 h 19050"/>
                <a:gd name="T32" fmla="*/ 31813 w 38100"/>
                <a:gd name="T33" fmla="*/ 6435 h 19050"/>
                <a:gd name="T34" fmla="*/ 34957 w 38100"/>
                <a:gd name="T35" fmla="*/ 15674 h 19050"/>
                <a:gd name="T36" fmla="*/ 26956 w 38100"/>
                <a:gd name="T37" fmla="*/ 8531 h 19050"/>
                <a:gd name="T38" fmla="*/ 23050 w 38100"/>
                <a:gd name="T39" fmla="*/ 11102 h 19050"/>
                <a:gd name="T40" fmla="*/ 8382 w 38100"/>
                <a:gd name="T41" fmla="*/ 53 h 19050"/>
                <a:gd name="T42" fmla="*/ 0 w 38100"/>
                <a:gd name="T43" fmla="*/ 8340 h 190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100" h="19050">
                  <a:moveTo>
                    <a:pt x="0" y="8340"/>
                  </a:moveTo>
                  <a:cubicBezTo>
                    <a:pt x="4191" y="9483"/>
                    <a:pt x="4286" y="6054"/>
                    <a:pt x="9049" y="7959"/>
                  </a:cubicBezTo>
                  <a:cubicBezTo>
                    <a:pt x="6763" y="13388"/>
                    <a:pt x="4858" y="18056"/>
                    <a:pt x="5334" y="21389"/>
                  </a:cubicBezTo>
                  <a:cubicBezTo>
                    <a:pt x="10382" y="17103"/>
                    <a:pt x="13049" y="10912"/>
                    <a:pt x="14573" y="7102"/>
                  </a:cubicBezTo>
                  <a:cubicBezTo>
                    <a:pt x="18097" y="9483"/>
                    <a:pt x="21526" y="15960"/>
                    <a:pt x="28289" y="11864"/>
                  </a:cubicBezTo>
                  <a:cubicBezTo>
                    <a:pt x="27242" y="15293"/>
                    <a:pt x="27908" y="17579"/>
                    <a:pt x="30956" y="18341"/>
                  </a:cubicBezTo>
                  <a:cubicBezTo>
                    <a:pt x="31718" y="16055"/>
                    <a:pt x="35052" y="17770"/>
                    <a:pt x="36290" y="19008"/>
                  </a:cubicBezTo>
                  <a:cubicBezTo>
                    <a:pt x="36671" y="14246"/>
                    <a:pt x="36290" y="10817"/>
                    <a:pt x="36957" y="7769"/>
                  </a:cubicBezTo>
                  <a:cubicBezTo>
                    <a:pt x="38386" y="7864"/>
                    <a:pt x="39243" y="7197"/>
                    <a:pt x="39529" y="3959"/>
                  </a:cubicBezTo>
                  <a:cubicBezTo>
                    <a:pt x="39148" y="3863"/>
                    <a:pt x="38862" y="3863"/>
                    <a:pt x="38481" y="3863"/>
                  </a:cubicBezTo>
                  <a:cubicBezTo>
                    <a:pt x="39052" y="2911"/>
                    <a:pt x="39624" y="2054"/>
                    <a:pt x="40672" y="1101"/>
                  </a:cubicBezTo>
                  <a:cubicBezTo>
                    <a:pt x="35909" y="-42"/>
                    <a:pt x="35338" y="2339"/>
                    <a:pt x="35052" y="3673"/>
                  </a:cubicBezTo>
                  <a:cubicBezTo>
                    <a:pt x="34480" y="3673"/>
                    <a:pt x="34004" y="3673"/>
                    <a:pt x="33528" y="3768"/>
                  </a:cubicBezTo>
                  <a:cubicBezTo>
                    <a:pt x="33052" y="3292"/>
                    <a:pt x="32480" y="2530"/>
                    <a:pt x="31623" y="1482"/>
                  </a:cubicBezTo>
                  <a:cubicBezTo>
                    <a:pt x="31718" y="2339"/>
                    <a:pt x="31718" y="3292"/>
                    <a:pt x="31718" y="4149"/>
                  </a:cubicBezTo>
                  <a:cubicBezTo>
                    <a:pt x="30289" y="4530"/>
                    <a:pt x="29146" y="5197"/>
                    <a:pt x="28384" y="6245"/>
                  </a:cubicBezTo>
                  <a:cubicBezTo>
                    <a:pt x="29718" y="6149"/>
                    <a:pt x="30766" y="6245"/>
                    <a:pt x="31813" y="6435"/>
                  </a:cubicBezTo>
                  <a:cubicBezTo>
                    <a:pt x="31909" y="10150"/>
                    <a:pt x="32099" y="13865"/>
                    <a:pt x="34957" y="15674"/>
                  </a:cubicBezTo>
                  <a:cubicBezTo>
                    <a:pt x="28194" y="15960"/>
                    <a:pt x="31909" y="9388"/>
                    <a:pt x="26956" y="8531"/>
                  </a:cubicBezTo>
                  <a:cubicBezTo>
                    <a:pt x="26384" y="10150"/>
                    <a:pt x="24670" y="10626"/>
                    <a:pt x="23050" y="11102"/>
                  </a:cubicBezTo>
                  <a:cubicBezTo>
                    <a:pt x="24098" y="530"/>
                    <a:pt x="3619" y="11388"/>
                    <a:pt x="8382" y="53"/>
                  </a:cubicBezTo>
                  <a:cubicBezTo>
                    <a:pt x="2572" y="-518"/>
                    <a:pt x="952" y="3578"/>
                    <a:pt x="0" y="83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8" name="Freeform: Shape 1768">
              <a:extLst>
                <a:ext uri="{FF2B5EF4-FFF2-40B4-BE49-F238E27FC236}">
                  <a16:creationId xmlns:a16="http://schemas.microsoft.com/office/drawing/2014/main" id="{37A81178-5937-4A06-9B78-4DB319627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093" y="4222909"/>
              <a:ext cx="9525" cy="38100"/>
            </a:xfrm>
            <a:custGeom>
              <a:avLst/>
              <a:gdLst>
                <a:gd name="T0" fmla="*/ 3429 w 9525"/>
                <a:gd name="T1" fmla="*/ 0 h 38100"/>
                <a:gd name="T2" fmla="*/ 0 w 9525"/>
                <a:gd name="T3" fmla="*/ 24193 h 38100"/>
                <a:gd name="T4" fmla="*/ 2191 w 9525"/>
                <a:gd name="T5" fmla="*/ 21431 h 38100"/>
                <a:gd name="T6" fmla="*/ 8668 w 9525"/>
                <a:gd name="T7" fmla="*/ 39148 h 38100"/>
                <a:gd name="T8" fmla="*/ 17240 w 9525"/>
                <a:gd name="T9" fmla="*/ 17145 h 38100"/>
                <a:gd name="T10" fmla="*/ 3524 w 9525"/>
                <a:gd name="T11" fmla="*/ 12382 h 38100"/>
                <a:gd name="T12" fmla="*/ 3429 w 9525"/>
                <a:gd name="T13" fmla="*/ 0 h 38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38100">
                  <a:moveTo>
                    <a:pt x="3429" y="0"/>
                  </a:moveTo>
                  <a:cubicBezTo>
                    <a:pt x="381" y="6858"/>
                    <a:pt x="381" y="17240"/>
                    <a:pt x="0" y="24193"/>
                  </a:cubicBezTo>
                  <a:cubicBezTo>
                    <a:pt x="571" y="23050"/>
                    <a:pt x="476" y="21241"/>
                    <a:pt x="2191" y="21431"/>
                  </a:cubicBezTo>
                  <a:cubicBezTo>
                    <a:pt x="762" y="29623"/>
                    <a:pt x="4667" y="34385"/>
                    <a:pt x="8668" y="39148"/>
                  </a:cubicBezTo>
                  <a:cubicBezTo>
                    <a:pt x="7715" y="30004"/>
                    <a:pt x="15907" y="31051"/>
                    <a:pt x="17240" y="17145"/>
                  </a:cubicBezTo>
                  <a:cubicBezTo>
                    <a:pt x="11335" y="13049"/>
                    <a:pt x="6477" y="12192"/>
                    <a:pt x="3524" y="12382"/>
                  </a:cubicBezTo>
                  <a:cubicBezTo>
                    <a:pt x="7144" y="10001"/>
                    <a:pt x="15716" y="381"/>
                    <a:pt x="3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59" name="Freeform: Shape 1769">
              <a:extLst>
                <a:ext uri="{FF2B5EF4-FFF2-40B4-BE49-F238E27FC236}">
                  <a16:creationId xmlns:a16="http://schemas.microsoft.com/office/drawing/2014/main" id="{562D7D0C-80B2-47A8-B051-3F842F60E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119" y="2715249"/>
              <a:ext cx="9525" cy="9525"/>
            </a:xfrm>
            <a:custGeom>
              <a:avLst/>
              <a:gdLst>
                <a:gd name="T0" fmla="*/ 15716 w 9525"/>
                <a:gd name="T1" fmla="*/ 53025675 h 9525"/>
                <a:gd name="T2" fmla="*/ 0 w 9525"/>
                <a:gd name="T3" fmla="*/ 19459575 h 9525"/>
                <a:gd name="T4" fmla="*/ 15716 w 9525"/>
                <a:gd name="T5" fmla="*/ 53025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716" y="5567"/>
                  </a:moveTo>
                  <a:cubicBezTo>
                    <a:pt x="16097" y="-1386"/>
                    <a:pt x="2381" y="-910"/>
                    <a:pt x="0" y="2043"/>
                  </a:cubicBezTo>
                  <a:cubicBezTo>
                    <a:pt x="7811" y="1090"/>
                    <a:pt x="8382" y="4710"/>
                    <a:pt x="15716" y="55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0" name="Freeform: Shape 1770">
              <a:extLst>
                <a:ext uri="{FF2B5EF4-FFF2-40B4-BE49-F238E27FC236}">
                  <a16:creationId xmlns:a16="http://schemas.microsoft.com/office/drawing/2014/main" id="{E870E6CD-777E-49F6-ABFE-A2F9C23A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0830" y="2274284"/>
              <a:ext cx="9525" cy="9525"/>
            </a:xfrm>
            <a:custGeom>
              <a:avLst/>
              <a:gdLst>
                <a:gd name="T0" fmla="*/ 27765375 w 9525"/>
                <a:gd name="T1" fmla="*/ 10763 h 9525"/>
                <a:gd name="T2" fmla="*/ 67684650 w 9525"/>
                <a:gd name="T3" fmla="*/ 6668 h 9525"/>
                <a:gd name="T4" fmla="*/ 25955625 w 9525"/>
                <a:gd name="T5" fmla="*/ 0 h 9525"/>
                <a:gd name="T6" fmla="*/ 53168550 w 9525"/>
                <a:gd name="T7" fmla="*/ 4953 h 9525"/>
                <a:gd name="T8" fmla="*/ 27765375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915" y="10763"/>
                  </a:moveTo>
                  <a:cubicBezTo>
                    <a:pt x="3487" y="8382"/>
                    <a:pt x="3392" y="5524"/>
                    <a:pt x="7106" y="6668"/>
                  </a:cubicBezTo>
                  <a:cubicBezTo>
                    <a:pt x="8154" y="2762"/>
                    <a:pt x="7392" y="95"/>
                    <a:pt x="2725" y="0"/>
                  </a:cubicBezTo>
                  <a:cubicBezTo>
                    <a:pt x="1772" y="2953"/>
                    <a:pt x="4725" y="3334"/>
                    <a:pt x="5582" y="4953"/>
                  </a:cubicBezTo>
                  <a:cubicBezTo>
                    <a:pt x="1201" y="4667"/>
                    <a:pt x="-2990" y="8858"/>
                    <a:pt x="2915" y="107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1" name="Freeform: Shape 1771">
              <a:extLst>
                <a:ext uri="{FF2B5EF4-FFF2-40B4-BE49-F238E27FC236}">
                  <a16:creationId xmlns:a16="http://schemas.microsoft.com/office/drawing/2014/main" id="{B461A6A4-8A29-4968-B2D4-6E3DF908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823" y="4461522"/>
              <a:ext cx="9525" cy="9525"/>
            </a:xfrm>
            <a:custGeom>
              <a:avLst/>
              <a:gdLst>
                <a:gd name="T0" fmla="*/ 11742 w 9525"/>
                <a:gd name="T1" fmla="*/ 369 h 9525"/>
                <a:gd name="T2" fmla="*/ 2502 w 9525"/>
                <a:gd name="T3" fmla="*/ 2274 h 9525"/>
                <a:gd name="T4" fmla="*/ 2788 w 9525"/>
                <a:gd name="T5" fmla="*/ 13038 h 9525"/>
                <a:gd name="T6" fmla="*/ 11742 w 9525"/>
                <a:gd name="T7" fmla="*/ 369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742" y="369"/>
                  </a:moveTo>
                  <a:cubicBezTo>
                    <a:pt x="6408" y="-1440"/>
                    <a:pt x="7741" y="4084"/>
                    <a:pt x="2502" y="2274"/>
                  </a:cubicBezTo>
                  <a:cubicBezTo>
                    <a:pt x="-927" y="4465"/>
                    <a:pt x="-832" y="11323"/>
                    <a:pt x="2788" y="13038"/>
                  </a:cubicBezTo>
                  <a:cubicBezTo>
                    <a:pt x="3455" y="8561"/>
                    <a:pt x="5264" y="2751"/>
                    <a:pt x="11742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2" name="Freeform: Shape 1772">
              <a:extLst>
                <a:ext uri="{FF2B5EF4-FFF2-40B4-BE49-F238E27FC236}">
                  <a16:creationId xmlns:a16="http://schemas.microsoft.com/office/drawing/2014/main" id="{7E17B935-5504-4E04-A842-B7B049DCB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832" y="2300963"/>
              <a:ext cx="28575" cy="19050"/>
            </a:xfrm>
            <a:custGeom>
              <a:avLst/>
              <a:gdLst>
                <a:gd name="T0" fmla="*/ 18769 w 28575"/>
                <a:gd name="T1" fmla="*/ 944 h 19050"/>
                <a:gd name="T2" fmla="*/ 7720 w 28575"/>
                <a:gd name="T3" fmla="*/ 2659 h 19050"/>
                <a:gd name="T4" fmla="*/ 5 w 28575"/>
                <a:gd name="T5" fmla="*/ 18661 h 19050"/>
                <a:gd name="T6" fmla="*/ 11816 w 28575"/>
                <a:gd name="T7" fmla="*/ 12469 h 19050"/>
                <a:gd name="T8" fmla="*/ 16197 w 28575"/>
                <a:gd name="T9" fmla="*/ 19137 h 19050"/>
                <a:gd name="T10" fmla="*/ 24294 w 28575"/>
                <a:gd name="T11" fmla="*/ 12469 h 19050"/>
                <a:gd name="T12" fmla="*/ 13721 w 28575"/>
                <a:gd name="T13" fmla="*/ 11136 h 19050"/>
                <a:gd name="T14" fmla="*/ 12483 w 28575"/>
                <a:gd name="T15" fmla="*/ 11993 h 19050"/>
                <a:gd name="T16" fmla="*/ 18579 w 28575"/>
                <a:gd name="T17" fmla="*/ 2563 h 19050"/>
                <a:gd name="T18" fmla="*/ 27818 w 28575"/>
                <a:gd name="T19" fmla="*/ 658 h 19050"/>
                <a:gd name="T20" fmla="*/ 18769 w 28575"/>
                <a:gd name="T21" fmla="*/ 944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18769" y="944"/>
                  </a:moveTo>
                  <a:cubicBezTo>
                    <a:pt x="15816" y="6754"/>
                    <a:pt x="12578" y="6945"/>
                    <a:pt x="7720" y="2659"/>
                  </a:cubicBezTo>
                  <a:cubicBezTo>
                    <a:pt x="5244" y="8088"/>
                    <a:pt x="-186" y="10183"/>
                    <a:pt x="5" y="18661"/>
                  </a:cubicBezTo>
                  <a:cubicBezTo>
                    <a:pt x="4482" y="17137"/>
                    <a:pt x="8577" y="15041"/>
                    <a:pt x="11816" y="12469"/>
                  </a:cubicBezTo>
                  <a:cubicBezTo>
                    <a:pt x="8673" y="15803"/>
                    <a:pt x="11149" y="21994"/>
                    <a:pt x="16197" y="19137"/>
                  </a:cubicBezTo>
                  <a:cubicBezTo>
                    <a:pt x="10101" y="10088"/>
                    <a:pt x="22674" y="17327"/>
                    <a:pt x="24294" y="12469"/>
                  </a:cubicBezTo>
                  <a:cubicBezTo>
                    <a:pt x="20769" y="11993"/>
                    <a:pt x="17245" y="11612"/>
                    <a:pt x="13721" y="11136"/>
                  </a:cubicBezTo>
                  <a:cubicBezTo>
                    <a:pt x="13245" y="11326"/>
                    <a:pt x="12864" y="11707"/>
                    <a:pt x="12483" y="11993"/>
                  </a:cubicBezTo>
                  <a:cubicBezTo>
                    <a:pt x="15721" y="9326"/>
                    <a:pt x="17912" y="6183"/>
                    <a:pt x="18579" y="2563"/>
                  </a:cubicBezTo>
                  <a:cubicBezTo>
                    <a:pt x="19722" y="5802"/>
                    <a:pt x="33057" y="3992"/>
                    <a:pt x="27818" y="658"/>
                  </a:cubicBezTo>
                  <a:cubicBezTo>
                    <a:pt x="24960" y="4849"/>
                    <a:pt x="21341" y="-2485"/>
                    <a:pt x="18769" y="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3" name="Freeform: Shape 1773">
              <a:extLst>
                <a:ext uri="{FF2B5EF4-FFF2-40B4-BE49-F238E27FC236}">
                  <a16:creationId xmlns:a16="http://schemas.microsoft.com/office/drawing/2014/main" id="{F0EC74B0-1E93-4265-8504-230808A72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486" y="3273552"/>
              <a:ext cx="28575" cy="28575"/>
            </a:xfrm>
            <a:custGeom>
              <a:avLst/>
              <a:gdLst>
                <a:gd name="T0" fmla="*/ 5097 w 28575"/>
                <a:gd name="T1" fmla="*/ 21527 h 28575"/>
                <a:gd name="T2" fmla="*/ 620 w 28575"/>
                <a:gd name="T3" fmla="*/ 14859 h 28575"/>
                <a:gd name="T4" fmla="*/ 3097 w 28575"/>
                <a:gd name="T5" fmla="*/ 22860 h 28575"/>
                <a:gd name="T6" fmla="*/ 8717 w 28575"/>
                <a:gd name="T7" fmla="*/ 21622 h 28575"/>
                <a:gd name="T8" fmla="*/ 9955 w 28575"/>
                <a:gd name="T9" fmla="*/ 22670 h 28575"/>
                <a:gd name="T10" fmla="*/ 13765 w 28575"/>
                <a:gd name="T11" fmla="*/ 21336 h 28575"/>
                <a:gd name="T12" fmla="*/ 16051 w 28575"/>
                <a:gd name="T13" fmla="*/ 15145 h 28575"/>
                <a:gd name="T14" fmla="*/ 25004 w 28575"/>
                <a:gd name="T15" fmla="*/ 18955 h 28575"/>
                <a:gd name="T16" fmla="*/ 22337 w 28575"/>
                <a:gd name="T17" fmla="*/ 17336 h 28575"/>
                <a:gd name="T18" fmla="*/ 28433 w 28575"/>
                <a:gd name="T19" fmla="*/ 19907 h 28575"/>
                <a:gd name="T20" fmla="*/ 26719 w 28575"/>
                <a:gd name="T21" fmla="*/ 20574 h 28575"/>
                <a:gd name="T22" fmla="*/ 29290 w 28575"/>
                <a:gd name="T23" fmla="*/ 22098 h 28575"/>
                <a:gd name="T24" fmla="*/ 22433 w 28575"/>
                <a:gd name="T25" fmla="*/ 25146 h 28575"/>
                <a:gd name="T26" fmla="*/ 26909 w 28575"/>
                <a:gd name="T27" fmla="*/ 31814 h 28575"/>
                <a:gd name="T28" fmla="*/ 30434 w 28575"/>
                <a:gd name="T29" fmla="*/ 24575 h 28575"/>
                <a:gd name="T30" fmla="*/ 33482 w 28575"/>
                <a:gd name="T31" fmla="*/ 29051 h 28575"/>
                <a:gd name="T32" fmla="*/ 37768 w 28575"/>
                <a:gd name="T33" fmla="*/ 19907 h 28575"/>
                <a:gd name="T34" fmla="*/ 31577 w 28575"/>
                <a:gd name="T35" fmla="*/ 19907 h 28575"/>
                <a:gd name="T36" fmla="*/ 31767 w 28575"/>
                <a:gd name="T37" fmla="*/ 16669 h 28575"/>
                <a:gd name="T38" fmla="*/ 34244 w 28575"/>
                <a:gd name="T39" fmla="*/ 18002 h 28575"/>
                <a:gd name="T40" fmla="*/ 30243 w 28575"/>
                <a:gd name="T41" fmla="*/ 11716 h 28575"/>
                <a:gd name="T42" fmla="*/ 29862 w 28575"/>
                <a:gd name="T43" fmla="*/ 10668 h 28575"/>
                <a:gd name="T44" fmla="*/ 29576 w 28575"/>
                <a:gd name="T45" fmla="*/ 10668 h 28575"/>
                <a:gd name="T46" fmla="*/ 29576 w 28575"/>
                <a:gd name="T47" fmla="*/ 6572 h 28575"/>
                <a:gd name="T48" fmla="*/ 35101 w 28575"/>
                <a:gd name="T49" fmla="*/ 6953 h 28575"/>
                <a:gd name="T50" fmla="*/ 26338 w 28575"/>
                <a:gd name="T51" fmla="*/ 0 h 28575"/>
                <a:gd name="T52" fmla="*/ 8907 w 28575"/>
                <a:gd name="T53" fmla="*/ 11335 h 28575"/>
                <a:gd name="T54" fmla="*/ 7574 w 28575"/>
                <a:gd name="T55" fmla="*/ 20098 h 28575"/>
                <a:gd name="T56" fmla="*/ 5097 w 28575"/>
                <a:gd name="T57" fmla="*/ 21527 h 28575"/>
                <a:gd name="T58" fmla="*/ 21861 w 28575"/>
                <a:gd name="T59" fmla="*/ 12478 h 28575"/>
                <a:gd name="T60" fmla="*/ 23194 w 28575"/>
                <a:gd name="T61" fmla="*/ 13335 h 28575"/>
                <a:gd name="T62" fmla="*/ 20909 w 28575"/>
                <a:gd name="T63" fmla="*/ 16002 h 28575"/>
                <a:gd name="T64" fmla="*/ 21861 w 28575"/>
                <a:gd name="T65" fmla="*/ 12478 h 285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75" h="28575">
                  <a:moveTo>
                    <a:pt x="5097" y="21527"/>
                  </a:moveTo>
                  <a:cubicBezTo>
                    <a:pt x="6145" y="17621"/>
                    <a:pt x="5383" y="14954"/>
                    <a:pt x="620" y="14859"/>
                  </a:cubicBezTo>
                  <a:cubicBezTo>
                    <a:pt x="-1570" y="19526"/>
                    <a:pt x="2716" y="19907"/>
                    <a:pt x="3097" y="22860"/>
                  </a:cubicBezTo>
                  <a:cubicBezTo>
                    <a:pt x="4811" y="23432"/>
                    <a:pt x="7193" y="22670"/>
                    <a:pt x="8717" y="21622"/>
                  </a:cubicBezTo>
                  <a:cubicBezTo>
                    <a:pt x="9098" y="22003"/>
                    <a:pt x="9383" y="22289"/>
                    <a:pt x="9955" y="22670"/>
                  </a:cubicBezTo>
                  <a:cubicBezTo>
                    <a:pt x="10431" y="21527"/>
                    <a:pt x="11669" y="20955"/>
                    <a:pt x="13765" y="21336"/>
                  </a:cubicBezTo>
                  <a:cubicBezTo>
                    <a:pt x="14241" y="19050"/>
                    <a:pt x="13479" y="15526"/>
                    <a:pt x="16051" y="15145"/>
                  </a:cubicBezTo>
                  <a:cubicBezTo>
                    <a:pt x="19385" y="15335"/>
                    <a:pt x="21671" y="23622"/>
                    <a:pt x="25004" y="18955"/>
                  </a:cubicBezTo>
                  <a:cubicBezTo>
                    <a:pt x="24338" y="18764"/>
                    <a:pt x="23385" y="18098"/>
                    <a:pt x="22337" y="17336"/>
                  </a:cubicBezTo>
                  <a:cubicBezTo>
                    <a:pt x="25100" y="17717"/>
                    <a:pt x="27290" y="18669"/>
                    <a:pt x="28433" y="19907"/>
                  </a:cubicBezTo>
                  <a:cubicBezTo>
                    <a:pt x="27862" y="20003"/>
                    <a:pt x="27386" y="20193"/>
                    <a:pt x="26719" y="20574"/>
                  </a:cubicBezTo>
                  <a:cubicBezTo>
                    <a:pt x="27957" y="20765"/>
                    <a:pt x="28719" y="21336"/>
                    <a:pt x="29290" y="22098"/>
                  </a:cubicBezTo>
                  <a:cubicBezTo>
                    <a:pt x="28910" y="23432"/>
                    <a:pt x="26909" y="24670"/>
                    <a:pt x="22433" y="25146"/>
                  </a:cubicBezTo>
                  <a:cubicBezTo>
                    <a:pt x="21575" y="28861"/>
                    <a:pt x="24433" y="30194"/>
                    <a:pt x="26909" y="31814"/>
                  </a:cubicBezTo>
                  <a:cubicBezTo>
                    <a:pt x="28338" y="29623"/>
                    <a:pt x="29576" y="27146"/>
                    <a:pt x="30434" y="24575"/>
                  </a:cubicBezTo>
                  <a:cubicBezTo>
                    <a:pt x="31005" y="26384"/>
                    <a:pt x="31481" y="28289"/>
                    <a:pt x="33482" y="29051"/>
                  </a:cubicBezTo>
                  <a:cubicBezTo>
                    <a:pt x="34815" y="25813"/>
                    <a:pt x="38339" y="24860"/>
                    <a:pt x="37768" y="19907"/>
                  </a:cubicBezTo>
                  <a:cubicBezTo>
                    <a:pt x="34910" y="20574"/>
                    <a:pt x="33101" y="20193"/>
                    <a:pt x="31577" y="19907"/>
                  </a:cubicBezTo>
                  <a:cubicBezTo>
                    <a:pt x="31767" y="18860"/>
                    <a:pt x="31862" y="17717"/>
                    <a:pt x="31767" y="16669"/>
                  </a:cubicBezTo>
                  <a:cubicBezTo>
                    <a:pt x="32529" y="17050"/>
                    <a:pt x="33291" y="17336"/>
                    <a:pt x="34244" y="18002"/>
                  </a:cubicBezTo>
                  <a:cubicBezTo>
                    <a:pt x="34910" y="14383"/>
                    <a:pt x="31958" y="13526"/>
                    <a:pt x="30243" y="11716"/>
                  </a:cubicBezTo>
                  <a:cubicBezTo>
                    <a:pt x="30053" y="11430"/>
                    <a:pt x="30053" y="10954"/>
                    <a:pt x="29862" y="10668"/>
                  </a:cubicBezTo>
                  <a:cubicBezTo>
                    <a:pt x="29767" y="10668"/>
                    <a:pt x="29672" y="10668"/>
                    <a:pt x="29576" y="10668"/>
                  </a:cubicBezTo>
                  <a:cubicBezTo>
                    <a:pt x="29005" y="9716"/>
                    <a:pt x="28910" y="8477"/>
                    <a:pt x="29576" y="6572"/>
                  </a:cubicBezTo>
                  <a:cubicBezTo>
                    <a:pt x="32053" y="6953"/>
                    <a:pt x="39482" y="10287"/>
                    <a:pt x="35101" y="6953"/>
                  </a:cubicBezTo>
                  <a:cubicBezTo>
                    <a:pt x="30910" y="5620"/>
                    <a:pt x="30529" y="1429"/>
                    <a:pt x="26338" y="0"/>
                  </a:cubicBezTo>
                  <a:cubicBezTo>
                    <a:pt x="21480" y="4667"/>
                    <a:pt x="19956" y="12764"/>
                    <a:pt x="8907" y="11335"/>
                  </a:cubicBezTo>
                  <a:cubicBezTo>
                    <a:pt x="11860" y="16002"/>
                    <a:pt x="6335" y="17336"/>
                    <a:pt x="7574" y="20098"/>
                  </a:cubicBezTo>
                  <a:cubicBezTo>
                    <a:pt x="7002" y="20860"/>
                    <a:pt x="6050" y="21241"/>
                    <a:pt x="5097" y="21527"/>
                  </a:cubicBezTo>
                  <a:close/>
                  <a:moveTo>
                    <a:pt x="21861" y="12478"/>
                  </a:moveTo>
                  <a:cubicBezTo>
                    <a:pt x="22337" y="12859"/>
                    <a:pt x="22814" y="13049"/>
                    <a:pt x="23194" y="13335"/>
                  </a:cubicBezTo>
                  <a:cubicBezTo>
                    <a:pt x="22337" y="14097"/>
                    <a:pt x="21575" y="15050"/>
                    <a:pt x="20909" y="16002"/>
                  </a:cubicBezTo>
                  <a:cubicBezTo>
                    <a:pt x="19670" y="14573"/>
                    <a:pt x="19289" y="13049"/>
                    <a:pt x="21861" y="12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4" name="Freeform: Shape 1774">
              <a:extLst>
                <a:ext uri="{FF2B5EF4-FFF2-40B4-BE49-F238E27FC236}">
                  <a16:creationId xmlns:a16="http://schemas.microsoft.com/office/drawing/2014/main" id="{19C2175A-D2C7-466F-96D4-D7DDDDBE4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967" y="3061240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8046600 w 9525"/>
                <a:gd name="T3" fmla="*/ 13240 h 9525"/>
                <a:gd name="T4" fmla="*/ 82562700 w 9525"/>
                <a:gd name="T5" fmla="*/ 2667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048" y="10478"/>
                    <a:pt x="1143" y="6763"/>
                    <a:pt x="7144" y="13240"/>
                  </a:cubicBezTo>
                  <a:cubicBezTo>
                    <a:pt x="10096" y="8858"/>
                    <a:pt x="7239" y="8858"/>
                    <a:pt x="8668" y="2667"/>
                  </a:cubicBezTo>
                  <a:cubicBezTo>
                    <a:pt x="4477" y="2572"/>
                    <a:pt x="1810" y="15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5" name="Freeform: Shape 1775">
              <a:extLst>
                <a:ext uri="{FF2B5EF4-FFF2-40B4-BE49-F238E27FC236}">
                  <a16:creationId xmlns:a16="http://schemas.microsoft.com/office/drawing/2014/main" id="{96969D26-BF09-4CCD-A12F-5941C0F6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292" y="3574066"/>
              <a:ext cx="9525" cy="9525"/>
            </a:xfrm>
            <a:custGeom>
              <a:avLst/>
              <a:gdLst>
                <a:gd name="T0" fmla="*/ 60788550 w 9525"/>
                <a:gd name="T1" fmla="*/ 12954 h 9525"/>
                <a:gd name="T2" fmla="*/ 56245125 w 9525"/>
                <a:gd name="T3" fmla="*/ 3620 h 9525"/>
                <a:gd name="T4" fmla="*/ 9982200 w 9525"/>
                <a:gd name="T5" fmla="*/ 0 h 9525"/>
                <a:gd name="T6" fmla="*/ 0 w 9525"/>
                <a:gd name="T7" fmla="*/ 7525 h 9525"/>
                <a:gd name="T8" fmla="*/ 60788550 w 9525"/>
                <a:gd name="T9" fmla="*/ 1295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382" y="12954"/>
                  </a:moveTo>
                  <a:cubicBezTo>
                    <a:pt x="9430" y="3524"/>
                    <a:pt x="953" y="10954"/>
                    <a:pt x="5905" y="3620"/>
                  </a:cubicBezTo>
                  <a:cubicBezTo>
                    <a:pt x="2381" y="3620"/>
                    <a:pt x="2667" y="1143"/>
                    <a:pt x="1048" y="0"/>
                  </a:cubicBezTo>
                  <a:cubicBezTo>
                    <a:pt x="667" y="3810"/>
                    <a:pt x="3715" y="5048"/>
                    <a:pt x="0" y="7525"/>
                  </a:cubicBezTo>
                  <a:cubicBezTo>
                    <a:pt x="3524" y="8382"/>
                    <a:pt x="4286" y="11144"/>
                    <a:pt x="6382" y="12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6" name="Freeform: Shape 1776">
              <a:extLst>
                <a:ext uri="{FF2B5EF4-FFF2-40B4-BE49-F238E27FC236}">
                  <a16:creationId xmlns:a16="http://schemas.microsoft.com/office/drawing/2014/main" id="{73F0587F-200E-47CA-9D65-F109DFA53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3250128"/>
              <a:ext cx="28575" cy="28575"/>
            </a:xfrm>
            <a:custGeom>
              <a:avLst/>
              <a:gdLst>
                <a:gd name="T0" fmla="*/ 36290 w 28575"/>
                <a:gd name="T1" fmla="*/ 28281 h 28575"/>
                <a:gd name="T2" fmla="*/ 28956 w 28575"/>
                <a:gd name="T3" fmla="*/ 16566 h 28575"/>
                <a:gd name="T4" fmla="*/ 32004 w 28575"/>
                <a:gd name="T5" fmla="*/ 7707 h 28575"/>
                <a:gd name="T6" fmla="*/ 12287 w 28575"/>
                <a:gd name="T7" fmla="*/ 6850 h 28575"/>
                <a:gd name="T8" fmla="*/ 4096 w 28575"/>
                <a:gd name="T9" fmla="*/ 1230 h 28575"/>
                <a:gd name="T10" fmla="*/ 7906 w 28575"/>
                <a:gd name="T11" fmla="*/ 12470 h 28575"/>
                <a:gd name="T12" fmla="*/ 0 w 28575"/>
                <a:gd name="T13" fmla="*/ 17613 h 28575"/>
                <a:gd name="T14" fmla="*/ 8001 w 28575"/>
                <a:gd name="T15" fmla="*/ 24757 h 28575"/>
                <a:gd name="T16" fmla="*/ 22574 w 28575"/>
                <a:gd name="T17" fmla="*/ 11232 h 28575"/>
                <a:gd name="T18" fmla="*/ 27051 w 28575"/>
                <a:gd name="T19" fmla="*/ 30186 h 28575"/>
                <a:gd name="T20" fmla="*/ 36290 w 28575"/>
                <a:gd name="T21" fmla="*/ 28281 h 285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28575">
                  <a:moveTo>
                    <a:pt x="36290" y="28281"/>
                  </a:moveTo>
                  <a:cubicBezTo>
                    <a:pt x="35528" y="23233"/>
                    <a:pt x="33433" y="19137"/>
                    <a:pt x="28956" y="16566"/>
                  </a:cubicBezTo>
                  <a:cubicBezTo>
                    <a:pt x="32861" y="14851"/>
                    <a:pt x="28004" y="11136"/>
                    <a:pt x="32004" y="7707"/>
                  </a:cubicBezTo>
                  <a:cubicBezTo>
                    <a:pt x="24575" y="4659"/>
                    <a:pt x="21050" y="7326"/>
                    <a:pt x="12287" y="6850"/>
                  </a:cubicBezTo>
                  <a:cubicBezTo>
                    <a:pt x="13716" y="3040"/>
                    <a:pt x="7239" y="-2484"/>
                    <a:pt x="4096" y="1230"/>
                  </a:cubicBezTo>
                  <a:cubicBezTo>
                    <a:pt x="8001" y="3231"/>
                    <a:pt x="9049" y="7136"/>
                    <a:pt x="7906" y="12470"/>
                  </a:cubicBezTo>
                  <a:cubicBezTo>
                    <a:pt x="2096" y="10755"/>
                    <a:pt x="1048" y="14184"/>
                    <a:pt x="0" y="17613"/>
                  </a:cubicBezTo>
                  <a:cubicBezTo>
                    <a:pt x="2572" y="19995"/>
                    <a:pt x="4953" y="22566"/>
                    <a:pt x="8001" y="24757"/>
                  </a:cubicBezTo>
                  <a:cubicBezTo>
                    <a:pt x="9334" y="16375"/>
                    <a:pt x="15335" y="13137"/>
                    <a:pt x="22574" y="11232"/>
                  </a:cubicBezTo>
                  <a:cubicBezTo>
                    <a:pt x="31528" y="14661"/>
                    <a:pt x="28766" y="21995"/>
                    <a:pt x="27051" y="30186"/>
                  </a:cubicBezTo>
                  <a:cubicBezTo>
                    <a:pt x="30575" y="34473"/>
                    <a:pt x="32004" y="28472"/>
                    <a:pt x="36290" y="28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7" name="Freeform: Shape 1777">
              <a:extLst>
                <a:ext uri="{FF2B5EF4-FFF2-40B4-BE49-F238E27FC236}">
                  <a16:creationId xmlns:a16="http://schemas.microsoft.com/office/drawing/2014/main" id="{EACD2EAC-F323-4514-A523-AFFFA9ED5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730" y="2986945"/>
              <a:ext cx="9525" cy="9525"/>
            </a:xfrm>
            <a:custGeom>
              <a:avLst/>
              <a:gdLst>
                <a:gd name="T0" fmla="*/ 55340250 w 9525"/>
                <a:gd name="T1" fmla="*/ 10001 h 9525"/>
                <a:gd name="T2" fmla="*/ 0 w 9525"/>
                <a:gd name="T3" fmla="*/ 0 h 9525"/>
                <a:gd name="T4" fmla="*/ 55340250 w 9525"/>
                <a:gd name="T5" fmla="*/ 1000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810" y="10001"/>
                  </a:moveTo>
                  <a:cubicBezTo>
                    <a:pt x="6382" y="5048"/>
                    <a:pt x="4667" y="1524"/>
                    <a:pt x="0" y="0"/>
                  </a:cubicBezTo>
                  <a:cubicBezTo>
                    <a:pt x="2667" y="2858"/>
                    <a:pt x="667" y="8763"/>
                    <a:pt x="581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8" name="Freeform: Shape 1778">
              <a:extLst>
                <a:ext uri="{FF2B5EF4-FFF2-40B4-BE49-F238E27FC236}">
                  <a16:creationId xmlns:a16="http://schemas.microsoft.com/office/drawing/2014/main" id="{3044C651-502C-4084-A15E-ABBF5CA12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142" y="3633258"/>
              <a:ext cx="47625" cy="28575"/>
            </a:xfrm>
            <a:custGeom>
              <a:avLst/>
              <a:gdLst>
                <a:gd name="T0" fmla="*/ 33909 w 47625"/>
                <a:gd name="T1" fmla="*/ 339 h 28575"/>
                <a:gd name="T2" fmla="*/ 23050 w 47625"/>
                <a:gd name="T3" fmla="*/ 12816 h 28575"/>
                <a:gd name="T4" fmla="*/ 22765 w 47625"/>
                <a:gd name="T5" fmla="*/ 2053 h 28575"/>
                <a:gd name="T6" fmla="*/ 0 w 47625"/>
                <a:gd name="T7" fmla="*/ 9959 h 28575"/>
                <a:gd name="T8" fmla="*/ 18383 w 47625"/>
                <a:gd name="T9" fmla="*/ 7578 h 28575"/>
                <a:gd name="T10" fmla="*/ 25146 w 47625"/>
                <a:gd name="T11" fmla="*/ 23770 h 28575"/>
                <a:gd name="T12" fmla="*/ 27146 w 47625"/>
                <a:gd name="T13" fmla="*/ 34819 h 28575"/>
                <a:gd name="T14" fmla="*/ 31528 w 47625"/>
                <a:gd name="T15" fmla="*/ 29199 h 28575"/>
                <a:gd name="T16" fmla="*/ 43243 w 47625"/>
                <a:gd name="T17" fmla="*/ 35295 h 28575"/>
                <a:gd name="T18" fmla="*/ 44101 w 47625"/>
                <a:gd name="T19" fmla="*/ 29295 h 28575"/>
                <a:gd name="T20" fmla="*/ 35909 w 47625"/>
                <a:gd name="T21" fmla="*/ 23675 h 28575"/>
                <a:gd name="T22" fmla="*/ 49816 w 47625"/>
                <a:gd name="T23" fmla="*/ 26914 h 28575"/>
                <a:gd name="T24" fmla="*/ 53150 w 47625"/>
                <a:gd name="T25" fmla="*/ 16627 h 28575"/>
                <a:gd name="T26" fmla="*/ 42100 w 47625"/>
                <a:gd name="T27" fmla="*/ 18341 h 28575"/>
                <a:gd name="T28" fmla="*/ 45339 w 47625"/>
                <a:gd name="T29" fmla="*/ 7959 h 28575"/>
                <a:gd name="T30" fmla="*/ 33623 w 47625"/>
                <a:gd name="T31" fmla="*/ 14245 h 28575"/>
                <a:gd name="T32" fmla="*/ 33909 w 47625"/>
                <a:gd name="T33" fmla="*/ 339 h 285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625" h="28575">
                  <a:moveTo>
                    <a:pt x="33909" y="339"/>
                  </a:moveTo>
                  <a:cubicBezTo>
                    <a:pt x="24289" y="-2138"/>
                    <a:pt x="27622" y="9673"/>
                    <a:pt x="23050" y="12816"/>
                  </a:cubicBezTo>
                  <a:cubicBezTo>
                    <a:pt x="20955" y="10531"/>
                    <a:pt x="22288" y="6054"/>
                    <a:pt x="22765" y="2053"/>
                  </a:cubicBezTo>
                  <a:cubicBezTo>
                    <a:pt x="15716" y="5292"/>
                    <a:pt x="4763" y="4244"/>
                    <a:pt x="0" y="9959"/>
                  </a:cubicBezTo>
                  <a:cubicBezTo>
                    <a:pt x="6763" y="12435"/>
                    <a:pt x="11621" y="10816"/>
                    <a:pt x="18383" y="7578"/>
                  </a:cubicBezTo>
                  <a:cubicBezTo>
                    <a:pt x="22955" y="11483"/>
                    <a:pt x="20098" y="20246"/>
                    <a:pt x="25146" y="23770"/>
                  </a:cubicBezTo>
                  <a:cubicBezTo>
                    <a:pt x="18669" y="24437"/>
                    <a:pt x="25527" y="33200"/>
                    <a:pt x="27146" y="34819"/>
                  </a:cubicBezTo>
                  <a:cubicBezTo>
                    <a:pt x="31813" y="36439"/>
                    <a:pt x="26860" y="27580"/>
                    <a:pt x="31528" y="29199"/>
                  </a:cubicBezTo>
                  <a:cubicBezTo>
                    <a:pt x="37909" y="29581"/>
                    <a:pt x="37338" y="34534"/>
                    <a:pt x="43243" y="35295"/>
                  </a:cubicBezTo>
                  <a:cubicBezTo>
                    <a:pt x="43529" y="33295"/>
                    <a:pt x="43815" y="31295"/>
                    <a:pt x="44101" y="29295"/>
                  </a:cubicBezTo>
                  <a:cubicBezTo>
                    <a:pt x="38957" y="29009"/>
                    <a:pt x="34385" y="28247"/>
                    <a:pt x="35909" y="23675"/>
                  </a:cubicBezTo>
                  <a:cubicBezTo>
                    <a:pt x="40005" y="25104"/>
                    <a:pt x="43625" y="26818"/>
                    <a:pt x="49816" y="26914"/>
                  </a:cubicBezTo>
                  <a:cubicBezTo>
                    <a:pt x="51816" y="21865"/>
                    <a:pt x="48673" y="23008"/>
                    <a:pt x="53150" y="16627"/>
                  </a:cubicBezTo>
                  <a:cubicBezTo>
                    <a:pt x="47625" y="15198"/>
                    <a:pt x="48482" y="20722"/>
                    <a:pt x="42100" y="18341"/>
                  </a:cubicBezTo>
                  <a:cubicBezTo>
                    <a:pt x="39243" y="12340"/>
                    <a:pt x="45244" y="14722"/>
                    <a:pt x="45339" y="7959"/>
                  </a:cubicBezTo>
                  <a:cubicBezTo>
                    <a:pt x="37719" y="5863"/>
                    <a:pt x="42577" y="17674"/>
                    <a:pt x="33623" y="14245"/>
                  </a:cubicBezTo>
                  <a:cubicBezTo>
                    <a:pt x="36195" y="8340"/>
                    <a:pt x="36290" y="5577"/>
                    <a:pt x="33909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69" name="Freeform: Shape 1779">
              <a:extLst>
                <a:ext uri="{FF2B5EF4-FFF2-40B4-BE49-F238E27FC236}">
                  <a16:creationId xmlns:a16="http://schemas.microsoft.com/office/drawing/2014/main" id="{670C680E-213F-42D4-92AD-F5D6AA83A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826" y="3265904"/>
              <a:ext cx="9525" cy="9525"/>
            </a:xfrm>
            <a:custGeom>
              <a:avLst/>
              <a:gdLst>
                <a:gd name="T0" fmla="*/ 7191375 w 9525"/>
                <a:gd name="T1" fmla="*/ 2600 h 9525"/>
                <a:gd name="T2" fmla="*/ 838200 w 9525"/>
                <a:gd name="T3" fmla="*/ 7172 h 9525"/>
                <a:gd name="T4" fmla="*/ 59817000 w 9525"/>
                <a:gd name="T5" fmla="*/ 14030 h 9525"/>
                <a:gd name="T6" fmla="*/ 78867000 w 9525"/>
                <a:gd name="T7" fmla="*/ 409 h 9525"/>
                <a:gd name="T8" fmla="*/ 7191375 w 9525"/>
                <a:gd name="T9" fmla="*/ 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55" y="2600"/>
                  </a:moveTo>
                  <a:cubicBezTo>
                    <a:pt x="3898" y="2505"/>
                    <a:pt x="6089" y="9267"/>
                    <a:pt x="88" y="7172"/>
                  </a:cubicBezTo>
                  <a:cubicBezTo>
                    <a:pt x="-769" y="10601"/>
                    <a:pt x="4851" y="16697"/>
                    <a:pt x="6280" y="14030"/>
                  </a:cubicBezTo>
                  <a:cubicBezTo>
                    <a:pt x="184" y="10125"/>
                    <a:pt x="6756" y="5648"/>
                    <a:pt x="8280" y="409"/>
                  </a:cubicBezTo>
                  <a:cubicBezTo>
                    <a:pt x="4279" y="-448"/>
                    <a:pt x="1517" y="-67"/>
                    <a:pt x="755" y="26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0" name="Freeform: Shape 1780">
              <a:extLst>
                <a:ext uri="{FF2B5EF4-FFF2-40B4-BE49-F238E27FC236}">
                  <a16:creationId xmlns:a16="http://schemas.microsoft.com/office/drawing/2014/main" id="{A97D98F2-EF87-47BE-935C-AC3B6F7E0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619" y="4602194"/>
              <a:ext cx="9525" cy="9525"/>
            </a:xfrm>
            <a:custGeom>
              <a:avLst/>
              <a:gdLst>
                <a:gd name="T0" fmla="*/ 18892 w 9525"/>
                <a:gd name="T1" fmla="*/ 0 h 9525"/>
                <a:gd name="T2" fmla="*/ 1461 w 9525"/>
                <a:gd name="T3" fmla="*/ 8572 h 9525"/>
                <a:gd name="T4" fmla="*/ 318 w 9525"/>
                <a:gd name="T5" fmla="*/ 3810 h 9525"/>
                <a:gd name="T6" fmla="*/ 16701 w 9525"/>
                <a:gd name="T7" fmla="*/ 15049 h 9525"/>
                <a:gd name="T8" fmla="*/ 18892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892" y="0"/>
                  </a:moveTo>
                  <a:cubicBezTo>
                    <a:pt x="11367" y="952"/>
                    <a:pt x="9843" y="8572"/>
                    <a:pt x="1461" y="8572"/>
                  </a:cubicBezTo>
                  <a:cubicBezTo>
                    <a:pt x="794" y="5143"/>
                    <a:pt x="7176" y="4381"/>
                    <a:pt x="318" y="3810"/>
                  </a:cubicBezTo>
                  <a:cubicBezTo>
                    <a:pt x="-1873" y="12763"/>
                    <a:pt x="7652" y="17526"/>
                    <a:pt x="16701" y="15049"/>
                  </a:cubicBezTo>
                  <a:cubicBezTo>
                    <a:pt x="12605" y="9144"/>
                    <a:pt x="11462" y="4286"/>
                    <a:pt x="18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1" name="Freeform: Shape 1781">
              <a:extLst>
                <a:ext uri="{FF2B5EF4-FFF2-40B4-BE49-F238E27FC236}">
                  <a16:creationId xmlns:a16="http://schemas.microsoft.com/office/drawing/2014/main" id="{19C0A4BB-78E8-4D19-9CAB-FF72BB86D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3430048"/>
              <a:ext cx="9525" cy="9525"/>
            </a:xfrm>
            <a:custGeom>
              <a:avLst/>
              <a:gdLst>
                <a:gd name="T0" fmla="*/ 0 w 9525"/>
                <a:gd name="T1" fmla="*/ 52625625 h 9525"/>
                <a:gd name="T2" fmla="*/ 12668 w 9525"/>
                <a:gd name="T3" fmla="*/ 53530500 h 9525"/>
                <a:gd name="T4" fmla="*/ 15050 w 9525"/>
                <a:gd name="T5" fmla="*/ 12696825 h 9525"/>
                <a:gd name="T6" fmla="*/ 4382 w 9525"/>
                <a:gd name="T7" fmla="*/ 0 h 9525"/>
                <a:gd name="T8" fmla="*/ 0 w 9525"/>
                <a:gd name="T9" fmla="*/ 5262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5525" y="1048"/>
                    <a:pt x="7620" y="8001"/>
                    <a:pt x="12668" y="5620"/>
                  </a:cubicBezTo>
                  <a:cubicBezTo>
                    <a:pt x="7620" y="4096"/>
                    <a:pt x="15716" y="3620"/>
                    <a:pt x="15050" y="1333"/>
                  </a:cubicBezTo>
                  <a:cubicBezTo>
                    <a:pt x="9049" y="-667"/>
                    <a:pt x="7144" y="3238"/>
                    <a:pt x="4382" y="0"/>
                  </a:cubicBezTo>
                  <a:cubicBezTo>
                    <a:pt x="5048" y="4191"/>
                    <a:pt x="476" y="2476"/>
                    <a:pt x="0" y="5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2" name="Freeform: Shape 1782">
              <a:extLst>
                <a:ext uri="{FF2B5EF4-FFF2-40B4-BE49-F238E27FC236}">
                  <a16:creationId xmlns:a16="http://schemas.microsoft.com/office/drawing/2014/main" id="{8EED9263-E6CA-49DE-B319-C030CDDA9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792" y="1978438"/>
              <a:ext cx="9525" cy="9525"/>
            </a:xfrm>
            <a:custGeom>
              <a:avLst/>
              <a:gdLst>
                <a:gd name="T0" fmla="*/ 5715 w 9525"/>
                <a:gd name="T1" fmla="*/ 1619 h 9525"/>
                <a:gd name="T2" fmla="*/ 0 w 9525"/>
                <a:gd name="T3" fmla="*/ 16288 h 9525"/>
                <a:gd name="T4" fmla="*/ 7715 w 9525"/>
                <a:gd name="T5" fmla="*/ 12668 h 9525"/>
                <a:gd name="T6" fmla="*/ 8668 w 9525"/>
                <a:gd name="T7" fmla="*/ 18955 h 9525"/>
                <a:gd name="T8" fmla="*/ 10668 w 9525"/>
                <a:gd name="T9" fmla="*/ 5334 h 9525"/>
                <a:gd name="T10" fmla="*/ 16002 w 9525"/>
                <a:gd name="T11" fmla="*/ 6001 h 9525"/>
                <a:gd name="T12" fmla="*/ 16859 w 9525"/>
                <a:gd name="T13" fmla="*/ 0 h 9525"/>
                <a:gd name="T14" fmla="*/ 5715 w 9525"/>
                <a:gd name="T15" fmla="*/ 1619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5715" y="1619"/>
                  </a:moveTo>
                  <a:cubicBezTo>
                    <a:pt x="8763" y="8191"/>
                    <a:pt x="2381" y="10954"/>
                    <a:pt x="0" y="16288"/>
                  </a:cubicBezTo>
                  <a:cubicBezTo>
                    <a:pt x="6572" y="19526"/>
                    <a:pt x="4191" y="12763"/>
                    <a:pt x="7715" y="12668"/>
                  </a:cubicBezTo>
                  <a:cubicBezTo>
                    <a:pt x="7715" y="14954"/>
                    <a:pt x="6287" y="18098"/>
                    <a:pt x="8668" y="18955"/>
                  </a:cubicBezTo>
                  <a:cubicBezTo>
                    <a:pt x="12192" y="13811"/>
                    <a:pt x="10858" y="11240"/>
                    <a:pt x="10668" y="5334"/>
                  </a:cubicBezTo>
                  <a:cubicBezTo>
                    <a:pt x="12478" y="5524"/>
                    <a:pt x="14192" y="5810"/>
                    <a:pt x="16002" y="6001"/>
                  </a:cubicBezTo>
                  <a:cubicBezTo>
                    <a:pt x="14097" y="2286"/>
                    <a:pt x="21336" y="953"/>
                    <a:pt x="16859" y="0"/>
                  </a:cubicBezTo>
                  <a:cubicBezTo>
                    <a:pt x="13621" y="5143"/>
                    <a:pt x="10858" y="-286"/>
                    <a:pt x="5715" y="16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3" name="Freeform: Shape 1783">
              <a:extLst>
                <a:ext uri="{FF2B5EF4-FFF2-40B4-BE49-F238E27FC236}">
                  <a16:creationId xmlns:a16="http://schemas.microsoft.com/office/drawing/2014/main" id="{FF514B1A-766B-4F1F-9406-7F92AD58B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720" y="3402139"/>
              <a:ext cx="9525" cy="9525"/>
            </a:xfrm>
            <a:custGeom>
              <a:avLst/>
              <a:gdLst>
                <a:gd name="T0" fmla="*/ 0 w 9525"/>
                <a:gd name="T1" fmla="*/ 12288 h 9525"/>
                <a:gd name="T2" fmla="*/ 12573 w 9525"/>
                <a:gd name="T3" fmla="*/ 1 h 9525"/>
                <a:gd name="T4" fmla="*/ 0 w 9525"/>
                <a:gd name="T5" fmla="*/ 1228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2288"/>
                  </a:moveTo>
                  <a:cubicBezTo>
                    <a:pt x="7810" y="12288"/>
                    <a:pt x="8668" y="4477"/>
                    <a:pt x="12573" y="1"/>
                  </a:cubicBezTo>
                  <a:cubicBezTo>
                    <a:pt x="5620" y="-95"/>
                    <a:pt x="1238" y="11907"/>
                    <a:pt x="0" y="12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4" name="Freeform: Shape 1784">
              <a:extLst>
                <a:ext uri="{FF2B5EF4-FFF2-40B4-BE49-F238E27FC236}">
                  <a16:creationId xmlns:a16="http://schemas.microsoft.com/office/drawing/2014/main" id="{F8C6892F-AFDA-4858-91D2-C113AEF8F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229" y="3344909"/>
              <a:ext cx="9525" cy="9525"/>
            </a:xfrm>
            <a:custGeom>
              <a:avLst/>
              <a:gdLst>
                <a:gd name="T0" fmla="*/ 3872 w 9525"/>
                <a:gd name="T1" fmla="*/ 842 h 9525"/>
                <a:gd name="T2" fmla="*/ 157 w 9525"/>
                <a:gd name="T3" fmla="*/ 1890 h 9525"/>
                <a:gd name="T4" fmla="*/ 1110 w 9525"/>
                <a:gd name="T5" fmla="*/ 8176 h 9525"/>
                <a:gd name="T6" fmla="*/ 13302 w 9525"/>
                <a:gd name="T7" fmla="*/ 11224 h 9525"/>
                <a:gd name="T8" fmla="*/ 5110 w 9525"/>
                <a:gd name="T9" fmla="*/ 5605 h 9525"/>
                <a:gd name="T10" fmla="*/ 3872 w 9525"/>
                <a:gd name="T11" fmla="*/ 84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72" y="842"/>
                  </a:moveTo>
                  <a:cubicBezTo>
                    <a:pt x="3300" y="1985"/>
                    <a:pt x="2158" y="2366"/>
                    <a:pt x="157" y="1890"/>
                  </a:cubicBezTo>
                  <a:cubicBezTo>
                    <a:pt x="-605" y="4747"/>
                    <a:pt x="1681" y="5509"/>
                    <a:pt x="1110" y="8176"/>
                  </a:cubicBezTo>
                  <a:cubicBezTo>
                    <a:pt x="7396" y="7700"/>
                    <a:pt x="7587" y="11320"/>
                    <a:pt x="13302" y="11224"/>
                  </a:cubicBezTo>
                  <a:cubicBezTo>
                    <a:pt x="14921" y="4747"/>
                    <a:pt x="9682" y="4843"/>
                    <a:pt x="5110" y="5605"/>
                  </a:cubicBezTo>
                  <a:cubicBezTo>
                    <a:pt x="1776" y="4271"/>
                    <a:pt x="8254" y="-2301"/>
                    <a:pt x="3872" y="8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5" name="Freeform: Shape 1785">
              <a:extLst>
                <a:ext uri="{FF2B5EF4-FFF2-40B4-BE49-F238E27FC236}">
                  <a16:creationId xmlns:a16="http://schemas.microsoft.com/office/drawing/2014/main" id="{40322C18-3B53-4B36-886F-EEC4181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915" y="3515178"/>
              <a:ext cx="28575" cy="19050"/>
            </a:xfrm>
            <a:custGeom>
              <a:avLst/>
              <a:gdLst>
                <a:gd name="T0" fmla="*/ 15562 w 28575"/>
                <a:gd name="T1" fmla="*/ 3261 h 19050"/>
                <a:gd name="T2" fmla="*/ 9561 w 28575"/>
                <a:gd name="T3" fmla="*/ 7167 h 19050"/>
                <a:gd name="T4" fmla="*/ 1561 w 28575"/>
                <a:gd name="T5" fmla="*/ 23 h 19050"/>
                <a:gd name="T6" fmla="*/ 4037 w 28575"/>
                <a:gd name="T7" fmla="*/ 8024 h 19050"/>
                <a:gd name="T8" fmla="*/ 4513 w 28575"/>
                <a:gd name="T9" fmla="*/ 4976 h 19050"/>
                <a:gd name="T10" fmla="*/ 13657 w 28575"/>
                <a:gd name="T11" fmla="*/ 16882 h 19050"/>
                <a:gd name="T12" fmla="*/ 4990 w 28575"/>
                <a:gd name="T13" fmla="*/ 14310 h 19050"/>
                <a:gd name="T14" fmla="*/ 9657 w 28575"/>
                <a:gd name="T15" fmla="*/ 19454 h 19050"/>
                <a:gd name="T16" fmla="*/ 22706 w 28575"/>
                <a:gd name="T17" fmla="*/ 16501 h 19050"/>
                <a:gd name="T18" fmla="*/ 26897 w 28575"/>
                <a:gd name="T19" fmla="*/ 24693 h 19050"/>
                <a:gd name="T20" fmla="*/ 32612 w 28575"/>
                <a:gd name="T21" fmla="*/ 10024 h 19050"/>
                <a:gd name="T22" fmla="*/ 15562 w 28575"/>
                <a:gd name="T23" fmla="*/ 3261 h 190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575" h="19050">
                  <a:moveTo>
                    <a:pt x="15562" y="3261"/>
                  </a:moveTo>
                  <a:cubicBezTo>
                    <a:pt x="14229" y="5262"/>
                    <a:pt x="12229" y="6595"/>
                    <a:pt x="9561" y="7167"/>
                  </a:cubicBezTo>
                  <a:cubicBezTo>
                    <a:pt x="7942" y="4118"/>
                    <a:pt x="8514" y="-358"/>
                    <a:pt x="1561" y="23"/>
                  </a:cubicBezTo>
                  <a:cubicBezTo>
                    <a:pt x="-1868" y="2690"/>
                    <a:pt x="989" y="10691"/>
                    <a:pt x="4037" y="8024"/>
                  </a:cubicBezTo>
                  <a:cubicBezTo>
                    <a:pt x="2227" y="7833"/>
                    <a:pt x="2227" y="5071"/>
                    <a:pt x="4513" y="4976"/>
                  </a:cubicBezTo>
                  <a:cubicBezTo>
                    <a:pt x="11848" y="6119"/>
                    <a:pt x="10990" y="12691"/>
                    <a:pt x="13657" y="16882"/>
                  </a:cubicBezTo>
                  <a:cubicBezTo>
                    <a:pt x="7752" y="18692"/>
                    <a:pt x="7180" y="10310"/>
                    <a:pt x="4990" y="14310"/>
                  </a:cubicBezTo>
                  <a:cubicBezTo>
                    <a:pt x="8323" y="14882"/>
                    <a:pt x="5466" y="19454"/>
                    <a:pt x="9657" y="19454"/>
                  </a:cubicBezTo>
                  <a:cubicBezTo>
                    <a:pt x="11181" y="18406"/>
                    <a:pt x="21944" y="22978"/>
                    <a:pt x="22706" y="16501"/>
                  </a:cubicBezTo>
                  <a:cubicBezTo>
                    <a:pt x="22801" y="20121"/>
                    <a:pt x="23563" y="23264"/>
                    <a:pt x="26897" y="24693"/>
                  </a:cubicBezTo>
                  <a:cubicBezTo>
                    <a:pt x="21087" y="16596"/>
                    <a:pt x="29183" y="16501"/>
                    <a:pt x="32612" y="10024"/>
                  </a:cubicBezTo>
                  <a:cubicBezTo>
                    <a:pt x="26992" y="10977"/>
                    <a:pt x="17277" y="8595"/>
                    <a:pt x="15562" y="3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6" name="Freeform: Shape 1786">
              <a:extLst>
                <a:ext uri="{FF2B5EF4-FFF2-40B4-BE49-F238E27FC236}">
                  <a16:creationId xmlns:a16="http://schemas.microsoft.com/office/drawing/2014/main" id="{D84A818F-C2C1-4AB1-9F4A-41016A52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096" y="3548063"/>
              <a:ext cx="9525" cy="9525"/>
            </a:xfrm>
            <a:custGeom>
              <a:avLst/>
              <a:gdLst>
                <a:gd name="T0" fmla="*/ 9334 w 9525"/>
                <a:gd name="T1" fmla="*/ 14859 h 9525"/>
                <a:gd name="T2" fmla="*/ 16574 w 9525"/>
                <a:gd name="T3" fmla="*/ 1905 h 9525"/>
                <a:gd name="T4" fmla="*/ 14573 w 9525"/>
                <a:gd name="T5" fmla="*/ 3238 h 9525"/>
                <a:gd name="T6" fmla="*/ 13240 w 9525"/>
                <a:gd name="T7" fmla="*/ 0 h 9525"/>
                <a:gd name="T8" fmla="*/ 6858 w 9525"/>
                <a:gd name="T9" fmla="*/ 6858 h 9525"/>
                <a:gd name="T10" fmla="*/ 0 w 9525"/>
                <a:gd name="T11" fmla="*/ 4477 h 9525"/>
                <a:gd name="T12" fmla="*/ 9334 w 9525"/>
                <a:gd name="T13" fmla="*/ 1485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334" y="14859"/>
                  </a:moveTo>
                  <a:cubicBezTo>
                    <a:pt x="9811" y="9430"/>
                    <a:pt x="19050" y="4667"/>
                    <a:pt x="16574" y="1905"/>
                  </a:cubicBezTo>
                  <a:cubicBezTo>
                    <a:pt x="16288" y="2858"/>
                    <a:pt x="16097" y="3620"/>
                    <a:pt x="14573" y="3238"/>
                  </a:cubicBezTo>
                  <a:cubicBezTo>
                    <a:pt x="14383" y="2000"/>
                    <a:pt x="14954" y="191"/>
                    <a:pt x="13240" y="0"/>
                  </a:cubicBezTo>
                  <a:cubicBezTo>
                    <a:pt x="12001" y="3238"/>
                    <a:pt x="8763" y="4382"/>
                    <a:pt x="6858" y="6858"/>
                  </a:cubicBezTo>
                  <a:cubicBezTo>
                    <a:pt x="8001" y="4477"/>
                    <a:pt x="953" y="953"/>
                    <a:pt x="0" y="4477"/>
                  </a:cubicBezTo>
                  <a:cubicBezTo>
                    <a:pt x="4858" y="10478"/>
                    <a:pt x="476" y="9906"/>
                    <a:pt x="9334" y="148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7" name="Freeform: Shape 1787">
              <a:extLst>
                <a:ext uri="{FF2B5EF4-FFF2-40B4-BE49-F238E27FC236}">
                  <a16:creationId xmlns:a16="http://schemas.microsoft.com/office/drawing/2014/main" id="{CE4B445D-64B5-4215-8EF5-FEF2C524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694" y="2645239"/>
              <a:ext cx="9525" cy="19050"/>
            </a:xfrm>
            <a:custGeom>
              <a:avLst/>
              <a:gdLst>
                <a:gd name="T0" fmla="*/ 2418 w 9525"/>
                <a:gd name="T1" fmla="*/ 19476 h 19050"/>
                <a:gd name="T2" fmla="*/ 3942 w 9525"/>
                <a:gd name="T3" fmla="*/ 8903 h 19050"/>
                <a:gd name="T4" fmla="*/ 14134 w 9525"/>
                <a:gd name="T5" fmla="*/ 997 h 19050"/>
                <a:gd name="T6" fmla="*/ 228 w 9525"/>
                <a:gd name="T7" fmla="*/ 10046 h 19050"/>
                <a:gd name="T8" fmla="*/ 2418 w 9525"/>
                <a:gd name="T9" fmla="*/ 19476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2418" y="19476"/>
                  </a:moveTo>
                  <a:cubicBezTo>
                    <a:pt x="5276" y="17761"/>
                    <a:pt x="6133" y="11189"/>
                    <a:pt x="3942" y="8903"/>
                  </a:cubicBezTo>
                  <a:cubicBezTo>
                    <a:pt x="9943" y="9188"/>
                    <a:pt x="11753" y="4712"/>
                    <a:pt x="14134" y="997"/>
                  </a:cubicBezTo>
                  <a:cubicBezTo>
                    <a:pt x="-1392" y="-3099"/>
                    <a:pt x="10800" y="6522"/>
                    <a:pt x="228" y="10046"/>
                  </a:cubicBezTo>
                  <a:cubicBezTo>
                    <a:pt x="4609" y="13094"/>
                    <a:pt x="-3868" y="16904"/>
                    <a:pt x="2418" y="194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8" name="Freeform: Shape 1788">
              <a:extLst>
                <a:ext uri="{FF2B5EF4-FFF2-40B4-BE49-F238E27FC236}">
                  <a16:creationId xmlns:a16="http://schemas.microsoft.com/office/drawing/2014/main" id="{F709612A-8B9F-42AC-A65D-33C4486E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439" y="2976467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8287 w 9525"/>
                <a:gd name="T3" fmla="*/ 10668 h 9525"/>
                <a:gd name="T4" fmla="*/ 7811 w 9525"/>
                <a:gd name="T5" fmla="*/ 9906 h 9525"/>
                <a:gd name="T6" fmla="*/ 0 w 9525"/>
                <a:gd name="T7" fmla="*/ 15716 h 9525"/>
                <a:gd name="T8" fmla="*/ 7239 w 9525"/>
                <a:gd name="T9" fmla="*/ 17812 h 9525"/>
                <a:gd name="T10" fmla="*/ 9144 w 9525"/>
                <a:gd name="T11" fmla="*/ 12097 h 9525"/>
                <a:gd name="T12" fmla="*/ 13525 w 9525"/>
                <a:gd name="T13" fmla="*/ 12668 h 9525"/>
                <a:gd name="T14" fmla="*/ 16383 w 9525"/>
                <a:gd name="T15" fmla="*/ 5334 h 9525"/>
                <a:gd name="T16" fmla="*/ 15240 w 9525"/>
                <a:gd name="T17" fmla="*/ 572 h 9525"/>
                <a:gd name="T18" fmla="*/ 11716 w 9525"/>
                <a:gd name="T19" fmla="*/ 0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430" y="4477"/>
                    <a:pt x="8477" y="6001"/>
                    <a:pt x="8287" y="10668"/>
                  </a:cubicBezTo>
                  <a:cubicBezTo>
                    <a:pt x="8096" y="10382"/>
                    <a:pt x="8096" y="10192"/>
                    <a:pt x="7811" y="9906"/>
                  </a:cubicBezTo>
                  <a:cubicBezTo>
                    <a:pt x="2096" y="8763"/>
                    <a:pt x="2381" y="13526"/>
                    <a:pt x="0" y="15716"/>
                  </a:cubicBezTo>
                  <a:cubicBezTo>
                    <a:pt x="3429" y="15621"/>
                    <a:pt x="3905" y="17812"/>
                    <a:pt x="7239" y="17812"/>
                  </a:cubicBezTo>
                  <a:cubicBezTo>
                    <a:pt x="7620" y="14954"/>
                    <a:pt x="9430" y="13811"/>
                    <a:pt x="9144" y="12097"/>
                  </a:cubicBezTo>
                  <a:cubicBezTo>
                    <a:pt x="11525" y="12478"/>
                    <a:pt x="12573" y="14573"/>
                    <a:pt x="13525" y="12668"/>
                  </a:cubicBezTo>
                  <a:cubicBezTo>
                    <a:pt x="14002" y="9525"/>
                    <a:pt x="7715" y="5048"/>
                    <a:pt x="16383" y="5334"/>
                  </a:cubicBezTo>
                  <a:cubicBezTo>
                    <a:pt x="16764" y="3239"/>
                    <a:pt x="16002" y="1905"/>
                    <a:pt x="15240" y="572"/>
                  </a:cubicBezTo>
                  <a:cubicBezTo>
                    <a:pt x="14097" y="286"/>
                    <a:pt x="12954" y="191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79" name="Freeform: Shape 1789">
              <a:extLst>
                <a:ext uri="{FF2B5EF4-FFF2-40B4-BE49-F238E27FC236}">
                  <a16:creationId xmlns:a16="http://schemas.microsoft.com/office/drawing/2014/main" id="{AF14890D-5729-4E75-AF8C-2A103B34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297" y="3753326"/>
              <a:ext cx="9525" cy="9525"/>
            </a:xfrm>
            <a:custGeom>
              <a:avLst/>
              <a:gdLst>
                <a:gd name="T0" fmla="*/ 12654 w 9525"/>
                <a:gd name="T1" fmla="*/ 49901475 h 9525"/>
                <a:gd name="T2" fmla="*/ 7796 w 9525"/>
                <a:gd name="T3" fmla="*/ 14516100 h 9525"/>
                <a:gd name="T4" fmla="*/ 7987 w 9525"/>
                <a:gd name="T5" fmla="*/ 0 h 9525"/>
                <a:gd name="T6" fmla="*/ 271 w 9525"/>
                <a:gd name="T7" fmla="*/ 34470975 h 9525"/>
                <a:gd name="T8" fmla="*/ 12654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654" y="5239"/>
                  </a:moveTo>
                  <a:cubicBezTo>
                    <a:pt x="9606" y="4953"/>
                    <a:pt x="8272" y="3524"/>
                    <a:pt x="7796" y="1524"/>
                  </a:cubicBezTo>
                  <a:cubicBezTo>
                    <a:pt x="8749" y="1619"/>
                    <a:pt x="9987" y="571"/>
                    <a:pt x="7987" y="0"/>
                  </a:cubicBezTo>
                  <a:cubicBezTo>
                    <a:pt x="7987" y="4096"/>
                    <a:pt x="-1729" y="-2667"/>
                    <a:pt x="271" y="3619"/>
                  </a:cubicBezTo>
                  <a:cubicBezTo>
                    <a:pt x="5986" y="2381"/>
                    <a:pt x="9415" y="9334"/>
                    <a:pt x="12654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0" name="Freeform: Shape 1790">
              <a:extLst>
                <a:ext uri="{FF2B5EF4-FFF2-40B4-BE49-F238E27FC236}">
                  <a16:creationId xmlns:a16="http://schemas.microsoft.com/office/drawing/2014/main" id="{D277C1B4-E880-4274-8E18-FB93288B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8455" y="1976906"/>
              <a:ext cx="9525" cy="9525"/>
            </a:xfrm>
            <a:custGeom>
              <a:avLst/>
              <a:gdLst>
                <a:gd name="T0" fmla="*/ 5955 w 9525"/>
                <a:gd name="T1" fmla="*/ 15057 h 9525"/>
                <a:gd name="T2" fmla="*/ 15194 w 9525"/>
                <a:gd name="T3" fmla="*/ 13152 h 9525"/>
                <a:gd name="T4" fmla="*/ 16528 w 9525"/>
                <a:gd name="T5" fmla="*/ 4103 h 9525"/>
                <a:gd name="T6" fmla="*/ 9669 w 9525"/>
                <a:gd name="T7" fmla="*/ 1722 h 9525"/>
                <a:gd name="T8" fmla="*/ 8145 w 9525"/>
                <a:gd name="T9" fmla="*/ 7 h 9525"/>
                <a:gd name="T10" fmla="*/ 6431 w 9525"/>
                <a:gd name="T11" fmla="*/ 12104 h 9525"/>
                <a:gd name="T12" fmla="*/ 2907 w 9525"/>
                <a:gd name="T13" fmla="*/ 11628 h 9525"/>
                <a:gd name="T14" fmla="*/ 5764 w 9525"/>
                <a:gd name="T15" fmla="*/ 4294 h 9525"/>
                <a:gd name="T16" fmla="*/ 5955 w 9525"/>
                <a:gd name="T17" fmla="*/ 15057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5955" y="15057"/>
                  </a:moveTo>
                  <a:cubicBezTo>
                    <a:pt x="8622" y="10199"/>
                    <a:pt x="12717" y="16390"/>
                    <a:pt x="15194" y="13152"/>
                  </a:cubicBezTo>
                  <a:cubicBezTo>
                    <a:pt x="11289" y="12009"/>
                    <a:pt x="14908" y="4960"/>
                    <a:pt x="16528" y="4103"/>
                  </a:cubicBezTo>
                  <a:cubicBezTo>
                    <a:pt x="14718" y="103"/>
                    <a:pt x="10812" y="6199"/>
                    <a:pt x="9669" y="1722"/>
                  </a:cubicBezTo>
                  <a:cubicBezTo>
                    <a:pt x="9669" y="769"/>
                    <a:pt x="9669" y="-88"/>
                    <a:pt x="8145" y="7"/>
                  </a:cubicBezTo>
                  <a:cubicBezTo>
                    <a:pt x="8145" y="2865"/>
                    <a:pt x="11289" y="10580"/>
                    <a:pt x="6431" y="12104"/>
                  </a:cubicBezTo>
                  <a:cubicBezTo>
                    <a:pt x="5288" y="12009"/>
                    <a:pt x="4050" y="11818"/>
                    <a:pt x="2907" y="11628"/>
                  </a:cubicBezTo>
                  <a:cubicBezTo>
                    <a:pt x="2811" y="8008"/>
                    <a:pt x="4050" y="5818"/>
                    <a:pt x="5764" y="4294"/>
                  </a:cubicBezTo>
                  <a:cubicBezTo>
                    <a:pt x="-4618" y="3341"/>
                    <a:pt x="1287" y="13723"/>
                    <a:pt x="5955" y="150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1" name="Freeform: Shape 1791">
              <a:extLst>
                <a:ext uri="{FF2B5EF4-FFF2-40B4-BE49-F238E27FC236}">
                  <a16:creationId xmlns:a16="http://schemas.microsoft.com/office/drawing/2014/main" id="{77F5C86C-A27A-48E4-B699-AF904D9D2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989" y="3037183"/>
              <a:ext cx="9525" cy="9525"/>
            </a:xfrm>
            <a:custGeom>
              <a:avLst/>
              <a:gdLst>
                <a:gd name="T0" fmla="*/ 5260 w 9525"/>
                <a:gd name="T1" fmla="*/ 83981925 h 9525"/>
                <a:gd name="T2" fmla="*/ 10118 w 9525"/>
                <a:gd name="T3" fmla="*/ 1419225 h 9525"/>
                <a:gd name="T4" fmla="*/ 2783 w 9525"/>
                <a:gd name="T5" fmla="*/ 7772400 h 9525"/>
                <a:gd name="T6" fmla="*/ 212 w 9525"/>
                <a:gd name="T7" fmla="*/ 63112650 h 9525"/>
                <a:gd name="T8" fmla="*/ 5260 w 9525"/>
                <a:gd name="T9" fmla="*/ 839819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260" y="8817"/>
                  </a:moveTo>
                  <a:cubicBezTo>
                    <a:pt x="5069" y="3959"/>
                    <a:pt x="11165" y="6055"/>
                    <a:pt x="10118" y="149"/>
                  </a:cubicBezTo>
                  <a:cubicBezTo>
                    <a:pt x="5450" y="1483"/>
                    <a:pt x="4688" y="-1279"/>
                    <a:pt x="2783" y="816"/>
                  </a:cubicBezTo>
                  <a:cubicBezTo>
                    <a:pt x="8975" y="3959"/>
                    <a:pt x="-1598" y="2531"/>
                    <a:pt x="212" y="6626"/>
                  </a:cubicBezTo>
                  <a:cubicBezTo>
                    <a:pt x="2593" y="6912"/>
                    <a:pt x="3926" y="7865"/>
                    <a:pt x="5260" y="88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2" name="Freeform: Shape 1792">
              <a:extLst>
                <a:ext uri="{FF2B5EF4-FFF2-40B4-BE49-F238E27FC236}">
                  <a16:creationId xmlns:a16="http://schemas.microsoft.com/office/drawing/2014/main" id="{FF29294C-D80F-4D10-AB70-C13DB049E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00" y="2853881"/>
              <a:ext cx="66675" cy="38100"/>
            </a:xfrm>
            <a:custGeom>
              <a:avLst/>
              <a:gdLst>
                <a:gd name="T0" fmla="*/ 0 w 66675"/>
                <a:gd name="T1" fmla="*/ 13049 h 38100"/>
                <a:gd name="T2" fmla="*/ 14669 w 66675"/>
                <a:gd name="T3" fmla="*/ 24098 h 38100"/>
                <a:gd name="T4" fmla="*/ 19526 w 66675"/>
                <a:gd name="T5" fmla="*/ 20669 h 38100"/>
                <a:gd name="T6" fmla="*/ 19336 w 66675"/>
                <a:gd name="T7" fmla="*/ 21145 h 38100"/>
                <a:gd name="T8" fmla="*/ 24765 w 66675"/>
                <a:gd name="T9" fmla="*/ 21241 h 38100"/>
                <a:gd name="T10" fmla="*/ 29432 w 66675"/>
                <a:gd name="T11" fmla="*/ 21336 h 38100"/>
                <a:gd name="T12" fmla="*/ 26765 w 66675"/>
                <a:gd name="T13" fmla="*/ 19050 h 38100"/>
                <a:gd name="T14" fmla="*/ 34576 w 66675"/>
                <a:gd name="T15" fmla="*/ 14383 h 38100"/>
                <a:gd name="T16" fmla="*/ 36195 w 66675"/>
                <a:gd name="T17" fmla="*/ 17717 h 38100"/>
                <a:gd name="T18" fmla="*/ 28194 w 66675"/>
                <a:gd name="T19" fmla="*/ 31718 h 38100"/>
                <a:gd name="T20" fmla="*/ 20193 w 66675"/>
                <a:gd name="T21" fmla="*/ 35623 h 38100"/>
                <a:gd name="T22" fmla="*/ 28861 w 66675"/>
                <a:gd name="T23" fmla="*/ 38290 h 38100"/>
                <a:gd name="T24" fmla="*/ 29432 w 66675"/>
                <a:gd name="T25" fmla="*/ 36671 h 38100"/>
                <a:gd name="T26" fmla="*/ 34290 w 66675"/>
                <a:gd name="T27" fmla="*/ 42863 h 38100"/>
                <a:gd name="T28" fmla="*/ 35338 w 66675"/>
                <a:gd name="T29" fmla="*/ 28765 h 38100"/>
                <a:gd name="T30" fmla="*/ 41434 w 66675"/>
                <a:gd name="T31" fmla="*/ 27908 h 38100"/>
                <a:gd name="T32" fmla="*/ 40958 w 66675"/>
                <a:gd name="T33" fmla="*/ 29051 h 38100"/>
                <a:gd name="T34" fmla="*/ 53150 w 66675"/>
                <a:gd name="T35" fmla="*/ 32099 h 38100"/>
                <a:gd name="T36" fmla="*/ 50673 w 66675"/>
                <a:gd name="T37" fmla="*/ 36195 h 38100"/>
                <a:gd name="T38" fmla="*/ 40291 w 66675"/>
                <a:gd name="T39" fmla="*/ 35433 h 38100"/>
                <a:gd name="T40" fmla="*/ 43434 w 66675"/>
                <a:gd name="T41" fmla="*/ 43529 h 38100"/>
                <a:gd name="T42" fmla="*/ 39624 w 66675"/>
                <a:gd name="T43" fmla="*/ 44863 h 38100"/>
                <a:gd name="T44" fmla="*/ 49340 w 66675"/>
                <a:gd name="T45" fmla="*/ 43148 h 38100"/>
                <a:gd name="T46" fmla="*/ 47434 w 66675"/>
                <a:gd name="T47" fmla="*/ 46768 h 38100"/>
                <a:gd name="T48" fmla="*/ 62675 w 66675"/>
                <a:gd name="T49" fmla="*/ 40957 h 38100"/>
                <a:gd name="T50" fmla="*/ 59817 w 66675"/>
                <a:gd name="T51" fmla="*/ 36004 h 38100"/>
                <a:gd name="T52" fmla="*/ 64199 w 66675"/>
                <a:gd name="T53" fmla="*/ 33338 h 38100"/>
                <a:gd name="T54" fmla="*/ 68390 w 66675"/>
                <a:gd name="T55" fmla="*/ 31242 h 38100"/>
                <a:gd name="T56" fmla="*/ 67246 w 66675"/>
                <a:gd name="T57" fmla="*/ 30766 h 38100"/>
                <a:gd name="T58" fmla="*/ 69533 w 66675"/>
                <a:gd name="T59" fmla="*/ 31051 h 38100"/>
                <a:gd name="T60" fmla="*/ 67151 w 66675"/>
                <a:gd name="T61" fmla="*/ 35433 h 38100"/>
                <a:gd name="T62" fmla="*/ 69533 w 66675"/>
                <a:gd name="T63" fmla="*/ 18764 h 38100"/>
                <a:gd name="T64" fmla="*/ 65246 w 66675"/>
                <a:gd name="T65" fmla="*/ 28480 h 38100"/>
                <a:gd name="T66" fmla="*/ 65246 w 66675"/>
                <a:gd name="T67" fmla="*/ 24670 h 38100"/>
                <a:gd name="T68" fmla="*/ 58198 w 66675"/>
                <a:gd name="T69" fmla="*/ 26384 h 38100"/>
                <a:gd name="T70" fmla="*/ 52483 w 66675"/>
                <a:gd name="T71" fmla="*/ 24289 h 38100"/>
                <a:gd name="T72" fmla="*/ 43720 w 66675"/>
                <a:gd name="T73" fmla="*/ 25336 h 38100"/>
                <a:gd name="T74" fmla="*/ 45149 w 66675"/>
                <a:gd name="T75" fmla="*/ 21622 h 38100"/>
                <a:gd name="T76" fmla="*/ 27623 w 66675"/>
                <a:gd name="T77" fmla="*/ 9334 h 38100"/>
                <a:gd name="T78" fmla="*/ 31051 w 66675"/>
                <a:gd name="T79" fmla="*/ 7048 h 38100"/>
                <a:gd name="T80" fmla="*/ 37624 w 66675"/>
                <a:gd name="T81" fmla="*/ 14859 h 38100"/>
                <a:gd name="T82" fmla="*/ 38671 w 66675"/>
                <a:gd name="T83" fmla="*/ 7334 h 38100"/>
                <a:gd name="T84" fmla="*/ 36386 w 66675"/>
                <a:gd name="T85" fmla="*/ 6667 h 38100"/>
                <a:gd name="T86" fmla="*/ 51625 w 66675"/>
                <a:gd name="T87" fmla="*/ 8001 h 38100"/>
                <a:gd name="T88" fmla="*/ 33719 w 66675"/>
                <a:gd name="T89" fmla="*/ 381 h 38100"/>
                <a:gd name="T90" fmla="*/ 31909 w 66675"/>
                <a:gd name="T91" fmla="*/ 3810 h 38100"/>
                <a:gd name="T92" fmla="*/ 28861 w 66675"/>
                <a:gd name="T93" fmla="*/ 0 h 38100"/>
                <a:gd name="T94" fmla="*/ 29623 w 66675"/>
                <a:gd name="T95" fmla="*/ 4953 h 38100"/>
                <a:gd name="T96" fmla="*/ 23813 w 66675"/>
                <a:gd name="T97" fmla="*/ 9144 h 38100"/>
                <a:gd name="T98" fmla="*/ 27146 w 66675"/>
                <a:gd name="T99" fmla="*/ 14097 h 38100"/>
                <a:gd name="T100" fmla="*/ 20860 w 66675"/>
                <a:gd name="T101" fmla="*/ 17431 h 38100"/>
                <a:gd name="T102" fmla="*/ 13907 w 66675"/>
                <a:gd name="T103" fmla="*/ 16573 h 38100"/>
                <a:gd name="T104" fmla="*/ 9620 w 66675"/>
                <a:gd name="T105" fmla="*/ 8382 h 38100"/>
                <a:gd name="T106" fmla="*/ 0 w 66675"/>
                <a:gd name="T107" fmla="*/ 13049 h 381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6675" h="38100">
                  <a:moveTo>
                    <a:pt x="0" y="13049"/>
                  </a:moveTo>
                  <a:cubicBezTo>
                    <a:pt x="9430" y="8858"/>
                    <a:pt x="3524" y="29813"/>
                    <a:pt x="14669" y="24098"/>
                  </a:cubicBezTo>
                  <a:cubicBezTo>
                    <a:pt x="11430" y="21145"/>
                    <a:pt x="16669" y="21336"/>
                    <a:pt x="19526" y="20669"/>
                  </a:cubicBezTo>
                  <a:cubicBezTo>
                    <a:pt x="19526" y="20860"/>
                    <a:pt x="19431" y="20955"/>
                    <a:pt x="19336" y="21145"/>
                  </a:cubicBezTo>
                  <a:cubicBezTo>
                    <a:pt x="21717" y="22955"/>
                    <a:pt x="23336" y="22479"/>
                    <a:pt x="24765" y="21241"/>
                  </a:cubicBezTo>
                  <a:cubicBezTo>
                    <a:pt x="26479" y="22574"/>
                    <a:pt x="28194" y="23527"/>
                    <a:pt x="29432" y="21336"/>
                  </a:cubicBezTo>
                  <a:cubicBezTo>
                    <a:pt x="28766" y="20383"/>
                    <a:pt x="27908" y="19717"/>
                    <a:pt x="26765" y="19050"/>
                  </a:cubicBezTo>
                  <a:cubicBezTo>
                    <a:pt x="28670" y="16669"/>
                    <a:pt x="30766" y="14002"/>
                    <a:pt x="34576" y="14383"/>
                  </a:cubicBezTo>
                  <a:cubicBezTo>
                    <a:pt x="34480" y="16002"/>
                    <a:pt x="35909" y="16383"/>
                    <a:pt x="36195" y="17717"/>
                  </a:cubicBezTo>
                  <a:cubicBezTo>
                    <a:pt x="29432" y="19431"/>
                    <a:pt x="27527" y="25813"/>
                    <a:pt x="28194" y="31718"/>
                  </a:cubicBezTo>
                  <a:cubicBezTo>
                    <a:pt x="25908" y="33433"/>
                    <a:pt x="22384" y="33719"/>
                    <a:pt x="20193" y="35623"/>
                  </a:cubicBezTo>
                  <a:cubicBezTo>
                    <a:pt x="22098" y="37147"/>
                    <a:pt x="24670" y="38195"/>
                    <a:pt x="28861" y="38290"/>
                  </a:cubicBezTo>
                  <a:cubicBezTo>
                    <a:pt x="28956" y="37814"/>
                    <a:pt x="29242" y="37243"/>
                    <a:pt x="29432" y="36671"/>
                  </a:cubicBezTo>
                  <a:cubicBezTo>
                    <a:pt x="30575" y="39624"/>
                    <a:pt x="32290" y="42005"/>
                    <a:pt x="34290" y="42863"/>
                  </a:cubicBezTo>
                  <a:cubicBezTo>
                    <a:pt x="40672" y="39433"/>
                    <a:pt x="36100" y="34671"/>
                    <a:pt x="35338" y="28765"/>
                  </a:cubicBezTo>
                  <a:cubicBezTo>
                    <a:pt x="38291" y="29337"/>
                    <a:pt x="40005" y="28861"/>
                    <a:pt x="41434" y="27908"/>
                  </a:cubicBezTo>
                  <a:cubicBezTo>
                    <a:pt x="41243" y="28289"/>
                    <a:pt x="41053" y="28480"/>
                    <a:pt x="40958" y="29051"/>
                  </a:cubicBezTo>
                  <a:cubicBezTo>
                    <a:pt x="44482" y="30385"/>
                    <a:pt x="52864" y="28670"/>
                    <a:pt x="53150" y="32099"/>
                  </a:cubicBezTo>
                  <a:cubicBezTo>
                    <a:pt x="51721" y="33909"/>
                    <a:pt x="51054" y="35147"/>
                    <a:pt x="50673" y="36195"/>
                  </a:cubicBezTo>
                  <a:cubicBezTo>
                    <a:pt x="46196" y="35147"/>
                    <a:pt x="40100" y="34766"/>
                    <a:pt x="40291" y="35433"/>
                  </a:cubicBezTo>
                  <a:cubicBezTo>
                    <a:pt x="42958" y="36957"/>
                    <a:pt x="42577" y="40672"/>
                    <a:pt x="43434" y="43529"/>
                  </a:cubicBezTo>
                  <a:cubicBezTo>
                    <a:pt x="42005" y="43720"/>
                    <a:pt x="39815" y="43339"/>
                    <a:pt x="39624" y="44863"/>
                  </a:cubicBezTo>
                  <a:cubicBezTo>
                    <a:pt x="44101" y="45529"/>
                    <a:pt x="47054" y="44672"/>
                    <a:pt x="49340" y="43148"/>
                  </a:cubicBezTo>
                  <a:cubicBezTo>
                    <a:pt x="48958" y="44196"/>
                    <a:pt x="48387" y="45244"/>
                    <a:pt x="47434" y="46768"/>
                  </a:cubicBezTo>
                  <a:cubicBezTo>
                    <a:pt x="53150" y="45529"/>
                    <a:pt x="58960" y="44386"/>
                    <a:pt x="62675" y="40957"/>
                  </a:cubicBezTo>
                  <a:cubicBezTo>
                    <a:pt x="60198" y="40291"/>
                    <a:pt x="61150" y="37433"/>
                    <a:pt x="59817" y="36004"/>
                  </a:cubicBezTo>
                  <a:cubicBezTo>
                    <a:pt x="64961" y="39624"/>
                    <a:pt x="63722" y="36195"/>
                    <a:pt x="64199" y="33338"/>
                  </a:cubicBezTo>
                  <a:cubicBezTo>
                    <a:pt x="65437" y="33719"/>
                    <a:pt x="66675" y="33338"/>
                    <a:pt x="68390" y="31242"/>
                  </a:cubicBezTo>
                  <a:cubicBezTo>
                    <a:pt x="67913" y="31147"/>
                    <a:pt x="67628" y="30956"/>
                    <a:pt x="67246" y="30766"/>
                  </a:cubicBezTo>
                  <a:cubicBezTo>
                    <a:pt x="68008" y="30861"/>
                    <a:pt x="68771" y="30956"/>
                    <a:pt x="69533" y="31051"/>
                  </a:cubicBezTo>
                  <a:cubicBezTo>
                    <a:pt x="69342" y="33147"/>
                    <a:pt x="68199" y="34290"/>
                    <a:pt x="67151" y="35433"/>
                  </a:cubicBezTo>
                  <a:cubicBezTo>
                    <a:pt x="79915" y="34671"/>
                    <a:pt x="70866" y="25146"/>
                    <a:pt x="69533" y="18764"/>
                  </a:cubicBezTo>
                  <a:cubicBezTo>
                    <a:pt x="66770" y="20574"/>
                    <a:pt x="67151" y="25813"/>
                    <a:pt x="65246" y="28480"/>
                  </a:cubicBezTo>
                  <a:cubicBezTo>
                    <a:pt x="64961" y="27432"/>
                    <a:pt x="64865" y="26194"/>
                    <a:pt x="65246" y="24670"/>
                  </a:cubicBezTo>
                  <a:cubicBezTo>
                    <a:pt x="61532" y="23908"/>
                    <a:pt x="59246" y="24574"/>
                    <a:pt x="58198" y="26384"/>
                  </a:cubicBezTo>
                  <a:cubicBezTo>
                    <a:pt x="56579" y="25527"/>
                    <a:pt x="54769" y="24765"/>
                    <a:pt x="52483" y="24289"/>
                  </a:cubicBezTo>
                  <a:cubicBezTo>
                    <a:pt x="51054" y="31242"/>
                    <a:pt x="46768" y="24955"/>
                    <a:pt x="43720" y="25336"/>
                  </a:cubicBezTo>
                  <a:cubicBezTo>
                    <a:pt x="44291" y="24194"/>
                    <a:pt x="44767" y="22955"/>
                    <a:pt x="45149" y="21622"/>
                  </a:cubicBezTo>
                  <a:cubicBezTo>
                    <a:pt x="35528" y="19336"/>
                    <a:pt x="37148" y="7525"/>
                    <a:pt x="27623" y="9334"/>
                  </a:cubicBezTo>
                  <a:cubicBezTo>
                    <a:pt x="28384" y="8096"/>
                    <a:pt x="29623" y="7429"/>
                    <a:pt x="31051" y="7048"/>
                  </a:cubicBezTo>
                  <a:cubicBezTo>
                    <a:pt x="32957" y="9811"/>
                    <a:pt x="35624" y="12097"/>
                    <a:pt x="37624" y="14859"/>
                  </a:cubicBezTo>
                  <a:cubicBezTo>
                    <a:pt x="38005" y="12382"/>
                    <a:pt x="38386" y="9811"/>
                    <a:pt x="38671" y="7334"/>
                  </a:cubicBezTo>
                  <a:cubicBezTo>
                    <a:pt x="37719" y="7239"/>
                    <a:pt x="37148" y="6953"/>
                    <a:pt x="36386" y="6667"/>
                  </a:cubicBezTo>
                  <a:cubicBezTo>
                    <a:pt x="43053" y="7334"/>
                    <a:pt x="50768" y="10573"/>
                    <a:pt x="51625" y="8001"/>
                  </a:cubicBezTo>
                  <a:cubicBezTo>
                    <a:pt x="47530" y="4096"/>
                    <a:pt x="42005" y="1238"/>
                    <a:pt x="33719" y="381"/>
                  </a:cubicBezTo>
                  <a:cubicBezTo>
                    <a:pt x="33719" y="2095"/>
                    <a:pt x="32957" y="3048"/>
                    <a:pt x="31909" y="3810"/>
                  </a:cubicBezTo>
                  <a:cubicBezTo>
                    <a:pt x="30861" y="2572"/>
                    <a:pt x="30004" y="1238"/>
                    <a:pt x="28861" y="0"/>
                  </a:cubicBezTo>
                  <a:cubicBezTo>
                    <a:pt x="28670" y="1905"/>
                    <a:pt x="29051" y="3524"/>
                    <a:pt x="29623" y="4953"/>
                  </a:cubicBezTo>
                  <a:cubicBezTo>
                    <a:pt x="27146" y="5905"/>
                    <a:pt x="24479" y="6477"/>
                    <a:pt x="23813" y="9144"/>
                  </a:cubicBezTo>
                  <a:cubicBezTo>
                    <a:pt x="23813" y="11620"/>
                    <a:pt x="28384" y="10763"/>
                    <a:pt x="27146" y="14097"/>
                  </a:cubicBezTo>
                  <a:cubicBezTo>
                    <a:pt x="23527" y="13716"/>
                    <a:pt x="21908" y="15335"/>
                    <a:pt x="20860" y="17431"/>
                  </a:cubicBezTo>
                  <a:cubicBezTo>
                    <a:pt x="18764" y="17050"/>
                    <a:pt x="16478" y="16764"/>
                    <a:pt x="13907" y="16573"/>
                  </a:cubicBezTo>
                  <a:cubicBezTo>
                    <a:pt x="14859" y="12287"/>
                    <a:pt x="15240" y="8382"/>
                    <a:pt x="9620" y="8382"/>
                  </a:cubicBezTo>
                  <a:cubicBezTo>
                    <a:pt x="11144" y="18574"/>
                    <a:pt x="476" y="4763"/>
                    <a:pt x="0" y="13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3" name="Freeform: Shape 1793">
              <a:extLst>
                <a:ext uri="{FF2B5EF4-FFF2-40B4-BE49-F238E27FC236}">
                  <a16:creationId xmlns:a16="http://schemas.microsoft.com/office/drawing/2014/main" id="{4BE00552-28DC-47D1-89F1-3DD4448A0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383" y="3248120"/>
              <a:ext cx="28575" cy="19050"/>
            </a:xfrm>
            <a:custGeom>
              <a:avLst/>
              <a:gdLst>
                <a:gd name="T0" fmla="*/ 21812 w 28575"/>
                <a:gd name="T1" fmla="*/ 0 h 19050"/>
                <a:gd name="T2" fmla="*/ 13907 w 28575"/>
                <a:gd name="T3" fmla="*/ 5144 h 19050"/>
                <a:gd name="T4" fmla="*/ 0 w 28575"/>
                <a:gd name="T5" fmla="*/ 1905 h 19050"/>
                <a:gd name="T6" fmla="*/ 12383 w 28575"/>
                <a:gd name="T7" fmla="*/ 3429 h 19050"/>
                <a:gd name="T8" fmla="*/ 23717 w 28575"/>
                <a:gd name="T9" fmla="*/ 12573 h 19050"/>
                <a:gd name="T10" fmla="*/ 20860 w 28575"/>
                <a:gd name="T11" fmla="*/ 19907 h 19050"/>
                <a:gd name="T12" fmla="*/ 31052 w 28575"/>
                <a:gd name="T13" fmla="*/ 11906 h 19050"/>
                <a:gd name="T14" fmla="*/ 21812 w 2857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75" h="19050">
                  <a:moveTo>
                    <a:pt x="21812" y="0"/>
                  </a:moveTo>
                  <a:cubicBezTo>
                    <a:pt x="19812" y="2477"/>
                    <a:pt x="17240" y="4191"/>
                    <a:pt x="13907" y="5144"/>
                  </a:cubicBezTo>
                  <a:cubicBezTo>
                    <a:pt x="14478" y="-1619"/>
                    <a:pt x="4001" y="0"/>
                    <a:pt x="0" y="1905"/>
                  </a:cubicBezTo>
                  <a:cubicBezTo>
                    <a:pt x="3524" y="3143"/>
                    <a:pt x="6858" y="5239"/>
                    <a:pt x="12383" y="3429"/>
                  </a:cubicBezTo>
                  <a:cubicBezTo>
                    <a:pt x="12287" y="11525"/>
                    <a:pt x="22574" y="7620"/>
                    <a:pt x="23717" y="12573"/>
                  </a:cubicBezTo>
                  <a:cubicBezTo>
                    <a:pt x="17431" y="10287"/>
                    <a:pt x="15621" y="19145"/>
                    <a:pt x="20860" y="19907"/>
                  </a:cubicBezTo>
                  <a:cubicBezTo>
                    <a:pt x="22003" y="14764"/>
                    <a:pt x="29909" y="17050"/>
                    <a:pt x="31052" y="11906"/>
                  </a:cubicBezTo>
                  <a:cubicBezTo>
                    <a:pt x="20955" y="9525"/>
                    <a:pt x="26575" y="3905"/>
                    <a:pt x="218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4" name="Freeform: Shape 1794">
              <a:extLst>
                <a:ext uri="{FF2B5EF4-FFF2-40B4-BE49-F238E27FC236}">
                  <a16:creationId xmlns:a16="http://schemas.microsoft.com/office/drawing/2014/main" id="{F3681930-3469-4624-84F9-FB89F0FED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392" y="3351943"/>
              <a:ext cx="19050" cy="19050"/>
            </a:xfrm>
            <a:custGeom>
              <a:avLst/>
              <a:gdLst>
                <a:gd name="T0" fmla="*/ 21470 w 19050"/>
                <a:gd name="T1" fmla="*/ 9334 h 19050"/>
                <a:gd name="T2" fmla="*/ 17184 w 19050"/>
                <a:gd name="T3" fmla="*/ 1143 h 19050"/>
                <a:gd name="T4" fmla="*/ 8325 w 19050"/>
                <a:gd name="T5" fmla="*/ 0 h 19050"/>
                <a:gd name="T6" fmla="*/ 134 w 19050"/>
                <a:gd name="T7" fmla="*/ 6667 h 19050"/>
                <a:gd name="T8" fmla="*/ 10516 w 19050"/>
                <a:gd name="T9" fmla="*/ 9525 h 19050"/>
                <a:gd name="T10" fmla="*/ 7278 w 19050"/>
                <a:gd name="T11" fmla="*/ 19907 h 19050"/>
                <a:gd name="T12" fmla="*/ 19946 w 19050"/>
                <a:gd name="T13" fmla="*/ 19907 h 19050"/>
                <a:gd name="T14" fmla="*/ 21470 w 19050"/>
                <a:gd name="T15" fmla="*/ 933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19050">
                  <a:moveTo>
                    <a:pt x="21470" y="9334"/>
                  </a:moveTo>
                  <a:cubicBezTo>
                    <a:pt x="22422" y="5048"/>
                    <a:pt x="22899" y="1143"/>
                    <a:pt x="17184" y="1143"/>
                  </a:cubicBezTo>
                  <a:cubicBezTo>
                    <a:pt x="16517" y="7906"/>
                    <a:pt x="9849" y="1143"/>
                    <a:pt x="8325" y="0"/>
                  </a:cubicBezTo>
                  <a:cubicBezTo>
                    <a:pt x="6611" y="3334"/>
                    <a:pt x="-1104" y="0"/>
                    <a:pt x="134" y="6667"/>
                  </a:cubicBezTo>
                  <a:cubicBezTo>
                    <a:pt x="1563" y="10477"/>
                    <a:pt x="8802" y="4381"/>
                    <a:pt x="10516" y="9525"/>
                  </a:cubicBezTo>
                  <a:cubicBezTo>
                    <a:pt x="11278" y="12001"/>
                    <a:pt x="4039" y="22098"/>
                    <a:pt x="7278" y="19907"/>
                  </a:cubicBezTo>
                  <a:cubicBezTo>
                    <a:pt x="10516" y="12859"/>
                    <a:pt x="15945" y="23527"/>
                    <a:pt x="19946" y="19907"/>
                  </a:cubicBezTo>
                  <a:cubicBezTo>
                    <a:pt x="12421" y="16478"/>
                    <a:pt x="13850" y="-3048"/>
                    <a:pt x="21470" y="9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5" name="Freeform: Shape 1795">
              <a:extLst>
                <a:ext uri="{FF2B5EF4-FFF2-40B4-BE49-F238E27FC236}">
                  <a16:creationId xmlns:a16="http://schemas.microsoft.com/office/drawing/2014/main" id="{042EC848-896C-41E3-974E-3B94D8B34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285" y="3560350"/>
              <a:ext cx="9525" cy="9525"/>
            </a:xfrm>
            <a:custGeom>
              <a:avLst/>
              <a:gdLst>
                <a:gd name="T0" fmla="*/ 62598300 w 9525"/>
                <a:gd name="T1" fmla="*/ 0 h 9525"/>
                <a:gd name="T2" fmla="*/ 0 w 9525"/>
                <a:gd name="T3" fmla="*/ 8382 h 9525"/>
                <a:gd name="T4" fmla="*/ 15420975 w 9525"/>
                <a:gd name="T5" fmla="*/ 10097 h 9525"/>
                <a:gd name="T6" fmla="*/ 625983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72" y="0"/>
                  </a:moveTo>
                  <a:cubicBezTo>
                    <a:pt x="5429" y="3905"/>
                    <a:pt x="1429" y="4763"/>
                    <a:pt x="0" y="8382"/>
                  </a:cubicBezTo>
                  <a:cubicBezTo>
                    <a:pt x="0" y="9335"/>
                    <a:pt x="0" y="10192"/>
                    <a:pt x="1619" y="10097"/>
                  </a:cubicBezTo>
                  <a:cubicBezTo>
                    <a:pt x="2572" y="5906"/>
                    <a:pt x="14383" y="3620"/>
                    <a:pt x="65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6" name="Freeform: Shape 1796">
              <a:extLst>
                <a:ext uri="{FF2B5EF4-FFF2-40B4-BE49-F238E27FC236}">
                  <a16:creationId xmlns:a16="http://schemas.microsoft.com/office/drawing/2014/main" id="{EE7BEA6E-C985-4619-B2C5-55903C7A6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213" y="4633341"/>
              <a:ext cx="47625" cy="47625"/>
            </a:xfrm>
            <a:custGeom>
              <a:avLst/>
              <a:gdLst>
                <a:gd name="T0" fmla="*/ 48673 w 47625"/>
                <a:gd name="T1" fmla="*/ 13430 h 47625"/>
                <a:gd name="T2" fmla="*/ 37814 w 47625"/>
                <a:gd name="T3" fmla="*/ 1333 h 47625"/>
                <a:gd name="T4" fmla="*/ 2000 w 47625"/>
                <a:gd name="T5" fmla="*/ 0 h 47625"/>
                <a:gd name="T6" fmla="*/ 11716 w 47625"/>
                <a:gd name="T7" fmla="*/ 7429 h 47625"/>
                <a:gd name="T8" fmla="*/ 4191 w 47625"/>
                <a:gd name="T9" fmla="*/ 9525 h 47625"/>
                <a:gd name="T10" fmla="*/ 8572 w 47625"/>
                <a:gd name="T11" fmla="*/ 16193 h 47625"/>
                <a:gd name="T12" fmla="*/ 0 w 47625"/>
                <a:gd name="T13" fmla="*/ 25908 h 47625"/>
                <a:gd name="T14" fmla="*/ 9049 w 47625"/>
                <a:gd name="T15" fmla="*/ 13145 h 47625"/>
                <a:gd name="T16" fmla="*/ 16573 w 47625"/>
                <a:gd name="T17" fmla="*/ 11049 h 47625"/>
                <a:gd name="T18" fmla="*/ 13049 w 47625"/>
                <a:gd name="T19" fmla="*/ 10573 h 47625"/>
                <a:gd name="T20" fmla="*/ 26575 w 47625"/>
                <a:gd name="T21" fmla="*/ 4572 h 47625"/>
                <a:gd name="T22" fmla="*/ 21907 w 47625"/>
                <a:gd name="T23" fmla="*/ 11716 h 47625"/>
                <a:gd name="T24" fmla="*/ 30289 w 47625"/>
                <a:gd name="T25" fmla="*/ 3524 h 47625"/>
                <a:gd name="T26" fmla="*/ 33623 w 47625"/>
                <a:gd name="T27" fmla="*/ 5429 h 47625"/>
                <a:gd name="T28" fmla="*/ 31242 w 47625"/>
                <a:gd name="T29" fmla="*/ 9811 h 47625"/>
                <a:gd name="T30" fmla="*/ 46292 w 47625"/>
                <a:gd name="T31" fmla="*/ 17812 h 47625"/>
                <a:gd name="T32" fmla="*/ 40195 w 47625"/>
                <a:gd name="T33" fmla="*/ 47815 h 47625"/>
                <a:gd name="T34" fmla="*/ 47339 w 47625"/>
                <a:gd name="T35" fmla="*/ 48673 h 47625"/>
                <a:gd name="T36" fmla="*/ 48673 w 47625"/>
                <a:gd name="T37" fmla="*/ 13430 h 476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625" h="47625">
                  <a:moveTo>
                    <a:pt x="48673" y="13430"/>
                  </a:moveTo>
                  <a:cubicBezTo>
                    <a:pt x="45244" y="9239"/>
                    <a:pt x="34957" y="9620"/>
                    <a:pt x="37814" y="1333"/>
                  </a:cubicBezTo>
                  <a:cubicBezTo>
                    <a:pt x="22955" y="-3334"/>
                    <a:pt x="14002" y="7620"/>
                    <a:pt x="2000" y="0"/>
                  </a:cubicBezTo>
                  <a:cubicBezTo>
                    <a:pt x="3619" y="4667"/>
                    <a:pt x="8953" y="7048"/>
                    <a:pt x="11716" y="7429"/>
                  </a:cubicBezTo>
                  <a:cubicBezTo>
                    <a:pt x="10858" y="10001"/>
                    <a:pt x="8192" y="10478"/>
                    <a:pt x="4191" y="9525"/>
                  </a:cubicBezTo>
                  <a:cubicBezTo>
                    <a:pt x="1905" y="14192"/>
                    <a:pt x="8287" y="13240"/>
                    <a:pt x="8572" y="16193"/>
                  </a:cubicBezTo>
                  <a:cubicBezTo>
                    <a:pt x="5334" y="19050"/>
                    <a:pt x="2476" y="22288"/>
                    <a:pt x="0" y="25908"/>
                  </a:cubicBezTo>
                  <a:cubicBezTo>
                    <a:pt x="11144" y="27432"/>
                    <a:pt x="10287" y="18860"/>
                    <a:pt x="9049" y="13145"/>
                  </a:cubicBezTo>
                  <a:cubicBezTo>
                    <a:pt x="13049" y="16859"/>
                    <a:pt x="19907" y="13716"/>
                    <a:pt x="16573" y="11049"/>
                  </a:cubicBezTo>
                  <a:cubicBezTo>
                    <a:pt x="16383" y="12573"/>
                    <a:pt x="13240" y="12573"/>
                    <a:pt x="13049" y="10573"/>
                  </a:cubicBezTo>
                  <a:cubicBezTo>
                    <a:pt x="13906" y="5620"/>
                    <a:pt x="22669" y="286"/>
                    <a:pt x="26575" y="4572"/>
                  </a:cubicBezTo>
                  <a:cubicBezTo>
                    <a:pt x="25336" y="7334"/>
                    <a:pt x="22193" y="7906"/>
                    <a:pt x="21907" y="11716"/>
                  </a:cubicBezTo>
                  <a:cubicBezTo>
                    <a:pt x="28956" y="13621"/>
                    <a:pt x="26003" y="4572"/>
                    <a:pt x="30289" y="3524"/>
                  </a:cubicBezTo>
                  <a:cubicBezTo>
                    <a:pt x="31623" y="4000"/>
                    <a:pt x="33814" y="4000"/>
                    <a:pt x="33623" y="5429"/>
                  </a:cubicBezTo>
                  <a:cubicBezTo>
                    <a:pt x="33623" y="6953"/>
                    <a:pt x="25527" y="7525"/>
                    <a:pt x="31242" y="9811"/>
                  </a:cubicBezTo>
                  <a:cubicBezTo>
                    <a:pt x="33338" y="5239"/>
                    <a:pt x="46196" y="12478"/>
                    <a:pt x="46292" y="17812"/>
                  </a:cubicBezTo>
                  <a:cubicBezTo>
                    <a:pt x="38005" y="26956"/>
                    <a:pt x="48673" y="36576"/>
                    <a:pt x="40195" y="47815"/>
                  </a:cubicBezTo>
                  <a:cubicBezTo>
                    <a:pt x="44577" y="46196"/>
                    <a:pt x="46292" y="52578"/>
                    <a:pt x="47339" y="48673"/>
                  </a:cubicBezTo>
                  <a:cubicBezTo>
                    <a:pt x="48673" y="35338"/>
                    <a:pt x="45815" y="24765"/>
                    <a:pt x="48673" y="13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7" name="Freeform: Shape 1797">
              <a:extLst>
                <a:ext uri="{FF2B5EF4-FFF2-40B4-BE49-F238E27FC236}">
                  <a16:creationId xmlns:a16="http://schemas.microsoft.com/office/drawing/2014/main" id="{20D93E8F-04AB-4426-9F65-4B397C1D7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620" y="3474768"/>
              <a:ext cx="9525" cy="9525"/>
            </a:xfrm>
            <a:custGeom>
              <a:avLst/>
              <a:gdLst>
                <a:gd name="T0" fmla="*/ 0 w 9525"/>
                <a:gd name="T1" fmla="*/ 14963775 h 9525"/>
                <a:gd name="T2" fmla="*/ 61693425 w 9525"/>
                <a:gd name="T3" fmla="*/ 66675000 h 9525"/>
                <a:gd name="T4" fmla="*/ 68046600 w 9525"/>
                <a:gd name="T5" fmla="*/ 23126700 h 9525"/>
                <a:gd name="T6" fmla="*/ 0 w 9525"/>
                <a:gd name="T7" fmla="*/ 14963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71"/>
                  </a:moveTo>
                  <a:cubicBezTo>
                    <a:pt x="6667" y="1476"/>
                    <a:pt x="-1715" y="11382"/>
                    <a:pt x="6477" y="7000"/>
                  </a:cubicBezTo>
                  <a:cubicBezTo>
                    <a:pt x="3524" y="5952"/>
                    <a:pt x="7144" y="5095"/>
                    <a:pt x="7144" y="2428"/>
                  </a:cubicBezTo>
                  <a:cubicBezTo>
                    <a:pt x="3524" y="3476"/>
                    <a:pt x="1810" y="-2811"/>
                    <a:pt x="0" y="15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8" name="Freeform: Shape 1798">
              <a:extLst>
                <a:ext uri="{FF2B5EF4-FFF2-40B4-BE49-F238E27FC236}">
                  <a16:creationId xmlns:a16="http://schemas.microsoft.com/office/drawing/2014/main" id="{3F4C1574-4569-4FC7-B2CA-DAE37FB56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523" y="3660648"/>
              <a:ext cx="9525" cy="9525"/>
            </a:xfrm>
            <a:custGeom>
              <a:avLst/>
              <a:gdLst>
                <a:gd name="T0" fmla="*/ 141 w 9525"/>
                <a:gd name="T1" fmla="*/ 68046600 h 9525"/>
                <a:gd name="T2" fmla="*/ 10999 w 9525"/>
                <a:gd name="T3" fmla="*/ 66227325 h 9525"/>
                <a:gd name="T4" fmla="*/ 4618 w 9525"/>
                <a:gd name="T5" fmla="*/ 14516100 h 9525"/>
                <a:gd name="T6" fmla="*/ 4808 w 9525"/>
                <a:gd name="T7" fmla="*/ 0 h 9525"/>
                <a:gd name="T8" fmla="*/ 141 w 9525"/>
                <a:gd name="T9" fmla="*/ 6804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41" y="7144"/>
                  </a:moveTo>
                  <a:cubicBezTo>
                    <a:pt x="3379" y="6667"/>
                    <a:pt x="10237" y="10287"/>
                    <a:pt x="10999" y="6953"/>
                  </a:cubicBezTo>
                  <a:cubicBezTo>
                    <a:pt x="8904" y="5143"/>
                    <a:pt x="6046" y="3810"/>
                    <a:pt x="4618" y="1524"/>
                  </a:cubicBezTo>
                  <a:cubicBezTo>
                    <a:pt x="5570" y="1619"/>
                    <a:pt x="6808" y="571"/>
                    <a:pt x="4808" y="0"/>
                  </a:cubicBezTo>
                  <a:cubicBezTo>
                    <a:pt x="2522" y="1619"/>
                    <a:pt x="-716" y="2191"/>
                    <a:pt x="141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89" name="Freeform: Shape 1799">
              <a:extLst>
                <a:ext uri="{FF2B5EF4-FFF2-40B4-BE49-F238E27FC236}">
                  <a16:creationId xmlns:a16="http://schemas.microsoft.com/office/drawing/2014/main" id="{5BF8ECDB-A1DD-4498-B331-439DFFD41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12" y="2268507"/>
              <a:ext cx="9525" cy="19050"/>
            </a:xfrm>
            <a:custGeom>
              <a:avLst/>
              <a:gdLst>
                <a:gd name="T0" fmla="*/ 8096 w 9525"/>
                <a:gd name="T1" fmla="*/ 1301 h 19050"/>
                <a:gd name="T2" fmla="*/ 5048 w 9525"/>
                <a:gd name="T3" fmla="*/ 22446 h 19050"/>
                <a:gd name="T4" fmla="*/ 0 w 9525"/>
                <a:gd name="T5" fmla="*/ 20256 h 19050"/>
                <a:gd name="T6" fmla="*/ 9715 w 9525"/>
                <a:gd name="T7" fmla="*/ 27590 h 19050"/>
                <a:gd name="T8" fmla="*/ 14573 w 9525"/>
                <a:gd name="T9" fmla="*/ 18922 h 19050"/>
                <a:gd name="T10" fmla="*/ 6096 w 9525"/>
                <a:gd name="T11" fmla="*/ 14826 h 19050"/>
                <a:gd name="T12" fmla="*/ 12763 w 9525"/>
                <a:gd name="T13" fmla="*/ 6444 h 19050"/>
                <a:gd name="T14" fmla="*/ 8096 w 9525"/>
                <a:gd name="T15" fmla="*/ 1301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8096" y="1301"/>
                  </a:moveTo>
                  <a:cubicBezTo>
                    <a:pt x="5715" y="8826"/>
                    <a:pt x="6477" y="15588"/>
                    <a:pt x="5048" y="22446"/>
                  </a:cubicBezTo>
                  <a:cubicBezTo>
                    <a:pt x="3238" y="22446"/>
                    <a:pt x="2381" y="15493"/>
                    <a:pt x="0" y="20256"/>
                  </a:cubicBezTo>
                  <a:cubicBezTo>
                    <a:pt x="3524" y="22542"/>
                    <a:pt x="1048" y="28733"/>
                    <a:pt x="9715" y="27590"/>
                  </a:cubicBezTo>
                  <a:cubicBezTo>
                    <a:pt x="9906" y="23113"/>
                    <a:pt x="14383" y="23399"/>
                    <a:pt x="14573" y="18922"/>
                  </a:cubicBezTo>
                  <a:cubicBezTo>
                    <a:pt x="12478" y="17112"/>
                    <a:pt x="8287" y="16636"/>
                    <a:pt x="6096" y="14826"/>
                  </a:cubicBezTo>
                  <a:cubicBezTo>
                    <a:pt x="8096" y="11874"/>
                    <a:pt x="12097" y="11016"/>
                    <a:pt x="12763" y="6444"/>
                  </a:cubicBezTo>
                  <a:cubicBezTo>
                    <a:pt x="5810" y="8921"/>
                    <a:pt x="12383" y="-4033"/>
                    <a:pt x="8096" y="1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0" name="Freeform: Shape 1800">
              <a:extLst>
                <a:ext uri="{FF2B5EF4-FFF2-40B4-BE49-F238E27FC236}">
                  <a16:creationId xmlns:a16="http://schemas.microsoft.com/office/drawing/2014/main" id="{1A904FE7-F2F0-42B8-9545-2ED3553A6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095" y="3401224"/>
              <a:ext cx="19050" cy="9525"/>
            </a:xfrm>
            <a:custGeom>
              <a:avLst/>
              <a:gdLst>
                <a:gd name="T0" fmla="*/ 0 w 19050"/>
                <a:gd name="T1" fmla="*/ 16727 h 9525"/>
                <a:gd name="T2" fmla="*/ 27432 w 19050"/>
                <a:gd name="T3" fmla="*/ 1677 h 9525"/>
                <a:gd name="T4" fmla="*/ 0 w 19050"/>
                <a:gd name="T5" fmla="*/ 16727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50" h="9525">
                  <a:moveTo>
                    <a:pt x="0" y="16727"/>
                  </a:moveTo>
                  <a:cubicBezTo>
                    <a:pt x="10858" y="9202"/>
                    <a:pt x="14859" y="630"/>
                    <a:pt x="27432" y="1677"/>
                  </a:cubicBezTo>
                  <a:cubicBezTo>
                    <a:pt x="13716" y="-4514"/>
                    <a:pt x="5144" y="7773"/>
                    <a:pt x="0" y="16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1" name="Freeform: Shape 1801">
              <a:extLst>
                <a:ext uri="{FF2B5EF4-FFF2-40B4-BE49-F238E27FC236}">
                  <a16:creationId xmlns:a16="http://schemas.microsoft.com/office/drawing/2014/main" id="{C0CC2388-1A0D-4BA3-9CFC-A193E8A00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362" y="3454413"/>
              <a:ext cx="9525" cy="9525"/>
            </a:xfrm>
            <a:custGeom>
              <a:avLst/>
              <a:gdLst>
                <a:gd name="T0" fmla="*/ 1114 w 9525"/>
                <a:gd name="T1" fmla="*/ 18402 h 9525"/>
                <a:gd name="T2" fmla="*/ 12163 w 9525"/>
                <a:gd name="T3" fmla="*/ 4401 h 9525"/>
                <a:gd name="T4" fmla="*/ 1305 w 9525"/>
                <a:gd name="T5" fmla="*/ 4591 h 9525"/>
                <a:gd name="T6" fmla="*/ 5115 w 9525"/>
                <a:gd name="T7" fmla="*/ 3543 h 9525"/>
                <a:gd name="T8" fmla="*/ 1114 w 9525"/>
                <a:gd name="T9" fmla="*/ 184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" y="18402"/>
                  </a:moveTo>
                  <a:cubicBezTo>
                    <a:pt x="7687" y="12021"/>
                    <a:pt x="4829" y="3258"/>
                    <a:pt x="12163" y="4401"/>
                  </a:cubicBezTo>
                  <a:cubicBezTo>
                    <a:pt x="8544" y="-362"/>
                    <a:pt x="-1743" y="-2553"/>
                    <a:pt x="1305" y="4591"/>
                  </a:cubicBezTo>
                  <a:cubicBezTo>
                    <a:pt x="1876" y="3448"/>
                    <a:pt x="3114" y="2972"/>
                    <a:pt x="5115" y="3543"/>
                  </a:cubicBezTo>
                  <a:cubicBezTo>
                    <a:pt x="9592" y="9639"/>
                    <a:pt x="-3839" y="12592"/>
                    <a:pt x="1114" y="184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2" name="Freeform: Shape 1802">
              <a:extLst>
                <a:ext uri="{FF2B5EF4-FFF2-40B4-BE49-F238E27FC236}">
                  <a16:creationId xmlns:a16="http://schemas.microsoft.com/office/drawing/2014/main" id="{C42706D1-3F1C-4853-BFCD-F47C7979B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9453" y="1981009"/>
              <a:ext cx="19050" cy="19050"/>
            </a:xfrm>
            <a:custGeom>
              <a:avLst/>
              <a:gdLst>
                <a:gd name="T0" fmla="*/ 0 w 19050"/>
                <a:gd name="T1" fmla="*/ 15811 h 19050"/>
                <a:gd name="T2" fmla="*/ 11335 w 19050"/>
                <a:gd name="T3" fmla="*/ 24860 h 19050"/>
                <a:gd name="T4" fmla="*/ 11049 w 19050"/>
                <a:gd name="T5" fmla="*/ 14097 h 19050"/>
                <a:gd name="T6" fmla="*/ 15526 w 19050"/>
                <a:gd name="T7" fmla="*/ 20765 h 19050"/>
                <a:gd name="T8" fmla="*/ 17240 w 19050"/>
                <a:gd name="T9" fmla="*/ 8668 h 19050"/>
                <a:gd name="T10" fmla="*/ 22098 w 19050"/>
                <a:gd name="T11" fmla="*/ 0 h 19050"/>
                <a:gd name="T12" fmla="*/ 0 w 19050"/>
                <a:gd name="T13" fmla="*/ 15811 h 190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19050">
                  <a:moveTo>
                    <a:pt x="0" y="15811"/>
                  </a:moveTo>
                  <a:cubicBezTo>
                    <a:pt x="7620" y="16288"/>
                    <a:pt x="4763" y="23622"/>
                    <a:pt x="11335" y="24860"/>
                  </a:cubicBezTo>
                  <a:cubicBezTo>
                    <a:pt x="12001" y="20384"/>
                    <a:pt x="1619" y="16193"/>
                    <a:pt x="11049" y="14097"/>
                  </a:cubicBezTo>
                  <a:cubicBezTo>
                    <a:pt x="13716" y="15526"/>
                    <a:pt x="9620" y="21431"/>
                    <a:pt x="15526" y="20765"/>
                  </a:cubicBezTo>
                  <a:cubicBezTo>
                    <a:pt x="18002" y="15621"/>
                    <a:pt x="17907" y="12573"/>
                    <a:pt x="17240" y="8668"/>
                  </a:cubicBezTo>
                  <a:cubicBezTo>
                    <a:pt x="23336" y="10382"/>
                    <a:pt x="28575" y="2096"/>
                    <a:pt x="22098" y="0"/>
                  </a:cubicBezTo>
                  <a:cubicBezTo>
                    <a:pt x="20288" y="7811"/>
                    <a:pt x="8668" y="11144"/>
                    <a:pt x="0" y="15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3" name="Freeform: Shape 1803">
              <a:extLst>
                <a:ext uri="{FF2B5EF4-FFF2-40B4-BE49-F238E27FC236}">
                  <a16:creationId xmlns:a16="http://schemas.microsoft.com/office/drawing/2014/main" id="{60E3D8AE-64CF-45EF-B8F1-FAF8B389F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818" y="2920937"/>
              <a:ext cx="9525" cy="9525"/>
            </a:xfrm>
            <a:custGeom>
              <a:avLst/>
              <a:gdLst>
                <a:gd name="T0" fmla="*/ 7715 w 9525"/>
                <a:gd name="T1" fmla="*/ 12696825 h 9525"/>
                <a:gd name="T2" fmla="*/ 0 w 9525"/>
                <a:gd name="T3" fmla="*/ 47177325 h 9525"/>
                <a:gd name="T4" fmla="*/ 8858 w 9525"/>
                <a:gd name="T5" fmla="*/ 57159525 h 9525"/>
                <a:gd name="T6" fmla="*/ 9716 w 9525"/>
                <a:gd name="T7" fmla="*/ 0 h 9525"/>
                <a:gd name="T8" fmla="*/ 7715 w 9525"/>
                <a:gd name="T9" fmla="*/ 126968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1333"/>
                  </a:moveTo>
                  <a:cubicBezTo>
                    <a:pt x="3334" y="571"/>
                    <a:pt x="1810" y="2953"/>
                    <a:pt x="0" y="4953"/>
                  </a:cubicBezTo>
                  <a:cubicBezTo>
                    <a:pt x="2953" y="5334"/>
                    <a:pt x="5906" y="5715"/>
                    <a:pt x="8858" y="6001"/>
                  </a:cubicBezTo>
                  <a:cubicBezTo>
                    <a:pt x="7525" y="1905"/>
                    <a:pt x="18002" y="1143"/>
                    <a:pt x="9716" y="0"/>
                  </a:cubicBezTo>
                  <a:cubicBezTo>
                    <a:pt x="9525" y="1619"/>
                    <a:pt x="8287" y="3810"/>
                    <a:pt x="7715" y="1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4" name="Freeform: Shape 1804">
              <a:extLst>
                <a:ext uri="{FF2B5EF4-FFF2-40B4-BE49-F238E27FC236}">
                  <a16:creationId xmlns:a16="http://schemas.microsoft.com/office/drawing/2014/main" id="{88147FD2-C0B3-4B80-AD6A-A3EDE2384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965" y="3514725"/>
              <a:ext cx="9525" cy="9525"/>
            </a:xfrm>
            <a:custGeom>
              <a:avLst/>
              <a:gdLst>
                <a:gd name="T0" fmla="*/ 4410075 w 9525"/>
                <a:gd name="T1" fmla="*/ 8162925 h 9525"/>
                <a:gd name="T2" fmla="*/ 29813250 w 9525"/>
                <a:gd name="T3" fmla="*/ 69856350 h 9525"/>
                <a:gd name="T4" fmla="*/ 57026175 w 9525"/>
                <a:gd name="T5" fmla="*/ 0 h 9525"/>
                <a:gd name="T6" fmla="*/ 4410075 w 9525"/>
                <a:gd name="T7" fmla="*/ 8162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3" y="857"/>
                  </a:moveTo>
                  <a:cubicBezTo>
                    <a:pt x="-585" y="4286"/>
                    <a:pt x="82" y="6572"/>
                    <a:pt x="3130" y="7334"/>
                  </a:cubicBezTo>
                  <a:cubicBezTo>
                    <a:pt x="3797" y="5429"/>
                    <a:pt x="9321" y="571"/>
                    <a:pt x="5987" y="0"/>
                  </a:cubicBezTo>
                  <a:cubicBezTo>
                    <a:pt x="5416" y="1714"/>
                    <a:pt x="2939" y="1333"/>
                    <a:pt x="463" y="8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5" name="Freeform: Shape 1805">
              <a:extLst>
                <a:ext uri="{FF2B5EF4-FFF2-40B4-BE49-F238E27FC236}">
                  <a16:creationId xmlns:a16="http://schemas.microsoft.com/office/drawing/2014/main" id="{8AA59FC4-46B2-4DC8-82A7-F9C00689F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1" y="4645723"/>
              <a:ext cx="9525" cy="9525"/>
            </a:xfrm>
            <a:custGeom>
              <a:avLst/>
              <a:gdLst>
                <a:gd name="T0" fmla="*/ 1526 w 9525"/>
                <a:gd name="T1" fmla="*/ 57159525 h 9525"/>
                <a:gd name="T2" fmla="*/ 12384 w 9525"/>
                <a:gd name="T3" fmla="*/ 55340250 h 9525"/>
                <a:gd name="T4" fmla="*/ 2478 w 9525"/>
                <a:gd name="T5" fmla="*/ 0 h 9525"/>
                <a:gd name="T6" fmla="*/ 1526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6" y="6001"/>
                  </a:moveTo>
                  <a:cubicBezTo>
                    <a:pt x="4669" y="1524"/>
                    <a:pt x="10003" y="9144"/>
                    <a:pt x="12384" y="5810"/>
                  </a:cubicBezTo>
                  <a:cubicBezTo>
                    <a:pt x="13146" y="1238"/>
                    <a:pt x="6765" y="1238"/>
                    <a:pt x="2478" y="0"/>
                  </a:cubicBezTo>
                  <a:cubicBezTo>
                    <a:pt x="4288" y="3715"/>
                    <a:pt x="-3046" y="5048"/>
                    <a:pt x="1526" y="6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6" name="Freeform: Shape 1806">
              <a:extLst>
                <a:ext uri="{FF2B5EF4-FFF2-40B4-BE49-F238E27FC236}">
                  <a16:creationId xmlns:a16="http://schemas.microsoft.com/office/drawing/2014/main" id="{A855DA32-DA1D-4E5D-BCF4-4195EF8C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84" y="3456813"/>
              <a:ext cx="9525" cy="9525"/>
            </a:xfrm>
            <a:custGeom>
              <a:avLst/>
              <a:gdLst>
                <a:gd name="T0" fmla="*/ 13240 w 9525"/>
                <a:gd name="T1" fmla="*/ 0 h 9525"/>
                <a:gd name="T2" fmla="*/ 0 w 9525"/>
                <a:gd name="T3" fmla="*/ 42643425 h 9525"/>
                <a:gd name="T4" fmla="*/ 1324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240" y="0"/>
                  </a:moveTo>
                  <a:cubicBezTo>
                    <a:pt x="8477" y="1143"/>
                    <a:pt x="2858" y="1238"/>
                    <a:pt x="0" y="4477"/>
                  </a:cubicBezTo>
                  <a:cubicBezTo>
                    <a:pt x="5810" y="4477"/>
                    <a:pt x="11144" y="4000"/>
                    <a:pt x="13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7" name="Freeform: Shape 1807">
              <a:extLst>
                <a:ext uri="{FF2B5EF4-FFF2-40B4-BE49-F238E27FC236}">
                  <a16:creationId xmlns:a16="http://schemas.microsoft.com/office/drawing/2014/main" id="{3499871A-A03C-4FC6-AA43-7F733E26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024" y="2028356"/>
              <a:ext cx="9525" cy="9525"/>
            </a:xfrm>
            <a:custGeom>
              <a:avLst/>
              <a:gdLst>
                <a:gd name="T0" fmla="*/ 11239 w 9525"/>
                <a:gd name="T1" fmla="*/ 4374 h 9525"/>
                <a:gd name="T2" fmla="*/ 4572 w 9525"/>
                <a:gd name="T3" fmla="*/ 469 h 9525"/>
                <a:gd name="T4" fmla="*/ 0 w 9525"/>
                <a:gd name="T5" fmla="*/ 7613 h 9525"/>
                <a:gd name="T6" fmla="*/ 10382 w 9525"/>
                <a:gd name="T7" fmla="*/ 10470 h 9525"/>
                <a:gd name="T8" fmla="*/ 11239 w 9525"/>
                <a:gd name="T9" fmla="*/ 437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4374"/>
                  </a:moveTo>
                  <a:cubicBezTo>
                    <a:pt x="7239" y="8280"/>
                    <a:pt x="-1524" y="5136"/>
                    <a:pt x="4572" y="469"/>
                  </a:cubicBezTo>
                  <a:cubicBezTo>
                    <a:pt x="-1143" y="-1817"/>
                    <a:pt x="1143" y="4851"/>
                    <a:pt x="0" y="7613"/>
                  </a:cubicBezTo>
                  <a:cubicBezTo>
                    <a:pt x="3429" y="10089"/>
                    <a:pt x="5334" y="7518"/>
                    <a:pt x="10382" y="10470"/>
                  </a:cubicBezTo>
                  <a:cubicBezTo>
                    <a:pt x="8477" y="6660"/>
                    <a:pt x="15811" y="5327"/>
                    <a:pt x="11239" y="43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8" name="Freeform: Shape 1808">
              <a:extLst>
                <a:ext uri="{FF2B5EF4-FFF2-40B4-BE49-F238E27FC236}">
                  <a16:creationId xmlns:a16="http://schemas.microsoft.com/office/drawing/2014/main" id="{681685FE-A2AB-4D0A-A552-10A660248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956" y="3111017"/>
              <a:ext cx="9525" cy="9525"/>
            </a:xfrm>
            <a:custGeom>
              <a:avLst/>
              <a:gdLst>
                <a:gd name="T0" fmla="*/ 13716 w 9525"/>
                <a:gd name="T1" fmla="*/ 75666600 h 9525"/>
                <a:gd name="T2" fmla="*/ 16574 w 9525"/>
                <a:gd name="T3" fmla="*/ 5810250 h 9525"/>
                <a:gd name="T4" fmla="*/ 0 w 9525"/>
                <a:gd name="T5" fmla="*/ 30308550 h 9525"/>
                <a:gd name="T6" fmla="*/ 13716 w 9525"/>
                <a:gd name="T7" fmla="*/ 7566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16" y="7944"/>
                  </a:moveTo>
                  <a:cubicBezTo>
                    <a:pt x="7239" y="896"/>
                    <a:pt x="14192" y="4896"/>
                    <a:pt x="16574" y="610"/>
                  </a:cubicBezTo>
                  <a:cubicBezTo>
                    <a:pt x="9430" y="-343"/>
                    <a:pt x="2858" y="-628"/>
                    <a:pt x="0" y="3182"/>
                  </a:cubicBezTo>
                  <a:cubicBezTo>
                    <a:pt x="2096" y="5277"/>
                    <a:pt x="16764" y="11278"/>
                    <a:pt x="13716" y="79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199" name="Freeform: Shape 1809">
              <a:extLst>
                <a:ext uri="{FF2B5EF4-FFF2-40B4-BE49-F238E27FC236}">
                  <a16:creationId xmlns:a16="http://schemas.microsoft.com/office/drawing/2014/main" id="{E053A854-9638-4B84-BDF2-31699519A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401" y="2197548"/>
              <a:ext cx="9525" cy="9525"/>
            </a:xfrm>
            <a:custGeom>
              <a:avLst/>
              <a:gdLst>
                <a:gd name="T0" fmla="*/ 75304650 w 9525"/>
                <a:gd name="T1" fmla="*/ 727 h 9525"/>
                <a:gd name="T2" fmla="*/ 0 w 9525"/>
                <a:gd name="T3" fmla="*/ 5870 h 9525"/>
                <a:gd name="T4" fmla="*/ 57159525 w 9525"/>
                <a:gd name="T5" fmla="*/ 14347 h 9525"/>
                <a:gd name="T6" fmla="*/ 75304650 w 9525"/>
                <a:gd name="T7" fmla="*/ 72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06" y="727"/>
                  </a:moveTo>
                  <a:cubicBezTo>
                    <a:pt x="1238" y="-2131"/>
                    <a:pt x="2667" y="4251"/>
                    <a:pt x="0" y="5870"/>
                  </a:cubicBezTo>
                  <a:cubicBezTo>
                    <a:pt x="9906" y="5394"/>
                    <a:pt x="-953" y="11585"/>
                    <a:pt x="6001" y="14347"/>
                  </a:cubicBezTo>
                  <a:cubicBezTo>
                    <a:pt x="12763" y="10252"/>
                    <a:pt x="1048" y="4822"/>
                    <a:pt x="7906" y="7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0" name="Freeform: Shape 1810">
              <a:extLst>
                <a:ext uri="{FF2B5EF4-FFF2-40B4-BE49-F238E27FC236}">
                  <a16:creationId xmlns:a16="http://schemas.microsoft.com/office/drawing/2014/main" id="{A39798AD-E5DC-4CC9-A8D3-8FB43C3BD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081" y="4650782"/>
              <a:ext cx="9525" cy="9525"/>
            </a:xfrm>
            <a:custGeom>
              <a:avLst/>
              <a:gdLst>
                <a:gd name="T0" fmla="*/ 2943 w 9525"/>
                <a:gd name="T1" fmla="*/ 14468 h 9525"/>
                <a:gd name="T2" fmla="*/ 13992 w 9525"/>
                <a:gd name="T3" fmla="*/ 466 h 9525"/>
                <a:gd name="T4" fmla="*/ 6658 w 9525"/>
                <a:gd name="T5" fmla="*/ 1133 h 9525"/>
                <a:gd name="T6" fmla="*/ 2943 w 9525"/>
                <a:gd name="T7" fmla="*/ 1446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43" y="14468"/>
                  </a:moveTo>
                  <a:cubicBezTo>
                    <a:pt x="2848" y="5609"/>
                    <a:pt x="11801" y="6943"/>
                    <a:pt x="13992" y="466"/>
                  </a:cubicBezTo>
                  <a:cubicBezTo>
                    <a:pt x="11325" y="371"/>
                    <a:pt x="7515" y="-868"/>
                    <a:pt x="6658" y="1133"/>
                  </a:cubicBezTo>
                  <a:cubicBezTo>
                    <a:pt x="12087" y="5514"/>
                    <a:pt x="-7058" y="9991"/>
                    <a:pt x="2943" y="144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1" name="Freeform: Shape 1811">
              <a:extLst>
                <a:ext uri="{FF2B5EF4-FFF2-40B4-BE49-F238E27FC236}">
                  <a16:creationId xmlns:a16="http://schemas.microsoft.com/office/drawing/2014/main" id="{62CA51C9-1C5B-4A23-B33C-8C6FA6053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860" y="3046641"/>
              <a:ext cx="19050" cy="9525"/>
            </a:xfrm>
            <a:custGeom>
              <a:avLst/>
              <a:gdLst>
                <a:gd name="T0" fmla="*/ 11811 w 19050"/>
                <a:gd name="T1" fmla="*/ 11836 h 9525"/>
                <a:gd name="T2" fmla="*/ 9334 w 19050"/>
                <a:gd name="T3" fmla="*/ 3835 h 9525"/>
                <a:gd name="T4" fmla="*/ 20574 w 19050"/>
                <a:gd name="T5" fmla="*/ 597 h 9525"/>
                <a:gd name="T6" fmla="*/ 0 w 19050"/>
                <a:gd name="T7" fmla="*/ 5740 h 9525"/>
                <a:gd name="T8" fmla="*/ 857 w 19050"/>
                <a:gd name="T9" fmla="*/ 12027 h 9525"/>
                <a:gd name="T10" fmla="*/ 11811 w 19050"/>
                <a:gd name="T11" fmla="*/ 1183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9525">
                  <a:moveTo>
                    <a:pt x="11811" y="11836"/>
                  </a:moveTo>
                  <a:cubicBezTo>
                    <a:pt x="15145" y="6407"/>
                    <a:pt x="7334" y="8312"/>
                    <a:pt x="9334" y="3835"/>
                  </a:cubicBezTo>
                  <a:cubicBezTo>
                    <a:pt x="15240" y="6121"/>
                    <a:pt x="24289" y="3168"/>
                    <a:pt x="20574" y="597"/>
                  </a:cubicBezTo>
                  <a:cubicBezTo>
                    <a:pt x="14954" y="-1213"/>
                    <a:pt x="4572" y="1263"/>
                    <a:pt x="0" y="5740"/>
                  </a:cubicBezTo>
                  <a:cubicBezTo>
                    <a:pt x="2572" y="6407"/>
                    <a:pt x="1143" y="9645"/>
                    <a:pt x="857" y="12027"/>
                  </a:cubicBezTo>
                  <a:cubicBezTo>
                    <a:pt x="5143" y="12598"/>
                    <a:pt x="6572" y="10026"/>
                    <a:pt x="11811" y="1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2" name="Freeform: Shape 1812">
              <a:extLst>
                <a:ext uri="{FF2B5EF4-FFF2-40B4-BE49-F238E27FC236}">
                  <a16:creationId xmlns:a16="http://schemas.microsoft.com/office/drawing/2014/main" id="{4C0CD39B-1F31-448C-ADB5-A6CBBFADD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070" y="2712815"/>
              <a:ext cx="9525" cy="9525"/>
            </a:xfrm>
            <a:custGeom>
              <a:avLst/>
              <a:gdLst>
                <a:gd name="T0" fmla="*/ 1369 w 9525"/>
                <a:gd name="T1" fmla="*/ 63512700 h 9525"/>
                <a:gd name="T2" fmla="*/ 9560 w 9525"/>
                <a:gd name="T3" fmla="*/ 0 h 9525"/>
                <a:gd name="T4" fmla="*/ 512 w 9525"/>
                <a:gd name="T5" fmla="*/ 3629025 h 9525"/>
                <a:gd name="T6" fmla="*/ 1369 w 9525"/>
                <a:gd name="T7" fmla="*/ 635127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69" y="6668"/>
                  </a:moveTo>
                  <a:cubicBezTo>
                    <a:pt x="2036" y="3239"/>
                    <a:pt x="13847" y="3334"/>
                    <a:pt x="9560" y="0"/>
                  </a:cubicBezTo>
                  <a:cubicBezTo>
                    <a:pt x="6417" y="3239"/>
                    <a:pt x="4893" y="1810"/>
                    <a:pt x="512" y="381"/>
                  </a:cubicBezTo>
                  <a:cubicBezTo>
                    <a:pt x="416" y="2667"/>
                    <a:pt x="-1012" y="5906"/>
                    <a:pt x="1369" y="6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3" name="Freeform: Shape 1813">
              <a:extLst>
                <a:ext uri="{FF2B5EF4-FFF2-40B4-BE49-F238E27FC236}">
                  <a16:creationId xmlns:a16="http://schemas.microsoft.com/office/drawing/2014/main" id="{7294B8D4-EAC2-41B9-A839-855C2725D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487" y="2583847"/>
              <a:ext cx="9525" cy="9525"/>
            </a:xfrm>
            <a:custGeom>
              <a:avLst/>
              <a:gdLst>
                <a:gd name="T0" fmla="*/ 0 w 9525"/>
                <a:gd name="T1" fmla="*/ 10382 h 9525"/>
                <a:gd name="T2" fmla="*/ 3334 w 9525"/>
                <a:gd name="T3" fmla="*/ 0 h 9525"/>
                <a:gd name="T4" fmla="*/ 2286 w 9525"/>
                <a:gd name="T5" fmla="*/ 7620 h 9525"/>
                <a:gd name="T6" fmla="*/ 0 w 9525"/>
                <a:gd name="T7" fmla="*/ 1038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382"/>
                  </a:moveTo>
                  <a:cubicBezTo>
                    <a:pt x="4858" y="19145"/>
                    <a:pt x="16859" y="8096"/>
                    <a:pt x="3334" y="0"/>
                  </a:cubicBezTo>
                  <a:cubicBezTo>
                    <a:pt x="3905" y="4572"/>
                    <a:pt x="8668" y="5239"/>
                    <a:pt x="2286" y="7620"/>
                  </a:cubicBezTo>
                  <a:cubicBezTo>
                    <a:pt x="4667" y="8001"/>
                    <a:pt x="3524" y="11621"/>
                    <a:pt x="0" y="10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4" name="Freeform: Shape 1814">
              <a:extLst>
                <a:ext uri="{FF2B5EF4-FFF2-40B4-BE49-F238E27FC236}">
                  <a16:creationId xmlns:a16="http://schemas.microsoft.com/office/drawing/2014/main" id="{0B05D0CD-7A6D-4C29-A558-628AE237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705" y="3578447"/>
              <a:ext cx="9525" cy="9525"/>
            </a:xfrm>
            <a:custGeom>
              <a:avLst/>
              <a:gdLst>
                <a:gd name="T0" fmla="*/ 9105900 w 9525"/>
                <a:gd name="T1" fmla="*/ 58969275 h 9525"/>
                <a:gd name="T2" fmla="*/ 82591275 w 9525"/>
                <a:gd name="T3" fmla="*/ 24498300 h 9525"/>
                <a:gd name="T4" fmla="*/ 28575 w 9525"/>
                <a:gd name="T5" fmla="*/ 0 h 9525"/>
                <a:gd name="T6" fmla="*/ 9105900 w 9525"/>
                <a:gd name="T7" fmla="*/ 589692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6" y="6191"/>
                  </a:moveTo>
                  <a:cubicBezTo>
                    <a:pt x="766" y="1905"/>
                    <a:pt x="7719" y="5620"/>
                    <a:pt x="8671" y="2572"/>
                  </a:cubicBezTo>
                  <a:cubicBezTo>
                    <a:pt x="6766" y="1048"/>
                    <a:pt x="4195" y="0"/>
                    <a:pt x="3" y="0"/>
                  </a:cubicBezTo>
                  <a:cubicBezTo>
                    <a:pt x="1813" y="4000"/>
                    <a:pt x="-1521" y="4477"/>
                    <a:pt x="956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5" name="Freeform: Shape 1815">
              <a:extLst>
                <a:ext uri="{FF2B5EF4-FFF2-40B4-BE49-F238E27FC236}">
                  <a16:creationId xmlns:a16="http://schemas.microsoft.com/office/drawing/2014/main" id="{DFDAC473-EE92-491E-AAC7-E97E6B645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347" y="2356485"/>
              <a:ext cx="9525" cy="9525"/>
            </a:xfrm>
            <a:custGeom>
              <a:avLst/>
              <a:gdLst>
                <a:gd name="T0" fmla="*/ 0 w 9525"/>
                <a:gd name="T1" fmla="*/ 13144 h 9525"/>
                <a:gd name="T2" fmla="*/ 8477 w 9525"/>
                <a:gd name="T3" fmla="*/ 17240 h 9525"/>
                <a:gd name="T4" fmla="*/ 14383 w 9525"/>
                <a:gd name="T5" fmla="*/ 1048 h 9525"/>
                <a:gd name="T6" fmla="*/ 18098 w 9525"/>
                <a:gd name="T7" fmla="*/ 0 h 9525"/>
                <a:gd name="T8" fmla="*/ 476 w 9525"/>
                <a:gd name="T9" fmla="*/ 10096 h 9525"/>
                <a:gd name="T10" fmla="*/ 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13144"/>
                  </a:moveTo>
                  <a:cubicBezTo>
                    <a:pt x="1905" y="15145"/>
                    <a:pt x="2572" y="17907"/>
                    <a:pt x="8477" y="17240"/>
                  </a:cubicBezTo>
                  <a:cubicBezTo>
                    <a:pt x="8763" y="8001"/>
                    <a:pt x="18002" y="10382"/>
                    <a:pt x="14383" y="1048"/>
                  </a:cubicBezTo>
                  <a:cubicBezTo>
                    <a:pt x="15812" y="857"/>
                    <a:pt x="17907" y="1429"/>
                    <a:pt x="18098" y="0"/>
                  </a:cubicBezTo>
                  <a:cubicBezTo>
                    <a:pt x="10097" y="952"/>
                    <a:pt x="5906" y="6191"/>
                    <a:pt x="476" y="10096"/>
                  </a:cubicBezTo>
                  <a:cubicBezTo>
                    <a:pt x="7811" y="11240"/>
                    <a:pt x="667" y="11144"/>
                    <a:pt x="0" y="13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6" name="Freeform: Shape 1816">
              <a:extLst>
                <a:ext uri="{FF2B5EF4-FFF2-40B4-BE49-F238E27FC236}">
                  <a16:creationId xmlns:a16="http://schemas.microsoft.com/office/drawing/2014/main" id="{D7618E61-A08D-4E17-A6F3-59F8DD233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296" y="2292323"/>
              <a:ext cx="28575" cy="9525"/>
            </a:xfrm>
            <a:custGeom>
              <a:avLst/>
              <a:gdLst>
                <a:gd name="T0" fmla="*/ 908 w 28575"/>
                <a:gd name="T1" fmla="*/ 10822 h 9525"/>
                <a:gd name="T2" fmla="*/ 7100 w 28575"/>
                <a:gd name="T3" fmla="*/ 5488 h 9525"/>
                <a:gd name="T4" fmla="*/ 28626 w 28575"/>
                <a:gd name="T5" fmla="*/ 6631 h 9525"/>
                <a:gd name="T6" fmla="*/ 25959 w 28575"/>
                <a:gd name="T7" fmla="*/ 154 h 9525"/>
                <a:gd name="T8" fmla="*/ 2242 w 28575"/>
                <a:gd name="T9" fmla="*/ 1869 h 9525"/>
                <a:gd name="T10" fmla="*/ 908 w 28575"/>
                <a:gd name="T11" fmla="*/ 1082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908" y="10822"/>
                  </a:moveTo>
                  <a:cubicBezTo>
                    <a:pt x="9576" y="12537"/>
                    <a:pt x="2528" y="6441"/>
                    <a:pt x="7100" y="5488"/>
                  </a:cubicBezTo>
                  <a:cubicBezTo>
                    <a:pt x="13862" y="11299"/>
                    <a:pt x="18720" y="2821"/>
                    <a:pt x="28626" y="6631"/>
                  </a:cubicBezTo>
                  <a:cubicBezTo>
                    <a:pt x="31484" y="2059"/>
                    <a:pt x="23006" y="4726"/>
                    <a:pt x="25959" y="154"/>
                  </a:cubicBezTo>
                  <a:cubicBezTo>
                    <a:pt x="17101" y="-798"/>
                    <a:pt x="11672" y="3012"/>
                    <a:pt x="2242" y="1869"/>
                  </a:cubicBezTo>
                  <a:cubicBezTo>
                    <a:pt x="2909" y="7108"/>
                    <a:pt x="-1949" y="7679"/>
                    <a:pt x="908" y="108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7" name="Freeform: Shape 1817">
              <a:extLst>
                <a:ext uri="{FF2B5EF4-FFF2-40B4-BE49-F238E27FC236}">
                  <a16:creationId xmlns:a16="http://schemas.microsoft.com/office/drawing/2014/main" id="{4D6F87BA-7DDE-426C-904E-6E9A47927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294" y="2624233"/>
              <a:ext cx="9525" cy="9525"/>
            </a:xfrm>
            <a:custGeom>
              <a:avLst/>
              <a:gdLst>
                <a:gd name="T0" fmla="*/ 11811000 w 9525"/>
                <a:gd name="T1" fmla="*/ 7334 h 9525"/>
                <a:gd name="T2" fmla="*/ 62617350 w 9525"/>
                <a:gd name="T3" fmla="*/ 8001 h 9525"/>
                <a:gd name="T4" fmla="*/ 39023925 w 9525"/>
                <a:gd name="T5" fmla="*/ 0 h 9525"/>
                <a:gd name="T6" fmla="*/ 11811000 w 9525"/>
                <a:gd name="T7" fmla="*/ 733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0" y="7334"/>
                  </a:moveTo>
                  <a:cubicBezTo>
                    <a:pt x="2573" y="2096"/>
                    <a:pt x="3907" y="14192"/>
                    <a:pt x="6574" y="8001"/>
                  </a:cubicBezTo>
                  <a:cubicBezTo>
                    <a:pt x="2097" y="6191"/>
                    <a:pt x="11527" y="1429"/>
                    <a:pt x="4097" y="0"/>
                  </a:cubicBezTo>
                  <a:cubicBezTo>
                    <a:pt x="6383" y="5144"/>
                    <a:pt x="-3332" y="5334"/>
                    <a:pt x="1240" y="73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8" name="Freeform: Shape 1818">
              <a:extLst>
                <a:ext uri="{FF2B5EF4-FFF2-40B4-BE49-F238E27FC236}">
                  <a16:creationId xmlns:a16="http://schemas.microsoft.com/office/drawing/2014/main" id="{D322D657-BD00-400A-9D47-B2D0B9208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008" y="2370582"/>
              <a:ext cx="9525" cy="9525"/>
            </a:xfrm>
            <a:custGeom>
              <a:avLst/>
              <a:gdLst>
                <a:gd name="T0" fmla="*/ 99 w 9525"/>
                <a:gd name="T1" fmla="*/ 4858 h 9525"/>
                <a:gd name="T2" fmla="*/ 8958 w 9525"/>
                <a:gd name="T3" fmla="*/ 6001 h 9525"/>
                <a:gd name="T4" fmla="*/ 4100 w 9525"/>
                <a:gd name="T5" fmla="*/ 14668 h 9525"/>
                <a:gd name="T6" fmla="*/ 14958 w 9525"/>
                <a:gd name="T7" fmla="*/ 14478 h 9525"/>
                <a:gd name="T8" fmla="*/ 9815 w 9525"/>
                <a:gd name="T9" fmla="*/ 0 h 9525"/>
                <a:gd name="T10" fmla="*/ 99 w 9525"/>
                <a:gd name="T11" fmla="*/ 4858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9" y="4858"/>
                  </a:moveTo>
                  <a:cubicBezTo>
                    <a:pt x="2195" y="9430"/>
                    <a:pt x="8100" y="1905"/>
                    <a:pt x="8958" y="6001"/>
                  </a:cubicBezTo>
                  <a:cubicBezTo>
                    <a:pt x="8672" y="10382"/>
                    <a:pt x="2576" y="8192"/>
                    <a:pt x="4100" y="14668"/>
                  </a:cubicBezTo>
                  <a:cubicBezTo>
                    <a:pt x="9053" y="12192"/>
                    <a:pt x="12006" y="17240"/>
                    <a:pt x="14958" y="14478"/>
                  </a:cubicBezTo>
                  <a:cubicBezTo>
                    <a:pt x="13815" y="8668"/>
                    <a:pt x="10672" y="2095"/>
                    <a:pt x="9815" y="0"/>
                  </a:cubicBezTo>
                  <a:cubicBezTo>
                    <a:pt x="8005" y="3048"/>
                    <a:pt x="-1044" y="-1715"/>
                    <a:pt x="99" y="4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09" name="Freeform: Shape 1819">
              <a:extLst>
                <a:ext uri="{FF2B5EF4-FFF2-40B4-BE49-F238E27FC236}">
                  <a16:creationId xmlns:a16="http://schemas.microsoft.com/office/drawing/2014/main" id="{C77D476E-B6E3-44F4-AD0E-7F0645484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710" y="2355056"/>
              <a:ext cx="38100" cy="19050"/>
            </a:xfrm>
            <a:custGeom>
              <a:avLst/>
              <a:gdLst>
                <a:gd name="T0" fmla="*/ 24823 w 38100"/>
                <a:gd name="T1" fmla="*/ 952 h 19050"/>
                <a:gd name="T2" fmla="*/ 16632 w 38100"/>
                <a:gd name="T3" fmla="*/ 7620 h 19050"/>
                <a:gd name="T4" fmla="*/ 5107 w 38100"/>
                <a:gd name="T5" fmla="*/ 0 h 19050"/>
                <a:gd name="T6" fmla="*/ 154 w 38100"/>
                <a:gd name="T7" fmla="*/ 22479 h 19050"/>
                <a:gd name="T8" fmla="*/ 11393 w 38100"/>
                <a:gd name="T9" fmla="*/ 6953 h 19050"/>
                <a:gd name="T10" fmla="*/ 14060 w 38100"/>
                <a:gd name="T11" fmla="*/ 13430 h 19050"/>
                <a:gd name="T12" fmla="*/ 45493 w 38100"/>
                <a:gd name="T13" fmla="*/ 20383 h 19050"/>
                <a:gd name="T14" fmla="*/ 42159 w 38100"/>
                <a:gd name="T15" fmla="*/ 6096 h 19050"/>
                <a:gd name="T16" fmla="*/ 24823 w 38100"/>
                <a:gd name="T17" fmla="*/ 952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100" h="19050">
                  <a:moveTo>
                    <a:pt x="24823" y="952"/>
                  </a:moveTo>
                  <a:cubicBezTo>
                    <a:pt x="17680" y="-1810"/>
                    <a:pt x="20728" y="6953"/>
                    <a:pt x="16632" y="7620"/>
                  </a:cubicBezTo>
                  <a:cubicBezTo>
                    <a:pt x="12441" y="5334"/>
                    <a:pt x="11584" y="857"/>
                    <a:pt x="5107" y="0"/>
                  </a:cubicBezTo>
                  <a:cubicBezTo>
                    <a:pt x="5583" y="8858"/>
                    <a:pt x="-1085" y="13621"/>
                    <a:pt x="154" y="22479"/>
                  </a:cubicBezTo>
                  <a:cubicBezTo>
                    <a:pt x="8726" y="20765"/>
                    <a:pt x="2535" y="13430"/>
                    <a:pt x="11393" y="6953"/>
                  </a:cubicBezTo>
                  <a:cubicBezTo>
                    <a:pt x="16918" y="6953"/>
                    <a:pt x="17203" y="11525"/>
                    <a:pt x="14060" y="13430"/>
                  </a:cubicBezTo>
                  <a:cubicBezTo>
                    <a:pt x="30538" y="11240"/>
                    <a:pt x="35110" y="25051"/>
                    <a:pt x="45493" y="20383"/>
                  </a:cubicBezTo>
                  <a:cubicBezTo>
                    <a:pt x="44350" y="15621"/>
                    <a:pt x="42349" y="11430"/>
                    <a:pt x="42159" y="6096"/>
                  </a:cubicBezTo>
                  <a:cubicBezTo>
                    <a:pt x="31681" y="1619"/>
                    <a:pt x="24157" y="9239"/>
                    <a:pt x="24823" y="9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0" name="Freeform: Shape 1820">
              <a:extLst>
                <a:ext uri="{FF2B5EF4-FFF2-40B4-BE49-F238E27FC236}">
                  <a16:creationId xmlns:a16="http://schemas.microsoft.com/office/drawing/2014/main" id="{CF7D7517-FC06-4CF6-A63D-48EF9FF6D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631" y="2426208"/>
              <a:ext cx="9525" cy="9525"/>
            </a:xfrm>
            <a:custGeom>
              <a:avLst/>
              <a:gdLst>
                <a:gd name="T0" fmla="*/ 10668 w 9525"/>
                <a:gd name="T1" fmla="*/ 53530500 h 9525"/>
                <a:gd name="T2" fmla="*/ 2477 w 9525"/>
                <a:gd name="T3" fmla="*/ 0 h 9525"/>
                <a:gd name="T4" fmla="*/ 476 w 9525"/>
                <a:gd name="T5" fmla="*/ 12696825 h 9525"/>
                <a:gd name="T6" fmla="*/ 0 w 9525"/>
                <a:gd name="T7" fmla="*/ 41729025 h 9525"/>
                <a:gd name="T8" fmla="*/ 10668 w 9525"/>
                <a:gd name="T9" fmla="*/ 535305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668" y="5620"/>
                  </a:moveTo>
                  <a:cubicBezTo>
                    <a:pt x="3429" y="6763"/>
                    <a:pt x="7049" y="667"/>
                    <a:pt x="2477" y="0"/>
                  </a:cubicBezTo>
                  <a:cubicBezTo>
                    <a:pt x="2191" y="952"/>
                    <a:pt x="2000" y="1715"/>
                    <a:pt x="476" y="1333"/>
                  </a:cubicBezTo>
                  <a:cubicBezTo>
                    <a:pt x="286" y="2381"/>
                    <a:pt x="191" y="3334"/>
                    <a:pt x="0" y="4381"/>
                  </a:cubicBezTo>
                  <a:cubicBezTo>
                    <a:pt x="6477" y="3810"/>
                    <a:pt x="6668" y="12192"/>
                    <a:pt x="10668" y="5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1" name="Freeform: Shape 1821">
              <a:extLst>
                <a:ext uri="{FF2B5EF4-FFF2-40B4-BE49-F238E27FC236}">
                  <a16:creationId xmlns:a16="http://schemas.microsoft.com/office/drawing/2014/main" id="{F0CF36AB-77D6-455F-A5C5-F1C0FF1B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97" y="2433728"/>
              <a:ext cx="9525" cy="9525"/>
            </a:xfrm>
            <a:custGeom>
              <a:avLst/>
              <a:gdLst>
                <a:gd name="T0" fmla="*/ 271 w 9525"/>
                <a:gd name="T1" fmla="*/ 10577 h 9525"/>
                <a:gd name="T2" fmla="*/ 8938 w 9525"/>
                <a:gd name="T3" fmla="*/ 13149 h 9525"/>
                <a:gd name="T4" fmla="*/ 14463 w 9525"/>
                <a:gd name="T5" fmla="*/ 5 h 9525"/>
                <a:gd name="T6" fmla="*/ 271 w 9525"/>
                <a:gd name="T7" fmla="*/ 1057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71" y="10577"/>
                  </a:moveTo>
                  <a:cubicBezTo>
                    <a:pt x="5414" y="7148"/>
                    <a:pt x="1604" y="14292"/>
                    <a:pt x="8938" y="13149"/>
                  </a:cubicBezTo>
                  <a:cubicBezTo>
                    <a:pt x="10272" y="7053"/>
                    <a:pt x="17320" y="6101"/>
                    <a:pt x="14463" y="5"/>
                  </a:cubicBezTo>
                  <a:cubicBezTo>
                    <a:pt x="7795" y="-281"/>
                    <a:pt x="-1730" y="12768"/>
                    <a:pt x="271" y="105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2" name="Freeform: Shape 1822">
              <a:extLst>
                <a:ext uri="{FF2B5EF4-FFF2-40B4-BE49-F238E27FC236}">
                  <a16:creationId xmlns:a16="http://schemas.microsoft.com/office/drawing/2014/main" id="{D20BE8CF-C46F-40D3-ACC1-65F3E5EF8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8919" y="2249519"/>
              <a:ext cx="9525" cy="9525"/>
            </a:xfrm>
            <a:custGeom>
              <a:avLst/>
              <a:gdLst>
                <a:gd name="T0" fmla="*/ 4999 w 9525"/>
                <a:gd name="T1" fmla="*/ 0 h 9525"/>
                <a:gd name="T2" fmla="*/ 141 w 9525"/>
                <a:gd name="T3" fmla="*/ 8668 h 9525"/>
                <a:gd name="T4" fmla="*/ 12333 w 9525"/>
                <a:gd name="T5" fmla="*/ 11716 h 9525"/>
                <a:gd name="T6" fmla="*/ 4999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99" y="0"/>
                  </a:moveTo>
                  <a:cubicBezTo>
                    <a:pt x="5189" y="4858"/>
                    <a:pt x="-1002" y="2762"/>
                    <a:pt x="141" y="8668"/>
                  </a:cubicBezTo>
                  <a:cubicBezTo>
                    <a:pt x="9666" y="6477"/>
                    <a:pt x="7856" y="18764"/>
                    <a:pt x="12333" y="11716"/>
                  </a:cubicBezTo>
                  <a:cubicBezTo>
                    <a:pt x="4903" y="11049"/>
                    <a:pt x="10047" y="2191"/>
                    <a:pt x="49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3" name="Freeform: Shape 1823">
              <a:extLst>
                <a:ext uri="{FF2B5EF4-FFF2-40B4-BE49-F238E27FC236}">
                  <a16:creationId xmlns:a16="http://schemas.microsoft.com/office/drawing/2014/main" id="{0BAC1748-384B-436E-B16F-FDE74EA59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365" y="2428303"/>
              <a:ext cx="9525" cy="9525"/>
            </a:xfrm>
            <a:custGeom>
              <a:avLst/>
              <a:gdLst>
                <a:gd name="T0" fmla="*/ 52416075 w 9525"/>
                <a:gd name="T1" fmla="*/ 3715 h 9525"/>
                <a:gd name="T2" fmla="*/ 6143625 w 9525"/>
                <a:gd name="T3" fmla="*/ 0 h 9525"/>
                <a:gd name="T4" fmla="*/ 8867775 w 9525"/>
                <a:gd name="T5" fmla="*/ 10763 h 9525"/>
                <a:gd name="T6" fmla="*/ 52416075 w 9525"/>
                <a:gd name="T7" fmla="*/ 371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503" y="3715"/>
                  </a:moveTo>
                  <a:cubicBezTo>
                    <a:pt x="3026" y="3048"/>
                    <a:pt x="2836" y="857"/>
                    <a:pt x="645" y="0"/>
                  </a:cubicBezTo>
                  <a:cubicBezTo>
                    <a:pt x="3884" y="4382"/>
                    <a:pt x="-2212" y="8382"/>
                    <a:pt x="931" y="10763"/>
                  </a:cubicBezTo>
                  <a:cubicBezTo>
                    <a:pt x="264" y="6001"/>
                    <a:pt x="6170" y="8477"/>
                    <a:pt x="5503" y="37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4" name="Freeform: Shape 1824">
              <a:extLst>
                <a:ext uri="{FF2B5EF4-FFF2-40B4-BE49-F238E27FC236}">
                  <a16:creationId xmlns:a16="http://schemas.microsoft.com/office/drawing/2014/main" id="{66B0C5DE-CAFB-4F87-9595-D50DDEE84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007" y="2282952"/>
              <a:ext cx="38100" cy="28575"/>
            </a:xfrm>
            <a:custGeom>
              <a:avLst/>
              <a:gdLst>
                <a:gd name="T0" fmla="*/ 40481 w 38100"/>
                <a:gd name="T1" fmla="*/ 4381 h 28575"/>
                <a:gd name="T2" fmla="*/ 30290 w 38100"/>
                <a:gd name="T3" fmla="*/ 0 h 28575"/>
                <a:gd name="T4" fmla="*/ 8192 w 38100"/>
                <a:gd name="T5" fmla="*/ 3429 h 28575"/>
                <a:gd name="T6" fmla="*/ 23241 w 38100"/>
                <a:gd name="T7" fmla="*/ 11430 h 28575"/>
                <a:gd name="T8" fmla="*/ 14859 w 38100"/>
                <a:gd name="T9" fmla="*/ 19622 h 28575"/>
                <a:gd name="T10" fmla="*/ 13716 w 38100"/>
                <a:gd name="T11" fmla="*/ 14859 h 28575"/>
                <a:gd name="T12" fmla="*/ 12668 w 38100"/>
                <a:gd name="T13" fmla="*/ 22479 h 28575"/>
                <a:gd name="T14" fmla="*/ 6953 w 38100"/>
                <a:gd name="T15" fmla="*/ 24860 h 28575"/>
                <a:gd name="T16" fmla="*/ 6858 w 38100"/>
                <a:gd name="T17" fmla="*/ 12573 h 28575"/>
                <a:gd name="T18" fmla="*/ 0 w 38100"/>
                <a:gd name="T19" fmla="*/ 10192 h 28575"/>
                <a:gd name="T20" fmla="*/ 2667 w 38100"/>
                <a:gd name="T21" fmla="*/ 28956 h 28575"/>
                <a:gd name="T22" fmla="*/ 21050 w 38100"/>
                <a:gd name="T23" fmla="*/ 26575 h 28575"/>
                <a:gd name="T24" fmla="*/ 27432 w 38100"/>
                <a:gd name="T25" fmla="*/ 19622 h 28575"/>
                <a:gd name="T26" fmla="*/ 45149 w 38100"/>
                <a:gd name="T27" fmla="*/ 21812 h 28575"/>
                <a:gd name="T28" fmla="*/ 39148 w 38100"/>
                <a:gd name="T29" fmla="*/ 13430 h 28575"/>
                <a:gd name="T30" fmla="*/ 27813 w 38100"/>
                <a:gd name="T31" fmla="*/ 16669 h 28575"/>
                <a:gd name="T32" fmla="*/ 25146 w 38100"/>
                <a:gd name="T33" fmla="*/ 10192 h 28575"/>
                <a:gd name="T34" fmla="*/ 40481 w 38100"/>
                <a:gd name="T35" fmla="*/ 4381 h 285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8100" h="28575">
                  <a:moveTo>
                    <a:pt x="40481" y="4381"/>
                  </a:moveTo>
                  <a:cubicBezTo>
                    <a:pt x="37338" y="2762"/>
                    <a:pt x="34385" y="1048"/>
                    <a:pt x="30290" y="0"/>
                  </a:cubicBezTo>
                  <a:cubicBezTo>
                    <a:pt x="27242" y="8382"/>
                    <a:pt x="15430" y="-1810"/>
                    <a:pt x="8192" y="3429"/>
                  </a:cubicBezTo>
                  <a:cubicBezTo>
                    <a:pt x="16002" y="4286"/>
                    <a:pt x="18098" y="8858"/>
                    <a:pt x="23241" y="11430"/>
                  </a:cubicBezTo>
                  <a:cubicBezTo>
                    <a:pt x="19431" y="12954"/>
                    <a:pt x="19717" y="19145"/>
                    <a:pt x="14859" y="19622"/>
                  </a:cubicBezTo>
                  <a:cubicBezTo>
                    <a:pt x="14764" y="17812"/>
                    <a:pt x="15812" y="15430"/>
                    <a:pt x="13716" y="14859"/>
                  </a:cubicBezTo>
                  <a:cubicBezTo>
                    <a:pt x="10001" y="17335"/>
                    <a:pt x="14383" y="17717"/>
                    <a:pt x="12668" y="22479"/>
                  </a:cubicBezTo>
                  <a:cubicBezTo>
                    <a:pt x="4667" y="20098"/>
                    <a:pt x="10478" y="24574"/>
                    <a:pt x="6953" y="24860"/>
                  </a:cubicBezTo>
                  <a:cubicBezTo>
                    <a:pt x="95" y="19526"/>
                    <a:pt x="5429" y="16288"/>
                    <a:pt x="6858" y="12573"/>
                  </a:cubicBezTo>
                  <a:cubicBezTo>
                    <a:pt x="3429" y="12478"/>
                    <a:pt x="3238" y="10382"/>
                    <a:pt x="0" y="10192"/>
                  </a:cubicBezTo>
                  <a:cubicBezTo>
                    <a:pt x="2858" y="16478"/>
                    <a:pt x="1143" y="20193"/>
                    <a:pt x="2667" y="28956"/>
                  </a:cubicBezTo>
                  <a:cubicBezTo>
                    <a:pt x="9239" y="28670"/>
                    <a:pt x="11240" y="23241"/>
                    <a:pt x="21050" y="26575"/>
                  </a:cubicBezTo>
                  <a:cubicBezTo>
                    <a:pt x="26479" y="24003"/>
                    <a:pt x="21622" y="20860"/>
                    <a:pt x="27432" y="19622"/>
                  </a:cubicBezTo>
                  <a:cubicBezTo>
                    <a:pt x="30480" y="18955"/>
                    <a:pt x="45911" y="25527"/>
                    <a:pt x="45149" y="21812"/>
                  </a:cubicBezTo>
                  <a:cubicBezTo>
                    <a:pt x="38576" y="22003"/>
                    <a:pt x="44005" y="14383"/>
                    <a:pt x="39148" y="13430"/>
                  </a:cubicBezTo>
                  <a:cubicBezTo>
                    <a:pt x="37624" y="20669"/>
                    <a:pt x="30004" y="10097"/>
                    <a:pt x="27813" y="16669"/>
                  </a:cubicBezTo>
                  <a:cubicBezTo>
                    <a:pt x="24765" y="15907"/>
                    <a:pt x="24098" y="13525"/>
                    <a:pt x="25146" y="10192"/>
                  </a:cubicBezTo>
                  <a:cubicBezTo>
                    <a:pt x="33338" y="11621"/>
                    <a:pt x="34957" y="5810"/>
                    <a:pt x="40481" y="43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5" name="Freeform: Shape 1825">
              <a:extLst>
                <a:ext uri="{FF2B5EF4-FFF2-40B4-BE49-F238E27FC236}">
                  <a16:creationId xmlns:a16="http://schemas.microsoft.com/office/drawing/2014/main" id="{557CCB85-E7FB-4A05-A30B-66359BAE5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726" y="2127123"/>
              <a:ext cx="19050" cy="19050"/>
            </a:xfrm>
            <a:custGeom>
              <a:avLst/>
              <a:gdLst>
                <a:gd name="T0" fmla="*/ 7334 w 19050"/>
                <a:gd name="T1" fmla="*/ 26956 h 19050"/>
                <a:gd name="T2" fmla="*/ 22288 w 19050"/>
                <a:gd name="T3" fmla="*/ 10382 h 19050"/>
                <a:gd name="T4" fmla="*/ 14764 w 19050"/>
                <a:gd name="T5" fmla="*/ 12478 h 19050"/>
                <a:gd name="T6" fmla="*/ 12954 w 19050"/>
                <a:gd name="T7" fmla="*/ 0 h 19050"/>
                <a:gd name="T8" fmla="*/ 0 w 19050"/>
                <a:gd name="T9" fmla="*/ 15335 h 19050"/>
                <a:gd name="T10" fmla="*/ 7334 w 19050"/>
                <a:gd name="T11" fmla="*/ 2695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7334" y="26956"/>
                  </a:moveTo>
                  <a:cubicBezTo>
                    <a:pt x="3905" y="16193"/>
                    <a:pt x="16002" y="15145"/>
                    <a:pt x="22288" y="10382"/>
                  </a:cubicBezTo>
                  <a:cubicBezTo>
                    <a:pt x="17621" y="8668"/>
                    <a:pt x="18288" y="12954"/>
                    <a:pt x="14764" y="12478"/>
                  </a:cubicBezTo>
                  <a:cubicBezTo>
                    <a:pt x="11430" y="7810"/>
                    <a:pt x="15430" y="2477"/>
                    <a:pt x="12954" y="0"/>
                  </a:cubicBezTo>
                  <a:cubicBezTo>
                    <a:pt x="8572" y="2096"/>
                    <a:pt x="13525" y="15716"/>
                    <a:pt x="0" y="15335"/>
                  </a:cubicBezTo>
                  <a:cubicBezTo>
                    <a:pt x="762" y="20288"/>
                    <a:pt x="190" y="26194"/>
                    <a:pt x="7334" y="26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6" name="Freeform: Shape 1826">
              <a:extLst>
                <a:ext uri="{FF2B5EF4-FFF2-40B4-BE49-F238E27FC236}">
                  <a16:creationId xmlns:a16="http://schemas.microsoft.com/office/drawing/2014/main" id="{E03E8CC6-42E1-403E-AC85-3F3AA568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98" y="2384177"/>
              <a:ext cx="9525" cy="9525"/>
            </a:xfrm>
            <a:custGeom>
              <a:avLst/>
              <a:gdLst>
                <a:gd name="T0" fmla="*/ 45548550 w 9525"/>
                <a:gd name="T1" fmla="*/ 74637900 h 9525"/>
                <a:gd name="T2" fmla="*/ 53721000 w 9525"/>
                <a:gd name="T3" fmla="*/ 17478375 h 9525"/>
                <a:gd name="T4" fmla="*/ 15611475 w 9525"/>
                <a:gd name="T5" fmla="*/ 41976675 h 9525"/>
                <a:gd name="T6" fmla="*/ 38290500 w 9525"/>
                <a:gd name="T7" fmla="*/ 1152525 h 9525"/>
                <a:gd name="T8" fmla="*/ 45548550 w 9525"/>
                <a:gd name="T9" fmla="*/ 74637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782" y="7836"/>
                  </a:moveTo>
                  <a:cubicBezTo>
                    <a:pt x="5449" y="6979"/>
                    <a:pt x="10021" y="2598"/>
                    <a:pt x="5640" y="1835"/>
                  </a:cubicBezTo>
                  <a:cubicBezTo>
                    <a:pt x="5163" y="3645"/>
                    <a:pt x="4592" y="5360"/>
                    <a:pt x="1639" y="4407"/>
                  </a:cubicBezTo>
                  <a:cubicBezTo>
                    <a:pt x="1830" y="2312"/>
                    <a:pt x="2973" y="1169"/>
                    <a:pt x="4020" y="121"/>
                  </a:cubicBezTo>
                  <a:cubicBezTo>
                    <a:pt x="-3790" y="-1117"/>
                    <a:pt x="1639" y="7550"/>
                    <a:pt x="4782" y="7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7" name="Freeform: Shape 1827">
              <a:extLst>
                <a:ext uri="{FF2B5EF4-FFF2-40B4-BE49-F238E27FC236}">
                  <a16:creationId xmlns:a16="http://schemas.microsoft.com/office/drawing/2014/main" id="{42165907-ABD0-4957-AAAE-AE9EB01E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76" y="2248967"/>
              <a:ext cx="9525" cy="9525"/>
            </a:xfrm>
            <a:custGeom>
              <a:avLst/>
              <a:gdLst>
                <a:gd name="T0" fmla="*/ 0 w 9525"/>
                <a:gd name="T1" fmla="*/ 5257800 h 9525"/>
                <a:gd name="T2" fmla="*/ 2858 w 9525"/>
                <a:gd name="T3" fmla="*/ 52435125 h 9525"/>
                <a:gd name="T4" fmla="*/ 12192 w 9525"/>
                <a:gd name="T5" fmla="*/ 34290000 h 9525"/>
                <a:gd name="T6" fmla="*/ 0 w 9525"/>
                <a:gd name="T7" fmla="*/ 5257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52"/>
                  </a:moveTo>
                  <a:cubicBezTo>
                    <a:pt x="2191" y="1409"/>
                    <a:pt x="3334" y="2933"/>
                    <a:pt x="2858" y="5505"/>
                  </a:cubicBezTo>
                  <a:cubicBezTo>
                    <a:pt x="7239" y="6267"/>
                    <a:pt x="10287" y="5695"/>
                    <a:pt x="12192" y="3600"/>
                  </a:cubicBezTo>
                  <a:cubicBezTo>
                    <a:pt x="9906" y="2171"/>
                    <a:pt x="286" y="-1353"/>
                    <a:pt x="0" y="5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8" name="Freeform: Shape 1828">
              <a:extLst>
                <a:ext uri="{FF2B5EF4-FFF2-40B4-BE49-F238E27FC236}">
                  <a16:creationId xmlns:a16="http://schemas.microsoft.com/office/drawing/2014/main" id="{89052EDC-2E3D-447C-BB70-E81AA84F9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26" y="2157508"/>
              <a:ext cx="9525" cy="19050"/>
            </a:xfrm>
            <a:custGeom>
              <a:avLst/>
              <a:gdLst>
                <a:gd name="T0" fmla="*/ 35052000 w 9525"/>
                <a:gd name="T1" fmla="*/ 21622 h 19050"/>
                <a:gd name="T2" fmla="*/ 78600300 w 9525"/>
                <a:gd name="T3" fmla="*/ 14478 h 19050"/>
                <a:gd name="T4" fmla="*/ 43224450 w 9525"/>
                <a:gd name="T5" fmla="*/ 15526 h 19050"/>
                <a:gd name="T6" fmla="*/ 30518100 w 9525"/>
                <a:gd name="T7" fmla="*/ 0 h 19050"/>
                <a:gd name="T8" fmla="*/ 35052000 w 9525"/>
                <a:gd name="T9" fmla="*/ 21622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680" y="21622"/>
                  </a:moveTo>
                  <a:cubicBezTo>
                    <a:pt x="2442" y="14859"/>
                    <a:pt x="12062" y="19907"/>
                    <a:pt x="8252" y="14478"/>
                  </a:cubicBezTo>
                  <a:cubicBezTo>
                    <a:pt x="7681" y="15621"/>
                    <a:pt x="6538" y="16097"/>
                    <a:pt x="4538" y="15526"/>
                  </a:cubicBezTo>
                  <a:cubicBezTo>
                    <a:pt x="3490" y="8192"/>
                    <a:pt x="8443" y="5048"/>
                    <a:pt x="3204" y="0"/>
                  </a:cubicBezTo>
                  <a:cubicBezTo>
                    <a:pt x="4157" y="9525"/>
                    <a:pt x="-4797" y="18764"/>
                    <a:pt x="3680" y="21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19" name="Freeform: Shape 1829">
              <a:extLst>
                <a:ext uri="{FF2B5EF4-FFF2-40B4-BE49-F238E27FC236}">
                  <a16:creationId xmlns:a16="http://schemas.microsoft.com/office/drawing/2014/main" id="{D4B6A8BA-63FD-4854-8B9B-74CF6B7B1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671" y="2326042"/>
              <a:ext cx="28575" cy="9525"/>
            </a:xfrm>
            <a:custGeom>
              <a:avLst/>
              <a:gdLst>
                <a:gd name="T0" fmla="*/ 8668 w 28575"/>
                <a:gd name="T1" fmla="*/ 13870 h 9525"/>
                <a:gd name="T2" fmla="*/ 19336 w 28575"/>
                <a:gd name="T3" fmla="*/ 15203 h 9525"/>
                <a:gd name="T4" fmla="*/ 29432 w 28575"/>
                <a:gd name="T5" fmla="*/ 7202 h 9525"/>
                <a:gd name="T6" fmla="*/ 24955 w 28575"/>
                <a:gd name="T7" fmla="*/ 535 h 9525"/>
                <a:gd name="T8" fmla="*/ 9049 w 28575"/>
                <a:gd name="T9" fmla="*/ 10822 h 9525"/>
                <a:gd name="T10" fmla="*/ 0 w 28575"/>
                <a:gd name="T11" fmla="*/ 11203 h 9525"/>
                <a:gd name="T12" fmla="*/ 8668 w 28575"/>
                <a:gd name="T13" fmla="*/ 1387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75" h="9525">
                  <a:moveTo>
                    <a:pt x="8668" y="13870"/>
                  </a:moveTo>
                  <a:cubicBezTo>
                    <a:pt x="11144" y="5012"/>
                    <a:pt x="16002" y="13108"/>
                    <a:pt x="19336" y="15203"/>
                  </a:cubicBezTo>
                  <a:cubicBezTo>
                    <a:pt x="18479" y="7774"/>
                    <a:pt x="28670" y="12822"/>
                    <a:pt x="29432" y="7202"/>
                  </a:cubicBezTo>
                  <a:cubicBezTo>
                    <a:pt x="25813" y="6345"/>
                    <a:pt x="26479" y="2726"/>
                    <a:pt x="24955" y="535"/>
                  </a:cubicBezTo>
                  <a:cubicBezTo>
                    <a:pt x="14669" y="-1561"/>
                    <a:pt x="10096" y="2630"/>
                    <a:pt x="9049" y="10822"/>
                  </a:cubicBezTo>
                  <a:cubicBezTo>
                    <a:pt x="7239" y="8631"/>
                    <a:pt x="2477" y="9393"/>
                    <a:pt x="0" y="11203"/>
                  </a:cubicBezTo>
                  <a:cubicBezTo>
                    <a:pt x="5239" y="10631"/>
                    <a:pt x="4286" y="13965"/>
                    <a:pt x="8668" y="138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0" name="Freeform: Shape 1830">
              <a:extLst>
                <a:ext uri="{FF2B5EF4-FFF2-40B4-BE49-F238E27FC236}">
                  <a16:creationId xmlns:a16="http://schemas.microsoft.com/office/drawing/2014/main" id="{C189A0D1-EC1C-4EDF-88A5-95F950F73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002" y="2442496"/>
              <a:ext cx="9525" cy="9525"/>
            </a:xfrm>
            <a:custGeom>
              <a:avLst/>
              <a:gdLst>
                <a:gd name="T0" fmla="*/ 14544675 w 9525"/>
                <a:gd name="T1" fmla="*/ 0 h 9525"/>
                <a:gd name="T2" fmla="*/ 71704200 w 9525"/>
                <a:gd name="T3" fmla="*/ 80743425 h 9525"/>
                <a:gd name="T4" fmla="*/ 145446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527" y="0"/>
                  </a:moveTo>
                  <a:cubicBezTo>
                    <a:pt x="-2854" y="1810"/>
                    <a:pt x="3147" y="12668"/>
                    <a:pt x="7528" y="8477"/>
                  </a:cubicBezTo>
                  <a:cubicBezTo>
                    <a:pt x="2670" y="7525"/>
                    <a:pt x="4290" y="2286"/>
                    <a:pt x="1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1" name="Freeform: Shape 1831">
              <a:extLst>
                <a:ext uri="{FF2B5EF4-FFF2-40B4-BE49-F238E27FC236}">
                  <a16:creationId xmlns:a16="http://schemas.microsoft.com/office/drawing/2014/main" id="{F649DFD6-5D6A-4D37-978C-B59244308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645" y="2179796"/>
              <a:ext cx="19050" cy="19050"/>
            </a:xfrm>
            <a:custGeom>
              <a:avLst/>
              <a:gdLst>
                <a:gd name="T0" fmla="*/ 552 w 19050"/>
                <a:gd name="T1" fmla="*/ 25336 h 19050"/>
                <a:gd name="T2" fmla="*/ 23317 w 19050"/>
                <a:gd name="T3" fmla="*/ 17335 h 19050"/>
                <a:gd name="T4" fmla="*/ 7791 w 19050"/>
                <a:gd name="T5" fmla="*/ 0 h 19050"/>
                <a:gd name="T6" fmla="*/ 6076 w 19050"/>
                <a:gd name="T7" fmla="*/ 12097 h 19050"/>
                <a:gd name="T8" fmla="*/ 13125 w 19050"/>
                <a:gd name="T9" fmla="*/ 12954 h 19050"/>
                <a:gd name="T10" fmla="*/ 552 w 19050"/>
                <a:gd name="T11" fmla="*/ 25336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050" h="19050">
                  <a:moveTo>
                    <a:pt x="552" y="25336"/>
                  </a:moveTo>
                  <a:cubicBezTo>
                    <a:pt x="7219" y="16478"/>
                    <a:pt x="18078" y="27908"/>
                    <a:pt x="23317" y="17335"/>
                  </a:cubicBezTo>
                  <a:cubicBezTo>
                    <a:pt x="18364" y="13240"/>
                    <a:pt x="11220" y="3524"/>
                    <a:pt x="7791" y="0"/>
                  </a:cubicBezTo>
                  <a:cubicBezTo>
                    <a:pt x="10553" y="7144"/>
                    <a:pt x="4076" y="7715"/>
                    <a:pt x="6076" y="12097"/>
                  </a:cubicBezTo>
                  <a:cubicBezTo>
                    <a:pt x="9124" y="13907"/>
                    <a:pt x="12649" y="8287"/>
                    <a:pt x="13125" y="12954"/>
                  </a:cubicBezTo>
                  <a:cubicBezTo>
                    <a:pt x="9220" y="16955"/>
                    <a:pt x="-2687" y="19050"/>
                    <a:pt x="552" y="25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2" name="Freeform: Shape 1832">
              <a:extLst>
                <a:ext uri="{FF2B5EF4-FFF2-40B4-BE49-F238E27FC236}">
                  <a16:creationId xmlns:a16="http://schemas.microsoft.com/office/drawing/2014/main" id="{BA40BFBC-424B-43CC-A5E7-3E1A85F9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722" y="2121980"/>
              <a:ext cx="9525" cy="19050"/>
            </a:xfrm>
            <a:custGeom>
              <a:avLst/>
              <a:gdLst>
                <a:gd name="T0" fmla="*/ 6572 w 9525"/>
                <a:gd name="T1" fmla="*/ 19240 h 19050"/>
                <a:gd name="T2" fmla="*/ 15335 w 9525"/>
                <a:gd name="T3" fmla="*/ 8001 h 19050"/>
                <a:gd name="T4" fmla="*/ 17145 w 9525"/>
                <a:gd name="T5" fmla="*/ 8191 h 19050"/>
                <a:gd name="T6" fmla="*/ 12954 w 9525"/>
                <a:gd name="T7" fmla="*/ 0 h 19050"/>
                <a:gd name="T8" fmla="*/ 0 w 9525"/>
                <a:gd name="T9" fmla="*/ 15335 h 19050"/>
                <a:gd name="T10" fmla="*/ 6572 w 9525"/>
                <a:gd name="T11" fmla="*/ 1924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6572" y="19240"/>
                  </a:moveTo>
                  <a:cubicBezTo>
                    <a:pt x="12383" y="15526"/>
                    <a:pt x="10573" y="9906"/>
                    <a:pt x="15335" y="8001"/>
                  </a:cubicBezTo>
                  <a:cubicBezTo>
                    <a:pt x="15240" y="8858"/>
                    <a:pt x="16573" y="9906"/>
                    <a:pt x="17145" y="8191"/>
                  </a:cubicBezTo>
                  <a:cubicBezTo>
                    <a:pt x="13716" y="6763"/>
                    <a:pt x="17050" y="952"/>
                    <a:pt x="12954" y="0"/>
                  </a:cubicBezTo>
                  <a:cubicBezTo>
                    <a:pt x="11525" y="8382"/>
                    <a:pt x="1524" y="7144"/>
                    <a:pt x="0" y="15335"/>
                  </a:cubicBezTo>
                  <a:cubicBezTo>
                    <a:pt x="3429" y="15811"/>
                    <a:pt x="1619" y="19812"/>
                    <a:pt x="6572" y="19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3" name="Freeform: Shape 1833">
              <a:extLst>
                <a:ext uri="{FF2B5EF4-FFF2-40B4-BE49-F238E27FC236}">
                  <a16:creationId xmlns:a16="http://schemas.microsoft.com/office/drawing/2014/main" id="{101B89C6-6767-4BBE-A164-DFC87B949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229" y="2078641"/>
              <a:ext cx="9525" cy="9525"/>
            </a:xfrm>
            <a:custGeom>
              <a:avLst/>
              <a:gdLst>
                <a:gd name="T0" fmla="*/ 161925 w 9525"/>
                <a:gd name="T1" fmla="*/ 0 h 9525"/>
                <a:gd name="T2" fmla="*/ 61855350 w 9525"/>
                <a:gd name="T3" fmla="*/ 17717 h 9525"/>
                <a:gd name="T4" fmla="*/ 161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" y="0"/>
                  </a:moveTo>
                  <a:cubicBezTo>
                    <a:pt x="-79" y="4763"/>
                    <a:pt x="17" y="13621"/>
                    <a:pt x="6494" y="17717"/>
                  </a:cubicBezTo>
                  <a:cubicBezTo>
                    <a:pt x="4779" y="11144"/>
                    <a:pt x="6779" y="381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4" name="Freeform: Shape 1834">
              <a:extLst>
                <a:ext uri="{FF2B5EF4-FFF2-40B4-BE49-F238E27FC236}">
                  <a16:creationId xmlns:a16="http://schemas.microsoft.com/office/drawing/2014/main" id="{01EA5463-AC18-42AA-8301-8D7D40192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809" y="2387275"/>
              <a:ext cx="19050" cy="9525"/>
            </a:xfrm>
            <a:custGeom>
              <a:avLst/>
              <a:gdLst>
                <a:gd name="T0" fmla="*/ 19431 w 19050"/>
                <a:gd name="T1" fmla="*/ 928 h 9525"/>
                <a:gd name="T2" fmla="*/ 0 w 19050"/>
                <a:gd name="T3" fmla="*/ 10834 h 9525"/>
                <a:gd name="T4" fmla="*/ 14192 w 19050"/>
                <a:gd name="T5" fmla="*/ 12548 h 9525"/>
                <a:gd name="T6" fmla="*/ 19431 w 19050"/>
                <a:gd name="T7" fmla="*/ 9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50" h="9525">
                  <a:moveTo>
                    <a:pt x="19431" y="928"/>
                  </a:moveTo>
                  <a:cubicBezTo>
                    <a:pt x="11430" y="-3835"/>
                    <a:pt x="9334" y="11310"/>
                    <a:pt x="0" y="10834"/>
                  </a:cubicBezTo>
                  <a:cubicBezTo>
                    <a:pt x="3524" y="11501"/>
                    <a:pt x="12002" y="11024"/>
                    <a:pt x="14192" y="12548"/>
                  </a:cubicBezTo>
                  <a:cubicBezTo>
                    <a:pt x="12668" y="11977"/>
                    <a:pt x="15240" y="1118"/>
                    <a:pt x="19431" y="9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5" name="Freeform: Shape 1835">
              <a:extLst>
                <a:ext uri="{FF2B5EF4-FFF2-40B4-BE49-F238E27FC236}">
                  <a16:creationId xmlns:a16="http://schemas.microsoft.com/office/drawing/2014/main" id="{8FB66EB8-596D-40B5-A94C-E27147C6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340" y="1972395"/>
              <a:ext cx="9525" cy="9525"/>
            </a:xfrm>
            <a:custGeom>
              <a:avLst/>
              <a:gdLst>
                <a:gd name="T0" fmla="*/ 0 w 9525"/>
                <a:gd name="T1" fmla="*/ 9853 h 9525"/>
                <a:gd name="T2" fmla="*/ 6858 w 9525"/>
                <a:gd name="T3" fmla="*/ 12234 h 9525"/>
                <a:gd name="T4" fmla="*/ 11716 w 9525"/>
                <a:gd name="T5" fmla="*/ 3566 h 9525"/>
                <a:gd name="T6" fmla="*/ 1048 w 9525"/>
                <a:gd name="T7" fmla="*/ 2233 h 9525"/>
                <a:gd name="T8" fmla="*/ 7429 w 9525"/>
                <a:gd name="T9" fmla="*/ 7662 h 9525"/>
                <a:gd name="T10" fmla="*/ 0 w 9525"/>
                <a:gd name="T11" fmla="*/ 985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9853"/>
                  </a:moveTo>
                  <a:cubicBezTo>
                    <a:pt x="2381" y="10615"/>
                    <a:pt x="3048" y="12425"/>
                    <a:pt x="6858" y="12234"/>
                  </a:cubicBezTo>
                  <a:cubicBezTo>
                    <a:pt x="5810" y="6329"/>
                    <a:pt x="11906" y="8519"/>
                    <a:pt x="11716" y="3566"/>
                  </a:cubicBezTo>
                  <a:cubicBezTo>
                    <a:pt x="3619" y="5090"/>
                    <a:pt x="4763" y="-4054"/>
                    <a:pt x="1048" y="2233"/>
                  </a:cubicBezTo>
                  <a:cubicBezTo>
                    <a:pt x="5524" y="2519"/>
                    <a:pt x="4858" y="6138"/>
                    <a:pt x="7429" y="7662"/>
                  </a:cubicBezTo>
                  <a:cubicBezTo>
                    <a:pt x="3524" y="6805"/>
                    <a:pt x="857" y="7281"/>
                    <a:pt x="0" y="98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6" name="Freeform: Shape 1836">
              <a:extLst>
                <a:ext uri="{FF2B5EF4-FFF2-40B4-BE49-F238E27FC236}">
                  <a16:creationId xmlns:a16="http://schemas.microsoft.com/office/drawing/2014/main" id="{384CF9A3-F3D3-4549-B62B-45C5709BA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236" y="2336101"/>
              <a:ext cx="19050" cy="95250"/>
            </a:xfrm>
            <a:custGeom>
              <a:avLst/>
              <a:gdLst>
                <a:gd name="T0" fmla="*/ 14097 w 19050"/>
                <a:gd name="T1" fmla="*/ 54007 h 95250"/>
                <a:gd name="T2" fmla="*/ 8096 w 19050"/>
                <a:gd name="T3" fmla="*/ 57817 h 95250"/>
                <a:gd name="T4" fmla="*/ 8668 w 19050"/>
                <a:gd name="T5" fmla="*/ 28670 h 95250"/>
                <a:gd name="T6" fmla="*/ 19240 w 19050"/>
                <a:gd name="T7" fmla="*/ 30004 h 95250"/>
                <a:gd name="T8" fmla="*/ 7429 w 19050"/>
                <a:gd name="T9" fmla="*/ 11621 h 95250"/>
                <a:gd name="T10" fmla="*/ 18955 w 19050"/>
                <a:gd name="T11" fmla="*/ 6953 h 95250"/>
                <a:gd name="T12" fmla="*/ 12763 w 19050"/>
                <a:gd name="T13" fmla="*/ 0 h 95250"/>
                <a:gd name="T14" fmla="*/ 8953 w 19050"/>
                <a:gd name="T15" fmla="*/ 1048 h 95250"/>
                <a:gd name="T16" fmla="*/ 0 w 19050"/>
                <a:gd name="T17" fmla="*/ 101441 h 95250"/>
                <a:gd name="T18" fmla="*/ 13335 w 19050"/>
                <a:gd name="T19" fmla="*/ 70771 h 95250"/>
                <a:gd name="T20" fmla="*/ 8477 w 19050"/>
                <a:gd name="T21" fmla="*/ 67151 h 95250"/>
                <a:gd name="T22" fmla="*/ 21050 w 19050"/>
                <a:gd name="T23" fmla="*/ 67151 h 95250"/>
                <a:gd name="T24" fmla="*/ 14097 w 19050"/>
                <a:gd name="T25" fmla="*/ 54007 h 95250"/>
                <a:gd name="T26" fmla="*/ 8668 w 19050"/>
                <a:gd name="T27" fmla="*/ 16383 h 95250"/>
                <a:gd name="T28" fmla="*/ 7144 w 19050"/>
                <a:gd name="T29" fmla="*/ 26956 h 95250"/>
                <a:gd name="T30" fmla="*/ 8668 w 19050"/>
                <a:gd name="T31" fmla="*/ 16383 h 95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050" h="95250">
                  <a:moveTo>
                    <a:pt x="14097" y="54007"/>
                  </a:moveTo>
                  <a:cubicBezTo>
                    <a:pt x="8096" y="50864"/>
                    <a:pt x="12287" y="58960"/>
                    <a:pt x="8096" y="57817"/>
                  </a:cubicBezTo>
                  <a:cubicBezTo>
                    <a:pt x="5524" y="50387"/>
                    <a:pt x="13430" y="38957"/>
                    <a:pt x="8668" y="28670"/>
                  </a:cubicBezTo>
                  <a:cubicBezTo>
                    <a:pt x="11430" y="31909"/>
                    <a:pt x="13335" y="28004"/>
                    <a:pt x="19240" y="30004"/>
                  </a:cubicBezTo>
                  <a:cubicBezTo>
                    <a:pt x="15430" y="25051"/>
                    <a:pt x="16002" y="14002"/>
                    <a:pt x="7429" y="11621"/>
                  </a:cubicBezTo>
                  <a:cubicBezTo>
                    <a:pt x="10763" y="10573"/>
                    <a:pt x="23908" y="11430"/>
                    <a:pt x="18955" y="6953"/>
                  </a:cubicBezTo>
                  <a:cubicBezTo>
                    <a:pt x="13049" y="10001"/>
                    <a:pt x="19050" y="1810"/>
                    <a:pt x="12763" y="0"/>
                  </a:cubicBezTo>
                  <a:cubicBezTo>
                    <a:pt x="12192" y="1143"/>
                    <a:pt x="11049" y="1619"/>
                    <a:pt x="8953" y="1048"/>
                  </a:cubicBezTo>
                  <a:cubicBezTo>
                    <a:pt x="-857" y="32099"/>
                    <a:pt x="6858" y="69247"/>
                    <a:pt x="0" y="101441"/>
                  </a:cubicBezTo>
                  <a:cubicBezTo>
                    <a:pt x="14002" y="94298"/>
                    <a:pt x="-1334" y="74581"/>
                    <a:pt x="13335" y="70771"/>
                  </a:cubicBezTo>
                  <a:cubicBezTo>
                    <a:pt x="11335" y="69818"/>
                    <a:pt x="9525" y="68675"/>
                    <a:pt x="8477" y="67151"/>
                  </a:cubicBezTo>
                  <a:cubicBezTo>
                    <a:pt x="13811" y="67437"/>
                    <a:pt x="18669" y="72676"/>
                    <a:pt x="21050" y="67151"/>
                  </a:cubicBezTo>
                  <a:cubicBezTo>
                    <a:pt x="10001" y="70295"/>
                    <a:pt x="16478" y="57626"/>
                    <a:pt x="14097" y="54007"/>
                  </a:cubicBezTo>
                  <a:close/>
                  <a:moveTo>
                    <a:pt x="8668" y="16383"/>
                  </a:moveTo>
                  <a:cubicBezTo>
                    <a:pt x="15907" y="17050"/>
                    <a:pt x="13335" y="27432"/>
                    <a:pt x="7144" y="26956"/>
                  </a:cubicBezTo>
                  <a:cubicBezTo>
                    <a:pt x="7620" y="23527"/>
                    <a:pt x="8096" y="20003"/>
                    <a:pt x="8668" y="16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7" name="Freeform: Shape 1837">
              <a:extLst>
                <a:ext uri="{FF2B5EF4-FFF2-40B4-BE49-F238E27FC236}">
                  <a16:creationId xmlns:a16="http://schemas.microsoft.com/office/drawing/2014/main" id="{55F445EC-2364-427D-9CDE-CF2E9D52C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525" y="2326576"/>
              <a:ext cx="9525" cy="9525"/>
            </a:xfrm>
            <a:custGeom>
              <a:avLst/>
              <a:gdLst>
                <a:gd name="T0" fmla="*/ 1665 w 9525"/>
                <a:gd name="T1" fmla="*/ 4191 h 9525"/>
                <a:gd name="T2" fmla="*/ 3665 w 9525"/>
                <a:gd name="T3" fmla="*/ 2953 h 9525"/>
                <a:gd name="T4" fmla="*/ 1951 w 9525"/>
                <a:gd name="T5" fmla="*/ 15050 h 9525"/>
                <a:gd name="T6" fmla="*/ 10999 w 9525"/>
                <a:gd name="T7" fmla="*/ 2381 h 9525"/>
                <a:gd name="T8" fmla="*/ 4141 w 9525"/>
                <a:gd name="T9" fmla="*/ 0 h 9525"/>
                <a:gd name="T10" fmla="*/ 1665 w 9525"/>
                <a:gd name="T11" fmla="*/ 419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665" y="4191"/>
                  </a:moveTo>
                  <a:cubicBezTo>
                    <a:pt x="1951" y="3239"/>
                    <a:pt x="2141" y="2477"/>
                    <a:pt x="3665" y="2953"/>
                  </a:cubicBezTo>
                  <a:cubicBezTo>
                    <a:pt x="5856" y="8287"/>
                    <a:pt x="2427" y="8668"/>
                    <a:pt x="1951" y="15050"/>
                  </a:cubicBezTo>
                  <a:cubicBezTo>
                    <a:pt x="8904" y="16288"/>
                    <a:pt x="14524" y="6953"/>
                    <a:pt x="10999" y="2381"/>
                  </a:cubicBezTo>
                  <a:cubicBezTo>
                    <a:pt x="8142" y="8001"/>
                    <a:pt x="6332" y="2191"/>
                    <a:pt x="4141" y="0"/>
                  </a:cubicBezTo>
                  <a:cubicBezTo>
                    <a:pt x="4713" y="2096"/>
                    <a:pt x="-3383" y="2667"/>
                    <a:pt x="1665" y="4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8" name="Freeform: Shape 1838">
              <a:extLst>
                <a:ext uri="{FF2B5EF4-FFF2-40B4-BE49-F238E27FC236}">
                  <a16:creationId xmlns:a16="http://schemas.microsoft.com/office/drawing/2014/main" id="{BE5FF271-143A-4A42-A7EA-CA5C400B1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69" y="212283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4669 w 9525"/>
                <a:gd name="T3" fmla="*/ 11049 h 9525"/>
                <a:gd name="T4" fmla="*/ 13525 w 9525"/>
                <a:gd name="T5" fmla="*/ 6286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143" y="5239"/>
                    <a:pt x="10763" y="12192"/>
                    <a:pt x="14669" y="11049"/>
                  </a:cubicBezTo>
                  <a:cubicBezTo>
                    <a:pt x="12668" y="10573"/>
                    <a:pt x="13049" y="8382"/>
                    <a:pt x="13525" y="6286"/>
                  </a:cubicBezTo>
                  <a:cubicBezTo>
                    <a:pt x="5620" y="6382"/>
                    <a:pt x="6287" y="9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29" name="Freeform: Shape 1839">
              <a:extLst>
                <a:ext uri="{FF2B5EF4-FFF2-40B4-BE49-F238E27FC236}">
                  <a16:creationId xmlns:a16="http://schemas.microsoft.com/office/drawing/2014/main" id="{0EF87A4F-2192-41B5-A775-238420ED1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274" y="2270189"/>
              <a:ext cx="9525" cy="57150"/>
            </a:xfrm>
            <a:custGeom>
              <a:avLst/>
              <a:gdLst>
                <a:gd name="T0" fmla="*/ 4582 w 9525"/>
                <a:gd name="T1" fmla="*/ 61150 h 57150"/>
                <a:gd name="T2" fmla="*/ 3915 w 9525"/>
                <a:gd name="T3" fmla="*/ 53340 h 57150"/>
                <a:gd name="T4" fmla="*/ 12773 w 9525"/>
                <a:gd name="T5" fmla="*/ 54483 h 57150"/>
                <a:gd name="T6" fmla="*/ 4582 w 9525"/>
                <a:gd name="T7" fmla="*/ 48863 h 57150"/>
                <a:gd name="T8" fmla="*/ 14488 w 9525"/>
                <a:gd name="T9" fmla="*/ 30099 h 57150"/>
                <a:gd name="T10" fmla="*/ 14393 w 9525"/>
                <a:gd name="T11" fmla="*/ 5429 h 57150"/>
                <a:gd name="T12" fmla="*/ 8011 w 9525"/>
                <a:gd name="T13" fmla="*/ 0 h 57150"/>
                <a:gd name="T14" fmla="*/ 5820 w 9525"/>
                <a:gd name="T15" fmla="*/ 15145 h 57150"/>
                <a:gd name="T16" fmla="*/ 4582 w 9525"/>
                <a:gd name="T17" fmla="*/ 61150 h 57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57150">
                  <a:moveTo>
                    <a:pt x="4582" y="61150"/>
                  </a:moveTo>
                  <a:cubicBezTo>
                    <a:pt x="8202" y="56769"/>
                    <a:pt x="-1133" y="54197"/>
                    <a:pt x="3915" y="53340"/>
                  </a:cubicBezTo>
                  <a:cubicBezTo>
                    <a:pt x="8583" y="51911"/>
                    <a:pt x="12012" y="57817"/>
                    <a:pt x="12773" y="54483"/>
                  </a:cubicBezTo>
                  <a:cubicBezTo>
                    <a:pt x="10392" y="52388"/>
                    <a:pt x="5820" y="51721"/>
                    <a:pt x="4582" y="48863"/>
                  </a:cubicBezTo>
                  <a:cubicBezTo>
                    <a:pt x="6201" y="41529"/>
                    <a:pt x="8106" y="21146"/>
                    <a:pt x="14488" y="30099"/>
                  </a:cubicBezTo>
                  <a:cubicBezTo>
                    <a:pt x="14964" y="20574"/>
                    <a:pt x="4010" y="13621"/>
                    <a:pt x="14393" y="5429"/>
                  </a:cubicBezTo>
                  <a:cubicBezTo>
                    <a:pt x="10869" y="4572"/>
                    <a:pt x="11535" y="952"/>
                    <a:pt x="8011" y="0"/>
                  </a:cubicBezTo>
                  <a:cubicBezTo>
                    <a:pt x="3058" y="3905"/>
                    <a:pt x="6011" y="8763"/>
                    <a:pt x="5820" y="15145"/>
                  </a:cubicBezTo>
                  <a:cubicBezTo>
                    <a:pt x="5535" y="21812"/>
                    <a:pt x="-6277" y="54674"/>
                    <a:pt x="4582" y="61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0" name="Freeform: Shape 1840">
              <a:extLst>
                <a:ext uri="{FF2B5EF4-FFF2-40B4-BE49-F238E27FC236}">
                  <a16:creationId xmlns:a16="http://schemas.microsoft.com/office/drawing/2014/main" id="{B8F633E9-CBA9-42A7-8F9C-9E9F99D94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903" y="2229422"/>
              <a:ext cx="9525" cy="9525"/>
            </a:xfrm>
            <a:custGeom>
              <a:avLst/>
              <a:gdLst>
                <a:gd name="T0" fmla="*/ 59883675 w 9525"/>
                <a:gd name="T1" fmla="*/ 18764 h 9525"/>
                <a:gd name="T2" fmla="*/ 38100000 w 9525"/>
                <a:gd name="T3" fmla="*/ 9239 h 9525"/>
                <a:gd name="T4" fmla="*/ 86191725 w 9525"/>
                <a:gd name="T5" fmla="*/ 11430 h 9525"/>
                <a:gd name="T6" fmla="*/ 33566100 w 9525"/>
                <a:gd name="T7" fmla="*/ 0 h 9525"/>
                <a:gd name="T8" fmla="*/ 0 w 9525"/>
                <a:gd name="T9" fmla="*/ 11906 h 9525"/>
                <a:gd name="T10" fmla="*/ 59883675 w 9525"/>
                <a:gd name="T11" fmla="*/ 18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287" y="18764"/>
                  </a:moveTo>
                  <a:cubicBezTo>
                    <a:pt x="9430" y="13049"/>
                    <a:pt x="953" y="14954"/>
                    <a:pt x="4000" y="9239"/>
                  </a:cubicBezTo>
                  <a:cubicBezTo>
                    <a:pt x="6287" y="9620"/>
                    <a:pt x="6191" y="11430"/>
                    <a:pt x="9049" y="11430"/>
                  </a:cubicBezTo>
                  <a:cubicBezTo>
                    <a:pt x="4191" y="7525"/>
                    <a:pt x="12668" y="2095"/>
                    <a:pt x="3524" y="0"/>
                  </a:cubicBezTo>
                  <a:cubicBezTo>
                    <a:pt x="3524" y="5239"/>
                    <a:pt x="1619" y="8382"/>
                    <a:pt x="0" y="11906"/>
                  </a:cubicBezTo>
                  <a:cubicBezTo>
                    <a:pt x="4572" y="12573"/>
                    <a:pt x="1715" y="18097"/>
                    <a:pt x="6287" y="18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1" name="Freeform: Shape 1841">
              <a:extLst>
                <a:ext uri="{FF2B5EF4-FFF2-40B4-BE49-F238E27FC236}">
                  <a16:creationId xmlns:a16="http://schemas.microsoft.com/office/drawing/2014/main" id="{CFCA1DF1-46E9-4BE9-A5D1-BE68EA3C6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097" y="4043172"/>
              <a:ext cx="9525" cy="9525"/>
            </a:xfrm>
            <a:custGeom>
              <a:avLst/>
              <a:gdLst>
                <a:gd name="T0" fmla="*/ 7715 w 9525"/>
                <a:gd name="T1" fmla="*/ 1238 h 9525"/>
                <a:gd name="T2" fmla="*/ 9716 w 9525"/>
                <a:gd name="T3" fmla="*/ 0 h 9525"/>
                <a:gd name="T4" fmla="*/ 0 w 9525"/>
                <a:gd name="T5" fmla="*/ 4953 h 9525"/>
                <a:gd name="T6" fmla="*/ 4191 w 9525"/>
                <a:gd name="T7" fmla="*/ 13145 h 9525"/>
                <a:gd name="T8" fmla="*/ 14859 w 9525"/>
                <a:gd name="T9" fmla="*/ 14478 h 9525"/>
                <a:gd name="T10" fmla="*/ 14859 w 9525"/>
                <a:gd name="T11" fmla="*/ 2191 h 9525"/>
                <a:gd name="T12" fmla="*/ 7715 w 9525"/>
                <a:gd name="T13" fmla="*/ 123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715" y="1238"/>
                  </a:moveTo>
                  <a:cubicBezTo>
                    <a:pt x="8858" y="1238"/>
                    <a:pt x="9811" y="1238"/>
                    <a:pt x="9716" y="0"/>
                  </a:cubicBezTo>
                  <a:cubicBezTo>
                    <a:pt x="5239" y="286"/>
                    <a:pt x="2762" y="2762"/>
                    <a:pt x="0" y="4953"/>
                  </a:cubicBezTo>
                  <a:cubicBezTo>
                    <a:pt x="5429" y="5048"/>
                    <a:pt x="2953" y="10287"/>
                    <a:pt x="4191" y="13145"/>
                  </a:cubicBezTo>
                  <a:cubicBezTo>
                    <a:pt x="7810" y="13621"/>
                    <a:pt x="11335" y="14002"/>
                    <a:pt x="14859" y="14478"/>
                  </a:cubicBezTo>
                  <a:cubicBezTo>
                    <a:pt x="18669" y="7715"/>
                    <a:pt x="10477" y="5144"/>
                    <a:pt x="14859" y="2191"/>
                  </a:cubicBezTo>
                  <a:cubicBezTo>
                    <a:pt x="11049" y="-476"/>
                    <a:pt x="7620" y="5144"/>
                    <a:pt x="7715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2" name="Freeform: Shape 1842">
              <a:extLst>
                <a:ext uri="{FF2B5EF4-FFF2-40B4-BE49-F238E27FC236}">
                  <a16:creationId xmlns:a16="http://schemas.microsoft.com/office/drawing/2014/main" id="{1787CA13-EA10-4D40-8FEA-B7882F09E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051" y="4179210"/>
              <a:ext cx="19050" cy="9525"/>
            </a:xfrm>
            <a:custGeom>
              <a:avLst/>
              <a:gdLst>
                <a:gd name="T0" fmla="*/ 16950 w 19050"/>
                <a:gd name="T1" fmla="*/ 2932 h 9525"/>
                <a:gd name="T2" fmla="*/ 1043 w 19050"/>
                <a:gd name="T3" fmla="*/ 932 h 9525"/>
                <a:gd name="T4" fmla="*/ 2853 w 19050"/>
                <a:gd name="T5" fmla="*/ 13505 h 9525"/>
                <a:gd name="T6" fmla="*/ 20569 w 19050"/>
                <a:gd name="T7" fmla="*/ 15696 h 9525"/>
                <a:gd name="T8" fmla="*/ 16950 w 19050"/>
                <a:gd name="T9" fmla="*/ 293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50" h="9525">
                  <a:moveTo>
                    <a:pt x="16950" y="2932"/>
                  </a:moveTo>
                  <a:cubicBezTo>
                    <a:pt x="9520" y="6456"/>
                    <a:pt x="8091" y="-2878"/>
                    <a:pt x="1043" y="932"/>
                  </a:cubicBezTo>
                  <a:cubicBezTo>
                    <a:pt x="4472" y="5694"/>
                    <a:pt x="-4196" y="10457"/>
                    <a:pt x="2853" y="13505"/>
                  </a:cubicBezTo>
                  <a:cubicBezTo>
                    <a:pt x="5996" y="7028"/>
                    <a:pt x="15331" y="11790"/>
                    <a:pt x="20569" y="15696"/>
                  </a:cubicBezTo>
                  <a:cubicBezTo>
                    <a:pt x="18760" y="8076"/>
                    <a:pt x="17616" y="8742"/>
                    <a:pt x="16950" y="29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3" name="Freeform: Shape 1843">
              <a:extLst>
                <a:ext uri="{FF2B5EF4-FFF2-40B4-BE49-F238E27FC236}">
                  <a16:creationId xmlns:a16="http://schemas.microsoft.com/office/drawing/2014/main" id="{9E6F1575-FB4D-4C74-8E3A-ACA3FDEB7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91" y="3663410"/>
              <a:ext cx="9525" cy="19050"/>
            </a:xfrm>
            <a:custGeom>
              <a:avLst/>
              <a:gdLst>
                <a:gd name="T0" fmla="*/ 14669 w 9525"/>
                <a:gd name="T1" fmla="*/ 11049 h 19050"/>
                <a:gd name="T2" fmla="*/ 0 w 9525"/>
                <a:gd name="T3" fmla="*/ 0 h 19050"/>
                <a:gd name="T4" fmla="*/ 5144 w 9525"/>
                <a:gd name="T5" fmla="*/ 26765 h 19050"/>
                <a:gd name="T6" fmla="*/ 17050 w 9525"/>
                <a:gd name="T7" fmla="*/ 19050 h 19050"/>
                <a:gd name="T8" fmla="*/ 14669 w 9525"/>
                <a:gd name="T9" fmla="*/ 11049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4669" y="11049"/>
                  </a:moveTo>
                  <a:cubicBezTo>
                    <a:pt x="-1048" y="11621"/>
                    <a:pt x="13811" y="667"/>
                    <a:pt x="0" y="0"/>
                  </a:cubicBezTo>
                  <a:cubicBezTo>
                    <a:pt x="4858" y="9049"/>
                    <a:pt x="-4096" y="19717"/>
                    <a:pt x="5144" y="26765"/>
                  </a:cubicBezTo>
                  <a:cubicBezTo>
                    <a:pt x="3905" y="22288"/>
                    <a:pt x="11906" y="21241"/>
                    <a:pt x="17050" y="19050"/>
                  </a:cubicBezTo>
                  <a:cubicBezTo>
                    <a:pt x="10954" y="19907"/>
                    <a:pt x="15145" y="14002"/>
                    <a:pt x="14669" y="1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4" name="Freeform: Shape 1844">
              <a:extLst>
                <a:ext uri="{FF2B5EF4-FFF2-40B4-BE49-F238E27FC236}">
                  <a16:creationId xmlns:a16="http://schemas.microsoft.com/office/drawing/2014/main" id="{F6FE0895-7523-4353-89AF-3653F5706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110" y="3005519"/>
              <a:ext cx="9525" cy="9525"/>
            </a:xfrm>
            <a:custGeom>
              <a:avLst/>
              <a:gdLst>
                <a:gd name="T0" fmla="*/ 11335 w 9525"/>
                <a:gd name="T1" fmla="*/ 86191725 h 9525"/>
                <a:gd name="T2" fmla="*/ 14192 w 9525"/>
                <a:gd name="T3" fmla="*/ 16335375 h 9525"/>
                <a:gd name="T4" fmla="*/ 0 w 9525"/>
                <a:gd name="T5" fmla="*/ 0 h 9525"/>
                <a:gd name="T6" fmla="*/ 11335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335" y="9049"/>
                  </a:moveTo>
                  <a:cubicBezTo>
                    <a:pt x="11144" y="5334"/>
                    <a:pt x="15050" y="6191"/>
                    <a:pt x="14192" y="1715"/>
                  </a:cubicBezTo>
                  <a:cubicBezTo>
                    <a:pt x="6858" y="476"/>
                    <a:pt x="5525" y="3143"/>
                    <a:pt x="0" y="0"/>
                  </a:cubicBezTo>
                  <a:cubicBezTo>
                    <a:pt x="381" y="7715"/>
                    <a:pt x="9620" y="4477"/>
                    <a:pt x="11335" y="9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5" name="Freeform: Shape 1845">
              <a:extLst>
                <a:ext uri="{FF2B5EF4-FFF2-40B4-BE49-F238E27FC236}">
                  <a16:creationId xmlns:a16="http://schemas.microsoft.com/office/drawing/2014/main" id="{23EAFBC7-2715-4955-BADF-6BA9C263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03601"/>
              <a:ext cx="9525" cy="9525"/>
            </a:xfrm>
            <a:custGeom>
              <a:avLst/>
              <a:gdLst>
                <a:gd name="T0" fmla="*/ 11239 w 9525"/>
                <a:gd name="T1" fmla="*/ 0 h 9525"/>
                <a:gd name="T2" fmla="*/ 0 w 9525"/>
                <a:gd name="T3" fmla="*/ 3239 h 9525"/>
                <a:gd name="T4" fmla="*/ 6001 w 9525"/>
                <a:gd name="T5" fmla="*/ 11716 h 9525"/>
                <a:gd name="T6" fmla="*/ 13335 w 9525"/>
                <a:gd name="T7" fmla="*/ 11144 h 9525"/>
                <a:gd name="T8" fmla="*/ 11239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239" y="0"/>
                  </a:moveTo>
                  <a:cubicBezTo>
                    <a:pt x="6667" y="191"/>
                    <a:pt x="3524" y="2000"/>
                    <a:pt x="0" y="3239"/>
                  </a:cubicBezTo>
                  <a:cubicBezTo>
                    <a:pt x="3715" y="4953"/>
                    <a:pt x="3620" y="9144"/>
                    <a:pt x="6001" y="11716"/>
                  </a:cubicBezTo>
                  <a:cubicBezTo>
                    <a:pt x="8668" y="11811"/>
                    <a:pt x="12478" y="13049"/>
                    <a:pt x="13335" y="11144"/>
                  </a:cubicBezTo>
                  <a:cubicBezTo>
                    <a:pt x="4000" y="7430"/>
                    <a:pt x="14954" y="5239"/>
                    <a:pt x="11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6" name="Freeform: Shape 1846">
              <a:extLst>
                <a:ext uri="{FF2B5EF4-FFF2-40B4-BE49-F238E27FC236}">
                  <a16:creationId xmlns:a16="http://schemas.microsoft.com/office/drawing/2014/main" id="{571E7824-BB2A-459B-83CB-94A89A87C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341" y="3201459"/>
              <a:ext cx="38100" cy="19050"/>
            </a:xfrm>
            <a:custGeom>
              <a:avLst/>
              <a:gdLst>
                <a:gd name="T0" fmla="*/ 18193 w 38100"/>
                <a:gd name="T1" fmla="*/ 21706 h 19050"/>
                <a:gd name="T2" fmla="*/ 17812 w 38100"/>
                <a:gd name="T3" fmla="*/ 25135 h 19050"/>
                <a:gd name="T4" fmla="*/ 28670 w 38100"/>
                <a:gd name="T5" fmla="*/ 27516 h 19050"/>
                <a:gd name="T6" fmla="*/ 37910 w 38100"/>
                <a:gd name="T7" fmla="*/ 26659 h 19050"/>
                <a:gd name="T8" fmla="*/ 37814 w 38100"/>
                <a:gd name="T9" fmla="*/ 25325 h 19050"/>
                <a:gd name="T10" fmla="*/ 42386 w 38100"/>
                <a:gd name="T11" fmla="*/ 18944 h 19050"/>
                <a:gd name="T12" fmla="*/ 42005 w 38100"/>
                <a:gd name="T13" fmla="*/ 19325 h 19050"/>
                <a:gd name="T14" fmla="*/ 35242 w 38100"/>
                <a:gd name="T15" fmla="*/ 12276 h 19050"/>
                <a:gd name="T16" fmla="*/ 45149 w 38100"/>
                <a:gd name="T17" fmla="*/ 3513 h 19050"/>
                <a:gd name="T18" fmla="*/ 39624 w 38100"/>
                <a:gd name="T19" fmla="*/ 3132 h 19050"/>
                <a:gd name="T20" fmla="*/ 31718 w 38100"/>
                <a:gd name="T21" fmla="*/ 10467 h 19050"/>
                <a:gd name="T22" fmla="*/ 23146 w 38100"/>
                <a:gd name="T23" fmla="*/ 1894 h 19050"/>
                <a:gd name="T24" fmla="*/ 27051 w 38100"/>
                <a:gd name="T25" fmla="*/ 8085 h 19050"/>
                <a:gd name="T26" fmla="*/ 19717 w 38100"/>
                <a:gd name="T27" fmla="*/ 13038 h 19050"/>
                <a:gd name="T28" fmla="*/ 10573 w 38100"/>
                <a:gd name="T29" fmla="*/ 1132 h 19050"/>
                <a:gd name="T30" fmla="*/ 4191 w 38100"/>
                <a:gd name="T31" fmla="*/ 8085 h 19050"/>
                <a:gd name="T32" fmla="*/ 1715 w 38100"/>
                <a:gd name="T33" fmla="*/ 84 h 19050"/>
                <a:gd name="T34" fmla="*/ 0 w 38100"/>
                <a:gd name="T35" fmla="*/ 12181 h 19050"/>
                <a:gd name="T36" fmla="*/ 18193 w 38100"/>
                <a:gd name="T37" fmla="*/ 21706 h 19050"/>
                <a:gd name="T38" fmla="*/ 40196 w 38100"/>
                <a:gd name="T39" fmla="*/ 20753 h 19050"/>
                <a:gd name="T40" fmla="*/ 37433 w 38100"/>
                <a:gd name="T41" fmla="*/ 20849 h 19050"/>
                <a:gd name="T42" fmla="*/ 40196 w 38100"/>
                <a:gd name="T43" fmla="*/ 20753 h 19050"/>
                <a:gd name="T44" fmla="*/ 28956 w 38100"/>
                <a:gd name="T45" fmla="*/ 11895 h 19050"/>
                <a:gd name="T46" fmla="*/ 30575 w 38100"/>
                <a:gd name="T47" fmla="*/ 19706 h 19050"/>
                <a:gd name="T48" fmla="*/ 27908 w 38100"/>
                <a:gd name="T49" fmla="*/ 21420 h 19050"/>
                <a:gd name="T50" fmla="*/ 19241 w 38100"/>
                <a:gd name="T51" fmla="*/ 21420 h 19050"/>
                <a:gd name="T52" fmla="*/ 28956 w 38100"/>
                <a:gd name="T53" fmla="*/ 11895 h 190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8100" h="19050">
                  <a:moveTo>
                    <a:pt x="18193" y="21706"/>
                  </a:moveTo>
                  <a:cubicBezTo>
                    <a:pt x="16383" y="22468"/>
                    <a:pt x="15716" y="23611"/>
                    <a:pt x="17812" y="25135"/>
                  </a:cubicBezTo>
                  <a:cubicBezTo>
                    <a:pt x="19145" y="19801"/>
                    <a:pt x="29718" y="22563"/>
                    <a:pt x="28670" y="27516"/>
                  </a:cubicBezTo>
                  <a:cubicBezTo>
                    <a:pt x="33052" y="28469"/>
                    <a:pt x="32861" y="24944"/>
                    <a:pt x="37910" y="26659"/>
                  </a:cubicBezTo>
                  <a:cubicBezTo>
                    <a:pt x="37910" y="26088"/>
                    <a:pt x="37814" y="25802"/>
                    <a:pt x="37814" y="25325"/>
                  </a:cubicBezTo>
                  <a:cubicBezTo>
                    <a:pt x="38195" y="21801"/>
                    <a:pt x="48006" y="22754"/>
                    <a:pt x="42386" y="18944"/>
                  </a:cubicBezTo>
                  <a:cubicBezTo>
                    <a:pt x="42291" y="19134"/>
                    <a:pt x="42100" y="19134"/>
                    <a:pt x="42005" y="19325"/>
                  </a:cubicBezTo>
                  <a:cubicBezTo>
                    <a:pt x="41339" y="15800"/>
                    <a:pt x="35147" y="16372"/>
                    <a:pt x="35242" y="12276"/>
                  </a:cubicBezTo>
                  <a:cubicBezTo>
                    <a:pt x="44577" y="15038"/>
                    <a:pt x="43720" y="5323"/>
                    <a:pt x="45149" y="3513"/>
                  </a:cubicBezTo>
                  <a:cubicBezTo>
                    <a:pt x="44482" y="5894"/>
                    <a:pt x="41053" y="4275"/>
                    <a:pt x="39624" y="3132"/>
                  </a:cubicBezTo>
                  <a:cubicBezTo>
                    <a:pt x="38386" y="6847"/>
                    <a:pt x="37433" y="11133"/>
                    <a:pt x="31718" y="10467"/>
                  </a:cubicBezTo>
                  <a:cubicBezTo>
                    <a:pt x="31718" y="5513"/>
                    <a:pt x="28861" y="2656"/>
                    <a:pt x="23146" y="1894"/>
                  </a:cubicBezTo>
                  <a:cubicBezTo>
                    <a:pt x="24670" y="3799"/>
                    <a:pt x="26003" y="5894"/>
                    <a:pt x="27051" y="8085"/>
                  </a:cubicBezTo>
                  <a:cubicBezTo>
                    <a:pt x="24384" y="8276"/>
                    <a:pt x="24670" y="13229"/>
                    <a:pt x="19717" y="13038"/>
                  </a:cubicBezTo>
                  <a:cubicBezTo>
                    <a:pt x="20288" y="6752"/>
                    <a:pt x="12383" y="5894"/>
                    <a:pt x="10573" y="1132"/>
                  </a:cubicBezTo>
                  <a:cubicBezTo>
                    <a:pt x="10287" y="5513"/>
                    <a:pt x="9620" y="9419"/>
                    <a:pt x="4191" y="8085"/>
                  </a:cubicBezTo>
                  <a:cubicBezTo>
                    <a:pt x="3810" y="5132"/>
                    <a:pt x="7906" y="-773"/>
                    <a:pt x="1715" y="84"/>
                  </a:cubicBezTo>
                  <a:cubicBezTo>
                    <a:pt x="1048" y="7038"/>
                    <a:pt x="2381" y="6180"/>
                    <a:pt x="0" y="12181"/>
                  </a:cubicBezTo>
                  <a:cubicBezTo>
                    <a:pt x="6001" y="15515"/>
                    <a:pt x="14573" y="16943"/>
                    <a:pt x="18193" y="21706"/>
                  </a:cubicBezTo>
                  <a:close/>
                  <a:moveTo>
                    <a:pt x="40196" y="20753"/>
                  </a:moveTo>
                  <a:cubicBezTo>
                    <a:pt x="39338" y="20944"/>
                    <a:pt x="38481" y="21039"/>
                    <a:pt x="37433" y="20849"/>
                  </a:cubicBezTo>
                  <a:cubicBezTo>
                    <a:pt x="37338" y="19706"/>
                    <a:pt x="37814" y="20658"/>
                    <a:pt x="40196" y="20753"/>
                  </a:cubicBezTo>
                  <a:close/>
                  <a:moveTo>
                    <a:pt x="28956" y="11895"/>
                  </a:moveTo>
                  <a:cubicBezTo>
                    <a:pt x="29813" y="14276"/>
                    <a:pt x="30385" y="16943"/>
                    <a:pt x="30575" y="19706"/>
                  </a:cubicBezTo>
                  <a:cubicBezTo>
                    <a:pt x="29528" y="19801"/>
                    <a:pt x="28575" y="20277"/>
                    <a:pt x="27908" y="21420"/>
                  </a:cubicBezTo>
                  <a:cubicBezTo>
                    <a:pt x="25241" y="20753"/>
                    <a:pt x="21717" y="20753"/>
                    <a:pt x="19241" y="21420"/>
                  </a:cubicBezTo>
                  <a:cubicBezTo>
                    <a:pt x="22289" y="17896"/>
                    <a:pt x="25717" y="15038"/>
                    <a:pt x="28956" y="118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7" name="Freeform: Shape 1847">
              <a:extLst>
                <a:ext uri="{FF2B5EF4-FFF2-40B4-BE49-F238E27FC236}">
                  <a16:creationId xmlns:a16="http://schemas.microsoft.com/office/drawing/2014/main" id="{A4F00F3B-C594-4D26-828C-42A41602D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1908" y="3510185"/>
              <a:ext cx="9525" cy="9525"/>
            </a:xfrm>
            <a:custGeom>
              <a:avLst/>
              <a:gdLst>
                <a:gd name="T0" fmla="*/ 0 w 9525"/>
                <a:gd name="T1" fmla="*/ 8763000 h 9525"/>
                <a:gd name="T2" fmla="*/ 6001 w 9525"/>
                <a:gd name="T3" fmla="*/ 89506425 h 9525"/>
                <a:gd name="T4" fmla="*/ 10859 w 9525"/>
                <a:gd name="T5" fmla="*/ 6953250 h 9525"/>
                <a:gd name="T6" fmla="*/ 0 w 9525"/>
                <a:gd name="T7" fmla="*/ 8763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920"/>
                  </a:moveTo>
                  <a:cubicBezTo>
                    <a:pt x="476" y="4730"/>
                    <a:pt x="3334" y="7016"/>
                    <a:pt x="6001" y="9397"/>
                  </a:cubicBezTo>
                  <a:cubicBezTo>
                    <a:pt x="7430" y="6349"/>
                    <a:pt x="11049" y="5683"/>
                    <a:pt x="10859" y="730"/>
                  </a:cubicBezTo>
                  <a:cubicBezTo>
                    <a:pt x="6477" y="-32"/>
                    <a:pt x="2286" y="-509"/>
                    <a:pt x="0" y="9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8" name="Freeform: Shape 1848">
              <a:extLst>
                <a:ext uri="{FF2B5EF4-FFF2-40B4-BE49-F238E27FC236}">
                  <a16:creationId xmlns:a16="http://schemas.microsoft.com/office/drawing/2014/main" id="{C497C315-2A2A-4D24-84AC-A3EB73FC8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3217" y="4232162"/>
              <a:ext cx="9525" cy="9525"/>
            </a:xfrm>
            <a:custGeom>
              <a:avLst/>
              <a:gdLst>
                <a:gd name="T0" fmla="*/ 3095625 w 9525"/>
                <a:gd name="T1" fmla="*/ 11511 h 9525"/>
                <a:gd name="T2" fmla="*/ 73866375 w 9525"/>
                <a:gd name="T3" fmla="*/ 10464 h 9525"/>
                <a:gd name="T4" fmla="*/ 11258550 w 9525"/>
                <a:gd name="T5" fmla="*/ 558 h 9525"/>
                <a:gd name="T6" fmla="*/ 3095625 w 9525"/>
                <a:gd name="T7" fmla="*/ 115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25" y="11511"/>
                  </a:moveTo>
                  <a:cubicBezTo>
                    <a:pt x="3754" y="12083"/>
                    <a:pt x="4516" y="10083"/>
                    <a:pt x="7755" y="10464"/>
                  </a:cubicBezTo>
                  <a:cubicBezTo>
                    <a:pt x="5183" y="6558"/>
                    <a:pt x="5088" y="-2300"/>
                    <a:pt x="1182" y="558"/>
                  </a:cubicBezTo>
                  <a:cubicBezTo>
                    <a:pt x="6421" y="3225"/>
                    <a:pt x="-1675" y="6463"/>
                    <a:pt x="325" y="115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39" name="Freeform: Shape 1849">
              <a:extLst>
                <a:ext uri="{FF2B5EF4-FFF2-40B4-BE49-F238E27FC236}">
                  <a16:creationId xmlns:a16="http://schemas.microsoft.com/office/drawing/2014/main" id="{479E9E2A-C5E3-4EB0-A596-B3F238E7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0972" y="4242721"/>
              <a:ext cx="9525" cy="9525"/>
            </a:xfrm>
            <a:custGeom>
              <a:avLst/>
              <a:gdLst>
                <a:gd name="T0" fmla="*/ 904875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" y="0"/>
                  </a:moveTo>
                  <a:lnTo>
                    <a:pt x="0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0" name="Freeform: Shape 1850">
              <a:extLst>
                <a:ext uri="{FF2B5EF4-FFF2-40B4-BE49-F238E27FC236}">
                  <a16:creationId xmlns:a16="http://schemas.microsoft.com/office/drawing/2014/main" id="{41A1F736-3D38-4B6F-A51D-08C0604AC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252" y="4242721"/>
              <a:ext cx="9525" cy="9525"/>
            </a:xfrm>
            <a:custGeom>
              <a:avLst/>
              <a:gdLst>
                <a:gd name="T0" fmla="*/ 9387 w 9525"/>
                <a:gd name="T1" fmla="*/ 9906 h 9525"/>
                <a:gd name="T2" fmla="*/ 13673 w 9525"/>
                <a:gd name="T3" fmla="*/ 2286 h 9525"/>
                <a:gd name="T4" fmla="*/ 4529 w 9525"/>
                <a:gd name="T5" fmla="*/ 1619 h 9525"/>
                <a:gd name="T6" fmla="*/ 2815 w 9525"/>
                <a:gd name="T7" fmla="*/ 0 h 9525"/>
                <a:gd name="T8" fmla="*/ 9387 w 9525"/>
                <a:gd name="T9" fmla="*/ 9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387" y="9906"/>
                  </a:moveTo>
                  <a:cubicBezTo>
                    <a:pt x="12244" y="8763"/>
                    <a:pt x="13673" y="6287"/>
                    <a:pt x="13673" y="2286"/>
                  </a:cubicBezTo>
                  <a:cubicBezTo>
                    <a:pt x="8149" y="762"/>
                    <a:pt x="10244" y="953"/>
                    <a:pt x="4529" y="1619"/>
                  </a:cubicBezTo>
                  <a:cubicBezTo>
                    <a:pt x="3767" y="1334"/>
                    <a:pt x="3291" y="762"/>
                    <a:pt x="2815" y="0"/>
                  </a:cubicBezTo>
                  <a:cubicBezTo>
                    <a:pt x="-4710" y="4096"/>
                    <a:pt x="4720" y="6763"/>
                    <a:pt x="9387" y="9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1" name="Freeform: Shape 1851">
              <a:extLst>
                <a:ext uri="{FF2B5EF4-FFF2-40B4-BE49-F238E27FC236}">
                  <a16:creationId xmlns:a16="http://schemas.microsoft.com/office/drawing/2014/main" id="{C00AA295-A11E-4AE0-B17D-8AFAA758F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634" y="4234968"/>
              <a:ext cx="9525" cy="9525"/>
            </a:xfrm>
            <a:custGeom>
              <a:avLst/>
              <a:gdLst>
                <a:gd name="T0" fmla="*/ 97 w 9525"/>
                <a:gd name="T1" fmla="*/ 2514 h 9525"/>
                <a:gd name="T2" fmla="*/ 10479 w 9525"/>
                <a:gd name="T3" fmla="*/ 11182 h 9525"/>
                <a:gd name="T4" fmla="*/ 11050 w 9525"/>
                <a:gd name="T5" fmla="*/ 3371 h 9525"/>
                <a:gd name="T6" fmla="*/ 97 w 9525"/>
                <a:gd name="T7" fmla="*/ 251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7" y="2514"/>
                  </a:moveTo>
                  <a:cubicBezTo>
                    <a:pt x="4954" y="4324"/>
                    <a:pt x="6097" y="8896"/>
                    <a:pt x="10479" y="11182"/>
                  </a:cubicBezTo>
                  <a:cubicBezTo>
                    <a:pt x="10669" y="8610"/>
                    <a:pt x="10860" y="5943"/>
                    <a:pt x="11050" y="3371"/>
                  </a:cubicBezTo>
                  <a:cubicBezTo>
                    <a:pt x="8288" y="2895"/>
                    <a:pt x="-1047" y="-3391"/>
                    <a:pt x="97" y="25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2" name="Freeform: Shape 1852">
              <a:extLst>
                <a:ext uri="{FF2B5EF4-FFF2-40B4-BE49-F238E27FC236}">
                  <a16:creationId xmlns:a16="http://schemas.microsoft.com/office/drawing/2014/main" id="{60E7D6F0-C939-49DF-9006-53F8D09F0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491" y="4204240"/>
              <a:ext cx="9525" cy="9525"/>
            </a:xfrm>
            <a:custGeom>
              <a:avLst/>
              <a:gdLst>
                <a:gd name="T0" fmla="*/ 12764 w 9525"/>
                <a:gd name="T1" fmla="*/ 79838550 h 9525"/>
                <a:gd name="T2" fmla="*/ 6001 w 9525"/>
                <a:gd name="T3" fmla="*/ 0 h 9525"/>
                <a:gd name="T4" fmla="*/ 0 w 9525"/>
                <a:gd name="T5" fmla="*/ 56245125 h 9525"/>
                <a:gd name="T6" fmla="*/ 12764 w 9525"/>
                <a:gd name="T7" fmla="*/ 7983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764" y="8382"/>
                  </a:moveTo>
                  <a:cubicBezTo>
                    <a:pt x="12002" y="4477"/>
                    <a:pt x="11811" y="191"/>
                    <a:pt x="6001" y="0"/>
                  </a:cubicBezTo>
                  <a:cubicBezTo>
                    <a:pt x="3429" y="1333"/>
                    <a:pt x="2000" y="3905"/>
                    <a:pt x="0" y="5905"/>
                  </a:cubicBezTo>
                  <a:cubicBezTo>
                    <a:pt x="4286" y="6763"/>
                    <a:pt x="6763" y="8954"/>
                    <a:pt x="12764" y="8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3" name="Freeform: Shape 1853">
              <a:extLst>
                <a:ext uri="{FF2B5EF4-FFF2-40B4-BE49-F238E27FC236}">
                  <a16:creationId xmlns:a16="http://schemas.microsoft.com/office/drawing/2014/main" id="{87044877-6397-4D2F-A1E2-BFA2434D2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6396" y="4156996"/>
              <a:ext cx="9525" cy="9525"/>
            </a:xfrm>
            <a:custGeom>
              <a:avLst/>
              <a:gdLst>
                <a:gd name="T0" fmla="*/ 5905 w 9525"/>
                <a:gd name="T1" fmla="*/ 0 h 9525"/>
                <a:gd name="T2" fmla="*/ 0 w 9525"/>
                <a:gd name="T3" fmla="*/ 4286 h 9525"/>
                <a:gd name="T4" fmla="*/ 10668 w 9525"/>
                <a:gd name="T5" fmla="*/ 9811 h 9525"/>
                <a:gd name="T6" fmla="*/ 590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905" y="0"/>
                  </a:moveTo>
                  <a:cubicBezTo>
                    <a:pt x="6191" y="3620"/>
                    <a:pt x="476" y="1334"/>
                    <a:pt x="0" y="4286"/>
                  </a:cubicBezTo>
                  <a:cubicBezTo>
                    <a:pt x="3810" y="5906"/>
                    <a:pt x="5048" y="9430"/>
                    <a:pt x="10668" y="9811"/>
                  </a:cubicBezTo>
                  <a:cubicBezTo>
                    <a:pt x="10096" y="5810"/>
                    <a:pt x="7715" y="3048"/>
                    <a:pt x="5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4" name="Freeform: Shape 1854">
              <a:extLst>
                <a:ext uri="{FF2B5EF4-FFF2-40B4-BE49-F238E27FC236}">
                  <a16:creationId xmlns:a16="http://schemas.microsoft.com/office/drawing/2014/main" id="{1A331B26-3A4D-49E5-A417-9178CFC6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569" y="4260247"/>
              <a:ext cx="9525" cy="9525"/>
            </a:xfrm>
            <a:custGeom>
              <a:avLst/>
              <a:gdLst>
                <a:gd name="T0" fmla="*/ 3790950 w 9525"/>
                <a:gd name="T1" fmla="*/ 0 h 9525"/>
                <a:gd name="T2" fmla="*/ 68199000 w 9525"/>
                <a:gd name="T3" fmla="*/ 79838550 h 9525"/>
                <a:gd name="T4" fmla="*/ 3790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8" y="0"/>
                  </a:moveTo>
                  <a:cubicBezTo>
                    <a:pt x="-745" y="5334"/>
                    <a:pt x="302" y="8954"/>
                    <a:pt x="7160" y="8382"/>
                  </a:cubicBezTo>
                  <a:cubicBezTo>
                    <a:pt x="7542" y="3619"/>
                    <a:pt x="4398" y="1524"/>
                    <a:pt x="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5" name="Freeform: Shape 1855">
              <a:extLst>
                <a:ext uri="{FF2B5EF4-FFF2-40B4-BE49-F238E27FC236}">
                  <a16:creationId xmlns:a16="http://schemas.microsoft.com/office/drawing/2014/main" id="{23B47BB0-3E0E-4CEF-A95B-24DF70F78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468" y="4244560"/>
              <a:ext cx="9525" cy="9525"/>
            </a:xfrm>
            <a:custGeom>
              <a:avLst/>
              <a:gdLst>
                <a:gd name="T0" fmla="*/ 9689 w 9525"/>
                <a:gd name="T1" fmla="*/ 9591 h 9525"/>
                <a:gd name="T2" fmla="*/ 6260 w 9525"/>
                <a:gd name="T3" fmla="*/ 6162 h 9525"/>
                <a:gd name="T4" fmla="*/ 8547 w 9525"/>
                <a:gd name="T5" fmla="*/ 66 h 9525"/>
                <a:gd name="T6" fmla="*/ 546 w 9525"/>
                <a:gd name="T7" fmla="*/ 8924 h 9525"/>
                <a:gd name="T8" fmla="*/ 9689 w 9525"/>
                <a:gd name="T9" fmla="*/ 95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689" y="9591"/>
                  </a:moveTo>
                  <a:cubicBezTo>
                    <a:pt x="7689" y="9115"/>
                    <a:pt x="6927" y="7686"/>
                    <a:pt x="6260" y="6162"/>
                  </a:cubicBezTo>
                  <a:cubicBezTo>
                    <a:pt x="6070" y="3209"/>
                    <a:pt x="8642" y="2828"/>
                    <a:pt x="8547" y="66"/>
                  </a:cubicBezTo>
                  <a:cubicBezTo>
                    <a:pt x="-502" y="-505"/>
                    <a:pt x="-693" y="2638"/>
                    <a:pt x="546" y="8924"/>
                  </a:cubicBezTo>
                  <a:cubicBezTo>
                    <a:pt x="5213" y="7305"/>
                    <a:pt x="7784" y="14163"/>
                    <a:pt x="9689" y="95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6" name="Freeform: Shape 1856">
              <a:extLst>
                <a:ext uri="{FF2B5EF4-FFF2-40B4-BE49-F238E27FC236}">
                  <a16:creationId xmlns:a16="http://schemas.microsoft.com/office/drawing/2014/main" id="{2769A5C2-3C66-403D-9837-F739360DF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346" y="4137059"/>
              <a:ext cx="9525" cy="9525"/>
            </a:xfrm>
            <a:custGeom>
              <a:avLst/>
              <a:gdLst>
                <a:gd name="T0" fmla="*/ 86191725 w 9525"/>
                <a:gd name="T1" fmla="*/ 61074300 h 9525"/>
                <a:gd name="T2" fmla="*/ 9525 w 9525"/>
                <a:gd name="T3" fmla="*/ 39300150 h 9525"/>
                <a:gd name="T4" fmla="*/ 86191725 w 9525"/>
                <a:gd name="T5" fmla="*/ 610743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049" y="6412"/>
                  </a:moveTo>
                  <a:cubicBezTo>
                    <a:pt x="10478" y="887"/>
                    <a:pt x="-95" y="-3590"/>
                    <a:pt x="1" y="4126"/>
                  </a:cubicBezTo>
                  <a:cubicBezTo>
                    <a:pt x="4477" y="3840"/>
                    <a:pt x="3715" y="7364"/>
                    <a:pt x="9049" y="6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7" name="Freeform: Shape 1857">
              <a:extLst>
                <a:ext uri="{FF2B5EF4-FFF2-40B4-BE49-F238E27FC236}">
                  <a16:creationId xmlns:a16="http://schemas.microsoft.com/office/drawing/2014/main" id="{E79A8E07-92BF-4C53-AD5C-4D583E39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389" y="4409114"/>
              <a:ext cx="9525" cy="9525"/>
            </a:xfrm>
            <a:custGeom>
              <a:avLst/>
              <a:gdLst>
                <a:gd name="T0" fmla="*/ 13430 w 9525"/>
                <a:gd name="T1" fmla="*/ 8 h 9525"/>
                <a:gd name="T2" fmla="*/ 0 w 9525"/>
                <a:gd name="T3" fmla="*/ 6962 h 9525"/>
                <a:gd name="T4" fmla="*/ 10573 w 9525"/>
                <a:gd name="T5" fmla="*/ 14010 h 9525"/>
                <a:gd name="T6" fmla="*/ 13430 w 9525"/>
                <a:gd name="T7" fmla="*/ 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430" y="8"/>
                  </a:moveTo>
                  <a:cubicBezTo>
                    <a:pt x="6477" y="-182"/>
                    <a:pt x="2667" y="2866"/>
                    <a:pt x="0" y="6962"/>
                  </a:cubicBezTo>
                  <a:cubicBezTo>
                    <a:pt x="5334" y="8009"/>
                    <a:pt x="7144" y="11629"/>
                    <a:pt x="10573" y="14010"/>
                  </a:cubicBezTo>
                  <a:cubicBezTo>
                    <a:pt x="7239" y="8009"/>
                    <a:pt x="10954" y="4581"/>
                    <a:pt x="1343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8" name="Freeform: Shape 1858">
              <a:extLst>
                <a:ext uri="{FF2B5EF4-FFF2-40B4-BE49-F238E27FC236}">
                  <a16:creationId xmlns:a16="http://schemas.microsoft.com/office/drawing/2014/main" id="{3418A8E9-74AF-4B7C-93A4-4D72D4500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017" y="4356163"/>
              <a:ext cx="9525" cy="9525"/>
            </a:xfrm>
            <a:custGeom>
              <a:avLst/>
              <a:gdLst>
                <a:gd name="T0" fmla="*/ 32118300 w 9525"/>
                <a:gd name="T1" fmla="*/ 76209525 h 9525"/>
                <a:gd name="T2" fmla="*/ 20326350 w 9525"/>
                <a:gd name="T3" fmla="*/ 0 h 9525"/>
                <a:gd name="T4" fmla="*/ 32118300 w 9525"/>
                <a:gd name="T5" fmla="*/ 7620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72" y="8001"/>
                  </a:moveTo>
                  <a:cubicBezTo>
                    <a:pt x="6039" y="6191"/>
                    <a:pt x="6801" y="571"/>
                    <a:pt x="2134" y="0"/>
                  </a:cubicBezTo>
                  <a:cubicBezTo>
                    <a:pt x="-533" y="1810"/>
                    <a:pt x="-1295" y="7429"/>
                    <a:pt x="3372" y="8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49" name="Freeform: Shape 1859">
              <a:extLst>
                <a:ext uri="{FF2B5EF4-FFF2-40B4-BE49-F238E27FC236}">
                  <a16:creationId xmlns:a16="http://schemas.microsoft.com/office/drawing/2014/main" id="{5A321218-52D0-400A-B546-36C914A2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402" y="4407789"/>
              <a:ext cx="9525" cy="9525"/>
            </a:xfrm>
            <a:custGeom>
              <a:avLst/>
              <a:gdLst>
                <a:gd name="T0" fmla="*/ 49320450 w 9525"/>
                <a:gd name="T1" fmla="*/ 77114400 h 9525"/>
                <a:gd name="T2" fmla="*/ 20288250 w 9525"/>
                <a:gd name="T3" fmla="*/ 0 h 9525"/>
                <a:gd name="T4" fmla="*/ 49320450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178" y="8096"/>
                  </a:moveTo>
                  <a:cubicBezTo>
                    <a:pt x="5749" y="4191"/>
                    <a:pt x="6130" y="476"/>
                    <a:pt x="2130" y="0"/>
                  </a:cubicBezTo>
                  <a:cubicBezTo>
                    <a:pt x="-1013" y="2096"/>
                    <a:pt x="-1204" y="8668"/>
                    <a:pt x="5178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0" name="Freeform: Shape 1860">
              <a:extLst>
                <a:ext uri="{FF2B5EF4-FFF2-40B4-BE49-F238E27FC236}">
                  <a16:creationId xmlns:a16="http://schemas.microsoft.com/office/drawing/2014/main" id="{A348554A-D6A0-40AA-99D1-029C8A3A6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293" y="4172493"/>
              <a:ext cx="9525" cy="9525"/>
            </a:xfrm>
            <a:custGeom>
              <a:avLst/>
              <a:gdLst>
                <a:gd name="T0" fmla="*/ 9811 w 9525"/>
                <a:gd name="T1" fmla="*/ 4800600 h 9525"/>
                <a:gd name="T2" fmla="*/ 0 w 9525"/>
                <a:gd name="T3" fmla="*/ 72847200 h 9525"/>
                <a:gd name="T4" fmla="*/ 9811 w 9525"/>
                <a:gd name="T5" fmla="*/ 480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811" y="504"/>
                  </a:moveTo>
                  <a:cubicBezTo>
                    <a:pt x="1810" y="-1877"/>
                    <a:pt x="2858" y="4791"/>
                    <a:pt x="0" y="7648"/>
                  </a:cubicBezTo>
                  <a:cubicBezTo>
                    <a:pt x="7525" y="9458"/>
                    <a:pt x="9715" y="6029"/>
                    <a:pt x="9811" y="5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1" name="Freeform: Shape 1861">
              <a:extLst>
                <a:ext uri="{FF2B5EF4-FFF2-40B4-BE49-F238E27FC236}">
                  <a16:creationId xmlns:a16="http://schemas.microsoft.com/office/drawing/2014/main" id="{BDD96A9C-246E-4EA7-AE71-AA7A6931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817" y="4228803"/>
              <a:ext cx="9525" cy="9525"/>
            </a:xfrm>
            <a:custGeom>
              <a:avLst/>
              <a:gdLst>
                <a:gd name="T0" fmla="*/ 5438775 w 9525"/>
                <a:gd name="T1" fmla="*/ 2828925 h 9525"/>
                <a:gd name="T2" fmla="*/ 0 w 9525"/>
                <a:gd name="T3" fmla="*/ 77228700 h 9525"/>
                <a:gd name="T4" fmla="*/ 53530500 w 9525"/>
                <a:gd name="T5" fmla="*/ 66332100 h 9525"/>
                <a:gd name="T6" fmla="*/ 5438775 w 9525"/>
                <a:gd name="T7" fmla="*/ 28289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1" y="297"/>
                  </a:moveTo>
                  <a:cubicBezTo>
                    <a:pt x="381" y="2869"/>
                    <a:pt x="191" y="5536"/>
                    <a:pt x="0" y="8108"/>
                  </a:cubicBezTo>
                  <a:cubicBezTo>
                    <a:pt x="2191" y="8012"/>
                    <a:pt x="5239" y="8774"/>
                    <a:pt x="5620" y="6964"/>
                  </a:cubicBezTo>
                  <a:cubicBezTo>
                    <a:pt x="762" y="7060"/>
                    <a:pt x="8001" y="-1703"/>
                    <a:pt x="571" y="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2" name="Freeform: Shape 1862">
              <a:extLst>
                <a:ext uri="{FF2B5EF4-FFF2-40B4-BE49-F238E27FC236}">
                  <a16:creationId xmlns:a16="http://schemas.microsoft.com/office/drawing/2014/main" id="{CD8BFA69-2DE8-4DE7-9EFC-D468FD642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3285" y="4320064"/>
              <a:ext cx="9525" cy="9525"/>
            </a:xfrm>
            <a:custGeom>
              <a:avLst/>
              <a:gdLst>
                <a:gd name="T0" fmla="*/ 23193375 w 9525"/>
                <a:gd name="T1" fmla="*/ 0 h 9525"/>
                <a:gd name="T2" fmla="*/ 514350 w 9525"/>
                <a:gd name="T3" fmla="*/ 73485375 h 9525"/>
                <a:gd name="T4" fmla="*/ 231933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5" y="0"/>
                  </a:moveTo>
                  <a:cubicBezTo>
                    <a:pt x="3673" y="4477"/>
                    <a:pt x="-518" y="3905"/>
                    <a:pt x="54" y="7715"/>
                  </a:cubicBezTo>
                  <a:cubicBezTo>
                    <a:pt x="6626" y="9620"/>
                    <a:pt x="7864" y="476"/>
                    <a:pt x="2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3" name="Freeform: Shape 1863">
              <a:extLst>
                <a:ext uri="{FF2B5EF4-FFF2-40B4-BE49-F238E27FC236}">
                  <a16:creationId xmlns:a16="http://schemas.microsoft.com/office/drawing/2014/main" id="{A1574607-6E4E-4EAD-87CF-62F80F4B2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164" y="4307597"/>
              <a:ext cx="9525" cy="9525"/>
            </a:xfrm>
            <a:custGeom>
              <a:avLst/>
              <a:gdLst>
                <a:gd name="T0" fmla="*/ 3933825 w 9525"/>
                <a:gd name="T1" fmla="*/ 8752 h 9525"/>
                <a:gd name="T2" fmla="*/ 72885300 w 9525"/>
                <a:gd name="T3" fmla="*/ 10848 h 9525"/>
                <a:gd name="T4" fmla="*/ 10287000 w 9525"/>
                <a:gd name="T5" fmla="*/ 942 h 9525"/>
                <a:gd name="T6" fmla="*/ 3933825 w 9525"/>
                <a:gd name="T7" fmla="*/ 875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3" y="8752"/>
                  </a:moveTo>
                  <a:cubicBezTo>
                    <a:pt x="3842" y="8657"/>
                    <a:pt x="4318" y="10848"/>
                    <a:pt x="7652" y="10848"/>
                  </a:cubicBezTo>
                  <a:cubicBezTo>
                    <a:pt x="4318" y="9324"/>
                    <a:pt x="5842" y="-3535"/>
                    <a:pt x="1080" y="942"/>
                  </a:cubicBezTo>
                  <a:cubicBezTo>
                    <a:pt x="5080" y="1418"/>
                    <a:pt x="-1682" y="4656"/>
                    <a:pt x="413" y="87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4" name="Freeform: Shape 1864">
              <a:extLst>
                <a:ext uri="{FF2B5EF4-FFF2-40B4-BE49-F238E27FC236}">
                  <a16:creationId xmlns:a16="http://schemas.microsoft.com/office/drawing/2014/main" id="{C17A6B2F-D5E5-4969-B740-7294AC764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83" y="4373880"/>
              <a:ext cx="9525" cy="9525"/>
            </a:xfrm>
            <a:custGeom>
              <a:avLst/>
              <a:gdLst>
                <a:gd name="T0" fmla="*/ 8315325 w 9525"/>
                <a:gd name="T1" fmla="*/ 0 h 9525"/>
                <a:gd name="T2" fmla="*/ 89058750 w 9525"/>
                <a:gd name="T3" fmla="*/ 10096 h 9525"/>
                <a:gd name="T4" fmla="*/ 83153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73" y="0"/>
                  </a:moveTo>
                  <a:cubicBezTo>
                    <a:pt x="-1794" y="2667"/>
                    <a:pt x="1825" y="10287"/>
                    <a:pt x="9350" y="10096"/>
                  </a:cubicBezTo>
                  <a:cubicBezTo>
                    <a:pt x="9064" y="4763"/>
                    <a:pt x="4302" y="2857"/>
                    <a:pt x="8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5" name="Freeform: Shape 1865">
              <a:extLst>
                <a:ext uri="{FF2B5EF4-FFF2-40B4-BE49-F238E27FC236}">
                  <a16:creationId xmlns:a16="http://schemas.microsoft.com/office/drawing/2014/main" id="{65CEC3C4-AEBE-4030-8EBD-45342D062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001" y="4250722"/>
              <a:ext cx="9525" cy="9525"/>
            </a:xfrm>
            <a:custGeom>
              <a:avLst/>
              <a:gdLst>
                <a:gd name="T0" fmla="*/ 13337 w 9525"/>
                <a:gd name="T1" fmla="*/ 68046600 h 9525"/>
                <a:gd name="T2" fmla="*/ 955 w 9525"/>
                <a:gd name="T3" fmla="*/ 0 h 9525"/>
                <a:gd name="T4" fmla="*/ 13337 w 9525"/>
                <a:gd name="T5" fmla="*/ 68046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3337" y="7144"/>
                  </a:moveTo>
                  <a:cubicBezTo>
                    <a:pt x="8765" y="5048"/>
                    <a:pt x="4669" y="2667"/>
                    <a:pt x="955" y="0"/>
                  </a:cubicBezTo>
                  <a:cubicBezTo>
                    <a:pt x="-3522" y="7810"/>
                    <a:pt x="8956" y="10763"/>
                    <a:pt x="13337" y="7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6" name="Freeform: Shape 1866">
              <a:extLst>
                <a:ext uri="{FF2B5EF4-FFF2-40B4-BE49-F238E27FC236}">
                  <a16:creationId xmlns:a16="http://schemas.microsoft.com/office/drawing/2014/main" id="{91A97DCF-3EBA-49DD-A015-D52261438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336" y="4302062"/>
              <a:ext cx="9525" cy="9525"/>
            </a:xfrm>
            <a:custGeom>
              <a:avLst/>
              <a:gdLst>
                <a:gd name="T0" fmla="*/ 0 w 9525"/>
                <a:gd name="T1" fmla="*/ 6096 h 9525"/>
                <a:gd name="T2" fmla="*/ 12382 w 9525"/>
                <a:gd name="T3" fmla="*/ 13335 h 9525"/>
                <a:gd name="T4" fmla="*/ 16383 w 9525"/>
                <a:gd name="T5" fmla="*/ 8858 h 9525"/>
                <a:gd name="T6" fmla="*/ 11430 w 9525"/>
                <a:gd name="T7" fmla="*/ 571 h 9525"/>
                <a:gd name="T8" fmla="*/ 4096 w 9525"/>
                <a:gd name="T9" fmla="*/ 0 h 9525"/>
                <a:gd name="T10" fmla="*/ 0 w 9525"/>
                <a:gd name="T11" fmla="*/ 609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9334" y="2286"/>
                    <a:pt x="-286" y="13335"/>
                    <a:pt x="12382" y="13335"/>
                  </a:cubicBezTo>
                  <a:cubicBezTo>
                    <a:pt x="13049" y="11144"/>
                    <a:pt x="15621" y="10858"/>
                    <a:pt x="16383" y="8858"/>
                  </a:cubicBezTo>
                  <a:cubicBezTo>
                    <a:pt x="11716" y="8287"/>
                    <a:pt x="13906" y="2857"/>
                    <a:pt x="11430" y="571"/>
                  </a:cubicBezTo>
                  <a:cubicBezTo>
                    <a:pt x="6382" y="0"/>
                    <a:pt x="7525" y="2953"/>
                    <a:pt x="4096" y="0"/>
                  </a:cubicBezTo>
                  <a:cubicBezTo>
                    <a:pt x="3048" y="2381"/>
                    <a:pt x="1143" y="3905"/>
                    <a:pt x="0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7" name="Freeform: Shape 1867">
              <a:extLst>
                <a:ext uri="{FF2B5EF4-FFF2-40B4-BE49-F238E27FC236}">
                  <a16:creationId xmlns:a16="http://schemas.microsoft.com/office/drawing/2014/main" id="{68240676-C96B-484A-A279-A426043A9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478" y="4373204"/>
              <a:ext cx="9525" cy="9525"/>
            </a:xfrm>
            <a:custGeom>
              <a:avLst/>
              <a:gdLst>
                <a:gd name="T0" fmla="*/ 12287 w 9525"/>
                <a:gd name="T1" fmla="*/ 9630 h 9525"/>
                <a:gd name="T2" fmla="*/ 14573 w 9525"/>
                <a:gd name="T3" fmla="*/ 5058 h 9525"/>
                <a:gd name="T4" fmla="*/ 0 w 9525"/>
                <a:gd name="T5" fmla="*/ 2391 h 9525"/>
                <a:gd name="T6" fmla="*/ 12287 w 9525"/>
                <a:gd name="T7" fmla="*/ 963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287" y="9630"/>
                  </a:moveTo>
                  <a:cubicBezTo>
                    <a:pt x="12383" y="7439"/>
                    <a:pt x="13430" y="6296"/>
                    <a:pt x="14573" y="5058"/>
                  </a:cubicBezTo>
                  <a:cubicBezTo>
                    <a:pt x="5144" y="7439"/>
                    <a:pt x="4191" y="-5039"/>
                    <a:pt x="0" y="2391"/>
                  </a:cubicBezTo>
                  <a:cubicBezTo>
                    <a:pt x="6477" y="3058"/>
                    <a:pt x="4477" y="9916"/>
                    <a:pt x="12287" y="96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8" name="Freeform: Shape 1868">
              <a:extLst>
                <a:ext uri="{FF2B5EF4-FFF2-40B4-BE49-F238E27FC236}">
                  <a16:creationId xmlns:a16="http://schemas.microsoft.com/office/drawing/2014/main" id="{536E1644-B12B-4A3E-A157-D4DD32B39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08" y="4340243"/>
              <a:ext cx="9525" cy="9525"/>
            </a:xfrm>
            <a:custGeom>
              <a:avLst/>
              <a:gdLst>
                <a:gd name="T0" fmla="*/ 714375 w 9525"/>
                <a:gd name="T1" fmla="*/ 40957500 h 9525"/>
                <a:gd name="T2" fmla="*/ 70570725 w 9525"/>
                <a:gd name="T3" fmla="*/ 46396275 h 9525"/>
                <a:gd name="T4" fmla="*/ 714375 w 9525"/>
                <a:gd name="T5" fmla="*/ 40957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5" y="4300"/>
                  </a:moveTo>
                  <a:cubicBezTo>
                    <a:pt x="5124" y="4491"/>
                    <a:pt x="3599" y="7158"/>
                    <a:pt x="7409" y="4871"/>
                  </a:cubicBezTo>
                  <a:cubicBezTo>
                    <a:pt x="9314" y="-1129"/>
                    <a:pt x="-972" y="-1891"/>
                    <a:pt x="75" y="43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59" name="Freeform: Shape 1869">
              <a:extLst>
                <a:ext uri="{FF2B5EF4-FFF2-40B4-BE49-F238E27FC236}">
                  <a16:creationId xmlns:a16="http://schemas.microsoft.com/office/drawing/2014/main" id="{C8D061AA-CC37-4818-A4E5-FA69748C8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620" y="4485513"/>
              <a:ext cx="9525" cy="9525"/>
            </a:xfrm>
            <a:custGeom>
              <a:avLst/>
              <a:gdLst>
                <a:gd name="T0" fmla="*/ 0 w 9525"/>
                <a:gd name="T1" fmla="*/ 59874150 h 9525"/>
                <a:gd name="T2" fmla="*/ 88915875 w 9525"/>
                <a:gd name="T3" fmla="*/ 51711225 h 9525"/>
                <a:gd name="T4" fmla="*/ 4533900 w 9525"/>
                <a:gd name="T5" fmla="*/ 0 h 9525"/>
                <a:gd name="T6" fmla="*/ 0 w 9525"/>
                <a:gd name="T7" fmla="*/ 598741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2762" y="5620"/>
                    <a:pt x="9335" y="8858"/>
                    <a:pt x="9335" y="5429"/>
                  </a:cubicBezTo>
                  <a:cubicBezTo>
                    <a:pt x="5620" y="4191"/>
                    <a:pt x="3620" y="1714"/>
                    <a:pt x="476" y="0"/>
                  </a:cubicBezTo>
                  <a:cubicBezTo>
                    <a:pt x="0" y="4286"/>
                    <a:pt x="3238" y="3334"/>
                    <a:pt x="0" y="6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0" name="Freeform: Shape 1870">
              <a:extLst>
                <a:ext uri="{FF2B5EF4-FFF2-40B4-BE49-F238E27FC236}">
                  <a16:creationId xmlns:a16="http://schemas.microsoft.com/office/drawing/2014/main" id="{98C8739F-74DB-447D-A14B-9C80445D8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726" y="4424172"/>
              <a:ext cx="9525" cy="9525"/>
            </a:xfrm>
            <a:custGeom>
              <a:avLst/>
              <a:gdLst>
                <a:gd name="T0" fmla="*/ 67494150 w 9525"/>
                <a:gd name="T1" fmla="*/ 49901475 h 9525"/>
                <a:gd name="T2" fmla="*/ 71123175 w 9525"/>
                <a:gd name="T3" fmla="*/ 5438775 h 9525"/>
                <a:gd name="T4" fmla="*/ 1257300 w 9525"/>
                <a:gd name="T5" fmla="*/ 0 h 9525"/>
                <a:gd name="T6" fmla="*/ 67494150 w 9525"/>
                <a:gd name="T7" fmla="*/ 4990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86" y="5239"/>
                  </a:moveTo>
                  <a:cubicBezTo>
                    <a:pt x="7181" y="3715"/>
                    <a:pt x="7276" y="2096"/>
                    <a:pt x="7467" y="571"/>
                  </a:cubicBezTo>
                  <a:cubicBezTo>
                    <a:pt x="4990" y="381"/>
                    <a:pt x="2514" y="190"/>
                    <a:pt x="132" y="0"/>
                  </a:cubicBezTo>
                  <a:cubicBezTo>
                    <a:pt x="-820" y="4096"/>
                    <a:pt x="3561" y="4381"/>
                    <a:pt x="7086" y="5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1" name="Freeform: Shape 1871">
              <a:extLst>
                <a:ext uri="{FF2B5EF4-FFF2-40B4-BE49-F238E27FC236}">
                  <a16:creationId xmlns:a16="http://schemas.microsoft.com/office/drawing/2014/main" id="{2733F3F9-2A3D-44B7-BBD6-8BF9421BC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001" y="4330383"/>
              <a:ext cx="9525" cy="9525"/>
            </a:xfrm>
            <a:custGeom>
              <a:avLst/>
              <a:gdLst>
                <a:gd name="T0" fmla="*/ 82562700 w 9525"/>
                <a:gd name="T1" fmla="*/ 75904725 h 9525"/>
                <a:gd name="T2" fmla="*/ 0 w 9525"/>
                <a:gd name="T3" fmla="*/ 9677400 h 9525"/>
                <a:gd name="T4" fmla="*/ 82562700 w 9525"/>
                <a:gd name="T5" fmla="*/ 7590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668" y="7969"/>
                  </a:moveTo>
                  <a:cubicBezTo>
                    <a:pt x="11144" y="2540"/>
                    <a:pt x="2381" y="-2127"/>
                    <a:pt x="0" y="1016"/>
                  </a:cubicBezTo>
                  <a:cubicBezTo>
                    <a:pt x="5048" y="1683"/>
                    <a:pt x="1715" y="8731"/>
                    <a:pt x="8668" y="79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2" name="Freeform: Shape 1872">
              <a:extLst>
                <a:ext uri="{FF2B5EF4-FFF2-40B4-BE49-F238E27FC236}">
                  <a16:creationId xmlns:a16="http://schemas.microsoft.com/office/drawing/2014/main" id="{6E79CD0B-A413-4933-94F5-56B53F8B2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983" y="4480274"/>
              <a:ext cx="9525" cy="9525"/>
            </a:xfrm>
            <a:custGeom>
              <a:avLst/>
              <a:gdLst>
                <a:gd name="T0" fmla="*/ 49596675 w 9525"/>
                <a:gd name="T1" fmla="*/ 77114400 h 9525"/>
                <a:gd name="T2" fmla="*/ 20564475 w 9525"/>
                <a:gd name="T3" fmla="*/ 0 h 9525"/>
                <a:gd name="T4" fmla="*/ 49596675 w 9525"/>
                <a:gd name="T5" fmla="*/ 771144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07" y="8096"/>
                  </a:moveTo>
                  <a:cubicBezTo>
                    <a:pt x="5779" y="4191"/>
                    <a:pt x="4731" y="1524"/>
                    <a:pt x="2159" y="0"/>
                  </a:cubicBezTo>
                  <a:cubicBezTo>
                    <a:pt x="-984" y="2096"/>
                    <a:pt x="-1270" y="8763"/>
                    <a:pt x="5207" y="8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3" name="Freeform: Shape 1873">
              <a:extLst>
                <a:ext uri="{FF2B5EF4-FFF2-40B4-BE49-F238E27FC236}">
                  <a16:creationId xmlns:a16="http://schemas.microsoft.com/office/drawing/2014/main" id="{E1F6A437-1744-4325-9BE3-8083735C7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3713" y="4451315"/>
              <a:ext cx="9525" cy="9525"/>
            </a:xfrm>
            <a:custGeom>
              <a:avLst/>
              <a:gdLst>
                <a:gd name="T0" fmla="*/ 0 w 9525"/>
                <a:gd name="T1" fmla="*/ 72609075 h 9525"/>
                <a:gd name="T2" fmla="*/ 58064400 w 9525"/>
                <a:gd name="T3" fmla="*/ 1847850 h 9525"/>
                <a:gd name="T4" fmla="*/ 0 w 9525"/>
                <a:gd name="T5" fmla="*/ 72609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23"/>
                  </a:moveTo>
                  <a:cubicBezTo>
                    <a:pt x="5524" y="8576"/>
                    <a:pt x="4191" y="2766"/>
                    <a:pt x="6096" y="194"/>
                  </a:cubicBezTo>
                  <a:cubicBezTo>
                    <a:pt x="476" y="-949"/>
                    <a:pt x="0" y="3147"/>
                    <a:pt x="0" y="7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4" name="Freeform: Shape 1874">
              <a:extLst>
                <a:ext uri="{FF2B5EF4-FFF2-40B4-BE49-F238E27FC236}">
                  <a16:creationId xmlns:a16="http://schemas.microsoft.com/office/drawing/2014/main" id="{134E25D3-A6C8-47B9-8D3A-93A0975AE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187" y="4436224"/>
              <a:ext cx="9525" cy="9525"/>
            </a:xfrm>
            <a:custGeom>
              <a:avLst/>
              <a:gdLst>
                <a:gd name="T0" fmla="*/ 762 w 9525"/>
                <a:gd name="T1" fmla="*/ 997 h 9525"/>
                <a:gd name="T2" fmla="*/ 0 w 9525"/>
                <a:gd name="T3" fmla="*/ 11951 h 9525"/>
                <a:gd name="T4" fmla="*/ 8001 w 9525"/>
                <a:gd name="T5" fmla="*/ 3092 h 9525"/>
                <a:gd name="T6" fmla="*/ 10001 w 9525"/>
                <a:gd name="T7" fmla="*/ 1664 h 9525"/>
                <a:gd name="T8" fmla="*/ 762 w 9525"/>
                <a:gd name="T9" fmla="*/ 99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" y="997"/>
                  </a:moveTo>
                  <a:cubicBezTo>
                    <a:pt x="2858" y="6141"/>
                    <a:pt x="762" y="6236"/>
                    <a:pt x="0" y="11951"/>
                  </a:cubicBezTo>
                  <a:cubicBezTo>
                    <a:pt x="8287" y="14522"/>
                    <a:pt x="3524" y="4140"/>
                    <a:pt x="8001" y="3092"/>
                  </a:cubicBezTo>
                  <a:cubicBezTo>
                    <a:pt x="9144" y="3092"/>
                    <a:pt x="10192" y="3092"/>
                    <a:pt x="10001" y="1664"/>
                  </a:cubicBezTo>
                  <a:cubicBezTo>
                    <a:pt x="4000" y="2140"/>
                    <a:pt x="4477" y="-1765"/>
                    <a:pt x="762" y="9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5" name="Freeform: Shape 1875">
              <a:extLst>
                <a:ext uri="{FF2B5EF4-FFF2-40B4-BE49-F238E27FC236}">
                  <a16:creationId xmlns:a16="http://schemas.microsoft.com/office/drawing/2014/main" id="{63D81A53-F65F-45EB-893F-D20D2C3C9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664" y="3482340"/>
              <a:ext cx="9525" cy="9525"/>
            </a:xfrm>
            <a:custGeom>
              <a:avLst/>
              <a:gdLst>
                <a:gd name="T0" fmla="*/ 10192 w 9525"/>
                <a:gd name="T1" fmla="*/ 11811 h 9525"/>
                <a:gd name="T2" fmla="*/ 0 w 9525"/>
                <a:gd name="T3" fmla="*/ 0 h 9525"/>
                <a:gd name="T4" fmla="*/ 10192 w 9525"/>
                <a:gd name="T5" fmla="*/ 1181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192" y="11811"/>
                  </a:moveTo>
                  <a:cubicBezTo>
                    <a:pt x="12192" y="3905"/>
                    <a:pt x="7049" y="1238"/>
                    <a:pt x="0" y="0"/>
                  </a:cubicBezTo>
                  <a:cubicBezTo>
                    <a:pt x="953" y="5810"/>
                    <a:pt x="3524" y="10287"/>
                    <a:pt x="10192" y="11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6" name="Freeform: Shape 1876">
              <a:extLst>
                <a:ext uri="{FF2B5EF4-FFF2-40B4-BE49-F238E27FC236}">
                  <a16:creationId xmlns:a16="http://schemas.microsoft.com/office/drawing/2014/main" id="{D0F1DD2B-6C2B-4A51-8DD9-21807730B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4925" y="3501200"/>
              <a:ext cx="9525" cy="9525"/>
            </a:xfrm>
            <a:custGeom>
              <a:avLst/>
              <a:gdLst>
                <a:gd name="T0" fmla="*/ 87325200 w 9525"/>
                <a:gd name="T1" fmla="*/ 51711225 h 9525"/>
                <a:gd name="T2" fmla="*/ 2952750 w 9525"/>
                <a:gd name="T3" fmla="*/ 0 h 9525"/>
                <a:gd name="T4" fmla="*/ 87325200 w 9525"/>
                <a:gd name="T5" fmla="*/ 517112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168" y="5429"/>
                  </a:moveTo>
                  <a:cubicBezTo>
                    <a:pt x="10311" y="571"/>
                    <a:pt x="5644" y="95"/>
                    <a:pt x="310" y="0"/>
                  </a:cubicBezTo>
                  <a:cubicBezTo>
                    <a:pt x="-1881" y="5620"/>
                    <a:pt x="8216" y="2191"/>
                    <a:pt x="9168" y="54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7" name="Freeform: Shape 1877">
              <a:extLst>
                <a:ext uri="{FF2B5EF4-FFF2-40B4-BE49-F238E27FC236}">
                  <a16:creationId xmlns:a16="http://schemas.microsoft.com/office/drawing/2014/main" id="{4B08CBEA-38B8-4F67-8E45-C050FEDF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375" y="3560921"/>
              <a:ext cx="9525" cy="9525"/>
            </a:xfrm>
            <a:custGeom>
              <a:avLst/>
              <a:gdLst>
                <a:gd name="T0" fmla="*/ 20869275 w 9525"/>
                <a:gd name="T1" fmla="*/ 0 h 9525"/>
                <a:gd name="T2" fmla="*/ 0 w 9525"/>
                <a:gd name="T3" fmla="*/ 43548300 h 9525"/>
                <a:gd name="T4" fmla="*/ 88001475 w 9525"/>
                <a:gd name="T5" fmla="*/ 34470975 h 9525"/>
                <a:gd name="T6" fmla="*/ 208692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0"/>
                  </a:moveTo>
                  <a:cubicBezTo>
                    <a:pt x="2096" y="2191"/>
                    <a:pt x="1048" y="3334"/>
                    <a:pt x="0" y="4572"/>
                  </a:cubicBezTo>
                  <a:cubicBezTo>
                    <a:pt x="2191" y="6858"/>
                    <a:pt x="8858" y="7715"/>
                    <a:pt x="9239" y="3619"/>
                  </a:cubicBezTo>
                  <a:cubicBezTo>
                    <a:pt x="3429" y="5048"/>
                    <a:pt x="5048" y="857"/>
                    <a:pt x="2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8" name="Freeform: Shape 1878">
              <a:extLst>
                <a:ext uri="{FF2B5EF4-FFF2-40B4-BE49-F238E27FC236}">
                  <a16:creationId xmlns:a16="http://schemas.microsoft.com/office/drawing/2014/main" id="{2DB9418A-923E-4AD1-A252-E81447F35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844" y="3544157"/>
              <a:ext cx="9525" cy="9525"/>
            </a:xfrm>
            <a:custGeom>
              <a:avLst/>
              <a:gdLst>
                <a:gd name="T0" fmla="*/ 3720 w 9525"/>
                <a:gd name="T1" fmla="*/ 10668 h 9525"/>
                <a:gd name="T2" fmla="*/ 18864 w 9525"/>
                <a:gd name="T3" fmla="*/ 5525 h 9525"/>
                <a:gd name="T4" fmla="*/ 8197 w 9525"/>
                <a:gd name="T5" fmla="*/ 0 h 9525"/>
                <a:gd name="T6" fmla="*/ 576 w 9525"/>
                <a:gd name="T7" fmla="*/ 4191 h 9525"/>
                <a:gd name="T8" fmla="*/ 3720 w 9525"/>
                <a:gd name="T9" fmla="*/ 1066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20" y="10668"/>
                  </a:moveTo>
                  <a:cubicBezTo>
                    <a:pt x="1243" y="1715"/>
                    <a:pt x="16197" y="13240"/>
                    <a:pt x="18864" y="5525"/>
                  </a:cubicBezTo>
                  <a:cubicBezTo>
                    <a:pt x="14102" y="4572"/>
                    <a:pt x="13721" y="476"/>
                    <a:pt x="8197" y="0"/>
                  </a:cubicBezTo>
                  <a:cubicBezTo>
                    <a:pt x="6768" y="4286"/>
                    <a:pt x="5625" y="1524"/>
                    <a:pt x="576" y="4191"/>
                  </a:cubicBezTo>
                  <a:cubicBezTo>
                    <a:pt x="-757" y="7239"/>
                    <a:pt x="196" y="15907"/>
                    <a:pt x="3720" y="106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69" name="Freeform: Shape 1879">
              <a:extLst>
                <a:ext uri="{FF2B5EF4-FFF2-40B4-BE49-F238E27FC236}">
                  <a16:creationId xmlns:a16="http://schemas.microsoft.com/office/drawing/2014/main" id="{613EC829-95A1-40D2-B3EC-EE512F3F7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7221" y="3865817"/>
              <a:ext cx="9525" cy="9525"/>
            </a:xfrm>
            <a:custGeom>
              <a:avLst/>
              <a:gdLst>
                <a:gd name="T0" fmla="*/ 17240 w 9525"/>
                <a:gd name="T1" fmla="*/ 0 h 9525"/>
                <a:gd name="T2" fmla="*/ 4286 w 9525"/>
                <a:gd name="T3" fmla="*/ 667 h 9525"/>
                <a:gd name="T4" fmla="*/ 0 w 9525"/>
                <a:gd name="T5" fmla="*/ 8192 h 9525"/>
                <a:gd name="T6" fmla="*/ 18193 w 9525"/>
                <a:gd name="T7" fmla="*/ 11144 h 9525"/>
                <a:gd name="T8" fmla="*/ 1724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40" y="0"/>
                  </a:moveTo>
                  <a:cubicBezTo>
                    <a:pt x="11240" y="0"/>
                    <a:pt x="8477" y="8287"/>
                    <a:pt x="4286" y="667"/>
                  </a:cubicBezTo>
                  <a:cubicBezTo>
                    <a:pt x="3239" y="3620"/>
                    <a:pt x="0" y="4286"/>
                    <a:pt x="0" y="8192"/>
                  </a:cubicBezTo>
                  <a:cubicBezTo>
                    <a:pt x="5239" y="12763"/>
                    <a:pt x="9811" y="11144"/>
                    <a:pt x="18193" y="11144"/>
                  </a:cubicBezTo>
                  <a:cubicBezTo>
                    <a:pt x="18002" y="7429"/>
                    <a:pt x="15907" y="5048"/>
                    <a:pt x="17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0" name="Freeform: Shape 1880">
              <a:extLst>
                <a:ext uri="{FF2B5EF4-FFF2-40B4-BE49-F238E27FC236}">
                  <a16:creationId xmlns:a16="http://schemas.microsoft.com/office/drawing/2014/main" id="{6DFD425B-04D2-427A-B70F-F430F308B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62" y="2989612"/>
              <a:ext cx="9525" cy="9525"/>
            </a:xfrm>
            <a:custGeom>
              <a:avLst/>
              <a:gdLst>
                <a:gd name="T0" fmla="*/ 20478750 w 9525"/>
                <a:gd name="T1" fmla="*/ 0 h 9525"/>
                <a:gd name="T2" fmla="*/ 63112650 w 9525"/>
                <a:gd name="T3" fmla="*/ 14478 h 9525"/>
                <a:gd name="T4" fmla="*/ 204787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150" y="0"/>
                  </a:moveTo>
                  <a:cubicBezTo>
                    <a:pt x="-137" y="4381"/>
                    <a:pt x="-2708" y="14669"/>
                    <a:pt x="6626" y="14478"/>
                  </a:cubicBezTo>
                  <a:cubicBezTo>
                    <a:pt x="1864" y="6477"/>
                    <a:pt x="5674" y="4477"/>
                    <a:pt x="2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1" name="Freeform: Shape 1881">
              <a:extLst>
                <a:ext uri="{FF2B5EF4-FFF2-40B4-BE49-F238E27FC236}">
                  <a16:creationId xmlns:a16="http://schemas.microsoft.com/office/drawing/2014/main" id="{05015AFA-6D5B-4159-9A9F-DB5CEB9D9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360" y="2677359"/>
              <a:ext cx="9525" cy="9525"/>
            </a:xfrm>
            <a:custGeom>
              <a:avLst/>
              <a:gdLst>
                <a:gd name="T0" fmla="*/ 0 w 9525"/>
                <a:gd name="T1" fmla="*/ 27441525 h 9525"/>
                <a:gd name="T2" fmla="*/ 68951475 w 9525"/>
                <a:gd name="T3" fmla="*/ 47396400 h 9525"/>
                <a:gd name="T4" fmla="*/ 72580500 w 9525"/>
                <a:gd name="T5" fmla="*/ 2943225 h 9525"/>
                <a:gd name="T6" fmla="*/ 0 w 9525"/>
                <a:gd name="T7" fmla="*/ 27441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2881"/>
                  </a:moveTo>
                  <a:cubicBezTo>
                    <a:pt x="2476" y="3547"/>
                    <a:pt x="3334" y="5357"/>
                    <a:pt x="7239" y="4976"/>
                  </a:cubicBezTo>
                  <a:cubicBezTo>
                    <a:pt x="7334" y="3452"/>
                    <a:pt x="7429" y="1833"/>
                    <a:pt x="7620" y="309"/>
                  </a:cubicBezTo>
                  <a:cubicBezTo>
                    <a:pt x="3429" y="-453"/>
                    <a:pt x="667" y="118"/>
                    <a:pt x="0" y="28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2" name="Freeform: Shape 1882">
              <a:extLst>
                <a:ext uri="{FF2B5EF4-FFF2-40B4-BE49-F238E27FC236}">
                  <a16:creationId xmlns:a16="http://schemas.microsoft.com/office/drawing/2014/main" id="{89F31B38-C0B6-4EDD-B7FB-6CB838235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447" y="3549122"/>
              <a:ext cx="9525" cy="9525"/>
            </a:xfrm>
            <a:custGeom>
              <a:avLst/>
              <a:gdLst>
                <a:gd name="T0" fmla="*/ 12287 w 9525"/>
                <a:gd name="T1" fmla="*/ 9799 h 9525"/>
                <a:gd name="T2" fmla="*/ 0 w 9525"/>
                <a:gd name="T3" fmla="*/ 1036 h 9525"/>
                <a:gd name="T4" fmla="*/ 12287 w 9525"/>
                <a:gd name="T5" fmla="*/ 979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287" y="9799"/>
                  </a:moveTo>
                  <a:cubicBezTo>
                    <a:pt x="15240" y="1893"/>
                    <a:pt x="5620" y="-2012"/>
                    <a:pt x="0" y="1036"/>
                  </a:cubicBezTo>
                  <a:cubicBezTo>
                    <a:pt x="0" y="7036"/>
                    <a:pt x="8001" y="7132"/>
                    <a:pt x="12287" y="97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3" name="Freeform: Shape 1883">
              <a:extLst>
                <a:ext uri="{FF2B5EF4-FFF2-40B4-BE49-F238E27FC236}">
                  <a16:creationId xmlns:a16="http://schemas.microsoft.com/office/drawing/2014/main" id="{B3CA6953-4905-4FB8-AC4C-2727FC0B6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087" y="2356675"/>
              <a:ext cx="9525" cy="9525"/>
            </a:xfrm>
            <a:custGeom>
              <a:avLst/>
              <a:gdLst>
                <a:gd name="T0" fmla="*/ 1847 w 9525"/>
                <a:gd name="T1" fmla="*/ 0 h 9525"/>
                <a:gd name="T2" fmla="*/ 2799 w 9525"/>
                <a:gd name="T3" fmla="*/ 11144 h 9525"/>
                <a:gd name="T4" fmla="*/ 14420 w 9525"/>
                <a:gd name="T5" fmla="*/ 4096 h 9525"/>
                <a:gd name="T6" fmla="*/ 1847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47" y="0"/>
                  </a:moveTo>
                  <a:cubicBezTo>
                    <a:pt x="-439" y="4382"/>
                    <a:pt x="-1106" y="7334"/>
                    <a:pt x="2799" y="11144"/>
                  </a:cubicBezTo>
                  <a:cubicBezTo>
                    <a:pt x="4418" y="6572"/>
                    <a:pt x="13562" y="9430"/>
                    <a:pt x="14420" y="4096"/>
                  </a:cubicBezTo>
                  <a:cubicBezTo>
                    <a:pt x="7847" y="6572"/>
                    <a:pt x="7657" y="1715"/>
                    <a:pt x="1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4" name="Freeform: Shape 1884">
              <a:extLst>
                <a:ext uri="{FF2B5EF4-FFF2-40B4-BE49-F238E27FC236}">
                  <a16:creationId xmlns:a16="http://schemas.microsoft.com/office/drawing/2014/main" id="{CF78BBA3-2936-49D3-91E7-01CFF44C1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064" y="3642511"/>
              <a:ext cx="9525" cy="9525"/>
            </a:xfrm>
            <a:custGeom>
              <a:avLst/>
              <a:gdLst>
                <a:gd name="T0" fmla="*/ 0 w 9525"/>
                <a:gd name="T1" fmla="*/ 54816375 h 9525"/>
                <a:gd name="T2" fmla="*/ 15145 w 9525"/>
                <a:gd name="T3" fmla="*/ 4914900 h 9525"/>
                <a:gd name="T4" fmla="*/ 0 w 9525"/>
                <a:gd name="T5" fmla="*/ 54816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55"/>
                  </a:moveTo>
                  <a:cubicBezTo>
                    <a:pt x="4572" y="3564"/>
                    <a:pt x="12287" y="4517"/>
                    <a:pt x="15145" y="516"/>
                  </a:cubicBezTo>
                  <a:cubicBezTo>
                    <a:pt x="6382" y="-1294"/>
                    <a:pt x="2858" y="1945"/>
                    <a:pt x="0" y="57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5" name="Freeform: Shape 1885">
              <a:extLst>
                <a:ext uri="{FF2B5EF4-FFF2-40B4-BE49-F238E27FC236}">
                  <a16:creationId xmlns:a16="http://schemas.microsoft.com/office/drawing/2014/main" id="{B20E1A57-3D5A-4CF2-A401-CF95EA312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206" y="2683169"/>
              <a:ext cx="9525" cy="9525"/>
            </a:xfrm>
            <a:custGeom>
              <a:avLst/>
              <a:gdLst>
                <a:gd name="T0" fmla="*/ 14058 w 9525"/>
                <a:gd name="T1" fmla="*/ 29260800 h 9525"/>
                <a:gd name="T2" fmla="*/ 914 w 9525"/>
                <a:gd name="T3" fmla="*/ 50120550 h 9525"/>
                <a:gd name="T4" fmla="*/ 4723 w 9525"/>
                <a:gd name="T5" fmla="*/ 38328600 h 9525"/>
                <a:gd name="T6" fmla="*/ 14058 w 9525"/>
                <a:gd name="T7" fmla="*/ 29260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058" y="3072"/>
                  </a:moveTo>
                  <a:cubicBezTo>
                    <a:pt x="10819" y="-2072"/>
                    <a:pt x="-3754" y="-357"/>
                    <a:pt x="914" y="5262"/>
                  </a:cubicBezTo>
                  <a:cubicBezTo>
                    <a:pt x="1390" y="4024"/>
                    <a:pt x="2628" y="3643"/>
                    <a:pt x="4723" y="4024"/>
                  </a:cubicBezTo>
                  <a:cubicBezTo>
                    <a:pt x="4057" y="10882"/>
                    <a:pt x="13963" y="5834"/>
                    <a:pt x="14058" y="30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6" name="Freeform: Shape 1886">
              <a:extLst>
                <a:ext uri="{FF2B5EF4-FFF2-40B4-BE49-F238E27FC236}">
                  <a16:creationId xmlns:a16="http://schemas.microsoft.com/office/drawing/2014/main" id="{534CA355-96C1-4552-A899-B8B219E2D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73" y="2324576"/>
              <a:ext cx="9525" cy="9525"/>
            </a:xfrm>
            <a:custGeom>
              <a:avLst/>
              <a:gdLst>
                <a:gd name="T0" fmla="*/ 65351025 w 9525"/>
                <a:gd name="T1" fmla="*/ 65322450 h 9525"/>
                <a:gd name="T2" fmla="*/ 28575 w 9525"/>
                <a:gd name="T3" fmla="*/ 0 h 9525"/>
                <a:gd name="T4" fmla="*/ 65351025 w 9525"/>
                <a:gd name="T5" fmla="*/ 6532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861" y="6858"/>
                  </a:moveTo>
                  <a:cubicBezTo>
                    <a:pt x="8480" y="1715"/>
                    <a:pt x="4194" y="953"/>
                    <a:pt x="3" y="0"/>
                  </a:cubicBezTo>
                  <a:cubicBezTo>
                    <a:pt x="-92" y="4001"/>
                    <a:pt x="2194" y="6286"/>
                    <a:pt x="6861" y="6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7" name="Freeform: Shape 1887">
              <a:extLst>
                <a:ext uri="{FF2B5EF4-FFF2-40B4-BE49-F238E27FC236}">
                  <a16:creationId xmlns:a16="http://schemas.microsoft.com/office/drawing/2014/main" id="{DF037669-0C7A-4C80-B21F-7ACE86FBF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635" y="3166015"/>
              <a:ext cx="9525" cy="9525"/>
            </a:xfrm>
            <a:custGeom>
              <a:avLst/>
              <a:gdLst>
                <a:gd name="T0" fmla="*/ 12386 w 9525"/>
                <a:gd name="T1" fmla="*/ 68951475 h 9525"/>
                <a:gd name="T2" fmla="*/ 3 w 9525"/>
                <a:gd name="T3" fmla="*/ 0 h 9525"/>
                <a:gd name="T4" fmla="*/ 12386 w 9525"/>
                <a:gd name="T5" fmla="*/ 68951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6" y="7239"/>
                  </a:moveTo>
                  <a:cubicBezTo>
                    <a:pt x="11624" y="-667"/>
                    <a:pt x="9147" y="1810"/>
                    <a:pt x="3" y="0"/>
                  </a:cubicBezTo>
                  <a:cubicBezTo>
                    <a:pt x="-187" y="5620"/>
                    <a:pt x="7909" y="5143"/>
                    <a:pt x="12386" y="7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8" name="Freeform: Shape 1888">
              <a:extLst>
                <a:ext uri="{FF2B5EF4-FFF2-40B4-BE49-F238E27FC236}">
                  <a16:creationId xmlns:a16="http://schemas.microsoft.com/office/drawing/2014/main" id="{3A6F6A12-802C-4837-8F45-F934F53C9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8974" y="2829211"/>
              <a:ext cx="9525" cy="9525"/>
            </a:xfrm>
            <a:custGeom>
              <a:avLst/>
              <a:gdLst>
                <a:gd name="T0" fmla="*/ 12097 w 9525"/>
                <a:gd name="T1" fmla="*/ 9716 h 9525"/>
                <a:gd name="T2" fmla="*/ 12287 w 9525"/>
                <a:gd name="T3" fmla="*/ 9525 h 9525"/>
                <a:gd name="T4" fmla="*/ 13621 w 9525"/>
                <a:gd name="T5" fmla="*/ 11144 h 9525"/>
                <a:gd name="T6" fmla="*/ 12573 w 9525"/>
                <a:gd name="T7" fmla="*/ 2953 h 9525"/>
                <a:gd name="T8" fmla="*/ 9239 w 9525"/>
                <a:gd name="T9" fmla="*/ 0 h 9525"/>
                <a:gd name="T10" fmla="*/ 7620 w 9525"/>
                <a:gd name="T11" fmla="*/ 1810 h 9525"/>
                <a:gd name="T12" fmla="*/ 0 w 9525"/>
                <a:gd name="T13" fmla="*/ 6382 h 9525"/>
                <a:gd name="T14" fmla="*/ 4000 w 9525"/>
                <a:gd name="T15" fmla="*/ 6382 h 9525"/>
                <a:gd name="T16" fmla="*/ 3239 w 9525"/>
                <a:gd name="T17" fmla="*/ 7429 h 9525"/>
                <a:gd name="T18" fmla="*/ 12097 w 9525"/>
                <a:gd name="T19" fmla="*/ 9716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12097" y="9716"/>
                  </a:moveTo>
                  <a:cubicBezTo>
                    <a:pt x="12192" y="9620"/>
                    <a:pt x="12192" y="9525"/>
                    <a:pt x="12287" y="9525"/>
                  </a:cubicBezTo>
                  <a:cubicBezTo>
                    <a:pt x="12668" y="10001"/>
                    <a:pt x="13145" y="10573"/>
                    <a:pt x="13621" y="11144"/>
                  </a:cubicBezTo>
                  <a:cubicBezTo>
                    <a:pt x="17812" y="7525"/>
                    <a:pt x="16002" y="4572"/>
                    <a:pt x="12573" y="2953"/>
                  </a:cubicBezTo>
                  <a:cubicBezTo>
                    <a:pt x="11716" y="1715"/>
                    <a:pt x="10573" y="571"/>
                    <a:pt x="9239" y="0"/>
                  </a:cubicBezTo>
                  <a:cubicBezTo>
                    <a:pt x="8763" y="667"/>
                    <a:pt x="8096" y="1238"/>
                    <a:pt x="7620" y="1810"/>
                  </a:cubicBezTo>
                  <a:cubicBezTo>
                    <a:pt x="4191" y="1810"/>
                    <a:pt x="857" y="3048"/>
                    <a:pt x="0" y="6382"/>
                  </a:cubicBezTo>
                  <a:cubicBezTo>
                    <a:pt x="1619" y="6382"/>
                    <a:pt x="2858" y="6382"/>
                    <a:pt x="4000" y="6382"/>
                  </a:cubicBezTo>
                  <a:cubicBezTo>
                    <a:pt x="3810" y="6763"/>
                    <a:pt x="3429" y="7048"/>
                    <a:pt x="3239" y="7429"/>
                  </a:cubicBezTo>
                  <a:cubicBezTo>
                    <a:pt x="7525" y="7144"/>
                    <a:pt x="6763" y="10668"/>
                    <a:pt x="12097" y="97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79" name="Freeform: Shape 1889">
              <a:extLst>
                <a:ext uri="{FF2B5EF4-FFF2-40B4-BE49-F238E27FC236}">
                  <a16:creationId xmlns:a16="http://schemas.microsoft.com/office/drawing/2014/main" id="{F86A9375-CB0A-4CBA-8BB4-4D5FE0EE6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4115" y="3777721"/>
              <a:ext cx="9525" cy="9525"/>
            </a:xfrm>
            <a:custGeom>
              <a:avLst/>
              <a:gdLst>
                <a:gd name="T0" fmla="*/ 48025050 w 9525"/>
                <a:gd name="T1" fmla="*/ 78828900 h 9525"/>
                <a:gd name="T2" fmla="*/ 68894325 w 9525"/>
                <a:gd name="T3" fmla="*/ 35280600 h 9525"/>
                <a:gd name="T4" fmla="*/ 84315300 w 9525"/>
                <a:gd name="T5" fmla="*/ 66122550 h 9525"/>
                <a:gd name="T6" fmla="*/ 88849200 w 9525"/>
                <a:gd name="T7" fmla="*/ 6238875 h 9525"/>
                <a:gd name="T8" fmla="*/ 48025050 w 9525"/>
                <a:gd name="T9" fmla="*/ 78828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042" y="8276"/>
                  </a:moveTo>
                  <a:cubicBezTo>
                    <a:pt x="5423" y="6466"/>
                    <a:pt x="5042" y="3799"/>
                    <a:pt x="7233" y="3704"/>
                  </a:cubicBezTo>
                  <a:cubicBezTo>
                    <a:pt x="7614" y="4942"/>
                    <a:pt x="7042" y="6847"/>
                    <a:pt x="8852" y="6942"/>
                  </a:cubicBezTo>
                  <a:cubicBezTo>
                    <a:pt x="9042" y="4847"/>
                    <a:pt x="9138" y="2751"/>
                    <a:pt x="9328" y="655"/>
                  </a:cubicBezTo>
                  <a:cubicBezTo>
                    <a:pt x="470" y="-2773"/>
                    <a:pt x="-4197" y="8371"/>
                    <a:pt x="5042" y="82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0" name="Freeform: Shape 1890">
              <a:extLst>
                <a:ext uri="{FF2B5EF4-FFF2-40B4-BE49-F238E27FC236}">
                  <a16:creationId xmlns:a16="http://schemas.microsoft.com/office/drawing/2014/main" id="{75F55A9B-0B83-430B-A3D6-71FAB75E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727" y="3815355"/>
              <a:ext cx="9525" cy="9525"/>
            </a:xfrm>
            <a:custGeom>
              <a:avLst/>
              <a:gdLst>
                <a:gd name="T0" fmla="*/ 14573 w 9525"/>
                <a:gd name="T1" fmla="*/ 51511200 h 9525"/>
                <a:gd name="T2" fmla="*/ 14954 w 9525"/>
                <a:gd name="T3" fmla="*/ 7058025 h 9525"/>
                <a:gd name="T4" fmla="*/ 0 w 9525"/>
                <a:gd name="T5" fmla="*/ 26108025 h 9525"/>
                <a:gd name="T6" fmla="*/ 5239 w 9525"/>
                <a:gd name="T7" fmla="*/ 60588525 h 9525"/>
                <a:gd name="T8" fmla="*/ 5620 w 9525"/>
                <a:gd name="T9" fmla="*/ 15220950 h 9525"/>
                <a:gd name="T10" fmla="*/ 14573 w 9525"/>
                <a:gd name="T11" fmla="*/ 51511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573" y="5408"/>
                  </a:moveTo>
                  <a:cubicBezTo>
                    <a:pt x="14669" y="3789"/>
                    <a:pt x="14764" y="2265"/>
                    <a:pt x="14954" y="741"/>
                  </a:cubicBezTo>
                  <a:cubicBezTo>
                    <a:pt x="10287" y="3313"/>
                    <a:pt x="2953" y="-3545"/>
                    <a:pt x="0" y="2741"/>
                  </a:cubicBezTo>
                  <a:cubicBezTo>
                    <a:pt x="2572" y="3313"/>
                    <a:pt x="2953" y="5599"/>
                    <a:pt x="5239" y="6361"/>
                  </a:cubicBezTo>
                  <a:cubicBezTo>
                    <a:pt x="6191" y="3694"/>
                    <a:pt x="2858" y="2074"/>
                    <a:pt x="5620" y="1598"/>
                  </a:cubicBezTo>
                  <a:cubicBezTo>
                    <a:pt x="5620" y="5122"/>
                    <a:pt x="10001" y="5313"/>
                    <a:pt x="14573" y="5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1" name="Freeform: Shape 1891">
              <a:extLst>
                <a:ext uri="{FF2B5EF4-FFF2-40B4-BE49-F238E27FC236}">
                  <a16:creationId xmlns:a16="http://schemas.microsoft.com/office/drawing/2014/main" id="{B4976466-C7D2-4CE7-83DF-B5A6BEBD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7166" y="2702924"/>
              <a:ext cx="9525" cy="9525"/>
            </a:xfrm>
            <a:custGeom>
              <a:avLst/>
              <a:gdLst>
                <a:gd name="T0" fmla="*/ 9620 w 9525"/>
                <a:gd name="T1" fmla="*/ 8748 h 9525"/>
                <a:gd name="T2" fmla="*/ 8287 w 9525"/>
                <a:gd name="T3" fmla="*/ 7796 h 9525"/>
                <a:gd name="T4" fmla="*/ 14097 w 9525"/>
                <a:gd name="T5" fmla="*/ 176 h 9525"/>
                <a:gd name="T6" fmla="*/ 6858 w 9525"/>
                <a:gd name="T7" fmla="*/ 747 h 9525"/>
                <a:gd name="T8" fmla="*/ 5906 w 9525"/>
                <a:gd name="T9" fmla="*/ 7129 h 9525"/>
                <a:gd name="T10" fmla="*/ 0 w 9525"/>
                <a:gd name="T11" fmla="*/ 14273 h 9525"/>
                <a:gd name="T12" fmla="*/ 9620 w 9525"/>
                <a:gd name="T13" fmla="*/ 8748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620" y="8748"/>
                  </a:moveTo>
                  <a:cubicBezTo>
                    <a:pt x="9144" y="8367"/>
                    <a:pt x="8763" y="8082"/>
                    <a:pt x="8287" y="7796"/>
                  </a:cubicBezTo>
                  <a:cubicBezTo>
                    <a:pt x="10668" y="5700"/>
                    <a:pt x="12287" y="2843"/>
                    <a:pt x="14097" y="176"/>
                  </a:cubicBezTo>
                  <a:cubicBezTo>
                    <a:pt x="10858" y="-586"/>
                    <a:pt x="10001" y="1414"/>
                    <a:pt x="6858" y="747"/>
                  </a:cubicBezTo>
                  <a:cubicBezTo>
                    <a:pt x="7334" y="2367"/>
                    <a:pt x="5620" y="5415"/>
                    <a:pt x="5906" y="7129"/>
                  </a:cubicBezTo>
                  <a:cubicBezTo>
                    <a:pt x="2858" y="7320"/>
                    <a:pt x="476" y="10939"/>
                    <a:pt x="0" y="14273"/>
                  </a:cubicBezTo>
                  <a:cubicBezTo>
                    <a:pt x="3524" y="12844"/>
                    <a:pt x="8573" y="12749"/>
                    <a:pt x="9620" y="87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2" name="Freeform: Shape 1892">
              <a:extLst>
                <a:ext uri="{FF2B5EF4-FFF2-40B4-BE49-F238E27FC236}">
                  <a16:creationId xmlns:a16="http://schemas.microsoft.com/office/drawing/2014/main" id="{9ED44D2F-BE18-4760-9068-BDC62C07D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75" y="2719695"/>
              <a:ext cx="19050" cy="9525"/>
            </a:xfrm>
            <a:custGeom>
              <a:avLst/>
              <a:gdLst>
                <a:gd name="T0" fmla="*/ 10858 w 19050"/>
                <a:gd name="T1" fmla="*/ 71466075 h 9525"/>
                <a:gd name="T2" fmla="*/ 10763 w 19050"/>
                <a:gd name="T3" fmla="*/ 36985575 h 9525"/>
                <a:gd name="T4" fmla="*/ 19241 w 19050"/>
                <a:gd name="T5" fmla="*/ 18840450 h 9525"/>
                <a:gd name="T6" fmla="*/ 10382 w 19050"/>
                <a:gd name="T7" fmla="*/ 30641925 h 9525"/>
                <a:gd name="T8" fmla="*/ 9430 w 19050"/>
                <a:gd name="T9" fmla="*/ 11582400 h 9525"/>
                <a:gd name="T10" fmla="*/ 0 w 19050"/>
                <a:gd name="T11" fmla="*/ 35175825 h 9525"/>
                <a:gd name="T12" fmla="*/ 10858 w 19050"/>
                <a:gd name="T13" fmla="*/ 7146607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50" h="9525">
                  <a:moveTo>
                    <a:pt x="10858" y="7503"/>
                  </a:moveTo>
                  <a:cubicBezTo>
                    <a:pt x="11049" y="6169"/>
                    <a:pt x="11049" y="4931"/>
                    <a:pt x="10763" y="3883"/>
                  </a:cubicBezTo>
                  <a:cubicBezTo>
                    <a:pt x="14669" y="4455"/>
                    <a:pt x="17621" y="3883"/>
                    <a:pt x="19241" y="1978"/>
                  </a:cubicBezTo>
                  <a:cubicBezTo>
                    <a:pt x="16288" y="-1451"/>
                    <a:pt x="11811" y="-22"/>
                    <a:pt x="10382" y="3217"/>
                  </a:cubicBezTo>
                  <a:cubicBezTo>
                    <a:pt x="10097" y="2455"/>
                    <a:pt x="9906" y="1693"/>
                    <a:pt x="9430" y="1216"/>
                  </a:cubicBezTo>
                  <a:cubicBezTo>
                    <a:pt x="6096" y="1883"/>
                    <a:pt x="1715" y="1502"/>
                    <a:pt x="0" y="3693"/>
                  </a:cubicBezTo>
                  <a:cubicBezTo>
                    <a:pt x="5239" y="3693"/>
                    <a:pt x="3239" y="9122"/>
                    <a:pt x="10858" y="7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3" name="Freeform: Shape 1893">
              <a:extLst>
                <a:ext uri="{FF2B5EF4-FFF2-40B4-BE49-F238E27FC236}">
                  <a16:creationId xmlns:a16="http://schemas.microsoft.com/office/drawing/2014/main" id="{05690165-A478-4F10-80CF-CA5BFCFD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488" y="3756755"/>
              <a:ext cx="9525" cy="19050"/>
            </a:xfrm>
            <a:custGeom>
              <a:avLst/>
              <a:gdLst>
                <a:gd name="T0" fmla="*/ 12097 w 9525"/>
                <a:gd name="T1" fmla="*/ 0 h 19050"/>
                <a:gd name="T2" fmla="*/ 0 w 9525"/>
                <a:gd name="T3" fmla="*/ 13335 h 19050"/>
                <a:gd name="T4" fmla="*/ 8668 w 9525"/>
                <a:gd name="T5" fmla="*/ 20288 h 19050"/>
                <a:gd name="T6" fmla="*/ 17907 w 9525"/>
                <a:gd name="T7" fmla="*/ 19431 h 19050"/>
                <a:gd name="T8" fmla="*/ 12097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12097" y="0"/>
                  </a:moveTo>
                  <a:cubicBezTo>
                    <a:pt x="8287" y="4953"/>
                    <a:pt x="7239" y="8858"/>
                    <a:pt x="0" y="13335"/>
                  </a:cubicBezTo>
                  <a:cubicBezTo>
                    <a:pt x="6763" y="16954"/>
                    <a:pt x="14097" y="11811"/>
                    <a:pt x="8668" y="20288"/>
                  </a:cubicBezTo>
                  <a:cubicBezTo>
                    <a:pt x="12668" y="24479"/>
                    <a:pt x="12287" y="18193"/>
                    <a:pt x="17907" y="19431"/>
                  </a:cubicBezTo>
                  <a:cubicBezTo>
                    <a:pt x="10478" y="10858"/>
                    <a:pt x="19241" y="8668"/>
                    <a:pt x="1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4" name="Freeform: Shape 1894">
              <a:extLst>
                <a:ext uri="{FF2B5EF4-FFF2-40B4-BE49-F238E27FC236}">
                  <a16:creationId xmlns:a16="http://schemas.microsoft.com/office/drawing/2014/main" id="{ADF96E39-D558-4691-81DF-C70A20AD4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537" y="2633464"/>
              <a:ext cx="9525" cy="19050"/>
            </a:xfrm>
            <a:custGeom>
              <a:avLst/>
              <a:gdLst>
                <a:gd name="T0" fmla="*/ 12725 w 9525"/>
                <a:gd name="T1" fmla="*/ 5151 h 19050"/>
                <a:gd name="T2" fmla="*/ 7486 w 9525"/>
                <a:gd name="T3" fmla="*/ 8 h 19050"/>
                <a:gd name="T4" fmla="*/ 7105 w 9525"/>
                <a:gd name="T5" fmla="*/ 1151 h 19050"/>
                <a:gd name="T6" fmla="*/ 152 w 9525"/>
                <a:gd name="T7" fmla="*/ 2008 h 19050"/>
                <a:gd name="T8" fmla="*/ 4628 w 9525"/>
                <a:gd name="T9" fmla="*/ 8771 h 19050"/>
                <a:gd name="T10" fmla="*/ 4914 w 9525"/>
                <a:gd name="T11" fmla="*/ 8390 h 19050"/>
                <a:gd name="T12" fmla="*/ 914 w 9525"/>
                <a:gd name="T13" fmla="*/ 15343 h 19050"/>
                <a:gd name="T14" fmla="*/ 11486 w 9525"/>
                <a:gd name="T15" fmla="*/ 22392 h 19050"/>
                <a:gd name="T16" fmla="*/ 12058 w 9525"/>
                <a:gd name="T17" fmla="*/ 14581 h 19050"/>
                <a:gd name="T18" fmla="*/ 6724 w 9525"/>
                <a:gd name="T19" fmla="*/ 11057 h 19050"/>
                <a:gd name="T20" fmla="*/ 12725 w 9525"/>
                <a:gd name="T21" fmla="*/ 515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19050">
                  <a:moveTo>
                    <a:pt x="12725" y="5151"/>
                  </a:moveTo>
                  <a:cubicBezTo>
                    <a:pt x="5962" y="7152"/>
                    <a:pt x="11963" y="-278"/>
                    <a:pt x="7486" y="8"/>
                  </a:cubicBezTo>
                  <a:cubicBezTo>
                    <a:pt x="7295" y="389"/>
                    <a:pt x="7295" y="770"/>
                    <a:pt x="7105" y="1151"/>
                  </a:cubicBezTo>
                  <a:cubicBezTo>
                    <a:pt x="4343" y="961"/>
                    <a:pt x="3485" y="2961"/>
                    <a:pt x="152" y="2008"/>
                  </a:cubicBezTo>
                  <a:cubicBezTo>
                    <a:pt x="-706" y="5818"/>
                    <a:pt x="2247" y="7057"/>
                    <a:pt x="4628" y="8771"/>
                  </a:cubicBezTo>
                  <a:cubicBezTo>
                    <a:pt x="4724" y="8580"/>
                    <a:pt x="4819" y="8485"/>
                    <a:pt x="4914" y="8390"/>
                  </a:cubicBezTo>
                  <a:cubicBezTo>
                    <a:pt x="4152" y="10486"/>
                    <a:pt x="3200" y="12581"/>
                    <a:pt x="914" y="15343"/>
                  </a:cubicBezTo>
                  <a:cubicBezTo>
                    <a:pt x="5771" y="16677"/>
                    <a:pt x="4914" y="22297"/>
                    <a:pt x="11486" y="22392"/>
                  </a:cubicBezTo>
                  <a:cubicBezTo>
                    <a:pt x="11677" y="19820"/>
                    <a:pt x="11867" y="17153"/>
                    <a:pt x="12058" y="14581"/>
                  </a:cubicBezTo>
                  <a:cubicBezTo>
                    <a:pt x="9200" y="14200"/>
                    <a:pt x="5676" y="14296"/>
                    <a:pt x="6724" y="11057"/>
                  </a:cubicBezTo>
                  <a:cubicBezTo>
                    <a:pt x="7772" y="8009"/>
                    <a:pt x="13963" y="10295"/>
                    <a:pt x="12725" y="5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5" name="Freeform: Shape 1895">
              <a:extLst>
                <a:ext uri="{FF2B5EF4-FFF2-40B4-BE49-F238E27FC236}">
                  <a16:creationId xmlns:a16="http://schemas.microsoft.com/office/drawing/2014/main" id="{F0118E37-492F-4450-B6E0-9495071E1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874" y="3191959"/>
              <a:ext cx="9525" cy="9525"/>
            </a:xfrm>
            <a:custGeom>
              <a:avLst/>
              <a:gdLst>
                <a:gd name="T0" fmla="*/ 3524 w 9525"/>
                <a:gd name="T1" fmla="*/ 23250525 h 9525"/>
                <a:gd name="T2" fmla="*/ 6096 w 9525"/>
                <a:gd name="T3" fmla="*/ 79495650 h 9525"/>
                <a:gd name="T4" fmla="*/ 8096 w 9525"/>
                <a:gd name="T5" fmla="*/ 54997350 h 9525"/>
                <a:gd name="T6" fmla="*/ 11049 w 9525"/>
                <a:gd name="T7" fmla="*/ 61350525 h 9525"/>
                <a:gd name="T8" fmla="*/ 11430 w 9525"/>
                <a:gd name="T9" fmla="*/ 16897350 h 9525"/>
                <a:gd name="T10" fmla="*/ 3620 w 9525"/>
                <a:gd name="T11" fmla="*/ 4191000 h 9525"/>
                <a:gd name="T12" fmla="*/ 0 w 9525"/>
                <a:gd name="T13" fmla="*/ 14173200 h 9525"/>
                <a:gd name="T14" fmla="*/ 2667 w 9525"/>
                <a:gd name="T15" fmla="*/ 16897350 h 9525"/>
                <a:gd name="T16" fmla="*/ 2286 w 9525"/>
                <a:gd name="T17" fmla="*/ 25965150 h 9525"/>
                <a:gd name="T18" fmla="*/ 3524 w 9525"/>
                <a:gd name="T19" fmla="*/ 23250525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9525">
                  <a:moveTo>
                    <a:pt x="3524" y="2441"/>
                  </a:moveTo>
                  <a:cubicBezTo>
                    <a:pt x="4858" y="4155"/>
                    <a:pt x="3715" y="7394"/>
                    <a:pt x="6096" y="8346"/>
                  </a:cubicBezTo>
                  <a:cubicBezTo>
                    <a:pt x="6667" y="7394"/>
                    <a:pt x="7429" y="6632"/>
                    <a:pt x="8096" y="5774"/>
                  </a:cubicBezTo>
                  <a:cubicBezTo>
                    <a:pt x="8668" y="6346"/>
                    <a:pt x="9525" y="6632"/>
                    <a:pt x="11049" y="6441"/>
                  </a:cubicBezTo>
                  <a:cubicBezTo>
                    <a:pt x="11144" y="4917"/>
                    <a:pt x="11335" y="3298"/>
                    <a:pt x="11430" y="1774"/>
                  </a:cubicBezTo>
                  <a:cubicBezTo>
                    <a:pt x="8192" y="1107"/>
                    <a:pt x="5429" y="-798"/>
                    <a:pt x="3620" y="440"/>
                  </a:cubicBezTo>
                  <a:cubicBezTo>
                    <a:pt x="2286" y="-226"/>
                    <a:pt x="1143" y="-322"/>
                    <a:pt x="0" y="1488"/>
                  </a:cubicBezTo>
                  <a:cubicBezTo>
                    <a:pt x="1238" y="1393"/>
                    <a:pt x="2000" y="1488"/>
                    <a:pt x="2667" y="1774"/>
                  </a:cubicBezTo>
                  <a:cubicBezTo>
                    <a:pt x="2477" y="2060"/>
                    <a:pt x="2381" y="2345"/>
                    <a:pt x="2286" y="2726"/>
                  </a:cubicBezTo>
                  <a:cubicBezTo>
                    <a:pt x="2572" y="2536"/>
                    <a:pt x="3048" y="2536"/>
                    <a:pt x="3524" y="24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6" name="Freeform: Shape 1896">
              <a:extLst>
                <a:ext uri="{FF2B5EF4-FFF2-40B4-BE49-F238E27FC236}">
                  <a16:creationId xmlns:a16="http://schemas.microsoft.com/office/drawing/2014/main" id="{DB2AA70D-A77C-4180-9C34-A1018799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953" y="3121208"/>
              <a:ext cx="9525" cy="9525"/>
            </a:xfrm>
            <a:custGeom>
              <a:avLst/>
              <a:gdLst>
                <a:gd name="T0" fmla="*/ 88620600 w 9525"/>
                <a:gd name="T1" fmla="*/ 6516 h 9525"/>
                <a:gd name="T2" fmla="*/ 42348150 w 9525"/>
                <a:gd name="T3" fmla="*/ 4135 h 9525"/>
                <a:gd name="T4" fmla="*/ 45072300 w 9525"/>
                <a:gd name="T5" fmla="*/ 2611 h 9525"/>
                <a:gd name="T6" fmla="*/ 83172300 w 9525"/>
                <a:gd name="T7" fmla="*/ 39 h 9525"/>
                <a:gd name="T8" fmla="*/ 11506200 w 9525"/>
                <a:gd name="T9" fmla="*/ 2135 h 9525"/>
                <a:gd name="T10" fmla="*/ 14220825 w 9525"/>
                <a:gd name="T11" fmla="*/ 2706 h 9525"/>
                <a:gd name="T12" fmla="*/ 4248150 w 9525"/>
                <a:gd name="T13" fmla="*/ 2611 h 9525"/>
                <a:gd name="T14" fmla="*/ 88620600 w 9525"/>
                <a:gd name="T15" fmla="*/ 651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9304" y="6516"/>
                  </a:moveTo>
                  <a:cubicBezTo>
                    <a:pt x="6065" y="6897"/>
                    <a:pt x="5399" y="5468"/>
                    <a:pt x="4446" y="4135"/>
                  </a:cubicBezTo>
                  <a:cubicBezTo>
                    <a:pt x="4541" y="3659"/>
                    <a:pt x="4637" y="3278"/>
                    <a:pt x="4732" y="2611"/>
                  </a:cubicBezTo>
                  <a:cubicBezTo>
                    <a:pt x="6923" y="2706"/>
                    <a:pt x="9018" y="2706"/>
                    <a:pt x="8732" y="39"/>
                  </a:cubicBezTo>
                  <a:cubicBezTo>
                    <a:pt x="5399" y="-151"/>
                    <a:pt x="2732" y="325"/>
                    <a:pt x="1208" y="2135"/>
                  </a:cubicBezTo>
                  <a:cubicBezTo>
                    <a:pt x="1303" y="2325"/>
                    <a:pt x="1398" y="2516"/>
                    <a:pt x="1493" y="2706"/>
                  </a:cubicBezTo>
                  <a:cubicBezTo>
                    <a:pt x="1112" y="2706"/>
                    <a:pt x="922" y="2516"/>
                    <a:pt x="446" y="2611"/>
                  </a:cubicBezTo>
                  <a:cubicBezTo>
                    <a:pt x="-2317" y="7373"/>
                    <a:pt x="8637" y="13565"/>
                    <a:pt x="9304" y="6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7" name="Freeform: Shape 1897">
              <a:extLst>
                <a:ext uri="{FF2B5EF4-FFF2-40B4-BE49-F238E27FC236}">
                  <a16:creationId xmlns:a16="http://schemas.microsoft.com/office/drawing/2014/main" id="{FFADEE8E-33B1-4148-AF4A-E48DEA54C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086" y="3793712"/>
              <a:ext cx="9525" cy="9525"/>
            </a:xfrm>
            <a:custGeom>
              <a:avLst/>
              <a:gdLst>
                <a:gd name="T0" fmla="*/ 4733925 w 9525"/>
                <a:gd name="T1" fmla="*/ 0 h 9525"/>
                <a:gd name="T2" fmla="*/ 69151500 w 9525"/>
                <a:gd name="T3" fmla="*/ 79838550 h 9525"/>
                <a:gd name="T4" fmla="*/ 473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7" y="0"/>
                  </a:moveTo>
                  <a:cubicBezTo>
                    <a:pt x="-1313" y="5715"/>
                    <a:pt x="2021" y="7811"/>
                    <a:pt x="7260" y="8382"/>
                  </a:cubicBezTo>
                  <a:cubicBezTo>
                    <a:pt x="6498" y="4477"/>
                    <a:pt x="6212" y="95"/>
                    <a:pt x="4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8" name="Freeform: Shape 1898">
              <a:extLst>
                <a:ext uri="{FF2B5EF4-FFF2-40B4-BE49-F238E27FC236}">
                  <a16:creationId xmlns:a16="http://schemas.microsoft.com/office/drawing/2014/main" id="{32B6DAE4-2483-4DC7-B5AA-B0E7DC3E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969" y="3092125"/>
              <a:ext cx="9525" cy="9525"/>
            </a:xfrm>
            <a:custGeom>
              <a:avLst/>
              <a:gdLst>
                <a:gd name="T0" fmla="*/ 0 w 9525"/>
                <a:gd name="T1" fmla="*/ 15192375 h 9525"/>
                <a:gd name="T2" fmla="*/ 14516100 w 9525"/>
                <a:gd name="T3" fmla="*/ 61464825 h 9525"/>
                <a:gd name="T4" fmla="*/ 86191725 w 9525"/>
                <a:gd name="T5" fmla="*/ 36966525 h 9525"/>
                <a:gd name="T6" fmla="*/ 0 w 9525"/>
                <a:gd name="T7" fmla="*/ 15192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595"/>
                  </a:moveTo>
                  <a:cubicBezTo>
                    <a:pt x="2096" y="1976"/>
                    <a:pt x="1810" y="4262"/>
                    <a:pt x="1524" y="6453"/>
                  </a:cubicBezTo>
                  <a:cubicBezTo>
                    <a:pt x="4763" y="6358"/>
                    <a:pt x="10573" y="8739"/>
                    <a:pt x="9049" y="3881"/>
                  </a:cubicBezTo>
                  <a:cubicBezTo>
                    <a:pt x="4286" y="5215"/>
                    <a:pt x="3143" y="-3453"/>
                    <a:pt x="0" y="1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89" name="Freeform: Shape 1899">
              <a:extLst>
                <a:ext uri="{FF2B5EF4-FFF2-40B4-BE49-F238E27FC236}">
                  <a16:creationId xmlns:a16="http://schemas.microsoft.com/office/drawing/2014/main" id="{A9E2B921-5048-42DF-8448-8AC95C622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257" y="3756755"/>
              <a:ext cx="9525" cy="9525"/>
            </a:xfrm>
            <a:custGeom>
              <a:avLst/>
              <a:gdLst>
                <a:gd name="T0" fmla="*/ 371475 w 9525"/>
                <a:gd name="T1" fmla="*/ 0 h 9525"/>
                <a:gd name="T2" fmla="*/ 27584400 w 9525"/>
                <a:gd name="T3" fmla="*/ 11239 h 9525"/>
                <a:gd name="T4" fmla="*/ 84743925 w 9525"/>
                <a:gd name="T5" fmla="*/ 5334 h 9525"/>
                <a:gd name="T6" fmla="*/ 3714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" y="0"/>
                  </a:moveTo>
                  <a:cubicBezTo>
                    <a:pt x="-533" y="4858"/>
                    <a:pt x="5468" y="4858"/>
                    <a:pt x="2896" y="11239"/>
                  </a:cubicBezTo>
                  <a:cubicBezTo>
                    <a:pt x="8706" y="13049"/>
                    <a:pt x="5849" y="6287"/>
                    <a:pt x="8897" y="5334"/>
                  </a:cubicBezTo>
                  <a:cubicBezTo>
                    <a:pt x="3944" y="5048"/>
                    <a:pt x="5182" y="190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0" name="Freeform: Shape 1900">
              <a:extLst>
                <a:ext uri="{FF2B5EF4-FFF2-40B4-BE49-F238E27FC236}">
                  <a16:creationId xmlns:a16="http://schemas.microsoft.com/office/drawing/2014/main" id="{E069FAA2-F522-43FE-9FFF-1F5963812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924" y="2734190"/>
              <a:ext cx="9525" cy="9525"/>
            </a:xfrm>
            <a:custGeom>
              <a:avLst/>
              <a:gdLst>
                <a:gd name="T0" fmla="*/ 0 w 9525"/>
                <a:gd name="T1" fmla="*/ 15049500 h 9525"/>
                <a:gd name="T2" fmla="*/ 82562700 w 9525"/>
                <a:gd name="T3" fmla="*/ 81286350 h 9525"/>
                <a:gd name="T4" fmla="*/ 0 w 9525"/>
                <a:gd name="T5" fmla="*/ 15049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580"/>
                  </a:moveTo>
                  <a:cubicBezTo>
                    <a:pt x="4000" y="3009"/>
                    <a:pt x="3524" y="7867"/>
                    <a:pt x="8668" y="8534"/>
                  </a:cubicBezTo>
                  <a:cubicBezTo>
                    <a:pt x="10954" y="3295"/>
                    <a:pt x="4382" y="-2992"/>
                    <a:pt x="0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1" name="Freeform: Shape 1901">
              <a:extLst>
                <a:ext uri="{FF2B5EF4-FFF2-40B4-BE49-F238E27FC236}">
                  <a16:creationId xmlns:a16="http://schemas.microsoft.com/office/drawing/2014/main" id="{27F1E11B-3548-44D0-8819-32BD1B89D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238" y="3747611"/>
              <a:ext cx="9525" cy="9525"/>
            </a:xfrm>
            <a:custGeom>
              <a:avLst/>
              <a:gdLst>
                <a:gd name="T0" fmla="*/ 60436125 w 9525"/>
                <a:gd name="T1" fmla="*/ 0 h 9525"/>
                <a:gd name="T2" fmla="*/ 19602450 w 9525"/>
                <a:gd name="T3" fmla="*/ 72580500 h 9525"/>
                <a:gd name="T4" fmla="*/ 604361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345" y="0"/>
                  </a:moveTo>
                  <a:cubicBezTo>
                    <a:pt x="6154" y="2762"/>
                    <a:pt x="-4323" y="3810"/>
                    <a:pt x="2058" y="7620"/>
                  </a:cubicBezTo>
                  <a:cubicBezTo>
                    <a:pt x="2344" y="4858"/>
                    <a:pt x="12822" y="3810"/>
                    <a:pt x="6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2" name="Freeform: Shape 1902">
              <a:extLst>
                <a:ext uri="{FF2B5EF4-FFF2-40B4-BE49-F238E27FC236}">
                  <a16:creationId xmlns:a16="http://schemas.microsoft.com/office/drawing/2014/main" id="{74708777-68F8-41FE-8F9D-1263477ED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056" y="3803873"/>
              <a:ext cx="9525" cy="9525"/>
            </a:xfrm>
            <a:custGeom>
              <a:avLst/>
              <a:gdLst>
                <a:gd name="T0" fmla="*/ 64427100 w 9525"/>
                <a:gd name="T1" fmla="*/ 76504800 h 9525"/>
                <a:gd name="T2" fmla="*/ 52625625 w 9525"/>
                <a:gd name="T3" fmla="*/ 295275 h 9525"/>
                <a:gd name="T4" fmla="*/ 64427100 w 9525"/>
                <a:gd name="T5" fmla="*/ 76504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764" y="8032"/>
                  </a:moveTo>
                  <a:cubicBezTo>
                    <a:pt x="7621" y="4413"/>
                    <a:pt x="6954" y="2031"/>
                    <a:pt x="5525" y="31"/>
                  </a:cubicBezTo>
                  <a:cubicBezTo>
                    <a:pt x="-1618" y="-636"/>
                    <a:pt x="-2476" y="9651"/>
                    <a:pt x="6764" y="80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3" name="Freeform: Shape 1903">
              <a:extLst>
                <a:ext uri="{FF2B5EF4-FFF2-40B4-BE49-F238E27FC236}">
                  <a16:creationId xmlns:a16="http://schemas.microsoft.com/office/drawing/2014/main" id="{2CBE24CE-F3C2-4A11-83F1-37E8BF86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467" y="3517868"/>
              <a:ext cx="9525" cy="9525"/>
            </a:xfrm>
            <a:custGeom>
              <a:avLst/>
              <a:gdLst>
                <a:gd name="T0" fmla="*/ 81848325 w 9525"/>
                <a:gd name="T1" fmla="*/ 10096 h 9525"/>
                <a:gd name="T2" fmla="*/ 1104900 w 9525"/>
                <a:gd name="T3" fmla="*/ 0 h 9525"/>
                <a:gd name="T4" fmla="*/ 81848325 w 9525"/>
                <a:gd name="T5" fmla="*/ 1009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93" y="10096"/>
                  </a:moveTo>
                  <a:cubicBezTo>
                    <a:pt x="9641" y="3810"/>
                    <a:pt x="6688" y="571"/>
                    <a:pt x="116" y="0"/>
                  </a:cubicBezTo>
                  <a:cubicBezTo>
                    <a:pt x="-1027" y="6191"/>
                    <a:pt x="6593" y="6096"/>
                    <a:pt x="8593" y="10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4" name="Freeform: Shape 1904">
              <a:extLst>
                <a:ext uri="{FF2B5EF4-FFF2-40B4-BE49-F238E27FC236}">
                  <a16:creationId xmlns:a16="http://schemas.microsoft.com/office/drawing/2014/main" id="{A86B5BEF-7B24-4445-BB8C-4C9E81A63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961" y="3784246"/>
              <a:ext cx="9525" cy="9525"/>
            </a:xfrm>
            <a:custGeom>
              <a:avLst/>
              <a:gdLst>
                <a:gd name="T0" fmla="*/ 0 w 9525"/>
                <a:gd name="T1" fmla="*/ 4513 h 9525"/>
                <a:gd name="T2" fmla="*/ 10763 w 9525"/>
                <a:gd name="T3" fmla="*/ 8513 h 9525"/>
                <a:gd name="T4" fmla="*/ 4763 w 9525"/>
                <a:gd name="T5" fmla="*/ 14419 h 9525"/>
                <a:gd name="T6" fmla="*/ 14764 w 9525"/>
                <a:gd name="T7" fmla="*/ 4132 h 9525"/>
                <a:gd name="T8" fmla="*/ 2096 w 9525"/>
                <a:gd name="T9" fmla="*/ 36 h 9525"/>
                <a:gd name="T10" fmla="*/ 0 w 9525"/>
                <a:gd name="T11" fmla="*/ 451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4513"/>
                  </a:moveTo>
                  <a:cubicBezTo>
                    <a:pt x="1048" y="7751"/>
                    <a:pt x="10192" y="4894"/>
                    <a:pt x="10763" y="8513"/>
                  </a:cubicBezTo>
                  <a:cubicBezTo>
                    <a:pt x="7906" y="9656"/>
                    <a:pt x="3524" y="9275"/>
                    <a:pt x="4763" y="14419"/>
                  </a:cubicBezTo>
                  <a:cubicBezTo>
                    <a:pt x="10287" y="18610"/>
                    <a:pt x="15050" y="10799"/>
                    <a:pt x="14764" y="4132"/>
                  </a:cubicBezTo>
                  <a:cubicBezTo>
                    <a:pt x="8954" y="3941"/>
                    <a:pt x="8954" y="-440"/>
                    <a:pt x="2096" y="36"/>
                  </a:cubicBezTo>
                  <a:cubicBezTo>
                    <a:pt x="2096" y="2132"/>
                    <a:pt x="1048" y="3275"/>
                    <a:pt x="0" y="45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5" name="Freeform: Shape 1905">
              <a:extLst>
                <a:ext uri="{FF2B5EF4-FFF2-40B4-BE49-F238E27FC236}">
                  <a16:creationId xmlns:a16="http://schemas.microsoft.com/office/drawing/2014/main" id="{DEC01544-A34B-4E61-96FF-9A2E59823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237" y="3097192"/>
              <a:ext cx="19050" cy="19050"/>
            </a:xfrm>
            <a:custGeom>
              <a:avLst/>
              <a:gdLst>
                <a:gd name="T0" fmla="*/ 24064 w 19050"/>
                <a:gd name="T1" fmla="*/ 18531 h 19050"/>
                <a:gd name="T2" fmla="*/ 25493 w 19050"/>
                <a:gd name="T3" fmla="*/ 17198 h 19050"/>
                <a:gd name="T4" fmla="*/ 15777 w 19050"/>
                <a:gd name="T5" fmla="*/ 2624 h 19050"/>
                <a:gd name="T6" fmla="*/ 15777 w 19050"/>
                <a:gd name="T7" fmla="*/ 1577 h 19050"/>
                <a:gd name="T8" fmla="*/ 6443 w 19050"/>
                <a:gd name="T9" fmla="*/ 2434 h 19050"/>
                <a:gd name="T10" fmla="*/ 15587 w 19050"/>
                <a:gd name="T11" fmla="*/ 3672 h 19050"/>
                <a:gd name="T12" fmla="*/ 4728 w 19050"/>
                <a:gd name="T13" fmla="*/ 11578 h 19050"/>
                <a:gd name="T14" fmla="*/ 3014 w 19050"/>
                <a:gd name="T15" fmla="*/ 23675 h 19050"/>
                <a:gd name="T16" fmla="*/ 15777 w 19050"/>
                <a:gd name="T17" fmla="*/ 9863 h 19050"/>
                <a:gd name="T18" fmla="*/ 16635 w 19050"/>
                <a:gd name="T19" fmla="*/ 16150 h 19050"/>
                <a:gd name="T20" fmla="*/ 23683 w 19050"/>
                <a:gd name="T21" fmla="*/ 18626 h 19050"/>
                <a:gd name="T22" fmla="*/ 15873 w 19050"/>
                <a:gd name="T23" fmla="*/ 23770 h 19050"/>
                <a:gd name="T24" fmla="*/ 27207 w 19050"/>
                <a:gd name="T25" fmla="*/ 19865 h 19050"/>
                <a:gd name="T26" fmla="*/ 24064 w 19050"/>
                <a:gd name="T27" fmla="*/ 18531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24064" y="18531"/>
                  </a:moveTo>
                  <a:cubicBezTo>
                    <a:pt x="24540" y="18436"/>
                    <a:pt x="25017" y="18150"/>
                    <a:pt x="25493" y="17198"/>
                  </a:cubicBezTo>
                  <a:cubicBezTo>
                    <a:pt x="19302" y="8720"/>
                    <a:pt x="23969" y="8816"/>
                    <a:pt x="15777" y="2624"/>
                  </a:cubicBezTo>
                  <a:cubicBezTo>
                    <a:pt x="15777" y="2339"/>
                    <a:pt x="15873" y="2053"/>
                    <a:pt x="15777" y="1577"/>
                  </a:cubicBezTo>
                  <a:cubicBezTo>
                    <a:pt x="9872" y="1958"/>
                    <a:pt x="8539" y="-2710"/>
                    <a:pt x="6443" y="2434"/>
                  </a:cubicBezTo>
                  <a:cubicBezTo>
                    <a:pt x="7395" y="3577"/>
                    <a:pt x="14158" y="6149"/>
                    <a:pt x="15587" y="3672"/>
                  </a:cubicBezTo>
                  <a:cubicBezTo>
                    <a:pt x="16730" y="8911"/>
                    <a:pt x="9301" y="9387"/>
                    <a:pt x="4728" y="11578"/>
                  </a:cubicBezTo>
                  <a:cubicBezTo>
                    <a:pt x="8253" y="13102"/>
                    <a:pt x="-5939" y="20912"/>
                    <a:pt x="3014" y="23675"/>
                  </a:cubicBezTo>
                  <a:cubicBezTo>
                    <a:pt x="8253" y="17769"/>
                    <a:pt x="6062" y="12245"/>
                    <a:pt x="15777" y="9863"/>
                  </a:cubicBezTo>
                  <a:cubicBezTo>
                    <a:pt x="16063" y="11959"/>
                    <a:pt x="17873" y="13007"/>
                    <a:pt x="16635" y="16150"/>
                  </a:cubicBezTo>
                  <a:cubicBezTo>
                    <a:pt x="20064" y="15102"/>
                    <a:pt x="22064" y="18341"/>
                    <a:pt x="23683" y="18626"/>
                  </a:cubicBezTo>
                  <a:cubicBezTo>
                    <a:pt x="20540" y="18817"/>
                    <a:pt x="17206" y="21293"/>
                    <a:pt x="15873" y="23770"/>
                  </a:cubicBezTo>
                  <a:cubicBezTo>
                    <a:pt x="20540" y="23294"/>
                    <a:pt x="26922" y="24627"/>
                    <a:pt x="27207" y="19865"/>
                  </a:cubicBezTo>
                  <a:cubicBezTo>
                    <a:pt x="26445" y="18912"/>
                    <a:pt x="25302" y="18531"/>
                    <a:pt x="24064" y="185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6" name="Freeform: Shape 1906">
              <a:extLst>
                <a:ext uri="{FF2B5EF4-FFF2-40B4-BE49-F238E27FC236}">
                  <a16:creationId xmlns:a16="http://schemas.microsoft.com/office/drawing/2014/main" id="{E6FF7333-B43E-4A09-9D57-A74FD8E86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015" y="3019005"/>
              <a:ext cx="9525" cy="9525"/>
            </a:xfrm>
            <a:custGeom>
              <a:avLst/>
              <a:gdLst>
                <a:gd name="T0" fmla="*/ 12859 w 9525"/>
                <a:gd name="T1" fmla="*/ 20335875 h 9525"/>
                <a:gd name="T2" fmla="*/ 0 w 9525"/>
                <a:gd name="T3" fmla="*/ 11258550 h 9525"/>
                <a:gd name="T4" fmla="*/ 12573 w 9525"/>
                <a:gd name="T5" fmla="*/ 65693925 h 9525"/>
                <a:gd name="T6" fmla="*/ 12859 w 9525"/>
                <a:gd name="T7" fmla="*/ 203358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859" y="2135"/>
                  </a:moveTo>
                  <a:cubicBezTo>
                    <a:pt x="6858" y="3849"/>
                    <a:pt x="2000" y="-2532"/>
                    <a:pt x="0" y="1182"/>
                  </a:cubicBezTo>
                  <a:cubicBezTo>
                    <a:pt x="4382" y="2992"/>
                    <a:pt x="4382" y="7850"/>
                    <a:pt x="12573" y="6897"/>
                  </a:cubicBezTo>
                  <a:cubicBezTo>
                    <a:pt x="12573" y="5278"/>
                    <a:pt x="12763" y="3754"/>
                    <a:pt x="12859" y="2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7" name="Freeform: Shape 1907">
              <a:extLst>
                <a:ext uri="{FF2B5EF4-FFF2-40B4-BE49-F238E27FC236}">
                  <a16:creationId xmlns:a16="http://schemas.microsoft.com/office/drawing/2014/main" id="{66236E33-BC21-4D25-9FDE-9BF52AA4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097" y="3823763"/>
              <a:ext cx="9525" cy="9525"/>
            </a:xfrm>
            <a:custGeom>
              <a:avLst/>
              <a:gdLst>
                <a:gd name="T0" fmla="*/ 25012650 w 9525"/>
                <a:gd name="T1" fmla="*/ 49 h 9525"/>
                <a:gd name="T2" fmla="*/ 52235100 w 9525"/>
                <a:gd name="T3" fmla="*/ 11288 h 9525"/>
                <a:gd name="T4" fmla="*/ 25012650 w 9525"/>
                <a:gd name="T5" fmla="*/ 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26" y="49"/>
                  </a:moveTo>
                  <a:cubicBezTo>
                    <a:pt x="-1088" y="1478"/>
                    <a:pt x="-1469" y="12812"/>
                    <a:pt x="5484" y="11288"/>
                  </a:cubicBezTo>
                  <a:cubicBezTo>
                    <a:pt x="4436" y="7669"/>
                    <a:pt x="9770" y="-713"/>
                    <a:pt x="262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8" name="Freeform: Shape 1908">
              <a:extLst>
                <a:ext uri="{FF2B5EF4-FFF2-40B4-BE49-F238E27FC236}">
                  <a16:creationId xmlns:a16="http://schemas.microsoft.com/office/drawing/2014/main" id="{518909AC-BD7F-4082-A9BC-E915300AD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960" y="3842719"/>
              <a:ext cx="9525" cy="9525"/>
            </a:xfrm>
            <a:custGeom>
              <a:avLst/>
              <a:gdLst>
                <a:gd name="T0" fmla="*/ 0 w 9525"/>
                <a:gd name="T1" fmla="*/ 22221825 h 9525"/>
                <a:gd name="T2" fmla="*/ 13049 w 9525"/>
                <a:gd name="T3" fmla="*/ 15878175 h 9525"/>
                <a:gd name="T4" fmla="*/ 0 w 9525"/>
                <a:gd name="T5" fmla="*/ 22221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333"/>
                  </a:moveTo>
                  <a:cubicBezTo>
                    <a:pt x="4001" y="3476"/>
                    <a:pt x="11621" y="7001"/>
                    <a:pt x="13049" y="1667"/>
                  </a:cubicBezTo>
                  <a:cubicBezTo>
                    <a:pt x="6763" y="1095"/>
                    <a:pt x="3524" y="-2143"/>
                    <a:pt x="0" y="23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299" name="Freeform: Shape 1909">
              <a:extLst>
                <a:ext uri="{FF2B5EF4-FFF2-40B4-BE49-F238E27FC236}">
                  <a16:creationId xmlns:a16="http://schemas.microsoft.com/office/drawing/2014/main" id="{B5132134-0AC2-426B-8C45-37FCDDCD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445" y="2725960"/>
              <a:ext cx="9525" cy="9525"/>
            </a:xfrm>
            <a:custGeom>
              <a:avLst/>
              <a:gdLst>
                <a:gd name="T0" fmla="*/ 27241500 w 9525"/>
                <a:gd name="T1" fmla="*/ 9525 h 9525"/>
                <a:gd name="T2" fmla="*/ 16354425 w 9525"/>
                <a:gd name="T3" fmla="*/ 0 h 9525"/>
                <a:gd name="T4" fmla="*/ 2724150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0" y="9525"/>
                  </a:moveTo>
                  <a:cubicBezTo>
                    <a:pt x="6193" y="7239"/>
                    <a:pt x="5146" y="1619"/>
                    <a:pt x="1717" y="0"/>
                  </a:cubicBezTo>
                  <a:cubicBezTo>
                    <a:pt x="2" y="3905"/>
                    <a:pt x="-1522" y="6953"/>
                    <a:pt x="2860" y="95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0" name="Freeform: Shape 1910">
              <a:extLst>
                <a:ext uri="{FF2B5EF4-FFF2-40B4-BE49-F238E27FC236}">
                  <a16:creationId xmlns:a16="http://schemas.microsoft.com/office/drawing/2014/main" id="{D9AE46A2-3768-4D21-908E-033979B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8443" y="3741983"/>
              <a:ext cx="9525" cy="9525"/>
            </a:xfrm>
            <a:custGeom>
              <a:avLst/>
              <a:gdLst>
                <a:gd name="T0" fmla="*/ 9662 w 9525"/>
                <a:gd name="T1" fmla="*/ 76200 h 9525"/>
                <a:gd name="T2" fmla="*/ 327 w 9525"/>
                <a:gd name="T3" fmla="*/ 8239125 h 9525"/>
                <a:gd name="T4" fmla="*/ 5280 w 9525"/>
                <a:gd name="T5" fmla="*/ 87172800 h 9525"/>
                <a:gd name="T6" fmla="*/ 9185 w 9525"/>
                <a:gd name="T7" fmla="*/ 59959875 h 9525"/>
                <a:gd name="T8" fmla="*/ 14805 w 9525"/>
                <a:gd name="T9" fmla="*/ 49072800 h 9525"/>
                <a:gd name="T10" fmla="*/ 9662 w 9525"/>
                <a:gd name="T11" fmla="*/ 76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662" y="8"/>
                  </a:moveTo>
                  <a:cubicBezTo>
                    <a:pt x="9185" y="4009"/>
                    <a:pt x="2518" y="3247"/>
                    <a:pt x="327" y="865"/>
                  </a:cubicBezTo>
                  <a:cubicBezTo>
                    <a:pt x="-340" y="5342"/>
                    <a:pt x="-530" y="9438"/>
                    <a:pt x="5280" y="9152"/>
                  </a:cubicBezTo>
                  <a:cubicBezTo>
                    <a:pt x="7662" y="9247"/>
                    <a:pt x="7090" y="6485"/>
                    <a:pt x="9185" y="6295"/>
                  </a:cubicBezTo>
                  <a:cubicBezTo>
                    <a:pt x="10805" y="7342"/>
                    <a:pt x="15662" y="10390"/>
                    <a:pt x="14805" y="5152"/>
                  </a:cubicBezTo>
                  <a:cubicBezTo>
                    <a:pt x="8138" y="7057"/>
                    <a:pt x="14138" y="-278"/>
                    <a:pt x="966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1" name="Freeform: Shape 1911">
              <a:extLst>
                <a:ext uri="{FF2B5EF4-FFF2-40B4-BE49-F238E27FC236}">
                  <a16:creationId xmlns:a16="http://schemas.microsoft.com/office/drawing/2014/main" id="{AACF92A9-F564-409E-B020-0DF57374D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923" y="2662523"/>
              <a:ext cx="9525" cy="9525"/>
            </a:xfrm>
            <a:custGeom>
              <a:avLst/>
              <a:gdLst>
                <a:gd name="T0" fmla="*/ 667 w 9525"/>
                <a:gd name="T1" fmla="*/ 0 h 9525"/>
                <a:gd name="T2" fmla="*/ 0 w 9525"/>
                <a:gd name="T3" fmla="*/ 9430 h 9525"/>
                <a:gd name="T4" fmla="*/ 7144 w 9525"/>
                <a:gd name="T5" fmla="*/ 13145 h 9525"/>
                <a:gd name="T6" fmla="*/ 11144 w 9525"/>
                <a:gd name="T7" fmla="*/ 8668 h 9525"/>
                <a:gd name="T8" fmla="*/ 6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67" y="0"/>
                  </a:moveTo>
                  <a:cubicBezTo>
                    <a:pt x="476" y="3143"/>
                    <a:pt x="190" y="6287"/>
                    <a:pt x="0" y="9430"/>
                  </a:cubicBezTo>
                  <a:cubicBezTo>
                    <a:pt x="5905" y="8096"/>
                    <a:pt x="4286" y="12192"/>
                    <a:pt x="7144" y="13145"/>
                  </a:cubicBezTo>
                  <a:cubicBezTo>
                    <a:pt x="7715" y="10858"/>
                    <a:pt x="10287" y="10668"/>
                    <a:pt x="11144" y="8668"/>
                  </a:cubicBezTo>
                  <a:cubicBezTo>
                    <a:pt x="-1905" y="10573"/>
                    <a:pt x="11049" y="1143"/>
                    <a:pt x="6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2" name="Freeform: Shape 1912">
              <a:extLst>
                <a:ext uri="{FF2B5EF4-FFF2-40B4-BE49-F238E27FC236}">
                  <a16:creationId xmlns:a16="http://schemas.microsoft.com/office/drawing/2014/main" id="{1816C4E3-A551-4082-A943-409EFD33B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24" y="3074765"/>
              <a:ext cx="9525" cy="9525"/>
            </a:xfrm>
            <a:custGeom>
              <a:avLst/>
              <a:gdLst>
                <a:gd name="T0" fmla="*/ 12368 w 9525"/>
                <a:gd name="T1" fmla="*/ 84372450 h 9525"/>
                <a:gd name="T2" fmla="*/ 80 w 9525"/>
                <a:gd name="T3" fmla="*/ 0 h 9525"/>
                <a:gd name="T4" fmla="*/ 12368 w 9525"/>
                <a:gd name="T5" fmla="*/ 843724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68" y="8858"/>
                  </a:moveTo>
                  <a:cubicBezTo>
                    <a:pt x="13225" y="2286"/>
                    <a:pt x="3986" y="3143"/>
                    <a:pt x="80" y="0"/>
                  </a:cubicBezTo>
                  <a:cubicBezTo>
                    <a:pt x="-872" y="9430"/>
                    <a:pt x="6843" y="3715"/>
                    <a:pt x="12368" y="88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3" name="Freeform: Shape 1913">
              <a:extLst>
                <a:ext uri="{FF2B5EF4-FFF2-40B4-BE49-F238E27FC236}">
                  <a16:creationId xmlns:a16="http://schemas.microsoft.com/office/drawing/2014/main" id="{C8E31268-9FDE-4A8F-875B-594EB4C6C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293" y="3818287"/>
              <a:ext cx="9525" cy="9525"/>
            </a:xfrm>
            <a:custGeom>
              <a:avLst/>
              <a:gdLst>
                <a:gd name="T0" fmla="*/ 11430 w 9525"/>
                <a:gd name="T1" fmla="*/ 10001 h 9525"/>
                <a:gd name="T2" fmla="*/ 10096 w 9525"/>
                <a:gd name="T3" fmla="*/ 3524 h 9525"/>
                <a:gd name="T4" fmla="*/ 4858 w 9525"/>
                <a:gd name="T5" fmla="*/ 0 h 9525"/>
                <a:gd name="T6" fmla="*/ 667 w 9525"/>
                <a:gd name="T7" fmla="*/ 7525 h 9525"/>
                <a:gd name="T8" fmla="*/ 0 w 9525"/>
                <a:gd name="T9" fmla="*/ 16954 h 9525"/>
                <a:gd name="T10" fmla="*/ 11430 w 9525"/>
                <a:gd name="T11" fmla="*/ 1000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1430" y="10001"/>
                  </a:moveTo>
                  <a:cubicBezTo>
                    <a:pt x="5525" y="7906"/>
                    <a:pt x="6287" y="6858"/>
                    <a:pt x="10096" y="3524"/>
                  </a:cubicBezTo>
                  <a:cubicBezTo>
                    <a:pt x="6477" y="3715"/>
                    <a:pt x="6572" y="1143"/>
                    <a:pt x="4858" y="0"/>
                  </a:cubicBezTo>
                  <a:cubicBezTo>
                    <a:pt x="5810" y="4953"/>
                    <a:pt x="-381" y="2667"/>
                    <a:pt x="667" y="7525"/>
                  </a:cubicBezTo>
                  <a:cubicBezTo>
                    <a:pt x="9525" y="11716"/>
                    <a:pt x="1714" y="11240"/>
                    <a:pt x="0" y="16954"/>
                  </a:cubicBezTo>
                  <a:cubicBezTo>
                    <a:pt x="6001" y="16859"/>
                    <a:pt x="8192" y="12859"/>
                    <a:pt x="11430" y="100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4" name="Freeform: Shape 1914">
              <a:extLst>
                <a:ext uri="{FF2B5EF4-FFF2-40B4-BE49-F238E27FC236}">
                  <a16:creationId xmlns:a16="http://schemas.microsoft.com/office/drawing/2014/main" id="{A7E6A009-2A93-4C2D-B4B6-D7FD4314A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2343" y="3111246"/>
              <a:ext cx="9525" cy="9525"/>
            </a:xfrm>
            <a:custGeom>
              <a:avLst/>
              <a:gdLst>
                <a:gd name="T0" fmla="*/ 23164800 w 9525"/>
                <a:gd name="T1" fmla="*/ 10573 h 9525"/>
                <a:gd name="T2" fmla="*/ 83953350 w 9525"/>
                <a:gd name="T3" fmla="*/ 0 h 9525"/>
                <a:gd name="T4" fmla="*/ 23164800 w 9525"/>
                <a:gd name="T5" fmla="*/ 1057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32" y="10573"/>
                  </a:moveTo>
                  <a:cubicBezTo>
                    <a:pt x="6147" y="8668"/>
                    <a:pt x="6337" y="3238"/>
                    <a:pt x="8814" y="0"/>
                  </a:cubicBezTo>
                  <a:cubicBezTo>
                    <a:pt x="5004" y="1810"/>
                    <a:pt x="-4426" y="8572"/>
                    <a:pt x="2432" y="10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5" name="Freeform: Shape 1915">
              <a:extLst>
                <a:ext uri="{FF2B5EF4-FFF2-40B4-BE49-F238E27FC236}">
                  <a16:creationId xmlns:a16="http://schemas.microsoft.com/office/drawing/2014/main" id="{C96460F0-39B2-4E93-9D5B-660B44AE0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297" y="3510309"/>
              <a:ext cx="9525" cy="9525"/>
            </a:xfrm>
            <a:custGeom>
              <a:avLst/>
              <a:gdLst>
                <a:gd name="T0" fmla="*/ 51254025 w 9525"/>
                <a:gd name="T1" fmla="*/ 11845 h 9525"/>
                <a:gd name="T2" fmla="*/ 43995975 w 9525"/>
                <a:gd name="T3" fmla="*/ 4797 h 9525"/>
                <a:gd name="T4" fmla="*/ 41271825 w 9525"/>
                <a:gd name="T5" fmla="*/ 320 h 9525"/>
                <a:gd name="T6" fmla="*/ 10429875 w 9525"/>
                <a:gd name="T7" fmla="*/ 6702 h 9525"/>
                <a:gd name="T8" fmla="*/ 51254025 w 9525"/>
                <a:gd name="T9" fmla="*/ 118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381" y="11845"/>
                  </a:moveTo>
                  <a:cubicBezTo>
                    <a:pt x="5762" y="8988"/>
                    <a:pt x="6048" y="6225"/>
                    <a:pt x="4619" y="4797"/>
                  </a:cubicBezTo>
                  <a:cubicBezTo>
                    <a:pt x="5476" y="3368"/>
                    <a:pt x="6143" y="2415"/>
                    <a:pt x="4333" y="320"/>
                  </a:cubicBezTo>
                  <a:cubicBezTo>
                    <a:pt x="-525" y="-1395"/>
                    <a:pt x="-810" y="4225"/>
                    <a:pt x="1095" y="6702"/>
                  </a:cubicBezTo>
                  <a:cubicBezTo>
                    <a:pt x="47" y="9369"/>
                    <a:pt x="-48" y="11655"/>
                    <a:pt x="5381" y="118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6" name="Freeform: Shape 1916">
              <a:extLst>
                <a:ext uri="{FF2B5EF4-FFF2-40B4-BE49-F238E27FC236}">
                  <a16:creationId xmlns:a16="http://schemas.microsoft.com/office/drawing/2014/main" id="{2285BB26-9E0E-4AC7-BC5D-1F366CB5A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155" y="3046952"/>
              <a:ext cx="9525" cy="9525"/>
            </a:xfrm>
            <a:custGeom>
              <a:avLst/>
              <a:gdLst>
                <a:gd name="T0" fmla="*/ 18764 w 9525"/>
                <a:gd name="T1" fmla="*/ 28127325 h 9525"/>
                <a:gd name="T2" fmla="*/ 476 w 9525"/>
                <a:gd name="T3" fmla="*/ 0 h 9525"/>
                <a:gd name="T4" fmla="*/ 0 w 9525"/>
                <a:gd name="T5" fmla="*/ 59883675 h 9525"/>
                <a:gd name="T6" fmla="*/ 18764 w 9525"/>
                <a:gd name="T7" fmla="*/ 2812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8764" y="2953"/>
                  </a:moveTo>
                  <a:cubicBezTo>
                    <a:pt x="10477" y="3619"/>
                    <a:pt x="7906" y="95"/>
                    <a:pt x="476" y="0"/>
                  </a:cubicBezTo>
                  <a:cubicBezTo>
                    <a:pt x="286" y="2096"/>
                    <a:pt x="190" y="4191"/>
                    <a:pt x="0" y="6287"/>
                  </a:cubicBezTo>
                  <a:cubicBezTo>
                    <a:pt x="3524" y="8096"/>
                    <a:pt x="13525" y="4667"/>
                    <a:pt x="18764" y="29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7" name="Freeform: Shape 1917">
              <a:extLst>
                <a:ext uri="{FF2B5EF4-FFF2-40B4-BE49-F238E27FC236}">
                  <a16:creationId xmlns:a16="http://schemas.microsoft.com/office/drawing/2014/main" id="{040375F9-7271-45B9-A8D4-DF8057AB8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51" y="3009424"/>
              <a:ext cx="9525" cy="9525"/>
            </a:xfrm>
            <a:custGeom>
              <a:avLst/>
              <a:gdLst>
                <a:gd name="T0" fmla="*/ 4477 w 9525"/>
                <a:gd name="T1" fmla="*/ 6382 h 9525"/>
                <a:gd name="T2" fmla="*/ 0 w 9525"/>
                <a:gd name="T3" fmla="*/ 17050 h 9525"/>
                <a:gd name="T4" fmla="*/ 17050 w 9525"/>
                <a:gd name="T5" fmla="*/ 10382 h 9525"/>
                <a:gd name="T6" fmla="*/ 16764 w 9525"/>
                <a:gd name="T7" fmla="*/ 5810 h 9525"/>
                <a:gd name="T8" fmla="*/ 17812 w 9525"/>
                <a:gd name="T9" fmla="*/ 2191 h 9525"/>
                <a:gd name="T10" fmla="*/ 12668 w 9525"/>
                <a:gd name="T11" fmla="*/ 0 h 9525"/>
                <a:gd name="T12" fmla="*/ 11335 w 9525"/>
                <a:gd name="T13" fmla="*/ 5239 h 9525"/>
                <a:gd name="T14" fmla="*/ 4477 w 9525"/>
                <a:gd name="T15" fmla="*/ 6382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477" y="6382"/>
                  </a:moveTo>
                  <a:cubicBezTo>
                    <a:pt x="8668" y="13240"/>
                    <a:pt x="1810" y="12097"/>
                    <a:pt x="0" y="17050"/>
                  </a:cubicBezTo>
                  <a:cubicBezTo>
                    <a:pt x="9811" y="18955"/>
                    <a:pt x="6001" y="7334"/>
                    <a:pt x="17050" y="10382"/>
                  </a:cubicBezTo>
                  <a:cubicBezTo>
                    <a:pt x="17335" y="8573"/>
                    <a:pt x="17145" y="7049"/>
                    <a:pt x="16764" y="5810"/>
                  </a:cubicBezTo>
                  <a:cubicBezTo>
                    <a:pt x="17717" y="5334"/>
                    <a:pt x="18383" y="4477"/>
                    <a:pt x="17812" y="2191"/>
                  </a:cubicBezTo>
                  <a:cubicBezTo>
                    <a:pt x="15335" y="1905"/>
                    <a:pt x="14002" y="1048"/>
                    <a:pt x="12668" y="0"/>
                  </a:cubicBezTo>
                  <a:cubicBezTo>
                    <a:pt x="10668" y="1238"/>
                    <a:pt x="10477" y="3429"/>
                    <a:pt x="11335" y="5239"/>
                  </a:cubicBezTo>
                  <a:cubicBezTo>
                    <a:pt x="8763" y="5525"/>
                    <a:pt x="5334" y="4667"/>
                    <a:pt x="4477" y="63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8" name="Freeform: Shape 1918">
              <a:extLst>
                <a:ext uri="{FF2B5EF4-FFF2-40B4-BE49-F238E27FC236}">
                  <a16:creationId xmlns:a16="http://schemas.microsoft.com/office/drawing/2014/main" id="{B16F010C-3F51-4677-AAE1-C757CBDE3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069" y="3791045"/>
              <a:ext cx="9525" cy="19050"/>
            </a:xfrm>
            <a:custGeom>
              <a:avLst/>
              <a:gdLst>
                <a:gd name="T0" fmla="*/ 1604 w 9525"/>
                <a:gd name="T1" fmla="*/ 24479 h 19050"/>
                <a:gd name="T2" fmla="*/ 15034 w 9525"/>
                <a:gd name="T3" fmla="*/ 17526 h 19050"/>
                <a:gd name="T4" fmla="*/ 12653 w 9525"/>
                <a:gd name="T5" fmla="*/ 0 h 19050"/>
                <a:gd name="T6" fmla="*/ 2461 w 9525"/>
                <a:gd name="T7" fmla="*/ 13430 h 19050"/>
                <a:gd name="T8" fmla="*/ 11986 w 9525"/>
                <a:gd name="T9" fmla="*/ 9335 h 19050"/>
                <a:gd name="T10" fmla="*/ 13414 w 9525"/>
                <a:gd name="T11" fmla="*/ 15716 h 19050"/>
                <a:gd name="T12" fmla="*/ 2556 w 9525"/>
                <a:gd name="T13" fmla="*/ 13335 h 19050"/>
                <a:gd name="T14" fmla="*/ 1604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604" y="24479"/>
                  </a:moveTo>
                  <a:cubicBezTo>
                    <a:pt x="3604" y="19717"/>
                    <a:pt x="9224" y="18479"/>
                    <a:pt x="15034" y="17526"/>
                  </a:cubicBezTo>
                  <a:cubicBezTo>
                    <a:pt x="16177" y="10478"/>
                    <a:pt x="19034" y="4286"/>
                    <a:pt x="12653" y="0"/>
                  </a:cubicBezTo>
                  <a:cubicBezTo>
                    <a:pt x="11414" y="5810"/>
                    <a:pt x="-6397" y="8192"/>
                    <a:pt x="2461" y="13430"/>
                  </a:cubicBezTo>
                  <a:cubicBezTo>
                    <a:pt x="4366" y="7049"/>
                    <a:pt x="7033" y="11906"/>
                    <a:pt x="11986" y="9335"/>
                  </a:cubicBezTo>
                  <a:cubicBezTo>
                    <a:pt x="11605" y="12097"/>
                    <a:pt x="12081" y="14288"/>
                    <a:pt x="13414" y="15716"/>
                  </a:cubicBezTo>
                  <a:cubicBezTo>
                    <a:pt x="7700" y="16478"/>
                    <a:pt x="6842" y="13621"/>
                    <a:pt x="2556" y="13335"/>
                  </a:cubicBezTo>
                  <a:cubicBezTo>
                    <a:pt x="6842" y="18383"/>
                    <a:pt x="-2873" y="20860"/>
                    <a:pt x="1604" y="244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09" name="Freeform: Shape 1919">
              <a:extLst>
                <a:ext uri="{FF2B5EF4-FFF2-40B4-BE49-F238E27FC236}">
                  <a16:creationId xmlns:a16="http://schemas.microsoft.com/office/drawing/2014/main" id="{05259F7B-7966-44AD-A48D-2F94F854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919" y="2944434"/>
              <a:ext cx="9525" cy="9525"/>
            </a:xfrm>
            <a:custGeom>
              <a:avLst/>
              <a:gdLst>
                <a:gd name="T0" fmla="*/ 0 w 9525"/>
                <a:gd name="T1" fmla="*/ 71951850 h 9525"/>
                <a:gd name="T2" fmla="*/ 58064400 w 9525"/>
                <a:gd name="T3" fmla="*/ 1190625 h 9525"/>
                <a:gd name="T4" fmla="*/ 0 w 9525"/>
                <a:gd name="T5" fmla="*/ 71951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554"/>
                  </a:moveTo>
                  <a:cubicBezTo>
                    <a:pt x="7049" y="10031"/>
                    <a:pt x="5810" y="4221"/>
                    <a:pt x="6096" y="125"/>
                  </a:cubicBezTo>
                  <a:cubicBezTo>
                    <a:pt x="571" y="-923"/>
                    <a:pt x="1905" y="4887"/>
                    <a:pt x="0" y="7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0" name="Freeform: Shape 1920">
              <a:extLst>
                <a:ext uri="{FF2B5EF4-FFF2-40B4-BE49-F238E27FC236}">
                  <a16:creationId xmlns:a16="http://schemas.microsoft.com/office/drawing/2014/main" id="{306EB6D0-4ACD-4496-A1B5-DD10697EB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4237" y="3815937"/>
              <a:ext cx="9525" cy="38100"/>
            </a:xfrm>
            <a:custGeom>
              <a:avLst/>
              <a:gdLst>
                <a:gd name="T0" fmla="*/ 15389 w 9525"/>
                <a:gd name="T1" fmla="*/ 27115 h 38100"/>
                <a:gd name="T2" fmla="*/ 10246 w 9525"/>
                <a:gd name="T3" fmla="*/ 21971 h 38100"/>
                <a:gd name="T4" fmla="*/ 7865 w 9525"/>
                <a:gd name="T5" fmla="*/ 29686 h 38100"/>
                <a:gd name="T6" fmla="*/ 4531 w 9525"/>
                <a:gd name="T7" fmla="*/ 24733 h 38100"/>
                <a:gd name="T8" fmla="*/ 14723 w 9525"/>
                <a:gd name="T9" fmla="*/ 11303 h 38100"/>
                <a:gd name="T10" fmla="*/ 10246 w 9525"/>
                <a:gd name="T11" fmla="*/ 12065 h 38100"/>
                <a:gd name="T12" fmla="*/ 13389 w 9525"/>
                <a:gd name="T13" fmla="*/ 7493 h 38100"/>
                <a:gd name="T14" fmla="*/ 7674 w 9525"/>
                <a:gd name="T15" fmla="*/ 12541 h 38100"/>
                <a:gd name="T16" fmla="*/ 5483 w 9525"/>
                <a:gd name="T17" fmla="*/ 12256 h 38100"/>
                <a:gd name="T18" fmla="*/ 5960 w 9525"/>
                <a:gd name="T19" fmla="*/ 5969 h 38100"/>
                <a:gd name="T20" fmla="*/ 13770 w 9525"/>
                <a:gd name="T21" fmla="*/ 254 h 38100"/>
                <a:gd name="T22" fmla="*/ 626 w 9525"/>
                <a:gd name="T23" fmla="*/ 3969 h 38100"/>
                <a:gd name="T24" fmla="*/ 1388 w 9525"/>
                <a:gd name="T25" fmla="*/ 43498 h 38100"/>
                <a:gd name="T26" fmla="*/ 5864 w 9525"/>
                <a:gd name="T27" fmla="*/ 32734 h 38100"/>
                <a:gd name="T28" fmla="*/ 11103 w 9525"/>
                <a:gd name="T29" fmla="*/ 36259 h 38100"/>
                <a:gd name="T30" fmla="*/ 15389 w 9525"/>
                <a:gd name="T31" fmla="*/ 27115 h 38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25" h="38100">
                  <a:moveTo>
                    <a:pt x="15389" y="27115"/>
                  </a:moveTo>
                  <a:cubicBezTo>
                    <a:pt x="8627" y="29115"/>
                    <a:pt x="14723" y="21685"/>
                    <a:pt x="10246" y="21971"/>
                  </a:cubicBezTo>
                  <a:cubicBezTo>
                    <a:pt x="5007" y="23971"/>
                    <a:pt x="13008" y="28639"/>
                    <a:pt x="7865" y="29686"/>
                  </a:cubicBezTo>
                  <a:cubicBezTo>
                    <a:pt x="5293" y="29115"/>
                    <a:pt x="6055" y="26067"/>
                    <a:pt x="4531" y="24733"/>
                  </a:cubicBezTo>
                  <a:cubicBezTo>
                    <a:pt x="9674" y="21971"/>
                    <a:pt x="10436" y="14923"/>
                    <a:pt x="14723" y="11303"/>
                  </a:cubicBezTo>
                  <a:cubicBezTo>
                    <a:pt x="12437" y="10827"/>
                    <a:pt x="11389" y="11494"/>
                    <a:pt x="10246" y="12065"/>
                  </a:cubicBezTo>
                  <a:cubicBezTo>
                    <a:pt x="10246" y="10351"/>
                    <a:pt x="10627" y="9589"/>
                    <a:pt x="13389" y="7493"/>
                  </a:cubicBezTo>
                  <a:cubicBezTo>
                    <a:pt x="7865" y="5398"/>
                    <a:pt x="6817" y="9208"/>
                    <a:pt x="7674" y="12541"/>
                  </a:cubicBezTo>
                  <a:cubicBezTo>
                    <a:pt x="7007" y="12541"/>
                    <a:pt x="6436" y="12541"/>
                    <a:pt x="5483" y="12256"/>
                  </a:cubicBezTo>
                  <a:cubicBezTo>
                    <a:pt x="5674" y="10160"/>
                    <a:pt x="5769" y="8065"/>
                    <a:pt x="5960" y="5969"/>
                  </a:cubicBezTo>
                  <a:cubicBezTo>
                    <a:pt x="9579" y="4159"/>
                    <a:pt x="13961" y="8350"/>
                    <a:pt x="13770" y="254"/>
                  </a:cubicBezTo>
                  <a:cubicBezTo>
                    <a:pt x="6912" y="-984"/>
                    <a:pt x="4912" y="2635"/>
                    <a:pt x="626" y="3969"/>
                  </a:cubicBezTo>
                  <a:cubicBezTo>
                    <a:pt x="6817" y="20257"/>
                    <a:pt x="-3565" y="30829"/>
                    <a:pt x="1388" y="43498"/>
                  </a:cubicBezTo>
                  <a:cubicBezTo>
                    <a:pt x="5483" y="42450"/>
                    <a:pt x="1483" y="33401"/>
                    <a:pt x="5864" y="32734"/>
                  </a:cubicBezTo>
                  <a:cubicBezTo>
                    <a:pt x="3959" y="35782"/>
                    <a:pt x="10055" y="40069"/>
                    <a:pt x="11103" y="36259"/>
                  </a:cubicBezTo>
                  <a:cubicBezTo>
                    <a:pt x="4436" y="31877"/>
                    <a:pt x="18152" y="33496"/>
                    <a:pt x="15389" y="27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1" name="Freeform: Shape 1921">
              <a:extLst>
                <a:ext uri="{FF2B5EF4-FFF2-40B4-BE49-F238E27FC236}">
                  <a16:creationId xmlns:a16="http://schemas.microsoft.com/office/drawing/2014/main" id="{6400B8B3-B770-419E-AC2D-759C0CDAA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962" y="3766661"/>
              <a:ext cx="9525" cy="9525"/>
            </a:xfrm>
            <a:custGeom>
              <a:avLst/>
              <a:gdLst>
                <a:gd name="T0" fmla="*/ 1949 w 9525"/>
                <a:gd name="T1" fmla="*/ 7906 h 9525"/>
                <a:gd name="T2" fmla="*/ 14903 w 9525"/>
                <a:gd name="T3" fmla="*/ 7334 h 9525"/>
                <a:gd name="T4" fmla="*/ 711 w 9525"/>
                <a:gd name="T5" fmla="*/ 0 h 9525"/>
                <a:gd name="T6" fmla="*/ 1949 w 9525"/>
                <a:gd name="T7" fmla="*/ 790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49" y="7906"/>
                  </a:moveTo>
                  <a:cubicBezTo>
                    <a:pt x="2997" y="3429"/>
                    <a:pt x="13379" y="16669"/>
                    <a:pt x="14903" y="7334"/>
                  </a:cubicBezTo>
                  <a:cubicBezTo>
                    <a:pt x="8902" y="5810"/>
                    <a:pt x="5568" y="2286"/>
                    <a:pt x="711" y="0"/>
                  </a:cubicBezTo>
                  <a:cubicBezTo>
                    <a:pt x="1473" y="2286"/>
                    <a:pt x="-2052" y="7906"/>
                    <a:pt x="1949" y="7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2" name="Freeform: Shape 1922">
              <a:extLst>
                <a:ext uri="{FF2B5EF4-FFF2-40B4-BE49-F238E27FC236}">
                  <a16:creationId xmlns:a16="http://schemas.microsoft.com/office/drawing/2014/main" id="{9A61F1C3-6F7F-4322-832B-C3182B019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109" y="2901261"/>
              <a:ext cx="9525" cy="9525"/>
            </a:xfrm>
            <a:custGeom>
              <a:avLst/>
              <a:gdLst>
                <a:gd name="T0" fmla="*/ 0 w 9525"/>
                <a:gd name="T1" fmla="*/ 15935325 h 9525"/>
                <a:gd name="T2" fmla="*/ 65322450 w 9525"/>
                <a:gd name="T3" fmla="*/ 81257775 h 9525"/>
                <a:gd name="T4" fmla="*/ 69856350 w 9525"/>
                <a:gd name="T5" fmla="*/ 21383625 h 9525"/>
                <a:gd name="T6" fmla="*/ 0 w 9525"/>
                <a:gd name="T7" fmla="*/ 15935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673"/>
                  </a:moveTo>
                  <a:cubicBezTo>
                    <a:pt x="3143" y="3388"/>
                    <a:pt x="2572" y="7674"/>
                    <a:pt x="6858" y="8531"/>
                  </a:cubicBezTo>
                  <a:cubicBezTo>
                    <a:pt x="7049" y="6436"/>
                    <a:pt x="7144" y="4340"/>
                    <a:pt x="7334" y="2245"/>
                  </a:cubicBezTo>
                  <a:cubicBezTo>
                    <a:pt x="3715" y="3483"/>
                    <a:pt x="1524" y="-2899"/>
                    <a:pt x="0" y="16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3" name="Freeform: Shape 1923">
              <a:extLst>
                <a:ext uri="{FF2B5EF4-FFF2-40B4-BE49-F238E27FC236}">
                  <a16:creationId xmlns:a16="http://schemas.microsoft.com/office/drawing/2014/main" id="{969CF475-EC71-45FE-A506-4A3AB6FEB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807" y="3781520"/>
              <a:ext cx="9525" cy="9525"/>
            </a:xfrm>
            <a:custGeom>
              <a:avLst/>
              <a:gdLst>
                <a:gd name="T0" fmla="*/ 54968775 w 9525"/>
                <a:gd name="T1" fmla="*/ 0 h 9525"/>
                <a:gd name="T2" fmla="*/ 1447800 w 9525"/>
                <a:gd name="T3" fmla="*/ 1143 h 9525"/>
                <a:gd name="T4" fmla="*/ 28660725 w 9525"/>
                <a:gd name="T5" fmla="*/ 12383 h 9525"/>
                <a:gd name="T6" fmla="*/ 549687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771" y="0"/>
                  </a:moveTo>
                  <a:cubicBezTo>
                    <a:pt x="5295" y="1810"/>
                    <a:pt x="2723" y="1524"/>
                    <a:pt x="152" y="1143"/>
                  </a:cubicBezTo>
                  <a:cubicBezTo>
                    <a:pt x="2342" y="7049"/>
                    <a:pt x="-3087" y="9335"/>
                    <a:pt x="3009" y="12383"/>
                  </a:cubicBezTo>
                  <a:cubicBezTo>
                    <a:pt x="56" y="5334"/>
                    <a:pt x="10534" y="3239"/>
                    <a:pt x="5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4" name="Freeform: Shape 1924">
              <a:extLst>
                <a:ext uri="{FF2B5EF4-FFF2-40B4-BE49-F238E27FC236}">
                  <a16:creationId xmlns:a16="http://schemas.microsoft.com/office/drawing/2014/main" id="{76ACE880-CA4D-48B2-9AC4-21A5AFC2B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774" y="3006566"/>
              <a:ext cx="9525" cy="9525"/>
            </a:xfrm>
            <a:custGeom>
              <a:avLst/>
              <a:gdLst>
                <a:gd name="T0" fmla="*/ 9525 w 9525"/>
                <a:gd name="T1" fmla="*/ 0 h 9525"/>
                <a:gd name="T2" fmla="*/ 0 w 9525"/>
                <a:gd name="T3" fmla="*/ 38100000 h 9525"/>
                <a:gd name="T4" fmla="*/ 95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525" y="0"/>
                  </a:moveTo>
                  <a:cubicBezTo>
                    <a:pt x="8573" y="1810"/>
                    <a:pt x="1619" y="-952"/>
                    <a:pt x="0" y="4000"/>
                  </a:cubicBezTo>
                  <a:cubicBezTo>
                    <a:pt x="5334" y="5810"/>
                    <a:pt x="15050" y="3524"/>
                    <a:pt x="95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5" name="Freeform: Shape 1925">
              <a:extLst>
                <a:ext uri="{FF2B5EF4-FFF2-40B4-BE49-F238E27FC236}">
                  <a16:creationId xmlns:a16="http://schemas.microsoft.com/office/drawing/2014/main" id="{C558FB63-23D4-4A9D-BA84-7CC329BC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05" y="2926366"/>
              <a:ext cx="9525" cy="9525"/>
            </a:xfrm>
            <a:custGeom>
              <a:avLst/>
              <a:gdLst>
                <a:gd name="T0" fmla="*/ 19183350 w 9525"/>
                <a:gd name="T1" fmla="*/ 74390250 h 9525"/>
                <a:gd name="T2" fmla="*/ 24622125 w 9525"/>
                <a:gd name="T3" fmla="*/ 0 h 9525"/>
                <a:gd name="T4" fmla="*/ 19183350 w 9525"/>
                <a:gd name="T5" fmla="*/ 74390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14" y="7810"/>
                  </a:moveTo>
                  <a:cubicBezTo>
                    <a:pt x="4300" y="5620"/>
                    <a:pt x="8967" y="1715"/>
                    <a:pt x="2585" y="0"/>
                  </a:cubicBezTo>
                  <a:cubicBezTo>
                    <a:pt x="1442" y="857"/>
                    <a:pt x="-2273" y="7144"/>
                    <a:pt x="2014" y="78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6" name="Freeform: Shape 1926">
              <a:extLst>
                <a:ext uri="{FF2B5EF4-FFF2-40B4-BE49-F238E27FC236}">
                  <a16:creationId xmlns:a16="http://schemas.microsoft.com/office/drawing/2014/main" id="{95656C11-A59D-4737-8564-809DC21E3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243" y="2946449"/>
              <a:ext cx="9525" cy="9525"/>
            </a:xfrm>
            <a:custGeom>
              <a:avLst/>
              <a:gdLst>
                <a:gd name="T0" fmla="*/ 76200 w 9525"/>
                <a:gd name="T1" fmla="*/ 42776775 h 9525"/>
                <a:gd name="T2" fmla="*/ 73561575 w 9525"/>
                <a:gd name="T3" fmla="*/ 2857500 h 9525"/>
                <a:gd name="T4" fmla="*/ 76200 w 9525"/>
                <a:gd name="T5" fmla="*/ 427767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91"/>
                  </a:moveTo>
                  <a:cubicBezTo>
                    <a:pt x="4771" y="5253"/>
                    <a:pt x="8009" y="4491"/>
                    <a:pt x="7723" y="300"/>
                  </a:cubicBezTo>
                  <a:cubicBezTo>
                    <a:pt x="2961" y="-557"/>
                    <a:pt x="-182" y="300"/>
                    <a:pt x="8" y="44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7" name="Freeform: Shape 1927">
              <a:extLst>
                <a:ext uri="{FF2B5EF4-FFF2-40B4-BE49-F238E27FC236}">
                  <a16:creationId xmlns:a16="http://schemas.microsoft.com/office/drawing/2014/main" id="{7EEE3AC8-C705-4766-9015-4A0751468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392" y="3018375"/>
              <a:ext cx="9525" cy="9525"/>
            </a:xfrm>
            <a:custGeom>
              <a:avLst/>
              <a:gdLst>
                <a:gd name="T0" fmla="*/ 15335 w 9525"/>
                <a:gd name="T1" fmla="*/ 31775400 h 9525"/>
                <a:gd name="T2" fmla="*/ 9811 w 9525"/>
                <a:gd name="T3" fmla="*/ 18164175 h 9525"/>
                <a:gd name="T4" fmla="*/ 13716 w 9525"/>
                <a:gd name="T5" fmla="*/ 19050 h 9525"/>
                <a:gd name="T6" fmla="*/ 0 w 9525"/>
                <a:gd name="T7" fmla="*/ 71694675 h 9525"/>
                <a:gd name="T8" fmla="*/ 4096 w 9525"/>
                <a:gd name="T9" fmla="*/ 57178575 h 9525"/>
                <a:gd name="T10" fmla="*/ 3810 w 9525"/>
                <a:gd name="T11" fmla="*/ 68065650 h 9525"/>
                <a:gd name="T12" fmla="*/ 15335 w 9525"/>
                <a:gd name="T13" fmla="*/ 317754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335" y="3336"/>
                  </a:moveTo>
                  <a:cubicBezTo>
                    <a:pt x="14002" y="2098"/>
                    <a:pt x="11906" y="1717"/>
                    <a:pt x="9811" y="1907"/>
                  </a:cubicBezTo>
                  <a:cubicBezTo>
                    <a:pt x="10954" y="1145"/>
                    <a:pt x="12192" y="383"/>
                    <a:pt x="13716" y="2"/>
                  </a:cubicBezTo>
                  <a:cubicBezTo>
                    <a:pt x="6763" y="-93"/>
                    <a:pt x="2858" y="3145"/>
                    <a:pt x="0" y="7527"/>
                  </a:cubicBezTo>
                  <a:cubicBezTo>
                    <a:pt x="1619" y="7336"/>
                    <a:pt x="2858" y="6765"/>
                    <a:pt x="4096" y="6003"/>
                  </a:cubicBezTo>
                  <a:cubicBezTo>
                    <a:pt x="4000" y="6384"/>
                    <a:pt x="3905" y="6765"/>
                    <a:pt x="3810" y="7146"/>
                  </a:cubicBezTo>
                  <a:cubicBezTo>
                    <a:pt x="8096" y="6289"/>
                    <a:pt x="14002" y="7051"/>
                    <a:pt x="15335" y="3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8" name="Freeform: Shape 1928">
              <a:extLst>
                <a:ext uri="{FF2B5EF4-FFF2-40B4-BE49-F238E27FC236}">
                  <a16:creationId xmlns:a16="http://schemas.microsoft.com/office/drawing/2014/main" id="{363FAB83-1D99-48F5-B8C3-39894A9F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864" y="3048952"/>
              <a:ext cx="38100" cy="66675"/>
            </a:xfrm>
            <a:custGeom>
              <a:avLst/>
              <a:gdLst>
                <a:gd name="T0" fmla="*/ 17240 w 38100"/>
                <a:gd name="T1" fmla="*/ 67247 h 66675"/>
                <a:gd name="T2" fmla="*/ 28099 w 38100"/>
                <a:gd name="T3" fmla="*/ 69628 h 66675"/>
                <a:gd name="T4" fmla="*/ 30671 w 38100"/>
                <a:gd name="T5" fmla="*/ 60389 h 66675"/>
                <a:gd name="T6" fmla="*/ 27146 w 38100"/>
                <a:gd name="T7" fmla="*/ 63056 h 66675"/>
                <a:gd name="T8" fmla="*/ 32099 w 38100"/>
                <a:gd name="T9" fmla="*/ 57912 h 66675"/>
                <a:gd name="T10" fmla="*/ 40100 w 38100"/>
                <a:gd name="T11" fmla="*/ 65056 h 66675"/>
                <a:gd name="T12" fmla="*/ 36481 w 38100"/>
                <a:gd name="T13" fmla="*/ 53435 h 66675"/>
                <a:gd name="T14" fmla="*/ 36767 w 38100"/>
                <a:gd name="T15" fmla="*/ 53054 h 66675"/>
                <a:gd name="T16" fmla="*/ 36481 w 38100"/>
                <a:gd name="T17" fmla="*/ 52959 h 66675"/>
                <a:gd name="T18" fmla="*/ 36481 w 38100"/>
                <a:gd name="T19" fmla="*/ 52388 h 66675"/>
                <a:gd name="T20" fmla="*/ 42672 w 38100"/>
                <a:gd name="T21" fmla="*/ 47053 h 66675"/>
                <a:gd name="T22" fmla="*/ 33147 w 38100"/>
                <a:gd name="T23" fmla="*/ 50482 h 66675"/>
                <a:gd name="T24" fmla="*/ 32671 w 38100"/>
                <a:gd name="T25" fmla="*/ 49625 h 66675"/>
                <a:gd name="T26" fmla="*/ 32861 w 38100"/>
                <a:gd name="T27" fmla="*/ 47244 h 66675"/>
                <a:gd name="T28" fmla="*/ 34004 w 38100"/>
                <a:gd name="T29" fmla="*/ 44386 h 66675"/>
                <a:gd name="T30" fmla="*/ 33623 w 38100"/>
                <a:gd name="T31" fmla="*/ 44386 h 66675"/>
                <a:gd name="T32" fmla="*/ 28385 w 38100"/>
                <a:gd name="T33" fmla="*/ 41434 h 66675"/>
                <a:gd name="T34" fmla="*/ 29813 w 38100"/>
                <a:gd name="T35" fmla="*/ 43815 h 66675"/>
                <a:gd name="T36" fmla="*/ 20955 w 38100"/>
                <a:gd name="T37" fmla="*/ 47435 h 66675"/>
                <a:gd name="T38" fmla="*/ 19812 w 38100"/>
                <a:gd name="T39" fmla="*/ 42672 h 66675"/>
                <a:gd name="T40" fmla="*/ 34671 w 38100"/>
                <a:gd name="T41" fmla="*/ 39910 h 66675"/>
                <a:gd name="T42" fmla="*/ 36576 w 38100"/>
                <a:gd name="T43" fmla="*/ 26289 h 66675"/>
                <a:gd name="T44" fmla="*/ 23813 w 38100"/>
                <a:gd name="T45" fmla="*/ 27813 h 66675"/>
                <a:gd name="T46" fmla="*/ 22670 w 38100"/>
                <a:gd name="T47" fmla="*/ 23051 h 66675"/>
                <a:gd name="T48" fmla="*/ 29051 w 38100"/>
                <a:gd name="T49" fmla="*/ 16193 h 66675"/>
                <a:gd name="T50" fmla="*/ 22289 w 38100"/>
                <a:gd name="T51" fmla="*/ 0 h 66675"/>
                <a:gd name="T52" fmla="*/ 19241 w 38100"/>
                <a:gd name="T53" fmla="*/ 8858 h 66675"/>
                <a:gd name="T54" fmla="*/ 24289 w 38100"/>
                <a:gd name="T55" fmla="*/ 11049 h 66675"/>
                <a:gd name="T56" fmla="*/ 17907 w 38100"/>
                <a:gd name="T57" fmla="*/ 30290 h 66675"/>
                <a:gd name="T58" fmla="*/ 0 w 38100"/>
                <a:gd name="T59" fmla="*/ 29623 h 66675"/>
                <a:gd name="T60" fmla="*/ 11811 w 38100"/>
                <a:gd name="T61" fmla="*/ 48006 h 66675"/>
                <a:gd name="T62" fmla="*/ 18002 w 38100"/>
                <a:gd name="T63" fmla="*/ 42672 h 66675"/>
                <a:gd name="T64" fmla="*/ 17145 w 38100"/>
                <a:gd name="T65" fmla="*/ 48673 h 66675"/>
                <a:gd name="T66" fmla="*/ 7430 w 38100"/>
                <a:gd name="T67" fmla="*/ 53626 h 66675"/>
                <a:gd name="T68" fmla="*/ 21908 w 38100"/>
                <a:gd name="T69" fmla="*/ 64389 h 66675"/>
                <a:gd name="T70" fmla="*/ 17240 w 38100"/>
                <a:gd name="T71" fmla="*/ 67247 h 666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100" h="66675">
                  <a:moveTo>
                    <a:pt x="17240" y="67247"/>
                  </a:moveTo>
                  <a:cubicBezTo>
                    <a:pt x="19907" y="70390"/>
                    <a:pt x="24575" y="65532"/>
                    <a:pt x="28099" y="69628"/>
                  </a:cubicBezTo>
                  <a:cubicBezTo>
                    <a:pt x="29528" y="68009"/>
                    <a:pt x="35814" y="62960"/>
                    <a:pt x="30671" y="60389"/>
                  </a:cubicBezTo>
                  <a:cubicBezTo>
                    <a:pt x="30099" y="61913"/>
                    <a:pt x="28766" y="62579"/>
                    <a:pt x="27146" y="63056"/>
                  </a:cubicBezTo>
                  <a:cubicBezTo>
                    <a:pt x="28385" y="60865"/>
                    <a:pt x="29147" y="58102"/>
                    <a:pt x="32099" y="57912"/>
                  </a:cubicBezTo>
                  <a:cubicBezTo>
                    <a:pt x="34004" y="60769"/>
                    <a:pt x="34862" y="64294"/>
                    <a:pt x="40100" y="65056"/>
                  </a:cubicBezTo>
                  <a:cubicBezTo>
                    <a:pt x="39529" y="60769"/>
                    <a:pt x="35624" y="58674"/>
                    <a:pt x="36481" y="53435"/>
                  </a:cubicBezTo>
                  <a:cubicBezTo>
                    <a:pt x="36576" y="53245"/>
                    <a:pt x="36767" y="53149"/>
                    <a:pt x="36767" y="53054"/>
                  </a:cubicBezTo>
                  <a:cubicBezTo>
                    <a:pt x="36671" y="53054"/>
                    <a:pt x="36671" y="52959"/>
                    <a:pt x="36481" y="52959"/>
                  </a:cubicBezTo>
                  <a:cubicBezTo>
                    <a:pt x="36481" y="52769"/>
                    <a:pt x="36481" y="52578"/>
                    <a:pt x="36481" y="52388"/>
                  </a:cubicBezTo>
                  <a:cubicBezTo>
                    <a:pt x="41243" y="52864"/>
                    <a:pt x="45530" y="50006"/>
                    <a:pt x="42672" y="47053"/>
                  </a:cubicBezTo>
                  <a:cubicBezTo>
                    <a:pt x="36290" y="44577"/>
                    <a:pt x="39053" y="52388"/>
                    <a:pt x="33147" y="50482"/>
                  </a:cubicBezTo>
                  <a:cubicBezTo>
                    <a:pt x="32861" y="50102"/>
                    <a:pt x="32861" y="49911"/>
                    <a:pt x="32671" y="49625"/>
                  </a:cubicBezTo>
                  <a:cubicBezTo>
                    <a:pt x="32576" y="48863"/>
                    <a:pt x="32671" y="48101"/>
                    <a:pt x="32861" y="47244"/>
                  </a:cubicBezTo>
                  <a:cubicBezTo>
                    <a:pt x="33338" y="46768"/>
                    <a:pt x="33909" y="46006"/>
                    <a:pt x="34004" y="44386"/>
                  </a:cubicBezTo>
                  <a:cubicBezTo>
                    <a:pt x="33909" y="44386"/>
                    <a:pt x="33719" y="44386"/>
                    <a:pt x="33623" y="44386"/>
                  </a:cubicBezTo>
                  <a:cubicBezTo>
                    <a:pt x="34385" y="41624"/>
                    <a:pt x="34481" y="39815"/>
                    <a:pt x="28385" y="41434"/>
                  </a:cubicBezTo>
                  <a:cubicBezTo>
                    <a:pt x="29432" y="42291"/>
                    <a:pt x="29813" y="43053"/>
                    <a:pt x="29813" y="43815"/>
                  </a:cubicBezTo>
                  <a:cubicBezTo>
                    <a:pt x="25718" y="43815"/>
                    <a:pt x="23432" y="45625"/>
                    <a:pt x="20955" y="47435"/>
                  </a:cubicBezTo>
                  <a:cubicBezTo>
                    <a:pt x="21146" y="45434"/>
                    <a:pt x="18955" y="45053"/>
                    <a:pt x="19812" y="42672"/>
                  </a:cubicBezTo>
                  <a:cubicBezTo>
                    <a:pt x="23813" y="37148"/>
                    <a:pt x="29813" y="41910"/>
                    <a:pt x="34671" y="39910"/>
                  </a:cubicBezTo>
                  <a:cubicBezTo>
                    <a:pt x="35052" y="36290"/>
                    <a:pt x="36386" y="29337"/>
                    <a:pt x="36576" y="26289"/>
                  </a:cubicBezTo>
                  <a:cubicBezTo>
                    <a:pt x="30194" y="24479"/>
                    <a:pt x="29337" y="28765"/>
                    <a:pt x="23813" y="27813"/>
                  </a:cubicBezTo>
                  <a:cubicBezTo>
                    <a:pt x="24194" y="25718"/>
                    <a:pt x="23432" y="24384"/>
                    <a:pt x="22670" y="23051"/>
                  </a:cubicBezTo>
                  <a:cubicBezTo>
                    <a:pt x="23717" y="19526"/>
                    <a:pt x="29242" y="20955"/>
                    <a:pt x="29051" y="16193"/>
                  </a:cubicBezTo>
                  <a:cubicBezTo>
                    <a:pt x="22384" y="13430"/>
                    <a:pt x="31147" y="3620"/>
                    <a:pt x="22289" y="0"/>
                  </a:cubicBezTo>
                  <a:cubicBezTo>
                    <a:pt x="20003" y="1524"/>
                    <a:pt x="19526" y="5048"/>
                    <a:pt x="19241" y="8858"/>
                  </a:cubicBezTo>
                  <a:cubicBezTo>
                    <a:pt x="21241" y="9335"/>
                    <a:pt x="24289" y="9239"/>
                    <a:pt x="24289" y="11049"/>
                  </a:cubicBezTo>
                  <a:cubicBezTo>
                    <a:pt x="18669" y="15431"/>
                    <a:pt x="23051" y="24670"/>
                    <a:pt x="17907" y="30290"/>
                  </a:cubicBezTo>
                  <a:cubicBezTo>
                    <a:pt x="14954" y="23241"/>
                    <a:pt x="11240" y="33433"/>
                    <a:pt x="0" y="29623"/>
                  </a:cubicBezTo>
                  <a:cubicBezTo>
                    <a:pt x="6096" y="37148"/>
                    <a:pt x="-1619" y="45244"/>
                    <a:pt x="11811" y="48006"/>
                  </a:cubicBezTo>
                  <a:cubicBezTo>
                    <a:pt x="13907" y="46196"/>
                    <a:pt x="14288" y="42577"/>
                    <a:pt x="18002" y="42672"/>
                  </a:cubicBezTo>
                  <a:cubicBezTo>
                    <a:pt x="17621" y="46768"/>
                    <a:pt x="14669" y="45339"/>
                    <a:pt x="17145" y="48673"/>
                  </a:cubicBezTo>
                  <a:cubicBezTo>
                    <a:pt x="12764" y="48959"/>
                    <a:pt x="7811" y="48863"/>
                    <a:pt x="7430" y="53626"/>
                  </a:cubicBezTo>
                  <a:cubicBezTo>
                    <a:pt x="18479" y="53531"/>
                    <a:pt x="26099" y="59531"/>
                    <a:pt x="21908" y="64389"/>
                  </a:cubicBezTo>
                  <a:cubicBezTo>
                    <a:pt x="19812" y="64389"/>
                    <a:pt x="17812" y="65151"/>
                    <a:pt x="17240" y="672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19" name="Freeform: Shape 1929">
              <a:extLst>
                <a:ext uri="{FF2B5EF4-FFF2-40B4-BE49-F238E27FC236}">
                  <a16:creationId xmlns:a16="http://schemas.microsoft.com/office/drawing/2014/main" id="{711CA739-08FC-4859-A927-8041F6966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316" y="2951026"/>
              <a:ext cx="9525" cy="9525"/>
            </a:xfrm>
            <a:custGeom>
              <a:avLst/>
              <a:gdLst>
                <a:gd name="T0" fmla="*/ 1181100 w 9525"/>
                <a:gd name="T1" fmla="*/ 10011 h 9525"/>
                <a:gd name="T2" fmla="*/ 24765000 w 9525"/>
                <a:gd name="T3" fmla="*/ 772 h 9525"/>
                <a:gd name="T4" fmla="*/ 40185975 w 9525"/>
                <a:gd name="T5" fmla="*/ 4010 h 9525"/>
                <a:gd name="T6" fmla="*/ 1181100 w 9525"/>
                <a:gd name="T7" fmla="*/ 100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" y="10011"/>
                  </a:moveTo>
                  <a:cubicBezTo>
                    <a:pt x="7839" y="10868"/>
                    <a:pt x="9649" y="-3419"/>
                    <a:pt x="2600" y="772"/>
                  </a:cubicBezTo>
                  <a:cubicBezTo>
                    <a:pt x="4029" y="1248"/>
                    <a:pt x="4696" y="2200"/>
                    <a:pt x="4219" y="4010"/>
                  </a:cubicBezTo>
                  <a:cubicBezTo>
                    <a:pt x="4029" y="7153"/>
                    <a:pt x="-829" y="5629"/>
                    <a:pt x="124" y="10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0" name="Freeform: Shape 1930">
              <a:extLst>
                <a:ext uri="{FF2B5EF4-FFF2-40B4-BE49-F238E27FC236}">
                  <a16:creationId xmlns:a16="http://schemas.microsoft.com/office/drawing/2014/main" id="{1AF25BF9-FD8B-4E51-9880-D2CC11257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083" y="2914044"/>
              <a:ext cx="9525" cy="9525"/>
            </a:xfrm>
            <a:custGeom>
              <a:avLst/>
              <a:gdLst>
                <a:gd name="T0" fmla="*/ 46948725 w 9525"/>
                <a:gd name="T1" fmla="*/ 76533375 h 9525"/>
                <a:gd name="T2" fmla="*/ 52397025 w 9525"/>
                <a:gd name="T3" fmla="*/ 2143125 h 9525"/>
                <a:gd name="T4" fmla="*/ 46948725 w 9525"/>
                <a:gd name="T5" fmla="*/ 765333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29" y="8035"/>
                  </a:moveTo>
                  <a:cubicBezTo>
                    <a:pt x="5120" y="5464"/>
                    <a:pt x="5310" y="2797"/>
                    <a:pt x="5501" y="225"/>
                  </a:cubicBezTo>
                  <a:cubicBezTo>
                    <a:pt x="-2119" y="-1585"/>
                    <a:pt x="-1357" y="8131"/>
                    <a:pt x="4929" y="80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1" name="Freeform: Shape 1931">
              <a:extLst>
                <a:ext uri="{FF2B5EF4-FFF2-40B4-BE49-F238E27FC236}">
                  <a16:creationId xmlns:a16="http://schemas.microsoft.com/office/drawing/2014/main" id="{DA148C0D-C51D-4FDB-AC56-09F133FFC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153" y="3026265"/>
              <a:ext cx="9525" cy="9525"/>
            </a:xfrm>
            <a:custGeom>
              <a:avLst/>
              <a:gdLst>
                <a:gd name="T0" fmla="*/ 5048 w 9525"/>
                <a:gd name="T1" fmla="*/ 79105125 h 9525"/>
                <a:gd name="T2" fmla="*/ 11049 w 9525"/>
                <a:gd name="T3" fmla="*/ 23764875 h 9525"/>
                <a:gd name="T4" fmla="*/ 0 w 9525"/>
                <a:gd name="T5" fmla="*/ 16497300 h 9525"/>
                <a:gd name="T6" fmla="*/ 5048 w 9525"/>
                <a:gd name="T7" fmla="*/ 7910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8305"/>
                  </a:moveTo>
                  <a:cubicBezTo>
                    <a:pt x="7715" y="6971"/>
                    <a:pt x="9049" y="4399"/>
                    <a:pt x="11049" y="2495"/>
                  </a:cubicBezTo>
                  <a:cubicBezTo>
                    <a:pt x="7810" y="2685"/>
                    <a:pt x="2191" y="-2649"/>
                    <a:pt x="0" y="1732"/>
                  </a:cubicBezTo>
                  <a:cubicBezTo>
                    <a:pt x="2953" y="2209"/>
                    <a:pt x="-3524" y="8876"/>
                    <a:pt x="5048" y="8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2" name="Freeform: Shape 1932">
              <a:extLst>
                <a:ext uri="{FF2B5EF4-FFF2-40B4-BE49-F238E27FC236}">
                  <a16:creationId xmlns:a16="http://schemas.microsoft.com/office/drawing/2014/main" id="{611C7431-76D2-454D-B51D-BEC1D899E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608" y="2688050"/>
              <a:ext cx="9525" cy="9525"/>
            </a:xfrm>
            <a:custGeom>
              <a:avLst/>
              <a:gdLst>
                <a:gd name="T0" fmla="*/ 8215 w 9525"/>
                <a:gd name="T1" fmla="*/ 0 h 9525"/>
                <a:gd name="T2" fmla="*/ 309 w 9525"/>
                <a:gd name="T3" fmla="*/ 69856350 h 9525"/>
                <a:gd name="T4" fmla="*/ 9453 w 9525"/>
                <a:gd name="T5" fmla="*/ 76209525 h 9525"/>
                <a:gd name="T6" fmla="*/ 82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215" y="0"/>
                  </a:moveTo>
                  <a:cubicBezTo>
                    <a:pt x="5834" y="2762"/>
                    <a:pt x="-1596" y="381"/>
                    <a:pt x="309" y="7334"/>
                  </a:cubicBezTo>
                  <a:cubicBezTo>
                    <a:pt x="3357" y="7525"/>
                    <a:pt x="6405" y="7810"/>
                    <a:pt x="9453" y="8001"/>
                  </a:cubicBezTo>
                  <a:cubicBezTo>
                    <a:pt x="8596" y="5620"/>
                    <a:pt x="12215" y="95"/>
                    <a:pt x="8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3" name="Freeform: Shape 1933">
              <a:extLst>
                <a:ext uri="{FF2B5EF4-FFF2-40B4-BE49-F238E27FC236}">
                  <a16:creationId xmlns:a16="http://schemas.microsoft.com/office/drawing/2014/main" id="{C2ECE3DE-3C6C-4EE1-A675-0DB6DA3B3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154" y="2703576"/>
              <a:ext cx="9525" cy="9525"/>
            </a:xfrm>
            <a:custGeom>
              <a:avLst/>
              <a:gdLst>
                <a:gd name="T0" fmla="*/ 11716 w 9525"/>
                <a:gd name="T1" fmla="*/ 0 h 9525"/>
                <a:gd name="T2" fmla="*/ 0 w 9525"/>
                <a:gd name="T3" fmla="*/ 8573 h 9525"/>
                <a:gd name="T4" fmla="*/ 11240 w 9525"/>
                <a:gd name="T5" fmla="*/ 6287 h 9525"/>
                <a:gd name="T6" fmla="*/ 8858 w 9525"/>
                <a:gd name="T7" fmla="*/ 12383 h 9525"/>
                <a:gd name="T8" fmla="*/ 11716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716" y="0"/>
                  </a:moveTo>
                  <a:cubicBezTo>
                    <a:pt x="11906" y="6953"/>
                    <a:pt x="1524" y="3334"/>
                    <a:pt x="0" y="8573"/>
                  </a:cubicBezTo>
                  <a:cubicBezTo>
                    <a:pt x="7239" y="11335"/>
                    <a:pt x="6096" y="5620"/>
                    <a:pt x="11240" y="6287"/>
                  </a:cubicBezTo>
                  <a:cubicBezTo>
                    <a:pt x="11144" y="9049"/>
                    <a:pt x="10478" y="11144"/>
                    <a:pt x="8858" y="12383"/>
                  </a:cubicBezTo>
                  <a:cubicBezTo>
                    <a:pt x="15907" y="13240"/>
                    <a:pt x="16478" y="2667"/>
                    <a:pt x="117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4" name="Freeform: Shape 1934">
              <a:extLst>
                <a:ext uri="{FF2B5EF4-FFF2-40B4-BE49-F238E27FC236}">
                  <a16:creationId xmlns:a16="http://schemas.microsoft.com/office/drawing/2014/main" id="{2E4E3E33-BBF9-445D-83E5-F8B152914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0479" y="2896526"/>
              <a:ext cx="9525" cy="9525"/>
            </a:xfrm>
            <a:custGeom>
              <a:avLst/>
              <a:gdLst>
                <a:gd name="T0" fmla="*/ 76200 w 9525"/>
                <a:gd name="T1" fmla="*/ 41986200 h 9525"/>
                <a:gd name="T2" fmla="*/ 73561575 w 9525"/>
                <a:gd name="T3" fmla="*/ 2981325 h 9525"/>
                <a:gd name="T4" fmla="*/ 76200 w 9525"/>
                <a:gd name="T5" fmla="*/ 41986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4408"/>
                  </a:moveTo>
                  <a:cubicBezTo>
                    <a:pt x="2961" y="7456"/>
                    <a:pt x="7247" y="4504"/>
                    <a:pt x="7723" y="313"/>
                  </a:cubicBezTo>
                  <a:cubicBezTo>
                    <a:pt x="2961" y="-545"/>
                    <a:pt x="-182" y="217"/>
                    <a:pt x="8" y="4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5" name="Freeform: Shape 1935">
              <a:extLst>
                <a:ext uri="{FF2B5EF4-FFF2-40B4-BE49-F238E27FC236}">
                  <a16:creationId xmlns:a16="http://schemas.microsoft.com/office/drawing/2014/main" id="{91DBD510-8619-495B-942F-D341E5644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247" y="2999886"/>
              <a:ext cx="9525" cy="9525"/>
            </a:xfrm>
            <a:custGeom>
              <a:avLst/>
              <a:gdLst>
                <a:gd name="T0" fmla="*/ 0 w 9525"/>
                <a:gd name="T1" fmla="*/ 5728 h 9525"/>
                <a:gd name="T2" fmla="*/ 10573 w 9525"/>
                <a:gd name="T3" fmla="*/ 12872 h 9525"/>
                <a:gd name="T4" fmla="*/ 7810 w 9525"/>
                <a:gd name="T5" fmla="*/ 13 h 9525"/>
                <a:gd name="T6" fmla="*/ 0 w 9525"/>
                <a:gd name="T7" fmla="*/ 572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5728"/>
                  </a:moveTo>
                  <a:cubicBezTo>
                    <a:pt x="8477" y="1918"/>
                    <a:pt x="3620" y="11729"/>
                    <a:pt x="10573" y="12872"/>
                  </a:cubicBezTo>
                  <a:cubicBezTo>
                    <a:pt x="13335" y="5919"/>
                    <a:pt x="6001" y="6300"/>
                    <a:pt x="7810" y="13"/>
                  </a:cubicBezTo>
                  <a:cubicBezTo>
                    <a:pt x="3143" y="-177"/>
                    <a:pt x="476" y="1727"/>
                    <a:pt x="0" y="57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6" name="Freeform: Shape 1936">
              <a:extLst>
                <a:ext uri="{FF2B5EF4-FFF2-40B4-BE49-F238E27FC236}">
                  <a16:creationId xmlns:a16="http://schemas.microsoft.com/office/drawing/2014/main" id="{36F5E923-6CAA-4673-8ACB-74324D50D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488" y="2614129"/>
              <a:ext cx="9525" cy="9525"/>
            </a:xfrm>
            <a:custGeom>
              <a:avLst/>
              <a:gdLst>
                <a:gd name="T0" fmla="*/ 0 w 9525"/>
                <a:gd name="T1" fmla="*/ 7324725 h 9525"/>
                <a:gd name="T2" fmla="*/ 12478 w 9525"/>
                <a:gd name="T3" fmla="*/ 60855225 h 9525"/>
                <a:gd name="T4" fmla="*/ 0 w 9525"/>
                <a:gd name="T5" fmla="*/ 732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69"/>
                  </a:moveTo>
                  <a:cubicBezTo>
                    <a:pt x="5239" y="1817"/>
                    <a:pt x="5334" y="6675"/>
                    <a:pt x="12478" y="6389"/>
                  </a:cubicBezTo>
                  <a:cubicBezTo>
                    <a:pt x="14288" y="960"/>
                    <a:pt x="1524" y="-1326"/>
                    <a:pt x="0" y="7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7" name="Freeform: Shape 1937">
              <a:extLst>
                <a:ext uri="{FF2B5EF4-FFF2-40B4-BE49-F238E27FC236}">
                  <a16:creationId xmlns:a16="http://schemas.microsoft.com/office/drawing/2014/main" id="{930B1685-E2D3-4ED1-BA78-C153E945D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249" y="2832203"/>
              <a:ext cx="9525" cy="9525"/>
            </a:xfrm>
            <a:custGeom>
              <a:avLst/>
              <a:gdLst>
                <a:gd name="T0" fmla="*/ 76209525 w 9525"/>
                <a:gd name="T1" fmla="*/ 1580 h 9525"/>
                <a:gd name="T2" fmla="*/ 0 w 9525"/>
                <a:gd name="T3" fmla="*/ 10438 h 9525"/>
                <a:gd name="T4" fmla="*/ 53530500 w 9525"/>
                <a:gd name="T5" fmla="*/ 9295 h 9525"/>
                <a:gd name="T6" fmla="*/ 39919275 w 9525"/>
                <a:gd name="T7" fmla="*/ 4437 h 9525"/>
                <a:gd name="T8" fmla="*/ 76209525 w 9525"/>
                <a:gd name="T9" fmla="*/ 158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001" y="1580"/>
                  </a:moveTo>
                  <a:cubicBezTo>
                    <a:pt x="-1143" y="-3659"/>
                    <a:pt x="3334" y="5390"/>
                    <a:pt x="0" y="10438"/>
                  </a:cubicBezTo>
                  <a:cubicBezTo>
                    <a:pt x="2572" y="10724"/>
                    <a:pt x="4096" y="10057"/>
                    <a:pt x="5620" y="9295"/>
                  </a:cubicBezTo>
                  <a:cubicBezTo>
                    <a:pt x="5905" y="7104"/>
                    <a:pt x="5048" y="5771"/>
                    <a:pt x="4191" y="4437"/>
                  </a:cubicBezTo>
                  <a:cubicBezTo>
                    <a:pt x="4191" y="2342"/>
                    <a:pt x="7334" y="3199"/>
                    <a:pt x="8001" y="15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8" name="Freeform: Shape 1938">
              <a:extLst>
                <a:ext uri="{FF2B5EF4-FFF2-40B4-BE49-F238E27FC236}">
                  <a16:creationId xmlns:a16="http://schemas.microsoft.com/office/drawing/2014/main" id="{3003A9BF-39CB-4149-9668-CC9DDDBA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436" y="3106198"/>
              <a:ext cx="9525" cy="9525"/>
            </a:xfrm>
            <a:custGeom>
              <a:avLst/>
              <a:gdLst>
                <a:gd name="T0" fmla="*/ 19973925 w 9525"/>
                <a:gd name="T1" fmla="*/ 0 h 9525"/>
                <a:gd name="T2" fmla="*/ 48101250 w 9525"/>
                <a:gd name="T3" fmla="*/ 9716 h 9525"/>
                <a:gd name="T4" fmla="*/ 19973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97" y="0"/>
                  </a:moveTo>
                  <a:cubicBezTo>
                    <a:pt x="478" y="3620"/>
                    <a:pt x="-2856" y="9620"/>
                    <a:pt x="5050" y="9716"/>
                  </a:cubicBezTo>
                  <a:cubicBezTo>
                    <a:pt x="5716" y="5239"/>
                    <a:pt x="5145" y="1714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29" name="Freeform: Shape 1939">
              <a:extLst>
                <a:ext uri="{FF2B5EF4-FFF2-40B4-BE49-F238E27FC236}">
                  <a16:creationId xmlns:a16="http://schemas.microsoft.com/office/drawing/2014/main" id="{41333718-CB41-4EF9-ADD0-464887CE7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021" y="2698442"/>
              <a:ext cx="9525" cy="9525"/>
            </a:xfrm>
            <a:custGeom>
              <a:avLst/>
              <a:gdLst>
                <a:gd name="T0" fmla="*/ 51625500 w 9525"/>
                <a:gd name="T1" fmla="*/ 1724025 h 9525"/>
                <a:gd name="T2" fmla="*/ 28946475 w 9525"/>
                <a:gd name="T3" fmla="*/ 75218925 h 9525"/>
                <a:gd name="T4" fmla="*/ 51625500 w 9525"/>
                <a:gd name="T5" fmla="*/ 1724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20" y="181"/>
                  </a:moveTo>
                  <a:cubicBezTo>
                    <a:pt x="-1914" y="-1247"/>
                    <a:pt x="-866" y="6182"/>
                    <a:pt x="3039" y="7897"/>
                  </a:cubicBezTo>
                  <a:cubicBezTo>
                    <a:pt x="2563" y="3991"/>
                    <a:pt x="6659" y="4753"/>
                    <a:pt x="542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0" name="Freeform: Shape 1940">
              <a:extLst>
                <a:ext uri="{FF2B5EF4-FFF2-40B4-BE49-F238E27FC236}">
                  <a16:creationId xmlns:a16="http://schemas.microsoft.com/office/drawing/2014/main" id="{A7F3A2D9-5D10-4D77-B56B-A4BF643A9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439" y="2845308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5322450 w 9525"/>
                <a:gd name="T3" fmla="*/ 65322450 h 9525"/>
                <a:gd name="T4" fmla="*/ 87096600 w 9525"/>
                <a:gd name="T5" fmla="*/ 6353175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381" y="3715"/>
                    <a:pt x="667" y="7525"/>
                    <a:pt x="6858" y="6858"/>
                  </a:cubicBezTo>
                  <a:cubicBezTo>
                    <a:pt x="6667" y="3905"/>
                    <a:pt x="9144" y="3524"/>
                    <a:pt x="9144" y="667"/>
                  </a:cubicBezTo>
                  <a:cubicBezTo>
                    <a:pt x="3334" y="-667"/>
                    <a:pt x="3238" y="32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1" name="Freeform: Shape 1941">
              <a:extLst>
                <a:ext uri="{FF2B5EF4-FFF2-40B4-BE49-F238E27FC236}">
                  <a16:creationId xmlns:a16="http://schemas.microsoft.com/office/drawing/2014/main" id="{121A3931-0EC3-482D-880E-E8EC12219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167" y="2945845"/>
              <a:ext cx="9525" cy="9525"/>
            </a:xfrm>
            <a:custGeom>
              <a:avLst/>
              <a:gdLst>
                <a:gd name="T0" fmla="*/ 15735300 w 9525"/>
                <a:gd name="T1" fmla="*/ 447675 h 9525"/>
                <a:gd name="T2" fmla="*/ 11201400 w 9525"/>
                <a:gd name="T3" fmla="*/ 60331350 h 9525"/>
                <a:gd name="T4" fmla="*/ 15735300 w 9525"/>
                <a:gd name="T5" fmla="*/ 4476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52" y="47"/>
                  </a:moveTo>
                  <a:cubicBezTo>
                    <a:pt x="1556" y="4333"/>
                    <a:pt x="-1682" y="3000"/>
                    <a:pt x="1176" y="6334"/>
                  </a:cubicBezTo>
                  <a:cubicBezTo>
                    <a:pt x="8129" y="8048"/>
                    <a:pt x="8796" y="-715"/>
                    <a:pt x="165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2" name="Freeform: Shape 1942">
              <a:extLst>
                <a:ext uri="{FF2B5EF4-FFF2-40B4-BE49-F238E27FC236}">
                  <a16:creationId xmlns:a16="http://schemas.microsoft.com/office/drawing/2014/main" id="{7F4DEAC6-2E97-45D7-B473-96F33ADAE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675" y="2994394"/>
              <a:ext cx="9525" cy="9525"/>
            </a:xfrm>
            <a:custGeom>
              <a:avLst/>
              <a:gdLst>
                <a:gd name="T0" fmla="*/ 0 w 9525"/>
                <a:gd name="T1" fmla="*/ 38823900 h 9525"/>
                <a:gd name="T2" fmla="*/ 10763 w 9525"/>
                <a:gd name="T3" fmla="*/ 76933425 h 9525"/>
                <a:gd name="T4" fmla="*/ 14954 w 9525"/>
                <a:gd name="T5" fmla="*/ 19773900 h 9525"/>
                <a:gd name="T6" fmla="*/ 0 w 9525"/>
                <a:gd name="T7" fmla="*/ 3882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076"/>
                  </a:moveTo>
                  <a:cubicBezTo>
                    <a:pt x="6953" y="2933"/>
                    <a:pt x="4953" y="8363"/>
                    <a:pt x="10763" y="8077"/>
                  </a:cubicBezTo>
                  <a:cubicBezTo>
                    <a:pt x="8858" y="2838"/>
                    <a:pt x="16764" y="7315"/>
                    <a:pt x="14954" y="2076"/>
                  </a:cubicBezTo>
                  <a:cubicBezTo>
                    <a:pt x="10477" y="1409"/>
                    <a:pt x="1238" y="-3258"/>
                    <a:pt x="0" y="40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3" name="Freeform: Shape 1943">
              <a:extLst>
                <a:ext uri="{FF2B5EF4-FFF2-40B4-BE49-F238E27FC236}">
                  <a16:creationId xmlns:a16="http://schemas.microsoft.com/office/drawing/2014/main" id="{0CF30BA4-BFDC-4E0D-AF9E-A97585CDE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720" y="2875883"/>
              <a:ext cx="9525" cy="9525"/>
            </a:xfrm>
            <a:custGeom>
              <a:avLst/>
              <a:gdLst>
                <a:gd name="T0" fmla="*/ 98 w 9525"/>
                <a:gd name="T1" fmla="*/ 58064400 h 9525"/>
                <a:gd name="T2" fmla="*/ 7241 w 9525"/>
                <a:gd name="T3" fmla="*/ 78028800 h 9525"/>
                <a:gd name="T4" fmla="*/ 10861 w 9525"/>
                <a:gd name="T5" fmla="*/ 80743425 h 9525"/>
                <a:gd name="T6" fmla="*/ 12956 w 9525"/>
                <a:gd name="T7" fmla="*/ 52625625 h 9525"/>
                <a:gd name="T8" fmla="*/ 2288 w 9525"/>
                <a:gd name="T9" fmla="*/ 0 h 9525"/>
                <a:gd name="T10" fmla="*/ 98 w 9525"/>
                <a:gd name="T11" fmla="*/ 580644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98" y="6096"/>
                  </a:moveTo>
                  <a:cubicBezTo>
                    <a:pt x="4384" y="6286"/>
                    <a:pt x="8289" y="-571"/>
                    <a:pt x="7241" y="8192"/>
                  </a:cubicBezTo>
                  <a:cubicBezTo>
                    <a:pt x="8480" y="8287"/>
                    <a:pt x="9718" y="8382"/>
                    <a:pt x="10861" y="8477"/>
                  </a:cubicBezTo>
                  <a:cubicBezTo>
                    <a:pt x="10956" y="6858"/>
                    <a:pt x="12480" y="6763"/>
                    <a:pt x="12956" y="5525"/>
                  </a:cubicBezTo>
                  <a:cubicBezTo>
                    <a:pt x="10289" y="3048"/>
                    <a:pt x="6003" y="1619"/>
                    <a:pt x="2288" y="0"/>
                  </a:cubicBezTo>
                  <a:cubicBezTo>
                    <a:pt x="1622" y="2096"/>
                    <a:pt x="-474" y="2858"/>
                    <a:pt x="98" y="60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4" name="Freeform: Shape 1944">
              <a:extLst>
                <a:ext uri="{FF2B5EF4-FFF2-40B4-BE49-F238E27FC236}">
                  <a16:creationId xmlns:a16="http://schemas.microsoft.com/office/drawing/2014/main" id="{AF22CA13-C235-4676-85BA-B59684670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66" y="2884967"/>
              <a:ext cx="9525" cy="9525"/>
            </a:xfrm>
            <a:custGeom>
              <a:avLst/>
              <a:gdLst>
                <a:gd name="T0" fmla="*/ 49625250 w 9525"/>
                <a:gd name="T1" fmla="*/ 79505175 h 9525"/>
                <a:gd name="T2" fmla="*/ 55064025 w 9525"/>
                <a:gd name="T3" fmla="*/ 5114925 h 9525"/>
                <a:gd name="T4" fmla="*/ 49625250 w 9525"/>
                <a:gd name="T5" fmla="*/ 7950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210" y="8347"/>
                  </a:moveTo>
                  <a:cubicBezTo>
                    <a:pt x="5400" y="5776"/>
                    <a:pt x="5591" y="3109"/>
                    <a:pt x="5781" y="537"/>
                  </a:cubicBezTo>
                  <a:cubicBezTo>
                    <a:pt x="-3172" y="-2606"/>
                    <a:pt x="-410" y="9109"/>
                    <a:pt x="5210" y="83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5" name="Freeform: Shape 1945">
              <a:extLst>
                <a:ext uri="{FF2B5EF4-FFF2-40B4-BE49-F238E27FC236}">
                  <a16:creationId xmlns:a16="http://schemas.microsoft.com/office/drawing/2014/main" id="{7EDC61F0-5714-47D2-87F1-B01638A27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690" y="2606095"/>
              <a:ext cx="9525" cy="9525"/>
            </a:xfrm>
            <a:custGeom>
              <a:avLst/>
              <a:gdLst>
                <a:gd name="T0" fmla="*/ 8486775 w 9525"/>
                <a:gd name="T1" fmla="*/ 10363200 h 9525"/>
                <a:gd name="T2" fmla="*/ 3952875 w 9525"/>
                <a:gd name="T3" fmla="*/ 70246875 h 9525"/>
                <a:gd name="T4" fmla="*/ 8486775 w 9525"/>
                <a:gd name="T5" fmla="*/ 103632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91" y="1088"/>
                  </a:moveTo>
                  <a:cubicBezTo>
                    <a:pt x="5654" y="1850"/>
                    <a:pt x="-1776" y="3565"/>
                    <a:pt x="415" y="7375"/>
                  </a:cubicBezTo>
                  <a:cubicBezTo>
                    <a:pt x="12798" y="10899"/>
                    <a:pt x="6035" y="-4055"/>
                    <a:pt x="891" y="10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6" name="Freeform: Shape 1946">
              <a:extLst>
                <a:ext uri="{FF2B5EF4-FFF2-40B4-BE49-F238E27FC236}">
                  <a16:creationId xmlns:a16="http://schemas.microsoft.com/office/drawing/2014/main" id="{A2D1C47B-898E-49C2-BBA4-F772C9B40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056" y="2737850"/>
              <a:ext cx="9525" cy="9525"/>
            </a:xfrm>
            <a:custGeom>
              <a:avLst/>
              <a:gdLst>
                <a:gd name="T0" fmla="*/ 11240 w 9525"/>
                <a:gd name="T1" fmla="*/ 152400 h 9525"/>
                <a:gd name="T2" fmla="*/ 0 w 9525"/>
                <a:gd name="T3" fmla="*/ 22831425 h 9525"/>
                <a:gd name="T4" fmla="*/ 3429 w 9525"/>
                <a:gd name="T5" fmla="*/ 55492650 h 9525"/>
                <a:gd name="T6" fmla="*/ 11240 w 9525"/>
                <a:gd name="T7" fmla="*/ 152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240" y="16"/>
                  </a:moveTo>
                  <a:cubicBezTo>
                    <a:pt x="4191" y="1349"/>
                    <a:pt x="2953" y="-2080"/>
                    <a:pt x="0" y="2397"/>
                  </a:cubicBezTo>
                  <a:cubicBezTo>
                    <a:pt x="2191" y="2778"/>
                    <a:pt x="4286" y="3159"/>
                    <a:pt x="3429" y="5826"/>
                  </a:cubicBezTo>
                  <a:cubicBezTo>
                    <a:pt x="8096" y="5921"/>
                    <a:pt x="10763" y="4016"/>
                    <a:pt x="1124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7" name="Freeform: Shape 1947">
              <a:extLst>
                <a:ext uri="{FF2B5EF4-FFF2-40B4-BE49-F238E27FC236}">
                  <a16:creationId xmlns:a16="http://schemas.microsoft.com/office/drawing/2014/main" id="{EA49C8FE-DCE9-4C55-B759-9F7DA308F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13" y="2720460"/>
              <a:ext cx="9525" cy="9525"/>
            </a:xfrm>
            <a:custGeom>
              <a:avLst/>
              <a:gdLst>
                <a:gd name="T0" fmla="*/ 75304650 w 9525"/>
                <a:gd name="T1" fmla="*/ 666750 h 9525"/>
                <a:gd name="T2" fmla="*/ 0 w 9525"/>
                <a:gd name="T3" fmla="*/ 70532625 h 9525"/>
                <a:gd name="T4" fmla="*/ 75304650 w 9525"/>
                <a:gd name="T5" fmla="*/ 6667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70"/>
                  </a:moveTo>
                  <a:cubicBezTo>
                    <a:pt x="2096" y="-596"/>
                    <a:pt x="1238" y="3595"/>
                    <a:pt x="0" y="7405"/>
                  </a:cubicBezTo>
                  <a:cubicBezTo>
                    <a:pt x="5144" y="7500"/>
                    <a:pt x="8763" y="6071"/>
                    <a:pt x="7906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8" name="Freeform: Shape 1948">
              <a:extLst>
                <a:ext uri="{FF2B5EF4-FFF2-40B4-BE49-F238E27FC236}">
                  <a16:creationId xmlns:a16="http://schemas.microsoft.com/office/drawing/2014/main" id="{5507DA08-BDEC-4703-A591-FA53F692B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792" y="2636909"/>
              <a:ext cx="19050" cy="9525"/>
            </a:xfrm>
            <a:custGeom>
              <a:avLst/>
              <a:gdLst>
                <a:gd name="T0" fmla="*/ 7264 w 19050"/>
                <a:gd name="T1" fmla="*/ 8946 h 9525"/>
                <a:gd name="T2" fmla="*/ 4882 w 19050"/>
                <a:gd name="T3" fmla="*/ 13804 h 9525"/>
                <a:gd name="T4" fmla="*/ 13931 w 19050"/>
                <a:gd name="T5" fmla="*/ 13423 h 9525"/>
                <a:gd name="T6" fmla="*/ 8407 w 19050"/>
                <a:gd name="T7" fmla="*/ 8470 h 9525"/>
                <a:gd name="T8" fmla="*/ 20694 w 19050"/>
                <a:gd name="T9" fmla="*/ 1516 h 9525"/>
                <a:gd name="T10" fmla="*/ 7835 w 19050"/>
                <a:gd name="T11" fmla="*/ 564 h 9525"/>
                <a:gd name="T12" fmla="*/ 1263 w 19050"/>
                <a:gd name="T13" fmla="*/ 14280 h 9525"/>
                <a:gd name="T14" fmla="*/ 7264 w 19050"/>
                <a:gd name="T15" fmla="*/ 8946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9525">
                  <a:moveTo>
                    <a:pt x="7264" y="8946"/>
                  </a:moveTo>
                  <a:cubicBezTo>
                    <a:pt x="6883" y="11041"/>
                    <a:pt x="6216" y="12851"/>
                    <a:pt x="4882" y="13804"/>
                  </a:cubicBezTo>
                  <a:cubicBezTo>
                    <a:pt x="9264" y="15137"/>
                    <a:pt x="10788" y="16566"/>
                    <a:pt x="13931" y="13423"/>
                  </a:cubicBezTo>
                  <a:cubicBezTo>
                    <a:pt x="8693" y="13994"/>
                    <a:pt x="10312" y="10089"/>
                    <a:pt x="8407" y="8470"/>
                  </a:cubicBezTo>
                  <a:cubicBezTo>
                    <a:pt x="12407" y="7041"/>
                    <a:pt x="17074" y="6088"/>
                    <a:pt x="20694" y="1516"/>
                  </a:cubicBezTo>
                  <a:cubicBezTo>
                    <a:pt x="15169" y="-3151"/>
                    <a:pt x="13931" y="4850"/>
                    <a:pt x="7835" y="564"/>
                  </a:cubicBezTo>
                  <a:cubicBezTo>
                    <a:pt x="7073" y="5517"/>
                    <a:pt x="-3595" y="9327"/>
                    <a:pt x="1263" y="14280"/>
                  </a:cubicBezTo>
                  <a:cubicBezTo>
                    <a:pt x="2692" y="11422"/>
                    <a:pt x="4787" y="9994"/>
                    <a:pt x="7264" y="89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39" name="Freeform: Shape 1949">
              <a:extLst>
                <a:ext uri="{FF2B5EF4-FFF2-40B4-BE49-F238E27FC236}">
                  <a16:creationId xmlns:a16="http://schemas.microsoft.com/office/drawing/2014/main" id="{1B2E7152-BC31-4961-8581-627344028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522" y="2800540"/>
              <a:ext cx="9525" cy="9525"/>
            </a:xfrm>
            <a:custGeom>
              <a:avLst/>
              <a:gdLst>
                <a:gd name="T0" fmla="*/ 8 w 9525"/>
                <a:gd name="T1" fmla="*/ 1 h 9525"/>
                <a:gd name="T2" fmla="*/ 12010 w 9525"/>
                <a:gd name="T3" fmla="*/ 11907 h 9525"/>
                <a:gd name="T4" fmla="*/ 8 w 9525"/>
                <a:gd name="T5" fmla="*/ 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" y="1"/>
                  </a:moveTo>
                  <a:cubicBezTo>
                    <a:pt x="-278" y="6192"/>
                    <a:pt x="7057" y="14479"/>
                    <a:pt x="12010" y="11907"/>
                  </a:cubicBezTo>
                  <a:cubicBezTo>
                    <a:pt x="4104" y="10859"/>
                    <a:pt x="9628" y="-95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40" name="Freeform: Shape 1950">
              <a:extLst>
                <a:ext uri="{FF2B5EF4-FFF2-40B4-BE49-F238E27FC236}">
                  <a16:creationId xmlns:a16="http://schemas.microsoft.com/office/drawing/2014/main" id="{C4A98491-EFF5-4559-8BD5-5081BE2CE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387" y="2655760"/>
              <a:ext cx="9525" cy="9525"/>
            </a:xfrm>
            <a:custGeom>
              <a:avLst/>
              <a:gdLst>
                <a:gd name="T0" fmla="*/ 42643425 w 9525"/>
                <a:gd name="T1" fmla="*/ 0 h 9525"/>
                <a:gd name="T2" fmla="*/ 0 w 9525"/>
                <a:gd name="T3" fmla="*/ 10763 h 9525"/>
                <a:gd name="T4" fmla="*/ 426434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0"/>
                  </a:moveTo>
                  <a:cubicBezTo>
                    <a:pt x="3810" y="4381"/>
                    <a:pt x="667" y="6287"/>
                    <a:pt x="0" y="10763"/>
                  </a:cubicBezTo>
                  <a:cubicBezTo>
                    <a:pt x="4858" y="11430"/>
                    <a:pt x="7525" y="1524"/>
                    <a:pt x="4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41" name="Freeform: Shape 1951">
              <a:extLst>
                <a:ext uri="{FF2B5EF4-FFF2-40B4-BE49-F238E27FC236}">
                  <a16:creationId xmlns:a16="http://schemas.microsoft.com/office/drawing/2014/main" id="{43D45D79-4EF1-41DD-9CE2-6AFB0B11F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391" y="2801288"/>
              <a:ext cx="9525" cy="9525"/>
            </a:xfrm>
            <a:custGeom>
              <a:avLst/>
              <a:gdLst>
                <a:gd name="T0" fmla="*/ 37604700 w 9525"/>
                <a:gd name="T1" fmla="*/ 79076550 h 9525"/>
                <a:gd name="T2" fmla="*/ 43053000 w 9525"/>
                <a:gd name="T3" fmla="*/ 3771900 h 9525"/>
                <a:gd name="T4" fmla="*/ 37604700 w 9525"/>
                <a:gd name="T5" fmla="*/ 79076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48" y="8302"/>
                  </a:moveTo>
                  <a:cubicBezTo>
                    <a:pt x="4139" y="5635"/>
                    <a:pt x="4329" y="3063"/>
                    <a:pt x="4520" y="396"/>
                  </a:cubicBezTo>
                  <a:cubicBezTo>
                    <a:pt x="-909" y="-2366"/>
                    <a:pt x="-1862" y="10302"/>
                    <a:pt x="3948" y="8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42" name="Freeform: Shape 1952">
              <a:extLst>
                <a:ext uri="{FF2B5EF4-FFF2-40B4-BE49-F238E27FC236}">
                  <a16:creationId xmlns:a16="http://schemas.microsoft.com/office/drawing/2014/main" id="{17B95E56-7797-4A35-B0E6-A19750041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275" y="2721197"/>
              <a:ext cx="9525" cy="9525"/>
            </a:xfrm>
            <a:custGeom>
              <a:avLst/>
              <a:gdLst>
                <a:gd name="T0" fmla="*/ 8207 w 9525"/>
                <a:gd name="T1" fmla="*/ 0 h 9525"/>
                <a:gd name="T2" fmla="*/ 4397 w 9525"/>
                <a:gd name="T3" fmla="*/ 1238 h 9525"/>
                <a:gd name="T4" fmla="*/ 1825 w 9525"/>
                <a:gd name="T5" fmla="*/ 10573 h 9525"/>
                <a:gd name="T6" fmla="*/ 11350 w 9525"/>
                <a:gd name="T7" fmla="*/ 6477 h 9525"/>
                <a:gd name="T8" fmla="*/ 820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07" y="0"/>
                  </a:moveTo>
                  <a:cubicBezTo>
                    <a:pt x="8112" y="2953"/>
                    <a:pt x="6588" y="3238"/>
                    <a:pt x="4397" y="1238"/>
                  </a:cubicBezTo>
                  <a:cubicBezTo>
                    <a:pt x="3730" y="3619"/>
                    <a:pt x="-3223" y="8001"/>
                    <a:pt x="1825" y="10573"/>
                  </a:cubicBezTo>
                  <a:cubicBezTo>
                    <a:pt x="3730" y="7906"/>
                    <a:pt x="5635" y="5334"/>
                    <a:pt x="11350" y="6477"/>
                  </a:cubicBezTo>
                  <a:cubicBezTo>
                    <a:pt x="12208" y="3048"/>
                    <a:pt x="11446" y="667"/>
                    <a:pt x="8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43" name="Freeform: Shape 1953">
              <a:extLst>
                <a:ext uri="{FF2B5EF4-FFF2-40B4-BE49-F238E27FC236}">
                  <a16:creationId xmlns:a16="http://schemas.microsoft.com/office/drawing/2014/main" id="{19A752A7-449C-4F4E-A8BD-9E62BB0C8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573" y="2780538"/>
              <a:ext cx="9525" cy="9525"/>
            </a:xfrm>
            <a:custGeom>
              <a:avLst/>
              <a:gdLst>
                <a:gd name="T0" fmla="*/ 19050 w 9525"/>
                <a:gd name="T1" fmla="*/ 1238 h 9525"/>
                <a:gd name="T2" fmla="*/ 47196375 w 9525"/>
                <a:gd name="T3" fmla="*/ 9525 h 9525"/>
                <a:gd name="T4" fmla="*/ 36309300 w 9525"/>
                <a:gd name="T5" fmla="*/ 0 h 9525"/>
                <a:gd name="T6" fmla="*/ 19050 w 9525"/>
                <a:gd name="T7" fmla="*/ 1238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1238"/>
                  </a:moveTo>
                  <a:cubicBezTo>
                    <a:pt x="-93" y="5239"/>
                    <a:pt x="2955" y="6953"/>
                    <a:pt x="4955" y="9525"/>
                  </a:cubicBezTo>
                  <a:cubicBezTo>
                    <a:pt x="6574" y="5715"/>
                    <a:pt x="7241" y="3239"/>
                    <a:pt x="3812" y="0"/>
                  </a:cubicBezTo>
                  <a:cubicBezTo>
                    <a:pt x="3336" y="1143"/>
                    <a:pt x="2193" y="1715"/>
                    <a:pt x="2" y="1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44" name="Freeform: Shape 1954">
              <a:extLst>
                <a:ext uri="{FF2B5EF4-FFF2-40B4-BE49-F238E27FC236}">
                  <a16:creationId xmlns:a16="http://schemas.microsoft.com/office/drawing/2014/main" id="{C21FA5D6-86A1-4F70-ACD1-8A2B669AE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002" y="2754535"/>
              <a:ext cx="9525" cy="9525"/>
            </a:xfrm>
            <a:custGeom>
              <a:avLst/>
              <a:gdLst>
                <a:gd name="T0" fmla="*/ 8954 w 9525"/>
                <a:gd name="T1" fmla="*/ 72580500 h 9525"/>
                <a:gd name="T2" fmla="*/ 13145 w 9525"/>
                <a:gd name="T3" fmla="*/ 0 h 9525"/>
                <a:gd name="T4" fmla="*/ 0 w 9525"/>
                <a:gd name="T5" fmla="*/ 35385375 h 9525"/>
                <a:gd name="T6" fmla="*/ 8954 w 9525"/>
                <a:gd name="T7" fmla="*/ 725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954" y="7620"/>
                  </a:moveTo>
                  <a:cubicBezTo>
                    <a:pt x="9906" y="4667"/>
                    <a:pt x="13145" y="4000"/>
                    <a:pt x="13145" y="0"/>
                  </a:cubicBezTo>
                  <a:cubicBezTo>
                    <a:pt x="8668" y="1143"/>
                    <a:pt x="4096" y="2191"/>
                    <a:pt x="0" y="3715"/>
                  </a:cubicBezTo>
                  <a:cubicBezTo>
                    <a:pt x="3524" y="4763"/>
                    <a:pt x="3048" y="8572"/>
                    <a:pt x="8954" y="76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693D214A-632F-4F84-A480-ADDCD2B19F61}"/>
                </a:ext>
              </a:extLst>
            </p:cNvPr>
            <p:cNvSpPr/>
            <p:nvPr/>
          </p:nvSpPr>
          <p:spPr>
            <a:xfrm>
              <a:off x="5225686" y="1838325"/>
              <a:ext cx="1581487" cy="3181350"/>
            </a:xfrm>
            <a:custGeom>
              <a:avLst/>
              <a:gdLst>
                <a:gd name="connsiteX0" fmla="*/ 1561599 w 1581150"/>
                <a:gd name="connsiteY0" fmla="*/ 1989124 h 3181350"/>
                <a:gd name="connsiteX1" fmla="*/ 1565599 w 1581150"/>
                <a:gd name="connsiteY1" fmla="*/ 1910543 h 3181350"/>
                <a:gd name="connsiteX2" fmla="*/ 1573314 w 1581150"/>
                <a:gd name="connsiteY2" fmla="*/ 1731377 h 3181350"/>
                <a:gd name="connsiteX3" fmla="*/ 1575600 w 1581150"/>
                <a:gd name="connsiteY3" fmla="*/ 1674799 h 3181350"/>
                <a:gd name="connsiteX4" fmla="*/ 1581696 w 1581150"/>
                <a:gd name="connsiteY4" fmla="*/ 1667369 h 3181350"/>
                <a:gd name="connsiteX5" fmla="*/ 1577982 w 1581150"/>
                <a:gd name="connsiteY5" fmla="*/ 1592979 h 3181350"/>
                <a:gd name="connsiteX6" fmla="*/ 1582268 w 1581150"/>
                <a:gd name="connsiteY6" fmla="*/ 1585455 h 3181350"/>
                <a:gd name="connsiteX7" fmla="*/ 1577220 w 1581150"/>
                <a:gd name="connsiteY7" fmla="*/ 1578787 h 3181350"/>
                <a:gd name="connsiteX8" fmla="*/ 1574172 w 1581150"/>
                <a:gd name="connsiteY8" fmla="*/ 1471345 h 3181350"/>
                <a:gd name="connsiteX9" fmla="*/ 1571695 w 1581150"/>
                <a:gd name="connsiteY9" fmla="*/ 1430197 h 3181350"/>
                <a:gd name="connsiteX10" fmla="*/ 1567695 w 1581150"/>
                <a:gd name="connsiteY10" fmla="*/ 1384191 h 3181350"/>
                <a:gd name="connsiteX11" fmla="*/ 1572743 w 1581150"/>
                <a:gd name="connsiteY11" fmla="*/ 1365618 h 3181350"/>
                <a:gd name="connsiteX12" fmla="*/ 1566266 w 1581150"/>
                <a:gd name="connsiteY12" fmla="*/ 1354092 h 3181350"/>
                <a:gd name="connsiteX13" fmla="*/ 1570266 w 1581150"/>
                <a:gd name="connsiteY13" fmla="*/ 1349711 h 3181350"/>
                <a:gd name="connsiteX14" fmla="*/ 1569695 w 1581150"/>
                <a:gd name="connsiteY14" fmla="*/ 1281893 h 3181350"/>
                <a:gd name="connsiteX15" fmla="*/ 1570076 w 1581150"/>
                <a:gd name="connsiteY15" fmla="*/ 1251984 h 3181350"/>
                <a:gd name="connsiteX16" fmla="*/ 1563789 w 1581150"/>
                <a:gd name="connsiteY16" fmla="*/ 1237316 h 3181350"/>
                <a:gd name="connsiteX17" fmla="*/ 1565123 w 1581150"/>
                <a:gd name="connsiteY17" fmla="*/ 1218456 h 3181350"/>
                <a:gd name="connsiteX18" fmla="*/ 1563599 w 1581150"/>
                <a:gd name="connsiteY18" fmla="*/ 1164735 h 3181350"/>
                <a:gd name="connsiteX19" fmla="*/ 1560360 w 1581150"/>
                <a:gd name="connsiteY19" fmla="*/ 1008430 h 3181350"/>
                <a:gd name="connsiteX20" fmla="*/ 1564647 w 1581150"/>
                <a:gd name="connsiteY20" fmla="*/ 1000810 h 3181350"/>
                <a:gd name="connsiteX21" fmla="*/ 1556931 w 1581150"/>
                <a:gd name="connsiteY21" fmla="*/ 829931 h 3181350"/>
                <a:gd name="connsiteX22" fmla="*/ 1556074 w 1581150"/>
                <a:gd name="connsiteY22" fmla="*/ 766781 h 3181350"/>
                <a:gd name="connsiteX23" fmla="*/ 1546645 w 1581150"/>
                <a:gd name="connsiteY23" fmla="*/ 595807 h 3181350"/>
                <a:gd name="connsiteX24" fmla="*/ 1541501 w 1581150"/>
                <a:gd name="connsiteY24" fmla="*/ 590663 h 3181350"/>
                <a:gd name="connsiteX25" fmla="*/ 1539024 w 1581150"/>
                <a:gd name="connsiteY25" fmla="*/ 524274 h 3181350"/>
                <a:gd name="connsiteX26" fmla="*/ 1534262 w 1581150"/>
                <a:gd name="connsiteY26" fmla="*/ 489222 h 3181350"/>
                <a:gd name="connsiteX27" fmla="*/ 1511878 w 1581150"/>
                <a:gd name="connsiteY27" fmla="*/ 268337 h 3181350"/>
                <a:gd name="connsiteX28" fmla="*/ 1521594 w 1581150"/>
                <a:gd name="connsiteY28" fmla="*/ 261194 h 3181350"/>
                <a:gd name="connsiteX29" fmla="*/ 1504258 w 1581150"/>
                <a:gd name="connsiteY29" fmla="*/ 220522 h 3181350"/>
                <a:gd name="connsiteX30" fmla="*/ 1499115 w 1581150"/>
                <a:gd name="connsiteY30" fmla="*/ 141274 h 3181350"/>
                <a:gd name="connsiteX31" fmla="*/ 1474731 w 1581150"/>
                <a:gd name="connsiteY31" fmla="*/ 71646 h 3181350"/>
                <a:gd name="connsiteX32" fmla="*/ 1457776 w 1581150"/>
                <a:gd name="connsiteY32" fmla="*/ 26212 h 3181350"/>
                <a:gd name="connsiteX33" fmla="*/ 1335189 w 1581150"/>
                <a:gd name="connsiteY33" fmla="*/ 37642 h 3181350"/>
                <a:gd name="connsiteX34" fmla="*/ 1285088 w 1581150"/>
                <a:gd name="connsiteY34" fmla="*/ 41833 h 3181350"/>
                <a:gd name="connsiteX35" fmla="*/ 1206030 w 1581150"/>
                <a:gd name="connsiteY35" fmla="*/ 62788 h 3181350"/>
                <a:gd name="connsiteX36" fmla="*/ 1157834 w 1581150"/>
                <a:gd name="connsiteY36" fmla="*/ 90791 h 3181350"/>
                <a:gd name="connsiteX37" fmla="*/ 1039343 w 1581150"/>
                <a:gd name="connsiteY37" fmla="*/ 146608 h 3181350"/>
                <a:gd name="connsiteX38" fmla="*/ 1026960 w 1581150"/>
                <a:gd name="connsiteY38" fmla="*/ 139464 h 3181350"/>
                <a:gd name="connsiteX39" fmla="*/ 1007434 w 1581150"/>
                <a:gd name="connsiteY39" fmla="*/ 178993 h 3181350"/>
                <a:gd name="connsiteX40" fmla="*/ 939045 w 1581150"/>
                <a:gd name="connsiteY40" fmla="*/ 205472 h 3181350"/>
                <a:gd name="connsiteX41" fmla="*/ 933044 w 1581150"/>
                <a:gd name="connsiteY41" fmla="*/ 211378 h 3181350"/>
                <a:gd name="connsiteX42" fmla="*/ 890562 w 1581150"/>
                <a:gd name="connsiteY42" fmla="*/ 236619 h 3181350"/>
                <a:gd name="connsiteX43" fmla="*/ 878751 w 1581150"/>
                <a:gd name="connsiteY43" fmla="*/ 221570 h 3181350"/>
                <a:gd name="connsiteX44" fmla="*/ 826078 w 1581150"/>
                <a:gd name="connsiteY44" fmla="*/ 235000 h 3181350"/>
                <a:gd name="connsiteX45" fmla="*/ 812934 w 1581150"/>
                <a:gd name="connsiteY45" fmla="*/ 263956 h 3181350"/>
                <a:gd name="connsiteX46" fmla="*/ 804552 w 1581150"/>
                <a:gd name="connsiteY46" fmla="*/ 277481 h 3181350"/>
                <a:gd name="connsiteX47" fmla="*/ 794265 w 1581150"/>
                <a:gd name="connsiteY47" fmla="*/ 304723 h 3181350"/>
                <a:gd name="connsiteX48" fmla="*/ 795312 w 1581150"/>
                <a:gd name="connsiteY48" fmla="*/ 298722 h 3181350"/>
                <a:gd name="connsiteX49" fmla="*/ 787311 w 1581150"/>
                <a:gd name="connsiteY49" fmla="*/ 291578 h 3181350"/>
                <a:gd name="connsiteX50" fmla="*/ 795217 w 1581150"/>
                <a:gd name="connsiteY50" fmla="*/ 274052 h 3181350"/>
                <a:gd name="connsiteX51" fmla="*/ 788264 w 1581150"/>
                <a:gd name="connsiteY51" fmla="*/ 247001 h 3181350"/>
                <a:gd name="connsiteX52" fmla="*/ 784073 w 1581150"/>
                <a:gd name="connsiteY52" fmla="*/ 251097 h 3181350"/>
                <a:gd name="connsiteX53" fmla="*/ 790264 w 1581150"/>
                <a:gd name="connsiteY53" fmla="*/ 245763 h 3181350"/>
                <a:gd name="connsiteX54" fmla="*/ 787978 w 1581150"/>
                <a:gd name="connsiteY54" fmla="*/ 236238 h 3181350"/>
                <a:gd name="connsiteX55" fmla="*/ 778072 w 1581150"/>
                <a:gd name="connsiteY55" fmla="*/ 242715 h 3181350"/>
                <a:gd name="connsiteX56" fmla="*/ 788550 w 1581150"/>
                <a:gd name="connsiteY56" fmla="*/ 207092 h 3181350"/>
                <a:gd name="connsiteX57" fmla="*/ 774643 w 1581150"/>
                <a:gd name="connsiteY57" fmla="*/ 140798 h 3181350"/>
                <a:gd name="connsiteX58" fmla="*/ 773691 w 1581150"/>
                <a:gd name="connsiteY58" fmla="*/ 134511 h 3181350"/>
                <a:gd name="connsiteX59" fmla="*/ 758641 w 1581150"/>
                <a:gd name="connsiteY59" fmla="*/ 126510 h 3181350"/>
                <a:gd name="connsiteX60" fmla="*/ 757784 w 1581150"/>
                <a:gd name="connsiteY60" fmla="*/ 120224 h 3181350"/>
                <a:gd name="connsiteX61" fmla="*/ 738924 w 1581150"/>
                <a:gd name="connsiteY61" fmla="*/ 113270 h 3181350"/>
                <a:gd name="connsiteX62" fmla="*/ 741306 w 1581150"/>
                <a:gd name="connsiteY62" fmla="*/ 96602 h 3181350"/>
                <a:gd name="connsiteX63" fmla="*/ 729114 w 1581150"/>
                <a:gd name="connsiteY63" fmla="*/ 93554 h 3181350"/>
                <a:gd name="connsiteX64" fmla="*/ 722160 w 1581150"/>
                <a:gd name="connsiteY64" fmla="*/ 78885 h 3181350"/>
                <a:gd name="connsiteX65" fmla="*/ 733209 w 1581150"/>
                <a:gd name="connsiteY65" fmla="*/ 64883 h 3181350"/>
                <a:gd name="connsiteX66" fmla="*/ 724923 w 1581150"/>
                <a:gd name="connsiteY66" fmla="*/ 34594 h 3181350"/>
                <a:gd name="connsiteX67" fmla="*/ 717017 w 1581150"/>
                <a:gd name="connsiteY67" fmla="*/ 39737 h 3181350"/>
                <a:gd name="connsiteX68" fmla="*/ 723399 w 1581150"/>
                <a:gd name="connsiteY68" fmla="*/ 45167 h 3181350"/>
                <a:gd name="connsiteX69" fmla="*/ 720160 w 1581150"/>
                <a:gd name="connsiteY69" fmla="*/ 55549 h 3181350"/>
                <a:gd name="connsiteX70" fmla="*/ 715302 w 1581150"/>
                <a:gd name="connsiteY70" fmla="*/ 51834 h 3181350"/>
                <a:gd name="connsiteX71" fmla="*/ 715112 w 1581150"/>
                <a:gd name="connsiteY71" fmla="*/ 53358 h 3181350"/>
                <a:gd name="connsiteX72" fmla="*/ 710635 w 1581150"/>
                <a:gd name="connsiteY72" fmla="*/ 46691 h 3181350"/>
                <a:gd name="connsiteX73" fmla="*/ 715398 w 1581150"/>
                <a:gd name="connsiteY73" fmla="*/ 25736 h 3181350"/>
                <a:gd name="connsiteX74" fmla="*/ 710730 w 1581150"/>
                <a:gd name="connsiteY74" fmla="*/ 20497 h 3181350"/>
                <a:gd name="connsiteX75" fmla="*/ 693681 w 1581150"/>
                <a:gd name="connsiteY75" fmla="*/ 26117 h 3181350"/>
                <a:gd name="connsiteX76" fmla="*/ 702444 w 1581150"/>
                <a:gd name="connsiteY76" fmla="*/ 14877 h 3181350"/>
                <a:gd name="connsiteX77" fmla="*/ 679203 w 1581150"/>
                <a:gd name="connsiteY77" fmla="*/ 13544 h 3181350"/>
                <a:gd name="connsiteX78" fmla="*/ 684918 w 1581150"/>
                <a:gd name="connsiteY78" fmla="*/ 11162 h 3181350"/>
                <a:gd name="connsiteX79" fmla="*/ 676536 w 1581150"/>
                <a:gd name="connsiteY79" fmla="*/ 7067 h 3181350"/>
                <a:gd name="connsiteX80" fmla="*/ 674631 w 1581150"/>
                <a:gd name="connsiteY80" fmla="*/ 20687 h 3181350"/>
                <a:gd name="connsiteX81" fmla="*/ 663963 w 1581150"/>
                <a:gd name="connsiteY81" fmla="*/ 19354 h 3181350"/>
                <a:gd name="connsiteX82" fmla="*/ 662629 w 1581150"/>
                <a:gd name="connsiteY82" fmla="*/ 16115 h 3181350"/>
                <a:gd name="connsiteX83" fmla="*/ 663486 w 1581150"/>
                <a:gd name="connsiteY83" fmla="*/ 10019 h 3181350"/>
                <a:gd name="connsiteX84" fmla="*/ 655009 w 1581150"/>
                <a:gd name="connsiteY84" fmla="*/ 5924 h 3181350"/>
                <a:gd name="connsiteX85" fmla="*/ 668725 w 1581150"/>
                <a:gd name="connsiteY85" fmla="*/ 10686 h 3181350"/>
                <a:gd name="connsiteX86" fmla="*/ 671773 w 1581150"/>
                <a:gd name="connsiteY86" fmla="*/ 1828 h 3181350"/>
                <a:gd name="connsiteX87" fmla="*/ 589668 w 1581150"/>
                <a:gd name="connsiteY87" fmla="*/ 8591 h 3181350"/>
                <a:gd name="connsiteX88" fmla="*/ 535947 w 1581150"/>
                <a:gd name="connsiteY88" fmla="*/ 18878 h 3181350"/>
                <a:gd name="connsiteX89" fmla="*/ 491084 w 1581150"/>
                <a:gd name="connsiteY89" fmla="*/ 42500 h 3181350"/>
                <a:gd name="connsiteX90" fmla="*/ 465176 w 1581150"/>
                <a:gd name="connsiteY90" fmla="*/ 46976 h 3181350"/>
                <a:gd name="connsiteX91" fmla="*/ 415265 w 1581150"/>
                <a:gd name="connsiteY91" fmla="*/ 56120 h 3181350"/>
                <a:gd name="connsiteX92" fmla="*/ 407550 w 1581150"/>
                <a:gd name="connsiteY92" fmla="*/ 72122 h 3181350"/>
                <a:gd name="connsiteX93" fmla="*/ 417456 w 1581150"/>
                <a:gd name="connsiteY93" fmla="*/ 78028 h 3181350"/>
                <a:gd name="connsiteX94" fmla="*/ 405835 w 1581150"/>
                <a:gd name="connsiteY94" fmla="*/ 96602 h 3181350"/>
                <a:gd name="connsiteX95" fmla="*/ 401358 w 1581150"/>
                <a:gd name="connsiteY95" fmla="*/ 89934 h 3181350"/>
                <a:gd name="connsiteX96" fmla="*/ 403835 w 1581150"/>
                <a:gd name="connsiteY96" fmla="*/ 97935 h 3181350"/>
                <a:gd name="connsiteX97" fmla="*/ 396501 w 1581150"/>
                <a:gd name="connsiteY97" fmla="*/ 98602 h 3181350"/>
                <a:gd name="connsiteX98" fmla="*/ 377070 w 1581150"/>
                <a:gd name="connsiteY98" fmla="*/ 120795 h 3181350"/>
                <a:gd name="connsiteX99" fmla="*/ 367545 w 1581150"/>
                <a:gd name="connsiteY99" fmla="*/ 124224 h 3181350"/>
                <a:gd name="connsiteX100" fmla="*/ 370212 w 1581150"/>
                <a:gd name="connsiteY100" fmla="*/ 130701 h 3181350"/>
                <a:gd name="connsiteX101" fmla="*/ 376879 w 1581150"/>
                <a:gd name="connsiteY101" fmla="*/ 134606 h 3181350"/>
                <a:gd name="connsiteX102" fmla="*/ 367640 w 1581150"/>
                <a:gd name="connsiteY102" fmla="*/ 148799 h 3181350"/>
                <a:gd name="connsiteX103" fmla="*/ 366497 w 1581150"/>
                <a:gd name="connsiteY103" fmla="*/ 144036 h 3181350"/>
                <a:gd name="connsiteX104" fmla="*/ 361639 w 1581150"/>
                <a:gd name="connsiteY104" fmla="*/ 152704 h 3181350"/>
                <a:gd name="connsiteX105" fmla="*/ 368307 w 1581150"/>
                <a:gd name="connsiteY105" fmla="*/ 156609 h 3181350"/>
                <a:gd name="connsiteX106" fmla="*/ 362592 w 1581150"/>
                <a:gd name="connsiteY106" fmla="*/ 158990 h 3181350"/>
                <a:gd name="connsiteX107" fmla="*/ 373164 w 1581150"/>
                <a:gd name="connsiteY107" fmla="*/ 160324 h 3181350"/>
                <a:gd name="connsiteX108" fmla="*/ 373831 w 1581150"/>
                <a:gd name="connsiteY108" fmla="*/ 155752 h 3181350"/>
                <a:gd name="connsiteX109" fmla="*/ 382213 w 1581150"/>
                <a:gd name="connsiteY109" fmla="*/ 159848 h 3181350"/>
                <a:gd name="connsiteX110" fmla="*/ 370878 w 1581150"/>
                <a:gd name="connsiteY110" fmla="*/ 163086 h 3181350"/>
                <a:gd name="connsiteX111" fmla="*/ 373355 w 1581150"/>
                <a:gd name="connsiteY111" fmla="*/ 171087 h 3181350"/>
                <a:gd name="connsiteX112" fmla="*/ 361258 w 1581150"/>
                <a:gd name="connsiteY112" fmla="*/ 180326 h 3181350"/>
                <a:gd name="connsiteX113" fmla="*/ 357448 w 1581150"/>
                <a:gd name="connsiteY113" fmla="*/ 169087 h 3181350"/>
                <a:gd name="connsiteX114" fmla="*/ 351447 w 1581150"/>
                <a:gd name="connsiteY114" fmla="*/ 172992 h 3181350"/>
                <a:gd name="connsiteX115" fmla="*/ 350781 w 1581150"/>
                <a:gd name="connsiteY115" fmla="*/ 165277 h 3181350"/>
                <a:gd name="connsiteX116" fmla="*/ 344875 w 1581150"/>
                <a:gd name="connsiteY116" fmla="*/ 181469 h 3181350"/>
                <a:gd name="connsiteX117" fmla="*/ 358877 w 1581150"/>
                <a:gd name="connsiteY117" fmla="*/ 184708 h 3181350"/>
                <a:gd name="connsiteX118" fmla="*/ 359544 w 1581150"/>
                <a:gd name="connsiteY118" fmla="*/ 192518 h 3181350"/>
                <a:gd name="connsiteX119" fmla="*/ 349828 w 1581150"/>
                <a:gd name="connsiteY119" fmla="*/ 197471 h 3181350"/>
                <a:gd name="connsiteX120" fmla="*/ 349352 w 1581150"/>
                <a:gd name="connsiteY120" fmla="*/ 188232 h 3181350"/>
                <a:gd name="connsiteX121" fmla="*/ 341637 w 1581150"/>
                <a:gd name="connsiteY121" fmla="*/ 191852 h 3181350"/>
                <a:gd name="connsiteX122" fmla="*/ 341541 w 1581150"/>
                <a:gd name="connsiteY122" fmla="*/ 179564 h 3181350"/>
                <a:gd name="connsiteX123" fmla="*/ 332683 w 1581150"/>
                <a:gd name="connsiteY123" fmla="*/ 178421 h 3181350"/>
                <a:gd name="connsiteX124" fmla="*/ 326682 w 1581150"/>
                <a:gd name="connsiteY124" fmla="*/ 182231 h 3181350"/>
                <a:gd name="connsiteX125" fmla="*/ 329159 w 1581150"/>
                <a:gd name="connsiteY125" fmla="*/ 190232 h 3181350"/>
                <a:gd name="connsiteX126" fmla="*/ 331540 w 1581150"/>
                <a:gd name="connsiteY126" fmla="*/ 185946 h 3181350"/>
                <a:gd name="connsiteX127" fmla="*/ 335255 w 1581150"/>
                <a:gd name="connsiteY127" fmla="*/ 184898 h 3181350"/>
                <a:gd name="connsiteX128" fmla="*/ 331921 w 1581150"/>
                <a:gd name="connsiteY128" fmla="*/ 195281 h 3181350"/>
                <a:gd name="connsiteX129" fmla="*/ 327063 w 1581150"/>
                <a:gd name="connsiteY129" fmla="*/ 191566 h 3181350"/>
                <a:gd name="connsiteX130" fmla="*/ 315538 w 1581150"/>
                <a:gd name="connsiteY130" fmla="*/ 196328 h 3181350"/>
                <a:gd name="connsiteX131" fmla="*/ 317253 w 1581150"/>
                <a:gd name="connsiteY131" fmla="*/ 184232 h 3181350"/>
                <a:gd name="connsiteX132" fmla="*/ 313347 w 1581150"/>
                <a:gd name="connsiteY132" fmla="*/ 186803 h 3181350"/>
                <a:gd name="connsiteX133" fmla="*/ 317348 w 1581150"/>
                <a:gd name="connsiteY133" fmla="*/ 208806 h 3181350"/>
                <a:gd name="connsiteX134" fmla="*/ 307823 w 1581150"/>
                <a:gd name="connsiteY134" fmla="*/ 212235 h 3181350"/>
                <a:gd name="connsiteX135" fmla="*/ 318015 w 1581150"/>
                <a:gd name="connsiteY135" fmla="*/ 216617 h 3181350"/>
                <a:gd name="connsiteX136" fmla="*/ 308775 w 1581150"/>
                <a:gd name="connsiteY136" fmla="*/ 218522 h 3181350"/>
                <a:gd name="connsiteX137" fmla="*/ 312395 w 1581150"/>
                <a:gd name="connsiteY137" fmla="*/ 231285 h 3181350"/>
                <a:gd name="connsiteX138" fmla="*/ 317729 w 1581150"/>
                <a:gd name="connsiteY138" fmla="*/ 231952 h 3181350"/>
                <a:gd name="connsiteX139" fmla="*/ 320967 w 1581150"/>
                <a:gd name="connsiteY139" fmla="*/ 221570 h 3181350"/>
                <a:gd name="connsiteX140" fmla="*/ 317634 w 1581150"/>
                <a:gd name="connsiteY140" fmla="*/ 219569 h 3181350"/>
                <a:gd name="connsiteX141" fmla="*/ 318967 w 1581150"/>
                <a:gd name="connsiteY141" fmla="*/ 210521 h 3181350"/>
                <a:gd name="connsiteX142" fmla="*/ 328968 w 1581150"/>
                <a:gd name="connsiteY142" fmla="*/ 216331 h 3181350"/>
                <a:gd name="connsiteX143" fmla="*/ 324587 w 1581150"/>
                <a:gd name="connsiteY143" fmla="*/ 221951 h 3181350"/>
                <a:gd name="connsiteX144" fmla="*/ 346018 w 1581150"/>
                <a:gd name="connsiteY144" fmla="*/ 223094 h 3181350"/>
                <a:gd name="connsiteX145" fmla="*/ 335922 w 1581150"/>
                <a:gd name="connsiteY145" fmla="*/ 231095 h 3181350"/>
                <a:gd name="connsiteX146" fmla="*/ 333255 w 1581150"/>
                <a:gd name="connsiteY146" fmla="*/ 224618 h 3181350"/>
                <a:gd name="connsiteX147" fmla="*/ 322206 w 1581150"/>
                <a:gd name="connsiteY147" fmla="*/ 226332 h 3181350"/>
                <a:gd name="connsiteX148" fmla="*/ 329540 w 1581150"/>
                <a:gd name="connsiteY148" fmla="*/ 237953 h 3181350"/>
                <a:gd name="connsiteX149" fmla="*/ 336398 w 1581150"/>
                <a:gd name="connsiteY149" fmla="*/ 240334 h 3181350"/>
                <a:gd name="connsiteX150" fmla="*/ 326397 w 1581150"/>
                <a:gd name="connsiteY150" fmla="*/ 234524 h 3181350"/>
                <a:gd name="connsiteX151" fmla="*/ 326873 w 1581150"/>
                <a:gd name="connsiteY151" fmla="*/ 243763 h 3181350"/>
                <a:gd name="connsiteX152" fmla="*/ 322872 w 1581150"/>
                <a:gd name="connsiteY152" fmla="*/ 258717 h 3181350"/>
                <a:gd name="connsiteX153" fmla="*/ 331445 w 1581150"/>
                <a:gd name="connsiteY153" fmla="*/ 249002 h 3181350"/>
                <a:gd name="connsiteX154" fmla="*/ 319920 w 1581150"/>
                <a:gd name="connsiteY154" fmla="*/ 253764 h 3181350"/>
                <a:gd name="connsiteX155" fmla="*/ 322587 w 1581150"/>
                <a:gd name="connsiteY155" fmla="*/ 260241 h 3181350"/>
                <a:gd name="connsiteX156" fmla="*/ 317062 w 1581150"/>
                <a:gd name="connsiteY156" fmla="*/ 261098 h 3181350"/>
                <a:gd name="connsiteX157" fmla="*/ 316586 w 1581150"/>
                <a:gd name="connsiteY157" fmla="*/ 251764 h 3181350"/>
                <a:gd name="connsiteX158" fmla="*/ 326778 w 1581150"/>
                <a:gd name="connsiteY158" fmla="*/ 243763 h 3181350"/>
                <a:gd name="connsiteX159" fmla="*/ 320110 w 1581150"/>
                <a:gd name="connsiteY159" fmla="*/ 239858 h 3181350"/>
                <a:gd name="connsiteX160" fmla="*/ 315729 w 1581150"/>
                <a:gd name="connsiteY160" fmla="*/ 245477 h 3181350"/>
                <a:gd name="connsiteX161" fmla="*/ 314776 w 1581150"/>
                <a:gd name="connsiteY161" fmla="*/ 239191 h 3181350"/>
                <a:gd name="connsiteX162" fmla="*/ 302394 w 1581150"/>
                <a:gd name="connsiteY162" fmla="*/ 237667 h 3181350"/>
                <a:gd name="connsiteX163" fmla="*/ 306585 w 1581150"/>
                <a:gd name="connsiteY163" fmla="*/ 245858 h 3181350"/>
                <a:gd name="connsiteX164" fmla="*/ 309252 w 1581150"/>
                <a:gd name="connsiteY164" fmla="*/ 240048 h 3181350"/>
                <a:gd name="connsiteX165" fmla="*/ 311728 w 1581150"/>
                <a:gd name="connsiteY165" fmla="*/ 248049 h 3181350"/>
                <a:gd name="connsiteX166" fmla="*/ 302298 w 1581150"/>
                <a:gd name="connsiteY166" fmla="*/ 263765 h 3181350"/>
                <a:gd name="connsiteX167" fmla="*/ 266675 w 1581150"/>
                <a:gd name="connsiteY167" fmla="*/ 273195 h 3181350"/>
                <a:gd name="connsiteX168" fmla="*/ 264770 w 1581150"/>
                <a:gd name="connsiteY168" fmla="*/ 286816 h 3181350"/>
                <a:gd name="connsiteX169" fmla="*/ 256578 w 1581150"/>
                <a:gd name="connsiteY169" fmla="*/ 281196 h 3181350"/>
                <a:gd name="connsiteX170" fmla="*/ 244863 w 1581150"/>
                <a:gd name="connsiteY170" fmla="*/ 287483 h 3181350"/>
                <a:gd name="connsiteX171" fmla="*/ 250006 w 1581150"/>
                <a:gd name="connsiteY171" fmla="*/ 301961 h 3181350"/>
                <a:gd name="connsiteX172" fmla="*/ 239148 w 1581150"/>
                <a:gd name="connsiteY172" fmla="*/ 302151 h 3181350"/>
                <a:gd name="connsiteX173" fmla="*/ 236481 w 1581150"/>
                <a:gd name="connsiteY173" fmla="*/ 295674 h 3181350"/>
                <a:gd name="connsiteX174" fmla="*/ 238671 w 1581150"/>
                <a:gd name="connsiteY174" fmla="*/ 305199 h 3181350"/>
                <a:gd name="connsiteX175" fmla="*/ 249720 w 1581150"/>
                <a:gd name="connsiteY175" fmla="*/ 303485 h 3181350"/>
                <a:gd name="connsiteX176" fmla="*/ 248006 w 1581150"/>
                <a:gd name="connsiteY176" fmla="*/ 315581 h 3181350"/>
                <a:gd name="connsiteX177" fmla="*/ 240672 w 1581150"/>
                <a:gd name="connsiteY177" fmla="*/ 316248 h 3181350"/>
                <a:gd name="connsiteX178" fmla="*/ 240957 w 1581150"/>
                <a:gd name="connsiteY178" fmla="*/ 327011 h 3181350"/>
                <a:gd name="connsiteX179" fmla="*/ 230575 w 1581150"/>
                <a:gd name="connsiteY179" fmla="*/ 324154 h 3181350"/>
                <a:gd name="connsiteX180" fmla="*/ 240100 w 1581150"/>
                <a:gd name="connsiteY180" fmla="*/ 308342 h 3181350"/>
                <a:gd name="connsiteX181" fmla="*/ 231051 w 1581150"/>
                <a:gd name="connsiteY181" fmla="*/ 308723 h 3181350"/>
                <a:gd name="connsiteX182" fmla="*/ 221622 w 1581150"/>
                <a:gd name="connsiteY182" fmla="*/ 324440 h 3181350"/>
                <a:gd name="connsiteX183" fmla="*/ 231623 w 1581150"/>
                <a:gd name="connsiteY183" fmla="*/ 330250 h 3181350"/>
                <a:gd name="connsiteX184" fmla="*/ 226575 w 1581150"/>
                <a:gd name="connsiteY184" fmla="*/ 340442 h 3181350"/>
                <a:gd name="connsiteX185" fmla="*/ 246006 w 1581150"/>
                <a:gd name="connsiteY185" fmla="*/ 330536 h 3181350"/>
                <a:gd name="connsiteX186" fmla="*/ 248673 w 1581150"/>
                <a:gd name="connsiteY186" fmla="*/ 337013 h 3181350"/>
                <a:gd name="connsiteX187" fmla="*/ 238767 w 1581150"/>
                <a:gd name="connsiteY187" fmla="*/ 343490 h 3181350"/>
                <a:gd name="connsiteX188" fmla="*/ 249816 w 1581150"/>
                <a:gd name="connsiteY188" fmla="*/ 341775 h 3181350"/>
                <a:gd name="connsiteX189" fmla="*/ 240957 w 1581150"/>
                <a:gd name="connsiteY189" fmla="*/ 353015 h 3181350"/>
                <a:gd name="connsiteX190" fmla="*/ 232575 w 1581150"/>
                <a:gd name="connsiteY190" fmla="*/ 348919 h 3181350"/>
                <a:gd name="connsiteX191" fmla="*/ 235719 w 1581150"/>
                <a:gd name="connsiteY191" fmla="*/ 364730 h 3181350"/>
                <a:gd name="connsiteX192" fmla="*/ 228384 w 1581150"/>
                <a:gd name="connsiteY192" fmla="*/ 365397 h 3181350"/>
                <a:gd name="connsiteX193" fmla="*/ 232861 w 1581150"/>
                <a:gd name="connsiteY193" fmla="*/ 384352 h 3181350"/>
                <a:gd name="connsiteX194" fmla="*/ 241910 w 1581150"/>
                <a:gd name="connsiteY194" fmla="*/ 383971 h 3181350"/>
                <a:gd name="connsiteX195" fmla="*/ 236385 w 1581150"/>
                <a:gd name="connsiteY195" fmla="*/ 397115 h 3181350"/>
                <a:gd name="connsiteX196" fmla="*/ 245529 w 1581150"/>
                <a:gd name="connsiteY196" fmla="*/ 409022 h 3181350"/>
                <a:gd name="connsiteX197" fmla="*/ 237624 w 1581150"/>
                <a:gd name="connsiteY197" fmla="*/ 414165 h 3181350"/>
                <a:gd name="connsiteX198" fmla="*/ 227622 w 1581150"/>
                <a:gd name="connsiteY198" fmla="*/ 408355 h 3181350"/>
                <a:gd name="connsiteX199" fmla="*/ 237338 w 1581150"/>
                <a:gd name="connsiteY199" fmla="*/ 403402 h 3181350"/>
                <a:gd name="connsiteX200" fmla="*/ 233147 w 1581150"/>
                <a:gd name="connsiteY200" fmla="*/ 395210 h 3181350"/>
                <a:gd name="connsiteX201" fmla="*/ 213240 w 1581150"/>
                <a:gd name="connsiteY201" fmla="*/ 408164 h 3181350"/>
                <a:gd name="connsiteX202" fmla="*/ 222288 w 1581150"/>
                <a:gd name="connsiteY202" fmla="*/ 407783 h 3181350"/>
                <a:gd name="connsiteX203" fmla="*/ 225622 w 1581150"/>
                <a:gd name="connsiteY203" fmla="*/ 409688 h 3181350"/>
                <a:gd name="connsiteX204" fmla="*/ 223908 w 1581150"/>
                <a:gd name="connsiteY204" fmla="*/ 421785 h 3181350"/>
                <a:gd name="connsiteX205" fmla="*/ 218383 w 1581150"/>
                <a:gd name="connsiteY205" fmla="*/ 422642 h 3181350"/>
                <a:gd name="connsiteX206" fmla="*/ 241624 w 1581150"/>
                <a:gd name="connsiteY206" fmla="*/ 436358 h 3181350"/>
                <a:gd name="connsiteX207" fmla="*/ 234480 w 1581150"/>
                <a:gd name="connsiteY207" fmla="*/ 435501 h 3181350"/>
                <a:gd name="connsiteX208" fmla="*/ 246006 w 1581150"/>
                <a:gd name="connsiteY208" fmla="*/ 443121 h 3181350"/>
                <a:gd name="connsiteX209" fmla="*/ 259245 w 1581150"/>
                <a:gd name="connsiteY209" fmla="*/ 438644 h 3181350"/>
                <a:gd name="connsiteX210" fmla="*/ 263913 w 1581150"/>
                <a:gd name="connsiteY210" fmla="*/ 443788 h 3181350"/>
                <a:gd name="connsiteX211" fmla="*/ 265246 w 1581150"/>
                <a:gd name="connsiteY211" fmla="*/ 434739 h 3181350"/>
                <a:gd name="connsiteX212" fmla="*/ 250863 w 1581150"/>
                <a:gd name="connsiteY212" fmla="*/ 434453 h 3181350"/>
                <a:gd name="connsiteX213" fmla="*/ 274485 w 1581150"/>
                <a:gd name="connsiteY213" fmla="*/ 420452 h 3181350"/>
                <a:gd name="connsiteX214" fmla="*/ 277343 w 1581150"/>
                <a:gd name="connsiteY214" fmla="*/ 425405 h 3181350"/>
                <a:gd name="connsiteX215" fmla="*/ 279819 w 1581150"/>
                <a:gd name="connsiteY215" fmla="*/ 421118 h 3181350"/>
                <a:gd name="connsiteX216" fmla="*/ 284487 w 1581150"/>
                <a:gd name="connsiteY216" fmla="*/ 426262 h 3181350"/>
                <a:gd name="connsiteX217" fmla="*/ 274771 w 1581150"/>
                <a:gd name="connsiteY217" fmla="*/ 418928 h 3181350"/>
                <a:gd name="connsiteX218" fmla="*/ 270104 w 1581150"/>
                <a:gd name="connsiteY218" fmla="*/ 413784 h 3181350"/>
                <a:gd name="connsiteX219" fmla="*/ 265722 w 1581150"/>
                <a:gd name="connsiteY219" fmla="*/ 419404 h 3181350"/>
                <a:gd name="connsiteX220" fmla="*/ 273628 w 1581150"/>
                <a:gd name="connsiteY220" fmla="*/ 401878 h 3181350"/>
                <a:gd name="connsiteX221" fmla="*/ 271056 w 1581150"/>
                <a:gd name="connsiteY221" fmla="*/ 407688 h 3181350"/>
                <a:gd name="connsiteX222" fmla="*/ 280581 w 1581150"/>
                <a:gd name="connsiteY222" fmla="*/ 404259 h 3181350"/>
                <a:gd name="connsiteX223" fmla="*/ 281915 w 1581150"/>
                <a:gd name="connsiteY223" fmla="*/ 407498 h 3181350"/>
                <a:gd name="connsiteX224" fmla="*/ 285153 w 1581150"/>
                <a:gd name="connsiteY224" fmla="*/ 384828 h 3181350"/>
                <a:gd name="connsiteX225" fmla="*/ 267056 w 1581150"/>
                <a:gd name="connsiteY225" fmla="*/ 385590 h 3181350"/>
                <a:gd name="connsiteX226" fmla="*/ 265341 w 1581150"/>
                <a:gd name="connsiteY226" fmla="*/ 397687 h 3181350"/>
                <a:gd name="connsiteX227" fmla="*/ 254292 w 1581150"/>
                <a:gd name="connsiteY227" fmla="*/ 399401 h 3181350"/>
                <a:gd name="connsiteX228" fmla="*/ 257340 w 1581150"/>
                <a:gd name="connsiteY228" fmla="*/ 390543 h 3181350"/>
                <a:gd name="connsiteX229" fmla="*/ 244958 w 1581150"/>
                <a:gd name="connsiteY229" fmla="*/ 389019 h 3181350"/>
                <a:gd name="connsiteX230" fmla="*/ 254007 w 1581150"/>
                <a:gd name="connsiteY230" fmla="*/ 376256 h 3181350"/>
                <a:gd name="connsiteX231" fmla="*/ 234099 w 1581150"/>
                <a:gd name="connsiteY231" fmla="*/ 376827 h 3181350"/>
                <a:gd name="connsiteX232" fmla="*/ 229623 w 1581150"/>
                <a:gd name="connsiteY232" fmla="*/ 370160 h 3181350"/>
                <a:gd name="connsiteX233" fmla="*/ 233433 w 1581150"/>
                <a:gd name="connsiteY233" fmla="*/ 369112 h 3181350"/>
                <a:gd name="connsiteX234" fmla="*/ 242958 w 1581150"/>
                <a:gd name="connsiteY234" fmla="*/ 365683 h 3181350"/>
                <a:gd name="connsiteX235" fmla="*/ 242672 w 1581150"/>
                <a:gd name="connsiteY235" fmla="*/ 354920 h 3181350"/>
                <a:gd name="connsiteX236" fmla="*/ 249816 w 1581150"/>
                <a:gd name="connsiteY236" fmla="*/ 355777 h 3181350"/>
                <a:gd name="connsiteX237" fmla="*/ 256388 w 1581150"/>
                <a:gd name="connsiteY237" fmla="*/ 347395 h 3181350"/>
                <a:gd name="connsiteX238" fmla="*/ 259531 w 1581150"/>
                <a:gd name="connsiteY238" fmla="*/ 350824 h 3181350"/>
                <a:gd name="connsiteX239" fmla="*/ 262198 w 1581150"/>
                <a:gd name="connsiteY239" fmla="*/ 345014 h 3181350"/>
                <a:gd name="connsiteX240" fmla="*/ 263151 w 1581150"/>
                <a:gd name="connsiteY240" fmla="*/ 351300 h 3181350"/>
                <a:gd name="connsiteX241" fmla="*/ 273819 w 1581150"/>
                <a:gd name="connsiteY241" fmla="*/ 352634 h 3181350"/>
                <a:gd name="connsiteX242" fmla="*/ 255816 w 1581150"/>
                <a:gd name="connsiteY242" fmla="*/ 339584 h 3181350"/>
                <a:gd name="connsiteX243" fmla="*/ 254483 w 1581150"/>
                <a:gd name="connsiteY243" fmla="*/ 336346 h 3181350"/>
                <a:gd name="connsiteX244" fmla="*/ 275914 w 1581150"/>
                <a:gd name="connsiteY244" fmla="*/ 337489 h 3181350"/>
                <a:gd name="connsiteX245" fmla="*/ 292011 w 1581150"/>
                <a:gd name="connsiteY245" fmla="*/ 325678 h 3181350"/>
                <a:gd name="connsiteX246" fmla="*/ 290868 w 1581150"/>
                <a:gd name="connsiteY246" fmla="*/ 320915 h 3181350"/>
                <a:gd name="connsiteX247" fmla="*/ 276771 w 1581150"/>
                <a:gd name="connsiteY247" fmla="*/ 319106 h 3181350"/>
                <a:gd name="connsiteX248" fmla="*/ 275628 w 1581150"/>
                <a:gd name="connsiteY248" fmla="*/ 314343 h 3181350"/>
                <a:gd name="connsiteX249" fmla="*/ 291726 w 1581150"/>
                <a:gd name="connsiteY249" fmla="*/ 314819 h 3181350"/>
                <a:gd name="connsiteX250" fmla="*/ 294393 w 1581150"/>
                <a:gd name="connsiteY250" fmla="*/ 309009 h 3181350"/>
                <a:gd name="connsiteX251" fmla="*/ 286011 w 1581150"/>
                <a:gd name="connsiteY251" fmla="*/ 304913 h 3181350"/>
                <a:gd name="connsiteX252" fmla="*/ 291345 w 1581150"/>
                <a:gd name="connsiteY252" fmla="*/ 305580 h 3181350"/>
                <a:gd name="connsiteX253" fmla="*/ 276676 w 1581150"/>
                <a:gd name="connsiteY253" fmla="*/ 294531 h 3181350"/>
                <a:gd name="connsiteX254" fmla="*/ 279057 w 1581150"/>
                <a:gd name="connsiteY254" fmla="*/ 290245 h 3181350"/>
                <a:gd name="connsiteX255" fmla="*/ 301632 w 1581150"/>
                <a:gd name="connsiteY255" fmla="*/ 296150 h 3181350"/>
                <a:gd name="connsiteX256" fmla="*/ 308680 w 1581150"/>
                <a:gd name="connsiteY256" fmla="*/ 284720 h 3181350"/>
                <a:gd name="connsiteX257" fmla="*/ 316681 w 1581150"/>
                <a:gd name="connsiteY257" fmla="*/ 291864 h 3181350"/>
                <a:gd name="connsiteX258" fmla="*/ 306013 w 1581150"/>
                <a:gd name="connsiteY258" fmla="*/ 290531 h 3181350"/>
                <a:gd name="connsiteX259" fmla="*/ 297250 w 1581150"/>
                <a:gd name="connsiteY259" fmla="*/ 301770 h 3181350"/>
                <a:gd name="connsiteX260" fmla="*/ 306108 w 1581150"/>
                <a:gd name="connsiteY260" fmla="*/ 302913 h 3181350"/>
                <a:gd name="connsiteX261" fmla="*/ 307251 w 1581150"/>
                <a:gd name="connsiteY261" fmla="*/ 307676 h 3181350"/>
                <a:gd name="connsiteX262" fmla="*/ 301536 w 1581150"/>
                <a:gd name="connsiteY262" fmla="*/ 310057 h 3181350"/>
                <a:gd name="connsiteX263" fmla="*/ 317253 w 1581150"/>
                <a:gd name="connsiteY263" fmla="*/ 313581 h 3181350"/>
                <a:gd name="connsiteX264" fmla="*/ 305727 w 1581150"/>
                <a:gd name="connsiteY264" fmla="*/ 318344 h 3181350"/>
                <a:gd name="connsiteX265" fmla="*/ 306204 w 1581150"/>
                <a:gd name="connsiteY265" fmla="*/ 339965 h 3181350"/>
                <a:gd name="connsiteX266" fmla="*/ 299536 w 1581150"/>
                <a:gd name="connsiteY266" fmla="*/ 336060 h 3181350"/>
                <a:gd name="connsiteX267" fmla="*/ 299822 w 1581150"/>
                <a:gd name="connsiteY267" fmla="*/ 346823 h 3181350"/>
                <a:gd name="connsiteX268" fmla="*/ 312204 w 1581150"/>
                <a:gd name="connsiteY268" fmla="*/ 348347 h 3181350"/>
                <a:gd name="connsiteX269" fmla="*/ 314586 w 1581150"/>
                <a:gd name="connsiteY269" fmla="*/ 331774 h 3181350"/>
                <a:gd name="connsiteX270" fmla="*/ 324301 w 1581150"/>
                <a:gd name="connsiteY270" fmla="*/ 339108 h 3181350"/>
                <a:gd name="connsiteX271" fmla="*/ 320967 w 1581150"/>
                <a:gd name="connsiteY271" fmla="*/ 349490 h 3181350"/>
                <a:gd name="connsiteX272" fmla="*/ 312585 w 1581150"/>
                <a:gd name="connsiteY272" fmla="*/ 357682 h 3181350"/>
                <a:gd name="connsiteX273" fmla="*/ 323444 w 1581150"/>
                <a:gd name="connsiteY273" fmla="*/ 357491 h 3181350"/>
                <a:gd name="connsiteX274" fmla="*/ 319062 w 1581150"/>
                <a:gd name="connsiteY274" fmla="*/ 363111 h 3181350"/>
                <a:gd name="connsiteX275" fmla="*/ 308013 w 1581150"/>
                <a:gd name="connsiteY275" fmla="*/ 364826 h 3181350"/>
                <a:gd name="connsiteX276" fmla="*/ 307156 w 1581150"/>
                <a:gd name="connsiteY276" fmla="*/ 358539 h 3181350"/>
                <a:gd name="connsiteX277" fmla="*/ 303822 w 1581150"/>
                <a:gd name="connsiteY277" fmla="*/ 356634 h 3181350"/>
                <a:gd name="connsiteX278" fmla="*/ 306108 w 1581150"/>
                <a:gd name="connsiteY278" fmla="*/ 378446 h 3181350"/>
                <a:gd name="connsiteX279" fmla="*/ 310490 w 1581150"/>
                <a:gd name="connsiteY279" fmla="*/ 372827 h 3181350"/>
                <a:gd name="connsiteX280" fmla="*/ 316872 w 1581150"/>
                <a:gd name="connsiteY280" fmla="*/ 378256 h 3181350"/>
                <a:gd name="connsiteX281" fmla="*/ 299441 w 1581150"/>
                <a:gd name="connsiteY281" fmla="*/ 386828 h 3181350"/>
                <a:gd name="connsiteX282" fmla="*/ 314967 w 1581150"/>
                <a:gd name="connsiteY282" fmla="*/ 391781 h 3181350"/>
                <a:gd name="connsiteX283" fmla="*/ 320015 w 1581150"/>
                <a:gd name="connsiteY283" fmla="*/ 381685 h 3181350"/>
                <a:gd name="connsiteX284" fmla="*/ 343065 w 1581150"/>
                <a:gd name="connsiteY284" fmla="*/ 396830 h 3181350"/>
                <a:gd name="connsiteX285" fmla="*/ 356115 w 1581150"/>
                <a:gd name="connsiteY285" fmla="*/ 393877 h 3181350"/>
                <a:gd name="connsiteX286" fmla="*/ 356591 w 1581150"/>
                <a:gd name="connsiteY286" fmla="*/ 403116 h 3181350"/>
                <a:gd name="connsiteX287" fmla="*/ 343161 w 1581150"/>
                <a:gd name="connsiteY287" fmla="*/ 409117 h 3181350"/>
                <a:gd name="connsiteX288" fmla="*/ 351066 w 1581150"/>
                <a:gd name="connsiteY288" fmla="*/ 403973 h 3181350"/>
                <a:gd name="connsiteX289" fmla="*/ 351733 w 1581150"/>
                <a:gd name="connsiteY289" fmla="*/ 411689 h 3181350"/>
                <a:gd name="connsiteX290" fmla="*/ 330683 w 1581150"/>
                <a:gd name="connsiteY290" fmla="*/ 407498 h 3181350"/>
                <a:gd name="connsiteX291" fmla="*/ 324015 w 1581150"/>
                <a:gd name="connsiteY291" fmla="*/ 415880 h 3181350"/>
                <a:gd name="connsiteX292" fmla="*/ 338208 w 1581150"/>
                <a:gd name="connsiteY292" fmla="*/ 417594 h 3181350"/>
                <a:gd name="connsiteX293" fmla="*/ 334017 w 1581150"/>
                <a:gd name="connsiteY293" fmla="*/ 421690 h 3181350"/>
                <a:gd name="connsiteX294" fmla="*/ 341541 w 1581150"/>
                <a:gd name="connsiteY294" fmla="*/ 419499 h 3181350"/>
                <a:gd name="connsiteX295" fmla="*/ 342018 w 1581150"/>
                <a:gd name="connsiteY295" fmla="*/ 428834 h 3181350"/>
                <a:gd name="connsiteX296" fmla="*/ 349542 w 1581150"/>
                <a:gd name="connsiteY296" fmla="*/ 426738 h 3181350"/>
                <a:gd name="connsiteX297" fmla="*/ 344399 w 1581150"/>
                <a:gd name="connsiteY297" fmla="*/ 412260 h 3181350"/>
                <a:gd name="connsiteX298" fmla="*/ 351066 w 1581150"/>
                <a:gd name="connsiteY298" fmla="*/ 416165 h 3181350"/>
                <a:gd name="connsiteX299" fmla="*/ 354305 w 1581150"/>
                <a:gd name="connsiteY299" fmla="*/ 405783 h 3181350"/>
                <a:gd name="connsiteX300" fmla="*/ 368878 w 1581150"/>
                <a:gd name="connsiteY300" fmla="*/ 404545 h 3181350"/>
                <a:gd name="connsiteX301" fmla="*/ 373164 w 1581150"/>
                <a:gd name="connsiteY301" fmla="*/ 412736 h 3181350"/>
                <a:gd name="connsiteX302" fmla="*/ 368021 w 1581150"/>
                <a:gd name="connsiteY302" fmla="*/ 410546 h 3181350"/>
                <a:gd name="connsiteX303" fmla="*/ 372117 w 1581150"/>
                <a:gd name="connsiteY303" fmla="*/ 432548 h 3181350"/>
                <a:gd name="connsiteX304" fmla="*/ 373260 w 1581150"/>
                <a:gd name="connsiteY304" fmla="*/ 437311 h 3181350"/>
                <a:gd name="connsiteX305" fmla="*/ 363925 w 1581150"/>
                <a:gd name="connsiteY305" fmla="*/ 439216 h 3181350"/>
                <a:gd name="connsiteX306" fmla="*/ 368211 w 1581150"/>
                <a:gd name="connsiteY306" fmla="*/ 447407 h 3181350"/>
                <a:gd name="connsiteX307" fmla="*/ 353829 w 1581150"/>
                <a:gd name="connsiteY307" fmla="*/ 459504 h 3181350"/>
                <a:gd name="connsiteX308" fmla="*/ 371545 w 1581150"/>
                <a:gd name="connsiteY308" fmla="*/ 449408 h 3181350"/>
                <a:gd name="connsiteX309" fmla="*/ 375355 w 1581150"/>
                <a:gd name="connsiteY309" fmla="*/ 460647 h 3181350"/>
                <a:gd name="connsiteX310" fmla="*/ 367830 w 1581150"/>
                <a:gd name="connsiteY310" fmla="*/ 462743 h 3181350"/>
                <a:gd name="connsiteX311" fmla="*/ 369164 w 1581150"/>
                <a:gd name="connsiteY311" fmla="*/ 465981 h 3181350"/>
                <a:gd name="connsiteX312" fmla="*/ 376212 w 1581150"/>
                <a:gd name="connsiteY312" fmla="*/ 466838 h 3181350"/>
                <a:gd name="connsiteX313" fmla="*/ 373831 w 1581150"/>
                <a:gd name="connsiteY313" fmla="*/ 471125 h 3181350"/>
                <a:gd name="connsiteX314" fmla="*/ 365163 w 1581150"/>
                <a:gd name="connsiteY314" fmla="*/ 468553 h 3181350"/>
                <a:gd name="connsiteX315" fmla="*/ 362115 w 1581150"/>
                <a:gd name="connsiteY315" fmla="*/ 489698 h 3181350"/>
                <a:gd name="connsiteX316" fmla="*/ 370116 w 1581150"/>
                <a:gd name="connsiteY316" fmla="*/ 496842 h 3181350"/>
                <a:gd name="connsiteX317" fmla="*/ 364592 w 1581150"/>
                <a:gd name="connsiteY317" fmla="*/ 497699 h 3181350"/>
                <a:gd name="connsiteX318" fmla="*/ 353257 w 1581150"/>
                <a:gd name="connsiteY318" fmla="*/ 488555 h 3181350"/>
                <a:gd name="connsiteX319" fmla="*/ 350781 w 1581150"/>
                <a:gd name="connsiteY319" fmla="*/ 492937 h 3181350"/>
                <a:gd name="connsiteX320" fmla="*/ 353448 w 1581150"/>
                <a:gd name="connsiteY320" fmla="*/ 499414 h 3181350"/>
                <a:gd name="connsiteX321" fmla="*/ 358782 w 1581150"/>
                <a:gd name="connsiteY321" fmla="*/ 500081 h 3181350"/>
                <a:gd name="connsiteX322" fmla="*/ 352590 w 1581150"/>
                <a:gd name="connsiteY322" fmla="*/ 517797 h 3181350"/>
                <a:gd name="connsiteX323" fmla="*/ 359258 w 1581150"/>
                <a:gd name="connsiteY323" fmla="*/ 509415 h 3181350"/>
                <a:gd name="connsiteX324" fmla="*/ 366497 w 1581150"/>
                <a:gd name="connsiteY324" fmla="*/ 508748 h 3181350"/>
                <a:gd name="connsiteX325" fmla="*/ 379832 w 1581150"/>
                <a:gd name="connsiteY325" fmla="*/ 516559 h 3181350"/>
                <a:gd name="connsiteX326" fmla="*/ 379641 w 1581150"/>
                <a:gd name="connsiteY326" fmla="*/ 530370 h 3181350"/>
                <a:gd name="connsiteX327" fmla="*/ 373641 w 1581150"/>
                <a:gd name="connsiteY327" fmla="*/ 534275 h 3181350"/>
                <a:gd name="connsiteX328" fmla="*/ 363639 w 1581150"/>
                <a:gd name="connsiteY328" fmla="*/ 528465 h 3181350"/>
                <a:gd name="connsiteX329" fmla="*/ 362401 w 1581150"/>
                <a:gd name="connsiteY329" fmla="*/ 528275 h 3181350"/>
                <a:gd name="connsiteX330" fmla="*/ 364878 w 1581150"/>
                <a:gd name="connsiteY330" fmla="*/ 525893 h 3181350"/>
                <a:gd name="connsiteX331" fmla="*/ 357734 w 1581150"/>
                <a:gd name="connsiteY331" fmla="*/ 522179 h 3181350"/>
                <a:gd name="connsiteX332" fmla="*/ 357639 w 1581150"/>
                <a:gd name="connsiteY332" fmla="*/ 530180 h 3181350"/>
                <a:gd name="connsiteX333" fmla="*/ 354495 w 1581150"/>
                <a:gd name="connsiteY333" fmla="*/ 528941 h 3181350"/>
                <a:gd name="connsiteX334" fmla="*/ 349828 w 1581150"/>
                <a:gd name="connsiteY334" fmla="*/ 536085 h 3181350"/>
                <a:gd name="connsiteX335" fmla="*/ 352019 w 1581150"/>
                <a:gd name="connsiteY335" fmla="*/ 536466 h 3181350"/>
                <a:gd name="connsiteX336" fmla="*/ 347256 w 1581150"/>
                <a:gd name="connsiteY336" fmla="*/ 538847 h 3181350"/>
                <a:gd name="connsiteX337" fmla="*/ 351638 w 1581150"/>
                <a:gd name="connsiteY337" fmla="*/ 529703 h 3181350"/>
                <a:gd name="connsiteX338" fmla="*/ 346399 w 1581150"/>
                <a:gd name="connsiteY338" fmla="*/ 526179 h 3181350"/>
                <a:gd name="connsiteX339" fmla="*/ 339732 w 1581150"/>
                <a:gd name="connsiteY339" fmla="*/ 541419 h 3181350"/>
                <a:gd name="connsiteX340" fmla="*/ 327444 w 1581150"/>
                <a:gd name="connsiteY340" fmla="*/ 532561 h 3181350"/>
                <a:gd name="connsiteX341" fmla="*/ 328397 w 1581150"/>
                <a:gd name="connsiteY341" fmla="*/ 531513 h 3181350"/>
                <a:gd name="connsiteX342" fmla="*/ 328778 w 1581150"/>
                <a:gd name="connsiteY342" fmla="*/ 531894 h 3181350"/>
                <a:gd name="connsiteX343" fmla="*/ 328873 w 1581150"/>
                <a:gd name="connsiteY343" fmla="*/ 531418 h 3181350"/>
                <a:gd name="connsiteX344" fmla="*/ 333064 w 1581150"/>
                <a:gd name="connsiteY344" fmla="*/ 531513 h 3181350"/>
                <a:gd name="connsiteX345" fmla="*/ 320872 w 1581150"/>
                <a:gd name="connsiteY345" fmla="*/ 521131 h 3181350"/>
                <a:gd name="connsiteX346" fmla="*/ 310776 w 1581150"/>
                <a:gd name="connsiteY346" fmla="*/ 532942 h 3181350"/>
                <a:gd name="connsiteX347" fmla="*/ 315919 w 1581150"/>
                <a:gd name="connsiteY347" fmla="*/ 538085 h 3181350"/>
                <a:gd name="connsiteX348" fmla="*/ 309823 w 1581150"/>
                <a:gd name="connsiteY348" fmla="*/ 545515 h 3181350"/>
                <a:gd name="connsiteX349" fmla="*/ 287535 w 1581150"/>
                <a:gd name="connsiteY349" fmla="*/ 543229 h 3181350"/>
                <a:gd name="connsiteX350" fmla="*/ 284772 w 1581150"/>
                <a:gd name="connsiteY350" fmla="*/ 537228 h 3181350"/>
                <a:gd name="connsiteX351" fmla="*/ 281820 w 1581150"/>
                <a:gd name="connsiteY351" fmla="*/ 542181 h 3181350"/>
                <a:gd name="connsiteX352" fmla="*/ 275057 w 1581150"/>
                <a:gd name="connsiteY352" fmla="*/ 541419 h 3181350"/>
                <a:gd name="connsiteX353" fmla="*/ 274676 w 1581150"/>
                <a:gd name="connsiteY353" fmla="*/ 543800 h 3181350"/>
                <a:gd name="connsiteX354" fmla="*/ 266389 w 1581150"/>
                <a:gd name="connsiteY354" fmla="*/ 539609 h 3181350"/>
                <a:gd name="connsiteX355" fmla="*/ 259341 w 1581150"/>
                <a:gd name="connsiteY355" fmla="*/ 538752 h 3181350"/>
                <a:gd name="connsiteX356" fmla="*/ 262484 w 1581150"/>
                <a:gd name="connsiteY356" fmla="*/ 554564 h 3181350"/>
                <a:gd name="connsiteX357" fmla="*/ 225527 w 1581150"/>
                <a:gd name="connsiteY357" fmla="*/ 548468 h 3181350"/>
                <a:gd name="connsiteX358" fmla="*/ 229718 w 1581150"/>
                <a:gd name="connsiteY358" fmla="*/ 544372 h 3181350"/>
                <a:gd name="connsiteX359" fmla="*/ 238767 w 1581150"/>
                <a:gd name="connsiteY359" fmla="*/ 543991 h 3181350"/>
                <a:gd name="connsiteX360" fmla="*/ 238100 w 1581150"/>
                <a:gd name="connsiteY360" fmla="*/ 536180 h 3181350"/>
                <a:gd name="connsiteX361" fmla="*/ 247625 w 1581150"/>
                <a:gd name="connsiteY361" fmla="*/ 532751 h 3181350"/>
                <a:gd name="connsiteX362" fmla="*/ 247625 w 1581150"/>
                <a:gd name="connsiteY362" fmla="*/ 545039 h 3181350"/>
                <a:gd name="connsiteX363" fmla="*/ 257150 w 1581150"/>
                <a:gd name="connsiteY363" fmla="*/ 541610 h 3181350"/>
                <a:gd name="connsiteX364" fmla="*/ 263436 w 1581150"/>
                <a:gd name="connsiteY364" fmla="*/ 510082 h 3181350"/>
                <a:gd name="connsiteX365" fmla="*/ 255531 w 1581150"/>
                <a:gd name="connsiteY365" fmla="*/ 527513 h 3181350"/>
                <a:gd name="connsiteX366" fmla="*/ 262389 w 1581150"/>
                <a:gd name="connsiteY366" fmla="*/ 529894 h 3181350"/>
                <a:gd name="connsiteX367" fmla="*/ 275247 w 1581150"/>
                <a:gd name="connsiteY367" fmla="*/ 528370 h 3181350"/>
                <a:gd name="connsiteX368" fmla="*/ 278010 w 1581150"/>
                <a:gd name="connsiteY368" fmla="*/ 508748 h 3181350"/>
                <a:gd name="connsiteX369" fmla="*/ 266294 w 1581150"/>
                <a:gd name="connsiteY369" fmla="*/ 514940 h 3181350"/>
                <a:gd name="connsiteX370" fmla="*/ 270390 w 1581150"/>
                <a:gd name="connsiteY370" fmla="*/ 498557 h 3181350"/>
                <a:gd name="connsiteX371" fmla="*/ 280772 w 1581150"/>
                <a:gd name="connsiteY371" fmla="*/ 494461 h 3181350"/>
                <a:gd name="connsiteX372" fmla="*/ 274390 w 1581150"/>
                <a:gd name="connsiteY372" fmla="*/ 495985 h 3181350"/>
                <a:gd name="connsiteX373" fmla="*/ 266865 w 1581150"/>
                <a:gd name="connsiteY373" fmla="*/ 485793 h 3181350"/>
                <a:gd name="connsiteX374" fmla="*/ 280962 w 1581150"/>
                <a:gd name="connsiteY374" fmla="*/ 493318 h 3181350"/>
                <a:gd name="connsiteX375" fmla="*/ 285630 w 1581150"/>
                <a:gd name="connsiteY375" fmla="*/ 480459 h 3181350"/>
                <a:gd name="connsiteX376" fmla="*/ 282772 w 1581150"/>
                <a:gd name="connsiteY376" fmla="*/ 475506 h 3181350"/>
                <a:gd name="connsiteX377" fmla="*/ 263055 w 1581150"/>
                <a:gd name="connsiteY377" fmla="*/ 474649 h 3181350"/>
                <a:gd name="connsiteX378" fmla="*/ 272390 w 1581150"/>
                <a:gd name="connsiteY378" fmla="*/ 472744 h 3181350"/>
                <a:gd name="connsiteX379" fmla="*/ 262579 w 1581150"/>
                <a:gd name="connsiteY379" fmla="*/ 465410 h 3181350"/>
                <a:gd name="connsiteX380" fmla="*/ 272485 w 1581150"/>
                <a:gd name="connsiteY380" fmla="*/ 446645 h 3181350"/>
                <a:gd name="connsiteX381" fmla="*/ 265437 w 1581150"/>
                <a:gd name="connsiteY381" fmla="*/ 445788 h 3181350"/>
                <a:gd name="connsiteX382" fmla="*/ 258864 w 1581150"/>
                <a:gd name="connsiteY382" fmla="*/ 454170 h 3181350"/>
                <a:gd name="connsiteX383" fmla="*/ 253054 w 1581150"/>
                <a:gd name="connsiteY383" fmla="*/ 444264 h 3181350"/>
                <a:gd name="connsiteX384" fmla="*/ 258579 w 1581150"/>
                <a:gd name="connsiteY384" fmla="*/ 443407 h 3181350"/>
                <a:gd name="connsiteX385" fmla="*/ 244863 w 1581150"/>
                <a:gd name="connsiteY385" fmla="*/ 450932 h 3181350"/>
                <a:gd name="connsiteX386" fmla="*/ 241815 w 1581150"/>
                <a:gd name="connsiteY386" fmla="*/ 472077 h 3181350"/>
                <a:gd name="connsiteX387" fmla="*/ 248673 w 1581150"/>
                <a:gd name="connsiteY387" fmla="*/ 474458 h 3181350"/>
                <a:gd name="connsiteX388" fmla="*/ 233623 w 1581150"/>
                <a:gd name="connsiteY388" fmla="*/ 478745 h 3181350"/>
                <a:gd name="connsiteX389" fmla="*/ 233337 w 1581150"/>
                <a:gd name="connsiteY389" fmla="*/ 467886 h 3181350"/>
                <a:gd name="connsiteX390" fmla="*/ 228289 w 1581150"/>
                <a:gd name="connsiteY390" fmla="*/ 465695 h 3181350"/>
                <a:gd name="connsiteX391" fmla="*/ 225622 w 1581150"/>
                <a:gd name="connsiteY391" fmla="*/ 471601 h 3181350"/>
                <a:gd name="connsiteX392" fmla="*/ 216573 w 1581150"/>
                <a:gd name="connsiteY392" fmla="*/ 471982 h 3181350"/>
                <a:gd name="connsiteX393" fmla="*/ 211716 w 1581150"/>
                <a:gd name="connsiteY393" fmla="*/ 468267 h 3181350"/>
                <a:gd name="connsiteX394" fmla="*/ 225432 w 1581150"/>
                <a:gd name="connsiteY394" fmla="*/ 473030 h 3181350"/>
                <a:gd name="connsiteX395" fmla="*/ 227241 w 1581150"/>
                <a:gd name="connsiteY395" fmla="*/ 485603 h 3181350"/>
                <a:gd name="connsiteX396" fmla="*/ 235433 w 1581150"/>
                <a:gd name="connsiteY396" fmla="*/ 491222 h 3181350"/>
                <a:gd name="connsiteX397" fmla="*/ 212192 w 1581150"/>
                <a:gd name="connsiteY397" fmla="*/ 489889 h 3181350"/>
                <a:gd name="connsiteX398" fmla="*/ 207525 w 1581150"/>
                <a:gd name="connsiteY398" fmla="*/ 497033 h 3181350"/>
                <a:gd name="connsiteX399" fmla="*/ 216192 w 1581150"/>
                <a:gd name="connsiteY399" fmla="*/ 499604 h 3181350"/>
                <a:gd name="connsiteX400" fmla="*/ 218859 w 1581150"/>
                <a:gd name="connsiteY400" fmla="*/ 493794 h 3181350"/>
                <a:gd name="connsiteX401" fmla="*/ 225527 w 1581150"/>
                <a:gd name="connsiteY401" fmla="*/ 497699 h 3181350"/>
                <a:gd name="connsiteX402" fmla="*/ 236576 w 1581150"/>
                <a:gd name="connsiteY402" fmla="*/ 495985 h 3181350"/>
                <a:gd name="connsiteX403" fmla="*/ 248673 w 1581150"/>
                <a:gd name="connsiteY403" fmla="*/ 486746 h 3181350"/>
                <a:gd name="connsiteX404" fmla="*/ 240005 w 1581150"/>
                <a:gd name="connsiteY404" fmla="*/ 484079 h 3181350"/>
                <a:gd name="connsiteX405" fmla="*/ 258102 w 1581150"/>
                <a:gd name="connsiteY405" fmla="*/ 470934 h 3181350"/>
                <a:gd name="connsiteX406" fmla="*/ 264103 w 1581150"/>
                <a:gd name="connsiteY406" fmla="*/ 479411 h 3181350"/>
                <a:gd name="connsiteX407" fmla="*/ 257245 w 1581150"/>
                <a:gd name="connsiteY407" fmla="*/ 477030 h 3181350"/>
                <a:gd name="connsiteX408" fmla="*/ 258864 w 1581150"/>
                <a:gd name="connsiteY408" fmla="*/ 491032 h 3181350"/>
                <a:gd name="connsiteX409" fmla="*/ 260674 w 1581150"/>
                <a:gd name="connsiteY409" fmla="*/ 503605 h 3181350"/>
                <a:gd name="connsiteX410" fmla="*/ 249625 w 1581150"/>
                <a:gd name="connsiteY410" fmla="*/ 505319 h 3181350"/>
                <a:gd name="connsiteX411" fmla="*/ 242767 w 1581150"/>
                <a:gd name="connsiteY411" fmla="*/ 515225 h 3181350"/>
                <a:gd name="connsiteX412" fmla="*/ 239910 w 1581150"/>
                <a:gd name="connsiteY412" fmla="*/ 510272 h 3181350"/>
                <a:gd name="connsiteX413" fmla="*/ 245910 w 1581150"/>
                <a:gd name="connsiteY413" fmla="*/ 518654 h 3181350"/>
                <a:gd name="connsiteX414" fmla="*/ 232004 w 1581150"/>
                <a:gd name="connsiteY414" fmla="*/ 527703 h 3181350"/>
                <a:gd name="connsiteX415" fmla="*/ 231813 w 1581150"/>
                <a:gd name="connsiteY415" fmla="*/ 541514 h 3181350"/>
                <a:gd name="connsiteX416" fmla="*/ 219621 w 1581150"/>
                <a:gd name="connsiteY416" fmla="*/ 550754 h 3181350"/>
                <a:gd name="connsiteX417" fmla="*/ 241338 w 1581150"/>
                <a:gd name="connsiteY417" fmla="*/ 562660 h 3181350"/>
                <a:gd name="connsiteX418" fmla="*/ 253530 w 1581150"/>
                <a:gd name="connsiteY418" fmla="*/ 565708 h 3181350"/>
                <a:gd name="connsiteX419" fmla="*/ 250863 w 1581150"/>
                <a:gd name="connsiteY419" fmla="*/ 559231 h 3181350"/>
                <a:gd name="connsiteX420" fmla="*/ 256388 w 1581150"/>
                <a:gd name="connsiteY420" fmla="*/ 558374 h 3181350"/>
                <a:gd name="connsiteX421" fmla="*/ 255531 w 1581150"/>
                <a:gd name="connsiteY421" fmla="*/ 564470 h 3181350"/>
                <a:gd name="connsiteX422" fmla="*/ 260293 w 1581150"/>
                <a:gd name="connsiteY422" fmla="*/ 564184 h 3181350"/>
                <a:gd name="connsiteX423" fmla="*/ 259912 w 1581150"/>
                <a:gd name="connsiteY423" fmla="*/ 595521 h 3181350"/>
                <a:gd name="connsiteX424" fmla="*/ 239529 w 1581150"/>
                <a:gd name="connsiteY424" fmla="*/ 584758 h 3181350"/>
                <a:gd name="connsiteX425" fmla="*/ 249435 w 1581150"/>
                <a:gd name="connsiteY425" fmla="*/ 582186 h 3181350"/>
                <a:gd name="connsiteX426" fmla="*/ 250768 w 1581150"/>
                <a:gd name="connsiteY426" fmla="*/ 573137 h 3181350"/>
                <a:gd name="connsiteX427" fmla="*/ 243053 w 1581150"/>
                <a:gd name="connsiteY427" fmla="*/ 576757 h 3181350"/>
                <a:gd name="connsiteX428" fmla="*/ 239719 w 1581150"/>
                <a:gd name="connsiteY428" fmla="*/ 574757 h 3181350"/>
                <a:gd name="connsiteX429" fmla="*/ 231242 w 1581150"/>
                <a:gd name="connsiteY429" fmla="*/ 558278 h 3181350"/>
                <a:gd name="connsiteX430" fmla="*/ 226479 w 1581150"/>
                <a:gd name="connsiteY430" fmla="*/ 566946 h 3181350"/>
                <a:gd name="connsiteX431" fmla="*/ 236481 w 1581150"/>
                <a:gd name="connsiteY431" fmla="*/ 572852 h 3181350"/>
                <a:gd name="connsiteX432" fmla="*/ 227813 w 1581150"/>
                <a:gd name="connsiteY432" fmla="*/ 570280 h 3181350"/>
                <a:gd name="connsiteX433" fmla="*/ 214573 w 1581150"/>
                <a:gd name="connsiteY433" fmla="*/ 574757 h 3181350"/>
                <a:gd name="connsiteX434" fmla="*/ 215240 w 1581150"/>
                <a:gd name="connsiteY434" fmla="*/ 570185 h 3181350"/>
                <a:gd name="connsiteX435" fmla="*/ 202857 w 1581150"/>
                <a:gd name="connsiteY435" fmla="*/ 568661 h 3181350"/>
                <a:gd name="connsiteX436" fmla="*/ 199524 w 1581150"/>
                <a:gd name="connsiteY436" fmla="*/ 579043 h 3181350"/>
                <a:gd name="connsiteX437" fmla="*/ 211049 w 1581150"/>
                <a:gd name="connsiteY437" fmla="*/ 574376 h 3181350"/>
                <a:gd name="connsiteX438" fmla="*/ 213811 w 1581150"/>
                <a:gd name="connsiteY438" fmla="*/ 583710 h 3181350"/>
                <a:gd name="connsiteX439" fmla="*/ 209334 w 1581150"/>
                <a:gd name="connsiteY439" fmla="*/ 582472 h 3181350"/>
                <a:gd name="connsiteX440" fmla="*/ 221526 w 1581150"/>
                <a:gd name="connsiteY440" fmla="*/ 592854 h 3181350"/>
                <a:gd name="connsiteX441" fmla="*/ 222479 w 1581150"/>
                <a:gd name="connsiteY441" fmla="*/ 580281 h 3181350"/>
                <a:gd name="connsiteX442" fmla="*/ 215335 w 1581150"/>
                <a:gd name="connsiteY442" fmla="*/ 583139 h 3181350"/>
                <a:gd name="connsiteX443" fmla="*/ 223336 w 1581150"/>
                <a:gd name="connsiteY443" fmla="*/ 577519 h 3181350"/>
                <a:gd name="connsiteX444" fmla="*/ 227813 w 1581150"/>
                <a:gd name="connsiteY444" fmla="*/ 584186 h 3181350"/>
                <a:gd name="connsiteX445" fmla="*/ 228670 w 1581150"/>
                <a:gd name="connsiteY445" fmla="*/ 578186 h 3181350"/>
                <a:gd name="connsiteX446" fmla="*/ 237909 w 1581150"/>
                <a:gd name="connsiteY446" fmla="*/ 576281 h 3181350"/>
                <a:gd name="connsiteX447" fmla="*/ 235433 w 1581150"/>
                <a:gd name="connsiteY447" fmla="*/ 583139 h 3181350"/>
                <a:gd name="connsiteX448" fmla="*/ 229813 w 1581150"/>
                <a:gd name="connsiteY448" fmla="*/ 580948 h 3181350"/>
                <a:gd name="connsiteX449" fmla="*/ 229432 w 1581150"/>
                <a:gd name="connsiteY449" fmla="*/ 591140 h 3181350"/>
                <a:gd name="connsiteX450" fmla="*/ 226860 w 1581150"/>
                <a:gd name="connsiteY450" fmla="*/ 590378 h 3181350"/>
                <a:gd name="connsiteX451" fmla="*/ 228194 w 1581150"/>
                <a:gd name="connsiteY451" fmla="*/ 593807 h 3181350"/>
                <a:gd name="connsiteX452" fmla="*/ 225241 w 1581150"/>
                <a:gd name="connsiteY452" fmla="*/ 596188 h 3181350"/>
                <a:gd name="connsiteX453" fmla="*/ 225051 w 1581150"/>
                <a:gd name="connsiteY453" fmla="*/ 596474 h 3181350"/>
                <a:gd name="connsiteX454" fmla="*/ 228099 w 1581150"/>
                <a:gd name="connsiteY454" fmla="*/ 598188 h 3181350"/>
                <a:gd name="connsiteX455" fmla="*/ 228861 w 1581150"/>
                <a:gd name="connsiteY455" fmla="*/ 601236 h 3181350"/>
                <a:gd name="connsiteX456" fmla="*/ 228765 w 1581150"/>
                <a:gd name="connsiteY456" fmla="*/ 601236 h 3181350"/>
                <a:gd name="connsiteX457" fmla="*/ 216478 w 1581150"/>
                <a:gd name="connsiteY457" fmla="*/ 599712 h 3181350"/>
                <a:gd name="connsiteX458" fmla="*/ 211620 w 1581150"/>
                <a:gd name="connsiteY458" fmla="*/ 608380 h 3181350"/>
                <a:gd name="connsiteX459" fmla="*/ 216478 w 1581150"/>
                <a:gd name="connsiteY459" fmla="*/ 612095 h 3181350"/>
                <a:gd name="connsiteX460" fmla="*/ 215907 w 1581150"/>
                <a:gd name="connsiteY460" fmla="*/ 612761 h 3181350"/>
                <a:gd name="connsiteX461" fmla="*/ 214954 w 1581150"/>
                <a:gd name="connsiteY461" fmla="*/ 613333 h 3181350"/>
                <a:gd name="connsiteX462" fmla="*/ 210668 w 1581150"/>
                <a:gd name="connsiteY462" fmla="*/ 614571 h 3181350"/>
                <a:gd name="connsiteX463" fmla="*/ 210858 w 1581150"/>
                <a:gd name="connsiteY463" fmla="*/ 616952 h 3181350"/>
                <a:gd name="connsiteX464" fmla="*/ 208477 w 1581150"/>
                <a:gd name="connsiteY464" fmla="*/ 618858 h 3181350"/>
                <a:gd name="connsiteX465" fmla="*/ 197333 w 1581150"/>
                <a:gd name="connsiteY465" fmla="*/ 619619 h 3181350"/>
                <a:gd name="connsiteX466" fmla="*/ 208191 w 1581150"/>
                <a:gd name="connsiteY466" fmla="*/ 622001 h 3181350"/>
                <a:gd name="connsiteX467" fmla="*/ 202476 w 1581150"/>
                <a:gd name="connsiteY467" fmla="*/ 624763 h 3181350"/>
                <a:gd name="connsiteX468" fmla="*/ 207239 w 1581150"/>
                <a:gd name="connsiteY468" fmla="*/ 634574 h 3181350"/>
                <a:gd name="connsiteX469" fmla="*/ 199524 w 1581150"/>
                <a:gd name="connsiteY469" fmla="*/ 638765 h 3181350"/>
                <a:gd name="connsiteX470" fmla="*/ 198381 w 1581150"/>
                <a:gd name="connsiteY470" fmla="*/ 654481 h 3181350"/>
                <a:gd name="connsiteX471" fmla="*/ 204762 w 1581150"/>
                <a:gd name="connsiteY471" fmla="*/ 667625 h 3181350"/>
                <a:gd name="connsiteX472" fmla="*/ 195047 w 1581150"/>
                <a:gd name="connsiteY472" fmla="*/ 674769 h 3181350"/>
                <a:gd name="connsiteX473" fmla="*/ 197142 w 1581150"/>
                <a:gd name="connsiteY473" fmla="*/ 697058 h 3181350"/>
                <a:gd name="connsiteX474" fmla="*/ 208096 w 1581150"/>
                <a:gd name="connsiteY474" fmla="*/ 697820 h 3181350"/>
                <a:gd name="connsiteX475" fmla="*/ 210858 w 1581150"/>
                <a:gd name="connsiteY475" fmla="*/ 707631 h 3181350"/>
                <a:gd name="connsiteX476" fmla="*/ 202762 w 1581150"/>
                <a:gd name="connsiteY476" fmla="*/ 719822 h 3181350"/>
                <a:gd name="connsiteX477" fmla="*/ 208096 w 1581150"/>
                <a:gd name="connsiteY477" fmla="*/ 720489 h 3181350"/>
                <a:gd name="connsiteX478" fmla="*/ 212478 w 1581150"/>
                <a:gd name="connsiteY478" fmla="*/ 714869 h 3181350"/>
                <a:gd name="connsiteX479" fmla="*/ 215526 w 1581150"/>
                <a:gd name="connsiteY479" fmla="*/ 721061 h 3181350"/>
                <a:gd name="connsiteX480" fmla="*/ 215526 w 1581150"/>
                <a:gd name="connsiteY480" fmla="*/ 722013 h 3181350"/>
                <a:gd name="connsiteX481" fmla="*/ 230004 w 1581150"/>
                <a:gd name="connsiteY481" fmla="*/ 727538 h 3181350"/>
                <a:gd name="connsiteX482" fmla="*/ 228480 w 1581150"/>
                <a:gd name="connsiteY482" fmla="*/ 729252 h 3181350"/>
                <a:gd name="connsiteX483" fmla="*/ 233147 w 1581150"/>
                <a:gd name="connsiteY483" fmla="*/ 728681 h 3181350"/>
                <a:gd name="connsiteX484" fmla="*/ 244005 w 1581150"/>
                <a:gd name="connsiteY484" fmla="*/ 736777 h 3181350"/>
                <a:gd name="connsiteX485" fmla="*/ 243624 w 1581150"/>
                <a:gd name="connsiteY485" fmla="*/ 737253 h 3181350"/>
                <a:gd name="connsiteX486" fmla="*/ 243624 w 1581150"/>
                <a:gd name="connsiteY486" fmla="*/ 737253 h 3181350"/>
                <a:gd name="connsiteX487" fmla="*/ 239148 w 1581150"/>
                <a:gd name="connsiteY487" fmla="*/ 738968 h 3181350"/>
                <a:gd name="connsiteX488" fmla="*/ 229337 w 1581150"/>
                <a:gd name="connsiteY488" fmla="*/ 735634 h 3181350"/>
                <a:gd name="connsiteX489" fmla="*/ 230956 w 1581150"/>
                <a:gd name="connsiteY489" fmla="*/ 737634 h 3181350"/>
                <a:gd name="connsiteX490" fmla="*/ 222479 w 1581150"/>
                <a:gd name="connsiteY490" fmla="*/ 746778 h 3181350"/>
                <a:gd name="connsiteX491" fmla="*/ 235242 w 1581150"/>
                <a:gd name="connsiteY491" fmla="*/ 745349 h 3181350"/>
                <a:gd name="connsiteX492" fmla="*/ 236195 w 1581150"/>
                <a:gd name="connsiteY492" fmla="*/ 742016 h 3181350"/>
                <a:gd name="connsiteX493" fmla="*/ 247339 w 1581150"/>
                <a:gd name="connsiteY493" fmla="*/ 741635 h 3181350"/>
                <a:gd name="connsiteX494" fmla="*/ 248863 w 1581150"/>
                <a:gd name="connsiteY494" fmla="*/ 748683 h 3181350"/>
                <a:gd name="connsiteX495" fmla="*/ 245625 w 1581150"/>
                <a:gd name="connsiteY495" fmla="*/ 748207 h 3181350"/>
                <a:gd name="connsiteX496" fmla="*/ 249625 w 1581150"/>
                <a:gd name="connsiteY496" fmla="*/ 757922 h 3181350"/>
                <a:gd name="connsiteX497" fmla="*/ 254673 w 1581150"/>
                <a:gd name="connsiteY497" fmla="*/ 755827 h 3181350"/>
                <a:gd name="connsiteX498" fmla="*/ 269913 w 1581150"/>
                <a:gd name="connsiteY498" fmla="*/ 765066 h 3181350"/>
                <a:gd name="connsiteX499" fmla="*/ 265532 w 1581150"/>
                <a:gd name="connsiteY499" fmla="*/ 769352 h 3181350"/>
                <a:gd name="connsiteX500" fmla="*/ 265627 w 1581150"/>
                <a:gd name="connsiteY500" fmla="*/ 768210 h 3181350"/>
                <a:gd name="connsiteX501" fmla="*/ 258293 w 1581150"/>
                <a:gd name="connsiteY501" fmla="*/ 767638 h 3181350"/>
                <a:gd name="connsiteX502" fmla="*/ 257817 w 1581150"/>
                <a:gd name="connsiteY502" fmla="*/ 773924 h 3181350"/>
                <a:gd name="connsiteX503" fmla="*/ 248863 w 1581150"/>
                <a:gd name="connsiteY503" fmla="*/ 770114 h 3181350"/>
                <a:gd name="connsiteX504" fmla="*/ 261341 w 1581150"/>
                <a:gd name="connsiteY504" fmla="*/ 775734 h 3181350"/>
                <a:gd name="connsiteX505" fmla="*/ 261912 w 1581150"/>
                <a:gd name="connsiteY505" fmla="*/ 773829 h 3181350"/>
                <a:gd name="connsiteX506" fmla="*/ 276486 w 1581150"/>
                <a:gd name="connsiteY506" fmla="*/ 784211 h 3181350"/>
                <a:gd name="connsiteX507" fmla="*/ 281439 w 1581150"/>
                <a:gd name="connsiteY507" fmla="*/ 783831 h 3181350"/>
                <a:gd name="connsiteX508" fmla="*/ 279438 w 1581150"/>
                <a:gd name="connsiteY508" fmla="*/ 788402 h 3181350"/>
                <a:gd name="connsiteX509" fmla="*/ 279534 w 1581150"/>
                <a:gd name="connsiteY509" fmla="*/ 787736 h 3181350"/>
                <a:gd name="connsiteX510" fmla="*/ 270675 w 1581150"/>
                <a:gd name="connsiteY510" fmla="*/ 786593 h 3181350"/>
                <a:gd name="connsiteX511" fmla="*/ 270961 w 1581150"/>
                <a:gd name="connsiteY511" fmla="*/ 797356 h 3181350"/>
                <a:gd name="connsiteX512" fmla="*/ 278676 w 1581150"/>
                <a:gd name="connsiteY512" fmla="*/ 793736 h 3181350"/>
                <a:gd name="connsiteX513" fmla="*/ 279248 w 1581150"/>
                <a:gd name="connsiteY513" fmla="*/ 789641 h 3181350"/>
                <a:gd name="connsiteX514" fmla="*/ 282391 w 1581150"/>
                <a:gd name="connsiteY514" fmla="*/ 789927 h 3181350"/>
                <a:gd name="connsiteX515" fmla="*/ 284296 w 1581150"/>
                <a:gd name="connsiteY515" fmla="*/ 788498 h 3181350"/>
                <a:gd name="connsiteX516" fmla="*/ 285534 w 1581150"/>
                <a:gd name="connsiteY516" fmla="*/ 783831 h 3181350"/>
                <a:gd name="connsiteX517" fmla="*/ 296298 w 1581150"/>
                <a:gd name="connsiteY517" fmla="*/ 783640 h 3181350"/>
                <a:gd name="connsiteX518" fmla="*/ 296583 w 1581150"/>
                <a:gd name="connsiteY518" fmla="*/ 782021 h 3181350"/>
                <a:gd name="connsiteX519" fmla="*/ 299631 w 1581150"/>
                <a:gd name="connsiteY519" fmla="*/ 781735 h 3181350"/>
                <a:gd name="connsiteX520" fmla="*/ 304203 w 1581150"/>
                <a:gd name="connsiteY520" fmla="*/ 794689 h 3181350"/>
                <a:gd name="connsiteX521" fmla="*/ 300108 w 1581150"/>
                <a:gd name="connsiteY521" fmla="*/ 800690 h 3181350"/>
                <a:gd name="connsiteX522" fmla="*/ 290678 w 1581150"/>
                <a:gd name="connsiteY522" fmla="*/ 803166 h 3181350"/>
                <a:gd name="connsiteX523" fmla="*/ 313728 w 1581150"/>
                <a:gd name="connsiteY523" fmla="*/ 790688 h 3181350"/>
                <a:gd name="connsiteX524" fmla="*/ 314776 w 1581150"/>
                <a:gd name="connsiteY524" fmla="*/ 801833 h 3181350"/>
                <a:gd name="connsiteX525" fmla="*/ 305727 w 1581150"/>
                <a:gd name="connsiteY525" fmla="*/ 799642 h 3181350"/>
                <a:gd name="connsiteX526" fmla="*/ 299631 w 1581150"/>
                <a:gd name="connsiteY526" fmla="*/ 807071 h 3181350"/>
                <a:gd name="connsiteX527" fmla="*/ 308490 w 1581150"/>
                <a:gd name="connsiteY527" fmla="*/ 812501 h 3181350"/>
                <a:gd name="connsiteX528" fmla="*/ 300774 w 1581150"/>
                <a:gd name="connsiteY528" fmla="*/ 816692 h 3181350"/>
                <a:gd name="connsiteX529" fmla="*/ 321444 w 1581150"/>
                <a:gd name="connsiteY529" fmla="*/ 811929 h 3181350"/>
                <a:gd name="connsiteX530" fmla="*/ 320301 w 1581150"/>
                <a:gd name="connsiteY530" fmla="*/ 800690 h 3181350"/>
                <a:gd name="connsiteX531" fmla="*/ 321063 w 1581150"/>
                <a:gd name="connsiteY531" fmla="*/ 800785 h 3181350"/>
                <a:gd name="connsiteX532" fmla="*/ 320872 w 1581150"/>
                <a:gd name="connsiteY532" fmla="*/ 800023 h 3181350"/>
                <a:gd name="connsiteX533" fmla="*/ 322491 w 1581150"/>
                <a:gd name="connsiteY533" fmla="*/ 797927 h 3181350"/>
                <a:gd name="connsiteX534" fmla="*/ 320110 w 1581150"/>
                <a:gd name="connsiteY534" fmla="*/ 805643 h 3181350"/>
                <a:gd name="connsiteX535" fmla="*/ 337541 w 1581150"/>
                <a:gd name="connsiteY535" fmla="*/ 819549 h 3181350"/>
                <a:gd name="connsiteX536" fmla="*/ 334588 w 1581150"/>
                <a:gd name="connsiteY536" fmla="*/ 836694 h 3181350"/>
                <a:gd name="connsiteX537" fmla="*/ 333826 w 1581150"/>
                <a:gd name="connsiteY537" fmla="*/ 837933 h 3181350"/>
                <a:gd name="connsiteX538" fmla="*/ 334588 w 1581150"/>
                <a:gd name="connsiteY538" fmla="*/ 837933 h 3181350"/>
                <a:gd name="connsiteX539" fmla="*/ 333826 w 1581150"/>
                <a:gd name="connsiteY539" fmla="*/ 848981 h 3181350"/>
                <a:gd name="connsiteX540" fmla="*/ 329445 w 1581150"/>
                <a:gd name="connsiteY540" fmla="*/ 855744 h 3181350"/>
                <a:gd name="connsiteX541" fmla="*/ 348018 w 1581150"/>
                <a:gd name="connsiteY541" fmla="*/ 864221 h 3181350"/>
                <a:gd name="connsiteX542" fmla="*/ 338684 w 1581150"/>
                <a:gd name="connsiteY542" fmla="*/ 865841 h 3181350"/>
                <a:gd name="connsiteX543" fmla="*/ 337636 w 1581150"/>
                <a:gd name="connsiteY543" fmla="*/ 866793 h 3181350"/>
                <a:gd name="connsiteX544" fmla="*/ 336207 w 1581150"/>
                <a:gd name="connsiteY544" fmla="*/ 862031 h 3181350"/>
                <a:gd name="connsiteX545" fmla="*/ 321253 w 1581150"/>
                <a:gd name="connsiteY545" fmla="*/ 864031 h 3181350"/>
                <a:gd name="connsiteX546" fmla="*/ 322301 w 1581150"/>
                <a:gd name="connsiteY546" fmla="*/ 866888 h 3181350"/>
                <a:gd name="connsiteX547" fmla="*/ 319634 w 1581150"/>
                <a:gd name="connsiteY547" fmla="*/ 872604 h 3181350"/>
                <a:gd name="connsiteX548" fmla="*/ 310109 w 1581150"/>
                <a:gd name="connsiteY548" fmla="*/ 866317 h 3181350"/>
                <a:gd name="connsiteX549" fmla="*/ 317253 w 1581150"/>
                <a:gd name="connsiteY549" fmla="*/ 870032 h 3181350"/>
                <a:gd name="connsiteX550" fmla="*/ 312300 w 1581150"/>
                <a:gd name="connsiteY550" fmla="*/ 861745 h 3181350"/>
                <a:gd name="connsiteX551" fmla="*/ 304203 w 1581150"/>
                <a:gd name="connsiteY551" fmla="*/ 872222 h 3181350"/>
                <a:gd name="connsiteX552" fmla="*/ 318491 w 1581150"/>
                <a:gd name="connsiteY552" fmla="*/ 878033 h 3181350"/>
                <a:gd name="connsiteX553" fmla="*/ 320110 w 1581150"/>
                <a:gd name="connsiteY553" fmla="*/ 876033 h 3181350"/>
                <a:gd name="connsiteX554" fmla="*/ 332207 w 1581150"/>
                <a:gd name="connsiteY554" fmla="*/ 874508 h 3181350"/>
                <a:gd name="connsiteX555" fmla="*/ 329921 w 1581150"/>
                <a:gd name="connsiteY555" fmla="*/ 871841 h 3181350"/>
                <a:gd name="connsiteX556" fmla="*/ 345256 w 1581150"/>
                <a:gd name="connsiteY556" fmla="*/ 871651 h 3181350"/>
                <a:gd name="connsiteX557" fmla="*/ 343256 w 1581150"/>
                <a:gd name="connsiteY557" fmla="*/ 872889 h 3181350"/>
                <a:gd name="connsiteX558" fmla="*/ 348685 w 1581150"/>
                <a:gd name="connsiteY558" fmla="*/ 873556 h 3181350"/>
                <a:gd name="connsiteX559" fmla="*/ 346399 w 1581150"/>
                <a:gd name="connsiteY559" fmla="*/ 881557 h 3181350"/>
                <a:gd name="connsiteX560" fmla="*/ 341637 w 1581150"/>
                <a:gd name="connsiteY560" fmla="*/ 882224 h 3181350"/>
                <a:gd name="connsiteX561" fmla="*/ 333064 w 1581150"/>
                <a:gd name="connsiteY561" fmla="*/ 880795 h 3181350"/>
                <a:gd name="connsiteX562" fmla="*/ 332683 w 1581150"/>
                <a:gd name="connsiteY562" fmla="*/ 885462 h 3181350"/>
                <a:gd name="connsiteX563" fmla="*/ 341541 w 1581150"/>
                <a:gd name="connsiteY563" fmla="*/ 890891 h 3181350"/>
                <a:gd name="connsiteX564" fmla="*/ 343256 w 1581150"/>
                <a:gd name="connsiteY564" fmla="*/ 885081 h 3181350"/>
                <a:gd name="connsiteX565" fmla="*/ 343827 w 1581150"/>
                <a:gd name="connsiteY565" fmla="*/ 885272 h 3181350"/>
                <a:gd name="connsiteX566" fmla="*/ 345066 w 1581150"/>
                <a:gd name="connsiteY566" fmla="*/ 888606 h 3181350"/>
                <a:gd name="connsiteX567" fmla="*/ 342875 w 1581150"/>
                <a:gd name="connsiteY567" fmla="*/ 888320 h 3181350"/>
                <a:gd name="connsiteX568" fmla="*/ 343637 w 1581150"/>
                <a:gd name="connsiteY568" fmla="*/ 893939 h 3181350"/>
                <a:gd name="connsiteX569" fmla="*/ 341160 w 1581150"/>
                <a:gd name="connsiteY569" fmla="*/ 895559 h 3181350"/>
                <a:gd name="connsiteX570" fmla="*/ 342399 w 1581150"/>
                <a:gd name="connsiteY570" fmla="*/ 896130 h 3181350"/>
                <a:gd name="connsiteX571" fmla="*/ 328778 w 1581150"/>
                <a:gd name="connsiteY571" fmla="*/ 898797 h 3181350"/>
                <a:gd name="connsiteX572" fmla="*/ 332397 w 1581150"/>
                <a:gd name="connsiteY572" fmla="*/ 901655 h 3181350"/>
                <a:gd name="connsiteX573" fmla="*/ 321444 w 1581150"/>
                <a:gd name="connsiteY573" fmla="*/ 913085 h 3181350"/>
                <a:gd name="connsiteX574" fmla="*/ 326873 w 1581150"/>
                <a:gd name="connsiteY574" fmla="*/ 912323 h 3181350"/>
                <a:gd name="connsiteX575" fmla="*/ 326873 w 1581150"/>
                <a:gd name="connsiteY575" fmla="*/ 912513 h 3181350"/>
                <a:gd name="connsiteX576" fmla="*/ 327730 w 1581150"/>
                <a:gd name="connsiteY576" fmla="*/ 912323 h 3181350"/>
                <a:gd name="connsiteX577" fmla="*/ 330588 w 1581150"/>
                <a:gd name="connsiteY577" fmla="*/ 915371 h 3181350"/>
                <a:gd name="connsiteX578" fmla="*/ 305156 w 1581150"/>
                <a:gd name="connsiteY578" fmla="*/ 910322 h 3181350"/>
                <a:gd name="connsiteX579" fmla="*/ 309156 w 1581150"/>
                <a:gd name="connsiteY579" fmla="*/ 905941 h 3181350"/>
                <a:gd name="connsiteX580" fmla="*/ 304203 w 1581150"/>
                <a:gd name="connsiteY580" fmla="*/ 897654 h 3181350"/>
                <a:gd name="connsiteX581" fmla="*/ 288487 w 1581150"/>
                <a:gd name="connsiteY581" fmla="*/ 910704 h 3181350"/>
                <a:gd name="connsiteX582" fmla="*/ 296964 w 1581150"/>
                <a:gd name="connsiteY582" fmla="*/ 895559 h 3181350"/>
                <a:gd name="connsiteX583" fmla="*/ 286201 w 1581150"/>
                <a:gd name="connsiteY583" fmla="*/ 891654 h 3181350"/>
                <a:gd name="connsiteX584" fmla="*/ 289725 w 1581150"/>
                <a:gd name="connsiteY584" fmla="*/ 893463 h 3181350"/>
                <a:gd name="connsiteX585" fmla="*/ 292392 w 1581150"/>
                <a:gd name="connsiteY585" fmla="*/ 907846 h 3181350"/>
                <a:gd name="connsiteX586" fmla="*/ 281058 w 1581150"/>
                <a:gd name="connsiteY586" fmla="*/ 911751 h 3181350"/>
                <a:gd name="connsiteX587" fmla="*/ 268294 w 1581150"/>
                <a:gd name="connsiteY587" fmla="*/ 909275 h 3181350"/>
                <a:gd name="connsiteX588" fmla="*/ 267627 w 1581150"/>
                <a:gd name="connsiteY588" fmla="*/ 918704 h 3181350"/>
                <a:gd name="connsiteX589" fmla="*/ 260103 w 1581150"/>
                <a:gd name="connsiteY589" fmla="*/ 917085 h 3181350"/>
                <a:gd name="connsiteX590" fmla="*/ 256959 w 1581150"/>
                <a:gd name="connsiteY590" fmla="*/ 911656 h 3181350"/>
                <a:gd name="connsiteX591" fmla="*/ 257245 w 1581150"/>
                <a:gd name="connsiteY591" fmla="*/ 910037 h 3181350"/>
                <a:gd name="connsiteX592" fmla="*/ 254388 w 1581150"/>
                <a:gd name="connsiteY592" fmla="*/ 909941 h 3181350"/>
                <a:gd name="connsiteX593" fmla="*/ 253530 w 1581150"/>
                <a:gd name="connsiteY593" fmla="*/ 909656 h 3181350"/>
                <a:gd name="connsiteX594" fmla="*/ 253721 w 1581150"/>
                <a:gd name="connsiteY594" fmla="*/ 910132 h 3181350"/>
                <a:gd name="connsiteX595" fmla="*/ 242196 w 1581150"/>
                <a:gd name="connsiteY595" fmla="*/ 913656 h 3181350"/>
                <a:gd name="connsiteX596" fmla="*/ 246006 w 1581150"/>
                <a:gd name="connsiteY596" fmla="*/ 910227 h 3181350"/>
                <a:gd name="connsiteX597" fmla="*/ 247720 w 1581150"/>
                <a:gd name="connsiteY597" fmla="*/ 912037 h 3181350"/>
                <a:gd name="connsiteX598" fmla="*/ 253435 w 1581150"/>
                <a:gd name="connsiteY598" fmla="*/ 909656 h 3181350"/>
                <a:gd name="connsiteX599" fmla="*/ 253149 w 1581150"/>
                <a:gd name="connsiteY599" fmla="*/ 886510 h 3181350"/>
                <a:gd name="connsiteX600" fmla="*/ 240767 w 1581150"/>
                <a:gd name="connsiteY600" fmla="*/ 884986 h 3181350"/>
                <a:gd name="connsiteX601" fmla="*/ 240291 w 1581150"/>
                <a:gd name="connsiteY601" fmla="*/ 888415 h 3181350"/>
                <a:gd name="connsiteX602" fmla="*/ 236862 w 1581150"/>
                <a:gd name="connsiteY602" fmla="*/ 886510 h 3181350"/>
                <a:gd name="connsiteX603" fmla="*/ 240862 w 1581150"/>
                <a:gd name="connsiteY603" fmla="*/ 882033 h 3181350"/>
                <a:gd name="connsiteX604" fmla="*/ 236195 w 1581150"/>
                <a:gd name="connsiteY604" fmla="*/ 895844 h 3181350"/>
                <a:gd name="connsiteX605" fmla="*/ 234576 w 1581150"/>
                <a:gd name="connsiteY605" fmla="*/ 897368 h 3181350"/>
                <a:gd name="connsiteX606" fmla="*/ 227622 w 1581150"/>
                <a:gd name="connsiteY606" fmla="*/ 889463 h 3181350"/>
                <a:gd name="connsiteX607" fmla="*/ 224860 w 1581150"/>
                <a:gd name="connsiteY607" fmla="*/ 890606 h 3181350"/>
                <a:gd name="connsiteX608" fmla="*/ 222479 w 1581150"/>
                <a:gd name="connsiteY608" fmla="*/ 889558 h 3181350"/>
                <a:gd name="connsiteX609" fmla="*/ 225813 w 1581150"/>
                <a:gd name="connsiteY609" fmla="*/ 876985 h 3181350"/>
                <a:gd name="connsiteX610" fmla="*/ 220383 w 1581150"/>
                <a:gd name="connsiteY610" fmla="*/ 888796 h 3181350"/>
                <a:gd name="connsiteX611" fmla="*/ 216573 w 1581150"/>
                <a:gd name="connsiteY611" fmla="*/ 888129 h 3181350"/>
                <a:gd name="connsiteX612" fmla="*/ 219526 w 1581150"/>
                <a:gd name="connsiteY612" fmla="*/ 897845 h 3181350"/>
                <a:gd name="connsiteX613" fmla="*/ 212001 w 1581150"/>
                <a:gd name="connsiteY613" fmla="*/ 898797 h 3181350"/>
                <a:gd name="connsiteX614" fmla="*/ 214097 w 1581150"/>
                <a:gd name="connsiteY614" fmla="*/ 888415 h 3181350"/>
                <a:gd name="connsiteX615" fmla="*/ 217335 w 1581150"/>
                <a:gd name="connsiteY615" fmla="*/ 885177 h 3181350"/>
                <a:gd name="connsiteX616" fmla="*/ 206286 w 1581150"/>
                <a:gd name="connsiteY616" fmla="*/ 874604 h 3181350"/>
                <a:gd name="connsiteX617" fmla="*/ 204286 w 1581150"/>
                <a:gd name="connsiteY617" fmla="*/ 875842 h 3181350"/>
                <a:gd name="connsiteX618" fmla="*/ 202095 w 1581150"/>
                <a:gd name="connsiteY618" fmla="*/ 878699 h 3181350"/>
                <a:gd name="connsiteX619" fmla="*/ 205239 w 1581150"/>
                <a:gd name="connsiteY619" fmla="*/ 894416 h 3181350"/>
                <a:gd name="connsiteX620" fmla="*/ 208477 w 1581150"/>
                <a:gd name="connsiteY620" fmla="*/ 893177 h 3181350"/>
                <a:gd name="connsiteX621" fmla="*/ 196571 w 1581150"/>
                <a:gd name="connsiteY621" fmla="*/ 907084 h 3181350"/>
                <a:gd name="connsiteX622" fmla="*/ 184950 w 1581150"/>
                <a:gd name="connsiteY622" fmla="*/ 914133 h 3181350"/>
                <a:gd name="connsiteX623" fmla="*/ 187903 w 1581150"/>
                <a:gd name="connsiteY623" fmla="*/ 923753 h 3181350"/>
                <a:gd name="connsiteX624" fmla="*/ 198095 w 1581150"/>
                <a:gd name="connsiteY624" fmla="*/ 910322 h 3181350"/>
                <a:gd name="connsiteX625" fmla="*/ 205524 w 1581150"/>
                <a:gd name="connsiteY625" fmla="*/ 909275 h 3181350"/>
                <a:gd name="connsiteX626" fmla="*/ 207048 w 1581150"/>
                <a:gd name="connsiteY626" fmla="*/ 914133 h 3181350"/>
                <a:gd name="connsiteX627" fmla="*/ 199143 w 1581150"/>
                <a:gd name="connsiteY627" fmla="*/ 921371 h 3181350"/>
                <a:gd name="connsiteX628" fmla="*/ 199809 w 1581150"/>
                <a:gd name="connsiteY628" fmla="*/ 937183 h 3181350"/>
                <a:gd name="connsiteX629" fmla="*/ 201333 w 1581150"/>
                <a:gd name="connsiteY629" fmla="*/ 939945 h 3181350"/>
                <a:gd name="connsiteX630" fmla="*/ 200381 w 1581150"/>
                <a:gd name="connsiteY630" fmla="*/ 939850 h 3181350"/>
                <a:gd name="connsiteX631" fmla="*/ 206763 w 1581150"/>
                <a:gd name="connsiteY631" fmla="*/ 945279 h 3181350"/>
                <a:gd name="connsiteX632" fmla="*/ 207429 w 1581150"/>
                <a:gd name="connsiteY632" fmla="*/ 940707 h 3181350"/>
                <a:gd name="connsiteX633" fmla="*/ 202572 w 1581150"/>
                <a:gd name="connsiteY633" fmla="*/ 940136 h 3181350"/>
                <a:gd name="connsiteX634" fmla="*/ 211049 w 1581150"/>
                <a:gd name="connsiteY634" fmla="*/ 934897 h 3181350"/>
                <a:gd name="connsiteX635" fmla="*/ 213716 w 1581150"/>
                <a:gd name="connsiteY635" fmla="*/ 924038 h 3181350"/>
                <a:gd name="connsiteX636" fmla="*/ 220860 w 1581150"/>
                <a:gd name="connsiteY636" fmla="*/ 927753 h 3181350"/>
                <a:gd name="connsiteX637" fmla="*/ 215145 w 1581150"/>
                <a:gd name="connsiteY637" fmla="*/ 930515 h 3181350"/>
                <a:gd name="connsiteX638" fmla="*/ 225527 w 1581150"/>
                <a:gd name="connsiteY638" fmla="*/ 939183 h 3181350"/>
                <a:gd name="connsiteX639" fmla="*/ 215526 w 1581150"/>
                <a:gd name="connsiteY639" fmla="*/ 940231 h 3181350"/>
                <a:gd name="connsiteX640" fmla="*/ 209525 w 1581150"/>
                <a:gd name="connsiteY640" fmla="*/ 939469 h 3181350"/>
                <a:gd name="connsiteX641" fmla="*/ 214002 w 1581150"/>
                <a:gd name="connsiteY641" fmla="*/ 946232 h 3181350"/>
                <a:gd name="connsiteX642" fmla="*/ 215716 w 1581150"/>
                <a:gd name="connsiteY642" fmla="*/ 941660 h 3181350"/>
                <a:gd name="connsiteX643" fmla="*/ 219621 w 1581150"/>
                <a:gd name="connsiteY643" fmla="*/ 944993 h 3181350"/>
                <a:gd name="connsiteX644" fmla="*/ 229146 w 1581150"/>
                <a:gd name="connsiteY644" fmla="*/ 940993 h 3181350"/>
                <a:gd name="connsiteX645" fmla="*/ 224384 w 1581150"/>
                <a:gd name="connsiteY645" fmla="*/ 954804 h 3181350"/>
                <a:gd name="connsiteX646" fmla="*/ 191904 w 1581150"/>
                <a:gd name="connsiteY646" fmla="*/ 944517 h 3181350"/>
                <a:gd name="connsiteX647" fmla="*/ 200381 w 1581150"/>
                <a:gd name="connsiteY647" fmla="*/ 954614 h 3181350"/>
                <a:gd name="connsiteX648" fmla="*/ 191713 w 1581150"/>
                <a:gd name="connsiteY648" fmla="*/ 947660 h 3181350"/>
                <a:gd name="connsiteX649" fmla="*/ 189713 w 1581150"/>
                <a:gd name="connsiteY649" fmla="*/ 949089 h 3181350"/>
                <a:gd name="connsiteX650" fmla="*/ 187808 w 1581150"/>
                <a:gd name="connsiteY650" fmla="*/ 950518 h 3181350"/>
                <a:gd name="connsiteX651" fmla="*/ 188284 w 1581150"/>
                <a:gd name="connsiteY651" fmla="*/ 955757 h 3181350"/>
                <a:gd name="connsiteX652" fmla="*/ 183998 w 1581150"/>
                <a:gd name="connsiteY652" fmla="*/ 950232 h 3181350"/>
                <a:gd name="connsiteX653" fmla="*/ 184188 w 1581150"/>
                <a:gd name="connsiteY653" fmla="*/ 948613 h 3181350"/>
                <a:gd name="connsiteX654" fmla="*/ 178664 w 1581150"/>
                <a:gd name="connsiteY654" fmla="*/ 948232 h 3181350"/>
                <a:gd name="connsiteX655" fmla="*/ 186760 w 1581150"/>
                <a:gd name="connsiteY655" fmla="*/ 937850 h 3181350"/>
                <a:gd name="connsiteX656" fmla="*/ 191999 w 1581150"/>
                <a:gd name="connsiteY656" fmla="*/ 941374 h 3181350"/>
                <a:gd name="connsiteX657" fmla="*/ 183236 w 1581150"/>
                <a:gd name="connsiteY657" fmla="*/ 934421 h 3181350"/>
                <a:gd name="connsiteX658" fmla="*/ 167424 w 1581150"/>
                <a:gd name="connsiteY658" fmla="*/ 948994 h 3181350"/>
                <a:gd name="connsiteX659" fmla="*/ 169710 w 1581150"/>
                <a:gd name="connsiteY659" fmla="*/ 942898 h 3181350"/>
                <a:gd name="connsiteX660" fmla="*/ 161900 w 1581150"/>
                <a:gd name="connsiteY660" fmla="*/ 948613 h 3181350"/>
                <a:gd name="connsiteX661" fmla="*/ 159328 w 1581150"/>
                <a:gd name="connsiteY661" fmla="*/ 946803 h 3181350"/>
                <a:gd name="connsiteX662" fmla="*/ 159138 w 1581150"/>
                <a:gd name="connsiteY662" fmla="*/ 937850 h 3181350"/>
                <a:gd name="connsiteX663" fmla="*/ 155518 w 1581150"/>
                <a:gd name="connsiteY663" fmla="*/ 942231 h 3181350"/>
                <a:gd name="connsiteX664" fmla="*/ 155137 w 1581150"/>
                <a:gd name="connsiteY664" fmla="*/ 940231 h 3181350"/>
                <a:gd name="connsiteX665" fmla="*/ 166567 w 1581150"/>
                <a:gd name="connsiteY665" fmla="*/ 934802 h 3181350"/>
                <a:gd name="connsiteX666" fmla="*/ 155804 w 1581150"/>
                <a:gd name="connsiteY666" fmla="*/ 930896 h 3181350"/>
                <a:gd name="connsiteX667" fmla="*/ 146279 w 1581150"/>
                <a:gd name="connsiteY667" fmla="*/ 934897 h 3181350"/>
                <a:gd name="connsiteX668" fmla="*/ 152089 w 1581150"/>
                <a:gd name="connsiteY668" fmla="*/ 943469 h 3181350"/>
                <a:gd name="connsiteX669" fmla="*/ 148470 w 1581150"/>
                <a:gd name="connsiteY669" fmla="*/ 948899 h 3181350"/>
                <a:gd name="connsiteX670" fmla="*/ 158852 w 1581150"/>
                <a:gd name="connsiteY670" fmla="*/ 951756 h 3181350"/>
                <a:gd name="connsiteX671" fmla="*/ 158757 w 1581150"/>
                <a:gd name="connsiteY671" fmla="*/ 949375 h 3181350"/>
                <a:gd name="connsiteX672" fmla="*/ 164281 w 1581150"/>
                <a:gd name="connsiteY672" fmla="*/ 956614 h 3181350"/>
                <a:gd name="connsiteX673" fmla="*/ 161328 w 1581150"/>
                <a:gd name="connsiteY673" fmla="*/ 959757 h 3181350"/>
                <a:gd name="connsiteX674" fmla="*/ 165043 w 1581150"/>
                <a:gd name="connsiteY674" fmla="*/ 960233 h 3181350"/>
                <a:gd name="connsiteX675" fmla="*/ 164281 w 1581150"/>
                <a:gd name="connsiteY675" fmla="*/ 964710 h 3181350"/>
                <a:gd name="connsiteX676" fmla="*/ 169520 w 1581150"/>
                <a:gd name="connsiteY676" fmla="*/ 960805 h 3181350"/>
                <a:gd name="connsiteX677" fmla="*/ 170187 w 1581150"/>
                <a:gd name="connsiteY677" fmla="*/ 960900 h 3181350"/>
                <a:gd name="connsiteX678" fmla="*/ 168948 w 1581150"/>
                <a:gd name="connsiteY678" fmla="*/ 956138 h 3181350"/>
                <a:gd name="connsiteX679" fmla="*/ 168948 w 1581150"/>
                <a:gd name="connsiteY679" fmla="*/ 952518 h 3181350"/>
                <a:gd name="connsiteX680" fmla="*/ 176378 w 1581150"/>
                <a:gd name="connsiteY680" fmla="*/ 951470 h 3181350"/>
                <a:gd name="connsiteX681" fmla="*/ 176759 w 1581150"/>
                <a:gd name="connsiteY681" fmla="*/ 957662 h 3181350"/>
                <a:gd name="connsiteX682" fmla="*/ 175902 w 1581150"/>
                <a:gd name="connsiteY682" fmla="*/ 958519 h 3181350"/>
                <a:gd name="connsiteX683" fmla="*/ 177235 w 1581150"/>
                <a:gd name="connsiteY683" fmla="*/ 958614 h 3181350"/>
                <a:gd name="connsiteX684" fmla="*/ 181045 w 1581150"/>
                <a:gd name="connsiteY684" fmla="*/ 962710 h 3181350"/>
                <a:gd name="connsiteX685" fmla="*/ 171901 w 1581150"/>
                <a:gd name="connsiteY685" fmla="*/ 962043 h 3181350"/>
                <a:gd name="connsiteX686" fmla="*/ 173235 w 1581150"/>
                <a:gd name="connsiteY686" fmla="*/ 963853 h 3181350"/>
                <a:gd name="connsiteX687" fmla="*/ 171711 w 1581150"/>
                <a:gd name="connsiteY687" fmla="*/ 962519 h 3181350"/>
                <a:gd name="connsiteX688" fmla="*/ 172663 w 1581150"/>
                <a:gd name="connsiteY688" fmla="*/ 965472 h 3181350"/>
                <a:gd name="connsiteX689" fmla="*/ 171520 w 1581150"/>
                <a:gd name="connsiteY689" fmla="*/ 966710 h 3181350"/>
                <a:gd name="connsiteX690" fmla="*/ 173044 w 1581150"/>
                <a:gd name="connsiteY690" fmla="*/ 966901 h 3181350"/>
                <a:gd name="connsiteX691" fmla="*/ 179331 w 1581150"/>
                <a:gd name="connsiteY691" fmla="*/ 972711 h 3181350"/>
                <a:gd name="connsiteX692" fmla="*/ 175616 w 1581150"/>
                <a:gd name="connsiteY692" fmla="*/ 967091 h 3181350"/>
                <a:gd name="connsiteX693" fmla="*/ 190189 w 1581150"/>
                <a:gd name="connsiteY693" fmla="*/ 964996 h 3181350"/>
                <a:gd name="connsiteX694" fmla="*/ 182379 w 1581150"/>
                <a:gd name="connsiteY694" fmla="*/ 970711 h 3181350"/>
                <a:gd name="connsiteX695" fmla="*/ 193618 w 1581150"/>
                <a:gd name="connsiteY695" fmla="*/ 968425 h 3181350"/>
                <a:gd name="connsiteX696" fmla="*/ 199905 w 1581150"/>
                <a:gd name="connsiteY696" fmla="*/ 957852 h 3181350"/>
                <a:gd name="connsiteX697" fmla="*/ 199143 w 1581150"/>
                <a:gd name="connsiteY697" fmla="*/ 959852 h 3181350"/>
                <a:gd name="connsiteX698" fmla="*/ 202762 w 1581150"/>
                <a:gd name="connsiteY698" fmla="*/ 959662 h 3181350"/>
                <a:gd name="connsiteX699" fmla="*/ 207525 w 1581150"/>
                <a:gd name="connsiteY699" fmla="*/ 980522 h 3181350"/>
                <a:gd name="connsiteX700" fmla="*/ 192380 w 1581150"/>
                <a:gd name="connsiteY700" fmla="*/ 985760 h 3181350"/>
                <a:gd name="connsiteX701" fmla="*/ 210763 w 1581150"/>
                <a:gd name="connsiteY701" fmla="*/ 987094 h 3181350"/>
                <a:gd name="connsiteX702" fmla="*/ 215240 w 1581150"/>
                <a:gd name="connsiteY702" fmla="*/ 976331 h 3181350"/>
                <a:gd name="connsiteX703" fmla="*/ 231909 w 1581150"/>
                <a:gd name="connsiteY703" fmla="*/ 976045 h 3181350"/>
                <a:gd name="connsiteX704" fmla="*/ 218669 w 1581150"/>
                <a:gd name="connsiteY704" fmla="*/ 979760 h 3181350"/>
                <a:gd name="connsiteX705" fmla="*/ 216192 w 1581150"/>
                <a:gd name="connsiteY705" fmla="*/ 988999 h 3181350"/>
                <a:gd name="connsiteX706" fmla="*/ 223431 w 1581150"/>
                <a:gd name="connsiteY706" fmla="*/ 992142 h 3181350"/>
                <a:gd name="connsiteX707" fmla="*/ 224098 w 1581150"/>
                <a:gd name="connsiteY707" fmla="*/ 995666 h 3181350"/>
                <a:gd name="connsiteX708" fmla="*/ 212573 w 1581150"/>
                <a:gd name="connsiteY708" fmla="*/ 988713 h 3181350"/>
                <a:gd name="connsiteX709" fmla="*/ 202953 w 1581150"/>
                <a:gd name="connsiteY709" fmla="*/ 994333 h 3181350"/>
                <a:gd name="connsiteX710" fmla="*/ 208001 w 1581150"/>
                <a:gd name="connsiteY710" fmla="*/ 1001000 h 3181350"/>
                <a:gd name="connsiteX711" fmla="*/ 214002 w 1581150"/>
                <a:gd name="connsiteY711" fmla="*/ 998810 h 3181350"/>
                <a:gd name="connsiteX712" fmla="*/ 210668 w 1581150"/>
                <a:gd name="connsiteY712" fmla="*/ 1005572 h 3181350"/>
                <a:gd name="connsiteX713" fmla="*/ 198666 w 1581150"/>
                <a:gd name="connsiteY713" fmla="*/ 1001858 h 3181350"/>
                <a:gd name="connsiteX714" fmla="*/ 205239 w 1581150"/>
                <a:gd name="connsiteY714" fmla="*/ 1008144 h 3181350"/>
                <a:gd name="connsiteX715" fmla="*/ 209334 w 1581150"/>
                <a:gd name="connsiteY715" fmla="*/ 1016431 h 3181350"/>
                <a:gd name="connsiteX716" fmla="*/ 217145 w 1581150"/>
                <a:gd name="connsiteY716" fmla="*/ 1004144 h 3181350"/>
                <a:gd name="connsiteX717" fmla="*/ 231337 w 1581150"/>
                <a:gd name="connsiteY717" fmla="*/ 1010621 h 3181350"/>
                <a:gd name="connsiteX718" fmla="*/ 237338 w 1581150"/>
                <a:gd name="connsiteY718" fmla="*/ 1004810 h 3181350"/>
                <a:gd name="connsiteX719" fmla="*/ 230099 w 1581150"/>
                <a:gd name="connsiteY719" fmla="*/ 1002715 h 3181350"/>
                <a:gd name="connsiteX720" fmla="*/ 218193 w 1581150"/>
                <a:gd name="connsiteY720" fmla="*/ 1003382 h 3181350"/>
                <a:gd name="connsiteX721" fmla="*/ 220574 w 1581150"/>
                <a:gd name="connsiteY721" fmla="*/ 1001000 h 3181350"/>
                <a:gd name="connsiteX722" fmla="*/ 217526 w 1581150"/>
                <a:gd name="connsiteY722" fmla="*/ 998619 h 3181350"/>
                <a:gd name="connsiteX723" fmla="*/ 224574 w 1581150"/>
                <a:gd name="connsiteY723" fmla="*/ 999095 h 3181350"/>
                <a:gd name="connsiteX724" fmla="*/ 224193 w 1581150"/>
                <a:gd name="connsiteY724" fmla="*/ 1001381 h 3181350"/>
                <a:gd name="connsiteX725" fmla="*/ 228956 w 1581150"/>
                <a:gd name="connsiteY725" fmla="*/ 999858 h 3181350"/>
                <a:gd name="connsiteX726" fmla="*/ 239433 w 1581150"/>
                <a:gd name="connsiteY726" fmla="*/ 1001762 h 3181350"/>
                <a:gd name="connsiteX727" fmla="*/ 239148 w 1581150"/>
                <a:gd name="connsiteY727" fmla="*/ 1000334 h 3181350"/>
                <a:gd name="connsiteX728" fmla="*/ 239624 w 1581150"/>
                <a:gd name="connsiteY728" fmla="*/ 1000334 h 3181350"/>
                <a:gd name="connsiteX729" fmla="*/ 241529 w 1581150"/>
                <a:gd name="connsiteY729" fmla="*/ 1001762 h 3181350"/>
                <a:gd name="connsiteX730" fmla="*/ 238100 w 1581150"/>
                <a:gd name="connsiteY730" fmla="*/ 1004715 h 3181350"/>
                <a:gd name="connsiteX731" fmla="*/ 242958 w 1581150"/>
                <a:gd name="connsiteY731" fmla="*/ 1007096 h 3181350"/>
                <a:gd name="connsiteX732" fmla="*/ 236385 w 1581150"/>
                <a:gd name="connsiteY732" fmla="*/ 1017383 h 3181350"/>
                <a:gd name="connsiteX733" fmla="*/ 243624 w 1581150"/>
                <a:gd name="connsiteY733" fmla="*/ 1019479 h 3181350"/>
                <a:gd name="connsiteX734" fmla="*/ 247530 w 1581150"/>
                <a:gd name="connsiteY734" fmla="*/ 1009954 h 3181350"/>
                <a:gd name="connsiteX735" fmla="*/ 250292 w 1581150"/>
                <a:gd name="connsiteY735" fmla="*/ 1007763 h 3181350"/>
                <a:gd name="connsiteX736" fmla="*/ 247911 w 1581150"/>
                <a:gd name="connsiteY736" fmla="*/ 1007382 h 3181350"/>
                <a:gd name="connsiteX737" fmla="*/ 247720 w 1581150"/>
                <a:gd name="connsiteY737" fmla="*/ 1000619 h 3181350"/>
                <a:gd name="connsiteX738" fmla="*/ 253149 w 1581150"/>
                <a:gd name="connsiteY738" fmla="*/ 1000334 h 3181350"/>
                <a:gd name="connsiteX739" fmla="*/ 255816 w 1581150"/>
                <a:gd name="connsiteY739" fmla="*/ 994523 h 3181350"/>
                <a:gd name="connsiteX740" fmla="*/ 246672 w 1581150"/>
                <a:gd name="connsiteY740" fmla="*/ 997190 h 3181350"/>
                <a:gd name="connsiteX741" fmla="*/ 243815 w 1581150"/>
                <a:gd name="connsiteY741" fmla="*/ 992523 h 3181350"/>
                <a:gd name="connsiteX742" fmla="*/ 247625 w 1581150"/>
                <a:gd name="connsiteY742" fmla="*/ 991190 h 3181350"/>
                <a:gd name="connsiteX743" fmla="*/ 256293 w 1581150"/>
                <a:gd name="connsiteY743" fmla="*/ 992523 h 3181350"/>
                <a:gd name="connsiteX744" fmla="*/ 260579 w 1581150"/>
                <a:gd name="connsiteY744" fmla="*/ 999667 h 3181350"/>
                <a:gd name="connsiteX745" fmla="*/ 267151 w 1581150"/>
                <a:gd name="connsiteY745" fmla="*/ 991190 h 3181350"/>
                <a:gd name="connsiteX746" fmla="*/ 262389 w 1581150"/>
                <a:gd name="connsiteY746" fmla="*/ 990618 h 3181350"/>
                <a:gd name="connsiteX747" fmla="*/ 266199 w 1581150"/>
                <a:gd name="connsiteY747" fmla="*/ 989475 h 3181350"/>
                <a:gd name="connsiteX748" fmla="*/ 278010 w 1581150"/>
                <a:gd name="connsiteY748" fmla="*/ 979283 h 3181350"/>
                <a:gd name="connsiteX749" fmla="*/ 272866 w 1581150"/>
                <a:gd name="connsiteY749" fmla="*/ 974140 h 3181350"/>
                <a:gd name="connsiteX750" fmla="*/ 259245 w 1581150"/>
                <a:gd name="connsiteY750" fmla="*/ 984046 h 3181350"/>
                <a:gd name="connsiteX751" fmla="*/ 259150 w 1581150"/>
                <a:gd name="connsiteY751" fmla="*/ 984141 h 3181350"/>
                <a:gd name="connsiteX752" fmla="*/ 251816 w 1581150"/>
                <a:gd name="connsiteY752" fmla="*/ 985189 h 3181350"/>
                <a:gd name="connsiteX753" fmla="*/ 258674 w 1581150"/>
                <a:gd name="connsiteY753" fmla="*/ 975092 h 3181350"/>
                <a:gd name="connsiteX754" fmla="*/ 258483 w 1581150"/>
                <a:gd name="connsiteY754" fmla="*/ 976235 h 3181350"/>
                <a:gd name="connsiteX755" fmla="*/ 264484 w 1581150"/>
                <a:gd name="connsiteY755" fmla="*/ 972425 h 3181350"/>
                <a:gd name="connsiteX756" fmla="*/ 280677 w 1581150"/>
                <a:gd name="connsiteY756" fmla="*/ 968425 h 3181350"/>
                <a:gd name="connsiteX757" fmla="*/ 281915 w 1581150"/>
                <a:gd name="connsiteY757" fmla="*/ 976426 h 3181350"/>
                <a:gd name="connsiteX758" fmla="*/ 295917 w 1581150"/>
                <a:gd name="connsiteY758" fmla="*/ 961758 h 3181350"/>
                <a:gd name="connsiteX759" fmla="*/ 304680 w 1581150"/>
                <a:gd name="connsiteY759" fmla="*/ 963948 h 3181350"/>
                <a:gd name="connsiteX760" fmla="*/ 304203 w 1581150"/>
                <a:gd name="connsiteY760" fmla="*/ 971283 h 3181350"/>
                <a:gd name="connsiteX761" fmla="*/ 298107 w 1581150"/>
                <a:gd name="connsiteY761" fmla="*/ 973092 h 3181350"/>
                <a:gd name="connsiteX762" fmla="*/ 287058 w 1581150"/>
                <a:gd name="connsiteY762" fmla="*/ 981569 h 3181350"/>
                <a:gd name="connsiteX763" fmla="*/ 296869 w 1581150"/>
                <a:gd name="connsiteY763" fmla="*/ 976521 h 3181350"/>
                <a:gd name="connsiteX764" fmla="*/ 302965 w 1581150"/>
                <a:gd name="connsiteY764" fmla="*/ 982903 h 3181350"/>
                <a:gd name="connsiteX765" fmla="*/ 296202 w 1581150"/>
                <a:gd name="connsiteY765" fmla="*/ 983856 h 3181350"/>
                <a:gd name="connsiteX766" fmla="*/ 303346 w 1581150"/>
                <a:gd name="connsiteY766" fmla="*/ 985951 h 3181350"/>
                <a:gd name="connsiteX767" fmla="*/ 304775 w 1581150"/>
                <a:gd name="connsiteY767" fmla="*/ 990809 h 3181350"/>
                <a:gd name="connsiteX768" fmla="*/ 308585 w 1581150"/>
                <a:gd name="connsiteY768" fmla="*/ 989475 h 3181350"/>
                <a:gd name="connsiteX769" fmla="*/ 305823 w 1581150"/>
                <a:gd name="connsiteY769" fmla="*/ 985284 h 3181350"/>
                <a:gd name="connsiteX770" fmla="*/ 307442 w 1581150"/>
                <a:gd name="connsiteY770" fmla="*/ 973187 h 3181350"/>
                <a:gd name="connsiteX771" fmla="*/ 313443 w 1581150"/>
                <a:gd name="connsiteY771" fmla="*/ 967091 h 3181350"/>
                <a:gd name="connsiteX772" fmla="*/ 319348 w 1581150"/>
                <a:gd name="connsiteY772" fmla="*/ 966710 h 3181350"/>
                <a:gd name="connsiteX773" fmla="*/ 319158 w 1581150"/>
                <a:gd name="connsiteY773" fmla="*/ 966901 h 3181350"/>
                <a:gd name="connsiteX774" fmla="*/ 325825 w 1581150"/>
                <a:gd name="connsiteY774" fmla="*/ 970806 h 3181350"/>
                <a:gd name="connsiteX775" fmla="*/ 323158 w 1581150"/>
                <a:gd name="connsiteY775" fmla="*/ 976331 h 3181350"/>
                <a:gd name="connsiteX776" fmla="*/ 321348 w 1581150"/>
                <a:gd name="connsiteY776" fmla="*/ 976331 h 3181350"/>
                <a:gd name="connsiteX777" fmla="*/ 318681 w 1581150"/>
                <a:gd name="connsiteY777" fmla="*/ 969854 h 3181350"/>
                <a:gd name="connsiteX778" fmla="*/ 315157 w 1581150"/>
                <a:gd name="connsiteY778" fmla="*/ 981760 h 3181350"/>
                <a:gd name="connsiteX779" fmla="*/ 307442 w 1581150"/>
                <a:gd name="connsiteY779" fmla="*/ 985379 h 3181350"/>
                <a:gd name="connsiteX780" fmla="*/ 307061 w 1581150"/>
                <a:gd name="connsiteY780" fmla="*/ 1000715 h 3181350"/>
                <a:gd name="connsiteX781" fmla="*/ 318777 w 1581150"/>
                <a:gd name="connsiteY781" fmla="*/ 994428 h 3181350"/>
                <a:gd name="connsiteX782" fmla="*/ 318967 w 1581150"/>
                <a:gd name="connsiteY782" fmla="*/ 978902 h 3181350"/>
                <a:gd name="connsiteX783" fmla="*/ 321539 w 1581150"/>
                <a:gd name="connsiteY783" fmla="*/ 986999 h 3181350"/>
                <a:gd name="connsiteX784" fmla="*/ 322396 w 1581150"/>
                <a:gd name="connsiteY784" fmla="*/ 986141 h 3181350"/>
                <a:gd name="connsiteX785" fmla="*/ 322301 w 1581150"/>
                <a:gd name="connsiteY785" fmla="*/ 994809 h 3181350"/>
                <a:gd name="connsiteX786" fmla="*/ 333159 w 1581150"/>
                <a:gd name="connsiteY786" fmla="*/ 994619 h 3181350"/>
                <a:gd name="connsiteX787" fmla="*/ 334302 w 1581150"/>
                <a:gd name="connsiteY787" fmla="*/ 999381 h 3181350"/>
                <a:gd name="connsiteX788" fmla="*/ 317348 w 1581150"/>
                <a:gd name="connsiteY788" fmla="*/ 1005001 h 3181350"/>
                <a:gd name="connsiteX789" fmla="*/ 319824 w 1581150"/>
                <a:gd name="connsiteY789" fmla="*/ 1013002 h 3181350"/>
                <a:gd name="connsiteX790" fmla="*/ 327540 w 1581150"/>
                <a:gd name="connsiteY790" fmla="*/ 1009287 h 3181350"/>
                <a:gd name="connsiteX791" fmla="*/ 316300 w 1581150"/>
                <a:gd name="connsiteY791" fmla="*/ 1024813 h 3181350"/>
                <a:gd name="connsiteX792" fmla="*/ 313157 w 1581150"/>
                <a:gd name="connsiteY792" fmla="*/ 1021384 h 3181350"/>
                <a:gd name="connsiteX793" fmla="*/ 314681 w 1581150"/>
                <a:gd name="connsiteY793" fmla="*/ 1010811 h 3181350"/>
                <a:gd name="connsiteX794" fmla="*/ 304680 w 1581150"/>
                <a:gd name="connsiteY794" fmla="*/ 1005001 h 3181350"/>
                <a:gd name="connsiteX795" fmla="*/ 290964 w 1581150"/>
                <a:gd name="connsiteY795" fmla="*/ 1012526 h 3181350"/>
                <a:gd name="connsiteX796" fmla="*/ 295440 w 1581150"/>
                <a:gd name="connsiteY796" fmla="*/ 1019193 h 3181350"/>
                <a:gd name="connsiteX797" fmla="*/ 300298 w 1581150"/>
                <a:gd name="connsiteY797" fmla="*/ 1010621 h 3181350"/>
                <a:gd name="connsiteX798" fmla="*/ 302965 w 1581150"/>
                <a:gd name="connsiteY798" fmla="*/ 1017098 h 3181350"/>
                <a:gd name="connsiteX799" fmla="*/ 299155 w 1581150"/>
                <a:gd name="connsiteY799" fmla="*/ 1018145 h 3181350"/>
                <a:gd name="connsiteX800" fmla="*/ 297822 w 1581150"/>
                <a:gd name="connsiteY800" fmla="*/ 1014907 h 3181350"/>
                <a:gd name="connsiteX801" fmla="*/ 306013 w 1581150"/>
                <a:gd name="connsiteY801" fmla="*/ 1020527 h 3181350"/>
                <a:gd name="connsiteX802" fmla="*/ 308680 w 1581150"/>
                <a:gd name="connsiteY802" fmla="*/ 1014716 h 3181350"/>
                <a:gd name="connsiteX803" fmla="*/ 303632 w 1581150"/>
                <a:gd name="connsiteY803" fmla="*/ 1024813 h 3181350"/>
                <a:gd name="connsiteX804" fmla="*/ 315824 w 1581150"/>
                <a:gd name="connsiteY804" fmla="*/ 1027861 h 3181350"/>
                <a:gd name="connsiteX805" fmla="*/ 299727 w 1581150"/>
                <a:gd name="connsiteY805" fmla="*/ 1039767 h 3181350"/>
                <a:gd name="connsiteX806" fmla="*/ 306394 w 1581150"/>
                <a:gd name="connsiteY806" fmla="*/ 1043672 h 3181350"/>
                <a:gd name="connsiteX807" fmla="*/ 312395 w 1581150"/>
                <a:gd name="connsiteY807" fmla="*/ 1039767 h 3181350"/>
                <a:gd name="connsiteX808" fmla="*/ 313538 w 1581150"/>
                <a:gd name="connsiteY808" fmla="*/ 1044530 h 3181350"/>
                <a:gd name="connsiteX809" fmla="*/ 309347 w 1581150"/>
                <a:gd name="connsiteY809" fmla="*/ 1048625 h 3181350"/>
                <a:gd name="connsiteX810" fmla="*/ 319348 w 1581150"/>
                <a:gd name="connsiteY810" fmla="*/ 1054436 h 3181350"/>
                <a:gd name="connsiteX811" fmla="*/ 325349 w 1581150"/>
                <a:gd name="connsiteY811" fmla="*/ 1048530 h 3181350"/>
                <a:gd name="connsiteX812" fmla="*/ 327825 w 1581150"/>
                <a:gd name="connsiteY812" fmla="*/ 1053674 h 3181350"/>
                <a:gd name="connsiteX813" fmla="*/ 329445 w 1581150"/>
                <a:gd name="connsiteY813" fmla="*/ 1050721 h 3181350"/>
                <a:gd name="connsiteX814" fmla="*/ 330111 w 1581150"/>
                <a:gd name="connsiteY814" fmla="*/ 1054245 h 3181350"/>
                <a:gd name="connsiteX815" fmla="*/ 320586 w 1581150"/>
                <a:gd name="connsiteY815" fmla="*/ 1057674 h 3181350"/>
                <a:gd name="connsiteX816" fmla="*/ 306870 w 1581150"/>
                <a:gd name="connsiteY816" fmla="*/ 1052912 h 3181350"/>
                <a:gd name="connsiteX817" fmla="*/ 278676 w 1581150"/>
                <a:gd name="connsiteY817" fmla="*/ 1074057 h 3181350"/>
                <a:gd name="connsiteX818" fmla="*/ 274009 w 1581150"/>
                <a:gd name="connsiteY818" fmla="*/ 1068914 h 3181350"/>
                <a:gd name="connsiteX819" fmla="*/ 266770 w 1581150"/>
                <a:gd name="connsiteY819" fmla="*/ 1069485 h 3181350"/>
                <a:gd name="connsiteX820" fmla="*/ 254864 w 1581150"/>
                <a:gd name="connsiteY820" fmla="*/ 1077200 h 3181350"/>
                <a:gd name="connsiteX821" fmla="*/ 271914 w 1581150"/>
                <a:gd name="connsiteY821" fmla="*/ 1096250 h 3181350"/>
                <a:gd name="connsiteX822" fmla="*/ 278962 w 1581150"/>
                <a:gd name="connsiteY822" fmla="*/ 1084821 h 3181350"/>
                <a:gd name="connsiteX823" fmla="*/ 292488 w 1581150"/>
                <a:gd name="connsiteY823" fmla="*/ 1091107 h 3181350"/>
                <a:gd name="connsiteX824" fmla="*/ 295059 w 1581150"/>
                <a:gd name="connsiteY824" fmla="*/ 1085297 h 3181350"/>
                <a:gd name="connsiteX825" fmla="*/ 288201 w 1581150"/>
                <a:gd name="connsiteY825" fmla="*/ 1082915 h 3181350"/>
                <a:gd name="connsiteX826" fmla="*/ 300393 w 1581150"/>
                <a:gd name="connsiteY826" fmla="*/ 1085963 h 3181350"/>
                <a:gd name="connsiteX827" fmla="*/ 299346 w 1581150"/>
                <a:gd name="connsiteY827" fmla="*/ 1093488 h 3181350"/>
                <a:gd name="connsiteX828" fmla="*/ 308204 w 1581150"/>
                <a:gd name="connsiteY828" fmla="*/ 1094631 h 3181350"/>
                <a:gd name="connsiteX829" fmla="*/ 318777 w 1581150"/>
                <a:gd name="connsiteY829" fmla="*/ 1083677 h 3181350"/>
                <a:gd name="connsiteX830" fmla="*/ 325444 w 1581150"/>
                <a:gd name="connsiteY830" fmla="*/ 1087583 h 3181350"/>
                <a:gd name="connsiteX831" fmla="*/ 326873 w 1581150"/>
                <a:gd name="connsiteY831" fmla="*/ 1081773 h 3181350"/>
                <a:gd name="connsiteX832" fmla="*/ 328968 w 1581150"/>
                <a:gd name="connsiteY832" fmla="*/ 1083106 h 3181350"/>
                <a:gd name="connsiteX833" fmla="*/ 328016 w 1581150"/>
                <a:gd name="connsiteY833" fmla="*/ 1092726 h 3181350"/>
                <a:gd name="connsiteX834" fmla="*/ 328587 w 1581150"/>
                <a:gd name="connsiteY834" fmla="*/ 1095965 h 3181350"/>
                <a:gd name="connsiteX835" fmla="*/ 330778 w 1581150"/>
                <a:gd name="connsiteY835" fmla="*/ 1100632 h 3181350"/>
                <a:gd name="connsiteX836" fmla="*/ 338112 w 1581150"/>
                <a:gd name="connsiteY836" fmla="*/ 1099965 h 3181350"/>
                <a:gd name="connsiteX837" fmla="*/ 338493 w 1581150"/>
                <a:gd name="connsiteY837" fmla="*/ 1097489 h 3181350"/>
                <a:gd name="connsiteX838" fmla="*/ 343065 w 1581150"/>
                <a:gd name="connsiteY838" fmla="*/ 1097584 h 3181350"/>
                <a:gd name="connsiteX839" fmla="*/ 338017 w 1581150"/>
                <a:gd name="connsiteY839" fmla="*/ 1090917 h 3181350"/>
                <a:gd name="connsiteX840" fmla="*/ 336493 w 1581150"/>
                <a:gd name="connsiteY840" fmla="*/ 1090821 h 3181350"/>
                <a:gd name="connsiteX841" fmla="*/ 339636 w 1581150"/>
                <a:gd name="connsiteY841" fmla="*/ 1089392 h 3181350"/>
                <a:gd name="connsiteX842" fmla="*/ 340779 w 1581150"/>
                <a:gd name="connsiteY842" fmla="*/ 1094155 h 3181350"/>
                <a:gd name="connsiteX843" fmla="*/ 344113 w 1581150"/>
                <a:gd name="connsiteY843" fmla="*/ 1093869 h 3181350"/>
                <a:gd name="connsiteX844" fmla="*/ 346875 w 1581150"/>
                <a:gd name="connsiteY844" fmla="*/ 1097775 h 3181350"/>
                <a:gd name="connsiteX845" fmla="*/ 352971 w 1581150"/>
                <a:gd name="connsiteY845" fmla="*/ 1098441 h 3181350"/>
                <a:gd name="connsiteX846" fmla="*/ 352876 w 1581150"/>
                <a:gd name="connsiteY846" fmla="*/ 1098632 h 3181350"/>
                <a:gd name="connsiteX847" fmla="*/ 354114 w 1581150"/>
                <a:gd name="connsiteY847" fmla="*/ 1099965 h 3181350"/>
                <a:gd name="connsiteX848" fmla="*/ 353067 w 1581150"/>
                <a:gd name="connsiteY848" fmla="*/ 1105966 h 3181350"/>
                <a:gd name="connsiteX849" fmla="*/ 351638 w 1581150"/>
                <a:gd name="connsiteY849" fmla="*/ 1107681 h 3181350"/>
                <a:gd name="connsiteX850" fmla="*/ 358496 w 1581150"/>
                <a:gd name="connsiteY850" fmla="*/ 1110062 h 3181350"/>
                <a:gd name="connsiteX851" fmla="*/ 358782 w 1581150"/>
                <a:gd name="connsiteY851" fmla="*/ 1100918 h 3181350"/>
                <a:gd name="connsiteX852" fmla="*/ 362496 w 1581150"/>
                <a:gd name="connsiteY852" fmla="*/ 1099680 h 3181350"/>
                <a:gd name="connsiteX853" fmla="*/ 363354 w 1581150"/>
                <a:gd name="connsiteY853" fmla="*/ 1101394 h 3181350"/>
                <a:gd name="connsiteX854" fmla="*/ 371259 w 1581150"/>
                <a:gd name="connsiteY854" fmla="*/ 1096250 h 3181350"/>
                <a:gd name="connsiteX855" fmla="*/ 367926 w 1581150"/>
                <a:gd name="connsiteY855" fmla="*/ 1104061 h 3181350"/>
                <a:gd name="connsiteX856" fmla="*/ 361068 w 1581150"/>
                <a:gd name="connsiteY856" fmla="*/ 1106633 h 3181350"/>
                <a:gd name="connsiteX857" fmla="*/ 368688 w 1581150"/>
                <a:gd name="connsiteY857" fmla="*/ 1109109 h 3181350"/>
                <a:gd name="connsiteX858" fmla="*/ 372498 w 1581150"/>
                <a:gd name="connsiteY858" fmla="*/ 1113205 h 3181350"/>
                <a:gd name="connsiteX859" fmla="*/ 372688 w 1581150"/>
                <a:gd name="connsiteY859" fmla="*/ 1113110 h 3181350"/>
                <a:gd name="connsiteX860" fmla="*/ 377070 w 1581150"/>
                <a:gd name="connsiteY860" fmla="*/ 1115586 h 3181350"/>
                <a:gd name="connsiteX861" fmla="*/ 374879 w 1581150"/>
                <a:gd name="connsiteY861" fmla="*/ 1120158 h 3181350"/>
                <a:gd name="connsiteX862" fmla="*/ 392881 w 1581150"/>
                <a:gd name="connsiteY862" fmla="*/ 1126254 h 3181350"/>
                <a:gd name="connsiteX863" fmla="*/ 394310 w 1581150"/>
                <a:gd name="connsiteY863" fmla="*/ 1123968 h 3181350"/>
                <a:gd name="connsiteX864" fmla="*/ 404406 w 1581150"/>
                <a:gd name="connsiteY864" fmla="*/ 1135494 h 3181350"/>
                <a:gd name="connsiteX865" fmla="*/ 390595 w 1581150"/>
                <a:gd name="connsiteY865" fmla="*/ 1141399 h 3181350"/>
                <a:gd name="connsiteX866" fmla="*/ 390119 w 1581150"/>
                <a:gd name="connsiteY866" fmla="*/ 1141590 h 3181350"/>
                <a:gd name="connsiteX867" fmla="*/ 390405 w 1581150"/>
                <a:gd name="connsiteY867" fmla="*/ 1141590 h 3181350"/>
                <a:gd name="connsiteX868" fmla="*/ 380118 w 1581150"/>
                <a:gd name="connsiteY868" fmla="*/ 1150543 h 3181350"/>
                <a:gd name="connsiteX869" fmla="*/ 376879 w 1581150"/>
                <a:gd name="connsiteY869" fmla="*/ 1143971 h 3181350"/>
                <a:gd name="connsiteX870" fmla="*/ 384309 w 1581150"/>
                <a:gd name="connsiteY870" fmla="*/ 1142923 h 3181350"/>
                <a:gd name="connsiteX871" fmla="*/ 375450 w 1581150"/>
                <a:gd name="connsiteY871" fmla="*/ 1139113 h 3181350"/>
                <a:gd name="connsiteX872" fmla="*/ 376593 w 1581150"/>
                <a:gd name="connsiteY872" fmla="*/ 1135208 h 3181350"/>
                <a:gd name="connsiteX873" fmla="*/ 370116 w 1581150"/>
                <a:gd name="connsiteY873" fmla="*/ 1135684 h 3181350"/>
                <a:gd name="connsiteX874" fmla="*/ 347923 w 1581150"/>
                <a:gd name="connsiteY874" fmla="*/ 1135398 h 3181350"/>
                <a:gd name="connsiteX875" fmla="*/ 347923 w 1581150"/>
                <a:gd name="connsiteY875" fmla="*/ 1135589 h 3181350"/>
                <a:gd name="connsiteX876" fmla="*/ 346209 w 1581150"/>
                <a:gd name="connsiteY876" fmla="*/ 1132922 h 3181350"/>
                <a:gd name="connsiteX877" fmla="*/ 349923 w 1581150"/>
                <a:gd name="connsiteY877" fmla="*/ 1119492 h 3181350"/>
                <a:gd name="connsiteX878" fmla="*/ 344589 w 1581150"/>
                <a:gd name="connsiteY878" fmla="*/ 1118825 h 3181350"/>
                <a:gd name="connsiteX879" fmla="*/ 340589 w 1581150"/>
                <a:gd name="connsiteY879" fmla="*/ 1121396 h 3181350"/>
                <a:gd name="connsiteX880" fmla="*/ 337922 w 1581150"/>
                <a:gd name="connsiteY880" fmla="*/ 1114919 h 3181350"/>
                <a:gd name="connsiteX881" fmla="*/ 326016 w 1581150"/>
                <a:gd name="connsiteY881" fmla="*/ 1110348 h 3181350"/>
                <a:gd name="connsiteX882" fmla="*/ 319443 w 1581150"/>
                <a:gd name="connsiteY882" fmla="*/ 1118730 h 3181350"/>
                <a:gd name="connsiteX883" fmla="*/ 333159 w 1581150"/>
                <a:gd name="connsiteY883" fmla="*/ 1123492 h 3181350"/>
                <a:gd name="connsiteX884" fmla="*/ 330302 w 1581150"/>
                <a:gd name="connsiteY884" fmla="*/ 1130826 h 3181350"/>
                <a:gd name="connsiteX885" fmla="*/ 337827 w 1581150"/>
                <a:gd name="connsiteY885" fmla="*/ 1128636 h 3181350"/>
                <a:gd name="connsiteX886" fmla="*/ 339160 w 1581150"/>
                <a:gd name="connsiteY886" fmla="*/ 1131874 h 3181350"/>
                <a:gd name="connsiteX887" fmla="*/ 334779 w 1581150"/>
                <a:gd name="connsiteY887" fmla="*/ 1137494 h 3181350"/>
                <a:gd name="connsiteX888" fmla="*/ 317538 w 1581150"/>
                <a:gd name="connsiteY888" fmla="*/ 1132255 h 3181350"/>
                <a:gd name="connsiteX889" fmla="*/ 318205 w 1581150"/>
                <a:gd name="connsiteY889" fmla="*/ 1127683 h 3181350"/>
                <a:gd name="connsiteX890" fmla="*/ 305632 w 1581150"/>
                <a:gd name="connsiteY890" fmla="*/ 1127683 h 3181350"/>
                <a:gd name="connsiteX891" fmla="*/ 313157 w 1581150"/>
                <a:gd name="connsiteY891" fmla="*/ 1137875 h 3181350"/>
                <a:gd name="connsiteX892" fmla="*/ 306489 w 1581150"/>
                <a:gd name="connsiteY892" fmla="*/ 1146257 h 3181350"/>
                <a:gd name="connsiteX893" fmla="*/ 339446 w 1581150"/>
                <a:gd name="connsiteY893" fmla="*/ 1142637 h 3181350"/>
                <a:gd name="connsiteX894" fmla="*/ 340398 w 1581150"/>
                <a:gd name="connsiteY894" fmla="*/ 1148924 h 3181350"/>
                <a:gd name="connsiteX895" fmla="*/ 348114 w 1581150"/>
                <a:gd name="connsiteY895" fmla="*/ 1145304 h 3181350"/>
                <a:gd name="connsiteX896" fmla="*/ 348780 w 1581150"/>
                <a:gd name="connsiteY896" fmla="*/ 1138256 h 3181350"/>
                <a:gd name="connsiteX897" fmla="*/ 362115 w 1581150"/>
                <a:gd name="connsiteY897" fmla="*/ 1142637 h 3181350"/>
                <a:gd name="connsiteX898" fmla="*/ 365354 w 1581150"/>
                <a:gd name="connsiteY898" fmla="*/ 1149210 h 3181350"/>
                <a:gd name="connsiteX899" fmla="*/ 360782 w 1581150"/>
                <a:gd name="connsiteY899" fmla="*/ 1136256 h 3181350"/>
                <a:gd name="connsiteX900" fmla="*/ 366973 w 1581150"/>
                <a:gd name="connsiteY900" fmla="*/ 1138923 h 3181350"/>
                <a:gd name="connsiteX901" fmla="*/ 373164 w 1581150"/>
                <a:gd name="connsiteY901" fmla="*/ 1146923 h 3181350"/>
                <a:gd name="connsiteX902" fmla="*/ 365830 w 1581150"/>
                <a:gd name="connsiteY902" fmla="*/ 1147590 h 3181350"/>
                <a:gd name="connsiteX903" fmla="*/ 366306 w 1581150"/>
                <a:gd name="connsiteY903" fmla="*/ 1151496 h 3181350"/>
                <a:gd name="connsiteX904" fmla="*/ 357734 w 1581150"/>
                <a:gd name="connsiteY904" fmla="*/ 1151877 h 3181350"/>
                <a:gd name="connsiteX905" fmla="*/ 359067 w 1581150"/>
                <a:gd name="connsiteY905" fmla="*/ 1156353 h 3181350"/>
                <a:gd name="connsiteX906" fmla="*/ 337541 w 1581150"/>
                <a:gd name="connsiteY906" fmla="*/ 1168640 h 3181350"/>
                <a:gd name="connsiteX907" fmla="*/ 334398 w 1581150"/>
                <a:gd name="connsiteY907" fmla="*/ 1165211 h 3181350"/>
                <a:gd name="connsiteX908" fmla="*/ 337446 w 1581150"/>
                <a:gd name="connsiteY908" fmla="*/ 1156353 h 3181350"/>
                <a:gd name="connsiteX909" fmla="*/ 324873 w 1581150"/>
                <a:gd name="connsiteY909" fmla="*/ 1156353 h 3181350"/>
                <a:gd name="connsiteX910" fmla="*/ 332874 w 1581150"/>
                <a:gd name="connsiteY910" fmla="*/ 1163497 h 3181350"/>
                <a:gd name="connsiteX911" fmla="*/ 329826 w 1581150"/>
                <a:gd name="connsiteY911" fmla="*/ 1172355 h 3181350"/>
                <a:gd name="connsiteX912" fmla="*/ 337160 w 1581150"/>
                <a:gd name="connsiteY912" fmla="*/ 1171784 h 3181350"/>
                <a:gd name="connsiteX913" fmla="*/ 340113 w 1581150"/>
                <a:gd name="connsiteY913" fmla="*/ 1176737 h 3181350"/>
                <a:gd name="connsiteX914" fmla="*/ 332588 w 1581150"/>
                <a:gd name="connsiteY914" fmla="*/ 1178832 h 3181350"/>
                <a:gd name="connsiteX915" fmla="*/ 323730 w 1581150"/>
                <a:gd name="connsiteY915" fmla="*/ 1177689 h 3181350"/>
                <a:gd name="connsiteX916" fmla="*/ 319443 w 1581150"/>
                <a:gd name="connsiteY916" fmla="*/ 1169498 h 3181350"/>
                <a:gd name="connsiteX917" fmla="*/ 315633 w 1581150"/>
                <a:gd name="connsiteY917" fmla="*/ 1170546 h 3181350"/>
                <a:gd name="connsiteX918" fmla="*/ 308585 w 1581150"/>
                <a:gd name="connsiteY918" fmla="*/ 1181975 h 3181350"/>
                <a:gd name="connsiteX919" fmla="*/ 303727 w 1581150"/>
                <a:gd name="connsiteY919" fmla="*/ 1178261 h 3181350"/>
                <a:gd name="connsiteX920" fmla="*/ 301060 w 1581150"/>
                <a:gd name="connsiteY920" fmla="*/ 1184071 h 3181350"/>
                <a:gd name="connsiteX921" fmla="*/ 297917 w 1581150"/>
                <a:gd name="connsiteY921" fmla="*/ 1180642 h 3181350"/>
                <a:gd name="connsiteX922" fmla="*/ 305346 w 1581150"/>
                <a:gd name="connsiteY922" fmla="*/ 1166164 h 3181350"/>
                <a:gd name="connsiteX923" fmla="*/ 308013 w 1581150"/>
                <a:gd name="connsiteY923" fmla="*/ 1160354 h 3181350"/>
                <a:gd name="connsiteX924" fmla="*/ 299155 w 1581150"/>
                <a:gd name="connsiteY924" fmla="*/ 1159211 h 3181350"/>
                <a:gd name="connsiteX925" fmla="*/ 294107 w 1581150"/>
                <a:gd name="connsiteY925" fmla="*/ 1169402 h 3181350"/>
                <a:gd name="connsiteX926" fmla="*/ 281248 w 1581150"/>
                <a:gd name="connsiteY926" fmla="*/ 1170927 h 3181350"/>
                <a:gd name="connsiteX927" fmla="*/ 289249 w 1581150"/>
                <a:gd name="connsiteY927" fmla="*/ 1178070 h 3181350"/>
                <a:gd name="connsiteX928" fmla="*/ 288297 w 1581150"/>
                <a:gd name="connsiteY928" fmla="*/ 1171784 h 3181350"/>
                <a:gd name="connsiteX929" fmla="*/ 297345 w 1581150"/>
                <a:gd name="connsiteY929" fmla="*/ 1171403 h 3181350"/>
                <a:gd name="connsiteX930" fmla="*/ 292488 w 1581150"/>
                <a:gd name="connsiteY930" fmla="*/ 1180071 h 3181350"/>
                <a:gd name="connsiteX931" fmla="*/ 300298 w 1581150"/>
                <a:gd name="connsiteY931" fmla="*/ 1188738 h 3181350"/>
                <a:gd name="connsiteX932" fmla="*/ 288773 w 1581150"/>
                <a:gd name="connsiteY932" fmla="*/ 1193501 h 3181350"/>
                <a:gd name="connsiteX933" fmla="*/ 307442 w 1581150"/>
                <a:gd name="connsiteY933" fmla="*/ 1214265 h 3181350"/>
                <a:gd name="connsiteX934" fmla="*/ 297917 w 1581150"/>
                <a:gd name="connsiteY934" fmla="*/ 1217694 h 3181350"/>
                <a:gd name="connsiteX935" fmla="*/ 306585 w 1581150"/>
                <a:gd name="connsiteY935" fmla="*/ 1220361 h 3181350"/>
                <a:gd name="connsiteX936" fmla="*/ 309918 w 1581150"/>
                <a:gd name="connsiteY936" fmla="*/ 1234649 h 3181350"/>
                <a:gd name="connsiteX937" fmla="*/ 299060 w 1581150"/>
                <a:gd name="connsiteY937" fmla="*/ 1234839 h 3181350"/>
                <a:gd name="connsiteX938" fmla="*/ 299536 w 1581150"/>
                <a:gd name="connsiteY938" fmla="*/ 1244078 h 3181350"/>
                <a:gd name="connsiteX939" fmla="*/ 311728 w 1581150"/>
                <a:gd name="connsiteY939" fmla="*/ 1247127 h 3181350"/>
                <a:gd name="connsiteX940" fmla="*/ 304013 w 1581150"/>
                <a:gd name="connsiteY940" fmla="*/ 1250746 h 3181350"/>
                <a:gd name="connsiteX941" fmla="*/ 307156 w 1581150"/>
                <a:gd name="connsiteY941" fmla="*/ 1254270 h 3181350"/>
                <a:gd name="connsiteX942" fmla="*/ 317157 w 1581150"/>
                <a:gd name="connsiteY942" fmla="*/ 1260081 h 3181350"/>
                <a:gd name="connsiteX943" fmla="*/ 326206 w 1581150"/>
                <a:gd name="connsiteY943" fmla="*/ 1259699 h 3181350"/>
                <a:gd name="connsiteX944" fmla="*/ 323920 w 1581150"/>
                <a:gd name="connsiteY944" fmla="*/ 1250174 h 3181350"/>
                <a:gd name="connsiteX945" fmla="*/ 339351 w 1581150"/>
                <a:gd name="connsiteY945" fmla="*/ 1242840 h 3181350"/>
                <a:gd name="connsiteX946" fmla="*/ 335160 w 1581150"/>
                <a:gd name="connsiteY946" fmla="*/ 1235792 h 3181350"/>
                <a:gd name="connsiteX947" fmla="*/ 341637 w 1581150"/>
                <a:gd name="connsiteY947" fmla="*/ 1239030 h 3181350"/>
                <a:gd name="connsiteX948" fmla="*/ 342494 w 1581150"/>
                <a:gd name="connsiteY948" fmla="*/ 1246365 h 3181350"/>
                <a:gd name="connsiteX949" fmla="*/ 348876 w 1581150"/>
                <a:gd name="connsiteY949" fmla="*/ 1251794 h 3181350"/>
                <a:gd name="connsiteX950" fmla="*/ 356210 w 1581150"/>
                <a:gd name="connsiteY950" fmla="*/ 1251127 h 3181350"/>
                <a:gd name="connsiteX951" fmla="*/ 349066 w 1581150"/>
                <a:gd name="connsiteY951" fmla="*/ 1237887 h 3181350"/>
                <a:gd name="connsiteX952" fmla="*/ 351924 w 1581150"/>
                <a:gd name="connsiteY952" fmla="*/ 1237697 h 3181350"/>
                <a:gd name="connsiteX953" fmla="*/ 351066 w 1581150"/>
                <a:gd name="connsiteY953" fmla="*/ 1238268 h 3181350"/>
                <a:gd name="connsiteX954" fmla="*/ 355162 w 1581150"/>
                <a:gd name="connsiteY954" fmla="*/ 1238744 h 3181350"/>
                <a:gd name="connsiteX955" fmla="*/ 352114 w 1581150"/>
                <a:gd name="connsiteY955" fmla="*/ 1241507 h 3181350"/>
                <a:gd name="connsiteX956" fmla="*/ 354972 w 1581150"/>
                <a:gd name="connsiteY956" fmla="*/ 1246460 h 3181350"/>
                <a:gd name="connsiteX957" fmla="*/ 360115 w 1581150"/>
                <a:gd name="connsiteY957" fmla="*/ 1248651 h 3181350"/>
                <a:gd name="connsiteX958" fmla="*/ 368116 w 1581150"/>
                <a:gd name="connsiteY958" fmla="*/ 1243507 h 3181350"/>
                <a:gd name="connsiteX959" fmla="*/ 374022 w 1581150"/>
                <a:gd name="connsiteY959" fmla="*/ 1250365 h 3181350"/>
                <a:gd name="connsiteX960" fmla="*/ 369926 w 1581150"/>
                <a:gd name="connsiteY960" fmla="*/ 1258652 h 3181350"/>
                <a:gd name="connsiteX961" fmla="*/ 372498 w 1581150"/>
                <a:gd name="connsiteY961" fmla="*/ 1259509 h 3181350"/>
                <a:gd name="connsiteX962" fmla="*/ 356400 w 1581150"/>
                <a:gd name="connsiteY962" fmla="*/ 1262081 h 3181350"/>
                <a:gd name="connsiteX963" fmla="*/ 357258 w 1581150"/>
                <a:gd name="connsiteY963" fmla="*/ 1268367 h 3181350"/>
                <a:gd name="connsiteX964" fmla="*/ 351828 w 1581150"/>
                <a:gd name="connsiteY964" fmla="*/ 1263890 h 3181350"/>
                <a:gd name="connsiteX965" fmla="*/ 351447 w 1581150"/>
                <a:gd name="connsiteY965" fmla="*/ 1257318 h 3181350"/>
                <a:gd name="connsiteX966" fmla="*/ 342684 w 1581150"/>
                <a:gd name="connsiteY966" fmla="*/ 1260366 h 3181350"/>
                <a:gd name="connsiteX967" fmla="*/ 335255 w 1581150"/>
                <a:gd name="connsiteY967" fmla="*/ 1257985 h 3181350"/>
                <a:gd name="connsiteX968" fmla="*/ 321539 w 1581150"/>
                <a:gd name="connsiteY968" fmla="*/ 1265510 h 3181350"/>
                <a:gd name="connsiteX969" fmla="*/ 318681 w 1581150"/>
                <a:gd name="connsiteY969" fmla="*/ 1260557 h 3181350"/>
                <a:gd name="connsiteX970" fmla="*/ 310585 w 1581150"/>
                <a:gd name="connsiteY970" fmla="*/ 1267224 h 3181350"/>
                <a:gd name="connsiteX971" fmla="*/ 304013 w 1581150"/>
                <a:gd name="connsiteY971" fmla="*/ 1275606 h 3181350"/>
                <a:gd name="connsiteX972" fmla="*/ 306585 w 1581150"/>
                <a:gd name="connsiteY972" fmla="*/ 1269796 h 3181350"/>
                <a:gd name="connsiteX973" fmla="*/ 299060 w 1581150"/>
                <a:gd name="connsiteY973" fmla="*/ 1271987 h 3181350"/>
                <a:gd name="connsiteX974" fmla="*/ 300774 w 1581150"/>
                <a:gd name="connsiteY974" fmla="*/ 1259890 h 3181350"/>
                <a:gd name="connsiteX975" fmla="*/ 293916 w 1581150"/>
                <a:gd name="connsiteY975" fmla="*/ 1257509 h 3181350"/>
                <a:gd name="connsiteX976" fmla="*/ 284868 w 1581150"/>
                <a:gd name="connsiteY976" fmla="*/ 1270272 h 3181350"/>
                <a:gd name="connsiteX977" fmla="*/ 298203 w 1581150"/>
                <a:gd name="connsiteY977" fmla="*/ 1278083 h 3181350"/>
                <a:gd name="connsiteX978" fmla="*/ 298869 w 1581150"/>
                <a:gd name="connsiteY978" fmla="*/ 1285893 h 3181350"/>
                <a:gd name="connsiteX979" fmla="*/ 306775 w 1581150"/>
                <a:gd name="connsiteY979" fmla="*/ 1280750 h 3181350"/>
                <a:gd name="connsiteX980" fmla="*/ 307728 w 1581150"/>
                <a:gd name="connsiteY980" fmla="*/ 1287036 h 3181350"/>
                <a:gd name="connsiteX981" fmla="*/ 296488 w 1581150"/>
                <a:gd name="connsiteY981" fmla="*/ 1290275 h 3181350"/>
                <a:gd name="connsiteX982" fmla="*/ 288297 w 1581150"/>
                <a:gd name="connsiteY982" fmla="*/ 1296942 h 3181350"/>
                <a:gd name="connsiteX983" fmla="*/ 281629 w 1581150"/>
                <a:gd name="connsiteY983" fmla="*/ 1293037 h 3181350"/>
                <a:gd name="connsiteX984" fmla="*/ 287439 w 1581150"/>
                <a:gd name="connsiteY984" fmla="*/ 1302943 h 3181350"/>
                <a:gd name="connsiteX985" fmla="*/ 300298 w 1581150"/>
                <a:gd name="connsiteY985" fmla="*/ 1301419 h 3181350"/>
                <a:gd name="connsiteX986" fmla="*/ 306299 w 1581150"/>
                <a:gd name="connsiteY986" fmla="*/ 1309896 h 3181350"/>
                <a:gd name="connsiteX987" fmla="*/ 317348 w 1581150"/>
                <a:gd name="connsiteY987" fmla="*/ 1308182 h 3181350"/>
                <a:gd name="connsiteX988" fmla="*/ 321348 w 1581150"/>
                <a:gd name="connsiteY988" fmla="*/ 1317897 h 3181350"/>
                <a:gd name="connsiteX989" fmla="*/ 326206 w 1581150"/>
                <a:gd name="connsiteY989" fmla="*/ 1309230 h 3181350"/>
                <a:gd name="connsiteX990" fmla="*/ 327159 w 1581150"/>
                <a:gd name="connsiteY990" fmla="*/ 1315516 h 3181350"/>
                <a:gd name="connsiteX991" fmla="*/ 344208 w 1581150"/>
                <a:gd name="connsiteY991" fmla="*/ 1309991 h 3181350"/>
                <a:gd name="connsiteX992" fmla="*/ 339732 w 1581150"/>
                <a:gd name="connsiteY992" fmla="*/ 1303229 h 3181350"/>
                <a:gd name="connsiteX993" fmla="*/ 348971 w 1581150"/>
                <a:gd name="connsiteY993" fmla="*/ 1301324 h 3181350"/>
                <a:gd name="connsiteX994" fmla="*/ 354210 w 1581150"/>
                <a:gd name="connsiteY994" fmla="*/ 1289703 h 3181350"/>
                <a:gd name="connsiteX995" fmla="*/ 363925 w 1581150"/>
                <a:gd name="connsiteY995" fmla="*/ 1284750 h 3181350"/>
                <a:gd name="connsiteX996" fmla="*/ 365068 w 1581150"/>
                <a:gd name="connsiteY996" fmla="*/ 1301800 h 3181350"/>
                <a:gd name="connsiteX997" fmla="*/ 368402 w 1581150"/>
                <a:gd name="connsiteY997" fmla="*/ 1303800 h 3181350"/>
                <a:gd name="connsiteX998" fmla="*/ 354686 w 1581150"/>
                <a:gd name="connsiteY998" fmla="*/ 1299038 h 3181350"/>
                <a:gd name="connsiteX999" fmla="*/ 345828 w 1581150"/>
                <a:gd name="connsiteY999" fmla="*/ 1310277 h 3181350"/>
                <a:gd name="connsiteX1000" fmla="*/ 361163 w 1581150"/>
                <a:gd name="connsiteY1000" fmla="*/ 1316754 h 3181350"/>
                <a:gd name="connsiteX1001" fmla="*/ 354305 w 1581150"/>
                <a:gd name="connsiteY1001" fmla="*/ 1326660 h 3181350"/>
                <a:gd name="connsiteX1002" fmla="*/ 330207 w 1581150"/>
                <a:gd name="connsiteY1002" fmla="*/ 1319040 h 3181350"/>
                <a:gd name="connsiteX1003" fmla="*/ 337350 w 1581150"/>
                <a:gd name="connsiteY1003" fmla="*/ 1332185 h 3181350"/>
                <a:gd name="connsiteX1004" fmla="*/ 323730 w 1581150"/>
                <a:gd name="connsiteY1004" fmla="*/ 1339710 h 3181350"/>
                <a:gd name="connsiteX1005" fmla="*/ 323634 w 1581150"/>
                <a:gd name="connsiteY1005" fmla="*/ 1327422 h 3181350"/>
                <a:gd name="connsiteX1006" fmla="*/ 314300 w 1581150"/>
                <a:gd name="connsiteY1006" fmla="*/ 1329327 h 3181350"/>
                <a:gd name="connsiteX1007" fmla="*/ 309633 w 1581150"/>
                <a:gd name="connsiteY1007" fmla="*/ 1324089 h 3181350"/>
                <a:gd name="connsiteX1008" fmla="*/ 308966 w 1581150"/>
                <a:gd name="connsiteY1008" fmla="*/ 1316373 h 3181350"/>
                <a:gd name="connsiteX1009" fmla="*/ 306585 w 1581150"/>
                <a:gd name="connsiteY1009" fmla="*/ 1332947 h 3181350"/>
                <a:gd name="connsiteX1010" fmla="*/ 293535 w 1581150"/>
                <a:gd name="connsiteY1010" fmla="*/ 1335995 h 3181350"/>
                <a:gd name="connsiteX1011" fmla="*/ 298869 w 1581150"/>
                <a:gd name="connsiteY1011" fmla="*/ 1348949 h 3181350"/>
                <a:gd name="connsiteX1012" fmla="*/ 288201 w 1581150"/>
                <a:gd name="connsiteY1012" fmla="*/ 1347615 h 3181350"/>
                <a:gd name="connsiteX1013" fmla="*/ 285344 w 1581150"/>
                <a:gd name="connsiteY1013" fmla="*/ 1354949 h 3181350"/>
                <a:gd name="connsiteX1014" fmla="*/ 295726 w 1581150"/>
                <a:gd name="connsiteY1014" fmla="*/ 1357807 h 3181350"/>
                <a:gd name="connsiteX1015" fmla="*/ 300298 w 1581150"/>
                <a:gd name="connsiteY1015" fmla="*/ 1350663 h 3181350"/>
                <a:gd name="connsiteX1016" fmla="*/ 305632 w 1581150"/>
                <a:gd name="connsiteY1016" fmla="*/ 1351330 h 3181350"/>
                <a:gd name="connsiteX1017" fmla="*/ 299060 w 1581150"/>
                <a:gd name="connsiteY1017" fmla="*/ 1359712 h 3181350"/>
                <a:gd name="connsiteX1018" fmla="*/ 305537 w 1581150"/>
                <a:gd name="connsiteY1018" fmla="*/ 1365141 h 3181350"/>
                <a:gd name="connsiteX1019" fmla="*/ 312776 w 1581150"/>
                <a:gd name="connsiteY1019" fmla="*/ 1352187 h 3181350"/>
                <a:gd name="connsiteX1020" fmla="*/ 308204 w 1581150"/>
                <a:gd name="connsiteY1020" fmla="*/ 1371618 h 3181350"/>
                <a:gd name="connsiteX1021" fmla="*/ 291630 w 1581150"/>
                <a:gd name="connsiteY1021" fmla="*/ 1374190 h 3181350"/>
                <a:gd name="connsiteX1022" fmla="*/ 293154 w 1581150"/>
                <a:gd name="connsiteY1022" fmla="*/ 1375905 h 3181350"/>
                <a:gd name="connsiteX1023" fmla="*/ 294678 w 1581150"/>
                <a:gd name="connsiteY1023" fmla="*/ 1377619 h 3181350"/>
                <a:gd name="connsiteX1024" fmla="*/ 305918 w 1581150"/>
                <a:gd name="connsiteY1024" fmla="*/ 1374381 h 3181350"/>
                <a:gd name="connsiteX1025" fmla="*/ 308775 w 1581150"/>
                <a:gd name="connsiteY1025" fmla="*/ 1379429 h 3181350"/>
                <a:gd name="connsiteX1026" fmla="*/ 307347 w 1581150"/>
                <a:gd name="connsiteY1026" fmla="*/ 1402289 h 3181350"/>
                <a:gd name="connsiteX1027" fmla="*/ 312204 w 1581150"/>
                <a:gd name="connsiteY1027" fmla="*/ 1406003 h 3181350"/>
                <a:gd name="connsiteX1028" fmla="*/ 300203 w 1581150"/>
                <a:gd name="connsiteY1028" fmla="*/ 1401432 h 3181350"/>
                <a:gd name="connsiteX1029" fmla="*/ 302584 w 1581150"/>
                <a:gd name="connsiteY1029" fmla="*/ 1384763 h 3181350"/>
                <a:gd name="connsiteX1030" fmla="*/ 294202 w 1581150"/>
                <a:gd name="connsiteY1030" fmla="*/ 1380667 h 3181350"/>
                <a:gd name="connsiteX1031" fmla="*/ 288487 w 1581150"/>
                <a:gd name="connsiteY1031" fmla="*/ 1383048 h 3181350"/>
                <a:gd name="connsiteX1032" fmla="*/ 280486 w 1581150"/>
                <a:gd name="connsiteY1032" fmla="*/ 1388192 h 3181350"/>
                <a:gd name="connsiteX1033" fmla="*/ 275438 w 1581150"/>
                <a:gd name="connsiteY1033" fmla="*/ 1398288 h 3181350"/>
                <a:gd name="connsiteX1034" fmla="*/ 280486 w 1581150"/>
                <a:gd name="connsiteY1034" fmla="*/ 1400479 h 3181350"/>
                <a:gd name="connsiteX1035" fmla="*/ 295250 w 1581150"/>
                <a:gd name="connsiteY1035" fmla="*/ 1385430 h 3181350"/>
                <a:gd name="connsiteX1036" fmla="*/ 299250 w 1581150"/>
                <a:gd name="connsiteY1036" fmla="*/ 1395145 h 3181350"/>
                <a:gd name="connsiteX1037" fmla="*/ 281820 w 1581150"/>
                <a:gd name="connsiteY1037" fmla="*/ 1403718 h 3181350"/>
                <a:gd name="connsiteX1038" fmla="*/ 276581 w 1581150"/>
                <a:gd name="connsiteY1038" fmla="*/ 1415338 h 3181350"/>
                <a:gd name="connsiteX1039" fmla="*/ 270390 w 1581150"/>
                <a:gd name="connsiteY1039" fmla="*/ 1408385 h 3181350"/>
                <a:gd name="connsiteX1040" fmla="*/ 266008 w 1581150"/>
                <a:gd name="connsiteY1040" fmla="*/ 1414005 h 3181350"/>
                <a:gd name="connsiteX1041" fmla="*/ 272485 w 1581150"/>
                <a:gd name="connsiteY1041" fmla="*/ 1419434 h 3181350"/>
                <a:gd name="connsiteX1042" fmla="*/ 271342 w 1581150"/>
                <a:gd name="connsiteY1042" fmla="*/ 1414671 h 3181350"/>
                <a:gd name="connsiteX1043" fmla="*/ 269818 w 1581150"/>
                <a:gd name="connsiteY1043" fmla="*/ 1425244 h 3181350"/>
                <a:gd name="connsiteX1044" fmla="*/ 263151 w 1581150"/>
                <a:gd name="connsiteY1044" fmla="*/ 1421339 h 3181350"/>
                <a:gd name="connsiteX1045" fmla="*/ 266294 w 1581150"/>
                <a:gd name="connsiteY1045" fmla="*/ 1424863 h 3181350"/>
                <a:gd name="connsiteX1046" fmla="*/ 259626 w 1581150"/>
                <a:gd name="connsiteY1046" fmla="*/ 1420958 h 3181350"/>
                <a:gd name="connsiteX1047" fmla="*/ 254959 w 1581150"/>
                <a:gd name="connsiteY1047" fmla="*/ 1428102 h 3181350"/>
                <a:gd name="connsiteX1048" fmla="*/ 250959 w 1581150"/>
                <a:gd name="connsiteY1048" fmla="*/ 1414862 h 3181350"/>
                <a:gd name="connsiteX1049" fmla="*/ 252864 w 1581150"/>
                <a:gd name="connsiteY1049" fmla="*/ 1415719 h 3181350"/>
                <a:gd name="connsiteX1050" fmla="*/ 251244 w 1581150"/>
                <a:gd name="connsiteY1050" fmla="*/ 1412385 h 3181350"/>
                <a:gd name="connsiteX1051" fmla="*/ 257721 w 1581150"/>
                <a:gd name="connsiteY1051" fmla="*/ 1408480 h 3181350"/>
                <a:gd name="connsiteX1052" fmla="*/ 264389 w 1581150"/>
                <a:gd name="connsiteY1052" fmla="*/ 1412385 h 3181350"/>
                <a:gd name="connsiteX1053" fmla="*/ 263722 w 1581150"/>
                <a:gd name="connsiteY1053" fmla="*/ 1404670 h 3181350"/>
                <a:gd name="connsiteX1054" fmla="*/ 258579 w 1581150"/>
                <a:gd name="connsiteY1054" fmla="*/ 1402479 h 3181350"/>
                <a:gd name="connsiteX1055" fmla="*/ 264103 w 1581150"/>
                <a:gd name="connsiteY1055" fmla="*/ 1401622 h 3181350"/>
                <a:gd name="connsiteX1056" fmla="*/ 256293 w 1581150"/>
                <a:gd name="connsiteY1056" fmla="*/ 1392954 h 3181350"/>
                <a:gd name="connsiteX1057" fmla="*/ 262008 w 1581150"/>
                <a:gd name="connsiteY1057" fmla="*/ 1390573 h 3181350"/>
                <a:gd name="connsiteX1058" fmla="*/ 255150 w 1581150"/>
                <a:gd name="connsiteY1058" fmla="*/ 1388192 h 3181350"/>
                <a:gd name="connsiteX1059" fmla="*/ 263151 w 1581150"/>
                <a:gd name="connsiteY1059" fmla="*/ 1383048 h 3181350"/>
                <a:gd name="connsiteX1060" fmla="*/ 255626 w 1581150"/>
                <a:gd name="connsiteY1060" fmla="*/ 1385239 h 3181350"/>
                <a:gd name="connsiteX1061" fmla="*/ 255340 w 1581150"/>
                <a:gd name="connsiteY1061" fmla="*/ 1374476 h 3181350"/>
                <a:gd name="connsiteX1062" fmla="*/ 243624 w 1581150"/>
                <a:gd name="connsiteY1062" fmla="*/ 1380667 h 3181350"/>
                <a:gd name="connsiteX1063" fmla="*/ 238957 w 1581150"/>
                <a:gd name="connsiteY1063" fmla="*/ 1375523 h 3181350"/>
                <a:gd name="connsiteX1064" fmla="*/ 231432 w 1581150"/>
                <a:gd name="connsiteY1064" fmla="*/ 1377714 h 3181350"/>
                <a:gd name="connsiteX1065" fmla="*/ 229432 w 1581150"/>
                <a:gd name="connsiteY1065" fmla="*/ 1391240 h 3181350"/>
                <a:gd name="connsiteX1066" fmla="*/ 218574 w 1581150"/>
                <a:gd name="connsiteY1066" fmla="*/ 1391430 h 3181350"/>
                <a:gd name="connsiteX1067" fmla="*/ 222669 w 1581150"/>
                <a:gd name="connsiteY1067" fmla="*/ 1382382 h 3181350"/>
                <a:gd name="connsiteX1068" fmla="*/ 231242 w 1581150"/>
                <a:gd name="connsiteY1068" fmla="*/ 1381143 h 3181350"/>
                <a:gd name="connsiteX1069" fmla="*/ 221241 w 1581150"/>
                <a:gd name="connsiteY1069" fmla="*/ 1369713 h 3181350"/>
                <a:gd name="connsiteX1070" fmla="*/ 222003 w 1581150"/>
                <a:gd name="connsiteY1070" fmla="*/ 1367237 h 3181350"/>
                <a:gd name="connsiteX1071" fmla="*/ 228670 w 1581150"/>
                <a:gd name="connsiteY1071" fmla="*/ 1371142 h 3181350"/>
                <a:gd name="connsiteX1072" fmla="*/ 233242 w 1581150"/>
                <a:gd name="connsiteY1072" fmla="*/ 1363998 h 3181350"/>
                <a:gd name="connsiteX1073" fmla="*/ 227432 w 1581150"/>
                <a:gd name="connsiteY1073" fmla="*/ 1360950 h 3181350"/>
                <a:gd name="connsiteX1074" fmla="*/ 227337 w 1581150"/>
                <a:gd name="connsiteY1074" fmla="*/ 1355616 h 3181350"/>
                <a:gd name="connsiteX1075" fmla="*/ 232671 w 1581150"/>
                <a:gd name="connsiteY1075" fmla="*/ 1354759 h 3181350"/>
                <a:gd name="connsiteX1076" fmla="*/ 235338 w 1581150"/>
                <a:gd name="connsiteY1076" fmla="*/ 1361236 h 3181350"/>
                <a:gd name="connsiteX1077" fmla="*/ 235719 w 1581150"/>
                <a:gd name="connsiteY1077" fmla="*/ 1359902 h 3181350"/>
                <a:gd name="connsiteX1078" fmla="*/ 237814 w 1581150"/>
                <a:gd name="connsiteY1078" fmla="*/ 1365998 h 3181350"/>
                <a:gd name="connsiteX1079" fmla="*/ 238481 w 1581150"/>
                <a:gd name="connsiteY1079" fmla="*/ 1356569 h 3181350"/>
                <a:gd name="connsiteX1080" fmla="*/ 236004 w 1581150"/>
                <a:gd name="connsiteY1080" fmla="*/ 1356378 h 3181350"/>
                <a:gd name="connsiteX1081" fmla="*/ 233337 w 1581150"/>
                <a:gd name="connsiteY1081" fmla="*/ 1350282 h 3181350"/>
                <a:gd name="connsiteX1082" fmla="*/ 240386 w 1581150"/>
                <a:gd name="connsiteY1082" fmla="*/ 1351140 h 3181350"/>
                <a:gd name="connsiteX1083" fmla="*/ 240386 w 1581150"/>
                <a:gd name="connsiteY1083" fmla="*/ 1338852 h 3181350"/>
                <a:gd name="connsiteX1084" fmla="*/ 232290 w 1581150"/>
                <a:gd name="connsiteY1084" fmla="*/ 1347806 h 3181350"/>
                <a:gd name="connsiteX1085" fmla="*/ 224003 w 1581150"/>
                <a:gd name="connsiteY1085" fmla="*/ 1346186 h 3181350"/>
                <a:gd name="connsiteX1086" fmla="*/ 231528 w 1581150"/>
                <a:gd name="connsiteY1086" fmla="*/ 1337805 h 3181350"/>
                <a:gd name="connsiteX1087" fmla="*/ 220098 w 1581150"/>
                <a:gd name="connsiteY1087" fmla="*/ 1340090 h 3181350"/>
                <a:gd name="connsiteX1088" fmla="*/ 208953 w 1581150"/>
                <a:gd name="connsiteY1088" fmla="*/ 1333994 h 3181350"/>
                <a:gd name="connsiteX1089" fmla="*/ 212668 w 1581150"/>
                <a:gd name="connsiteY1089" fmla="*/ 1330851 h 3181350"/>
                <a:gd name="connsiteX1090" fmla="*/ 202667 w 1581150"/>
                <a:gd name="connsiteY1090" fmla="*/ 1325041 h 3181350"/>
                <a:gd name="connsiteX1091" fmla="*/ 200381 w 1581150"/>
                <a:gd name="connsiteY1091" fmla="*/ 1332090 h 3181350"/>
                <a:gd name="connsiteX1092" fmla="*/ 194190 w 1581150"/>
                <a:gd name="connsiteY1092" fmla="*/ 1331327 h 3181350"/>
                <a:gd name="connsiteX1093" fmla="*/ 199047 w 1581150"/>
                <a:gd name="connsiteY1093" fmla="*/ 1336376 h 3181350"/>
                <a:gd name="connsiteX1094" fmla="*/ 195237 w 1581150"/>
                <a:gd name="connsiteY1094" fmla="*/ 1339519 h 3181350"/>
                <a:gd name="connsiteX1095" fmla="*/ 194761 w 1581150"/>
                <a:gd name="connsiteY1095" fmla="*/ 1330185 h 3181350"/>
                <a:gd name="connsiteX1096" fmla="*/ 190856 w 1581150"/>
                <a:gd name="connsiteY1096" fmla="*/ 1331042 h 3181350"/>
                <a:gd name="connsiteX1097" fmla="*/ 190761 w 1581150"/>
                <a:gd name="connsiteY1097" fmla="*/ 1327898 h 3181350"/>
                <a:gd name="connsiteX1098" fmla="*/ 188189 w 1581150"/>
                <a:gd name="connsiteY1098" fmla="*/ 1327803 h 3181350"/>
                <a:gd name="connsiteX1099" fmla="*/ 193999 w 1581150"/>
                <a:gd name="connsiteY1099" fmla="*/ 1322374 h 3181350"/>
                <a:gd name="connsiteX1100" fmla="*/ 182474 w 1581150"/>
                <a:gd name="connsiteY1100" fmla="*/ 1314849 h 3181350"/>
                <a:gd name="connsiteX1101" fmla="*/ 183331 w 1581150"/>
                <a:gd name="connsiteY1101" fmla="*/ 1312182 h 3181350"/>
                <a:gd name="connsiteX1102" fmla="*/ 186093 w 1581150"/>
                <a:gd name="connsiteY1102" fmla="*/ 1316564 h 3181350"/>
                <a:gd name="connsiteX1103" fmla="*/ 186855 w 1581150"/>
                <a:gd name="connsiteY1103" fmla="*/ 1309801 h 3181350"/>
                <a:gd name="connsiteX1104" fmla="*/ 187141 w 1581150"/>
                <a:gd name="connsiteY1104" fmla="*/ 1307801 h 3181350"/>
                <a:gd name="connsiteX1105" fmla="*/ 180950 w 1581150"/>
                <a:gd name="connsiteY1105" fmla="*/ 1300848 h 3181350"/>
                <a:gd name="connsiteX1106" fmla="*/ 179616 w 1581150"/>
                <a:gd name="connsiteY1106" fmla="*/ 1308753 h 3181350"/>
                <a:gd name="connsiteX1107" fmla="*/ 177616 w 1581150"/>
                <a:gd name="connsiteY1107" fmla="*/ 1310658 h 3181350"/>
                <a:gd name="connsiteX1108" fmla="*/ 173901 w 1581150"/>
                <a:gd name="connsiteY1108" fmla="*/ 1312277 h 3181350"/>
                <a:gd name="connsiteX1109" fmla="*/ 157995 w 1581150"/>
                <a:gd name="connsiteY1109" fmla="*/ 1310277 h 3181350"/>
                <a:gd name="connsiteX1110" fmla="*/ 173044 w 1581150"/>
                <a:gd name="connsiteY1110" fmla="*/ 1318278 h 3181350"/>
                <a:gd name="connsiteX1111" fmla="*/ 180759 w 1581150"/>
                <a:gd name="connsiteY1111" fmla="*/ 1314659 h 3181350"/>
                <a:gd name="connsiteX1112" fmla="*/ 186570 w 1581150"/>
                <a:gd name="connsiteY1112" fmla="*/ 1328851 h 3181350"/>
                <a:gd name="connsiteX1113" fmla="*/ 184379 w 1581150"/>
                <a:gd name="connsiteY1113" fmla="*/ 1330470 h 3181350"/>
                <a:gd name="connsiteX1114" fmla="*/ 182379 w 1581150"/>
                <a:gd name="connsiteY1114" fmla="*/ 1328756 h 3181350"/>
                <a:gd name="connsiteX1115" fmla="*/ 172187 w 1581150"/>
                <a:gd name="connsiteY1115" fmla="*/ 1324374 h 3181350"/>
                <a:gd name="connsiteX1116" fmla="*/ 157137 w 1581150"/>
                <a:gd name="connsiteY1116" fmla="*/ 1328661 h 3181350"/>
                <a:gd name="connsiteX1117" fmla="*/ 179331 w 1581150"/>
                <a:gd name="connsiteY1117" fmla="*/ 1337614 h 3181350"/>
                <a:gd name="connsiteX1118" fmla="*/ 177807 w 1581150"/>
                <a:gd name="connsiteY1118" fmla="*/ 1348187 h 3181350"/>
                <a:gd name="connsiteX1119" fmla="*/ 183141 w 1581150"/>
                <a:gd name="connsiteY1119" fmla="*/ 1348853 h 3181350"/>
                <a:gd name="connsiteX1120" fmla="*/ 186379 w 1581150"/>
                <a:gd name="connsiteY1120" fmla="*/ 1338471 h 3181350"/>
                <a:gd name="connsiteX1121" fmla="*/ 182474 w 1581150"/>
                <a:gd name="connsiteY1121" fmla="*/ 1336185 h 3181350"/>
                <a:gd name="connsiteX1122" fmla="*/ 186379 w 1581150"/>
                <a:gd name="connsiteY1122" fmla="*/ 1337138 h 3181350"/>
                <a:gd name="connsiteX1123" fmla="*/ 189903 w 1581150"/>
                <a:gd name="connsiteY1123" fmla="*/ 1332185 h 3181350"/>
                <a:gd name="connsiteX1124" fmla="*/ 185427 w 1581150"/>
                <a:gd name="connsiteY1124" fmla="*/ 1344472 h 3181350"/>
                <a:gd name="connsiteX1125" fmla="*/ 199809 w 1581150"/>
                <a:gd name="connsiteY1125" fmla="*/ 1344758 h 3181350"/>
                <a:gd name="connsiteX1126" fmla="*/ 200762 w 1581150"/>
                <a:gd name="connsiteY1126" fmla="*/ 1347425 h 3181350"/>
                <a:gd name="connsiteX1127" fmla="*/ 205524 w 1581150"/>
                <a:gd name="connsiteY1127" fmla="*/ 1349139 h 3181350"/>
                <a:gd name="connsiteX1128" fmla="*/ 206572 w 1581150"/>
                <a:gd name="connsiteY1128" fmla="*/ 1352854 h 3181350"/>
                <a:gd name="connsiteX1129" fmla="*/ 203619 w 1581150"/>
                <a:gd name="connsiteY1129" fmla="*/ 1352664 h 3181350"/>
                <a:gd name="connsiteX1130" fmla="*/ 208572 w 1581150"/>
                <a:gd name="connsiteY1130" fmla="*/ 1358760 h 3181350"/>
                <a:gd name="connsiteX1131" fmla="*/ 216097 w 1581150"/>
                <a:gd name="connsiteY1131" fmla="*/ 1368285 h 3181350"/>
                <a:gd name="connsiteX1132" fmla="*/ 216002 w 1581150"/>
                <a:gd name="connsiteY1132" fmla="*/ 1368761 h 3181350"/>
                <a:gd name="connsiteX1133" fmla="*/ 210763 w 1581150"/>
                <a:gd name="connsiteY1133" fmla="*/ 1369237 h 3181350"/>
                <a:gd name="connsiteX1134" fmla="*/ 204858 w 1581150"/>
                <a:gd name="connsiteY1134" fmla="*/ 1397717 h 3181350"/>
                <a:gd name="connsiteX1135" fmla="*/ 212859 w 1581150"/>
                <a:gd name="connsiteY1135" fmla="*/ 1404861 h 3181350"/>
                <a:gd name="connsiteX1136" fmla="*/ 216383 w 1581150"/>
                <a:gd name="connsiteY1136" fmla="*/ 1392954 h 3181350"/>
                <a:gd name="connsiteX1137" fmla="*/ 223050 w 1581150"/>
                <a:gd name="connsiteY1137" fmla="*/ 1396860 h 3181350"/>
                <a:gd name="connsiteX1138" fmla="*/ 216097 w 1581150"/>
                <a:gd name="connsiteY1138" fmla="*/ 1414290 h 3181350"/>
                <a:gd name="connsiteX1139" fmla="*/ 212192 w 1581150"/>
                <a:gd name="connsiteY1139" fmla="*/ 1413147 h 3181350"/>
                <a:gd name="connsiteX1140" fmla="*/ 214383 w 1581150"/>
                <a:gd name="connsiteY1140" fmla="*/ 1420482 h 3181350"/>
                <a:gd name="connsiteX1141" fmla="*/ 219431 w 1581150"/>
                <a:gd name="connsiteY1141" fmla="*/ 1422577 h 3181350"/>
                <a:gd name="connsiteX1142" fmla="*/ 210382 w 1581150"/>
                <a:gd name="connsiteY1142" fmla="*/ 1435340 h 3181350"/>
                <a:gd name="connsiteX1143" fmla="*/ 219526 w 1581150"/>
                <a:gd name="connsiteY1143" fmla="*/ 1434960 h 3181350"/>
                <a:gd name="connsiteX1144" fmla="*/ 222669 w 1581150"/>
                <a:gd name="connsiteY1144" fmla="*/ 1428482 h 3181350"/>
                <a:gd name="connsiteX1145" fmla="*/ 227337 w 1581150"/>
                <a:gd name="connsiteY1145" fmla="*/ 1433245 h 3181350"/>
                <a:gd name="connsiteX1146" fmla="*/ 234480 w 1581150"/>
                <a:gd name="connsiteY1146" fmla="*/ 1428768 h 3181350"/>
                <a:gd name="connsiteX1147" fmla="*/ 233528 w 1581150"/>
                <a:gd name="connsiteY1147" fmla="*/ 1438198 h 3181350"/>
                <a:gd name="connsiteX1148" fmla="*/ 239529 w 1581150"/>
                <a:gd name="connsiteY1148" fmla="*/ 1434293 h 3181350"/>
                <a:gd name="connsiteX1149" fmla="*/ 251054 w 1581150"/>
                <a:gd name="connsiteY1149" fmla="*/ 1441913 h 3181350"/>
                <a:gd name="connsiteX1150" fmla="*/ 250387 w 1581150"/>
                <a:gd name="connsiteY1150" fmla="*/ 1434102 h 3181350"/>
                <a:gd name="connsiteX1151" fmla="*/ 252292 w 1581150"/>
                <a:gd name="connsiteY1151" fmla="*/ 1433626 h 3181350"/>
                <a:gd name="connsiteX1152" fmla="*/ 251244 w 1581150"/>
                <a:gd name="connsiteY1152" fmla="*/ 1434960 h 3181350"/>
                <a:gd name="connsiteX1153" fmla="*/ 268199 w 1581150"/>
                <a:gd name="connsiteY1153" fmla="*/ 1429911 h 3181350"/>
                <a:gd name="connsiteX1154" fmla="*/ 266675 w 1581150"/>
                <a:gd name="connsiteY1154" fmla="*/ 1429911 h 3181350"/>
                <a:gd name="connsiteX1155" fmla="*/ 269342 w 1581150"/>
                <a:gd name="connsiteY1155" fmla="*/ 1427244 h 3181350"/>
                <a:gd name="connsiteX1156" fmla="*/ 272199 w 1581150"/>
                <a:gd name="connsiteY1156" fmla="*/ 1430578 h 3181350"/>
                <a:gd name="connsiteX1157" fmla="*/ 271723 w 1581150"/>
                <a:gd name="connsiteY1157" fmla="*/ 1431721 h 3181350"/>
                <a:gd name="connsiteX1158" fmla="*/ 278486 w 1581150"/>
                <a:gd name="connsiteY1158" fmla="*/ 1430673 h 3181350"/>
                <a:gd name="connsiteX1159" fmla="*/ 289249 w 1581150"/>
                <a:gd name="connsiteY1159" fmla="*/ 1438865 h 3181350"/>
                <a:gd name="connsiteX1160" fmla="*/ 293631 w 1581150"/>
                <a:gd name="connsiteY1160" fmla="*/ 1433245 h 3181350"/>
                <a:gd name="connsiteX1161" fmla="*/ 295917 w 1581150"/>
                <a:gd name="connsiteY1161" fmla="*/ 1442770 h 3181350"/>
                <a:gd name="connsiteX1162" fmla="*/ 291249 w 1581150"/>
                <a:gd name="connsiteY1162" fmla="*/ 1437627 h 3181350"/>
                <a:gd name="connsiteX1163" fmla="*/ 288011 w 1581150"/>
                <a:gd name="connsiteY1163" fmla="*/ 1448009 h 3181350"/>
                <a:gd name="connsiteX1164" fmla="*/ 294012 w 1581150"/>
                <a:gd name="connsiteY1164" fmla="*/ 1456391 h 3181350"/>
                <a:gd name="connsiteX1165" fmla="*/ 270771 w 1581150"/>
                <a:gd name="connsiteY1165" fmla="*/ 1455057 h 3181350"/>
                <a:gd name="connsiteX1166" fmla="*/ 263246 w 1581150"/>
                <a:gd name="connsiteY1166" fmla="*/ 1457153 h 3181350"/>
                <a:gd name="connsiteX1167" fmla="*/ 279915 w 1581150"/>
                <a:gd name="connsiteY1167" fmla="*/ 1466964 h 3181350"/>
                <a:gd name="connsiteX1168" fmla="*/ 286106 w 1581150"/>
                <a:gd name="connsiteY1168" fmla="*/ 1461534 h 3181350"/>
                <a:gd name="connsiteX1169" fmla="*/ 304489 w 1581150"/>
                <a:gd name="connsiteY1169" fmla="*/ 1471536 h 3181350"/>
                <a:gd name="connsiteX1170" fmla="*/ 300489 w 1581150"/>
                <a:gd name="connsiteY1170" fmla="*/ 1474107 h 3181350"/>
                <a:gd name="connsiteX1171" fmla="*/ 289440 w 1581150"/>
                <a:gd name="connsiteY1171" fmla="*/ 1475822 h 3181350"/>
                <a:gd name="connsiteX1172" fmla="*/ 296774 w 1581150"/>
                <a:gd name="connsiteY1172" fmla="*/ 1475155 h 3181350"/>
                <a:gd name="connsiteX1173" fmla="*/ 286392 w 1581150"/>
                <a:gd name="connsiteY1173" fmla="*/ 1484585 h 3181350"/>
                <a:gd name="connsiteX1174" fmla="*/ 295250 w 1581150"/>
                <a:gd name="connsiteY1174" fmla="*/ 1485728 h 3181350"/>
                <a:gd name="connsiteX1175" fmla="*/ 296393 w 1581150"/>
                <a:gd name="connsiteY1175" fmla="*/ 1490490 h 3181350"/>
                <a:gd name="connsiteX1176" fmla="*/ 278676 w 1581150"/>
                <a:gd name="connsiteY1176" fmla="*/ 1488299 h 3181350"/>
                <a:gd name="connsiteX1177" fmla="*/ 278676 w 1581150"/>
                <a:gd name="connsiteY1177" fmla="*/ 1500587 h 3181350"/>
                <a:gd name="connsiteX1178" fmla="*/ 283153 w 1581150"/>
                <a:gd name="connsiteY1178" fmla="*/ 1495634 h 3181350"/>
                <a:gd name="connsiteX1179" fmla="*/ 285820 w 1581150"/>
                <a:gd name="connsiteY1179" fmla="*/ 1498682 h 3181350"/>
                <a:gd name="connsiteX1180" fmla="*/ 284677 w 1581150"/>
                <a:gd name="connsiteY1180" fmla="*/ 1509064 h 3181350"/>
                <a:gd name="connsiteX1181" fmla="*/ 290392 w 1581150"/>
                <a:gd name="connsiteY1181" fmla="*/ 1506683 h 3181350"/>
                <a:gd name="connsiteX1182" fmla="*/ 292011 w 1581150"/>
                <a:gd name="connsiteY1182" fmla="*/ 1502397 h 3181350"/>
                <a:gd name="connsiteX1183" fmla="*/ 292297 w 1581150"/>
                <a:gd name="connsiteY1183" fmla="*/ 1502587 h 3181350"/>
                <a:gd name="connsiteX1184" fmla="*/ 292297 w 1581150"/>
                <a:gd name="connsiteY1184" fmla="*/ 1500396 h 3181350"/>
                <a:gd name="connsiteX1185" fmla="*/ 292488 w 1581150"/>
                <a:gd name="connsiteY1185" fmla="*/ 1494015 h 3181350"/>
                <a:gd name="connsiteX1186" fmla="*/ 293059 w 1581150"/>
                <a:gd name="connsiteY1186" fmla="*/ 1493157 h 3181350"/>
                <a:gd name="connsiteX1187" fmla="*/ 292583 w 1581150"/>
                <a:gd name="connsiteY1187" fmla="*/ 1492967 h 3181350"/>
                <a:gd name="connsiteX1188" fmla="*/ 292583 w 1581150"/>
                <a:gd name="connsiteY1188" fmla="*/ 1491538 h 3181350"/>
                <a:gd name="connsiteX1189" fmla="*/ 299250 w 1581150"/>
                <a:gd name="connsiteY1189" fmla="*/ 1495443 h 3181350"/>
                <a:gd name="connsiteX1190" fmla="*/ 296393 w 1581150"/>
                <a:gd name="connsiteY1190" fmla="*/ 1502777 h 3181350"/>
                <a:gd name="connsiteX1191" fmla="*/ 313633 w 1581150"/>
                <a:gd name="connsiteY1191" fmla="*/ 1495634 h 3181350"/>
                <a:gd name="connsiteX1192" fmla="*/ 314395 w 1581150"/>
                <a:gd name="connsiteY1192" fmla="*/ 1497824 h 3181350"/>
                <a:gd name="connsiteX1193" fmla="*/ 313062 w 1581150"/>
                <a:gd name="connsiteY1193" fmla="*/ 1497729 h 3181350"/>
                <a:gd name="connsiteX1194" fmla="*/ 311061 w 1581150"/>
                <a:gd name="connsiteY1194" fmla="*/ 1500968 h 3181350"/>
                <a:gd name="connsiteX1195" fmla="*/ 307061 w 1581150"/>
                <a:gd name="connsiteY1195" fmla="*/ 1504016 h 3181350"/>
                <a:gd name="connsiteX1196" fmla="*/ 325063 w 1581150"/>
                <a:gd name="connsiteY1196" fmla="*/ 1513827 h 3181350"/>
                <a:gd name="connsiteX1197" fmla="*/ 324777 w 1581150"/>
                <a:gd name="connsiteY1197" fmla="*/ 1518494 h 3181350"/>
                <a:gd name="connsiteX1198" fmla="*/ 315919 w 1581150"/>
                <a:gd name="connsiteY1198" fmla="*/ 1517351 h 3181350"/>
                <a:gd name="connsiteX1199" fmla="*/ 316586 w 1581150"/>
                <a:gd name="connsiteY1199" fmla="*/ 1525161 h 3181350"/>
                <a:gd name="connsiteX1200" fmla="*/ 309728 w 1581150"/>
                <a:gd name="connsiteY1200" fmla="*/ 1522780 h 3181350"/>
                <a:gd name="connsiteX1201" fmla="*/ 293535 w 1581150"/>
                <a:gd name="connsiteY1201" fmla="*/ 1510016 h 3181350"/>
                <a:gd name="connsiteX1202" fmla="*/ 295345 w 1581150"/>
                <a:gd name="connsiteY1202" fmla="*/ 1522494 h 3181350"/>
                <a:gd name="connsiteX1203" fmla="*/ 291345 w 1581150"/>
                <a:gd name="connsiteY1203" fmla="*/ 1525066 h 3181350"/>
                <a:gd name="connsiteX1204" fmla="*/ 284677 w 1581150"/>
                <a:gd name="connsiteY1204" fmla="*/ 1521161 h 3181350"/>
                <a:gd name="connsiteX1205" fmla="*/ 261912 w 1581150"/>
                <a:gd name="connsiteY1205" fmla="*/ 1529066 h 3181350"/>
                <a:gd name="connsiteX1206" fmla="*/ 253816 w 1581150"/>
                <a:gd name="connsiteY1206" fmla="*/ 1520018 h 3181350"/>
                <a:gd name="connsiteX1207" fmla="*/ 274390 w 1581150"/>
                <a:gd name="connsiteY1207" fmla="*/ 1519923 h 3181350"/>
                <a:gd name="connsiteX1208" fmla="*/ 248958 w 1581150"/>
                <a:gd name="connsiteY1208" fmla="*/ 1514874 h 3181350"/>
                <a:gd name="connsiteX1209" fmla="*/ 243815 w 1581150"/>
                <a:gd name="connsiteY1209" fmla="*/ 1520399 h 3181350"/>
                <a:gd name="connsiteX1210" fmla="*/ 239910 w 1581150"/>
                <a:gd name="connsiteY1210" fmla="*/ 1519446 h 3181350"/>
                <a:gd name="connsiteX1211" fmla="*/ 235338 w 1581150"/>
                <a:gd name="connsiteY1211" fmla="*/ 1516017 h 3181350"/>
                <a:gd name="connsiteX1212" fmla="*/ 238100 w 1581150"/>
                <a:gd name="connsiteY1212" fmla="*/ 1512493 h 3181350"/>
                <a:gd name="connsiteX1213" fmla="*/ 243910 w 1581150"/>
                <a:gd name="connsiteY1213" fmla="*/ 1509921 h 3181350"/>
                <a:gd name="connsiteX1214" fmla="*/ 244863 w 1581150"/>
                <a:gd name="connsiteY1214" fmla="*/ 1509921 h 3181350"/>
                <a:gd name="connsiteX1215" fmla="*/ 244767 w 1581150"/>
                <a:gd name="connsiteY1215" fmla="*/ 1509636 h 3181350"/>
                <a:gd name="connsiteX1216" fmla="*/ 251530 w 1581150"/>
                <a:gd name="connsiteY1216" fmla="*/ 1505540 h 3181350"/>
                <a:gd name="connsiteX1217" fmla="*/ 260103 w 1581150"/>
                <a:gd name="connsiteY1217" fmla="*/ 1514112 h 3181350"/>
                <a:gd name="connsiteX1218" fmla="*/ 266961 w 1581150"/>
                <a:gd name="connsiteY1218" fmla="*/ 1511064 h 3181350"/>
                <a:gd name="connsiteX1219" fmla="*/ 278391 w 1581150"/>
                <a:gd name="connsiteY1219" fmla="*/ 1514112 h 3181350"/>
                <a:gd name="connsiteX1220" fmla="*/ 274962 w 1581150"/>
                <a:gd name="connsiteY1220" fmla="*/ 1510493 h 3181350"/>
                <a:gd name="connsiteX1221" fmla="*/ 275057 w 1581150"/>
                <a:gd name="connsiteY1221" fmla="*/ 1510398 h 3181350"/>
                <a:gd name="connsiteX1222" fmla="*/ 274771 w 1581150"/>
                <a:gd name="connsiteY1222" fmla="*/ 1510302 h 3181350"/>
                <a:gd name="connsiteX1223" fmla="*/ 267818 w 1581150"/>
                <a:gd name="connsiteY1223" fmla="*/ 1506587 h 3181350"/>
                <a:gd name="connsiteX1224" fmla="*/ 261627 w 1581150"/>
                <a:gd name="connsiteY1224" fmla="*/ 1497253 h 3181350"/>
                <a:gd name="connsiteX1225" fmla="*/ 264389 w 1581150"/>
                <a:gd name="connsiteY1225" fmla="*/ 1498491 h 3181350"/>
                <a:gd name="connsiteX1226" fmla="*/ 258864 w 1581150"/>
                <a:gd name="connsiteY1226" fmla="*/ 1491919 h 3181350"/>
                <a:gd name="connsiteX1227" fmla="*/ 256769 w 1581150"/>
                <a:gd name="connsiteY1227" fmla="*/ 1489061 h 3181350"/>
                <a:gd name="connsiteX1228" fmla="*/ 258007 w 1581150"/>
                <a:gd name="connsiteY1228" fmla="*/ 1487157 h 3181350"/>
                <a:gd name="connsiteX1229" fmla="*/ 264294 w 1581150"/>
                <a:gd name="connsiteY1229" fmla="*/ 1481251 h 3181350"/>
                <a:gd name="connsiteX1230" fmla="*/ 258769 w 1581150"/>
                <a:gd name="connsiteY1230" fmla="*/ 1482203 h 3181350"/>
                <a:gd name="connsiteX1231" fmla="*/ 259626 w 1581150"/>
                <a:gd name="connsiteY1231" fmla="*/ 1481061 h 3181350"/>
                <a:gd name="connsiteX1232" fmla="*/ 256769 w 1581150"/>
                <a:gd name="connsiteY1232" fmla="*/ 1479822 h 3181350"/>
                <a:gd name="connsiteX1233" fmla="*/ 259722 w 1581150"/>
                <a:gd name="connsiteY1233" fmla="*/ 1468392 h 3181350"/>
                <a:gd name="connsiteX1234" fmla="*/ 252387 w 1581150"/>
                <a:gd name="connsiteY1234" fmla="*/ 1467821 h 3181350"/>
                <a:gd name="connsiteX1235" fmla="*/ 249244 w 1581150"/>
                <a:gd name="connsiteY1235" fmla="*/ 1459724 h 3181350"/>
                <a:gd name="connsiteX1236" fmla="*/ 256483 w 1581150"/>
                <a:gd name="connsiteY1236" fmla="*/ 1461820 h 3181350"/>
                <a:gd name="connsiteX1237" fmla="*/ 249339 w 1581150"/>
                <a:gd name="connsiteY1237" fmla="*/ 1458105 h 3181350"/>
                <a:gd name="connsiteX1238" fmla="*/ 247530 w 1581150"/>
                <a:gd name="connsiteY1238" fmla="*/ 1457819 h 3181350"/>
                <a:gd name="connsiteX1239" fmla="*/ 248863 w 1581150"/>
                <a:gd name="connsiteY1239" fmla="*/ 1455152 h 3181350"/>
                <a:gd name="connsiteX1240" fmla="*/ 244196 w 1581150"/>
                <a:gd name="connsiteY1240" fmla="*/ 1453628 h 3181350"/>
                <a:gd name="connsiteX1241" fmla="*/ 244196 w 1581150"/>
                <a:gd name="connsiteY1241" fmla="*/ 1451533 h 3181350"/>
                <a:gd name="connsiteX1242" fmla="*/ 249339 w 1581150"/>
                <a:gd name="connsiteY1242" fmla="*/ 1452105 h 3181350"/>
                <a:gd name="connsiteX1243" fmla="*/ 244482 w 1581150"/>
                <a:gd name="connsiteY1243" fmla="*/ 1448485 h 3181350"/>
                <a:gd name="connsiteX1244" fmla="*/ 244482 w 1581150"/>
                <a:gd name="connsiteY1244" fmla="*/ 1448390 h 3181350"/>
                <a:gd name="connsiteX1245" fmla="*/ 244386 w 1581150"/>
                <a:gd name="connsiteY1245" fmla="*/ 1448390 h 3181350"/>
                <a:gd name="connsiteX1246" fmla="*/ 243720 w 1581150"/>
                <a:gd name="connsiteY1246" fmla="*/ 1440674 h 3181350"/>
                <a:gd name="connsiteX1247" fmla="*/ 236385 w 1581150"/>
                <a:gd name="connsiteY1247" fmla="*/ 1441341 h 3181350"/>
                <a:gd name="connsiteX1248" fmla="*/ 240386 w 1581150"/>
                <a:gd name="connsiteY1248" fmla="*/ 1449628 h 3181350"/>
                <a:gd name="connsiteX1249" fmla="*/ 234861 w 1581150"/>
                <a:gd name="connsiteY1249" fmla="*/ 1452390 h 3181350"/>
                <a:gd name="connsiteX1250" fmla="*/ 242481 w 1581150"/>
                <a:gd name="connsiteY1250" fmla="*/ 1455724 h 3181350"/>
                <a:gd name="connsiteX1251" fmla="*/ 242862 w 1581150"/>
                <a:gd name="connsiteY1251" fmla="*/ 1459058 h 3181350"/>
                <a:gd name="connsiteX1252" fmla="*/ 244482 w 1581150"/>
                <a:gd name="connsiteY1252" fmla="*/ 1459248 h 3181350"/>
                <a:gd name="connsiteX1253" fmla="*/ 248768 w 1581150"/>
                <a:gd name="connsiteY1253" fmla="*/ 1464487 h 3181350"/>
                <a:gd name="connsiteX1254" fmla="*/ 250006 w 1581150"/>
                <a:gd name="connsiteY1254" fmla="*/ 1472488 h 3181350"/>
                <a:gd name="connsiteX1255" fmla="*/ 246101 w 1581150"/>
                <a:gd name="connsiteY1255" fmla="*/ 1475155 h 3181350"/>
                <a:gd name="connsiteX1256" fmla="*/ 233528 w 1581150"/>
                <a:gd name="connsiteY1256" fmla="*/ 1474488 h 3181350"/>
                <a:gd name="connsiteX1257" fmla="*/ 228099 w 1581150"/>
                <a:gd name="connsiteY1257" fmla="*/ 1470869 h 3181350"/>
                <a:gd name="connsiteX1258" fmla="*/ 230766 w 1581150"/>
                <a:gd name="connsiteY1258" fmla="*/ 1478298 h 3181350"/>
                <a:gd name="connsiteX1259" fmla="*/ 232671 w 1581150"/>
                <a:gd name="connsiteY1259" fmla="*/ 1483156 h 3181350"/>
                <a:gd name="connsiteX1260" fmla="*/ 232575 w 1581150"/>
                <a:gd name="connsiteY1260" fmla="*/ 1483823 h 3181350"/>
                <a:gd name="connsiteX1261" fmla="*/ 224098 w 1581150"/>
                <a:gd name="connsiteY1261" fmla="*/ 1473822 h 3181350"/>
                <a:gd name="connsiteX1262" fmla="*/ 214764 w 1581150"/>
                <a:gd name="connsiteY1262" fmla="*/ 1474679 h 3181350"/>
                <a:gd name="connsiteX1263" fmla="*/ 213430 w 1581150"/>
                <a:gd name="connsiteY1263" fmla="*/ 1468297 h 3181350"/>
                <a:gd name="connsiteX1264" fmla="*/ 224479 w 1581150"/>
                <a:gd name="connsiteY1264" fmla="*/ 1469154 h 3181350"/>
                <a:gd name="connsiteX1265" fmla="*/ 212573 w 1581150"/>
                <a:gd name="connsiteY1265" fmla="*/ 1455724 h 3181350"/>
                <a:gd name="connsiteX1266" fmla="*/ 210192 w 1581150"/>
                <a:gd name="connsiteY1266" fmla="*/ 1463439 h 3181350"/>
                <a:gd name="connsiteX1267" fmla="*/ 201524 w 1581150"/>
                <a:gd name="connsiteY1267" fmla="*/ 1459248 h 3181350"/>
                <a:gd name="connsiteX1268" fmla="*/ 200286 w 1581150"/>
                <a:gd name="connsiteY1268" fmla="*/ 1459153 h 3181350"/>
                <a:gd name="connsiteX1269" fmla="*/ 196380 w 1581150"/>
                <a:gd name="connsiteY1269" fmla="*/ 1458105 h 3181350"/>
                <a:gd name="connsiteX1270" fmla="*/ 191618 w 1581150"/>
                <a:gd name="connsiteY1270" fmla="*/ 1452962 h 3181350"/>
                <a:gd name="connsiteX1271" fmla="*/ 193237 w 1581150"/>
                <a:gd name="connsiteY1271" fmla="*/ 1456391 h 3181350"/>
                <a:gd name="connsiteX1272" fmla="*/ 192380 w 1581150"/>
                <a:gd name="connsiteY1272" fmla="*/ 1455819 h 3181350"/>
                <a:gd name="connsiteX1273" fmla="*/ 193142 w 1581150"/>
                <a:gd name="connsiteY1273" fmla="*/ 1460868 h 3181350"/>
                <a:gd name="connsiteX1274" fmla="*/ 186760 w 1581150"/>
                <a:gd name="connsiteY1274" fmla="*/ 1461630 h 3181350"/>
                <a:gd name="connsiteX1275" fmla="*/ 183331 w 1581150"/>
                <a:gd name="connsiteY1275" fmla="*/ 1449533 h 3181350"/>
                <a:gd name="connsiteX1276" fmla="*/ 183141 w 1581150"/>
                <a:gd name="connsiteY1276" fmla="*/ 1448961 h 3181350"/>
                <a:gd name="connsiteX1277" fmla="*/ 182569 w 1581150"/>
                <a:gd name="connsiteY1277" fmla="*/ 1441056 h 3181350"/>
                <a:gd name="connsiteX1278" fmla="*/ 171901 w 1581150"/>
                <a:gd name="connsiteY1278" fmla="*/ 1439722 h 3181350"/>
                <a:gd name="connsiteX1279" fmla="*/ 164186 w 1581150"/>
                <a:gd name="connsiteY1279" fmla="*/ 1443341 h 3181350"/>
                <a:gd name="connsiteX1280" fmla="*/ 154756 w 1581150"/>
                <a:gd name="connsiteY1280" fmla="*/ 1459058 h 3181350"/>
                <a:gd name="connsiteX1281" fmla="*/ 169329 w 1581150"/>
                <a:gd name="connsiteY1281" fmla="*/ 1457819 h 3181350"/>
                <a:gd name="connsiteX1282" fmla="*/ 169044 w 1581150"/>
                <a:gd name="connsiteY1282" fmla="*/ 1447056 h 3181350"/>
                <a:gd name="connsiteX1283" fmla="*/ 175711 w 1581150"/>
                <a:gd name="connsiteY1283" fmla="*/ 1450961 h 3181350"/>
                <a:gd name="connsiteX1284" fmla="*/ 173520 w 1581150"/>
                <a:gd name="connsiteY1284" fmla="*/ 1451723 h 3181350"/>
                <a:gd name="connsiteX1285" fmla="*/ 172282 w 1581150"/>
                <a:gd name="connsiteY1285" fmla="*/ 1452771 h 3181350"/>
                <a:gd name="connsiteX1286" fmla="*/ 173139 w 1581150"/>
                <a:gd name="connsiteY1286" fmla="*/ 1453152 h 3181350"/>
                <a:gd name="connsiteX1287" fmla="*/ 168663 w 1581150"/>
                <a:gd name="connsiteY1287" fmla="*/ 1462391 h 3181350"/>
                <a:gd name="connsiteX1288" fmla="*/ 171330 w 1581150"/>
                <a:gd name="connsiteY1288" fmla="*/ 1468869 h 3181350"/>
                <a:gd name="connsiteX1289" fmla="*/ 164948 w 1581150"/>
                <a:gd name="connsiteY1289" fmla="*/ 1475727 h 3181350"/>
                <a:gd name="connsiteX1290" fmla="*/ 162281 w 1581150"/>
                <a:gd name="connsiteY1290" fmla="*/ 1469249 h 3181350"/>
                <a:gd name="connsiteX1291" fmla="*/ 150756 w 1581150"/>
                <a:gd name="connsiteY1291" fmla="*/ 1473917 h 3181350"/>
                <a:gd name="connsiteX1292" fmla="*/ 153613 w 1581150"/>
                <a:gd name="connsiteY1292" fmla="*/ 1478870 h 3181350"/>
                <a:gd name="connsiteX1293" fmla="*/ 158947 w 1581150"/>
                <a:gd name="connsiteY1293" fmla="*/ 1479536 h 3181350"/>
                <a:gd name="connsiteX1294" fmla="*/ 155423 w 1581150"/>
                <a:gd name="connsiteY1294" fmla="*/ 1491443 h 3181350"/>
                <a:gd name="connsiteX1295" fmla="*/ 161138 w 1581150"/>
                <a:gd name="connsiteY1295" fmla="*/ 1489061 h 3181350"/>
                <a:gd name="connsiteX1296" fmla="*/ 163995 w 1581150"/>
                <a:gd name="connsiteY1296" fmla="*/ 1481727 h 3181350"/>
                <a:gd name="connsiteX1297" fmla="*/ 173520 w 1581150"/>
                <a:gd name="connsiteY1297" fmla="*/ 1490586 h 3181350"/>
                <a:gd name="connsiteX1298" fmla="*/ 169044 w 1581150"/>
                <a:gd name="connsiteY1298" fmla="*/ 1483918 h 3181350"/>
                <a:gd name="connsiteX1299" fmla="*/ 176378 w 1581150"/>
                <a:gd name="connsiteY1299" fmla="*/ 1483251 h 3181350"/>
                <a:gd name="connsiteX1300" fmla="*/ 175902 w 1581150"/>
                <a:gd name="connsiteY1300" fmla="*/ 1473917 h 3181350"/>
                <a:gd name="connsiteX1301" fmla="*/ 178092 w 1581150"/>
                <a:gd name="connsiteY1301" fmla="*/ 1473536 h 3181350"/>
                <a:gd name="connsiteX1302" fmla="*/ 182760 w 1581150"/>
                <a:gd name="connsiteY1302" fmla="*/ 1484966 h 3181350"/>
                <a:gd name="connsiteX1303" fmla="*/ 190665 w 1581150"/>
                <a:gd name="connsiteY1303" fmla="*/ 1477632 h 3181350"/>
                <a:gd name="connsiteX1304" fmla="*/ 184760 w 1581150"/>
                <a:gd name="connsiteY1304" fmla="*/ 1473536 h 3181350"/>
                <a:gd name="connsiteX1305" fmla="*/ 184950 w 1581150"/>
                <a:gd name="connsiteY1305" fmla="*/ 1473440 h 3181350"/>
                <a:gd name="connsiteX1306" fmla="*/ 185617 w 1581150"/>
                <a:gd name="connsiteY1306" fmla="*/ 1468869 h 3181350"/>
                <a:gd name="connsiteX1307" fmla="*/ 189332 w 1581150"/>
                <a:gd name="connsiteY1307" fmla="*/ 1467821 h 3181350"/>
                <a:gd name="connsiteX1308" fmla="*/ 197428 w 1581150"/>
                <a:gd name="connsiteY1308" fmla="*/ 1469726 h 3181350"/>
                <a:gd name="connsiteX1309" fmla="*/ 198381 w 1581150"/>
                <a:gd name="connsiteY1309" fmla="*/ 1471916 h 3181350"/>
                <a:gd name="connsiteX1310" fmla="*/ 192761 w 1581150"/>
                <a:gd name="connsiteY1310" fmla="*/ 1473060 h 3181350"/>
                <a:gd name="connsiteX1311" fmla="*/ 194952 w 1581150"/>
                <a:gd name="connsiteY1311" fmla="*/ 1478965 h 3181350"/>
                <a:gd name="connsiteX1312" fmla="*/ 194856 w 1581150"/>
                <a:gd name="connsiteY1312" fmla="*/ 1479346 h 3181350"/>
                <a:gd name="connsiteX1313" fmla="*/ 195142 w 1581150"/>
                <a:gd name="connsiteY1313" fmla="*/ 1479346 h 3181350"/>
                <a:gd name="connsiteX1314" fmla="*/ 197238 w 1581150"/>
                <a:gd name="connsiteY1314" fmla="*/ 1483918 h 3181350"/>
                <a:gd name="connsiteX1315" fmla="*/ 194666 w 1581150"/>
                <a:gd name="connsiteY1315" fmla="*/ 1483727 h 3181350"/>
                <a:gd name="connsiteX1316" fmla="*/ 190284 w 1581150"/>
                <a:gd name="connsiteY1316" fmla="*/ 1482203 h 3181350"/>
                <a:gd name="connsiteX1317" fmla="*/ 191618 w 1581150"/>
                <a:gd name="connsiteY1317" fmla="*/ 1485728 h 3181350"/>
                <a:gd name="connsiteX1318" fmla="*/ 178854 w 1581150"/>
                <a:gd name="connsiteY1318" fmla="*/ 1491062 h 3181350"/>
                <a:gd name="connsiteX1319" fmla="*/ 185998 w 1581150"/>
                <a:gd name="connsiteY1319" fmla="*/ 1504206 h 3181350"/>
                <a:gd name="connsiteX1320" fmla="*/ 189427 w 1581150"/>
                <a:gd name="connsiteY1320" fmla="*/ 1503920 h 3181350"/>
                <a:gd name="connsiteX1321" fmla="*/ 202953 w 1581150"/>
                <a:gd name="connsiteY1321" fmla="*/ 1511445 h 3181350"/>
                <a:gd name="connsiteX1322" fmla="*/ 195809 w 1581150"/>
                <a:gd name="connsiteY1322" fmla="*/ 1509350 h 3181350"/>
                <a:gd name="connsiteX1323" fmla="*/ 194380 w 1581150"/>
                <a:gd name="connsiteY1323" fmla="*/ 1516398 h 3181350"/>
                <a:gd name="connsiteX1324" fmla="*/ 193523 w 1581150"/>
                <a:gd name="connsiteY1324" fmla="*/ 1515827 h 3181350"/>
                <a:gd name="connsiteX1325" fmla="*/ 172092 w 1581150"/>
                <a:gd name="connsiteY1325" fmla="*/ 1526971 h 3181350"/>
                <a:gd name="connsiteX1326" fmla="*/ 182664 w 1581150"/>
                <a:gd name="connsiteY1326" fmla="*/ 1516017 h 3181350"/>
                <a:gd name="connsiteX1327" fmla="*/ 187522 w 1581150"/>
                <a:gd name="connsiteY1327" fmla="*/ 1519732 h 3181350"/>
                <a:gd name="connsiteX1328" fmla="*/ 190761 w 1581150"/>
                <a:gd name="connsiteY1328" fmla="*/ 1509350 h 3181350"/>
                <a:gd name="connsiteX1329" fmla="*/ 183236 w 1581150"/>
                <a:gd name="connsiteY1329" fmla="*/ 1511445 h 3181350"/>
                <a:gd name="connsiteX1330" fmla="*/ 176759 w 1581150"/>
                <a:gd name="connsiteY1330" fmla="*/ 1493729 h 3181350"/>
                <a:gd name="connsiteX1331" fmla="*/ 172377 w 1581150"/>
                <a:gd name="connsiteY1331" fmla="*/ 1499348 h 3181350"/>
                <a:gd name="connsiteX1332" fmla="*/ 174663 w 1581150"/>
                <a:gd name="connsiteY1332" fmla="*/ 1508873 h 3181350"/>
                <a:gd name="connsiteX1333" fmla="*/ 181712 w 1581150"/>
                <a:gd name="connsiteY1333" fmla="*/ 1509731 h 3181350"/>
                <a:gd name="connsiteX1334" fmla="*/ 176664 w 1581150"/>
                <a:gd name="connsiteY1334" fmla="*/ 1519827 h 3181350"/>
                <a:gd name="connsiteX1335" fmla="*/ 169139 w 1581150"/>
                <a:gd name="connsiteY1335" fmla="*/ 1522018 h 3181350"/>
                <a:gd name="connsiteX1336" fmla="*/ 171520 w 1581150"/>
                <a:gd name="connsiteY1336" fmla="*/ 1517732 h 3181350"/>
                <a:gd name="connsiteX1337" fmla="*/ 165996 w 1581150"/>
                <a:gd name="connsiteY1337" fmla="*/ 1518589 h 3181350"/>
                <a:gd name="connsiteX1338" fmla="*/ 164853 w 1581150"/>
                <a:gd name="connsiteY1338" fmla="*/ 1513827 h 3181350"/>
                <a:gd name="connsiteX1339" fmla="*/ 166662 w 1581150"/>
                <a:gd name="connsiteY1339" fmla="*/ 1526399 h 3181350"/>
                <a:gd name="connsiteX1340" fmla="*/ 162281 w 1581150"/>
                <a:gd name="connsiteY1340" fmla="*/ 1532019 h 3181350"/>
                <a:gd name="connsiteX1341" fmla="*/ 147612 w 1581150"/>
                <a:gd name="connsiteY1341" fmla="*/ 1520970 h 3181350"/>
                <a:gd name="connsiteX1342" fmla="*/ 141231 w 1581150"/>
                <a:gd name="connsiteY1342" fmla="*/ 1527923 h 3181350"/>
                <a:gd name="connsiteX1343" fmla="*/ 152565 w 1581150"/>
                <a:gd name="connsiteY1343" fmla="*/ 1549355 h 3181350"/>
                <a:gd name="connsiteX1344" fmla="*/ 160566 w 1581150"/>
                <a:gd name="connsiteY1344" fmla="*/ 1544211 h 3181350"/>
                <a:gd name="connsiteX1345" fmla="*/ 182950 w 1581150"/>
                <a:gd name="connsiteY1345" fmla="*/ 1563928 h 3181350"/>
                <a:gd name="connsiteX1346" fmla="*/ 174378 w 1581150"/>
                <a:gd name="connsiteY1346" fmla="*/ 1573644 h 3181350"/>
                <a:gd name="connsiteX1347" fmla="*/ 173044 w 1581150"/>
                <a:gd name="connsiteY1347" fmla="*/ 1570405 h 3181350"/>
                <a:gd name="connsiteX1348" fmla="*/ 175711 w 1581150"/>
                <a:gd name="connsiteY1348" fmla="*/ 1564595 h 3181350"/>
                <a:gd name="connsiteX1349" fmla="*/ 170377 w 1581150"/>
                <a:gd name="connsiteY1349" fmla="*/ 1563928 h 3181350"/>
                <a:gd name="connsiteX1350" fmla="*/ 166472 w 1581150"/>
                <a:gd name="connsiteY1350" fmla="*/ 1566500 h 3181350"/>
                <a:gd name="connsiteX1351" fmla="*/ 169329 w 1581150"/>
                <a:gd name="connsiteY1351" fmla="*/ 1571453 h 3181350"/>
                <a:gd name="connsiteX1352" fmla="*/ 156280 w 1581150"/>
                <a:gd name="connsiteY1352" fmla="*/ 1574406 h 3181350"/>
                <a:gd name="connsiteX1353" fmla="*/ 158947 w 1581150"/>
                <a:gd name="connsiteY1353" fmla="*/ 1580882 h 3181350"/>
                <a:gd name="connsiteX1354" fmla="*/ 148565 w 1581150"/>
                <a:gd name="connsiteY1354" fmla="*/ 1578025 h 3181350"/>
                <a:gd name="connsiteX1355" fmla="*/ 150946 w 1581150"/>
                <a:gd name="connsiteY1355" fmla="*/ 1586026 h 3181350"/>
                <a:gd name="connsiteX1356" fmla="*/ 165329 w 1581150"/>
                <a:gd name="connsiteY1356" fmla="*/ 1586312 h 3181350"/>
                <a:gd name="connsiteX1357" fmla="*/ 168186 w 1581150"/>
                <a:gd name="connsiteY1357" fmla="*/ 1591265 h 3181350"/>
                <a:gd name="connsiteX1358" fmla="*/ 174282 w 1581150"/>
                <a:gd name="connsiteY1358" fmla="*/ 1586978 h 3181350"/>
                <a:gd name="connsiteX1359" fmla="*/ 181140 w 1581150"/>
                <a:gd name="connsiteY1359" fmla="*/ 1589360 h 3181350"/>
                <a:gd name="connsiteX1360" fmla="*/ 187427 w 1581150"/>
                <a:gd name="connsiteY1360" fmla="*/ 1595170 h 3181350"/>
                <a:gd name="connsiteX1361" fmla="*/ 185998 w 1581150"/>
                <a:gd name="connsiteY1361" fmla="*/ 1605266 h 3181350"/>
                <a:gd name="connsiteX1362" fmla="*/ 178378 w 1581150"/>
                <a:gd name="connsiteY1362" fmla="*/ 1593265 h 3181350"/>
                <a:gd name="connsiteX1363" fmla="*/ 181807 w 1581150"/>
                <a:gd name="connsiteY1363" fmla="*/ 1604600 h 3181350"/>
                <a:gd name="connsiteX1364" fmla="*/ 175044 w 1581150"/>
                <a:gd name="connsiteY1364" fmla="*/ 1605933 h 3181350"/>
                <a:gd name="connsiteX1365" fmla="*/ 179235 w 1581150"/>
                <a:gd name="connsiteY1365" fmla="*/ 1601837 h 3181350"/>
                <a:gd name="connsiteX1366" fmla="*/ 168091 w 1581150"/>
                <a:gd name="connsiteY1366" fmla="*/ 1591169 h 3181350"/>
                <a:gd name="connsiteX1367" fmla="*/ 160757 w 1581150"/>
                <a:gd name="connsiteY1367" fmla="*/ 1591836 h 3181350"/>
                <a:gd name="connsiteX1368" fmla="*/ 159423 w 1581150"/>
                <a:gd name="connsiteY1368" fmla="*/ 1600885 h 3181350"/>
                <a:gd name="connsiteX1369" fmla="*/ 166758 w 1581150"/>
                <a:gd name="connsiteY1369" fmla="*/ 1600218 h 3181350"/>
                <a:gd name="connsiteX1370" fmla="*/ 168091 w 1581150"/>
                <a:gd name="connsiteY1370" fmla="*/ 1615839 h 3181350"/>
                <a:gd name="connsiteX1371" fmla="*/ 164948 w 1581150"/>
                <a:gd name="connsiteY1371" fmla="*/ 1612315 h 3181350"/>
                <a:gd name="connsiteX1372" fmla="*/ 167329 w 1581150"/>
                <a:gd name="connsiteY1372" fmla="*/ 1608029 h 3181350"/>
                <a:gd name="connsiteX1373" fmla="*/ 154280 w 1581150"/>
                <a:gd name="connsiteY1373" fmla="*/ 1611077 h 3181350"/>
                <a:gd name="connsiteX1374" fmla="*/ 156661 w 1581150"/>
                <a:gd name="connsiteY1374" fmla="*/ 1606695 h 3181350"/>
                <a:gd name="connsiteX1375" fmla="*/ 150946 w 1581150"/>
                <a:gd name="connsiteY1375" fmla="*/ 1609077 h 3181350"/>
                <a:gd name="connsiteX1376" fmla="*/ 151327 w 1581150"/>
                <a:gd name="connsiteY1376" fmla="*/ 1632127 h 3181350"/>
                <a:gd name="connsiteX1377" fmla="*/ 140278 w 1581150"/>
                <a:gd name="connsiteY1377" fmla="*/ 1633841 h 3181350"/>
                <a:gd name="connsiteX1378" fmla="*/ 140278 w 1581150"/>
                <a:gd name="connsiteY1378" fmla="*/ 1646129 h 3181350"/>
                <a:gd name="connsiteX1379" fmla="*/ 163995 w 1581150"/>
                <a:gd name="connsiteY1379" fmla="*/ 1656797 h 3181350"/>
                <a:gd name="connsiteX1380" fmla="*/ 164948 w 1581150"/>
                <a:gd name="connsiteY1380" fmla="*/ 1663083 h 3181350"/>
                <a:gd name="connsiteX1381" fmla="*/ 166472 w 1581150"/>
                <a:gd name="connsiteY1381" fmla="*/ 1652511 h 3181350"/>
                <a:gd name="connsiteX1382" fmla="*/ 152280 w 1581150"/>
                <a:gd name="connsiteY1382" fmla="*/ 1650796 h 3181350"/>
                <a:gd name="connsiteX1383" fmla="*/ 147993 w 1581150"/>
                <a:gd name="connsiteY1383" fmla="*/ 1642605 h 3181350"/>
                <a:gd name="connsiteX1384" fmla="*/ 161519 w 1581150"/>
                <a:gd name="connsiteY1384" fmla="*/ 1636604 h 3181350"/>
                <a:gd name="connsiteX1385" fmla="*/ 167996 w 1581150"/>
                <a:gd name="connsiteY1385" fmla="*/ 1642033 h 3181350"/>
                <a:gd name="connsiteX1386" fmla="*/ 167805 w 1581150"/>
                <a:gd name="connsiteY1386" fmla="*/ 1643557 h 3181350"/>
                <a:gd name="connsiteX1387" fmla="*/ 156661 w 1581150"/>
                <a:gd name="connsiteY1387" fmla="*/ 1620602 h 3181350"/>
                <a:gd name="connsiteX1388" fmla="*/ 164186 w 1581150"/>
                <a:gd name="connsiteY1388" fmla="*/ 1618506 h 3181350"/>
                <a:gd name="connsiteX1389" fmla="*/ 174187 w 1581150"/>
                <a:gd name="connsiteY1389" fmla="*/ 1624316 h 3181350"/>
                <a:gd name="connsiteX1390" fmla="*/ 178092 w 1581150"/>
                <a:gd name="connsiteY1390" fmla="*/ 1609457 h 3181350"/>
                <a:gd name="connsiteX1391" fmla="*/ 182950 w 1581150"/>
                <a:gd name="connsiteY1391" fmla="*/ 1608981 h 3181350"/>
                <a:gd name="connsiteX1392" fmla="*/ 179807 w 1581150"/>
                <a:gd name="connsiteY1392" fmla="*/ 1623364 h 3181350"/>
                <a:gd name="connsiteX1393" fmla="*/ 184760 w 1581150"/>
                <a:gd name="connsiteY1393" fmla="*/ 1626793 h 3181350"/>
                <a:gd name="connsiteX1394" fmla="*/ 174854 w 1581150"/>
                <a:gd name="connsiteY1394" fmla="*/ 1644414 h 3181350"/>
                <a:gd name="connsiteX1395" fmla="*/ 182569 w 1581150"/>
                <a:gd name="connsiteY1395" fmla="*/ 1641557 h 3181350"/>
                <a:gd name="connsiteX1396" fmla="*/ 183331 w 1581150"/>
                <a:gd name="connsiteY1396" fmla="*/ 1648891 h 3181350"/>
                <a:gd name="connsiteX1397" fmla="*/ 200667 w 1581150"/>
                <a:gd name="connsiteY1397" fmla="*/ 1639176 h 3181350"/>
                <a:gd name="connsiteX1398" fmla="*/ 202286 w 1581150"/>
                <a:gd name="connsiteY1398" fmla="*/ 1642509 h 3181350"/>
                <a:gd name="connsiteX1399" fmla="*/ 200000 w 1581150"/>
                <a:gd name="connsiteY1399" fmla="*/ 1648605 h 3181350"/>
                <a:gd name="connsiteX1400" fmla="*/ 209049 w 1581150"/>
                <a:gd name="connsiteY1400" fmla="*/ 1650891 h 3181350"/>
                <a:gd name="connsiteX1401" fmla="*/ 202000 w 1581150"/>
                <a:gd name="connsiteY1401" fmla="*/ 1670894 h 3181350"/>
                <a:gd name="connsiteX1402" fmla="*/ 193142 w 1581150"/>
                <a:gd name="connsiteY1402" fmla="*/ 1667084 h 3181350"/>
                <a:gd name="connsiteX1403" fmla="*/ 209049 w 1581150"/>
                <a:gd name="connsiteY1403" fmla="*/ 1676132 h 3181350"/>
                <a:gd name="connsiteX1404" fmla="*/ 213335 w 1581150"/>
                <a:gd name="connsiteY1404" fmla="*/ 1668608 h 3181350"/>
                <a:gd name="connsiteX1405" fmla="*/ 219907 w 1581150"/>
                <a:gd name="connsiteY1405" fmla="*/ 1678609 h 3181350"/>
                <a:gd name="connsiteX1406" fmla="*/ 227527 w 1581150"/>
                <a:gd name="connsiteY1406" fmla="*/ 1675942 h 3181350"/>
                <a:gd name="connsiteX1407" fmla="*/ 224955 w 1581150"/>
                <a:gd name="connsiteY1407" fmla="*/ 1671751 h 3181350"/>
                <a:gd name="connsiteX1408" fmla="*/ 229623 w 1581150"/>
                <a:gd name="connsiteY1408" fmla="*/ 1675752 h 3181350"/>
                <a:gd name="connsiteX1409" fmla="*/ 229337 w 1581150"/>
                <a:gd name="connsiteY1409" fmla="*/ 1676132 h 3181350"/>
                <a:gd name="connsiteX1410" fmla="*/ 234671 w 1581150"/>
                <a:gd name="connsiteY1410" fmla="*/ 1678419 h 3181350"/>
                <a:gd name="connsiteX1411" fmla="*/ 236004 w 1581150"/>
                <a:gd name="connsiteY1411" fmla="*/ 1682990 h 3181350"/>
                <a:gd name="connsiteX1412" fmla="*/ 239910 w 1581150"/>
                <a:gd name="connsiteY1412" fmla="*/ 1677752 h 3181350"/>
                <a:gd name="connsiteX1413" fmla="*/ 242196 w 1581150"/>
                <a:gd name="connsiteY1413" fmla="*/ 1677085 h 3181350"/>
                <a:gd name="connsiteX1414" fmla="*/ 247339 w 1581150"/>
                <a:gd name="connsiteY1414" fmla="*/ 1682228 h 3181350"/>
                <a:gd name="connsiteX1415" fmla="*/ 241434 w 1581150"/>
                <a:gd name="connsiteY1415" fmla="*/ 1686515 h 3181350"/>
                <a:gd name="connsiteX1416" fmla="*/ 242958 w 1581150"/>
                <a:gd name="connsiteY1416" fmla="*/ 1691373 h 3181350"/>
                <a:gd name="connsiteX1417" fmla="*/ 261722 w 1581150"/>
                <a:gd name="connsiteY1417" fmla="*/ 1686419 h 3181350"/>
                <a:gd name="connsiteX1418" fmla="*/ 263246 w 1581150"/>
                <a:gd name="connsiteY1418" fmla="*/ 1691277 h 3181350"/>
                <a:gd name="connsiteX1419" fmla="*/ 255531 w 1581150"/>
                <a:gd name="connsiteY1419" fmla="*/ 1695373 h 3181350"/>
                <a:gd name="connsiteX1420" fmla="*/ 261817 w 1581150"/>
                <a:gd name="connsiteY1420" fmla="*/ 1702898 h 3181350"/>
                <a:gd name="connsiteX1421" fmla="*/ 256674 w 1581150"/>
                <a:gd name="connsiteY1421" fmla="*/ 1702517 h 3181350"/>
                <a:gd name="connsiteX1422" fmla="*/ 266008 w 1581150"/>
                <a:gd name="connsiteY1422" fmla="*/ 1709375 h 3181350"/>
                <a:gd name="connsiteX1423" fmla="*/ 268675 w 1581150"/>
                <a:gd name="connsiteY1423" fmla="*/ 1723757 h 3181350"/>
                <a:gd name="connsiteX1424" fmla="*/ 264294 w 1581150"/>
                <a:gd name="connsiteY1424" fmla="*/ 1724996 h 3181350"/>
                <a:gd name="connsiteX1425" fmla="*/ 271152 w 1581150"/>
                <a:gd name="connsiteY1425" fmla="*/ 1739760 h 3181350"/>
                <a:gd name="connsiteX1426" fmla="*/ 269628 w 1581150"/>
                <a:gd name="connsiteY1426" fmla="*/ 1747380 h 3181350"/>
                <a:gd name="connsiteX1427" fmla="*/ 264579 w 1581150"/>
                <a:gd name="connsiteY1427" fmla="*/ 1747475 h 3181350"/>
                <a:gd name="connsiteX1428" fmla="*/ 264675 w 1581150"/>
                <a:gd name="connsiteY1428" fmla="*/ 1734330 h 3181350"/>
                <a:gd name="connsiteX1429" fmla="*/ 260769 w 1581150"/>
                <a:gd name="connsiteY1429" fmla="*/ 1733187 h 3181350"/>
                <a:gd name="connsiteX1430" fmla="*/ 236671 w 1581150"/>
                <a:gd name="connsiteY1430" fmla="*/ 1719376 h 3181350"/>
                <a:gd name="connsiteX1431" fmla="*/ 240576 w 1581150"/>
                <a:gd name="connsiteY1431" fmla="*/ 1714423 h 3181350"/>
                <a:gd name="connsiteX1432" fmla="*/ 237528 w 1581150"/>
                <a:gd name="connsiteY1432" fmla="*/ 1712613 h 3181350"/>
                <a:gd name="connsiteX1433" fmla="*/ 237052 w 1581150"/>
                <a:gd name="connsiteY1433" fmla="*/ 1706517 h 3181350"/>
                <a:gd name="connsiteX1434" fmla="*/ 246577 w 1581150"/>
                <a:gd name="connsiteY1434" fmla="*/ 1710518 h 3181350"/>
                <a:gd name="connsiteX1435" fmla="*/ 254483 w 1581150"/>
                <a:gd name="connsiteY1435" fmla="*/ 1705374 h 3181350"/>
                <a:gd name="connsiteX1436" fmla="*/ 240957 w 1581150"/>
                <a:gd name="connsiteY1436" fmla="*/ 1699088 h 3181350"/>
                <a:gd name="connsiteX1437" fmla="*/ 235242 w 1581150"/>
                <a:gd name="connsiteY1437" fmla="*/ 1701469 h 3181350"/>
                <a:gd name="connsiteX1438" fmla="*/ 234671 w 1581150"/>
                <a:gd name="connsiteY1438" fmla="*/ 1705279 h 3181350"/>
                <a:gd name="connsiteX1439" fmla="*/ 232766 w 1581150"/>
                <a:gd name="connsiteY1439" fmla="*/ 1704898 h 3181350"/>
                <a:gd name="connsiteX1440" fmla="*/ 234766 w 1581150"/>
                <a:gd name="connsiteY1440" fmla="*/ 1712327 h 3181350"/>
                <a:gd name="connsiteX1441" fmla="*/ 230289 w 1581150"/>
                <a:gd name="connsiteY1441" fmla="*/ 1714328 h 3181350"/>
                <a:gd name="connsiteX1442" fmla="*/ 230289 w 1581150"/>
                <a:gd name="connsiteY1442" fmla="*/ 1714232 h 3181350"/>
                <a:gd name="connsiteX1443" fmla="*/ 229337 w 1581150"/>
                <a:gd name="connsiteY1443" fmla="*/ 1714137 h 3181350"/>
                <a:gd name="connsiteX1444" fmla="*/ 231051 w 1581150"/>
                <a:gd name="connsiteY1444" fmla="*/ 1705660 h 3181350"/>
                <a:gd name="connsiteX1445" fmla="*/ 226003 w 1581150"/>
                <a:gd name="connsiteY1445" fmla="*/ 1714899 h 3181350"/>
                <a:gd name="connsiteX1446" fmla="*/ 225336 w 1581150"/>
                <a:gd name="connsiteY1446" fmla="*/ 1715661 h 3181350"/>
                <a:gd name="connsiteX1447" fmla="*/ 219812 w 1581150"/>
                <a:gd name="connsiteY1447" fmla="*/ 1717852 h 3181350"/>
                <a:gd name="connsiteX1448" fmla="*/ 218002 w 1581150"/>
                <a:gd name="connsiteY1448" fmla="*/ 1714804 h 3181350"/>
                <a:gd name="connsiteX1449" fmla="*/ 219431 w 1581150"/>
                <a:gd name="connsiteY1449" fmla="*/ 1711947 h 3181350"/>
                <a:gd name="connsiteX1450" fmla="*/ 217621 w 1581150"/>
                <a:gd name="connsiteY1450" fmla="*/ 1712137 h 3181350"/>
                <a:gd name="connsiteX1451" fmla="*/ 217621 w 1581150"/>
                <a:gd name="connsiteY1451" fmla="*/ 1711756 h 3181350"/>
                <a:gd name="connsiteX1452" fmla="*/ 224765 w 1581150"/>
                <a:gd name="connsiteY1452" fmla="*/ 1715471 h 3181350"/>
                <a:gd name="connsiteX1453" fmla="*/ 221812 w 1581150"/>
                <a:gd name="connsiteY1453" fmla="*/ 1705755 h 3181350"/>
                <a:gd name="connsiteX1454" fmla="*/ 219621 w 1581150"/>
                <a:gd name="connsiteY1454" fmla="*/ 1710327 h 3181350"/>
                <a:gd name="connsiteX1455" fmla="*/ 216383 w 1581150"/>
                <a:gd name="connsiteY1455" fmla="*/ 1698421 h 3181350"/>
                <a:gd name="connsiteX1456" fmla="*/ 225622 w 1581150"/>
                <a:gd name="connsiteY1456" fmla="*/ 1694230 h 3181350"/>
                <a:gd name="connsiteX1457" fmla="*/ 214859 w 1581150"/>
                <a:gd name="connsiteY1457" fmla="*/ 1695754 h 3181350"/>
                <a:gd name="connsiteX1458" fmla="*/ 205905 w 1581150"/>
                <a:gd name="connsiteY1458" fmla="*/ 1695087 h 3181350"/>
                <a:gd name="connsiteX1459" fmla="*/ 213525 w 1581150"/>
                <a:gd name="connsiteY1459" fmla="*/ 1692515 h 3181350"/>
                <a:gd name="connsiteX1460" fmla="*/ 206286 w 1581150"/>
                <a:gd name="connsiteY1460" fmla="*/ 1690420 h 3181350"/>
                <a:gd name="connsiteX1461" fmla="*/ 202381 w 1581150"/>
                <a:gd name="connsiteY1461" fmla="*/ 1693277 h 3181350"/>
                <a:gd name="connsiteX1462" fmla="*/ 198762 w 1581150"/>
                <a:gd name="connsiteY1462" fmla="*/ 1691468 h 3181350"/>
                <a:gd name="connsiteX1463" fmla="*/ 197809 w 1581150"/>
                <a:gd name="connsiteY1463" fmla="*/ 1704041 h 3181350"/>
                <a:gd name="connsiteX1464" fmla="*/ 199619 w 1581150"/>
                <a:gd name="connsiteY1464" fmla="*/ 1705089 h 3181350"/>
                <a:gd name="connsiteX1465" fmla="*/ 196285 w 1581150"/>
                <a:gd name="connsiteY1465" fmla="*/ 1709184 h 3181350"/>
                <a:gd name="connsiteX1466" fmla="*/ 175711 w 1581150"/>
                <a:gd name="connsiteY1466" fmla="*/ 1702040 h 3181350"/>
                <a:gd name="connsiteX1467" fmla="*/ 165996 w 1581150"/>
                <a:gd name="connsiteY1467" fmla="*/ 1706994 h 3181350"/>
                <a:gd name="connsiteX1468" fmla="*/ 161519 w 1581150"/>
                <a:gd name="connsiteY1468" fmla="*/ 1700326 h 3181350"/>
                <a:gd name="connsiteX1469" fmla="*/ 168853 w 1581150"/>
                <a:gd name="connsiteY1469" fmla="*/ 1699659 h 3181350"/>
                <a:gd name="connsiteX1470" fmla="*/ 169234 w 1581150"/>
                <a:gd name="connsiteY1470" fmla="*/ 1684324 h 3181350"/>
                <a:gd name="connsiteX1471" fmla="*/ 162186 w 1581150"/>
                <a:gd name="connsiteY1471" fmla="*/ 1683467 h 3181350"/>
                <a:gd name="connsiteX1472" fmla="*/ 171425 w 1581150"/>
                <a:gd name="connsiteY1472" fmla="*/ 1681562 h 3181350"/>
                <a:gd name="connsiteX1473" fmla="*/ 172949 w 1581150"/>
                <a:gd name="connsiteY1473" fmla="*/ 1679752 h 3181350"/>
                <a:gd name="connsiteX1474" fmla="*/ 169710 w 1581150"/>
                <a:gd name="connsiteY1474" fmla="*/ 1684800 h 3181350"/>
                <a:gd name="connsiteX1475" fmla="*/ 176568 w 1581150"/>
                <a:gd name="connsiteY1475" fmla="*/ 1691563 h 3181350"/>
                <a:gd name="connsiteX1476" fmla="*/ 187617 w 1581150"/>
                <a:gd name="connsiteY1476" fmla="*/ 1692325 h 3181350"/>
                <a:gd name="connsiteX1477" fmla="*/ 190761 w 1581150"/>
                <a:gd name="connsiteY1477" fmla="*/ 1700421 h 3181350"/>
                <a:gd name="connsiteX1478" fmla="*/ 191427 w 1581150"/>
                <a:gd name="connsiteY1478" fmla="*/ 1690991 h 3181350"/>
                <a:gd name="connsiteX1479" fmla="*/ 193237 w 1581150"/>
                <a:gd name="connsiteY1479" fmla="*/ 1691087 h 3181350"/>
                <a:gd name="connsiteX1480" fmla="*/ 181426 w 1581150"/>
                <a:gd name="connsiteY1480" fmla="*/ 1676037 h 3181350"/>
                <a:gd name="connsiteX1481" fmla="*/ 173044 w 1581150"/>
                <a:gd name="connsiteY1481" fmla="*/ 1679466 h 3181350"/>
                <a:gd name="connsiteX1482" fmla="*/ 162281 w 1581150"/>
                <a:gd name="connsiteY1482" fmla="*/ 1669560 h 3181350"/>
                <a:gd name="connsiteX1483" fmla="*/ 146565 w 1581150"/>
                <a:gd name="connsiteY1483" fmla="*/ 1678419 h 3181350"/>
                <a:gd name="connsiteX1484" fmla="*/ 147041 w 1581150"/>
                <a:gd name="connsiteY1484" fmla="*/ 1687658 h 3181350"/>
                <a:gd name="connsiteX1485" fmla="*/ 156090 w 1581150"/>
                <a:gd name="connsiteY1485" fmla="*/ 1687277 h 3181350"/>
                <a:gd name="connsiteX1486" fmla="*/ 158757 w 1581150"/>
                <a:gd name="connsiteY1486" fmla="*/ 1693754 h 3181350"/>
                <a:gd name="connsiteX1487" fmla="*/ 148184 w 1581150"/>
                <a:gd name="connsiteY1487" fmla="*/ 1692420 h 3181350"/>
                <a:gd name="connsiteX1488" fmla="*/ 161043 w 1581150"/>
                <a:gd name="connsiteY1488" fmla="*/ 1703279 h 3181350"/>
                <a:gd name="connsiteX1489" fmla="*/ 156375 w 1581150"/>
                <a:gd name="connsiteY1489" fmla="*/ 1710423 h 3181350"/>
                <a:gd name="connsiteX1490" fmla="*/ 165900 w 1581150"/>
                <a:gd name="connsiteY1490" fmla="*/ 1719281 h 3181350"/>
                <a:gd name="connsiteX1491" fmla="*/ 175425 w 1581150"/>
                <a:gd name="connsiteY1491" fmla="*/ 1715852 h 3181350"/>
                <a:gd name="connsiteX1492" fmla="*/ 168567 w 1581150"/>
                <a:gd name="connsiteY1492" fmla="*/ 1713470 h 3181350"/>
                <a:gd name="connsiteX1493" fmla="*/ 175140 w 1581150"/>
                <a:gd name="connsiteY1493" fmla="*/ 1705089 h 3181350"/>
                <a:gd name="connsiteX1494" fmla="*/ 182379 w 1581150"/>
                <a:gd name="connsiteY1494" fmla="*/ 1716614 h 3181350"/>
                <a:gd name="connsiteX1495" fmla="*/ 181902 w 1581150"/>
                <a:gd name="connsiteY1495" fmla="*/ 1717185 h 3181350"/>
                <a:gd name="connsiteX1496" fmla="*/ 182855 w 1581150"/>
                <a:gd name="connsiteY1496" fmla="*/ 1717566 h 3181350"/>
                <a:gd name="connsiteX1497" fmla="*/ 184379 w 1581150"/>
                <a:gd name="connsiteY1497" fmla="*/ 1722424 h 3181350"/>
                <a:gd name="connsiteX1498" fmla="*/ 182855 w 1581150"/>
                <a:gd name="connsiteY1498" fmla="*/ 1724519 h 3181350"/>
                <a:gd name="connsiteX1499" fmla="*/ 172758 w 1581150"/>
                <a:gd name="connsiteY1499" fmla="*/ 1721662 h 3181350"/>
                <a:gd name="connsiteX1500" fmla="*/ 161519 w 1581150"/>
                <a:gd name="connsiteY1500" fmla="*/ 1724901 h 3181350"/>
                <a:gd name="connsiteX1501" fmla="*/ 162186 w 1581150"/>
                <a:gd name="connsiteY1501" fmla="*/ 1732711 h 3181350"/>
                <a:gd name="connsiteX1502" fmla="*/ 169044 w 1581150"/>
                <a:gd name="connsiteY1502" fmla="*/ 1735092 h 3181350"/>
                <a:gd name="connsiteX1503" fmla="*/ 169329 w 1581150"/>
                <a:gd name="connsiteY1503" fmla="*/ 1758143 h 3181350"/>
                <a:gd name="connsiteX1504" fmla="*/ 151708 w 1581150"/>
                <a:gd name="connsiteY1504" fmla="*/ 1768335 h 3181350"/>
                <a:gd name="connsiteX1505" fmla="*/ 154375 w 1581150"/>
                <a:gd name="connsiteY1505" fmla="*/ 1762524 h 3181350"/>
                <a:gd name="connsiteX1506" fmla="*/ 146469 w 1581150"/>
                <a:gd name="connsiteY1506" fmla="*/ 1767668 h 3181350"/>
                <a:gd name="connsiteX1507" fmla="*/ 138659 w 1581150"/>
                <a:gd name="connsiteY1507" fmla="*/ 1759000 h 3181350"/>
                <a:gd name="connsiteX1508" fmla="*/ 142278 w 1581150"/>
                <a:gd name="connsiteY1508" fmla="*/ 1771764 h 3181350"/>
                <a:gd name="connsiteX1509" fmla="*/ 123990 w 1581150"/>
                <a:gd name="connsiteY1509" fmla="*/ 1786432 h 3181350"/>
                <a:gd name="connsiteX1510" fmla="*/ 145422 w 1581150"/>
                <a:gd name="connsiteY1510" fmla="*/ 1787575 h 3181350"/>
                <a:gd name="connsiteX1511" fmla="*/ 148089 w 1581150"/>
                <a:gd name="connsiteY1511" fmla="*/ 1781765 h 3181350"/>
                <a:gd name="connsiteX1512" fmla="*/ 156471 w 1581150"/>
                <a:gd name="connsiteY1512" fmla="*/ 1785861 h 3181350"/>
                <a:gd name="connsiteX1513" fmla="*/ 157804 w 1581150"/>
                <a:gd name="connsiteY1513" fmla="*/ 1789099 h 3181350"/>
                <a:gd name="connsiteX1514" fmla="*/ 154470 w 1581150"/>
                <a:gd name="connsiteY1514" fmla="*/ 1787099 h 3181350"/>
                <a:gd name="connsiteX1515" fmla="*/ 165138 w 1581150"/>
                <a:gd name="connsiteY1515" fmla="*/ 1800719 h 3181350"/>
                <a:gd name="connsiteX1516" fmla="*/ 156280 w 1581150"/>
                <a:gd name="connsiteY1516" fmla="*/ 1811959 h 3181350"/>
                <a:gd name="connsiteX1517" fmla="*/ 167805 w 1581150"/>
                <a:gd name="connsiteY1517" fmla="*/ 1819484 h 3181350"/>
                <a:gd name="connsiteX1518" fmla="*/ 175330 w 1581150"/>
                <a:gd name="connsiteY1518" fmla="*/ 1817388 h 3181350"/>
                <a:gd name="connsiteX1519" fmla="*/ 178188 w 1581150"/>
                <a:gd name="connsiteY1519" fmla="*/ 1810054 h 3181350"/>
                <a:gd name="connsiteX1520" fmla="*/ 167139 w 1581150"/>
                <a:gd name="connsiteY1520" fmla="*/ 1811769 h 3181350"/>
                <a:gd name="connsiteX1521" fmla="*/ 166472 w 1581150"/>
                <a:gd name="connsiteY1521" fmla="*/ 1803958 h 3181350"/>
                <a:gd name="connsiteX1522" fmla="*/ 178283 w 1581150"/>
                <a:gd name="connsiteY1522" fmla="*/ 1815007 h 3181350"/>
                <a:gd name="connsiteX1523" fmla="*/ 183998 w 1581150"/>
                <a:gd name="connsiteY1523" fmla="*/ 1819960 h 3181350"/>
                <a:gd name="connsiteX1524" fmla="*/ 186474 w 1581150"/>
                <a:gd name="connsiteY1524" fmla="*/ 1827961 h 3181350"/>
                <a:gd name="connsiteX1525" fmla="*/ 178759 w 1581150"/>
                <a:gd name="connsiteY1525" fmla="*/ 1831581 h 3181350"/>
                <a:gd name="connsiteX1526" fmla="*/ 185617 w 1581150"/>
                <a:gd name="connsiteY1526" fmla="*/ 1833962 h 3181350"/>
                <a:gd name="connsiteX1527" fmla="*/ 190665 w 1581150"/>
                <a:gd name="connsiteY1527" fmla="*/ 1823770 h 3181350"/>
                <a:gd name="connsiteX1528" fmla="*/ 201619 w 1581150"/>
                <a:gd name="connsiteY1528" fmla="*/ 1821579 h 3181350"/>
                <a:gd name="connsiteX1529" fmla="*/ 201810 w 1581150"/>
                <a:gd name="connsiteY1529" fmla="*/ 1822532 h 3181350"/>
                <a:gd name="connsiteX1530" fmla="*/ 204286 w 1581150"/>
                <a:gd name="connsiteY1530" fmla="*/ 1822246 h 3181350"/>
                <a:gd name="connsiteX1531" fmla="*/ 204286 w 1581150"/>
                <a:gd name="connsiteY1531" fmla="*/ 1828532 h 3181350"/>
                <a:gd name="connsiteX1532" fmla="*/ 208953 w 1581150"/>
                <a:gd name="connsiteY1532" fmla="*/ 1821484 h 3181350"/>
                <a:gd name="connsiteX1533" fmla="*/ 206477 w 1581150"/>
                <a:gd name="connsiteY1533" fmla="*/ 1820722 h 3181350"/>
                <a:gd name="connsiteX1534" fmla="*/ 212954 w 1581150"/>
                <a:gd name="connsiteY1534" fmla="*/ 1820246 h 3181350"/>
                <a:gd name="connsiteX1535" fmla="*/ 207715 w 1581150"/>
                <a:gd name="connsiteY1535" fmla="*/ 1814245 h 3181350"/>
                <a:gd name="connsiteX1536" fmla="*/ 210382 w 1581150"/>
                <a:gd name="connsiteY1536" fmla="*/ 1810816 h 3181350"/>
                <a:gd name="connsiteX1537" fmla="*/ 214668 w 1581150"/>
                <a:gd name="connsiteY1537" fmla="*/ 1819103 h 3181350"/>
                <a:gd name="connsiteX1538" fmla="*/ 225336 w 1581150"/>
                <a:gd name="connsiteY1538" fmla="*/ 1820436 h 3181350"/>
                <a:gd name="connsiteX1539" fmla="*/ 234004 w 1581150"/>
                <a:gd name="connsiteY1539" fmla="*/ 1815007 h 3181350"/>
                <a:gd name="connsiteX1540" fmla="*/ 235242 w 1581150"/>
                <a:gd name="connsiteY1540" fmla="*/ 1818722 h 3181350"/>
                <a:gd name="connsiteX1541" fmla="*/ 240767 w 1581150"/>
                <a:gd name="connsiteY1541" fmla="*/ 1819103 h 3181350"/>
                <a:gd name="connsiteX1542" fmla="*/ 245053 w 1581150"/>
                <a:gd name="connsiteY1542" fmla="*/ 1811578 h 3181350"/>
                <a:gd name="connsiteX1543" fmla="*/ 236385 w 1581150"/>
                <a:gd name="connsiteY1543" fmla="*/ 1812435 h 3181350"/>
                <a:gd name="connsiteX1544" fmla="*/ 225146 w 1581150"/>
                <a:gd name="connsiteY1544" fmla="*/ 1809578 h 3181350"/>
                <a:gd name="connsiteX1545" fmla="*/ 236862 w 1581150"/>
                <a:gd name="connsiteY1545" fmla="*/ 1803386 h 3181350"/>
                <a:gd name="connsiteX1546" fmla="*/ 222288 w 1581150"/>
                <a:gd name="connsiteY1546" fmla="*/ 1804625 h 3181350"/>
                <a:gd name="connsiteX1547" fmla="*/ 218478 w 1581150"/>
                <a:gd name="connsiteY1547" fmla="*/ 1801672 h 3181350"/>
                <a:gd name="connsiteX1548" fmla="*/ 221812 w 1581150"/>
                <a:gd name="connsiteY1548" fmla="*/ 1801958 h 3181350"/>
                <a:gd name="connsiteX1549" fmla="*/ 220383 w 1581150"/>
                <a:gd name="connsiteY1549" fmla="*/ 1798338 h 3181350"/>
                <a:gd name="connsiteX1550" fmla="*/ 225527 w 1581150"/>
                <a:gd name="connsiteY1550" fmla="*/ 1794338 h 3181350"/>
                <a:gd name="connsiteX1551" fmla="*/ 220669 w 1581150"/>
                <a:gd name="connsiteY1551" fmla="*/ 1790623 h 3181350"/>
                <a:gd name="connsiteX1552" fmla="*/ 223622 w 1581150"/>
                <a:gd name="connsiteY1552" fmla="*/ 1795576 h 3181350"/>
                <a:gd name="connsiteX1553" fmla="*/ 217716 w 1581150"/>
                <a:gd name="connsiteY1553" fmla="*/ 1796243 h 3181350"/>
                <a:gd name="connsiteX1554" fmla="*/ 206858 w 1581150"/>
                <a:gd name="connsiteY1554" fmla="*/ 1791194 h 3181350"/>
                <a:gd name="connsiteX1555" fmla="*/ 214668 w 1581150"/>
                <a:gd name="connsiteY1555" fmla="*/ 1786146 h 3181350"/>
                <a:gd name="connsiteX1556" fmla="*/ 222955 w 1581150"/>
                <a:gd name="connsiteY1556" fmla="*/ 1786337 h 3181350"/>
                <a:gd name="connsiteX1557" fmla="*/ 220002 w 1581150"/>
                <a:gd name="connsiteY1557" fmla="*/ 1784051 h 3181350"/>
                <a:gd name="connsiteX1558" fmla="*/ 223146 w 1581150"/>
                <a:gd name="connsiteY1558" fmla="*/ 1781193 h 3181350"/>
                <a:gd name="connsiteX1559" fmla="*/ 222860 w 1581150"/>
                <a:gd name="connsiteY1559" fmla="*/ 1786337 h 3181350"/>
                <a:gd name="connsiteX1560" fmla="*/ 222955 w 1581150"/>
                <a:gd name="connsiteY1560" fmla="*/ 1786337 h 3181350"/>
                <a:gd name="connsiteX1561" fmla="*/ 232956 w 1581150"/>
                <a:gd name="connsiteY1561" fmla="*/ 1782432 h 3181350"/>
                <a:gd name="connsiteX1562" fmla="*/ 241624 w 1581150"/>
                <a:gd name="connsiteY1562" fmla="*/ 1781479 h 3181350"/>
                <a:gd name="connsiteX1563" fmla="*/ 248101 w 1581150"/>
                <a:gd name="connsiteY1563" fmla="*/ 1769382 h 3181350"/>
                <a:gd name="connsiteX1564" fmla="*/ 238576 w 1581150"/>
                <a:gd name="connsiteY1564" fmla="*/ 1773383 h 3181350"/>
                <a:gd name="connsiteX1565" fmla="*/ 237433 w 1581150"/>
                <a:gd name="connsiteY1565" fmla="*/ 1763858 h 3181350"/>
                <a:gd name="connsiteX1566" fmla="*/ 244767 w 1581150"/>
                <a:gd name="connsiteY1566" fmla="*/ 1764429 h 3181350"/>
                <a:gd name="connsiteX1567" fmla="*/ 230385 w 1581150"/>
                <a:gd name="connsiteY1567" fmla="*/ 1760238 h 3181350"/>
                <a:gd name="connsiteX1568" fmla="*/ 241434 w 1581150"/>
                <a:gd name="connsiteY1568" fmla="*/ 1761000 h 3181350"/>
                <a:gd name="connsiteX1569" fmla="*/ 234385 w 1581150"/>
                <a:gd name="connsiteY1569" fmla="*/ 1779574 h 3181350"/>
                <a:gd name="connsiteX1570" fmla="*/ 233814 w 1581150"/>
                <a:gd name="connsiteY1570" fmla="*/ 1773954 h 3181350"/>
                <a:gd name="connsiteX1571" fmla="*/ 227527 w 1581150"/>
                <a:gd name="connsiteY1571" fmla="*/ 1781574 h 3181350"/>
                <a:gd name="connsiteX1572" fmla="*/ 224098 w 1581150"/>
                <a:gd name="connsiteY1572" fmla="*/ 1773764 h 3181350"/>
                <a:gd name="connsiteX1573" fmla="*/ 226289 w 1581150"/>
                <a:gd name="connsiteY1573" fmla="*/ 1763858 h 3181350"/>
                <a:gd name="connsiteX1574" fmla="*/ 205239 w 1581150"/>
                <a:gd name="connsiteY1574" fmla="*/ 1759667 h 3181350"/>
                <a:gd name="connsiteX1575" fmla="*/ 204000 w 1581150"/>
                <a:gd name="connsiteY1575" fmla="*/ 1761953 h 3181350"/>
                <a:gd name="connsiteX1576" fmla="*/ 201048 w 1581150"/>
                <a:gd name="connsiteY1576" fmla="*/ 1758048 h 3181350"/>
                <a:gd name="connsiteX1577" fmla="*/ 196666 w 1581150"/>
                <a:gd name="connsiteY1577" fmla="*/ 1765382 h 3181350"/>
                <a:gd name="connsiteX1578" fmla="*/ 184855 w 1581150"/>
                <a:gd name="connsiteY1578" fmla="*/ 1764524 h 3181350"/>
                <a:gd name="connsiteX1579" fmla="*/ 185998 w 1581150"/>
                <a:gd name="connsiteY1579" fmla="*/ 1761667 h 3181350"/>
                <a:gd name="connsiteX1580" fmla="*/ 176473 w 1581150"/>
                <a:gd name="connsiteY1580" fmla="*/ 1765668 h 3181350"/>
                <a:gd name="connsiteX1581" fmla="*/ 182379 w 1581150"/>
                <a:gd name="connsiteY1581" fmla="*/ 1766334 h 3181350"/>
                <a:gd name="connsiteX1582" fmla="*/ 172949 w 1581150"/>
                <a:gd name="connsiteY1582" fmla="*/ 1771002 h 3181350"/>
                <a:gd name="connsiteX1583" fmla="*/ 168758 w 1581150"/>
                <a:gd name="connsiteY1583" fmla="*/ 1762715 h 3181350"/>
                <a:gd name="connsiteX1584" fmla="*/ 179331 w 1581150"/>
                <a:gd name="connsiteY1584" fmla="*/ 1751761 h 3181350"/>
                <a:gd name="connsiteX1585" fmla="*/ 171044 w 1581150"/>
                <a:gd name="connsiteY1585" fmla="*/ 1746236 h 3181350"/>
                <a:gd name="connsiteX1586" fmla="*/ 178283 w 1581150"/>
                <a:gd name="connsiteY1586" fmla="*/ 1742045 h 3181350"/>
                <a:gd name="connsiteX1587" fmla="*/ 174854 w 1581150"/>
                <a:gd name="connsiteY1587" fmla="*/ 1738616 h 3181350"/>
                <a:gd name="connsiteX1588" fmla="*/ 171425 w 1581150"/>
                <a:gd name="connsiteY1588" fmla="*/ 1741093 h 3181350"/>
                <a:gd name="connsiteX1589" fmla="*/ 169996 w 1581150"/>
                <a:gd name="connsiteY1589" fmla="*/ 1728901 h 3181350"/>
                <a:gd name="connsiteX1590" fmla="*/ 184188 w 1581150"/>
                <a:gd name="connsiteY1590" fmla="*/ 1730711 h 3181350"/>
                <a:gd name="connsiteX1591" fmla="*/ 190284 w 1581150"/>
                <a:gd name="connsiteY1591" fmla="*/ 1734426 h 3181350"/>
                <a:gd name="connsiteX1592" fmla="*/ 192189 w 1581150"/>
                <a:gd name="connsiteY1592" fmla="*/ 1735664 h 3181350"/>
                <a:gd name="connsiteX1593" fmla="*/ 192189 w 1581150"/>
                <a:gd name="connsiteY1593" fmla="*/ 1736426 h 3181350"/>
                <a:gd name="connsiteX1594" fmla="*/ 192475 w 1581150"/>
                <a:gd name="connsiteY1594" fmla="*/ 1736426 h 3181350"/>
                <a:gd name="connsiteX1595" fmla="*/ 192380 w 1581150"/>
                <a:gd name="connsiteY1595" fmla="*/ 1735759 h 3181350"/>
                <a:gd name="connsiteX1596" fmla="*/ 198666 w 1581150"/>
                <a:gd name="connsiteY1596" fmla="*/ 1743569 h 3181350"/>
                <a:gd name="connsiteX1597" fmla="*/ 185903 w 1581150"/>
                <a:gd name="connsiteY1597" fmla="*/ 1741093 h 3181350"/>
                <a:gd name="connsiteX1598" fmla="*/ 191332 w 1581150"/>
                <a:gd name="connsiteY1598" fmla="*/ 1750427 h 3181350"/>
                <a:gd name="connsiteX1599" fmla="*/ 189713 w 1581150"/>
                <a:gd name="connsiteY1599" fmla="*/ 1756047 h 3181350"/>
                <a:gd name="connsiteX1600" fmla="*/ 194571 w 1581150"/>
                <a:gd name="connsiteY1600" fmla="*/ 1759762 h 3181350"/>
                <a:gd name="connsiteX1601" fmla="*/ 204096 w 1581150"/>
                <a:gd name="connsiteY1601" fmla="*/ 1756333 h 3181350"/>
                <a:gd name="connsiteX1602" fmla="*/ 204572 w 1581150"/>
                <a:gd name="connsiteY1602" fmla="*/ 1754523 h 3181350"/>
                <a:gd name="connsiteX1603" fmla="*/ 215907 w 1581150"/>
                <a:gd name="connsiteY1603" fmla="*/ 1752047 h 3181350"/>
                <a:gd name="connsiteX1604" fmla="*/ 217145 w 1581150"/>
                <a:gd name="connsiteY1604" fmla="*/ 1753380 h 3181350"/>
                <a:gd name="connsiteX1605" fmla="*/ 216669 w 1581150"/>
                <a:gd name="connsiteY1605" fmla="*/ 1751952 h 3181350"/>
                <a:gd name="connsiteX1606" fmla="*/ 229242 w 1581150"/>
                <a:gd name="connsiteY1606" fmla="*/ 1753857 h 3181350"/>
                <a:gd name="connsiteX1607" fmla="*/ 216383 w 1581150"/>
                <a:gd name="connsiteY1607" fmla="*/ 1746332 h 3181350"/>
                <a:gd name="connsiteX1608" fmla="*/ 213430 w 1581150"/>
                <a:gd name="connsiteY1608" fmla="*/ 1742236 h 3181350"/>
                <a:gd name="connsiteX1609" fmla="*/ 213430 w 1581150"/>
                <a:gd name="connsiteY1609" fmla="*/ 1741569 h 3181350"/>
                <a:gd name="connsiteX1610" fmla="*/ 205620 w 1581150"/>
                <a:gd name="connsiteY1610" fmla="*/ 1748523 h 3181350"/>
                <a:gd name="connsiteX1611" fmla="*/ 205239 w 1581150"/>
                <a:gd name="connsiteY1611" fmla="*/ 1744617 h 3181350"/>
                <a:gd name="connsiteX1612" fmla="*/ 207810 w 1581150"/>
                <a:gd name="connsiteY1612" fmla="*/ 1741474 h 3181350"/>
                <a:gd name="connsiteX1613" fmla="*/ 207906 w 1581150"/>
                <a:gd name="connsiteY1613" fmla="*/ 1741474 h 3181350"/>
                <a:gd name="connsiteX1614" fmla="*/ 199714 w 1581150"/>
                <a:gd name="connsiteY1614" fmla="*/ 1735854 h 3181350"/>
                <a:gd name="connsiteX1615" fmla="*/ 202000 w 1581150"/>
                <a:gd name="connsiteY1615" fmla="*/ 1738331 h 3181350"/>
                <a:gd name="connsiteX1616" fmla="*/ 201333 w 1581150"/>
                <a:gd name="connsiteY1616" fmla="*/ 1731282 h 3181350"/>
                <a:gd name="connsiteX1617" fmla="*/ 197809 w 1581150"/>
                <a:gd name="connsiteY1617" fmla="*/ 1731187 h 3181350"/>
                <a:gd name="connsiteX1618" fmla="*/ 207620 w 1581150"/>
                <a:gd name="connsiteY1618" fmla="*/ 1731759 h 3181350"/>
                <a:gd name="connsiteX1619" fmla="*/ 217526 w 1581150"/>
                <a:gd name="connsiteY1619" fmla="*/ 1737093 h 3181350"/>
                <a:gd name="connsiteX1620" fmla="*/ 218002 w 1581150"/>
                <a:gd name="connsiteY1620" fmla="*/ 1730806 h 3181350"/>
                <a:gd name="connsiteX1621" fmla="*/ 214764 w 1581150"/>
                <a:gd name="connsiteY1621" fmla="*/ 1729091 h 3181350"/>
                <a:gd name="connsiteX1622" fmla="*/ 210573 w 1581150"/>
                <a:gd name="connsiteY1622" fmla="*/ 1723186 h 3181350"/>
                <a:gd name="connsiteX1623" fmla="*/ 213335 w 1581150"/>
                <a:gd name="connsiteY1623" fmla="*/ 1723757 h 3181350"/>
                <a:gd name="connsiteX1624" fmla="*/ 214573 w 1581150"/>
                <a:gd name="connsiteY1624" fmla="*/ 1725758 h 3181350"/>
                <a:gd name="connsiteX1625" fmla="*/ 216192 w 1581150"/>
                <a:gd name="connsiteY1625" fmla="*/ 1724043 h 3181350"/>
                <a:gd name="connsiteX1626" fmla="*/ 219717 w 1581150"/>
                <a:gd name="connsiteY1626" fmla="*/ 1724139 h 3181350"/>
                <a:gd name="connsiteX1627" fmla="*/ 222669 w 1581150"/>
                <a:gd name="connsiteY1627" fmla="*/ 1740522 h 3181350"/>
                <a:gd name="connsiteX1628" fmla="*/ 239624 w 1581150"/>
                <a:gd name="connsiteY1628" fmla="*/ 1736997 h 3181350"/>
                <a:gd name="connsiteX1629" fmla="*/ 237338 w 1581150"/>
                <a:gd name="connsiteY1629" fmla="*/ 1741569 h 3181350"/>
                <a:gd name="connsiteX1630" fmla="*/ 244958 w 1581150"/>
                <a:gd name="connsiteY1630" fmla="*/ 1738998 h 3181350"/>
                <a:gd name="connsiteX1631" fmla="*/ 247625 w 1581150"/>
                <a:gd name="connsiteY1631" fmla="*/ 1744046 h 3181350"/>
                <a:gd name="connsiteX1632" fmla="*/ 236004 w 1581150"/>
                <a:gd name="connsiteY1632" fmla="*/ 1743665 h 3181350"/>
                <a:gd name="connsiteX1633" fmla="*/ 233718 w 1581150"/>
                <a:gd name="connsiteY1633" fmla="*/ 1741284 h 3181350"/>
                <a:gd name="connsiteX1634" fmla="*/ 232099 w 1581150"/>
                <a:gd name="connsiteY1634" fmla="*/ 1742807 h 3181350"/>
                <a:gd name="connsiteX1635" fmla="*/ 231147 w 1581150"/>
                <a:gd name="connsiteY1635" fmla="*/ 1742617 h 3181350"/>
                <a:gd name="connsiteX1636" fmla="*/ 231242 w 1581150"/>
                <a:gd name="connsiteY1636" fmla="*/ 1743855 h 3181350"/>
                <a:gd name="connsiteX1637" fmla="*/ 231623 w 1581150"/>
                <a:gd name="connsiteY1637" fmla="*/ 1746998 h 3181350"/>
                <a:gd name="connsiteX1638" fmla="*/ 238481 w 1581150"/>
                <a:gd name="connsiteY1638" fmla="*/ 1754333 h 3181350"/>
                <a:gd name="connsiteX1639" fmla="*/ 241624 w 1581150"/>
                <a:gd name="connsiteY1639" fmla="*/ 1751475 h 3181350"/>
                <a:gd name="connsiteX1640" fmla="*/ 247339 w 1581150"/>
                <a:gd name="connsiteY1640" fmla="*/ 1756523 h 3181350"/>
                <a:gd name="connsiteX1641" fmla="*/ 249435 w 1581150"/>
                <a:gd name="connsiteY1641" fmla="*/ 1753571 h 3181350"/>
                <a:gd name="connsiteX1642" fmla="*/ 258483 w 1581150"/>
                <a:gd name="connsiteY1642" fmla="*/ 1771382 h 3181350"/>
                <a:gd name="connsiteX1643" fmla="*/ 258007 w 1581150"/>
                <a:gd name="connsiteY1643" fmla="*/ 1776716 h 3181350"/>
                <a:gd name="connsiteX1644" fmla="*/ 256769 w 1581150"/>
                <a:gd name="connsiteY1644" fmla="*/ 1777860 h 3181350"/>
                <a:gd name="connsiteX1645" fmla="*/ 257912 w 1581150"/>
                <a:gd name="connsiteY1645" fmla="*/ 1777955 h 3181350"/>
                <a:gd name="connsiteX1646" fmla="*/ 258864 w 1581150"/>
                <a:gd name="connsiteY1646" fmla="*/ 1787765 h 3181350"/>
                <a:gd name="connsiteX1647" fmla="*/ 252387 w 1581150"/>
                <a:gd name="connsiteY1647" fmla="*/ 1787003 h 3181350"/>
                <a:gd name="connsiteX1648" fmla="*/ 252387 w 1581150"/>
                <a:gd name="connsiteY1648" fmla="*/ 1787003 h 3181350"/>
                <a:gd name="connsiteX1649" fmla="*/ 252387 w 1581150"/>
                <a:gd name="connsiteY1649" fmla="*/ 1787003 h 3181350"/>
                <a:gd name="connsiteX1650" fmla="*/ 246768 w 1581150"/>
                <a:gd name="connsiteY1650" fmla="*/ 1792242 h 3181350"/>
                <a:gd name="connsiteX1651" fmla="*/ 242672 w 1581150"/>
                <a:gd name="connsiteY1651" fmla="*/ 1794147 h 3181350"/>
                <a:gd name="connsiteX1652" fmla="*/ 230289 w 1581150"/>
                <a:gd name="connsiteY1652" fmla="*/ 1786908 h 3181350"/>
                <a:gd name="connsiteX1653" fmla="*/ 231528 w 1581150"/>
                <a:gd name="connsiteY1653" fmla="*/ 1794909 h 3181350"/>
                <a:gd name="connsiteX1654" fmla="*/ 255054 w 1581150"/>
                <a:gd name="connsiteY1654" fmla="*/ 1796528 h 3181350"/>
                <a:gd name="connsiteX1655" fmla="*/ 258674 w 1581150"/>
                <a:gd name="connsiteY1655" fmla="*/ 1801958 h 3181350"/>
                <a:gd name="connsiteX1656" fmla="*/ 253149 w 1581150"/>
                <a:gd name="connsiteY1656" fmla="*/ 1802815 h 3181350"/>
                <a:gd name="connsiteX1657" fmla="*/ 257912 w 1581150"/>
                <a:gd name="connsiteY1657" fmla="*/ 1812626 h 3181350"/>
                <a:gd name="connsiteX1658" fmla="*/ 252673 w 1581150"/>
                <a:gd name="connsiteY1658" fmla="*/ 1809102 h 3181350"/>
                <a:gd name="connsiteX1659" fmla="*/ 250101 w 1581150"/>
                <a:gd name="connsiteY1659" fmla="*/ 1818341 h 3181350"/>
                <a:gd name="connsiteX1660" fmla="*/ 244767 w 1581150"/>
                <a:gd name="connsiteY1660" fmla="*/ 1816340 h 3181350"/>
                <a:gd name="connsiteX1661" fmla="*/ 229527 w 1581150"/>
                <a:gd name="connsiteY1661" fmla="*/ 1823103 h 3181350"/>
                <a:gd name="connsiteX1662" fmla="*/ 229718 w 1581150"/>
                <a:gd name="connsiteY1662" fmla="*/ 1823770 h 3181350"/>
                <a:gd name="connsiteX1663" fmla="*/ 224574 w 1581150"/>
                <a:gd name="connsiteY1663" fmla="*/ 1826437 h 3181350"/>
                <a:gd name="connsiteX1664" fmla="*/ 224193 w 1581150"/>
                <a:gd name="connsiteY1664" fmla="*/ 1829485 h 3181350"/>
                <a:gd name="connsiteX1665" fmla="*/ 231337 w 1581150"/>
                <a:gd name="connsiteY1665" fmla="*/ 1831771 h 3181350"/>
                <a:gd name="connsiteX1666" fmla="*/ 230575 w 1581150"/>
                <a:gd name="connsiteY1666" fmla="*/ 1834152 h 3181350"/>
                <a:gd name="connsiteX1667" fmla="*/ 234385 w 1581150"/>
                <a:gd name="connsiteY1667" fmla="*/ 1832723 h 3181350"/>
                <a:gd name="connsiteX1668" fmla="*/ 240576 w 1581150"/>
                <a:gd name="connsiteY1668" fmla="*/ 1834438 h 3181350"/>
                <a:gd name="connsiteX1669" fmla="*/ 241434 w 1581150"/>
                <a:gd name="connsiteY1669" fmla="*/ 1836534 h 3181350"/>
                <a:gd name="connsiteX1670" fmla="*/ 220002 w 1581150"/>
                <a:gd name="connsiteY1670" fmla="*/ 1827104 h 3181350"/>
                <a:gd name="connsiteX1671" fmla="*/ 225813 w 1581150"/>
                <a:gd name="connsiteY1671" fmla="*/ 1824341 h 3181350"/>
                <a:gd name="connsiteX1672" fmla="*/ 214573 w 1581150"/>
                <a:gd name="connsiteY1672" fmla="*/ 1826627 h 3181350"/>
                <a:gd name="connsiteX1673" fmla="*/ 209715 w 1581150"/>
                <a:gd name="connsiteY1673" fmla="*/ 1842058 h 3181350"/>
                <a:gd name="connsiteX1674" fmla="*/ 202953 w 1581150"/>
                <a:gd name="connsiteY1674" fmla="*/ 1833676 h 3181350"/>
                <a:gd name="connsiteX1675" fmla="*/ 188189 w 1581150"/>
                <a:gd name="connsiteY1675" fmla="*/ 1834152 h 3181350"/>
                <a:gd name="connsiteX1676" fmla="*/ 193904 w 1581150"/>
                <a:gd name="connsiteY1676" fmla="*/ 1841201 h 3181350"/>
                <a:gd name="connsiteX1677" fmla="*/ 189713 w 1581150"/>
                <a:gd name="connsiteY1677" fmla="*/ 1843677 h 3181350"/>
                <a:gd name="connsiteX1678" fmla="*/ 192761 w 1581150"/>
                <a:gd name="connsiteY1678" fmla="*/ 1847106 h 3181350"/>
                <a:gd name="connsiteX1679" fmla="*/ 192761 w 1581150"/>
                <a:gd name="connsiteY1679" fmla="*/ 1847106 h 3181350"/>
                <a:gd name="connsiteX1680" fmla="*/ 192761 w 1581150"/>
                <a:gd name="connsiteY1680" fmla="*/ 1847106 h 3181350"/>
                <a:gd name="connsiteX1681" fmla="*/ 194380 w 1581150"/>
                <a:gd name="connsiteY1681" fmla="*/ 1848821 h 3181350"/>
                <a:gd name="connsiteX1682" fmla="*/ 199905 w 1581150"/>
                <a:gd name="connsiteY1682" fmla="*/ 1847964 h 3181350"/>
                <a:gd name="connsiteX1683" fmla="*/ 200190 w 1581150"/>
                <a:gd name="connsiteY1683" fmla="*/ 1846154 h 3181350"/>
                <a:gd name="connsiteX1684" fmla="*/ 200476 w 1581150"/>
                <a:gd name="connsiteY1684" fmla="*/ 1843963 h 3181350"/>
                <a:gd name="connsiteX1685" fmla="*/ 200571 w 1581150"/>
                <a:gd name="connsiteY1685" fmla="*/ 1843487 h 3181350"/>
                <a:gd name="connsiteX1686" fmla="*/ 199714 w 1581150"/>
                <a:gd name="connsiteY1686" fmla="*/ 1843201 h 3181350"/>
                <a:gd name="connsiteX1687" fmla="*/ 196857 w 1581150"/>
                <a:gd name="connsiteY1687" fmla="*/ 1841106 h 3181350"/>
                <a:gd name="connsiteX1688" fmla="*/ 208001 w 1581150"/>
                <a:gd name="connsiteY1688" fmla="*/ 1840344 h 3181350"/>
                <a:gd name="connsiteX1689" fmla="*/ 212954 w 1581150"/>
                <a:gd name="connsiteY1689" fmla="*/ 1848535 h 3181350"/>
                <a:gd name="connsiteX1690" fmla="*/ 209620 w 1581150"/>
                <a:gd name="connsiteY1690" fmla="*/ 1848440 h 3181350"/>
                <a:gd name="connsiteX1691" fmla="*/ 201429 w 1581150"/>
                <a:gd name="connsiteY1691" fmla="*/ 1849583 h 3181350"/>
                <a:gd name="connsiteX1692" fmla="*/ 200000 w 1581150"/>
                <a:gd name="connsiteY1692" fmla="*/ 1849107 h 3181350"/>
                <a:gd name="connsiteX1693" fmla="*/ 199809 w 1581150"/>
                <a:gd name="connsiteY1693" fmla="*/ 1849392 h 3181350"/>
                <a:gd name="connsiteX1694" fmla="*/ 199714 w 1581150"/>
                <a:gd name="connsiteY1694" fmla="*/ 1849392 h 3181350"/>
                <a:gd name="connsiteX1695" fmla="*/ 199714 w 1581150"/>
                <a:gd name="connsiteY1695" fmla="*/ 1849583 h 3181350"/>
                <a:gd name="connsiteX1696" fmla="*/ 195714 w 1581150"/>
                <a:gd name="connsiteY1696" fmla="*/ 1856727 h 3181350"/>
                <a:gd name="connsiteX1697" fmla="*/ 198857 w 1581150"/>
                <a:gd name="connsiteY1697" fmla="*/ 1857393 h 3181350"/>
                <a:gd name="connsiteX1698" fmla="*/ 199143 w 1581150"/>
                <a:gd name="connsiteY1698" fmla="*/ 1860918 h 3181350"/>
                <a:gd name="connsiteX1699" fmla="*/ 198952 w 1581150"/>
                <a:gd name="connsiteY1699" fmla="*/ 1863203 h 3181350"/>
                <a:gd name="connsiteX1700" fmla="*/ 200381 w 1581150"/>
                <a:gd name="connsiteY1700" fmla="*/ 1864251 h 3181350"/>
                <a:gd name="connsiteX1701" fmla="*/ 204000 w 1581150"/>
                <a:gd name="connsiteY1701" fmla="*/ 1869871 h 3181350"/>
                <a:gd name="connsiteX1702" fmla="*/ 198000 w 1581150"/>
                <a:gd name="connsiteY1702" fmla="*/ 1873776 h 3181350"/>
                <a:gd name="connsiteX1703" fmla="*/ 207048 w 1581150"/>
                <a:gd name="connsiteY1703" fmla="*/ 1875491 h 3181350"/>
                <a:gd name="connsiteX1704" fmla="*/ 207144 w 1581150"/>
                <a:gd name="connsiteY1704" fmla="*/ 1876443 h 3181350"/>
                <a:gd name="connsiteX1705" fmla="*/ 194285 w 1581150"/>
                <a:gd name="connsiteY1705" fmla="*/ 1875491 h 3181350"/>
                <a:gd name="connsiteX1706" fmla="*/ 197428 w 1581150"/>
                <a:gd name="connsiteY1706" fmla="*/ 1883587 h 3181350"/>
                <a:gd name="connsiteX1707" fmla="*/ 189618 w 1581150"/>
                <a:gd name="connsiteY1707" fmla="*/ 1889302 h 3181350"/>
                <a:gd name="connsiteX1708" fmla="*/ 202857 w 1581150"/>
                <a:gd name="connsiteY1708" fmla="*/ 1883968 h 3181350"/>
                <a:gd name="connsiteX1709" fmla="*/ 185522 w 1581150"/>
                <a:gd name="connsiteY1709" fmla="*/ 1893779 h 3181350"/>
                <a:gd name="connsiteX1710" fmla="*/ 192570 w 1581150"/>
                <a:gd name="connsiteY1710" fmla="*/ 1899018 h 3181350"/>
                <a:gd name="connsiteX1711" fmla="*/ 186760 w 1581150"/>
                <a:gd name="connsiteY1711" fmla="*/ 1903304 h 3181350"/>
                <a:gd name="connsiteX1712" fmla="*/ 198000 w 1581150"/>
                <a:gd name="connsiteY1712" fmla="*/ 1901018 h 3181350"/>
                <a:gd name="connsiteX1713" fmla="*/ 197523 w 1581150"/>
                <a:gd name="connsiteY1713" fmla="*/ 1907304 h 3181350"/>
                <a:gd name="connsiteX1714" fmla="*/ 206953 w 1581150"/>
                <a:gd name="connsiteY1714" fmla="*/ 1904828 h 3181350"/>
                <a:gd name="connsiteX1715" fmla="*/ 211716 w 1581150"/>
                <a:gd name="connsiteY1715" fmla="*/ 1914639 h 3181350"/>
                <a:gd name="connsiteX1716" fmla="*/ 227241 w 1581150"/>
                <a:gd name="connsiteY1716" fmla="*/ 1904732 h 3181350"/>
                <a:gd name="connsiteX1717" fmla="*/ 232099 w 1581150"/>
                <a:gd name="connsiteY1717" fmla="*/ 1912924 h 3181350"/>
                <a:gd name="connsiteX1718" fmla="*/ 238862 w 1581150"/>
                <a:gd name="connsiteY1718" fmla="*/ 1913686 h 3181350"/>
                <a:gd name="connsiteX1719" fmla="*/ 237528 w 1581150"/>
                <a:gd name="connsiteY1719" fmla="*/ 1912543 h 3181350"/>
                <a:gd name="connsiteX1720" fmla="*/ 238957 w 1581150"/>
                <a:gd name="connsiteY1720" fmla="*/ 1915210 h 3181350"/>
                <a:gd name="connsiteX1721" fmla="*/ 237433 w 1581150"/>
                <a:gd name="connsiteY1721" fmla="*/ 1916544 h 3181350"/>
                <a:gd name="connsiteX1722" fmla="*/ 239814 w 1581150"/>
                <a:gd name="connsiteY1722" fmla="*/ 1916258 h 3181350"/>
                <a:gd name="connsiteX1723" fmla="*/ 249816 w 1581150"/>
                <a:gd name="connsiteY1723" fmla="*/ 1922830 h 3181350"/>
                <a:gd name="connsiteX1724" fmla="*/ 241815 w 1581150"/>
                <a:gd name="connsiteY1724" fmla="*/ 1932736 h 3181350"/>
                <a:gd name="connsiteX1725" fmla="*/ 243339 w 1581150"/>
                <a:gd name="connsiteY1725" fmla="*/ 1932736 h 3181350"/>
                <a:gd name="connsiteX1726" fmla="*/ 238195 w 1581150"/>
                <a:gd name="connsiteY1726" fmla="*/ 1934260 h 3181350"/>
                <a:gd name="connsiteX1727" fmla="*/ 235052 w 1581150"/>
                <a:gd name="connsiteY1727" fmla="*/ 1943118 h 3181350"/>
                <a:gd name="connsiteX1728" fmla="*/ 236766 w 1581150"/>
                <a:gd name="connsiteY1728" fmla="*/ 1943785 h 3181350"/>
                <a:gd name="connsiteX1729" fmla="*/ 235528 w 1581150"/>
                <a:gd name="connsiteY1729" fmla="*/ 1943309 h 3181350"/>
                <a:gd name="connsiteX1730" fmla="*/ 224193 w 1581150"/>
                <a:gd name="connsiteY1730" fmla="*/ 1947214 h 3181350"/>
                <a:gd name="connsiteX1731" fmla="*/ 212478 w 1581150"/>
                <a:gd name="connsiteY1731" fmla="*/ 1955786 h 3181350"/>
                <a:gd name="connsiteX1732" fmla="*/ 217621 w 1581150"/>
                <a:gd name="connsiteY1732" fmla="*/ 1960930 h 3181350"/>
                <a:gd name="connsiteX1733" fmla="*/ 225432 w 1581150"/>
                <a:gd name="connsiteY1733" fmla="*/ 1955215 h 3181350"/>
                <a:gd name="connsiteX1734" fmla="*/ 234480 w 1581150"/>
                <a:gd name="connsiteY1734" fmla="*/ 1957501 h 3181350"/>
                <a:gd name="connsiteX1735" fmla="*/ 232290 w 1581150"/>
                <a:gd name="connsiteY1735" fmla="*/ 1962073 h 3181350"/>
                <a:gd name="connsiteX1736" fmla="*/ 245910 w 1581150"/>
                <a:gd name="connsiteY1736" fmla="*/ 1977218 h 3181350"/>
                <a:gd name="connsiteX1737" fmla="*/ 243243 w 1581150"/>
                <a:gd name="connsiteY1737" fmla="*/ 1979790 h 3181350"/>
                <a:gd name="connsiteX1738" fmla="*/ 238767 w 1581150"/>
                <a:gd name="connsiteY1738" fmla="*/ 1980647 h 3181350"/>
                <a:gd name="connsiteX1739" fmla="*/ 238290 w 1581150"/>
                <a:gd name="connsiteY1739" fmla="*/ 1979790 h 3181350"/>
                <a:gd name="connsiteX1740" fmla="*/ 242481 w 1581150"/>
                <a:gd name="connsiteY1740" fmla="*/ 1973789 h 3181350"/>
                <a:gd name="connsiteX1741" fmla="*/ 239243 w 1581150"/>
                <a:gd name="connsiteY1741" fmla="*/ 1967216 h 3181350"/>
                <a:gd name="connsiteX1742" fmla="*/ 227813 w 1581150"/>
                <a:gd name="connsiteY1742" fmla="*/ 1972646 h 3181350"/>
                <a:gd name="connsiteX1743" fmla="*/ 223050 w 1581150"/>
                <a:gd name="connsiteY1743" fmla="*/ 1962835 h 3181350"/>
                <a:gd name="connsiteX1744" fmla="*/ 208096 w 1581150"/>
                <a:gd name="connsiteY1744" fmla="*/ 1964835 h 3181350"/>
                <a:gd name="connsiteX1745" fmla="*/ 209811 w 1581150"/>
                <a:gd name="connsiteY1745" fmla="*/ 1966550 h 3181350"/>
                <a:gd name="connsiteX1746" fmla="*/ 213430 w 1581150"/>
                <a:gd name="connsiteY1746" fmla="*/ 1968360 h 3181350"/>
                <a:gd name="connsiteX1747" fmla="*/ 215526 w 1581150"/>
                <a:gd name="connsiteY1747" fmla="*/ 1965311 h 3181350"/>
                <a:gd name="connsiteX1748" fmla="*/ 216669 w 1581150"/>
                <a:gd name="connsiteY1748" fmla="*/ 1974836 h 3181350"/>
                <a:gd name="connsiteX1749" fmla="*/ 229242 w 1581150"/>
                <a:gd name="connsiteY1749" fmla="*/ 1978932 h 3181350"/>
                <a:gd name="connsiteX1750" fmla="*/ 238767 w 1581150"/>
                <a:gd name="connsiteY1750" fmla="*/ 1974932 h 3181350"/>
                <a:gd name="connsiteX1751" fmla="*/ 228480 w 1581150"/>
                <a:gd name="connsiteY1751" fmla="*/ 1989981 h 3181350"/>
                <a:gd name="connsiteX1752" fmla="*/ 239719 w 1581150"/>
                <a:gd name="connsiteY1752" fmla="*/ 1987600 h 3181350"/>
                <a:gd name="connsiteX1753" fmla="*/ 240100 w 1581150"/>
                <a:gd name="connsiteY1753" fmla="*/ 1992172 h 3181350"/>
                <a:gd name="connsiteX1754" fmla="*/ 238862 w 1581150"/>
                <a:gd name="connsiteY1754" fmla="*/ 1992648 h 3181350"/>
                <a:gd name="connsiteX1755" fmla="*/ 240291 w 1581150"/>
                <a:gd name="connsiteY1755" fmla="*/ 1992648 h 3181350"/>
                <a:gd name="connsiteX1756" fmla="*/ 237243 w 1581150"/>
                <a:gd name="connsiteY1756" fmla="*/ 1995315 h 3181350"/>
                <a:gd name="connsiteX1757" fmla="*/ 226575 w 1581150"/>
                <a:gd name="connsiteY1757" fmla="*/ 1989791 h 3181350"/>
                <a:gd name="connsiteX1758" fmla="*/ 215430 w 1581150"/>
                <a:gd name="connsiteY1758" fmla="*/ 1990553 h 3181350"/>
                <a:gd name="connsiteX1759" fmla="*/ 220479 w 1581150"/>
                <a:gd name="connsiteY1759" fmla="*/ 1997220 h 3181350"/>
                <a:gd name="connsiteX1760" fmla="*/ 195237 w 1581150"/>
                <a:gd name="connsiteY1760" fmla="*/ 1989029 h 3181350"/>
                <a:gd name="connsiteX1761" fmla="*/ 211049 w 1581150"/>
                <a:gd name="connsiteY1761" fmla="*/ 1999697 h 3181350"/>
                <a:gd name="connsiteX1762" fmla="*/ 222288 w 1581150"/>
                <a:gd name="connsiteY1762" fmla="*/ 1997697 h 3181350"/>
                <a:gd name="connsiteX1763" fmla="*/ 221526 w 1581150"/>
                <a:gd name="connsiteY1763" fmla="*/ 2001602 h 3181350"/>
                <a:gd name="connsiteX1764" fmla="*/ 214668 w 1581150"/>
                <a:gd name="connsiteY1764" fmla="*/ 2001507 h 3181350"/>
                <a:gd name="connsiteX1765" fmla="*/ 217716 w 1581150"/>
                <a:gd name="connsiteY1765" fmla="*/ 2009603 h 3181350"/>
                <a:gd name="connsiteX1766" fmla="*/ 229718 w 1581150"/>
                <a:gd name="connsiteY1766" fmla="*/ 2010460 h 3181350"/>
                <a:gd name="connsiteX1767" fmla="*/ 236004 w 1581150"/>
                <a:gd name="connsiteY1767" fmla="*/ 2009889 h 3181350"/>
                <a:gd name="connsiteX1768" fmla="*/ 236004 w 1581150"/>
                <a:gd name="connsiteY1768" fmla="*/ 2012079 h 3181350"/>
                <a:gd name="connsiteX1769" fmla="*/ 231718 w 1581150"/>
                <a:gd name="connsiteY1769" fmla="*/ 2017604 h 3181350"/>
                <a:gd name="connsiteX1770" fmla="*/ 224670 w 1581150"/>
                <a:gd name="connsiteY1770" fmla="*/ 2016365 h 3181350"/>
                <a:gd name="connsiteX1771" fmla="*/ 239052 w 1581150"/>
                <a:gd name="connsiteY1771" fmla="*/ 2022176 h 3181350"/>
                <a:gd name="connsiteX1772" fmla="*/ 232290 w 1581150"/>
                <a:gd name="connsiteY1772" fmla="*/ 2018080 h 3181350"/>
                <a:gd name="connsiteX1773" fmla="*/ 243434 w 1581150"/>
                <a:gd name="connsiteY1773" fmla="*/ 2023890 h 3181350"/>
                <a:gd name="connsiteX1774" fmla="*/ 248482 w 1581150"/>
                <a:gd name="connsiteY1774" fmla="*/ 2013794 h 3181350"/>
                <a:gd name="connsiteX1775" fmla="*/ 256674 w 1581150"/>
                <a:gd name="connsiteY1775" fmla="*/ 2019414 h 3181350"/>
                <a:gd name="connsiteX1776" fmla="*/ 259245 w 1581150"/>
                <a:gd name="connsiteY1776" fmla="*/ 2013603 h 3181350"/>
                <a:gd name="connsiteX1777" fmla="*/ 261150 w 1581150"/>
                <a:gd name="connsiteY1777" fmla="*/ 2014651 h 3181350"/>
                <a:gd name="connsiteX1778" fmla="*/ 261341 w 1581150"/>
                <a:gd name="connsiteY1778" fmla="*/ 2015413 h 3181350"/>
                <a:gd name="connsiteX1779" fmla="*/ 265722 w 1581150"/>
                <a:gd name="connsiteY1779" fmla="*/ 2019032 h 3181350"/>
                <a:gd name="connsiteX1780" fmla="*/ 265722 w 1581150"/>
                <a:gd name="connsiteY1780" fmla="*/ 2015223 h 3181350"/>
                <a:gd name="connsiteX1781" fmla="*/ 268866 w 1581150"/>
                <a:gd name="connsiteY1781" fmla="*/ 2010460 h 3181350"/>
                <a:gd name="connsiteX1782" fmla="*/ 273247 w 1581150"/>
                <a:gd name="connsiteY1782" fmla="*/ 2020747 h 3181350"/>
                <a:gd name="connsiteX1783" fmla="*/ 263151 w 1581150"/>
                <a:gd name="connsiteY1783" fmla="*/ 2019414 h 3181350"/>
                <a:gd name="connsiteX1784" fmla="*/ 252959 w 1581150"/>
                <a:gd name="connsiteY1784" fmla="*/ 2027034 h 3181350"/>
                <a:gd name="connsiteX1785" fmla="*/ 252102 w 1581150"/>
                <a:gd name="connsiteY1785" fmla="*/ 2026652 h 3181350"/>
                <a:gd name="connsiteX1786" fmla="*/ 252197 w 1581150"/>
                <a:gd name="connsiteY1786" fmla="*/ 2027224 h 3181350"/>
                <a:gd name="connsiteX1787" fmla="*/ 249720 w 1581150"/>
                <a:gd name="connsiteY1787" fmla="*/ 2027891 h 3181350"/>
                <a:gd name="connsiteX1788" fmla="*/ 248101 w 1581150"/>
                <a:gd name="connsiteY1788" fmla="*/ 2024557 h 3181350"/>
                <a:gd name="connsiteX1789" fmla="*/ 251435 w 1581150"/>
                <a:gd name="connsiteY1789" fmla="*/ 2030272 h 3181350"/>
                <a:gd name="connsiteX1790" fmla="*/ 250197 w 1581150"/>
                <a:gd name="connsiteY1790" fmla="*/ 2031701 h 3181350"/>
                <a:gd name="connsiteX1791" fmla="*/ 245815 w 1581150"/>
                <a:gd name="connsiteY1791" fmla="*/ 2032272 h 3181350"/>
                <a:gd name="connsiteX1792" fmla="*/ 236385 w 1581150"/>
                <a:gd name="connsiteY1792" fmla="*/ 2043321 h 3181350"/>
                <a:gd name="connsiteX1793" fmla="*/ 233528 w 1581150"/>
                <a:gd name="connsiteY1793" fmla="*/ 2044178 h 3181350"/>
                <a:gd name="connsiteX1794" fmla="*/ 236576 w 1581150"/>
                <a:gd name="connsiteY1794" fmla="*/ 2033130 h 3181350"/>
                <a:gd name="connsiteX1795" fmla="*/ 229432 w 1581150"/>
                <a:gd name="connsiteY1795" fmla="*/ 2029510 h 3181350"/>
                <a:gd name="connsiteX1796" fmla="*/ 230194 w 1581150"/>
                <a:gd name="connsiteY1796" fmla="*/ 2043798 h 3181350"/>
                <a:gd name="connsiteX1797" fmla="*/ 218574 w 1581150"/>
                <a:gd name="connsiteY1797" fmla="*/ 2042845 h 3181350"/>
                <a:gd name="connsiteX1798" fmla="*/ 221336 w 1581150"/>
                <a:gd name="connsiteY1798" fmla="*/ 2041416 h 3181350"/>
                <a:gd name="connsiteX1799" fmla="*/ 210668 w 1581150"/>
                <a:gd name="connsiteY1799" fmla="*/ 2040083 h 3181350"/>
                <a:gd name="connsiteX1800" fmla="*/ 211335 w 1581150"/>
                <a:gd name="connsiteY1800" fmla="*/ 2043226 h 3181350"/>
                <a:gd name="connsiteX1801" fmla="*/ 208572 w 1581150"/>
                <a:gd name="connsiteY1801" fmla="*/ 2037511 h 3181350"/>
                <a:gd name="connsiteX1802" fmla="*/ 187046 w 1581150"/>
                <a:gd name="connsiteY1802" fmla="*/ 2029605 h 3181350"/>
                <a:gd name="connsiteX1803" fmla="*/ 193332 w 1581150"/>
                <a:gd name="connsiteY1803" fmla="*/ 2044274 h 3181350"/>
                <a:gd name="connsiteX1804" fmla="*/ 201048 w 1581150"/>
                <a:gd name="connsiteY1804" fmla="*/ 2040083 h 3181350"/>
                <a:gd name="connsiteX1805" fmla="*/ 208572 w 1581150"/>
                <a:gd name="connsiteY1805" fmla="*/ 2045893 h 3181350"/>
                <a:gd name="connsiteX1806" fmla="*/ 208001 w 1581150"/>
                <a:gd name="connsiteY1806" fmla="*/ 2047417 h 3181350"/>
                <a:gd name="connsiteX1807" fmla="*/ 224860 w 1581150"/>
                <a:gd name="connsiteY1807" fmla="*/ 2055609 h 3181350"/>
                <a:gd name="connsiteX1808" fmla="*/ 219431 w 1581150"/>
                <a:gd name="connsiteY1808" fmla="*/ 2048465 h 3181350"/>
                <a:gd name="connsiteX1809" fmla="*/ 220860 w 1581150"/>
                <a:gd name="connsiteY1809" fmla="*/ 2046560 h 3181350"/>
                <a:gd name="connsiteX1810" fmla="*/ 222193 w 1581150"/>
                <a:gd name="connsiteY1810" fmla="*/ 2049512 h 3181350"/>
                <a:gd name="connsiteX1811" fmla="*/ 220669 w 1581150"/>
                <a:gd name="connsiteY1811" fmla="*/ 2049417 h 3181350"/>
                <a:gd name="connsiteX1812" fmla="*/ 230194 w 1581150"/>
                <a:gd name="connsiteY1812" fmla="*/ 2056847 h 3181350"/>
                <a:gd name="connsiteX1813" fmla="*/ 223908 w 1581150"/>
                <a:gd name="connsiteY1813" fmla="*/ 2061705 h 3181350"/>
                <a:gd name="connsiteX1814" fmla="*/ 223050 w 1581150"/>
                <a:gd name="connsiteY1814" fmla="*/ 2067801 h 3181350"/>
                <a:gd name="connsiteX1815" fmla="*/ 234099 w 1581150"/>
                <a:gd name="connsiteY1815" fmla="*/ 2068182 h 3181350"/>
                <a:gd name="connsiteX1816" fmla="*/ 233909 w 1581150"/>
                <a:gd name="connsiteY1816" fmla="*/ 2069420 h 3181350"/>
                <a:gd name="connsiteX1817" fmla="*/ 232766 w 1581150"/>
                <a:gd name="connsiteY1817" fmla="*/ 2071134 h 3181350"/>
                <a:gd name="connsiteX1818" fmla="*/ 226765 w 1581150"/>
                <a:gd name="connsiteY1818" fmla="*/ 2071134 h 3181350"/>
                <a:gd name="connsiteX1819" fmla="*/ 226479 w 1581150"/>
                <a:gd name="connsiteY1819" fmla="*/ 2070468 h 3181350"/>
                <a:gd name="connsiteX1820" fmla="*/ 225813 w 1581150"/>
                <a:gd name="connsiteY1820" fmla="*/ 2071420 h 3181350"/>
                <a:gd name="connsiteX1821" fmla="*/ 220288 w 1581150"/>
                <a:gd name="connsiteY1821" fmla="*/ 2076754 h 3181350"/>
                <a:gd name="connsiteX1822" fmla="*/ 218383 w 1581150"/>
                <a:gd name="connsiteY1822" fmla="*/ 2079326 h 3181350"/>
                <a:gd name="connsiteX1823" fmla="*/ 209430 w 1581150"/>
                <a:gd name="connsiteY1823" fmla="*/ 2075516 h 3181350"/>
                <a:gd name="connsiteX1824" fmla="*/ 216097 w 1581150"/>
                <a:gd name="connsiteY1824" fmla="*/ 2085517 h 3181350"/>
                <a:gd name="connsiteX1825" fmla="*/ 202191 w 1581150"/>
                <a:gd name="connsiteY1825" fmla="*/ 2073420 h 3181350"/>
                <a:gd name="connsiteX1826" fmla="*/ 194285 w 1581150"/>
                <a:gd name="connsiteY1826" fmla="*/ 2080755 h 3181350"/>
                <a:gd name="connsiteX1827" fmla="*/ 187332 w 1581150"/>
                <a:gd name="connsiteY1827" fmla="*/ 2075516 h 3181350"/>
                <a:gd name="connsiteX1828" fmla="*/ 184284 w 1581150"/>
                <a:gd name="connsiteY1828" fmla="*/ 2067419 h 3181350"/>
                <a:gd name="connsiteX1829" fmla="*/ 193332 w 1581150"/>
                <a:gd name="connsiteY1829" fmla="*/ 2069706 h 3181350"/>
                <a:gd name="connsiteX1830" fmla="*/ 192189 w 1581150"/>
                <a:gd name="connsiteY1830" fmla="*/ 2060181 h 3181350"/>
                <a:gd name="connsiteX1831" fmla="*/ 195999 w 1581150"/>
                <a:gd name="connsiteY1831" fmla="*/ 2058942 h 3181350"/>
                <a:gd name="connsiteX1832" fmla="*/ 210001 w 1581150"/>
                <a:gd name="connsiteY1832" fmla="*/ 2069420 h 3181350"/>
                <a:gd name="connsiteX1833" fmla="*/ 221050 w 1581150"/>
                <a:gd name="connsiteY1833" fmla="*/ 2070182 h 3181350"/>
                <a:gd name="connsiteX1834" fmla="*/ 221526 w 1581150"/>
                <a:gd name="connsiteY1834" fmla="*/ 2063895 h 3181350"/>
                <a:gd name="connsiteX1835" fmla="*/ 209430 w 1581150"/>
                <a:gd name="connsiteY1835" fmla="*/ 2053513 h 3181350"/>
                <a:gd name="connsiteX1836" fmla="*/ 200476 w 1581150"/>
                <a:gd name="connsiteY1836" fmla="*/ 2049703 h 3181350"/>
                <a:gd name="connsiteX1837" fmla="*/ 200000 w 1581150"/>
                <a:gd name="connsiteY1837" fmla="*/ 2055990 h 3181350"/>
                <a:gd name="connsiteX1838" fmla="*/ 187332 w 1581150"/>
                <a:gd name="connsiteY1838" fmla="*/ 2053418 h 3181350"/>
                <a:gd name="connsiteX1839" fmla="*/ 182283 w 1581150"/>
                <a:gd name="connsiteY1839" fmla="*/ 2046750 h 3181350"/>
                <a:gd name="connsiteX1840" fmla="*/ 187903 w 1581150"/>
                <a:gd name="connsiteY1840" fmla="*/ 2045607 h 3181350"/>
                <a:gd name="connsiteX1841" fmla="*/ 186284 w 1581150"/>
                <a:gd name="connsiteY1841" fmla="*/ 2042369 h 3181350"/>
                <a:gd name="connsiteX1842" fmla="*/ 174282 w 1581150"/>
                <a:gd name="connsiteY1842" fmla="*/ 2054085 h 3181350"/>
                <a:gd name="connsiteX1843" fmla="*/ 159900 w 1581150"/>
                <a:gd name="connsiteY1843" fmla="*/ 2049894 h 3181350"/>
                <a:gd name="connsiteX1844" fmla="*/ 152184 w 1581150"/>
                <a:gd name="connsiteY1844" fmla="*/ 2079231 h 3181350"/>
                <a:gd name="connsiteX1845" fmla="*/ 147422 w 1581150"/>
                <a:gd name="connsiteY1845" fmla="*/ 2168766 h 3181350"/>
                <a:gd name="connsiteX1846" fmla="*/ 154470 w 1581150"/>
                <a:gd name="connsiteY1846" fmla="*/ 2172480 h 3181350"/>
                <a:gd name="connsiteX1847" fmla="*/ 154375 w 1581150"/>
                <a:gd name="connsiteY1847" fmla="*/ 2273350 h 3181350"/>
                <a:gd name="connsiteX1848" fmla="*/ 157709 w 1581150"/>
                <a:gd name="connsiteY1848" fmla="*/ 2278303 h 3181350"/>
                <a:gd name="connsiteX1849" fmla="*/ 158757 w 1581150"/>
                <a:gd name="connsiteY1849" fmla="*/ 2314689 h 3181350"/>
                <a:gd name="connsiteX1850" fmla="*/ 151041 w 1581150"/>
                <a:gd name="connsiteY1850" fmla="*/ 2318880 h 3181350"/>
                <a:gd name="connsiteX1851" fmla="*/ 151899 w 1581150"/>
                <a:gd name="connsiteY1851" fmla="*/ 2333167 h 3181350"/>
                <a:gd name="connsiteX1852" fmla="*/ 149327 w 1581150"/>
                <a:gd name="connsiteY1852" fmla="*/ 2332596 h 3181350"/>
                <a:gd name="connsiteX1853" fmla="*/ 143136 w 1581150"/>
                <a:gd name="connsiteY1853" fmla="*/ 2338025 h 3181350"/>
                <a:gd name="connsiteX1854" fmla="*/ 150851 w 1581150"/>
                <a:gd name="connsiteY1854" fmla="*/ 2334405 h 3181350"/>
                <a:gd name="connsiteX1855" fmla="*/ 152089 w 1581150"/>
                <a:gd name="connsiteY1855" fmla="*/ 2337739 h 3181350"/>
                <a:gd name="connsiteX1856" fmla="*/ 152375 w 1581150"/>
                <a:gd name="connsiteY1856" fmla="*/ 2342978 h 3181350"/>
                <a:gd name="connsiteX1857" fmla="*/ 141135 w 1581150"/>
                <a:gd name="connsiteY1857" fmla="*/ 2339358 h 3181350"/>
                <a:gd name="connsiteX1858" fmla="*/ 139897 w 1581150"/>
                <a:gd name="connsiteY1858" fmla="*/ 2348407 h 3181350"/>
                <a:gd name="connsiteX1859" fmla="*/ 152470 w 1581150"/>
                <a:gd name="connsiteY1859" fmla="*/ 2344502 h 3181350"/>
                <a:gd name="connsiteX1860" fmla="*/ 153137 w 1581150"/>
                <a:gd name="connsiteY1860" fmla="*/ 2363171 h 3181350"/>
                <a:gd name="connsiteX1861" fmla="*/ 152089 w 1581150"/>
                <a:gd name="connsiteY1861" fmla="*/ 2363742 h 3181350"/>
                <a:gd name="connsiteX1862" fmla="*/ 153137 w 1581150"/>
                <a:gd name="connsiteY1862" fmla="*/ 2364314 h 3181350"/>
                <a:gd name="connsiteX1863" fmla="*/ 153613 w 1581150"/>
                <a:gd name="connsiteY1863" fmla="*/ 2384412 h 3181350"/>
                <a:gd name="connsiteX1864" fmla="*/ 139707 w 1581150"/>
                <a:gd name="connsiteY1864" fmla="*/ 2386793 h 3181350"/>
                <a:gd name="connsiteX1865" fmla="*/ 150756 w 1581150"/>
                <a:gd name="connsiteY1865" fmla="*/ 2385078 h 3181350"/>
                <a:gd name="connsiteX1866" fmla="*/ 153708 w 1581150"/>
                <a:gd name="connsiteY1866" fmla="*/ 2388603 h 3181350"/>
                <a:gd name="connsiteX1867" fmla="*/ 153994 w 1581150"/>
                <a:gd name="connsiteY1867" fmla="*/ 2406129 h 3181350"/>
                <a:gd name="connsiteX1868" fmla="*/ 148374 w 1581150"/>
                <a:gd name="connsiteY1868" fmla="*/ 2401747 h 3181350"/>
                <a:gd name="connsiteX1869" fmla="*/ 145517 w 1581150"/>
                <a:gd name="connsiteY1869" fmla="*/ 2409081 h 3181350"/>
                <a:gd name="connsiteX1870" fmla="*/ 149708 w 1581150"/>
                <a:gd name="connsiteY1870" fmla="*/ 2404986 h 3181350"/>
                <a:gd name="connsiteX1871" fmla="*/ 154089 w 1581150"/>
                <a:gd name="connsiteY1871" fmla="*/ 2412129 h 3181350"/>
                <a:gd name="connsiteX1872" fmla="*/ 154566 w 1581150"/>
                <a:gd name="connsiteY1872" fmla="*/ 2444514 h 3181350"/>
                <a:gd name="connsiteX1873" fmla="*/ 153232 w 1581150"/>
                <a:gd name="connsiteY1873" fmla="*/ 2443847 h 3181350"/>
                <a:gd name="connsiteX1874" fmla="*/ 154661 w 1581150"/>
                <a:gd name="connsiteY1874" fmla="*/ 2446991 h 3181350"/>
                <a:gd name="connsiteX1875" fmla="*/ 155232 w 1581150"/>
                <a:gd name="connsiteY1875" fmla="*/ 2470994 h 3181350"/>
                <a:gd name="connsiteX1876" fmla="*/ 152946 w 1581150"/>
                <a:gd name="connsiteY1876" fmla="*/ 2471470 h 3181350"/>
                <a:gd name="connsiteX1877" fmla="*/ 144469 w 1581150"/>
                <a:gd name="connsiteY1877" fmla="*/ 2467374 h 3181350"/>
                <a:gd name="connsiteX1878" fmla="*/ 139611 w 1581150"/>
                <a:gd name="connsiteY1878" fmla="*/ 2475947 h 3181350"/>
                <a:gd name="connsiteX1879" fmla="*/ 155232 w 1581150"/>
                <a:gd name="connsiteY1879" fmla="*/ 2474804 h 3181350"/>
                <a:gd name="connsiteX1880" fmla="*/ 155423 w 1581150"/>
                <a:gd name="connsiteY1880" fmla="*/ 2478995 h 3181350"/>
                <a:gd name="connsiteX1881" fmla="*/ 155137 w 1581150"/>
                <a:gd name="connsiteY1881" fmla="*/ 2480995 h 3181350"/>
                <a:gd name="connsiteX1882" fmla="*/ 155518 w 1581150"/>
                <a:gd name="connsiteY1882" fmla="*/ 2481090 h 3181350"/>
                <a:gd name="connsiteX1883" fmla="*/ 156185 w 1581150"/>
                <a:gd name="connsiteY1883" fmla="*/ 2497378 h 3181350"/>
                <a:gd name="connsiteX1884" fmla="*/ 151327 w 1581150"/>
                <a:gd name="connsiteY1884" fmla="*/ 2637396 h 3181350"/>
                <a:gd name="connsiteX1885" fmla="*/ 157328 w 1581150"/>
                <a:gd name="connsiteY1885" fmla="*/ 2656731 h 3181350"/>
                <a:gd name="connsiteX1886" fmla="*/ 159328 w 1581150"/>
                <a:gd name="connsiteY1886" fmla="*/ 2665113 h 3181350"/>
                <a:gd name="connsiteX1887" fmla="*/ 157614 w 1581150"/>
                <a:gd name="connsiteY1887" fmla="*/ 2665780 h 3181350"/>
                <a:gd name="connsiteX1888" fmla="*/ 160281 w 1581150"/>
                <a:gd name="connsiteY1888" fmla="*/ 2670733 h 3181350"/>
                <a:gd name="connsiteX1889" fmla="*/ 162186 w 1581150"/>
                <a:gd name="connsiteY1889" fmla="*/ 2685783 h 3181350"/>
                <a:gd name="connsiteX1890" fmla="*/ 158566 w 1581150"/>
                <a:gd name="connsiteY1890" fmla="*/ 2684354 h 3181350"/>
                <a:gd name="connsiteX1891" fmla="*/ 156852 w 1581150"/>
                <a:gd name="connsiteY1891" fmla="*/ 2696451 h 3181350"/>
                <a:gd name="connsiteX1892" fmla="*/ 151041 w 1581150"/>
                <a:gd name="connsiteY1892" fmla="*/ 2686545 h 3181350"/>
                <a:gd name="connsiteX1893" fmla="*/ 149327 w 1581150"/>
                <a:gd name="connsiteY1893" fmla="*/ 2698641 h 3181350"/>
                <a:gd name="connsiteX1894" fmla="*/ 142278 w 1581150"/>
                <a:gd name="connsiteY1894" fmla="*/ 2697784 h 3181350"/>
                <a:gd name="connsiteX1895" fmla="*/ 145898 w 1581150"/>
                <a:gd name="connsiteY1895" fmla="*/ 2710547 h 3181350"/>
                <a:gd name="connsiteX1896" fmla="*/ 135706 w 1581150"/>
                <a:gd name="connsiteY1896" fmla="*/ 2706166 h 3181350"/>
                <a:gd name="connsiteX1897" fmla="*/ 136373 w 1581150"/>
                <a:gd name="connsiteY1897" fmla="*/ 2713977 h 3181350"/>
                <a:gd name="connsiteX1898" fmla="*/ 122181 w 1581150"/>
                <a:gd name="connsiteY1898" fmla="*/ 2712262 h 3181350"/>
                <a:gd name="connsiteX1899" fmla="*/ 119514 w 1581150"/>
                <a:gd name="connsiteY1899" fmla="*/ 2718072 h 3181350"/>
                <a:gd name="connsiteX1900" fmla="*/ 126372 w 1581150"/>
                <a:gd name="connsiteY1900" fmla="*/ 2720454 h 3181350"/>
                <a:gd name="connsiteX1901" fmla="*/ 124181 w 1581150"/>
                <a:gd name="connsiteY1901" fmla="*/ 2735503 h 3181350"/>
                <a:gd name="connsiteX1902" fmla="*/ 113513 w 1581150"/>
                <a:gd name="connsiteY1902" fmla="*/ 2734170 h 3181350"/>
                <a:gd name="connsiteX1903" fmla="*/ 109131 w 1581150"/>
                <a:gd name="connsiteY1903" fmla="*/ 2739789 h 3181350"/>
                <a:gd name="connsiteX1904" fmla="*/ 104464 w 1581150"/>
                <a:gd name="connsiteY1904" fmla="*/ 2734551 h 3181350"/>
                <a:gd name="connsiteX1905" fmla="*/ 93415 w 1581150"/>
                <a:gd name="connsiteY1905" fmla="*/ 2736265 h 3181350"/>
                <a:gd name="connsiteX1906" fmla="*/ 84843 w 1581150"/>
                <a:gd name="connsiteY1906" fmla="*/ 2745980 h 3181350"/>
                <a:gd name="connsiteX1907" fmla="*/ 85700 w 1581150"/>
                <a:gd name="connsiteY1907" fmla="*/ 2739980 h 3181350"/>
                <a:gd name="connsiteX1908" fmla="*/ 78366 w 1581150"/>
                <a:gd name="connsiteY1908" fmla="*/ 2740646 h 3181350"/>
                <a:gd name="connsiteX1909" fmla="*/ 77032 w 1581150"/>
                <a:gd name="connsiteY1909" fmla="*/ 2749695 h 3181350"/>
                <a:gd name="connsiteX1910" fmla="*/ 83509 w 1581150"/>
                <a:gd name="connsiteY1910" fmla="*/ 2755125 h 3181350"/>
                <a:gd name="connsiteX1911" fmla="*/ 66936 w 1581150"/>
                <a:gd name="connsiteY1911" fmla="*/ 2757696 h 3181350"/>
                <a:gd name="connsiteX1912" fmla="*/ 64078 w 1581150"/>
                <a:gd name="connsiteY1912" fmla="*/ 2752743 h 3181350"/>
                <a:gd name="connsiteX1913" fmla="*/ 73603 w 1581150"/>
                <a:gd name="connsiteY1913" fmla="*/ 2749314 h 3181350"/>
                <a:gd name="connsiteX1914" fmla="*/ 68936 w 1581150"/>
                <a:gd name="connsiteY1914" fmla="*/ 2744171 h 3181350"/>
                <a:gd name="connsiteX1915" fmla="*/ 54363 w 1581150"/>
                <a:gd name="connsiteY1915" fmla="*/ 2745409 h 3181350"/>
                <a:gd name="connsiteX1916" fmla="*/ 60744 w 1581150"/>
                <a:gd name="connsiteY1916" fmla="*/ 2750838 h 3181350"/>
                <a:gd name="connsiteX1917" fmla="*/ 51219 w 1581150"/>
                <a:gd name="connsiteY1917" fmla="*/ 2754267 h 3181350"/>
                <a:gd name="connsiteX1918" fmla="*/ 46362 w 1581150"/>
                <a:gd name="connsiteY1918" fmla="*/ 2750553 h 3181350"/>
                <a:gd name="connsiteX1919" fmla="*/ 47695 w 1581150"/>
                <a:gd name="connsiteY1919" fmla="*/ 2766078 h 3181350"/>
                <a:gd name="connsiteX1920" fmla="*/ 37980 w 1581150"/>
                <a:gd name="connsiteY1920" fmla="*/ 2758744 h 3181350"/>
                <a:gd name="connsiteX1921" fmla="*/ 13215 w 1581150"/>
                <a:gd name="connsiteY1921" fmla="*/ 2767983 h 3181350"/>
                <a:gd name="connsiteX1922" fmla="*/ 16548 w 1581150"/>
                <a:gd name="connsiteY1922" fmla="*/ 2782271 h 3181350"/>
                <a:gd name="connsiteX1923" fmla="*/ 2356 w 1581150"/>
                <a:gd name="connsiteY1923" fmla="*/ 2818942 h 3181350"/>
                <a:gd name="connsiteX1924" fmla="*/ 4547 w 1581150"/>
                <a:gd name="connsiteY1924" fmla="*/ 2816180 h 3181350"/>
                <a:gd name="connsiteX1925" fmla="*/ 7500 w 1581150"/>
                <a:gd name="connsiteY1925" fmla="*/ 2833420 h 3181350"/>
                <a:gd name="connsiteX1926" fmla="*/ 15405 w 1581150"/>
                <a:gd name="connsiteY1926" fmla="*/ 2828277 h 3181350"/>
                <a:gd name="connsiteX1927" fmla="*/ 22740 w 1581150"/>
                <a:gd name="connsiteY1927" fmla="*/ 2839992 h 3181350"/>
                <a:gd name="connsiteX1928" fmla="*/ 36646 w 1581150"/>
                <a:gd name="connsiteY1928" fmla="*/ 2843231 h 3181350"/>
                <a:gd name="connsiteX1929" fmla="*/ 35503 w 1581150"/>
                <a:gd name="connsiteY1929" fmla="*/ 2850755 h 3181350"/>
                <a:gd name="connsiteX1930" fmla="*/ 31598 w 1581150"/>
                <a:gd name="connsiteY1930" fmla="*/ 2853327 h 3181350"/>
                <a:gd name="connsiteX1931" fmla="*/ 38932 w 1581150"/>
                <a:gd name="connsiteY1931" fmla="*/ 2852661 h 3181350"/>
                <a:gd name="connsiteX1932" fmla="*/ 44742 w 1581150"/>
                <a:gd name="connsiteY1932" fmla="*/ 2862567 h 3181350"/>
                <a:gd name="connsiteX1933" fmla="*/ 49886 w 1581150"/>
                <a:gd name="connsiteY1933" fmla="*/ 2877045 h 3181350"/>
                <a:gd name="connsiteX1934" fmla="*/ 54934 w 1581150"/>
                <a:gd name="connsiteY1934" fmla="*/ 2866948 h 3181350"/>
                <a:gd name="connsiteX1935" fmla="*/ 59125 w 1581150"/>
                <a:gd name="connsiteY1935" fmla="*/ 2875139 h 3181350"/>
                <a:gd name="connsiteX1936" fmla="*/ 70841 w 1581150"/>
                <a:gd name="connsiteY1936" fmla="*/ 2868948 h 3181350"/>
                <a:gd name="connsiteX1937" fmla="*/ 73127 w 1581150"/>
                <a:gd name="connsiteY1937" fmla="*/ 2878473 h 3181350"/>
                <a:gd name="connsiteX1938" fmla="*/ 80842 w 1581150"/>
                <a:gd name="connsiteY1938" fmla="*/ 2874854 h 3181350"/>
                <a:gd name="connsiteX1939" fmla="*/ 81699 w 1581150"/>
                <a:gd name="connsiteY1939" fmla="*/ 2881140 h 3181350"/>
                <a:gd name="connsiteX1940" fmla="*/ 76651 w 1581150"/>
                <a:gd name="connsiteY1940" fmla="*/ 2891237 h 3181350"/>
                <a:gd name="connsiteX1941" fmla="*/ 95987 w 1581150"/>
                <a:gd name="connsiteY1941" fmla="*/ 2907525 h 3181350"/>
                <a:gd name="connsiteX1942" fmla="*/ 92653 w 1581150"/>
                <a:gd name="connsiteY1942" fmla="*/ 2917907 h 3181350"/>
                <a:gd name="connsiteX1943" fmla="*/ 83128 w 1581150"/>
                <a:gd name="connsiteY1943" fmla="*/ 2921336 h 3181350"/>
                <a:gd name="connsiteX1944" fmla="*/ 93796 w 1581150"/>
                <a:gd name="connsiteY1944" fmla="*/ 2934957 h 3181350"/>
                <a:gd name="connsiteX1945" fmla="*/ 90558 w 1581150"/>
                <a:gd name="connsiteY1945" fmla="*/ 2945339 h 3181350"/>
                <a:gd name="connsiteX1946" fmla="*/ 100464 w 1581150"/>
                <a:gd name="connsiteY1946" fmla="*/ 2951149 h 3181350"/>
                <a:gd name="connsiteX1947" fmla="*/ 103797 w 1581150"/>
                <a:gd name="connsiteY1947" fmla="*/ 2953149 h 3181350"/>
                <a:gd name="connsiteX1948" fmla="*/ 93606 w 1581150"/>
                <a:gd name="connsiteY1948" fmla="*/ 2948863 h 3181350"/>
                <a:gd name="connsiteX1949" fmla="*/ 119799 w 1581150"/>
                <a:gd name="connsiteY1949" fmla="*/ 2967532 h 3181350"/>
                <a:gd name="connsiteX1950" fmla="*/ 123609 w 1581150"/>
                <a:gd name="connsiteY1950" fmla="*/ 2991059 h 3181350"/>
                <a:gd name="connsiteX1951" fmla="*/ 133611 w 1581150"/>
                <a:gd name="connsiteY1951" fmla="*/ 2996869 h 3181350"/>
                <a:gd name="connsiteX1952" fmla="*/ 109798 w 1581150"/>
                <a:gd name="connsiteY1952" fmla="*/ 3000012 h 3181350"/>
                <a:gd name="connsiteX1953" fmla="*/ 114370 w 1581150"/>
                <a:gd name="connsiteY1953" fmla="*/ 2992869 h 3181350"/>
                <a:gd name="connsiteX1954" fmla="*/ 101988 w 1581150"/>
                <a:gd name="connsiteY1954" fmla="*/ 2991345 h 3181350"/>
                <a:gd name="connsiteX1955" fmla="*/ 93796 w 1581150"/>
                <a:gd name="connsiteY1955" fmla="*/ 2998012 h 3181350"/>
                <a:gd name="connsiteX1956" fmla="*/ 96463 w 1581150"/>
                <a:gd name="connsiteY1956" fmla="*/ 2992202 h 3181350"/>
                <a:gd name="connsiteX1957" fmla="*/ 88462 w 1581150"/>
                <a:gd name="connsiteY1957" fmla="*/ 2985058 h 3181350"/>
                <a:gd name="connsiteX1958" fmla="*/ 79604 w 1581150"/>
                <a:gd name="connsiteY1958" fmla="*/ 2983915 h 3181350"/>
                <a:gd name="connsiteX1959" fmla="*/ 73032 w 1581150"/>
                <a:gd name="connsiteY1959" fmla="*/ 2992297 h 3181350"/>
                <a:gd name="connsiteX1960" fmla="*/ 61506 w 1581150"/>
                <a:gd name="connsiteY1960" fmla="*/ 2984772 h 3181350"/>
                <a:gd name="connsiteX1961" fmla="*/ 59982 w 1581150"/>
                <a:gd name="connsiteY1961" fmla="*/ 2995345 h 3181350"/>
                <a:gd name="connsiteX1962" fmla="*/ 67317 w 1581150"/>
                <a:gd name="connsiteY1962" fmla="*/ 2994678 h 3181350"/>
                <a:gd name="connsiteX1963" fmla="*/ 73317 w 1581150"/>
                <a:gd name="connsiteY1963" fmla="*/ 3003155 h 3181350"/>
                <a:gd name="connsiteX1964" fmla="*/ 56934 w 1581150"/>
                <a:gd name="connsiteY1964" fmla="*/ 3004203 h 3181350"/>
                <a:gd name="connsiteX1965" fmla="*/ 54934 w 1581150"/>
                <a:gd name="connsiteY1965" fmla="*/ 3005442 h 3181350"/>
                <a:gd name="connsiteX1966" fmla="*/ 54077 w 1581150"/>
                <a:gd name="connsiteY1966" fmla="*/ 3011442 h 3181350"/>
                <a:gd name="connsiteX1967" fmla="*/ 65983 w 1581150"/>
                <a:gd name="connsiteY1967" fmla="*/ 3016014 h 3181350"/>
                <a:gd name="connsiteX1968" fmla="*/ 69984 w 1581150"/>
                <a:gd name="connsiteY1968" fmla="*/ 3013443 h 3181350"/>
                <a:gd name="connsiteX1969" fmla="*/ 84366 w 1581150"/>
                <a:gd name="connsiteY1969" fmla="*/ 3013728 h 3181350"/>
                <a:gd name="connsiteX1970" fmla="*/ 77699 w 1581150"/>
                <a:gd name="connsiteY1970" fmla="*/ 3022110 h 3181350"/>
                <a:gd name="connsiteX1971" fmla="*/ 78366 w 1581150"/>
                <a:gd name="connsiteY1971" fmla="*/ 3017538 h 3181350"/>
                <a:gd name="connsiteX1972" fmla="*/ 69031 w 1581150"/>
                <a:gd name="connsiteY1972" fmla="*/ 3019443 h 3181350"/>
                <a:gd name="connsiteX1973" fmla="*/ 63792 w 1581150"/>
                <a:gd name="connsiteY1973" fmla="*/ 3031064 h 3181350"/>
                <a:gd name="connsiteX1974" fmla="*/ 71317 w 1581150"/>
                <a:gd name="connsiteY1974" fmla="*/ 3041255 h 3181350"/>
                <a:gd name="connsiteX1975" fmla="*/ 62459 w 1581150"/>
                <a:gd name="connsiteY1975" fmla="*/ 3040113 h 3181350"/>
                <a:gd name="connsiteX1976" fmla="*/ 63126 w 1581150"/>
                <a:gd name="connsiteY1976" fmla="*/ 3047828 h 3181350"/>
                <a:gd name="connsiteX1977" fmla="*/ 67126 w 1581150"/>
                <a:gd name="connsiteY1977" fmla="*/ 3045256 h 3181350"/>
                <a:gd name="connsiteX1978" fmla="*/ 57982 w 1581150"/>
                <a:gd name="connsiteY1978" fmla="*/ 3071831 h 3181350"/>
                <a:gd name="connsiteX1979" fmla="*/ 66174 w 1581150"/>
                <a:gd name="connsiteY1979" fmla="*/ 3077451 h 3181350"/>
                <a:gd name="connsiteX1980" fmla="*/ 57792 w 1581150"/>
                <a:gd name="connsiteY1980" fmla="*/ 3085642 h 3181350"/>
                <a:gd name="connsiteX1981" fmla="*/ 52648 w 1581150"/>
                <a:gd name="connsiteY1981" fmla="*/ 3083451 h 3181350"/>
                <a:gd name="connsiteX1982" fmla="*/ 48457 w 1581150"/>
                <a:gd name="connsiteY1982" fmla="*/ 3075260 h 3181350"/>
                <a:gd name="connsiteX1983" fmla="*/ 42742 w 1581150"/>
                <a:gd name="connsiteY1983" fmla="*/ 3089928 h 3181350"/>
                <a:gd name="connsiteX1984" fmla="*/ 48076 w 1581150"/>
                <a:gd name="connsiteY1984" fmla="*/ 3090595 h 3181350"/>
                <a:gd name="connsiteX1985" fmla="*/ 55982 w 1581150"/>
                <a:gd name="connsiteY1985" fmla="*/ 3085452 h 3181350"/>
                <a:gd name="connsiteX1986" fmla="*/ 62649 w 1581150"/>
                <a:gd name="connsiteY1986" fmla="*/ 3089357 h 3181350"/>
                <a:gd name="connsiteX1987" fmla="*/ 65983 w 1581150"/>
                <a:gd name="connsiteY1987" fmla="*/ 3103644 h 3181350"/>
                <a:gd name="connsiteX1988" fmla="*/ 82652 w 1581150"/>
                <a:gd name="connsiteY1988" fmla="*/ 3113360 h 3181350"/>
                <a:gd name="connsiteX1989" fmla="*/ 83509 w 1581150"/>
                <a:gd name="connsiteY1989" fmla="*/ 3107359 h 3181350"/>
                <a:gd name="connsiteX1990" fmla="*/ 78366 w 1581150"/>
                <a:gd name="connsiteY1990" fmla="*/ 3105168 h 3181350"/>
                <a:gd name="connsiteX1991" fmla="*/ 85224 w 1581150"/>
                <a:gd name="connsiteY1991" fmla="*/ 3095262 h 3181350"/>
                <a:gd name="connsiteX1992" fmla="*/ 102559 w 1581150"/>
                <a:gd name="connsiteY1992" fmla="*/ 3112788 h 3181350"/>
                <a:gd name="connsiteX1993" fmla="*/ 94177 w 1581150"/>
                <a:gd name="connsiteY1993" fmla="*/ 3108693 h 3181350"/>
                <a:gd name="connsiteX1994" fmla="*/ 107512 w 1581150"/>
                <a:gd name="connsiteY1994" fmla="*/ 3116503 h 3181350"/>
                <a:gd name="connsiteX1995" fmla="*/ 116370 w 1581150"/>
                <a:gd name="connsiteY1995" fmla="*/ 3129933 h 3181350"/>
                <a:gd name="connsiteX1996" fmla="*/ 120752 w 1581150"/>
                <a:gd name="connsiteY1996" fmla="*/ 3124313 h 3181350"/>
                <a:gd name="connsiteX1997" fmla="*/ 140754 w 1581150"/>
                <a:gd name="connsiteY1997" fmla="*/ 3136029 h 3181350"/>
                <a:gd name="connsiteX1998" fmla="*/ 136278 w 1581150"/>
                <a:gd name="connsiteY1998" fmla="*/ 3129362 h 3181350"/>
                <a:gd name="connsiteX1999" fmla="*/ 188094 w 1581150"/>
                <a:gd name="connsiteY1999" fmla="*/ 3145078 h 3181350"/>
                <a:gd name="connsiteX2000" fmla="*/ 198857 w 1581150"/>
                <a:gd name="connsiteY2000" fmla="*/ 3132600 h 3181350"/>
                <a:gd name="connsiteX2001" fmla="*/ 197523 w 1581150"/>
                <a:gd name="connsiteY2001" fmla="*/ 3141649 h 3181350"/>
                <a:gd name="connsiteX2002" fmla="*/ 216764 w 1581150"/>
                <a:gd name="connsiteY2002" fmla="*/ 3145554 h 3181350"/>
                <a:gd name="connsiteX2003" fmla="*/ 216097 w 1581150"/>
                <a:gd name="connsiteY2003" fmla="*/ 3137744 h 3181350"/>
                <a:gd name="connsiteX2004" fmla="*/ 223908 w 1581150"/>
                <a:gd name="connsiteY2004" fmla="*/ 3146412 h 3181350"/>
                <a:gd name="connsiteX2005" fmla="*/ 228099 w 1581150"/>
                <a:gd name="connsiteY2005" fmla="*/ 3142316 h 3181350"/>
                <a:gd name="connsiteX2006" fmla="*/ 276581 w 1581150"/>
                <a:gd name="connsiteY2006" fmla="*/ 3156032 h 3181350"/>
                <a:gd name="connsiteX2007" fmla="*/ 289440 w 1581150"/>
                <a:gd name="connsiteY2007" fmla="*/ 3166795 h 3181350"/>
                <a:gd name="connsiteX2008" fmla="*/ 299346 w 1581150"/>
                <a:gd name="connsiteY2008" fmla="*/ 3160413 h 3181350"/>
                <a:gd name="connsiteX2009" fmla="*/ 306013 w 1581150"/>
                <a:gd name="connsiteY2009" fmla="*/ 3164319 h 3181350"/>
                <a:gd name="connsiteX2010" fmla="*/ 318491 w 1581150"/>
                <a:gd name="connsiteY2010" fmla="*/ 3178130 h 3181350"/>
                <a:gd name="connsiteX2011" fmla="*/ 335064 w 1581150"/>
                <a:gd name="connsiteY2011" fmla="*/ 3175558 h 3181350"/>
                <a:gd name="connsiteX2012" fmla="*/ 339255 w 1581150"/>
                <a:gd name="connsiteY2012" fmla="*/ 3183750 h 3181350"/>
                <a:gd name="connsiteX2013" fmla="*/ 343827 w 1581150"/>
                <a:gd name="connsiteY2013" fmla="*/ 3176701 h 3181350"/>
                <a:gd name="connsiteX2014" fmla="*/ 390976 w 1581150"/>
                <a:gd name="connsiteY2014" fmla="*/ 3174891 h 3181350"/>
                <a:gd name="connsiteX2015" fmla="*/ 432981 w 1581150"/>
                <a:gd name="connsiteY2015" fmla="*/ 3158508 h 3181350"/>
                <a:gd name="connsiteX2016" fmla="*/ 439363 w 1581150"/>
                <a:gd name="connsiteY2016" fmla="*/ 3151650 h 3181350"/>
                <a:gd name="connsiteX2017" fmla="*/ 466605 w 1581150"/>
                <a:gd name="connsiteY2017" fmla="*/ 3099644 h 3181350"/>
                <a:gd name="connsiteX2018" fmla="*/ 479178 w 1581150"/>
                <a:gd name="connsiteY2018" fmla="*/ 3087357 h 3181350"/>
                <a:gd name="connsiteX2019" fmla="*/ 500704 w 1581150"/>
                <a:gd name="connsiteY2019" fmla="*/ 2974676 h 3181350"/>
                <a:gd name="connsiteX2020" fmla="*/ 506419 w 1581150"/>
                <a:gd name="connsiteY2020" fmla="*/ 2960007 h 3181350"/>
                <a:gd name="connsiteX2021" fmla="*/ 529184 w 1581150"/>
                <a:gd name="connsiteY2021" fmla="*/ 2952102 h 3181350"/>
                <a:gd name="connsiteX2022" fmla="*/ 571761 w 1581150"/>
                <a:gd name="connsiteY2022" fmla="*/ 2918954 h 3181350"/>
                <a:gd name="connsiteX2023" fmla="*/ 575475 w 1581150"/>
                <a:gd name="connsiteY2023" fmla="*/ 2917907 h 3181350"/>
                <a:gd name="connsiteX2024" fmla="*/ 590334 w 1581150"/>
                <a:gd name="connsiteY2024" fmla="*/ 2876663 h 3181350"/>
                <a:gd name="connsiteX2025" fmla="*/ 599574 w 1581150"/>
                <a:gd name="connsiteY2025" fmla="*/ 2849803 h 3181350"/>
                <a:gd name="connsiteX2026" fmla="*/ 627196 w 1581150"/>
                <a:gd name="connsiteY2026" fmla="*/ 2860376 h 3181350"/>
                <a:gd name="connsiteX2027" fmla="*/ 628815 w 1581150"/>
                <a:gd name="connsiteY2027" fmla="*/ 2988201 h 3181350"/>
                <a:gd name="connsiteX2028" fmla="*/ 633768 w 1581150"/>
                <a:gd name="connsiteY2028" fmla="*/ 3021634 h 3181350"/>
                <a:gd name="connsiteX2029" fmla="*/ 667011 w 1581150"/>
                <a:gd name="connsiteY2029" fmla="*/ 3071354 h 3181350"/>
                <a:gd name="connsiteX2030" fmla="*/ 772738 w 1581150"/>
                <a:gd name="connsiteY2030" fmla="*/ 3113836 h 3181350"/>
                <a:gd name="connsiteX2031" fmla="*/ 777786 w 1581150"/>
                <a:gd name="connsiteY2031" fmla="*/ 3120504 h 3181350"/>
                <a:gd name="connsiteX2032" fmla="*/ 788931 w 1581150"/>
                <a:gd name="connsiteY2032" fmla="*/ 3119742 h 3181350"/>
                <a:gd name="connsiteX2033" fmla="*/ 824745 w 1581150"/>
                <a:gd name="connsiteY2033" fmla="*/ 3133458 h 3181350"/>
                <a:gd name="connsiteX2034" fmla="*/ 935901 w 1581150"/>
                <a:gd name="connsiteY2034" fmla="*/ 3127457 h 3181350"/>
                <a:gd name="connsiteX2035" fmla="*/ 1022769 w 1581150"/>
                <a:gd name="connsiteY2035" fmla="*/ 3149650 h 3181350"/>
                <a:gd name="connsiteX2036" fmla="*/ 1046010 w 1581150"/>
                <a:gd name="connsiteY2036" fmla="*/ 3160794 h 3181350"/>
                <a:gd name="connsiteX2037" fmla="*/ 1068966 w 1581150"/>
                <a:gd name="connsiteY2037" fmla="*/ 3149936 h 3181350"/>
                <a:gd name="connsiteX2038" fmla="*/ 1110304 w 1581150"/>
                <a:gd name="connsiteY2038" fmla="*/ 3115170 h 3181350"/>
                <a:gd name="connsiteX2039" fmla="*/ 1116781 w 1581150"/>
                <a:gd name="connsiteY2039" fmla="*/ 3102978 h 3181350"/>
                <a:gd name="connsiteX2040" fmla="*/ 1170502 w 1581150"/>
                <a:gd name="connsiteY2040" fmla="*/ 3100596 h 3181350"/>
                <a:gd name="connsiteX2041" fmla="*/ 1168312 w 1581150"/>
                <a:gd name="connsiteY2041" fmla="*/ 3054686 h 3181350"/>
                <a:gd name="connsiteX2042" fmla="*/ 1257275 w 1581150"/>
                <a:gd name="connsiteY2042" fmla="*/ 3073926 h 3181350"/>
                <a:gd name="connsiteX2043" fmla="*/ 1360145 w 1581150"/>
                <a:gd name="connsiteY2043" fmla="*/ 3079927 h 3181350"/>
                <a:gd name="connsiteX2044" fmla="*/ 1387672 w 1581150"/>
                <a:gd name="connsiteY2044" fmla="*/ 3056686 h 3181350"/>
                <a:gd name="connsiteX2045" fmla="*/ 1389577 w 1581150"/>
                <a:gd name="connsiteY2045" fmla="*/ 3031635 h 3181350"/>
                <a:gd name="connsiteX2046" fmla="*/ 1416628 w 1581150"/>
                <a:gd name="connsiteY2046" fmla="*/ 2964294 h 3181350"/>
                <a:gd name="connsiteX2047" fmla="*/ 1424248 w 1581150"/>
                <a:gd name="connsiteY2047" fmla="*/ 2961722 h 3181350"/>
                <a:gd name="connsiteX2048" fmla="*/ 1449585 w 1581150"/>
                <a:gd name="connsiteY2048" fmla="*/ 2818561 h 3181350"/>
                <a:gd name="connsiteX2049" fmla="*/ 1463110 w 1581150"/>
                <a:gd name="connsiteY2049" fmla="*/ 2784843 h 3181350"/>
                <a:gd name="connsiteX2050" fmla="*/ 1464158 w 1581150"/>
                <a:gd name="connsiteY2050" fmla="*/ 2770746 h 3181350"/>
                <a:gd name="connsiteX2051" fmla="*/ 1453299 w 1581150"/>
                <a:gd name="connsiteY2051" fmla="*/ 2768364 h 3181350"/>
                <a:gd name="connsiteX2052" fmla="*/ 1464348 w 1581150"/>
                <a:gd name="connsiteY2052" fmla="*/ 2769221 h 3181350"/>
                <a:gd name="connsiteX2053" fmla="*/ 1464825 w 1581150"/>
                <a:gd name="connsiteY2053" fmla="*/ 2737694 h 3181350"/>
                <a:gd name="connsiteX2054" fmla="*/ 1472254 w 1581150"/>
                <a:gd name="connsiteY2054" fmla="*/ 2736646 h 3181350"/>
                <a:gd name="connsiteX2055" fmla="*/ 1481493 w 1581150"/>
                <a:gd name="connsiteY2055" fmla="*/ 2686830 h 3181350"/>
                <a:gd name="connsiteX2056" fmla="*/ 1488447 w 1581150"/>
                <a:gd name="connsiteY2056" fmla="*/ 2617964 h 3181350"/>
                <a:gd name="connsiteX2057" fmla="*/ 1496162 w 1581150"/>
                <a:gd name="connsiteY2057" fmla="*/ 2613774 h 3181350"/>
                <a:gd name="connsiteX2058" fmla="*/ 1513116 w 1581150"/>
                <a:gd name="connsiteY2058" fmla="*/ 2509379 h 3181350"/>
                <a:gd name="connsiteX2059" fmla="*/ 1515974 w 1581150"/>
                <a:gd name="connsiteY2059" fmla="*/ 2495378 h 3181350"/>
                <a:gd name="connsiteX2060" fmla="*/ 1509402 w 1581150"/>
                <a:gd name="connsiteY2060" fmla="*/ 2483853 h 3181350"/>
                <a:gd name="connsiteX2061" fmla="*/ 1518260 w 1581150"/>
                <a:gd name="connsiteY2061" fmla="*/ 2438799 h 3181350"/>
                <a:gd name="connsiteX2062" fmla="*/ 1523880 w 1581150"/>
                <a:gd name="connsiteY2062" fmla="*/ 2437656 h 3181350"/>
                <a:gd name="connsiteX2063" fmla="*/ 1534071 w 1581150"/>
                <a:gd name="connsiteY2063" fmla="*/ 2350122 h 3181350"/>
                <a:gd name="connsiteX2064" fmla="*/ 1545882 w 1581150"/>
                <a:gd name="connsiteY2064" fmla="*/ 2240679 h 3181350"/>
                <a:gd name="connsiteX2065" fmla="*/ 1547692 w 1581150"/>
                <a:gd name="connsiteY2065" fmla="*/ 2191911 h 3181350"/>
                <a:gd name="connsiteX2066" fmla="*/ 1561599 w 1581150"/>
                <a:gd name="connsiteY2066" fmla="*/ 1989124 h 3181350"/>
                <a:gd name="connsiteX2067" fmla="*/ 322872 w 1581150"/>
                <a:gd name="connsiteY2067" fmla="*/ 200138 h 3181350"/>
                <a:gd name="connsiteX2068" fmla="*/ 336303 w 1581150"/>
                <a:gd name="connsiteY2068" fmla="*/ 194138 h 3181350"/>
                <a:gd name="connsiteX2069" fmla="*/ 338303 w 1581150"/>
                <a:gd name="connsiteY2069" fmla="*/ 205187 h 3181350"/>
                <a:gd name="connsiteX2070" fmla="*/ 322872 w 1581150"/>
                <a:gd name="connsiteY2070" fmla="*/ 200138 h 3181350"/>
                <a:gd name="connsiteX2071" fmla="*/ 344018 w 1581150"/>
                <a:gd name="connsiteY2071" fmla="*/ 216617 h 3181350"/>
                <a:gd name="connsiteX2072" fmla="*/ 331826 w 1581150"/>
                <a:gd name="connsiteY2072" fmla="*/ 213569 h 3181350"/>
                <a:gd name="connsiteX2073" fmla="*/ 338208 w 1581150"/>
                <a:gd name="connsiteY2073" fmla="*/ 206711 h 3181350"/>
                <a:gd name="connsiteX2074" fmla="*/ 344018 w 1581150"/>
                <a:gd name="connsiteY2074" fmla="*/ 216617 h 3181350"/>
                <a:gd name="connsiteX2075" fmla="*/ 259055 w 1581150"/>
                <a:gd name="connsiteY2075" fmla="*/ 407593 h 3181350"/>
                <a:gd name="connsiteX2076" fmla="*/ 257531 w 1581150"/>
                <a:gd name="connsiteY2076" fmla="*/ 418166 h 3181350"/>
                <a:gd name="connsiteX2077" fmla="*/ 259055 w 1581150"/>
                <a:gd name="connsiteY2077" fmla="*/ 407593 h 3181350"/>
                <a:gd name="connsiteX2078" fmla="*/ 367354 w 1581150"/>
                <a:gd name="connsiteY2078" fmla="*/ 507129 h 3181350"/>
                <a:gd name="connsiteX2079" fmla="*/ 360306 w 1581150"/>
                <a:gd name="connsiteY2079" fmla="*/ 506272 h 3181350"/>
                <a:gd name="connsiteX2080" fmla="*/ 366687 w 1581150"/>
                <a:gd name="connsiteY2080" fmla="*/ 499414 h 3181350"/>
                <a:gd name="connsiteX2081" fmla="*/ 367354 w 1581150"/>
                <a:gd name="connsiteY2081" fmla="*/ 507129 h 3181350"/>
                <a:gd name="connsiteX2082" fmla="*/ 253530 w 1581150"/>
                <a:gd name="connsiteY2082" fmla="*/ 459218 h 3181350"/>
                <a:gd name="connsiteX2083" fmla="*/ 256388 w 1581150"/>
                <a:gd name="connsiteY2083" fmla="*/ 451884 h 3181350"/>
                <a:gd name="connsiteX2084" fmla="*/ 253530 w 1581150"/>
                <a:gd name="connsiteY2084" fmla="*/ 459218 h 3181350"/>
                <a:gd name="connsiteX2085" fmla="*/ 179235 w 1581150"/>
                <a:gd name="connsiteY2085" fmla="*/ 951852 h 3181350"/>
                <a:gd name="connsiteX2086" fmla="*/ 182950 w 1581150"/>
                <a:gd name="connsiteY2086" fmla="*/ 950708 h 3181350"/>
                <a:gd name="connsiteX2087" fmla="*/ 181712 w 1581150"/>
                <a:gd name="connsiteY2087" fmla="*/ 952613 h 3181350"/>
                <a:gd name="connsiteX2088" fmla="*/ 179235 w 1581150"/>
                <a:gd name="connsiteY2088" fmla="*/ 951852 h 3181350"/>
                <a:gd name="connsiteX2089" fmla="*/ 302775 w 1581150"/>
                <a:gd name="connsiteY2089" fmla="*/ 1072914 h 3181350"/>
                <a:gd name="connsiteX2090" fmla="*/ 307347 w 1581150"/>
                <a:gd name="connsiteY2090" fmla="*/ 1065771 h 3181350"/>
                <a:gd name="connsiteX2091" fmla="*/ 302775 w 1581150"/>
                <a:gd name="connsiteY2091" fmla="*/ 1072914 h 3181350"/>
                <a:gd name="connsiteX2092" fmla="*/ 223146 w 1581150"/>
                <a:gd name="connsiteY2092" fmla="*/ 1354092 h 3181350"/>
                <a:gd name="connsiteX2093" fmla="*/ 223146 w 1581150"/>
                <a:gd name="connsiteY2093" fmla="*/ 1354378 h 3181350"/>
                <a:gd name="connsiteX2094" fmla="*/ 221050 w 1581150"/>
                <a:gd name="connsiteY2094" fmla="*/ 1355045 h 3181350"/>
                <a:gd name="connsiteX2095" fmla="*/ 221050 w 1581150"/>
                <a:gd name="connsiteY2095" fmla="*/ 1354473 h 3181350"/>
                <a:gd name="connsiteX2096" fmla="*/ 223146 w 1581150"/>
                <a:gd name="connsiteY2096" fmla="*/ 1354092 h 3181350"/>
                <a:gd name="connsiteX2097" fmla="*/ 219717 w 1581150"/>
                <a:gd name="connsiteY2097" fmla="*/ 1339805 h 3181350"/>
                <a:gd name="connsiteX2098" fmla="*/ 217812 w 1581150"/>
                <a:gd name="connsiteY2098" fmla="*/ 1341329 h 3181350"/>
                <a:gd name="connsiteX2099" fmla="*/ 214954 w 1581150"/>
                <a:gd name="connsiteY2099" fmla="*/ 1340852 h 3181350"/>
                <a:gd name="connsiteX2100" fmla="*/ 215335 w 1581150"/>
                <a:gd name="connsiteY2100" fmla="*/ 1345044 h 3181350"/>
                <a:gd name="connsiteX2101" fmla="*/ 215335 w 1581150"/>
                <a:gd name="connsiteY2101" fmla="*/ 1345044 h 3181350"/>
                <a:gd name="connsiteX2102" fmla="*/ 209430 w 1581150"/>
                <a:gd name="connsiteY2102" fmla="*/ 1336090 h 3181350"/>
                <a:gd name="connsiteX2103" fmla="*/ 219717 w 1581150"/>
                <a:gd name="connsiteY2103" fmla="*/ 1339805 h 3181350"/>
                <a:gd name="connsiteX2104" fmla="*/ 215907 w 1581150"/>
                <a:gd name="connsiteY2104" fmla="*/ 1359331 h 3181350"/>
                <a:gd name="connsiteX2105" fmla="*/ 219050 w 1581150"/>
                <a:gd name="connsiteY2105" fmla="*/ 1359998 h 3181350"/>
                <a:gd name="connsiteX2106" fmla="*/ 215621 w 1581150"/>
                <a:gd name="connsiteY2106" fmla="*/ 1356950 h 3181350"/>
                <a:gd name="connsiteX2107" fmla="*/ 215049 w 1581150"/>
                <a:gd name="connsiteY2107" fmla="*/ 1354187 h 3181350"/>
                <a:gd name="connsiteX2108" fmla="*/ 218574 w 1581150"/>
                <a:gd name="connsiteY2108" fmla="*/ 1354664 h 3181350"/>
                <a:gd name="connsiteX2109" fmla="*/ 221526 w 1581150"/>
                <a:gd name="connsiteY2109" fmla="*/ 1364284 h 3181350"/>
                <a:gd name="connsiteX2110" fmla="*/ 215907 w 1581150"/>
                <a:gd name="connsiteY2110" fmla="*/ 1359331 h 3181350"/>
                <a:gd name="connsiteX2111" fmla="*/ 213240 w 1581150"/>
                <a:gd name="connsiteY2111" fmla="*/ 1384763 h 3181350"/>
                <a:gd name="connsiteX2112" fmla="*/ 219050 w 1581150"/>
                <a:gd name="connsiteY2112" fmla="*/ 1376000 h 3181350"/>
                <a:gd name="connsiteX2113" fmla="*/ 217621 w 1581150"/>
                <a:gd name="connsiteY2113" fmla="*/ 1378857 h 3181350"/>
                <a:gd name="connsiteX2114" fmla="*/ 220955 w 1581150"/>
                <a:gd name="connsiteY2114" fmla="*/ 1379810 h 3181350"/>
                <a:gd name="connsiteX2115" fmla="*/ 213240 w 1581150"/>
                <a:gd name="connsiteY2115" fmla="*/ 1384763 h 3181350"/>
                <a:gd name="connsiteX2116" fmla="*/ 255054 w 1581150"/>
                <a:gd name="connsiteY2116" fmla="*/ 1394573 h 3181350"/>
                <a:gd name="connsiteX2117" fmla="*/ 250863 w 1581150"/>
                <a:gd name="connsiteY2117" fmla="*/ 1409432 h 3181350"/>
                <a:gd name="connsiteX2118" fmla="*/ 244577 w 1581150"/>
                <a:gd name="connsiteY2118" fmla="*/ 1403432 h 3181350"/>
                <a:gd name="connsiteX2119" fmla="*/ 250863 w 1581150"/>
                <a:gd name="connsiteY2119" fmla="*/ 1398669 h 3181350"/>
                <a:gd name="connsiteX2120" fmla="*/ 250387 w 1581150"/>
                <a:gd name="connsiteY2120" fmla="*/ 1389430 h 3181350"/>
                <a:gd name="connsiteX2121" fmla="*/ 255054 w 1581150"/>
                <a:gd name="connsiteY2121" fmla="*/ 1394573 h 3181350"/>
                <a:gd name="connsiteX2122" fmla="*/ 239433 w 1581150"/>
                <a:gd name="connsiteY2122" fmla="*/ 1404956 h 3181350"/>
                <a:gd name="connsiteX2123" fmla="*/ 238957 w 1581150"/>
                <a:gd name="connsiteY2123" fmla="*/ 1394097 h 3181350"/>
                <a:gd name="connsiteX2124" fmla="*/ 244291 w 1581150"/>
                <a:gd name="connsiteY2124" fmla="*/ 1394764 h 3181350"/>
                <a:gd name="connsiteX2125" fmla="*/ 244005 w 1581150"/>
                <a:gd name="connsiteY2125" fmla="*/ 1402956 h 3181350"/>
                <a:gd name="connsiteX2126" fmla="*/ 241815 w 1581150"/>
                <a:gd name="connsiteY2126" fmla="*/ 1401241 h 3181350"/>
                <a:gd name="connsiteX2127" fmla="*/ 239433 w 1581150"/>
                <a:gd name="connsiteY2127" fmla="*/ 1404956 h 3181350"/>
                <a:gd name="connsiteX2128" fmla="*/ 236862 w 1581150"/>
                <a:gd name="connsiteY2128" fmla="*/ 1383144 h 3181350"/>
                <a:gd name="connsiteX2129" fmla="*/ 239052 w 1581150"/>
                <a:gd name="connsiteY2129" fmla="*/ 1384668 h 3181350"/>
                <a:gd name="connsiteX2130" fmla="*/ 237243 w 1581150"/>
                <a:gd name="connsiteY2130" fmla="*/ 1388192 h 3181350"/>
                <a:gd name="connsiteX2131" fmla="*/ 246768 w 1581150"/>
                <a:gd name="connsiteY2131" fmla="*/ 1387430 h 3181350"/>
                <a:gd name="connsiteX2132" fmla="*/ 235528 w 1581150"/>
                <a:gd name="connsiteY2132" fmla="*/ 1392097 h 3181350"/>
                <a:gd name="connsiteX2133" fmla="*/ 236862 w 1581150"/>
                <a:gd name="connsiteY2133" fmla="*/ 1383144 h 3181350"/>
                <a:gd name="connsiteX2134" fmla="*/ 216478 w 1581150"/>
                <a:gd name="connsiteY2134" fmla="*/ 1415719 h 3181350"/>
                <a:gd name="connsiteX2135" fmla="*/ 215811 w 1581150"/>
                <a:gd name="connsiteY2135" fmla="*/ 1418005 h 3181350"/>
                <a:gd name="connsiteX2136" fmla="*/ 216478 w 1581150"/>
                <a:gd name="connsiteY2136" fmla="*/ 1415719 h 3181350"/>
                <a:gd name="connsiteX2137" fmla="*/ 230670 w 1581150"/>
                <a:gd name="connsiteY2137" fmla="*/ 1427149 h 3181350"/>
                <a:gd name="connsiteX2138" fmla="*/ 227432 w 1581150"/>
                <a:gd name="connsiteY2138" fmla="*/ 1422958 h 3181350"/>
                <a:gd name="connsiteX2139" fmla="*/ 231337 w 1581150"/>
                <a:gd name="connsiteY2139" fmla="*/ 1422386 h 3181350"/>
                <a:gd name="connsiteX2140" fmla="*/ 239910 w 1581150"/>
                <a:gd name="connsiteY2140" fmla="*/ 1412671 h 3181350"/>
                <a:gd name="connsiteX2141" fmla="*/ 239624 w 1581150"/>
                <a:gd name="connsiteY2141" fmla="*/ 1408290 h 3181350"/>
                <a:gd name="connsiteX2142" fmla="*/ 249530 w 1581150"/>
                <a:gd name="connsiteY2142" fmla="*/ 1412290 h 3181350"/>
                <a:gd name="connsiteX2143" fmla="*/ 241624 w 1581150"/>
                <a:gd name="connsiteY2143" fmla="*/ 1412861 h 3181350"/>
                <a:gd name="connsiteX2144" fmla="*/ 237719 w 1581150"/>
                <a:gd name="connsiteY2144" fmla="*/ 1421339 h 3181350"/>
                <a:gd name="connsiteX2145" fmla="*/ 230670 w 1581150"/>
                <a:gd name="connsiteY2145" fmla="*/ 1427149 h 3181350"/>
                <a:gd name="connsiteX2146" fmla="*/ 245720 w 1581150"/>
                <a:gd name="connsiteY2146" fmla="*/ 1422672 h 3181350"/>
                <a:gd name="connsiteX2147" fmla="*/ 247339 w 1581150"/>
                <a:gd name="connsiteY2147" fmla="*/ 1425244 h 3181350"/>
                <a:gd name="connsiteX2148" fmla="*/ 245244 w 1581150"/>
                <a:gd name="connsiteY2148" fmla="*/ 1425911 h 3181350"/>
                <a:gd name="connsiteX2149" fmla="*/ 245720 w 1581150"/>
                <a:gd name="connsiteY2149" fmla="*/ 1422672 h 3181350"/>
                <a:gd name="connsiteX2150" fmla="*/ 245910 w 1581150"/>
                <a:gd name="connsiteY2150" fmla="*/ 1433436 h 3181350"/>
                <a:gd name="connsiteX2151" fmla="*/ 243148 w 1581150"/>
                <a:gd name="connsiteY2151" fmla="*/ 1430578 h 3181350"/>
                <a:gd name="connsiteX2152" fmla="*/ 247434 w 1581150"/>
                <a:gd name="connsiteY2152" fmla="*/ 1425625 h 3181350"/>
                <a:gd name="connsiteX2153" fmla="*/ 245910 w 1581150"/>
                <a:gd name="connsiteY2153" fmla="*/ 1433436 h 3181350"/>
                <a:gd name="connsiteX2154" fmla="*/ 282296 w 1581150"/>
                <a:gd name="connsiteY2154" fmla="*/ 1429149 h 3181350"/>
                <a:gd name="connsiteX2155" fmla="*/ 279915 w 1581150"/>
                <a:gd name="connsiteY2155" fmla="*/ 1427340 h 3181350"/>
                <a:gd name="connsiteX2156" fmla="*/ 284582 w 1581150"/>
                <a:gd name="connsiteY2156" fmla="*/ 1415243 h 3181350"/>
                <a:gd name="connsiteX2157" fmla="*/ 294107 w 1581150"/>
                <a:gd name="connsiteY2157" fmla="*/ 1424101 h 3181350"/>
                <a:gd name="connsiteX2158" fmla="*/ 282296 w 1581150"/>
                <a:gd name="connsiteY2158" fmla="*/ 1429149 h 3181350"/>
                <a:gd name="connsiteX2159" fmla="*/ 158280 w 1581150"/>
                <a:gd name="connsiteY2159" fmla="*/ 1782527 h 3181350"/>
                <a:gd name="connsiteX2160" fmla="*/ 152946 w 1581150"/>
                <a:gd name="connsiteY2160" fmla="*/ 1781860 h 3181350"/>
                <a:gd name="connsiteX2161" fmla="*/ 161995 w 1581150"/>
                <a:gd name="connsiteY2161" fmla="*/ 1769192 h 3181350"/>
                <a:gd name="connsiteX2162" fmla="*/ 158280 w 1581150"/>
                <a:gd name="connsiteY2162" fmla="*/ 1782527 h 3181350"/>
                <a:gd name="connsiteX2163" fmla="*/ 188951 w 1581150"/>
                <a:gd name="connsiteY2163" fmla="*/ 1806911 h 3181350"/>
                <a:gd name="connsiteX2164" fmla="*/ 189046 w 1581150"/>
                <a:gd name="connsiteY2164" fmla="*/ 1808530 h 3181350"/>
                <a:gd name="connsiteX2165" fmla="*/ 187141 w 1581150"/>
                <a:gd name="connsiteY2165" fmla="*/ 1807577 h 3181350"/>
                <a:gd name="connsiteX2166" fmla="*/ 188951 w 1581150"/>
                <a:gd name="connsiteY2166" fmla="*/ 1806911 h 3181350"/>
                <a:gd name="connsiteX2167" fmla="*/ 198000 w 1581150"/>
                <a:gd name="connsiteY2167" fmla="*/ 1780907 h 3181350"/>
                <a:gd name="connsiteX2168" fmla="*/ 201143 w 1581150"/>
                <a:gd name="connsiteY2168" fmla="*/ 1776812 h 3181350"/>
                <a:gd name="connsiteX2169" fmla="*/ 200667 w 1581150"/>
                <a:gd name="connsiteY2169" fmla="*/ 1781955 h 3181350"/>
                <a:gd name="connsiteX2170" fmla="*/ 197047 w 1581150"/>
                <a:gd name="connsiteY2170" fmla="*/ 1782527 h 3181350"/>
                <a:gd name="connsiteX2171" fmla="*/ 198000 w 1581150"/>
                <a:gd name="connsiteY2171" fmla="*/ 1780907 h 3181350"/>
                <a:gd name="connsiteX2172" fmla="*/ 200286 w 1581150"/>
                <a:gd name="connsiteY2172" fmla="*/ 1812816 h 3181350"/>
                <a:gd name="connsiteX2173" fmla="*/ 201714 w 1581150"/>
                <a:gd name="connsiteY2173" fmla="*/ 1811673 h 3181350"/>
                <a:gd name="connsiteX2174" fmla="*/ 200571 w 1581150"/>
                <a:gd name="connsiteY2174" fmla="*/ 1813293 h 3181350"/>
                <a:gd name="connsiteX2175" fmla="*/ 200286 w 1581150"/>
                <a:gd name="connsiteY2175" fmla="*/ 1812816 h 3181350"/>
                <a:gd name="connsiteX2176" fmla="*/ 207334 w 1581150"/>
                <a:gd name="connsiteY2176" fmla="*/ 1804244 h 3181350"/>
                <a:gd name="connsiteX2177" fmla="*/ 205143 w 1581150"/>
                <a:gd name="connsiteY2177" fmla="*/ 1803482 h 3181350"/>
                <a:gd name="connsiteX2178" fmla="*/ 207429 w 1581150"/>
                <a:gd name="connsiteY2178" fmla="*/ 1803958 h 3181350"/>
                <a:gd name="connsiteX2179" fmla="*/ 207334 w 1581150"/>
                <a:gd name="connsiteY2179" fmla="*/ 1804244 h 3181350"/>
                <a:gd name="connsiteX2180" fmla="*/ 202381 w 1581150"/>
                <a:gd name="connsiteY2180" fmla="*/ 1801958 h 3181350"/>
                <a:gd name="connsiteX2181" fmla="*/ 201238 w 1581150"/>
                <a:gd name="connsiteY2181" fmla="*/ 1800148 h 3181350"/>
                <a:gd name="connsiteX2182" fmla="*/ 203619 w 1581150"/>
                <a:gd name="connsiteY2182" fmla="*/ 1799957 h 3181350"/>
                <a:gd name="connsiteX2183" fmla="*/ 202381 w 1581150"/>
                <a:gd name="connsiteY2183" fmla="*/ 1801958 h 3181350"/>
                <a:gd name="connsiteX2184" fmla="*/ 199905 w 1581150"/>
                <a:gd name="connsiteY2184" fmla="*/ 1793861 h 3181350"/>
                <a:gd name="connsiteX2185" fmla="*/ 200190 w 1581150"/>
                <a:gd name="connsiteY2185" fmla="*/ 1789861 h 3181350"/>
                <a:gd name="connsiteX2186" fmla="*/ 205143 w 1581150"/>
                <a:gd name="connsiteY2186" fmla="*/ 1791480 h 3181350"/>
                <a:gd name="connsiteX2187" fmla="*/ 199905 w 1581150"/>
                <a:gd name="connsiteY2187" fmla="*/ 1793861 h 3181350"/>
                <a:gd name="connsiteX2188" fmla="*/ 195809 w 1581150"/>
                <a:gd name="connsiteY2188" fmla="*/ 1799862 h 3181350"/>
                <a:gd name="connsiteX2189" fmla="*/ 199333 w 1581150"/>
                <a:gd name="connsiteY2189" fmla="*/ 1801672 h 3181350"/>
                <a:gd name="connsiteX2190" fmla="*/ 197142 w 1581150"/>
                <a:gd name="connsiteY2190" fmla="*/ 1806244 h 3181350"/>
                <a:gd name="connsiteX2191" fmla="*/ 195999 w 1581150"/>
                <a:gd name="connsiteY2191" fmla="*/ 1796719 h 3181350"/>
                <a:gd name="connsiteX2192" fmla="*/ 195809 w 1581150"/>
                <a:gd name="connsiteY2192" fmla="*/ 1799862 h 3181350"/>
                <a:gd name="connsiteX2193" fmla="*/ 191808 w 1581150"/>
                <a:gd name="connsiteY2193" fmla="*/ 1813864 h 3181350"/>
                <a:gd name="connsiteX2194" fmla="*/ 192951 w 1581150"/>
                <a:gd name="connsiteY2194" fmla="*/ 1813102 h 3181350"/>
                <a:gd name="connsiteX2195" fmla="*/ 196952 w 1581150"/>
                <a:gd name="connsiteY2195" fmla="*/ 1812435 h 3181350"/>
                <a:gd name="connsiteX2196" fmla="*/ 198476 w 1581150"/>
                <a:gd name="connsiteY2196" fmla="*/ 1812721 h 3181350"/>
                <a:gd name="connsiteX2197" fmla="*/ 199333 w 1581150"/>
                <a:gd name="connsiteY2197" fmla="*/ 1815293 h 3181350"/>
                <a:gd name="connsiteX2198" fmla="*/ 197904 w 1581150"/>
                <a:gd name="connsiteY2198" fmla="*/ 1819769 h 3181350"/>
                <a:gd name="connsiteX2199" fmla="*/ 191808 w 1581150"/>
                <a:gd name="connsiteY2199" fmla="*/ 1813864 h 3181350"/>
                <a:gd name="connsiteX2200" fmla="*/ 206096 w 1581150"/>
                <a:gd name="connsiteY2200" fmla="*/ 1817769 h 3181350"/>
                <a:gd name="connsiteX2201" fmla="*/ 205334 w 1581150"/>
                <a:gd name="connsiteY2201" fmla="*/ 1816912 h 3181350"/>
                <a:gd name="connsiteX2202" fmla="*/ 204381 w 1581150"/>
                <a:gd name="connsiteY2202" fmla="*/ 1815578 h 3181350"/>
                <a:gd name="connsiteX2203" fmla="*/ 201143 w 1581150"/>
                <a:gd name="connsiteY2203" fmla="*/ 1813959 h 3181350"/>
                <a:gd name="connsiteX2204" fmla="*/ 201048 w 1581150"/>
                <a:gd name="connsiteY2204" fmla="*/ 1813864 h 3181350"/>
                <a:gd name="connsiteX2205" fmla="*/ 207906 w 1581150"/>
                <a:gd name="connsiteY2205" fmla="*/ 1813007 h 3181350"/>
                <a:gd name="connsiteX2206" fmla="*/ 206096 w 1581150"/>
                <a:gd name="connsiteY2206" fmla="*/ 1817769 h 3181350"/>
                <a:gd name="connsiteX2207" fmla="*/ 212287 w 1581150"/>
                <a:gd name="connsiteY2207" fmla="*/ 1801005 h 3181350"/>
                <a:gd name="connsiteX2208" fmla="*/ 212859 w 1581150"/>
                <a:gd name="connsiteY2208" fmla="*/ 1801101 h 3181350"/>
                <a:gd name="connsiteX2209" fmla="*/ 213144 w 1581150"/>
                <a:gd name="connsiteY2209" fmla="*/ 1801672 h 3181350"/>
                <a:gd name="connsiteX2210" fmla="*/ 212287 w 1581150"/>
                <a:gd name="connsiteY2210" fmla="*/ 1801005 h 3181350"/>
                <a:gd name="connsiteX2211" fmla="*/ 212192 w 1581150"/>
                <a:gd name="connsiteY2211" fmla="*/ 1801005 h 3181350"/>
                <a:gd name="connsiteX2212" fmla="*/ 209144 w 1581150"/>
                <a:gd name="connsiteY2212" fmla="*/ 1798052 h 3181350"/>
                <a:gd name="connsiteX2213" fmla="*/ 212192 w 1581150"/>
                <a:gd name="connsiteY2213" fmla="*/ 1801005 h 3181350"/>
                <a:gd name="connsiteX2214" fmla="*/ 202476 w 1581150"/>
                <a:gd name="connsiteY2214" fmla="*/ 1775669 h 3181350"/>
                <a:gd name="connsiteX2215" fmla="*/ 207810 w 1581150"/>
                <a:gd name="connsiteY2215" fmla="*/ 1771002 h 3181350"/>
                <a:gd name="connsiteX2216" fmla="*/ 212573 w 1581150"/>
                <a:gd name="connsiteY2216" fmla="*/ 1772716 h 3181350"/>
                <a:gd name="connsiteX2217" fmla="*/ 208668 w 1581150"/>
                <a:gd name="connsiteY2217" fmla="*/ 1775573 h 3181350"/>
                <a:gd name="connsiteX2218" fmla="*/ 215811 w 1581150"/>
                <a:gd name="connsiteY2218" fmla="*/ 1777669 h 3181350"/>
                <a:gd name="connsiteX2219" fmla="*/ 215049 w 1581150"/>
                <a:gd name="connsiteY2219" fmla="*/ 1778907 h 3181350"/>
                <a:gd name="connsiteX2220" fmla="*/ 202476 w 1581150"/>
                <a:gd name="connsiteY2220" fmla="*/ 1775669 h 3181350"/>
                <a:gd name="connsiteX2221" fmla="*/ 223622 w 1581150"/>
                <a:gd name="connsiteY2221" fmla="*/ 1773954 h 3181350"/>
                <a:gd name="connsiteX2222" fmla="*/ 224479 w 1581150"/>
                <a:gd name="connsiteY2222" fmla="*/ 1777955 h 3181350"/>
                <a:gd name="connsiteX2223" fmla="*/ 222955 w 1581150"/>
                <a:gd name="connsiteY2223" fmla="*/ 1777002 h 3181350"/>
                <a:gd name="connsiteX2224" fmla="*/ 223336 w 1581150"/>
                <a:gd name="connsiteY2224" fmla="*/ 1776621 h 3181350"/>
                <a:gd name="connsiteX2225" fmla="*/ 222860 w 1581150"/>
                <a:gd name="connsiteY2225" fmla="*/ 1776431 h 3181350"/>
                <a:gd name="connsiteX2226" fmla="*/ 223622 w 1581150"/>
                <a:gd name="connsiteY2226" fmla="*/ 1773954 h 3181350"/>
                <a:gd name="connsiteX2227" fmla="*/ 215811 w 1581150"/>
                <a:gd name="connsiteY2227" fmla="*/ 1772049 h 3181350"/>
                <a:gd name="connsiteX2228" fmla="*/ 212478 w 1581150"/>
                <a:gd name="connsiteY2228" fmla="*/ 1767668 h 3181350"/>
                <a:gd name="connsiteX2229" fmla="*/ 218383 w 1581150"/>
                <a:gd name="connsiteY2229" fmla="*/ 1765382 h 3181350"/>
                <a:gd name="connsiteX2230" fmla="*/ 215811 w 1581150"/>
                <a:gd name="connsiteY2230" fmla="*/ 1772049 h 3181350"/>
                <a:gd name="connsiteX2231" fmla="*/ 201048 w 1581150"/>
                <a:gd name="connsiteY2231" fmla="*/ 1776526 h 3181350"/>
                <a:gd name="connsiteX2232" fmla="*/ 198000 w 1581150"/>
                <a:gd name="connsiteY2232" fmla="*/ 1774145 h 3181350"/>
                <a:gd name="connsiteX2233" fmla="*/ 197619 w 1581150"/>
                <a:gd name="connsiteY2233" fmla="*/ 1771954 h 3181350"/>
                <a:gd name="connsiteX2234" fmla="*/ 201048 w 1581150"/>
                <a:gd name="connsiteY2234" fmla="*/ 1776526 h 3181350"/>
                <a:gd name="connsiteX2235" fmla="*/ 180188 w 1581150"/>
                <a:gd name="connsiteY2235" fmla="*/ 1780622 h 3181350"/>
                <a:gd name="connsiteX2236" fmla="*/ 177997 w 1581150"/>
                <a:gd name="connsiteY2236" fmla="*/ 1771097 h 3181350"/>
                <a:gd name="connsiteX2237" fmla="*/ 181712 w 1581150"/>
                <a:gd name="connsiteY2237" fmla="*/ 1770049 h 3181350"/>
                <a:gd name="connsiteX2238" fmla="*/ 179997 w 1581150"/>
                <a:gd name="connsiteY2238" fmla="*/ 1782146 h 3181350"/>
                <a:gd name="connsiteX2239" fmla="*/ 184379 w 1581150"/>
                <a:gd name="connsiteY2239" fmla="*/ 1784336 h 3181350"/>
                <a:gd name="connsiteX2240" fmla="*/ 183712 w 1581150"/>
                <a:gd name="connsiteY2240" fmla="*/ 1787956 h 3181350"/>
                <a:gd name="connsiteX2241" fmla="*/ 186665 w 1581150"/>
                <a:gd name="connsiteY2241" fmla="*/ 1787670 h 3181350"/>
                <a:gd name="connsiteX2242" fmla="*/ 183331 w 1581150"/>
                <a:gd name="connsiteY2242" fmla="*/ 1796433 h 3181350"/>
                <a:gd name="connsiteX2243" fmla="*/ 190284 w 1581150"/>
                <a:gd name="connsiteY2243" fmla="*/ 1794528 h 3181350"/>
                <a:gd name="connsiteX2244" fmla="*/ 190665 w 1581150"/>
                <a:gd name="connsiteY2244" fmla="*/ 1794719 h 3181350"/>
                <a:gd name="connsiteX2245" fmla="*/ 190856 w 1581150"/>
                <a:gd name="connsiteY2245" fmla="*/ 1794338 h 3181350"/>
                <a:gd name="connsiteX2246" fmla="*/ 196095 w 1581150"/>
                <a:gd name="connsiteY2246" fmla="*/ 1794814 h 3181350"/>
                <a:gd name="connsiteX2247" fmla="*/ 196190 w 1581150"/>
                <a:gd name="connsiteY2247" fmla="*/ 1795100 h 3181350"/>
                <a:gd name="connsiteX2248" fmla="*/ 189427 w 1581150"/>
                <a:gd name="connsiteY2248" fmla="*/ 1797576 h 3181350"/>
                <a:gd name="connsiteX2249" fmla="*/ 188665 w 1581150"/>
                <a:gd name="connsiteY2249" fmla="*/ 1797005 h 3181350"/>
                <a:gd name="connsiteX2250" fmla="*/ 177235 w 1581150"/>
                <a:gd name="connsiteY2250" fmla="*/ 1801767 h 3181350"/>
                <a:gd name="connsiteX2251" fmla="*/ 161233 w 1581150"/>
                <a:gd name="connsiteY2251" fmla="*/ 1787480 h 3181350"/>
                <a:gd name="connsiteX2252" fmla="*/ 167234 w 1581150"/>
                <a:gd name="connsiteY2252" fmla="*/ 1783574 h 3181350"/>
                <a:gd name="connsiteX2253" fmla="*/ 167424 w 1581150"/>
                <a:gd name="connsiteY2253" fmla="*/ 1769763 h 3181350"/>
                <a:gd name="connsiteX2254" fmla="*/ 180188 w 1581150"/>
                <a:gd name="connsiteY2254" fmla="*/ 1780622 h 3181350"/>
                <a:gd name="connsiteX2255" fmla="*/ 203238 w 1581150"/>
                <a:gd name="connsiteY2255" fmla="*/ 1748237 h 3181350"/>
                <a:gd name="connsiteX2256" fmla="*/ 203429 w 1581150"/>
                <a:gd name="connsiteY2256" fmla="*/ 1748332 h 3181350"/>
                <a:gd name="connsiteX2257" fmla="*/ 203238 w 1581150"/>
                <a:gd name="connsiteY2257" fmla="*/ 1748332 h 3181350"/>
                <a:gd name="connsiteX2258" fmla="*/ 203238 w 1581150"/>
                <a:gd name="connsiteY2258" fmla="*/ 1748237 h 3181350"/>
                <a:gd name="connsiteX2259" fmla="*/ 232766 w 1581150"/>
                <a:gd name="connsiteY2259" fmla="*/ 1714804 h 3181350"/>
                <a:gd name="connsiteX2260" fmla="*/ 233718 w 1581150"/>
                <a:gd name="connsiteY2260" fmla="*/ 1721090 h 3181350"/>
                <a:gd name="connsiteX2261" fmla="*/ 229718 w 1581150"/>
                <a:gd name="connsiteY2261" fmla="*/ 1720614 h 3181350"/>
                <a:gd name="connsiteX2262" fmla="*/ 227718 w 1581150"/>
                <a:gd name="connsiteY2262" fmla="*/ 1717090 h 3181350"/>
                <a:gd name="connsiteX2263" fmla="*/ 233052 w 1581150"/>
                <a:gd name="connsiteY2263" fmla="*/ 1719090 h 3181350"/>
                <a:gd name="connsiteX2264" fmla="*/ 232004 w 1581150"/>
                <a:gd name="connsiteY2264" fmla="*/ 1714804 h 3181350"/>
                <a:gd name="connsiteX2265" fmla="*/ 232766 w 1581150"/>
                <a:gd name="connsiteY2265" fmla="*/ 1714804 h 3181350"/>
                <a:gd name="connsiteX2266" fmla="*/ 212382 w 1581150"/>
                <a:gd name="connsiteY2266" fmla="*/ 1710041 h 3181350"/>
                <a:gd name="connsiteX2267" fmla="*/ 212763 w 1581150"/>
                <a:gd name="connsiteY2267" fmla="*/ 1710518 h 3181350"/>
                <a:gd name="connsiteX2268" fmla="*/ 212382 w 1581150"/>
                <a:gd name="connsiteY2268" fmla="*/ 1710041 h 3181350"/>
                <a:gd name="connsiteX2269" fmla="*/ 197619 w 1581150"/>
                <a:gd name="connsiteY2269" fmla="*/ 1721281 h 3181350"/>
                <a:gd name="connsiteX2270" fmla="*/ 197619 w 1581150"/>
                <a:gd name="connsiteY2270" fmla="*/ 1721281 h 3181350"/>
                <a:gd name="connsiteX2271" fmla="*/ 197714 w 1581150"/>
                <a:gd name="connsiteY2271" fmla="*/ 1720710 h 3181350"/>
                <a:gd name="connsiteX2272" fmla="*/ 202000 w 1581150"/>
                <a:gd name="connsiteY2272" fmla="*/ 1715185 h 3181350"/>
                <a:gd name="connsiteX2273" fmla="*/ 198285 w 1581150"/>
                <a:gd name="connsiteY2273" fmla="*/ 1713280 h 3181350"/>
                <a:gd name="connsiteX2274" fmla="*/ 206191 w 1581150"/>
                <a:gd name="connsiteY2274" fmla="*/ 1711565 h 3181350"/>
                <a:gd name="connsiteX2275" fmla="*/ 206572 w 1581150"/>
                <a:gd name="connsiteY2275" fmla="*/ 1706041 h 3181350"/>
                <a:gd name="connsiteX2276" fmla="*/ 210668 w 1581150"/>
                <a:gd name="connsiteY2276" fmla="*/ 1708327 h 3181350"/>
                <a:gd name="connsiteX2277" fmla="*/ 212001 w 1581150"/>
                <a:gd name="connsiteY2277" fmla="*/ 1714423 h 3181350"/>
                <a:gd name="connsiteX2278" fmla="*/ 212478 w 1581150"/>
                <a:gd name="connsiteY2278" fmla="*/ 1718423 h 3181350"/>
                <a:gd name="connsiteX2279" fmla="*/ 197619 w 1581150"/>
                <a:gd name="connsiteY2279" fmla="*/ 1721281 h 3181350"/>
                <a:gd name="connsiteX2280" fmla="*/ 226670 w 1581150"/>
                <a:gd name="connsiteY2280" fmla="*/ 1731187 h 3181350"/>
                <a:gd name="connsiteX2281" fmla="*/ 225051 w 1581150"/>
                <a:gd name="connsiteY2281" fmla="*/ 1727948 h 3181350"/>
                <a:gd name="connsiteX2282" fmla="*/ 228765 w 1581150"/>
                <a:gd name="connsiteY2282" fmla="*/ 1723186 h 3181350"/>
                <a:gd name="connsiteX2283" fmla="*/ 236481 w 1581150"/>
                <a:gd name="connsiteY2283" fmla="*/ 1726044 h 3181350"/>
                <a:gd name="connsiteX2284" fmla="*/ 226670 w 1581150"/>
                <a:gd name="connsiteY2284" fmla="*/ 1731187 h 3181350"/>
                <a:gd name="connsiteX2285" fmla="*/ 236576 w 1581150"/>
                <a:gd name="connsiteY2285" fmla="*/ 1725758 h 3181350"/>
                <a:gd name="connsiteX2286" fmla="*/ 236671 w 1581150"/>
                <a:gd name="connsiteY2286" fmla="*/ 1720805 h 3181350"/>
                <a:gd name="connsiteX2287" fmla="*/ 236576 w 1581150"/>
                <a:gd name="connsiteY2287" fmla="*/ 1725758 h 3181350"/>
                <a:gd name="connsiteX2288" fmla="*/ 27788 w 1581150"/>
                <a:gd name="connsiteY2288" fmla="*/ 2772270 h 3181350"/>
                <a:gd name="connsiteX2289" fmla="*/ 18263 w 1581150"/>
                <a:gd name="connsiteY2289" fmla="*/ 2775699 h 3181350"/>
                <a:gd name="connsiteX2290" fmla="*/ 27788 w 1581150"/>
                <a:gd name="connsiteY2290" fmla="*/ 2772270 h 3181350"/>
                <a:gd name="connsiteX2291" fmla="*/ 10357 w 1581150"/>
                <a:gd name="connsiteY2291" fmla="*/ 2805512 h 3181350"/>
                <a:gd name="connsiteX2292" fmla="*/ 17691 w 1581150"/>
                <a:gd name="connsiteY2292" fmla="*/ 2817228 h 3181350"/>
                <a:gd name="connsiteX2293" fmla="*/ 10357 w 1581150"/>
                <a:gd name="connsiteY2293" fmla="*/ 2805512 h 3181350"/>
                <a:gd name="connsiteX2294" fmla="*/ 25978 w 1581150"/>
                <a:gd name="connsiteY2294" fmla="*/ 2784366 h 3181350"/>
                <a:gd name="connsiteX2295" fmla="*/ 16929 w 1581150"/>
                <a:gd name="connsiteY2295" fmla="*/ 2784747 h 3181350"/>
                <a:gd name="connsiteX2296" fmla="*/ 27121 w 1581150"/>
                <a:gd name="connsiteY2296" fmla="*/ 2776746 h 3181350"/>
                <a:gd name="connsiteX2297" fmla="*/ 25978 w 1581150"/>
                <a:gd name="connsiteY2297" fmla="*/ 2784366 h 3181350"/>
                <a:gd name="connsiteX2298" fmla="*/ 55029 w 1581150"/>
                <a:gd name="connsiteY2298" fmla="*/ 2783319 h 3181350"/>
                <a:gd name="connsiteX2299" fmla="*/ 45504 w 1581150"/>
                <a:gd name="connsiteY2299" fmla="*/ 2774460 h 3181350"/>
                <a:gd name="connsiteX2300" fmla="*/ 55029 w 1581150"/>
                <a:gd name="connsiteY2300" fmla="*/ 2783319 h 3181350"/>
                <a:gd name="connsiteX2301" fmla="*/ 56744 w 1581150"/>
                <a:gd name="connsiteY2301" fmla="*/ 2783509 h 3181350"/>
                <a:gd name="connsiteX2302" fmla="*/ 58077 w 1581150"/>
                <a:gd name="connsiteY2302" fmla="*/ 2774460 h 3181350"/>
                <a:gd name="connsiteX2303" fmla="*/ 63602 w 1581150"/>
                <a:gd name="connsiteY2303" fmla="*/ 2773603 h 3181350"/>
                <a:gd name="connsiteX2304" fmla="*/ 56744 w 1581150"/>
                <a:gd name="connsiteY2304" fmla="*/ 2783509 h 3181350"/>
                <a:gd name="connsiteX2305" fmla="*/ 72079 w 1581150"/>
                <a:gd name="connsiteY2305" fmla="*/ 3030016 h 3181350"/>
                <a:gd name="connsiteX2306" fmla="*/ 72746 w 1581150"/>
                <a:gd name="connsiteY2306" fmla="*/ 3025444 h 3181350"/>
                <a:gd name="connsiteX2307" fmla="*/ 76746 w 1581150"/>
                <a:gd name="connsiteY2307" fmla="*/ 3022872 h 3181350"/>
                <a:gd name="connsiteX2308" fmla="*/ 79223 w 1581150"/>
                <a:gd name="connsiteY2308" fmla="*/ 3030873 h 3181350"/>
                <a:gd name="connsiteX2309" fmla="*/ 72079 w 1581150"/>
                <a:gd name="connsiteY2309" fmla="*/ 3030016 h 3181350"/>
                <a:gd name="connsiteX2310" fmla="*/ 83223 w 1581150"/>
                <a:gd name="connsiteY2310" fmla="*/ 3077546 h 3181350"/>
                <a:gd name="connsiteX2311" fmla="*/ 90081 w 1581150"/>
                <a:gd name="connsiteY2311" fmla="*/ 3067640 h 3181350"/>
                <a:gd name="connsiteX2312" fmla="*/ 83223 w 1581150"/>
                <a:gd name="connsiteY2312" fmla="*/ 3077546 h 3181350"/>
                <a:gd name="connsiteX2313" fmla="*/ 111989 w 1581150"/>
                <a:gd name="connsiteY2313" fmla="*/ 3014967 h 3181350"/>
                <a:gd name="connsiteX2314" fmla="*/ 107798 w 1581150"/>
                <a:gd name="connsiteY2314" fmla="*/ 3006775 h 3181350"/>
                <a:gd name="connsiteX2315" fmla="*/ 113132 w 1581150"/>
                <a:gd name="connsiteY2315" fmla="*/ 3007442 h 3181350"/>
                <a:gd name="connsiteX2316" fmla="*/ 111989 w 1581150"/>
                <a:gd name="connsiteY2316" fmla="*/ 3014967 h 3181350"/>
                <a:gd name="connsiteX2317" fmla="*/ 1039438 w 1581150"/>
                <a:gd name="connsiteY2317" fmla="*/ 2489758 h 3181350"/>
                <a:gd name="connsiteX2318" fmla="*/ 1026865 w 1581150"/>
                <a:gd name="connsiteY2318" fmla="*/ 2485662 h 3181350"/>
                <a:gd name="connsiteX2319" fmla="*/ 1045725 w 1581150"/>
                <a:gd name="connsiteY2319" fmla="*/ 2480804 h 3181350"/>
                <a:gd name="connsiteX2320" fmla="*/ 1039438 w 1581150"/>
                <a:gd name="connsiteY2320" fmla="*/ 2489758 h 3181350"/>
                <a:gd name="connsiteX2321" fmla="*/ 1038962 w 1581150"/>
                <a:gd name="connsiteY2321" fmla="*/ 2445562 h 3181350"/>
                <a:gd name="connsiteX2322" fmla="*/ 1039629 w 1581150"/>
                <a:gd name="connsiteY2322" fmla="*/ 2436132 h 3181350"/>
                <a:gd name="connsiteX2323" fmla="*/ 1046772 w 1581150"/>
                <a:gd name="connsiteY2323" fmla="*/ 2439847 h 3181350"/>
                <a:gd name="connsiteX2324" fmla="*/ 1038962 w 1581150"/>
                <a:gd name="connsiteY2324" fmla="*/ 2445562 h 3181350"/>
                <a:gd name="connsiteX2325" fmla="*/ 1022960 w 1581150"/>
                <a:gd name="connsiteY2325" fmla="*/ 2338787 h 3181350"/>
                <a:gd name="connsiteX2326" fmla="*/ 1020293 w 1581150"/>
                <a:gd name="connsiteY2326" fmla="*/ 2349550 h 3181350"/>
                <a:gd name="connsiteX2327" fmla="*/ 1019340 w 1581150"/>
                <a:gd name="connsiteY2327" fmla="*/ 2336882 h 3181350"/>
                <a:gd name="connsiteX2328" fmla="*/ 1025151 w 1581150"/>
                <a:gd name="connsiteY2328" fmla="*/ 2334120 h 3181350"/>
                <a:gd name="connsiteX2329" fmla="*/ 1034199 w 1581150"/>
                <a:gd name="connsiteY2329" fmla="*/ 2336406 h 3181350"/>
                <a:gd name="connsiteX2330" fmla="*/ 1027437 w 1581150"/>
                <a:gd name="connsiteY2330" fmla="*/ 2328024 h 3181350"/>
                <a:gd name="connsiteX2331" fmla="*/ 1023341 w 1581150"/>
                <a:gd name="connsiteY2331" fmla="*/ 2334024 h 3181350"/>
                <a:gd name="connsiteX2332" fmla="*/ 1020007 w 1581150"/>
                <a:gd name="connsiteY2332" fmla="*/ 2329071 h 3181350"/>
                <a:gd name="connsiteX2333" fmla="*/ 1010482 w 1581150"/>
                <a:gd name="connsiteY2333" fmla="*/ 2333072 h 3181350"/>
                <a:gd name="connsiteX2334" fmla="*/ 1016673 w 1581150"/>
                <a:gd name="connsiteY2334" fmla="*/ 2324023 h 3181350"/>
                <a:gd name="connsiteX2335" fmla="*/ 1038486 w 1581150"/>
                <a:gd name="connsiteY2335" fmla="*/ 2328786 h 3181350"/>
                <a:gd name="connsiteX2336" fmla="*/ 1039914 w 1581150"/>
                <a:gd name="connsiteY2336" fmla="*/ 2335167 h 3181350"/>
                <a:gd name="connsiteX2337" fmla="*/ 1035723 w 1581150"/>
                <a:gd name="connsiteY2337" fmla="*/ 2341168 h 3181350"/>
                <a:gd name="connsiteX2338" fmla="*/ 1028675 w 1581150"/>
                <a:gd name="connsiteY2338" fmla="*/ 2337453 h 3181350"/>
                <a:gd name="connsiteX2339" fmla="*/ 1022960 w 1581150"/>
                <a:gd name="connsiteY2339" fmla="*/ 2338787 h 3181350"/>
                <a:gd name="connsiteX2340" fmla="*/ 1035723 w 1581150"/>
                <a:gd name="connsiteY2340" fmla="*/ 2314498 h 3181350"/>
                <a:gd name="connsiteX2341" fmla="*/ 1045153 w 1581150"/>
                <a:gd name="connsiteY2341" fmla="*/ 2312022 h 3181350"/>
                <a:gd name="connsiteX2342" fmla="*/ 1042772 w 1581150"/>
                <a:gd name="connsiteY2342" fmla="*/ 2319737 h 3181350"/>
                <a:gd name="connsiteX2343" fmla="*/ 1035723 w 1581150"/>
                <a:gd name="connsiteY2343" fmla="*/ 2314498 h 3181350"/>
                <a:gd name="connsiteX2344" fmla="*/ 1020864 w 1581150"/>
                <a:gd name="connsiteY2344" fmla="*/ 2291257 h 3181350"/>
                <a:gd name="connsiteX2345" fmla="*/ 1018388 w 1581150"/>
                <a:gd name="connsiteY2345" fmla="*/ 2298972 h 3181350"/>
                <a:gd name="connsiteX2346" fmla="*/ 1021245 w 1581150"/>
                <a:gd name="connsiteY2346" fmla="*/ 2284971 h 3181350"/>
                <a:gd name="connsiteX2347" fmla="*/ 1006577 w 1581150"/>
                <a:gd name="connsiteY2347" fmla="*/ 2283923 h 3181350"/>
                <a:gd name="connsiteX2348" fmla="*/ 1018007 w 1581150"/>
                <a:gd name="connsiteY2348" fmla="*/ 2278398 h 3181350"/>
                <a:gd name="connsiteX2349" fmla="*/ 1027532 w 1581150"/>
                <a:gd name="connsiteY2349" fmla="*/ 2299639 h 3181350"/>
                <a:gd name="connsiteX2350" fmla="*/ 1029818 w 1581150"/>
                <a:gd name="connsiteY2350" fmla="*/ 2293543 h 3181350"/>
                <a:gd name="connsiteX2351" fmla="*/ 1020864 w 1581150"/>
                <a:gd name="connsiteY2351" fmla="*/ 2291257 h 3181350"/>
                <a:gd name="connsiteX2352" fmla="*/ 1014959 w 1581150"/>
                <a:gd name="connsiteY2352" fmla="*/ 2221439 h 3181350"/>
                <a:gd name="connsiteX2353" fmla="*/ 1010101 w 1581150"/>
                <a:gd name="connsiteY2353" fmla="*/ 2213247 h 3181350"/>
                <a:gd name="connsiteX2354" fmla="*/ 1022484 w 1581150"/>
                <a:gd name="connsiteY2354" fmla="*/ 2220486 h 3181350"/>
                <a:gd name="connsiteX2355" fmla="*/ 1014959 w 1581150"/>
                <a:gd name="connsiteY2355" fmla="*/ 2221439 h 3181350"/>
                <a:gd name="connsiteX2356" fmla="*/ 1018388 w 1581150"/>
                <a:gd name="connsiteY2356" fmla="*/ 2275350 h 3181350"/>
                <a:gd name="connsiteX2357" fmla="*/ 1007053 w 1581150"/>
                <a:gd name="connsiteY2357" fmla="*/ 2279256 h 3181350"/>
                <a:gd name="connsiteX2358" fmla="*/ 1018388 w 1581150"/>
                <a:gd name="connsiteY2358" fmla="*/ 2275350 h 3181350"/>
                <a:gd name="connsiteX2359" fmla="*/ 1030485 w 1581150"/>
                <a:gd name="connsiteY2359" fmla="*/ 2285733 h 3181350"/>
                <a:gd name="connsiteX2360" fmla="*/ 1023722 w 1581150"/>
                <a:gd name="connsiteY2360" fmla="*/ 2277351 h 3181350"/>
                <a:gd name="connsiteX2361" fmla="*/ 1036390 w 1581150"/>
                <a:gd name="connsiteY2361" fmla="*/ 2281446 h 3181350"/>
                <a:gd name="connsiteX2362" fmla="*/ 1030485 w 1581150"/>
                <a:gd name="connsiteY2362" fmla="*/ 2285733 h 3181350"/>
                <a:gd name="connsiteX2363" fmla="*/ 1029532 w 1581150"/>
                <a:gd name="connsiteY2363" fmla="*/ 2224106 h 3181350"/>
                <a:gd name="connsiteX2364" fmla="*/ 1026865 w 1581150"/>
                <a:gd name="connsiteY2364" fmla="*/ 2234964 h 3181350"/>
                <a:gd name="connsiteX2365" fmla="*/ 1029532 w 1581150"/>
                <a:gd name="connsiteY2365" fmla="*/ 2224106 h 3181350"/>
                <a:gd name="connsiteX2366" fmla="*/ 1042867 w 1581150"/>
                <a:gd name="connsiteY2366" fmla="*/ 2292972 h 3181350"/>
                <a:gd name="connsiteX2367" fmla="*/ 1037057 w 1581150"/>
                <a:gd name="connsiteY2367" fmla="*/ 2297258 h 3181350"/>
                <a:gd name="connsiteX2368" fmla="*/ 1035723 w 1581150"/>
                <a:gd name="connsiteY2368" fmla="*/ 2290781 h 3181350"/>
                <a:gd name="connsiteX2369" fmla="*/ 1042867 w 1581150"/>
                <a:gd name="connsiteY2369" fmla="*/ 2292972 h 3181350"/>
                <a:gd name="connsiteX2370" fmla="*/ 1031437 w 1581150"/>
                <a:gd name="connsiteY2370" fmla="*/ 2273160 h 3181350"/>
                <a:gd name="connsiteX2371" fmla="*/ 1049058 w 1581150"/>
                <a:gd name="connsiteY2371" fmla="*/ 2283923 h 3181350"/>
                <a:gd name="connsiteX2372" fmla="*/ 1031437 w 1581150"/>
                <a:gd name="connsiteY2372" fmla="*/ 2273160 h 3181350"/>
                <a:gd name="connsiteX2373" fmla="*/ 1040962 w 1581150"/>
                <a:gd name="connsiteY2373" fmla="*/ 2243918 h 3181350"/>
                <a:gd name="connsiteX2374" fmla="*/ 1036962 w 1581150"/>
                <a:gd name="connsiteY2374" fmla="*/ 2248299 h 3181350"/>
                <a:gd name="connsiteX2375" fmla="*/ 1044105 w 1581150"/>
                <a:gd name="connsiteY2375" fmla="*/ 2252014 h 3181350"/>
                <a:gd name="connsiteX2376" fmla="*/ 1039248 w 1581150"/>
                <a:gd name="connsiteY2376" fmla="*/ 2267445 h 3181350"/>
                <a:gd name="connsiteX2377" fmla="*/ 1041724 w 1581150"/>
                <a:gd name="connsiteY2377" fmla="*/ 2258205 h 3181350"/>
                <a:gd name="connsiteX2378" fmla="*/ 1032961 w 1581150"/>
                <a:gd name="connsiteY2378" fmla="*/ 2252871 h 3181350"/>
                <a:gd name="connsiteX2379" fmla="*/ 1030485 w 1581150"/>
                <a:gd name="connsiteY2379" fmla="*/ 2236869 h 3181350"/>
                <a:gd name="connsiteX2380" fmla="*/ 1040962 w 1581150"/>
                <a:gd name="connsiteY2380" fmla="*/ 2243918 h 3181350"/>
                <a:gd name="connsiteX2381" fmla="*/ 1030675 w 1581150"/>
                <a:gd name="connsiteY2381" fmla="*/ 2134380 h 3181350"/>
                <a:gd name="connsiteX2382" fmla="*/ 1039629 w 1581150"/>
                <a:gd name="connsiteY2382" fmla="*/ 2138190 h 3181350"/>
                <a:gd name="connsiteX2383" fmla="*/ 1030675 w 1581150"/>
                <a:gd name="connsiteY2383" fmla="*/ 2134380 h 3181350"/>
                <a:gd name="connsiteX2384" fmla="*/ 1039438 w 1581150"/>
                <a:gd name="connsiteY2384" fmla="*/ 2090851 h 3181350"/>
                <a:gd name="connsiteX2385" fmla="*/ 1028675 w 1581150"/>
                <a:gd name="connsiteY2385" fmla="*/ 2086851 h 3181350"/>
                <a:gd name="connsiteX2386" fmla="*/ 1039438 w 1581150"/>
                <a:gd name="connsiteY2386" fmla="*/ 2090851 h 3181350"/>
                <a:gd name="connsiteX2387" fmla="*/ 1019531 w 1581150"/>
                <a:gd name="connsiteY2387" fmla="*/ 2209247 h 3181350"/>
                <a:gd name="connsiteX2388" fmla="*/ 1023150 w 1581150"/>
                <a:gd name="connsiteY2388" fmla="*/ 2209533 h 3181350"/>
                <a:gd name="connsiteX2389" fmla="*/ 1020198 w 1581150"/>
                <a:gd name="connsiteY2389" fmla="*/ 2199817 h 3181350"/>
                <a:gd name="connsiteX2390" fmla="*/ 1030770 w 1581150"/>
                <a:gd name="connsiteY2390" fmla="*/ 2206866 h 3181350"/>
                <a:gd name="connsiteX2391" fmla="*/ 1022865 w 1581150"/>
                <a:gd name="connsiteY2391" fmla="*/ 2214105 h 3181350"/>
                <a:gd name="connsiteX2392" fmla="*/ 1008958 w 1581150"/>
                <a:gd name="connsiteY2392" fmla="*/ 2202008 h 3181350"/>
                <a:gd name="connsiteX2393" fmla="*/ 1019531 w 1581150"/>
                <a:gd name="connsiteY2393" fmla="*/ 2209247 h 3181350"/>
                <a:gd name="connsiteX2394" fmla="*/ 1008006 w 1581150"/>
                <a:gd name="connsiteY2394" fmla="*/ 2216200 h 3181350"/>
                <a:gd name="connsiteX2395" fmla="*/ 997338 w 1581150"/>
                <a:gd name="connsiteY2395" fmla="*/ 2210676 h 3181350"/>
                <a:gd name="connsiteX2396" fmla="*/ 1005434 w 1581150"/>
                <a:gd name="connsiteY2396" fmla="*/ 2200293 h 3181350"/>
                <a:gd name="connsiteX2397" fmla="*/ 999624 w 1581150"/>
                <a:gd name="connsiteY2397" fmla="*/ 2204580 h 3181350"/>
                <a:gd name="connsiteX2398" fmla="*/ 1008006 w 1581150"/>
                <a:gd name="connsiteY2398" fmla="*/ 2216200 h 3181350"/>
                <a:gd name="connsiteX2399" fmla="*/ 998290 w 1581150"/>
                <a:gd name="connsiteY2399" fmla="*/ 2272302 h 3181350"/>
                <a:gd name="connsiteX2400" fmla="*/ 983907 w 1581150"/>
                <a:gd name="connsiteY2400" fmla="*/ 2266587 h 3181350"/>
                <a:gd name="connsiteX2401" fmla="*/ 998957 w 1581150"/>
                <a:gd name="connsiteY2401" fmla="*/ 2262968 h 3181350"/>
                <a:gd name="connsiteX2402" fmla="*/ 995052 w 1581150"/>
                <a:gd name="connsiteY2402" fmla="*/ 2265825 h 3181350"/>
                <a:gd name="connsiteX2403" fmla="*/ 998290 w 1581150"/>
                <a:gd name="connsiteY2403" fmla="*/ 2272302 h 3181350"/>
                <a:gd name="connsiteX2404" fmla="*/ 994480 w 1581150"/>
                <a:gd name="connsiteY2404" fmla="*/ 2224677 h 3181350"/>
                <a:gd name="connsiteX2405" fmla="*/ 1006005 w 1581150"/>
                <a:gd name="connsiteY2405" fmla="*/ 2219248 h 3181350"/>
                <a:gd name="connsiteX2406" fmla="*/ 1007053 w 1581150"/>
                <a:gd name="connsiteY2406" fmla="*/ 2230297 h 3181350"/>
                <a:gd name="connsiteX2407" fmla="*/ 994480 w 1581150"/>
                <a:gd name="connsiteY2407" fmla="*/ 2224677 h 3181350"/>
                <a:gd name="connsiteX2408" fmla="*/ 1005434 w 1581150"/>
                <a:gd name="connsiteY2408" fmla="*/ 2151430 h 3181350"/>
                <a:gd name="connsiteX2409" fmla="*/ 996004 w 1581150"/>
                <a:gd name="connsiteY2409" fmla="*/ 2153907 h 3181350"/>
                <a:gd name="connsiteX2410" fmla="*/ 1005434 w 1581150"/>
                <a:gd name="connsiteY2410" fmla="*/ 2151430 h 3181350"/>
                <a:gd name="connsiteX2411" fmla="*/ 997528 w 1581150"/>
                <a:gd name="connsiteY2411" fmla="*/ 2232869 h 3181350"/>
                <a:gd name="connsiteX2412" fmla="*/ 986670 w 1581150"/>
                <a:gd name="connsiteY2412" fmla="*/ 2230488 h 3181350"/>
                <a:gd name="connsiteX2413" fmla="*/ 997528 w 1581150"/>
                <a:gd name="connsiteY2413" fmla="*/ 2232869 h 3181350"/>
                <a:gd name="connsiteX2414" fmla="*/ 981431 w 1581150"/>
                <a:gd name="connsiteY2414" fmla="*/ 2250585 h 3181350"/>
                <a:gd name="connsiteX2415" fmla="*/ 988384 w 1581150"/>
                <a:gd name="connsiteY2415" fmla="*/ 2255824 h 3181350"/>
                <a:gd name="connsiteX2416" fmla="*/ 980955 w 1581150"/>
                <a:gd name="connsiteY2416" fmla="*/ 2256872 h 3181350"/>
                <a:gd name="connsiteX2417" fmla="*/ 981431 w 1581150"/>
                <a:gd name="connsiteY2417" fmla="*/ 2250585 h 3181350"/>
                <a:gd name="connsiteX2418" fmla="*/ 977430 w 1581150"/>
                <a:gd name="connsiteY2418" fmla="*/ 2280208 h 3181350"/>
                <a:gd name="connsiteX2419" fmla="*/ 978288 w 1581150"/>
                <a:gd name="connsiteY2419" fmla="*/ 2269254 h 3181350"/>
                <a:gd name="connsiteX2420" fmla="*/ 977430 w 1581150"/>
                <a:gd name="connsiteY2420" fmla="*/ 2280208 h 3181350"/>
                <a:gd name="connsiteX2421" fmla="*/ 978478 w 1581150"/>
                <a:gd name="connsiteY2421" fmla="*/ 2240870 h 3181350"/>
                <a:gd name="connsiteX2422" fmla="*/ 978097 w 1581150"/>
                <a:gd name="connsiteY2422" fmla="*/ 2245632 h 3181350"/>
                <a:gd name="connsiteX2423" fmla="*/ 970858 w 1581150"/>
                <a:gd name="connsiteY2423" fmla="*/ 2243537 h 3181350"/>
                <a:gd name="connsiteX2424" fmla="*/ 978478 w 1581150"/>
                <a:gd name="connsiteY2424" fmla="*/ 2240870 h 3181350"/>
                <a:gd name="connsiteX2425" fmla="*/ 970191 w 1581150"/>
                <a:gd name="connsiteY2425" fmla="*/ 2202389 h 3181350"/>
                <a:gd name="connsiteX2426" fmla="*/ 975811 w 1581150"/>
                <a:gd name="connsiteY2426" fmla="*/ 2201246 h 3181350"/>
                <a:gd name="connsiteX2427" fmla="*/ 975335 w 1581150"/>
                <a:gd name="connsiteY2427" fmla="*/ 2207532 h 3181350"/>
                <a:gd name="connsiteX2428" fmla="*/ 969906 w 1581150"/>
                <a:gd name="connsiteY2428" fmla="*/ 2205532 h 3181350"/>
                <a:gd name="connsiteX2429" fmla="*/ 970191 w 1581150"/>
                <a:gd name="connsiteY2429" fmla="*/ 2202389 h 3181350"/>
                <a:gd name="connsiteX2430" fmla="*/ 950284 w 1581150"/>
                <a:gd name="connsiteY2430" fmla="*/ 2222963 h 3181350"/>
                <a:gd name="connsiteX2431" fmla="*/ 960666 w 1581150"/>
                <a:gd name="connsiteY2431" fmla="*/ 2231631 h 3181350"/>
                <a:gd name="connsiteX2432" fmla="*/ 958952 w 1581150"/>
                <a:gd name="connsiteY2432" fmla="*/ 2229916 h 3181350"/>
                <a:gd name="connsiteX2433" fmla="*/ 949332 w 1581150"/>
                <a:gd name="connsiteY2433" fmla="*/ 2235536 h 3181350"/>
                <a:gd name="connsiteX2434" fmla="*/ 950284 w 1581150"/>
                <a:gd name="connsiteY2434" fmla="*/ 2222963 h 3181350"/>
                <a:gd name="connsiteX2435" fmla="*/ 948570 w 1581150"/>
                <a:gd name="connsiteY2435" fmla="*/ 2271731 h 3181350"/>
                <a:gd name="connsiteX2436" fmla="*/ 957714 w 1581150"/>
                <a:gd name="connsiteY2436" fmla="*/ 2272398 h 3181350"/>
                <a:gd name="connsiteX2437" fmla="*/ 948570 w 1581150"/>
                <a:gd name="connsiteY2437" fmla="*/ 2271731 h 3181350"/>
                <a:gd name="connsiteX2438" fmla="*/ 937425 w 1581150"/>
                <a:gd name="connsiteY2438" fmla="*/ 2247347 h 3181350"/>
                <a:gd name="connsiteX2439" fmla="*/ 940188 w 1581150"/>
                <a:gd name="connsiteY2439" fmla="*/ 2260110 h 3181350"/>
                <a:gd name="connsiteX2440" fmla="*/ 934758 w 1581150"/>
                <a:gd name="connsiteY2440" fmla="*/ 2258110 h 3181350"/>
                <a:gd name="connsiteX2441" fmla="*/ 937425 w 1581150"/>
                <a:gd name="connsiteY2441" fmla="*/ 2247347 h 3181350"/>
                <a:gd name="connsiteX2442" fmla="*/ 934473 w 1581150"/>
                <a:gd name="connsiteY2442" fmla="*/ 2237631 h 3181350"/>
                <a:gd name="connsiteX2443" fmla="*/ 934092 w 1581150"/>
                <a:gd name="connsiteY2443" fmla="*/ 2242299 h 3181350"/>
                <a:gd name="connsiteX2444" fmla="*/ 928567 w 1581150"/>
                <a:gd name="connsiteY2444" fmla="*/ 2241918 h 3181350"/>
                <a:gd name="connsiteX2445" fmla="*/ 928377 w 1581150"/>
                <a:gd name="connsiteY2445" fmla="*/ 2245061 h 3181350"/>
                <a:gd name="connsiteX2446" fmla="*/ 934473 w 1581150"/>
                <a:gd name="connsiteY2446" fmla="*/ 2237631 h 3181350"/>
                <a:gd name="connsiteX2447" fmla="*/ 933234 w 1581150"/>
                <a:gd name="connsiteY2447" fmla="*/ 2278494 h 3181350"/>
                <a:gd name="connsiteX2448" fmla="*/ 924281 w 1581150"/>
                <a:gd name="connsiteY2448" fmla="*/ 2274684 h 3181350"/>
                <a:gd name="connsiteX2449" fmla="*/ 924662 w 1581150"/>
                <a:gd name="connsiteY2449" fmla="*/ 2270016 h 3181350"/>
                <a:gd name="connsiteX2450" fmla="*/ 933234 w 1581150"/>
                <a:gd name="connsiteY2450" fmla="*/ 2278494 h 3181350"/>
                <a:gd name="connsiteX2451" fmla="*/ 895706 w 1581150"/>
                <a:gd name="connsiteY2451" fmla="*/ 2412891 h 3181350"/>
                <a:gd name="connsiteX2452" fmla="*/ 885514 w 1581150"/>
                <a:gd name="connsiteY2452" fmla="*/ 2401080 h 3181350"/>
                <a:gd name="connsiteX2453" fmla="*/ 900183 w 1581150"/>
                <a:gd name="connsiteY2453" fmla="*/ 2402128 h 3181350"/>
                <a:gd name="connsiteX2454" fmla="*/ 903516 w 1581150"/>
                <a:gd name="connsiteY2454" fmla="*/ 2407081 h 3181350"/>
                <a:gd name="connsiteX2455" fmla="*/ 902469 w 1581150"/>
                <a:gd name="connsiteY2455" fmla="*/ 2395937 h 3181350"/>
                <a:gd name="connsiteX2456" fmla="*/ 898468 w 1581150"/>
                <a:gd name="connsiteY2456" fmla="*/ 2400414 h 3181350"/>
                <a:gd name="connsiteX2457" fmla="*/ 889896 w 1581150"/>
                <a:gd name="connsiteY2457" fmla="*/ 2391936 h 3181350"/>
                <a:gd name="connsiteX2458" fmla="*/ 894372 w 1581150"/>
                <a:gd name="connsiteY2458" fmla="*/ 2381268 h 3181350"/>
                <a:gd name="connsiteX2459" fmla="*/ 901707 w 1581150"/>
                <a:gd name="connsiteY2459" fmla="*/ 2381840 h 3181350"/>
                <a:gd name="connsiteX2460" fmla="*/ 911422 w 1581150"/>
                <a:gd name="connsiteY2460" fmla="*/ 2351074 h 3181350"/>
                <a:gd name="connsiteX2461" fmla="*/ 920566 w 1581150"/>
                <a:gd name="connsiteY2461" fmla="*/ 2351741 h 3181350"/>
                <a:gd name="connsiteX2462" fmla="*/ 913232 w 1581150"/>
                <a:gd name="connsiteY2462" fmla="*/ 2325928 h 3181350"/>
                <a:gd name="connsiteX2463" fmla="*/ 924281 w 1581150"/>
                <a:gd name="connsiteY2463" fmla="*/ 2326785 h 3181350"/>
                <a:gd name="connsiteX2464" fmla="*/ 925424 w 1581150"/>
                <a:gd name="connsiteY2464" fmla="*/ 2311164 h 3181350"/>
                <a:gd name="connsiteX2465" fmla="*/ 929615 w 1581150"/>
                <a:gd name="connsiteY2465" fmla="*/ 2305164 h 3181350"/>
                <a:gd name="connsiteX2466" fmla="*/ 932949 w 1581150"/>
                <a:gd name="connsiteY2466" fmla="*/ 2310117 h 3181350"/>
                <a:gd name="connsiteX2467" fmla="*/ 940473 w 1581150"/>
                <a:gd name="connsiteY2467" fmla="*/ 2307545 h 3181350"/>
                <a:gd name="connsiteX2468" fmla="*/ 927805 w 1581150"/>
                <a:gd name="connsiteY2468" fmla="*/ 2303449 h 3181350"/>
                <a:gd name="connsiteX2469" fmla="*/ 928377 w 1581150"/>
                <a:gd name="connsiteY2469" fmla="*/ 2295639 h 3181350"/>
                <a:gd name="connsiteX2470" fmla="*/ 935044 w 1581150"/>
                <a:gd name="connsiteY2470" fmla="*/ 2280399 h 3181350"/>
                <a:gd name="connsiteX2471" fmla="*/ 954475 w 1581150"/>
                <a:gd name="connsiteY2471" fmla="*/ 2292876 h 3181350"/>
                <a:gd name="connsiteX2472" fmla="*/ 943712 w 1581150"/>
                <a:gd name="connsiteY2472" fmla="*/ 2288876 h 3181350"/>
                <a:gd name="connsiteX2473" fmla="*/ 944950 w 1581150"/>
                <a:gd name="connsiteY2473" fmla="*/ 2296877 h 3181350"/>
                <a:gd name="connsiteX2474" fmla="*/ 957809 w 1581150"/>
                <a:gd name="connsiteY2474" fmla="*/ 2297829 h 3181350"/>
                <a:gd name="connsiteX2475" fmla="*/ 959047 w 1581150"/>
                <a:gd name="connsiteY2475" fmla="*/ 2305830 h 3181350"/>
                <a:gd name="connsiteX2476" fmla="*/ 974668 w 1581150"/>
                <a:gd name="connsiteY2476" fmla="*/ 2294400 h 3181350"/>
                <a:gd name="connsiteX2477" fmla="*/ 971334 w 1581150"/>
                <a:gd name="connsiteY2477" fmla="*/ 2289447 h 3181350"/>
                <a:gd name="connsiteX2478" fmla="*/ 956475 w 1581150"/>
                <a:gd name="connsiteY2478" fmla="*/ 2291543 h 3181350"/>
                <a:gd name="connsiteX2479" fmla="*/ 955332 w 1581150"/>
                <a:gd name="connsiteY2479" fmla="*/ 2282018 h 3181350"/>
                <a:gd name="connsiteX2480" fmla="*/ 963143 w 1581150"/>
                <a:gd name="connsiteY2480" fmla="*/ 2276303 h 3181350"/>
                <a:gd name="connsiteX2481" fmla="*/ 976764 w 1581150"/>
                <a:gd name="connsiteY2481" fmla="*/ 2291448 h 3181350"/>
                <a:gd name="connsiteX2482" fmla="*/ 1000481 w 1581150"/>
                <a:gd name="connsiteY2482" fmla="*/ 2294781 h 3181350"/>
                <a:gd name="connsiteX2483" fmla="*/ 992766 w 1581150"/>
                <a:gd name="connsiteY2483" fmla="*/ 2298877 h 3181350"/>
                <a:gd name="connsiteX2484" fmla="*/ 994290 w 1581150"/>
                <a:gd name="connsiteY2484" fmla="*/ 2303735 h 3181350"/>
                <a:gd name="connsiteX2485" fmla="*/ 1009815 w 1581150"/>
                <a:gd name="connsiteY2485" fmla="*/ 2293829 h 3181350"/>
                <a:gd name="connsiteX2486" fmla="*/ 1009244 w 1581150"/>
                <a:gd name="connsiteY2486" fmla="*/ 2301639 h 3181350"/>
                <a:gd name="connsiteX2487" fmla="*/ 1001719 w 1581150"/>
                <a:gd name="connsiteY2487" fmla="*/ 2304211 h 3181350"/>
                <a:gd name="connsiteX2488" fmla="*/ 1020293 w 1581150"/>
                <a:gd name="connsiteY2488" fmla="*/ 2302401 h 3181350"/>
                <a:gd name="connsiteX2489" fmla="*/ 1025055 w 1581150"/>
                <a:gd name="connsiteY2489" fmla="*/ 2312212 h 3181350"/>
                <a:gd name="connsiteX2490" fmla="*/ 1032485 w 1581150"/>
                <a:gd name="connsiteY2490" fmla="*/ 2311164 h 3181350"/>
                <a:gd name="connsiteX2491" fmla="*/ 1025532 w 1581150"/>
                <a:gd name="connsiteY2491" fmla="*/ 2305926 h 3181350"/>
                <a:gd name="connsiteX2492" fmla="*/ 1040295 w 1581150"/>
                <a:gd name="connsiteY2492" fmla="*/ 2305449 h 3181350"/>
                <a:gd name="connsiteX2493" fmla="*/ 1026389 w 1581150"/>
                <a:gd name="connsiteY2493" fmla="*/ 2318689 h 3181350"/>
                <a:gd name="connsiteX2494" fmla="*/ 1011625 w 1581150"/>
                <a:gd name="connsiteY2494" fmla="*/ 2319165 h 3181350"/>
                <a:gd name="connsiteX2495" fmla="*/ 1006863 w 1581150"/>
                <a:gd name="connsiteY2495" fmla="*/ 2309355 h 3181350"/>
                <a:gd name="connsiteX2496" fmla="*/ 999433 w 1581150"/>
                <a:gd name="connsiteY2496" fmla="*/ 2310402 h 3181350"/>
                <a:gd name="connsiteX2497" fmla="*/ 1006577 w 1581150"/>
                <a:gd name="connsiteY2497" fmla="*/ 2314117 h 3181350"/>
                <a:gd name="connsiteX2498" fmla="*/ 999147 w 1581150"/>
                <a:gd name="connsiteY2498" fmla="*/ 2315165 h 3181350"/>
                <a:gd name="connsiteX2499" fmla="*/ 1000576 w 1581150"/>
                <a:gd name="connsiteY2499" fmla="*/ 2321547 h 3181350"/>
                <a:gd name="connsiteX2500" fmla="*/ 1008006 w 1581150"/>
                <a:gd name="connsiteY2500" fmla="*/ 2320499 h 3181350"/>
                <a:gd name="connsiteX2501" fmla="*/ 1005053 w 1581150"/>
                <a:gd name="connsiteY2501" fmla="*/ 2336025 h 3181350"/>
                <a:gd name="connsiteX2502" fmla="*/ 994480 w 1581150"/>
                <a:gd name="connsiteY2502" fmla="*/ 2328881 h 3181350"/>
                <a:gd name="connsiteX2503" fmla="*/ 981050 w 1581150"/>
                <a:gd name="connsiteY2503" fmla="*/ 2335834 h 3181350"/>
                <a:gd name="connsiteX2504" fmla="*/ 982669 w 1581150"/>
                <a:gd name="connsiteY2504" fmla="*/ 2339073 h 3181350"/>
                <a:gd name="connsiteX2505" fmla="*/ 995814 w 1581150"/>
                <a:gd name="connsiteY2505" fmla="*/ 2335263 h 3181350"/>
                <a:gd name="connsiteX2506" fmla="*/ 1002576 w 1581150"/>
                <a:gd name="connsiteY2506" fmla="*/ 2343645 h 3181350"/>
                <a:gd name="connsiteX2507" fmla="*/ 1012006 w 1581150"/>
                <a:gd name="connsiteY2507" fmla="*/ 2341168 h 3181350"/>
                <a:gd name="connsiteX2508" fmla="*/ 1002386 w 1581150"/>
                <a:gd name="connsiteY2508" fmla="*/ 2346788 h 3181350"/>
                <a:gd name="connsiteX2509" fmla="*/ 1005720 w 1581150"/>
                <a:gd name="connsiteY2509" fmla="*/ 2351741 h 3181350"/>
                <a:gd name="connsiteX2510" fmla="*/ 996290 w 1581150"/>
                <a:gd name="connsiteY2510" fmla="*/ 2354217 h 3181350"/>
                <a:gd name="connsiteX2511" fmla="*/ 1006101 w 1581150"/>
                <a:gd name="connsiteY2511" fmla="*/ 2370696 h 3181350"/>
                <a:gd name="connsiteX2512" fmla="*/ 1015911 w 1581150"/>
                <a:gd name="connsiteY2512" fmla="*/ 2363552 h 3181350"/>
                <a:gd name="connsiteX2513" fmla="*/ 1015340 w 1581150"/>
                <a:gd name="connsiteY2513" fmla="*/ 2371458 h 3181350"/>
                <a:gd name="connsiteX2514" fmla="*/ 1028389 w 1581150"/>
                <a:gd name="connsiteY2514" fmla="*/ 2369267 h 3181350"/>
                <a:gd name="connsiteX2515" fmla="*/ 1019626 w 1581150"/>
                <a:gd name="connsiteY2515" fmla="*/ 2363933 h 3181350"/>
                <a:gd name="connsiteX2516" fmla="*/ 1018483 w 1581150"/>
                <a:gd name="connsiteY2516" fmla="*/ 2354408 h 3181350"/>
                <a:gd name="connsiteX2517" fmla="*/ 1033152 w 1581150"/>
                <a:gd name="connsiteY2517" fmla="*/ 2355456 h 3181350"/>
                <a:gd name="connsiteX2518" fmla="*/ 1024579 w 1581150"/>
                <a:gd name="connsiteY2518" fmla="*/ 2372124 h 3181350"/>
                <a:gd name="connsiteX2519" fmla="*/ 1036962 w 1581150"/>
                <a:gd name="connsiteY2519" fmla="*/ 2379363 h 3181350"/>
                <a:gd name="connsiteX2520" fmla="*/ 1044867 w 1581150"/>
                <a:gd name="connsiteY2520" fmla="*/ 2372029 h 3181350"/>
                <a:gd name="connsiteX2521" fmla="*/ 1049630 w 1581150"/>
                <a:gd name="connsiteY2521" fmla="*/ 2383364 h 3181350"/>
                <a:gd name="connsiteX2522" fmla="*/ 1045344 w 1581150"/>
                <a:gd name="connsiteY2522" fmla="*/ 2390984 h 3181350"/>
                <a:gd name="connsiteX2523" fmla="*/ 1042296 w 1581150"/>
                <a:gd name="connsiteY2523" fmla="*/ 2382888 h 3181350"/>
                <a:gd name="connsiteX2524" fmla="*/ 1025817 w 1581150"/>
                <a:gd name="connsiteY2524" fmla="*/ 2381649 h 3181350"/>
                <a:gd name="connsiteX2525" fmla="*/ 1028865 w 1581150"/>
                <a:gd name="connsiteY2525" fmla="*/ 2391365 h 3181350"/>
                <a:gd name="connsiteX2526" fmla="*/ 1039724 w 1581150"/>
                <a:gd name="connsiteY2526" fmla="*/ 2393746 h 3181350"/>
                <a:gd name="connsiteX2527" fmla="*/ 1034295 w 1581150"/>
                <a:gd name="connsiteY2527" fmla="*/ 2391746 h 3181350"/>
                <a:gd name="connsiteX2528" fmla="*/ 1033723 w 1581150"/>
                <a:gd name="connsiteY2528" fmla="*/ 2399556 h 3181350"/>
                <a:gd name="connsiteX2529" fmla="*/ 1045153 w 1581150"/>
                <a:gd name="connsiteY2529" fmla="*/ 2394127 h 3181350"/>
                <a:gd name="connsiteX2530" fmla="*/ 1038581 w 1581150"/>
                <a:gd name="connsiteY2530" fmla="*/ 2407843 h 3181350"/>
                <a:gd name="connsiteX2531" fmla="*/ 1046201 w 1581150"/>
                <a:gd name="connsiteY2531" fmla="*/ 2405271 h 3181350"/>
                <a:gd name="connsiteX2532" fmla="*/ 1037724 w 1581150"/>
                <a:gd name="connsiteY2532" fmla="*/ 2420416 h 3181350"/>
                <a:gd name="connsiteX2533" fmla="*/ 1046106 w 1581150"/>
                <a:gd name="connsiteY2533" fmla="*/ 2432037 h 3181350"/>
                <a:gd name="connsiteX2534" fmla="*/ 1034580 w 1581150"/>
                <a:gd name="connsiteY2534" fmla="*/ 2437466 h 3181350"/>
                <a:gd name="connsiteX2535" fmla="*/ 1014197 w 1581150"/>
                <a:gd name="connsiteY2535" fmla="*/ 2413844 h 3181350"/>
                <a:gd name="connsiteX2536" fmla="*/ 1022769 w 1581150"/>
                <a:gd name="connsiteY2536" fmla="*/ 2422321 h 3181350"/>
                <a:gd name="connsiteX2537" fmla="*/ 1018864 w 1581150"/>
                <a:gd name="connsiteY2537" fmla="*/ 2425179 h 3181350"/>
                <a:gd name="connsiteX2538" fmla="*/ 1011625 w 1581150"/>
                <a:gd name="connsiteY2538" fmla="*/ 2423083 h 3181350"/>
                <a:gd name="connsiteX2539" fmla="*/ 1010482 w 1581150"/>
                <a:gd name="connsiteY2539" fmla="*/ 2438799 h 3181350"/>
                <a:gd name="connsiteX2540" fmla="*/ 1002767 w 1581150"/>
                <a:gd name="connsiteY2540" fmla="*/ 2442990 h 3181350"/>
                <a:gd name="connsiteX2541" fmla="*/ 1009530 w 1581150"/>
                <a:gd name="connsiteY2541" fmla="*/ 2451372 h 3181350"/>
                <a:gd name="connsiteX2542" fmla="*/ 1019055 w 1581150"/>
                <a:gd name="connsiteY2542" fmla="*/ 2447372 h 3181350"/>
                <a:gd name="connsiteX2543" fmla="*/ 1034961 w 1581150"/>
                <a:gd name="connsiteY2543" fmla="*/ 2456421 h 3181350"/>
                <a:gd name="connsiteX2544" fmla="*/ 1028770 w 1581150"/>
                <a:gd name="connsiteY2544" fmla="*/ 2465374 h 3181350"/>
                <a:gd name="connsiteX2545" fmla="*/ 1018578 w 1581150"/>
                <a:gd name="connsiteY2545" fmla="*/ 2453563 h 3181350"/>
                <a:gd name="connsiteX2546" fmla="*/ 1003529 w 1581150"/>
                <a:gd name="connsiteY2546" fmla="*/ 2457183 h 3181350"/>
                <a:gd name="connsiteX2547" fmla="*/ 989622 w 1581150"/>
                <a:gd name="connsiteY2547" fmla="*/ 2446705 h 3181350"/>
                <a:gd name="connsiteX2548" fmla="*/ 975906 w 1581150"/>
                <a:gd name="connsiteY2548" fmla="*/ 2456706 h 3181350"/>
                <a:gd name="connsiteX2549" fmla="*/ 982764 w 1581150"/>
                <a:gd name="connsiteY2549" fmla="*/ 2463564 h 3181350"/>
                <a:gd name="connsiteX2550" fmla="*/ 993909 w 1581150"/>
                <a:gd name="connsiteY2550" fmla="*/ 2462802 h 3181350"/>
                <a:gd name="connsiteX2551" fmla="*/ 996766 w 1581150"/>
                <a:gd name="connsiteY2551" fmla="*/ 2474042 h 3181350"/>
                <a:gd name="connsiteX2552" fmla="*/ 994099 w 1581150"/>
                <a:gd name="connsiteY2552" fmla="*/ 2459659 h 3181350"/>
                <a:gd name="connsiteX2553" fmla="*/ 1004767 w 1581150"/>
                <a:gd name="connsiteY2553" fmla="*/ 2465184 h 3181350"/>
                <a:gd name="connsiteX2554" fmla="*/ 1014578 w 1581150"/>
                <a:gd name="connsiteY2554" fmla="*/ 2458040 h 3181350"/>
                <a:gd name="connsiteX2555" fmla="*/ 1017912 w 1581150"/>
                <a:gd name="connsiteY2555" fmla="*/ 2462993 h 3181350"/>
                <a:gd name="connsiteX2556" fmla="*/ 1012387 w 1581150"/>
                <a:gd name="connsiteY2556" fmla="*/ 2462612 h 3181350"/>
                <a:gd name="connsiteX2557" fmla="*/ 1010006 w 1581150"/>
                <a:gd name="connsiteY2557" fmla="*/ 2470327 h 3181350"/>
                <a:gd name="connsiteX2558" fmla="*/ 1022198 w 1581150"/>
                <a:gd name="connsiteY2558" fmla="*/ 2480709 h 3181350"/>
                <a:gd name="connsiteX2559" fmla="*/ 1019531 w 1581150"/>
                <a:gd name="connsiteY2559" fmla="*/ 2466327 h 3181350"/>
                <a:gd name="connsiteX2560" fmla="*/ 1027532 w 1581150"/>
                <a:gd name="connsiteY2560" fmla="*/ 2482710 h 3181350"/>
                <a:gd name="connsiteX2561" fmla="*/ 1005148 w 1581150"/>
                <a:gd name="connsiteY2561" fmla="*/ 2485758 h 3181350"/>
                <a:gd name="connsiteX2562" fmla="*/ 1000386 w 1581150"/>
                <a:gd name="connsiteY2562" fmla="*/ 2475947 h 3181350"/>
                <a:gd name="connsiteX2563" fmla="*/ 982288 w 1581150"/>
                <a:gd name="connsiteY2563" fmla="*/ 2471470 h 3181350"/>
                <a:gd name="connsiteX2564" fmla="*/ 993813 w 1581150"/>
                <a:gd name="connsiteY2564" fmla="*/ 2489663 h 3181350"/>
                <a:gd name="connsiteX2565" fmla="*/ 987336 w 1581150"/>
                <a:gd name="connsiteY2565" fmla="*/ 2501760 h 3181350"/>
                <a:gd name="connsiteX2566" fmla="*/ 994671 w 1581150"/>
                <a:gd name="connsiteY2566" fmla="*/ 2502331 h 3181350"/>
                <a:gd name="connsiteX2567" fmla="*/ 999147 w 1581150"/>
                <a:gd name="connsiteY2567" fmla="*/ 2491663 h 3181350"/>
                <a:gd name="connsiteX2568" fmla="*/ 1007625 w 1581150"/>
                <a:gd name="connsiteY2568" fmla="*/ 2501760 h 3181350"/>
                <a:gd name="connsiteX2569" fmla="*/ 1020769 w 1581150"/>
                <a:gd name="connsiteY2569" fmla="*/ 2499569 h 3181350"/>
                <a:gd name="connsiteX2570" fmla="*/ 1019340 w 1581150"/>
                <a:gd name="connsiteY2570" fmla="*/ 2493187 h 3181350"/>
                <a:gd name="connsiteX2571" fmla="*/ 1031628 w 1581150"/>
                <a:gd name="connsiteY2571" fmla="*/ 2501950 h 3181350"/>
                <a:gd name="connsiteX2572" fmla="*/ 1045915 w 1581150"/>
                <a:gd name="connsiteY2572" fmla="*/ 2507760 h 3181350"/>
                <a:gd name="connsiteX2573" fmla="*/ 1041438 w 1581150"/>
                <a:gd name="connsiteY2573" fmla="*/ 2518428 h 3181350"/>
                <a:gd name="connsiteX2574" fmla="*/ 1019436 w 1581150"/>
                <a:gd name="connsiteY2574" fmla="*/ 2516809 h 3181350"/>
                <a:gd name="connsiteX2575" fmla="*/ 1021722 w 1581150"/>
                <a:gd name="connsiteY2575" fmla="*/ 2510713 h 3181350"/>
                <a:gd name="connsiteX2576" fmla="*/ 1012006 w 1581150"/>
                <a:gd name="connsiteY2576" fmla="*/ 2517857 h 3181350"/>
                <a:gd name="connsiteX2577" fmla="*/ 1017054 w 1581150"/>
                <a:gd name="connsiteY2577" fmla="*/ 2524524 h 3181350"/>
                <a:gd name="connsiteX2578" fmla="*/ 1011816 w 1581150"/>
                <a:gd name="connsiteY2578" fmla="*/ 2521000 h 3181350"/>
                <a:gd name="connsiteX2579" fmla="*/ 1002386 w 1581150"/>
                <a:gd name="connsiteY2579" fmla="*/ 2523477 h 3181350"/>
                <a:gd name="connsiteX2580" fmla="*/ 1022293 w 1581150"/>
                <a:gd name="connsiteY2580" fmla="*/ 2528049 h 3181350"/>
                <a:gd name="connsiteX2581" fmla="*/ 1011339 w 1581150"/>
                <a:gd name="connsiteY2581" fmla="*/ 2527287 h 3181350"/>
                <a:gd name="connsiteX2582" fmla="*/ 1007529 w 1581150"/>
                <a:gd name="connsiteY2582" fmla="*/ 2528620 h 3181350"/>
                <a:gd name="connsiteX2583" fmla="*/ 1008482 w 1581150"/>
                <a:gd name="connsiteY2583" fmla="*/ 2541288 h 3181350"/>
                <a:gd name="connsiteX2584" fmla="*/ 1006386 w 1581150"/>
                <a:gd name="connsiteY2584" fmla="*/ 2544241 h 3181350"/>
                <a:gd name="connsiteX2585" fmla="*/ 995337 w 1581150"/>
                <a:gd name="connsiteY2585" fmla="*/ 2543479 h 3181350"/>
                <a:gd name="connsiteX2586" fmla="*/ 990384 w 1581150"/>
                <a:gd name="connsiteY2586" fmla="*/ 2535192 h 3181350"/>
                <a:gd name="connsiteX2587" fmla="*/ 984765 w 1581150"/>
                <a:gd name="connsiteY2587" fmla="*/ 2536335 h 3181350"/>
                <a:gd name="connsiteX2588" fmla="*/ 989718 w 1581150"/>
                <a:gd name="connsiteY2588" fmla="*/ 2544527 h 3181350"/>
                <a:gd name="connsiteX2589" fmla="*/ 978669 w 1581150"/>
                <a:gd name="connsiteY2589" fmla="*/ 2543765 h 3181350"/>
                <a:gd name="connsiteX2590" fmla="*/ 981050 w 1581150"/>
                <a:gd name="connsiteY2590" fmla="*/ 2536050 h 3181350"/>
                <a:gd name="connsiteX2591" fmla="*/ 977621 w 1581150"/>
                <a:gd name="connsiteY2591" fmla="*/ 2532621 h 3181350"/>
                <a:gd name="connsiteX2592" fmla="*/ 960285 w 1581150"/>
                <a:gd name="connsiteY2592" fmla="*/ 2542336 h 3181350"/>
                <a:gd name="connsiteX2593" fmla="*/ 965334 w 1581150"/>
                <a:gd name="connsiteY2593" fmla="*/ 2549099 h 3181350"/>
                <a:gd name="connsiteX2594" fmla="*/ 957999 w 1581150"/>
                <a:gd name="connsiteY2594" fmla="*/ 2548527 h 3181350"/>
                <a:gd name="connsiteX2595" fmla="*/ 961047 w 1581150"/>
                <a:gd name="connsiteY2595" fmla="*/ 2556624 h 3181350"/>
                <a:gd name="connsiteX2596" fmla="*/ 953237 w 1581150"/>
                <a:gd name="connsiteY2596" fmla="*/ 2562338 h 3181350"/>
                <a:gd name="connsiteX2597" fmla="*/ 950284 w 1581150"/>
                <a:gd name="connsiteY2597" fmla="*/ 2552623 h 3181350"/>
                <a:gd name="connsiteX2598" fmla="*/ 935520 w 1581150"/>
                <a:gd name="connsiteY2598" fmla="*/ 2553099 h 3181350"/>
                <a:gd name="connsiteX2599" fmla="*/ 963143 w 1581150"/>
                <a:gd name="connsiteY2599" fmla="*/ 2578817 h 3181350"/>
                <a:gd name="connsiteX2600" fmla="*/ 955428 w 1581150"/>
                <a:gd name="connsiteY2600" fmla="*/ 2583008 h 3181350"/>
                <a:gd name="connsiteX2601" fmla="*/ 952570 w 1581150"/>
                <a:gd name="connsiteY2601" fmla="*/ 2597010 h 3181350"/>
                <a:gd name="connsiteX2602" fmla="*/ 969525 w 1581150"/>
                <a:gd name="connsiteY2602" fmla="*/ 2591961 h 3181350"/>
                <a:gd name="connsiteX2603" fmla="*/ 968858 w 1581150"/>
                <a:gd name="connsiteY2603" fmla="*/ 2601296 h 3181350"/>
                <a:gd name="connsiteX2604" fmla="*/ 961333 w 1581150"/>
                <a:gd name="connsiteY2604" fmla="*/ 2603963 h 3181350"/>
                <a:gd name="connsiteX2605" fmla="*/ 954189 w 1581150"/>
                <a:gd name="connsiteY2605" fmla="*/ 2600248 h 3181350"/>
                <a:gd name="connsiteX2606" fmla="*/ 948379 w 1581150"/>
                <a:gd name="connsiteY2606" fmla="*/ 2603010 h 3181350"/>
                <a:gd name="connsiteX2607" fmla="*/ 954761 w 1581150"/>
                <a:gd name="connsiteY2607" fmla="*/ 2616155 h 3181350"/>
                <a:gd name="connsiteX2608" fmla="*/ 963905 w 1581150"/>
                <a:gd name="connsiteY2608" fmla="*/ 2616821 h 3181350"/>
                <a:gd name="connsiteX2609" fmla="*/ 963619 w 1581150"/>
                <a:gd name="connsiteY2609" fmla="*/ 2619965 h 3181350"/>
                <a:gd name="connsiteX2610" fmla="*/ 947427 w 1581150"/>
                <a:gd name="connsiteY2610" fmla="*/ 2614059 h 3181350"/>
                <a:gd name="connsiteX2611" fmla="*/ 941997 w 1581150"/>
                <a:gd name="connsiteY2611" fmla="*/ 2612059 h 3181350"/>
                <a:gd name="connsiteX2612" fmla="*/ 932568 w 1581150"/>
                <a:gd name="connsiteY2612" fmla="*/ 2614536 h 3181350"/>
                <a:gd name="connsiteX2613" fmla="*/ 927424 w 1581150"/>
                <a:gd name="connsiteY2613" fmla="*/ 2609392 h 3181350"/>
                <a:gd name="connsiteX2614" fmla="*/ 908565 w 1581150"/>
                <a:gd name="connsiteY2614" fmla="*/ 2614345 h 3181350"/>
                <a:gd name="connsiteX2615" fmla="*/ 913327 w 1581150"/>
                <a:gd name="connsiteY2615" fmla="*/ 2624156 h 3181350"/>
                <a:gd name="connsiteX2616" fmla="*/ 926757 w 1581150"/>
                <a:gd name="connsiteY2616" fmla="*/ 2642444 h 3181350"/>
                <a:gd name="connsiteX2617" fmla="*/ 921233 w 1581150"/>
                <a:gd name="connsiteY2617" fmla="*/ 2642063 h 3181350"/>
                <a:gd name="connsiteX2618" fmla="*/ 925900 w 1581150"/>
                <a:gd name="connsiteY2618" fmla="*/ 2653397 h 3181350"/>
                <a:gd name="connsiteX2619" fmla="*/ 916375 w 1581150"/>
                <a:gd name="connsiteY2619" fmla="*/ 2657493 h 3181350"/>
                <a:gd name="connsiteX2620" fmla="*/ 918661 w 1581150"/>
                <a:gd name="connsiteY2620" fmla="*/ 2651302 h 3181350"/>
                <a:gd name="connsiteX2621" fmla="*/ 901897 w 1581150"/>
                <a:gd name="connsiteY2621" fmla="*/ 2653207 h 3181350"/>
                <a:gd name="connsiteX2622" fmla="*/ 886657 w 1581150"/>
                <a:gd name="connsiteY2622" fmla="*/ 2634729 h 3181350"/>
                <a:gd name="connsiteX2623" fmla="*/ 880752 w 1581150"/>
                <a:gd name="connsiteY2623" fmla="*/ 2640634 h 3181350"/>
                <a:gd name="connsiteX2624" fmla="*/ 887610 w 1581150"/>
                <a:gd name="connsiteY2624" fmla="*/ 2647492 h 3181350"/>
                <a:gd name="connsiteX2625" fmla="*/ 897039 w 1581150"/>
                <a:gd name="connsiteY2625" fmla="*/ 2645016 h 3181350"/>
                <a:gd name="connsiteX2626" fmla="*/ 907231 w 1581150"/>
                <a:gd name="connsiteY2626" fmla="*/ 2656827 h 3181350"/>
                <a:gd name="connsiteX2627" fmla="*/ 904945 w 1581150"/>
                <a:gd name="connsiteY2627" fmla="*/ 2662922 h 3181350"/>
                <a:gd name="connsiteX2628" fmla="*/ 917232 w 1581150"/>
                <a:gd name="connsiteY2628" fmla="*/ 2671686 h 3181350"/>
                <a:gd name="connsiteX2629" fmla="*/ 911517 w 1581150"/>
                <a:gd name="connsiteY2629" fmla="*/ 2674448 h 3181350"/>
                <a:gd name="connsiteX2630" fmla="*/ 912565 w 1581150"/>
                <a:gd name="connsiteY2630" fmla="*/ 2685592 h 3181350"/>
                <a:gd name="connsiteX2631" fmla="*/ 914946 w 1581150"/>
                <a:gd name="connsiteY2631" fmla="*/ 2677877 h 3181350"/>
                <a:gd name="connsiteX2632" fmla="*/ 924090 w 1581150"/>
                <a:gd name="connsiteY2632" fmla="*/ 2678544 h 3181350"/>
                <a:gd name="connsiteX2633" fmla="*/ 921709 w 1581150"/>
                <a:gd name="connsiteY2633" fmla="*/ 2686259 h 3181350"/>
                <a:gd name="connsiteX2634" fmla="*/ 910374 w 1581150"/>
                <a:gd name="connsiteY2634" fmla="*/ 2690164 h 3181350"/>
                <a:gd name="connsiteX2635" fmla="*/ 894849 w 1581150"/>
                <a:gd name="connsiteY2635" fmla="*/ 2676353 h 3181350"/>
                <a:gd name="connsiteX2636" fmla="*/ 895515 w 1581150"/>
                <a:gd name="connsiteY2636" fmla="*/ 2666923 h 3181350"/>
                <a:gd name="connsiteX2637" fmla="*/ 900945 w 1581150"/>
                <a:gd name="connsiteY2637" fmla="*/ 2667304 h 3181350"/>
                <a:gd name="connsiteX2638" fmla="*/ 892563 w 1581150"/>
                <a:gd name="connsiteY2638" fmla="*/ 2655684 h 3181350"/>
                <a:gd name="connsiteX2639" fmla="*/ 888657 w 1581150"/>
                <a:gd name="connsiteY2639" fmla="*/ 2658541 h 3181350"/>
                <a:gd name="connsiteX2640" fmla="*/ 895611 w 1581150"/>
                <a:gd name="connsiteY2640" fmla="*/ 2663780 h 3181350"/>
                <a:gd name="connsiteX2641" fmla="*/ 891229 w 1581150"/>
                <a:gd name="connsiteY2641" fmla="*/ 2672924 h 3181350"/>
                <a:gd name="connsiteX2642" fmla="*/ 883609 w 1581150"/>
                <a:gd name="connsiteY2642" fmla="*/ 2675496 h 3181350"/>
                <a:gd name="connsiteX2643" fmla="*/ 876465 w 1581150"/>
                <a:gd name="connsiteY2643" fmla="*/ 2673400 h 3181350"/>
                <a:gd name="connsiteX2644" fmla="*/ 883133 w 1581150"/>
                <a:gd name="connsiteY2644" fmla="*/ 2683306 h 3181350"/>
                <a:gd name="connsiteX2645" fmla="*/ 873989 w 1581150"/>
                <a:gd name="connsiteY2645" fmla="*/ 2682639 h 3181350"/>
                <a:gd name="connsiteX2646" fmla="*/ 870941 w 1581150"/>
                <a:gd name="connsiteY2646" fmla="*/ 2674543 h 3181350"/>
                <a:gd name="connsiteX2647" fmla="*/ 853224 w 1581150"/>
                <a:gd name="connsiteY2647" fmla="*/ 2663780 h 3181350"/>
                <a:gd name="connsiteX2648" fmla="*/ 843699 w 1581150"/>
                <a:gd name="connsiteY2648" fmla="*/ 2667780 h 3181350"/>
                <a:gd name="connsiteX2649" fmla="*/ 848557 w 1581150"/>
                <a:gd name="connsiteY2649" fmla="*/ 2676067 h 3181350"/>
                <a:gd name="connsiteX2650" fmla="*/ 831317 w 1581150"/>
                <a:gd name="connsiteY2650" fmla="*/ 2660637 h 3181350"/>
                <a:gd name="connsiteX2651" fmla="*/ 844271 w 1581150"/>
                <a:gd name="connsiteY2651" fmla="*/ 2659970 h 3181350"/>
                <a:gd name="connsiteX2652" fmla="*/ 830174 w 1581150"/>
                <a:gd name="connsiteY2652" fmla="*/ 2651016 h 3181350"/>
                <a:gd name="connsiteX2653" fmla="*/ 832746 w 1581150"/>
                <a:gd name="connsiteY2653" fmla="*/ 2641682 h 3181350"/>
                <a:gd name="connsiteX2654" fmla="*/ 834460 w 1581150"/>
                <a:gd name="connsiteY2654" fmla="*/ 2643396 h 3181350"/>
                <a:gd name="connsiteX2655" fmla="*/ 838080 w 1581150"/>
                <a:gd name="connsiteY2655" fmla="*/ 2643682 h 3181350"/>
                <a:gd name="connsiteX2656" fmla="*/ 843128 w 1581150"/>
                <a:gd name="connsiteY2656" fmla="*/ 2650350 h 3181350"/>
                <a:gd name="connsiteX2657" fmla="*/ 850176 w 1581150"/>
                <a:gd name="connsiteY2657" fmla="*/ 2653969 h 3181350"/>
                <a:gd name="connsiteX2658" fmla="*/ 855510 w 1581150"/>
                <a:gd name="connsiteY2658" fmla="*/ 2657588 h 3181350"/>
                <a:gd name="connsiteX2659" fmla="*/ 861225 w 1581150"/>
                <a:gd name="connsiteY2659" fmla="*/ 2654826 h 3181350"/>
                <a:gd name="connsiteX2660" fmla="*/ 859035 w 1581150"/>
                <a:gd name="connsiteY2660" fmla="*/ 2635776 h 3181350"/>
                <a:gd name="connsiteX2661" fmla="*/ 847986 w 1581150"/>
                <a:gd name="connsiteY2661" fmla="*/ 2635014 h 3181350"/>
                <a:gd name="connsiteX2662" fmla="*/ 847509 w 1581150"/>
                <a:gd name="connsiteY2662" fmla="*/ 2641301 h 3181350"/>
                <a:gd name="connsiteX2663" fmla="*/ 838270 w 1581150"/>
                <a:gd name="connsiteY2663" fmla="*/ 2640634 h 3181350"/>
                <a:gd name="connsiteX2664" fmla="*/ 845604 w 1581150"/>
                <a:gd name="connsiteY2664" fmla="*/ 2641205 h 3181350"/>
                <a:gd name="connsiteX2665" fmla="*/ 830269 w 1581150"/>
                <a:gd name="connsiteY2665" fmla="*/ 2624251 h 3181350"/>
                <a:gd name="connsiteX2666" fmla="*/ 843699 w 1581150"/>
                <a:gd name="connsiteY2666" fmla="*/ 2617393 h 3181350"/>
                <a:gd name="connsiteX2667" fmla="*/ 834936 w 1581150"/>
                <a:gd name="connsiteY2667" fmla="*/ 2611964 h 3181350"/>
                <a:gd name="connsiteX2668" fmla="*/ 830079 w 1581150"/>
                <a:gd name="connsiteY2668" fmla="*/ 2602153 h 3181350"/>
                <a:gd name="connsiteX2669" fmla="*/ 835698 w 1581150"/>
                <a:gd name="connsiteY2669" fmla="*/ 2601010 h 3181350"/>
                <a:gd name="connsiteX2670" fmla="*/ 825030 w 1581150"/>
                <a:gd name="connsiteY2670" fmla="*/ 2595486 h 3181350"/>
                <a:gd name="connsiteX2671" fmla="*/ 853510 w 1581150"/>
                <a:gd name="connsiteY2671" fmla="*/ 2584913 h 3181350"/>
                <a:gd name="connsiteX2672" fmla="*/ 840842 w 1581150"/>
                <a:gd name="connsiteY2672" fmla="*/ 2582436 h 3181350"/>
                <a:gd name="connsiteX2673" fmla="*/ 843795 w 1581150"/>
                <a:gd name="connsiteY2673" fmla="*/ 2566911 h 3181350"/>
                <a:gd name="connsiteX2674" fmla="*/ 857796 w 1581150"/>
                <a:gd name="connsiteY2674" fmla="*/ 2577388 h 3181350"/>
                <a:gd name="connsiteX2675" fmla="*/ 853129 w 1581150"/>
                <a:gd name="connsiteY2675" fmla="*/ 2565958 h 3181350"/>
                <a:gd name="connsiteX2676" fmla="*/ 859892 w 1581150"/>
                <a:gd name="connsiteY2676" fmla="*/ 2574340 h 3181350"/>
                <a:gd name="connsiteX2677" fmla="*/ 875418 w 1581150"/>
                <a:gd name="connsiteY2677" fmla="*/ 2564434 h 3181350"/>
                <a:gd name="connsiteX2678" fmla="*/ 872084 w 1581150"/>
                <a:gd name="connsiteY2678" fmla="*/ 2559481 h 3181350"/>
                <a:gd name="connsiteX2679" fmla="*/ 857415 w 1581150"/>
                <a:gd name="connsiteY2679" fmla="*/ 2558433 h 3181350"/>
                <a:gd name="connsiteX2680" fmla="*/ 874179 w 1581150"/>
                <a:gd name="connsiteY2680" fmla="*/ 2556528 h 3181350"/>
                <a:gd name="connsiteX2681" fmla="*/ 875132 w 1581150"/>
                <a:gd name="connsiteY2681" fmla="*/ 2543955 h 3181350"/>
                <a:gd name="connsiteX2682" fmla="*/ 876561 w 1581150"/>
                <a:gd name="connsiteY2682" fmla="*/ 2548813 h 3181350"/>
                <a:gd name="connsiteX2683" fmla="*/ 883895 w 1581150"/>
                <a:gd name="connsiteY2683" fmla="*/ 2549385 h 3181350"/>
                <a:gd name="connsiteX2684" fmla="*/ 875608 w 1581150"/>
                <a:gd name="connsiteY2684" fmla="*/ 2536145 h 3181350"/>
                <a:gd name="connsiteX2685" fmla="*/ 864464 w 1581150"/>
                <a:gd name="connsiteY2685" fmla="*/ 2536907 h 3181350"/>
                <a:gd name="connsiteX2686" fmla="*/ 867131 w 1581150"/>
                <a:gd name="connsiteY2686" fmla="*/ 2526048 h 3181350"/>
                <a:gd name="connsiteX2687" fmla="*/ 862083 w 1581150"/>
                <a:gd name="connsiteY2687" fmla="*/ 2519381 h 3181350"/>
                <a:gd name="connsiteX2688" fmla="*/ 869607 w 1581150"/>
                <a:gd name="connsiteY2688" fmla="*/ 2516714 h 3181350"/>
                <a:gd name="connsiteX2689" fmla="*/ 866464 w 1581150"/>
                <a:gd name="connsiteY2689" fmla="*/ 2510142 h 3181350"/>
                <a:gd name="connsiteX2690" fmla="*/ 868845 w 1581150"/>
                <a:gd name="connsiteY2690" fmla="*/ 2502426 h 3181350"/>
                <a:gd name="connsiteX2691" fmla="*/ 871322 w 1581150"/>
                <a:gd name="connsiteY2691" fmla="*/ 2493092 h 3181350"/>
                <a:gd name="connsiteX2692" fmla="*/ 863321 w 1581150"/>
                <a:gd name="connsiteY2692" fmla="*/ 2476709 h 3181350"/>
                <a:gd name="connsiteX2693" fmla="*/ 870655 w 1581150"/>
                <a:gd name="connsiteY2693" fmla="*/ 2477280 h 3181350"/>
                <a:gd name="connsiteX2694" fmla="*/ 873798 w 1581150"/>
                <a:gd name="connsiteY2694" fmla="*/ 2483853 h 3181350"/>
                <a:gd name="connsiteX2695" fmla="*/ 889038 w 1581150"/>
                <a:gd name="connsiteY2695" fmla="*/ 2477090 h 3181350"/>
                <a:gd name="connsiteX2696" fmla="*/ 887514 w 1581150"/>
                <a:gd name="connsiteY2696" fmla="*/ 2472232 h 3181350"/>
                <a:gd name="connsiteX2697" fmla="*/ 879799 w 1581150"/>
                <a:gd name="connsiteY2697" fmla="*/ 2476423 h 3181350"/>
                <a:gd name="connsiteX2698" fmla="*/ 869512 w 1581150"/>
                <a:gd name="connsiteY2698" fmla="*/ 2466231 h 3181350"/>
                <a:gd name="connsiteX2699" fmla="*/ 866655 w 1581150"/>
                <a:gd name="connsiteY2699" fmla="*/ 2454992 h 3181350"/>
                <a:gd name="connsiteX2700" fmla="*/ 866083 w 1581150"/>
                <a:gd name="connsiteY2700" fmla="*/ 2462897 h 3181350"/>
                <a:gd name="connsiteX2701" fmla="*/ 857225 w 1581150"/>
                <a:gd name="connsiteY2701" fmla="*/ 2457563 h 3181350"/>
                <a:gd name="connsiteX2702" fmla="*/ 863321 w 1581150"/>
                <a:gd name="connsiteY2702" fmla="*/ 2450134 h 3181350"/>
                <a:gd name="connsiteX2703" fmla="*/ 892467 w 1581150"/>
                <a:gd name="connsiteY2703" fmla="*/ 2455468 h 3181350"/>
                <a:gd name="connsiteX2704" fmla="*/ 872465 w 1581150"/>
                <a:gd name="connsiteY2704" fmla="*/ 2452420 h 3181350"/>
                <a:gd name="connsiteX2705" fmla="*/ 874656 w 1581150"/>
                <a:gd name="connsiteY2705" fmla="*/ 2447848 h 3181350"/>
                <a:gd name="connsiteX2706" fmla="*/ 865797 w 1581150"/>
                <a:gd name="connsiteY2706" fmla="*/ 2442419 h 3181350"/>
                <a:gd name="connsiteX2707" fmla="*/ 863607 w 1581150"/>
                <a:gd name="connsiteY2707" fmla="*/ 2446991 h 3181350"/>
                <a:gd name="connsiteX2708" fmla="*/ 856272 w 1581150"/>
                <a:gd name="connsiteY2708" fmla="*/ 2446419 h 3181350"/>
                <a:gd name="connsiteX2709" fmla="*/ 875037 w 1581150"/>
                <a:gd name="connsiteY2709" fmla="*/ 2441466 h 3181350"/>
                <a:gd name="connsiteX2710" fmla="*/ 870274 w 1581150"/>
                <a:gd name="connsiteY2710" fmla="*/ 2431656 h 3181350"/>
                <a:gd name="connsiteX2711" fmla="*/ 862940 w 1581150"/>
                <a:gd name="connsiteY2711" fmla="*/ 2431084 h 3181350"/>
                <a:gd name="connsiteX2712" fmla="*/ 876561 w 1581150"/>
                <a:gd name="connsiteY2712" fmla="*/ 2421083 h 3181350"/>
                <a:gd name="connsiteX2713" fmla="*/ 895039 w 1581150"/>
                <a:gd name="connsiteY2713" fmla="*/ 2420892 h 3181350"/>
                <a:gd name="connsiteX2714" fmla="*/ 895706 w 1581150"/>
                <a:gd name="connsiteY2714" fmla="*/ 2412891 h 3181350"/>
                <a:gd name="connsiteX2715" fmla="*/ 1022769 w 1581150"/>
                <a:gd name="connsiteY2715" fmla="*/ 2439657 h 3181350"/>
                <a:gd name="connsiteX2716" fmla="*/ 1013530 w 1581150"/>
                <a:gd name="connsiteY2716" fmla="*/ 2440514 h 3181350"/>
                <a:gd name="connsiteX2717" fmla="*/ 1014006 w 1581150"/>
                <a:gd name="connsiteY2717" fmla="*/ 2434227 h 3181350"/>
                <a:gd name="connsiteX2718" fmla="*/ 1021341 w 1581150"/>
                <a:gd name="connsiteY2718" fmla="*/ 2434799 h 3181350"/>
                <a:gd name="connsiteX2719" fmla="*/ 1023627 w 1581150"/>
                <a:gd name="connsiteY2719" fmla="*/ 2428608 h 3181350"/>
                <a:gd name="connsiteX2720" fmla="*/ 1028675 w 1581150"/>
                <a:gd name="connsiteY2720" fmla="*/ 2435275 h 3181350"/>
                <a:gd name="connsiteX2721" fmla="*/ 1021341 w 1581150"/>
                <a:gd name="connsiteY2721" fmla="*/ 2434704 h 3181350"/>
                <a:gd name="connsiteX2722" fmla="*/ 1022769 w 1581150"/>
                <a:gd name="connsiteY2722" fmla="*/ 2439657 h 3181350"/>
                <a:gd name="connsiteX2723" fmla="*/ 1042772 w 1581150"/>
                <a:gd name="connsiteY2723" fmla="*/ 2543670 h 3181350"/>
                <a:gd name="connsiteX2724" fmla="*/ 1035438 w 1581150"/>
                <a:gd name="connsiteY2724" fmla="*/ 2543098 h 3181350"/>
                <a:gd name="connsiteX2725" fmla="*/ 1041438 w 1581150"/>
                <a:gd name="connsiteY2725" fmla="*/ 2537193 h 3181350"/>
                <a:gd name="connsiteX2726" fmla="*/ 1042772 w 1581150"/>
                <a:gd name="connsiteY2726" fmla="*/ 2543670 h 3181350"/>
                <a:gd name="connsiteX2727" fmla="*/ 1021531 w 1581150"/>
                <a:gd name="connsiteY2727" fmla="*/ 2581484 h 3181350"/>
                <a:gd name="connsiteX2728" fmla="*/ 1010673 w 1581150"/>
                <a:gd name="connsiteY2728" fmla="*/ 2579103 h 3181350"/>
                <a:gd name="connsiteX2729" fmla="*/ 1015149 w 1581150"/>
                <a:gd name="connsiteY2729" fmla="*/ 2568435 h 3181350"/>
                <a:gd name="connsiteX2730" fmla="*/ 1009625 w 1581150"/>
                <a:gd name="connsiteY2730" fmla="*/ 2568054 h 3181350"/>
                <a:gd name="connsiteX2731" fmla="*/ 1009244 w 1581150"/>
                <a:gd name="connsiteY2731" fmla="*/ 2572721 h 3181350"/>
                <a:gd name="connsiteX2732" fmla="*/ 1004577 w 1581150"/>
                <a:gd name="connsiteY2732" fmla="*/ 2561291 h 3181350"/>
                <a:gd name="connsiteX2733" fmla="*/ 991908 w 1581150"/>
                <a:gd name="connsiteY2733" fmla="*/ 2557195 h 3181350"/>
                <a:gd name="connsiteX2734" fmla="*/ 1006577 w 1581150"/>
                <a:gd name="connsiteY2734" fmla="*/ 2558243 h 3181350"/>
                <a:gd name="connsiteX2735" fmla="*/ 1022198 w 1581150"/>
                <a:gd name="connsiteY2735" fmla="*/ 2546813 h 3181350"/>
                <a:gd name="connsiteX2736" fmla="*/ 1012197 w 1581150"/>
                <a:gd name="connsiteY2736" fmla="*/ 2557100 h 3181350"/>
                <a:gd name="connsiteX2737" fmla="*/ 1018578 w 1581150"/>
                <a:gd name="connsiteY2737" fmla="*/ 2570149 h 3181350"/>
                <a:gd name="connsiteX2738" fmla="*/ 1025913 w 1581150"/>
                <a:gd name="connsiteY2738" fmla="*/ 2570721 h 3181350"/>
                <a:gd name="connsiteX2739" fmla="*/ 1021531 w 1581150"/>
                <a:gd name="connsiteY2739" fmla="*/ 2581484 h 3181350"/>
                <a:gd name="connsiteX2740" fmla="*/ 993909 w 1581150"/>
                <a:gd name="connsiteY2740" fmla="*/ 2705595 h 3181350"/>
                <a:gd name="connsiteX2741" fmla="*/ 992861 w 1581150"/>
                <a:gd name="connsiteY2741" fmla="*/ 2694450 h 3181350"/>
                <a:gd name="connsiteX2742" fmla="*/ 978383 w 1581150"/>
                <a:gd name="connsiteY2742" fmla="*/ 2690259 h 3181350"/>
                <a:gd name="connsiteX2743" fmla="*/ 977621 w 1581150"/>
                <a:gd name="connsiteY2743" fmla="*/ 2676067 h 3181350"/>
                <a:gd name="connsiteX2744" fmla="*/ 988670 w 1581150"/>
                <a:gd name="connsiteY2744" fmla="*/ 2676829 h 3181350"/>
                <a:gd name="connsiteX2745" fmla="*/ 987527 w 1581150"/>
                <a:gd name="connsiteY2745" fmla="*/ 2667304 h 3181350"/>
                <a:gd name="connsiteX2746" fmla="*/ 994861 w 1581150"/>
                <a:gd name="connsiteY2746" fmla="*/ 2667876 h 3181350"/>
                <a:gd name="connsiteX2747" fmla="*/ 992670 w 1581150"/>
                <a:gd name="connsiteY2747" fmla="*/ 2672447 h 3181350"/>
                <a:gd name="connsiteX2748" fmla="*/ 1003434 w 1581150"/>
                <a:gd name="connsiteY2748" fmla="*/ 2676353 h 3181350"/>
                <a:gd name="connsiteX2749" fmla="*/ 994385 w 1581150"/>
                <a:gd name="connsiteY2749" fmla="*/ 2674067 h 3181350"/>
                <a:gd name="connsiteX2750" fmla="*/ 998862 w 1581150"/>
                <a:gd name="connsiteY2750" fmla="*/ 2688545 h 3181350"/>
                <a:gd name="connsiteX2751" fmla="*/ 993909 w 1581150"/>
                <a:gd name="connsiteY2751" fmla="*/ 2680258 h 3181350"/>
                <a:gd name="connsiteX2752" fmla="*/ 991718 w 1581150"/>
                <a:gd name="connsiteY2752" fmla="*/ 2684830 h 3181350"/>
                <a:gd name="connsiteX2753" fmla="*/ 988098 w 1581150"/>
                <a:gd name="connsiteY2753" fmla="*/ 2683020 h 3181350"/>
                <a:gd name="connsiteX2754" fmla="*/ 1000290 w 1581150"/>
                <a:gd name="connsiteY2754" fmla="*/ 2693307 h 3181350"/>
                <a:gd name="connsiteX2755" fmla="*/ 1005053 w 1581150"/>
                <a:gd name="connsiteY2755" fmla="*/ 2702928 h 3181350"/>
                <a:gd name="connsiteX2756" fmla="*/ 993909 w 1581150"/>
                <a:gd name="connsiteY2756" fmla="*/ 2705595 h 3181350"/>
                <a:gd name="connsiteX2757" fmla="*/ 994385 w 1581150"/>
                <a:gd name="connsiteY2757" fmla="*/ 2724549 h 3181350"/>
                <a:gd name="connsiteX2758" fmla="*/ 1000386 w 1581150"/>
                <a:gd name="connsiteY2758" fmla="*/ 2718644 h 3181350"/>
                <a:gd name="connsiteX2759" fmla="*/ 994385 w 1581150"/>
                <a:gd name="connsiteY2759" fmla="*/ 2724549 h 3181350"/>
                <a:gd name="connsiteX2760" fmla="*/ 992385 w 1581150"/>
                <a:gd name="connsiteY2760" fmla="*/ 2700737 h 3181350"/>
                <a:gd name="connsiteX2761" fmla="*/ 990003 w 1581150"/>
                <a:gd name="connsiteY2761" fmla="*/ 2708452 h 3181350"/>
                <a:gd name="connsiteX2762" fmla="*/ 982764 w 1581150"/>
                <a:gd name="connsiteY2762" fmla="*/ 2706357 h 3181350"/>
                <a:gd name="connsiteX2763" fmla="*/ 992385 w 1581150"/>
                <a:gd name="connsiteY2763" fmla="*/ 2700737 h 3181350"/>
                <a:gd name="connsiteX2764" fmla="*/ 911994 w 1581150"/>
                <a:gd name="connsiteY2764" fmla="*/ 2740551 h 3181350"/>
                <a:gd name="connsiteX2765" fmla="*/ 903897 w 1581150"/>
                <a:gd name="connsiteY2765" fmla="*/ 2725788 h 3181350"/>
                <a:gd name="connsiteX2766" fmla="*/ 922376 w 1581150"/>
                <a:gd name="connsiteY2766" fmla="*/ 2725597 h 3181350"/>
                <a:gd name="connsiteX2767" fmla="*/ 911994 w 1581150"/>
                <a:gd name="connsiteY2767" fmla="*/ 2740551 h 3181350"/>
                <a:gd name="connsiteX2768" fmla="*/ 903231 w 1581150"/>
                <a:gd name="connsiteY2768" fmla="*/ 2735122 h 3181350"/>
                <a:gd name="connsiteX2769" fmla="*/ 895611 w 1581150"/>
                <a:gd name="connsiteY2769" fmla="*/ 2737694 h 3181350"/>
                <a:gd name="connsiteX2770" fmla="*/ 887800 w 1581150"/>
                <a:gd name="connsiteY2770" fmla="*/ 2718168 h 3181350"/>
                <a:gd name="connsiteX2771" fmla="*/ 885895 w 1581150"/>
                <a:gd name="connsiteY2771" fmla="*/ 2719596 h 3181350"/>
                <a:gd name="connsiteX2772" fmla="*/ 882466 w 1581150"/>
                <a:gd name="connsiteY2772" fmla="*/ 2716167 h 3181350"/>
                <a:gd name="connsiteX2773" fmla="*/ 872179 w 1581150"/>
                <a:gd name="connsiteY2773" fmla="*/ 2729597 h 3181350"/>
                <a:gd name="connsiteX2774" fmla="*/ 872941 w 1581150"/>
                <a:gd name="connsiteY2774" fmla="*/ 2718644 h 3181350"/>
                <a:gd name="connsiteX2775" fmla="*/ 867321 w 1581150"/>
                <a:gd name="connsiteY2775" fmla="*/ 2719787 h 3181350"/>
                <a:gd name="connsiteX2776" fmla="*/ 866845 w 1581150"/>
                <a:gd name="connsiteY2776" fmla="*/ 2726073 h 3181350"/>
                <a:gd name="connsiteX2777" fmla="*/ 863416 w 1581150"/>
                <a:gd name="connsiteY2777" fmla="*/ 2722644 h 3181350"/>
                <a:gd name="connsiteX2778" fmla="*/ 869226 w 1581150"/>
                <a:gd name="connsiteY2778" fmla="*/ 2718358 h 3181350"/>
                <a:gd name="connsiteX2779" fmla="*/ 860273 w 1581150"/>
                <a:gd name="connsiteY2779" fmla="*/ 2714548 h 3181350"/>
                <a:gd name="connsiteX2780" fmla="*/ 867702 w 1581150"/>
                <a:gd name="connsiteY2780" fmla="*/ 2713500 h 3181350"/>
                <a:gd name="connsiteX2781" fmla="*/ 857796 w 1581150"/>
                <a:gd name="connsiteY2781" fmla="*/ 2697022 h 3181350"/>
                <a:gd name="connsiteX2782" fmla="*/ 850843 w 1581150"/>
                <a:gd name="connsiteY2782" fmla="*/ 2717025 h 3181350"/>
                <a:gd name="connsiteX2783" fmla="*/ 829888 w 1581150"/>
                <a:gd name="connsiteY2783" fmla="*/ 2701308 h 3181350"/>
                <a:gd name="connsiteX2784" fmla="*/ 832460 w 1581150"/>
                <a:gd name="connsiteY2784" fmla="*/ 2692069 h 3181350"/>
                <a:gd name="connsiteX2785" fmla="*/ 835508 w 1581150"/>
                <a:gd name="connsiteY2785" fmla="*/ 2700165 h 3181350"/>
                <a:gd name="connsiteX2786" fmla="*/ 839604 w 1581150"/>
                <a:gd name="connsiteY2786" fmla="*/ 2694164 h 3181350"/>
                <a:gd name="connsiteX2787" fmla="*/ 844747 w 1581150"/>
                <a:gd name="connsiteY2787" fmla="*/ 2699308 h 3181350"/>
                <a:gd name="connsiteX2788" fmla="*/ 837222 w 1581150"/>
                <a:gd name="connsiteY2788" fmla="*/ 2700356 h 3181350"/>
                <a:gd name="connsiteX2789" fmla="*/ 842366 w 1581150"/>
                <a:gd name="connsiteY2789" fmla="*/ 2705404 h 3181350"/>
                <a:gd name="connsiteX2790" fmla="*/ 861892 w 1581150"/>
                <a:gd name="connsiteY2790" fmla="*/ 2691117 h 3181350"/>
                <a:gd name="connsiteX2791" fmla="*/ 855415 w 1581150"/>
                <a:gd name="connsiteY2791" fmla="*/ 2679591 h 3181350"/>
                <a:gd name="connsiteX2792" fmla="*/ 846081 w 1581150"/>
                <a:gd name="connsiteY2792" fmla="*/ 2680449 h 3181350"/>
                <a:gd name="connsiteX2793" fmla="*/ 852272 w 1581150"/>
                <a:gd name="connsiteY2793" fmla="*/ 2671495 h 3181350"/>
                <a:gd name="connsiteX2794" fmla="*/ 857606 w 1581150"/>
                <a:gd name="connsiteY2794" fmla="*/ 2673495 h 3181350"/>
                <a:gd name="connsiteX2795" fmla="*/ 864369 w 1581150"/>
                <a:gd name="connsiteY2795" fmla="*/ 2681877 h 3181350"/>
                <a:gd name="connsiteX2796" fmla="*/ 861511 w 1581150"/>
                <a:gd name="connsiteY2796" fmla="*/ 2695879 h 3181350"/>
                <a:gd name="connsiteX2797" fmla="*/ 872179 w 1581150"/>
                <a:gd name="connsiteY2797" fmla="*/ 2701404 h 3181350"/>
                <a:gd name="connsiteX2798" fmla="*/ 876180 w 1581150"/>
                <a:gd name="connsiteY2798" fmla="*/ 2697022 h 3181350"/>
                <a:gd name="connsiteX2799" fmla="*/ 881037 w 1581150"/>
                <a:gd name="connsiteY2799" fmla="*/ 2705213 h 3181350"/>
                <a:gd name="connsiteX2800" fmla="*/ 871322 w 1581150"/>
                <a:gd name="connsiteY2800" fmla="*/ 2712357 h 3181350"/>
                <a:gd name="connsiteX2801" fmla="*/ 880466 w 1581150"/>
                <a:gd name="connsiteY2801" fmla="*/ 2713024 h 3181350"/>
                <a:gd name="connsiteX2802" fmla="*/ 877132 w 1581150"/>
                <a:gd name="connsiteY2802" fmla="*/ 2708071 h 3181350"/>
                <a:gd name="connsiteX2803" fmla="*/ 885895 w 1581150"/>
                <a:gd name="connsiteY2803" fmla="*/ 2715024 h 3181350"/>
                <a:gd name="connsiteX2804" fmla="*/ 894944 w 1581150"/>
                <a:gd name="connsiteY2804" fmla="*/ 2717310 h 3181350"/>
                <a:gd name="connsiteX2805" fmla="*/ 903421 w 1581150"/>
                <a:gd name="connsiteY2805" fmla="*/ 2702166 h 3181350"/>
                <a:gd name="connsiteX2806" fmla="*/ 892372 w 1581150"/>
                <a:gd name="connsiteY2806" fmla="*/ 2701308 h 3181350"/>
                <a:gd name="connsiteX2807" fmla="*/ 896277 w 1581150"/>
                <a:gd name="connsiteY2807" fmla="*/ 2698451 h 3181350"/>
                <a:gd name="connsiteX2808" fmla="*/ 894944 w 1581150"/>
                <a:gd name="connsiteY2808" fmla="*/ 2692069 h 3181350"/>
                <a:gd name="connsiteX2809" fmla="*/ 907326 w 1581150"/>
                <a:gd name="connsiteY2809" fmla="*/ 2699308 h 3181350"/>
                <a:gd name="connsiteX2810" fmla="*/ 906088 w 1581150"/>
                <a:gd name="connsiteY2810" fmla="*/ 2716548 h 3181350"/>
                <a:gd name="connsiteX2811" fmla="*/ 892658 w 1581150"/>
                <a:gd name="connsiteY2811" fmla="*/ 2723406 h 3181350"/>
                <a:gd name="connsiteX2812" fmla="*/ 903231 w 1581150"/>
                <a:gd name="connsiteY2812" fmla="*/ 2735122 h 3181350"/>
                <a:gd name="connsiteX2813" fmla="*/ 854844 w 1581150"/>
                <a:gd name="connsiteY2813" fmla="*/ 2715786 h 3181350"/>
                <a:gd name="connsiteX2814" fmla="*/ 862178 w 1581150"/>
                <a:gd name="connsiteY2814" fmla="*/ 2716358 h 3181350"/>
                <a:gd name="connsiteX2815" fmla="*/ 859987 w 1581150"/>
                <a:gd name="connsiteY2815" fmla="*/ 2720930 h 3181350"/>
                <a:gd name="connsiteX2816" fmla="*/ 856272 w 1581150"/>
                <a:gd name="connsiteY2816" fmla="*/ 2720644 h 3181350"/>
                <a:gd name="connsiteX2817" fmla="*/ 854844 w 1581150"/>
                <a:gd name="connsiteY2817" fmla="*/ 2715786 h 3181350"/>
                <a:gd name="connsiteX2818" fmla="*/ 868083 w 1581150"/>
                <a:gd name="connsiteY2818" fmla="*/ 2735694 h 3181350"/>
                <a:gd name="connsiteX2819" fmla="*/ 863035 w 1581150"/>
                <a:gd name="connsiteY2819" fmla="*/ 2729026 h 3181350"/>
                <a:gd name="connsiteX2820" fmla="*/ 875322 w 1581150"/>
                <a:gd name="connsiteY2820" fmla="*/ 2737884 h 3181350"/>
                <a:gd name="connsiteX2821" fmla="*/ 874941 w 1581150"/>
                <a:gd name="connsiteY2821" fmla="*/ 2742552 h 3181350"/>
                <a:gd name="connsiteX2822" fmla="*/ 865702 w 1581150"/>
                <a:gd name="connsiteY2822" fmla="*/ 2743409 h 3181350"/>
                <a:gd name="connsiteX2823" fmla="*/ 860559 w 1581150"/>
                <a:gd name="connsiteY2823" fmla="*/ 2738265 h 3181350"/>
                <a:gd name="connsiteX2824" fmla="*/ 868083 w 1581150"/>
                <a:gd name="connsiteY2824" fmla="*/ 2735694 h 3181350"/>
                <a:gd name="connsiteX2825" fmla="*/ 847700 w 1581150"/>
                <a:gd name="connsiteY2825" fmla="*/ 2737313 h 3181350"/>
                <a:gd name="connsiteX2826" fmla="*/ 828650 w 1581150"/>
                <a:gd name="connsiteY2826" fmla="*/ 2720168 h 3181350"/>
                <a:gd name="connsiteX2827" fmla="*/ 844652 w 1581150"/>
                <a:gd name="connsiteY2827" fmla="*/ 2727693 h 3181350"/>
                <a:gd name="connsiteX2828" fmla="*/ 847700 w 1581150"/>
                <a:gd name="connsiteY2828" fmla="*/ 2737313 h 3181350"/>
                <a:gd name="connsiteX2829" fmla="*/ 823602 w 1581150"/>
                <a:gd name="connsiteY2829" fmla="*/ 2688259 h 3181350"/>
                <a:gd name="connsiteX2830" fmla="*/ 825983 w 1581150"/>
                <a:gd name="connsiteY2830" fmla="*/ 2680544 h 3181350"/>
                <a:gd name="connsiteX2831" fmla="*/ 823602 w 1581150"/>
                <a:gd name="connsiteY2831" fmla="*/ 2688259 h 3181350"/>
                <a:gd name="connsiteX2832" fmla="*/ 824078 w 1581150"/>
                <a:gd name="connsiteY2832" fmla="*/ 2707214 h 3181350"/>
                <a:gd name="connsiteX2833" fmla="*/ 817506 w 1581150"/>
                <a:gd name="connsiteY2833" fmla="*/ 2695688 h 3181350"/>
                <a:gd name="connsiteX2834" fmla="*/ 824078 w 1581150"/>
                <a:gd name="connsiteY2834" fmla="*/ 2707214 h 3181350"/>
                <a:gd name="connsiteX2835" fmla="*/ 810267 w 1581150"/>
                <a:gd name="connsiteY2835" fmla="*/ 2669971 h 3181350"/>
                <a:gd name="connsiteX2836" fmla="*/ 814743 w 1581150"/>
                <a:gd name="connsiteY2836" fmla="*/ 2659303 h 3181350"/>
                <a:gd name="connsiteX2837" fmla="*/ 829221 w 1581150"/>
                <a:gd name="connsiteY2837" fmla="*/ 2661970 h 3181350"/>
                <a:gd name="connsiteX2838" fmla="*/ 834174 w 1581150"/>
                <a:gd name="connsiteY2838" fmla="*/ 2670257 h 3181350"/>
                <a:gd name="connsiteX2839" fmla="*/ 810267 w 1581150"/>
                <a:gd name="connsiteY2839" fmla="*/ 2669971 h 3181350"/>
                <a:gd name="connsiteX2840" fmla="*/ 791312 w 1581150"/>
                <a:gd name="connsiteY2840" fmla="*/ 2701594 h 3181350"/>
                <a:gd name="connsiteX2841" fmla="*/ 801980 w 1581150"/>
                <a:gd name="connsiteY2841" fmla="*/ 2707119 h 3181350"/>
                <a:gd name="connsiteX2842" fmla="*/ 791312 w 1581150"/>
                <a:gd name="connsiteY2842" fmla="*/ 2701594 h 3181350"/>
                <a:gd name="connsiteX2843" fmla="*/ 800837 w 1581150"/>
                <a:gd name="connsiteY2843" fmla="*/ 2722835 h 3181350"/>
                <a:gd name="connsiteX2844" fmla="*/ 793122 w 1581150"/>
                <a:gd name="connsiteY2844" fmla="*/ 2727026 h 3181350"/>
                <a:gd name="connsiteX2845" fmla="*/ 800837 w 1581150"/>
                <a:gd name="connsiteY2845" fmla="*/ 2722835 h 3181350"/>
                <a:gd name="connsiteX2846" fmla="*/ 850843 w 1581150"/>
                <a:gd name="connsiteY2846" fmla="*/ 1747380 h 3181350"/>
                <a:gd name="connsiteX2847" fmla="*/ 843795 w 1581150"/>
                <a:gd name="connsiteY2847" fmla="*/ 1742141 h 3181350"/>
                <a:gd name="connsiteX2848" fmla="*/ 850557 w 1581150"/>
                <a:gd name="connsiteY2848" fmla="*/ 1750523 h 3181350"/>
                <a:gd name="connsiteX2849" fmla="*/ 849891 w 1581150"/>
                <a:gd name="connsiteY2849" fmla="*/ 1759952 h 3181350"/>
                <a:gd name="connsiteX2850" fmla="*/ 829126 w 1581150"/>
                <a:gd name="connsiteY2850" fmla="*/ 1766239 h 3181350"/>
                <a:gd name="connsiteX2851" fmla="*/ 834936 w 1581150"/>
                <a:gd name="connsiteY2851" fmla="*/ 1761953 h 3181350"/>
                <a:gd name="connsiteX2852" fmla="*/ 811886 w 1581150"/>
                <a:gd name="connsiteY2852" fmla="*/ 1749189 h 3181350"/>
                <a:gd name="connsiteX2853" fmla="*/ 814172 w 1581150"/>
                <a:gd name="connsiteY2853" fmla="*/ 1742998 h 3181350"/>
                <a:gd name="connsiteX2854" fmla="*/ 829983 w 1581150"/>
                <a:gd name="connsiteY2854" fmla="*/ 1753666 h 3181350"/>
                <a:gd name="connsiteX2855" fmla="*/ 839508 w 1581150"/>
                <a:gd name="connsiteY2855" fmla="*/ 1749665 h 3181350"/>
                <a:gd name="connsiteX2856" fmla="*/ 831412 w 1581150"/>
                <a:gd name="connsiteY2856" fmla="*/ 1734902 h 3181350"/>
                <a:gd name="connsiteX2857" fmla="*/ 839127 w 1581150"/>
                <a:gd name="connsiteY2857" fmla="*/ 1730711 h 3181350"/>
                <a:gd name="connsiteX2858" fmla="*/ 840556 w 1581150"/>
                <a:gd name="connsiteY2858" fmla="*/ 1735569 h 3181350"/>
                <a:gd name="connsiteX2859" fmla="*/ 864654 w 1581150"/>
                <a:gd name="connsiteY2859" fmla="*/ 1734235 h 3181350"/>
                <a:gd name="connsiteX2860" fmla="*/ 850843 w 1581150"/>
                <a:gd name="connsiteY2860" fmla="*/ 1747380 h 3181350"/>
                <a:gd name="connsiteX2861" fmla="*/ 834651 w 1581150"/>
                <a:gd name="connsiteY2861" fmla="*/ 1815483 h 3181350"/>
                <a:gd name="connsiteX2862" fmla="*/ 836841 w 1581150"/>
                <a:gd name="connsiteY2862" fmla="*/ 1811007 h 3181350"/>
                <a:gd name="connsiteX2863" fmla="*/ 816363 w 1581150"/>
                <a:gd name="connsiteY2863" fmla="*/ 1814150 h 3181350"/>
                <a:gd name="connsiteX2864" fmla="*/ 804456 w 1581150"/>
                <a:gd name="connsiteY2864" fmla="*/ 1800719 h 3181350"/>
                <a:gd name="connsiteX2865" fmla="*/ 798741 w 1581150"/>
                <a:gd name="connsiteY2865" fmla="*/ 1803482 h 3181350"/>
                <a:gd name="connsiteX2866" fmla="*/ 805695 w 1581150"/>
                <a:gd name="connsiteY2866" fmla="*/ 1808720 h 3181350"/>
                <a:gd name="connsiteX2867" fmla="*/ 796170 w 1581150"/>
                <a:gd name="connsiteY2867" fmla="*/ 1812721 h 3181350"/>
                <a:gd name="connsiteX2868" fmla="*/ 799218 w 1581150"/>
                <a:gd name="connsiteY2868" fmla="*/ 1820817 h 3181350"/>
                <a:gd name="connsiteX2869" fmla="*/ 788359 w 1581150"/>
                <a:gd name="connsiteY2869" fmla="*/ 1818436 h 3181350"/>
                <a:gd name="connsiteX2870" fmla="*/ 789312 w 1581150"/>
                <a:gd name="connsiteY2870" fmla="*/ 1831104 h 3181350"/>
                <a:gd name="connsiteX2871" fmla="*/ 798265 w 1581150"/>
                <a:gd name="connsiteY2871" fmla="*/ 1834914 h 3181350"/>
                <a:gd name="connsiteX2872" fmla="*/ 777024 w 1581150"/>
                <a:gd name="connsiteY2872" fmla="*/ 1847582 h 3181350"/>
                <a:gd name="connsiteX2873" fmla="*/ 796455 w 1581150"/>
                <a:gd name="connsiteY2873" fmla="*/ 1858441 h 3181350"/>
                <a:gd name="connsiteX2874" fmla="*/ 774834 w 1581150"/>
                <a:gd name="connsiteY2874" fmla="*/ 1852155 h 3181350"/>
                <a:gd name="connsiteX2875" fmla="*/ 759784 w 1581150"/>
                <a:gd name="connsiteY2875" fmla="*/ 1855774 h 3181350"/>
                <a:gd name="connsiteX2876" fmla="*/ 777120 w 1581150"/>
                <a:gd name="connsiteY2876" fmla="*/ 1846059 h 3181350"/>
                <a:gd name="connsiteX2877" fmla="*/ 774072 w 1581150"/>
                <a:gd name="connsiteY2877" fmla="*/ 1837962 h 3181350"/>
                <a:gd name="connsiteX2878" fmla="*/ 781501 w 1581150"/>
                <a:gd name="connsiteY2878" fmla="*/ 1837010 h 3181350"/>
                <a:gd name="connsiteX2879" fmla="*/ 784835 w 1581150"/>
                <a:gd name="connsiteY2879" fmla="*/ 1816722 h 3181350"/>
                <a:gd name="connsiteX2880" fmla="*/ 768166 w 1581150"/>
                <a:gd name="connsiteY2880" fmla="*/ 1817007 h 3181350"/>
                <a:gd name="connsiteX2881" fmla="*/ 772167 w 1581150"/>
                <a:gd name="connsiteY2881" fmla="*/ 1812626 h 3181350"/>
                <a:gd name="connsiteX2882" fmla="*/ 765309 w 1581150"/>
                <a:gd name="connsiteY2882" fmla="*/ 1805768 h 3181350"/>
                <a:gd name="connsiteX2883" fmla="*/ 759403 w 1581150"/>
                <a:gd name="connsiteY2883" fmla="*/ 1810054 h 3181350"/>
                <a:gd name="connsiteX2884" fmla="*/ 750354 w 1581150"/>
                <a:gd name="connsiteY2884" fmla="*/ 1807863 h 3181350"/>
                <a:gd name="connsiteX2885" fmla="*/ 757974 w 1581150"/>
                <a:gd name="connsiteY2885" fmla="*/ 1803672 h 3181350"/>
                <a:gd name="connsiteX2886" fmla="*/ 751212 w 1581150"/>
                <a:gd name="connsiteY2886" fmla="*/ 1795290 h 3181350"/>
                <a:gd name="connsiteX2887" fmla="*/ 777691 w 1581150"/>
                <a:gd name="connsiteY2887" fmla="*/ 1811483 h 3181350"/>
                <a:gd name="connsiteX2888" fmla="*/ 790645 w 1581150"/>
                <a:gd name="connsiteY2888" fmla="*/ 1810911 h 3181350"/>
                <a:gd name="connsiteX2889" fmla="*/ 781692 w 1581150"/>
                <a:gd name="connsiteY2889" fmla="*/ 1807101 h 3181350"/>
                <a:gd name="connsiteX2890" fmla="*/ 784263 w 1581150"/>
                <a:gd name="connsiteY2890" fmla="*/ 1797767 h 3181350"/>
                <a:gd name="connsiteX2891" fmla="*/ 794836 w 1581150"/>
                <a:gd name="connsiteY2891" fmla="*/ 1804911 h 3181350"/>
                <a:gd name="connsiteX2892" fmla="*/ 789693 w 1581150"/>
                <a:gd name="connsiteY2892" fmla="*/ 1799767 h 3181350"/>
                <a:gd name="connsiteX2893" fmla="*/ 797503 w 1581150"/>
                <a:gd name="connsiteY2893" fmla="*/ 1794052 h 3181350"/>
                <a:gd name="connsiteX2894" fmla="*/ 789597 w 1581150"/>
                <a:gd name="connsiteY2894" fmla="*/ 1776145 h 3181350"/>
                <a:gd name="connsiteX2895" fmla="*/ 802456 w 1581150"/>
                <a:gd name="connsiteY2895" fmla="*/ 1777098 h 3181350"/>
                <a:gd name="connsiteX2896" fmla="*/ 803694 w 1581150"/>
                <a:gd name="connsiteY2896" fmla="*/ 1785098 h 3181350"/>
                <a:gd name="connsiteX2897" fmla="*/ 814553 w 1581150"/>
                <a:gd name="connsiteY2897" fmla="*/ 1787480 h 3181350"/>
                <a:gd name="connsiteX2898" fmla="*/ 810933 w 1581150"/>
                <a:gd name="connsiteY2898" fmla="*/ 1787194 h 3181350"/>
                <a:gd name="connsiteX2899" fmla="*/ 804742 w 1581150"/>
                <a:gd name="connsiteY2899" fmla="*/ 1796243 h 3181350"/>
                <a:gd name="connsiteX2900" fmla="*/ 840556 w 1581150"/>
                <a:gd name="connsiteY2900" fmla="*/ 1809959 h 3181350"/>
                <a:gd name="connsiteX2901" fmla="*/ 834651 w 1581150"/>
                <a:gd name="connsiteY2901" fmla="*/ 1815483 h 3181350"/>
                <a:gd name="connsiteX2902" fmla="*/ 776739 w 1581150"/>
                <a:gd name="connsiteY2902" fmla="*/ 2699022 h 3181350"/>
                <a:gd name="connsiteX2903" fmla="*/ 767404 w 1581150"/>
                <a:gd name="connsiteY2903" fmla="*/ 2701499 h 3181350"/>
                <a:gd name="connsiteX2904" fmla="*/ 776739 w 1581150"/>
                <a:gd name="connsiteY2904" fmla="*/ 2699022 h 3181350"/>
                <a:gd name="connsiteX2905" fmla="*/ 821887 w 1581150"/>
                <a:gd name="connsiteY2905" fmla="*/ 1888731 h 3181350"/>
                <a:gd name="connsiteX2906" fmla="*/ 810648 w 1581150"/>
                <a:gd name="connsiteY2906" fmla="*/ 1891112 h 3181350"/>
                <a:gd name="connsiteX2907" fmla="*/ 816267 w 1581150"/>
                <a:gd name="connsiteY2907" fmla="*/ 1889969 h 3181350"/>
                <a:gd name="connsiteX2908" fmla="*/ 814743 w 1581150"/>
                <a:gd name="connsiteY2908" fmla="*/ 1885111 h 3181350"/>
                <a:gd name="connsiteX2909" fmla="*/ 800075 w 1581150"/>
                <a:gd name="connsiteY2909" fmla="*/ 1884063 h 3181350"/>
                <a:gd name="connsiteX2910" fmla="*/ 786168 w 1581150"/>
                <a:gd name="connsiteY2910" fmla="*/ 1871966 h 3181350"/>
                <a:gd name="connsiteX2911" fmla="*/ 792455 w 1581150"/>
                <a:gd name="connsiteY2911" fmla="*/ 1861394 h 3181350"/>
                <a:gd name="connsiteX2912" fmla="*/ 793407 w 1581150"/>
                <a:gd name="connsiteY2912" fmla="*/ 1874062 h 3181350"/>
                <a:gd name="connsiteX2913" fmla="*/ 797027 w 1581150"/>
                <a:gd name="connsiteY2913" fmla="*/ 1874348 h 3181350"/>
                <a:gd name="connsiteX2914" fmla="*/ 802456 w 1581150"/>
                <a:gd name="connsiteY2914" fmla="*/ 1876348 h 3181350"/>
                <a:gd name="connsiteX2915" fmla="*/ 806361 w 1581150"/>
                <a:gd name="connsiteY2915" fmla="*/ 1873490 h 3181350"/>
                <a:gd name="connsiteX2916" fmla="*/ 815029 w 1581150"/>
                <a:gd name="connsiteY2916" fmla="*/ 1880444 h 3181350"/>
                <a:gd name="connsiteX2917" fmla="*/ 810076 w 1581150"/>
                <a:gd name="connsiteY2917" fmla="*/ 1872157 h 3181350"/>
                <a:gd name="connsiteX2918" fmla="*/ 824364 w 1581150"/>
                <a:gd name="connsiteY2918" fmla="*/ 1877967 h 3181350"/>
                <a:gd name="connsiteX2919" fmla="*/ 821887 w 1581150"/>
                <a:gd name="connsiteY2919" fmla="*/ 1888731 h 3181350"/>
                <a:gd name="connsiteX2920" fmla="*/ 824173 w 1581150"/>
                <a:gd name="connsiteY2920" fmla="*/ 1857298 h 3181350"/>
                <a:gd name="connsiteX2921" fmla="*/ 815220 w 1581150"/>
                <a:gd name="connsiteY2921" fmla="*/ 1853488 h 3181350"/>
                <a:gd name="connsiteX2922" fmla="*/ 812553 w 1581150"/>
                <a:gd name="connsiteY2922" fmla="*/ 1864347 h 3181350"/>
                <a:gd name="connsiteX2923" fmla="*/ 821697 w 1581150"/>
                <a:gd name="connsiteY2923" fmla="*/ 1865013 h 3181350"/>
                <a:gd name="connsiteX2924" fmla="*/ 802742 w 1581150"/>
                <a:gd name="connsiteY2924" fmla="*/ 1871490 h 3181350"/>
                <a:gd name="connsiteX2925" fmla="*/ 800170 w 1581150"/>
                <a:gd name="connsiteY2925" fmla="*/ 1857107 h 3181350"/>
                <a:gd name="connsiteX2926" fmla="*/ 803504 w 1581150"/>
                <a:gd name="connsiteY2926" fmla="*/ 1862061 h 3181350"/>
                <a:gd name="connsiteX2927" fmla="*/ 812838 w 1581150"/>
                <a:gd name="connsiteY2927" fmla="*/ 1861108 h 3181350"/>
                <a:gd name="connsiteX2928" fmla="*/ 811600 w 1581150"/>
                <a:gd name="connsiteY2928" fmla="*/ 1853202 h 3181350"/>
                <a:gd name="connsiteX2929" fmla="*/ 795789 w 1581150"/>
                <a:gd name="connsiteY2929" fmla="*/ 1842534 h 3181350"/>
                <a:gd name="connsiteX2930" fmla="*/ 809219 w 1581150"/>
                <a:gd name="connsiteY2930" fmla="*/ 1835676 h 3181350"/>
                <a:gd name="connsiteX2931" fmla="*/ 811981 w 1581150"/>
                <a:gd name="connsiteY2931" fmla="*/ 1848535 h 3181350"/>
                <a:gd name="connsiteX2932" fmla="*/ 819506 w 1581150"/>
                <a:gd name="connsiteY2932" fmla="*/ 1847487 h 3181350"/>
                <a:gd name="connsiteX2933" fmla="*/ 819982 w 1581150"/>
                <a:gd name="connsiteY2933" fmla="*/ 1841201 h 3181350"/>
                <a:gd name="connsiteX2934" fmla="*/ 824173 w 1581150"/>
                <a:gd name="connsiteY2934" fmla="*/ 1857298 h 3181350"/>
                <a:gd name="connsiteX2935" fmla="*/ 802170 w 1581150"/>
                <a:gd name="connsiteY2935" fmla="*/ 1832057 h 3181350"/>
                <a:gd name="connsiteX2936" fmla="*/ 818934 w 1581150"/>
                <a:gd name="connsiteY2936" fmla="*/ 1830152 h 3181350"/>
                <a:gd name="connsiteX2937" fmla="*/ 818458 w 1581150"/>
                <a:gd name="connsiteY2937" fmla="*/ 1836438 h 3181350"/>
                <a:gd name="connsiteX2938" fmla="*/ 802170 w 1581150"/>
                <a:gd name="connsiteY2938" fmla="*/ 1832057 h 3181350"/>
                <a:gd name="connsiteX2939" fmla="*/ 775977 w 1581150"/>
                <a:gd name="connsiteY2939" fmla="*/ 1910543 h 3181350"/>
                <a:gd name="connsiteX2940" fmla="*/ 776453 w 1581150"/>
                <a:gd name="connsiteY2940" fmla="*/ 1929498 h 3181350"/>
                <a:gd name="connsiteX2941" fmla="*/ 775977 w 1581150"/>
                <a:gd name="connsiteY2941" fmla="*/ 1910543 h 3181350"/>
                <a:gd name="connsiteX2942" fmla="*/ 776262 w 1581150"/>
                <a:gd name="connsiteY2942" fmla="*/ 1981504 h 3181350"/>
                <a:gd name="connsiteX2943" fmla="*/ 765499 w 1581150"/>
                <a:gd name="connsiteY2943" fmla="*/ 1977599 h 3181350"/>
                <a:gd name="connsiteX2944" fmla="*/ 765880 w 1581150"/>
                <a:gd name="connsiteY2944" fmla="*/ 1972836 h 3181350"/>
                <a:gd name="connsiteX2945" fmla="*/ 775024 w 1581150"/>
                <a:gd name="connsiteY2945" fmla="*/ 1973503 h 3181350"/>
                <a:gd name="connsiteX2946" fmla="*/ 776262 w 1581150"/>
                <a:gd name="connsiteY2946" fmla="*/ 1981504 h 3181350"/>
                <a:gd name="connsiteX2947" fmla="*/ 787978 w 1581150"/>
                <a:gd name="connsiteY2947" fmla="*/ 2023414 h 3181350"/>
                <a:gd name="connsiteX2948" fmla="*/ 783787 w 1581150"/>
                <a:gd name="connsiteY2948" fmla="*/ 2029415 h 3181350"/>
                <a:gd name="connsiteX2949" fmla="*/ 773119 w 1581150"/>
                <a:gd name="connsiteY2949" fmla="*/ 2023890 h 3181350"/>
                <a:gd name="connsiteX2950" fmla="*/ 770928 w 1581150"/>
                <a:gd name="connsiteY2950" fmla="*/ 2028462 h 3181350"/>
                <a:gd name="connsiteX2951" fmla="*/ 760927 w 1581150"/>
                <a:gd name="connsiteY2951" fmla="*/ 2013508 h 3181350"/>
                <a:gd name="connsiteX2952" fmla="*/ 773976 w 1581150"/>
                <a:gd name="connsiteY2952" fmla="*/ 2011317 h 3181350"/>
                <a:gd name="connsiteX2953" fmla="*/ 784835 w 1581150"/>
                <a:gd name="connsiteY2953" fmla="*/ 2013698 h 3181350"/>
                <a:gd name="connsiteX2954" fmla="*/ 787978 w 1581150"/>
                <a:gd name="connsiteY2954" fmla="*/ 2023414 h 3181350"/>
                <a:gd name="connsiteX2955" fmla="*/ 759689 w 1581150"/>
                <a:gd name="connsiteY2955" fmla="*/ 2032272 h 3181350"/>
                <a:gd name="connsiteX2956" fmla="*/ 742353 w 1581150"/>
                <a:gd name="connsiteY2956" fmla="*/ 2042083 h 3181350"/>
                <a:gd name="connsiteX2957" fmla="*/ 724637 w 1581150"/>
                <a:gd name="connsiteY2957" fmla="*/ 2032844 h 3181350"/>
                <a:gd name="connsiteX2958" fmla="*/ 728637 w 1581150"/>
                <a:gd name="connsiteY2958" fmla="*/ 2028462 h 3181350"/>
                <a:gd name="connsiteX2959" fmla="*/ 720732 w 1581150"/>
                <a:gd name="connsiteY2959" fmla="*/ 2018842 h 3181350"/>
                <a:gd name="connsiteX2960" fmla="*/ 720446 w 1581150"/>
                <a:gd name="connsiteY2960" fmla="*/ 2014461 h 3181350"/>
                <a:gd name="connsiteX2961" fmla="*/ 736734 w 1581150"/>
                <a:gd name="connsiteY2961" fmla="*/ 2017985 h 3181350"/>
                <a:gd name="connsiteX2962" fmla="*/ 730257 w 1581150"/>
                <a:gd name="connsiteY2962" fmla="*/ 2006460 h 3181350"/>
                <a:gd name="connsiteX2963" fmla="*/ 746163 w 1581150"/>
                <a:gd name="connsiteY2963" fmla="*/ 2015508 h 3181350"/>
                <a:gd name="connsiteX2964" fmla="*/ 765594 w 1581150"/>
                <a:gd name="connsiteY2964" fmla="*/ 2026367 h 3181350"/>
                <a:gd name="connsiteX2965" fmla="*/ 765118 w 1581150"/>
                <a:gd name="connsiteY2965" fmla="*/ 2032653 h 3181350"/>
                <a:gd name="connsiteX2966" fmla="*/ 752259 w 1581150"/>
                <a:gd name="connsiteY2966" fmla="*/ 2031701 h 3181350"/>
                <a:gd name="connsiteX2967" fmla="*/ 759689 w 1581150"/>
                <a:gd name="connsiteY2967" fmla="*/ 2032272 h 3181350"/>
                <a:gd name="connsiteX2968" fmla="*/ 737972 w 1581150"/>
                <a:gd name="connsiteY2968" fmla="*/ 2051227 h 3181350"/>
                <a:gd name="connsiteX2969" fmla="*/ 726732 w 1581150"/>
                <a:gd name="connsiteY2969" fmla="*/ 2053513 h 3181350"/>
                <a:gd name="connsiteX2970" fmla="*/ 732924 w 1581150"/>
                <a:gd name="connsiteY2970" fmla="*/ 2044464 h 3181350"/>
                <a:gd name="connsiteX2971" fmla="*/ 737972 w 1581150"/>
                <a:gd name="connsiteY2971" fmla="*/ 2051227 h 3181350"/>
                <a:gd name="connsiteX2972" fmla="*/ 720160 w 1581150"/>
                <a:gd name="connsiteY2972" fmla="*/ 2092470 h 3181350"/>
                <a:gd name="connsiteX2973" fmla="*/ 727971 w 1581150"/>
                <a:gd name="connsiteY2973" fmla="*/ 2086755 h 3181350"/>
                <a:gd name="connsiteX2974" fmla="*/ 718827 w 1581150"/>
                <a:gd name="connsiteY2974" fmla="*/ 2086089 h 3181350"/>
                <a:gd name="connsiteX2975" fmla="*/ 739877 w 1581150"/>
                <a:gd name="connsiteY2975" fmla="*/ 2100281 h 3181350"/>
                <a:gd name="connsiteX2976" fmla="*/ 731209 w 1581150"/>
                <a:gd name="connsiteY2976" fmla="*/ 2093327 h 3181350"/>
                <a:gd name="connsiteX2977" fmla="*/ 725399 w 1581150"/>
                <a:gd name="connsiteY2977" fmla="*/ 2097614 h 3181350"/>
                <a:gd name="connsiteX2978" fmla="*/ 711778 w 1581150"/>
                <a:gd name="connsiteY2978" fmla="*/ 2082469 h 3181350"/>
                <a:gd name="connsiteX2979" fmla="*/ 714921 w 1581150"/>
                <a:gd name="connsiteY2979" fmla="*/ 2089041 h 3181350"/>
                <a:gd name="connsiteX2980" fmla="*/ 720160 w 1581150"/>
                <a:gd name="connsiteY2980" fmla="*/ 2092470 h 3181350"/>
                <a:gd name="connsiteX2981" fmla="*/ 717017 w 1581150"/>
                <a:gd name="connsiteY2981" fmla="*/ 2134761 h 3181350"/>
                <a:gd name="connsiteX2982" fmla="*/ 722827 w 1581150"/>
                <a:gd name="connsiteY2982" fmla="*/ 2155716 h 3181350"/>
                <a:gd name="connsiteX2983" fmla="*/ 714064 w 1581150"/>
                <a:gd name="connsiteY2983" fmla="*/ 2150287 h 3181350"/>
                <a:gd name="connsiteX2984" fmla="*/ 717017 w 1581150"/>
                <a:gd name="connsiteY2984" fmla="*/ 2134761 h 3181350"/>
                <a:gd name="connsiteX2985" fmla="*/ 722446 w 1581150"/>
                <a:gd name="connsiteY2985" fmla="*/ 2111520 h 3181350"/>
                <a:gd name="connsiteX2986" fmla="*/ 718446 w 1581150"/>
                <a:gd name="connsiteY2986" fmla="*/ 2115902 h 3181350"/>
                <a:gd name="connsiteX2987" fmla="*/ 708635 w 1581150"/>
                <a:gd name="connsiteY2987" fmla="*/ 2110663 h 3181350"/>
                <a:gd name="connsiteX2988" fmla="*/ 711207 w 1581150"/>
                <a:gd name="connsiteY2988" fmla="*/ 2099614 h 3181350"/>
                <a:gd name="connsiteX2989" fmla="*/ 740734 w 1581150"/>
                <a:gd name="connsiteY2989" fmla="*/ 2114473 h 3181350"/>
                <a:gd name="connsiteX2990" fmla="*/ 742925 w 1581150"/>
                <a:gd name="connsiteY2990" fmla="*/ 2109901 h 3181350"/>
                <a:gd name="connsiteX2991" fmla="*/ 722446 w 1581150"/>
                <a:gd name="connsiteY2991" fmla="*/ 2111520 h 3181350"/>
                <a:gd name="connsiteX2992" fmla="*/ 717969 w 1581150"/>
                <a:gd name="connsiteY2992" fmla="*/ 2221629 h 3181350"/>
                <a:gd name="connsiteX2993" fmla="*/ 707206 w 1581150"/>
                <a:gd name="connsiteY2993" fmla="*/ 2217629 h 3181350"/>
                <a:gd name="connsiteX2994" fmla="*/ 718827 w 1581150"/>
                <a:gd name="connsiteY2994" fmla="*/ 2210580 h 3181350"/>
                <a:gd name="connsiteX2995" fmla="*/ 717969 w 1581150"/>
                <a:gd name="connsiteY2995" fmla="*/ 2221629 h 3181350"/>
                <a:gd name="connsiteX2996" fmla="*/ 710064 w 1581150"/>
                <a:gd name="connsiteY2996" fmla="*/ 2203627 h 3181350"/>
                <a:gd name="connsiteX2997" fmla="*/ 704634 w 1581150"/>
                <a:gd name="connsiteY2997" fmla="*/ 2201722 h 3181350"/>
                <a:gd name="connsiteX2998" fmla="*/ 710349 w 1581150"/>
                <a:gd name="connsiteY2998" fmla="*/ 2198960 h 3181350"/>
                <a:gd name="connsiteX2999" fmla="*/ 703682 w 1581150"/>
                <a:gd name="connsiteY2999" fmla="*/ 2189054 h 3181350"/>
                <a:gd name="connsiteX3000" fmla="*/ 719779 w 1581150"/>
                <a:gd name="connsiteY3000" fmla="*/ 2194959 h 3181350"/>
                <a:gd name="connsiteX3001" fmla="*/ 710064 w 1581150"/>
                <a:gd name="connsiteY3001" fmla="*/ 2203627 h 3181350"/>
                <a:gd name="connsiteX3002" fmla="*/ 770547 w 1581150"/>
                <a:gd name="connsiteY3002" fmla="*/ 1709946 h 3181350"/>
                <a:gd name="connsiteX3003" fmla="*/ 772738 w 1581150"/>
                <a:gd name="connsiteY3003" fmla="*/ 1705374 h 3181350"/>
                <a:gd name="connsiteX3004" fmla="*/ 776358 w 1581150"/>
                <a:gd name="connsiteY3004" fmla="*/ 1705660 h 3181350"/>
                <a:gd name="connsiteX3005" fmla="*/ 777882 w 1581150"/>
                <a:gd name="connsiteY3005" fmla="*/ 1710518 h 3181350"/>
                <a:gd name="connsiteX3006" fmla="*/ 768357 w 1581150"/>
                <a:gd name="connsiteY3006" fmla="*/ 1714518 h 3181350"/>
                <a:gd name="connsiteX3007" fmla="*/ 765499 w 1581150"/>
                <a:gd name="connsiteY3007" fmla="*/ 1703279 h 3181350"/>
                <a:gd name="connsiteX3008" fmla="*/ 761594 w 1581150"/>
                <a:gd name="connsiteY3008" fmla="*/ 1702326 h 3181350"/>
                <a:gd name="connsiteX3009" fmla="*/ 761975 w 1581150"/>
                <a:gd name="connsiteY3009" fmla="*/ 1699564 h 3181350"/>
                <a:gd name="connsiteX3010" fmla="*/ 771405 w 1581150"/>
                <a:gd name="connsiteY3010" fmla="*/ 1697278 h 3181350"/>
                <a:gd name="connsiteX3011" fmla="*/ 767118 w 1581150"/>
                <a:gd name="connsiteY3011" fmla="*/ 1704803 h 3181350"/>
                <a:gd name="connsiteX3012" fmla="*/ 770547 w 1581150"/>
                <a:gd name="connsiteY3012" fmla="*/ 1709946 h 3181350"/>
                <a:gd name="connsiteX3013" fmla="*/ 783216 w 1581150"/>
                <a:gd name="connsiteY3013" fmla="*/ 1762810 h 3181350"/>
                <a:gd name="connsiteX3014" fmla="*/ 783882 w 1581150"/>
                <a:gd name="connsiteY3014" fmla="*/ 1778622 h 3181350"/>
                <a:gd name="connsiteX3015" fmla="*/ 757212 w 1581150"/>
                <a:gd name="connsiteY3015" fmla="*/ 1765668 h 3181350"/>
                <a:gd name="connsiteX3016" fmla="*/ 782549 w 1581150"/>
                <a:gd name="connsiteY3016" fmla="*/ 1772240 h 3181350"/>
                <a:gd name="connsiteX3017" fmla="*/ 783216 w 1581150"/>
                <a:gd name="connsiteY3017" fmla="*/ 1762810 h 3181350"/>
                <a:gd name="connsiteX3018" fmla="*/ 766833 w 1581150"/>
                <a:gd name="connsiteY3018" fmla="*/ 1785289 h 3181350"/>
                <a:gd name="connsiteX3019" fmla="*/ 769119 w 1581150"/>
                <a:gd name="connsiteY3019" fmla="*/ 1779098 h 3181350"/>
                <a:gd name="connsiteX3020" fmla="*/ 785597 w 1581150"/>
                <a:gd name="connsiteY3020" fmla="*/ 1780336 h 3181350"/>
                <a:gd name="connsiteX3021" fmla="*/ 785216 w 1581150"/>
                <a:gd name="connsiteY3021" fmla="*/ 1785003 h 3181350"/>
                <a:gd name="connsiteX3022" fmla="*/ 770166 w 1581150"/>
                <a:gd name="connsiteY3022" fmla="*/ 1788623 h 3181350"/>
                <a:gd name="connsiteX3023" fmla="*/ 766833 w 1581150"/>
                <a:gd name="connsiteY3023" fmla="*/ 1785289 h 3181350"/>
                <a:gd name="connsiteX3024" fmla="*/ 775691 w 1581150"/>
                <a:gd name="connsiteY3024" fmla="*/ 1765477 h 3181350"/>
                <a:gd name="connsiteX3025" fmla="*/ 761880 w 1581150"/>
                <a:gd name="connsiteY3025" fmla="*/ 1753380 h 3181350"/>
                <a:gd name="connsiteX3026" fmla="*/ 767690 w 1581150"/>
                <a:gd name="connsiteY3026" fmla="*/ 1749094 h 3181350"/>
                <a:gd name="connsiteX3027" fmla="*/ 755307 w 1581150"/>
                <a:gd name="connsiteY3027" fmla="*/ 1741855 h 3181350"/>
                <a:gd name="connsiteX3028" fmla="*/ 755307 w 1581150"/>
                <a:gd name="connsiteY3028" fmla="*/ 1741474 h 3181350"/>
                <a:gd name="connsiteX3029" fmla="*/ 755593 w 1581150"/>
                <a:gd name="connsiteY3029" fmla="*/ 1739664 h 3181350"/>
                <a:gd name="connsiteX3030" fmla="*/ 761308 w 1581150"/>
                <a:gd name="connsiteY3030" fmla="*/ 1735949 h 3181350"/>
                <a:gd name="connsiteX3031" fmla="*/ 756641 w 1581150"/>
                <a:gd name="connsiteY3031" fmla="*/ 1733473 h 3181350"/>
                <a:gd name="connsiteX3032" fmla="*/ 757308 w 1581150"/>
                <a:gd name="connsiteY3032" fmla="*/ 1729473 h 3181350"/>
                <a:gd name="connsiteX3033" fmla="*/ 765499 w 1581150"/>
                <a:gd name="connsiteY3033" fmla="*/ 1728425 h 3181350"/>
                <a:gd name="connsiteX3034" fmla="*/ 779977 w 1581150"/>
                <a:gd name="connsiteY3034" fmla="*/ 1757857 h 3181350"/>
                <a:gd name="connsiteX3035" fmla="*/ 775691 w 1581150"/>
                <a:gd name="connsiteY3035" fmla="*/ 1765477 h 3181350"/>
                <a:gd name="connsiteX3036" fmla="*/ 762832 w 1581150"/>
                <a:gd name="connsiteY3036" fmla="*/ 1889016 h 3181350"/>
                <a:gd name="connsiteX3037" fmla="*/ 753021 w 1581150"/>
                <a:gd name="connsiteY3037" fmla="*/ 1896160 h 3181350"/>
                <a:gd name="connsiteX3038" fmla="*/ 758832 w 1581150"/>
                <a:gd name="connsiteY3038" fmla="*/ 1893398 h 3181350"/>
                <a:gd name="connsiteX3039" fmla="*/ 751688 w 1581150"/>
                <a:gd name="connsiteY3039" fmla="*/ 1889683 h 3181350"/>
                <a:gd name="connsiteX3040" fmla="*/ 762832 w 1581150"/>
                <a:gd name="connsiteY3040" fmla="*/ 1889016 h 3181350"/>
                <a:gd name="connsiteX3041" fmla="*/ 756641 w 1581150"/>
                <a:gd name="connsiteY3041" fmla="*/ 1847582 h 3181350"/>
                <a:gd name="connsiteX3042" fmla="*/ 756831 w 1581150"/>
                <a:gd name="connsiteY3042" fmla="*/ 1844439 h 3181350"/>
                <a:gd name="connsiteX3043" fmla="*/ 764166 w 1581150"/>
                <a:gd name="connsiteY3043" fmla="*/ 1845011 h 3181350"/>
                <a:gd name="connsiteX3044" fmla="*/ 763975 w 1581150"/>
                <a:gd name="connsiteY3044" fmla="*/ 1848154 h 3181350"/>
                <a:gd name="connsiteX3045" fmla="*/ 756641 w 1581150"/>
                <a:gd name="connsiteY3045" fmla="*/ 1847582 h 3181350"/>
                <a:gd name="connsiteX3046" fmla="*/ 749021 w 1581150"/>
                <a:gd name="connsiteY3046" fmla="*/ 1951119 h 3181350"/>
                <a:gd name="connsiteX3047" fmla="*/ 761403 w 1581150"/>
                <a:gd name="connsiteY3047" fmla="*/ 1958358 h 3181350"/>
                <a:gd name="connsiteX3048" fmla="*/ 746068 w 1581150"/>
                <a:gd name="connsiteY3048" fmla="*/ 1966645 h 3181350"/>
                <a:gd name="connsiteX3049" fmla="*/ 744925 w 1581150"/>
                <a:gd name="connsiteY3049" fmla="*/ 1957120 h 3181350"/>
                <a:gd name="connsiteX3050" fmla="*/ 730352 w 1581150"/>
                <a:gd name="connsiteY3050" fmla="*/ 1954453 h 3181350"/>
                <a:gd name="connsiteX3051" fmla="*/ 749021 w 1581150"/>
                <a:gd name="connsiteY3051" fmla="*/ 1951119 h 3181350"/>
                <a:gd name="connsiteX3052" fmla="*/ 767214 w 1581150"/>
                <a:gd name="connsiteY3052" fmla="*/ 1905114 h 3181350"/>
                <a:gd name="connsiteX3053" fmla="*/ 766261 w 1581150"/>
                <a:gd name="connsiteY3053" fmla="*/ 1917686 h 3181350"/>
                <a:gd name="connsiteX3054" fmla="*/ 767214 w 1581150"/>
                <a:gd name="connsiteY3054" fmla="*/ 1905114 h 3181350"/>
                <a:gd name="connsiteX3055" fmla="*/ 766261 w 1581150"/>
                <a:gd name="connsiteY3055" fmla="*/ 1942928 h 3181350"/>
                <a:gd name="connsiteX3056" fmla="*/ 761975 w 1581150"/>
                <a:gd name="connsiteY3056" fmla="*/ 1950452 h 3181350"/>
                <a:gd name="connsiteX3057" fmla="*/ 766261 w 1581150"/>
                <a:gd name="connsiteY3057" fmla="*/ 1942928 h 3181350"/>
                <a:gd name="connsiteX3058" fmla="*/ 759784 w 1581150"/>
                <a:gd name="connsiteY3058" fmla="*/ 2005507 h 3181350"/>
                <a:gd name="connsiteX3059" fmla="*/ 753783 w 1581150"/>
                <a:gd name="connsiteY3059" fmla="*/ 2011317 h 3181350"/>
                <a:gd name="connsiteX3060" fmla="*/ 748640 w 1581150"/>
                <a:gd name="connsiteY3060" fmla="*/ 2006174 h 3181350"/>
                <a:gd name="connsiteX3061" fmla="*/ 759784 w 1581150"/>
                <a:gd name="connsiteY3061" fmla="*/ 2005507 h 3181350"/>
                <a:gd name="connsiteX3062" fmla="*/ 747878 w 1581150"/>
                <a:gd name="connsiteY3062" fmla="*/ 1966740 h 3181350"/>
                <a:gd name="connsiteX3063" fmla="*/ 753402 w 1581150"/>
                <a:gd name="connsiteY3063" fmla="*/ 1967121 h 3181350"/>
                <a:gd name="connsiteX3064" fmla="*/ 754736 w 1581150"/>
                <a:gd name="connsiteY3064" fmla="*/ 1973503 h 3181350"/>
                <a:gd name="connsiteX3065" fmla="*/ 750926 w 1581150"/>
                <a:gd name="connsiteY3065" fmla="*/ 1974836 h 3181350"/>
                <a:gd name="connsiteX3066" fmla="*/ 747878 w 1581150"/>
                <a:gd name="connsiteY3066" fmla="*/ 1966740 h 3181350"/>
                <a:gd name="connsiteX3067" fmla="*/ 734448 w 1581150"/>
                <a:gd name="connsiteY3067" fmla="*/ 1924830 h 3181350"/>
                <a:gd name="connsiteX3068" fmla="*/ 734257 w 1581150"/>
                <a:gd name="connsiteY3068" fmla="*/ 1924735 h 3181350"/>
                <a:gd name="connsiteX3069" fmla="*/ 734352 w 1581150"/>
                <a:gd name="connsiteY3069" fmla="*/ 1924068 h 3181350"/>
                <a:gd name="connsiteX3070" fmla="*/ 734448 w 1581150"/>
                <a:gd name="connsiteY3070" fmla="*/ 1924830 h 3181350"/>
                <a:gd name="connsiteX3071" fmla="*/ 737781 w 1581150"/>
                <a:gd name="connsiteY3071" fmla="*/ 1876157 h 3181350"/>
                <a:gd name="connsiteX3072" fmla="*/ 739782 w 1581150"/>
                <a:gd name="connsiteY3072" fmla="*/ 1876348 h 3181350"/>
                <a:gd name="connsiteX3073" fmla="*/ 737686 w 1581150"/>
                <a:gd name="connsiteY3073" fmla="*/ 1881015 h 3181350"/>
                <a:gd name="connsiteX3074" fmla="*/ 737781 w 1581150"/>
                <a:gd name="connsiteY3074" fmla="*/ 1876157 h 3181350"/>
                <a:gd name="connsiteX3075" fmla="*/ 727018 w 1581150"/>
                <a:gd name="connsiteY3075" fmla="*/ 1980456 h 3181350"/>
                <a:gd name="connsiteX3076" fmla="*/ 731971 w 1581150"/>
                <a:gd name="connsiteY3076" fmla="*/ 1981409 h 3181350"/>
                <a:gd name="connsiteX3077" fmla="*/ 725970 w 1581150"/>
                <a:gd name="connsiteY3077" fmla="*/ 1985409 h 3181350"/>
                <a:gd name="connsiteX3078" fmla="*/ 727018 w 1581150"/>
                <a:gd name="connsiteY3078" fmla="*/ 1980456 h 3181350"/>
                <a:gd name="connsiteX3079" fmla="*/ 736448 w 1581150"/>
                <a:gd name="connsiteY3079" fmla="*/ 1906828 h 3181350"/>
                <a:gd name="connsiteX3080" fmla="*/ 737305 w 1581150"/>
                <a:gd name="connsiteY3080" fmla="*/ 1910828 h 3181350"/>
                <a:gd name="connsiteX3081" fmla="*/ 736067 w 1581150"/>
                <a:gd name="connsiteY3081" fmla="*/ 1910543 h 3181350"/>
                <a:gd name="connsiteX3082" fmla="*/ 736448 w 1581150"/>
                <a:gd name="connsiteY3082" fmla="*/ 1906828 h 3181350"/>
                <a:gd name="connsiteX3083" fmla="*/ 737210 w 1581150"/>
                <a:gd name="connsiteY3083" fmla="*/ 1897017 h 3181350"/>
                <a:gd name="connsiteX3084" fmla="*/ 737496 w 1581150"/>
                <a:gd name="connsiteY3084" fmla="*/ 1892922 h 3181350"/>
                <a:gd name="connsiteX3085" fmla="*/ 738829 w 1581150"/>
                <a:gd name="connsiteY3085" fmla="*/ 1890445 h 3181350"/>
                <a:gd name="connsiteX3086" fmla="*/ 737210 w 1581150"/>
                <a:gd name="connsiteY3086" fmla="*/ 1897017 h 3181350"/>
                <a:gd name="connsiteX3087" fmla="*/ 743782 w 1581150"/>
                <a:gd name="connsiteY3087" fmla="*/ 1845011 h 3181350"/>
                <a:gd name="connsiteX3088" fmla="*/ 743973 w 1581150"/>
                <a:gd name="connsiteY3088" fmla="*/ 1845106 h 3181350"/>
                <a:gd name="connsiteX3089" fmla="*/ 743782 w 1581150"/>
                <a:gd name="connsiteY3089" fmla="*/ 1845201 h 3181350"/>
                <a:gd name="connsiteX3090" fmla="*/ 743782 w 1581150"/>
                <a:gd name="connsiteY3090" fmla="*/ 1845011 h 3181350"/>
                <a:gd name="connsiteX3091" fmla="*/ 745116 w 1581150"/>
                <a:gd name="connsiteY3091" fmla="*/ 1827866 h 3181350"/>
                <a:gd name="connsiteX3092" fmla="*/ 745211 w 1581150"/>
                <a:gd name="connsiteY3092" fmla="*/ 1827580 h 3181350"/>
                <a:gd name="connsiteX3093" fmla="*/ 745211 w 1581150"/>
                <a:gd name="connsiteY3093" fmla="*/ 1827770 h 3181350"/>
                <a:gd name="connsiteX3094" fmla="*/ 745116 w 1581150"/>
                <a:gd name="connsiteY3094" fmla="*/ 1827866 h 3181350"/>
                <a:gd name="connsiteX3095" fmla="*/ 720827 w 1581150"/>
                <a:gd name="connsiteY3095" fmla="*/ 2007317 h 3181350"/>
                <a:gd name="connsiteX3096" fmla="*/ 726066 w 1581150"/>
                <a:gd name="connsiteY3096" fmla="*/ 2012460 h 3181350"/>
                <a:gd name="connsiteX3097" fmla="*/ 720446 w 1581150"/>
                <a:gd name="connsiteY3097" fmla="*/ 2010460 h 3181350"/>
                <a:gd name="connsiteX3098" fmla="*/ 720827 w 1581150"/>
                <a:gd name="connsiteY3098" fmla="*/ 2007317 h 3181350"/>
                <a:gd name="connsiteX3099" fmla="*/ 721779 w 1581150"/>
                <a:gd name="connsiteY3099" fmla="*/ 2003411 h 3181350"/>
                <a:gd name="connsiteX3100" fmla="*/ 723018 w 1581150"/>
                <a:gd name="connsiteY3100" fmla="*/ 1999030 h 3181350"/>
                <a:gd name="connsiteX3101" fmla="*/ 731209 w 1581150"/>
                <a:gd name="connsiteY3101" fmla="*/ 1993886 h 3181350"/>
                <a:gd name="connsiteX3102" fmla="*/ 738353 w 1581150"/>
                <a:gd name="connsiteY3102" fmla="*/ 1997601 h 3181350"/>
                <a:gd name="connsiteX3103" fmla="*/ 721779 w 1581150"/>
                <a:gd name="connsiteY3103" fmla="*/ 2003411 h 3181350"/>
                <a:gd name="connsiteX3104" fmla="*/ 731876 w 1581150"/>
                <a:gd name="connsiteY3104" fmla="*/ 1959311 h 3181350"/>
                <a:gd name="connsiteX3105" fmla="*/ 742068 w 1581150"/>
                <a:gd name="connsiteY3105" fmla="*/ 1971122 h 3181350"/>
                <a:gd name="connsiteX3106" fmla="*/ 731876 w 1581150"/>
                <a:gd name="connsiteY3106" fmla="*/ 1959311 h 3181350"/>
                <a:gd name="connsiteX3107" fmla="*/ 748449 w 1581150"/>
                <a:gd name="connsiteY3107" fmla="*/ 1859584 h 3181350"/>
                <a:gd name="connsiteX3108" fmla="*/ 743877 w 1581150"/>
                <a:gd name="connsiteY3108" fmla="*/ 1857869 h 3181350"/>
                <a:gd name="connsiteX3109" fmla="*/ 743973 w 1581150"/>
                <a:gd name="connsiteY3109" fmla="*/ 1853012 h 3181350"/>
                <a:gd name="connsiteX3110" fmla="*/ 748449 w 1581150"/>
                <a:gd name="connsiteY3110" fmla="*/ 1859584 h 3181350"/>
                <a:gd name="connsiteX3111" fmla="*/ 752926 w 1581150"/>
                <a:gd name="connsiteY3111" fmla="*/ 1758714 h 3181350"/>
                <a:gd name="connsiteX3112" fmla="*/ 753402 w 1581150"/>
                <a:gd name="connsiteY3112" fmla="*/ 1753952 h 3181350"/>
                <a:gd name="connsiteX3113" fmla="*/ 756355 w 1581150"/>
                <a:gd name="connsiteY3113" fmla="*/ 1751380 h 3181350"/>
                <a:gd name="connsiteX3114" fmla="*/ 752926 w 1581150"/>
                <a:gd name="connsiteY3114" fmla="*/ 1758714 h 3181350"/>
                <a:gd name="connsiteX3115" fmla="*/ 702348 w 1581150"/>
                <a:gd name="connsiteY3115" fmla="*/ 2258301 h 3181350"/>
                <a:gd name="connsiteX3116" fmla="*/ 695014 w 1581150"/>
                <a:gd name="connsiteY3116" fmla="*/ 2257729 h 3181350"/>
                <a:gd name="connsiteX3117" fmla="*/ 688156 w 1581150"/>
                <a:gd name="connsiteY3117" fmla="*/ 2250871 h 3181350"/>
                <a:gd name="connsiteX3118" fmla="*/ 702348 w 1581150"/>
                <a:gd name="connsiteY3118" fmla="*/ 2258301 h 3181350"/>
                <a:gd name="connsiteX3119" fmla="*/ 703872 w 1581150"/>
                <a:gd name="connsiteY3119" fmla="*/ 2137428 h 3181350"/>
                <a:gd name="connsiteX3120" fmla="*/ 704920 w 1581150"/>
                <a:gd name="connsiteY3120" fmla="*/ 2127713 h 3181350"/>
                <a:gd name="connsiteX3121" fmla="*/ 713588 w 1581150"/>
                <a:gd name="connsiteY3121" fmla="*/ 2131332 h 3181350"/>
                <a:gd name="connsiteX3122" fmla="*/ 703872 w 1581150"/>
                <a:gd name="connsiteY3122" fmla="*/ 2137428 h 3181350"/>
                <a:gd name="connsiteX3123" fmla="*/ 774357 w 1581150"/>
                <a:gd name="connsiteY3123" fmla="*/ 2033415 h 3181350"/>
                <a:gd name="connsiteX3124" fmla="*/ 784549 w 1581150"/>
                <a:gd name="connsiteY3124" fmla="*/ 2045226 h 3181350"/>
                <a:gd name="connsiteX3125" fmla="*/ 764928 w 1581150"/>
                <a:gd name="connsiteY3125" fmla="*/ 2035892 h 3181350"/>
                <a:gd name="connsiteX3126" fmla="*/ 774357 w 1581150"/>
                <a:gd name="connsiteY3126" fmla="*/ 2033415 h 3181350"/>
                <a:gd name="connsiteX3127" fmla="*/ 774357 w 1581150"/>
                <a:gd name="connsiteY3127" fmla="*/ 2008174 h 3181350"/>
                <a:gd name="connsiteX3128" fmla="*/ 765118 w 1581150"/>
                <a:gd name="connsiteY3128" fmla="*/ 2009031 h 3181350"/>
                <a:gd name="connsiteX3129" fmla="*/ 763499 w 1581150"/>
                <a:gd name="connsiteY3129" fmla="*/ 2005793 h 3181350"/>
                <a:gd name="connsiteX3130" fmla="*/ 773119 w 1581150"/>
                <a:gd name="connsiteY3130" fmla="*/ 2000173 h 3181350"/>
                <a:gd name="connsiteX3131" fmla="*/ 774357 w 1581150"/>
                <a:gd name="connsiteY3131" fmla="*/ 2008174 h 3181350"/>
                <a:gd name="connsiteX3132" fmla="*/ 769785 w 1581150"/>
                <a:gd name="connsiteY3132" fmla="*/ 1995220 h 3181350"/>
                <a:gd name="connsiteX3133" fmla="*/ 766452 w 1581150"/>
                <a:gd name="connsiteY3133" fmla="*/ 1990267 h 3181350"/>
                <a:gd name="connsiteX3134" fmla="*/ 761308 w 1581150"/>
                <a:gd name="connsiteY3134" fmla="*/ 1985123 h 3181350"/>
                <a:gd name="connsiteX3135" fmla="*/ 767118 w 1581150"/>
                <a:gd name="connsiteY3135" fmla="*/ 1980837 h 3181350"/>
                <a:gd name="connsiteX3136" fmla="*/ 781406 w 1581150"/>
                <a:gd name="connsiteY3136" fmla="*/ 1988172 h 3181350"/>
                <a:gd name="connsiteX3137" fmla="*/ 769785 w 1581150"/>
                <a:gd name="connsiteY3137" fmla="*/ 1995220 h 3181350"/>
                <a:gd name="connsiteX3138" fmla="*/ 758832 w 1581150"/>
                <a:gd name="connsiteY3138" fmla="*/ 1969217 h 3181350"/>
                <a:gd name="connsiteX3139" fmla="*/ 765023 w 1581150"/>
                <a:gd name="connsiteY3139" fmla="*/ 1960263 h 3181350"/>
                <a:gd name="connsiteX3140" fmla="*/ 758832 w 1581150"/>
                <a:gd name="connsiteY3140" fmla="*/ 1969217 h 3181350"/>
                <a:gd name="connsiteX3141" fmla="*/ 770643 w 1581150"/>
                <a:gd name="connsiteY3141" fmla="*/ 1858060 h 3181350"/>
                <a:gd name="connsiteX3142" fmla="*/ 782930 w 1581150"/>
                <a:gd name="connsiteY3142" fmla="*/ 1866918 h 3181350"/>
                <a:gd name="connsiteX3143" fmla="*/ 773405 w 1581150"/>
                <a:gd name="connsiteY3143" fmla="*/ 1870919 h 3181350"/>
                <a:gd name="connsiteX3144" fmla="*/ 770643 w 1581150"/>
                <a:gd name="connsiteY3144" fmla="*/ 1858060 h 3181350"/>
                <a:gd name="connsiteX3145" fmla="*/ 767499 w 1581150"/>
                <a:gd name="connsiteY3145" fmla="*/ 1826342 h 3181350"/>
                <a:gd name="connsiteX3146" fmla="*/ 778644 w 1581150"/>
                <a:gd name="connsiteY3146" fmla="*/ 1825580 h 3181350"/>
                <a:gd name="connsiteX3147" fmla="*/ 777977 w 1581150"/>
                <a:gd name="connsiteY3147" fmla="*/ 1835010 h 3181350"/>
                <a:gd name="connsiteX3148" fmla="*/ 767499 w 1581150"/>
                <a:gd name="connsiteY3148" fmla="*/ 1826342 h 3181350"/>
                <a:gd name="connsiteX3149" fmla="*/ 804361 w 1581150"/>
                <a:gd name="connsiteY3149" fmla="*/ 1751761 h 3181350"/>
                <a:gd name="connsiteX3150" fmla="*/ 808933 w 1581150"/>
                <a:gd name="connsiteY3150" fmla="*/ 1764715 h 3181350"/>
                <a:gd name="connsiteX3151" fmla="*/ 796360 w 1581150"/>
                <a:gd name="connsiteY3151" fmla="*/ 1760715 h 3181350"/>
                <a:gd name="connsiteX3152" fmla="*/ 800456 w 1581150"/>
                <a:gd name="connsiteY3152" fmla="*/ 1754714 h 3181350"/>
                <a:gd name="connsiteX3153" fmla="*/ 793312 w 1581150"/>
                <a:gd name="connsiteY3153" fmla="*/ 1750999 h 3181350"/>
                <a:gd name="connsiteX3154" fmla="*/ 792074 w 1581150"/>
                <a:gd name="connsiteY3154" fmla="*/ 1742998 h 3181350"/>
                <a:gd name="connsiteX3155" fmla="*/ 793788 w 1581150"/>
                <a:gd name="connsiteY3155" fmla="*/ 1744712 h 3181350"/>
                <a:gd name="connsiteX3156" fmla="*/ 804361 w 1581150"/>
                <a:gd name="connsiteY3156" fmla="*/ 1751761 h 3181350"/>
                <a:gd name="connsiteX3157" fmla="*/ 812553 w 1581150"/>
                <a:gd name="connsiteY3157" fmla="*/ 1766620 h 3181350"/>
                <a:gd name="connsiteX3158" fmla="*/ 812172 w 1581150"/>
                <a:gd name="connsiteY3158" fmla="*/ 1771287 h 3181350"/>
                <a:gd name="connsiteX3159" fmla="*/ 804933 w 1581150"/>
                <a:gd name="connsiteY3159" fmla="*/ 1769192 h 3181350"/>
                <a:gd name="connsiteX3160" fmla="*/ 812553 w 1581150"/>
                <a:gd name="connsiteY3160" fmla="*/ 1766620 h 3181350"/>
                <a:gd name="connsiteX3161" fmla="*/ 828555 w 1581150"/>
                <a:gd name="connsiteY3161" fmla="*/ 1774049 h 3181350"/>
                <a:gd name="connsiteX3162" fmla="*/ 815696 w 1581150"/>
                <a:gd name="connsiteY3162" fmla="*/ 1773097 h 3181350"/>
                <a:gd name="connsiteX3163" fmla="*/ 819982 w 1581150"/>
                <a:gd name="connsiteY3163" fmla="*/ 1765477 h 3181350"/>
                <a:gd name="connsiteX3164" fmla="*/ 825411 w 1581150"/>
                <a:gd name="connsiteY3164" fmla="*/ 1767477 h 3181350"/>
                <a:gd name="connsiteX3165" fmla="*/ 823221 w 1581150"/>
                <a:gd name="connsiteY3165" fmla="*/ 1772049 h 3181350"/>
                <a:gd name="connsiteX3166" fmla="*/ 828555 w 1581150"/>
                <a:gd name="connsiteY3166" fmla="*/ 1774049 h 3181350"/>
                <a:gd name="connsiteX3167" fmla="*/ 815124 w 1581150"/>
                <a:gd name="connsiteY3167" fmla="*/ 1755761 h 3181350"/>
                <a:gd name="connsiteX3168" fmla="*/ 823792 w 1581150"/>
                <a:gd name="connsiteY3168" fmla="*/ 1762715 h 3181350"/>
                <a:gd name="connsiteX3169" fmla="*/ 815124 w 1581150"/>
                <a:gd name="connsiteY3169" fmla="*/ 1755761 h 3181350"/>
                <a:gd name="connsiteX3170" fmla="*/ 810171 w 1581150"/>
                <a:gd name="connsiteY3170" fmla="*/ 1797957 h 3181350"/>
                <a:gd name="connsiteX3171" fmla="*/ 814267 w 1581150"/>
                <a:gd name="connsiteY3171" fmla="*/ 1791957 h 3181350"/>
                <a:gd name="connsiteX3172" fmla="*/ 810171 w 1581150"/>
                <a:gd name="connsiteY3172" fmla="*/ 1797957 h 3181350"/>
                <a:gd name="connsiteX3173" fmla="*/ 839318 w 1581150"/>
                <a:gd name="connsiteY3173" fmla="*/ 1803291 h 3181350"/>
                <a:gd name="connsiteX3174" fmla="*/ 819411 w 1581150"/>
                <a:gd name="connsiteY3174" fmla="*/ 1798624 h 3181350"/>
                <a:gd name="connsiteX3175" fmla="*/ 819887 w 1581150"/>
                <a:gd name="connsiteY3175" fmla="*/ 1792337 h 3181350"/>
                <a:gd name="connsiteX3176" fmla="*/ 827316 w 1581150"/>
                <a:gd name="connsiteY3176" fmla="*/ 1792052 h 3181350"/>
                <a:gd name="connsiteX3177" fmla="*/ 815029 w 1581150"/>
                <a:gd name="connsiteY3177" fmla="*/ 1784146 h 3181350"/>
                <a:gd name="connsiteX3178" fmla="*/ 830174 w 1581150"/>
                <a:gd name="connsiteY3178" fmla="*/ 1778907 h 3181350"/>
                <a:gd name="connsiteX3179" fmla="*/ 835222 w 1581150"/>
                <a:gd name="connsiteY3179" fmla="*/ 1785575 h 3181350"/>
                <a:gd name="connsiteX3180" fmla="*/ 832555 w 1581150"/>
                <a:gd name="connsiteY3180" fmla="*/ 1796433 h 3181350"/>
                <a:gd name="connsiteX3181" fmla="*/ 844366 w 1581150"/>
                <a:gd name="connsiteY3181" fmla="*/ 1786241 h 3181350"/>
                <a:gd name="connsiteX3182" fmla="*/ 845509 w 1581150"/>
                <a:gd name="connsiteY3182" fmla="*/ 1795766 h 3181350"/>
                <a:gd name="connsiteX3183" fmla="*/ 839318 w 1581150"/>
                <a:gd name="connsiteY3183" fmla="*/ 1803291 h 3181350"/>
                <a:gd name="connsiteX3184" fmla="*/ 837032 w 1581150"/>
                <a:gd name="connsiteY3184" fmla="*/ 1784146 h 3181350"/>
                <a:gd name="connsiteX3185" fmla="*/ 837508 w 1581150"/>
                <a:gd name="connsiteY3185" fmla="*/ 1777860 h 3181350"/>
                <a:gd name="connsiteX3186" fmla="*/ 844842 w 1581150"/>
                <a:gd name="connsiteY3186" fmla="*/ 1778431 h 3181350"/>
                <a:gd name="connsiteX3187" fmla="*/ 837794 w 1581150"/>
                <a:gd name="connsiteY3187" fmla="*/ 1773192 h 3181350"/>
                <a:gd name="connsiteX3188" fmla="*/ 847033 w 1581150"/>
                <a:gd name="connsiteY3188" fmla="*/ 1773859 h 3181350"/>
                <a:gd name="connsiteX3189" fmla="*/ 837032 w 1581150"/>
                <a:gd name="connsiteY3189" fmla="*/ 1784146 h 3181350"/>
                <a:gd name="connsiteX3190" fmla="*/ 876656 w 1581150"/>
                <a:gd name="connsiteY3190" fmla="*/ 1597932 h 3181350"/>
                <a:gd name="connsiteX3191" fmla="*/ 874560 w 1581150"/>
                <a:gd name="connsiteY3191" fmla="*/ 1600885 h 3181350"/>
                <a:gd name="connsiteX3192" fmla="*/ 865416 w 1581150"/>
                <a:gd name="connsiteY3192" fmla="*/ 1600218 h 3181350"/>
                <a:gd name="connsiteX3193" fmla="*/ 866083 w 1581150"/>
                <a:gd name="connsiteY3193" fmla="*/ 1590789 h 3181350"/>
                <a:gd name="connsiteX3194" fmla="*/ 875799 w 1581150"/>
                <a:gd name="connsiteY3194" fmla="*/ 1583645 h 3181350"/>
                <a:gd name="connsiteX3195" fmla="*/ 866750 w 1581150"/>
                <a:gd name="connsiteY3195" fmla="*/ 1581359 h 3181350"/>
                <a:gd name="connsiteX3196" fmla="*/ 871131 w 1581150"/>
                <a:gd name="connsiteY3196" fmla="*/ 1572215 h 3181350"/>
                <a:gd name="connsiteX3197" fmla="*/ 881895 w 1581150"/>
                <a:gd name="connsiteY3197" fmla="*/ 1576120 h 3181350"/>
                <a:gd name="connsiteX3198" fmla="*/ 877989 w 1581150"/>
                <a:gd name="connsiteY3198" fmla="*/ 1578977 h 3181350"/>
                <a:gd name="connsiteX3199" fmla="*/ 883133 w 1581150"/>
                <a:gd name="connsiteY3199" fmla="*/ 1584121 h 3181350"/>
                <a:gd name="connsiteX3200" fmla="*/ 883133 w 1581150"/>
                <a:gd name="connsiteY3200" fmla="*/ 1558880 h 3181350"/>
                <a:gd name="connsiteX3201" fmla="*/ 893896 w 1581150"/>
                <a:gd name="connsiteY3201" fmla="*/ 1562785 h 3181350"/>
                <a:gd name="connsiteX3202" fmla="*/ 896182 w 1581150"/>
                <a:gd name="connsiteY3202" fmla="*/ 1581835 h 3181350"/>
                <a:gd name="connsiteX3203" fmla="*/ 890277 w 1581150"/>
                <a:gd name="connsiteY3203" fmla="*/ 1587740 h 3181350"/>
                <a:gd name="connsiteX3204" fmla="*/ 881228 w 1581150"/>
                <a:gd name="connsiteY3204" fmla="*/ 1585455 h 3181350"/>
                <a:gd name="connsiteX3205" fmla="*/ 873608 w 1581150"/>
                <a:gd name="connsiteY3205" fmla="*/ 1589645 h 3181350"/>
                <a:gd name="connsiteX3206" fmla="*/ 876656 w 1581150"/>
                <a:gd name="connsiteY3206" fmla="*/ 1597932 h 3181350"/>
                <a:gd name="connsiteX3207" fmla="*/ 901135 w 1581150"/>
                <a:gd name="connsiteY3207" fmla="*/ 1117206 h 3181350"/>
                <a:gd name="connsiteX3208" fmla="*/ 893706 w 1581150"/>
                <a:gd name="connsiteY3208" fmla="*/ 1118253 h 3181350"/>
                <a:gd name="connsiteX3209" fmla="*/ 899802 w 1581150"/>
                <a:gd name="connsiteY3209" fmla="*/ 1110824 h 3181350"/>
                <a:gd name="connsiteX3210" fmla="*/ 901135 w 1581150"/>
                <a:gd name="connsiteY3210" fmla="*/ 1117206 h 3181350"/>
                <a:gd name="connsiteX3211" fmla="*/ 895420 w 1581150"/>
                <a:gd name="connsiteY3211" fmla="*/ 1518875 h 3181350"/>
                <a:gd name="connsiteX3212" fmla="*/ 886562 w 1581150"/>
                <a:gd name="connsiteY3212" fmla="*/ 1513445 h 3181350"/>
                <a:gd name="connsiteX3213" fmla="*/ 887610 w 1581150"/>
                <a:gd name="connsiteY3213" fmla="*/ 1499348 h 3181350"/>
                <a:gd name="connsiteX3214" fmla="*/ 903802 w 1581150"/>
                <a:gd name="connsiteY3214" fmla="*/ 1505254 h 3181350"/>
                <a:gd name="connsiteX3215" fmla="*/ 895420 w 1581150"/>
                <a:gd name="connsiteY3215" fmla="*/ 1518875 h 3181350"/>
                <a:gd name="connsiteX3216" fmla="*/ 882657 w 1581150"/>
                <a:gd name="connsiteY3216" fmla="*/ 1541544 h 3181350"/>
                <a:gd name="connsiteX3217" fmla="*/ 886086 w 1581150"/>
                <a:gd name="connsiteY3217" fmla="*/ 1544973 h 3181350"/>
                <a:gd name="connsiteX3218" fmla="*/ 874751 w 1581150"/>
                <a:gd name="connsiteY3218" fmla="*/ 1548878 h 3181350"/>
                <a:gd name="connsiteX3219" fmla="*/ 882657 w 1581150"/>
                <a:gd name="connsiteY3219" fmla="*/ 1541544 h 3181350"/>
                <a:gd name="connsiteX3220" fmla="*/ 878656 w 1581150"/>
                <a:gd name="connsiteY3220" fmla="*/ 1445056 h 3181350"/>
                <a:gd name="connsiteX3221" fmla="*/ 891515 w 1581150"/>
                <a:gd name="connsiteY3221" fmla="*/ 1446009 h 3181350"/>
                <a:gd name="connsiteX3222" fmla="*/ 878656 w 1581150"/>
                <a:gd name="connsiteY3222" fmla="*/ 1445056 h 3181350"/>
                <a:gd name="connsiteX3223" fmla="*/ 894753 w 1581150"/>
                <a:gd name="connsiteY3223" fmla="*/ 1477822 h 3181350"/>
                <a:gd name="connsiteX3224" fmla="*/ 887038 w 1581150"/>
                <a:gd name="connsiteY3224" fmla="*/ 1482013 h 3181350"/>
                <a:gd name="connsiteX3225" fmla="*/ 894753 w 1581150"/>
                <a:gd name="connsiteY3225" fmla="*/ 1477822 h 3181350"/>
                <a:gd name="connsiteX3226" fmla="*/ 885895 w 1581150"/>
                <a:gd name="connsiteY3226" fmla="*/ 1548116 h 3181350"/>
                <a:gd name="connsiteX3227" fmla="*/ 887133 w 1581150"/>
                <a:gd name="connsiteY3227" fmla="*/ 1556022 h 3181350"/>
                <a:gd name="connsiteX3228" fmla="*/ 874275 w 1581150"/>
                <a:gd name="connsiteY3228" fmla="*/ 1555070 h 3181350"/>
                <a:gd name="connsiteX3229" fmla="*/ 885895 w 1581150"/>
                <a:gd name="connsiteY3229" fmla="*/ 1548116 h 3181350"/>
                <a:gd name="connsiteX3230" fmla="*/ 893325 w 1581150"/>
                <a:gd name="connsiteY3230" fmla="*/ 1496586 h 3181350"/>
                <a:gd name="connsiteX3231" fmla="*/ 899516 w 1581150"/>
                <a:gd name="connsiteY3231" fmla="*/ 1487633 h 3181350"/>
                <a:gd name="connsiteX3232" fmla="*/ 902945 w 1581150"/>
                <a:gd name="connsiteY3232" fmla="*/ 1491062 h 3181350"/>
                <a:gd name="connsiteX3233" fmla="*/ 893325 w 1581150"/>
                <a:gd name="connsiteY3233" fmla="*/ 1496586 h 3181350"/>
                <a:gd name="connsiteX3234" fmla="*/ 898754 w 1581150"/>
                <a:gd name="connsiteY3234" fmla="*/ 1473345 h 3181350"/>
                <a:gd name="connsiteX3235" fmla="*/ 886467 w 1581150"/>
                <a:gd name="connsiteY3235" fmla="*/ 1464582 h 3181350"/>
                <a:gd name="connsiteX3236" fmla="*/ 901040 w 1581150"/>
                <a:gd name="connsiteY3236" fmla="*/ 1467249 h 3181350"/>
                <a:gd name="connsiteX3237" fmla="*/ 898754 w 1581150"/>
                <a:gd name="connsiteY3237" fmla="*/ 1473345 h 3181350"/>
                <a:gd name="connsiteX3238" fmla="*/ 885514 w 1581150"/>
                <a:gd name="connsiteY3238" fmla="*/ 1377810 h 3181350"/>
                <a:gd name="connsiteX3239" fmla="*/ 896182 w 1581150"/>
                <a:gd name="connsiteY3239" fmla="*/ 1383334 h 3181350"/>
                <a:gd name="connsiteX3240" fmla="*/ 885514 w 1581150"/>
                <a:gd name="connsiteY3240" fmla="*/ 1377810 h 3181350"/>
                <a:gd name="connsiteX3241" fmla="*/ 889134 w 1581150"/>
                <a:gd name="connsiteY3241" fmla="*/ 1403336 h 3181350"/>
                <a:gd name="connsiteX3242" fmla="*/ 884943 w 1581150"/>
                <a:gd name="connsiteY3242" fmla="*/ 1410861 h 3181350"/>
                <a:gd name="connsiteX3243" fmla="*/ 879704 w 1581150"/>
                <a:gd name="connsiteY3243" fmla="*/ 1407337 h 3181350"/>
                <a:gd name="connsiteX3244" fmla="*/ 889134 w 1581150"/>
                <a:gd name="connsiteY3244" fmla="*/ 1403336 h 3181350"/>
                <a:gd name="connsiteX3245" fmla="*/ 814172 w 1581150"/>
                <a:gd name="connsiteY3245" fmla="*/ 2616631 h 3181350"/>
                <a:gd name="connsiteX3246" fmla="*/ 814648 w 1581150"/>
                <a:gd name="connsiteY3246" fmla="*/ 2610345 h 3181350"/>
                <a:gd name="connsiteX3247" fmla="*/ 822173 w 1581150"/>
                <a:gd name="connsiteY3247" fmla="*/ 2607773 h 3181350"/>
                <a:gd name="connsiteX3248" fmla="*/ 832746 w 1581150"/>
                <a:gd name="connsiteY3248" fmla="*/ 2614821 h 3181350"/>
                <a:gd name="connsiteX3249" fmla="*/ 828078 w 1581150"/>
                <a:gd name="connsiteY3249" fmla="*/ 2628633 h 3181350"/>
                <a:gd name="connsiteX3250" fmla="*/ 811981 w 1581150"/>
                <a:gd name="connsiteY3250" fmla="*/ 2621108 h 3181350"/>
                <a:gd name="connsiteX3251" fmla="*/ 805123 w 1581150"/>
                <a:gd name="connsiteY3251" fmla="*/ 2614345 h 3181350"/>
                <a:gd name="connsiteX3252" fmla="*/ 814172 w 1581150"/>
                <a:gd name="connsiteY3252" fmla="*/ 2616631 h 3181350"/>
                <a:gd name="connsiteX3253" fmla="*/ 973049 w 1581150"/>
                <a:gd name="connsiteY3253" fmla="*/ 1042148 h 3181350"/>
                <a:gd name="connsiteX3254" fmla="*/ 973811 w 1581150"/>
                <a:gd name="connsiteY3254" fmla="*/ 1031195 h 3181350"/>
                <a:gd name="connsiteX3255" fmla="*/ 973049 w 1581150"/>
                <a:gd name="connsiteY3255" fmla="*/ 1042148 h 3181350"/>
                <a:gd name="connsiteX3256" fmla="*/ 970382 w 1581150"/>
                <a:gd name="connsiteY3256" fmla="*/ 1054531 h 3181350"/>
                <a:gd name="connsiteX3257" fmla="*/ 951237 w 1581150"/>
                <a:gd name="connsiteY3257" fmla="*/ 1064151 h 3181350"/>
                <a:gd name="connsiteX3258" fmla="*/ 970382 w 1581150"/>
                <a:gd name="connsiteY3258" fmla="*/ 1054531 h 3181350"/>
                <a:gd name="connsiteX3259" fmla="*/ 952380 w 1581150"/>
                <a:gd name="connsiteY3259" fmla="*/ 1097394 h 3181350"/>
                <a:gd name="connsiteX3260" fmla="*/ 954761 w 1581150"/>
                <a:gd name="connsiteY3260" fmla="*/ 1114919 h 3181350"/>
                <a:gd name="connsiteX3261" fmla="*/ 952380 w 1581150"/>
                <a:gd name="connsiteY3261" fmla="*/ 1097394 h 3181350"/>
                <a:gd name="connsiteX3262" fmla="*/ 956666 w 1581150"/>
                <a:gd name="connsiteY3262" fmla="*/ 1089773 h 3181350"/>
                <a:gd name="connsiteX3263" fmla="*/ 963143 w 1581150"/>
                <a:gd name="connsiteY3263" fmla="*/ 1077677 h 3181350"/>
                <a:gd name="connsiteX3264" fmla="*/ 965905 w 1581150"/>
                <a:gd name="connsiteY3264" fmla="*/ 1088916 h 3181350"/>
                <a:gd name="connsiteX3265" fmla="*/ 956666 w 1581150"/>
                <a:gd name="connsiteY3265" fmla="*/ 1089773 h 3181350"/>
                <a:gd name="connsiteX3266" fmla="*/ 951808 w 1581150"/>
                <a:gd name="connsiteY3266" fmla="*/ 1130445 h 3181350"/>
                <a:gd name="connsiteX3267" fmla="*/ 949522 w 1581150"/>
                <a:gd name="connsiteY3267" fmla="*/ 1136541 h 3181350"/>
                <a:gd name="connsiteX3268" fmla="*/ 945903 w 1581150"/>
                <a:gd name="connsiteY3268" fmla="*/ 1136256 h 3181350"/>
                <a:gd name="connsiteX3269" fmla="*/ 944379 w 1581150"/>
                <a:gd name="connsiteY3269" fmla="*/ 1131398 h 3181350"/>
                <a:gd name="connsiteX3270" fmla="*/ 951808 w 1581150"/>
                <a:gd name="connsiteY3270" fmla="*/ 1130445 h 3181350"/>
                <a:gd name="connsiteX3271" fmla="*/ 943426 w 1581150"/>
                <a:gd name="connsiteY3271" fmla="*/ 1243412 h 3181350"/>
                <a:gd name="connsiteX3272" fmla="*/ 939426 w 1581150"/>
                <a:gd name="connsiteY3272" fmla="*/ 1247793 h 3181350"/>
                <a:gd name="connsiteX3273" fmla="*/ 930663 w 1581150"/>
                <a:gd name="connsiteY3273" fmla="*/ 1240840 h 3181350"/>
                <a:gd name="connsiteX3274" fmla="*/ 943426 w 1581150"/>
                <a:gd name="connsiteY3274" fmla="*/ 1243412 h 3181350"/>
                <a:gd name="connsiteX3275" fmla="*/ 947522 w 1581150"/>
                <a:gd name="connsiteY3275" fmla="*/ 1163211 h 3181350"/>
                <a:gd name="connsiteX3276" fmla="*/ 936854 w 1581150"/>
                <a:gd name="connsiteY3276" fmla="*/ 1157687 h 3181350"/>
                <a:gd name="connsiteX3277" fmla="*/ 947522 w 1581150"/>
                <a:gd name="connsiteY3277" fmla="*/ 1163211 h 3181350"/>
                <a:gd name="connsiteX3278" fmla="*/ 928186 w 1581150"/>
                <a:gd name="connsiteY3278" fmla="*/ 1275320 h 3181350"/>
                <a:gd name="connsiteX3279" fmla="*/ 933806 w 1581150"/>
                <a:gd name="connsiteY3279" fmla="*/ 1274177 h 3181350"/>
                <a:gd name="connsiteX3280" fmla="*/ 933139 w 1581150"/>
                <a:gd name="connsiteY3280" fmla="*/ 1283607 h 3181350"/>
                <a:gd name="connsiteX3281" fmla="*/ 924757 w 1581150"/>
                <a:gd name="connsiteY3281" fmla="*/ 1271987 h 3181350"/>
                <a:gd name="connsiteX3282" fmla="*/ 928186 w 1581150"/>
                <a:gd name="connsiteY3282" fmla="*/ 1275320 h 3181350"/>
                <a:gd name="connsiteX3283" fmla="*/ 941045 w 1581150"/>
                <a:gd name="connsiteY3283" fmla="*/ 1251032 h 3181350"/>
                <a:gd name="connsiteX3284" fmla="*/ 934949 w 1581150"/>
                <a:gd name="connsiteY3284" fmla="*/ 1258461 h 3181350"/>
                <a:gd name="connsiteX3285" fmla="*/ 941045 w 1581150"/>
                <a:gd name="connsiteY3285" fmla="*/ 1251032 h 3181350"/>
                <a:gd name="connsiteX3286" fmla="*/ 936568 w 1581150"/>
                <a:gd name="connsiteY3286" fmla="*/ 1361045 h 3181350"/>
                <a:gd name="connsiteX3287" fmla="*/ 929234 w 1581150"/>
                <a:gd name="connsiteY3287" fmla="*/ 1360474 h 3181350"/>
                <a:gd name="connsiteX3288" fmla="*/ 936568 w 1581150"/>
                <a:gd name="connsiteY3288" fmla="*/ 1361045 h 3181350"/>
                <a:gd name="connsiteX3289" fmla="*/ 862559 w 1581150"/>
                <a:gd name="connsiteY3289" fmla="*/ 2511380 h 3181350"/>
                <a:gd name="connsiteX3290" fmla="*/ 852939 w 1581150"/>
                <a:gd name="connsiteY3290" fmla="*/ 2491758 h 3181350"/>
                <a:gd name="connsiteX3291" fmla="*/ 862559 w 1581150"/>
                <a:gd name="connsiteY3291" fmla="*/ 2511380 h 3181350"/>
                <a:gd name="connsiteX3292" fmla="*/ 858749 w 1581150"/>
                <a:gd name="connsiteY3292" fmla="*/ 2463755 h 3181350"/>
                <a:gd name="connsiteX3293" fmla="*/ 863416 w 1581150"/>
                <a:gd name="connsiteY3293" fmla="*/ 2475185 h 3181350"/>
                <a:gd name="connsiteX3294" fmla="*/ 856177 w 1581150"/>
                <a:gd name="connsiteY3294" fmla="*/ 2473089 h 3181350"/>
                <a:gd name="connsiteX3295" fmla="*/ 858749 w 1581150"/>
                <a:gd name="connsiteY3295" fmla="*/ 2463755 h 3181350"/>
                <a:gd name="connsiteX3296" fmla="*/ 866655 w 1581150"/>
                <a:gd name="connsiteY3296" fmla="*/ 2555862 h 3181350"/>
                <a:gd name="connsiteX3297" fmla="*/ 857701 w 1581150"/>
                <a:gd name="connsiteY3297" fmla="*/ 2552052 h 3181350"/>
                <a:gd name="connsiteX3298" fmla="*/ 864178 w 1581150"/>
                <a:gd name="connsiteY3298" fmla="*/ 2539955 h 3181350"/>
                <a:gd name="connsiteX3299" fmla="*/ 866655 w 1581150"/>
                <a:gd name="connsiteY3299" fmla="*/ 2555862 h 3181350"/>
                <a:gd name="connsiteX3300" fmla="*/ 847128 w 1581150"/>
                <a:gd name="connsiteY3300" fmla="*/ 2544908 h 3181350"/>
                <a:gd name="connsiteX3301" fmla="*/ 851415 w 1581150"/>
                <a:gd name="connsiteY3301" fmla="*/ 2537288 h 3181350"/>
                <a:gd name="connsiteX3302" fmla="*/ 850272 w 1581150"/>
                <a:gd name="connsiteY3302" fmla="*/ 2553004 h 3181350"/>
                <a:gd name="connsiteX3303" fmla="*/ 847128 w 1581150"/>
                <a:gd name="connsiteY3303" fmla="*/ 2544908 h 3181350"/>
                <a:gd name="connsiteX3304" fmla="*/ 853605 w 1581150"/>
                <a:gd name="connsiteY3304" fmla="*/ 2532811 h 3181350"/>
                <a:gd name="connsiteX3305" fmla="*/ 843128 w 1581150"/>
                <a:gd name="connsiteY3305" fmla="*/ 2524143 h 3181350"/>
                <a:gd name="connsiteX3306" fmla="*/ 843699 w 1581150"/>
                <a:gd name="connsiteY3306" fmla="*/ 2516238 h 3181350"/>
                <a:gd name="connsiteX3307" fmla="*/ 857987 w 1581150"/>
                <a:gd name="connsiteY3307" fmla="*/ 2522048 h 3181350"/>
                <a:gd name="connsiteX3308" fmla="*/ 853605 w 1581150"/>
                <a:gd name="connsiteY3308" fmla="*/ 2532811 h 3181350"/>
                <a:gd name="connsiteX3309" fmla="*/ 849224 w 1581150"/>
                <a:gd name="connsiteY3309" fmla="*/ 2467851 h 3181350"/>
                <a:gd name="connsiteX3310" fmla="*/ 846462 w 1581150"/>
                <a:gd name="connsiteY3310" fmla="*/ 2454992 h 3181350"/>
                <a:gd name="connsiteX3311" fmla="*/ 849224 w 1581150"/>
                <a:gd name="connsiteY3311" fmla="*/ 2467851 h 3181350"/>
                <a:gd name="connsiteX3312" fmla="*/ 919423 w 1581150"/>
                <a:gd name="connsiteY3312" fmla="*/ 1392954 h 3181350"/>
                <a:gd name="connsiteX3313" fmla="*/ 917232 w 1581150"/>
                <a:gd name="connsiteY3313" fmla="*/ 1397526 h 3181350"/>
                <a:gd name="connsiteX3314" fmla="*/ 910470 w 1581150"/>
                <a:gd name="connsiteY3314" fmla="*/ 1389144 h 3181350"/>
                <a:gd name="connsiteX3315" fmla="*/ 925043 w 1581150"/>
                <a:gd name="connsiteY3315" fmla="*/ 1391811 h 3181350"/>
                <a:gd name="connsiteX3316" fmla="*/ 919423 w 1581150"/>
                <a:gd name="connsiteY3316" fmla="*/ 1392954 h 3181350"/>
                <a:gd name="connsiteX3317" fmla="*/ 919995 w 1581150"/>
                <a:gd name="connsiteY3317" fmla="*/ 1435531 h 3181350"/>
                <a:gd name="connsiteX3318" fmla="*/ 910374 w 1581150"/>
                <a:gd name="connsiteY3318" fmla="*/ 1441056 h 3181350"/>
                <a:gd name="connsiteX3319" fmla="*/ 907231 w 1581150"/>
                <a:gd name="connsiteY3319" fmla="*/ 1432959 h 3181350"/>
                <a:gd name="connsiteX3320" fmla="*/ 919995 w 1581150"/>
                <a:gd name="connsiteY3320" fmla="*/ 1435531 h 3181350"/>
                <a:gd name="connsiteX3321" fmla="*/ 835508 w 1581150"/>
                <a:gd name="connsiteY3321" fmla="*/ 2553576 h 3181350"/>
                <a:gd name="connsiteX3322" fmla="*/ 830460 w 1581150"/>
                <a:gd name="connsiteY3322" fmla="*/ 2546908 h 3181350"/>
                <a:gd name="connsiteX3323" fmla="*/ 835508 w 1581150"/>
                <a:gd name="connsiteY3323" fmla="*/ 2553576 h 3181350"/>
                <a:gd name="connsiteX3324" fmla="*/ 819887 w 1581150"/>
                <a:gd name="connsiteY3324" fmla="*/ 2639110 h 3181350"/>
                <a:gd name="connsiteX3325" fmla="*/ 813029 w 1581150"/>
                <a:gd name="connsiteY3325" fmla="*/ 2632347 h 3181350"/>
                <a:gd name="connsiteX3326" fmla="*/ 822173 w 1581150"/>
                <a:gd name="connsiteY3326" fmla="*/ 2633014 h 3181350"/>
                <a:gd name="connsiteX3327" fmla="*/ 820173 w 1581150"/>
                <a:gd name="connsiteY3327" fmla="*/ 2634443 h 3181350"/>
                <a:gd name="connsiteX3328" fmla="*/ 819887 w 1581150"/>
                <a:gd name="connsiteY3328" fmla="*/ 2639110 h 3181350"/>
                <a:gd name="connsiteX3329" fmla="*/ 808457 w 1581150"/>
                <a:gd name="connsiteY3329" fmla="*/ 2644539 h 3181350"/>
                <a:gd name="connsiteX3330" fmla="*/ 807695 w 1581150"/>
                <a:gd name="connsiteY3330" fmla="*/ 2655493 h 3181350"/>
                <a:gd name="connsiteX3331" fmla="*/ 803980 w 1581150"/>
                <a:gd name="connsiteY3331" fmla="*/ 2655207 h 3181350"/>
                <a:gd name="connsiteX3332" fmla="*/ 804742 w 1581150"/>
                <a:gd name="connsiteY3332" fmla="*/ 2644254 h 3181350"/>
                <a:gd name="connsiteX3333" fmla="*/ 808457 w 1581150"/>
                <a:gd name="connsiteY3333" fmla="*/ 2644539 h 3181350"/>
                <a:gd name="connsiteX3334" fmla="*/ 805695 w 1581150"/>
                <a:gd name="connsiteY3334" fmla="*/ 2631776 h 3181350"/>
                <a:gd name="connsiteX3335" fmla="*/ 797217 w 1581150"/>
                <a:gd name="connsiteY3335" fmla="*/ 2621679 h 3181350"/>
                <a:gd name="connsiteX3336" fmla="*/ 805695 w 1581150"/>
                <a:gd name="connsiteY3336" fmla="*/ 2631776 h 3181350"/>
                <a:gd name="connsiteX3337" fmla="*/ 787788 w 1581150"/>
                <a:gd name="connsiteY3337" fmla="*/ 2674543 h 3181350"/>
                <a:gd name="connsiteX3338" fmla="*/ 798741 w 1581150"/>
                <a:gd name="connsiteY3338" fmla="*/ 2676924 h 3181350"/>
                <a:gd name="connsiteX3339" fmla="*/ 798360 w 1581150"/>
                <a:gd name="connsiteY3339" fmla="*/ 2681687 h 3181350"/>
                <a:gd name="connsiteX3340" fmla="*/ 789026 w 1581150"/>
                <a:gd name="connsiteY3340" fmla="*/ 2682544 h 3181350"/>
                <a:gd name="connsiteX3341" fmla="*/ 787788 w 1581150"/>
                <a:gd name="connsiteY3341" fmla="*/ 2674543 h 3181350"/>
                <a:gd name="connsiteX3342" fmla="*/ 805790 w 1581150"/>
                <a:gd name="connsiteY3342" fmla="*/ 2704261 h 3181350"/>
                <a:gd name="connsiteX3343" fmla="*/ 814743 w 1581150"/>
                <a:gd name="connsiteY3343" fmla="*/ 2708071 h 3181350"/>
                <a:gd name="connsiteX3344" fmla="*/ 808362 w 1581150"/>
                <a:gd name="connsiteY3344" fmla="*/ 2720168 h 3181350"/>
                <a:gd name="connsiteX3345" fmla="*/ 801504 w 1581150"/>
                <a:gd name="connsiteY3345" fmla="*/ 2713310 h 3181350"/>
                <a:gd name="connsiteX3346" fmla="*/ 805790 w 1581150"/>
                <a:gd name="connsiteY3346" fmla="*/ 2704261 h 3181350"/>
                <a:gd name="connsiteX3347" fmla="*/ 807790 w 1581150"/>
                <a:gd name="connsiteY3347" fmla="*/ 2728074 h 3181350"/>
                <a:gd name="connsiteX3348" fmla="*/ 813219 w 1581150"/>
                <a:gd name="connsiteY3348" fmla="*/ 2729979 h 3181350"/>
                <a:gd name="connsiteX3349" fmla="*/ 805314 w 1581150"/>
                <a:gd name="connsiteY3349" fmla="*/ 2737313 h 3181350"/>
                <a:gd name="connsiteX3350" fmla="*/ 807790 w 1581150"/>
                <a:gd name="connsiteY3350" fmla="*/ 2728074 h 3181350"/>
                <a:gd name="connsiteX3351" fmla="*/ 802742 w 1581150"/>
                <a:gd name="connsiteY3351" fmla="*/ 2696165 h 3181350"/>
                <a:gd name="connsiteX3352" fmla="*/ 805504 w 1581150"/>
                <a:gd name="connsiteY3352" fmla="*/ 2683782 h 3181350"/>
                <a:gd name="connsiteX3353" fmla="*/ 814172 w 1581150"/>
                <a:gd name="connsiteY3353" fmla="*/ 2690736 h 3181350"/>
                <a:gd name="connsiteX3354" fmla="*/ 806933 w 1581150"/>
                <a:gd name="connsiteY3354" fmla="*/ 2688640 h 3181350"/>
                <a:gd name="connsiteX3355" fmla="*/ 808457 w 1581150"/>
                <a:gd name="connsiteY3355" fmla="*/ 2693498 h 3181350"/>
                <a:gd name="connsiteX3356" fmla="*/ 815982 w 1581150"/>
                <a:gd name="connsiteY3356" fmla="*/ 2690926 h 3181350"/>
                <a:gd name="connsiteX3357" fmla="*/ 802742 w 1581150"/>
                <a:gd name="connsiteY3357" fmla="*/ 2696165 h 3181350"/>
                <a:gd name="connsiteX3358" fmla="*/ 847224 w 1581150"/>
                <a:gd name="connsiteY3358" fmla="*/ 2693117 h 3181350"/>
                <a:gd name="connsiteX3359" fmla="*/ 840270 w 1581150"/>
                <a:gd name="connsiteY3359" fmla="*/ 2687878 h 3181350"/>
                <a:gd name="connsiteX3360" fmla="*/ 838270 w 1581150"/>
                <a:gd name="connsiteY3360" fmla="*/ 2689307 h 3181350"/>
                <a:gd name="connsiteX3361" fmla="*/ 847224 w 1581150"/>
                <a:gd name="connsiteY3361" fmla="*/ 2693117 h 3181350"/>
                <a:gd name="connsiteX3362" fmla="*/ 914184 w 1581150"/>
                <a:gd name="connsiteY3362" fmla="*/ 2710738 h 3181350"/>
                <a:gd name="connsiteX3363" fmla="*/ 913803 w 1581150"/>
                <a:gd name="connsiteY3363" fmla="*/ 2715501 h 3181350"/>
                <a:gd name="connsiteX3364" fmla="*/ 906945 w 1581150"/>
                <a:gd name="connsiteY3364" fmla="*/ 2708643 h 3181350"/>
                <a:gd name="connsiteX3365" fmla="*/ 914184 w 1581150"/>
                <a:gd name="connsiteY3365" fmla="*/ 2710738 h 3181350"/>
                <a:gd name="connsiteX3366" fmla="*/ 913422 w 1581150"/>
                <a:gd name="connsiteY3366" fmla="*/ 2696451 h 3181350"/>
                <a:gd name="connsiteX3367" fmla="*/ 924376 w 1581150"/>
                <a:gd name="connsiteY3367" fmla="*/ 2698832 h 3181350"/>
                <a:gd name="connsiteX3368" fmla="*/ 927424 w 1581150"/>
                <a:gd name="connsiteY3368" fmla="*/ 2706928 h 3181350"/>
                <a:gd name="connsiteX3369" fmla="*/ 913422 w 1581150"/>
                <a:gd name="connsiteY3369" fmla="*/ 2696451 h 3181350"/>
                <a:gd name="connsiteX3370" fmla="*/ 924567 w 1581150"/>
                <a:gd name="connsiteY3370" fmla="*/ 2620060 h 3181350"/>
                <a:gd name="connsiteX3371" fmla="*/ 937330 w 1581150"/>
                <a:gd name="connsiteY3371" fmla="*/ 2622632 h 3181350"/>
                <a:gd name="connsiteX3372" fmla="*/ 927615 w 1581150"/>
                <a:gd name="connsiteY3372" fmla="*/ 2629776 h 3181350"/>
                <a:gd name="connsiteX3373" fmla="*/ 924567 w 1581150"/>
                <a:gd name="connsiteY3373" fmla="*/ 2620060 h 3181350"/>
                <a:gd name="connsiteX3374" fmla="*/ 941426 w 1581150"/>
                <a:gd name="connsiteY3374" fmla="*/ 2641777 h 3181350"/>
                <a:gd name="connsiteX3375" fmla="*/ 939426 w 1581150"/>
                <a:gd name="connsiteY3375" fmla="*/ 2643206 h 3181350"/>
                <a:gd name="connsiteX3376" fmla="*/ 939140 w 1581150"/>
                <a:gd name="connsiteY3376" fmla="*/ 2646349 h 3181350"/>
                <a:gd name="connsiteX3377" fmla="*/ 940759 w 1581150"/>
                <a:gd name="connsiteY3377" fmla="*/ 2624442 h 3181350"/>
                <a:gd name="connsiteX3378" fmla="*/ 932472 w 1581150"/>
                <a:gd name="connsiteY3378" fmla="*/ 2636443 h 3181350"/>
                <a:gd name="connsiteX3379" fmla="*/ 941426 w 1581150"/>
                <a:gd name="connsiteY3379" fmla="*/ 2641777 h 3181350"/>
                <a:gd name="connsiteX3380" fmla="*/ 932568 w 1581150"/>
                <a:gd name="connsiteY3380" fmla="*/ 2686830 h 3181350"/>
                <a:gd name="connsiteX3381" fmla="*/ 932187 w 1581150"/>
                <a:gd name="connsiteY3381" fmla="*/ 2691593 h 3181350"/>
                <a:gd name="connsiteX3382" fmla="*/ 925233 w 1581150"/>
                <a:gd name="connsiteY3382" fmla="*/ 2686354 h 3181350"/>
                <a:gd name="connsiteX3383" fmla="*/ 932568 w 1581150"/>
                <a:gd name="connsiteY3383" fmla="*/ 2686830 h 3181350"/>
                <a:gd name="connsiteX3384" fmla="*/ 926186 w 1581150"/>
                <a:gd name="connsiteY3384" fmla="*/ 2673781 h 3181350"/>
                <a:gd name="connsiteX3385" fmla="*/ 916185 w 1581150"/>
                <a:gd name="connsiteY3385" fmla="*/ 2658827 h 3181350"/>
                <a:gd name="connsiteX3386" fmla="*/ 926186 w 1581150"/>
                <a:gd name="connsiteY3386" fmla="*/ 2673781 h 3181350"/>
                <a:gd name="connsiteX3387" fmla="*/ 928281 w 1581150"/>
                <a:gd name="connsiteY3387" fmla="*/ 2719692 h 3181350"/>
                <a:gd name="connsiteX3388" fmla="*/ 923424 w 1581150"/>
                <a:gd name="connsiteY3388" fmla="*/ 2711405 h 3181350"/>
                <a:gd name="connsiteX3389" fmla="*/ 928281 w 1581150"/>
                <a:gd name="connsiteY3389" fmla="*/ 2719692 h 3181350"/>
                <a:gd name="connsiteX3390" fmla="*/ 929901 w 1581150"/>
                <a:gd name="connsiteY3390" fmla="*/ 2722930 h 3181350"/>
                <a:gd name="connsiteX3391" fmla="*/ 929139 w 1581150"/>
                <a:gd name="connsiteY3391" fmla="*/ 2733884 h 3181350"/>
                <a:gd name="connsiteX3392" fmla="*/ 929901 w 1581150"/>
                <a:gd name="connsiteY3392" fmla="*/ 2722930 h 3181350"/>
                <a:gd name="connsiteX3393" fmla="*/ 928853 w 1581150"/>
                <a:gd name="connsiteY3393" fmla="*/ 2737027 h 3181350"/>
                <a:gd name="connsiteX3394" fmla="*/ 933615 w 1581150"/>
                <a:gd name="connsiteY3394" fmla="*/ 2746838 h 3181350"/>
                <a:gd name="connsiteX3395" fmla="*/ 928186 w 1581150"/>
                <a:gd name="connsiteY3395" fmla="*/ 2744838 h 3181350"/>
                <a:gd name="connsiteX3396" fmla="*/ 928853 w 1581150"/>
                <a:gd name="connsiteY3396" fmla="*/ 2737027 h 3181350"/>
                <a:gd name="connsiteX3397" fmla="*/ 932663 w 1581150"/>
                <a:gd name="connsiteY3397" fmla="*/ 2735694 h 3181350"/>
                <a:gd name="connsiteX3398" fmla="*/ 936949 w 1581150"/>
                <a:gd name="connsiteY3398" fmla="*/ 2728074 h 3181350"/>
                <a:gd name="connsiteX3399" fmla="*/ 932663 w 1581150"/>
                <a:gd name="connsiteY3399" fmla="*/ 2735694 h 3181350"/>
                <a:gd name="connsiteX3400" fmla="*/ 934187 w 1581150"/>
                <a:gd name="connsiteY3400" fmla="*/ 2690069 h 3181350"/>
                <a:gd name="connsiteX3401" fmla="*/ 942855 w 1581150"/>
                <a:gd name="connsiteY3401" fmla="*/ 2698546 h 3181350"/>
                <a:gd name="connsiteX3402" fmla="*/ 934187 w 1581150"/>
                <a:gd name="connsiteY3402" fmla="*/ 2690069 h 3181350"/>
                <a:gd name="connsiteX3403" fmla="*/ 973144 w 1581150"/>
                <a:gd name="connsiteY3403" fmla="*/ 2562148 h 3181350"/>
                <a:gd name="connsiteX3404" fmla="*/ 968667 w 1581150"/>
                <a:gd name="connsiteY3404" fmla="*/ 2572911 h 3181350"/>
                <a:gd name="connsiteX3405" fmla="*/ 973144 w 1581150"/>
                <a:gd name="connsiteY3405" fmla="*/ 2562148 h 3181350"/>
                <a:gd name="connsiteX3406" fmla="*/ 982193 w 1581150"/>
                <a:gd name="connsiteY3406" fmla="*/ 2564339 h 3181350"/>
                <a:gd name="connsiteX3407" fmla="*/ 995147 w 1581150"/>
                <a:gd name="connsiteY3407" fmla="*/ 2563672 h 3181350"/>
                <a:gd name="connsiteX3408" fmla="*/ 997814 w 1581150"/>
                <a:gd name="connsiteY3408" fmla="*/ 2578055 h 3181350"/>
                <a:gd name="connsiteX3409" fmla="*/ 984479 w 1581150"/>
                <a:gd name="connsiteY3409" fmla="*/ 2583389 h 3181350"/>
                <a:gd name="connsiteX3410" fmla="*/ 977621 w 1581150"/>
                <a:gd name="connsiteY3410" fmla="*/ 2576531 h 3181350"/>
                <a:gd name="connsiteX3411" fmla="*/ 982193 w 1581150"/>
                <a:gd name="connsiteY3411" fmla="*/ 2564339 h 3181350"/>
                <a:gd name="connsiteX3412" fmla="*/ 984384 w 1581150"/>
                <a:gd name="connsiteY3412" fmla="*/ 2585008 h 3181350"/>
                <a:gd name="connsiteX3413" fmla="*/ 981717 w 1581150"/>
                <a:gd name="connsiteY3413" fmla="*/ 2595867 h 3181350"/>
                <a:gd name="connsiteX3414" fmla="*/ 984384 w 1581150"/>
                <a:gd name="connsiteY3414" fmla="*/ 2585008 h 3181350"/>
                <a:gd name="connsiteX3415" fmla="*/ 978859 w 1581150"/>
                <a:gd name="connsiteY3415" fmla="*/ 2635110 h 3181350"/>
                <a:gd name="connsiteX3416" fmla="*/ 971906 w 1581150"/>
                <a:gd name="connsiteY3416" fmla="*/ 2629871 h 3181350"/>
                <a:gd name="connsiteX3417" fmla="*/ 978859 w 1581150"/>
                <a:gd name="connsiteY3417" fmla="*/ 2635110 h 3181350"/>
                <a:gd name="connsiteX3418" fmla="*/ 981621 w 1581150"/>
                <a:gd name="connsiteY3418" fmla="*/ 2597486 h 3181350"/>
                <a:gd name="connsiteX3419" fmla="*/ 985431 w 1581150"/>
                <a:gd name="connsiteY3419" fmla="*/ 2596152 h 3181350"/>
                <a:gd name="connsiteX3420" fmla="*/ 981621 w 1581150"/>
                <a:gd name="connsiteY3420" fmla="*/ 2597486 h 3181350"/>
                <a:gd name="connsiteX3421" fmla="*/ 987813 w 1581150"/>
                <a:gd name="connsiteY3421" fmla="*/ 2613678 h 3181350"/>
                <a:gd name="connsiteX3422" fmla="*/ 990194 w 1581150"/>
                <a:gd name="connsiteY3422" fmla="*/ 2631204 h 3181350"/>
                <a:gd name="connsiteX3423" fmla="*/ 979907 w 1581150"/>
                <a:gd name="connsiteY3423" fmla="*/ 2621013 h 3181350"/>
                <a:gd name="connsiteX3424" fmla="*/ 987813 w 1581150"/>
                <a:gd name="connsiteY3424" fmla="*/ 2613678 h 3181350"/>
                <a:gd name="connsiteX3425" fmla="*/ 1004958 w 1581150"/>
                <a:gd name="connsiteY3425" fmla="*/ 2655969 h 3181350"/>
                <a:gd name="connsiteX3426" fmla="*/ 998481 w 1581150"/>
                <a:gd name="connsiteY3426" fmla="*/ 2668161 h 3181350"/>
                <a:gd name="connsiteX3427" fmla="*/ 988289 w 1581150"/>
                <a:gd name="connsiteY3427" fmla="*/ 2656350 h 3181350"/>
                <a:gd name="connsiteX3428" fmla="*/ 1004958 w 1581150"/>
                <a:gd name="connsiteY3428" fmla="*/ 2655969 h 3181350"/>
                <a:gd name="connsiteX3429" fmla="*/ 1002005 w 1581150"/>
                <a:gd name="connsiteY3429" fmla="*/ 2646254 h 3181350"/>
                <a:gd name="connsiteX3430" fmla="*/ 990861 w 1581150"/>
                <a:gd name="connsiteY3430" fmla="*/ 2647016 h 3181350"/>
                <a:gd name="connsiteX3431" fmla="*/ 1002005 w 1581150"/>
                <a:gd name="connsiteY3431" fmla="*/ 2646254 h 3181350"/>
                <a:gd name="connsiteX3432" fmla="*/ 1000957 w 1581150"/>
                <a:gd name="connsiteY3432" fmla="*/ 2635110 h 3181350"/>
                <a:gd name="connsiteX3433" fmla="*/ 1004767 w 1581150"/>
                <a:gd name="connsiteY3433" fmla="*/ 2633871 h 3181350"/>
                <a:gd name="connsiteX3434" fmla="*/ 1008768 w 1581150"/>
                <a:gd name="connsiteY3434" fmla="*/ 2629395 h 3181350"/>
                <a:gd name="connsiteX3435" fmla="*/ 1009815 w 1581150"/>
                <a:gd name="connsiteY3435" fmla="*/ 2640539 h 3181350"/>
                <a:gd name="connsiteX3436" fmla="*/ 1000957 w 1581150"/>
                <a:gd name="connsiteY3436" fmla="*/ 2635110 h 3181350"/>
                <a:gd name="connsiteX3437" fmla="*/ 1008577 w 1581150"/>
                <a:gd name="connsiteY3437" fmla="*/ 2582055 h 3181350"/>
                <a:gd name="connsiteX3438" fmla="*/ 1015340 w 1581150"/>
                <a:gd name="connsiteY3438" fmla="*/ 2590437 h 3181350"/>
                <a:gd name="connsiteX3439" fmla="*/ 1008577 w 1581150"/>
                <a:gd name="connsiteY3439" fmla="*/ 2582055 h 3181350"/>
                <a:gd name="connsiteX3440" fmla="*/ 1007815 w 1581150"/>
                <a:gd name="connsiteY3440" fmla="*/ 2618250 h 3181350"/>
                <a:gd name="connsiteX3441" fmla="*/ 1003719 w 1581150"/>
                <a:gd name="connsiteY3441" fmla="*/ 2624251 h 3181350"/>
                <a:gd name="connsiteX3442" fmla="*/ 1000481 w 1581150"/>
                <a:gd name="connsiteY3442" fmla="*/ 2617679 h 3181350"/>
                <a:gd name="connsiteX3443" fmla="*/ 992766 w 1581150"/>
                <a:gd name="connsiteY3443" fmla="*/ 2621870 h 3181350"/>
                <a:gd name="connsiteX3444" fmla="*/ 997433 w 1581150"/>
                <a:gd name="connsiteY3444" fmla="*/ 2609583 h 3181350"/>
                <a:gd name="connsiteX3445" fmla="*/ 999052 w 1581150"/>
                <a:gd name="connsiteY3445" fmla="*/ 2612821 h 3181350"/>
                <a:gd name="connsiteX3446" fmla="*/ 1007815 w 1581150"/>
                <a:gd name="connsiteY3446" fmla="*/ 2618250 h 3181350"/>
                <a:gd name="connsiteX3447" fmla="*/ 997433 w 1581150"/>
                <a:gd name="connsiteY3447" fmla="*/ 2608059 h 3181350"/>
                <a:gd name="connsiteX3448" fmla="*/ 990194 w 1581150"/>
                <a:gd name="connsiteY3448" fmla="*/ 2605963 h 3181350"/>
                <a:gd name="connsiteX3449" fmla="*/ 997433 w 1581150"/>
                <a:gd name="connsiteY3449" fmla="*/ 2608059 h 3181350"/>
                <a:gd name="connsiteX3450" fmla="*/ 968096 w 1581150"/>
                <a:gd name="connsiteY3450" fmla="*/ 2580722 h 3181350"/>
                <a:gd name="connsiteX3451" fmla="*/ 973239 w 1581150"/>
                <a:gd name="connsiteY3451" fmla="*/ 2585865 h 3181350"/>
                <a:gd name="connsiteX3452" fmla="*/ 978859 w 1581150"/>
                <a:gd name="connsiteY3452" fmla="*/ 2584722 h 3181350"/>
                <a:gd name="connsiteX3453" fmla="*/ 968096 w 1581150"/>
                <a:gd name="connsiteY3453" fmla="*/ 2580722 h 3181350"/>
                <a:gd name="connsiteX3454" fmla="*/ 972382 w 1581150"/>
                <a:gd name="connsiteY3454" fmla="*/ 2647206 h 3181350"/>
                <a:gd name="connsiteX3455" fmla="*/ 966667 w 1581150"/>
                <a:gd name="connsiteY3455" fmla="*/ 2649969 h 3181350"/>
                <a:gd name="connsiteX3456" fmla="*/ 981336 w 1581150"/>
                <a:gd name="connsiteY3456" fmla="*/ 2651112 h 3181350"/>
                <a:gd name="connsiteX3457" fmla="*/ 984384 w 1581150"/>
                <a:gd name="connsiteY3457" fmla="*/ 2659208 h 3181350"/>
                <a:gd name="connsiteX3458" fmla="*/ 961714 w 1581150"/>
                <a:gd name="connsiteY3458" fmla="*/ 2641777 h 3181350"/>
                <a:gd name="connsiteX3459" fmla="*/ 961143 w 1581150"/>
                <a:gd name="connsiteY3459" fmla="*/ 2649683 h 3181350"/>
                <a:gd name="connsiteX3460" fmla="*/ 972382 w 1581150"/>
                <a:gd name="connsiteY3460" fmla="*/ 2647206 h 3181350"/>
                <a:gd name="connsiteX3461" fmla="*/ 965048 w 1581150"/>
                <a:gd name="connsiteY3461" fmla="*/ 2697117 h 3181350"/>
                <a:gd name="connsiteX3462" fmla="*/ 974001 w 1581150"/>
                <a:gd name="connsiteY3462" fmla="*/ 2700927 h 3181350"/>
                <a:gd name="connsiteX3463" fmla="*/ 968096 w 1581150"/>
                <a:gd name="connsiteY3463" fmla="*/ 2705213 h 3181350"/>
                <a:gd name="connsiteX3464" fmla="*/ 965048 w 1581150"/>
                <a:gd name="connsiteY3464" fmla="*/ 2697117 h 3181350"/>
                <a:gd name="connsiteX3465" fmla="*/ 967905 w 1581150"/>
                <a:gd name="connsiteY3465" fmla="*/ 2683116 h 3181350"/>
                <a:gd name="connsiteX3466" fmla="*/ 974668 w 1581150"/>
                <a:gd name="connsiteY3466" fmla="*/ 2691497 h 3181350"/>
                <a:gd name="connsiteX3467" fmla="*/ 967905 w 1581150"/>
                <a:gd name="connsiteY3467" fmla="*/ 2683116 h 3181350"/>
                <a:gd name="connsiteX3468" fmla="*/ 974954 w 1581150"/>
                <a:gd name="connsiteY3468" fmla="*/ 2663113 h 3181350"/>
                <a:gd name="connsiteX3469" fmla="*/ 968858 w 1581150"/>
                <a:gd name="connsiteY3469" fmla="*/ 2670543 h 3181350"/>
                <a:gd name="connsiteX3470" fmla="*/ 974954 w 1581150"/>
                <a:gd name="connsiteY3470" fmla="*/ 2663113 h 3181350"/>
                <a:gd name="connsiteX3471" fmla="*/ 961619 w 1581150"/>
                <a:gd name="connsiteY3471" fmla="*/ 2668542 h 3181350"/>
                <a:gd name="connsiteX3472" fmla="*/ 964095 w 1581150"/>
                <a:gd name="connsiteY3472" fmla="*/ 2684449 h 3181350"/>
                <a:gd name="connsiteX3473" fmla="*/ 955237 w 1581150"/>
                <a:gd name="connsiteY3473" fmla="*/ 2680639 h 3181350"/>
                <a:gd name="connsiteX3474" fmla="*/ 961619 w 1581150"/>
                <a:gd name="connsiteY3474" fmla="*/ 2668542 h 3181350"/>
                <a:gd name="connsiteX3475" fmla="*/ 949998 w 1581150"/>
                <a:gd name="connsiteY3475" fmla="*/ 2626632 h 3181350"/>
                <a:gd name="connsiteX3476" fmla="*/ 962190 w 1581150"/>
                <a:gd name="connsiteY3476" fmla="*/ 2635395 h 3181350"/>
                <a:gd name="connsiteX3477" fmla="*/ 949998 w 1581150"/>
                <a:gd name="connsiteY3477" fmla="*/ 2626632 h 3181350"/>
                <a:gd name="connsiteX3478" fmla="*/ 953237 w 1581150"/>
                <a:gd name="connsiteY3478" fmla="*/ 2656827 h 3181350"/>
                <a:gd name="connsiteX3479" fmla="*/ 946950 w 1581150"/>
                <a:gd name="connsiteY3479" fmla="*/ 2667399 h 3181350"/>
                <a:gd name="connsiteX3480" fmla="*/ 943712 w 1581150"/>
                <a:gd name="connsiteY3480" fmla="*/ 2660827 h 3181350"/>
                <a:gd name="connsiteX3481" fmla="*/ 953237 w 1581150"/>
                <a:gd name="connsiteY3481" fmla="*/ 2656827 h 3181350"/>
                <a:gd name="connsiteX3482" fmla="*/ 942093 w 1581150"/>
                <a:gd name="connsiteY3482" fmla="*/ 2682830 h 3181350"/>
                <a:gd name="connsiteX3483" fmla="*/ 965715 w 1581150"/>
                <a:gd name="connsiteY3483" fmla="*/ 2687688 h 3181350"/>
                <a:gd name="connsiteX3484" fmla="*/ 952475 w 1581150"/>
                <a:gd name="connsiteY3484" fmla="*/ 2691497 h 3181350"/>
                <a:gd name="connsiteX3485" fmla="*/ 942093 w 1581150"/>
                <a:gd name="connsiteY3485" fmla="*/ 2682830 h 3181350"/>
                <a:gd name="connsiteX3486" fmla="*/ 958952 w 1581150"/>
                <a:gd name="connsiteY3486" fmla="*/ 2704547 h 3181350"/>
                <a:gd name="connsiteX3487" fmla="*/ 967620 w 1581150"/>
                <a:gd name="connsiteY3487" fmla="*/ 2711500 h 3181350"/>
                <a:gd name="connsiteX3488" fmla="*/ 963619 w 1581150"/>
                <a:gd name="connsiteY3488" fmla="*/ 2715882 h 3181350"/>
                <a:gd name="connsiteX3489" fmla="*/ 949427 w 1581150"/>
                <a:gd name="connsiteY3489" fmla="*/ 2708547 h 3181350"/>
                <a:gd name="connsiteX3490" fmla="*/ 958952 w 1581150"/>
                <a:gd name="connsiteY3490" fmla="*/ 2704547 h 3181350"/>
                <a:gd name="connsiteX3491" fmla="*/ 965429 w 1581150"/>
                <a:gd name="connsiteY3491" fmla="*/ 2741313 h 3181350"/>
                <a:gd name="connsiteX3492" fmla="*/ 970382 w 1581150"/>
                <a:gd name="connsiteY3492" fmla="*/ 2749600 h 3181350"/>
                <a:gd name="connsiteX3493" fmla="*/ 961428 w 1581150"/>
                <a:gd name="connsiteY3493" fmla="*/ 2745790 h 3181350"/>
                <a:gd name="connsiteX3494" fmla="*/ 965429 w 1581150"/>
                <a:gd name="connsiteY3494" fmla="*/ 2741313 h 3181350"/>
                <a:gd name="connsiteX3495" fmla="*/ 966858 w 1581150"/>
                <a:gd name="connsiteY3495" fmla="*/ 2722454 h 3181350"/>
                <a:gd name="connsiteX3496" fmla="*/ 976383 w 1581150"/>
                <a:gd name="connsiteY3496" fmla="*/ 2718453 h 3181350"/>
                <a:gd name="connsiteX3497" fmla="*/ 966858 w 1581150"/>
                <a:gd name="connsiteY3497" fmla="*/ 2722454 h 3181350"/>
                <a:gd name="connsiteX3498" fmla="*/ 974859 w 1581150"/>
                <a:gd name="connsiteY3498" fmla="*/ 2738837 h 3181350"/>
                <a:gd name="connsiteX3499" fmla="*/ 977907 w 1581150"/>
                <a:gd name="connsiteY3499" fmla="*/ 2746933 h 3181350"/>
                <a:gd name="connsiteX3500" fmla="*/ 974859 w 1581150"/>
                <a:gd name="connsiteY3500" fmla="*/ 2738837 h 3181350"/>
                <a:gd name="connsiteX3501" fmla="*/ 1001338 w 1581150"/>
                <a:gd name="connsiteY3501" fmla="*/ 2729788 h 3181350"/>
                <a:gd name="connsiteX3502" fmla="*/ 1008101 w 1581150"/>
                <a:gd name="connsiteY3502" fmla="*/ 2738170 h 3181350"/>
                <a:gd name="connsiteX3503" fmla="*/ 1001338 w 1581150"/>
                <a:gd name="connsiteY3503" fmla="*/ 2729788 h 3181350"/>
                <a:gd name="connsiteX3504" fmla="*/ 1017245 w 1581150"/>
                <a:gd name="connsiteY3504" fmla="*/ 2540145 h 3181350"/>
                <a:gd name="connsiteX3505" fmla="*/ 1012863 w 1581150"/>
                <a:gd name="connsiteY3505" fmla="*/ 2549289 h 3181350"/>
                <a:gd name="connsiteX3506" fmla="*/ 1017245 w 1581150"/>
                <a:gd name="connsiteY3506" fmla="*/ 2540145 h 3181350"/>
                <a:gd name="connsiteX3507" fmla="*/ 1024484 w 1581150"/>
                <a:gd name="connsiteY3507" fmla="*/ 2591104 h 3181350"/>
                <a:gd name="connsiteX3508" fmla="*/ 1023150 w 1581150"/>
                <a:gd name="connsiteY3508" fmla="*/ 2584722 h 3181350"/>
                <a:gd name="connsiteX3509" fmla="*/ 1029151 w 1581150"/>
                <a:gd name="connsiteY3509" fmla="*/ 2578817 h 3181350"/>
                <a:gd name="connsiteX3510" fmla="*/ 1036962 w 1581150"/>
                <a:gd name="connsiteY3510" fmla="*/ 2598343 h 3181350"/>
                <a:gd name="connsiteX3511" fmla="*/ 1024484 w 1581150"/>
                <a:gd name="connsiteY3511" fmla="*/ 2591104 h 3181350"/>
                <a:gd name="connsiteX3512" fmla="*/ 1020769 w 1581150"/>
                <a:gd name="connsiteY3512" fmla="*/ 2666542 h 3181350"/>
                <a:gd name="connsiteX3513" fmla="*/ 1017626 w 1581150"/>
                <a:gd name="connsiteY3513" fmla="*/ 2658446 h 3181350"/>
                <a:gd name="connsiteX3514" fmla="*/ 1022960 w 1581150"/>
                <a:gd name="connsiteY3514" fmla="*/ 2660446 h 3181350"/>
                <a:gd name="connsiteX3515" fmla="*/ 1020769 w 1581150"/>
                <a:gd name="connsiteY3515" fmla="*/ 2666542 h 3181350"/>
                <a:gd name="connsiteX3516" fmla="*/ 1032771 w 1581150"/>
                <a:gd name="connsiteY3516" fmla="*/ 2579103 h 3181350"/>
                <a:gd name="connsiteX3517" fmla="*/ 1033818 w 1581150"/>
                <a:gd name="connsiteY3517" fmla="*/ 2565005 h 3181350"/>
                <a:gd name="connsiteX3518" fmla="*/ 1038962 w 1581150"/>
                <a:gd name="connsiteY3518" fmla="*/ 2570149 h 3181350"/>
                <a:gd name="connsiteX3519" fmla="*/ 1032771 w 1581150"/>
                <a:gd name="connsiteY3519" fmla="*/ 2579103 h 3181350"/>
                <a:gd name="connsiteX3520" fmla="*/ 977335 w 1581150"/>
                <a:gd name="connsiteY3520" fmla="*/ 1009383 h 3181350"/>
                <a:gd name="connsiteX3521" fmla="*/ 978573 w 1581150"/>
                <a:gd name="connsiteY3521" fmla="*/ 1017288 h 3181350"/>
                <a:gd name="connsiteX3522" fmla="*/ 968001 w 1581150"/>
                <a:gd name="connsiteY3522" fmla="*/ 1010240 h 3181350"/>
                <a:gd name="connsiteX3523" fmla="*/ 977335 w 1581150"/>
                <a:gd name="connsiteY3523" fmla="*/ 1009383 h 3181350"/>
                <a:gd name="connsiteX3524" fmla="*/ 972858 w 1581150"/>
                <a:gd name="connsiteY3524" fmla="*/ 994809 h 3181350"/>
                <a:gd name="connsiteX3525" fmla="*/ 976097 w 1581150"/>
                <a:gd name="connsiteY3525" fmla="*/ 1001286 h 3181350"/>
                <a:gd name="connsiteX3526" fmla="*/ 973906 w 1581150"/>
                <a:gd name="connsiteY3526" fmla="*/ 1005858 h 3181350"/>
                <a:gd name="connsiteX3527" fmla="*/ 963429 w 1581150"/>
                <a:gd name="connsiteY3527" fmla="*/ 997190 h 3181350"/>
                <a:gd name="connsiteX3528" fmla="*/ 972858 w 1581150"/>
                <a:gd name="connsiteY3528" fmla="*/ 994809 h 3181350"/>
                <a:gd name="connsiteX3529" fmla="*/ 958380 w 1581150"/>
                <a:gd name="connsiteY3529" fmla="*/ 1041006 h 3181350"/>
                <a:gd name="connsiteX3530" fmla="*/ 961428 w 1581150"/>
                <a:gd name="connsiteY3530" fmla="*/ 1049102 h 3181350"/>
                <a:gd name="connsiteX3531" fmla="*/ 944760 w 1581150"/>
                <a:gd name="connsiteY3531" fmla="*/ 1049483 h 3181350"/>
                <a:gd name="connsiteX3532" fmla="*/ 958380 w 1581150"/>
                <a:gd name="connsiteY3532" fmla="*/ 1041006 h 3181350"/>
                <a:gd name="connsiteX3533" fmla="*/ 942474 w 1581150"/>
                <a:gd name="connsiteY3533" fmla="*/ 1031957 h 3181350"/>
                <a:gd name="connsiteX3534" fmla="*/ 951618 w 1581150"/>
                <a:gd name="connsiteY3534" fmla="*/ 1032623 h 3181350"/>
                <a:gd name="connsiteX3535" fmla="*/ 940092 w 1581150"/>
                <a:gd name="connsiteY3535" fmla="*/ 1038148 h 3181350"/>
                <a:gd name="connsiteX3536" fmla="*/ 942474 w 1581150"/>
                <a:gd name="connsiteY3536" fmla="*/ 1031957 h 3181350"/>
                <a:gd name="connsiteX3537" fmla="*/ 941902 w 1581150"/>
                <a:gd name="connsiteY3537" fmla="*/ 1065009 h 3181350"/>
                <a:gd name="connsiteX3538" fmla="*/ 935711 w 1581150"/>
                <a:gd name="connsiteY3538" fmla="*/ 1073962 h 3181350"/>
                <a:gd name="connsiteX3539" fmla="*/ 941902 w 1581150"/>
                <a:gd name="connsiteY3539" fmla="*/ 1065009 h 3181350"/>
                <a:gd name="connsiteX3540" fmla="*/ 933425 w 1581150"/>
                <a:gd name="connsiteY3540" fmla="*/ 1304086 h 3181350"/>
                <a:gd name="connsiteX3541" fmla="*/ 917804 w 1581150"/>
                <a:gd name="connsiteY3541" fmla="*/ 1315611 h 3181350"/>
                <a:gd name="connsiteX3542" fmla="*/ 933425 w 1581150"/>
                <a:gd name="connsiteY3542" fmla="*/ 1304086 h 3181350"/>
                <a:gd name="connsiteX3543" fmla="*/ 930663 w 1581150"/>
                <a:gd name="connsiteY3543" fmla="*/ 1042148 h 3181350"/>
                <a:gd name="connsiteX3544" fmla="*/ 930186 w 1581150"/>
                <a:gd name="connsiteY3544" fmla="*/ 1048435 h 3181350"/>
                <a:gd name="connsiteX3545" fmla="*/ 930663 w 1581150"/>
                <a:gd name="connsiteY3545" fmla="*/ 1042148 h 3181350"/>
                <a:gd name="connsiteX3546" fmla="*/ 907231 w 1581150"/>
                <a:gd name="connsiteY3546" fmla="*/ 1458296 h 3181350"/>
                <a:gd name="connsiteX3547" fmla="*/ 899802 w 1581150"/>
                <a:gd name="connsiteY3547" fmla="*/ 1459344 h 3181350"/>
                <a:gd name="connsiteX3548" fmla="*/ 896658 w 1581150"/>
                <a:gd name="connsiteY3548" fmla="*/ 1451247 h 3181350"/>
                <a:gd name="connsiteX3549" fmla="*/ 907231 w 1581150"/>
                <a:gd name="connsiteY3549" fmla="*/ 1458296 h 3181350"/>
                <a:gd name="connsiteX3550" fmla="*/ 927900 w 1581150"/>
                <a:gd name="connsiteY3550" fmla="*/ 1004144 h 3181350"/>
                <a:gd name="connsiteX3551" fmla="*/ 923614 w 1581150"/>
                <a:gd name="connsiteY3551" fmla="*/ 1011764 h 3181350"/>
                <a:gd name="connsiteX3552" fmla="*/ 907898 w 1581150"/>
                <a:gd name="connsiteY3552" fmla="*/ 999572 h 3181350"/>
                <a:gd name="connsiteX3553" fmla="*/ 927900 w 1581150"/>
                <a:gd name="connsiteY3553" fmla="*/ 1004144 h 3181350"/>
                <a:gd name="connsiteX3554" fmla="*/ 904278 w 1581150"/>
                <a:gd name="connsiteY3554" fmla="*/ 1049673 h 3181350"/>
                <a:gd name="connsiteX3555" fmla="*/ 911708 w 1581150"/>
                <a:gd name="connsiteY3555" fmla="*/ 1048625 h 3181350"/>
                <a:gd name="connsiteX3556" fmla="*/ 900278 w 1581150"/>
                <a:gd name="connsiteY3556" fmla="*/ 1054055 h 3181350"/>
                <a:gd name="connsiteX3557" fmla="*/ 897135 w 1581150"/>
                <a:gd name="connsiteY3557" fmla="*/ 1045958 h 3181350"/>
                <a:gd name="connsiteX3558" fmla="*/ 904278 w 1581150"/>
                <a:gd name="connsiteY3558" fmla="*/ 1049673 h 3181350"/>
                <a:gd name="connsiteX3559" fmla="*/ 900564 w 1581150"/>
                <a:gd name="connsiteY3559" fmla="*/ 1125111 h 3181350"/>
                <a:gd name="connsiteX3560" fmla="*/ 892848 w 1581150"/>
                <a:gd name="connsiteY3560" fmla="*/ 1129302 h 3181350"/>
                <a:gd name="connsiteX3561" fmla="*/ 891515 w 1581150"/>
                <a:gd name="connsiteY3561" fmla="*/ 1122921 h 3181350"/>
                <a:gd name="connsiteX3562" fmla="*/ 900564 w 1581150"/>
                <a:gd name="connsiteY3562" fmla="*/ 1125111 h 3181350"/>
                <a:gd name="connsiteX3563" fmla="*/ 850748 w 1581150"/>
                <a:gd name="connsiteY3563" fmla="*/ 1599170 h 3181350"/>
                <a:gd name="connsiteX3564" fmla="*/ 844747 w 1581150"/>
                <a:gd name="connsiteY3564" fmla="*/ 1605076 h 3181350"/>
                <a:gd name="connsiteX3565" fmla="*/ 850748 w 1581150"/>
                <a:gd name="connsiteY3565" fmla="*/ 1599170 h 3181350"/>
                <a:gd name="connsiteX3566" fmla="*/ 836175 w 1581150"/>
                <a:gd name="connsiteY3566" fmla="*/ 1596503 h 3181350"/>
                <a:gd name="connsiteX3567" fmla="*/ 850081 w 1581150"/>
                <a:gd name="connsiteY3567" fmla="*/ 1583359 h 3181350"/>
                <a:gd name="connsiteX3568" fmla="*/ 836175 w 1581150"/>
                <a:gd name="connsiteY3568" fmla="*/ 1596503 h 3181350"/>
                <a:gd name="connsiteX3569" fmla="*/ 854748 w 1581150"/>
                <a:gd name="connsiteY3569" fmla="*/ 1544211 h 3181350"/>
                <a:gd name="connsiteX3570" fmla="*/ 853701 w 1581150"/>
                <a:gd name="connsiteY3570" fmla="*/ 1533067 h 3181350"/>
                <a:gd name="connsiteX3571" fmla="*/ 863797 w 1581150"/>
                <a:gd name="connsiteY3571" fmla="*/ 1546402 h 3181350"/>
                <a:gd name="connsiteX3572" fmla="*/ 854748 w 1581150"/>
                <a:gd name="connsiteY3572" fmla="*/ 1544211 h 3181350"/>
                <a:gd name="connsiteX3573" fmla="*/ 855701 w 1581150"/>
                <a:gd name="connsiteY3573" fmla="*/ 1605838 h 3181350"/>
                <a:gd name="connsiteX3574" fmla="*/ 857415 w 1581150"/>
                <a:gd name="connsiteY3574" fmla="*/ 1607552 h 3181350"/>
                <a:gd name="connsiteX3575" fmla="*/ 864940 w 1581150"/>
                <a:gd name="connsiteY3575" fmla="*/ 1604886 h 3181350"/>
                <a:gd name="connsiteX3576" fmla="*/ 857130 w 1581150"/>
                <a:gd name="connsiteY3576" fmla="*/ 1610601 h 3181350"/>
                <a:gd name="connsiteX3577" fmla="*/ 855415 w 1581150"/>
                <a:gd name="connsiteY3577" fmla="*/ 1608886 h 3181350"/>
                <a:gd name="connsiteX3578" fmla="*/ 855701 w 1581150"/>
                <a:gd name="connsiteY3578" fmla="*/ 1605838 h 3181350"/>
                <a:gd name="connsiteX3579" fmla="*/ 861797 w 1581150"/>
                <a:gd name="connsiteY3579" fmla="*/ 1499063 h 3181350"/>
                <a:gd name="connsiteX3580" fmla="*/ 854272 w 1581150"/>
                <a:gd name="connsiteY3580" fmla="*/ 1501635 h 3181350"/>
                <a:gd name="connsiteX3581" fmla="*/ 852748 w 1581150"/>
                <a:gd name="connsiteY3581" fmla="*/ 1496777 h 3181350"/>
                <a:gd name="connsiteX3582" fmla="*/ 861797 w 1581150"/>
                <a:gd name="connsiteY3582" fmla="*/ 1499063 h 3181350"/>
                <a:gd name="connsiteX3583" fmla="*/ 845128 w 1581150"/>
                <a:gd name="connsiteY3583" fmla="*/ 1575072 h 3181350"/>
                <a:gd name="connsiteX3584" fmla="*/ 842842 w 1581150"/>
                <a:gd name="connsiteY3584" fmla="*/ 1581264 h 3181350"/>
                <a:gd name="connsiteX3585" fmla="*/ 835698 w 1581150"/>
                <a:gd name="connsiteY3585" fmla="*/ 1577549 h 3181350"/>
                <a:gd name="connsiteX3586" fmla="*/ 845128 w 1581150"/>
                <a:gd name="connsiteY3586" fmla="*/ 1575072 h 3181350"/>
                <a:gd name="connsiteX3587" fmla="*/ 819506 w 1581150"/>
                <a:gd name="connsiteY3587" fmla="*/ 1622031 h 3181350"/>
                <a:gd name="connsiteX3588" fmla="*/ 821697 w 1581150"/>
                <a:gd name="connsiteY3588" fmla="*/ 1617459 h 3181350"/>
                <a:gd name="connsiteX3589" fmla="*/ 830650 w 1581150"/>
                <a:gd name="connsiteY3589" fmla="*/ 1621269 h 3181350"/>
                <a:gd name="connsiteX3590" fmla="*/ 819506 w 1581150"/>
                <a:gd name="connsiteY3590" fmla="*/ 1622031 h 3181350"/>
                <a:gd name="connsiteX3591" fmla="*/ 829793 w 1581150"/>
                <a:gd name="connsiteY3591" fmla="*/ 1632318 h 3181350"/>
                <a:gd name="connsiteX3592" fmla="*/ 820744 w 1581150"/>
                <a:gd name="connsiteY3592" fmla="*/ 1630032 h 3181350"/>
                <a:gd name="connsiteX3593" fmla="*/ 824935 w 1581150"/>
                <a:gd name="connsiteY3593" fmla="*/ 1624031 h 3181350"/>
                <a:gd name="connsiteX3594" fmla="*/ 829793 w 1581150"/>
                <a:gd name="connsiteY3594" fmla="*/ 1632318 h 3181350"/>
                <a:gd name="connsiteX3595" fmla="*/ 824554 w 1581150"/>
                <a:gd name="connsiteY3595" fmla="*/ 1603552 h 3181350"/>
                <a:gd name="connsiteX3596" fmla="*/ 828936 w 1581150"/>
                <a:gd name="connsiteY3596" fmla="*/ 1594408 h 3181350"/>
                <a:gd name="connsiteX3597" fmla="*/ 824554 w 1581150"/>
                <a:gd name="connsiteY3597" fmla="*/ 1603552 h 3181350"/>
                <a:gd name="connsiteX3598" fmla="*/ 823221 w 1581150"/>
                <a:gd name="connsiteY3598" fmla="*/ 1521447 h 3181350"/>
                <a:gd name="connsiteX3599" fmla="*/ 830460 w 1581150"/>
                <a:gd name="connsiteY3599" fmla="*/ 1523542 h 3181350"/>
                <a:gd name="connsiteX3600" fmla="*/ 822840 w 1581150"/>
                <a:gd name="connsiteY3600" fmla="*/ 1526114 h 3181350"/>
                <a:gd name="connsiteX3601" fmla="*/ 823221 w 1581150"/>
                <a:gd name="connsiteY3601" fmla="*/ 1521447 h 3181350"/>
                <a:gd name="connsiteX3602" fmla="*/ 824840 w 1581150"/>
                <a:gd name="connsiteY3602" fmla="*/ 1575168 h 3181350"/>
                <a:gd name="connsiteX3603" fmla="*/ 826459 w 1581150"/>
                <a:gd name="connsiteY3603" fmla="*/ 1578406 h 3181350"/>
                <a:gd name="connsiteX3604" fmla="*/ 817220 w 1581150"/>
                <a:gd name="connsiteY3604" fmla="*/ 1577739 h 3181350"/>
                <a:gd name="connsiteX3605" fmla="*/ 824840 w 1581150"/>
                <a:gd name="connsiteY3605" fmla="*/ 1575168 h 3181350"/>
                <a:gd name="connsiteX3606" fmla="*/ 817601 w 1581150"/>
                <a:gd name="connsiteY3606" fmla="*/ 1623459 h 3181350"/>
                <a:gd name="connsiteX3607" fmla="*/ 814172 w 1581150"/>
                <a:gd name="connsiteY3607" fmla="*/ 1620030 h 3181350"/>
                <a:gd name="connsiteX3608" fmla="*/ 810267 w 1581150"/>
                <a:gd name="connsiteY3608" fmla="*/ 1622888 h 3181350"/>
                <a:gd name="connsiteX3609" fmla="*/ 810362 w 1581150"/>
                <a:gd name="connsiteY3609" fmla="*/ 1621269 h 3181350"/>
                <a:gd name="connsiteX3610" fmla="*/ 805123 w 1581150"/>
                <a:gd name="connsiteY3610" fmla="*/ 1617744 h 3181350"/>
                <a:gd name="connsiteX3611" fmla="*/ 814648 w 1581150"/>
                <a:gd name="connsiteY3611" fmla="*/ 1613744 h 3181350"/>
                <a:gd name="connsiteX3612" fmla="*/ 817601 w 1581150"/>
                <a:gd name="connsiteY3612" fmla="*/ 1623459 h 3181350"/>
                <a:gd name="connsiteX3613" fmla="*/ 801980 w 1581150"/>
                <a:gd name="connsiteY3613" fmla="*/ 1559261 h 3181350"/>
                <a:gd name="connsiteX3614" fmla="*/ 812838 w 1581150"/>
                <a:gd name="connsiteY3614" fmla="*/ 1563166 h 3181350"/>
                <a:gd name="connsiteX3615" fmla="*/ 801980 w 1581150"/>
                <a:gd name="connsiteY3615" fmla="*/ 1559261 h 3181350"/>
                <a:gd name="connsiteX3616" fmla="*/ 796170 w 1581150"/>
                <a:gd name="connsiteY3616" fmla="*/ 1612410 h 3181350"/>
                <a:gd name="connsiteX3617" fmla="*/ 803504 w 1581150"/>
                <a:gd name="connsiteY3617" fmla="*/ 1612982 h 3181350"/>
                <a:gd name="connsiteX3618" fmla="*/ 795789 w 1581150"/>
                <a:gd name="connsiteY3618" fmla="*/ 1617173 h 3181350"/>
                <a:gd name="connsiteX3619" fmla="*/ 796170 w 1581150"/>
                <a:gd name="connsiteY3619" fmla="*/ 1612410 h 3181350"/>
                <a:gd name="connsiteX3620" fmla="*/ 794931 w 1581150"/>
                <a:gd name="connsiteY3620" fmla="*/ 1654892 h 3181350"/>
                <a:gd name="connsiteX3621" fmla="*/ 780263 w 1581150"/>
                <a:gd name="connsiteY3621" fmla="*/ 1653844 h 3181350"/>
                <a:gd name="connsiteX3622" fmla="*/ 780834 w 1581150"/>
                <a:gd name="connsiteY3622" fmla="*/ 1646034 h 3181350"/>
                <a:gd name="connsiteX3623" fmla="*/ 784930 w 1581150"/>
                <a:gd name="connsiteY3623" fmla="*/ 1640033 h 3181350"/>
                <a:gd name="connsiteX3624" fmla="*/ 792169 w 1581150"/>
                <a:gd name="connsiteY3624" fmla="*/ 1642128 h 3181350"/>
                <a:gd name="connsiteX3625" fmla="*/ 786359 w 1581150"/>
                <a:gd name="connsiteY3625" fmla="*/ 1646415 h 3181350"/>
                <a:gd name="connsiteX3626" fmla="*/ 797313 w 1581150"/>
                <a:gd name="connsiteY3626" fmla="*/ 1647177 h 3181350"/>
                <a:gd name="connsiteX3627" fmla="*/ 794931 w 1581150"/>
                <a:gd name="connsiteY3627" fmla="*/ 1654892 h 3181350"/>
                <a:gd name="connsiteX3628" fmla="*/ 782454 w 1581150"/>
                <a:gd name="connsiteY3628" fmla="*/ 1674513 h 3181350"/>
                <a:gd name="connsiteX3629" fmla="*/ 780263 w 1581150"/>
                <a:gd name="connsiteY3629" fmla="*/ 1679085 h 3181350"/>
                <a:gd name="connsiteX3630" fmla="*/ 779501 w 1581150"/>
                <a:gd name="connsiteY3630" fmla="*/ 1664798 h 3181350"/>
                <a:gd name="connsiteX3631" fmla="*/ 782454 w 1581150"/>
                <a:gd name="connsiteY3631" fmla="*/ 1674513 h 3181350"/>
                <a:gd name="connsiteX3632" fmla="*/ 792264 w 1581150"/>
                <a:gd name="connsiteY3632" fmla="*/ 1541163 h 3181350"/>
                <a:gd name="connsiteX3633" fmla="*/ 799503 w 1581150"/>
                <a:gd name="connsiteY3633" fmla="*/ 1543259 h 3181350"/>
                <a:gd name="connsiteX3634" fmla="*/ 792264 w 1581150"/>
                <a:gd name="connsiteY3634" fmla="*/ 1541163 h 3181350"/>
                <a:gd name="connsiteX3635" fmla="*/ 780168 w 1581150"/>
                <a:gd name="connsiteY3635" fmla="*/ 1630127 h 3181350"/>
                <a:gd name="connsiteX3636" fmla="*/ 791407 w 1581150"/>
                <a:gd name="connsiteY3636" fmla="*/ 1627841 h 3181350"/>
                <a:gd name="connsiteX3637" fmla="*/ 783406 w 1581150"/>
                <a:gd name="connsiteY3637" fmla="*/ 1636699 h 3181350"/>
                <a:gd name="connsiteX3638" fmla="*/ 780168 w 1581150"/>
                <a:gd name="connsiteY3638" fmla="*/ 1630127 h 3181350"/>
                <a:gd name="connsiteX3639" fmla="*/ 774167 w 1581150"/>
                <a:gd name="connsiteY3639" fmla="*/ 1636032 h 3181350"/>
                <a:gd name="connsiteX3640" fmla="*/ 779596 w 1581150"/>
                <a:gd name="connsiteY3640" fmla="*/ 1638032 h 3181350"/>
                <a:gd name="connsiteX3641" fmla="*/ 777310 w 1581150"/>
                <a:gd name="connsiteY3641" fmla="*/ 1644128 h 3181350"/>
                <a:gd name="connsiteX3642" fmla="*/ 774167 w 1581150"/>
                <a:gd name="connsiteY3642" fmla="*/ 1636032 h 3181350"/>
                <a:gd name="connsiteX3643" fmla="*/ 771024 w 1581150"/>
                <a:gd name="connsiteY3643" fmla="*/ 1678419 h 3181350"/>
                <a:gd name="connsiteX3644" fmla="*/ 779310 w 1581150"/>
                <a:gd name="connsiteY3644" fmla="*/ 1691658 h 3181350"/>
                <a:gd name="connsiteX3645" fmla="*/ 793026 w 1581150"/>
                <a:gd name="connsiteY3645" fmla="*/ 1680038 h 3181350"/>
                <a:gd name="connsiteX3646" fmla="*/ 792074 w 1581150"/>
                <a:gd name="connsiteY3646" fmla="*/ 1692611 h 3181350"/>
                <a:gd name="connsiteX3647" fmla="*/ 816839 w 1581150"/>
                <a:gd name="connsiteY3647" fmla="*/ 1681848 h 3181350"/>
                <a:gd name="connsiteX3648" fmla="*/ 817506 w 1581150"/>
                <a:gd name="connsiteY3648" fmla="*/ 1672418 h 3181350"/>
                <a:gd name="connsiteX3649" fmla="*/ 807885 w 1581150"/>
                <a:gd name="connsiteY3649" fmla="*/ 1678037 h 3181350"/>
                <a:gd name="connsiteX3650" fmla="*/ 787407 w 1581150"/>
                <a:gd name="connsiteY3650" fmla="*/ 1679657 h 3181350"/>
                <a:gd name="connsiteX3651" fmla="*/ 786740 w 1581150"/>
                <a:gd name="connsiteY3651" fmla="*/ 1663845 h 3181350"/>
                <a:gd name="connsiteX3652" fmla="*/ 806838 w 1581150"/>
                <a:gd name="connsiteY3652" fmla="*/ 1666893 h 3181350"/>
                <a:gd name="connsiteX3653" fmla="*/ 802837 w 1581150"/>
                <a:gd name="connsiteY3653" fmla="*/ 1671370 h 3181350"/>
                <a:gd name="connsiteX3654" fmla="*/ 811981 w 1581150"/>
                <a:gd name="connsiteY3654" fmla="*/ 1672037 h 3181350"/>
                <a:gd name="connsiteX3655" fmla="*/ 810648 w 1581150"/>
                <a:gd name="connsiteY3655" fmla="*/ 1665655 h 3181350"/>
                <a:gd name="connsiteX3656" fmla="*/ 821316 w 1581150"/>
                <a:gd name="connsiteY3656" fmla="*/ 1671180 h 3181350"/>
                <a:gd name="connsiteX3657" fmla="*/ 824459 w 1581150"/>
                <a:gd name="connsiteY3657" fmla="*/ 1652511 h 3181350"/>
                <a:gd name="connsiteX3658" fmla="*/ 810838 w 1581150"/>
                <a:gd name="connsiteY3658" fmla="*/ 1662512 h 3181350"/>
                <a:gd name="connsiteX3659" fmla="*/ 815029 w 1581150"/>
                <a:gd name="connsiteY3659" fmla="*/ 1656511 h 3181350"/>
                <a:gd name="connsiteX3660" fmla="*/ 803885 w 1581150"/>
                <a:gd name="connsiteY3660" fmla="*/ 1657273 h 3181350"/>
                <a:gd name="connsiteX3661" fmla="*/ 802932 w 1581150"/>
                <a:gd name="connsiteY3661" fmla="*/ 1644605 h 3181350"/>
                <a:gd name="connsiteX3662" fmla="*/ 814743 w 1581150"/>
                <a:gd name="connsiteY3662" fmla="*/ 1634413 h 3181350"/>
                <a:gd name="connsiteX3663" fmla="*/ 823506 w 1581150"/>
                <a:gd name="connsiteY3663" fmla="*/ 1641366 h 3181350"/>
                <a:gd name="connsiteX3664" fmla="*/ 816267 w 1581150"/>
                <a:gd name="connsiteY3664" fmla="*/ 1639271 h 3181350"/>
                <a:gd name="connsiteX3665" fmla="*/ 838080 w 1581150"/>
                <a:gd name="connsiteY3665" fmla="*/ 1644033 h 3181350"/>
                <a:gd name="connsiteX3666" fmla="*/ 829126 w 1581150"/>
                <a:gd name="connsiteY3666" fmla="*/ 1640223 h 3181350"/>
                <a:gd name="connsiteX3667" fmla="*/ 829507 w 1581150"/>
                <a:gd name="connsiteY3667" fmla="*/ 1635556 h 3181350"/>
                <a:gd name="connsiteX3668" fmla="*/ 838461 w 1581150"/>
                <a:gd name="connsiteY3668" fmla="*/ 1639366 h 3181350"/>
                <a:gd name="connsiteX3669" fmla="*/ 849605 w 1581150"/>
                <a:gd name="connsiteY3669" fmla="*/ 1638604 h 3181350"/>
                <a:gd name="connsiteX3670" fmla="*/ 840747 w 1581150"/>
                <a:gd name="connsiteY3670" fmla="*/ 1633175 h 3181350"/>
                <a:gd name="connsiteX3671" fmla="*/ 855225 w 1581150"/>
                <a:gd name="connsiteY3671" fmla="*/ 1637366 h 3181350"/>
                <a:gd name="connsiteX3672" fmla="*/ 857415 w 1581150"/>
                <a:gd name="connsiteY3672" fmla="*/ 1632794 h 3181350"/>
                <a:gd name="connsiteX3673" fmla="*/ 847128 w 1581150"/>
                <a:gd name="connsiteY3673" fmla="*/ 1622602 h 3181350"/>
                <a:gd name="connsiteX3674" fmla="*/ 839318 w 1581150"/>
                <a:gd name="connsiteY3674" fmla="*/ 1628317 h 3181350"/>
                <a:gd name="connsiteX3675" fmla="*/ 831126 w 1581150"/>
                <a:gd name="connsiteY3675" fmla="*/ 1615077 h 3181350"/>
                <a:gd name="connsiteX3676" fmla="*/ 833508 w 1581150"/>
                <a:gd name="connsiteY3676" fmla="*/ 1607362 h 3181350"/>
                <a:gd name="connsiteX3677" fmla="*/ 835222 w 1581150"/>
                <a:gd name="connsiteY3677" fmla="*/ 1609077 h 3181350"/>
                <a:gd name="connsiteX3678" fmla="*/ 838842 w 1581150"/>
                <a:gd name="connsiteY3678" fmla="*/ 1609362 h 3181350"/>
                <a:gd name="connsiteX3679" fmla="*/ 840080 w 1581150"/>
                <a:gd name="connsiteY3679" fmla="*/ 1617363 h 3181350"/>
                <a:gd name="connsiteX3680" fmla="*/ 838461 w 1581150"/>
                <a:gd name="connsiteY3680" fmla="*/ 1614125 h 3181350"/>
                <a:gd name="connsiteX3681" fmla="*/ 847890 w 1581150"/>
                <a:gd name="connsiteY3681" fmla="*/ 1611648 h 3181350"/>
                <a:gd name="connsiteX3682" fmla="*/ 849224 w 1581150"/>
                <a:gd name="connsiteY3682" fmla="*/ 1618030 h 3181350"/>
                <a:gd name="connsiteX3683" fmla="*/ 858749 w 1581150"/>
                <a:gd name="connsiteY3683" fmla="*/ 1614030 h 3181350"/>
                <a:gd name="connsiteX3684" fmla="*/ 869226 w 1581150"/>
                <a:gd name="connsiteY3684" fmla="*/ 1622697 h 3181350"/>
                <a:gd name="connsiteX3685" fmla="*/ 876180 w 1581150"/>
                <a:gd name="connsiteY3685" fmla="*/ 1627936 h 3181350"/>
                <a:gd name="connsiteX3686" fmla="*/ 868274 w 1581150"/>
                <a:gd name="connsiteY3686" fmla="*/ 1635270 h 3181350"/>
                <a:gd name="connsiteX3687" fmla="*/ 873703 w 1581150"/>
                <a:gd name="connsiteY3687" fmla="*/ 1662416 h 3181350"/>
                <a:gd name="connsiteX3688" fmla="*/ 864750 w 1581150"/>
                <a:gd name="connsiteY3688" fmla="*/ 1658607 h 3181350"/>
                <a:gd name="connsiteX3689" fmla="*/ 871512 w 1581150"/>
                <a:gd name="connsiteY3689" fmla="*/ 1666989 h 3181350"/>
                <a:gd name="connsiteX3690" fmla="*/ 862178 w 1581150"/>
                <a:gd name="connsiteY3690" fmla="*/ 1693087 h 3181350"/>
                <a:gd name="connsiteX3691" fmla="*/ 856939 w 1581150"/>
                <a:gd name="connsiteY3691" fmla="*/ 1689563 h 3181350"/>
                <a:gd name="connsiteX3692" fmla="*/ 854748 w 1581150"/>
                <a:gd name="connsiteY3692" fmla="*/ 1694135 h 3181350"/>
                <a:gd name="connsiteX3693" fmla="*/ 860082 w 1581150"/>
                <a:gd name="connsiteY3693" fmla="*/ 1696135 h 3181350"/>
                <a:gd name="connsiteX3694" fmla="*/ 847986 w 1581150"/>
                <a:gd name="connsiteY3694" fmla="*/ 1709470 h 3181350"/>
                <a:gd name="connsiteX3695" fmla="*/ 849986 w 1581150"/>
                <a:gd name="connsiteY3695" fmla="*/ 1708041 h 3181350"/>
                <a:gd name="connsiteX3696" fmla="*/ 843128 w 1581150"/>
                <a:gd name="connsiteY3696" fmla="*/ 1701183 h 3181350"/>
                <a:gd name="connsiteX3697" fmla="*/ 828078 w 1581150"/>
                <a:gd name="connsiteY3697" fmla="*/ 1704803 h 3181350"/>
                <a:gd name="connsiteX3698" fmla="*/ 829698 w 1581150"/>
                <a:gd name="connsiteY3698" fmla="*/ 1708136 h 3181350"/>
                <a:gd name="connsiteX3699" fmla="*/ 842747 w 1581150"/>
                <a:gd name="connsiteY3699" fmla="*/ 1705946 h 3181350"/>
                <a:gd name="connsiteX3700" fmla="*/ 835032 w 1581150"/>
                <a:gd name="connsiteY3700" fmla="*/ 1710137 h 3181350"/>
                <a:gd name="connsiteX3701" fmla="*/ 858082 w 1581150"/>
                <a:gd name="connsiteY3701" fmla="*/ 1722900 h 3181350"/>
                <a:gd name="connsiteX3702" fmla="*/ 854082 w 1581150"/>
                <a:gd name="connsiteY3702" fmla="*/ 1727377 h 3181350"/>
                <a:gd name="connsiteX3703" fmla="*/ 829412 w 1581150"/>
                <a:gd name="connsiteY3703" fmla="*/ 1736521 h 3181350"/>
                <a:gd name="connsiteX3704" fmla="*/ 820268 w 1581150"/>
                <a:gd name="connsiteY3704" fmla="*/ 1735854 h 3181350"/>
                <a:gd name="connsiteX3705" fmla="*/ 809886 w 1581150"/>
                <a:gd name="connsiteY3705" fmla="*/ 1727186 h 3181350"/>
                <a:gd name="connsiteX3706" fmla="*/ 817506 w 1581150"/>
                <a:gd name="connsiteY3706" fmla="*/ 1724615 h 3181350"/>
                <a:gd name="connsiteX3707" fmla="*/ 819982 w 1581150"/>
                <a:gd name="connsiteY3707" fmla="*/ 1715376 h 3181350"/>
                <a:gd name="connsiteX3708" fmla="*/ 810552 w 1581150"/>
                <a:gd name="connsiteY3708" fmla="*/ 1717852 h 3181350"/>
                <a:gd name="connsiteX3709" fmla="*/ 810267 w 1581150"/>
                <a:gd name="connsiteY3709" fmla="*/ 1720995 h 3181350"/>
                <a:gd name="connsiteX3710" fmla="*/ 794169 w 1581150"/>
                <a:gd name="connsiteY3710" fmla="*/ 1713470 h 3181350"/>
                <a:gd name="connsiteX3711" fmla="*/ 798075 w 1581150"/>
                <a:gd name="connsiteY3711" fmla="*/ 1710613 h 3181350"/>
                <a:gd name="connsiteX3712" fmla="*/ 794646 w 1581150"/>
                <a:gd name="connsiteY3712" fmla="*/ 1707184 h 3181350"/>
                <a:gd name="connsiteX3713" fmla="*/ 786645 w 1581150"/>
                <a:gd name="connsiteY3713" fmla="*/ 1716042 h 3181350"/>
                <a:gd name="connsiteX3714" fmla="*/ 798837 w 1581150"/>
                <a:gd name="connsiteY3714" fmla="*/ 1726424 h 3181350"/>
                <a:gd name="connsiteX3715" fmla="*/ 789788 w 1581150"/>
                <a:gd name="connsiteY3715" fmla="*/ 1724234 h 3181350"/>
                <a:gd name="connsiteX3716" fmla="*/ 794455 w 1581150"/>
                <a:gd name="connsiteY3716" fmla="*/ 1735569 h 3181350"/>
                <a:gd name="connsiteX3717" fmla="*/ 803885 w 1581150"/>
                <a:gd name="connsiteY3717" fmla="*/ 1733092 h 3181350"/>
                <a:gd name="connsiteX3718" fmla="*/ 796551 w 1581150"/>
                <a:gd name="connsiteY3718" fmla="*/ 1732520 h 3181350"/>
                <a:gd name="connsiteX3719" fmla="*/ 801027 w 1581150"/>
                <a:gd name="connsiteY3719" fmla="*/ 1721852 h 3181350"/>
                <a:gd name="connsiteX3720" fmla="*/ 815029 w 1581150"/>
                <a:gd name="connsiteY3720" fmla="*/ 1732330 h 3181350"/>
                <a:gd name="connsiteX3721" fmla="*/ 812743 w 1581150"/>
                <a:gd name="connsiteY3721" fmla="*/ 1738426 h 3181350"/>
                <a:gd name="connsiteX3722" fmla="*/ 803313 w 1581150"/>
                <a:gd name="connsiteY3722" fmla="*/ 1740902 h 3181350"/>
                <a:gd name="connsiteX3723" fmla="*/ 806361 w 1581150"/>
                <a:gd name="connsiteY3723" fmla="*/ 1748999 h 3181350"/>
                <a:gd name="connsiteX3724" fmla="*/ 784930 w 1581150"/>
                <a:gd name="connsiteY3724" fmla="*/ 1739474 h 3181350"/>
                <a:gd name="connsiteX3725" fmla="*/ 791026 w 1581150"/>
                <a:gd name="connsiteY3725" fmla="*/ 1732044 h 3181350"/>
                <a:gd name="connsiteX3726" fmla="*/ 781787 w 1581150"/>
                <a:gd name="connsiteY3726" fmla="*/ 1732902 h 3181350"/>
                <a:gd name="connsiteX3727" fmla="*/ 787692 w 1581150"/>
                <a:gd name="connsiteY3727" fmla="*/ 1727091 h 3181350"/>
                <a:gd name="connsiteX3728" fmla="*/ 763880 w 1581150"/>
                <a:gd name="connsiteY3728" fmla="*/ 1725282 h 3181350"/>
                <a:gd name="connsiteX3729" fmla="*/ 767976 w 1581150"/>
                <a:gd name="connsiteY3729" fmla="*/ 1719281 h 3181350"/>
                <a:gd name="connsiteX3730" fmla="*/ 788169 w 1581150"/>
                <a:gd name="connsiteY3730" fmla="*/ 1720805 h 3181350"/>
                <a:gd name="connsiteX3731" fmla="*/ 775691 w 1581150"/>
                <a:gd name="connsiteY3731" fmla="*/ 1715185 h 3181350"/>
                <a:gd name="connsiteX3732" fmla="*/ 766547 w 1581150"/>
                <a:gd name="connsiteY3732" fmla="*/ 1689277 h 3181350"/>
                <a:gd name="connsiteX3733" fmla="*/ 763118 w 1581150"/>
                <a:gd name="connsiteY3733" fmla="*/ 1691087 h 3181350"/>
                <a:gd name="connsiteX3734" fmla="*/ 764070 w 1581150"/>
                <a:gd name="connsiteY3734" fmla="*/ 1682990 h 3181350"/>
                <a:gd name="connsiteX3735" fmla="*/ 771024 w 1581150"/>
                <a:gd name="connsiteY3735" fmla="*/ 1678419 h 3181350"/>
                <a:gd name="connsiteX3736" fmla="*/ 796836 w 1581150"/>
                <a:gd name="connsiteY3736" fmla="*/ 1678704 h 3181350"/>
                <a:gd name="connsiteX3737" fmla="*/ 805885 w 1581150"/>
                <a:gd name="connsiteY3737" fmla="*/ 1680990 h 3181350"/>
                <a:gd name="connsiteX3738" fmla="*/ 794455 w 1581150"/>
                <a:gd name="connsiteY3738" fmla="*/ 1686419 h 3181350"/>
                <a:gd name="connsiteX3739" fmla="*/ 796836 w 1581150"/>
                <a:gd name="connsiteY3739" fmla="*/ 1678704 h 3181350"/>
                <a:gd name="connsiteX3740" fmla="*/ 184665 w 1581150"/>
                <a:gd name="connsiteY3740" fmla="*/ 2784080 h 3181350"/>
                <a:gd name="connsiteX3741" fmla="*/ 187141 w 1581150"/>
                <a:gd name="connsiteY3741" fmla="*/ 2792082 h 3181350"/>
                <a:gd name="connsiteX3742" fmla="*/ 183617 w 1581150"/>
                <a:gd name="connsiteY3742" fmla="*/ 2791605 h 3181350"/>
                <a:gd name="connsiteX3743" fmla="*/ 184665 w 1581150"/>
                <a:gd name="connsiteY3743" fmla="*/ 2784080 h 3181350"/>
                <a:gd name="connsiteX3744" fmla="*/ 175044 w 1581150"/>
                <a:gd name="connsiteY3744" fmla="*/ 2813608 h 3181350"/>
                <a:gd name="connsiteX3745" fmla="*/ 179616 w 1581150"/>
                <a:gd name="connsiteY3745" fmla="*/ 2806560 h 3181350"/>
                <a:gd name="connsiteX3746" fmla="*/ 175044 w 1581150"/>
                <a:gd name="connsiteY3746" fmla="*/ 2813608 h 3181350"/>
                <a:gd name="connsiteX3747" fmla="*/ 173616 w 1581150"/>
                <a:gd name="connsiteY3747" fmla="*/ 2861138 h 3181350"/>
                <a:gd name="connsiteX3748" fmla="*/ 163900 w 1581150"/>
                <a:gd name="connsiteY3748" fmla="*/ 2866091 h 3181350"/>
                <a:gd name="connsiteX3749" fmla="*/ 158757 w 1581150"/>
                <a:gd name="connsiteY3749" fmla="*/ 2851613 h 3181350"/>
                <a:gd name="connsiteX3750" fmla="*/ 167805 w 1581150"/>
                <a:gd name="connsiteY3750" fmla="*/ 2851232 h 3181350"/>
                <a:gd name="connsiteX3751" fmla="*/ 163614 w 1581150"/>
                <a:gd name="connsiteY3751" fmla="*/ 2855328 h 3181350"/>
                <a:gd name="connsiteX3752" fmla="*/ 173616 w 1581150"/>
                <a:gd name="connsiteY3752" fmla="*/ 2861138 h 3181350"/>
                <a:gd name="connsiteX3753" fmla="*/ 162376 w 1581150"/>
                <a:gd name="connsiteY3753" fmla="*/ 2750457 h 3181350"/>
                <a:gd name="connsiteX3754" fmla="*/ 175235 w 1581150"/>
                <a:gd name="connsiteY3754" fmla="*/ 2749029 h 3181350"/>
                <a:gd name="connsiteX3755" fmla="*/ 162376 w 1581150"/>
                <a:gd name="connsiteY3755" fmla="*/ 2750457 h 3181350"/>
                <a:gd name="connsiteX3756" fmla="*/ 168853 w 1581150"/>
                <a:gd name="connsiteY3756" fmla="*/ 2087898 h 3181350"/>
                <a:gd name="connsiteX3757" fmla="*/ 178188 w 1581150"/>
                <a:gd name="connsiteY3757" fmla="*/ 2087041 h 3181350"/>
                <a:gd name="connsiteX3758" fmla="*/ 172187 w 1581150"/>
                <a:gd name="connsiteY3758" fmla="*/ 2092947 h 3181350"/>
                <a:gd name="connsiteX3759" fmla="*/ 167996 w 1581150"/>
                <a:gd name="connsiteY3759" fmla="*/ 2100471 h 3181350"/>
                <a:gd name="connsiteX3760" fmla="*/ 170091 w 1581150"/>
                <a:gd name="connsiteY3760" fmla="*/ 2097519 h 3181350"/>
                <a:gd name="connsiteX3761" fmla="*/ 162852 w 1581150"/>
                <a:gd name="connsiteY3761" fmla="*/ 2095423 h 3181350"/>
                <a:gd name="connsiteX3762" fmla="*/ 168853 w 1581150"/>
                <a:gd name="connsiteY3762" fmla="*/ 2087898 h 3181350"/>
                <a:gd name="connsiteX3763" fmla="*/ 160947 w 1581150"/>
                <a:gd name="connsiteY3763" fmla="*/ 2071611 h 3181350"/>
                <a:gd name="connsiteX3764" fmla="*/ 166948 w 1581150"/>
                <a:gd name="connsiteY3764" fmla="*/ 2065800 h 3181350"/>
                <a:gd name="connsiteX3765" fmla="*/ 160947 w 1581150"/>
                <a:gd name="connsiteY3765" fmla="*/ 2071611 h 3181350"/>
                <a:gd name="connsiteX3766" fmla="*/ 185712 w 1581150"/>
                <a:gd name="connsiteY3766" fmla="*/ 2109711 h 3181350"/>
                <a:gd name="connsiteX3767" fmla="*/ 177711 w 1581150"/>
                <a:gd name="connsiteY3767" fmla="*/ 2093423 h 3181350"/>
                <a:gd name="connsiteX3768" fmla="*/ 188951 w 1581150"/>
                <a:gd name="connsiteY3768" fmla="*/ 2091041 h 3181350"/>
                <a:gd name="connsiteX3769" fmla="*/ 184950 w 1581150"/>
                <a:gd name="connsiteY3769" fmla="*/ 2095518 h 3181350"/>
                <a:gd name="connsiteX3770" fmla="*/ 185712 w 1581150"/>
                <a:gd name="connsiteY3770" fmla="*/ 2109711 h 3181350"/>
                <a:gd name="connsiteX3771" fmla="*/ 175616 w 1581150"/>
                <a:gd name="connsiteY3771" fmla="*/ 2121522 h 3181350"/>
                <a:gd name="connsiteX3772" fmla="*/ 169996 w 1581150"/>
                <a:gd name="connsiteY3772" fmla="*/ 2122665 h 3181350"/>
                <a:gd name="connsiteX3773" fmla="*/ 183045 w 1581150"/>
                <a:gd name="connsiteY3773" fmla="*/ 2122093 h 3181350"/>
                <a:gd name="connsiteX3774" fmla="*/ 171425 w 1581150"/>
                <a:gd name="connsiteY3774" fmla="*/ 2129142 h 3181350"/>
                <a:gd name="connsiteX3775" fmla="*/ 166281 w 1581150"/>
                <a:gd name="connsiteY3775" fmla="*/ 2123998 h 3181350"/>
                <a:gd name="connsiteX3776" fmla="*/ 175616 w 1581150"/>
                <a:gd name="connsiteY3776" fmla="*/ 2121522 h 3181350"/>
                <a:gd name="connsiteX3777" fmla="*/ 183141 w 1581150"/>
                <a:gd name="connsiteY3777" fmla="*/ 2144191 h 3181350"/>
                <a:gd name="connsiteX3778" fmla="*/ 184379 w 1581150"/>
                <a:gd name="connsiteY3778" fmla="*/ 2152192 h 3181350"/>
                <a:gd name="connsiteX3779" fmla="*/ 175806 w 1581150"/>
                <a:gd name="connsiteY3779" fmla="*/ 2143715 h 3181350"/>
                <a:gd name="connsiteX3780" fmla="*/ 183141 w 1581150"/>
                <a:gd name="connsiteY3780" fmla="*/ 2144191 h 3181350"/>
                <a:gd name="connsiteX3781" fmla="*/ 215049 w 1581150"/>
                <a:gd name="connsiteY3781" fmla="*/ 2113235 h 3181350"/>
                <a:gd name="connsiteX3782" fmla="*/ 215811 w 1581150"/>
                <a:gd name="connsiteY3782" fmla="*/ 2122093 h 3181350"/>
                <a:gd name="connsiteX3783" fmla="*/ 209811 w 1581150"/>
                <a:gd name="connsiteY3783" fmla="*/ 2120855 h 3181350"/>
                <a:gd name="connsiteX3784" fmla="*/ 209525 w 1581150"/>
                <a:gd name="connsiteY3784" fmla="*/ 2119807 h 3181350"/>
                <a:gd name="connsiteX3785" fmla="*/ 215049 w 1581150"/>
                <a:gd name="connsiteY3785" fmla="*/ 2113235 h 3181350"/>
                <a:gd name="connsiteX3786" fmla="*/ 227527 w 1581150"/>
                <a:gd name="connsiteY3786" fmla="*/ 2077897 h 3181350"/>
                <a:gd name="connsiteX3787" fmla="*/ 230480 w 1581150"/>
                <a:gd name="connsiteY3787" fmla="*/ 2081326 h 3181350"/>
                <a:gd name="connsiteX3788" fmla="*/ 226670 w 1581150"/>
                <a:gd name="connsiteY3788" fmla="*/ 2079611 h 3181350"/>
                <a:gd name="connsiteX3789" fmla="*/ 227527 w 1581150"/>
                <a:gd name="connsiteY3789" fmla="*/ 2077897 h 3181350"/>
                <a:gd name="connsiteX3790" fmla="*/ 233242 w 1581150"/>
                <a:gd name="connsiteY3790" fmla="*/ 2077897 h 3181350"/>
                <a:gd name="connsiteX3791" fmla="*/ 236766 w 1581150"/>
                <a:gd name="connsiteY3791" fmla="*/ 2081040 h 3181350"/>
                <a:gd name="connsiteX3792" fmla="*/ 233814 w 1581150"/>
                <a:gd name="connsiteY3792" fmla="*/ 2080469 h 3181350"/>
                <a:gd name="connsiteX3793" fmla="*/ 233242 w 1581150"/>
                <a:gd name="connsiteY3793" fmla="*/ 2077897 h 3181350"/>
                <a:gd name="connsiteX3794" fmla="*/ 246101 w 1581150"/>
                <a:gd name="connsiteY3794" fmla="*/ 2061038 h 3181350"/>
                <a:gd name="connsiteX3795" fmla="*/ 251721 w 1581150"/>
                <a:gd name="connsiteY3795" fmla="*/ 2061705 h 3181350"/>
                <a:gd name="connsiteX3796" fmla="*/ 244958 w 1581150"/>
                <a:gd name="connsiteY3796" fmla="*/ 2064276 h 3181350"/>
                <a:gd name="connsiteX3797" fmla="*/ 246101 w 1581150"/>
                <a:gd name="connsiteY3797" fmla="*/ 2061038 h 3181350"/>
                <a:gd name="connsiteX3798" fmla="*/ 265246 w 1581150"/>
                <a:gd name="connsiteY3798" fmla="*/ 2004936 h 3181350"/>
                <a:gd name="connsiteX3799" fmla="*/ 264198 w 1581150"/>
                <a:gd name="connsiteY3799" fmla="*/ 2000935 h 3181350"/>
                <a:gd name="connsiteX3800" fmla="*/ 264579 w 1581150"/>
                <a:gd name="connsiteY3800" fmla="*/ 1999506 h 3181350"/>
                <a:gd name="connsiteX3801" fmla="*/ 265246 w 1581150"/>
                <a:gd name="connsiteY3801" fmla="*/ 2004936 h 3181350"/>
                <a:gd name="connsiteX3802" fmla="*/ 256388 w 1581150"/>
                <a:gd name="connsiteY3802" fmla="*/ 2003888 h 3181350"/>
                <a:gd name="connsiteX3803" fmla="*/ 256388 w 1581150"/>
                <a:gd name="connsiteY3803" fmla="*/ 2003697 h 3181350"/>
                <a:gd name="connsiteX3804" fmla="*/ 256864 w 1581150"/>
                <a:gd name="connsiteY3804" fmla="*/ 2003888 h 3181350"/>
                <a:gd name="connsiteX3805" fmla="*/ 256388 w 1581150"/>
                <a:gd name="connsiteY3805" fmla="*/ 2003888 h 3181350"/>
                <a:gd name="connsiteX3806" fmla="*/ 248768 w 1581150"/>
                <a:gd name="connsiteY3806" fmla="*/ 1986076 h 3181350"/>
                <a:gd name="connsiteX3807" fmla="*/ 251911 w 1581150"/>
                <a:gd name="connsiteY3807" fmla="*/ 1981409 h 3181350"/>
                <a:gd name="connsiteX3808" fmla="*/ 252292 w 1581150"/>
                <a:gd name="connsiteY3808" fmla="*/ 1981790 h 3181350"/>
                <a:gd name="connsiteX3809" fmla="*/ 254578 w 1581150"/>
                <a:gd name="connsiteY3809" fmla="*/ 1977599 h 3181350"/>
                <a:gd name="connsiteX3810" fmla="*/ 258483 w 1581150"/>
                <a:gd name="connsiteY3810" fmla="*/ 1980361 h 3181350"/>
                <a:gd name="connsiteX3811" fmla="*/ 253721 w 1581150"/>
                <a:gd name="connsiteY3811" fmla="*/ 1984933 h 3181350"/>
                <a:gd name="connsiteX3812" fmla="*/ 250197 w 1581150"/>
                <a:gd name="connsiteY3812" fmla="*/ 1986743 h 3181350"/>
                <a:gd name="connsiteX3813" fmla="*/ 253816 w 1581150"/>
                <a:gd name="connsiteY3813" fmla="*/ 1987028 h 3181350"/>
                <a:gd name="connsiteX3814" fmla="*/ 251435 w 1581150"/>
                <a:gd name="connsiteY3814" fmla="*/ 1991029 h 3181350"/>
                <a:gd name="connsiteX3815" fmla="*/ 248768 w 1581150"/>
                <a:gd name="connsiteY3815" fmla="*/ 1986076 h 3181350"/>
                <a:gd name="connsiteX3816" fmla="*/ 248292 w 1581150"/>
                <a:gd name="connsiteY3816" fmla="*/ 1991505 h 3181350"/>
                <a:gd name="connsiteX3817" fmla="*/ 247625 w 1581150"/>
                <a:gd name="connsiteY3817" fmla="*/ 1991410 h 3181350"/>
                <a:gd name="connsiteX3818" fmla="*/ 248292 w 1581150"/>
                <a:gd name="connsiteY3818" fmla="*/ 1991505 h 3181350"/>
                <a:gd name="connsiteX3819" fmla="*/ 263055 w 1581150"/>
                <a:gd name="connsiteY3819" fmla="*/ 1976932 h 3181350"/>
                <a:gd name="connsiteX3820" fmla="*/ 265056 w 1581150"/>
                <a:gd name="connsiteY3820" fmla="*/ 1976741 h 3181350"/>
                <a:gd name="connsiteX3821" fmla="*/ 267342 w 1581150"/>
                <a:gd name="connsiteY3821" fmla="*/ 1978551 h 3181350"/>
                <a:gd name="connsiteX3822" fmla="*/ 263055 w 1581150"/>
                <a:gd name="connsiteY3822" fmla="*/ 1976932 h 3181350"/>
                <a:gd name="connsiteX3823" fmla="*/ 237338 w 1581150"/>
                <a:gd name="connsiteY3823" fmla="*/ 1854250 h 3181350"/>
                <a:gd name="connsiteX3824" fmla="*/ 237719 w 1581150"/>
                <a:gd name="connsiteY3824" fmla="*/ 1856917 h 3181350"/>
                <a:gd name="connsiteX3825" fmla="*/ 264960 w 1581150"/>
                <a:gd name="connsiteY3825" fmla="*/ 1855679 h 3181350"/>
                <a:gd name="connsiteX3826" fmla="*/ 266103 w 1581150"/>
                <a:gd name="connsiteY3826" fmla="*/ 1861013 h 3181350"/>
                <a:gd name="connsiteX3827" fmla="*/ 261627 w 1581150"/>
                <a:gd name="connsiteY3827" fmla="*/ 1858251 h 3181350"/>
                <a:gd name="connsiteX3828" fmla="*/ 262293 w 1581150"/>
                <a:gd name="connsiteY3828" fmla="*/ 1861203 h 3181350"/>
                <a:gd name="connsiteX3829" fmla="*/ 253721 w 1581150"/>
                <a:gd name="connsiteY3829" fmla="*/ 1871205 h 3181350"/>
                <a:gd name="connsiteX3830" fmla="*/ 252959 w 1581150"/>
                <a:gd name="connsiteY3830" fmla="*/ 1867394 h 3181350"/>
                <a:gd name="connsiteX3831" fmla="*/ 253435 w 1581150"/>
                <a:gd name="connsiteY3831" fmla="*/ 1867109 h 3181350"/>
                <a:gd name="connsiteX3832" fmla="*/ 250101 w 1581150"/>
                <a:gd name="connsiteY3832" fmla="*/ 1862156 h 3181350"/>
                <a:gd name="connsiteX3833" fmla="*/ 238957 w 1581150"/>
                <a:gd name="connsiteY3833" fmla="*/ 1862918 h 3181350"/>
                <a:gd name="connsiteX3834" fmla="*/ 237338 w 1581150"/>
                <a:gd name="connsiteY3834" fmla="*/ 1854250 h 3181350"/>
                <a:gd name="connsiteX3835" fmla="*/ 250578 w 1581150"/>
                <a:gd name="connsiteY3835" fmla="*/ 1833866 h 3181350"/>
                <a:gd name="connsiteX3836" fmla="*/ 251054 w 1581150"/>
                <a:gd name="connsiteY3836" fmla="*/ 1838629 h 3181350"/>
                <a:gd name="connsiteX3837" fmla="*/ 246768 w 1581150"/>
                <a:gd name="connsiteY3837" fmla="*/ 1833581 h 3181350"/>
                <a:gd name="connsiteX3838" fmla="*/ 250578 w 1581150"/>
                <a:gd name="connsiteY3838" fmla="*/ 1833866 h 3181350"/>
                <a:gd name="connsiteX3839" fmla="*/ 192189 w 1581150"/>
                <a:gd name="connsiteY3839" fmla="*/ 1624698 h 3181350"/>
                <a:gd name="connsiteX3840" fmla="*/ 194094 w 1581150"/>
                <a:gd name="connsiteY3840" fmla="*/ 1624412 h 3181350"/>
                <a:gd name="connsiteX3841" fmla="*/ 197714 w 1581150"/>
                <a:gd name="connsiteY3841" fmla="*/ 1628317 h 3181350"/>
                <a:gd name="connsiteX3842" fmla="*/ 195999 w 1581150"/>
                <a:gd name="connsiteY3842" fmla="*/ 1630508 h 3181350"/>
                <a:gd name="connsiteX3843" fmla="*/ 192189 w 1581150"/>
                <a:gd name="connsiteY3843" fmla="*/ 1624698 h 3181350"/>
                <a:gd name="connsiteX3844" fmla="*/ 197714 w 1581150"/>
                <a:gd name="connsiteY3844" fmla="*/ 1590312 h 3181350"/>
                <a:gd name="connsiteX3845" fmla="*/ 198285 w 1581150"/>
                <a:gd name="connsiteY3845" fmla="*/ 1590312 h 3181350"/>
                <a:gd name="connsiteX3846" fmla="*/ 198190 w 1581150"/>
                <a:gd name="connsiteY3846" fmla="*/ 1590979 h 3181350"/>
                <a:gd name="connsiteX3847" fmla="*/ 197714 w 1581150"/>
                <a:gd name="connsiteY3847" fmla="*/ 1590312 h 3181350"/>
                <a:gd name="connsiteX3848" fmla="*/ 192094 w 1581150"/>
                <a:gd name="connsiteY3848" fmla="*/ 1595932 h 3181350"/>
                <a:gd name="connsiteX3849" fmla="*/ 191904 w 1581150"/>
                <a:gd name="connsiteY3849" fmla="*/ 1594694 h 3181350"/>
                <a:gd name="connsiteX3850" fmla="*/ 195904 w 1581150"/>
                <a:gd name="connsiteY3850" fmla="*/ 1590884 h 3181350"/>
                <a:gd name="connsiteX3851" fmla="*/ 192094 w 1581150"/>
                <a:gd name="connsiteY3851" fmla="*/ 1595932 h 3181350"/>
                <a:gd name="connsiteX3852" fmla="*/ 200095 w 1581150"/>
                <a:gd name="connsiteY3852" fmla="*/ 1553165 h 3181350"/>
                <a:gd name="connsiteX3853" fmla="*/ 203048 w 1581150"/>
                <a:gd name="connsiteY3853" fmla="*/ 1552784 h 3181350"/>
                <a:gd name="connsiteX3854" fmla="*/ 204667 w 1581150"/>
                <a:gd name="connsiteY3854" fmla="*/ 1556022 h 3181350"/>
                <a:gd name="connsiteX3855" fmla="*/ 203524 w 1581150"/>
                <a:gd name="connsiteY3855" fmla="*/ 1556975 h 3181350"/>
                <a:gd name="connsiteX3856" fmla="*/ 200095 w 1581150"/>
                <a:gd name="connsiteY3856" fmla="*/ 1553165 h 3181350"/>
                <a:gd name="connsiteX3857" fmla="*/ 191046 w 1581150"/>
                <a:gd name="connsiteY3857" fmla="*/ 1539353 h 3181350"/>
                <a:gd name="connsiteX3858" fmla="*/ 190665 w 1581150"/>
                <a:gd name="connsiteY3858" fmla="*/ 1540782 h 3181350"/>
                <a:gd name="connsiteX3859" fmla="*/ 186855 w 1581150"/>
                <a:gd name="connsiteY3859" fmla="*/ 1537448 h 3181350"/>
                <a:gd name="connsiteX3860" fmla="*/ 196571 w 1581150"/>
                <a:gd name="connsiteY3860" fmla="*/ 1539830 h 3181350"/>
                <a:gd name="connsiteX3861" fmla="*/ 195142 w 1581150"/>
                <a:gd name="connsiteY3861" fmla="*/ 1533448 h 3181350"/>
                <a:gd name="connsiteX3862" fmla="*/ 195333 w 1581150"/>
                <a:gd name="connsiteY3862" fmla="*/ 1533448 h 3181350"/>
                <a:gd name="connsiteX3863" fmla="*/ 200000 w 1581150"/>
                <a:gd name="connsiteY3863" fmla="*/ 1540211 h 3181350"/>
                <a:gd name="connsiteX3864" fmla="*/ 195618 w 1581150"/>
                <a:gd name="connsiteY3864" fmla="*/ 1541354 h 3181350"/>
                <a:gd name="connsiteX3865" fmla="*/ 191046 w 1581150"/>
                <a:gd name="connsiteY3865" fmla="*/ 1539353 h 3181350"/>
                <a:gd name="connsiteX3866" fmla="*/ 220288 w 1581150"/>
                <a:gd name="connsiteY3866" fmla="*/ 1542973 h 3181350"/>
                <a:gd name="connsiteX3867" fmla="*/ 217812 w 1581150"/>
                <a:gd name="connsiteY3867" fmla="*/ 1542211 h 3181350"/>
                <a:gd name="connsiteX3868" fmla="*/ 216478 w 1581150"/>
                <a:gd name="connsiteY3868" fmla="*/ 1551260 h 3181350"/>
                <a:gd name="connsiteX3869" fmla="*/ 208001 w 1581150"/>
                <a:gd name="connsiteY3869" fmla="*/ 1554308 h 3181350"/>
                <a:gd name="connsiteX3870" fmla="*/ 206953 w 1581150"/>
                <a:gd name="connsiteY3870" fmla="*/ 1548307 h 3181350"/>
                <a:gd name="connsiteX3871" fmla="*/ 214478 w 1581150"/>
                <a:gd name="connsiteY3871" fmla="*/ 1545735 h 3181350"/>
                <a:gd name="connsiteX3872" fmla="*/ 208858 w 1581150"/>
                <a:gd name="connsiteY3872" fmla="*/ 1544211 h 3181350"/>
                <a:gd name="connsiteX3873" fmla="*/ 218002 w 1581150"/>
                <a:gd name="connsiteY3873" fmla="*/ 1536306 h 3181350"/>
                <a:gd name="connsiteX3874" fmla="*/ 220669 w 1581150"/>
                <a:gd name="connsiteY3874" fmla="*/ 1536782 h 3181350"/>
                <a:gd name="connsiteX3875" fmla="*/ 221241 w 1581150"/>
                <a:gd name="connsiteY3875" fmla="*/ 1535448 h 3181350"/>
                <a:gd name="connsiteX3876" fmla="*/ 224003 w 1581150"/>
                <a:gd name="connsiteY3876" fmla="*/ 1535544 h 3181350"/>
                <a:gd name="connsiteX3877" fmla="*/ 220288 w 1581150"/>
                <a:gd name="connsiteY3877" fmla="*/ 1542973 h 3181350"/>
                <a:gd name="connsiteX3878" fmla="*/ 220383 w 1581150"/>
                <a:gd name="connsiteY3878" fmla="*/ 1542973 h 3181350"/>
                <a:gd name="connsiteX3879" fmla="*/ 231337 w 1581150"/>
                <a:gd name="connsiteY3879" fmla="*/ 1540877 h 3181350"/>
                <a:gd name="connsiteX3880" fmla="*/ 220383 w 1581150"/>
                <a:gd name="connsiteY3880" fmla="*/ 1542973 h 3181350"/>
                <a:gd name="connsiteX3881" fmla="*/ 269056 w 1581150"/>
                <a:gd name="connsiteY3881" fmla="*/ 1557641 h 3181350"/>
                <a:gd name="connsiteX3882" fmla="*/ 270961 w 1581150"/>
                <a:gd name="connsiteY3882" fmla="*/ 1554403 h 3181350"/>
                <a:gd name="connsiteX3883" fmla="*/ 273438 w 1581150"/>
                <a:gd name="connsiteY3883" fmla="*/ 1556784 h 3181350"/>
                <a:gd name="connsiteX3884" fmla="*/ 269342 w 1581150"/>
                <a:gd name="connsiteY3884" fmla="*/ 1560023 h 3181350"/>
                <a:gd name="connsiteX3885" fmla="*/ 267151 w 1581150"/>
                <a:gd name="connsiteY3885" fmla="*/ 1559070 h 3181350"/>
                <a:gd name="connsiteX3886" fmla="*/ 264579 w 1581150"/>
                <a:gd name="connsiteY3886" fmla="*/ 1562023 h 3181350"/>
                <a:gd name="connsiteX3887" fmla="*/ 261627 w 1581150"/>
                <a:gd name="connsiteY3887" fmla="*/ 1559165 h 3181350"/>
                <a:gd name="connsiteX3888" fmla="*/ 261817 w 1581150"/>
                <a:gd name="connsiteY3888" fmla="*/ 1557165 h 3181350"/>
                <a:gd name="connsiteX3889" fmla="*/ 269056 w 1581150"/>
                <a:gd name="connsiteY3889" fmla="*/ 1557641 h 3181350"/>
                <a:gd name="connsiteX3890" fmla="*/ 291249 w 1581150"/>
                <a:gd name="connsiteY3890" fmla="*/ 1545164 h 3181350"/>
                <a:gd name="connsiteX3891" fmla="*/ 296583 w 1581150"/>
                <a:gd name="connsiteY3891" fmla="*/ 1545831 h 3181350"/>
                <a:gd name="connsiteX3892" fmla="*/ 290202 w 1581150"/>
                <a:gd name="connsiteY3892" fmla="*/ 1552689 h 3181350"/>
                <a:gd name="connsiteX3893" fmla="*/ 291249 w 1581150"/>
                <a:gd name="connsiteY3893" fmla="*/ 1545164 h 3181350"/>
                <a:gd name="connsiteX3894" fmla="*/ 296202 w 1581150"/>
                <a:gd name="connsiteY3894" fmla="*/ 1561166 h 3181350"/>
                <a:gd name="connsiteX3895" fmla="*/ 291154 w 1581150"/>
                <a:gd name="connsiteY3895" fmla="*/ 1571357 h 3181350"/>
                <a:gd name="connsiteX3896" fmla="*/ 283629 w 1581150"/>
                <a:gd name="connsiteY3896" fmla="*/ 1573453 h 3181350"/>
                <a:gd name="connsiteX3897" fmla="*/ 286677 w 1581150"/>
                <a:gd name="connsiteY3897" fmla="*/ 1564595 h 3181350"/>
                <a:gd name="connsiteX3898" fmla="*/ 274962 w 1581150"/>
                <a:gd name="connsiteY3898" fmla="*/ 1558499 h 3181350"/>
                <a:gd name="connsiteX3899" fmla="*/ 276295 w 1581150"/>
                <a:gd name="connsiteY3899" fmla="*/ 1549450 h 3181350"/>
                <a:gd name="connsiteX3900" fmla="*/ 296202 w 1581150"/>
                <a:gd name="connsiteY3900" fmla="*/ 1561166 h 3181350"/>
                <a:gd name="connsiteX3901" fmla="*/ 302394 w 1581150"/>
                <a:gd name="connsiteY3901" fmla="*/ 1580406 h 3181350"/>
                <a:gd name="connsiteX3902" fmla="*/ 291535 w 1581150"/>
                <a:gd name="connsiteY3902" fmla="*/ 1580597 h 3181350"/>
                <a:gd name="connsiteX3903" fmla="*/ 292869 w 1581150"/>
                <a:gd name="connsiteY3903" fmla="*/ 1571548 h 3181350"/>
                <a:gd name="connsiteX3904" fmla="*/ 301727 w 1581150"/>
                <a:gd name="connsiteY3904" fmla="*/ 1572691 h 3181350"/>
                <a:gd name="connsiteX3905" fmla="*/ 302394 w 1581150"/>
                <a:gd name="connsiteY3905" fmla="*/ 1580406 h 3181350"/>
                <a:gd name="connsiteX3906" fmla="*/ 328587 w 1581150"/>
                <a:gd name="connsiteY3906" fmla="*/ 1485252 h 3181350"/>
                <a:gd name="connsiteX3907" fmla="*/ 333255 w 1581150"/>
                <a:gd name="connsiteY3907" fmla="*/ 1478108 h 3181350"/>
                <a:gd name="connsiteX3908" fmla="*/ 343446 w 1581150"/>
                <a:gd name="connsiteY3908" fmla="*/ 1482489 h 3181350"/>
                <a:gd name="connsiteX3909" fmla="*/ 336588 w 1581150"/>
                <a:gd name="connsiteY3909" fmla="*/ 1492395 h 3181350"/>
                <a:gd name="connsiteX3910" fmla="*/ 333255 w 1581150"/>
                <a:gd name="connsiteY3910" fmla="*/ 1490395 h 3181350"/>
                <a:gd name="connsiteX3911" fmla="*/ 335445 w 1581150"/>
                <a:gd name="connsiteY3911" fmla="*/ 1487633 h 3181350"/>
                <a:gd name="connsiteX3912" fmla="*/ 328587 w 1581150"/>
                <a:gd name="connsiteY3912" fmla="*/ 1485252 h 3181350"/>
                <a:gd name="connsiteX3913" fmla="*/ 330588 w 1581150"/>
                <a:gd name="connsiteY3913" fmla="*/ 1408575 h 3181350"/>
                <a:gd name="connsiteX3914" fmla="*/ 328302 w 1581150"/>
                <a:gd name="connsiteY3914" fmla="*/ 1399050 h 3181350"/>
                <a:gd name="connsiteX3915" fmla="*/ 318967 w 1581150"/>
                <a:gd name="connsiteY3915" fmla="*/ 1388668 h 3181350"/>
                <a:gd name="connsiteX3916" fmla="*/ 332302 w 1581150"/>
                <a:gd name="connsiteY3916" fmla="*/ 1396478 h 3181350"/>
                <a:gd name="connsiteX3917" fmla="*/ 330588 w 1581150"/>
                <a:gd name="connsiteY3917" fmla="*/ 1408575 h 3181350"/>
                <a:gd name="connsiteX3918" fmla="*/ 330588 w 1581150"/>
                <a:gd name="connsiteY3918" fmla="*/ 1420862 h 3181350"/>
                <a:gd name="connsiteX3919" fmla="*/ 343446 w 1581150"/>
                <a:gd name="connsiteY3919" fmla="*/ 1431721 h 3181350"/>
                <a:gd name="connsiteX3920" fmla="*/ 342780 w 1581150"/>
                <a:gd name="connsiteY3920" fmla="*/ 1436293 h 3181350"/>
                <a:gd name="connsiteX3921" fmla="*/ 338684 w 1581150"/>
                <a:gd name="connsiteY3921" fmla="*/ 1434388 h 3181350"/>
                <a:gd name="connsiteX3922" fmla="*/ 340970 w 1581150"/>
                <a:gd name="connsiteY3922" fmla="*/ 1432102 h 3181350"/>
                <a:gd name="connsiteX3923" fmla="*/ 328111 w 1581150"/>
                <a:gd name="connsiteY3923" fmla="*/ 1427340 h 3181350"/>
                <a:gd name="connsiteX3924" fmla="*/ 330588 w 1581150"/>
                <a:gd name="connsiteY3924" fmla="*/ 1420862 h 3181350"/>
                <a:gd name="connsiteX3925" fmla="*/ 326873 w 1581150"/>
                <a:gd name="connsiteY3925" fmla="*/ 1374285 h 3181350"/>
                <a:gd name="connsiteX3926" fmla="*/ 326778 w 1581150"/>
                <a:gd name="connsiteY3926" fmla="*/ 1375047 h 3181350"/>
                <a:gd name="connsiteX3927" fmla="*/ 325349 w 1581150"/>
                <a:gd name="connsiteY3927" fmla="*/ 1369427 h 3181350"/>
                <a:gd name="connsiteX3928" fmla="*/ 332397 w 1581150"/>
                <a:gd name="connsiteY3928" fmla="*/ 1375714 h 3181350"/>
                <a:gd name="connsiteX3929" fmla="*/ 326873 w 1581150"/>
                <a:gd name="connsiteY3929" fmla="*/ 1374285 h 3181350"/>
                <a:gd name="connsiteX3930" fmla="*/ 327349 w 1581150"/>
                <a:gd name="connsiteY3930" fmla="*/ 1368189 h 3181350"/>
                <a:gd name="connsiteX3931" fmla="*/ 326016 w 1581150"/>
                <a:gd name="connsiteY3931" fmla="*/ 1364951 h 3181350"/>
                <a:gd name="connsiteX3932" fmla="*/ 338398 w 1581150"/>
                <a:gd name="connsiteY3932" fmla="*/ 1366475 h 3181350"/>
                <a:gd name="connsiteX3933" fmla="*/ 327349 w 1581150"/>
                <a:gd name="connsiteY3933" fmla="*/ 1368189 h 3181350"/>
                <a:gd name="connsiteX3934" fmla="*/ 346113 w 1581150"/>
                <a:gd name="connsiteY3934" fmla="*/ 1362855 h 3181350"/>
                <a:gd name="connsiteX3935" fmla="*/ 341541 w 1581150"/>
                <a:gd name="connsiteY3935" fmla="*/ 1369999 h 3181350"/>
                <a:gd name="connsiteX3936" fmla="*/ 346113 w 1581150"/>
                <a:gd name="connsiteY3936" fmla="*/ 1362855 h 3181350"/>
                <a:gd name="connsiteX3937" fmla="*/ 351447 w 1581150"/>
                <a:gd name="connsiteY3937" fmla="*/ 1426577 h 3181350"/>
                <a:gd name="connsiteX3938" fmla="*/ 354781 w 1581150"/>
                <a:gd name="connsiteY3938" fmla="*/ 1440865 h 3181350"/>
                <a:gd name="connsiteX3939" fmla="*/ 347923 w 1581150"/>
                <a:gd name="connsiteY3939" fmla="*/ 1438484 h 3181350"/>
                <a:gd name="connsiteX3940" fmla="*/ 349733 w 1581150"/>
                <a:gd name="connsiteY3940" fmla="*/ 1450961 h 3181350"/>
                <a:gd name="connsiteX3941" fmla="*/ 351447 w 1581150"/>
                <a:gd name="connsiteY3941" fmla="*/ 1426577 h 3181350"/>
                <a:gd name="connsiteX3942" fmla="*/ 364592 w 1581150"/>
                <a:gd name="connsiteY3942" fmla="*/ 1392573 h 3181350"/>
                <a:gd name="connsiteX3943" fmla="*/ 362782 w 1581150"/>
                <a:gd name="connsiteY3943" fmla="*/ 1397240 h 3181350"/>
                <a:gd name="connsiteX3944" fmla="*/ 359639 w 1581150"/>
                <a:gd name="connsiteY3944" fmla="*/ 1396860 h 3181350"/>
                <a:gd name="connsiteX3945" fmla="*/ 360306 w 1581150"/>
                <a:gd name="connsiteY3945" fmla="*/ 1395716 h 3181350"/>
                <a:gd name="connsiteX3946" fmla="*/ 364592 w 1581150"/>
                <a:gd name="connsiteY3946" fmla="*/ 1392573 h 3181350"/>
                <a:gd name="connsiteX3947" fmla="*/ 384213 w 1581150"/>
                <a:gd name="connsiteY3947" fmla="*/ 1184547 h 3181350"/>
                <a:gd name="connsiteX3948" fmla="*/ 385166 w 1581150"/>
                <a:gd name="connsiteY3948" fmla="*/ 1184452 h 3181350"/>
                <a:gd name="connsiteX3949" fmla="*/ 385166 w 1581150"/>
                <a:gd name="connsiteY3949" fmla="*/ 1184738 h 3181350"/>
                <a:gd name="connsiteX3950" fmla="*/ 392119 w 1581150"/>
                <a:gd name="connsiteY3950" fmla="*/ 1189977 h 3181350"/>
                <a:gd name="connsiteX3951" fmla="*/ 384594 w 1581150"/>
                <a:gd name="connsiteY3951" fmla="*/ 1188071 h 3181350"/>
                <a:gd name="connsiteX3952" fmla="*/ 384213 w 1581150"/>
                <a:gd name="connsiteY3952" fmla="*/ 1184547 h 3181350"/>
                <a:gd name="connsiteX3953" fmla="*/ 398691 w 1581150"/>
                <a:gd name="connsiteY3953" fmla="*/ 1102442 h 3181350"/>
                <a:gd name="connsiteX3954" fmla="*/ 401168 w 1581150"/>
                <a:gd name="connsiteY3954" fmla="*/ 1100061 h 3181350"/>
                <a:gd name="connsiteX3955" fmla="*/ 406026 w 1581150"/>
                <a:gd name="connsiteY3955" fmla="*/ 1102727 h 3181350"/>
                <a:gd name="connsiteX3956" fmla="*/ 400311 w 1581150"/>
                <a:gd name="connsiteY3956" fmla="*/ 1105394 h 3181350"/>
                <a:gd name="connsiteX3957" fmla="*/ 398691 w 1581150"/>
                <a:gd name="connsiteY3957" fmla="*/ 1102442 h 3181350"/>
                <a:gd name="connsiteX3958" fmla="*/ 377260 w 1581150"/>
                <a:gd name="connsiteY3958" fmla="*/ 1075296 h 3181350"/>
                <a:gd name="connsiteX3959" fmla="*/ 378975 w 1581150"/>
                <a:gd name="connsiteY3959" fmla="*/ 1078725 h 3181350"/>
                <a:gd name="connsiteX3960" fmla="*/ 374784 w 1581150"/>
                <a:gd name="connsiteY3960" fmla="*/ 1075105 h 3181350"/>
                <a:gd name="connsiteX3961" fmla="*/ 377260 w 1581150"/>
                <a:gd name="connsiteY3961" fmla="*/ 1075296 h 3181350"/>
                <a:gd name="connsiteX3962" fmla="*/ 411074 w 1581150"/>
                <a:gd name="connsiteY3962" fmla="*/ 1082535 h 3181350"/>
                <a:gd name="connsiteX3963" fmla="*/ 408121 w 1581150"/>
                <a:gd name="connsiteY3963" fmla="*/ 1090536 h 3181350"/>
                <a:gd name="connsiteX3964" fmla="*/ 402597 w 1581150"/>
                <a:gd name="connsiteY3964" fmla="*/ 1090155 h 3181350"/>
                <a:gd name="connsiteX3965" fmla="*/ 403644 w 1581150"/>
                <a:gd name="connsiteY3965" fmla="*/ 1085106 h 3181350"/>
                <a:gd name="connsiteX3966" fmla="*/ 396405 w 1581150"/>
                <a:gd name="connsiteY3966" fmla="*/ 1087678 h 3181350"/>
                <a:gd name="connsiteX3967" fmla="*/ 385071 w 1581150"/>
                <a:gd name="connsiteY3967" fmla="*/ 1080725 h 3181350"/>
                <a:gd name="connsiteX3968" fmla="*/ 387547 w 1581150"/>
                <a:gd name="connsiteY3968" fmla="*/ 1079201 h 3181350"/>
                <a:gd name="connsiteX3969" fmla="*/ 386880 w 1581150"/>
                <a:gd name="connsiteY3969" fmla="*/ 1078725 h 3181350"/>
                <a:gd name="connsiteX3970" fmla="*/ 392119 w 1581150"/>
                <a:gd name="connsiteY3970" fmla="*/ 1079391 h 3181350"/>
                <a:gd name="connsiteX3971" fmla="*/ 391833 w 1581150"/>
                <a:gd name="connsiteY3971" fmla="*/ 1077963 h 3181350"/>
                <a:gd name="connsiteX3972" fmla="*/ 390976 w 1581150"/>
                <a:gd name="connsiteY3972" fmla="*/ 1082630 h 3181350"/>
                <a:gd name="connsiteX3973" fmla="*/ 411074 w 1581150"/>
                <a:gd name="connsiteY3973" fmla="*/ 1082535 h 3181350"/>
                <a:gd name="connsiteX3974" fmla="*/ 335826 w 1581150"/>
                <a:gd name="connsiteY3974" fmla="*/ 1034433 h 3181350"/>
                <a:gd name="connsiteX3975" fmla="*/ 339065 w 1581150"/>
                <a:gd name="connsiteY3975" fmla="*/ 1034624 h 3181350"/>
                <a:gd name="connsiteX3976" fmla="*/ 337922 w 1581150"/>
                <a:gd name="connsiteY3976" fmla="*/ 1030242 h 3181350"/>
                <a:gd name="connsiteX3977" fmla="*/ 346399 w 1581150"/>
                <a:gd name="connsiteY3977" fmla="*/ 1032147 h 3181350"/>
                <a:gd name="connsiteX3978" fmla="*/ 336969 w 1581150"/>
                <a:gd name="connsiteY3978" fmla="*/ 1047863 h 3181350"/>
                <a:gd name="connsiteX3979" fmla="*/ 335826 w 1581150"/>
                <a:gd name="connsiteY3979" fmla="*/ 1034433 h 3181350"/>
                <a:gd name="connsiteX3980" fmla="*/ 360401 w 1581150"/>
                <a:gd name="connsiteY3980" fmla="*/ 970044 h 3181350"/>
                <a:gd name="connsiteX3981" fmla="*/ 360020 w 1581150"/>
                <a:gd name="connsiteY3981" fmla="*/ 970806 h 3181350"/>
                <a:gd name="connsiteX3982" fmla="*/ 354781 w 1581150"/>
                <a:gd name="connsiteY3982" fmla="*/ 973568 h 3181350"/>
                <a:gd name="connsiteX3983" fmla="*/ 349066 w 1581150"/>
                <a:gd name="connsiteY3983" fmla="*/ 972425 h 3181350"/>
                <a:gd name="connsiteX3984" fmla="*/ 351352 w 1581150"/>
                <a:gd name="connsiteY3984" fmla="*/ 968520 h 3181350"/>
                <a:gd name="connsiteX3985" fmla="*/ 360401 w 1581150"/>
                <a:gd name="connsiteY3985" fmla="*/ 970044 h 3181350"/>
                <a:gd name="connsiteX3986" fmla="*/ 327159 w 1581150"/>
                <a:gd name="connsiteY3986" fmla="*/ 950232 h 3181350"/>
                <a:gd name="connsiteX3987" fmla="*/ 329730 w 1581150"/>
                <a:gd name="connsiteY3987" fmla="*/ 948518 h 3181350"/>
                <a:gd name="connsiteX3988" fmla="*/ 327159 w 1581150"/>
                <a:gd name="connsiteY3988" fmla="*/ 950232 h 3181350"/>
                <a:gd name="connsiteX3989" fmla="*/ 328016 w 1581150"/>
                <a:gd name="connsiteY3989" fmla="*/ 946803 h 3181350"/>
                <a:gd name="connsiteX3990" fmla="*/ 320015 w 1581150"/>
                <a:gd name="connsiteY3990" fmla="*/ 939660 h 3181350"/>
                <a:gd name="connsiteX3991" fmla="*/ 320967 w 1581150"/>
                <a:gd name="connsiteY3991" fmla="*/ 938135 h 3181350"/>
                <a:gd name="connsiteX3992" fmla="*/ 329540 w 1581150"/>
                <a:gd name="connsiteY3992" fmla="*/ 937850 h 3181350"/>
                <a:gd name="connsiteX3993" fmla="*/ 326778 w 1581150"/>
                <a:gd name="connsiteY3993" fmla="*/ 932992 h 3181350"/>
                <a:gd name="connsiteX3994" fmla="*/ 332207 w 1581150"/>
                <a:gd name="connsiteY3994" fmla="*/ 934230 h 3181350"/>
                <a:gd name="connsiteX3995" fmla="*/ 332207 w 1581150"/>
                <a:gd name="connsiteY3995" fmla="*/ 940802 h 3181350"/>
                <a:gd name="connsiteX3996" fmla="*/ 328016 w 1581150"/>
                <a:gd name="connsiteY3996" fmla="*/ 946803 h 3181350"/>
                <a:gd name="connsiteX3997" fmla="*/ 355734 w 1581150"/>
                <a:gd name="connsiteY3997" fmla="*/ 904131 h 3181350"/>
                <a:gd name="connsiteX3998" fmla="*/ 357543 w 1581150"/>
                <a:gd name="connsiteY3998" fmla="*/ 902988 h 3181350"/>
                <a:gd name="connsiteX3999" fmla="*/ 357543 w 1581150"/>
                <a:gd name="connsiteY3999" fmla="*/ 905941 h 3181350"/>
                <a:gd name="connsiteX4000" fmla="*/ 355353 w 1581150"/>
                <a:gd name="connsiteY4000" fmla="*/ 906893 h 3181350"/>
                <a:gd name="connsiteX4001" fmla="*/ 352400 w 1581150"/>
                <a:gd name="connsiteY4001" fmla="*/ 904703 h 3181350"/>
                <a:gd name="connsiteX4002" fmla="*/ 349923 w 1581150"/>
                <a:gd name="connsiteY4002" fmla="*/ 913942 h 3181350"/>
                <a:gd name="connsiteX4003" fmla="*/ 354019 w 1581150"/>
                <a:gd name="connsiteY4003" fmla="*/ 898797 h 3181350"/>
                <a:gd name="connsiteX4004" fmla="*/ 355734 w 1581150"/>
                <a:gd name="connsiteY4004" fmla="*/ 904131 h 3181350"/>
                <a:gd name="connsiteX4005" fmla="*/ 271914 w 1581150"/>
                <a:gd name="connsiteY4005" fmla="*/ 551420 h 3181350"/>
                <a:gd name="connsiteX4006" fmla="*/ 273152 w 1581150"/>
                <a:gd name="connsiteY4006" fmla="*/ 553516 h 3181350"/>
                <a:gd name="connsiteX4007" fmla="*/ 268294 w 1581150"/>
                <a:gd name="connsiteY4007" fmla="*/ 555611 h 3181350"/>
                <a:gd name="connsiteX4008" fmla="*/ 271914 w 1581150"/>
                <a:gd name="connsiteY4008" fmla="*/ 551420 h 3181350"/>
                <a:gd name="connsiteX4009" fmla="*/ 351162 w 1581150"/>
                <a:gd name="connsiteY4009" fmla="*/ 571994 h 3181350"/>
                <a:gd name="connsiteX4010" fmla="*/ 351638 w 1581150"/>
                <a:gd name="connsiteY4010" fmla="*/ 571518 h 3181350"/>
                <a:gd name="connsiteX4011" fmla="*/ 351447 w 1581150"/>
                <a:gd name="connsiteY4011" fmla="*/ 571994 h 3181350"/>
                <a:gd name="connsiteX4012" fmla="*/ 351162 w 1581150"/>
                <a:gd name="connsiteY4012" fmla="*/ 571994 h 3181350"/>
                <a:gd name="connsiteX4013" fmla="*/ 373545 w 1581150"/>
                <a:gd name="connsiteY4013" fmla="*/ 566756 h 3181350"/>
                <a:gd name="connsiteX4014" fmla="*/ 383356 w 1581150"/>
                <a:gd name="connsiteY4014" fmla="*/ 572280 h 3181350"/>
                <a:gd name="connsiteX4015" fmla="*/ 378879 w 1581150"/>
                <a:gd name="connsiteY4015" fmla="*/ 571613 h 3181350"/>
                <a:gd name="connsiteX4016" fmla="*/ 378975 w 1581150"/>
                <a:gd name="connsiteY4016" fmla="*/ 570851 h 3181350"/>
                <a:gd name="connsiteX4017" fmla="*/ 373545 w 1581150"/>
                <a:gd name="connsiteY4017" fmla="*/ 566756 h 3181350"/>
                <a:gd name="connsiteX4018" fmla="*/ 387261 w 1581150"/>
                <a:gd name="connsiteY4018" fmla="*/ 569613 h 3181350"/>
                <a:gd name="connsiteX4019" fmla="*/ 392119 w 1581150"/>
                <a:gd name="connsiteY4019" fmla="*/ 560945 h 3181350"/>
                <a:gd name="connsiteX4020" fmla="*/ 387261 w 1581150"/>
                <a:gd name="connsiteY4020" fmla="*/ 569613 h 3181350"/>
                <a:gd name="connsiteX4021" fmla="*/ 391452 w 1581150"/>
                <a:gd name="connsiteY4021" fmla="*/ 594759 h 3181350"/>
                <a:gd name="connsiteX4022" fmla="*/ 397834 w 1581150"/>
                <a:gd name="connsiteY4022" fmla="*/ 597045 h 3181350"/>
                <a:gd name="connsiteX4023" fmla="*/ 396310 w 1581150"/>
                <a:gd name="connsiteY4023" fmla="*/ 599141 h 3181350"/>
                <a:gd name="connsiteX4024" fmla="*/ 383451 w 1581150"/>
                <a:gd name="connsiteY4024" fmla="*/ 601808 h 3181350"/>
                <a:gd name="connsiteX4025" fmla="*/ 382880 w 1581150"/>
                <a:gd name="connsiteY4025" fmla="*/ 601331 h 3181350"/>
                <a:gd name="connsiteX4026" fmla="*/ 382689 w 1581150"/>
                <a:gd name="connsiteY4026" fmla="*/ 601712 h 3181350"/>
                <a:gd name="connsiteX4027" fmla="*/ 378689 w 1581150"/>
                <a:gd name="connsiteY4027" fmla="*/ 600760 h 3181350"/>
                <a:gd name="connsiteX4028" fmla="*/ 378498 w 1581150"/>
                <a:gd name="connsiteY4028" fmla="*/ 595331 h 3181350"/>
                <a:gd name="connsiteX4029" fmla="*/ 382023 w 1581150"/>
                <a:gd name="connsiteY4029" fmla="*/ 595045 h 3181350"/>
                <a:gd name="connsiteX4030" fmla="*/ 378879 w 1581150"/>
                <a:gd name="connsiteY4030" fmla="*/ 591521 h 3181350"/>
                <a:gd name="connsiteX4031" fmla="*/ 379356 w 1581150"/>
                <a:gd name="connsiteY4031" fmla="*/ 591330 h 3181350"/>
                <a:gd name="connsiteX4032" fmla="*/ 391452 w 1581150"/>
                <a:gd name="connsiteY4032" fmla="*/ 594759 h 3181350"/>
                <a:gd name="connsiteX4033" fmla="*/ 409550 w 1581150"/>
                <a:gd name="connsiteY4033" fmla="*/ 578376 h 3181350"/>
                <a:gd name="connsiteX4034" fmla="*/ 407454 w 1581150"/>
                <a:gd name="connsiteY4034" fmla="*/ 584091 h 3181350"/>
                <a:gd name="connsiteX4035" fmla="*/ 411455 w 1581150"/>
                <a:gd name="connsiteY4035" fmla="*/ 582758 h 3181350"/>
                <a:gd name="connsiteX4036" fmla="*/ 410312 w 1581150"/>
                <a:gd name="connsiteY4036" fmla="*/ 584853 h 3181350"/>
                <a:gd name="connsiteX4037" fmla="*/ 403263 w 1581150"/>
                <a:gd name="connsiteY4037" fmla="*/ 583996 h 3181350"/>
                <a:gd name="connsiteX4038" fmla="*/ 406978 w 1581150"/>
                <a:gd name="connsiteY4038" fmla="*/ 582948 h 3181350"/>
                <a:gd name="connsiteX4039" fmla="*/ 409550 w 1581150"/>
                <a:gd name="connsiteY4039" fmla="*/ 578376 h 3181350"/>
                <a:gd name="connsiteX4040" fmla="*/ 421075 w 1581150"/>
                <a:gd name="connsiteY4040" fmla="*/ 573995 h 3181350"/>
                <a:gd name="connsiteX4041" fmla="*/ 425076 w 1581150"/>
                <a:gd name="connsiteY4041" fmla="*/ 572375 h 3181350"/>
                <a:gd name="connsiteX4042" fmla="*/ 420885 w 1581150"/>
                <a:gd name="connsiteY4042" fmla="*/ 586187 h 3181350"/>
                <a:gd name="connsiteX4043" fmla="*/ 413741 w 1581150"/>
                <a:gd name="connsiteY4043" fmla="*/ 585329 h 3181350"/>
                <a:gd name="connsiteX4044" fmla="*/ 414122 w 1581150"/>
                <a:gd name="connsiteY4044" fmla="*/ 582186 h 3181350"/>
                <a:gd name="connsiteX4045" fmla="*/ 416789 w 1581150"/>
                <a:gd name="connsiteY4045" fmla="*/ 580091 h 3181350"/>
                <a:gd name="connsiteX4046" fmla="*/ 415836 w 1581150"/>
                <a:gd name="connsiteY4046" fmla="*/ 580186 h 3181350"/>
                <a:gd name="connsiteX4047" fmla="*/ 415074 w 1581150"/>
                <a:gd name="connsiteY4047" fmla="*/ 576281 h 3181350"/>
                <a:gd name="connsiteX4048" fmla="*/ 413169 w 1581150"/>
                <a:gd name="connsiteY4048" fmla="*/ 577900 h 3181350"/>
                <a:gd name="connsiteX4049" fmla="*/ 413741 w 1581150"/>
                <a:gd name="connsiteY4049" fmla="*/ 571899 h 3181350"/>
                <a:gd name="connsiteX4050" fmla="*/ 411741 w 1581150"/>
                <a:gd name="connsiteY4050" fmla="*/ 571709 h 3181350"/>
                <a:gd name="connsiteX4051" fmla="*/ 410598 w 1581150"/>
                <a:gd name="connsiteY4051" fmla="*/ 569518 h 3181350"/>
                <a:gd name="connsiteX4052" fmla="*/ 423837 w 1581150"/>
                <a:gd name="connsiteY4052" fmla="*/ 565041 h 3181350"/>
                <a:gd name="connsiteX4053" fmla="*/ 424790 w 1581150"/>
                <a:gd name="connsiteY4053" fmla="*/ 568184 h 3181350"/>
                <a:gd name="connsiteX4054" fmla="*/ 413836 w 1581150"/>
                <a:gd name="connsiteY4054" fmla="*/ 570375 h 3181350"/>
                <a:gd name="connsiteX4055" fmla="*/ 421075 w 1581150"/>
                <a:gd name="connsiteY4055" fmla="*/ 573995 h 3181350"/>
                <a:gd name="connsiteX4056" fmla="*/ 428695 w 1581150"/>
                <a:gd name="connsiteY4056" fmla="*/ 596283 h 3181350"/>
                <a:gd name="connsiteX4057" fmla="*/ 428695 w 1581150"/>
                <a:gd name="connsiteY4057" fmla="*/ 596569 h 3181350"/>
                <a:gd name="connsiteX4058" fmla="*/ 428600 w 1581150"/>
                <a:gd name="connsiteY4058" fmla="*/ 596378 h 3181350"/>
                <a:gd name="connsiteX4059" fmla="*/ 428695 w 1581150"/>
                <a:gd name="connsiteY4059" fmla="*/ 596283 h 3181350"/>
                <a:gd name="connsiteX4060" fmla="*/ 435744 w 1581150"/>
                <a:gd name="connsiteY4060" fmla="*/ 603046 h 3181350"/>
                <a:gd name="connsiteX4061" fmla="*/ 437649 w 1581150"/>
                <a:gd name="connsiteY4061" fmla="*/ 598950 h 3181350"/>
                <a:gd name="connsiteX4062" fmla="*/ 435744 w 1581150"/>
                <a:gd name="connsiteY4062" fmla="*/ 603046 h 3181350"/>
                <a:gd name="connsiteX4063" fmla="*/ 449650 w 1581150"/>
                <a:gd name="connsiteY4063" fmla="*/ 612761 h 3181350"/>
                <a:gd name="connsiteX4064" fmla="*/ 447459 w 1581150"/>
                <a:gd name="connsiteY4064" fmla="*/ 615524 h 3181350"/>
                <a:gd name="connsiteX4065" fmla="*/ 452317 w 1581150"/>
                <a:gd name="connsiteY4065" fmla="*/ 619238 h 3181350"/>
                <a:gd name="connsiteX4066" fmla="*/ 453555 w 1581150"/>
                <a:gd name="connsiteY4066" fmla="*/ 619048 h 3181350"/>
                <a:gd name="connsiteX4067" fmla="*/ 445078 w 1581150"/>
                <a:gd name="connsiteY4067" fmla="*/ 624668 h 3181350"/>
                <a:gd name="connsiteX4068" fmla="*/ 444602 w 1581150"/>
                <a:gd name="connsiteY4068" fmla="*/ 619810 h 3181350"/>
                <a:gd name="connsiteX4069" fmla="*/ 445364 w 1581150"/>
                <a:gd name="connsiteY4069" fmla="*/ 618381 h 3181350"/>
                <a:gd name="connsiteX4070" fmla="*/ 444888 w 1581150"/>
                <a:gd name="connsiteY4070" fmla="*/ 618381 h 3181350"/>
                <a:gd name="connsiteX4071" fmla="*/ 446126 w 1581150"/>
                <a:gd name="connsiteY4071" fmla="*/ 612095 h 3181350"/>
                <a:gd name="connsiteX4072" fmla="*/ 441554 w 1581150"/>
                <a:gd name="connsiteY4072" fmla="*/ 611047 h 3181350"/>
                <a:gd name="connsiteX4073" fmla="*/ 447745 w 1581150"/>
                <a:gd name="connsiteY4073" fmla="*/ 601712 h 3181350"/>
                <a:gd name="connsiteX4074" fmla="*/ 451269 w 1581150"/>
                <a:gd name="connsiteY4074" fmla="*/ 602189 h 3181350"/>
                <a:gd name="connsiteX4075" fmla="*/ 449650 w 1581150"/>
                <a:gd name="connsiteY4075" fmla="*/ 612761 h 3181350"/>
                <a:gd name="connsiteX4076" fmla="*/ 502038 w 1581150"/>
                <a:gd name="connsiteY4076" fmla="*/ 737729 h 3181350"/>
                <a:gd name="connsiteX4077" fmla="*/ 502704 w 1581150"/>
                <a:gd name="connsiteY4077" fmla="*/ 745540 h 3181350"/>
                <a:gd name="connsiteX4078" fmla="*/ 515944 w 1581150"/>
                <a:gd name="connsiteY4078" fmla="*/ 741063 h 3181350"/>
                <a:gd name="connsiteX4079" fmla="*/ 517373 w 1581150"/>
                <a:gd name="connsiteY4079" fmla="*/ 756589 h 3181350"/>
                <a:gd name="connsiteX4080" fmla="*/ 503466 w 1581150"/>
                <a:gd name="connsiteY4080" fmla="*/ 765638 h 3181350"/>
                <a:gd name="connsiteX4081" fmla="*/ 496608 w 1581150"/>
                <a:gd name="connsiteY4081" fmla="*/ 763256 h 3181350"/>
                <a:gd name="connsiteX4082" fmla="*/ 496418 w 1581150"/>
                <a:gd name="connsiteY4082" fmla="*/ 763542 h 3181350"/>
                <a:gd name="connsiteX4083" fmla="*/ 489655 w 1581150"/>
                <a:gd name="connsiteY4083" fmla="*/ 744683 h 3181350"/>
                <a:gd name="connsiteX4084" fmla="*/ 490798 w 1581150"/>
                <a:gd name="connsiteY4084" fmla="*/ 738110 h 3181350"/>
                <a:gd name="connsiteX4085" fmla="*/ 492798 w 1581150"/>
                <a:gd name="connsiteY4085" fmla="*/ 739730 h 3181350"/>
                <a:gd name="connsiteX4086" fmla="*/ 502038 w 1581150"/>
                <a:gd name="connsiteY4086" fmla="*/ 737729 h 3181350"/>
                <a:gd name="connsiteX4087" fmla="*/ 494227 w 1581150"/>
                <a:gd name="connsiteY4087" fmla="*/ 729062 h 3181350"/>
                <a:gd name="connsiteX4088" fmla="*/ 496894 w 1581150"/>
                <a:gd name="connsiteY4088" fmla="*/ 723252 h 3181350"/>
                <a:gd name="connsiteX4089" fmla="*/ 505276 w 1581150"/>
                <a:gd name="connsiteY4089" fmla="*/ 727347 h 3181350"/>
                <a:gd name="connsiteX4090" fmla="*/ 506419 w 1581150"/>
                <a:gd name="connsiteY4090" fmla="*/ 732110 h 3181350"/>
                <a:gd name="connsiteX4091" fmla="*/ 494227 w 1581150"/>
                <a:gd name="connsiteY4091" fmla="*/ 729062 h 3181350"/>
                <a:gd name="connsiteX4092" fmla="*/ 536994 w 1581150"/>
                <a:gd name="connsiteY4092" fmla="*/ 682008 h 3181350"/>
                <a:gd name="connsiteX4093" fmla="*/ 537471 w 1581150"/>
                <a:gd name="connsiteY4093" fmla="*/ 691343 h 3181350"/>
                <a:gd name="connsiteX4094" fmla="*/ 525945 w 1581150"/>
                <a:gd name="connsiteY4094" fmla="*/ 696105 h 3181350"/>
                <a:gd name="connsiteX4095" fmla="*/ 512420 w 1581150"/>
                <a:gd name="connsiteY4095" fmla="*/ 689819 h 3181350"/>
                <a:gd name="connsiteX4096" fmla="*/ 511563 w 1581150"/>
                <a:gd name="connsiteY4096" fmla="*/ 683532 h 3181350"/>
                <a:gd name="connsiteX4097" fmla="*/ 536994 w 1581150"/>
                <a:gd name="connsiteY4097" fmla="*/ 682008 h 3181350"/>
                <a:gd name="connsiteX4098" fmla="*/ 525374 w 1581150"/>
                <a:gd name="connsiteY4098" fmla="*/ 649814 h 3181350"/>
                <a:gd name="connsiteX4099" fmla="*/ 538614 w 1581150"/>
                <a:gd name="connsiteY4099" fmla="*/ 645337 h 3181350"/>
                <a:gd name="connsiteX4100" fmla="*/ 525374 w 1581150"/>
                <a:gd name="connsiteY4100" fmla="*/ 649814 h 3181350"/>
                <a:gd name="connsiteX4101" fmla="*/ 186284 w 1581150"/>
                <a:gd name="connsiteY4101" fmla="*/ 2127046 h 3181350"/>
                <a:gd name="connsiteX4102" fmla="*/ 191046 w 1581150"/>
                <a:gd name="connsiteY4102" fmla="*/ 2138476 h 3181350"/>
                <a:gd name="connsiteX4103" fmla="*/ 186284 w 1581150"/>
                <a:gd name="connsiteY4103" fmla="*/ 2127046 h 3181350"/>
                <a:gd name="connsiteX4104" fmla="*/ 241148 w 1581150"/>
                <a:gd name="connsiteY4104" fmla="*/ 2123522 h 3181350"/>
                <a:gd name="connsiteX4105" fmla="*/ 241815 w 1581150"/>
                <a:gd name="connsiteY4105" fmla="*/ 2123617 h 3181350"/>
                <a:gd name="connsiteX4106" fmla="*/ 241338 w 1581150"/>
                <a:gd name="connsiteY4106" fmla="*/ 2124189 h 3181350"/>
                <a:gd name="connsiteX4107" fmla="*/ 241148 w 1581150"/>
                <a:gd name="connsiteY4107" fmla="*/ 2123522 h 3181350"/>
                <a:gd name="connsiteX4108" fmla="*/ 254197 w 1581150"/>
                <a:gd name="connsiteY4108" fmla="*/ 2081993 h 3181350"/>
                <a:gd name="connsiteX4109" fmla="*/ 254864 w 1581150"/>
                <a:gd name="connsiteY4109" fmla="*/ 2081326 h 3181350"/>
                <a:gd name="connsiteX4110" fmla="*/ 257721 w 1581150"/>
                <a:gd name="connsiteY4110" fmla="*/ 2083422 h 3181350"/>
                <a:gd name="connsiteX4111" fmla="*/ 256769 w 1581150"/>
                <a:gd name="connsiteY4111" fmla="*/ 2079897 h 3181350"/>
                <a:gd name="connsiteX4112" fmla="*/ 270485 w 1581150"/>
                <a:gd name="connsiteY4112" fmla="*/ 2080850 h 3181350"/>
                <a:gd name="connsiteX4113" fmla="*/ 267246 w 1581150"/>
                <a:gd name="connsiteY4113" fmla="*/ 2082564 h 3181350"/>
                <a:gd name="connsiteX4114" fmla="*/ 266961 w 1581150"/>
                <a:gd name="connsiteY4114" fmla="*/ 2082374 h 3181350"/>
                <a:gd name="connsiteX4115" fmla="*/ 266580 w 1581150"/>
                <a:gd name="connsiteY4115" fmla="*/ 2082850 h 3181350"/>
                <a:gd name="connsiteX4116" fmla="*/ 262008 w 1581150"/>
                <a:gd name="connsiteY4116" fmla="*/ 2087994 h 3181350"/>
                <a:gd name="connsiteX4117" fmla="*/ 261246 w 1581150"/>
                <a:gd name="connsiteY4117" fmla="*/ 2089422 h 3181350"/>
                <a:gd name="connsiteX4118" fmla="*/ 253435 w 1581150"/>
                <a:gd name="connsiteY4118" fmla="*/ 2089232 h 3181350"/>
                <a:gd name="connsiteX4119" fmla="*/ 253340 w 1581150"/>
                <a:gd name="connsiteY4119" fmla="*/ 2089136 h 3181350"/>
                <a:gd name="connsiteX4120" fmla="*/ 254197 w 1581150"/>
                <a:gd name="connsiteY4120" fmla="*/ 2081993 h 3181350"/>
                <a:gd name="connsiteX4121" fmla="*/ 266865 w 1581150"/>
                <a:gd name="connsiteY4121" fmla="*/ 2066181 h 3181350"/>
                <a:gd name="connsiteX4122" fmla="*/ 269247 w 1581150"/>
                <a:gd name="connsiteY4122" fmla="*/ 2064562 h 3181350"/>
                <a:gd name="connsiteX4123" fmla="*/ 269056 w 1581150"/>
                <a:gd name="connsiteY4123" fmla="*/ 2066943 h 3181350"/>
                <a:gd name="connsiteX4124" fmla="*/ 266865 w 1581150"/>
                <a:gd name="connsiteY4124" fmla="*/ 2066181 h 3181350"/>
                <a:gd name="connsiteX4125" fmla="*/ 303537 w 1581150"/>
                <a:gd name="connsiteY4125" fmla="*/ 2014270 h 3181350"/>
                <a:gd name="connsiteX4126" fmla="*/ 303441 w 1581150"/>
                <a:gd name="connsiteY4126" fmla="*/ 2014461 h 3181350"/>
                <a:gd name="connsiteX4127" fmla="*/ 297917 w 1581150"/>
                <a:gd name="connsiteY4127" fmla="*/ 2013889 h 3181350"/>
                <a:gd name="connsiteX4128" fmla="*/ 297726 w 1581150"/>
                <a:gd name="connsiteY4128" fmla="*/ 2019128 h 3181350"/>
                <a:gd name="connsiteX4129" fmla="*/ 292392 w 1581150"/>
                <a:gd name="connsiteY4129" fmla="*/ 2016080 h 3181350"/>
                <a:gd name="connsiteX4130" fmla="*/ 303537 w 1581150"/>
                <a:gd name="connsiteY4130" fmla="*/ 2014270 h 3181350"/>
                <a:gd name="connsiteX4131" fmla="*/ 291535 w 1581150"/>
                <a:gd name="connsiteY4131" fmla="*/ 1975598 h 3181350"/>
                <a:gd name="connsiteX4132" fmla="*/ 292107 w 1581150"/>
                <a:gd name="connsiteY4132" fmla="*/ 1975313 h 3181350"/>
                <a:gd name="connsiteX4133" fmla="*/ 292107 w 1581150"/>
                <a:gd name="connsiteY4133" fmla="*/ 1976361 h 3181350"/>
                <a:gd name="connsiteX4134" fmla="*/ 291535 w 1581150"/>
                <a:gd name="connsiteY4134" fmla="*/ 1975598 h 3181350"/>
                <a:gd name="connsiteX4135" fmla="*/ 262293 w 1581150"/>
                <a:gd name="connsiteY4135" fmla="*/ 1915782 h 3181350"/>
                <a:gd name="connsiteX4136" fmla="*/ 262484 w 1581150"/>
                <a:gd name="connsiteY4136" fmla="*/ 1901113 h 3181350"/>
                <a:gd name="connsiteX4137" fmla="*/ 262960 w 1581150"/>
                <a:gd name="connsiteY4137" fmla="*/ 1900351 h 3181350"/>
                <a:gd name="connsiteX4138" fmla="*/ 265437 w 1581150"/>
                <a:gd name="connsiteY4138" fmla="*/ 1901399 h 3181350"/>
                <a:gd name="connsiteX4139" fmla="*/ 272199 w 1581150"/>
                <a:gd name="connsiteY4139" fmla="*/ 1905780 h 3181350"/>
                <a:gd name="connsiteX4140" fmla="*/ 267532 w 1581150"/>
                <a:gd name="connsiteY4140" fmla="*/ 1914829 h 3181350"/>
                <a:gd name="connsiteX4141" fmla="*/ 263817 w 1581150"/>
                <a:gd name="connsiteY4141" fmla="*/ 1926259 h 3181350"/>
                <a:gd name="connsiteX4142" fmla="*/ 263913 w 1581150"/>
                <a:gd name="connsiteY4142" fmla="*/ 1926259 h 3181350"/>
                <a:gd name="connsiteX4143" fmla="*/ 263817 w 1581150"/>
                <a:gd name="connsiteY4143" fmla="*/ 1926354 h 3181350"/>
                <a:gd name="connsiteX4144" fmla="*/ 263532 w 1581150"/>
                <a:gd name="connsiteY4144" fmla="*/ 1915496 h 3181350"/>
                <a:gd name="connsiteX4145" fmla="*/ 262293 w 1581150"/>
                <a:gd name="connsiteY4145" fmla="*/ 1915782 h 3181350"/>
                <a:gd name="connsiteX4146" fmla="*/ 266770 w 1581150"/>
                <a:gd name="connsiteY4146" fmla="*/ 1813007 h 3181350"/>
                <a:gd name="connsiteX4147" fmla="*/ 270199 w 1581150"/>
                <a:gd name="connsiteY4147" fmla="*/ 1815483 h 3181350"/>
                <a:gd name="connsiteX4148" fmla="*/ 266199 w 1581150"/>
                <a:gd name="connsiteY4148" fmla="*/ 1817960 h 3181350"/>
                <a:gd name="connsiteX4149" fmla="*/ 266770 w 1581150"/>
                <a:gd name="connsiteY4149" fmla="*/ 1813007 h 3181350"/>
                <a:gd name="connsiteX4150" fmla="*/ 290297 w 1581150"/>
                <a:gd name="connsiteY4150" fmla="*/ 1746713 h 3181350"/>
                <a:gd name="connsiteX4151" fmla="*/ 287249 w 1581150"/>
                <a:gd name="connsiteY4151" fmla="*/ 1745474 h 3181350"/>
                <a:gd name="connsiteX4152" fmla="*/ 291726 w 1581150"/>
                <a:gd name="connsiteY4152" fmla="*/ 1743760 h 3181350"/>
                <a:gd name="connsiteX4153" fmla="*/ 290297 w 1581150"/>
                <a:gd name="connsiteY4153" fmla="*/ 1746713 h 3181350"/>
                <a:gd name="connsiteX4154" fmla="*/ 286868 w 1581150"/>
                <a:gd name="connsiteY4154" fmla="*/ 1745856 h 3181350"/>
                <a:gd name="connsiteX4155" fmla="*/ 289154 w 1581150"/>
                <a:gd name="connsiteY4155" fmla="*/ 1749285 h 3181350"/>
                <a:gd name="connsiteX4156" fmla="*/ 289059 w 1581150"/>
                <a:gd name="connsiteY4156" fmla="*/ 1749570 h 3181350"/>
                <a:gd name="connsiteX4157" fmla="*/ 289344 w 1581150"/>
                <a:gd name="connsiteY4157" fmla="*/ 1749570 h 3181350"/>
                <a:gd name="connsiteX4158" fmla="*/ 303727 w 1581150"/>
                <a:gd name="connsiteY4158" fmla="*/ 1752237 h 3181350"/>
                <a:gd name="connsiteX4159" fmla="*/ 303060 w 1581150"/>
                <a:gd name="connsiteY4159" fmla="*/ 1752904 h 3181350"/>
                <a:gd name="connsiteX4160" fmla="*/ 305918 w 1581150"/>
                <a:gd name="connsiteY4160" fmla="*/ 1752618 h 3181350"/>
                <a:gd name="connsiteX4161" fmla="*/ 308109 w 1581150"/>
                <a:gd name="connsiteY4161" fmla="*/ 1753094 h 3181350"/>
                <a:gd name="connsiteX4162" fmla="*/ 309633 w 1581150"/>
                <a:gd name="connsiteY4162" fmla="*/ 1751094 h 3181350"/>
                <a:gd name="connsiteX4163" fmla="*/ 309347 w 1581150"/>
                <a:gd name="connsiteY4163" fmla="*/ 1759857 h 3181350"/>
                <a:gd name="connsiteX4164" fmla="*/ 303441 w 1581150"/>
                <a:gd name="connsiteY4164" fmla="*/ 1761572 h 3181350"/>
                <a:gd name="connsiteX4165" fmla="*/ 301727 w 1581150"/>
                <a:gd name="connsiteY4165" fmla="*/ 1761095 h 3181350"/>
                <a:gd name="connsiteX4166" fmla="*/ 298679 w 1581150"/>
                <a:gd name="connsiteY4166" fmla="*/ 1758524 h 3181350"/>
                <a:gd name="connsiteX4167" fmla="*/ 296393 w 1581150"/>
                <a:gd name="connsiteY4167" fmla="*/ 1760715 h 3181350"/>
                <a:gd name="connsiteX4168" fmla="*/ 294107 w 1581150"/>
                <a:gd name="connsiteY4168" fmla="*/ 1761095 h 3181350"/>
                <a:gd name="connsiteX4169" fmla="*/ 293535 w 1581150"/>
                <a:gd name="connsiteY4169" fmla="*/ 1756333 h 3181350"/>
                <a:gd name="connsiteX4170" fmla="*/ 290678 w 1581150"/>
                <a:gd name="connsiteY4170" fmla="*/ 1757000 h 3181350"/>
                <a:gd name="connsiteX4171" fmla="*/ 282963 w 1581150"/>
                <a:gd name="connsiteY4171" fmla="*/ 1748713 h 3181350"/>
                <a:gd name="connsiteX4172" fmla="*/ 286868 w 1581150"/>
                <a:gd name="connsiteY4172" fmla="*/ 1745856 h 3181350"/>
                <a:gd name="connsiteX4173" fmla="*/ 300108 w 1581150"/>
                <a:gd name="connsiteY4173" fmla="*/ 1735473 h 3181350"/>
                <a:gd name="connsiteX4174" fmla="*/ 294774 w 1581150"/>
                <a:gd name="connsiteY4174" fmla="*/ 1737569 h 3181350"/>
                <a:gd name="connsiteX4175" fmla="*/ 292678 w 1581150"/>
                <a:gd name="connsiteY4175" fmla="*/ 1736045 h 3181350"/>
                <a:gd name="connsiteX4176" fmla="*/ 294107 w 1581150"/>
                <a:gd name="connsiteY4176" fmla="*/ 1732711 h 3181350"/>
                <a:gd name="connsiteX4177" fmla="*/ 294107 w 1581150"/>
                <a:gd name="connsiteY4177" fmla="*/ 1732520 h 3181350"/>
                <a:gd name="connsiteX4178" fmla="*/ 293059 w 1581150"/>
                <a:gd name="connsiteY4178" fmla="*/ 1730520 h 3181350"/>
                <a:gd name="connsiteX4179" fmla="*/ 297726 w 1581150"/>
                <a:gd name="connsiteY4179" fmla="*/ 1725948 h 3181350"/>
                <a:gd name="connsiteX4180" fmla="*/ 302203 w 1581150"/>
                <a:gd name="connsiteY4180" fmla="*/ 1732711 h 3181350"/>
                <a:gd name="connsiteX4181" fmla="*/ 309347 w 1581150"/>
                <a:gd name="connsiteY4181" fmla="*/ 1731092 h 3181350"/>
                <a:gd name="connsiteX4182" fmla="*/ 312776 w 1581150"/>
                <a:gd name="connsiteY4182" fmla="*/ 1737569 h 3181350"/>
                <a:gd name="connsiteX4183" fmla="*/ 316681 w 1581150"/>
                <a:gd name="connsiteY4183" fmla="*/ 1728330 h 3181350"/>
                <a:gd name="connsiteX4184" fmla="*/ 317253 w 1581150"/>
                <a:gd name="connsiteY4184" fmla="*/ 1728425 h 3181350"/>
                <a:gd name="connsiteX4185" fmla="*/ 317538 w 1581150"/>
                <a:gd name="connsiteY4185" fmla="*/ 1739188 h 3181350"/>
                <a:gd name="connsiteX4186" fmla="*/ 304584 w 1581150"/>
                <a:gd name="connsiteY4186" fmla="*/ 1740045 h 3181350"/>
                <a:gd name="connsiteX4187" fmla="*/ 298584 w 1581150"/>
                <a:gd name="connsiteY4187" fmla="*/ 1739188 h 3181350"/>
                <a:gd name="connsiteX4188" fmla="*/ 300108 w 1581150"/>
                <a:gd name="connsiteY4188" fmla="*/ 1735473 h 3181350"/>
                <a:gd name="connsiteX4189" fmla="*/ 281153 w 1581150"/>
                <a:gd name="connsiteY4189" fmla="*/ 1642128 h 3181350"/>
                <a:gd name="connsiteX4190" fmla="*/ 282772 w 1581150"/>
                <a:gd name="connsiteY4190" fmla="*/ 1642700 h 3181350"/>
                <a:gd name="connsiteX4191" fmla="*/ 281343 w 1581150"/>
                <a:gd name="connsiteY4191" fmla="*/ 1642986 h 3181350"/>
                <a:gd name="connsiteX4192" fmla="*/ 281153 w 1581150"/>
                <a:gd name="connsiteY4192" fmla="*/ 1642128 h 3181350"/>
                <a:gd name="connsiteX4193" fmla="*/ 288963 w 1581150"/>
                <a:gd name="connsiteY4193" fmla="*/ 1649558 h 3181350"/>
                <a:gd name="connsiteX4194" fmla="*/ 296488 w 1581150"/>
                <a:gd name="connsiteY4194" fmla="*/ 1647367 h 3181350"/>
                <a:gd name="connsiteX4195" fmla="*/ 291345 w 1581150"/>
                <a:gd name="connsiteY4195" fmla="*/ 1632889 h 3181350"/>
                <a:gd name="connsiteX4196" fmla="*/ 296679 w 1581150"/>
                <a:gd name="connsiteY4196" fmla="*/ 1633556 h 3181350"/>
                <a:gd name="connsiteX4197" fmla="*/ 294012 w 1581150"/>
                <a:gd name="connsiteY4197" fmla="*/ 1639366 h 3181350"/>
                <a:gd name="connsiteX4198" fmla="*/ 298203 w 1581150"/>
                <a:gd name="connsiteY4198" fmla="*/ 1635270 h 3181350"/>
                <a:gd name="connsiteX4199" fmla="*/ 309252 w 1581150"/>
                <a:gd name="connsiteY4199" fmla="*/ 1645843 h 3181350"/>
                <a:gd name="connsiteX4200" fmla="*/ 303727 w 1581150"/>
                <a:gd name="connsiteY4200" fmla="*/ 1646700 h 3181350"/>
                <a:gd name="connsiteX4201" fmla="*/ 311442 w 1581150"/>
                <a:gd name="connsiteY4201" fmla="*/ 1655368 h 3181350"/>
                <a:gd name="connsiteX4202" fmla="*/ 292869 w 1581150"/>
                <a:gd name="connsiteY4202" fmla="*/ 1659273 h 3181350"/>
                <a:gd name="connsiteX4203" fmla="*/ 290868 w 1581150"/>
                <a:gd name="connsiteY4203" fmla="*/ 1657844 h 3181350"/>
                <a:gd name="connsiteX4204" fmla="*/ 291059 w 1581150"/>
                <a:gd name="connsiteY4204" fmla="*/ 1657082 h 3181350"/>
                <a:gd name="connsiteX4205" fmla="*/ 290392 w 1581150"/>
                <a:gd name="connsiteY4205" fmla="*/ 1657082 h 3181350"/>
                <a:gd name="connsiteX4206" fmla="*/ 288963 w 1581150"/>
                <a:gd name="connsiteY4206" fmla="*/ 1649558 h 3181350"/>
                <a:gd name="connsiteX4207" fmla="*/ 271152 w 1581150"/>
                <a:gd name="connsiteY4207" fmla="*/ 1603552 h 3181350"/>
                <a:gd name="connsiteX4208" fmla="*/ 269151 w 1581150"/>
                <a:gd name="connsiteY4208" fmla="*/ 1603457 h 3181350"/>
                <a:gd name="connsiteX4209" fmla="*/ 270390 w 1581150"/>
                <a:gd name="connsiteY4209" fmla="*/ 1597361 h 3181350"/>
                <a:gd name="connsiteX4210" fmla="*/ 273438 w 1581150"/>
                <a:gd name="connsiteY4210" fmla="*/ 1597456 h 3181350"/>
                <a:gd name="connsiteX4211" fmla="*/ 271533 w 1581150"/>
                <a:gd name="connsiteY4211" fmla="*/ 1598885 h 3181350"/>
                <a:gd name="connsiteX4212" fmla="*/ 271152 w 1581150"/>
                <a:gd name="connsiteY4212" fmla="*/ 1603552 h 3181350"/>
                <a:gd name="connsiteX4213" fmla="*/ 241148 w 1581150"/>
                <a:gd name="connsiteY4213" fmla="*/ 1594884 h 3181350"/>
                <a:gd name="connsiteX4214" fmla="*/ 234290 w 1581150"/>
                <a:gd name="connsiteY4214" fmla="*/ 1590407 h 3181350"/>
                <a:gd name="connsiteX4215" fmla="*/ 231242 w 1581150"/>
                <a:gd name="connsiteY4215" fmla="*/ 1593646 h 3181350"/>
                <a:gd name="connsiteX4216" fmla="*/ 232099 w 1581150"/>
                <a:gd name="connsiteY4216" fmla="*/ 1589550 h 3181350"/>
                <a:gd name="connsiteX4217" fmla="*/ 232575 w 1581150"/>
                <a:gd name="connsiteY4217" fmla="*/ 1587550 h 3181350"/>
                <a:gd name="connsiteX4218" fmla="*/ 238671 w 1581150"/>
                <a:gd name="connsiteY4218" fmla="*/ 1579073 h 3181350"/>
                <a:gd name="connsiteX4219" fmla="*/ 248863 w 1581150"/>
                <a:gd name="connsiteY4219" fmla="*/ 1588026 h 3181350"/>
                <a:gd name="connsiteX4220" fmla="*/ 238576 w 1581150"/>
                <a:gd name="connsiteY4220" fmla="*/ 1593265 h 3181350"/>
                <a:gd name="connsiteX4221" fmla="*/ 241148 w 1581150"/>
                <a:gd name="connsiteY4221" fmla="*/ 1594884 h 3181350"/>
                <a:gd name="connsiteX4222" fmla="*/ 252959 w 1581150"/>
                <a:gd name="connsiteY4222" fmla="*/ 1574501 h 3181350"/>
                <a:gd name="connsiteX4223" fmla="*/ 258198 w 1581150"/>
                <a:gd name="connsiteY4223" fmla="*/ 1574882 h 3181350"/>
                <a:gd name="connsiteX4224" fmla="*/ 242958 w 1581150"/>
                <a:gd name="connsiteY4224" fmla="*/ 1580692 h 3181350"/>
                <a:gd name="connsiteX4225" fmla="*/ 250768 w 1581150"/>
                <a:gd name="connsiteY4225" fmla="*/ 1575358 h 3181350"/>
                <a:gd name="connsiteX4226" fmla="*/ 253054 w 1581150"/>
                <a:gd name="connsiteY4226" fmla="*/ 1575358 h 3181350"/>
                <a:gd name="connsiteX4227" fmla="*/ 252959 w 1581150"/>
                <a:gd name="connsiteY4227" fmla="*/ 1574501 h 3181350"/>
                <a:gd name="connsiteX4228" fmla="*/ 334588 w 1581150"/>
                <a:gd name="connsiteY4228" fmla="*/ 1532115 h 3181350"/>
                <a:gd name="connsiteX4229" fmla="*/ 340589 w 1581150"/>
                <a:gd name="connsiteY4229" fmla="*/ 1528209 h 3181350"/>
                <a:gd name="connsiteX4230" fmla="*/ 341922 w 1581150"/>
                <a:gd name="connsiteY4230" fmla="*/ 1531448 h 3181350"/>
                <a:gd name="connsiteX4231" fmla="*/ 339255 w 1581150"/>
                <a:gd name="connsiteY4231" fmla="*/ 1537258 h 3181350"/>
                <a:gd name="connsiteX4232" fmla="*/ 334588 w 1581150"/>
                <a:gd name="connsiteY4232" fmla="*/ 1532115 h 3181350"/>
                <a:gd name="connsiteX4233" fmla="*/ 341160 w 1581150"/>
                <a:gd name="connsiteY4233" fmla="*/ 1586788 h 3181350"/>
                <a:gd name="connsiteX4234" fmla="*/ 337636 w 1581150"/>
                <a:gd name="connsiteY4234" fmla="*/ 1598694 h 3181350"/>
                <a:gd name="connsiteX4235" fmla="*/ 341160 w 1581150"/>
                <a:gd name="connsiteY4235" fmla="*/ 1586788 h 3181350"/>
                <a:gd name="connsiteX4236" fmla="*/ 350304 w 1581150"/>
                <a:gd name="connsiteY4236" fmla="*/ 1598694 h 3181350"/>
                <a:gd name="connsiteX4237" fmla="*/ 347447 w 1581150"/>
                <a:gd name="connsiteY4237" fmla="*/ 1606028 h 3181350"/>
                <a:gd name="connsiteX4238" fmla="*/ 341732 w 1581150"/>
                <a:gd name="connsiteY4238" fmla="*/ 1608410 h 3181350"/>
                <a:gd name="connsiteX4239" fmla="*/ 332683 w 1581150"/>
                <a:gd name="connsiteY4239" fmla="*/ 1596503 h 3181350"/>
                <a:gd name="connsiteX4240" fmla="*/ 350304 w 1581150"/>
                <a:gd name="connsiteY4240" fmla="*/ 1598694 h 3181350"/>
                <a:gd name="connsiteX4241" fmla="*/ 352114 w 1581150"/>
                <a:gd name="connsiteY4241" fmla="*/ 1485061 h 3181350"/>
                <a:gd name="connsiteX4242" fmla="*/ 355638 w 1581150"/>
                <a:gd name="connsiteY4242" fmla="*/ 1489919 h 3181350"/>
                <a:gd name="connsiteX4243" fmla="*/ 353352 w 1581150"/>
                <a:gd name="connsiteY4243" fmla="*/ 1489728 h 3181350"/>
                <a:gd name="connsiteX4244" fmla="*/ 355734 w 1581150"/>
                <a:gd name="connsiteY4244" fmla="*/ 1494300 h 3181350"/>
                <a:gd name="connsiteX4245" fmla="*/ 350781 w 1581150"/>
                <a:gd name="connsiteY4245" fmla="*/ 1494015 h 3181350"/>
                <a:gd name="connsiteX4246" fmla="*/ 352114 w 1581150"/>
                <a:gd name="connsiteY4246" fmla="*/ 1485061 h 3181350"/>
                <a:gd name="connsiteX4247" fmla="*/ 374974 w 1581150"/>
                <a:gd name="connsiteY4247" fmla="*/ 1400289 h 3181350"/>
                <a:gd name="connsiteX4248" fmla="*/ 363258 w 1581150"/>
                <a:gd name="connsiteY4248" fmla="*/ 1406480 h 3181350"/>
                <a:gd name="connsiteX4249" fmla="*/ 366592 w 1581150"/>
                <a:gd name="connsiteY4249" fmla="*/ 1396098 h 3181350"/>
                <a:gd name="connsiteX4250" fmla="*/ 374974 w 1581150"/>
                <a:gd name="connsiteY4250" fmla="*/ 1400289 h 3181350"/>
                <a:gd name="connsiteX4251" fmla="*/ 363830 w 1581150"/>
                <a:gd name="connsiteY4251" fmla="*/ 1190262 h 3181350"/>
                <a:gd name="connsiteX4252" fmla="*/ 364497 w 1581150"/>
                <a:gd name="connsiteY4252" fmla="*/ 1191024 h 3181350"/>
                <a:gd name="connsiteX4253" fmla="*/ 363449 w 1581150"/>
                <a:gd name="connsiteY4253" fmla="*/ 1191119 h 3181350"/>
                <a:gd name="connsiteX4254" fmla="*/ 363830 w 1581150"/>
                <a:gd name="connsiteY4254" fmla="*/ 1190262 h 3181350"/>
                <a:gd name="connsiteX4255" fmla="*/ 368307 w 1581150"/>
                <a:gd name="connsiteY4255" fmla="*/ 1207121 h 3181350"/>
                <a:gd name="connsiteX4256" fmla="*/ 367640 w 1581150"/>
                <a:gd name="connsiteY4256" fmla="*/ 1205598 h 3181350"/>
                <a:gd name="connsiteX4257" fmla="*/ 369259 w 1581150"/>
                <a:gd name="connsiteY4257" fmla="*/ 1206074 h 3181350"/>
                <a:gd name="connsiteX4258" fmla="*/ 368307 w 1581150"/>
                <a:gd name="connsiteY4258" fmla="*/ 1207121 h 3181350"/>
                <a:gd name="connsiteX4259" fmla="*/ 378308 w 1581150"/>
                <a:gd name="connsiteY4259" fmla="*/ 1218742 h 3181350"/>
                <a:gd name="connsiteX4260" fmla="*/ 378975 w 1581150"/>
                <a:gd name="connsiteY4260" fmla="*/ 1218266 h 3181350"/>
                <a:gd name="connsiteX4261" fmla="*/ 378308 w 1581150"/>
                <a:gd name="connsiteY4261" fmla="*/ 1218742 h 3181350"/>
                <a:gd name="connsiteX4262" fmla="*/ 369164 w 1581150"/>
                <a:gd name="connsiteY4262" fmla="*/ 1199597 h 3181350"/>
                <a:gd name="connsiteX4263" fmla="*/ 370116 w 1581150"/>
                <a:gd name="connsiteY4263" fmla="*/ 1197501 h 3181350"/>
                <a:gd name="connsiteX4264" fmla="*/ 371355 w 1581150"/>
                <a:gd name="connsiteY4264" fmla="*/ 1196263 h 3181350"/>
                <a:gd name="connsiteX4265" fmla="*/ 373926 w 1581150"/>
                <a:gd name="connsiteY4265" fmla="*/ 1202550 h 3181350"/>
                <a:gd name="connsiteX4266" fmla="*/ 373926 w 1581150"/>
                <a:gd name="connsiteY4266" fmla="*/ 1206264 h 3181350"/>
                <a:gd name="connsiteX4267" fmla="*/ 373069 w 1581150"/>
                <a:gd name="connsiteY4267" fmla="*/ 1206074 h 3181350"/>
                <a:gd name="connsiteX4268" fmla="*/ 369164 w 1581150"/>
                <a:gd name="connsiteY4268" fmla="*/ 1199597 h 3181350"/>
                <a:gd name="connsiteX4269" fmla="*/ 390595 w 1581150"/>
                <a:gd name="connsiteY4269" fmla="*/ 1177594 h 3181350"/>
                <a:gd name="connsiteX4270" fmla="*/ 390976 w 1581150"/>
                <a:gd name="connsiteY4270" fmla="*/ 1177404 h 3181350"/>
                <a:gd name="connsiteX4271" fmla="*/ 390595 w 1581150"/>
                <a:gd name="connsiteY4271" fmla="*/ 1177594 h 3181350"/>
                <a:gd name="connsiteX4272" fmla="*/ 390595 w 1581150"/>
                <a:gd name="connsiteY4272" fmla="*/ 1177594 h 3181350"/>
                <a:gd name="connsiteX4273" fmla="*/ 405073 w 1581150"/>
                <a:gd name="connsiteY4273" fmla="*/ 1115205 h 3181350"/>
                <a:gd name="connsiteX4274" fmla="*/ 406216 w 1581150"/>
                <a:gd name="connsiteY4274" fmla="*/ 1114824 h 3181350"/>
                <a:gd name="connsiteX4275" fmla="*/ 405740 w 1581150"/>
                <a:gd name="connsiteY4275" fmla="*/ 1115300 h 3181350"/>
                <a:gd name="connsiteX4276" fmla="*/ 405073 w 1581150"/>
                <a:gd name="connsiteY4276" fmla="*/ 1115205 h 3181350"/>
                <a:gd name="connsiteX4277" fmla="*/ 409074 w 1581150"/>
                <a:gd name="connsiteY4277" fmla="*/ 1113300 h 3181350"/>
                <a:gd name="connsiteX4278" fmla="*/ 409359 w 1581150"/>
                <a:gd name="connsiteY4278" fmla="*/ 1106061 h 3181350"/>
                <a:gd name="connsiteX4279" fmla="*/ 412884 w 1581150"/>
                <a:gd name="connsiteY4279" fmla="*/ 1113110 h 3181350"/>
                <a:gd name="connsiteX4280" fmla="*/ 409074 w 1581150"/>
                <a:gd name="connsiteY4280" fmla="*/ 1113300 h 3181350"/>
                <a:gd name="connsiteX4281" fmla="*/ 375450 w 1581150"/>
                <a:gd name="connsiteY4281" fmla="*/ 1038243 h 3181350"/>
                <a:gd name="connsiteX4282" fmla="*/ 378022 w 1581150"/>
                <a:gd name="connsiteY4282" fmla="*/ 1035767 h 3181350"/>
                <a:gd name="connsiteX4283" fmla="*/ 375450 w 1581150"/>
                <a:gd name="connsiteY4283" fmla="*/ 1038243 h 3181350"/>
                <a:gd name="connsiteX4284" fmla="*/ 363258 w 1581150"/>
                <a:gd name="connsiteY4284" fmla="*/ 1031671 h 3181350"/>
                <a:gd name="connsiteX4285" fmla="*/ 355543 w 1581150"/>
                <a:gd name="connsiteY4285" fmla="*/ 1035195 h 3181350"/>
                <a:gd name="connsiteX4286" fmla="*/ 357258 w 1581150"/>
                <a:gd name="connsiteY4286" fmla="*/ 1019669 h 3181350"/>
                <a:gd name="connsiteX4287" fmla="*/ 360877 w 1581150"/>
                <a:gd name="connsiteY4287" fmla="*/ 1027480 h 3181350"/>
                <a:gd name="connsiteX4288" fmla="*/ 359829 w 1581150"/>
                <a:gd name="connsiteY4288" fmla="*/ 1028242 h 3181350"/>
                <a:gd name="connsiteX4289" fmla="*/ 363258 w 1581150"/>
                <a:gd name="connsiteY4289" fmla="*/ 1031671 h 3181350"/>
                <a:gd name="connsiteX4290" fmla="*/ 349352 w 1581150"/>
                <a:gd name="connsiteY4290" fmla="*/ 1047387 h 3181350"/>
                <a:gd name="connsiteX4291" fmla="*/ 349638 w 1581150"/>
                <a:gd name="connsiteY4291" fmla="*/ 1052721 h 3181350"/>
                <a:gd name="connsiteX4292" fmla="*/ 349352 w 1581150"/>
                <a:gd name="connsiteY4292" fmla="*/ 1047387 h 3181350"/>
                <a:gd name="connsiteX4293" fmla="*/ 338017 w 1581150"/>
                <a:gd name="connsiteY4293" fmla="*/ 964996 h 3181350"/>
                <a:gd name="connsiteX4294" fmla="*/ 340684 w 1581150"/>
                <a:gd name="connsiteY4294" fmla="*/ 964043 h 3181350"/>
                <a:gd name="connsiteX4295" fmla="*/ 340303 w 1581150"/>
                <a:gd name="connsiteY4295" fmla="*/ 966996 h 3181350"/>
                <a:gd name="connsiteX4296" fmla="*/ 338970 w 1581150"/>
                <a:gd name="connsiteY4296" fmla="*/ 967187 h 3181350"/>
                <a:gd name="connsiteX4297" fmla="*/ 338017 w 1581150"/>
                <a:gd name="connsiteY4297" fmla="*/ 964996 h 3181350"/>
                <a:gd name="connsiteX4298" fmla="*/ 346113 w 1581150"/>
                <a:gd name="connsiteY4298" fmla="*/ 969854 h 3181350"/>
                <a:gd name="connsiteX4299" fmla="*/ 348304 w 1581150"/>
                <a:gd name="connsiteY4299" fmla="*/ 968139 h 3181350"/>
                <a:gd name="connsiteX4300" fmla="*/ 346113 w 1581150"/>
                <a:gd name="connsiteY4300" fmla="*/ 969854 h 3181350"/>
                <a:gd name="connsiteX4301" fmla="*/ 339446 w 1581150"/>
                <a:gd name="connsiteY4301" fmla="*/ 975664 h 3181350"/>
                <a:gd name="connsiteX4302" fmla="*/ 352495 w 1581150"/>
                <a:gd name="connsiteY4302" fmla="*/ 978807 h 3181350"/>
                <a:gd name="connsiteX4303" fmla="*/ 350400 w 1581150"/>
                <a:gd name="connsiteY4303" fmla="*/ 986618 h 3181350"/>
                <a:gd name="connsiteX4304" fmla="*/ 341732 w 1581150"/>
                <a:gd name="connsiteY4304" fmla="*/ 989952 h 3181350"/>
                <a:gd name="connsiteX4305" fmla="*/ 339446 w 1581150"/>
                <a:gd name="connsiteY4305" fmla="*/ 975664 h 3181350"/>
                <a:gd name="connsiteX4306" fmla="*/ 513753 w 1581150"/>
                <a:gd name="connsiteY4306" fmla="*/ 794498 h 3181350"/>
                <a:gd name="connsiteX4307" fmla="*/ 506705 w 1581150"/>
                <a:gd name="connsiteY4307" fmla="*/ 797927 h 3181350"/>
                <a:gd name="connsiteX4308" fmla="*/ 500037 w 1581150"/>
                <a:gd name="connsiteY4308" fmla="*/ 774401 h 3181350"/>
                <a:gd name="connsiteX4309" fmla="*/ 507657 w 1581150"/>
                <a:gd name="connsiteY4309" fmla="*/ 773639 h 3181350"/>
                <a:gd name="connsiteX4310" fmla="*/ 504800 w 1581150"/>
                <a:gd name="connsiteY4310" fmla="*/ 780973 h 3181350"/>
                <a:gd name="connsiteX4311" fmla="*/ 513753 w 1581150"/>
                <a:gd name="connsiteY4311" fmla="*/ 794498 h 3181350"/>
                <a:gd name="connsiteX4312" fmla="*/ 513944 w 1581150"/>
                <a:gd name="connsiteY4312" fmla="*/ 849553 h 3181350"/>
                <a:gd name="connsiteX4313" fmla="*/ 513277 w 1581150"/>
                <a:gd name="connsiteY4313" fmla="*/ 848791 h 3181350"/>
                <a:gd name="connsiteX4314" fmla="*/ 512991 w 1581150"/>
                <a:gd name="connsiteY4314" fmla="*/ 839171 h 3181350"/>
                <a:gd name="connsiteX4315" fmla="*/ 514706 w 1581150"/>
                <a:gd name="connsiteY4315" fmla="*/ 837742 h 3181350"/>
                <a:gd name="connsiteX4316" fmla="*/ 518040 w 1581150"/>
                <a:gd name="connsiteY4316" fmla="*/ 839647 h 3181350"/>
                <a:gd name="connsiteX4317" fmla="*/ 513944 w 1581150"/>
                <a:gd name="connsiteY4317" fmla="*/ 849553 h 3181350"/>
                <a:gd name="connsiteX4318" fmla="*/ 183903 w 1581150"/>
                <a:gd name="connsiteY4318" fmla="*/ 2658255 h 3181350"/>
                <a:gd name="connsiteX4319" fmla="*/ 189618 w 1581150"/>
                <a:gd name="connsiteY4319" fmla="*/ 2655493 h 3181350"/>
                <a:gd name="connsiteX4320" fmla="*/ 191142 w 1581150"/>
                <a:gd name="connsiteY4320" fmla="*/ 2659494 h 3181350"/>
                <a:gd name="connsiteX4321" fmla="*/ 191142 w 1581150"/>
                <a:gd name="connsiteY4321" fmla="*/ 2659589 h 3181350"/>
                <a:gd name="connsiteX4322" fmla="*/ 189046 w 1581150"/>
                <a:gd name="connsiteY4322" fmla="*/ 2663304 h 3181350"/>
                <a:gd name="connsiteX4323" fmla="*/ 183903 w 1581150"/>
                <a:gd name="connsiteY4323" fmla="*/ 2658255 h 3181350"/>
                <a:gd name="connsiteX4324" fmla="*/ 219907 w 1581150"/>
                <a:gd name="connsiteY4324" fmla="*/ 2126665 h 3181350"/>
                <a:gd name="connsiteX4325" fmla="*/ 222765 w 1581150"/>
                <a:gd name="connsiteY4325" fmla="*/ 2125903 h 3181350"/>
                <a:gd name="connsiteX4326" fmla="*/ 222288 w 1581150"/>
                <a:gd name="connsiteY4326" fmla="*/ 2129237 h 3181350"/>
                <a:gd name="connsiteX4327" fmla="*/ 219907 w 1581150"/>
                <a:gd name="connsiteY4327" fmla="*/ 2126665 h 3181350"/>
                <a:gd name="connsiteX4328" fmla="*/ 253149 w 1581150"/>
                <a:gd name="connsiteY4328" fmla="*/ 2140381 h 3181350"/>
                <a:gd name="connsiteX4329" fmla="*/ 253149 w 1581150"/>
                <a:gd name="connsiteY4329" fmla="*/ 2140381 h 3181350"/>
                <a:gd name="connsiteX4330" fmla="*/ 246672 w 1581150"/>
                <a:gd name="connsiteY4330" fmla="*/ 2134761 h 3181350"/>
                <a:gd name="connsiteX4331" fmla="*/ 251244 w 1581150"/>
                <a:gd name="connsiteY4331" fmla="*/ 2133999 h 3181350"/>
                <a:gd name="connsiteX4332" fmla="*/ 253149 w 1581150"/>
                <a:gd name="connsiteY4332" fmla="*/ 2140381 h 3181350"/>
                <a:gd name="connsiteX4333" fmla="*/ 259245 w 1581150"/>
                <a:gd name="connsiteY4333" fmla="*/ 2110377 h 3181350"/>
                <a:gd name="connsiteX4334" fmla="*/ 265056 w 1581150"/>
                <a:gd name="connsiteY4334" fmla="*/ 2111711 h 3181350"/>
                <a:gd name="connsiteX4335" fmla="*/ 260579 w 1581150"/>
                <a:gd name="connsiteY4335" fmla="*/ 2111520 h 3181350"/>
                <a:gd name="connsiteX4336" fmla="*/ 259245 w 1581150"/>
                <a:gd name="connsiteY4336" fmla="*/ 2110377 h 3181350"/>
                <a:gd name="connsiteX4337" fmla="*/ 284391 w 1581150"/>
                <a:gd name="connsiteY4337" fmla="*/ 1960073 h 3181350"/>
                <a:gd name="connsiteX4338" fmla="*/ 285153 w 1581150"/>
                <a:gd name="connsiteY4338" fmla="*/ 1960835 h 3181350"/>
                <a:gd name="connsiteX4339" fmla="*/ 284106 w 1581150"/>
                <a:gd name="connsiteY4339" fmla="*/ 1961216 h 3181350"/>
                <a:gd name="connsiteX4340" fmla="*/ 284391 w 1581150"/>
                <a:gd name="connsiteY4340" fmla="*/ 1960073 h 3181350"/>
                <a:gd name="connsiteX4341" fmla="*/ 282582 w 1581150"/>
                <a:gd name="connsiteY4341" fmla="*/ 1773097 h 3181350"/>
                <a:gd name="connsiteX4342" fmla="*/ 287630 w 1581150"/>
                <a:gd name="connsiteY4342" fmla="*/ 1772907 h 3181350"/>
                <a:gd name="connsiteX4343" fmla="*/ 287154 w 1581150"/>
                <a:gd name="connsiteY4343" fmla="*/ 1775383 h 3181350"/>
                <a:gd name="connsiteX4344" fmla="*/ 282582 w 1581150"/>
                <a:gd name="connsiteY4344" fmla="*/ 1773192 h 3181350"/>
                <a:gd name="connsiteX4345" fmla="*/ 282582 w 1581150"/>
                <a:gd name="connsiteY4345" fmla="*/ 1773097 h 3181350"/>
                <a:gd name="connsiteX4346" fmla="*/ 305156 w 1581150"/>
                <a:gd name="connsiteY4346" fmla="*/ 1776145 h 3181350"/>
                <a:gd name="connsiteX4347" fmla="*/ 311823 w 1581150"/>
                <a:gd name="connsiteY4347" fmla="*/ 1780050 h 3181350"/>
                <a:gd name="connsiteX4348" fmla="*/ 309156 w 1581150"/>
                <a:gd name="connsiteY4348" fmla="*/ 1782051 h 3181350"/>
                <a:gd name="connsiteX4349" fmla="*/ 305156 w 1581150"/>
                <a:gd name="connsiteY4349" fmla="*/ 1779765 h 3181350"/>
                <a:gd name="connsiteX4350" fmla="*/ 305156 w 1581150"/>
                <a:gd name="connsiteY4350" fmla="*/ 1776145 h 3181350"/>
                <a:gd name="connsiteX4351" fmla="*/ 305537 w 1581150"/>
                <a:gd name="connsiteY4351" fmla="*/ 1744332 h 3181350"/>
                <a:gd name="connsiteX4352" fmla="*/ 306108 w 1581150"/>
                <a:gd name="connsiteY4352" fmla="*/ 1743951 h 3181350"/>
                <a:gd name="connsiteX4353" fmla="*/ 308299 w 1581150"/>
                <a:gd name="connsiteY4353" fmla="*/ 1746808 h 3181350"/>
                <a:gd name="connsiteX4354" fmla="*/ 305537 w 1581150"/>
                <a:gd name="connsiteY4354" fmla="*/ 1744332 h 3181350"/>
                <a:gd name="connsiteX4355" fmla="*/ 316967 w 1581150"/>
                <a:gd name="connsiteY4355" fmla="*/ 1756047 h 3181350"/>
                <a:gd name="connsiteX4356" fmla="*/ 323444 w 1581150"/>
                <a:gd name="connsiteY4356" fmla="*/ 1761477 h 3181350"/>
                <a:gd name="connsiteX4357" fmla="*/ 312585 w 1581150"/>
                <a:gd name="connsiteY4357" fmla="*/ 1761667 h 3181350"/>
                <a:gd name="connsiteX4358" fmla="*/ 317634 w 1581150"/>
                <a:gd name="connsiteY4358" fmla="*/ 1763858 h 3181350"/>
                <a:gd name="connsiteX4359" fmla="*/ 307061 w 1581150"/>
                <a:gd name="connsiteY4359" fmla="*/ 1762524 h 3181350"/>
                <a:gd name="connsiteX4360" fmla="*/ 316967 w 1581150"/>
                <a:gd name="connsiteY4360" fmla="*/ 1756047 h 3181350"/>
                <a:gd name="connsiteX4361" fmla="*/ 294297 w 1581150"/>
                <a:gd name="connsiteY4361" fmla="*/ 1713280 h 3181350"/>
                <a:gd name="connsiteX4362" fmla="*/ 296679 w 1581150"/>
                <a:gd name="connsiteY4362" fmla="*/ 1709470 h 3181350"/>
                <a:gd name="connsiteX4363" fmla="*/ 303441 w 1581150"/>
                <a:gd name="connsiteY4363" fmla="*/ 1708232 h 3181350"/>
                <a:gd name="connsiteX4364" fmla="*/ 304203 w 1581150"/>
                <a:gd name="connsiteY4364" fmla="*/ 1708327 h 3181350"/>
                <a:gd name="connsiteX4365" fmla="*/ 305632 w 1581150"/>
                <a:gd name="connsiteY4365" fmla="*/ 1708518 h 3181350"/>
                <a:gd name="connsiteX4366" fmla="*/ 302775 w 1581150"/>
                <a:gd name="connsiteY4366" fmla="*/ 1715852 h 3181350"/>
                <a:gd name="connsiteX4367" fmla="*/ 294297 w 1581150"/>
                <a:gd name="connsiteY4367" fmla="*/ 1713280 h 3181350"/>
                <a:gd name="connsiteX4368" fmla="*/ 305632 w 1581150"/>
                <a:gd name="connsiteY4368" fmla="*/ 1671561 h 3181350"/>
                <a:gd name="connsiteX4369" fmla="*/ 309633 w 1581150"/>
                <a:gd name="connsiteY4369" fmla="*/ 1681276 h 3181350"/>
                <a:gd name="connsiteX4370" fmla="*/ 299631 w 1581150"/>
                <a:gd name="connsiteY4370" fmla="*/ 1675466 h 3181350"/>
                <a:gd name="connsiteX4371" fmla="*/ 305632 w 1581150"/>
                <a:gd name="connsiteY4371" fmla="*/ 1671561 h 3181350"/>
                <a:gd name="connsiteX4372" fmla="*/ 362973 w 1581150"/>
                <a:gd name="connsiteY4372" fmla="*/ 1497253 h 3181350"/>
                <a:gd name="connsiteX4373" fmla="*/ 364116 w 1581150"/>
                <a:gd name="connsiteY4373" fmla="*/ 1498491 h 3181350"/>
                <a:gd name="connsiteX4374" fmla="*/ 363735 w 1581150"/>
                <a:gd name="connsiteY4374" fmla="*/ 1498491 h 3181350"/>
                <a:gd name="connsiteX4375" fmla="*/ 364116 w 1581150"/>
                <a:gd name="connsiteY4375" fmla="*/ 1498491 h 3181350"/>
                <a:gd name="connsiteX4376" fmla="*/ 362306 w 1581150"/>
                <a:gd name="connsiteY4376" fmla="*/ 1501730 h 3181350"/>
                <a:gd name="connsiteX4377" fmla="*/ 365068 w 1581150"/>
                <a:gd name="connsiteY4377" fmla="*/ 1503444 h 3181350"/>
                <a:gd name="connsiteX4378" fmla="*/ 365449 w 1581150"/>
                <a:gd name="connsiteY4378" fmla="*/ 1504587 h 3181350"/>
                <a:gd name="connsiteX4379" fmla="*/ 358591 w 1581150"/>
                <a:gd name="connsiteY4379" fmla="*/ 1502682 h 3181350"/>
                <a:gd name="connsiteX4380" fmla="*/ 362973 w 1581150"/>
                <a:gd name="connsiteY4380" fmla="*/ 1497253 h 3181350"/>
                <a:gd name="connsiteX4381" fmla="*/ 382785 w 1581150"/>
                <a:gd name="connsiteY4381" fmla="*/ 1006715 h 3181350"/>
                <a:gd name="connsiteX4382" fmla="*/ 383928 w 1581150"/>
                <a:gd name="connsiteY4382" fmla="*/ 1001667 h 3181350"/>
                <a:gd name="connsiteX4383" fmla="*/ 387357 w 1581150"/>
                <a:gd name="connsiteY4383" fmla="*/ 1005096 h 3181350"/>
                <a:gd name="connsiteX4384" fmla="*/ 386595 w 1581150"/>
                <a:gd name="connsiteY4384" fmla="*/ 1007096 h 3181350"/>
                <a:gd name="connsiteX4385" fmla="*/ 382785 w 1581150"/>
                <a:gd name="connsiteY4385" fmla="*/ 1006715 h 3181350"/>
                <a:gd name="connsiteX4386" fmla="*/ 183331 w 1581150"/>
                <a:gd name="connsiteY4386" fmla="*/ 2615679 h 3181350"/>
                <a:gd name="connsiteX4387" fmla="*/ 197619 w 1581150"/>
                <a:gd name="connsiteY4387" fmla="*/ 2621489 h 3181350"/>
                <a:gd name="connsiteX4388" fmla="*/ 183331 w 1581150"/>
                <a:gd name="connsiteY4388" fmla="*/ 2615679 h 3181350"/>
                <a:gd name="connsiteX4389" fmla="*/ 310204 w 1581150"/>
                <a:gd name="connsiteY4389" fmla="*/ 1967502 h 3181350"/>
                <a:gd name="connsiteX4390" fmla="*/ 313347 w 1581150"/>
                <a:gd name="connsiteY4390" fmla="*/ 1970836 h 3181350"/>
                <a:gd name="connsiteX4391" fmla="*/ 310585 w 1581150"/>
                <a:gd name="connsiteY4391" fmla="*/ 1971027 h 3181350"/>
                <a:gd name="connsiteX4392" fmla="*/ 310204 w 1581150"/>
                <a:gd name="connsiteY4392" fmla="*/ 1967502 h 3181350"/>
                <a:gd name="connsiteX4393" fmla="*/ 289725 w 1581150"/>
                <a:gd name="connsiteY4393" fmla="*/ 1959692 h 3181350"/>
                <a:gd name="connsiteX4394" fmla="*/ 297726 w 1581150"/>
                <a:gd name="connsiteY4394" fmla="*/ 1955596 h 3181350"/>
                <a:gd name="connsiteX4395" fmla="*/ 298012 w 1581150"/>
                <a:gd name="connsiteY4395" fmla="*/ 1957025 h 3181350"/>
                <a:gd name="connsiteX4396" fmla="*/ 295250 w 1581150"/>
                <a:gd name="connsiteY4396" fmla="*/ 1963407 h 3181350"/>
                <a:gd name="connsiteX4397" fmla="*/ 294583 w 1581150"/>
                <a:gd name="connsiteY4397" fmla="*/ 1963978 h 3181350"/>
                <a:gd name="connsiteX4398" fmla="*/ 289725 w 1581150"/>
                <a:gd name="connsiteY4398" fmla="*/ 1959692 h 3181350"/>
                <a:gd name="connsiteX4399" fmla="*/ 284582 w 1581150"/>
                <a:gd name="connsiteY4399" fmla="*/ 1885968 h 3181350"/>
                <a:gd name="connsiteX4400" fmla="*/ 285249 w 1581150"/>
                <a:gd name="connsiteY4400" fmla="*/ 1886826 h 3181350"/>
                <a:gd name="connsiteX4401" fmla="*/ 284677 w 1581150"/>
                <a:gd name="connsiteY4401" fmla="*/ 1888445 h 3181350"/>
                <a:gd name="connsiteX4402" fmla="*/ 284582 w 1581150"/>
                <a:gd name="connsiteY4402" fmla="*/ 1885968 h 3181350"/>
                <a:gd name="connsiteX4403" fmla="*/ 300965 w 1581150"/>
                <a:gd name="connsiteY4403" fmla="*/ 1780241 h 3181350"/>
                <a:gd name="connsiteX4404" fmla="*/ 294678 w 1581150"/>
                <a:gd name="connsiteY4404" fmla="*/ 1783956 h 3181350"/>
                <a:gd name="connsiteX4405" fmla="*/ 296298 w 1581150"/>
                <a:gd name="connsiteY4405" fmla="*/ 1778431 h 3181350"/>
                <a:gd name="connsiteX4406" fmla="*/ 300965 w 1581150"/>
                <a:gd name="connsiteY4406" fmla="*/ 1780241 h 3181350"/>
                <a:gd name="connsiteX4407" fmla="*/ 311538 w 1581150"/>
                <a:gd name="connsiteY4407" fmla="*/ 1769192 h 3181350"/>
                <a:gd name="connsiteX4408" fmla="*/ 315824 w 1581150"/>
                <a:gd name="connsiteY4408" fmla="*/ 1777383 h 3181350"/>
                <a:gd name="connsiteX4409" fmla="*/ 307442 w 1581150"/>
                <a:gd name="connsiteY4409" fmla="*/ 1773192 h 3181350"/>
                <a:gd name="connsiteX4410" fmla="*/ 314967 w 1581150"/>
                <a:gd name="connsiteY4410" fmla="*/ 1771097 h 3181350"/>
                <a:gd name="connsiteX4411" fmla="*/ 311538 w 1581150"/>
                <a:gd name="connsiteY4411" fmla="*/ 1769192 h 3181350"/>
                <a:gd name="connsiteX4412" fmla="*/ 324111 w 1581150"/>
                <a:gd name="connsiteY4412" fmla="*/ 1718519 h 3181350"/>
                <a:gd name="connsiteX4413" fmla="*/ 332588 w 1581150"/>
                <a:gd name="connsiteY4413" fmla="*/ 1734902 h 3181350"/>
                <a:gd name="connsiteX4414" fmla="*/ 319729 w 1581150"/>
                <a:gd name="connsiteY4414" fmla="*/ 1724043 h 3181350"/>
                <a:gd name="connsiteX4415" fmla="*/ 324111 w 1581150"/>
                <a:gd name="connsiteY4415" fmla="*/ 1718519 h 3181350"/>
                <a:gd name="connsiteX4416" fmla="*/ 388309 w 1581150"/>
                <a:gd name="connsiteY4416" fmla="*/ 1335423 h 3181350"/>
                <a:gd name="connsiteX4417" fmla="*/ 387738 w 1581150"/>
                <a:gd name="connsiteY4417" fmla="*/ 1340376 h 3181350"/>
                <a:gd name="connsiteX4418" fmla="*/ 388309 w 1581150"/>
                <a:gd name="connsiteY4418" fmla="*/ 1335423 h 3181350"/>
                <a:gd name="connsiteX4419" fmla="*/ 405835 w 1581150"/>
                <a:gd name="connsiteY4419" fmla="*/ 1031671 h 3181350"/>
                <a:gd name="connsiteX4420" fmla="*/ 407931 w 1581150"/>
                <a:gd name="connsiteY4420" fmla="*/ 1030528 h 3181350"/>
                <a:gd name="connsiteX4421" fmla="*/ 407835 w 1581150"/>
                <a:gd name="connsiteY4421" fmla="*/ 1030147 h 3181350"/>
                <a:gd name="connsiteX4422" fmla="*/ 412788 w 1581150"/>
                <a:gd name="connsiteY4422" fmla="*/ 1034529 h 3181350"/>
                <a:gd name="connsiteX4423" fmla="*/ 411074 w 1581150"/>
                <a:gd name="connsiteY4423" fmla="*/ 1033862 h 3181350"/>
                <a:gd name="connsiteX4424" fmla="*/ 410026 w 1581150"/>
                <a:gd name="connsiteY4424" fmla="*/ 1035005 h 3181350"/>
                <a:gd name="connsiteX4425" fmla="*/ 405835 w 1581150"/>
                <a:gd name="connsiteY4425" fmla="*/ 1031671 h 3181350"/>
                <a:gd name="connsiteX4426" fmla="*/ 394500 w 1581150"/>
                <a:gd name="connsiteY4426" fmla="*/ 1001286 h 3181350"/>
                <a:gd name="connsiteX4427" fmla="*/ 392310 w 1581150"/>
                <a:gd name="connsiteY4427" fmla="*/ 997286 h 3181350"/>
                <a:gd name="connsiteX4428" fmla="*/ 392024 w 1581150"/>
                <a:gd name="connsiteY4428" fmla="*/ 995857 h 3181350"/>
                <a:gd name="connsiteX4429" fmla="*/ 393262 w 1581150"/>
                <a:gd name="connsiteY4429" fmla="*/ 994428 h 3181350"/>
                <a:gd name="connsiteX4430" fmla="*/ 397263 w 1581150"/>
                <a:gd name="connsiteY4430" fmla="*/ 994714 h 3181350"/>
                <a:gd name="connsiteX4431" fmla="*/ 396691 w 1581150"/>
                <a:gd name="connsiteY4431" fmla="*/ 1002524 h 3181350"/>
                <a:gd name="connsiteX4432" fmla="*/ 394500 w 1581150"/>
                <a:gd name="connsiteY4432" fmla="*/ 1001286 h 3181350"/>
                <a:gd name="connsiteX4433" fmla="*/ 215716 w 1581150"/>
                <a:gd name="connsiteY4433" fmla="*/ 2163051 h 3181350"/>
                <a:gd name="connsiteX4434" fmla="*/ 215811 w 1581150"/>
                <a:gd name="connsiteY4434" fmla="*/ 2161812 h 3181350"/>
                <a:gd name="connsiteX4435" fmla="*/ 222479 w 1581150"/>
                <a:gd name="connsiteY4435" fmla="*/ 2165718 h 3181350"/>
                <a:gd name="connsiteX4436" fmla="*/ 222098 w 1581150"/>
                <a:gd name="connsiteY4436" fmla="*/ 2168575 h 3181350"/>
                <a:gd name="connsiteX4437" fmla="*/ 218288 w 1581150"/>
                <a:gd name="connsiteY4437" fmla="*/ 2168766 h 3181350"/>
                <a:gd name="connsiteX4438" fmla="*/ 219336 w 1581150"/>
                <a:gd name="connsiteY4438" fmla="*/ 2169432 h 3181350"/>
                <a:gd name="connsiteX4439" fmla="*/ 216097 w 1581150"/>
                <a:gd name="connsiteY4439" fmla="*/ 2166099 h 3181350"/>
                <a:gd name="connsiteX4440" fmla="*/ 215716 w 1581150"/>
                <a:gd name="connsiteY4440" fmla="*/ 2163051 h 3181350"/>
                <a:gd name="connsiteX4441" fmla="*/ 299250 w 1581150"/>
                <a:gd name="connsiteY4441" fmla="*/ 2056847 h 3181350"/>
                <a:gd name="connsiteX4442" fmla="*/ 309156 w 1581150"/>
                <a:gd name="connsiteY4442" fmla="*/ 2050370 h 3181350"/>
                <a:gd name="connsiteX4443" fmla="*/ 306394 w 1581150"/>
                <a:gd name="connsiteY4443" fmla="*/ 2054656 h 3181350"/>
                <a:gd name="connsiteX4444" fmla="*/ 306013 w 1581150"/>
                <a:gd name="connsiteY4444" fmla="*/ 2053894 h 3181350"/>
                <a:gd name="connsiteX4445" fmla="*/ 305251 w 1581150"/>
                <a:gd name="connsiteY4445" fmla="*/ 2055227 h 3181350"/>
                <a:gd name="connsiteX4446" fmla="*/ 299250 w 1581150"/>
                <a:gd name="connsiteY4446" fmla="*/ 2056847 h 3181350"/>
                <a:gd name="connsiteX4447" fmla="*/ 285630 w 1581150"/>
                <a:gd name="connsiteY4447" fmla="*/ 1899875 h 3181350"/>
                <a:gd name="connsiteX4448" fmla="*/ 285249 w 1581150"/>
                <a:gd name="connsiteY4448" fmla="*/ 1901113 h 3181350"/>
                <a:gd name="connsiteX4449" fmla="*/ 283058 w 1581150"/>
                <a:gd name="connsiteY4449" fmla="*/ 1899875 h 3181350"/>
                <a:gd name="connsiteX4450" fmla="*/ 285630 w 1581150"/>
                <a:gd name="connsiteY4450" fmla="*/ 1899875 h 3181350"/>
                <a:gd name="connsiteX4451" fmla="*/ 283058 w 1581150"/>
                <a:gd name="connsiteY4451" fmla="*/ 1845201 h 3181350"/>
                <a:gd name="connsiteX4452" fmla="*/ 285439 w 1581150"/>
                <a:gd name="connsiteY4452" fmla="*/ 1841868 h 3181350"/>
                <a:gd name="connsiteX4453" fmla="*/ 286487 w 1581150"/>
                <a:gd name="connsiteY4453" fmla="*/ 1844439 h 3181350"/>
                <a:gd name="connsiteX4454" fmla="*/ 288297 w 1581150"/>
                <a:gd name="connsiteY4454" fmla="*/ 1843677 h 3181350"/>
                <a:gd name="connsiteX4455" fmla="*/ 291154 w 1581150"/>
                <a:gd name="connsiteY4455" fmla="*/ 1848249 h 3181350"/>
                <a:gd name="connsiteX4456" fmla="*/ 288201 w 1581150"/>
                <a:gd name="connsiteY4456" fmla="*/ 1850631 h 3181350"/>
                <a:gd name="connsiteX4457" fmla="*/ 283058 w 1581150"/>
                <a:gd name="connsiteY4457" fmla="*/ 1845201 h 3181350"/>
                <a:gd name="connsiteX4458" fmla="*/ 290392 w 1581150"/>
                <a:gd name="connsiteY4458" fmla="*/ 1842820 h 3181350"/>
                <a:gd name="connsiteX4459" fmla="*/ 292773 w 1581150"/>
                <a:gd name="connsiteY4459" fmla="*/ 1842248 h 3181350"/>
                <a:gd name="connsiteX4460" fmla="*/ 295155 w 1581150"/>
                <a:gd name="connsiteY4460" fmla="*/ 1850821 h 3181350"/>
                <a:gd name="connsiteX4461" fmla="*/ 293535 w 1581150"/>
                <a:gd name="connsiteY4461" fmla="*/ 1851107 h 3181350"/>
                <a:gd name="connsiteX4462" fmla="*/ 290392 w 1581150"/>
                <a:gd name="connsiteY4462" fmla="*/ 1842820 h 3181350"/>
                <a:gd name="connsiteX4463" fmla="*/ 314681 w 1581150"/>
                <a:gd name="connsiteY4463" fmla="*/ 1835772 h 3181350"/>
                <a:gd name="connsiteX4464" fmla="*/ 313919 w 1581150"/>
                <a:gd name="connsiteY4464" fmla="*/ 1827961 h 3181350"/>
                <a:gd name="connsiteX4465" fmla="*/ 324301 w 1581150"/>
                <a:gd name="connsiteY4465" fmla="*/ 1830819 h 3181350"/>
                <a:gd name="connsiteX4466" fmla="*/ 323634 w 1581150"/>
                <a:gd name="connsiteY4466" fmla="*/ 1835390 h 3181350"/>
                <a:gd name="connsiteX4467" fmla="*/ 314681 w 1581150"/>
                <a:gd name="connsiteY4467" fmla="*/ 1835772 h 3181350"/>
                <a:gd name="connsiteX4468" fmla="*/ 292011 w 1581150"/>
                <a:gd name="connsiteY4468" fmla="*/ 1794433 h 3181350"/>
                <a:gd name="connsiteX4469" fmla="*/ 292107 w 1581150"/>
                <a:gd name="connsiteY4469" fmla="*/ 1799672 h 3181350"/>
                <a:gd name="connsiteX4470" fmla="*/ 289059 w 1581150"/>
                <a:gd name="connsiteY4470" fmla="*/ 1800243 h 3181350"/>
                <a:gd name="connsiteX4471" fmla="*/ 292011 w 1581150"/>
                <a:gd name="connsiteY4471" fmla="*/ 1794433 h 3181350"/>
                <a:gd name="connsiteX4472" fmla="*/ 303251 w 1581150"/>
                <a:gd name="connsiteY4472" fmla="*/ 1870728 h 3181350"/>
                <a:gd name="connsiteX4473" fmla="*/ 304870 w 1581150"/>
                <a:gd name="connsiteY4473" fmla="*/ 1870919 h 3181350"/>
                <a:gd name="connsiteX4474" fmla="*/ 304299 w 1581150"/>
                <a:gd name="connsiteY4474" fmla="*/ 1869014 h 3181350"/>
                <a:gd name="connsiteX4475" fmla="*/ 306585 w 1581150"/>
                <a:gd name="connsiteY4475" fmla="*/ 1867014 h 3181350"/>
                <a:gd name="connsiteX4476" fmla="*/ 309918 w 1581150"/>
                <a:gd name="connsiteY4476" fmla="*/ 1869014 h 3181350"/>
                <a:gd name="connsiteX4477" fmla="*/ 309442 w 1581150"/>
                <a:gd name="connsiteY4477" fmla="*/ 1872062 h 3181350"/>
                <a:gd name="connsiteX4478" fmla="*/ 303918 w 1581150"/>
                <a:gd name="connsiteY4478" fmla="*/ 1872919 h 3181350"/>
                <a:gd name="connsiteX4479" fmla="*/ 303251 w 1581150"/>
                <a:gd name="connsiteY4479" fmla="*/ 1870728 h 3181350"/>
                <a:gd name="connsiteX4480" fmla="*/ 334779 w 1581150"/>
                <a:gd name="connsiteY4480" fmla="*/ 1782908 h 3181350"/>
                <a:gd name="connsiteX4481" fmla="*/ 339160 w 1581150"/>
                <a:gd name="connsiteY4481" fmla="*/ 1789670 h 3181350"/>
                <a:gd name="connsiteX4482" fmla="*/ 335160 w 1581150"/>
                <a:gd name="connsiteY4482" fmla="*/ 1792242 h 3181350"/>
                <a:gd name="connsiteX4483" fmla="*/ 334779 w 1581150"/>
                <a:gd name="connsiteY4483" fmla="*/ 1782908 h 3181350"/>
                <a:gd name="connsiteX4484" fmla="*/ 367068 w 1581150"/>
                <a:gd name="connsiteY4484" fmla="*/ 1657654 h 3181350"/>
                <a:gd name="connsiteX4485" fmla="*/ 364878 w 1581150"/>
                <a:gd name="connsiteY4485" fmla="*/ 1660416 h 3181350"/>
                <a:gd name="connsiteX4486" fmla="*/ 361353 w 1581150"/>
                <a:gd name="connsiteY4486" fmla="*/ 1659940 h 3181350"/>
                <a:gd name="connsiteX4487" fmla="*/ 356877 w 1581150"/>
                <a:gd name="connsiteY4487" fmla="*/ 1653273 h 3181350"/>
                <a:gd name="connsiteX4488" fmla="*/ 367068 w 1581150"/>
                <a:gd name="connsiteY4488" fmla="*/ 1657654 h 3181350"/>
                <a:gd name="connsiteX4489" fmla="*/ 373069 w 1581150"/>
                <a:gd name="connsiteY4489" fmla="*/ 1540020 h 3181350"/>
                <a:gd name="connsiteX4490" fmla="*/ 366687 w 1581150"/>
                <a:gd name="connsiteY4490" fmla="*/ 1546878 h 3181350"/>
                <a:gd name="connsiteX4491" fmla="*/ 373069 w 1581150"/>
                <a:gd name="connsiteY4491" fmla="*/ 1540020 h 3181350"/>
                <a:gd name="connsiteX4492" fmla="*/ 297060 w 1581150"/>
                <a:gd name="connsiteY4492" fmla="*/ 2577007 h 3181350"/>
                <a:gd name="connsiteX4493" fmla="*/ 297060 w 1581150"/>
                <a:gd name="connsiteY4493" fmla="*/ 2576531 h 3181350"/>
                <a:gd name="connsiteX4494" fmla="*/ 297155 w 1581150"/>
                <a:gd name="connsiteY4494" fmla="*/ 2576531 h 3181350"/>
                <a:gd name="connsiteX4495" fmla="*/ 297060 w 1581150"/>
                <a:gd name="connsiteY4495" fmla="*/ 2577007 h 3181350"/>
                <a:gd name="connsiteX4496" fmla="*/ 289440 w 1581150"/>
                <a:gd name="connsiteY4496" fmla="*/ 2127046 h 3181350"/>
                <a:gd name="connsiteX4497" fmla="*/ 293154 w 1581150"/>
                <a:gd name="connsiteY4497" fmla="*/ 2128665 h 3181350"/>
                <a:gd name="connsiteX4498" fmla="*/ 292583 w 1581150"/>
                <a:gd name="connsiteY4498" fmla="*/ 2125522 h 3181350"/>
                <a:gd name="connsiteX4499" fmla="*/ 298203 w 1581150"/>
                <a:gd name="connsiteY4499" fmla="*/ 2127522 h 3181350"/>
                <a:gd name="connsiteX4500" fmla="*/ 290392 w 1581150"/>
                <a:gd name="connsiteY4500" fmla="*/ 2130856 h 3181350"/>
                <a:gd name="connsiteX4501" fmla="*/ 288678 w 1581150"/>
                <a:gd name="connsiteY4501" fmla="*/ 2130761 h 3181350"/>
                <a:gd name="connsiteX4502" fmla="*/ 289440 w 1581150"/>
                <a:gd name="connsiteY4502" fmla="*/ 2127046 h 3181350"/>
                <a:gd name="connsiteX4503" fmla="*/ 380880 w 1581150"/>
                <a:gd name="connsiteY4503" fmla="*/ 1422482 h 3181350"/>
                <a:gd name="connsiteX4504" fmla="*/ 381737 w 1581150"/>
                <a:gd name="connsiteY4504" fmla="*/ 1422386 h 3181350"/>
                <a:gd name="connsiteX4505" fmla="*/ 384118 w 1581150"/>
                <a:gd name="connsiteY4505" fmla="*/ 1424196 h 3181350"/>
                <a:gd name="connsiteX4506" fmla="*/ 380784 w 1581150"/>
                <a:gd name="connsiteY4506" fmla="*/ 1428292 h 3181350"/>
                <a:gd name="connsiteX4507" fmla="*/ 380880 w 1581150"/>
                <a:gd name="connsiteY4507" fmla="*/ 1422482 h 3181350"/>
                <a:gd name="connsiteX4508" fmla="*/ 420313 w 1581150"/>
                <a:gd name="connsiteY4508" fmla="*/ 1213694 h 3181350"/>
                <a:gd name="connsiteX4509" fmla="*/ 426123 w 1581150"/>
                <a:gd name="connsiteY4509" fmla="*/ 1213313 h 3181350"/>
                <a:gd name="connsiteX4510" fmla="*/ 431172 w 1581150"/>
                <a:gd name="connsiteY4510" fmla="*/ 1213980 h 3181350"/>
                <a:gd name="connsiteX4511" fmla="*/ 425933 w 1581150"/>
                <a:gd name="connsiteY4511" fmla="*/ 1220457 h 3181350"/>
                <a:gd name="connsiteX4512" fmla="*/ 419646 w 1581150"/>
                <a:gd name="connsiteY4512" fmla="*/ 1214361 h 3181350"/>
                <a:gd name="connsiteX4513" fmla="*/ 420313 w 1581150"/>
                <a:gd name="connsiteY4513" fmla="*/ 1213694 h 3181350"/>
                <a:gd name="connsiteX4514" fmla="*/ 414408 w 1581150"/>
                <a:gd name="connsiteY4514" fmla="*/ 1247698 h 3181350"/>
                <a:gd name="connsiteX4515" fmla="*/ 416884 w 1581150"/>
                <a:gd name="connsiteY4515" fmla="*/ 1245507 h 3181350"/>
                <a:gd name="connsiteX4516" fmla="*/ 418408 w 1581150"/>
                <a:gd name="connsiteY4516" fmla="*/ 1249508 h 3181350"/>
                <a:gd name="connsiteX4517" fmla="*/ 413455 w 1581150"/>
                <a:gd name="connsiteY4517" fmla="*/ 1251508 h 3181350"/>
                <a:gd name="connsiteX4518" fmla="*/ 414408 w 1581150"/>
                <a:gd name="connsiteY4518" fmla="*/ 1247698 h 3181350"/>
                <a:gd name="connsiteX4519" fmla="*/ 439839 w 1581150"/>
                <a:gd name="connsiteY4519" fmla="*/ 1652891 h 3181350"/>
                <a:gd name="connsiteX4520" fmla="*/ 433648 w 1581150"/>
                <a:gd name="connsiteY4520" fmla="*/ 1653558 h 3181350"/>
                <a:gd name="connsiteX4521" fmla="*/ 438220 w 1581150"/>
                <a:gd name="connsiteY4521" fmla="*/ 1651177 h 3181350"/>
                <a:gd name="connsiteX4522" fmla="*/ 439839 w 1581150"/>
                <a:gd name="connsiteY4522" fmla="*/ 1652891 h 3181350"/>
                <a:gd name="connsiteX4523" fmla="*/ 330873 w 1581150"/>
                <a:gd name="connsiteY4523" fmla="*/ 2565291 h 3181350"/>
                <a:gd name="connsiteX4524" fmla="*/ 328968 w 1581150"/>
                <a:gd name="connsiteY4524" fmla="*/ 2568054 h 3181350"/>
                <a:gd name="connsiteX4525" fmla="*/ 329349 w 1581150"/>
                <a:gd name="connsiteY4525" fmla="*/ 2565196 h 3181350"/>
                <a:gd name="connsiteX4526" fmla="*/ 330873 w 1581150"/>
                <a:gd name="connsiteY4526" fmla="*/ 2565291 h 3181350"/>
                <a:gd name="connsiteX4527" fmla="*/ 270485 w 1581150"/>
                <a:gd name="connsiteY4527" fmla="*/ 2556338 h 3181350"/>
                <a:gd name="connsiteX4528" fmla="*/ 273628 w 1581150"/>
                <a:gd name="connsiteY4528" fmla="*/ 2561100 h 3181350"/>
                <a:gd name="connsiteX4529" fmla="*/ 270485 w 1581150"/>
                <a:gd name="connsiteY4529" fmla="*/ 2556338 h 3181350"/>
                <a:gd name="connsiteX4530" fmla="*/ 371259 w 1581150"/>
                <a:gd name="connsiteY4530" fmla="*/ 1830437 h 3181350"/>
                <a:gd name="connsiteX4531" fmla="*/ 361925 w 1581150"/>
                <a:gd name="connsiteY4531" fmla="*/ 1832343 h 3181350"/>
                <a:gd name="connsiteX4532" fmla="*/ 371259 w 1581150"/>
                <a:gd name="connsiteY4532" fmla="*/ 1830437 h 3181350"/>
                <a:gd name="connsiteX4533" fmla="*/ 276390 w 1581150"/>
                <a:gd name="connsiteY4533" fmla="*/ 2532335 h 3181350"/>
                <a:gd name="connsiteX4534" fmla="*/ 274676 w 1581150"/>
                <a:gd name="connsiteY4534" fmla="*/ 2532144 h 3181350"/>
                <a:gd name="connsiteX4535" fmla="*/ 278105 w 1581150"/>
                <a:gd name="connsiteY4535" fmla="*/ 2529858 h 3181350"/>
                <a:gd name="connsiteX4536" fmla="*/ 276390 w 1581150"/>
                <a:gd name="connsiteY4536" fmla="*/ 2532335 h 3181350"/>
                <a:gd name="connsiteX4537" fmla="*/ 261055 w 1581150"/>
                <a:gd name="connsiteY4537" fmla="*/ 2563101 h 3181350"/>
                <a:gd name="connsiteX4538" fmla="*/ 259531 w 1581150"/>
                <a:gd name="connsiteY4538" fmla="*/ 2562148 h 3181350"/>
                <a:gd name="connsiteX4539" fmla="*/ 260007 w 1581150"/>
                <a:gd name="connsiteY4539" fmla="*/ 2559671 h 3181350"/>
                <a:gd name="connsiteX4540" fmla="*/ 261531 w 1581150"/>
                <a:gd name="connsiteY4540" fmla="*/ 2561386 h 3181350"/>
                <a:gd name="connsiteX4541" fmla="*/ 262008 w 1581150"/>
                <a:gd name="connsiteY4541" fmla="*/ 2560338 h 3181350"/>
                <a:gd name="connsiteX4542" fmla="*/ 261055 w 1581150"/>
                <a:gd name="connsiteY4542" fmla="*/ 2563101 h 3181350"/>
                <a:gd name="connsiteX4543" fmla="*/ 353352 w 1581150"/>
                <a:gd name="connsiteY4543" fmla="*/ 2145144 h 3181350"/>
                <a:gd name="connsiteX4544" fmla="*/ 347352 w 1581150"/>
                <a:gd name="connsiteY4544" fmla="*/ 2149049 h 3181350"/>
                <a:gd name="connsiteX4545" fmla="*/ 346209 w 1581150"/>
                <a:gd name="connsiteY4545" fmla="*/ 2144286 h 3181350"/>
                <a:gd name="connsiteX4546" fmla="*/ 353352 w 1581150"/>
                <a:gd name="connsiteY4546" fmla="*/ 2145144 h 3181350"/>
                <a:gd name="connsiteX4547" fmla="*/ 343637 w 1581150"/>
                <a:gd name="connsiteY4547" fmla="*/ 2150097 h 3181350"/>
                <a:gd name="connsiteX4548" fmla="*/ 344113 w 1581150"/>
                <a:gd name="connsiteY4548" fmla="*/ 2159431 h 3181350"/>
                <a:gd name="connsiteX4549" fmla="*/ 343637 w 1581150"/>
                <a:gd name="connsiteY4549" fmla="*/ 2150097 h 3181350"/>
                <a:gd name="connsiteX4550" fmla="*/ 277152 w 1581150"/>
                <a:gd name="connsiteY4550" fmla="*/ 2492330 h 3181350"/>
                <a:gd name="connsiteX4551" fmla="*/ 273723 w 1581150"/>
                <a:gd name="connsiteY4551" fmla="*/ 2491472 h 3181350"/>
                <a:gd name="connsiteX4552" fmla="*/ 275152 w 1581150"/>
                <a:gd name="connsiteY4552" fmla="*/ 2489949 h 3181350"/>
                <a:gd name="connsiteX4553" fmla="*/ 278962 w 1581150"/>
                <a:gd name="connsiteY4553" fmla="*/ 2489663 h 3181350"/>
                <a:gd name="connsiteX4554" fmla="*/ 277152 w 1581150"/>
                <a:gd name="connsiteY4554" fmla="*/ 2492330 h 3181350"/>
                <a:gd name="connsiteX4555" fmla="*/ 252959 w 1581150"/>
                <a:gd name="connsiteY4555" fmla="*/ 2550528 h 3181350"/>
                <a:gd name="connsiteX4556" fmla="*/ 253721 w 1581150"/>
                <a:gd name="connsiteY4556" fmla="*/ 2550432 h 3181350"/>
                <a:gd name="connsiteX4557" fmla="*/ 257340 w 1581150"/>
                <a:gd name="connsiteY4557" fmla="*/ 2553004 h 3181350"/>
                <a:gd name="connsiteX4558" fmla="*/ 254388 w 1581150"/>
                <a:gd name="connsiteY4558" fmla="*/ 2556338 h 3181350"/>
                <a:gd name="connsiteX4559" fmla="*/ 252959 w 1581150"/>
                <a:gd name="connsiteY4559" fmla="*/ 2550528 h 3181350"/>
                <a:gd name="connsiteX4560" fmla="*/ 409836 w 1581150"/>
                <a:gd name="connsiteY4560" fmla="*/ 1642986 h 3181350"/>
                <a:gd name="connsiteX4561" fmla="*/ 409836 w 1581150"/>
                <a:gd name="connsiteY4561" fmla="*/ 1639747 h 3181350"/>
                <a:gd name="connsiteX4562" fmla="*/ 409836 w 1581150"/>
                <a:gd name="connsiteY4562" fmla="*/ 1642986 h 3181350"/>
                <a:gd name="connsiteX4563" fmla="*/ 395739 w 1581150"/>
                <a:gd name="connsiteY4563" fmla="*/ 1747380 h 3181350"/>
                <a:gd name="connsiteX4564" fmla="*/ 398406 w 1581150"/>
                <a:gd name="connsiteY4564" fmla="*/ 1753857 h 3181350"/>
                <a:gd name="connsiteX4565" fmla="*/ 391357 w 1581150"/>
                <a:gd name="connsiteY4565" fmla="*/ 1752999 h 3181350"/>
                <a:gd name="connsiteX4566" fmla="*/ 395739 w 1581150"/>
                <a:gd name="connsiteY4566" fmla="*/ 1747380 h 3181350"/>
                <a:gd name="connsiteX4567" fmla="*/ 296488 w 1581150"/>
                <a:gd name="connsiteY4567" fmla="*/ 2269731 h 3181350"/>
                <a:gd name="connsiteX4568" fmla="*/ 296869 w 1581150"/>
                <a:gd name="connsiteY4568" fmla="*/ 2271255 h 3181350"/>
                <a:gd name="connsiteX4569" fmla="*/ 295440 w 1581150"/>
                <a:gd name="connsiteY4569" fmla="*/ 2272398 h 3181350"/>
                <a:gd name="connsiteX4570" fmla="*/ 292583 w 1581150"/>
                <a:gd name="connsiteY4570" fmla="*/ 2268969 h 3181350"/>
                <a:gd name="connsiteX4571" fmla="*/ 292964 w 1581150"/>
                <a:gd name="connsiteY4571" fmla="*/ 2265349 h 3181350"/>
                <a:gd name="connsiteX4572" fmla="*/ 295155 w 1581150"/>
                <a:gd name="connsiteY4572" fmla="*/ 2265635 h 3181350"/>
                <a:gd name="connsiteX4573" fmla="*/ 296488 w 1581150"/>
                <a:gd name="connsiteY4573" fmla="*/ 2269731 h 3181350"/>
                <a:gd name="connsiteX4574" fmla="*/ 269151 w 1581150"/>
                <a:gd name="connsiteY4574" fmla="*/ 2546622 h 3181350"/>
                <a:gd name="connsiteX4575" fmla="*/ 271437 w 1581150"/>
                <a:gd name="connsiteY4575" fmla="*/ 2545384 h 3181350"/>
                <a:gd name="connsiteX4576" fmla="*/ 269151 w 1581150"/>
                <a:gd name="connsiteY4576" fmla="*/ 2546622 h 3181350"/>
                <a:gd name="connsiteX4577" fmla="*/ 405359 w 1581150"/>
                <a:gd name="connsiteY4577" fmla="*/ 1410194 h 3181350"/>
                <a:gd name="connsiteX4578" fmla="*/ 404978 w 1581150"/>
                <a:gd name="connsiteY4578" fmla="*/ 1414766 h 3181350"/>
                <a:gd name="connsiteX4579" fmla="*/ 401835 w 1581150"/>
                <a:gd name="connsiteY4579" fmla="*/ 1414005 h 3181350"/>
                <a:gd name="connsiteX4580" fmla="*/ 405359 w 1581150"/>
                <a:gd name="connsiteY4580" fmla="*/ 1410194 h 3181350"/>
                <a:gd name="connsiteX4581" fmla="*/ 347161 w 1581150"/>
                <a:gd name="connsiteY4581" fmla="*/ 1885968 h 3181350"/>
                <a:gd name="connsiteX4582" fmla="*/ 348018 w 1581150"/>
                <a:gd name="connsiteY4582" fmla="*/ 1879968 h 3181350"/>
                <a:gd name="connsiteX4583" fmla="*/ 347161 w 1581150"/>
                <a:gd name="connsiteY4583" fmla="*/ 1885968 h 3181350"/>
                <a:gd name="connsiteX4584" fmla="*/ 300298 w 1581150"/>
                <a:gd name="connsiteY4584" fmla="*/ 2213914 h 3181350"/>
                <a:gd name="connsiteX4585" fmla="*/ 283344 w 1581150"/>
                <a:gd name="connsiteY4585" fmla="*/ 2219534 h 3181350"/>
                <a:gd name="connsiteX4586" fmla="*/ 280677 w 1581150"/>
                <a:gd name="connsiteY4586" fmla="*/ 2213057 h 3181350"/>
                <a:gd name="connsiteX4587" fmla="*/ 300298 w 1581150"/>
                <a:gd name="connsiteY4587" fmla="*/ 2213914 h 3181350"/>
                <a:gd name="connsiteX4588" fmla="*/ 276295 w 1581150"/>
                <a:gd name="connsiteY4588" fmla="*/ 2557481 h 3181350"/>
                <a:gd name="connsiteX4589" fmla="*/ 276962 w 1581150"/>
                <a:gd name="connsiteY4589" fmla="*/ 2558433 h 3181350"/>
                <a:gd name="connsiteX4590" fmla="*/ 276390 w 1581150"/>
                <a:gd name="connsiteY4590" fmla="*/ 2558529 h 3181350"/>
                <a:gd name="connsiteX4591" fmla="*/ 276295 w 1581150"/>
                <a:gd name="connsiteY4591" fmla="*/ 2557481 h 3181350"/>
                <a:gd name="connsiteX4592" fmla="*/ 279915 w 1581150"/>
                <a:gd name="connsiteY4592" fmla="*/ 2558147 h 3181350"/>
                <a:gd name="connsiteX4593" fmla="*/ 278486 w 1581150"/>
                <a:gd name="connsiteY4593" fmla="*/ 2552623 h 3181350"/>
                <a:gd name="connsiteX4594" fmla="*/ 281439 w 1581150"/>
                <a:gd name="connsiteY4594" fmla="*/ 2548432 h 3181350"/>
                <a:gd name="connsiteX4595" fmla="*/ 282201 w 1581150"/>
                <a:gd name="connsiteY4595" fmla="*/ 2558052 h 3181350"/>
                <a:gd name="connsiteX4596" fmla="*/ 279915 w 1581150"/>
                <a:gd name="connsiteY4596" fmla="*/ 2558147 h 3181350"/>
                <a:gd name="connsiteX4597" fmla="*/ 279819 w 1581150"/>
                <a:gd name="connsiteY4597" fmla="*/ 2546622 h 3181350"/>
                <a:gd name="connsiteX4598" fmla="*/ 278962 w 1581150"/>
                <a:gd name="connsiteY4598" fmla="*/ 2542622 h 3181350"/>
                <a:gd name="connsiteX4599" fmla="*/ 279724 w 1581150"/>
                <a:gd name="connsiteY4599" fmla="*/ 2539860 h 3181350"/>
                <a:gd name="connsiteX4600" fmla="*/ 275628 w 1581150"/>
                <a:gd name="connsiteY4600" fmla="*/ 2538336 h 3181350"/>
                <a:gd name="connsiteX4601" fmla="*/ 275438 w 1581150"/>
                <a:gd name="connsiteY4601" fmla="*/ 2536430 h 3181350"/>
                <a:gd name="connsiteX4602" fmla="*/ 277629 w 1581150"/>
                <a:gd name="connsiteY4602" fmla="*/ 2532906 h 3181350"/>
                <a:gd name="connsiteX4603" fmla="*/ 283058 w 1581150"/>
                <a:gd name="connsiteY4603" fmla="*/ 2535669 h 3181350"/>
                <a:gd name="connsiteX4604" fmla="*/ 281915 w 1581150"/>
                <a:gd name="connsiteY4604" fmla="*/ 2543670 h 3181350"/>
                <a:gd name="connsiteX4605" fmla="*/ 285058 w 1581150"/>
                <a:gd name="connsiteY4605" fmla="*/ 2541669 h 3181350"/>
                <a:gd name="connsiteX4606" fmla="*/ 284487 w 1581150"/>
                <a:gd name="connsiteY4606" fmla="*/ 2546051 h 3181350"/>
                <a:gd name="connsiteX4607" fmla="*/ 279819 w 1581150"/>
                <a:gd name="connsiteY4607" fmla="*/ 2546622 h 3181350"/>
                <a:gd name="connsiteX4608" fmla="*/ 380022 w 1581150"/>
                <a:gd name="connsiteY4608" fmla="*/ 1571739 h 3181350"/>
                <a:gd name="connsiteX4609" fmla="*/ 375736 w 1581150"/>
                <a:gd name="connsiteY4609" fmla="*/ 1570215 h 3181350"/>
                <a:gd name="connsiteX4610" fmla="*/ 380308 w 1581150"/>
                <a:gd name="connsiteY4610" fmla="*/ 1565547 h 3181350"/>
                <a:gd name="connsiteX4611" fmla="*/ 380022 w 1581150"/>
                <a:gd name="connsiteY4611" fmla="*/ 1571739 h 3181350"/>
                <a:gd name="connsiteX4612" fmla="*/ 287344 w 1581150"/>
                <a:gd name="connsiteY4612" fmla="*/ 2546337 h 3181350"/>
                <a:gd name="connsiteX4613" fmla="*/ 290583 w 1581150"/>
                <a:gd name="connsiteY4613" fmla="*/ 2543384 h 3181350"/>
                <a:gd name="connsiteX4614" fmla="*/ 292583 w 1581150"/>
                <a:gd name="connsiteY4614" fmla="*/ 2545194 h 3181350"/>
                <a:gd name="connsiteX4615" fmla="*/ 287344 w 1581150"/>
                <a:gd name="connsiteY4615" fmla="*/ 2546337 h 3181350"/>
                <a:gd name="connsiteX4616" fmla="*/ 334112 w 1581150"/>
                <a:gd name="connsiteY4616" fmla="*/ 2568530 h 3181350"/>
                <a:gd name="connsiteX4617" fmla="*/ 332397 w 1581150"/>
                <a:gd name="connsiteY4617" fmla="*/ 2571102 h 3181350"/>
                <a:gd name="connsiteX4618" fmla="*/ 334112 w 1581150"/>
                <a:gd name="connsiteY4618" fmla="*/ 2568530 h 3181350"/>
                <a:gd name="connsiteX4619" fmla="*/ 435363 w 1581150"/>
                <a:gd name="connsiteY4619" fmla="*/ 1165973 h 3181350"/>
                <a:gd name="connsiteX4620" fmla="*/ 435458 w 1581150"/>
                <a:gd name="connsiteY4620" fmla="*/ 1166259 h 3181350"/>
                <a:gd name="connsiteX4621" fmla="*/ 433743 w 1581150"/>
                <a:gd name="connsiteY4621" fmla="*/ 1166640 h 3181350"/>
                <a:gd name="connsiteX4622" fmla="*/ 435363 w 1581150"/>
                <a:gd name="connsiteY4622" fmla="*/ 1165973 h 3181350"/>
                <a:gd name="connsiteX4623" fmla="*/ 375260 w 1581150"/>
                <a:gd name="connsiteY4623" fmla="*/ 1570500 h 3181350"/>
                <a:gd name="connsiteX4624" fmla="*/ 377736 w 1581150"/>
                <a:gd name="connsiteY4624" fmla="*/ 1572977 h 3181350"/>
                <a:gd name="connsiteX4625" fmla="*/ 371926 w 1581150"/>
                <a:gd name="connsiteY4625" fmla="*/ 1573644 h 3181350"/>
                <a:gd name="connsiteX4626" fmla="*/ 375260 w 1581150"/>
                <a:gd name="connsiteY4626" fmla="*/ 1570500 h 3181350"/>
                <a:gd name="connsiteX4627" fmla="*/ 372498 w 1581150"/>
                <a:gd name="connsiteY4627" fmla="*/ 1619840 h 3181350"/>
                <a:gd name="connsiteX4628" fmla="*/ 378689 w 1581150"/>
                <a:gd name="connsiteY4628" fmla="*/ 1626793 h 3181350"/>
                <a:gd name="connsiteX4629" fmla="*/ 367640 w 1581150"/>
                <a:gd name="connsiteY4629" fmla="*/ 1628507 h 3181350"/>
                <a:gd name="connsiteX4630" fmla="*/ 366687 w 1581150"/>
                <a:gd name="connsiteY4630" fmla="*/ 1622221 h 3181350"/>
                <a:gd name="connsiteX4631" fmla="*/ 372498 w 1581150"/>
                <a:gd name="connsiteY4631" fmla="*/ 1619840 h 3181350"/>
                <a:gd name="connsiteX4632" fmla="*/ 372593 w 1581150"/>
                <a:gd name="connsiteY4632" fmla="*/ 1656797 h 3181350"/>
                <a:gd name="connsiteX4633" fmla="*/ 378784 w 1581150"/>
                <a:gd name="connsiteY4633" fmla="*/ 1663750 h 3181350"/>
                <a:gd name="connsiteX4634" fmla="*/ 365925 w 1581150"/>
                <a:gd name="connsiteY4634" fmla="*/ 1665274 h 3181350"/>
                <a:gd name="connsiteX4635" fmla="*/ 371259 w 1581150"/>
                <a:gd name="connsiteY4635" fmla="*/ 1665941 h 3181350"/>
                <a:gd name="connsiteX4636" fmla="*/ 372593 w 1581150"/>
                <a:gd name="connsiteY4636" fmla="*/ 1656797 h 3181350"/>
                <a:gd name="connsiteX4637" fmla="*/ 364592 w 1581150"/>
                <a:gd name="connsiteY4637" fmla="*/ 1751190 h 3181350"/>
                <a:gd name="connsiteX4638" fmla="*/ 368592 w 1581150"/>
                <a:gd name="connsiteY4638" fmla="*/ 1748618 h 3181350"/>
                <a:gd name="connsiteX4639" fmla="*/ 363544 w 1581150"/>
                <a:gd name="connsiteY4639" fmla="*/ 1758714 h 3181350"/>
                <a:gd name="connsiteX4640" fmla="*/ 362115 w 1581150"/>
                <a:gd name="connsiteY4640" fmla="*/ 1749951 h 3181350"/>
                <a:gd name="connsiteX4641" fmla="*/ 363735 w 1581150"/>
                <a:gd name="connsiteY4641" fmla="*/ 1749189 h 3181350"/>
                <a:gd name="connsiteX4642" fmla="*/ 361830 w 1581150"/>
                <a:gd name="connsiteY4642" fmla="*/ 1748808 h 3181350"/>
                <a:gd name="connsiteX4643" fmla="*/ 364592 w 1581150"/>
                <a:gd name="connsiteY4643" fmla="*/ 1751190 h 3181350"/>
                <a:gd name="connsiteX4644" fmla="*/ 317919 w 1581150"/>
                <a:gd name="connsiteY4644" fmla="*/ 2203818 h 3181350"/>
                <a:gd name="connsiteX4645" fmla="*/ 316872 w 1581150"/>
                <a:gd name="connsiteY4645" fmla="*/ 2211342 h 3181350"/>
                <a:gd name="connsiteX4646" fmla="*/ 312014 w 1581150"/>
                <a:gd name="connsiteY4646" fmla="*/ 2207628 h 3181350"/>
                <a:gd name="connsiteX4647" fmla="*/ 317919 w 1581150"/>
                <a:gd name="connsiteY4647" fmla="*/ 2203818 h 3181350"/>
                <a:gd name="connsiteX4648" fmla="*/ 246768 w 1581150"/>
                <a:gd name="connsiteY4648" fmla="*/ 2257443 h 3181350"/>
                <a:gd name="connsiteX4649" fmla="*/ 246482 w 1581150"/>
                <a:gd name="connsiteY4649" fmla="*/ 2257729 h 3181350"/>
                <a:gd name="connsiteX4650" fmla="*/ 243720 w 1581150"/>
                <a:gd name="connsiteY4650" fmla="*/ 2257253 h 3181350"/>
                <a:gd name="connsiteX4651" fmla="*/ 246958 w 1581150"/>
                <a:gd name="connsiteY4651" fmla="*/ 2254776 h 3181350"/>
                <a:gd name="connsiteX4652" fmla="*/ 246768 w 1581150"/>
                <a:gd name="connsiteY4652" fmla="*/ 2257443 h 3181350"/>
                <a:gd name="connsiteX4653" fmla="*/ 220002 w 1581150"/>
                <a:gd name="connsiteY4653" fmla="*/ 2473375 h 3181350"/>
                <a:gd name="connsiteX4654" fmla="*/ 216954 w 1581150"/>
                <a:gd name="connsiteY4654" fmla="*/ 2472518 h 3181350"/>
                <a:gd name="connsiteX4655" fmla="*/ 218574 w 1581150"/>
                <a:gd name="connsiteY4655" fmla="*/ 2471375 h 3181350"/>
                <a:gd name="connsiteX4656" fmla="*/ 220002 w 1581150"/>
                <a:gd name="connsiteY4656" fmla="*/ 2473375 h 3181350"/>
                <a:gd name="connsiteX4657" fmla="*/ 278486 w 1581150"/>
                <a:gd name="connsiteY4657" fmla="*/ 2577007 h 3181350"/>
                <a:gd name="connsiteX4658" fmla="*/ 282201 w 1581150"/>
                <a:gd name="connsiteY4658" fmla="*/ 2578817 h 3181350"/>
                <a:gd name="connsiteX4659" fmla="*/ 274485 w 1581150"/>
                <a:gd name="connsiteY4659" fmla="*/ 2579103 h 3181350"/>
                <a:gd name="connsiteX4660" fmla="*/ 278486 w 1581150"/>
                <a:gd name="connsiteY4660" fmla="*/ 2577007 h 3181350"/>
                <a:gd name="connsiteX4661" fmla="*/ 283248 w 1581150"/>
                <a:gd name="connsiteY4661" fmla="*/ 2579674 h 3181350"/>
                <a:gd name="connsiteX4662" fmla="*/ 284201 w 1581150"/>
                <a:gd name="connsiteY4662" fmla="*/ 2580627 h 3181350"/>
                <a:gd name="connsiteX4663" fmla="*/ 283820 w 1581150"/>
                <a:gd name="connsiteY4663" fmla="*/ 2581008 h 3181350"/>
                <a:gd name="connsiteX4664" fmla="*/ 283248 w 1581150"/>
                <a:gd name="connsiteY4664" fmla="*/ 2579674 h 3181350"/>
                <a:gd name="connsiteX4665" fmla="*/ 445650 w 1581150"/>
                <a:gd name="connsiteY4665" fmla="*/ 1702707 h 3181350"/>
                <a:gd name="connsiteX4666" fmla="*/ 444792 w 1581150"/>
                <a:gd name="connsiteY4666" fmla="*/ 1699945 h 3181350"/>
                <a:gd name="connsiteX4667" fmla="*/ 450793 w 1581150"/>
                <a:gd name="connsiteY4667" fmla="*/ 1702422 h 3181350"/>
                <a:gd name="connsiteX4668" fmla="*/ 445650 w 1581150"/>
                <a:gd name="connsiteY4668" fmla="*/ 1702707 h 3181350"/>
                <a:gd name="connsiteX4669" fmla="*/ 437077 w 1581150"/>
                <a:gd name="connsiteY4669" fmla="*/ 1128255 h 3181350"/>
                <a:gd name="connsiteX4670" fmla="*/ 433362 w 1581150"/>
                <a:gd name="connsiteY4670" fmla="*/ 1130636 h 3181350"/>
                <a:gd name="connsiteX4671" fmla="*/ 432791 w 1581150"/>
                <a:gd name="connsiteY4671" fmla="*/ 1129017 h 3181350"/>
                <a:gd name="connsiteX4672" fmla="*/ 432029 w 1581150"/>
                <a:gd name="connsiteY4672" fmla="*/ 1125016 h 3181350"/>
                <a:gd name="connsiteX4673" fmla="*/ 437077 w 1581150"/>
                <a:gd name="connsiteY4673" fmla="*/ 1128255 h 3181350"/>
                <a:gd name="connsiteX4674" fmla="*/ 422123 w 1581150"/>
                <a:gd name="connsiteY4674" fmla="*/ 1184261 h 3181350"/>
                <a:gd name="connsiteX4675" fmla="*/ 427076 w 1581150"/>
                <a:gd name="connsiteY4675" fmla="*/ 1178737 h 3181350"/>
                <a:gd name="connsiteX4676" fmla="*/ 431648 w 1581150"/>
                <a:gd name="connsiteY4676" fmla="*/ 1178927 h 3181350"/>
                <a:gd name="connsiteX4677" fmla="*/ 430791 w 1581150"/>
                <a:gd name="connsiteY4677" fmla="*/ 1181594 h 3181350"/>
                <a:gd name="connsiteX4678" fmla="*/ 422790 w 1581150"/>
                <a:gd name="connsiteY4678" fmla="*/ 1184547 h 3181350"/>
                <a:gd name="connsiteX4679" fmla="*/ 422123 w 1581150"/>
                <a:gd name="connsiteY4679" fmla="*/ 1184261 h 3181350"/>
                <a:gd name="connsiteX4680" fmla="*/ 418313 w 1581150"/>
                <a:gd name="connsiteY4680" fmla="*/ 1233411 h 3181350"/>
                <a:gd name="connsiteX4681" fmla="*/ 412884 w 1581150"/>
                <a:gd name="connsiteY4681" fmla="*/ 1234077 h 3181350"/>
                <a:gd name="connsiteX4682" fmla="*/ 413836 w 1581150"/>
                <a:gd name="connsiteY4682" fmla="*/ 1230648 h 3181350"/>
                <a:gd name="connsiteX4683" fmla="*/ 415551 w 1581150"/>
                <a:gd name="connsiteY4683" fmla="*/ 1229886 h 3181350"/>
                <a:gd name="connsiteX4684" fmla="*/ 418313 w 1581150"/>
                <a:gd name="connsiteY4684" fmla="*/ 1233411 h 3181350"/>
                <a:gd name="connsiteX4685" fmla="*/ 413931 w 1581150"/>
                <a:gd name="connsiteY4685" fmla="*/ 1240459 h 3181350"/>
                <a:gd name="connsiteX4686" fmla="*/ 413741 w 1581150"/>
                <a:gd name="connsiteY4686" fmla="*/ 1241983 h 3181350"/>
                <a:gd name="connsiteX4687" fmla="*/ 410026 w 1581150"/>
                <a:gd name="connsiteY4687" fmla="*/ 1239126 h 3181350"/>
                <a:gd name="connsiteX4688" fmla="*/ 413931 w 1581150"/>
                <a:gd name="connsiteY4688" fmla="*/ 1240459 h 3181350"/>
                <a:gd name="connsiteX4689" fmla="*/ 349066 w 1581150"/>
                <a:gd name="connsiteY4689" fmla="*/ 1746141 h 3181350"/>
                <a:gd name="connsiteX4690" fmla="*/ 349352 w 1581150"/>
                <a:gd name="connsiteY4690" fmla="*/ 1756905 h 3181350"/>
                <a:gd name="connsiteX4691" fmla="*/ 351733 w 1581150"/>
                <a:gd name="connsiteY4691" fmla="*/ 1752618 h 3181350"/>
                <a:gd name="connsiteX4692" fmla="*/ 346018 w 1581150"/>
                <a:gd name="connsiteY4692" fmla="*/ 1754999 h 3181350"/>
                <a:gd name="connsiteX4693" fmla="*/ 343351 w 1581150"/>
                <a:gd name="connsiteY4693" fmla="*/ 1748523 h 3181350"/>
                <a:gd name="connsiteX4694" fmla="*/ 349066 w 1581150"/>
                <a:gd name="connsiteY4694" fmla="*/ 1746141 h 3181350"/>
                <a:gd name="connsiteX4695" fmla="*/ 311728 w 1581150"/>
                <a:gd name="connsiteY4695" fmla="*/ 1893874 h 3181350"/>
                <a:gd name="connsiteX4696" fmla="*/ 311157 w 1581150"/>
                <a:gd name="connsiteY4696" fmla="*/ 1894731 h 3181350"/>
                <a:gd name="connsiteX4697" fmla="*/ 311538 w 1581150"/>
                <a:gd name="connsiteY4697" fmla="*/ 1893874 h 3181350"/>
                <a:gd name="connsiteX4698" fmla="*/ 311728 w 1581150"/>
                <a:gd name="connsiteY4698" fmla="*/ 1893874 h 3181350"/>
                <a:gd name="connsiteX4699" fmla="*/ 305442 w 1581150"/>
                <a:gd name="connsiteY4699" fmla="*/ 1906066 h 3181350"/>
                <a:gd name="connsiteX4700" fmla="*/ 308204 w 1581150"/>
                <a:gd name="connsiteY4700" fmla="*/ 1905685 h 3181350"/>
                <a:gd name="connsiteX4701" fmla="*/ 309347 w 1581150"/>
                <a:gd name="connsiteY4701" fmla="*/ 1910448 h 3181350"/>
                <a:gd name="connsiteX4702" fmla="*/ 307537 w 1581150"/>
                <a:gd name="connsiteY4702" fmla="*/ 1910257 h 3181350"/>
                <a:gd name="connsiteX4703" fmla="*/ 305346 w 1581150"/>
                <a:gd name="connsiteY4703" fmla="*/ 1913019 h 3181350"/>
                <a:gd name="connsiteX4704" fmla="*/ 303060 w 1581150"/>
                <a:gd name="connsiteY4704" fmla="*/ 1906828 h 3181350"/>
                <a:gd name="connsiteX4705" fmla="*/ 305442 w 1581150"/>
                <a:gd name="connsiteY4705" fmla="*/ 1906066 h 3181350"/>
                <a:gd name="connsiteX4706" fmla="*/ 313157 w 1581150"/>
                <a:gd name="connsiteY4706" fmla="*/ 1921687 h 3181350"/>
                <a:gd name="connsiteX4707" fmla="*/ 312300 w 1581150"/>
                <a:gd name="connsiteY4707" fmla="*/ 1927783 h 3181350"/>
                <a:gd name="connsiteX4708" fmla="*/ 313157 w 1581150"/>
                <a:gd name="connsiteY4708" fmla="*/ 1921687 h 3181350"/>
                <a:gd name="connsiteX4709" fmla="*/ 308585 w 1581150"/>
                <a:gd name="connsiteY4709" fmla="*/ 2105710 h 3181350"/>
                <a:gd name="connsiteX4710" fmla="*/ 302775 w 1581150"/>
                <a:gd name="connsiteY4710" fmla="*/ 2095709 h 3181350"/>
                <a:gd name="connsiteX4711" fmla="*/ 308585 w 1581150"/>
                <a:gd name="connsiteY4711" fmla="*/ 2105710 h 3181350"/>
                <a:gd name="connsiteX4712" fmla="*/ 275247 w 1581150"/>
                <a:gd name="connsiteY4712" fmla="*/ 2212295 h 3181350"/>
                <a:gd name="connsiteX4713" fmla="*/ 264198 w 1581150"/>
                <a:gd name="connsiteY4713" fmla="*/ 2201722 h 3181350"/>
                <a:gd name="connsiteX4714" fmla="*/ 276581 w 1581150"/>
                <a:gd name="connsiteY4714" fmla="*/ 2203246 h 3181350"/>
                <a:gd name="connsiteX4715" fmla="*/ 275247 w 1581150"/>
                <a:gd name="connsiteY4715" fmla="*/ 2212295 h 3181350"/>
                <a:gd name="connsiteX4716" fmla="*/ 233528 w 1581150"/>
                <a:gd name="connsiteY4716" fmla="*/ 2218581 h 3181350"/>
                <a:gd name="connsiteX4717" fmla="*/ 233147 w 1581150"/>
                <a:gd name="connsiteY4717" fmla="*/ 2217343 h 3181350"/>
                <a:gd name="connsiteX4718" fmla="*/ 242196 w 1581150"/>
                <a:gd name="connsiteY4718" fmla="*/ 2212104 h 3181350"/>
                <a:gd name="connsiteX4719" fmla="*/ 233528 w 1581150"/>
                <a:gd name="connsiteY4719" fmla="*/ 2218581 h 3181350"/>
                <a:gd name="connsiteX4720" fmla="*/ 240100 w 1581150"/>
                <a:gd name="connsiteY4720" fmla="*/ 2182577 h 3181350"/>
                <a:gd name="connsiteX4721" fmla="*/ 236862 w 1581150"/>
                <a:gd name="connsiteY4721" fmla="*/ 2176576 h 3181350"/>
                <a:gd name="connsiteX4722" fmla="*/ 237243 w 1581150"/>
                <a:gd name="connsiteY4722" fmla="*/ 2175338 h 3181350"/>
                <a:gd name="connsiteX4723" fmla="*/ 243434 w 1581150"/>
                <a:gd name="connsiteY4723" fmla="*/ 2182291 h 3181350"/>
                <a:gd name="connsiteX4724" fmla="*/ 240100 w 1581150"/>
                <a:gd name="connsiteY4724" fmla="*/ 2182577 h 3181350"/>
                <a:gd name="connsiteX4725" fmla="*/ 227813 w 1581150"/>
                <a:gd name="connsiteY4725" fmla="*/ 2178767 h 3181350"/>
                <a:gd name="connsiteX4726" fmla="*/ 227337 w 1581150"/>
                <a:gd name="connsiteY4726" fmla="*/ 2178767 h 3181350"/>
                <a:gd name="connsiteX4727" fmla="*/ 226194 w 1581150"/>
                <a:gd name="connsiteY4727" fmla="*/ 2175243 h 3181350"/>
                <a:gd name="connsiteX4728" fmla="*/ 228194 w 1581150"/>
                <a:gd name="connsiteY4728" fmla="*/ 2175719 h 3181350"/>
                <a:gd name="connsiteX4729" fmla="*/ 227813 w 1581150"/>
                <a:gd name="connsiteY4729" fmla="*/ 2178767 h 3181350"/>
                <a:gd name="connsiteX4730" fmla="*/ 218097 w 1581150"/>
                <a:gd name="connsiteY4730" fmla="*/ 2174195 h 3181350"/>
                <a:gd name="connsiteX4731" fmla="*/ 215716 w 1581150"/>
                <a:gd name="connsiteY4731" fmla="*/ 2175052 h 3181350"/>
                <a:gd name="connsiteX4732" fmla="*/ 218097 w 1581150"/>
                <a:gd name="connsiteY4732" fmla="*/ 2174195 h 3181350"/>
                <a:gd name="connsiteX4733" fmla="*/ 272009 w 1581150"/>
                <a:gd name="connsiteY4733" fmla="*/ 2639586 h 3181350"/>
                <a:gd name="connsiteX4734" fmla="*/ 272009 w 1581150"/>
                <a:gd name="connsiteY4734" fmla="*/ 2640539 h 3181350"/>
                <a:gd name="connsiteX4735" fmla="*/ 271056 w 1581150"/>
                <a:gd name="connsiteY4735" fmla="*/ 2639396 h 3181350"/>
                <a:gd name="connsiteX4736" fmla="*/ 272009 w 1581150"/>
                <a:gd name="connsiteY4736" fmla="*/ 2639586 h 3181350"/>
                <a:gd name="connsiteX4737" fmla="*/ 279057 w 1581150"/>
                <a:gd name="connsiteY4737" fmla="*/ 2594343 h 3181350"/>
                <a:gd name="connsiteX4738" fmla="*/ 278200 w 1581150"/>
                <a:gd name="connsiteY4738" fmla="*/ 2599296 h 3181350"/>
                <a:gd name="connsiteX4739" fmla="*/ 273438 w 1581150"/>
                <a:gd name="connsiteY4739" fmla="*/ 2601582 h 3181350"/>
                <a:gd name="connsiteX4740" fmla="*/ 271247 w 1581150"/>
                <a:gd name="connsiteY4740" fmla="*/ 2600058 h 3181350"/>
                <a:gd name="connsiteX4741" fmla="*/ 270199 w 1581150"/>
                <a:gd name="connsiteY4741" fmla="*/ 2589009 h 3181350"/>
                <a:gd name="connsiteX4742" fmla="*/ 271818 w 1581150"/>
                <a:gd name="connsiteY4742" fmla="*/ 2589866 h 3181350"/>
                <a:gd name="connsiteX4743" fmla="*/ 271533 w 1581150"/>
                <a:gd name="connsiteY4743" fmla="*/ 2591866 h 3181350"/>
                <a:gd name="connsiteX4744" fmla="*/ 274009 w 1581150"/>
                <a:gd name="connsiteY4744" fmla="*/ 2591009 h 3181350"/>
                <a:gd name="connsiteX4745" fmla="*/ 277343 w 1581150"/>
                <a:gd name="connsiteY4745" fmla="*/ 2592723 h 3181350"/>
                <a:gd name="connsiteX4746" fmla="*/ 276771 w 1581150"/>
                <a:gd name="connsiteY4746" fmla="*/ 2587961 h 3181350"/>
                <a:gd name="connsiteX4747" fmla="*/ 276676 w 1581150"/>
                <a:gd name="connsiteY4747" fmla="*/ 2581674 h 3181350"/>
                <a:gd name="connsiteX4748" fmla="*/ 285058 w 1581150"/>
                <a:gd name="connsiteY4748" fmla="*/ 2585770 h 3181350"/>
                <a:gd name="connsiteX4749" fmla="*/ 282391 w 1581150"/>
                <a:gd name="connsiteY4749" fmla="*/ 2591580 h 3181350"/>
                <a:gd name="connsiteX4750" fmla="*/ 285439 w 1581150"/>
                <a:gd name="connsiteY4750" fmla="*/ 2595009 h 3181350"/>
                <a:gd name="connsiteX4751" fmla="*/ 289154 w 1581150"/>
                <a:gd name="connsiteY4751" fmla="*/ 2581103 h 3181350"/>
                <a:gd name="connsiteX4752" fmla="*/ 292202 w 1581150"/>
                <a:gd name="connsiteY4752" fmla="*/ 2580341 h 3181350"/>
                <a:gd name="connsiteX4753" fmla="*/ 292392 w 1581150"/>
                <a:gd name="connsiteY4753" fmla="*/ 2580341 h 3181350"/>
                <a:gd name="connsiteX4754" fmla="*/ 296774 w 1581150"/>
                <a:gd name="connsiteY4754" fmla="*/ 2577864 h 3181350"/>
                <a:gd name="connsiteX4755" fmla="*/ 299536 w 1581150"/>
                <a:gd name="connsiteY4755" fmla="*/ 2582246 h 3181350"/>
                <a:gd name="connsiteX4756" fmla="*/ 301155 w 1581150"/>
                <a:gd name="connsiteY4756" fmla="*/ 2592914 h 3181350"/>
                <a:gd name="connsiteX4757" fmla="*/ 307347 w 1581150"/>
                <a:gd name="connsiteY4757" fmla="*/ 2592342 h 3181350"/>
                <a:gd name="connsiteX4758" fmla="*/ 302013 w 1581150"/>
                <a:gd name="connsiteY4758" fmla="*/ 2604915 h 3181350"/>
                <a:gd name="connsiteX4759" fmla="*/ 295536 w 1581150"/>
                <a:gd name="connsiteY4759" fmla="*/ 2587199 h 3181350"/>
                <a:gd name="connsiteX4760" fmla="*/ 281724 w 1581150"/>
                <a:gd name="connsiteY4760" fmla="*/ 2598248 h 3181350"/>
                <a:gd name="connsiteX4761" fmla="*/ 279057 w 1581150"/>
                <a:gd name="connsiteY4761" fmla="*/ 2594343 h 3181350"/>
                <a:gd name="connsiteX4762" fmla="*/ 308299 w 1581150"/>
                <a:gd name="connsiteY4762" fmla="*/ 2599391 h 3181350"/>
                <a:gd name="connsiteX4763" fmla="*/ 312490 w 1581150"/>
                <a:gd name="connsiteY4763" fmla="*/ 2607582 h 3181350"/>
                <a:gd name="connsiteX4764" fmla="*/ 308299 w 1581150"/>
                <a:gd name="connsiteY4764" fmla="*/ 2599391 h 3181350"/>
                <a:gd name="connsiteX4765" fmla="*/ 390881 w 1581150"/>
                <a:gd name="connsiteY4765" fmla="*/ 958043 h 3181350"/>
                <a:gd name="connsiteX4766" fmla="*/ 393834 w 1581150"/>
                <a:gd name="connsiteY4766" fmla="*/ 959567 h 3181350"/>
                <a:gd name="connsiteX4767" fmla="*/ 391548 w 1581150"/>
                <a:gd name="connsiteY4767" fmla="*/ 967568 h 3181350"/>
                <a:gd name="connsiteX4768" fmla="*/ 390214 w 1581150"/>
                <a:gd name="connsiteY4768" fmla="*/ 967472 h 3181350"/>
                <a:gd name="connsiteX4769" fmla="*/ 390881 w 1581150"/>
                <a:gd name="connsiteY4769" fmla="*/ 958043 h 3181350"/>
                <a:gd name="connsiteX4770" fmla="*/ 400692 w 1581150"/>
                <a:gd name="connsiteY4770" fmla="*/ 980427 h 3181350"/>
                <a:gd name="connsiteX4771" fmla="*/ 402501 w 1581150"/>
                <a:gd name="connsiteY4771" fmla="*/ 975473 h 3181350"/>
                <a:gd name="connsiteX4772" fmla="*/ 407550 w 1581150"/>
                <a:gd name="connsiteY4772" fmla="*/ 981379 h 3181350"/>
                <a:gd name="connsiteX4773" fmla="*/ 402597 w 1581150"/>
                <a:gd name="connsiteY4773" fmla="*/ 981665 h 3181350"/>
                <a:gd name="connsiteX4774" fmla="*/ 400692 w 1581150"/>
                <a:gd name="connsiteY4774" fmla="*/ 980427 h 3181350"/>
                <a:gd name="connsiteX4775" fmla="*/ 383070 w 1581150"/>
                <a:gd name="connsiteY4775" fmla="*/ 995857 h 3181350"/>
                <a:gd name="connsiteX4776" fmla="*/ 382785 w 1581150"/>
                <a:gd name="connsiteY4776" fmla="*/ 992047 h 3181350"/>
                <a:gd name="connsiteX4777" fmla="*/ 386690 w 1581150"/>
                <a:gd name="connsiteY4777" fmla="*/ 990809 h 3181350"/>
                <a:gd name="connsiteX4778" fmla="*/ 383070 w 1581150"/>
                <a:gd name="connsiteY4778" fmla="*/ 995857 h 3181350"/>
                <a:gd name="connsiteX4779" fmla="*/ 410788 w 1581150"/>
                <a:gd name="connsiteY4779" fmla="*/ 1237030 h 3181350"/>
                <a:gd name="connsiteX4780" fmla="*/ 409645 w 1581150"/>
                <a:gd name="connsiteY4780" fmla="*/ 1236649 h 3181350"/>
                <a:gd name="connsiteX4781" fmla="*/ 410217 w 1581150"/>
                <a:gd name="connsiteY4781" fmla="*/ 1234363 h 3181350"/>
                <a:gd name="connsiteX4782" fmla="*/ 410788 w 1581150"/>
                <a:gd name="connsiteY4782" fmla="*/ 1237030 h 3181350"/>
                <a:gd name="connsiteX4783" fmla="*/ 394977 w 1581150"/>
                <a:gd name="connsiteY4783" fmla="*/ 1327422 h 3181350"/>
                <a:gd name="connsiteX4784" fmla="*/ 400596 w 1581150"/>
                <a:gd name="connsiteY4784" fmla="*/ 1331327 h 3181350"/>
                <a:gd name="connsiteX4785" fmla="*/ 394500 w 1581150"/>
                <a:gd name="connsiteY4785" fmla="*/ 1330947 h 3181350"/>
                <a:gd name="connsiteX4786" fmla="*/ 393167 w 1581150"/>
                <a:gd name="connsiteY4786" fmla="*/ 1328184 h 3181350"/>
                <a:gd name="connsiteX4787" fmla="*/ 394977 w 1581150"/>
                <a:gd name="connsiteY4787" fmla="*/ 1327422 h 3181350"/>
                <a:gd name="connsiteX4788" fmla="*/ 378213 w 1581150"/>
                <a:gd name="connsiteY4788" fmla="*/ 1491443 h 3181350"/>
                <a:gd name="connsiteX4789" fmla="*/ 372021 w 1581150"/>
                <a:gd name="connsiteY4789" fmla="*/ 1496777 h 3181350"/>
                <a:gd name="connsiteX4790" fmla="*/ 378213 w 1581150"/>
                <a:gd name="connsiteY4790" fmla="*/ 1491443 h 3181350"/>
                <a:gd name="connsiteX4791" fmla="*/ 368211 w 1581150"/>
                <a:gd name="connsiteY4791" fmla="*/ 1548593 h 3181350"/>
                <a:gd name="connsiteX4792" fmla="*/ 368021 w 1581150"/>
                <a:gd name="connsiteY4792" fmla="*/ 1550307 h 3181350"/>
                <a:gd name="connsiteX4793" fmla="*/ 367259 w 1581150"/>
                <a:gd name="connsiteY4793" fmla="*/ 1550688 h 3181350"/>
                <a:gd name="connsiteX4794" fmla="*/ 368021 w 1581150"/>
                <a:gd name="connsiteY4794" fmla="*/ 1550498 h 3181350"/>
                <a:gd name="connsiteX4795" fmla="*/ 365163 w 1581150"/>
                <a:gd name="connsiteY4795" fmla="*/ 1557356 h 3181350"/>
                <a:gd name="connsiteX4796" fmla="*/ 368211 w 1581150"/>
                <a:gd name="connsiteY4796" fmla="*/ 1548593 h 3181350"/>
                <a:gd name="connsiteX4797" fmla="*/ 363639 w 1581150"/>
                <a:gd name="connsiteY4797" fmla="*/ 1631079 h 3181350"/>
                <a:gd name="connsiteX4798" fmla="*/ 356781 w 1581150"/>
                <a:gd name="connsiteY4798" fmla="*/ 1640985 h 3181350"/>
                <a:gd name="connsiteX4799" fmla="*/ 363639 w 1581150"/>
                <a:gd name="connsiteY4799" fmla="*/ 1631079 h 3181350"/>
                <a:gd name="connsiteX4800" fmla="*/ 341160 w 1581150"/>
                <a:gd name="connsiteY4800" fmla="*/ 1712899 h 3181350"/>
                <a:gd name="connsiteX4801" fmla="*/ 343351 w 1581150"/>
                <a:gd name="connsiteY4801" fmla="*/ 1710041 h 3181350"/>
                <a:gd name="connsiteX4802" fmla="*/ 337541 w 1581150"/>
                <a:gd name="connsiteY4802" fmla="*/ 1700136 h 3181350"/>
                <a:gd name="connsiteX4803" fmla="*/ 348114 w 1581150"/>
                <a:gd name="connsiteY4803" fmla="*/ 1701469 h 3181350"/>
                <a:gd name="connsiteX4804" fmla="*/ 341160 w 1581150"/>
                <a:gd name="connsiteY4804" fmla="*/ 1712899 h 3181350"/>
                <a:gd name="connsiteX4805" fmla="*/ 333826 w 1581150"/>
                <a:gd name="connsiteY4805" fmla="*/ 1815102 h 3181350"/>
                <a:gd name="connsiteX4806" fmla="*/ 325635 w 1581150"/>
                <a:gd name="connsiteY4806" fmla="*/ 1809482 h 3181350"/>
                <a:gd name="connsiteX4807" fmla="*/ 307537 w 1581150"/>
                <a:gd name="connsiteY4807" fmla="*/ 1822627 h 3181350"/>
                <a:gd name="connsiteX4808" fmla="*/ 311919 w 1581150"/>
                <a:gd name="connsiteY4808" fmla="*/ 1817007 h 3181350"/>
                <a:gd name="connsiteX4809" fmla="*/ 311157 w 1581150"/>
                <a:gd name="connsiteY4809" fmla="*/ 1816722 h 3181350"/>
                <a:gd name="connsiteX4810" fmla="*/ 318396 w 1581150"/>
                <a:gd name="connsiteY4810" fmla="*/ 1813673 h 3181350"/>
                <a:gd name="connsiteX4811" fmla="*/ 316967 w 1581150"/>
                <a:gd name="connsiteY4811" fmla="*/ 1811292 h 3181350"/>
                <a:gd name="connsiteX4812" fmla="*/ 320682 w 1581150"/>
                <a:gd name="connsiteY4812" fmla="*/ 1805768 h 3181350"/>
                <a:gd name="connsiteX4813" fmla="*/ 333826 w 1581150"/>
                <a:gd name="connsiteY4813" fmla="*/ 1815102 h 3181350"/>
                <a:gd name="connsiteX4814" fmla="*/ 328778 w 1581150"/>
                <a:gd name="connsiteY4814" fmla="*/ 1762143 h 3181350"/>
                <a:gd name="connsiteX4815" fmla="*/ 322587 w 1581150"/>
                <a:gd name="connsiteY4815" fmla="*/ 1767573 h 3181350"/>
                <a:gd name="connsiteX4816" fmla="*/ 328778 w 1581150"/>
                <a:gd name="connsiteY4816" fmla="*/ 1762143 h 3181350"/>
                <a:gd name="connsiteX4817" fmla="*/ 302584 w 1581150"/>
                <a:gd name="connsiteY4817" fmla="*/ 1794243 h 3181350"/>
                <a:gd name="connsiteX4818" fmla="*/ 299060 w 1581150"/>
                <a:gd name="connsiteY4818" fmla="*/ 1794719 h 3181350"/>
                <a:gd name="connsiteX4819" fmla="*/ 299536 w 1581150"/>
                <a:gd name="connsiteY4819" fmla="*/ 1793290 h 3181350"/>
                <a:gd name="connsiteX4820" fmla="*/ 300584 w 1581150"/>
                <a:gd name="connsiteY4820" fmla="*/ 1793004 h 3181350"/>
                <a:gd name="connsiteX4821" fmla="*/ 302584 w 1581150"/>
                <a:gd name="connsiteY4821" fmla="*/ 1794243 h 3181350"/>
                <a:gd name="connsiteX4822" fmla="*/ 280010 w 1581150"/>
                <a:gd name="connsiteY4822" fmla="*/ 1825485 h 3181350"/>
                <a:gd name="connsiteX4823" fmla="*/ 280010 w 1581150"/>
                <a:gd name="connsiteY4823" fmla="*/ 1825294 h 3181350"/>
                <a:gd name="connsiteX4824" fmla="*/ 280962 w 1581150"/>
                <a:gd name="connsiteY4824" fmla="*/ 1825675 h 3181350"/>
                <a:gd name="connsiteX4825" fmla="*/ 280010 w 1581150"/>
                <a:gd name="connsiteY4825" fmla="*/ 1825485 h 3181350"/>
                <a:gd name="connsiteX4826" fmla="*/ 287154 w 1581150"/>
                <a:gd name="connsiteY4826" fmla="*/ 1836534 h 3181350"/>
                <a:gd name="connsiteX4827" fmla="*/ 286392 w 1581150"/>
                <a:gd name="connsiteY4827" fmla="*/ 1840439 h 3181350"/>
                <a:gd name="connsiteX4828" fmla="*/ 282772 w 1581150"/>
                <a:gd name="connsiteY4828" fmla="*/ 1837486 h 3181350"/>
                <a:gd name="connsiteX4829" fmla="*/ 287154 w 1581150"/>
                <a:gd name="connsiteY4829" fmla="*/ 1836534 h 3181350"/>
                <a:gd name="connsiteX4830" fmla="*/ 296869 w 1581150"/>
                <a:gd name="connsiteY4830" fmla="*/ 1871966 h 3181350"/>
                <a:gd name="connsiteX4831" fmla="*/ 306013 w 1581150"/>
                <a:gd name="connsiteY4831" fmla="*/ 1883873 h 3181350"/>
                <a:gd name="connsiteX4832" fmla="*/ 306013 w 1581150"/>
                <a:gd name="connsiteY4832" fmla="*/ 1883873 h 3181350"/>
                <a:gd name="connsiteX4833" fmla="*/ 298679 w 1581150"/>
                <a:gd name="connsiteY4833" fmla="*/ 1879968 h 3181350"/>
                <a:gd name="connsiteX4834" fmla="*/ 299727 w 1581150"/>
                <a:gd name="connsiteY4834" fmla="*/ 1885206 h 3181350"/>
                <a:gd name="connsiteX4835" fmla="*/ 298488 w 1581150"/>
                <a:gd name="connsiteY4835" fmla="*/ 1886064 h 3181350"/>
                <a:gd name="connsiteX4836" fmla="*/ 302489 w 1581150"/>
                <a:gd name="connsiteY4836" fmla="*/ 1888064 h 3181350"/>
                <a:gd name="connsiteX4837" fmla="*/ 303346 w 1581150"/>
                <a:gd name="connsiteY4837" fmla="*/ 1889588 h 3181350"/>
                <a:gd name="connsiteX4838" fmla="*/ 303346 w 1581150"/>
                <a:gd name="connsiteY4838" fmla="*/ 1889873 h 3181350"/>
                <a:gd name="connsiteX4839" fmla="*/ 297631 w 1581150"/>
                <a:gd name="connsiteY4839" fmla="*/ 1890445 h 3181350"/>
                <a:gd name="connsiteX4840" fmla="*/ 295631 w 1581150"/>
                <a:gd name="connsiteY4840" fmla="*/ 1885206 h 3181350"/>
                <a:gd name="connsiteX4841" fmla="*/ 294869 w 1581150"/>
                <a:gd name="connsiteY4841" fmla="*/ 1882920 h 3181350"/>
                <a:gd name="connsiteX4842" fmla="*/ 294393 w 1581150"/>
                <a:gd name="connsiteY4842" fmla="*/ 1882825 h 3181350"/>
                <a:gd name="connsiteX4843" fmla="*/ 296869 w 1581150"/>
                <a:gd name="connsiteY4843" fmla="*/ 1871966 h 3181350"/>
                <a:gd name="connsiteX4844" fmla="*/ 291249 w 1581150"/>
                <a:gd name="connsiteY4844" fmla="*/ 1883397 h 3181350"/>
                <a:gd name="connsiteX4845" fmla="*/ 290678 w 1581150"/>
                <a:gd name="connsiteY4845" fmla="*/ 1886159 h 3181350"/>
                <a:gd name="connsiteX4846" fmla="*/ 287154 w 1581150"/>
                <a:gd name="connsiteY4846" fmla="*/ 1887016 h 3181350"/>
                <a:gd name="connsiteX4847" fmla="*/ 287058 w 1581150"/>
                <a:gd name="connsiteY4847" fmla="*/ 1887016 h 3181350"/>
                <a:gd name="connsiteX4848" fmla="*/ 289725 w 1581150"/>
                <a:gd name="connsiteY4848" fmla="*/ 1881396 h 3181350"/>
                <a:gd name="connsiteX4849" fmla="*/ 291249 w 1581150"/>
                <a:gd name="connsiteY4849" fmla="*/ 1883397 h 3181350"/>
                <a:gd name="connsiteX4850" fmla="*/ 280296 w 1581150"/>
                <a:gd name="connsiteY4850" fmla="*/ 1903780 h 3181350"/>
                <a:gd name="connsiteX4851" fmla="*/ 280010 w 1581150"/>
                <a:gd name="connsiteY4851" fmla="*/ 1905304 h 3181350"/>
                <a:gd name="connsiteX4852" fmla="*/ 276581 w 1581150"/>
                <a:gd name="connsiteY4852" fmla="*/ 1900351 h 3181350"/>
                <a:gd name="connsiteX4853" fmla="*/ 280296 w 1581150"/>
                <a:gd name="connsiteY4853" fmla="*/ 1903780 h 3181350"/>
                <a:gd name="connsiteX4854" fmla="*/ 314967 w 1581150"/>
                <a:gd name="connsiteY4854" fmla="*/ 1975598 h 3181350"/>
                <a:gd name="connsiteX4855" fmla="*/ 315348 w 1581150"/>
                <a:gd name="connsiteY4855" fmla="*/ 1977885 h 3181350"/>
                <a:gd name="connsiteX4856" fmla="*/ 314967 w 1581150"/>
                <a:gd name="connsiteY4856" fmla="*/ 1975598 h 3181350"/>
                <a:gd name="connsiteX4857" fmla="*/ 318586 w 1581150"/>
                <a:gd name="connsiteY4857" fmla="*/ 2009031 h 3181350"/>
                <a:gd name="connsiteX4858" fmla="*/ 318586 w 1581150"/>
                <a:gd name="connsiteY4858" fmla="*/ 2009031 h 3181350"/>
                <a:gd name="connsiteX4859" fmla="*/ 318777 w 1581150"/>
                <a:gd name="connsiteY4859" fmla="*/ 2008936 h 3181350"/>
                <a:gd name="connsiteX4860" fmla="*/ 326111 w 1581150"/>
                <a:gd name="connsiteY4860" fmla="*/ 2007793 h 3181350"/>
                <a:gd name="connsiteX4861" fmla="*/ 312681 w 1581150"/>
                <a:gd name="connsiteY4861" fmla="*/ 2013794 h 3181350"/>
                <a:gd name="connsiteX4862" fmla="*/ 318586 w 1581150"/>
                <a:gd name="connsiteY4862" fmla="*/ 2009031 h 3181350"/>
                <a:gd name="connsiteX4863" fmla="*/ 317729 w 1581150"/>
                <a:gd name="connsiteY4863" fmla="*/ 2028367 h 3181350"/>
                <a:gd name="connsiteX4864" fmla="*/ 308394 w 1581150"/>
                <a:gd name="connsiteY4864" fmla="*/ 2030272 h 3181350"/>
                <a:gd name="connsiteX4865" fmla="*/ 310109 w 1581150"/>
                <a:gd name="connsiteY4865" fmla="*/ 2018175 h 3181350"/>
                <a:gd name="connsiteX4866" fmla="*/ 317729 w 1581150"/>
                <a:gd name="connsiteY4866" fmla="*/ 2028367 h 3181350"/>
                <a:gd name="connsiteX4867" fmla="*/ 235528 w 1581150"/>
                <a:gd name="connsiteY4867" fmla="*/ 2175052 h 3181350"/>
                <a:gd name="connsiteX4868" fmla="*/ 232956 w 1581150"/>
                <a:gd name="connsiteY4868" fmla="*/ 2172957 h 3181350"/>
                <a:gd name="connsiteX4869" fmla="*/ 235719 w 1581150"/>
                <a:gd name="connsiteY4869" fmla="*/ 2172195 h 3181350"/>
                <a:gd name="connsiteX4870" fmla="*/ 235528 w 1581150"/>
                <a:gd name="connsiteY4870" fmla="*/ 2175052 h 3181350"/>
                <a:gd name="connsiteX4871" fmla="*/ 228956 w 1581150"/>
                <a:gd name="connsiteY4871" fmla="*/ 2172290 h 3181350"/>
                <a:gd name="connsiteX4872" fmla="*/ 232004 w 1581150"/>
                <a:gd name="connsiteY4872" fmla="*/ 2168194 h 3181350"/>
                <a:gd name="connsiteX4873" fmla="*/ 232575 w 1581150"/>
                <a:gd name="connsiteY4873" fmla="*/ 2172576 h 3181350"/>
                <a:gd name="connsiteX4874" fmla="*/ 230670 w 1581150"/>
                <a:gd name="connsiteY4874" fmla="*/ 2171433 h 3181350"/>
                <a:gd name="connsiteX4875" fmla="*/ 234576 w 1581150"/>
                <a:gd name="connsiteY4875" fmla="*/ 2176100 h 3181350"/>
                <a:gd name="connsiteX4876" fmla="*/ 232480 w 1581150"/>
                <a:gd name="connsiteY4876" fmla="*/ 2176195 h 3181350"/>
                <a:gd name="connsiteX4877" fmla="*/ 231909 w 1581150"/>
                <a:gd name="connsiteY4877" fmla="*/ 2177719 h 3181350"/>
                <a:gd name="connsiteX4878" fmla="*/ 228670 w 1581150"/>
                <a:gd name="connsiteY4878" fmla="*/ 2172671 h 3181350"/>
                <a:gd name="connsiteX4879" fmla="*/ 228765 w 1581150"/>
                <a:gd name="connsiteY4879" fmla="*/ 2172480 h 3181350"/>
                <a:gd name="connsiteX4880" fmla="*/ 229051 w 1581150"/>
                <a:gd name="connsiteY4880" fmla="*/ 2172766 h 3181350"/>
                <a:gd name="connsiteX4881" fmla="*/ 228956 w 1581150"/>
                <a:gd name="connsiteY4881" fmla="*/ 2172290 h 3181350"/>
                <a:gd name="connsiteX4882" fmla="*/ 427838 w 1581150"/>
                <a:gd name="connsiteY4882" fmla="*/ 632859 h 3181350"/>
                <a:gd name="connsiteX4883" fmla="*/ 420027 w 1581150"/>
                <a:gd name="connsiteY4883" fmla="*/ 638574 h 3181350"/>
                <a:gd name="connsiteX4884" fmla="*/ 418408 w 1581150"/>
                <a:gd name="connsiteY4884" fmla="*/ 635336 h 3181350"/>
                <a:gd name="connsiteX4885" fmla="*/ 427838 w 1581150"/>
                <a:gd name="connsiteY4885" fmla="*/ 632859 h 3181350"/>
                <a:gd name="connsiteX4886" fmla="*/ 412026 w 1581150"/>
                <a:gd name="connsiteY4886" fmla="*/ 609142 h 3181350"/>
                <a:gd name="connsiteX4887" fmla="*/ 409264 w 1581150"/>
                <a:gd name="connsiteY4887" fmla="*/ 609428 h 3181350"/>
                <a:gd name="connsiteX4888" fmla="*/ 410693 w 1581150"/>
                <a:gd name="connsiteY4888" fmla="*/ 607999 h 3181350"/>
                <a:gd name="connsiteX4889" fmla="*/ 412407 w 1581150"/>
                <a:gd name="connsiteY4889" fmla="*/ 608189 h 3181350"/>
                <a:gd name="connsiteX4890" fmla="*/ 412026 w 1581150"/>
                <a:gd name="connsiteY4890" fmla="*/ 609142 h 3181350"/>
                <a:gd name="connsiteX4891" fmla="*/ 371545 w 1581150"/>
                <a:gd name="connsiteY4891" fmla="*/ 982998 h 3181350"/>
                <a:gd name="connsiteX4892" fmla="*/ 367735 w 1581150"/>
                <a:gd name="connsiteY4892" fmla="*/ 984046 h 3181350"/>
                <a:gd name="connsiteX4893" fmla="*/ 366211 w 1581150"/>
                <a:gd name="connsiteY4893" fmla="*/ 983665 h 3181350"/>
                <a:gd name="connsiteX4894" fmla="*/ 371545 w 1581150"/>
                <a:gd name="connsiteY4894" fmla="*/ 982998 h 3181350"/>
                <a:gd name="connsiteX4895" fmla="*/ 371545 w 1581150"/>
                <a:gd name="connsiteY4895" fmla="*/ 982998 h 3181350"/>
                <a:gd name="connsiteX4896" fmla="*/ 358020 w 1581150"/>
                <a:gd name="connsiteY4896" fmla="*/ 1002906 h 3181350"/>
                <a:gd name="connsiteX4897" fmla="*/ 356877 w 1581150"/>
                <a:gd name="connsiteY4897" fmla="*/ 1004144 h 3181350"/>
                <a:gd name="connsiteX4898" fmla="*/ 356686 w 1581150"/>
                <a:gd name="connsiteY4898" fmla="*/ 999381 h 3181350"/>
                <a:gd name="connsiteX4899" fmla="*/ 358020 w 1581150"/>
                <a:gd name="connsiteY4899" fmla="*/ 1002906 h 3181350"/>
                <a:gd name="connsiteX4900" fmla="*/ 370878 w 1581150"/>
                <a:gd name="connsiteY4900" fmla="*/ 991285 h 3181350"/>
                <a:gd name="connsiteX4901" fmla="*/ 369545 w 1581150"/>
                <a:gd name="connsiteY4901" fmla="*/ 992618 h 3181350"/>
                <a:gd name="connsiteX4902" fmla="*/ 362592 w 1581150"/>
                <a:gd name="connsiteY4902" fmla="*/ 989666 h 3181350"/>
                <a:gd name="connsiteX4903" fmla="*/ 369354 w 1581150"/>
                <a:gd name="connsiteY4903" fmla="*/ 985760 h 3181350"/>
                <a:gd name="connsiteX4904" fmla="*/ 371545 w 1581150"/>
                <a:gd name="connsiteY4904" fmla="*/ 990237 h 3181350"/>
                <a:gd name="connsiteX4905" fmla="*/ 370878 w 1581150"/>
                <a:gd name="connsiteY4905" fmla="*/ 991285 h 3181350"/>
                <a:gd name="connsiteX4906" fmla="*/ 402216 w 1581150"/>
                <a:gd name="connsiteY4906" fmla="*/ 1020622 h 3181350"/>
                <a:gd name="connsiteX4907" fmla="*/ 402692 w 1581150"/>
                <a:gd name="connsiteY4907" fmla="*/ 1020431 h 3181350"/>
                <a:gd name="connsiteX4908" fmla="*/ 402311 w 1581150"/>
                <a:gd name="connsiteY4908" fmla="*/ 1021670 h 3181350"/>
                <a:gd name="connsiteX4909" fmla="*/ 402216 w 1581150"/>
                <a:gd name="connsiteY4909" fmla="*/ 1020622 h 3181350"/>
                <a:gd name="connsiteX4910" fmla="*/ 425266 w 1581150"/>
                <a:gd name="connsiteY4910" fmla="*/ 1149590 h 3181350"/>
                <a:gd name="connsiteX4911" fmla="*/ 424504 w 1581150"/>
                <a:gd name="connsiteY4911" fmla="*/ 1151210 h 3181350"/>
                <a:gd name="connsiteX4912" fmla="*/ 422504 w 1581150"/>
                <a:gd name="connsiteY4912" fmla="*/ 1153019 h 3181350"/>
                <a:gd name="connsiteX4913" fmla="*/ 421075 w 1581150"/>
                <a:gd name="connsiteY4913" fmla="*/ 1153591 h 3181350"/>
                <a:gd name="connsiteX4914" fmla="*/ 419742 w 1581150"/>
                <a:gd name="connsiteY4914" fmla="*/ 1150734 h 3181350"/>
                <a:gd name="connsiteX4915" fmla="*/ 422218 w 1581150"/>
                <a:gd name="connsiteY4915" fmla="*/ 1147400 h 3181350"/>
                <a:gd name="connsiteX4916" fmla="*/ 425266 w 1581150"/>
                <a:gd name="connsiteY4916" fmla="*/ 1149590 h 3181350"/>
                <a:gd name="connsiteX4917" fmla="*/ 418218 w 1581150"/>
                <a:gd name="connsiteY4917" fmla="*/ 1160259 h 3181350"/>
                <a:gd name="connsiteX4918" fmla="*/ 418218 w 1581150"/>
                <a:gd name="connsiteY4918" fmla="*/ 1161878 h 3181350"/>
                <a:gd name="connsiteX4919" fmla="*/ 412503 w 1581150"/>
                <a:gd name="connsiteY4919" fmla="*/ 1161497 h 3181350"/>
                <a:gd name="connsiteX4920" fmla="*/ 418218 w 1581150"/>
                <a:gd name="connsiteY4920" fmla="*/ 1160259 h 3181350"/>
                <a:gd name="connsiteX4921" fmla="*/ 352781 w 1581150"/>
                <a:gd name="connsiteY4921" fmla="*/ 1618982 h 3181350"/>
                <a:gd name="connsiteX4922" fmla="*/ 358305 w 1581150"/>
                <a:gd name="connsiteY4922" fmla="*/ 1618125 h 3181350"/>
                <a:gd name="connsiteX4923" fmla="*/ 348304 w 1581150"/>
                <a:gd name="connsiteY4923" fmla="*/ 1612220 h 3181350"/>
                <a:gd name="connsiteX4924" fmla="*/ 352781 w 1581150"/>
                <a:gd name="connsiteY4924" fmla="*/ 1618982 h 3181350"/>
                <a:gd name="connsiteX4925" fmla="*/ 335541 w 1581150"/>
                <a:gd name="connsiteY4925" fmla="*/ 1676799 h 3181350"/>
                <a:gd name="connsiteX4926" fmla="*/ 342018 w 1581150"/>
                <a:gd name="connsiteY4926" fmla="*/ 1682228 h 3181350"/>
                <a:gd name="connsiteX4927" fmla="*/ 325254 w 1581150"/>
                <a:gd name="connsiteY4927" fmla="*/ 1686324 h 3181350"/>
                <a:gd name="connsiteX4928" fmla="*/ 332969 w 1581150"/>
                <a:gd name="connsiteY4928" fmla="*/ 1682610 h 3181350"/>
                <a:gd name="connsiteX4929" fmla="*/ 330683 w 1581150"/>
                <a:gd name="connsiteY4929" fmla="*/ 1673085 h 3181350"/>
                <a:gd name="connsiteX4930" fmla="*/ 313157 w 1581150"/>
                <a:gd name="connsiteY4930" fmla="*/ 1669370 h 3181350"/>
                <a:gd name="connsiteX4931" fmla="*/ 320872 w 1581150"/>
                <a:gd name="connsiteY4931" fmla="*/ 1665750 h 3181350"/>
                <a:gd name="connsiteX4932" fmla="*/ 345637 w 1581150"/>
                <a:gd name="connsiteY4932" fmla="*/ 1668798 h 3181350"/>
                <a:gd name="connsiteX4933" fmla="*/ 335541 w 1581150"/>
                <a:gd name="connsiteY4933" fmla="*/ 1676799 h 3181350"/>
                <a:gd name="connsiteX4934" fmla="*/ 294583 w 1581150"/>
                <a:gd name="connsiteY4934" fmla="*/ 1685562 h 3181350"/>
                <a:gd name="connsiteX4935" fmla="*/ 303251 w 1581150"/>
                <a:gd name="connsiteY4935" fmla="*/ 1688134 h 3181350"/>
                <a:gd name="connsiteX4936" fmla="*/ 300393 w 1581150"/>
                <a:gd name="connsiteY4936" fmla="*/ 1695468 h 3181350"/>
                <a:gd name="connsiteX4937" fmla="*/ 297726 w 1581150"/>
                <a:gd name="connsiteY4937" fmla="*/ 1694325 h 3181350"/>
                <a:gd name="connsiteX4938" fmla="*/ 292297 w 1581150"/>
                <a:gd name="connsiteY4938" fmla="*/ 1684991 h 3181350"/>
                <a:gd name="connsiteX4939" fmla="*/ 291345 w 1581150"/>
                <a:gd name="connsiteY4939" fmla="*/ 1683562 h 3181350"/>
                <a:gd name="connsiteX4940" fmla="*/ 290964 w 1581150"/>
                <a:gd name="connsiteY4940" fmla="*/ 1683752 h 3181350"/>
                <a:gd name="connsiteX4941" fmla="*/ 289535 w 1581150"/>
                <a:gd name="connsiteY4941" fmla="*/ 1682800 h 3181350"/>
                <a:gd name="connsiteX4942" fmla="*/ 297441 w 1581150"/>
                <a:gd name="connsiteY4942" fmla="*/ 1678133 h 3181350"/>
                <a:gd name="connsiteX4943" fmla="*/ 294583 w 1581150"/>
                <a:gd name="connsiteY4943" fmla="*/ 1685562 h 3181350"/>
                <a:gd name="connsiteX4944" fmla="*/ 303918 w 1581150"/>
                <a:gd name="connsiteY4944" fmla="*/ 1784146 h 3181350"/>
                <a:gd name="connsiteX4945" fmla="*/ 299536 w 1581150"/>
                <a:gd name="connsiteY4945" fmla="*/ 1787765 h 3181350"/>
                <a:gd name="connsiteX4946" fmla="*/ 302965 w 1581150"/>
                <a:gd name="connsiteY4946" fmla="*/ 1783003 h 3181350"/>
                <a:gd name="connsiteX4947" fmla="*/ 303918 w 1581150"/>
                <a:gd name="connsiteY4947" fmla="*/ 1784146 h 3181350"/>
                <a:gd name="connsiteX4948" fmla="*/ 280200 w 1581150"/>
                <a:gd name="connsiteY4948" fmla="*/ 1857298 h 3181350"/>
                <a:gd name="connsiteX4949" fmla="*/ 277152 w 1581150"/>
                <a:gd name="connsiteY4949" fmla="*/ 1858822 h 3181350"/>
                <a:gd name="connsiteX4950" fmla="*/ 278295 w 1581150"/>
                <a:gd name="connsiteY4950" fmla="*/ 1854917 h 3181350"/>
                <a:gd name="connsiteX4951" fmla="*/ 280200 w 1581150"/>
                <a:gd name="connsiteY4951" fmla="*/ 1857298 h 3181350"/>
                <a:gd name="connsiteX4952" fmla="*/ 279915 w 1581150"/>
                <a:gd name="connsiteY4952" fmla="*/ 1889873 h 3181350"/>
                <a:gd name="connsiteX4953" fmla="*/ 280010 w 1581150"/>
                <a:gd name="connsiteY4953" fmla="*/ 1896351 h 3181350"/>
                <a:gd name="connsiteX4954" fmla="*/ 277152 w 1581150"/>
                <a:gd name="connsiteY4954" fmla="*/ 1897303 h 3181350"/>
                <a:gd name="connsiteX4955" fmla="*/ 273628 w 1581150"/>
                <a:gd name="connsiteY4955" fmla="*/ 1890636 h 3181350"/>
                <a:gd name="connsiteX4956" fmla="*/ 279915 w 1581150"/>
                <a:gd name="connsiteY4956" fmla="*/ 1889873 h 3181350"/>
                <a:gd name="connsiteX4957" fmla="*/ 286011 w 1581150"/>
                <a:gd name="connsiteY4957" fmla="*/ 1953310 h 3181350"/>
                <a:gd name="connsiteX4958" fmla="*/ 290011 w 1581150"/>
                <a:gd name="connsiteY4958" fmla="*/ 1951215 h 3181350"/>
                <a:gd name="connsiteX4959" fmla="*/ 292583 w 1581150"/>
                <a:gd name="connsiteY4959" fmla="*/ 1954644 h 3181350"/>
                <a:gd name="connsiteX4960" fmla="*/ 285630 w 1581150"/>
                <a:gd name="connsiteY4960" fmla="*/ 1956263 h 3181350"/>
                <a:gd name="connsiteX4961" fmla="*/ 285630 w 1581150"/>
                <a:gd name="connsiteY4961" fmla="*/ 1954739 h 3181350"/>
                <a:gd name="connsiteX4962" fmla="*/ 286011 w 1581150"/>
                <a:gd name="connsiteY4962" fmla="*/ 1953310 h 3181350"/>
                <a:gd name="connsiteX4963" fmla="*/ 296774 w 1581150"/>
                <a:gd name="connsiteY4963" fmla="*/ 1966931 h 3181350"/>
                <a:gd name="connsiteX4964" fmla="*/ 297726 w 1581150"/>
                <a:gd name="connsiteY4964" fmla="*/ 1968169 h 3181350"/>
                <a:gd name="connsiteX4965" fmla="*/ 292964 w 1581150"/>
                <a:gd name="connsiteY4965" fmla="*/ 1967312 h 3181350"/>
                <a:gd name="connsiteX4966" fmla="*/ 296774 w 1581150"/>
                <a:gd name="connsiteY4966" fmla="*/ 1966931 h 3181350"/>
                <a:gd name="connsiteX4967" fmla="*/ 315348 w 1581150"/>
                <a:gd name="connsiteY4967" fmla="*/ 1980361 h 3181350"/>
                <a:gd name="connsiteX4968" fmla="*/ 315348 w 1581150"/>
                <a:gd name="connsiteY4968" fmla="*/ 1981980 h 3181350"/>
                <a:gd name="connsiteX4969" fmla="*/ 314681 w 1581150"/>
                <a:gd name="connsiteY4969" fmla="*/ 1980837 h 3181350"/>
                <a:gd name="connsiteX4970" fmla="*/ 315348 w 1581150"/>
                <a:gd name="connsiteY4970" fmla="*/ 1980361 h 3181350"/>
                <a:gd name="connsiteX4971" fmla="*/ 239624 w 1581150"/>
                <a:gd name="connsiteY4971" fmla="*/ 2140381 h 3181350"/>
                <a:gd name="connsiteX4972" fmla="*/ 239243 w 1581150"/>
                <a:gd name="connsiteY4972" fmla="*/ 2137619 h 3181350"/>
                <a:gd name="connsiteX4973" fmla="*/ 239624 w 1581150"/>
                <a:gd name="connsiteY4973" fmla="*/ 2140381 h 3181350"/>
                <a:gd name="connsiteX4974" fmla="*/ 227051 w 1581150"/>
                <a:gd name="connsiteY4974" fmla="*/ 2143239 h 3181350"/>
                <a:gd name="connsiteX4975" fmla="*/ 207239 w 1581150"/>
                <a:gd name="connsiteY4975" fmla="*/ 2140476 h 3181350"/>
                <a:gd name="connsiteX4976" fmla="*/ 227051 w 1581150"/>
                <a:gd name="connsiteY4976" fmla="*/ 2143239 h 3181350"/>
                <a:gd name="connsiteX4977" fmla="*/ 207715 w 1581150"/>
                <a:gd name="connsiteY4977" fmla="*/ 2630823 h 3181350"/>
                <a:gd name="connsiteX4978" fmla="*/ 211716 w 1581150"/>
                <a:gd name="connsiteY4978" fmla="*/ 2631966 h 3181350"/>
                <a:gd name="connsiteX4979" fmla="*/ 205810 w 1581150"/>
                <a:gd name="connsiteY4979" fmla="*/ 2636253 h 3181350"/>
                <a:gd name="connsiteX4980" fmla="*/ 204477 w 1581150"/>
                <a:gd name="connsiteY4980" fmla="*/ 2629871 h 3181350"/>
                <a:gd name="connsiteX4981" fmla="*/ 207715 w 1581150"/>
                <a:gd name="connsiteY4981" fmla="*/ 2630823 h 3181350"/>
                <a:gd name="connsiteX4982" fmla="*/ 512896 w 1581150"/>
                <a:gd name="connsiteY4982" fmla="*/ 834789 h 3181350"/>
                <a:gd name="connsiteX4983" fmla="*/ 512229 w 1581150"/>
                <a:gd name="connsiteY4983" fmla="*/ 828027 h 3181350"/>
                <a:gd name="connsiteX4984" fmla="*/ 515944 w 1581150"/>
                <a:gd name="connsiteY4984" fmla="*/ 830122 h 3181350"/>
                <a:gd name="connsiteX4985" fmla="*/ 512896 w 1581150"/>
                <a:gd name="connsiteY4985" fmla="*/ 834789 h 3181350"/>
                <a:gd name="connsiteX4986" fmla="*/ 514611 w 1581150"/>
                <a:gd name="connsiteY4986" fmla="*/ 826883 h 3181350"/>
                <a:gd name="connsiteX4987" fmla="*/ 511944 w 1581150"/>
                <a:gd name="connsiteY4987" fmla="*/ 825264 h 3181350"/>
                <a:gd name="connsiteX4988" fmla="*/ 510801 w 1581150"/>
                <a:gd name="connsiteY4988" fmla="*/ 817549 h 3181350"/>
                <a:gd name="connsiteX4989" fmla="*/ 515944 w 1581150"/>
                <a:gd name="connsiteY4989" fmla="*/ 817739 h 3181350"/>
                <a:gd name="connsiteX4990" fmla="*/ 514611 w 1581150"/>
                <a:gd name="connsiteY4990" fmla="*/ 826883 h 3181350"/>
                <a:gd name="connsiteX4991" fmla="*/ 509658 w 1581150"/>
                <a:gd name="connsiteY4991" fmla="*/ 760208 h 3181350"/>
                <a:gd name="connsiteX4992" fmla="*/ 516516 w 1581150"/>
                <a:gd name="connsiteY4992" fmla="*/ 762590 h 3181350"/>
                <a:gd name="connsiteX4993" fmla="*/ 509658 w 1581150"/>
                <a:gd name="connsiteY4993" fmla="*/ 772496 h 3181350"/>
                <a:gd name="connsiteX4994" fmla="*/ 509658 w 1581150"/>
                <a:gd name="connsiteY4994" fmla="*/ 760208 h 3181350"/>
                <a:gd name="connsiteX4995" fmla="*/ 371831 w 1581150"/>
                <a:gd name="connsiteY4995" fmla="*/ 611333 h 3181350"/>
                <a:gd name="connsiteX4996" fmla="*/ 370497 w 1581150"/>
                <a:gd name="connsiteY4996" fmla="*/ 611809 h 3181350"/>
                <a:gd name="connsiteX4997" fmla="*/ 369545 w 1581150"/>
                <a:gd name="connsiteY4997" fmla="*/ 611999 h 3181350"/>
                <a:gd name="connsiteX4998" fmla="*/ 367545 w 1581150"/>
                <a:gd name="connsiteY4998" fmla="*/ 609047 h 3181350"/>
                <a:gd name="connsiteX4999" fmla="*/ 370593 w 1581150"/>
                <a:gd name="connsiteY4999" fmla="*/ 606475 h 3181350"/>
                <a:gd name="connsiteX5000" fmla="*/ 376117 w 1581150"/>
                <a:gd name="connsiteY5000" fmla="*/ 608475 h 3181350"/>
                <a:gd name="connsiteX5001" fmla="*/ 376308 w 1581150"/>
                <a:gd name="connsiteY5001" fmla="*/ 609237 h 3181350"/>
                <a:gd name="connsiteX5002" fmla="*/ 371831 w 1581150"/>
                <a:gd name="connsiteY5002" fmla="*/ 611333 h 3181350"/>
                <a:gd name="connsiteX5003" fmla="*/ 354591 w 1581150"/>
                <a:gd name="connsiteY5003" fmla="*/ 600569 h 3181350"/>
                <a:gd name="connsiteX5004" fmla="*/ 354591 w 1581150"/>
                <a:gd name="connsiteY5004" fmla="*/ 600569 h 3181350"/>
                <a:gd name="connsiteX5005" fmla="*/ 354591 w 1581150"/>
                <a:gd name="connsiteY5005" fmla="*/ 600569 h 3181350"/>
                <a:gd name="connsiteX5006" fmla="*/ 354591 w 1581150"/>
                <a:gd name="connsiteY5006" fmla="*/ 600569 h 3181350"/>
                <a:gd name="connsiteX5007" fmla="*/ 346590 w 1581150"/>
                <a:gd name="connsiteY5007" fmla="*/ 994904 h 3181350"/>
                <a:gd name="connsiteX5008" fmla="*/ 346875 w 1581150"/>
                <a:gd name="connsiteY5008" fmla="*/ 994904 h 3181350"/>
                <a:gd name="connsiteX5009" fmla="*/ 346304 w 1581150"/>
                <a:gd name="connsiteY5009" fmla="*/ 995190 h 3181350"/>
                <a:gd name="connsiteX5010" fmla="*/ 346590 w 1581150"/>
                <a:gd name="connsiteY5010" fmla="*/ 994904 h 3181350"/>
                <a:gd name="connsiteX5011" fmla="*/ 410121 w 1581150"/>
                <a:gd name="connsiteY5011" fmla="*/ 1071486 h 3181350"/>
                <a:gd name="connsiteX5012" fmla="*/ 411550 w 1581150"/>
                <a:gd name="connsiteY5012" fmla="*/ 1076248 h 3181350"/>
                <a:gd name="connsiteX5013" fmla="*/ 405740 w 1581150"/>
                <a:gd name="connsiteY5013" fmla="*/ 1080534 h 3181350"/>
                <a:gd name="connsiteX5014" fmla="*/ 410121 w 1581150"/>
                <a:gd name="connsiteY5014" fmla="*/ 1071486 h 3181350"/>
                <a:gd name="connsiteX5015" fmla="*/ 415551 w 1581150"/>
                <a:gd name="connsiteY5015" fmla="*/ 1147495 h 3181350"/>
                <a:gd name="connsiteX5016" fmla="*/ 415551 w 1581150"/>
                <a:gd name="connsiteY5016" fmla="*/ 1149114 h 3181350"/>
                <a:gd name="connsiteX5017" fmla="*/ 410407 w 1581150"/>
                <a:gd name="connsiteY5017" fmla="*/ 1152353 h 3181350"/>
                <a:gd name="connsiteX5018" fmla="*/ 407073 w 1581150"/>
                <a:gd name="connsiteY5018" fmla="*/ 1147209 h 3181350"/>
                <a:gd name="connsiteX5019" fmla="*/ 415551 w 1581150"/>
                <a:gd name="connsiteY5019" fmla="*/ 1147495 h 3181350"/>
                <a:gd name="connsiteX5020" fmla="*/ 408121 w 1581150"/>
                <a:gd name="connsiteY5020" fmla="*/ 1173784 h 3181350"/>
                <a:gd name="connsiteX5021" fmla="*/ 405740 w 1581150"/>
                <a:gd name="connsiteY5021" fmla="*/ 1173879 h 3181350"/>
                <a:gd name="connsiteX5022" fmla="*/ 403930 w 1581150"/>
                <a:gd name="connsiteY5022" fmla="*/ 1173117 h 3181350"/>
                <a:gd name="connsiteX5023" fmla="*/ 404216 w 1581150"/>
                <a:gd name="connsiteY5023" fmla="*/ 1173879 h 3181350"/>
                <a:gd name="connsiteX5024" fmla="*/ 398787 w 1581150"/>
                <a:gd name="connsiteY5024" fmla="*/ 1176261 h 3181350"/>
                <a:gd name="connsiteX5025" fmla="*/ 401358 w 1581150"/>
                <a:gd name="connsiteY5025" fmla="*/ 1167021 h 3181350"/>
                <a:gd name="connsiteX5026" fmla="*/ 408121 w 1581150"/>
                <a:gd name="connsiteY5026" fmla="*/ 1173784 h 3181350"/>
                <a:gd name="connsiteX5027" fmla="*/ 388119 w 1581150"/>
                <a:gd name="connsiteY5027" fmla="*/ 1192834 h 3181350"/>
                <a:gd name="connsiteX5028" fmla="*/ 388214 w 1581150"/>
                <a:gd name="connsiteY5028" fmla="*/ 1192739 h 3181350"/>
                <a:gd name="connsiteX5029" fmla="*/ 388214 w 1581150"/>
                <a:gd name="connsiteY5029" fmla="*/ 1192834 h 3181350"/>
                <a:gd name="connsiteX5030" fmla="*/ 388119 w 1581150"/>
                <a:gd name="connsiteY5030" fmla="*/ 1192834 h 3181350"/>
                <a:gd name="connsiteX5031" fmla="*/ 385071 w 1581150"/>
                <a:gd name="connsiteY5031" fmla="*/ 1324946 h 3181350"/>
                <a:gd name="connsiteX5032" fmla="*/ 382023 w 1581150"/>
                <a:gd name="connsiteY5032" fmla="*/ 1326374 h 3181350"/>
                <a:gd name="connsiteX5033" fmla="*/ 381832 w 1581150"/>
                <a:gd name="connsiteY5033" fmla="*/ 1325517 h 3181350"/>
                <a:gd name="connsiteX5034" fmla="*/ 385071 w 1581150"/>
                <a:gd name="connsiteY5034" fmla="*/ 1324946 h 3181350"/>
                <a:gd name="connsiteX5035" fmla="*/ 378498 w 1581150"/>
                <a:gd name="connsiteY5035" fmla="*/ 1330375 h 3181350"/>
                <a:gd name="connsiteX5036" fmla="*/ 377641 w 1581150"/>
                <a:gd name="connsiteY5036" fmla="*/ 1331423 h 3181350"/>
                <a:gd name="connsiteX5037" fmla="*/ 376308 w 1581150"/>
                <a:gd name="connsiteY5037" fmla="*/ 1329137 h 3181350"/>
                <a:gd name="connsiteX5038" fmla="*/ 378498 w 1581150"/>
                <a:gd name="connsiteY5038" fmla="*/ 1330375 h 3181350"/>
                <a:gd name="connsiteX5039" fmla="*/ 378594 w 1581150"/>
                <a:gd name="connsiteY5039" fmla="*/ 1362284 h 3181350"/>
                <a:gd name="connsiteX5040" fmla="*/ 377546 w 1581150"/>
                <a:gd name="connsiteY5040" fmla="*/ 1369999 h 3181350"/>
                <a:gd name="connsiteX5041" fmla="*/ 375069 w 1581150"/>
                <a:gd name="connsiteY5041" fmla="*/ 1370570 h 3181350"/>
                <a:gd name="connsiteX5042" fmla="*/ 378594 w 1581150"/>
                <a:gd name="connsiteY5042" fmla="*/ 1362284 h 3181350"/>
                <a:gd name="connsiteX5043" fmla="*/ 375546 w 1581150"/>
                <a:gd name="connsiteY5043" fmla="*/ 1358760 h 3181350"/>
                <a:gd name="connsiteX5044" fmla="*/ 371545 w 1581150"/>
                <a:gd name="connsiteY5044" fmla="*/ 1352282 h 3181350"/>
                <a:gd name="connsiteX5045" fmla="*/ 372688 w 1581150"/>
                <a:gd name="connsiteY5045" fmla="*/ 1352473 h 3181350"/>
                <a:gd name="connsiteX5046" fmla="*/ 372688 w 1581150"/>
                <a:gd name="connsiteY5046" fmla="*/ 1350377 h 3181350"/>
                <a:gd name="connsiteX5047" fmla="*/ 375546 w 1581150"/>
                <a:gd name="connsiteY5047" fmla="*/ 1358760 h 3181350"/>
                <a:gd name="connsiteX5048" fmla="*/ 373641 w 1581150"/>
                <a:gd name="connsiteY5048" fmla="*/ 1447818 h 3181350"/>
                <a:gd name="connsiteX5049" fmla="*/ 372593 w 1581150"/>
                <a:gd name="connsiteY5049" fmla="*/ 1455343 h 3181350"/>
                <a:gd name="connsiteX5050" fmla="*/ 361925 w 1581150"/>
                <a:gd name="connsiteY5050" fmla="*/ 1454010 h 3181350"/>
                <a:gd name="connsiteX5051" fmla="*/ 373641 w 1581150"/>
                <a:gd name="connsiteY5051" fmla="*/ 1447818 h 3181350"/>
                <a:gd name="connsiteX5052" fmla="*/ 367926 w 1581150"/>
                <a:gd name="connsiteY5052" fmla="*/ 1462391 h 3181350"/>
                <a:gd name="connsiteX5053" fmla="*/ 365544 w 1581150"/>
                <a:gd name="connsiteY5053" fmla="*/ 1466678 h 3181350"/>
                <a:gd name="connsiteX5054" fmla="*/ 361734 w 1581150"/>
                <a:gd name="connsiteY5054" fmla="*/ 1455438 h 3181350"/>
                <a:gd name="connsiteX5055" fmla="*/ 367926 w 1581150"/>
                <a:gd name="connsiteY5055" fmla="*/ 1462391 h 3181350"/>
                <a:gd name="connsiteX5056" fmla="*/ 332778 w 1581150"/>
                <a:gd name="connsiteY5056" fmla="*/ 1607267 h 3181350"/>
                <a:gd name="connsiteX5057" fmla="*/ 334493 w 1581150"/>
                <a:gd name="connsiteY5057" fmla="*/ 1612696 h 3181350"/>
                <a:gd name="connsiteX5058" fmla="*/ 331350 w 1581150"/>
                <a:gd name="connsiteY5058" fmla="*/ 1609077 h 3181350"/>
                <a:gd name="connsiteX5059" fmla="*/ 332778 w 1581150"/>
                <a:gd name="connsiteY5059" fmla="*/ 1607267 h 3181350"/>
                <a:gd name="connsiteX5060" fmla="*/ 329159 w 1581150"/>
                <a:gd name="connsiteY5060" fmla="*/ 1611934 h 3181350"/>
                <a:gd name="connsiteX5061" fmla="*/ 333159 w 1581150"/>
                <a:gd name="connsiteY5061" fmla="*/ 1616601 h 3181350"/>
                <a:gd name="connsiteX5062" fmla="*/ 333159 w 1581150"/>
                <a:gd name="connsiteY5062" fmla="*/ 1618030 h 3181350"/>
                <a:gd name="connsiteX5063" fmla="*/ 324301 w 1581150"/>
                <a:gd name="connsiteY5063" fmla="*/ 1616887 h 3181350"/>
                <a:gd name="connsiteX5064" fmla="*/ 323253 w 1581150"/>
                <a:gd name="connsiteY5064" fmla="*/ 1624507 h 3181350"/>
                <a:gd name="connsiteX5065" fmla="*/ 339541 w 1581150"/>
                <a:gd name="connsiteY5065" fmla="*/ 1611077 h 3181350"/>
                <a:gd name="connsiteX5066" fmla="*/ 348018 w 1581150"/>
                <a:gd name="connsiteY5066" fmla="*/ 1627555 h 3181350"/>
                <a:gd name="connsiteX5067" fmla="*/ 340684 w 1581150"/>
                <a:gd name="connsiteY5067" fmla="*/ 1628127 h 3181350"/>
                <a:gd name="connsiteX5068" fmla="*/ 335826 w 1581150"/>
                <a:gd name="connsiteY5068" fmla="*/ 1624412 h 3181350"/>
                <a:gd name="connsiteX5069" fmla="*/ 332778 w 1581150"/>
                <a:gd name="connsiteY5069" fmla="*/ 1633270 h 3181350"/>
                <a:gd name="connsiteX5070" fmla="*/ 316586 w 1581150"/>
                <a:gd name="connsiteY5070" fmla="*/ 1632794 h 3181350"/>
                <a:gd name="connsiteX5071" fmla="*/ 316586 w 1581150"/>
                <a:gd name="connsiteY5071" fmla="*/ 1645081 h 3181350"/>
                <a:gd name="connsiteX5072" fmla="*/ 324587 w 1581150"/>
                <a:gd name="connsiteY5072" fmla="*/ 1639937 h 3181350"/>
                <a:gd name="connsiteX5073" fmla="*/ 329064 w 1581150"/>
                <a:gd name="connsiteY5073" fmla="*/ 1646700 h 3181350"/>
                <a:gd name="connsiteX5074" fmla="*/ 333445 w 1581150"/>
                <a:gd name="connsiteY5074" fmla="*/ 1641081 h 3181350"/>
                <a:gd name="connsiteX5075" fmla="*/ 354495 w 1581150"/>
                <a:gd name="connsiteY5075" fmla="*/ 1645272 h 3181350"/>
                <a:gd name="connsiteX5076" fmla="*/ 351733 w 1581150"/>
                <a:gd name="connsiteY5076" fmla="*/ 1648891 h 3181350"/>
                <a:gd name="connsiteX5077" fmla="*/ 350876 w 1581150"/>
                <a:gd name="connsiteY5077" fmla="*/ 1648796 h 3181350"/>
                <a:gd name="connsiteX5078" fmla="*/ 350971 w 1581150"/>
                <a:gd name="connsiteY5078" fmla="*/ 1649082 h 3181350"/>
                <a:gd name="connsiteX5079" fmla="*/ 340398 w 1581150"/>
                <a:gd name="connsiteY5079" fmla="*/ 1655844 h 3181350"/>
                <a:gd name="connsiteX5080" fmla="*/ 314205 w 1581150"/>
                <a:gd name="connsiteY5080" fmla="*/ 1649558 h 3181350"/>
                <a:gd name="connsiteX5081" fmla="*/ 312109 w 1581150"/>
                <a:gd name="connsiteY5081" fmla="*/ 1626222 h 3181350"/>
                <a:gd name="connsiteX5082" fmla="*/ 317443 w 1581150"/>
                <a:gd name="connsiteY5082" fmla="*/ 1626888 h 3181350"/>
                <a:gd name="connsiteX5083" fmla="*/ 312776 w 1581150"/>
                <a:gd name="connsiteY5083" fmla="*/ 1621745 h 3181350"/>
                <a:gd name="connsiteX5084" fmla="*/ 329159 w 1581150"/>
                <a:gd name="connsiteY5084" fmla="*/ 1611934 h 3181350"/>
                <a:gd name="connsiteX5085" fmla="*/ 318491 w 1581150"/>
                <a:gd name="connsiteY5085" fmla="*/ 1606981 h 3181350"/>
                <a:gd name="connsiteX5086" fmla="*/ 309823 w 1581150"/>
                <a:gd name="connsiteY5086" fmla="*/ 1604409 h 3181350"/>
                <a:gd name="connsiteX5087" fmla="*/ 319062 w 1581150"/>
                <a:gd name="connsiteY5087" fmla="*/ 1602504 h 3181350"/>
                <a:gd name="connsiteX5088" fmla="*/ 318491 w 1581150"/>
                <a:gd name="connsiteY5088" fmla="*/ 1606981 h 3181350"/>
                <a:gd name="connsiteX5089" fmla="*/ 285534 w 1581150"/>
                <a:gd name="connsiteY5089" fmla="*/ 1609362 h 3181350"/>
                <a:gd name="connsiteX5090" fmla="*/ 287820 w 1581150"/>
                <a:gd name="connsiteY5090" fmla="*/ 1603171 h 3181350"/>
                <a:gd name="connsiteX5091" fmla="*/ 288297 w 1581150"/>
                <a:gd name="connsiteY5091" fmla="*/ 1603266 h 3181350"/>
                <a:gd name="connsiteX5092" fmla="*/ 291345 w 1581150"/>
                <a:gd name="connsiteY5092" fmla="*/ 1610124 h 3181350"/>
                <a:gd name="connsiteX5093" fmla="*/ 285534 w 1581150"/>
                <a:gd name="connsiteY5093" fmla="*/ 1609362 h 3181350"/>
                <a:gd name="connsiteX5094" fmla="*/ 297822 w 1581150"/>
                <a:gd name="connsiteY5094" fmla="*/ 1612982 h 3181350"/>
                <a:gd name="connsiteX5095" fmla="*/ 298107 w 1581150"/>
                <a:gd name="connsiteY5095" fmla="*/ 1610696 h 3181350"/>
                <a:gd name="connsiteX5096" fmla="*/ 300298 w 1581150"/>
                <a:gd name="connsiteY5096" fmla="*/ 1610696 h 3181350"/>
                <a:gd name="connsiteX5097" fmla="*/ 302394 w 1581150"/>
                <a:gd name="connsiteY5097" fmla="*/ 1611744 h 3181350"/>
                <a:gd name="connsiteX5098" fmla="*/ 304680 w 1581150"/>
                <a:gd name="connsiteY5098" fmla="*/ 1614601 h 3181350"/>
                <a:gd name="connsiteX5099" fmla="*/ 301727 w 1581150"/>
                <a:gd name="connsiteY5099" fmla="*/ 1615744 h 3181350"/>
                <a:gd name="connsiteX5100" fmla="*/ 297822 w 1581150"/>
                <a:gd name="connsiteY5100" fmla="*/ 1612982 h 3181350"/>
                <a:gd name="connsiteX5101" fmla="*/ 284106 w 1581150"/>
                <a:gd name="connsiteY5101" fmla="*/ 1597170 h 3181350"/>
                <a:gd name="connsiteX5102" fmla="*/ 287535 w 1581150"/>
                <a:gd name="connsiteY5102" fmla="*/ 1597075 h 3181350"/>
                <a:gd name="connsiteX5103" fmla="*/ 287535 w 1581150"/>
                <a:gd name="connsiteY5103" fmla="*/ 1597265 h 3181350"/>
                <a:gd name="connsiteX5104" fmla="*/ 284106 w 1581150"/>
                <a:gd name="connsiteY5104" fmla="*/ 1597170 h 3181350"/>
                <a:gd name="connsiteX5105" fmla="*/ 278295 w 1581150"/>
                <a:gd name="connsiteY5105" fmla="*/ 1585169 h 3181350"/>
                <a:gd name="connsiteX5106" fmla="*/ 278010 w 1581150"/>
                <a:gd name="connsiteY5106" fmla="*/ 1585169 h 3181350"/>
                <a:gd name="connsiteX5107" fmla="*/ 278295 w 1581150"/>
                <a:gd name="connsiteY5107" fmla="*/ 1584407 h 3181350"/>
                <a:gd name="connsiteX5108" fmla="*/ 278295 w 1581150"/>
                <a:gd name="connsiteY5108" fmla="*/ 1585169 h 3181350"/>
                <a:gd name="connsiteX5109" fmla="*/ 277629 w 1581150"/>
                <a:gd name="connsiteY5109" fmla="*/ 1577358 h 3181350"/>
                <a:gd name="connsiteX5110" fmla="*/ 277438 w 1581150"/>
                <a:gd name="connsiteY5110" fmla="*/ 1578120 h 3181350"/>
                <a:gd name="connsiteX5111" fmla="*/ 276771 w 1581150"/>
                <a:gd name="connsiteY5111" fmla="*/ 1577168 h 3181350"/>
                <a:gd name="connsiteX5112" fmla="*/ 272771 w 1581150"/>
                <a:gd name="connsiteY5112" fmla="*/ 1581549 h 3181350"/>
                <a:gd name="connsiteX5113" fmla="*/ 273152 w 1581150"/>
                <a:gd name="connsiteY5113" fmla="*/ 1576787 h 3181350"/>
                <a:gd name="connsiteX5114" fmla="*/ 277629 w 1581150"/>
                <a:gd name="connsiteY5114" fmla="*/ 1577358 h 3181350"/>
                <a:gd name="connsiteX5115" fmla="*/ 270580 w 1581150"/>
                <a:gd name="connsiteY5115" fmla="*/ 1586216 h 3181350"/>
                <a:gd name="connsiteX5116" fmla="*/ 268485 w 1581150"/>
                <a:gd name="connsiteY5116" fmla="*/ 1589169 h 3181350"/>
                <a:gd name="connsiteX5117" fmla="*/ 269818 w 1581150"/>
                <a:gd name="connsiteY5117" fmla="*/ 1594694 h 3181350"/>
                <a:gd name="connsiteX5118" fmla="*/ 266484 w 1581150"/>
                <a:gd name="connsiteY5118" fmla="*/ 1590122 h 3181350"/>
                <a:gd name="connsiteX5119" fmla="*/ 266770 w 1581150"/>
                <a:gd name="connsiteY5119" fmla="*/ 1587455 h 3181350"/>
                <a:gd name="connsiteX5120" fmla="*/ 270580 w 1581150"/>
                <a:gd name="connsiteY5120" fmla="*/ 1586216 h 3181350"/>
                <a:gd name="connsiteX5121" fmla="*/ 259341 w 1581150"/>
                <a:gd name="connsiteY5121" fmla="*/ 1592027 h 3181350"/>
                <a:gd name="connsiteX5122" fmla="*/ 255340 w 1581150"/>
                <a:gd name="connsiteY5122" fmla="*/ 1592027 h 3181350"/>
                <a:gd name="connsiteX5123" fmla="*/ 253340 w 1581150"/>
                <a:gd name="connsiteY5123" fmla="*/ 1590122 h 3181350"/>
                <a:gd name="connsiteX5124" fmla="*/ 255340 w 1581150"/>
                <a:gd name="connsiteY5124" fmla="*/ 1588312 h 3181350"/>
                <a:gd name="connsiteX5125" fmla="*/ 257531 w 1581150"/>
                <a:gd name="connsiteY5125" fmla="*/ 1588407 h 3181350"/>
                <a:gd name="connsiteX5126" fmla="*/ 255912 w 1581150"/>
                <a:gd name="connsiteY5126" fmla="*/ 1587550 h 3181350"/>
                <a:gd name="connsiteX5127" fmla="*/ 260484 w 1581150"/>
                <a:gd name="connsiteY5127" fmla="*/ 1584502 h 3181350"/>
                <a:gd name="connsiteX5128" fmla="*/ 259341 w 1581150"/>
                <a:gd name="connsiteY5128" fmla="*/ 1592027 h 3181350"/>
                <a:gd name="connsiteX5129" fmla="*/ 247720 w 1581150"/>
                <a:gd name="connsiteY5129" fmla="*/ 1595551 h 3181350"/>
                <a:gd name="connsiteX5130" fmla="*/ 249720 w 1581150"/>
                <a:gd name="connsiteY5130" fmla="*/ 1594027 h 3181350"/>
                <a:gd name="connsiteX5131" fmla="*/ 247911 w 1581150"/>
                <a:gd name="connsiteY5131" fmla="*/ 1595741 h 3181350"/>
                <a:gd name="connsiteX5132" fmla="*/ 247720 w 1581150"/>
                <a:gd name="connsiteY5132" fmla="*/ 1595551 h 3181350"/>
                <a:gd name="connsiteX5133" fmla="*/ 252959 w 1581150"/>
                <a:gd name="connsiteY5133" fmla="*/ 1598885 h 3181350"/>
                <a:gd name="connsiteX5134" fmla="*/ 256769 w 1581150"/>
                <a:gd name="connsiteY5134" fmla="*/ 1598694 h 3181350"/>
                <a:gd name="connsiteX5135" fmla="*/ 256293 w 1581150"/>
                <a:gd name="connsiteY5135" fmla="*/ 1605171 h 3181350"/>
                <a:gd name="connsiteX5136" fmla="*/ 252959 w 1581150"/>
                <a:gd name="connsiteY5136" fmla="*/ 1598885 h 3181350"/>
                <a:gd name="connsiteX5137" fmla="*/ 265437 w 1581150"/>
                <a:gd name="connsiteY5137" fmla="*/ 1599552 h 3181350"/>
                <a:gd name="connsiteX5138" fmla="*/ 265341 w 1581150"/>
                <a:gd name="connsiteY5138" fmla="*/ 1603171 h 3181350"/>
                <a:gd name="connsiteX5139" fmla="*/ 263817 w 1581150"/>
                <a:gd name="connsiteY5139" fmla="*/ 1603076 h 3181350"/>
                <a:gd name="connsiteX5140" fmla="*/ 265437 w 1581150"/>
                <a:gd name="connsiteY5140" fmla="*/ 1599552 h 3181350"/>
                <a:gd name="connsiteX5141" fmla="*/ 288582 w 1581150"/>
                <a:gd name="connsiteY5141" fmla="*/ 1617459 h 3181350"/>
                <a:gd name="connsiteX5142" fmla="*/ 288868 w 1581150"/>
                <a:gd name="connsiteY5142" fmla="*/ 1618125 h 3181350"/>
                <a:gd name="connsiteX5143" fmla="*/ 288487 w 1581150"/>
                <a:gd name="connsiteY5143" fmla="*/ 1618220 h 3181350"/>
                <a:gd name="connsiteX5144" fmla="*/ 288582 w 1581150"/>
                <a:gd name="connsiteY5144" fmla="*/ 1617459 h 3181350"/>
                <a:gd name="connsiteX5145" fmla="*/ 280486 w 1581150"/>
                <a:gd name="connsiteY5145" fmla="*/ 1651558 h 3181350"/>
                <a:gd name="connsiteX5146" fmla="*/ 280772 w 1581150"/>
                <a:gd name="connsiteY5146" fmla="*/ 1651653 h 3181350"/>
                <a:gd name="connsiteX5147" fmla="*/ 280486 w 1581150"/>
                <a:gd name="connsiteY5147" fmla="*/ 1651653 h 3181350"/>
                <a:gd name="connsiteX5148" fmla="*/ 280486 w 1581150"/>
                <a:gd name="connsiteY5148" fmla="*/ 1651558 h 3181350"/>
                <a:gd name="connsiteX5149" fmla="*/ 292107 w 1581150"/>
                <a:gd name="connsiteY5149" fmla="*/ 1665274 h 3181350"/>
                <a:gd name="connsiteX5150" fmla="*/ 284963 w 1581150"/>
                <a:gd name="connsiteY5150" fmla="*/ 1668608 h 3181350"/>
                <a:gd name="connsiteX5151" fmla="*/ 288106 w 1581150"/>
                <a:gd name="connsiteY5151" fmla="*/ 1664226 h 3181350"/>
                <a:gd name="connsiteX5152" fmla="*/ 292107 w 1581150"/>
                <a:gd name="connsiteY5152" fmla="*/ 1665274 h 3181350"/>
                <a:gd name="connsiteX5153" fmla="*/ 279819 w 1581150"/>
                <a:gd name="connsiteY5153" fmla="*/ 1688324 h 3181350"/>
                <a:gd name="connsiteX5154" fmla="*/ 277533 w 1581150"/>
                <a:gd name="connsiteY5154" fmla="*/ 1688229 h 3181350"/>
                <a:gd name="connsiteX5155" fmla="*/ 279629 w 1581150"/>
                <a:gd name="connsiteY5155" fmla="*/ 1688134 h 3181350"/>
                <a:gd name="connsiteX5156" fmla="*/ 279819 w 1581150"/>
                <a:gd name="connsiteY5156" fmla="*/ 1688324 h 3181350"/>
                <a:gd name="connsiteX5157" fmla="*/ 270104 w 1581150"/>
                <a:gd name="connsiteY5157" fmla="*/ 1685848 h 3181350"/>
                <a:gd name="connsiteX5158" fmla="*/ 277438 w 1581150"/>
                <a:gd name="connsiteY5158" fmla="*/ 1688324 h 3181350"/>
                <a:gd name="connsiteX5159" fmla="*/ 276295 w 1581150"/>
                <a:gd name="connsiteY5159" fmla="*/ 1691658 h 3181350"/>
                <a:gd name="connsiteX5160" fmla="*/ 269342 w 1581150"/>
                <a:gd name="connsiteY5160" fmla="*/ 1686515 h 3181350"/>
                <a:gd name="connsiteX5161" fmla="*/ 270104 w 1581150"/>
                <a:gd name="connsiteY5161" fmla="*/ 1685848 h 3181350"/>
                <a:gd name="connsiteX5162" fmla="*/ 286582 w 1581150"/>
                <a:gd name="connsiteY5162" fmla="*/ 1763572 h 3181350"/>
                <a:gd name="connsiteX5163" fmla="*/ 288582 w 1581150"/>
                <a:gd name="connsiteY5163" fmla="*/ 1765763 h 3181350"/>
                <a:gd name="connsiteX5164" fmla="*/ 286868 w 1581150"/>
                <a:gd name="connsiteY5164" fmla="*/ 1767001 h 3181350"/>
                <a:gd name="connsiteX5165" fmla="*/ 286201 w 1581150"/>
                <a:gd name="connsiteY5165" fmla="*/ 1767477 h 3181350"/>
                <a:gd name="connsiteX5166" fmla="*/ 278962 w 1581150"/>
                <a:gd name="connsiteY5166" fmla="*/ 1772907 h 3181350"/>
                <a:gd name="connsiteX5167" fmla="*/ 278772 w 1581150"/>
                <a:gd name="connsiteY5167" fmla="*/ 1772907 h 3181350"/>
                <a:gd name="connsiteX5168" fmla="*/ 277819 w 1581150"/>
                <a:gd name="connsiteY5168" fmla="*/ 1771954 h 3181350"/>
                <a:gd name="connsiteX5169" fmla="*/ 277724 w 1581150"/>
                <a:gd name="connsiteY5169" fmla="*/ 1765477 h 3181350"/>
                <a:gd name="connsiteX5170" fmla="*/ 279629 w 1581150"/>
                <a:gd name="connsiteY5170" fmla="*/ 1763953 h 3181350"/>
                <a:gd name="connsiteX5171" fmla="*/ 286582 w 1581150"/>
                <a:gd name="connsiteY5171" fmla="*/ 1763572 h 3181350"/>
                <a:gd name="connsiteX5172" fmla="*/ 278581 w 1581150"/>
                <a:gd name="connsiteY5172" fmla="*/ 1851678 h 3181350"/>
                <a:gd name="connsiteX5173" fmla="*/ 278200 w 1581150"/>
                <a:gd name="connsiteY5173" fmla="*/ 1854726 h 3181350"/>
                <a:gd name="connsiteX5174" fmla="*/ 276200 w 1581150"/>
                <a:gd name="connsiteY5174" fmla="*/ 1851583 h 3181350"/>
                <a:gd name="connsiteX5175" fmla="*/ 278581 w 1581150"/>
                <a:gd name="connsiteY5175" fmla="*/ 1851678 h 3181350"/>
                <a:gd name="connsiteX5176" fmla="*/ 276676 w 1581150"/>
                <a:gd name="connsiteY5176" fmla="*/ 1869681 h 3181350"/>
                <a:gd name="connsiteX5177" fmla="*/ 272295 w 1581150"/>
                <a:gd name="connsiteY5177" fmla="*/ 1862156 h 3181350"/>
                <a:gd name="connsiteX5178" fmla="*/ 271818 w 1581150"/>
                <a:gd name="connsiteY5178" fmla="*/ 1862346 h 3181350"/>
                <a:gd name="connsiteX5179" fmla="*/ 273533 w 1581150"/>
                <a:gd name="connsiteY5179" fmla="*/ 1858251 h 3181350"/>
                <a:gd name="connsiteX5180" fmla="*/ 276676 w 1581150"/>
                <a:gd name="connsiteY5180" fmla="*/ 1869681 h 3181350"/>
                <a:gd name="connsiteX5181" fmla="*/ 285344 w 1581150"/>
                <a:gd name="connsiteY5181" fmla="*/ 1876729 h 3181350"/>
                <a:gd name="connsiteX5182" fmla="*/ 281820 w 1581150"/>
                <a:gd name="connsiteY5182" fmla="*/ 1876253 h 3181350"/>
                <a:gd name="connsiteX5183" fmla="*/ 281248 w 1581150"/>
                <a:gd name="connsiteY5183" fmla="*/ 1880253 h 3181350"/>
                <a:gd name="connsiteX5184" fmla="*/ 280391 w 1581150"/>
                <a:gd name="connsiteY5184" fmla="*/ 1880158 h 3181350"/>
                <a:gd name="connsiteX5185" fmla="*/ 271056 w 1581150"/>
                <a:gd name="connsiteY5185" fmla="*/ 1876443 h 3181350"/>
                <a:gd name="connsiteX5186" fmla="*/ 272295 w 1581150"/>
                <a:gd name="connsiteY5186" fmla="*/ 1872157 h 3181350"/>
                <a:gd name="connsiteX5187" fmla="*/ 285344 w 1581150"/>
                <a:gd name="connsiteY5187" fmla="*/ 1876729 h 3181350"/>
                <a:gd name="connsiteX5188" fmla="*/ 268294 w 1581150"/>
                <a:gd name="connsiteY5188" fmla="*/ 1933022 h 3181350"/>
                <a:gd name="connsiteX5189" fmla="*/ 268389 w 1581150"/>
                <a:gd name="connsiteY5189" fmla="*/ 1933117 h 3181350"/>
                <a:gd name="connsiteX5190" fmla="*/ 268294 w 1581150"/>
                <a:gd name="connsiteY5190" fmla="*/ 1933022 h 3181350"/>
                <a:gd name="connsiteX5191" fmla="*/ 268294 w 1581150"/>
                <a:gd name="connsiteY5191" fmla="*/ 1933022 h 3181350"/>
                <a:gd name="connsiteX5192" fmla="*/ 276009 w 1581150"/>
                <a:gd name="connsiteY5192" fmla="*/ 1933022 h 3181350"/>
                <a:gd name="connsiteX5193" fmla="*/ 278772 w 1581150"/>
                <a:gd name="connsiteY5193" fmla="*/ 1935879 h 3181350"/>
                <a:gd name="connsiteX5194" fmla="*/ 276009 w 1581150"/>
                <a:gd name="connsiteY5194" fmla="*/ 1936260 h 3181350"/>
                <a:gd name="connsiteX5195" fmla="*/ 276009 w 1581150"/>
                <a:gd name="connsiteY5195" fmla="*/ 1933022 h 3181350"/>
                <a:gd name="connsiteX5196" fmla="*/ 287820 w 1581150"/>
                <a:gd name="connsiteY5196" fmla="*/ 1935498 h 3181350"/>
                <a:gd name="connsiteX5197" fmla="*/ 288487 w 1581150"/>
                <a:gd name="connsiteY5197" fmla="*/ 1943309 h 3181350"/>
                <a:gd name="connsiteX5198" fmla="*/ 285534 w 1581150"/>
                <a:gd name="connsiteY5198" fmla="*/ 1944261 h 3181350"/>
                <a:gd name="connsiteX5199" fmla="*/ 277533 w 1581150"/>
                <a:gd name="connsiteY5199" fmla="*/ 1941594 h 3181350"/>
                <a:gd name="connsiteX5200" fmla="*/ 277629 w 1581150"/>
                <a:gd name="connsiteY5200" fmla="*/ 1945214 h 3181350"/>
                <a:gd name="connsiteX5201" fmla="*/ 273819 w 1581150"/>
                <a:gd name="connsiteY5201" fmla="*/ 1944642 h 3181350"/>
                <a:gd name="connsiteX5202" fmla="*/ 287820 w 1581150"/>
                <a:gd name="connsiteY5202" fmla="*/ 1935498 h 3181350"/>
                <a:gd name="connsiteX5203" fmla="*/ 277248 w 1581150"/>
                <a:gd name="connsiteY5203" fmla="*/ 1958739 h 3181350"/>
                <a:gd name="connsiteX5204" fmla="*/ 278010 w 1581150"/>
                <a:gd name="connsiteY5204" fmla="*/ 1959692 h 3181350"/>
                <a:gd name="connsiteX5205" fmla="*/ 277057 w 1581150"/>
                <a:gd name="connsiteY5205" fmla="*/ 1959311 h 3181350"/>
                <a:gd name="connsiteX5206" fmla="*/ 277248 w 1581150"/>
                <a:gd name="connsiteY5206" fmla="*/ 1958739 h 3181350"/>
                <a:gd name="connsiteX5207" fmla="*/ 282963 w 1581150"/>
                <a:gd name="connsiteY5207" fmla="*/ 1976456 h 3181350"/>
                <a:gd name="connsiteX5208" fmla="*/ 280486 w 1581150"/>
                <a:gd name="connsiteY5208" fmla="*/ 1974741 h 3181350"/>
                <a:gd name="connsiteX5209" fmla="*/ 281820 w 1581150"/>
                <a:gd name="connsiteY5209" fmla="*/ 1963597 h 3181350"/>
                <a:gd name="connsiteX5210" fmla="*/ 287916 w 1581150"/>
                <a:gd name="connsiteY5210" fmla="*/ 1966550 h 3181350"/>
                <a:gd name="connsiteX5211" fmla="*/ 286582 w 1581150"/>
                <a:gd name="connsiteY5211" fmla="*/ 1967407 h 3181350"/>
                <a:gd name="connsiteX5212" fmla="*/ 292392 w 1581150"/>
                <a:gd name="connsiteY5212" fmla="*/ 1970741 h 3181350"/>
                <a:gd name="connsiteX5213" fmla="*/ 291630 w 1581150"/>
                <a:gd name="connsiteY5213" fmla="*/ 1971312 h 3181350"/>
                <a:gd name="connsiteX5214" fmla="*/ 291726 w 1581150"/>
                <a:gd name="connsiteY5214" fmla="*/ 1972455 h 3181350"/>
                <a:gd name="connsiteX5215" fmla="*/ 282963 w 1581150"/>
                <a:gd name="connsiteY5215" fmla="*/ 1976456 h 3181350"/>
                <a:gd name="connsiteX5216" fmla="*/ 296774 w 1581150"/>
                <a:gd name="connsiteY5216" fmla="*/ 1973503 h 3181350"/>
                <a:gd name="connsiteX5217" fmla="*/ 303632 w 1581150"/>
                <a:gd name="connsiteY5217" fmla="*/ 1975884 h 3181350"/>
                <a:gd name="connsiteX5218" fmla="*/ 301155 w 1581150"/>
                <a:gd name="connsiteY5218" fmla="*/ 1980170 h 3181350"/>
                <a:gd name="connsiteX5219" fmla="*/ 296298 w 1581150"/>
                <a:gd name="connsiteY5219" fmla="*/ 1976170 h 3181350"/>
                <a:gd name="connsiteX5220" fmla="*/ 296393 w 1581150"/>
                <a:gd name="connsiteY5220" fmla="*/ 1975218 h 3181350"/>
                <a:gd name="connsiteX5221" fmla="*/ 296774 w 1581150"/>
                <a:gd name="connsiteY5221" fmla="*/ 1973503 h 3181350"/>
                <a:gd name="connsiteX5222" fmla="*/ 297250 w 1581150"/>
                <a:gd name="connsiteY5222" fmla="*/ 1989219 h 3181350"/>
                <a:gd name="connsiteX5223" fmla="*/ 305061 w 1581150"/>
                <a:gd name="connsiteY5223" fmla="*/ 1985409 h 3181350"/>
                <a:gd name="connsiteX5224" fmla="*/ 307442 w 1581150"/>
                <a:gd name="connsiteY5224" fmla="*/ 1987124 h 3181350"/>
                <a:gd name="connsiteX5225" fmla="*/ 300870 w 1581150"/>
                <a:gd name="connsiteY5225" fmla="*/ 1995506 h 3181350"/>
                <a:gd name="connsiteX5226" fmla="*/ 297250 w 1581150"/>
                <a:gd name="connsiteY5226" fmla="*/ 1989219 h 3181350"/>
                <a:gd name="connsiteX5227" fmla="*/ 251435 w 1581150"/>
                <a:gd name="connsiteY5227" fmla="*/ 2119236 h 3181350"/>
                <a:gd name="connsiteX5228" fmla="*/ 250387 w 1581150"/>
                <a:gd name="connsiteY5228" fmla="*/ 2112759 h 3181350"/>
                <a:gd name="connsiteX5229" fmla="*/ 250863 w 1581150"/>
                <a:gd name="connsiteY5229" fmla="*/ 2106186 h 3181350"/>
                <a:gd name="connsiteX5230" fmla="*/ 256864 w 1581150"/>
                <a:gd name="connsiteY5230" fmla="*/ 2114664 h 3181350"/>
                <a:gd name="connsiteX5231" fmla="*/ 259626 w 1581150"/>
                <a:gd name="connsiteY5231" fmla="*/ 2112949 h 3181350"/>
                <a:gd name="connsiteX5232" fmla="*/ 268199 w 1581150"/>
                <a:gd name="connsiteY5232" fmla="*/ 2118950 h 3181350"/>
                <a:gd name="connsiteX5233" fmla="*/ 269723 w 1581150"/>
                <a:gd name="connsiteY5233" fmla="*/ 2125427 h 3181350"/>
                <a:gd name="connsiteX5234" fmla="*/ 269532 w 1581150"/>
                <a:gd name="connsiteY5234" fmla="*/ 2127046 h 3181350"/>
                <a:gd name="connsiteX5235" fmla="*/ 262198 w 1581150"/>
                <a:gd name="connsiteY5235" fmla="*/ 2115330 h 3181350"/>
                <a:gd name="connsiteX5236" fmla="*/ 251625 w 1581150"/>
                <a:gd name="connsiteY5236" fmla="*/ 2123427 h 3181350"/>
                <a:gd name="connsiteX5237" fmla="*/ 246863 w 1581150"/>
                <a:gd name="connsiteY5237" fmla="*/ 2121141 h 3181350"/>
                <a:gd name="connsiteX5238" fmla="*/ 244863 w 1581150"/>
                <a:gd name="connsiteY5238" fmla="*/ 2118093 h 3181350"/>
                <a:gd name="connsiteX5239" fmla="*/ 251435 w 1581150"/>
                <a:gd name="connsiteY5239" fmla="*/ 2119236 h 3181350"/>
                <a:gd name="connsiteX5240" fmla="*/ 220860 w 1581150"/>
                <a:gd name="connsiteY5240" fmla="*/ 2119331 h 3181350"/>
                <a:gd name="connsiteX5241" fmla="*/ 220574 w 1581150"/>
                <a:gd name="connsiteY5241" fmla="*/ 2118569 h 3181350"/>
                <a:gd name="connsiteX5242" fmla="*/ 220860 w 1581150"/>
                <a:gd name="connsiteY5242" fmla="*/ 2119331 h 3181350"/>
                <a:gd name="connsiteX5243" fmla="*/ 221812 w 1581150"/>
                <a:gd name="connsiteY5243" fmla="*/ 2132190 h 3181350"/>
                <a:gd name="connsiteX5244" fmla="*/ 223431 w 1581150"/>
                <a:gd name="connsiteY5244" fmla="*/ 2133618 h 3181350"/>
                <a:gd name="connsiteX5245" fmla="*/ 222288 w 1581150"/>
                <a:gd name="connsiteY5245" fmla="*/ 2135142 h 3181350"/>
                <a:gd name="connsiteX5246" fmla="*/ 220764 w 1581150"/>
                <a:gd name="connsiteY5246" fmla="*/ 2134380 h 3181350"/>
                <a:gd name="connsiteX5247" fmla="*/ 220860 w 1581150"/>
                <a:gd name="connsiteY5247" fmla="*/ 2135809 h 3181350"/>
                <a:gd name="connsiteX5248" fmla="*/ 214383 w 1581150"/>
                <a:gd name="connsiteY5248" fmla="*/ 2133999 h 3181350"/>
                <a:gd name="connsiteX5249" fmla="*/ 215240 w 1581150"/>
                <a:gd name="connsiteY5249" fmla="*/ 2132571 h 3181350"/>
                <a:gd name="connsiteX5250" fmla="*/ 221812 w 1581150"/>
                <a:gd name="connsiteY5250" fmla="*/ 2132190 h 3181350"/>
                <a:gd name="connsiteX5251" fmla="*/ 208572 w 1581150"/>
                <a:gd name="connsiteY5251" fmla="*/ 2134285 h 3181350"/>
                <a:gd name="connsiteX5252" fmla="*/ 206763 w 1581150"/>
                <a:gd name="connsiteY5252" fmla="*/ 2140191 h 3181350"/>
                <a:gd name="connsiteX5253" fmla="*/ 205715 w 1581150"/>
                <a:gd name="connsiteY5253" fmla="*/ 2139524 h 3181350"/>
                <a:gd name="connsiteX5254" fmla="*/ 208572 w 1581150"/>
                <a:gd name="connsiteY5254" fmla="*/ 2134285 h 3181350"/>
                <a:gd name="connsiteX5255" fmla="*/ 201619 w 1581150"/>
                <a:gd name="connsiteY5255" fmla="*/ 2150478 h 3181350"/>
                <a:gd name="connsiteX5256" fmla="*/ 202476 w 1581150"/>
                <a:gd name="connsiteY5256" fmla="*/ 2153907 h 3181350"/>
                <a:gd name="connsiteX5257" fmla="*/ 200857 w 1581150"/>
                <a:gd name="connsiteY5257" fmla="*/ 2155050 h 3181350"/>
                <a:gd name="connsiteX5258" fmla="*/ 200190 w 1581150"/>
                <a:gd name="connsiteY5258" fmla="*/ 2155050 h 3181350"/>
                <a:gd name="connsiteX5259" fmla="*/ 197619 w 1581150"/>
                <a:gd name="connsiteY5259" fmla="*/ 2150287 h 3181350"/>
                <a:gd name="connsiteX5260" fmla="*/ 201619 w 1581150"/>
                <a:gd name="connsiteY5260" fmla="*/ 2150478 h 3181350"/>
                <a:gd name="connsiteX5261" fmla="*/ 207620 w 1581150"/>
                <a:gd name="connsiteY5261" fmla="*/ 2156193 h 3181350"/>
                <a:gd name="connsiteX5262" fmla="*/ 206382 w 1581150"/>
                <a:gd name="connsiteY5262" fmla="*/ 2167242 h 3181350"/>
                <a:gd name="connsiteX5263" fmla="*/ 199905 w 1581150"/>
                <a:gd name="connsiteY5263" fmla="*/ 2169051 h 3181350"/>
                <a:gd name="connsiteX5264" fmla="*/ 201810 w 1581150"/>
                <a:gd name="connsiteY5264" fmla="*/ 2158860 h 3181350"/>
                <a:gd name="connsiteX5265" fmla="*/ 207620 w 1581150"/>
                <a:gd name="connsiteY5265" fmla="*/ 2156193 h 3181350"/>
                <a:gd name="connsiteX5266" fmla="*/ 181426 w 1581150"/>
                <a:gd name="connsiteY5266" fmla="*/ 2209152 h 3181350"/>
                <a:gd name="connsiteX5267" fmla="*/ 184188 w 1581150"/>
                <a:gd name="connsiteY5267" fmla="*/ 2211152 h 3181350"/>
                <a:gd name="connsiteX5268" fmla="*/ 182950 w 1581150"/>
                <a:gd name="connsiteY5268" fmla="*/ 2214676 h 3181350"/>
                <a:gd name="connsiteX5269" fmla="*/ 184569 w 1581150"/>
                <a:gd name="connsiteY5269" fmla="*/ 2215057 h 3181350"/>
                <a:gd name="connsiteX5270" fmla="*/ 183236 w 1581150"/>
                <a:gd name="connsiteY5270" fmla="*/ 2216676 h 3181350"/>
                <a:gd name="connsiteX5271" fmla="*/ 176473 w 1581150"/>
                <a:gd name="connsiteY5271" fmla="*/ 2208294 h 3181350"/>
                <a:gd name="connsiteX5272" fmla="*/ 179235 w 1581150"/>
                <a:gd name="connsiteY5272" fmla="*/ 2208485 h 3181350"/>
                <a:gd name="connsiteX5273" fmla="*/ 178188 w 1581150"/>
                <a:gd name="connsiteY5273" fmla="*/ 2209437 h 3181350"/>
                <a:gd name="connsiteX5274" fmla="*/ 181426 w 1581150"/>
                <a:gd name="connsiteY5274" fmla="*/ 2209152 h 3181350"/>
                <a:gd name="connsiteX5275" fmla="*/ 520707 w 1581150"/>
                <a:gd name="connsiteY5275" fmla="*/ 821549 h 3181350"/>
                <a:gd name="connsiteX5276" fmla="*/ 522231 w 1581150"/>
                <a:gd name="connsiteY5276" fmla="*/ 823264 h 3181350"/>
                <a:gd name="connsiteX5277" fmla="*/ 523564 w 1581150"/>
                <a:gd name="connsiteY5277" fmla="*/ 814215 h 3181350"/>
                <a:gd name="connsiteX5278" fmla="*/ 528422 w 1581150"/>
                <a:gd name="connsiteY5278" fmla="*/ 817930 h 3181350"/>
                <a:gd name="connsiteX5279" fmla="*/ 520707 w 1581150"/>
                <a:gd name="connsiteY5279" fmla="*/ 821549 h 3181350"/>
                <a:gd name="connsiteX5280" fmla="*/ 490798 w 1581150"/>
                <a:gd name="connsiteY5280" fmla="*/ 736110 h 3181350"/>
                <a:gd name="connsiteX5281" fmla="*/ 490322 w 1581150"/>
                <a:gd name="connsiteY5281" fmla="*/ 732681 h 3181350"/>
                <a:gd name="connsiteX5282" fmla="*/ 492036 w 1581150"/>
                <a:gd name="connsiteY5282" fmla="*/ 731824 h 3181350"/>
                <a:gd name="connsiteX5283" fmla="*/ 490798 w 1581150"/>
                <a:gd name="connsiteY5283" fmla="*/ 736110 h 3181350"/>
                <a:gd name="connsiteX5284" fmla="*/ 379641 w 1581150"/>
                <a:gd name="connsiteY5284" fmla="*/ 585615 h 3181350"/>
                <a:gd name="connsiteX5285" fmla="*/ 379451 w 1581150"/>
                <a:gd name="connsiteY5285" fmla="*/ 586568 h 3181350"/>
                <a:gd name="connsiteX5286" fmla="*/ 372021 w 1581150"/>
                <a:gd name="connsiteY5286" fmla="*/ 589330 h 3181350"/>
                <a:gd name="connsiteX5287" fmla="*/ 371545 w 1581150"/>
                <a:gd name="connsiteY5287" fmla="*/ 586282 h 3181350"/>
                <a:gd name="connsiteX5288" fmla="*/ 379641 w 1581150"/>
                <a:gd name="connsiteY5288" fmla="*/ 585615 h 3181350"/>
                <a:gd name="connsiteX5289" fmla="*/ 362401 w 1581150"/>
                <a:gd name="connsiteY5289" fmla="*/ 594950 h 3181350"/>
                <a:gd name="connsiteX5290" fmla="*/ 361734 w 1581150"/>
                <a:gd name="connsiteY5290" fmla="*/ 597236 h 3181350"/>
                <a:gd name="connsiteX5291" fmla="*/ 354781 w 1581150"/>
                <a:gd name="connsiteY5291" fmla="*/ 597617 h 3181350"/>
                <a:gd name="connsiteX5292" fmla="*/ 353162 w 1581150"/>
                <a:gd name="connsiteY5292" fmla="*/ 595807 h 3181350"/>
                <a:gd name="connsiteX5293" fmla="*/ 362401 w 1581150"/>
                <a:gd name="connsiteY5293" fmla="*/ 594950 h 3181350"/>
                <a:gd name="connsiteX5294" fmla="*/ 280200 w 1581150"/>
                <a:gd name="connsiteY5294" fmla="*/ 558850 h 3181350"/>
                <a:gd name="connsiteX5295" fmla="*/ 268485 w 1581150"/>
                <a:gd name="connsiteY5295" fmla="*/ 567422 h 3181350"/>
                <a:gd name="connsiteX5296" fmla="*/ 280200 w 1581150"/>
                <a:gd name="connsiteY5296" fmla="*/ 558850 h 3181350"/>
                <a:gd name="connsiteX5297" fmla="*/ 314014 w 1581150"/>
                <a:gd name="connsiteY5297" fmla="*/ 774210 h 3181350"/>
                <a:gd name="connsiteX5298" fmla="*/ 313919 w 1581150"/>
                <a:gd name="connsiteY5298" fmla="*/ 774782 h 3181350"/>
                <a:gd name="connsiteX5299" fmla="*/ 310585 w 1581150"/>
                <a:gd name="connsiteY5299" fmla="*/ 774306 h 3181350"/>
                <a:gd name="connsiteX5300" fmla="*/ 314014 w 1581150"/>
                <a:gd name="connsiteY5300" fmla="*/ 774210 h 3181350"/>
                <a:gd name="connsiteX5301" fmla="*/ 357639 w 1581150"/>
                <a:gd name="connsiteY5301" fmla="*/ 894320 h 3181350"/>
                <a:gd name="connsiteX5302" fmla="*/ 357448 w 1581150"/>
                <a:gd name="connsiteY5302" fmla="*/ 893082 h 3181350"/>
                <a:gd name="connsiteX5303" fmla="*/ 357639 w 1581150"/>
                <a:gd name="connsiteY5303" fmla="*/ 894320 h 3181350"/>
                <a:gd name="connsiteX5304" fmla="*/ 348114 w 1581150"/>
                <a:gd name="connsiteY5304" fmla="*/ 912323 h 3181350"/>
                <a:gd name="connsiteX5305" fmla="*/ 352114 w 1581150"/>
                <a:gd name="connsiteY5305" fmla="*/ 918609 h 3181350"/>
                <a:gd name="connsiteX5306" fmla="*/ 352971 w 1581150"/>
                <a:gd name="connsiteY5306" fmla="*/ 921371 h 3181350"/>
                <a:gd name="connsiteX5307" fmla="*/ 352876 w 1581150"/>
                <a:gd name="connsiteY5307" fmla="*/ 922133 h 3181350"/>
                <a:gd name="connsiteX5308" fmla="*/ 340970 w 1581150"/>
                <a:gd name="connsiteY5308" fmla="*/ 917371 h 3181350"/>
                <a:gd name="connsiteX5309" fmla="*/ 346685 w 1581150"/>
                <a:gd name="connsiteY5309" fmla="*/ 916799 h 3181350"/>
                <a:gd name="connsiteX5310" fmla="*/ 344208 w 1581150"/>
                <a:gd name="connsiteY5310" fmla="*/ 913466 h 3181350"/>
                <a:gd name="connsiteX5311" fmla="*/ 348114 w 1581150"/>
                <a:gd name="connsiteY5311" fmla="*/ 912323 h 3181350"/>
                <a:gd name="connsiteX5312" fmla="*/ 339541 w 1581150"/>
                <a:gd name="connsiteY5312" fmla="*/ 908322 h 3181350"/>
                <a:gd name="connsiteX5313" fmla="*/ 339827 w 1581150"/>
                <a:gd name="connsiteY5313" fmla="*/ 908322 h 3181350"/>
                <a:gd name="connsiteX5314" fmla="*/ 339541 w 1581150"/>
                <a:gd name="connsiteY5314" fmla="*/ 908322 h 3181350"/>
                <a:gd name="connsiteX5315" fmla="*/ 332588 w 1581150"/>
                <a:gd name="connsiteY5315" fmla="*/ 922229 h 3181350"/>
                <a:gd name="connsiteX5316" fmla="*/ 339827 w 1581150"/>
                <a:gd name="connsiteY5316" fmla="*/ 924324 h 3181350"/>
                <a:gd name="connsiteX5317" fmla="*/ 338112 w 1581150"/>
                <a:gd name="connsiteY5317" fmla="*/ 927086 h 3181350"/>
                <a:gd name="connsiteX5318" fmla="*/ 338112 w 1581150"/>
                <a:gd name="connsiteY5318" fmla="*/ 926515 h 3181350"/>
                <a:gd name="connsiteX5319" fmla="*/ 334779 w 1581150"/>
                <a:gd name="connsiteY5319" fmla="*/ 924610 h 3181350"/>
                <a:gd name="connsiteX5320" fmla="*/ 330588 w 1581150"/>
                <a:gd name="connsiteY5320" fmla="*/ 925372 h 3181350"/>
                <a:gd name="connsiteX5321" fmla="*/ 332588 w 1581150"/>
                <a:gd name="connsiteY5321" fmla="*/ 922229 h 3181350"/>
                <a:gd name="connsiteX5322" fmla="*/ 344685 w 1581150"/>
                <a:gd name="connsiteY5322" fmla="*/ 934135 h 3181350"/>
                <a:gd name="connsiteX5323" fmla="*/ 340398 w 1581150"/>
                <a:gd name="connsiteY5323" fmla="*/ 933373 h 3181350"/>
                <a:gd name="connsiteX5324" fmla="*/ 339351 w 1581150"/>
                <a:gd name="connsiteY5324" fmla="*/ 931849 h 3181350"/>
                <a:gd name="connsiteX5325" fmla="*/ 350495 w 1581150"/>
                <a:gd name="connsiteY5325" fmla="*/ 929849 h 3181350"/>
                <a:gd name="connsiteX5326" fmla="*/ 353924 w 1581150"/>
                <a:gd name="connsiteY5326" fmla="*/ 923467 h 3181350"/>
                <a:gd name="connsiteX5327" fmla="*/ 355162 w 1581150"/>
                <a:gd name="connsiteY5327" fmla="*/ 926420 h 3181350"/>
                <a:gd name="connsiteX5328" fmla="*/ 352019 w 1581150"/>
                <a:gd name="connsiteY5328" fmla="*/ 935945 h 3181350"/>
                <a:gd name="connsiteX5329" fmla="*/ 349638 w 1581150"/>
                <a:gd name="connsiteY5329" fmla="*/ 937564 h 3181350"/>
                <a:gd name="connsiteX5330" fmla="*/ 346780 w 1581150"/>
                <a:gd name="connsiteY5330" fmla="*/ 937373 h 3181350"/>
                <a:gd name="connsiteX5331" fmla="*/ 343161 w 1581150"/>
                <a:gd name="connsiteY5331" fmla="*/ 935278 h 3181350"/>
                <a:gd name="connsiteX5332" fmla="*/ 344685 w 1581150"/>
                <a:gd name="connsiteY5332" fmla="*/ 934135 h 3181350"/>
                <a:gd name="connsiteX5333" fmla="*/ 345066 w 1581150"/>
                <a:gd name="connsiteY5333" fmla="*/ 941755 h 3181350"/>
                <a:gd name="connsiteX5334" fmla="*/ 345447 w 1581150"/>
                <a:gd name="connsiteY5334" fmla="*/ 944231 h 3181350"/>
                <a:gd name="connsiteX5335" fmla="*/ 343923 w 1581150"/>
                <a:gd name="connsiteY5335" fmla="*/ 943660 h 3181350"/>
                <a:gd name="connsiteX5336" fmla="*/ 345066 w 1581150"/>
                <a:gd name="connsiteY5336" fmla="*/ 941755 h 3181350"/>
                <a:gd name="connsiteX5337" fmla="*/ 349733 w 1581150"/>
                <a:gd name="connsiteY5337" fmla="*/ 942041 h 3181350"/>
                <a:gd name="connsiteX5338" fmla="*/ 352876 w 1581150"/>
                <a:gd name="connsiteY5338" fmla="*/ 943850 h 3181350"/>
                <a:gd name="connsiteX5339" fmla="*/ 354400 w 1581150"/>
                <a:gd name="connsiteY5339" fmla="*/ 945470 h 3181350"/>
                <a:gd name="connsiteX5340" fmla="*/ 348018 w 1581150"/>
                <a:gd name="connsiteY5340" fmla="*/ 945374 h 3181350"/>
                <a:gd name="connsiteX5341" fmla="*/ 349733 w 1581150"/>
                <a:gd name="connsiteY5341" fmla="*/ 942041 h 3181350"/>
                <a:gd name="connsiteX5342" fmla="*/ 344589 w 1581150"/>
                <a:gd name="connsiteY5342" fmla="*/ 1007287 h 3181350"/>
                <a:gd name="connsiteX5343" fmla="*/ 351638 w 1581150"/>
                <a:gd name="connsiteY5343" fmla="*/ 1008144 h 3181350"/>
                <a:gd name="connsiteX5344" fmla="*/ 351066 w 1581150"/>
                <a:gd name="connsiteY5344" fmla="*/ 1025004 h 3181350"/>
                <a:gd name="connsiteX5345" fmla="*/ 346875 w 1581150"/>
                <a:gd name="connsiteY5345" fmla="*/ 1016812 h 3181350"/>
                <a:gd name="connsiteX5346" fmla="*/ 342208 w 1581150"/>
                <a:gd name="connsiteY5346" fmla="*/ 1023956 h 3181350"/>
                <a:gd name="connsiteX5347" fmla="*/ 335826 w 1581150"/>
                <a:gd name="connsiteY5347" fmla="*/ 1018527 h 3181350"/>
                <a:gd name="connsiteX5348" fmla="*/ 344589 w 1581150"/>
                <a:gd name="connsiteY5348" fmla="*/ 1007287 h 3181350"/>
                <a:gd name="connsiteX5349" fmla="*/ 342780 w 1581150"/>
                <a:gd name="connsiteY5349" fmla="*/ 1057865 h 3181350"/>
                <a:gd name="connsiteX5350" fmla="*/ 342780 w 1581150"/>
                <a:gd name="connsiteY5350" fmla="*/ 1057865 h 3181350"/>
                <a:gd name="connsiteX5351" fmla="*/ 342780 w 1581150"/>
                <a:gd name="connsiteY5351" fmla="*/ 1057865 h 3181350"/>
                <a:gd name="connsiteX5352" fmla="*/ 342780 w 1581150"/>
                <a:gd name="connsiteY5352" fmla="*/ 1057865 h 3181350"/>
                <a:gd name="connsiteX5353" fmla="*/ 352781 w 1581150"/>
                <a:gd name="connsiteY5353" fmla="*/ 1048244 h 3181350"/>
                <a:gd name="connsiteX5354" fmla="*/ 365830 w 1581150"/>
                <a:gd name="connsiteY5354" fmla="*/ 1046054 h 3181350"/>
                <a:gd name="connsiteX5355" fmla="*/ 360306 w 1581150"/>
                <a:gd name="connsiteY5355" fmla="*/ 1055198 h 3181350"/>
                <a:gd name="connsiteX5356" fmla="*/ 354114 w 1581150"/>
                <a:gd name="connsiteY5356" fmla="*/ 1054531 h 3181350"/>
                <a:gd name="connsiteX5357" fmla="*/ 352781 w 1581150"/>
                <a:gd name="connsiteY5357" fmla="*/ 1048244 h 3181350"/>
                <a:gd name="connsiteX5358" fmla="*/ 358496 w 1581150"/>
                <a:gd name="connsiteY5358" fmla="*/ 1065294 h 3181350"/>
                <a:gd name="connsiteX5359" fmla="*/ 355448 w 1581150"/>
                <a:gd name="connsiteY5359" fmla="*/ 1062627 h 3181350"/>
                <a:gd name="connsiteX5360" fmla="*/ 354305 w 1581150"/>
                <a:gd name="connsiteY5360" fmla="*/ 1056722 h 3181350"/>
                <a:gd name="connsiteX5361" fmla="*/ 360591 w 1581150"/>
                <a:gd name="connsiteY5361" fmla="*/ 1060056 h 3181350"/>
                <a:gd name="connsiteX5362" fmla="*/ 360687 w 1581150"/>
                <a:gd name="connsiteY5362" fmla="*/ 1059103 h 3181350"/>
                <a:gd name="connsiteX5363" fmla="*/ 361068 w 1581150"/>
                <a:gd name="connsiteY5363" fmla="*/ 1063199 h 3181350"/>
                <a:gd name="connsiteX5364" fmla="*/ 358496 w 1581150"/>
                <a:gd name="connsiteY5364" fmla="*/ 1065294 h 3181350"/>
                <a:gd name="connsiteX5365" fmla="*/ 370593 w 1581150"/>
                <a:gd name="connsiteY5365" fmla="*/ 1059675 h 3181350"/>
                <a:gd name="connsiteX5366" fmla="*/ 372402 w 1581150"/>
                <a:gd name="connsiteY5366" fmla="*/ 1057579 h 3181350"/>
                <a:gd name="connsiteX5367" fmla="*/ 374403 w 1581150"/>
                <a:gd name="connsiteY5367" fmla="*/ 1061294 h 3181350"/>
                <a:gd name="connsiteX5368" fmla="*/ 370593 w 1581150"/>
                <a:gd name="connsiteY5368" fmla="*/ 1059675 h 3181350"/>
                <a:gd name="connsiteX5369" fmla="*/ 372498 w 1581150"/>
                <a:gd name="connsiteY5369" fmla="*/ 1065485 h 3181350"/>
                <a:gd name="connsiteX5370" fmla="*/ 369545 w 1581150"/>
                <a:gd name="connsiteY5370" fmla="*/ 1065675 h 3181350"/>
                <a:gd name="connsiteX5371" fmla="*/ 372498 w 1581150"/>
                <a:gd name="connsiteY5371" fmla="*/ 1065485 h 3181350"/>
                <a:gd name="connsiteX5372" fmla="*/ 359067 w 1581150"/>
                <a:gd name="connsiteY5372" fmla="*/ 1039291 h 3181350"/>
                <a:gd name="connsiteX5373" fmla="*/ 349161 w 1581150"/>
                <a:gd name="connsiteY5373" fmla="*/ 1045768 h 3181350"/>
                <a:gd name="connsiteX5374" fmla="*/ 348971 w 1581150"/>
                <a:gd name="connsiteY5374" fmla="*/ 1039577 h 3181350"/>
                <a:gd name="connsiteX5375" fmla="*/ 353352 w 1581150"/>
                <a:gd name="connsiteY5375" fmla="*/ 1037481 h 3181350"/>
                <a:gd name="connsiteX5376" fmla="*/ 356496 w 1581150"/>
                <a:gd name="connsiteY5376" fmla="*/ 1037958 h 3181350"/>
                <a:gd name="connsiteX5377" fmla="*/ 356305 w 1581150"/>
                <a:gd name="connsiteY5377" fmla="*/ 1037195 h 3181350"/>
                <a:gd name="connsiteX5378" fmla="*/ 368783 w 1581150"/>
                <a:gd name="connsiteY5378" fmla="*/ 1031957 h 3181350"/>
                <a:gd name="connsiteX5379" fmla="*/ 365830 w 1581150"/>
                <a:gd name="connsiteY5379" fmla="*/ 1022336 h 3181350"/>
                <a:gd name="connsiteX5380" fmla="*/ 362687 w 1581150"/>
                <a:gd name="connsiteY5380" fmla="*/ 1026146 h 3181350"/>
                <a:gd name="connsiteX5381" fmla="*/ 367354 w 1581150"/>
                <a:gd name="connsiteY5381" fmla="*/ 1019384 h 3181350"/>
                <a:gd name="connsiteX5382" fmla="*/ 367926 w 1581150"/>
                <a:gd name="connsiteY5382" fmla="*/ 1019288 h 3181350"/>
                <a:gd name="connsiteX5383" fmla="*/ 366592 w 1581150"/>
                <a:gd name="connsiteY5383" fmla="*/ 1012907 h 3181350"/>
                <a:gd name="connsiteX5384" fmla="*/ 369545 w 1581150"/>
                <a:gd name="connsiteY5384" fmla="*/ 1011668 h 3181350"/>
                <a:gd name="connsiteX5385" fmla="*/ 380213 w 1581150"/>
                <a:gd name="connsiteY5385" fmla="*/ 1011668 h 3181350"/>
                <a:gd name="connsiteX5386" fmla="*/ 375450 w 1581150"/>
                <a:gd name="connsiteY5386" fmla="*/ 1016717 h 3181350"/>
                <a:gd name="connsiteX5387" fmla="*/ 382594 w 1581150"/>
                <a:gd name="connsiteY5387" fmla="*/ 1020431 h 3181350"/>
                <a:gd name="connsiteX5388" fmla="*/ 372974 w 1581150"/>
                <a:gd name="connsiteY5388" fmla="*/ 1026051 h 3181350"/>
                <a:gd name="connsiteX5389" fmla="*/ 383642 w 1581150"/>
                <a:gd name="connsiteY5389" fmla="*/ 1031576 h 3181350"/>
                <a:gd name="connsiteX5390" fmla="*/ 372593 w 1581150"/>
                <a:gd name="connsiteY5390" fmla="*/ 1030814 h 3181350"/>
                <a:gd name="connsiteX5391" fmla="*/ 372879 w 1581150"/>
                <a:gd name="connsiteY5391" fmla="*/ 1037005 h 3181350"/>
                <a:gd name="connsiteX5392" fmla="*/ 372879 w 1581150"/>
                <a:gd name="connsiteY5392" fmla="*/ 1037005 h 3181350"/>
                <a:gd name="connsiteX5393" fmla="*/ 377832 w 1581150"/>
                <a:gd name="connsiteY5393" fmla="*/ 1043577 h 3181350"/>
                <a:gd name="connsiteX5394" fmla="*/ 375069 w 1581150"/>
                <a:gd name="connsiteY5394" fmla="*/ 1046816 h 3181350"/>
                <a:gd name="connsiteX5395" fmla="*/ 359067 w 1581150"/>
                <a:gd name="connsiteY5395" fmla="*/ 1039291 h 3181350"/>
                <a:gd name="connsiteX5396" fmla="*/ 374784 w 1581150"/>
                <a:gd name="connsiteY5396" fmla="*/ 1038529 h 3181350"/>
                <a:gd name="connsiteX5397" fmla="*/ 374403 w 1581150"/>
                <a:gd name="connsiteY5397" fmla="*/ 1038719 h 3181350"/>
                <a:gd name="connsiteX5398" fmla="*/ 374307 w 1581150"/>
                <a:gd name="connsiteY5398" fmla="*/ 1038338 h 3181350"/>
                <a:gd name="connsiteX5399" fmla="*/ 374784 w 1581150"/>
                <a:gd name="connsiteY5399" fmla="*/ 1038529 h 3181350"/>
                <a:gd name="connsiteX5400" fmla="*/ 398120 w 1581150"/>
                <a:gd name="connsiteY5400" fmla="*/ 1034243 h 3181350"/>
                <a:gd name="connsiteX5401" fmla="*/ 388595 w 1581150"/>
                <a:gd name="connsiteY5401" fmla="*/ 1038338 h 3181350"/>
                <a:gd name="connsiteX5402" fmla="*/ 398120 w 1581150"/>
                <a:gd name="connsiteY5402" fmla="*/ 1034243 h 3181350"/>
                <a:gd name="connsiteX5403" fmla="*/ 386499 w 1581150"/>
                <a:gd name="connsiteY5403" fmla="*/ 1092536 h 3181350"/>
                <a:gd name="connsiteX5404" fmla="*/ 396882 w 1581150"/>
                <a:gd name="connsiteY5404" fmla="*/ 1095393 h 3181350"/>
                <a:gd name="connsiteX5405" fmla="*/ 394405 w 1581150"/>
                <a:gd name="connsiteY5405" fmla="*/ 1098632 h 3181350"/>
                <a:gd name="connsiteX5406" fmla="*/ 391262 w 1581150"/>
                <a:gd name="connsiteY5406" fmla="*/ 1101680 h 3181350"/>
                <a:gd name="connsiteX5407" fmla="*/ 386595 w 1581150"/>
                <a:gd name="connsiteY5407" fmla="*/ 1097489 h 3181350"/>
                <a:gd name="connsiteX5408" fmla="*/ 386499 w 1581150"/>
                <a:gd name="connsiteY5408" fmla="*/ 1092536 h 3181350"/>
                <a:gd name="connsiteX5409" fmla="*/ 413646 w 1581150"/>
                <a:gd name="connsiteY5409" fmla="*/ 1118253 h 3181350"/>
                <a:gd name="connsiteX5410" fmla="*/ 414027 w 1581150"/>
                <a:gd name="connsiteY5410" fmla="*/ 1119015 h 3181350"/>
                <a:gd name="connsiteX5411" fmla="*/ 412407 w 1581150"/>
                <a:gd name="connsiteY5411" fmla="*/ 1117967 h 3181350"/>
                <a:gd name="connsiteX5412" fmla="*/ 413646 w 1581150"/>
                <a:gd name="connsiteY5412" fmla="*/ 1118253 h 3181350"/>
                <a:gd name="connsiteX5413" fmla="*/ 390024 w 1581150"/>
                <a:gd name="connsiteY5413" fmla="*/ 1176261 h 3181350"/>
                <a:gd name="connsiteX5414" fmla="*/ 389452 w 1581150"/>
                <a:gd name="connsiteY5414" fmla="*/ 1176356 h 3181350"/>
                <a:gd name="connsiteX5415" fmla="*/ 390024 w 1581150"/>
                <a:gd name="connsiteY5415" fmla="*/ 1176261 h 3181350"/>
                <a:gd name="connsiteX5416" fmla="*/ 370021 w 1581150"/>
                <a:gd name="connsiteY5416" fmla="*/ 1189881 h 3181350"/>
                <a:gd name="connsiteX5417" fmla="*/ 368211 w 1581150"/>
                <a:gd name="connsiteY5417" fmla="*/ 1186643 h 3181350"/>
                <a:gd name="connsiteX5418" fmla="*/ 376212 w 1581150"/>
                <a:gd name="connsiteY5418" fmla="*/ 1189405 h 3181350"/>
                <a:gd name="connsiteX5419" fmla="*/ 370021 w 1581150"/>
                <a:gd name="connsiteY5419" fmla="*/ 1189881 h 3181350"/>
                <a:gd name="connsiteX5420" fmla="*/ 361925 w 1581150"/>
                <a:gd name="connsiteY5420" fmla="*/ 1214075 h 3181350"/>
                <a:gd name="connsiteX5421" fmla="*/ 369545 w 1581150"/>
                <a:gd name="connsiteY5421" fmla="*/ 1217409 h 3181350"/>
                <a:gd name="connsiteX5422" fmla="*/ 373736 w 1581150"/>
                <a:gd name="connsiteY5422" fmla="*/ 1218932 h 3181350"/>
                <a:gd name="connsiteX5423" fmla="*/ 367926 w 1581150"/>
                <a:gd name="connsiteY5423" fmla="*/ 1222552 h 3181350"/>
                <a:gd name="connsiteX5424" fmla="*/ 361925 w 1581150"/>
                <a:gd name="connsiteY5424" fmla="*/ 1214075 h 3181350"/>
                <a:gd name="connsiteX5425" fmla="*/ 372593 w 1581150"/>
                <a:gd name="connsiteY5425" fmla="*/ 1267891 h 3181350"/>
                <a:gd name="connsiteX5426" fmla="*/ 372974 w 1581150"/>
                <a:gd name="connsiteY5426" fmla="*/ 1267891 h 3181350"/>
                <a:gd name="connsiteX5427" fmla="*/ 372593 w 1581150"/>
                <a:gd name="connsiteY5427" fmla="*/ 1267891 h 3181350"/>
                <a:gd name="connsiteX5428" fmla="*/ 376879 w 1581150"/>
                <a:gd name="connsiteY5428" fmla="*/ 1265700 h 3181350"/>
                <a:gd name="connsiteX5429" fmla="*/ 384594 w 1581150"/>
                <a:gd name="connsiteY5429" fmla="*/ 1266081 h 3181350"/>
                <a:gd name="connsiteX5430" fmla="*/ 383547 w 1581150"/>
                <a:gd name="connsiteY5430" fmla="*/ 1267986 h 3181350"/>
                <a:gd name="connsiteX5431" fmla="*/ 378498 w 1581150"/>
                <a:gd name="connsiteY5431" fmla="*/ 1269129 h 3181350"/>
                <a:gd name="connsiteX5432" fmla="*/ 376879 w 1581150"/>
                <a:gd name="connsiteY5432" fmla="*/ 1265700 h 3181350"/>
                <a:gd name="connsiteX5433" fmla="*/ 365259 w 1581150"/>
                <a:gd name="connsiteY5433" fmla="*/ 1342091 h 3181350"/>
                <a:gd name="connsiteX5434" fmla="*/ 366497 w 1581150"/>
                <a:gd name="connsiteY5434" fmla="*/ 1341995 h 3181350"/>
                <a:gd name="connsiteX5435" fmla="*/ 367735 w 1581150"/>
                <a:gd name="connsiteY5435" fmla="*/ 1344186 h 3181350"/>
                <a:gd name="connsiteX5436" fmla="*/ 368307 w 1581150"/>
                <a:gd name="connsiteY5436" fmla="*/ 1341995 h 3181350"/>
                <a:gd name="connsiteX5437" fmla="*/ 378022 w 1581150"/>
                <a:gd name="connsiteY5437" fmla="*/ 1340662 h 3181350"/>
                <a:gd name="connsiteX5438" fmla="*/ 368116 w 1581150"/>
                <a:gd name="connsiteY5438" fmla="*/ 1349044 h 3181350"/>
                <a:gd name="connsiteX5439" fmla="*/ 366878 w 1581150"/>
                <a:gd name="connsiteY5439" fmla="*/ 1349044 h 3181350"/>
                <a:gd name="connsiteX5440" fmla="*/ 365259 w 1581150"/>
                <a:gd name="connsiteY5440" fmla="*/ 1342091 h 3181350"/>
                <a:gd name="connsiteX5441" fmla="*/ 365163 w 1581150"/>
                <a:gd name="connsiteY5441" fmla="*/ 1368285 h 3181350"/>
                <a:gd name="connsiteX5442" fmla="*/ 367545 w 1581150"/>
                <a:gd name="connsiteY5442" fmla="*/ 1375523 h 3181350"/>
                <a:gd name="connsiteX5443" fmla="*/ 367354 w 1581150"/>
                <a:gd name="connsiteY5443" fmla="*/ 1375714 h 3181350"/>
                <a:gd name="connsiteX5444" fmla="*/ 371450 w 1581150"/>
                <a:gd name="connsiteY5444" fmla="*/ 1381239 h 3181350"/>
                <a:gd name="connsiteX5445" fmla="*/ 359544 w 1581150"/>
                <a:gd name="connsiteY5445" fmla="*/ 1382858 h 3181350"/>
                <a:gd name="connsiteX5446" fmla="*/ 365163 w 1581150"/>
                <a:gd name="connsiteY5446" fmla="*/ 1368285 h 3181350"/>
                <a:gd name="connsiteX5447" fmla="*/ 366116 w 1581150"/>
                <a:gd name="connsiteY5447" fmla="*/ 1433816 h 3181350"/>
                <a:gd name="connsiteX5448" fmla="*/ 365925 w 1581150"/>
                <a:gd name="connsiteY5448" fmla="*/ 1434769 h 3181350"/>
                <a:gd name="connsiteX5449" fmla="*/ 360115 w 1581150"/>
                <a:gd name="connsiteY5449" fmla="*/ 1416862 h 3181350"/>
                <a:gd name="connsiteX5450" fmla="*/ 366116 w 1581150"/>
                <a:gd name="connsiteY5450" fmla="*/ 1433816 h 3181350"/>
                <a:gd name="connsiteX5451" fmla="*/ 343923 w 1581150"/>
                <a:gd name="connsiteY5451" fmla="*/ 1479441 h 3181350"/>
                <a:gd name="connsiteX5452" fmla="*/ 353638 w 1581150"/>
                <a:gd name="connsiteY5452" fmla="*/ 1474488 h 3181350"/>
                <a:gd name="connsiteX5453" fmla="*/ 350590 w 1581150"/>
                <a:gd name="connsiteY5453" fmla="*/ 1483347 h 3181350"/>
                <a:gd name="connsiteX5454" fmla="*/ 340398 w 1581150"/>
                <a:gd name="connsiteY5454" fmla="*/ 1478965 h 3181350"/>
                <a:gd name="connsiteX5455" fmla="*/ 336398 w 1581150"/>
                <a:gd name="connsiteY5455" fmla="*/ 1469249 h 3181350"/>
                <a:gd name="connsiteX5456" fmla="*/ 343923 w 1581150"/>
                <a:gd name="connsiteY5456" fmla="*/ 1479441 h 3181350"/>
                <a:gd name="connsiteX5457" fmla="*/ 337541 w 1581150"/>
                <a:gd name="connsiteY5457" fmla="*/ 1549450 h 3181350"/>
                <a:gd name="connsiteX5458" fmla="*/ 332683 w 1581150"/>
                <a:gd name="connsiteY5458" fmla="*/ 1545735 h 3181350"/>
                <a:gd name="connsiteX5459" fmla="*/ 332874 w 1581150"/>
                <a:gd name="connsiteY5459" fmla="*/ 1544211 h 3181350"/>
                <a:gd name="connsiteX5460" fmla="*/ 332207 w 1581150"/>
                <a:gd name="connsiteY5460" fmla="*/ 1536401 h 3181350"/>
                <a:gd name="connsiteX5461" fmla="*/ 337541 w 1581150"/>
                <a:gd name="connsiteY5461" fmla="*/ 1549450 h 3181350"/>
                <a:gd name="connsiteX5462" fmla="*/ 332493 w 1581150"/>
                <a:gd name="connsiteY5462" fmla="*/ 1584216 h 3181350"/>
                <a:gd name="connsiteX5463" fmla="*/ 328111 w 1581150"/>
                <a:gd name="connsiteY5463" fmla="*/ 1589836 h 3181350"/>
                <a:gd name="connsiteX5464" fmla="*/ 325825 w 1581150"/>
                <a:gd name="connsiteY5464" fmla="*/ 1588407 h 3181350"/>
                <a:gd name="connsiteX5465" fmla="*/ 325825 w 1581150"/>
                <a:gd name="connsiteY5465" fmla="*/ 1587169 h 3181350"/>
                <a:gd name="connsiteX5466" fmla="*/ 323063 w 1581150"/>
                <a:gd name="connsiteY5466" fmla="*/ 1587455 h 3181350"/>
                <a:gd name="connsiteX5467" fmla="*/ 325635 w 1581150"/>
                <a:gd name="connsiteY5467" fmla="*/ 1581835 h 3181350"/>
                <a:gd name="connsiteX5468" fmla="*/ 332493 w 1581150"/>
                <a:gd name="connsiteY5468" fmla="*/ 1584216 h 3181350"/>
                <a:gd name="connsiteX5469" fmla="*/ 320967 w 1581150"/>
                <a:gd name="connsiteY5469" fmla="*/ 1589169 h 3181350"/>
                <a:gd name="connsiteX5470" fmla="*/ 320301 w 1581150"/>
                <a:gd name="connsiteY5470" fmla="*/ 1593551 h 3181350"/>
                <a:gd name="connsiteX5471" fmla="*/ 323634 w 1581150"/>
                <a:gd name="connsiteY5471" fmla="*/ 1595361 h 3181350"/>
                <a:gd name="connsiteX5472" fmla="*/ 323253 w 1581150"/>
                <a:gd name="connsiteY5472" fmla="*/ 1598409 h 3181350"/>
                <a:gd name="connsiteX5473" fmla="*/ 321253 w 1581150"/>
                <a:gd name="connsiteY5473" fmla="*/ 1599742 h 3181350"/>
                <a:gd name="connsiteX5474" fmla="*/ 317729 w 1581150"/>
                <a:gd name="connsiteY5474" fmla="*/ 1599266 h 3181350"/>
                <a:gd name="connsiteX5475" fmla="*/ 316586 w 1581150"/>
                <a:gd name="connsiteY5475" fmla="*/ 1594503 h 3181350"/>
                <a:gd name="connsiteX5476" fmla="*/ 308109 w 1581150"/>
                <a:gd name="connsiteY5476" fmla="*/ 1601742 h 3181350"/>
                <a:gd name="connsiteX5477" fmla="*/ 308204 w 1581150"/>
                <a:gd name="connsiteY5477" fmla="*/ 1600028 h 3181350"/>
                <a:gd name="connsiteX5478" fmla="*/ 301822 w 1581150"/>
                <a:gd name="connsiteY5478" fmla="*/ 1600980 h 3181350"/>
                <a:gd name="connsiteX5479" fmla="*/ 305061 w 1581150"/>
                <a:gd name="connsiteY5479" fmla="*/ 1586883 h 3181350"/>
                <a:gd name="connsiteX5480" fmla="*/ 309823 w 1581150"/>
                <a:gd name="connsiteY5480" fmla="*/ 1585264 h 3181350"/>
                <a:gd name="connsiteX5481" fmla="*/ 312300 w 1581150"/>
                <a:gd name="connsiteY5481" fmla="*/ 1588312 h 3181350"/>
                <a:gd name="connsiteX5482" fmla="*/ 315348 w 1581150"/>
                <a:gd name="connsiteY5482" fmla="*/ 1589169 h 3181350"/>
                <a:gd name="connsiteX5483" fmla="*/ 317062 w 1581150"/>
                <a:gd name="connsiteY5483" fmla="*/ 1588598 h 3181350"/>
                <a:gd name="connsiteX5484" fmla="*/ 321063 w 1581150"/>
                <a:gd name="connsiteY5484" fmla="*/ 1588979 h 3181350"/>
                <a:gd name="connsiteX5485" fmla="*/ 320967 w 1581150"/>
                <a:gd name="connsiteY5485" fmla="*/ 1589169 h 3181350"/>
                <a:gd name="connsiteX5486" fmla="*/ 312490 w 1581150"/>
                <a:gd name="connsiteY5486" fmla="*/ 1584026 h 3181350"/>
                <a:gd name="connsiteX5487" fmla="*/ 310585 w 1581150"/>
                <a:gd name="connsiteY5487" fmla="*/ 1583264 h 3181350"/>
                <a:gd name="connsiteX5488" fmla="*/ 309537 w 1581150"/>
                <a:gd name="connsiteY5488" fmla="*/ 1582787 h 3181350"/>
                <a:gd name="connsiteX5489" fmla="*/ 309537 w 1581150"/>
                <a:gd name="connsiteY5489" fmla="*/ 1582978 h 3181350"/>
                <a:gd name="connsiteX5490" fmla="*/ 309252 w 1581150"/>
                <a:gd name="connsiteY5490" fmla="*/ 1582883 h 3181350"/>
                <a:gd name="connsiteX5491" fmla="*/ 316967 w 1581150"/>
                <a:gd name="connsiteY5491" fmla="*/ 1579168 h 3181350"/>
                <a:gd name="connsiteX5492" fmla="*/ 314490 w 1581150"/>
                <a:gd name="connsiteY5492" fmla="*/ 1584883 h 3181350"/>
                <a:gd name="connsiteX5493" fmla="*/ 312490 w 1581150"/>
                <a:gd name="connsiteY5493" fmla="*/ 1584026 h 3181350"/>
                <a:gd name="connsiteX5494" fmla="*/ 266294 w 1581150"/>
                <a:gd name="connsiteY5494" fmla="*/ 1568214 h 3181350"/>
                <a:gd name="connsiteX5495" fmla="*/ 266103 w 1581150"/>
                <a:gd name="connsiteY5495" fmla="*/ 1566786 h 3181350"/>
                <a:gd name="connsiteX5496" fmla="*/ 270104 w 1581150"/>
                <a:gd name="connsiteY5496" fmla="*/ 1567166 h 3181350"/>
                <a:gd name="connsiteX5497" fmla="*/ 270294 w 1581150"/>
                <a:gd name="connsiteY5497" fmla="*/ 1565452 h 3181350"/>
                <a:gd name="connsiteX5498" fmla="*/ 270485 w 1581150"/>
                <a:gd name="connsiteY5498" fmla="*/ 1571739 h 3181350"/>
                <a:gd name="connsiteX5499" fmla="*/ 269723 w 1581150"/>
                <a:gd name="connsiteY5499" fmla="*/ 1571929 h 3181350"/>
                <a:gd name="connsiteX5500" fmla="*/ 269913 w 1581150"/>
                <a:gd name="connsiteY5500" fmla="*/ 1572691 h 3181350"/>
                <a:gd name="connsiteX5501" fmla="*/ 266961 w 1581150"/>
                <a:gd name="connsiteY5501" fmla="*/ 1576120 h 3181350"/>
                <a:gd name="connsiteX5502" fmla="*/ 269628 w 1581150"/>
                <a:gd name="connsiteY5502" fmla="*/ 1577453 h 3181350"/>
                <a:gd name="connsiteX5503" fmla="*/ 264675 w 1581150"/>
                <a:gd name="connsiteY5503" fmla="*/ 1587550 h 3181350"/>
                <a:gd name="connsiteX5504" fmla="*/ 262008 w 1581150"/>
                <a:gd name="connsiteY5504" fmla="*/ 1572405 h 3181350"/>
                <a:gd name="connsiteX5505" fmla="*/ 252578 w 1581150"/>
                <a:gd name="connsiteY5505" fmla="*/ 1568690 h 3181350"/>
                <a:gd name="connsiteX5506" fmla="*/ 256007 w 1581150"/>
                <a:gd name="connsiteY5506" fmla="*/ 1567738 h 3181350"/>
                <a:gd name="connsiteX5507" fmla="*/ 266294 w 1581150"/>
                <a:gd name="connsiteY5507" fmla="*/ 1568214 h 3181350"/>
                <a:gd name="connsiteX5508" fmla="*/ 236957 w 1581150"/>
                <a:gd name="connsiteY5508" fmla="*/ 1572310 h 3181350"/>
                <a:gd name="connsiteX5509" fmla="*/ 236957 w 1581150"/>
                <a:gd name="connsiteY5509" fmla="*/ 1573548 h 3181350"/>
                <a:gd name="connsiteX5510" fmla="*/ 236481 w 1581150"/>
                <a:gd name="connsiteY5510" fmla="*/ 1574120 h 3181350"/>
                <a:gd name="connsiteX5511" fmla="*/ 234195 w 1581150"/>
                <a:gd name="connsiteY5511" fmla="*/ 1572024 h 3181350"/>
                <a:gd name="connsiteX5512" fmla="*/ 236957 w 1581150"/>
                <a:gd name="connsiteY5512" fmla="*/ 1572310 h 3181350"/>
                <a:gd name="connsiteX5513" fmla="*/ 232385 w 1581150"/>
                <a:gd name="connsiteY5513" fmla="*/ 1578597 h 3181350"/>
                <a:gd name="connsiteX5514" fmla="*/ 227622 w 1581150"/>
                <a:gd name="connsiteY5514" fmla="*/ 1589455 h 3181350"/>
                <a:gd name="connsiteX5515" fmla="*/ 227337 w 1581150"/>
                <a:gd name="connsiteY5515" fmla="*/ 1589645 h 3181350"/>
                <a:gd name="connsiteX5516" fmla="*/ 227622 w 1581150"/>
                <a:gd name="connsiteY5516" fmla="*/ 1589741 h 3181350"/>
                <a:gd name="connsiteX5517" fmla="*/ 227908 w 1581150"/>
                <a:gd name="connsiteY5517" fmla="*/ 1592884 h 3181350"/>
                <a:gd name="connsiteX5518" fmla="*/ 227241 w 1581150"/>
                <a:gd name="connsiteY5518" fmla="*/ 1589741 h 3181350"/>
                <a:gd name="connsiteX5519" fmla="*/ 217621 w 1581150"/>
                <a:gd name="connsiteY5519" fmla="*/ 1597551 h 3181350"/>
                <a:gd name="connsiteX5520" fmla="*/ 212001 w 1581150"/>
                <a:gd name="connsiteY5520" fmla="*/ 1593265 h 3181350"/>
                <a:gd name="connsiteX5521" fmla="*/ 216669 w 1581150"/>
                <a:gd name="connsiteY5521" fmla="*/ 1588312 h 3181350"/>
                <a:gd name="connsiteX5522" fmla="*/ 209049 w 1581150"/>
                <a:gd name="connsiteY5522" fmla="*/ 1584597 h 3181350"/>
                <a:gd name="connsiteX5523" fmla="*/ 228289 w 1581150"/>
                <a:gd name="connsiteY5523" fmla="*/ 1584693 h 3181350"/>
                <a:gd name="connsiteX5524" fmla="*/ 220288 w 1581150"/>
                <a:gd name="connsiteY5524" fmla="*/ 1579168 h 3181350"/>
                <a:gd name="connsiteX5525" fmla="*/ 227813 w 1581150"/>
                <a:gd name="connsiteY5525" fmla="*/ 1573644 h 3181350"/>
                <a:gd name="connsiteX5526" fmla="*/ 232385 w 1581150"/>
                <a:gd name="connsiteY5526" fmla="*/ 1578597 h 3181350"/>
                <a:gd name="connsiteX5527" fmla="*/ 206953 w 1581150"/>
                <a:gd name="connsiteY5527" fmla="*/ 1542402 h 3181350"/>
                <a:gd name="connsiteX5528" fmla="*/ 206763 w 1581150"/>
                <a:gd name="connsiteY5528" fmla="*/ 1543735 h 3181350"/>
                <a:gd name="connsiteX5529" fmla="*/ 205524 w 1581150"/>
                <a:gd name="connsiteY5529" fmla="*/ 1543449 h 3181350"/>
                <a:gd name="connsiteX5530" fmla="*/ 204572 w 1581150"/>
                <a:gd name="connsiteY5530" fmla="*/ 1545354 h 3181350"/>
                <a:gd name="connsiteX5531" fmla="*/ 199428 w 1581150"/>
                <a:gd name="connsiteY5531" fmla="*/ 1544497 h 3181350"/>
                <a:gd name="connsiteX5532" fmla="*/ 206953 w 1581150"/>
                <a:gd name="connsiteY5532" fmla="*/ 1542402 h 3181350"/>
                <a:gd name="connsiteX5533" fmla="*/ 220383 w 1581150"/>
                <a:gd name="connsiteY5533" fmla="*/ 1574882 h 3181350"/>
                <a:gd name="connsiteX5534" fmla="*/ 219145 w 1581150"/>
                <a:gd name="connsiteY5534" fmla="*/ 1574501 h 3181350"/>
                <a:gd name="connsiteX5535" fmla="*/ 220193 w 1581150"/>
                <a:gd name="connsiteY5535" fmla="*/ 1574596 h 3181350"/>
                <a:gd name="connsiteX5536" fmla="*/ 220383 w 1581150"/>
                <a:gd name="connsiteY5536" fmla="*/ 1574882 h 3181350"/>
                <a:gd name="connsiteX5537" fmla="*/ 218002 w 1581150"/>
                <a:gd name="connsiteY5537" fmla="*/ 1574406 h 3181350"/>
                <a:gd name="connsiteX5538" fmla="*/ 218193 w 1581150"/>
                <a:gd name="connsiteY5538" fmla="*/ 1574406 h 3181350"/>
                <a:gd name="connsiteX5539" fmla="*/ 218002 w 1581150"/>
                <a:gd name="connsiteY5539" fmla="*/ 1574406 h 3181350"/>
                <a:gd name="connsiteX5540" fmla="*/ 218002 w 1581150"/>
                <a:gd name="connsiteY5540" fmla="*/ 1574406 h 3181350"/>
                <a:gd name="connsiteX5541" fmla="*/ 223241 w 1581150"/>
                <a:gd name="connsiteY5541" fmla="*/ 1567548 h 3181350"/>
                <a:gd name="connsiteX5542" fmla="*/ 221717 w 1581150"/>
                <a:gd name="connsiteY5542" fmla="*/ 1565547 h 3181350"/>
                <a:gd name="connsiteX5543" fmla="*/ 224289 w 1581150"/>
                <a:gd name="connsiteY5543" fmla="*/ 1565452 h 3181350"/>
                <a:gd name="connsiteX5544" fmla="*/ 224670 w 1581150"/>
                <a:gd name="connsiteY5544" fmla="*/ 1566119 h 3181350"/>
                <a:gd name="connsiteX5545" fmla="*/ 223241 w 1581150"/>
                <a:gd name="connsiteY5545" fmla="*/ 1567548 h 3181350"/>
                <a:gd name="connsiteX5546" fmla="*/ 203238 w 1581150"/>
                <a:gd name="connsiteY5546" fmla="*/ 1549164 h 3181350"/>
                <a:gd name="connsiteX5547" fmla="*/ 199428 w 1581150"/>
                <a:gd name="connsiteY5547" fmla="*/ 1550974 h 3181350"/>
                <a:gd name="connsiteX5548" fmla="*/ 198000 w 1581150"/>
                <a:gd name="connsiteY5548" fmla="*/ 1545164 h 3181350"/>
                <a:gd name="connsiteX5549" fmla="*/ 203238 w 1581150"/>
                <a:gd name="connsiteY5549" fmla="*/ 1549164 h 3181350"/>
                <a:gd name="connsiteX5550" fmla="*/ 210573 w 1581150"/>
                <a:gd name="connsiteY5550" fmla="*/ 1567452 h 3181350"/>
                <a:gd name="connsiteX5551" fmla="*/ 210192 w 1581150"/>
                <a:gd name="connsiteY5551" fmla="*/ 1568500 h 3181350"/>
                <a:gd name="connsiteX5552" fmla="*/ 205429 w 1581150"/>
                <a:gd name="connsiteY5552" fmla="*/ 1568881 h 3181350"/>
                <a:gd name="connsiteX5553" fmla="*/ 210573 w 1581150"/>
                <a:gd name="connsiteY5553" fmla="*/ 1567452 h 3181350"/>
                <a:gd name="connsiteX5554" fmla="*/ 212478 w 1581150"/>
                <a:gd name="connsiteY5554" fmla="*/ 1599266 h 3181350"/>
                <a:gd name="connsiteX5555" fmla="*/ 218002 w 1581150"/>
                <a:gd name="connsiteY5555" fmla="*/ 1599647 h 3181350"/>
                <a:gd name="connsiteX5556" fmla="*/ 217907 w 1581150"/>
                <a:gd name="connsiteY5556" fmla="*/ 1598790 h 3181350"/>
                <a:gd name="connsiteX5557" fmla="*/ 220002 w 1581150"/>
                <a:gd name="connsiteY5557" fmla="*/ 1598218 h 3181350"/>
                <a:gd name="connsiteX5558" fmla="*/ 222860 w 1581150"/>
                <a:gd name="connsiteY5558" fmla="*/ 1602885 h 3181350"/>
                <a:gd name="connsiteX5559" fmla="*/ 221336 w 1581150"/>
                <a:gd name="connsiteY5559" fmla="*/ 1607648 h 3181350"/>
                <a:gd name="connsiteX5560" fmla="*/ 210287 w 1581150"/>
                <a:gd name="connsiteY5560" fmla="*/ 1605266 h 3181350"/>
                <a:gd name="connsiteX5561" fmla="*/ 212478 w 1581150"/>
                <a:gd name="connsiteY5561" fmla="*/ 1599266 h 3181350"/>
                <a:gd name="connsiteX5562" fmla="*/ 235719 w 1581150"/>
                <a:gd name="connsiteY5562" fmla="*/ 1605933 h 3181350"/>
                <a:gd name="connsiteX5563" fmla="*/ 232290 w 1581150"/>
                <a:gd name="connsiteY5563" fmla="*/ 1605457 h 3181350"/>
                <a:gd name="connsiteX5564" fmla="*/ 232290 w 1581150"/>
                <a:gd name="connsiteY5564" fmla="*/ 1605362 h 3181350"/>
                <a:gd name="connsiteX5565" fmla="*/ 235719 w 1581150"/>
                <a:gd name="connsiteY5565" fmla="*/ 1605933 h 3181350"/>
                <a:gd name="connsiteX5566" fmla="*/ 242005 w 1581150"/>
                <a:gd name="connsiteY5566" fmla="*/ 1596027 h 3181350"/>
                <a:gd name="connsiteX5567" fmla="*/ 243624 w 1581150"/>
                <a:gd name="connsiteY5567" fmla="*/ 1601552 h 3181350"/>
                <a:gd name="connsiteX5568" fmla="*/ 235719 w 1581150"/>
                <a:gd name="connsiteY5568" fmla="*/ 1605933 h 3181350"/>
                <a:gd name="connsiteX5569" fmla="*/ 242005 w 1581150"/>
                <a:gd name="connsiteY5569" fmla="*/ 1596027 h 3181350"/>
                <a:gd name="connsiteX5570" fmla="*/ 257340 w 1581150"/>
                <a:gd name="connsiteY5570" fmla="*/ 1615173 h 3181350"/>
                <a:gd name="connsiteX5571" fmla="*/ 258674 w 1581150"/>
                <a:gd name="connsiteY5571" fmla="*/ 1609934 h 3181350"/>
                <a:gd name="connsiteX5572" fmla="*/ 264960 w 1581150"/>
                <a:gd name="connsiteY5572" fmla="*/ 1612601 h 3181350"/>
                <a:gd name="connsiteX5573" fmla="*/ 257340 w 1581150"/>
                <a:gd name="connsiteY5573" fmla="*/ 1615173 h 3181350"/>
                <a:gd name="connsiteX5574" fmla="*/ 264865 w 1581150"/>
                <a:gd name="connsiteY5574" fmla="*/ 1606505 h 3181350"/>
                <a:gd name="connsiteX5575" fmla="*/ 265437 w 1581150"/>
                <a:gd name="connsiteY5575" fmla="*/ 1606219 h 3181350"/>
                <a:gd name="connsiteX5576" fmla="*/ 286868 w 1581150"/>
                <a:gd name="connsiteY5576" fmla="*/ 1615649 h 3181350"/>
                <a:gd name="connsiteX5577" fmla="*/ 282963 w 1581150"/>
                <a:gd name="connsiteY5577" fmla="*/ 1618506 h 3181350"/>
                <a:gd name="connsiteX5578" fmla="*/ 283153 w 1581150"/>
                <a:gd name="connsiteY5578" fmla="*/ 1619459 h 3181350"/>
                <a:gd name="connsiteX5579" fmla="*/ 280581 w 1581150"/>
                <a:gd name="connsiteY5579" fmla="*/ 1620126 h 3181350"/>
                <a:gd name="connsiteX5580" fmla="*/ 275914 w 1581150"/>
                <a:gd name="connsiteY5580" fmla="*/ 1613363 h 3181350"/>
                <a:gd name="connsiteX5581" fmla="*/ 265722 w 1581150"/>
                <a:gd name="connsiteY5581" fmla="*/ 1612315 h 3181350"/>
                <a:gd name="connsiteX5582" fmla="*/ 264865 w 1581150"/>
                <a:gd name="connsiteY5582" fmla="*/ 1606505 h 3181350"/>
                <a:gd name="connsiteX5583" fmla="*/ 271247 w 1581150"/>
                <a:gd name="connsiteY5583" fmla="*/ 1621173 h 3181350"/>
                <a:gd name="connsiteX5584" fmla="*/ 271247 w 1581150"/>
                <a:gd name="connsiteY5584" fmla="*/ 1622793 h 3181350"/>
                <a:gd name="connsiteX5585" fmla="*/ 269913 w 1581150"/>
                <a:gd name="connsiteY5585" fmla="*/ 1620887 h 3181350"/>
                <a:gd name="connsiteX5586" fmla="*/ 271247 w 1581150"/>
                <a:gd name="connsiteY5586" fmla="*/ 1621173 h 3181350"/>
                <a:gd name="connsiteX5587" fmla="*/ 284963 w 1581150"/>
                <a:gd name="connsiteY5587" fmla="*/ 1627936 h 3181350"/>
                <a:gd name="connsiteX5588" fmla="*/ 286868 w 1581150"/>
                <a:gd name="connsiteY5588" fmla="*/ 1627460 h 3181350"/>
                <a:gd name="connsiteX5589" fmla="*/ 288297 w 1581150"/>
                <a:gd name="connsiteY5589" fmla="*/ 1641747 h 3181350"/>
                <a:gd name="connsiteX5590" fmla="*/ 285249 w 1581150"/>
                <a:gd name="connsiteY5590" fmla="*/ 1642605 h 3181350"/>
                <a:gd name="connsiteX5591" fmla="*/ 279724 w 1581150"/>
                <a:gd name="connsiteY5591" fmla="*/ 1637366 h 3181350"/>
                <a:gd name="connsiteX5592" fmla="*/ 285439 w 1581150"/>
                <a:gd name="connsiteY5592" fmla="*/ 1634603 h 3181350"/>
                <a:gd name="connsiteX5593" fmla="*/ 282201 w 1581150"/>
                <a:gd name="connsiteY5593" fmla="*/ 1629365 h 3181350"/>
                <a:gd name="connsiteX5594" fmla="*/ 284963 w 1581150"/>
                <a:gd name="connsiteY5594" fmla="*/ 1627936 h 3181350"/>
                <a:gd name="connsiteX5595" fmla="*/ 281915 w 1581150"/>
                <a:gd name="connsiteY5595" fmla="*/ 1668703 h 3181350"/>
                <a:gd name="connsiteX5596" fmla="*/ 280867 w 1581150"/>
                <a:gd name="connsiteY5596" fmla="*/ 1668512 h 3181350"/>
                <a:gd name="connsiteX5597" fmla="*/ 280962 w 1581150"/>
                <a:gd name="connsiteY5597" fmla="*/ 1668227 h 3181350"/>
                <a:gd name="connsiteX5598" fmla="*/ 281915 w 1581150"/>
                <a:gd name="connsiteY5598" fmla="*/ 1668703 h 3181350"/>
                <a:gd name="connsiteX5599" fmla="*/ 275533 w 1581150"/>
                <a:gd name="connsiteY5599" fmla="*/ 1680514 h 3181350"/>
                <a:gd name="connsiteX5600" fmla="*/ 271437 w 1581150"/>
                <a:gd name="connsiteY5600" fmla="*/ 1680228 h 3181350"/>
                <a:gd name="connsiteX5601" fmla="*/ 269247 w 1581150"/>
                <a:gd name="connsiteY5601" fmla="*/ 1677180 h 3181350"/>
                <a:gd name="connsiteX5602" fmla="*/ 269723 w 1581150"/>
                <a:gd name="connsiteY5602" fmla="*/ 1673370 h 3181350"/>
                <a:gd name="connsiteX5603" fmla="*/ 276676 w 1581150"/>
                <a:gd name="connsiteY5603" fmla="*/ 1672608 h 3181350"/>
                <a:gd name="connsiteX5604" fmla="*/ 275533 w 1581150"/>
                <a:gd name="connsiteY5604" fmla="*/ 1680514 h 3181350"/>
                <a:gd name="connsiteX5605" fmla="*/ 298679 w 1581150"/>
                <a:gd name="connsiteY5605" fmla="*/ 1744998 h 3181350"/>
                <a:gd name="connsiteX5606" fmla="*/ 299441 w 1581150"/>
                <a:gd name="connsiteY5606" fmla="*/ 1746713 h 3181350"/>
                <a:gd name="connsiteX5607" fmla="*/ 292964 w 1581150"/>
                <a:gd name="connsiteY5607" fmla="*/ 1747189 h 3181350"/>
                <a:gd name="connsiteX5608" fmla="*/ 295440 w 1581150"/>
                <a:gd name="connsiteY5608" fmla="*/ 1743569 h 3181350"/>
                <a:gd name="connsiteX5609" fmla="*/ 298679 w 1581150"/>
                <a:gd name="connsiteY5609" fmla="*/ 1744998 h 3181350"/>
                <a:gd name="connsiteX5610" fmla="*/ 273914 w 1581150"/>
                <a:gd name="connsiteY5610" fmla="*/ 1755285 h 3181350"/>
                <a:gd name="connsiteX5611" fmla="*/ 275533 w 1581150"/>
                <a:gd name="connsiteY5611" fmla="*/ 1753285 h 3181350"/>
                <a:gd name="connsiteX5612" fmla="*/ 282296 w 1581150"/>
                <a:gd name="connsiteY5612" fmla="*/ 1752618 h 3181350"/>
                <a:gd name="connsiteX5613" fmla="*/ 279248 w 1581150"/>
                <a:gd name="connsiteY5613" fmla="*/ 1756333 h 3181350"/>
                <a:gd name="connsiteX5614" fmla="*/ 273914 w 1581150"/>
                <a:gd name="connsiteY5614" fmla="*/ 1755285 h 3181350"/>
                <a:gd name="connsiteX5615" fmla="*/ 276676 w 1581150"/>
                <a:gd name="connsiteY5615" fmla="*/ 1808625 h 3181350"/>
                <a:gd name="connsiteX5616" fmla="*/ 272485 w 1581150"/>
                <a:gd name="connsiteY5616" fmla="*/ 1810149 h 3181350"/>
                <a:gd name="connsiteX5617" fmla="*/ 271152 w 1581150"/>
                <a:gd name="connsiteY5617" fmla="*/ 1808149 h 3181350"/>
                <a:gd name="connsiteX5618" fmla="*/ 276676 w 1581150"/>
                <a:gd name="connsiteY5618" fmla="*/ 1808625 h 3181350"/>
                <a:gd name="connsiteX5619" fmla="*/ 249911 w 1581150"/>
                <a:gd name="connsiteY5619" fmla="*/ 1868061 h 3181350"/>
                <a:gd name="connsiteX5620" fmla="*/ 249435 w 1581150"/>
                <a:gd name="connsiteY5620" fmla="*/ 1870728 h 3181350"/>
                <a:gd name="connsiteX5621" fmla="*/ 244101 w 1581150"/>
                <a:gd name="connsiteY5621" fmla="*/ 1869681 h 3181350"/>
                <a:gd name="connsiteX5622" fmla="*/ 249911 w 1581150"/>
                <a:gd name="connsiteY5622" fmla="*/ 1868061 h 3181350"/>
                <a:gd name="connsiteX5623" fmla="*/ 260579 w 1581150"/>
                <a:gd name="connsiteY5623" fmla="*/ 1922449 h 3181350"/>
                <a:gd name="connsiteX5624" fmla="*/ 261912 w 1581150"/>
                <a:gd name="connsiteY5624" fmla="*/ 1927593 h 3181350"/>
                <a:gd name="connsiteX5625" fmla="*/ 257150 w 1581150"/>
                <a:gd name="connsiteY5625" fmla="*/ 1927688 h 3181350"/>
                <a:gd name="connsiteX5626" fmla="*/ 260579 w 1581150"/>
                <a:gd name="connsiteY5626" fmla="*/ 1922449 h 3181350"/>
                <a:gd name="connsiteX5627" fmla="*/ 275724 w 1581150"/>
                <a:gd name="connsiteY5627" fmla="*/ 1962549 h 3181350"/>
                <a:gd name="connsiteX5628" fmla="*/ 274962 w 1581150"/>
                <a:gd name="connsiteY5628" fmla="*/ 1972646 h 3181350"/>
                <a:gd name="connsiteX5629" fmla="*/ 269913 w 1581150"/>
                <a:gd name="connsiteY5629" fmla="*/ 1971693 h 3181350"/>
                <a:gd name="connsiteX5630" fmla="*/ 275724 w 1581150"/>
                <a:gd name="connsiteY5630" fmla="*/ 1962549 h 3181350"/>
                <a:gd name="connsiteX5631" fmla="*/ 279057 w 1581150"/>
                <a:gd name="connsiteY5631" fmla="*/ 1983599 h 3181350"/>
                <a:gd name="connsiteX5632" fmla="*/ 279153 w 1581150"/>
                <a:gd name="connsiteY5632" fmla="*/ 1985600 h 3181350"/>
                <a:gd name="connsiteX5633" fmla="*/ 278200 w 1581150"/>
                <a:gd name="connsiteY5633" fmla="*/ 1984266 h 3181350"/>
                <a:gd name="connsiteX5634" fmla="*/ 279057 w 1581150"/>
                <a:gd name="connsiteY5634" fmla="*/ 1983599 h 3181350"/>
                <a:gd name="connsiteX5635" fmla="*/ 286201 w 1581150"/>
                <a:gd name="connsiteY5635" fmla="*/ 1984457 h 3181350"/>
                <a:gd name="connsiteX5636" fmla="*/ 287535 w 1581150"/>
                <a:gd name="connsiteY5636" fmla="*/ 1987695 h 3181350"/>
                <a:gd name="connsiteX5637" fmla="*/ 287058 w 1581150"/>
                <a:gd name="connsiteY5637" fmla="*/ 1987695 h 3181350"/>
                <a:gd name="connsiteX5638" fmla="*/ 280677 w 1581150"/>
                <a:gd name="connsiteY5638" fmla="*/ 1986457 h 3181350"/>
                <a:gd name="connsiteX5639" fmla="*/ 286201 w 1581150"/>
                <a:gd name="connsiteY5639" fmla="*/ 1984457 h 3181350"/>
                <a:gd name="connsiteX5640" fmla="*/ 288201 w 1581150"/>
                <a:gd name="connsiteY5640" fmla="*/ 1983219 h 3181350"/>
                <a:gd name="connsiteX5641" fmla="*/ 285534 w 1581150"/>
                <a:gd name="connsiteY5641" fmla="*/ 1978647 h 3181350"/>
                <a:gd name="connsiteX5642" fmla="*/ 287725 w 1581150"/>
                <a:gd name="connsiteY5642" fmla="*/ 1978551 h 3181350"/>
                <a:gd name="connsiteX5643" fmla="*/ 288963 w 1581150"/>
                <a:gd name="connsiteY5643" fmla="*/ 1982552 h 3181350"/>
                <a:gd name="connsiteX5644" fmla="*/ 288201 w 1581150"/>
                <a:gd name="connsiteY5644" fmla="*/ 1983219 h 3181350"/>
                <a:gd name="connsiteX5645" fmla="*/ 293059 w 1581150"/>
                <a:gd name="connsiteY5645" fmla="*/ 2011127 h 3181350"/>
                <a:gd name="connsiteX5646" fmla="*/ 293154 w 1581150"/>
                <a:gd name="connsiteY5646" fmla="*/ 2011508 h 3181350"/>
                <a:gd name="connsiteX5647" fmla="*/ 291916 w 1581150"/>
                <a:gd name="connsiteY5647" fmla="*/ 2011794 h 3181350"/>
                <a:gd name="connsiteX5648" fmla="*/ 293059 w 1581150"/>
                <a:gd name="connsiteY5648" fmla="*/ 2011127 h 3181350"/>
                <a:gd name="connsiteX5649" fmla="*/ 284963 w 1581150"/>
                <a:gd name="connsiteY5649" fmla="*/ 2068944 h 3181350"/>
                <a:gd name="connsiteX5650" fmla="*/ 275724 w 1581150"/>
                <a:gd name="connsiteY5650" fmla="*/ 2068944 h 3181350"/>
                <a:gd name="connsiteX5651" fmla="*/ 279629 w 1581150"/>
                <a:gd name="connsiteY5651" fmla="*/ 2063038 h 3181350"/>
                <a:gd name="connsiteX5652" fmla="*/ 273628 w 1581150"/>
                <a:gd name="connsiteY5652" fmla="*/ 2068372 h 3181350"/>
                <a:gd name="connsiteX5653" fmla="*/ 270771 w 1581150"/>
                <a:gd name="connsiteY5653" fmla="*/ 2067229 h 3181350"/>
                <a:gd name="connsiteX5654" fmla="*/ 275152 w 1581150"/>
                <a:gd name="connsiteY5654" fmla="*/ 2061609 h 3181350"/>
                <a:gd name="connsiteX5655" fmla="*/ 284963 w 1581150"/>
                <a:gd name="connsiteY5655" fmla="*/ 2068944 h 3181350"/>
                <a:gd name="connsiteX5656" fmla="*/ 266389 w 1581150"/>
                <a:gd name="connsiteY5656" fmla="*/ 2060466 h 3181350"/>
                <a:gd name="connsiteX5657" fmla="*/ 264198 w 1581150"/>
                <a:gd name="connsiteY5657" fmla="*/ 2059037 h 3181350"/>
                <a:gd name="connsiteX5658" fmla="*/ 266961 w 1581150"/>
                <a:gd name="connsiteY5658" fmla="*/ 2059037 h 3181350"/>
                <a:gd name="connsiteX5659" fmla="*/ 262103 w 1581150"/>
                <a:gd name="connsiteY5659" fmla="*/ 2055037 h 3181350"/>
                <a:gd name="connsiteX5660" fmla="*/ 262293 w 1581150"/>
                <a:gd name="connsiteY5660" fmla="*/ 2051608 h 3181350"/>
                <a:gd name="connsiteX5661" fmla="*/ 269247 w 1581150"/>
                <a:gd name="connsiteY5661" fmla="*/ 2053513 h 3181350"/>
                <a:gd name="connsiteX5662" fmla="*/ 269247 w 1581150"/>
                <a:gd name="connsiteY5662" fmla="*/ 2059514 h 3181350"/>
                <a:gd name="connsiteX5663" fmla="*/ 263436 w 1581150"/>
                <a:gd name="connsiteY5663" fmla="*/ 2065991 h 3181350"/>
                <a:gd name="connsiteX5664" fmla="*/ 253816 w 1581150"/>
                <a:gd name="connsiteY5664" fmla="*/ 2073039 h 3181350"/>
                <a:gd name="connsiteX5665" fmla="*/ 266389 w 1581150"/>
                <a:gd name="connsiteY5665" fmla="*/ 2060466 h 3181350"/>
                <a:gd name="connsiteX5666" fmla="*/ 250101 w 1581150"/>
                <a:gd name="connsiteY5666" fmla="*/ 2087803 h 3181350"/>
                <a:gd name="connsiteX5667" fmla="*/ 248292 w 1581150"/>
                <a:gd name="connsiteY5667" fmla="*/ 2085993 h 3181350"/>
                <a:gd name="connsiteX5668" fmla="*/ 248482 w 1581150"/>
                <a:gd name="connsiteY5668" fmla="*/ 2085803 h 3181350"/>
                <a:gd name="connsiteX5669" fmla="*/ 250101 w 1581150"/>
                <a:gd name="connsiteY5669" fmla="*/ 2087803 h 3181350"/>
                <a:gd name="connsiteX5670" fmla="*/ 230480 w 1581150"/>
                <a:gd name="connsiteY5670" fmla="*/ 2109901 h 3181350"/>
                <a:gd name="connsiteX5671" fmla="*/ 231528 w 1581150"/>
                <a:gd name="connsiteY5671" fmla="*/ 2112092 h 3181350"/>
                <a:gd name="connsiteX5672" fmla="*/ 231623 w 1581150"/>
                <a:gd name="connsiteY5672" fmla="*/ 2113044 h 3181350"/>
                <a:gd name="connsiteX5673" fmla="*/ 231909 w 1581150"/>
                <a:gd name="connsiteY5673" fmla="*/ 2113044 h 3181350"/>
                <a:gd name="connsiteX5674" fmla="*/ 236195 w 1581150"/>
                <a:gd name="connsiteY5674" fmla="*/ 2118093 h 3181350"/>
                <a:gd name="connsiteX5675" fmla="*/ 234766 w 1581150"/>
                <a:gd name="connsiteY5675" fmla="*/ 2119617 h 3181350"/>
                <a:gd name="connsiteX5676" fmla="*/ 240767 w 1581150"/>
                <a:gd name="connsiteY5676" fmla="*/ 2118855 h 3181350"/>
                <a:gd name="connsiteX5677" fmla="*/ 241719 w 1581150"/>
                <a:gd name="connsiteY5677" fmla="*/ 2118950 h 3181350"/>
                <a:gd name="connsiteX5678" fmla="*/ 227146 w 1581150"/>
                <a:gd name="connsiteY5678" fmla="*/ 2119617 h 3181350"/>
                <a:gd name="connsiteX5679" fmla="*/ 229813 w 1581150"/>
                <a:gd name="connsiteY5679" fmla="*/ 2109901 h 3181350"/>
                <a:gd name="connsiteX5680" fmla="*/ 230480 w 1581150"/>
                <a:gd name="connsiteY5680" fmla="*/ 2109901 h 3181350"/>
                <a:gd name="connsiteX5681" fmla="*/ 206572 w 1581150"/>
                <a:gd name="connsiteY5681" fmla="*/ 2126951 h 3181350"/>
                <a:gd name="connsiteX5682" fmla="*/ 197333 w 1581150"/>
                <a:gd name="connsiteY5682" fmla="*/ 2127808 h 3181350"/>
                <a:gd name="connsiteX5683" fmla="*/ 197619 w 1581150"/>
                <a:gd name="connsiteY5683" fmla="*/ 2125236 h 3181350"/>
                <a:gd name="connsiteX5684" fmla="*/ 206763 w 1581150"/>
                <a:gd name="connsiteY5684" fmla="*/ 2123903 h 3181350"/>
                <a:gd name="connsiteX5685" fmla="*/ 206572 w 1581150"/>
                <a:gd name="connsiteY5685" fmla="*/ 2126951 h 3181350"/>
                <a:gd name="connsiteX5686" fmla="*/ 198857 w 1581150"/>
                <a:gd name="connsiteY5686" fmla="*/ 2142858 h 3181350"/>
                <a:gd name="connsiteX5687" fmla="*/ 200286 w 1581150"/>
                <a:gd name="connsiteY5687" fmla="*/ 2144572 h 3181350"/>
                <a:gd name="connsiteX5688" fmla="*/ 200667 w 1581150"/>
                <a:gd name="connsiteY5688" fmla="*/ 2142381 h 3181350"/>
                <a:gd name="connsiteX5689" fmla="*/ 205524 w 1581150"/>
                <a:gd name="connsiteY5689" fmla="*/ 2142667 h 3181350"/>
                <a:gd name="connsiteX5690" fmla="*/ 201238 w 1581150"/>
                <a:gd name="connsiteY5690" fmla="*/ 2147239 h 3181350"/>
                <a:gd name="connsiteX5691" fmla="*/ 195333 w 1581150"/>
                <a:gd name="connsiteY5691" fmla="*/ 2150287 h 3181350"/>
                <a:gd name="connsiteX5692" fmla="*/ 198857 w 1581150"/>
                <a:gd name="connsiteY5692" fmla="*/ 2142858 h 3181350"/>
                <a:gd name="connsiteX5693" fmla="*/ 709206 w 1581150"/>
                <a:gd name="connsiteY5693" fmla="*/ 31260 h 3181350"/>
                <a:gd name="connsiteX5694" fmla="*/ 698824 w 1581150"/>
                <a:gd name="connsiteY5694" fmla="*/ 40690 h 3181350"/>
                <a:gd name="connsiteX5695" fmla="*/ 709206 w 1581150"/>
                <a:gd name="connsiteY5695" fmla="*/ 31260 h 3181350"/>
                <a:gd name="connsiteX5696" fmla="*/ 694633 w 1581150"/>
                <a:gd name="connsiteY5696" fmla="*/ 20211 h 3181350"/>
                <a:gd name="connsiteX5697" fmla="*/ 684537 w 1581150"/>
                <a:gd name="connsiteY5697" fmla="*/ 28212 h 3181350"/>
                <a:gd name="connsiteX5698" fmla="*/ 683203 w 1581150"/>
                <a:gd name="connsiteY5698" fmla="*/ 24974 h 3181350"/>
                <a:gd name="connsiteX5699" fmla="*/ 694633 w 1581150"/>
                <a:gd name="connsiteY5699" fmla="*/ 20211 h 3181350"/>
                <a:gd name="connsiteX5700" fmla="*/ 563188 w 1581150"/>
                <a:gd name="connsiteY5700" fmla="*/ 523798 h 3181350"/>
                <a:gd name="connsiteX5701" fmla="*/ 554997 w 1581150"/>
                <a:gd name="connsiteY5701" fmla="*/ 530465 h 3181350"/>
                <a:gd name="connsiteX5702" fmla="*/ 563188 w 1581150"/>
                <a:gd name="connsiteY5702" fmla="*/ 523798 h 3181350"/>
                <a:gd name="connsiteX5703" fmla="*/ 551377 w 1581150"/>
                <a:gd name="connsiteY5703" fmla="*/ 543896 h 3181350"/>
                <a:gd name="connsiteX5704" fmla="*/ 546519 w 1581150"/>
                <a:gd name="connsiteY5704" fmla="*/ 552563 h 3181350"/>
                <a:gd name="connsiteX5705" fmla="*/ 551377 w 1581150"/>
                <a:gd name="connsiteY5705" fmla="*/ 543896 h 3181350"/>
                <a:gd name="connsiteX5706" fmla="*/ 512229 w 1581150"/>
                <a:gd name="connsiteY5706" fmla="*/ 540562 h 3181350"/>
                <a:gd name="connsiteX5707" fmla="*/ 519754 w 1581150"/>
                <a:gd name="connsiteY5707" fmla="*/ 538466 h 3181350"/>
                <a:gd name="connsiteX5708" fmla="*/ 529470 w 1581150"/>
                <a:gd name="connsiteY5708" fmla="*/ 545801 h 3181350"/>
                <a:gd name="connsiteX5709" fmla="*/ 535185 w 1581150"/>
                <a:gd name="connsiteY5709" fmla="*/ 543419 h 3181350"/>
                <a:gd name="connsiteX5710" fmla="*/ 538709 w 1581150"/>
                <a:gd name="connsiteY5710" fmla="*/ 543896 h 3181350"/>
                <a:gd name="connsiteX5711" fmla="*/ 535851 w 1581150"/>
                <a:gd name="connsiteY5711" fmla="*/ 551230 h 3181350"/>
                <a:gd name="connsiteX5712" fmla="*/ 538042 w 1581150"/>
                <a:gd name="connsiteY5712" fmla="*/ 548372 h 3181350"/>
                <a:gd name="connsiteX5713" fmla="*/ 534899 w 1581150"/>
                <a:gd name="connsiteY5713" fmla="*/ 544943 h 3181350"/>
                <a:gd name="connsiteX5714" fmla="*/ 521469 w 1581150"/>
                <a:gd name="connsiteY5714" fmla="*/ 550944 h 3181350"/>
                <a:gd name="connsiteX5715" fmla="*/ 520516 w 1581150"/>
                <a:gd name="connsiteY5715" fmla="*/ 544658 h 3181350"/>
                <a:gd name="connsiteX5716" fmla="*/ 509753 w 1581150"/>
                <a:gd name="connsiteY5716" fmla="*/ 544848 h 3181350"/>
                <a:gd name="connsiteX5717" fmla="*/ 512229 w 1581150"/>
                <a:gd name="connsiteY5717" fmla="*/ 540562 h 3181350"/>
                <a:gd name="connsiteX5718" fmla="*/ 538804 w 1581150"/>
                <a:gd name="connsiteY5718" fmla="*/ 556088 h 3181350"/>
                <a:gd name="connsiteX5719" fmla="*/ 525945 w 1581150"/>
                <a:gd name="connsiteY5719" fmla="*/ 557612 h 3181350"/>
                <a:gd name="connsiteX5720" fmla="*/ 538804 w 1581150"/>
                <a:gd name="connsiteY5720" fmla="*/ 556088 h 3181350"/>
                <a:gd name="connsiteX5721" fmla="*/ 473463 w 1581150"/>
                <a:gd name="connsiteY5721" fmla="*/ 546467 h 3181350"/>
                <a:gd name="connsiteX5722" fmla="*/ 464128 w 1581150"/>
                <a:gd name="connsiteY5722" fmla="*/ 536085 h 3181350"/>
                <a:gd name="connsiteX5723" fmla="*/ 473463 w 1581150"/>
                <a:gd name="connsiteY5723" fmla="*/ 546467 h 3181350"/>
                <a:gd name="connsiteX5724" fmla="*/ 460032 w 1581150"/>
                <a:gd name="connsiteY5724" fmla="*/ 552468 h 3181350"/>
                <a:gd name="connsiteX5725" fmla="*/ 465366 w 1581150"/>
                <a:gd name="connsiteY5725" fmla="*/ 565422 h 3181350"/>
                <a:gd name="connsiteX5726" fmla="*/ 460032 w 1581150"/>
                <a:gd name="connsiteY5726" fmla="*/ 552468 h 3181350"/>
                <a:gd name="connsiteX5727" fmla="*/ 446126 w 1581150"/>
                <a:gd name="connsiteY5727" fmla="*/ 561517 h 3181350"/>
                <a:gd name="connsiteX5728" fmla="*/ 446602 w 1581150"/>
                <a:gd name="connsiteY5728" fmla="*/ 570851 h 3181350"/>
                <a:gd name="connsiteX5729" fmla="*/ 439744 w 1581150"/>
                <a:gd name="connsiteY5729" fmla="*/ 568470 h 3181350"/>
                <a:gd name="connsiteX5730" fmla="*/ 439554 w 1581150"/>
                <a:gd name="connsiteY5730" fmla="*/ 572280 h 3181350"/>
                <a:gd name="connsiteX5731" fmla="*/ 436125 w 1581150"/>
                <a:gd name="connsiteY5731" fmla="*/ 570375 h 3181350"/>
                <a:gd name="connsiteX5732" fmla="*/ 440887 w 1581150"/>
                <a:gd name="connsiteY5732" fmla="*/ 580186 h 3181350"/>
                <a:gd name="connsiteX5733" fmla="*/ 440220 w 1581150"/>
                <a:gd name="connsiteY5733" fmla="*/ 578662 h 3181350"/>
                <a:gd name="connsiteX5734" fmla="*/ 441649 w 1581150"/>
                <a:gd name="connsiteY5734" fmla="*/ 579424 h 3181350"/>
                <a:gd name="connsiteX5735" fmla="*/ 435458 w 1581150"/>
                <a:gd name="connsiteY5735" fmla="*/ 584758 h 3181350"/>
                <a:gd name="connsiteX5736" fmla="*/ 450507 w 1581150"/>
                <a:gd name="connsiteY5736" fmla="*/ 580472 h 3181350"/>
                <a:gd name="connsiteX5737" fmla="*/ 464223 w 1581150"/>
                <a:gd name="connsiteY5737" fmla="*/ 585234 h 3181350"/>
                <a:gd name="connsiteX5738" fmla="*/ 469843 w 1581150"/>
                <a:gd name="connsiteY5738" fmla="*/ 558278 h 3181350"/>
                <a:gd name="connsiteX5739" fmla="*/ 473844 w 1581150"/>
                <a:gd name="connsiteY5739" fmla="*/ 567994 h 3181350"/>
                <a:gd name="connsiteX5740" fmla="*/ 488988 w 1581150"/>
                <a:gd name="connsiteY5740" fmla="*/ 549896 h 3181350"/>
                <a:gd name="connsiteX5741" fmla="*/ 477463 w 1581150"/>
                <a:gd name="connsiteY5741" fmla="*/ 554659 h 3181350"/>
                <a:gd name="connsiteX5742" fmla="*/ 472320 w 1581150"/>
                <a:gd name="connsiteY5742" fmla="*/ 552468 h 3181350"/>
                <a:gd name="connsiteX5743" fmla="*/ 488226 w 1581150"/>
                <a:gd name="connsiteY5743" fmla="*/ 542181 h 3181350"/>
                <a:gd name="connsiteX5744" fmla="*/ 493751 w 1581150"/>
                <a:gd name="connsiteY5744" fmla="*/ 553611 h 3181350"/>
                <a:gd name="connsiteX5745" fmla="*/ 483845 w 1581150"/>
                <a:gd name="connsiteY5745" fmla="*/ 572375 h 3181350"/>
                <a:gd name="connsiteX5746" fmla="*/ 489179 w 1581150"/>
                <a:gd name="connsiteY5746" fmla="*/ 573042 h 3181350"/>
                <a:gd name="connsiteX5747" fmla="*/ 485655 w 1581150"/>
                <a:gd name="connsiteY5747" fmla="*/ 584948 h 3181350"/>
                <a:gd name="connsiteX5748" fmla="*/ 502419 w 1581150"/>
                <a:gd name="connsiteY5748" fmla="*/ 580853 h 3181350"/>
                <a:gd name="connsiteX5749" fmla="*/ 492036 w 1581150"/>
                <a:gd name="connsiteY5749" fmla="*/ 578090 h 3181350"/>
                <a:gd name="connsiteX5750" fmla="*/ 493084 w 1581150"/>
                <a:gd name="connsiteY5750" fmla="*/ 570566 h 3181350"/>
                <a:gd name="connsiteX5751" fmla="*/ 502323 w 1581150"/>
                <a:gd name="connsiteY5751" fmla="*/ 556278 h 3181350"/>
                <a:gd name="connsiteX5752" fmla="*/ 517563 w 1581150"/>
                <a:gd name="connsiteY5752" fmla="*/ 550468 h 3181350"/>
                <a:gd name="connsiteX5753" fmla="*/ 501466 w 1581150"/>
                <a:gd name="connsiteY5753" fmla="*/ 574661 h 3181350"/>
                <a:gd name="connsiteX5754" fmla="*/ 521850 w 1581150"/>
                <a:gd name="connsiteY5754" fmla="*/ 571042 h 3181350"/>
                <a:gd name="connsiteX5755" fmla="*/ 546138 w 1581150"/>
                <a:gd name="connsiteY5755" fmla="*/ 564851 h 3181350"/>
                <a:gd name="connsiteX5756" fmla="*/ 539757 w 1581150"/>
                <a:gd name="connsiteY5756" fmla="*/ 571804 h 3181350"/>
                <a:gd name="connsiteX5757" fmla="*/ 540423 w 1581150"/>
                <a:gd name="connsiteY5757" fmla="*/ 579614 h 3181350"/>
                <a:gd name="connsiteX5758" fmla="*/ 553092 w 1581150"/>
                <a:gd name="connsiteY5758" fmla="*/ 579614 h 3181350"/>
                <a:gd name="connsiteX5759" fmla="*/ 552234 w 1581150"/>
                <a:gd name="connsiteY5759" fmla="*/ 585615 h 3181350"/>
                <a:gd name="connsiteX5760" fmla="*/ 546043 w 1581150"/>
                <a:gd name="connsiteY5760" fmla="*/ 590949 h 3181350"/>
                <a:gd name="connsiteX5761" fmla="*/ 534994 w 1581150"/>
                <a:gd name="connsiteY5761" fmla="*/ 592664 h 3181350"/>
                <a:gd name="connsiteX5762" fmla="*/ 534327 w 1581150"/>
                <a:gd name="connsiteY5762" fmla="*/ 597236 h 3181350"/>
                <a:gd name="connsiteX5763" fmla="*/ 531184 w 1581150"/>
                <a:gd name="connsiteY5763" fmla="*/ 593711 h 3181350"/>
                <a:gd name="connsiteX5764" fmla="*/ 530517 w 1581150"/>
                <a:gd name="connsiteY5764" fmla="*/ 598283 h 3181350"/>
                <a:gd name="connsiteX5765" fmla="*/ 516611 w 1581150"/>
                <a:gd name="connsiteY5765" fmla="*/ 595045 h 3181350"/>
                <a:gd name="connsiteX5766" fmla="*/ 521278 w 1581150"/>
                <a:gd name="connsiteY5766" fmla="*/ 600188 h 3181350"/>
                <a:gd name="connsiteX5767" fmla="*/ 544329 w 1581150"/>
                <a:gd name="connsiteY5767" fmla="*/ 603046 h 3181350"/>
                <a:gd name="connsiteX5768" fmla="*/ 550615 w 1581150"/>
                <a:gd name="connsiteY5768" fmla="*/ 634574 h 3181350"/>
                <a:gd name="connsiteX5769" fmla="*/ 560045 w 1581150"/>
                <a:gd name="connsiteY5769" fmla="*/ 631145 h 3181350"/>
                <a:gd name="connsiteX5770" fmla="*/ 545472 w 1581150"/>
                <a:gd name="connsiteY5770" fmla="*/ 632383 h 3181350"/>
                <a:gd name="connsiteX5771" fmla="*/ 538899 w 1581150"/>
                <a:gd name="connsiteY5771" fmla="*/ 640765 h 3181350"/>
                <a:gd name="connsiteX5772" fmla="*/ 506514 w 1581150"/>
                <a:gd name="connsiteY5772" fmla="*/ 627525 h 3181350"/>
                <a:gd name="connsiteX5773" fmla="*/ 532803 w 1581150"/>
                <a:gd name="connsiteY5773" fmla="*/ 620000 h 3181350"/>
                <a:gd name="connsiteX5774" fmla="*/ 535280 w 1581150"/>
                <a:gd name="connsiteY5774" fmla="*/ 628002 h 3181350"/>
                <a:gd name="connsiteX5775" fmla="*/ 533661 w 1581150"/>
                <a:gd name="connsiteY5775" fmla="*/ 614000 h 3181350"/>
                <a:gd name="connsiteX5776" fmla="*/ 524517 w 1581150"/>
                <a:gd name="connsiteY5776" fmla="*/ 602093 h 3181350"/>
                <a:gd name="connsiteX5777" fmla="*/ 518516 w 1581150"/>
                <a:gd name="connsiteY5777" fmla="*/ 605903 h 3181350"/>
                <a:gd name="connsiteX5778" fmla="*/ 515373 w 1581150"/>
                <a:gd name="connsiteY5778" fmla="*/ 602474 h 3181350"/>
                <a:gd name="connsiteX5779" fmla="*/ 518040 w 1581150"/>
                <a:gd name="connsiteY5779" fmla="*/ 596664 h 3181350"/>
                <a:gd name="connsiteX5780" fmla="*/ 502133 w 1581150"/>
                <a:gd name="connsiteY5780" fmla="*/ 594664 h 3181350"/>
                <a:gd name="connsiteX5781" fmla="*/ 510610 w 1581150"/>
                <a:gd name="connsiteY5781" fmla="*/ 611047 h 3181350"/>
                <a:gd name="connsiteX5782" fmla="*/ 495084 w 1581150"/>
                <a:gd name="connsiteY5782" fmla="*/ 605999 h 3181350"/>
                <a:gd name="connsiteX5783" fmla="*/ 497942 w 1581150"/>
                <a:gd name="connsiteY5783" fmla="*/ 598664 h 3181350"/>
                <a:gd name="connsiteX5784" fmla="*/ 491751 w 1581150"/>
                <a:gd name="connsiteY5784" fmla="*/ 591711 h 3181350"/>
                <a:gd name="connsiteX5785" fmla="*/ 485369 w 1581150"/>
                <a:gd name="connsiteY5785" fmla="*/ 610952 h 3181350"/>
                <a:gd name="connsiteX5786" fmla="*/ 496894 w 1581150"/>
                <a:gd name="connsiteY5786" fmla="*/ 618572 h 3181350"/>
                <a:gd name="connsiteX5787" fmla="*/ 492703 w 1581150"/>
                <a:gd name="connsiteY5787" fmla="*/ 622667 h 3181350"/>
                <a:gd name="connsiteX5788" fmla="*/ 488893 w 1581150"/>
                <a:gd name="connsiteY5788" fmla="*/ 623715 h 3181350"/>
                <a:gd name="connsiteX5789" fmla="*/ 479654 w 1581150"/>
                <a:gd name="connsiteY5789" fmla="*/ 625620 h 3181350"/>
                <a:gd name="connsiteX5790" fmla="*/ 474796 w 1581150"/>
                <a:gd name="connsiteY5790" fmla="*/ 621906 h 3181350"/>
                <a:gd name="connsiteX5791" fmla="*/ 476606 w 1581150"/>
                <a:gd name="connsiteY5791" fmla="*/ 634383 h 3181350"/>
                <a:gd name="connsiteX5792" fmla="*/ 482797 w 1581150"/>
                <a:gd name="connsiteY5792" fmla="*/ 629049 h 3181350"/>
                <a:gd name="connsiteX5793" fmla="*/ 497656 w 1581150"/>
                <a:gd name="connsiteY5793" fmla="*/ 638574 h 3181350"/>
                <a:gd name="connsiteX5794" fmla="*/ 489941 w 1581150"/>
                <a:gd name="connsiteY5794" fmla="*/ 642194 h 3181350"/>
                <a:gd name="connsiteX5795" fmla="*/ 502704 w 1581150"/>
                <a:gd name="connsiteY5795" fmla="*/ 640765 h 3181350"/>
                <a:gd name="connsiteX5796" fmla="*/ 506324 w 1581150"/>
                <a:gd name="connsiteY5796" fmla="*/ 653529 h 3181350"/>
                <a:gd name="connsiteX5797" fmla="*/ 516516 w 1581150"/>
                <a:gd name="connsiteY5797" fmla="*/ 657910 h 3181350"/>
                <a:gd name="connsiteX5798" fmla="*/ 513468 w 1581150"/>
                <a:gd name="connsiteY5798" fmla="*/ 666768 h 3181350"/>
                <a:gd name="connsiteX5799" fmla="*/ 521373 w 1581150"/>
                <a:gd name="connsiteY5799" fmla="*/ 661625 h 3181350"/>
                <a:gd name="connsiteX5800" fmla="*/ 521850 w 1581150"/>
                <a:gd name="connsiteY5800" fmla="*/ 670864 h 3181350"/>
                <a:gd name="connsiteX5801" fmla="*/ 514801 w 1581150"/>
                <a:gd name="connsiteY5801" fmla="*/ 670007 h 3181350"/>
                <a:gd name="connsiteX5802" fmla="*/ 503752 w 1581150"/>
                <a:gd name="connsiteY5802" fmla="*/ 684008 h 3181350"/>
                <a:gd name="connsiteX5803" fmla="*/ 500228 w 1581150"/>
                <a:gd name="connsiteY5803" fmla="*/ 695819 h 3181350"/>
                <a:gd name="connsiteX5804" fmla="*/ 509086 w 1581150"/>
                <a:gd name="connsiteY5804" fmla="*/ 696962 h 3181350"/>
                <a:gd name="connsiteX5805" fmla="*/ 517944 w 1581150"/>
                <a:gd name="connsiteY5805" fmla="*/ 710393 h 3181350"/>
                <a:gd name="connsiteX5806" fmla="*/ 488512 w 1581150"/>
                <a:gd name="connsiteY5806" fmla="*/ 714488 h 3181350"/>
                <a:gd name="connsiteX5807" fmla="*/ 488703 w 1581150"/>
                <a:gd name="connsiteY5807" fmla="*/ 727728 h 3181350"/>
                <a:gd name="connsiteX5808" fmla="*/ 476511 w 1581150"/>
                <a:gd name="connsiteY5808" fmla="*/ 690009 h 3181350"/>
                <a:gd name="connsiteX5809" fmla="*/ 486036 w 1581150"/>
                <a:gd name="connsiteY5809" fmla="*/ 686009 h 3181350"/>
                <a:gd name="connsiteX5810" fmla="*/ 476987 w 1581150"/>
                <a:gd name="connsiteY5810" fmla="*/ 683723 h 3181350"/>
                <a:gd name="connsiteX5811" fmla="*/ 481464 w 1581150"/>
                <a:gd name="connsiteY5811" fmla="*/ 673055 h 3181350"/>
                <a:gd name="connsiteX5812" fmla="*/ 476130 w 1581150"/>
                <a:gd name="connsiteY5812" fmla="*/ 660386 h 3181350"/>
                <a:gd name="connsiteX5813" fmla="*/ 478225 w 1581150"/>
                <a:gd name="connsiteY5813" fmla="*/ 660958 h 3181350"/>
                <a:gd name="connsiteX5814" fmla="*/ 480606 w 1581150"/>
                <a:gd name="connsiteY5814" fmla="*/ 656672 h 3181350"/>
                <a:gd name="connsiteX5815" fmla="*/ 475749 w 1581150"/>
                <a:gd name="connsiteY5815" fmla="*/ 655529 h 3181350"/>
                <a:gd name="connsiteX5816" fmla="*/ 472224 w 1581150"/>
                <a:gd name="connsiteY5816" fmla="*/ 633145 h 3181350"/>
                <a:gd name="connsiteX5817" fmla="*/ 470986 w 1581150"/>
                <a:gd name="connsiteY5817" fmla="*/ 623239 h 3181350"/>
                <a:gd name="connsiteX5818" fmla="*/ 468510 w 1581150"/>
                <a:gd name="connsiteY5818" fmla="*/ 628478 h 3181350"/>
                <a:gd name="connsiteX5819" fmla="*/ 468224 w 1581150"/>
                <a:gd name="connsiteY5819" fmla="*/ 628097 h 3181350"/>
                <a:gd name="connsiteX5820" fmla="*/ 467557 w 1581150"/>
                <a:gd name="connsiteY5820" fmla="*/ 629049 h 3181350"/>
                <a:gd name="connsiteX5821" fmla="*/ 457746 w 1581150"/>
                <a:gd name="connsiteY5821" fmla="*/ 630097 h 3181350"/>
                <a:gd name="connsiteX5822" fmla="*/ 457365 w 1581150"/>
                <a:gd name="connsiteY5822" fmla="*/ 625715 h 3181350"/>
                <a:gd name="connsiteX5823" fmla="*/ 462890 w 1581150"/>
                <a:gd name="connsiteY5823" fmla="*/ 616476 h 3181350"/>
                <a:gd name="connsiteX5824" fmla="*/ 463080 w 1581150"/>
                <a:gd name="connsiteY5824" fmla="*/ 616190 h 3181350"/>
                <a:gd name="connsiteX5825" fmla="*/ 462699 w 1581150"/>
                <a:gd name="connsiteY5825" fmla="*/ 616095 h 3181350"/>
                <a:gd name="connsiteX5826" fmla="*/ 454889 w 1581150"/>
                <a:gd name="connsiteY5826" fmla="*/ 609809 h 3181350"/>
                <a:gd name="connsiteX5827" fmla="*/ 455460 w 1581150"/>
                <a:gd name="connsiteY5827" fmla="*/ 614285 h 3181350"/>
                <a:gd name="connsiteX5828" fmla="*/ 450031 w 1581150"/>
                <a:gd name="connsiteY5828" fmla="*/ 606856 h 3181350"/>
                <a:gd name="connsiteX5829" fmla="*/ 458413 w 1581150"/>
                <a:gd name="connsiteY5829" fmla="*/ 598664 h 3181350"/>
                <a:gd name="connsiteX5830" fmla="*/ 470796 w 1581150"/>
                <a:gd name="connsiteY5830" fmla="*/ 600188 h 3181350"/>
                <a:gd name="connsiteX5831" fmla="*/ 471462 w 1581150"/>
                <a:gd name="connsiteY5831" fmla="*/ 607999 h 3181350"/>
                <a:gd name="connsiteX5832" fmla="*/ 486702 w 1581150"/>
                <a:gd name="connsiteY5832" fmla="*/ 602189 h 3181350"/>
                <a:gd name="connsiteX5833" fmla="*/ 487560 w 1581150"/>
                <a:gd name="connsiteY5833" fmla="*/ 596093 h 3181350"/>
                <a:gd name="connsiteX5834" fmla="*/ 478511 w 1581150"/>
                <a:gd name="connsiteY5834" fmla="*/ 596474 h 3181350"/>
                <a:gd name="connsiteX5835" fmla="*/ 474320 w 1581150"/>
                <a:gd name="connsiteY5835" fmla="*/ 600569 h 3181350"/>
                <a:gd name="connsiteX5836" fmla="*/ 468700 w 1581150"/>
                <a:gd name="connsiteY5836" fmla="*/ 589139 h 3181350"/>
                <a:gd name="connsiteX5837" fmla="*/ 456984 w 1581150"/>
                <a:gd name="connsiteY5837" fmla="*/ 595426 h 3181350"/>
                <a:gd name="connsiteX5838" fmla="*/ 461175 w 1581150"/>
                <a:gd name="connsiteY5838" fmla="*/ 591330 h 3181350"/>
                <a:gd name="connsiteX5839" fmla="*/ 440411 w 1581150"/>
                <a:gd name="connsiteY5839" fmla="*/ 597998 h 3181350"/>
                <a:gd name="connsiteX5840" fmla="*/ 434410 w 1581150"/>
                <a:gd name="connsiteY5840" fmla="*/ 589520 h 3181350"/>
                <a:gd name="connsiteX5841" fmla="*/ 437077 w 1581150"/>
                <a:gd name="connsiteY5841" fmla="*/ 599045 h 3181350"/>
                <a:gd name="connsiteX5842" fmla="*/ 431076 w 1581150"/>
                <a:gd name="connsiteY5842" fmla="*/ 595521 h 3181350"/>
                <a:gd name="connsiteX5843" fmla="*/ 433743 w 1581150"/>
                <a:gd name="connsiteY5843" fmla="*/ 593997 h 3181350"/>
                <a:gd name="connsiteX5844" fmla="*/ 431076 w 1581150"/>
                <a:gd name="connsiteY5844" fmla="*/ 587520 h 3181350"/>
                <a:gd name="connsiteX5845" fmla="*/ 422980 w 1581150"/>
                <a:gd name="connsiteY5845" fmla="*/ 596283 h 3181350"/>
                <a:gd name="connsiteX5846" fmla="*/ 420408 w 1581150"/>
                <a:gd name="connsiteY5846" fmla="*/ 595140 h 3181350"/>
                <a:gd name="connsiteX5847" fmla="*/ 425361 w 1581150"/>
                <a:gd name="connsiteY5847" fmla="*/ 590378 h 3181350"/>
                <a:gd name="connsiteX5848" fmla="*/ 428886 w 1581150"/>
                <a:gd name="connsiteY5848" fmla="*/ 587330 h 3181350"/>
                <a:gd name="connsiteX5849" fmla="*/ 427171 w 1581150"/>
                <a:gd name="connsiteY5849" fmla="*/ 587139 h 3181350"/>
                <a:gd name="connsiteX5850" fmla="*/ 425361 w 1581150"/>
                <a:gd name="connsiteY5850" fmla="*/ 577519 h 3181350"/>
                <a:gd name="connsiteX5851" fmla="*/ 433077 w 1581150"/>
                <a:gd name="connsiteY5851" fmla="*/ 561517 h 3181350"/>
                <a:gd name="connsiteX5852" fmla="*/ 446126 w 1581150"/>
                <a:gd name="connsiteY5852" fmla="*/ 561517 h 3181350"/>
                <a:gd name="connsiteX5853" fmla="*/ 495180 w 1581150"/>
                <a:gd name="connsiteY5853" fmla="*/ 558374 h 3181350"/>
                <a:gd name="connsiteX5854" fmla="*/ 488988 w 1581150"/>
                <a:gd name="connsiteY5854" fmla="*/ 563708 h 3181350"/>
                <a:gd name="connsiteX5855" fmla="*/ 495180 w 1581150"/>
                <a:gd name="connsiteY5855" fmla="*/ 558374 h 3181350"/>
                <a:gd name="connsiteX5856" fmla="*/ 506038 w 1581150"/>
                <a:gd name="connsiteY5856" fmla="*/ 621239 h 3181350"/>
                <a:gd name="connsiteX5857" fmla="*/ 518611 w 1581150"/>
                <a:gd name="connsiteY5857" fmla="*/ 621334 h 3181350"/>
                <a:gd name="connsiteX5858" fmla="*/ 514420 w 1581150"/>
                <a:gd name="connsiteY5858" fmla="*/ 625430 h 3181350"/>
                <a:gd name="connsiteX5859" fmla="*/ 506038 w 1581150"/>
                <a:gd name="connsiteY5859" fmla="*/ 621239 h 3181350"/>
                <a:gd name="connsiteX5860" fmla="*/ 518897 w 1581150"/>
                <a:gd name="connsiteY5860" fmla="*/ 619810 h 3181350"/>
                <a:gd name="connsiteX5861" fmla="*/ 525088 w 1581150"/>
                <a:gd name="connsiteY5861" fmla="*/ 614381 h 3181350"/>
                <a:gd name="connsiteX5862" fmla="*/ 518897 w 1581150"/>
                <a:gd name="connsiteY5862" fmla="*/ 619810 h 3181350"/>
                <a:gd name="connsiteX5863" fmla="*/ 428695 w 1581150"/>
                <a:gd name="connsiteY5863" fmla="*/ 531704 h 3181350"/>
                <a:gd name="connsiteX5864" fmla="*/ 422504 w 1581150"/>
                <a:gd name="connsiteY5864" fmla="*/ 524750 h 3181350"/>
                <a:gd name="connsiteX5865" fmla="*/ 428695 w 1581150"/>
                <a:gd name="connsiteY5865" fmla="*/ 531704 h 3181350"/>
                <a:gd name="connsiteX5866" fmla="*/ 422885 w 1581150"/>
                <a:gd name="connsiteY5866" fmla="*/ 497128 h 3181350"/>
                <a:gd name="connsiteX5867" fmla="*/ 425552 w 1581150"/>
                <a:gd name="connsiteY5867" fmla="*/ 503605 h 3181350"/>
                <a:gd name="connsiteX5868" fmla="*/ 422885 w 1581150"/>
                <a:gd name="connsiteY5868" fmla="*/ 497128 h 3181350"/>
                <a:gd name="connsiteX5869" fmla="*/ 410883 w 1581150"/>
                <a:gd name="connsiteY5869" fmla="*/ 531037 h 3181350"/>
                <a:gd name="connsiteX5870" fmla="*/ 419075 w 1581150"/>
                <a:gd name="connsiteY5870" fmla="*/ 536657 h 3181350"/>
                <a:gd name="connsiteX5871" fmla="*/ 416884 w 1581150"/>
                <a:gd name="connsiteY5871" fmla="*/ 539419 h 3181350"/>
                <a:gd name="connsiteX5872" fmla="*/ 413360 w 1581150"/>
                <a:gd name="connsiteY5872" fmla="*/ 538943 h 3181350"/>
                <a:gd name="connsiteX5873" fmla="*/ 410883 w 1581150"/>
                <a:gd name="connsiteY5873" fmla="*/ 531037 h 3181350"/>
                <a:gd name="connsiteX5874" fmla="*/ 404121 w 1581150"/>
                <a:gd name="connsiteY5874" fmla="*/ 565613 h 3181350"/>
                <a:gd name="connsiteX5875" fmla="*/ 406502 w 1581150"/>
                <a:gd name="connsiteY5875" fmla="*/ 574280 h 3181350"/>
                <a:gd name="connsiteX5876" fmla="*/ 406407 w 1581150"/>
                <a:gd name="connsiteY5876" fmla="*/ 574566 h 3181350"/>
                <a:gd name="connsiteX5877" fmla="*/ 406597 w 1581150"/>
                <a:gd name="connsiteY5877" fmla="*/ 574661 h 3181350"/>
                <a:gd name="connsiteX5878" fmla="*/ 404121 w 1581150"/>
                <a:gd name="connsiteY5878" fmla="*/ 579519 h 3181350"/>
                <a:gd name="connsiteX5879" fmla="*/ 404121 w 1581150"/>
                <a:gd name="connsiteY5879" fmla="*/ 565613 h 3181350"/>
                <a:gd name="connsiteX5880" fmla="*/ 399930 w 1581150"/>
                <a:gd name="connsiteY5880" fmla="*/ 581996 h 3181350"/>
                <a:gd name="connsiteX5881" fmla="*/ 391452 w 1581150"/>
                <a:gd name="connsiteY5881" fmla="*/ 593902 h 3181350"/>
                <a:gd name="connsiteX5882" fmla="*/ 384690 w 1581150"/>
                <a:gd name="connsiteY5882" fmla="*/ 591140 h 3181350"/>
                <a:gd name="connsiteX5883" fmla="*/ 387642 w 1581150"/>
                <a:gd name="connsiteY5883" fmla="*/ 592759 h 3181350"/>
                <a:gd name="connsiteX5884" fmla="*/ 391167 w 1581150"/>
                <a:gd name="connsiteY5884" fmla="*/ 580853 h 3181350"/>
                <a:gd name="connsiteX5885" fmla="*/ 399930 w 1581150"/>
                <a:gd name="connsiteY5885" fmla="*/ 581996 h 3181350"/>
                <a:gd name="connsiteX5886" fmla="*/ 393072 w 1581150"/>
                <a:gd name="connsiteY5886" fmla="*/ 579614 h 3181350"/>
                <a:gd name="connsiteX5887" fmla="*/ 388404 w 1581150"/>
                <a:gd name="connsiteY5887" fmla="*/ 574471 h 3181350"/>
                <a:gd name="connsiteX5888" fmla="*/ 388785 w 1581150"/>
                <a:gd name="connsiteY5888" fmla="*/ 571423 h 3181350"/>
                <a:gd name="connsiteX5889" fmla="*/ 390786 w 1581150"/>
                <a:gd name="connsiteY5889" fmla="*/ 570089 h 3181350"/>
                <a:gd name="connsiteX5890" fmla="*/ 397453 w 1581150"/>
                <a:gd name="connsiteY5890" fmla="*/ 573995 h 3181350"/>
                <a:gd name="connsiteX5891" fmla="*/ 393072 w 1581150"/>
                <a:gd name="connsiteY5891" fmla="*/ 579614 h 3181350"/>
                <a:gd name="connsiteX5892" fmla="*/ 403073 w 1581150"/>
                <a:gd name="connsiteY5892" fmla="*/ 459314 h 3181350"/>
                <a:gd name="connsiteX5893" fmla="*/ 404311 w 1581150"/>
                <a:gd name="connsiteY5893" fmla="*/ 450265 h 3181350"/>
                <a:gd name="connsiteX5894" fmla="*/ 403073 w 1581150"/>
                <a:gd name="connsiteY5894" fmla="*/ 459314 h 3181350"/>
                <a:gd name="connsiteX5895" fmla="*/ 405645 w 1581150"/>
                <a:gd name="connsiteY5895" fmla="*/ 315010 h 3181350"/>
                <a:gd name="connsiteX5896" fmla="*/ 412503 w 1581150"/>
                <a:gd name="connsiteY5896" fmla="*/ 317391 h 3181350"/>
                <a:gd name="connsiteX5897" fmla="*/ 409836 w 1581150"/>
                <a:gd name="connsiteY5897" fmla="*/ 323201 h 3181350"/>
                <a:gd name="connsiteX5898" fmla="*/ 405645 w 1581150"/>
                <a:gd name="connsiteY5898" fmla="*/ 315010 h 3181350"/>
                <a:gd name="connsiteX5899" fmla="*/ 401073 w 1581150"/>
                <a:gd name="connsiteY5899" fmla="*/ 397496 h 3181350"/>
                <a:gd name="connsiteX5900" fmla="*/ 398406 w 1581150"/>
                <a:gd name="connsiteY5900" fmla="*/ 403307 h 3181350"/>
                <a:gd name="connsiteX5901" fmla="*/ 393548 w 1581150"/>
                <a:gd name="connsiteY5901" fmla="*/ 399592 h 3181350"/>
                <a:gd name="connsiteX5902" fmla="*/ 401073 w 1581150"/>
                <a:gd name="connsiteY5902" fmla="*/ 397496 h 3181350"/>
                <a:gd name="connsiteX5903" fmla="*/ 389738 w 1581150"/>
                <a:gd name="connsiteY5903" fmla="*/ 439216 h 3181350"/>
                <a:gd name="connsiteX5904" fmla="*/ 392976 w 1581150"/>
                <a:gd name="connsiteY5904" fmla="*/ 428834 h 3181350"/>
                <a:gd name="connsiteX5905" fmla="*/ 389738 w 1581150"/>
                <a:gd name="connsiteY5905" fmla="*/ 439216 h 3181350"/>
                <a:gd name="connsiteX5906" fmla="*/ 411741 w 1581150"/>
                <a:gd name="connsiteY5906" fmla="*/ 95840 h 3181350"/>
                <a:gd name="connsiteX5907" fmla="*/ 418599 w 1581150"/>
                <a:gd name="connsiteY5907" fmla="*/ 98221 h 3181350"/>
                <a:gd name="connsiteX5908" fmla="*/ 411074 w 1581150"/>
                <a:gd name="connsiteY5908" fmla="*/ 100316 h 3181350"/>
                <a:gd name="connsiteX5909" fmla="*/ 411741 w 1581150"/>
                <a:gd name="connsiteY5909" fmla="*/ 95840 h 3181350"/>
                <a:gd name="connsiteX5910" fmla="*/ 391071 w 1581150"/>
                <a:gd name="connsiteY5910" fmla="*/ 316248 h 3181350"/>
                <a:gd name="connsiteX5911" fmla="*/ 390024 w 1581150"/>
                <a:gd name="connsiteY5911" fmla="*/ 323773 h 3181350"/>
                <a:gd name="connsiteX5912" fmla="*/ 391071 w 1581150"/>
                <a:gd name="connsiteY5912" fmla="*/ 316248 h 3181350"/>
                <a:gd name="connsiteX5913" fmla="*/ 389357 w 1581150"/>
                <a:gd name="connsiteY5913" fmla="*/ 340727 h 3181350"/>
                <a:gd name="connsiteX5914" fmla="*/ 375641 w 1581150"/>
                <a:gd name="connsiteY5914" fmla="*/ 348252 h 3181350"/>
                <a:gd name="connsiteX5915" fmla="*/ 376974 w 1581150"/>
                <a:gd name="connsiteY5915" fmla="*/ 339203 h 3181350"/>
                <a:gd name="connsiteX5916" fmla="*/ 389357 w 1581150"/>
                <a:gd name="connsiteY5916" fmla="*/ 340727 h 3181350"/>
                <a:gd name="connsiteX5917" fmla="*/ 373069 w 1581150"/>
                <a:gd name="connsiteY5917" fmla="*/ 366350 h 3181350"/>
                <a:gd name="connsiteX5918" fmla="*/ 374593 w 1581150"/>
                <a:gd name="connsiteY5918" fmla="*/ 355777 h 3181350"/>
                <a:gd name="connsiteX5919" fmla="*/ 373069 w 1581150"/>
                <a:gd name="connsiteY5919" fmla="*/ 366350 h 3181350"/>
                <a:gd name="connsiteX5920" fmla="*/ 385356 w 1581150"/>
                <a:gd name="connsiteY5920" fmla="*/ 267861 h 3181350"/>
                <a:gd name="connsiteX5921" fmla="*/ 377641 w 1581150"/>
                <a:gd name="connsiteY5921" fmla="*/ 271481 h 3181350"/>
                <a:gd name="connsiteX5922" fmla="*/ 385356 w 1581150"/>
                <a:gd name="connsiteY5922" fmla="*/ 267861 h 3181350"/>
                <a:gd name="connsiteX5923" fmla="*/ 380689 w 1581150"/>
                <a:gd name="connsiteY5923" fmla="*/ 136607 h 3181350"/>
                <a:gd name="connsiteX5924" fmla="*/ 388595 w 1581150"/>
                <a:gd name="connsiteY5924" fmla="*/ 119081 h 3181350"/>
                <a:gd name="connsiteX5925" fmla="*/ 394786 w 1581150"/>
                <a:gd name="connsiteY5925" fmla="*/ 126034 h 3181350"/>
                <a:gd name="connsiteX5926" fmla="*/ 393929 w 1581150"/>
                <a:gd name="connsiteY5926" fmla="*/ 132130 h 3181350"/>
                <a:gd name="connsiteX5927" fmla="*/ 387261 w 1581150"/>
                <a:gd name="connsiteY5927" fmla="*/ 128225 h 3181350"/>
                <a:gd name="connsiteX5928" fmla="*/ 387738 w 1581150"/>
                <a:gd name="connsiteY5928" fmla="*/ 137464 h 3181350"/>
                <a:gd name="connsiteX5929" fmla="*/ 380689 w 1581150"/>
                <a:gd name="connsiteY5929" fmla="*/ 136607 h 3181350"/>
                <a:gd name="connsiteX5930" fmla="*/ 385642 w 1581150"/>
                <a:gd name="connsiteY5930" fmla="*/ 177183 h 3181350"/>
                <a:gd name="connsiteX5931" fmla="*/ 374307 w 1581150"/>
                <a:gd name="connsiteY5931" fmla="*/ 180422 h 3181350"/>
                <a:gd name="connsiteX5932" fmla="*/ 385642 w 1581150"/>
                <a:gd name="connsiteY5932" fmla="*/ 177183 h 3181350"/>
                <a:gd name="connsiteX5933" fmla="*/ 373545 w 1581150"/>
                <a:gd name="connsiteY5933" fmla="*/ 249478 h 3181350"/>
                <a:gd name="connsiteX5934" fmla="*/ 369354 w 1581150"/>
                <a:gd name="connsiteY5934" fmla="*/ 253574 h 3181350"/>
                <a:gd name="connsiteX5935" fmla="*/ 357639 w 1581150"/>
                <a:gd name="connsiteY5935" fmla="*/ 259765 h 3181350"/>
                <a:gd name="connsiteX5936" fmla="*/ 355638 w 1581150"/>
                <a:gd name="connsiteY5936" fmla="*/ 248716 h 3181350"/>
                <a:gd name="connsiteX5937" fmla="*/ 373545 w 1581150"/>
                <a:gd name="connsiteY5937" fmla="*/ 249478 h 3181350"/>
                <a:gd name="connsiteX5938" fmla="*/ 365449 w 1581150"/>
                <a:gd name="connsiteY5938" fmla="*/ 268528 h 3181350"/>
                <a:gd name="connsiteX5939" fmla="*/ 358782 w 1581150"/>
                <a:gd name="connsiteY5939" fmla="*/ 264623 h 3181350"/>
                <a:gd name="connsiteX5940" fmla="*/ 365449 w 1581150"/>
                <a:gd name="connsiteY5940" fmla="*/ 268528 h 3181350"/>
                <a:gd name="connsiteX5941" fmla="*/ 353067 w 1581150"/>
                <a:gd name="connsiteY5941" fmla="*/ 330059 h 3181350"/>
                <a:gd name="connsiteX5942" fmla="*/ 352400 w 1581150"/>
                <a:gd name="connsiteY5942" fmla="*/ 334536 h 3181350"/>
                <a:gd name="connsiteX5943" fmla="*/ 338208 w 1581150"/>
                <a:gd name="connsiteY5943" fmla="*/ 332726 h 3181350"/>
                <a:gd name="connsiteX5944" fmla="*/ 334398 w 1581150"/>
                <a:gd name="connsiteY5944" fmla="*/ 333774 h 3181350"/>
                <a:gd name="connsiteX5945" fmla="*/ 337731 w 1581150"/>
                <a:gd name="connsiteY5945" fmla="*/ 335774 h 3181350"/>
                <a:gd name="connsiteX5946" fmla="*/ 335350 w 1581150"/>
                <a:gd name="connsiteY5946" fmla="*/ 340061 h 3181350"/>
                <a:gd name="connsiteX5947" fmla="*/ 328206 w 1581150"/>
                <a:gd name="connsiteY5947" fmla="*/ 326916 h 3181350"/>
                <a:gd name="connsiteX5948" fmla="*/ 336112 w 1581150"/>
                <a:gd name="connsiteY5948" fmla="*/ 321773 h 3181350"/>
                <a:gd name="connsiteX5949" fmla="*/ 338779 w 1581150"/>
                <a:gd name="connsiteY5949" fmla="*/ 328250 h 3181350"/>
                <a:gd name="connsiteX5950" fmla="*/ 349828 w 1581150"/>
                <a:gd name="connsiteY5950" fmla="*/ 326535 h 3181350"/>
                <a:gd name="connsiteX5951" fmla="*/ 353067 w 1581150"/>
                <a:gd name="connsiteY5951" fmla="*/ 330059 h 3181350"/>
                <a:gd name="connsiteX5952" fmla="*/ 340970 w 1581150"/>
                <a:gd name="connsiteY5952" fmla="*/ 300818 h 3181350"/>
                <a:gd name="connsiteX5953" fmla="*/ 347828 w 1581150"/>
                <a:gd name="connsiteY5953" fmla="*/ 315486 h 3181350"/>
                <a:gd name="connsiteX5954" fmla="*/ 340970 w 1581150"/>
                <a:gd name="connsiteY5954" fmla="*/ 300818 h 3181350"/>
                <a:gd name="connsiteX5955" fmla="*/ 353924 w 1581150"/>
                <a:gd name="connsiteY5955" fmla="*/ 260908 h 3181350"/>
                <a:gd name="connsiteX5956" fmla="*/ 350876 w 1581150"/>
                <a:gd name="connsiteY5956" fmla="*/ 269766 h 3181350"/>
                <a:gd name="connsiteX5957" fmla="*/ 345732 w 1581150"/>
                <a:gd name="connsiteY5957" fmla="*/ 267575 h 3181350"/>
                <a:gd name="connsiteX5958" fmla="*/ 353924 w 1581150"/>
                <a:gd name="connsiteY5958" fmla="*/ 260908 h 3181350"/>
                <a:gd name="connsiteX5959" fmla="*/ 351828 w 1581150"/>
                <a:gd name="connsiteY5959" fmla="*/ 237572 h 3181350"/>
                <a:gd name="connsiteX5960" fmla="*/ 354210 w 1581150"/>
                <a:gd name="connsiteY5960" fmla="*/ 233285 h 3181350"/>
                <a:gd name="connsiteX5961" fmla="*/ 362401 w 1581150"/>
                <a:gd name="connsiteY5961" fmla="*/ 238905 h 3181350"/>
                <a:gd name="connsiteX5962" fmla="*/ 351828 w 1581150"/>
                <a:gd name="connsiteY5962" fmla="*/ 237572 h 3181350"/>
                <a:gd name="connsiteX5963" fmla="*/ 349542 w 1581150"/>
                <a:gd name="connsiteY5963" fmla="*/ 291197 h 3181350"/>
                <a:gd name="connsiteX5964" fmla="*/ 349733 w 1581150"/>
                <a:gd name="connsiteY5964" fmla="*/ 277386 h 3181350"/>
                <a:gd name="connsiteX5965" fmla="*/ 349542 w 1581150"/>
                <a:gd name="connsiteY5965" fmla="*/ 291197 h 3181350"/>
                <a:gd name="connsiteX5966" fmla="*/ 373736 w 1581150"/>
                <a:gd name="connsiteY5966" fmla="*/ 184898 h 3181350"/>
                <a:gd name="connsiteX5967" fmla="*/ 364020 w 1581150"/>
                <a:gd name="connsiteY5967" fmla="*/ 189851 h 3181350"/>
                <a:gd name="connsiteX5968" fmla="*/ 373736 w 1581150"/>
                <a:gd name="connsiteY5968" fmla="*/ 184898 h 3181350"/>
                <a:gd name="connsiteX5969" fmla="*/ 354591 w 1581150"/>
                <a:gd name="connsiteY5969" fmla="*/ 205663 h 3181350"/>
                <a:gd name="connsiteX5970" fmla="*/ 362401 w 1581150"/>
                <a:gd name="connsiteY5970" fmla="*/ 214331 h 3181350"/>
                <a:gd name="connsiteX5971" fmla="*/ 354876 w 1581150"/>
                <a:gd name="connsiteY5971" fmla="*/ 216426 h 3181350"/>
                <a:gd name="connsiteX5972" fmla="*/ 355924 w 1581150"/>
                <a:gd name="connsiteY5972" fmla="*/ 208901 h 3181350"/>
                <a:gd name="connsiteX5973" fmla="*/ 350590 w 1581150"/>
                <a:gd name="connsiteY5973" fmla="*/ 208235 h 3181350"/>
                <a:gd name="connsiteX5974" fmla="*/ 354591 w 1581150"/>
                <a:gd name="connsiteY5974" fmla="*/ 205663 h 3181350"/>
                <a:gd name="connsiteX5975" fmla="*/ 353733 w 1581150"/>
                <a:gd name="connsiteY5975" fmla="*/ 211664 h 3181350"/>
                <a:gd name="connsiteX5976" fmla="*/ 350876 w 1581150"/>
                <a:gd name="connsiteY5976" fmla="*/ 218998 h 3181350"/>
                <a:gd name="connsiteX5977" fmla="*/ 353733 w 1581150"/>
                <a:gd name="connsiteY5977" fmla="*/ 211664 h 3181350"/>
                <a:gd name="connsiteX5978" fmla="*/ 336874 w 1581150"/>
                <a:gd name="connsiteY5978" fmla="*/ 266528 h 3181350"/>
                <a:gd name="connsiteX5979" fmla="*/ 342399 w 1581150"/>
                <a:gd name="connsiteY5979" fmla="*/ 277958 h 3181350"/>
                <a:gd name="connsiteX5980" fmla="*/ 331731 w 1581150"/>
                <a:gd name="connsiteY5980" fmla="*/ 276624 h 3181350"/>
                <a:gd name="connsiteX5981" fmla="*/ 336874 w 1581150"/>
                <a:gd name="connsiteY5981" fmla="*/ 266528 h 3181350"/>
                <a:gd name="connsiteX5982" fmla="*/ 276105 w 1581150"/>
                <a:gd name="connsiteY5982" fmla="*/ 288149 h 3181350"/>
                <a:gd name="connsiteX5983" fmla="*/ 266199 w 1581150"/>
                <a:gd name="connsiteY5983" fmla="*/ 294626 h 3181350"/>
                <a:gd name="connsiteX5984" fmla="*/ 276105 w 1581150"/>
                <a:gd name="connsiteY5984" fmla="*/ 288149 h 3181350"/>
                <a:gd name="connsiteX5985" fmla="*/ 247244 w 1581150"/>
                <a:gd name="connsiteY5985" fmla="*/ 326154 h 3181350"/>
                <a:gd name="connsiteX5986" fmla="*/ 256769 w 1581150"/>
                <a:gd name="connsiteY5986" fmla="*/ 322725 h 3181350"/>
                <a:gd name="connsiteX5987" fmla="*/ 254578 w 1581150"/>
                <a:gd name="connsiteY5987" fmla="*/ 313200 h 3181350"/>
                <a:gd name="connsiteX5988" fmla="*/ 261722 w 1581150"/>
                <a:gd name="connsiteY5988" fmla="*/ 326440 h 3181350"/>
                <a:gd name="connsiteX5989" fmla="*/ 247244 w 1581150"/>
                <a:gd name="connsiteY5989" fmla="*/ 326154 h 3181350"/>
                <a:gd name="connsiteX5990" fmla="*/ 254769 w 1581150"/>
                <a:gd name="connsiteY5990" fmla="*/ 311676 h 3181350"/>
                <a:gd name="connsiteX5991" fmla="*/ 256102 w 1581150"/>
                <a:gd name="connsiteY5991" fmla="*/ 302627 h 3181350"/>
                <a:gd name="connsiteX5992" fmla="*/ 263436 w 1581150"/>
                <a:gd name="connsiteY5992" fmla="*/ 314343 h 3181350"/>
                <a:gd name="connsiteX5993" fmla="*/ 254769 w 1581150"/>
                <a:gd name="connsiteY5993" fmla="*/ 311676 h 3181350"/>
                <a:gd name="connsiteX5994" fmla="*/ 263055 w 1581150"/>
                <a:gd name="connsiteY5994" fmla="*/ 303485 h 3181350"/>
                <a:gd name="connsiteX5995" fmla="*/ 271723 w 1581150"/>
                <a:gd name="connsiteY5995" fmla="*/ 306056 h 3181350"/>
                <a:gd name="connsiteX5996" fmla="*/ 263055 w 1581150"/>
                <a:gd name="connsiteY5996" fmla="*/ 303485 h 3181350"/>
                <a:gd name="connsiteX5997" fmla="*/ 278486 w 1581150"/>
                <a:gd name="connsiteY5997" fmla="*/ 322344 h 3181350"/>
                <a:gd name="connsiteX5998" fmla="*/ 278962 w 1581150"/>
                <a:gd name="connsiteY5998" fmla="*/ 331583 h 3181350"/>
                <a:gd name="connsiteX5999" fmla="*/ 268770 w 1581150"/>
                <a:gd name="connsiteY5999" fmla="*/ 327297 h 3181350"/>
                <a:gd name="connsiteX6000" fmla="*/ 269628 w 1581150"/>
                <a:gd name="connsiteY6000" fmla="*/ 321201 h 3181350"/>
                <a:gd name="connsiteX6001" fmla="*/ 278486 w 1581150"/>
                <a:gd name="connsiteY6001" fmla="*/ 322344 h 3181350"/>
                <a:gd name="connsiteX6002" fmla="*/ 312776 w 1581150"/>
                <a:gd name="connsiteY6002" fmla="*/ 283482 h 3181350"/>
                <a:gd name="connsiteX6003" fmla="*/ 290487 w 1581150"/>
                <a:gd name="connsiteY6003" fmla="*/ 288435 h 3181350"/>
                <a:gd name="connsiteX6004" fmla="*/ 274581 w 1581150"/>
                <a:gd name="connsiteY6004" fmla="*/ 286435 h 3181350"/>
                <a:gd name="connsiteX6005" fmla="*/ 294202 w 1581150"/>
                <a:gd name="connsiteY6005" fmla="*/ 275005 h 3181350"/>
                <a:gd name="connsiteX6006" fmla="*/ 293154 w 1581150"/>
                <a:gd name="connsiteY6006" fmla="*/ 282530 h 3181350"/>
                <a:gd name="connsiteX6007" fmla="*/ 311728 w 1581150"/>
                <a:gd name="connsiteY6007" fmla="*/ 278720 h 3181350"/>
                <a:gd name="connsiteX6008" fmla="*/ 316395 w 1581150"/>
                <a:gd name="connsiteY6008" fmla="*/ 271576 h 3181350"/>
                <a:gd name="connsiteX6009" fmla="*/ 319253 w 1581150"/>
                <a:gd name="connsiteY6009" fmla="*/ 276529 h 3181350"/>
                <a:gd name="connsiteX6010" fmla="*/ 323444 w 1581150"/>
                <a:gd name="connsiteY6010" fmla="*/ 272433 h 3181350"/>
                <a:gd name="connsiteX6011" fmla="*/ 318967 w 1581150"/>
                <a:gd name="connsiteY6011" fmla="*/ 265766 h 3181350"/>
                <a:gd name="connsiteX6012" fmla="*/ 314586 w 1581150"/>
                <a:gd name="connsiteY6012" fmla="*/ 271385 h 3181350"/>
                <a:gd name="connsiteX6013" fmla="*/ 310109 w 1581150"/>
                <a:gd name="connsiteY6013" fmla="*/ 264718 h 3181350"/>
                <a:gd name="connsiteX6014" fmla="*/ 330207 w 1581150"/>
                <a:gd name="connsiteY6014" fmla="*/ 262622 h 3181350"/>
                <a:gd name="connsiteX6015" fmla="*/ 334683 w 1581150"/>
                <a:gd name="connsiteY6015" fmla="*/ 269290 h 3181350"/>
                <a:gd name="connsiteX6016" fmla="*/ 326301 w 1581150"/>
                <a:gd name="connsiteY6016" fmla="*/ 277481 h 3181350"/>
                <a:gd name="connsiteX6017" fmla="*/ 318396 w 1581150"/>
                <a:gd name="connsiteY6017" fmla="*/ 282625 h 3181350"/>
                <a:gd name="connsiteX6018" fmla="*/ 312776 w 1581150"/>
                <a:gd name="connsiteY6018" fmla="*/ 283482 h 3181350"/>
                <a:gd name="connsiteX6019" fmla="*/ 317729 w 1581150"/>
                <a:gd name="connsiteY6019" fmla="*/ 299484 h 3181350"/>
                <a:gd name="connsiteX6020" fmla="*/ 319920 w 1581150"/>
                <a:gd name="connsiteY6020" fmla="*/ 284339 h 3181350"/>
                <a:gd name="connsiteX6021" fmla="*/ 336969 w 1581150"/>
                <a:gd name="connsiteY6021" fmla="*/ 278815 h 3181350"/>
                <a:gd name="connsiteX6022" fmla="*/ 317729 w 1581150"/>
                <a:gd name="connsiteY6022" fmla="*/ 299484 h 3181350"/>
                <a:gd name="connsiteX6023" fmla="*/ 322206 w 1581150"/>
                <a:gd name="connsiteY6023" fmla="*/ 318534 h 3181350"/>
                <a:gd name="connsiteX6024" fmla="*/ 332207 w 1581150"/>
                <a:gd name="connsiteY6024" fmla="*/ 324440 h 3181350"/>
                <a:gd name="connsiteX6025" fmla="*/ 322206 w 1581150"/>
                <a:gd name="connsiteY6025" fmla="*/ 318534 h 3181350"/>
                <a:gd name="connsiteX6026" fmla="*/ 324206 w 1581150"/>
                <a:gd name="connsiteY6026" fmla="*/ 380256 h 3181350"/>
                <a:gd name="connsiteX6027" fmla="*/ 321063 w 1581150"/>
                <a:gd name="connsiteY6027" fmla="*/ 376827 h 3181350"/>
                <a:gd name="connsiteX6028" fmla="*/ 333826 w 1581150"/>
                <a:gd name="connsiteY6028" fmla="*/ 363016 h 3181350"/>
                <a:gd name="connsiteX6029" fmla="*/ 339160 w 1581150"/>
                <a:gd name="connsiteY6029" fmla="*/ 363683 h 3181350"/>
                <a:gd name="connsiteX6030" fmla="*/ 340017 w 1581150"/>
                <a:gd name="connsiteY6030" fmla="*/ 369969 h 3181350"/>
                <a:gd name="connsiteX6031" fmla="*/ 334493 w 1581150"/>
                <a:gd name="connsiteY6031" fmla="*/ 370826 h 3181350"/>
                <a:gd name="connsiteX6032" fmla="*/ 341160 w 1581150"/>
                <a:gd name="connsiteY6032" fmla="*/ 387019 h 3181350"/>
                <a:gd name="connsiteX6033" fmla="*/ 324206 w 1581150"/>
                <a:gd name="connsiteY6033" fmla="*/ 380256 h 3181350"/>
                <a:gd name="connsiteX6034" fmla="*/ 328397 w 1581150"/>
                <a:gd name="connsiteY6034" fmla="*/ 363873 h 3181350"/>
                <a:gd name="connsiteX6035" fmla="*/ 335255 w 1581150"/>
                <a:gd name="connsiteY6035" fmla="*/ 353967 h 3181350"/>
                <a:gd name="connsiteX6036" fmla="*/ 327730 w 1581150"/>
                <a:gd name="connsiteY6036" fmla="*/ 356063 h 3181350"/>
                <a:gd name="connsiteX6037" fmla="*/ 329730 w 1581150"/>
                <a:gd name="connsiteY6037" fmla="*/ 342442 h 3181350"/>
                <a:gd name="connsiteX6038" fmla="*/ 336779 w 1581150"/>
                <a:gd name="connsiteY6038" fmla="*/ 343299 h 3181350"/>
                <a:gd name="connsiteX6039" fmla="*/ 342113 w 1581150"/>
                <a:gd name="connsiteY6039" fmla="*/ 343966 h 3181350"/>
                <a:gd name="connsiteX6040" fmla="*/ 335445 w 1581150"/>
                <a:gd name="connsiteY6040" fmla="*/ 352348 h 3181350"/>
                <a:gd name="connsiteX6041" fmla="*/ 338779 w 1581150"/>
                <a:gd name="connsiteY6041" fmla="*/ 354348 h 3181350"/>
                <a:gd name="connsiteX6042" fmla="*/ 347352 w 1581150"/>
                <a:gd name="connsiteY6042" fmla="*/ 344633 h 3181350"/>
                <a:gd name="connsiteX6043" fmla="*/ 344970 w 1581150"/>
                <a:gd name="connsiteY6043" fmla="*/ 348919 h 3181350"/>
                <a:gd name="connsiteX6044" fmla="*/ 350495 w 1581150"/>
                <a:gd name="connsiteY6044" fmla="*/ 348062 h 3181350"/>
                <a:gd name="connsiteX6045" fmla="*/ 352495 w 1581150"/>
                <a:gd name="connsiteY6045" fmla="*/ 359111 h 3181350"/>
                <a:gd name="connsiteX6046" fmla="*/ 328397 w 1581150"/>
                <a:gd name="connsiteY6046" fmla="*/ 363873 h 3181350"/>
                <a:gd name="connsiteX6047" fmla="*/ 359639 w 1581150"/>
                <a:gd name="connsiteY6047" fmla="*/ 321582 h 3181350"/>
                <a:gd name="connsiteX6048" fmla="*/ 351638 w 1581150"/>
                <a:gd name="connsiteY6048" fmla="*/ 314438 h 3181350"/>
                <a:gd name="connsiteX6049" fmla="*/ 351162 w 1581150"/>
                <a:gd name="connsiteY6049" fmla="*/ 305104 h 3181350"/>
                <a:gd name="connsiteX6050" fmla="*/ 373069 w 1581150"/>
                <a:gd name="connsiteY6050" fmla="*/ 303199 h 3181350"/>
                <a:gd name="connsiteX6051" fmla="*/ 359639 w 1581150"/>
                <a:gd name="connsiteY6051" fmla="*/ 321582 h 3181350"/>
                <a:gd name="connsiteX6052" fmla="*/ 367735 w 1581150"/>
                <a:gd name="connsiteY6052" fmla="*/ 377970 h 3181350"/>
                <a:gd name="connsiteX6053" fmla="*/ 372593 w 1581150"/>
                <a:gd name="connsiteY6053" fmla="*/ 369302 h 3181350"/>
                <a:gd name="connsiteX6054" fmla="*/ 376593 w 1581150"/>
                <a:gd name="connsiteY6054" fmla="*/ 379018 h 3181350"/>
                <a:gd name="connsiteX6055" fmla="*/ 367735 w 1581150"/>
                <a:gd name="connsiteY6055" fmla="*/ 377970 h 3181350"/>
                <a:gd name="connsiteX6056" fmla="*/ 383356 w 1581150"/>
                <a:gd name="connsiteY6056" fmla="*/ 395306 h 3181350"/>
                <a:gd name="connsiteX6057" fmla="*/ 374974 w 1581150"/>
                <a:gd name="connsiteY6057" fmla="*/ 391210 h 3181350"/>
                <a:gd name="connsiteX6058" fmla="*/ 381832 w 1581150"/>
                <a:gd name="connsiteY6058" fmla="*/ 393591 h 3181350"/>
                <a:gd name="connsiteX6059" fmla="*/ 385737 w 1581150"/>
                <a:gd name="connsiteY6059" fmla="*/ 378732 h 3181350"/>
                <a:gd name="connsiteX6060" fmla="*/ 383356 w 1581150"/>
                <a:gd name="connsiteY6060" fmla="*/ 395306 h 3181350"/>
                <a:gd name="connsiteX6061" fmla="*/ 381070 w 1581150"/>
                <a:gd name="connsiteY6061" fmla="*/ 511987 h 3181350"/>
                <a:gd name="connsiteX6062" fmla="*/ 384975 w 1581150"/>
                <a:gd name="connsiteY6062" fmla="*/ 497128 h 3181350"/>
                <a:gd name="connsiteX6063" fmla="*/ 384785 w 1581150"/>
                <a:gd name="connsiteY6063" fmla="*/ 510939 h 3181350"/>
                <a:gd name="connsiteX6064" fmla="*/ 381070 w 1581150"/>
                <a:gd name="connsiteY6064" fmla="*/ 511987 h 3181350"/>
                <a:gd name="connsiteX6065" fmla="*/ 348399 w 1581150"/>
                <a:gd name="connsiteY6065" fmla="*/ 559136 h 3181350"/>
                <a:gd name="connsiteX6066" fmla="*/ 350495 w 1581150"/>
                <a:gd name="connsiteY6066" fmla="*/ 556183 h 3181350"/>
                <a:gd name="connsiteX6067" fmla="*/ 347256 w 1581150"/>
                <a:gd name="connsiteY6067" fmla="*/ 549706 h 3181350"/>
                <a:gd name="connsiteX6068" fmla="*/ 360782 w 1581150"/>
                <a:gd name="connsiteY6068" fmla="*/ 541229 h 3181350"/>
                <a:gd name="connsiteX6069" fmla="*/ 357924 w 1581150"/>
                <a:gd name="connsiteY6069" fmla="*/ 535990 h 3181350"/>
                <a:gd name="connsiteX6070" fmla="*/ 359163 w 1581150"/>
                <a:gd name="connsiteY6070" fmla="*/ 535799 h 3181350"/>
                <a:gd name="connsiteX6071" fmla="*/ 359353 w 1581150"/>
                <a:gd name="connsiteY6071" fmla="*/ 536371 h 3181350"/>
                <a:gd name="connsiteX6072" fmla="*/ 361449 w 1581150"/>
                <a:gd name="connsiteY6072" fmla="*/ 535704 h 3181350"/>
                <a:gd name="connsiteX6073" fmla="*/ 361544 w 1581150"/>
                <a:gd name="connsiteY6073" fmla="*/ 535704 h 3181350"/>
                <a:gd name="connsiteX6074" fmla="*/ 368021 w 1581150"/>
                <a:gd name="connsiteY6074" fmla="*/ 541133 h 3181350"/>
                <a:gd name="connsiteX6075" fmla="*/ 362973 w 1581150"/>
                <a:gd name="connsiteY6075" fmla="*/ 551325 h 3181350"/>
                <a:gd name="connsiteX6076" fmla="*/ 377546 w 1581150"/>
                <a:gd name="connsiteY6076" fmla="*/ 537800 h 3181350"/>
                <a:gd name="connsiteX6077" fmla="*/ 380689 w 1581150"/>
                <a:gd name="connsiteY6077" fmla="*/ 541229 h 3181350"/>
                <a:gd name="connsiteX6078" fmla="*/ 375641 w 1581150"/>
                <a:gd name="connsiteY6078" fmla="*/ 551420 h 3181350"/>
                <a:gd name="connsiteX6079" fmla="*/ 374307 w 1581150"/>
                <a:gd name="connsiteY6079" fmla="*/ 548182 h 3181350"/>
                <a:gd name="connsiteX6080" fmla="*/ 367926 w 1581150"/>
                <a:gd name="connsiteY6080" fmla="*/ 555135 h 3181350"/>
                <a:gd name="connsiteX6081" fmla="*/ 371069 w 1581150"/>
                <a:gd name="connsiteY6081" fmla="*/ 558564 h 3181350"/>
                <a:gd name="connsiteX6082" fmla="*/ 386118 w 1581150"/>
                <a:gd name="connsiteY6082" fmla="*/ 554278 h 3181350"/>
                <a:gd name="connsiteX6083" fmla="*/ 381451 w 1581150"/>
                <a:gd name="connsiteY6083" fmla="*/ 561422 h 3181350"/>
                <a:gd name="connsiteX6084" fmla="*/ 369164 w 1581150"/>
                <a:gd name="connsiteY6084" fmla="*/ 563993 h 3181350"/>
                <a:gd name="connsiteX6085" fmla="*/ 363639 w 1581150"/>
                <a:gd name="connsiteY6085" fmla="*/ 555802 h 3181350"/>
                <a:gd name="connsiteX6086" fmla="*/ 359353 w 1581150"/>
                <a:gd name="connsiteY6086" fmla="*/ 563422 h 3181350"/>
                <a:gd name="connsiteX6087" fmla="*/ 369545 w 1581150"/>
                <a:gd name="connsiteY6087" fmla="*/ 575233 h 3181350"/>
                <a:gd name="connsiteX6088" fmla="*/ 374974 w 1581150"/>
                <a:gd name="connsiteY6088" fmla="*/ 575138 h 3181350"/>
                <a:gd name="connsiteX6089" fmla="*/ 374498 w 1581150"/>
                <a:gd name="connsiteY6089" fmla="*/ 585329 h 3181350"/>
                <a:gd name="connsiteX6090" fmla="*/ 368973 w 1581150"/>
                <a:gd name="connsiteY6090" fmla="*/ 581615 h 3181350"/>
                <a:gd name="connsiteX6091" fmla="*/ 369069 w 1581150"/>
                <a:gd name="connsiteY6091" fmla="*/ 581615 h 3181350"/>
                <a:gd name="connsiteX6092" fmla="*/ 366783 w 1581150"/>
                <a:gd name="connsiteY6092" fmla="*/ 575804 h 3181350"/>
                <a:gd name="connsiteX6093" fmla="*/ 365544 w 1581150"/>
                <a:gd name="connsiteY6093" fmla="*/ 573423 h 3181350"/>
                <a:gd name="connsiteX6094" fmla="*/ 364592 w 1581150"/>
                <a:gd name="connsiteY6094" fmla="*/ 568661 h 3181350"/>
                <a:gd name="connsiteX6095" fmla="*/ 356115 w 1581150"/>
                <a:gd name="connsiteY6095" fmla="*/ 571232 h 3181350"/>
                <a:gd name="connsiteX6096" fmla="*/ 356972 w 1581150"/>
                <a:gd name="connsiteY6096" fmla="*/ 569423 h 3181350"/>
                <a:gd name="connsiteX6097" fmla="*/ 354019 w 1581150"/>
                <a:gd name="connsiteY6097" fmla="*/ 569613 h 3181350"/>
                <a:gd name="connsiteX6098" fmla="*/ 357448 w 1581150"/>
                <a:gd name="connsiteY6098" fmla="*/ 565041 h 3181350"/>
                <a:gd name="connsiteX6099" fmla="*/ 339922 w 1581150"/>
                <a:gd name="connsiteY6099" fmla="*/ 558088 h 3181350"/>
                <a:gd name="connsiteX6100" fmla="*/ 340113 w 1581150"/>
                <a:gd name="connsiteY6100" fmla="*/ 557135 h 3181350"/>
                <a:gd name="connsiteX6101" fmla="*/ 348399 w 1581150"/>
                <a:gd name="connsiteY6101" fmla="*/ 559136 h 3181350"/>
                <a:gd name="connsiteX6102" fmla="*/ 345732 w 1581150"/>
                <a:gd name="connsiteY6102" fmla="*/ 544753 h 3181350"/>
                <a:gd name="connsiteX6103" fmla="*/ 341446 w 1581150"/>
                <a:gd name="connsiteY6103" fmla="*/ 552373 h 3181350"/>
                <a:gd name="connsiteX6104" fmla="*/ 339541 w 1581150"/>
                <a:gd name="connsiteY6104" fmla="*/ 553516 h 3181350"/>
                <a:gd name="connsiteX6105" fmla="*/ 339351 w 1581150"/>
                <a:gd name="connsiteY6105" fmla="*/ 551420 h 3181350"/>
                <a:gd name="connsiteX6106" fmla="*/ 336398 w 1581150"/>
                <a:gd name="connsiteY6106" fmla="*/ 549134 h 3181350"/>
                <a:gd name="connsiteX6107" fmla="*/ 345732 w 1581150"/>
                <a:gd name="connsiteY6107" fmla="*/ 544753 h 3181350"/>
                <a:gd name="connsiteX6108" fmla="*/ 336493 w 1581150"/>
                <a:gd name="connsiteY6108" fmla="*/ 545705 h 3181350"/>
                <a:gd name="connsiteX6109" fmla="*/ 327540 w 1581150"/>
                <a:gd name="connsiteY6109" fmla="*/ 541895 h 3181350"/>
                <a:gd name="connsiteX6110" fmla="*/ 336493 w 1581150"/>
                <a:gd name="connsiteY6110" fmla="*/ 545705 h 3181350"/>
                <a:gd name="connsiteX6111" fmla="*/ 258960 w 1581150"/>
                <a:gd name="connsiteY6111" fmla="*/ 746492 h 3181350"/>
                <a:gd name="connsiteX6112" fmla="*/ 268104 w 1581150"/>
                <a:gd name="connsiteY6112" fmla="*/ 747159 h 3181350"/>
                <a:gd name="connsiteX6113" fmla="*/ 271723 w 1581150"/>
                <a:gd name="connsiteY6113" fmla="*/ 753922 h 3181350"/>
                <a:gd name="connsiteX6114" fmla="*/ 272485 w 1581150"/>
                <a:gd name="connsiteY6114" fmla="*/ 755256 h 3181350"/>
                <a:gd name="connsiteX6115" fmla="*/ 272676 w 1581150"/>
                <a:gd name="connsiteY6115" fmla="*/ 754017 h 3181350"/>
                <a:gd name="connsiteX6116" fmla="*/ 278581 w 1581150"/>
                <a:gd name="connsiteY6116" fmla="*/ 754303 h 3181350"/>
                <a:gd name="connsiteX6117" fmla="*/ 279629 w 1581150"/>
                <a:gd name="connsiteY6117" fmla="*/ 756113 h 3181350"/>
                <a:gd name="connsiteX6118" fmla="*/ 279629 w 1581150"/>
                <a:gd name="connsiteY6118" fmla="*/ 754779 h 3181350"/>
                <a:gd name="connsiteX6119" fmla="*/ 282105 w 1581150"/>
                <a:gd name="connsiteY6119" fmla="*/ 757541 h 3181350"/>
                <a:gd name="connsiteX6120" fmla="*/ 265627 w 1581150"/>
                <a:gd name="connsiteY6120" fmla="*/ 756303 h 3181350"/>
                <a:gd name="connsiteX6121" fmla="*/ 258960 w 1581150"/>
                <a:gd name="connsiteY6121" fmla="*/ 746492 h 3181350"/>
                <a:gd name="connsiteX6122" fmla="*/ 273819 w 1581150"/>
                <a:gd name="connsiteY6122" fmla="*/ 770877 h 3181350"/>
                <a:gd name="connsiteX6123" fmla="*/ 272866 w 1581150"/>
                <a:gd name="connsiteY6123" fmla="*/ 765352 h 3181350"/>
                <a:gd name="connsiteX6124" fmla="*/ 277343 w 1581150"/>
                <a:gd name="connsiteY6124" fmla="*/ 767447 h 3181350"/>
                <a:gd name="connsiteX6125" fmla="*/ 273819 w 1581150"/>
                <a:gd name="connsiteY6125" fmla="*/ 770877 h 3181350"/>
                <a:gd name="connsiteX6126" fmla="*/ 286868 w 1581150"/>
                <a:gd name="connsiteY6126" fmla="*/ 782783 h 3181350"/>
                <a:gd name="connsiteX6127" fmla="*/ 287725 w 1581150"/>
                <a:gd name="connsiteY6127" fmla="*/ 780211 h 3181350"/>
                <a:gd name="connsiteX6128" fmla="*/ 285915 w 1581150"/>
                <a:gd name="connsiteY6128" fmla="*/ 779544 h 3181350"/>
                <a:gd name="connsiteX6129" fmla="*/ 288868 w 1581150"/>
                <a:gd name="connsiteY6129" fmla="*/ 778877 h 3181350"/>
                <a:gd name="connsiteX6130" fmla="*/ 286868 w 1581150"/>
                <a:gd name="connsiteY6130" fmla="*/ 782783 h 3181350"/>
                <a:gd name="connsiteX6131" fmla="*/ 295726 w 1581150"/>
                <a:gd name="connsiteY6131" fmla="*/ 772877 h 3181350"/>
                <a:gd name="connsiteX6132" fmla="*/ 308490 w 1581150"/>
                <a:gd name="connsiteY6132" fmla="*/ 774401 h 3181350"/>
                <a:gd name="connsiteX6133" fmla="*/ 311061 w 1581150"/>
                <a:gd name="connsiteY6133" fmla="*/ 778782 h 3181350"/>
                <a:gd name="connsiteX6134" fmla="*/ 295726 w 1581150"/>
                <a:gd name="connsiteY6134" fmla="*/ 772877 h 3181350"/>
                <a:gd name="connsiteX6135" fmla="*/ 342970 w 1581150"/>
                <a:gd name="connsiteY6135" fmla="*/ 854887 h 3181350"/>
                <a:gd name="connsiteX6136" fmla="*/ 343065 w 1581150"/>
                <a:gd name="connsiteY6136" fmla="*/ 854315 h 3181350"/>
                <a:gd name="connsiteX6137" fmla="*/ 348495 w 1581150"/>
                <a:gd name="connsiteY6137" fmla="*/ 853744 h 3181350"/>
                <a:gd name="connsiteX6138" fmla="*/ 342970 w 1581150"/>
                <a:gd name="connsiteY6138" fmla="*/ 854887 h 3181350"/>
                <a:gd name="connsiteX6139" fmla="*/ 349733 w 1581150"/>
                <a:gd name="connsiteY6139" fmla="*/ 864507 h 3181350"/>
                <a:gd name="connsiteX6140" fmla="*/ 349828 w 1581150"/>
                <a:gd name="connsiteY6140" fmla="*/ 865174 h 3181350"/>
                <a:gd name="connsiteX6141" fmla="*/ 348780 w 1581150"/>
                <a:gd name="connsiteY6141" fmla="*/ 864793 h 3181350"/>
                <a:gd name="connsiteX6142" fmla="*/ 349733 w 1581150"/>
                <a:gd name="connsiteY6142" fmla="*/ 864507 h 3181350"/>
                <a:gd name="connsiteX6143" fmla="*/ 349542 w 1581150"/>
                <a:gd name="connsiteY6143" fmla="*/ 884891 h 3181350"/>
                <a:gd name="connsiteX6144" fmla="*/ 349923 w 1581150"/>
                <a:gd name="connsiteY6144" fmla="*/ 881843 h 3181350"/>
                <a:gd name="connsiteX6145" fmla="*/ 354876 w 1581150"/>
                <a:gd name="connsiteY6145" fmla="*/ 882510 h 3181350"/>
                <a:gd name="connsiteX6146" fmla="*/ 354972 w 1581150"/>
                <a:gd name="connsiteY6146" fmla="*/ 884033 h 3181350"/>
                <a:gd name="connsiteX6147" fmla="*/ 355353 w 1581150"/>
                <a:gd name="connsiteY6147" fmla="*/ 883557 h 3181350"/>
                <a:gd name="connsiteX6148" fmla="*/ 355638 w 1581150"/>
                <a:gd name="connsiteY6148" fmla="*/ 884605 h 3181350"/>
                <a:gd name="connsiteX6149" fmla="*/ 350019 w 1581150"/>
                <a:gd name="connsiteY6149" fmla="*/ 885748 h 3181350"/>
                <a:gd name="connsiteX6150" fmla="*/ 356686 w 1581150"/>
                <a:gd name="connsiteY6150" fmla="*/ 891082 h 3181350"/>
                <a:gd name="connsiteX6151" fmla="*/ 353638 w 1581150"/>
                <a:gd name="connsiteY6151" fmla="*/ 893177 h 3181350"/>
                <a:gd name="connsiteX6152" fmla="*/ 350971 w 1581150"/>
                <a:gd name="connsiteY6152" fmla="*/ 886700 h 3181350"/>
                <a:gd name="connsiteX6153" fmla="*/ 348685 w 1581150"/>
                <a:gd name="connsiteY6153" fmla="*/ 887843 h 3181350"/>
                <a:gd name="connsiteX6154" fmla="*/ 350019 w 1581150"/>
                <a:gd name="connsiteY6154" fmla="*/ 885748 h 3181350"/>
                <a:gd name="connsiteX6155" fmla="*/ 348876 w 1581150"/>
                <a:gd name="connsiteY6155" fmla="*/ 884891 h 3181350"/>
                <a:gd name="connsiteX6156" fmla="*/ 349542 w 1581150"/>
                <a:gd name="connsiteY6156" fmla="*/ 884891 h 3181350"/>
                <a:gd name="connsiteX6157" fmla="*/ 345161 w 1581150"/>
                <a:gd name="connsiteY6157" fmla="*/ 896130 h 3181350"/>
                <a:gd name="connsiteX6158" fmla="*/ 337255 w 1581150"/>
                <a:gd name="connsiteY6158" fmla="*/ 899845 h 3181350"/>
                <a:gd name="connsiteX6159" fmla="*/ 345161 w 1581150"/>
                <a:gd name="connsiteY6159" fmla="*/ 896130 h 3181350"/>
                <a:gd name="connsiteX6160" fmla="*/ 333159 w 1581150"/>
                <a:gd name="connsiteY6160" fmla="*/ 898226 h 3181350"/>
                <a:gd name="connsiteX6161" fmla="*/ 335350 w 1581150"/>
                <a:gd name="connsiteY6161" fmla="*/ 899369 h 3181350"/>
                <a:gd name="connsiteX6162" fmla="*/ 334398 w 1581150"/>
                <a:gd name="connsiteY6162" fmla="*/ 899940 h 3181350"/>
                <a:gd name="connsiteX6163" fmla="*/ 333159 w 1581150"/>
                <a:gd name="connsiteY6163" fmla="*/ 898226 h 3181350"/>
                <a:gd name="connsiteX6164" fmla="*/ 326111 w 1581150"/>
                <a:gd name="connsiteY6164" fmla="*/ 926515 h 3181350"/>
                <a:gd name="connsiteX6165" fmla="*/ 323634 w 1581150"/>
                <a:gd name="connsiteY6165" fmla="*/ 926324 h 3181350"/>
                <a:gd name="connsiteX6166" fmla="*/ 326111 w 1581150"/>
                <a:gd name="connsiteY6166" fmla="*/ 926515 h 3181350"/>
                <a:gd name="connsiteX6167" fmla="*/ 321348 w 1581150"/>
                <a:gd name="connsiteY6167" fmla="*/ 925086 h 3181350"/>
                <a:gd name="connsiteX6168" fmla="*/ 320396 w 1581150"/>
                <a:gd name="connsiteY6168" fmla="*/ 924324 h 3181350"/>
                <a:gd name="connsiteX6169" fmla="*/ 321539 w 1581150"/>
                <a:gd name="connsiteY6169" fmla="*/ 928229 h 3181350"/>
                <a:gd name="connsiteX6170" fmla="*/ 315538 w 1581150"/>
                <a:gd name="connsiteY6170" fmla="*/ 928801 h 3181350"/>
                <a:gd name="connsiteX6171" fmla="*/ 308966 w 1581150"/>
                <a:gd name="connsiteY6171" fmla="*/ 917276 h 3181350"/>
                <a:gd name="connsiteX6172" fmla="*/ 321348 w 1581150"/>
                <a:gd name="connsiteY6172" fmla="*/ 925086 h 3181350"/>
                <a:gd name="connsiteX6173" fmla="*/ 305442 w 1581150"/>
                <a:gd name="connsiteY6173" fmla="*/ 915466 h 3181350"/>
                <a:gd name="connsiteX6174" fmla="*/ 294202 w 1581150"/>
                <a:gd name="connsiteY6174" fmla="*/ 917752 h 3181350"/>
                <a:gd name="connsiteX6175" fmla="*/ 305442 w 1581150"/>
                <a:gd name="connsiteY6175" fmla="*/ 915466 h 3181350"/>
                <a:gd name="connsiteX6176" fmla="*/ 268580 w 1581150"/>
                <a:gd name="connsiteY6176" fmla="*/ 939564 h 3181350"/>
                <a:gd name="connsiteX6177" fmla="*/ 258293 w 1581150"/>
                <a:gd name="connsiteY6177" fmla="*/ 954614 h 3181350"/>
                <a:gd name="connsiteX6178" fmla="*/ 253245 w 1581150"/>
                <a:gd name="connsiteY6178" fmla="*/ 947946 h 3181350"/>
                <a:gd name="connsiteX6179" fmla="*/ 243815 w 1581150"/>
                <a:gd name="connsiteY6179" fmla="*/ 950423 h 3181350"/>
                <a:gd name="connsiteX6180" fmla="*/ 238671 w 1581150"/>
                <a:gd name="connsiteY6180" fmla="*/ 945279 h 3181350"/>
                <a:gd name="connsiteX6181" fmla="*/ 246577 w 1581150"/>
                <a:gd name="connsiteY6181" fmla="*/ 938040 h 3181350"/>
                <a:gd name="connsiteX6182" fmla="*/ 250006 w 1581150"/>
                <a:gd name="connsiteY6182" fmla="*/ 941469 h 3181350"/>
                <a:gd name="connsiteX6183" fmla="*/ 250673 w 1581150"/>
                <a:gd name="connsiteY6183" fmla="*/ 932039 h 3181350"/>
                <a:gd name="connsiteX6184" fmla="*/ 258483 w 1581150"/>
                <a:gd name="connsiteY6184" fmla="*/ 926324 h 3181350"/>
                <a:gd name="connsiteX6185" fmla="*/ 259912 w 1581150"/>
                <a:gd name="connsiteY6185" fmla="*/ 932706 h 3181350"/>
                <a:gd name="connsiteX6186" fmla="*/ 255912 w 1581150"/>
                <a:gd name="connsiteY6186" fmla="*/ 937088 h 3181350"/>
                <a:gd name="connsiteX6187" fmla="*/ 268580 w 1581150"/>
                <a:gd name="connsiteY6187" fmla="*/ 939564 h 3181350"/>
                <a:gd name="connsiteX6188" fmla="*/ 277819 w 1581150"/>
                <a:gd name="connsiteY6188" fmla="*/ 940231 h 3181350"/>
                <a:gd name="connsiteX6189" fmla="*/ 268294 w 1581150"/>
                <a:gd name="connsiteY6189" fmla="*/ 944231 h 3181350"/>
                <a:gd name="connsiteX6190" fmla="*/ 277819 w 1581150"/>
                <a:gd name="connsiteY6190" fmla="*/ 940231 h 3181350"/>
                <a:gd name="connsiteX6191" fmla="*/ 250197 w 1581150"/>
                <a:gd name="connsiteY6191" fmla="*/ 964996 h 3181350"/>
                <a:gd name="connsiteX6192" fmla="*/ 245148 w 1581150"/>
                <a:gd name="connsiteY6192" fmla="*/ 958329 h 3181350"/>
                <a:gd name="connsiteX6193" fmla="*/ 250197 w 1581150"/>
                <a:gd name="connsiteY6193" fmla="*/ 964996 h 3181350"/>
                <a:gd name="connsiteX6194" fmla="*/ 255531 w 1581150"/>
                <a:gd name="connsiteY6194" fmla="*/ 911751 h 3181350"/>
                <a:gd name="connsiteX6195" fmla="*/ 254578 w 1581150"/>
                <a:gd name="connsiteY6195" fmla="*/ 914894 h 3181350"/>
                <a:gd name="connsiteX6196" fmla="*/ 254007 w 1581150"/>
                <a:gd name="connsiteY6196" fmla="*/ 913275 h 3181350"/>
                <a:gd name="connsiteX6197" fmla="*/ 255531 w 1581150"/>
                <a:gd name="connsiteY6197" fmla="*/ 911751 h 3181350"/>
                <a:gd name="connsiteX6198" fmla="*/ 247530 w 1581150"/>
                <a:gd name="connsiteY6198" fmla="*/ 925372 h 3181350"/>
                <a:gd name="connsiteX6199" fmla="*/ 236385 w 1581150"/>
                <a:gd name="connsiteY6199" fmla="*/ 926134 h 3181350"/>
                <a:gd name="connsiteX6200" fmla="*/ 247530 w 1581150"/>
                <a:gd name="connsiteY6200" fmla="*/ 925372 h 3181350"/>
                <a:gd name="connsiteX6201" fmla="*/ 235147 w 1581150"/>
                <a:gd name="connsiteY6201" fmla="*/ 903560 h 3181350"/>
                <a:gd name="connsiteX6202" fmla="*/ 233433 w 1581150"/>
                <a:gd name="connsiteY6202" fmla="*/ 903655 h 3181350"/>
                <a:gd name="connsiteX6203" fmla="*/ 235147 w 1581150"/>
                <a:gd name="connsiteY6203" fmla="*/ 903560 h 3181350"/>
                <a:gd name="connsiteX6204" fmla="*/ 241434 w 1581150"/>
                <a:gd name="connsiteY6204" fmla="*/ 907560 h 3181350"/>
                <a:gd name="connsiteX6205" fmla="*/ 240576 w 1581150"/>
                <a:gd name="connsiteY6205" fmla="*/ 904798 h 3181350"/>
                <a:gd name="connsiteX6206" fmla="*/ 245529 w 1581150"/>
                <a:gd name="connsiteY6206" fmla="*/ 905274 h 3181350"/>
                <a:gd name="connsiteX6207" fmla="*/ 241434 w 1581150"/>
                <a:gd name="connsiteY6207" fmla="*/ 907560 h 3181350"/>
                <a:gd name="connsiteX6208" fmla="*/ 248482 w 1581150"/>
                <a:gd name="connsiteY6208" fmla="*/ 907274 h 3181350"/>
                <a:gd name="connsiteX6209" fmla="*/ 248958 w 1581150"/>
                <a:gd name="connsiteY6209" fmla="*/ 904988 h 3181350"/>
                <a:gd name="connsiteX6210" fmla="*/ 248482 w 1581150"/>
                <a:gd name="connsiteY6210" fmla="*/ 904893 h 3181350"/>
                <a:gd name="connsiteX6211" fmla="*/ 249244 w 1581150"/>
                <a:gd name="connsiteY6211" fmla="*/ 904798 h 3181350"/>
                <a:gd name="connsiteX6212" fmla="*/ 248482 w 1581150"/>
                <a:gd name="connsiteY6212" fmla="*/ 907274 h 3181350"/>
                <a:gd name="connsiteX6213" fmla="*/ 247720 w 1581150"/>
                <a:gd name="connsiteY6213" fmla="*/ 890701 h 3181350"/>
                <a:gd name="connsiteX6214" fmla="*/ 247149 w 1581150"/>
                <a:gd name="connsiteY6214" fmla="*/ 893082 h 3181350"/>
                <a:gd name="connsiteX6215" fmla="*/ 244482 w 1581150"/>
                <a:gd name="connsiteY6215" fmla="*/ 890606 h 3181350"/>
                <a:gd name="connsiteX6216" fmla="*/ 247720 w 1581150"/>
                <a:gd name="connsiteY6216" fmla="*/ 890701 h 3181350"/>
                <a:gd name="connsiteX6217" fmla="*/ 242481 w 1581150"/>
                <a:gd name="connsiteY6217" fmla="*/ 893463 h 3181350"/>
                <a:gd name="connsiteX6218" fmla="*/ 247530 w 1581150"/>
                <a:gd name="connsiteY6218" fmla="*/ 898226 h 3181350"/>
                <a:gd name="connsiteX6219" fmla="*/ 248006 w 1581150"/>
                <a:gd name="connsiteY6219" fmla="*/ 901464 h 3181350"/>
                <a:gd name="connsiteX6220" fmla="*/ 244101 w 1581150"/>
                <a:gd name="connsiteY6220" fmla="*/ 904036 h 3181350"/>
                <a:gd name="connsiteX6221" fmla="*/ 237052 w 1581150"/>
                <a:gd name="connsiteY6221" fmla="*/ 897749 h 3181350"/>
                <a:gd name="connsiteX6222" fmla="*/ 242481 w 1581150"/>
                <a:gd name="connsiteY6222" fmla="*/ 893463 h 3181350"/>
                <a:gd name="connsiteX6223" fmla="*/ 212763 w 1581150"/>
                <a:gd name="connsiteY6223" fmla="*/ 921181 h 3181350"/>
                <a:gd name="connsiteX6224" fmla="*/ 220574 w 1581150"/>
                <a:gd name="connsiteY6224" fmla="*/ 915466 h 3181350"/>
                <a:gd name="connsiteX6225" fmla="*/ 212763 w 1581150"/>
                <a:gd name="connsiteY6225" fmla="*/ 921181 h 3181350"/>
                <a:gd name="connsiteX6226" fmla="*/ 215240 w 1581150"/>
                <a:gd name="connsiteY6226" fmla="*/ 913561 h 3181350"/>
                <a:gd name="connsiteX6227" fmla="*/ 227051 w 1581150"/>
                <a:gd name="connsiteY6227" fmla="*/ 903369 h 3181350"/>
                <a:gd name="connsiteX6228" fmla="*/ 215240 w 1581150"/>
                <a:gd name="connsiteY6228" fmla="*/ 913561 h 3181350"/>
                <a:gd name="connsiteX6229" fmla="*/ 227813 w 1581150"/>
                <a:gd name="connsiteY6229" fmla="*/ 896130 h 3181350"/>
                <a:gd name="connsiteX6230" fmla="*/ 228289 w 1581150"/>
                <a:gd name="connsiteY6230" fmla="*/ 901083 h 3181350"/>
                <a:gd name="connsiteX6231" fmla="*/ 227146 w 1581150"/>
                <a:gd name="connsiteY6231" fmla="*/ 901750 h 3181350"/>
                <a:gd name="connsiteX6232" fmla="*/ 227813 w 1581150"/>
                <a:gd name="connsiteY6232" fmla="*/ 896130 h 3181350"/>
                <a:gd name="connsiteX6233" fmla="*/ 224479 w 1581150"/>
                <a:gd name="connsiteY6233" fmla="*/ 963091 h 3181350"/>
                <a:gd name="connsiteX6234" fmla="*/ 206858 w 1581150"/>
                <a:gd name="connsiteY6234" fmla="*/ 955090 h 3181350"/>
                <a:gd name="connsiteX6235" fmla="*/ 208191 w 1581150"/>
                <a:gd name="connsiteY6235" fmla="*/ 953375 h 3181350"/>
                <a:gd name="connsiteX6236" fmla="*/ 205524 w 1581150"/>
                <a:gd name="connsiteY6236" fmla="*/ 953090 h 3181350"/>
                <a:gd name="connsiteX6237" fmla="*/ 204953 w 1581150"/>
                <a:gd name="connsiteY6237" fmla="*/ 952137 h 3181350"/>
                <a:gd name="connsiteX6238" fmla="*/ 218002 w 1581150"/>
                <a:gd name="connsiteY6238" fmla="*/ 949946 h 3181350"/>
                <a:gd name="connsiteX6239" fmla="*/ 224479 w 1581150"/>
                <a:gd name="connsiteY6239" fmla="*/ 963091 h 3181350"/>
                <a:gd name="connsiteX6240" fmla="*/ 226670 w 1581150"/>
                <a:gd name="connsiteY6240" fmla="*/ 958519 h 3181350"/>
                <a:gd name="connsiteX6241" fmla="*/ 242005 w 1581150"/>
                <a:gd name="connsiteY6241" fmla="*/ 950232 h 3181350"/>
                <a:gd name="connsiteX6242" fmla="*/ 241434 w 1581150"/>
                <a:gd name="connsiteY6242" fmla="*/ 958043 h 3181350"/>
                <a:gd name="connsiteX6243" fmla="*/ 233623 w 1581150"/>
                <a:gd name="connsiteY6243" fmla="*/ 963758 h 3181350"/>
                <a:gd name="connsiteX6244" fmla="*/ 226670 w 1581150"/>
                <a:gd name="connsiteY6244" fmla="*/ 958519 h 3181350"/>
                <a:gd name="connsiteX6245" fmla="*/ 238481 w 1581150"/>
                <a:gd name="connsiteY6245" fmla="*/ 991094 h 3181350"/>
                <a:gd name="connsiteX6246" fmla="*/ 237433 w 1581150"/>
                <a:gd name="connsiteY6246" fmla="*/ 987856 h 3181350"/>
                <a:gd name="connsiteX6247" fmla="*/ 235433 w 1581150"/>
                <a:gd name="connsiteY6247" fmla="*/ 987570 h 3181350"/>
                <a:gd name="connsiteX6248" fmla="*/ 241148 w 1581150"/>
                <a:gd name="connsiteY6248" fmla="*/ 986427 h 3181350"/>
                <a:gd name="connsiteX6249" fmla="*/ 238481 w 1581150"/>
                <a:gd name="connsiteY6249" fmla="*/ 991094 h 3181350"/>
                <a:gd name="connsiteX6250" fmla="*/ 238005 w 1581150"/>
                <a:gd name="connsiteY6250" fmla="*/ 979855 h 3181350"/>
                <a:gd name="connsiteX6251" fmla="*/ 238767 w 1581150"/>
                <a:gd name="connsiteY6251" fmla="*/ 968901 h 3181350"/>
                <a:gd name="connsiteX6252" fmla="*/ 260007 w 1581150"/>
                <a:gd name="connsiteY6252" fmla="*/ 956328 h 3181350"/>
                <a:gd name="connsiteX6253" fmla="*/ 268485 w 1581150"/>
                <a:gd name="connsiteY6253" fmla="*/ 966425 h 3181350"/>
                <a:gd name="connsiteX6254" fmla="*/ 238005 w 1581150"/>
                <a:gd name="connsiteY6254" fmla="*/ 979855 h 3181350"/>
                <a:gd name="connsiteX6255" fmla="*/ 283248 w 1581150"/>
                <a:gd name="connsiteY6255" fmla="*/ 965853 h 3181350"/>
                <a:gd name="connsiteX6256" fmla="*/ 278105 w 1581150"/>
                <a:gd name="connsiteY6256" fmla="*/ 960710 h 3181350"/>
                <a:gd name="connsiteX6257" fmla="*/ 275819 w 1581150"/>
                <a:gd name="connsiteY6257" fmla="*/ 966806 h 3181350"/>
                <a:gd name="connsiteX6258" fmla="*/ 268675 w 1581150"/>
                <a:gd name="connsiteY6258" fmla="*/ 964710 h 3181350"/>
                <a:gd name="connsiteX6259" fmla="*/ 267532 w 1581150"/>
                <a:gd name="connsiteY6259" fmla="*/ 955185 h 3181350"/>
                <a:gd name="connsiteX6260" fmla="*/ 283534 w 1581150"/>
                <a:gd name="connsiteY6260" fmla="*/ 962710 h 3181350"/>
                <a:gd name="connsiteX6261" fmla="*/ 293059 w 1581150"/>
                <a:gd name="connsiteY6261" fmla="*/ 958710 h 3181350"/>
                <a:gd name="connsiteX6262" fmla="*/ 283248 w 1581150"/>
                <a:gd name="connsiteY6262" fmla="*/ 965853 h 3181350"/>
                <a:gd name="connsiteX6263" fmla="*/ 296107 w 1581150"/>
                <a:gd name="connsiteY6263" fmla="*/ 941564 h 3181350"/>
                <a:gd name="connsiteX6264" fmla="*/ 290678 w 1581150"/>
                <a:gd name="connsiteY6264" fmla="*/ 939564 h 3181350"/>
                <a:gd name="connsiteX6265" fmla="*/ 289154 w 1581150"/>
                <a:gd name="connsiteY6265" fmla="*/ 934706 h 3181350"/>
                <a:gd name="connsiteX6266" fmla="*/ 279819 w 1581150"/>
                <a:gd name="connsiteY6266" fmla="*/ 935564 h 3181350"/>
                <a:gd name="connsiteX6267" fmla="*/ 269532 w 1581150"/>
                <a:gd name="connsiteY6267" fmla="*/ 925372 h 3181350"/>
                <a:gd name="connsiteX6268" fmla="*/ 271723 w 1581150"/>
                <a:gd name="connsiteY6268" fmla="*/ 920800 h 3181350"/>
                <a:gd name="connsiteX6269" fmla="*/ 289630 w 1581150"/>
                <a:gd name="connsiteY6269" fmla="*/ 928420 h 3181350"/>
                <a:gd name="connsiteX6270" fmla="*/ 296107 w 1581150"/>
                <a:gd name="connsiteY6270" fmla="*/ 941564 h 3181350"/>
                <a:gd name="connsiteX6271" fmla="*/ 284677 w 1581150"/>
                <a:gd name="connsiteY6271" fmla="*/ 921848 h 3181350"/>
                <a:gd name="connsiteX6272" fmla="*/ 306204 w 1581150"/>
                <a:gd name="connsiteY6272" fmla="*/ 929754 h 3181350"/>
                <a:gd name="connsiteX6273" fmla="*/ 284677 w 1581150"/>
                <a:gd name="connsiteY6273" fmla="*/ 921848 h 3181350"/>
                <a:gd name="connsiteX6274" fmla="*/ 301536 w 1581150"/>
                <a:gd name="connsiteY6274" fmla="*/ 943565 h 3181350"/>
                <a:gd name="connsiteX6275" fmla="*/ 308680 w 1581150"/>
                <a:gd name="connsiteY6275" fmla="*/ 945660 h 3181350"/>
                <a:gd name="connsiteX6276" fmla="*/ 313157 w 1581150"/>
                <a:gd name="connsiteY6276" fmla="*/ 934897 h 3181350"/>
                <a:gd name="connsiteX6277" fmla="*/ 319539 w 1581150"/>
                <a:gd name="connsiteY6277" fmla="*/ 937278 h 3181350"/>
                <a:gd name="connsiteX6278" fmla="*/ 314681 w 1581150"/>
                <a:gd name="connsiteY6278" fmla="*/ 951185 h 3181350"/>
                <a:gd name="connsiteX6279" fmla="*/ 313824 w 1581150"/>
                <a:gd name="connsiteY6279" fmla="*/ 951089 h 3181350"/>
                <a:gd name="connsiteX6280" fmla="*/ 313919 w 1581150"/>
                <a:gd name="connsiteY6280" fmla="*/ 949089 h 3181350"/>
                <a:gd name="connsiteX6281" fmla="*/ 306680 w 1581150"/>
                <a:gd name="connsiteY6281" fmla="*/ 946994 h 3181350"/>
                <a:gd name="connsiteX6282" fmla="*/ 305061 w 1581150"/>
                <a:gd name="connsiteY6282" fmla="*/ 951566 h 3181350"/>
                <a:gd name="connsiteX6283" fmla="*/ 303822 w 1581150"/>
                <a:gd name="connsiteY6283" fmla="*/ 951375 h 3181350"/>
                <a:gd name="connsiteX6284" fmla="*/ 302679 w 1581150"/>
                <a:gd name="connsiteY6284" fmla="*/ 946613 h 3181350"/>
                <a:gd name="connsiteX6285" fmla="*/ 304299 w 1581150"/>
                <a:gd name="connsiteY6285" fmla="*/ 952899 h 3181350"/>
                <a:gd name="connsiteX6286" fmla="*/ 302394 w 1581150"/>
                <a:gd name="connsiteY6286" fmla="*/ 954518 h 3181350"/>
                <a:gd name="connsiteX6287" fmla="*/ 301536 w 1581150"/>
                <a:gd name="connsiteY6287" fmla="*/ 943565 h 3181350"/>
                <a:gd name="connsiteX6288" fmla="*/ 320586 w 1581150"/>
                <a:gd name="connsiteY6288" fmla="*/ 961281 h 3181350"/>
                <a:gd name="connsiteX6289" fmla="*/ 321825 w 1581150"/>
                <a:gd name="connsiteY6289" fmla="*/ 962329 h 3181350"/>
                <a:gd name="connsiteX6290" fmla="*/ 315252 w 1581150"/>
                <a:gd name="connsiteY6290" fmla="*/ 962329 h 3181350"/>
                <a:gd name="connsiteX6291" fmla="*/ 317253 w 1581150"/>
                <a:gd name="connsiteY6291" fmla="*/ 959281 h 3181350"/>
                <a:gd name="connsiteX6292" fmla="*/ 310204 w 1581150"/>
                <a:gd name="connsiteY6292" fmla="*/ 958424 h 3181350"/>
                <a:gd name="connsiteX6293" fmla="*/ 318586 w 1581150"/>
                <a:gd name="connsiteY6293" fmla="*/ 950232 h 3181350"/>
                <a:gd name="connsiteX6294" fmla="*/ 323253 w 1581150"/>
                <a:gd name="connsiteY6294" fmla="*/ 955471 h 3181350"/>
                <a:gd name="connsiteX6295" fmla="*/ 325158 w 1581150"/>
                <a:gd name="connsiteY6295" fmla="*/ 952518 h 3181350"/>
                <a:gd name="connsiteX6296" fmla="*/ 330207 w 1581150"/>
                <a:gd name="connsiteY6296" fmla="*/ 956804 h 3181350"/>
                <a:gd name="connsiteX6297" fmla="*/ 334493 w 1581150"/>
                <a:gd name="connsiteY6297" fmla="*/ 949280 h 3181350"/>
                <a:gd name="connsiteX6298" fmla="*/ 332112 w 1581150"/>
                <a:gd name="connsiteY6298" fmla="*/ 947851 h 3181350"/>
                <a:gd name="connsiteX6299" fmla="*/ 342684 w 1581150"/>
                <a:gd name="connsiteY6299" fmla="*/ 943279 h 3181350"/>
                <a:gd name="connsiteX6300" fmla="*/ 338017 w 1581150"/>
                <a:gd name="connsiteY6300" fmla="*/ 951089 h 3181350"/>
                <a:gd name="connsiteX6301" fmla="*/ 345542 w 1581150"/>
                <a:gd name="connsiteY6301" fmla="*/ 948518 h 3181350"/>
                <a:gd name="connsiteX6302" fmla="*/ 346971 w 1581150"/>
                <a:gd name="connsiteY6302" fmla="*/ 954899 h 3181350"/>
                <a:gd name="connsiteX6303" fmla="*/ 361830 w 1581150"/>
                <a:gd name="connsiteY6303" fmla="*/ 952899 h 3181350"/>
                <a:gd name="connsiteX6304" fmla="*/ 362592 w 1581150"/>
                <a:gd name="connsiteY6304" fmla="*/ 947089 h 3181350"/>
                <a:gd name="connsiteX6305" fmla="*/ 364592 w 1581150"/>
                <a:gd name="connsiteY6305" fmla="*/ 947184 h 3181350"/>
                <a:gd name="connsiteX6306" fmla="*/ 367449 w 1581150"/>
                <a:gd name="connsiteY6306" fmla="*/ 950423 h 3181350"/>
                <a:gd name="connsiteX6307" fmla="*/ 361639 w 1581150"/>
                <a:gd name="connsiteY6307" fmla="*/ 954995 h 3181350"/>
                <a:gd name="connsiteX6308" fmla="*/ 354210 w 1581150"/>
                <a:gd name="connsiteY6308" fmla="*/ 955471 h 3181350"/>
                <a:gd name="connsiteX6309" fmla="*/ 361068 w 1581150"/>
                <a:gd name="connsiteY6309" fmla="*/ 962329 h 3181350"/>
                <a:gd name="connsiteX6310" fmla="*/ 357734 w 1581150"/>
                <a:gd name="connsiteY6310" fmla="*/ 962615 h 3181350"/>
                <a:gd name="connsiteX6311" fmla="*/ 356686 w 1581150"/>
                <a:gd name="connsiteY6311" fmla="*/ 961281 h 3181350"/>
                <a:gd name="connsiteX6312" fmla="*/ 349257 w 1581150"/>
                <a:gd name="connsiteY6312" fmla="*/ 962138 h 3181350"/>
                <a:gd name="connsiteX6313" fmla="*/ 343827 w 1581150"/>
                <a:gd name="connsiteY6313" fmla="*/ 960329 h 3181350"/>
                <a:gd name="connsiteX6314" fmla="*/ 336493 w 1581150"/>
                <a:gd name="connsiteY6314" fmla="*/ 951089 h 3181350"/>
                <a:gd name="connsiteX6315" fmla="*/ 332874 w 1581150"/>
                <a:gd name="connsiteY6315" fmla="*/ 957090 h 3181350"/>
                <a:gd name="connsiteX6316" fmla="*/ 331921 w 1581150"/>
                <a:gd name="connsiteY6316" fmla="*/ 956995 h 3181350"/>
                <a:gd name="connsiteX6317" fmla="*/ 331921 w 1581150"/>
                <a:gd name="connsiteY6317" fmla="*/ 957376 h 3181350"/>
                <a:gd name="connsiteX6318" fmla="*/ 320586 w 1581150"/>
                <a:gd name="connsiteY6318" fmla="*/ 961281 h 3181350"/>
                <a:gd name="connsiteX6319" fmla="*/ 325254 w 1581150"/>
                <a:gd name="connsiteY6319" fmla="*/ 981474 h 3181350"/>
                <a:gd name="connsiteX6320" fmla="*/ 324206 w 1581150"/>
                <a:gd name="connsiteY6320" fmla="*/ 976712 h 3181350"/>
                <a:gd name="connsiteX6321" fmla="*/ 327063 w 1581150"/>
                <a:gd name="connsiteY6321" fmla="*/ 978998 h 3181350"/>
                <a:gd name="connsiteX6322" fmla="*/ 325254 w 1581150"/>
                <a:gd name="connsiteY6322" fmla="*/ 981474 h 3181350"/>
                <a:gd name="connsiteX6323" fmla="*/ 327159 w 1581150"/>
                <a:gd name="connsiteY6323" fmla="*/ 1015955 h 3181350"/>
                <a:gd name="connsiteX6324" fmla="*/ 332493 w 1581150"/>
                <a:gd name="connsiteY6324" fmla="*/ 1016621 h 3181350"/>
                <a:gd name="connsiteX6325" fmla="*/ 332588 w 1581150"/>
                <a:gd name="connsiteY6325" fmla="*/ 1026432 h 3181350"/>
                <a:gd name="connsiteX6326" fmla="*/ 330492 w 1581150"/>
                <a:gd name="connsiteY6326" fmla="*/ 1026146 h 3181350"/>
                <a:gd name="connsiteX6327" fmla="*/ 330492 w 1581150"/>
                <a:gd name="connsiteY6327" fmla="*/ 1027194 h 3181350"/>
                <a:gd name="connsiteX6328" fmla="*/ 325920 w 1581150"/>
                <a:gd name="connsiteY6328" fmla="*/ 1025004 h 3181350"/>
                <a:gd name="connsiteX6329" fmla="*/ 327159 w 1581150"/>
                <a:gd name="connsiteY6329" fmla="*/ 1015955 h 3181350"/>
                <a:gd name="connsiteX6330" fmla="*/ 317729 w 1581150"/>
                <a:gd name="connsiteY6330" fmla="*/ 1043958 h 3181350"/>
                <a:gd name="connsiteX6331" fmla="*/ 323634 w 1581150"/>
                <a:gd name="connsiteY6331" fmla="*/ 1027766 h 3181350"/>
                <a:gd name="connsiteX6332" fmla="*/ 321253 w 1581150"/>
                <a:gd name="connsiteY6332" fmla="*/ 1044339 h 3181350"/>
                <a:gd name="connsiteX6333" fmla="*/ 325444 w 1581150"/>
                <a:gd name="connsiteY6333" fmla="*/ 1040243 h 3181350"/>
                <a:gd name="connsiteX6334" fmla="*/ 326587 w 1581150"/>
                <a:gd name="connsiteY6334" fmla="*/ 1044720 h 3181350"/>
                <a:gd name="connsiteX6335" fmla="*/ 325349 w 1581150"/>
                <a:gd name="connsiteY6335" fmla="*/ 1044625 h 3181350"/>
                <a:gd name="connsiteX6336" fmla="*/ 325730 w 1581150"/>
                <a:gd name="connsiteY6336" fmla="*/ 1046625 h 3181350"/>
                <a:gd name="connsiteX6337" fmla="*/ 317729 w 1581150"/>
                <a:gd name="connsiteY6337" fmla="*/ 1043958 h 3181350"/>
                <a:gd name="connsiteX6338" fmla="*/ 329635 w 1581150"/>
                <a:gd name="connsiteY6338" fmla="*/ 1047006 h 3181350"/>
                <a:gd name="connsiteX6339" fmla="*/ 330016 w 1581150"/>
                <a:gd name="connsiteY6339" fmla="*/ 1047006 h 3181350"/>
                <a:gd name="connsiteX6340" fmla="*/ 329921 w 1581150"/>
                <a:gd name="connsiteY6340" fmla="*/ 1048435 h 3181350"/>
                <a:gd name="connsiteX6341" fmla="*/ 329635 w 1581150"/>
                <a:gd name="connsiteY6341" fmla="*/ 1047006 h 3181350"/>
                <a:gd name="connsiteX6342" fmla="*/ 313443 w 1581150"/>
                <a:gd name="connsiteY6342" fmla="*/ 1061865 h 3181350"/>
                <a:gd name="connsiteX6343" fmla="*/ 321634 w 1581150"/>
                <a:gd name="connsiteY6343" fmla="*/ 1073105 h 3181350"/>
                <a:gd name="connsiteX6344" fmla="*/ 323825 w 1581150"/>
                <a:gd name="connsiteY6344" fmla="*/ 1077200 h 3181350"/>
                <a:gd name="connsiteX6345" fmla="*/ 323634 w 1581150"/>
                <a:gd name="connsiteY6345" fmla="*/ 1078534 h 3181350"/>
                <a:gd name="connsiteX6346" fmla="*/ 313443 w 1581150"/>
                <a:gd name="connsiteY6346" fmla="*/ 1061865 h 3181350"/>
                <a:gd name="connsiteX6347" fmla="*/ 340875 w 1581150"/>
                <a:gd name="connsiteY6347" fmla="*/ 1083773 h 3181350"/>
                <a:gd name="connsiteX6348" fmla="*/ 336874 w 1581150"/>
                <a:gd name="connsiteY6348" fmla="*/ 1074057 h 3181350"/>
                <a:gd name="connsiteX6349" fmla="*/ 330873 w 1581150"/>
                <a:gd name="connsiteY6349" fmla="*/ 1079201 h 3181350"/>
                <a:gd name="connsiteX6350" fmla="*/ 326016 w 1581150"/>
                <a:gd name="connsiteY6350" fmla="*/ 1074152 h 3181350"/>
                <a:gd name="connsiteX6351" fmla="*/ 328397 w 1581150"/>
                <a:gd name="connsiteY6351" fmla="*/ 1069866 h 3181350"/>
                <a:gd name="connsiteX6352" fmla="*/ 335922 w 1581150"/>
                <a:gd name="connsiteY6352" fmla="*/ 1067675 h 3181350"/>
                <a:gd name="connsiteX6353" fmla="*/ 337065 w 1581150"/>
                <a:gd name="connsiteY6353" fmla="*/ 1069676 h 3181350"/>
                <a:gd name="connsiteX6354" fmla="*/ 336303 w 1581150"/>
                <a:gd name="connsiteY6354" fmla="*/ 1070628 h 3181350"/>
                <a:gd name="connsiteX6355" fmla="*/ 342494 w 1581150"/>
                <a:gd name="connsiteY6355" fmla="*/ 1071486 h 3181350"/>
                <a:gd name="connsiteX6356" fmla="*/ 342589 w 1581150"/>
                <a:gd name="connsiteY6356" fmla="*/ 1071581 h 3181350"/>
                <a:gd name="connsiteX6357" fmla="*/ 344589 w 1581150"/>
                <a:gd name="connsiteY6357" fmla="*/ 1082630 h 3181350"/>
                <a:gd name="connsiteX6358" fmla="*/ 340875 w 1581150"/>
                <a:gd name="connsiteY6358" fmla="*/ 1083773 h 3181350"/>
                <a:gd name="connsiteX6359" fmla="*/ 349257 w 1581150"/>
                <a:gd name="connsiteY6359" fmla="*/ 1089773 h 3181350"/>
                <a:gd name="connsiteX6360" fmla="*/ 343827 w 1581150"/>
                <a:gd name="connsiteY6360" fmla="*/ 1088726 h 3181350"/>
                <a:gd name="connsiteX6361" fmla="*/ 350590 w 1581150"/>
                <a:gd name="connsiteY6361" fmla="*/ 1073676 h 3181350"/>
                <a:gd name="connsiteX6362" fmla="*/ 358305 w 1581150"/>
                <a:gd name="connsiteY6362" fmla="*/ 1073962 h 3181350"/>
                <a:gd name="connsiteX6363" fmla="*/ 360210 w 1581150"/>
                <a:gd name="connsiteY6363" fmla="*/ 1070533 h 3181350"/>
                <a:gd name="connsiteX6364" fmla="*/ 362401 w 1581150"/>
                <a:gd name="connsiteY6364" fmla="*/ 1072629 h 3181350"/>
                <a:gd name="connsiteX6365" fmla="*/ 352209 w 1581150"/>
                <a:gd name="connsiteY6365" fmla="*/ 1080534 h 3181350"/>
                <a:gd name="connsiteX6366" fmla="*/ 354781 w 1581150"/>
                <a:gd name="connsiteY6366" fmla="*/ 1083963 h 3181350"/>
                <a:gd name="connsiteX6367" fmla="*/ 353733 w 1581150"/>
                <a:gd name="connsiteY6367" fmla="*/ 1086154 h 3181350"/>
                <a:gd name="connsiteX6368" fmla="*/ 354781 w 1581150"/>
                <a:gd name="connsiteY6368" fmla="*/ 1086725 h 3181350"/>
                <a:gd name="connsiteX6369" fmla="*/ 352686 w 1581150"/>
                <a:gd name="connsiteY6369" fmla="*/ 1089773 h 3181350"/>
                <a:gd name="connsiteX6370" fmla="*/ 357543 w 1581150"/>
                <a:gd name="connsiteY6370" fmla="*/ 1087583 h 3181350"/>
                <a:gd name="connsiteX6371" fmla="*/ 361449 w 1581150"/>
                <a:gd name="connsiteY6371" fmla="*/ 1086630 h 3181350"/>
                <a:gd name="connsiteX6372" fmla="*/ 361925 w 1581150"/>
                <a:gd name="connsiteY6372" fmla="*/ 1095488 h 3181350"/>
                <a:gd name="connsiteX6373" fmla="*/ 349257 w 1581150"/>
                <a:gd name="connsiteY6373" fmla="*/ 1089773 h 3181350"/>
                <a:gd name="connsiteX6374" fmla="*/ 362592 w 1581150"/>
                <a:gd name="connsiteY6374" fmla="*/ 1084916 h 3181350"/>
                <a:gd name="connsiteX6375" fmla="*/ 363068 w 1581150"/>
                <a:gd name="connsiteY6375" fmla="*/ 1083677 h 3181350"/>
                <a:gd name="connsiteX6376" fmla="*/ 361449 w 1581150"/>
                <a:gd name="connsiteY6376" fmla="*/ 1082725 h 3181350"/>
                <a:gd name="connsiteX6377" fmla="*/ 369450 w 1581150"/>
                <a:gd name="connsiteY6377" fmla="*/ 1068247 h 3181350"/>
                <a:gd name="connsiteX6378" fmla="*/ 389738 w 1581150"/>
                <a:gd name="connsiteY6378" fmla="*/ 1073010 h 3181350"/>
                <a:gd name="connsiteX6379" fmla="*/ 392119 w 1581150"/>
                <a:gd name="connsiteY6379" fmla="*/ 1065294 h 3181350"/>
                <a:gd name="connsiteX6380" fmla="*/ 377546 w 1581150"/>
                <a:gd name="connsiteY6380" fmla="*/ 1062627 h 3181350"/>
                <a:gd name="connsiteX6381" fmla="*/ 374593 w 1581150"/>
                <a:gd name="connsiteY6381" fmla="*/ 1053007 h 3181350"/>
                <a:gd name="connsiteX6382" fmla="*/ 382499 w 1581150"/>
                <a:gd name="connsiteY6382" fmla="*/ 1045673 h 3181350"/>
                <a:gd name="connsiteX6383" fmla="*/ 383737 w 1581150"/>
                <a:gd name="connsiteY6383" fmla="*/ 1050911 h 3181350"/>
                <a:gd name="connsiteX6384" fmla="*/ 380118 w 1581150"/>
                <a:gd name="connsiteY6384" fmla="*/ 1057198 h 3181350"/>
                <a:gd name="connsiteX6385" fmla="*/ 379737 w 1581150"/>
                <a:gd name="connsiteY6385" fmla="*/ 1058055 h 3181350"/>
                <a:gd name="connsiteX6386" fmla="*/ 380403 w 1581150"/>
                <a:gd name="connsiteY6386" fmla="*/ 1057865 h 3181350"/>
                <a:gd name="connsiteX6387" fmla="*/ 384023 w 1581150"/>
                <a:gd name="connsiteY6387" fmla="*/ 1059770 h 3181350"/>
                <a:gd name="connsiteX6388" fmla="*/ 386499 w 1581150"/>
                <a:gd name="connsiteY6388" fmla="*/ 1057293 h 3181350"/>
                <a:gd name="connsiteX6389" fmla="*/ 397453 w 1581150"/>
                <a:gd name="connsiteY6389" fmla="*/ 1068819 h 3181350"/>
                <a:gd name="connsiteX6390" fmla="*/ 389738 w 1581150"/>
                <a:gd name="connsiteY6390" fmla="*/ 1073010 h 3181350"/>
                <a:gd name="connsiteX6391" fmla="*/ 390309 w 1581150"/>
                <a:gd name="connsiteY6391" fmla="*/ 1075581 h 3181350"/>
                <a:gd name="connsiteX6392" fmla="*/ 377546 w 1581150"/>
                <a:gd name="connsiteY6392" fmla="*/ 1075200 h 3181350"/>
                <a:gd name="connsiteX6393" fmla="*/ 382213 w 1581150"/>
                <a:gd name="connsiteY6393" fmla="*/ 1074057 h 3181350"/>
                <a:gd name="connsiteX6394" fmla="*/ 363258 w 1581150"/>
                <a:gd name="connsiteY6394" fmla="*/ 1080534 h 3181350"/>
                <a:gd name="connsiteX6395" fmla="*/ 364973 w 1581150"/>
                <a:gd name="connsiteY6395" fmla="*/ 1082249 h 3181350"/>
                <a:gd name="connsiteX6396" fmla="*/ 366687 w 1581150"/>
                <a:gd name="connsiteY6396" fmla="*/ 1083963 h 3181350"/>
                <a:gd name="connsiteX6397" fmla="*/ 367164 w 1581150"/>
                <a:gd name="connsiteY6397" fmla="*/ 1083677 h 3181350"/>
                <a:gd name="connsiteX6398" fmla="*/ 362592 w 1581150"/>
                <a:gd name="connsiteY6398" fmla="*/ 1084916 h 3181350"/>
                <a:gd name="connsiteX6399" fmla="*/ 371640 w 1581150"/>
                <a:gd name="connsiteY6399" fmla="*/ 1082915 h 3181350"/>
                <a:gd name="connsiteX6400" fmla="*/ 369259 w 1581150"/>
                <a:gd name="connsiteY6400" fmla="*/ 1082630 h 3181350"/>
                <a:gd name="connsiteX6401" fmla="*/ 371545 w 1581150"/>
                <a:gd name="connsiteY6401" fmla="*/ 1081963 h 3181350"/>
                <a:gd name="connsiteX6402" fmla="*/ 371640 w 1581150"/>
                <a:gd name="connsiteY6402" fmla="*/ 1082915 h 3181350"/>
                <a:gd name="connsiteX6403" fmla="*/ 369069 w 1581150"/>
                <a:gd name="connsiteY6403" fmla="*/ 1088821 h 3181350"/>
                <a:gd name="connsiteX6404" fmla="*/ 374117 w 1581150"/>
                <a:gd name="connsiteY6404" fmla="*/ 1091012 h 3181350"/>
                <a:gd name="connsiteX6405" fmla="*/ 373926 w 1581150"/>
                <a:gd name="connsiteY6405" fmla="*/ 1081773 h 3181350"/>
                <a:gd name="connsiteX6406" fmla="*/ 379165 w 1581150"/>
                <a:gd name="connsiteY6406" fmla="*/ 1082249 h 3181350"/>
                <a:gd name="connsiteX6407" fmla="*/ 371831 w 1581150"/>
                <a:gd name="connsiteY6407" fmla="*/ 1093774 h 3181350"/>
                <a:gd name="connsiteX6408" fmla="*/ 369069 w 1581150"/>
                <a:gd name="connsiteY6408" fmla="*/ 1088821 h 3181350"/>
                <a:gd name="connsiteX6409" fmla="*/ 388785 w 1581150"/>
                <a:gd name="connsiteY6409" fmla="*/ 1110824 h 3181350"/>
                <a:gd name="connsiteX6410" fmla="*/ 395834 w 1581150"/>
                <a:gd name="connsiteY6410" fmla="*/ 1116063 h 3181350"/>
                <a:gd name="connsiteX6411" fmla="*/ 394024 w 1581150"/>
                <a:gd name="connsiteY6411" fmla="*/ 1119206 h 3181350"/>
                <a:gd name="connsiteX6412" fmla="*/ 392310 w 1581150"/>
                <a:gd name="connsiteY6412" fmla="*/ 1120349 h 3181350"/>
                <a:gd name="connsiteX6413" fmla="*/ 388785 w 1581150"/>
                <a:gd name="connsiteY6413" fmla="*/ 1110824 h 3181350"/>
                <a:gd name="connsiteX6414" fmla="*/ 398215 w 1581150"/>
                <a:gd name="connsiteY6414" fmla="*/ 1115586 h 3181350"/>
                <a:gd name="connsiteX6415" fmla="*/ 401644 w 1581150"/>
                <a:gd name="connsiteY6415" fmla="*/ 1111871 h 3181350"/>
                <a:gd name="connsiteX6416" fmla="*/ 403549 w 1581150"/>
                <a:gd name="connsiteY6416" fmla="*/ 1120730 h 3181350"/>
                <a:gd name="connsiteX6417" fmla="*/ 398215 w 1581150"/>
                <a:gd name="connsiteY6417" fmla="*/ 1115586 h 3181350"/>
                <a:gd name="connsiteX6418" fmla="*/ 401644 w 1581150"/>
                <a:gd name="connsiteY6418" fmla="*/ 1125111 h 3181350"/>
                <a:gd name="connsiteX6419" fmla="*/ 403835 w 1581150"/>
                <a:gd name="connsiteY6419" fmla="*/ 1124540 h 3181350"/>
                <a:gd name="connsiteX6420" fmla="*/ 404978 w 1581150"/>
                <a:gd name="connsiteY6420" fmla="*/ 1129779 h 3181350"/>
                <a:gd name="connsiteX6421" fmla="*/ 401644 w 1581150"/>
                <a:gd name="connsiteY6421" fmla="*/ 1125111 h 3181350"/>
                <a:gd name="connsiteX6422" fmla="*/ 386976 w 1581150"/>
                <a:gd name="connsiteY6422" fmla="*/ 1150638 h 3181350"/>
                <a:gd name="connsiteX6423" fmla="*/ 387166 w 1581150"/>
                <a:gd name="connsiteY6423" fmla="*/ 1151019 h 3181350"/>
                <a:gd name="connsiteX6424" fmla="*/ 390595 w 1581150"/>
                <a:gd name="connsiteY6424" fmla="*/ 1148924 h 3181350"/>
                <a:gd name="connsiteX6425" fmla="*/ 391548 w 1581150"/>
                <a:gd name="connsiteY6425" fmla="*/ 1148829 h 3181350"/>
                <a:gd name="connsiteX6426" fmla="*/ 394881 w 1581150"/>
                <a:gd name="connsiteY6426" fmla="*/ 1153782 h 3181350"/>
                <a:gd name="connsiteX6427" fmla="*/ 394310 w 1581150"/>
                <a:gd name="connsiteY6427" fmla="*/ 1159306 h 3181350"/>
                <a:gd name="connsiteX6428" fmla="*/ 391071 w 1581150"/>
                <a:gd name="connsiteY6428" fmla="*/ 1162259 h 3181350"/>
                <a:gd name="connsiteX6429" fmla="*/ 394310 w 1581150"/>
                <a:gd name="connsiteY6429" fmla="*/ 1163973 h 3181350"/>
                <a:gd name="connsiteX6430" fmla="*/ 394119 w 1581150"/>
                <a:gd name="connsiteY6430" fmla="*/ 1164831 h 3181350"/>
                <a:gd name="connsiteX6431" fmla="*/ 390881 w 1581150"/>
                <a:gd name="connsiteY6431" fmla="*/ 1158258 h 3181350"/>
                <a:gd name="connsiteX6432" fmla="*/ 385452 w 1581150"/>
                <a:gd name="connsiteY6432" fmla="*/ 1156258 h 3181350"/>
                <a:gd name="connsiteX6433" fmla="*/ 386976 w 1581150"/>
                <a:gd name="connsiteY6433" fmla="*/ 1150638 h 3181350"/>
                <a:gd name="connsiteX6434" fmla="*/ 380118 w 1581150"/>
                <a:gd name="connsiteY6434" fmla="*/ 1177975 h 3181350"/>
                <a:gd name="connsiteX6435" fmla="*/ 386880 w 1581150"/>
                <a:gd name="connsiteY6435" fmla="*/ 1177689 h 3181350"/>
                <a:gd name="connsiteX6436" fmla="*/ 388119 w 1581150"/>
                <a:gd name="connsiteY6436" fmla="*/ 1179118 h 3181350"/>
                <a:gd name="connsiteX6437" fmla="*/ 386404 w 1581150"/>
                <a:gd name="connsiteY6437" fmla="*/ 1180071 h 3181350"/>
                <a:gd name="connsiteX6438" fmla="*/ 372117 w 1581150"/>
                <a:gd name="connsiteY6438" fmla="*/ 1179880 h 3181350"/>
                <a:gd name="connsiteX6439" fmla="*/ 370974 w 1581150"/>
                <a:gd name="connsiteY6439" fmla="*/ 1175117 h 3181350"/>
                <a:gd name="connsiteX6440" fmla="*/ 376308 w 1581150"/>
                <a:gd name="connsiteY6440" fmla="*/ 1175784 h 3181350"/>
                <a:gd name="connsiteX6441" fmla="*/ 371640 w 1581150"/>
                <a:gd name="connsiteY6441" fmla="*/ 1170546 h 3181350"/>
                <a:gd name="connsiteX6442" fmla="*/ 375450 w 1581150"/>
                <a:gd name="connsiteY6442" fmla="*/ 1166736 h 3181350"/>
                <a:gd name="connsiteX6443" fmla="*/ 377070 w 1581150"/>
                <a:gd name="connsiteY6443" fmla="*/ 1168260 h 3181350"/>
                <a:gd name="connsiteX6444" fmla="*/ 380118 w 1581150"/>
                <a:gd name="connsiteY6444" fmla="*/ 1177975 h 3181350"/>
                <a:gd name="connsiteX6445" fmla="*/ 378308 w 1581150"/>
                <a:gd name="connsiteY6445" fmla="*/ 1152638 h 3181350"/>
                <a:gd name="connsiteX6446" fmla="*/ 377832 w 1581150"/>
                <a:gd name="connsiteY6446" fmla="*/ 1158925 h 3181350"/>
                <a:gd name="connsiteX6447" fmla="*/ 375260 w 1581150"/>
                <a:gd name="connsiteY6447" fmla="*/ 1158830 h 3181350"/>
                <a:gd name="connsiteX6448" fmla="*/ 375260 w 1581150"/>
                <a:gd name="connsiteY6448" fmla="*/ 1158830 h 3181350"/>
                <a:gd name="connsiteX6449" fmla="*/ 375260 w 1581150"/>
                <a:gd name="connsiteY6449" fmla="*/ 1158830 h 3181350"/>
                <a:gd name="connsiteX6450" fmla="*/ 370593 w 1581150"/>
                <a:gd name="connsiteY6450" fmla="*/ 1156830 h 3181350"/>
                <a:gd name="connsiteX6451" fmla="*/ 378308 w 1581150"/>
                <a:gd name="connsiteY6451" fmla="*/ 1152638 h 3181350"/>
                <a:gd name="connsiteX6452" fmla="*/ 374879 w 1581150"/>
                <a:gd name="connsiteY6452" fmla="*/ 1147400 h 3181350"/>
                <a:gd name="connsiteX6453" fmla="*/ 374974 w 1581150"/>
                <a:gd name="connsiteY6453" fmla="*/ 1147590 h 3181350"/>
                <a:gd name="connsiteX6454" fmla="*/ 374784 w 1581150"/>
                <a:gd name="connsiteY6454" fmla="*/ 1147590 h 3181350"/>
                <a:gd name="connsiteX6455" fmla="*/ 374879 w 1581150"/>
                <a:gd name="connsiteY6455" fmla="*/ 1147400 h 3181350"/>
                <a:gd name="connsiteX6456" fmla="*/ 364497 w 1581150"/>
                <a:gd name="connsiteY6456" fmla="*/ 1164259 h 3181350"/>
                <a:gd name="connsiteX6457" fmla="*/ 371450 w 1581150"/>
                <a:gd name="connsiteY6457" fmla="*/ 1164069 h 3181350"/>
                <a:gd name="connsiteX6458" fmla="*/ 368592 w 1581150"/>
                <a:gd name="connsiteY6458" fmla="*/ 1167212 h 3181350"/>
                <a:gd name="connsiteX6459" fmla="*/ 360306 w 1581150"/>
                <a:gd name="connsiteY6459" fmla="*/ 1156353 h 3181350"/>
                <a:gd name="connsiteX6460" fmla="*/ 364497 w 1581150"/>
                <a:gd name="connsiteY6460" fmla="*/ 1164259 h 3181350"/>
                <a:gd name="connsiteX6461" fmla="*/ 365735 w 1581150"/>
                <a:gd name="connsiteY6461" fmla="*/ 1174546 h 3181350"/>
                <a:gd name="connsiteX6462" fmla="*/ 358020 w 1581150"/>
                <a:gd name="connsiteY6462" fmla="*/ 1178165 h 3181350"/>
                <a:gd name="connsiteX6463" fmla="*/ 355353 w 1581150"/>
                <a:gd name="connsiteY6463" fmla="*/ 1171688 h 3181350"/>
                <a:gd name="connsiteX6464" fmla="*/ 365735 w 1581150"/>
                <a:gd name="connsiteY6464" fmla="*/ 1174546 h 3181350"/>
                <a:gd name="connsiteX6465" fmla="*/ 342399 w 1581150"/>
                <a:gd name="connsiteY6465" fmla="*/ 1187024 h 3181350"/>
                <a:gd name="connsiteX6466" fmla="*/ 343256 w 1581150"/>
                <a:gd name="connsiteY6466" fmla="*/ 1180928 h 3181350"/>
                <a:gd name="connsiteX6467" fmla="*/ 352305 w 1581150"/>
                <a:gd name="connsiteY6467" fmla="*/ 1180547 h 3181350"/>
                <a:gd name="connsiteX6468" fmla="*/ 351352 w 1581150"/>
                <a:gd name="connsiteY6468" fmla="*/ 1193310 h 3181350"/>
                <a:gd name="connsiteX6469" fmla="*/ 351257 w 1581150"/>
                <a:gd name="connsiteY6469" fmla="*/ 1193310 h 3181350"/>
                <a:gd name="connsiteX6470" fmla="*/ 349733 w 1581150"/>
                <a:gd name="connsiteY6470" fmla="*/ 1196073 h 3181350"/>
                <a:gd name="connsiteX6471" fmla="*/ 345256 w 1581150"/>
                <a:gd name="connsiteY6471" fmla="*/ 1204359 h 3181350"/>
                <a:gd name="connsiteX6472" fmla="*/ 338208 w 1581150"/>
                <a:gd name="connsiteY6472" fmla="*/ 1203502 h 3181350"/>
                <a:gd name="connsiteX6473" fmla="*/ 333350 w 1581150"/>
                <a:gd name="connsiteY6473" fmla="*/ 1199787 h 3181350"/>
                <a:gd name="connsiteX6474" fmla="*/ 342399 w 1581150"/>
                <a:gd name="connsiteY6474" fmla="*/ 1187024 h 3181350"/>
                <a:gd name="connsiteX6475" fmla="*/ 334302 w 1581150"/>
                <a:gd name="connsiteY6475" fmla="*/ 1205979 h 3181350"/>
                <a:gd name="connsiteX6476" fmla="*/ 344494 w 1581150"/>
                <a:gd name="connsiteY6476" fmla="*/ 1210265 h 3181350"/>
                <a:gd name="connsiteX6477" fmla="*/ 338398 w 1581150"/>
                <a:gd name="connsiteY6477" fmla="*/ 1227981 h 3181350"/>
                <a:gd name="connsiteX6478" fmla="*/ 328397 w 1581150"/>
                <a:gd name="connsiteY6478" fmla="*/ 1222076 h 3181350"/>
                <a:gd name="connsiteX6479" fmla="*/ 334302 w 1581150"/>
                <a:gd name="connsiteY6479" fmla="*/ 1205979 h 3181350"/>
                <a:gd name="connsiteX6480" fmla="*/ 311061 w 1581150"/>
                <a:gd name="connsiteY6480" fmla="*/ 1204645 h 3181350"/>
                <a:gd name="connsiteX6481" fmla="*/ 317253 w 1581150"/>
                <a:gd name="connsiteY6481" fmla="*/ 1199216 h 3181350"/>
                <a:gd name="connsiteX6482" fmla="*/ 314586 w 1581150"/>
                <a:gd name="connsiteY6482" fmla="*/ 1192739 h 3181350"/>
                <a:gd name="connsiteX6483" fmla="*/ 306585 w 1581150"/>
                <a:gd name="connsiteY6483" fmla="*/ 1197882 h 3181350"/>
                <a:gd name="connsiteX6484" fmla="*/ 313443 w 1581150"/>
                <a:gd name="connsiteY6484" fmla="*/ 1187976 h 3181350"/>
                <a:gd name="connsiteX6485" fmla="*/ 319158 w 1581150"/>
                <a:gd name="connsiteY6485" fmla="*/ 1185595 h 3181350"/>
                <a:gd name="connsiteX6486" fmla="*/ 328206 w 1581150"/>
                <a:gd name="connsiteY6486" fmla="*/ 1185214 h 3181350"/>
                <a:gd name="connsiteX6487" fmla="*/ 331159 w 1581150"/>
                <a:gd name="connsiteY6487" fmla="*/ 1190167 h 3181350"/>
                <a:gd name="connsiteX6488" fmla="*/ 326778 w 1581150"/>
                <a:gd name="connsiteY6488" fmla="*/ 1195787 h 3181350"/>
                <a:gd name="connsiteX6489" fmla="*/ 331254 w 1581150"/>
                <a:gd name="connsiteY6489" fmla="*/ 1202454 h 3181350"/>
                <a:gd name="connsiteX6490" fmla="*/ 324873 w 1581150"/>
                <a:gd name="connsiteY6490" fmla="*/ 1209312 h 3181350"/>
                <a:gd name="connsiteX6491" fmla="*/ 311061 w 1581150"/>
                <a:gd name="connsiteY6491" fmla="*/ 1204645 h 3181350"/>
                <a:gd name="connsiteX6492" fmla="*/ 316681 w 1581150"/>
                <a:gd name="connsiteY6492" fmla="*/ 1240745 h 3181350"/>
                <a:gd name="connsiteX6493" fmla="*/ 310299 w 1581150"/>
                <a:gd name="connsiteY6493" fmla="*/ 1235315 h 3181350"/>
                <a:gd name="connsiteX6494" fmla="*/ 317348 w 1581150"/>
                <a:gd name="connsiteY6494" fmla="*/ 1236173 h 3181350"/>
                <a:gd name="connsiteX6495" fmla="*/ 316681 w 1581150"/>
                <a:gd name="connsiteY6495" fmla="*/ 1240745 h 3181350"/>
                <a:gd name="connsiteX6496" fmla="*/ 331540 w 1581150"/>
                <a:gd name="connsiteY6496" fmla="*/ 1237982 h 3181350"/>
                <a:gd name="connsiteX6497" fmla="*/ 322682 w 1581150"/>
                <a:gd name="connsiteY6497" fmla="*/ 1236840 h 3181350"/>
                <a:gd name="connsiteX6498" fmla="*/ 325349 w 1581150"/>
                <a:gd name="connsiteY6498" fmla="*/ 1231029 h 3181350"/>
                <a:gd name="connsiteX6499" fmla="*/ 320967 w 1581150"/>
                <a:gd name="connsiteY6499" fmla="*/ 1236649 h 3181350"/>
                <a:gd name="connsiteX6500" fmla="*/ 314586 w 1581150"/>
                <a:gd name="connsiteY6500" fmla="*/ 1231220 h 3181350"/>
                <a:gd name="connsiteX6501" fmla="*/ 333159 w 1581150"/>
                <a:gd name="connsiteY6501" fmla="*/ 1227410 h 3181350"/>
                <a:gd name="connsiteX6502" fmla="*/ 331540 w 1581150"/>
                <a:gd name="connsiteY6502" fmla="*/ 1237982 h 3181350"/>
                <a:gd name="connsiteX6503" fmla="*/ 350304 w 1581150"/>
                <a:gd name="connsiteY6503" fmla="*/ 1229791 h 3181350"/>
                <a:gd name="connsiteX6504" fmla="*/ 350495 w 1581150"/>
                <a:gd name="connsiteY6504" fmla="*/ 1229410 h 3181350"/>
                <a:gd name="connsiteX6505" fmla="*/ 350209 w 1581150"/>
                <a:gd name="connsiteY6505" fmla="*/ 1229505 h 3181350"/>
                <a:gd name="connsiteX6506" fmla="*/ 345161 w 1581150"/>
                <a:gd name="connsiteY6506" fmla="*/ 1218075 h 3181350"/>
                <a:gd name="connsiteX6507" fmla="*/ 359258 w 1581150"/>
                <a:gd name="connsiteY6507" fmla="*/ 1207502 h 3181350"/>
                <a:gd name="connsiteX6508" fmla="*/ 351066 w 1581150"/>
                <a:gd name="connsiteY6508" fmla="*/ 1214170 h 3181350"/>
                <a:gd name="connsiteX6509" fmla="*/ 353448 w 1581150"/>
                <a:gd name="connsiteY6509" fmla="*/ 1229601 h 3181350"/>
                <a:gd name="connsiteX6510" fmla="*/ 354305 w 1581150"/>
                <a:gd name="connsiteY6510" fmla="*/ 1231506 h 3181350"/>
                <a:gd name="connsiteX6511" fmla="*/ 350304 w 1581150"/>
                <a:gd name="connsiteY6511" fmla="*/ 1229791 h 3181350"/>
                <a:gd name="connsiteX6512" fmla="*/ 366687 w 1581150"/>
                <a:gd name="connsiteY6512" fmla="*/ 1231601 h 3181350"/>
                <a:gd name="connsiteX6513" fmla="*/ 369164 w 1581150"/>
                <a:gd name="connsiteY6513" fmla="*/ 1239602 h 3181350"/>
                <a:gd name="connsiteX6514" fmla="*/ 363735 w 1581150"/>
                <a:gd name="connsiteY6514" fmla="*/ 1237506 h 3181350"/>
                <a:gd name="connsiteX6515" fmla="*/ 362877 w 1581150"/>
                <a:gd name="connsiteY6515" fmla="*/ 1236744 h 3181350"/>
                <a:gd name="connsiteX6516" fmla="*/ 362782 w 1581150"/>
                <a:gd name="connsiteY6516" fmla="*/ 1236840 h 3181350"/>
                <a:gd name="connsiteX6517" fmla="*/ 358210 w 1581150"/>
                <a:gd name="connsiteY6517" fmla="*/ 1232553 h 3181350"/>
                <a:gd name="connsiteX6518" fmla="*/ 358115 w 1581150"/>
                <a:gd name="connsiteY6518" fmla="*/ 1231982 h 3181350"/>
                <a:gd name="connsiteX6519" fmla="*/ 373355 w 1581150"/>
                <a:gd name="connsiteY6519" fmla="*/ 1226934 h 3181350"/>
                <a:gd name="connsiteX6520" fmla="*/ 376212 w 1581150"/>
                <a:gd name="connsiteY6520" fmla="*/ 1231506 h 3181350"/>
                <a:gd name="connsiteX6521" fmla="*/ 379927 w 1581150"/>
                <a:gd name="connsiteY6521" fmla="*/ 1227219 h 3181350"/>
                <a:gd name="connsiteX6522" fmla="*/ 382785 w 1581150"/>
                <a:gd name="connsiteY6522" fmla="*/ 1219885 h 3181350"/>
                <a:gd name="connsiteX6523" fmla="*/ 388119 w 1581150"/>
                <a:gd name="connsiteY6523" fmla="*/ 1220552 h 3181350"/>
                <a:gd name="connsiteX6524" fmla="*/ 388309 w 1581150"/>
                <a:gd name="connsiteY6524" fmla="*/ 1225314 h 3181350"/>
                <a:gd name="connsiteX6525" fmla="*/ 383832 w 1581150"/>
                <a:gd name="connsiteY6525" fmla="*/ 1227410 h 3181350"/>
                <a:gd name="connsiteX6526" fmla="*/ 384594 w 1581150"/>
                <a:gd name="connsiteY6526" fmla="*/ 1227791 h 3181350"/>
                <a:gd name="connsiteX6527" fmla="*/ 380594 w 1581150"/>
                <a:gd name="connsiteY6527" fmla="*/ 1235030 h 3181350"/>
                <a:gd name="connsiteX6528" fmla="*/ 366687 w 1581150"/>
                <a:gd name="connsiteY6528" fmla="*/ 1231601 h 3181350"/>
                <a:gd name="connsiteX6529" fmla="*/ 376022 w 1581150"/>
                <a:gd name="connsiteY6529" fmla="*/ 1247127 h 3181350"/>
                <a:gd name="connsiteX6530" fmla="*/ 379356 w 1581150"/>
                <a:gd name="connsiteY6530" fmla="*/ 1243888 h 3181350"/>
                <a:gd name="connsiteX6531" fmla="*/ 377927 w 1581150"/>
                <a:gd name="connsiteY6531" fmla="*/ 1247412 h 3181350"/>
                <a:gd name="connsiteX6532" fmla="*/ 376022 w 1581150"/>
                <a:gd name="connsiteY6532" fmla="*/ 1247127 h 3181350"/>
                <a:gd name="connsiteX6533" fmla="*/ 349066 w 1581150"/>
                <a:gd name="connsiteY6533" fmla="*/ 1261414 h 3181350"/>
                <a:gd name="connsiteX6534" fmla="*/ 344970 w 1581150"/>
                <a:gd name="connsiteY6534" fmla="*/ 1270368 h 3181350"/>
                <a:gd name="connsiteX6535" fmla="*/ 345066 w 1581150"/>
                <a:gd name="connsiteY6535" fmla="*/ 1260557 h 3181350"/>
                <a:gd name="connsiteX6536" fmla="*/ 349066 w 1581150"/>
                <a:gd name="connsiteY6536" fmla="*/ 1261414 h 3181350"/>
                <a:gd name="connsiteX6537" fmla="*/ 317919 w 1581150"/>
                <a:gd name="connsiteY6537" fmla="*/ 1270082 h 3181350"/>
                <a:gd name="connsiteX6538" fmla="*/ 324587 w 1581150"/>
                <a:gd name="connsiteY6538" fmla="*/ 1273987 h 3181350"/>
                <a:gd name="connsiteX6539" fmla="*/ 318586 w 1581150"/>
                <a:gd name="connsiteY6539" fmla="*/ 1277892 h 3181350"/>
                <a:gd name="connsiteX6540" fmla="*/ 317919 w 1581150"/>
                <a:gd name="connsiteY6540" fmla="*/ 1270082 h 3181350"/>
                <a:gd name="connsiteX6541" fmla="*/ 320872 w 1581150"/>
                <a:gd name="connsiteY6541" fmla="*/ 1299705 h 3181350"/>
                <a:gd name="connsiteX6542" fmla="*/ 310014 w 1581150"/>
                <a:gd name="connsiteY6542" fmla="*/ 1299895 h 3181350"/>
                <a:gd name="connsiteX6543" fmla="*/ 309061 w 1581150"/>
                <a:gd name="connsiteY6543" fmla="*/ 1293609 h 3181350"/>
                <a:gd name="connsiteX6544" fmla="*/ 318110 w 1581150"/>
                <a:gd name="connsiteY6544" fmla="*/ 1293227 h 3181350"/>
                <a:gd name="connsiteX6545" fmla="*/ 320872 w 1581150"/>
                <a:gd name="connsiteY6545" fmla="*/ 1299705 h 3181350"/>
                <a:gd name="connsiteX6546" fmla="*/ 317919 w 1581150"/>
                <a:gd name="connsiteY6546" fmla="*/ 1282369 h 3181350"/>
                <a:gd name="connsiteX6547" fmla="*/ 326778 w 1581150"/>
                <a:gd name="connsiteY6547" fmla="*/ 1283512 h 3181350"/>
                <a:gd name="connsiteX6548" fmla="*/ 328587 w 1581150"/>
                <a:gd name="connsiteY6548" fmla="*/ 1296085 h 3181350"/>
                <a:gd name="connsiteX6549" fmla="*/ 317919 w 1581150"/>
                <a:gd name="connsiteY6549" fmla="*/ 1282369 h 3181350"/>
                <a:gd name="connsiteX6550" fmla="*/ 328778 w 1581150"/>
                <a:gd name="connsiteY6550" fmla="*/ 1269986 h 3181350"/>
                <a:gd name="connsiteX6551" fmla="*/ 344494 w 1581150"/>
                <a:gd name="connsiteY6551" fmla="*/ 1273415 h 3181350"/>
                <a:gd name="connsiteX6552" fmla="*/ 343637 w 1581150"/>
                <a:gd name="connsiteY6552" fmla="*/ 1279416 h 3181350"/>
                <a:gd name="connsiteX6553" fmla="*/ 336303 w 1581150"/>
                <a:gd name="connsiteY6553" fmla="*/ 1280083 h 3181350"/>
                <a:gd name="connsiteX6554" fmla="*/ 328778 w 1581150"/>
                <a:gd name="connsiteY6554" fmla="*/ 1269986 h 3181350"/>
                <a:gd name="connsiteX6555" fmla="*/ 330588 w 1581150"/>
                <a:gd name="connsiteY6555" fmla="*/ 1294752 h 3181350"/>
                <a:gd name="connsiteX6556" fmla="*/ 332969 w 1581150"/>
                <a:gd name="connsiteY6556" fmla="*/ 1290465 h 3181350"/>
                <a:gd name="connsiteX6557" fmla="*/ 338112 w 1581150"/>
                <a:gd name="connsiteY6557" fmla="*/ 1292656 h 3181350"/>
                <a:gd name="connsiteX6558" fmla="*/ 336112 w 1581150"/>
                <a:gd name="connsiteY6558" fmla="*/ 1281607 h 3181350"/>
                <a:gd name="connsiteX6559" fmla="*/ 344113 w 1581150"/>
                <a:gd name="connsiteY6559" fmla="*/ 1288751 h 3181350"/>
                <a:gd name="connsiteX6560" fmla="*/ 330588 w 1581150"/>
                <a:gd name="connsiteY6560" fmla="*/ 1294752 h 3181350"/>
                <a:gd name="connsiteX6561" fmla="*/ 346018 w 1581150"/>
                <a:gd name="connsiteY6561" fmla="*/ 1275130 h 3181350"/>
                <a:gd name="connsiteX6562" fmla="*/ 354210 w 1581150"/>
                <a:gd name="connsiteY6562" fmla="*/ 1268462 h 3181350"/>
                <a:gd name="connsiteX6563" fmla="*/ 357543 w 1581150"/>
                <a:gd name="connsiteY6563" fmla="*/ 1270653 h 3181350"/>
                <a:gd name="connsiteX6564" fmla="*/ 356496 w 1581150"/>
                <a:gd name="connsiteY6564" fmla="*/ 1272368 h 3181350"/>
                <a:gd name="connsiteX6565" fmla="*/ 357162 w 1581150"/>
                <a:gd name="connsiteY6565" fmla="*/ 1272749 h 3181350"/>
                <a:gd name="connsiteX6566" fmla="*/ 356877 w 1581150"/>
                <a:gd name="connsiteY6566" fmla="*/ 1274844 h 3181350"/>
                <a:gd name="connsiteX6567" fmla="*/ 346018 w 1581150"/>
                <a:gd name="connsiteY6567" fmla="*/ 1275130 h 3181350"/>
                <a:gd name="connsiteX6568" fmla="*/ 351638 w 1581150"/>
                <a:gd name="connsiteY6568" fmla="*/ 1286560 h 3181350"/>
                <a:gd name="connsiteX6569" fmla="*/ 361353 w 1581150"/>
                <a:gd name="connsiteY6569" fmla="*/ 1281607 h 3181350"/>
                <a:gd name="connsiteX6570" fmla="*/ 351638 w 1581150"/>
                <a:gd name="connsiteY6570" fmla="*/ 1286560 h 3181350"/>
                <a:gd name="connsiteX6571" fmla="*/ 369926 w 1581150"/>
                <a:gd name="connsiteY6571" fmla="*/ 1271891 h 3181350"/>
                <a:gd name="connsiteX6572" fmla="*/ 369926 w 1581150"/>
                <a:gd name="connsiteY6572" fmla="*/ 1271891 h 3181350"/>
                <a:gd name="connsiteX6573" fmla="*/ 369926 w 1581150"/>
                <a:gd name="connsiteY6573" fmla="*/ 1271891 h 3181350"/>
                <a:gd name="connsiteX6574" fmla="*/ 369926 w 1581150"/>
                <a:gd name="connsiteY6574" fmla="*/ 1271891 h 3181350"/>
                <a:gd name="connsiteX6575" fmla="*/ 364116 w 1581150"/>
                <a:gd name="connsiteY6575" fmla="*/ 1312754 h 3181350"/>
                <a:gd name="connsiteX6576" fmla="*/ 368783 w 1581150"/>
                <a:gd name="connsiteY6576" fmla="*/ 1317897 h 3181350"/>
                <a:gd name="connsiteX6577" fmla="*/ 364782 w 1581150"/>
                <a:gd name="connsiteY6577" fmla="*/ 1320469 h 3181350"/>
                <a:gd name="connsiteX6578" fmla="*/ 364116 w 1581150"/>
                <a:gd name="connsiteY6578" fmla="*/ 1312754 h 3181350"/>
                <a:gd name="connsiteX6579" fmla="*/ 362115 w 1581150"/>
                <a:gd name="connsiteY6579" fmla="*/ 1389716 h 3181350"/>
                <a:gd name="connsiteX6580" fmla="*/ 358972 w 1581150"/>
                <a:gd name="connsiteY6580" fmla="*/ 1389335 h 3181350"/>
                <a:gd name="connsiteX6581" fmla="*/ 358591 w 1581150"/>
                <a:gd name="connsiteY6581" fmla="*/ 1390764 h 3181350"/>
                <a:gd name="connsiteX6582" fmla="*/ 357448 w 1581150"/>
                <a:gd name="connsiteY6582" fmla="*/ 1384286 h 3181350"/>
                <a:gd name="connsiteX6583" fmla="*/ 362115 w 1581150"/>
                <a:gd name="connsiteY6583" fmla="*/ 1389716 h 3181350"/>
                <a:gd name="connsiteX6584" fmla="*/ 362592 w 1581150"/>
                <a:gd name="connsiteY6584" fmla="*/ 1398765 h 3181350"/>
                <a:gd name="connsiteX6585" fmla="*/ 354400 w 1581150"/>
                <a:gd name="connsiteY6585" fmla="*/ 1405432 h 3181350"/>
                <a:gd name="connsiteX6586" fmla="*/ 353733 w 1581150"/>
                <a:gd name="connsiteY6586" fmla="*/ 1397717 h 3181350"/>
                <a:gd name="connsiteX6587" fmla="*/ 362592 w 1581150"/>
                <a:gd name="connsiteY6587" fmla="*/ 1398765 h 3181350"/>
                <a:gd name="connsiteX6588" fmla="*/ 354495 w 1581150"/>
                <a:gd name="connsiteY6588" fmla="*/ 1354664 h 3181350"/>
                <a:gd name="connsiteX6589" fmla="*/ 351828 w 1581150"/>
                <a:gd name="connsiteY6589" fmla="*/ 1348187 h 3181350"/>
                <a:gd name="connsiteX6590" fmla="*/ 355543 w 1581150"/>
                <a:gd name="connsiteY6590" fmla="*/ 1347139 h 3181350"/>
                <a:gd name="connsiteX6591" fmla="*/ 354495 w 1581150"/>
                <a:gd name="connsiteY6591" fmla="*/ 1354664 h 3181350"/>
                <a:gd name="connsiteX6592" fmla="*/ 354591 w 1581150"/>
                <a:gd name="connsiteY6592" fmla="*/ 1328470 h 3181350"/>
                <a:gd name="connsiteX6593" fmla="*/ 355734 w 1581150"/>
                <a:gd name="connsiteY6593" fmla="*/ 1333232 h 3181350"/>
                <a:gd name="connsiteX6594" fmla="*/ 343542 w 1581150"/>
                <a:gd name="connsiteY6594" fmla="*/ 1330185 h 3181350"/>
                <a:gd name="connsiteX6595" fmla="*/ 354591 w 1581150"/>
                <a:gd name="connsiteY6595" fmla="*/ 1328470 h 3181350"/>
                <a:gd name="connsiteX6596" fmla="*/ 335826 w 1581150"/>
                <a:gd name="connsiteY6596" fmla="*/ 1333899 h 3181350"/>
                <a:gd name="connsiteX6597" fmla="*/ 348209 w 1581150"/>
                <a:gd name="connsiteY6597" fmla="*/ 1335423 h 3181350"/>
                <a:gd name="connsiteX6598" fmla="*/ 338493 w 1581150"/>
                <a:gd name="connsiteY6598" fmla="*/ 1340376 h 3181350"/>
                <a:gd name="connsiteX6599" fmla="*/ 338017 w 1581150"/>
                <a:gd name="connsiteY6599" fmla="*/ 1343424 h 3181350"/>
                <a:gd name="connsiteX6600" fmla="*/ 338493 w 1581150"/>
                <a:gd name="connsiteY6600" fmla="*/ 1340376 h 3181350"/>
                <a:gd name="connsiteX6601" fmla="*/ 335826 w 1581150"/>
                <a:gd name="connsiteY6601" fmla="*/ 1333899 h 3181350"/>
                <a:gd name="connsiteX6602" fmla="*/ 323253 w 1581150"/>
                <a:gd name="connsiteY6602" fmla="*/ 1346091 h 3181350"/>
                <a:gd name="connsiteX6603" fmla="*/ 332778 w 1581150"/>
                <a:gd name="connsiteY6603" fmla="*/ 1342662 h 3181350"/>
                <a:gd name="connsiteX6604" fmla="*/ 339255 w 1581150"/>
                <a:gd name="connsiteY6604" fmla="*/ 1360379 h 3181350"/>
                <a:gd name="connsiteX6605" fmla="*/ 332016 w 1581150"/>
                <a:gd name="connsiteY6605" fmla="*/ 1361045 h 3181350"/>
                <a:gd name="connsiteX6606" fmla="*/ 325825 w 1581150"/>
                <a:gd name="connsiteY6606" fmla="*/ 1354092 h 3181350"/>
                <a:gd name="connsiteX6607" fmla="*/ 331350 w 1581150"/>
                <a:gd name="connsiteY6607" fmla="*/ 1353235 h 3181350"/>
                <a:gd name="connsiteX6608" fmla="*/ 318110 w 1581150"/>
                <a:gd name="connsiteY6608" fmla="*/ 1357712 h 3181350"/>
                <a:gd name="connsiteX6609" fmla="*/ 323253 w 1581150"/>
                <a:gd name="connsiteY6609" fmla="*/ 1346091 h 3181350"/>
                <a:gd name="connsiteX6610" fmla="*/ 313443 w 1581150"/>
                <a:gd name="connsiteY6610" fmla="*/ 1377238 h 3181350"/>
                <a:gd name="connsiteX6611" fmla="*/ 326587 w 1581150"/>
                <a:gd name="connsiteY6611" fmla="*/ 1377810 h 3181350"/>
                <a:gd name="connsiteX6612" fmla="*/ 326492 w 1581150"/>
                <a:gd name="connsiteY6612" fmla="*/ 1379048 h 3181350"/>
                <a:gd name="connsiteX6613" fmla="*/ 333921 w 1581150"/>
                <a:gd name="connsiteY6613" fmla="*/ 1376762 h 3181350"/>
                <a:gd name="connsiteX6614" fmla="*/ 336874 w 1581150"/>
                <a:gd name="connsiteY6614" fmla="*/ 1377143 h 3181350"/>
                <a:gd name="connsiteX6615" fmla="*/ 322968 w 1581150"/>
                <a:gd name="connsiteY6615" fmla="*/ 1386191 h 3181350"/>
                <a:gd name="connsiteX6616" fmla="*/ 325635 w 1581150"/>
                <a:gd name="connsiteY6616" fmla="*/ 1380381 h 3181350"/>
                <a:gd name="connsiteX6617" fmla="*/ 317919 w 1581150"/>
                <a:gd name="connsiteY6617" fmla="*/ 1384001 h 3181350"/>
                <a:gd name="connsiteX6618" fmla="*/ 313443 w 1581150"/>
                <a:gd name="connsiteY6618" fmla="*/ 1377238 h 3181350"/>
                <a:gd name="connsiteX6619" fmla="*/ 309347 w 1581150"/>
                <a:gd name="connsiteY6619" fmla="*/ 1405908 h 3181350"/>
                <a:gd name="connsiteX6620" fmla="*/ 312871 w 1581150"/>
                <a:gd name="connsiteY6620" fmla="*/ 1406385 h 3181350"/>
                <a:gd name="connsiteX6621" fmla="*/ 315729 w 1581150"/>
                <a:gd name="connsiteY6621" fmla="*/ 1411337 h 3181350"/>
                <a:gd name="connsiteX6622" fmla="*/ 310871 w 1581150"/>
                <a:gd name="connsiteY6622" fmla="*/ 1420005 h 3181350"/>
                <a:gd name="connsiteX6623" fmla="*/ 306870 w 1581150"/>
                <a:gd name="connsiteY6623" fmla="*/ 1410290 h 3181350"/>
                <a:gd name="connsiteX6624" fmla="*/ 309347 w 1581150"/>
                <a:gd name="connsiteY6624" fmla="*/ 1405908 h 3181350"/>
                <a:gd name="connsiteX6625" fmla="*/ 306013 w 1581150"/>
                <a:gd name="connsiteY6625" fmla="*/ 1479346 h 3181350"/>
                <a:gd name="connsiteX6626" fmla="*/ 312204 w 1581150"/>
                <a:gd name="connsiteY6626" fmla="*/ 1474012 h 3181350"/>
                <a:gd name="connsiteX6627" fmla="*/ 306013 w 1581150"/>
                <a:gd name="connsiteY6627" fmla="*/ 1479346 h 3181350"/>
                <a:gd name="connsiteX6628" fmla="*/ 313252 w 1581150"/>
                <a:gd name="connsiteY6628" fmla="*/ 1441818 h 3181350"/>
                <a:gd name="connsiteX6629" fmla="*/ 308109 w 1581150"/>
                <a:gd name="connsiteY6629" fmla="*/ 1427340 h 3181350"/>
                <a:gd name="connsiteX6630" fmla="*/ 318015 w 1581150"/>
                <a:gd name="connsiteY6630" fmla="*/ 1420862 h 3181350"/>
                <a:gd name="connsiteX6631" fmla="*/ 316681 w 1581150"/>
                <a:gd name="connsiteY6631" fmla="*/ 1429911 h 3181350"/>
                <a:gd name="connsiteX6632" fmla="*/ 324396 w 1581150"/>
                <a:gd name="connsiteY6632" fmla="*/ 1429911 h 3181350"/>
                <a:gd name="connsiteX6633" fmla="*/ 328111 w 1581150"/>
                <a:gd name="connsiteY6633" fmla="*/ 1433912 h 3181350"/>
                <a:gd name="connsiteX6634" fmla="*/ 327254 w 1581150"/>
                <a:gd name="connsiteY6634" fmla="*/ 1443437 h 3181350"/>
                <a:gd name="connsiteX6635" fmla="*/ 313252 w 1581150"/>
                <a:gd name="connsiteY6635" fmla="*/ 1441818 h 3181350"/>
                <a:gd name="connsiteX6636" fmla="*/ 318872 w 1581150"/>
                <a:gd name="connsiteY6636" fmla="*/ 1477917 h 3181350"/>
                <a:gd name="connsiteX6637" fmla="*/ 326397 w 1581150"/>
                <a:gd name="connsiteY6637" fmla="*/ 1475727 h 3181350"/>
                <a:gd name="connsiteX6638" fmla="*/ 327349 w 1581150"/>
                <a:gd name="connsiteY6638" fmla="*/ 1482013 h 3181350"/>
                <a:gd name="connsiteX6639" fmla="*/ 318872 w 1581150"/>
                <a:gd name="connsiteY6639" fmla="*/ 1477917 h 3181350"/>
                <a:gd name="connsiteX6640" fmla="*/ 318491 w 1581150"/>
                <a:gd name="connsiteY6640" fmla="*/ 1543926 h 3181350"/>
                <a:gd name="connsiteX6641" fmla="*/ 326016 w 1581150"/>
                <a:gd name="connsiteY6641" fmla="*/ 1541830 h 3181350"/>
                <a:gd name="connsiteX6642" fmla="*/ 330016 w 1581150"/>
                <a:gd name="connsiteY6642" fmla="*/ 1551545 h 3181350"/>
                <a:gd name="connsiteX6643" fmla="*/ 315443 w 1581150"/>
                <a:gd name="connsiteY6643" fmla="*/ 1552784 h 3181350"/>
                <a:gd name="connsiteX6644" fmla="*/ 318491 w 1581150"/>
                <a:gd name="connsiteY6644" fmla="*/ 1543926 h 3181350"/>
                <a:gd name="connsiteX6645" fmla="*/ 316776 w 1581150"/>
                <a:gd name="connsiteY6645" fmla="*/ 1568310 h 3181350"/>
                <a:gd name="connsiteX6646" fmla="*/ 314776 w 1581150"/>
                <a:gd name="connsiteY6646" fmla="*/ 1569643 h 3181350"/>
                <a:gd name="connsiteX6647" fmla="*/ 313824 w 1581150"/>
                <a:gd name="connsiteY6647" fmla="*/ 1571072 h 3181350"/>
                <a:gd name="connsiteX6648" fmla="*/ 310490 w 1581150"/>
                <a:gd name="connsiteY6648" fmla="*/ 1570215 h 3181350"/>
                <a:gd name="connsiteX6649" fmla="*/ 308871 w 1581150"/>
                <a:gd name="connsiteY6649" fmla="*/ 1572501 h 3181350"/>
                <a:gd name="connsiteX6650" fmla="*/ 305918 w 1581150"/>
                <a:gd name="connsiteY6650" fmla="*/ 1568595 h 3181350"/>
                <a:gd name="connsiteX6651" fmla="*/ 316776 w 1581150"/>
                <a:gd name="connsiteY6651" fmla="*/ 1568310 h 3181350"/>
                <a:gd name="connsiteX6652" fmla="*/ 312014 w 1581150"/>
                <a:gd name="connsiteY6652" fmla="*/ 1550879 h 3181350"/>
                <a:gd name="connsiteX6653" fmla="*/ 301346 w 1581150"/>
                <a:gd name="connsiteY6653" fmla="*/ 1549545 h 3181350"/>
                <a:gd name="connsiteX6654" fmla="*/ 312014 w 1581150"/>
                <a:gd name="connsiteY6654" fmla="*/ 1550879 h 3181350"/>
                <a:gd name="connsiteX6655" fmla="*/ 266199 w 1581150"/>
                <a:gd name="connsiteY6655" fmla="*/ 1531352 h 3181350"/>
                <a:gd name="connsiteX6656" fmla="*/ 285153 w 1581150"/>
                <a:gd name="connsiteY6656" fmla="*/ 1524494 h 3181350"/>
                <a:gd name="connsiteX6657" fmla="*/ 302870 w 1581150"/>
                <a:gd name="connsiteY6657" fmla="*/ 1538973 h 3181350"/>
                <a:gd name="connsiteX6658" fmla="*/ 284010 w 1581150"/>
                <a:gd name="connsiteY6658" fmla="*/ 1532019 h 3181350"/>
                <a:gd name="connsiteX6659" fmla="*/ 274104 w 1581150"/>
                <a:gd name="connsiteY6659" fmla="*/ 1538496 h 3181350"/>
                <a:gd name="connsiteX6660" fmla="*/ 283629 w 1581150"/>
                <a:gd name="connsiteY6660" fmla="*/ 1535067 h 3181350"/>
                <a:gd name="connsiteX6661" fmla="*/ 284296 w 1581150"/>
                <a:gd name="connsiteY6661" fmla="*/ 1542878 h 3181350"/>
                <a:gd name="connsiteX6662" fmla="*/ 291821 w 1581150"/>
                <a:gd name="connsiteY6662" fmla="*/ 1540687 h 3181350"/>
                <a:gd name="connsiteX6663" fmla="*/ 285439 w 1581150"/>
                <a:gd name="connsiteY6663" fmla="*/ 1547640 h 3181350"/>
                <a:gd name="connsiteX6664" fmla="*/ 272771 w 1581150"/>
                <a:gd name="connsiteY6664" fmla="*/ 1548498 h 3181350"/>
                <a:gd name="connsiteX6665" fmla="*/ 256293 w 1581150"/>
                <a:gd name="connsiteY6665" fmla="*/ 1553641 h 3181350"/>
                <a:gd name="connsiteX6666" fmla="*/ 254578 w 1581150"/>
                <a:gd name="connsiteY6666" fmla="*/ 1556594 h 3181350"/>
                <a:gd name="connsiteX6667" fmla="*/ 241719 w 1581150"/>
                <a:gd name="connsiteY6667" fmla="*/ 1554498 h 3181350"/>
                <a:gd name="connsiteX6668" fmla="*/ 239719 w 1581150"/>
                <a:gd name="connsiteY6668" fmla="*/ 1553927 h 3181350"/>
                <a:gd name="connsiteX6669" fmla="*/ 239814 w 1581150"/>
                <a:gd name="connsiteY6669" fmla="*/ 1554212 h 3181350"/>
                <a:gd name="connsiteX6670" fmla="*/ 239433 w 1581150"/>
                <a:gd name="connsiteY6670" fmla="*/ 1554117 h 3181350"/>
                <a:gd name="connsiteX6671" fmla="*/ 233814 w 1581150"/>
                <a:gd name="connsiteY6671" fmla="*/ 1560499 h 3181350"/>
                <a:gd name="connsiteX6672" fmla="*/ 230004 w 1581150"/>
                <a:gd name="connsiteY6672" fmla="*/ 1559547 h 3181350"/>
                <a:gd name="connsiteX6673" fmla="*/ 230004 w 1581150"/>
                <a:gd name="connsiteY6673" fmla="*/ 1559642 h 3181350"/>
                <a:gd name="connsiteX6674" fmla="*/ 227908 w 1581150"/>
                <a:gd name="connsiteY6674" fmla="*/ 1558880 h 3181350"/>
                <a:gd name="connsiteX6675" fmla="*/ 226003 w 1581150"/>
                <a:gd name="connsiteY6675" fmla="*/ 1564404 h 3181350"/>
                <a:gd name="connsiteX6676" fmla="*/ 220860 w 1581150"/>
                <a:gd name="connsiteY6676" fmla="*/ 1558880 h 3181350"/>
                <a:gd name="connsiteX6677" fmla="*/ 228480 w 1581150"/>
                <a:gd name="connsiteY6677" fmla="*/ 1554689 h 3181350"/>
                <a:gd name="connsiteX6678" fmla="*/ 219050 w 1581150"/>
                <a:gd name="connsiteY6678" fmla="*/ 1555832 h 3181350"/>
                <a:gd name="connsiteX6679" fmla="*/ 217907 w 1581150"/>
                <a:gd name="connsiteY6679" fmla="*/ 1552974 h 3181350"/>
                <a:gd name="connsiteX6680" fmla="*/ 224479 w 1581150"/>
                <a:gd name="connsiteY6680" fmla="*/ 1550974 h 3181350"/>
                <a:gd name="connsiteX6681" fmla="*/ 228765 w 1581150"/>
                <a:gd name="connsiteY6681" fmla="*/ 1548974 h 3181350"/>
                <a:gd name="connsiteX6682" fmla="*/ 233433 w 1581150"/>
                <a:gd name="connsiteY6682" fmla="*/ 1540973 h 3181350"/>
                <a:gd name="connsiteX6683" fmla="*/ 238576 w 1581150"/>
                <a:gd name="connsiteY6683" fmla="*/ 1542782 h 3181350"/>
                <a:gd name="connsiteX6684" fmla="*/ 240957 w 1581150"/>
                <a:gd name="connsiteY6684" fmla="*/ 1535067 h 3181350"/>
                <a:gd name="connsiteX6685" fmla="*/ 227908 w 1581150"/>
                <a:gd name="connsiteY6685" fmla="*/ 1537258 h 3181350"/>
                <a:gd name="connsiteX6686" fmla="*/ 228384 w 1581150"/>
                <a:gd name="connsiteY6686" fmla="*/ 1536686 h 3181350"/>
                <a:gd name="connsiteX6687" fmla="*/ 230861 w 1581150"/>
                <a:gd name="connsiteY6687" fmla="*/ 1537639 h 3181350"/>
                <a:gd name="connsiteX6688" fmla="*/ 230670 w 1581150"/>
                <a:gd name="connsiteY6688" fmla="*/ 1536115 h 3181350"/>
                <a:gd name="connsiteX6689" fmla="*/ 233433 w 1581150"/>
                <a:gd name="connsiteY6689" fmla="*/ 1537544 h 3181350"/>
                <a:gd name="connsiteX6690" fmla="*/ 230861 w 1581150"/>
                <a:gd name="connsiteY6690" fmla="*/ 1532495 h 3181350"/>
                <a:gd name="connsiteX6691" fmla="*/ 231909 w 1581150"/>
                <a:gd name="connsiteY6691" fmla="*/ 1530019 h 3181350"/>
                <a:gd name="connsiteX6692" fmla="*/ 230670 w 1581150"/>
                <a:gd name="connsiteY6692" fmla="*/ 1529828 h 3181350"/>
                <a:gd name="connsiteX6693" fmla="*/ 232385 w 1581150"/>
                <a:gd name="connsiteY6693" fmla="*/ 1526495 h 3181350"/>
                <a:gd name="connsiteX6694" fmla="*/ 223431 w 1581150"/>
                <a:gd name="connsiteY6694" fmla="*/ 1522685 h 3181350"/>
                <a:gd name="connsiteX6695" fmla="*/ 224765 w 1581150"/>
                <a:gd name="connsiteY6695" fmla="*/ 1529066 h 3181350"/>
                <a:gd name="connsiteX6696" fmla="*/ 216192 w 1581150"/>
                <a:gd name="connsiteY6696" fmla="*/ 1525447 h 3181350"/>
                <a:gd name="connsiteX6697" fmla="*/ 216573 w 1581150"/>
                <a:gd name="connsiteY6697" fmla="*/ 1523542 h 3181350"/>
                <a:gd name="connsiteX6698" fmla="*/ 229432 w 1581150"/>
                <a:gd name="connsiteY6698" fmla="*/ 1522018 h 3181350"/>
                <a:gd name="connsiteX6699" fmla="*/ 232480 w 1581150"/>
                <a:gd name="connsiteY6699" fmla="*/ 1523352 h 3181350"/>
                <a:gd name="connsiteX6700" fmla="*/ 233242 w 1581150"/>
                <a:gd name="connsiteY6700" fmla="*/ 1523066 h 3181350"/>
                <a:gd name="connsiteX6701" fmla="*/ 266199 w 1581150"/>
                <a:gd name="connsiteY6701" fmla="*/ 1531352 h 3181350"/>
                <a:gd name="connsiteX6702" fmla="*/ 236957 w 1581150"/>
                <a:gd name="connsiteY6702" fmla="*/ 1519446 h 3181350"/>
                <a:gd name="connsiteX6703" fmla="*/ 237814 w 1581150"/>
                <a:gd name="connsiteY6703" fmla="*/ 1519351 h 3181350"/>
                <a:gd name="connsiteX6704" fmla="*/ 237147 w 1581150"/>
                <a:gd name="connsiteY6704" fmla="*/ 1520113 h 3181350"/>
                <a:gd name="connsiteX6705" fmla="*/ 236957 w 1581150"/>
                <a:gd name="connsiteY6705" fmla="*/ 1519446 h 3181350"/>
                <a:gd name="connsiteX6706" fmla="*/ 252578 w 1581150"/>
                <a:gd name="connsiteY6706" fmla="*/ 1519161 h 3181350"/>
                <a:gd name="connsiteX6707" fmla="*/ 251530 w 1581150"/>
                <a:gd name="connsiteY6707" fmla="*/ 1519827 h 3181350"/>
                <a:gd name="connsiteX6708" fmla="*/ 252578 w 1581150"/>
                <a:gd name="connsiteY6708" fmla="*/ 1519161 h 3181350"/>
                <a:gd name="connsiteX6709" fmla="*/ 262770 w 1581150"/>
                <a:gd name="connsiteY6709" fmla="*/ 1492395 h 3181350"/>
                <a:gd name="connsiteX6710" fmla="*/ 262674 w 1581150"/>
                <a:gd name="connsiteY6710" fmla="*/ 1495729 h 3181350"/>
                <a:gd name="connsiteX6711" fmla="*/ 261341 w 1581150"/>
                <a:gd name="connsiteY6711" fmla="*/ 1492967 h 3181350"/>
                <a:gd name="connsiteX6712" fmla="*/ 262770 w 1581150"/>
                <a:gd name="connsiteY6712" fmla="*/ 1492395 h 3181350"/>
                <a:gd name="connsiteX6713" fmla="*/ 242862 w 1581150"/>
                <a:gd name="connsiteY6713" fmla="*/ 1482870 h 3181350"/>
                <a:gd name="connsiteX6714" fmla="*/ 247815 w 1581150"/>
                <a:gd name="connsiteY6714" fmla="*/ 1494681 h 3181350"/>
                <a:gd name="connsiteX6715" fmla="*/ 260579 w 1581150"/>
                <a:gd name="connsiteY6715" fmla="*/ 1497253 h 3181350"/>
                <a:gd name="connsiteX6716" fmla="*/ 256578 w 1581150"/>
                <a:gd name="connsiteY6716" fmla="*/ 1501730 h 3181350"/>
                <a:gd name="connsiteX6717" fmla="*/ 245434 w 1581150"/>
                <a:gd name="connsiteY6717" fmla="*/ 1502492 h 3181350"/>
                <a:gd name="connsiteX6718" fmla="*/ 244196 w 1581150"/>
                <a:gd name="connsiteY6718" fmla="*/ 1499825 h 3181350"/>
                <a:gd name="connsiteX6719" fmla="*/ 244386 w 1581150"/>
                <a:gd name="connsiteY6719" fmla="*/ 1494967 h 3181350"/>
                <a:gd name="connsiteX6720" fmla="*/ 243148 w 1581150"/>
                <a:gd name="connsiteY6720" fmla="*/ 1496015 h 3181350"/>
                <a:gd name="connsiteX6721" fmla="*/ 244577 w 1581150"/>
                <a:gd name="connsiteY6721" fmla="*/ 1488299 h 3181350"/>
                <a:gd name="connsiteX6722" fmla="*/ 241815 w 1581150"/>
                <a:gd name="connsiteY6722" fmla="*/ 1487442 h 3181350"/>
                <a:gd name="connsiteX6723" fmla="*/ 241910 w 1581150"/>
                <a:gd name="connsiteY6723" fmla="*/ 1486966 h 3181350"/>
                <a:gd name="connsiteX6724" fmla="*/ 241434 w 1581150"/>
                <a:gd name="connsiteY6724" fmla="*/ 1487252 h 3181350"/>
                <a:gd name="connsiteX6725" fmla="*/ 237719 w 1581150"/>
                <a:gd name="connsiteY6725" fmla="*/ 1482489 h 3181350"/>
                <a:gd name="connsiteX6726" fmla="*/ 242862 w 1581150"/>
                <a:gd name="connsiteY6726" fmla="*/ 1482870 h 3181350"/>
                <a:gd name="connsiteX6727" fmla="*/ 211430 w 1581150"/>
                <a:gd name="connsiteY6727" fmla="*/ 1463535 h 3181350"/>
                <a:gd name="connsiteX6728" fmla="*/ 212954 w 1581150"/>
                <a:gd name="connsiteY6728" fmla="*/ 1468392 h 3181350"/>
                <a:gd name="connsiteX6729" fmla="*/ 212573 w 1581150"/>
                <a:gd name="connsiteY6729" fmla="*/ 1473060 h 3181350"/>
                <a:gd name="connsiteX6730" fmla="*/ 207048 w 1581150"/>
                <a:gd name="connsiteY6730" fmla="*/ 1472678 h 3181350"/>
                <a:gd name="connsiteX6731" fmla="*/ 201048 w 1581150"/>
                <a:gd name="connsiteY6731" fmla="*/ 1465059 h 3181350"/>
                <a:gd name="connsiteX6732" fmla="*/ 202191 w 1581150"/>
                <a:gd name="connsiteY6732" fmla="*/ 1462391 h 3181350"/>
                <a:gd name="connsiteX6733" fmla="*/ 211430 w 1581150"/>
                <a:gd name="connsiteY6733" fmla="*/ 1463535 h 3181350"/>
                <a:gd name="connsiteX6734" fmla="*/ 201048 w 1581150"/>
                <a:gd name="connsiteY6734" fmla="*/ 1503730 h 3181350"/>
                <a:gd name="connsiteX6735" fmla="*/ 196380 w 1581150"/>
                <a:gd name="connsiteY6735" fmla="*/ 1501825 h 3181350"/>
                <a:gd name="connsiteX6736" fmla="*/ 198666 w 1581150"/>
                <a:gd name="connsiteY6736" fmla="*/ 1499825 h 3181350"/>
                <a:gd name="connsiteX6737" fmla="*/ 193809 w 1581150"/>
                <a:gd name="connsiteY6737" fmla="*/ 1496205 h 3181350"/>
                <a:gd name="connsiteX6738" fmla="*/ 199047 w 1581150"/>
                <a:gd name="connsiteY6738" fmla="*/ 1497729 h 3181350"/>
                <a:gd name="connsiteX6739" fmla="*/ 201048 w 1581150"/>
                <a:gd name="connsiteY6739" fmla="*/ 1503730 h 3181350"/>
                <a:gd name="connsiteX6740" fmla="*/ 205048 w 1581150"/>
                <a:gd name="connsiteY6740" fmla="*/ 1496872 h 3181350"/>
                <a:gd name="connsiteX6741" fmla="*/ 216573 w 1581150"/>
                <a:gd name="connsiteY6741" fmla="*/ 1488204 h 3181350"/>
                <a:gd name="connsiteX6742" fmla="*/ 201333 w 1581150"/>
                <a:gd name="connsiteY6742" fmla="*/ 1482870 h 3181350"/>
                <a:gd name="connsiteX6743" fmla="*/ 210573 w 1581150"/>
                <a:gd name="connsiteY6743" fmla="*/ 1476107 h 3181350"/>
                <a:gd name="connsiteX6744" fmla="*/ 218002 w 1581150"/>
                <a:gd name="connsiteY6744" fmla="*/ 1475060 h 3181350"/>
                <a:gd name="connsiteX6745" fmla="*/ 213906 w 1581150"/>
                <a:gd name="connsiteY6745" fmla="*/ 1481061 h 3181350"/>
                <a:gd name="connsiteX6746" fmla="*/ 228384 w 1581150"/>
                <a:gd name="connsiteY6746" fmla="*/ 1485252 h 3181350"/>
                <a:gd name="connsiteX6747" fmla="*/ 229337 w 1581150"/>
                <a:gd name="connsiteY6747" fmla="*/ 1494586 h 3181350"/>
                <a:gd name="connsiteX6748" fmla="*/ 223908 w 1581150"/>
                <a:gd name="connsiteY6748" fmla="*/ 1496967 h 3181350"/>
                <a:gd name="connsiteX6749" fmla="*/ 214764 w 1581150"/>
                <a:gd name="connsiteY6749" fmla="*/ 1493729 h 3181350"/>
                <a:gd name="connsiteX6750" fmla="*/ 216002 w 1581150"/>
                <a:gd name="connsiteY6750" fmla="*/ 1501730 h 3181350"/>
                <a:gd name="connsiteX6751" fmla="*/ 219907 w 1581150"/>
                <a:gd name="connsiteY6751" fmla="*/ 1502873 h 3181350"/>
                <a:gd name="connsiteX6752" fmla="*/ 219240 w 1581150"/>
                <a:gd name="connsiteY6752" fmla="*/ 1506111 h 3181350"/>
                <a:gd name="connsiteX6753" fmla="*/ 212097 w 1581150"/>
                <a:gd name="connsiteY6753" fmla="*/ 1504682 h 3181350"/>
                <a:gd name="connsiteX6754" fmla="*/ 213525 w 1581150"/>
                <a:gd name="connsiteY6754" fmla="*/ 1511064 h 3181350"/>
                <a:gd name="connsiteX6755" fmla="*/ 222955 w 1581150"/>
                <a:gd name="connsiteY6755" fmla="*/ 1508588 h 3181350"/>
                <a:gd name="connsiteX6756" fmla="*/ 221050 w 1581150"/>
                <a:gd name="connsiteY6756" fmla="*/ 1507254 h 3181350"/>
                <a:gd name="connsiteX6757" fmla="*/ 221145 w 1581150"/>
                <a:gd name="connsiteY6757" fmla="*/ 1507254 h 3181350"/>
                <a:gd name="connsiteX6758" fmla="*/ 222288 w 1581150"/>
                <a:gd name="connsiteY6758" fmla="*/ 1503444 h 3181350"/>
                <a:gd name="connsiteX6759" fmla="*/ 235338 w 1581150"/>
                <a:gd name="connsiteY6759" fmla="*/ 1508683 h 3181350"/>
                <a:gd name="connsiteX6760" fmla="*/ 235242 w 1581150"/>
                <a:gd name="connsiteY6760" fmla="*/ 1508969 h 3181350"/>
                <a:gd name="connsiteX6761" fmla="*/ 229623 w 1581150"/>
                <a:gd name="connsiteY6761" fmla="*/ 1512398 h 3181350"/>
                <a:gd name="connsiteX6762" fmla="*/ 224479 w 1581150"/>
                <a:gd name="connsiteY6762" fmla="*/ 1511731 h 3181350"/>
                <a:gd name="connsiteX6763" fmla="*/ 223336 w 1581150"/>
                <a:gd name="connsiteY6763" fmla="*/ 1515351 h 3181350"/>
                <a:gd name="connsiteX6764" fmla="*/ 216383 w 1581150"/>
                <a:gd name="connsiteY6764" fmla="*/ 1514303 h 3181350"/>
                <a:gd name="connsiteX6765" fmla="*/ 216288 w 1581150"/>
                <a:gd name="connsiteY6765" fmla="*/ 1515732 h 3181350"/>
                <a:gd name="connsiteX6766" fmla="*/ 208858 w 1581150"/>
                <a:gd name="connsiteY6766" fmla="*/ 1497920 h 3181350"/>
                <a:gd name="connsiteX6767" fmla="*/ 205048 w 1581150"/>
                <a:gd name="connsiteY6767" fmla="*/ 1496872 h 3181350"/>
                <a:gd name="connsiteX6768" fmla="*/ 227813 w 1581150"/>
                <a:gd name="connsiteY6768" fmla="*/ 1499825 h 3181350"/>
                <a:gd name="connsiteX6769" fmla="*/ 225241 w 1581150"/>
                <a:gd name="connsiteY6769" fmla="*/ 1500873 h 3181350"/>
                <a:gd name="connsiteX6770" fmla="*/ 225241 w 1581150"/>
                <a:gd name="connsiteY6770" fmla="*/ 1500873 h 3181350"/>
                <a:gd name="connsiteX6771" fmla="*/ 227813 w 1581150"/>
                <a:gd name="connsiteY6771" fmla="*/ 1499825 h 3181350"/>
                <a:gd name="connsiteX6772" fmla="*/ 206858 w 1581150"/>
                <a:gd name="connsiteY6772" fmla="*/ 1524685 h 3181350"/>
                <a:gd name="connsiteX6773" fmla="*/ 203524 w 1581150"/>
                <a:gd name="connsiteY6773" fmla="*/ 1529543 h 3181350"/>
                <a:gd name="connsiteX6774" fmla="*/ 200952 w 1581150"/>
                <a:gd name="connsiteY6774" fmla="*/ 1530114 h 3181350"/>
                <a:gd name="connsiteX6775" fmla="*/ 201048 w 1581150"/>
                <a:gd name="connsiteY6775" fmla="*/ 1529066 h 3181350"/>
                <a:gd name="connsiteX6776" fmla="*/ 195237 w 1581150"/>
                <a:gd name="connsiteY6776" fmla="*/ 1527638 h 3181350"/>
                <a:gd name="connsiteX6777" fmla="*/ 200857 w 1581150"/>
                <a:gd name="connsiteY6777" fmla="*/ 1519732 h 3181350"/>
                <a:gd name="connsiteX6778" fmla="*/ 201714 w 1581150"/>
                <a:gd name="connsiteY6778" fmla="*/ 1519637 h 3181350"/>
                <a:gd name="connsiteX6779" fmla="*/ 206858 w 1581150"/>
                <a:gd name="connsiteY6779" fmla="*/ 1524685 h 3181350"/>
                <a:gd name="connsiteX6780" fmla="*/ 175330 w 1581150"/>
                <a:gd name="connsiteY6780" fmla="*/ 1549260 h 3181350"/>
                <a:gd name="connsiteX6781" fmla="*/ 181902 w 1581150"/>
                <a:gd name="connsiteY6781" fmla="*/ 1540877 h 3181350"/>
                <a:gd name="connsiteX6782" fmla="*/ 187141 w 1581150"/>
                <a:gd name="connsiteY6782" fmla="*/ 1548116 h 3181350"/>
                <a:gd name="connsiteX6783" fmla="*/ 186570 w 1581150"/>
                <a:gd name="connsiteY6783" fmla="*/ 1550022 h 3181350"/>
                <a:gd name="connsiteX6784" fmla="*/ 196095 w 1581150"/>
                <a:gd name="connsiteY6784" fmla="*/ 1546021 h 3181350"/>
                <a:gd name="connsiteX6785" fmla="*/ 197142 w 1581150"/>
                <a:gd name="connsiteY6785" fmla="*/ 1551927 h 3181350"/>
                <a:gd name="connsiteX6786" fmla="*/ 175330 w 1581150"/>
                <a:gd name="connsiteY6786" fmla="*/ 1549260 h 3181350"/>
                <a:gd name="connsiteX6787" fmla="*/ 169234 w 1581150"/>
                <a:gd name="connsiteY6787" fmla="*/ 1579263 h 3181350"/>
                <a:gd name="connsiteX6788" fmla="*/ 175902 w 1581150"/>
                <a:gd name="connsiteY6788" fmla="*/ 1582502 h 3181350"/>
                <a:gd name="connsiteX6789" fmla="*/ 175521 w 1581150"/>
                <a:gd name="connsiteY6789" fmla="*/ 1583169 h 3181350"/>
                <a:gd name="connsiteX6790" fmla="*/ 169234 w 1581150"/>
                <a:gd name="connsiteY6790" fmla="*/ 1579263 h 3181350"/>
                <a:gd name="connsiteX6791" fmla="*/ 178283 w 1581150"/>
                <a:gd name="connsiteY6791" fmla="*/ 1579168 h 3181350"/>
                <a:gd name="connsiteX6792" fmla="*/ 177140 w 1581150"/>
                <a:gd name="connsiteY6792" fmla="*/ 1574024 h 3181350"/>
                <a:gd name="connsiteX6793" fmla="*/ 186189 w 1581150"/>
                <a:gd name="connsiteY6793" fmla="*/ 1561261 h 3181350"/>
                <a:gd name="connsiteX6794" fmla="*/ 194952 w 1581150"/>
                <a:gd name="connsiteY6794" fmla="*/ 1558213 h 3181350"/>
                <a:gd name="connsiteX6795" fmla="*/ 195142 w 1581150"/>
                <a:gd name="connsiteY6795" fmla="*/ 1558403 h 3181350"/>
                <a:gd name="connsiteX6796" fmla="*/ 195428 w 1581150"/>
                <a:gd name="connsiteY6796" fmla="*/ 1558118 h 3181350"/>
                <a:gd name="connsiteX6797" fmla="*/ 199428 w 1581150"/>
                <a:gd name="connsiteY6797" fmla="*/ 1556784 h 3181350"/>
                <a:gd name="connsiteX6798" fmla="*/ 200381 w 1581150"/>
                <a:gd name="connsiteY6798" fmla="*/ 1558403 h 3181350"/>
                <a:gd name="connsiteX6799" fmla="*/ 200381 w 1581150"/>
                <a:gd name="connsiteY6799" fmla="*/ 1561928 h 3181350"/>
                <a:gd name="connsiteX6800" fmla="*/ 201238 w 1581150"/>
                <a:gd name="connsiteY6800" fmla="*/ 1560975 h 3181350"/>
                <a:gd name="connsiteX6801" fmla="*/ 201238 w 1581150"/>
                <a:gd name="connsiteY6801" fmla="*/ 1568881 h 3181350"/>
                <a:gd name="connsiteX6802" fmla="*/ 191046 w 1581150"/>
                <a:gd name="connsiteY6802" fmla="*/ 1562690 h 3181350"/>
                <a:gd name="connsiteX6803" fmla="*/ 187808 w 1581150"/>
                <a:gd name="connsiteY6803" fmla="*/ 1572596 h 3181350"/>
                <a:gd name="connsiteX6804" fmla="*/ 192666 w 1581150"/>
                <a:gd name="connsiteY6804" fmla="*/ 1578882 h 3181350"/>
                <a:gd name="connsiteX6805" fmla="*/ 181521 w 1581150"/>
                <a:gd name="connsiteY6805" fmla="*/ 1581168 h 3181350"/>
                <a:gd name="connsiteX6806" fmla="*/ 178283 w 1581150"/>
                <a:gd name="connsiteY6806" fmla="*/ 1579168 h 3181350"/>
                <a:gd name="connsiteX6807" fmla="*/ 183807 w 1581150"/>
                <a:gd name="connsiteY6807" fmla="*/ 1586312 h 3181350"/>
                <a:gd name="connsiteX6808" fmla="*/ 183903 w 1581150"/>
                <a:gd name="connsiteY6808" fmla="*/ 1586026 h 3181350"/>
                <a:gd name="connsiteX6809" fmla="*/ 182093 w 1581150"/>
                <a:gd name="connsiteY6809" fmla="*/ 1583740 h 3181350"/>
                <a:gd name="connsiteX6810" fmla="*/ 189999 w 1581150"/>
                <a:gd name="connsiteY6810" fmla="*/ 1584883 h 3181350"/>
                <a:gd name="connsiteX6811" fmla="*/ 196380 w 1581150"/>
                <a:gd name="connsiteY6811" fmla="*/ 1578025 h 3181350"/>
                <a:gd name="connsiteX6812" fmla="*/ 202762 w 1581150"/>
                <a:gd name="connsiteY6812" fmla="*/ 1579644 h 3181350"/>
                <a:gd name="connsiteX6813" fmla="*/ 198857 w 1581150"/>
                <a:gd name="connsiteY6813" fmla="*/ 1583264 h 3181350"/>
                <a:gd name="connsiteX6814" fmla="*/ 191904 w 1581150"/>
                <a:gd name="connsiteY6814" fmla="*/ 1586216 h 3181350"/>
                <a:gd name="connsiteX6815" fmla="*/ 185522 w 1581150"/>
                <a:gd name="connsiteY6815" fmla="*/ 1586312 h 3181350"/>
                <a:gd name="connsiteX6816" fmla="*/ 189903 w 1581150"/>
                <a:gd name="connsiteY6816" fmla="*/ 1590789 h 3181350"/>
                <a:gd name="connsiteX6817" fmla="*/ 183807 w 1581150"/>
                <a:gd name="connsiteY6817" fmla="*/ 1586312 h 3181350"/>
                <a:gd name="connsiteX6818" fmla="*/ 191904 w 1581150"/>
                <a:gd name="connsiteY6818" fmla="*/ 1609743 h 3181350"/>
                <a:gd name="connsiteX6819" fmla="*/ 191046 w 1581150"/>
                <a:gd name="connsiteY6819" fmla="*/ 1603457 h 3181350"/>
                <a:gd name="connsiteX6820" fmla="*/ 197333 w 1581150"/>
                <a:gd name="connsiteY6820" fmla="*/ 1604314 h 3181350"/>
                <a:gd name="connsiteX6821" fmla="*/ 194952 w 1581150"/>
                <a:gd name="connsiteY6821" fmla="*/ 1612029 h 3181350"/>
                <a:gd name="connsiteX6822" fmla="*/ 190094 w 1581150"/>
                <a:gd name="connsiteY6822" fmla="*/ 1608029 h 3181350"/>
                <a:gd name="connsiteX6823" fmla="*/ 191904 w 1581150"/>
                <a:gd name="connsiteY6823" fmla="*/ 1609743 h 3181350"/>
                <a:gd name="connsiteX6824" fmla="*/ 186379 w 1581150"/>
                <a:gd name="connsiteY6824" fmla="*/ 1636032 h 3181350"/>
                <a:gd name="connsiteX6825" fmla="*/ 187141 w 1581150"/>
                <a:gd name="connsiteY6825" fmla="*/ 1630698 h 3181350"/>
                <a:gd name="connsiteX6826" fmla="*/ 193142 w 1581150"/>
                <a:gd name="connsiteY6826" fmla="*/ 1635747 h 3181350"/>
                <a:gd name="connsiteX6827" fmla="*/ 186379 w 1581150"/>
                <a:gd name="connsiteY6827" fmla="*/ 1636032 h 3181350"/>
                <a:gd name="connsiteX6828" fmla="*/ 206001 w 1581150"/>
                <a:gd name="connsiteY6828" fmla="*/ 1636604 h 3181350"/>
                <a:gd name="connsiteX6829" fmla="*/ 202953 w 1581150"/>
                <a:gd name="connsiteY6829" fmla="*/ 1628507 h 3181350"/>
                <a:gd name="connsiteX6830" fmla="*/ 214287 w 1581150"/>
                <a:gd name="connsiteY6830" fmla="*/ 1624602 h 3181350"/>
                <a:gd name="connsiteX6831" fmla="*/ 213906 w 1581150"/>
                <a:gd name="connsiteY6831" fmla="*/ 1629365 h 3181350"/>
                <a:gd name="connsiteX6832" fmla="*/ 219907 w 1581150"/>
                <a:gd name="connsiteY6832" fmla="*/ 1623459 h 3181350"/>
                <a:gd name="connsiteX6833" fmla="*/ 202095 w 1581150"/>
                <a:gd name="connsiteY6833" fmla="*/ 1614315 h 3181350"/>
                <a:gd name="connsiteX6834" fmla="*/ 206001 w 1581150"/>
                <a:gd name="connsiteY6834" fmla="*/ 1611458 h 3181350"/>
                <a:gd name="connsiteX6835" fmla="*/ 199143 w 1581150"/>
                <a:gd name="connsiteY6835" fmla="*/ 1604409 h 3181350"/>
                <a:gd name="connsiteX6836" fmla="*/ 200095 w 1581150"/>
                <a:gd name="connsiteY6836" fmla="*/ 1603171 h 3181350"/>
                <a:gd name="connsiteX6837" fmla="*/ 198857 w 1581150"/>
                <a:gd name="connsiteY6837" fmla="*/ 1599170 h 3181350"/>
                <a:gd name="connsiteX6838" fmla="*/ 216669 w 1581150"/>
                <a:gd name="connsiteY6838" fmla="*/ 1616982 h 3181350"/>
                <a:gd name="connsiteX6839" fmla="*/ 224955 w 1581150"/>
                <a:gd name="connsiteY6839" fmla="*/ 1613839 h 3181350"/>
                <a:gd name="connsiteX6840" fmla="*/ 225527 w 1581150"/>
                <a:gd name="connsiteY6840" fmla="*/ 1614030 h 3181350"/>
                <a:gd name="connsiteX6841" fmla="*/ 227432 w 1581150"/>
                <a:gd name="connsiteY6841" fmla="*/ 1611553 h 3181350"/>
                <a:gd name="connsiteX6842" fmla="*/ 232099 w 1581150"/>
                <a:gd name="connsiteY6842" fmla="*/ 1608695 h 3181350"/>
                <a:gd name="connsiteX6843" fmla="*/ 243243 w 1581150"/>
                <a:gd name="connsiteY6843" fmla="*/ 1613839 h 3181350"/>
                <a:gd name="connsiteX6844" fmla="*/ 243339 w 1581150"/>
                <a:gd name="connsiteY6844" fmla="*/ 1616315 h 3181350"/>
                <a:gd name="connsiteX6845" fmla="*/ 247434 w 1581150"/>
                <a:gd name="connsiteY6845" fmla="*/ 1615173 h 3181350"/>
                <a:gd name="connsiteX6846" fmla="*/ 249339 w 1581150"/>
                <a:gd name="connsiteY6846" fmla="*/ 1625745 h 3181350"/>
                <a:gd name="connsiteX6847" fmla="*/ 241529 w 1581150"/>
                <a:gd name="connsiteY6847" fmla="*/ 1631460 h 3181350"/>
                <a:gd name="connsiteX6848" fmla="*/ 237814 w 1581150"/>
                <a:gd name="connsiteY6848" fmla="*/ 1629460 h 3181350"/>
                <a:gd name="connsiteX6849" fmla="*/ 229908 w 1581150"/>
                <a:gd name="connsiteY6849" fmla="*/ 1631460 h 3181350"/>
                <a:gd name="connsiteX6850" fmla="*/ 221526 w 1581150"/>
                <a:gd name="connsiteY6850" fmla="*/ 1626888 h 3181350"/>
                <a:gd name="connsiteX6851" fmla="*/ 225813 w 1581150"/>
                <a:gd name="connsiteY6851" fmla="*/ 1633651 h 3181350"/>
                <a:gd name="connsiteX6852" fmla="*/ 224384 w 1581150"/>
                <a:gd name="connsiteY6852" fmla="*/ 1636509 h 3181350"/>
                <a:gd name="connsiteX6853" fmla="*/ 217621 w 1581150"/>
                <a:gd name="connsiteY6853" fmla="*/ 1631365 h 3181350"/>
                <a:gd name="connsiteX6854" fmla="*/ 206001 w 1581150"/>
                <a:gd name="connsiteY6854" fmla="*/ 1636604 h 3181350"/>
                <a:gd name="connsiteX6855" fmla="*/ 220383 w 1581150"/>
                <a:gd name="connsiteY6855" fmla="*/ 1666036 h 3181350"/>
                <a:gd name="connsiteX6856" fmla="*/ 220002 w 1581150"/>
                <a:gd name="connsiteY6856" fmla="*/ 1662512 h 3181350"/>
                <a:gd name="connsiteX6857" fmla="*/ 221907 w 1581150"/>
                <a:gd name="connsiteY6857" fmla="*/ 1651939 h 3181350"/>
                <a:gd name="connsiteX6858" fmla="*/ 219431 w 1581150"/>
                <a:gd name="connsiteY6858" fmla="*/ 1658892 h 3181350"/>
                <a:gd name="connsiteX6859" fmla="*/ 214573 w 1581150"/>
                <a:gd name="connsiteY6859" fmla="*/ 1645081 h 3181350"/>
                <a:gd name="connsiteX6860" fmla="*/ 228384 w 1581150"/>
                <a:gd name="connsiteY6860" fmla="*/ 1658702 h 3181350"/>
                <a:gd name="connsiteX6861" fmla="*/ 234195 w 1581150"/>
                <a:gd name="connsiteY6861" fmla="*/ 1654415 h 3181350"/>
                <a:gd name="connsiteX6862" fmla="*/ 224574 w 1581150"/>
                <a:gd name="connsiteY6862" fmla="*/ 1636794 h 3181350"/>
                <a:gd name="connsiteX6863" fmla="*/ 231337 w 1581150"/>
                <a:gd name="connsiteY6863" fmla="*/ 1636223 h 3181350"/>
                <a:gd name="connsiteX6864" fmla="*/ 235242 w 1581150"/>
                <a:gd name="connsiteY6864" fmla="*/ 1640319 h 3181350"/>
                <a:gd name="connsiteX6865" fmla="*/ 243148 w 1581150"/>
                <a:gd name="connsiteY6865" fmla="*/ 1658226 h 3181350"/>
                <a:gd name="connsiteX6866" fmla="*/ 252864 w 1581150"/>
                <a:gd name="connsiteY6866" fmla="*/ 1651082 h 3181350"/>
                <a:gd name="connsiteX6867" fmla="*/ 253816 w 1581150"/>
                <a:gd name="connsiteY6867" fmla="*/ 1638509 h 3181350"/>
                <a:gd name="connsiteX6868" fmla="*/ 244672 w 1581150"/>
                <a:gd name="connsiteY6868" fmla="*/ 1638985 h 3181350"/>
                <a:gd name="connsiteX6869" fmla="*/ 241719 w 1581150"/>
                <a:gd name="connsiteY6869" fmla="*/ 1631365 h 3181350"/>
                <a:gd name="connsiteX6870" fmla="*/ 252197 w 1581150"/>
                <a:gd name="connsiteY6870" fmla="*/ 1636890 h 3181350"/>
                <a:gd name="connsiteX6871" fmla="*/ 254388 w 1581150"/>
                <a:gd name="connsiteY6871" fmla="*/ 1632318 h 3181350"/>
                <a:gd name="connsiteX6872" fmla="*/ 263246 w 1581150"/>
                <a:gd name="connsiteY6872" fmla="*/ 1637747 h 3181350"/>
                <a:gd name="connsiteX6873" fmla="*/ 263055 w 1581150"/>
                <a:gd name="connsiteY6873" fmla="*/ 1637747 h 3181350"/>
                <a:gd name="connsiteX6874" fmla="*/ 262103 w 1581150"/>
                <a:gd name="connsiteY6874" fmla="*/ 1636985 h 3181350"/>
                <a:gd name="connsiteX6875" fmla="*/ 261817 w 1581150"/>
                <a:gd name="connsiteY6875" fmla="*/ 1637652 h 3181350"/>
                <a:gd name="connsiteX6876" fmla="*/ 260865 w 1581150"/>
                <a:gd name="connsiteY6876" fmla="*/ 1638223 h 3181350"/>
                <a:gd name="connsiteX6877" fmla="*/ 260103 w 1581150"/>
                <a:gd name="connsiteY6877" fmla="*/ 1638318 h 3181350"/>
                <a:gd name="connsiteX6878" fmla="*/ 254769 w 1581150"/>
                <a:gd name="connsiteY6878" fmla="*/ 1637652 h 3181350"/>
                <a:gd name="connsiteX6879" fmla="*/ 253721 w 1581150"/>
                <a:gd name="connsiteY6879" fmla="*/ 1645176 h 3181350"/>
                <a:gd name="connsiteX6880" fmla="*/ 260579 w 1581150"/>
                <a:gd name="connsiteY6880" fmla="*/ 1647557 h 3181350"/>
                <a:gd name="connsiteX6881" fmla="*/ 262484 w 1581150"/>
                <a:gd name="connsiteY6881" fmla="*/ 1645081 h 3181350"/>
                <a:gd name="connsiteX6882" fmla="*/ 267913 w 1581150"/>
                <a:gd name="connsiteY6882" fmla="*/ 1649082 h 3181350"/>
                <a:gd name="connsiteX6883" fmla="*/ 265151 w 1581150"/>
                <a:gd name="connsiteY6883" fmla="*/ 1636318 h 3181350"/>
                <a:gd name="connsiteX6884" fmla="*/ 276295 w 1581150"/>
                <a:gd name="connsiteY6884" fmla="*/ 1635556 h 3181350"/>
                <a:gd name="connsiteX6885" fmla="*/ 277629 w 1581150"/>
                <a:gd name="connsiteY6885" fmla="*/ 1641938 h 3181350"/>
                <a:gd name="connsiteX6886" fmla="*/ 270199 w 1581150"/>
                <a:gd name="connsiteY6886" fmla="*/ 1642986 h 3181350"/>
                <a:gd name="connsiteX6887" fmla="*/ 275057 w 1581150"/>
                <a:gd name="connsiteY6887" fmla="*/ 1651368 h 3181350"/>
                <a:gd name="connsiteX6888" fmla="*/ 276676 w 1581150"/>
                <a:gd name="connsiteY6888" fmla="*/ 1663940 h 3181350"/>
                <a:gd name="connsiteX6889" fmla="*/ 270675 w 1581150"/>
                <a:gd name="connsiteY6889" fmla="*/ 1661940 h 3181350"/>
                <a:gd name="connsiteX6890" fmla="*/ 274390 w 1581150"/>
                <a:gd name="connsiteY6890" fmla="*/ 1666322 h 3181350"/>
                <a:gd name="connsiteX6891" fmla="*/ 264865 w 1581150"/>
                <a:gd name="connsiteY6891" fmla="*/ 1668132 h 3181350"/>
                <a:gd name="connsiteX6892" fmla="*/ 266199 w 1581150"/>
                <a:gd name="connsiteY6892" fmla="*/ 1671751 h 3181350"/>
                <a:gd name="connsiteX6893" fmla="*/ 259055 w 1581150"/>
                <a:gd name="connsiteY6893" fmla="*/ 1662321 h 3181350"/>
                <a:gd name="connsiteX6894" fmla="*/ 261150 w 1581150"/>
                <a:gd name="connsiteY6894" fmla="*/ 1660226 h 3181350"/>
                <a:gd name="connsiteX6895" fmla="*/ 265151 w 1581150"/>
                <a:gd name="connsiteY6895" fmla="*/ 1661464 h 3181350"/>
                <a:gd name="connsiteX6896" fmla="*/ 265437 w 1581150"/>
                <a:gd name="connsiteY6896" fmla="*/ 1658607 h 3181350"/>
                <a:gd name="connsiteX6897" fmla="*/ 270104 w 1581150"/>
                <a:gd name="connsiteY6897" fmla="*/ 1656416 h 3181350"/>
                <a:gd name="connsiteX6898" fmla="*/ 261436 w 1581150"/>
                <a:gd name="connsiteY6898" fmla="*/ 1654987 h 3181350"/>
                <a:gd name="connsiteX6899" fmla="*/ 260103 w 1581150"/>
                <a:gd name="connsiteY6899" fmla="*/ 1654797 h 3181350"/>
                <a:gd name="connsiteX6900" fmla="*/ 260007 w 1581150"/>
                <a:gd name="connsiteY6900" fmla="*/ 1658130 h 3181350"/>
                <a:gd name="connsiteX6901" fmla="*/ 257055 w 1581150"/>
                <a:gd name="connsiteY6901" fmla="*/ 1659749 h 3181350"/>
                <a:gd name="connsiteX6902" fmla="*/ 254483 w 1581150"/>
                <a:gd name="connsiteY6902" fmla="*/ 1657654 h 3181350"/>
                <a:gd name="connsiteX6903" fmla="*/ 252387 w 1581150"/>
                <a:gd name="connsiteY6903" fmla="*/ 1654225 h 3181350"/>
                <a:gd name="connsiteX6904" fmla="*/ 251054 w 1581150"/>
                <a:gd name="connsiteY6904" fmla="*/ 1657559 h 3181350"/>
                <a:gd name="connsiteX6905" fmla="*/ 248958 w 1581150"/>
                <a:gd name="connsiteY6905" fmla="*/ 1657178 h 3181350"/>
                <a:gd name="connsiteX6906" fmla="*/ 249625 w 1581150"/>
                <a:gd name="connsiteY6906" fmla="*/ 1660511 h 3181350"/>
                <a:gd name="connsiteX6907" fmla="*/ 247434 w 1581150"/>
                <a:gd name="connsiteY6907" fmla="*/ 1664417 h 3181350"/>
                <a:gd name="connsiteX6908" fmla="*/ 245910 w 1581150"/>
                <a:gd name="connsiteY6908" fmla="*/ 1664226 h 3181350"/>
                <a:gd name="connsiteX6909" fmla="*/ 246768 w 1581150"/>
                <a:gd name="connsiteY6909" fmla="*/ 1663274 h 3181350"/>
                <a:gd name="connsiteX6910" fmla="*/ 243720 w 1581150"/>
                <a:gd name="connsiteY6910" fmla="*/ 1662893 h 3181350"/>
                <a:gd name="connsiteX6911" fmla="*/ 239624 w 1581150"/>
                <a:gd name="connsiteY6911" fmla="*/ 1661464 h 3181350"/>
                <a:gd name="connsiteX6912" fmla="*/ 238005 w 1581150"/>
                <a:gd name="connsiteY6912" fmla="*/ 1657940 h 3181350"/>
                <a:gd name="connsiteX6913" fmla="*/ 220383 w 1581150"/>
                <a:gd name="connsiteY6913" fmla="*/ 1666036 h 3181350"/>
                <a:gd name="connsiteX6914" fmla="*/ 228194 w 1581150"/>
                <a:gd name="connsiteY6914" fmla="*/ 1671180 h 3181350"/>
                <a:gd name="connsiteX6915" fmla="*/ 228289 w 1581150"/>
                <a:gd name="connsiteY6915" fmla="*/ 1667941 h 3181350"/>
                <a:gd name="connsiteX6916" fmla="*/ 229527 w 1581150"/>
                <a:gd name="connsiteY6916" fmla="*/ 1666703 h 3181350"/>
                <a:gd name="connsiteX6917" fmla="*/ 232385 w 1581150"/>
                <a:gd name="connsiteY6917" fmla="*/ 1671180 h 3181350"/>
                <a:gd name="connsiteX6918" fmla="*/ 228194 w 1581150"/>
                <a:gd name="connsiteY6918" fmla="*/ 1671180 h 3181350"/>
                <a:gd name="connsiteX6919" fmla="*/ 245625 w 1581150"/>
                <a:gd name="connsiteY6919" fmla="*/ 1674227 h 3181350"/>
                <a:gd name="connsiteX6920" fmla="*/ 243720 w 1581150"/>
                <a:gd name="connsiteY6920" fmla="*/ 1674227 h 3181350"/>
                <a:gd name="connsiteX6921" fmla="*/ 244291 w 1581150"/>
                <a:gd name="connsiteY6921" fmla="*/ 1671656 h 3181350"/>
                <a:gd name="connsiteX6922" fmla="*/ 242291 w 1581150"/>
                <a:gd name="connsiteY6922" fmla="*/ 1672989 h 3181350"/>
                <a:gd name="connsiteX6923" fmla="*/ 237433 w 1581150"/>
                <a:gd name="connsiteY6923" fmla="*/ 1669274 h 3181350"/>
                <a:gd name="connsiteX6924" fmla="*/ 236671 w 1581150"/>
                <a:gd name="connsiteY6924" fmla="*/ 1671465 h 3181350"/>
                <a:gd name="connsiteX6925" fmla="*/ 235338 w 1581150"/>
                <a:gd name="connsiteY6925" fmla="*/ 1663940 h 3181350"/>
                <a:gd name="connsiteX6926" fmla="*/ 239910 w 1581150"/>
                <a:gd name="connsiteY6926" fmla="*/ 1666512 h 3181350"/>
                <a:gd name="connsiteX6927" fmla="*/ 244577 w 1581150"/>
                <a:gd name="connsiteY6927" fmla="*/ 1670132 h 3181350"/>
                <a:gd name="connsiteX6928" fmla="*/ 245815 w 1581150"/>
                <a:gd name="connsiteY6928" fmla="*/ 1669084 h 3181350"/>
                <a:gd name="connsiteX6929" fmla="*/ 245625 w 1581150"/>
                <a:gd name="connsiteY6929" fmla="*/ 1674227 h 3181350"/>
                <a:gd name="connsiteX6930" fmla="*/ 254197 w 1581150"/>
                <a:gd name="connsiteY6930" fmla="*/ 1682705 h 3181350"/>
                <a:gd name="connsiteX6931" fmla="*/ 263817 w 1581150"/>
                <a:gd name="connsiteY6931" fmla="*/ 1677085 h 3181350"/>
                <a:gd name="connsiteX6932" fmla="*/ 254197 w 1581150"/>
                <a:gd name="connsiteY6932" fmla="*/ 1682705 h 3181350"/>
                <a:gd name="connsiteX6933" fmla="*/ 254673 w 1581150"/>
                <a:gd name="connsiteY6933" fmla="*/ 1676418 h 3181350"/>
                <a:gd name="connsiteX6934" fmla="*/ 246863 w 1581150"/>
                <a:gd name="connsiteY6934" fmla="*/ 1668227 h 3181350"/>
                <a:gd name="connsiteX6935" fmla="*/ 253054 w 1581150"/>
                <a:gd name="connsiteY6935" fmla="*/ 1665655 h 3181350"/>
                <a:gd name="connsiteX6936" fmla="*/ 264103 w 1581150"/>
                <a:gd name="connsiteY6936" fmla="*/ 1673942 h 3181350"/>
                <a:gd name="connsiteX6937" fmla="*/ 254673 w 1581150"/>
                <a:gd name="connsiteY6937" fmla="*/ 1676418 h 3181350"/>
                <a:gd name="connsiteX6938" fmla="*/ 272866 w 1581150"/>
                <a:gd name="connsiteY6938" fmla="*/ 1748903 h 3181350"/>
                <a:gd name="connsiteX6939" fmla="*/ 272961 w 1581150"/>
                <a:gd name="connsiteY6939" fmla="*/ 1748999 h 3181350"/>
                <a:gd name="connsiteX6940" fmla="*/ 269247 w 1581150"/>
                <a:gd name="connsiteY6940" fmla="*/ 1753952 h 3181350"/>
                <a:gd name="connsiteX6941" fmla="*/ 272866 w 1581150"/>
                <a:gd name="connsiteY6941" fmla="*/ 1748903 h 3181350"/>
                <a:gd name="connsiteX6942" fmla="*/ 256674 w 1581150"/>
                <a:gd name="connsiteY6942" fmla="*/ 1749189 h 3181350"/>
                <a:gd name="connsiteX6943" fmla="*/ 257245 w 1581150"/>
                <a:gd name="connsiteY6943" fmla="*/ 1748237 h 3181350"/>
                <a:gd name="connsiteX6944" fmla="*/ 258864 w 1581150"/>
                <a:gd name="connsiteY6944" fmla="*/ 1747380 h 3181350"/>
                <a:gd name="connsiteX6945" fmla="*/ 257817 w 1581150"/>
                <a:gd name="connsiteY6945" fmla="*/ 1747189 h 3181350"/>
                <a:gd name="connsiteX6946" fmla="*/ 261055 w 1581150"/>
                <a:gd name="connsiteY6946" fmla="*/ 1741093 h 3181350"/>
                <a:gd name="connsiteX6947" fmla="*/ 261912 w 1581150"/>
                <a:gd name="connsiteY6947" fmla="*/ 1746903 h 3181350"/>
                <a:gd name="connsiteX6948" fmla="*/ 256674 w 1581150"/>
                <a:gd name="connsiteY6948" fmla="*/ 1749189 h 3181350"/>
                <a:gd name="connsiteX6949" fmla="*/ 261436 w 1581150"/>
                <a:gd name="connsiteY6949" fmla="*/ 1761381 h 3181350"/>
                <a:gd name="connsiteX6950" fmla="*/ 263532 w 1581150"/>
                <a:gd name="connsiteY6950" fmla="*/ 1750713 h 3181350"/>
                <a:gd name="connsiteX6951" fmla="*/ 263627 w 1581150"/>
                <a:gd name="connsiteY6951" fmla="*/ 1750904 h 3181350"/>
                <a:gd name="connsiteX6952" fmla="*/ 263913 w 1581150"/>
                <a:gd name="connsiteY6952" fmla="*/ 1749856 h 3181350"/>
                <a:gd name="connsiteX6953" fmla="*/ 264008 w 1581150"/>
                <a:gd name="connsiteY6953" fmla="*/ 1749665 h 3181350"/>
                <a:gd name="connsiteX6954" fmla="*/ 268770 w 1581150"/>
                <a:gd name="connsiteY6954" fmla="*/ 1754714 h 3181350"/>
                <a:gd name="connsiteX6955" fmla="*/ 271914 w 1581150"/>
                <a:gd name="connsiteY6955" fmla="*/ 1763572 h 3181350"/>
                <a:gd name="connsiteX6956" fmla="*/ 271533 w 1581150"/>
                <a:gd name="connsiteY6956" fmla="*/ 1763953 h 3181350"/>
                <a:gd name="connsiteX6957" fmla="*/ 261436 w 1581150"/>
                <a:gd name="connsiteY6957" fmla="*/ 1761381 h 3181350"/>
                <a:gd name="connsiteX6958" fmla="*/ 256007 w 1581150"/>
                <a:gd name="connsiteY6958" fmla="*/ 1793195 h 3181350"/>
                <a:gd name="connsiteX6959" fmla="*/ 255245 w 1581150"/>
                <a:gd name="connsiteY6959" fmla="*/ 1789670 h 3181350"/>
                <a:gd name="connsiteX6960" fmla="*/ 265532 w 1581150"/>
                <a:gd name="connsiteY6960" fmla="*/ 1786337 h 3181350"/>
                <a:gd name="connsiteX6961" fmla="*/ 269913 w 1581150"/>
                <a:gd name="connsiteY6961" fmla="*/ 1786908 h 3181350"/>
                <a:gd name="connsiteX6962" fmla="*/ 271628 w 1581150"/>
                <a:gd name="connsiteY6962" fmla="*/ 1788909 h 3181350"/>
                <a:gd name="connsiteX6963" fmla="*/ 270961 w 1581150"/>
                <a:gd name="connsiteY6963" fmla="*/ 1789956 h 3181350"/>
                <a:gd name="connsiteX6964" fmla="*/ 256007 w 1581150"/>
                <a:gd name="connsiteY6964" fmla="*/ 1793195 h 3181350"/>
                <a:gd name="connsiteX6965" fmla="*/ 249530 w 1581150"/>
                <a:gd name="connsiteY6965" fmla="*/ 1821103 h 3181350"/>
                <a:gd name="connsiteX6966" fmla="*/ 256769 w 1581150"/>
                <a:gd name="connsiteY6966" fmla="*/ 1823198 h 3181350"/>
                <a:gd name="connsiteX6967" fmla="*/ 254483 w 1581150"/>
                <a:gd name="connsiteY6967" fmla="*/ 1829294 h 3181350"/>
                <a:gd name="connsiteX6968" fmla="*/ 243434 w 1581150"/>
                <a:gd name="connsiteY6968" fmla="*/ 1828532 h 3181350"/>
                <a:gd name="connsiteX6969" fmla="*/ 249530 w 1581150"/>
                <a:gd name="connsiteY6969" fmla="*/ 1821103 h 3181350"/>
                <a:gd name="connsiteX6970" fmla="*/ 244101 w 1581150"/>
                <a:gd name="connsiteY6970" fmla="*/ 1844344 h 3181350"/>
                <a:gd name="connsiteX6971" fmla="*/ 237052 w 1581150"/>
                <a:gd name="connsiteY6971" fmla="*/ 1839105 h 3181350"/>
                <a:gd name="connsiteX6972" fmla="*/ 270009 w 1581150"/>
                <a:gd name="connsiteY6972" fmla="*/ 1850916 h 3181350"/>
                <a:gd name="connsiteX6973" fmla="*/ 267056 w 1581150"/>
                <a:gd name="connsiteY6973" fmla="*/ 1852821 h 3181350"/>
                <a:gd name="connsiteX6974" fmla="*/ 255340 w 1581150"/>
                <a:gd name="connsiteY6974" fmla="*/ 1846820 h 3181350"/>
                <a:gd name="connsiteX6975" fmla="*/ 256197 w 1581150"/>
                <a:gd name="connsiteY6975" fmla="*/ 1853107 h 3181350"/>
                <a:gd name="connsiteX6976" fmla="*/ 238100 w 1581150"/>
                <a:gd name="connsiteY6976" fmla="*/ 1851773 h 3181350"/>
                <a:gd name="connsiteX6977" fmla="*/ 236576 w 1581150"/>
                <a:gd name="connsiteY6977" fmla="*/ 1845392 h 3181350"/>
                <a:gd name="connsiteX6978" fmla="*/ 244101 w 1581150"/>
                <a:gd name="connsiteY6978" fmla="*/ 1844344 h 3181350"/>
                <a:gd name="connsiteX6979" fmla="*/ 235052 w 1581150"/>
                <a:gd name="connsiteY6979" fmla="*/ 1842153 h 3181350"/>
                <a:gd name="connsiteX6980" fmla="*/ 229527 w 1581150"/>
                <a:gd name="connsiteY6980" fmla="*/ 1843106 h 3181350"/>
                <a:gd name="connsiteX6981" fmla="*/ 232385 w 1581150"/>
                <a:gd name="connsiteY6981" fmla="*/ 1843963 h 3181350"/>
                <a:gd name="connsiteX6982" fmla="*/ 227908 w 1581150"/>
                <a:gd name="connsiteY6982" fmla="*/ 1837105 h 3181350"/>
                <a:gd name="connsiteX6983" fmla="*/ 228099 w 1581150"/>
                <a:gd name="connsiteY6983" fmla="*/ 1836915 h 3181350"/>
                <a:gd name="connsiteX6984" fmla="*/ 235052 w 1581150"/>
                <a:gd name="connsiteY6984" fmla="*/ 1842153 h 3181350"/>
                <a:gd name="connsiteX6985" fmla="*/ 230480 w 1581150"/>
                <a:gd name="connsiteY6985" fmla="*/ 1854440 h 3181350"/>
                <a:gd name="connsiteX6986" fmla="*/ 237338 w 1581150"/>
                <a:gd name="connsiteY6986" fmla="*/ 1861298 h 3181350"/>
                <a:gd name="connsiteX6987" fmla="*/ 237052 w 1581150"/>
                <a:gd name="connsiteY6987" fmla="*/ 1864347 h 3181350"/>
                <a:gd name="connsiteX6988" fmla="*/ 235147 w 1581150"/>
                <a:gd name="connsiteY6988" fmla="*/ 1865775 h 3181350"/>
                <a:gd name="connsiteX6989" fmla="*/ 216002 w 1581150"/>
                <a:gd name="connsiteY6989" fmla="*/ 1850154 h 3181350"/>
                <a:gd name="connsiteX6990" fmla="*/ 230480 w 1581150"/>
                <a:gd name="connsiteY6990" fmla="*/ 1854440 h 3181350"/>
                <a:gd name="connsiteX6991" fmla="*/ 217907 w 1581150"/>
                <a:gd name="connsiteY6991" fmla="*/ 1872728 h 3181350"/>
                <a:gd name="connsiteX6992" fmla="*/ 215335 w 1581150"/>
                <a:gd name="connsiteY6992" fmla="*/ 1869109 h 3181350"/>
                <a:gd name="connsiteX6993" fmla="*/ 220002 w 1581150"/>
                <a:gd name="connsiteY6993" fmla="*/ 1871014 h 3181350"/>
                <a:gd name="connsiteX6994" fmla="*/ 218383 w 1581150"/>
                <a:gd name="connsiteY6994" fmla="*/ 1867776 h 3181350"/>
                <a:gd name="connsiteX6995" fmla="*/ 217907 w 1581150"/>
                <a:gd name="connsiteY6995" fmla="*/ 1872728 h 3181350"/>
                <a:gd name="connsiteX6996" fmla="*/ 209334 w 1581150"/>
                <a:gd name="connsiteY6996" fmla="*/ 1848916 h 3181350"/>
                <a:gd name="connsiteX6997" fmla="*/ 206763 w 1581150"/>
                <a:gd name="connsiteY6997" fmla="*/ 1851107 h 3181350"/>
                <a:gd name="connsiteX6998" fmla="*/ 205905 w 1581150"/>
                <a:gd name="connsiteY6998" fmla="*/ 1849773 h 3181350"/>
                <a:gd name="connsiteX6999" fmla="*/ 209334 w 1581150"/>
                <a:gd name="connsiteY6999" fmla="*/ 1848916 h 3181350"/>
                <a:gd name="connsiteX7000" fmla="*/ 234195 w 1581150"/>
                <a:gd name="connsiteY7000" fmla="*/ 1903590 h 3181350"/>
                <a:gd name="connsiteX7001" fmla="*/ 219812 w 1581150"/>
                <a:gd name="connsiteY7001" fmla="*/ 1899303 h 3181350"/>
                <a:gd name="connsiteX7002" fmla="*/ 217431 w 1581150"/>
                <a:gd name="connsiteY7002" fmla="*/ 1907019 h 3181350"/>
                <a:gd name="connsiteX7003" fmla="*/ 219717 w 1581150"/>
                <a:gd name="connsiteY7003" fmla="*/ 1900923 h 3181350"/>
                <a:gd name="connsiteX7004" fmla="*/ 210477 w 1581150"/>
                <a:gd name="connsiteY7004" fmla="*/ 1901780 h 3181350"/>
                <a:gd name="connsiteX7005" fmla="*/ 207620 w 1581150"/>
                <a:gd name="connsiteY7005" fmla="*/ 1890540 h 3181350"/>
                <a:gd name="connsiteX7006" fmla="*/ 224860 w 1581150"/>
                <a:gd name="connsiteY7006" fmla="*/ 1882349 h 3181350"/>
                <a:gd name="connsiteX7007" fmla="*/ 216192 w 1581150"/>
                <a:gd name="connsiteY7007" fmla="*/ 1875395 h 3181350"/>
                <a:gd name="connsiteX7008" fmla="*/ 221431 w 1581150"/>
                <a:gd name="connsiteY7008" fmla="*/ 1878920 h 3181350"/>
                <a:gd name="connsiteX7009" fmla="*/ 229527 w 1581150"/>
                <a:gd name="connsiteY7009" fmla="*/ 1868442 h 3181350"/>
                <a:gd name="connsiteX7010" fmla="*/ 227146 w 1581150"/>
                <a:gd name="connsiteY7010" fmla="*/ 1876157 h 3181350"/>
                <a:gd name="connsiteX7011" fmla="*/ 238290 w 1581150"/>
                <a:gd name="connsiteY7011" fmla="*/ 1875395 h 3181350"/>
                <a:gd name="connsiteX7012" fmla="*/ 239624 w 1581150"/>
                <a:gd name="connsiteY7012" fmla="*/ 1881777 h 3181350"/>
                <a:gd name="connsiteX7013" fmla="*/ 251911 w 1581150"/>
                <a:gd name="connsiteY7013" fmla="*/ 1883397 h 3181350"/>
                <a:gd name="connsiteX7014" fmla="*/ 251911 w 1581150"/>
                <a:gd name="connsiteY7014" fmla="*/ 1884825 h 3181350"/>
                <a:gd name="connsiteX7015" fmla="*/ 256293 w 1581150"/>
                <a:gd name="connsiteY7015" fmla="*/ 1887969 h 3181350"/>
                <a:gd name="connsiteX7016" fmla="*/ 255816 w 1581150"/>
                <a:gd name="connsiteY7016" fmla="*/ 1887873 h 3181350"/>
                <a:gd name="connsiteX7017" fmla="*/ 254959 w 1581150"/>
                <a:gd name="connsiteY7017" fmla="*/ 1894445 h 3181350"/>
                <a:gd name="connsiteX7018" fmla="*/ 247530 w 1581150"/>
                <a:gd name="connsiteY7018" fmla="*/ 1894350 h 3181350"/>
                <a:gd name="connsiteX7019" fmla="*/ 232194 w 1581150"/>
                <a:gd name="connsiteY7019" fmla="*/ 1884540 h 3181350"/>
                <a:gd name="connsiteX7020" fmla="*/ 230194 w 1581150"/>
                <a:gd name="connsiteY7020" fmla="*/ 1887587 h 3181350"/>
                <a:gd name="connsiteX7021" fmla="*/ 246196 w 1581150"/>
                <a:gd name="connsiteY7021" fmla="*/ 1894541 h 3181350"/>
                <a:gd name="connsiteX7022" fmla="*/ 232766 w 1581150"/>
                <a:gd name="connsiteY7022" fmla="*/ 1893398 h 3181350"/>
                <a:gd name="connsiteX7023" fmla="*/ 231718 w 1581150"/>
                <a:gd name="connsiteY7023" fmla="*/ 1900923 h 3181350"/>
                <a:gd name="connsiteX7024" fmla="*/ 235719 w 1581150"/>
                <a:gd name="connsiteY7024" fmla="*/ 1897779 h 3181350"/>
                <a:gd name="connsiteX7025" fmla="*/ 234195 w 1581150"/>
                <a:gd name="connsiteY7025" fmla="*/ 1903590 h 3181350"/>
                <a:gd name="connsiteX7026" fmla="*/ 248101 w 1581150"/>
                <a:gd name="connsiteY7026" fmla="*/ 1910543 h 3181350"/>
                <a:gd name="connsiteX7027" fmla="*/ 247149 w 1581150"/>
                <a:gd name="connsiteY7027" fmla="*/ 1910448 h 3181350"/>
                <a:gd name="connsiteX7028" fmla="*/ 243148 w 1581150"/>
                <a:gd name="connsiteY7028" fmla="*/ 1899113 h 3181350"/>
                <a:gd name="connsiteX7029" fmla="*/ 252768 w 1581150"/>
                <a:gd name="connsiteY7029" fmla="*/ 1903780 h 3181350"/>
                <a:gd name="connsiteX7030" fmla="*/ 254197 w 1581150"/>
                <a:gd name="connsiteY7030" fmla="*/ 1915591 h 3181350"/>
                <a:gd name="connsiteX7031" fmla="*/ 248101 w 1581150"/>
                <a:gd name="connsiteY7031" fmla="*/ 1910543 h 3181350"/>
                <a:gd name="connsiteX7032" fmla="*/ 252102 w 1581150"/>
                <a:gd name="connsiteY7032" fmla="*/ 1937118 h 3181350"/>
                <a:gd name="connsiteX7033" fmla="*/ 250292 w 1581150"/>
                <a:gd name="connsiteY7033" fmla="*/ 1937498 h 3181350"/>
                <a:gd name="connsiteX7034" fmla="*/ 252102 w 1581150"/>
                <a:gd name="connsiteY7034" fmla="*/ 1937118 h 3181350"/>
                <a:gd name="connsiteX7035" fmla="*/ 239433 w 1581150"/>
                <a:gd name="connsiteY7035" fmla="*/ 1957596 h 3181350"/>
                <a:gd name="connsiteX7036" fmla="*/ 245625 w 1581150"/>
                <a:gd name="connsiteY7036" fmla="*/ 1948548 h 3181350"/>
                <a:gd name="connsiteX7037" fmla="*/ 245148 w 1581150"/>
                <a:gd name="connsiteY7037" fmla="*/ 1948166 h 3181350"/>
                <a:gd name="connsiteX7038" fmla="*/ 248006 w 1581150"/>
                <a:gd name="connsiteY7038" fmla="*/ 1948928 h 3181350"/>
                <a:gd name="connsiteX7039" fmla="*/ 244005 w 1581150"/>
                <a:gd name="connsiteY7039" fmla="*/ 1939213 h 3181350"/>
                <a:gd name="connsiteX7040" fmla="*/ 248577 w 1581150"/>
                <a:gd name="connsiteY7040" fmla="*/ 1939308 h 3181350"/>
                <a:gd name="connsiteX7041" fmla="*/ 252768 w 1581150"/>
                <a:gd name="connsiteY7041" fmla="*/ 1939594 h 3181350"/>
                <a:gd name="connsiteX7042" fmla="*/ 259722 w 1581150"/>
                <a:gd name="connsiteY7042" fmla="*/ 1942737 h 3181350"/>
                <a:gd name="connsiteX7043" fmla="*/ 258674 w 1581150"/>
                <a:gd name="connsiteY7043" fmla="*/ 1950262 h 3181350"/>
                <a:gd name="connsiteX7044" fmla="*/ 267056 w 1581150"/>
                <a:gd name="connsiteY7044" fmla="*/ 1954358 h 3181350"/>
                <a:gd name="connsiteX7045" fmla="*/ 271437 w 1581150"/>
                <a:gd name="connsiteY7045" fmla="*/ 1948738 h 3181350"/>
                <a:gd name="connsiteX7046" fmla="*/ 274104 w 1581150"/>
                <a:gd name="connsiteY7046" fmla="*/ 1955215 h 3181350"/>
                <a:gd name="connsiteX7047" fmla="*/ 266580 w 1581150"/>
                <a:gd name="connsiteY7047" fmla="*/ 1957311 h 3181350"/>
                <a:gd name="connsiteX7048" fmla="*/ 267246 w 1581150"/>
                <a:gd name="connsiteY7048" fmla="*/ 1969312 h 3181350"/>
                <a:gd name="connsiteX7049" fmla="*/ 266199 w 1581150"/>
                <a:gd name="connsiteY7049" fmla="*/ 1968836 h 3181350"/>
                <a:gd name="connsiteX7050" fmla="*/ 264484 w 1581150"/>
                <a:gd name="connsiteY7050" fmla="*/ 1973503 h 3181350"/>
                <a:gd name="connsiteX7051" fmla="*/ 262389 w 1581150"/>
                <a:gd name="connsiteY7051" fmla="*/ 1976265 h 3181350"/>
                <a:gd name="connsiteX7052" fmla="*/ 255150 w 1581150"/>
                <a:gd name="connsiteY7052" fmla="*/ 1974265 h 3181350"/>
                <a:gd name="connsiteX7053" fmla="*/ 258579 w 1581150"/>
                <a:gd name="connsiteY7053" fmla="*/ 1962454 h 3181350"/>
                <a:gd name="connsiteX7054" fmla="*/ 256102 w 1581150"/>
                <a:gd name="connsiteY7054" fmla="*/ 1962930 h 3181350"/>
                <a:gd name="connsiteX7055" fmla="*/ 259626 w 1581150"/>
                <a:gd name="connsiteY7055" fmla="*/ 1958835 h 3181350"/>
                <a:gd name="connsiteX7056" fmla="*/ 239433 w 1581150"/>
                <a:gd name="connsiteY7056" fmla="*/ 1957596 h 3181350"/>
                <a:gd name="connsiteX7057" fmla="*/ 230766 w 1581150"/>
                <a:gd name="connsiteY7057" fmla="*/ 1995315 h 3181350"/>
                <a:gd name="connsiteX7058" fmla="*/ 229051 w 1581150"/>
                <a:gd name="connsiteY7058" fmla="*/ 1993506 h 3181350"/>
                <a:gd name="connsiteX7059" fmla="*/ 230766 w 1581150"/>
                <a:gd name="connsiteY7059" fmla="*/ 1995315 h 3181350"/>
                <a:gd name="connsiteX7060" fmla="*/ 224955 w 1581150"/>
                <a:gd name="connsiteY7060" fmla="*/ 2002078 h 3181350"/>
                <a:gd name="connsiteX7061" fmla="*/ 226098 w 1581150"/>
                <a:gd name="connsiteY7061" fmla="*/ 2001316 h 3181350"/>
                <a:gd name="connsiteX7062" fmla="*/ 225051 w 1581150"/>
                <a:gd name="connsiteY7062" fmla="*/ 2002269 h 3181350"/>
                <a:gd name="connsiteX7063" fmla="*/ 224955 w 1581150"/>
                <a:gd name="connsiteY7063" fmla="*/ 2002078 h 3181350"/>
                <a:gd name="connsiteX7064" fmla="*/ 229337 w 1581150"/>
                <a:gd name="connsiteY7064" fmla="*/ 1998649 h 3181350"/>
                <a:gd name="connsiteX7065" fmla="*/ 231051 w 1581150"/>
                <a:gd name="connsiteY7065" fmla="*/ 1997125 h 3181350"/>
                <a:gd name="connsiteX7066" fmla="*/ 230766 w 1581150"/>
                <a:gd name="connsiteY7066" fmla="*/ 1999506 h 3181350"/>
                <a:gd name="connsiteX7067" fmla="*/ 229337 w 1581150"/>
                <a:gd name="connsiteY7067" fmla="*/ 1998649 h 3181350"/>
                <a:gd name="connsiteX7068" fmla="*/ 241053 w 1581150"/>
                <a:gd name="connsiteY7068" fmla="*/ 2009698 h 3181350"/>
                <a:gd name="connsiteX7069" fmla="*/ 241053 w 1581150"/>
                <a:gd name="connsiteY7069" fmla="*/ 2009603 h 3181350"/>
                <a:gd name="connsiteX7070" fmla="*/ 241053 w 1581150"/>
                <a:gd name="connsiteY7070" fmla="*/ 2009698 h 3181350"/>
                <a:gd name="connsiteX7071" fmla="*/ 241053 w 1581150"/>
                <a:gd name="connsiteY7071" fmla="*/ 2009698 h 3181350"/>
                <a:gd name="connsiteX7072" fmla="*/ 243339 w 1581150"/>
                <a:gd name="connsiteY7072" fmla="*/ 2006840 h 3181350"/>
                <a:gd name="connsiteX7073" fmla="*/ 242386 w 1581150"/>
                <a:gd name="connsiteY7073" fmla="*/ 2000554 h 3181350"/>
                <a:gd name="connsiteX7074" fmla="*/ 241719 w 1581150"/>
                <a:gd name="connsiteY7074" fmla="*/ 2001983 h 3181350"/>
                <a:gd name="connsiteX7075" fmla="*/ 234576 w 1581150"/>
                <a:gd name="connsiteY7075" fmla="*/ 1996553 h 3181350"/>
                <a:gd name="connsiteX7076" fmla="*/ 251625 w 1581150"/>
                <a:gd name="connsiteY7076" fmla="*/ 1994839 h 3181350"/>
                <a:gd name="connsiteX7077" fmla="*/ 252102 w 1581150"/>
                <a:gd name="connsiteY7077" fmla="*/ 1995601 h 3181350"/>
                <a:gd name="connsiteX7078" fmla="*/ 252102 w 1581150"/>
                <a:gd name="connsiteY7078" fmla="*/ 1994648 h 3181350"/>
                <a:gd name="connsiteX7079" fmla="*/ 255340 w 1581150"/>
                <a:gd name="connsiteY7079" fmla="*/ 1991886 h 3181350"/>
                <a:gd name="connsiteX7080" fmla="*/ 263913 w 1581150"/>
                <a:gd name="connsiteY7080" fmla="*/ 2000364 h 3181350"/>
                <a:gd name="connsiteX7081" fmla="*/ 256483 w 1581150"/>
                <a:gd name="connsiteY7081" fmla="*/ 2001983 h 3181350"/>
                <a:gd name="connsiteX7082" fmla="*/ 255245 w 1581150"/>
                <a:gd name="connsiteY7082" fmla="*/ 1999125 h 3181350"/>
                <a:gd name="connsiteX7083" fmla="*/ 245339 w 1581150"/>
                <a:gd name="connsiteY7083" fmla="*/ 2005602 h 3181350"/>
                <a:gd name="connsiteX7084" fmla="*/ 254864 w 1581150"/>
                <a:gd name="connsiteY7084" fmla="*/ 2002173 h 3181350"/>
                <a:gd name="connsiteX7085" fmla="*/ 254959 w 1581150"/>
                <a:gd name="connsiteY7085" fmla="*/ 2002554 h 3181350"/>
                <a:gd name="connsiteX7086" fmla="*/ 254483 w 1581150"/>
                <a:gd name="connsiteY7086" fmla="*/ 2002840 h 3181350"/>
                <a:gd name="connsiteX7087" fmla="*/ 255054 w 1581150"/>
                <a:gd name="connsiteY7087" fmla="*/ 2003126 h 3181350"/>
                <a:gd name="connsiteX7088" fmla="*/ 255721 w 1581150"/>
                <a:gd name="connsiteY7088" fmla="*/ 2008460 h 3181350"/>
                <a:gd name="connsiteX7089" fmla="*/ 252578 w 1581150"/>
                <a:gd name="connsiteY7089" fmla="*/ 2007317 h 3181350"/>
                <a:gd name="connsiteX7090" fmla="*/ 248768 w 1581150"/>
                <a:gd name="connsiteY7090" fmla="*/ 2005698 h 3181350"/>
                <a:gd name="connsiteX7091" fmla="*/ 248387 w 1581150"/>
                <a:gd name="connsiteY7091" fmla="*/ 2007317 h 3181350"/>
                <a:gd name="connsiteX7092" fmla="*/ 243339 w 1581150"/>
                <a:gd name="connsiteY7092" fmla="*/ 2006840 h 3181350"/>
                <a:gd name="connsiteX7093" fmla="*/ 272104 w 1581150"/>
                <a:gd name="connsiteY7093" fmla="*/ 2007317 h 3181350"/>
                <a:gd name="connsiteX7094" fmla="*/ 265056 w 1581150"/>
                <a:gd name="connsiteY7094" fmla="*/ 1995791 h 3181350"/>
                <a:gd name="connsiteX7095" fmla="*/ 264579 w 1581150"/>
                <a:gd name="connsiteY7095" fmla="*/ 1990934 h 3181350"/>
                <a:gd name="connsiteX7096" fmla="*/ 279343 w 1581150"/>
                <a:gd name="connsiteY7096" fmla="*/ 1990457 h 3181350"/>
                <a:gd name="connsiteX7097" fmla="*/ 278676 w 1581150"/>
                <a:gd name="connsiteY7097" fmla="*/ 1999887 h 3181350"/>
                <a:gd name="connsiteX7098" fmla="*/ 274581 w 1581150"/>
                <a:gd name="connsiteY7098" fmla="*/ 2005888 h 3181350"/>
                <a:gd name="connsiteX7099" fmla="*/ 289916 w 1581150"/>
                <a:gd name="connsiteY7099" fmla="*/ 1997601 h 3181350"/>
                <a:gd name="connsiteX7100" fmla="*/ 280962 w 1581150"/>
                <a:gd name="connsiteY7100" fmla="*/ 1993791 h 3181350"/>
                <a:gd name="connsiteX7101" fmla="*/ 284963 w 1581150"/>
                <a:gd name="connsiteY7101" fmla="*/ 1993315 h 3181350"/>
                <a:gd name="connsiteX7102" fmla="*/ 291440 w 1581150"/>
                <a:gd name="connsiteY7102" fmla="*/ 1997506 h 3181350"/>
                <a:gd name="connsiteX7103" fmla="*/ 288392 w 1581150"/>
                <a:gd name="connsiteY7103" fmla="*/ 2002269 h 3181350"/>
                <a:gd name="connsiteX7104" fmla="*/ 284010 w 1581150"/>
                <a:gd name="connsiteY7104" fmla="*/ 2001983 h 3181350"/>
                <a:gd name="connsiteX7105" fmla="*/ 281629 w 1581150"/>
                <a:gd name="connsiteY7105" fmla="*/ 2009698 h 3181350"/>
                <a:gd name="connsiteX7106" fmla="*/ 289630 w 1581150"/>
                <a:gd name="connsiteY7106" fmla="*/ 2013032 h 3181350"/>
                <a:gd name="connsiteX7107" fmla="*/ 287344 w 1581150"/>
                <a:gd name="connsiteY7107" fmla="*/ 2013984 h 3181350"/>
                <a:gd name="connsiteX7108" fmla="*/ 279534 w 1581150"/>
                <a:gd name="connsiteY7108" fmla="*/ 2005316 h 3181350"/>
                <a:gd name="connsiteX7109" fmla="*/ 272104 w 1581150"/>
                <a:gd name="connsiteY7109" fmla="*/ 2007317 h 3181350"/>
                <a:gd name="connsiteX7110" fmla="*/ 276581 w 1581150"/>
                <a:gd name="connsiteY7110" fmla="*/ 2014080 h 3181350"/>
                <a:gd name="connsiteX7111" fmla="*/ 283915 w 1581150"/>
                <a:gd name="connsiteY7111" fmla="*/ 2013413 h 3181350"/>
                <a:gd name="connsiteX7112" fmla="*/ 285058 w 1581150"/>
                <a:gd name="connsiteY7112" fmla="*/ 2021890 h 3181350"/>
                <a:gd name="connsiteX7113" fmla="*/ 280962 w 1581150"/>
                <a:gd name="connsiteY7113" fmla="*/ 2019509 h 3181350"/>
                <a:gd name="connsiteX7114" fmla="*/ 281343 w 1581150"/>
                <a:gd name="connsiteY7114" fmla="*/ 2019223 h 3181350"/>
                <a:gd name="connsiteX7115" fmla="*/ 280772 w 1581150"/>
                <a:gd name="connsiteY7115" fmla="*/ 2019128 h 3181350"/>
                <a:gd name="connsiteX7116" fmla="*/ 279534 w 1581150"/>
                <a:gd name="connsiteY7116" fmla="*/ 2015699 h 3181350"/>
                <a:gd name="connsiteX7117" fmla="*/ 277819 w 1581150"/>
                <a:gd name="connsiteY7117" fmla="*/ 2017318 h 3181350"/>
                <a:gd name="connsiteX7118" fmla="*/ 276581 w 1581150"/>
                <a:gd name="connsiteY7118" fmla="*/ 2014080 h 3181350"/>
                <a:gd name="connsiteX7119" fmla="*/ 280772 w 1581150"/>
                <a:gd name="connsiteY7119" fmla="*/ 2022081 h 3181350"/>
                <a:gd name="connsiteX7120" fmla="*/ 285249 w 1581150"/>
                <a:gd name="connsiteY7120" fmla="*/ 2025890 h 3181350"/>
                <a:gd name="connsiteX7121" fmla="*/ 287058 w 1581150"/>
                <a:gd name="connsiteY7121" fmla="*/ 2029129 h 3181350"/>
                <a:gd name="connsiteX7122" fmla="*/ 283915 w 1581150"/>
                <a:gd name="connsiteY7122" fmla="*/ 2032844 h 3181350"/>
                <a:gd name="connsiteX7123" fmla="*/ 278105 w 1581150"/>
                <a:gd name="connsiteY7123" fmla="*/ 2034463 h 3181350"/>
                <a:gd name="connsiteX7124" fmla="*/ 282677 w 1581150"/>
                <a:gd name="connsiteY7124" fmla="*/ 2035701 h 3181350"/>
                <a:gd name="connsiteX7125" fmla="*/ 271914 w 1581150"/>
                <a:gd name="connsiteY7125" fmla="*/ 2048751 h 3181350"/>
                <a:gd name="connsiteX7126" fmla="*/ 271723 w 1581150"/>
                <a:gd name="connsiteY7126" fmla="*/ 2048751 h 3181350"/>
                <a:gd name="connsiteX7127" fmla="*/ 271152 w 1581150"/>
                <a:gd name="connsiteY7127" fmla="*/ 2038940 h 3181350"/>
                <a:gd name="connsiteX7128" fmla="*/ 268770 w 1581150"/>
                <a:gd name="connsiteY7128" fmla="*/ 2033891 h 3181350"/>
                <a:gd name="connsiteX7129" fmla="*/ 268389 w 1581150"/>
                <a:gd name="connsiteY7129" fmla="*/ 2037797 h 3181350"/>
                <a:gd name="connsiteX7130" fmla="*/ 265722 w 1581150"/>
                <a:gd name="connsiteY7130" fmla="*/ 2039226 h 3181350"/>
                <a:gd name="connsiteX7131" fmla="*/ 265722 w 1581150"/>
                <a:gd name="connsiteY7131" fmla="*/ 2030653 h 3181350"/>
                <a:gd name="connsiteX7132" fmla="*/ 279915 w 1581150"/>
                <a:gd name="connsiteY7132" fmla="*/ 2028367 h 3181350"/>
                <a:gd name="connsiteX7133" fmla="*/ 274200 w 1581150"/>
                <a:gd name="connsiteY7133" fmla="*/ 2028462 h 3181350"/>
                <a:gd name="connsiteX7134" fmla="*/ 271056 w 1581150"/>
                <a:gd name="connsiteY7134" fmla="*/ 2027605 h 3181350"/>
                <a:gd name="connsiteX7135" fmla="*/ 271437 w 1581150"/>
                <a:gd name="connsiteY7135" fmla="*/ 2024176 h 3181350"/>
                <a:gd name="connsiteX7136" fmla="*/ 268104 w 1581150"/>
                <a:gd name="connsiteY7136" fmla="*/ 2025319 h 3181350"/>
                <a:gd name="connsiteX7137" fmla="*/ 267627 w 1581150"/>
                <a:gd name="connsiteY7137" fmla="*/ 2024271 h 3181350"/>
                <a:gd name="connsiteX7138" fmla="*/ 280772 w 1581150"/>
                <a:gd name="connsiteY7138" fmla="*/ 2022081 h 3181350"/>
                <a:gd name="connsiteX7139" fmla="*/ 254292 w 1581150"/>
                <a:gd name="connsiteY7139" fmla="*/ 2031320 h 3181350"/>
                <a:gd name="connsiteX7140" fmla="*/ 254292 w 1581150"/>
                <a:gd name="connsiteY7140" fmla="*/ 2031891 h 3181350"/>
                <a:gd name="connsiteX7141" fmla="*/ 253721 w 1581150"/>
                <a:gd name="connsiteY7141" fmla="*/ 2031510 h 3181350"/>
                <a:gd name="connsiteX7142" fmla="*/ 254292 w 1581150"/>
                <a:gd name="connsiteY7142" fmla="*/ 2031320 h 3181350"/>
                <a:gd name="connsiteX7143" fmla="*/ 251244 w 1581150"/>
                <a:gd name="connsiteY7143" fmla="*/ 2046750 h 3181350"/>
                <a:gd name="connsiteX7144" fmla="*/ 253149 w 1581150"/>
                <a:gd name="connsiteY7144" fmla="*/ 2039226 h 3181350"/>
                <a:gd name="connsiteX7145" fmla="*/ 252673 w 1581150"/>
                <a:gd name="connsiteY7145" fmla="*/ 2046941 h 3181350"/>
                <a:gd name="connsiteX7146" fmla="*/ 250959 w 1581150"/>
                <a:gd name="connsiteY7146" fmla="*/ 2049894 h 3181350"/>
                <a:gd name="connsiteX7147" fmla="*/ 250959 w 1581150"/>
                <a:gd name="connsiteY7147" fmla="*/ 2049894 h 3181350"/>
                <a:gd name="connsiteX7148" fmla="*/ 246291 w 1581150"/>
                <a:gd name="connsiteY7148" fmla="*/ 2048751 h 3181350"/>
                <a:gd name="connsiteX7149" fmla="*/ 240100 w 1581150"/>
                <a:gd name="connsiteY7149" fmla="*/ 2058561 h 3181350"/>
                <a:gd name="connsiteX7150" fmla="*/ 234195 w 1581150"/>
                <a:gd name="connsiteY7150" fmla="*/ 2051798 h 3181350"/>
                <a:gd name="connsiteX7151" fmla="*/ 239338 w 1581150"/>
                <a:gd name="connsiteY7151" fmla="*/ 2049322 h 3181350"/>
                <a:gd name="connsiteX7152" fmla="*/ 244291 w 1581150"/>
                <a:gd name="connsiteY7152" fmla="*/ 2050084 h 3181350"/>
                <a:gd name="connsiteX7153" fmla="*/ 246196 w 1581150"/>
                <a:gd name="connsiteY7153" fmla="*/ 2042178 h 3181350"/>
                <a:gd name="connsiteX7154" fmla="*/ 251244 w 1581150"/>
                <a:gd name="connsiteY7154" fmla="*/ 2046750 h 3181350"/>
                <a:gd name="connsiteX7155" fmla="*/ 223908 w 1581150"/>
                <a:gd name="connsiteY7155" fmla="*/ 2043131 h 3181350"/>
                <a:gd name="connsiteX7156" fmla="*/ 226575 w 1581150"/>
                <a:gd name="connsiteY7156" fmla="*/ 2044083 h 3181350"/>
                <a:gd name="connsiteX7157" fmla="*/ 222669 w 1581150"/>
                <a:gd name="connsiteY7157" fmla="*/ 2044178 h 3181350"/>
                <a:gd name="connsiteX7158" fmla="*/ 223908 w 1581150"/>
                <a:gd name="connsiteY7158" fmla="*/ 2043131 h 3181350"/>
                <a:gd name="connsiteX7159" fmla="*/ 228480 w 1581150"/>
                <a:gd name="connsiteY7159" fmla="*/ 2048179 h 3181350"/>
                <a:gd name="connsiteX7160" fmla="*/ 229908 w 1581150"/>
                <a:gd name="connsiteY7160" fmla="*/ 2046655 h 3181350"/>
                <a:gd name="connsiteX7161" fmla="*/ 230861 w 1581150"/>
                <a:gd name="connsiteY7161" fmla="*/ 2048369 h 3181350"/>
                <a:gd name="connsiteX7162" fmla="*/ 228480 w 1581150"/>
                <a:gd name="connsiteY7162" fmla="*/ 2048179 h 3181350"/>
                <a:gd name="connsiteX7163" fmla="*/ 232194 w 1581150"/>
                <a:gd name="connsiteY7163" fmla="*/ 2072373 h 3181350"/>
                <a:gd name="connsiteX7164" fmla="*/ 245625 w 1581150"/>
                <a:gd name="connsiteY7164" fmla="*/ 2073135 h 3181350"/>
                <a:gd name="connsiteX7165" fmla="*/ 245529 w 1581150"/>
                <a:gd name="connsiteY7165" fmla="*/ 2066562 h 3181350"/>
                <a:gd name="connsiteX7166" fmla="*/ 253245 w 1581150"/>
                <a:gd name="connsiteY7166" fmla="*/ 2074468 h 3181350"/>
                <a:gd name="connsiteX7167" fmla="*/ 251149 w 1581150"/>
                <a:gd name="connsiteY7167" fmla="*/ 2073611 h 3181350"/>
                <a:gd name="connsiteX7168" fmla="*/ 245815 w 1581150"/>
                <a:gd name="connsiteY7168" fmla="*/ 2077230 h 3181350"/>
                <a:gd name="connsiteX7169" fmla="*/ 244005 w 1581150"/>
                <a:gd name="connsiteY7169" fmla="*/ 2077802 h 3181350"/>
                <a:gd name="connsiteX7170" fmla="*/ 244101 w 1581150"/>
                <a:gd name="connsiteY7170" fmla="*/ 2077897 h 3181350"/>
                <a:gd name="connsiteX7171" fmla="*/ 240195 w 1581150"/>
                <a:gd name="connsiteY7171" fmla="*/ 2079611 h 3181350"/>
                <a:gd name="connsiteX7172" fmla="*/ 242481 w 1581150"/>
                <a:gd name="connsiteY7172" fmla="*/ 2075992 h 3181350"/>
                <a:gd name="connsiteX7173" fmla="*/ 230099 w 1581150"/>
                <a:gd name="connsiteY7173" fmla="*/ 2074468 h 3181350"/>
                <a:gd name="connsiteX7174" fmla="*/ 232194 w 1581150"/>
                <a:gd name="connsiteY7174" fmla="*/ 2072373 h 3181350"/>
                <a:gd name="connsiteX7175" fmla="*/ 210763 w 1581150"/>
                <a:gd name="connsiteY7175" fmla="*/ 2095804 h 3181350"/>
                <a:gd name="connsiteX7176" fmla="*/ 217050 w 1581150"/>
                <a:gd name="connsiteY7176" fmla="*/ 2085231 h 3181350"/>
                <a:gd name="connsiteX7177" fmla="*/ 216478 w 1581150"/>
                <a:gd name="connsiteY7177" fmla="*/ 2093042 h 3181350"/>
                <a:gd name="connsiteX7178" fmla="*/ 227622 w 1581150"/>
                <a:gd name="connsiteY7178" fmla="*/ 2092280 h 3181350"/>
                <a:gd name="connsiteX7179" fmla="*/ 229242 w 1581150"/>
                <a:gd name="connsiteY7179" fmla="*/ 2097042 h 3181350"/>
                <a:gd name="connsiteX7180" fmla="*/ 226575 w 1581150"/>
                <a:gd name="connsiteY7180" fmla="*/ 2101329 h 3181350"/>
                <a:gd name="connsiteX7181" fmla="*/ 216859 w 1581150"/>
                <a:gd name="connsiteY7181" fmla="*/ 2104281 h 3181350"/>
                <a:gd name="connsiteX7182" fmla="*/ 216764 w 1581150"/>
                <a:gd name="connsiteY7182" fmla="*/ 2104281 h 3181350"/>
                <a:gd name="connsiteX7183" fmla="*/ 213716 w 1581150"/>
                <a:gd name="connsiteY7183" fmla="*/ 2105424 h 3181350"/>
                <a:gd name="connsiteX7184" fmla="*/ 219812 w 1581150"/>
                <a:gd name="connsiteY7184" fmla="*/ 2097995 h 3181350"/>
                <a:gd name="connsiteX7185" fmla="*/ 205429 w 1581150"/>
                <a:gd name="connsiteY7185" fmla="*/ 2093804 h 3181350"/>
                <a:gd name="connsiteX7186" fmla="*/ 210763 w 1581150"/>
                <a:gd name="connsiteY7186" fmla="*/ 2095804 h 3181350"/>
                <a:gd name="connsiteX7187" fmla="*/ 203143 w 1581150"/>
                <a:gd name="connsiteY7187" fmla="*/ 2122188 h 3181350"/>
                <a:gd name="connsiteX7188" fmla="*/ 199524 w 1581150"/>
                <a:gd name="connsiteY7188" fmla="*/ 2124474 h 3181350"/>
                <a:gd name="connsiteX7189" fmla="*/ 199047 w 1581150"/>
                <a:gd name="connsiteY7189" fmla="*/ 2123427 h 3181350"/>
                <a:gd name="connsiteX7190" fmla="*/ 203143 w 1581150"/>
                <a:gd name="connsiteY7190" fmla="*/ 2122188 h 3181350"/>
                <a:gd name="connsiteX7191" fmla="*/ 204477 w 1581150"/>
                <a:gd name="connsiteY7191" fmla="*/ 2081136 h 3181350"/>
                <a:gd name="connsiteX7192" fmla="*/ 202000 w 1581150"/>
                <a:gd name="connsiteY7192" fmla="*/ 2088851 h 3181350"/>
                <a:gd name="connsiteX7193" fmla="*/ 199047 w 1581150"/>
                <a:gd name="connsiteY7193" fmla="*/ 2079135 h 3181350"/>
                <a:gd name="connsiteX7194" fmla="*/ 204477 w 1581150"/>
                <a:gd name="connsiteY7194" fmla="*/ 2081136 h 3181350"/>
                <a:gd name="connsiteX7195" fmla="*/ 192380 w 1581150"/>
                <a:gd name="connsiteY7195" fmla="*/ 2119617 h 3181350"/>
                <a:gd name="connsiteX7196" fmla="*/ 201619 w 1581150"/>
                <a:gd name="connsiteY7196" fmla="*/ 2118759 h 3181350"/>
                <a:gd name="connsiteX7197" fmla="*/ 192094 w 1581150"/>
                <a:gd name="connsiteY7197" fmla="*/ 2122760 h 3181350"/>
                <a:gd name="connsiteX7198" fmla="*/ 180188 w 1581150"/>
                <a:gd name="connsiteY7198" fmla="*/ 2109234 h 3181350"/>
                <a:gd name="connsiteX7199" fmla="*/ 193523 w 1581150"/>
                <a:gd name="connsiteY7199" fmla="*/ 2103900 h 3181350"/>
                <a:gd name="connsiteX7200" fmla="*/ 192380 w 1581150"/>
                <a:gd name="connsiteY7200" fmla="*/ 2119617 h 3181350"/>
                <a:gd name="connsiteX7201" fmla="*/ 156185 w 1581150"/>
                <a:gd name="connsiteY7201" fmla="*/ 2060181 h 3181350"/>
                <a:gd name="connsiteX7202" fmla="*/ 187617 w 1581150"/>
                <a:gd name="connsiteY7202" fmla="*/ 2059323 h 3181350"/>
                <a:gd name="connsiteX7203" fmla="*/ 179331 w 1581150"/>
                <a:gd name="connsiteY7203" fmla="*/ 2071325 h 3181350"/>
                <a:gd name="connsiteX7204" fmla="*/ 184093 w 1581150"/>
                <a:gd name="connsiteY7204" fmla="*/ 2081136 h 3181350"/>
                <a:gd name="connsiteX7205" fmla="*/ 197047 w 1581150"/>
                <a:gd name="connsiteY7205" fmla="*/ 2080469 h 3181350"/>
                <a:gd name="connsiteX7206" fmla="*/ 185522 w 1581150"/>
                <a:gd name="connsiteY7206" fmla="*/ 2085898 h 3181350"/>
                <a:gd name="connsiteX7207" fmla="*/ 172854 w 1581150"/>
                <a:gd name="connsiteY7207" fmla="*/ 2081802 h 3181350"/>
                <a:gd name="connsiteX7208" fmla="*/ 168186 w 1581150"/>
                <a:gd name="connsiteY7208" fmla="*/ 2070372 h 3181350"/>
                <a:gd name="connsiteX7209" fmla="*/ 179426 w 1581150"/>
                <a:gd name="connsiteY7209" fmla="*/ 2068086 h 3181350"/>
                <a:gd name="connsiteX7210" fmla="*/ 165519 w 1581150"/>
                <a:gd name="connsiteY7210" fmla="*/ 2057609 h 3181350"/>
                <a:gd name="connsiteX7211" fmla="*/ 156185 w 1581150"/>
                <a:gd name="connsiteY7211" fmla="*/ 2060181 h 3181350"/>
                <a:gd name="connsiteX7212" fmla="*/ 155613 w 1581150"/>
                <a:gd name="connsiteY7212" fmla="*/ 2118474 h 3181350"/>
                <a:gd name="connsiteX7213" fmla="*/ 164376 w 1581150"/>
                <a:gd name="connsiteY7213" fmla="*/ 2125427 h 3181350"/>
                <a:gd name="connsiteX7214" fmla="*/ 155613 w 1581150"/>
                <a:gd name="connsiteY7214" fmla="*/ 2118474 h 3181350"/>
                <a:gd name="connsiteX7215" fmla="*/ 162281 w 1581150"/>
                <a:gd name="connsiteY7215" fmla="*/ 2177338 h 3181350"/>
                <a:gd name="connsiteX7216" fmla="*/ 171330 w 1581150"/>
                <a:gd name="connsiteY7216" fmla="*/ 2179624 h 3181350"/>
                <a:gd name="connsiteX7217" fmla="*/ 162281 w 1581150"/>
                <a:gd name="connsiteY7217" fmla="*/ 2177338 h 3181350"/>
                <a:gd name="connsiteX7218" fmla="*/ 153327 w 1581150"/>
                <a:gd name="connsiteY7218" fmla="*/ 2864757 h 3181350"/>
                <a:gd name="connsiteX7219" fmla="*/ 151137 w 1581150"/>
                <a:gd name="connsiteY7219" fmla="*/ 2855232 h 3181350"/>
                <a:gd name="connsiteX7220" fmla="*/ 153327 w 1581150"/>
                <a:gd name="connsiteY7220" fmla="*/ 2864757 h 3181350"/>
                <a:gd name="connsiteX7221" fmla="*/ 151994 w 1581150"/>
                <a:gd name="connsiteY7221" fmla="*/ 2735313 h 3181350"/>
                <a:gd name="connsiteX7222" fmla="*/ 159138 w 1581150"/>
                <a:gd name="connsiteY7222" fmla="*/ 2748552 h 3181350"/>
                <a:gd name="connsiteX7223" fmla="*/ 151994 w 1581150"/>
                <a:gd name="connsiteY7223" fmla="*/ 2735313 h 3181350"/>
                <a:gd name="connsiteX7224" fmla="*/ 137516 w 1581150"/>
                <a:gd name="connsiteY7224" fmla="*/ 2848946 h 3181350"/>
                <a:gd name="connsiteX7225" fmla="*/ 147041 w 1581150"/>
                <a:gd name="connsiteY7225" fmla="*/ 2845517 h 3181350"/>
                <a:gd name="connsiteX7226" fmla="*/ 137516 w 1581150"/>
                <a:gd name="connsiteY7226" fmla="*/ 2848946 h 3181350"/>
                <a:gd name="connsiteX7227" fmla="*/ 139135 w 1581150"/>
                <a:gd name="connsiteY7227" fmla="*/ 2926003 h 3181350"/>
                <a:gd name="connsiteX7228" fmla="*/ 129991 w 1581150"/>
                <a:gd name="connsiteY7228" fmla="*/ 2914097 h 3181350"/>
                <a:gd name="connsiteX7229" fmla="*/ 139135 w 1581150"/>
                <a:gd name="connsiteY7229" fmla="*/ 2926003 h 3181350"/>
                <a:gd name="connsiteX7230" fmla="*/ 151327 w 1581150"/>
                <a:gd name="connsiteY7230" fmla="*/ 2752172 h 3181350"/>
                <a:gd name="connsiteX7231" fmla="*/ 148470 w 1581150"/>
                <a:gd name="connsiteY7231" fmla="*/ 2759506 h 3181350"/>
                <a:gd name="connsiteX7232" fmla="*/ 151327 w 1581150"/>
                <a:gd name="connsiteY7232" fmla="*/ 2752172 h 3181350"/>
                <a:gd name="connsiteX7233" fmla="*/ 141040 w 1581150"/>
                <a:gd name="connsiteY7233" fmla="*/ 2786367 h 3181350"/>
                <a:gd name="connsiteX7234" fmla="*/ 145517 w 1581150"/>
                <a:gd name="connsiteY7234" fmla="*/ 2793034 h 3181350"/>
                <a:gd name="connsiteX7235" fmla="*/ 144469 w 1581150"/>
                <a:gd name="connsiteY7235" fmla="*/ 2800559 h 3181350"/>
                <a:gd name="connsiteX7236" fmla="*/ 141040 w 1581150"/>
                <a:gd name="connsiteY7236" fmla="*/ 2786367 h 3181350"/>
                <a:gd name="connsiteX7237" fmla="*/ 135706 w 1581150"/>
                <a:gd name="connsiteY7237" fmla="*/ 2824086 h 3181350"/>
                <a:gd name="connsiteX7238" fmla="*/ 131896 w 1581150"/>
                <a:gd name="connsiteY7238" fmla="*/ 2812846 h 3181350"/>
                <a:gd name="connsiteX7239" fmla="*/ 137897 w 1581150"/>
                <a:gd name="connsiteY7239" fmla="*/ 2808941 h 3181350"/>
                <a:gd name="connsiteX7240" fmla="*/ 135706 w 1581150"/>
                <a:gd name="connsiteY7240" fmla="*/ 2824086 h 3181350"/>
                <a:gd name="connsiteX7241" fmla="*/ 142850 w 1581150"/>
                <a:gd name="connsiteY7241" fmla="*/ 2723502 h 3181350"/>
                <a:gd name="connsiteX7242" fmla="*/ 128848 w 1581150"/>
                <a:gd name="connsiteY7242" fmla="*/ 2720263 h 3181350"/>
                <a:gd name="connsiteX7243" fmla="*/ 142850 w 1581150"/>
                <a:gd name="connsiteY7243" fmla="*/ 2723502 h 3181350"/>
                <a:gd name="connsiteX7244" fmla="*/ 108655 w 1581150"/>
                <a:gd name="connsiteY7244" fmla="*/ 2748457 h 3181350"/>
                <a:gd name="connsiteX7245" fmla="*/ 100940 w 1581150"/>
                <a:gd name="connsiteY7245" fmla="*/ 2752077 h 3181350"/>
                <a:gd name="connsiteX7246" fmla="*/ 108655 w 1581150"/>
                <a:gd name="connsiteY7246" fmla="*/ 2748457 h 3181350"/>
                <a:gd name="connsiteX7247" fmla="*/ 109703 w 1581150"/>
                <a:gd name="connsiteY7247" fmla="*/ 2803988 h 3181350"/>
                <a:gd name="connsiteX7248" fmla="*/ 111036 w 1581150"/>
                <a:gd name="connsiteY7248" fmla="*/ 2807226 h 3181350"/>
                <a:gd name="connsiteX7249" fmla="*/ 105512 w 1581150"/>
                <a:gd name="connsiteY7249" fmla="*/ 2808084 h 3181350"/>
                <a:gd name="connsiteX7250" fmla="*/ 103131 w 1581150"/>
                <a:gd name="connsiteY7250" fmla="*/ 2812370 h 3181350"/>
                <a:gd name="connsiteX7251" fmla="*/ 96273 w 1581150"/>
                <a:gd name="connsiteY7251" fmla="*/ 2809988 h 3181350"/>
                <a:gd name="connsiteX7252" fmla="*/ 109703 w 1581150"/>
                <a:gd name="connsiteY7252" fmla="*/ 2803988 h 3181350"/>
                <a:gd name="connsiteX7253" fmla="*/ 95130 w 1581150"/>
                <a:gd name="connsiteY7253" fmla="*/ 2817513 h 3181350"/>
                <a:gd name="connsiteX7254" fmla="*/ 93796 w 1581150"/>
                <a:gd name="connsiteY7254" fmla="*/ 2826562 h 3181350"/>
                <a:gd name="connsiteX7255" fmla="*/ 89415 w 1581150"/>
                <a:gd name="connsiteY7255" fmla="*/ 2819895 h 3181350"/>
                <a:gd name="connsiteX7256" fmla="*/ 95130 w 1581150"/>
                <a:gd name="connsiteY7256" fmla="*/ 2817513 h 3181350"/>
                <a:gd name="connsiteX7257" fmla="*/ 91796 w 1581150"/>
                <a:gd name="connsiteY7257" fmla="*/ 2803226 h 3181350"/>
                <a:gd name="connsiteX7258" fmla="*/ 91129 w 1581150"/>
                <a:gd name="connsiteY7258" fmla="*/ 2807798 h 3181350"/>
                <a:gd name="connsiteX7259" fmla="*/ 83985 w 1581150"/>
                <a:gd name="connsiteY7259" fmla="*/ 2806941 h 3181350"/>
                <a:gd name="connsiteX7260" fmla="*/ 91796 w 1581150"/>
                <a:gd name="connsiteY7260" fmla="*/ 2803226 h 3181350"/>
                <a:gd name="connsiteX7261" fmla="*/ 88272 w 1581150"/>
                <a:gd name="connsiteY7261" fmla="*/ 2815132 h 3181350"/>
                <a:gd name="connsiteX7262" fmla="*/ 85224 w 1581150"/>
                <a:gd name="connsiteY7262" fmla="*/ 2823990 h 3181350"/>
                <a:gd name="connsiteX7263" fmla="*/ 88272 w 1581150"/>
                <a:gd name="connsiteY7263" fmla="*/ 2815132 h 3181350"/>
                <a:gd name="connsiteX7264" fmla="*/ 81223 w 1581150"/>
                <a:gd name="connsiteY7264" fmla="*/ 2826562 h 3181350"/>
                <a:gd name="connsiteX7265" fmla="*/ 84938 w 1581150"/>
                <a:gd name="connsiteY7265" fmla="*/ 2825514 h 3181350"/>
                <a:gd name="connsiteX7266" fmla="*/ 88081 w 1581150"/>
                <a:gd name="connsiteY7266" fmla="*/ 2828943 h 3181350"/>
                <a:gd name="connsiteX7267" fmla="*/ 80556 w 1581150"/>
                <a:gd name="connsiteY7267" fmla="*/ 2831039 h 3181350"/>
                <a:gd name="connsiteX7268" fmla="*/ 75889 w 1581150"/>
                <a:gd name="connsiteY7268" fmla="*/ 2825895 h 3181350"/>
                <a:gd name="connsiteX7269" fmla="*/ 81223 w 1581150"/>
                <a:gd name="connsiteY7269" fmla="*/ 2826562 h 3181350"/>
                <a:gd name="connsiteX7270" fmla="*/ 75984 w 1581150"/>
                <a:gd name="connsiteY7270" fmla="*/ 2838183 h 3181350"/>
                <a:gd name="connsiteX7271" fmla="*/ 76175 w 1581150"/>
                <a:gd name="connsiteY7271" fmla="*/ 2836659 h 3181350"/>
                <a:gd name="connsiteX7272" fmla="*/ 70555 w 1581150"/>
                <a:gd name="connsiteY7272" fmla="*/ 2825133 h 3181350"/>
                <a:gd name="connsiteX7273" fmla="*/ 80271 w 1581150"/>
                <a:gd name="connsiteY7273" fmla="*/ 2832468 h 3181350"/>
                <a:gd name="connsiteX7274" fmla="*/ 75984 w 1581150"/>
                <a:gd name="connsiteY7274" fmla="*/ 2838183 h 3181350"/>
                <a:gd name="connsiteX7275" fmla="*/ 98178 w 1581150"/>
                <a:gd name="connsiteY7275" fmla="*/ 2859423 h 3181350"/>
                <a:gd name="connsiteX7276" fmla="*/ 84938 w 1581150"/>
                <a:gd name="connsiteY7276" fmla="*/ 2863900 h 3181350"/>
                <a:gd name="connsiteX7277" fmla="*/ 87605 w 1581150"/>
                <a:gd name="connsiteY7277" fmla="*/ 2858090 h 3181350"/>
                <a:gd name="connsiteX7278" fmla="*/ 76746 w 1581150"/>
                <a:gd name="connsiteY7278" fmla="*/ 2858280 h 3181350"/>
                <a:gd name="connsiteX7279" fmla="*/ 79413 w 1581150"/>
                <a:gd name="connsiteY7279" fmla="*/ 2852470 h 3181350"/>
                <a:gd name="connsiteX7280" fmla="*/ 100654 w 1581150"/>
                <a:gd name="connsiteY7280" fmla="*/ 2855137 h 3181350"/>
                <a:gd name="connsiteX7281" fmla="*/ 98178 w 1581150"/>
                <a:gd name="connsiteY7281" fmla="*/ 2859423 h 3181350"/>
                <a:gd name="connsiteX7282" fmla="*/ 106655 w 1581150"/>
                <a:gd name="connsiteY7282" fmla="*/ 2875902 h 3181350"/>
                <a:gd name="connsiteX7283" fmla="*/ 105036 w 1581150"/>
                <a:gd name="connsiteY7283" fmla="*/ 2861900 h 3181350"/>
                <a:gd name="connsiteX7284" fmla="*/ 111036 w 1581150"/>
                <a:gd name="connsiteY7284" fmla="*/ 2870377 h 3181350"/>
                <a:gd name="connsiteX7285" fmla="*/ 106655 w 1581150"/>
                <a:gd name="connsiteY7285" fmla="*/ 2875902 h 3181350"/>
                <a:gd name="connsiteX7286" fmla="*/ 105417 w 1581150"/>
                <a:gd name="connsiteY7286" fmla="*/ 2834182 h 3181350"/>
                <a:gd name="connsiteX7287" fmla="*/ 101226 w 1581150"/>
                <a:gd name="connsiteY7287" fmla="*/ 2838278 h 3181350"/>
                <a:gd name="connsiteX7288" fmla="*/ 106560 w 1581150"/>
                <a:gd name="connsiteY7288" fmla="*/ 2838945 h 3181350"/>
                <a:gd name="connsiteX7289" fmla="*/ 101892 w 1581150"/>
                <a:gd name="connsiteY7289" fmla="*/ 2846088 h 3181350"/>
                <a:gd name="connsiteX7290" fmla="*/ 97130 w 1581150"/>
                <a:gd name="connsiteY7290" fmla="*/ 2828562 h 3181350"/>
                <a:gd name="connsiteX7291" fmla="*/ 107322 w 1581150"/>
                <a:gd name="connsiteY7291" fmla="*/ 2832944 h 3181350"/>
                <a:gd name="connsiteX7292" fmla="*/ 99130 w 1581150"/>
                <a:gd name="connsiteY7292" fmla="*/ 2827324 h 3181350"/>
                <a:gd name="connsiteX7293" fmla="*/ 120180 w 1581150"/>
                <a:gd name="connsiteY7293" fmla="*/ 2831420 h 3181350"/>
                <a:gd name="connsiteX7294" fmla="*/ 117323 w 1581150"/>
                <a:gd name="connsiteY7294" fmla="*/ 2838754 h 3181350"/>
                <a:gd name="connsiteX7295" fmla="*/ 105417 w 1581150"/>
                <a:gd name="connsiteY7295" fmla="*/ 2834182 h 3181350"/>
                <a:gd name="connsiteX7296" fmla="*/ 120085 w 1581150"/>
                <a:gd name="connsiteY7296" fmla="*/ 2845231 h 3181350"/>
                <a:gd name="connsiteX7297" fmla="*/ 119418 w 1581150"/>
                <a:gd name="connsiteY7297" fmla="*/ 2837421 h 3181350"/>
                <a:gd name="connsiteX7298" fmla="*/ 120085 w 1581150"/>
                <a:gd name="connsiteY7298" fmla="*/ 2845231 h 3181350"/>
                <a:gd name="connsiteX7299" fmla="*/ 124848 w 1581150"/>
                <a:gd name="connsiteY7299" fmla="*/ 2836563 h 3181350"/>
                <a:gd name="connsiteX7300" fmla="*/ 132753 w 1581150"/>
                <a:gd name="connsiteY7300" fmla="*/ 2831420 h 3181350"/>
                <a:gd name="connsiteX7301" fmla="*/ 135039 w 1581150"/>
                <a:gd name="connsiteY7301" fmla="*/ 2840850 h 3181350"/>
                <a:gd name="connsiteX7302" fmla="*/ 124848 w 1581150"/>
                <a:gd name="connsiteY7302" fmla="*/ 2836563 h 3181350"/>
                <a:gd name="connsiteX7303" fmla="*/ 124657 w 1581150"/>
                <a:gd name="connsiteY7303" fmla="*/ 2901143 h 3181350"/>
                <a:gd name="connsiteX7304" fmla="*/ 129229 w 1581150"/>
                <a:gd name="connsiteY7304" fmla="*/ 2893999 h 3181350"/>
                <a:gd name="connsiteX7305" fmla="*/ 124657 w 1581150"/>
                <a:gd name="connsiteY7305" fmla="*/ 2901143 h 3181350"/>
                <a:gd name="connsiteX7306" fmla="*/ 122943 w 1581150"/>
                <a:gd name="connsiteY7306" fmla="*/ 2976295 h 3181350"/>
                <a:gd name="connsiteX7307" fmla="*/ 135706 w 1581150"/>
                <a:gd name="connsiteY7307" fmla="*/ 2962484 h 3181350"/>
                <a:gd name="connsiteX7308" fmla="*/ 135801 w 1581150"/>
                <a:gd name="connsiteY7308" fmla="*/ 2987058 h 3181350"/>
                <a:gd name="connsiteX7309" fmla="*/ 122943 w 1581150"/>
                <a:gd name="connsiteY7309" fmla="*/ 2976295 h 3181350"/>
                <a:gd name="connsiteX7310" fmla="*/ 146946 w 1581150"/>
                <a:gd name="connsiteY7310" fmla="*/ 3010109 h 3181350"/>
                <a:gd name="connsiteX7311" fmla="*/ 133801 w 1581150"/>
                <a:gd name="connsiteY7311" fmla="*/ 3000774 h 3181350"/>
                <a:gd name="connsiteX7312" fmla="*/ 147803 w 1581150"/>
                <a:gd name="connsiteY7312" fmla="*/ 3004013 h 3181350"/>
                <a:gd name="connsiteX7313" fmla="*/ 146946 w 1581150"/>
                <a:gd name="connsiteY7313" fmla="*/ 3010109 h 3181350"/>
                <a:gd name="connsiteX7314" fmla="*/ 148470 w 1581150"/>
                <a:gd name="connsiteY7314" fmla="*/ 2987249 h 3181350"/>
                <a:gd name="connsiteX7315" fmla="*/ 150946 w 1581150"/>
                <a:gd name="connsiteY7315" fmla="*/ 2995250 h 3181350"/>
                <a:gd name="connsiteX7316" fmla="*/ 148470 w 1581150"/>
                <a:gd name="connsiteY7316" fmla="*/ 2987249 h 3181350"/>
                <a:gd name="connsiteX7317" fmla="*/ 151422 w 1581150"/>
                <a:gd name="connsiteY7317" fmla="*/ 3016776 h 3181350"/>
                <a:gd name="connsiteX7318" fmla="*/ 150470 w 1581150"/>
                <a:gd name="connsiteY7318" fmla="*/ 3010490 h 3181350"/>
                <a:gd name="connsiteX7319" fmla="*/ 157995 w 1581150"/>
                <a:gd name="connsiteY7319" fmla="*/ 3008299 h 3181350"/>
                <a:gd name="connsiteX7320" fmla="*/ 163995 w 1581150"/>
                <a:gd name="connsiteY7320" fmla="*/ 3016776 h 3181350"/>
                <a:gd name="connsiteX7321" fmla="*/ 151422 w 1581150"/>
                <a:gd name="connsiteY7321" fmla="*/ 3016776 h 3181350"/>
                <a:gd name="connsiteX7322" fmla="*/ 170663 w 1581150"/>
                <a:gd name="connsiteY7322" fmla="*/ 3008394 h 3181350"/>
                <a:gd name="connsiteX7323" fmla="*/ 178569 w 1581150"/>
                <a:gd name="connsiteY7323" fmla="*/ 3003251 h 3181350"/>
                <a:gd name="connsiteX7324" fmla="*/ 170663 w 1581150"/>
                <a:gd name="connsiteY7324" fmla="*/ 3008394 h 3181350"/>
                <a:gd name="connsiteX7325" fmla="*/ 271437 w 1581150"/>
                <a:gd name="connsiteY7325" fmla="*/ 2870187 h 3181350"/>
                <a:gd name="connsiteX7326" fmla="*/ 259436 w 1581150"/>
                <a:gd name="connsiteY7326" fmla="*/ 2865614 h 3181350"/>
                <a:gd name="connsiteX7327" fmla="*/ 271437 w 1581150"/>
                <a:gd name="connsiteY7327" fmla="*/ 2870187 h 3181350"/>
                <a:gd name="connsiteX7328" fmla="*/ 279248 w 1581150"/>
                <a:gd name="connsiteY7328" fmla="*/ 2840373 h 3181350"/>
                <a:gd name="connsiteX7329" fmla="*/ 287439 w 1581150"/>
                <a:gd name="connsiteY7329" fmla="*/ 2833706 h 3181350"/>
                <a:gd name="connsiteX7330" fmla="*/ 279248 w 1581150"/>
                <a:gd name="connsiteY7330" fmla="*/ 2840373 h 3181350"/>
                <a:gd name="connsiteX7331" fmla="*/ 302203 w 1581150"/>
                <a:gd name="connsiteY7331" fmla="*/ 2881712 h 3181350"/>
                <a:gd name="connsiteX7332" fmla="*/ 309537 w 1581150"/>
                <a:gd name="connsiteY7332" fmla="*/ 2881045 h 3181350"/>
                <a:gd name="connsiteX7333" fmla="*/ 310395 w 1581150"/>
                <a:gd name="connsiteY7333" fmla="*/ 2887332 h 3181350"/>
                <a:gd name="connsiteX7334" fmla="*/ 302203 w 1581150"/>
                <a:gd name="connsiteY7334" fmla="*/ 2881712 h 3181350"/>
                <a:gd name="connsiteX7335" fmla="*/ 397358 w 1581150"/>
                <a:gd name="connsiteY7335" fmla="*/ 2871996 h 3181350"/>
                <a:gd name="connsiteX7336" fmla="*/ 402692 w 1581150"/>
                <a:gd name="connsiteY7336" fmla="*/ 2872663 h 3181350"/>
                <a:gd name="connsiteX7337" fmla="*/ 403835 w 1581150"/>
                <a:gd name="connsiteY7337" fmla="*/ 2877426 h 3181350"/>
                <a:gd name="connsiteX7338" fmla="*/ 403168 w 1581150"/>
                <a:gd name="connsiteY7338" fmla="*/ 2881997 h 3181350"/>
                <a:gd name="connsiteX7339" fmla="*/ 397358 w 1581150"/>
                <a:gd name="connsiteY7339" fmla="*/ 2871996 h 3181350"/>
                <a:gd name="connsiteX7340" fmla="*/ 400311 w 1581150"/>
                <a:gd name="connsiteY7340" fmla="*/ 2913906 h 3181350"/>
                <a:gd name="connsiteX7341" fmla="*/ 407835 w 1581150"/>
                <a:gd name="connsiteY7341" fmla="*/ 2911716 h 3181350"/>
                <a:gd name="connsiteX7342" fmla="*/ 409169 w 1581150"/>
                <a:gd name="connsiteY7342" fmla="*/ 2914954 h 3181350"/>
                <a:gd name="connsiteX7343" fmla="*/ 400311 w 1581150"/>
                <a:gd name="connsiteY7343" fmla="*/ 2913906 h 3181350"/>
                <a:gd name="connsiteX7344" fmla="*/ 505371 w 1581150"/>
                <a:gd name="connsiteY7344" fmla="*/ 2897714 h 3181350"/>
                <a:gd name="connsiteX7345" fmla="*/ 509848 w 1581150"/>
                <a:gd name="connsiteY7345" fmla="*/ 2904381 h 3181350"/>
                <a:gd name="connsiteX7346" fmla="*/ 505371 w 1581150"/>
                <a:gd name="connsiteY7346" fmla="*/ 2897714 h 3181350"/>
                <a:gd name="connsiteX7347" fmla="*/ 513944 w 1581150"/>
                <a:gd name="connsiteY7347" fmla="*/ 2951054 h 3181350"/>
                <a:gd name="connsiteX7348" fmla="*/ 504228 w 1581150"/>
                <a:gd name="connsiteY7348" fmla="*/ 2943720 h 3181350"/>
                <a:gd name="connsiteX7349" fmla="*/ 515087 w 1581150"/>
                <a:gd name="connsiteY7349" fmla="*/ 2943529 h 3181350"/>
                <a:gd name="connsiteX7350" fmla="*/ 513944 w 1581150"/>
                <a:gd name="connsiteY7350" fmla="*/ 2951054 h 3181350"/>
                <a:gd name="connsiteX7351" fmla="*/ 676726 w 1581150"/>
                <a:gd name="connsiteY7351" fmla="*/ 2310498 h 3181350"/>
                <a:gd name="connsiteX7352" fmla="*/ 676917 w 1581150"/>
                <a:gd name="connsiteY7352" fmla="*/ 2305830 h 3181350"/>
                <a:gd name="connsiteX7353" fmla="*/ 678536 w 1581150"/>
                <a:gd name="connsiteY7353" fmla="*/ 2306878 h 3181350"/>
                <a:gd name="connsiteX7354" fmla="*/ 676726 w 1581150"/>
                <a:gd name="connsiteY7354" fmla="*/ 2310498 h 3181350"/>
                <a:gd name="connsiteX7355" fmla="*/ 684537 w 1581150"/>
                <a:gd name="connsiteY7355" fmla="*/ 2274303 h 3181350"/>
                <a:gd name="connsiteX7356" fmla="*/ 687299 w 1581150"/>
                <a:gd name="connsiteY7356" fmla="*/ 2287161 h 3181350"/>
                <a:gd name="connsiteX7357" fmla="*/ 678631 w 1581150"/>
                <a:gd name="connsiteY7357" fmla="*/ 2283447 h 3181350"/>
                <a:gd name="connsiteX7358" fmla="*/ 679107 w 1581150"/>
                <a:gd name="connsiteY7358" fmla="*/ 2281637 h 3181350"/>
                <a:gd name="connsiteX7359" fmla="*/ 679965 w 1581150"/>
                <a:gd name="connsiteY7359" fmla="*/ 2278398 h 3181350"/>
                <a:gd name="connsiteX7360" fmla="*/ 682727 w 1581150"/>
                <a:gd name="connsiteY7360" fmla="*/ 2265254 h 3181350"/>
                <a:gd name="connsiteX7361" fmla="*/ 683394 w 1581150"/>
                <a:gd name="connsiteY7361" fmla="*/ 2264682 h 3181350"/>
                <a:gd name="connsiteX7362" fmla="*/ 693490 w 1581150"/>
                <a:gd name="connsiteY7362" fmla="*/ 2278017 h 3181350"/>
                <a:gd name="connsiteX7363" fmla="*/ 684537 w 1581150"/>
                <a:gd name="connsiteY7363" fmla="*/ 2274303 h 3181350"/>
                <a:gd name="connsiteX7364" fmla="*/ 692347 w 1581150"/>
                <a:gd name="connsiteY7364" fmla="*/ 2293829 h 3181350"/>
                <a:gd name="connsiteX7365" fmla="*/ 701301 w 1581150"/>
                <a:gd name="connsiteY7365" fmla="*/ 2297639 h 3181350"/>
                <a:gd name="connsiteX7366" fmla="*/ 692347 w 1581150"/>
                <a:gd name="connsiteY7366" fmla="*/ 2293829 h 3181350"/>
                <a:gd name="connsiteX7367" fmla="*/ 703777 w 1581150"/>
                <a:gd name="connsiteY7367" fmla="*/ 2288400 h 3181350"/>
                <a:gd name="connsiteX7368" fmla="*/ 709778 w 1581150"/>
                <a:gd name="connsiteY7368" fmla="*/ 2282494 h 3181350"/>
                <a:gd name="connsiteX7369" fmla="*/ 703777 w 1581150"/>
                <a:gd name="connsiteY7369" fmla="*/ 2288400 h 3181350"/>
                <a:gd name="connsiteX7370" fmla="*/ 711873 w 1581150"/>
                <a:gd name="connsiteY7370" fmla="*/ 2279446 h 3181350"/>
                <a:gd name="connsiteX7371" fmla="*/ 706254 w 1581150"/>
                <a:gd name="connsiteY7371" fmla="*/ 2280589 h 3181350"/>
                <a:gd name="connsiteX7372" fmla="*/ 701682 w 1581150"/>
                <a:gd name="connsiteY7372" fmla="*/ 2267635 h 3181350"/>
                <a:gd name="connsiteX7373" fmla="*/ 689394 w 1581150"/>
                <a:gd name="connsiteY7373" fmla="*/ 2258872 h 3181350"/>
                <a:gd name="connsiteX7374" fmla="*/ 707587 w 1581150"/>
                <a:gd name="connsiteY7374" fmla="*/ 2261825 h 3181350"/>
                <a:gd name="connsiteX7375" fmla="*/ 711873 w 1581150"/>
                <a:gd name="connsiteY7375" fmla="*/ 2279446 h 3181350"/>
                <a:gd name="connsiteX7376" fmla="*/ 726351 w 1581150"/>
                <a:gd name="connsiteY7376" fmla="*/ 2208009 h 3181350"/>
                <a:gd name="connsiteX7377" fmla="*/ 727018 w 1581150"/>
                <a:gd name="connsiteY7377" fmla="*/ 2198674 h 3181350"/>
                <a:gd name="connsiteX7378" fmla="*/ 726351 w 1581150"/>
                <a:gd name="connsiteY7378" fmla="*/ 2208009 h 3181350"/>
                <a:gd name="connsiteX7379" fmla="*/ 731400 w 1581150"/>
                <a:gd name="connsiteY7379" fmla="*/ 2189435 h 3181350"/>
                <a:gd name="connsiteX7380" fmla="*/ 718731 w 1581150"/>
                <a:gd name="connsiteY7380" fmla="*/ 2186958 h 3181350"/>
                <a:gd name="connsiteX7381" fmla="*/ 719208 w 1581150"/>
                <a:gd name="connsiteY7381" fmla="*/ 2180672 h 3181350"/>
                <a:gd name="connsiteX7382" fmla="*/ 711778 w 1581150"/>
                <a:gd name="connsiteY7382" fmla="*/ 2181720 h 3181350"/>
                <a:gd name="connsiteX7383" fmla="*/ 706635 w 1581150"/>
                <a:gd name="connsiteY7383" fmla="*/ 2176576 h 3181350"/>
                <a:gd name="connsiteX7384" fmla="*/ 711016 w 1581150"/>
                <a:gd name="connsiteY7384" fmla="*/ 2167432 h 3181350"/>
                <a:gd name="connsiteX7385" fmla="*/ 717779 w 1581150"/>
                <a:gd name="connsiteY7385" fmla="*/ 2175814 h 3181350"/>
                <a:gd name="connsiteX7386" fmla="*/ 730733 w 1581150"/>
                <a:gd name="connsiteY7386" fmla="*/ 2175147 h 3181350"/>
                <a:gd name="connsiteX7387" fmla="*/ 732352 w 1581150"/>
                <a:gd name="connsiteY7387" fmla="*/ 2178481 h 3181350"/>
                <a:gd name="connsiteX7388" fmla="*/ 731400 w 1581150"/>
                <a:gd name="connsiteY7388" fmla="*/ 2189435 h 3181350"/>
                <a:gd name="connsiteX7389" fmla="*/ 726351 w 1581150"/>
                <a:gd name="connsiteY7389" fmla="*/ 2157526 h 3181350"/>
                <a:gd name="connsiteX7390" fmla="*/ 735781 w 1581150"/>
                <a:gd name="connsiteY7390" fmla="*/ 2155050 h 3181350"/>
                <a:gd name="connsiteX7391" fmla="*/ 737019 w 1581150"/>
                <a:gd name="connsiteY7391" fmla="*/ 2163051 h 3181350"/>
                <a:gd name="connsiteX7392" fmla="*/ 726351 w 1581150"/>
                <a:gd name="connsiteY7392" fmla="*/ 2157526 h 3181350"/>
                <a:gd name="connsiteX7393" fmla="*/ 766547 w 1581150"/>
                <a:gd name="connsiteY7393" fmla="*/ 2087994 h 3181350"/>
                <a:gd name="connsiteX7394" fmla="*/ 761880 w 1581150"/>
                <a:gd name="connsiteY7394" fmla="*/ 2125522 h 3181350"/>
                <a:gd name="connsiteX7395" fmla="*/ 754450 w 1581150"/>
                <a:gd name="connsiteY7395" fmla="*/ 2126570 h 3181350"/>
                <a:gd name="connsiteX7396" fmla="*/ 751116 w 1581150"/>
                <a:gd name="connsiteY7396" fmla="*/ 2146858 h 3181350"/>
                <a:gd name="connsiteX7397" fmla="*/ 744925 w 1581150"/>
                <a:gd name="connsiteY7397" fmla="*/ 2155812 h 3181350"/>
                <a:gd name="connsiteX7398" fmla="*/ 737877 w 1581150"/>
                <a:gd name="connsiteY7398" fmla="*/ 2150573 h 3181350"/>
                <a:gd name="connsiteX7399" fmla="*/ 740353 w 1581150"/>
                <a:gd name="connsiteY7399" fmla="*/ 2142858 h 3181350"/>
                <a:gd name="connsiteX7400" fmla="*/ 729114 w 1581150"/>
                <a:gd name="connsiteY7400" fmla="*/ 2145239 h 3181350"/>
                <a:gd name="connsiteX7401" fmla="*/ 729495 w 1581150"/>
                <a:gd name="connsiteY7401" fmla="*/ 2140572 h 3181350"/>
                <a:gd name="connsiteX7402" fmla="*/ 744258 w 1581150"/>
                <a:gd name="connsiteY7402" fmla="*/ 2140095 h 3181350"/>
                <a:gd name="connsiteX7403" fmla="*/ 736353 w 1581150"/>
                <a:gd name="connsiteY7403" fmla="*/ 2122188 h 3181350"/>
                <a:gd name="connsiteX7404" fmla="*/ 745306 w 1581150"/>
                <a:gd name="connsiteY7404" fmla="*/ 2125998 h 3181350"/>
                <a:gd name="connsiteX7405" fmla="*/ 749116 w 1581150"/>
                <a:gd name="connsiteY7405" fmla="*/ 2124665 h 3181350"/>
                <a:gd name="connsiteX7406" fmla="*/ 746068 w 1581150"/>
                <a:gd name="connsiteY7406" fmla="*/ 2116569 h 3181350"/>
                <a:gd name="connsiteX7407" fmla="*/ 755117 w 1581150"/>
                <a:gd name="connsiteY7407" fmla="*/ 2118759 h 3181350"/>
                <a:gd name="connsiteX7408" fmla="*/ 741401 w 1581150"/>
                <a:gd name="connsiteY7408" fmla="*/ 2105139 h 3181350"/>
                <a:gd name="connsiteX7409" fmla="*/ 740258 w 1581150"/>
                <a:gd name="connsiteY7409" fmla="*/ 2095614 h 3181350"/>
                <a:gd name="connsiteX7410" fmla="*/ 747592 w 1581150"/>
                <a:gd name="connsiteY7410" fmla="*/ 2096185 h 3181350"/>
                <a:gd name="connsiteX7411" fmla="*/ 742544 w 1581150"/>
                <a:gd name="connsiteY7411" fmla="*/ 2089518 h 3181350"/>
                <a:gd name="connsiteX7412" fmla="*/ 755403 w 1581150"/>
                <a:gd name="connsiteY7412" fmla="*/ 2090470 h 3181350"/>
                <a:gd name="connsiteX7413" fmla="*/ 757689 w 1581150"/>
                <a:gd name="connsiteY7413" fmla="*/ 2084374 h 3181350"/>
                <a:gd name="connsiteX7414" fmla="*/ 770643 w 1581150"/>
                <a:gd name="connsiteY7414" fmla="*/ 2083707 h 3181350"/>
                <a:gd name="connsiteX7415" fmla="*/ 774072 w 1581150"/>
                <a:gd name="connsiteY7415" fmla="*/ 2087136 h 3181350"/>
                <a:gd name="connsiteX7416" fmla="*/ 766547 w 1581150"/>
                <a:gd name="connsiteY7416" fmla="*/ 2087994 h 3181350"/>
                <a:gd name="connsiteX7417" fmla="*/ 773119 w 1581150"/>
                <a:gd name="connsiteY7417" fmla="*/ 2074277 h 3181350"/>
                <a:gd name="connsiteX7418" fmla="*/ 765975 w 1581150"/>
                <a:gd name="connsiteY7418" fmla="*/ 2070563 h 3181350"/>
                <a:gd name="connsiteX7419" fmla="*/ 772548 w 1581150"/>
                <a:gd name="connsiteY7419" fmla="*/ 2082088 h 3181350"/>
                <a:gd name="connsiteX7420" fmla="*/ 765118 w 1581150"/>
                <a:gd name="connsiteY7420" fmla="*/ 2083136 h 3181350"/>
                <a:gd name="connsiteX7421" fmla="*/ 763689 w 1581150"/>
                <a:gd name="connsiteY7421" fmla="*/ 2076754 h 3181350"/>
                <a:gd name="connsiteX7422" fmla="*/ 757689 w 1581150"/>
                <a:gd name="connsiteY7422" fmla="*/ 2082660 h 3181350"/>
                <a:gd name="connsiteX7423" fmla="*/ 750831 w 1581150"/>
                <a:gd name="connsiteY7423" fmla="*/ 2075802 h 3181350"/>
                <a:gd name="connsiteX7424" fmla="*/ 744639 w 1581150"/>
                <a:gd name="connsiteY7424" fmla="*/ 2084755 h 3181350"/>
                <a:gd name="connsiteX7425" fmla="*/ 743401 w 1581150"/>
                <a:gd name="connsiteY7425" fmla="*/ 2076849 h 3181350"/>
                <a:gd name="connsiteX7426" fmla="*/ 734543 w 1581150"/>
                <a:gd name="connsiteY7426" fmla="*/ 2071420 h 3181350"/>
                <a:gd name="connsiteX7427" fmla="*/ 732257 w 1581150"/>
                <a:gd name="connsiteY7427" fmla="*/ 2077516 h 3181350"/>
                <a:gd name="connsiteX7428" fmla="*/ 719779 w 1581150"/>
                <a:gd name="connsiteY7428" fmla="*/ 2071801 h 3181350"/>
                <a:gd name="connsiteX7429" fmla="*/ 723780 w 1581150"/>
                <a:gd name="connsiteY7429" fmla="*/ 2067419 h 3181350"/>
                <a:gd name="connsiteX7430" fmla="*/ 722160 w 1581150"/>
                <a:gd name="connsiteY7430" fmla="*/ 2064181 h 3181350"/>
                <a:gd name="connsiteX7431" fmla="*/ 714540 w 1581150"/>
                <a:gd name="connsiteY7431" fmla="*/ 2066753 h 3181350"/>
                <a:gd name="connsiteX7432" fmla="*/ 712254 w 1581150"/>
                <a:gd name="connsiteY7432" fmla="*/ 2072944 h 3181350"/>
                <a:gd name="connsiteX7433" fmla="*/ 711873 w 1581150"/>
                <a:gd name="connsiteY7433" fmla="*/ 2072753 h 3181350"/>
                <a:gd name="connsiteX7434" fmla="*/ 713397 w 1581150"/>
                <a:gd name="connsiteY7434" fmla="*/ 2066657 h 3181350"/>
                <a:gd name="connsiteX7435" fmla="*/ 714445 w 1581150"/>
                <a:gd name="connsiteY7435" fmla="*/ 2066753 h 3181350"/>
                <a:gd name="connsiteX7436" fmla="*/ 714159 w 1581150"/>
                <a:gd name="connsiteY7436" fmla="*/ 2063514 h 3181350"/>
                <a:gd name="connsiteX7437" fmla="*/ 715017 w 1581150"/>
                <a:gd name="connsiteY7437" fmla="*/ 2059990 h 3181350"/>
                <a:gd name="connsiteX7438" fmla="*/ 727209 w 1581150"/>
                <a:gd name="connsiteY7438" fmla="*/ 2067705 h 3181350"/>
                <a:gd name="connsiteX7439" fmla="*/ 743496 w 1581150"/>
                <a:gd name="connsiteY7439" fmla="*/ 2072087 h 3181350"/>
                <a:gd name="connsiteX7440" fmla="*/ 747306 w 1581150"/>
                <a:gd name="connsiteY7440" fmla="*/ 2070753 h 3181350"/>
                <a:gd name="connsiteX7441" fmla="*/ 744258 w 1581150"/>
                <a:gd name="connsiteY7441" fmla="*/ 2062657 h 3181350"/>
                <a:gd name="connsiteX7442" fmla="*/ 760260 w 1581150"/>
                <a:gd name="connsiteY7442" fmla="*/ 2070086 h 3181350"/>
                <a:gd name="connsiteX7443" fmla="*/ 756165 w 1581150"/>
                <a:gd name="connsiteY7443" fmla="*/ 2050846 h 3181350"/>
                <a:gd name="connsiteX7444" fmla="*/ 763689 w 1581150"/>
                <a:gd name="connsiteY7444" fmla="*/ 2048274 h 3181350"/>
                <a:gd name="connsiteX7445" fmla="*/ 761308 w 1581150"/>
                <a:gd name="connsiteY7445" fmla="*/ 2055990 h 3181350"/>
                <a:gd name="connsiteX7446" fmla="*/ 775786 w 1581150"/>
                <a:gd name="connsiteY7446" fmla="*/ 2060181 h 3181350"/>
                <a:gd name="connsiteX7447" fmla="*/ 777024 w 1581150"/>
                <a:gd name="connsiteY7447" fmla="*/ 2068182 h 3181350"/>
                <a:gd name="connsiteX7448" fmla="*/ 773119 w 1581150"/>
                <a:gd name="connsiteY7448" fmla="*/ 2074277 h 3181350"/>
                <a:gd name="connsiteX7449" fmla="*/ 769500 w 1581150"/>
                <a:gd name="connsiteY7449" fmla="*/ 2048846 h 3181350"/>
                <a:gd name="connsiteX7450" fmla="*/ 782358 w 1581150"/>
                <a:gd name="connsiteY7450" fmla="*/ 2049798 h 3181350"/>
                <a:gd name="connsiteX7451" fmla="*/ 769500 w 1581150"/>
                <a:gd name="connsiteY7451" fmla="*/ 2048846 h 3181350"/>
                <a:gd name="connsiteX7452" fmla="*/ 740448 w 1581150"/>
                <a:gd name="connsiteY7452" fmla="*/ 2615869 h 3181350"/>
                <a:gd name="connsiteX7453" fmla="*/ 747402 w 1581150"/>
                <a:gd name="connsiteY7453" fmla="*/ 2621108 h 3181350"/>
                <a:gd name="connsiteX7454" fmla="*/ 740448 w 1581150"/>
                <a:gd name="connsiteY7454" fmla="*/ 2615869 h 3181350"/>
                <a:gd name="connsiteX7455" fmla="*/ 785406 w 1581150"/>
                <a:gd name="connsiteY7455" fmla="*/ 2007412 h 3181350"/>
                <a:gd name="connsiteX7456" fmla="*/ 791407 w 1581150"/>
                <a:gd name="connsiteY7456" fmla="*/ 2001507 h 3181350"/>
                <a:gd name="connsiteX7457" fmla="*/ 790931 w 1581150"/>
                <a:gd name="connsiteY7457" fmla="*/ 2007793 h 3181350"/>
                <a:gd name="connsiteX7458" fmla="*/ 794550 w 1581150"/>
                <a:gd name="connsiteY7458" fmla="*/ 2008079 h 3181350"/>
                <a:gd name="connsiteX7459" fmla="*/ 785406 w 1581150"/>
                <a:gd name="connsiteY7459" fmla="*/ 2007412 h 3181350"/>
                <a:gd name="connsiteX7460" fmla="*/ 794265 w 1581150"/>
                <a:gd name="connsiteY7460" fmla="*/ 1987600 h 3181350"/>
                <a:gd name="connsiteX7461" fmla="*/ 789312 w 1581150"/>
                <a:gd name="connsiteY7461" fmla="*/ 1979313 h 3181350"/>
                <a:gd name="connsiteX7462" fmla="*/ 794931 w 1581150"/>
                <a:gd name="connsiteY7462" fmla="*/ 1978170 h 3181350"/>
                <a:gd name="connsiteX7463" fmla="*/ 803599 w 1581150"/>
                <a:gd name="connsiteY7463" fmla="*/ 1986648 h 3181350"/>
                <a:gd name="connsiteX7464" fmla="*/ 794265 w 1581150"/>
                <a:gd name="connsiteY7464" fmla="*/ 1987600 h 3181350"/>
                <a:gd name="connsiteX7465" fmla="*/ 758736 w 1581150"/>
                <a:gd name="connsiteY7465" fmla="*/ 2667685 h 3181350"/>
                <a:gd name="connsiteX7466" fmla="*/ 752736 w 1581150"/>
                <a:gd name="connsiteY7466" fmla="*/ 2673591 h 3181350"/>
                <a:gd name="connsiteX7467" fmla="*/ 758736 w 1581150"/>
                <a:gd name="connsiteY7467" fmla="*/ 2667685 h 3181350"/>
                <a:gd name="connsiteX7468" fmla="*/ 749497 w 1581150"/>
                <a:gd name="connsiteY7468" fmla="*/ 2693784 h 3181350"/>
                <a:gd name="connsiteX7469" fmla="*/ 760260 w 1581150"/>
                <a:gd name="connsiteY7469" fmla="*/ 2697689 h 3181350"/>
                <a:gd name="connsiteX7470" fmla="*/ 749497 w 1581150"/>
                <a:gd name="connsiteY7470" fmla="*/ 2693784 h 3181350"/>
                <a:gd name="connsiteX7471" fmla="*/ 751497 w 1581150"/>
                <a:gd name="connsiteY7471" fmla="*/ 2715977 h 3181350"/>
                <a:gd name="connsiteX7472" fmla="*/ 761213 w 1581150"/>
                <a:gd name="connsiteY7472" fmla="*/ 2708833 h 3181350"/>
                <a:gd name="connsiteX7473" fmla="*/ 762356 w 1581150"/>
                <a:gd name="connsiteY7473" fmla="*/ 2718358 h 3181350"/>
                <a:gd name="connsiteX7474" fmla="*/ 751497 w 1581150"/>
                <a:gd name="connsiteY7474" fmla="*/ 2715977 h 3181350"/>
                <a:gd name="connsiteX7475" fmla="*/ 812648 w 1581150"/>
                <a:gd name="connsiteY7475" fmla="*/ 1914829 h 3181350"/>
                <a:gd name="connsiteX7476" fmla="*/ 807885 w 1581150"/>
                <a:gd name="connsiteY7476" fmla="*/ 1905018 h 3181350"/>
                <a:gd name="connsiteX7477" fmla="*/ 813315 w 1581150"/>
                <a:gd name="connsiteY7477" fmla="*/ 1907019 h 3181350"/>
                <a:gd name="connsiteX7478" fmla="*/ 797503 w 1581150"/>
                <a:gd name="connsiteY7478" fmla="*/ 1896351 h 3181350"/>
                <a:gd name="connsiteX7479" fmla="*/ 804552 w 1581150"/>
                <a:gd name="connsiteY7479" fmla="*/ 1901589 h 3181350"/>
                <a:gd name="connsiteX7480" fmla="*/ 802075 w 1581150"/>
                <a:gd name="connsiteY7480" fmla="*/ 1909305 h 3181350"/>
                <a:gd name="connsiteX7481" fmla="*/ 796836 w 1581150"/>
                <a:gd name="connsiteY7481" fmla="*/ 1905780 h 3181350"/>
                <a:gd name="connsiteX7482" fmla="*/ 796360 w 1581150"/>
                <a:gd name="connsiteY7482" fmla="*/ 1912067 h 3181350"/>
                <a:gd name="connsiteX7483" fmla="*/ 807504 w 1581150"/>
                <a:gd name="connsiteY7483" fmla="*/ 1911305 h 3181350"/>
                <a:gd name="connsiteX7484" fmla="*/ 815982 w 1581150"/>
                <a:gd name="connsiteY7484" fmla="*/ 1921401 h 3181350"/>
                <a:gd name="connsiteX7485" fmla="*/ 806457 w 1581150"/>
                <a:gd name="connsiteY7485" fmla="*/ 1925402 h 3181350"/>
                <a:gd name="connsiteX7486" fmla="*/ 806838 w 1581150"/>
                <a:gd name="connsiteY7486" fmla="*/ 1920735 h 3181350"/>
                <a:gd name="connsiteX7487" fmla="*/ 797217 w 1581150"/>
                <a:gd name="connsiteY7487" fmla="*/ 1926354 h 3181350"/>
                <a:gd name="connsiteX7488" fmla="*/ 807409 w 1581150"/>
                <a:gd name="connsiteY7488" fmla="*/ 1938165 h 3181350"/>
                <a:gd name="connsiteX7489" fmla="*/ 796170 w 1581150"/>
                <a:gd name="connsiteY7489" fmla="*/ 1940451 h 3181350"/>
                <a:gd name="connsiteX7490" fmla="*/ 799122 w 1581150"/>
                <a:gd name="connsiteY7490" fmla="*/ 1950072 h 3181350"/>
                <a:gd name="connsiteX7491" fmla="*/ 812457 w 1581150"/>
                <a:gd name="connsiteY7491" fmla="*/ 1944737 h 3181350"/>
                <a:gd name="connsiteX7492" fmla="*/ 791026 w 1581150"/>
                <a:gd name="connsiteY7492" fmla="*/ 1960549 h 3181350"/>
                <a:gd name="connsiteX7493" fmla="*/ 794360 w 1581150"/>
                <a:gd name="connsiteY7493" fmla="*/ 1965502 h 3181350"/>
                <a:gd name="connsiteX7494" fmla="*/ 778929 w 1581150"/>
                <a:gd name="connsiteY7494" fmla="*/ 1973789 h 3181350"/>
                <a:gd name="connsiteX7495" fmla="*/ 770166 w 1581150"/>
                <a:gd name="connsiteY7495" fmla="*/ 1966836 h 3181350"/>
                <a:gd name="connsiteX7496" fmla="*/ 775215 w 1581150"/>
                <a:gd name="connsiteY7496" fmla="*/ 1948262 h 3181350"/>
                <a:gd name="connsiteX7497" fmla="*/ 779215 w 1581150"/>
                <a:gd name="connsiteY7497" fmla="*/ 1969026 h 3181350"/>
                <a:gd name="connsiteX7498" fmla="*/ 782930 w 1581150"/>
                <a:gd name="connsiteY7498" fmla="*/ 1969312 h 3181350"/>
                <a:gd name="connsiteX7499" fmla="*/ 791407 w 1581150"/>
                <a:gd name="connsiteY7499" fmla="*/ 1954167 h 3181350"/>
                <a:gd name="connsiteX7500" fmla="*/ 792360 w 1581150"/>
                <a:gd name="connsiteY7500" fmla="*/ 1941594 h 3181350"/>
                <a:gd name="connsiteX7501" fmla="*/ 784930 w 1581150"/>
                <a:gd name="connsiteY7501" fmla="*/ 1942642 h 3181350"/>
                <a:gd name="connsiteX7502" fmla="*/ 796551 w 1581150"/>
                <a:gd name="connsiteY7502" fmla="*/ 1935594 h 3181350"/>
                <a:gd name="connsiteX7503" fmla="*/ 782168 w 1581150"/>
                <a:gd name="connsiteY7503" fmla="*/ 1929783 h 3181350"/>
                <a:gd name="connsiteX7504" fmla="*/ 782739 w 1581150"/>
                <a:gd name="connsiteY7504" fmla="*/ 1921973 h 3181350"/>
                <a:gd name="connsiteX7505" fmla="*/ 781692 w 1581150"/>
                <a:gd name="connsiteY7505" fmla="*/ 1910828 h 3181350"/>
                <a:gd name="connsiteX7506" fmla="*/ 789597 w 1581150"/>
                <a:gd name="connsiteY7506" fmla="*/ 1903494 h 3181350"/>
                <a:gd name="connsiteX7507" fmla="*/ 782549 w 1581150"/>
                <a:gd name="connsiteY7507" fmla="*/ 1898256 h 3181350"/>
                <a:gd name="connsiteX7508" fmla="*/ 791979 w 1581150"/>
                <a:gd name="connsiteY7508" fmla="*/ 1895779 h 3181350"/>
                <a:gd name="connsiteX7509" fmla="*/ 787311 w 1581150"/>
                <a:gd name="connsiteY7509" fmla="*/ 1884349 h 3181350"/>
                <a:gd name="connsiteX7510" fmla="*/ 786930 w 1581150"/>
                <a:gd name="connsiteY7510" fmla="*/ 1889111 h 3181350"/>
                <a:gd name="connsiteX7511" fmla="*/ 776548 w 1581150"/>
                <a:gd name="connsiteY7511" fmla="*/ 1878920 h 3181350"/>
                <a:gd name="connsiteX7512" fmla="*/ 781787 w 1581150"/>
                <a:gd name="connsiteY7512" fmla="*/ 1883968 h 3181350"/>
                <a:gd name="connsiteX7513" fmla="*/ 777024 w 1581150"/>
                <a:gd name="connsiteY7513" fmla="*/ 1872633 h 3181350"/>
                <a:gd name="connsiteX7514" fmla="*/ 792550 w 1581150"/>
                <a:gd name="connsiteY7514" fmla="*/ 1887969 h 3181350"/>
                <a:gd name="connsiteX7515" fmla="*/ 794741 w 1581150"/>
                <a:gd name="connsiteY7515" fmla="*/ 1883397 h 3181350"/>
                <a:gd name="connsiteX7516" fmla="*/ 804837 w 1581150"/>
                <a:gd name="connsiteY7516" fmla="*/ 1896732 h 3181350"/>
                <a:gd name="connsiteX7517" fmla="*/ 817887 w 1581150"/>
                <a:gd name="connsiteY7517" fmla="*/ 1894541 h 3181350"/>
                <a:gd name="connsiteX7518" fmla="*/ 811981 w 1581150"/>
                <a:gd name="connsiteY7518" fmla="*/ 1898827 h 3181350"/>
                <a:gd name="connsiteX7519" fmla="*/ 819125 w 1581150"/>
                <a:gd name="connsiteY7519" fmla="*/ 1902447 h 3181350"/>
                <a:gd name="connsiteX7520" fmla="*/ 812648 w 1581150"/>
                <a:gd name="connsiteY7520" fmla="*/ 1914829 h 3181350"/>
                <a:gd name="connsiteX7521" fmla="*/ 766166 w 1581150"/>
                <a:gd name="connsiteY7521" fmla="*/ 2717120 h 3181350"/>
                <a:gd name="connsiteX7522" fmla="*/ 769785 w 1581150"/>
                <a:gd name="connsiteY7522" fmla="*/ 2717405 h 3181350"/>
                <a:gd name="connsiteX7523" fmla="*/ 771214 w 1581150"/>
                <a:gd name="connsiteY7523" fmla="*/ 2723787 h 3181350"/>
                <a:gd name="connsiteX7524" fmla="*/ 766166 w 1581150"/>
                <a:gd name="connsiteY7524" fmla="*/ 2717120 h 3181350"/>
                <a:gd name="connsiteX7525" fmla="*/ 776072 w 1581150"/>
                <a:gd name="connsiteY7525" fmla="*/ 2733598 h 3181350"/>
                <a:gd name="connsiteX7526" fmla="*/ 767023 w 1581150"/>
                <a:gd name="connsiteY7526" fmla="*/ 2731312 h 3181350"/>
                <a:gd name="connsiteX7527" fmla="*/ 776453 w 1581150"/>
                <a:gd name="connsiteY7527" fmla="*/ 2728836 h 3181350"/>
                <a:gd name="connsiteX7528" fmla="*/ 776072 w 1581150"/>
                <a:gd name="connsiteY7528" fmla="*/ 2733598 h 3181350"/>
                <a:gd name="connsiteX7529" fmla="*/ 775596 w 1581150"/>
                <a:gd name="connsiteY7529" fmla="*/ 2689402 h 3181350"/>
                <a:gd name="connsiteX7530" fmla="*/ 786168 w 1581150"/>
                <a:gd name="connsiteY7530" fmla="*/ 2696546 h 3181350"/>
                <a:gd name="connsiteX7531" fmla="*/ 775596 w 1581150"/>
                <a:gd name="connsiteY7531" fmla="*/ 2689402 h 3181350"/>
                <a:gd name="connsiteX7532" fmla="*/ 785692 w 1581150"/>
                <a:gd name="connsiteY7532" fmla="*/ 2727978 h 3181350"/>
                <a:gd name="connsiteX7533" fmla="*/ 796455 w 1581150"/>
                <a:gd name="connsiteY7533" fmla="*/ 2731979 h 3181350"/>
                <a:gd name="connsiteX7534" fmla="*/ 784930 w 1581150"/>
                <a:gd name="connsiteY7534" fmla="*/ 2739027 h 3181350"/>
                <a:gd name="connsiteX7535" fmla="*/ 785692 w 1581150"/>
                <a:gd name="connsiteY7535" fmla="*/ 2727978 h 3181350"/>
                <a:gd name="connsiteX7536" fmla="*/ 797884 w 1581150"/>
                <a:gd name="connsiteY7536" fmla="*/ 2787224 h 3181350"/>
                <a:gd name="connsiteX7537" fmla="*/ 803885 w 1581150"/>
                <a:gd name="connsiteY7537" fmla="*/ 2781318 h 3181350"/>
                <a:gd name="connsiteX7538" fmla="*/ 805695 w 1581150"/>
                <a:gd name="connsiteY7538" fmla="*/ 2783033 h 3181350"/>
                <a:gd name="connsiteX7539" fmla="*/ 797884 w 1581150"/>
                <a:gd name="connsiteY7539" fmla="*/ 2787224 h 3181350"/>
                <a:gd name="connsiteX7540" fmla="*/ 803313 w 1581150"/>
                <a:gd name="connsiteY7540" fmla="*/ 2763983 h 3181350"/>
                <a:gd name="connsiteX7541" fmla="*/ 811410 w 1581150"/>
                <a:gd name="connsiteY7541" fmla="*/ 2778746 h 3181350"/>
                <a:gd name="connsiteX7542" fmla="*/ 793503 w 1581150"/>
                <a:gd name="connsiteY7542" fmla="*/ 2771127 h 3181350"/>
                <a:gd name="connsiteX7543" fmla="*/ 788550 w 1581150"/>
                <a:gd name="connsiteY7543" fmla="*/ 2762840 h 3181350"/>
                <a:gd name="connsiteX7544" fmla="*/ 800265 w 1581150"/>
                <a:gd name="connsiteY7544" fmla="*/ 2754267 h 3181350"/>
                <a:gd name="connsiteX7545" fmla="*/ 816077 w 1581150"/>
                <a:gd name="connsiteY7545" fmla="*/ 2764935 h 3181350"/>
                <a:gd name="connsiteX7546" fmla="*/ 803313 w 1581150"/>
                <a:gd name="connsiteY7546" fmla="*/ 2763983 h 3181350"/>
                <a:gd name="connsiteX7547" fmla="*/ 818553 w 1581150"/>
                <a:gd name="connsiteY7547" fmla="*/ 2757220 h 3181350"/>
                <a:gd name="connsiteX7548" fmla="*/ 829793 w 1581150"/>
                <a:gd name="connsiteY7548" fmla="*/ 2754934 h 3181350"/>
                <a:gd name="connsiteX7549" fmla="*/ 825602 w 1581150"/>
                <a:gd name="connsiteY7549" fmla="*/ 2762459 h 3181350"/>
                <a:gd name="connsiteX7550" fmla="*/ 818553 w 1581150"/>
                <a:gd name="connsiteY7550" fmla="*/ 2757220 h 3181350"/>
                <a:gd name="connsiteX7551" fmla="*/ 822459 w 1581150"/>
                <a:gd name="connsiteY7551" fmla="*/ 2779604 h 3181350"/>
                <a:gd name="connsiteX7552" fmla="*/ 829031 w 1581150"/>
                <a:gd name="connsiteY7552" fmla="*/ 2791129 h 3181350"/>
                <a:gd name="connsiteX7553" fmla="*/ 822459 w 1581150"/>
                <a:gd name="connsiteY7553" fmla="*/ 2779604 h 3181350"/>
                <a:gd name="connsiteX7554" fmla="*/ 843890 w 1581150"/>
                <a:gd name="connsiteY7554" fmla="*/ 2789034 h 3181350"/>
                <a:gd name="connsiteX7555" fmla="*/ 840175 w 1581150"/>
                <a:gd name="connsiteY7555" fmla="*/ 2788748 h 3181350"/>
                <a:gd name="connsiteX7556" fmla="*/ 834365 w 1581150"/>
                <a:gd name="connsiteY7556" fmla="*/ 2767793 h 3181350"/>
                <a:gd name="connsiteX7557" fmla="*/ 851986 w 1581150"/>
                <a:gd name="connsiteY7557" fmla="*/ 2778556 h 3181350"/>
                <a:gd name="connsiteX7558" fmla="*/ 845033 w 1581150"/>
                <a:gd name="connsiteY7558" fmla="*/ 2773317 h 3181350"/>
                <a:gd name="connsiteX7559" fmla="*/ 847795 w 1581150"/>
                <a:gd name="connsiteY7559" fmla="*/ 2786176 h 3181350"/>
                <a:gd name="connsiteX7560" fmla="*/ 843890 w 1581150"/>
                <a:gd name="connsiteY7560" fmla="*/ 2789034 h 3181350"/>
                <a:gd name="connsiteX7561" fmla="*/ 847700 w 1581150"/>
                <a:gd name="connsiteY7561" fmla="*/ 2811417 h 3181350"/>
                <a:gd name="connsiteX7562" fmla="*/ 849986 w 1581150"/>
                <a:gd name="connsiteY7562" fmla="*/ 2805321 h 3181350"/>
                <a:gd name="connsiteX7563" fmla="*/ 847700 w 1581150"/>
                <a:gd name="connsiteY7563" fmla="*/ 2811417 h 3181350"/>
                <a:gd name="connsiteX7564" fmla="*/ 860178 w 1581150"/>
                <a:gd name="connsiteY7564" fmla="*/ 2742933 h 3181350"/>
                <a:gd name="connsiteX7565" fmla="*/ 870369 w 1581150"/>
                <a:gd name="connsiteY7565" fmla="*/ 2754744 h 3181350"/>
                <a:gd name="connsiteX7566" fmla="*/ 860178 w 1581150"/>
                <a:gd name="connsiteY7566" fmla="*/ 2742933 h 3181350"/>
                <a:gd name="connsiteX7567" fmla="*/ 856558 w 1581150"/>
                <a:gd name="connsiteY7567" fmla="*/ 2766364 h 3181350"/>
                <a:gd name="connsiteX7568" fmla="*/ 866274 w 1581150"/>
                <a:gd name="connsiteY7568" fmla="*/ 2759220 h 3181350"/>
                <a:gd name="connsiteX7569" fmla="*/ 864464 w 1581150"/>
                <a:gd name="connsiteY7569" fmla="*/ 2759125 h 3181350"/>
                <a:gd name="connsiteX7570" fmla="*/ 863511 w 1581150"/>
                <a:gd name="connsiteY7570" fmla="*/ 2771698 h 3181350"/>
                <a:gd name="connsiteX7571" fmla="*/ 856558 w 1581150"/>
                <a:gd name="connsiteY7571" fmla="*/ 2766364 h 3181350"/>
                <a:gd name="connsiteX7572" fmla="*/ 864845 w 1581150"/>
                <a:gd name="connsiteY7572" fmla="*/ 2830086 h 3181350"/>
                <a:gd name="connsiteX7573" fmla="*/ 859892 w 1581150"/>
                <a:gd name="connsiteY7573" fmla="*/ 2821800 h 3181350"/>
                <a:gd name="connsiteX7574" fmla="*/ 864845 w 1581150"/>
                <a:gd name="connsiteY7574" fmla="*/ 2830086 h 3181350"/>
                <a:gd name="connsiteX7575" fmla="*/ 868179 w 1581150"/>
                <a:gd name="connsiteY7575" fmla="*/ 2759316 h 3181350"/>
                <a:gd name="connsiteX7576" fmla="*/ 877132 w 1581150"/>
                <a:gd name="connsiteY7576" fmla="*/ 2763126 h 3181350"/>
                <a:gd name="connsiteX7577" fmla="*/ 868179 w 1581150"/>
                <a:gd name="connsiteY7577" fmla="*/ 2759316 h 3181350"/>
                <a:gd name="connsiteX7578" fmla="*/ 869131 w 1581150"/>
                <a:gd name="connsiteY7578" fmla="*/ 2746838 h 3181350"/>
                <a:gd name="connsiteX7579" fmla="*/ 888562 w 1581150"/>
                <a:gd name="connsiteY7579" fmla="*/ 2759316 h 3181350"/>
                <a:gd name="connsiteX7580" fmla="*/ 869131 w 1581150"/>
                <a:gd name="connsiteY7580" fmla="*/ 2746838 h 3181350"/>
                <a:gd name="connsiteX7581" fmla="*/ 886752 w 1581150"/>
                <a:gd name="connsiteY7581" fmla="*/ 2782747 h 3181350"/>
                <a:gd name="connsiteX7582" fmla="*/ 887133 w 1581150"/>
                <a:gd name="connsiteY7582" fmla="*/ 2778080 h 3181350"/>
                <a:gd name="connsiteX7583" fmla="*/ 894468 w 1581150"/>
                <a:gd name="connsiteY7583" fmla="*/ 2778651 h 3181350"/>
                <a:gd name="connsiteX7584" fmla="*/ 886752 w 1581150"/>
                <a:gd name="connsiteY7584" fmla="*/ 2782747 h 3181350"/>
                <a:gd name="connsiteX7585" fmla="*/ 907707 w 1581150"/>
                <a:gd name="connsiteY7585" fmla="*/ 2773317 h 3181350"/>
                <a:gd name="connsiteX7586" fmla="*/ 891324 w 1581150"/>
                <a:gd name="connsiteY7586" fmla="*/ 2770555 h 3181350"/>
                <a:gd name="connsiteX7587" fmla="*/ 890086 w 1581150"/>
                <a:gd name="connsiteY7587" fmla="*/ 2762554 h 3181350"/>
                <a:gd name="connsiteX7588" fmla="*/ 901326 w 1581150"/>
                <a:gd name="connsiteY7588" fmla="*/ 2760268 h 3181350"/>
                <a:gd name="connsiteX7589" fmla="*/ 900564 w 1581150"/>
                <a:gd name="connsiteY7589" fmla="*/ 2771222 h 3181350"/>
                <a:gd name="connsiteX7590" fmla="*/ 907993 w 1581150"/>
                <a:gd name="connsiteY7590" fmla="*/ 2770174 h 3181350"/>
                <a:gd name="connsiteX7591" fmla="*/ 907707 w 1581150"/>
                <a:gd name="connsiteY7591" fmla="*/ 2773317 h 3181350"/>
                <a:gd name="connsiteX7592" fmla="*/ 906279 w 1581150"/>
                <a:gd name="connsiteY7592" fmla="*/ 2768460 h 3181350"/>
                <a:gd name="connsiteX7593" fmla="*/ 905517 w 1581150"/>
                <a:gd name="connsiteY7593" fmla="*/ 2754267 h 3181350"/>
                <a:gd name="connsiteX7594" fmla="*/ 917994 w 1581150"/>
                <a:gd name="connsiteY7594" fmla="*/ 2759887 h 3181350"/>
                <a:gd name="connsiteX7595" fmla="*/ 919328 w 1581150"/>
                <a:gd name="connsiteY7595" fmla="*/ 2766269 h 3181350"/>
                <a:gd name="connsiteX7596" fmla="*/ 914946 w 1581150"/>
                <a:gd name="connsiteY7596" fmla="*/ 2775413 h 3181350"/>
                <a:gd name="connsiteX7597" fmla="*/ 906279 w 1581150"/>
                <a:gd name="connsiteY7597" fmla="*/ 2768460 h 3181350"/>
                <a:gd name="connsiteX7598" fmla="*/ 912946 w 1581150"/>
                <a:gd name="connsiteY7598" fmla="*/ 2778461 h 3181350"/>
                <a:gd name="connsiteX7599" fmla="*/ 914661 w 1581150"/>
                <a:gd name="connsiteY7599" fmla="*/ 2780175 h 3181350"/>
                <a:gd name="connsiteX7600" fmla="*/ 918375 w 1581150"/>
                <a:gd name="connsiteY7600" fmla="*/ 2780461 h 3181350"/>
                <a:gd name="connsiteX7601" fmla="*/ 915708 w 1581150"/>
                <a:gd name="connsiteY7601" fmla="*/ 2791320 h 3181350"/>
                <a:gd name="connsiteX7602" fmla="*/ 912946 w 1581150"/>
                <a:gd name="connsiteY7602" fmla="*/ 2778461 h 3181350"/>
                <a:gd name="connsiteX7603" fmla="*/ 909898 w 1581150"/>
                <a:gd name="connsiteY7603" fmla="*/ 2819133 h 3181350"/>
                <a:gd name="connsiteX7604" fmla="*/ 918852 w 1581150"/>
                <a:gd name="connsiteY7604" fmla="*/ 2822943 h 3181350"/>
                <a:gd name="connsiteX7605" fmla="*/ 909898 w 1581150"/>
                <a:gd name="connsiteY7605" fmla="*/ 2819133 h 3181350"/>
                <a:gd name="connsiteX7606" fmla="*/ 912851 w 1581150"/>
                <a:gd name="connsiteY7606" fmla="*/ 2854089 h 3181350"/>
                <a:gd name="connsiteX7607" fmla="*/ 920757 w 1581150"/>
                <a:gd name="connsiteY7607" fmla="*/ 2846755 h 3181350"/>
                <a:gd name="connsiteX7608" fmla="*/ 912851 w 1581150"/>
                <a:gd name="connsiteY7608" fmla="*/ 2854089 h 3181350"/>
                <a:gd name="connsiteX7609" fmla="*/ 933330 w 1581150"/>
                <a:gd name="connsiteY7609" fmla="*/ 2751600 h 3181350"/>
                <a:gd name="connsiteX7610" fmla="*/ 927043 w 1581150"/>
                <a:gd name="connsiteY7610" fmla="*/ 2762173 h 3181350"/>
                <a:gd name="connsiteX7611" fmla="*/ 933330 w 1581150"/>
                <a:gd name="connsiteY7611" fmla="*/ 2751600 h 3181350"/>
                <a:gd name="connsiteX7612" fmla="*/ 925710 w 1581150"/>
                <a:gd name="connsiteY7612" fmla="*/ 2804654 h 3181350"/>
                <a:gd name="connsiteX7613" fmla="*/ 936949 w 1581150"/>
                <a:gd name="connsiteY7613" fmla="*/ 2802273 h 3181350"/>
                <a:gd name="connsiteX7614" fmla="*/ 925710 w 1581150"/>
                <a:gd name="connsiteY7614" fmla="*/ 2804654 h 3181350"/>
                <a:gd name="connsiteX7615" fmla="*/ 948284 w 1581150"/>
                <a:gd name="connsiteY7615" fmla="*/ 2798368 h 3181350"/>
                <a:gd name="connsiteX7616" fmla="*/ 939616 w 1581150"/>
                <a:gd name="connsiteY7616" fmla="*/ 2791415 h 3181350"/>
                <a:gd name="connsiteX7617" fmla="*/ 948284 w 1581150"/>
                <a:gd name="connsiteY7617" fmla="*/ 2798368 h 3181350"/>
                <a:gd name="connsiteX7618" fmla="*/ 952475 w 1581150"/>
                <a:gd name="connsiteY7618" fmla="*/ 2741980 h 3181350"/>
                <a:gd name="connsiteX7619" fmla="*/ 949903 w 1581150"/>
                <a:gd name="connsiteY7619" fmla="*/ 2725978 h 3181350"/>
                <a:gd name="connsiteX7620" fmla="*/ 961809 w 1581150"/>
                <a:gd name="connsiteY7620" fmla="*/ 2739504 h 3181350"/>
                <a:gd name="connsiteX7621" fmla="*/ 952475 w 1581150"/>
                <a:gd name="connsiteY7621" fmla="*/ 2741980 h 3181350"/>
                <a:gd name="connsiteX7622" fmla="*/ 947236 w 1581150"/>
                <a:gd name="connsiteY7622" fmla="*/ 2862947 h 3181350"/>
                <a:gd name="connsiteX7623" fmla="*/ 961714 w 1581150"/>
                <a:gd name="connsiteY7623" fmla="*/ 2867138 h 3181350"/>
                <a:gd name="connsiteX7624" fmla="*/ 947236 w 1581150"/>
                <a:gd name="connsiteY7624" fmla="*/ 2862947 h 3181350"/>
                <a:gd name="connsiteX7625" fmla="*/ 964381 w 1581150"/>
                <a:gd name="connsiteY7625" fmla="*/ 2780652 h 3181350"/>
                <a:gd name="connsiteX7626" fmla="*/ 963143 w 1581150"/>
                <a:gd name="connsiteY7626" fmla="*/ 2772651 h 3181350"/>
                <a:gd name="connsiteX7627" fmla="*/ 972668 w 1581150"/>
                <a:gd name="connsiteY7627" fmla="*/ 2768650 h 3181350"/>
                <a:gd name="connsiteX7628" fmla="*/ 964381 w 1581150"/>
                <a:gd name="connsiteY7628" fmla="*/ 2780652 h 3181350"/>
                <a:gd name="connsiteX7629" fmla="*/ 962762 w 1581150"/>
                <a:gd name="connsiteY7629" fmla="*/ 2752172 h 3181350"/>
                <a:gd name="connsiteX7630" fmla="*/ 971906 w 1581150"/>
                <a:gd name="connsiteY7630" fmla="*/ 2752838 h 3181350"/>
                <a:gd name="connsiteX7631" fmla="*/ 976859 w 1581150"/>
                <a:gd name="connsiteY7631" fmla="*/ 2761030 h 3181350"/>
                <a:gd name="connsiteX7632" fmla="*/ 962762 w 1581150"/>
                <a:gd name="connsiteY7632" fmla="*/ 2752172 h 3181350"/>
                <a:gd name="connsiteX7633" fmla="*/ 995337 w 1581150"/>
                <a:gd name="connsiteY7633" fmla="*/ 2760839 h 3181350"/>
                <a:gd name="connsiteX7634" fmla="*/ 975621 w 1581150"/>
                <a:gd name="connsiteY7634" fmla="*/ 2753029 h 3181350"/>
                <a:gd name="connsiteX7635" fmla="*/ 999719 w 1581150"/>
                <a:gd name="connsiteY7635" fmla="*/ 2751696 h 3181350"/>
                <a:gd name="connsiteX7636" fmla="*/ 995337 w 1581150"/>
                <a:gd name="connsiteY7636" fmla="*/ 2760839 h 3181350"/>
                <a:gd name="connsiteX7637" fmla="*/ 1005815 w 1581150"/>
                <a:gd name="connsiteY7637" fmla="*/ 2769507 h 3181350"/>
                <a:gd name="connsiteX7638" fmla="*/ 1014864 w 1581150"/>
                <a:gd name="connsiteY7638" fmla="*/ 2771698 h 3181350"/>
                <a:gd name="connsiteX7639" fmla="*/ 1005815 w 1581150"/>
                <a:gd name="connsiteY7639" fmla="*/ 2769507 h 3181350"/>
                <a:gd name="connsiteX7640" fmla="*/ 1016483 w 1581150"/>
                <a:gd name="connsiteY7640" fmla="*/ 2749791 h 3181350"/>
                <a:gd name="connsiteX7641" fmla="*/ 1010577 w 1581150"/>
                <a:gd name="connsiteY7641" fmla="*/ 2754077 h 3181350"/>
                <a:gd name="connsiteX7642" fmla="*/ 1017150 w 1581150"/>
                <a:gd name="connsiteY7642" fmla="*/ 2740361 h 3181350"/>
                <a:gd name="connsiteX7643" fmla="*/ 1016483 w 1581150"/>
                <a:gd name="connsiteY7643" fmla="*/ 2749791 h 3181350"/>
                <a:gd name="connsiteX7644" fmla="*/ 1018674 w 1581150"/>
                <a:gd name="connsiteY7644" fmla="*/ 2719977 h 3181350"/>
                <a:gd name="connsiteX7645" fmla="*/ 1032866 w 1581150"/>
                <a:gd name="connsiteY7645" fmla="*/ 2727312 h 3181350"/>
                <a:gd name="connsiteX7646" fmla="*/ 1018674 w 1581150"/>
                <a:gd name="connsiteY7646" fmla="*/ 2719977 h 3181350"/>
                <a:gd name="connsiteX7647" fmla="*/ 1047439 w 1581150"/>
                <a:gd name="connsiteY7647" fmla="*/ 2531382 h 3181350"/>
                <a:gd name="connsiteX7648" fmla="*/ 1040676 w 1581150"/>
                <a:gd name="connsiteY7648" fmla="*/ 2523000 h 3181350"/>
                <a:gd name="connsiteX7649" fmla="*/ 1047915 w 1581150"/>
                <a:gd name="connsiteY7649" fmla="*/ 2525096 h 3181350"/>
                <a:gd name="connsiteX7650" fmla="*/ 1047439 w 1581150"/>
                <a:gd name="connsiteY7650" fmla="*/ 2531382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</a:cxnLst>
              <a:rect l="l" t="t" r="r" b="b"/>
              <a:pathLst>
                <a:path w="1581150" h="3181350">
                  <a:moveTo>
                    <a:pt x="1561599" y="1989124"/>
                  </a:moveTo>
                  <a:cubicBezTo>
                    <a:pt x="1571409" y="1965121"/>
                    <a:pt x="1564266" y="1933212"/>
                    <a:pt x="1565599" y="1910543"/>
                  </a:cubicBezTo>
                  <a:cubicBezTo>
                    <a:pt x="1568933" y="1850631"/>
                    <a:pt x="1580458" y="1785003"/>
                    <a:pt x="1573314" y="1731377"/>
                  </a:cubicBezTo>
                  <a:cubicBezTo>
                    <a:pt x="1581696" y="1713090"/>
                    <a:pt x="1579791" y="1688039"/>
                    <a:pt x="1575600" y="1674799"/>
                  </a:cubicBezTo>
                  <a:cubicBezTo>
                    <a:pt x="1576458" y="1671180"/>
                    <a:pt x="1582268" y="1672418"/>
                    <a:pt x="1581696" y="1667369"/>
                  </a:cubicBezTo>
                  <a:cubicBezTo>
                    <a:pt x="1577887" y="1645938"/>
                    <a:pt x="1581030" y="1616125"/>
                    <a:pt x="1577982" y="1592979"/>
                  </a:cubicBezTo>
                  <a:cubicBezTo>
                    <a:pt x="1577029" y="1588026"/>
                    <a:pt x="1583221" y="1590312"/>
                    <a:pt x="1582268" y="1585455"/>
                  </a:cubicBezTo>
                  <a:cubicBezTo>
                    <a:pt x="1579696" y="1583835"/>
                    <a:pt x="1576648" y="1582692"/>
                    <a:pt x="1577220" y="1578787"/>
                  </a:cubicBezTo>
                  <a:cubicBezTo>
                    <a:pt x="1587126" y="1553641"/>
                    <a:pt x="1565218" y="1508111"/>
                    <a:pt x="1574172" y="1471345"/>
                  </a:cubicBezTo>
                  <a:cubicBezTo>
                    <a:pt x="1565695" y="1458391"/>
                    <a:pt x="1572076" y="1443818"/>
                    <a:pt x="1571695" y="1430197"/>
                  </a:cubicBezTo>
                  <a:cubicBezTo>
                    <a:pt x="1571314" y="1416005"/>
                    <a:pt x="1565790" y="1398574"/>
                    <a:pt x="1567695" y="1384191"/>
                  </a:cubicBezTo>
                  <a:cubicBezTo>
                    <a:pt x="1568552" y="1377714"/>
                    <a:pt x="1573410" y="1371332"/>
                    <a:pt x="1572743" y="1365618"/>
                  </a:cubicBezTo>
                  <a:cubicBezTo>
                    <a:pt x="1572267" y="1361998"/>
                    <a:pt x="1566552" y="1357712"/>
                    <a:pt x="1566266" y="1354092"/>
                  </a:cubicBezTo>
                  <a:cubicBezTo>
                    <a:pt x="1566266" y="1354187"/>
                    <a:pt x="1570076" y="1351711"/>
                    <a:pt x="1570266" y="1349711"/>
                  </a:cubicBezTo>
                  <a:cubicBezTo>
                    <a:pt x="1571981" y="1332090"/>
                    <a:pt x="1569409" y="1305801"/>
                    <a:pt x="1569695" y="1281893"/>
                  </a:cubicBezTo>
                  <a:cubicBezTo>
                    <a:pt x="1569790" y="1272463"/>
                    <a:pt x="1571219" y="1259985"/>
                    <a:pt x="1570076" y="1251984"/>
                  </a:cubicBezTo>
                  <a:cubicBezTo>
                    <a:pt x="1569409" y="1246841"/>
                    <a:pt x="1564171" y="1242364"/>
                    <a:pt x="1563789" y="1237316"/>
                  </a:cubicBezTo>
                  <a:cubicBezTo>
                    <a:pt x="1563313" y="1231410"/>
                    <a:pt x="1565313" y="1224266"/>
                    <a:pt x="1565123" y="1218456"/>
                  </a:cubicBezTo>
                  <a:cubicBezTo>
                    <a:pt x="1564647" y="1196454"/>
                    <a:pt x="1563789" y="1180737"/>
                    <a:pt x="1563599" y="1164735"/>
                  </a:cubicBezTo>
                  <a:cubicBezTo>
                    <a:pt x="1562837" y="1111490"/>
                    <a:pt x="1570171" y="1060817"/>
                    <a:pt x="1560360" y="1008430"/>
                  </a:cubicBezTo>
                  <a:cubicBezTo>
                    <a:pt x="1559408" y="1003477"/>
                    <a:pt x="1565599" y="1005763"/>
                    <a:pt x="1564647" y="1000810"/>
                  </a:cubicBezTo>
                  <a:cubicBezTo>
                    <a:pt x="1563504" y="938707"/>
                    <a:pt x="1558551" y="885558"/>
                    <a:pt x="1556931" y="829931"/>
                  </a:cubicBezTo>
                  <a:cubicBezTo>
                    <a:pt x="1556360" y="811358"/>
                    <a:pt x="1555122" y="783545"/>
                    <a:pt x="1556074" y="766781"/>
                  </a:cubicBezTo>
                  <a:cubicBezTo>
                    <a:pt x="1559027" y="713250"/>
                    <a:pt x="1541977" y="655624"/>
                    <a:pt x="1546645" y="595807"/>
                  </a:cubicBezTo>
                  <a:cubicBezTo>
                    <a:pt x="1544073" y="594759"/>
                    <a:pt x="1542358" y="593045"/>
                    <a:pt x="1541501" y="590663"/>
                  </a:cubicBezTo>
                  <a:cubicBezTo>
                    <a:pt x="1549026" y="574090"/>
                    <a:pt x="1539405" y="545705"/>
                    <a:pt x="1539024" y="524274"/>
                  </a:cubicBezTo>
                  <a:cubicBezTo>
                    <a:pt x="1538739" y="507701"/>
                    <a:pt x="1535119" y="500747"/>
                    <a:pt x="1534262" y="489222"/>
                  </a:cubicBezTo>
                  <a:cubicBezTo>
                    <a:pt x="1528928" y="418832"/>
                    <a:pt x="1525023" y="344728"/>
                    <a:pt x="1511878" y="268337"/>
                  </a:cubicBezTo>
                  <a:cubicBezTo>
                    <a:pt x="1515783" y="266623"/>
                    <a:pt x="1521403" y="266528"/>
                    <a:pt x="1521594" y="261194"/>
                  </a:cubicBezTo>
                  <a:cubicBezTo>
                    <a:pt x="1503877" y="256431"/>
                    <a:pt x="1512831" y="232047"/>
                    <a:pt x="1504258" y="220522"/>
                  </a:cubicBezTo>
                  <a:cubicBezTo>
                    <a:pt x="1511021" y="193852"/>
                    <a:pt x="1495495" y="169754"/>
                    <a:pt x="1499115" y="141274"/>
                  </a:cubicBezTo>
                  <a:cubicBezTo>
                    <a:pt x="1472540" y="129272"/>
                    <a:pt x="1485399" y="92411"/>
                    <a:pt x="1474731" y="71646"/>
                  </a:cubicBezTo>
                  <a:cubicBezTo>
                    <a:pt x="1494543" y="50024"/>
                    <a:pt x="1450347" y="43643"/>
                    <a:pt x="1457776" y="26212"/>
                  </a:cubicBezTo>
                  <a:cubicBezTo>
                    <a:pt x="1414342" y="11829"/>
                    <a:pt x="1372432" y="66788"/>
                    <a:pt x="1335189" y="37642"/>
                  </a:cubicBezTo>
                  <a:cubicBezTo>
                    <a:pt x="1323093" y="48691"/>
                    <a:pt x="1304900" y="40976"/>
                    <a:pt x="1285088" y="41833"/>
                  </a:cubicBezTo>
                  <a:cubicBezTo>
                    <a:pt x="1254798" y="42976"/>
                    <a:pt x="1232986" y="60026"/>
                    <a:pt x="1206030" y="62788"/>
                  </a:cubicBezTo>
                  <a:cubicBezTo>
                    <a:pt x="1194124" y="76218"/>
                    <a:pt x="1168692" y="76218"/>
                    <a:pt x="1157834" y="90791"/>
                  </a:cubicBezTo>
                  <a:cubicBezTo>
                    <a:pt x="1109733" y="100793"/>
                    <a:pt x="1083348" y="132511"/>
                    <a:pt x="1039343" y="146608"/>
                  </a:cubicBezTo>
                  <a:cubicBezTo>
                    <a:pt x="1036104" y="143560"/>
                    <a:pt x="1031056" y="141845"/>
                    <a:pt x="1026960" y="139464"/>
                  </a:cubicBezTo>
                  <a:cubicBezTo>
                    <a:pt x="1013244" y="145465"/>
                    <a:pt x="1010577" y="162419"/>
                    <a:pt x="1007434" y="178993"/>
                  </a:cubicBezTo>
                  <a:cubicBezTo>
                    <a:pt x="986003" y="189185"/>
                    <a:pt x="963048" y="197757"/>
                    <a:pt x="939045" y="205472"/>
                  </a:cubicBezTo>
                  <a:cubicBezTo>
                    <a:pt x="937044" y="207473"/>
                    <a:pt x="936854" y="211187"/>
                    <a:pt x="933044" y="211378"/>
                  </a:cubicBezTo>
                  <a:cubicBezTo>
                    <a:pt x="912279" y="213188"/>
                    <a:pt x="912089" y="235476"/>
                    <a:pt x="890562" y="236619"/>
                  </a:cubicBezTo>
                  <a:cubicBezTo>
                    <a:pt x="883704" y="233762"/>
                    <a:pt x="884847" y="224999"/>
                    <a:pt x="878751" y="221570"/>
                  </a:cubicBezTo>
                  <a:cubicBezTo>
                    <a:pt x="862749" y="226523"/>
                    <a:pt x="839794" y="233285"/>
                    <a:pt x="826078" y="235000"/>
                  </a:cubicBezTo>
                  <a:cubicBezTo>
                    <a:pt x="815124" y="240524"/>
                    <a:pt x="817315" y="252526"/>
                    <a:pt x="812934" y="263956"/>
                  </a:cubicBezTo>
                  <a:cubicBezTo>
                    <a:pt x="811219" y="268337"/>
                    <a:pt x="806076" y="272052"/>
                    <a:pt x="804552" y="277481"/>
                  </a:cubicBezTo>
                  <a:cubicBezTo>
                    <a:pt x="801504" y="287959"/>
                    <a:pt x="806361" y="303485"/>
                    <a:pt x="794265" y="304723"/>
                  </a:cubicBezTo>
                  <a:cubicBezTo>
                    <a:pt x="794646" y="302723"/>
                    <a:pt x="794836" y="300627"/>
                    <a:pt x="795312" y="298722"/>
                  </a:cubicBezTo>
                  <a:cubicBezTo>
                    <a:pt x="791979" y="296817"/>
                    <a:pt x="788169" y="295198"/>
                    <a:pt x="787311" y="291578"/>
                  </a:cubicBezTo>
                  <a:cubicBezTo>
                    <a:pt x="787597" y="283101"/>
                    <a:pt x="794455" y="282053"/>
                    <a:pt x="795217" y="274052"/>
                  </a:cubicBezTo>
                  <a:cubicBezTo>
                    <a:pt x="784644" y="270433"/>
                    <a:pt x="790455" y="256145"/>
                    <a:pt x="788264" y="247001"/>
                  </a:cubicBezTo>
                  <a:cubicBezTo>
                    <a:pt x="787121" y="248716"/>
                    <a:pt x="785883" y="250240"/>
                    <a:pt x="784073" y="251097"/>
                  </a:cubicBezTo>
                  <a:cubicBezTo>
                    <a:pt x="784168" y="247097"/>
                    <a:pt x="785692" y="244715"/>
                    <a:pt x="790264" y="245763"/>
                  </a:cubicBezTo>
                  <a:cubicBezTo>
                    <a:pt x="791312" y="241477"/>
                    <a:pt x="790931" y="238048"/>
                    <a:pt x="787978" y="236238"/>
                  </a:cubicBezTo>
                  <a:cubicBezTo>
                    <a:pt x="786359" y="240239"/>
                    <a:pt x="784930" y="244525"/>
                    <a:pt x="778072" y="242715"/>
                  </a:cubicBezTo>
                  <a:cubicBezTo>
                    <a:pt x="790740" y="235667"/>
                    <a:pt x="787788" y="220331"/>
                    <a:pt x="788550" y="207092"/>
                  </a:cubicBezTo>
                  <a:cubicBezTo>
                    <a:pt x="789883" y="184898"/>
                    <a:pt x="793884" y="153847"/>
                    <a:pt x="774643" y="140798"/>
                  </a:cubicBezTo>
                  <a:cubicBezTo>
                    <a:pt x="777501" y="141750"/>
                    <a:pt x="775310" y="135083"/>
                    <a:pt x="773691" y="134511"/>
                  </a:cubicBezTo>
                  <a:cubicBezTo>
                    <a:pt x="765975" y="139464"/>
                    <a:pt x="765404" y="118223"/>
                    <a:pt x="758641" y="126510"/>
                  </a:cubicBezTo>
                  <a:cubicBezTo>
                    <a:pt x="759213" y="123843"/>
                    <a:pt x="758927" y="121748"/>
                    <a:pt x="757784" y="120224"/>
                  </a:cubicBezTo>
                  <a:cubicBezTo>
                    <a:pt x="749402" y="119271"/>
                    <a:pt x="740925" y="118319"/>
                    <a:pt x="738924" y="113270"/>
                  </a:cubicBezTo>
                  <a:cubicBezTo>
                    <a:pt x="741210" y="105746"/>
                    <a:pt x="736924" y="101745"/>
                    <a:pt x="741306" y="96602"/>
                  </a:cubicBezTo>
                  <a:cubicBezTo>
                    <a:pt x="735591" y="96602"/>
                    <a:pt x="735495" y="93077"/>
                    <a:pt x="729114" y="93554"/>
                  </a:cubicBezTo>
                  <a:cubicBezTo>
                    <a:pt x="728256" y="87743"/>
                    <a:pt x="723018" y="84791"/>
                    <a:pt x="722160" y="78885"/>
                  </a:cubicBezTo>
                  <a:cubicBezTo>
                    <a:pt x="725208" y="73456"/>
                    <a:pt x="729876" y="69932"/>
                    <a:pt x="733209" y="64883"/>
                  </a:cubicBezTo>
                  <a:cubicBezTo>
                    <a:pt x="729399" y="54977"/>
                    <a:pt x="729304" y="46310"/>
                    <a:pt x="724923" y="34594"/>
                  </a:cubicBezTo>
                  <a:cubicBezTo>
                    <a:pt x="720351" y="34213"/>
                    <a:pt x="717779" y="35927"/>
                    <a:pt x="717017" y="39737"/>
                  </a:cubicBezTo>
                  <a:cubicBezTo>
                    <a:pt x="719112" y="41547"/>
                    <a:pt x="723399" y="42023"/>
                    <a:pt x="723399" y="45167"/>
                  </a:cubicBezTo>
                  <a:cubicBezTo>
                    <a:pt x="721875" y="48215"/>
                    <a:pt x="724161" y="55358"/>
                    <a:pt x="720160" y="55549"/>
                  </a:cubicBezTo>
                  <a:cubicBezTo>
                    <a:pt x="722160" y="52596"/>
                    <a:pt x="715112" y="49072"/>
                    <a:pt x="715302" y="51834"/>
                  </a:cubicBezTo>
                  <a:cubicBezTo>
                    <a:pt x="716255" y="51929"/>
                    <a:pt x="717112" y="53358"/>
                    <a:pt x="715112" y="53358"/>
                  </a:cubicBezTo>
                  <a:cubicBezTo>
                    <a:pt x="715017" y="50215"/>
                    <a:pt x="712159" y="48881"/>
                    <a:pt x="710635" y="46691"/>
                  </a:cubicBezTo>
                  <a:cubicBezTo>
                    <a:pt x="716064" y="42309"/>
                    <a:pt x="709111" y="31165"/>
                    <a:pt x="715398" y="25736"/>
                  </a:cubicBezTo>
                  <a:cubicBezTo>
                    <a:pt x="706254" y="27260"/>
                    <a:pt x="714350" y="25069"/>
                    <a:pt x="710730" y="20497"/>
                  </a:cubicBezTo>
                  <a:cubicBezTo>
                    <a:pt x="702158" y="18020"/>
                    <a:pt x="699586" y="31451"/>
                    <a:pt x="693681" y="26117"/>
                  </a:cubicBezTo>
                  <a:cubicBezTo>
                    <a:pt x="697205" y="23069"/>
                    <a:pt x="702253" y="21640"/>
                    <a:pt x="702444" y="14877"/>
                  </a:cubicBezTo>
                  <a:cubicBezTo>
                    <a:pt x="692633" y="11258"/>
                    <a:pt x="682917" y="21354"/>
                    <a:pt x="679203" y="13544"/>
                  </a:cubicBezTo>
                  <a:cubicBezTo>
                    <a:pt x="681393" y="13067"/>
                    <a:pt x="683394" y="12496"/>
                    <a:pt x="684918" y="11162"/>
                  </a:cubicBezTo>
                  <a:cubicBezTo>
                    <a:pt x="681679" y="10115"/>
                    <a:pt x="682346" y="6400"/>
                    <a:pt x="676536" y="7067"/>
                  </a:cubicBezTo>
                  <a:cubicBezTo>
                    <a:pt x="673583" y="12877"/>
                    <a:pt x="669868" y="14877"/>
                    <a:pt x="674631" y="20687"/>
                  </a:cubicBezTo>
                  <a:cubicBezTo>
                    <a:pt x="671392" y="16973"/>
                    <a:pt x="669487" y="20878"/>
                    <a:pt x="663963" y="19354"/>
                  </a:cubicBezTo>
                  <a:cubicBezTo>
                    <a:pt x="664153" y="17830"/>
                    <a:pt x="662820" y="17354"/>
                    <a:pt x="662629" y="16115"/>
                  </a:cubicBezTo>
                  <a:cubicBezTo>
                    <a:pt x="661296" y="13067"/>
                    <a:pt x="668630" y="11734"/>
                    <a:pt x="663486" y="10019"/>
                  </a:cubicBezTo>
                  <a:cubicBezTo>
                    <a:pt x="661581" y="13353"/>
                    <a:pt x="652342" y="10115"/>
                    <a:pt x="655009" y="5924"/>
                  </a:cubicBezTo>
                  <a:cubicBezTo>
                    <a:pt x="663201" y="4781"/>
                    <a:pt x="664439" y="6686"/>
                    <a:pt x="668725" y="10686"/>
                  </a:cubicBezTo>
                  <a:cubicBezTo>
                    <a:pt x="668154" y="5924"/>
                    <a:pt x="672440" y="6590"/>
                    <a:pt x="671773" y="1828"/>
                  </a:cubicBezTo>
                  <a:cubicBezTo>
                    <a:pt x="643008" y="8019"/>
                    <a:pt x="608527" y="-9793"/>
                    <a:pt x="589668" y="8591"/>
                  </a:cubicBezTo>
                  <a:cubicBezTo>
                    <a:pt x="565950" y="5543"/>
                    <a:pt x="556902" y="18782"/>
                    <a:pt x="535947" y="18878"/>
                  </a:cubicBezTo>
                  <a:cubicBezTo>
                    <a:pt x="529565" y="36213"/>
                    <a:pt x="498704" y="26402"/>
                    <a:pt x="491084" y="42500"/>
                  </a:cubicBezTo>
                  <a:cubicBezTo>
                    <a:pt x="480130" y="41357"/>
                    <a:pt x="478320" y="50501"/>
                    <a:pt x="465176" y="46976"/>
                  </a:cubicBezTo>
                  <a:cubicBezTo>
                    <a:pt x="458223" y="55073"/>
                    <a:pt x="429933" y="62788"/>
                    <a:pt x="415265" y="56120"/>
                  </a:cubicBezTo>
                  <a:cubicBezTo>
                    <a:pt x="410788" y="59359"/>
                    <a:pt x="407550" y="63836"/>
                    <a:pt x="407550" y="72122"/>
                  </a:cubicBezTo>
                  <a:cubicBezTo>
                    <a:pt x="411836" y="73456"/>
                    <a:pt x="414408" y="75932"/>
                    <a:pt x="417456" y="78028"/>
                  </a:cubicBezTo>
                  <a:cubicBezTo>
                    <a:pt x="408121" y="78218"/>
                    <a:pt x="418027" y="93649"/>
                    <a:pt x="405835" y="96602"/>
                  </a:cubicBezTo>
                  <a:cubicBezTo>
                    <a:pt x="403930" y="94030"/>
                    <a:pt x="396882" y="92696"/>
                    <a:pt x="401358" y="89934"/>
                  </a:cubicBezTo>
                  <a:cubicBezTo>
                    <a:pt x="390119" y="90982"/>
                    <a:pt x="398691" y="97840"/>
                    <a:pt x="403835" y="97935"/>
                  </a:cubicBezTo>
                  <a:cubicBezTo>
                    <a:pt x="402787" y="101364"/>
                    <a:pt x="398596" y="100888"/>
                    <a:pt x="396501" y="98602"/>
                  </a:cubicBezTo>
                  <a:cubicBezTo>
                    <a:pt x="397929" y="111651"/>
                    <a:pt x="382404" y="110603"/>
                    <a:pt x="377070" y="120795"/>
                  </a:cubicBezTo>
                  <a:cubicBezTo>
                    <a:pt x="376974" y="114032"/>
                    <a:pt x="372212" y="121843"/>
                    <a:pt x="367545" y="124224"/>
                  </a:cubicBezTo>
                  <a:cubicBezTo>
                    <a:pt x="373069" y="123367"/>
                    <a:pt x="370212" y="127939"/>
                    <a:pt x="370212" y="130701"/>
                  </a:cubicBezTo>
                  <a:cubicBezTo>
                    <a:pt x="372879" y="133940"/>
                    <a:pt x="375927" y="129272"/>
                    <a:pt x="376879" y="134606"/>
                  </a:cubicBezTo>
                  <a:cubicBezTo>
                    <a:pt x="375927" y="141655"/>
                    <a:pt x="375641" y="149656"/>
                    <a:pt x="367640" y="148799"/>
                  </a:cubicBezTo>
                  <a:cubicBezTo>
                    <a:pt x="367640" y="146989"/>
                    <a:pt x="368497" y="144512"/>
                    <a:pt x="366497" y="144036"/>
                  </a:cubicBezTo>
                  <a:cubicBezTo>
                    <a:pt x="364973" y="147084"/>
                    <a:pt x="361544" y="147846"/>
                    <a:pt x="361639" y="152704"/>
                  </a:cubicBezTo>
                  <a:cubicBezTo>
                    <a:pt x="365735" y="152799"/>
                    <a:pt x="368211" y="153847"/>
                    <a:pt x="368307" y="156609"/>
                  </a:cubicBezTo>
                  <a:cubicBezTo>
                    <a:pt x="365449" y="156419"/>
                    <a:pt x="362211" y="155657"/>
                    <a:pt x="362592" y="158990"/>
                  </a:cubicBezTo>
                  <a:cubicBezTo>
                    <a:pt x="364687" y="160705"/>
                    <a:pt x="368307" y="160419"/>
                    <a:pt x="373164" y="160324"/>
                  </a:cubicBezTo>
                  <a:cubicBezTo>
                    <a:pt x="374212" y="157847"/>
                    <a:pt x="371069" y="156133"/>
                    <a:pt x="373831" y="155752"/>
                  </a:cubicBezTo>
                  <a:cubicBezTo>
                    <a:pt x="375069" y="161181"/>
                    <a:pt x="380784" y="156133"/>
                    <a:pt x="382213" y="159848"/>
                  </a:cubicBezTo>
                  <a:cubicBezTo>
                    <a:pt x="379165" y="161657"/>
                    <a:pt x="374879" y="162134"/>
                    <a:pt x="370878" y="163086"/>
                  </a:cubicBezTo>
                  <a:cubicBezTo>
                    <a:pt x="368688" y="167753"/>
                    <a:pt x="371640" y="168992"/>
                    <a:pt x="373355" y="171087"/>
                  </a:cubicBezTo>
                  <a:cubicBezTo>
                    <a:pt x="364687" y="168992"/>
                    <a:pt x="365449" y="177469"/>
                    <a:pt x="361258" y="180326"/>
                  </a:cubicBezTo>
                  <a:cubicBezTo>
                    <a:pt x="356115" y="179088"/>
                    <a:pt x="361068" y="171278"/>
                    <a:pt x="357448" y="169087"/>
                  </a:cubicBezTo>
                  <a:cubicBezTo>
                    <a:pt x="355353" y="170325"/>
                    <a:pt x="356115" y="174611"/>
                    <a:pt x="351447" y="172992"/>
                  </a:cubicBezTo>
                  <a:cubicBezTo>
                    <a:pt x="348971" y="168801"/>
                    <a:pt x="354210" y="167944"/>
                    <a:pt x="350781" y="165277"/>
                  </a:cubicBezTo>
                  <a:cubicBezTo>
                    <a:pt x="345828" y="172706"/>
                    <a:pt x="353829" y="176421"/>
                    <a:pt x="344875" y="181469"/>
                  </a:cubicBezTo>
                  <a:cubicBezTo>
                    <a:pt x="349161" y="180803"/>
                    <a:pt x="354972" y="181660"/>
                    <a:pt x="358877" y="184708"/>
                  </a:cubicBezTo>
                  <a:cubicBezTo>
                    <a:pt x="356686" y="188899"/>
                    <a:pt x="355924" y="189661"/>
                    <a:pt x="359544" y="192518"/>
                  </a:cubicBezTo>
                  <a:cubicBezTo>
                    <a:pt x="357162" y="195090"/>
                    <a:pt x="356400" y="199567"/>
                    <a:pt x="349828" y="197471"/>
                  </a:cubicBezTo>
                  <a:cubicBezTo>
                    <a:pt x="356686" y="192328"/>
                    <a:pt x="342970" y="193852"/>
                    <a:pt x="349352" y="188232"/>
                  </a:cubicBezTo>
                  <a:cubicBezTo>
                    <a:pt x="343827" y="186232"/>
                    <a:pt x="345161" y="191756"/>
                    <a:pt x="341637" y="191852"/>
                  </a:cubicBezTo>
                  <a:cubicBezTo>
                    <a:pt x="340113" y="187280"/>
                    <a:pt x="339065" y="183374"/>
                    <a:pt x="341541" y="179564"/>
                  </a:cubicBezTo>
                  <a:cubicBezTo>
                    <a:pt x="336207" y="179945"/>
                    <a:pt x="335636" y="183946"/>
                    <a:pt x="332683" y="178421"/>
                  </a:cubicBezTo>
                  <a:cubicBezTo>
                    <a:pt x="328968" y="180612"/>
                    <a:pt x="335064" y="184041"/>
                    <a:pt x="326682" y="182231"/>
                  </a:cubicBezTo>
                  <a:cubicBezTo>
                    <a:pt x="329826" y="186422"/>
                    <a:pt x="322777" y="189661"/>
                    <a:pt x="329159" y="190232"/>
                  </a:cubicBezTo>
                  <a:cubicBezTo>
                    <a:pt x="335445" y="190804"/>
                    <a:pt x="326111" y="184803"/>
                    <a:pt x="331540" y="185946"/>
                  </a:cubicBezTo>
                  <a:cubicBezTo>
                    <a:pt x="333350" y="186137"/>
                    <a:pt x="333826" y="184994"/>
                    <a:pt x="335255" y="184898"/>
                  </a:cubicBezTo>
                  <a:cubicBezTo>
                    <a:pt x="336303" y="188994"/>
                    <a:pt x="336874" y="193852"/>
                    <a:pt x="331921" y="195281"/>
                  </a:cubicBezTo>
                  <a:cubicBezTo>
                    <a:pt x="328397" y="195281"/>
                    <a:pt x="328683" y="192804"/>
                    <a:pt x="327063" y="191566"/>
                  </a:cubicBezTo>
                  <a:cubicBezTo>
                    <a:pt x="325825" y="195471"/>
                    <a:pt x="321348" y="193947"/>
                    <a:pt x="315538" y="196328"/>
                  </a:cubicBezTo>
                  <a:cubicBezTo>
                    <a:pt x="317062" y="192899"/>
                    <a:pt x="323063" y="185470"/>
                    <a:pt x="317253" y="184232"/>
                  </a:cubicBezTo>
                  <a:cubicBezTo>
                    <a:pt x="316776" y="186041"/>
                    <a:pt x="316205" y="187756"/>
                    <a:pt x="313347" y="186803"/>
                  </a:cubicBezTo>
                  <a:cubicBezTo>
                    <a:pt x="314205" y="197376"/>
                    <a:pt x="315824" y="200424"/>
                    <a:pt x="317348" y="208806"/>
                  </a:cubicBezTo>
                  <a:cubicBezTo>
                    <a:pt x="313538" y="210235"/>
                    <a:pt x="309918" y="206234"/>
                    <a:pt x="307823" y="212235"/>
                  </a:cubicBezTo>
                  <a:cubicBezTo>
                    <a:pt x="314300" y="214807"/>
                    <a:pt x="316110" y="211759"/>
                    <a:pt x="318015" y="216617"/>
                  </a:cubicBezTo>
                  <a:cubicBezTo>
                    <a:pt x="314014" y="218998"/>
                    <a:pt x="310204" y="217093"/>
                    <a:pt x="308775" y="218522"/>
                  </a:cubicBezTo>
                  <a:cubicBezTo>
                    <a:pt x="314776" y="222427"/>
                    <a:pt x="307061" y="226904"/>
                    <a:pt x="312395" y="231285"/>
                  </a:cubicBezTo>
                  <a:cubicBezTo>
                    <a:pt x="313443" y="228809"/>
                    <a:pt x="314586" y="231952"/>
                    <a:pt x="317729" y="231952"/>
                  </a:cubicBezTo>
                  <a:cubicBezTo>
                    <a:pt x="318015" y="228618"/>
                    <a:pt x="324015" y="222808"/>
                    <a:pt x="320967" y="221570"/>
                  </a:cubicBezTo>
                  <a:cubicBezTo>
                    <a:pt x="320205" y="223856"/>
                    <a:pt x="318015" y="221474"/>
                    <a:pt x="317634" y="219569"/>
                  </a:cubicBezTo>
                  <a:cubicBezTo>
                    <a:pt x="323253" y="216045"/>
                    <a:pt x="319634" y="215950"/>
                    <a:pt x="318967" y="210521"/>
                  </a:cubicBezTo>
                  <a:cubicBezTo>
                    <a:pt x="325444" y="212235"/>
                    <a:pt x="325254" y="211568"/>
                    <a:pt x="328968" y="216331"/>
                  </a:cubicBezTo>
                  <a:cubicBezTo>
                    <a:pt x="330302" y="221284"/>
                    <a:pt x="325730" y="219665"/>
                    <a:pt x="324587" y="221951"/>
                  </a:cubicBezTo>
                  <a:cubicBezTo>
                    <a:pt x="330397" y="222522"/>
                    <a:pt x="343065" y="214235"/>
                    <a:pt x="346018" y="223094"/>
                  </a:cubicBezTo>
                  <a:cubicBezTo>
                    <a:pt x="340398" y="217664"/>
                    <a:pt x="339541" y="228809"/>
                    <a:pt x="335922" y="231095"/>
                  </a:cubicBezTo>
                  <a:cubicBezTo>
                    <a:pt x="333731" y="229761"/>
                    <a:pt x="333064" y="227475"/>
                    <a:pt x="333255" y="224618"/>
                  </a:cubicBezTo>
                  <a:cubicBezTo>
                    <a:pt x="328206" y="223665"/>
                    <a:pt x="324206" y="223856"/>
                    <a:pt x="322206" y="226332"/>
                  </a:cubicBezTo>
                  <a:cubicBezTo>
                    <a:pt x="330683" y="231761"/>
                    <a:pt x="323634" y="227475"/>
                    <a:pt x="329540" y="237953"/>
                  </a:cubicBezTo>
                  <a:cubicBezTo>
                    <a:pt x="334017" y="238334"/>
                    <a:pt x="335541" y="235762"/>
                    <a:pt x="336398" y="240334"/>
                  </a:cubicBezTo>
                  <a:cubicBezTo>
                    <a:pt x="329064" y="241001"/>
                    <a:pt x="328873" y="237000"/>
                    <a:pt x="326397" y="234524"/>
                  </a:cubicBezTo>
                  <a:cubicBezTo>
                    <a:pt x="322396" y="239572"/>
                    <a:pt x="326111" y="239000"/>
                    <a:pt x="326873" y="243763"/>
                  </a:cubicBezTo>
                  <a:cubicBezTo>
                    <a:pt x="341827" y="240048"/>
                    <a:pt x="336969" y="262051"/>
                    <a:pt x="322872" y="258717"/>
                  </a:cubicBezTo>
                  <a:cubicBezTo>
                    <a:pt x="320872" y="250049"/>
                    <a:pt x="332778" y="256812"/>
                    <a:pt x="331445" y="249002"/>
                  </a:cubicBezTo>
                  <a:cubicBezTo>
                    <a:pt x="323825" y="246430"/>
                    <a:pt x="326397" y="255002"/>
                    <a:pt x="319920" y="253764"/>
                  </a:cubicBezTo>
                  <a:cubicBezTo>
                    <a:pt x="318015" y="257765"/>
                    <a:pt x="322968" y="257288"/>
                    <a:pt x="322587" y="260241"/>
                  </a:cubicBezTo>
                  <a:cubicBezTo>
                    <a:pt x="320205" y="259860"/>
                    <a:pt x="318586" y="260432"/>
                    <a:pt x="317062" y="261098"/>
                  </a:cubicBezTo>
                  <a:cubicBezTo>
                    <a:pt x="319824" y="256812"/>
                    <a:pt x="318300" y="256050"/>
                    <a:pt x="316586" y="251764"/>
                  </a:cubicBezTo>
                  <a:cubicBezTo>
                    <a:pt x="320967" y="250240"/>
                    <a:pt x="326873" y="250335"/>
                    <a:pt x="326778" y="243763"/>
                  </a:cubicBezTo>
                  <a:cubicBezTo>
                    <a:pt x="320967" y="244811"/>
                    <a:pt x="322777" y="240810"/>
                    <a:pt x="320110" y="239858"/>
                  </a:cubicBezTo>
                  <a:cubicBezTo>
                    <a:pt x="319443" y="242620"/>
                    <a:pt x="318205" y="244715"/>
                    <a:pt x="315729" y="245477"/>
                  </a:cubicBezTo>
                  <a:cubicBezTo>
                    <a:pt x="315443" y="243382"/>
                    <a:pt x="313633" y="242239"/>
                    <a:pt x="314776" y="239191"/>
                  </a:cubicBezTo>
                  <a:cubicBezTo>
                    <a:pt x="308204" y="235381"/>
                    <a:pt x="308966" y="241477"/>
                    <a:pt x="302394" y="237667"/>
                  </a:cubicBezTo>
                  <a:cubicBezTo>
                    <a:pt x="302489" y="241286"/>
                    <a:pt x="303251" y="244430"/>
                    <a:pt x="306585" y="245858"/>
                  </a:cubicBezTo>
                  <a:cubicBezTo>
                    <a:pt x="307251" y="243668"/>
                    <a:pt x="306775" y="240239"/>
                    <a:pt x="309252" y="240048"/>
                  </a:cubicBezTo>
                  <a:cubicBezTo>
                    <a:pt x="313062" y="240715"/>
                    <a:pt x="312490" y="244334"/>
                    <a:pt x="311728" y="248049"/>
                  </a:cubicBezTo>
                  <a:cubicBezTo>
                    <a:pt x="303727" y="246716"/>
                    <a:pt x="302870" y="255669"/>
                    <a:pt x="302298" y="263765"/>
                  </a:cubicBezTo>
                  <a:cubicBezTo>
                    <a:pt x="290011" y="264908"/>
                    <a:pt x="274962" y="284244"/>
                    <a:pt x="266675" y="273195"/>
                  </a:cubicBezTo>
                  <a:cubicBezTo>
                    <a:pt x="265437" y="277291"/>
                    <a:pt x="270294" y="284435"/>
                    <a:pt x="264770" y="286816"/>
                  </a:cubicBezTo>
                  <a:cubicBezTo>
                    <a:pt x="259150" y="286816"/>
                    <a:pt x="260674" y="282149"/>
                    <a:pt x="256578" y="281196"/>
                  </a:cubicBezTo>
                  <a:cubicBezTo>
                    <a:pt x="254864" y="290054"/>
                    <a:pt x="253721" y="287578"/>
                    <a:pt x="244863" y="287483"/>
                  </a:cubicBezTo>
                  <a:cubicBezTo>
                    <a:pt x="247911" y="293579"/>
                    <a:pt x="245339" y="295960"/>
                    <a:pt x="250006" y="301961"/>
                  </a:cubicBezTo>
                  <a:cubicBezTo>
                    <a:pt x="244767" y="300151"/>
                    <a:pt x="243339" y="302723"/>
                    <a:pt x="239148" y="302151"/>
                  </a:cubicBezTo>
                  <a:cubicBezTo>
                    <a:pt x="239338" y="299294"/>
                    <a:pt x="238671" y="297008"/>
                    <a:pt x="236481" y="295674"/>
                  </a:cubicBezTo>
                  <a:cubicBezTo>
                    <a:pt x="234290" y="300722"/>
                    <a:pt x="237528" y="302342"/>
                    <a:pt x="238671" y="305199"/>
                  </a:cubicBezTo>
                  <a:cubicBezTo>
                    <a:pt x="244196" y="306628"/>
                    <a:pt x="245910" y="303866"/>
                    <a:pt x="249720" y="303485"/>
                  </a:cubicBezTo>
                  <a:cubicBezTo>
                    <a:pt x="247434" y="309485"/>
                    <a:pt x="248673" y="308723"/>
                    <a:pt x="248006" y="315581"/>
                  </a:cubicBezTo>
                  <a:cubicBezTo>
                    <a:pt x="244958" y="315105"/>
                    <a:pt x="242386" y="315200"/>
                    <a:pt x="240672" y="316248"/>
                  </a:cubicBezTo>
                  <a:cubicBezTo>
                    <a:pt x="239148" y="320915"/>
                    <a:pt x="243053" y="321963"/>
                    <a:pt x="240957" y="327011"/>
                  </a:cubicBezTo>
                  <a:cubicBezTo>
                    <a:pt x="235623" y="322344"/>
                    <a:pt x="232575" y="330917"/>
                    <a:pt x="230575" y="324154"/>
                  </a:cubicBezTo>
                  <a:cubicBezTo>
                    <a:pt x="233242" y="318439"/>
                    <a:pt x="239148" y="316153"/>
                    <a:pt x="240100" y="308342"/>
                  </a:cubicBezTo>
                  <a:cubicBezTo>
                    <a:pt x="234385" y="308438"/>
                    <a:pt x="233337" y="303961"/>
                    <a:pt x="231051" y="308723"/>
                  </a:cubicBezTo>
                  <a:cubicBezTo>
                    <a:pt x="237528" y="315200"/>
                    <a:pt x="223050" y="316915"/>
                    <a:pt x="221622" y="324440"/>
                  </a:cubicBezTo>
                  <a:cubicBezTo>
                    <a:pt x="228765" y="325297"/>
                    <a:pt x="227813" y="330536"/>
                    <a:pt x="231623" y="330250"/>
                  </a:cubicBezTo>
                  <a:cubicBezTo>
                    <a:pt x="232004" y="334917"/>
                    <a:pt x="223622" y="338632"/>
                    <a:pt x="226575" y="340442"/>
                  </a:cubicBezTo>
                  <a:cubicBezTo>
                    <a:pt x="232575" y="329774"/>
                    <a:pt x="242196" y="339108"/>
                    <a:pt x="246006" y="330536"/>
                  </a:cubicBezTo>
                  <a:cubicBezTo>
                    <a:pt x="246577" y="332917"/>
                    <a:pt x="248101" y="334631"/>
                    <a:pt x="248673" y="337013"/>
                  </a:cubicBezTo>
                  <a:cubicBezTo>
                    <a:pt x="244291" y="341108"/>
                    <a:pt x="239529" y="334631"/>
                    <a:pt x="238767" y="343490"/>
                  </a:cubicBezTo>
                  <a:cubicBezTo>
                    <a:pt x="245529" y="346347"/>
                    <a:pt x="243148" y="339013"/>
                    <a:pt x="249816" y="341775"/>
                  </a:cubicBezTo>
                  <a:cubicBezTo>
                    <a:pt x="248863" y="347681"/>
                    <a:pt x="244196" y="349586"/>
                    <a:pt x="240957" y="353015"/>
                  </a:cubicBezTo>
                  <a:cubicBezTo>
                    <a:pt x="238862" y="351205"/>
                    <a:pt x="234671" y="350729"/>
                    <a:pt x="232575" y="348919"/>
                  </a:cubicBezTo>
                  <a:cubicBezTo>
                    <a:pt x="230861" y="355872"/>
                    <a:pt x="225336" y="364064"/>
                    <a:pt x="235719" y="364730"/>
                  </a:cubicBezTo>
                  <a:cubicBezTo>
                    <a:pt x="231718" y="366921"/>
                    <a:pt x="232385" y="363206"/>
                    <a:pt x="228384" y="365397"/>
                  </a:cubicBezTo>
                  <a:cubicBezTo>
                    <a:pt x="223812" y="374255"/>
                    <a:pt x="227337" y="378923"/>
                    <a:pt x="232861" y="384352"/>
                  </a:cubicBezTo>
                  <a:cubicBezTo>
                    <a:pt x="234861" y="381018"/>
                    <a:pt x="239529" y="381971"/>
                    <a:pt x="241910" y="383971"/>
                  </a:cubicBezTo>
                  <a:cubicBezTo>
                    <a:pt x="233814" y="386638"/>
                    <a:pt x="244577" y="393401"/>
                    <a:pt x="236385" y="397115"/>
                  </a:cubicBezTo>
                  <a:cubicBezTo>
                    <a:pt x="244482" y="402545"/>
                    <a:pt x="234195" y="408641"/>
                    <a:pt x="245529" y="409022"/>
                  </a:cubicBezTo>
                  <a:cubicBezTo>
                    <a:pt x="242291" y="410069"/>
                    <a:pt x="241243" y="413594"/>
                    <a:pt x="237624" y="414165"/>
                  </a:cubicBezTo>
                  <a:cubicBezTo>
                    <a:pt x="235147" y="411593"/>
                    <a:pt x="229623" y="411117"/>
                    <a:pt x="227622" y="408355"/>
                  </a:cubicBezTo>
                  <a:cubicBezTo>
                    <a:pt x="230194" y="402735"/>
                    <a:pt x="233242" y="404354"/>
                    <a:pt x="237338" y="403402"/>
                  </a:cubicBezTo>
                  <a:cubicBezTo>
                    <a:pt x="237243" y="399782"/>
                    <a:pt x="236481" y="396639"/>
                    <a:pt x="233147" y="395210"/>
                  </a:cubicBezTo>
                  <a:cubicBezTo>
                    <a:pt x="227146" y="400259"/>
                    <a:pt x="219621" y="403497"/>
                    <a:pt x="213240" y="408164"/>
                  </a:cubicBezTo>
                  <a:cubicBezTo>
                    <a:pt x="218097" y="409974"/>
                    <a:pt x="218097" y="406640"/>
                    <a:pt x="222288" y="407783"/>
                  </a:cubicBezTo>
                  <a:cubicBezTo>
                    <a:pt x="221812" y="410546"/>
                    <a:pt x="223146" y="411117"/>
                    <a:pt x="225622" y="409688"/>
                  </a:cubicBezTo>
                  <a:cubicBezTo>
                    <a:pt x="220288" y="415118"/>
                    <a:pt x="223336" y="415403"/>
                    <a:pt x="223908" y="421785"/>
                  </a:cubicBezTo>
                  <a:cubicBezTo>
                    <a:pt x="219907" y="422261"/>
                    <a:pt x="218859" y="416832"/>
                    <a:pt x="218383" y="422642"/>
                  </a:cubicBezTo>
                  <a:cubicBezTo>
                    <a:pt x="226956" y="432167"/>
                    <a:pt x="242862" y="420928"/>
                    <a:pt x="241624" y="436358"/>
                  </a:cubicBezTo>
                  <a:cubicBezTo>
                    <a:pt x="238100" y="437406"/>
                    <a:pt x="236385" y="431024"/>
                    <a:pt x="234480" y="435501"/>
                  </a:cubicBezTo>
                  <a:cubicBezTo>
                    <a:pt x="238767" y="437692"/>
                    <a:pt x="243815" y="439502"/>
                    <a:pt x="246006" y="443121"/>
                  </a:cubicBezTo>
                  <a:cubicBezTo>
                    <a:pt x="252864" y="444359"/>
                    <a:pt x="252292" y="437311"/>
                    <a:pt x="259245" y="438644"/>
                  </a:cubicBezTo>
                  <a:cubicBezTo>
                    <a:pt x="260960" y="440264"/>
                    <a:pt x="258960" y="444264"/>
                    <a:pt x="263913" y="443788"/>
                  </a:cubicBezTo>
                  <a:cubicBezTo>
                    <a:pt x="267723" y="440454"/>
                    <a:pt x="259912" y="439883"/>
                    <a:pt x="265246" y="434739"/>
                  </a:cubicBezTo>
                  <a:cubicBezTo>
                    <a:pt x="258102" y="432167"/>
                    <a:pt x="256483" y="432263"/>
                    <a:pt x="250863" y="434453"/>
                  </a:cubicBezTo>
                  <a:cubicBezTo>
                    <a:pt x="256102" y="422928"/>
                    <a:pt x="271914" y="426929"/>
                    <a:pt x="274485" y="420452"/>
                  </a:cubicBezTo>
                  <a:cubicBezTo>
                    <a:pt x="278486" y="423023"/>
                    <a:pt x="275152" y="423595"/>
                    <a:pt x="277343" y="425405"/>
                  </a:cubicBezTo>
                  <a:cubicBezTo>
                    <a:pt x="281629" y="423690"/>
                    <a:pt x="275628" y="421404"/>
                    <a:pt x="279819" y="421118"/>
                  </a:cubicBezTo>
                  <a:cubicBezTo>
                    <a:pt x="283153" y="421690"/>
                    <a:pt x="280296" y="426262"/>
                    <a:pt x="284487" y="426262"/>
                  </a:cubicBezTo>
                  <a:cubicBezTo>
                    <a:pt x="289725" y="420642"/>
                    <a:pt x="282772" y="419404"/>
                    <a:pt x="274771" y="418928"/>
                  </a:cubicBezTo>
                  <a:cubicBezTo>
                    <a:pt x="279343" y="415403"/>
                    <a:pt x="273247" y="410927"/>
                    <a:pt x="270104" y="413784"/>
                  </a:cubicBezTo>
                  <a:cubicBezTo>
                    <a:pt x="273914" y="414927"/>
                    <a:pt x="271152" y="422928"/>
                    <a:pt x="265722" y="419404"/>
                  </a:cubicBezTo>
                  <a:cubicBezTo>
                    <a:pt x="271247" y="415403"/>
                    <a:pt x="258198" y="400163"/>
                    <a:pt x="273628" y="401878"/>
                  </a:cubicBezTo>
                  <a:cubicBezTo>
                    <a:pt x="273628" y="404831"/>
                    <a:pt x="271152" y="405021"/>
                    <a:pt x="271056" y="407688"/>
                  </a:cubicBezTo>
                  <a:cubicBezTo>
                    <a:pt x="276962" y="409593"/>
                    <a:pt x="274200" y="401783"/>
                    <a:pt x="280581" y="404259"/>
                  </a:cubicBezTo>
                  <a:cubicBezTo>
                    <a:pt x="280867" y="405497"/>
                    <a:pt x="280200" y="407212"/>
                    <a:pt x="281915" y="407498"/>
                  </a:cubicBezTo>
                  <a:cubicBezTo>
                    <a:pt x="278867" y="397592"/>
                    <a:pt x="288392" y="392924"/>
                    <a:pt x="285153" y="384828"/>
                  </a:cubicBezTo>
                  <a:cubicBezTo>
                    <a:pt x="279153" y="384923"/>
                    <a:pt x="272580" y="390543"/>
                    <a:pt x="267056" y="385590"/>
                  </a:cubicBezTo>
                  <a:cubicBezTo>
                    <a:pt x="263151" y="388924"/>
                    <a:pt x="257626" y="395877"/>
                    <a:pt x="265341" y="397687"/>
                  </a:cubicBezTo>
                  <a:cubicBezTo>
                    <a:pt x="264579" y="401497"/>
                    <a:pt x="258960" y="399973"/>
                    <a:pt x="254292" y="399401"/>
                  </a:cubicBezTo>
                  <a:cubicBezTo>
                    <a:pt x="256578" y="397877"/>
                    <a:pt x="257055" y="394353"/>
                    <a:pt x="257340" y="390543"/>
                  </a:cubicBezTo>
                  <a:cubicBezTo>
                    <a:pt x="249911" y="390067"/>
                    <a:pt x="250768" y="387686"/>
                    <a:pt x="244958" y="389019"/>
                  </a:cubicBezTo>
                  <a:cubicBezTo>
                    <a:pt x="241624" y="381971"/>
                    <a:pt x="247434" y="377303"/>
                    <a:pt x="254007" y="376256"/>
                  </a:cubicBezTo>
                  <a:cubicBezTo>
                    <a:pt x="252768" y="363111"/>
                    <a:pt x="241529" y="367588"/>
                    <a:pt x="234099" y="376827"/>
                  </a:cubicBezTo>
                  <a:cubicBezTo>
                    <a:pt x="233814" y="373779"/>
                    <a:pt x="227432" y="374732"/>
                    <a:pt x="229623" y="370160"/>
                  </a:cubicBezTo>
                  <a:cubicBezTo>
                    <a:pt x="234671" y="372255"/>
                    <a:pt x="235242" y="375208"/>
                    <a:pt x="233433" y="369112"/>
                  </a:cubicBezTo>
                  <a:cubicBezTo>
                    <a:pt x="238862" y="370541"/>
                    <a:pt x="240957" y="368159"/>
                    <a:pt x="242958" y="365683"/>
                  </a:cubicBezTo>
                  <a:cubicBezTo>
                    <a:pt x="241053" y="364635"/>
                    <a:pt x="245339" y="358539"/>
                    <a:pt x="242672" y="354920"/>
                  </a:cubicBezTo>
                  <a:cubicBezTo>
                    <a:pt x="246958" y="353300"/>
                    <a:pt x="248768" y="359682"/>
                    <a:pt x="249816" y="355777"/>
                  </a:cubicBezTo>
                  <a:cubicBezTo>
                    <a:pt x="249530" y="353491"/>
                    <a:pt x="250292" y="350538"/>
                    <a:pt x="256388" y="347395"/>
                  </a:cubicBezTo>
                  <a:cubicBezTo>
                    <a:pt x="256578" y="349109"/>
                    <a:pt x="258007" y="349967"/>
                    <a:pt x="259531" y="350824"/>
                  </a:cubicBezTo>
                  <a:cubicBezTo>
                    <a:pt x="260103" y="348633"/>
                    <a:pt x="259722" y="345204"/>
                    <a:pt x="262198" y="345014"/>
                  </a:cubicBezTo>
                  <a:cubicBezTo>
                    <a:pt x="262484" y="347109"/>
                    <a:pt x="264294" y="348157"/>
                    <a:pt x="263151" y="351300"/>
                  </a:cubicBezTo>
                  <a:cubicBezTo>
                    <a:pt x="268580" y="350538"/>
                    <a:pt x="268770" y="350633"/>
                    <a:pt x="273819" y="352634"/>
                  </a:cubicBezTo>
                  <a:cubicBezTo>
                    <a:pt x="271152" y="345871"/>
                    <a:pt x="262579" y="346061"/>
                    <a:pt x="255816" y="339584"/>
                  </a:cubicBezTo>
                  <a:cubicBezTo>
                    <a:pt x="256102" y="338060"/>
                    <a:pt x="254673" y="337584"/>
                    <a:pt x="254483" y="336346"/>
                  </a:cubicBezTo>
                  <a:cubicBezTo>
                    <a:pt x="262674" y="333869"/>
                    <a:pt x="265246" y="335965"/>
                    <a:pt x="275914" y="337489"/>
                  </a:cubicBezTo>
                  <a:cubicBezTo>
                    <a:pt x="278105" y="329964"/>
                    <a:pt x="289821" y="333107"/>
                    <a:pt x="292011" y="325678"/>
                  </a:cubicBezTo>
                  <a:cubicBezTo>
                    <a:pt x="286296" y="322630"/>
                    <a:pt x="283915" y="323011"/>
                    <a:pt x="290868" y="320915"/>
                  </a:cubicBezTo>
                  <a:cubicBezTo>
                    <a:pt x="287154" y="315486"/>
                    <a:pt x="283153" y="318725"/>
                    <a:pt x="276771" y="319106"/>
                  </a:cubicBezTo>
                  <a:cubicBezTo>
                    <a:pt x="277152" y="317010"/>
                    <a:pt x="276390" y="315677"/>
                    <a:pt x="275628" y="314343"/>
                  </a:cubicBezTo>
                  <a:cubicBezTo>
                    <a:pt x="282391" y="315962"/>
                    <a:pt x="284677" y="312724"/>
                    <a:pt x="291726" y="314819"/>
                  </a:cubicBezTo>
                  <a:cubicBezTo>
                    <a:pt x="291726" y="311962"/>
                    <a:pt x="294202" y="311771"/>
                    <a:pt x="294393" y="309009"/>
                  </a:cubicBezTo>
                  <a:cubicBezTo>
                    <a:pt x="290011" y="308723"/>
                    <a:pt x="285820" y="308247"/>
                    <a:pt x="286011" y="304913"/>
                  </a:cubicBezTo>
                  <a:cubicBezTo>
                    <a:pt x="289154" y="304723"/>
                    <a:pt x="290202" y="307676"/>
                    <a:pt x="291345" y="305580"/>
                  </a:cubicBezTo>
                  <a:cubicBezTo>
                    <a:pt x="287820" y="301008"/>
                    <a:pt x="282867" y="297389"/>
                    <a:pt x="276676" y="294531"/>
                  </a:cubicBezTo>
                  <a:cubicBezTo>
                    <a:pt x="277248" y="292817"/>
                    <a:pt x="276962" y="290245"/>
                    <a:pt x="279057" y="290245"/>
                  </a:cubicBezTo>
                  <a:cubicBezTo>
                    <a:pt x="284201" y="294912"/>
                    <a:pt x="293916" y="296722"/>
                    <a:pt x="301632" y="296150"/>
                  </a:cubicBezTo>
                  <a:cubicBezTo>
                    <a:pt x="301632" y="289769"/>
                    <a:pt x="306108" y="288245"/>
                    <a:pt x="308680" y="284720"/>
                  </a:cubicBezTo>
                  <a:cubicBezTo>
                    <a:pt x="312014" y="286721"/>
                    <a:pt x="315919" y="288245"/>
                    <a:pt x="316681" y="291864"/>
                  </a:cubicBezTo>
                  <a:cubicBezTo>
                    <a:pt x="313157" y="291388"/>
                    <a:pt x="309537" y="291007"/>
                    <a:pt x="306013" y="290531"/>
                  </a:cubicBezTo>
                  <a:cubicBezTo>
                    <a:pt x="305346" y="296817"/>
                    <a:pt x="300393" y="298246"/>
                    <a:pt x="297250" y="301770"/>
                  </a:cubicBezTo>
                  <a:cubicBezTo>
                    <a:pt x="300203" y="305009"/>
                    <a:pt x="301632" y="302437"/>
                    <a:pt x="306108" y="302913"/>
                  </a:cubicBezTo>
                  <a:cubicBezTo>
                    <a:pt x="305727" y="305009"/>
                    <a:pt x="306489" y="306342"/>
                    <a:pt x="307251" y="307676"/>
                  </a:cubicBezTo>
                  <a:cubicBezTo>
                    <a:pt x="304394" y="307485"/>
                    <a:pt x="301155" y="306723"/>
                    <a:pt x="301536" y="310057"/>
                  </a:cubicBezTo>
                  <a:cubicBezTo>
                    <a:pt x="305632" y="312914"/>
                    <a:pt x="315157" y="310819"/>
                    <a:pt x="317253" y="313581"/>
                  </a:cubicBezTo>
                  <a:cubicBezTo>
                    <a:pt x="315919" y="317963"/>
                    <a:pt x="309061" y="316058"/>
                    <a:pt x="305727" y="318344"/>
                  </a:cubicBezTo>
                  <a:cubicBezTo>
                    <a:pt x="306680" y="325868"/>
                    <a:pt x="306870" y="332345"/>
                    <a:pt x="306204" y="339965"/>
                  </a:cubicBezTo>
                  <a:cubicBezTo>
                    <a:pt x="300203" y="341108"/>
                    <a:pt x="305537" y="334917"/>
                    <a:pt x="299536" y="336060"/>
                  </a:cubicBezTo>
                  <a:cubicBezTo>
                    <a:pt x="300108" y="339299"/>
                    <a:pt x="295917" y="345776"/>
                    <a:pt x="299822" y="346823"/>
                  </a:cubicBezTo>
                  <a:cubicBezTo>
                    <a:pt x="305918" y="341775"/>
                    <a:pt x="306870" y="344442"/>
                    <a:pt x="312204" y="348347"/>
                  </a:cubicBezTo>
                  <a:cubicBezTo>
                    <a:pt x="318300" y="342061"/>
                    <a:pt x="310966" y="335203"/>
                    <a:pt x="314586" y="331774"/>
                  </a:cubicBezTo>
                  <a:cubicBezTo>
                    <a:pt x="317253" y="334631"/>
                    <a:pt x="322110" y="336060"/>
                    <a:pt x="324301" y="339108"/>
                  </a:cubicBezTo>
                  <a:cubicBezTo>
                    <a:pt x="317634" y="339394"/>
                    <a:pt x="313252" y="347585"/>
                    <a:pt x="320967" y="349490"/>
                  </a:cubicBezTo>
                  <a:cubicBezTo>
                    <a:pt x="315919" y="349586"/>
                    <a:pt x="304299" y="353396"/>
                    <a:pt x="312585" y="357682"/>
                  </a:cubicBezTo>
                  <a:cubicBezTo>
                    <a:pt x="310299" y="350252"/>
                    <a:pt x="324587" y="353586"/>
                    <a:pt x="323444" y="357491"/>
                  </a:cubicBezTo>
                  <a:cubicBezTo>
                    <a:pt x="322777" y="360254"/>
                    <a:pt x="321539" y="362349"/>
                    <a:pt x="319062" y="363111"/>
                  </a:cubicBezTo>
                  <a:cubicBezTo>
                    <a:pt x="313157" y="361206"/>
                    <a:pt x="311347" y="363873"/>
                    <a:pt x="308013" y="364826"/>
                  </a:cubicBezTo>
                  <a:cubicBezTo>
                    <a:pt x="306299" y="360730"/>
                    <a:pt x="309633" y="360158"/>
                    <a:pt x="307156" y="358539"/>
                  </a:cubicBezTo>
                  <a:cubicBezTo>
                    <a:pt x="305918" y="361111"/>
                    <a:pt x="305346" y="357682"/>
                    <a:pt x="303822" y="356634"/>
                  </a:cubicBezTo>
                  <a:cubicBezTo>
                    <a:pt x="297441" y="368731"/>
                    <a:pt x="304680" y="371017"/>
                    <a:pt x="306108" y="378446"/>
                  </a:cubicBezTo>
                  <a:cubicBezTo>
                    <a:pt x="306108" y="374922"/>
                    <a:pt x="307347" y="372827"/>
                    <a:pt x="310490" y="372827"/>
                  </a:cubicBezTo>
                  <a:cubicBezTo>
                    <a:pt x="312585" y="374636"/>
                    <a:pt x="316872" y="375017"/>
                    <a:pt x="316872" y="378256"/>
                  </a:cubicBezTo>
                  <a:cubicBezTo>
                    <a:pt x="312490" y="383971"/>
                    <a:pt x="303918" y="378923"/>
                    <a:pt x="299441" y="386828"/>
                  </a:cubicBezTo>
                  <a:cubicBezTo>
                    <a:pt x="307823" y="388448"/>
                    <a:pt x="305442" y="393972"/>
                    <a:pt x="314967" y="391781"/>
                  </a:cubicBezTo>
                  <a:cubicBezTo>
                    <a:pt x="315443" y="387114"/>
                    <a:pt x="316967" y="383495"/>
                    <a:pt x="320015" y="381685"/>
                  </a:cubicBezTo>
                  <a:cubicBezTo>
                    <a:pt x="319824" y="391877"/>
                    <a:pt x="338493" y="389781"/>
                    <a:pt x="343065" y="396830"/>
                  </a:cubicBezTo>
                  <a:cubicBezTo>
                    <a:pt x="347161" y="395496"/>
                    <a:pt x="351638" y="394734"/>
                    <a:pt x="356115" y="393877"/>
                  </a:cubicBezTo>
                  <a:cubicBezTo>
                    <a:pt x="354210" y="398354"/>
                    <a:pt x="358496" y="398735"/>
                    <a:pt x="356591" y="403116"/>
                  </a:cubicBezTo>
                  <a:cubicBezTo>
                    <a:pt x="351828" y="398354"/>
                    <a:pt x="337922" y="402830"/>
                    <a:pt x="343161" y="409117"/>
                  </a:cubicBezTo>
                  <a:cubicBezTo>
                    <a:pt x="349352" y="411403"/>
                    <a:pt x="345637" y="402545"/>
                    <a:pt x="351066" y="403973"/>
                  </a:cubicBezTo>
                  <a:cubicBezTo>
                    <a:pt x="352305" y="405878"/>
                    <a:pt x="352781" y="408260"/>
                    <a:pt x="351733" y="411689"/>
                  </a:cubicBezTo>
                  <a:cubicBezTo>
                    <a:pt x="340303" y="409974"/>
                    <a:pt x="336779" y="413498"/>
                    <a:pt x="330683" y="407498"/>
                  </a:cubicBezTo>
                  <a:cubicBezTo>
                    <a:pt x="329349" y="411308"/>
                    <a:pt x="324777" y="411403"/>
                    <a:pt x="324015" y="415880"/>
                  </a:cubicBezTo>
                  <a:cubicBezTo>
                    <a:pt x="327444" y="414546"/>
                    <a:pt x="337065" y="411212"/>
                    <a:pt x="338208" y="417594"/>
                  </a:cubicBezTo>
                  <a:cubicBezTo>
                    <a:pt x="337446" y="419690"/>
                    <a:pt x="334969" y="419785"/>
                    <a:pt x="334017" y="421690"/>
                  </a:cubicBezTo>
                  <a:cubicBezTo>
                    <a:pt x="339351" y="424071"/>
                    <a:pt x="338684" y="419880"/>
                    <a:pt x="341541" y="419499"/>
                  </a:cubicBezTo>
                  <a:cubicBezTo>
                    <a:pt x="343256" y="423690"/>
                    <a:pt x="344780" y="424547"/>
                    <a:pt x="342018" y="428834"/>
                  </a:cubicBezTo>
                  <a:cubicBezTo>
                    <a:pt x="345351" y="429024"/>
                    <a:pt x="348018" y="428548"/>
                    <a:pt x="349542" y="426738"/>
                  </a:cubicBezTo>
                  <a:cubicBezTo>
                    <a:pt x="349447" y="420833"/>
                    <a:pt x="344875" y="417880"/>
                    <a:pt x="344399" y="412260"/>
                  </a:cubicBezTo>
                  <a:cubicBezTo>
                    <a:pt x="349352" y="411784"/>
                    <a:pt x="347542" y="415689"/>
                    <a:pt x="351066" y="416165"/>
                  </a:cubicBezTo>
                  <a:cubicBezTo>
                    <a:pt x="352876" y="411212"/>
                    <a:pt x="356972" y="411593"/>
                    <a:pt x="354305" y="405783"/>
                  </a:cubicBezTo>
                  <a:cubicBezTo>
                    <a:pt x="359829" y="406069"/>
                    <a:pt x="364592" y="405497"/>
                    <a:pt x="368878" y="404545"/>
                  </a:cubicBezTo>
                  <a:cubicBezTo>
                    <a:pt x="366211" y="409974"/>
                    <a:pt x="371926" y="409879"/>
                    <a:pt x="373164" y="412736"/>
                  </a:cubicBezTo>
                  <a:cubicBezTo>
                    <a:pt x="368688" y="415213"/>
                    <a:pt x="371259" y="412070"/>
                    <a:pt x="368021" y="410546"/>
                  </a:cubicBezTo>
                  <a:cubicBezTo>
                    <a:pt x="373069" y="416737"/>
                    <a:pt x="362592" y="434453"/>
                    <a:pt x="372117" y="432548"/>
                  </a:cubicBezTo>
                  <a:cubicBezTo>
                    <a:pt x="371736" y="434644"/>
                    <a:pt x="372498" y="435977"/>
                    <a:pt x="373260" y="437311"/>
                  </a:cubicBezTo>
                  <a:cubicBezTo>
                    <a:pt x="369735" y="437501"/>
                    <a:pt x="369450" y="441216"/>
                    <a:pt x="363925" y="439216"/>
                  </a:cubicBezTo>
                  <a:cubicBezTo>
                    <a:pt x="361258" y="444645"/>
                    <a:pt x="366973" y="444550"/>
                    <a:pt x="368211" y="447407"/>
                  </a:cubicBezTo>
                  <a:cubicBezTo>
                    <a:pt x="360591" y="447217"/>
                    <a:pt x="347923" y="455789"/>
                    <a:pt x="353829" y="459504"/>
                  </a:cubicBezTo>
                  <a:cubicBezTo>
                    <a:pt x="360401" y="449122"/>
                    <a:pt x="364687" y="457028"/>
                    <a:pt x="371545" y="449408"/>
                  </a:cubicBezTo>
                  <a:cubicBezTo>
                    <a:pt x="371926" y="455027"/>
                    <a:pt x="371259" y="455789"/>
                    <a:pt x="375355" y="460647"/>
                  </a:cubicBezTo>
                  <a:cubicBezTo>
                    <a:pt x="371355" y="459695"/>
                    <a:pt x="368688" y="460171"/>
                    <a:pt x="367830" y="462743"/>
                  </a:cubicBezTo>
                  <a:cubicBezTo>
                    <a:pt x="369164" y="463219"/>
                    <a:pt x="369735" y="464267"/>
                    <a:pt x="369164" y="465981"/>
                  </a:cubicBezTo>
                  <a:cubicBezTo>
                    <a:pt x="371640" y="470934"/>
                    <a:pt x="375260" y="462552"/>
                    <a:pt x="376212" y="466838"/>
                  </a:cubicBezTo>
                  <a:cubicBezTo>
                    <a:pt x="375736" y="468553"/>
                    <a:pt x="375927" y="471125"/>
                    <a:pt x="373831" y="471125"/>
                  </a:cubicBezTo>
                  <a:cubicBezTo>
                    <a:pt x="371926" y="469601"/>
                    <a:pt x="369354" y="468553"/>
                    <a:pt x="365163" y="468553"/>
                  </a:cubicBezTo>
                  <a:cubicBezTo>
                    <a:pt x="362687" y="479030"/>
                    <a:pt x="369259" y="482555"/>
                    <a:pt x="362115" y="489698"/>
                  </a:cubicBezTo>
                  <a:cubicBezTo>
                    <a:pt x="365449" y="491794"/>
                    <a:pt x="370497" y="489984"/>
                    <a:pt x="370116" y="496842"/>
                  </a:cubicBezTo>
                  <a:cubicBezTo>
                    <a:pt x="367830" y="496652"/>
                    <a:pt x="367354" y="498461"/>
                    <a:pt x="364592" y="497699"/>
                  </a:cubicBezTo>
                  <a:cubicBezTo>
                    <a:pt x="364211" y="492461"/>
                    <a:pt x="359544" y="489984"/>
                    <a:pt x="353257" y="488555"/>
                  </a:cubicBezTo>
                  <a:cubicBezTo>
                    <a:pt x="353067" y="490651"/>
                    <a:pt x="351924" y="491794"/>
                    <a:pt x="350781" y="492937"/>
                  </a:cubicBezTo>
                  <a:cubicBezTo>
                    <a:pt x="359829" y="492937"/>
                    <a:pt x="347637" y="498176"/>
                    <a:pt x="353448" y="499414"/>
                  </a:cubicBezTo>
                  <a:cubicBezTo>
                    <a:pt x="354495" y="495985"/>
                    <a:pt x="358686" y="496461"/>
                    <a:pt x="358782" y="500081"/>
                  </a:cubicBezTo>
                  <a:cubicBezTo>
                    <a:pt x="357162" y="506939"/>
                    <a:pt x="347542" y="512368"/>
                    <a:pt x="352590" y="517797"/>
                  </a:cubicBezTo>
                  <a:cubicBezTo>
                    <a:pt x="354495" y="514559"/>
                    <a:pt x="354781" y="509701"/>
                    <a:pt x="359258" y="509415"/>
                  </a:cubicBezTo>
                  <a:cubicBezTo>
                    <a:pt x="362306" y="509891"/>
                    <a:pt x="364782" y="509796"/>
                    <a:pt x="366497" y="508748"/>
                  </a:cubicBezTo>
                  <a:cubicBezTo>
                    <a:pt x="369259" y="514178"/>
                    <a:pt x="370402" y="518654"/>
                    <a:pt x="379832" y="516559"/>
                  </a:cubicBezTo>
                  <a:cubicBezTo>
                    <a:pt x="378594" y="525131"/>
                    <a:pt x="372783" y="525227"/>
                    <a:pt x="379641" y="530370"/>
                  </a:cubicBezTo>
                  <a:cubicBezTo>
                    <a:pt x="373641" y="527227"/>
                    <a:pt x="377832" y="535323"/>
                    <a:pt x="373641" y="534275"/>
                  </a:cubicBezTo>
                  <a:cubicBezTo>
                    <a:pt x="372117" y="528656"/>
                    <a:pt x="362306" y="533609"/>
                    <a:pt x="363639" y="528465"/>
                  </a:cubicBezTo>
                  <a:cubicBezTo>
                    <a:pt x="363163" y="528370"/>
                    <a:pt x="362782" y="528370"/>
                    <a:pt x="362401" y="528275"/>
                  </a:cubicBezTo>
                  <a:cubicBezTo>
                    <a:pt x="362877" y="527322"/>
                    <a:pt x="363544" y="526370"/>
                    <a:pt x="364878" y="525893"/>
                  </a:cubicBezTo>
                  <a:cubicBezTo>
                    <a:pt x="358782" y="527417"/>
                    <a:pt x="363830" y="520750"/>
                    <a:pt x="357734" y="522179"/>
                  </a:cubicBezTo>
                  <a:cubicBezTo>
                    <a:pt x="358877" y="525036"/>
                    <a:pt x="358020" y="527513"/>
                    <a:pt x="357639" y="530180"/>
                  </a:cubicBezTo>
                  <a:cubicBezTo>
                    <a:pt x="356781" y="530561"/>
                    <a:pt x="355924" y="530561"/>
                    <a:pt x="354495" y="528941"/>
                  </a:cubicBezTo>
                  <a:cubicBezTo>
                    <a:pt x="356210" y="534942"/>
                    <a:pt x="349257" y="531227"/>
                    <a:pt x="349828" y="536085"/>
                  </a:cubicBezTo>
                  <a:cubicBezTo>
                    <a:pt x="350685" y="536371"/>
                    <a:pt x="351352" y="536466"/>
                    <a:pt x="352019" y="536466"/>
                  </a:cubicBezTo>
                  <a:cubicBezTo>
                    <a:pt x="350495" y="539133"/>
                    <a:pt x="349447" y="541895"/>
                    <a:pt x="347256" y="538847"/>
                  </a:cubicBezTo>
                  <a:cubicBezTo>
                    <a:pt x="347066" y="534275"/>
                    <a:pt x="351733" y="534275"/>
                    <a:pt x="351638" y="529703"/>
                  </a:cubicBezTo>
                  <a:cubicBezTo>
                    <a:pt x="348018" y="529894"/>
                    <a:pt x="348209" y="527322"/>
                    <a:pt x="346399" y="526179"/>
                  </a:cubicBezTo>
                  <a:cubicBezTo>
                    <a:pt x="348876" y="531894"/>
                    <a:pt x="345351" y="539038"/>
                    <a:pt x="339732" y="541419"/>
                  </a:cubicBezTo>
                  <a:cubicBezTo>
                    <a:pt x="339541" y="532180"/>
                    <a:pt x="331254" y="532656"/>
                    <a:pt x="327444" y="532561"/>
                  </a:cubicBezTo>
                  <a:cubicBezTo>
                    <a:pt x="327540" y="531989"/>
                    <a:pt x="328016" y="531704"/>
                    <a:pt x="328397" y="531513"/>
                  </a:cubicBezTo>
                  <a:cubicBezTo>
                    <a:pt x="328492" y="531608"/>
                    <a:pt x="328683" y="531704"/>
                    <a:pt x="328778" y="531894"/>
                  </a:cubicBezTo>
                  <a:cubicBezTo>
                    <a:pt x="328873" y="531704"/>
                    <a:pt x="328778" y="531608"/>
                    <a:pt x="328873" y="531418"/>
                  </a:cubicBezTo>
                  <a:cubicBezTo>
                    <a:pt x="329921" y="531132"/>
                    <a:pt x="331445" y="531323"/>
                    <a:pt x="333064" y="531513"/>
                  </a:cubicBezTo>
                  <a:cubicBezTo>
                    <a:pt x="333255" y="524941"/>
                    <a:pt x="323920" y="525322"/>
                    <a:pt x="320872" y="521131"/>
                  </a:cubicBezTo>
                  <a:cubicBezTo>
                    <a:pt x="320110" y="527703"/>
                    <a:pt x="311728" y="526655"/>
                    <a:pt x="310776" y="532942"/>
                  </a:cubicBezTo>
                  <a:cubicBezTo>
                    <a:pt x="314776" y="532942"/>
                    <a:pt x="316491" y="534656"/>
                    <a:pt x="315919" y="538085"/>
                  </a:cubicBezTo>
                  <a:cubicBezTo>
                    <a:pt x="315062" y="541705"/>
                    <a:pt x="313538" y="544658"/>
                    <a:pt x="309823" y="545515"/>
                  </a:cubicBezTo>
                  <a:cubicBezTo>
                    <a:pt x="301346" y="546944"/>
                    <a:pt x="294964" y="544943"/>
                    <a:pt x="287535" y="543229"/>
                  </a:cubicBezTo>
                  <a:cubicBezTo>
                    <a:pt x="288487" y="540467"/>
                    <a:pt x="288392" y="537800"/>
                    <a:pt x="284772" y="537228"/>
                  </a:cubicBezTo>
                  <a:cubicBezTo>
                    <a:pt x="282391" y="537323"/>
                    <a:pt x="282486" y="540086"/>
                    <a:pt x="281820" y="542181"/>
                  </a:cubicBezTo>
                  <a:cubicBezTo>
                    <a:pt x="279724" y="541800"/>
                    <a:pt x="277438" y="541514"/>
                    <a:pt x="275057" y="541419"/>
                  </a:cubicBezTo>
                  <a:cubicBezTo>
                    <a:pt x="275057" y="542372"/>
                    <a:pt x="274962" y="543134"/>
                    <a:pt x="274676" y="543800"/>
                  </a:cubicBezTo>
                  <a:cubicBezTo>
                    <a:pt x="269723" y="543896"/>
                    <a:pt x="265722" y="545801"/>
                    <a:pt x="266389" y="539609"/>
                  </a:cubicBezTo>
                  <a:cubicBezTo>
                    <a:pt x="262484" y="541705"/>
                    <a:pt x="264198" y="539228"/>
                    <a:pt x="259341" y="538752"/>
                  </a:cubicBezTo>
                  <a:cubicBezTo>
                    <a:pt x="257626" y="545801"/>
                    <a:pt x="265627" y="546563"/>
                    <a:pt x="262484" y="554564"/>
                  </a:cubicBezTo>
                  <a:cubicBezTo>
                    <a:pt x="253149" y="540276"/>
                    <a:pt x="236195" y="559707"/>
                    <a:pt x="225527" y="548468"/>
                  </a:cubicBezTo>
                  <a:cubicBezTo>
                    <a:pt x="228480" y="548849"/>
                    <a:pt x="227146" y="544467"/>
                    <a:pt x="229718" y="544372"/>
                  </a:cubicBezTo>
                  <a:cubicBezTo>
                    <a:pt x="232385" y="543896"/>
                    <a:pt x="238576" y="547325"/>
                    <a:pt x="238767" y="543991"/>
                  </a:cubicBezTo>
                  <a:cubicBezTo>
                    <a:pt x="234861" y="543800"/>
                    <a:pt x="238767" y="538562"/>
                    <a:pt x="238100" y="536180"/>
                  </a:cubicBezTo>
                  <a:cubicBezTo>
                    <a:pt x="241434" y="535228"/>
                    <a:pt x="243815" y="533228"/>
                    <a:pt x="247625" y="532751"/>
                  </a:cubicBezTo>
                  <a:cubicBezTo>
                    <a:pt x="248196" y="536466"/>
                    <a:pt x="243815" y="543419"/>
                    <a:pt x="247625" y="545039"/>
                  </a:cubicBezTo>
                  <a:cubicBezTo>
                    <a:pt x="248673" y="541514"/>
                    <a:pt x="255531" y="544562"/>
                    <a:pt x="257150" y="541610"/>
                  </a:cubicBezTo>
                  <a:cubicBezTo>
                    <a:pt x="247149" y="535228"/>
                    <a:pt x="249530" y="512939"/>
                    <a:pt x="263436" y="510082"/>
                  </a:cubicBezTo>
                  <a:cubicBezTo>
                    <a:pt x="263055" y="518750"/>
                    <a:pt x="258102" y="518369"/>
                    <a:pt x="255531" y="527513"/>
                  </a:cubicBezTo>
                  <a:cubicBezTo>
                    <a:pt x="258674" y="527798"/>
                    <a:pt x="260960" y="528560"/>
                    <a:pt x="262389" y="529894"/>
                  </a:cubicBezTo>
                  <a:cubicBezTo>
                    <a:pt x="261055" y="520750"/>
                    <a:pt x="275819" y="521893"/>
                    <a:pt x="275247" y="528370"/>
                  </a:cubicBezTo>
                  <a:cubicBezTo>
                    <a:pt x="281629" y="525512"/>
                    <a:pt x="279438" y="514559"/>
                    <a:pt x="278010" y="508748"/>
                  </a:cubicBezTo>
                  <a:cubicBezTo>
                    <a:pt x="273438" y="509034"/>
                    <a:pt x="271818" y="521607"/>
                    <a:pt x="266294" y="514940"/>
                  </a:cubicBezTo>
                  <a:cubicBezTo>
                    <a:pt x="275533" y="512654"/>
                    <a:pt x="269818" y="505415"/>
                    <a:pt x="270390" y="498557"/>
                  </a:cubicBezTo>
                  <a:cubicBezTo>
                    <a:pt x="278200" y="497985"/>
                    <a:pt x="280200" y="496652"/>
                    <a:pt x="280772" y="494461"/>
                  </a:cubicBezTo>
                  <a:cubicBezTo>
                    <a:pt x="277533" y="494747"/>
                    <a:pt x="270866" y="487508"/>
                    <a:pt x="274390" y="495985"/>
                  </a:cubicBezTo>
                  <a:cubicBezTo>
                    <a:pt x="267246" y="495604"/>
                    <a:pt x="265246" y="491889"/>
                    <a:pt x="266865" y="485793"/>
                  </a:cubicBezTo>
                  <a:cubicBezTo>
                    <a:pt x="276867" y="484936"/>
                    <a:pt x="276105" y="490937"/>
                    <a:pt x="280962" y="493318"/>
                  </a:cubicBezTo>
                  <a:cubicBezTo>
                    <a:pt x="281153" y="490270"/>
                    <a:pt x="279915" y="485984"/>
                    <a:pt x="285630" y="480459"/>
                  </a:cubicBezTo>
                  <a:cubicBezTo>
                    <a:pt x="283248" y="479792"/>
                    <a:pt x="284106" y="476840"/>
                    <a:pt x="282772" y="475506"/>
                  </a:cubicBezTo>
                  <a:cubicBezTo>
                    <a:pt x="275247" y="473030"/>
                    <a:pt x="267342" y="479221"/>
                    <a:pt x="263055" y="474649"/>
                  </a:cubicBezTo>
                  <a:cubicBezTo>
                    <a:pt x="265246" y="469124"/>
                    <a:pt x="269247" y="475316"/>
                    <a:pt x="272390" y="472744"/>
                  </a:cubicBezTo>
                  <a:cubicBezTo>
                    <a:pt x="276771" y="464171"/>
                    <a:pt x="263055" y="467315"/>
                    <a:pt x="262579" y="465410"/>
                  </a:cubicBezTo>
                  <a:cubicBezTo>
                    <a:pt x="266961" y="457980"/>
                    <a:pt x="279343" y="457409"/>
                    <a:pt x="272485" y="446645"/>
                  </a:cubicBezTo>
                  <a:cubicBezTo>
                    <a:pt x="270104" y="446360"/>
                    <a:pt x="267818" y="446074"/>
                    <a:pt x="265437" y="445788"/>
                  </a:cubicBezTo>
                  <a:cubicBezTo>
                    <a:pt x="262103" y="447312"/>
                    <a:pt x="264103" y="454837"/>
                    <a:pt x="258864" y="454170"/>
                  </a:cubicBezTo>
                  <a:cubicBezTo>
                    <a:pt x="259245" y="449312"/>
                    <a:pt x="252959" y="448836"/>
                    <a:pt x="253054" y="444264"/>
                  </a:cubicBezTo>
                  <a:cubicBezTo>
                    <a:pt x="254578" y="445407"/>
                    <a:pt x="259055" y="448646"/>
                    <a:pt x="258579" y="443407"/>
                  </a:cubicBezTo>
                  <a:cubicBezTo>
                    <a:pt x="249816" y="441216"/>
                    <a:pt x="249244" y="448169"/>
                    <a:pt x="244863" y="450932"/>
                  </a:cubicBezTo>
                  <a:cubicBezTo>
                    <a:pt x="246291" y="454551"/>
                    <a:pt x="250768" y="469315"/>
                    <a:pt x="241815" y="472077"/>
                  </a:cubicBezTo>
                  <a:cubicBezTo>
                    <a:pt x="246291" y="472458"/>
                    <a:pt x="247815" y="469886"/>
                    <a:pt x="248673" y="474458"/>
                  </a:cubicBezTo>
                  <a:cubicBezTo>
                    <a:pt x="243624" y="475792"/>
                    <a:pt x="241434" y="480364"/>
                    <a:pt x="233623" y="478745"/>
                  </a:cubicBezTo>
                  <a:cubicBezTo>
                    <a:pt x="235909" y="475506"/>
                    <a:pt x="233718" y="470934"/>
                    <a:pt x="233337" y="467886"/>
                  </a:cubicBezTo>
                  <a:cubicBezTo>
                    <a:pt x="230766" y="472839"/>
                    <a:pt x="233433" y="463600"/>
                    <a:pt x="228289" y="465695"/>
                  </a:cubicBezTo>
                  <a:cubicBezTo>
                    <a:pt x="227622" y="467886"/>
                    <a:pt x="228099" y="471315"/>
                    <a:pt x="225622" y="471601"/>
                  </a:cubicBezTo>
                  <a:cubicBezTo>
                    <a:pt x="221717" y="467124"/>
                    <a:pt x="220383" y="468648"/>
                    <a:pt x="216573" y="471982"/>
                  </a:cubicBezTo>
                  <a:cubicBezTo>
                    <a:pt x="216097" y="469982"/>
                    <a:pt x="214764" y="468648"/>
                    <a:pt x="211716" y="468267"/>
                  </a:cubicBezTo>
                  <a:cubicBezTo>
                    <a:pt x="212478" y="472934"/>
                    <a:pt x="223622" y="477221"/>
                    <a:pt x="225432" y="473030"/>
                  </a:cubicBezTo>
                  <a:cubicBezTo>
                    <a:pt x="229432" y="476459"/>
                    <a:pt x="236862" y="485031"/>
                    <a:pt x="227241" y="485603"/>
                  </a:cubicBezTo>
                  <a:cubicBezTo>
                    <a:pt x="231337" y="486555"/>
                    <a:pt x="234671" y="488079"/>
                    <a:pt x="235433" y="491222"/>
                  </a:cubicBezTo>
                  <a:cubicBezTo>
                    <a:pt x="228480" y="491603"/>
                    <a:pt x="220955" y="491413"/>
                    <a:pt x="212192" y="489889"/>
                  </a:cubicBezTo>
                  <a:cubicBezTo>
                    <a:pt x="211049" y="492651"/>
                    <a:pt x="207810" y="493223"/>
                    <a:pt x="207525" y="497033"/>
                  </a:cubicBezTo>
                  <a:cubicBezTo>
                    <a:pt x="209430" y="498557"/>
                    <a:pt x="212001" y="499604"/>
                    <a:pt x="216192" y="499604"/>
                  </a:cubicBezTo>
                  <a:cubicBezTo>
                    <a:pt x="216859" y="497414"/>
                    <a:pt x="216383" y="493985"/>
                    <a:pt x="218859" y="493794"/>
                  </a:cubicBezTo>
                  <a:cubicBezTo>
                    <a:pt x="219717" y="495985"/>
                    <a:pt x="222193" y="497033"/>
                    <a:pt x="225527" y="497699"/>
                  </a:cubicBezTo>
                  <a:cubicBezTo>
                    <a:pt x="224670" y="492080"/>
                    <a:pt x="232861" y="496461"/>
                    <a:pt x="236576" y="495985"/>
                  </a:cubicBezTo>
                  <a:cubicBezTo>
                    <a:pt x="237243" y="489127"/>
                    <a:pt x="247720" y="493223"/>
                    <a:pt x="248673" y="486746"/>
                  </a:cubicBezTo>
                  <a:cubicBezTo>
                    <a:pt x="244005" y="486936"/>
                    <a:pt x="242196" y="487984"/>
                    <a:pt x="240005" y="484079"/>
                  </a:cubicBezTo>
                  <a:cubicBezTo>
                    <a:pt x="247339" y="481031"/>
                    <a:pt x="254007" y="477506"/>
                    <a:pt x="258102" y="470934"/>
                  </a:cubicBezTo>
                  <a:cubicBezTo>
                    <a:pt x="256864" y="475792"/>
                    <a:pt x="264484" y="475030"/>
                    <a:pt x="264103" y="479411"/>
                  </a:cubicBezTo>
                  <a:cubicBezTo>
                    <a:pt x="260769" y="479316"/>
                    <a:pt x="260484" y="477221"/>
                    <a:pt x="257245" y="477030"/>
                  </a:cubicBezTo>
                  <a:cubicBezTo>
                    <a:pt x="253721" y="487127"/>
                    <a:pt x="251530" y="492461"/>
                    <a:pt x="258864" y="491032"/>
                  </a:cubicBezTo>
                  <a:cubicBezTo>
                    <a:pt x="252768" y="495318"/>
                    <a:pt x="260198" y="499319"/>
                    <a:pt x="260674" y="503605"/>
                  </a:cubicBezTo>
                  <a:cubicBezTo>
                    <a:pt x="257436" y="508177"/>
                    <a:pt x="256197" y="506939"/>
                    <a:pt x="249625" y="505319"/>
                  </a:cubicBezTo>
                  <a:cubicBezTo>
                    <a:pt x="247149" y="508367"/>
                    <a:pt x="247911" y="515035"/>
                    <a:pt x="242767" y="515225"/>
                  </a:cubicBezTo>
                  <a:cubicBezTo>
                    <a:pt x="242196" y="513320"/>
                    <a:pt x="241338" y="511511"/>
                    <a:pt x="239910" y="510272"/>
                  </a:cubicBezTo>
                  <a:cubicBezTo>
                    <a:pt x="234099" y="514178"/>
                    <a:pt x="244767" y="515130"/>
                    <a:pt x="245910" y="518654"/>
                  </a:cubicBezTo>
                  <a:cubicBezTo>
                    <a:pt x="244482" y="525227"/>
                    <a:pt x="241243" y="529703"/>
                    <a:pt x="232004" y="527703"/>
                  </a:cubicBezTo>
                  <a:cubicBezTo>
                    <a:pt x="230194" y="533418"/>
                    <a:pt x="234099" y="535514"/>
                    <a:pt x="231813" y="541514"/>
                  </a:cubicBezTo>
                  <a:cubicBezTo>
                    <a:pt x="223336" y="539705"/>
                    <a:pt x="226289" y="550563"/>
                    <a:pt x="219621" y="550754"/>
                  </a:cubicBezTo>
                  <a:cubicBezTo>
                    <a:pt x="225241" y="556754"/>
                    <a:pt x="240195" y="551897"/>
                    <a:pt x="241338" y="562660"/>
                  </a:cubicBezTo>
                  <a:cubicBezTo>
                    <a:pt x="248292" y="561041"/>
                    <a:pt x="252864" y="567803"/>
                    <a:pt x="253530" y="565708"/>
                  </a:cubicBezTo>
                  <a:cubicBezTo>
                    <a:pt x="253911" y="562755"/>
                    <a:pt x="248958" y="563136"/>
                    <a:pt x="250863" y="559231"/>
                  </a:cubicBezTo>
                  <a:cubicBezTo>
                    <a:pt x="253340" y="559612"/>
                    <a:pt x="254864" y="559040"/>
                    <a:pt x="256388" y="558374"/>
                  </a:cubicBezTo>
                  <a:cubicBezTo>
                    <a:pt x="256102" y="560374"/>
                    <a:pt x="255816" y="562374"/>
                    <a:pt x="255531" y="564470"/>
                  </a:cubicBezTo>
                  <a:cubicBezTo>
                    <a:pt x="257531" y="564851"/>
                    <a:pt x="258960" y="564565"/>
                    <a:pt x="260293" y="564184"/>
                  </a:cubicBezTo>
                  <a:cubicBezTo>
                    <a:pt x="260579" y="575614"/>
                    <a:pt x="269056" y="588187"/>
                    <a:pt x="259912" y="595521"/>
                  </a:cubicBezTo>
                  <a:cubicBezTo>
                    <a:pt x="252768" y="592187"/>
                    <a:pt x="246577" y="588187"/>
                    <a:pt x="239529" y="584758"/>
                  </a:cubicBezTo>
                  <a:cubicBezTo>
                    <a:pt x="243243" y="582662"/>
                    <a:pt x="246577" y="579805"/>
                    <a:pt x="249435" y="582186"/>
                  </a:cubicBezTo>
                  <a:cubicBezTo>
                    <a:pt x="248387" y="576281"/>
                    <a:pt x="258102" y="576281"/>
                    <a:pt x="250768" y="573137"/>
                  </a:cubicBezTo>
                  <a:cubicBezTo>
                    <a:pt x="252387" y="578090"/>
                    <a:pt x="244482" y="581043"/>
                    <a:pt x="243053" y="576757"/>
                  </a:cubicBezTo>
                  <a:cubicBezTo>
                    <a:pt x="246196" y="572661"/>
                    <a:pt x="244672" y="575233"/>
                    <a:pt x="239719" y="574757"/>
                  </a:cubicBezTo>
                  <a:cubicBezTo>
                    <a:pt x="240100" y="569613"/>
                    <a:pt x="235528" y="562660"/>
                    <a:pt x="231242" y="558278"/>
                  </a:cubicBezTo>
                  <a:cubicBezTo>
                    <a:pt x="234576" y="564851"/>
                    <a:pt x="227908" y="561707"/>
                    <a:pt x="226479" y="566946"/>
                  </a:cubicBezTo>
                  <a:cubicBezTo>
                    <a:pt x="228861" y="569518"/>
                    <a:pt x="234385" y="569994"/>
                    <a:pt x="236481" y="572852"/>
                  </a:cubicBezTo>
                  <a:cubicBezTo>
                    <a:pt x="231528" y="576185"/>
                    <a:pt x="230575" y="574376"/>
                    <a:pt x="227813" y="570280"/>
                  </a:cubicBezTo>
                  <a:cubicBezTo>
                    <a:pt x="226765" y="575519"/>
                    <a:pt x="219240" y="573614"/>
                    <a:pt x="214573" y="574757"/>
                  </a:cubicBezTo>
                  <a:cubicBezTo>
                    <a:pt x="214764" y="573233"/>
                    <a:pt x="214954" y="571709"/>
                    <a:pt x="215240" y="570185"/>
                  </a:cubicBezTo>
                  <a:cubicBezTo>
                    <a:pt x="209811" y="568946"/>
                    <a:pt x="206286" y="572661"/>
                    <a:pt x="202857" y="568661"/>
                  </a:cubicBezTo>
                  <a:cubicBezTo>
                    <a:pt x="202667" y="571518"/>
                    <a:pt x="198381" y="576947"/>
                    <a:pt x="199524" y="579043"/>
                  </a:cubicBezTo>
                  <a:cubicBezTo>
                    <a:pt x="201333" y="575233"/>
                    <a:pt x="208287" y="577043"/>
                    <a:pt x="211049" y="574376"/>
                  </a:cubicBezTo>
                  <a:cubicBezTo>
                    <a:pt x="212954" y="575519"/>
                    <a:pt x="213049" y="581519"/>
                    <a:pt x="213811" y="583710"/>
                  </a:cubicBezTo>
                  <a:cubicBezTo>
                    <a:pt x="212763" y="583901"/>
                    <a:pt x="211430" y="583710"/>
                    <a:pt x="209334" y="582472"/>
                  </a:cubicBezTo>
                  <a:cubicBezTo>
                    <a:pt x="211811" y="586091"/>
                    <a:pt x="218955" y="594092"/>
                    <a:pt x="221526" y="592854"/>
                  </a:cubicBezTo>
                  <a:cubicBezTo>
                    <a:pt x="221336" y="587425"/>
                    <a:pt x="220479" y="586853"/>
                    <a:pt x="222479" y="580281"/>
                  </a:cubicBezTo>
                  <a:cubicBezTo>
                    <a:pt x="218383" y="580091"/>
                    <a:pt x="216954" y="582091"/>
                    <a:pt x="215335" y="583139"/>
                  </a:cubicBezTo>
                  <a:cubicBezTo>
                    <a:pt x="215716" y="578757"/>
                    <a:pt x="220764" y="579424"/>
                    <a:pt x="223336" y="577519"/>
                  </a:cubicBezTo>
                  <a:cubicBezTo>
                    <a:pt x="221145" y="582186"/>
                    <a:pt x="225432" y="582567"/>
                    <a:pt x="227813" y="584186"/>
                  </a:cubicBezTo>
                  <a:cubicBezTo>
                    <a:pt x="228099" y="582186"/>
                    <a:pt x="228384" y="580186"/>
                    <a:pt x="228670" y="578186"/>
                  </a:cubicBezTo>
                  <a:cubicBezTo>
                    <a:pt x="233052" y="578948"/>
                    <a:pt x="234480" y="576471"/>
                    <a:pt x="237909" y="576281"/>
                  </a:cubicBezTo>
                  <a:cubicBezTo>
                    <a:pt x="237147" y="578662"/>
                    <a:pt x="236481" y="581043"/>
                    <a:pt x="235433" y="583139"/>
                  </a:cubicBezTo>
                  <a:cubicBezTo>
                    <a:pt x="233623" y="582377"/>
                    <a:pt x="231813" y="581519"/>
                    <a:pt x="229813" y="580948"/>
                  </a:cubicBezTo>
                  <a:cubicBezTo>
                    <a:pt x="229527" y="586091"/>
                    <a:pt x="229908" y="588949"/>
                    <a:pt x="229432" y="591140"/>
                  </a:cubicBezTo>
                  <a:cubicBezTo>
                    <a:pt x="228861" y="590759"/>
                    <a:pt x="228194" y="590378"/>
                    <a:pt x="226860" y="590378"/>
                  </a:cubicBezTo>
                  <a:cubicBezTo>
                    <a:pt x="226289" y="592187"/>
                    <a:pt x="227241" y="593045"/>
                    <a:pt x="228194" y="593807"/>
                  </a:cubicBezTo>
                  <a:cubicBezTo>
                    <a:pt x="227527" y="594569"/>
                    <a:pt x="226575" y="595331"/>
                    <a:pt x="225241" y="596188"/>
                  </a:cubicBezTo>
                  <a:cubicBezTo>
                    <a:pt x="224860" y="596283"/>
                    <a:pt x="224860" y="596378"/>
                    <a:pt x="225051" y="596474"/>
                  </a:cubicBezTo>
                  <a:cubicBezTo>
                    <a:pt x="225432" y="598474"/>
                    <a:pt x="226670" y="598569"/>
                    <a:pt x="228099" y="598188"/>
                  </a:cubicBezTo>
                  <a:cubicBezTo>
                    <a:pt x="228670" y="598855"/>
                    <a:pt x="229146" y="599807"/>
                    <a:pt x="228861" y="601236"/>
                  </a:cubicBezTo>
                  <a:cubicBezTo>
                    <a:pt x="228861" y="601236"/>
                    <a:pt x="228861" y="601236"/>
                    <a:pt x="228765" y="601236"/>
                  </a:cubicBezTo>
                  <a:cubicBezTo>
                    <a:pt x="223527" y="598569"/>
                    <a:pt x="222955" y="600188"/>
                    <a:pt x="216478" y="599712"/>
                  </a:cubicBezTo>
                  <a:cubicBezTo>
                    <a:pt x="218097" y="606094"/>
                    <a:pt x="212001" y="603998"/>
                    <a:pt x="211620" y="608380"/>
                  </a:cubicBezTo>
                  <a:cubicBezTo>
                    <a:pt x="211239" y="610856"/>
                    <a:pt x="216383" y="609809"/>
                    <a:pt x="216478" y="612095"/>
                  </a:cubicBezTo>
                  <a:cubicBezTo>
                    <a:pt x="216383" y="612476"/>
                    <a:pt x="216097" y="612571"/>
                    <a:pt x="215907" y="612761"/>
                  </a:cubicBezTo>
                  <a:cubicBezTo>
                    <a:pt x="215621" y="612952"/>
                    <a:pt x="215240" y="613047"/>
                    <a:pt x="214954" y="613333"/>
                  </a:cubicBezTo>
                  <a:cubicBezTo>
                    <a:pt x="213430" y="613619"/>
                    <a:pt x="211144" y="613047"/>
                    <a:pt x="210668" y="614571"/>
                  </a:cubicBezTo>
                  <a:cubicBezTo>
                    <a:pt x="212382" y="615047"/>
                    <a:pt x="211906" y="616000"/>
                    <a:pt x="210858" y="616952"/>
                  </a:cubicBezTo>
                  <a:cubicBezTo>
                    <a:pt x="210096" y="617619"/>
                    <a:pt x="209334" y="618286"/>
                    <a:pt x="208477" y="618858"/>
                  </a:cubicBezTo>
                  <a:cubicBezTo>
                    <a:pt x="207620" y="615524"/>
                    <a:pt x="196761" y="616000"/>
                    <a:pt x="197333" y="619619"/>
                  </a:cubicBezTo>
                  <a:cubicBezTo>
                    <a:pt x="199047" y="623525"/>
                    <a:pt x="206096" y="616857"/>
                    <a:pt x="208191" y="622001"/>
                  </a:cubicBezTo>
                  <a:cubicBezTo>
                    <a:pt x="208191" y="626382"/>
                    <a:pt x="204953" y="627144"/>
                    <a:pt x="202476" y="624763"/>
                  </a:cubicBezTo>
                  <a:cubicBezTo>
                    <a:pt x="201048" y="630192"/>
                    <a:pt x="208668" y="629049"/>
                    <a:pt x="207239" y="634574"/>
                  </a:cubicBezTo>
                  <a:cubicBezTo>
                    <a:pt x="204667" y="636002"/>
                    <a:pt x="203334" y="638574"/>
                    <a:pt x="199524" y="638765"/>
                  </a:cubicBezTo>
                  <a:cubicBezTo>
                    <a:pt x="195523" y="647242"/>
                    <a:pt x="205429" y="652481"/>
                    <a:pt x="198381" y="654481"/>
                  </a:cubicBezTo>
                  <a:cubicBezTo>
                    <a:pt x="206477" y="657719"/>
                    <a:pt x="199619" y="662672"/>
                    <a:pt x="204762" y="667625"/>
                  </a:cubicBezTo>
                  <a:cubicBezTo>
                    <a:pt x="199428" y="667911"/>
                    <a:pt x="196190" y="670292"/>
                    <a:pt x="195047" y="674769"/>
                  </a:cubicBezTo>
                  <a:cubicBezTo>
                    <a:pt x="202095" y="678579"/>
                    <a:pt x="199238" y="688104"/>
                    <a:pt x="197142" y="697058"/>
                  </a:cubicBezTo>
                  <a:cubicBezTo>
                    <a:pt x="204000" y="697439"/>
                    <a:pt x="202476" y="695724"/>
                    <a:pt x="208096" y="697820"/>
                  </a:cubicBezTo>
                  <a:cubicBezTo>
                    <a:pt x="207048" y="702011"/>
                    <a:pt x="208858" y="704773"/>
                    <a:pt x="210858" y="707631"/>
                  </a:cubicBezTo>
                  <a:cubicBezTo>
                    <a:pt x="205715" y="708964"/>
                    <a:pt x="204762" y="714965"/>
                    <a:pt x="202762" y="719822"/>
                  </a:cubicBezTo>
                  <a:cubicBezTo>
                    <a:pt x="205905" y="719632"/>
                    <a:pt x="206953" y="722585"/>
                    <a:pt x="208096" y="720489"/>
                  </a:cubicBezTo>
                  <a:cubicBezTo>
                    <a:pt x="204762" y="719918"/>
                    <a:pt x="210001" y="714679"/>
                    <a:pt x="212478" y="714869"/>
                  </a:cubicBezTo>
                  <a:cubicBezTo>
                    <a:pt x="213525" y="716870"/>
                    <a:pt x="214097" y="719251"/>
                    <a:pt x="215526" y="721061"/>
                  </a:cubicBezTo>
                  <a:cubicBezTo>
                    <a:pt x="215526" y="721346"/>
                    <a:pt x="215526" y="721632"/>
                    <a:pt x="215526" y="722013"/>
                  </a:cubicBezTo>
                  <a:cubicBezTo>
                    <a:pt x="219717" y="724299"/>
                    <a:pt x="225051" y="725823"/>
                    <a:pt x="230004" y="727538"/>
                  </a:cubicBezTo>
                  <a:cubicBezTo>
                    <a:pt x="229432" y="728014"/>
                    <a:pt x="228861" y="728585"/>
                    <a:pt x="228480" y="729252"/>
                  </a:cubicBezTo>
                  <a:cubicBezTo>
                    <a:pt x="230194" y="729538"/>
                    <a:pt x="231718" y="729157"/>
                    <a:pt x="233147" y="728681"/>
                  </a:cubicBezTo>
                  <a:cubicBezTo>
                    <a:pt x="237909" y="730586"/>
                    <a:pt x="242005" y="732872"/>
                    <a:pt x="244005" y="736777"/>
                  </a:cubicBezTo>
                  <a:cubicBezTo>
                    <a:pt x="243910" y="736967"/>
                    <a:pt x="243720" y="737063"/>
                    <a:pt x="243624" y="737253"/>
                  </a:cubicBezTo>
                  <a:cubicBezTo>
                    <a:pt x="243624" y="737253"/>
                    <a:pt x="243624" y="737253"/>
                    <a:pt x="243624" y="737253"/>
                  </a:cubicBezTo>
                  <a:cubicBezTo>
                    <a:pt x="242005" y="737825"/>
                    <a:pt x="240576" y="738491"/>
                    <a:pt x="239148" y="738968"/>
                  </a:cubicBezTo>
                  <a:cubicBezTo>
                    <a:pt x="236671" y="737253"/>
                    <a:pt x="235052" y="734967"/>
                    <a:pt x="229337" y="735634"/>
                  </a:cubicBezTo>
                  <a:cubicBezTo>
                    <a:pt x="229813" y="736301"/>
                    <a:pt x="230289" y="736967"/>
                    <a:pt x="230956" y="737634"/>
                  </a:cubicBezTo>
                  <a:cubicBezTo>
                    <a:pt x="230575" y="743444"/>
                    <a:pt x="223336" y="741539"/>
                    <a:pt x="222479" y="746778"/>
                  </a:cubicBezTo>
                  <a:cubicBezTo>
                    <a:pt x="227146" y="746778"/>
                    <a:pt x="228099" y="742587"/>
                    <a:pt x="235242" y="745349"/>
                  </a:cubicBezTo>
                  <a:cubicBezTo>
                    <a:pt x="234766" y="743730"/>
                    <a:pt x="235338" y="742778"/>
                    <a:pt x="236195" y="742016"/>
                  </a:cubicBezTo>
                  <a:cubicBezTo>
                    <a:pt x="239624" y="743921"/>
                    <a:pt x="243529" y="744492"/>
                    <a:pt x="247339" y="741635"/>
                  </a:cubicBezTo>
                  <a:cubicBezTo>
                    <a:pt x="247339" y="744206"/>
                    <a:pt x="247911" y="746588"/>
                    <a:pt x="248863" y="748683"/>
                  </a:cubicBezTo>
                  <a:cubicBezTo>
                    <a:pt x="248006" y="748397"/>
                    <a:pt x="246958" y="748207"/>
                    <a:pt x="245625" y="748207"/>
                  </a:cubicBezTo>
                  <a:cubicBezTo>
                    <a:pt x="245910" y="752112"/>
                    <a:pt x="247149" y="755446"/>
                    <a:pt x="249625" y="757922"/>
                  </a:cubicBezTo>
                  <a:cubicBezTo>
                    <a:pt x="250387" y="756303"/>
                    <a:pt x="252673" y="756208"/>
                    <a:pt x="254673" y="755827"/>
                  </a:cubicBezTo>
                  <a:cubicBezTo>
                    <a:pt x="258864" y="759542"/>
                    <a:pt x="264389" y="762494"/>
                    <a:pt x="269913" y="765066"/>
                  </a:cubicBezTo>
                  <a:cubicBezTo>
                    <a:pt x="269056" y="766685"/>
                    <a:pt x="267342" y="768114"/>
                    <a:pt x="265532" y="769352"/>
                  </a:cubicBezTo>
                  <a:cubicBezTo>
                    <a:pt x="265532" y="768971"/>
                    <a:pt x="265627" y="768590"/>
                    <a:pt x="265627" y="768210"/>
                  </a:cubicBezTo>
                  <a:cubicBezTo>
                    <a:pt x="263151" y="768019"/>
                    <a:pt x="260674" y="767829"/>
                    <a:pt x="258293" y="767638"/>
                  </a:cubicBezTo>
                  <a:cubicBezTo>
                    <a:pt x="256293" y="770400"/>
                    <a:pt x="263436" y="773353"/>
                    <a:pt x="257817" y="773924"/>
                  </a:cubicBezTo>
                  <a:cubicBezTo>
                    <a:pt x="254388" y="772972"/>
                    <a:pt x="253530" y="770210"/>
                    <a:pt x="248863" y="770114"/>
                  </a:cubicBezTo>
                  <a:cubicBezTo>
                    <a:pt x="246291" y="776020"/>
                    <a:pt x="261246" y="776687"/>
                    <a:pt x="261341" y="775734"/>
                  </a:cubicBezTo>
                  <a:cubicBezTo>
                    <a:pt x="259531" y="774401"/>
                    <a:pt x="260388" y="774020"/>
                    <a:pt x="261912" y="773829"/>
                  </a:cubicBezTo>
                  <a:cubicBezTo>
                    <a:pt x="269342" y="776972"/>
                    <a:pt x="272390" y="781449"/>
                    <a:pt x="276486" y="784211"/>
                  </a:cubicBezTo>
                  <a:cubicBezTo>
                    <a:pt x="278962" y="784973"/>
                    <a:pt x="280391" y="784592"/>
                    <a:pt x="281439" y="783831"/>
                  </a:cubicBezTo>
                  <a:cubicBezTo>
                    <a:pt x="281820" y="784878"/>
                    <a:pt x="280677" y="786212"/>
                    <a:pt x="279438" y="788402"/>
                  </a:cubicBezTo>
                  <a:cubicBezTo>
                    <a:pt x="279438" y="788212"/>
                    <a:pt x="279534" y="788021"/>
                    <a:pt x="279534" y="787736"/>
                  </a:cubicBezTo>
                  <a:cubicBezTo>
                    <a:pt x="275152" y="787355"/>
                    <a:pt x="273628" y="789927"/>
                    <a:pt x="270675" y="786593"/>
                  </a:cubicBezTo>
                  <a:cubicBezTo>
                    <a:pt x="269818" y="789069"/>
                    <a:pt x="265151" y="794403"/>
                    <a:pt x="270961" y="797356"/>
                  </a:cubicBezTo>
                  <a:cubicBezTo>
                    <a:pt x="272771" y="795356"/>
                    <a:pt x="274295" y="792879"/>
                    <a:pt x="278676" y="793736"/>
                  </a:cubicBezTo>
                  <a:cubicBezTo>
                    <a:pt x="278867" y="792403"/>
                    <a:pt x="279057" y="791069"/>
                    <a:pt x="279248" y="789641"/>
                  </a:cubicBezTo>
                  <a:cubicBezTo>
                    <a:pt x="280296" y="789736"/>
                    <a:pt x="281343" y="789831"/>
                    <a:pt x="282391" y="789927"/>
                  </a:cubicBezTo>
                  <a:cubicBezTo>
                    <a:pt x="283534" y="789927"/>
                    <a:pt x="284582" y="789831"/>
                    <a:pt x="284296" y="788498"/>
                  </a:cubicBezTo>
                  <a:cubicBezTo>
                    <a:pt x="283153" y="787164"/>
                    <a:pt x="284487" y="785640"/>
                    <a:pt x="285534" y="783831"/>
                  </a:cubicBezTo>
                  <a:cubicBezTo>
                    <a:pt x="290678" y="785450"/>
                    <a:pt x="291059" y="781830"/>
                    <a:pt x="296298" y="783640"/>
                  </a:cubicBezTo>
                  <a:cubicBezTo>
                    <a:pt x="296488" y="783068"/>
                    <a:pt x="296488" y="782592"/>
                    <a:pt x="296583" y="782021"/>
                  </a:cubicBezTo>
                  <a:cubicBezTo>
                    <a:pt x="297441" y="781735"/>
                    <a:pt x="298298" y="781544"/>
                    <a:pt x="299631" y="781735"/>
                  </a:cubicBezTo>
                  <a:cubicBezTo>
                    <a:pt x="294297" y="788117"/>
                    <a:pt x="304584" y="787926"/>
                    <a:pt x="304203" y="794689"/>
                  </a:cubicBezTo>
                  <a:cubicBezTo>
                    <a:pt x="295631" y="793260"/>
                    <a:pt x="301441" y="795832"/>
                    <a:pt x="300108" y="800690"/>
                  </a:cubicBezTo>
                  <a:cubicBezTo>
                    <a:pt x="295536" y="800118"/>
                    <a:pt x="291249" y="799737"/>
                    <a:pt x="290678" y="803166"/>
                  </a:cubicBezTo>
                  <a:cubicBezTo>
                    <a:pt x="302108" y="808977"/>
                    <a:pt x="304489" y="792498"/>
                    <a:pt x="313728" y="790688"/>
                  </a:cubicBezTo>
                  <a:cubicBezTo>
                    <a:pt x="312300" y="795641"/>
                    <a:pt x="314395" y="798118"/>
                    <a:pt x="314776" y="801833"/>
                  </a:cubicBezTo>
                  <a:cubicBezTo>
                    <a:pt x="309537" y="802785"/>
                    <a:pt x="310204" y="799261"/>
                    <a:pt x="305727" y="799642"/>
                  </a:cubicBezTo>
                  <a:cubicBezTo>
                    <a:pt x="306680" y="805071"/>
                    <a:pt x="298107" y="801071"/>
                    <a:pt x="299631" y="807071"/>
                  </a:cubicBezTo>
                  <a:cubicBezTo>
                    <a:pt x="306013" y="806310"/>
                    <a:pt x="307632" y="809167"/>
                    <a:pt x="308490" y="812501"/>
                  </a:cubicBezTo>
                  <a:cubicBezTo>
                    <a:pt x="303727" y="811739"/>
                    <a:pt x="299346" y="811262"/>
                    <a:pt x="300774" y="816692"/>
                  </a:cubicBezTo>
                  <a:cubicBezTo>
                    <a:pt x="309061" y="813739"/>
                    <a:pt x="313728" y="816501"/>
                    <a:pt x="321444" y="811929"/>
                  </a:cubicBezTo>
                  <a:cubicBezTo>
                    <a:pt x="320205" y="807452"/>
                    <a:pt x="318396" y="804214"/>
                    <a:pt x="320301" y="800690"/>
                  </a:cubicBezTo>
                  <a:cubicBezTo>
                    <a:pt x="320586" y="800690"/>
                    <a:pt x="320777" y="800785"/>
                    <a:pt x="321063" y="800785"/>
                  </a:cubicBezTo>
                  <a:cubicBezTo>
                    <a:pt x="320872" y="800404"/>
                    <a:pt x="320967" y="800309"/>
                    <a:pt x="320872" y="800023"/>
                  </a:cubicBezTo>
                  <a:cubicBezTo>
                    <a:pt x="321348" y="799356"/>
                    <a:pt x="321634" y="798594"/>
                    <a:pt x="322491" y="797927"/>
                  </a:cubicBezTo>
                  <a:cubicBezTo>
                    <a:pt x="328111" y="801356"/>
                    <a:pt x="324015" y="803642"/>
                    <a:pt x="320110" y="805643"/>
                  </a:cubicBezTo>
                  <a:cubicBezTo>
                    <a:pt x="327159" y="809358"/>
                    <a:pt x="331445" y="815072"/>
                    <a:pt x="337541" y="819549"/>
                  </a:cubicBezTo>
                  <a:cubicBezTo>
                    <a:pt x="334112" y="826407"/>
                    <a:pt x="334398" y="830789"/>
                    <a:pt x="334588" y="836694"/>
                  </a:cubicBezTo>
                  <a:cubicBezTo>
                    <a:pt x="334302" y="837075"/>
                    <a:pt x="334017" y="837361"/>
                    <a:pt x="333826" y="837933"/>
                  </a:cubicBezTo>
                  <a:cubicBezTo>
                    <a:pt x="334207" y="837933"/>
                    <a:pt x="334302" y="837933"/>
                    <a:pt x="334588" y="837933"/>
                  </a:cubicBezTo>
                  <a:cubicBezTo>
                    <a:pt x="334588" y="840981"/>
                    <a:pt x="334493" y="844600"/>
                    <a:pt x="333826" y="848981"/>
                  </a:cubicBezTo>
                  <a:cubicBezTo>
                    <a:pt x="332397" y="850315"/>
                    <a:pt x="331254" y="852125"/>
                    <a:pt x="329445" y="855744"/>
                  </a:cubicBezTo>
                  <a:cubicBezTo>
                    <a:pt x="336493" y="856220"/>
                    <a:pt x="346399" y="858792"/>
                    <a:pt x="348018" y="864221"/>
                  </a:cubicBezTo>
                  <a:cubicBezTo>
                    <a:pt x="344685" y="864507"/>
                    <a:pt x="338017" y="861078"/>
                    <a:pt x="338684" y="865841"/>
                  </a:cubicBezTo>
                  <a:cubicBezTo>
                    <a:pt x="338303" y="866127"/>
                    <a:pt x="337922" y="866317"/>
                    <a:pt x="337636" y="866793"/>
                  </a:cubicBezTo>
                  <a:cubicBezTo>
                    <a:pt x="333731" y="864221"/>
                    <a:pt x="340303" y="863174"/>
                    <a:pt x="336207" y="862031"/>
                  </a:cubicBezTo>
                  <a:cubicBezTo>
                    <a:pt x="334112" y="865460"/>
                    <a:pt x="327540" y="864698"/>
                    <a:pt x="321253" y="864031"/>
                  </a:cubicBezTo>
                  <a:cubicBezTo>
                    <a:pt x="321348" y="865174"/>
                    <a:pt x="321825" y="866031"/>
                    <a:pt x="322301" y="866888"/>
                  </a:cubicBezTo>
                  <a:cubicBezTo>
                    <a:pt x="320777" y="868127"/>
                    <a:pt x="319920" y="870127"/>
                    <a:pt x="319634" y="872604"/>
                  </a:cubicBezTo>
                  <a:cubicBezTo>
                    <a:pt x="316014" y="874223"/>
                    <a:pt x="308966" y="870317"/>
                    <a:pt x="310109" y="866317"/>
                  </a:cubicBezTo>
                  <a:cubicBezTo>
                    <a:pt x="316205" y="864793"/>
                    <a:pt x="311157" y="871556"/>
                    <a:pt x="317253" y="870032"/>
                  </a:cubicBezTo>
                  <a:cubicBezTo>
                    <a:pt x="317919" y="865555"/>
                    <a:pt x="318110" y="861554"/>
                    <a:pt x="312300" y="861745"/>
                  </a:cubicBezTo>
                  <a:cubicBezTo>
                    <a:pt x="309728" y="865364"/>
                    <a:pt x="303918" y="865745"/>
                    <a:pt x="304203" y="872222"/>
                  </a:cubicBezTo>
                  <a:cubicBezTo>
                    <a:pt x="309442" y="873746"/>
                    <a:pt x="310776" y="878223"/>
                    <a:pt x="318491" y="878033"/>
                  </a:cubicBezTo>
                  <a:cubicBezTo>
                    <a:pt x="318491" y="877366"/>
                    <a:pt x="319253" y="876699"/>
                    <a:pt x="320110" y="876033"/>
                  </a:cubicBezTo>
                  <a:cubicBezTo>
                    <a:pt x="324587" y="875937"/>
                    <a:pt x="332778" y="880128"/>
                    <a:pt x="332207" y="874508"/>
                  </a:cubicBezTo>
                  <a:cubicBezTo>
                    <a:pt x="330969" y="873937"/>
                    <a:pt x="330397" y="872889"/>
                    <a:pt x="329921" y="871841"/>
                  </a:cubicBezTo>
                  <a:cubicBezTo>
                    <a:pt x="334779" y="872794"/>
                    <a:pt x="340589" y="872222"/>
                    <a:pt x="345256" y="871651"/>
                  </a:cubicBezTo>
                  <a:cubicBezTo>
                    <a:pt x="344494" y="871937"/>
                    <a:pt x="343827" y="872318"/>
                    <a:pt x="343256" y="872889"/>
                  </a:cubicBezTo>
                  <a:cubicBezTo>
                    <a:pt x="345447" y="873461"/>
                    <a:pt x="347161" y="873651"/>
                    <a:pt x="348685" y="873556"/>
                  </a:cubicBezTo>
                  <a:cubicBezTo>
                    <a:pt x="347161" y="876413"/>
                    <a:pt x="347352" y="878699"/>
                    <a:pt x="346399" y="881557"/>
                  </a:cubicBezTo>
                  <a:cubicBezTo>
                    <a:pt x="344685" y="881652"/>
                    <a:pt x="342970" y="881747"/>
                    <a:pt x="341637" y="882224"/>
                  </a:cubicBezTo>
                  <a:cubicBezTo>
                    <a:pt x="338589" y="881176"/>
                    <a:pt x="335350" y="880795"/>
                    <a:pt x="333064" y="880795"/>
                  </a:cubicBezTo>
                  <a:cubicBezTo>
                    <a:pt x="336112" y="881652"/>
                    <a:pt x="332493" y="882795"/>
                    <a:pt x="332683" y="885462"/>
                  </a:cubicBezTo>
                  <a:cubicBezTo>
                    <a:pt x="339065" y="884795"/>
                    <a:pt x="334588" y="892035"/>
                    <a:pt x="341541" y="890891"/>
                  </a:cubicBezTo>
                  <a:cubicBezTo>
                    <a:pt x="342018" y="888796"/>
                    <a:pt x="341541" y="885938"/>
                    <a:pt x="343256" y="885081"/>
                  </a:cubicBezTo>
                  <a:cubicBezTo>
                    <a:pt x="343446" y="885177"/>
                    <a:pt x="343637" y="885177"/>
                    <a:pt x="343827" y="885272"/>
                  </a:cubicBezTo>
                  <a:cubicBezTo>
                    <a:pt x="343637" y="886891"/>
                    <a:pt x="344208" y="888034"/>
                    <a:pt x="345066" y="888606"/>
                  </a:cubicBezTo>
                  <a:cubicBezTo>
                    <a:pt x="344304" y="888510"/>
                    <a:pt x="343542" y="888320"/>
                    <a:pt x="342875" y="888320"/>
                  </a:cubicBezTo>
                  <a:cubicBezTo>
                    <a:pt x="341351" y="891368"/>
                    <a:pt x="343161" y="892225"/>
                    <a:pt x="343637" y="893939"/>
                  </a:cubicBezTo>
                  <a:cubicBezTo>
                    <a:pt x="342875" y="894511"/>
                    <a:pt x="342018" y="895083"/>
                    <a:pt x="341160" y="895559"/>
                  </a:cubicBezTo>
                  <a:cubicBezTo>
                    <a:pt x="341637" y="895749"/>
                    <a:pt x="341922" y="895940"/>
                    <a:pt x="342399" y="896130"/>
                  </a:cubicBezTo>
                  <a:cubicBezTo>
                    <a:pt x="337350" y="896702"/>
                    <a:pt x="332969" y="894130"/>
                    <a:pt x="328778" y="898797"/>
                  </a:cubicBezTo>
                  <a:cubicBezTo>
                    <a:pt x="330969" y="899750"/>
                    <a:pt x="332112" y="900702"/>
                    <a:pt x="332397" y="901655"/>
                  </a:cubicBezTo>
                  <a:cubicBezTo>
                    <a:pt x="327921" y="904608"/>
                    <a:pt x="324396" y="908608"/>
                    <a:pt x="321444" y="913085"/>
                  </a:cubicBezTo>
                  <a:cubicBezTo>
                    <a:pt x="323444" y="912989"/>
                    <a:pt x="325349" y="912418"/>
                    <a:pt x="326873" y="912323"/>
                  </a:cubicBezTo>
                  <a:cubicBezTo>
                    <a:pt x="326873" y="912418"/>
                    <a:pt x="326873" y="912418"/>
                    <a:pt x="326873" y="912513"/>
                  </a:cubicBezTo>
                  <a:cubicBezTo>
                    <a:pt x="327254" y="912418"/>
                    <a:pt x="327444" y="912418"/>
                    <a:pt x="327730" y="912323"/>
                  </a:cubicBezTo>
                  <a:cubicBezTo>
                    <a:pt x="329159" y="912418"/>
                    <a:pt x="330111" y="913085"/>
                    <a:pt x="330588" y="915371"/>
                  </a:cubicBezTo>
                  <a:cubicBezTo>
                    <a:pt x="321920" y="916228"/>
                    <a:pt x="311157" y="911275"/>
                    <a:pt x="305156" y="910322"/>
                  </a:cubicBezTo>
                  <a:cubicBezTo>
                    <a:pt x="305537" y="907846"/>
                    <a:pt x="305251" y="904893"/>
                    <a:pt x="309156" y="905941"/>
                  </a:cubicBezTo>
                  <a:cubicBezTo>
                    <a:pt x="309252" y="901940"/>
                    <a:pt x="306204" y="900226"/>
                    <a:pt x="304203" y="897654"/>
                  </a:cubicBezTo>
                  <a:cubicBezTo>
                    <a:pt x="307251" y="909465"/>
                    <a:pt x="295726" y="916228"/>
                    <a:pt x="288487" y="910704"/>
                  </a:cubicBezTo>
                  <a:cubicBezTo>
                    <a:pt x="294869" y="910227"/>
                    <a:pt x="299155" y="898892"/>
                    <a:pt x="296964" y="895559"/>
                  </a:cubicBezTo>
                  <a:cubicBezTo>
                    <a:pt x="296774" y="898416"/>
                    <a:pt x="290106" y="885938"/>
                    <a:pt x="286201" y="891654"/>
                  </a:cubicBezTo>
                  <a:cubicBezTo>
                    <a:pt x="287630" y="892035"/>
                    <a:pt x="289821" y="891939"/>
                    <a:pt x="289725" y="893463"/>
                  </a:cubicBezTo>
                  <a:cubicBezTo>
                    <a:pt x="283439" y="900512"/>
                    <a:pt x="292773" y="901083"/>
                    <a:pt x="292392" y="907846"/>
                  </a:cubicBezTo>
                  <a:cubicBezTo>
                    <a:pt x="285439" y="906227"/>
                    <a:pt x="282772" y="910418"/>
                    <a:pt x="281058" y="911751"/>
                  </a:cubicBezTo>
                  <a:cubicBezTo>
                    <a:pt x="276676" y="905084"/>
                    <a:pt x="275343" y="914037"/>
                    <a:pt x="268294" y="909275"/>
                  </a:cubicBezTo>
                  <a:cubicBezTo>
                    <a:pt x="267056" y="914133"/>
                    <a:pt x="271818" y="915656"/>
                    <a:pt x="267627" y="918704"/>
                  </a:cubicBezTo>
                  <a:cubicBezTo>
                    <a:pt x="265818" y="916323"/>
                    <a:pt x="262865" y="916704"/>
                    <a:pt x="260103" y="917085"/>
                  </a:cubicBezTo>
                  <a:cubicBezTo>
                    <a:pt x="259150" y="915085"/>
                    <a:pt x="258198" y="913085"/>
                    <a:pt x="256959" y="911656"/>
                  </a:cubicBezTo>
                  <a:cubicBezTo>
                    <a:pt x="257245" y="911275"/>
                    <a:pt x="257340" y="910799"/>
                    <a:pt x="257245" y="910037"/>
                  </a:cubicBezTo>
                  <a:cubicBezTo>
                    <a:pt x="256102" y="909846"/>
                    <a:pt x="255150" y="909846"/>
                    <a:pt x="254388" y="909941"/>
                  </a:cubicBezTo>
                  <a:cubicBezTo>
                    <a:pt x="254102" y="909846"/>
                    <a:pt x="253816" y="909656"/>
                    <a:pt x="253530" y="909656"/>
                  </a:cubicBezTo>
                  <a:cubicBezTo>
                    <a:pt x="253626" y="909846"/>
                    <a:pt x="253626" y="909941"/>
                    <a:pt x="253721" y="910132"/>
                  </a:cubicBezTo>
                  <a:cubicBezTo>
                    <a:pt x="248768" y="911465"/>
                    <a:pt x="249149" y="918133"/>
                    <a:pt x="242196" y="913656"/>
                  </a:cubicBezTo>
                  <a:cubicBezTo>
                    <a:pt x="242672" y="911656"/>
                    <a:pt x="244482" y="911085"/>
                    <a:pt x="246006" y="910227"/>
                  </a:cubicBezTo>
                  <a:cubicBezTo>
                    <a:pt x="245625" y="910894"/>
                    <a:pt x="245815" y="911465"/>
                    <a:pt x="247720" y="912037"/>
                  </a:cubicBezTo>
                  <a:cubicBezTo>
                    <a:pt x="248482" y="909941"/>
                    <a:pt x="251816" y="910799"/>
                    <a:pt x="253435" y="909656"/>
                  </a:cubicBezTo>
                  <a:cubicBezTo>
                    <a:pt x="248292" y="902702"/>
                    <a:pt x="253626" y="889177"/>
                    <a:pt x="253149" y="886510"/>
                  </a:cubicBezTo>
                  <a:cubicBezTo>
                    <a:pt x="248863" y="893368"/>
                    <a:pt x="248673" y="883652"/>
                    <a:pt x="240767" y="884986"/>
                  </a:cubicBezTo>
                  <a:cubicBezTo>
                    <a:pt x="240576" y="886129"/>
                    <a:pt x="240481" y="887272"/>
                    <a:pt x="240291" y="888415"/>
                  </a:cubicBezTo>
                  <a:cubicBezTo>
                    <a:pt x="239338" y="887653"/>
                    <a:pt x="238290" y="886986"/>
                    <a:pt x="236862" y="886510"/>
                  </a:cubicBezTo>
                  <a:cubicBezTo>
                    <a:pt x="240100" y="886986"/>
                    <a:pt x="241243" y="885272"/>
                    <a:pt x="240862" y="882033"/>
                  </a:cubicBezTo>
                  <a:cubicBezTo>
                    <a:pt x="234099" y="884129"/>
                    <a:pt x="231718" y="891463"/>
                    <a:pt x="236195" y="895844"/>
                  </a:cubicBezTo>
                  <a:cubicBezTo>
                    <a:pt x="235719" y="896416"/>
                    <a:pt x="235052" y="896892"/>
                    <a:pt x="234576" y="897368"/>
                  </a:cubicBezTo>
                  <a:cubicBezTo>
                    <a:pt x="232385" y="895368"/>
                    <a:pt x="230289" y="893177"/>
                    <a:pt x="227622" y="889463"/>
                  </a:cubicBezTo>
                  <a:cubicBezTo>
                    <a:pt x="227146" y="890415"/>
                    <a:pt x="226194" y="890701"/>
                    <a:pt x="224860" y="890606"/>
                  </a:cubicBezTo>
                  <a:cubicBezTo>
                    <a:pt x="224003" y="890225"/>
                    <a:pt x="223241" y="889844"/>
                    <a:pt x="222479" y="889558"/>
                  </a:cubicBezTo>
                  <a:cubicBezTo>
                    <a:pt x="224098" y="885462"/>
                    <a:pt x="229051" y="874223"/>
                    <a:pt x="225813" y="876985"/>
                  </a:cubicBezTo>
                  <a:cubicBezTo>
                    <a:pt x="221717" y="878509"/>
                    <a:pt x="217716" y="884795"/>
                    <a:pt x="220383" y="888796"/>
                  </a:cubicBezTo>
                  <a:cubicBezTo>
                    <a:pt x="218955" y="888320"/>
                    <a:pt x="217526" y="888034"/>
                    <a:pt x="216573" y="888129"/>
                  </a:cubicBezTo>
                  <a:cubicBezTo>
                    <a:pt x="217621" y="892130"/>
                    <a:pt x="218478" y="891558"/>
                    <a:pt x="219526" y="897845"/>
                  </a:cubicBezTo>
                  <a:cubicBezTo>
                    <a:pt x="216097" y="897178"/>
                    <a:pt x="215335" y="899273"/>
                    <a:pt x="212001" y="898797"/>
                  </a:cubicBezTo>
                  <a:cubicBezTo>
                    <a:pt x="212287" y="895559"/>
                    <a:pt x="215145" y="891177"/>
                    <a:pt x="214097" y="888415"/>
                  </a:cubicBezTo>
                  <a:cubicBezTo>
                    <a:pt x="215145" y="887272"/>
                    <a:pt x="216192" y="886129"/>
                    <a:pt x="217335" y="885177"/>
                  </a:cubicBezTo>
                  <a:cubicBezTo>
                    <a:pt x="206667" y="889463"/>
                    <a:pt x="211525" y="877652"/>
                    <a:pt x="206286" y="874604"/>
                  </a:cubicBezTo>
                  <a:cubicBezTo>
                    <a:pt x="206096" y="875461"/>
                    <a:pt x="205810" y="876318"/>
                    <a:pt x="204286" y="875842"/>
                  </a:cubicBezTo>
                  <a:cubicBezTo>
                    <a:pt x="204096" y="877366"/>
                    <a:pt x="202572" y="877461"/>
                    <a:pt x="202095" y="878699"/>
                  </a:cubicBezTo>
                  <a:cubicBezTo>
                    <a:pt x="208191" y="880700"/>
                    <a:pt x="204096" y="889367"/>
                    <a:pt x="205239" y="894416"/>
                  </a:cubicBezTo>
                  <a:cubicBezTo>
                    <a:pt x="206477" y="894225"/>
                    <a:pt x="207525" y="893749"/>
                    <a:pt x="208477" y="893177"/>
                  </a:cubicBezTo>
                  <a:cubicBezTo>
                    <a:pt x="209620" y="901179"/>
                    <a:pt x="212954" y="911085"/>
                    <a:pt x="196571" y="907084"/>
                  </a:cubicBezTo>
                  <a:cubicBezTo>
                    <a:pt x="192761" y="909465"/>
                    <a:pt x="193047" y="915942"/>
                    <a:pt x="184950" y="914133"/>
                  </a:cubicBezTo>
                  <a:cubicBezTo>
                    <a:pt x="187903" y="918990"/>
                    <a:pt x="187046" y="919657"/>
                    <a:pt x="187903" y="923753"/>
                  </a:cubicBezTo>
                  <a:cubicBezTo>
                    <a:pt x="193904" y="921848"/>
                    <a:pt x="198476" y="918609"/>
                    <a:pt x="198095" y="910322"/>
                  </a:cubicBezTo>
                  <a:cubicBezTo>
                    <a:pt x="201524" y="910894"/>
                    <a:pt x="202286" y="908798"/>
                    <a:pt x="205524" y="909275"/>
                  </a:cubicBezTo>
                  <a:cubicBezTo>
                    <a:pt x="205524" y="911275"/>
                    <a:pt x="207810" y="911656"/>
                    <a:pt x="207048" y="914133"/>
                  </a:cubicBezTo>
                  <a:cubicBezTo>
                    <a:pt x="204953" y="917085"/>
                    <a:pt x="198762" y="916037"/>
                    <a:pt x="199143" y="921371"/>
                  </a:cubicBezTo>
                  <a:cubicBezTo>
                    <a:pt x="207810" y="926420"/>
                    <a:pt x="206763" y="931373"/>
                    <a:pt x="199809" y="937183"/>
                  </a:cubicBezTo>
                  <a:cubicBezTo>
                    <a:pt x="201048" y="937564"/>
                    <a:pt x="201524" y="938516"/>
                    <a:pt x="201333" y="939945"/>
                  </a:cubicBezTo>
                  <a:cubicBezTo>
                    <a:pt x="201048" y="939945"/>
                    <a:pt x="200762" y="939850"/>
                    <a:pt x="200381" y="939850"/>
                  </a:cubicBezTo>
                  <a:cubicBezTo>
                    <a:pt x="199238" y="943755"/>
                    <a:pt x="202095" y="945089"/>
                    <a:pt x="206763" y="945279"/>
                  </a:cubicBezTo>
                  <a:cubicBezTo>
                    <a:pt x="206953" y="943755"/>
                    <a:pt x="207144" y="942231"/>
                    <a:pt x="207429" y="940707"/>
                  </a:cubicBezTo>
                  <a:cubicBezTo>
                    <a:pt x="205810" y="940517"/>
                    <a:pt x="204191" y="940326"/>
                    <a:pt x="202572" y="940136"/>
                  </a:cubicBezTo>
                  <a:cubicBezTo>
                    <a:pt x="206191" y="939183"/>
                    <a:pt x="206572" y="934992"/>
                    <a:pt x="211049" y="934897"/>
                  </a:cubicBezTo>
                  <a:cubicBezTo>
                    <a:pt x="206858" y="929944"/>
                    <a:pt x="213811" y="927086"/>
                    <a:pt x="213716" y="924038"/>
                  </a:cubicBezTo>
                  <a:cubicBezTo>
                    <a:pt x="217145" y="924515"/>
                    <a:pt x="219717" y="925467"/>
                    <a:pt x="220860" y="927753"/>
                  </a:cubicBezTo>
                  <a:cubicBezTo>
                    <a:pt x="217716" y="927467"/>
                    <a:pt x="216097" y="928610"/>
                    <a:pt x="215145" y="930515"/>
                  </a:cubicBezTo>
                  <a:cubicBezTo>
                    <a:pt x="223622" y="929658"/>
                    <a:pt x="223241" y="935468"/>
                    <a:pt x="225527" y="939183"/>
                  </a:cubicBezTo>
                  <a:cubicBezTo>
                    <a:pt x="221336" y="937373"/>
                    <a:pt x="218002" y="937659"/>
                    <a:pt x="215526" y="940231"/>
                  </a:cubicBezTo>
                  <a:cubicBezTo>
                    <a:pt x="213525" y="939945"/>
                    <a:pt x="211525" y="939755"/>
                    <a:pt x="209525" y="939469"/>
                  </a:cubicBezTo>
                  <a:cubicBezTo>
                    <a:pt x="208477" y="943374"/>
                    <a:pt x="209239" y="946041"/>
                    <a:pt x="214002" y="946232"/>
                  </a:cubicBezTo>
                  <a:cubicBezTo>
                    <a:pt x="214192" y="944231"/>
                    <a:pt x="214859" y="942803"/>
                    <a:pt x="215716" y="941660"/>
                  </a:cubicBezTo>
                  <a:cubicBezTo>
                    <a:pt x="218193" y="941945"/>
                    <a:pt x="220574" y="942231"/>
                    <a:pt x="219621" y="944993"/>
                  </a:cubicBezTo>
                  <a:cubicBezTo>
                    <a:pt x="225813" y="946613"/>
                    <a:pt x="222384" y="938802"/>
                    <a:pt x="229146" y="940993"/>
                  </a:cubicBezTo>
                  <a:cubicBezTo>
                    <a:pt x="223622" y="945374"/>
                    <a:pt x="228480" y="950232"/>
                    <a:pt x="224384" y="954804"/>
                  </a:cubicBezTo>
                  <a:cubicBezTo>
                    <a:pt x="216288" y="944041"/>
                    <a:pt x="202000" y="948327"/>
                    <a:pt x="191904" y="944517"/>
                  </a:cubicBezTo>
                  <a:cubicBezTo>
                    <a:pt x="195999" y="946041"/>
                    <a:pt x="203048" y="953090"/>
                    <a:pt x="200381" y="954614"/>
                  </a:cubicBezTo>
                  <a:cubicBezTo>
                    <a:pt x="189522" y="955471"/>
                    <a:pt x="198666" y="947089"/>
                    <a:pt x="191713" y="947660"/>
                  </a:cubicBezTo>
                  <a:cubicBezTo>
                    <a:pt x="191523" y="948613"/>
                    <a:pt x="191332" y="949470"/>
                    <a:pt x="189713" y="949089"/>
                  </a:cubicBezTo>
                  <a:cubicBezTo>
                    <a:pt x="188570" y="949089"/>
                    <a:pt x="187522" y="949185"/>
                    <a:pt x="187808" y="950518"/>
                  </a:cubicBezTo>
                  <a:cubicBezTo>
                    <a:pt x="192666" y="951185"/>
                    <a:pt x="191237" y="953756"/>
                    <a:pt x="188284" y="955757"/>
                  </a:cubicBezTo>
                  <a:cubicBezTo>
                    <a:pt x="188094" y="953375"/>
                    <a:pt x="186665" y="950994"/>
                    <a:pt x="183998" y="950232"/>
                  </a:cubicBezTo>
                  <a:cubicBezTo>
                    <a:pt x="184093" y="949756"/>
                    <a:pt x="184379" y="949375"/>
                    <a:pt x="184188" y="948613"/>
                  </a:cubicBezTo>
                  <a:cubicBezTo>
                    <a:pt x="181045" y="947756"/>
                    <a:pt x="179331" y="950613"/>
                    <a:pt x="178664" y="948232"/>
                  </a:cubicBezTo>
                  <a:cubicBezTo>
                    <a:pt x="180950" y="944422"/>
                    <a:pt x="182664" y="939945"/>
                    <a:pt x="186760" y="937850"/>
                  </a:cubicBezTo>
                  <a:cubicBezTo>
                    <a:pt x="187332" y="939850"/>
                    <a:pt x="188856" y="941183"/>
                    <a:pt x="191999" y="941374"/>
                  </a:cubicBezTo>
                  <a:cubicBezTo>
                    <a:pt x="191618" y="937183"/>
                    <a:pt x="187522" y="935754"/>
                    <a:pt x="183236" y="934421"/>
                  </a:cubicBezTo>
                  <a:cubicBezTo>
                    <a:pt x="177330" y="938612"/>
                    <a:pt x="175997" y="947375"/>
                    <a:pt x="167424" y="948994"/>
                  </a:cubicBezTo>
                  <a:cubicBezTo>
                    <a:pt x="167234" y="945946"/>
                    <a:pt x="169806" y="945660"/>
                    <a:pt x="169710" y="942898"/>
                  </a:cubicBezTo>
                  <a:cubicBezTo>
                    <a:pt x="158280" y="940326"/>
                    <a:pt x="162662" y="948327"/>
                    <a:pt x="161900" y="948613"/>
                  </a:cubicBezTo>
                  <a:cubicBezTo>
                    <a:pt x="161043" y="947946"/>
                    <a:pt x="160185" y="947375"/>
                    <a:pt x="159328" y="946803"/>
                  </a:cubicBezTo>
                  <a:cubicBezTo>
                    <a:pt x="160662" y="942422"/>
                    <a:pt x="163710" y="939088"/>
                    <a:pt x="159138" y="937850"/>
                  </a:cubicBezTo>
                  <a:cubicBezTo>
                    <a:pt x="159328" y="940136"/>
                    <a:pt x="157614" y="941374"/>
                    <a:pt x="155518" y="942231"/>
                  </a:cubicBezTo>
                  <a:cubicBezTo>
                    <a:pt x="155328" y="941564"/>
                    <a:pt x="155137" y="940993"/>
                    <a:pt x="155137" y="940231"/>
                  </a:cubicBezTo>
                  <a:cubicBezTo>
                    <a:pt x="157995" y="933849"/>
                    <a:pt x="164567" y="939945"/>
                    <a:pt x="166567" y="934802"/>
                  </a:cubicBezTo>
                  <a:cubicBezTo>
                    <a:pt x="161900" y="931754"/>
                    <a:pt x="159519" y="935373"/>
                    <a:pt x="155804" y="930896"/>
                  </a:cubicBezTo>
                  <a:cubicBezTo>
                    <a:pt x="155042" y="936707"/>
                    <a:pt x="151899" y="937659"/>
                    <a:pt x="146279" y="934897"/>
                  </a:cubicBezTo>
                  <a:cubicBezTo>
                    <a:pt x="147231" y="938231"/>
                    <a:pt x="149517" y="940993"/>
                    <a:pt x="152089" y="943469"/>
                  </a:cubicBezTo>
                  <a:cubicBezTo>
                    <a:pt x="148660" y="944517"/>
                    <a:pt x="145707" y="945470"/>
                    <a:pt x="148470" y="948899"/>
                  </a:cubicBezTo>
                  <a:cubicBezTo>
                    <a:pt x="151994" y="940517"/>
                    <a:pt x="153804" y="952423"/>
                    <a:pt x="158852" y="951756"/>
                  </a:cubicBezTo>
                  <a:cubicBezTo>
                    <a:pt x="158661" y="950994"/>
                    <a:pt x="158661" y="950137"/>
                    <a:pt x="158757" y="949375"/>
                  </a:cubicBezTo>
                  <a:cubicBezTo>
                    <a:pt x="161233" y="951566"/>
                    <a:pt x="163233" y="953947"/>
                    <a:pt x="164281" y="956614"/>
                  </a:cubicBezTo>
                  <a:cubicBezTo>
                    <a:pt x="162567" y="956804"/>
                    <a:pt x="160852" y="957090"/>
                    <a:pt x="161328" y="959757"/>
                  </a:cubicBezTo>
                  <a:cubicBezTo>
                    <a:pt x="162567" y="959948"/>
                    <a:pt x="163805" y="960043"/>
                    <a:pt x="165043" y="960233"/>
                  </a:cubicBezTo>
                  <a:cubicBezTo>
                    <a:pt x="165043" y="961662"/>
                    <a:pt x="164853" y="963091"/>
                    <a:pt x="164281" y="964710"/>
                  </a:cubicBezTo>
                  <a:cubicBezTo>
                    <a:pt x="168567" y="964424"/>
                    <a:pt x="169520" y="962996"/>
                    <a:pt x="169520" y="960805"/>
                  </a:cubicBezTo>
                  <a:cubicBezTo>
                    <a:pt x="169710" y="960805"/>
                    <a:pt x="169996" y="960900"/>
                    <a:pt x="170187" y="960900"/>
                  </a:cubicBezTo>
                  <a:cubicBezTo>
                    <a:pt x="170282" y="958995"/>
                    <a:pt x="169806" y="957376"/>
                    <a:pt x="168948" y="956138"/>
                  </a:cubicBezTo>
                  <a:cubicBezTo>
                    <a:pt x="168758" y="954995"/>
                    <a:pt x="168758" y="953756"/>
                    <a:pt x="168948" y="952518"/>
                  </a:cubicBezTo>
                  <a:cubicBezTo>
                    <a:pt x="173520" y="956900"/>
                    <a:pt x="170568" y="950137"/>
                    <a:pt x="176378" y="951470"/>
                  </a:cubicBezTo>
                  <a:cubicBezTo>
                    <a:pt x="175711" y="954137"/>
                    <a:pt x="175997" y="956042"/>
                    <a:pt x="176759" y="957662"/>
                  </a:cubicBezTo>
                  <a:cubicBezTo>
                    <a:pt x="176473" y="957947"/>
                    <a:pt x="176187" y="958233"/>
                    <a:pt x="175902" y="958519"/>
                  </a:cubicBezTo>
                  <a:cubicBezTo>
                    <a:pt x="176473" y="958519"/>
                    <a:pt x="176759" y="958614"/>
                    <a:pt x="177235" y="958614"/>
                  </a:cubicBezTo>
                  <a:cubicBezTo>
                    <a:pt x="178283" y="960233"/>
                    <a:pt x="179616" y="961472"/>
                    <a:pt x="181045" y="962710"/>
                  </a:cubicBezTo>
                  <a:cubicBezTo>
                    <a:pt x="177711" y="963377"/>
                    <a:pt x="173806" y="957566"/>
                    <a:pt x="171901" y="962043"/>
                  </a:cubicBezTo>
                  <a:cubicBezTo>
                    <a:pt x="173139" y="962329"/>
                    <a:pt x="173425" y="963091"/>
                    <a:pt x="173235" y="963853"/>
                  </a:cubicBezTo>
                  <a:cubicBezTo>
                    <a:pt x="172758" y="963377"/>
                    <a:pt x="172377" y="962900"/>
                    <a:pt x="171711" y="962519"/>
                  </a:cubicBezTo>
                  <a:cubicBezTo>
                    <a:pt x="171996" y="963186"/>
                    <a:pt x="172282" y="964234"/>
                    <a:pt x="172663" y="965472"/>
                  </a:cubicBezTo>
                  <a:cubicBezTo>
                    <a:pt x="172282" y="965948"/>
                    <a:pt x="171901" y="966425"/>
                    <a:pt x="171520" y="966710"/>
                  </a:cubicBezTo>
                  <a:cubicBezTo>
                    <a:pt x="172092" y="966806"/>
                    <a:pt x="172568" y="966806"/>
                    <a:pt x="173044" y="966901"/>
                  </a:cubicBezTo>
                  <a:cubicBezTo>
                    <a:pt x="174092" y="970902"/>
                    <a:pt x="175616" y="975283"/>
                    <a:pt x="179331" y="972711"/>
                  </a:cubicBezTo>
                  <a:cubicBezTo>
                    <a:pt x="177330" y="971283"/>
                    <a:pt x="176568" y="969187"/>
                    <a:pt x="175616" y="967091"/>
                  </a:cubicBezTo>
                  <a:cubicBezTo>
                    <a:pt x="181617" y="966806"/>
                    <a:pt x="185903" y="963567"/>
                    <a:pt x="190189" y="964996"/>
                  </a:cubicBezTo>
                  <a:cubicBezTo>
                    <a:pt x="187808" y="967091"/>
                    <a:pt x="182760" y="966520"/>
                    <a:pt x="182379" y="970711"/>
                  </a:cubicBezTo>
                  <a:cubicBezTo>
                    <a:pt x="188094" y="971854"/>
                    <a:pt x="189713" y="968996"/>
                    <a:pt x="193618" y="968425"/>
                  </a:cubicBezTo>
                  <a:cubicBezTo>
                    <a:pt x="192570" y="961758"/>
                    <a:pt x="196476" y="960043"/>
                    <a:pt x="199905" y="957852"/>
                  </a:cubicBezTo>
                  <a:cubicBezTo>
                    <a:pt x="199619" y="958519"/>
                    <a:pt x="199428" y="959186"/>
                    <a:pt x="199143" y="959852"/>
                  </a:cubicBezTo>
                  <a:cubicBezTo>
                    <a:pt x="200762" y="960233"/>
                    <a:pt x="201810" y="960043"/>
                    <a:pt x="202762" y="959662"/>
                  </a:cubicBezTo>
                  <a:cubicBezTo>
                    <a:pt x="207525" y="964234"/>
                    <a:pt x="205620" y="973759"/>
                    <a:pt x="207525" y="980522"/>
                  </a:cubicBezTo>
                  <a:cubicBezTo>
                    <a:pt x="201429" y="981474"/>
                    <a:pt x="194666" y="978045"/>
                    <a:pt x="192380" y="985760"/>
                  </a:cubicBezTo>
                  <a:cubicBezTo>
                    <a:pt x="205429" y="984998"/>
                    <a:pt x="207048" y="978902"/>
                    <a:pt x="210763" y="987094"/>
                  </a:cubicBezTo>
                  <a:cubicBezTo>
                    <a:pt x="214668" y="982141"/>
                    <a:pt x="213716" y="982236"/>
                    <a:pt x="215240" y="976331"/>
                  </a:cubicBezTo>
                  <a:cubicBezTo>
                    <a:pt x="222288" y="978617"/>
                    <a:pt x="230004" y="962996"/>
                    <a:pt x="231909" y="976045"/>
                  </a:cubicBezTo>
                  <a:cubicBezTo>
                    <a:pt x="218669" y="972235"/>
                    <a:pt x="228861" y="981188"/>
                    <a:pt x="218669" y="979760"/>
                  </a:cubicBezTo>
                  <a:cubicBezTo>
                    <a:pt x="218669" y="983665"/>
                    <a:pt x="218383" y="987380"/>
                    <a:pt x="216192" y="988999"/>
                  </a:cubicBezTo>
                  <a:cubicBezTo>
                    <a:pt x="217621" y="989666"/>
                    <a:pt x="221050" y="990904"/>
                    <a:pt x="223431" y="992142"/>
                  </a:cubicBezTo>
                  <a:cubicBezTo>
                    <a:pt x="223431" y="993476"/>
                    <a:pt x="223717" y="994619"/>
                    <a:pt x="224098" y="995666"/>
                  </a:cubicBezTo>
                  <a:cubicBezTo>
                    <a:pt x="216669" y="993571"/>
                    <a:pt x="218669" y="992333"/>
                    <a:pt x="212573" y="988713"/>
                  </a:cubicBezTo>
                  <a:cubicBezTo>
                    <a:pt x="206858" y="988904"/>
                    <a:pt x="211620" y="999762"/>
                    <a:pt x="202953" y="994333"/>
                  </a:cubicBezTo>
                  <a:cubicBezTo>
                    <a:pt x="203905" y="999381"/>
                    <a:pt x="208763" y="997857"/>
                    <a:pt x="208001" y="1001000"/>
                  </a:cubicBezTo>
                  <a:cubicBezTo>
                    <a:pt x="209715" y="999762"/>
                    <a:pt x="211811" y="999191"/>
                    <a:pt x="214002" y="998810"/>
                  </a:cubicBezTo>
                  <a:cubicBezTo>
                    <a:pt x="212001" y="1001096"/>
                    <a:pt x="211525" y="1003763"/>
                    <a:pt x="210668" y="1005572"/>
                  </a:cubicBezTo>
                  <a:cubicBezTo>
                    <a:pt x="209049" y="1001477"/>
                    <a:pt x="202667" y="1004048"/>
                    <a:pt x="198666" y="1001858"/>
                  </a:cubicBezTo>
                  <a:cubicBezTo>
                    <a:pt x="197428" y="1007477"/>
                    <a:pt x="201333" y="1007954"/>
                    <a:pt x="205239" y="1008144"/>
                  </a:cubicBezTo>
                  <a:cubicBezTo>
                    <a:pt x="204953" y="1011954"/>
                    <a:pt x="206191" y="1014812"/>
                    <a:pt x="209334" y="1016431"/>
                  </a:cubicBezTo>
                  <a:cubicBezTo>
                    <a:pt x="209239" y="1009383"/>
                    <a:pt x="213335" y="1007001"/>
                    <a:pt x="217145" y="1004144"/>
                  </a:cubicBezTo>
                  <a:cubicBezTo>
                    <a:pt x="217431" y="1009573"/>
                    <a:pt x="226098" y="1008811"/>
                    <a:pt x="231337" y="1010621"/>
                  </a:cubicBezTo>
                  <a:cubicBezTo>
                    <a:pt x="232861" y="1009097"/>
                    <a:pt x="242672" y="1007573"/>
                    <a:pt x="237338" y="1004810"/>
                  </a:cubicBezTo>
                  <a:cubicBezTo>
                    <a:pt x="233433" y="1011478"/>
                    <a:pt x="228956" y="1004620"/>
                    <a:pt x="230099" y="1002715"/>
                  </a:cubicBezTo>
                  <a:cubicBezTo>
                    <a:pt x="229146" y="1005954"/>
                    <a:pt x="222384" y="1003382"/>
                    <a:pt x="218193" y="1003382"/>
                  </a:cubicBezTo>
                  <a:cubicBezTo>
                    <a:pt x="219050" y="1002620"/>
                    <a:pt x="219907" y="1001953"/>
                    <a:pt x="220574" y="1001000"/>
                  </a:cubicBezTo>
                  <a:cubicBezTo>
                    <a:pt x="218955" y="1000619"/>
                    <a:pt x="218383" y="999477"/>
                    <a:pt x="217526" y="998619"/>
                  </a:cubicBezTo>
                  <a:cubicBezTo>
                    <a:pt x="219812" y="998619"/>
                    <a:pt x="222193" y="998810"/>
                    <a:pt x="224574" y="999095"/>
                  </a:cubicBezTo>
                  <a:cubicBezTo>
                    <a:pt x="224479" y="999858"/>
                    <a:pt x="224574" y="1000524"/>
                    <a:pt x="224193" y="1001381"/>
                  </a:cubicBezTo>
                  <a:cubicBezTo>
                    <a:pt x="226575" y="1001762"/>
                    <a:pt x="227813" y="1000810"/>
                    <a:pt x="228956" y="999858"/>
                  </a:cubicBezTo>
                  <a:cubicBezTo>
                    <a:pt x="232956" y="1000619"/>
                    <a:pt x="236671" y="1001572"/>
                    <a:pt x="239433" y="1001762"/>
                  </a:cubicBezTo>
                  <a:cubicBezTo>
                    <a:pt x="238481" y="1001762"/>
                    <a:pt x="237719" y="1000619"/>
                    <a:pt x="239148" y="1000334"/>
                  </a:cubicBezTo>
                  <a:cubicBezTo>
                    <a:pt x="239338" y="1000334"/>
                    <a:pt x="239433" y="1000334"/>
                    <a:pt x="239624" y="1000334"/>
                  </a:cubicBezTo>
                  <a:cubicBezTo>
                    <a:pt x="240386" y="1000810"/>
                    <a:pt x="241053" y="1001286"/>
                    <a:pt x="241529" y="1001762"/>
                  </a:cubicBezTo>
                  <a:cubicBezTo>
                    <a:pt x="240481" y="1002810"/>
                    <a:pt x="238767" y="1003191"/>
                    <a:pt x="238100" y="1004715"/>
                  </a:cubicBezTo>
                  <a:cubicBezTo>
                    <a:pt x="240005" y="1004810"/>
                    <a:pt x="241529" y="1005954"/>
                    <a:pt x="242958" y="1007096"/>
                  </a:cubicBezTo>
                  <a:cubicBezTo>
                    <a:pt x="241910" y="1010335"/>
                    <a:pt x="238576" y="1013859"/>
                    <a:pt x="236385" y="1017383"/>
                  </a:cubicBezTo>
                  <a:cubicBezTo>
                    <a:pt x="238862" y="1018050"/>
                    <a:pt x="239719" y="1019860"/>
                    <a:pt x="243624" y="1019479"/>
                  </a:cubicBezTo>
                  <a:cubicBezTo>
                    <a:pt x="245244" y="1016526"/>
                    <a:pt x="246672" y="1013288"/>
                    <a:pt x="247530" y="1009954"/>
                  </a:cubicBezTo>
                  <a:cubicBezTo>
                    <a:pt x="248482" y="1009954"/>
                    <a:pt x="249339" y="1009383"/>
                    <a:pt x="250292" y="1007763"/>
                  </a:cubicBezTo>
                  <a:cubicBezTo>
                    <a:pt x="249530" y="1007573"/>
                    <a:pt x="248768" y="1007477"/>
                    <a:pt x="247911" y="1007382"/>
                  </a:cubicBezTo>
                  <a:cubicBezTo>
                    <a:pt x="248292" y="1005096"/>
                    <a:pt x="248196" y="1002810"/>
                    <a:pt x="247720" y="1000619"/>
                  </a:cubicBezTo>
                  <a:cubicBezTo>
                    <a:pt x="248958" y="999953"/>
                    <a:pt x="250482" y="999572"/>
                    <a:pt x="253149" y="1000334"/>
                  </a:cubicBezTo>
                  <a:cubicBezTo>
                    <a:pt x="253435" y="997667"/>
                    <a:pt x="254197" y="995666"/>
                    <a:pt x="255816" y="994523"/>
                  </a:cubicBezTo>
                  <a:cubicBezTo>
                    <a:pt x="250101" y="992523"/>
                    <a:pt x="248673" y="995190"/>
                    <a:pt x="246672" y="997190"/>
                  </a:cubicBezTo>
                  <a:cubicBezTo>
                    <a:pt x="246006" y="995571"/>
                    <a:pt x="245053" y="994047"/>
                    <a:pt x="243815" y="992523"/>
                  </a:cubicBezTo>
                  <a:cubicBezTo>
                    <a:pt x="245625" y="992618"/>
                    <a:pt x="246101" y="991380"/>
                    <a:pt x="247625" y="991190"/>
                  </a:cubicBezTo>
                  <a:cubicBezTo>
                    <a:pt x="250768" y="992999"/>
                    <a:pt x="253530" y="992999"/>
                    <a:pt x="256293" y="992523"/>
                  </a:cubicBezTo>
                  <a:cubicBezTo>
                    <a:pt x="258007" y="994714"/>
                    <a:pt x="260007" y="996714"/>
                    <a:pt x="260579" y="999667"/>
                  </a:cubicBezTo>
                  <a:cubicBezTo>
                    <a:pt x="258960" y="992618"/>
                    <a:pt x="267151" y="996429"/>
                    <a:pt x="267151" y="991190"/>
                  </a:cubicBezTo>
                  <a:cubicBezTo>
                    <a:pt x="266008" y="990713"/>
                    <a:pt x="264198" y="990713"/>
                    <a:pt x="262389" y="990618"/>
                  </a:cubicBezTo>
                  <a:cubicBezTo>
                    <a:pt x="263627" y="990142"/>
                    <a:pt x="264960" y="989761"/>
                    <a:pt x="266199" y="989475"/>
                  </a:cubicBezTo>
                  <a:cubicBezTo>
                    <a:pt x="264389" y="986999"/>
                    <a:pt x="273914" y="981474"/>
                    <a:pt x="278010" y="979283"/>
                  </a:cubicBezTo>
                  <a:cubicBezTo>
                    <a:pt x="273723" y="979474"/>
                    <a:pt x="276295" y="974521"/>
                    <a:pt x="272866" y="974140"/>
                  </a:cubicBezTo>
                  <a:cubicBezTo>
                    <a:pt x="272676" y="982331"/>
                    <a:pt x="253149" y="974616"/>
                    <a:pt x="259245" y="984046"/>
                  </a:cubicBezTo>
                  <a:cubicBezTo>
                    <a:pt x="259245" y="984046"/>
                    <a:pt x="259150" y="984046"/>
                    <a:pt x="259150" y="984141"/>
                  </a:cubicBezTo>
                  <a:cubicBezTo>
                    <a:pt x="255816" y="983665"/>
                    <a:pt x="255054" y="985570"/>
                    <a:pt x="251816" y="985189"/>
                  </a:cubicBezTo>
                  <a:cubicBezTo>
                    <a:pt x="252768" y="980236"/>
                    <a:pt x="255340" y="977188"/>
                    <a:pt x="258674" y="975092"/>
                  </a:cubicBezTo>
                  <a:cubicBezTo>
                    <a:pt x="258674" y="975473"/>
                    <a:pt x="258579" y="975759"/>
                    <a:pt x="258483" y="976235"/>
                  </a:cubicBezTo>
                  <a:cubicBezTo>
                    <a:pt x="262389" y="977188"/>
                    <a:pt x="264008" y="975473"/>
                    <a:pt x="264484" y="972425"/>
                  </a:cubicBezTo>
                  <a:cubicBezTo>
                    <a:pt x="269818" y="970711"/>
                    <a:pt x="275914" y="970139"/>
                    <a:pt x="280677" y="968425"/>
                  </a:cubicBezTo>
                  <a:cubicBezTo>
                    <a:pt x="281534" y="970806"/>
                    <a:pt x="277914" y="976331"/>
                    <a:pt x="281915" y="976426"/>
                  </a:cubicBezTo>
                  <a:cubicBezTo>
                    <a:pt x="286106" y="971092"/>
                    <a:pt x="288773" y="964139"/>
                    <a:pt x="295917" y="961758"/>
                  </a:cubicBezTo>
                  <a:cubicBezTo>
                    <a:pt x="297917" y="963186"/>
                    <a:pt x="300584" y="964043"/>
                    <a:pt x="304680" y="963948"/>
                  </a:cubicBezTo>
                  <a:cubicBezTo>
                    <a:pt x="304108" y="966044"/>
                    <a:pt x="303918" y="968235"/>
                    <a:pt x="304203" y="971283"/>
                  </a:cubicBezTo>
                  <a:cubicBezTo>
                    <a:pt x="301441" y="971092"/>
                    <a:pt x="299441" y="971759"/>
                    <a:pt x="298107" y="973092"/>
                  </a:cubicBezTo>
                  <a:cubicBezTo>
                    <a:pt x="291535" y="972997"/>
                    <a:pt x="289440" y="977474"/>
                    <a:pt x="287058" y="981569"/>
                  </a:cubicBezTo>
                  <a:cubicBezTo>
                    <a:pt x="292869" y="982427"/>
                    <a:pt x="295059" y="979664"/>
                    <a:pt x="296869" y="976521"/>
                  </a:cubicBezTo>
                  <a:cubicBezTo>
                    <a:pt x="304965" y="976902"/>
                    <a:pt x="300489" y="979474"/>
                    <a:pt x="302965" y="982903"/>
                  </a:cubicBezTo>
                  <a:cubicBezTo>
                    <a:pt x="300203" y="981284"/>
                    <a:pt x="297345" y="980903"/>
                    <a:pt x="296202" y="983856"/>
                  </a:cubicBezTo>
                  <a:cubicBezTo>
                    <a:pt x="298869" y="984332"/>
                    <a:pt x="302965" y="983760"/>
                    <a:pt x="303346" y="985951"/>
                  </a:cubicBezTo>
                  <a:cubicBezTo>
                    <a:pt x="303537" y="987856"/>
                    <a:pt x="302679" y="990428"/>
                    <a:pt x="304775" y="990809"/>
                  </a:cubicBezTo>
                  <a:cubicBezTo>
                    <a:pt x="305251" y="989570"/>
                    <a:pt x="306394" y="989094"/>
                    <a:pt x="308585" y="989475"/>
                  </a:cubicBezTo>
                  <a:cubicBezTo>
                    <a:pt x="308299" y="988237"/>
                    <a:pt x="307251" y="986713"/>
                    <a:pt x="305823" y="985284"/>
                  </a:cubicBezTo>
                  <a:cubicBezTo>
                    <a:pt x="311919" y="982236"/>
                    <a:pt x="308966" y="978140"/>
                    <a:pt x="307442" y="973187"/>
                  </a:cubicBezTo>
                  <a:cubicBezTo>
                    <a:pt x="311538" y="973568"/>
                    <a:pt x="312585" y="970425"/>
                    <a:pt x="313443" y="967091"/>
                  </a:cubicBezTo>
                  <a:cubicBezTo>
                    <a:pt x="314967" y="966710"/>
                    <a:pt x="317157" y="967282"/>
                    <a:pt x="319348" y="966710"/>
                  </a:cubicBezTo>
                  <a:cubicBezTo>
                    <a:pt x="319253" y="966806"/>
                    <a:pt x="319253" y="966901"/>
                    <a:pt x="319158" y="966901"/>
                  </a:cubicBezTo>
                  <a:cubicBezTo>
                    <a:pt x="319920" y="969092"/>
                    <a:pt x="325920" y="967949"/>
                    <a:pt x="325825" y="970806"/>
                  </a:cubicBezTo>
                  <a:cubicBezTo>
                    <a:pt x="323920" y="972330"/>
                    <a:pt x="323158" y="974521"/>
                    <a:pt x="323158" y="976331"/>
                  </a:cubicBezTo>
                  <a:cubicBezTo>
                    <a:pt x="322491" y="976331"/>
                    <a:pt x="321825" y="976235"/>
                    <a:pt x="321348" y="976331"/>
                  </a:cubicBezTo>
                  <a:cubicBezTo>
                    <a:pt x="319062" y="975092"/>
                    <a:pt x="321920" y="970520"/>
                    <a:pt x="318681" y="969854"/>
                  </a:cubicBezTo>
                  <a:cubicBezTo>
                    <a:pt x="314776" y="973187"/>
                    <a:pt x="309823" y="977283"/>
                    <a:pt x="315157" y="981760"/>
                  </a:cubicBezTo>
                  <a:cubicBezTo>
                    <a:pt x="312585" y="982998"/>
                    <a:pt x="308394" y="982331"/>
                    <a:pt x="307442" y="985379"/>
                  </a:cubicBezTo>
                  <a:cubicBezTo>
                    <a:pt x="317538" y="990618"/>
                    <a:pt x="297726" y="995762"/>
                    <a:pt x="307061" y="1000715"/>
                  </a:cubicBezTo>
                  <a:cubicBezTo>
                    <a:pt x="307537" y="992333"/>
                    <a:pt x="311061" y="991094"/>
                    <a:pt x="318777" y="994428"/>
                  </a:cubicBezTo>
                  <a:cubicBezTo>
                    <a:pt x="318872" y="987570"/>
                    <a:pt x="315729" y="983474"/>
                    <a:pt x="318967" y="978902"/>
                  </a:cubicBezTo>
                  <a:cubicBezTo>
                    <a:pt x="318586" y="981569"/>
                    <a:pt x="320396" y="985284"/>
                    <a:pt x="321539" y="986999"/>
                  </a:cubicBezTo>
                  <a:cubicBezTo>
                    <a:pt x="321729" y="986618"/>
                    <a:pt x="322110" y="986427"/>
                    <a:pt x="322396" y="986141"/>
                  </a:cubicBezTo>
                  <a:cubicBezTo>
                    <a:pt x="321634" y="988523"/>
                    <a:pt x="321539" y="991190"/>
                    <a:pt x="322301" y="994809"/>
                  </a:cubicBezTo>
                  <a:cubicBezTo>
                    <a:pt x="327540" y="996524"/>
                    <a:pt x="327825" y="992809"/>
                    <a:pt x="333159" y="994619"/>
                  </a:cubicBezTo>
                  <a:cubicBezTo>
                    <a:pt x="332778" y="996714"/>
                    <a:pt x="333540" y="998048"/>
                    <a:pt x="334302" y="999381"/>
                  </a:cubicBezTo>
                  <a:cubicBezTo>
                    <a:pt x="329064" y="1001762"/>
                    <a:pt x="317919" y="997476"/>
                    <a:pt x="317348" y="1005001"/>
                  </a:cubicBezTo>
                  <a:cubicBezTo>
                    <a:pt x="327635" y="1006430"/>
                    <a:pt x="315919" y="1007573"/>
                    <a:pt x="319824" y="1013002"/>
                  </a:cubicBezTo>
                  <a:cubicBezTo>
                    <a:pt x="323444" y="1015002"/>
                    <a:pt x="322682" y="1006239"/>
                    <a:pt x="327540" y="1009287"/>
                  </a:cubicBezTo>
                  <a:cubicBezTo>
                    <a:pt x="324777" y="1015574"/>
                    <a:pt x="318491" y="1017860"/>
                    <a:pt x="316300" y="1024813"/>
                  </a:cubicBezTo>
                  <a:cubicBezTo>
                    <a:pt x="314395" y="1024241"/>
                    <a:pt x="313824" y="1022813"/>
                    <a:pt x="313157" y="1021384"/>
                  </a:cubicBezTo>
                  <a:cubicBezTo>
                    <a:pt x="316300" y="1019955"/>
                    <a:pt x="320967" y="1012621"/>
                    <a:pt x="314681" y="1010811"/>
                  </a:cubicBezTo>
                  <a:cubicBezTo>
                    <a:pt x="313347" y="1017288"/>
                    <a:pt x="299822" y="1011287"/>
                    <a:pt x="304680" y="1005001"/>
                  </a:cubicBezTo>
                  <a:cubicBezTo>
                    <a:pt x="298869" y="1006144"/>
                    <a:pt x="292773" y="1006906"/>
                    <a:pt x="290964" y="1012526"/>
                  </a:cubicBezTo>
                  <a:cubicBezTo>
                    <a:pt x="292392" y="1014716"/>
                    <a:pt x="293250" y="1017479"/>
                    <a:pt x="295440" y="1019193"/>
                  </a:cubicBezTo>
                  <a:cubicBezTo>
                    <a:pt x="295726" y="1014812"/>
                    <a:pt x="296964" y="1011573"/>
                    <a:pt x="300298" y="1010621"/>
                  </a:cubicBezTo>
                  <a:cubicBezTo>
                    <a:pt x="303346" y="1011383"/>
                    <a:pt x="303918" y="1013669"/>
                    <a:pt x="302965" y="1017098"/>
                  </a:cubicBezTo>
                  <a:cubicBezTo>
                    <a:pt x="301251" y="1016907"/>
                    <a:pt x="300679" y="1018050"/>
                    <a:pt x="299155" y="1018145"/>
                  </a:cubicBezTo>
                  <a:cubicBezTo>
                    <a:pt x="298965" y="1016907"/>
                    <a:pt x="299536" y="1015097"/>
                    <a:pt x="297822" y="1014907"/>
                  </a:cubicBezTo>
                  <a:cubicBezTo>
                    <a:pt x="296393" y="1019479"/>
                    <a:pt x="300965" y="1020241"/>
                    <a:pt x="306013" y="1020527"/>
                  </a:cubicBezTo>
                  <a:cubicBezTo>
                    <a:pt x="306394" y="1016717"/>
                    <a:pt x="303251" y="1015383"/>
                    <a:pt x="308680" y="1014716"/>
                  </a:cubicBezTo>
                  <a:cubicBezTo>
                    <a:pt x="308585" y="1019765"/>
                    <a:pt x="307632" y="1024051"/>
                    <a:pt x="303632" y="1024813"/>
                  </a:cubicBezTo>
                  <a:cubicBezTo>
                    <a:pt x="307251" y="1026146"/>
                    <a:pt x="315538" y="1024432"/>
                    <a:pt x="315824" y="1027861"/>
                  </a:cubicBezTo>
                  <a:cubicBezTo>
                    <a:pt x="307823" y="1032433"/>
                    <a:pt x="302870" y="1029766"/>
                    <a:pt x="299727" y="1039767"/>
                  </a:cubicBezTo>
                  <a:cubicBezTo>
                    <a:pt x="302298" y="1040910"/>
                    <a:pt x="303918" y="1042529"/>
                    <a:pt x="306394" y="1043672"/>
                  </a:cubicBezTo>
                  <a:cubicBezTo>
                    <a:pt x="306585" y="1040339"/>
                    <a:pt x="308490" y="1039100"/>
                    <a:pt x="312395" y="1039767"/>
                  </a:cubicBezTo>
                  <a:cubicBezTo>
                    <a:pt x="309537" y="1046054"/>
                    <a:pt x="311252" y="1041577"/>
                    <a:pt x="313538" y="1044530"/>
                  </a:cubicBezTo>
                  <a:cubicBezTo>
                    <a:pt x="313062" y="1046911"/>
                    <a:pt x="308871" y="1045196"/>
                    <a:pt x="309347" y="1048625"/>
                  </a:cubicBezTo>
                  <a:cubicBezTo>
                    <a:pt x="314776" y="1049197"/>
                    <a:pt x="315824" y="1052626"/>
                    <a:pt x="319348" y="1054436"/>
                  </a:cubicBezTo>
                  <a:cubicBezTo>
                    <a:pt x="320301" y="1051388"/>
                    <a:pt x="322396" y="1049483"/>
                    <a:pt x="325349" y="1048530"/>
                  </a:cubicBezTo>
                  <a:cubicBezTo>
                    <a:pt x="325730" y="1050626"/>
                    <a:pt x="326111" y="1052626"/>
                    <a:pt x="327825" y="1053674"/>
                  </a:cubicBezTo>
                  <a:cubicBezTo>
                    <a:pt x="329349" y="1052626"/>
                    <a:pt x="329635" y="1051578"/>
                    <a:pt x="329445" y="1050721"/>
                  </a:cubicBezTo>
                  <a:cubicBezTo>
                    <a:pt x="329921" y="1051769"/>
                    <a:pt x="330492" y="1052721"/>
                    <a:pt x="330111" y="1054245"/>
                  </a:cubicBezTo>
                  <a:cubicBezTo>
                    <a:pt x="326778" y="1055293"/>
                    <a:pt x="324396" y="1057293"/>
                    <a:pt x="320586" y="1057674"/>
                  </a:cubicBezTo>
                  <a:cubicBezTo>
                    <a:pt x="316586" y="1054531"/>
                    <a:pt x="312681" y="1051292"/>
                    <a:pt x="306870" y="1052912"/>
                  </a:cubicBezTo>
                  <a:cubicBezTo>
                    <a:pt x="302584" y="1066533"/>
                    <a:pt x="292583" y="1076058"/>
                    <a:pt x="278676" y="1074057"/>
                  </a:cubicBezTo>
                  <a:cubicBezTo>
                    <a:pt x="279915" y="1071200"/>
                    <a:pt x="274962" y="1065771"/>
                    <a:pt x="274009" y="1068914"/>
                  </a:cubicBezTo>
                  <a:cubicBezTo>
                    <a:pt x="279534" y="1071390"/>
                    <a:pt x="269056" y="1070057"/>
                    <a:pt x="266770" y="1069485"/>
                  </a:cubicBezTo>
                  <a:cubicBezTo>
                    <a:pt x="268580" y="1078439"/>
                    <a:pt x="258674" y="1074534"/>
                    <a:pt x="254864" y="1077200"/>
                  </a:cubicBezTo>
                  <a:cubicBezTo>
                    <a:pt x="265627" y="1079391"/>
                    <a:pt x="268104" y="1094155"/>
                    <a:pt x="271914" y="1096250"/>
                  </a:cubicBezTo>
                  <a:cubicBezTo>
                    <a:pt x="273819" y="1091964"/>
                    <a:pt x="273914" y="1085583"/>
                    <a:pt x="278962" y="1084821"/>
                  </a:cubicBezTo>
                  <a:cubicBezTo>
                    <a:pt x="284201" y="1086344"/>
                    <a:pt x="287725" y="1089202"/>
                    <a:pt x="292488" y="1091107"/>
                  </a:cubicBezTo>
                  <a:cubicBezTo>
                    <a:pt x="292773" y="1088440"/>
                    <a:pt x="293535" y="1086440"/>
                    <a:pt x="295059" y="1085297"/>
                  </a:cubicBezTo>
                  <a:cubicBezTo>
                    <a:pt x="292488" y="1084725"/>
                    <a:pt x="288487" y="1085011"/>
                    <a:pt x="288201" y="1082915"/>
                  </a:cubicBezTo>
                  <a:cubicBezTo>
                    <a:pt x="289059" y="1078344"/>
                    <a:pt x="299631" y="1082439"/>
                    <a:pt x="300393" y="1085963"/>
                  </a:cubicBezTo>
                  <a:cubicBezTo>
                    <a:pt x="297631" y="1084916"/>
                    <a:pt x="296298" y="1093869"/>
                    <a:pt x="299346" y="1093488"/>
                  </a:cubicBezTo>
                  <a:cubicBezTo>
                    <a:pt x="301441" y="1089202"/>
                    <a:pt x="304965" y="1095108"/>
                    <a:pt x="308204" y="1094631"/>
                  </a:cubicBezTo>
                  <a:cubicBezTo>
                    <a:pt x="308299" y="1081296"/>
                    <a:pt x="316681" y="1095203"/>
                    <a:pt x="318777" y="1083677"/>
                  </a:cubicBezTo>
                  <a:cubicBezTo>
                    <a:pt x="321444" y="1084630"/>
                    <a:pt x="319634" y="1088631"/>
                    <a:pt x="325444" y="1087583"/>
                  </a:cubicBezTo>
                  <a:cubicBezTo>
                    <a:pt x="326682" y="1085583"/>
                    <a:pt x="326968" y="1083582"/>
                    <a:pt x="326873" y="1081773"/>
                  </a:cubicBezTo>
                  <a:cubicBezTo>
                    <a:pt x="327540" y="1082249"/>
                    <a:pt x="328302" y="1082725"/>
                    <a:pt x="328968" y="1083106"/>
                  </a:cubicBezTo>
                  <a:cubicBezTo>
                    <a:pt x="327921" y="1086154"/>
                    <a:pt x="327730" y="1089583"/>
                    <a:pt x="328016" y="1092726"/>
                  </a:cubicBezTo>
                  <a:cubicBezTo>
                    <a:pt x="327254" y="1094250"/>
                    <a:pt x="326682" y="1095012"/>
                    <a:pt x="328587" y="1095965"/>
                  </a:cubicBezTo>
                  <a:cubicBezTo>
                    <a:pt x="329064" y="1097870"/>
                    <a:pt x="329826" y="1099489"/>
                    <a:pt x="330778" y="1100632"/>
                  </a:cubicBezTo>
                  <a:cubicBezTo>
                    <a:pt x="333731" y="1097489"/>
                    <a:pt x="335350" y="1094631"/>
                    <a:pt x="338112" y="1099965"/>
                  </a:cubicBezTo>
                  <a:cubicBezTo>
                    <a:pt x="338493" y="1099108"/>
                    <a:pt x="338589" y="1098251"/>
                    <a:pt x="338493" y="1097489"/>
                  </a:cubicBezTo>
                  <a:cubicBezTo>
                    <a:pt x="340589" y="1098632"/>
                    <a:pt x="342494" y="1099298"/>
                    <a:pt x="343065" y="1097584"/>
                  </a:cubicBezTo>
                  <a:cubicBezTo>
                    <a:pt x="340494" y="1096060"/>
                    <a:pt x="337446" y="1094822"/>
                    <a:pt x="338017" y="1090917"/>
                  </a:cubicBezTo>
                  <a:cubicBezTo>
                    <a:pt x="337446" y="1090917"/>
                    <a:pt x="336969" y="1090821"/>
                    <a:pt x="336493" y="1090821"/>
                  </a:cubicBezTo>
                  <a:cubicBezTo>
                    <a:pt x="336779" y="1090155"/>
                    <a:pt x="337636" y="1089678"/>
                    <a:pt x="339636" y="1089392"/>
                  </a:cubicBezTo>
                  <a:cubicBezTo>
                    <a:pt x="339255" y="1091488"/>
                    <a:pt x="340017" y="1092821"/>
                    <a:pt x="340779" y="1094155"/>
                  </a:cubicBezTo>
                  <a:cubicBezTo>
                    <a:pt x="341827" y="1094060"/>
                    <a:pt x="342970" y="1093965"/>
                    <a:pt x="344113" y="1093869"/>
                  </a:cubicBezTo>
                  <a:cubicBezTo>
                    <a:pt x="344494" y="1095488"/>
                    <a:pt x="345256" y="1097013"/>
                    <a:pt x="346875" y="1097775"/>
                  </a:cubicBezTo>
                  <a:cubicBezTo>
                    <a:pt x="347447" y="1095012"/>
                    <a:pt x="350971" y="1096822"/>
                    <a:pt x="352971" y="1098441"/>
                  </a:cubicBezTo>
                  <a:cubicBezTo>
                    <a:pt x="352971" y="1098536"/>
                    <a:pt x="352876" y="1098536"/>
                    <a:pt x="352876" y="1098632"/>
                  </a:cubicBezTo>
                  <a:cubicBezTo>
                    <a:pt x="353543" y="1098822"/>
                    <a:pt x="353829" y="1099394"/>
                    <a:pt x="354114" y="1099965"/>
                  </a:cubicBezTo>
                  <a:cubicBezTo>
                    <a:pt x="350590" y="1100918"/>
                    <a:pt x="348971" y="1104823"/>
                    <a:pt x="353067" y="1105966"/>
                  </a:cubicBezTo>
                  <a:cubicBezTo>
                    <a:pt x="352590" y="1106823"/>
                    <a:pt x="352019" y="1107490"/>
                    <a:pt x="351638" y="1107681"/>
                  </a:cubicBezTo>
                  <a:cubicBezTo>
                    <a:pt x="354019" y="1108442"/>
                    <a:pt x="354686" y="1110252"/>
                    <a:pt x="358496" y="1110062"/>
                  </a:cubicBezTo>
                  <a:cubicBezTo>
                    <a:pt x="358210" y="1107109"/>
                    <a:pt x="356877" y="1103490"/>
                    <a:pt x="358782" y="1100918"/>
                  </a:cubicBezTo>
                  <a:cubicBezTo>
                    <a:pt x="360115" y="1100632"/>
                    <a:pt x="361544" y="1100442"/>
                    <a:pt x="362496" y="1099680"/>
                  </a:cubicBezTo>
                  <a:cubicBezTo>
                    <a:pt x="362782" y="1100251"/>
                    <a:pt x="362973" y="1100823"/>
                    <a:pt x="363354" y="1101394"/>
                  </a:cubicBezTo>
                  <a:cubicBezTo>
                    <a:pt x="365735" y="1099394"/>
                    <a:pt x="365830" y="1094822"/>
                    <a:pt x="371259" y="1096250"/>
                  </a:cubicBezTo>
                  <a:cubicBezTo>
                    <a:pt x="369164" y="1100156"/>
                    <a:pt x="368688" y="1102061"/>
                    <a:pt x="367926" y="1104061"/>
                  </a:cubicBezTo>
                  <a:cubicBezTo>
                    <a:pt x="365068" y="1104061"/>
                    <a:pt x="362306" y="1104728"/>
                    <a:pt x="361068" y="1106633"/>
                  </a:cubicBezTo>
                  <a:cubicBezTo>
                    <a:pt x="364497" y="1109490"/>
                    <a:pt x="364973" y="1109395"/>
                    <a:pt x="368688" y="1109109"/>
                  </a:cubicBezTo>
                  <a:cubicBezTo>
                    <a:pt x="369831" y="1110252"/>
                    <a:pt x="369450" y="1111776"/>
                    <a:pt x="372498" y="1113205"/>
                  </a:cubicBezTo>
                  <a:cubicBezTo>
                    <a:pt x="372593" y="1113205"/>
                    <a:pt x="372593" y="1113110"/>
                    <a:pt x="372688" y="1113110"/>
                  </a:cubicBezTo>
                  <a:cubicBezTo>
                    <a:pt x="374307" y="1113777"/>
                    <a:pt x="376784" y="1113872"/>
                    <a:pt x="377070" y="1115586"/>
                  </a:cubicBezTo>
                  <a:cubicBezTo>
                    <a:pt x="377165" y="1117206"/>
                    <a:pt x="368878" y="1118158"/>
                    <a:pt x="374879" y="1120158"/>
                  </a:cubicBezTo>
                  <a:cubicBezTo>
                    <a:pt x="380022" y="1116920"/>
                    <a:pt x="386785" y="1125207"/>
                    <a:pt x="392881" y="1126254"/>
                  </a:cubicBezTo>
                  <a:cubicBezTo>
                    <a:pt x="393453" y="1125588"/>
                    <a:pt x="393929" y="1124730"/>
                    <a:pt x="394310" y="1123968"/>
                  </a:cubicBezTo>
                  <a:cubicBezTo>
                    <a:pt x="398406" y="1127397"/>
                    <a:pt x="400311" y="1132065"/>
                    <a:pt x="404406" y="1135494"/>
                  </a:cubicBezTo>
                  <a:cubicBezTo>
                    <a:pt x="398501" y="1136160"/>
                    <a:pt x="394310" y="1138542"/>
                    <a:pt x="390595" y="1141399"/>
                  </a:cubicBezTo>
                  <a:cubicBezTo>
                    <a:pt x="390500" y="1141494"/>
                    <a:pt x="390214" y="1141494"/>
                    <a:pt x="390119" y="1141590"/>
                  </a:cubicBezTo>
                  <a:cubicBezTo>
                    <a:pt x="390214" y="1141590"/>
                    <a:pt x="390309" y="1141590"/>
                    <a:pt x="390405" y="1141590"/>
                  </a:cubicBezTo>
                  <a:cubicBezTo>
                    <a:pt x="386880" y="1144447"/>
                    <a:pt x="383737" y="1147781"/>
                    <a:pt x="380118" y="1150543"/>
                  </a:cubicBezTo>
                  <a:cubicBezTo>
                    <a:pt x="376879" y="1149876"/>
                    <a:pt x="376117" y="1147495"/>
                    <a:pt x="376879" y="1143971"/>
                  </a:cubicBezTo>
                  <a:cubicBezTo>
                    <a:pt x="379641" y="1143875"/>
                    <a:pt x="383642" y="1145019"/>
                    <a:pt x="384309" y="1142923"/>
                  </a:cubicBezTo>
                  <a:cubicBezTo>
                    <a:pt x="382880" y="1141018"/>
                    <a:pt x="379165" y="1139399"/>
                    <a:pt x="375450" y="1139113"/>
                  </a:cubicBezTo>
                  <a:cubicBezTo>
                    <a:pt x="375641" y="1137875"/>
                    <a:pt x="375927" y="1136541"/>
                    <a:pt x="376593" y="1135208"/>
                  </a:cubicBezTo>
                  <a:cubicBezTo>
                    <a:pt x="372974" y="1133779"/>
                    <a:pt x="372021" y="1135303"/>
                    <a:pt x="370116" y="1135684"/>
                  </a:cubicBezTo>
                  <a:cubicBezTo>
                    <a:pt x="365354" y="1129493"/>
                    <a:pt x="354210" y="1134350"/>
                    <a:pt x="347923" y="1135398"/>
                  </a:cubicBezTo>
                  <a:cubicBezTo>
                    <a:pt x="347923" y="1135494"/>
                    <a:pt x="347923" y="1135494"/>
                    <a:pt x="347923" y="1135589"/>
                  </a:cubicBezTo>
                  <a:cubicBezTo>
                    <a:pt x="346780" y="1135113"/>
                    <a:pt x="345828" y="1134446"/>
                    <a:pt x="346209" y="1132922"/>
                  </a:cubicBezTo>
                  <a:cubicBezTo>
                    <a:pt x="354972" y="1131874"/>
                    <a:pt x="340684" y="1122349"/>
                    <a:pt x="349923" y="1119492"/>
                  </a:cubicBezTo>
                  <a:cubicBezTo>
                    <a:pt x="346780" y="1119777"/>
                    <a:pt x="345732" y="1116729"/>
                    <a:pt x="344589" y="1118825"/>
                  </a:cubicBezTo>
                  <a:cubicBezTo>
                    <a:pt x="348780" y="1119396"/>
                    <a:pt x="343351" y="1122825"/>
                    <a:pt x="340589" y="1121396"/>
                  </a:cubicBezTo>
                  <a:cubicBezTo>
                    <a:pt x="340779" y="1118539"/>
                    <a:pt x="340113" y="1116158"/>
                    <a:pt x="337922" y="1114919"/>
                  </a:cubicBezTo>
                  <a:cubicBezTo>
                    <a:pt x="332016" y="1119968"/>
                    <a:pt x="330302" y="1110919"/>
                    <a:pt x="326016" y="1110348"/>
                  </a:cubicBezTo>
                  <a:cubicBezTo>
                    <a:pt x="330397" y="1118063"/>
                    <a:pt x="319348" y="1111586"/>
                    <a:pt x="319443" y="1118730"/>
                  </a:cubicBezTo>
                  <a:cubicBezTo>
                    <a:pt x="324682" y="1119873"/>
                    <a:pt x="333445" y="1118730"/>
                    <a:pt x="333159" y="1123492"/>
                  </a:cubicBezTo>
                  <a:cubicBezTo>
                    <a:pt x="333350" y="1127207"/>
                    <a:pt x="329445" y="1126350"/>
                    <a:pt x="330302" y="1130826"/>
                  </a:cubicBezTo>
                  <a:cubicBezTo>
                    <a:pt x="335731" y="1133398"/>
                    <a:pt x="332302" y="1126064"/>
                    <a:pt x="337827" y="1128636"/>
                  </a:cubicBezTo>
                  <a:cubicBezTo>
                    <a:pt x="337636" y="1130160"/>
                    <a:pt x="338970" y="1130636"/>
                    <a:pt x="339160" y="1131874"/>
                  </a:cubicBezTo>
                  <a:cubicBezTo>
                    <a:pt x="336588" y="1132446"/>
                    <a:pt x="338017" y="1137684"/>
                    <a:pt x="334779" y="1137494"/>
                  </a:cubicBezTo>
                  <a:cubicBezTo>
                    <a:pt x="332778" y="1131493"/>
                    <a:pt x="326301" y="1129207"/>
                    <a:pt x="317538" y="1132255"/>
                  </a:cubicBezTo>
                  <a:cubicBezTo>
                    <a:pt x="317729" y="1130731"/>
                    <a:pt x="318015" y="1129207"/>
                    <a:pt x="318205" y="1127683"/>
                  </a:cubicBezTo>
                  <a:cubicBezTo>
                    <a:pt x="310585" y="1126064"/>
                    <a:pt x="311728" y="1131588"/>
                    <a:pt x="305632" y="1127683"/>
                  </a:cubicBezTo>
                  <a:cubicBezTo>
                    <a:pt x="304108" y="1133684"/>
                    <a:pt x="315538" y="1131302"/>
                    <a:pt x="313157" y="1137875"/>
                  </a:cubicBezTo>
                  <a:cubicBezTo>
                    <a:pt x="306966" y="1136160"/>
                    <a:pt x="307156" y="1141685"/>
                    <a:pt x="306489" y="1146257"/>
                  </a:cubicBezTo>
                  <a:cubicBezTo>
                    <a:pt x="320015" y="1146161"/>
                    <a:pt x="328016" y="1140732"/>
                    <a:pt x="339446" y="1142637"/>
                  </a:cubicBezTo>
                  <a:cubicBezTo>
                    <a:pt x="339446" y="1144923"/>
                    <a:pt x="338017" y="1148162"/>
                    <a:pt x="340398" y="1148924"/>
                  </a:cubicBezTo>
                  <a:cubicBezTo>
                    <a:pt x="342970" y="1143780"/>
                    <a:pt x="343923" y="1146542"/>
                    <a:pt x="348114" y="1145304"/>
                  </a:cubicBezTo>
                  <a:cubicBezTo>
                    <a:pt x="347828" y="1142733"/>
                    <a:pt x="346209" y="1137303"/>
                    <a:pt x="348780" y="1138256"/>
                  </a:cubicBezTo>
                  <a:cubicBezTo>
                    <a:pt x="350685" y="1141590"/>
                    <a:pt x="356115" y="1142352"/>
                    <a:pt x="362115" y="1142637"/>
                  </a:cubicBezTo>
                  <a:cubicBezTo>
                    <a:pt x="359067" y="1144733"/>
                    <a:pt x="359544" y="1149495"/>
                    <a:pt x="365354" y="1149210"/>
                  </a:cubicBezTo>
                  <a:cubicBezTo>
                    <a:pt x="367068" y="1142542"/>
                    <a:pt x="362877" y="1140161"/>
                    <a:pt x="360782" y="1136256"/>
                  </a:cubicBezTo>
                  <a:cubicBezTo>
                    <a:pt x="362782" y="1136922"/>
                    <a:pt x="364973" y="1138256"/>
                    <a:pt x="366973" y="1138923"/>
                  </a:cubicBezTo>
                  <a:cubicBezTo>
                    <a:pt x="366973" y="1142923"/>
                    <a:pt x="370116" y="1144828"/>
                    <a:pt x="373164" y="1146923"/>
                  </a:cubicBezTo>
                  <a:cubicBezTo>
                    <a:pt x="369831" y="1146161"/>
                    <a:pt x="368973" y="1148162"/>
                    <a:pt x="365830" y="1147590"/>
                  </a:cubicBezTo>
                  <a:cubicBezTo>
                    <a:pt x="365735" y="1149019"/>
                    <a:pt x="365925" y="1150352"/>
                    <a:pt x="366306" y="1151496"/>
                  </a:cubicBezTo>
                  <a:cubicBezTo>
                    <a:pt x="364211" y="1152353"/>
                    <a:pt x="361734" y="1152924"/>
                    <a:pt x="357734" y="1151877"/>
                  </a:cubicBezTo>
                  <a:cubicBezTo>
                    <a:pt x="357162" y="1153972"/>
                    <a:pt x="357829" y="1155306"/>
                    <a:pt x="359067" y="1156353"/>
                  </a:cubicBezTo>
                  <a:cubicBezTo>
                    <a:pt x="358877" y="1166259"/>
                    <a:pt x="348114" y="1166355"/>
                    <a:pt x="337541" y="1168640"/>
                  </a:cubicBezTo>
                  <a:cubicBezTo>
                    <a:pt x="337827" y="1166640"/>
                    <a:pt x="334588" y="1166831"/>
                    <a:pt x="334398" y="1165211"/>
                  </a:cubicBezTo>
                  <a:cubicBezTo>
                    <a:pt x="342494" y="1166259"/>
                    <a:pt x="335255" y="1159877"/>
                    <a:pt x="337446" y="1156353"/>
                  </a:cubicBezTo>
                  <a:cubicBezTo>
                    <a:pt x="328111" y="1159973"/>
                    <a:pt x="332588" y="1159782"/>
                    <a:pt x="324873" y="1156353"/>
                  </a:cubicBezTo>
                  <a:cubicBezTo>
                    <a:pt x="323825" y="1161306"/>
                    <a:pt x="328492" y="1166164"/>
                    <a:pt x="332874" y="1163497"/>
                  </a:cubicBezTo>
                  <a:cubicBezTo>
                    <a:pt x="329254" y="1165402"/>
                    <a:pt x="334588" y="1169688"/>
                    <a:pt x="329826" y="1172355"/>
                  </a:cubicBezTo>
                  <a:cubicBezTo>
                    <a:pt x="333159" y="1173117"/>
                    <a:pt x="334017" y="1171117"/>
                    <a:pt x="337160" y="1171784"/>
                  </a:cubicBezTo>
                  <a:cubicBezTo>
                    <a:pt x="336207" y="1174641"/>
                    <a:pt x="339160" y="1175022"/>
                    <a:pt x="340113" y="1176737"/>
                  </a:cubicBezTo>
                  <a:cubicBezTo>
                    <a:pt x="336588" y="1176356"/>
                    <a:pt x="337255" y="1180547"/>
                    <a:pt x="332588" y="1178832"/>
                  </a:cubicBezTo>
                  <a:cubicBezTo>
                    <a:pt x="330873" y="1169879"/>
                    <a:pt x="331540" y="1178546"/>
                    <a:pt x="323730" y="1177689"/>
                  </a:cubicBezTo>
                  <a:cubicBezTo>
                    <a:pt x="325254" y="1173022"/>
                    <a:pt x="322396" y="1171212"/>
                    <a:pt x="319443" y="1169498"/>
                  </a:cubicBezTo>
                  <a:cubicBezTo>
                    <a:pt x="318872" y="1170641"/>
                    <a:pt x="317729" y="1171022"/>
                    <a:pt x="315633" y="1170546"/>
                  </a:cubicBezTo>
                  <a:cubicBezTo>
                    <a:pt x="312966" y="1177594"/>
                    <a:pt x="315062" y="1179118"/>
                    <a:pt x="308585" y="1181975"/>
                  </a:cubicBezTo>
                  <a:cubicBezTo>
                    <a:pt x="305823" y="1181499"/>
                    <a:pt x="307728" y="1177975"/>
                    <a:pt x="303727" y="1178261"/>
                  </a:cubicBezTo>
                  <a:cubicBezTo>
                    <a:pt x="303060" y="1180547"/>
                    <a:pt x="303537" y="1183881"/>
                    <a:pt x="301060" y="1184071"/>
                  </a:cubicBezTo>
                  <a:cubicBezTo>
                    <a:pt x="301346" y="1182071"/>
                    <a:pt x="298107" y="1182261"/>
                    <a:pt x="297917" y="1180642"/>
                  </a:cubicBezTo>
                  <a:cubicBezTo>
                    <a:pt x="303060" y="1177689"/>
                    <a:pt x="321348" y="1167021"/>
                    <a:pt x="305346" y="1166164"/>
                  </a:cubicBezTo>
                  <a:cubicBezTo>
                    <a:pt x="306775" y="1163211"/>
                    <a:pt x="311061" y="1163878"/>
                    <a:pt x="308013" y="1160354"/>
                  </a:cubicBezTo>
                  <a:cubicBezTo>
                    <a:pt x="305061" y="1159973"/>
                    <a:pt x="302108" y="1159592"/>
                    <a:pt x="299155" y="1159211"/>
                  </a:cubicBezTo>
                  <a:cubicBezTo>
                    <a:pt x="297917" y="1163116"/>
                    <a:pt x="297060" y="1167402"/>
                    <a:pt x="294107" y="1169402"/>
                  </a:cubicBezTo>
                  <a:cubicBezTo>
                    <a:pt x="290868" y="1160640"/>
                    <a:pt x="290487" y="1175689"/>
                    <a:pt x="281248" y="1170927"/>
                  </a:cubicBezTo>
                  <a:cubicBezTo>
                    <a:pt x="280867" y="1175308"/>
                    <a:pt x="282486" y="1178356"/>
                    <a:pt x="289249" y="1178070"/>
                  </a:cubicBezTo>
                  <a:cubicBezTo>
                    <a:pt x="290106" y="1175308"/>
                    <a:pt x="287725" y="1174451"/>
                    <a:pt x="288297" y="1171784"/>
                  </a:cubicBezTo>
                  <a:cubicBezTo>
                    <a:pt x="293154" y="1173689"/>
                    <a:pt x="293250" y="1170260"/>
                    <a:pt x="297345" y="1171403"/>
                  </a:cubicBezTo>
                  <a:cubicBezTo>
                    <a:pt x="298012" y="1176832"/>
                    <a:pt x="294488" y="1177499"/>
                    <a:pt x="292488" y="1180071"/>
                  </a:cubicBezTo>
                  <a:cubicBezTo>
                    <a:pt x="295917" y="1182452"/>
                    <a:pt x="301155" y="1183595"/>
                    <a:pt x="300298" y="1188738"/>
                  </a:cubicBezTo>
                  <a:cubicBezTo>
                    <a:pt x="297155" y="1185690"/>
                    <a:pt x="290964" y="1189977"/>
                    <a:pt x="288773" y="1193501"/>
                  </a:cubicBezTo>
                  <a:cubicBezTo>
                    <a:pt x="309633" y="1192644"/>
                    <a:pt x="297917" y="1206550"/>
                    <a:pt x="307442" y="1214265"/>
                  </a:cubicBezTo>
                  <a:cubicBezTo>
                    <a:pt x="302394" y="1213313"/>
                    <a:pt x="297822" y="1212836"/>
                    <a:pt x="297917" y="1217694"/>
                  </a:cubicBezTo>
                  <a:cubicBezTo>
                    <a:pt x="308871" y="1215218"/>
                    <a:pt x="295917" y="1223219"/>
                    <a:pt x="306585" y="1220361"/>
                  </a:cubicBezTo>
                  <a:cubicBezTo>
                    <a:pt x="304108" y="1227410"/>
                    <a:pt x="311442" y="1228172"/>
                    <a:pt x="309918" y="1234649"/>
                  </a:cubicBezTo>
                  <a:cubicBezTo>
                    <a:pt x="306680" y="1235125"/>
                    <a:pt x="299727" y="1231506"/>
                    <a:pt x="299060" y="1234839"/>
                  </a:cubicBezTo>
                  <a:cubicBezTo>
                    <a:pt x="302108" y="1238173"/>
                    <a:pt x="301346" y="1240459"/>
                    <a:pt x="299536" y="1244078"/>
                  </a:cubicBezTo>
                  <a:cubicBezTo>
                    <a:pt x="305823" y="1245507"/>
                    <a:pt x="310109" y="1245888"/>
                    <a:pt x="311728" y="1247127"/>
                  </a:cubicBezTo>
                  <a:cubicBezTo>
                    <a:pt x="309156" y="1248365"/>
                    <a:pt x="306013" y="1248936"/>
                    <a:pt x="304013" y="1250746"/>
                  </a:cubicBezTo>
                  <a:cubicBezTo>
                    <a:pt x="310204" y="1249317"/>
                    <a:pt x="312681" y="1252080"/>
                    <a:pt x="307156" y="1254270"/>
                  </a:cubicBezTo>
                  <a:cubicBezTo>
                    <a:pt x="315443" y="1249984"/>
                    <a:pt x="318205" y="1255699"/>
                    <a:pt x="317157" y="1260081"/>
                  </a:cubicBezTo>
                  <a:cubicBezTo>
                    <a:pt x="317919" y="1256270"/>
                    <a:pt x="324301" y="1257318"/>
                    <a:pt x="326206" y="1259699"/>
                  </a:cubicBezTo>
                  <a:cubicBezTo>
                    <a:pt x="329540" y="1253127"/>
                    <a:pt x="326682" y="1254937"/>
                    <a:pt x="323920" y="1250174"/>
                  </a:cubicBezTo>
                  <a:cubicBezTo>
                    <a:pt x="333540" y="1252746"/>
                    <a:pt x="337922" y="1249412"/>
                    <a:pt x="339351" y="1242840"/>
                  </a:cubicBezTo>
                  <a:cubicBezTo>
                    <a:pt x="339351" y="1239602"/>
                    <a:pt x="334969" y="1239126"/>
                    <a:pt x="335160" y="1235792"/>
                  </a:cubicBezTo>
                  <a:cubicBezTo>
                    <a:pt x="337160" y="1236935"/>
                    <a:pt x="340017" y="1237506"/>
                    <a:pt x="341637" y="1239030"/>
                  </a:cubicBezTo>
                  <a:cubicBezTo>
                    <a:pt x="341922" y="1241507"/>
                    <a:pt x="343637" y="1243031"/>
                    <a:pt x="342494" y="1246365"/>
                  </a:cubicBezTo>
                  <a:cubicBezTo>
                    <a:pt x="352590" y="1245984"/>
                    <a:pt x="345732" y="1249127"/>
                    <a:pt x="348876" y="1251794"/>
                  </a:cubicBezTo>
                  <a:cubicBezTo>
                    <a:pt x="348780" y="1247412"/>
                    <a:pt x="354972" y="1256366"/>
                    <a:pt x="356210" y="1251127"/>
                  </a:cubicBezTo>
                  <a:cubicBezTo>
                    <a:pt x="350971" y="1248651"/>
                    <a:pt x="351352" y="1242364"/>
                    <a:pt x="349066" y="1237887"/>
                  </a:cubicBezTo>
                  <a:cubicBezTo>
                    <a:pt x="350400" y="1237792"/>
                    <a:pt x="351257" y="1237697"/>
                    <a:pt x="351924" y="1237697"/>
                  </a:cubicBezTo>
                  <a:cubicBezTo>
                    <a:pt x="351638" y="1237887"/>
                    <a:pt x="351447" y="1238078"/>
                    <a:pt x="351066" y="1238268"/>
                  </a:cubicBezTo>
                  <a:cubicBezTo>
                    <a:pt x="352971" y="1237982"/>
                    <a:pt x="354210" y="1238268"/>
                    <a:pt x="355162" y="1238744"/>
                  </a:cubicBezTo>
                  <a:cubicBezTo>
                    <a:pt x="354019" y="1239507"/>
                    <a:pt x="352686" y="1240078"/>
                    <a:pt x="352114" y="1241507"/>
                  </a:cubicBezTo>
                  <a:cubicBezTo>
                    <a:pt x="355353" y="1241697"/>
                    <a:pt x="356019" y="1243507"/>
                    <a:pt x="354972" y="1246460"/>
                  </a:cubicBezTo>
                  <a:cubicBezTo>
                    <a:pt x="359925" y="1247412"/>
                    <a:pt x="360972" y="1240554"/>
                    <a:pt x="360115" y="1248651"/>
                  </a:cubicBezTo>
                  <a:cubicBezTo>
                    <a:pt x="366021" y="1250556"/>
                    <a:pt x="363830" y="1243412"/>
                    <a:pt x="368116" y="1243507"/>
                  </a:cubicBezTo>
                  <a:cubicBezTo>
                    <a:pt x="373355" y="1245984"/>
                    <a:pt x="366402" y="1248936"/>
                    <a:pt x="374022" y="1250365"/>
                  </a:cubicBezTo>
                  <a:cubicBezTo>
                    <a:pt x="373736" y="1254937"/>
                    <a:pt x="376308" y="1256080"/>
                    <a:pt x="369926" y="1258652"/>
                  </a:cubicBezTo>
                  <a:cubicBezTo>
                    <a:pt x="370783" y="1259033"/>
                    <a:pt x="371640" y="1259223"/>
                    <a:pt x="372498" y="1259509"/>
                  </a:cubicBezTo>
                  <a:cubicBezTo>
                    <a:pt x="369926" y="1262557"/>
                    <a:pt x="365640" y="1263890"/>
                    <a:pt x="356400" y="1262081"/>
                  </a:cubicBezTo>
                  <a:cubicBezTo>
                    <a:pt x="353448" y="1265605"/>
                    <a:pt x="362687" y="1267701"/>
                    <a:pt x="357258" y="1268367"/>
                  </a:cubicBezTo>
                  <a:cubicBezTo>
                    <a:pt x="357067" y="1265795"/>
                    <a:pt x="354114" y="1265034"/>
                    <a:pt x="351828" y="1263890"/>
                  </a:cubicBezTo>
                  <a:cubicBezTo>
                    <a:pt x="352876" y="1261605"/>
                    <a:pt x="353924" y="1259604"/>
                    <a:pt x="351447" y="1257318"/>
                  </a:cubicBezTo>
                  <a:cubicBezTo>
                    <a:pt x="346494" y="1256270"/>
                    <a:pt x="344399" y="1258176"/>
                    <a:pt x="342684" y="1260366"/>
                  </a:cubicBezTo>
                  <a:cubicBezTo>
                    <a:pt x="339351" y="1260176"/>
                    <a:pt x="336969" y="1259319"/>
                    <a:pt x="335255" y="1257985"/>
                  </a:cubicBezTo>
                  <a:cubicBezTo>
                    <a:pt x="335255" y="1267034"/>
                    <a:pt x="328968" y="1262462"/>
                    <a:pt x="321539" y="1265510"/>
                  </a:cubicBezTo>
                  <a:cubicBezTo>
                    <a:pt x="322015" y="1262938"/>
                    <a:pt x="320777" y="1261509"/>
                    <a:pt x="318681" y="1260557"/>
                  </a:cubicBezTo>
                  <a:cubicBezTo>
                    <a:pt x="319253" y="1266367"/>
                    <a:pt x="313347" y="1265034"/>
                    <a:pt x="310585" y="1267224"/>
                  </a:cubicBezTo>
                  <a:cubicBezTo>
                    <a:pt x="312490" y="1272082"/>
                    <a:pt x="310776" y="1276178"/>
                    <a:pt x="304013" y="1275606"/>
                  </a:cubicBezTo>
                  <a:cubicBezTo>
                    <a:pt x="304299" y="1272939"/>
                    <a:pt x="305061" y="1270939"/>
                    <a:pt x="306585" y="1269796"/>
                  </a:cubicBezTo>
                  <a:cubicBezTo>
                    <a:pt x="301155" y="1267224"/>
                    <a:pt x="304584" y="1274559"/>
                    <a:pt x="299060" y="1271987"/>
                  </a:cubicBezTo>
                  <a:cubicBezTo>
                    <a:pt x="299155" y="1266462"/>
                    <a:pt x="297345" y="1264367"/>
                    <a:pt x="300774" y="1259890"/>
                  </a:cubicBezTo>
                  <a:cubicBezTo>
                    <a:pt x="297631" y="1259604"/>
                    <a:pt x="295345" y="1258842"/>
                    <a:pt x="293916" y="1257509"/>
                  </a:cubicBezTo>
                  <a:cubicBezTo>
                    <a:pt x="293059" y="1264176"/>
                    <a:pt x="286868" y="1264843"/>
                    <a:pt x="284868" y="1270272"/>
                  </a:cubicBezTo>
                  <a:cubicBezTo>
                    <a:pt x="295440" y="1267129"/>
                    <a:pt x="290202" y="1279988"/>
                    <a:pt x="298203" y="1278083"/>
                  </a:cubicBezTo>
                  <a:cubicBezTo>
                    <a:pt x="294107" y="1281512"/>
                    <a:pt x="293059" y="1288179"/>
                    <a:pt x="298869" y="1285893"/>
                  </a:cubicBezTo>
                  <a:cubicBezTo>
                    <a:pt x="294774" y="1283417"/>
                    <a:pt x="301822" y="1278749"/>
                    <a:pt x="306775" y="1280750"/>
                  </a:cubicBezTo>
                  <a:cubicBezTo>
                    <a:pt x="305918" y="1283512"/>
                    <a:pt x="308299" y="1284274"/>
                    <a:pt x="307728" y="1287036"/>
                  </a:cubicBezTo>
                  <a:cubicBezTo>
                    <a:pt x="305442" y="1289989"/>
                    <a:pt x="299536" y="1293513"/>
                    <a:pt x="296488" y="1290275"/>
                  </a:cubicBezTo>
                  <a:cubicBezTo>
                    <a:pt x="299441" y="1299323"/>
                    <a:pt x="292107" y="1292085"/>
                    <a:pt x="288297" y="1296942"/>
                  </a:cubicBezTo>
                  <a:cubicBezTo>
                    <a:pt x="285439" y="1295132"/>
                    <a:pt x="285630" y="1290370"/>
                    <a:pt x="281629" y="1293037"/>
                  </a:cubicBezTo>
                  <a:cubicBezTo>
                    <a:pt x="280010" y="1298657"/>
                    <a:pt x="292773" y="1294942"/>
                    <a:pt x="287439" y="1302943"/>
                  </a:cubicBezTo>
                  <a:cubicBezTo>
                    <a:pt x="293250" y="1304181"/>
                    <a:pt x="298298" y="1304467"/>
                    <a:pt x="300298" y="1301419"/>
                  </a:cubicBezTo>
                  <a:cubicBezTo>
                    <a:pt x="302108" y="1304372"/>
                    <a:pt x="305156" y="1306467"/>
                    <a:pt x="306299" y="1309896"/>
                  </a:cubicBezTo>
                  <a:cubicBezTo>
                    <a:pt x="308775" y="1307991"/>
                    <a:pt x="312776" y="1307801"/>
                    <a:pt x="317348" y="1308182"/>
                  </a:cubicBezTo>
                  <a:cubicBezTo>
                    <a:pt x="316776" y="1312659"/>
                    <a:pt x="315824" y="1317326"/>
                    <a:pt x="321348" y="1317897"/>
                  </a:cubicBezTo>
                  <a:cubicBezTo>
                    <a:pt x="320491" y="1313992"/>
                    <a:pt x="319539" y="1308753"/>
                    <a:pt x="326206" y="1309230"/>
                  </a:cubicBezTo>
                  <a:cubicBezTo>
                    <a:pt x="331635" y="1312563"/>
                    <a:pt x="318491" y="1314278"/>
                    <a:pt x="327159" y="1315516"/>
                  </a:cubicBezTo>
                  <a:cubicBezTo>
                    <a:pt x="330492" y="1309325"/>
                    <a:pt x="339446" y="1310182"/>
                    <a:pt x="344208" y="1309991"/>
                  </a:cubicBezTo>
                  <a:cubicBezTo>
                    <a:pt x="346494" y="1305324"/>
                    <a:pt x="340017" y="1306277"/>
                    <a:pt x="339732" y="1303229"/>
                  </a:cubicBezTo>
                  <a:cubicBezTo>
                    <a:pt x="344304" y="1300371"/>
                    <a:pt x="344685" y="1302467"/>
                    <a:pt x="348971" y="1301324"/>
                  </a:cubicBezTo>
                  <a:cubicBezTo>
                    <a:pt x="349828" y="1296371"/>
                    <a:pt x="351162" y="1292180"/>
                    <a:pt x="354210" y="1289703"/>
                  </a:cubicBezTo>
                  <a:cubicBezTo>
                    <a:pt x="362877" y="1296085"/>
                    <a:pt x="357829" y="1286655"/>
                    <a:pt x="363925" y="1284750"/>
                  </a:cubicBezTo>
                  <a:cubicBezTo>
                    <a:pt x="368878" y="1287989"/>
                    <a:pt x="368402" y="1297037"/>
                    <a:pt x="365068" y="1301800"/>
                  </a:cubicBezTo>
                  <a:cubicBezTo>
                    <a:pt x="366402" y="1302276"/>
                    <a:pt x="368592" y="1302276"/>
                    <a:pt x="368402" y="1303800"/>
                  </a:cubicBezTo>
                  <a:cubicBezTo>
                    <a:pt x="359258" y="1303895"/>
                    <a:pt x="359353" y="1303419"/>
                    <a:pt x="354686" y="1299038"/>
                  </a:cubicBezTo>
                  <a:cubicBezTo>
                    <a:pt x="353162" y="1304277"/>
                    <a:pt x="347733" y="1305324"/>
                    <a:pt x="345828" y="1310277"/>
                  </a:cubicBezTo>
                  <a:cubicBezTo>
                    <a:pt x="355543" y="1310182"/>
                    <a:pt x="357162" y="1316945"/>
                    <a:pt x="361163" y="1316754"/>
                  </a:cubicBezTo>
                  <a:cubicBezTo>
                    <a:pt x="361163" y="1322660"/>
                    <a:pt x="359067" y="1326089"/>
                    <a:pt x="354305" y="1326660"/>
                  </a:cubicBezTo>
                  <a:cubicBezTo>
                    <a:pt x="345732" y="1324469"/>
                    <a:pt x="339065" y="1321040"/>
                    <a:pt x="330207" y="1319040"/>
                  </a:cubicBezTo>
                  <a:cubicBezTo>
                    <a:pt x="327063" y="1327041"/>
                    <a:pt x="339160" y="1325041"/>
                    <a:pt x="337350" y="1332185"/>
                  </a:cubicBezTo>
                  <a:cubicBezTo>
                    <a:pt x="325349" y="1327803"/>
                    <a:pt x="335826" y="1341995"/>
                    <a:pt x="323730" y="1339710"/>
                  </a:cubicBezTo>
                  <a:cubicBezTo>
                    <a:pt x="324777" y="1337233"/>
                    <a:pt x="322777" y="1331042"/>
                    <a:pt x="323634" y="1327422"/>
                  </a:cubicBezTo>
                  <a:cubicBezTo>
                    <a:pt x="318205" y="1325422"/>
                    <a:pt x="317824" y="1329137"/>
                    <a:pt x="314300" y="1329327"/>
                  </a:cubicBezTo>
                  <a:cubicBezTo>
                    <a:pt x="316395" y="1324279"/>
                    <a:pt x="313728" y="1321326"/>
                    <a:pt x="309633" y="1324089"/>
                  </a:cubicBezTo>
                  <a:cubicBezTo>
                    <a:pt x="308966" y="1321802"/>
                    <a:pt x="312871" y="1316564"/>
                    <a:pt x="308966" y="1316373"/>
                  </a:cubicBezTo>
                  <a:cubicBezTo>
                    <a:pt x="303632" y="1320469"/>
                    <a:pt x="300203" y="1328565"/>
                    <a:pt x="306585" y="1332947"/>
                  </a:cubicBezTo>
                  <a:cubicBezTo>
                    <a:pt x="299346" y="1330089"/>
                    <a:pt x="297536" y="1331709"/>
                    <a:pt x="293535" y="1335995"/>
                  </a:cubicBezTo>
                  <a:cubicBezTo>
                    <a:pt x="302203" y="1337995"/>
                    <a:pt x="299346" y="1346091"/>
                    <a:pt x="298869" y="1348949"/>
                  </a:cubicBezTo>
                  <a:cubicBezTo>
                    <a:pt x="299631" y="1341805"/>
                    <a:pt x="294393" y="1351520"/>
                    <a:pt x="288201" y="1347615"/>
                  </a:cubicBezTo>
                  <a:cubicBezTo>
                    <a:pt x="288297" y="1351235"/>
                    <a:pt x="287058" y="1353426"/>
                    <a:pt x="285344" y="1354949"/>
                  </a:cubicBezTo>
                  <a:cubicBezTo>
                    <a:pt x="290868" y="1354473"/>
                    <a:pt x="291535" y="1357331"/>
                    <a:pt x="295726" y="1357807"/>
                  </a:cubicBezTo>
                  <a:cubicBezTo>
                    <a:pt x="297060" y="1355235"/>
                    <a:pt x="297536" y="1351616"/>
                    <a:pt x="300298" y="1350663"/>
                  </a:cubicBezTo>
                  <a:cubicBezTo>
                    <a:pt x="303251" y="1351616"/>
                    <a:pt x="305156" y="1348949"/>
                    <a:pt x="305632" y="1351330"/>
                  </a:cubicBezTo>
                  <a:cubicBezTo>
                    <a:pt x="305823" y="1356855"/>
                    <a:pt x="298869" y="1354283"/>
                    <a:pt x="299060" y="1359712"/>
                  </a:cubicBezTo>
                  <a:cubicBezTo>
                    <a:pt x="300679" y="1361141"/>
                    <a:pt x="302203" y="1369332"/>
                    <a:pt x="305537" y="1365141"/>
                  </a:cubicBezTo>
                  <a:cubicBezTo>
                    <a:pt x="301822" y="1360855"/>
                    <a:pt x="308013" y="1352854"/>
                    <a:pt x="312776" y="1352187"/>
                  </a:cubicBezTo>
                  <a:cubicBezTo>
                    <a:pt x="311347" y="1359426"/>
                    <a:pt x="305823" y="1363332"/>
                    <a:pt x="308204" y="1371618"/>
                  </a:cubicBezTo>
                  <a:cubicBezTo>
                    <a:pt x="302870" y="1372666"/>
                    <a:pt x="295536" y="1370666"/>
                    <a:pt x="291630" y="1374190"/>
                  </a:cubicBezTo>
                  <a:cubicBezTo>
                    <a:pt x="292678" y="1374381"/>
                    <a:pt x="293726" y="1374666"/>
                    <a:pt x="293154" y="1375905"/>
                  </a:cubicBezTo>
                  <a:cubicBezTo>
                    <a:pt x="293154" y="1376857"/>
                    <a:pt x="293154" y="1377714"/>
                    <a:pt x="294678" y="1377619"/>
                  </a:cubicBezTo>
                  <a:cubicBezTo>
                    <a:pt x="297441" y="1375428"/>
                    <a:pt x="302870" y="1376190"/>
                    <a:pt x="305918" y="1374381"/>
                  </a:cubicBezTo>
                  <a:cubicBezTo>
                    <a:pt x="300012" y="1379334"/>
                    <a:pt x="308204" y="1377714"/>
                    <a:pt x="308775" y="1379429"/>
                  </a:cubicBezTo>
                  <a:cubicBezTo>
                    <a:pt x="305727" y="1391335"/>
                    <a:pt x="308871" y="1392573"/>
                    <a:pt x="307347" y="1402289"/>
                  </a:cubicBezTo>
                  <a:cubicBezTo>
                    <a:pt x="309347" y="1403336"/>
                    <a:pt x="311061" y="1404384"/>
                    <a:pt x="312204" y="1406003"/>
                  </a:cubicBezTo>
                  <a:cubicBezTo>
                    <a:pt x="301346" y="1404480"/>
                    <a:pt x="309823" y="1394002"/>
                    <a:pt x="300203" y="1401432"/>
                  </a:cubicBezTo>
                  <a:cubicBezTo>
                    <a:pt x="303727" y="1395050"/>
                    <a:pt x="301441" y="1392573"/>
                    <a:pt x="302584" y="1384763"/>
                  </a:cubicBezTo>
                  <a:cubicBezTo>
                    <a:pt x="296774" y="1385334"/>
                    <a:pt x="297441" y="1381715"/>
                    <a:pt x="294202" y="1380667"/>
                  </a:cubicBezTo>
                  <a:cubicBezTo>
                    <a:pt x="293154" y="1382477"/>
                    <a:pt x="291440" y="1383524"/>
                    <a:pt x="288487" y="1383048"/>
                  </a:cubicBezTo>
                  <a:cubicBezTo>
                    <a:pt x="289916" y="1390192"/>
                    <a:pt x="287630" y="1391621"/>
                    <a:pt x="280486" y="1388192"/>
                  </a:cubicBezTo>
                  <a:cubicBezTo>
                    <a:pt x="279248" y="1392097"/>
                    <a:pt x="274200" y="1391716"/>
                    <a:pt x="275438" y="1398288"/>
                  </a:cubicBezTo>
                  <a:cubicBezTo>
                    <a:pt x="277819" y="1398574"/>
                    <a:pt x="279153" y="1399527"/>
                    <a:pt x="280486" y="1400479"/>
                  </a:cubicBezTo>
                  <a:cubicBezTo>
                    <a:pt x="285915" y="1396002"/>
                    <a:pt x="289821" y="1389811"/>
                    <a:pt x="295250" y="1385430"/>
                  </a:cubicBezTo>
                  <a:cubicBezTo>
                    <a:pt x="298869" y="1387144"/>
                    <a:pt x="297155" y="1392383"/>
                    <a:pt x="299250" y="1395145"/>
                  </a:cubicBezTo>
                  <a:cubicBezTo>
                    <a:pt x="288487" y="1390573"/>
                    <a:pt x="293059" y="1409337"/>
                    <a:pt x="281820" y="1403718"/>
                  </a:cubicBezTo>
                  <a:cubicBezTo>
                    <a:pt x="285153" y="1406480"/>
                    <a:pt x="282391" y="1417052"/>
                    <a:pt x="276581" y="1415338"/>
                  </a:cubicBezTo>
                  <a:cubicBezTo>
                    <a:pt x="270866" y="1415433"/>
                    <a:pt x="276962" y="1407813"/>
                    <a:pt x="270390" y="1408385"/>
                  </a:cubicBezTo>
                  <a:cubicBezTo>
                    <a:pt x="271723" y="1413433"/>
                    <a:pt x="267151" y="1411719"/>
                    <a:pt x="266008" y="1414005"/>
                  </a:cubicBezTo>
                  <a:cubicBezTo>
                    <a:pt x="269056" y="1414481"/>
                    <a:pt x="268199" y="1424291"/>
                    <a:pt x="272485" y="1419434"/>
                  </a:cubicBezTo>
                  <a:cubicBezTo>
                    <a:pt x="271056" y="1419148"/>
                    <a:pt x="267818" y="1413814"/>
                    <a:pt x="271342" y="1414671"/>
                  </a:cubicBezTo>
                  <a:cubicBezTo>
                    <a:pt x="273723" y="1416957"/>
                    <a:pt x="276105" y="1425244"/>
                    <a:pt x="269818" y="1425244"/>
                  </a:cubicBezTo>
                  <a:cubicBezTo>
                    <a:pt x="270104" y="1423053"/>
                    <a:pt x="265913" y="1417052"/>
                    <a:pt x="263151" y="1421339"/>
                  </a:cubicBezTo>
                  <a:cubicBezTo>
                    <a:pt x="265246" y="1421815"/>
                    <a:pt x="267246" y="1422291"/>
                    <a:pt x="266294" y="1424863"/>
                  </a:cubicBezTo>
                  <a:cubicBezTo>
                    <a:pt x="262770" y="1424387"/>
                    <a:pt x="264675" y="1420482"/>
                    <a:pt x="259626" y="1420958"/>
                  </a:cubicBezTo>
                  <a:cubicBezTo>
                    <a:pt x="256388" y="1421529"/>
                    <a:pt x="258769" y="1428197"/>
                    <a:pt x="254959" y="1428102"/>
                  </a:cubicBezTo>
                  <a:cubicBezTo>
                    <a:pt x="252768" y="1424291"/>
                    <a:pt x="252197" y="1419339"/>
                    <a:pt x="250959" y="1414862"/>
                  </a:cubicBezTo>
                  <a:cubicBezTo>
                    <a:pt x="251530" y="1415148"/>
                    <a:pt x="252197" y="1415433"/>
                    <a:pt x="252864" y="1415719"/>
                  </a:cubicBezTo>
                  <a:cubicBezTo>
                    <a:pt x="252483" y="1414481"/>
                    <a:pt x="251911" y="1413433"/>
                    <a:pt x="251244" y="1412385"/>
                  </a:cubicBezTo>
                  <a:cubicBezTo>
                    <a:pt x="255054" y="1412957"/>
                    <a:pt x="253530" y="1407527"/>
                    <a:pt x="257721" y="1408480"/>
                  </a:cubicBezTo>
                  <a:cubicBezTo>
                    <a:pt x="259245" y="1409528"/>
                    <a:pt x="263341" y="1415528"/>
                    <a:pt x="264389" y="1412385"/>
                  </a:cubicBezTo>
                  <a:cubicBezTo>
                    <a:pt x="260484" y="1412195"/>
                    <a:pt x="264389" y="1406956"/>
                    <a:pt x="263722" y="1404670"/>
                  </a:cubicBezTo>
                  <a:cubicBezTo>
                    <a:pt x="261627" y="1400955"/>
                    <a:pt x="259150" y="1406003"/>
                    <a:pt x="258579" y="1402479"/>
                  </a:cubicBezTo>
                  <a:cubicBezTo>
                    <a:pt x="259150" y="1400765"/>
                    <a:pt x="261627" y="1401146"/>
                    <a:pt x="264103" y="1401622"/>
                  </a:cubicBezTo>
                  <a:cubicBezTo>
                    <a:pt x="266961" y="1394002"/>
                    <a:pt x="257912" y="1394193"/>
                    <a:pt x="256293" y="1392954"/>
                  </a:cubicBezTo>
                  <a:cubicBezTo>
                    <a:pt x="256674" y="1390478"/>
                    <a:pt x="261341" y="1392764"/>
                    <a:pt x="262008" y="1390573"/>
                  </a:cubicBezTo>
                  <a:cubicBezTo>
                    <a:pt x="260198" y="1386573"/>
                    <a:pt x="256293" y="1392669"/>
                    <a:pt x="255150" y="1388192"/>
                  </a:cubicBezTo>
                  <a:cubicBezTo>
                    <a:pt x="256197" y="1384668"/>
                    <a:pt x="263627" y="1388287"/>
                    <a:pt x="263151" y="1383048"/>
                  </a:cubicBezTo>
                  <a:cubicBezTo>
                    <a:pt x="257721" y="1380477"/>
                    <a:pt x="261055" y="1387811"/>
                    <a:pt x="255626" y="1385239"/>
                  </a:cubicBezTo>
                  <a:cubicBezTo>
                    <a:pt x="256007" y="1380953"/>
                    <a:pt x="249816" y="1378000"/>
                    <a:pt x="255340" y="1374476"/>
                  </a:cubicBezTo>
                  <a:cubicBezTo>
                    <a:pt x="248292" y="1373047"/>
                    <a:pt x="251340" y="1382858"/>
                    <a:pt x="243624" y="1380667"/>
                  </a:cubicBezTo>
                  <a:cubicBezTo>
                    <a:pt x="239433" y="1380667"/>
                    <a:pt x="242291" y="1376095"/>
                    <a:pt x="238957" y="1375523"/>
                  </a:cubicBezTo>
                  <a:cubicBezTo>
                    <a:pt x="238290" y="1378286"/>
                    <a:pt x="232766" y="1375714"/>
                    <a:pt x="231432" y="1377714"/>
                  </a:cubicBezTo>
                  <a:cubicBezTo>
                    <a:pt x="236195" y="1383524"/>
                    <a:pt x="230099" y="1382953"/>
                    <a:pt x="229432" y="1391240"/>
                  </a:cubicBezTo>
                  <a:cubicBezTo>
                    <a:pt x="224193" y="1389525"/>
                    <a:pt x="222765" y="1392002"/>
                    <a:pt x="218574" y="1391430"/>
                  </a:cubicBezTo>
                  <a:cubicBezTo>
                    <a:pt x="218955" y="1387430"/>
                    <a:pt x="220383" y="1384382"/>
                    <a:pt x="222669" y="1382382"/>
                  </a:cubicBezTo>
                  <a:cubicBezTo>
                    <a:pt x="226384" y="1384286"/>
                    <a:pt x="230099" y="1386001"/>
                    <a:pt x="231242" y="1381143"/>
                  </a:cubicBezTo>
                  <a:cubicBezTo>
                    <a:pt x="223622" y="1380762"/>
                    <a:pt x="224860" y="1375143"/>
                    <a:pt x="221241" y="1369713"/>
                  </a:cubicBezTo>
                  <a:cubicBezTo>
                    <a:pt x="221526" y="1368856"/>
                    <a:pt x="221812" y="1368094"/>
                    <a:pt x="222003" y="1367237"/>
                  </a:cubicBezTo>
                  <a:cubicBezTo>
                    <a:pt x="225527" y="1367713"/>
                    <a:pt x="223622" y="1371618"/>
                    <a:pt x="228670" y="1371142"/>
                  </a:cubicBezTo>
                  <a:cubicBezTo>
                    <a:pt x="228956" y="1367332"/>
                    <a:pt x="232099" y="1366761"/>
                    <a:pt x="233242" y="1363998"/>
                  </a:cubicBezTo>
                  <a:cubicBezTo>
                    <a:pt x="229623" y="1364094"/>
                    <a:pt x="228099" y="1362760"/>
                    <a:pt x="227432" y="1360950"/>
                  </a:cubicBezTo>
                  <a:cubicBezTo>
                    <a:pt x="228289" y="1358474"/>
                    <a:pt x="227527" y="1356759"/>
                    <a:pt x="227337" y="1355616"/>
                  </a:cubicBezTo>
                  <a:cubicBezTo>
                    <a:pt x="229623" y="1355997"/>
                    <a:pt x="231242" y="1355331"/>
                    <a:pt x="232671" y="1354759"/>
                  </a:cubicBezTo>
                  <a:cubicBezTo>
                    <a:pt x="231242" y="1358474"/>
                    <a:pt x="228861" y="1360284"/>
                    <a:pt x="235338" y="1361236"/>
                  </a:cubicBezTo>
                  <a:cubicBezTo>
                    <a:pt x="235623" y="1360665"/>
                    <a:pt x="235528" y="1360379"/>
                    <a:pt x="235719" y="1359902"/>
                  </a:cubicBezTo>
                  <a:cubicBezTo>
                    <a:pt x="239052" y="1361903"/>
                    <a:pt x="234099" y="1368951"/>
                    <a:pt x="237814" y="1365998"/>
                  </a:cubicBezTo>
                  <a:cubicBezTo>
                    <a:pt x="241434" y="1363427"/>
                    <a:pt x="236576" y="1361903"/>
                    <a:pt x="238481" y="1356569"/>
                  </a:cubicBezTo>
                  <a:cubicBezTo>
                    <a:pt x="237624" y="1356473"/>
                    <a:pt x="236766" y="1356473"/>
                    <a:pt x="236004" y="1356378"/>
                  </a:cubicBezTo>
                  <a:cubicBezTo>
                    <a:pt x="235338" y="1354187"/>
                    <a:pt x="233433" y="1352854"/>
                    <a:pt x="233337" y="1350282"/>
                  </a:cubicBezTo>
                  <a:cubicBezTo>
                    <a:pt x="236481" y="1353235"/>
                    <a:pt x="235623" y="1350377"/>
                    <a:pt x="240386" y="1351140"/>
                  </a:cubicBezTo>
                  <a:cubicBezTo>
                    <a:pt x="239243" y="1344948"/>
                    <a:pt x="247244" y="1341329"/>
                    <a:pt x="240386" y="1338852"/>
                  </a:cubicBezTo>
                  <a:cubicBezTo>
                    <a:pt x="239433" y="1345901"/>
                    <a:pt x="237433" y="1348473"/>
                    <a:pt x="232290" y="1347806"/>
                  </a:cubicBezTo>
                  <a:cubicBezTo>
                    <a:pt x="230766" y="1345139"/>
                    <a:pt x="227337" y="1345044"/>
                    <a:pt x="224003" y="1346186"/>
                  </a:cubicBezTo>
                  <a:cubicBezTo>
                    <a:pt x="228003" y="1343234"/>
                    <a:pt x="232956" y="1341805"/>
                    <a:pt x="231528" y="1337805"/>
                  </a:cubicBezTo>
                  <a:cubicBezTo>
                    <a:pt x="227051" y="1337328"/>
                    <a:pt x="223146" y="1338471"/>
                    <a:pt x="220098" y="1340090"/>
                  </a:cubicBezTo>
                  <a:cubicBezTo>
                    <a:pt x="217240" y="1337423"/>
                    <a:pt x="213525" y="1335328"/>
                    <a:pt x="208953" y="1333994"/>
                  </a:cubicBezTo>
                  <a:cubicBezTo>
                    <a:pt x="209715" y="1332756"/>
                    <a:pt x="210954" y="1331709"/>
                    <a:pt x="212668" y="1330851"/>
                  </a:cubicBezTo>
                  <a:cubicBezTo>
                    <a:pt x="209525" y="1328756"/>
                    <a:pt x="206953" y="1326279"/>
                    <a:pt x="202667" y="1325041"/>
                  </a:cubicBezTo>
                  <a:cubicBezTo>
                    <a:pt x="201429" y="1326851"/>
                    <a:pt x="200952" y="1329518"/>
                    <a:pt x="200381" y="1332090"/>
                  </a:cubicBezTo>
                  <a:cubicBezTo>
                    <a:pt x="198381" y="1331804"/>
                    <a:pt x="196380" y="1331423"/>
                    <a:pt x="194190" y="1331327"/>
                  </a:cubicBezTo>
                  <a:cubicBezTo>
                    <a:pt x="195047" y="1333994"/>
                    <a:pt x="197333" y="1335233"/>
                    <a:pt x="199047" y="1336376"/>
                  </a:cubicBezTo>
                  <a:cubicBezTo>
                    <a:pt x="198285" y="1337995"/>
                    <a:pt x="197142" y="1339233"/>
                    <a:pt x="195237" y="1339519"/>
                  </a:cubicBezTo>
                  <a:cubicBezTo>
                    <a:pt x="195428" y="1334090"/>
                    <a:pt x="190856" y="1335137"/>
                    <a:pt x="194761" y="1330185"/>
                  </a:cubicBezTo>
                  <a:cubicBezTo>
                    <a:pt x="192761" y="1329994"/>
                    <a:pt x="191618" y="1330375"/>
                    <a:pt x="190856" y="1331042"/>
                  </a:cubicBezTo>
                  <a:cubicBezTo>
                    <a:pt x="191332" y="1330280"/>
                    <a:pt x="191427" y="1329232"/>
                    <a:pt x="190761" y="1327898"/>
                  </a:cubicBezTo>
                  <a:cubicBezTo>
                    <a:pt x="189618" y="1327518"/>
                    <a:pt x="188856" y="1327613"/>
                    <a:pt x="188189" y="1327803"/>
                  </a:cubicBezTo>
                  <a:cubicBezTo>
                    <a:pt x="188189" y="1325041"/>
                    <a:pt x="192570" y="1326184"/>
                    <a:pt x="193999" y="1322374"/>
                  </a:cubicBezTo>
                  <a:cubicBezTo>
                    <a:pt x="190761" y="1319516"/>
                    <a:pt x="183998" y="1318850"/>
                    <a:pt x="182474" y="1314849"/>
                  </a:cubicBezTo>
                  <a:cubicBezTo>
                    <a:pt x="182283" y="1313420"/>
                    <a:pt x="182664" y="1312659"/>
                    <a:pt x="183331" y="1312182"/>
                  </a:cubicBezTo>
                  <a:cubicBezTo>
                    <a:pt x="183045" y="1313325"/>
                    <a:pt x="182855" y="1314944"/>
                    <a:pt x="186093" y="1316564"/>
                  </a:cubicBezTo>
                  <a:cubicBezTo>
                    <a:pt x="189332" y="1314182"/>
                    <a:pt x="187332" y="1312849"/>
                    <a:pt x="186855" y="1309801"/>
                  </a:cubicBezTo>
                  <a:cubicBezTo>
                    <a:pt x="187141" y="1309325"/>
                    <a:pt x="187332" y="1308658"/>
                    <a:pt x="187141" y="1307801"/>
                  </a:cubicBezTo>
                  <a:cubicBezTo>
                    <a:pt x="181426" y="1307801"/>
                    <a:pt x="187522" y="1300181"/>
                    <a:pt x="180950" y="1300848"/>
                  </a:cubicBezTo>
                  <a:cubicBezTo>
                    <a:pt x="181617" y="1304467"/>
                    <a:pt x="181140" y="1306944"/>
                    <a:pt x="179616" y="1308753"/>
                  </a:cubicBezTo>
                  <a:cubicBezTo>
                    <a:pt x="178664" y="1309039"/>
                    <a:pt x="177902" y="1309706"/>
                    <a:pt x="177616" y="1310658"/>
                  </a:cubicBezTo>
                  <a:cubicBezTo>
                    <a:pt x="176568" y="1311230"/>
                    <a:pt x="175425" y="1311801"/>
                    <a:pt x="173901" y="1312277"/>
                  </a:cubicBezTo>
                  <a:cubicBezTo>
                    <a:pt x="170187" y="1310373"/>
                    <a:pt x="160852" y="1304467"/>
                    <a:pt x="157995" y="1310277"/>
                  </a:cubicBezTo>
                  <a:cubicBezTo>
                    <a:pt x="163138" y="1312849"/>
                    <a:pt x="167615" y="1315897"/>
                    <a:pt x="173044" y="1318278"/>
                  </a:cubicBezTo>
                  <a:cubicBezTo>
                    <a:pt x="174854" y="1316278"/>
                    <a:pt x="175235" y="1312563"/>
                    <a:pt x="180759" y="1314659"/>
                  </a:cubicBezTo>
                  <a:cubicBezTo>
                    <a:pt x="181902" y="1321422"/>
                    <a:pt x="180950" y="1323707"/>
                    <a:pt x="186570" y="1328851"/>
                  </a:cubicBezTo>
                  <a:cubicBezTo>
                    <a:pt x="185903" y="1329518"/>
                    <a:pt x="185331" y="1330089"/>
                    <a:pt x="184379" y="1330470"/>
                  </a:cubicBezTo>
                  <a:cubicBezTo>
                    <a:pt x="183998" y="1329899"/>
                    <a:pt x="183426" y="1329327"/>
                    <a:pt x="182379" y="1328756"/>
                  </a:cubicBezTo>
                  <a:cubicBezTo>
                    <a:pt x="180474" y="1329232"/>
                    <a:pt x="177235" y="1327041"/>
                    <a:pt x="172187" y="1324374"/>
                  </a:cubicBezTo>
                  <a:cubicBezTo>
                    <a:pt x="172092" y="1329518"/>
                    <a:pt x="159519" y="1321993"/>
                    <a:pt x="157137" y="1328661"/>
                  </a:cubicBezTo>
                  <a:cubicBezTo>
                    <a:pt x="170187" y="1330375"/>
                    <a:pt x="173997" y="1341615"/>
                    <a:pt x="179331" y="1337614"/>
                  </a:cubicBezTo>
                  <a:cubicBezTo>
                    <a:pt x="179807" y="1343710"/>
                    <a:pt x="180093" y="1342377"/>
                    <a:pt x="177807" y="1348187"/>
                  </a:cubicBezTo>
                  <a:cubicBezTo>
                    <a:pt x="179616" y="1348377"/>
                    <a:pt x="181331" y="1348663"/>
                    <a:pt x="183141" y="1348853"/>
                  </a:cubicBezTo>
                  <a:cubicBezTo>
                    <a:pt x="180378" y="1342567"/>
                    <a:pt x="181140" y="1342567"/>
                    <a:pt x="186379" y="1338471"/>
                  </a:cubicBezTo>
                  <a:cubicBezTo>
                    <a:pt x="182093" y="1338281"/>
                    <a:pt x="181807" y="1337423"/>
                    <a:pt x="182474" y="1336185"/>
                  </a:cubicBezTo>
                  <a:cubicBezTo>
                    <a:pt x="183807" y="1337995"/>
                    <a:pt x="185712" y="1338852"/>
                    <a:pt x="186379" y="1337138"/>
                  </a:cubicBezTo>
                  <a:cubicBezTo>
                    <a:pt x="182188" y="1334376"/>
                    <a:pt x="187332" y="1334280"/>
                    <a:pt x="189903" y="1332185"/>
                  </a:cubicBezTo>
                  <a:cubicBezTo>
                    <a:pt x="188379" y="1335614"/>
                    <a:pt x="191427" y="1342567"/>
                    <a:pt x="185427" y="1344472"/>
                  </a:cubicBezTo>
                  <a:cubicBezTo>
                    <a:pt x="191046" y="1345520"/>
                    <a:pt x="193332" y="1342757"/>
                    <a:pt x="199809" y="1344758"/>
                  </a:cubicBezTo>
                  <a:cubicBezTo>
                    <a:pt x="199238" y="1347806"/>
                    <a:pt x="199619" y="1347806"/>
                    <a:pt x="200762" y="1347425"/>
                  </a:cubicBezTo>
                  <a:cubicBezTo>
                    <a:pt x="201429" y="1349139"/>
                    <a:pt x="203429" y="1349235"/>
                    <a:pt x="205524" y="1349139"/>
                  </a:cubicBezTo>
                  <a:cubicBezTo>
                    <a:pt x="205905" y="1350377"/>
                    <a:pt x="206191" y="1351616"/>
                    <a:pt x="206572" y="1352854"/>
                  </a:cubicBezTo>
                  <a:cubicBezTo>
                    <a:pt x="205620" y="1352759"/>
                    <a:pt x="204572" y="1352759"/>
                    <a:pt x="203619" y="1352664"/>
                  </a:cubicBezTo>
                  <a:cubicBezTo>
                    <a:pt x="205239" y="1355711"/>
                    <a:pt x="206286" y="1357426"/>
                    <a:pt x="208572" y="1358760"/>
                  </a:cubicBezTo>
                  <a:cubicBezTo>
                    <a:pt x="210382" y="1363522"/>
                    <a:pt x="212763" y="1367523"/>
                    <a:pt x="216097" y="1368285"/>
                  </a:cubicBezTo>
                  <a:cubicBezTo>
                    <a:pt x="216002" y="1368475"/>
                    <a:pt x="216002" y="1368570"/>
                    <a:pt x="216002" y="1368761"/>
                  </a:cubicBezTo>
                  <a:cubicBezTo>
                    <a:pt x="215145" y="1369904"/>
                    <a:pt x="213049" y="1369618"/>
                    <a:pt x="210763" y="1369237"/>
                  </a:cubicBezTo>
                  <a:cubicBezTo>
                    <a:pt x="215811" y="1379619"/>
                    <a:pt x="207810" y="1387049"/>
                    <a:pt x="204858" y="1397717"/>
                  </a:cubicBezTo>
                  <a:cubicBezTo>
                    <a:pt x="211144" y="1397717"/>
                    <a:pt x="210477" y="1402289"/>
                    <a:pt x="212859" y="1404861"/>
                  </a:cubicBezTo>
                  <a:cubicBezTo>
                    <a:pt x="218383" y="1401241"/>
                    <a:pt x="207525" y="1395526"/>
                    <a:pt x="216383" y="1392954"/>
                  </a:cubicBezTo>
                  <a:cubicBezTo>
                    <a:pt x="222860" y="1396193"/>
                    <a:pt x="212954" y="1400574"/>
                    <a:pt x="223050" y="1396860"/>
                  </a:cubicBezTo>
                  <a:cubicBezTo>
                    <a:pt x="221526" y="1403527"/>
                    <a:pt x="218288" y="1408385"/>
                    <a:pt x="216097" y="1414290"/>
                  </a:cubicBezTo>
                  <a:cubicBezTo>
                    <a:pt x="215049" y="1414100"/>
                    <a:pt x="213906" y="1413719"/>
                    <a:pt x="212192" y="1413147"/>
                  </a:cubicBezTo>
                  <a:cubicBezTo>
                    <a:pt x="208763" y="1414005"/>
                    <a:pt x="212192" y="1420862"/>
                    <a:pt x="214383" y="1420482"/>
                  </a:cubicBezTo>
                  <a:cubicBezTo>
                    <a:pt x="216478" y="1423911"/>
                    <a:pt x="218859" y="1419053"/>
                    <a:pt x="219431" y="1422577"/>
                  </a:cubicBezTo>
                  <a:cubicBezTo>
                    <a:pt x="217716" y="1428197"/>
                    <a:pt x="212478" y="1430007"/>
                    <a:pt x="210382" y="1435340"/>
                  </a:cubicBezTo>
                  <a:cubicBezTo>
                    <a:pt x="216383" y="1434102"/>
                    <a:pt x="219145" y="1429149"/>
                    <a:pt x="219526" y="1434960"/>
                  </a:cubicBezTo>
                  <a:cubicBezTo>
                    <a:pt x="221431" y="1432483"/>
                    <a:pt x="222003" y="1430292"/>
                    <a:pt x="222669" y="1428482"/>
                  </a:cubicBezTo>
                  <a:cubicBezTo>
                    <a:pt x="223431" y="1430673"/>
                    <a:pt x="224670" y="1432483"/>
                    <a:pt x="227337" y="1433245"/>
                  </a:cubicBezTo>
                  <a:cubicBezTo>
                    <a:pt x="228765" y="1430769"/>
                    <a:pt x="231813" y="1430007"/>
                    <a:pt x="234480" y="1428768"/>
                  </a:cubicBezTo>
                  <a:cubicBezTo>
                    <a:pt x="233718" y="1431626"/>
                    <a:pt x="233147" y="1434769"/>
                    <a:pt x="233528" y="1438198"/>
                  </a:cubicBezTo>
                  <a:cubicBezTo>
                    <a:pt x="239529" y="1441341"/>
                    <a:pt x="235338" y="1433150"/>
                    <a:pt x="239529" y="1434293"/>
                  </a:cubicBezTo>
                  <a:cubicBezTo>
                    <a:pt x="239243" y="1442961"/>
                    <a:pt x="249625" y="1435150"/>
                    <a:pt x="251054" y="1441913"/>
                  </a:cubicBezTo>
                  <a:cubicBezTo>
                    <a:pt x="253149" y="1437817"/>
                    <a:pt x="249149" y="1437627"/>
                    <a:pt x="250387" y="1434102"/>
                  </a:cubicBezTo>
                  <a:cubicBezTo>
                    <a:pt x="251054" y="1433912"/>
                    <a:pt x="251721" y="1433721"/>
                    <a:pt x="252292" y="1433626"/>
                  </a:cubicBezTo>
                  <a:cubicBezTo>
                    <a:pt x="252006" y="1434102"/>
                    <a:pt x="251435" y="1434388"/>
                    <a:pt x="251244" y="1434960"/>
                  </a:cubicBezTo>
                  <a:cubicBezTo>
                    <a:pt x="254007" y="1430387"/>
                    <a:pt x="266770" y="1435817"/>
                    <a:pt x="268199" y="1429911"/>
                  </a:cubicBezTo>
                  <a:cubicBezTo>
                    <a:pt x="267723" y="1429911"/>
                    <a:pt x="267151" y="1429911"/>
                    <a:pt x="266675" y="1429911"/>
                  </a:cubicBezTo>
                  <a:cubicBezTo>
                    <a:pt x="267532" y="1429244"/>
                    <a:pt x="268485" y="1428387"/>
                    <a:pt x="269342" y="1427244"/>
                  </a:cubicBezTo>
                  <a:cubicBezTo>
                    <a:pt x="271437" y="1427625"/>
                    <a:pt x="270866" y="1429721"/>
                    <a:pt x="272199" y="1430578"/>
                  </a:cubicBezTo>
                  <a:cubicBezTo>
                    <a:pt x="272009" y="1430959"/>
                    <a:pt x="271818" y="1431245"/>
                    <a:pt x="271723" y="1431721"/>
                  </a:cubicBezTo>
                  <a:cubicBezTo>
                    <a:pt x="274866" y="1432293"/>
                    <a:pt x="275819" y="1430673"/>
                    <a:pt x="278486" y="1430673"/>
                  </a:cubicBezTo>
                  <a:cubicBezTo>
                    <a:pt x="280486" y="1434483"/>
                    <a:pt x="284963" y="1436579"/>
                    <a:pt x="289249" y="1438865"/>
                  </a:cubicBezTo>
                  <a:cubicBezTo>
                    <a:pt x="289916" y="1436102"/>
                    <a:pt x="291154" y="1433912"/>
                    <a:pt x="293631" y="1433245"/>
                  </a:cubicBezTo>
                  <a:cubicBezTo>
                    <a:pt x="297060" y="1433912"/>
                    <a:pt x="301060" y="1441056"/>
                    <a:pt x="295917" y="1442770"/>
                  </a:cubicBezTo>
                  <a:cubicBezTo>
                    <a:pt x="292583" y="1442198"/>
                    <a:pt x="295345" y="1437627"/>
                    <a:pt x="291249" y="1437627"/>
                  </a:cubicBezTo>
                  <a:cubicBezTo>
                    <a:pt x="288582" y="1439246"/>
                    <a:pt x="288582" y="1443913"/>
                    <a:pt x="288011" y="1448009"/>
                  </a:cubicBezTo>
                  <a:cubicBezTo>
                    <a:pt x="292678" y="1449152"/>
                    <a:pt x="293440" y="1452771"/>
                    <a:pt x="294012" y="1456391"/>
                  </a:cubicBezTo>
                  <a:cubicBezTo>
                    <a:pt x="289440" y="1457724"/>
                    <a:pt x="271723" y="1461058"/>
                    <a:pt x="270771" y="1455057"/>
                  </a:cubicBezTo>
                  <a:cubicBezTo>
                    <a:pt x="267437" y="1454867"/>
                    <a:pt x="264770" y="1455343"/>
                    <a:pt x="263246" y="1457153"/>
                  </a:cubicBezTo>
                  <a:cubicBezTo>
                    <a:pt x="273247" y="1457534"/>
                    <a:pt x="273533" y="1464201"/>
                    <a:pt x="279915" y="1466964"/>
                  </a:cubicBezTo>
                  <a:cubicBezTo>
                    <a:pt x="282010" y="1465154"/>
                    <a:pt x="282391" y="1461534"/>
                    <a:pt x="286106" y="1461534"/>
                  </a:cubicBezTo>
                  <a:cubicBezTo>
                    <a:pt x="288582" y="1464582"/>
                    <a:pt x="300203" y="1466011"/>
                    <a:pt x="304489" y="1471536"/>
                  </a:cubicBezTo>
                  <a:cubicBezTo>
                    <a:pt x="302108" y="1471250"/>
                    <a:pt x="302489" y="1474012"/>
                    <a:pt x="300489" y="1474107"/>
                  </a:cubicBezTo>
                  <a:cubicBezTo>
                    <a:pt x="297536" y="1469631"/>
                    <a:pt x="291821" y="1470869"/>
                    <a:pt x="289440" y="1475822"/>
                  </a:cubicBezTo>
                  <a:cubicBezTo>
                    <a:pt x="293631" y="1478394"/>
                    <a:pt x="295821" y="1470488"/>
                    <a:pt x="296774" y="1475155"/>
                  </a:cubicBezTo>
                  <a:cubicBezTo>
                    <a:pt x="288582" y="1476869"/>
                    <a:pt x="294393" y="1484490"/>
                    <a:pt x="286392" y="1484585"/>
                  </a:cubicBezTo>
                  <a:cubicBezTo>
                    <a:pt x="291726" y="1486394"/>
                    <a:pt x="289630" y="1486109"/>
                    <a:pt x="295250" y="1485728"/>
                  </a:cubicBezTo>
                  <a:cubicBezTo>
                    <a:pt x="294869" y="1487823"/>
                    <a:pt x="295631" y="1489157"/>
                    <a:pt x="296393" y="1490490"/>
                  </a:cubicBezTo>
                  <a:cubicBezTo>
                    <a:pt x="288773" y="1489919"/>
                    <a:pt x="283820" y="1482680"/>
                    <a:pt x="278676" y="1488299"/>
                  </a:cubicBezTo>
                  <a:cubicBezTo>
                    <a:pt x="282963" y="1491728"/>
                    <a:pt x="274104" y="1495443"/>
                    <a:pt x="278676" y="1500587"/>
                  </a:cubicBezTo>
                  <a:cubicBezTo>
                    <a:pt x="280391" y="1499158"/>
                    <a:pt x="281058" y="1496586"/>
                    <a:pt x="283153" y="1495634"/>
                  </a:cubicBezTo>
                  <a:cubicBezTo>
                    <a:pt x="283820" y="1496777"/>
                    <a:pt x="284677" y="1497824"/>
                    <a:pt x="285820" y="1498682"/>
                  </a:cubicBezTo>
                  <a:cubicBezTo>
                    <a:pt x="285153" y="1502492"/>
                    <a:pt x="279629" y="1505921"/>
                    <a:pt x="284677" y="1509064"/>
                  </a:cubicBezTo>
                  <a:cubicBezTo>
                    <a:pt x="284868" y="1506302"/>
                    <a:pt x="286963" y="1505730"/>
                    <a:pt x="290392" y="1506683"/>
                  </a:cubicBezTo>
                  <a:cubicBezTo>
                    <a:pt x="291249" y="1504968"/>
                    <a:pt x="291726" y="1503635"/>
                    <a:pt x="292011" y="1502397"/>
                  </a:cubicBezTo>
                  <a:cubicBezTo>
                    <a:pt x="292107" y="1502492"/>
                    <a:pt x="292202" y="1502492"/>
                    <a:pt x="292297" y="1502587"/>
                  </a:cubicBezTo>
                  <a:cubicBezTo>
                    <a:pt x="292678" y="1501539"/>
                    <a:pt x="292583" y="1500968"/>
                    <a:pt x="292297" y="1500396"/>
                  </a:cubicBezTo>
                  <a:cubicBezTo>
                    <a:pt x="292488" y="1498586"/>
                    <a:pt x="292488" y="1496586"/>
                    <a:pt x="292488" y="1494015"/>
                  </a:cubicBezTo>
                  <a:cubicBezTo>
                    <a:pt x="292773" y="1493824"/>
                    <a:pt x="292964" y="1493634"/>
                    <a:pt x="293059" y="1493157"/>
                  </a:cubicBezTo>
                  <a:cubicBezTo>
                    <a:pt x="292869" y="1493062"/>
                    <a:pt x="292678" y="1493062"/>
                    <a:pt x="292583" y="1492967"/>
                  </a:cubicBezTo>
                  <a:cubicBezTo>
                    <a:pt x="292583" y="1492490"/>
                    <a:pt x="292583" y="1492110"/>
                    <a:pt x="292583" y="1491538"/>
                  </a:cubicBezTo>
                  <a:cubicBezTo>
                    <a:pt x="293345" y="1493824"/>
                    <a:pt x="299346" y="1492586"/>
                    <a:pt x="299250" y="1495443"/>
                  </a:cubicBezTo>
                  <a:cubicBezTo>
                    <a:pt x="300584" y="1499539"/>
                    <a:pt x="290868" y="1499730"/>
                    <a:pt x="296393" y="1502777"/>
                  </a:cubicBezTo>
                  <a:cubicBezTo>
                    <a:pt x="304203" y="1502777"/>
                    <a:pt x="305442" y="1495348"/>
                    <a:pt x="313633" y="1495634"/>
                  </a:cubicBezTo>
                  <a:cubicBezTo>
                    <a:pt x="313443" y="1496682"/>
                    <a:pt x="313919" y="1497253"/>
                    <a:pt x="314395" y="1497824"/>
                  </a:cubicBezTo>
                  <a:cubicBezTo>
                    <a:pt x="313919" y="1497824"/>
                    <a:pt x="313538" y="1497729"/>
                    <a:pt x="313062" y="1497729"/>
                  </a:cubicBezTo>
                  <a:cubicBezTo>
                    <a:pt x="312871" y="1499253"/>
                    <a:pt x="311442" y="1499634"/>
                    <a:pt x="311061" y="1500968"/>
                  </a:cubicBezTo>
                  <a:cubicBezTo>
                    <a:pt x="309347" y="1501539"/>
                    <a:pt x="307632" y="1502206"/>
                    <a:pt x="307061" y="1504016"/>
                  </a:cubicBezTo>
                  <a:cubicBezTo>
                    <a:pt x="320205" y="1503159"/>
                    <a:pt x="319824" y="1512017"/>
                    <a:pt x="325063" y="1513827"/>
                  </a:cubicBezTo>
                  <a:cubicBezTo>
                    <a:pt x="322301" y="1513827"/>
                    <a:pt x="324015" y="1517256"/>
                    <a:pt x="324777" y="1518494"/>
                  </a:cubicBezTo>
                  <a:cubicBezTo>
                    <a:pt x="321825" y="1515255"/>
                    <a:pt x="321444" y="1518970"/>
                    <a:pt x="315919" y="1517351"/>
                  </a:cubicBezTo>
                  <a:cubicBezTo>
                    <a:pt x="313824" y="1521447"/>
                    <a:pt x="317919" y="1521637"/>
                    <a:pt x="316586" y="1525161"/>
                  </a:cubicBezTo>
                  <a:cubicBezTo>
                    <a:pt x="314014" y="1524590"/>
                    <a:pt x="310014" y="1524876"/>
                    <a:pt x="309728" y="1522780"/>
                  </a:cubicBezTo>
                  <a:cubicBezTo>
                    <a:pt x="311157" y="1518970"/>
                    <a:pt x="300584" y="1512684"/>
                    <a:pt x="293535" y="1510016"/>
                  </a:cubicBezTo>
                  <a:cubicBezTo>
                    <a:pt x="290964" y="1515446"/>
                    <a:pt x="302489" y="1518684"/>
                    <a:pt x="295345" y="1522494"/>
                  </a:cubicBezTo>
                  <a:cubicBezTo>
                    <a:pt x="292583" y="1513922"/>
                    <a:pt x="293631" y="1524780"/>
                    <a:pt x="291345" y="1525066"/>
                  </a:cubicBezTo>
                  <a:cubicBezTo>
                    <a:pt x="286392" y="1525542"/>
                    <a:pt x="288201" y="1521637"/>
                    <a:pt x="284677" y="1521161"/>
                  </a:cubicBezTo>
                  <a:cubicBezTo>
                    <a:pt x="279248" y="1526209"/>
                    <a:pt x="268866" y="1525733"/>
                    <a:pt x="261912" y="1529066"/>
                  </a:cubicBezTo>
                  <a:cubicBezTo>
                    <a:pt x="264484" y="1522590"/>
                    <a:pt x="257150" y="1522590"/>
                    <a:pt x="253816" y="1520018"/>
                  </a:cubicBezTo>
                  <a:cubicBezTo>
                    <a:pt x="259150" y="1520589"/>
                    <a:pt x="269342" y="1519923"/>
                    <a:pt x="274390" y="1519923"/>
                  </a:cubicBezTo>
                  <a:cubicBezTo>
                    <a:pt x="266580" y="1512398"/>
                    <a:pt x="257436" y="1521161"/>
                    <a:pt x="248958" y="1514874"/>
                  </a:cubicBezTo>
                  <a:cubicBezTo>
                    <a:pt x="249625" y="1519065"/>
                    <a:pt x="247053" y="1520113"/>
                    <a:pt x="243815" y="1520399"/>
                  </a:cubicBezTo>
                  <a:cubicBezTo>
                    <a:pt x="242481" y="1520018"/>
                    <a:pt x="241148" y="1519637"/>
                    <a:pt x="239910" y="1519446"/>
                  </a:cubicBezTo>
                  <a:cubicBezTo>
                    <a:pt x="238576" y="1518113"/>
                    <a:pt x="237052" y="1516970"/>
                    <a:pt x="235338" y="1516017"/>
                  </a:cubicBezTo>
                  <a:cubicBezTo>
                    <a:pt x="235814" y="1514684"/>
                    <a:pt x="236862" y="1513445"/>
                    <a:pt x="238100" y="1512493"/>
                  </a:cubicBezTo>
                  <a:cubicBezTo>
                    <a:pt x="239529" y="1511160"/>
                    <a:pt x="241719" y="1510493"/>
                    <a:pt x="243910" y="1509921"/>
                  </a:cubicBezTo>
                  <a:cubicBezTo>
                    <a:pt x="244291" y="1509921"/>
                    <a:pt x="244577" y="1509921"/>
                    <a:pt x="244863" y="1509921"/>
                  </a:cubicBezTo>
                  <a:cubicBezTo>
                    <a:pt x="244767" y="1509826"/>
                    <a:pt x="244767" y="1509731"/>
                    <a:pt x="244767" y="1509636"/>
                  </a:cubicBezTo>
                  <a:cubicBezTo>
                    <a:pt x="247625" y="1508873"/>
                    <a:pt x="250387" y="1508016"/>
                    <a:pt x="251530" y="1505540"/>
                  </a:cubicBezTo>
                  <a:cubicBezTo>
                    <a:pt x="259055" y="1504968"/>
                    <a:pt x="257340" y="1511160"/>
                    <a:pt x="260103" y="1514112"/>
                  </a:cubicBezTo>
                  <a:cubicBezTo>
                    <a:pt x="261341" y="1511445"/>
                    <a:pt x="264103" y="1511064"/>
                    <a:pt x="266961" y="1511064"/>
                  </a:cubicBezTo>
                  <a:cubicBezTo>
                    <a:pt x="271342" y="1513255"/>
                    <a:pt x="278010" y="1514017"/>
                    <a:pt x="278391" y="1514112"/>
                  </a:cubicBezTo>
                  <a:cubicBezTo>
                    <a:pt x="277152" y="1512969"/>
                    <a:pt x="276105" y="1511731"/>
                    <a:pt x="274962" y="1510493"/>
                  </a:cubicBezTo>
                  <a:cubicBezTo>
                    <a:pt x="274962" y="1510493"/>
                    <a:pt x="275057" y="1510493"/>
                    <a:pt x="275057" y="1510398"/>
                  </a:cubicBezTo>
                  <a:cubicBezTo>
                    <a:pt x="274962" y="1510398"/>
                    <a:pt x="274866" y="1510302"/>
                    <a:pt x="274771" y="1510302"/>
                  </a:cubicBezTo>
                  <a:cubicBezTo>
                    <a:pt x="273057" y="1508683"/>
                    <a:pt x="270961" y="1507254"/>
                    <a:pt x="267818" y="1506587"/>
                  </a:cubicBezTo>
                  <a:cubicBezTo>
                    <a:pt x="264579" y="1503920"/>
                    <a:pt x="263151" y="1500682"/>
                    <a:pt x="261627" y="1497253"/>
                  </a:cubicBezTo>
                  <a:cubicBezTo>
                    <a:pt x="262008" y="1498015"/>
                    <a:pt x="262674" y="1498586"/>
                    <a:pt x="264389" y="1498491"/>
                  </a:cubicBezTo>
                  <a:cubicBezTo>
                    <a:pt x="264484" y="1491824"/>
                    <a:pt x="261627" y="1492205"/>
                    <a:pt x="258864" y="1491919"/>
                  </a:cubicBezTo>
                  <a:cubicBezTo>
                    <a:pt x="258293" y="1490966"/>
                    <a:pt x="257531" y="1490014"/>
                    <a:pt x="256769" y="1489061"/>
                  </a:cubicBezTo>
                  <a:cubicBezTo>
                    <a:pt x="257721" y="1488585"/>
                    <a:pt x="258007" y="1487919"/>
                    <a:pt x="258007" y="1487157"/>
                  </a:cubicBezTo>
                  <a:cubicBezTo>
                    <a:pt x="262293" y="1487347"/>
                    <a:pt x="264960" y="1486014"/>
                    <a:pt x="264294" y="1481251"/>
                  </a:cubicBezTo>
                  <a:cubicBezTo>
                    <a:pt x="262484" y="1480965"/>
                    <a:pt x="260579" y="1481441"/>
                    <a:pt x="258769" y="1482203"/>
                  </a:cubicBezTo>
                  <a:cubicBezTo>
                    <a:pt x="259055" y="1481823"/>
                    <a:pt x="259245" y="1481441"/>
                    <a:pt x="259626" y="1481061"/>
                  </a:cubicBezTo>
                  <a:cubicBezTo>
                    <a:pt x="258388" y="1480394"/>
                    <a:pt x="257531" y="1480013"/>
                    <a:pt x="256769" y="1479822"/>
                  </a:cubicBezTo>
                  <a:cubicBezTo>
                    <a:pt x="256102" y="1474679"/>
                    <a:pt x="256483" y="1472869"/>
                    <a:pt x="259722" y="1468392"/>
                  </a:cubicBezTo>
                  <a:cubicBezTo>
                    <a:pt x="256197" y="1465535"/>
                    <a:pt x="257340" y="1468392"/>
                    <a:pt x="252387" y="1467821"/>
                  </a:cubicBezTo>
                  <a:cubicBezTo>
                    <a:pt x="254102" y="1463058"/>
                    <a:pt x="247530" y="1464487"/>
                    <a:pt x="249244" y="1459724"/>
                  </a:cubicBezTo>
                  <a:cubicBezTo>
                    <a:pt x="254007" y="1458010"/>
                    <a:pt x="254483" y="1466392"/>
                    <a:pt x="256483" y="1461820"/>
                  </a:cubicBezTo>
                  <a:cubicBezTo>
                    <a:pt x="258674" y="1457153"/>
                    <a:pt x="250197" y="1449057"/>
                    <a:pt x="249339" y="1458105"/>
                  </a:cubicBezTo>
                  <a:cubicBezTo>
                    <a:pt x="248482" y="1458105"/>
                    <a:pt x="248196" y="1457915"/>
                    <a:pt x="247530" y="1457819"/>
                  </a:cubicBezTo>
                  <a:cubicBezTo>
                    <a:pt x="248196" y="1457153"/>
                    <a:pt x="248958" y="1456581"/>
                    <a:pt x="248863" y="1455152"/>
                  </a:cubicBezTo>
                  <a:cubicBezTo>
                    <a:pt x="247053" y="1454867"/>
                    <a:pt x="244958" y="1454581"/>
                    <a:pt x="244196" y="1453628"/>
                  </a:cubicBezTo>
                  <a:cubicBezTo>
                    <a:pt x="244196" y="1452962"/>
                    <a:pt x="244101" y="1452295"/>
                    <a:pt x="244196" y="1451533"/>
                  </a:cubicBezTo>
                  <a:cubicBezTo>
                    <a:pt x="246196" y="1452105"/>
                    <a:pt x="247720" y="1454581"/>
                    <a:pt x="249339" y="1452105"/>
                  </a:cubicBezTo>
                  <a:cubicBezTo>
                    <a:pt x="247149" y="1451247"/>
                    <a:pt x="245529" y="1450009"/>
                    <a:pt x="244482" y="1448485"/>
                  </a:cubicBezTo>
                  <a:cubicBezTo>
                    <a:pt x="244482" y="1448485"/>
                    <a:pt x="244482" y="1448390"/>
                    <a:pt x="244482" y="1448390"/>
                  </a:cubicBezTo>
                  <a:cubicBezTo>
                    <a:pt x="244482" y="1448390"/>
                    <a:pt x="244482" y="1448390"/>
                    <a:pt x="244386" y="1448390"/>
                  </a:cubicBezTo>
                  <a:cubicBezTo>
                    <a:pt x="243148" y="1446485"/>
                    <a:pt x="242767" y="1444008"/>
                    <a:pt x="243720" y="1440674"/>
                  </a:cubicBezTo>
                  <a:cubicBezTo>
                    <a:pt x="240672" y="1440198"/>
                    <a:pt x="238195" y="1440294"/>
                    <a:pt x="236385" y="1441341"/>
                  </a:cubicBezTo>
                  <a:cubicBezTo>
                    <a:pt x="237719" y="1444103"/>
                    <a:pt x="239148" y="1446961"/>
                    <a:pt x="240386" y="1449628"/>
                  </a:cubicBezTo>
                  <a:cubicBezTo>
                    <a:pt x="238576" y="1450581"/>
                    <a:pt x="236957" y="1451723"/>
                    <a:pt x="234861" y="1452390"/>
                  </a:cubicBezTo>
                  <a:cubicBezTo>
                    <a:pt x="238957" y="1452390"/>
                    <a:pt x="241053" y="1453819"/>
                    <a:pt x="242481" y="1455724"/>
                  </a:cubicBezTo>
                  <a:cubicBezTo>
                    <a:pt x="242767" y="1456867"/>
                    <a:pt x="242958" y="1458010"/>
                    <a:pt x="242862" y="1459058"/>
                  </a:cubicBezTo>
                  <a:cubicBezTo>
                    <a:pt x="243434" y="1459153"/>
                    <a:pt x="243910" y="1459248"/>
                    <a:pt x="244482" y="1459248"/>
                  </a:cubicBezTo>
                  <a:cubicBezTo>
                    <a:pt x="245529" y="1461248"/>
                    <a:pt x="246577" y="1463249"/>
                    <a:pt x="248768" y="1464487"/>
                  </a:cubicBezTo>
                  <a:cubicBezTo>
                    <a:pt x="244577" y="1467440"/>
                    <a:pt x="248673" y="1469535"/>
                    <a:pt x="250006" y="1472488"/>
                  </a:cubicBezTo>
                  <a:cubicBezTo>
                    <a:pt x="248673" y="1474012"/>
                    <a:pt x="247339" y="1474679"/>
                    <a:pt x="246101" y="1475155"/>
                  </a:cubicBezTo>
                  <a:cubicBezTo>
                    <a:pt x="244005" y="1472583"/>
                    <a:pt x="238862" y="1475822"/>
                    <a:pt x="233528" y="1474488"/>
                  </a:cubicBezTo>
                  <a:cubicBezTo>
                    <a:pt x="232480" y="1472678"/>
                    <a:pt x="230861" y="1471345"/>
                    <a:pt x="228099" y="1470869"/>
                  </a:cubicBezTo>
                  <a:cubicBezTo>
                    <a:pt x="226575" y="1475060"/>
                    <a:pt x="228861" y="1476584"/>
                    <a:pt x="230766" y="1478298"/>
                  </a:cubicBezTo>
                  <a:cubicBezTo>
                    <a:pt x="230766" y="1480298"/>
                    <a:pt x="231242" y="1482108"/>
                    <a:pt x="232671" y="1483156"/>
                  </a:cubicBezTo>
                  <a:cubicBezTo>
                    <a:pt x="232671" y="1483347"/>
                    <a:pt x="232671" y="1483537"/>
                    <a:pt x="232575" y="1483823"/>
                  </a:cubicBezTo>
                  <a:cubicBezTo>
                    <a:pt x="225813" y="1483061"/>
                    <a:pt x="217335" y="1475631"/>
                    <a:pt x="224098" y="1473822"/>
                  </a:cubicBezTo>
                  <a:cubicBezTo>
                    <a:pt x="219717" y="1472869"/>
                    <a:pt x="219907" y="1476393"/>
                    <a:pt x="214764" y="1474679"/>
                  </a:cubicBezTo>
                  <a:cubicBezTo>
                    <a:pt x="215430" y="1471726"/>
                    <a:pt x="212954" y="1471059"/>
                    <a:pt x="213430" y="1468297"/>
                  </a:cubicBezTo>
                  <a:cubicBezTo>
                    <a:pt x="217240" y="1469535"/>
                    <a:pt x="223050" y="1474488"/>
                    <a:pt x="224479" y="1469154"/>
                  </a:cubicBezTo>
                  <a:cubicBezTo>
                    <a:pt x="215049" y="1465059"/>
                    <a:pt x="222193" y="1459629"/>
                    <a:pt x="212573" y="1455724"/>
                  </a:cubicBezTo>
                  <a:cubicBezTo>
                    <a:pt x="213240" y="1459820"/>
                    <a:pt x="214573" y="1461439"/>
                    <a:pt x="210192" y="1463439"/>
                  </a:cubicBezTo>
                  <a:cubicBezTo>
                    <a:pt x="207620" y="1459058"/>
                    <a:pt x="204953" y="1459439"/>
                    <a:pt x="201524" y="1459248"/>
                  </a:cubicBezTo>
                  <a:cubicBezTo>
                    <a:pt x="201048" y="1459058"/>
                    <a:pt x="200667" y="1459058"/>
                    <a:pt x="200286" y="1459153"/>
                  </a:cubicBezTo>
                  <a:cubicBezTo>
                    <a:pt x="199143" y="1459058"/>
                    <a:pt x="197809" y="1458677"/>
                    <a:pt x="196380" y="1458105"/>
                  </a:cubicBezTo>
                  <a:cubicBezTo>
                    <a:pt x="196666" y="1455152"/>
                    <a:pt x="195809" y="1452962"/>
                    <a:pt x="191618" y="1452962"/>
                  </a:cubicBezTo>
                  <a:cubicBezTo>
                    <a:pt x="192380" y="1453819"/>
                    <a:pt x="192951" y="1455057"/>
                    <a:pt x="193237" y="1456391"/>
                  </a:cubicBezTo>
                  <a:cubicBezTo>
                    <a:pt x="192951" y="1456200"/>
                    <a:pt x="192666" y="1456105"/>
                    <a:pt x="192380" y="1455819"/>
                  </a:cubicBezTo>
                  <a:cubicBezTo>
                    <a:pt x="192285" y="1457724"/>
                    <a:pt x="192570" y="1459344"/>
                    <a:pt x="193142" y="1460868"/>
                  </a:cubicBezTo>
                  <a:cubicBezTo>
                    <a:pt x="192285" y="1463249"/>
                    <a:pt x="190189" y="1464392"/>
                    <a:pt x="186760" y="1461630"/>
                  </a:cubicBezTo>
                  <a:cubicBezTo>
                    <a:pt x="189522" y="1457915"/>
                    <a:pt x="185522" y="1454200"/>
                    <a:pt x="183331" y="1449533"/>
                  </a:cubicBezTo>
                  <a:cubicBezTo>
                    <a:pt x="183331" y="1449342"/>
                    <a:pt x="183236" y="1449152"/>
                    <a:pt x="183141" y="1448961"/>
                  </a:cubicBezTo>
                  <a:cubicBezTo>
                    <a:pt x="182093" y="1446580"/>
                    <a:pt x="181521" y="1444103"/>
                    <a:pt x="182569" y="1441056"/>
                  </a:cubicBezTo>
                  <a:cubicBezTo>
                    <a:pt x="177140" y="1441818"/>
                    <a:pt x="176949" y="1441722"/>
                    <a:pt x="171901" y="1439722"/>
                  </a:cubicBezTo>
                  <a:cubicBezTo>
                    <a:pt x="171901" y="1443818"/>
                    <a:pt x="167615" y="1443151"/>
                    <a:pt x="164186" y="1443341"/>
                  </a:cubicBezTo>
                  <a:cubicBezTo>
                    <a:pt x="167043" y="1454105"/>
                    <a:pt x="149803" y="1451723"/>
                    <a:pt x="154756" y="1459058"/>
                  </a:cubicBezTo>
                  <a:cubicBezTo>
                    <a:pt x="157233" y="1451152"/>
                    <a:pt x="167234" y="1459344"/>
                    <a:pt x="169329" y="1457819"/>
                  </a:cubicBezTo>
                  <a:cubicBezTo>
                    <a:pt x="165900" y="1453152"/>
                    <a:pt x="168758" y="1451533"/>
                    <a:pt x="169044" y="1447056"/>
                  </a:cubicBezTo>
                  <a:cubicBezTo>
                    <a:pt x="170091" y="1451628"/>
                    <a:pt x="174759" y="1448771"/>
                    <a:pt x="175711" y="1450961"/>
                  </a:cubicBezTo>
                  <a:cubicBezTo>
                    <a:pt x="174473" y="1450961"/>
                    <a:pt x="173901" y="1451247"/>
                    <a:pt x="173520" y="1451723"/>
                  </a:cubicBezTo>
                  <a:cubicBezTo>
                    <a:pt x="172949" y="1451914"/>
                    <a:pt x="172377" y="1452105"/>
                    <a:pt x="172282" y="1452771"/>
                  </a:cubicBezTo>
                  <a:cubicBezTo>
                    <a:pt x="172663" y="1452771"/>
                    <a:pt x="172854" y="1453057"/>
                    <a:pt x="173139" y="1453152"/>
                  </a:cubicBezTo>
                  <a:cubicBezTo>
                    <a:pt x="173520" y="1456200"/>
                    <a:pt x="177521" y="1461534"/>
                    <a:pt x="168663" y="1462391"/>
                  </a:cubicBezTo>
                  <a:cubicBezTo>
                    <a:pt x="165805" y="1466964"/>
                    <a:pt x="174187" y="1464201"/>
                    <a:pt x="171330" y="1468869"/>
                  </a:cubicBezTo>
                  <a:cubicBezTo>
                    <a:pt x="168472" y="1470297"/>
                    <a:pt x="167710" y="1474298"/>
                    <a:pt x="164948" y="1475727"/>
                  </a:cubicBezTo>
                  <a:cubicBezTo>
                    <a:pt x="161709" y="1475060"/>
                    <a:pt x="164662" y="1470488"/>
                    <a:pt x="162281" y="1469249"/>
                  </a:cubicBezTo>
                  <a:cubicBezTo>
                    <a:pt x="157328" y="1469535"/>
                    <a:pt x="153613" y="1471250"/>
                    <a:pt x="150756" y="1473917"/>
                  </a:cubicBezTo>
                  <a:cubicBezTo>
                    <a:pt x="153708" y="1474298"/>
                    <a:pt x="151137" y="1478298"/>
                    <a:pt x="153613" y="1478870"/>
                  </a:cubicBezTo>
                  <a:cubicBezTo>
                    <a:pt x="153899" y="1476869"/>
                    <a:pt x="158757" y="1477536"/>
                    <a:pt x="158947" y="1479536"/>
                  </a:cubicBezTo>
                  <a:cubicBezTo>
                    <a:pt x="157423" y="1483251"/>
                    <a:pt x="147898" y="1488109"/>
                    <a:pt x="155423" y="1491443"/>
                  </a:cubicBezTo>
                  <a:cubicBezTo>
                    <a:pt x="155613" y="1488681"/>
                    <a:pt x="157709" y="1488109"/>
                    <a:pt x="161138" y="1489061"/>
                  </a:cubicBezTo>
                  <a:cubicBezTo>
                    <a:pt x="162376" y="1486966"/>
                    <a:pt x="160185" y="1480965"/>
                    <a:pt x="163995" y="1481727"/>
                  </a:cubicBezTo>
                  <a:cubicBezTo>
                    <a:pt x="170853" y="1482299"/>
                    <a:pt x="166758" y="1490014"/>
                    <a:pt x="173520" y="1490586"/>
                  </a:cubicBezTo>
                  <a:cubicBezTo>
                    <a:pt x="175806" y="1485918"/>
                    <a:pt x="169329" y="1486871"/>
                    <a:pt x="169044" y="1483918"/>
                  </a:cubicBezTo>
                  <a:cubicBezTo>
                    <a:pt x="171711" y="1482299"/>
                    <a:pt x="173139" y="1479822"/>
                    <a:pt x="176378" y="1483251"/>
                  </a:cubicBezTo>
                  <a:cubicBezTo>
                    <a:pt x="175997" y="1477251"/>
                    <a:pt x="177140" y="1477822"/>
                    <a:pt x="175902" y="1473917"/>
                  </a:cubicBezTo>
                  <a:cubicBezTo>
                    <a:pt x="176664" y="1473631"/>
                    <a:pt x="177330" y="1473631"/>
                    <a:pt x="178092" y="1473536"/>
                  </a:cubicBezTo>
                  <a:cubicBezTo>
                    <a:pt x="187236" y="1474202"/>
                    <a:pt x="184569" y="1479156"/>
                    <a:pt x="182760" y="1484966"/>
                  </a:cubicBezTo>
                  <a:cubicBezTo>
                    <a:pt x="187522" y="1484680"/>
                    <a:pt x="188379" y="1480489"/>
                    <a:pt x="190665" y="1477632"/>
                  </a:cubicBezTo>
                  <a:cubicBezTo>
                    <a:pt x="189046" y="1476965"/>
                    <a:pt x="187046" y="1474965"/>
                    <a:pt x="184760" y="1473536"/>
                  </a:cubicBezTo>
                  <a:cubicBezTo>
                    <a:pt x="184760" y="1473440"/>
                    <a:pt x="184855" y="1473536"/>
                    <a:pt x="184950" y="1473440"/>
                  </a:cubicBezTo>
                  <a:cubicBezTo>
                    <a:pt x="182664" y="1473155"/>
                    <a:pt x="183331" y="1468964"/>
                    <a:pt x="185617" y="1468869"/>
                  </a:cubicBezTo>
                  <a:cubicBezTo>
                    <a:pt x="185522" y="1476489"/>
                    <a:pt x="186760" y="1467440"/>
                    <a:pt x="189332" y="1467821"/>
                  </a:cubicBezTo>
                  <a:cubicBezTo>
                    <a:pt x="194475" y="1469249"/>
                    <a:pt x="195428" y="1468964"/>
                    <a:pt x="197428" y="1469726"/>
                  </a:cubicBezTo>
                  <a:cubicBezTo>
                    <a:pt x="197809" y="1470393"/>
                    <a:pt x="198190" y="1471059"/>
                    <a:pt x="198381" y="1471916"/>
                  </a:cubicBezTo>
                  <a:cubicBezTo>
                    <a:pt x="196190" y="1472012"/>
                    <a:pt x="193142" y="1471250"/>
                    <a:pt x="192761" y="1473060"/>
                  </a:cubicBezTo>
                  <a:cubicBezTo>
                    <a:pt x="193809" y="1474774"/>
                    <a:pt x="194380" y="1476965"/>
                    <a:pt x="194952" y="1478965"/>
                  </a:cubicBezTo>
                  <a:cubicBezTo>
                    <a:pt x="194952" y="1479156"/>
                    <a:pt x="194856" y="1479156"/>
                    <a:pt x="194856" y="1479346"/>
                  </a:cubicBezTo>
                  <a:cubicBezTo>
                    <a:pt x="194952" y="1479346"/>
                    <a:pt x="195047" y="1479346"/>
                    <a:pt x="195142" y="1479346"/>
                  </a:cubicBezTo>
                  <a:cubicBezTo>
                    <a:pt x="195618" y="1481061"/>
                    <a:pt x="196285" y="1482680"/>
                    <a:pt x="197238" y="1483918"/>
                  </a:cubicBezTo>
                  <a:cubicBezTo>
                    <a:pt x="196380" y="1483823"/>
                    <a:pt x="195523" y="1483823"/>
                    <a:pt x="194666" y="1483727"/>
                  </a:cubicBezTo>
                  <a:cubicBezTo>
                    <a:pt x="193332" y="1483156"/>
                    <a:pt x="192380" y="1482299"/>
                    <a:pt x="190284" y="1482203"/>
                  </a:cubicBezTo>
                  <a:cubicBezTo>
                    <a:pt x="190475" y="1483537"/>
                    <a:pt x="191046" y="1484585"/>
                    <a:pt x="191618" y="1485728"/>
                  </a:cubicBezTo>
                  <a:cubicBezTo>
                    <a:pt x="188951" y="1489252"/>
                    <a:pt x="181140" y="1487157"/>
                    <a:pt x="178854" y="1491062"/>
                  </a:cubicBezTo>
                  <a:cubicBezTo>
                    <a:pt x="187522" y="1493729"/>
                    <a:pt x="185522" y="1498872"/>
                    <a:pt x="185998" y="1504206"/>
                  </a:cubicBezTo>
                  <a:cubicBezTo>
                    <a:pt x="187046" y="1504016"/>
                    <a:pt x="188284" y="1503920"/>
                    <a:pt x="189427" y="1503920"/>
                  </a:cubicBezTo>
                  <a:cubicBezTo>
                    <a:pt x="192094" y="1509921"/>
                    <a:pt x="203810" y="1502682"/>
                    <a:pt x="202953" y="1511445"/>
                  </a:cubicBezTo>
                  <a:cubicBezTo>
                    <a:pt x="199428" y="1511540"/>
                    <a:pt x="199047" y="1509350"/>
                    <a:pt x="195809" y="1509350"/>
                  </a:cubicBezTo>
                  <a:cubicBezTo>
                    <a:pt x="195904" y="1510778"/>
                    <a:pt x="195142" y="1513636"/>
                    <a:pt x="194380" y="1516398"/>
                  </a:cubicBezTo>
                  <a:cubicBezTo>
                    <a:pt x="194094" y="1516208"/>
                    <a:pt x="193713" y="1516112"/>
                    <a:pt x="193523" y="1515827"/>
                  </a:cubicBezTo>
                  <a:cubicBezTo>
                    <a:pt x="188189" y="1526019"/>
                    <a:pt x="178378" y="1530686"/>
                    <a:pt x="172092" y="1526971"/>
                  </a:cubicBezTo>
                  <a:cubicBezTo>
                    <a:pt x="174854" y="1522399"/>
                    <a:pt x="179140" y="1519637"/>
                    <a:pt x="182664" y="1516017"/>
                  </a:cubicBezTo>
                  <a:cubicBezTo>
                    <a:pt x="185427" y="1516494"/>
                    <a:pt x="183522" y="1520018"/>
                    <a:pt x="187522" y="1519732"/>
                  </a:cubicBezTo>
                  <a:cubicBezTo>
                    <a:pt x="186093" y="1514493"/>
                    <a:pt x="196666" y="1508397"/>
                    <a:pt x="190761" y="1509350"/>
                  </a:cubicBezTo>
                  <a:cubicBezTo>
                    <a:pt x="191904" y="1514112"/>
                    <a:pt x="186379" y="1511540"/>
                    <a:pt x="183236" y="1511445"/>
                  </a:cubicBezTo>
                  <a:cubicBezTo>
                    <a:pt x="178664" y="1506111"/>
                    <a:pt x="187141" y="1497158"/>
                    <a:pt x="176759" y="1493729"/>
                  </a:cubicBezTo>
                  <a:cubicBezTo>
                    <a:pt x="175997" y="1496396"/>
                    <a:pt x="177426" y="1501539"/>
                    <a:pt x="172377" y="1499348"/>
                  </a:cubicBezTo>
                  <a:cubicBezTo>
                    <a:pt x="173616" y="1502206"/>
                    <a:pt x="171901" y="1506969"/>
                    <a:pt x="174663" y="1508873"/>
                  </a:cubicBezTo>
                  <a:cubicBezTo>
                    <a:pt x="176664" y="1506492"/>
                    <a:pt x="181807" y="1505540"/>
                    <a:pt x="181712" y="1509731"/>
                  </a:cubicBezTo>
                  <a:cubicBezTo>
                    <a:pt x="175616" y="1510588"/>
                    <a:pt x="171139" y="1515255"/>
                    <a:pt x="176664" y="1519827"/>
                  </a:cubicBezTo>
                  <a:cubicBezTo>
                    <a:pt x="173901" y="1520303"/>
                    <a:pt x="171901" y="1521542"/>
                    <a:pt x="169139" y="1522018"/>
                  </a:cubicBezTo>
                  <a:cubicBezTo>
                    <a:pt x="169329" y="1519923"/>
                    <a:pt x="170472" y="1518780"/>
                    <a:pt x="171520" y="1517732"/>
                  </a:cubicBezTo>
                  <a:cubicBezTo>
                    <a:pt x="169044" y="1517351"/>
                    <a:pt x="167520" y="1517922"/>
                    <a:pt x="165996" y="1518589"/>
                  </a:cubicBezTo>
                  <a:cubicBezTo>
                    <a:pt x="165996" y="1516779"/>
                    <a:pt x="166948" y="1514303"/>
                    <a:pt x="164853" y="1513827"/>
                  </a:cubicBezTo>
                  <a:cubicBezTo>
                    <a:pt x="161995" y="1520303"/>
                    <a:pt x="166758" y="1521732"/>
                    <a:pt x="166662" y="1526399"/>
                  </a:cubicBezTo>
                  <a:cubicBezTo>
                    <a:pt x="158376" y="1523923"/>
                    <a:pt x="166567" y="1533353"/>
                    <a:pt x="162281" y="1532019"/>
                  </a:cubicBezTo>
                  <a:cubicBezTo>
                    <a:pt x="160376" y="1526399"/>
                    <a:pt x="152565" y="1524590"/>
                    <a:pt x="147612" y="1520970"/>
                  </a:cubicBezTo>
                  <a:cubicBezTo>
                    <a:pt x="147327" y="1524399"/>
                    <a:pt x="135516" y="1523637"/>
                    <a:pt x="141231" y="1527923"/>
                  </a:cubicBezTo>
                  <a:cubicBezTo>
                    <a:pt x="146946" y="1528590"/>
                    <a:pt x="153899" y="1543640"/>
                    <a:pt x="152565" y="1549355"/>
                  </a:cubicBezTo>
                  <a:cubicBezTo>
                    <a:pt x="157614" y="1548116"/>
                    <a:pt x="159995" y="1546497"/>
                    <a:pt x="160566" y="1544211"/>
                  </a:cubicBezTo>
                  <a:cubicBezTo>
                    <a:pt x="165710" y="1553927"/>
                    <a:pt x="173616" y="1560213"/>
                    <a:pt x="182950" y="1563928"/>
                  </a:cubicBezTo>
                  <a:cubicBezTo>
                    <a:pt x="179807" y="1566881"/>
                    <a:pt x="179616" y="1573072"/>
                    <a:pt x="174378" y="1573644"/>
                  </a:cubicBezTo>
                  <a:cubicBezTo>
                    <a:pt x="174568" y="1572119"/>
                    <a:pt x="173235" y="1571643"/>
                    <a:pt x="173044" y="1570405"/>
                  </a:cubicBezTo>
                  <a:cubicBezTo>
                    <a:pt x="174187" y="1569548"/>
                    <a:pt x="180855" y="1566690"/>
                    <a:pt x="175711" y="1564595"/>
                  </a:cubicBezTo>
                  <a:cubicBezTo>
                    <a:pt x="174473" y="1569834"/>
                    <a:pt x="171711" y="1558689"/>
                    <a:pt x="170377" y="1563928"/>
                  </a:cubicBezTo>
                  <a:cubicBezTo>
                    <a:pt x="175997" y="1569072"/>
                    <a:pt x="165805" y="1564404"/>
                    <a:pt x="166472" y="1566500"/>
                  </a:cubicBezTo>
                  <a:cubicBezTo>
                    <a:pt x="168567" y="1567357"/>
                    <a:pt x="169806" y="1568881"/>
                    <a:pt x="169329" y="1571453"/>
                  </a:cubicBezTo>
                  <a:cubicBezTo>
                    <a:pt x="163710" y="1571072"/>
                    <a:pt x="162662" y="1575739"/>
                    <a:pt x="156280" y="1574406"/>
                  </a:cubicBezTo>
                  <a:cubicBezTo>
                    <a:pt x="153423" y="1578977"/>
                    <a:pt x="161805" y="1576215"/>
                    <a:pt x="158947" y="1580882"/>
                  </a:cubicBezTo>
                  <a:cubicBezTo>
                    <a:pt x="154756" y="1580406"/>
                    <a:pt x="154089" y="1577644"/>
                    <a:pt x="148565" y="1578025"/>
                  </a:cubicBezTo>
                  <a:cubicBezTo>
                    <a:pt x="149136" y="1580787"/>
                    <a:pt x="148565" y="1584407"/>
                    <a:pt x="150946" y="1586026"/>
                  </a:cubicBezTo>
                  <a:cubicBezTo>
                    <a:pt x="153708" y="1583931"/>
                    <a:pt x="165710" y="1593360"/>
                    <a:pt x="165329" y="1586312"/>
                  </a:cubicBezTo>
                  <a:cubicBezTo>
                    <a:pt x="167424" y="1587264"/>
                    <a:pt x="168663" y="1588693"/>
                    <a:pt x="168186" y="1591265"/>
                  </a:cubicBezTo>
                  <a:cubicBezTo>
                    <a:pt x="173425" y="1593456"/>
                    <a:pt x="173997" y="1590407"/>
                    <a:pt x="174282" y="1586978"/>
                  </a:cubicBezTo>
                  <a:cubicBezTo>
                    <a:pt x="176759" y="1588217"/>
                    <a:pt x="179331" y="1590407"/>
                    <a:pt x="181140" y="1589360"/>
                  </a:cubicBezTo>
                  <a:cubicBezTo>
                    <a:pt x="183522" y="1591074"/>
                    <a:pt x="186760" y="1592312"/>
                    <a:pt x="187427" y="1595170"/>
                  </a:cubicBezTo>
                  <a:cubicBezTo>
                    <a:pt x="186189" y="1597742"/>
                    <a:pt x="187141" y="1602599"/>
                    <a:pt x="185998" y="1605266"/>
                  </a:cubicBezTo>
                  <a:cubicBezTo>
                    <a:pt x="184093" y="1601361"/>
                    <a:pt x="183141" y="1597265"/>
                    <a:pt x="178378" y="1593265"/>
                  </a:cubicBezTo>
                  <a:cubicBezTo>
                    <a:pt x="178188" y="1596313"/>
                    <a:pt x="180283" y="1600218"/>
                    <a:pt x="181807" y="1604600"/>
                  </a:cubicBezTo>
                  <a:cubicBezTo>
                    <a:pt x="180759" y="1604505"/>
                    <a:pt x="180093" y="1607267"/>
                    <a:pt x="175044" y="1605933"/>
                  </a:cubicBezTo>
                  <a:cubicBezTo>
                    <a:pt x="175806" y="1603838"/>
                    <a:pt x="178283" y="1603743"/>
                    <a:pt x="179235" y="1601837"/>
                  </a:cubicBezTo>
                  <a:cubicBezTo>
                    <a:pt x="170091" y="1601837"/>
                    <a:pt x="175330" y="1592408"/>
                    <a:pt x="168091" y="1591169"/>
                  </a:cubicBezTo>
                  <a:cubicBezTo>
                    <a:pt x="165615" y="1591360"/>
                    <a:pt x="164376" y="1592884"/>
                    <a:pt x="160757" y="1591836"/>
                  </a:cubicBezTo>
                  <a:cubicBezTo>
                    <a:pt x="161424" y="1597265"/>
                    <a:pt x="156566" y="1597837"/>
                    <a:pt x="159423" y="1600885"/>
                  </a:cubicBezTo>
                  <a:cubicBezTo>
                    <a:pt x="162662" y="1601647"/>
                    <a:pt x="163519" y="1599647"/>
                    <a:pt x="166758" y="1600218"/>
                  </a:cubicBezTo>
                  <a:cubicBezTo>
                    <a:pt x="168282" y="1606886"/>
                    <a:pt x="171901" y="1611553"/>
                    <a:pt x="168091" y="1615839"/>
                  </a:cubicBezTo>
                  <a:cubicBezTo>
                    <a:pt x="168377" y="1613839"/>
                    <a:pt x="165234" y="1614030"/>
                    <a:pt x="164948" y="1612315"/>
                  </a:cubicBezTo>
                  <a:cubicBezTo>
                    <a:pt x="165138" y="1610219"/>
                    <a:pt x="166281" y="1609077"/>
                    <a:pt x="167329" y="1608029"/>
                  </a:cubicBezTo>
                  <a:cubicBezTo>
                    <a:pt x="160376" y="1607838"/>
                    <a:pt x="160185" y="1608029"/>
                    <a:pt x="154280" y="1611077"/>
                  </a:cubicBezTo>
                  <a:cubicBezTo>
                    <a:pt x="154661" y="1609172"/>
                    <a:pt x="156852" y="1609267"/>
                    <a:pt x="156661" y="1606695"/>
                  </a:cubicBezTo>
                  <a:cubicBezTo>
                    <a:pt x="153232" y="1605838"/>
                    <a:pt x="152851" y="1608315"/>
                    <a:pt x="150946" y="1609077"/>
                  </a:cubicBezTo>
                  <a:cubicBezTo>
                    <a:pt x="155423" y="1616982"/>
                    <a:pt x="149803" y="1623745"/>
                    <a:pt x="151327" y="1632127"/>
                  </a:cubicBezTo>
                  <a:cubicBezTo>
                    <a:pt x="146565" y="1631556"/>
                    <a:pt x="141040" y="1630032"/>
                    <a:pt x="140278" y="1633841"/>
                  </a:cubicBezTo>
                  <a:cubicBezTo>
                    <a:pt x="155518" y="1635556"/>
                    <a:pt x="140183" y="1640699"/>
                    <a:pt x="140278" y="1646129"/>
                  </a:cubicBezTo>
                  <a:cubicBezTo>
                    <a:pt x="146279" y="1646700"/>
                    <a:pt x="154947" y="1658702"/>
                    <a:pt x="163995" y="1656797"/>
                  </a:cubicBezTo>
                  <a:cubicBezTo>
                    <a:pt x="162567" y="1657749"/>
                    <a:pt x="158566" y="1663655"/>
                    <a:pt x="164948" y="1663083"/>
                  </a:cubicBezTo>
                  <a:cubicBezTo>
                    <a:pt x="165424" y="1659559"/>
                    <a:pt x="165996" y="1656035"/>
                    <a:pt x="166472" y="1652511"/>
                  </a:cubicBezTo>
                  <a:cubicBezTo>
                    <a:pt x="158566" y="1651748"/>
                    <a:pt x="157804" y="1646224"/>
                    <a:pt x="152280" y="1650796"/>
                  </a:cubicBezTo>
                  <a:cubicBezTo>
                    <a:pt x="151041" y="1645462"/>
                    <a:pt x="153899" y="1642986"/>
                    <a:pt x="147993" y="1642605"/>
                  </a:cubicBezTo>
                  <a:cubicBezTo>
                    <a:pt x="149803" y="1635651"/>
                    <a:pt x="156280" y="1641652"/>
                    <a:pt x="161519" y="1636604"/>
                  </a:cubicBezTo>
                  <a:cubicBezTo>
                    <a:pt x="161519" y="1639747"/>
                    <a:pt x="167901" y="1638794"/>
                    <a:pt x="167996" y="1642033"/>
                  </a:cubicBezTo>
                  <a:cubicBezTo>
                    <a:pt x="167043" y="1641938"/>
                    <a:pt x="165805" y="1642986"/>
                    <a:pt x="167805" y="1643557"/>
                  </a:cubicBezTo>
                  <a:cubicBezTo>
                    <a:pt x="172282" y="1635651"/>
                    <a:pt x="163995" y="1625269"/>
                    <a:pt x="156661" y="1620602"/>
                  </a:cubicBezTo>
                  <a:cubicBezTo>
                    <a:pt x="158090" y="1618697"/>
                    <a:pt x="160852" y="1618220"/>
                    <a:pt x="164186" y="1618506"/>
                  </a:cubicBezTo>
                  <a:cubicBezTo>
                    <a:pt x="168377" y="1619935"/>
                    <a:pt x="167139" y="1624793"/>
                    <a:pt x="174187" y="1624316"/>
                  </a:cubicBezTo>
                  <a:cubicBezTo>
                    <a:pt x="176092" y="1615363"/>
                    <a:pt x="176187" y="1612220"/>
                    <a:pt x="178092" y="1609457"/>
                  </a:cubicBezTo>
                  <a:cubicBezTo>
                    <a:pt x="177807" y="1610410"/>
                    <a:pt x="180188" y="1609457"/>
                    <a:pt x="182950" y="1608981"/>
                  </a:cubicBezTo>
                  <a:cubicBezTo>
                    <a:pt x="183807" y="1613363"/>
                    <a:pt x="183522" y="1618220"/>
                    <a:pt x="179807" y="1623364"/>
                  </a:cubicBezTo>
                  <a:cubicBezTo>
                    <a:pt x="185046" y="1622888"/>
                    <a:pt x="185427" y="1624602"/>
                    <a:pt x="184760" y="1626793"/>
                  </a:cubicBezTo>
                  <a:cubicBezTo>
                    <a:pt x="177426" y="1630698"/>
                    <a:pt x="171996" y="1638794"/>
                    <a:pt x="174854" y="1644414"/>
                  </a:cubicBezTo>
                  <a:cubicBezTo>
                    <a:pt x="175425" y="1641271"/>
                    <a:pt x="179616" y="1642128"/>
                    <a:pt x="182569" y="1641557"/>
                  </a:cubicBezTo>
                  <a:cubicBezTo>
                    <a:pt x="185236" y="1643938"/>
                    <a:pt x="188665" y="1643271"/>
                    <a:pt x="183331" y="1648891"/>
                  </a:cubicBezTo>
                  <a:cubicBezTo>
                    <a:pt x="193047" y="1649558"/>
                    <a:pt x="188094" y="1635747"/>
                    <a:pt x="200667" y="1639176"/>
                  </a:cubicBezTo>
                  <a:cubicBezTo>
                    <a:pt x="200571" y="1640699"/>
                    <a:pt x="202000" y="1641176"/>
                    <a:pt x="202286" y="1642509"/>
                  </a:cubicBezTo>
                  <a:cubicBezTo>
                    <a:pt x="200571" y="1642795"/>
                    <a:pt x="195714" y="1647843"/>
                    <a:pt x="200000" y="1648605"/>
                  </a:cubicBezTo>
                  <a:cubicBezTo>
                    <a:pt x="199047" y="1642509"/>
                    <a:pt x="212192" y="1646129"/>
                    <a:pt x="209049" y="1650891"/>
                  </a:cubicBezTo>
                  <a:cubicBezTo>
                    <a:pt x="196190" y="1649272"/>
                    <a:pt x="212287" y="1669179"/>
                    <a:pt x="202000" y="1670894"/>
                  </a:cubicBezTo>
                  <a:cubicBezTo>
                    <a:pt x="198666" y="1670703"/>
                    <a:pt x="196380" y="1662416"/>
                    <a:pt x="193142" y="1667084"/>
                  </a:cubicBezTo>
                  <a:cubicBezTo>
                    <a:pt x="192094" y="1670894"/>
                    <a:pt x="199905" y="1675466"/>
                    <a:pt x="209049" y="1676132"/>
                  </a:cubicBezTo>
                  <a:cubicBezTo>
                    <a:pt x="209049" y="1672227"/>
                    <a:pt x="210477" y="1669751"/>
                    <a:pt x="213335" y="1668608"/>
                  </a:cubicBezTo>
                  <a:cubicBezTo>
                    <a:pt x="219526" y="1670227"/>
                    <a:pt x="223336" y="1673656"/>
                    <a:pt x="219907" y="1678609"/>
                  </a:cubicBezTo>
                  <a:cubicBezTo>
                    <a:pt x="223336" y="1678609"/>
                    <a:pt x="226194" y="1678037"/>
                    <a:pt x="227527" y="1675942"/>
                  </a:cubicBezTo>
                  <a:cubicBezTo>
                    <a:pt x="223336" y="1676323"/>
                    <a:pt x="223717" y="1673942"/>
                    <a:pt x="224955" y="1671751"/>
                  </a:cubicBezTo>
                  <a:cubicBezTo>
                    <a:pt x="226098" y="1673656"/>
                    <a:pt x="227718" y="1674894"/>
                    <a:pt x="229623" y="1675752"/>
                  </a:cubicBezTo>
                  <a:cubicBezTo>
                    <a:pt x="229527" y="1675847"/>
                    <a:pt x="229527" y="1676037"/>
                    <a:pt x="229337" y="1676132"/>
                  </a:cubicBezTo>
                  <a:cubicBezTo>
                    <a:pt x="232099" y="1677371"/>
                    <a:pt x="233528" y="1678133"/>
                    <a:pt x="234671" y="1678419"/>
                  </a:cubicBezTo>
                  <a:cubicBezTo>
                    <a:pt x="235909" y="1679371"/>
                    <a:pt x="236576" y="1680705"/>
                    <a:pt x="236004" y="1682990"/>
                  </a:cubicBezTo>
                  <a:cubicBezTo>
                    <a:pt x="236195" y="1680990"/>
                    <a:pt x="238005" y="1679276"/>
                    <a:pt x="239910" y="1677752"/>
                  </a:cubicBezTo>
                  <a:cubicBezTo>
                    <a:pt x="240576" y="1677561"/>
                    <a:pt x="241338" y="1677371"/>
                    <a:pt x="242196" y="1677085"/>
                  </a:cubicBezTo>
                  <a:cubicBezTo>
                    <a:pt x="238957" y="1682419"/>
                    <a:pt x="248387" y="1678514"/>
                    <a:pt x="247339" y="1682228"/>
                  </a:cubicBezTo>
                  <a:cubicBezTo>
                    <a:pt x="245434" y="1683752"/>
                    <a:pt x="240576" y="1682228"/>
                    <a:pt x="241434" y="1686515"/>
                  </a:cubicBezTo>
                  <a:cubicBezTo>
                    <a:pt x="241434" y="1688515"/>
                    <a:pt x="243624" y="1688896"/>
                    <a:pt x="242958" y="1691373"/>
                  </a:cubicBezTo>
                  <a:cubicBezTo>
                    <a:pt x="252292" y="1692801"/>
                    <a:pt x="254578" y="1687182"/>
                    <a:pt x="261722" y="1686419"/>
                  </a:cubicBezTo>
                  <a:cubicBezTo>
                    <a:pt x="261627" y="1688420"/>
                    <a:pt x="263913" y="1688706"/>
                    <a:pt x="263246" y="1691277"/>
                  </a:cubicBezTo>
                  <a:cubicBezTo>
                    <a:pt x="257436" y="1689468"/>
                    <a:pt x="257340" y="1693277"/>
                    <a:pt x="255531" y="1695373"/>
                  </a:cubicBezTo>
                  <a:cubicBezTo>
                    <a:pt x="257531" y="1697659"/>
                    <a:pt x="259722" y="1700231"/>
                    <a:pt x="261817" y="1702898"/>
                  </a:cubicBezTo>
                  <a:cubicBezTo>
                    <a:pt x="260674" y="1703374"/>
                    <a:pt x="259150" y="1703374"/>
                    <a:pt x="256674" y="1702517"/>
                  </a:cubicBezTo>
                  <a:cubicBezTo>
                    <a:pt x="257055" y="1708041"/>
                    <a:pt x="262198" y="1708422"/>
                    <a:pt x="266008" y="1709375"/>
                  </a:cubicBezTo>
                  <a:cubicBezTo>
                    <a:pt x="268104" y="1713470"/>
                    <a:pt x="269247" y="1718233"/>
                    <a:pt x="268675" y="1723757"/>
                  </a:cubicBezTo>
                  <a:cubicBezTo>
                    <a:pt x="267151" y="1722424"/>
                    <a:pt x="265818" y="1721852"/>
                    <a:pt x="264294" y="1724996"/>
                  </a:cubicBezTo>
                  <a:cubicBezTo>
                    <a:pt x="266484" y="1730044"/>
                    <a:pt x="268866" y="1734807"/>
                    <a:pt x="271152" y="1739760"/>
                  </a:cubicBezTo>
                  <a:cubicBezTo>
                    <a:pt x="266103" y="1740045"/>
                    <a:pt x="267818" y="1744141"/>
                    <a:pt x="269628" y="1747380"/>
                  </a:cubicBezTo>
                  <a:cubicBezTo>
                    <a:pt x="268104" y="1747380"/>
                    <a:pt x="266389" y="1747380"/>
                    <a:pt x="264579" y="1747475"/>
                  </a:cubicBezTo>
                  <a:cubicBezTo>
                    <a:pt x="259626" y="1744522"/>
                    <a:pt x="264103" y="1739855"/>
                    <a:pt x="264675" y="1734330"/>
                  </a:cubicBezTo>
                  <a:cubicBezTo>
                    <a:pt x="263532" y="1734044"/>
                    <a:pt x="262198" y="1733568"/>
                    <a:pt x="260769" y="1733187"/>
                  </a:cubicBezTo>
                  <a:cubicBezTo>
                    <a:pt x="251054" y="1728234"/>
                    <a:pt x="245625" y="1724901"/>
                    <a:pt x="236671" y="1719376"/>
                  </a:cubicBezTo>
                  <a:cubicBezTo>
                    <a:pt x="237909" y="1717757"/>
                    <a:pt x="239338" y="1716137"/>
                    <a:pt x="240576" y="1714423"/>
                  </a:cubicBezTo>
                  <a:cubicBezTo>
                    <a:pt x="239814" y="1713470"/>
                    <a:pt x="238671" y="1712994"/>
                    <a:pt x="237528" y="1712613"/>
                  </a:cubicBezTo>
                  <a:cubicBezTo>
                    <a:pt x="236290" y="1709756"/>
                    <a:pt x="237909" y="1707851"/>
                    <a:pt x="237052" y="1706517"/>
                  </a:cubicBezTo>
                  <a:cubicBezTo>
                    <a:pt x="241243" y="1705279"/>
                    <a:pt x="246482" y="1704803"/>
                    <a:pt x="246577" y="1710518"/>
                  </a:cubicBezTo>
                  <a:cubicBezTo>
                    <a:pt x="252006" y="1711947"/>
                    <a:pt x="252102" y="1707374"/>
                    <a:pt x="254483" y="1705374"/>
                  </a:cubicBezTo>
                  <a:cubicBezTo>
                    <a:pt x="250863" y="1699850"/>
                    <a:pt x="244577" y="1704612"/>
                    <a:pt x="240957" y="1699088"/>
                  </a:cubicBezTo>
                  <a:cubicBezTo>
                    <a:pt x="240767" y="1701850"/>
                    <a:pt x="238671" y="1702422"/>
                    <a:pt x="235242" y="1701469"/>
                  </a:cubicBezTo>
                  <a:cubicBezTo>
                    <a:pt x="235052" y="1702707"/>
                    <a:pt x="234861" y="1703945"/>
                    <a:pt x="234671" y="1705279"/>
                  </a:cubicBezTo>
                  <a:cubicBezTo>
                    <a:pt x="234099" y="1705089"/>
                    <a:pt x="233528" y="1704993"/>
                    <a:pt x="232766" y="1704898"/>
                  </a:cubicBezTo>
                  <a:cubicBezTo>
                    <a:pt x="233909" y="1706994"/>
                    <a:pt x="232956" y="1710708"/>
                    <a:pt x="234766" y="1712327"/>
                  </a:cubicBezTo>
                  <a:cubicBezTo>
                    <a:pt x="232861" y="1712423"/>
                    <a:pt x="231242" y="1713185"/>
                    <a:pt x="230289" y="1714328"/>
                  </a:cubicBezTo>
                  <a:cubicBezTo>
                    <a:pt x="230289" y="1714328"/>
                    <a:pt x="230289" y="1714232"/>
                    <a:pt x="230289" y="1714232"/>
                  </a:cubicBezTo>
                  <a:cubicBezTo>
                    <a:pt x="229908" y="1714137"/>
                    <a:pt x="229718" y="1714137"/>
                    <a:pt x="229337" y="1714137"/>
                  </a:cubicBezTo>
                  <a:cubicBezTo>
                    <a:pt x="227051" y="1710994"/>
                    <a:pt x="231242" y="1710232"/>
                    <a:pt x="231051" y="1705660"/>
                  </a:cubicBezTo>
                  <a:cubicBezTo>
                    <a:pt x="224289" y="1706136"/>
                    <a:pt x="226194" y="1710327"/>
                    <a:pt x="226003" y="1714899"/>
                  </a:cubicBezTo>
                  <a:cubicBezTo>
                    <a:pt x="225717" y="1715185"/>
                    <a:pt x="225527" y="1715376"/>
                    <a:pt x="225336" y="1715661"/>
                  </a:cubicBezTo>
                  <a:cubicBezTo>
                    <a:pt x="222193" y="1714899"/>
                    <a:pt x="221622" y="1717090"/>
                    <a:pt x="219812" y="1717852"/>
                  </a:cubicBezTo>
                  <a:cubicBezTo>
                    <a:pt x="219240" y="1716804"/>
                    <a:pt x="218478" y="1715852"/>
                    <a:pt x="218002" y="1714804"/>
                  </a:cubicBezTo>
                  <a:cubicBezTo>
                    <a:pt x="218669" y="1714042"/>
                    <a:pt x="219336" y="1713280"/>
                    <a:pt x="219431" y="1711947"/>
                  </a:cubicBezTo>
                  <a:cubicBezTo>
                    <a:pt x="218955" y="1711947"/>
                    <a:pt x="218288" y="1712042"/>
                    <a:pt x="217621" y="1712137"/>
                  </a:cubicBezTo>
                  <a:cubicBezTo>
                    <a:pt x="217621" y="1712042"/>
                    <a:pt x="217621" y="1711947"/>
                    <a:pt x="217621" y="1711756"/>
                  </a:cubicBezTo>
                  <a:cubicBezTo>
                    <a:pt x="222765" y="1710994"/>
                    <a:pt x="221050" y="1715185"/>
                    <a:pt x="224765" y="1715471"/>
                  </a:cubicBezTo>
                  <a:cubicBezTo>
                    <a:pt x="225527" y="1710994"/>
                    <a:pt x="224860" y="1707470"/>
                    <a:pt x="221812" y="1705755"/>
                  </a:cubicBezTo>
                  <a:cubicBezTo>
                    <a:pt x="221431" y="1707565"/>
                    <a:pt x="221812" y="1710232"/>
                    <a:pt x="219621" y="1710327"/>
                  </a:cubicBezTo>
                  <a:cubicBezTo>
                    <a:pt x="213621" y="1708136"/>
                    <a:pt x="215145" y="1702517"/>
                    <a:pt x="216383" y="1698421"/>
                  </a:cubicBezTo>
                  <a:cubicBezTo>
                    <a:pt x="219431" y="1698993"/>
                    <a:pt x="223431" y="1696040"/>
                    <a:pt x="225622" y="1694230"/>
                  </a:cubicBezTo>
                  <a:cubicBezTo>
                    <a:pt x="221050" y="1696040"/>
                    <a:pt x="216859" y="1691277"/>
                    <a:pt x="214859" y="1695754"/>
                  </a:cubicBezTo>
                  <a:cubicBezTo>
                    <a:pt x="211716" y="1697087"/>
                    <a:pt x="207334" y="1695849"/>
                    <a:pt x="205905" y="1695087"/>
                  </a:cubicBezTo>
                  <a:cubicBezTo>
                    <a:pt x="207144" y="1692992"/>
                    <a:pt x="213049" y="1695373"/>
                    <a:pt x="213525" y="1692515"/>
                  </a:cubicBezTo>
                  <a:cubicBezTo>
                    <a:pt x="210001" y="1692611"/>
                    <a:pt x="209620" y="1690420"/>
                    <a:pt x="206286" y="1690420"/>
                  </a:cubicBezTo>
                  <a:cubicBezTo>
                    <a:pt x="205905" y="1692325"/>
                    <a:pt x="205429" y="1694040"/>
                    <a:pt x="202381" y="1693277"/>
                  </a:cubicBezTo>
                  <a:cubicBezTo>
                    <a:pt x="199809" y="1693277"/>
                    <a:pt x="200571" y="1688610"/>
                    <a:pt x="198762" y="1691468"/>
                  </a:cubicBezTo>
                  <a:cubicBezTo>
                    <a:pt x="205905" y="1696040"/>
                    <a:pt x="202191" y="1698802"/>
                    <a:pt x="197809" y="1704041"/>
                  </a:cubicBezTo>
                  <a:cubicBezTo>
                    <a:pt x="198381" y="1704422"/>
                    <a:pt x="199047" y="1704707"/>
                    <a:pt x="199619" y="1705089"/>
                  </a:cubicBezTo>
                  <a:cubicBezTo>
                    <a:pt x="198857" y="1706898"/>
                    <a:pt x="198095" y="1708613"/>
                    <a:pt x="196285" y="1709184"/>
                  </a:cubicBezTo>
                  <a:cubicBezTo>
                    <a:pt x="189427" y="1700898"/>
                    <a:pt x="179902" y="1710518"/>
                    <a:pt x="175711" y="1702040"/>
                  </a:cubicBezTo>
                  <a:cubicBezTo>
                    <a:pt x="171996" y="1703088"/>
                    <a:pt x="171996" y="1708422"/>
                    <a:pt x="165996" y="1706994"/>
                  </a:cubicBezTo>
                  <a:cubicBezTo>
                    <a:pt x="169615" y="1701469"/>
                    <a:pt x="161805" y="1703279"/>
                    <a:pt x="161519" y="1700326"/>
                  </a:cubicBezTo>
                  <a:cubicBezTo>
                    <a:pt x="164376" y="1696897"/>
                    <a:pt x="166472" y="1703660"/>
                    <a:pt x="168853" y="1699659"/>
                  </a:cubicBezTo>
                  <a:cubicBezTo>
                    <a:pt x="158566" y="1696135"/>
                    <a:pt x="169710" y="1691658"/>
                    <a:pt x="169234" y="1684324"/>
                  </a:cubicBezTo>
                  <a:cubicBezTo>
                    <a:pt x="166091" y="1682419"/>
                    <a:pt x="162662" y="1688134"/>
                    <a:pt x="162186" y="1683467"/>
                  </a:cubicBezTo>
                  <a:cubicBezTo>
                    <a:pt x="162852" y="1678037"/>
                    <a:pt x="169901" y="1676418"/>
                    <a:pt x="171425" y="1681562"/>
                  </a:cubicBezTo>
                  <a:cubicBezTo>
                    <a:pt x="172187" y="1680895"/>
                    <a:pt x="172663" y="1680323"/>
                    <a:pt x="172949" y="1679752"/>
                  </a:cubicBezTo>
                  <a:cubicBezTo>
                    <a:pt x="171996" y="1681562"/>
                    <a:pt x="171139" y="1683467"/>
                    <a:pt x="169710" y="1684800"/>
                  </a:cubicBezTo>
                  <a:cubicBezTo>
                    <a:pt x="176283" y="1682419"/>
                    <a:pt x="178283" y="1684515"/>
                    <a:pt x="176568" y="1691563"/>
                  </a:cubicBezTo>
                  <a:cubicBezTo>
                    <a:pt x="181331" y="1693754"/>
                    <a:pt x="187617" y="1689372"/>
                    <a:pt x="187617" y="1692325"/>
                  </a:cubicBezTo>
                  <a:cubicBezTo>
                    <a:pt x="181140" y="1694135"/>
                    <a:pt x="187713" y="1697469"/>
                    <a:pt x="190761" y="1700421"/>
                  </a:cubicBezTo>
                  <a:cubicBezTo>
                    <a:pt x="197428" y="1697373"/>
                    <a:pt x="185331" y="1693087"/>
                    <a:pt x="191427" y="1690991"/>
                  </a:cubicBezTo>
                  <a:cubicBezTo>
                    <a:pt x="191332" y="1691849"/>
                    <a:pt x="192761" y="1692897"/>
                    <a:pt x="193237" y="1691087"/>
                  </a:cubicBezTo>
                  <a:cubicBezTo>
                    <a:pt x="190094" y="1681943"/>
                    <a:pt x="174949" y="1688610"/>
                    <a:pt x="181426" y="1676037"/>
                  </a:cubicBezTo>
                  <a:cubicBezTo>
                    <a:pt x="176378" y="1674894"/>
                    <a:pt x="174473" y="1676990"/>
                    <a:pt x="173044" y="1679466"/>
                  </a:cubicBezTo>
                  <a:cubicBezTo>
                    <a:pt x="174854" y="1675180"/>
                    <a:pt x="164567" y="1672989"/>
                    <a:pt x="162281" y="1669560"/>
                  </a:cubicBezTo>
                  <a:cubicBezTo>
                    <a:pt x="162471" y="1677180"/>
                    <a:pt x="156375" y="1678037"/>
                    <a:pt x="146565" y="1678419"/>
                  </a:cubicBezTo>
                  <a:cubicBezTo>
                    <a:pt x="151422" y="1678990"/>
                    <a:pt x="149708" y="1686039"/>
                    <a:pt x="147041" y="1687658"/>
                  </a:cubicBezTo>
                  <a:cubicBezTo>
                    <a:pt x="151232" y="1688801"/>
                    <a:pt x="151232" y="1685372"/>
                    <a:pt x="156090" y="1687277"/>
                  </a:cubicBezTo>
                  <a:cubicBezTo>
                    <a:pt x="155709" y="1690325"/>
                    <a:pt x="160662" y="1689848"/>
                    <a:pt x="158757" y="1693754"/>
                  </a:cubicBezTo>
                  <a:cubicBezTo>
                    <a:pt x="155804" y="1692897"/>
                    <a:pt x="151041" y="1690706"/>
                    <a:pt x="148184" y="1692420"/>
                  </a:cubicBezTo>
                  <a:cubicBezTo>
                    <a:pt x="150470" y="1697373"/>
                    <a:pt x="158090" y="1698802"/>
                    <a:pt x="161043" y="1703279"/>
                  </a:cubicBezTo>
                  <a:cubicBezTo>
                    <a:pt x="161709" y="1708136"/>
                    <a:pt x="155709" y="1705565"/>
                    <a:pt x="156375" y="1710423"/>
                  </a:cubicBezTo>
                  <a:cubicBezTo>
                    <a:pt x="166758" y="1710708"/>
                    <a:pt x="165234" y="1715661"/>
                    <a:pt x="165900" y="1719281"/>
                  </a:cubicBezTo>
                  <a:cubicBezTo>
                    <a:pt x="171901" y="1721281"/>
                    <a:pt x="173901" y="1718805"/>
                    <a:pt x="175425" y="1715852"/>
                  </a:cubicBezTo>
                  <a:cubicBezTo>
                    <a:pt x="172854" y="1715280"/>
                    <a:pt x="168853" y="1715566"/>
                    <a:pt x="168567" y="1713470"/>
                  </a:cubicBezTo>
                  <a:cubicBezTo>
                    <a:pt x="168663" y="1708327"/>
                    <a:pt x="172568" y="1707374"/>
                    <a:pt x="175140" y="1705089"/>
                  </a:cubicBezTo>
                  <a:cubicBezTo>
                    <a:pt x="177711" y="1708898"/>
                    <a:pt x="180378" y="1712518"/>
                    <a:pt x="182379" y="1716614"/>
                  </a:cubicBezTo>
                  <a:cubicBezTo>
                    <a:pt x="182188" y="1716804"/>
                    <a:pt x="181998" y="1716995"/>
                    <a:pt x="181902" y="1717185"/>
                  </a:cubicBezTo>
                  <a:cubicBezTo>
                    <a:pt x="182283" y="1717281"/>
                    <a:pt x="182474" y="1717471"/>
                    <a:pt x="182855" y="1717566"/>
                  </a:cubicBezTo>
                  <a:cubicBezTo>
                    <a:pt x="183522" y="1719090"/>
                    <a:pt x="183998" y="1720710"/>
                    <a:pt x="184379" y="1722424"/>
                  </a:cubicBezTo>
                  <a:cubicBezTo>
                    <a:pt x="183903" y="1723186"/>
                    <a:pt x="183331" y="1723853"/>
                    <a:pt x="182855" y="1724519"/>
                  </a:cubicBezTo>
                  <a:cubicBezTo>
                    <a:pt x="178664" y="1724139"/>
                    <a:pt x="174473" y="1723757"/>
                    <a:pt x="172758" y="1721662"/>
                  </a:cubicBezTo>
                  <a:cubicBezTo>
                    <a:pt x="168282" y="1725758"/>
                    <a:pt x="167520" y="1731092"/>
                    <a:pt x="161519" y="1724901"/>
                  </a:cubicBezTo>
                  <a:cubicBezTo>
                    <a:pt x="160566" y="1729091"/>
                    <a:pt x="167710" y="1729282"/>
                    <a:pt x="162186" y="1732711"/>
                  </a:cubicBezTo>
                  <a:cubicBezTo>
                    <a:pt x="164757" y="1733282"/>
                    <a:pt x="168758" y="1732997"/>
                    <a:pt x="169044" y="1735092"/>
                  </a:cubicBezTo>
                  <a:cubicBezTo>
                    <a:pt x="167329" y="1743951"/>
                    <a:pt x="169615" y="1750237"/>
                    <a:pt x="169329" y="1758143"/>
                  </a:cubicBezTo>
                  <a:cubicBezTo>
                    <a:pt x="157804" y="1755285"/>
                    <a:pt x="161709" y="1769477"/>
                    <a:pt x="151708" y="1768335"/>
                  </a:cubicBezTo>
                  <a:cubicBezTo>
                    <a:pt x="151708" y="1765382"/>
                    <a:pt x="154185" y="1765191"/>
                    <a:pt x="154375" y="1762524"/>
                  </a:cubicBezTo>
                  <a:cubicBezTo>
                    <a:pt x="147993" y="1760143"/>
                    <a:pt x="150184" y="1767191"/>
                    <a:pt x="146469" y="1767668"/>
                  </a:cubicBezTo>
                  <a:cubicBezTo>
                    <a:pt x="144279" y="1764524"/>
                    <a:pt x="141421" y="1761857"/>
                    <a:pt x="138659" y="1759000"/>
                  </a:cubicBezTo>
                  <a:cubicBezTo>
                    <a:pt x="134563" y="1764906"/>
                    <a:pt x="140469" y="1765286"/>
                    <a:pt x="142278" y="1771764"/>
                  </a:cubicBezTo>
                  <a:cubicBezTo>
                    <a:pt x="131515" y="1771382"/>
                    <a:pt x="129324" y="1780622"/>
                    <a:pt x="123990" y="1786432"/>
                  </a:cubicBezTo>
                  <a:cubicBezTo>
                    <a:pt x="132277" y="1788051"/>
                    <a:pt x="138849" y="1787765"/>
                    <a:pt x="145422" y="1787575"/>
                  </a:cubicBezTo>
                  <a:cubicBezTo>
                    <a:pt x="146088" y="1785384"/>
                    <a:pt x="145612" y="1781955"/>
                    <a:pt x="148089" y="1781765"/>
                  </a:cubicBezTo>
                  <a:cubicBezTo>
                    <a:pt x="147041" y="1789575"/>
                    <a:pt x="151994" y="1787385"/>
                    <a:pt x="156471" y="1785861"/>
                  </a:cubicBezTo>
                  <a:cubicBezTo>
                    <a:pt x="156280" y="1787385"/>
                    <a:pt x="157614" y="1787861"/>
                    <a:pt x="157804" y="1789099"/>
                  </a:cubicBezTo>
                  <a:cubicBezTo>
                    <a:pt x="155994" y="1788909"/>
                    <a:pt x="155899" y="1787575"/>
                    <a:pt x="154470" y="1787099"/>
                  </a:cubicBezTo>
                  <a:cubicBezTo>
                    <a:pt x="159519" y="1794909"/>
                    <a:pt x="158376" y="1799386"/>
                    <a:pt x="165138" y="1800719"/>
                  </a:cubicBezTo>
                  <a:cubicBezTo>
                    <a:pt x="158947" y="1800815"/>
                    <a:pt x="156090" y="1804625"/>
                    <a:pt x="156280" y="1811959"/>
                  </a:cubicBezTo>
                  <a:cubicBezTo>
                    <a:pt x="166472" y="1809387"/>
                    <a:pt x="163995" y="1815007"/>
                    <a:pt x="167805" y="1819484"/>
                  </a:cubicBezTo>
                  <a:cubicBezTo>
                    <a:pt x="167139" y="1815198"/>
                    <a:pt x="175997" y="1821579"/>
                    <a:pt x="175330" y="1817388"/>
                  </a:cubicBezTo>
                  <a:cubicBezTo>
                    <a:pt x="164567" y="1814055"/>
                    <a:pt x="184569" y="1807959"/>
                    <a:pt x="178188" y="1810054"/>
                  </a:cubicBezTo>
                  <a:cubicBezTo>
                    <a:pt x="172663" y="1808625"/>
                    <a:pt x="173520" y="1814150"/>
                    <a:pt x="167139" y="1811769"/>
                  </a:cubicBezTo>
                  <a:cubicBezTo>
                    <a:pt x="168186" y="1808340"/>
                    <a:pt x="167710" y="1805958"/>
                    <a:pt x="166472" y="1803958"/>
                  </a:cubicBezTo>
                  <a:cubicBezTo>
                    <a:pt x="176568" y="1806815"/>
                    <a:pt x="186189" y="1807006"/>
                    <a:pt x="178283" y="1815007"/>
                  </a:cubicBezTo>
                  <a:cubicBezTo>
                    <a:pt x="180569" y="1813673"/>
                    <a:pt x="183712" y="1818436"/>
                    <a:pt x="183998" y="1819960"/>
                  </a:cubicBezTo>
                  <a:cubicBezTo>
                    <a:pt x="176759" y="1821960"/>
                    <a:pt x="183998" y="1824723"/>
                    <a:pt x="186474" y="1827961"/>
                  </a:cubicBezTo>
                  <a:cubicBezTo>
                    <a:pt x="183903" y="1829199"/>
                    <a:pt x="179712" y="1828628"/>
                    <a:pt x="178759" y="1831581"/>
                  </a:cubicBezTo>
                  <a:cubicBezTo>
                    <a:pt x="181140" y="1831676"/>
                    <a:pt x="184665" y="1837486"/>
                    <a:pt x="185617" y="1833962"/>
                  </a:cubicBezTo>
                  <a:cubicBezTo>
                    <a:pt x="181236" y="1830628"/>
                    <a:pt x="189903" y="1827104"/>
                    <a:pt x="190665" y="1823770"/>
                  </a:cubicBezTo>
                  <a:cubicBezTo>
                    <a:pt x="195999" y="1828914"/>
                    <a:pt x="200476" y="1824151"/>
                    <a:pt x="201619" y="1821579"/>
                  </a:cubicBezTo>
                  <a:cubicBezTo>
                    <a:pt x="201619" y="1821960"/>
                    <a:pt x="201905" y="1822151"/>
                    <a:pt x="201810" y="1822532"/>
                  </a:cubicBezTo>
                  <a:cubicBezTo>
                    <a:pt x="202953" y="1822627"/>
                    <a:pt x="203619" y="1822532"/>
                    <a:pt x="204286" y="1822246"/>
                  </a:cubicBezTo>
                  <a:cubicBezTo>
                    <a:pt x="205143" y="1823770"/>
                    <a:pt x="204858" y="1826056"/>
                    <a:pt x="204286" y="1828532"/>
                  </a:cubicBezTo>
                  <a:cubicBezTo>
                    <a:pt x="210001" y="1830819"/>
                    <a:pt x="207715" y="1824151"/>
                    <a:pt x="208953" y="1821484"/>
                  </a:cubicBezTo>
                  <a:cubicBezTo>
                    <a:pt x="208001" y="1821294"/>
                    <a:pt x="207144" y="1821008"/>
                    <a:pt x="206477" y="1820722"/>
                  </a:cubicBezTo>
                  <a:cubicBezTo>
                    <a:pt x="207715" y="1819674"/>
                    <a:pt x="209239" y="1818912"/>
                    <a:pt x="212954" y="1820246"/>
                  </a:cubicBezTo>
                  <a:cubicBezTo>
                    <a:pt x="213906" y="1816245"/>
                    <a:pt x="210477" y="1815578"/>
                    <a:pt x="207715" y="1814245"/>
                  </a:cubicBezTo>
                  <a:cubicBezTo>
                    <a:pt x="209715" y="1813673"/>
                    <a:pt x="210858" y="1812626"/>
                    <a:pt x="210382" y="1810816"/>
                  </a:cubicBezTo>
                  <a:cubicBezTo>
                    <a:pt x="214478" y="1811864"/>
                    <a:pt x="211144" y="1817674"/>
                    <a:pt x="214668" y="1819103"/>
                  </a:cubicBezTo>
                  <a:cubicBezTo>
                    <a:pt x="216669" y="1813864"/>
                    <a:pt x="223241" y="1817960"/>
                    <a:pt x="225336" y="1820436"/>
                  </a:cubicBezTo>
                  <a:cubicBezTo>
                    <a:pt x="226384" y="1816626"/>
                    <a:pt x="229146" y="1814626"/>
                    <a:pt x="234004" y="1815007"/>
                  </a:cubicBezTo>
                  <a:cubicBezTo>
                    <a:pt x="233528" y="1816245"/>
                    <a:pt x="233814" y="1817579"/>
                    <a:pt x="235242" y="1818722"/>
                  </a:cubicBezTo>
                  <a:cubicBezTo>
                    <a:pt x="235909" y="1816340"/>
                    <a:pt x="239338" y="1817960"/>
                    <a:pt x="240767" y="1819103"/>
                  </a:cubicBezTo>
                  <a:cubicBezTo>
                    <a:pt x="241719" y="1816150"/>
                    <a:pt x="245053" y="1815483"/>
                    <a:pt x="245053" y="1811578"/>
                  </a:cubicBezTo>
                  <a:cubicBezTo>
                    <a:pt x="241815" y="1810530"/>
                    <a:pt x="238576" y="1811102"/>
                    <a:pt x="236385" y="1812435"/>
                  </a:cubicBezTo>
                  <a:cubicBezTo>
                    <a:pt x="232671" y="1810626"/>
                    <a:pt x="225717" y="1812149"/>
                    <a:pt x="225146" y="1809578"/>
                  </a:cubicBezTo>
                  <a:cubicBezTo>
                    <a:pt x="228194" y="1806530"/>
                    <a:pt x="235052" y="1807768"/>
                    <a:pt x="236862" y="1803386"/>
                  </a:cubicBezTo>
                  <a:cubicBezTo>
                    <a:pt x="229432" y="1800910"/>
                    <a:pt x="226860" y="1803863"/>
                    <a:pt x="222288" y="1804625"/>
                  </a:cubicBezTo>
                  <a:cubicBezTo>
                    <a:pt x="219907" y="1803577"/>
                    <a:pt x="218859" y="1802529"/>
                    <a:pt x="218478" y="1801672"/>
                  </a:cubicBezTo>
                  <a:cubicBezTo>
                    <a:pt x="219336" y="1801577"/>
                    <a:pt x="220383" y="1801577"/>
                    <a:pt x="221812" y="1801958"/>
                  </a:cubicBezTo>
                  <a:cubicBezTo>
                    <a:pt x="221907" y="1800434"/>
                    <a:pt x="221241" y="1799291"/>
                    <a:pt x="220383" y="1798338"/>
                  </a:cubicBezTo>
                  <a:cubicBezTo>
                    <a:pt x="222003" y="1797100"/>
                    <a:pt x="224098" y="1795766"/>
                    <a:pt x="225527" y="1794338"/>
                  </a:cubicBezTo>
                  <a:cubicBezTo>
                    <a:pt x="222765" y="1793861"/>
                    <a:pt x="224670" y="1790337"/>
                    <a:pt x="220669" y="1790623"/>
                  </a:cubicBezTo>
                  <a:cubicBezTo>
                    <a:pt x="219717" y="1793481"/>
                    <a:pt x="222669" y="1793861"/>
                    <a:pt x="223622" y="1795576"/>
                  </a:cubicBezTo>
                  <a:cubicBezTo>
                    <a:pt x="221431" y="1795481"/>
                    <a:pt x="219431" y="1795766"/>
                    <a:pt x="217716" y="1796243"/>
                  </a:cubicBezTo>
                  <a:cubicBezTo>
                    <a:pt x="214097" y="1794243"/>
                    <a:pt x="209239" y="1793099"/>
                    <a:pt x="206858" y="1791194"/>
                  </a:cubicBezTo>
                  <a:cubicBezTo>
                    <a:pt x="208477" y="1788432"/>
                    <a:pt x="211525" y="1787194"/>
                    <a:pt x="214668" y="1786146"/>
                  </a:cubicBezTo>
                  <a:cubicBezTo>
                    <a:pt x="217621" y="1787670"/>
                    <a:pt x="220955" y="1788909"/>
                    <a:pt x="222955" y="1786337"/>
                  </a:cubicBezTo>
                  <a:cubicBezTo>
                    <a:pt x="221241" y="1786146"/>
                    <a:pt x="220479" y="1785194"/>
                    <a:pt x="220002" y="1784051"/>
                  </a:cubicBezTo>
                  <a:cubicBezTo>
                    <a:pt x="221336" y="1783384"/>
                    <a:pt x="222384" y="1782432"/>
                    <a:pt x="223146" y="1781193"/>
                  </a:cubicBezTo>
                  <a:cubicBezTo>
                    <a:pt x="223336" y="1782622"/>
                    <a:pt x="223431" y="1784241"/>
                    <a:pt x="222860" y="1786337"/>
                  </a:cubicBezTo>
                  <a:cubicBezTo>
                    <a:pt x="222955" y="1786337"/>
                    <a:pt x="222955" y="1786337"/>
                    <a:pt x="222955" y="1786337"/>
                  </a:cubicBezTo>
                  <a:cubicBezTo>
                    <a:pt x="226003" y="1789194"/>
                    <a:pt x="230480" y="1786337"/>
                    <a:pt x="232956" y="1782432"/>
                  </a:cubicBezTo>
                  <a:cubicBezTo>
                    <a:pt x="236100" y="1782432"/>
                    <a:pt x="237147" y="1780145"/>
                    <a:pt x="241624" y="1781479"/>
                  </a:cubicBezTo>
                  <a:cubicBezTo>
                    <a:pt x="238767" y="1773573"/>
                    <a:pt x="255912" y="1776716"/>
                    <a:pt x="248101" y="1769382"/>
                  </a:cubicBezTo>
                  <a:cubicBezTo>
                    <a:pt x="246577" y="1772335"/>
                    <a:pt x="242862" y="1773192"/>
                    <a:pt x="238576" y="1773383"/>
                  </a:cubicBezTo>
                  <a:cubicBezTo>
                    <a:pt x="240195" y="1768715"/>
                    <a:pt x="237147" y="1767477"/>
                    <a:pt x="237433" y="1763858"/>
                  </a:cubicBezTo>
                  <a:cubicBezTo>
                    <a:pt x="239910" y="1764048"/>
                    <a:pt x="242291" y="1764239"/>
                    <a:pt x="244767" y="1764429"/>
                  </a:cubicBezTo>
                  <a:cubicBezTo>
                    <a:pt x="246291" y="1758238"/>
                    <a:pt x="231623" y="1750904"/>
                    <a:pt x="230385" y="1760238"/>
                  </a:cubicBezTo>
                  <a:cubicBezTo>
                    <a:pt x="233147" y="1765096"/>
                    <a:pt x="238957" y="1755952"/>
                    <a:pt x="241434" y="1761000"/>
                  </a:cubicBezTo>
                  <a:cubicBezTo>
                    <a:pt x="228575" y="1762048"/>
                    <a:pt x="238100" y="1773573"/>
                    <a:pt x="234385" y="1779574"/>
                  </a:cubicBezTo>
                  <a:cubicBezTo>
                    <a:pt x="234957" y="1777574"/>
                    <a:pt x="234957" y="1775478"/>
                    <a:pt x="233814" y="1773954"/>
                  </a:cubicBezTo>
                  <a:cubicBezTo>
                    <a:pt x="232099" y="1776907"/>
                    <a:pt x="229813" y="1779193"/>
                    <a:pt x="227527" y="1781574"/>
                  </a:cubicBezTo>
                  <a:cubicBezTo>
                    <a:pt x="226860" y="1779002"/>
                    <a:pt x="225432" y="1776050"/>
                    <a:pt x="224098" y="1773764"/>
                  </a:cubicBezTo>
                  <a:cubicBezTo>
                    <a:pt x="227146" y="1770906"/>
                    <a:pt x="230670" y="1767668"/>
                    <a:pt x="226289" y="1763858"/>
                  </a:cubicBezTo>
                  <a:cubicBezTo>
                    <a:pt x="219526" y="1774335"/>
                    <a:pt x="214097" y="1760048"/>
                    <a:pt x="205239" y="1759667"/>
                  </a:cubicBezTo>
                  <a:cubicBezTo>
                    <a:pt x="204858" y="1760619"/>
                    <a:pt x="204477" y="1761286"/>
                    <a:pt x="204000" y="1761953"/>
                  </a:cubicBezTo>
                  <a:cubicBezTo>
                    <a:pt x="203048" y="1760715"/>
                    <a:pt x="202095" y="1759381"/>
                    <a:pt x="201048" y="1758048"/>
                  </a:cubicBezTo>
                  <a:cubicBezTo>
                    <a:pt x="199905" y="1759286"/>
                    <a:pt x="195809" y="1762715"/>
                    <a:pt x="196666" y="1765382"/>
                  </a:cubicBezTo>
                  <a:cubicBezTo>
                    <a:pt x="193142" y="1765477"/>
                    <a:pt x="188951" y="1764620"/>
                    <a:pt x="184855" y="1764524"/>
                  </a:cubicBezTo>
                  <a:cubicBezTo>
                    <a:pt x="185522" y="1763762"/>
                    <a:pt x="185998" y="1762810"/>
                    <a:pt x="185998" y="1761667"/>
                  </a:cubicBezTo>
                  <a:cubicBezTo>
                    <a:pt x="180855" y="1759286"/>
                    <a:pt x="177616" y="1760238"/>
                    <a:pt x="176473" y="1765668"/>
                  </a:cubicBezTo>
                  <a:cubicBezTo>
                    <a:pt x="177807" y="1767001"/>
                    <a:pt x="180188" y="1767096"/>
                    <a:pt x="182379" y="1766334"/>
                  </a:cubicBezTo>
                  <a:cubicBezTo>
                    <a:pt x="181140" y="1770049"/>
                    <a:pt x="176949" y="1770430"/>
                    <a:pt x="172949" y="1771002"/>
                  </a:cubicBezTo>
                  <a:cubicBezTo>
                    <a:pt x="175616" y="1765572"/>
                    <a:pt x="169901" y="1765668"/>
                    <a:pt x="168758" y="1762715"/>
                  </a:cubicBezTo>
                  <a:cubicBezTo>
                    <a:pt x="171520" y="1758238"/>
                    <a:pt x="176949" y="1756714"/>
                    <a:pt x="179331" y="1751761"/>
                  </a:cubicBezTo>
                  <a:cubicBezTo>
                    <a:pt x="173044" y="1751952"/>
                    <a:pt x="171234" y="1749570"/>
                    <a:pt x="171044" y="1746236"/>
                  </a:cubicBezTo>
                  <a:cubicBezTo>
                    <a:pt x="175235" y="1746618"/>
                    <a:pt x="176568" y="1744236"/>
                    <a:pt x="178283" y="1742045"/>
                  </a:cubicBezTo>
                  <a:cubicBezTo>
                    <a:pt x="175806" y="1741855"/>
                    <a:pt x="176854" y="1739188"/>
                    <a:pt x="174854" y="1738616"/>
                  </a:cubicBezTo>
                  <a:cubicBezTo>
                    <a:pt x="173806" y="1739474"/>
                    <a:pt x="172377" y="1740140"/>
                    <a:pt x="171425" y="1741093"/>
                  </a:cubicBezTo>
                  <a:cubicBezTo>
                    <a:pt x="172187" y="1736521"/>
                    <a:pt x="173235" y="1731663"/>
                    <a:pt x="169996" y="1728901"/>
                  </a:cubicBezTo>
                  <a:cubicBezTo>
                    <a:pt x="175997" y="1734616"/>
                    <a:pt x="175140" y="1729091"/>
                    <a:pt x="184188" y="1730711"/>
                  </a:cubicBezTo>
                  <a:cubicBezTo>
                    <a:pt x="181712" y="1734902"/>
                    <a:pt x="187046" y="1733949"/>
                    <a:pt x="190284" y="1734426"/>
                  </a:cubicBezTo>
                  <a:cubicBezTo>
                    <a:pt x="190951" y="1734807"/>
                    <a:pt x="191618" y="1735187"/>
                    <a:pt x="192189" y="1735664"/>
                  </a:cubicBezTo>
                  <a:cubicBezTo>
                    <a:pt x="192189" y="1735949"/>
                    <a:pt x="192189" y="1736140"/>
                    <a:pt x="192189" y="1736426"/>
                  </a:cubicBezTo>
                  <a:cubicBezTo>
                    <a:pt x="192285" y="1736426"/>
                    <a:pt x="192380" y="1736426"/>
                    <a:pt x="192475" y="1736426"/>
                  </a:cubicBezTo>
                  <a:cubicBezTo>
                    <a:pt x="192570" y="1736140"/>
                    <a:pt x="192380" y="1735949"/>
                    <a:pt x="192380" y="1735759"/>
                  </a:cubicBezTo>
                  <a:cubicBezTo>
                    <a:pt x="195237" y="1737759"/>
                    <a:pt x="197619" y="1740140"/>
                    <a:pt x="198666" y="1743569"/>
                  </a:cubicBezTo>
                  <a:cubicBezTo>
                    <a:pt x="193047" y="1743379"/>
                    <a:pt x="190856" y="1737473"/>
                    <a:pt x="185903" y="1741093"/>
                  </a:cubicBezTo>
                  <a:cubicBezTo>
                    <a:pt x="186379" y="1745189"/>
                    <a:pt x="188951" y="1747761"/>
                    <a:pt x="191332" y="1750427"/>
                  </a:cubicBezTo>
                  <a:cubicBezTo>
                    <a:pt x="191808" y="1751570"/>
                    <a:pt x="191618" y="1752999"/>
                    <a:pt x="189713" y="1756047"/>
                  </a:cubicBezTo>
                  <a:cubicBezTo>
                    <a:pt x="193237" y="1756047"/>
                    <a:pt x="192951" y="1758524"/>
                    <a:pt x="194571" y="1759762"/>
                  </a:cubicBezTo>
                  <a:cubicBezTo>
                    <a:pt x="196190" y="1756905"/>
                    <a:pt x="199809" y="1756333"/>
                    <a:pt x="204096" y="1756333"/>
                  </a:cubicBezTo>
                  <a:cubicBezTo>
                    <a:pt x="204667" y="1755476"/>
                    <a:pt x="204667" y="1754999"/>
                    <a:pt x="204572" y="1754523"/>
                  </a:cubicBezTo>
                  <a:cubicBezTo>
                    <a:pt x="208953" y="1753952"/>
                    <a:pt x="212287" y="1752618"/>
                    <a:pt x="215907" y="1752047"/>
                  </a:cubicBezTo>
                  <a:cubicBezTo>
                    <a:pt x="216002" y="1752714"/>
                    <a:pt x="216288" y="1753285"/>
                    <a:pt x="217145" y="1753380"/>
                  </a:cubicBezTo>
                  <a:cubicBezTo>
                    <a:pt x="216954" y="1752904"/>
                    <a:pt x="216764" y="1752428"/>
                    <a:pt x="216669" y="1751952"/>
                  </a:cubicBezTo>
                  <a:cubicBezTo>
                    <a:pt x="220193" y="1751380"/>
                    <a:pt x="224003" y="1751570"/>
                    <a:pt x="229242" y="1753857"/>
                  </a:cubicBezTo>
                  <a:cubicBezTo>
                    <a:pt x="228670" y="1746618"/>
                    <a:pt x="222669" y="1745189"/>
                    <a:pt x="216383" y="1746332"/>
                  </a:cubicBezTo>
                  <a:cubicBezTo>
                    <a:pt x="216192" y="1744427"/>
                    <a:pt x="215526" y="1742903"/>
                    <a:pt x="213430" y="1742236"/>
                  </a:cubicBezTo>
                  <a:cubicBezTo>
                    <a:pt x="213430" y="1742045"/>
                    <a:pt x="213525" y="1741855"/>
                    <a:pt x="213430" y="1741569"/>
                  </a:cubicBezTo>
                  <a:cubicBezTo>
                    <a:pt x="207048" y="1740140"/>
                    <a:pt x="207620" y="1745665"/>
                    <a:pt x="205620" y="1748523"/>
                  </a:cubicBezTo>
                  <a:cubicBezTo>
                    <a:pt x="205905" y="1747189"/>
                    <a:pt x="205620" y="1745760"/>
                    <a:pt x="205239" y="1744617"/>
                  </a:cubicBezTo>
                  <a:cubicBezTo>
                    <a:pt x="206477" y="1743951"/>
                    <a:pt x="207525" y="1743093"/>
                    <a:pt x="207810" y="1741474"/>
                  </a:cubicBezTo>
                  <a:cubicBezTo>
                    <a:pt x="207810" y="1741474"/>
                    <a:pt x="207810" y="1741474"/>
                    <a:pt x="207906" y="1741474"/>
                  </a:cubicBezTo>
                  <a:cubicBezTo>
                    <a:pt x="209811" y="1737378"/>
                    <a:pt x="203334" y="1731854"/>
                    <a:pt x="199714" y="1735854"/>
                  </a:cubicBezTo>
                  <a:cubicBezTo>
                    <a:pt x="201429" y="1736426"/>
                    <a:pt x="202000" y="1737283"/>
                    <a:pt x="202000" y="1738331"/>
                  </a:cubicBezTo>
                  <a:cubicBezTo>
                    <a:pt x="198381" y="1736711"/>
                    <a:pt x="196190" y="1735092"/>
                    <a:pt x="201333" y="1731282"/>
                  </a:cubicBezTo>
                  <a:cubicBezTo>
                    <a:pt x="200000" y="1731377"/>
                    <a:pt x="198857" y="1731377"/>
                    <a:pt x="197809" y="1731187"/>
                  </a:cubicBezTo>
                  <a:cubicBezTo>
                    <a:pt x="201048" y="1730235"/>
                    <a:pt x="204953" y="1730330"/>
                    <a:pt x="207620" y="1731759"/>
                  </a:cubicBezTo>
                  <a:cubicBezTo>
                    <a:pt x="209620" y="1736140"/>
                    <a:pt x="214287" y="1738807"/>
                    <a:pt x="217526" y="1737093"/>
                  </a:cubicBezTo>
                  <a:cubicBezTo>
                    <a:pt x="212954" y="1736521"/>
                    <a:pt x="217431" y="1731759"/>
                    <a:pt x="218002" y="1730806"/>
                  </a:cubicBezTo>
                  <a:cubicBezTo>
                    <a:pt x="216859" y="1730235"/>
                    <a:pt x="215811" y="1729663"/>
                    <a:pt x="214764" y="1729091"/>
                  </a:cubicBezTo>
                  <a:cubicBezTo>
                    <a:pt x="214668" y="1726710"/>
                    <a:pt x="213335" y="1724329"/>
                    <a:pt x="210573" y="1723186"/>
                  </a:cubicBezTo>
                  <a:cubicBezTo>
                    <a:pt x="211525" y="1723472"/>
                    <a:pt x="212478" y="1723567"/>
                    <a:pt x="213335" y="1723757"/>
                  </a:cubicBezTo>
                  <a:cubicBezTo>
                    <a:pt x="213811" y="1724424"/>
                    <a:pt x="214192" y="1725091"/>
                    <a:pt x="214573" y="1725758"/>
                  </a:cubicBezTo>
                  <a:cubicBezTo>
                    <a:pt x="214954" y="1724996"/>
                    <a:pt x="215526" y="1724519"/>
                    <a:pt x="216192" y="1724043"/>
                  </a:cubicBezTo>
                  <a:cubicBezTo>
                    <a:pt x="217335" y="1724139"/>
                    <a:pt x="218574" y="1724139"/>
                    <a:pt x="219717" y="1724139"/>
                  </a:cubicBezTo>
                  <a:cubicBezTo>
                    <a:pt x="215716" y="1731187"/>
                    <a:pt x="225336" y="1736235"/>
                    <a:pt x="222669" y="1740522"/>
                  </a:cubicBezTo>
                  <a:cubicBezTo>
                    <a:pt x="229432" y="1740522"/>
                    <a:pt x="233147" y="1737378"/>
                    <a:pt x="239624" y="1736997"/>
                  </a:cubicBezTo>
                  <a:cubicBezTo>
                    <a:pt x="239338" y="1738998"/>
                    <a:pt x="237052" y="1738998"/>
                    <a:pt x="237338" y="1741569"/>
                  </a:cubicBezTo>
                  <a:cubicBezTo>
                    <a:pt x="242291" y="1743093"/>
                    <a:pt x="241243" y="1738712"/>
                    <a:pt x="244958" y="1738998"/>
                  </a:cubicBezTo>
                  <a:cubicBezTo>
                    <a:pt x="245339" y="1740998"/>
                    <a:pt x="246863" y="1742331"/>
                    <a:pt x="247625" y="1744046"/>
                  </a:cubicBezTo>
                  <a:cubicBezTo>
                    <a:pt x="244005" y="1744522"/>
                    <a:pt x="240767" y="1744522"/>
                    <a:pt x="236004" y="1743665"/>
                  </a:cubicBezTo>
                  <a:cubicBezTo>
                    <a:pt x="235623" y="1742903"/>
                    <a:pt x="235052" y="1742236"/>
                    <a:pt x="233718" y="1741284"/>
                  </a:cubicBezTo>
                  <a:cubicBezTo>
                    <a:pt x="232956" y="1741760"/>
                    <a:pt x="232575" y="1742331"/>
                    <a:pt x="232099" y="1742807"/>
                  </a:cubicBezTo>
                  <a:cubicBezTo>
                    <a:pt x="231718" y="1742712"/>
                    <a:pt x="231528" y="1742712"/>
                    <a:pt x="231147" y="1742617"/>
                  </a:cubicBezTo>
                  <a:cubicBezTo>
                    <a:pt x="231147" y="1743093"/>
                    <a:pt x="231242" y="1743474"/>
                    <a:pt x="231242" y="1743855"/>
                  </a:cubicBezTo>
                  <a:cubicBezTo>
                    <a:pt x="230670" y="1744903"/>
                    <a:pt x="230766" y="1745951"/>
                    <a:pt x="231623" y="1746998"/>
                  </a:cubicBezTo>
                  <a:cubicBezTo>
                    <a:pt x="232385" y="1750427"/>
                    <a:pt x="234290" y="1753094"/>
                    <a:pt x="238481" y="1754333"/>
                  </a:cubicBezTo>
                  <a:cubicBezTo>
                    <a:pt x="239433" y="1752904"/>
                    <a:pt x="240481" y="1752142"/>
                    <a:pt x="241624" y="1751475"/>
                  </a:cubicBezTo>
                  <a:cubicBezTo>
                    <a:pt x="243434" y="1753285"/>
                    <a:pt x="244482" y="1755571"/>
                    <a:pt x="247339" y="1756523"/>
                  </a:cubicBezTo>
                  <a:cubicBezTo>
                    <a:pt x="247815" y="1755381"/>
                    <a:pt x="247625" y="1753380"/>
                    <a:pt x="249435" y="1753571"/>
                  </a:cubicBezTo>
                  <a:cubicBezTo>
                    <a:pt x="258960" y="1757095"/>
                    <a:pt x="251340" y="1769001"/>
                    <a:pt x="258483" y="1771382"/>
                  </a:cubicBezTo>
                  <a:cubicBezTo>
                    <a:pt x="258293" y="1773097"/>
                    <a:pt x="258198" y="1774907"/>
                    <a:pt x="258007" y="1776716"/>
                  </a:cubicBezTo>
                  <a:cubicBezTo>
                    <a:pt x="257626" y="1777098"/>
                    <a:pt x="257245" y="1777478"/>
                    <a:pt x="256769" y="1777860"/>
                  </a:cubicBezTo>
                  <a:cubicBezTo>
                    <a:pt x="257245" y="1777955"/>
                    <a:pt x="257531" y="1777860"/>
                    <a:pt x="257912" y="1777955"/>
                  </a:cubicBezTo>
                  <a:cubicBezTo>
                    <a:pt x="257721" y="1781098"/>
                    <a:pt x="257817" y="1784336"/>
                    <a:pt x="258864" y="1787765"/>
                  </a:cubicBezTo>
                  <a:cubicBezTo>
                    <a:pt x="257150" y="1786146"/>
                    <a:pt x="254673" y="1786241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52387" y="1787003"/>
                    <a:pt x="252387" y="1787003"/>
                    <a:pt x="252387" y="1787003"/>
                  </a:cubicBezTo>
                  <a:cubicBezTo>
                    <a:pt x="249625" y="1788051"/>
                    <a:pt x="247244" y="1790147"/>
                    <a:pt x="246768" y="1792242"/>
                  </a:cubicBezTo>
                  <a:cubicBezTo>
                    <a:pt x="245434" y="1792909"/>
                    <a:pt x="244005" y="1793481"/>
                    <a:pt x="242672" y="1794147"/>
                  </a:cubicBezTo>
                  <a:cubicBezTo>
                    <a:pt x="239338" y="1791099"/>
                    <a:pt x="233623" y="1789861"/>
                    <a:pt x="230289" y="1786908"/>
                  </a:cubicBezTo>
                  <a:cubicBezTo>
                    <a:pt x="229432" y="1790528"/>
                    <a:pt x="230099" y="1792909"/>
                    <a:pt x="231528" y="1794909"/>
                  </a:cubicBezTo>
                  <a:cubicBezTo>
                    <a:pt x="240100" y="1792814"/>
                    <a:pt x="247149" y="1800148"/>
                    <a:pt x="255054" y="1796528"/>
                  </a:cubicBezTo>
                  <a:cubicBezTo>
                    <a:pt x="258102" y="1797195"/>
                    <a:pt x="259245" y="1799005"/>
                    <a:pt x="258674" y="1801958"/>
                  </a:cubicBezTo>
                  <a:cubicBezTo>
                    <a:pt x="257340" y="1802529"/>
                    <a:pt x="255816" y="1802815"/>
                    <a:pt x="253149" y="1802815"/>
                  </a:cubicBezTo>
                  <a:cubicBezTo>
                    <a:pt x="251816" y="1808244"/>
                    <a:pt x="259341" y="1807101"/>
                    <a:pt x="257912" y="1812626"/>
                  </a:cubicBezTo>
                  <a:cubicBezTo>
                    <a:pt x="255340" y="1812054"/>
                    <a:pt x="255054" y="1809768"/>
                    <a:pt x="252673" y="1809102"/>
                  </a:cubicBezTo>
                  <a:cubicBezTo>
                    <a:pt x="250768" y="1813769"/>
                    <a:pt x="251911" y="1817102"/>
                    <a:pt x="250101" y="1818341"/>
                  </a:cubicBezTo>
                  <a:cubicBezTo>
                    <a:pt x="250006" y="1816436"/>
                    <a:pt x="247339" y="1816436"/>
                    <a:pt x="244767" y="1816340"/>
                  </a:cubicBezTo>
                  <a:cubicBezTo>
                    <a:pt x="247720" y="1824437"/>
                    <a:pt x="234385" y="1821484"/>
                    <a:pt x="229527" y="1823103"/>
                  </a:cubicBezTo>
                  <a:cubicBezTo>
                    <a:pt x="229623" y="1823389"/>
                    <a:pt x="229623" y="1823580"/>
                    <a:pt x="229718" y="1823770"/>
                  </a:cubicBezTo>
                  <a:cubicBezTo>
                    <a:pt x="227813" y="1824437"/>
                    <a:pt x="226194" y="1825389"/>
                    <a:pt x="224574" y="1826437"/>
                  </a:cubicBezTo>
                  <a:cubicBezTo>
                    <a:pt x="226670" y="1827009"/>
                    <a:pt x="225432" y="1828247"/>
                    <a:pt x="224193" y="1829485"/>
                  </a:cubicBezTo>
                  <a:cubicBezTo>
                    <a:pt x="227432" y="1830437"/>
                    <a:pt x="229432" y="1831104"/>
                    <a:pt x="231337" y="1831771"/>
                  </a:cubicBezTo>
                  <a:cubicBezTo>
                    <a:pt x="231147" y="1832438"/>
                    <a:pt x="230861" y="1833200"/>
                    <a:pt x="230575" y="1834152"/>
                  </a:cubicBezTo>
                  <a:cubicBezTo>
                    <a:pt x="233052" y="1834914"/>
                    <a:pt x="233909" y="1834057"/>
                    <a:pt x="234385" y="1832723"/>
                  </a:cubicBezTo>
                  <a:cubicBezTo>
                    <a:pt x="236004" y="1833200"/>
                    <a:pt x="237909" y="1833771"/>
                    <a:pt x="240576" y="1834438"/>
                  </a:cubicBezTo>
                  <a:cubicBezTo>
                    <a:pt x="241148" y="1835010"/>
                    <a:pt x="241529" y="1835676"/>
                    <a:pt x="241434" y="1836534"/>
                  </a:cubicBezTo>
                  <a:cubicBezTo>
                    <a:pt x="237814" y="1836819"/>
                    <a:pt x="223146" y="1835200"/>
                    <a:pt x="220002" y="1827104"/>
                  </a:cubicBezTo>
                  <a:cubicBezTo>
                    <a:pt x="220193" y="1824532"/>
                    <a:pt x="225146" y="1826627"/>
                    <a:pt x="225813" y="1824341"/>
                  </a:cubicBezTo>
                  <a:cubicBezTo>
                    <a:pt x="221050" y="1819579"/>
                    <a:pt x="219621" y="1826818"/>
                    <a:pt x="214573" y="1826627"/>
                  </a:cubicBezTo>
                  <a:cubicBezTo>
                    <a:pt x="214478" y="1832723"/>
                    <a:pt x="218669" y="1841486"/>
                    <a:pt x="209715" y="1842058"/>
                  </a:cubicBezTo>
                  <a:cubicBezTo>
                    <a:pt x="215430" y="1835581"/>
                    <a:pt x="204286" y="1838724"/>
                    <a:pt x="202953" y="1833676"/>
                  </a:cubicBezTo>
                  <a:cubicBezTo>
                    <a:pt x="200571" y="1838629"/>
                    <a:pt x="191427" y="1828532"/>
                    <a:pt x="188189" y="1834152"/>
                  </a:cubicBezTo>
                  <a:cubicBezTo>
                    <a:pt x="191713" y="1837200"/>
                    <a:pt x="193809" y="1838343"/>
                    <a:pt x="193904" y="1841201"/>
                  </a:cubicBezTo>
                  <a:cubicBezTo>
                    <a:pt x="192094" y="1840915"/>
                    <a:pt x="190475" y="1841391"/>
                    <a:pt x="189713" y="1843677"/>
                  </a:cubicBezTo>
                  <a:cubicBezTo>
                    <a:pt x="194094" y="1842630"/>
                    <a:pt x="192856" y="1845201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761" y="1847106"/>
                    <a:pt x="192761" y="1847106"/>
                    <a:pt x="192761" y="1847106"/>
                  </a:cubicBezTo>
                  <a:cubicBezTo>
                    <a:pt x="192666" y="1848059"/>
                    <a:pt x="192951" y="1848821"/>
                    <a:pt x="194380" y="1848821"/>
                  </a:cubicBezTo>
                  <a:cubicBezTo>
                    <a:pt x="194952" y="1847106"/>
                    <a:pt x="197428" y="1847487"/>
                    <a:pt x="199905" y="1847964"/>
                  </a:cubicBezTo>
                  <a:cubicBezTo>
                    <a:pt x="200000" y="1847392"/>
                    <a:pt x="200095" y="1846725"/>
                    <a:pt x="200190" y="1846154"/>
                  </a:cubicBezTo>
                  <a:cubicBezTo>
                    <a:pt x="201238" y="1845582"/>
                    <a:pt x="201143" y="1844820"/>
                    <a:pt x="200476" y="1843963"/>
                  </a:cubicBezTo>
                  <a:cubicBezTo>
                    <a:pt x="200476" y="1843773"/>
                    <a:pt x="200571" y="1843677"/>
                    <a:pt x="200571" y="1843487"/>
                  </a:cubicBezTo>
                  <a:cubicBezTo>
                    <a:pt x="200286" y="1843391"/>
                    <a:pt x="200000" y="1843296"/>
                    <a:pt x="199714" y="1843201"/>
                  </a:cubicBezTo>
                  <a:cubicBezTo>
                    <a:pt x="198952" y="1842534"/>
                    <a:pt x="197904" y="1841868"/>
                    <a:pt x="196857" y="1841106"/>
                  </a:cubicBezTo>
                  <a:cubicBezTo>
                    <a:pt x="199143" y="1839486"/>
                    <a:pt x="203429" y="1839867"/>
                    <a:pt x="208001" y="1840344"/>
                  </a:cubicBezTo>
                  <a:cubicBezTo>
                    <a:pt x="209239" y="1843296"/>
                    <a:pt x="209906" y="1846820"/>
                    <a:pt x="212954" y="1848535"/>
                  </a:cubicBezTo>
                  <a:cubicBezTo>
                    <a:pt x="211430" y="1848059"/>
                    <a:pt x="210382" y="1848154"/>
                    <a:pt x="209620" y="1848440"/>
                  </a:cubicBezTo>
                  <a:cubicBezTo>
                    <a:pt x="207144" y="1846630"/>
                    <a:pt x="205048" y="1849487"/>
                    <a:pt x="201429" y="1849583"/>
                  </a:cubicBezTo>
                  <a:cubicBezTo>
                    <a:pt x="200952" y="1849487"/>
                    <a:pt x="200571" y="1849202"/>
                    <a:pt x="200000" y="1849107"/>
                  </a:cubicBezTo>
                  <a:cubicBezTo>
                    <a:pt x="200000" y="1849202"/>
                    <a:pt x="199905" y="1849297"/>
                    <a:pt x="199809" y="1849392"/>
                  </a:cubicBezTo>
                  <a:cubicBezTo>
                    <a:pt x="199809" y="1849392"/>
                    <a:pt x="199714" y="1849392"/>
                    <a:pt x="199714" y="1849392"/>
                  </a:cubicBezTo>
                  <a:cubicBezTo>
                    <a:pt x="199714" y="1849487"/>
                    <a:pt x="199714" y="1849487"/>
                    <a:pt x="199714" y="1849583"/>
                  </a:cubicBezTo>
                  <a:cubicBezTo>
                    <a:pt x="198476" y="1852059"/>
                    <a:pt x="195809" y="1853012"/>
                    <a:pt x="195714" y="1856727"/>
                  </a:cubicBezTo>
                  <a:cubicBezTo>
                    <a:pt x="197619" y="1856345"/>
                    <a:pt x="198381" y="1856727"/>
                    <a:pt x="198857" y="1857393"/>
                  </a:cubicBezTo>
                  <a:cubicBezTo>
                    <a:pt x="198857" y="1858727"/>
                    <a:pt x="198952" y="1859870"/>
                    <a:pt x="199143" y="1860918"/>
                  </a:cubicBezTo>
                  <a:cubicBezTo>
                    <a:pt x="199047" y="1861680"/>
                    <a:pt x="198857" y="1862537"/>
                    <a:pt x="198952" y="1863203"/>
                  </a:cubicBezTo>
                  <a:cubicBezTo>
                    <a:pt x="199143" y="1863775"/>
                    <a:pt x="199714" y="1864061"/>
                    <a:pt x="200381" y="1864251"/>
                  </a:cubicBezTo>
                  <a:cubicBezTo>
                    <a:pt x="201238" y="1865870"/>
                    <a:pt x="202381" y="1867585"/>
                    <a:pt x="204000" y="1869871"/>
                  </a:cubicBezTo>
                  <a:cubicBezTo>
                    <a:pt x="199428" y="1868252"/>
                    <a:pt x="200095" y="1872538"/>
                    <a:pt x="198000" y="1873776"/>
                  </a:cubicBezTo>
                  <a:cubicBezTo>
                    <a:pt x="201714" y="1875300"/>
                    <a:pt x="204286" y="1875491"/>
                    <a:pt x="207048" y="1875491"/>
                  </a:cubicBezTo>
                  <a:cubicBezTo>
                    <a:pt x="207048" y="1875777"/>
                    <a:pt x="207144" y="1876062"/>
                    <a:pt x="207144" y="1876443"/>
                  </a:cubicBezTo>
                  <a:cubicBezTo>
                    <a:pt x="201238" y="1878158"/>
                    <a:pt x="200952" y="1876348"/>
                    <a:pt x="194285" y="1875491"/>
                  </a:cubicBezTo>
                  <a:cubicBezTo>
                    <a:pt x="191237" y="1881206"/>
                    <a:pt x="199143" y="1878824"/>
                    <a:pt x="197428" y="1883587"/>
                  </a:cubicBezTo>
                  <a:cubicBezTo>
                    <a:pt x="189618" y="1880444"/>
                    <a:pt x="194285" y="1884254"/>
                    <a:pt x="189618" y="1889302"/>
                  </a:cubicBezTo>
                  <a:cubicBezTo>
                    <a:pt x="197714" y="1891207"/>
                    <a:pt x="198095" y="1885397"/>
                    <a:pt x="202857" y="1883968"/>
                  </a:cubicBezTo>
                  <a:cubicBezTo>
                    <a:pt x="213144" y="1895493"/>
                    <a:pt x="190475" y="1896160"/>
                    <a:pt x="185522" y="1893779"/>
                  </a:cubicBezTo>
                  <a:cubicBezTo>
                    <a:pt x="187903" y="1895493"/>
                    <a:pt x="190951" y="1896827"/>
                    <a:pt x="192570" y="1899018"/>
                  </a:cubicBezTo>
                  <a:cubicBezTo>
                    <a:pt x="190761" y="1900541"/>
                    <a:pt x="185808" y="1899018"/>
                    <a:pt x="186760" y="1903304"/>
                  </a:cubicBezTo>
                  <a:cubicBezTo>
                    <a:pt x="192475" y="1904542"/>
                    <a:pt x="191237" y="1898732"/>
                    <a:pt x="198000" y="1901018"/>
                  </a:cubicBezTo>
                  <a:cubicBezTo>
                    <a:pt x="197809" y="1903113"/>
                    <a:pt x="197714" y="1905209"/>
                    <a:pt x="197523" y="1907304"/>
                  </a:cubicBezTo>
                  <a:cubicBezTo>
                    <a:pt x="203048" y="1908923"/>
                    <a:pt x="201333" y="1903304"/>
                    <a:pt x="206953" y="1904828"/>
                  </a:cubicBezTo>
                  <a:cubicBezTo>
                    <a:pt x="206286" y="1909876"/>
                    <a:pt x="217050" y="1910638"/>
                    <a:pt x="211716" y="1914639"/>
                  </a:cubicBezTo>
                  <a:cubicBezTo>
                    <a:pt x="225908" y="1917210"/>
                    <a:pt x="224955" y="1911305"/>
                    <a:pt x="227241" y="1904732"/>
                  </a:cubicBezTo>
                  <a:cubicBezTo>
                    <a:pt x="233052" y="1904352"/>
                    <a:pt x="228099" y="1911972"/>
                    <a:pt x="232099" y="1912924"/>
                  </a:cubicBezTo>
                  <a:cubicBezTo>
                    <a:pt x="233623" y="1910162"/>
                    <a:pt x="237719" y="1911686"/>
                    <a:pt x="238862" y="1913686"/>
                  </a:cubicBezTo>
                  <a:cubicBezTo>
                    <a:pt x="238481" y="1913400"/>
                    <a:pt x="238100" y="1913115"/>
                    <a:pt x="237528" y="1912543"/>
                  </a:cubicBezTo>
                  <a:cubicBezTo>
                    <a:pt x="237814" y="1913400"/>
                    <a:pt x="238290" y="1914257"/>
                    <a:pt x="238957" y="1915210"/>
                  </a:cubicBezTo>
                  <a:cubicBezTo>
                    <a:pt x="238767" y="1915686"/>
                    <a:pt x="238386" y="1916162"/>
                    <a:pt x="237433" y="1916544"/>
                  </a:cubicBezTo>
                  <a:cubicBezTo>
                    <a:pt x="238290" y="1916448"/>
                    <a:pt x="239052" y="1916353"/>
                    <a:pt x="239814" y="1916258"/>
                  </a:cubicBezTo>
                  <a:cubicBezTo>
                    <a:pt x="242196" y="1919115"/>
                    <a:pt x="245910" y="1921782"/>
                    <a:pt x="249816" y="1922830"/>
                  </a:cubicBezTo>
                  <a:cubicBezTo>
                    <a:pt x="244958" y="1923973"/>
                    <a:pt x="242958" y="1927973"/>
                    <a:pt x="241815" y="1932736"/>
                  </a:cubicBezTo>
                  <a:cubicBezTo>
                    <a:pt x="242386" y="1932831"/>
                    <a:pt x="242767" y="1932736"/>
                    <a:pt x="243339" y="1932736"/>
                  </a:cubicBezTo>
                  <a:cubicBezTo>
                    <a:pt x="242481" y="1934165"/>
                    <a:pt x="240862" y="1934832"/>
                    <a:pt x="238195" y="1934260"/>
                  </a:cubicBezTo>
                  <a:cubicBezTo>
                    <a:pt x="239910" y="1940165"/>
                    <a:pt x="241719" y="1940547"/>
                    <a:pt x="235052" y="1943118"/>
                  </a:cubicBezTo>
                  <a:cubicBezTo>
                    <a:pt x="236195" y="1943023"/>
                    <a:pt x="236576" y="1943309"/>
                    <a:pt x="236766" y="1943785"/>
                  </a:cubicBezTo>
                  <a:cubicBezTo>
                    <a:pt x="236290" y="1943594"/>
                    <a:pt x="236100" y="1943404"/>
                    <a:pt x="235528" y="1943309"/>
                  </a:cubicBezTo>
                  <a:cubicBezTo>
                    <a:pt x="232575" y="1948548"/>
                    <a:pt x="231813" y="1949595"/>
                    <a:pt x="224193" y="1947214"/>
                  </a:cubicBezTo>
                  <a:cubicBezTo>
                    <a:pt x="224955" y="1957025"/>
                    <a:pt x="218669" y="1948928"/>
                    <a:pt x="212478" y="1955786"/>
                  </a:cubicBezTo>
                  <a:cubicBezTo>
                    <a:pt x="215526" y="1959025"/>
                    <a:pt x="219050" y="1953501"/>
                    <a:pt x="217621" y="1960930"/>
                  </a:cubicBezTo>
                  <a:cubicBezTo>
                    <a:pt x="224289" y="1963026"/>
                    <a:pt x="221622" y="1955882"/>
                    <a:pt x="225432" y="1955215"/>
                  </a:cubicBezTo>
                  <a:cubicBezTo>
                    <a:pt x="230194" y="1954739"/>
                    <a:pt x="232004" y="1953596"/>
                    <a:pt x="234480" y="1957501"/>
                  </a:cubicBezTo>
                  <a:cubicBezTo>
                    <a:pt x="234195" y="1959501"/>
                    <a:pt x="231909" y="1959501"/>
                    <a:pt x="232290" y="1962073"/>
                  </a:cubicBezTo>
                  <a:cubicBezTo>
                    <a:pt x="241053" y="1963978"/>
                    <a:pt x="244386" y="1970074"/>
                    <a:pt x="245910" y="1977218"/>
                  </a:cubicBezTo>
                  <a:cubicBezTo>
                    <a:pt x="245815" y="1978075"/>
                    <a:pt x="244577" y="1979027"/>
                    <a:pt x="243243" y="1979790"/>
                  </a:cubicBezTo>
                  <a:cubicBezTo>
                    <a:pt x="241434" y="1979790"/>
                    <a:pt x="239910" y="1980075"/>
                    <a:pt x="238767" y="1980647"/>
                  </a:cubicBezTo>
                  <a:cubicBezTo>
                    <a:pt x="238481" y="1980456"/>
                    <a:pt x="238290" y="1980170"/>
                    <a:pt x="238290" y="1979790"/>
                  </a:cubicBezTo>
                  <a:cubicBezTo>
                    <a:pt x="238576" y="1976646"/>
                    <a:pt x="243434" y="1978170"/>
                    <a:pt x="242481" y="1973789"/>
                  </a:cubicBezTo>
                  <a:cubicBezTo>
                    <a:pt x="236766" y="1974170"/>
                    <a:pt x="236195" y="1969407"/>
                    <a:pt x="239243" y="1967216"/>
                  </a:cubicBezTo>
                  <a:cubicBezTo>
                    <a:pt x="231718" y="1965311"/>
                    <a:pt x="231718" y="1970931"/>
                    <a:pt x="227813" y="1972646"/>
                  </a:cubicBezTo>
                  <a:cubicBezTo>
                    <a:pt x="227146" y="1968645"/>
                    <a:pt x="224860" y="1965978"/>
                    <a:pt x="223050" y="1962835"/>
                  </a:cubicBezTo>
                  <a:cubicBezTo>
                    <a:pt x="219526" y="1966836"/>
                    <a:pt x="212573" y="1961692"/>
                    <a:pt x="208096" y="1964835"/>
                  </a:cubicBezTo>
                  <a:cubicBezTo>
                    <a:pt x="209239" y="1965026"/>
                    <a:pt x="210192" y="1965216"/>
                    <a:pt x="209811" y="1966550"/>
                  </a:cubicBezTo>
                  <a:cubicBezTo>
                    <a:pt x="211716" y="1966645"/>
                    <a:pt x="211906" y="1967978"/>
                    <a:pt x="213430" y="1968360"/>
                  </a:cubicBezTo>
                  <a:cubicBezTo>
                    <a:pt x="213906" y="1967121"/>
                    <a:pt x="213716" y="1965311"/>
                    <a:pt x="215526" y="1965311"/>
                  </a:cubicBezTo>
                  <a:cubicBezTo>
                    <a:pt x="216573" y="1968645"/>
                    <a:pt x="220764" y="1971979"/>
                    <a:pt x="216669" y="1974836"/>
                  </a:cubicBezTo>
                  <a:cubicBezTo>
                    <a:pt x="224860" y="1971122"/>
                    <a:pt x="222193" y="1978075"/>
                    <a:pt x="229242" y="1978932"/>
                  </a:cubicBezTo>
                  <a:cubicBezTo>
                    <a:pt x="234004" y="1979123"/>
                    <a:pt x="231623" y="1972360"/>
                    <a:pt x="238767" y="1974932"/>
                  </a:cubicBezTo>
                  <a:cubicBezTo>
                    <a:pt x="233242" y="1982647"/>
                    <a:pt x="233528" y="1987314"/>
                    <a:pt x="228480" y="1989981"/>
                  </a:cubicBezTo>
                  <a:cubicBezTo>
                    <a:pt x="234195" y="1991219"/>
                    <a:pt x="235814" y="1988267"/>
                    <a:pt x="239719" y="1987600"/>
                  </a:cubicBezTo>
                  <a:cubicBezTo>
                    <a:pt x="239243" y="1989600"/>
                    <a:pt x="239719" y="1991029"/>
                    <a:pt x="240100" y="1992172"/>
                  </a:cubicBezTo>
                  <a:cubicBezTo>
                    <a:pt x="239719" y="1992362"/>
                    <a:pt x="239433" y="1992553"/>
                    <a:pt x="238862" y="1992648"/>
                  </a:cubicBezTo>
                  <a:cubicBezTo>
                    <a:pt x="239433" y="1992648"/>
                    <a:pt x="239719" y="1992648"/>
                    <a:pt x="240291" y="1992648"/>
                  </a:cubicBezTo>
                  <a:cubicBezTo>
                    <a:pt x="240767" y="1993982"/>
                    <a:pt x="240576" y="1994744"/>
                    <a:pt x="237243" y="1995315"/>
                  </a:cubicBezTo>
                  <a:cubicBezTo>
                    <a:pt x="234766" y="1989410"/>
                    <a:pt x="226289" y="1996458"/>
                    <a:pt x="226575" y="1989791"/>
                  </a:cubicBezTo>
                  <a:cubicBezTo>
                    <a:pt x="220955" y="1990648"/>
                    <a:pt x="217240" y="1989315"/>
                    <a:pt x="215430" y="1990553"/>
                  </a:cubicBezTo>
                  <a:cubicBezTo>
                    <a:pt x="218002" y="1992077"/>
                    <a:pt x="221050" y="1993315"/>
                    <a:pt x="220479" y="1997220"/>
                  </a:cubicBezTo>
                  <a:cubicBezTo>
                    <a:pt x="209906" y="1997030"/>
                    <a:pt x="205048" y="1984838"/>
                    <a:pt x="195237" y="1989029"/>
                  </a:cubicBezTo>
                  <a:cubicBezTo>
                    <a:pt x="204381" y="1993029"/>
                    <a:pt x="206286" y="1993315"/>
                    <a:pt x="211049" y="1999697"/>
                  </a:cubicBezTo>
                  <a:cubicBezTo>
                    <a:pt x="211906" y="1995601"/>
                    <a:pt x="218002" y="1998459"/>
                    <a:pt x="222288" y="1997697"/>
                  </a:cubicBezTo>
                  <a:cubicBezTo>
                    <a:pt x="222288" y="1999411"/>
                    <a:pt x="222193" y="2000649"/>
                    <a:pt x="221526" y="2001602"/>
                  </a:cubicBezTo>
                  <a:cubicBezTo>
                    <a:pt x="219145" y="2000078"/>
                    <a:pt x="215621" y="1999030"/>
                    <a:pt x="214668" y="2001507"/>
                  </a:cubicBezTo>
                  <a:cubicBezTo>
                    <a:pt x="218478" y="2002173"/>
                    <a:pt x="214668" y="2008460"/>
                    <a:pt x="217716" y="2009603"/>
                  </a:cubicBezTo>
                  <a:cubicBezTo>
                    <a:pt x="223050" y="2011984"/>
                    <a:pt x="223050" y="2009793"/>
                    <a:pt x="229718" y="2010460"/>
                  </a:cubicBezTo>
                  <a:cubicBezTo>
                    <a:pt x="231242" y="2012174"/>
                    <a:pt x="233718" y="2010651"/>
                    <a:pt x="236004" y="2009889"/>
                  </a:cubicBezTo>
                  <a:cubicBezTo>
                    <a:pt x="235814" y="2010651"/>
                    <a:pt x="235719" y="2011317"/>
                    <a:pt x="236004" y="2012079"/>
                  </a:cubicBezTo>
                  <a:cubicBezTo>
                    <a:pt x="233718" y="2012936"/>
                    <a:pt x="232004" y="2014556"/>
                    <a:pt x="231718" y="2017604"/>
                  </a:cubicBezTo>
                  <a:cubicBezTo>
                    <a:pt x="229337" y="2015794"/>
                    <a:pt x="226956" y="2014461"/>
                    <a:pt x="224670" y="2016365"/>
                  </a:cubicBezTo>
                  <a:cubicBezTo>
                    <a:pt x="230861" y="2016365"/>
                    <a:pt x="234766" y="2025700"/>
                    <a:pt x="239052" y="2022176"/>
                  </a:cubicBezTo>
                  <a:cubicBezTo>
                    <a:pt x="236671" y="2021795"/>
                    <a:pt x="234480" y="2019794"/>
                    <a:pt x="232290" y="2018080"/>
                  </a:cubicBezTo>
                  <a:cubicBezTo>
                    <a:pt x="237814" y="2020842"/>
                    <a:pt x="242862" y="2014556"/>
                    <a:pt x="243434" y="2023890"/>
                  </a:cubicBezTo>
                  <a:cubicBezTo>
                    <a:pt x="246768" y="2018747"/>
                    <a:pt x="242100" y="2015508"/>
                    <a:pt x="248482" y="2013794"/>
                  </a:cubicBezTo>
                  <a:cubicBezTo>
                    <a:pt x="250101" y="2015603"/>
                    <a:pt x="253911" y="2022843"/>
                    <a:pt x="256674" y="2019414"/>
                  </a:cubicBezTo>
                  <a:cubicBezTo>
                    <a:pt x="250006" y="2014556"/>
                    <a:pt x="261246" y="2018937"/>
                    <a:pt x="259245" y="2013603"/>
                  </a:cubicBezTo>
                  <a:cubicBezTo>
                    <a:pt x="259341" y="2014841"/>
                    <a:pt x="260103" y="2014937"/>
                    <a:pt x="261150" y="2014651"/>
                  </a:cubicBezTo>
                  <a:cubicBezTo>
                    <a:pt x="261246" y="2014937"/>
                    <a:pt x="261246" y="2015223"/>
                    <a:pt x="261341" y="2015413"/>
                  </a:cubicBezTo>
                  <a:cubicBezTo>
                    <a:pt x="260579" y="2016937"/>
                    <a:pt x="263627" y="2017509"/>
                    <a:pt x="265722" y="2019032"/>
                  </a:cubicBezTo>
                  <a:cubicBezTo>
                    <a:pt x="266103" y="2017604"/>
                    <a:pt x="265913" y="2016365"/>
                    <a:pt x="265722" y="2015223"/>
                  </a:cubicBezTo>
                  <a:cubicBezTo>
                    <a:pt x="267342" y="2014175"/>
                    <a:pt x="268199" y="2012460"/>
                    <a:pt x="268866" y="2010460"/>
                  </a:cubicBezTo>
                  <a:cubicBezTo>
                    <a:pt x="269628" y="2013032"/>
                    <a:pt x="271152" y="2017890"/>
                    <a:pt x="273247" y="2020747"/>
                  </a:cubicBezTo>
                  <a:cubicBezTo>
                    <a:pt x="269628" y="2022461"/>
                    <a:pt x="265532" y="2022843"/>
                    <a:pt x="263151" y="2019414"/>
                  </a:cubicBezTo>
                  <a:cubicBezTo>
                    <a:pt x="260484" y="2025986"/>
                    <a:pt x="258198" y="2025890"/>
                    <a:pt x="252959" y="2027034"/>
                  </a:cubicBezTo>
                  <a:cubicBezTo>
                    <a:pt x="252578" y="2026938"/>
                    <a:pt x="252483" y="2026652"/>
                    <a:pt x="252102" y="2026652"/>
                  </a:cubicBezTo>
                  <a:cubicBezTo>
                    <a:pt x="252197" y="2026843"/>
                    <a:pt x="252102" y="2027034"/>
                    <a:pt x="252197" y="2027224"/>
                  </a:cubicBezTo>
                  <a:cubicBezTo>
                    <a:pt x="251435" y="2027415"/>
                    <a:pt x="250578" y="2027605"/>
                    <a:pt x="249720" y="2027891"/>
                  </a:cubicBezTo>
                  <a:cubicBezTo>
                    <a:pt x="249435" y="2026652"/>
                    <a:pt x="249911" y="2024748"/>
                    <a:pt x="248101" y="2024557"/>
                  </a:cubicBezTo>
                  <a:cubicBezTo>
                    <a:pt x="246291" y="2028557"/>
                    <a:pt x="248673" y="2029510"/>
                    <a:pt x="251435" y="2030272"/>
                  </a:cubicBezTo>
                  <a:cubicBezTo>
                    <a:pt x="251054" y="2030748"/>
                    <a:pt x="250673" y="2031224"/>
                    <a:pt x="250197" y="2031701"/>
                  </a:cubicBezTo>
                  <a:cubicBezTo>
                    <a:pt x="249339" y="2031415"/>
                    <a:pt x="248101" y="2031415"/>
                    <a:pt x="245815" y="2032272"/>
                  </a:cubicBezTo>
                  <a:cubicBezTo>
                    <a:pt x="239433" y="2038654"/>
                    <a:pt x="239624" y="2040273"/>
                    <a:pt x="236385" y="2043321"/>
                  </a:cubicBezTo>
                  <a:cubicBezTo>
                    <a:pt x="235433" y="2043607"/>
                    <a:pt x="234385" y="2043893"/>
                    <a:pt x="233528" y="2044178"/>
                  </a:cubicBezTo>
                  <a:cubicBezTo>
                    <a:pt x="232480" y="2038844"/>
                    <a:pt x="233052" y="2037130"/>
                    <a:pt x="236576" y="2033130"/>
                  </a:cubicBezTo>
                  <a:cubicBezTo>
                    <a:pt x="230480" y="2034653"/>
                    <a:pt x="235528" y="2027986"/>
                    <a:pt x="229432" y="2029510"/>
                  </a:cubicBezTo>
                  <a:cubicBezTo>
                    <a:pt x="224193" y="2033796"/>
                    <a:pt x="229146" y="2039607"/>
                    <a:pt x="230194" y="2043798"/>
                  </a:cubicBezTo>
                  <a:cubicBezTo>
                    <a:pt x="223431" y="2042464"/>
                    <a:pt x="224479" y="2042559"/>
                    <a:pt x="218574" y="2042845"/>
                  </a:cubicBezTo>
                  <a:cubicBezTo>
                    <a:pt x="219145" y="2042369"/>
                    <a:pt x="220098" y="2041893"/>
                    <a:pt x="221336" y="2041416"/>
                  </a:cubicBezTo>
                  <a:cubicBezTo>
                    <a:pt x="215526" y="2042369"/>
                    <a:pt x="217335" y="2041035"/>
                    <a:pt x="210668" y="2040083"/>
                  </a:cubicBezTo>
                  <a:cubicBezTo>
                    <a:pt x="211335" y="2041702"/>
                    <a:pt x="211430" y="2042655"/>
                    <a:pt x="211335" y="2043226"/>
                  </a:cubicBezTo>
                  <a:cubicBezTo>
                    <a:pt x="210573" y="2041226"/>
                    <a:pt x="209049" y="2039702"/>
                    <a:pt x="208572" y="2037511"/>
                  </a:cubicBezTo>
                  <a:cubicBezTo>
                    <a:pt x="200286" y="2033606"/>
                    <a:pt x="194571" y="2035320"/>
                    <a:pt x="187046" y="2029605"/>
                  </a:cubicBezTo>
                  <a:cubicBezTo>
                    <a:pt x="188951" y="2035320"/>
                    <a:pt x="195237" y="2039987"/>
                    <a:pt x="193332" y="2044274"/>
                  </a:cubicBezTo>
                  <a:cubicBezTo>
                    <a:pt x="194094" y="2041035"/>
                    <a:pt x="198476" y="2041511"/>
                    <a:pt x="201048" y="2040083"/>
                  </a:cubicBezTo>
                  <a:cubicBezTo>
                    <a:pt x="202953" y="2042369"/>
                    <a:pt x="204477" y="2043988"/>
                    <a:pt x="208572" y="2045893"/>
                  </a:cubicBezTo>
                  <a:cubicBezTo>
                    <a:pt x="208382" y="2046274"/>
                    <a:pt x="208096" y="2046750"/>
                    <a:pt x="208001" y="2047417"/>
                  </a:cubicBezTo>
                  <a:cubicBezTo>
                    <a:pt x="212763" y="2051798"/>
                    <a:pt x="220098" y="2054751"/>
                    <a:pt x="224860" y="2055609"/>
                  </a:cubicBezTo>
                  <a:cubicBezTo>
                    <a:pt x="224384" y="2053323"/>
                    <a:pt x="221431" y="2050846"/>
                    <a:pt x="219431" y="2048465"/>
                  </a:cubicBezTo>
                  <a:cubicBezTo>
                    <a:pt x="219907" y="2047798"/>
                    <a:pt x="220288" y="2047131"/>
                    <a:pt x="220860" y="2046560"/>
                  </a:cubicBezTo>
                  <a:cubicBezTo>
                    <a:pt x="220669" y="2047893"/>
                    <a:pt x="221241" y="2048941"/>
                    <a:pt x="222193" y="2049512"/>
                  </a:cubicBezTo>
                  <a:cubicBezTo>
                    <a:pt x="221717" y="2049512"/>
                    <a:pt x="221241" y="2049417"/>
                    <a:pt x="220669" y="2049417"/>
                  </a:cubicBezTo>
                  <a:cubicBezTo>
                    <a:pt x="223527" y="2051989"/>
                    <a:pt x="227337" y="2054085"/>
                    <a:pt x="230194" y="2056847"/>
                  </a:cubicBezTo>
                  <a:cubicBezTo>
                    <a:pt x="231528" y="2062276"/>
                    <a:pt x="225051" y="2058942"/>
                    <a:pt x="223908" y="2061705"/>
                  </a:cubicBezTo>
                  <a:cubicBezTo>
                    <a:pt x="229623" y="2063800"/>
                    <a:pt x="224955" y="2065324"/>
                    <a:pt x="223050" y="2067801"/>
                  </a:cubicBezTo>
                  <a:cubicBezTo>
                    <a:pt x="226194" y="2069324"/>
                    <a:pt x="230194" y="2069134"/>
                    <a:pt x="234099" y="2068182"/>
                  </a:cubicBezTo>
                  <a:cubicBezTo>
                    <a:pt x="234004" y="2068562"/>
                    <a:pt x="234099" y="2068944"/>
                    <a:pt x="233909" y="2069420"/>
                  </a:cubicBezTo>
                  <a:cubicBezTo>
                    <a:pt x="233718" y="2070182"/>
                    <a:pt x="233242" y="2070658"/>
                    <a:pt x="232766" y="2071134"/>
                  </a:cubicBezTo>
                  <a:cubicBezTo>
                    <a:pt x="230861" y="2070372"/>
                    <a:pt x="228765" y="2070563"/>
                    <a:pt x="226765" y="2071134"/>
                  </a:cubicBezTo>
                  <a:cubicBezTo>
                    <a:pt x="226670" y="2070944"/>
                    <a:pt x="226575" y="2070658"/>
                    <a:pt x="226479" y="2070468"/>
                  </a:cubicBezTo>
                  <a:cubicBezTo>
                    <a:pt x="226289" y="2070848"/>
                    <a:pt x="226003" y="2071134"/>
                    <a:pt x="225813" y="2071420"/>
                  </a:cubicBezTo>
                  <a:cubicBezTo>
                    <a:pt x="223336" y="2072468"/>
                    <a:pt x="221336" y="2074373"/>
                    <a:pt x="220288" y="2076754"/>
                  </a:cubicBezTo>
                  <a:cubicBezTo>
                    <a:pt x="219526" y="2077516"/>
                    <a:pt x="218859" y="2078278"/>
                    <a:pt x="218383" y="2079326"/>
                  </a:cubicBezTo>
                  <a:cubicBezTo>
                    <a:pt x="214192" y="2078278"/>
                    <a:pt x="213906" y="2071991"/>
                    <a:pt x="209430" y="2075516"/>
                  </a:cubicBezTo>
                  <a:cubicBezTo>
                    <a:pt x="205715" y="2083231"/>
                    <a:pt x="217145" y="2079802"/>
                    <a:pt x="216097" y="2085517"/>
                  </a:cubicBezTo>
                  <a:cubicBezTo>
                    <a:pt x="207239" y="2084565"/>
                    <a:pt x="207715" y="2076754"/>
                    <a:pt x="202191" y="2073420"/>
                  </a:cubicBezTo>
                  <a:cubicBezTo>
                    <a:pt x="205143" y="2079040"/>
                    <a:pt x="200667" y="2080183"/>
                    <a:pt x="194285" y="2080755"/>
                  </a:cubicBezTo>
                  <a:cubicBezTo>
                    <a:pt x="196476" y="2075611"/>
                    <a:pt x="192094" y="2075420"/>
                    <a:pt x="187332" y="2075516"/>
                  </a:cubicBezTo>
                  <a:cubicBezTo>
                    <a:pt x="192951" y="2071515"/>
                    <a:pt x="184855" y="2071039"/>
                    <a:pt x="184284" y="2067419"/>
                  </a:cubicBezTo>
                  <a:cubicBezTo>
                    <a:pt x="188856" y="2063895"/>
                    <a:pt x="187522" y="2069991"/>
                    <a:pt x="193332" y="2069706"/>
                  </a:cubicBezTo>
                  <a:cubicBezTo>
                    <a:pt x="198285" y="2066181"/>
                    <a:pt x="189713" y="2066086"/>
                    <a:pt x="192189" y="2060181"/>
                  </a:cubicBezTo>
                  <a:cubicBezTo>
                    <a:pt x="193999" y="2060276"/>
                    <a:pt x="194475" y="2059037"/>
                    <a:pt x="195999" y="2058942"/>
                  </a:cubicBezTo>
                  <a:cubicBezTo>
                    <a:pt x="196857" y="2065229"/>
                    <a:pt x="208287" y="2063705"/>
                    <a:pt x="210001" y="2069420"/>
                  </a:cubicBezTo>
                  <a:cubicBezTo>
                    <a:pt x="215716" y="2070658"/>
                    <a:pt x="217431" y="2066562"/>
                    <a:pt x="221050" y="2070182"/>
                  </a:cubicBezTo>
                  <a:cubicBezTo>
                    <a:pt x="221241" y="2068086"/>
                    <a:pt x="221336" y="2065991"/>
                    <a:pt x="221526" y="2063895"/>
                  </a:cubicBezTo>
                  <a:cubicBezTo>
                    <a:pt x="214954" y="2065895"/>
                    <a:pt x="207525" y="2061990"/>
                    <a:pt x="209430" y="2053513"/>
                  </a:cubicBezTo>
                  <a:cubicBezTo>
                    <a:pt x="201238" y="2056847"/>
                    <a:pt x="207334" y="2050370"/>
                    <a:pt x="200476" y="2049703"/>
                  </a:cubicBezTo>
                  <a:cubicBezTo>
                    <a:pt x="198476" y="2052465"/>
                    <a:pt x="205620" y="2055323"/>
                    <a:pt x="200000" y="2055990"/>
                  </a:cubicBezTo>
                  <a:cubicBezTo>
                    <a:pt x="193999" y="2054561"/>
                    <a:pt x="194094" y="2050941"/>
                    <a:pt x="187332" y="2053418"/>
                  </a:cubicBezTo>
                  <a:cubicBezTo>
                    <a:pt x="189237" y="2048465"/>
                    <a:pt x="182760" y="2049798"/>
                    <a:pt x="182283" y="2046750"/>
                  </a:cubicBezTo>
                  <a:cubicBezTo>
                    <a:pt x="184474" y="2046750"/>
                    <a:pt x="187522" y="2047417"/>
                    <a:pt x="187903" y="2045607"/>
                  </a:cubicBezTo>
                  <a:cubicBezTo>
                    <a:pt x="186474" y="2045131"/>
                    <a:pt x="185808" y="2044083"/>
                    <a:pt x="186284" y="2042369"/>
                  </a:cubicBezTo>
                  <a:cubicBezTo>
                    <a:pt x="177807" y="2042369"/>
                    <a:pt x="175044" y="2051227"/>
                    <a:pt x="174282" y="2054085"/>
                  </a:cubicBezTo>
                  <a:cubicBezTo>
                    <a:pt x="169615" y="2051227"/>
                    <a:pt x="165138" y="2054085"/>
                    <a:pt x="159900" y="2049894"/>
                  </a:cubicBezTo>
                  <a:cubicBezTo>
                    <a:pt x="162090" y="2058657"/>
                    <a:pt x="137230" y="2068182"/>
                    <a:pt x="152184" y="2079231"/>
                  </a:cubicBezTo>
                  <a:cubicBezTo>
                    <a:pt x="144755" y="2107520"/>
                    <a:pt x="158471" y="2141048"/>
                    <a:pt x="147422" y="2168766"/>
                  </a:cubicBezTo>
                  <a:cubicBezTo>
                    <a:pt x="148374" y="2171052"/>
                    <a:pt x="154470" y="2169528"/>
                    <a:pt x="154470" y="2172480"/>
                  </a:cubicBezTo>
                  <a:cubicBezTo>
                    <a:pt x="141802" y="2202675"/>
                    <a:pt x="163614" y="2235345"/>
                    <a:pt x="154375" y="2273350"/>
                  </a:cubicBezTo>
                  <a:cubicBezTo>
                    <a:pt x="154375" y="2275827"/>
                    <a:pt x="158947" y="2274874"/>
                    <a:pt x="157709" y="2278303"/>
                  </a:cubicBezTo>
                  <a:cubicBezTo>
                    <a:pt x="152851" y="2289162"/>
                    <a:pt x="154661" y="2305640"/>
                    <a:pt x="158757" y="2314689"/>
                  </a:cubicBezTo>
                  <a:cubicBezTo>
                    <a:pt x="156756" y="2316689"/>
                    <a:pt x="153613" y="2317451"/>
                    <a:pt x="151041" y="2318880"/>
                  </a:cubicBezTo>
                  <a:cubicBezTo>
                    <a:pt x="151327" y="2323642"/>
                    <a:pt x="151613" y="2328405"/>
                    <a:pt x="151899" y="2333167"/>
                  </a:cubicBezTo>
                  <a:cubicBezTo>
                    <a:pt x="151137" y="2332881"/>
                    <a:pt x="150375" y="2332691"/>
                    <a:pt x="149327" y="2332596"/>
                  </a:cubicBezTo>
                  <a:cubicBezTo>
                    <a:pt x="148374" y="2335644"/>
                    <a:pt x="144183" y="2334977"/>
                    <a:pt x="143136" y="2338025"/>
                  </a:cubicBezTo>
                  <a:cubicBezTo>
                    <a:pt x="148660" y="2340025"/>
                    <a:pt x="147422" y="2334596"/>
                    <a:pt x="150851" y="2334405"/>
                  </a:cubicBezTo>
                  <a:cubicBezTo>
                    <a:pt x="150756" y="2335263"/>
                    <a:pt x="151232" y="2336596"/>
                    <a:pt x="152089" y="2337739"/>
                  </a:cubicBezTo>
                  <a:cubicBezTo>
                    <a:pt x="152184" y="2339454"/>
                    <a:pt x="152280" y="2341168"/>
                    <a:pt x="152375" y="2342978"/>
                  </a:cubicBezTo>
                  <a:cubicBezTo>
                    <a:pt x="147803" y="2343549"/>
                    <a:pt x="142183" y="2343264"/>
                    <a:pt x="141135" y="2339358"/>
                  </a:cubicBezTo>
                  <a:cubicBezTo>
                    <a:pt x="140659" y="2342406"/>
                    <a:pt x="140278" y="2345454"/>
                    <a:pt x="139897" y="2348407"/>
                  </a:cubicBezTo>
                  <a:cubicBezTo>
                    <a:pt x="142659" y="2345550"/>
                    <a:pt x="148565" y="2346121"/>
                    <a:pt x="152470" y="2344502"/>
                  </a:cubicBezTo>
                  <a:cubicBezTo>
                    <a:pt x="152756" y="2350788"/>
                    <a:pt x="153042" y="2356980"/>
                    <a:pt x="153137" y="2363171"/>
                  </a:cubicBezTo>
                  <a:cubicBezTo>
                    <a:pt x="152756" y="2363361"/>
                    <a:pt x="152470" y="2363647"/>
                    <a:pt x="152089" y="2363742"/>
                  </a:cubicBezTo>
                  <a:cubicBezTo>
                    <a:pt x="152565" y="2363838"/>
                    <a:pt x="152851" y="2364028"/>
                    <a:pt x="153137" y="2364314"/>
                  </a:cubicBezTo>
                  <a:cubicBezTo>
                    <a:pt x="153327" y="2371077"/>
                    <a:pt x="153518" y="2377744"/>
                    <a:pt x="153613" y="2384412"/>
                  </a:cubicBezTo>
                  <a:cubicBezTo>
                    <a:pt x="147422" y="2382602"/>
                    <a:pt x="140088" y="2380125"/>
                    <a:pt x="139707" y="2386793"/>
                  </a:cubicBezTo>
                  <a:cubicBezTo>
                    <a:pt x="145993" y="2385269"/>
                    <a:pt x="147231" y="2388888"/>
                    <a:pt x="150756" y="2385078"/>
                  </a:cubicBezTo>
                  <a:cubicBezTo>
                    <a:pt x="152184" y="2386221"/>
                    <a:pt x="153042" y="2387364"/>
                    <a:pt x="153708" y="2388603"/>
                  </a:cubicBezTo>
                  <a:cubicBezTo>
                    <a:pt x="153804" y="2394508"/>
                    <a:pt x="153899" y="2400318"/>
                    <a:pt x="153994" y="2406129"/>
                  </a:cubicBezTo>
                  <a:cubicBezTo>
                    <a:pt x="151708" y="2405176"/>
                    <a:pt x="149517" y="2403366"/>
                    <a:pt x="148374" y="2401747"/>
                  </a:cubicBezTo>
                  <a:cubicBezTo>
                    <a:pt x="146469" y="2404319"/>
                    <a:pt x="138087" y="2405843"/>
                    <a:pt x="145517" y="2409081"/>
                  </a:cubicBezTo>
                  <a:cubicBezTo>
                    <a:pt x="145993" y="2406700"/>
                    <a:pt x="145993" y="2403843"/>
                    <a:pt x="149708" y="2404986"/>
                  </a:cubicBezTo>
                  <a:cubicBezTo>
                    <a:pt x="149327" y="2408605"/>
                    <a:pt x="151708" y="2410320"/>
                    <a:pt x="154089" y="2412129"/>
                  </a:cubicBezTo>
                  <a:cubicBezTo>
                    <a:pt x="154185" y="2423083"/>
                    <a:pt x="154375" y="2433846"/>
                    <a:pt x="154566" y="2444514"/>
                  </a:cubicBezTo>
                  <a:cubicBezTo>
                    <a:pt x="154089" y="2444324"/>
                    <a:pt x="153613" y="2444133"/>
                    <a:pt x="153232" y="2443847"/>
                  </a:cubicBezTo>
                  <a:cubicBezTo>
                    <a:pt x="153518" y="2444991"/>
                    <a:pt x="154089" y="2446038"/>
                    <a:pt x="154661" y="2446991"/>
                  </a:cubicBezTo>
                  <a:cubicBezTo>
                    <a:pt x="154851" y="2455087"/>
                    <a:pt x="154947" y="2463088"/>
                    <a:pt x="155232" y="2470994"/>
                  </a:cubicBezTo>
                  <a:cubicBezTo>
                    <a:pt x="154756" y="2471184"/>
                    <a:pt x="154089" y="2471375"/>
                    <a:pt x="152946" y="2471470"/>
                  </a:cubicBezTo>
                  <a:cubicBezTo>
                    <a:pt x="149708" y="2470422"/>
                    <a:pt x="148946" y="2467660"/>
                    <a:pt x="144469" y="2467374"/>
                  </a:cubicBezTo>
                  <a:cubicBezTo>
                    <a:pt x="146088" y="2473756"/>
                    <a:pt x="139992" y="2471661"/>
                    <a:pt x="139611" y="2475947"/>
                  </a:cubicBezTo>
                  <a:cubicBezTo>
                    <a:pt x="143898" y="2474518"/>
                    <a:pt x="147993" y="2472994"/>
                    <a:pt x="155232" y="2474804"/>
                  </a:cubicBezTo>
                  <a:cubicBezTo>
                    <a:pt x="155232" y="2476233"/>
                    <a:pt x="155328" y="2477566"/>
                    <a:pt x="155423" y="2478995"/>
                  </a:cubicBezTo>
                  <a:cubicBezTo>
                    <a:pt x="155328" y="2479662"/>
                    <a:pt x="155232" y="2480328"/>
                    <a:pt x="155137" y="2480995"/>
                  </a:cubicBezTo>
                  <a:cubicBezTo>
                    <a:pt x="155328" y="2481090"/>
                    <a:pt x="155328" y="2480995"/>
                    <a:pt x="155518" y="2481090"/>
                  </a:cubicBezTo>
                  <a:cubicBezTo>
                    <a:pt x="155709" y="2486615"/>
                    <a:pt x="155899" y="2492044"/>
                    <a:pt x="156185" y="2497378"/>
                  </a:cubicBezTo>
                  <a:cubicBezTo>
                    <a:pt x="151422" y="2536430"/>
                    <a:pt x="147612" y="2594438"/>
                    <a:pt x="151327" y="2637396"/>
                  </a:cubicBezTo>
                  <a:cubicBezTo>
                    <a:pt x="152184" y="2647016"/>
                    <a:pt x="155137" y="2649588"/>
                    <a:pt x="157328" y="2656731"/>
                  </a:cubicBezTo>
                  <a:cubicBezTo>
                    <a:pt x="158090" y="2659113"/>
                    <a:pt x="158661" y="2662065"/>
                    <a:pt x="159328" y="2665113"/>
                  </a:cubicBezTo>
                  <a:cubicBezTo>
                    <a:pt x="158757" y="2665304"/>
                    <a:pt x="158185" y="2665494"/>
                    <a:pt x="157614" y="2665780"/>
                  </a:cubicBezTo>
                  <a:cubicBezTo>
                    <a:pt x="158185" y="2667590"/>
                    <a:pt x="159328" y="2669209"/>
                    <a:pt x="160281" y="2670733"/>
                  </a:cubicBezTo>
                  <a:cubicBezTo>
                    <a:pt x="161043" y="2675686"/>
                    <a:pt x="161614" y="2680925"/>
                    <a:pt x="162186" y="2685783"/>
                  </a:cubicBezTo>
                  <a:cubicBezTo>
                    <a:pt x="161138" y="2685687"/>
                    <a:pt x="159900" y="2685306"/>
                    <a:pt x="158566" y="2684354"/>
                  </a:cubicBezTo>
                  <a:cubicBezTo>
                    <a:pt x="158566" y="2687211"/>
                    <a:pt x="161709" y="2694927"/>
                    <a:pt x="156852" y="2696451"/>
                  </a:cubicBezTo>
                  <a:cubicBezTo>
                    <a:pt x="154470" y="2692164"/>
                    <a:pt x="160090" y="2688164"/>
                    <a:pt x="151041" y="2686545"/>
                  </a:cubicBezTo>
                  <a:cubicBezTo>
                    <a:pt x="147231" y="2690831"/>
                    <a:pt x="148851" y="2695688"/>
                    <a:pt x="149327" y="2698641"/>
                  </a:cubicBezTo>
                  <a:cubicBezTo>
                    <a:pt x="146946" y="2698355"/>
                    <a:pt x="144660" y="2698070"/>
                    <a:pt x="142278" y="2697784"/>
                  </a:cubicBezTo>
                  <a:cubicBezTo>
                    <a:pt x="138564" y="2705309"/>
                    <a:pt x="145422" y="2705785"/>
                    <a:pt x="145898" y="2710547"/>
                  </a:cubicBezTo>
                  <a:cubicBezTo>
                    <a:pt x="142945" y="2708833"/>
                    <a:pt x="141993" y="2705785"/>
                    <a:pt x="135706" y="2706166"/>
                  </a:cubicBezTo>
                  <a:cubicBezTo>
                    <a:pt x="133706" y="2710262"/>
                    <a:pt x="137611" y="2710357"/>
                    <a:pt x="136373" y="2713977"/>
                  </a:cubicBezTo>
                  <a:cubicBezTo>
                    <a:pt x="127324" y="2707690"/>
                    <a:pt x="130372" y="2717596"/>
                    <a:pt x="122181" y="2712262"/>
                  </a:cubicBezTo>
                  <a:cubicBezTo>
                    <a:pt x="122943" y="2717310"/>
                    <a:pt x="123228" y="2715596"/>
                    <a:pt x="119514" y="2718072"/>
                  </a:cubicBezTo>
                  <a:cubicBezTo>
                    <a:pt x="123705" y="2720549"/>
                    <a:pt x="125133" y="2717977"/>
                    <a:pt x="126372" y="2720454"/>
                  </a:cubicBezTo>
                  <a:cubicBezTo>
                    <a:pt x="119037" y="2722263"/>
                    <a:pt x="127610" y="2728264"/>
                    <a:pt x="124181" y="2735503"/>
                  </a:cubicBezTo>
                  <a:cubicBezTo>
                    <a:pt x="118847" y="2738361"/>
                    <a:pt x="116275" y="2740456"/>
                    <a:pt x="113513" y="2734170"/>
                  </a:cubicBezTo>
                  <a:cubicBezTo>
                    <a:pt x="110941" y="2734741"/>
                    <a:pt x="112465" y="2739980"/>
                    <a:pt x="109131" y="2739789"/>
                  </a:cubicBezTo>
                  <a:cubicBezTo>
                    <a:pt x="109893" y="2736551"/>
                    <a:pt x="108369" y="2734836"/>
                    <a:pt x="104464" y="2734551"/>
                  </a:cubicBezTo>
                  <a:cubicBezTo>
                    <a:pt x="103416" y="2740932"/>
                    <a:pt x="96273" y="2740742"/>
                    <a:pt x="93415" y="2736265"/>
                  </a:cubicBezTo>
                  <a:cubicBezTo>
                    <a:pt x="92653" y="2741789"/>
                    <a:pt x="88748" y="2743980"/>
                    <a:pt x="84843" y="2745980"/>
                  </a:cubicBezTo>
                  <a:cubicBezTo>
                    <a:pt x="83128" y="2743504"/>
                    <a:pt x="83319" y="2741885"/>
                    <a:pt x="85700" y="2739980"/>
                  </a:cubicBezTo>
                  <a:cubicBezTo>
                    <a:pt x="82366" y="2739218"/>
                    <a:pt x="81509" y="2741218"/>
                    <a:pt x="78366" y="2740646"/>
                  </a:cubicBezTo>
                  <a:cubicBezTo>
                    <a:pt x="78461" y="2744266"/>
                    <a:pt x="80937" y="2747314"/>
                    <a:pt x="77032" y="2749695"/>
                  </a:cubicBezTo>
                  <a:cubicBezTo>
                    <a:pt x="81699" y="2749886"/>
                    <a:pt x="84557" y="2751219"/>
                    <a:pt x="83509" y="2755125"/>
                  </a:cubicBezTo>
                  <a:cubicBezTo>
                    <a:pt x="77032" y="2758744"/>
                    <a:pt x="69126" y="2749886"/>
                    <a:pt x="66936" y="2757696"/>
                  </a:cubicBezTo>
                  <a:cubicBezTo>
                    <a:pt x="67888" y="2754839"/>
                    <a:pt x="64935" y="2754458"/>
                    <a:pt x="64078" y="2752743"/>
                  </a:cubicBezTo>
                  <a:cubicBezTo>
                    <a:pt x="63888" y="2747886"/>
                    <a:pt x="72365" y="2752648"/>
                    <a:pt x="73603" y="2749314"/>
                  </a:cubicBezTo>
                  <a:cubicBezTo>
                    <a:pt x="70936" y="2746076"/>
                    <a:pt x="67031" y="2751219"/>
                    <a:pt x="68936" y="2744171"/>
                  </a:cubicBezTo>
                  <a:cubicBezTo>
                    <a:pt x="65316" y="2745980"/>
                    <a:pt x="57125" y="2742742"/>
                    <a:pt x="54363" y="2745409"/>
                  </a:cubicBezTo>
                  <a:cubicBezTo>
                    <a:pt x="55315" y="2747981"/>
                    <a:pt x="63126" y="2746171"/>
                    <a:pt x="60744" y="2750838"/>
                  </a:cubicBezTo>
                  <a:cubicBezTo>
                    <a:pt x="57887" y="2752267"/>
                    <a:pt x="55791" y="2754648"/>
                    <a:pt x="51219" y="2754267"/>
                  </a:cubicBezTo>
                  <a:cubicBezTo>
                    <a:pt x="53220" y="2751314"/>
                    <a:pt x="47600" y="2746933"/>
                    <a:pt x="46362" y="2750553"/>
                  </a:cubicBezTo>
                  <a:cubicBezTo>
                    <a:pt x="50648" y="2752838"/>
                    <a:pt x="54553" y="2765126"/>
                    <a:pt x="47695" y="2766078"/>
                  </a:cubicBezTo>
                  <a:cubicBezTo>
                    <a:pt x="45981" y="2762649"/>
                    <a:pt x="41504" y="2761030"/>
                    <a:pt x="37980" y="2758744"/>
                  </a:cubicBezTo>
                  <a:cubicBezTo>
                    <a:pt x="39313" y="2766840"/>
                    <a:pt x="26931" y="2771127"/>
                    <a:pt x="13215" y="2767983"/>
                  </a:cubicBezTo>
                  <a:cubicBezTo>
                    <a:pt x="10357" y="2775318"/>
                    <a:pt x="15596" y="2777413"/>
                    <a:pt x="16548" y="2782271"/>
                  </a:cubicBezTo>
                  <a:cubicBezTo>
                    <a:pt x="-5550" y="2786747"/>
                    <a:pt x="70" y="2805893"/>
                    <a:pt x="2356" y="2818942"/>
                  </a:cubicBezTo>
                  <a:cubicBezTo>
                    <a:pt x="2928" y="2817799"/>
                    <a:pt x="2832" y="2815989"/>
                    <a:pt x="4547" y="2816180"/>
                  </a:cubicBezTo>
                  <a:cubicBezTo>
                    <a:pt x="2070" y="2824657"/>
                    <a:pt x="15691" y="2825324"/>
                    <a:pt x="7500" y="2833420"/>
                  </a:cubicBezTo>
                  <a:cubicBezTo>
                    <a:pt x="13405" y="2835325"/>
                    <a:pt x="11214" y="2828181"/>
                    <a:pt x="15405" y="2828277"/>
                  </a:cubicBezTo>
                  <a:cubicBezTo>
                    <a:pt x="18739" y="2831610"/>
                    <a:pt x="24168" y="2833611"/>
                    <a:pt x="22740" y="2839992"/>
                  </a:cubicBezTo>
                  <a:cubicBezTo>
                    <a:pt x="32455" y="2839230"/>
                    <a:pt x="29788" y="2845612"/>
                    <a:pt x="36646" y="2843231"/>
                  </a:cubicBezTo>
                  <a:cubicBezTo>
                    <a:pt x="36265" y="2845707"/>
                    <a:pt x="35884" y="2848279"/>
                    <a:pt x="35503" y="2850755"/>
                  </a:cubicBezTo>
                  <a:cubicBezTo>
                    <a:pt x="32169" y="2848565"/>
                    <a:pt x="26740" y="2852089"/>
                    <a:pt x="31598" y="2853327"/>
                  </a:cubicBezTo>
                  <a:cubicBezTo>
                    <a:pt x="32265" y="2851137"/>
                    <a:pt x="36075" y="2852470"/>
                    <a:pt x="38932" y="2852661"/>
                  </a:cubicBezTo>
                  <a:cubicBezTo>
                    <a:pt x="35598" y="2862281"/>
                    <a:pt x="43504" y="2857518"/>
                    <a:pt x="44742" y="2862567"/>
                  </a:cubicBezTo>
                  <a:cubicBezTo>
                    <a:pt x="40361" y="2866758"/>
                    <a:pt x="45123" y="2874473"/>
                    <a:pt x="49886" y="2877045"/>
                  </a:cubicBezTo>
                  <a:cubicBezTo>
                    <a:pt x="54172" y="2874187"/>
                    <a:pt x="48171" y="2868567"/>
                    <a:pt x="54934" y="2866948"/>
                  </a:cubicBezTo>
                  <a:cubicBezTo>
                    <a:pt x="54553" y="2870853"/>
                    <a:pt x="54172" y="2874759"/>
                    <a:pt x="59125" y="2875139"/>
                  </a:cubicBezTo>
                  <a:cubicBezTo>
                    <a:pt x="62268" y="2872187"/>
                    <a:pt x="66459" y="2870472"/>
                    <a:pt x="70841" y="2868948"/>
                  </a:cubicBezTo>
                  <a:cubicBezTo>
                    <a:pt x="77699" y="2873520"/>
                    <a:pt x="65983" y="2875139"/>
                    <a:pt x="73127" y="2878473"/>
                  </a:cubicBezTo>
                  <a:cubicBezTo>
                    <a:pt x="73127" y="2874378"/>
                    <a:pt x="76270" y="2873806"/>
                    <a:pt x="80842" y="2874854"/>
                  </a:cubicBezTo>
                  <a:cubicBezTo>
                    <a:pt x="75984" y="2878473"/>
                    <a:pt x="77508" y="2877997"/>
                    <a:pt x="81699" y="2881140"/>
                  </a:cubicBezTo>
                  <a:cubicBezTo>
                    <a:pt x="73032" y="2882855"/>
                    <a:pt x="85509" y="2888379"/>
                    <a:pt x="76651" y="2891237"/>
                  </a:cubicBezTo>
                  <a:cubicBezTo>
                    <a:pt x="88653" y="2893046"/>
                    <a:pt x="85795" y="2904572"/>
                    <a:pt x="95987" y="2907525"/>
                  </a:cubicBezTo>
                  <a:cubicBezTo>
                    <a:pt x="82080" y="2905334"/>
                    <a:pt x="89129" y="2913906"/>
                    <a:pt x="92653" y="2917907"/>
                  </a:cubicBezTo>
                  <a:cubicBezTo>
                    <a:pt x="88843" y="2918288"/>
                    <a:pt x="86462" y="2920383"/>
                    <a:pt x="83128" y="2921336"/>
                  </a:cubicBezTo>
                  <a:cubicBezTo>
                    <a:pt x="79318" y="2933718"/>
                    <a:pt x="87891" y="2935338"/>
                    <a:pt x="93796" y="2934957"/>
                  </a:cubicBezTo>
                  <a:cubicBezTo>
                    <a:pt x="90462" y="2937719"/>
                    <a:pt x="84366" y="2941243"/>
                    <a:pt x="90558" y="2945339"/>
                  </a:cubicBezTo>
                  <a:cubicBezTo>
                    <a:pt x="96558" y="2943148"/>
                    <a:pt x="98082" y="2947434"/>
                    <a:pt x="100464" y="2951149"/>
                  </a:cubicBezTo>
                  <a:cubicBezTo>
                    <a:pt x="100940" y="2949054"/>
                    <a:pt x="105226" y="2950101"/>
                    <a:pt x="103797" y="2953149"/>
                  </a:cubicBezTo>
                  <a:cubicBezTo>
                    <a:pt x="98082" y="2953245"/>
                    <a:pt x="97130" y="2950101"/>
                    <a:pt x="93606" y="2948863"/>
                  </a:cubicBezTo>
                  <a:cubicBezTo>
                    <a:pt x="94368" y="2960198"/>
                    <a:pt x="108084" y="2963151"/>
                    <a:pt x="119799" y="2967532"/>
                  </a:cubicBezTo>
                  <a:cubicBezTo>
                    <a:pt x="118656" y="2976962"/>
                    <a:pt x="121419" y="2981438"/>
                    <a:pt x="123609" y="2991059"/>
                  </a:cubicBezTo>
                  <a:cubicBezTo>
                    <a:pt x="127324" y="2992678"/>
                    <a:pt x="133134" y="2993154"/>
                    <a:pt x="133611" y="2996869"/>
                  </a:cubicBezTo>
                  <a:cubicBezTo>
                    <a:pt x="126562" y="2998964"/>
                    <a:pt x="119704" y="3001251"/>
                    <a:pt x="109798" y="3000012"/>
                  </a:cubicBezTo>
                  <a:cubicBezTo>
                    <a:pt x="111894" y="2998298"/>
                    <a:pt x="112275" y="2994678"/>
                    <a:pt x="114370" y="2992869"/>
                  </a:cubicBezTo>
                  <a:cubicBezTo>
                    <a:pt x="108560" y="2994202"/>
                    <a:pt x="109417" y="2991821"/>
                    <a:pt x="101988" y="2991345"/>
                  </a:cubicBezTo>
                  <a:cubicBezTo>
                    <a:pt x="102559" y="2997250"/>
                    <a:pt x="97416" y="2996679"/>
                    <a:pt x="93796" y="2998012"/>
                  </a:cubicBezTo>
                  <a:cubicBezTo>
                    <a:pt x="90653" y="2994488"/>
                    <a:pt x="95034" y="2995154"/>
                    <a:pt x="96463" y="2992202"/>
                  </a:cubicBezTo>
                  <a:cubicBezTo>
                    <a:pt x="90177" y="2992202"/>
                    <a:pt x="85414" y="2991154"/>
                    <a:pt x="88462" y="2985058"/>
                  </a:cubicBezTo>
                  <a:cubicBezTo>
                    <a:pt x="82461" y="2985915"/>
                    <a:pt x="84176" y="2988392"/>
                    <a:pt x="79604" y="2983915"/>
                  </a:cubicBezTo>
                  <a:cubicBezTo>
                    <a:pt x="78175" y="2988868"/>
                    <a:pt x="81033" y="2989439"/>
                    <a:pt x="73032" y="2992297"/>
                  </a:cubicBezTo>
                  <a:cubicBezTo>
                    <a:pt x="66364" y="2990963"/>
                    <a:pt x="65031" y="2990297"/>
                    <a:pt x="61506" y="2984772"/>
                  </a:cubicBezTo>
                  <a:cubicBezTo>
                    <a:pt x="63316" y="2989821"/>
                    <a:pt x="55791" y="2993345"/>
                    <a:pt x="59982" y="2995345"/>
                  </a:cubicBezTo>
                  <a:cubicBezTo>
                    <a:pt x="60649" y="2993154"/>
                    <a:pt x="64459" y="2994488"/>
                    <a:pt x="67317" y="2994678"/>
                  </a:cubicBezTo>
                  <a:cubicBezTo>
                    <a:pt x="68650" y="2997917"/>
                    <a:pt x="71031" y="3000488"/>
                    <a:pt x="73317" y="3003155"/>
                  </a:cubicBezTo>
                  <a:cubicBezTo>
                    <a:pt x="70555" y="3006489"/>
                    <a:pt x="59506" y="3000584"/>
                    <a:pt x="56934" y="3004203"/>
                  </a:cubicBezTo>
                  <a:cubicBezTo>
                    <a:pt x="58744" y="3004489"/>
                    <a:pt x="58077" y="3006299"/>
                    <a:pt x="54934" y="3005442"/>
                  </a:cubicBezTo>
                  <a:cubicBezTo>
                    <a:pt x="54172" y="3009537"/>
                    <a:pt x="57411" y="3008871"/>
                    <a:pt x="54077" y="3011442"/>
                  </a:cubicBezTo>
                  <a:cubicBezTo>
                    <a:pt x="61602" y="3008775"/>
                    <a:pt x="59125" y="3014967"/>
                    <a:pt x="65983" y="3016014"/>
                  </a:cubicBezTo>
                  <a:cubicBezTo>
                    <a:pt x="66459" y="3014204"/>
                    <a:pt x="67031" y="3012490"/>
                    <a:pt x="69984" y="3013443"/>
                  </a:cubicBezTo>
                  <a:cubicBezTo>
                    <a:pt x="64364" y="3018872"/>
                    <a:pt x="80080" y="3013443"/>
                    <a:pt x="84366" y="3013728"/>
                  </a:cubicBezTo>
                  <a:cubicBezTo>
                    <a:pt x="86271" y="3018586"/>
                    <a:pt x="84557" y="3022587"/>
                    <a:pt x="77699" y="3022110"/>
                  </a:cubicBezTo>
                  <a:cubicBezTo>
                    <a:pt x="78175" y="3020396"/>
                    <a:pt x="81318" y="3019062"/>
                    <a:pt x="78366" y="3017538"/>
                  </a:cubicBezTo>
                  <a:cubicBezTo>
                    <a:pt x="77699" y="3023634"/>
                    <a:pt x="73222" y="3020967"/>
                    <a:pt x="69031" y="3019443"/>
                  </a:cubicBezTo>
                  <a:cubicBezTo>
                    <a:pt x="63697" y="3024587"/>
                    <a:pt x="70079" y="3024587"/>
                    <a:pt x="63792" y="3031064"/>
                  </a:cubicBezTo>
                  <a:cubicBezTo>
                    <a:pt x="71508" y="3031064"/>
                    <a:pt x="69603" y="3037350"/>
                    <a:pt x="71317" y="3041255"/>
                  </a:cubicBezTo>
                  <a:cubicBezTo>
                    <a:pt x="68364" y="3038017"/>
                    <a:pt x="66936" y="3040494"/>
                    <a:pt x="62459" y="3040113"/>
                  </a:cubicBezTo>
                  <a:cubicBezTo>
                    <a:pt x="63126" y="3042399"/>
                    <a:pt x="59316" y="3047637"/>
                    <a:pt x="63126" y="3047828"/>
                  </a:cubicBezTo>
                  <a:cubicBezTo>
                    <a:pt x="63602" y="3046018"/>
                    <a:pt x="64173" y="3044304"/>
                    <a:pt x="67126" y="3045256"/>
                  </a:cubicBezTo>
                  <a:cubicBezTo>
                    <a:pt x="62364" y="3056781"/>
                    <a:pt x="66555" y="3063258"/>
                    <a:pt x="57982" y="3071831"/>
                  </a:cubicBezTo>
                  <a:cubicBezTo>
                    <a:pt x="64269" y="3071354"/>
                    <a:pt x="65602" y="3074212"/>
                    <a:pt x="66174" y="3077451"/>
                  </a:cubicBezTo>
                  <a:cubicBezTo>
                    <a:pt x="52362" y="3075546"/>
                    <a:pt x="66078" y="3083832"/>
                    <a:pt x="57792" y="3085642"/>
                  </a:cubicBezTo>
                  <a:cubicBezTo>
                    <a:pt x="55696" y="3082022"/>
                    <a:pt x="53220" y="3086976"/>
                    <a:pt x="52648" y="3083451"/>
                  </a:cubicBezTo>
                  <a:cubicBezTo>
                    <a:pt x="53124" y="3079451"/>
                    <a:pt x="55696" y="3074212"/>
                    <a:pt x="48457" y="3075260"/>
                  </a:cubicBezTo>
                  <a:cubicBezTo>
                    <a:pt x="50838" y="3083166"/>
                    <a:pt x="45790" y="3084118"/>
                    <a:pt x="42742" y="3089928"/>
                  </a:cubicBezTo>
                  <a:cubicBezTo>
                    <a:pt x="47981" y="3091547"/>
                    <a:pt x="48552" y="3080879"/>
                    <a:pt x="48076" y="3090595"/>
                  </a:cubicBezTo>
                  <a:cubicBezTo>
                    <a:pt x="54458" y="3092976"/>
                    <a:pt x="52267" y="3085928"/>
                    <a:pt x="55982" y="3085452"/>
                  </a:cubicBezTo>
                  <a:cubicBezTo>
                    <a:pt x="52839" y="3095072"/>
                    <a:pt x="62745" y="3085547"/>
                    <a:pt x="62649" y="3089357"/>
                  </a:cubicBezTo>
                  <a:cubicBezTo>
                    <a:pt x="61887" y="3095358"/>
                    <a:pt x="65316" y="3098596"/>
                    <a:pt x="65983" y="3103644"/>
                  </a:cubicBezTo>
                  <a:cubicBezTo>
                    <a:pt x="80271" y="3099072"/>
                    <a:pt x="73603" y="3116122"/>
                    <a:pt x="82652" y="3113360"/>
                  </a:cubicBezTo>
                  <a:cubicBezTo>
                    <a:pt x="76937" y="3111264"/>
                    <a:pt x="81604" y="3109836"/>
                    <a:pt x="83509" y="3107359"/>
                  </a:cubicBezTo>
                  <a:cubicBezTo>
                    <a:pt x="81414" y="3106883"/>
                    <a:pt x="78461" y="3106978"/>
                    <a:pt x="78366" y="3105168"/>
                  </a:cubicBezTo>
                  <a:cubicBezTo>
                    <a:pt x="84938" y="3106597"/>
                    <a:pt x="80461" y="3095834"/>
                    <a:pt x="85224" y="3095262"/>
                  </a:cubicBezTo>
                  <a:cubicBezTo>
                    <a:pt x="91224" y="3100882"/>
                    <a:pt x="100273" y="3104597"/>
                    <a:pt x="102559" y="3112788"/>
                  </a:cubicBezTo>
                  <a:cubicBezTo>
                    <a:pt x="99321" y="3111741"/>
                    <a:pt x="99987" y="3108121"/>
                    <a:pt x="94177" y="3108693"/>
                  </a:cubicBezTo>
                  <a:cubicBezTo>
                    <a:pt x="91415" y="3115741"/>
                    <a:pt x="102083" y="3118979"/>
                    <a:pt x="107512" y="3116503"/>
                  </a:cubicBezTo>
                  <a:cubicBezTo>
                    <a:pt x="109608" y="3121551"/>
                    <a:pt x="114084" y="3124980"/>
                    <a:pt x="116370" y="3129933"/>
                  </a:cubicBezTo>
                  <a:cubicBezTo>
                    <a:pt x="118942" y="3129362"/>
                    <a:pt x="117513" y="3124123"/>
                    <a:pt x="120752" y="3124313"/>
                  </a:cubicBezTo>
                  <a:cubicBezTo>
                    <a:pt x="120561" y="3132696"/>
                    <a:pt x="128562" y="3135648"/>
                    <a:pt x="140754" y="3136029"/>
                  </a:cubicBezTo>
                  <a:cubicBezTo>
                    <a:pt x="143326" y="3129076"/>
                    <a:pt x="137040" y="3131362"/>
                    <a:pt x="136278" y="3129362"/>
                  </a:cubicBezTo>
                  <a:cubicBezTo>
                    <a:pt x="148374" y="3132505"/>
                    <a:pt x="167710" y="3142792"/>
                    <a:pt x="188094" y="3145078"/>
                  </a:cubicBezTo>
                  <a:cubicBezTo>
                    <a:pt x="192094" y="3135934"/>
                    <a:pt x="194285" y="3140506"/>
                    <a:pt x="198857" y="3132600"/>
                  </a:cubicBezTo>
                  <a:cubicBezTo>
                    <a:pt x="196952" y="3136125"/>
                    <a:pt x="206096" y="3142411"/>
                    <a:pt x="197523" y="3141649"/>
                  </a:cubicBezTo>
                  <a:cubicBezTo>
                    <a:pt x="195523" y="3146983"/>
                    <a:pt x="212382" y="3138887"/>
                    <a:pt x="216764" y="3145554"/>
                  </a:cubicBezTo>
                  <a:cubicBezTo>
                    <a:pt x="219240" y="3141935"/>
                    <a:pt x="209906" y="3139363"/>
                    <a:pt x="216097" y="3137744"/>
                  </a:cubicBezTo>
                  <a:cubicBezTo>
                    <a:pt x="221145" y="3139077"/>
                    <a:pt x="219336" y="3144792"/>
                    <a:pt x="223908" y="3146412"/>
                  </a:cubicBezTo>
                  <a:cubicBezTo>
                    <a:pt x="225051" y="3144792"/>
                    <a:pt x="226289" y="3143268"/>
                    <a:pt x="228099" y="3142316"/>
                  </a:cubicBezTo>
                  <a:cubicBezTo>
                    <a:pt x="244005" y="3151079"/>
                    <a:pt x="258579" y="3157937"/>
                    <a:pt x="276581" y="3156032"/>
                  </a:cubicBezTo>
                  <a:cubicBezTo>
                    <a:pt x="277629" y="3161747"/>
                    <a:pt x="290583" y="3159746"/>
                    <a:pt x="289440" y="3166795"/>
                  </a:cubicBezTo>
                  <a:cubicBezTo>
                    <a:pt x="288773" y="3160318"/>
                    <a:pt x="296012" y="3162509"/>
                    <a:pt x="299346" y="3160413"/>
                  </a:cubicBezTo>
                  <a:cubicBezTo>
                    <a:pt x="297536" y="3167462"/>
                    <a:pt x="300584" y="3162890"/>
                    <a:pt x="306013" y="3164319"/>
                  </a:cubicBezTo>
                  <a:cubicBezTo>
                    <a:pt x="303727" y="3173082"/>
                    <a:pt x="320682" y="3169367"/>
                    <a:pt x="318491" y="3178130"/>
                  </a:cubicBezTo>
                  <a:cubicBezTo>
                    <a:pt x="326873" y="3180511"/>
                    <a:pt x="325158" y="3171558"/>
                    <a:pt x="335064" y="3175558"/>
                  </a:cubicBezTo>
                  <a:cubicBezTo>
                    <a:pt x="336303" y="3178416"/>
                    <a:pt x="333826" y="3183654"/>
                    <a:pt x="339255" y="3183750"/>
                  </a:cubicBezTo>
                  <a:cubicBezTo>
                    <a:pt x="339541" y="3180035"/>
                    <a:pt x="339922" y="3176415"/>
                    <a:pt x="343827" y="3176701"/>
                  </a:cubicBezTo>
                  <a:cubicBezTo>
                    <a:pt x="361353" y="3182797"/>
                    <a:pt x="373355" y="3169748"/>
                    <a:pt x="390976" y="3174891"/>
                  </a:cubicBezTo>
                  <a:cubicBezTo>
                    <a:pt x="402406" y="3166604"/>
                    <a:pt x="417265" y="3162033"/>
                    <a:pt x="432981" y="3158508"/>
                  </a:cubicBezTo>
                  <a:cubicBezTo>
                    <a:pt x="429457" y="3151364"/>
                    <a:pt x="431743" y="3153079"/>
                    <a:pt x="439363" y="3151650"/>
                  </a:cubicBezTo>
                  <a:cubicBezTo>
                    <a:pt x="442792" y="3126885"/>
                    <a:pt x="456222" y="3115170"/>
                    <a:pt x="466605" y="3099644"/>
                  </a:cubicBezTo>
                  <a:cubicBezTo>
                    <a:pt x="470796" y="3093357"/>
                    <a:pt x="470224" y="3085737"/>
                    <a:pt x="479178" y="3087357"/>
                  </a:cubicBezTo>
                  <a:cubicBezTo>
                    <a:pt x="477368" y="3043446"/>
                    <a:pt x="502704" y="3009442"/>
                    <a:pt x="500704" y="2974676"/>
                  </a:cubicBezTo>
                  <a:cubicBezTo>
                    <a:pt x="507753" y="2972295"/>
                    <a:pt x="509848" y="2965437"/>
                    <a:pt x="506419" y="2960007"/>
                  </a:cubicBezTo>
                  <a:cubicBezTo>
                    <a:pt x="512325" y="2955530"/>
                    <a:pt x="523945" y="2957245"/>
                    <a:pt x="529184" y="2952102"/>
                  </a:cubicBezTo>
                  <a:cubicBezTo>
                    <a:pt x="526517" y="2926765"/>
                    <a:pt x="545376" y="2908763"/>
                    <a:pt x="571761" y="2918954"/>
                  </a:cubicBezTo>
                  <a:cubicBezTo>
                    <a:pt x="572332" y="2917812"/>
                    <a:pt x="573475" y="2917335"/>
                    <a:pt x="575475" y="2917907"/>
                  </a:cubicBezTo>
                  <a:cubicBezTo>
                    <a:pt x="579952" y="2902191"/>
                    <a:pt x="606146" y="2896666"/>
                    <a:pt x="590334" y="2876663"/>
                  </a:cubicBezTo>
                  <a:cubicBezTo>
                    <a:pt x="594049" y="2867901"/>
                    <a:pt x="596621" y="2858280"/>
                    <a:pt x="599574" y="2849803"/>
                  </a:cubicBezTo>
                  <a:cubicBezTo>
                    <a:pt x="609289" y="2852946"/>
                    <a:pt x="618719" y="2856280"/>
                    <a:pt x="627196" y="2860376"/>
                  </a:cubicBezTo>
                  <a:cubicBezTo>
                    <a:pt x="623481" y="2907239"/>
                    <a:pt x="627196" y="2952863"/>
                    <a:pt x="628815" y="2988201"/>
                  </a:cubicBezTo>
                  <a:cubicBezTo>
                    <a:pt x="635673" y="2995536"/>
                    <a:pt x="635578" y="3007918"/>
                    <a:pt x="633768" y="3021634"/>
                  </a:cubicBezTo>
                  <a:cubicBezTo>
                    <a:pt x="647865" y="3036017"/>
                    <a:pt x="652628" y="3057258"/>
                    <a:pt x="667011" y="3071354"/>
                  </a:cubicBezTo>
                  <a:cubicBezTo>
                    <a:pt x="705015" y="3083451"/>
                    <a:pt x="728161" y="3106502"/>
                    <a:pt x="772738" y="3113836"/>
                  </a:cubicBezTo>
                  <a:cubicBezTo>
                    <a:pt x="770738" y="3118789"/>
                    <a:pt x="778644" y="3116503"/>
                    <a:pt x="777786" y="3120504"/>
                  </a:cubicBezTo>
                  <a:cubicBezTo>
                    <a:pt x="782263" y="3121075"/>
                    <a:pt x="786645" y="3121361"/>
                    <a:pt x="788931" y="3119742"/>
                  </a:cubicBezTo>
                  <a:cubicBezTo>
                    <a:pt x="797979" y="3127457"/>
                    <a:pt x="808266" y="3135172"/>
                    <a:pt x="824745" y="3133458"/>
                  </a:cubicBezTo>
                  <a:cubicBezTo>
                    <a:pt x="851224" y="3112788"/>
                    <a:pt x="904945" y="3120218"/>
                    <a:pt x="935901" y="3127457"/>
                  </a:cubicBezTo>
                  <a:cubicBezTo>
                    <a:pt x="969429" y="3135267"/>
                    <a:pt x="998100" y="3139554"/>
                    <a:pt x="1022769" y="3149650"/>
                  </a:cubicBezTo>
                  <a:cubicBezTo>
                    <a:pt x="1033914" y="3154222"/>
                    <a:pt x="1036676" y="3160699"/>
                    <a:pt x="1046010" y="3160794"/>
                  </a:cubicBezTo>
                  <a:cubicBezTo>
                    <a:pt x="1053249" y="3160889"/>
                    <a:pt x="1062013" y="3153079"/>
                    <a:pt x="1068966" y="3149936"/>
                  </a:cubicBezTo>
                  <a:cubicBezTo>
                    <a:pt x="1085349" y="3142316"/>
                    <a:pt x="1115448" y="3134220"/>
                    <a:pt x="1110304" y="3115170"/>
                  </a:cubicBezTo>
                  <a:cubicBezTo>
                    <a:pt x="1117162" y="3115741"/>
                    <a:pt x="1116114" y="3108597"/>
                    <a:pt x="1116781" y="3102978"/>
                  </a:cubicBezTo>
                  <a:cubicBezTo>
                    <a:pt x="1131831" y="3097548"/>
                    <a:pt x="1153929" y="3102787"/>
                    <a:pt x="1170502" y="3100596"/>
                  </a:cubicBezTo>
                  <a:cubicBezTo>
                    <a:pt x="1172121" y="3084594"/>
                    <a:pt x="1161263" y="3069830"/>
                    <a:pt x="1168312" y="3054686"/>
                  </a:cubicBezTo>
                  <a:cubicBezTo>
                    <a:pt x="1195363" y="3065830"/>
                    <a:pt x="1223080" y="3074403"/>
                    <a:pt x="1257275" y="3073926"/>
                  </a:cubicBezTo>
                  <a:cubicBezTo>
                    <a:pt x="1286707" y="3093167"/>
                    <a:pt x="1328141" y="3091547"/>
                    <a:pt x="1360145" y="3079927"/>
                  </a:cubicBezTo>
                  <a:cubicBezTo>
                    <a:pt x="1370146" y="3072974"/>
                    <a:pt x="1376623" y="3062592"/>
                    <a:pt x="1387672" y="3056686"/>
                  </a:cubicBezTo>
                  <a:cubicBezTo>
                    <a:pt x="1389768" y="3044780"/>
                    <a:pt x="1399388" y="3039160"/>
                    <a:pt x="1389577" y="3031635"/>
                  </a:cubicBezTo>
                  <a:cubicBezTo>
                    <a:pt x="1408151" y="3018300"/>
                    <a:pt x="1423486" y="2993440"/>
                    <a:pt x="1416628" y="2964294"/>
                  </a:cubicBezTo>
                  <a:cubicBezTo>
                    <a:pt x="1419390" y="2963627"/>
                    <a:pt x="1421391" y="2962293"/>
                    <a:pt x="1424248" y="2961722"/>
                  </a:cubicBezTo>
                  <a:cubicBezTo>
                    <a:pt x="1429201" y="2914097"/>
                    <a:pt x="1452538" y="2854756"/>
                    <a:pt x="1449585" y="2818561"/>
                  </a:cubicBezTo>
                  <a:cubicBezTo>
                    <a:pt x="1463872" y="2815799"/>
                    <a:pt x="1451013" y="2776365"/>
                    <a:pt x="1463110" y="2784843"/>
                  </a:cubicBezTo>
                  <a:cubicBezTo>
                    <a:pt x="1462634" y="2779223"/>
                    <a:pt x="1460824" y="2775603"/>
                    <a:pt x="1464158" y="2770746"/>
                  </a:cubicBezTo>
                  <a:cubicBezTo>
                    <a:pt x="1461015" y="2769603"/>
                    <a:pt x="1453204" y="2771888"/>
                    <a:pt x="1453299" y="2768364"/>
                  </a:cubicBezTo>
                  <a:cubicBezTo>
                    <a:pt x="1456919" y="2765507"/>
                    <a:pt x="1460062" y="2768364"/>
                    <a:pt x="1464348" y="2769221"/>
                  </a:cubicBezTo>
                  <a:cubicBezTo>
                    <a:pt x="1469587" y="2758839"/>
                    <a:pt x="1471206" y="2748743"/>
                    <a:pt x="1464825" y="2737694"/>
                  </a:cubicBezTo>
                  <a:cubicBezTo>
                    <a:pt x="1467968" y="2738075"/>
                    <a:pt x="1470540" y="2737789"/>
                    <a:pt x="1472254" y="2736646"/>
                  </a:cubicBezTo>
                  <a:cubicBezTo>
                    <a:pt x="1474445" y="2716072"/>
                    <a:pt x="1473683" y="2702356"/>
                    <a:pt x="1481493" y="2686830"/>
                  </a:cubicBezTo>
                  <a:cubicBezTo>
                    <a:pt x="1476255" y="2665589"/>
                    <a:pt x="1498353" y="2640253"/>
                    <a:pt x="1488447" y="2617964"/>
                  </a:cubicBezTo>
                  <a:cubicBezTo>
                    <a:pt x="1491018" y="2616536"/>
                    <a:pt x="1495305" y="2617012"/>
                    <a:pt x="1496162" y="2613774"/>
                  </a:cubicBezTo>
                  <a:cubicBezTo>
                    <a:pt x="1497210" y="2587866"/>
                    <a:pt x="1505973" y="2541860"/>
                    <a:pt x="1513116" y="2509379"/>
                  </a:cubicBezTo>
                  <a:cubicBezTo>
                    <a:pt x="1514164" y="2504522"/>
                    <a:pt x="1509021" y="2498235"/>
                    <a:pt x="1515974" y="2495378"/>
                  </a:cubicBezTo>
                  <a:cubicBezTo>
                    <a:pt x="1513212" y="2491949"/>
                    <a:pt x="1512735" y="2486901"/>
                    <a:pt x="1509402" y="2483853"/>
                  </a:cubicBezTo>
                  <a:cubicBezTo>
                    <a:pt x="1518736" y="2472232"/>
                    <a:pt x="1522451" y="2455087"/>
                    <a:pt x="1518260" y="2438799"/>
                  </a:cubicBezTo>
                  <a:cubicBezTo>
                    <a:pt x="1520832" y="2439085"/>
                    <a:pt x="1522356" y="2438323"/>
                    <a:pt x="1523880" y="2437656"/>
                  </a:cubicBezTo>
                  <a:cubicBezTo>
                    <a:pt x="1521879" y="2407557"/>
                    <a:pt x="1530547" y="2379459"/>
                    <a:pt x="1534071" y="2350122"/>
                  </a:cubicBezTo>
                  <a:cubicBezTo>
                    <a:pt x="1538263" y="2315070"/>
                    <a:pt x="1538263" y="2268778"/>
                    <a:pt x="1545882" y="2240679"/>
                  </a:cubicBezTo>
                  <a:cubicBezTo>
                    <a:pt x="1550169" y="2224773"/>
                    <a:pt x="1546168" y="2207913"/>
                    <a:pt x="1547692" y="2191911"/>
                  </a:cubicBezTo>
                  <a:cubicBezTo>
                    <a:pt x="1554646" y="2126284"/>
                    <a:pt x="1565885" y="2051798"/>
                    <a:pt x="1561599" y="1989124"/>
                  </a:cubicBezTo>
                  <a:close/>
                  <a:moveTo>
                    <a:pt x="322872" y="200138"/>
                  </a:moveTo>
                  <a:cubicBezTo>
                    <a:pt x="329159" y="201948"/>
                    <a:pt x="332397" y="201948"/>
                    <a:pt x="336303" y="194138"/>
                  </a:cubicBezTo>
                  <a:cubicBezTo>
                    <a:pt x="339255" y="196328"/>
                    <a:pt x="336588" y="202234"/>
                    <a:pt x="338303" y="205187"/>
                  </a:cubicBezTo>
                  <a:cubicBezTo>
                    <a:pt x="332969" y="201186"/>
                    <a:pt x="324968" y="208997"/>
                    <a:pt x="322872" y="200138"/>
                  </a:cubicBezTo>
                  <a:close/>
                  <a:moveTo>
                    <a:pt x="344018" y="216617"/>
                  </a:moveTo>
                  <a:cubicBezTo>
                    <a:pt x="339255" y="216045"/>
                    <a:pt x="333826" y="215950"/>
                    <a:pt x="331826" y="213569"/>
                  </a:cubicBezTo>
                  <a:cubicBezTo>
                    <a:pt x="333731" y="208806"/>
                    <a:pt x="342018" y="213759"/>
                    <a:pt x="338208" y="206711"/>
                  </a:cubicBezTo>
                  <a:cubicBezTo>
                    <a:pt x="345447" y="206520"/>
                    <a:pt x="344780" y="211568"/>
                    <a:pt x="344018" y="216617"/>
                  </a:cubicBezTo>
                  <a:close/>
                  <a:moveTo>
                    <a:pt x="259055" y="407593"/>
                  </a:moveTo>
                  <a:cubicBezTo>
                    <a:pt x="255912" y="412070"/>
                    <a:pt x="257912" y="412546"/>
                    <a:pt x="257531" y="418166"/>
                  </a:cubicBezTo>
                  <a:cubicBezTo>
                    <a:pt x="251435" y="418356"/>
                    <a:pt x="250768" y="405688"/>
                    <a:pt x="259055" y="407593"/>
                  </a:cubicBezTo>
                  <a:close/>
                  <a:moveTo>
                    <a:pt x="367354" y="507129"/>
                  </a:moveTo>
                  <a:cubicBezTo>
                    <a:pt x="364973" y="506843"/>
                    <a:pt x="362592" y="506558"/>
                    <a:pt x="360306" y="506272"/>
                  </a:cubicBezTo>
                  <a:cubicBezTo>
                    <a:pt x="361830" y="503224"/>
                    <a:pt x="364687" y="501890"/>
                    <a:pt x="366687" y="499414"/>
                  </a:cubicBezTo>
                  <a:cubicBezTo>
                    <a:pt x="370593" y="499604"/>
                    <a:pt x="366687" y="504843"/>
                    <a:pt x="367354" y="507129"/>
                  </a:cubicBezTo>
                  <a:close/>
                  <a:moveTo>
                    <a:pt x="253530" y="459218"/>
                  </a:moveTo>
                  <a:cubicBezTo>
                    <a:pt x="250578" y="459123"/>
                    <a:pt x="251340" y="448836"/>
                    <a:pt x="256388" y="451884"/>
                  </a:cubicBezTo>
                  <a:cubicBezTo>
                    <a:pt x="259245" y="454932"/>
                    <a:pt x="254959" y="456170"/>
                    <a:pt x="253530" y="459218"/>
                  </a:cubicBezTo>
                  <a:close/>
                  <a:moveTo>
                    <a:pt x="179235" y="951852"/>
                  </a:moveTo>
                  <a:cubicBezTo>
                    <a:pt x="180093" y="951089"/>
                    <a:pt x="181617" y="951089"/>
                    <a:pt x="182950" y="950708"/>
                  </a:cubicBezTo>
                  <a:cubicBezTo>
                    <a:pt x="182664" y="951470"/>
                    <a:pt x="182188" y="952137"/>
                    <a:pt x="181712" y="952613"/>
                  </a:cubicBezTo>
                  <a:cubicBezTo>
                    <a:pt x="180569" y="952613"/>
                    <a:pt x="179426" y="952423"/>
                    <a:pt x="179235" y="951852"/>
                  </a:cubicBezTo>
                  <a:close/>
                  <a:moveTo>
                    <a:pt x="302775" y="1072914"/>
                  </a:moveTo>
                  <a:cubicBezTo>
                    <a:pt x="301917" y="1067866"/>
                    <a:pt x="306204" y="1068628"/>
                    <a:pt x="307347" y="1065771"/>
                  </a:cubicBezTo>
                  <a:cubicBezTo>
                    <a:pt x="311252" y="1067390"/>
                    <a:pt x="307061" y="1074534"/>
                    <a:pt x="302775" y="1072914"/>
                  </a:cubicBezTo>
                  <a:close/>
                  <a:moveTo>
                    <a:pt x="223146" y="1354092"/>
                  </a:moveTo>
                  <a:cubicBezTo>
                    <a:pt x="223146" y="1354187"/>
                    <a:pt x="223146" y="1354283"/>
                    <a:pt x="223146" y="1354378"/>
                  </a:cubicBezTo>
                  <a:cubicBezTo>
                    <a:pt x="222574" y="1354664"/>
                    <a:pt x="221907" y="1354854"/>
                    <a:pt x="221050" y="1355045"/>
                  </a:cubicBezTo>
                  <a:cubicBezTo>
                    <a:pt x="221050" y="1354759"/>
                    <a:pt x="221050" y="1354664"/>
                    <a:pt x="221050" y="1354473"/>
                  </a:cubicBezTo>
                  <a:cubicBezTo>
                    <a:pt x="221717" y="1354283"/>
                    <a:pt x="222288" y="1354187"/>
                    <a:pt x="223146" y="1354092"/>
                  </a:cubicBezTo>
                  <a:close/>
                  <a:moveTo>
                    <a:pt x="219717" y="1339805"/>
                  </a:moveTo>
                  <a:cubicBezTo>
                    <a:pt x="218955" y="1340281"/>
                    <a:pt x="218383" y="1340852"/>
                    <a:pt x="217812" y="1341329"/>
                  </a:cubicBezTo>
                  <a:cubicBezTo>
                    <a:pt x="217050" y="1341043"/>
                    <a:pt x="216192" y="1340852"/>
                    <a:pt x="214954" y="1340852"/>
                  </a:cubicBezTo>
                  <a:cubicBezTo>
                    <a:pt x="213621" y="1342472"/>
                    <a:pt x="214478" y="1343901"/>
                    <a:pt x="215335" y="1345044"/>
                  </a:cubicBezTo>
                  <a:cubicBezTo>
                    <a:pt x="215335" y="1345044"/>
                    <a:pt x="215335" y="1345044"/>
                    <a:pt x="215335" y="1345044"/>
                  </a:cubicBezTo>
                  <a:cubicBezTo>
                    <a:pt x="211620" y="1342567"/>
                    <a:pt x="209430" y="1339138"/>
                    <a:pt x="209430" y="1336090"/>
                  </a:cubicBezTo>
                  <a:cubicBezTo>
                    <a:pt x="212763" y="1336376"/>
                    <a:pt x="216192" y="1338186"/>
                    <a:pt x="219717" y="1339805"/>
                  </a:cubicBezTo>
                  <a:close/>
                  <a:moveTo>
                    <a:pt x="215907" y="1359331"/>
                  </a:moveTo>
                  <a:cubicBezTo>
                    <a:pt x="216859" y="1359522"/>
                    <a:pt x="217907" y="1359807"/>
                    <a:pt x="219050" y="1359998"/>
                  </a:cubicBezTo>
                  <a:cubicBezTo>
                    <a:pt x="219431" y="1357045"/>
                    <a:pt x="217526" y="1357236"/>
                    <a:pt x="215621" y="1356950"/>
                  </a:cubicBezTo>
                  <a:cubicBezTo>
                    <a:pt x="215526" y="1355997"/>
                    <a:pt x="215335" y="1355045"/>
                    <a:pt x="215049" y="1354187"/>
                  </a:cubicBezTo>
                  <a:cubicBezTo>
                    <a:pt x="216383" y="1354569"/>
                    <a:pt x="217431" y="1354664"/>
                    <a:pt x="218574" y="1354664"/>
                  </a:cubicBezTo>
                  <a:cubicBezTo>
                    <a:pt x="222003" y="1357045"/>
                    <a:pt x="221431" y="1360093"/>
                    <a:pt x="221526" y="1364284"/>
                  </a:cubicBezTo>
                  <a:cubicBezTo>
                    <a:pt x="217335" y="1364189"/>
                    <a:pt x="216383" y="1361903"/>
                    <a:pt x="215907" y="1359331"/>
                  </a:cubicBezTo>
                  <a:close/>
                  <a:moveTo>
                    <a:pt x="213240" y="1384763"/>
                  </a:moveTo>
                  <a:cubicBezTo>
                    <a:pt x="215145" y="1381810"/>
                    <a:pt x="217240" y="1379048"/>
                    <a:pt x="219050" y="1376000"/>
                  </a:cubicBezTo>
                  <a:cubicBezTo>
                    <a:pt x="218859" y="1376857"/>
                    <a:pt x="218478" y="1377714"/>
                    <a:pt x="217621" y="1378857"/>
                  </a:cubicBezTo>
                  <a:cubicBezTo>
                    <a:pt x="218574" y="1378857"/>
                    <a:pt x="219717" y="1379238"/>
                    <a:pt x="220955" y="1379810"/>
                  </a:cubicBezTo>
                  <a:cubicBezTo>
                    <a:pt x="219621" y="1382096"/>
                    <a:pt x="221336" y="1386477"/>
                    <a:pt x="213240" y="1384763"/>
                  </a:cubicBezTo>
                  <a:close/>
                  <a:moveTo>
                    <a:pt x="255054" y="1394573"/>
                  </a:moveTo>
                  <a:cubicBezTo>
                    <a:pt x="251911" y="1395621"/>
                    <a:pt x="252578" y="1404003"/>
                    <a:pt x="250863" y="1409432"/>
                  </a:cubicBezTo>
                  <a:cubicBezTo>
                    <a:pt x="249054" y="1407242"/>
                    <a:pt x="246863" y="1405241"/>
                    <a:pt x="244577" y="1403432"/>
                  </a:cubicBezTo>
                  <a:cubicBezTo>
                    <a:pt x="245339" y="1403051"/>
                    <a:pt x="247053" y="1401336"/>
                    <a:pt x="250863" y="1398669"/>
                  </a:cubicBezTo>
                  <a:cubicBezTo>
                    <a:pt x="252673" y="1395050"/>
                    <a:pt x="244005" y="1391526"/>
                    <a:pt x="250387" y="1389430"/>
                  </a:cubicBezTo>
                  <a:cubicBezTo>
                    <a:pt x="252864" y="1390573"/>
                    <a:pt x="254388" y="1392287"/>
                    <a:pt x="255054" y="1394573"/>
                  </a:cubicBezTo>
                  <a:close/>
                  <a:moveTo>
                    <a:pt x="239433" y="1404956"/>
                  </a:moveTo>
                  <a:cubicBezTo>
                    <a:pt x="239338" y="1401717"/>
                    <a:pt x="239243" y="1398574"/>
                    <a:pt x="238957" y="1394097"/>
                  </a:cubicBezTo>
                  <a:cubicBezTo>
                    <a:pt x="241434" y="1394955"/>
                    <a:pt x="241719" y="1396288"/>
                    <a:pt x="244291" y="1394764"/>
                  </a:cubicBezTo>
                  <a:cubicBezTo>
                    <a:pt x="244291" y="1399241"/>
                    <a:pt x="244005" y="1401812"/>
                    <a:pt x="244005" y="1402956"/>
                  </a:cubicBezTo>
                  <a:cubicBezTo>
                    <a:pt x="243243" y="1402384"/>
                    <a:pt x="242577" y="1401812"/>
                    <a:pt x="241815" y="1401241"/>
                  </a:cubicBezTo>
                  <a:cubicBezTo>
                    <a:pt x="242577" y="1403908"/>
                    <a:pt x="241053" y="1404575"/>
                    <a:pt x="239433" y="1404956"/>
                  </a:cubicBezTo>
                  <a:close/>
                  <a:moveTo>
                    <a:pt x="236862" y="1383144"/>
                  </a:moveTo>
                  <a:cubicBezTo>
                    <a:pt x="237528" y="1384001"/>
                    <a:pt x="238290" y="1384477"/>
                    <a:pt x="239052" y="1384668"/>
                  </a:cubicBezTo>
                  <a:cubicBezTo>
                    <a:pt x="238100" y="1385525"/>
                    <a:pt x="237338" y="1386573"/>
                    <a:pt x="237243" y="1388192"/>
                  </a:cubicBezTo>
                  <a:cubicBezTo>
                    <a:pt x="239243" y="1386858"/>
                    <a:pt x="243624" y="1387715"/>
                    <a:pt x="246768" y="1387430"/>
                  </a:cubicBezTo>
                  <a:cubicBezTo>
                    <a:pt x="244863" y="1392192"/>
                    <a:pt x="238576" y="1386001"/>
                    <a:pt x="235528" y="1392097"/>
                  </a:cubicBezTo>
                  <a:cubicBezTo>
                    <a:pt x="230861" y="1390002"/>
                    <a:pt x="237052" y="1385811"/>
                    <a:pt x="236862" y="1383144"/>
                  </a:cubicBezTo>
                  <a:close/>
                  <a:moveTo>
                    <a:pt x="216478" y="1415719"/>
                  </a:moveTo>
                  <a:cubicBezTo>
                    <a:pt x="216288" y="1416481"/>
                    <a:pt x="216002" y="1417148"/>
                    <a:pt x="215811" y="1418005"/>
                  </a:cubicBezTo>
                  <a:cubicBezTo>
                    <a:pt x="214478" y="1417624"/>
                    <a:pt x="215145" y="1416481"/>
                    <a:pt x="216478" y="1415719"/>
                  </a:cubicBezTo>
                  <a:close/>
                  <a:moveTo>
                    <a:pt x="230670" y="1427149"/>
                  </a:moveTo>
                  <a:cubicBezTo>
                    <a:pt x="229242" y="1425911"/>
                    <a:pt x="228289" y="1424482"/>
                    <a:pt x="227432" y="1422958"/>
                  </a:cubicBezTo>
                  <a:cubicBezTo>
                    <a:pt x="228384" y="1422672"/>
                    <a:pt x="229623" y="1422386"/>
                    <a:pt x="231337" y="1422386"/>
                  </a:cubicBezTo>
                  <a:cubicBezTo>
                    <a:pt x="227622" y="1414195"/>
                    <a:pt x="236100" y="1405146"/>
                    <a:pt x="239910" y="1412671"/>
                  </a:cubicBezTo>
                  <a:cubicBezTo>
                    <a:pt x="239814" y="1411052"/>
                    <a:pt x="239624" y="1409623"/>
                    <a:pt x="239624" y="1408290"/>
                  </a:cubicBezTo>
                  <a:cubicBezTo>
                    <a:pt x="244672" y="1408385"/>
                    <a:pt x="246958" y="1410385"/>
                    <a:pt x="249530" y="1412290"/>
                  </a:cubicBezTo>
                  <a:cubicBezTo>
                    <a:pt x="248101" y="1414195"/>
                    <a:pt x="245720" y="1414862"/>
                    <a:pt x="241624" y="1412861"/>
                  </a:cubicBezTo>
                  <a:cubicBezTo>
                    <a:pt x="240386" y="1415719"/>
                    <a:pt x="238957" y="1418481"/>
                    <a:pt x="237719" y="1421339"/>
                  </a:cubicBezTo>
                  <a:cubicBezTo>
                    <a:pt x="234195" y="1422101"/>
                    <a:pt x="235052" y="1427244"/>
                    <a:pt x="230670" y="1427149"/>
                  </a:cubicBezTo>
                  <a:close/>
                  <a:moveTo>
                    <a:pt x="245720" y="1422672"/>
                  </a:moveTo>
                  <a:cubicBezTo>
                    <a:pt x="246387" y="1423339"/>
                    <a:pt x="246863" y="1424196"/>
                    <a:pt x="247339" y="1425244"/>
                  </a:cubicBezTo>
                  <a:cubicBezTo>
                    <a:pt x="246482" y="1425339"/>
                    <a:pt x="246006" y="1425720"/>
                    <a:pt x="245244" y="1425911"/>
                  </a:cubicBezTo>
                  <a:cubicBezTo>
                    <a:pt x="245625" y="1424958"/>
                    <a:pt x="245815" y="1423911"/>
                    <a:pt x="245720" y="1422672"/>
                  </a:cubicBezTo>
                  <a:close/>
                  <a:moveTo>
                    <a:pt x="245910" y="1433436"/>
                  </a:moveTo>
                  <a:cubicBezTo>
                    <a:pt x="243529" y="1432578"/>
                    <a:pt x="242958" y="1431721"/>
                    <a:pt x="243148" y="1430578"/>
                  </a:cubicBezTo>
                  <a:cubicBezTo>
                    <a:pt x="245815" y="1430197"/>
                    <a:pt x="247815" y="1429054"/>
                    <a:pt x="247434" y="1425625"/>
                  </a:cubicBezTo>
                  <a:cubicBezTo>
                    <a:pt x="248482" y="1428387"/>
                    <a:pt x="248482" y="1431816"/>
                    <a:pt x="245910" y="1433436"/>
                  </a:cubicBezTo>
                  <a:close/>
                  <a:moveTo>
                    <a:pt x="282296" y="1429149"/>
                  </a:moveTo>
                  <a:cubicBezTo>
                    <a:pt x="281534" y="1428482"/>
                    <a:pt x="280772" y="1427816"/>
                    <a:pt x="279915" y="1427340"/>
                  </a:cubicBezTo>
                  <a:cubicBezTo>
                    <a:pt x="282486" y="1423911"/>
                    <a:pt x="279438" y="1417338"/>
                    <a:pt x="284582" y="1415243"/>
                  </a:cubicBezTo>
                  <a:cubicBezTo>
                    <a:pt x="286868" y="1421529"/>
                    <a:pt x="291726" y="1419910"/>
                    <a:pt x="294107" y="1424101"/>
                  </a:cubicBezTo>
                  <a:cubicBezTo>
                    <a:pt x="288487" y="1423911"/>
                    <a:pt x="288392" y="1429816"/>
                    <a:pt x="282296" y="1429149"/>
                  </a:cubicBezTo>
                  <a:close/>
                  <a:moveTo>
                    <a:pt x="158280" y="1782527"/>
                  </a:moveTo>
                  <a:cubicBezTo>
                    <a:pt x="156566" y="1782336"/>
                    <a:pt x="154756" y="1782051"/>
                    <a:pt x="152946" y="1781860"/>
                  </a:cubicBezTo>
                  <a:cubicBezTo>
                    <a:pt x="149708" y="1776526"/>
                    <a:pt x="156566" y="1770430"/>
                    <a:pt x="161995" y="1769192"/>
                  </a:cubicBezTo>
                  <a:cubicBezTo>
                    <a:pt x="158280" y="1774716"/>
                    <a:pt x="162376" y="1778050"/>
                    <a:pt x="158280" y="1782527"/>
                  </a:cubicBezTo>
                  <a:close/>
                  <a:moveTo>
                    <a:pt x="188951" y="1806911"/>
                  </a:moveTo>
                  <a:cubicBezTo>
                    <a:pt x="188951" y="1807482"/>
                    <a:pt x="189046" y="1807959"/>
                    <a:pt x="189046" y="1808530"/>
                  </a:cubicBezTo>
                  <a:cubicBezTo>
                    <a:pt x="188379" y="1808340"/>
                    <a:pt x="187713" y="1808054"/>
                    <a:pt x="187141" y="1807577"/>
                  </a:cubicBezTo>
                  <a:cubicBezTo>
                    <a:pt x="187808" y="1807482"/>
                    <a:pt x="188379" y="1807292"/>
                    <a:pt x="188951" y="1806911"/>
                  </a:cubicBezTo>
                  <a:close/>
                  <a:moveTo>
                    <a:pt x="198000" y="1780907"/>
                  </a:moveTo>
                  <a:cubicBezTo>
                    <a:pt x="199428" y="1779860"/>
                    <a:pt x="201619" y="1779669"/>
                    <a:pt x="201143" y="1776812"/>
                  </a:cubicBezTo>
                  <a:cubicBezTo>
                    <a:pt x="201619" y="1778622"/>
                    <a:pt x="201524" y="1780527"/>
                    <a:pt x="200667" y="1781955"/>
                  </a:cubicBezTo>
                  <a:cubicBezTo>
                    <a:pt x="199619" y="1782336"/>
                    <a:pt x="198666" y="1782717"/>
                    <a:pt x="197047" y="1782527"/>
                  </a:cubicBezTo>
                  <a:cubicBezTo>
                    <a:pt x="197523" y="1782051"/>
                    <a:pt x="197809" y="1781479"/>
                    <a:pt x="198000" y="1780907"/>
                  </a:cubicBezTo>
                  <a:close/>
                  <a:moveTo>
                    <a:pt x="200286" y="1812816"/>
                  </a:moveTo>
                  <a:cubicBezTo>
                    <a:pt x="200857" y="1812435"/>
                    <a:pt x="201238" y="1812054"/>
                    <a:pt x="201714" y="1811673"/>
                  </a:cubicBezTo>
                  <a:cubicBezTo>
                    <a:pt x="201333" y="1812149"/>
                    <a:pt x="200952" y="1812816"/>
                    <a:pt x="200571" y="1813293"/>
                  </a:cubicBezTo>
                  <a:cubicBezTo>
                    <a:pt x="200571" y="1813102"/>
                    <a:pt x="200286" y="1813007"/>
                    <a:pt x="200286" y="1812816"/>
                  </a:cubicBezTo>
                  <a:close/>
                  <a:moveTo>
                    <a:pt x="207334" y="1804244"/>
                  </a:moveTo>
                  <a:cubicBezTo>
                    <a:pt x="206572" y="1803958"/>
                    <a:pt x="205905" y="1803768"/>
                    <a:pt x="205143" y="1803482"/>
                  </a:cubicBezTo>
                  <a:cubicBezTo>
                    <a:pt x="206096" y="1802815"/>
                    <a:pt x="207239" y="1802624"/>
                    <a:pt x="207429" y="1803958"/>
                  </a:cubicBezTo>
                  <a:cubicBezTo>
                    <a:pt x="207429" y="1804053"/>
                    <a:pt x="207334" y="1804148"/>
                    <a:pt x="207334" y="1804244"/>
                  </a:cubicBezTo>
                  <a:close/>
                  <a:moveTo>
                    <a:pt x="202381" y="1801958"/>
                  </a:moveTo>
                  <a:cubicBezTo>
                    <a:pt x="201810" y="1801482"/>
                    <a:pt x="201429" y="1800910"/>
                    <a:pt x="201238" y="1800148"/>
                  </a:cubicBezTo>
                  <a:cubicBezTo>
                    <a:pt x="202095" y="1800148"/>
                    <a:pt x="202857" y="1800053"/>
                    <a:pt x="203619" y="1799957"/>
                  </a:cubicBezTo>
                  <a:cubicBezTo>
                    <a:pt x="203143" y="1800719"/>
                    <a:pt x="202667" y="1801386"/>
                    <a:pt x="202381" y="1801958"/>
                  </a:cubicBezTo>
                  <a:close/>
                  <a:moveTo>
                    <a:pt x="199905" y="1793861"/>
                  </a:moveTo>
                  <a:cubicBezTo>
                    <a:pt x="200000" y="1792528"/>
                    <a:pt x="200095" y="1791194"/>
                    <a:pt x="200190" y="1789861"/>
                  </a:cubicBezTo>
                  <a:cubicBezTo>
                    <a:pt x="201619" y="1790623"/>
                    <a:pt x="203048" y="1791290"/>
                    <a:pt x="205143" y="1791480"/>
                  </a:cubicBezTo>
                  <a:cubicBezTo>
                    <a:pt x="205048" y="1793099"/>
                    <a:pt x="203524" y="1794338"/>
                    <a:pt x="199905" y="1793861"/>
                  </a:cubicBezTo>
                  <a:close/>
                  <a:moveTo>
                    <a:pt x="195809" y="1799862"/>
                  </a:moveTo>
                  <a:cubicBezTo>
                    <a:pt x="195714" y="1801386"/>
                    <a:pt x="198000" y="1801196"/>
                    <a:pt x="199333" y="1801672"/>
                  </a:cubicBezTo>
                  <a:cubicBezTo>
                    <a:pt x="199619" y="1804244"/>
                    <a:pt x="197428" y="1804244"/>
                    <a:pt x="197142" y="1806244"/>
                  </a:cubicBezTo>
                  <a:cubicBezTo>
                    <a:pt x="192094" y="1805863"/>
                    <a:pt x="193332" y="1798529"/>
                    <a:pt x="195999" y="1796719"/>
                  </a:cubicBezTo>
                  <a:cubicBezTo>
                    <a:pt x="198285" y="1797195"/>
                    <a:pt x="197619" y="1799862"/>
                    <a:pt x="195809" y="1799862"/>
                  </a:cubicBezTo>
                  <a:close/>
                  <a:moveTo>
                    <a:pt x="191808" y="1813864"/>
                  </a:moveTo>
                  <a:cubicBezTo>
                    <a:pt x="192189" y="1813578"/>
                    <a:pt x="192570" y="1813293"/>
                    <a:pt x="192951" y="1813102"/>
                  </a:cubicBezTo>
                  <a:cubicBezTo>
                    <a:pt x="194856" y="1813578"/>
                    <a:pt x="196190" y="1813293"/>
                    <a:pt x="196952" y="1812435"/>
                  </a:cubicBezTo>
                  <a:cubicBezTo>
                    <a:pt x="197428" y="1812531"/>
                    <a:pt x="197904" y="1812531"/>
                    <a:pt x="198476" y="1812721"/>
                  </a:cubicBezTo>
                  <a:cubicBezTo>
                    <a:pt x="198381" y="1813864"/>
                    <a:pt x="198762" y="1814626"/>
                    <a:pt x="199333" y="1815293"/>
                  </a:cubicBezTo>
                  <a:cubicBezTo>
                    <a:pt x="198666" y="1816626"/>
                    <a:pt x="198095" y="1818055"/>
                    <a:pt x="197904" y="1819769"/>
                  </a:cubicBezTo>
                  <a:cubicBezTo>
                    <a:pt x="193904" y="1819103"/>
                    <a:pt x="191999" y="1817007"/>
                    <a:pt x="191808" y="1813864"/>
                  </a:cubicBezTo>
                  <a:close/>
                  <a:moveTo>
                    <a:pt x="206096" y="1817769"/>
                  </a:moveTo>
                  <a:cubicBezTo>
                    <a:pt x="205810" y="1817484"/>
                    <a:pt x="205524" y="1817198"/>
                    <a:pt x="205334" y="1816912"/>
                  </a:cubicBezTo>
                  <a:cubicBezTo>
                    <a:pt x="205143" y="1816340"/>
                    <a:pt x="204858" y="1815864"/>
                    <a:pt x="204381" y="1815578"/>
                  </a:cubicBezTo>
                  <a:cubicBezTo>
                    <a:pt x="203810" y="1814816"/>
                    <a:pt x="202953" y="1814245"/>
                    <a:pt x="201143" y="1813959"/>
                  </a:cubicBezTo>
                  <a:cubicBezTo>
                    <a:pt x="201143" y="1813959"/>
                    <a:pt x="201143" y="1813864"/>
                    <a:pt x="201048" y="1813864"/>
                  </a:cubicBezTo>
                  <a:cubicBezTo>
                    <a:pt x="203429" y="1813578"/>
                    <a:pt x="205905" y="1813388"/>
                    <a:pt x="207906" y="1813007"/>
                  </a:cubicBezTo>
                  <a:cubicBezTo>
                    <a:pt x="208287" y="1815769"/>
                    <a:pt x="210001" y="1816912"/>
                    <a:pt x="206096" y="1817769"/>
                  </a:cubicBezTo>
                  <a:close/>
                  <a:moveTo>
                    <a:pt x="212287" y="1801005"/>
                  </a:moveTo>
                  <a:cubicBezTo>
                    <a:pt x="212573" y="1801101"/>
                    <a:pt x="212668" y="1801005"/>
                    <a:pt x="212859" y="1801101"/>
                  </a:cubicBezTo>
                  <a:cubicBezTo>
                    <a:pt x="212954" y="1801291"/>
                    <a:pt x="212954" y="1801482"/>
                    <a:pt x="213144" y="1801672"/>
                  </a:cubicBezTo>
                  <a:cubicBezTo>
                    <a:pt x="212859" y="1801482"/>
                    <a:pt x="212573" y="1801196"/>
                    <a:pt x="212287" y="1801005"/>
                  </a:cubicBezTo>
                  <a:close/>
                  <a:moveTo>
                    <a:pt x="212192" y="1801005"/>
                  </a:moveTo>
                  <a:cubicBezTo>
                    <a:pt x="210858" y="1800243"/>
                    <a:pt x="209906" y="1799195"/>
                    <a:pt x="209144" y="1798052"/>
                  </a:cubicBezTo>
                  <a:cubicBezTo>
                    <a:pt x="211525" y="1796719"/>
                    <a:pt x="212287" y="1796243"/>
                    <a:pt x="212192" y="1801005"/>
                  </a:cubicBezTo>
                  <a:close/>
                  <a:moveTo>
                    <a:pt x="202476" y="1775669"/>
                  </a:moveTo>
                  <a:cubicBezTo>
                    <a:pt x="204286" y="1774145"/>
                    <a:pt x="206001" y="1772526"/>
                    <a:pt x="207810" y="1771002"/>
                  </a:cubicBezTo>
                  <a:cubicBezTo>
                    <a:pt x="209334" y="1772526"/>
                    <a:pt x="210858" y="1773573"/>
                    <a:pt x="212573" y="1772716"/>
                  </a:cubicBezTo>
                  <a:cubicBezTo>
                    <a:pt x="212382" y="1774811"/>
                    <a:pt x="209239" y="1773954"/>
                    <a:pt x="208668" y="1775573"/>
                  </a:cubicBezTo>
                  <a:cubicBezTo>
                    <a:pt x="210763" y="1779574"/>
                    <a:pt x="215621" y="1774335"/>
                    <a:pt x="215811" y="1777669"/>
                  </a:cubicBezTo>
                  <a:cubicBezTo>
                    <a:pt x="215621" y="1778240"/>
                    <a:pt x="215430" y="1778622"/>
                    <a:pt x="215049" y="1778907"/>
                  </a:cubicBezTo>
                  <a:cubicBezTo>
                    <a:pt x="210096" y="1778336"/>
                    <a:pt x="207334" y="1776336"/>
                    <a:pt x="202476" y="1775669"/>
                  </a:cubicBezTo>
                  <a:close/>
                  <a:moveTo>
                    <a:pt x="223622" y="1773954"/>
                  </a:moveTo>
                  <a:cubicBezTo>
                    <a:pt x="223812" y="1775288"/>
                    <a:pt x="224098" y="1776621"/>
                    <a:pt x="224479" y="1777955"/>
                  </a:cubicBezTo>
                  <a:cubicBezTo>
                    <a:pt x="223908" y="1777669"/>
                    <a:pt x="223241" y="1777383"/>
                    <a:pt x="222955" y="1777002"/>
                  </a:cubicBezTo>
                  <a:cubicBezTo>
                    <a:pt x="223050" y="1776907"/>
                    <a:pt x="223146" y="1776716"/>
                    <a:pt x="223336" y="1776621"/>
                  </a:cubicBezTo>
                  <a:cubicBezTo>
                    <a:pt x="223241" y="1776621"/>
                    <a:pt x="223050" y="1776526"/>
                    <a:pt x="222860" y="1776431"/>
                  </a:cubicBezTo>
                  <a:cubicBezTo>
                    <a:pt x="222669" y="1775669"/>
                    <a:pt x="222955" y="1774811"/>
                    <a:pt x="223622" y="1773954"/>
                  </a:cubicBezTo>
                  <a:close/>
                  <a:moveTo>
                    <a:pt x="215811" y="1772049"/>
                  </a:moveTo>
                  <a:cubicBezTo>
                    <a:pt x="214097" y="1770620"/>
                    <a:pt x="212859" y="1769097"/>
                    <a:pt x="212478" y="1767668"/>
                  </a:cubicBezTo>
                  <a:cubicBezTo>
                    <a:pt x="214192" y="1766715"/>
                    <a:pt x="216097" y="1765763"/>
                    <a:pt x="218383" y="1765382"/>
                  </a:cubicBezTo>
                  <a:cubicBezTo>
                    <a:pt x="214859" y="1768525"/>
                    <a:pt x="214954" y="1770144"/>
                    <a:pt x="215811" y="1772049"/>
                  </a:cubicBezTo>
                  <a:close/>
                  <a:moveTo>
                    <a:pt x="201048" y="1776526"/>
                  </a:moveTo>
                  <a:cubicBezTo>
                    <a:pt x="199238" y="1776336"/>
                    <a:pt x="198762" y="1775193"/>
                    <a:pt x="198000" y="1774145"/>
                  </a:cubicBezTo>
                  <a:cubicBezTo>
                    <a:pt x="197904" y="1773383"/>
                    <a:pt x="197714" y="1772621"/>
                    <a:pt x="197619" y="1771954"/>
                  </a:cubicBezTo>
                  <a:cubicBezTo>
                    <a:pt x="199143" y="1772716"/>
                    <a:pt x="200381" y="1774526"/>
                    <a:pt x="201048" y="1776526"/>
                  </a:cubicBezTo>
                  <a:close/>
                  <a:moveTo>
                    <a:pt x="180188" y="1780622"/>
                  </a:moveTo>
                  <a:cubicBezTo>
                    <a:pt x="181712" y="1775955"/>
                    <a:pt x="178473" y="1774431"/>
                    <a:pt x="177997" y="1771097"/>
                  </a:cubicBezTo>
                  <a:cubicBezTo>
                    <a:pt x="179807" y="1771287"/>
                    <a:pt x="180283" y="1770144"/>
                    <a:pt x="181712" y="1770049"/>
                  </a:cubicBezTo>
                  <a:cubicBezTo>
                    <a:pt x="187998" y="1771859"/>
                    <a:pt x="183426" y="1780812"/>
                    <a:pt x="179997" y="1782146"/>
                  </a:cubicBezTo>
                  <a:cubicBezTo>
                    <a:pt x="181807" y="1782527"/>
                    <a:pt x="183331" y="1783289"/>
                    <a:pt x="184379" y="1784336"/>
                  </a:cubicBezTo>
                  <a:cubicBezTo>
                    <a:pt x="183807" y="1785194"/>
                    <a:pt x="183426" y="1786241"/>
                    <a:pt x="183712" y="1787956"/>
                  </a:cubicBezTo>
                  <a:cubicBezTo>
                    <a:pt x="185046" y="1787575"/>
                    <a:pt x="185903" y="1787575"/>
                    <a:pt x="186665" y="1787670"/>
                  </a:cubicBezTo>
                  <a:cubicBezTo>
                    <a:pt x="187713" y="1790718"/>
                    <a:pt x="186570" y="1794338"/>
                    <a:pt x="183331" y="1796433"/>
                  </a:cubicBezTo>
                  <a:cubicBezTo>
                    <a:pt x="186665" y="1796910"/>
                    <a:pt x="188094" y="1795290"/>
                    <a:pt x="190284" y="1794528"/>
                  </a:cubicBezTo>
                  <a:cubicBezTo>
                    <a:pt x="190380" y="1794528"/>
                    <a:pt x="190475" y="1794719"/>
                    <a:pt x="190665" y="1794719"/>
                  </a:cubicBezTo>
                  <a:cubicBezTo>
                    <a:pt x="190665" y="1794528"/>
                    <a:pt x="190856" y="1794528"/>
                    <a:pt x="190856" y="1794338"/>
                  </a:cubicBezTo>
                  <a:cubicBezTo>
                    <a:pt x="192189" y="1794052"/>
                    <a:pt x="193713" y="1793957"/>
                    <a:pt x="196095" y="1794814"/>
                  </a:cubicBezTo>
                  <a:cubicBezTo>
                    <a:pt x="196095" y="1794909"/>
                    <a:pt x="196190" y="1794909"/>
                    <a:pt x="196190" y="1795100"/>
                  </a:cubicBezTo>
                  <a:cubicBezTo>
                    <a:pt x="192094" y="1794719"/>
                    <a:pt x="190284" y="1795862"/>
                    <a:pt x="189427" y="1797576"/>
                  </a:cubicBezTo>
                  <a:cubicBezTo>
                    <a:pt x="189141" y="1797386"/>
                    <a:pt x="188951" y="1797195"/>
                    <a:pt x="188665" y="1797005"/>
                  </a:cubicBezTo>
                  <a:cubicBezTo>
                    <a:pt x="188951" y="1804720"/>
                    <a:pt x="182379" y="1797957"/>
                    <a:pt x="177235" y="1801767"/>
                  </a:cubicBezTo>
                  <a:cubicBezTo>
                    <a:pt x="172568" y="1795100"/>
                    <a:pt x="169139" y="1788623"/>
                    <a:pt x="161233" y="1787480"/>
                  </a:cubicBezTo>
                  <a:cubicBezTo>
                    <a:pt x="161233" y="1783956"/>
                    <a:pt x="166567" y="1786432"/>
                    <a:pt x="167234" y="1783574"/>
                  </a:cubicBezTo>
                  <a:cubicBezTo>
                    <a:pt x="156375" y="1781384"/>
                    <a:pt x="167139" y="1771478"/>
                    <a:pt x="167424" y="1769763"/>
                  </a:cubicBezTo>
                  <a:cubicBezTo>
                    <a:pt x="171520" y="1773097"/>
                    <a:pt x="173520" y="1783194"/>
                    <a:pt x="180188" y="1780622"/>
                  </a:cubicBezTo>
                  <a:close/>
                  <a:moveTo>
                    <a:pt x="203238" y="1748237"/>
                  </a:moveTo>
                  <a:cubicBezTo>
                    <a:pt x="203334" y="1748332"/>
                    <a:pt x="203429" y="1748332"/>
                    <a:pt x="203429" y="1748332"/>
                  </a:cubicBezTo>
                  <a:cubicBezTo>
                    <a:pt x="203334" y="1748332"/>
                    <a:pt x="203334" y="1748332"/>
                    <a:pt x="203238" y="1748332"/>
                  </a:cubicBezTo>
                  <a:cubicBezTo>
                    <a:pt x="203238" y="1748332"/>
                    <a:pt x="203238" y="1748237"/>
                    <a:pt x="203238" y="1748237"/>
                  </a:cubicBezTo>
                  <a:close/>
                  <a:moveTo>
                    <a:pt x="232766" y="1714804"/>
                  </a:moveTo>
                  <a:cubicBezTo>
                    <a:pt x="233909" y="1716328"/>
                    <a:pt x="234195" y="1718423"/>
                    <a:pt x="233718" y="1721090"/>
                  </a:cubicBezTo>
                  <a:cubicBezTo>
                    <a:pt x="232385" y="1720900"/>
                    <a:pt x="231051" y="1720710"/>
                    <a:pt x="229718" y="1720614"/>
                  </a:cubicBezTo>
                  <a:cubicBezTo>
                    <a:pt x="229527" y="1719757"/>
                    <a:pt x="229051" y="1718614"/>
                    <a:pt x="227718" y="1717090"/>
                  </a:cubicBezTo>
                  <a:cubicBezTo>
                    <a:pt x="230099" y="1717281"/>
                    <a:pt x="230099" y="1719281"/>
                    <a:pt x="233052" y="1719090"/>
                  </a:cubicBezTo>
                  <a:cubicBezTo>
                    <a:pt x="233528" y="1717090"/>
                    <a:pt x="232575" y="1716137"/>
                    <a:pt x="232004" y="1714804"/>
                  </a:cubicBezTo>
                  <a:cubicBezTo>
                    <a:pt x="232290" y="1714804"/>
                    <a:pt x="232480" y="1714804"/>
                    <a:pt x="232766" y="1714804"/>
                  </a:cubicBezTo>
                  <a:close/>
                  <a:moveTo>
                    <a:pt x="212382" y="1710041"/>
                  </a:moveTo>
                  <a:cubicBezTo>
                    <a:pt x="212478" y="1710232"/>
                    <a:pt x="212668" y="1710327"/>
                    <a:pt x="212763" y="1710518"/>
                  </a:cubicBezTo>
                  <a:cubicBezTo>
                    <a:pt x="212573" y="1710423"/>
                    <a:pt x="212382" y="1710232"/>
                    <a:pt x="212382" y="1710041"/>
                  </a:cubicBezTo>
                  <a:close/>
                  <a:moveTo>
                    <a:pt x="197619" y="1721281"/>
                  </a:moveTo>
                  <a:cubicBezTo>
                    <a:pt x="197619" y="1721186"/>
                    <a:pt x="197619" y="1721186"/>
                    <a:pt x="197619" y="1721281"/>
                  </a:cubicBezTo>
                  <a:cubicBezTo>
                    <a:pt x="197714" y="1720995"/>
                    <a:pt x="197714" y="1720900"/>
                    <a:pt x="197714" y="1720710"/>
                  </a:cubicBezTo>
                  <a:cubicBezTo>
                    <a:pt x="198476" y="1718233"/>
                    <a:pt x="200667" y="1717090"/>
                    <a:pt x="202000" y="1715185"/>
                  </a:cubicBezTo>
                  <a:cubicBezTo>
                    <a:pt x="200952" y="1714518"/>
                    <a:pt x="199619" y="1713852"/>
                    <a:pt x="198285" y="1713280"/>
                  </a:cubicBezTo>
                  <a:cubicBezTo>
                    <a:pt x="201429" y="1713280"/>
                    <a:pt x="204286" y="1712994"/>
                    <a:pt x="206191" y="1711565"/>
                  </a:cubicBezTo>
                  <a:cubicBezTo>
                    <a:pt x="201905" y="1708708"/>
                    <a:pt x="204953" y="1708422"/>
                    <a:pt x="206572" y="1706041"/>
                  </a:cubicBezTo>
                  <a:cubicBezTo>
                    <a:pt x="208096" y="1706708"/>
                    <a:pt x="209430" y="1707374"/>
                    <a:pt x="210668" y="1708327"/>
                  </a:cubicBezTo>
                  <a:cubicBezTo>
                    <a:pt x="206667" y="1709280"/>
                    <a:pt x="209049" y="1712042"/>
                    <a:pt x="212001" y="1714423"/>
                  </a:cubicBezTo>
                  <a:cubicBezTo>
                    <a:pt x="211716" y="1715852"/>
                    <a:pt x="211906" y="1717185"/>
                    <a:pt x="212478" y="1718423"/>
                  </a:cubicBezTo>
                  <a:cubicBezTo>
                    <a:pt x="208287" y="1720043"/>
                    <a:pt x="205524" y="1723472"/>
                    <a:pt x="197619" y="1721281"/>
                  </a:cubicBezTo>
                  <a:close/>
                  <a:moveTo>
                    <a:pt x="226670" y="1731187"/>
                  </a:moveTo>
                  <a:cubicBezTo>
                    <a:pt x="226765" y="1729568"/>
                    <a:pt x="225336" y="1729187"/>
                    <a:pt x="225051" y="1727948"/>
                  </a:cubicBezTo>
                  <a:cubicBezTo>
                    <a:pt x="226479" y="1725662"/>
                    <a:pt x="227908" y="1724329"/>
                    <a:pt x="228765" y="1723186"/>
                  </a:cubicBezTo>
                  <a:cubicBezTo>
                    <a:pt x="231242" y="1723662"/>
                    <a:pt x="233718" y="1724519"/>
                    <a:pt x="236481" y="1726044"/>
                  </a:cubicBezTo>
                  <a:cubicBezTo>
                    <a:pt x="235528" y="1728901"/>
                    <a:pt x="232671" y="1730901"/>
                    <a:pt x="226670" y="1731187"/>
                  </a:cubicBezTo>
                  <a:close/>
                  <a:moveTo>
                    <a:pt x="236576" y="1725758"/>
                  </a:moveTo>
                  <a:cubicBezTo>
                    <a:pt x="235909" y="1723948"/>
                    <a:pt x="236100" y="1722329"/>
                    <a:pt x="236671" y="1720805"/>
                  </a:cubicBezTo>
                  <a:cubicBezTo>
                    <a:pt x="236957" y="1722615"/>
                    <a:pt x="236957" y="1724329"/>
                    <a:pt x="236576" y="1725758"/>
                  </a:cubicBezTo>
                  <a:close/>
                  <a:moveTo>
                    <a:pt x="27788" y="2772270"/>
                  </a:moveTo>
                  <a:cubicBezTo>
                    <a:pt x="27883" y="2777127"/>
                    <a:pt x="23311" y="2776651"/>
                    <a:pt x="18263" y="2775699"/>
                  </a:cubicBezTo>
                  <a:cubicBezTo>
                    <a:pt x="18263" y="2771031"/>
                    <a:pt x="24454" y="2773222"/>
                    <a:pt x="27788" y="2772270"/>
                  </a:cubicBezTo>
                  <a:close/>
                  <a:moveTo>
                    <a:pt x="10357" y="2805512"/>
                  </a:moveTo>
                  <a:cubicBezTo>
                    <a:pt x="14929" y="2807988"/>
                    <a:pt x="18263" y="2811322"/>
                    <a:pt x="17691" y="2817228"/>
                  </a:cubicBezTo>
                  <a:cubicBezTo>
                    <a:pt x="14548" y="2813799"/>
                    <a:pt x="7309" y="2812941"/>
                    <a:pt x="10357" y="2805512"/>
                  </a:cubicBezTo>
                  <a:close/>
                  <a:moveTo>
                    <a:pt x="25978" y="2784366"/>
                  </a:moveTo>
                  <a:cubicBezTo>
                    <a:pt x="23311" y="2784938"/>
                    <a:pt x="17120" y="2781509"/>
                    <a:pt x="16929" y="2784747"/>
                  </a:cubicBezTo>
                  <a:cubicBezTo>
                    <a:pt x="12262" y="2779985"/>
                    <a:pt x="28264" y="2783509"/>
                    <a:pt x="27121" y="2776746"/>
                  </a:cubicBezTo>
                  <a:cubicBezTo>
                    <a:pt x="29312" y="2779032"/>
                    <a:pt x="27121" y="2779985"/>
                    <a:pt x="25978" y="2784366"/>
                  </a:cubicBezTo>
                  <a:close/>
                  <a:moveTo>
                    <a:pt x="55029" y="2783319"/>
                  </a:moveTo>
                  <a:cubicBezTo>
                    <a:pt x="50743" y="2781128"/>
                    <a:pt x="53505" y="2774270"/>
                    <a:pt x="45504" y="2774460"/>
                  </a:cubicBezTo>
                  <a:cubicBezTo>
                    <a:pt x="49410" y="2768174"/>
                    <a:pt x="56649" y="2777413"/>
                    <a:pt x="55029" y="2783319"/>
                  </a:cubicBezTo>
                  <a:close/>
                  <a:moveTo>
                    <a:pt x="56744" y="2783509"/>
                  </a:moveTo>
                  <a:cubicBezTo>
                    <a:pt x="57125" y="2780461"/>
                    <a:pt x="57601" y="2777508"/>
                    <a:pt x="58077" y="2774460"/>
                  </a:cubicBezTo>
                  <a:cubicBezTo>
                    <a:pt x="60554" y="2774937"/>
                    <a:pt x="63030" y="2775318"/>
                    <a:pt x="63602" y="2773603"/>
                  </a:cubicBezTo>
                  <a:cubicBezTo>
                    <a:pt x="67412" y="2776842"/>
                    <a:pt x="62364" y="2784938"/>
                    <a:pt x="56744" y="2783509"/>
                  </a:cubicBezTo>
                  <a:close/>
                  <a:moveTo>
                    <a:pt x="72079" y="3030016"/>
                  </a:moveTo>
                  <a:cubicBezTo>
                    <a:pt x="72079" y="3027349"/>
                    <a:pt x="75699" y="3026492"/>
                    <a:pt x="72746" y="3025444"/>
                  </a:cubicBezTo>
                  <a:cubicBezTo>
                    <a:pt x="73413" y="3023825"/>
                    <a:pt x="76365" y="3024872"/>
                    <a:pt x="76746" y="3022872"/>
                  </a:cubicBezTo>
                  <a:cubicBezTo>
                    <a:pt x="79032" y="3021063"/>
                    <a:pt x="76556" y="3027159"/>
                    <a:pt x="79223" y="3030873"/>
                  </a:cubicBezTo>
                  <a:cubicBezTo>
                    <a:pt x="76746" y="3030588"/>
                    <a:pt x="74365" y="3030302"/>
                    <a:pt x="72079" y="3030016"/>
                  </a:cubicBezTo>
                  <a:close/>
                  <a:moveTo>
                    <a:pt x="83223" y="3077546"/>
                  </a:moveTo>
                  <a:cubicBezTo>
                    <a:pt x="85986" y="3074879"/>
                    <a:pt x="87605" y="3070783"/>
                    <a:pt x="90081" y="3067640"/>
                  </a:cubicBezTo>
                  <a:cubicBezTo>
                    <a:pt x="93606" y="3070593"/>
                    <a:pt x="87986" y="3078022"/>
                    <a:pt x="83223" y="3077546"/>
                  </a:cubicBezTo>
                  <a:close/>
                  <a:moveTo>
                    <a:pt x="111989" y="3014967"/>
                  </a:moveTo>
                  <a:cubicBezTo>
                    <a:pt x="105131" y="3018205"/>
                    <a:pt x="108750" y="3010204"/>
                    <a:pt x="107798" y="3006775"/>
                  </a:cubicBezTo>
                  <a:cubicBezTo>
                    <a:pt x="109608" y="3006966"/>
                    <a:pt x="111322" y="3007251"/>
                    <a:pt x="113132" y="3007442"/>
                  </a:cubicBezTo>
                  <a:cubicBezTo>
                    <a:pt x="111513" y="3010299"/>
                    <a:pt x="106083" y="3013157"/>
                    <a:pt x="111989" y="3014967"/>
                  </a:cubicBezTo>
                  <a:close/>
                  <a:moveTo>
                    <a:pt x="1039438" y="2489758"/>
                  </a:moveTo>
                  <a:cubicBezTo>
                    <a:pt x="1036295" y="2487567"/>
                    <a:pt x="1028770" y="2488710"/>
                    <a:pt x="1026865" y="2485662"/>
                  </a:cubicBezTo>
                  <a:cubicBezTo>
                    <a:pt x="1031628" y="2479090"/>
                    <a:pt x="1037438" y="2481281"/>
                    <a:pt x="1045725" y="2480804"/>
                  </a:cubicBezTo>
                  <a:cubicBezTo>
                    <a:pt x="1046772" y="2486996"/>
                    <a:pt x="1037438" y="2482710"/>
                    <a:pt x="1039438" y="2489758"/>
                  </a:cubicBezTo>
                  <a:close/>
                  <a:moveTo>
                    <a:pt x="1038962" y="2445562"/>
                  </a:moveTo>
                  <a:cubicBezTo>
                    <a:pt x="1039248" y="2442419"/>
                    <a:pt x="1039438" y="2439276"/>
                    <a:pt x="1039629" y="2436132"/>
                  </a:cubicBezTo>
                  <a:cubicBezTo>
                    <a:pt x="1045725" y="2434608"/>
                    <a:pt x="1040676" y="2441276"/>
                    <a:pt x="1046772" y="2439847"/>
                  </a:cubicBezTo>
                  <a:cubicBezTo>
                    <a:pt x="1045915" y="2443467"/>
                    <a:pt x="1045058" y="2447086"/>
                    <a:pt x="1038962" y="2445562"/>
                  </a:cubicBezTo>
                  <a:close/>
                  <a:moveTo>
                    <a:pt x="1022960" y="2338787"/>
                  </a:moveTo>
                  <a:cubicBezTo>
                    <a:pt x="1016769" y="2340882"/>
                    <a:pt x="1025722" y="2347550"/>
                    <a:pt x="1020293" y="2349550"/>
                  </a:cubicBezTo>
                  <a:cubicBezTo>
                    <a:pt x="1016197" y="2348121"/>
                    <a:pt x="1020198" y="2340692"/>
                    <a:pt x="1019340" y="2336882"/>
                  </a:cubicBezTo>
                  <a:cubicBezTo>
                    <a:pt x="1022484" y="2337168"/>
                    <a:pt x="1024198" y="2336120"/>
                    <a:pt x="1025151" y="2334120"/>
                  </a:cubicBezTo>
                  <a:cubicBezTo>
                    <a:pt x="1029627" y="2333834"/>
                    <a:pt x="1028961" y="2337263"/>
                    <a:pt x="1034199" y="2336406"/>
                  </a:cubicBezTo>
                  <a:cubicBezTo>
                    <a:pt x="1033247" y="2332691"/>
                    <a:pt x="1028389" y="2331738"/>
                    <a:pt x="1027437" y="2328024"/>
                  </a:cubicBezTo>
                  <a:cubicBezTo>
                    <a:pt x="1024008" y="2328024"/>
                    <a:pt x="1025913" y="2333262"/>
                    <a:pt x="1023341" y="2334024"/>
                  </a:cubicBezTo>
                  <a:cubicBezTo>
                    <a:pt x="1021150" y="2333167"/>
                    <a:pt x="1019721" y="2331738"/>
                    <a:pt x="1020007" y="2329071"/>
                  </a:cubicBezTo>
                  <a:cubicBezTo>
                    <a:pt x="1017054" y="2330595"/>
                    <a:pt x="1015816" y="2333834"/>
                    <a:pt x="1010482" y="2333072"/>
                  </a:cubicBezTo>
                  <a:cubicBezTo>
                    <a:pt x="1010958" y="2328500"/>
                    <a:pt x="1017721" y="2330119"/>
                    <a:pt x="1016673" y="2324023"/>
                  </a:cubicBezTo>
                  <a:cubicBezTo>
                    <a:pt x="1023531" y="2328786"/>
                    <a:pt x="1028961" y="2325642"/>
                    <a:pt x="1038486" y="2328786"/>
                  </a:cubicBezTo>
                  <a:cubicBezTo>
                    <a:pt x="1035819" y="2331262"/>
                    <a:pt x="1032104" y="2334501"/>
                    <a:pt x="1039914" y="2335167"/>
                  </a:cubicBezTo>
                  <a:cubicBezTo>
                    <a:pt x="1040867" y="2339549"/>
                    <a:pt x="1036009" y="2338025"/>
                    <a:pt x="1035723" y="2341168"/>
                  </a:cubicBezTo>
                  <a:cubicBezTo>
                    <a:pt x="1030675" y="2341930"/>
                    <a:pt x="1032294" y="2337739"/>
                    <a:pt x="1028675" y="2337453"/>
                  </a:cubicBezTo>
                  <a:cubicBezTo>
                    <a:pt x="1027818" y="2340597"/>
                    <a:pt x="1030389" y="2344502"/>
                    <a:pt x="1022960" y="2338787"/>
                  </a:cubicBezTo>
                  <a:close/>
                  <a:moveTo>
                    <a:pt x="1035723" y="2314498"/>
                  </a:moveTo>
                  <a:cubicBezTo>
                    <a:pt x="1037438" y="2312212"/>
                    <a:pt x="1040581" y="2311450"/>
                    <a:pt x="1045153" y="2312022"/>
                  </a:cubicBezTo>
                  <a:cubicBezTo>
                    <a:pt x="1045439" y="2315641"/>
                    <a:pt x="1044391" y="2318022"/>
                    <a:pt x="1042772" y="2319737"/>
                  </a:cubicBezTo>
                  <a:cubicBezTo>
                    <a:pt x="1039248" y="2318784"/>
                    <a:pt x="1041724" y="2313546"/>
                    <a:pt x="1035723" y="2314498"/>
                  </a:cubicBezTo>
                  <a:close/>
                  <a:moveTo>
                    <a:pt x="1020864" y="2291257"/>
                  </a:moveTo>
                  <a:cubicBezTo>
                    <a:pt x="1021912" y="2294972"/>
                    <a:pt x="1027627" y="2299068"/>
                    <a:pt x="1018388" y="2298972"/>
                  </a:cubicBezTo>
                  <a:cubicBezTo>
                    <a:pt x="1016959" y="2290400"/>
                    <a:pt x="1019436" y="2292495"/>
                    <a:pt x="1021245" y="2284971"/>
                  </a:cubicBezTo>
                  <a:cubicBezTo>
                    <a:pt x="1013435" y="2284494"/>
                    <a:pt x="1011530" y="2289924"/>
                    <a:pt x="1006577" y="2283923"/>
                  </a:cubicBezTo>
                  <a:cubicBezTo>
                    <a:pt x="1008863" y="2280589"/>
                    <a:pt x="1015816" y="2281827"/>
                    <a:pt x="1018007" y="2278398"/>
                  </a:cubicBezTo>
                  <a:cubicBezTo>
                    <a:pt x="1020864" y="2284875"/>
                    <a:pt x="1042772" y="2293734"/>
                    <a:pt x="1027532" y="2299639"/>
                  </a:cubicBezTo>
                  <a:cubicBezTo>
                    <a:pt x="1029056" y="2298401"/>
                    <a:pt x="1029723" y="2296305"/>
                    <a:pt x="1029818" y="2293543"/>
                  </a:cubicBezTo>
                  <a:cubicBezTo>
                    <a:pt x="1027913" y="2291162"/>
                    <a:pt x="1023150" y="2289447"/>
                    <a:pt x="1020864" y="2291257"/>
                  </a:cubicBezTo>
                  <a:close/>
                  <a:moveTo>
                    <a:pt x="1014959" y="2221439"/>
                  </a:moveTo>
                  <a:cubicBezTo>
                    <a:pt x="1011435" y="2220105"/>
                    <a:pt x="1010387" y="2216867"/>
                    <a:pt x="1010101" y="2213247"/>
                  </a:cubicBezTo>
                  <a:cubicBezTo>
                    <a:pt x="1014768" y="2215248"/>
                    <a:pt x="1016483" y="2219439"/>
                    <a:pt x="1022484" y="2220486"/>
                  </a:cubicBezTo>
                  <a:cubicBezTo>
                    <a:pt x="1021531" y="2225916"/>
                    <a:pt x="1014483" y="2217057"/>
                    <a:pt x="1014959" y="2221439"/>
                  </a:cubicBezTo>
                  <a:close/>
                  <a:moveTo>
                    <a:pt x="1018388" y="2275350"/>
                  </a:moveTo>
                  <a:cubicBezTo>
                    <a:pt x="1016483" y="2278494"/>
                    <a:pt x="1012673" y="2279732"/>
                    <a:pt x="1007053" y="2279256"/>
                  </a:cubicBezTo>
                  <a:cubicBezTo>
                    <a:pt x="1006291" y="2273541"/>
                    <a:pt x="1012768" y="2274874"/>
                    <a:pt x="1018388" y="2275350"/>
                  </a:cubicBezTo>
                  <a:close/>
                  <a:moveTo>
                    <a:pt x="1030485" y="2285733"/>
                  </a:moveTo>
                  <a:cubicBezTo>
                    <a:pt x="1032294" y="2279922"/>
                    <a:pt x="1020769" y="2283923"/>
                    <a:pt x="1023722" y="2277351"/>
                  </a:cubicBezTo>
                  <a:cubicBezTo>
                    <a:pt x="1030294" y="2279732"/>
                    <a:pt x="1031818" y="2280113"/>
                    <a:pt x="1036390" y="2281446"/>
                  </a:cubicBezTo>
                  <a:cubicBezTo>
                    <a:pt x="1036390" y="2284875"/>
                    <a:pt x="1034485" y="2286304"/>
                    <a:pt x="1030485" y="2285733"/>
                  </a:cubicBezTo>
                  <a:close/>
                  <a:moveTo>
                    <a:pt x="1029532" y="2224106"/>
                  </a:moveTo>
                  <a:cubicBezTo>
                    <a:pt x="1033437" y="2227916"/>
                    <a:pt x="1028770" y="2231916"/>
                    <a:pt x="1026865" y="2234964"/>
                  </a:cubicBezTo>
                  <a:cubicBezTo>
                    <a:pt x="1023722" y="2231916"/>
                    <a:pt x="1021722" y="2223915"/>
                    <a:pt x="1029532" y="2224106"/>
                  </a:cubicBezTo>
                  <a:close/>
                  <a:moveTo>
                    <a:pt x="1042867" y="2292972"/>
                  </a:moveTo>
                  <a:cubicBezTo>
                    <a:pt x="1042962" y="2296401"/>
                    <a:pt x="1040962" y="2297829"/>
                    <a:pt x="1037057" y="2297258"/>
                  </a:cubicBezTo>
                  <a:cubicBezTo>
                    <a:pt x="1037438" y="2294496"/>
                    <a:pt x="1035057" y="2293734"/>
                    <a:pt x="1035723" y="2290781"/>
                  </a:cubicBezTo>
                  <a:cubicBezTo>
                    <a:pt x="1037247" y="2292114"/>
                    <a:pt x="1039724" y="2292781"/>
                    <a:pt x="1042867" y="2292972"/>
                  </a:cubicBezTo>
                  <a:close/>
                  <a:moveTo>
                    <a:pt x="1031437" y="2273160"/>
                  </a:moveTo>
                  <a:cubicBezTo>
                    <a:pt x="1039248" y="2275350"/>
                    <a:pt x="1044105" y="2279732"/>
                    <a:pt x="1049058" y="2283923"/>
                  </a:cubicBezTo>
                  <a:cubicBezTo>
                    <a:pt x="1045344" y="2284590"/>
                    <a:pt x="1031723" y="2279922"/>
                    <a:pt x="1031437" y="2273160"/>
                  </a:cubicBezTo>
                  <a:close/>
                  <a:moveTo>
                    <a:pt x="1040962" y="2243918"/>
                  </a:moveTo>
                  <a:cubicBezTo>
                    <a:pt x="1040867" y="2246585"/>
                    <a:pt x="1039248" y="2247823"/>
                    <a:pt x="1036962" y="2248299"/>
                  </a:cubicBezTo>
                  <a:cubicBezTo>
                    <a:pt x="1037247" y="2251062"/>
                    <a:pt x="1039819" y="2252109"/>
                    <a:pt x="1044105" y="2252014"/>
                  </a:cubicBezTo>
                  <a:cubicBezTo>
                    <a:pt x="1042581" y="2260015"/>
                    <a:pt x="1049058" y="2264682"/>
                    <a:pt x="1039248" y="2267445"/>
                  </a:cubicBezTo>
                  <a:cubicBezTo>
                    <a:pt x="1042486" y="2264206"/>
                    <a:pt x="1039533" y="2258872"/>
                    <a:pt x="1041724" y="2258205"/>
                  </a:cubicBezTo>
                  <a:cubicBezTo>
                    <a:pt x="1040105" y="2255443"/>
                    <a:pt x="1033342" y="2256491"/>
                    <a:pt x="1032961" y="2252871"/>
                  </a:cubicBezTo>
                  <a:cubicBezTo>
                    <a:pt x="1038962" y="2244108"/>
                    <a:pt x="1034580" y="2244204"/>
                    <a:pt x="1030485" y="2236869"/>
                  </a:cubicBezTo>
                  <a:cubicBezTo>
                    <a:pt x="1037438" y="2236679"/>
                    <a:pt x="1038581" y="2240775"/>
                    <a:pt x="1040962" y="2243918"/>
                  </a:cubicBezTo>
                  <a:close/>
                  <a:moveTo>
                    <a:pt x="1030675" y="2134380"/>
                  </a:moveTo>
                  <a:cubicBezTo>
                    <a:pt x="1036676" y="2133523"/>
                    <a:pt x="1036200" y="2137238"/>
                    <a:pt x="1039629" y="2138190"/>
                  </a:cubicBezTo>
                  <a:cubicBezTo>
                    <a:pt x="1038105" y="2143620"/>
                    <a:pt x="1030866" y="2138286"/>
                    <a:pt x="1030675" y="2134380"/>
                  </a:cubicBezTo>
                  <a:close/>
                  <a:moveTo>
                    <a:pt x="1039438" y="2090851"/>
                  </a:moveTo>
                  <a:cubicBezTo>
                    <a:pt x="1033628" y="2091232"/>
                    <a:pt x="1035628" y="2085707"/>
                    <a:pt x="1028675" y="2086851"/>
                  </a:cubicBezTo>
                  <a:cubicBezTo>
                    <a:pt x="1031056" y="2080659"/>
                    <a:pt x="1039724" y="2086279"/>
                    <a:pt x="1039438" y="2090851"/>
                  </a:cubicBezTo>
                  <a:close/>
                  <a:moveTo>
                    <a:pt x="1019531" y="2209247"/>
                  </a:moveTo>
                  <a:cubicBezTo>
                    <a:pt x="1020769" y="2209342"/>
                    <a:pt x="1022007" y="2209437"/>
                    <a:pt x="1023150" y="2209533"/>
                  </a:cubicBezTo>
                  <a:cubicBezTo>
                    <a:pt x="1024674" y="2204103"/>
                    <a:pt x="1014864" y="2203722"/>
                    <a:pt x="1020198" y="2199817"/>
                  </a:cubicBezTo>
                  <a:cubicBezTo>
                    <a:pt x="1030866" y="2200198"/>
                    <a:pt x="1017912" y="2208675"/>
                    <a:pt x="1030770" y="2206866"/>
                  </a:cubicBezTo>
                  <a:cubicBezTo>
                    <a:pt x="1029246" y="2210390"/>
                    <a:pt x="1024389" y="2210580"/>
                    <a:pt x="1022865" y="2214105"/>
                  </a:cubicBezTo>
                  <a:cubicBezTo>
                    <a:pt x="1018388" y="2210009"/>
                    <a:pt x="1015626" y="2204580"/>
                    <a:pt x="1008958" y="2202008"/>
                  </a:cubicBezTo>
                  <a:cubicBezTo>
                    <a:pt x="1013816" y="2197817"/>
                    <a:pt x="1018578" y="2205818"/>
                    <a:pt x="1019531" y="2209247"/>
                  </a:cubicBezTo>
                  <a:close/>
                  <a:moveTo>
                    <a:pt x="1008006" y="2216200"/>
                  </a:moveTo>
                  <a:cubicBezTo>
                    <a:pt x="1000957" y="2216962"/>
                    <a:pt x="1002672" y="2211247"/>
                    <a:pt x="997338" y="2210676"/>
                  </a:cubicBezTo>
                  <a:cubicBezTo>
                    <a:pt x="997719" y="2204865"/>
                    <a:pt x="998957" y="2199912"/>
                    <a:pt x="1005434" y="2200293"/>
                  </a:cubicBezTo>
                  <a:cubicBezTo>
                    <a:pt x="1005529" y="2203722"/>
                    <a:pt x="1003624" y="2205151"/>
                    <a:pt x="999624" y="2204580"/>
                  </a:cubicBezTo>
                  <a:cubicBezTo>
                    <a:pt x="1004862" y="2209914"/>
                    <a:pt x="1006672" y="2208580"/>
                    <a:pt x="1008006" y="2216200"/>
                  </a:cubicBezTo>
                  <a:close/>
                  <a:moveTo>
                    <a:pt x="998290" y="2272302"/>
                  </a:moveTo>
                  <a:cubicBezTo>
                    <a:pt x="992766" y="2270969"/>
                    <a:pt x="993528" y="2264873"/>
                    <a:pt x="983907" y="2266587"/>
                  </a:cubicBezTo>
                  <a:cubicBezTo>
                    <a:pt x="985050" y="2261539"/>
                    <a:pt x="993242" y="2263444"/>
                    <a:pt x="998957" y="2262968"/>
                  </a:cubicBezTo>
                  <a:cubicBezTo>
                    <a:pt x="998004" y="2264301"/>
                    <a:pt x="997147" y="2265635"/>
                    <a:pt x="995052" y="2265825"/>
                  </a:cubicBezTo>
                  <a:cubicBezTo>
                    <a:pt x="995718" y="2268302"/>
                    <a:pt x="1000767" y="2267540"/>
                    <a:pt x="998290" y="2272302"/>
                  </a:cubicBezTo>
                  <a:close/>
                  <a:moveTo>
                    <a:pt x="994480" y="2224677"/>
                  </a:moveTo>
                  <a:cubicBezTo>
                    <a:pt x="996480" y="2219439"/>
                    <a:pt x="1003910" y="2226392"/>
                    <a:pt x="1006005" y="2219248"/>
                  </a:cubicBezTo>
                  <a:cubicBezTo>
                    <a:pt x="1008672" y="2222106"/>
                    <a:pt x="1004958" y="2224868"/>
                    <a:pt x="1007053" y="2230297"/>
                  </a:cubicBezTo>
                  <a:cubicBezTo>
                    <a:pt x="1000290" y="2230297"/>
                    <a:pt x="1000576" y="2225154"/>
                    <a:pt x="994480" y="2224677"/>
                  </a:cubicBezTo>
                  <a:close/>
                  <a:moveTo>
                    <a:pt x="1005434" y="2151430"/>
                  </a:moveTo>
                  <a:cubicBezTo>
                    <a:pt x="1006291" y="2156955"/>
                    <a:pt x="998576" y="2156574"/>
                    <a:pt x="996004" y="2153907"/>
                  </a:cubicBezTo>
                  <a:cubicBezTo>
                    <a:pt x="997719" y="2150859"/>
                    <a:pt x="1002862" y="2148668"/>
                    <a:pt x="1005434" y="2151430"/>
                  </a:cubicBezTo>
                  <a:close/>
                  <a:moveTo>
                    <a:pt x="997528" y="2232869"/>
                  </a:moveTo>
                  <a:cubicBezTo>
                    <a:pt x="994766" y="2235250"/>
                    <a:pt x="985146" y="2237441"/>
                    <a:pt x="986670" y="2230488"/>
                  </a:cubicBezTo>
                  <a:cubicBezTo>
                    <a:pt x="992289" y="2229726"/>
                    <a:pt x="991908" y="2233536"/>
                    <a:pt x="997528" y="2232869"/>
                  </a:cubicBezTo>
                  <a:close/>
                  <a:moveTo>
                    <a:pt x="981431" y="2250585"/>
                  </a:moveTo>
                  <a:cubicBezTo>
                    <a:pt x="985146" y="2251347"/>
                    <a:pt x="986098" y="2254110"/>
                    <a:pt x="988384" y="2255824"/>
                  </a:cubicBezTo>
                  <a:cubicBezTo>
                    <a:pt x="987622" y="2257920"/>
                    <a:pt x="983717" y="2256777"/>
                    <a:pt x="980955" y="2256872"/>
                  </a:cubicBezTo>
                  <a:cubicBezTo>
                    <a:pt x="981526" y="2252586"/>
                    <a:pt x="978192" y="2253443"/>
                    <a:pt x="981431" y="2250585"/>
                  </a:cubicBezTo>
                  <a:close/>
                  <a:moveTo>
                    <a:pt x="977430" y="2280208"/>
                  </a:moveTo>
                  <a:cubicBezTo>
                    <a:pt x="975049" y="2278303"/>
                    <a:pt x="968477" y="2269635"/>
                    <a:pt x="978288" y="2269254"/>
                  </a:cubicBezTo>
                  <a:cubicBezTo>
                    <a:pt x="976192" y="2274779"/>
                    <a:pt x="980859" y="2277827"/>
                    <a:pt x="977430" y="2280208"/>
                  </a:cubicBezTo>
                  <a:close/>
                  <a:moveTo>
                    <a:pt x="978478" y="2240870"/>
                  </a:moveTo>
                  <a:cubicBezTo>
                    <a:pt x="978383" y="2242394"/>
                    <a:pt x="978192" y="2244013"/>
                    <a:pt x="978097" y="2245632"/>
                  </a:cubicBezTo>
                  <a:cubicBezTo>
                    <a:pt x="974192" y="2246013"/>
                    <a:pt x="973335" y="2244204"/>
                    <a:pt x="970858" y="2243537"/>
                  </a:cubicBezTo>
                  <a:cubicBezTo>
                    <a:pt x="971620" y="2240775"/>
                    <a:pt x="974382" y="2240108"/>
                    <a:pt x="978478" y="2240870"/>
                  </a:cubicBezTo>
                  <a:close/>
                  <a:moveTo>
                    <a:pt x="970191" y="2202389"/>
                  </a:moveTo>
                  <a:cubicBezTo>
                    <a:pt x="971811" y="2201627"/>
                    <a:pt x="973335" y="2200960"/>
                    <a:pt x="975811" y="2201246"/>
                  </a:cubicBezTo>
                  <a:cubicBezTo>
                    <a:pt x="975335" y="2205532"/>
                    <a:pt x="978669" y="2204580"/>
                    <a:pt x="975335" y="2207532"/>
                  </a:cubicBezTo>
                  <a:cubicBezTo>
                    <a:pt x="973906" y="2206675"/>
                    <a:pt x="972477" y="2205723"/>
                    <a:pt x="969906" y="2205532"/>
                  </a:cubicBezTo>
                  <a:cubicBezTo>
                    <a:pt x="970096" y="2204484"/>
                    <a:pt x="970191" y="2203437"/>
                    <a:pt x="970191" y="2202389"/>
                  </a:cubicBezTo>
                  <a:close/>
                  <a:moveTo>
                    <a:pt x="950284" y="2222963"/>
                  </a:moveTo>
                  <a:cubicBezTo>
                    <a:pt x="953999" y="2225630"/>
                    <a:pt x="958952" y="2227440"/>
                    <a:pt x="960666" y="2231631"/>
                  </a:cubicBezTo>
                  <a:cubicBezTo>
                    <a:pt x="959047" y="2231821"/>
                    <a:pt x="958952" y="2230869"/>
                    <a:pt x="958952" y="2229916"/>
                  </a:cubicBezTo>
                  <a:cubicBezTo>
                    <a:pt x="955428" y="2231440"/>
                    <a:pt x="957047" y="2238108"/>
                    <a:pt x="949332" y="2235536"/>
                  </a:cubicBezTo>
                  <a:cubicBezTo>
                    <a:pt x="949427" y="2226868"/>
                    <a:pt x="955332" y="2229059"/>
                    <a:pt x="950284" y="2222963"/>
                  </a:cubicBezTo>
                  <a:close/>
                  <a:moveTo>
                    <a:pt x="948570" y="2271731"/>
                  </a:moveTo>
                  <a:cubicBezTo>
                    <a:pt x="951618" y="2271921"/>
                    <a:pt x="954666" y="2272207"/>
                    <a:pt x="957714" y="2272398"/>
                  </a:cubicBezTo>
                  <a:cubicBezTo>
                    <a:pt x="960190" y="2277446"/>
                    <a:pt x="945331" y="2276398"/>
                    <a:pt x="948570" y="2271731"/>
                  </a:cubicBezTo>
                  <a:close/>
                  <a:moveTo>
                    <a:pt x="937425" y="2247347"/>
                  </a:moveTo>
                  <a:cubicBezTo>
                    <a:pt x="947331" y="2248299"/>
                    <a:pt x="938759" y="2253538"/>
                    <a:pt x="940188" y="2260110"/>
                  </a:cubicBezTo>
                  <a:cubicBezTo>
                    <a:pt x="937521" y="2260777"/>
                    <a:pt x="936187" y="2253729"/>
                    <a:pt x="934758" y="2258110"/>
                  </a:cubicBezTo>
                  <a:cubicBezTo>
                    <a:pt x="931234" y="2256681"/>
                    <a:pt x="940092" y="2253538"/>
                    <a:pt x="937425" y="2247347"/>
                  </a:cubicBezTo>
                  <a:close/>
                  <a:moveTo>
                    <a:pt x="934473" y="2237631"/>
                  </a:moveTo>
                  <a:cubicBezTo>
                    <a:pt x="934377" y="2239155"/>
                    <a:pt x="934282" y="2240775"/>
                    <a:pt x="934092" y="2242299"/>
                  </a:cubicBezTo>
                  <a:cubicBezTo>
                    <a:pt x="931520" y="2244013"/>
                    <a:pt x="931139" y="2242680"/>
                    <a:pt x="928567" y="2241918"/>
                  </a:cubicBezTo>
                  <a:cubicBezTo>
                    <a:pt x="928472" y="2242965"/>
                    <a:pt x="928377" y="2244013"/>
                    <a:pt x="928377" y="2245061"/>
                  </a:cubicBezTo>
                  <a:cubicBezTo>
                    <a:pt x="924662" y="2243346"/>
                    <a:pt x="929615" y="2236298"/>
                    <a:pt x="934473" y="2237631"/>
                  </a:cubicBezTo>
                  <a:close/>
                  <a:moveTo>
                    <a:pt x="933234" y="2278494"/>
                  </a:moveTo>
                  <a:cubicBezTo>
                    <a:pt x="928662" y="2278398"/>
                    <a:pt x="927710" y="2275636"/>
                    <a:pt x="924281" y="2274684"/>
                  </a:cubicBezTo>
                  <a:cubicBezTo>
                    <a:pt x="925138" y="2271445"/>
                    <a:pt x="935235" y="2270683"/>
                    <a:pt x="924662" y="2270016"/>
                  </a:cubicBezTo>
                  <a:cubicBezTo>
                    <a:pt x="922471" y="2265921"/>
                    <a:pt x="938568" y="2270778"/>
                    <a:pt x="933234" y="2278494"/>
                  </a:cubicBezTo>
                  <a:close/>
                  <a:moveTo>
                    <a:pt x="895706" y="2412891"/>
                  </a:moveTo>
                  <a:cubicBezTo>
                    <a:pt x="892658" y="2405652"/>
                    <a:pt x="887229" y="2409272"/>
                    <a:pt x="885514" y="2401080"/>
                  </a:cubicBezTo>
                  <a:cubicBezTo>
                    <a:pt x="891515" y="2397366"/>
                    <a:pt x="892944" y="2406033"/>
                    <a:pt x="900183" y="2402128"/>
                  </a:cubicBezTo>
                  <a:cubicBezTo>
                    <a:pt x="897420" y="2404224"/>
                    <a:pt x="898373" y="2406986"/>
                    <a:pt x="903516" y="2407081"/>
                  </a:cubicBezTo>
                  <a:cubicBezTo>
                    <a:pt x="907231" y="2406224"/>
                    <a:pt x="898944" y="2401747"/>
                    <a:pt x="902469" y="2395937"/>
                  </a:cubicBezTo>
                  <a:cubicBezTo>
                    <a:pt x="900183" y="2396508"/>
                    <a:pt x="898563" y="2397651"/>
                    <a:pt x="898468" y="2400414"/>
                  </a:cubicBezTo>
                  <a:cubicBezTo>
                    <a:pt x="895230" y="2397842"/>
                    <a:pt x="892372" y="2394984"/>
                    <a:pt x="889896" y="2391936"/>
                  </a:cubicBezTo>
                  <a:cubicBezTo>
                    <a:pt x="890753" y="2385936"/>
                    <a:pt x="898849" y="2388317"/>
                    <a:pt x="894372" y="2381268"/>
                  </a:cubicBezTo>
                  <a:cubicBezTo>
                    <a:pt x="897230" y="2379649"/>
                    <a:pt x="899135" y="2379744"/>
                    <a:pt x="901707" y="2381840"/>
                  </a:cubicBezTo>
                  <a:cubicBezTo>
                    <a:pt x="901707" y="2370029"/>
                    <a:pt x="907707" y="2362980"/>
                    <a:pt x="911422" y="2351074"/>
                  </a:cubicBezTo>
                  <a:cubicBezTo>
                    <a:pt x="915994" y="2351550"/>
                    <a:pt x="916851" y="2354408"/>
                    <a:pt x="920566" y="2351741"/>
                  </a:cubicBezTo>
                  <a:cubicBezTo>
                    <a:pt x="912756" y="2341359"/>
                    <a:pt x="929805" y="2330405"/>
                    <a:pt x="913232" y="2325928"/>
                  </a:cubicBezTo>
                  <a:cubicBezTo>
                    <a:pt x="916185" y="2324309"/>
                    <a:pt x="924281" y="2322023"/>
                    <a:pt x="924281" y="2326785"/>
                  </a:cubicBezTo>
                  <a:cubicBezTo>
                    <a:pt x="929615" y="2325357"/>
                    <a:pt x="934758" y="2312688"/>
                    <a:pt x="925424" y="2311164"/>
                  </a:cubicBezTo>
                  <a:cubicBezTo>
                    <a:pt x="925900" y="2308307"/>
                    <a:pt x="927043" y="2306021"/>
                    <a:pt x="929615" y="2305164"/>
                  </a:cubicBezTo>
                  <a:cubicBezTo>
                    <a:pt x="933520" y="2304687"/>
                    <a:pt x="932949" y="2307640"/>
                    <a:pt x="932949" y="2310117"/>
                  </a:cubicBezTo>
                  <a:cubicBezTo>
                    <a:pt x="935711" y="2309450"/>
                    <a:pt x="937711" y="2308116"/>
                    <a:pt x="940473" y="2307545"/>
                  </a:cubicBezTo>
                  <a:cubicBezTo>
                    <a:pt x="938473" y="2302592"/>
                    <a:pt x="934568" y="2306307"/>
                    <a:pt x="927805" y="2303449"/>
                  </a:cubicBezTo>
                  <a:cubicBezTo>
                    <a:pt x="932853" y="2299258"/>
                    <a:pt x="929901" y="2300877"/>
                    <a:pt x="928377" y="2295639"/>
                  </a:cubicBezTo>
                  <a:cubicBezTo>
                    <a:pt x="939711" y="2295448"/>
                    <a:pt x="934282" y="2287638"/>
                    <a:pt x="935044" y="2280399"/>
                  </a:cubicBezTo>
                  <a:cubicBezTo>
                    <a:pt x="945045" y="2282018"/>
                    <a:pt x="948379" y="2288400"/>
                    <a:pt x="954475" y="2292876"/>
                  </a:cubicBezTo>
                  <a:cubicBezTo>
                    <a:pt x="951618" y="2299353"/>
                    <a:pt x="947236" y="2290686"/>
                    <a:pt x="943712" y="2288876"/>
                  </a:cubicBezTo>
                  <a:cubicBezTo>
                    <a:pt x="938568" y="2289924"/>
                    <a:pt x="948379" y="2292210"/>
                    <a:pt x="944950" y="2296877"/>
                  </a:cubicBezTo>
                  <a:cubicBezTo>
                    <a:pt x="952570" y="2296972"/>
                    <a:pt x="951903" y="2299449"/>
                    <a:pt x="957809" y="2297829"/>
                  </a:cubicBezTo>
                  <a:cubicBezTo>
                    <a:pt x="958571" y="2301163"/>
                    <a:pt x="962667" y="2303259"/>
                    <a:pt x="959047" y="2305830"/>
                  </a:cubicBezTo>
                  <a:cubicBezTo>
                    <a:pt x="964857" y="2303163"/>
                    <a:pt x="968572" y="2291257"/>
                    <a:pt x="974668" y="2294400"/>
                  </a:cubicBezTo>
                  <a:cubicBezTo>
                    <a:pt x="974192" y="2292305"/>
                    <a:pt x="971620" y="2291733"/>
                    <a:pt x="971334" y="2289447"/>
                  </a:cubicBezTo>
                  <a:cubicBezTo>
                    <a:pt x="965810" y="2289543"/>
                    <a:pt x="964476" y="2293829"/>
                    <a:pt x="956475" y="2291543"/>
                  </a:cubicBezTo>
                  <a:cubicBezTo>
                    <a:pt x="956761" y="2287828"/>
                    <a:pt x="953618" y="2286685"/>
                    <a:pt x="955332" y="2282018"/>
                  </a:cubicBezTo>
                  <a:cubicBezTo>
                    <a:pt x="961524" y="2283732"/>
                    <a:pt x="964191" y="2281827"/>
                    <a:pt x="963143" y="2276303"/>
                  </a:cubicBezTo>
                  <a:cubicBezTo>
                    <a:pt x="969715" y="2279922"/>
                    <a:pt x="975906" y="2283732"/>
                    <a:pt x="976764" y="2291448"/>
                  </a:cubicBezTo>
                  <a:cubicBezTo>
                    <a:pt x="982669" y="2287447"/>
                    <a:pt x="996099" y="2289447"/>
                    <a:pt x="1000481" y="2294781"/>
                  </a:cubicBezTo>
                  <a:cubicBezTo>
                    <a:pt x="999719" y="2297925"/>
                    <a:pt x="992289" y="2294496"/>
                    <a:pt x="992766" y="2298877"/>
                  </a:cubicBezTo>
                  <a:cubicBezTo>
                    <a:pt x="992099" y="2301354"/>
                    <a:pt x="994290" y="2301735"/>
                    <a:pt x="994290" y="2303735"/>
                  </a:cubicBezTo>
                  <a:cubicBezTo>
                    <a:pt x="998957" y="2299925"/>
                    <a:pt x="1003719" y="2296210"/>
                    <a:pt x="1009815" y="2293829"/>
                  </a:cubicBezTo>
                  <a:cubicBezTo>
                    <a:pt x="1008196" y="2298591"/>
                    <a:pt x="1008291" y="2296782"/>
                    <a:pt x="1009244" y="2301639"/>
                  </a:cubicBezTo>
                  <a:cubicBezTo>
                    <a:pt x="1005815" y="2304306"/>
                    <a:pt x="1003719" y="2299068"/>
                    <a:pt x="1001719" y="2304211"/>
                  </a:cubicBezTo>
                  <a:cubicBezTo>
                    <a:pt x="1004100" y="2304306"/>
                    <a:pt x="1019436" y="2310879"/>
                    <a:pt x="1020293" y="2302401"/>
                  </a:cubicBezTo>
                  <a:cubicBezTo>
                    <a:pt x="1025722" y="2302878"/>
                    <a:pt x="1022103" y="2309926"/>
                    <a:pt x="1025055" y="2312212"/>
                  </a:cubicBezTo>
                  <a:cubicBezTo>
                    <a:pt x="1028294" y="2312688"/>
                    <a:pt x="1029056" y="2310593"/>
                    <a:pt x="1032485" y="2311164"/>
                  </a:cubicBezTo>
                  <a:cubicBezTo>
                    <a:pt x="1030866" y="2308878"/>
                    <a:pt x="1027818" y="2307640"/>
                    <a:pt x="1025532" y="2305926"/>
                  </a:cubicBezTo>
                  <a:cubicBezTo>
                    <a:pt x="1028961" y="2301163"/>
                    <a:pt x="1034199" y="2304592"/>
                    <a:pt x="1040295" y="2305449"/>
                  </a:cubicBezTo>
                  <a:cubicBezTo>
                    <a:pt x="1038771" y="2312879"/>
                    <a:pt x="1026865" y="2310117"/>
                    <a:pt x="1026389" y="2318689"/>
                  </a:cubicBezTo>
                  <a:cubicBezTo>
                    <a:pt x="1018483" y="2319356"/>
                    <a:pt x="1018959" y="2317927"/>
                    <a:pt x="1011625" y="2319165"/>
                  </a:cubicBezTo>
                  <a:cubicBezTo>
                    <a:pt x="1013054" y="2313641"/>
                    <a:pt x="1005434" y="2314879"/>
                    <a:pt x="1006863" y="2309355"/>
                  </a:cubicBezTo>
                  <a:cubicBezTo>
                    <a:pt x="1005148" y="2310498"/>
                    <a:pt x="1002576" y="2310783"/>
                    <a:pt x="999433" y="2310402"/>
                  </a:cubicBezTo>
                  <a:cubicBezTo>
                    <a:pt x="997814" y="2314593"/>
                    <a:pt x="1008196" y="2309926"/>
                    <a:pt x="1006577" y="2314117"/>
                  </a:cubicBezTo>
                  <a:cubicBezTo>
                    <a:pt x="1006672" y="2320594"/>
                    <a:pt x="1004005" y="2313641"/>
                    <a:pt x="999147" y="2315165"/>
                  </a:cubicBezTo>
                  <a:cubicBezTo>
                    <a:pt x="1000005" y="2318403"/>
                    <a:pt x="1004481" y="2318594"/>
                    <a:pt x="1000576" y="2321547"/>
                  </a:cubicBezTo>
                  <a:cubicBezTo>
                    <a:pt x="1003815" y="2321928"/>
                    <a:pt x="1004577" y="2319927"/>
                    <a:pt x="1008006" y="2320499"/>
                  </a:cubicBezTo>
                  <a:cubicBezTo>
                    <a:pt x="1012673" y="2329929"/>
                    <a:pt x="1003815" y="2329071"/>
                    <a:pt x="1005053" y="2336025"/>
                  </a:cubicBezTo>
                  <a:cubicBezTo>
                    <a:pt x="1001338" y="2333834"/>
                    <a:pt x="998195" y="2331167"/>
                    <a:pt x="994480" y="2328881"/>
                  </a:cubicBezTo>
                  <a:cubicBezTo>
                    <a:pt x="987527" y="2328786"/>
                    <a:pt x="983717" y="2331738"/>
                    <a:pt x="981050" y="2335834"/>
                  </a:cubicBezTo>
                  <a:cubicBezTo>
                    <a:pt x="981240" y="2337072"/>
                    <a:pt x="982764" y="2337549"/>
                    <a:pt x="982669" y="2339073"/>
                  </a:cubicBezTo>
                  <a:cubicBezTo>
                    <a:pt x="988765" y="2339549"/>
                    <a:pt x="989337" y="2334405"/>
                    <a:pt x="995814" y="2335263"/>
                  </a:cubicBezTo>
                  <a:cubicBezTo>
                    <a:pt x="996957" y="2338882"/>
                    <a:pt x="1002576" y="2339263"/>
                    <a:pt x="1002576" y="2343645"/>
                  </a:cubicBezTo>
                  <a:cubicBezTo>
                    <a:pt x="1006101" y="2343264"/>
                    <a:pt x="1006196" y="2339454"/>
                    <a:pt x="1012006" y="2341168"/>
                  </a:cubicBezTo>
                  <a:cubicBezTo>
                    <a:pt x="1012863" y="2347074"/>
                    <a:pt x="1005339" y="2344597"/>
                    <a:pt x="1002386" y="2346788"/>
                  </a:cubicBezTo>
                  <a:cubicBezTo>
                    <a:pt x="1002100" y="2349455"/>
                    <a:pt x="1003434" y="2350884"/>
                    <a:pt x="1005720" y="2351741"/>
                  </a:cubicBezTo>
                  <a:cubicBezTo>
                    <a:pt x="1005243" y="2355170"/>
                    <a:pt x="1000862" y="2354789"/>
                    <a:pt x="996290" y="2354217"/>
                  </a:cubicBezTo>
                  <a:cubicBezTo>
                    <a:pt x="996195" y="2362123"/>
                    <a:pt x="1011054" y="2359170"/>
                    <a:pt x="1006101" y="2370696"/>
                  </a:cubicBezTo>
                  <a:cubicBezTo>
                    <a:pt x="1013721" y="2372696"/>
                    <a:pt x="1008672" y="2361933"/>
                    <a:pt x="1015911" y="2363552"/>
                  </a:cubicBezTo>
                  <a:cubicBezTo>
                    <a:pt x="1019150" y="2366790"/>
                    <a:pt x="1014578" y="2366314"/>
                    <a:pt x="1015340" y="2371458"/>
                  </a:cubicBezTo>
                  <a:cubicBezTo>
                    <a:pt x="1021817" y="2370505"/>
                    <a:pt x="1022484" y="2361933"/>
                    <a:pt x="1028389" y="2369267"/>
                  </a:cubicBezTo>
                  <a:cubicBezTo>
                    <a:pt x="1029532" y="2362599"/>
                    <a:pt x="1024293" y="2362885"/>
                    <a:pt x="1019626" y="2363933"/>
                  </a:cubicBezTo>
                  <a:cubicBezTo>
                    <a:pt x="1026484" y="2359551"/>
                    <a:pt x="1019817" y="2359742"/>
                    <a:pt x="1018483" y="2354408"/>
                  </a:cubicBezTo>
                  <a:cubicBezTo>
                    <a:pt x="1025246" y="2351360"/>
                    <a:pt x="1024674" y="2358218"/>
                    <a:pt x="1033152" y="2355456"/>
                  </a:cubicBezTo>
                  <a:cubicBezTo>
                    <a:pt x="1037057" y="2363457"/>
                    <a:pt x="1032199" y="2367743"/>
                    <a:pt x="1024579" y="2372124"/>
                  </a:cubicBezTo>
                  <a:cubicBezTo>
                    <a:pt x="1027532" y="2375363"/>
                    <a:pt x="1037247" y="2373648"/>
                    <a:pt x="1036962" y="2379363"/>
                  </a:cubicBezTo>
                  <a:cubicBezTo>
                    <a:pt x="1041057" y="2378411"/>
                    <a:pt x="1037343" y="2369648"/>
                    <a:pt x="1044867" y="2372029"/>
                  </a:cubicBezTo>
                  <a:cubicBezTo>
                    <a:pt x="1047439" y="2378030"/>
                    <a:pt x="1039629" y="2379744"/>
                    <a:pt x="1049630" y="2383364"/>
                  </a:cubicBezTo>
                  <a:cubicBezTo>
                    <a:pt x="1043915" y="2385364"/>
                    <a:pt x="1048296" y="2388031"/>
                    <a:pt x="1045344" y="2390984"/>
                  </a:cubicBezTo>
                  <a:cubicBezTo>
                    <a:pt x="1038676" y="2389365"/>
                    <a:pt x="1046487" y="2386317"/>
                    <a:pt x="1042296" y="2382888"/>
                  </a:cubicBezTo>
                  <a:cubicBezTo>
                    <a:pt x="1035723" y="2385840"/>
                    <a:pt x="1034580" y="2378506"/>
                    <a:pt x="1025817" y="2381649"/>
                  </a:cubicBezTo>
                  <a:cubicBezTo>
                    <a:pt x="1026198" y="2385364"/>
                    <a:pt x="1027532" y="2388317"/>
                    <a:pt x="1028865" y="2391365"/>
                  </a:cubicBezTo>
                  <a:cubicBezTo>
                    <a:pt x="1030389" y="2387364"/>
                    <a:pt x="1039629" y="2388603"/>
                    <a:pt x="1039724" y="2393746"/>
                  </a:cubicBezTo>
                  <a:cubicBezTo>
                    <a:pt x="1036676" y="2393937"/>
                    <a:pt x="1036676" y="2392032"/>
                    <a:pt x="1034295" y="2391746"/>
                  </a:cubicBezTo>
                  <a:cubicBezTo>
                    <a:pt x="1034104" y="2394318"/>
                    <a:pt x="1033914" y="2396889"/>
                    <a:pt x="1033723" y="2399556"/>
                  </a:cubicBezTo>
                  <a:cubicBezTo>
                    <a:pt x="1038771" y="2398985"/>
                    <a:pt x="1038771" y="2393365"/>
                    <a:pt x="1045153" y="2394127"/>
                  </a:cubicBezTo>
                  <a:cubicBezTo>
                    <a:pt x="1041438" y="2400318"/>
                    <a:pt x="1038867" y="2401080"/>
                    <a:pt x="1038581" y="2407843"/>
                  </a:cubicBezTo>
                  <a:cubicBezTo>
                    <a:pt x="1044391" y="2410224"/>
                    <a:pt x="1040391" y="2402890"/>
                    <a:pt x="1046201" y="2405271"/>
                  </a:cubicBezTo>
                  <a:cubicBezTo>
                    <a:pt x="1046868" y="2408034"/>
                    <a:pt x="1042486" y="2417749"/>
                    <a:pt x="1037724" y="2420416"/>
                  </a:cubicBezTo>
                  <a:cubicBezTo>
                    <a:pt x="1041629" y="2423464"/>
                    <a:pt x="1048868" y="2424131"/>
                    <a:pt x="1046106" y="2432037"/>
                  </a:cubicBezTo>
                  <a:cubicBezTo>
                    <a:pt x="1037057" y="2430608"/>
                    <a:pt x="1042962" y="2434989"/>
                    <a:pt x="1034580" y="2437466"/>
                  </a:cubicBezTo>
                  <a:cubicBezTo>
                    <a:pt x="1029246" y="2425560"/>
                    <a:pt x="1027913" y="2417273"/>
                    <a:pt x="1014197" y="2413844"/>
                  </a:cubicBezTo>
                  <a:cubicBezTo>
                    <a:pt x="1014578" y="2418511"/>
                    <a:pt x="1020102" y="2419368"/>
                    <a:pt x="1022769" y="2422321"/>
                  </a:cubicBezTo>
                  <a:cubicBezTo>
                    <a:pt x="1024293" y="2425369"/>
                    <a:pt x="1012197" y="2422512"/>
                    <a:pt x="1018864" y="2425179"/>
                  </a:cubicBezTo>
                  <a:cubicBezTo>
                    <a:pt x="1018102" y="2428893"/>
                    <a:pt x="1010673" y="2425560"/>
                    <a:pt x="1011625" y="2423083"/>
                  </a:cubicBezTo>
                  <a:cubicBezTo>
                    <a:pt x="1001052" y="2426607"/>
                    <a:pt x="1012292" y="2433465"/>
                    <a:pt x="1010482" y="2438799"/>
                  </a:cubicBezTo>
                  <a:cubicBezTo>
                    <a:pt x="1008482" y="2440800"/>
                    <a:pt x="1005339" y="2441562"/>
                    <a:pt x="1002767" y="2442990"/>
                  </a:cubicBezTo>
                  <a:cubicBezTo>
                    <a:pt x="1002672" y="2447467"/>
                    <a:pt x="1010387" y="2446324"/>
                    <a:pt x="1009530" y="2451372"/>
                  </a:cubicBezTo>
                  <a:cubicBezTo>
                    <a:pt x="1014864" y="2452134"/>
                    <a:pt x="1016102" y="2448896"/>
                    <a:pt x="1019055" y="2447372"/>
                  </a:cubicBezTo>
                  <a:cubicBezTo>
                    <a:pt x="1026484" y="2448801"/>
                    <a:pt x="1026008" y="2456135"/>
                    <a:pt x="1034961" y="2456421"/>
                  </a:cubicBezTo>
                  <a:cubicBezTo>
                    <a:pt x="1032104" y="2458707"/>
                    <a:pt x="1032009" y="2463564"/>
                    <a:pt x="1028770" y="2465374"/>
                  </a:cubicBezTo>
                  <a:cubicBezTo>
                    <a:pt x="1025341" y="2458135"/>
                    <a:pt x="1021245" y="2460326"/>
                    <a:pt x="1018578" y="2453563"/>
                  </a:cubicBezTo>
                  <a:cubicBezTo>
                    <a:pt x="1014387" y="2455563"/>
                    <a:pt x="1010387" y="2457754"/>
                    <a:pt x="1003529" y="2457183"/>
                  </a:cubicBezTo>
                  <a:cubicBezTo>
                    <a:pt x="1011149" y="2448515"/>
                    <a:pt x="992004" y="2452325"/>
                    <a:pt x="989622" y="2446705"/>
                  </a:cubicBezTo>
                  <a:cubicBezTo>
                    <a:pt x="984193" y="2449944"/>
                    <a:pt x="988098" y="2457563"/>
                    <a:pt x="975906" y="2456706"/>
                  </a:cubicBezTo>
                  <a:cubicBezTo>
                    <a:pt x="975335" y="2461088"/>
                    <a:pt x="980764" y="2461088"/>
                    <a:pt x="982764" y="2463564"/>
                  </a:cubicBezTo>
                  <a:cubicBezTo>
                    <a:pt x="988289" y="2465088"/>
                    <a:pt x="989622" y="2462517"/>
                    <a:pt x="993909" y="2462802"/>
                  </a:cubicBezTo>
                  <a:cubicBezTo>
                    <a:pt x="988765" y="2466708"/>
                    <a:pt x="996385" y="2469660"/>
                    <a:pt x="996766" y="2474042"/>
                  </a:cubicBezTo>
                  <a:cubicBezTo>
                    <a:pt x="1002100" y="2474137"/>
                    <a:pt x="1000671" y="2460040"/>
                    <a:pt x="994099" y="2459659"/>
                  </a:cubicBezTo>
                  <a:cubicBezTo>
                    <a:pt x="998290" y="2455278"/>
                    <a:pt x="1003434" y="2462612"/>
                    <a:pt x="1004767" y="2465184"/>
                  </a:cubicBezTo>
                  <a:cubicBezTo>
                    <a:pt x="1008387" y="2463183"/>
                    <a:pt x="1007625" y="2456802"/>
                    <a:pt x="1014578" y="2458040"/>
                  </a:cubicBezTo>
                  <a:cubicBezTo>
                    <a:pt x="1014292" y="2460707"/>
                    <a:pt x="1015626" y="2462231"/>
                    <a:pt x="1017912" y="2462993"/>
                  </a:cubicBezTo>
                  <a:cubicBezTo>
                    <a:pt x="1016959" y="2465279"/>
                    <a:pt x="1015626" y="2462231"/>
                    <a:pt x="1012387" y="2462612"/>
                  </a:cubicBezTo>
                  <a:cubicBezTo>
                    <a:pt x="1012863" y="2465660"/>
                    <a:pt x="1020579" y="2471756"/>
                    <a:pt x="1010006" y="2470327"/>
                  </a:cubicBezTo>
                  <a:cubicBezTo>
                    <a:pt x="1012673" y="2474804"/>
                    <a:pt x="1013816" y="2480328"/>
                    <a:pt x="1022198" y="2480709"/>
                  </a:cubicBezTo>
                  <a:cubicBezTo>
                    <a:pt x="1021722" y="2475566"/>
                    <a:pt x="1019245" y="2471946"/>
                    <a:pt x="1019531" y="2466327"/>
                  </a:cubicBezTo>
                  <a:cubicBezTo>
                    <a:pt x="1026770" y="2468422"/>
                    <a:pt x="1028580" y="2474518"/>
                    <a:pt x="1027532" y="2482710"/>
                  </a:cubicBezTo>
                  <a:cubicBezTo>
                    <a:pt x="1018388" y="2488805"/>
                    <a:pt x="1010196" y="2478138"/>
                    <a:pt x="1005148" y="2485758"/>
                  </a:cubicBezTo>
                  <a:cubicBezTo>
                    <a:pt x="999147" y="2485567"/>
                    <a:pt x="996766" y="2478709"/>
                    <a:pt x="1000386" y="2475947"/>
                  </a:cubicBezTo>
                  <a:cubicBezTo>
                    <a:pt x="994099" y="2479566"/>
                    <a:pt x="988956" y="2472327"/>
                    <a:pt x="982288" y="2471470"/>
                  </a:cubicBezTo>
                  <a:cubicBezTo>
                    <a:pt x="990956" y="2476804"/>
                    <a:pt x="983907" y="2487758"/>
                    <a:pt x="993813" y="2489663"/>
                  </a:cubicBezTo>
                  <a:cubicBezTo>
                    <a:pt x="991908" y="2493949"/>
                    <a:pt x="988860" y="2497092"/>
                    <a:pt x="987336" y="2501760"/>
                  </a:cubicBezTo>
                  <a:cubicBezTo>
                    <a:pt x="987432" y="2505855"/>
                    <a:pt x="990670" y="2499854"/>
                    <a:pt x="994671" y="2502331"/>
                  </a:cubicBezTo>
                  <a:cubicBezTo>
                    <a:pt x="991337" y="2496330"/>
                    <a:pt x="996004" y="2495378"/>
                    <a:pt x="999147" y="2491663"/>
                  </a:cubicBezTo>
                  <a:cubicBezTo>
                    <a:pt x="1002862" y="2494425"/>
                    <a:pt x="1010387" y="2494235"/>
                    <a:pt x="1007625" y="2501760"/>
                  </a:cubicBezTo>
                  <a:cubicBezTo>
                    <a:pt x="1013054" y="2498426"/>
                    <a:pt x="1014292" y="2493759"/>
                    <a:pt x="1020769" y="2499569"/>
                  </a:cubicBezTo>
                  <a:cubicBezTo>
                    <a:pt x="1025055" y="2499474"/>
                    <a:pt x="1022388" y="2492711"/>
                    <a:pt x="1019340" y="2493187"/>
                  </a:cubicBezTo>
                  <a:cubicBezTo>
                    <a:pt x="1022293" y="2492996"/>
                    <a:pt x="1032009" y="2493378"/>
                    <a:pt x="1031628" y="2501950"/>
                  </a:cubicBezTo>
                  <a:cubicBezTo>
                    <a:pt x="1041153" y="2497759"/>
                    <a:pt x="1034961" y="2507379"/>
                    <a:pt x="1045915" y="2507760"/>
                  </a:cubicBezTo>
                  <a:cubicBezTo>
                    <a:pt x="1047249" y="2514142"/>
                    <a:pt x="1040105" y="2512046"/>
                    <a:pt x="1041438" y="2518428"/>
                  </a:cubicBezTo>
                  <a:cubicBezTo>
                    <a:pt x="1030866" y="2518428"/>
                    <a:pt x="1027627" y="2515190"/>
                    <a:pt x="1019436" y="2516809"/>
                  </a:cubicBezTo>
                  <a:cubicBezTo>
                    <a:pt x="1019436" y="2514047"/>
                    <a:pt x="1021912" y="2513666"/>
                    <a:pt x="1021722" y="2510713"/>
                  </a:cubicBezTo>
                  <a:cubicBezTo>
                    <a:pt x="1011911" y="2510237"/>
                    <a:pt x="1018197" y="2516904"/>
                    <a:pt x="1012006" y="2517857"/>
                  </a:cubicBezTo>
                  <a:cubicBezTo>
                    <a:pt x="1012482" y="2520905"/>
                    <a:pt x="1019055" y="2519571"/>
                    <a:pt x="1017054" y="2524524"/>
                  </a:cubicBezTo>
                  <a:cubicBezTo>
                    <a:pt x="1014197" y="2526525"/>
                    <a:pt x="1011149" y="2525286"/>
                    <a:pt x="1011816" y="2521000"/>
                  </a:cubicBezTo>
                  <a:cubicBezTo>
                    <a:pt x="1008482" y="2521571"/>
                    <a:pt x="1004100" y="2521286"/>
                    <a:pt x="1002386" y="2523477"/>
                  </a:cubicBezTo>
                  <a:cubicBezTo>
                    <a:pt x="1008768" y="2524905"/>
                    <a:pt x="1011149" y="2527382"/>
                    <a:pt x="1022293" y="2528049"/>
                  </a:cubicBezTo>
                  <a:cubicBezTo>
                    <a:pt x="1021722" y="2530335"/>
                    <a:pt x="1009815" y="2533478"/>
                    <a:pt x="1011339" y="2527287"/>
                  </a:cubicBezTo>
                  <a:cubicBezTo>
                    <a:pt x="1009815" y="2527477"/>
                    <a:pt x="1009339" y="2528715"/>
                    <a:pt x="1007529" y="2528620"/>
                  </a:cubicBezTo>
                  <a:cubicBezTo>
                    <a:pt x="1008387" y="2532525"/>
                    <a:pt x="1009625" y="2535954"/>
                    <a:pt x="1008482" y="2541288"/>
                  </a:cubicBezTo>
                  <a:cubicBezTo>
                    <a:pt x="1004767" y="2540145"/>
                    <a:pt x="1003910" y="2543955"/>
                    <a:pt x="1006386" y="2544241"/>
                  </a:cubicBezTo>
                  <a:cubicBezTo>
                    <a:pt x="1005910" y="2547194"/>
                    <a:pt x="1000386" y="2541955"/>
                    <a:pt x="995337" y="2543479"/>
                  </a:cubicBezTo>
                  <a:cubicBezTo>
                    <a:pt x="996576" y="2538621"/>
                    <a:pt x="993528" y="2536907"/>
                    <a:pt x="990384" y="2535192"/>
                  </a:cubicBezTo>
                  <a:cubicBezTo>
                    <a:pt x="988860" y="2535954"/>
                    <a:pt x="987241" y="2536621"/>
                    <a:pt x="984765" y="2536335"/>
                  </a:cubicBezTo>
                  <a:cubicBezTo>
                    <a:pt x="987336" y="2538336"/>
                    <a:pt x="987146" y="2542431"/>
                    <a:pt x="989718" y="2544527"/>
                  </a:cubicBezTo>
                  <a:cubicBezTo>
                    <a:pt x="986574" y="2548718"/>
                    <a:pt x="981526" y="2546813"/>
                    <a:pt x="978669" y="2543765"/>
                  </a:cubicBezTo>
                  <a:cubicBezTo>
                    <a:pt x="978288" y="2540050"/>
                    <a:pt x="979431" y="2537764"/>
                    <a:pt x="981050" y="2536050"/>
                  </a:cubicBezTo>
                  <a:cubicBezTo>
                    <a:pt x="980383" y="2534621"/>
                    <a:pt x="979621" y="2533097"/>
                    <a:pt x="977621" y="2532621"/>
                  </a:cubicBezTo>
                  <a:cubicBezTo>
                    <a:pt x="978192" y="2543003"/>
                    <a:pt x="965810" y="2533478"/>
                    <a:pt x="960285" y="2542336"/>
                  </a:cubicBezTo>
                  <a:cubicBezTo>
                    <a:pt x="962762" y="2545670"/>
                    <a:pt x="967810" y="2540431"/>
                    <a:pt x="965334" y="2549099"/>
                  </a:cubicBezTo>
                  <a:cubicBezTo>
                    <a:pt x="961428" y="2551385"/>
                    <a:pt x="962952" y="2548718"/>
                    <a:pt x="957999" y="2548527"/>
                  </a:cubicBezTo>
                  <a:cubicBezTo>
                    <a:pt x="956094" y="2553385"/>
                    <a:pt x="959142" y="2554623"/>
                    <a:pt x="961047" y="2556624"/>
                  </a:cubicBezTo>
                  <a:cubicBezTo>
                    <a:pt x="960571" y="2560624"/>
                    <a:pt x="957904" y="2562529"/>
                    <a:pt x="953237" y="2562338"/>
                  </a:cubicBezTo>
                  <a:cubicBezTo>
                    <a:pt x="951427" y="2556719"/>
                    <a:pt x="950951" y="2557004"/>
                    <a:pt x="950284" y="2552623"/>
                  </a:cubicBezTo>
                  <a:cubicBezTo>
                    <a:pt x="945807" y="2553195"/>
                    <a:pt x="941712" y="2554242"/>
                    <a:pt x="935520" y="2553099"/>
                  </a:cubicBezTo>
                  <a:cubicBezTo>
                    <a:pt x="943331" y="2558433"/>
                    <a:pt x="958476" y="2566720"/>
                    <a:pt x="963143" y="2578817"/>
                  </a:cubicBezTo>
                  <a:cubicBezTo>
                    <a:pt x="962381" y="2582055"/>
                    <a:pt x="957999" y="2581579"/>
                    <a:pt x="955428" y="2583008"/>
                  </a:cubicBezTo>
                  <a:cubicBezTo>
                    <a:pt x="960381" y="2591676"/>
                    <a:pt x="954475" y="2588723"/>
                    <a:pt x="952570" y="2597010"/>
                  </a:cubicBezTo>
                  <a:cubicBezTo>
                    <a:pt x="958952" y="2603963"/>
                    <a:pt x="965048" y="2596057"/>
                    <a:pt x="969525" y="2591961"/>
                  </a:cubicBezTo>
                  <a:cubicBezTo>
                    <a:pt x="977335" y="2594819"/>
                    <a:pt x="967334" y="2595295"/>
                    <a:pt x="968858" y="2601296"/>
                  </a:cubicBezTo>
                  <a:cubicBezTo>
                    <a:pt x="964762" y="2600629"/>
                    <a:pt x="961905" y="2601201"/>
                    <a:pt x="961333" y="2603963"/>
                  </a:cubicBezTo>
                  <a:cubicBezTo>
                    <a:pt x="956190" y="2604725"/>
                    <a:pt x="957809" y="2600534"/>
                    <a:pt x="954189" y="2600248"/>
                  </a:cubicBezTo>
                  <a:cubicBezTo>
                    <a:pt x="957999" y="2606439"/>
                    <a:pt x="950951" y="2600153"/>
                    <a:pt x="948379" y="2603010"/>
                  </a:cubicBezTo>
                  <a:cubicBezTo>
                    <a:pt x="949617" y="2608059"/>
                    <a:pt x="953618" y="2611011"/>
                    <a:pt x="954761" y="2616155"/>
                  </a:cubicBezTo>
                  <a:cubicBezTo>
                    <a:pt x="958476" y="2613488"/>
                    <a:pt x="959333" y="2616345"/>
                    <a:pt x="963905" y="2616821"/>
                  </a:cubicBezTo>
                  <a:cubicBezTo>
                    <a:pt x="962667" y="2618155"/>
                    <a:pt x="961524" y="2619488"/>
                    <a:pt x="963619" y="2619965"/>
                  </a:cubicBezTo>
                  <a:cubicBezTo>
                    <a:pt x="958476" y="2622441"/>
                    <a:pt x="944188" y="2616726"/>
                    <a:pt x="947427" y="2614059"/>
                  </a:cubicBezTo>
                  <a:cubicBezTo>
                    <a:pt x="943521" y="2612726"/>
                    <a:pt x="941331" y="2618060"/>
                    <a:pt x="941997" y="2612059"/>
                  </a:cubicBezTo>
                  <a:cubicBezTo>
                    <a:pt x="936473" y="2610440"/>
                    <a:pt x="938187" y="2616155"/>
                    <a:pt x="932568" y="2614536"/>
                  </a:cubicBezTo>
                  <a:cubicBezTo>
                    <a:pt x="934092" y="2610440"/>
                    <a:pt x="928948" y="2611202"/>
                    <a:pt x="927424" y="2609392"/>
                  </a:cubicBezTo>
                  <a:cubicBezTo>
                    <a:pt x="919995" y="2609963"/>
                    <a:pt x="917232" y="2615012"/>
                    <a:pt x="908565" y="2614345"/>
                  </a:cubicBezTo>
                  <a:cubicBezTo>
                    <a:pt x="909422" y="2618155"/>
                    <a:pt x="916375" y="2617488"/>
                    <a:pt x="913327" y="2624156"/>
                  </a:cubicBezTo>
                  <a:cubicBezTo>
                    <a:pt x="928567" y="2624442"/>
                    <a:pt x="925614" y="2635110"/>
                    <a:pt x="926757" y="2642444"/>
                  </a:cubicBezTo>
                  <a:cubicBezTo>
                    <a:pt x="924186" y="2644158"/>
                    <a:pt x="923805" y="2642825"/>
                    <a:pt x="921233" y="2642063"/>
                  </a:cubicBezTo>
                  <a:cubicBezTo>
                    <a:pt x="920566" y="2647492"/>
                    <a:pt x="924186" y="2649683"/>
                    <a:pt x="925900" y="2653397"/>
                  </a:cubicBezTo>
                  <a:cubicBezTo>
                    <a:pt x="922376" y="2657303"/>
                    <a:pt x="921995" y="2654731"/>
                    <a:pt x="916375" y="2657493"/>
                  </a:cubicBezTo>
                  <a:cubicBezTo>
                    <a:pt x="916375" y="2654636"/>
                    <a:pt x="918852" y="2654350"/>
                    <a:pt x="918661" y="2651302"/>
                  </a:cubicBezTo>
                  <a:cubicBezTo>
                    <a:pt x="912375" y="2651207"/>
                    <a:pt x="909517" y="2654636"/>
                    <a:pt x="901897" y="2653207"/>
                  </a:cubicBezTo>
                  <a:cubicBezTo>
                    <a:pt x="903040" y="2642539"/>
                    <a:pt x="894849" y="2638634"/>
                    <a:pt x="886657" y="2634729"/>
                  </a:cubicBezTo>
                  <a:cubicBezTo>
                    <a:pt x="884085" y="2636062"/>
                    <a:pt x="883895" y="2639872"/>
                    <a:pt x="880752" y="2640634"/>
                  </a:cubicBezTo>
                  <a:cubicBezTo>
                    <a:pt x="881037" y="2644349"/>
                    <a:pt x="889419" y="2642158"/>
                    <a:pt x="887610" y="2647492"/>
                  </a:cubicBezTo>
                  <a:cubicBezTo>
                    <a:pt x="893134" y="2649111"/>
                    <a:pt x="890181" y="2642253"/>
                    <a:pt x="897039" y="2645016"/>
                  </a:cubicBezTo>
                  <a:cubicBezTo>
                    <a:pt x="891420" y="2650635"/>
                    <a:pt x="901040" y="2655207"/>
                    <a:pt x="907231" y="2656827"/>
                  </a:cubicBezTo>
                  <a:cubicBezTo>
                    <a:pt x="907803" y="2660160"/>
                    <a:pt x="905707" y="2660827"/>
                    <a:pt x="904945" y="2662922"/>
                  </a:cubicBezTo>
                  <a:cubicBezTo>
                    <a:pt x="913232" y="2661303"/>
                    <a:pt x="910089" y="2671304"/>
                    <a:pt x="917232" y="2671686"/>
                  </a:cubicBezTo>
                  <a:cubicBezTo>
                    <a:pt x="915804" y="2673019"/>
                    <a:pt x="913708" y="2673781"/>
                    <a:pt x="911517" y="2674448"/>
                  </a:cubicBezTo>
                  <a:cubicBezTo>
                    <a:pt x="913041" y="2679877"/>
                    <a:pt x="910565" y="2679782"/>
                    <a:pt x="912565" y="2685592"/>
                  </a:cubicBezTo>
                  <a:cubicBezTo>
                    <a:pt x="916566" y="2686163"/>
                    <a:pt x="913803" y="2680068"/>
                    <a:pt x="914946" y="2677877"/>
                  </a:cubicBezTo>
                  <a:cubicBezTo>
                    <a:pt x="917994" y="2678067"/>
                    <a:pt x="921042" y="2678353"/>
                    <a:pt x="924090" y="2678544"/>
                  </a:cubicBezTo>
                  <a:cubicBezTo>
                    <a:pt x="924567" y="2682354"/>
                    <a:pt x="920471" y="2681687"/>
                    <a:pt x="921709" y="2686259"/>
                  </a:cubicBezTo>
                  <a:cubicBezTo>
                    <a:pt x="914089" y="2687592"/>
                    <a:pt x="910374" y="2682830"/>
                    <a:pt x="910374" y="2690164"/>
                  </a:cubicBezTo>
                  <a:cubicBezTo>
                    <a:pt x="898563" y="2690354"/>
                    <a:pt x="906469" y="2676258"/>
                    <a:pt x="894849" y="2676353"/>
                  </a:cubicBezTo>
                  <a:cubicBezTo>
                    <a:pt x="897230" y="2671590"/>
                    <a:pt x="895230" y="2672829"/>
                    <a:pt x="895515" y="2666923"/>
                  </a:cubicBezTo>
                  <a:cubicBezTo>
                    <a:pt x="897325" y="2667018"/>
                    <a:pt x="899135" y="2667209"/>
                    <a:pt x="900945" y="2667304"/>
                  </a:cubicBezTo>
                  <a:cubicBezTo>
                    <a:pt x="901992" y="2660637"/>
                    <a:pt x="896182" y="2658922"/>
                    <a:pt x="892563" y="2655684"/>
                  </a:cubicBezTo>
                  <a:cubicBezTo>
                    <a:pt x="890848" y="2656255"/>
                    <a:pt x="889229" y="2656827"/>
                    <a:pt x="888657" y="2658541"/>
                  </a:cubicBezTo>
                  <a:cubicBezTo>
                    <a:pt x="890277" y="2660827"/>
                    <a:pt x="893325" y="2662065"/>
                    <a:pt x="895611" y="2663780"/>
                  </a:cubicBezTo>
                  <a:cubicBezTo>
                    <a:pt x="893801" y="2666447"/>
                    <a:pt x="890181" y="2667399"/>
                    <a:pt x="891229" y="2672924"/>
                  </a:cubicBezTo>
                  <a:cubicBezTo>
                    <a:pt x="887705" y="2669209"/>
                    <a:pt x="885038" y="2672352"/>
                    <a:pt x="883609" y="2675496"/>
                  </a:cubicBezTo>
                  <a:cubicBezTo>
                    <a:pt x="879990" y="2674257"/>
                    <a:pt x="880371" y="2670447"/>
                    <a:pt x="876465" y="2673400"/>
                  </a:cubicBezTo>
                  <a:cubicBezTo>
                    <a:pt x="881133" y="2674924"/>
                    <a:pt x="880847" y="2680068"/>
                    <a:pt x="883133" y="2683306"/>
                  </a:cubicBezTo>
                  <a:cubicBezTo>
                    <a:pt x="882657" y="2686830"/>
                    <a:pt x="878656" y="2680925"/>
                    <a:pt x="873989" y="2682639"/>
                  </a:cubicBezTo>
                  <a:cubicBezTo>
                    <a:pt x="872274" y="2680449"/>
                    <a:pt x="872655" y="2676734"/>
                    <a:pt x="870941" y="2674543"/>
                  </a:cubicBezTo>
                  <a:cubicBezTo>
                    <a:pt x="862083" y="2678353"/>
                    <a:pt x="857225" y="2668257"/>
                    <a:pt x="853224" y="2663780"/>
                  </a:cubicBezTo>
                  <a:cubicBezTo>
                    <a:pt x="850462" y="2669019"/>
                    <a:pt x="848176" y="2666828"/>
                    <a:pt x="843699" y="2667780"/>
                  </a:cubicBezTo>
                  <a:cubicBezTo>
                    <a:pt x="843509" y="2671876"/>
                    <a:pt x="851415" y="2670066"/>
                    <a:pt x="848557" y="2676067"/>
                  </a:cubicBezTo>
                  <a:cubicBezTo>
                    <a:pt x="839794" y="2678544"/>
                    <a:pt x="838651" y="2663875"/>
                    <a:pt x="831317" y="2660637"/>
                  </a:cubicBezTo>
                  <a:cubicBezTo>
                    <a:pt x="837222" y="2661970"/>
                    <a:pt x="839985" y="2660160"/>
                    <a:pt x="844271" y="2659970"/>
                  </a:cubicBezTo>
                  <a:cubicBezTo>
                    <a:pt x="841985" y="2655207"/>
                    <a:pt x="834555" y="2654255"/>
                    <a:pt x="830174" y="2651016"/>
                  </a:cubicBezTo>
                  <a:cubicBezTo>
                    <a:pt x="832460" y="2649302"/>
                    <a:pt x="832650" y="2645587"/>
                    <a:pt x="832746" y="2641682"/>
                  </a:cubicBezTo>
                  <a:cubicBezTo>
                    <a:pt x="834365" y="2641491"/>
                    <a:pt x="834460" y="2642444"/>
                    <a:pt x="834460" y="2643396"/>
                  </a:cubicBezTo>
                  <a:cubicBezTo>
                    <a:pt x="835603" y="2643492"/>
                    <a:pt x="836841" y="2643587"/>
                    <a:pt x="838080" y="2643682"/>
                  </a:cubicBezTo>
                  <a:cubicBezTo>
                    <a:pt x="831698" y="2645492"/>
                    <a:pt x="834555" y="2651397"/>
                    <a:pt x="843128" y="2650350"/>
                  </a:cubicBezTo>
                  <a:cubicBezTo>
                    <a:pt x="834174" y="2640825"/>
                    <a:pt x="856177" y="2648063"/>
                    <a:pt x="850176" y="2653969"/>
                  </a:cubicBezTo>
                  <a:cubicBezTo>
                    <a:pt x="850462" y="2656255"/>
                    <a:pt x="855606" y="2654921"/>
                    <a:pt x="855510" y="2657588"/>
                  </a:cubicBezTo>
                  <a:cubicBezTo>
                    <a:pt x="859320" y="2657017"/>
                    <a:pt x="856463" y="2650254"/>
                    <a:pt x="861225" y="2654826"/>
                  </a:cubicBezTo>
                  <a:cubicBezTo>
                    <a:pt x="861130" y="2646635"/>
                    <a:pt x="848462" y="2639682"/>
                    <a:pt x="859035" y="2635776"/>
                  </a:cubicBezTo>
                  <a:cubicBezTo>
                    <a:pt x="859035" y="2632728"/>
                    <a:pt x="852748" y="2637110"/>
                    <a:pt x="847986" y="2635014"/>
                  </a:cubicBezTo>
                  <a:cubicBezTo>
                    <a:pt x="843223" y="2635014"/>
                    <a:pt x="850272" y="2637872"/>
                    <a:pt x="847509" y="2641301"/>
                  </a:cubicBezTo>
                  <a:cubicBezTo>
                    <a:pt x="844938" y="2643111"/>
                    <a:pt x="840556" y="2642825"/>
                    <a:pt x="838270" y="2640634"/>
                  </a:cubicBezTo>
                  <a:cubicBezTo>
                    <a:pt x="839794" y="2636062"/>
                    <a:pt x="842080" y="2642444"/>
                    <a:pt x="845604" y="2641205"/>
                  </a:cubicBezTo>
                  <a:cubicBezTo>
                    <a:pt x="839604" y="2636062"/>
                    <a:pt x="842556" y="2622632"/>
                    <a:pt x="830269" y="2624251"/>
                  </a:cubicBezTo>
                  <a:cubicBezTo>
                    <a:pt x="831603" y="2616726"/>
                    <a:pt x="839699" y="2618441"/>
                    <a:pt x="843699" y="2617393"/>
                  </a:cubicBezTo>
                  <a:cubicBezTo>
                    <a:pt x="844938" y="2613393"/>
                    <a:pt x="837889" y="2607963"/>
                    <a:pt x="834936" y="2611964"/>
                  </a:cubicBezTo>
                  <a:cubicBezTo>
                    <a:pt x="828269" y="2609297"/>
                    <a:pt x="837413" y="2604344"/>
                    <a:pt x="830079" y="2602153"/>
                  </a:cubicBezTo>
                  <a:cubicBezTo>
                    <a:pt x="830555" y="2600343"/>
                    <a:pt x="833508" y="2601105"/>
                    <a:pt x="835698" y="2601010"/>
                  </a:cubicBezTo>
                  <a:cubicBezTo>
                    <a:pt x="832746" y="2598724"/>
                    <a:pt x="832269" y="2594628"/>
                    <a:pt x="825030" y="2595486"/>
                  </a:cubicBezTo>
                  <a:cubicBezTo>
                    <a:pt x="834746" y="2594724"/>
                    <a:pt x="842842" y="2589009"/>
                    <a:pt x="853510" y="2584913"/>
                  </a:cubicBezTo>
                  <a:cubicBezTo>
                    <a:pt x="849510" y="2581293"/>
                    <a:pt x="846938" y="2585103"/>
                    <a:pt x="840842" y="2582436"/>
                  </a:cubicBezTo>
                  <a:cubicBezTo>
                    <a:pt x="846938" y="2575959"/>
                    <a:pt x="845319" y="2575578"/>
                    <a:pt x="843795" y="2566911"/>
                  </a:cubicBezTo>
                  <a:cubicBezTo>
                    <a:pt x="852177" y="2567292"/>
                    <a:pt x="848557" y="2582341"/>
                    <a:pt x="857796" y="2577388"/>
                  </a:cubicBezTo>
                  <a:cubicBezTo>
                    <a:pt x="858463" y="2571959"/>
                    <a:pt x="853796" y="2570435"/>
                    <a:pt x="853129" y="2565958"/>
                  </a:cubicBezTo>
                  <a:cubicBezTo>
                    <a:pt x="860463" y="2565005"/>
                    <a:pt x="858463" y="2570911"/>
                    <a:pt x="859892" y="2574340"/>
                  </a:cubicBezTo>
                  <a:cubicBezTo>
                    <a:pt x="864750" y="2570625"/>
                    <a:pt x="869417" y="2566911"/>
                    <a:pt x="875418" y="2564434"/>
                  </a:cubicBezTo>
                  <a:cubicBezTo>
                    <a:pt x="874656" y="2561100"/>
                    <a:pt x="866750" y="2563386"/>
                    <a:pt x="872084" y="2559481"/>
                  </a:cubicBezTo>
                  <a:cubicBezTo>
                    <a:pt x="867226" y="2559100"/>
                    <a:pt x="862273" y="2558719"/>
                    <a:pt x="857415" y="2558433"/>
                  </a:cubicBezTo>
                  <a:cubicBezTo>
                    <a:pt x="859035" y="2553004"/>
                    <a:pt x="868274" y="2560243"/>
                    <a:pt x="874179" y="2556528"/>
                  </a:cubicBezTo>
                  <a:cubicBezTo>
                    <a:pt x="878656" y="2549766"/>
                    <a:pt x="869703" y="2549861"/>
                    <a:pt x="875132" y="2543955"/>
                  </a:cubicBezTo>
                  <a:cubicBezTo>
                    <a:pt x="878847" y="2545098"/>
                    <a:pt x="878847" y="2546718"/>
                    <a:pt x="876561" y="2548813"/>
                  </a:cubicBezTo>
                  <a:cubicBezTo>
                    <a:pt x="880371" y="2546432"/>
                    <a:pt x="878942" y="2549099"/>
                    <a:pt x="883895" y="2549385"/>
                  </a:cubicBezTo>
                  <a:cubicBezTo>
                    <a:pt x="885514" y="2541764"/>
                    <a:pt x="876846" y="2541669"/>
                    <a:pt x="875608" y="2536145"/>
                  </a:cubicBezTo>
                  <a:cubicBezTo>
                    <a:pt x="870084" y="2534621"/>
                    <a:pt x="868845" y="2537288"/>
                    <a:pt x="864464" y="2536907"/>
                  </a:cubicBezTo>
                  <a:cubicBezTo>
                    <a:pt x="870465" y="2532525"/>
                    <a:pt x="854177" y="2527668"/>
                    <a:pt x="867131" y="2526048"/>
                  </a:cubicBezTo>
                  <a:cubicBezTo>
                    <a:pt x="865416" y="2523858"/>
                    <a:pt x="864464" y="2521095"/>
                    <a:pt x="862083" y="2519381"/>
                  </a:cubicBezTo>
                  <a:cubicBezTo>
                    <a:pt x="862749" y="2516619"/>
                    <a:pt x="865512" y="2516047"/>
                    <a:pt x="869607" y="2516714"/>
                  </a:cubicBezTo>
                  <a:cubicBezTo>
                    <a:pt x="867893" y="2512142"/>
                    <a:pt x="874179" y="2504331"/>
                    <a:pt x="866464" y="2510142"/>
                  </a:cubicBezTo>
                  <a:cubicBezTo>
                    <a:pt x="862940" y="2509379"/>
                    <a:pt x="864750" y="2496235"/>
                    <a:pt x="868845" y="2502426"/>
                  </a:cubicBezTo>
                  <a:cubicBezTo>
                    <a:pt x="868464" y="2498235"/>
                    <a:pt x="861606" y="2492901"/>
                    <a:pt x="871322" y="2493092"/>
                  </a:cubicBezTo>
                  <a:cubicBezTo>
                    <a:pt x="861035" y="2490044"/>
                    <a:pt x="868369" y="2481947"/>
                    <a:pt x="863321" y="2476709"/>
                  </a:cubicBezTo>
                  <a:cubicBezTo>
                    <a:pt x="865797" y="2476899"/>
                    <a:pt x="868274" y="2477090"/>
                    <a:pt x="870655" y="2477280"/>
                  </a:cubicBezTo>
                  <a:cubicBezTo>
                    <a:pt x="866464" y="2480233"/>
                    <a:pt x="870179" y="2482614"/>
                    <a:pt x="873798" y="2483853"/>
                  </a:cubicBezTo>
                  <a:cubicBezTo>
                    <a:pt x="882085" y="2484710"/>
                    <a:pt x="879037" y="2474423"/>
                    <a:pt x="889038" y="2477090"/>
                  </a:cubicBezTo>
                  <a:cubicBezTo>
                    <a:pt x="889705" y="2474613"/>
                    <a:pt x="887514" y="2474232"/>
                    <a:pt x="887514" y="2472232"/>
                  </a:cubicBezTo>
                  <a:cubicBezTo>
                    <a:pt x="882752" y="2471375"/>
                    <a:pt x="885609" y="2478233"/>
                    <a:pt x="879799" y="2476423"/>
                  </a:cubicBezTo>
                  <a:cubicBezTo>
                    <a:pt x="879704" y="2467755"/>
                    <a:pt x="874370" y="2468803"/>
                    <a:pt x="869512" y="2466231"/>
                  </a:cubicBezTo>
                  <a:cubicBezTo>
                    <a:pt x="869131" y="2462136"/>
                    <a:pt x="869226" y="2457563"/>
                    <a:pt x="866655" y="2454992"/>
                  </a:cubicBezTo>
                  <a:cubicBezTo>
                    <a:pt x="861130" y="2455944"/>
                    <a:pt x="867321" y="2460135"/>
                    <a:pt x="866083" y="2462897"/>
                  </a:cubicBezTo>
                  <a:cubicBezTo>
                    <a:pt x="862940" y="2461278"/>
                    <a:pt x="861035" y="2458707"/>
                    <a:pt x="857225" y="2457563"/>
                  </a:cubicBezTo>
                  <a:cubicBezTo>
                    <a:pt x="858082" y="2453849"/>
                    <a:pt x="863797" y="2455087"/>
                    <a:pt x="863321" y="2450134"/>
                  </a:cubicBezTo>
                  <a:cubicBezTo>
                    <a:pt x="870369" y="2455944"/>
                    <a:pt x="882657" y="2462897"/>
                    <a:pt x="892467" y="2455468"/>
                  </a:cubicBezTo>
                  <a:cubicBezTo>
                    <a:pt x="887705" y="2458516"/>
                    <a:pt x="881133" y="2449848"/>
                    <a:pt x="872465" y="2452420"/>
                  </a:cubicBezTo>
                  <a:cubicBezTo>
                    <a:pt x="872179" y="2449848"/>
                    <a:pt x="874465" y="2449848"/>
                    <a:pt x="874656" y="2447848"/>
                  </a:cubicBezTo>
                  <a:cubicBezTo>
                    <a:pt x="873798" y="2444610"/>
                    <a:pt x="866178" y="2446134"/>
                    <a:pt x="865797" y="2442419"/>
                  </a:cubicBezTo>
                  <a:cubicBezTo>
                    <a:pt x="863607" y="2442514"/>
                    <a:pt x="864083" y="2445181"/>
                    <a:pt x="863607" y="2446991"/>
                  </a:cubicBezTo>
                  <a:cubicBezTo>
                    <a:pt x="860082" y="2448229"/>
                    <a:pt x="857796" y="2441847"/>
                    <a:pt x="856272" y="2446419"/>
                  </a:cubicBezTo>
                  <a:cubicBezTo>
                    <a:pt x="852558" y="2437942"/>
                    <a:pt x="864940" y="2439466"/>
                    <a:pt x="875037" y="2441466"/>
                  </a:cubicBezTo>
                  <a:cubicBezTo>
                    <a:pt x="872560" y="2438799"/>
                    <a:pt x="871608" y="2435085"/>
                    <a:pt x="870274" y="2431656"/>
                  </a:cubicBezTo>
                  <a:cubicBezTo>
                    <a:pt x="867512" y="2433275"/>
                    <a:pt x="865512" y="2433084"/>
                    <a:pt x="862940" y="2431084"/>
                  </a:cubicBezTo>
                  <a:cubicBezTo>
                    <a:pt x="863416" y="2423750"/>
                    <a:pt x="876275" y="2428608"/>
                    <a:pt x="876561" y="2421083"/>
                  </a:cubicBezTo>
                  <a:cubicBezTo>
                    <a:pt x="883609" y="2421940"/>
                    <a:pt x="890086" y="2422131"/>
                    <a:pt x="895039" y="2420892"/>
                  </a:cubicBezTo>
                  <a:cubicBezTo>
                    <a:pt x="892372" y="2415177"/>
                    <a:pt x="887895" y="2416701"/>
                    <a:pt x="895706" y="2412891"/>
                  </a:cubicBezTo>
                  <a:close/>
                  <a:moveTo>
                    <a:pt x="1022769" y="2439657"/>
                  </a:moveTo>
                  <a:cubicBezTo>
                    <a:pt x="1020579" y="2440800"/>
                    <a:pt x="1017721" y="2441371"/>
                    <a:pt x="1013530" y="2440514"/>
                  </a:cubicBezTo>
                  <a:cubicBezTo>
                    <a:pt x="1013721" y="2438418"/>
                    <a:pt x="1013816" y="2436323"/>
                    <a:pt x="1014006" y="2434227"/>
                  </a:cubicBezTo>
                  <a:cubicBezTo>
                    <a:pt x="1016483" y="2434418"/>
                    <a:pt x="1018959" y="2434608"/>
                    <a:pt x="1021341" y="2434799"/>
                  </a:cubicBezTo>
                  <a:cubicBezTo>
                    <a:pt x="1020769" y="2431465"/>
                    <a:pt x="1022865" y="2430703"/>
                    <a:pt x="1023627" y="2428608"/>
                  </a:cubicBezTo>
                  <a:cubicBezTo>
                    <a:pt x="1026198" y="2430132"/>
                    <a:pt x="1030675" y="2430417"/>
                    <a:pt x="1028675" y="2435275"/>
                  </a:cubicBezTo>
                  <a:cubicBezTo>
                    <a:pt x="1026198" y="2435085"/>
                    <a:pt x="1023817" y="2434894"/>
                    <a:pt x="1021341" y="2434704"/>
                  </a:cubicBezTo>
                  <a:cubicBezTo>
                    <a:pt x="1022198" y="2436132"/>
                    <a:pt x="1023055" y="2437561"/>
                    <a:pt x="1022769" y="2439657"/>
                  </a:cubicBezTo>
                  <a:close/>
                  <a:moveTo>
                    <a:pt x="1042772" y="2543670"/>
                  </a:moveTo>
                  <a:cubicBezTo>
                    <a:pt x="1042200" y="2547575"/>
                    <a:pt x="1036581" y="2543670"/>
                    <a:pt x="1035438" y="2543098"/>
                  </a:cubicBezTo>
                  <a:cubicBezTo>
                    <a:pt x="1036200" y="2539955"/>
                    <a:pt x="1040676" y="2540431"/>
                    <a:pt x="1041438" y="2537193"/>
                  </a:cubicBezTo>
                  <a:cubicBezTo>
                    <a:pt x="1047820" y="2538145"/>
                    <a:pt x="1037628" y="2543955"/>
                    <a:pt x="1042772" y="2543670"/>
                  </a:cubicBezTo>
                  <a:close/>
                  <a:moveTo>
                    <a:pt x="1021531" y="2581484"/>
                  </a:moveTo>
                  <a:cubicBezTo>
                    <a:pt x="1018864" y="2578341"/>
                    <a:pt x="1014197" y="2583198"/>
                    <a:pt x="1010673" y="2579103"/>
                  </a:cubicBezTo>
                  <a:cubicBezTo>
                    <a:pt x="1010006" y="2573388"/>
                    <a:pt x="1013340" y="2571673"/>
                    <a:pt x="1015149" y="2568435"/>
                  </a:cubicBezTo>
                  <a:cubicBezTo>
                    <a:pt x="1014483" y="2566053"/>
                    <a:pt x="1012768" y="2568911"/>
                    <a:pt x="1009625" y="2568054"/>
                  </a:cubicBezTo>
                  <a:cubicBezTo>
                    <a:pt x="1009053" y="2570721"/>
                    <a:pt x="1012482" y="2572340"/>
                    <a:pt x="1009244" y="2572721"/>
                  </a:cubicBezTo>
                  <a:cubicBezTo>
                    <a:pt x="1003338" y="2572054"/>
                    <a:pt x="1002291" y="2563386"/>
                    <a:pt x="1004577" y="2561291"/>
                  </a:cubicBezTo>
                  <a:cubicBezTo>
                    <a:pt x="997623" y="2564053"/>
                    <a:pt x="996385" y="2559957"/>
                    <a:pt x="991908" y="2557195"/>
                  </a:cubicBezTo>
                  <a:cubicBezTo>
                    <a:pt x="995242" y="2553004"/>
                    <a:pt x="1000005" y="2560053"/>
                    <a:pt x="1006577" y="2558243"/>
                  </a:cubicBezTo>
                  <a:cubicBezTo>
                    <a:pt x="1011625" y="2554242"/>
                    <a:pt x="1015721" y="2549385"/>
                    <a:pt x="1022198" y="2546813"/>
                  </a:cubicBezTo>
                  <a:cubicBezTo>
                    <a:pt x="1020293" y="2551671"/>
                    <a:pt x="1015816" y="2553957"/>
                    <a:pt x="1012197" y="2557100"/>
                  </a:cubicBezTo>
                  <a:cubicBezTo>
                    <a:pt x="1016007" y="2559957"/>
                    <a:pt x="1022293" y="2566339"/>
                    <a:pt x="1018578" y="2570149"/>
                  </a:cubicBezTo>
                  <a:cubicBezTo>
                    <a:pt x="1020007" y="2573007"/>
                    <a:pt x="1025055" y="2574912"/>
                    <a:pt x="1025913" y="2570721"/>
                  </a:cubicBezTo>
                  <a:cubicBezTo>
                    <a:pt x="1032104" y="2575293"/>
                    <a:pt x="1018007" y="2573864"/>
                    <a:pt x="1021531" y="2581484"/>
                  </a:cubicBezTo>
                  <a:close/>
                  <a:moveTo>
                    <a:pt x="993909" y="2705595"/>
                  </a:moveTo>
                  <a:cubicBezTo>
                    <a:pt x="1000576" y="2699308"/>
                    <a:pt x="987813" y="2698927"/>
                    <a:pt x="992861" y="2694450"/>
                  </a:cubicBezTo>
                  <a:cubicBezTo>
                    <a:pt x="985146" y="2695212"/>
                    <a:pt x="984479" y="2690736"/>
                    <a:pt x="978383" y="2690259"/>
                  </a:cubicBezTo>
                  <a:cubicBezTo>
                    <a:pt x="986955" y="2685402"/>
                    <a:pt x="975906" y="2683878"/>
                    <a:pt x="977621" y="2676067"/>
                  </a:cubicBezTo>
                  <a:cubicBezTo>
                    <a:pt x="984193" y="2680544"/>
                    <a:pt x="984288" y="2673591"/>
                    <a:pt x="988670" y="2676829"/>
                  </a:cubicBezTo>
                  <a:cubicBezTo>
                    <a:pt x="987527" y="2671971"/>
                    <a:pt x="989051" y="2668828"/>
                    <a:pt x="987527" y="2667304"/>
                  </a:cubicBezTo>
                  <a:cubicBezTo>
                    <a:pt x="989051" y="2662732"/>
                    <a:pt x="991337" y="2669114"/>
                    <a:pt x="994861" y="2667876"/>
                  </a:cubicBezTo>
                  <a:cubicBezTo>
                    <a:pt x="995147" y="2670447"/>
                    <a:pt x="992861" y="2670447"/>
                    <a:pt x="992670" y="2672447"/>
                  </a:cubicBezTo>
                  <a:cubicBezTo>
                    <a:pt x="999433" y="2673971"/>
                    <a:pt x="1003815" y="2668923"/>
                    <a:pt x="1003434" y="2676353"/>
                  </a:cubicBezTo>
                  <a:cubicBezTo>
                    <a:pt x="998766" y="2679877"/>
                    <a:pt x="1000195" y="2673781"/>
                    <a:pt x="994385" y="2674067"/>
                  </a:cubicBezTo>
                  <a:cubicBezTo>
                    <a:pt x="993813" y="2680258"/>
                    <a:pt x="1004481" y="2683401"/>
                    <a:pt x="998862" y="2688545"/>
                  </a:cubicBezTo>
                  <a:cubicBezTo>
                    <a:pt x="993051" y="2688830"/>
                    <a:pt x="993242" y="2684735"/>
                    <a:pt x="993909" y="2680258"/>
                  </a:cubicBezTo>
                  <a:cubicBezTo>
                    <a:pt x="991718" y="2680353"/>
                    <a:pt x="992194" y="2683020"/>
                    <a:pt x="991718" y="2684830"/>
                  </a:cubicBezTo>
                  <a:cubicBezTo>
                    <a:pt x="990289" y="2684449"/>
                    <a:pt x="990003" y="2683211"/>
                    <a:pt x="988098" y="2683020"/>
                  </a:cubicBezTo>
                  <a:cubicBezTo>
                    <a:pt x="989051" y="2688735"/>
                    <a:pt x="990956" y="2693784"/>
                    <a:pt x="1000290" y="2693307"/>
                  </a:cubicBezTo>
                  <a:cubicBezTo>
                    <a:pt x="997338" y="2699879"/>
                    <a:pt x="1003910" y="2699403"/>
                    <a:pt x="1005053" y="2702928"/>
                  </a:cubicBezTo>
                  <a:cubicBezTo>
                    <a:pt x="1003910" y="2702832"/>
                    <a:pt x="998766" y="2703023"/>
                    <a:pt x="993909" y="2705595"/>
                  </a:cubicBezTo>
                  <a:close/>
                  <a:moveTo>
                    <a:pt x="994385" y="2724549"/>
                  </a:moveTo>
                  <a:cubicBezTo>
                    <a:pt x="994099" y="2720454"/>
                    <a:pt x="995528" y="2717882"/>
                    <a:pt x="1000386" y="2718644"/>
                  </a:cubicBezTo>
                  <a:cubicBezTo>
                    <a:pt x="1000576" y="2722835"/>
                    <a:pt x="999147" y="2725311"/>
                    <a:pt x="994385" y="2724549"/>
                  </a:cubicBezTo>
                  <a:close/>
                  <a:moveTo>
                    <a:pt x="992385" y="2700737"/>
                  </a:moveTo>
                  <a:cubicBezTo>
                    <a:pt x="990765" y="2702451"/>
                    <a:pt x="989622" y="2704737"/>
                    <a:pt x="990003" y="2708452"/>
                  </a:cubicBezTo>
                  <a:cubicBezTo>
                    <a:pt x="986098" y="2708833"/>
                    <a:pt x="985241" y="2707023"/>
                    <a:pt x="982764" y="2706357"/>
                  </a:cubicBezTo>
                  <a:cubicBezTo>
                    <a:pt x="983431" y="2701975"/>
                    <a:pt x="986479" y="2699879"/>
                    <a:pt x="992385" y="2700737"/>
                  </a:cubicBezTo>
                  <a:close/>
                  <a:moveTo>
                    <a:pt x="911994" y="2740551"/>
                  </a:moveTo>
                  <a:cubicBezTo>
                    <a:pt x="909993" y="2733122"/>
                    <a:pt x="915232" y="2727597"/>
                    <a:pt x="903897" y="2725788"/>
                  </a:cubicBezTo>
                  <a:cubicBezTo>
                    <a:pt x="910470" y="2721596"/>
                    <a:pt x="912660" y="2726073"/>
                    <a:pt x="922376" y="2725597"/>
                  </a:cubicBezTo>
                  <a:cubicBezTo>
                    <a:pt x="909993" y="2729121"/>
                    <a:pt x="922852" y="2738075"/>
                    <a:pt x="911994" y="2740551"/>
                  </a:cubicBezTo>
                  <a:close/>
                  <a:moveTo>
                    <a:pt x="903231" y="2735122"/>
                  </a:moveTo>
                  <a:cubicBezTo>
                    <a:pt x="897611" y="2732836"/>
                    <a:pt x="898563" y="2737218"/>
                    <a:pt x="895611" y="2737694"/>
                  </a:cubicBezTo>
                  <a:cubicBezTo>
                    <a:pt x="887038" y="2735598"/>
                    <a:pt x="889134" y="2725692"/>
                    <a:pt x="887800" y="2718168"/>
                  </a:cubicBezTo>
                  <a:cubicBezTo>
                    <a:pt x="884562" y="2717501"/>
                    <a:pt x="883990" y="2719406"/>
                    <a:pt x="885895" y="2719596"/>
                  </a:cubicBezTo>
                  <a:cubicBezTo>
                    <a:pt x="885609" y="2723311"/>
                    <a:pt x="880942" y="2718644"/>
                    <a:pt x="882466" y="2716167"/>
                  </a:cubicBezTo>
                  <a:cubicBezTo>
                    <a:pt x="879513" y="2718453"/>
                    <a:pt x="883323" y="2731121"/>
                    <a:pt x="872179" y="2729597"/>
                  </a:cubicBezTo>
                  <a:cubicBezTo>
                    <a:pt x="874465" y="2725311"/>
                    <a:pt x="874560" y="2723216"/>
                    <a:pt x="872941" y="2718644"/>
                  </a:cubicBezTo>
                  <a:cubicBezTo>
                    <a:pt x="871417" y="2719311"/>
                    <a:pt x="869798" y="2720072"/>
                    <a:pt x="867321" y="2719787"/>
                  </a:cubicBezTo>
                  <a:cubicBezTo>
                    <a:pt x="869322" y="2722263"/>
                    <a:pt x="869131" y="2723883"/>
                    <a:pt x="866845" y="2726073"/>
                  </a:cubicBezTo>
                  <a:cubicBezTo>
                    <a:pt x="861702" y="2725692"/>
                    <a:pt x="871512" y="2722073"/>
                    <a:pt x="863416" y="2722644"/>
                  </a:cubicBezTo>
                  <a:cubicBezTo>
                    <a:pt x="862464" y="2718358"/>
                    <a:pt x="867512" y="2719882"/>
                    <a:pt x="869226" y="2718358"/>
                  </a:cubicBezTo>
                  <a:cubicBezTo>
                    <a:pt x="867893" y="2715882"/>
                    <a:pt x="864845" y="2714643"/>
                    <a:pt x="860273" y="2714548"/>
                  </a:cubicBezTo>
                  <a:cubicBezTo>
                    <a:pt x="861035" y="2710929"/>
                    <a:pt x="865416" y="2711310"/>
                    <a:pt x="867702" y="2713500"/>
                  </a:cubicBezTo>
                  <a:cubicBezTo>
                    <a:pt x="865702" y="2707023"/>
                    <a:pt x="864273" y="2700261"/>
                    <a:pt x="857796" y="2697022"/>
                  </a:cubicBezTo>
                  <a:cubicBezTo>
                    <a:pt x="849033" y="2700642"/>
                    <a:pt x="850557" y="2712548"/>
                    <a:pt x="850843" y="2717025"/>
                  </a:cubicBezTo>
                  <a:cubicBezTo>
                    <a:pt x="841318" y="2713691"/>
                    <a:pt x="844652" y="2700737"/>
                    <a:pt x="829888" y="2701308"/>
                  </a:cubicBezTo>
                  <a:cubicBezTo>
                    <a:pt x="829888" y="2697498"/>
                    <a:pt x="830174" y="2693784"/>
                    <a:pt x="832460" y="2692069"/>
                  </a:cubicBezTo>
                  <a:cubicBezTo>
                    <a:pt x="836460" y="2692641"/>
                    <a:pt x="836079" y="2696355"/>
                    <a:pt x="835508" y="2700165"/>
                  </a:cubicBezTo>
                  <a:cubicBezTo>
                    <a:pt x="841794" y="2699213"/>
                    <a:pt x="835984" y="2696641"/>
                    <a:pt x="839604" y="2694164"/>
                  </a:cubicBezTo>
                  <a:cubicBezTo>
                    <a:pt x="843128" y="2694641"/>
                    <a:pt x="840461" y="2699403"/>
                    <a:pt x="844747" y="2699308"/>
                  </a:cubicBezTo>
                  <a:cubicBezTo>
                    <a:pt x="842937" y="2701499"/>
                    <a:pt x="841985" y="2698641"/>
                    <a:pt x="837222" y="2700356"/>
                  </a:cubicBezTo>
                  <a:cubicBezTo>
                    <a:pt x="836270" y="2704071"/>
                    <a:pt x="845700" y="2700070"/>
                    <a:pt x="842366" y="2705404"/>
                  </a:cubicBezTo>
                  <a:cubicBezTo>
                    <a:pt x="850272" y="2702070"/>
                    <a:pt x="853796" y="2694355"/>
                    <a:pt x="861892" y="2691117"/>
                  </a:cubicBezTo>
                  <a:cubicBezTo>
                    <a:pt x="863416" y="2684544"/>
                    <a:pt x="852177" y="2687307"/>
                    <a:pt x="855415" y="2679591"/>
                  </a:cubicBezTo>
                  <a:cubicBezTo>
                    <a:pt x="851034" y="2678639"/>
                    <a:pt x="851224" y="2682163"/>
                    <a:pt x="846081" y="2680449"/>
                  </a:cubicBezTo>
                  <a:cubicBezTo>
                    <a:pt x="846462" y="2675781"/>
                    <a:pt x="851224" y="2675496"/>
                    <a:pt x="852272" y="2671495"/>
                  </a:cubicBezTo>
                  <a:cubicBezTo>
                    <a:pt x="853701" y="2672447"/>
                    <a:pt x="855129" y="2673305"/>
                    <a:pt x="857606" y="2673495"/>
                  </a:cubicBezTo>
                  <a:cubicBezTo>
                    <a:pt x="852748" y="2679496"/>
                    <a:pt x="861606" y="2677877"/>
                    <a:pt x="864369" y="2681877"/>
                  </a:cubicBezTo>
                  <a:cubicBezTo>
                    <a:pt x="859797" y="2685973"/>
                    <a:pt x="866083" y="2691117"/>
                    <a:pt x="861511" y="2695879"/>
                  </a:cubicBezTo>
                  <a:cubicBezTo>
                    <a:pt x="863416" y="2696832"/>
                    <a:pt x="871131" y="2696165"/>
                    <a:pt x="872179" y="2701404"/>
                  </a:cubicBezTo>
                  <a:cubicBezTo>
                    <a:pt x="875894" y="2703023"/>
                    <a:pt x="880752" y="2697975"/>
                    <a:pt x="876180" y="2697022"/>
                  </a:cubicBezTo>
                  <a:cubicBezTo>
                    <a:pt x="879894" y="2692545"/>
                    <a:pt x="881418" y="2701880"/>
                    <a:pt x="881037" y="2705213"/>
                  </a:cubicBezTo>
                  <a:cubicBezTo>
                    <a:pt x="875037" y="2701975"/>
                    <a:pt x="872465" y="2706452"/>
                    <a:pt x="871322" y="2712357"/>
                  </a:cubicBezTo>
                  <a:cubicBezTo>
                    <a:pt x="871512" y="2716072"/>
                    <a:pt x="879323" y="2713881"/>
                    <a:pt x="880466" y="2713024"/>
                  </a:cubicBezTo>
                  <a:cubicBezTo>
                    <a:pt x="879418" y="2711310"/>
                    <a:pt x="876370" y="2711119"/>
                    <a:pt x="877132" y="2708071"/>
                  </a:cubicBezTo>
                  <a:cubicBezTo>
                    <a:pt x="878656" y="2711405"/>
                    <a:pt x="886562" y="2710071"/>
                    <a:pt x="885895" y="2715024"/>
                  </a:cubicBezTo>
                  <a:cubicBezTo>
                    <a:pt x="889896" y="2712738"/>
                    <a:pt x="896182" y="2707690"/>
                    <a:pt x="894944" y="2717310"/>
                  </a:cubicBezTo>
                  <a:cubicBezTo>
                    <a:pt x="898563" y="2713024"/>
                    <a:pt x="896468" y="2703213"/>
                    <a:pt x="903421" y="2702166"/>
                  </a:cubicBezTo>
                  <a:cubicBezTo>
                    <a:pt x="901516" y="2697213"/>
                    <a:pt x="897039" y="2703404"/>
                    <a:pt x="892372" y="2701308"/>
                  </a:cubicBezTo>
                  <a:cubicBezTo>
                    <a:pt x="891896" y="2698546"/>
                    <a:pt x="893991" y="2698451"/>
                    <a:pt x="896277" y="2698451"/>
                  </a:cubicBezTo>
                  <a:cubicBezTo>
                    <a:pt x="896754" y="2695688"/>
                    <a:pt x="894277" y="2695022"/>
                    <a:pt x="894944" y="2692069"/>
                  </a:cubicBezTo>
                  <a:cubicBezTo>
                    <a:pt x="901135" y="2692926"/>
                    <a:pt x="900754" y="2698641"/>
                    <a:pt x="907326" y="2699308"/>
                  </a:cubicBezTo>
                  <a:cubicBezTo>
                    <a:pt x="904469" y="2706261"/>
                    <a:pt x="901802" y="2710547"/>
                    <a:pt x="906088" y="2716548"/>
                  </a:cubicBezTo>
                  <a:cubicBezTo>
                    <a:pt x="900183" y="2718358"/>
                    <a:pt x="902278" y="2729979"/>
                    <a:pt x="892658" y="2723406"/>
                  </a:cubicBezTo>
                  <a:cubicBezTo>
                    <a:pt x="889324" y="2732455"/>
                    <a:pt x="904183" y="2727978"/>
                    <a:pt x="903231" y="2735122"/>
                  </a:cubicBezTo>
                  <a:close/>
                  <a:moveTo>
                    <a:pt x="854844" y="2715786"/>
                  </a:moveTo>
                  <a:cubicBezTo>
                    <a:pt x="856368" y="2711214"/>
                    <a:pt x="858654" y="2717596"/>
                    <a:pt x="862178" y="2716358"/>
                  </a:cubicBezTo>
                  <a:cubicBezTo>
                    <a:pt x="862178" y="2718549"/>
                    <a:pt x="862178" y="2720835"/>
                    <a:pt x="859987" y="2720930"/>
                  </a:cubicBezTo>
                  <a:cubicBezTo>
                    <a:pt x="858749" y="2720835"/>
                    <a:pt x="857511" y="2720739"/>
                    <a:pt x="856272" y="2720644"/>
                  </a:cubicBezTo>
                  <a:cubicBezTo>
                    <a:pt x="856653" y="2718453"/>
                    <a:pt x="856939" y="2716263"/>
                    <a:pt x="854844" y="2715786"/>
                  </a:cubicBezTo>
                  <a:close/>
                  <a:moveTo>
                    <a:pt x="868083" y="2735694"/>
                  </a:moveTo>
                  <a:cubicBezTo>
                    <a:pt x="867607" y="2732646"/>
                    <a:pt x="861035" y="2733884"/>
                    <a:pt x="863035" y="2729026"/>
                  </a:cubicBezTo>
                  <a:cubicBezTo>
                    <a:pt x="872846" y="2727788"/>
                    <a:pt x="867798" y="2737408"/>
                    <a:pt x="875322" y="2737884"/>
                  </a:cubicBezTo>
                  <a:cubicBezTo>
                    <a:pt x="875227" y="2739408"/>
                    <a:pt x="875037" y="2741028"/>
                    <a:pt x="874941" y="2742552"/>
                  </a:cubicBezTo>
                  <a:cubicBezTo>
                    <a:pt x="868274" y="2743980"/>
                    <a:pt x="865893" y="2733979"/>
                    <a:pt x="865702" y="2743409"/>
                  </a:cubicBezTo>
                  <a:cubicBezTo>
                    <a:pt x="862273" y="2743028"/>
                    <a:pt x="864845" y="2738170"/>
                    <a:pt x="860559" y="2738265"/>
                  </a:cubicBezTo>
                  <a:cubicBezTo>
                    <a:pt x="861892" y="2736265"/>
                    <a:pt x="864654" y="2735694"/>
                    <a:pt x="868083" y="2735694"/>
                  </a:cubicBezTo>
                  <a:close/>
                  <a:moveTo>
                    <a:pt x="847700" y="2737313"/>
                  </a:moveTo>
                  <a:cubicBezTo>
                    <a:pt x="838651" y="2738075"/>
                    <a:pt x="835603" y="2727693"/>
                    <a:pt x="828650" y="2720168"/>
                  </a:cubicBezTo>
                  <a:cubicBezTo>
                    <a:pt x="838365" y="2719501"/>
                    <a:pt x="834936" y="2728359"/>
                    <a:pt x="844652" y="2727693"/>
                  </a:cubicBezTo>
                  <a:cubicBezTo>
                    <a:pt x="838746" y="2731026"/>
                    <a:pt x="842842" y="2734455"/>
                    <a:pt x="847700" y="2737313"/>
                  </a:cubicBezTo>
                  <a:close/>
                  <a:moveTo>
                    <a:pt x="823602" y="2688259"/>
                  </a:moveTo>
                  <a:cubicBezTo>
                    <a:pt x="826554" y="2684735"/>
                    <a:pt x="827697" y="2685592"/>
                    <a:pt x="825983" y="2680544"/>
                  </a:cubicBezTo>
                  <a:cubicBezTo>
                    <a:pt x="832555" y="2679210"/>
                    <a:pt x="830650" y="2692355"/>
                    <a:pt x="823602" y="2688259"/>
                  </a:cubicBezTo>
                  <a:close/>
                  <a:moveTo>
                    <a:pt x="824078" y="2707214"/>
                  </a:moveTo>
                  <a:cubicBezTo>
                    <a:pt x="817696" y="2705499"/>
                    <a:pt x="814743" y="2700261"/>
                    <a:pt x="817506" y="2695688"/>
                  </a:cubicBezTo>
                  <a:cubicBezTo>
                    <a:pt x="821030" y="2698546"/>
                    <a:pt x="824459" y="2701499"/>
                    <a:pt x="824078" y="2707214"/>
                  </a:cubicBezTo>
                  <a:close/>
                  <a:moveTo>
                    <a:pt x="810267" y="2669971"/>
                  </a:moveTo>
                  <a:cubicBezTo>
                    <a:pt x="813886" y="2664732"/>
                    <a:pt x="812267" y="2664066"/>
                    <a:pt x="814743" y="2659303"/>
                  </a:cubicBezTo>
                  <a:cubicBezTo>
                    <a:pt x="815791" y="2666161"/>
                    <a:pt x="822173" y="2662351"/>
                    <a:pt x="829221" y="2661970"/>
                  </a:cubicBezTo>
                  <a:cubicBezTo>
                    <a:pt x="829507" y="2665685"/>
                    <a:pt x="835413" y="2665304"/>
                    <a:pt x="834174" y="2670257"/>
                  </a:cubicBezTo>
                  <a:cubicBezTo>
                    <a:pt x="824935" y="2663875"/>
                    <a:pt x="821506" y="2669971"/>
                    <a:pt x="810267" y="2669971"/>
                  </a:cubicBezTo>
                  <a:close/>
                  <a:moveTo>
                    <a:pt x="791312" y="2701594"/>
                  </a:moveTo>
                  <a:cubicBezTo>
                    <a:pt x="796741" y="2702070"/>
                    <a:pt x="797217" y="2706166"/>
                    <a:pt x="801980" y="2707119"/>
                  </a:cubicBezTo>
                  <a:cubicBezTo>
                    <a:pt x="799027" y="2710643"/>
                    <a:pt x="787692" y="2707880"/>
                    <a:pt x="791312" y="2701594"/>
                  </a:cubicBezTo>
                  <a:close/>
                  <a:moveTo>
                    <a:pt x="800837" y="2722835"/>
                  </a:moveTo>
                  <a:cubicBezTo>
                    <a:pt x="801027" y="2727026"/>
                    <a:pt x="797884" y="2727788"/>
                    <a:pt x="793122" y="2727026"/>
                  </a:cubicBezTo>
                  <a:cubicBezTo>
                    <a:pt x="792836" y="2722835"/>
                    <a:pt x="796074" y="2722073"/>
                    <a:pt x="800837" y="2722835"/>
                  </a:cubicBezTo>
                  <a:close/>
                  <a:moveTo>
                    <a:pt x="850843" y="1747380"/>
                  </a:moveTo>
                  <a:cubicBezTo>
                    <a:pt x="847033" y="1746618"/>
                    <a:pt x="847509" y="1742807"/>
                    <a:pt x="843795" y="1742141"/>
                  </a:cubicBezTo>
                  <a:cubicBezTo>
                    <a:pt x="837127" y="1745760"/>
                    <a:pt x="847890" y="1748903"/>
                    <a:pt x="850557" y="1750523"/>
                  </a:cubicBezTo>
                  <a:cubicBezTo>
                    <a:pt x="848557" y="1754999"/>
                    <a:pt x="848557" y="1755190"/>
                    <a:pt x="849891" y="1759952"/>
                  </a:cubicBezTo>
                  <a:cubicBezTo>
                    <a:pt x="840270" y="1759476"/>
                    <a:pt x="841413" y="1769477"/>
                    <a:pt x="829126" y="1766239"/>
                  </a:cubicBezTo>
                  <a:cubicBezTo>
                    <a:pt x="830364" y="1764048"/>
                    <a:pt x="832269" y="1762619"/>
                    <a:pt x="834936" y="1761953"/>
                  </a:cubicBezTo>
                  <a:cubicBezTo>
                    <a:pt x="828745" y="1756619"/>
                    <a:pt x="822840" y="1750999"/>
                    <a:pt x="811886" y="1749189"/>
                  </a:cubicBezTo>
                  <a:cubicBezTo>
                    <a:pt x="811886" y="1746332"/>
                    <a:pt x="814362" y="1746046"/>
                    <a:pt x="814172" y="1742998"/>
                  </a:cubicBezTo>
                  <a:cubicBezTo>
                    <a:pt x="825221" y="1742331"/>
                    <a:pt x="827316" y="1748141"/>
                    <a:pt x="829983" y="1753666"/>
                  </a:cubicBezTo>
                  <a:cubicBezTo>
                    <a:pt x="832460" y="1751666"/>
                    <a:pt x="839032" y="1753666"/>
                    <a:pt x="839508" y="1749665"/>
                  </a:cubicBezTo>
                  <a:cubicBezTo>
                    <a:pt x="833127" y="1746141"/>
                    <a:pt x="836079" y="1743474"/>
                    <a:pt x="831412" y="1734902"/>
                  </a:cubicBezTo>
                  <a:cubicBezTo>
                    <a:pt x="836175" y="1735664"/>
                    <a:pt x="839318" y="1734902"/>
                    <a:pt x="839127" y="1730711"/>
                  </a:cubicBezTo>
                  <a:cubicBezTo>
                    <a:pt x="842842" y="1731854"/>
                    <a:pt x="842842" y="1733473"/>
                    <a:pt x="840556" y="1735569"/>
                  </a:cubicBezTo>
                  <a:cubicBezTo>
                    <a:pt x="848176" y="1733378"/>
                    <a:pt x="855034" y="1738426"/>
                    <a:pt x="864654" y="1734235"/>
                  </a:cubicBezTo>
                  <a:cubicBezTo>
                    <a:pt x="864083" y="1742522"/>
                    <a:pt x="848843" y="1736426"/>
                    <a:pt x="850843" y="1747380"/>
                  </a:cubicBezTo>
                  <a:close/>
                  <a:moveTo>
                    <a:pt x="834651" y="1815483"/>
                  </a:moveTo>
                  <a:cubicBezTo>
                    <a:pt x="835698" y="1814340"/>
                    <a:pt x="836746" y="1813102"/>
                    <a:pt x="836841" y="1811007"/>
                  </a:cubicBezTo>
                  <a:cubicBezTo>
                    <a:pt x="828269" y="1813483"/>
                    <a:pt x="825983" y="1812245"/>
                    <a:pt x="816363" y="1814150"/>
                  </a:cubicBezTo>
                  <a:cubicBezTo>
                    <a:pt x="814077" y="1808435"/>
                    <a:pt x="805218" y="1807482"/>
                    <a:pt x="804456" y="1800719"/>
                  </a:cubicBezTo>
                  <a:cubicBezTo>
                    <a:pt x="801980" y="1801101"/>
                    <a:pt x="801408" y="1803291"/>
                    <a:pt x="798741" y="1803482"/>
                  </a:cubicBezTo>
                  <a:cubicBezTo>
                    <a:pt x="800361" y="1805768"/>
                    <a:pt x="804742" y="1805958"/>
                    <a:pt x="805695" y="1808720"/>
                  </a:cubicBezTo>
                  <a:cubicBezTo>
                    <a:pt x="803028" y="1811007"/>
                    <a:pt x="800742" y="1817293"/>
                    <a:pt x="796170" y="1812721"/>
                  </a:cubicBezTo>
                  <a:cubicBezTo>
                    <a:pt x="794455" y="1817484"/>
                    <a:pt x="802361" y="1815102"/>
                    <a:pt x="799218" y="1820817"/>
                  </a:cubicBezTo>
                  <a:cubicBezTo>
                    <a:pt x="793598" y="1821484"/>
                    <a:pt x="792645" y="1818722"/>
                    <a:pt x="788359" y="1818436"/>
                  </a:cubicBezTo>
                  <a:cubicBezTo>
                    <a:pt x="781501" y="1822151"/>
                    <a:pt x="791598" y="1825865"/>
                    <a:pt x="789312" y="1831104"/>
                  </a:cubicBezTo>
                  <a:cubicBezTo>
                    <a:pt x="790645" y="1832819"/>
                    <a:pt x="795789" y="1831009"/>
                    <a:pt x="798265" y="1834914"/>
                  </a:cubicBezTo>
                  <a:cubicBezTo>
                    <a:pt x="795408" y="1843296"/>
                    <a:pt x="783406" y="1842534"/>
                    <a:pt x="777024" y="1847582"/>
                  </a:cubicBezTo>
                  <a:cubicBezTo>
                    <a:pt x="779596" y="1855965"/>
                    <a:pt x="793026" y="1846725"/>
                    <a:pt x="796455" y="1858441"/>
                  </a:cubicBezTo>
                  <a:cubicBezTo>
                    <a:pt x="785787" y="1857489"/>
                    <a:pt x="777501" y="1860822"/>
                    <a:pt x="774834" y="1852155"/>
                  </a:cubicBezTo>
                  <a:cubicBezTo>
                    <a:pt x="768547" y="1852059"/>
                    <a:pt x="764642" y="1854345"/>
                    <a:pt x="759784" y="1855774"/>
                  </a:cubicBezTo>
                  <a:cubicBezTo>
                    <a:pt x="760737" y="1847678"/>
                    <a:pt x="770071" y="1847964"/>
                    <a:pt x="777120" y="1846059"/>
                  </a:cubicBezTo>
                  <a:cubicBezTo>
                    <a:pt x="775215" y="1843963"/>
                    <a:pt x="772071" y="1842820"/>
                    <a:pt x="774072" y="1837962"/>
                  </a:cubicBezTo>
                  <a:cubicBezTo>
                    <a:pt x="775786" y="1836915"/>
                    <a:pt x="778358" y="1836629"/>
                    <a:pt x="781501" y="1837010"/>
                  </a:cubicBezTo>
                  <a:cubicBezTo>
                    <a:pt x="783216" y="1827485"/>
                    <a:pt x="782168" y="1822818"/>
                    <a:pt x="784835" y="1816722"/>
                  </a:cubicBezTo>
                  <a:cubicBezTo>
                    <a:pt x="778358" y="1808054"/>
                    <a:pt x="773881" y="1821294"/>
                    <a:pt x="768166" y="1817007"/>
                  </a:cubicBezTo>
                  <a:cubicBezTo>
                    <a:pt x="767785" y="1813769"/>
                    <a:pt x="768928" y="1812149"/>
                    <a:pt x="772167" y="1812626"/>
                  </a:cubicBezTo>
                  <a:cubicBezTo>
                    <a:pt x="769595" y="1810530"/>
                    <a:pt x="767309" y="1808244"/>
                    <a:pt x="765309" y="1805768"/>
                  </a:cubicBezTo>
                  <a:cubicBezTo>
                    <a:pt x="760451" y="1804339"/>
                    <a:pt x="761499" y="1808720"/>
                    <a:pt x="759403" y="1810054"/>
                  </a:cubicBezTo>
                  <a:cubicBezTo>
                    <a:pt x="757403" y="1808625"/>
                    <a:pt x="754641" y="1807673"/>
                    <a:pt x="750354" y="1807863"/>
                  </a:cubicBezTo>
                  <a:cubicBezTo>
                    <a:pt x="752831" y="1802910"/>
                    <a:pt x="755117" y="1808244"/>
                    <a:pt x="757974" y="1803672"/>
                  </a:cubicBezTo>
                  <a:cubicBezTo>
                    <a:pt x="757022" y="1799957"/>
                    <a:pt x="748449" y="1801767"/>
                    <a:pt x="751212" y="1795290"/>
                  </a:cubicBezTo>
                  <a:cubicBezTo>
                    <a:pt x="759498" y="1801101"/>
                    <a:pt x="772548" y="1803386"/>
                    <a:pt x="777691" y="1811483"/>
                  </a:cubicBezTo>
                  <a:cubicBezTo>
                    <a:pt x="782358" y="1808720"/>
                    <a:pt x="786359" y="1814912"/>
                    <a:pt x="790645" y="1810911"/>
                  </a:cubicBezTo>
                  <a:cubicBezTo>
                    <a:pt x="786835" y="1808625"/>
                    <a:pt x="786645" y="1810244"/>
                    <a:pt x="781692" y="1807101"/>
                  </a:cubicBezTo>
                  <a:cubicBezTo>
                    <a:pt x="780739" y="1802148"/>
                    <a:pt x="784073" y="1801482"/>
                    <a:pt x="784263" y="1797767"/>
                  </a:cubicBezTo>
                  <a:cubicBezTo>
                    <a:pt x="791883" y="1797100"/>
                    <a:pt x="787121" y="1805577"/>
                    <a:pt x="794836" y="1804911"/>
                  </a:cubicBezTo>
                  <a:cubicBezTo>
                    <a:pt x="798741" y="1804720"/>
                    <a:pt x="793312" y="1799291"/>
                    <a:pt x="789693" y="1799767"/>
                  </a:cubicBezTo>
                  <a:cubicBezTo>
                    <a:pt x="790264" y="1795766"/>
                    <a:pt x="792836" y="1793861"/>
                    <a:pt x="797503" y="1794052"/>
                  </a:cubicBezTo>
                  <a:cubicBezTo>
                    <a:pt x="792645" y="1789670"/>
                    <a:pt x="788931" y="1784527"/>
                    <a:pt x="789597" y="1776145"/>
                  </a:cubicBezTo>
                  <a:cubicBezTo>
                    <a:pt x="796646" y="1779288"/>
                    <a:pt x="795027" y="1779193"/>
                    <a:pt x="802456" y="1777098"/>
                  </a:cubicBezTo>
                  <a:cubicBezTo>
                    <a:pt x="801599" y="1780717"/>
                    <a:pt x="802361" y="1783098"/>
                    <a:pt x="803694" y="1785098"/>
                  </a:cubicBezTo>
                  <a:cubicBezTo>
                    <a:pt x="807790" y="1781955"/>
                    <a:pt x="808933" y="1787480"/>
                    <a:pt x="814553" y="1787480"/>
                  </a:cubicBezTo>
                  <a:cubicBezTo>
                    <a:pt x="813981" y="1789385"/>
                    <a:pt x="810838" y="1788813"/>
                    <a:pt x="810933" y="1787194"/>
                  </a:cubicBezTo>
                  <a:cubicBezTo>
                    <a:pt x="809790" y="1788813"/>
                    <a:pt x="810838" y="1795481"/>
                    <a:pt x="804742" y="1796243"/>
                  </a:cubicBezTo>
                  <a:cubicBezTo>
                    <a:pt x="812267" y="1808340"/>
                    <a:pt x="827412" y="1805768"/>
                    <a:pt x="840556" y="1809959"/>
                  </a:cubicBezTo>
                  <a:cubicBezTo>
                    <a:pt x="839699" y="1812626"/>
                    <a:pt x="839508" y="1816340"/>
                    <a:pt x="834651" y="1815483"/>
                  </a:cubicBezTo>
                  <a:close/>
                  <a:moveTo>
                    <a:pt x="776739" y="2699022"/>
                  </a:moveTo>
                  <a:cubicBezTo>
                    <a:pt x="778263" y="2704452"/>
                    <a:pt x="770833" y="2701022"/>
                    <a:pt x="767404" y="2701499"/>
                  </a:cubicBezTo>
                  <a:cubicBezTo>
                    <a:pt x="767595" y="2695117"/>
                    <a:pt x="772357" y="2697594"/>
                    <a:pt x="776739" y="2699022"/>
                  </a:cubicBezTo>
                  <a:close/>
                  <a:moveTo>
                    <a:pt x="821887" y="1888731"/>
                  </a:moveTo>
                  <a:cubicBezTo>
                    <a:pt x="819411" y="1889873"/>
                    <a:pt x="811219" y="1893588"/>
                    <a:pt x="810648" y="1891112"/>
                  </a:cubicBezTo>
                  <a:cubicBezTo>
                    <a:pt x="810743" y="1885111"/>
                    <a:pt x="812172" y="1890636"/>
                    <a:pt x="816267" y="1889969"/>
                  </a:cubicBezTo>
                  <a:cubicBezTo>
                    <a:pt x="815410" y="1888635"/>
                    <a:pt x="814553" y="1887207"/>
                    <a:pt x="814743" y="1885111"/>
                  </a:cubicBezTo>
                  <a:cubicBezTo>
                    <a:pt x="807028" y="1884920"/>
                    <a:pt x="806266" y="1881873"/>
                    <a:pt x="800075" y="1884063"/>
                  </a:cubicBezTo>
                  <a:cubicBezTo>
                    <a:pt x="807123" y="1875491"/>
                    <a:pt x="792169" y="1875395"/>
                    <a:pt x="786168" y="1871966"/>
                  </a:cubicBezTo>
                  <a:cubicBezTo>
                    <a:pt x="792169" y="1868537"/>
                    <a:pt x="782358" y="1860060"/>
                    <a:pt x="792455" y="1861394"/>
                  </a:cubicBezTo>
                  <a:cubicBezTo>
                    <a:pt x="791693" y="1866347"/>
                    <a:pt x="795217" y="1868252"/>
                    <a:pt x="793407" y="1874062"/>
                  </a:cubicBezTo>
                  <a:cubicBezTo>
                    <a:pt x="794646" y="1874157"/>
                    <a:pt x="795884" y="1874252"/>
                    <a:pt x="797027" y="1874348"/>
                  </a:cubicBezTo>
                  <a:cubicBezTo>
                    <a:pt x="798075" y="1871014"/>
                    <a:pt x="799313" y="1871205"/>
                    <a:pt x="802456" y="1876348"/>
                  </a:cubicBezTo>
                  <a:cubicBezTo>
                    <a:pt x="804171" y="1875777"/>
                    <a:pt x="805790" y="1875205"/>
                    <a:pt x="806361" y="1873490"/>
                  </a:cubicBezTo>
                  <a:cubicBezTo>
                    <a:pt x="809886" y="1875300"/>
                    <a:pt x="808743" y="1880634"/>
                    <a:pt x="815029" y="1880444"/>
                  </a:cubicBezTo>
                  <a:cubicBezTo>
                    <a:pt x="813600" y="1877586"/>
                    <a:pt x="807695" y="1877872"/>
                    <a:pt x="810076" y="1872157"/>
                  </a:cubicBezTo>
                  <a:cubicBezTo>
                    <a:pt x="816648" y="1872728"/>
                    <a:pt x="818649" y="1876729"/>
                    <a:pt x="824364" y="1877967"/>
                  </a:cubicBezTo>
                  <a:cubicBezTo>
                    <a:pt x="825126" y="1881968"/>
                    <a:pt x="817410" y="1886254"/>
                    <a:pt x="821887" y="1888731"/>
                  </a:cubicBezTo>
                  <a:close/>
                  <a:moveTo>
                    <a:pt x="824173" y="1857298"/>
                  </a:moveTo>
                  <a:cubicBezTo>
                    <a:pt x="818172" y="1858251"/>
                    <a:pt x="818744" y="1854440"/>
                    <a:pt x="815220" y="1853488"/>
                  </a:cubicBezTo>
                  <a:cubicBezTo>
                    <a:pt x="819030" y="1858251"/>
                    <a:pt x="818458" y="1861489"/>
                    <a:pt x="812553" y="1864347"/>
                  </a:cubicBezTo>
                  <a:cubicBezTo>
                    <a:pt x="813600" y="1868347"/>
                    <a:pt x="818458" y="1859584"/>
                    <a:pt x="821697" y="1865013"/>
                  </a:cubicBezTo>
                  <a:cubicBezTo>
                    <a:pt x="818458" y="1872919"/>
                    <a:pt x="809028" y="1865585"/>
                    <a:pt x="802742" y="1871490"/>
                  </a:cubicBezTo>
                  <a:cubicBezTo>
                    <a:pt x="810076" y="1866156"/>
                    <a:pt x="801313" y="1863965"/>
                    <a:pt x="800170" y="1857107"/>
                  </a:cubicBezTo>
                  <a:cubicBezTo>
                    <a:pt x="806647" y="1856155"/>
                    <a:pt x="806266" y="1859965"/>
                    <a:pt x="803504" y="1862061"/>
                  </a:cubicBezTo>
                  <a:cubicBezTo>
                    <a:pt x="808552" y="1863680"/>
                    <a:pt x="808457" y="1860156"/>
                    <a:pt x="812838" y="1861108"/>
                  </a:cubicBezTo>
                  <a:cubicBezTo>
                    <a:pt x="809028" y="1857584"/>
                    <a:pt x="814839" y="1856155"/>
                    <a:pt x="811600" y="1853202"/>
                  </a:cubicBezTo>
                  <a:cubicBezTo>
                    <a:pt x="803599" y="1865680"/>
                    <a:pt x="808933" y="1842820"/>
                    <a:pt x="795789" y="1842534"/>
                  </a:cubicBezTo>
                  <a:cubicBezTo>
                    <a:pt x="801408" y="1841391"/>
                    <a:pt x="801408" y="1834724"/>
                    <a:pt x="809219" y="1835676"/>
                  </a:cubicBezTo>
                  <a:cubicBezTo>
                    <a:pt x="801027" y="1843582"/>
                    <a:pt x="813029" y="1839201"/>
                    <a:pt x="811981" y="1848535"/>
                  </a:cubicBezTo>
                  <a:cubicBezTo>
                    <a:pt x="813696" y="1847487"/>
                    <a:pt x="816267" y="1847106"/>
                    <a:pt x="819506" y="1847487"/>
                  </a:cubicBezTo>
                  <a:cubicBezTo>
                    <a:pt x="819696" y="1845392"/>
                    <a:pt x="819792" y="1843296"/>
                    <a:pt x="819982" y="1841201"/>
                  </a:cubicBezTo>
                  <a:cubicBezTo>
                    <a:pt x="832841" y="1842534"/>
                    <a:pt x="830079" y="1852059"/>
                    <a:pt x="824173" y="1857298"/>
                  </a:cubicBezTo>
                  <a:close/>
                  <a:moveTo>
                    <a:pt x="802170" y="1832057"/>
                  </a:moveTo>
                  <a:cubicBezTo>
                    <a:pt x="801980" y="1825675"/>
                    <a:pt x="813791" y="1831199"/>
                    <a:pt x="818934" y="1830152"/>
                  </a:cubicBezTo>
                  <a:cubicBezTo>
                    <a:pt x="818744" y="1832247"/>
                    <a:pt x="818649" y="1834343"/>
                    <a:pt x="818458" y="1836438"/>
                  </a:cubicBezTo>
                  <a:cubicBezTo>
                    <a:pt x="809886" y="1835105"/>
                    <a:pt x="812362" y="1828914"/>
                    <a:pt x="802170" y="1832057"/>
                  </a:cubicBezTo>
                  <a:close/>
                  <a:moveTo>
                    <a:pt x="775977" y="1910543"/>
                  </a:moveTo>
                  <a:cubicBezTo>
                    <a:pt x="786549" y="1918830"/>
                    <a:pt x="774929" y="1922354"/>
                    <a:pt x="776453" y="1929498"/>
                  </a:cubicBezTo>
                  <a:cubicBezTo>
                    <a:pt x="760260" y="1927021"/>
                    <a:pt x="776739" y="1917782"/>
                    <a:pt x="775977" y="1910543"/>
                  </a:cubicBezTo>
                  <a:close/>
                  <a:moveTo>
                    <a:pt x="776262" y="1981504"/>
                  </a:moveTo>
                  <a:cubicBezTo>
                    <a:pt x="772738" y="1977123"/>
                    <a:pt x="769214" y="1979599"/>
                    <a:pt x="765499" y="1977599"/>
                  </a:cubicBezTo>
                  <a:cubicBezTo>
                    <a:pt x="765594" y="1975980"/>
                    <a:pt x="765785" y="1974456"/>
                    <a:pt x="765880" y="1972836"/>
                  </a:cubicBezTo>
                  <a:cubicBezTo>
                    <a:pt x="768928" y="1973027"/>
                    <a:pt x="771976" y="1973312"/>
                    <a:pt x="775024" y="1973503"/>
                  </a:cubicBezTo>
                  <a:cubicBezTo>
                    <a:pt x="773214" y="1977885"/>
                    <a:pt x="777310" y="1977789"/>
                    <a:pt x="776262" y="1981504"/>
                  </a:cubicBezTo>
                  <a:close/>
                  <a:moveTo>
                    <a:pt x="787978" y="2023414"/>
                  </a:moveTo>
                  <a:cubicBezTo>
                    <a:pt x="787026" y="2025795"/>
                    <a:pt x="782073" y="2024271"/>
                    <a:pt x="783787" y="2029415"/>
                  </a:cubicBezTo>
                  <a:cubicBezTo>
                    <a:pt x="777596" y="2029510"/>
                    <a:pt x="776167" y="2026081"/>
                    <a:pt x="773119" y="2023890"/>
                  </a:cubicBezTo>
                  <a:cubicBezTo>
                    <a:pt x="770928" y="2023223"/>
                    <a:pt x="766452" y="2027986"/>
                    <a:pt x="770928" y="2028462"/>
                  </a:cubicBezTo>
                  <a:cubicBezTo>
                    <a:pt x="765880" y="2030653"/>
                    <a:pt x="765880" y="2016365"/>
                    <a:pt x="760927" y="2013508"/>
                  </a:cubicBezTo>
                  <a:cubicBezTo>
                    <a:pt x="766642" y="2014175"/>
                    <a:pt x="767404" y="2009793"/>
                    <a:pt x="773976" y="2011317"/>
                  </a:cubicBezTo>
                  <a:cubicBezTo>
                    <a:pt x="772357" y="2020652"/>
                    <a:pt x="780072" y="2012746"/>
                    <a:pt x="784835" y="2013698"/>
                  </a:cubicBezTo>
                  <a:cubicBezTo>
                    <a:pt x="783406" y="2017604"/>
                    <a:pt x="775596" y="2023986"/>
                    <a:pt x="787978" y="2023414"/>
                  </a:cubicBezTo>
                  <a:close/>
                  <a:moveTo>
                    <a:pt x="759689" y="2032272"/>
                  </a:moveTo>
                  <a:cubicBezTo>
                    <a:pt x="756069" y="2037702"/>
                    <a:pt x="744639" y="2035320"/>
                    <a:pt x="742353" y="2042083"/>
                  </a:cubicBezTo>
                  <a:cubicBezTo>
                    <a:pt x="734067" y="2040749"/>
                    <a:pt x="730257" y="2036177"/>
                    <a:pt x="724637" y="2032844"/>
                  </a:cubicBezTo>
                  <a:cubicBezTo>
                    <a:pt x="724732" y="2030177"/>
                    <a:pt x="726256" y="2028939"/>
                    <a:pt x="728637" y="2028462"/>
                  </a:cubicBezTo>
                  <a:cubicBezTo>
                    <a:pt x="726542" y="2024843"/>
                    <a:pt x="723303" y="2022081"/>
                    <a:pt x="720732" y="2018842"/>
                  </a:cubicBezTo>
                  <a:cubicBezTo>
                    <a:pt x="720636" y="2017318"/>
                    <a:pt x="720541" y="2015889"/>
                    <a:pt x="720446" y="2014461"/>
                  </a:cubicBezTo>
                  <a:cubicBezTo>
                    <a:pt x="725018" y="2017318"/>
                    <a:pt x="730923" y="2018461"/>
                    <a:pt x="736734" y="2017985"/>
                  </a:cubicBezTo>
                  <a:cubicBezTo>
                    <a:pt x="735876" y="2013222"/>
                    <a:pt x="735210" y="2008174"/>
                    <a:pt x="730257" y="2006460"/>
                  </a:cubicBezTo>
                  <a:cubicBezTo>
                    <a:pt x="736543" y="2007031"/>
                    <a:pt x="741020" y="2009889"/>
                    <a:pt x="746163" y="2015508"/>
                  </a:cubicBezTo>
                  <a:cubicBezTo>
                    <a:pt x="734162" y="2011794"/>
                    <a:pt x="755212" y="2032082"/>
                    <a:pt x="765594" y="2026367"/>
                  </a:cubicBezTo>
                  <a:cubicBezTo>
                    <a:pt x="765404" y="2028462"/>
                    <a:pt x="765309" y="2030558"/>
                    <a:pt x="765118" y="2032653"/>
                  </a:cubicBezTo>
                  <a:cubicBezTo>
                    <a:pt x="761880" y="2029224"/>
                    <a:pt x="756546" y="2031320"/>
                    <a:pt x="752259" y="2031701"/>
                  </a:cubicBezTo>
                  <a:cubicBezTo>
                    <a:pt x="753212" y="2036559"/>
                    <a:pt x="756355" y="2030558"/>
                    <a:pt x="759689" y="2032272"/>
                  </a:cubicBezTo>
                  <a:close/>
                  <a:moveTo>
                    <a:pt x="737972" y="2051227"/>
                  </a:moveTo>
                  <a:cubicBezTo>
                    <a:pt x="737496" y="2055227"/>
                    <a:pt x="731590" y="2053894"/>
                    <a:pt x="726732" y="2053513"/>
                  </a:cubicBezTo>
                  <a:cubicBezTo>
                    <a:pt x="727590" y="2049227"/>
                    <a:pt x="729685" y="2046274"/>
                    <a:pt x="732924" y="2044464"/>
                  </a:cubicBezTo>
                  <a:cubicBezTo>
                    <a:pt x="736638" y="2045226"/>
                    <a:pt x="732828" y="2051513"/>
                    <a:pt x="737972" y="2051227"/>
                  </a:cubicBezTo>
                  <a:close/>
                  <a:moveTo>
                    <a:pt x="720160" y="2092470"/>
                  </a:moveTo>
                  <a:cubicBezTo>
                    <a:pt x="724827" y="2092661"/>
                    <a:pt x="727399" y="2090756"/>
                    <a:pt x="727971" y="2086755"/>
                  </a:cubicBezTo>
                  <a:cubicBezTo>
                    <a:pt x="726828" y="2081993"/>
                    <a:pt x="723208" y="2088470"/>
                    <a:pt x="718827" y="2086089"/>
                  </a:cubicBezTo>
                  <a:cubicBezTo>
                    <a:pt x="726351" y="2074659"/>
                    <a:pt x="737115" y="2093899"/>
                    <a:pt x="739877" y="2100281"/>
                  </a:cubicBezTo>
                  <a:cubicBezTo>
                    <a:pt x="734543" y="2099709"/>
                    <a:pt x="733305" y="2096185"/>
                    <a:pt x="731209" y="2093327"/>
                  </a:cubicBezTo>
                  <a:cubicBezTo>
                    <a:pt x="727018" y="2092565"/>
                    <a:pt x="728828" y="2097709"/>
                    <a:pt x="725399" y="2097614"/>
                  </a:cubicBezTo>
                  <a:cubicBezTo>
                    <a:pt x="716541" y="2093232"/>
                    <a:pt x="713493" y="2092851"/>
                    <a:pt x="711778" y="2082469"/>
                  </a:cubicBezTo>
                  <a:cubicBezTo>
                    <a:pt x="717398" y="2081326"/>
                    <a:pt x="714731" y="2086184"/>
                    <a:pt x="714921" y="2089041"/>
                  </a:cubicBezTo>
                  <a:cubicBezTo>
                    <a:pt x="719684" y="2088851"/>
                    <a:pt x="721113" y="2086089"/>
                    <a:pt x="720160" y="2092470"/>
                  </a:cubicBezTo>
                  <a:close/>
                  <a:moveTo>
                    <a:pt x="717017" y="2134761"/>
                  </a:moveTo>
                  <a:cubicBezTo>
                    <a:pt x="717493" y="2142286"/>
                    <a:pt x="728447" y="2148573"/>
                    <a:pt x="722827" y="2155716"/>
                  </a:cubicBezTo>
                  <a:cubicBezTo>
                    <a:pt x="718160" y="2155240"/>
                    <a:pt x="721398" y="2148858"/>
                    <a:pt x="714064" y="2150287"/>
                  </a:cubicBezTo>
                  <a:cubicBezTo>
                    <a:pt x="717588" y="2144382"/>
                    <a:pt x="714064" y="2138952"/>
                    <a:pt x="717017" y="2134761"/>
                  </a:cubicBezTo>
                  <a:close/>
                  <a:moveTo>
                    <a:pt x="722446" y="2111520"/>
                  </a:moveTo>
                  <a:cubicBezTo>
                    <a:pt x="720160" y="2112092"/>
                    <a:pt x="718541" y="2113235"/>
                    <a:pt x="718446" y="2115902"/>
                  </a:cubicBezTo>
                  <a:cubicBezTo>
                    <a:pt x="715874" y="2110377"/>
                    <a:pt x="713112" y="2109806"/>
                    <a:pt x="708635" y="2110663"/>
                  </a:cubicBezTo>
                  <a:cubicBezTo>
                    <a:pt x="709683" y="2107234"/>
                    <a:pt x="710730" y="2103424"/>
                    <a:pt x="711207" y="2099614"/>
                  </a:cubicBezTo>
                  <a:cubicBezTo>
                    <a:pt x="721113" y="2106567"/>
                    <a:pt x="726732" y="2111330"/>
                    <a:pt x="740734" y="2114473"/>
                  </a:cubicBezTo>
                  <a:cubicBezTo>
                    <a:pt x="742925" y="2114378"/>
                    <a:pt x="742449" y="2111711"/>
                    <a:pt x="742925" y="2109901"/>
                  </a:cubicBezTo>
                  <a:cubicBezTo>
                    <a:pt x="747402" y="2118569"/>
                    <a:pt x="729114" y="2120950"/>
                    <a:pt x="722446" y="2111520"/>
                  </a:cubicBezTo>
                  <a:close/>
                  <a:moveTo>
                    <a:pt x="717969" y="2221629"/>
                  </a:moveTo>
                  <a:cubicBezTo>
                    <a:pt x="712826" y="2221534"/>
                    <a:pt x="714826" y="2216105"/>
                    <a:pt x="707206" y="2217629"/>
                  </a:cubicBezTo>
                  <a:cubicBezTo>
                    <a:pt x="711207" y="2215343"/>
                    <a:pt x="711397" y="2209437"/>
                    <a:pt x="718827" y="2210580"/>
                  </a:cubicBezTo>
                  <a:cubicBezTo>
                    <a:pt x="715588" y="2216295"/>
                    <a:pt x="714159" y="2216010"/>
                    <a:pt x="717969" y="2221629"/>
                  </a:cubicBezTo>
                  <a:close/>
                  <a:moveTo>
                    <a:pt x="710064" y="2203627"/>
                  </a:moveTo>
                  <a:cubicBezTo>
                    <a:pt x="707873" y="2208675"/>
                    <a:pt x="706539" y="2201627"/>
                    <a:pt x="704634" y="2201722"/>
                  </a:cubicBezTo>
                  <a:cubicBezTo>
                    <a:pt x="705587" y="2199817"/>
                    <a:pt x="707206" y="2198674"/>
                    <a:pt x="710349" y="2198960"/>
                  </a:cubicBezTo>
                  <a:cubicBezTo>
                    <a:pt x="712254" y="2192578"/>
                    <a:pt x="701777" y="2195436"/>
                    <a:pt x="703682" y="2189054"/>
                  </a:cubicBezTo>
                  <a:cubicBezTo>
                    <a:pt x="709683" y="2193245"/>
                    <a:pt x="714350" y="2189816"/>
                    <a:pt x="719779" y="2194959"/>
                  </a:cubicBezTo>
                  <a:cubicBezTo>
                    <a:pt x="720922" y="2201055"/>
                    <a:pt x="705873" y="2200008"/>
                    <a:pt x="710064" y="2203627"/>
                  </a:cubicBezTo>
                  <a:close/>
                  <a:moveTo>
                    <a:pt x="770547" y="1709946"/>
                  </a:moveTo>
                  <a:cubicBezTo>
                    <a:pt x="772738" y="1709851"/>
                    <a:pt x="772262" y="1707184"/>
                    <a:pt x="772738" y="1705374"/>
                  </a:cubicBezTo>
                  <a:cubicBezTo>
                    <a:pt x="773976" y="1705469"/>
                    <a:pt x="775215" y="1705565"/>
                    <a:pt x="776358" y="1705660"/>
                  </a:cubicBezTo>
                  <a:cubicBezTo>
                    <a:pt x="777215" y="1706994"/>
                    <a:pt x="778072" y="1708327"/>
                    <a:pt x="777882" y="1710518"/>
                  </a:cubicBezTo>
                  <a:cubicBezTo>
                    <a:pt x="772167" y="1709280"/>
                    <a:pt x="770166" y="1711851"/>
                    <a:pt x="768357" y="1714518"/>
                  </a:cubicBezTo>
                  <a:cubicBezTo>
                    <a:pt x="765785" y="1708994"/>
                    <a:pt x="764356" y="1706994"/>
                    <a:pt x="765499" y="1703279"/>
                  </a:cubicBezTo>
                  <a:cubicBezTo>
                    <a:pt x="765404" y="1702040"/>
                    <a:pt x="763499" y="1702422"/>
                    <a:pt x="761594" y="1702326"/>
                  </a:cubicBezTo>
                  <a:cubicBezTo>
                    <a:pt x="761784" y="1701469"/>
                    <a:pt x="761880" y="1700516"/>
                    <a:pt x="761975" y="1699564"/>
                  </a:cubicBezTo>
                  <a:cubicBezTo>
                    <a:pt x="764451" y="1699278"/>
                    <a:pt x="766452" y="1695849"/>
                    <a:pt x="771405" y="1697278"/>
                  </a:cubicBezTo>
                  <a:cubicBezTo>
                    <a:pt x="772643" y="1702422"/>
                    <a:pt x="768166" y="1701945"/>
                    <a:pt x="767118" y="1704803"/>
                  </a:cubicBezTo>
                  <a:cubicBezTo>
                    <a:pt x="767785" y="1706994"/>
                    <a:pt x="770262" y="1707660"/>
                    <a:pt x="770547" y="1709946"/>
                  </a:cubicBezTo>
                  <a:close/>
                  <a:moveTo>
                    <a:pt x="783216" y="1762810"/>
                  </a:moveTo>
                  <a:cubicBezTo>
                    <a:pt x="792931" y="1768620"/>
                    <a:pt x="787311" y="1772907"/>
                    <a:pt x="783882" y="1778622"/>
                  </a:cubicBezTo>
                  <a:cubicBezTo>
                    <a:pt x="772833" y="1773478"/>
                    <a:pt x="766833" y="1772716"/>
                    <a:pt x="757212" y="1765668"/>
                  </a:cubicBezTo>
                  <a:cubicBezTo>
                    <a:pt x="764642" y="1769097"/>
                    <a:pt x="776548" y="1765953"/>
                    <a:pt x="782549" y="1772240"/>
                  </a:cubicBezTo>
                  <a:cubicBezTo>
                    <a:pt x="781311" y="1767573"/>
                    <a:pt x="781311" y="1767287"/>
                    <a:pt x="783216" y="1762810"/>
                  </a:cubicBezTo>
                  <a:close/>
                  <a:moveTo>
                    <a:pt x="766833" y="1785289"/>
                  </a:moveTo>
                  <a:cubicBezTo>
                    <a:pt x="766833" y="1782432"/>
                    <a:pt x="769309" y="1782146"/>
                    <a:pt x="769119" y="1779098"/>
                  </a:cubicBezTo>
                  <a:cubicBezTo>
                    <a:pt x="778929" y="1780431"/>
                    <a:pt x="777215" y="1784241"/>
                    <a:pt x="785597" y="1780336"/>
                  </a:cubicBezTo>
                  <a:cubicBezTo>
                    <a:pt x="785502" y="1781860"/>
                    <a:pt x="785406" y="1783479"/>
                    <a:pt x="785216" y="1785003"/>
                  </a:cubicBezTo>
                  <a:cubicBezTo>
                    <a:pt x="776358" y="1782432"/>
                    <a:pt x="777691" y="1789861"/>
                    <a:pt x="770166" y="1788623"/>
                  </a:cubicBezTo>
                  <a:cubicBezTo>
                    <a:pt x="771119" y="1786051"/>
                    <a:pt x="769119" y="1785670"/>
                    <a:pt x="766833" y="1785289"/>
                  </a:cubicBezTo>
                  <a:close/>
                  <a:moveTo>
                    <a:pt x="775691" y="1765477"/>
                  </a:moveTo>
                  <a:cubicBezTo>
                    <a:pt x="771119" y="1761381"/>
                    <a:pt x="767023" y="1757000"/>
                    <a:pt x="761880" y="1753380"/>
                  </a:cubicBezTo>
                  <a:cubicBezTo>
                    <a:pt x="761784" y="1749951"/>
                    <a:pt x="763785" y="1748523"/>
                    <a:pt x="767690" y="1749094"/>
                  </a:cubicBezTo>
                  <a:cubicBezTo>
                    <a:pt x="763213" y="1746903"/>
                    <a:pt x="759784" y="1744046"/>
                    <a:pt x="755307" y="1741855"/>
                  </a:cubicBezTo>
                  <a:cubicBezTo>
                    <a:pt x="755307" y="1741665"/>
                    <a:pt x="755307" y="1741569"/>
                    <a:pt x="755307" y="1741474"/>
                  </a:cubicBezTo>
                  <a:cubicBezTo>
                    <a:pt x="755403" y="1740902"/>
                    <a:pt x="755498" y="1740236"/>
                    <a:pt x="755593" y="1739664"/>
                  </a:cubicBezTo>
                  <a:cubicBezTo>
                    <a:pt x="756927" y="1737855"/>
                    <a:pt x="761499" y="1739283"/>
                    <a:pt x="761308" y="1735949"/>
                  </a:cubicBezTo>
                  <a:cubicBezTo>
                    <a:pt x="760832" y="1734330"/>
                    <a:pt x="758546" y="1734044"/>
                    <a:pt x="756641" y="1733473"/>
                  </a:cubicBezTo>
                  <a:cubicBezTo>
                    <a:pt x="756831" y="1732140"/>
                    <a:pt x="757117" y="1730806"/>
                    <a:pt x="757308" y="1729473"/>
                  </a:cubicBezTo>
                  <a:cubicBezTo>
                    <a:pt x="760165" y="1729187"/>
                    <a:pt x="761213" y="1727186"/>
                    <a:pt x="765499" y="1728425"/>
                  </a:cubicBezTo>
                  <a:cubicBezTo>
                    <a:pt x="769023" y="1738616"/>
                    <a:pt x="775500" y="1757666"/>
                    <a:pt x="779977" y="1757857"/>
                  </a:cubicBezTo>
                  <a:cubicBezTo>
                    <a:pt x="785406" y="1760715"/>
                    <a:pt x="774929" y="1761762"/>
                    <a:pt x="775691" y="1765477"/>
                  </a:cubicBezTo>
                  <a:close/>
                  <a:moveTo>
                    <a:pt x="762832" y="1889016"/>
                  </a:moveTo>
                  <a:cubicBezTo>
                    <a:pt x="761022" y="1892922"/>
                    <a:pt x="759784" y="1897303"/>
                    <a:pt x="753021" y="1896160"/>
                  </a:cubicBezTo>
                  <a:cubicBezTo>
                    <a:pt x="752450" y="1892731"/>
                    <a:pt x="755879" y="1893398"/>
                    <a:pt x="758832" y="1893398"/>
                  </a:cubicBezTo>
                  <a:cubicBezTo>
                    <a:pt x="758736" y="1890540"/>
                    <a:pt x="752640" y="1891969"/>
                    <a:pt x="751688" y="1889683"/>
                  </a:cubicBezTo>
                  <a:cubicBezTo>
                    <a:pt x="753117" y="1884730"/>
                    <a:pt x="758832" y="1888064"/>
                    <a:pt x="762832" y="1889016"/>
                  </a:cubicBezTo>
                  <a:close/>
                  <a:moveTo>
                    <a:pt x="756641" y="1847582"/>
                  </a:moveTo>
                  <a:cubicBezTo>
                    <a:pt x="756736" y="1846535"/>
                    <a:pt x="756831" y="1845487"/>
                    <a:pt x="756831" y="1844439"/>
                  </a:cubicBezTo>
                  <a:cubicBezTo>
                    <a:pt x="761880" y="1844915"/>
                    <a:pt x="760737" y="1842058"/>
                    <a:pt x="764166" y="1845011"/>
                  </a:cubicBezTo>
                  <a:cubicBezTo>
                    <a:pt x="764070" y="1846059"/>
                    <a:pt x="763975" y="1847106"/>
                    <a:pt x="763975" y="1848154"/>
                  </a:cubicBezTo>
                  <a:cubicBezTo>
                    <a:pt x="760260" y="1850535"/>
                    <a:pt x="761784" y="1847868"/>
                    <a:pt x="756641" y="1847582"/>
                  </a:cubicBezTo>
                  <a:close/>
                  <a:moveTo>
                    <a:pt x="749021" y="1951119"/>
                  </a:moveTo>
                  <a:cubicBezTo>
                    <a:pt x="750926" y="1958453"/>
                    <a:pt x="758260" y="1953119"/>
                    <a:pt x="761403" y="1958358"/>
                  </a:cubicBezTo>
                  <a:cubicBezTo>
                    <a:pt x="758927" y="1967407"/>
                    <a:pt x="745878" y="1955596"/>
                    <a:pt x="746068" y="1966645"/>
                  </a:cubicBezTo>
                  <a:cubicBezTo>
                    <a:pt x="740067" y="1965311"/>
                    <a:pt x="743877" y="1960549"/>
                    <a:pt x="744925" y="1957120"/>
                  </a:cubicBezTo>
                  <a:cubicBezTo>
                    <a:pt x="744068" y="1955406"/>
                    <a:pt x="734162" y="1957691"/>
                    <a:pt x="730352" y="1954453"/>
                  </a:cubicBezTo>
                  <a:cubicBezTo>
                    <a:pt x="737115" y="1949405"/>
                    <a:pt x="740829" y="1957596"/>
                    <a:pt x="749021" y="1951119"/>
                  </a:cubicBezTo>
                  <a:close/>
                  <a:moveTo>
                    <a:pt x="767214" y="1905114"/>
                  </a:moveTo>
                  <a:cubicBezTo>
                    <a:pt x="774262" y="1907209"/>
                    <a:pt x="767976" y="1914353"/>
                    <a:pt x="766261" y="1917686"/>
                  </a:cubicBezTo>
                  <a:cubicBezTo>
                    <a:pt x="760832" y="1914353"/>
                    <a:pt x="768928" y="1910352"/>
                    <a:pt x="767214" y="1905114"/>
                  </a:cubicBezTo>
                  <a:close/>
                  <a:moveTo>
                    <a:pt x="766261" y="1942928"/>
                  </a:moveTo>
                  <a:cubicBezTo>
                    <a:pt x="767499" y="1947976"/>
                    <a:pt x="763023" y="1947595"/>
                    <a:pt x="761975" y="1950452"/>
                  </a:cubicBezTo>
                  <a:cubicBezTo>
                    <a:pt x="757974" y="1949024"/>
                    <a:pt x="761784" y="1941499"/>
                    <a:pt x="766261" y="1942928"/>
                  </a:cubicBezTo>
                  <a:close/>
                  <a:moveTo>
                    <a:pt x="759784" y="2005507"/>
                  </a:moveTo>
                  <a:cubicBezTo>
                    <a:pt x="761022" y="2010651"/>
                    <a:pt x="753593" y="2007222"/>
                    <a:pt x="753783" y="2011317"/>
                  </a:cubicBezTo>
                  <a:cubicBezTo>
                    <a:pt x="750354" y="2010841"/>
                    <a:pt x="752926" y="2006078"/>
                    <a:pt x="748640" y="2006174"/>
                  </a:cubicBezTo>
                  <a:cubicBezTo>
                    <a:pt x="749116" y="2002840"/>
                    <a:pt x="756546" y="2006174"/>
                    <a:pt x="759784" y="2005507"/>
                  </a:cubicBezTo>
                  <a:close/>
                  <a:moveTo>
                    <a:pt x="747878" y="1966740"/>
                  </a:moveTo>
                  <a:cubicBezTo>
                    <a:pt x="749688" y="1966836"/>
                    <a:pt x="751593" y="1967026"/>
                    <a:pt x="753402" y="1967121"/>
                  </a:cubicBezTo>
                  <a:cubicBezTo>
                    <a:pt x="752926" y="1969884"/>
                    <a:pt x="755403" y="1970550"/>
                    <a:pt x="754736" y="1973503"/>
                  </a:cubicBezTo>
                  <a:cubicBezTo>
                    <a:pt x="752640" y="1973122"/>
                    <a:pt x="751497" y="1973598"/>
                    <a:pt x="750926" y="1974836"/>
                  </a:cubicBezTo>
                  <a:cubicBezTo>
                    <a:pt x="748354" y="1973408"/>
                    <a:pt x="748735" y="1969693"/>
                    <a:pt x="747878" y="1966740"/>
                  </a:cubicBezTo>
                  <a:close/>
                  <a:moveTo>
                    <a:pt x="734448" y="1924830"/>
                  </a:moveTo>
                  <a:cubicBezTo>
                    <a:pt x="734352" y="1924830"/>
                    <a:pt x="734257" y="1924735"/>
                    <a:pt x="734257" y="1924735"/>
                  </a:cubicBezTo>
                  <a:cubicBezTo>
                    <a:pt x="734257" y="1924544"/>
                    <a:pt x="734352" y="1924259"/>
                    <a:pt x="734352" y="1924068"/>
                  </a:cubicBezTo>
                  <a:cubicBezTo>
                    <a:pt x="734352" y="1924354"/>
                    <a:pt x="734352" y="1924544"/>
                    <a:pt x="734448" y="1924830"/>
                  </a:cubicBezTo>
                  <a:close/>
                  <a:moveTo>
                    <a:pt x="737781" y="1876157"/>
                  </a:moveTo>
                  <a:cubicBezTo>
                    <a:pt x="738448" y="1876253"/>
                    <a:pt x="739115" y="1876253"/>
                    <a:pt x="739782" y="1876348"/>
                  </a:cubicBezTo>
                  <a:cubicBezTo>
                    <a:pt x="738543" y="1877396"/>
                    <a:pt x="737972" y="1879015"/>
                    <a:pt x="737686" y="1881015"/>
                  </a:cubicBezTo>
                  <a:cubicBezTo>
                    <a:pt x="737781" y="1879396"/>
                    <a:pt x="737781" y="1877682"/>
                    <a:pt x="737781" y="1876157"/>
                  </a:cubicBezTo>
                  <a:close/>
                  <a:moveTo>
                    <a:pt x="727018" y="1980456"/>
                  </a:moveTo>
                  <a:cubicBezTo>
                    <a:pt x="728542" y="1981218"/>
                    <a:pt x="730161" y="1981885"/>
                    <a:pt x="731971" y="1981409"/>
                  </a:cubicBezTo>
                  <a:cubicBezTo>
                    <a:pt x="732162" y="1984933"/>
                    <a:pt x="729114" y="1985219"/>
                    <a:pt x="725970" y="1985409"/>
                  </a:cubicBezTo>
                  <a:cubicBezTo>
                    <a:pt x="726447" y="1983790"/>
                    <a:pt x="726732" y="1982171"/>
                    <a:pt x="727018" y="1980456"/>
                  </a:cubicBezTo>
                  <a:close/>
                  <a:moveTo>
                    <a:pt x="736448" y="1906828"/>
                  </a:moveTo>
                  <a:cubicBezTo>
                    <a:pt x="736924" y="1908066"/>
                    <a:pt x="737210" y="1909400"/>
                    <a:pt x="737305" y="1910828"/>
                  </a:cubicBezTo>
                  <a:cubicBezTo>
                    <a:pt x="736829" y="1910733"/>
                    <a:pt x="736543" y="1910638"/>
                    <a:pt x="736067" y="1910543"/>
                  </a:cubicBezTo>
                  <a:cubicBezTo>
                    <a:pt x="736162" y="1909305"/>
                    <a:pt x="736257" y="1908066"/>
                    <a:pt x="736448" y="1906828"/>
                  </a:cubicBezTo>
                  <a:close/>
                  <a:moveTo>
                    <a:pt x="737210" y="1897017"/>
                  </a:moveTo>
                  <a:cubicBezTo>
                    <a:pt x="737305" y="1895589"/>
                    <a:pt x="737400" y="1894255"/>
                    <a:pt x="737496" y="1892922"/>
                  </a:cubicBezTo>
                  <a:cubicBezTo>
                    <a:pt x="738162" y="1892350"/>
                    <a:pt x="738734" y="1891588"/>
                    <a:pt x="738829" y="1890445"/>
                  </a:cubicBezTo>
                  <a:cubicBezTo>
                    <a:pt x="744544" y="1892445"/>
                    <a:pt x="741306" y="1895493"/>
                    <a:pt x="737210" y="1897017"/>
                  </a:cubicBezTo>
                  <a:close/>
                  <a:moveTo>
                    <a:pt x="743782" y="1845011"/>
                  </a:moveTo>
                  <a:cubicBezTo>
                    <a:pt x="743877" y="1845011"/>
                    <a:pt x="743877" y="1845106"/>
                    <a:pt x="743973" y="1845106"/>
                  </a:cubicBezTo>
                  <a:cubicBezTo>
                    <a:pt x="743877" y="1845106"/>
                    <a:pt x="743877" y="1845106"/>
                    <a:pt x="743782" y="1845201"/>
                  </a:cubicBezTo>
                  <a:cubicBezTo>
                    <a:pt x="743782" y="1845106"/>
                    <a:pt x="743782" y="1845106"/>
                    <a:pt x="743782" y="1845011"/>
                  </a:cubicBezTo>
                  <a:close/>
                  <a:moveTo>
                    <a:pt x="745116" y="1827866"/>
                  </a:moveTo>
                  <a:cubicBezTo>
                    <a:pt x="745116" y="1827770"/>
                    <a:pt x="745211" y="1827675"/>
                    <a:pt x="745211" y="1827580"/>
                  </a:cubicBezTo>
                  <a:cubicBezTo>
                    <a:pt x="745211" y="1827675"/>
                    <a:pt x="745211" y="1827675"/>
                    <a:pt x="745211" y="1827770"/>
                  </a:cubicBezTo>
                  <a:cubicBezTo>
                    <a:pt x="745211" y="1827866"/>
                    <a:pt x="745211" y="1827866"/>
                    <a:pt x="745116" y="1827866"/>
                  </a:cubicBezTo>
                  <a:close/>
                  <a:moveTo>
                    <a:pt x="720827" y="2007317"/>
                  </a:moveTo>
                  <a:cubicBezTo>
                    <a:pt x="724351" y="2007698"/>
                    <a:pt x="728542" y="2007602"/>
                    <a:pt x="726066" y="2012460"/>
                  </a:cubicBezTo>
                  <a:cubicBezTo>
                    <a:pt x="723684" y="2011889"/>
                    <a:pt x="721970" y="2011222"/>
                    <a:pt x="720446" y="2010460"/>
                  </a:cubicBezTo>
                  <a:cubicBezTo>
                    <a:pt x="720541" y="2009412"/>
                    <a:pt x="720636" y="2008269"/>
                    <a:pt x="720827" y="2007317"/>
                  </a:cubicBezTo>
                  <a:close/>
                  <a:moveTo>
                    <a:pt x="721779" y="2003411"/>
                  </a:moveTo>
                  <a:cubicBezTo>
                    <a:pt x="722160" y="2001983"/>
                    <a:pt x="722541" y="2000649"/>
                    <a:pt x="723018" y="1999030"/>
                  </a:cubicBezTo>
                  <a:cubicBezTo>
                    <a:pt x="726256" y="1998173"/>
                    <a:pt x="729209" y="1996744"/>
                    <a:pt x="731209" y="1993886"/>
                  </a:cubicBezTo>
                  <a:cubicBezTo>
                    <a:pt x="733876" y="1994934"/>
                    <a:pt x="735686" y="1996553"/>
                    <a:pt x="738353" y="1997601"/>
                  </a:cubicBezTo>
                  <a:cubicBezTo>
                    <a:pt x="731971" y="1995601"/>
                    <a:pt x="728256" y="2003507"/>
                    <a:pt x="721779" y="2003411"/>
                  </a:cubicBezTo>
                  <a:close/>
                  <a:moveTo>
                    <a:pt x="731876" y="1959311"/>
                  </a:moveTo>
                  <a:cubicBezTo>
                    <a:pt x="737781" y="1961406"/>
                    <a:pt x="743496" y="1963692"/>
                    <a:pt x="742068" y="1971122"/>
                  </a:cubicBezTo>
                  <a:cubicBezTo>
                    <a:pt x="737496" y="1967978"/>
                    <a:pt x="733781" y="1964264"/>
                    <a:pt x="731876" y="1959311"/>
                  </a:cubicBezTo>
                  <a:close/>
                  <a:moveTo>
                    <a:pt x="748449" y="1859584"/>
                  </a:moveTo>
                  <a:cubicBezTo>
                    <a:pt x="746068" y="1859584"/>
                    <a:pt x="744639" y="1859012"/>
                    <a:pt x="743877" y="1857869"/>
                  </a:cubicBezTo>
                  <a:cubicBezTo>
                    <a:pt x="743973" y="1856250"/>
                    <a:pt x="743973" y="1854631"/>
                    <a:pt x="743973" y="1853012"/>
                  </a:cubicBezTo>
                  <a:cubicBezTo>
                    <a:pt x="748259" y="1853107"/>
                    <a:pt x="749211" y="1855774"/>
                    <a:pt x="748449" y="1859584"/>
                  </a:cubicBezTo>
                  <a:close/>
                  <a:moveTo>
                    <a:pt x="752926" y="1758714"/>
                  </a:moveTo>
                  <a:cubicBezTo>
                    <a:pt x="753117" y="1757095"/>
                    <a:pt x="753212" y="1755571"/>
                    <a:pt x="753402" y="1753952"/>
                  </a:cubicBezTo>
                  <a:cubicBezTo>
                    <a:pt x="754831" y="1753571"/>
                    <a:pt x="756165" y="1753094"/>
                    <a:pt x="756355" y="1751380"/>
                  </a:cubicBezTo>
                  <a:cubicBezTo>
                    <a:pt x="759498" y="1752809"/>
                    <a:pt x="756736" y="1757666"/>
                    <a:pt x="752926" y="1758714"/>
                  </a:cubicBezTo>
                  <a:close/>
                  <a:moveTo>
                    <a:pt x="702348" y="2258301"/>
                  </a:moveTo>
                  <a:cubicBezTo>
                    <a:pt x="699872" y="2258110"/>
                    <a:pt x="697395" y="2257920"/>
                    <a:pt x="695014" y="2257729"/>
                  </a:cubicBezTo>
                  <a:cubicBezTo>
                    <a:pt x="694728" y="2252014"/>
                    <a:pt x="694728" y="2252014"/>
                    <a:pt x="688156" y="2250871"/>
                  </a:cubicBezTo>
                  <a:cubicBezTo>
                    <a:pt x="691680" y="2240203"/>
                    <a:pt x="702444" y="2252681"/>
                    <a:pt x="702348" y="2258301"/>
                  </a:cubicBezTo>
                  <a:close/>
                  <a:moveTo>
                    <a:pt x="703872" y="2137428"/>
                  </a:moveTo>
                  <a:cubicBezTo>
                    <a:pt x="704158" y="2133999"/>
                    <a:pt x="704444" y="2130761"/>
                    <a:pt x="704920" y="2127713"/>
                  </a:cubicBezTo>
                  <a:cubicBezTo>
                    <a:pt x="707206" y="2128951"/>
                    <a:pt x="709397" y="2132475"/>
                    <a:pt x="713588" y="2131332"/>
                  </a:cubicBezTo>
                  <a:cubicBezTo>
                    <a:pt x="711492" y="2135047"/>
                    <a:pt x="708063" y="2136952"/>
                    <a:pt x="703872" y="2137428"/>
                  </a:cubicBezTo>
                  <a:close/>
                  <a:moveTo>
                    <a:pt x="774357" y="2033415"/>
                  </a:moveTo>
                  <a:cubicBezTo>
                    <a:pt x="767690" y="2040940"/>
                    <a:pt x="785978" y="2034653"/>
                    <a:pt x="784549" y="2045226"/>
                  </a:cubicBezTo>
                  <a:cubicBezTo>
                    <a:pt x="776358" y="2048560"/>
                    <a:pt x="770643" y="2039130"/>
                    <a:pt x="764928" y="2035892"/>
                  </a:cubicBezTo>
                  <a:cubicBezTo>
                    <a:pt x="765404" y="2032463"/>
                    <a:pt x="769785" y="2032844"/>
                    <a:pt x="774357" y="2033415"/>
                  </a:cubicBezTo>
                  <a:close/>
                  <a:moveTo>
                    <a:pt x="774357" y="2008174"/>
                  </a:moveTo>
                  <a:cubicBezTo>
                    <a:pt x="771405" y="2011317"/>
                    <a:pt x="769976" y="2006745"/>
                    <a:pt x="765118" y="2009031"/>
                  </a:cubicBezTo>
                  <a:cubicBezTo>
                    <a:pt x="765594" y="2007222"/>
                    <a:pt x="764928" y="2006174"/>
                    <a:pt x="763499" y="2005793"/>
                  </a:cubicBezTo>
                  <a:cubicBezTo>
                    <a:pt x="768452" y="2005602"/>
                    <a:pt x="768166" y="2000268"/>
                    <a:pt x="773119" y="2000173"/>
                  </a:cubicBezTo>
                  <a:cubicBezTo>
                    <a:pt x="771786" y="2004173"/>
                    <a:pt x="770262" y="2005507"/>
                    <a:pt x="774357" y="2008174"/>
                  </a:cubicBezTo>
                  <a:close/>
                  <a:moveTo>
                    <a:pt x="769785" y="1995220"/>
                  </a:moveTo>
                  <a:cubicBezTo>
                    <a:pt x="765785" y="1995601"/>
                    <a:pt x="766452" y="1992744"/>
                    <a:pt x="766452" y="1990267"/>
                  </a:cubicBezTo>
                  <a:cubicBezTo>
                    <a:pt x="767499" y="1986552"/>
                    <a:pt x="757974" y="1990553"/>
                    <a:pt x="761308" y="1985123"/>
                  </a:cubicBezTo>
                  <a:cubicBezTo>
                    <a:pt x="770357" y="1986266"/>
                    <a:pt x="767118" y="1988648"/>
                    <a:pt x="767118" y="1980837"/>
                  </a:cubicBezTo>
                  <a:cubicBezTo>
                    <a:pt x="777024" y="1979504"/>
                    <a:pt x="772262" y="1988934"/>
                    <a:pt x="781406" y="1988172"/>
                  </a:cubicBezTo>
                  <a:cubicBezTo>
                    <a:pt x="778167" y="1994934"/>
                    <a:pt x="771881" y="1988648"/>
                    <a:pt x="769785" y="1995220"/>
                  </a:cubicBezTo>
                  <a:close/>
                  <a:moveTo>
                    <a:pt x="758832" y="1969217"/>
                  </a:moveTo>
                  <a:cubicBezTo>
                    <a:pt x="759784" y="1965026"/>
                    <a:pt x="763785" y="1964073"/>
                    <a:pt x="765023" y="1960263"/>
                  </a:cubicBezTo>
                  <a:cubicBezTo>
                    <a:pt x="772167" y="1962454"/>
                    <a:pt x="766547" y="1971598"/>
                    <a:pt x="758832" y="1969217"/>
                  </a:cubicBezTo>
                  <a:close/>
                  <a:moveTo>
                    <a:pt x="770643" y="1858060"/>
                  </a:moveTo>
                  <a:cubicBezTo>
                    <a:pt x="777882" y="1858727"/>
                    <a:pt x="774929" y="1866823"/>
                    <a:pt x="782930" y="1866918"/>
                  </a:cubicBezTo>
                  <a:cubicBezTo>
                    <a:pt x="780072" y="1868537"/>
                    <a:pt x="778072" y="1871109"/>
                    <a:pt x="773405" y="1870919"/>
                  </a:cubicBezTo>
                  <a:cubicBezTo>
                    <a:pt x="771119" y="1867680"/>
                    <a:pt x="772357" y="1861870"/>
                    <a:pt x="770643" y="1858060"/>
                  </a:cubicBezTo>
                  <a:close/>
                  <a:moveTo>
                    <a:pt x="767499" y="1826342"/>
                  </a:moveTo>
                  <a:cubicBezTo>
                    <a:pt x="773024" y="1827866"/>
                    <a:pt x="774262" y="1825294"/>
                    <a:pt x="778644" y="1825580"/>
                  </a:cubicBezTo>
                  <a:cubicBezTo>
                    <a:pt x="779977" y="1830342"/>
                    <a:pt x="779977" y="1830533"/>
                    <a:pt x="777977" y="1835010"/>
                  </a:cubicBezTo>
                  <a:cubicBezTo>
                    <a:pt x="775024" y="1828342"/>
                    <a:pt x="767976" y="1833581"/>
                    <a:pt x="767499" y="1826342"/>
                  </a:cubicBezTo>
                  <a:close/>
                  <a:moveTo>
                    <a:pt x="804361" y="1751761"/>
                  </a:moveTo>
                  <a:cubicBezTo>
                    <a:pt x="797313" y="1759381"/>
                    <a:pt x="810838" y="1756905"/>
                    <a:pt x="808933" y="1764715"/>
                  </a:cubicBezTo>
                  <a:cubicBezTo>
                    <a:pt x="797884" y="1766048"/>
                    <a:pt x="803790" y="1755952"/>
                    <a:pt x="796360" y="1760715"/>
                  </a:cubicBezTo>
                  <a:cubicBezTo>
                    <a:pt x="792455" y="1759857"/>
                    <a:pt x="799313" y="1756047"/>
                    <a:pt x="800456" y="1754714"/>
                  </a:cubicBezTo>
                  <a:cubicBezTo>
                    <a:pt x="800265" y="1751952"/>
                    <a:pt x="797598" y="1750904"/>
                    <a:pt x="793312" y="1750999"/>
                  </a:cubicBezTo>
                  <a:cubicBezTo>
                    <a:pt x="795217" y="1746618"/>
                    <a:pt x="791026" y="1746713"/>
                    <a:pt x="792074" y="1742998"/>
                  </a:cubicBezTo>
                  <a:cubicBezTo>
                    <a:pt x="795408" y="1742807"/>
                    <a:pt x="795693" y="1744808"/>
                    <a:pt x="793788" y="1744712"/>
                  </a:cubicBezTo>
                  <a:cubicBezTo>
                    <a:pt x="796360" y="1747761"/>
                    <a:pt x="801504" y="1748999"/>
                    <a:pt x="804361" y="1751761"/>
                  </a:cubicBezTo>
                  <a:close/>
                  <a:moveTo>
                    <a:pt x="812553" y="1766620"/>
                  </a:moveTo>
                  <a:cubicBezTo>
                    <a:pt x="812457" y="1768239"/>
                    <a:pt x="812267" y="1769763"/>
                    <a:pt x="812172" y="1771287"/>
                  </a:cubicBezTo>
                  <a:cubicBezTo>
                    <a:pt x="808266" y="1771668"/>
                    <a:pt x="807409" y="1769859"/>
                    <a:pt x="804933" y="1769192"/>
                  </a:cubicBezTo>
                  <a:cubicBezTo>
                    <a:pt x="805599" y="1766430"/>
                    <a:pt x="808362" y="1765858"/>
                    <a:pt x="812553" y="1766620"/>
                  </a:cubicBezTo>
                  <a:close/>
                  <a:moveTo>
                    <a:pt x="828555" y="1774049"/>
                  </a:moveTo>
                  <a:cubicBezTo>
                    <a:pt x="827126" y="1777288"/>
                    <a:pt x="817125" y="1774716"/>
                    <a:pt x="815696" y="1773097"/>
                  </a:cubicBezTo>
                  <a:cubicBezTo>
                    <a:pt x="815696" y="1769192"/>
                    <a:pt x="818934" y="1768430"/>
                    <a:pt x="819982" y="1765477"/>
                  </a:cubicBezTo>
                  <a:cubicBezTo>
                    <a:pt x="821411" y="1766430"/>
                    <a:pt x="822840" y="1767382"/>
                    <a:pt x="825411" y="1767477"/>
                  </a:cubicBezTo>
                  <a:cubicBezTo>
                    <a:pt x="825697" y="1770049"/>
                    <a:pt x="823506" y="1770049"/>
                    <a:pt x="823221" y="1772049"/>
                  </a:cubicBezTo>
                  <a:cubicBezTo>
                    <a:pt x="826173" y="1771954"/>
                    <a:pt x="826173" y="1773859"/>
                    <a:pt x="828555" y="1774049"/>
                  </a:cubicBezTo>
                  <a:close/>
                  <a:moveTo>
                    <a:pt x="815124" y="1755761"/>
                  </a:moveTo>
                  <a:cubicBezTo>
                    <a:pt x="821411" y="1755571"/>
                    <a:pt x="825507" y="1757000"/>
                    <a:pt x="823792" y="1762715"/>
                  </a:cubicBezTo>
                  <a:cubicBezTo>
                    <a:pt x="819601" y="1761381"/>
                    <a:pt x="815505" y="1759952"/>
                    <a:pt x="815124" y="1755761"/>
                  </a:cubicBezTo>
                  <a:close/>
                  <a:moveTo>
                    <a:pt x="810171" y="1797957"/>
                  </a:moveTo>
                  <a:cubicBezTo>
                    <a:pt x="811314" y="1795671"/>
                    <a:pt x="813219" y="1794147"/>
                    <a:pt x="814267" y="1791957"/>
                  </a:cubicBezTo>
                  <a:cubicBezTo>
                    <a:pt x="820458" y="1793195"/>
                    <a:pt x="817220" y="1800434"/>
                    <a:pt x="810171" y="1797957"/>
                  </a:cubicBezTo>
                  <a:close/>
                  <a:moveTo>
                    <a:pt x="839318" y="1803291"/>
                  </a:moveTo>
                  <a:cubicBezTo>
                    <a:pt x="830079" y="1796433"/>
                    <a:pt x="826745" y="1801291"/>
                    <a:pt x="819411" y="1798624"/>
                  </a:cubicBezTo>
                  <a:cubicBezTo>
                    <a:pt x="825126" y="1797100"/>
                    <a:pt x="825888" y="1795195"/>
                    <a:pt x="819887" y="1792337"/>
                  </a:cubicBezTo>
                  <a:cubicBezTo>
                    <a:pt x="818934" y="1790052"/>
                    <a:pt x="826269" y="1790337"/>
                    <a:pt x="827316" y="1792052"/>
                  </a:cubicBezTo>
                  <a:cubicBezTo>
                    <a:pt x="826745" y="1789099"/>
                    <a:pt x="821125" y="1780717"/>
                    <a:pt x="815029" y="1784146"/>
                  </a:cubicBezTo>
                  <a:cubicBezTo>
                    <a:pt x="817791" y="1776526"/>
                    <a:pt x="822554" y="1780050"/>
                    <a:pt x="830174" y="1778907"/>
                  </a:cubicBezTo>
                  <a:cubicBezTo>
                    <a:pt x="835222" y="1781955"/>
                    <a:pt x="829031" y="1785003"/>
                    <a:pt x="835222" y="1785575"/>
                  </a:cubicBezTo>
                  <a:cubicBezTo>
                    <a:pt x="836270" y="1791099"/>
                    <a:pt x="831984" y="1791385"/>
                    <a:pt x="832555" y="1796433"/>
                  </a:cubicBezTo>
                  <a:cubicBezTo>
                    <a:pt x="837984" y="1794528"/>
                    <a:pt x="836270" y="1785480"/>
                    <a:pt x="844366" y="1786241"/>
                  </a:cubicBezTo>
                  <a:cubicBezTo>
                    <a:pt x="842652" y="1790909"/>
                    <a:pt x="845795" y="1792147"/>
                    <a:pt x="845509" y="1795766"/>
                  </a:cubicBezTo>
                  <a:cubicBezTo>
                    <a:pt x="836270" y="1788051"/>
                    <a:pt x="842461" y="1800434"/>
                    <a:pt x="839318" y="1803291"/>
                  </a:cubicBezTo>
                  <a:close/>
                  <a:moveTo>
                    <a:pt x="837032" y="1784146"/>
                  </a:moveTo>
                  <a:cubicBezTo>
                    <a:pt x="837222" y="1782051"/>
                    <a:pt x="837318" y="1779955"/>
                    <a:pt x="837508" y="1777860"/>
                  </a:cubicBezTo>
                  <a:cubicBezTo>
                    <a:pt x="839985" y="1778050"/>
                    <a:pt x="842461" y="1778240"/>
                    <a:pt x="844842" y="1778431"/>
                  </a:cubicBezTo>
                  <a:cubicBezTo>
                    <a:pt x="844557" y="1775193"/>
                    <a:pt x="840175" y="1774907"/>
                    <a:pt x="837794" y="1773192"/>
                  </a:cubicBezTo>
                  <a:cubicBezTo>
                    <a:pt x="838556" y="1769573"/>
                    <a:pt x="845985" y="1772907"/>
                    <a:pt x="847033" y="1773859"/>
                  </a:cubicBezTo>
                  <a:cubicBezTo>
                    <a:pt x="847319" y="1780907"/>
                    <a:pt x="845128" y="1785480"/>
                    <a:pt x="837032" y="1784146"/>
                  </a:cubicBezTo>
                  <a:close/>
                  <a:moveTo>
                    <a:pt x="876656" y="1597932"/>
                  </a:moveTo>
                  <a:cubicBezTo>
                    <a:pt x="874846" y="1597837"/>
                    <a:pt x="875132" y="1599742"/>
                    <a:pt x="874560" y="1600885"/>
                  </a:cubicBezTo>
                  <a:cubicBezTo>
                    <a:pt x="871512" y="1600694"/>
                    <a:pt x="868464" y="1600409"/>
                    <a:pt x="865416" y="1600218"/>
                  </a:cubicBezTo>
                  <a:cubicBezTo>
                    <a:pt x="867798" y="1596027"/>
                    <a:pt x="875418" y="1593360"/>
                    <a:pt x="866083" y="1590789"/>
                  </a:cubicBezTo>
                  <a:cubicBezTo>
                    <a:pt x="869036" y="1588122"/>
                    <a:pt x="872274" y="1585740"/>
                    <a:pt x="875799" y="1583645"/>
                  </a:cubicBezTo>
                  <a:cubicBezTo>
                    <a:pt x="875799" y="1580597"/>
                    <a:pt x="868750" y="1585550"/>
                    <a:pt x="866750" y="1581359"/>
                  </a:cubicBezTo>
                  <a:cubicBezTo>
                    <a:pt x="866750" y="1576882"/>
                    <a:pt x="873132" y="1578787"/>
                    <a:pt x="871131" y="1572215"/>
                  </a:cubicBezTo>
                  <a:cubicBezTo>
                    <a:pt x="874275" y="1579549"/>
                    <a:pt x="877132" y="1573548"/>
                    <a:pt x="881895" y="1576120"/>
                  </a:cubicBezTo>
                  <a:cubicBezTo>
                    <a:pt x="882371" y="1578882"/>
                    <a:pt x="880275" y="1578977"/>
                    <a:pt x="877989" y="1578977"/>
                  </a:cubicBezTo>
                  <a:cubicBezTo>
                    <a:pt x="877132" y="1582597"/>
                    <a:pt x="883133" y="1581073"/>
                    <a:pt x="883133" y="1584121"/>
                  </a:cubicBezTo>
                  <a:cubicBezTo>
                    <a:pt x="894372" y="1575739"/>
                    <a:pt x="883704" y="1567262"/>
                    <a:pt x="883133" y="1558880"/>
                  </a:cubicBezTo>
                  <a:cubicBezTo>
                    <a:pt x="888943" y="1558499"/>
                    <a:pt x="886943" y="1564023"/>
                    <a:pt x="893896" y="1562785"/>
                  </a:cubicBezTo>
                  <a:cubicBezTo>
                    <a:pt x="893515" y="1573167"/>
                    <a:pt x="895325" y="1572786"/>
                    <a:pt x="896182" y="1581835"/>
                  </a:cubicBezTo>
                  <a:cubicBezTo>
                    <a:pt x="890086" y="1582311"/>
                    <a:pt x="888181" y="1582597"/>
                    <a:pt x="890277" y="1587740"/>
                  </a:cubicBezTo>
                  <a:cubicBezTo>
                    <a:pt x="885990" y="1587931"/>
                    <a:pt x="883228" y="1586978"/>
                    <a:pt x="881228" y="1585455"/>
                  </a:cubicBezTo>
                  <a:cubicBezTo>
                    <a:pt x="878656" y="1586883"/>
                    <a:pt x="877323" y="1589455"/>
                    <a:pt x="873608" y="1589645"/>
                  </a:cubicBezTo>
                  <a:cubicBezTo>
                    <a:pt x="871798" y="1594503"/>
                    <a:pt x="878370" y="1593170"/>
                    <a:pt x="876656" y="1597932"/>
                  </a:cubicBezTo>
                  <a:close/>
                  <a:moveTo>
                    <a:pt x="901135" y="1117206"/>
                  </a:moveTo>
                  <a:cubicBezTo>
                    <a:pt x="899421" y="1118253"/>
                    <a:pt x="896849" y="1118539"/>
                    <a:pt x="893706" y="1118253"/>
                  </a:cubicBezTo>
                  <a:cubicBezTo>
                    <a:pt x="893229" y="1113300"/>
                    <a:pt x="898944" y="1114443"/>
                    <a:pt x="899802" y="1110824"/>
                  </a:cubicBezTo>
                  <a:cubicBezTo>
                    <a:pt x="902469" y="1112348"/>
                    <a:pt x="899040" y="1113110"/>
                    <a:pt x="901135" y="1117206"/>
                  </a:cubicBezTo>
                  <a:close/>
                  <a:moveTo>
                    <a:pt x="895420" y="1518875"/>
                  </a:moveTo>
                  <a:cubicBezTo>
                    <a:pt x="891134" y="1518018"/>
                    <a:pt x="887610" y="1516684"/>
                    <a:pt x="886562" y="1513445"/>
                  </a:cubicBezTo>
                  <a:cubicBezTo>
                    <a:pt x="891896" y="1509064"/>
                    <a:pt x="889038" y="1505921"/>
                    <a:pt x="887610" y="1499348"/>
                  </a:cubicBezTo>
                  <a:cubicBezTo>
                    <a:pt x="893134" y="1501349"/>
                    <a:pt x="897135" y="1504206"/>
                    <a:pt x="903802" y="1505254"/>
                  </a:cubicBezTo>
                  <a:cubicBezTo>
                    <a:pt x="901802" y="1511350"/>
                    <a:pt x="890277" y="1510588"/>
                    <a:pt x="895420" y="1518875"/>
                  </a:cubicBezTo>
                  <a:close/>
                  <a:moveTo>
                    <a:pt x="882657" y="1541544"/>
                  </a:moveTo>
                  <a:cubicBezTo>
                    <a:pt x="881799" y="1544116"/>
                    <a:pt x="883895" y="1544592"/>
                    <a:pt x="886086" y="1544973"/>
                  </a:cubicBezTo>
                  <a:cubicBezTo>
                    <a:pt x="883895" y="1551355"/>
                    <a:pt x="875799" y="1541354"/>
                    <a:pt x="874751" y="1548878"/>
                  </a:cubicBezTo>
                  <a:cubicBezTo>
                    <a:pt x="867988" y="1547069"/>
                    <a:pt x="874465" y="1538687"/>
                    <a:pt x="882657" y="1541544"/>
                  </a:cubicBezTo>
                  <a:close/>
                  <a:moveTo>
                    <a:pt x="878656" y="1445056"/>
                  </a:moveTo>
                  <a:cubicBezTo>
                    <a:pt x="881799" y="1440484"/>
                    <a:pt x="886657" y="1446961"/>
                    <a:pt x="891515" y="1446009"/>
                  </a:cubicBezTo>
                  <a:cubicBezTo>
                    <a:pt x="889705" y="1451819"/>
                    <a:pt x="882561" y="1446390"/>
                    <a:pt x="878656" y="1445056"/>
                  </a:cubicBezTo>
                  <a:close/>
                  <a:moveTo>
                    <a:pt x="894753" y="1477822"/>
                  </a:moveTo>
                  <a:cubicBezTo>
                    <a:pt x="892944" y="1480013"/>
                    <a:pt x="892848" y="1483823"/>
                    <a:pt x="887038" y="1482013"/>
                  </a:cubicBezTo>
                  <a:cubicBezTo>
                    <a:pt x="883228" y="1476393"/>
                    <a:pt x="890086" y="1474107"/>
                    <a:pt x="894753" y="1477822"/>
                  </a:cubicBezTo>
                  <a:close/>
                  <a:moveTo>
                    <a:pt x="885895" y="1548116"/>
                  </a:moveTo>
                  <a:cubicBezTo>
                    <a:pt x="895134" y="1549450"/>
                    <a:pt x="887800" y="1551545"/>
                    <a:pt x="887133" y="1556022"/>
                  </a:cubicBezTo>
                  <a:cubicBezTo>
                    <a:pt x="882847" y="1555736"/>
                    <a:pt x="878561" y="1555356"/>
                    <a:pt x="874275" y="1555070"/>
                  </a:cubicBezTo>
                  <a:cubicBezTo>
                    <a:pt x="877418" y="1547831"/>
                    <a:pt x="889515" y="1557356"/>
                    <a:pt x="885895" y="1548116"/>
                  </a:cubicBezTo>
                  <a:close/>
                  <a:moveTo>
                    <a:pt x="893325" y="1496586"/>
                  </a:moveTo>
                  <a:cubicBezTo>
                    <a:pt x="893610" y="1491824"/>
                    <a:pt x="897611" y="1490776"/>
                    <a:pt x="899516" y="1487633"/>
                  </a:cubicBezTo>
                  <a:cubicBezTo>
                    <a:pt x="901516" y="1488204"/>
                    <a:pt x="900564" y="1490871"/>
                    <a:pt x="902945" y="1491062"/>
                  </a:cubicBezTo>
                  <a:cubicBezTo>
                    <a:pt x="902850" y="1496015"/>
                    <a:pt x="897897" y="1496110"/>
                    <a:pt x="893325" y="1496586"/>
                  </a:cubicBezTo>
                  <a:close/>
                  <a:moveTo>
                    <a:pt x="898754" y="1473345"/>
                  </a:moveTo>
                  <a:cubicBezTo>
                    <a:pt x="894087" y="1470869"/>
                    <a:pt x="892277" y="1466202"/>
                    <a:pt x="886467" y="1464582"/>
                  </a:cubicBezTo>
                  <a:cubicBezTo>
                    <a:pt x="890943" y="1456962"/>
                    <a:pt x="890658" y="1470297"/>
                    <a:pt x="901040" y="1467249"/>
                  </a:cubicBezTo>
                  <a:cubicBezTo>
                    <a:pt x="899516" y="1468583"/>
                    <a:pt x="898754" y="1470678"/>
                    <a:pt x="898754" y="1473345"/>
                  </a:cubicBezTo>
                  <a:close/>
                  <a:moveTo>
                    <a:pt x="885514" y="1377810"/>
                  </a:moveTo>
                  <a:cubicBezTo>
                    <a:pt x="888276" y="1380191"/>
                    <a:pt x="889610" y="1383715"/>
                    <a:pt x="896182" y="1383334"/>
                  </a:cubicBezTo>
                  <a:cubicBezTo>
                    <a:pt x="896563" y="1389716"/>
                    <a:pt x="877227" y="1382191"/>
                    <a:pt x="885514" y="1377810"/>
                  </a:cubicBezTo>
                  <a:close/>
                  <a:moveTo>
                    <a:pt x="889134" y="1403336"/>
                  </a:moveTo>
                  <a:cubicBezTo>
                    <a:pt x="888181" y="1406289"/>
                    <a:pt x="884943" y="1406956"/>
                    <a:pt x="884943" y="1410861"/>
                  </a:cubicBezTo>
                  <a:cubicBezTo>
                    <a:pt x="882561" y="1410099"/>
                    <a:pt x="882276" y="1407909"/>
                    <a:pt x="879704" y="1407337"/>
                  </a:cubicBezTo>
                  <a:cubicBezTo>
                    <a:pt x="881133" y="1404289"/>
                    <a:pt x="884847" y="1403527"/>
                    <a:pt x="889134" y="1403336"/>
                  </a:cubicBezTo>
                  <a:close/>
                  <a:moveTo>
                    <a:pt x="814172" y="2616631"/>
                  </a:moveTo>
                  <a:cubicBezTo>
                    <a:pt x="819696" y="2615964"/>
                    <a:pt x="812648" y="2613107"/>
                    <a:pt x="814648" y="2610345"/>
                  </a:cubicBezTo>
                  <a:cubicBezTo>
                    <a:pt x="818077" y="2607678"/>
                    <a:pt x="820173" y="2612916"/>
                    <a:pt x="822173" y="2607773"/>
                  </a:cubicBezTo>
                  <a:cubicBezTo>
                    <a:pt x="825792" y="2609202"/>
                    <a:pt x="829698" y="2617964"/>
                    <a:pt x="832746" y="2614821"/>
                  </a:cubicBezTo>
                  <a:cubicBezTo>
                    <a:pt x="833698" y="2618155"/>
                    <a:pt x="827507" y="2623394"/>
                    <a:pt x="828078" y="2628633"/>
                  </a:cubicBezTo>
                  <a:cubicBezTo>
                    <a:pt x="825126" y="2625299"/>
                    <a:pt x="819411" y="2616345"/>
                    <a:pt x="811981" y="2621108"/>
                  </a:cubicBezTo>
                  <a:cubicBezTo>
                    <a:pt x="808838" y="2619488"/>
                    <a:pt x="809409" y="2615107"/>
                    <a:pt x="805123" y="2614345"/>
                  </a:cubicBezTo>
                  <a:cubicBezTo>
                    <a:pt x="805028" y="2611773"/>
                    <a:pt x="817315" y="2612059"/>
                    <a:pt x="814172" y="2616631"/>
                  </a:cubicBezTo>
                  <a:close/>
                  <a:moveTo>
                    <a:pt x="973049" y="1042148"/>
                  </a:moveTo>
                  <a:cubicBezTo>
                    <a:pt x="964000" y="1040243"/>
                    <a:pt x="970763" y="1034243"/>
                    <a:pt x="973811" y="1031195"/>
                  </a:cubicBezTo>
                  <a:cubicBezTo>
                    <a:pt x="978288" y="1033004"/>
                    <a:pt x="970953" y="1037005"/>
                    <a:pt x="973049" y="1042148"/>
                  </a:cubicBezTo>
                  <a:close/>
                  <a:moveTo>
                    <a:pt x="970382" y="1054531"/>
                  </a:moveTo>
                  <a:cubicBezTo>
                    <a:pt x="964286" y="1058055"/>
                    <a:pt x="960000" y="1063294"/>
                    <a:pt x="951237" y="1064151"/>
                  </a:cubicBezTo>
                  <a:cubicBezTo>
                    <a:pt x="957237" y="1060532"/>
                    <a:pt x="960190" y="1049102"/>
                    <a:pt x="970382" y="1054531"/>
                  </a:cubicBezTo>
                  <a:close/>
                  <a:moveTo>
                    <a:pt x="952380" y="1097394"/>
                  </a:moveTo>
                  <a:cubicBezTo>
                    <a:pt x="968382" y="1096822"/>
                    <a:pt x="966000" y="1119682"/>
                    <a:pt x="954761" y="1114919"/>
                  </a:cubicBezTo>
                  <a:cubicBezTo>
                    <a:pt x="957618" y="1105966"/>
                    <a:pt x="957809" y="1104156"/>
                    <a:pt x="952380" y="1097394"/>
                  </a:cubicBezTo>
                  <a:close/>
                  <a:moveTo>
                    <a:pt x="956666" y="1089773"/>
                  </a:moveTo>
                  <a:cubicBezTo>
                    <a:pt x="961047" y="1087964"/>
                    <a:pt x="960190" y="1080915"/>
                    <a:pt x="963143" y="1077677"/>
                  </a:cubicBezTo>
                  <a:cubicBezTo>
                    <a:pt x="970001" y="1080153"/>
                    <a:pt x="962381" y="1084059"/>
                    <a:pt x="965905" y="1088916"/>
                  </a:cubicBezTo>
                  <a:cubicBezTo>
                    <a:pt x="963714" y="1090059"/>
                    <a:pt x="960857" y="1090631"/>
                    <a:pt x="956666" y="1089773"/>
                  </a:cubicBezTo>
                  <a:close/>
                  <a:moveTo>
                    <a:pt x="951808" y="1130445"/>
                  </a:moveTo>
                  <a:cubicBezTo>
                    <a:pt x="957142" y="1132160"/>
                    <a:pt x="947331" y="1132446"/>
                    <a:pt x="949522" y="1136541"/>
                  </a:cubicBezTo>
                  <a:cubicBezTo>
                    <a:pt x="948284" y="1136446"/>
                    <a:pt x="947046" y="1136351"/>
                    <a:pt x="945903" y="1136256"/>
                  </a:cubicBezTo>
                  <a:cubicBezTo>
                    <a:pt x="945045" y="1134922"/>
                    <a:pt x="944188" y="1133588"/>
                    <a:pt x="944379" y="1131398"/>
                  </a:cubicBezTo>
                  <a:cubicBezTo>
                    <a:pt x="947236" y="1131493"/>
                    <a:pt x="951237" y="1132731"/>
                    <a:pt x="951808" y="1130445"/>
                  </a:cubicBezTo>
                  <a:close/>
                  <a:moveTo>
                    <a:pt x="943426" y="1243412"/>
                  </a:moveTo>
                  <a:cubicBezTo>
                    <a:pt x="944188" y="1246936"/>
                    <a:pt x="939711" y="1245317"/>
                    <a:pt x="939426" y="1247793"/>
                  </a:cubicBezTo>
                  <a:cubicBezTo>
                    <a:pt x="935139" y="1246460"/>
                    <a:pt x="931044" y="1245031"/>
                    <a:pt x="930663" y="1240840"/>
                  </a:cubicBezTo>
                  <a:cubicBezTo>
                    <a:pt x="937711" y="1242936"/>
                    <a:pt x="938378" y="1240554"/>
                    <a:pt x="943426" y="1243412"/>
                  </a:cubicBezTo>
                  <a:close/>
                  <a:moveTo>
                    <a:pt x="947522" y="1163211"/>
                  </a:moveTo>
                  <a:cubicBezTo>
                    <a:pt x="945712" y="1168926"/>
                    <a:pt x="934282" y="1164164"/>
                    <a:pt x="936854" y="1157687"/>
                  </a:cubicBezTo>
                  <a:cubicBezTo>
                    <a:pt x="940664" y="1159401"/>
                    <a:pt x="941902" y="1162830"/>
                    <a:pt x="947522" y="1163211"/>
                  </a:cubicBezTo>
                  <a:close/>
                  <a:moveTo>
                    <a:pt x="928186" y="1275320"/>
                  </a:moveTo>
                  <a:cubicBezTo>
                    <a:pt x="929710" y="1274559"/>
                    <a:pt x="931329" y="1273892"/>
                    <a:pt x="933806" y="1274177"/>
                  </a:cubicBezTo>
                  <a:cubicBezTo>
                    <a:pt x="933520" y="1277321"/>
                    <a:pt x="933330" y="1280464"/>
                    <a:pt x="933139" y="1283607"/>
                  </a:cubicBezTo>
                  <a:cubicBezTo>
                    <a:pt x="929043" y="1280655"/>
                    <a:pt x="925424" y="1277416"/>
                    <a:pt x="924757" y="1271987"/>
                  </a:cubicBezTo>
                  <a:cubicBezTo>
                    <a:pt x="926662" y="1272463"/>
                    <a:pt x="925805" y="1275130"/>
                    <a:pt x="928186" y="1275320"/>
                  </a:cubicBezTo>
                  <a:close/>
                  <a:moveTo>
                    <a:pt x="941045" y="1251032"/>
                  </a:moveTo>
                  <a:cubicBezTo>
                    <a:pt x="940569" y="1255032"/>
                    <a:pt x="940092" y="1259033"/>
                    <a:pt x="934949" y="1258461"/>
                  </a:cubicBezTo>
                  <a:cubicBezTo>
                    <a:pt x="934949" y="1253985"/>
                    <a:pt x="935330" y="1249889"/>
                    <a:pt x="941045" y="1251032"/>
                  </a:cubicBezTo>
                  <a:close/>
                  <a:moveTo>
                    <a:pt x="936568" y="1361045"/>
                  </a:moveTo>
                  <a:cubicBezTo>
                    <a:pt x="931615" y="1360569"/>
                    <a:pt x="932758" y="1363427"/>
                    <a:pt x="929234" y="1360474"/>
                  </a:cubicBezTo>
                  <a:cubicBezTo>
                    <a:pt x="928281" y="1354378"/>
                    <a:pt x="938473" y="1355140"/>
                    <a:pt x="936568" y="1361045"/>
                  </a:cubicBezTo>
                  <a:close/>
                  <a:moveTo>
                    <a:pt x="862559" y="2511380"/>
                  </a:moveTo>
                  <a:cubicBezTo>
                    <a:pt x="856368" y="2510999"/>
                    <a:pt x="848271" y="2501569"/>
                    <a:pt x="852939" y="2491758"/>
                  </a:cubicBezTo>
                  <a:cubicBezTo>
                    <a:pt x="855320" y="2500236"/>
                    <a:pt x="858273" y="2502426"/>
                    <a:pt x="862559" y="2511380"/>
                  </a:cubicBezTo>
                  <a:close/>
                  <a:moveTo>
                    <a:pt x="858749" y="2463755"/>
                  </a:moveTo>
                  <a:cubicBezTo>
                    <a:pt x="861130" y="2466993"/>
                    <a:pt x="862464" y="2470899"/>
                    <a:pt x="863416" y="2475185"/>
                  </a:cubicBezTo>
                  <a:cubicBezTo>
                    <a:pt x="861892" y="2473851"/>
                    <a:pt x="859416" y="2473185"/>
                    <a:pt x="856177" y="2473089"/>
                  </a:cubicBezTo>
                  <a:cubicBezTo>
                    <a:pt x="856177" y="2469184"/>
                    <a:pt x="856463" y="2465469"/>
                    <a:pt x="858749" y="2463755"/>
                  </a:cubicBezTo>
                  <a:close/>
                  <a:moveTo>
                    <a:pt x="866655" y="2555862"/>
                  </a:moveTo>
                  <a:cubicBezTo>
                    <a:pt x="860940" y="2556624"/>
                    <a:pt x="863416" y="2551289"/>
                    <a:pt x="857701" y="2552052"/>
                  </a:cubicBezTo>
                  <a:cubicBezTo>
                    <a:pt x="861321" y="2545955"/>
                    <a:pt x="855606" y="2541098"/>
                    <a:pt x="864178" y="2539955"/>
                  </a:cubicBezTo>
                  <a:cubicBezTo>
                    <a:pt x="861892" y="2547289"/>
                    <a:pt x="871798" y="2550909"/>
                    <a:pt x="866655" y="2555862"/>
                  </a:cubicBezTo>
                  <a:close/>
                  <a:moveTo>
                    <a:pt x="847128" y="2544908"/>
                  </a:moveTo>
                  <a:cubicBezTo>
                    <a:pt x="843033" y="2543384"/>
                    <a:pt x="846081" y="2535002"/>
                    <a:pt x="851415" y="2537288"/>
                  </a:cubicBezTo>
                  <a:cubicBezTo>
                    <a:pt x="849129" y="2542812"/>
                    <a:pt x="860749" y="2551004"/>
                    <a:pt x="850272" y="2553004"/>
                  </a:cubicBezTo>
                  <a:cubicBezTo>
                    <a:pt x="853605" y="2550051"/>
                    <a:pt x="850081" y="2542050"/>
                    <a:pt x="847128" y="2544908"/>
                  </a:cubicBezTo>
                  <a:close/>
                  <a:moveTo>
                    <a:pt x="853605" y="2532811"/>
                  </a:moveTo>
                  <a:cubicBezTo>
                    <a:pt x="846843" y="2532335"/>
                    <a:pt x="851986" y="2523096"/>
                    <a:pt x="843128" y="2524143"/>
                  </a:cubicBezTo>
                  <a:cubicBezTo>
                    <a:pt x="846843" y="2521381"/>
                    <a:pt x="843604" y="2520143"/>
                    <a:pt x="843699" y="2516238"/>
                  </a:cubicBezTo>
                  <a:cubicBezTo>
                    <a:pt x="850938" y="2516428"/>
                    <a:pt x="850653" y="2522048"/>
                    <a:pt x="857987" y="2522048"/>
                  </a:cubicBezTo>
                  <a:cubicBezTo>
                    <a:pt x="857892" y="2527001"/>
                    <a:pt x="855320" y="2529382"/>
                    <a:pt x="853605" y="2532811"/>
                  </a:cubicBezTo>
                  <a:close/>
                  <a:moveTo>
                    <a:pt x="849224" y="2467851"/>
                  </a:moveTo>
                  <a:cubicBezTo>
                    <a:pt x="841890" y="2468232"/>
                    <a:pt x="847700" y="2459088"/>
                    <a:pt x="846462" y="2454992"/>
                  </a:cubicBezTo>
                  <a:cubicBezTo>
                    <a:pt x="847795" y="2458992"/>
                    <a:pt x="852081" y="2465184"/>
                    <a:pt x="849224" y="2467851"/>
                  </a:cubicBezTo>
                  <a:close/>
                  <a:moveTo>
                    <a:pt x="919423" y="1392954"/>
                  </a:moveTo>
                  <a:cubicBezTo>
                    <a:pt x="913708" y="1392097"/>
                    <a:pt x="923709" y="1397812"/>
                    <a:pt x="917232" y="1397526"/>
                  </a:cubicBezTo>
                  <a:cubicBezTo>
                    <a:pt x="909803" y="1398574"/>
                    <a:pt x="917137" y="1388763"/>
                    <a:pt x="910470" y="1389144"/>
                  </a:cubicBezTo>
                  <a:cubicBezTo>
                    <a:pt x="913899" y="1385334"/>
                    <a:pt x="923424" y="1389430"/>
                    <a:pt x="925043" y="1391811"/>
                  </a:cubicBezTo>
                  <a:cubicBezTo>
                    <a:pt x="924662" y="1393621"/>
                    <a:pt x="921614" y="1392859"/>
                    <a:pt x="919423" y="1392954"/>
                  </a:cubicBezTo>
                  <a:close/>
                  <a:moveTo>
                    <a:pt x="919995" y="1435531"/>
                  </a:moveTo>
                  <a:cubicBezTo>
                    <a:pt x="915899" y="1436484"/>
                    <a:pt x="915518" y="1441151"/>
                    <a:pt x="910374" y="1441056"/>
                  </a:cubicBezTo>
                  <a:cubicBezTo>
                    <a:pt x="912089" y="1436293"/>
                    <a:pt x="905517" y="1437722"/>
                    <a:pt x="907231" y="1432959"/>
                  </a:cubicBezTo>
                  <a:cubicBezTo>
                    <a:pt x="913803" y="1432293"/>
                    <a:pt x="914184" y="1435912"/>
                    <a:pt x="919995" y="1435531"/>
                  </a:cubicBezTo>
                  <a:close/>
                  <a:moveTo>
                    <a:pt x="835508" y="2553576"/>
                  </a:moveTo>
                  <a:cubicBezTo>
                    <a:pt x="830650" y="2553671"/>
                    <a:pt x="829602" y="2551004"/>
                    <a:pt x="830460" y="2546908"/>
                  </a:cubicBezTo>
                  <a:cubicBezTo>
                    <a:pt x="835317" y="2546718"/>
                    <a:pt x="836270" y="2549480"/>
                    <a:pt x="835508" y="2553576"/>
                  </a:cubicBezTo>
                  <a:close/>
                  <a:moveTo>
                    <a:pt x="819887" y="2639110"/>
                  </a:moveTo>
                  <a:cubicBezTo>
                    <a:pt x="817315" y="2637014"/>
                    <a:pt x="811791" y="2637110"/>
                    <a:pt x="813029" y="2632347"/>
                  </a:cubicBezTo>
                  <a:cubicBezTo>
                    <a:pt x="816744" y="2629680"/>
                    <a:pt x="817601" y="2632443"/>
                    <a:pt x="822173" y="2633014"/>
                  </a:cubicBezTo>
                  <a:cubicBezTo>
                    <a:pt x="822459" y="2634347"/>
                    <a:pt x="821316" y="2634443"/>
                    <a:pt x="820173" y="2634443"/>
                  </a:cubicBezTo>
                  <a:cubicBezTo>
                    <a:pt x="817506" y="2634824"/>
                    <a:pt x="820839" y="2636443"/>
                    <a:pt x="819887" y="2639110"/>
                  </a:cubicBezTo>
                  <a:close/>
                  <a:moveTo>
                    <a:pt x="808457" y="2644539"/>
                  </a:moveTo>
                  <a:cubicBezTo>
                    <a:pt x="808171" y="2648254"/>
                    <a:pt x="807885" y="2651874"/>
                    <a:pt x="807695" y="2655493"/>
                  </a:cubicBezTo>
                  <a:cubicBezTo>
                    <a:pt x="806457" y="2655398"/>
                    <a:pt x="805218" y="2655303"/>
                    <a:pt x="803980" y="2655207"/>
                  </a:cubicBezTo>
                  <a:cubicBezTo>
                    <a:pt x="804266" y="2651588"/>
                    <a:pt x="804552" y="2647873"/>
                    <a:pt x="804742" y="2644254"/>
                  </a:cubicBezTo>
                  <a:cubicBezTo>
                    <a:pt x="805980" y="2644349"/>
                    <a:pt x="807219" y="2644444"/>
                    <a:pt x="808457" y="2644539"/>
                  </a:cubicBezTo>
                  <a:close/>
                  <a:moveTo>
                    <a:pt x="805695" y="2631776"/>
                  </a:moveTo>
                  <a:cubicBezTo>
                    <a:pt x="801599" y="2629299"/>
                    <a:pt x="801980" y="2623584"/>
                    <a:pt x="797217" y="2621679"/>
                  </a:cubicBezTo>
                  <a:cubicBezTo>
                    <a:pt x="799789" y="2619393"/>
                    <a:pt x="808647" y="2625013"/>
                    <a:pt x="805695" y="2631776"/>
                  </a:cubicBezTo>
                  <a:close/>
                  <a:moveTo>
                    <a:pt x="787788" y="2674543"/>
                  </a:moveTo>
                  <a:cubicBezTo>
                    <a:pt x="793503" y="2673781"/>
                    <a:pt x="793026" y="2677686"/>
                    <a:pt x="798741" y="2676924"/>
                  </a:cubicBezTo>
                  <a:cubicBezTo>
                    <a:pt x="797408" y="2678067"/>
                    <a:pt x="795598" y="2681020"/>
                    <a:pt x="798360" y="2681687"/>
                  </a:cubicBezTo>
                  <a:cubicBezTo>
                    <a:pt x="798360" y="2685116"/>
                    <a:pt x="791788" y="2681877"/>
                    <a:pt x="789026" y="2682544"/>
                  </a:cubicBezTo>
                  <a:cubicBezTo>
                    <a:pt x="789978" y="2678829"/>
                    <a:pt x="785883" y="2678829"/>
                    <a:pt x="787788" y="2674543"/>
                  </a:cubicBezTo>
                  <a:close/>
                  <a:moveTo>
                    <a:pt x="805790" y="2704261"/>
                  </a:moveTo>
                  <a:cubicBezTo>
                    <a:pt x="809124" y="2699594"/>
                    <a:pt x="811410" y="2707976"/>
                    <a:pt x="814743" y="2708071"/>
                  </a:cubicBezTo>
                  <a:cubicBezTo>
                    <a:pt x="810648" y="2712548"/>
                    <a:pt x="809124" y="2715977"/>
                    <a:pt x="808362" y="2720168"/>
                  </a:cubicBezTo>
                  <a:cubicBezTo>
                    <a:pt x="802551" y="2720549"/>
                    <a:pt x="808266" y="2712357"/>
                    <a:pt x="801504" y="2713310"/>
                  </a:cubicBezTo>
                  <a:cubicBezTo>
                    <a:pt x="803790" y="2712262"/>
                    <a:pt x="814553" y="2705690"/>
                    <a:pt x="805790" y="2704261"/>
                  </a:cubicBezTo>
                  <a:close/>
                  <a:moveTo>
                    <a:pt x="807790" y="2728074"/>
                  </a:moveTo>
                  <a:cubicBezTo>
                    <a:pt x="809219" y="2728931"/>
                    <a:pt x="810648" y="2729883"/>
                    <a:pt x="813219" y="2729979"/>
                  </a:cubicBezTo>
                  <a:cubicBezTo>
                    <a:pt x="813600" y="2735408"/>
                    <a:pt x="811981" y="2738837"/>
                    <a:pt x="805314" y="2737313"/>
                  </a:cubicBezTo>
                  <a:cubicBezTo>
                    <a:pt x="805504" y="2733598"/>
                    <a:pt x="808743" y="2732931"/>
                    <a:pt x="807790" y="2728074"/>
                  </a:cubicBezTo>
                  <a:close/>
                  <a:moveTo>
                    <a:pt x="802742" y="2696165"/>
                  </a:moveTo>
                  <a:cubicBezTo>
                    <a:pt x="800361" y="2691593"/>
                    <a:pt x="804647" y="2689402"/>
                    <a:pt x="805504" y="2683782"/>
                  </a:cubicBezTo>
                  <a:cubicBezTo>
                    <a:pt x="811410" y="2683878"/>
                    <a:pt x="813219" y="2687021"/>
                    <a:pt x="814172" y="2690736"/>
                  </a:cubicBezTo>
                  <a:cubicBezTo>
                    <a:pt x="810267" y="2691117"/>
                    <a:pt x="809409" y="2689307"/>
                    <a:pt x="806933" y="2688640"/>
                  </a:cubicBezTo>
                  <a:cubicBezTo>
                    <a:pt x="806266" y="2691212"/>
                    <a:pt x="808457" y="2691497"/>
                    <a:pt x="808457" y="2693498"/>
                  </a:cubicBezTo>
                  <a:cubicBezTo>
                    <a:pt x="811886" y="2693498"/>
                    <a:pt x="814648" y="2692926"/>
                    <a:pt x="815982" y="2690926"/>
                  </a:cubicBezTo>
                  <a:cubicBezTo>
                    <a:pt x="819506" y="2699784"/>
                    <a:pt x="804171" y="2691974"/>
                    <a:pt x="802742" y="2696165"/>
                  </a:cubicBezTo>
                  <a:close/>
                  <a:moveTo>
                    <a:pt x="847224" y="2693117"/>
                  </a:moveTo>
                  <a:cubicBezTo>
                    <a:pt x="841223" y="2694069"/>
                    <a:pt x="843795" y="2688735"/>
                    <a:pt x="840270" y="2687878"/>
                  </a:cubicBezTo>
                  <a:cubicBezTo>
                    <a:pt x="838746" y="2687497"/>
                    <a:pt x="838461" y="2688354"/>
                    <a:pt x="838270" y="2689307"/>
                  </a:cubicBezTo>
                  <a:cubicBezTo>
                    <a:pt x="832746" y="2685306"/>
                    <a:pt x="852558" y="2684639"/>
                    <a:pt x="847224" y="2693117"/>
                  </a:cubicBezTo>
                  <a:close/>
                  <a:moveTo>
                    <a:pt x="914184" y="2710738"/>
                  </a:moveTo>
                  <a:cubicBezTo>
                    <a:pt x="914089" y="2712262"/>
                    <a:pt x="913994" y="2713881"/>
                    <a:pt x="913803" y="2715501"/>
                  </a:cubicBezTo>
                  <a:cubicBezTo>
                    <a:pt x="909136" y="2714929"/>
                    <a:pt x="906850" y="2712643"/>
                    <a:pt x="906945" y="2708643"/>
                  </a:cubicBezTo>
                  <a:cubicBezTo>
                    <a:pt x="910279" y="2708643"/>
                    <a:pt x="910755" y="2710833"/>
                    <a:pt x="914184" y="2710738"/>
                  </a:cubicBezTo>
                  <a:close/>
                  <a:moveTo>
                    <a:pt x="913422" y="2696451"/>
                  </a:moveTo>
                  <a:cubicBezTo>
                    <a:pt x="918185" y="2695593"/>
                    <a:pt x="921423" y="2703213"/>
                    <a:pt x="924376" y="2698832"/>
                  </a:cubicBezTo>
                  <a:cubicBezTo>
                    <a:pt x="927043" y="2700356"/>
                    <a:pt x="927996" y="2703118"/>
                    <a:pt x="927424" y="2706928"/>
                  </a:cubicBezTo>
                  <a:cubicBezTo>
                    <a:pt x="920376" y="2705213"/>
                    <a:pt x="915327" y="2701975"/>
                    <a:pt x="913422" y="2696451"/>
                  </a:cubicBezTo>
                  <a:close/>
                  <a:moveTo>
                    <a:pt x="924567" y="2620060"/>
                  </a:moveTo>
                  <a:cubicBezTo>
                    <a:pt x="933044" y="2618250"/>
                    <a:pt x="933711" y="2629680"/>
                    <a:pt x="937330" y="2622632"/>
                  </a:cubicBezTo>
                  <a:cubicBezTo>
                    <a:pt x="939997" y="2624251"/>
                    <a:pt x="932377" y="2629966"/>
                    <a:pt x="927615" y="2629776"/>
                  </a:cubicBezTo>
                  <a:cubicBezTo>
                    <a:pt x="929996" y="2623965"/>
                    <a:pt x="923424" y="2624918"/>
                    <a:pt x="924567" y="2620060"/>
                  </a:cubicBezTo>
                  <a:close/>
                  <a:moveTo>
                    <a:pt x="941426" y="2641777"/>
                  </a:moveTo>
                  <a:cubicBezTo>
                    <a:pt x="941712" y="2643111"/>
                    <a:pt x="940569" y="2643206"/>
                    <a:pt x="939426" y="2643206"/>
                  </a:cubicBezTo>
                  <a:cubicBezTo>
                    <a:pt x="939330" y="2644254"/>
                    <a:pt x="939235" y="2645301"/>
                    <a:pt x="939140" y="2646349"/>
                  </a:cubicBezTo>
                  <a:cubicBezTo>
                    <a:pt x="923328" y="2642634"/>
                    <a:pt x="934092" y="2629013"/>
                    <a:pt x="940759" y="2624442"/>
                  </a:cubicBezTo>
                  <a:cubicBezTo>
                    <a:pt x="941331" y="2628347"/>
                    <a:pt x="939045" y="2636443"/>
                    <a:pt x="932472" y="2636443"/>
                  </a:cubicBezTo>
                  <a:cubicBezTo>
                    <a:pt x="932091" y="2640729"/>
                    <a:pt x="936759" y="2641205"/>
                    <a:pt x="941426" y="2641777"/>
                  </a:cubicBezTo>
                  <a:close/>
                  <a:moveTo>
                    <a:pt x="932568" y="2686830"/>
                  </a:moveTo>
                  <a:cubicBezTo>
                    <a:pt x="932472" y="2688450"/>
                    <a:pt x="932282" y="2689974"/>
                    <a:pt x="932187" y="2691593"/>
                  </a:cubicBezTo>
                  <a:cubicBezTo>
                    <a:pt x="927424" y="2691688"/>
                    <a:pt x="924281" y="2690450"/>
                    <a:pt x="925233" y="2686354"/>
                  </a:cubicBezTo>
                  <a:cubicBezTo>
                    <a:pt x="927710" y="2686449"/>
                    <a:pt x="930186" y="2686640"/>
                    <a:pt x="932568" y="2686830"/>
                  </a:cubicBezTo>
                  <a:close/>
                  <a:moveTo>
                    <a:pt x="926186" y="2673781"/>
                  </a:moveTo>
                  <a:cubicBezTo>
                    <a:pt x="922185" y="2669304"/>
                    <a:pt x="915708" y="2666637"/>
                    <a:pt x="916185" y="2658827"/>
                  </a:cubicBezTo>
                  <a:cubicBezTo>
                    <a:pt x="922566" y="2661589"/>
                    <a:pt x="926662" y="2665971"/>
                    <a:pt x="926186" y="2673781"/>
                  </a:cubicBezTo>
                  <a:close/>
                  <a:moveTo>
                    <a:pt x="928281" y="2719692"/>
                  </a:moveTo>
                  <a:cubicBezTo>
                    <a:pt x="922662" y="2719882"/>
                    <a:pt x="924852" y="2714262"/>
                    <a:pt x="923424" y="2711405"/>
                  </a:cubicBezTo>
                  <a:cubicBezTo>
                    <a:pt x="928567" y="2711595"/>
                    <a:pt x="928377" y="2715596"/>
                    <a:pt x="928281" y="2719692"/>
                  </a:cubicBezTo>
                  <a:close/>
                  <a:moveTo>
                    <a:pt x="929901" y="2722930"/>
                  </a:moveTo>
                  <a:cubicBezTo>
                    <a:pt x="932472" y="2726645"/>
                    <a:pt x="930663" y="2730264"/>
                    <a:pt x="929139" y="2733884"/>
                  </a:cubicBezTo>
                  <a:cubicBezTo>
                    <a:pt x="925233" y="2732646"/>
                    <a:pt x="928091" y="2724073"/>
                    <a:pt x="929901" y="2722930"/>
                  </a:cubicBezTo>
                  <a:close/>
                  <a:moveTo>
                    <a:pt x="928853" y="2737027"/>
                  </a:moveTo>
                  <a:cubicBezTo>
                    <a:pt x="930948" y="2739885"/>
                    <a:pt x="934758" y="2741599"/>
                    <a:pt x="933615" y="2746838"/>
                  </a:cubicBezTo>
                  <a:cubicBezTo>
                    <a:pt x="932187" y="2745885"/>
                    <a:pt x="930758" y="2744933"/>
                    <a:pt x="928186" y="2744838"/>
                  </a:cubicBezTo>
                  <a:cubicBezTo>
                    <a:pt x="928472" y="2742266"/>
                    <a:pt x="928662" y="2739599"/>
                    <a:pt x="928853" y="2737027"/>
                  </a:cubicBezTo>
                  <a:close/>
                  <a:moveTo>
                    <a:pt x="932663" y="2735694"/>
                  </a:moveTo>
                  <a:cubicBezTo>
                    <a:pt x="932663" y="2731788"/>
                    <a:pt x="935901" y="2731026"/>
                    <a:pt x="936949" y="2728074"/>
                  </a:cubicBezTo>
                  <a:cubicBezTo>
                    <a:pt x="941045" y="2729693"/>
                    <a:pt x="937997" y="2737979"/>
                    <a:pt x="932663" y="2735694"/>
                  </a:cubicBezTo>
                  <a:close/>
                  <a:moveTo>
                    <a:pt x="934187" y="2690069"/>
                  </a:moveTo>
                  <a:cubicBezTo>
                    <a:pt x="941426" y="2689688"/>
                    <a:pt x="938378" y="2696832"/>
                    <a:pt x="942855" y="2698546"/>
                  </a:cubicBezTo>
                  <a:cubicBezTo>
                    <a:pt x="941616" y="2700356"/>
                    <a:pt x="932758" y="2695212"/>
                    <a:pt x="934187" y="2690069"/>
                  </a:cubicBezTo>
                  <a:close/>
                  <a:moveTo>
                    <a:pt x="973144" y="2562148"/>
                  </a:moveTo>
                  <a:cubicBezTo>
                    <a:pt x="981240" y="2553861"/>
                    <a:pt x="982764" y="2576817"/>
                    <a:pt x="968667" y="2572911"/>
                  </a:cubicBezTo>
                  <a:cubicBezTo>
                    <a:pt x="966191" y="2566434"/>
                    <a:pt x="983812" y="2565768"/>
                    <a:pt x="973144" y="2562148"/>
                  </a:cubicBezTo>
                  <a:close/>
                  <a:moveTo>
                    <a:pt x="982193" y="2564339"/>
                  </a:moveTo>
                  <a:cubicBezTo>
                    <a:pt x="987908" y="2565482"/>
                    <a:pt x="988860" y="2561958"/>
                    <a:pt x="995147" y="2563672"/>
                  </a:cubicBezTo>
                  <a:cubicBezTo>
                    <a:pt x="990480" y="2569863"/>
                    <a:pt x="986193" y="2575388"/>
                    <a:pt x="997814" y="2578055"/>
                  </a:cubicBezTo>
                  <a:cubicBezTo>
                    <a:pt x="993528" y="2579960"/>
                    <a:pt x="988003" y="2580722"/>
                    <a:pt x="984479" y="2583389"/>
                  </a:cubicBezTo>
                  <a:cubicBezTo>
                    <a:pt x="982955" y="2578531"/>
                    <a:pt x="984384" y="2577483"/>
                    <a:pt x="977621" y="2576531"/>
                  </a:cubicBezTo>
                  <a:cubicBezTo>
                    <a:pt x="978478" y="2571959"/>
                    <a:pt x="983717" y="2571483"/>
                    <a:pt x="982193" y="2564339"/>
                  </a:cubicBezTo>
                  <a:close/>
                  <a:moveTo>
                    <a:pt x="984384" y="2585008"/>
                  </a:moveTo>
                  <a:cubicBezTo>
                    <a:pt x="990575" y="2588532"/>
                    <a:pt x="984669" y="2592533"/>
                    <a:pt x="981717" y="2595867"/>
                  </a:cubicBezTo>
                  <a:cubicBezTo>
                    <a:pt x="976573" y="2592819"/>
                    <a:pt x="986384" y="2590437"/>
                    <a:pt x="984384" y="2585008"/>
                  </a:cubicBezTo>
                  <a:close/>
                  <a:moveTo>
                    <a:pt x="978859" y="2635110"/>
                  </a:moveTo>
                  <a:cubicBezTo>
                    <a:pt x="974001" y="2635205"/>
                    <a:pt x="970953" y="2633967"/>
                    <a:pt x="971906" y="2629871"/>
                  </a:cubicBezTo>
                  <a:cubicBezTo>
                    <a:pt x="976668" y="2629776"/>
                    <a:pt x="979716" y="2631014"/>
                    <a:pt x="978859" y="2635110"/>
                  </a:cubicBezTo>
                  <a:close/>
                  <a:moveTo>
                    <a:pt x="981621" y="2597486"/>
                  </a:moveTo>
                  <a:cubicBezTo>
                    <a:pt x="983717" y="2597867"/>
                    <a:pt x="984955" y="2597391"/>
                    <a:pt x="985431" y="2596152"/>
                  </a:cubicBezTo>
                  <a:cubicBezTo>
                    <a:pt x="994099" y="2599962"/>
                    <a:pt x="980859" y="2606725"/>
                    <a:pt x="981621" y="2597486"/>
                  </a:cubicBezTo>
                  <a:close/>
                  <a:moveTo>
                    <a:pt x="987813" y="2613678"/>
                  </a:moveTo>
                  <a:cubicBezTo>
                    <a:pt x="987813" y="2619774"/>
                    <a:pt x="994194" y="2626823"/>
                    <a:pt x="990194" y="2631204"/>
                  </a:cubicBezTo>
                  <a:cubicBezTo>
                    <a:pt x="980859" y="2629395"/>
                    <a:pt x="989146" y="2620346"/>
                    <a:pt x="979907" y="2621013"/>
                  </a:cubicBezTo>
                  <a:cubicBezTo>
                    <a:pt x="982860" y="2618822"/>
                    <a:pt x="981145" y="2612059"/>
                    <a:pt x="987813" y="2613678"/>
                  </a:cubicBezTo>
                  <a:close/>
                  <a:moveTo>
                    <a:pt x="1004958" y="2655969"/>
                  </a:moveTo>
                  <a:cubicBezTo>
                    <a:pt x="1010292" y="2660827"/>
                    <a:pt x="998862" y="2663208"/>
                    <a:pt x="998481" y="2668161"/>
                  </a:cubicBezTo>
                  <a:cubicBezTo>
                    <a:pt x="991337" y="2666923"/>
                    <a:pt x="996099" y="2657112"/>
                    <a:pt x="988289" y="2656350"/>
                  </a:cubicBezTo>
                  <a:cubicBezTo>
                    <a:pt x="990575" y="2648445"/>
                    <a:pt x="999528" y="2666066"/>
                    <a:pt x="1004958" y="2655969"/>
                  </a:cubicBezTo>
                  <a:close/>
                  <a:moveTo>
                    <a:pt x="1002005" y="2646254"/>
                  </a:moveTo>
                  <a:cubicBezTo>
                    <a:pt x="998195" y="2649969"/>
                    <a:pt x="995718" y="2644349"/>
                    <a:pt x="990861" y="2647016"/>
                  </a:cubicBezTo>
                  <a:cubicBezTo>
                    <a:pt x="989622" y="2641110"/>
                    <a:pt x="1000767" y="2644825"/>
                    <a:pt x="1002005" y="2646254"/>
                  </a:cubicBezTo>
                  <a:close/>
                  <a:moveTo>
                    <a:pt x="1000957" y="2635110"/>
                  </a:moveTo>
                  <a:cubicBezTo>
                    <a:pt x="1001719" y="2633395"/>
                    <a:pt x="1004481" y="2631395"/>
                    <a:pt x="1004767" y="2633871"/>
                  </a:cubicBezTo>
                  <a:cubicBezTo>
                    <a:pt x="1007053" y="2633395"/>
                    <a:pt x="1008672" y="2632157"/>
                    <a:pt x="1008768" y="2629395"/>
                  </a:cubicBezTo>
                  <a:cubicBezTo>
                    <a:pt x="1012292" y="2634729"/>
                    <a:pt x="1004386" y="2634062"/>
                    <a:pt x="1009815" y="2640539"/>
                  </a:cubicBezTo>
                  <a:cubicBezTo>
                    <a:pt x="1003053" y="2641587"/>
                    <a:pt x="1009530" y="2632824"/>
                    <a:pt x="1000957" y="2635110"/>
                  </a:cubicBezTo>
                  <a:close/>
                  <a:moveTo>
                    <a:pt x="1008577" y="2582055"/>
                  </a:moveTo>
                  <a:cubicBezTo>
                    <a:pt x="1016007" y="2581103"/>
                    <a:pt x="1013911" y="2587008"/>
                    <a:pt x="1015340" y="2590437"/>
                  </a:cubicBezTo>
                  <a:cubicBezTo>
                    <a:pt x="1010482" y="2589580"/>
                    <a:pt x="1009434" y="2585865"/>
                    <a:pt x="1008577" y="2582055"/>
                  </a:cubicBezTo>
                  <a:close/>
                  <a:moveTo>
                    <a:pt x="1007815" y="2618250"/>
                  </a:moveTo>
                  <a:cubicBezTo>
                    <a:pt x="1009720" y="2623489"/>
                    <a:pt x="1001814" y="2619012"/>
                    <a:pt x="1003719" y="2624251"/>
                  </a:cubicBezTo>
                  <a:cubicBezTo>
                    <a:pt x="1000290" y="2623775"/>
                    <a:pt x="1002957" y="2618822"/>
                    <a:pt x="1000481" y="2617679"/>
                  </a:cubicBezTo>
                  <a:cubicBezTo>
                    <a:pt x="996861" y="2618060"/>
                    <a:pt x="998576" y="2623679"/>
                    <a:pt x="992766" y="2621870"/>
                  </a:cubicBezTo>
                  <a:cubicBezTo>
                    <a:pt x="987241" y="2615869"/>
                    <a:pt x="998957" y="2616821"/>
                    <a:pt x="997433" y="2609583"/>
                  </a:cubicBezTo>
                  <a:cubicBezTo>
                    <a:pt x="999243" y="2609773"/>
                    <a:pt x="998671" y="2611583"/>
                    <a:pt x="999052" y="2612821"/>
                  </a:cubicBezTo>
                  <a:cubicBezTo>
                    <a:pt x="1000005" y="2616060"/>
                    <a:pt x="1003529" y="2617393"/>
                    <a:pt x="1007815" y="2618250"/>
                  </a:cubicBezTo>
                  <a:close/>
                  <a:moveTo>
                    <a:pt x="997433" y="2608059"/>
                  </a:moveTo>
                  <a:cubicBezTo>
                    <a:pt x="994099" y="2607963"/>
                    <a:pt x="993718" y="2605868"/>
                    <a:pt x="990194" y="2605963"/>
                  </a:cubicBezTo>
                  <a:cubicBezTo>
                    <a:pt x="992004" y="2601296"/>
                    <a:pt x="999433" y="2600153"/>
                    <a:pt x="997433" y="2608059"/>
                  </a:cubicBezTo>
                  <a:close/>
                  <a:moveTo>
                    <a:pt x="968096" y="2580722"/>
                  </a:moveTo>
                  <a:cubicBezTo>
                    <a:pt x="973144" y="2580055"/>
                    <a:pt x="971430" y="2584246"/>
                    <a:pt x="973239" y="2585865"/>
                  </a:cubicBezTo>
                  <a:cubicBezTo>
                    <a:pt x="974859" y="2585103"/>
                    <a:pt x="976287" y="2584437"/>
                    <a:pt x="978859" y="2584722"/>
                  </a:cubicBezTo>
                  <a:cubicBezTo>
                    <a:pt x="978097" y="2591580"/>
                    <a:pt x="965905" y="2585389"/>
                    <a:pt x="968096" y="2580722"/>
                  </a:cubicBezTo>
                  <a:close/>
                  <a:moveTo>
                    <a:pt x="972382" y="2647206"/>
                  </a:moveTo>
                  <a:cubicBezTo>
                    <a:pt x="973049" y="2650635"/>
                    <a:pt x="969525" y="2650064"/>
                    <a:pt x="966667" y="2649969"/>
                  </a:cubicBezTo>
                  <a:cubicBezTo>
                    <a:pt x="969525" y="2654826"/>
                    <a:pt x="976478" y="2649778"/>
                    <a:pt x="981336" y="2651112"/>
                  </a:cubicBezTo>
                  <a:cubicBezTo>
                    <a:pt x="979621" y="2655874"/>
                    <a:pt x="986193" y="2654445"/>
                    <a:pt x="984384" y="2659208"/>
                  </a:cubicBezTo>
                  <a:cubicBezTo>
                    <a:pt x="974001" y="2660446"/>
                    <a:pt x="947427" y="2653493"/>
                    <a:pt x="961714" y="2641777"/>
                  </a:cubicBezTo>
                  <a:cubicBezTo>
                    <a:pt x="961524" y="2644444"/>
                    <a:pt x="961333" y="2647016"/>
                    <a:pt x="961143" y="2649683"/>
                  </a:cubicBezTo>
                  <a:cubicBezTo>
                    <a:pt x="966477" y="2650350"/>
                    <a:pt x="967048" y="2646444"/>
                    <a:pt x="972382" y="2647206"/>
                  </a:cubicBezTo>
                  <a:close/>
                  <a:moveTo>
                    <a:pt x="965048" y="2697117"/>
                  </a:moveTo>
                  <a:cubicBezTo>
                    <a:pt x="970763" y="2696355"/>
                    <a:pt x="968286" y="2701689"/>
                    <a:pt x="974001" y="2700927"/>
                  </a:cubicBezTo>
                  <a:cubicBezTo>
                    <a:pt x="974097" y="2704356"/>
                    <a:pt x="972096" y="2705785"/>
                    <a:pt x="968096" y="2705213"/>
                  </a:cubicBezTo>
                  <a:cubicBezTo>
                    <a:pt x="969810" y="2700546"/>
                    <a:pt x="961905" y="2702832"/>
                    <a:pt x="965048" y="2697117"/>
                  </a:cubicBezTo>
                  <a:close/>
                  <a:moveTo>
                    <a:pt x="967905" y="2683116"/>
                  </a:moveTo>
                  <a:cubicBezTo>
                    <a:pt x="973049" y="2683782"/>
                    <a:pt x="975525" y="2686449"/>
                    <a:pt x="974668" y="2691497"/>
                  </a:cubicBezTo>
                  <a:cubicBezTo>
                    <a:pt x="971715" y="2689307"/>
                    <a:pt x="967715" y="2687783"/>
                    <a:pt x="967905" y="2683116"/>
                  </a:cubicBezTo>
                  <a:close/>
                  <a:moveTo>
                    <a:pt x="974954" y="2663113"/>
                  </a:moveTo>
                  <a:cubicBezTo>
                    <a:pt x="971715" y="2664351"/>
                    <a:pt x="970572" y="2667780"/>
                    <a:pt x="968858" y="2670543"/>
                  </a:cubicBezTo>
                  <a:cubicBezTo>
                    <a:pt x="964191" y="2668066"/>
                    <a:pt x="971620" y="2658255"/>
                    <a:pt x="974954" y="2663113"/>
                  </a:cubicBezTo>
                  <a:close/>
                  <a:moveTo>
                    <a:pt x="961619" y="2668542"/>
                  </a:moveTo>
                  <a:cubicBezTo>
                    <a:pt x="968477" y="2673114"/>
                    <a:pt x="960190" y="2677782"/>
                    <a:pt x="964095" y="2684449"/>
                  </a:cubicBezTo>
                  <a:cubicBezTo>
                    <a:pt x="960666" y="2683496"/>
                    <a:pt x="961143" y="2679782"/>
                    <a:pt x="955237" y="2680639"/>
                  </a:cubicBezTo>
                  <a:cubicBezTo>
                    <a:pt x="957714" y="2675781"/>
                    <a:pt x="964286" y="2673971"/>
                    <a:pt x="961619" y="2668542"/>
                  </a:cubicBezTo>
                  <a:close/>
                  <a:moveTo>
                    <a:pt x="949998" y="2626632"/>
                  </a:moveTo>
                  <a:cubicBezTo>
                    <a:pt x="956952" y="2627489"/>
                    <a:pt x="961905" y="2629776"/>
                    <a:pt x="962190" y="2635395"/>
                  </a:cubicBezTo>
                  <a:cubicBezTo>
                    <a:pt x="953999" y="2635586"/>
                    <a:pt x="952380" y="2630728"/>
                    <a:pt x="949998" y="2626632"/>
                  </a:cubicBezTo>
                  <a:close/>
                  <a:moveTo>
                    <a:pt x="953237" y="2656827"/>
                  </a:moveTo>
                  <a:cubicBezTo>
                    <a:pt x="958952" y="2661494"/>
                    <a:pt x="947617" y="2663494"/>
                    <a:pt x="946950" y="2667399"/>
                  </a:cubicBezTo>
                  <a:cubicBezTo>
                    <a:pt x="941331" y="2668542"/>
                    <a:pt x="943902" y="2663685"/>
                    <a:pt x="943712" y="2660827"/>
                  </a:cubicBezTo>
                  <a:cubicBezTo>
                    <a:pt x="949427" y="2662065"/>
                    <a:pt x="951332" y="2659494"/>
                    <a:pt x="953237" y="2656827"/>
                  </a:cubicBezTo>
                  <a:close/>
                  <a:moveTo>
                    <a:pt x="942093" y="2682830"/>
                  </a:moveTo>
                  <a:cubicBezTo>
                    <a:pt x="951141" y="2675877"/>
                    <a:pt x="954570" y="2687688"/>
                    <a:pt x="965715" y="2687688"/>
                  </a:cubicBezTo>
                  <a:cubicBezTo>
                    <a:pt x="961809" y="2693021"/>
                    <a:pt x="958476" y="2690164"/>
                    <a:pt x="952475" y="2691497"/>
                  </a:cubicBezTo>
                  <a:cubicBezTo>
                    <a:pt x="951046" y="2687116"/>
                    <a:pt x="948474" y="2683592"/>
                    <a:pt x="942093" y="2682830"/>
                  </a:cubicBezTo>
                  <a:close/>
                  <a:moveTo>
                    <a:pt x="958952" y="2704547"/>
                  </a:moveTo>
                  <a:cubicBezTo>
                    <a:pt x="960000" y="2708166"/>
                    <a:pt x="964095" y="2709595"/>
                    <a:pt x="967620" y="2711500"/>
                  </a:cubicBezTo>
                  <a:cubicBezTo>
                    <a:pt x="966858" y="2713500"/>
                    <a:pt x="964191" y="2713786"/>
                    <a:pt x="963619" y="2715882"/>
                  </a:cubicBezTo>
                  <a:cubicBezTo>
                    <a:pt x="959619" y="2712834"/>
                    <a:pt x="957523" y="2708547"/>
                    <a:pt x="949427" y="2708547"/>
                  </a:cubicBezTo>
                  <a:cubicBezTo>
                    <a:pt x="952284" y="2706928"/>
                    <a:pt x="954285" y="2704356"/>
                    <a:pt x="958952" y="2704547"/>
                  </a:cubicBezTo>
                  <a:close/>
                  <a:moveTo>
                    <a:pt x="965429" y="2741313"/>
                  </a:moveTo>
                  <a:cubicBezTo>
                    <a:pt x="968572" y="2742933"/>
                    <a:pt x="971620" y="2744742"/>
                    <a:pt x="970382" y="2749600"/>
                  </a:cubicBezTo>
                  <a:cubicBezTo>
                    <a:pt x="968096" y="2747790"/>
                    <a:pt x="963714" y="2747600"/>
                    <a:pt x="961428" y="2745790"/>
                  </a:cubicBezTo>
                  <a:cubicBezTo>
                    <a:pt x="962286" y="2743695"/>
                    <a:pt x="964857" y="2743504"/>
                    <a:pt x="965429" y="2741313"/>
                  </a:cubicBezTo>
                  <a:close/>
                  <a:moveTo>
                    <a:pt x="966858" y="2722454"/>
                  </a:moveTo>
                  <a:cubicBezTo>
                    <a:pt x="966667" y="2717310"/>
                    <a:pt x="972382" y="2714453"/>
                    <a:pt x="976383" y="2718453"/>
                  </a:cubicBezTo>
                  <a:cubicBezTo>
                    <a:pt x="973049" y="2719692"/>
                    <a:pt x="972954" y="2724073"/>
                    <a:pt x="966858" y="2722454"/>
                  </a:cubicBezTo>
                  <a:close/>
                  <a:moveTo>
                    <a:pt x="974859" y="2738837"/>
                  </a:moveTo>
                  <a:cubicBezTo>
                    <a:pt x="981336" y="2739885"/>
                    <a:pt x="979240" y="2743218"/>
                    <a:pt x="977907" y="2746933"/>
                  </a:cubicBezTo>
                  <a:cubicBezTo>
                    <a:pt x="974001" y="2746457"/>
                    <a:pt x="974287" y="2742742"/>
                    <a:pt x="974859" y="2738837"/>
                  </a:cubicBezTo>
                  <a:close/>
                  <a:moveTo>
                    <a:pt x="1001338" y="2729788"/>
                  </a:moveTo>
                  <a:cubicBezTo>
                    <a:pt x="1004386" y="2732074"/>
                    <a:pt x="1008387" y="2733598"/>
                    <a:pt x="1008101" y="2738170"/>
                  </a:cubicBezTo>
                  <a:cubicBezTo>
                    <a:pt x="999243" y="2738646"/>
                    <a:pt x="998671" y="2734074"/>
                    <a:pt x="1001338" y="2729788"/>
                  </a:cubicBezTo>
                  <a:close/>
                  <a:moveTo>
                    <a:pt x="1017245" y="2540145"/>
                  </a:moveTo>
                  <a:cubicBezTo>
                    <a:pt x="1016388" y="2543765"/>
                    <a:pt x="1014483" y="2546432"/>
                    <a:pt x="1012863" y="2549289"/>
                  </a:cubicBezTo>
                  <a:cubicBezTo>
                    <a:pt x="1006672" y="2548242"/>
                    <a:pt x="1008863" y="2536812"/>
                    <a:pt x="1017245" y="2540145"/>
                  </a:cubicBezTo>
                  <a:close/>
                  <a:moveTo>
                    <a:pt x="1024484" y="2591104"/>
                  </a:moveTo>
                  <a:cubicBezTo>
                    <a:pt x="1024103" y="2586627"/>
                    <a:pt x="1033342" y="2585103"/>
                    <a:pt x="1023150" y="2584722"/>
                  </a:cubicBezTo>
                  <a:cubicBezTo>
                    <a:pt x="1023912" y="2581579"/>
                    <a:pt x="1028389" y="2582055"/>
                    <a:pt x="1029151" y="2578817"/>
                  </a:cubicBezTo>
                  <a:cubicBezTo>
                    <a:pt x="1031151" y="2585294"/>
                    <a:pt x="1040581" y="2592533"/>
                    <a:pt x="1036962" y="2598343"/>
                  </a:cubicBezTo>
                  <a:cubicBezTo>
                    <a:pt x="1032199" y="2596438"/>
                    <a:pt x="1034771" y="2589104"/>
                    <a:pt x="1024484" y="2591104"/>
                  </a:cubicBezTo>
                  <a:close/>
                  <a:moveTo>
                    <a:pt x="1020769" y="2666542"/>
                  </a:moveTo>
                  <a:cubicBezTo>
                    <a:pt x="1018102" y="2665018"/>
                    <a:pt x="1017150" y="2662351"/>
                    <a:pt x="1017626" y="2658446"/>
                  </a:cubicBezTo>
                  <a:cubicBezTo>
                    <a:pt x="1019055" y="2659398"/>
                    <a:pt x="1020483" y="2660351"/>
                    <a:pt x="1022960" y="2660446"/>
                  </a:cubicBezTo>
                  <a:cubicBezTo>
                    <a:pt x="1023627" y="2663780"/>
                    <a:pt x="1021531" y="2664446"/>
                    <a:pt x="1020769" y="2666542"/>
                  </a:cubicBezTo>
                  <a:close/>
                  <a:moveTo>
                    <a:pt x="1032771" y="2579103"/>
                  </a:moveTo>
                  <a:cubicBezTo>
                    <a:pt x="1038581" y="2572626"/>
                    <a:pt x="1032390" y="2574530"/>
                    <a:pt x="1033818" y="2565005"/>
                  </a:cubicBezTo>
                  <a:cubicBezTo>
                    <a:pt x="1042962" y="2563482"/>
                    <a:pt x="1035342" y="2574626"/>
                    <a:pt x="1038962" y="2570149"/>
                  </a:cubicBezTo>
                  <a:cubicBezTo>
                    <a:pt x="1042010" y="2571578"/>
                    <a:pt x="1038390" y="2580722"/>
                    <a:pt x="1032771" y="2579103"/>
                  </a:cubicBezTo>
                  <a:close/>
                  <a:moveTo>
                    <a:pt x="977335" y="1009383"/>
                  </a:moveTo>
                  <a:cubicBezTo>
                    <a:pt x="976287" y="1013097"/>
                    <a:pt x="980478" y="1013002"/>
                    <a:pt x="978573" y="1017288"/>
                  </a:cubicBezTo>
                  <a:cubicBezTo>
                    <a:pt x="974001" y="1015764"/>
                    <a:pt x="971144" y="1012811"/>
                    <a:pt x="968001" y="1010240"/>
                  </a:cubicBezTo>
                  <a:cubicBezTo>
                    <a:pt x="969906" y="1008620"/>
                    <a:pt x="971525" y="1009954"/>
                    <a:pt x="977335" y="1009383"/>
                  </a:cubicBezTo>
                  <a:close/>
                  <a:moveTo>
                    <a:pt x="972858" y="994809"/>
                  </a:moveTo>
                  <a:cubicBezTo>
                    <a:pt x="973144" y="997571"/>
                    <a:pt x="970477" y="1002524"/>
                    <a:pt x="976097" y="1001286"/>
                  </a:cubicBezTo>
                  <a:cubicBezTo>
                    <a:pt x="976478" y="1003858"/>
                    <a:pt x="974192" y="1003858"/>
                    <a:pt x="973906" y="1005858"/>
                  </a:cubicBezTo>
                  <a:cubicBezTo>
                    <a:pt x="966572" y="1005858"/>
                    <a:pt x="969429" y="998238"/>
                    <a:pt x="963429" y="997190"/>
                  </a:cubicBezTo>
                  <a:cubicBezTo>
                    <a:pt x="964000" y="993857"/>
                    <a:pt x="968382" y="994238"/>
                    <a:pt x="972858" y="994809"/>
                  </a:cubicBezTo>
                  <a:close/>
                  <a:moveTo>
                    <a:pt x="958380" y="1041006"/>
                  </a:moveTo>
                  <a:cubicBezTo>
                    <a:pt x="957237" y="1046911"/>
                    <a:pt x="955332" y="1046911"/>
                    <a:pt x="961428" y="1049102"/>
                  </a:cubicBezTo>
                  <a:cubicBezTo>
                    <a:pt x="958952" y="1055769"/>
                    <a:pt x="947427" y="1048911"/>
                    <a:pt x="944760" y="1049483"/>
                  </a:cubicBezTo>
                  <a:cubicBezTo>
                    <a:pt x="948855" y="1046149"/>
                    <a:pt x="951618" y="1041577"/>
                    <a:pt x="958380" y="1041006"/>
                  </a:cubicBezTo>
                  <a:close/>
                  <a:moveTo>
                    <a:pt x="942474" y="1031957"/>
                  </a:moveTo>
                  <a:cubicBezTo>
                    <a:pt x="944379" y="1027480"/>
                    <a:pt x="946950" y="1034338"/>
                    <a:pt x="951618" y="1032623"/>
                  </a:cubicBezTo>
                  <a:cubicBezTo>
                    <a:pt x="949427" y="1036148"/>
                    <a:pt x="946093" y="1043482"/>
                    <a:pt x="940092" y="1038148"/>
                  </a:cubicBezTo>
                  <a:cubicBezTo>
                    <a:pt x="940092" y="1036052"/>
                    <a:pt x="947998" y="1033957"/>
                    <a:pt x="942474" y="1031957"/>
                  </a:cubicBezTo>
                  <a:close/>
                  <a:moveTo>
                    <a:pt x="941902" y="1065009"/>
                  </a:moveTo>
                  <a:cubicBezTo>
                    <a:pt x="943807" y="1065390"/>
                    <a:pt x="940378" y="1074534"/>
                    <a:pt x="935711" y="1073962"/>
                  </a:cubicBezTo>
                  <a:cubicBezTo>
                    <a:pt x="934568" y="1067866"/>
                    <a:pt x="940569" y="1068819"/>
                    <a:pt x="941902" y="1065009"/>
                  </a:cubicBezTo>
                  <a:close/>
                  <a:moveTo>
                    <a:pt x="933425" y="1304086"/>
                  </a:moveTo>
                  <a:cubicBezTo>
                    <a:pt x="931139" y="1310849"/>
                    <a:pt x="926186" y="1314849"/>
                    <a:pt x="917804" y="1315611"/>
                  </a:cubicBezTo>
                  <a:cubicBezTo>
                    <a:pt x="922566" y="1311325"/>
                    <a:pt x="926376" y="1306086"/>
                    <a:pt x="933425" y="1304086"/>
                  </a:cubicBezTo>
                  <a:close/>
                  <a:moveTo>
                    <a:pt x="930663" y="1042148"/>
                  </a:moveTo>
                  <a:cubicBezTo>
                    <a:pt x="939235" y="1041386"/>
                    <a:pt x="939426" y="1051197"/>
                    <a:pt x="930186" y="1048435"/>
                  </a:cubicBezTo>
                  <a:cubicBezTo>
                    <a:pt x="930377" y="1046339"/>
                    <a:pt x="930567" y="1044244"/>
                    <a:pt x="930663" y="1042148"/>
                  </a:cubicBezTo>
                  <a:close/>
                  <a:moveTo>
                    <a:pt x="907231" y="1458296"/>
                  </a:moveTo>
                  <a:cubicBezTo>
                    <a:pt x="906469" y="1460391"/>
                    <a:pt x="902564" y="1459248"/>
                    <a:pt x="899802" y="1459344"/>
                  </a:cubicBezTo>
                  <a:cubicBezTo>
                    <a:pt x="899230" y="1456295"/>
                    <a:pt x="896087" y="1455152"/>
                    <a:pt x="896658" y="1451247"/>
                  </a:cubicBezTo>
                  <a:cubicBezTo>
                    <a:pt x="903135" y="1451343"/>
                    <a:pt x="902373" y="1456867"/>
                    <a:pt x="907231" y="1458296"/>
                  </a:cubicBezTo>
                  <a:close/>
                  <a:moveTo>
                    <a:pt x="927900" y="1004144"/>
                  </a:moveTo>
                  <a:cubicBezTo>
                    <a:pt x="929139" y="1009287"/>
                    <a:pt x="925900" y="1009954"/>
                    <a:pt x="923614" y="1011764"/>
                  </a:cubicBezTo>
                  <a:cubicBezTo>
                    <a:pt x="919709" y="1006715"/>
                    <a:pt x="916947" y="1000810"/>
                    <a:pt x="907898" y="999572"/>
                  </a:cubicBezTo>
                  <a:cubicBezTo>
                    <a:pt x="913327" y="992047"/>
                    <a:pt x="920661" y="1003572"/>
                    <a:pt x="927900" y="1004144"/>
                  </a:cubicBezTo>
                  <a:close/>
                  <a:moveTo>
                    <a:pt x="904278" y="1049673"/>
                  </a:moveTo>
                  <a:cubicBezTo>
                    <a:pt x="907517" y="1050150"/>
                    <a:pt x="908279" y="1048054"/>
                    <a:pt x="911708" y="1048625"/>
                  </a:cubicBezTo>
                  <a:cubicBezTo>
                    <a:pt x="909041" y="1051673"/>
                    <a:pt x="905326" y="1053483"/>
                    <a:pt x="900278" y="1054055"/>
                  </a:cubicBezTo>
                  <a:cubicBezTo>
                    <a:pt x="901992" y="1049292"/>
                    <a:pt x="895420" y="1050721"/>
                    <a:pt x="897135" y="1045958"/>
                  </a:cubicBezTo>
                  <a:cubicBezTo>
                    <a:pt x="902278" y="1045196"/>
                    <a:pt x="900659" y="1049388"/>
                    <a:pt x="904278" y="1049673"/>
                  </a:cubicBezTo>
                  <a:close/>
                  <a:moveTo>
                    <a:pt x="900564" y="1125111"/>
                  </a:moveTo>
                  <a:cubicBezTo>
                    <a:pt x="898754" y="1127302"/>
                    <a:pt x="897420" y="1129874"/>
                    <a:pt x="892848" y="1129302"/>
                  </a:cubicBezTo>
                  <a:cubicBezTo>
                    <a:pt x="891515" y="1127778"/>
                    <a:pt x="891134" y="1125588"/>
                    <a:pt x="891515" y="1122921"/>
                  </a:cubicBezTo>
                  <a:cubicBezTo>
                    <a:pt x="893515" y="1124254"/>
                    <a:pt x="896277" y="1125207"/>
                    <a:pt x="900564" y="1125111"/>
                  </a:cubicBezTo>
                  <a:close/>
                  <a:moveTo>
                    <a:pt x="850748" y="1599170"/>
                  </a:moveTo>
                  <a:cubicBezTo>
                    <a:pt x="850938" y="1603266"/>
                    <a:pt x="849605" y="1605838"/>
                    <a:pt x="844747" y="1605076"/>
                  </a:cubicBezTo>
                  <a:cubicBezTo>
                    <a:pt x="844557" y="1600885"/>
                    <a:pt x="844652" y="1597075"/>
                    <a:pt x="850748" y="1599170"/>
                  </a:cubicBezTo>
                  <a:close/>
                  <a:moveTo>
                    <a:pt x="836175" y="1596503"/>
                  </a:moveTo>
                  <a:cubicBezTo>
                    <a:pt x="837984" y="1589360"/>
                    <a:pt x="841985" y="1584311"/>
                    <a:pt x="850081" y="1583359"/>
                  </a:cubicBezTo>
                  <a:cubicBezTo>
                    <a:pt x="849129" y="1591360"/>
                    <a:pt x="843128" y="1594408"/>
                    <a:pt x="836175" y="1596503"/>
                  </a:cubicBezTo>
                  <a:close/>
                  <a:moveTo>
                    <a:pt x="854748" y="1544211"/>
                  </a:moveTo>
                  <a:cubicBezTo>
                    <a:pt x="858273" y="1539258"/>
                    <a:pt x="853986" y="1538782"/>
                    <a:pt x="853701" y="1533067"/>
                  </a:cubicBezTo>
                  <a:cubicBezTo>
                    <a:pt x="860559" y="1534877"/>
                    <a:pt x="861987" y="1540782"/>
                    <a:pt x="863797" y="1546402"/>
                  </a:cubicBezTo>
                  <a:cubicBezTo>
                    <a:pt x="859416" y="1546783"/>
                    <a:pt x="860082" y="1543354"/>
                    <a:pt x="854748" y="1544211"/>
                  </a:cubicBezTo>
                  <a:close/>
                  <a:moveTo>
                    <a:pt x="855701" y="1605838"/>
                  </a:moveTo>
                  <a:cubicBezTo>
                    <a:pt x="857320" y="1605648"/>
                    <a:pt x="857415" y="1606600"/>
                    <a:pt x="857415" y="1607552"/>
                  </a:cubicBezTo>
                  <a:cubicBezTo>
                    <a:pt x="860749" y="1606410"/>
                    <a:pt x="860940" y="1600790"/>
                    <a:pt x="864940" y="1604886"/>
                  </a:cubicBezTo>
                  <a:cubicBezTo>
                    <a:pt x="864464" y="1608886"/>
                    <a:pt x="857606" y="1606600"/>
                    <a:pt x="857130" y="1610601"/>
                  </a:cubicBezTo>
                  <a:cubicBezTo>
                    <a:pt x="855510" y="1610791"/>
                    <a:pt x="855510" y="1609839"/>
                    <a:pt x="855415" y="1608886"/>
                  </a:cubicBezTo>
                  <a:cubicBezTo>
                    <a:pt x="855606" y="1607934"/>
                    <a:pt x="855701" y="1606886"/>
                    <a:pt x="855701" y="1605838"/>
                  </a:cubicBezTo>
                  <a:close/>
                  <a:moveTo>
                    <a:pt x="861797" y="1499063"/>
                  </a:moveTo>
                  <a:cubicBezTo>
                    <a:pt x="860463" y="1501063"/>
                    <a:pt x="857701" y="1501635"/>
                    <a:pt x="854272" y="1501635"/>
                  </a:cubicBezTo>
                  <a:cubicBezTo>
                    <a:pt x="854558" y="1499444"/>
                    <a:pt x="854939" y="1497253"/>
                    <a:pt x="852748" y="1496777"/>
                  </a:cubicBezTo>
                  <a:cubicBezTo>
                    <a:pt x="853129" y="1493824"/>
                    <a:pt x="859511" y="1498586"/>
                    <a:pt x="861797" y="1499063"/>
                  </a:cubicBezTo>
                  <a:close/>
                  <a:moveTo>
                    <a:pt x="845128" y="1575072"/>
                  </a:moveTo>
                  <a:cubicBezTo>
                    <a:pt x="845128" y="1577835"/>
                    <a:pt x="842652" y="1578215"/>
                    <a:pt x="842842" y="1581264"/>
                  </a:cubicBezTo>
                  <a:cubicBezTo>
                    <a:pt x="839985" y="1580406"/>
                    <a:pt x="841604" y="1576215"/>
                    <a:pt x="835698" y="1577549"/>
                  </a:cubicBezTo>
                  <a:cubicBezTo>
                    <a:pt x="836556" y="1570691"/>
                    <a:pt x="839127" y="1574882"/>
                    <a:pt x="845128" y="1575072"/>
                  </a:cubicBezTo>
                  <a:close/>
                  <a:moveTo>
                    <a:pt x="819506" y="1622031"/>
                  </a:moveTo>
                  <a:cubicBezTo>
                    <a:pt x="820554" y="1620887"/>
                    <a:pt x="821601" y="1619649"/>
                    <a:pt x="821697" y="1617459"/>
                  </a:cubicBezTo>
                  <a:cubicBezTo>
                    <a:pt x="827697" y="1616601"/>
                    <a:pt x="827221" y="1620316"/>
                    <a:pt x="830650" y="1621269"/>
                  </a:cubicBezTo>
                  <a:cubicBezTo>
                    <a:pt x="833317" y="1623555"/>
                    <a:pt x="825602" y="1621364"/>
                    <a:pt x="819506" y="1622031"/>
                  </a:cubicBezTo>
                  <a:close/>
                  <a:moveTo>
                    <a:pt x="829793" y="1632318"/>
                  </a:moveTo>
                  <a:cubicBezTo>
                    <a:pt x="827793" y="1630889"/>
                    <a:pt x="825030" y="1629936"/>
                    <a:pt x="820744" y="1630032"/>
                  </a:cubicBezTo>
                  <a:cubicBezTo>
                    <a:pt x="819696" y="1625650"/>
                    <a:pt x="824649" y="1627174"/>
                    <a:pt x="824935" y="1624031"/>
                  </a:cubicBezTo>
                  <a:cubicBezTo>
                    <a:pt x="826840" y="1626507"/>
                    <a:pt x="829888" y="1628222"/>
                    <a:pt x="829793" y="1632318"/>
                  </a:cubicBezTo>
                  <a:close/>
                  <a:moveTo>
                    <a:pt x="824554" y="1603552"/>
                  </a:moveTo>
                  <a:cubicBezTo>
                    <a:pt x="825411" y="1599932"/>
                    <a:pt x="827221" y="1597265"/>
                    <a:pt x="828936" y="1594408"/>
                  </a:cubicBezTo>
                  <a:cubicBezTo>
                    <a:pt x="832555" y="1597361"/>
                    <a:pt x="833412" y="1605171"/>
                    <a:pt x="824554" y="1603552"/>
                  </a:cubicBezTo>
                  <a:close/>
                  <a:moveTo>
                    <a:pt x="823221" y="1521447"/>
                  </a:moveTo>
                  <a:cubicBezTo>
                    <a:pt x="827126" y="1521065"/>
                    <a:pt x="827983" y="1522875"/>
                    <a:pt x="830460" y="1523542"/>
                  </a:cubicBezTo>
                  <a:cubicBezTo>
                    <a:pt x="831984" y="1528400"/>
                    <a:pt x="826173" y="1526019"/>
                    <a:pt x="822840" y="1526114"/>
                  </a:cubicBezTo>
                  <a:cubicBezTo>
                    <a:pt x="823030" y="1524590"/>
                    <a:pt x="823125" y="1522970"/>
                    <a:pt x="823221" y="1521447"/>
                  </a:cubicBezTo>
                  <a:close/>
                  <a:moveTo>
                    <a:pt x="824840" y="1575168"/>
                  </a:moveTo>
                  <a:cubicBezTo>
                    <a:pt x="824364" y="1576977"/>
                    <a:pt x="825030" y="1578025"/>
                    <a:pt x="826459" y="1578406"/>
                  </a:cubicBezTo>
                  <a:cubicBezTo>
                    <a:pt x="823602" y="1584502"/>
                    <a:pt x="822744" y="1577644"/>
                    <a:pt x="817220" y="1577739"/>
                  </a:cubicBezTo>
                  <a:cubicBezTo>
                    <a:pt x="817887" y="1574977"/>
                    <a:pt x="820649" y="1574406"/>
                    <a:pt x="824840" y="1575168"/>
                  </a:cubicBezTo>
                  <a:close/>
                  <a:moveTo>
                    <a:pt x="817601" y="1623459"/>
                  </a:moveTo>
                  <a:cubicBezTo>
                    <a:pt x="815982" y="1622602"/>
                    <a:pt x="814458" y="1621840"/>
                    <a:pt x="814172" y="1620030"/>
                  </a:cubicBezTo>
                  <a:cubicBezTo>
                    <a:pt x="812553" y="1620602"/>
                    <a:pt x="810838" y="1621173"/>
                    <a:pt x="810267" y="1622888"/>
                  </a:cubicBezTo>
                  <a:cubicBezTo>
                    <a:pt x="808171" y="1622411"/>
                    <a:pt x="809409" y="1621173"/>
                    <a:pt x="810362" y="1621269"/>
                  </a:cubicBezTo>
                  <a:cubicBezTo>
                    <a:pt x="809695" y="1619364"/>
                    <a:pt x="808266" y="1617935"/>
                    <a:pt x="805123" y="1617744"/>
                  </a:cubicBezTo>
                  <a:cubicBezTo>
                    <a:pt x="806647" y="1614791"/>
                    <a:pt x="810362" y="1613934"/>
                    <a:pt x="814648" y="1613744"/>
                  </a:cubicBezTo>
                  <a:cubicBezTo>
                    <a:pt x="813791" y="1618316"/>
                    <a:pt x="818363" y="1618887"/>
                    <a:pt x="817601" y="1623459"/>
                  </a:cubicBezTo>
                  <a:close/>
                  <a:moveTo>
                    <a:pt x="801980" y="1559261"/>
                  </a:moveTo>
                  <a:cubicBezTo>
                    <a:pt x="807885" y="1558880"/>
                    <a:pt x="805790" y="1564404"/>
                    <a:pt x="812838" y="1563166"/>
                  </a:cubicBezTo>
                  <a:cubicBezTo>
                    <a:pt x="813981" y="1568690"/>
                    <a:pt x="798741" y="1564785"/>
                    <a:pt x="801980" y="1559261"/>
                  </a:cubicBezTo>
                  <a:close/>
                  <a:moveTo>
                    <a:pt x="796170" y="1612410"/>
                  </a:moveTo>
                  <a:cubicBezTo>
                    <a:pt x="798646" y="1612601"/>
                    <a:pt x="801123" y="1612791"/>
                    <a:pt x="803504" y="1612982"/>
                  </a:cubicBezTo>
                  <a:cubicBezTo>
                    <a:pt x="803790" y="1617173"/>
                    <a:pt x="800551" y="1617935"/>
                    <a:pt x="795789" y="1617173"/>
                  </a:cubicBezTo>
                  <a:cubicBezTo>
                    <a:pt x="795979" y="1615553"/>
                    <a:pt x="796074" y="1614030"/>
                    <a:pt x="796170" y="1612410"/>
                  </a:cubicBezTo>
                  <a:close/>
                  <a:moveTo>
                    <a:pt x="794931" y="1654892"/>
                  </a:moveTo>
                  <a:cubicBezTo>
                    <a:pt x="784168" y="1652034"/>
                    <a:pt x="789883" y="1649367"/>
                    <a:pt x="780263" y="1653844"/>
                  </a:cubicBezTo>
                  <a:cubicBezTo>
                    <a:pt x="777501" y="1648510"/>
                    <a:pt x="789597" y="1646986"/>
                    <a:pt x="780834" y="1646034"/>
                  </a:cubicBezTo>
                  <a:cubicBezTo>
                    <a:pt x="781025" y="1642890"/>
                    <a:pt x="785978" y="1644414"/>
                    <a:pt x="784930" y="1640033"/>
                  </a:cubicBezTo>
                  <a:cubicBezTo>
                    <a:pt x="786454" y="1641366"/>
                    <a:pt x="788931" y="1642033"/>
                    <a:pt x="792169" y="1642128"/>
                  </a:cubicBezTo>
                  <a:cubicBezTo>
                    <a:pt x="790264" y="1643557"/>
                    <a:pt x="788264" y="1644986"/>
                    <a:pt x="786359" y="1646415"/>
                  </a:cubicBezTo>
                  <a:cubicBezTo>
                    <a:pt x="788264" y="1651368"/>
                    <a:pt x="792836" y="1645176"/>
                    <a:pt x="797313" y="1647177"/>
                  </a:cubicBezTo>
                  <a:cubicBezTo>
                    <a:pt x="797789" y="1651082"/>
                    <a:pt x="793788" y="1650415"/>
                    <a:pt x="794931" y="1654892"/>
                  </a:cubicBezTo>
                  <a:close/>
                  <a:moveTo>
                    <a:pt x="782454" y="1674513"/>
                  </a:moveTo>
                  <a:cubicBezTo>
                    <a:pt x="781406" y="1675656"/>
                    <a:pt x="780358" y="1676894"/>
                    <a:pt x="780263" y="1679085"/>
                  </a:cubicBezTo>
                  <a:cubicBezTo>
                    <a:pt x="772643" y="1680895"/>
                    <a:pt x="773024" y="1663750"/>
                    <a:pt x="779501" y="1664798"/>
                  </a:cubicBezTo>
                  <a:cubicBezTo>
                    <a:pt x="781025" y="1670227"/>
                    <a:pt x="772167" y="1674799"/>
                    <a:pt x="782454" y="1674513"/>
                  </a:cubicBezTo>
                  <a:close/>
                  <a:moveTo>
                    <a:pt x="792264" y="1541163"/>
                  </a:moveTo>
                  <a:cubicBezTo>
                    <a:pt x="795598" y="1541163"/>
                    <a:pt x="795979" y="1543354"/>
                    <a:pt x="799503" y="1543259"/>
                  </a:cubicBezTo>
                  <a:cubicBezTo>
                    <a:pt x="801123" y="1548974"/>
                    <a:pt x="787978" y="1546688"/>
                    <a:pt x="792264" y="1541163"/>
                  </a:cubicBezTo>
                  <a:close/>
                  <a:moveTo>
                    <a:pt x="780168" y="1630127"/>
                  </a:moveTo>
                  <a:cubicBezTo>
                    <a:pt x="786930" y="1632318"/>
                    <a:pt x="785692" y="1626602"/>
                    <a:pt x="791407" y="1627841"/>
                  </a:cubicBezTo>
                  <a:cubicBezTo>
                    <a:pt x="787883" y="1630032"/>
                    <a:pt x="785502" y="1633175"/>
                    <a:pt x="783406" y="1636699"/>
                  </a:cubicBezTo>
                  <a:cubicBezTo>
                    <a:pt x="777786" y="1637842"/>
                    <a:pt x="780358" y="1632984"/>
                    <a:pt x="780168" y="1630127"/>
                  </a:cubicBezTo>
                  <a:close/>
                  <a:moveTo>
                    <a:pt x="774167" y="1636032"/>
                  </a:moveTo>
                  <a:cubicBezTo>
                    <a:pt x="775596" y="1636985"/>
                    <a:pt x="777024" y="1637937"/>
                    <a:pt x="779596" y="1638032"/>
                  </a:cubicBezTo>
                  <a:cubicBezTo>
                    <a:pt x="780168" y="1641366"/>
                    <a:pt x="778072" y="1642128"/>
                    <a:pt x="777310" y="1644128"/>
                  </a:cubicBezTo>
                  <a:cubicBezTo>
                    <a:pt x="773310" y="1643652"/>
                    <a:pt x="773595" y="1639937"/>
                    <a:pt x="774167" y="1636032"/>
                  </a:cubicBezTo>
                  <a:close/>
                  <a:moveTo>
                    <a:pt x="771024" y="1678419"/>
                  </a:moveTo>
                  <a:cubicBezTo>
                    <a:pt x="766928" y="1690420"/>
                    <a:pt x="781406" y="1683943"/>
                    <a:pt x="779310" y="1691658"/>
                  </a:cubicBezTo>
                  <a:cubicBezTo>
                    <a:pt x="789121" y="1692992"/>
                    <a:pt x="782644" y="1678133"/>
                    <a:pt x="793026" y="1680038"/>
                  </a:cubicBezTo>
                  <a:cubicBezTo>
                    <a:pt x="789121" y="1685657"/>
                    <a:pt x="789026" y="1686419"/>
                    <a:pt x="792074" y="1692611"/>
                  </a:cubicBezTo>
                  <a:cubicBezTo>
                    <a:pt x="807695" y="1695087"/>
                    <a:pt x="809314" y="1682895"/>
                    <a:pt x="816839" y="1681848"/>
                  </a:cubicBezTo>
                  <a:cubicBezTo>
                    <a:pt x="818172" y="1676990"/>
                    <a:pt x="813315" y="1675466"/>
                    <a:pt x="817506" y="1672418"/>
                  </a:cubicBezTo>
                  <a:cubicBezTo>
                    <a:pt x="810743" y="1670703"/>
                    <a:pt x="811029" y="1676037"/>
                    <a:pt x="807885" y="1678037"/>
                  </a:cubicBezTo>
                  <a:cubicBezTo>
                    <a:pt x="799313" y="1673465"/>
                    <a:pt x="791026" y="1671941"/>
                    <a:pt x="787407" y="1679657"/>
                  </a:cubicBezTo>
                  <a:cubicBezTo>
                    <a:pt x="779120" y="1672418"/>
                    <a:pt x="794265" y="1672418"/>
                    <a:pt x="786740" y="1663845"/>
                  </a:cubicBezTo>
                  <a:cubicBezTo>
                    <a:pt x="795693" y="1665179"/>
                    <a:pt x="799503" y="1672418"/>
                    <a:pt x="806838" y="1666893"/>
                  </a:cubicBezTo>
                  <a:cubicBezTo>
                    <a:pt x="809314" y="1669370"/>
                    <a:pt x="807885" y="1672037"/>
                    <a:pt x="802837" y="1671370"/>
                  </a:cubicBezTo>
                  <a:cubicBezTo>
                    <a:pt x="803028" y="1675085"/>
                    <a:pt x="810838" y="1672894"/>
                    <a:pt x="811981" y="1672037"/>
                  </a:cubicBezTo>
                  <a:cubicBezTo>
                    <a:pt x="810648" y="1670513"/>
                    <a:pt x="810267" y="1668322"/>
                    <a:pt x="810648" y="1665655"/>
                  </a:cubicBezTo>
                  <a:cubicBezTo>
                    <a:pt x="816267" y="1666036"/>
                    <a:pt x="817506" y="1669465"/>
                    <a:pt x="821316" y="1671180"/>
                  </a:cubicBezTo>
                  <a:cubicBezTo>
                    <a:pt x="829412" y="1664131"/>
                    <a:pt x="819982" y="1662226"/>
                    <a:pt x="824459" y="1652511"/>
                  </a:cubicBezTo>
                  <a:cubicBezTo>
                    <a:pt x="816077" y="1652034"/>
                    <a:pt x="822078" y="1665845"/>
                    <a:pt x="810838" y="1662512"/>
                  </a:cubicBezTo>
                  <a:cubicBezTo>
                    <a:pt x="809790" y="1658130"/>
                    <a:pt x="814743" y="1659654"/>
                    <a:pt x="815029" y="1656511"/>
                  </a:cubicBezTo>
                  <a:cubicBezTo>
                    <a:pt x="811981" y="1650986"/>
                    <a:pt x="808362" y="1658702"/>
                    <a:pt x="803885" y="1657273"/>
                  </a:cubicBezTo>
                  <a:cubicBezTo>
                    <a:pt x="807314" y="1650129"/>
                    <a:pt x="802742" y="1651939"/>
                    <a:pt x="802932" y="1644605"/>
                  </a:cubicBezTo>
                  <a:cubicBezTo>
                    <a:pt x="809981" y="1644224"/>
                    <a:pt x="810933" y="1637937"/>
                    <a:pt x="814743" y="1634413"/>
                  </a:cubicBezTo>
                  <a:cubicBezTo>
                    <a:pt x="820744" y="1634413"/>
                    <a:pt x="823411" y="1636890"/>
                    <a:pt x="823506" y="1641366"/>
                  </a:cubicBezTo>
                  <a:cubicBezTo>
                    <a:pt x="821982" y="1640033"/>
                    <a:pt x="819411" y="1639366"/>
                    <a:pt x="816267" y="1639271"/>
                  </a:cubicBezTo>
                  <a:cubicBezTo>
                    <a:pt x="818077" y="1652130"/>
                    <a:pt x="830555" y="1639937"/>
                    <a:pt x="838080" y="1644033"/>
                  </a:cubicBezTo>
                  <a:cubicBezTo>
                    <a:pt x="840366" y="1638890"/>
                    <a:pt x="832555" y="1641176"/>
                    <a:pt x="829126" y="1640223"/>
                  </a:cubicBezTo>
                  <a:cubicBezTo>
                    <a:pt x="829221" y="1638699"/>
                    <a:pt x="829317" y="1637080"/>
                    <a:pt x="829507" y="1635556"/>
                  </a:cubicBezTo>
                  <a:cubicBezTo>
                    <a:pt x="833031" y="1632794"/>
                    <a:pt x="835603" y="1637366"/>
                    <a:pt x="838461" y="1639366"/>
                  </a:cubicBezTo>
                  <a:cubicBezTo>
                    <a:pt x="844938" y="1639271"/>
                    <a:pt x="843223" y="1635365"/>
                    <a:pt x="849605" y="1638604"/>
                  </a:cubicBezTo>
                  <a:cubicBezTo>
                    <a:pt x="848081" y="1633841"/>
                    <a:pt x="846462" y="1631460"/>
                    <a:pt x="840747" y="1633175"/>
                  </a:cubicBezTo>
                  <a:cubicBezTo>
                    <a:pt x="845890" y="1625269"/>
                    <a:pt x="848557" y="1637461"/>
                    <a:pt x="855225" y="1637366"/>
                  </a:cubicBezTo>
                  <a:cubicBezTo>
                    <a:pt x="857415" y="1637270"/>
                    <a:pt x="856939" y="1634603"/>
                    <a:pt x="857415" y="1632794"/>
                  </a:cubicBezTo>
                  <a:cubicBezTo>
                    <a:pt x="846176" y="1628984"/>
                    <a:pt x="859130" y="1624793"/>
                    <a:pt x="847128" y="1622602"/>
                  </a:cubicBezTo>
                  <a:cubicBezTo>
                    <a:pt x="843318" y="1623269"/>
                    <a:pt x="845985" y="1630508"/>
                    <a:pt x="839318" y="1628317"/>
                  </a:cubicBezTo>
                  <a:cubicBezTo>
                    <a:pt x="839985" y="1621364"/>
                    <a:pt x="836175" y="1617840"/>
                    <a:pt x="831126" y="1615077"/>
                  </a:cubicBezTo>
                  <a:cubicBezTo>
                    <a:pt x="832746" y="1613363"/>
                    <a:pt x="833793" y="1611077"/>
                    <a:pt x="833508" y="1607362"/>
                  </a:cubicBezTo>
                  <a:cubicBezTo>
                    <a:pt x="835127" y="1607172"/>
                    <a:pt x="835222" y="1608124"/>
                    <a:pt x="835222" y="1609077"/>
                  </a:cubicBezTo>
                  <a:cubicBezTo>
                    <a:pt x="836460" y="1609172"/>
                    <a:pt x="837699" y="1609267"/>
                    <a:pt x="838842" y="1609362"/>
                  </a:cubicBezTo>
                  <a:cubicBezTo>
                    <a:pt x="837603" y="1613268"/>
                    <a:pt x="835984" y="1614696"/>
                    <a:pt x="840080" y="1617363"/>
                  </a:cubicBezTo>
                  <a:cubicBezTo>
                    <a:pt x="843223" y="1616601"/>
                    <a:pt x="841509" y="1613839"/>
                    <a:pt x="838461" y="1614125"/>
                  </a:cubicBezTo>
                  <a:cubicBezTo>
                    <a:pt x="840175" y="1611934"/>
                    <a:pt x="844557" y="1612220"/>
                    <a:pt x="847890" y="1611648"/>
                  </a:cubicBezTo>
                  <a:cubicBezTo>
                    <a:pt x="846843" y="1614791"/>
                    <a:pt x="848843" y="1615839"/>
                    <a:pt x="849224" y="1618030"/>
                  </a:cubicBezTo>
                  <a:cubicBezTo>
                    <a:pt x="853605" y="1617840"/>
                    <a:pt x="853034" y="1612886"/>
                    <a:pt x="858749" y="1614030"/>
                  </a:cubicBezTo>
                  <a:cubicBezTo>
                    <a:pt x="858368" y="1618602"/>
                    <a:pt x="861130" y="1626412"/>
                    <a:pt x="869226" y="1622697"/>
                  </a:cubicBezTo>
                  <a:cubicBezTo>
                    <a:pt x="871989" y="1627365"/>
                    <a:pt x="871227" y="1626507"/>
                    <a:pt x="876180" y="1627936"/>
                  </a:cubicBezTo>
                  <a:cubicBezTo>
                    <a:pt x="876084" y="1632889"/>
                    <a:pt x="865893" y="1627841"/>
                    <a:pt x="868274" y="1635270"/>
                  </a:cubicBezTo>
                  <a:cubicBezTo>
                    <a:pt x="879228" y="1640128"/>
                    <a:pt x="877608" y="1656511"/>
                    <a:pt x="873703" y="1662416"/>
                  </a:cubicBezTo>
                  <a:cubicBezTo>
                    <a:pt x="870179" y="1661464"/>
                    <a:pt x="869322" y="1658702"/>
                    <a:pt x="864750" y="1658607"/>
                  </a:cubicBezTo>
                  <a:cubicBezTo>
                    <a:pt x="862368" y="1659083"/>
                    <a:pt x="866464" y="1667084"/>
                    <a:pt x="871512" y="1666989"/>
                  </a:cubicBezTo>
                  <a:cubicBezTo>
                    <a:pt x="868369" y="1671656"/>
                    <a:pt x="873608" y="1689086"/>
                    <a:pt x="862178" y="1693087"/>
                  </a:cubicBezTo>
                  <a:cubicBezTo>
                    <a:pt x="857987" y="1693659"/>
                    <a:pt x="859797" y="1689944"/>
                    <a:pt x="856939" y="1689563"/>
                  </a:cubicBezTo>
                  <a:cubicBezTo>
                    <a:pt x="850367" y="1689277"/>
                    <a:pt x="860463" y="1694992"/>
                    <a:pt x="854748" y="1694135"/>
                  </a:cubicBezTo>
                  <a:cubicBezTo>
                    <a:pt x="854844" y="1695944"/>
                    <a:pt x="857987" y="1695659"/>
                    <a:pt x="860082" y="1696135"/>
                  </a:cubicBezTo>
                  <a:cubicBezTo>
                    <a:pt x="855701" y="1700136"/>
                    <a:pt x="858844" y="1711661"/>
                    <a:pt x="847986" y="1709470"/>
                  </a:cubicBezTo>
                  <a:cubicBezTo>
                    <a:pt x="847795" y="1708136"/>
                    <a:pt x="848843" y="1708041"/>
                    <a:pt x="849986" y="1708041"/>
                  </a:cubicBezTo>
                  <a:cubicBezTo>
                    <a:pt x="848938" y="1706327"/>
                    <a:pt x="842366" y="1707660"/>
                    <a:pt x="843128" y="1701183"/>
                  </a:cubicBezTo>
                  <a:cubicBezTo>
                    <a:pt x="837318" y="1702517"/>
                    <a:pt x="831888" y="1698993"/>
                    <a:pt x="828078" y="1704803"/>
                  </a:cubicBezTo>
                  <a:cubicBezTo>
                    <a:pt x="828364" y="1706136"/>
                    <a:pt x="829793" y="1706517"/>
                    <a:pt x="829698" y="1708136"/>
                  </a:cubicBezTo>
                  <a:cubicBezTo>
                    <a:pt x="837222" y="1710518"/>
                    <a:pt x="837032" y="1705374"/>
                    <a:pt x="842747" y="1705946"/>
                  </a:cubicBezTo>
                  <a:cubicBezTo>
                    <a:pt x="843509" y="1714423"/>
                    <a:pt x="837889" y="1707089"/>
                    <a:pt x="835032" y="1710137"/>
                  </a:cubicBezTo>
                  <a:cubicBezTo>
                    <a:pt x="836175" y="1719186"/>
                    <a:pt x="855034" y="1715185"/>
                    <a:pt x="858082" y="1722900"/>
                  </a:cubicBezTo>
                  <a:cubicBezTo>
                    <a:pt x="856749" y="1724424"/>
                    <a:pt x="853701" y="1724234"/>
                    <a:pt x="854082" y="1727377"/>
                  </a:cubicBezTo>
                  <a:cubicBezTo>
                    <a:pt x="844080" y="1724424"/>
                    <a:pt x="833793" y="1729091"/>
                    <a:pt x="829412" y="1736521"/>
                  </a:cubicBezTo>
                  <a:cubicBezTo>
                    <a:pt x="825983" y="1728901"/>
                    <a:pt x="826269" y="1733949"/>
                    <a:pt x="820268" y="1735854"/>
                  </a:cubicBezTo>
                  <a:cubicBezTo>
                    <a:pt x="825030" y="1731568"/>
                    <a:pt x="817220" y="1727186"/>
                    <a:pt x="809886" y="1727186"/>
                  </a:cubicBezTo>
                  <a:cubicBezTo>
                    <a:pt x="810457" y="1724519"/>
                    <a:pt x="813315" y="1723853"/>
                    <a:pt x="817506" y="1724615"/>
                  </a:cubicBezTo>
                  <a:cubicBezTo>
                    <a:pt x="816458" y="1719757"/>
                    <a:pt x="819792" y="1718995"/>
                    <a:pt x="819982" y="1715376"/>
                  </a:cubicBezTo>
                  <a:cubicBezTo>
                    <a:pt x="817220" y="1717281"/>
                    <a:pt x="814839" y="1722234"/>
                    <a:pt x="810552" y="1717852"/>
                  </a:cubicBezTo>
                  <a:cubicBezTo>
                    <a:pt x="808171" y="1718043"/>
                    <a:pt x="808457" y="1720805"/>
                    <a:pt x="810267" y="1720995"/>
                  </a:cubicBezTo>
                  <a:cubicBezTo>
                    <a:pt x="803980" y="1724996"/>
                    <a:pt x="799218" y="1715280"/>
                    <a:pt x="794169" y="1713470"/>
                  </a:cubicBezTo>
                  <a:cubicBezTo>
                    <a:pt x="793693" y="1710803"/>
                    <a:pt x="795789" y="1710613"/>
                    <a:pt x="798075" y="1710613"/>
                  </a:cubicBezTo>
                  <a:cubicBezTo>
                    <a:pt x="797694" y="1708898"/>
                    <a:pt x="794455" y="1709280"/>
                    <a:pt x="794646" y="1707184"/>
                  </a:cubicBezTo>
                  <a:cubicBezTo>
                    <a:pt x="792074" y="1710327"/>
                    <a:pt x="789693" y="1713470"/>
                    <a:pt x="786645" y="1716042"/>
                  </a:cubicBezTo>
                  <a:cubicBezTo>
                    <a:pt x="791026" y="1714137"/>
                    <a:pt x="796265" y="1719376"/>
                    <a:pt x="798837" y="1726424"/>
                  </a:cubicBezTo>
                  <a:cubicBezTo>
                    <a:pt x="796836" y="1724996"/>
                    <a:pt x="794074" y="1724043"/>
                    <a:pt x="789788" y="1724234"/>
                  </a:cubicBezTo>
                  <a:cubicBezTo>
                    <a:pt x="791788" y="1727758"/>
                    <a:pt x="797313" y="1728520"/>
                    <a:pt x="794455" y="1735569"/>
                  </a:cubicBezTo>
                  <a:cubicBezTo>
                    <a:pt x="799027" y="1736140"/>
                    <a:pt x="802170" y="1735283"/>
                    <a:pt x="803885" y="1733092"/>
                  </a:cubicBezTo>
                  <a:cubicBezTo>
                    <a:pt x="803694" y="1728996"/>
                    <a:pt x="800551" y="1734997"/>
                    <a:pt x="796551" y="1732520"/>
                  </a:cubicBezTo>
                  <a:cubicBezTo>
                    <a:pt x="795312" y="1724424"/>
                    <a:pt x="805409" y="1728901"/>
                    <a:pt x="801027" y="1721852"/>
                  </a:cubicBezTo>
                  <a:cubicBezTo>
                    <a:pt x="806457" y="1724805"/>
                    <a:pt x="808266" y="1730330"/>
                    <a:pt x="815029" y="1732330"/>
                  </a:cubicBezTo>
                  <a:cubicBezTo>
                    <a:pt x="813505" y="1733568"/>
                    <a:pt x="812743" y="1735664"/>
                    <a:pt x="812743" y="1738426"/>
                  </a:cubicBezTo>
                  <a:cubicBezTo>
                    <a:pt x="809790" y="1741284"/>
                    <a:pt x="805218" y="1735092"/>
                    <a:pt x="803313" y="1740902"/>
                  </a:cubicBezTo>
                  <a:cubicBezTo>
                    <a:pt x="801599" y="1745665"/>
                    <a:pt x="809505" y="1743284"/>
                    <a:pt x="806361" y="1748999"/>
                  </a:cubicBezTo>
                  <a:cubicBezTo>
                    <a:pt x="800932" y="1744522"/>
                    <a:pt x="795789" y="1739950"/>
                    <a:pt x="784930" y="1739474"/>
                  </a:cubicBezTo>
                  <a:cubicBezTo>
                    <a:pt x="783978" y="1734044"/>
                    <a:pt x="792550" y="1738045"/>
                    <a:pt x="791026" y="1732044"/>
                  </a:cubicBezTo>
                  <a:cubicBezTo>
                    <a:pt x="789026" y="1734521"/>
                    <a:pt x="784930" y="1736235"/>
                    <a:pt x="781787" y="1732902"/>
                  </a:cubicBezTo>
                  <a:cubicBezTo>
                    <a:pt x="780549" y="1727758"/>
                    <a:pt x="787978" y="1731187"/>
                    <a:pt x="787692" y="1727091"/>
                  </a:cubicBezTo>
                  <a:cubicBezTo>
                    <a:pt x="784835" y="1723567"/>
                    <a:pt x="769023" y="1722138"/>
                    <a:pt x="763880" y="1725282"/>
                  </a:cubicBezTo>
                  <a:cubicBezTo>
                    <a:pt x="761975" y="1720043"/>
                    <a:pt x="769881" y="1724519"/>
                    <a:pt x="767976" y="1719281"/>
                  </a:cubicBezTo>
                  <a:cubicBezTo>
                    <a:pt x="774643" y="1718900"/>
                    <a:pt x="782835" y="1725091"/>
                    <a:pt x="788169" y="1720805"/>
                  </a:cubicBezTo>
                  <a:cubicBezTo>
                    <a:pt x="780930" y="1719471"/>
                    <a:pt x="783787" y="1718805"/>
                    <a:pt x="775691" y="1715185"/>
                  </a:cubicBezTo>
                  <a:cubicBezTo>
                    <a:pt x="788740" y="1708518"/>
                    <a:pt x="776358" y="1692706"/>
                    <a:pt x="766547" y="1689277"/>
                  </a:cubicBezTo>
                  <a:cubicBezTo>
                    <a:pt x="764832" y="1689372"/>
                    <a:pt x="763785" y="1690039"/>
                    <a:pt x="763118" y="1691087"/>
                  </a:cubicBezTo>
                  <a:cubicBezTo>
                    <a:pt x="763499" y="1688324"/>
                    <a:pt x="763785" y="1685657"/>
                    <a:pt x="764070" y="1682990"/>
                  </a:cubicBezTo>
                  <a:cubicBezTo>
                    <a:pt x="766071" y="1680800"/>
                    <a:pt x="768547" y="1679181"/>
                    <a:pt x="771024" y="1678419"/>
                  </a:cubicBezTo>
                  <a:close/>
                  <a:moveTo>
                    <a:pt x="796836" y="1678704"/>
                  </a:moveTo>
                  <a:cubicBezTo>
                    <a:pt x="801313" y="1678419"/>
                    <a:pt x="800551" y="1681848"/>
                    <a:pt x="805885" y="1680990"/>
                  </a:cubicBezTo>
                  <a:cubicBezTo>
                    <a:pt x="805314" y="1685943"/>
                    <a:pt x="801218" y="1687562"/>
                    <a:pt x="794455" y="1686419"/>
                  </a:cubicBezTo>
                  <a:cubicBezTo>
                    <a:pt x="793217" y="1681943"/>
                    <a:pt x="797313" y="1682514"/>
                    <a:pt x="796836" y="1678704"/>
                  </a:cubicBezTo>
                  <a:close/>
                  <a:moveTo>
                    <a:pt x="184665" y="2784080"/>
                  </a:moveTo>
                  <a:cubicBezTo>
                    <a:pt x="185617" y="2785890"/>
                    <a:pt x="191999" y="2790938"/>
                    <a:pt x="187141" y="2792082"/>
                  </a:cubicBezTo>
                  <a:cubicBezTo>
                    <a:pt x="185998" y="2791891"/>
                    <a:pt x="184760" y="2791796"/>
                    <a:pt x="183617" y="2791605"/>
                  </a:cubicBezTo>
                  <a:cubicBezTo>
                    <a:pt x="183903" y="2789034"/>
                    <a:pt x="184284" y="2786557"/>
                    <a:pt x="184665" y="2784080"/>
                  </a:cubicBezTo>
                  <a:close/>
                  <a:moveTo>
                    <a:pt x="175044" y="2813608"/>
                  </a:moveTo>
                  <a:cubicBezTo>
                    <a:pt x="171139" y="2811989"/>
                    <a:pt x="174663" y="2804083"/>
                    <a:pt x="179616" y="2806560"/>
                  </a:cubicBezTo>
                  <a:cubicBezTo>
                    <a:pt x="183617" y="2810846"/>
                    <a:pt x="177711" y="2811703"/>
                    <a:pt x="175044" y="2813608"/>
                  </a:cubicBezTo>
                  <a:close/>
                  <a:moveTo>
                    <a:pt x="173616" y="2861138"/>
                  </a:moveTo>
                  <a:cubicBezTo>
                    <a:pt x="171330" y="2862757"/>
                    <a:pt x="159233" y="2862471"/>
                    <a:pt x="163900" y="2866091"/>
                  </a:cubicBezTo>
                  <a:cubicBezTo>
                    <a:pt x="156375" y="2867520"/>
                    <a:pt x="159804" y="2857423"/>
                    <a:pt x="158757" y="2851613"/>
                  </a:cubicBezTo>
                  <a:cubicBezTo>
                    <a:pt x="162090" y="2850660"/>
                    <a:pt x="164567" y="2847517"/>
                    <a:pt x="167805" y="2851232"/>
                  </a:cubicBezTo>
                  <a:cubicBezTo>
                    <a:pt x="168282" y="2854756"/>
                    <a:pt x="164091" y="2852946"/>
                    <a:pt x="163614" y="2855328"/>
                  </a:cubicBezTo>
                  <a:cubicBezTo>
                    <a:pt x="166091" y="2855899"/>
                    <a:pt x="170758" y="2857423"/>
                    <a:pt x="173616" y="2861138"/>
                  </a:cubicBezTo>
                  <a:close/>
                  <a:moveTo>
                    <a:pt x="162376" y="2750457"/>
                  </a:moveTo>
                  <a:cubicBezTo>
                    <a:pt x="163519" y="2744076"/>
                    <a:pt x="170853" y="2747790"/>
                    <a:pt x="175235" y="2749029"/>
                  </a:cubicBezTo>
                  <a:cubicBezTo>
                    <a:pt x="172377" y="2751314"/>
                    <a:pt x="164853" y="2753029"/>
                    <a:pt x="162376" y="2750457"/>
                  </a:cubicBezTo>
                  <a:close/>
                  <a:moveTo>
                    <a:pt x="168853" y="2087898"/>
                  </a:moveTo>
                  <a:cubicBezTo>
                    <a:pt x="173901" y="2087612"/>
                    <a:pt x="183141" y="2092565"/>
                    <a:pt x="178188" y="2087041"/>
                  </a:cubicBezTo>
                  <a:cubicBezTo>
                    <a:pt x="189427" y="2083612"/>
                    <a:pt x="179045" y="2094566"/>
                    <a:pt x="172187" y="2092947"/>
                  </a:cubicBezTo>
                  <a:cubicBezTo>
                    <a:pt x="174949" y="2095518"/>
                    <a:pt x="174187" y="2102091"/>
                    <a:pt x="167996" y="2100471"/>
                  </a:cubicBezTo>
                  <a:cubicBezTo>
                    <a:pt x="167805" y="2098662"/>
                    <a:pt x="168567" y="2097709"/>
                    <a:pt x="170091" y="2097519"/>
                  </a:cubicBezTo>
                  <a:cubicBezTo>
                    <a:pt x="169710" y="2095328"/>
                    <a:pt x="165615" y="2095899"/>
                    <a:pt x="162852" y="2095423"/>
                  </a:cubicBezTo>
                  <a:cubicBezTo>
                    <a:pt x="162852" y="2090946"/>
                    <a:pt x="168567" y="2092089"/>
                    <a:pt x="168853" y="2087898"/>
                  </a:cubicBezTo>
                  <a:close/>
                  <a:moveTo>
                    <a:pt x="160947" y="2071611"/>
                  </a:moveTo>
                  <a:cubicBezTo>
                    <a:pt x="160757" y="2067515"/>
                    <a:pt x="162090" y="2064943"/>
                    <a:pt x="166948" y="2065800"/>
                  </a:cubicBezTo>
                  <a:cubicBezTo>
                    <a:pt x="167139" y="2069896"/>
                    <a:pt x="165710" y="2072373"/>
                    <a:pt x="160947" y="2071611"/>
                  </a:cubicBezTo>
                  <a:close/>
                  <a:moveTo>
                    <a:pt x="185712" y="2109711"/>
                  </a:moveTo>
                  <a:cubicBezTo>
                    <a:pt x="189046" y="2099900"/>
                    <a:pt x="178473" y="2100186"/>
                    <a:pt x="177711" y="2093423"/>
                  </a:cubicBezTo>
                  <a:cubicBezTo>
                    <a:pt x="182569" y="2093709"/>
                    <a:pt x="188475" y="2095042"/>
                    <a:pt x="188951" y="2091041"/>
                  </a:cubicBezTo>
                  <a:cubicBezTo>
                    <a:pt x="193809" y="2095899"/>
                    <a:pt x="187903" y="2094661"/>
                    <a:pt x="184950" y="2095518"/>
                  </a:cubicBezTo>
                  <a:cubicBezTo>
                    <a:pt x="188856" y="2096471"/>
                    <a:pt x="194190" y="2109234"/>
                    <a:pt x="185712" y="2109711"/>
                  </a:cubicBezTo>
                  <a:close/>
                  <a:moveTo>
                    <a:pt x="175616" y="2121522"/>
                  </a:moveTo>
                  <a:cubicBezTo>
                    <a:pt x="173044" y="2121141"/>
                    <a:pt x="170377" y="2120855"/>
                    <a:pt x="169996" y="2122665"/>
                  </a:cubicBezTo>
                  <a:cubicBezTo>
                    <a:pt x="173425" y="2128094"/>
                    <a:pt x="179616" y="2122188"/>
                    <a:pt x="183045" y="2122093"/>
                  </a:cubicBezTo>
                  <a:cubicBezTo>
                    <a:pt x="181045" y="2129808"/>
                    <a:pt x="178473" y="2126379"/>
                    <a:pt x="171425" y="2129142"/>
                  </a:cubicBezTo>
                  <a:cubicBezTo>
                    <a:pt x="172949" y="2124951"/>
                    <a:pt x="167805" y="2125808"/>
                    <a:pt x="166281" y="2123998"/>
                  </a:cubicBezTo>
                  <a:cubicBezTo>
                    <a:pt x="166472" y="2119045"/>
                    <a:pt x="175711" y="2112473"/>
                    <a:pt x="175616" y="2121522"/>
                  </a:cubicBezTo>
                  <a:close/>
                  <a:moveTo>
                    <a:pt x="183141" y="2144191"/>
                  </a:moveTo>
                  <a:cubicBezTo>
                    <a:pt x="181331" y="2148477"/>
                    <a:pt x="185427" y="2148477"/>
                    <a:pt x="184379" y="2152192"/>
                  </a:cubicBezTo>
                  <a:cubicBezTo>
                    <a:pt x="181902" y="2149049"/>
                    <a:pt x="175140" y="2149144"/>
                    <a:pt x="175806" y="2143715"/>
                  </a:cubicBezTo>
                  <a:cubicBezTo>
                    <a:pt x="179712" y="2141334"/>
                    <a:pt x="178188" y="2143905"/>
                    <a:pt x="183141" y="2144191"/>
                  </a:cubicBezTo>
                  <a:close/>
                  <a:moveTo>
                    <a:pt x="215049" y="2113235"/>
                  </a:moveTo>
                  <a:cubicBezTo>
                    <a:pt x="215621" y="2116188"/>
                    <a:pt x="216383" y="2119331"/>
                    <a:pt x="215811" y="2122093"/>
                  </a:cubicBezTo>
                  <a:cubicBezTo>
                    <a:pt x="214287" y="2121426"/>
                    <a:pt x="212382" y="2120760"/>
                    <a:pt x="209811" y="2120855"/>
                  </a:cubicBezTo>
                  <a:cubicBezTo>
                    <a:pt x="209715" y="2120474"/>
                    <a:pt x="209620" y="2120188"/>
                    <a:pt x="209525" y="2119807"/>
                  </a:cubicBezTo>
                  <a:cubicBezTo>
                    <a:pt x="212001" y="2115997"/>
                    <a:pt x="213335" y="2115426"/>
                    <a:pt x="215049" y="2113235"/>
                  </a:cubicBezTo>
                  <a:close/>
                  <a:moveTo>
                    <a:pt x="227527" y="2077897"/>
                  </a:moveTo>
                  <a:cubicBezTo>
                    <a:pt x="228765" y="2078754"/>
                    <a:pt x="229623" y="2079993"/>
                    <a:pt x="230480" y="2081326"/>
                  </a:cubicBezTo>
                  <a:cubicBezTo>
                    <a:pt x="228861" y="2081612"/>
                    <a:pt x="227527" y="2081516"/>
                    <a:pt x="226670" y="2079611"/>
                  </a:cubicBezTo>
                  <a:cubicBezTo>
                    <a:pt x="227146" y="2079040"/>
                    <a:pt x="227337" y="2078469"/>
                    <a:pt x="227527" y="2077897"/>
                  </a:cubicBezTo>
                  <a:close/>
                  <a:moveTo>
                    <a:pt x="233242" y="2077897"/>
                  </a:moveTo>
                  <a:cubicBezTo>
                    <a:pt x="235242" y="2078373"/>
                    <a:pt x="236004" y="2079802"/>
                    <a:pt x="236766" y="2081040"/>
                  </a:cubicBezTo>
                  <a:cubicBezTo>
                    <a:pt x="235909" y="2080373"/>
                    <a:pt x="234957" y="2080278"/>
                    <a:pt x="233814" y="2080469"/>
                  </a:cubicBezTo>
                  <a:cubicBezTo>
                    <a:pt x="233528" y="2079611"/>
                    <a:pt x="233337" y="2078754"/>
                    <a:pt x="233242" y="2077897"/>
                  </a:cubicBezTo>
                  <a:close/>
                  <a:moveTo>
                    <a:pt x="246101" y="2061038"/>
                  </a:moveTo>
                  <a:cubicBezTo>
                    <a:pt x="248006" y="2061228"/>
                    <a:pt x="249816" y="2061514"/>
                    <a:pt x="251721" y="2061705"/>
                  </a:cubicBezTo>
                  <a:cubicBezTo>
                    <a:pt x="252102" y="2066181"/>
                    <a:pt x="246768" y="2066562"/>
                    <a:pt x="244958" y="2064276"/>
                  </a:cubicBezTo>
                  <a:cubicBezTo>
                    <a:pt x="244767" y="2063133"/>
                    <a:pt x="245053" y="2062086"/>
                    <a:pt x="246101" y="2061038"/>
                  </a:cubicBezTo>
                  <a:close/>
                  <a:moveTo>
                    <a:pt x="265246" y="2004936"/>
                  </a:moveTo>
                  <a:cubicBezTo>
                    <a:pt x="265151" y="2002078"/>
                    <a:pt x="264770" y="2001126"/>
                    <a:pt x="264198" y="2000935"/>
                  </a:cubicBezTo>
                  <a:cubicBezTo>
                    <a:pt x="264389" y="2000459"/>
                    <a:pt x="264484" y="1999982"/>
                    <a:pt x="264579" y="1999506"/>
                  </a:cubicBezTo>
                  <a:cubicBezTo>
                    <a:pt x="266008" y="2001983"/>
                    <a:pt x="269437" y="2003697"/>
                    <a:pt x="265246" y="2004936"/>
                  </a:cubicBezTo>
                  <a:close/>
                  <a:moveTo>
                    <a:pt x="256388" y="2003888"/>
                  </a:moveTo>
                  <a:cubicBezTo>
                    <a:pt x="256388" y="2003793"/>
                    <a:pt x="256388" y="2003793"/>
                    <a:pt x="256388" y="2003697"/>
                  </a:cubicBezTo>
                  <a:cubicBezTo>
                    <a:pt x="256578" y="2003793"/>
                    <a:pt x="256674" y="2003888"/>
                    <a:pt x="256864" y="2003888"/>
                  </a:cubicBezTo>
                  <a:cubicBezTo>
                    <a:pt x="256674" y="2003888"/>
                    <a:pt x="256578" y="2003888"/>
                    <a:pt x="256388" y="2003888"/>
                  </a:cubicBezTo>
                  <a:close/>
                  <a:moveTo>
                    <a:pt x="248768" y="1986076"/>
                  </a:moveTo>
                  <a:cubicBezTo>
                    <a:pt x="250673" y="1985314"/>
                    <a:pt x="251244" y="1983314"/>
                    <a:pt x="251911" y="1981409"/>
                  </a:cubicBezTo>
                  <a:cubicBezTo>
                    <a:pt x="252102" y="1981504"/>
                    <a:pt x="252102" y="1981694"/>
                    <a:pt x="252292" y="1981790"/>
                  </a:cubicBezTo>
                  <a:cubicBezTo>
                    <a:pt x="253435" y="1980837"/>
                    <a:pt x="254102" y="1979313"/>
                    <a:pt x="254578" y="1977599"/>
                  </a:cubicBezTo>
                  <a:cubicBezTo>
                    <a:pt x="256007" y="1978456"/>
                    <a:pt x="257436" y="1979218"/>
                    <a:pt x="258483" y="1980361"/>
                  </a:cubicBezTo>
                  <a:cubicBezTo>
                    <a:pt x="256388" y="1980266"/>
                    <a:pt x="254292" y="1981599"/>
                    <a:pt x="253721" y="1984933"/>
                  </a:cubicBezTo>
                  <a:cubicBezTo>
                    <a:pt x="252673" y="1985695"/>
                    <a:pt x="251816" y="1986552"/>
                    <a:pt x="250197" y="1986743"/>
                  </a:cubicBezTo>
                  <a:cubicBezTo>
                    <a:pt x="250482" y="1988743"/>
                    <a:pt x="253721" y="1988648"/>
                    <a:pt x="253816" y="1987028"/>
                  </a:cubicBezTo>
                  <a:cubicBezTo>
                    <a:pt x="256197" y="1987790"/>
                    <a:pt x="254292" y="1989981"/>
                    <a:pt x="251435" y="1991029"/>
                  </a:cubicBezTo>
                  <a:cubicBezTo>
                    <a:pt x="250768" y="1989219"/>
                    <a:pt x="249720" y="1987695"/>
                    <a:pt x="248768" y="1986076"/>
                  </a:cubicBezTo>
                  <a:close/>
                  <a:moveTo>
                    <a:pt x="248292" y="1991505"/>
                  </a:moveTo>
                  <a:cubicBezTo>
                    <a:pt x="248101" y="1991505"/>
                    <a:pt x="247815" y="1991505"/>
                    <a:pt x="247625" y="1991410"/>
                  </a:cubicBezTo>
                  <a:cubicBezTo>
                    <a:pt x="247815" y="1991505"/>
                    <a:pt x="248101" y="1991505"/>
                    <a:pt x="248292" y="1991505"/>
                  </a:cubicBezTo>
                  <a:close/>
                  <a:moveTo>
                    <a:pt x="263055" y="1976932"/>
                  </a:moveTo>
                  <a:cubicBezTo>
                    <a:pt x="263817" y="1976932"/>
                    <a:pt x="264484" y="1976837"/>
                    <a:pt x="265056" y="1976741"/>
                  </a:cubicBezTo>
                  <a:cubicBezTo>
                    <a:pt x="265532" y="1977408"/>
                    <a:pt x="266294" y="1977980"/>
                    <a:pt x="267342" y="1978551"/>
                  </a:cubicBezTo>
                  <a:cubicBezTo>
                    <a:pt x="265341" y="1978456"/>
                    <a:pt x="264103" y="1977694"/>
                    <a:pt x="263055" y="1976932"/>
                  </a:cubicBezTo>
                  <a:close/>
                  <a:moveTo>
                    <a:pt x="237338" y="1854250"/>
                  </a:moveTo>
                  <a:cubicBezTo>
                    <a:pt x="237624" y="1855012"/>
                    <a:pt x="237909" y="1855774"/>
                    <a:pt x="237719" y="1856917"/>
                  </a:cubicBezTo>
                  <a:cubicBezTo>
                    <a:pt x="248673" y="1854917"/>
                    <a:pt x="259912" y="1862156"/>
                    <a:pt x="264960" y="1855679"/>
                  </a:cubicBezTo>
                  <a:cubicBezTo>
                    <a:pt x="265246" y="1857489"/>
                    <a:pt x="266580" y="1858727"/>
                    <a:pt x="266103" y="1861013"/>
                  </a:cubicBezTo>
                  <a:cubicBezTo>
                    <a:pt x="264960" y="1858632"/>
                    <a:pt x="264484" y="1855774"/>
                    <a:pt x="261627" y="1858251"/>
                  </a:cubicBezTo>
                  <a:cubicBezTo>
                    <a:pt x="262103" y="1859108"/>
                    <a:pt x="262293" y="1860156"/>
                    <a:pt x="262293" y="1861203"/>
                  </a:cubicBezTo>
                  <a:cubicBezTo>
                    <a:pt x="256674" y="1861489"/>
                    <a:pt x="259817" y="1871395"/>
                    <a:pt x="253721" y="1871205"/>
                  </a:cubicBezTo>
                  <a:cubicBezTo>
                    <a:pt x="254578" y="1869966"/>
                    <a:pt x="254007" y="1868442"/>
                    <a:pt x="252959" y="1867394"/>
                  </a:cubicBezTo>
                  <a:cubicBezTo>
                    <a:pt x="253149" y="1867299"/>
                    <a:pt x="253340" y="1867204"/>
                    <a:pt x="253435" y="1867109"/>
                  </a:cubicBezTo>
                  <a:cubicBezTo>
                    <a:pt x="250673" y="1865299"/>
                    <a:pt x="246196" y="1865109"/>
                    <a:pt x="250101" y="1862156"/>
                  </a:cubicBezTo>
                  <a:cubicBezTo>
                    <a:pt x="244577" y="1860632"/>
                    <a:pt x="244482" y="1864442"/>
                    <a:pt x="238957" y="1862918"/>
                  </a:cubicBezTo>
                  <a:cubicBezTo>
                    <a:pt x="236004" y="1859679"/>
                    <a:pt x="236481" y="1856917"/>
                    <a:pt x="237338" y="1854250"/>
                  </a:cubicBezTo>
                  <a:close/>
                  <a:moveTo>
                    <a:pt x="250578" y="1833866"/>
                  </a:moveTo>
                  <a:cubicBezTo>
                    <a:pt x="251435" y="1835200"/>
                    <a:pt x="251244" y="1836915"/>
                    <a:pt x="251054" y="1838629"/>
                  </a:cubicBezTo>
                  <a:cubicBezTo>
                    <a:pt x="247911" y="1838248"/>
                    <a:pt x="246006" y="1836819"/>
                    <a:pt x="246768" y="1833581"/>
                  </a:cubicBezTo>
                  <a:cubicBezTo>
                    <a:pt x="248006" y="1833676"/>
                    <a:pt x="249244" y="1833676"/>
                    <a:pt x="250578" y="1833866"/>
                  </a:cubicBezTo>
                  <a:close/>
                  <a:moveTo>
                    <a:pt x="192189" y="1624698"/>
                  </a:moveTo>
                  <a:cubicBezTo>
                    <a:pt x="192856" y="1624602"/>
                    <a:pt x="193523" y="1624507"/>
                    <a:pt x="194094" y="1624412"/>
                  </a:cubicBezTo>
                  <a:cubicBezTo>
                    <a:pt x="195523" y="1625555"/>
                    <a:pt x="196761" y="1626793"/>
                    <a:pt x="197714" y="1628317"/>
                  </a:cubicBezTo>
                  <a:cubicBezTo>
                    <a:pt x="197238" y="1628984"/>
                    <a:pt x="196666" y="1629651"/>
                    <a:pt x="195999" y="1630508"/>
                  </a:cubicBezTo>
                  <a:cubicBezTo>
                    <a:pt x="193523" y="1629555"/>
                    <a:pt x="192285" y="1627555"/>
                    <a:pt x="192189" y="1624698"/>
                  </a:cubicBezTo>
                  <a:close/>
                  <a:moveTo>
                    <a:pt x="197714" y="1590312"/>
                  </a:moveTo>
                  <a:cubicBezTo>
                    <a:pt x="197904" y="1590312"/>
                    <a:pt x="198095" y="1590217"/>
                    <a:pt x="198285" y="1590312"/>
                  </a:cubicBezTo>
                  <a:cubicBezTo>
                    <a:pt x="198190" y="1590503"/>
                    <a:pt x="198285" y="1590693"/>
                    <a:pt x="198190" y="1590979"/>
                  </a:cubicBezTo>
                  <a:cubicBezTo>
                    <a:pt x="198095" y="1590693"/>
                    <a:pt x="197904" y="1590503"/>
                    <a:pt x="197714" y="1590312"/>
                  </a:cubicBezTo>
                  <a:close/>
                  <a:moveTo>
                    <a:pt x="192094" y="1595932"/>
                  </a:moveTo>
                  <a:cubicBezTo>
                    <a:pt x="192094" y="1595551"/>
                    <a:pt x="191999" y="1595075"/>
                    <a:pt x="191904" y="1594694"/>
                  </a:cubicBezTo>
                  <a:cubicBezTo>
                    <a:pt x="194856" y="1594980"/>
                    <a:pt x="194571" y="1592122"/>
                    <a:pt x="195904" y="1590884"/>
                  </a:cubicBezTo>
                  <a:cubicBezTo>
                    <a:pt x="197333" y="1592408"/>
                    <a:pt x="193523" y="1595741"/>
                    <a:pt x="192094" y="1595932"/>
                  </a:cubicBezTo>
                  <a:close/>
                  <a:moveTo>
                    <a:pt x="200095" y="1553165"/>
                  </a:moveTo>
                  <a:cubicBezTo>
                    <a:pt x="200857" y="1552784"/>
                    <a:pt x="201714" y="1552593"/>
                    <a:pt x="203048" y="1552784"/>
                  </a:cubicBezTo>
                  <a:cubicBezTo>
                    <a:pt x="202953" y="1554403"/>
                    <a:pt x="204381" y="1554784"/>
                    <a:pt x="204667" y="1556022"/>
                  </a:cubicBezTo>
                  <a:cubicBezTo>
                    <a:pt x="204572" y="1556308"/>
                    <a:pt x="204096" y="1556689"/>
                    <a:pt x="203524" y="1556975"/>
                  </a:cubicBezTo>
                  <a:cubicBezTo>
                    <a:pt x="202476" y="1555356"/>
                    <a:pt x="201429" y="1554022"/>
                    <a:pt x="200095" y="1553165"/>
                  </a:cubicBezTo>
                  <a:close/>
                  <a:moveTo>
                    <a:pt x="191046" y="1539353"/>
                  </a:moveTo>
                  <a:cubicBezTo>
                    <a:pt x="190951" y="1539925"/>
                    <a:pt x="190761" y="1540306"/>
                    <a:pt x="190665" y="1540782"/>
                  </a:cubicBezTo>
                  <a:cubicBezTo>
                    <a:pt x="189522" y="1539544"/>
                    <a:pt x="187998" y="1538401"/>
                    <a:pt x="186855" y="1537448"/>
                  </a:cubicBezTo>
                  <a:cubicBezTo>
                    <a:pt x="190951" y="1537544"/>
                    <a:pt x="194666" y="1537925"/>
                    <a:pt x="196571" y="1539830"/>
                  </a:cubicBezTo>
                  <a:cubicBezTo>
                    <a:pt x="197142" y="1536877"/>
                    <a:pt x="194761" y="1536210"/>
                    <a:pt x="195142" y="1533448"/>
                  </a:cubicBezTo>
                  <a:cubicBezTo>
                    <a:pt x="195237" y="1533448"/>
                    <a:pt x="195237" y="1533448"/>
                    <a:pt x="195333" y="1533448"/>
                  </a:cubicBezTo>
                  <a:cubicBezTo>
                    <a:pt x="195237" y="1536782"/>
                    <a:pt x="198285" y="1538115"/>
                    <a:pt x="200000" y="1540211"/>
                  </a:cubicBezTo>
                  <a:cubicBezTo>
                    <a:pt x="197904" y="1539925"/>
                    <a:pt x="196571" y="1540497"/>
                    <a:pt x="195618" y="1541354"/>
                  </a:cubicBezTo>
                  <a:cubicBezTo>
                    <a:pt x="194571" y="1540211"/>
                    <a:pt x="193142" y="1539449"/>
                    <a:pt x="191046" y="1539353"/>
                  </a:cubicBezTo>
                  <a:close/>
                  <a:moveTo>
                    <a:pt x="220288" y="1542973"/>
                  </a:moveTo>
                  <a:cubicBezTo>
                    <a:pt x="219431" y="1542687"/>
                    <a:pt x="218478" y="1542497"/>
                    <a:pt x="217812" y="1542211"/>
                  </a:cubicBezTo>
                  <a:cubicBezTo>
                    <a:pt x="217431" y="1545259"/>
                    <a:pt x="216954" y="1548307"/>
                    <a:pt x="216478" y="1551260"/>
                  </a:cubicBezTo>
                  <a:cubicBezTo>
                    <a:pt x="212001" y="1550402"/>
                    <a:pt x="209715" y="1552022"/>
                    <a:pt x="208001" y="1554308"/>
                  </a:cubicBezTo>
                  <a:cubicBezTo>
                    <a:pt x="207048" y="1552784"/>
                    <a:pt x="206572" y="1550879"/>
                    <a:pt x="206953" y="1548307"/>
                  </a:cubicBezTo>
                  <a:cubicBezTo>
                    <a:pt x="210192" y="1548212"/>
                    <a:pt x="216002" y="1550593"/>
                    <a:pt x="214478" y="1545735"/>
                  </a:cubicBezTo>
                  <a:cubicBezTo>
                    <a:pt x="213335" y="1544307"/>
                    <a:pt x="211906" y="1544592"/>
                    <a:pt x="208858" y="1544211"/>
                  </a:cubicBezTo>
                  <a:cubicBezTo>
                    <a:pt x="211716" y="1540782"/>
                    <a:pt x="214573" y="1537734"/>
                    <a:pt x="218002" y="1536306"/>
                  </a:cubicBezTo>
                  <a:cubicBezTo>
                    <a:pt x="218764" y="1536496"/>
                    <a:pt x="219621" y="1536686"/>
                    <a:pt x="220669" y="1536782"/>
                  </a:cubicBezTo>
                  <a:cubicBezTo>
                    <a:pt x="221050" y="1536306"/>
                    <a:pt x="221241" y="1535924"/>
                    <a:pt x="221241" y="1535448"/>
                  </a:cubicBezTo>
                  <a:cubicBezTo>
                    <a:pt x="222098" y="1535353"/>
                    <a:pt x="223050" y="1535448"/>
                    <a:pt x="224003" y="1535544"/>
                  </a:cubicBezTo>
                  <a:cubicBezTo>
                    <a:pt x="224289" y="1538496"/>
                    <a:pt x="222860" y="1541735"/>
                    <a:pt x="220288" y="1542973"/>
                  </a:cubicBezTo>
                  <a:close/>
                  <a:moveTo>
                    <a:pt x="220383" y="1542973"/>
                  </a:moveTo>
                  <a:cubicBezTo>
                    <a:pt x="224289" y="1542306"/>
                    <a:pt x="227718" y="1540973"/>
                    <a:pt x="231337" y="1540877"/>
                  </a:cubicBezTo>
                  <a:cubicBezTo>
                    <a:pt x="228861" y="1543830"/>
                    <a:pt x="224289" y="1544116"/>
                    <a:pt x="220383" y="1542973"/>
                  </a:cubicBezTo>
                  <a:close/>
                  <a:moveTo>
                    <a:pt x="269056" y="1557641"/>
                  </a:moveTo>
                  <a:cubicBezTo>
                    <a:pt x="269723" y="1556594"/>
                    <a:pt x="270294" y="1555546"/>
                    <a:pt x="270961" y="1554403"/>
                  </a:cubicBezTo>
                  <a:cubicBezTo>
                    <a:pt x="272104" y="1554974"/>
                    <a:pt x="273342" y="1555546"/>
                    <a:pt x="273438" y="1556784"/>
                  </a:cubicBezTo>
                  <a:cubicBezTo>
                    <a:pt x="270866" y="1556594"/>
                    <a:pt x="270009" y="1558213"/>
                    <a:pt x="269342" y="1560023"/>
                  </a:cubicBezTo>
                  <a:cubicBezTo>
                    <a:pt x="268866" y="1559547"/>
                    <a:pt x="268104" y="1559261"/>
                    <a:pt x="267151" y="1559070"/>
                  </a:cubicBezTo>
                  <a:cubicBezTo>
                    <a:pt x="267151" y="1560880"/>
                    <a:pt x="266199" y="1561832"/>
                    <a:pt x="264579" y="1562023"/>
                  </a:cubicBezTo>
                  <a:cubicBezTo>
                    <a:pt x="263817" y="1560880"/>
                    <a:pt x="262865" y="1559927"/>
                    <a:pt x="261627" y="1559165"/>
                  </a:cubicBezTo>
                  <a:cubicBezTo>
                    <a:pt x="261627" y="1558499"/>
                    <a:pt x="261722" y="1557832"/>
                    <a:pt x="261817" y="1557165"/>
                  </a:cubicBezTo>
                  <a:cubicBezTo>
                    <a:pt x="264103" y="1557356"/>
                    <a:pt x="266580" y="1557451"/>
                    <a:pt x="269056" y="1557641"/>
                  </a:cubicBezTo>
                  <a:close/>
                  <a:moveTo>
                    <a:pt x="291249" y="1545164"/>
                  </a:moveTo>
                  <a:cubicBezTo>
                    <a:pt x="293059" y="1545354"/>
                    <a:pt x="294774" y="1545640"/>
                    <a:pt x="296583" y="1545831"/>
                  </a:cubicBezTo>
                  <a:cubicBezTo>
                    <a:pt x="296012" y="1549831"/>
                    <a:pt x="296869" y="1555451"/>
                    <a:pt x="290202" y="1552689"/>
                  </a:cubicBezTo>
                  <a:cubicBezTo>
                    <a:pt x="293916" y="1550307"/>
                    <a:pt x="290868" y="1548974"/>
                    <a:pt x="291249" y="1545164"/>
                  </a:cubicBezTo>
                  <a:close/>
                  <a:moveTo>
                    <a:pt x="296202" y="1561166"/>
                  </a:moveTo>
                  <a:cubicBezTo>
                    <a:pt x="302013" y="1564976"/>
                    <a:pt x="283629" y="1565643"/>
                    <a:pt x="291154" y="1571357"/>
                  </a:cubicBezTo>
                  <a:cubicBezTo>
                    <a:pt x="289725" y="1573262"/>
                    <a:pt x="286963" y="1573739"/>
                    <a:pt x="283629" y="1573453"/>
                  </a:cubicBezTo>
                  <a:cubicBezTo>
                    <a:pt x="283915" y="1569738"/>
                    <a:pt x="284391" y="1566119"/>
                    <a:pt x="286677" y="1564595"/>
                  </a:cubicBezTo>
                  <a:cubicBezTo>
                    <a:pt x="281153" y="1562404"/>
                    <a:pt x="282105" y="1556022"/>
                    <a:pt x="274962" y="1558499"/>
                  </a:cubicBezTo>
                  <a:cubicBezTo>
                    <a:pt x="275628" y="1552879"/>
                    <a:pt x="273628" y="1553927"/>
                    <a:pt x="276295" y="1549450"/>
                  </a:cubicBezTo>
                  <a:cubicBezTo>
                    <a:pt x="284677" y="1551831"/>
                    <a:pt x="286868" y="1567928"/>
                    <a:pt x="296202" y="1561166"/>
                  </a:cubicBezTo>
                  <a:close/>
                  <a:moveTo>
                    <a:pt x="302394" y="1580406"/>
                  </a:moveTo>
                  <a:cubicBezTo>
                    <a:pt x="301727" y="1583740"/>
                    <a:pt x="294774" y="1580120"/>
                    <a:pt x="291535" y="1580597"/>
                  </a:cubicBezTo>
                  <a:cubicBezTo>
                    <a:pt x="295631" y="1575834"/>
                    <a:pt x="295440" y="1577168"/>
                    <a:pt x="292869" y="1571548"/>
                  </a:cubicBezTo>
                  <a:cubicBezTo>
                    <a:pt x="296679" y="1569167"/>
                    <a:pt x="295917" y="1572882"/>
                    <a:pt x="301727" y="1572691"/>
                  </a:cubicBezTo>
                  <a:cubicBezTo>
                    <a:pt x="299917" y="1576025"/>
                    <a:pt x="293726" y="1578787"/>
                    <a:pt x="302394" y="1580406"/>
                  </a:cubicBezTo>
                  <a:close/>
                  <a:moveTo>
                    <a:pt x="328587" y="1485252"/>
                  </a:moveTo>
                  <a:cubicBezTo>
                    <a:pt x="329730" y="1482489"/>
                    <a:pt x="332969" y="1481918"/>
                    <a:pt x="333255" y="1478108"/>
                  </a:cubicBezTo>
                  <a:cubicBezTo>
                    <a:pt x="339446" y="1479441"/>
                    <a:pt x="335826" y="1485156"/>
                    <a:pt x="343446" y="1482489"/>
                  </a:cubicBezTo>
                  <a:cubicBezTo>
                    <a:pt x="344113" y="1487919"/>
                    <a:pt x="332207" y="1488490"/>
                    <a:pt x="336588" y="1492395"/>
                  </a:cubicBezTo>
                  <a:cubicBezTo>
                    <a:pt x="335064" y="1494872"/>
                    <a:pt x="332397" y="1492872"/>
                    <a:pt x="333255" y="1490395"/>
                  </a:cubicBezTo>
                  <a:cubicBezTo>
                    <a:pt x="323920" y="1492395"/>
                    <a:pt x="331731" y="1489443"/>
                    <a:pt x="335445" y="1487633"/>
                  </a:cubicBezTo>
                  <a:cubicBezTo>
                    <a:pt x="335255" y="1485537"/>
                    <a:pt x="331254" y="1485823"/>
                    <a:pt x="328587" y="1485252"/>
                  </a:cubicBezTo>
                  <a:close/>
                  <a:moveTo>
                    <a:pt x="330588" y="1408575"/>
                  </a:moveTo>
                  <a:cubicBezTo>
                    <a:pt x="322110" y="1407337"/>
                    <a:pt x="328683" y="1404861"/>
                    <a:pt x="328302" y="1399050"/>
                  </a:cubicBezTo>
                  <a:cubicBezTo>
                    <a:pt x="325730" y="1395240"/>
                    <a:pt x="316776" y="1395526"/>
                    <a:pt x="318967" y="1388668"/>
                  </a:cubicBezTo>
                  <a:cubicBezTo>
                    <a:pt x="323158" y="1391430"/>
                    <a:pt x="324968" y="1395812"/>
                    <a:pt x="332302" y="1396478"/>
                  </a:cubicBezTo>
                  <a:cubicBezTo>
                    <a:pt x="330873" y="1401812"/>
                    <a:pt x="328587" y="1403432"/>
                    <a:pt x="330588" y="1408575"/>
                  </a:cubicBezTo>
                  <a:close/>
                  <a:moveTo>
                    <a:pt x="330588" y="1420862"/>
                  </a:moveTo>
                  <a:cubicBezTo>
                    <a:pt x="337922" y="1425435"/>
                    <a:pt x="336969" y="1429149"/>
                    <a:pt x="343446" y="1431721"/>
                  </a:cubicBezTo>
                  <a:cubicBezTo>
                    <a:pt x="343256" y="1433245"/>
                    <a:pt x="342970" y="1434769"/>
                    <a:pt x="342780" y="1436293"/>
                  </a:cubicBezTo>
                  <a:cubicBezTo>
                    <a:pt x="341160" y="1435817"/>
                    <a:pt x="339922" y="1435150"/>
                    <a:pt x="338684" y="1434388"/>
                  </a:cubicBezTo>
                  <a:cubicBezTo>
                    <a:pt x="339732" y="1433912"/>
                    <a:pt x="340589" y="1433150"/>
                    <a:pt x="340970" y="1432102"/>
                  </a:cubicBezTo>
                  <a:cubicBezTo>
                    <a:pt x="333445" y="1432959"/>
                    <a:pt x="331159" y="1429816"/>
                    <a:pt x="328111" y="1427340"/>
                  </a:cubicBezTo>
                  <a:cubicBezTo>
                    <a:pt x="329730" y="1425720"/>
                    <a:pt x="330778" y="1423530"/>
                    <a:pt x="330588" y="1420862"/>
                  </a:cubicBezTo>
                  <a:close/>
                  <a:moveTo>
                    <a:pt x="326873" y="1374285"/>
                  </a:moveTo>
                  <a:cubicBezTo>
                    <a:pt x="326873" y="1374571"/>
                    <a:pt x="326873" y="1374761"/>
                    <a:pt x="326778" y="1375047"/>
                  </a:cubicBezTo>
                  <a:cubicBezTo>
                    <a:pt x="325158" y="1373904"/>
                    <a:pt x="323730" y="1372666"/>
                    <a:pt x="325349" y="1369427"/>
                  </a:cubicBezTo>
                  <a:cubicBezTo>
                    <a:pt x="331350" y="1369142"/>
                    <a:pt x="330302" y="1373428"/>
                    <a:pt x="332397" y="1375714"/>
                  </a:cubicBezTo>
                  <a:cubicBezTo>
                    <a:pt x="330969" y="1374952"/>
                    <a:pt x="329730" y="1373999"/>
                    <a:pt x="326873" y="1374285"/>
                  </a:cubicBezTo>
                  <a:close/>
                  <a:moveTo>
                    <a:pt x="327349" y="1368189"/>
                  </a:moveTo>
                  <a:cubicBezTo>
                    <a:pt x="327921" y="1366475"/>
                    <a:pt x="327349" y="1365427"/>
                    <a:pt x="326016" y="1364951"/>
                  </a:cubicBezTo>
                  <a:cubicBezTo>
                    <a:pt x="329254" y="1360760"/>
                    <a:pt x="332683" y="1367808"/>
                    <a:pt x="338398" y="1366475"/>
                  </a:cubicBezTo>
                  <a:cubicBezTo>
                    <a:pt x="335160" y="1371047"/>
                    <a:pt x="333921" y="1369809"/>
                    <a:pt x="327349" y="1368189"/>
                  </a:cubicBezTo>
                  <a:close/>
                  <a:moveTo>
                    <a:pt x="346113" y="1362855"/>
                  </a:moveTo>
                  <a:cubicBezTo>
                    <a:pt x="345828" y="1366665"/>
                    <a:pt x="342684" y="1367237"/>
                    <a:pt x="341541" y="1369999"/>
                  </a:cubicBezTo>
                  <a:cubicBezTo>
                    <a:pt x="337636" y="1368285"/>
                    <a:pt x="341160" y="1360379"/>
                    <a:pt x="346113" y="1362855"/>
                  </a:cubicBezTo>
                  <a:close/>
                  <a:moveTo>
                    <a:pt x="351447" y="1426577"/>
                  </a:moveTo>
                  <a:cubicBezTo>
                    <a:pt x="362211" y="1427625"/>
                    <a:pt x="355543" y="1434674"/>
                    <a:pt x="354781" y="1440865"/>
                  </a:cubicBezTo>
                  <a:cubicBezTo>
                    <a:pt x="351543" y="1440674"/>
                    <a:pt x="351257" y="1438579"/>
                    <a:pt x="347923" y="1438484"/>
                  </a:cubicBezTo>
                  <a:cubicBezTo>
                    <a:pt x="349447" y="1442008"/>
                    <a:pt x="351638" y="1445247"/>
                    <a:pt x="349733" y="1450961"/>
                  </a:cubicBezTo>
                  <a:cubicBezTo>
                    <a:pt x="337065" y="1443627"/>
                    <a:pt x="354686" y="1434293"/>
                    <a:pt x="351447" y="1426577"/>
                  </a:cubicBezTo>
                  <a:close/>
                  <a:moveTo>
                    <a:pt x="364592" y="1392573"/>
                  </a:moveTo>
                  <a:cubicBezTo>
                    <a:pt x="363639" y="1393811"/>
                    <a:pt x="362973" y="1395240"/>
                    <a:pt x="362782" y="1397240"/>
                  </a:cubicBezTo>
                  <a:cubicBezTo>
                    <a:pt x="361734" y="1397145"/>
                    <a:pt x="360687" y="1396955"/>
                    <a:pt x="359639" y="1396860"/>
                  </a:cubicBezTo>
                  <a:cubicBezTo>
                    <a:pt x="359925" y="1396574"/>
                    <a:pt x="360115" y="1396193"/>
                    <a:pt x="360306" y="1395716"/>
                  </a:cubicBezTo>
                  <a:cubicBezTo>
                    <a:pt x="356210" y="1392478"/>
                    <a:pt x="360782" y="1393049"/>
                    <a:pt x="364592" y="1392573"/>
                  </a:cubicBezTo>
                  <a:close/>
                  <a:moveTo>
                    <a:pt x="384213" y="1184547"/>
                  </a:moveTo>
                  <a:cubicBezTo>
                    <a:pt x="384594" y="1184547"/>
                    <a:pt x="384785" y="1184452"/>
                    <a:pt x="385166" y="1184452"/>
                  </a:cubicBezTo>
                  <a:cubicBezTo>
                    <a:pt x="385166" y="1184547"/>
                    <a:pt x="385166" y="1184547"/>
                    <a:pt x="385166" y="1184738"/>
                  </a:cubicBezTo>
                  <a:cubicBezTo>
                    <a:pt x="390024" y="1184642"/>
                    <a:pt x="394405" y="1184928"/>
                    <a:pt x="392119" y="1189977"/>
                  </a:cubicBezTo>
                  <a:cubicBezTo>
                    <a:pt x="389452" y="1188452"/>
                    <a:pt x="386976" y="1187976"/>
                    <a:pt x="384594" y="1188071"/>
                  </a:cubicBezTo>
                  <a:cubicBezTo>
                    <a:pt x="384785" y="1187024"/>
                    <a:pt x="384690" y="1185976"/>
                    <a:pt x="384213" y="1184547"/>
                  </a:cubicBezTo>
                  <a:close/>
                  <a:moveTo>
                    <a:pt x="398691" y="1102442"/>
                  </a:moveTo>
                  <a:cubicBezTo>
                    <a:pt x="399453" y="1101585"/>
                    <a:pt x="400311" y="1100823"/>
                    <a:pt x="401168" y="1100061"/>
                  </a:cubicBezTo>
                  <a:cubicBezTo>
                    <a:pt x="402501" y="1101013"/>
                    <a:pt x="403930" y="1102442"/>
                    <a:pt x="406026" y="1102727"/>
                  </a:cubicBezTo>
                  <a:cubicBezTo>
                    <a:pt x="405073" y="1104537"/>
                    <a:pt x="403454" y="1105775"/>
                    <a:pt x="400311" y="1105394"/>
                  </a:cubicBezTo>
                  <a:cubicBezTo>
                    <a:pt x="400882" y="1103585"/>
                    <a:pt x="400025" y="1102823"/>
                    <a:pt x="398691" y="1102442"/>
                  </a:cubicBezTo>
                  <a:close/>
                  <a:moveTo>
                    <a:pt x="377260" y="1075296"/>
                  </a:moveTo>
                  <a:cubicBezTo>
                    <a:pt x="378117" y="1076248"/>
                    <a:pt x="378689" y="1077391"/>
                    <a:pt x="378975" y="1078725"/>
                  </a:cubicBezTo>
                  <a:cubicBezTo>
                    <a:pt x="376498" y="1079677"/>
                    <a:pt x="374688" y="1080153"/>
                    <a:pt x="374784" y="1075105"/>
                  </a:cubicBezTo>
                  <a:cubicBezTo>
                    <a:pt x="375546" y="1075105"/>
                    <a:pt x="376403" y="1075200"/>
                    <a:pt x="377260" y="1075296"/>
                  </a:cubicBezTo>
                  <a:close/>
                  <a:moveTo>
                    <a:pt x="411074" y="1082535"/>
                  </a:moveTo>
                  <a:cubicBezTo>
                    <a:pt x="408978" y="1086821"/>
                    <a:pt x="409264" y="1088821"/>
                    <a:pt x="408121" y="1090536"/>
                  </a:cubicBezTo>
                  <a:cubicBezTo>
                    <a:pt x="405835" y="1089297"/>
                    <a:pt x="404216" y="1089678"/>
                    <a:pt x="402597" y="1090155"/>
                  </a:cubicBezTo>
                  <a:cubicBezTo>
                    <a:pt x="402406" y="1088821"/>
                    <a:pt x="402120" y="1087488"/>
                    <a:pt x="403644" y="1085106"/>
                  </a:cubicBezTo>
                  <a:cubicBezTo>
                    <a:pt x="398025" y="1082820"/>
                    <a:pt x="399072" y="1087107"/>
                    <a:pt x="396405" y="1087678"/>
                  </a:cubicBezTo>
                  <a:cubicBezTo>
                    <a:pt x="393357" y="1085202"/>
                    <a:pt x="385737" y="1086344"/>
                    <a:pt x="385071" y="1080725"/>
                  </a:cubicBezTo>
                  <a:cubicBezTo>
                    <a:pt x="385928" y="1080248"/>
                    <a:pt x="386880" y="1079963"/>
                    <a:pt x="387547" y="1079201"/>
                  </a:cubicBezTo>
                  <a:cubicBezTo>
                    <a:pt x="387357" y="1078915"/>
                    <a:pt x="387071" y="1078915"/>
                    <a:pt x="386880" y="1078725"/>
                  </a:cubicBezTo>
                  <a:cubicBezTo>
                    <a:pt x="388595" y="1078915"/>
                    <a:pt x="390405" y="1079201"/>
                    <a:pt x="392119" y="1079391"/>
                  </a:cubicBezTo>
                  <a:cubicBezTo>
                    <a:pt x="392119" y="1078820"/>
                    <a:pt x="391929" y="1078439"/>
                    <a:pt x="391833" y="1077963"/>
                  </a:cubicBezTo>
                  <a:cubicBezTo>
                    <a:pt x="392595" y="1079010"/>
                    <a:pt x="392786" y="1079963"/>
                    <a:pt x="390976" y="1082630"/>
                  </a:cubicBezTo>
                  <a:cubicBezTo>
                    <a:pt x="398310" y="1079582"/>
                    <a:pt x="404025" y="1085297"/>
                    <a:pt x="411074" y="1082535"/>
                  </a:cubicBezTo>
                  <a:close/>
                  <a:moveTo>
                    <a:pt x="335826" y="1034433"/>
                  </a:moveTo>
                  <a:cubicBezTo>
                    <a:pt x="336779" y="1034529"/>
                    <a:pt x="337731" y="1034719"/>
                    <a:pt x="339065" y="1034624"/>
                  </a:cubicBezTo>
                  <a:cubicBezTo>
                    <a:pt x="338779" y="1033100"/>
                    <a:pt x="338493" y="1031576"/>
                    <a:pt x="337922" y="1030242"/>
                  </a:cubicBezTo>
                  <a:cubicBezTo>
                    <a:pt x="341065" y="1032052"/>
                    <a:pt x="339541" y="1032623"/>
                    <a:pt x="346399" y="1032147"/>
                  </a:cubicBezTo>
                  <a:cubicBezTo>
                    <a:pt x="347161" y="1038624"/>
                    <a:pt x="343446" y="1044815"/>
                    <a:pt x="336969" y="1047863"/>
                  </a:cubicBezTo>
                  <a:cubicBezTo>
                    <a:pt x="338970" y="1041863"/>
                    <a:pt x="336398" y="1038815"/>
                    <a:pt x="335826" y="1034433"/>
                  </a:cubicBezTo>
                  <a:close/>
                  <a:moveTo>
                    <a:pt x="360401" y="970044"/>
                  </a:moveTo>
                  <a:cubicBezTo>
                    <a:pt x="360306" y="970330"/>
                    <a:pt x="360115" y="970520"/>
                    <a:pt x="360020" y="970806"/>
                  </a:cubicBezTo>
                  <a:cubicBezTo>
                    <a:pt x="357353" y="970616"/>
                    <a:pt x="355257" y="971187"/>
                    <a:pt x="354781" y="973568"/>
                  </a:cubicBezTo>
                  <a:cubicBezTo>
                    <a:pt x="353162" y="973378"/>
                    <a:pt x="351257" y="972806"/>
                    <a:pt x="349066" y="972425"/>
                  </a:cubicBezTo>
                  <a:cubicBezTo>
                    <a:pt x="350209" y="971283"/>
                    <a:pt x="351066" y="969949"/>
                    <a:pt x="351352" y="968520"/>
                  </a:cubicBezTo>
                  <a:cubicBezTo>
                    <a:pt x="353924" y="969282"/>
                    <a:pt x="357067" y="970520"/>
                    <a:pt x="360401" y="970044"/>
                  </a:cubicBezTo>
                  <a:close/>
                  <a:moveTo>
                    <a:pt x="327159" y="950232"/>
                  </a:moveTo>
                  <a:cubicBezTo>
                    <a:pt x="328016" y="949470"/>
                    <a:pt x="328873" y="948899"/>
                    <a:pt x="329730" y="948518"/>
                  </a:cubicBezTo>
                  <a:cubicBezTo>
                    <a:pt x="330207" y="951185"/>
                    <a:pt x="328968" y="950899"/>
                    <a:pt x="327159" y="950232"/>
                  </a:cubicBezTo>
                  <a:close/>
                  <a:moveTo>
                    <a:pt x="328016" y="946803"/>
                  </a:moveTo>
                  <a:cubicBezTo>
                    <a:pt x="323063" y="942803"/>
                    <a:pt x="323539" y="943279"/>
                    <a:pt x="320015" y="939660"/>
                  </a:cubicBezTo>
                  <a:cubicBezTo>
                    <a:pt x="320015" y="938897"/>
                    <a:pt x="320586" y="938516"/>
                    <a:pt x="320967" y="938135"/>
                  </a:cubicBezTo>
                  <a:cubicBezTo>
                    <a:pt x="323920" y="939469"/>
                    <a:pt x="326873" y="940231"/>
                    <a:pt x="329540" y="937850"/>
                  </a:cubicBezTo>
                  <a:cubicBezTo>
                    <a:pt x="328587" y="936326"/>
                    <a:pt x="327730" y="934611"/>
                    <a:pt x="326778" y="932992"/>
                  </a:cubicBezTo>
                  <a:cubicBezTo>
                    <a:pt x="328302" y="930325"/>
                    <a:pt x="330302" y="933183"/>
                    <a:pt x="332207" y="934230"/>
                  </a:cubicBezTo>
                  <a:cubicBezTo>
                    <a:pt x="330873" y="936421"/>
                    <a:pt x="330397" y="938612"/>
                    <a:pt x="332207" y="940802"/>
                  </a:cubicBezTo>
                  <a:cubicBezTo>
                    <a:pt x="330969" y="942803"/>
                    <a:pt x="329349" y="944708"/>
                    <a:pt x="328016" y="946803"/>
                  </a:cubicBezTo>
                  <a:close/>
                  <a:moveTo>
                    <a:pt x="355734" y="904131"/>
                  </a:moveTo>
                  <a:cubicBezTo>
                    <a:pt x="356115" y="903464"/>
                    <a:pt x="356781" y="903083"/>
                    <a:pt x="357543" y="902988"/>
                  </a:cubicBezTo>
                  <a:cubicBezTo>
                    <a:pt x="357448" y="904036"/>
                    <a:pt x="357448" y="904988"/>
                    <a:pt x="357543" y="905941"/>
                  </a:cubicBezTo>
                  <a:cubicBezTo>
                    <a:pt x="356686" y="906131"/>
                    <a:pt x="356019" y="906512"/>
                    <a:pt x="355353" y="906893"/>
                  </a:cubicBezTo>
                  <a:cubicBezTo>
                    <a:pt x="354495" y="906036"/>
                    <a:pt x="353733" y="905179"/>
                    <a:pt x="352400" y="904703"/>
                  </a:cubicBezTo>
                  <a:cubicBezTo>
                    <a:pt x="349923" y="909846"/>
                    <a:pt x="353257" y="911465"/>
                    <a:pt x="349923" y="913942"/>
                  </a:cubicBezTo>
                  <a:cubicBezTo>
                    <a:pt x="343351" y="907179"/>
                    <a:pt x="351066" y="904893"/>
                    <a:pt x="354019" y="898797"/>
                  </a:cubicBezTo>
                  <a:cubicBezTo>
                    <a:pt x="354781" y="900512"/>
                    <a:pt x="355448" y="902131"/>
                    <a:pt x="355734" y="904131"/>
                  </a:cubicBezTo>
                  <a:close/>
                  <a:moveTo>
                    <a:pt x="271914" y="551420"/>
                  </a:moveTo>
                  <a:cubicBezTo>
                    <a:pt x="272485" y="551992"/>
                    <a:pt x="273057" y="552659"/>
                    <a:pt x="273152" y="553516"/>
                  </a:cubicBezTo>
                  <a:cubicBezTo>
                    <a:pt x="271818" y="554468"/>
                    <a:pt x="270104" y="555040"/>
                    <a:pt x="268294" y="555611"/>
                  </a:cubicBezTo>
                  <a:cubicBezTo>
                    <a:pt x="269342" y="553992"/>
                    <a:pt x="270390" y="552468"/>
                    <a:pt x="271914" y="551420"/>
                  </a:cubicBezTo>
                  <a:close/>
                  <a:moveTo>
                    <a:pt x="351162" y="571994"/>
                  </a:moveTo>
                  <a:cubicBezTo>
                    <a:pt x="351257" y="571804"/>
                    <a:pt x="351543" y="571613"/>
                    <a:pt x="351638" y="571518"/>
                  </a:cubicBezTo>
                  <a:cubicBezTo>
                    <a:pt x="351543" y="571709"/>
                    <a:pt x="351543" y="571804"/>
                    <a:pt x="351447" y="571994"/>
                  </a:cubicBezTo>
                  <a:cubicBezTo>
                    <a:pt x="351352" y="571899"/>
                    <a:pt x="351257" y="571994"/>
                    <a:pt x="351162" y="571994"/>
                  </a:cubicBezTo>
                  <a:close/>
                  <a:moveTo>
                    <a:pt x="373545" y="566756"/>
                  </a:moveTo>
                  <a:cubicBezTo>
                    <a:pt x="377832" y="567899"/>
                    <a:pt x="382975" y="568565"/>
                    <a:pt x="383356" y="572280"/>
                  </a:cubicBezTo>
                  <a:cubicBezTo>
                    <a:pt x="381546" y="572280"/>
                    <a:pt x="380213" y="571994"/>
                    <a:pt x="378879" y="571613"/>
                  </a:cubicBezTo>
                  <a:cubicBezTo>
                    <a:pt x="378879" y="571328"/>
                    <a:pt x="378879" y="571137"/>
                    <a:pt x="378975" y="570851"/>
                  </a:cubicBezTo>
                  <a:cubicBezTo>
                    <a:pt x="377832" y="569137"/>
                    <a:pt x="375736" y="567994"/>
                    <a:pt x="373545" y="566756"/>
                  </a:cubicBezTo>
                  <a:close/>
                  <a:moveTo>
                    <a:pt x="387261" y="569613"/>
                  </a:moveTo>
                  <a:cubicBezTo>
                    <a:pt x="380689" y="567518"/>
                    <a:pt x="387261" y="560755"/>
                    <a:pt x="392119" y="560945"/>
                  </a:cubicBezTo>
                  <a:cubicBezTo>
                    <a:pt x="392310" y="565898"/>
                    <a:pt x="386214" y="563708"/>
                    <a:pt x="387261" y="569613"/>
                  </a:cubicBezTo>
                  <a:close/>
                  <a:moveTo>
                    <a:pt x="391452" y="594759"/>
                  </a:moveTo>
                  <a:cubicBezTo>
                    <a:pt x="394024" y="595235"/>
                    <a:pt x="397548" y="595045"/>
                    <a:pt x="397834" y="597045"/>
                  </a:cubicBezTo>
                  <a:cubicBezTo>
                    <a:pt x="396215" y="597617"/>
                    <a:pt x="396120" y="598379"/>
                    <a:pt x="396310" y="599141"/>
                  </a:cubicBezTo>
                  <a:cubicBezTo>
                    <a:pt x="389928" y="599998"/>
                    <a:pt x="388595" y="602474"/>
                    <a:pt x="383451" y="601808"/>
                  </a:cubicBezTo>
                  <a:cubicBezTo>
                    <a:pt x="383261" y="601617"/>
                    <a:pt x="383070" y="601522"/>
                    <a:pt x="382880" y="601331"/>
                  </a:cubicBezTo>
                  <a:cubicBezTo>
                    <a:pt x="382880" y="601522"/>
                    <a:pt x="382689" y="601617"/>
                    <a:pt x="382689" y="601712"/>
                  </a:cubicBezTo>
                  <a:cubicBezTo>
                    <a:pt x="381546" y="601522"/>
                    <a:pt x="380308" y="601236"/>
                    <a:pt x="378689" y="600760"/>
                  </a:cubicBezTo>
                  <a:cubicBezTo>
                    <a:pt x="380022" y="598855"/>
                    <a:pt x="379260" y="596950"/>
                    <a:pt x="378498" y="595331"/>
                  </a:cubicBezTo>
                  <a:cubicBezTo>
                    <a:pt x="379927" y="596474"/>
                    <a:pt x="380975" y="597617"/>
                    <a:pt x="382023" y="595045"/>
                  </a:cubicBezTo>
                  <a:cubicBezTo>
                    <a:pt x="379737" y="594664"/>
                    <a:pt x="379546" y="592949"/>
                    <a:pt x="378879" y="591521"/>
                  </a:cubicBezTo>
                  <a:cubicBezTo>
                    <a:pt x="379070" y="591425"/>
                    <a:pt x="379165" y="591330"/>
                    <a:pt x="379356" y="591330"/>
                  </a:cubicBezTo>
                  <a:cubicBezTo>
                    <a:pt x="382404" y="593140"/>
                    <a:pt x="388404" y="599426"/>
                    <a:pt x="391452" y="594759"/>
                  </a:cubicBezTo>
                  <a:close/>
                  <a:moveTo>
                    <a:pt x="409550" y="578376"/>
                  </a:moveTo>
                  <a:cubicBezTo>
                    <a:pt x="409264" y="580186"/>
                    <a:pt x="408026" y="582281"/>
                    <a:pt x="407454" y="584091"/>
                  </a:cubicBezTo>
                  <a:cubicBezTo>
                    <a:pt x="409264" y="583234"/>
                    <a:pt x="410502" y="582948"/>
                    <a:pt x="411455" y="582758"/>
                  </a:cubicBezTo>
                  <a:cubicBezTo>
                    <a:pt x="411169" y="583520"/>
                    <a:pt x="410788" y="584282"/>
                    <a:pt x="410312" y="584853"/>
                  </a:cubicBezTo>
                  <a:cubicBezTo>
                    <a:pt x="407931" y="584567"/>
                    <a:pt x="405645" y="584282"/>
                    <a:pt x="403263" y="583996"/>
                  </a:cubicBezTo>
                  <a:cubicBezTo>
                    <a:pt x="403549" y="582567"/>
                    <a:pt x="405645" y="583139"/>
                    <a:pt x="406978" y="582948"/>
                  </a:cubicBezTo>
                  <a:cubicBezTo>
                    <a:pt x="406502" y="581996"/>
                    <a:pt x="408026" y="580281"/>
                    <a:pt x="409550" y="578376"/>
                  </a:cubicBezTo>
                  <a:close/>
                  <a:moveTo>
                    <a:pt x="421075" y="573995"/>
                  </a:moveTo>
                  <a:cubicBezTo>
                    <a:pt x="422599" y="573614"/>
                    <a:pt x="423933" y="573042"/>
                    <a:pt x="425076" y="572375"/>
                  </a:cubicBezTo>
                  <a:cubicBezTo>
                    <a:pt x="424599" y="576947"/>
                    <a:pt x="422218" y="581043"/>
                    <a:pt x="420885" y="586187"/>
                  </a:cubicBezTo>
                  <a:cubicBezTo>
                    <a:pt x="417360" y="587234"/>
                    <a:pt x="415646" y="580948"/>
                    <a:pt x="413741" y="585329"/>
                  </a:cubicBezTo>
                  <a:cubicBezTo>
                    <a:pt x="412026" y="584567"/>
                    <a:pt x="412979" y="583424"/>
                    <a:pt x="414122" y="582186"/>
                  </a:cubicBezTo>
                  <a:cubicBezTo>
                    <a:pt x="414884" y="581900"/>
                    <a:pt x="415646" y="581424"/>
                    <a:pt x="416789" y="580091"/>
                  </a:cubicBezTo>
                  <a:cubicBezTo>
                    <a:pt x="416408" y="580186"/>
                    <a:pt x="416122" y="580091"/>
                    <a:pt x="415836" y="580186"/>
                  </a:cubicBezTo>
                  <a:cubicBezTo>
                    <a:pt x="416694" y="578948"/>
                    <a:pt x="416884" y="577614"/>
                    <a:pt x="415074" y="576281"/>
                  </a:cubicBezTo>
                  <a:cubicBezTo>
                    <a:pt x="414217" y="576566"/>
                    <a:pt x="413646" y="577233"/>
                    <a:pt x="413169" y="577900"/>
                  </a:cubicBezTo>
                  <a:cubicBezTo>
                    <a:pt x="413169" y="576090"/>
                    <a:pt x="414027" y="573518"/>
                    <a:pt x="413741" y="571899"/>
                  </a:cubicBezTo>
                  <a:cubicBezTo>
                    <a:pt x="412979" y="571804"/>
                    <a:pt x="412407" y="571709"/>
                    <a:pt x="411741" y="571709"/>
                  </a:cubicBezTo>
                  <a:cubicBezTo>
                    <a:pt x="411550" y="570947"/>
                    <a:pt x="411264" y="570185"/>
                    <a:pt x="410598" y="569518"/>
                  </a:cubicBezTo>
                  <a:cubicBezTo>
                    <a:pt x="413931" y="566851"/>
                    <a:pt x="417360" y="564184"/>
                    <a:pt x="423837" y="565041"/>
                  </a:cubicBezTo>
                  <a:cubicBezTo>
                    <a:pt x="424314" y="566184"/>
                    <a:pt x="424599" y="567137"/>
                    <a:pt x="424790" y="568184"/>
                  </a:cubicBezTo>
                  <a:cubicBezTo>
                    <a:pt x="420694" y="567613"/>
                    <a:pt x="416598" y="566470"/>
                    <a:pt x="413836" y="570375"/>
                  </a:cubicBezTo>
                  <a:cubicBezTo>
                    <a:pt x="418694" y="568756"/>
                    <a:pt x="426695" y="568946"/>
                    <a:pt x="421075" y="573995"/>
                  </a:cubicBezTo>
                  <a:close/>
                  <a:moveTo>
                    <a:pt x="428695" y="596283"/>
                  </a:moveTo>
                  <a:cubicBezTo>
                    <a:pt x="428695" y="596378"/>
                    <a:pt x="428695" y="596474"/>
                    <a:pt x="428695" y="596569"/>
                  </a:cubicBezTo>
                  <a:cubicBezTo>
                    <a:pt x="428695" y="596474"/>
                    <a:pt x="428600" y="596378"/>
                    <a:pt x="428600" y="596378"/>
                  </a:cubicBezTo>
                  <a:cubicBezTo>
                    <a:pt x="428600" y="596283"/>
                    <a:pt x="428600" y="596283"/>
                    <a:pt x="428695" y="596283"/>
                  </a:cubicBezTo>
                  <a:close/>
                  <a:moveTo>
                    <a:pt x="435744" y="603046"/>
                  </a:moveTo>
                  <a:cubicBezTo>
                    <a:pt x="435839" y="601712"/>
                    <a:pt x="436315" y="600284"/>
                    <a:pt x="437649" y="598950"/>
                  </a:cubicBezTo>
                  <a:cubicBezTo>
                    <a:pt x="437934" y="600474"/>
                    <a:pt x="437553" y="601808"/>
                    <a:pt x="435744" y="603046"/>
                  </a:cubicBezTo>
                  <a:close/>
                  <a:moveTo>
                    <a:pt x="449650" y="612761"/>
                  </a:moveTo>
                  <a:cubicBezTo>
                    <a:pt x="445745" y="608570"/>
                    <a:pt x="446126" y="614762"/>
                    <a:pt x="447459" y="615524"/>
                  </a:cubicBezTo>
                  <a:cubicBezTo>
                    <a:pt x="448983" y="612190"/>
                    <a:pt x="457651" y="617619"/>
                    <a:pt x="452317" y="619238"/>
                  </a:cubicBezTo>
                  <a:cubicBezTo>
                    <a:pt x="452793" y="619143"/>
                    <a:pt x="453174" y="619143"/>
                    <a:pt x="453555" y="619048"/>
                  </a:cubicBezTo>
                  <a:cubicBezTo>
                    <a:pt x="451746" y="621048"/>
                    <a:pt x="448983" y="622858"/>
                    <a:pt x="445078" y="624668"/>
                  </a:cubicBezTo>
                  <a:cubicBezTo>
                    <a:pt x="444602" y="622763"/>
                    <a:pt x="444507" y="621239"/>
                    <a:pt x="444602" y="619810"/>
                  </a:cubicBezTo>
                  <a:cubicBezTo>
                    <a:pt x="444888" y="619334"/>
                    <a:pt x="445173" y="618953"/>
                    <a:pt x="445364" y="618381"/>
                  </a:cubicBezTo>
                  <a:cubicBezTo>
                    <a:pt x="445173" y="618381"/>
                    <a:pt x="445078" y="618381"/>
                    <a:pt x="444888" y="618381"/>
                  </a:cubicBezTo>
                  <a:cubicBezTo>
                    <a:pt x="445459" y="615524"/>
                    <a:pt x="446602" y="613523"/>
                    <a:pt x="446126" y="612095"/>
                  </a:cubicBezTo>
                  <a:cubicBezTo>
                    <a:pt x="445173" y="612571"/>
                    <a:pt x="443364" y="611999"/>
                    <a:pt x="441554" y="611047"/>
                  </a:cubicBezTo>
                  <a:cubicBezTo>
                    <a:pt x="443745" y="608094"/>
                    <a:pt x="446316" y="605522"/>
                    <a:pt x="447745" y="601712"/>
                  </a:cubicBezTo>
                  <a:cubicBezTo>
                    <a:pt x="448888" y="601808"/>
                    <a:pt x="450126" y="601998"/>
                    <a:pt x="451269" y="602189"/>
                  </a:cubicBezTo>
                  <a:cubicBezTo>
                    <a:pt x="448698" y="606189"/>
                    <a:pt x="448412" y="608189"/>
                    <a:pt x="449650" y="612761"/>
                  </a:cubicBezTo>
                  <a:close/>
                  <a:moveTo>
                    <a:pt x="502038" y="737729"/>
                  </a:moveTo>
                  <a:cubicBezTo>
                    <a:pt x="500990" y="741158"/>
                    <a:pt x="501466" y="743540"/>
                    <a:pt x="502704" y="745540"/>
                  </a:cubicBezTo>
                  <a:cubicBezTo>
                    <a:pt x="509943" y="747159"/>
                    <a:pt x="510134" y="740968"/>
                    <a:pt x="515944" y="741063"/>
                  </a:cubicBezTo>
                  <a:cubicBezTo>
                    <a:pt x="511753" y="747921"/>
                    <a:pt x="514611" y="751160"/>
                    <a:pt x="517373" y="756589"/>
                  </a:cubicBezTo>
                  <a:cubicBezTo>
                    <a:pt x="509943" y="756494"/>
                    <a:pt x="507181" y="761637"/>
                    <a:pt x="503466" y="765638"/>
                  </a:cubicBezTo>
                  <a:cubicBezTo>
                    <a:pt x="500418" y="765352"/>
                    <a:pt x="498037" y="764590"/>
                    <a:pt x="496608" y="763256"/>
                  </a:cubicBezTo>
                  <a:cubicBezTo>
                    <a:pt x="496513" y="763352"/>
                    <a:pt x="496513" y="763447"/>
                    <a:pt x="496418" y="763542"/>
                  </a:cubicBezTo>
                  <a:cubicBezTo>
                    <a:pt x="494227" y="757160"/>
                    <a:pt x="491941" y="750874"/>
                    <a:pt x="489655" y="744683"/>
                  </a:cubicBezTo>
                  <a:cubicBezTo>
                    <a:pt x="490417" y="742397"/>
                    <a:pt x="490608" y="740206"/>
                    <a:pt x="490798" y="738110"/>
                  </a:cubicBezTo>
                  <a:cubicBezTo>
                    <a:pt x="491846" y="738396"/>
                    <a:pt x="492894" y="738682"/>
                    <a:pt x="492798" y="739730"/>
                  </a:cubicBezTo>
                  <a:cubicBezTo>
                    <a:pt x="498037" y="741444"/>
                    <a:pt x="495656" y="734681"/>
                    <a:pt x="502038" y="737729"/>
                  </a:cubicBezTo>
                  <a:close/>
                  <a:moveTo>
                    <a:pt x="494227" y="729062"/>
                  </a:moveTo>
                  <a:cubicBezTo>
                    <a:pt x="494418" y="726299"/>
                    <a:pt x="496894" y="726109"/>
                    <a:pt x="496894" y="723252"/>
                  </a:cubicBezTo>
                  <a:cubicBezTo>
                    <a:pt x="504133" y="720965"/>
                    <a:pt x="502704" y="731062"/>
                    <a:pt x="505276" y="727347"/>
                  </a:cubicBezTo>
                  <a:cubicBezTo>
                    <a:pt x="507276" y="727823"/>
                    <a:pt x="506324" y="730300"/>
                    <a:pt x="506419" y="732110"/>
                  </a:cubicBezTo>
                  <a:cubicBezTo>
                    <a:pt x="502038" y="733062"/>
                    <a:pt x="498418" y="733062"/>
                    <a:pt x="494227" y="729062"/>
                  </a:cubicBezTo>
                  <a:close/>
                  <a:moveTo>
                    <a:pt x="536994" y="682008"/>
                  </a:moveTo>
                  <a:cubicBezTo>
                    <a:pt x="536518" y="687533"/>
                    <a:pt x="528803" y="688199"/>
                    <a:pt x="537471" y="691343"/>
                  </a:cubicBezTo>
                  <a:cubicBezTo>
                    <a:pt x="535089" y="694581"/>
                    <a:pt x="531279" y="696200"/>
                    <a:pt x="525945" y="696105"/>
                  </a:cubicBezTo>
                  <a:cubicBezTo>
                    <a:pt x="526898" y="690485"/>
                    <a:pt x="518706" y="690771"/>
                    <a:pt x="512420" y="689819"/>
                  </a:cubicBezTo>
                  <a:cubicBezTo>
                    <a:pt x="512991" y="687152"/>
                    <a:pt x="510705" y="686390"/>
                    <a:pt x="511563" y="683532"/>
                  </a:cubicBezTo>
                  <a:cubicBezTo>
                    <a:pt x="521754" y="693248"/>
                    <a:pt x="527850" y="680675"/>
                    <a:pt x="536994" y="682008"/>
                  </a:cubicBezTo>
                  <a:close/>
                  <a:moveTo>
                    <a:pt x="525374" y="649814"/>
                  </a:moveTo>
                  <a:cubicBezTo>
                    <a:pt x="528136" y="646480"/>
                    <a:pt x="532041" y="644385"/>
                    <a:pt x="538614" y="645337"/>
                  </a:cubicBezTo>
                  <a:cubicBezTo>
                    <a:pt x="537661" y="650481"/>
                    <a:pt x="528327" y="652195"/>
                    <a:pt x="525374" y="649814"/>
                  </a:cubicBezTo>
                  <a:close/>
                  <a:moveTo>
                    <a:pt x="186284" y="2127046"/>
                  </a:moveTo>
                  <a:cubicBezTo>
                    <a:pt x="192285" y="2127618"/>
                    <a:pt x="189713" y="2134476"/>
                    <a:pt x="191046" y="2138476"/>
                  </a:cubicBezTo>
                  <a:cubicBezTo>
                    <a:pt x="186093" y="2138000"/>
                    <a:pt x="185903" y="2126475"/>
                    <a:pt x="186284" y="2127046"/>
                  </a:cubicBezTo>
                  <a:close/>
                  <a:moveTo>
                    <a:pt x="241148" y="2123522"/>
                  </a:moveTo>
                  <a:cubicBezTo>
                    <a:pt x="241434" y="2123617"/>
                    <a:pt x="241624" y="2123522"/>
                    <a:pt x="241815" y="2123617"/>
                  </a:cubicBezTo>
                  <a:cubicBezTo>
                    <a:pt x="241624" y="2123808"/>
                    <a:pt x="241529" y="2124093"/>
                    <a:pt x="241338" y="2124189"/>
                  </a:cubicBezTo>
                  <a:cubicBezTo>
                    <a:pt x="241243" y="2123903"/>
                    <a:pt x="241243" y="2123712"/>
                    <a:pt x="241148" y="2123522"/>
                  </a:cubicBezTo>
                  <a:close/>
                  <a:moveTo>
                    <a:pt x="254197" y="2081993"/>
                  </a:moveTo>
                  <a:cubicBezTo>
                    <a:pt x="254483" y="2081707"/>
                    <a:pt x="254673" y="2081612"/>
                    <a:pt x="254864" y="2081326"/>
                  </a:cubicBezTo>
                  <a:cubicBezTo>
                    <a:pt x="255721" y="2082088"/>
                    <a:pt x="256388" y="2083040"/>
                    <a:pt x="257721" y="2083422"/>
                  </a:cubicBezTo>
                  <a:cubicBezTo>
                    <a:pt x="257340" y="2082278"/>
                    <a:pt x="257055" y="2081136"/>
                    <a:pt x="256769" y="2079897"/>
                  </a:cubicBezTo>
                  <a:cubicBezTo>
                    <a:pt x="260388" y="2077992"/>
                    <a:pt x="264389" y="2079897"/>
                    <a:pt x="270485" y="2080850"/>
                  </a:cubicBezTo>
                  <a:cubicBezTo>
                    <a:pt x="269913" y="2081516"/>
                    <a:pt x="268675" y="2082088"/>
                    <a:pt x="267246" y="2082564"/>
                  </a:cubicBezTo>
                  <a:cubicBezTo>
                    <a:pt x="267151" y="2082469"/>
                    <a:pt x="267056" y="2082469"/>
                    <a:pt x="266961" y="2082374"/>
                  </a:cubicBezTo>
                  <a:cubicBezTo>
                    <a:pt x="266865" y="2082469"/>
                    <a:pt x="266675" y="2082660"/>
                    <a:pt x="266580" y="2082850"/>
                  </a:cubicBezTo>
                  <a:cubicBezTo>
                    <a:pt x="263055" y="2084279"/>
                    <a:pt x="259245" y="2085612"/>
                    <a:pt x="262008" y="2087994"/>
                  </a:cubicBezTo>
                  <a:cubicBezTo>
                    <a:pt x="261722" y="2088470"/>
                    <a:pt x="261436" y="2088946"/>
                    <a:pt x="261246" y="2089422"/>
                  </a:cubicBezTo>
                  <a:cubicBezTo>
                    <a:pt x="259341" y="2088946"/>
                    <a:pt x="258388" y="2087136"/>
                    <a:pt x="253435" y="2089232"/>
                  </a:cubicBezTo>
                  <a:cubicBezTo>
                    <a:pt x="253435" y="2089232"/>
                    <a:pt x="253340" y="2089232"/>
                    <a:pt x="253340" y="2089136"/>
                  </a:cubicBezTo>
                  <a:cubicBezTo>
                    <a:pt x="255816" y="2087327"/>
                    <a:pt x="260103" y="2083993"/>
                    <a:pt x="254197" y="2081993"/>
                  </a:cubicBezTo>
                  <a:close/>
                  <a:moveTo>
                    <a:pt x="266865" y="2066181"/>
                  </a:moveTo>
                  <a:cubicBezTo>
                    <a:pt x="267627" y="2065800"/>
                    <a:pt x="268485" y="2065229"/>
                    <a:pt x="269247" y="2064562"/>
                  </a:cubicBezTo>
                  <a:cubicBezTo>
                    <a:pt x="269151" y="2065229"/>
                    <a:pt x="269151" y="2065991"/>
                    <a:pt x="269056" y="2066943"/>
                  </a:cubicBezTo>
                  <a:cubicBezTo>
                    <a:pt x="268199" y="2066562"/>
                    <a:pt x="267532" y="2066467"/>
                    <a:pt x="266865" y="2066181"/>
                  </a:cubicBezTo>
                  <a:close/>
                  <a:moveTo>
                    <a:pt x="303537" y="2014270"/>
                  </a:moveTo>
                  <a:cubicBezTo>
                    <a:pt x="303537" y="2014365"/>
                    <a:pt x="303441" y="2014365"/>
                    <a:pt x="303441" y="2014461"/>
                  </a:cubicBezTo>
                  <a:cubicBezTo>
                    <a:pt x="301917" y="2014080"/>
                    <a:pt x="300203" y="2013794"/>
                    <a:pt x="297917" y="2013889"/>
                  </a:cubicBezTo>
                  <a:cubicBezTo>
                    <a:pt x="297631" y="2015794"/>
                    <a:pt x="297441" y="2017604"/>
                    <a:pt x="297726" y="2019128"/>
                  </a:cubicBezTo>
                  <a:cubicBezTo>
                    <a:pt x="295917" y="2018080"/>
                    <a:pt x="294393" y="2016937"/>
                    <a:pt x="292392" y="2016080"/>
                  </a:cubicBezTo>
                  <a:cubicBezTo>
                    <a:pt x="293250" y="2012174"/>
                    <a:pt x="298869" y="2013794"/>
                    <a:pt x="303537" y="2014270"/>
                  </a:cubicBezTo>
                  <a:close/>
                  <a:moveTo>
                    <a:pt x="291535" y="1975598"/>
                  </a:moveTo>
                  <a:cubicBezTo>
                    <a:pt x="291726" y="1975503"/>
                    <a:pt x="291916" y="1975408"/>
                    <a:pt x="292107" y="1975313"/>
                  </a:cubicBezTo>
                  <a:cubicBezTo>
                    <a:pt x="292107" y="1975694"/>
                    <a:pt x="292107" y="1975980"/>
                    <a:pt x="292107" y="1976361"/>
                  </a:cubicBezTo>
                  <a:cubicBezTo>
                    <a:pt x="291726" y="1976265"/>
                    <a:pt x="291535" y="1976075"/>
                    <a:pt x="291535" y="1975598"/>
                  </a:cubicBezTo>
                  <a:close/>
                  <a:moveTo>
                    <a:pt x="262293" y="1915782"/>
                  </a:moveTo>
                  <a:cubicBezTo>
                    <a:pt x="262960" y="1910828"/>
                    <a:pt x="262865" y="1905590"/>
                    <a:pt x="262484" y="1901113"/>
                  </a:cubicBezTo>
                  <a:cubicBezTo>
                    <a:pt x="262674" y="1900923"/>
                    <a:pt x="262865" y="1900637"/>
                    <a:pt x="262960" y="1900351"/>
                  </a:cubicBezTo>
                  <a:cubicBezTo>
                    <a:pt x="263532" y="1901113"/>
                    <a:pt x="264389" y="1901399"/>
                    <a:pt x="265437" y="1901399"/>
                  </a:cubicBezTo>
                  <a:cubicBezTo>
                    <a:pt x="267056" y="1903209"/>
                    <a:pt x="270009" y="1904256"/>
                    <a:pt x="272199" y="1905780"/>
                  </a:cubicBezTo>
                  <a:cubicBezTo>
                    <a:pt x="266580" y="1906637"/>
                    <a:pt x="266865" y="1910543"/>
                    <a:pt x="267532" y="1914829"/>
                  </a:cubicBezTo>
                  <a:cubicBezTo>
                    <a:pt x="264865" y="1917210"/>
                    <a:pt x="263436" y="1920830"/>
                    <a:pt x="263817" y="1926259"/>
                  </a:cubicBezTo>
                  <a:cubicBezTo>
                    <a:pt x="263817" y="1926259"/>
                    <a:pt x="263913" y="1926259"/>
                    <a:pt x="263913" y="1926259"/>
                  </a:cubicBezTo>
                  <a:cubicBezTo>
                    <a:pt x="263817" y="1926259"/>
                    <a:pt x="263817" y="1926354"/>
                    <a:pt x="263817" y="1926354"/>
                  </a:cubicBezTo>
                  <a:cubicBezTo>
                    <a:pt x="261817" y="1922259"/>
                    <a:pt x="260388" y="1919877"/>
                    <a:pt x="263532" y="1915496"/>
                  </a:cubicBezTo>
                  <a:cubicBezTo>
                    <a:pt x="263055" y="1915686"/>
                    <a:pt x="262770" y="1915686"/>
                    <a:pt x="262293" y="1915782"/>
                  </a:cubicBezTo>
                  <a:close/>
                  <a:moveTo>
                    <a:pt x="266770" y="1813007"/>
                  </a:moveTo>
                  <a:cubicBezTo>
                    <a:pt x="267818" y="1814055"/>
                    <a:pt x="268961" y="1814816"/>
                    <a:pt x="270199" y="1815483"/>
                  </a:cubicBezTo>
                  <a:cubicBezTo>
                    <a:pt x="268866" y="1816245"/>
                    <a:pt x="267437" y="1817102"/>
                    <a:pt x="266199" y="1817960"/>
                  </a:cubicBezTo>
                  <a:cubicBezTo>
                    <a:pt x="267151" y="1816722"/>
                    <a:pt x="267723" y="1815102"/>
                    <a:pt x="266770" y="1813007"/>
                  </a:cubicBezTo>
                  <a:close/>
                  <a:moveTo>
                    <a:pt x="290297" y="1746713"/>
                  </a:moveTo>
                  <a:cubicBezTo>
                    <a:pt x="289059" y="1746427"/>
                    <a:pt x="288106" y="1745951"/>
                    <a:pt x="287249" y="1745474"/>
                  </a:cubicBezTo>
                  <a:cubicBezTo>
                    <a:pt x="288297" y="1744236"/>
                    <a:pt x="289630" y="1743284"/>
                    <a:pt x="291726" y="1743760"/>
                  </a:cubicBezTo>
                  <a:cubicBezTo>
                    <a:pt x="291630" y="1745189"/>
                    <a:pt x="290964" y="1745856"/>
                    <a:pt x="290297" y="1746713"/>
                  </a:cubicBezTo>
                  <a:close/>
                  <a:moveTo>
                    <a:pt x="286868" y="1745856"/>
                  </a:moveTo>
                  <a:cubicBezTo>
                    <a:pt x="287439" y="1747380"/>
                    <a:pt x="288201" y="1748427"/>
                    <a:pt x="289154" y="1749285"/>
                  </a:cubicBezTo>
                  <a:cubicBezTo>
                    <a:pt x="289154" y="1749380"/>
                    <a:pt x="289059" y="1749475"/>
                    <a:pt x="289059" y="1749570"/>
                  </a:cubicBezTo>
                  <a:cubicBezTo>
                    <a:pt x="289154" y="1749570"/>
                    <a:pt x="289249" y="1749570"/>
                    <a:pt x="289344" y="1749570"/>
                  </a:cubicBezTo>
                  <a:cubicBezTo>
                    <a:pt x="292583" y="1752047"/>
                    <a:pt x="297536" y="1751380"/>
                    <a:pt x="303727" y="1752237"/>
                  </a:cubicBezTo>
                  <a:cubicBezTo>
                    <a:pt x="303537" y="1752428"/>
                    <a:pt x="303441" y="1752618"/>
                    <a:pt x="303060" y="1752904"/>
                  </a:cubicBezTo>
                  <a:cubicBezTo>
                    <a:pt x="304394" y="1752904"/>
                    <a:pt x="305251" y="1752809"/>
                    <a:pt x="305918" y="1752618"/>
                  </a:cubicBezTo>
                  <a:cubicBezTo>
                    <a:pt x="306680" y="1752809"/>
                    <a:pt x="307347" y="1752904"/>
                    <a:pt x="308109" y="1753094"/>
                  </a:cubicBezTo>
                  <a:cubicBezTo>
                    <a:pt x="308204" y="1752047"/>
                    <a:pt x="308871" y="1751475"/>
                    <a:pt x="309633" y="1751094"/>
                  </a:cubicBezTo>
                  <a:cubicBezTo>
                    <a:pt x="309918" y="1753285"/>
                    <a:pt x="309918" y="1755952"/>
                    <a:pt x="309347" y="1759857"/>
                  </a:cubicBezTo>
                  <a:cubicBezTo>
                    <a:pt x="304203" y="1756523"/>
                    <a:pt x="301917" y="1754809"/>
                    <a:pt x="303441" y="1761572"/>
                  </a:cubicBezTo>
                  <a:cubicBezTo>
                    <a:pt x="302870" y="1761381"/>
                    <a:pt x="302298" y="1761191"/>
                    <a:pt x="301727" y="1761095"/>
                  </a:cubicBezTo>
                  <a:cubicBezTo>
                    <a:pt x="300298" y="1760524"/>
                    <a:pt x="298774" y="1759952"/>
                    <a:pt x="298679" y="1758524"/>
                  </a:cubicBezTo>
                  <a:cubicBezTo>
                    <a:pt x="296964" y="1758238"/>
                    <a:pt x="296583" y="1759286"/>
                    <a:pt x="296393" y="1760715"/>
                  </a:cubicBezTo>
                  <a:cubicBezTo>
                    <a:pt x="295726" y="1760810"/>
                    <a:pt x="294869" y="1761000"/>
                    <a:pt x="294107" y="1761095"/>
                  </a:cubicBezTo>
                  <a:cubicBezTo>
                    <a:pt x="294297" y="1759952"/>
                    <a:pt x="294107" y="1758714"/>
                    <a:pt x="293535" y="1756333"/>
                  </a:cubicBezTo>
                  <a:cubicBezTo>
                    <a:pt x="292392" y="1756714"/>
                    <a:pt x="291535" y="1756809"/>
                    <a:pt x="290678" y="1757000"/>
                  </a:cubicBezTo>
                  <a:cubicBezTo>
                    <a:pt x="288582" y="1753857"/>
                    <a:pt x="285439" y="1751570"/>
                    <a:pt x="282963" y="1748713"/>
                  </a:cubicBezTo>
                  <a:cubicBezTo>
                    <a:pt x="284677" y="1749094"/>
                    <a:pt x="285630" y="1747475"/>
                    <a:pt x="286868" y="1745856"/>
                  </a:cubicBezTo>
                  <a:close/>
                  <a:moveTo>
                    <a:pt x="300108" y="1735473"/>
                  </a:moveTo>
                  <a:cubicBezTo>
                    <a:pt x="297250" y="1734997"/>
                    <a:pt x="296107" y="1736331"/>
                    <a:pt x="294774" y="1737569"/>
                  </a:cubicBezTo>
                  <a:cubicBezTo>
                    <a:pt x="294012" y="1737093"/>
                    <a:pt x="293250" y="1736616"/>
                    <a:pt x="292678" y="1736045"/>
                  </a:cubicBezTo>
                  <a:cubicBezTo>
                    <a:pt x="293821" y="1734711"/>
                    <a:pt x="294107" y="1733664"/>
                    <a:pt x="294107" y="1732711"/>
                  </a:cubicBezTo>
                  <a:cubicBezTo>
                    <a:pt x="294774" y="1732235"/>
                    <a:pt x="294964" y="1732044"/>
                    <a:pt x="294107" y="1732520"/>
                  </a:cubicBezTo>
                  <a:cubicBezTo>
                    <a:pt x="294012" y="1731759"/>
                    <a:pt x="293631" y="1731092"/>
                    <a:pt x="293059" y="1730520"/>
                  </a:cubicBezTo>
                  <a:cubicBezTo>
                    <a:pt x="295726" y="1730044"/>
                    <a:pt x="302013" y="1731092"/>
                    <a:pt x="297726" y="1725948"/>
                  </a:cubicBezTo>
                  <a:cubicBezTo>
                    <a:pt x="300108" y="1727568"/>
                    <a:pt x="302965" y="1728901"/>
                    <a:pt x="302203" y="1732711"/>
                  </a:cubicBezTo>
                  <a:cubicBezTo>
                    <a:pt x="306489" y="1734330"/>
                    <a:pt x="308109" y="1731282"/>
                    <a:pt x="309347" y="1731092"/>
                  </a:cubicBezTo>
                  <a:cubicBezTo>
                    <a:pt x="310204" y="1733473"/>
                    <a:pt x="310966" y="1736045"/>
                    <a:pt x="312776" y="1737569"/>
                  </a:cubicBezTo>
                  <a:cubicBezTo>
                    <a:pt x="313062" y="1731282"/>
                    <a:pt x="314967" y="1730520"/>
                    <a:pt x="316681" y="1728330"/>
                  </a:cubicBezTo>
                  <a:cubicBezTo>
                    <a:pt x="316872" y="1728330"/>
                    <a:pt x="317062" y="1728330"/>
                    <a:pt x="317253" y="1728425"/>
                  </a:cubicBezTo>
                  <a:cubicBezTo>
                    <a:pt x="315062" y="1733473"/>
                    <a:pt x="319062" y="1734521"/>
                    <a:pt x="317538" y="1739188"/>
                  </a:cubicBezTo>
                  <a:cubicBezTo>
                    <a:pt x="310680" y="1736616"/>
                    <a:pt x="307442" y="1738140"/>
                    <a:pt x="304584" y="1740045"/>
                  </a:cubicBezTo>
                  <a:cubicBezTo>
                    <a:pt x="302394" y="1739855"/>
                    <a:pt x="300298" y="1739664"/>
                    <a:pt x="298584" y="1739188"/>
                  </a:cubicBezTo>
                  <a:cubicBezTo>
                    <a:pt x="298774" y="1738426"/>
                    <a:pt x="299155" y="1737759"/>
                    <a:pt x="300108" y="1735473"/>
                  </a:cubicBezTo>
                  <a:close/>
                  <a:moveTo>
                    <a:pt x="281153" y="1642128"/>
                  </a:moveTo>
                  <a:cubicBezTo>
                    <a:pt x="281724" y="1642033"/>
                    <a:pt x="282296" y="1642223"/>
                    <a:pt x="282772" y="1642700"/>
                  </a:cubicBezTo>
                  <a:cubicBezTo>
                    <a:pt x="282201" y="1642700"/>
                    <a:pt x="281820" y="1642890"/>
                    <a:pt x="281343" y="1642986"/>
                  </a:cubicBezTo>
                  <a:cubicBezTo>
                    <a:pt x="281343" y="1642700"/>
                    <a:pt x="281248" y="1642509"/>
                    <a:pt x="281153" y="1642128"/>
                  </a:cubicBezTo>
                  <a:close/>
                  <a:moveTo>
                    <a:pt x="288963" y="1649558"/>
                  </a:moveTo>
                  <a:cubicBezTo>
                    <a:pt x="291726" y="1649082"/>
                    <a:pt x="293726" y="1647843"/>
                    <a:pt x="296488" y="1647367"/>
                  </a:cubicBezTo>
                  <a:cubicBezTo>
                    <a:pt x="296202" y="1641557"/>
                    <a:pt x="290868" y="1639080"/>
                    <a:pt x="291345" y="1632889"/>
                  </a:cubicBezTo>
                  <a:cubicBezTo>
                    <a:pt x="293154" y="1633080"/>
                    <a:pt x="294869" y="1633270"/>
                    <a:pt x="296679" y="1633556"/>
                  </a:cubicBezTo>
                  <a:cubicBezTo>
                    <a:pt x="296488" y="1636318"/>
                    <a:pt x="294012" y="1636509"/>
                    <a:pt x="294012" y="1639366"/>
                  </a:cubicBezTo>
                  <a:cubicBezTo>
                    <a:pt x="295821" y="1638509"/>
                    <a:pt x="297060" y="1636985"/>
                    <a:pt x="298203" y="1635270"/>
                  </a:cubicBezTo>
                  <a:cubicBezTo>
                    <a:pt x="302775" y="1638223"/>
                    <a:pt x="298203" y="1647177"/>
                    <a:pt x="309252" y="1645843"/>
                  </a:cubicBezTo>
                  <a:cubicBezTo>
                    <a:pt x="307823" y="1648891"/>
                    <a:pt x="306013" y="1648701"/>
                    <a:pt x="303727" y="1646700"/>
                  </a:cubicBezTo>
                  <a:cubicBezTo>
                    <a:pt x="305061" y="1650415"/>
                    <a:pt x="304965" y="1654987"/>
                    <a:pt x="311442" y="1655368"/>
                  </a:cubicBezTo>
                  <a:cubicBezTo>
                    <a:pt x="308966" y="1666227"/>
                    <a:pt x="296202" y="1652796"/>
                    <a:pt x="292869" y="1659273"/>
                  </a:cubicBezTo>
                  <a:cubicBezTo>
                    <a:pt x="291916" y="1658987"/>
                    <a:pt x="291345" y="1658416"/>
                    <a:pt x="290868" y="1657844"/>
                  </a:cubicBezTo>
                  <a:cubicBezTo>
                    <a:pt x="290868" y="1657559"/>
                    <a:pt x="291059" y="1657368"/>
                    <a:pt x="291059" y="1657082"/>
                  </a:cubicBezTo>
                  <a:cubicBezTo>
                    <a:pt x="290773" y="1657082"/>
                    <a:pt x="290583" y="1657082"/>
                    <a:pt x="290392" y="1657082"/>
                  </a:cubicBezTo>
                  <a:cubicBezTo>
                    <a:pt x="289344" y="1654892"/>
                    <a:pt x="289535" y="1651939"/>
                    <a:pt x="288963" y="1649558"/>
                  </a:cubicBezTo>
                  <a:close/>
                  <a:moveTo>
                    <a:pt x="271152" y="1603552"/>
                  </a:moveTo>
                  <a:cubicBezTo>
                    <a:pt x="270485" y="1603552"/>
                    <a:pt x="269818" y="1603457"/>
                    <a:pt x="269151" y="1603457"/>
                  </a:cubicBezTo>
                  <a:cubicBezTo>
                    <a:pt x="269532" y="1601171"/>
                    <a:pt x="267151" y="1600314"/>
                    <a:pt x="270390" y="1597361"/>
                  </a:cubicBezTo>
                  <a:cubicBezTo>
                    <a:pt x="271342" y="1597265"/>
                    <a:pt x="272295" y="1597265"/>
                    <a:pt x="273438" y="1597456"/>
                  </a:cubicBezTo>
                  <a:cubicBezTo>
                    <a:pt x="273723" y="1598790"/>
                    <a:pt x="272676" y="1598885"/>
                    <a:pt x="271533" y="1598885"/>
                  </a:cubicBezTo>
                  <a:cubicBezTo>
                    <a:pt x="268770" y="1599361"/>
                    <a:pt x="272104" y="1600885"/>
                    <a:pt x="271152" y="1603552"/>
                  </a:cubicBezTo>
                  <a:close/>
                  <a:moveTo>
                    <a:pt x="241148" y="1594884"/>
                  </a:moveTo>
                  <a:cubicBezTo>
                    <a:pt x="236290" y="1595837"/>
                    <a:pt x="238671" y="1592408"/>
                    <a:pt x="234290" y="1590407"/>
                  </a:cubicBezTo>
                  <a:cubicBezTo>
                    <a:pt x="233433" y="1591646"/>
                    <a:pt x="232385" y="1592789"/>
                    <a:pt x="231242" y="1593646"/>
                  </a:cubicBezTo>
                  <a:cubicBezTo>
                    <a:pt x="231337" y="1592217"/>
                    <a:pt x="231718" y="1590884"/>
                    <a:pt x="232099" y="1589550"/>
                  </a:cubicBezTo>
                  <a:cubicBezTo>
                    <a:pt x="233147" y="1588979"/>
                    <a:pt x="233528" y="1588217"/>
                    <a:pt x="232575" y="1587550"/>
                  </a:cubicBezTo>
                  <a:cubicBezTo>
                    <a:pt x="233909" y="1584026"/>
                    <a:pt x="236004" y="1581168"/>
                    <a:pt x="238671" y="1579073"/>
                  </a:cubicBezTo>
                  <a:cubicBezTo>
                    <a:pt x="241910" y="1582787"/>
                    <a:pt x="247911" y="1584597"/>
                    <a:pt x="248863" y="1588026"/>
                  </a:cubicBezTo>
                  <a:cubicBezTo>
                    <a:pt x="245244" y="1589645"/>
                    <a:pt x="241624" y="1592503"/>
                    <a:pt x="238576" y="1593265"/>
                  </a:cubicBezTo>
                  <a:cubicBezTo>
                    <a:pt x="239719" y="1593646"/>
                    <a:pt x="240481" y="1594218"/>
                    <a:pt x="241148" y="1594884"/>
                  </a:cubicBezTo>
                  <a:close/>
                  <a:moveTo>
                    <a:pt x="252959" y="1574501"/>
                  </a:moveTo>
                  <a:cubicBezTo>
                    <a:pt x="254864" y="1573929"/>
                    <a:pt x="256769" y="1573929"/>
                    <a:pt x="258198" y="1574882"/>
                  </a:cubicBezTo>
                  <a:cubicBezTo>
                    <a:pt x="257055" y="1581168"/>
                    <a:pt x="247530" y="1578120"/>
                    <a:pt x="242958" y="1580692"/>
                  </a:cubicBezTo>
                  <a:cubicBezTo>
                    <a:pt x="244767" y="1578977"/>
                    <a:pt x="247720" y="1576691"/>
                    <a:pt x="250768" y="1575358"/>
                  </a:cubicBezTo>
                  <a:cubicBezTo>
                    <a:pt x="251530" y="1575358"/>
                    <a:pt x="252197" y="1575263"/>
                    <a:pt x="253054" y="1575358"/>
                  </a:cubicBezTo>
                  <a:cubicBezTo>
                    <a:pt x="253054" y="1575072"/>
                    <a:pt x="252959" y="1574882"/>
                    <a:pt x="252959" y="1574501"/>
                  </a:cubicBezTo>
                  <a:close/>
                  <a:moveTo>
                    <a:pt x="334588" y="1532115"/>
                  </a:moveTo>
                  <a:cubicBezTo>
                    <a:pt x="329921" y="1530210"/>
                    <a:pt x="336303" y="1526114"/>
                    <a:pt x="340589" y="1528209"/>
                  </a:cubicBezTo>
                  <a:cubicBezTo>
                    <a:pt x="340017" y="1529924"/>
                    <a:pt x="340589" y="1530972"/>
                    <a:pt x="341922" y="1531448"/>
                  </a:cubicBezTo>
                  <a:cubicBezTo>
                    <a:pt x="341732" y="1534210"/>
                    <a:pt x="339255" y="1534401"/>
                    <a:pt x="339255" y="1537258"/>
                  </a:cubicBezTo>
                  <a:cubicBezTo>
                    <a:pt x="330302" y="1538401"/>
                    <a:pt x="338398" y="1527923"/>
                    <a:pt x="334588" y="1532115"/>
                  </a:cubicBezTo>
                  <a:close/>
                  <a:moveTo>
                    <a:pt x="341160" y="1586788"/>
                  </a:moveTo>
                  <a:cubicBezTo>
                    <a:pt x="337922" y="1592408"/>
                    <a:pt x="340970" y="1594694"/>
                    <a:pt x="337636" y="1598694"/>
                  </a:cubicBezTo>
                  <a:cubicBezTo>
                    <a:pt x="329921" y="1596218"/>
                    <a:pt x="333921" y="1586598"/>
                    <a:pt x="341160" y="1586788"/>
                  </a:cubicBezTo>
                  <a:close/>
                  <a:moveTo>
                    <a:pt x="350304" y="1598694"/>
                  </a:moveTo>
                  <a:cubicBezTo>
                    <a:pt x="350400" y="1602314"/>
                    <a:pt x="349161" y="1604505"/>
                    <a:pt x="347447" y="1606028"/>
                  </a:cubicBezTo>
                  <a:cubicBezTo>
                    <a:pt x="345637" y="1601742"/>
                    <a:pt x="341160" y="1601361"/>
                    <a:pt x="341732" y="1608410"/>
                  </a:cubicBezTo>
                  <a:cubicBezTo>
                    <a:pt x="337446" y="1603457"/>
                    <a:pt x="328397" y="1603457"/>
                    <a:pt x="332683" y="1596503"/>
                  </a:cubicBezTo>
                  <a:cubicBezTo>
                    <a:pt x="337541" y="1603457"/>
                    <a:pt x="343542" y="1600980"/>
                    <a:pt x="350304" y="1598694"/>
                  </a:cubicBezTo>
                  <a:close/>
                  <a:moveTo>
                    <a:pt x="352114" y="1485061"/>
                  </a:moveTo>
                  <a:cubicBezTo>
                    <a:pt x="356496" y="1484680"/>
                    <a:pt x="355353" y="1487728"/>
                    <a:pt x="355638" y="1489919"/>
                  </a:cubicBezTo>
                  <a:cubicBezTo>
                    <a:pt x="354876" y="1489823"/>
                    <a:pt x="354210" y="1489728"/>
                    <a:pt x="353352" y="1489728"/>
                  </a:cubicBezTo>
                  <a:cubicBezTo>
                    <a:pt x="352781" y="1492205"/>
                    <a:pt x="353829" y="1493634"/>
                    <a:pt x="355734" y="1494300"/>
                  </a:cubicBezTo>
                  <a:cubicBezTo>
                    <a:pt x="354400" y="1494586"/>
                    <a:pt x="352781" y="1494491"/>
                    <a:pt x="350781" y="1494015"/>
                  </a:cubicBezTo>
                  <a:cubicBezTo>
                    <a:pt x="354495" y="1491824"/>
                    <a:pt x="349923" y="1490109"/>
                    <a:pt x="352114" y="1485061"/>
                  </a:cubicBezTo>
                  <a:close/>
                  <a:moveTo>
                    <a:pt x="374974" y="1400289"/>
                  </a:moveTo>
                  <a:cubicBezTo>
                    <a:pt x="372117" y="1403527"/>
                    <a:pt x="369640" y="1407147"/>
                    <a:pt x="363258" y="1406480"/>
                  </a:cubicBezTo>
                  <a:cubicBezTo>
                    <a:pt x="363068" y="1401622"/>
                    <a:pt x="367259" y="1401527"/>
                    <a:pt x="366592" y="1396098"/>
                  </a:cubicBezTo>
                  <a:cubicBezTo>
                    <a:pt x="372212" y="1395716"/>
                    <a:pt x="369354" y="1400669"/>
                    <a:pt x="374974" y="1400289"/>
                  </a:cubicBezTo>
                  <a:close/>
                  <a:moveTo>
                    <a:pt x="363830" y="1190262"/>
                  </a:moveTo>
                  <a:cubicBezTo>
                    <a:pt x="364116" y="1190548"/>
                    <a:pt x="364306" y="1190834"/>
                    <a:pt x="364497" y="1191024"/>
                  </a:cubicBezTo>
                  <a:cubicBezTo>
                    <a:pt x="364116" y="1191024"/>
                    <a:pt x="363830" y="1191119"/>
                    <a:pt x="363449" y="1191119"/>
                  </a:cubicBezTo>
                  <a:cubicBezTo>
                    <a:pt x="363544" y="1190834"/>
                    <a:pt x="363639" y="1190548"/>
                    <a:pt x="363830" y="1190262"/>
                  </a:cubicBezTo>
                  <a:close/>
                  <a:moveTo>
                    <a:pt x="368307" y="1207121"/>
                  </a:moveTo>
                  <a:cubicBezTo>
                    <a:pt x="367926" y="1206836"/>
                    <a:pt x="367735" y="1206264"/>
                    <a:pt x="367640" y="1205598"/>
                  </a:cubicBezTo>
                  <a:cubicBezTo>
                    <a:pt x="368211" y="1205693"/>
                    <a:pt x="368783" y="1205883"/>
                    <a:pt x="369259" y="1206074"/>
                  </a:cubicBezTo>
                  <a:cubicBezTo>
                    <a:pt x="368878" y="1206360"/>
                    <a:pt x="368497" y="1206645"/>
                    <a:pt x="368307" y="1207121"/>
                  </a:cubicBezTo>
                  <a:close/>
                  <a:moveTo>
                    <a:pt x="378308" y="1218742"/>
                  </a:moveTo>
                  <a:cubicBezTo>
                    <a:pt x="378498" y="1218552"/>
                    <a:pt x="378689" y="1218456"/>
                    <a:pt x="378975" y="1218266"/>
                  </a:cubicBezTo>
                  <a:cubicBezTo>
                    <a:pt x="378784" y="1218456"/>
                    <a:pt x="378594" y="1218647"/>
                    <a:pt x="378308" y="1218742"/>
                  </a:cubicBezTo>
                  <a:close/>
                  <a:moveTo>
                    <a:pt x="369164" y="1199597"/>
                  </a:moveTo>
                  <a:cubicBezTo>
                    <a:pt x="369450" y="1198835"/>
                    <a:pt x="369735" y="1198168"/>
                    <a:pt x="370116" y="1197501"/>
                  </a:cubicBezTo>
                  <a:cubicBezTo>
                    <a:pt x="370497" y="1197120"/>
                    <a:pt x="370688" y="1196644"/>
                    <a:pt x="371355" y="1196263"/>
                  </a:cubicBezTo>
                  <a:cubicBezTo>
                    <a:pt x="370688" y="1199502"/>
                    <a:pt x="371259" y="1201788"/>
                    <a:pt x="373926" y="1202550"/>
                  </a:cubicBezTo>
                  <a:cubicBezTo>
                    <a:pt x="373736" y="1203692"/>
                    <a:pt x="373736" y="1204931"/>
                    <a:pt x="373926" y="1206264"/>
                  </a:cubicBezTo>
                  <a:cubicBezTo>
                    <a:pt x="373641" y="1206169"/>
                    <a:pt x="373355" y="1206169"/>
                    <a:pt x="373069" y="1206074"/>
                  </a:cubicBezTo>
                  <a:cubicBezTo>
                    <a:pt x="370783" y="1203788"/>
                    <a:pt x="369164" y="1201597"/>
                    <a:pt x="369164" y="1199597"/>
                  </a:cubicBezTo>
                  <a:close/>
                  <a:moveTo>
                    <a:pt x="390595" y="1177594"/>
                  </a:moveTo>
                  <a:cubicBezTo>
                    <a:pt x="390786" y="1177594"/>
                    <a:pt x="390786" y="1177499"/>
                    <a:pt x="390976" y="1177404"/>
                  </a:cubicBezTo>
                  <a:cubicBezTo>
                    <a:pt x="390881" y="1177594"/>
                    <a:pt x="390786" y="1177594"/>
                    <a:pt x="390595" y="1177594"/>
                  </a:cubicBezTo>
                  <a:cubicBezTo>
                    <a:pt x="390690" y="1177689"/>
                    <a:pt x="390595" y="1177594"/>
                    <a:pt x="390595" y="1177594"/>
                  </a:cubicBezTo>
                  <a:close/>
                  <a:moveTo>
                    <a:pt x="405073" y="1115205"/>
                  </a:moveTo>
                  <a:cubicBezTo>
                    <a:pt x="405549" y="1115110"/>
                    <a:pt x="405835" y="1114919"/>
                    <a:pt x="406216" y="1114824"/>
                  </a:cubicBezTo>
                  <a:cubicBezTo>
                    <a:pt x="406026" y="1114919"/>
                    <a:pt x="405930" y="1115110"/>
                    <a:pt x="405740" y="1115300"/>
                  </a:cubicBezTo>
                  <a:cubicBezTo>
                    <a:pt x="405454" y="1115300"/>
                    <a:pt x="405264" y="1115300"/>
                    <a:pt x="405073" y="1115205"/>
                  </a:cubicBezTo>
                  <a:close/>
                  <a:moveTo>
                    <a:pt x="409074" y="1113300"/>
                  </a:moveTo>
                  <a:cubicBezTo>
                    <a:pt x="410788" y="1111776"/>
                    <a:pt x="411074" y="1109586"/>
                    <a:pt x="409359" y="1106061"/>
                  </a:cubicBezTo>
                  <a:cubicBezTo>
                    <a:pt x="412693" y="1106823"/>
                    <a:pt x="412884" y="1109967"/>
                    <a:pt x="412884" y="1113110"/>
                  </a:cubicBezTo>
                  <a:cubicBezTo>
                    <a:pt x="411931" y="1113300"/>
                    <a:pt x="410598" y="1113015"/>
                    <a:pt x="409074" y="1113300"/>
                  </a:cubicBezTo>
                  <a:close/>
                  <a:moveTo>
                    <a:pt x="375450" y="1038243"/>
                  </a:moveTo>
                  <a:cubicBezTo>
                    <a:pt x="374974" y="1036719"/>
                    <a:pt x="376308" y="1035957"/>
                    <a:pt x="378022" y="1035767"/>
                  </a:cubicBezTo>
                  <a:cubicBezTo>
                    <a:pt x="377546" y="1037005"/>
                    <a:pt x="376689" y="1037767"/>
                    <a:pt x="375450" y="1038243"/>
                  </a:cubicBezTo>
                  <a:close/>
                  <a:moveTo>
                    <a:pt x="363258" y="1031671"/>
                  </a:moveTo>
                  <a:cubicBezTo>
                    <a:pt x="360020" y="1033385"/>
                    <a:pt x="356305" y="1030242"/>
                    <a:pt x="355543" y="1035195"/>
                  </a:cubicBezTo>
                  <a:cubicBezTo>
                    <a:pt x="354210" y="1030052"/>
                    <a:pt x="355924" y="1023479"/>
                    <a:pt x="357258" y="1019669"/>
                  </a:cubicBezTo>
                  <a:cubicBezTo>
                    <a:pt x="361258" y="1020431"/>
                    <a:pt x="358401" y="1025670"/>
                    <a:pt x="360877" y="1027480"/>
                  </a:cubicBezTo>
                  <a:cubicBezTo>
                    <a:pt x="360496" y="1027766"/>
                    <a:pt x="360115" y="1027956"/>
                    <a:pt x="359829" y="1028242"/>
                  </a:cubicBezTo>
                  <a:cubicBezTo>
                    <a:pt x="362020" y="1028623"/>
                    <a:pt x="364116" y="1029099"/>
                    <a:pt x="363258" y="1031671"/>
                  </a:cubicBezTo>
                  <a:close/>
                  <a:moveTo>
                    <a:pt x="349352" y="1047387"/>
                  </a:moveTo>
                  <a:cubicBezTo>
                    <a:pt x="351066" y="1048816"/>
                    <a:pt x="350876" y="1050721"/>
                    <a:pt x="349638" y="1052721"/>
                  </a:cubicBezTo>
                  <a:cubicBezTo>
                    <a:pt x="349828" y="1050816"/>
                    <a:pt x="349638" y="1049102"/>
                    <a:pt x="349352" y="1047387"/>
                  </a:cubicBezTo>
                  <a:close/>
                  <a:moveTo>
                    <a:pt x="338017" y="964996"/>
                  </a:moveTo>
                  <a:cubicBezTo>
                    <a:pt x="339541" y="965377"/>
                    <a:pt x="340208" y="964806"/>
                    <a:pt x="340684" y="964043"/>
                  </a:cubicBezTo>
                  <a:cubicBezTo>
                    <a:pt x="340970" y="964710"/>
                    <a:pt x="340970" y="965663"/>
                    <a:pt x="340303" y="966996"/>
                  </a:cubicBezTo>
                  <a:cubicBezTo>
                    <a:pt x="339827" y="967187"/>
                    <a:pt x="339446" y="967091"/>
                    <a:pt x="338970" y="967187"/>
                  </a:cubicBezTo>
                  <a:cubicBezTo>
                    <a:pt x="338493" y="966520"/>
                    <a:pt x="338112" y="965948"/>
                    <a:pt x="338017" y="964996"/>
                  </a:cubicBezTo>
                  <a:close/>
                  <a:moveTo>
                    <a:pt x="346113" y="969854"/>
                  </a:moveTo>
                  <a:cubicBezTo>
                    <a:pt x="346590" y="968711"/>
                    <a:pt x="347352" y="968235"/>
                    <a:pt x="348304" y="968139"/>
                  </a:cubicBezTo>
                  <a:cubicBezTo>
                    <a:pt x="347733" y="968901"/>
                    <a:pt x="346971" y="969473"/>
                    <a:pt x="346113" y="969854"/>
                  </a:cubicBezTo>
                  <a:close/>
                  <a:moveTo>
                    <a:pt x="339446" y="975664"/>
                  </a:moveTo>
                  <a:cubicBezTo>
                    <a:pt x="344208" y="976997"/>
                    <a:pt x="352495" y="974711"/>
                    <a:pt x="352495" y="978807"/>
                  </a:cubicBezTo>
                  <a:cubicBezTo>
                    <a:pt x="342399" y="978045"/>
                    <a:pt x="349638" y="981855"/>
                    <a:pt x="350400" y="986618"/>
                  </a:cubicBezTo>
                  <a:cubicBezTo>
                    <a:pt x="347447" y="987856"/>
                    <a:pt x="344589" y="989189"/>
                    <a:pt x="341732" y="989952"/>
                  </a:cubicBezTo>
                  <a:cubicBezTo>
                    <a:pt x="337255" y="985094"/>
                    <a:pt x="339446" y="981379"/>
                    <a:pt x="339446" y="975664"/>
                  </a:cubicBezTo>
                  <a:close/>
                  <a:moveTo>
                    <a:pt x="513753" y="794498"/>
                  </a:moveTo>
                  <a:cubicBezTo>
                    <a:pt x="511277" y="795451"/>
                    <a:pt x="508991" y="796689"/>
                    <a:pt x="506705" y="797927"/>
                  </a:cubicBezTo>
                  <a:cubicBezTo>
                    <a:pt x="504705" y="790022"/>
                    <a:pt x="502514" y="782211"/>
                    <a:pt x="500037" y="774401"/>
                  </a:cubicBezTo>
                  <a:cubicBezTo>
                    <a:pt x="501942" y="773448"/>
                    <a:pt x="504228" y="772877"/>
                    <a:pt x="507657" y="773639"/>
                  </a:cubicBezTo>
                  <a:cubicBezTo>
                    <a:pt x="508515" y="778115"/>
                    <a:pt x="504609" y="777258"/>
                    <a:pt x="504800" y="780973"/>
                  </a:cubicBezTo>
                  <a:cubicBezTo>
                    <a:pt x="513753" y="781735"/>
                    <a:pt x="515754" y="786879"/>
                    <a:pt x="513753" y="794498"/>
                  </a:cubicBezTo>
                  <a:close/>
                  <a:moveTo>
                    <a:pt x="513944" y="849553"/>
                  </a:moveTo>
                  <a:cubicBezTo>
                    <a:pt x="513753" y="849267"/>
                    <a:pt x="513468" y="849077"/>
                    <a:pt x="513277" y="848791"/>
                  </a:cubicBezTo>
                  <a:cubicBezTo>
                    <a:pt x="513372" y="845648"/>
                    <a:pt x="513182" y="842409"/>
                    <a:pt x="512991" y="839171"/>
                  </a:cubicBezTo>
                  <a:cubicBezTo>
                    <a:pt x="513468" y="838599"/>
                    <a:pt x="514039" y="838028"/>
                    <a:pt x="514706" y="837742"/>
                  </a:cubicBezTo>
                  <a:cubicBezTo>
                    <a:pt x="516039" y="838218"/>
                    <a:pt x="518230" y="838218"/>
                    <a:pt x="518040" y="839647"/>
                  </a:cubicBezTo>
                  <a:cubicBezTo>
                    <a:pt x="514039" y="842600"/>
                    <a:pt x="513372" y="846029"/>
                    <a:pt x="513944" y="849553"/>
                  </a:cubicBezTo>
                  <a:close/>
                  <a:moveTo>
                    <a:pt x="183903" y="2658255"/>
                  </a:moveTo>
                  <a:cubicBezTo>
                    <a:pt x="184760" y="2656446"/>
                    <a:pt x="186474" y="2655207"/>
                    <a:pt x="189618" y="2655493"/>
                  </a:cubicBezTo>
                  <a:cubicBezTo>
                    <a:pt x="190761" y="2656636"/>
                    <a:pt x="191237" y="2658065"/>
                    <a:pt x="191142" y="2659494"/>
                  </a:cubicBezTo>
                  <a:cubicBezTo>
                    <a:pt x="191142" y="2659494"/>
                    <a:pt x="191142" y="2659589"/>
                    <a:pt x="191142" y="2659589"/>
                  </a:cubicBezTo>
                  <a:cubicBezTo>
                    <a:pt x="191046" y="2661018"/>
                    <a:pt x="190284" y="2662446"/>
                    <a:pt x="189046" y="2663304"/>
                  </a:cubicBezTo>
                  <a:cubicBezTo>
                    <a:pt x="184760" y="2663494"/>
                    <a:pt x="187332" y="2658732"/>
                    <a:pt x="183903" y="2658255"/>
                  </a:cubicBezTo>
                  <a:close/>
                  <a:moveTo>
                    <a:pt x="219907" y="2126665"/>
                  </a:moveTo>
                  <a:cubicBezTo>
                    <a:pt x="220669" y="2126189"/>
                    <a:pt x="221622" y="2125903"/>
                    <a:pt x="222765" y="2125903"/>
                  </a:cubicBezTo>
                  <a:cubicBezTo>
                    <a:pt x="223050" y="2126760"/>
                    <a:pt x="222669" y="2127999"/>
                    <a:pt x="222288" y="2129237"/>
                  </a:cubicBezTo>
                  <a:cubicBezTo>
                    <a:pt x="221241" y="2128475"/>
                    <a:pt x="220383" y="2127713"/>
                    <a:pt x="219907" y="2126665"/>
                  </a:cubicBezTo>
                  <a:close/>
                  <a:moveTo>
                    <a:pt x="253149" y="2140381"/>
                  </a:moveTo>
                  <a:cubicBezTo>
                    <a:pt x="253149" y="2140381"/>
                    <a:pt x="253054" y="2140286"/>
                    <a:pt x="253149" y="2140381"/>
                  </a:cubicBezTo>
                  <a:cubicBezTo>
                    <a:pt x="251721" y="2137905"/>
                    <a:pt x="248101" y="2137047"/>
                    <a:pt x="246672" y="2134761"/>
                  </a:cubicBezTo>
                  <a:cubicBezTo>
                    <a:pt x="248768" y="2135142"/>
                    <a:pt x="249911" y="2134476"/>
                    <a:pt x="251244" y="2133999"/>
                  </a:cubicBezTo>
                  <a:cubicBezTo>
                    <a:pt x="253245" y="2135142"/>
                    <a:pt x="254864" y="2136666"/>
                    <a:pt x="253149" y="2140381"/>
                  </a:cubicBezTo>
                  <a:close/>
                  <a:moveTo>
                    <a:pt x="259245" y="2110377"/>
                  </a:moveTo>
                  <a:cubicBezTo>
                    <a:pt x="261436" y="2109711"/>
                    <a:pt x="263341" y="2110377"/>
                    <a:pt x="265056" y="2111711"/>
                  </a:cubicBezTo>
                  <a:cubicBezTo>
                    <a:pt x="263151" y="2111616"/>
                    <a:pt x="261627" y="2111520"/>
                    <a:pt x="260579" y="2111520"/>
                  </a:cubicBezTo>
                  <a:cubicBezTo>
                    <a:pt x="260674" y="2110854"/>
                    <a:pt x="260484" y="2110377"/>
                    <a:pt x="259245" y="2110377"/>
                  </a:cubicBezTo>
                  <a:close/>
                  <a:moveTo>
                    <a:pt x="284391" y="1960073"/>
                  </a:moveTo>
                  <a:cubicBezTo>
                    <a:pt x="284677" y="1960359"/>
                    <a:pt x="284963" y="1960644"/>
                    <a:pt x="285153" y="1960835"/>
                  </a:cubicBezTo>
                  <a:cubicBezTo>
                    <a:pt x="284772" y="1961025"/>
                    <a:pt x="284582" y="1961025"/>
                    <a:pt x="284106" y="1961216"/>
                  </a:cubicBezTo>
                  <a:cubicBezTo>
                    <a:pt x="284201" y="1960740"/>
                    <a:pt x="284296" y="1960454"/>
                    <a:pt x="284391" y="1960073"/>
                  </a:cubicBezTo>
                  <a:close/>
                  <a:moveTo>
                    <a:pt x="282582" y="1773097"/>
                  </a:moveTo>
                  <a:cubicBezTo>
                    <a:pt x="285058" y="1773287"/>
                    <a:pt x="286582" y="1773192"/>
                    <a:pt x="287630" y="1772907"/>
                  </a:cubicBezTo>
                  <a:cubicBezTo>
                    <a:pt x="287535" y="1773669"/>
                    <a:pt x="287439" y="1774335"/>
                    <a:pt x="287154" y="1775383"/>
                  </a:cubicBezTo>
                  <a:cubicBezTo>
                    <a:pt x="286677" y="1774811"/>
                    <a:pt x="284677" y="1773859"/>
                    <a:pt x="282582" y="1773192"/>
                  </a:cubicBezTo>
                  <a:cubicBezTo>
                    <a:pt x="282582" y="1773192"/>
                    <a:pt x="282582" y="1773192"/>
                    <a:pt x="282582" y="1773097"/>
                  </a:cubicBezTo>
                  <a:close/>
                  <a:moveTo>
                    <a:pt x="305156" y="1776145"/>
                  </a:moveTo>
                  <a:cubicBezTo>
                    <a:pt x="311157" y="1775002"/>
                    <a:pt x="305823" y="1781193"/>
                    <a:pt x="311823" y="1780050"/>
                  </a:cubicBezTo>
                  <a:cubicBezTo>
                    <a:pt x="311061" y="1780812"/>
                    <a:pt x="310109" y="1781384"/>
                    <a:pt x="309156" y="1782051"/>
                  </a:cubicBezTo>
                  <a:cubicBezTo>
                    <a:pt x="307442" y="1781765"/>
                    <a:pt x="306204" y="1780907"/>
                    <a:pt x="305156" y="1779765"/>
                  </a:cubicBezTo>
                  <a:cubicBezTo>
                    <a:pt x="305442" y="1778717"/>
                    <a:pt x="305537" y="1777574"/>
                    <a:pt x="305156" y="1776145"/>
                  </a:cubicBezTo>
                  <a:close/>
                  <a:moveTo>
                    <a:pt x="305537" y="1744332"/>
                  </a:moveTo>
                  <a:cubicBezTo>
                    <a:pt x="305727" y="1744236"/>
                    <a:pt x="305823" y="1744046"/>
                    <a:pt x="306108" y="1743951"/>
                  </a:cubicBezTo>
                  <a:cubicBezTo>
                    <a:pt x="307061" y="1744903"/>
                    <a:pt x="307728" y="1745856"/>
                    <a:pt x="308299" y="1746808"/>
                  </a:cubicBezTo>
                  <a:cubicBezTo>
                    <a:pt x="306108" y="1746522"/>
                    <a:pt x="305346" y="1745665"/>
                    <a:pt x="305537" y="1744332"/>
                  </a:cubicBezTo>
                  <a:close/>
                  <a:moveTo>
                    <a:pt x="316967" y="1756047"/>
                  </a:moveTo>
                  <a:cubicBezTo>
                    <a:pt x="320301" y="1757095"/>
                    <a:pt x="324492" y="1757571"/>
                    <a:pt x="323444" y="1761477"/>
                  </a:cubicBezTo>
                  <a:cubicBezTo>
                    <a:pt x="318205" y="1759762"/>
                    <a:pt x="317824" y="1763477"/>
                    <a:pt x="312585" y="1761667"/>
                  </a:cubicBezTo>
                  <a:cubicBezTo>
                    <a:pt x="312585" y="1763477"/>
                    <a:pt x="315633" y="1763286"/>
                    <a:pt x="317634" y="1763858"/>
                  </a:cubicBezTo>
                  <a:cubicBezTo>
                    <a:pt x="314871" y="1769573"/>
                    <a:pt x="312300" y="1762810"/>
                    <a:pt x="307061" y="1762524"/>
                  </a:cubicBezTo>
                  <a:cubicBezTo>
                    <a:pt x="309728" y="1759572"/>
                    <a:pt x="313062" y="1757476"/>
                    <a:pt x="316967" y="1756047"/>
                  </a:cubicBezTo>
                  <a:close/>
                  <a:moveTo>
                    <a:pt x="294297" y="1713280"/>
                  </a:moveTo>
                  <a:cubicBezTo>
                    <a:pt x="294583" y="1711470"/>
                    <a:pt x="295536" y="1710327"/>
                    <a:pt x="296679" y="1709470"/>
                  </a:cubicBezTo>
                  <a:cubicBezTo>
                    <a:pt x="298869" y="1708708"/>
                    <a:pt x="301060" y="1708232"/>
                    <a:pt x="303441" y="1708232"/>
                  </a:cubicBezTo>
                  <a:cubicBezTo>
                    <a:pt x="303727" y="1708232"/>
                    <a:pt x="303918" y="1708327"/>
                    <a:pt x="304203" y="1708327"/>
                  </a:cubicBezTo>
                  <a:cubicBezTo>
                    <a:pt x="304680" y="1708327"/>
                    <a:pt x="305156" y="1708422"/>
                    <a:pt x="305632" y="1708518"/>
                  </a:cubicBezTo>
                  <a:cubicBezTo>
                    <a:pt x="304203" y="1713470"/>
                    <a:pt x="300584" y="1709756"/>
                    <a:pt x="302775" y="1715852"/>
                  </a:cubicBezTo>
                  <a:cubicBezTo>
                    <a:pt x="298584" y="1715947"/>
                    <a:pt x="299441" y="1712613"/>
                    <a:pt x="294297" y="1713280"/>
                  </a:cubicBezTo>
                  <a:close/>
                  <a:moveTo>
                    <a:pt x="305632" y="1671561"/>
                  </a:moveTo>
                  <a:cubicBezTo>
                    <a:pt x="315919" y="1672037"/>
                    <a:pt x="304775" y="1678514"/>
                    <a:pt x="309633" y="1681276"/>
                  </a:cubicBezTo>
                  <a:cubicBezTo>
                    <a:pt x="306585" y="1684419"/>
                    <a:pt x="298107" y="1679752"/>
                    <a:pt x="299631" y="1675466"/>
                  </a:cubicBezTo>
                  <a:cubicBezTo>
                    <a:pt x="303822" y="1673275"/>
                    <a:pt x="307823" y="1679371"/>
                    <a:pt x="305632" y="1671561"/>
                  </a:cubicBezTo>
                  <a:close/>
                  <a:moveTo>
                    <a:pt x="362973" y="1497253"/>
                  </a:moveTo>
                  <a:cubicBezTo>
                    <a:pt x="363830" y="1497729"/>
                    <a:pt x="364116" y="1498110"/>
                    <a:pt x="364116" y="1498491"/>
                  </a:cubicBezTo>
                  <a:cubicBezTo>
                    <a:pt x="364020" y="1498491"/>
                    <a:pt x="363830" y="1498491"/>
                    <a:pt x="363735" y="1498491"/>
                  </a:cubicBezTo>
                  <a:cubicBezTo>
                    <a:pt x="363925" y="1498491"/>
                    <a:pt x="363925" y="1498491"/>
                    <a:pt x="364116" y="1498491"/>
                  </a:cubicBezTo>
                  <a:cubicBezTo>
                    <a:pt x="364211" y="1499444"/>
                    <a:pt x="362687" y="1500491"/>
                    <a:pt x="362306" y="1501730"/>
                  </a:cubicBezTo>
                  <a:cubicBezTo>
                    <a:pt x="362115" y="1502968"/>
                    <a:pt x="363735" y="1503159"/>
                    <a:pt x="365068" y="1503444"/>
                  </a:cubicBezTo>
                  <a:cubicBezTo>
                    <a:pt x="365068" y="1503920"/>
                    <a:pt x="365163" y="1504397"/>
                    <a:pt x="365449" y="1504587"/>
                  </a:cubicBezTo>
                  <a:cubicBezTo>
                    <a:pt x="364401" y="1509255"/>
                    <a:pt x="360496" y="1503349"/>
                    <a:pt x="358591" y="1502682"/>
                  </a:cubicBezTo>
                  <a:cubicBezTo>
                    <a:pt x="357829" y="1498491"/>
                    <a:pt x="362496" y="1500206"/>
                    <a:pt x="362973" y="1497253"/>
                  </a:cubicBezTo>
                  <a:close/>
                  <a:moveTo>
                    <a:pt x="382785" y="1006715"/>
                  </a:moveTo>
                  <a:cubicBezTo>
                    <a:pt x="382689" y="1004715"/>
                    <a:pt x="382308" y="1002810"/>
                    <a:pt x="383928" y="1001667"/>
                  </a:cubicBezTo>
                  <a:cubicBezTo>
                    <a:pt x="385928" y="1002143"/>
                    <a:pt x="386690" y="1003667"/>
                    <a:pt x="387357" y="1005096"/>
                  </a:cubicBezTo>
                  <a:cubicBezTo>
                    <a:pt x="387261" y="1005858"/>
                    <a:pt x="386976" y="1006525"/>
                    <a:pt x="386595" y="1007096"/>
                  </a:cubicBezTo>
                  <a:cubicBezTo>
                    <a:pt x="385356" y="1006811"/>
                    <a:pt x="384023" y="1006715"/>
                    <a:pt x="382785" y="1006715"/>
                  </a:cubicBezTo>
                  <a:close/>
                  <a:moveTo>
                    <a:pt x="183331" y="2615679"/>
                  </a:moveTo>
                  <a:cubicBezTo>
                    <a:pt x="188475" y="2607868"/>
                    <a:pt x="193237" y="2619584"/>
                    <a:pt x="197619" y="2621489"/>
                  </a:cubicBezTo>
                  <a:cubicBezTo>
                    <a:pt x="192856" y="2625394"/>
                    <a:pt x="191237" y="2614345"/>
                    <a:pt x="183331" y="2615679"/>
                  </a:cubicBezTo>
                  <a:close/>
                  <a:moveTo>
                    <a:pt x="310204" y="1967502"/>
                  </a:moveTo>
                  <a:cubicBezTo>
                    <a:pt x="311633" y="1968360"/>
                    <a:pt x="312585" y="1969502"/>
                    <a:pt x="313347" y="1970836"/>
                  </a:cubicBezTo>
                  <a:cubicBezTo>
                    <a:pt x="312300" y="1970741"/>
                    <a:pt x="311347" y="1970741"/>
                    <a:pt x="310585" y="1971027"/>
                  </a:cubicBezTo>
                  <a:cubicBezTo>
                    <a:pt x="310395" y="1969884"/>
                    <a:pt x="310299" y="1968740"/>
                    <a:pt x="310204" y="1967502"/>
                  </a:cubicBezTo>
                  <a:close/>
                  <a:moveTo>
                    <a:pt x="289725" y="1959692"/>
                  </a:moveTo>
                  <a:cubicBezTo>
                    <a:pt x="291345" y="1957596"/>
                    <a:pt x="293345" y="1955024"/>
                    <a:pt x="297726" y="1955596"/>
                  </a:cubicBezTo>
                  <a:cubicBezTo>
                    <a:pt x="297917" y="1956168"/>
                    <a:pt x="298012" y="1956548"/>
                    <a:pt x="298012" y="1957025"/>
                  </a:cubicBezTo>
                  <a:cubicBezTo>
                    <a:pt x="296679" y="1960073"/>
                    <a:pt x="295250" y="1961597"/>
                    <a:pt x="295250" y="1963407"/>
                  </a:cubicBezTo>
                  <a:cubicBezTo>
                    <a:pt x="294964" y="1963597"/>
                    <a:pt x="294869" y="1963787"/>
                    <a:pt x="294583" y="1963978"/>
                  </a:cubicBezTo>
                  <a:cubicBezTo>
                    <a:pt x="292869" y="1960930"/>
                    <a:pt x="291535" y="1959787"/>
                    <a:pt x="289725" y="1959692"/>
                  </a:cubicBezTo>
                  <a:close/>
                  <a:moveTo>
                    <a:pt x="284582" y="1885968"/>
                  </a:moveTo>
                  <a:cubicBezTo>
                    <a:pt x="284868" y="1886254"/>
                    <a:pt x="285153" y="1886444"/>
                    <a:pt x="285249" y="1886826"/>
                  </a:cubicBezTo>
                  <a:cubicBezTo>
                    <a:pt x="285153" y="1887587"/>
                    <a:pt x="284868" y="1888064"/>
                    <a:pt x="284677" y="1888445"/>
                  </a:cubicBezTo>
                  <a:cubicBezTo>
                    <a:pt x="284010" y="1887778"/>
                    <a:pt x="284106" y="1887016"/>
                    <a:pt x="284582" y="1885968"/>
                  </a:cubicBezTo>
                  <a:close/>
                  <a:moveTo>
                    <a:pt x="300965" y="1780241"/>
                  </a:moveTo>
                  <a:cubicBezTo>
                    <a:pt x="299346" y="1781955"/>
                    <a:pt x="297917" y="1783956"/>
                    <a:pt x="294678" y="1783956"/>
                  </a:cubicBezTo>
                  <a:cubicBezTo>
                    <a:pt x="294869" y="1781765"/>
                    <a:pt x="295250" y="1779765"/>
                    <a:pt x="296298" y="1778431"/>
                  </a:cubicBezTo>
                  <a:cubicBezTo>
                    <a:pt x="297726" y="1779098"/>
                    <a:pt x="298584" y="1780145"/>
                    <a:pt x="300965" y="1780241"/>
                  </a:cubicBezTo>
                  <a:close/>
                  <a:moveTo>
                    <a:pt x="311538" y="1769192"/>
                  </a:moveTo>
                  <a:cubicBezTo>
                    <a:pt x="322682" y="1768906"/>
                    <a:pt x="308871" y="1774145"/>
                    <a:pt x="315824" y="1777383"/>
                  </a:cubicBezTo>
                  <a:cubicBezTo>
                    <a:pt x="312300" y="1781765"/>
                    <a:pt x="310680" y="1773573"/>
                    <a:pt x="307442" y="1773192"/>
                  </a:cubicBezTo>
                  <a:cubicBezTo>
                    <a:pt x="308871" y="1771287"/>
                    <a:pt x="311633" y="1770811"/>
                    <a:pt x="314967" y="1771097"/>
                  </a:cubicBezTo>
                  <a:cubicBezTo>
                    <a:pt x="315062" y="1769668"/>
                    <a:pt x="312871" y="1769763"/>
                    <a:pt x="311538" y="1769192"/>
                  </a:cubicBezTo>
                  <a:close/>
                  <a:moveTo>
                    <a:pt x="324111" y="1718519"/>
                  </a:moveTo>
                  <a:cubicBezTo>
                    <a:pt x="325349" y="1724996"/>
                    <a:pt x="327825" y="1730711"/>
                    <a:pt x="332588" y="1734902"/>
                  </a:cubicBezTo>
                  <a:cubicBezTo>
                    <a:pt x="324587" y="1733759"/>
                    <a:pt x="323634" y="1727853"/>
                    <a:pt x="319729" y="1724043"/>
                  </a:cubicBezTo>
                  <a:cubicBezTo>
                    <a:pt x="318300" y="1718900"/>
                    <a:pt x="325635" y="1723662"/>
                    <a:pt x="324111" y="1718519"/>
                  </a:cubicBezTo>
                  <a:close/>
                  <a:moveTo>
                    <a:pt x="388309" y="1335423"/>
                  </a:moveTo>
                  <a:cubicBezTo>
                    <a:pt x="388404" y="1337233"/>
                    <a:pt x="388309" y="1338948"/>
                    <a:pt x="387738" y="1340376"/>
                  </a:cubicBezTo>
                  <a:cubicBezTo>
                    <a:pt x="386214" y="1338376"/>
                    <a:pt x="387357" y="1337233"/>
                    <a:pt x="388309" y="1335423"/>
                  </a:cubicBezTo>
                  <a:close/>
                  <a:moveTo>
                    <a:pt x="405835" y="1031671"/>
                  </a:moveTo>
                  <a:cubicBezTo>
                    <a:pt x="406692" y="1031481"/>
                    <a:pt x="407645" y="1031290"/>
                    <a:pt x="407931" y="1030528"/>
                  </a:cubicBezTo>
                  <a:cubicBezTo>
                    <a:pt x="407931" y="1030337"/>
                    <a:pt x="407835" y="1030337"/>
                    <a:pt x="407835" y="1030147"/>
                  </a:cubicBezTo>
                  <a:cubicBezTo>
                    <a:pt x="411074" y="1030433"/>
                    <a:pt x="412979" y="1031671"/>
                    <a:pt x="412788" y="1034529"/>
                  </a:cubicBezTo>
                  <a:cubicBezTo>
                    <a:pt x="412407" y="1034147"/>
                    <a:pt x="411931" y="1033862"/>
                    <a:pt x="411074" y="1033862"/>
                  </a:cubicBezTo>
                  <a:cubicBezTo>
                    <a:pt x="410693" y="1034243"/>
                    <a:pt x="410407" y="1034624"/>
                    <a:pt x="410026" y="1035005"/>
                  </a:cubicBezTo>
                  <a:cubicBezTo>
                    <a:pt x="407550" y="1034814"/>
                    <a:pt x="406026" y="1033766"/>
                    <a:pt x="405835" y="1031671"/>
                  </a:cubicBezTo>
                  <a:close/>
                  <a:moveTo>
                    <a:pt x="394500" y="1001286"/>
                  </a:moveTo>
                  <a:cubicBezTo>
                    <a:pt x="394977" y="1000143"/>
                    <a:pt x="393548" y="998524"/>
                    <a:pt x="392310" y="997286"/>
                  </a:cubicBezTo>
                  <a:cubicBezTo>
                    <a:pt x="392214" y="996810"/>
                    <a:pt x="392119" y="996333"/>
                    <a:pt x="392024" y="995857"/>
                  </a:cubicBezTo>
                  <a:cubicBezTo>
                    <a:pt x="392595" y="995571"/>
                    <a:pt x="392976" y="995095"/>
                    <a:pt x="393262" y="994428"/>
                  </a:cubicBezTo>
                  <a:cubicBezTo>
                    <a:pt x="394596" y="994523"/>
                    <a:pt x="395929" y="994619"/>
                    <a:pt x="397263" y="994714"/>
                  </a:cubicBezTo>
                  <a:cubicBezTo>
                    <a:pt x="398215" y="999667"/>
                    <a:pt x="398310" y="997857"/>
                    <a:pt x="396691" y="1002524"/>
                  </a:cubicBezTo>
                  <a:cubicBezTo>
                    <a:pt x="395834" y="1002334"/>
                    <a:pt x="395072" y="1001858"/>
                    <a:pt x="394500" y="1001286"/>
                  </a:cubicBezTo>
                  <a:close/>
                  <a:moveTo>
                    <a:pt x="215716" y="2163051"/>
                  </a:moveTo>
                  <a:cubicBezTo>
                    <a:pt x="215716" y="2162670"/>
                    <a:pt x="215716" y="2162289"/>
                    <a:pt x="215811" y="2161812"/>
                  </a:cubicBezTo>
                  <a:cubicBezTo>
                    <a:pt x="219336" y="2162289"/>
                    <a:pt x="217431" y="2166194"/>
                    <a:pt x="222479" y="2165718"/>
                  </a:cubicBezTo>
                  <a:cubicBezTo>
                    <a:pt x="222384" y="2166670"/>
                    <a:pt x="222193" y="2167623"/>
                    <a:pt x="222098" y="2168575"/>
                  </a:cubicBezTo>
                  <a:cubicBezTo>
                    <a:pt x="221050" y="2168194"/>
                    <a:pt x="219907" y="2168099"/>
                    <a:pt x="218288" y="2168766"/>
                  </a:cubicBezTo>
                  <a:cubicBezTo>
                    <a:pt x="218764" y="2168956"/>
                    <a:pt x="219050" y="2169147"/>
                    <a:pt x="219336" y="2169432"/>
                  </a:cubicBezTo>
                  <a:cubicBezTo>
                    <a:pt x="217621" y="2168670"/>
                    <a:pt x="216573" y="2167623"/>
                    <a:pt x="216097" y="2166099"/>
                  </a:cubicBezTo>
                  <a:cubicBezTo>
                    <a:pt x="216097" y="2165146"/>
                    <a:pt x="216002" y="2164098"/>
                    <a:pt x="215716" y="2163051"/>
                  </a:cubicBezTo>
                  <a:close/>
                  <a:moveTo>
                    <a:pt x="299250" y="2056847"/>
                  </a:moveTo>
                  <a:cubicBezTo>
                    <a:pt x="298869" y="2050560"/>
                    <a:pt x="302203" y="2048369"/>
                    <a:pt x="309156" y="2050370"/>
                  </a:cubicBezTo>
                  <a:cubicBezTo>
                    <a:pt x="309156" y="2052846"/>
                    <a:pt x="307918" y="2053894"/>
                    <a:pt x="306394" y="2054656"/>
                  </a:cubicBezTo>
                  <a:cubicBezTo>
                    <a:pt x="306204" y="2054370"/>
                    <a:pt x="306204" y="2054085"/>
                    <a:pt x="306013" y="2053894"/>
                  </a:cubicBezTo>
                  <a:cubicBezTo>
                    <a:pt x="305823" y="2054465"/>
                    <a:pt x="305442" y="2054751"/>
                    <a:pt x="305251" y="2055227"/>
                  </a:cubicBezTo>
                  <a:cubicBezTo>
                    <a:pt x="303346" y="2055894"/>
                    <a:pt x="301060" y="2056085"/>
                    <a:pt x="299250" y="2056847"/>
                  </a:cubicBezTo>
                  <a:close/>
                  <a:moveTo>
                    <a:pt x="285630" y="1899875"/>
                  </a:moveTo>
                  <a:cubicBezTo>
                    <a:pt x="285630" y="1900351"/>
                    <a:pt x="285439" y="1900637"/>
                    <a:pt x="285249" y="1901113"/>
                  </a:cubicBezTo>
                  <a:cubicBezTo>
                    <a:pt x="282391" y="1901018"/>
                    <a:pt x="282391" y="1900637"/>
                    <a:pt x="283058" y="1899875"/>
                  </a:cubicBezTo>
                  <a:cubicBezTo>
                    <a:pt x="283820" y="1899780"/>
                    <a:pt x="284582" y="1899875"/>
                    <a:pt x="285630" y="1899875"/>
                  </a:cubicBezTo>
                  <a:close/>
                  <a:moveTo>
                    <a:pt x="283058" y="1845201"/>
                  </a:moveTo>
                  <a:cubicBezTo>
                    <a:pt x="283439" y="1843582"/>
                    <a:pt x="284106" y="1842344"/>
                    <a:pt x="285439" y="1841868"/>
                  </a:cubicBezTo>
                  <a:cubicBezTo>
                    <a:pt x="285153" y="1842534"/>
                    <a:pt x="285344" y="1843201"/>
                    <a:pt x="286487" y="1844439"/>
                  </a:cubicBezTo>
                  <a:cubicBezTo>
                    <a:pt x="287249" y="1844153"/>
                    <a:pt x="287725" y="1843868"/>
                    <a:pt x="288297" y="1843677"/>
                  </a:cubicBezTo>
                  <a:cubicBezTo>
                    <a:pt x="288392" y="1845392"/>
                    <a:pt x="290202" y="1847868"/>
                    <a:pt x="291154" y="1848249"/>
                  </a:cubicBezTo>
                  <a:cubicBezTo>
                    <a:pt x="290106" y="1848916"/>
                    <a:pt x="289154" y="1849773"/>
                    <a:pt x="288201" y="1850631"/>
                  </a:cubicBezTo>
                  <a:cubicBezTo>
                    <a:pt x="285630" y="1849678"/>
                    <a:pt x="284010" y="1847678"/>
                    <a:pt x="283058" y="1845201"/>
                  </a:cubicBezTo>
                  <a:close/>
                  <a:moveTo>
                    <a:pt x="290392" y="1842820"/>
                  </a:moveTo>
                  <a:cubicBezTo>
                    <a:pt x="291249" y="1842534"/>
                    <a:pt x="292107" y="1842344"/>
                    <a:pt x="292773" y="1842248"/>
                  </a:cubicBezTo>
                  <a:cubicBezTo>
                    <a:pt x="299822" y="1843011"/>
                    <a:pt x="292964" y="1847106"/>
                    <a:pt x="295155" y="1850821"/>
                  </a:cubicBezTo>
                  <a:cubicBezTo>
                    <a:pt x="294583" y="1850916"/>
                    <a:pt x="294012" y="1851011"/>
                    <a:pt x="293535" y="1851107"/>
                  </a:cubicBezTo>
                  <a:cubicBezTo>
                    <a:pt x="292107" y="1848630"/>
                    <a:pt x="290297" y="1845868"/>
                    <a:pt x="290392" y="1842820"/>
                  </a:cubicBezTo>
                  <a:close/>
                  <a:moveTo>
                    <a:pt x="314681" y="1835772"/>
                  </a:moveTo>
                  <a:cubicBezTo>
                    <a:pt x="316681" y="1831676"/>
                    <a:pt x="312681" y="1831581"/>
                    <a:pt x="313919" y="1827961"/>
                  </a:cubicBezTo>
                  <a:cubicBezTo>
                    <a:pt x="318872" y="1830819"/>
                    <a:pt x="320110" y="1827485"/>
                    <a:pt x="324301" y="1830819"/>
                  </a:cubicBezTo>
                  <a:cubicBezTo>
                    <a:pt x="324111" y="1832343"/>
                    <a:pt x="323825" y="1833866"/>
                    <a:pt x="323634" y="1835390"/>
                  </a:cubicBezTo>
                  <a:cubicBezTo>
                    <a:pt x="318872" y="1833486"/>
                    <a:pt x="318777" y="1836915"/>
                    <a:pt x="314681" y="1835772"/>
                  </a:cubicBezTo>
                  <a:close/>
                  <a:moveTo>
                    <a:pt x="292011" y="1794433"/>
                  </a:moveTo>
                  <a:cubicBezTo>
                    <a:pt x="291821" y="1796338"/>
                    <a:pt x="291726" y="1798148"/>
                    <a:pt x="292107" y="1799672"/>
                  </a:cubicBezTo>
                  <a:cubicBezTo>
                    <a:pt x="291249" y="1800053"/>
                    <a:pt x="290297" y="1800339"/>
                    <a:pt x="289059" y="1800243"/>
                  </a:cubicBezTo>
                  <a:cubicBezTo>
                    <a:pt x="289154" y="1797862"/>
                    <a:pt x="290297" y="1795862"/>
                    <a:pt x="292011" y="1794433"/>
                  </a:cubicBezTo>
                  <a:close/>
                  <a:moveTo>
                    <a:pt x="303251" y="1870728"/>
                  </a:moveTo>
                  <a:cubicBezTo>
                    <a:pt x="303727" y="1870728"/>
                    <a:pt x="304299" y="1870728"/>
                    <a:pt x="304870" y="1870919"/>
                  </a:cubicBezTo>
                  <a:cubicBezTo>
                    <a:pt x="304680" y="1870157"/>
                    <a:pt x="304489" y="1869681"/>
                    <a:pt x="304299" y="1869014"/>
                  </a:cubicBezTo>
                  <a:cubicBezTo>
                    <a:pt x="305061" y="1867966"/>
                    <a:pt x="305918" y="1867109"/>
                    <a:pt x="306585" y="1867014"/>
                  </a:cubicBezTo>
                  <a:cubicBezTo>
                    <a:pt x="308680" y="1867014"/>
                    <a:pt x="309728" y="1867776"/>
                    <a:pt x="309918" y="1869014"/>
                  </a:cubicBezTo>
                  <a:cubicBezTo>
                    <a:pt x="309728" y="1869966"/>
                    <a:pt x="309633" y="1871014"/>
                    <a:pt x="309442" y="1872062"/>
                  </a:cubicBezTo>
                  <a:cubicBezTo>
                    <a:pt x="306966" y="1871586"/>
                    <a:pt x="304489" y="1871205"/>
                    <a:pt x="303918" y="1872919"/>
                  </a:cubicBezTo>
                  <a:cubicBezTo>
                    <a:pt x="302679" y="1873014"/>
                    <a:pt x="302775" y="1871966"/>
                    <a:pt x="303251" y="1870728"/>
                  </a:cubicBezTo>
                  <a:close/>
                  <a:moveTo>
                    <a:pt x="334779" y="1782908"/>
                  </a:moveTo>
                  <a:cubicBezTo>
                    <a:pt x="339541" y="1783003"/>
                    <a:pt x="338874" y="1786623"/>
                    <a:pt x="339160" y="1789670"/>
                  </a:cubicBezTo>
                  <a:cubicBezTo>
                    <a:pt x="336303" y="1788718"/>
                    <a:pt x="335636" y="1790432"/>
                    <a:pt x="335160" y="1792242"/>
                  </a:cubicBezTo>
                  <a:cubicBezTo>
                    <a:pt x="327540" y="1788051"/>
                    <a:pt x="338493" y="1788337"/>
                    <a:pt x="334779" y="1782908"/>
                  </a:cubicBezTo>
                  <a:close/>
                  <a:moveTo>
                    <a:pt x="367068" y="1657654"/>
                  </a:moveTo>
                  <a:cubicBezTo>
                    <a:pt x="366592" y="1658892"/>
                    <a:pt x="365068" y="1658892"/>
                    <a:pt x="364878" y="1660416"/>
                  </a:cubicBezTo>
                  <a:cubicBezTo>
                    <a:pt x="363735" y="1660321"/>
                    <a:pt x="362496" y="1660131"/>
                    <a:pt x="361353" y="1659940"/>
                  </a:cubicBezTo>
                  <a:cubicBezTo>
                    <a:pt x="363639" y="1655368"/>
                    <a:pt x="359353" y="1654892"/>
                    <a:pt x="356877" y="1653273"/>
                  </a:cubicBezTo>
                  <a:cubicBezTo>
                    <a:pt x="360496" y="1649272"/>
                    <a:pt x="365544" y="1655749"/>
                    <a:pt x="367068" y="1657654"/>
                  </a:cubicBezTo>
                  <a:close/>
                  <a:moveTo>
                    <a:pt x="373069" y="1540020"/>
                  </a:moveTo>
                  <a:cubicBezTo>
                    <a:pt x="371069" y="1542402"/>
                    <a:pt x="372021" y="1548116"/>
                    <a:pt x="366687" y="1546878"/>
                  </a:cubicBezTo>
                  <a:cubicBezTo>
                    <a:pt x="367449" y="1543068"/>
                    <a:pt x="368116" y="1539163"/>
                    <a:pt x="373069" y="1540020"/>
                  </a:cubicBezTo>
                  <a:close/>
                  <a:moveTo>
                    <a:pt x="297060" y="2577007"/>
                  </a:moveTo>
                  <a:cubicBezTo>
                    <a:pt x="297060" y="2576817"/>
                    <a:pt x="297060" y="2576626"/>
                    <a:pt x="297060" y="2576531"/>
                  </a:cubicBezTo>
                  <a:cubicBezTo>
                    <a:pt x="297060" y="2576531"/>
                    <a:pt x="297155" y="2576531"/>
                    <a:pt x="297155" y="2576531"/>
                  </a:cubicBezTo>
                  <a:cubicBezTo>
                    <a:pt x="297060" y="2576721"/>
                    <a:pt x="297155" y="2576817"/>
                    <a:pt x="297060" y="2577007"/>
                  </a:cubicBezTo>
                  <a:close/>
                  <a:moveTo>
                    <a:pt x="289440" y="2127046"/>
                  </a:moveTo>
                  <a:cubicBezTo>
                    <a:pt x="290202" y="2127808"/>
                    <a:pt x="291345" y="2128380"/>
                    <a:pt x="293154" y="2128665"/>
                  </a:cubicBezTo>
                  <a:cubicBezTo>
                    <a:pt x="292583" y="2127618"/>
                    <a:pt x="292488" y="2126570"/>
                    <a:pt x="292583" y="2125522"/>
                  </a:cubicBezTo>
                  <a:cubicBezTo>
                    <a:pt x="294583" y="2125332"/>
                    <a:pt x="296869" y="2125998"/>
                    <a:pt x="298203" y="2127522"/>
                  </a:cubicBezTo>
                  <a:cubicBezTo>
                    <a:pt x="295726" y="2128761"/>
                    <a:pt x="293726" y="2130570"/>
                    <a:pt x="290392" y="2130856"/>
                  </a:cubicBezTo>
                  <a:cubicBezTo>
                    <a:pt x="289821" y="2130761"/>
                    <a:pt x="289249" y="2130761"/>
                    <a:pt x="288678" y="2130761"/>
                  </a:cubicBezTo>
                  <a:cubicBezTo>
                    <a:pt x="288487" y="2129142"/>
                    <a:pt x="288773" y="2127903"/>
                    <a:pt x="289440" y="2127046"/>
                  </a:cubicBezTo>
                  <a:close/>
                  <a:moveTo>
                    <a:pt x="380880" y="1422482"/>
                  </a:moveTo>
                  <a:cubicBezTo>
                    <a:pt x="381261" y="1422577"/>
                    <a:pt x="381356" y="1422386"/>
                    <a:pt x="381737" y="1422386"/>
                  </a:cubicBezTo>
                  <a:cubicBezTo>
                    <a:pt x="382594" y="1423053"/>
                    <a:pt x="383451" y="1423720"/>
                    <a:pt x="384118" y="1424196"/>
                  </a:cubicBezTo>
                  <a:cubicBezTo>
                    <a:pt x="381070" y="1424863"/>
                    <a:pt x="380594" y="1426387"/>
                    <a:pt x="380784" y="1428292"/>
                  </a:cubicBezTo>
                  <a:cubicBezTo>
                    <a:pt x="380118" y="1426863"/>
                    <a:pt x="380403" y="1424768"/>
                    <a:pt x="380880" y="1422482"/>
                  </a:cubicBezTo>
                  <a:close/>
                  <a:moveTo>
                    <a:pt x="420313" y="1213694"/>
                  </a:moveTo>
                  <a:cubicBezTo>
                    <a:pt x="423456" y="1214932"/>
                    <a:pt x="424885" y="1214170"/>
                    <a:pt x="426123" y="1213313"/>
                  </a:cubicBezTo>
                  <a:cubicBezTo>
                    <a:pt x="427457" y="1213980"/>
                    <a:pt x="428695" y="1214170"/>
                    <a:pt x="431172" y="1213980"/>
                  </a:cubicBezTo>
                  <a:cubicBezTo>
                    <a:pt x="431838" y="1217504"/>
                    <a:pt x="432124" y="1221695"/>
                    <a:pt x="425933" y="1220457"/>
                  </a:cubicBezTo>
                  <a:cubicBezTo>
                    <a:pt x="428886" y="1210932"/>
                    <a:pt x="418789" y="1222647"/>
                    <a:pt x="419646" y="1214361"/>
                  </a:cubicBezTo>
                  <a:cubicBezTo>
                    <a:pt x="419932" y="1214170"/>
                    <a:pt x="420123" y="1213980"/>
                    <a:pt x="420313" y="1213694"/>
                  </a:cubicBezTo>
                  <a:close/>
                  <a:moveTo>
                    <a:pt x="414408" y="1247698"/>
                  </a:moveTo>
                  <a:cubicBezTo>
                    <a:pt x="415741" y="1247507"/>
                    <a:pt x="416884" y="1247127"/>
                    <a:pt x="416884" y="1245507"/>
                  </a:cubicBezTo>
                  <a:cubicBezTo>
                    <a:pt x="417551" y="1246745"/>
                    <a:pt x="417837" y="1248174"/>
                    <a:pt x="418408" y="1249508"/>
                  </a:cubicBezTo>
                  <a:cubicBezTo>
                    <a:pt x="416884" y="1249603"/>
                    <a:pt x="415265" y="1250174"/>
                    <a:pt x="413455" y="1251508"/>
                  </a:cubicBezTo>
                  <a:cubicBezTo>
                    <a:pt x="414979" y="1249603"/>
                    <a:pt x="414979" y="1248555"/>
                    <a:pt x="414408" y="1247698"/>
                  </a:cubicBezTo>
                  <a:close/>
                  <a:moveTo>
                    <a:pt x="439839" y="1652891"/>
                  </a:moveTo>
                  <a:cubicBezTo>
                    <a:pt x="439744" y="1655273"/>
                    <a:pt x="436410" y="1654130"/>
                    <a:pt x="433648" y="1653558"/>
                  </a:cubicBezTo>
                  <a:cubicBezTo>
                    <a:pt x="434220" y="1650986"/>
                    <a:pt x="436029" y="1650606"/>
                    <a:pt x="438220" y="1651177"/>
                  </a:cubicBezTo>
                  <a:cubicBezTo>
                    <a:pt x="437553" y="1651844"/>
                    <a:pt x="437649" y="1652511"/>
                    <a:pt x="439839" y="1652891"/>
                  </a:cubicBezTo>
                  <a:close/>
                  <a:moveTo>
                    <a:pt x="330873" y="2565291"/>
                  </a:moveTo>
                  <a:cubicBezTo>
                    <a:pt x="330492" y="2566434"/>
                    <a:pt x="330588" y="2568054"/>
                    <a:pt x="328968" y="2568054"/>
                  </a:cubicBezTo>
                  <a:cubicBezTo>
                    <a:pt x="329064" y="2567101"/>
                    <a:pt x="329254" y="2566149"/>
                    <a:pt x="329349" y="2565196"/>
                  </a:cubicBezTo>
                  <a:cubicBezTo>
                    <a:pt x="330016" y="2565101"/>
                    <a:pt x="330397" y="2565196"/>
                    <a:pt x="330873" y="2565291"/>
                  </a:cubicBezTo>
                  <a:close/>
                  <a:moveTo>
                    <a:pt x="270485" y="2556338"/>
                  </a:moveTo>
                  <a:cubicBezTo>
                    <a:pt x="274200" y="2557100"/>
                    <a:pt x="274390" y="2558814"/>
                    <a:pt x="273628" y="2561100"/>
                  </a:cubicBezTo>
                  <a:cubicBezTo>
                    <a:pt x="271914" y="2559957"/>
                    <a:pt x="270580" y="2558338"/>
                    <a:pt x="270485" y="2556338"/>
                  </a:cubicBezTo>
                  <a:close/>
                  <a:moveTo>
                    <a:pt x="371259" y="1830437"/>
                  </a:moveTo>
                  <a:cubicBezTo>
                    <a:pt x="370497" y="1833676"/>
                    <a:pt x="366306" y="1833105"/>
                    <a:pt x="361925" y="1832343"/>
                  </a:cubicBezTo>
                  <a:cubicBezTo>
                    <a:pt x="362211" y="1827866"/>
                    <a:pt x="369069" y="1827866"/>
                    <a:pt x="371259" y="1830437"/>
                  </a:cubicBezTo>
                  <a:close/>
                  <a:moveTo>
                    <a:pt x="276390" y="2532335"/>
                  </a:moveTo>
                  <a:cubicBezTo>
                    <a:pt x="275914" y="2532239"/>
                    <a:pt x="275438" y="2532144"/>
                    <a:pt x="274676" y="2532144"/>
                  </a:cubicBezTo>
                  <a:cubicBezTo>
                    <a:pt x="276009" y="2529763"/>
                    <a:pt x="277057" y="2529382"/>
                    <a:pt x="278105" y="2529858"/>
                  </a:cubicBezTo>
                  <a:cubicBezTo>
                    <a:pt x="277343" y="2530525"/>
                    <a:pt x="276676" y="2531287"/>
                    <a:pt x="276390" y="2532335"/>
                  </a:cubicBezTo>
                  <a:close/>
                  <a:moveTo>
                    <a:pt x="261055" y="2563101"/>
                  </a:moveTo>
                  <a:cubicBezTo>
                    <a:pt x="260484" y="2562815"/>
                    <a:pt x="260007" y="2562434"/>
                    <a:pt x="259531" y="2562148"/>
                  </a:cubicBezTo>
                  <a:cubicBezTo>
                    <a:pt x="259817" y="2561481"/>
                    <a:pt x="260007" y="2560624"/>
                    <a:pt x="260007" y="2559671"/>
                  </a:cubicBezTo>
                  <a:cubicBezTo>
                    <a:pt x="261531" y="2559576"/>
                    <a:pt x="261627" y="2560434"/>
                    <a:pt x="261531" y="2561386"/>
                  </a:cubicBezTo>
                  <a:cubicBezTo>
                    <a:pt x="261722" y="2560910"/>
                    <a:pt x="261817" y="2560719"/>
                    <a:pt x="262008" y="2560338"/>
                  </a:cubicBezTo>
                  <a:cubicBezTo>
                    <a:pt x="261912" y="2561196"/>
                    <a:pt x="261722" y="2562148"/>
                    <a:pt x="261055" y="2563101"/>
                  </a:cubicBezTo>
                  <a:close/>
                  <a:moveTo>
                    <a:pt x="353352" y="2145144"/>
                  </a:moveTo>
                  <a:cubicBezTo>
                    <a:pt x="353257" y="2148477"/>
                    <a:pt x="351257" y="2149811"/>
                    <a:pt x="347352" y="2149049"/>
                  </a:cubicBezTo>
                  <a:cubicBezTo>
                    <a:pt x="347828" y="2146953"/>
                    <a:pt x="348304" y="2144858"/>
                    <a:pt x="346209" y="2144286"/>
                  </a:cubicBezTo>
                  <a:cubicBezTo>
                    <a:pt x="348114" y="2139810"/>
                    <a:pt x="349828" y="2146191"/>
                    <a:pt x="353352" y="2145144"/>
                  </a:cubicBezTo>
                  <a:close/>
                  <a:moveTo>
                    <a:pt x="343637" y="2150097"/>
                  </a:moveTo>
                  <a:cubicBezTo>
                    <a:pt x="345447" y="2152097"/>
                    <a:pt x="344875" y="2155716"/>
                    <a:pt x="344113" y="2159431"/>
                  </a:cubicBezTo>
                  <a:cubicBezTo>
                    <a:pt x="340398" y="2159241"/>
                    <a:pt x="335826" y="2149049"/>
                    <a:pt x="343637" y="2150097"/>
                  </a:cubicBezTo>
                  <a:close/>
                  <a:moveTo>
                    <a:pt x="277152" y="2492330"/>
                  </a:moveTo>
                  <a:cubicBezTo>
                    <a:pt x="276295" y="2491854"/>
                    <a:pt x="275438" y="2491377"/>
                    <a:pt x="273723" y="2491472"/>
                  </a:cubicBezTo>
                  <a:cubicBezTo>
                    <a:pt x="274009" y="2490806"/>
                    <a:pt x="274581" y="2490425"/>
                    <a:pt x="275152" y="2489949"/>
                  </a:cubicBezTo>
                  <a:cubicBezTo>
                    <a:pt x="276009" y="2490044"/>
                    <a:pt x="277057" y="2489949"/>
                    <a:pt x="278962" y="2489663"/>
                  </a:cubicBezTo>
                  <a:cubicBezTo>
                    <a:pt x="278200" y="2490425"/>
                    <a:pt x="277533" y="2491282"/>
                    <a:pt x="277152" y="2492330"/>
                  </a:cubicBezTo>
                  <a:close/>
                  <a:moveTo>
                    <a:pt x="252959" y="2550528"/>
                  </a:moveTo>
                  <a:cubicBezTo>
                    <a:pt x="253245" y="2550528"/>
                    <a:pt x="253435" y="2550432"/>
                    <a:pt x="253721" y="2550432"/>
                  </a:cubicBezTo>
                  <a:cubicBezTo>
                    <a:pt x="254959" y="2551194"/>
                    <a:pt x="256102" y="2552052"/>
                    <a:pt x="257340" y="2553004"/>
                  </a:cubicBezTo>
                  <a:cubicBezTo>
                    <a:pt x="257055" y="2554909"/>
                    <a:pt x="256007" y="2555957"/>
                    <a:pt x="254388" y="2556338"/>
                  </a:cubicBezTo>
                  <a:cubicBezTo>
                    <a:pt x="253626" y="2554528"/>
                    <a:pt x="253149" y="2552623"/>
                    <a:pt x="252959" y="2550528"/>
                  </a:cubicBezTo>
                  <a:close/>
                  <a:moveTo>
                    <a:pt x="409836" y="1642986"/>
                  </a:moveTo>
                  <a:cubicBezTo>
                    <a:pt x="409836" y="1641843"/>
                    <a:pt x="409836" y="1640795"/>
                    <a:pt x="409836" y="1639747"/>
                  </a:cubicBezTo>
                  <a:cubicBezTo>
                    <a:pt x="410788" y="1639557"/>
                    <a:pt x="410693" y="1641081"/>
                    <a:pt x="409836" y="1642986"/>
                  </a:cubicBezTo>
                  <a:close/>
                  <a:moveTo>
                    <a:pt x="395739" y="1747380"/>
                  </a:moveTo>
                  <a:cubicBezTo>
                    <a:pt x="398787" y="1748141"/>
                    <a:pt x="399453" y="1750523"/>
                    <a:pt x="398406" y="1753857"/>
                  </a:cubicBezTo>
                  <a:cubicBezTo>
                    <a:pt x="396024" y="1753571"/>
                    <a:pt x="393643" y="1753285"/>
                    <a:pt x="391357" y="1752999"/>
                  </a:cubicBezTo>
                  <a:cubicBezTo>
                    <a:pt x="390595" y="1748713"/>
                    <a:pt x="395262" y="1750332"/>
                    <a:pt x="395739" y="1747380"/>
                  </a:cubicBezTo>
                  <a:close/>
                  <a:moveTo>
                    <a:pt x="296488" y="2269731"/>
                  </a:moveTo>
                  <a:cubicBezTo>
                    <a:pt x="296488" y="2270302"/>
                    <a:pt x="296679" y="2270778"/>
                    <a:pt x="296869" y="2271255"/>
                  </a:cubicBezTo>
                  <a:cubicBezTo>
                    <a:pt x="296679" y="2271636"/>
                    <a:pt x="296298" y="2272017"/>
                    <a:pt x="295440" y="2272398"/>
                  </a:cubicBezTo>
                  <a:cubicBezTo>
                    <a:pt x="295250" y="2270683"/>
                    <a:pt x="294012" y="2269731"/>
                    <a:pt x="292583" y="2268969"/>
                  </a:cubicBezTo>
                  <a:cubicBezTo>
                    <a:pt x="292297" y="2267730"/>
                    <a:pt x="292392" y="2266397"/>
                    <a:pt x="292964" y="2265349"/>
                  </a:cubicBezTo>
                  <a:cubicBezTo>
                    <a:pt x="294012" y="2265254"/>
                    <a:pt x="294678" y="2265349"/>
                    <a:pt x="295155" y="2265635"/>
                  </a:cubicBezTo>
                  <a:cubicBezTo>
                    <a:pt x="293631" y="2267635"/>
                    <a:pt x="295345" y="2268683"/>
                    <a:pt x="296488" y="2269731"/>
                  </a:cubicBezTo>
                  <a:close/>
                  <a:moveTo>
                    <a:pt x="269151" y="2546622"/>
                  </a:moveTo>
                  <a:cubicBezTo>
                    <a:pt x="269818" y="2546146"/>
                    <a:pt x="270580" y="2545670"/>
                    <a:pt x="271437" y="2545384"/>
                  </a:cubicBezTo>
                  <a:cubicBezTo>
                    <a:pt x="270866" y="2545765"/>
                    <a:pt x="270009" y="2546146"/>
                    <a:pt x="269151" y="2546622"/>
                  </a:cubicBezTo>
                  <a:close/>
                  <a:moveTo>
                    <a:pt x="405359" y="1410194"/>
                  </a:moveTo>
                  <a:cubicBezTo>
                    <a:pt x="405264" y="1411719"/>
                    <a:pt x="405168" y="1413243"/>
                    <a:pt x="404978" y="1414766"/>
                  </a:cubicBezTo>
                  <a:cubicBezTo>
                    <a:pt x="403644" y="1414766"/>
                    <a:pt x="402692" y="1414386"/>
                    <a:pt x="401835" y="1414005"/>
                  </a:cubicBezTo>
                  <a:cubicBezTo>
                    <a:pt x="402882" y="1412576"/>
                    <a:pt x="404025" y="1411337"/>
                    <a:pt x="405359" y="1410194"/>
                  </a:cubicBezTo>
                  <a:close/>
                  <a:moveTo>
                    <a:pt x="347161" y="1885968"/>
                  </a:moveTo>
                  <a:cubicBezTo>
                    <a:pt x="347447" y="1883968"/>
                    <a:pt x="347733" y="1881968"/>
                    <a:pt x="348018" y="1879968"/>
                  </a:cubicBezTo>
                  <a:cubicBezTo>
                    <a:pt x="354972" y="1879491"/>
                    <a:pt x="353733" y="1887969"/>
                    <a:pt x="347161" y="1885968"/>
                  </a:cubicBezTo>
                  <a:close/>
                  <a:moveTo>
                    <a:pt x="300298" y="2213914"/>
                  </a:moveTo>
                  <a:cubicBezTo>
                    <a:pt x="296393" y="2221058"/>
                    <a:pt x="293345" y="2218772"/>
                    <a:pt x="283344" y="2219534"/>
                  </a:cubicBezTo>
                  <a:cubicBezTo>
                    <a:pt x="286201" y="2214962"/>
                    <a:pt x="277724" y="2217629"/>
                    <a:pt x="280677" y="2213057"/>
                  </a:cubicBezTo>
                  <a:cubicBezTo>
                    <a:pt x="288201" y="2218200"/>
                    <a:pt x="293154" y="2216391"/>
                    <a:pt x="300298" y="2213914"/>
                  </a:cubicBezTo>
                  <a:close/>
                  <a:moveTo>
                    <a:pt x="276295" y="2557481"/>
                  </a:moveTo>
                  <a:cubicBezTo>
                    <a:pt x="276486" y="2557767"/>
                    <a:pt x="276676" y="2558147"/>
                    <a:pt x="276962" y="2558433"/>
                  </a:cubicBezTo>
                  <a:cubicBezTo>
                    <a:pt x="276771" y="2558433"/>
                    <a:pt x="276581" y="2558433"/>
                    <a:pt x="276390" y="2558529"/>
                  </a:cubicBezTo>
                  <a:cubicBezTo>
                    <a:pt x="276200" y="2558147"/>
                    <a:pt x="276295" y="2557862"/>
                    <a:pt x="276295" y="2557481"/>
                  </a:cubicBezTo>
                  <a:close/>
                  <a:moveTo>
                    <a:pt x="279915" y="2558147"/>
                  </a:moveTo>
                  <a:cubicBezTo>
                    <a:pt x="279343" y="2555195"/>
                    <a:pt x="278867" y="2553766"/>
                    <a:pt x="278486" y="2552623"/>
                  </a:cubicBezTo>
                  <a:cubicBezTo>
                    <a:pt x="279724" y="2551575"/>
                    <a:pt x="281153" y="2550623"/>
                    <a:pt x="281439" y="2548432"/>
                  </a:cubicBezTo>
                  <a:cubicBezTo>
                    <a:pt x="287535" y="2549194"/>
                    <a:pt x="278962" y="2553671"/>
                    <a:pt x="282201" y="2558052"/>
                  </a:cubicBezTo>
                  <a:cubicBezTo>
                    <a:pt x="281439" y="2558147"/>
                    <a:pt x="280772" y="2558243"/>
                    <a:pt x="279915" y="2558147"/>
                  </a:cubicBezTo>
                  <a:close/>
                  <a:moveTo>
                    <a:pt x="279819" y="2546622"/>
                  </a:moveTo>
                  <a:cubicBezTo>
                    <a:pt x="278867" y="2545194"/>
                    <a:pt x="278772" y="2543860"/>
                    <a:pt x="278962" y="2542622"/>
                  </a:cubicBezTo>
                  <a:cubicBezTo>
                    <a:pt x="280105" y="2541955"/>
                    <a:pt x="280486" y="2541098"/>
                    <a:pt x="279724" y="2539860"/>
                  </a:cubicBezTo>
                  <a:cubicBezTo>
                    <a:pt x="280391" y="2537954"/>
                    <a:pt x="280486" y="2537193"/>
                    <a:pt x="275628" y="2538336"/>
                  </a:cubicBezTo>
                  <a:cubicBezTo>
                    <a:pt x="275533" y="2537764"/>
                    <a:pt x="275438" y="2537097"/>
                    <a:pt x="275438" y="2536430"/>
                  </a:cubicBezTo>
                  <a:cubicBezTo>
                    <a:pt x="275914" y="2534716"/>
                    <a:pt x="277629" y="2533573"/>
                    <a:pt x="277629" y="2532906"/>
                  </a:cubicBezTo>
                  <a:cubicBezTo>
                    <a:pt x="280200" y="2533573"/>
                    <a:pt x="281915" y="2534526"/>
                    <a:pt x="283058" y="2535669"/>
                  </a:cubicBezTo>
                  <a:cubicBezTo>
                    <a:pt x="282677" y="2538336"/>
                    <a:pt x="282296" y="2541003"/>
                    <a:pt x="281915" y="2543670"/>
                  </a:cubicBezTo>
                  <a:cubicBezTo>
                    <a:pt x="282772" y="2542431"/>
                    <a:pt x="283915" y="2541860"/>
                    <a:pt x="285058" y="2541669"/>
                  </a:cubicBezTo>
                  <a:cubicBezTo>
                    <a:pt x="284963" y="2543288"/>
                    <a:pt x="284677" y="2544813"/>
                    <a:pt x="284487" y="2546051"/>
                  </a:cubicBezTo>
                  <a:cubicBezTo>
                    <a:pt x="282772" y="2546146"/>
                    <a:pt x="281058" y="2546146"/>
                    <a:pt x="279819" y="2546622"/>
                  </a:cubicBezTo>
                  <a:close/>
                  <a:moveTo>
                    <a:pt x="380022" y="1571739"/>
                  </a:moveTo>
                  <a:cubicBezTo>
                    <a:pt x="379451" y="1570595"/>
                    <a:pt x="378594" y="1569643"/>
                    <a:pt x="375736" y="1570215"/>
                  </a:cubicBezTo>
                  <a:cubicBezTo>
                    <a:pt x="377736" y="1568786"/>
                    <a:pt x="379832" y="1567071"/>
                    <a:pt x="380308" y="1565547"/>
                  </a:cubicBezTo>
                  <a:cubicBezTo>
                    <a:pt x="382689" y="1567738"/>
                    <a:pt x="382023" y="1570024"/>
                    <a:pt x="380022" y="1571739"/>
                  </a:cubicBezTo>
                  <a:close/>
                  <a:moveTo>
                    <a:pt x="287344" y="2546337"/>
                  </a:moveTo>
                  <a:cubicBezTo>
                    <a:pt x="288487" y="2545384"/>
                    <a:pt x="289535" y="2544146"/>
                    <a:pt x="290583" y="2543384"/>
                  </a:cubicBezTo>
                  <a:cubicBezTo>
                    <a:pt x="291345" y="2543955"/>
                    <a:pt x="292011" y="2544527"/>
                    <a:pt x="292583" y="2545194"/>
                  </a:cubicBezTo>
                  <a:cubicBezTo>
                    <a:pt x="291535" y="2546241"/>
                    <a:pt x="289535" y="2546337"/>
                    <a:pt x="287344" y="2546337"/>
                  </a:cubicBezTo>
                  <a:close/>
                  <a:moveTo>
                    <a:pt x="334112" y="2568530"/>
                  </a:moveTo>
                  <a:cubicBezTo>
                    <a:pt x="334112" y="2569578"/>
                    <a:pt x="333445" y="2570530"/>
                    <a:pt x="332397" y="2571102"/>
                  </a:cubicBezTo>
                  <a:cubicBezTo>
                    <a:pt x="333255" y="2570339"/>
                    <a:pt x="333921" y="2569387"/>
                    <a:pt x="334112" y="2568530"/>
                  </a:cubicBezTo>
                  <a:close/>
                  <a:moveTo>
                    <a:pt x="435363" y="1165973"/>
                  </a:moveTo>
                  <a:cubicBezTo>
                    <a:pt x="435363" y="1166069"/>
                    <a:pt x="435458" y="1166164"/>
                    <a:pt x="435458" y="1166259"/>
                  </a:cubicBezTo>
                  <a:cubicBezTo>
                    <a:pt x="434696" y="1166164"/>
                    <a:pt x="434220" y="1166355"/>
                    <a:pt x="433743" y="1166640"/>
                  </a:cubicBezTo>
                  <a:cubicBezTo>
                    <a:pt x="434220" y="1166355"/>
                    <a:pt x="434791" y="1166164"/>
                    <a:pt x="435363" y="1165973"/>
                  </a:cubicBezTo>
                  <a:close/>
                  <a:moveTo>
                    <a:pt x="375260" y="1570500"/>
                  </a:moveTo>
                  <a:cubicBezTo>
                    <a:pt x="376022" y="1571453"/>
                    <a:pt x="376879" y="1572310"/>
                    <a:pt x="377736" y="1572977"/>
                  </a:cubicBezTo>
                  <a:cubicBezTo>
                    <a:pt x="375927" y="1573739"/>
                    <a:pt x="373736" y="1574024"/>
                    <a:pt x="371926" y="1573644"/>
                  </a:cubicBezTo>
                  <a:cubicBezTo>
                    <a:pt x="371069" y="1573358"/>
                    <a:pt x="373069" y="1572119"/>
                    <a:pt x="375260" y="1570500"/>
                  </a:cubicBezTo>
                  <a:close/>
                  <a:moveTo>
                    <a:pt x="372498" y="1619840"/>
                  </a:moveTo>
                  <a:cubicBezTo>
                    <a:pt x="376974" y="1620602"/>
                    <a:pt x="374212" y="1626031"/>
                    <a:pt x="378689" y="1626793"/>
                  </a:cubicBezTo>
                  <a:cubicBezTo>
                    <a:pt x="374879" y="1628222"/>
                    <a:pt x="372593" y="1625745"/>
                    <a:pt x="367640" y="1628507"/>
                  </a:cubicBezTo>
                  <a:cubicBezTo>
                    <a:pt x="368211" y="1625840"/>
                    <a:pt x="365925" y="1625078"/>
                    <a:pt x="366687" y="1622221"/>
                  </a:cubicBezTo>
                  <a:cubicBezTo>
                    <a:pt x="370593" y="1625174"/>
                    <a:pt x="375165" y="1625555"/>
                    <a:pt x="372498" y="1619840"/>
                  </a:cubicBezTo>
                  <a:close/>
                  <a:moveTo>
                    <a:pt x="372593" y="1656797"/>
                  </a:moveTo>
                  <a:cubicBezTo>
                    <a:pt x="377070" y="1657559"/>
                    <a:pt x="374307" y="1662988"/>
                    <a:pt x="378784" y="1663750"/>
                  </a:cubicBezTo>
                  <a:cubicBezTo>
                    <a:pt x="376879" y="1667179"/>
                    <a:pt x="369354" y="1668798"/>
                    <a:pt x="365925" y="1665274"/>
                  </a:cubicBezTo>
                  <a:cubicBezTo>
                    <a:pt x="367545" y="1662798"/>
                    <a:pt x="369164" y="1665465"/>
                    <a:pt x="371259" y="1665941"/>
                  </a:cubicBezTo>
                  <a:cubicBezTo>
                    <a:pt x="373545" y="1660893"/>
                    <a:pt x="368878" y="1659083"/>
                    <a:pt x="372593" y="1656797"/>
                  </a:cubicBezTo>
                  <a:close/>
                  <a:moveTo>
                    <a:pt x="364592" y="1751190"/>
                  </a:moveTo>
                  <a:cubicBezTo>
                    <a:pt x="366306" y="1750713"/>
                    <a:pt x="367926" y="1750237"/>
                    <a:pt x="368592" y="1748618"/>
                  </a:cubicBezTo>
                  <a:cubicBezTo>
                    <a:pt x="373641" y="1752618"/>
                    <a:pt x="360401" y="1751094"/>
                    <a:pt x="363544" y="1758714"/>
                  </a:cubicBezTo>
                  <a:cubicBezTo>
                    <a:pt x="356591" y="1757666"/>
                    <a:pt x="365259" y="1752999"/>
                    <a:pt x="362115" y="1749951"/>
                  </a:cubicBezTo>
                  <a:cubicBezTo>
                    <a:pt x="362782" y="1749761"/>
                    <a:pt x="363258" y="1749570"/>
                    <a:pt x="363735" y="1749189"/>
                  </a:cubicBezTo>
                  <a:cubicBezTo>
                    <a:pt x="363068" y="1749189"/>
                    <a:pt x="362496" y="1748999"/>
                    <a:pt x="361830" y="1748808"/>
                  </a:cubicBezTo>
                  <a:cubicBezTo>
                    <a:pt x="363258" y="1747475"/>
                    <a:pt x="365354" y="1749094"/>
                    <a:pt x="364592" y="1751190"/>
                  </a:cubicBezTo>
                  <a:close/>
                  <a:moveTo>
                    <a:pt x="317919" y="2203818"/>
                  </a:moveTo>
                  <a:cubicBezTo>
                    <a:pt x="317538" y="2206294"/>
                    <a:pt x="317157" y="2208866"/>
                    <a:pt x="316872" y="2211342"/>
                  </a:cubicBezTo>
                  <a:cubicBezTo>
                    <a:pt x="315252" y="2210104"/>
                    <a:pt x="315538" y="2207628"/>
                    <a:pt x="312014" y="2207628"/>
                  </a:cubicBezTo>
                  <a:cubicBezTo>
                    <a:pt x="312109" y="2204294"/>
                    <a:pt x="314109" y="2203056"/>
                    <a:pt x="317919" y="2203818"/>
                  </a:cubicBezTo>
                  <a:close/>
                  <a:moveTo>
                    <a:pt x="246768" y="2257443"/>
                  </a:moveTo>
                  <a:cubicBezTo>
                    <a:pt x="246672" y="2257539"/>
                    <a:pt x="246577" y="2257634"/>
                    <a:pt x="246482" y="2257729"/>
                  </a:cubicBezTo>
                  <a:cubicBezTo>
                    <a:pt x="244863" y="2258110"/>
                    <a:pt x="244101" y="2257824"/>
                    <a:pt x="243720" y="2257253"/>
                  </a:cubicBezTo>
                  <a:cubicBezTo>
                    <a:pt x="244005" y="2255538"/>
                    <a:pt x="244005" y="2253538"/>
                    <a:pt x="246958" y="2254776"/>
                  </a:cubicBezTo>
                  <a:cubicBezTo>
                    <a:pt x="247053" y="2255443"/>
                    <a:pt x="247053" y="2256300"/>
                    <a:pt x="246768" y="2257443"/>
                  </a:cubicBezTo>
                  <a:close/>
                  <a:moveTo>
                    <a:pt x="220002" y="2473375"/>
                  </a:moveTo>
                  <a:cubicBezTo>
                    <a:pt x="218764" y="2473280"/>
                    <a:pt x="217716" y="2472899"/>
                    <a:pt x="216954" y="2472518"/>
                  </a:cubicBezTo>
                  <a:cubicBezTo>
                    <a:pt x="217716" y="2472422"/>
                    <a:pt x="218288" y="2472137"/>
                    <a:pt x="218574" y="2471375"/>
                  </a:cubicBezTo>
                  <a:cubicBezTo>
                    <a:pt x="220574" y="2472042"/>
                    <a:pt x="220574" y="2472708"/>
                    <a:pt x="220002" y="2473375"/>
                  </a:cubicBezTo>
                  <a:close/>
                  <a:moveTo>
                    <a:pt x="278486" y="2577007"/>
                  </a:moveTo>
                  <a:cubicBezTo>
                    <a:pt x="280010" y="2577388"/>
                    <a:pt x="281248" y="2578055"/>
                    <a:pt x="282201" y="2578817"/>
                  </a:cubicBezTo>
                  <a:cubicBezTo>
                    <a:pt x="279343" y="2579864"/>
                    <a:pt x="276771" y="2579864"/>
                    <a:pt x="274485" y="2579103"/>
                  </a:cubicBezTo>
                  <a:cubicBezTo>
                    <a:pt x="275819" y="2578436"/>
                    <a:pt x="276676" y="2577293"/>
                    <a:pt x="278486" y="2577007"/>
                  </a:cubicBezTo>
                  <a:close/>
                  <a:moveTo>
                    <a:pt x="283248" y="2579674"/>
                  </a:moveTo>
                  <a:cubicBezTo>
                    <a:pt x="283629" y="2579960"/>
                    <a:pt x="283915" y="2580246"/>
                    <a:pt x="284201" y="2580627"/>
                  </a:cubicBezTo>
                  <a:cubicBezTo>
                    <a:pt x="284106" y="2580722"/>
                    <a:pt x="284106" y="2580912"/>
                    <a:pt x="283820" y="2581008"/>
                  </a:cubicBezTo>
                  <a:cubicBezTo>
                    <a:pt x="282582" y="2580531"/>
                    <a:pt x="282772" y="2580150"/>
                    <a:pt x="283248" y="2579674"/>
                  </a:cubicBezTo>
                  <a:close/>
                  <a:moveTo>
                    <a:pt x="445650" y="1702707"/>
                  </a:moveTo>
                  <a:cubicBezTo>
                    <a:pt x="445173" y="1701945"/>
                    <a:pt x="444697" y="1701088"/>
                    <a:pt x="444792" y="1699945"/>
                  </a:cubicBezTo>
                  <a:cubicBezTo>
                    <a:pt x="447269" y="1700421"/>
                    <a:pt x="449174" y="1701278"/>
                    <a:pt x="450793" y="1702422"/>
                  </a:cubicBezTo>
                  <a:cubicBezTo>
                    <a:pt x="449174" y="1702612"/>
                    <a:pt x="447459" y="1702802"/>
                    <a:pt x="445650" y="1702707"/>
                  </a:cubicBezTo>
                  <a:close/>
                  <a:moveTo>
                    <a:pt x="437077" y="1128255"/>
                  </a:moveTo>
                  <a:cubicBezTo>
                    <a:pt x="436506" y="1129779"/>
                    <a:pt x="435458" y="1130826"/>
                    <a:pt x="433362" y="1130636"/>
                  </a:cubicBezTo>
                  <a:cubicBezTo>
                    <a:pt x="433267" y="1129969"/>
                    <a:pt x="432981" y="1129588"/>
                    <a:pt x="432791" y="1129017"/>
                  </a:cubicBezTo>
                  <a:cubicBezTo>
                    <a:pt x="433267" y="1127588"/>
                    <a:pt x="434124" y="1125969"/>
                    <a:pt x="432029" y="1125016"/>
                  </a:cubicBezTo>
                  <a:cubicBezTo>
                    <a:pt x="434029" y="1121968"/>
                    <a:pt x="436410" y="1124921"/>
                    <a:pt x="437077" y="1128255"/>
                  </a:cubicBezTo>
                  <a:close/>
                  <a:moveTo>
                    <a:pt x="422123" y="1184261"/>
                  </a:moveTo>
                  <a:cubicBezTo>
                    <a:pt x="422599" y="1181213"/>
                    <a:pt x="424218" y="1179404"/>
                    <a:pt x="427076" y="1178737"/>
                  </a:cubicBezTo>
                  <a:cubicBezTo>
                    <a:pt x="428505" y="1179118"/>
                    <a:pt x="429838" y="1179404"/>
                    <a:pt x="431648" y="1178927"/>
                  </a:cubicBezTo>
                  <a:cubicBezTo>
                    <a:pt x="431743" y="1180166"/>
                    <a:pt x="431267" y="1180928"/>
                    <a:pt x="430791" y="1181594"/>
                  </a:cubicBezTo>
                  <a:cubicBezTo>
                    <a:pt x="428790" y="1180547"/>
                    <a:pt x="427076" y="1184642"/>
                    <a:pt x="422790" y="1184547"/>
                  </a:cubicBezTo>
                  <a:cubicBezTo>
                    <a:pt x="422504" y="1184452"/>
                    <a:pt x="422313" y="1184357"/>
                    <a:pt x="422123" y="1184261"/>
                  </a:cubicBezTo>
                  <a:close/>
                  <a:moveTo>
                    <a:pt x="418313" y="1233411"/>
                  </a:moveTo>
                  <a:cubicBezTo>
                    <a:pt x="416503" y="1233601"/>
                    <a:pt x="414693" y="1233791"/>
                    <a:pt x="412884" y="1234077"/>
                  </a:cubicBezTo>
                  <a:cubicBezTo>
                    <a:pt x="414122" y="1232934"/>
                    <a:pt x="414312" y="1231696"/>
                    <a:pt x="413836" y="1230648"/>
                  </a:cubicBezTo>
                  <a:cubicBezTo>
                    <a:pt x="414408" y="1230362"/>
                    <a:pt x="414979" y="1230077"/>
                    <a:pt x="415551" y="1229886"/>
                  </a:cubicBezTo>
                  <a:cubicBezTo>
                    <a:pt x="418218" y="1231124"/>
                    <a:pt x="418694" y="1232172"/>
                    <a:pt x="418313" y="1233411"/>
                  </a:cubicBezTo>
                  <a:close/>
                  <a:moveTo>
                    <a:pt x="413931" y="1240459"/>
                  </a:moveTo>
                  <a:cubicBezTo>
                    <a:pt x="413836" y="1240935"/>
                    <a:pt x="413741" y="1241411"/>
                    <a:pt x="413741" y="1241983"/>
                  </a:cubicBezTo>
                  <a:cubicBezTo>
                    <a:pt x="411741" y="1241316"/>
                    <a:pt x="410598" y="1240269"/>
                    <a:pt x="410026" y="1239126"/>
                  </a:cubicBezTo>
                  <a:cubicBezTo>
                    <a:pt x="411169" y="1239792"/>
                    <a:pt x="412312" y="1240269"/>
                    <a:pt x="413931" y="1240459"/>
                  </a:cubicBezTo>
                  <a:close/>
                  <a:moveTo>
                    <a:pt x="349066" y="1746141"/>
                  </a:moveTo>
                  <a:cubicBezTo>
                    <a:pt x="352114" y="1746998"/>
                    <a:pt x="356686" y="1758048"/>
                    <a:pt x="349352" y="1756905"/>
                  </a:cubicBezTo>
                  <a:cubicBezTo>
                    <a:pt x="350495" y="1755761"/>
                    <a:pt x="351543" y="1754714"/>
                    <a:pt x="351733" y="1752618"/>
                  </a:cubicBezTo>
                  <a:cubicBezTo>
                    <a:pt x="348685" y="1752237"/>
                    <a:pt x="346971" y="1753190"/>
                    <a:pt x="346018" y="1754999"/>
                  </a:cubicBezTo>
                  <a:cubicBezTo>
                    <a:pt x="342970" y="1754237"/>
                    <a:pt x="342399" y="1751856"/>
                    <a:pt x="343351" y="1748523"/>
                  </a:cubicBezTo>
                  <a:cubicBezTo>
                    <a:pt x="347923" y="1749475"/>
                    <a:pt x="348685" y="1752428"/>
                    <a:pt x="349066" y="1746141"/>
                  </a:cubicBezTo>
                  <a:close/>
                  <a:moveTo>
                    <a:pt x="311728" y="1893874"/>
                  </a:moveTo>
                  <a:cubicBezTo>
                    <a:pt x="311538" y="1894160"/>
                    <a:pt x="311347" y="1894445"/>
                    <a:pt x="311157" y="1894731"/>
                  </a:cubicBezTo>
                  <a:cubicBezTo>
                    <a:pt x="311252" y="1894445"/>
                    <a:pt x="311442" y="1894160"/>
                    <a:pt x="311538" y="1893874"/>
                  </a:cubicBezTo>
                  <a:cubicBezTo>
                    <a:pt x="311728" y="1893779"/>
                    <a:pt x="311728" y="1893779"/>
                    <a:pt x="311728" y="1893874"/>
                  </a:cubicBezTo>
                  <a:close/>
                  <a:moveTo>
                    <a:pt x="305442" y="1906066"/>
                  </a:moveTo>
                  <a:cubicBezTo>
                    <a:pt x="306299" y="1905876"/>
                    <a:pt x="307061" y="1905590"/>
                    <a:pt x="308204" y="1905685"/>
                  </a:cubicBezTo>
                  <a:cubicBezTo>
                    <a:pt x="307728" y="1907781"/>
                    <a:pt x="307347" y="1909971"/>
                    <a:pt x="309347" y="1910448"/>
                  </a:cubicBezTo>
                  <a:cubicBezTo>
                    <a:pt x="308775" y="1912067"/>
                    <a:pt x="307442" y="1911114"/>
                    <a:pt x="307537" y="1910257"/>
                  </a:cubicBezTo>
                  <a:cubicBezTo>
                    <a:pt x="305823" y="1910066"/>
                    <a:pt x="305918" y="1911972"/>
                    <a:pt x="305346" y="1913019"/>
                  </a:cubicBezTo>
                  <a:cubicBezTo>
                    <a:pt x="301060" y="1911495"/>
                    <a:pt x="300679" y="1908447"/>
                    <a:pt x="303060" y="1906828"/>
                  </a:cubicBezTo>
                  <a:cubicBezTo>
                    <a:pt x="304013" y="1906637"/>
                    <a:pt x="304775" y="1906447"/>
                    <a:pt x="305442" y="1906066"/>
                  </a:cubicBezTo>
                  <a:close/>
                  <a:moveTo>
                    <a:pt x="313157" y="1921687"/>
                  </a:moveTo>
                  <a:cubicBezTo>
                    <a:pt x="320110" y="1921401"/>
                    <a:pt x="318967" y="1929783"/>
                    <a:pt x="312300" y="1927783"/>
                  </a:cubicBezTo>
                  <a:cubicBezTo>
                    <a:pt x="312585" y="1925687"/>
                    <a:pt x="312871" y="1923687"/>
                    <a:pt x="313157" y="1921687"/>
                  </a:cubicBezTo>
                  <a:close/>
                  <a:moveTo>
                    <a:pt x="308585" y="2105710"/>
                  </a:moveTo>
                  <a:cubicBezTo>
                    <a:pt x="307632" y="2101710"/>
                    <a:pt x="300965" y="2101519"/>
                    <a:pt x="302775" y="2095709"/>
                  </a:cubicBezTo>
                  <a:cubicBezTo>
                    <a:pt x="306013" y="2098281"/>
                    <a:pt x="312014" y="2103043"/>
                    <a:pt x="308585" y="2105710"/>
                  </a:cubicBezTo>
                  <a:close/>
                  <a:moveTo>
                    <a:pt x="275247" y="2212295"/>
                  </a:moveTo>
                  <a:cubicBezTo>
                    <a:pt x="272199" y="2208390"/>
                    <a:pt x="269913" y="2203913"/>
                    <a:pt x="264198" y="2201722"/>
                  </a:cubicBezTo>
                  <a:cubicBezTo>
                    <a:pt x="267532" y="2197436"/>
                    <a:pt x="271818" y="2203913"/>
                    <a:pt x="276581" y="2203246"/>
                  </a:cubicBezTo>
                  <a:cubicBezTo>
                    <a:pt x="272295" y="2205913"/>
                    <a:pt x="276867" y="2207723"/>
                    <a:pt x="275247" y="2212295"/>
                  </a:cubicBezTo>
                  <a:close/>
                  <a:moveTo>
                    <a:pt x="233528" y="2218581"/>
                  </a:moveTo>
                  <a:cubicBezTo>
                    <a:pt x="233337" y="2218200"/>
                    <a:pt x="233242" y="2217819"/>
                    <a:pt x="233147" y="2217343"/>
                  </a:cubicBezTo>
                  <a:cubicBezTo>
                    <a:pt x="237052" y="2215724"/>
                    <a:pt x="239814" y="2214009"/>
                    <a:pt x="242196" y="2212104"/>
                  </a:cubicBezTo>
                  <a:cubicBezTo>
                    <a:pt x="242291" y="2214390"/>
                    <a:pt x="235909" y="2216105"/>
                    <a:pt x="233528" y="2218581"/>
                  </a:cubicBezTo>
                  <a:close/>
                  <a:moveTo>
                    <a:pt x="240100" y="2182577"/>
                  </a:moveTo>
                  <a:cubicBezTo>
                    <a:pt x="239148" y="2180481"/>
                    <a:pt x="239148" y="2177719"/>
                    <a:pt x="236862" y="2176576"/>
                  </a:cubicBezTo>
                  <a:cubicBezTo>
                    <a:pt x="236957" y="2176195"/>
                    <a:pt x="237147" y="2175719"/>
                    <a:pt x="237243" y="2175338"/>
                  </a:cubicBezTo>
                  <a:cubicBezTo>
                    <a:pt x="239052" y="2177814"/>
                    <a:pt x="244386" y="2178005"/>
                    <a:pt x="243434" y="2182291"/>
                  </a:cubicBezTo>
                  <a:cubicBezTo>
                    <a:pt x="241815" y="2182577"/>
                    <a:pt x="240767" y="2182577"/>
                    <a:pt x="240100" y="2182577"/>
                  </a:cubicBezTo>
                  <a:close/>
                  <a:moveTo>
                    <a:pt x="227813" y="2178767"/>
                  </a:moveTo>
                  <a:cubicBezTo>
                    <a:pt x="227622" y="2178672"/>
                    <a:pt x="227527" y="2178862"/>
                    <a:pt x="227337" y="2178767"/>
                  </a:cubicBezTo>
                  <a:cubicBezTo>
                    <a:pt x="226956" y="2177624"/>
                    <a:pt x="226575" y="2176386"/>
                    <a:pt x="226194" y="2175243"/>
                  </a:cubicBezTo>
                  <a:cubicBezTo>
                    <a:pt x="226860" y="2175433"/>
                    <a:pt x="227527" y="2175624"/>
                    <a:pt x="228194" y="2175719"/>
                  </a:cubicBezTo>
                  <a:cubicBezTo>
                    <a:pt x="228099" y="2176767"/>
                    <a:pt x="228003" y="2177719"/>
                    <a:pt x="227813" y="2178767"/>
                  </a:cubicBezTo>
                  <a:close/>
                  <a:moveTo>
                    <a:pt x="218097" y="2174195"/>
                  </a:moveTo>
                  <a:cubicBezTo>
                    <a:pt x="217335" y="2174671"/>
                    <a:pt x="216573" y="2174957"/>
                    <a:pt x="215716" y="2175052"/>
                  </a:cubicBezTo>
                  <a:cubicBezTo>
                    <a:pt x="216383" y="2174671"/>
                    <a:pt x="217240" y="2174385"/>
                    <a:pt x="218097" y="2174195"/>
                  </a:cubicBezTo>
                  <a:close/>
                  <a:moveTo>
                    <a:pt x="272009" y="2639586"/>
                  </a:moveTo>
                  <a:cubicBezTo>
                    <a:pt x="272009" y="2639967"/>
                    <a:pt x="272009" y="2640253"/>
                    <a:pt x="272009" y="2640539"/>
                  </a:cubicBezTo>
                  <a:cubicBezTo>
                    <a:pt x="271628" y="2640158"/>
                    <a:pt x="271247" y="2639777"/>
                    <a:pt x="271056" y="2639396"/>
                  </a:cubicBezTo>
                  <a:cubicBezTo>
                    <a:pt x="271342" y="2639396"/>
                    <a:pt x="271628" y="2639396"/>
                    <a:pt x="272009" y="2639586"/>
                  </a:cubicBezTo>
                  <a:close/>
                  <a:moveTo>
                    <a:pt x="279057" y="2594343"/>
                  </a:moveTo>
                  <a:cubicBezTo>
                    <a:pt x="277057" y="2596533"/>
                    <a:pt x="277914" y="2598057"/>
                    <a:pt x="278200" y="2599296"/>
                  </a:cubicBezTo>
                  <a:cubicBezTo>
                    <a:pt x="276486" y="2599867"/>
                    <a:pt x="274866" y="2600629"/>
                    <a:pt x="273438" y="2601582"/>
                  </a:cubicBezTo>
                  <a:cubicBezTo>
                    <a:pt x="272295" y="2601391"/>
                    <a:pt x="271342" y="2601010"/>
                    <a:pt x="271247" y="2600058"/>
                  </a:cubicBezTo>
                  <a:cubicBezTo>
                    <a:pt x="278200" y="2594057"/>
                    <a:pt x="269151" y="2597486"/>
                    <a:pt x="270199" y="2589009"/>
                  </a:cubicBezTo>
                  <a:cubicBezTo>
                    <a:pt x="270771" y="2589294"/>
                    <a:pt x="271342" y="2589580"/>
                    <a:pt x="271818" y="2589866"/>
                  </a:cubicBezTo>
                  <a:cubicBezTo>
                    <a:pt x="271723" y="2590437"/>
                    <a:pt x="271723" y="2591104"/>
                    <a:pt x="271533" y="2591866"/>
                  </a:cubicBezTo>
                  <a:cubicBezTo>
                    <a:pt x="272676" y="2591676"/>
                    <a:pt x="273247" y="2591295"/>
                    <a:pt x="274009" y="2591009"/>
                  </a:cubicBezTo>
                  <a:cubicBezTo>
                    <a:pt x="275057" y="2591676"/>
                    <a:pt x="276105" y="2592247"/>
                    <a:pt x="277343" y="2592723"/>
                  </a:cubicBezTo>
                  <a:cubicBezTo>
                    <a:pt x="277819" y="2590628"/>
                    <a:pt x="277438" y="2589199"/>
                    <a:pt x="276771" y="2587961"/>
                  </a:cubicBezTo>
                  <a:cubicBezTo>
                    <a:pt x="277057" y="2586342"/>
                    <a:pt x="276771" y="2584341"/>
                    <a:pt x="276676" y="2581674"/>
                  </a:cubicBezTo>
                  <a:cubicBezTo>
                    <a:pt x="282296" y="2581198"/>
                    <a:pt x="279534" y="2586246"/>
                    <a:pt x="285058" y="2585770"/>
                  </a:cubicBezTo>
                  <a:cubicBezTo>
                    <a:pt x="284868" y="2588532"/>
                    <a:pt x="282391" y="2588628"/>
                    <a:pt x="282391" y="2591580"/>
                  </a:cubicBezTo>
                  <a:cubicBezTo>
                    <a:pt x="282963" y="2593009"/>
                    <a:pt x="283534" y="2594438"/>
                    <a:pt x="285439" y="2595009"/>
                  </a:cubicBezTo>
                  <a:cubicBezTo>
                    <a:pt x="289440" y="2591771"/>
                    <a:pt x="290964" y="2585675"/>
                    <a:pt x="289154" y="2581103"/>
                  </a:cubicBezTo>
                  <a:cubicBezTo>
                    <a:pt x="290106" y="2580722"/>
                    <a:pt x="291154" y="2580531"/>
                    <a:pt x="292202" y="2580341"/>
                  </a:cubicBezTo>
                  <a:cubicBezTo>
                    <a:pt x="292297" y="2580341"/>
                    <a:pt x="292297" y="2580341"/>
                    <a:pt x="292392" y="2580341"/>
                  </a:cubicBezTo>
                  <a:cubicBezTo>
                    <a:pt x="294297" y="2579960"/>
                    <a:pt x="296107" y="2579484"/>
                    <a:pt x="296774" y="2577864"/>
                  </a:cubicBezTo>
                  <a:cubicBezTo>
                    <a:pt x="296583" y="2579674"/>
                    <a:pt x="297917" y="2581103"/>
                    <a:pt x="299536" y="2582246"/>
                  </a:cubicBezTo>
                  <a:cubicBezTo>
                    <a:pt x="299727" y="2586056"/>
                    <a:pt x="300774" y="2589580"/>
                    <a:pt x="301155" y="2592914"/>
                  </a:cubicBezTo>
                  <a:cubicBezTo>
                    <a:pt x="303060" y="2590152"/>
                    <a:pt x="305251" y="2591009"/>
                    <a:pt x="307347" y="2592342"/>
                  </a:cubicBezTo>
                  <a:cubicBezTo>
                    <a:pt x="308490" y="2596724"/>
                    <a:pt x="308585" y="2601201"/>
                    <a:pt x="302013" y="2604915"/>
                  </a:cubicBezTo>
                  <a:cubicBezTo>
                    <a:pt x="299631" y="2600915"/>
                    <a:pt x="305061" y="2589294"/>
                    <a:pt x="295536" y="2587199"/>
                  </a:cubicBezTo>
                  <a:cubicBezTo>
                    <a:pt x="295345" y="2594724"/>
                    <a:pt x="288582" y="2596247"/>
                    <a:pt x="281724" y="2598248"/>
                  </a:cubicBezTo>
                  <a:cubicBezTo>
                    <a:pt x="281248" y="2596629"/>
                    <a:pt x="280581" y="2595104"/>
                    <a:pt x="279057" y="2594343"/>
                  </a:cubicBezTo>
                  <a:close/>
                  <a:moveTo>
                    <a:pt x="308299" y="2599391"/>
                  </a:moveTo>
                  <a:cubicBezTo>
                    <a:pt x="313347" y="2599772"/>
                    <a:pt x="312871" y="2603772"/>
                    <a:pt x="312490" y="2607582"/>
                  </a:cubicBezTo>
                  <a:cubicBezTo>
                    <a:pt x="307537" y="2607201"/>
                    <a:pt x="307918" y="2603296"/>
                    <a:pt x="308299" y="2599391"/>
                  </a:cubicBezTo>
                  <a:close/>
                  <a:moveTo>
                    <a:pt x="390881" y="958043"/>
                  </a:moveTo>
                  <a:cubicBezTo>
                    <a:pt x="391833" y="959186"/>
                    <a:pt x="392786" y="959471"/>
                    <a:pt x="393834" y="959567"/>
                  </a:cubicBezTo>
                  <a:cubicBezTo>
                    <a:pt x="392214" y="962615"/>
                    <a:pt x="391643" y="965186"/>
                    <a:pt x="391548" y="967568"/>
                  </a:cubicBezTo>
                  <a:cubicBezTo>
                    <a:pt x="391071" y="967568"/>
                    <a:pt x="390595" y="967472"/>
                    <a:pt x="390214" y="967472"/>
                  </a:cubicBezTo>
                  <a:cubicBezTo>
                    <a:pt x="390786" y="961662"/>
                    <a:pt x="392500" y="963186"/>
                    <a:pt x="390881" y="958043"/>
                  </a:cubicBezTo>
                  <a:close/>
                  <a:moveTo>
                    <a:pt x="400692" y="980427"/>
                  </a:moveTo>
                  <a:cubicBezTo>
                    <a:pt x="404692" y="979569"/>
                    <a:pt x="403835" y="978236"/>
                    <a:pt x="402501" y="975473"/>
                  </a:cubicBezTo>
                  <a:cubicBezTo>
                    <a:pt x="405549" y="976426"/>
                    <a:pt x="408026" y="977855"/>
                    <a:pt x="407550" y="981379"/>
                  </a:cubicBezTo>
                  <a:cubicBezTo>
                    <a:pt x="404597" y="980808"/>
                    <a:pt x="403263" y="980998"/>
                    <a:pt x="402597" y="981665"/>
                  </a:cubicBezTo>
                  <a:cubicBezTo>
                    <a:pt x="402025" y="981379"/>
                    <a:pt x="401454" y="981093"/>
                    <a:pt x="400692" y="980427"/>
                  </a:cubicBezTo>
                  <a:close/>
                  <a:moveTo>
                    <a:pt x="383070" y="995857"/>
                  </a:moveTo>
                  <a:cubicBezTo>
                    <a:pt x="382880" y="994523"/>
                    <a:pt x="382689" y="993190"/>
                    <a:pt x="382785" y="992047"/>
                  </a:cubicBezTo>
                  <a:cubicBezTo>
                    <a:pt x="384690" y="992237"/>
                    <a:pt x="385737" y="991571"/>
                    <a:pt x="386690" y="990809"/>
                  </a:cubicBezTo>
                  <a:cubicBezTo>
                    <a:pt x="385547" y="992523"/>
                    <a:pt x="384213" y="994047"/>
                    <a:pt x="383070" y="995857"/>
                  </a:cubicBezTo>
                  <a:close/>
                  <a:moveTo>
                    <a:pt x="410788" y="1237030"/>
                  </a:moveTo>
                  <a:cubicBezTo>
                    <a:pt x="410312" y="1236840"/>
                    <a:pt x="410026" y="1236840"/>
                    <a:pt x="409645" y="1236649"/>
                  </a:cubicBezTo>
                  <a:cubicBezTo>
                    <a:pt x="409645" y="1235887"/>
                    <a:pt x="409931" y="1235125"/>
                    <a:pt x="410217" y="1234363"/>
                  </a:cubicBezTo>
                  <a:cubicBezTo>
                    <a:pt x="410693" y="1235220"/>
                    <a:pt x="410883" y="1236077"/>
                    <a:pt x="410788" y="1237030"/>
                  </a:cubicBezTo>
                  <a:close/>
                  <a:moveTo>
                    <a:pt x="394977" y="1327422"/>
                  </a:moveTo>
                  <a:cubicBezTo>
                    <a:pt x="397263" y="1327898"/>
                    <a:pt x="399168" y="1329327"/>
                    <a:pt x="400596" y="1331327"/>
                  </a:cubicBezTo>
                  <a:cubicBezTo>
                    <a:pt x="398310" y="1331423"/>
                    <a:pt x="396120" y="1331327"/>
                    <a:pt x="394500" y="1330947"/>
                  </a:cubicBezTo>
                  <a:cubicBezTo>
                    <a:pt x="394024" y="1330089"/>
                    <a:pt x="393643" y="1329137"/>
                    <a:pt x="393167" y="1328184"/>
                  </a:cubicBezTo>
                  <a:cubicBezTo>
                    <a:pt x="393643" y="1327803"/>
                    <a:pt x="394310" y="1327613"/>
                    <a:pt x="394977" y="1327422"/>
                  </a:cubicBezTo>
                  <a:close/>
                  <a:moveTo>
                    <a:pt x="378213" y="1491443"/>
                  </a:moveTo>
                  <a:cubicBezTo>
                    <a:pt x="378117" y="1495443"/>
                    <a:pt x="376689" y="1497824"/>
                    <a:pt x="372021" y="1496777"/>
                  </a:cubicBezTo>
                  <a:cubicBezTo>
                    <a:pt x="372117" y="1492776"/>
                    <a:pt x="373641" y="1490395"/>
                    <a:pt x="378213" y="1491443"/>
                  </a:cubicBezTo>
                  <a:close/>
                  <a:moveTo>
                    <a:pt x="368211" y="1548593"/>
                  </a:moveTo>
                  <a:cubicBezTo>
                    <a:pt x="368307" y="1549355"/>
                    <a:pt x="368116" y="1549831"/>
                    <a:pt x="368021" y="1550307"/>
                  </a:cubicBezTo>
                  <a:cubicBezTo>
                    <a:pt x="367735" y="1550402"/>
                    <a:pt x="367545" y="1550593"/>
                    <a:pt x="367259" y="1550688"/>
                  </a:cubicBezTo>
                  <a:cubicBezTo>
                    <a:pt x="367449" y="1550593"/>
                    <a:pt x="367735" y="1550593"/>
                    <a:pt x="368021" y="1550498"/>
                  </a:cubicBezTo>
                  <a:cubicBezTo>
                    <a:pt x="367354" y="1553069"/>
                    <a:pt x="364687" y="1553451"/>
                    <a:pt x="365163" y="1557356"/>
                  </a:cubicBezTo>
                  <a:cubicBezTo>
                    <a:pt x="360782" y="1553927"/>
                    <a:pt x="359258" y="1548116"/>
                    <a:pt x="368211" y="1548593"/>
                  </a:cubicBezTo>
                  <a:close/>
                  <a:moveTo>
                    <a:pt x="363639" y="1631079"/>
                  </a:moveTo>
                  <a:cubicBezTo>
                    <a:pt x="360210" y="1636223"/>
                    <a:pt x="365640" y="1641081"/>
                    <a:pt x="356781" y="1640985"/>
                  </a:cubicBezTo>
                  <a:cubicBezTo>
                    <a:pt x="358020" y="1636509"/>
                    <a:pt x="358020" y="1630698"/>
                    <a:pt x="363639" y="1631079"/>
                  </a:cubicBezTo>
                  <a:close/>
                  <a:moveTo>
                    <a:pt x="341160" y="1712899"/>
                  </a:moveTo>
                  <a:cubicBezTo>
                    <a:pt x="341065" y="1711089"/>
                    <a:pt x="341922" y="1710232"/>
                    <a:pt x="343351" y="1710041"/>
                  </a:cubicBezTo>
                  <a:cubicBezTo>
                    <a:pt x="341256" y="1706898"/>
                    <a:pt x="337255" y="1704898"/>
                    <a:pt x="337541" y="1700136"/>
                  </a:cubicBezTo>
                  <a:cubicBezTo>
                    <a:pt x="341065" y="1700612"/>
                    <a:pt x="344589" y="1700993"/>
                    <a:pt x="348114" y="1701469"/>
                  </a:cubicBezTo>
                  <a:cubicBezTo>
                    <a:pt x="340113" y="1702802"/>
                    <a:pt x="349447" y="1713090"/>
                    <a:pt x="341160" y="1712899"/>
                  </a:cubicBezTo>
                  <a:close/>
                  <a:moveTo>
                    <a:pt x="333826" y="1815102"/>
                  </a:moveTo>
                  <a:cubicBezTo>
                    <a:pt x="329254" y="1814436"/>
                    <a:pt x="332874" y="1808340"/>
                    <a:pt x="325635" y="1809482"/>
                  </a:cubicBezTo>
                  <a:cubicBezTo>
                    <a:pt x="321158" y="1815578"/>
                    <a:pt x="316300" y="1821294"/>
                    <a:pt x="307537" y="1822627"/>
                  </a:cubicBezTo>
                  <a:cubicBezTo>
                    <a:pt x="306204" y="1817674"/>
                    <a:pt x="310871" y="1819293"/>
                    <a:pt x="311919" y="1817007"/>
                  </a:cubicBezTo>
                  <a:cubicBezTo>
                    <a:pt x="311538" y="1817007"/>
                    <a:pt x="311347" y="1816817"/>
                    <a:pt x="311157" y="1816722"/>
                  </a:cubicBezTo>
                  <a:cubicBezTo>
                    <a:pt x="313443" y="1815578"/>
                    <a:pt x="316205" y="1814912"/>
                    <a:pt x="318396" y="1813673"/>
                  </a:cubicBezTo>
                  <a:cubicBezTo>
                    <a:pt x="315824" y="1813007"/>
                    <a:pt x="316110" y="1812245"/>
                    <a:pt x="316967" y="1811292"/>
                  </a:cubicBezTo>
                  <a:cubicBezTo>
                    <a:pt x="319158" y="1811197"/>
                    <a:pt x="320872" y="1809959"/>
                    <a:pt x="320682" y="1805768"/>
                  </a:cubicBezTo>
                  <a:cubicBezTo>
                    <a:pt x="326301" y="1807768"/>
                    <a:pt x="334493" y="1806339"/>
                    <a:pt x="333826" y="1815102"/>
                  </a:cubicBezTo>
                  <a:close/>
                  <a:moveTo>
                    <a:pt x="328778" y="1762143"/>
                  </a:moveTo>
                  <a:cubicBezTo>
                    <a:pt x="328778" y="1766144"/>
                    <a:pt x="327254" y="1768620"/>
                    <a:pt x="322587" y="1767573"/>
                  </a:cubicBezTo>
                  <a:cubicBezTo>
                    <a:pt x="322682" y="1763477"/>
                    <a:pt x="324111" y="1761095"/>
                    <a:pt x="328778" y="1762143"/>
                  </a:cubicBezTo>
                  <a:close/>
                  <a:moveTo>
                    <a:pt x="302584" y="1794243"/>
                  </a:moveTo>
                  <a:cubicBezTo>
                    <a:pt x="301155" y="1794052"/>
                    <a:pt x="300012" y="1794338"/>
                    <a:pt x="299060" y="1794719"/>
                  </a:cubicBezTo>
                  <a:cubicBezTo>
                    <a:pt x="299060" y="1794338"/>
                    <a:pt x="299250" y="1793861"/>
                    <a:pt x="299536" y="1793290"/>
                  </a:cubicBezTo>
                  <a:cubicBezTo>
                    <a:pt x="300012" y="1793290"/>
                    <a:pt x="300298" y="1793099"/>
                    <a:pt x="300584" y="1793004"/>
                  </a:cubicBezTo>
                  <a:cubicBezTo>
                    <a:pt x="301251" y="1793290"/>
                    <a:pt x="301917" y="1793671"/>
                    <a:pt x="302584" y="1794243"/>
                  </a:cubicBezTo>
                  <a:close/>
                  <a:moveTo>
                    <a:pt x="280010" y="1825485"/>
                  </a:moveTo>
                  <a:cubicBezTo>
                    <a:pt x="280010" y="1825389"/>
                    <a:pt x="280010" y="1825389"/>
                    <a:pt x="280010" y="1825294"/>
                  </a:cubicBezTo>
                  <a:cubicBezTo>
                    <a:pt x="280391" y="1825389"/>
                    <a:pt x="280581" y="1825580"/>
                    <a:pt x="280962" y="1825675"/>
                  </a:cubicBezTo>
                  <a:cubicBezTo>
                    <a:pt x="280677" y="1825580"/>
                    <a:pt x="280391" y="1825580"/>
                    <a:pt x="280010" y="1825485"/>
                  </a:cubicBezTo>
                  <a:close/>
                  <a:moveTo>
                    <a:pt x="287154" y="1836534"/>
                  </a:moveTo>
                  <a:cubicBezTo>
                    <a:pt x="287439" y="1838439"/>
                    <a:pt x="286963" y="1839582"/>
                    <a:pt x="286392" y="1840439"/>
                  </a:cubicBezTo>
                  <a:cubicBezTo>
                    <a:pt x="285820" y="1839105"/>
                    <a:pt x="284296" y="1838248"/>
                    <a:pt x="282772" y="1837486"/>
                  </a:cubicBezTo>
                  <a:cubicBezTo>
                    <a:pt x="284010" y="1837010"/>
                    <a:pt x="284772" y="1835962"/>
                    <a:pt x="287154" y="1836534"/>
                  </a:cubicBezTo>
                  <a:close/>
                  <a:moveTo>
                    <a:pt x="296869" y="1871966"/>
                  </a:moveTo>
                  <a:cubicBezTo>
                    <a:pt x="302394" y="1874252"/>
                    <a:pt x="301346" y="1880920"/>
                    <a:pt x="306013" y="1883873"/>
                  </a:cubicBezTo>
                  <a:cubicBezTo>
                    <a:pt x="306013" y="1883873"/>
                    <a:pt x="306013" y="1883873"/>
                    <a:pt x="306013" y="1883873"/>
                  </a:cubicBezTo>
                  <a:cubicBezTo>
                    <a:pt x="303822" y="1882539"/>
                    <a:pt x="301536" y="1881111"/>
                    <a:pt x="298679" y="1879968"/>
                  </a:cubicBezTo>
                  <a:cubicBezTo>
                    <a:pt x="297822" y="1882635"/>
                    <a:pt x="298584" y="1884063"/>
                    <a:pt x="299727" y="1885206"/>
                  </a:cubicBezTo>
                  <a:cubicBezTo>
                    <a:pt x="299441" y="1885492"/>
                    <a:pt x="299155" y="1885778"/>
                    <a:pt x="298488" y="1886064"/>
                  </a:cubicBezTo>
                  <a:cubicBezTo>
                    <a:pt x="298488" y="1887587"/>
                    <a:pt x="300584" y="1887778"/>
                    <a:pt x="302489" y="1888064"/>
                  </a:cubicBezTo>
                  <a:cubicBezTo>
                    <a:pt x="302870" y="1888540"/>
                    <a:pt x="303156" y="1888921"/>
                    <a:pt x="303346" y="1889588"/>
                  </a:cubicBezTo>
                  <a:cubicBezTo>
                    <a:pt x="303346" y="1889683"/>
                    <a:pt x="303346" y="1889778"/>
                    <a:pt x="303346" y="1889873"/>
                  </a:cubicBezTo>
                  <a:cubicBezTo>
                    <a:pt x="300298" y="1888921"/>
                    <a:pt x="299060" y="1889873"/>
                    <a:pt x="297631" y="1890445"/>
                  </a:cubicBezTo>
                  <a:cubicBezTo>
                    <a:pt x="297250" y="1888445"/>
                    <a:pt x="296869" y="1886540"/>
                    <a:pt x="295631" y="1885206"/>
                  </a:cubicBezTo>
                  <a:cubicBezTo>
                    <a:pt x="295631" y="1884540"/>
                    <a:pt x="295440" y="1883777"/>
                    <a:pt x="294869" y="1882920"/>
                  </a:cubicBezTo>
                  <a:cubicBezTo>
                    <a:pt x="294678" y="1882825"/>
                    <a:pt x="294583" y="1882825"/>
                    <a:pt x="294393" y="1882825"/>
                  </a:cubicBezTo>
                  <a:cubicBezTo>
                    <a:pt x="297726" y="1878348"/>
                    <a:pt x="300679" y="1878729"/>
                    <a:pt x="296869" y="1871966"/>
                  </a:cubicBezTo>
                  <a:close/>
                  <a:moveTo>
                    <a:pt x="291249" y="1883397"/>
                  </a:moveTo>
                  <a:cubicBezTo>
                    <a:pt x="290964" y="1884254"/>
                    <a:pt x="290964" y="1885302"/>
                    <a:pt x="290678" y="1886159"/>
                  </a:cubicBezTo>
                  <a:cubicBezTo>
                    <a:pt x="289725" y="1886730"/>
                    <a:pt x="288297" y="1886730"/>
                    <a:pt x="287154" y="1887016"/>
                  </a:cubicBezTo>
                  <a:cubicBezTo>
                    <a:pt x="287154" y="1887016"/>
                    <a:pt x="287058" y="1887016"/>
                    <a:pt x="287058" y="1887016"/>
                  </a:cubicBezTo>
                  <a:cubicBezTo>
                    <a:pt x="286392" y="1883587"/>
                    <a:pt x="287916" y="1882444"/>
                    <a:pt x="289725" y="1881396"/>
                  </a:cubicBezTo>
                  <a:cubicBezTo>
                    <a:pt x="289916" y="1882253"/>
                    <a:pt x="290297" y="1883015"/>
                    <a:pt x="291249" y="1883397"/>
                  </a:cubicBezTo>
                  <a:close/>
                  <a:moveTo>
                    <a:pt x="280296" y="1903780"/>
                  </a:moveTo>
                  <a:cubicBezTo>
                    <a:pt x="280296" y="1904447"/>
                    <a:pt x="280200" y="1904923"/>
                    <a:pt x="280010" y="1905304"/>
                  </a:cubicBezTo>
                  <a:cubicBezTo>
                    <a:pt x="278962" y="1903590"/>
                    <a:pt x="277914" y="1901875"/>
                    <a:pt x="276581" y="1900351"/>
                  </a:cubicBezTo>
                  <a:cubicBezTo>
                    <a:pt x="278105" y="1900923"/>
                    <a:pt x="279438" y="1901780"/>
                    <a:pt x="280296" y="1903780"/>
                  </a:cubicBezTo>
                  <a:close/>
                  <a:moveTo>
                    <a:pt x="314967" y="1975598"/>
                  </a:moveTo>
                  <a:cubicBezTo>
                    <a:pt x="315062" y="1976361"/>
                    <a:pt x="315252" y="1977123"/>
                    <a:pt x="315348" y="1977885"/>
                  </a:cubicBezTo>
                  <a:cubicBezTo>
                    <a:pt x="314871" y="1977218"/>
                    <a:pt x="314871" y="1976456"/>
                    <a:pt x="314967" y="1975598"/>
                  </a:cubicBezTo>
                  <a:close/>
                  <a:moveTo>
                    <a:pt x="318586" y="2009031"/>
                  </a:moveTo>
                  <a:cubicBezTo>
                    <a:pt x="318586" y="2009127"/>
                    <a:pt x="318586" y="2009127"/>
                    <a:pt x="318586" y="2009031"/>
                  </a:cubicBezTo>
                  <a:cubicBezTo>
                    <a:pt x="318681" y="2009031"/>
                    <a:pt x="318777" y="2009031"/>
                    <a:pt x="318777" y="2008936"/>
                  </a:cubicBezTo>
                  <a:cubicBezTo>
                    <a:pt x="320777" y="2008079"/>
                    <a:pt x="323158" y="2007602"/>
                    <a:pt x="326111" y="2007793"/>
                  </a:cubicBezTo>
                  <a:cubicBezTo>
                    <a:pt x="323349" y="2011698"/>
                    <a:pt x="317729" y="2012556"/>
                    <a:pt x="312681" y="2013794"/>
                  </a:cubicBezTo>
                  <a:cubicBezTo>
                    <a:pt x="314205" y="2011889"/>
                    <a:pt x="316110" y="2010174"/>
                    <a:pt x="318586" y="2009031"/>
                  </a:cubicBezTo>
                  <a:close/>
                  <a:moveTo>
                    <a:pt x="317729" y="2028367"/>
                  </a:moveTo>
                  <a:cubicBezTo>
                    <a:pt x="316967" y="2031606"/>
                    <a:pt x="312776" y="2031034"/>
                    <a:pt x="308394" y="2030272"/>
                  </a:cubicBezTo>
                  <a:cubicBezTo>
                    <a:pt x="306108" y="2027795"/>
                    <a:pt x="307251" y="2020080"/>
                    <a:pt x="310109" y="2018175"/>
                  </a:cubicBezTo>
                  <a:cubicBezTo>
                    <a:pt x="311061" y="2019985"/>
                    <a:pt x="310109" y="2027415"/>
                    <a:pt x="317729" y="2028367"/>
                  </a:cubicBezTo>
                  <a:close/>
                  <a:moveTo>
                    <a:pt x="235528" y="2175052"/>
                  </a:moveTo>
                  <a:cubicBezTo>
                    <a:pt x="234290" y="2174576"/>
                    <a:pt x="233623" y="2173814"/>
                    <a:pt x="232956" y="2172957"/>
                  </a:cubicBezTo>
                  <a:cubicBezTo>
                    <a:pt x="234004" y="2172766"/>
                    <a:pt x="234957" y="2172480"/>
                    <a:pt x="235719" y="2172195"/>
                  </a:cubicBezTo>
                  <a:cubicBezTo>
                    <a:pt x="235528" y="2172957"/>
                    <a:pt x="235433" y="2173909"/>
                    <a:pt x="235528" y="2175052"/>
                  </a:cubicBezTo>
                  <a:close/>
                  <a:moveTo>
                    <a:pt x="228956" y="2172290"/>
                  </a:moveTo>
                  <a:cubicBezTo>
                    <a:pt x="229813" y="2170671"/>
                    <a:pt x="230766" y="2169337"/>
                    <a:pt x="232004" y="2168194"/>
                  </a:cubicBezTo>
                  <a:cubicBezTo>
                    <a:pt x="231909" y="2169623"/>
                    <a:pt x="232004" y="2171147"/>
                    <a:pt x="232575" y="2172576"/>
                  </a:cubicBezTo>
                  <a:cubicBezTo>
                    <a:pt x="232099" y="2172099"/>
                    <a:pt x="231528" y="2171623"/>
                    <a:pt x="230670" y="2171433"/>
                  </a:cubicBezTo>
                  <a:cubicBezTo>
                    <a:pt x="228956" y="2174957"/>
                    <a:pt x="233052" y="2174766"/>
                    <a:pt x="234576" y="2176100"/>
                  </a:cubicBezTo>
                  <a:cubicBezTo>
                    <a:pt x="233909" y="2176100"/>
                    <a:pt x="233337" y="2176100"/>
                    <a:pt x="232480" y="2176195"/>
                  </a:cubicBezTo>
                  <a:cubicBezTo>
                    <a:pt x="232099" y="2176767"/>
                    <a:pt x="232004" y="2177243"/>
                    <a:pt x="231909" y="2177719"/>
                  </a:cubicBezTo>
                  <a:cubicBezTo>
                    <a:pt x="230861" y="2176005"/>
                    <a:pt x="229813" y="2174385"/>
                    <a:pt x="228670" y="2172671"/>
                  </a:cubicBezTo>
                  <a:cubicBezTo>
                    <a:pt x="228670" y="2172576"/>
                    <a:pt x="228765" y="2172576"/>
                    <a:pt x="228765" y="2172480"/>
                  </a:cubicBezTo>
                  <a:cubicBezTo>
                    <a:pt x="228861" y="2172576"/>
                    <a:pt x="228956" y="2172671"/>
                    <a:pt x="229051" y="2172766"/>
                  </a:cubicBezTo>
                  <a:cubicBezTo>
                    <a:pt x="229051" y="2172576"/>
                    <a:pt x="228956" y="2172480"/>
                    <a:pt x="228956" y="2172290"/>
                  </a:cubicBezTo>
                  <a:close/>
                  <a:moveTo>
                    <a:pt x="427838" y="632859"/>
                  </a:moveTo>
                  <a:cubicBezTo>
                    <a:pt x="426981" y="636479"/>
                    <a:pt x="426123" y="640098"/>
                    <a:pt x="420027" y="638574"/>
                  </a:cubicBezTo>
                  <a:cubicBezTo>
                    <a:pt x="420504" y="636764"/>
                    <a:pt x="419837" y="635812"/>
                    <a:pt x="418408" y="635336"/>
                  </a:cubicBezTo>
                  <a:cubicBezTo>
                    <a:pt x="420123" y="633050"/>
                    <a:pt x="423361" y="632288"/>
                    <a:pt x="427838" y="632859"/>
                  </a:cubicBezTo>
                  <a:close/>
                  <a:moveTo>
                    <a:pt x="412026" y="609142"/>
                  </a:moveTo>
                  <a:cubicBezTo>
                    <a:pt x="411074" y="609142"/>
                    <a:pt x="410026" y="609237"/>
                    <a:pt x="409264" y="609428"/>
                  </a:cubicBezTo>
                  <a:cubicBezTo>
                    <a:pt x="409645" y="608856"/>
                    <a:pt x="410217" y="608380"/>
                    <a:pt x="410693" y="607999"/>
                  </a:cubicBezTo>
                  <a:cubicBezTo>
                    <a:pt x="411264" y="608094"/>
                    <a:pt x="411836" y="608189"/>
                    <a:pt x="412407" y="608189"/>
                  </a:cubicBezTo>
                  <a:cubicBezTo>
                    <a:pt x="412217" y="608570"/>
                    <a:pt x="412217" y="608761"/>
                    <a:pt x="412026" y="609142"/>
                  </a:cubicBezTo>
                  <a:close/>
                  <a:moveTo>
                    <a:pt x="371545" y="982998"/>
                  </a:moveTo>
                  <a:cubicBezTo>
                    <a:pt x="369735" y="982808"/>
                    <a:pt x="369259" y="983951"/>
                    <a:pt x="367735" y="984046"/>
                  </a:cubicBezTo>
                  <a:cubicBezTo>
                    <a:pt x="367259" y="983856"/>
                    <a:pt x="366783" y="983760"/>
                    <a:pt x="366211" y="983665"/>
                  </a:cubicBezTo>
                  <a:cubicBezTo>
                    <a:pt x="367926" y="983379"/>
                    <a:pt x="369735" y="983093"/>
                    <a:pt x="371545" y="982998"/>
                  </a:cubicBezTo>
                  <a:cubicBezTo>
                    <a:pt x="371545" y="982998"/>
                    <a:pt x="371545" y="982998"/>
                    <a:pt x="371545" y="982998"/>
                  </a:cubicBezTo>
                  <a:close/>
                  <a:moveTo>
                    <a:pt x="358020" y="1002906"/>
                  </a:moveTo>
                  <a:cubicBezTo>
                    <a:pt x="357829" y="1003382"/>
                    <a:pt x="357258" y="1003667"/>
                    <a:pt x="356877" y="1004144"/>
                  </a:cubicBezTo>
                  <a:cubicBezTo>
                    <a:pt x="357162" y="1002524"/>
                    <a:pt x="357067" y="1000810"/>
                    <a:pt x="356686" y="999381"/>
                  </a:cubicBezTo>
                  <a:cubicBezTo>
                    <a:pt x="357353" y="1000334"/>
                    <a:pt x="357829" y="1001381"/>
                    <a:pt x="358020" y="1002906"/>
                  </a:cubicBezTo>
                  <a:close/>
                  <a:moveTo>
                    <a:pt x="370878" y="991285"/>
                  </a:moveTo>
                  <a:cubicBezTo>
                    <a:pt x="369926" y="991666"/>
                    <a:pt x="369450" y="992142"/>
                    <a:pt x="369545" y="992618"/>
                  </a:cubicBezTo>
                  <a:cubicBezTo>
                    <a:pt x="367640" y="991285"/>
                    <a:pt x="364878" y="990618"/>
                    <a:pt x="362592" y="989666"/>
                  </a:cubicBezTo>
                  <a:cubicBezTo>
                    <a:pt x="364973" y="989094"/>
                    <a:pt x="367354" y="988142"/>
                    <a:pt x="369354" y="985760"/>
                  </a:cubicBezTo>
                  <a:cubicBezTo>
                    <a:pt x="368973" y="987951"/>
                    <a:pt x="370021" y="989285"/>
                    <a:pt x="371545" y="990237"/>
                  </a:cubicBezTo>
                  <a:cubicBezTo>
                    <a:pt x="371355" y="990618"/>
                    <a:pt x="371069" y="990904"/>
                    <a:pt x="370878" y="991285"/>
                  </a:cubicBezTo>
                  <a:close/>
                  <a:moveTo>
                    <a:pt x="402216" y="1020622"/>
                  </a:moveTo>
                  <a:cubicBezTo>
                    <a:pt x="402406" y="1020527"/>
                    <a:pt x="402501" y="1020431"/>
                    <a:pt x="402692" y="1020431"/>
                  </a:cubicBezTo>
                  <a:cubicBezTo>
                    <a:pt x="402692" y="1020812"/>
                    <a:pt x="402501" y="1021289"/>
                    <a:pt x="402311" y="1021670"/>
                  </a:cubicBezTo>
                  <a:cubicBezTo>
                    <a:pt x="402216" y="1021289"/>
                    <a:pt x="402216" y="1021003"/>
                    <a:pt x="402216" y="1020622"/>
                  </a:cubicBezTo>
                  <a:close/>
                  <a:moveTo>
                    <a:pt x="425266" y="1149590"/>
                  </a:moveTo>
                  <a:cubicBezTo>
                    <a:pt x="425171" y="1150352"/>
                    <a:pt x="424790" y="1150734"/>
                    <a:pt x="424504" y="1151210"/>
                  </a:cubicBezTo>
                  <a:cubicBezTo>
                    <a:pt x="423837" y="1151877"/>
                    <a:pt x="423171" y="1152448"/>
                    <a:pt x="422504" y="1153019"/>
                  </a:cubicBezTo>
                  <a:cubicBezTo>
                    <a:pt x="422028" y="1153210"/>
                    <a:pt x="421647" y="1153496"/>
                    <a:pt x="421075" y="1153591"/>
                  </a:cubicBezTo>
                  <a:cubicBezTo>
                    <a:pt x="420885" y="1152353"/>
                    <a:pt x="420408" y="1151496"/>
                    <a:pt x="419742" y="1150734"/>
                  </a:cubicBezTo>
                  <a:cubicBezTo>
                    <a:pt x="420408" y="1149400"/>
                    <a:pt x="421075" y="1148162"/>
                    <a:pt x="422218" y="1147400"/>
                  </a:cubicBezTo>
                  <a:cubicBezTo>
                    <a:pt x="423742" y="1147876"/>
                    <a:pt x="425171" y="1148352"/>
                    <a:pt x="425266" y="1149590"/>
                  </a:cubicBezTo>
                  <a:close/>
                  <a:moveTo>
                    <a:pt x="418218" y="1160259"/>
                  </a:moveTo>
                  <a:cubicBezTo>
                    <a:pt x="418218" y="1160735"/>
                    <a:pt x="418122" y="1161211"/>
                    <a:pt x="418218" y="1161878"/>
                  </a:cubicBezTo>
                  <a:cubicBezTo>
                    <a:pt x="416313" y="1161783"/>
                    <a:pt x="414408" y="1161592"/>
                    <a:pt x="412503" y="1161497"/>
                  </a:cubicBezTo>
                  <a:cubicBezTo>
                    <a:pt x="414598" y="1161402"/>
                    <a:pt x="416503" y="1160830"/>
                    <a:pt x="418218" y="1160259"/>
                  </a:cubicBezTo>
                  <a:close/>
                  <a:moveTo>
                    <a:pt x="352781" y="1618982"/>
                  </a:moveTo>
                  <a:cubicBezTo>
                    <a:pt x="354305" y="1618316"/>
                    <a:pt x="355924" y="1617744"/>
                    <a:pt x="358305" y="1618125"/>
                  </a:cubicBezTo>
                  <a:cubicBezTo>
                    <a:pt x="356019" y="1625174"/>
                    <a:pt x="347066" y="1616220"/>
                    <a:pt x="348304" y="1612220"/>
                  </a:cubicBezTo>
                  <a:cubicBezTo>
                    <a:pt x="353067" y="1612410"/>
                    <a:pt x="353829" y="1615077"/>
                    <a:pt x="352781" y="1618982"/>
                  </a:cubicBezTo>
                  <a:close/>
                  <a:moveTo>
                    <a:pt x="335541" y="1676799"/>
                  </a:moveTo>
                  <a:cubicBezTo>
                    <a:pt x="336779" y="1679181"/>
                    <a:pt x="337541" y="1681943"/>
                    <a:pt x="342018" y="1682228"/>
                  </a:cubicBezTo>
                  <a:cubicBezTo>
                    <a:pt x="337255" y="1688134"/>
                    <a:pt x="332874" y="1683657"/>
                    <a:pt x="325254" y="1686324"/>
                  </a:cubicBezTo>
                  <a:cubicBezTo>
                    <a:pt x="327063" y="1684324"/>
                    <a:pt x="328587" y="1681848"/>
                    <a:pt x="332969" y="1682610"/>
                  </a:cubicBezTo>
                  <a:cubicBezTo>
                    <a:pt x="331350" y="1676990"/>
                    <a:pt x="330492" y="1679276"/>
                    <a:pt x="330683" y="1673085"/>
                  </a:cubicBezTo>
                  <a:cubicBezTo>
                    <a:pt x="325349" y="1675847"/>
                    <a:pt x="317824" y="1671275"/>
                    <a:pt x="313157" y="1669370"/>
                  </a:cubicBezTo>
                  <a:cubicBezTo>
                    <a:pt x="315062" y="1667369"/>
                    <a:pt x="316491" y="1664893"/>
                    <a:pt x="320872" y="1665750"/>
                  </a:cubicBezTo>
                  <a:cubicBezTo>
                    <a:pt x="327540" y="1671751"/>
                    <a:pt x="337350" y="1672418"/>
                    <a:pt x="345637" y="1668798"/>
                  </a:cubicBezTo>
                  <a:cubicBezTo>
                    <a:pt x="345542" y="1675085"/>
                    <a:pt x="338779" y="1674037"/>
                    <a:pt x="335541" y="1676799"/>
                  </a:cubicBezTo>
                  <a:close/>
                  <a:moveTo>
                    <a:pt x="294583" y="1685562"/>
                  </a:moveTo>
                  <a:cubicBezTo>
                    <a:pt x="293821" y="1688801"/>
                    <a:pt x="300774" y="1686991"/>
                    <a:pt x="303251" y="1688134"/>
                  </a:cubicBezTo>
                  <a:cubicBezTo>
                    <a:pt x="303441" y="1691849"/>
                    <a:pt x="299536" y="1690991"/>
                    <a:pt x="300393" y="1695468"/>
                  </a:cubicBezTo>
                  <a:cubicBezTo>
                    <a:pt x="299346" y="1694897"/>
                    <a:pt x="298488" y="1694611"/>
                    <a:pt x="297726" y="1694325"/>
                  </a:cubicBezTo>
                  <a:cubicBezTo>
                    <a:pt x="296488" y="1690801"/>
                    <a:pt x="294774" y="1687562"/>
                    <a:pt x="292297" y="1684991"/>
                  </a:cubicBezTo>
                  <a:cubicBezTo>
                    <a:pt x="292011" y="1684515"/>
                    <a:pt x="291726" y="1684038"/>
                    <a:pt x="291345" y="1683562"/>
                  </a:cubicBezTo>
                  <a:cubicBezTo>
                    <a:pt x="291154" y="1683562"/>
                    <a:pt x="291154" y="1683657"/>
                    <a:pt x="290964" y="1683752"/>
                  </a:cubicBezTo>
                  <a:cubicBezTo>
                    <a:pt x="290583" y="1683372"/>
                    <a:pt x="290011" y="1683086"/>
                    <a:pt x="289535" y="1682800"/>
                  </a:cubicBezTo>
                  <a:cubicBezTo>
                    <a:pt x="292869" y="1682800"/>
                    <a:pt x="296202" y="1683657"/>
                    <a:pt x="297441" y="1678133"/>
                  </a:cubicBezTo>
                  <a:cubicBezTo>
                    <a:pt x="304489" y="1681086"/>
                    <a:pt x="296202" y="1682514"/>
                    <a:pt x="294583" y="1685562"/>
                  </a:cubicBezTo>
                  <a:close/>
                  <a:moveTo>
                    <a:pt x="303918" y="1784146"/>
                  </a:moveTo>
                  <a:cubicBezTo>
                    <a:pt x="302489" y="1785384"/>
                    <a:pt x="301155" y="1786718"/>
                    <a:pt x="299536" y="1787765"/>
                  </a:cubicBezTo>
                  <a:cubicBezTo>
                    <a:pt x="297917" y="1785670"/>
                    <a:pt x="300774" y="1784908"/>
                    <a:pt x="302965" y="1783003"/>
                  </a:cubicBezTo>
                  <a:cubicBezTo>
                    <a:pt x="303346" y="1783384"/>
                    <a:pt x="303537" y="1783860"/>
                    <a:pt x="303918" y="1784146"/>
                  </a:cubicBezTo>
                  <a:close/>
                  <a:moveTo>
                    <a:pt x="280200" y="1857298"/>
                  </a:moveTo>
                  <a:cubicBezTo>
                    <a:pt x="279248" y="1857869"/>
                    <a:pt x="278295" y="1858441"/>
                    <a:pt x="277152" y="1858822"/>
                  </a:cubicBezTo>
                  <a:cubicBezTo>
                    <a:pt x="278391" y="1857298"/>
                    <a:pt x="278581" y="1856060"/>
                    <a:pt x="278295" y="1854917"/>
                  </a:cubicBezTo>
                  <a:cubicBezTo>
                    <a:pt x="278581" y="1855965"/>
                    <a:pt x="279438" y="1856631"/>
                    <a:pt x="280200" y="1857298"/>
                  </a:cubicBezTo>
                  <a:close/>
                  <a:moveTo>
                    <a:pt x="279915" y="1889873"/>
                  </a:moveTo>
                  <a:cubicBezTo>
                    <a:pt x="281439" y="1892255"/>
                    <a:pt x="280486" y="1894541"/>
                    <a:pt x="280010" y="1896351"/>
                  </a:cubicBezTo>
                  <a:cubicBezTo>
                    <a:pt x="278867" y="1896541"/>
                    <a:pt x="277914" y="1896827"/>
                    <a:pt x="277152" y="1897303"/>
                  </a:cubicBezTo>
                  <a:cubicBezTo>
                    <a:pt x="277152" y="1894827"/>
                    <a:pt x="274962" y="1892731"/>
                    <a:pt x="273628" y="1890636"/>
                  </a:cubicBezTo>
                  <a:cubicBezTo>
                    <a:pt x="275343" y="1890064"/>
                    <a:pt x="277343" y="1889683"/>
                    <a:pt x="279915" y="1889873"/>
                  </a:cubicBezTo>
                  <a:close/>
                  <a:moveTo>
                    <a:pt x="286011" y="1953310"/>
                  </a:moveTo>
                  <a:cubicBezTo>
                    <a:pt x="286773" y="1951977"/>
                    <a:pt x="288297" y="1951500"/>
                    <a:pt x="290011" y="1951215"/>
                  </a:cubicBezTo>
                  <a:cubicBezTo>
                    <a:pt x="290487" y="1952548"/>
                    <a:pt x="291154" y="1953882"/>
                    <a:pt x="292583" y="1954644"/>
                  </a:cubicBezTo>
                  <a:cubicBezTo>
                    <a:pt x="291059" y="1955691"/>
                    <a:pt x="288963" y="1956453"/>
                    <a:pt x="285630" y="1956263"/>
                  </a:cubicBezTo>
                  <a:cubicBezTo>
                    <a:pt x="285534" y="1955691"/>
                    <a:pt x="285630" y="1955215"/>
                    <a:pt x="285630" y="1954739"/>
                  </a:cubicBezTo>
                  <a:cubicBezTo>
                    <a:pt x="285725" y="1954262"/>
                    <a:pt x="285915" y="1953786"/>
                    <a:pt x="286011" y="1953310"/>
                  </a:cubicBezTo>
                  <a:close/>
                  <a:moveTo>
                    <a:pt x="296774" y="1966931"/>
                  </a:moveTo>
                  <a:cubicBezTo>
                    <a:pt x="297060" y="1967312"/>
                    <a:pt x="297250" y="1967693"/>
                    <a:pt x="297726" y="1968169"/>
                  </a:cubicBezTo>
                  <a:cubicBezTo>
                    <a:pt x="295250" y="1968550"/>
                    <a:pt x="293916" y="1967978"/>
                    <a:pt x="292964" y="1967312"/>
                  </a:cubicBezTo>
                  <a:cubicBezTo>
                    <a:pt x="294202" y="1967407"/>
                    <a:pt x="295536" y="1967216"/>
                    <a:pt x="296774" y="1966931"/>
                  </a:cubicBezTo>
                  <a:close/>
                  <a:moveTo>
                    <a:pt x="315348" y="1980361"/>
                  </a:moveTo>
                  <a:cubicBezTo>
                    <a:pt x="315348" y="1980932"/>
                    <a:pt x="315348" y="1981409"/>
                    <a:pt x="315348" y="1981980"/>
                  </a:cubicBezTo>
                  <a:cubicBezTo>
                    <a:pt x="315157" y="1981599"/>
                    <a:pt x="314871" y="1981218"/>
                    <a:pt x="314681" y="1980837"/>
                  </a:cubicBezTo>
                  <a:cubicBezTo>
                    <a:pt x="314967" y="1980742"/>
                    <a:pt x="315157" y="1980552"/>
                    <a:pt x="315348" y="1980361"/>
                  </a:cubicBezTo>
                  <a:close/>
                  <a:moveTo>
                    <a:pt x="239624" y="2140381"/>
                  </a:moveTo>
                  <a:cubicBezTo>
                    <a:pt x="239243" y="2139429"/>
                    <a:pt x="239148" y="2138476"/>
                    <a:pt x="239243" y="2137619"/>
                  </a:cubicBezTo>
                  <a:cubicBezTo>
                    <a:pt x="239719" y="2138476"/>
                    <a:pt x="239910" y="2139429"/>
                    <a:pt x="239624" y="2140381"/>
                  </a:cubicBezTo>
                  <a:close/>
                  <a:moveTo>
                    <a:pt x="227051" y="2143239"/>
                  </a:moveTo>
                  <a:cubicBezTo>
                    <a:pt x="222098" y="2148858"/>
                    <a:pt x="213240" y="2144477"/>
                    <a:pt x="207239" y="2140476"/>
                  </a:cubicBezTo>
                  <a:cubicBezTo>
                    <a:pt x="213144" y="2139714"/>
                    <a:pt x="222860" y="2138857"/>
                    <a:pt x="227051" y="2143239"/>
                  </a:cubicBezTo>
                  <a:close/>
                  <a:moveTo>
                    <a:pt x="207715" y="2630823"/>
                  </a:moveTo>
                  <a:cubicBezTo>
                    <a:pt x="208763" y="2631395"/>
                    <a:pt x="209811" y="2632062"/>
                    <a:pt x="211716" y="2631966"/>
                  </a:cubicBezTo>
                  <a:cubicBezTo>
                    <a:pt x="211716" y="2635395"/>
                    <a:pt x="209811" y="2636824"/>
                    <a:pt x="205810" y="2636253"/>
                  </a:cubicBezTo>
                  <a:cubicBezTo>
                    <a:pt x="206191" y="2633490"/>
                    <a:pt x="203810" y="2632824"/>
                    <a:pt x="204477" y="2629871"/>
                  </a:cubicBezTo>
                  <a:cubicBezTo>
                    <a:pt x="206001" y="2630347"/>
                    <a:pt x="207048" y="2630728"/>
                    <a:pt x="207715" y="2630823"/>
                  </a:cubicBezTo>
                  <a:close/>
                  <a:moveTo>
                    <a:pt x="512896" y="834789"/>
                  </a:moveTo>
                  <a:cubicBezTo>
                    <a:pt x="512706" y="832598"/>
                    <a:pt x="512420" y="830312"/>
                    <a:pt x="512229" y="828027"/>
                  </a:cubicBezTo>
                  <a:cubicBezTo>
                    <a:pt x="513753" y="828979"/>
                    <a:pt x="514706" y="829741"/>
                    <a:pt x="515944" y="830122"/>
                  </a:cubicBezTo>
                  <a:cubicBezTo>
                    <a:pt x="515373" y="832313"/>
                    <a:pt x="514325" y="833837"/>
                    <a:pt x="512896" y="834789"/>
                  </a:cubicBezTo>
                  <a:close/>
                  <a:moveTo>
                    <a:pt x="514611" y="826883"/>
                  </a:moveTo>
                  <a:cubicBezTo>
                    <a:pt x="513658" y="826502"/>
                    <a:pt x="512801" y="825931"/>
                    <a:pt x="511944" y="825264"/>
                  </a:cubicBezTo>
                  <a:cubicBezTo>
                    <a:pt x="511658" y="822692"/>
                    <a:pt x="511182" y="820121"/>
                    <a:pt x="510801" y="817549"/>
                  </a:cubicBezTo>
                  <a:cubicBezTo>
                    <a:pt x="512039" y="817835"/>
                    <a:pt x="513563" y="817930"/>
                    <a:pt x="515944" y="817739"/>
                  </a:cubicBezTo>
                  <a:cubicBezTo>
                    <a:pt x="515373" y="820883"/>
                    <a:pt x="514992" y="823931"/>
                    <a:pt x="514611" y="826883"/>
                  </a:cubicBezTo>
                  <a:close/>
                  <a:moveTo>
                    <a:pt x="509658" y="760208"/>
                  </a:moveTo>
                  <a:cubicBezTo>
                    <a:pt x="512896" y="760399"/>
                    <a:pt x="513182" y="762494"/>
                    <a:pt x="516516" y="762590"/>
                  </a:cubicBezTo>
                  <a:cubicBezTo>
                    <a:pt x="515754" y="767543"/>
                    <a:pt x="515754" y="773353"/>
                    <a:pt x="509658" y="772496"/>
                  </a:cubicBezTo>
                  <a:cubicBezTo>
                    <a:pt x="514611" y="767066"/>
                    <a:pt x="508324" y="766590"/>
                    <a:pt x="509658" y="760208"/>
                  </a:cubicBezTo>
                  <a:close/>
                  <a:moveTo>
                    <a:pt x="371831" y="611333"/>
                  </a:moveTo>
                  <a:cubicBezTo>
                    <a:pt x="371259" y="611333"/>
                    <a:pt x="370783" y="611428"/>
                    <a:pt x="370497" y="611809"/>
                  </a:cubicBezTo>
                  <a:cubicBezTo>
                    <a:pt x="370212" y="611904"/>
                    <a:pt x="369831" y="611904"/>
                    <a:pt x="369545" y="611999"/>
                  </a:cubicBezTo>
                  <a:cubicBezTo>
                    <a:pt x="368592" y="611237"/>
                    <a:pt x="367926" y="610285"/>
                    <a:pt x="367545" y="609047"/>
                  </a:cubicBezTo>
                  <a:cubicBezTo>
                    <a:pt x="368497" y="607999"/>
                    <a:pt x="369545" y="607142"/>
                    <a:pt x="370593" y="606475"/>
                  </a:cubicBezTo>
                  <a:cubicBezTo>
                    <a:pt x="372307" y="607237"/>
                    <a:pt x="373069" y="608666"/>
                    <a:pt x="376117" y="608475"/>
                  </a:cubicBezTo>
                  <a:cubicBezTo>
                    <a:pt x="376212" y="608761"/>
                    <a:pt x="376212" y="608952"/>
                    <a:pt x="376308" y="609237"/>
                  </a:cubicBezTo>
                  <a:cubicBezTo>
                    <a:pt x="374974" y="610094"/>
                    <a:pt x="373450" y="610761"/>
                    <a:pt x="371831" y="611333"/>
                  </a:cubicBezTo>
                  <a:close/>
                  <a:moveTo>
                    <a:pt x="354591" y="600569"/>
                  </a:move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ubicBezTo>
                    <a:pt x="354591" y="600569"/>
                    <a:pt x="354591" y="600569"/>
                    <a:pt x="354591" y="600569"/>
                  </a:cubicBezTo>
                  <a:close/>
                  <a:moveTo>
                    <a:pt x="346590" y="994904"/>
                  </a:moveTo>
                  <a:cubicBezTo>
                    <a:pt x="346685" y="994904"/>
                    <a:pt x="346780" y="994904"/>
                    <a:pt x="346875" y="994904"/>
                  </a:cubicBezTo>
                  <a:cubicBezTo>
                    <a:pt x="346685" y="995000"/>
                    <a:pt x="346494" y="995000"/>
                    <a:pt x="346304" y="995190"/>
                  </a:cubicBezTo>
                  <a:cubicBezTo>
                    <a:pt x="346399" y="995095"/>
                    <a:pt x="346494" y="995000"/>
                    <a:pt x="346590" y="994904"/>
                  </a:cubicBezTo>
                  <a:close/>
                  <a:moveTo>
                    <a:pt x="410121" y="1071486"/>
                  </a:moveTo>
                  <a:cubicBezTo>
                    <a:pt x="409836" y="1073676"/>
                    <a:pt x="409550" y="1075867"/>
                    <a:pt x="411550" y="1076248"/>
                  </a:cubicBezTo>
                  <a:cubicBezTo>
                    <a:pt x="411169" y="1079201"/>
                    <a:pt x="405454" y="1076915"/>
                    <a:pt x="405740" y="1080534"/>
                  </a:cubicBezTo>
                  <a:cubicBezTo>
                    <a:pt x="401930" y="1078820"/>
                    <a:pt x="404121" y="1069009"/>
                    <a:pt x="410121" y="1071486"/>
                  </a:cubicBezTo>
                  <a:close/>
                  <a:moveTo>
                    <a:pt x="415551" y="1147495"/>
                  </a:moveTo>
                  <a:cubicBezTo>
                    <a:pt x="415741" y="1148257"/>
                    <a:pt x="415551" y="1148638"/>
                    <a:pt x="415551" y="1149114"/>
                  </a:cubicBezTo>
                  <a:cubicBezTo>
                    <a:pt x="413646" y="1149305"/>
                    <a:pt x="411645" y="1150352"/>
                    <a:pt x="410407" y="1152353"/>
                  </a:cubicBezTo>
                  <a:cubicBezTo>
                    <a:pt x="410121" y="1151210"/>
                    <a:pt x="408788" y="1146923"/>
                    <a:pt x="407073" y="1147209"/>
                  </a:cubicBezTo>
                  <a:cubicBezTo>
                    <a:pt x="408693" y="1146257"/>
                    <a:pt x="413360" y="1148067"/>
                    <a:pt x="415551" y="1147495"/>
                  </a:cubicBezTo>
                  <a:close/>
                  <a:moveTo>
                    <a:pt x="408121" y="1173784"/>
                  </a:moveTo>
                  <a:cubicBezTo>
                    <a:pt x="407169" y="1173689"/>
                    <a:pt x="406502" y="1173879"/>
                    <a:pt x="405740" y="1173879"/>
                  </a:cubicBezTo>
                  <a:cubicBezTo>
                    <a:pt x="404978" y="1173689"/>
                    <a:pt x="404216" y="1173594"/>
                    <a:pt x="403930" y="1173117"/>
                  </a:cubicBezTo>
                  <a:cubicBezTo>
                    <a:pt x="403930" y="1173403"/>
                    <a:pt x="404121" y="1173594"/>
                    <a:pt x="404216" y="1173879"/>
                  </a:cubicBezTo>
                  <a:cubicBezTo>
                    <a:pt x="401930" y="1174165"/>
                    <a:pt x="399930" y="1174736"/>
                    <a:pt x="398787" y="1176261"/>
                  </a:cubicBezTo>
                  <a:cubicBezTo>
                    <a:pt x="393643" y="1173689"/>
                    <a:pt x="402406" y="1171117"/>
                    <a:pt x="401358" y="1167021"/>
                  </a:cubicBezTo>
                  <a:cubicBezTo>
                    <a:pt x="405835" y="1167498"/>
                    <a:pt x="408216" y="1169784"/>
                    <a:pt x="408121" y="1173784"/>
                  </a:cubicBezTo>
                  <a:close/>
                  <a:moveTo>
                    <a:pt x="388119" y="1192834"/>
                  </a:moveTo>
                  <a:cubicBezTo>
                    <a:pt x="388214" y="1192834"/>
                    <a:pt x="388214" y="1192834"/>
                    <a:pt x="388214" y="1192739"/>
                  </a:cubicBezTo>
                  <a:cubicBezTo>
                    <a:pt x="388214" y="1192739"/>
                    <a:pt x="388214" y="1192739"/>
                    <a:pt x="388214" y="1192834"/>
                  </a:cubicBezTo>
                  <a:cubicBezTo>
                    <a:pt x="388214" y="1192834"/>
                    <a:pt x="388214" y="1192834"/>
                    <a:pt x="388119" y="1192834"/>
                  </a:cubicBezTo>
                  <a:close/>
                  <a:moveTo>
                    <a:pt x="385071" y="1324946"/>
                  </a:moveTo>
                  <a:cubicBezTo>
                    <a:pt x="384213" y="1325612"/>
                    <a:pt x="383356" y="1326184"/>
                    <a:pt x="382023" y="1326374"/>
                  </a:cubicBezTo>
                  <a:cubicBezTo>
                    <a:pt x="381927" y="1326089"/>
                    <a:pt x="381927" y="1325803"/>
                    <a:pt x="381832" y="1325517"/>
                  </a:cubicBezTo>
                  <a:cubicBezTo>
                    <a:pt x="382880" y="1325327"/>
                    <a:pt x="383928" y="1325136"/>
                    <a:pt x="385071" y="1324946"/>
                  </a:cubicBezTo>
                  <a:close/>
                  <a:moveTo>
                    <a:pt x="378498" y="1330375"/>
                  </a:moveTo>
                  <a:cubicBezTo>
                    <a:pt x="378117" y="1330756"/>
                    <a:pt x="377736" y="1331042"/>
                    <a:pt x="377641" y="1331423"/>
                  </a:cubicBezTo>
                  <a:cubicBezTo>
                    <a:pt x="376593" y="1331042"/>
                    <a:pt x="376308" y="1330185"/>
                    <a:pt x="376308" y="1329137"/>
                  </a:cubicBezTo>
                  <a:cubicBezTo>
                    <a:pt x="376689" y="1329803"/>
                    <a:pt x="377546" y="1330089"/>
                    <a:pt x="378498" y="1330375"/>
                  </a:cubicBezTo>
                  <a:close/>
                  <a:moveTo>
                    <a:pt x="378594" y="1362284"/>
                  </a:moveTo>
                  <a:cubicBezTo>
                    <a:pt x="378022" y="1364951"/>
                    <a:pt x="377736" y="1367523"/>
                    <a:pt x="377546" y="1369999"/>
                  </a:cubicBezTo>
                  <a:cubicBezTo>
                    <a:pt x="376689" y="1370190"/>
                    <a:pt x="375927" y="1370285"/>
                    <a:pt x="375069" y="1370570"/>
                  </a:cubicBezTo>
                  <a:cubicBezTo>
                    <a:pt x="373926" y="1366570"/>
                    <a:pt x="370783" y="1362855"/>
                    <a:pt x="378594" y="1362284"/>
                  </a:cubicBezTo>
                  <a:close/>
                  <a:moveTo>
                    <a:pt x="375546" y="1358760"/>
                  </a:moveTo>
                  <a:cubicBezTo>
                    <a:pt x="371545" y="1358283"/>
                    <a:pt x="371450" y="1355331"/>
                    <a:pt x="371545" y="1352282"/>
                  </a:cubicBezTo>
                  <a:cubicBezTo>
                    <a:pt x="371926" y="1352378"/>
                    <a:pt x="372212" y="1352282"/>
                    <a:pt x="372688" y="1352473"/>
                  </a:cubicBezTo>
                  <a:cubicBezTo>
                    <a:pt x="372593" y="1351806"/>
                    <a:pt x="372688" y="1351044"/>
                    <a:pt x="372688" y="1350377"/>
                  </a:cubicBezTo>
                  <a:cubicBezTo>
                    <a:pt x="374879" y="1352378"/>
                    <a:pt x="377546" y="1354092"/>
                    <a:pt x="375546" y="1358760"/>
                  </a:cubicBezTo>
                  <a:close/>
                  <a:moveTo>
                    <a:pt x="373641" y="1447818"/>
                  </a:moveTo>
                  <a:cubicBezTo>
                    <a:pt x="373260" y="1450295"/>
                    <a:pt x="372879" y="1452866"/>
                    <a:pt x="372593" y="1455343"/>
                  </a:cubicBezTo>
                  <a:cubicBezTo>
                    <a:pt x="367164" y="1456010"/>
                    <a:pt x="366973" y="1456010"/>
                    <a:pt x="361925" y="1454010"/>
                  </a:cubicBezTo>
                  <a:cubicBezTo>
                    <a:pt x="364782" y="1450771"/>
                    <a:pt x="367259" y="1447056"/>
                    <a:pt x="373641" y="1447818"/>
                  </a:cubicBezTo>
                  <a:close/>
                  <a:moveTo>
                    <a:pt x="367926" y="1462391"/>
                  </a:moveTo>
                  <a:cubicBezTo>
                    <a:pt x="368021" y="1464868"/>
                    <a:pt x="365925" y="1464773"/>
                    <a:pt x="365544" y="1466678"/>
                  </a:cubicBezTo>
                  <a:cubicBezTo>
                    <a:pt x="362592" y="1464011"/>
                    <a:pt x="357258" y="1458772"/>
                    <a:pt x="361734" y="1455438"/>
                  </a:cubicBezTo>
                  <a:cubicBezTo>
                    <a:pt x="364020" y="1457724"/>
                    <a:pt x="363258" y="1461820"/>
                    <a:pt x="367926" y="1462391"/>
                  </a:cubicBezTo>
                  <a:close/>
                  <a:moveTo>
                    <a:pt x="332778" y="1607267"/>
                  </a:moveTo>
                  <a:cubicBezTo>
                    <a:pt x="336874" y="1608695"/>
                    <a:pt x="335731" y="1610410"/>
                    <a:pt x="334493" y="1612696"/>
                  </a:cubicBezTo>
                  <a:cubicBezTo>
                    <a:pt x="333636" y="1611362"/>
                    <a:pt x="332493" y="1610029"/>
                    <a:pt x="331350" y="1609077"/>
                  </a:cubicBezTo>
                  <a:cubicBezTo>
                    <a:pt x="331826" y="1608505"/>
                    <a:pt x="332397" y="1607934"/>
                    <a:pt x="332778" y="1607267"/>
                  </a:cubicBezTo>
                  <a:close/>
                  <a:moveTo>
                    <a:pt x="329159" y="1611934"/>
                  </a:moveTo>
                  <a:cubicBezTo>
                    <a:pt x="330111" y="1613744"/>
                    <a:pt x="331254" y="1615458"/>
                    <a:pt x="333159" y="1616601"/>
                  </a:cubicBezTo>
                  <a:cubicBezTo>
                    <a:pt x="333159" y="1617077"/>
                    <a:pt x="333064" y="1617554"/>
                    <a:pt x="333159" y="1618030"/>
                  </a:cubicBezTo>
                  <a:cubicBezTo>
                    <a:pt x="327444" y="1611077"/>
                    <a:pt x="332493" y="1618697"/>
                    <a:pt x="324301" y="1616887"/>
                  </a:cubicBezTo>
                  <a:cubicBezTo>
                    <a:pt x="323920" y="1619459"/>
                    <a:pt x="323539" y="1621935"/>
                    <a:pt x="323253" y="1624507"/>
                  </a:cubicBezTo>
                  <a:cubicBezTo>
                    <a:pt x="328492" y="1620983"/>
                    <a:pt x="342780" y="1618220"/>
                    <a:pt x="339541" y="1611077"/>
                  </a:cubicBezTo>
                  <a:cubicBezTo>
                    <a:pt x="347352" y="1613553"/>
                    <a:pt x="344589" y="1620126"/>
                    <a:pt x="348018" y="1627555"/>
                  </a:cubicBezTo>
                  <a:cubicBezTo>
                    <a:pt x="343637" y="1626793"/>
                    <a:pt x="342875" y="1623936"/>
                    <a:pt x="340684" y="1628127"/>
                  </a:cubicBezTo>
                  <a:cubicBezTo>
                    <a:pt x="339065" y="1626888"/>
                    <a:pt x="339351" y="1624412"/>
                    <a:pt x="335826" y="1624412"/>
                  </a:cubicBezTo>
                  <a:cubicBezTo>
                    <a:pt x="331921" y="1624126"/>
                    <a:pt x="334207" y="1630698"/>
                    <a:pt x="332778" y="1633270"/>
                  </a:cubicBezTo>
                  <a:cubicBezTo>
                    <a:pt x="327730" y="1628127"/>
                    <a:pt x="323539" y="1634603"/>
                    <a:pt x="316586" y="1632794"/>
                  </a:cubicBezTo>
                  <a:cubicBezTo>
                    <a:pt x="315538" y="1637652"/>
                    <a:pt x="318777" y="1639557"/>
                    <a:pt x="316586" y="1645081"/>
                  </a:cubicBezTo>
                  <a:cubicBezTo>
                    <a:pt x="322015" y="1646510"/>
                    <a:pt x="322110" y="1641938"/>
                    <a:pt x="324587" y="1639937"/>
                  </a:cubicBezTo>
                  <a:cubicBezTo>
                    <a:pt x="326778" y="1641747"/>
                    <a:pt x="327540" y="1644414"/>
                    <a:pt x="329064" y="1646700"/>
                  </a:cubicBezTo>
                  <a:cubicBezTo>
                    <a:pt x="332207" y="1646700"/>
                    <a:pt x="333445" y="1644605"/>
                    <a:pt x="333445" y="1641081"/>
                  </a:cubicBezTo>
                  <a:cubicBezTo>
                    <a:pt x="339636" y="1646034"/>
                    <a:pt x="344113" y="1643843"/>
                    <a:pt x="354495" y="1645272"/>
                  </a:cubicBezTo>
                  <a:cubicBezTo>
                    <a:pt x="354305" y="1647272"/>
                    <a:pt x="353257" y="1648319"/>
                    <a:pt x="351733" y="1648891"/>
                  </a:cubicBezTo>
                  <a:cubicBezTo>
                    <a:pt x="351447" y="1648891"/>
                    <a:pt x="351162" y="1648796"/>
                    <a:pt x="350876" y="1648796"/>
                  </a:cubicBezTo>
                  <a:cubicBezTo>
                    <a:pt x="350876" y="1648891"/>
                    <a:pt x="350876" y="1648986"/>
                    <a:pt x="350971" y="1649082"/>
                  </a:cubicBezTo>
                  <a:cubicBezTo>
                    <a:pt x="346399" y="1650224"/>
                    <a:pt x="339446" y="1648510"/>
                    <a:pt x="340398" y="1655844"/>
                  </a:cubicBezTo>
                  <a:cubicBezTo>
                    <a:pt x="334683" y="1655844"/>
                    <a:pt x="323253" y="1651558"/>
                    <a:pt x="314205" y="1649558"/>
                  </a:cubicBezTo>
                  <a:cubicBezTo>
                    <a:pt x="311157" y="1640128"/>
                    <a:pt x="316776" y="1632984"/>
                    <a:pt x="312109" y="1626222"/>
                  </a:cubicBezTo>
                  <a:cubicBezTo>
                    <a:pt x="313824" y="1623650"/>
                    <a:pt x="315348" y="1626412"/>
                    <a:pt x="317443" y="1626888"/>
                  </a:cubicBezTo>
                  <a:cubicBezTo>
                    <a:pt x="318205" y="1623650"/>
                    <a:pt x="316681" y="1621935"/>
                    <a:pt x="312776" y="1621745"/>
                  </a:cubicBezTo>
                  <a:cubicBezTo>
                    <a:pt x="318586" y="1618887"/>
                    <a:pt x="324682" y="1616315"/>
                    <a:pt x="329159" y="1611934"/>
                  </a:cubicBezTo>
                  <a:close/>
                  <a:moveTo>
                    <a:pt x="318491" y="1606981"/>
                  </a:moveTo>
                  <a:cubicBezTo>
                    <a:pt x="313347" y="1607648"/>
                    <a:pt x="314205" y="1604314"/>
                    <a:pt x="309823" y="1604409"/>
                  </a:cubicBezTo>
                  <a:cubicBezTo>
                    <a:pt x="310585" y="1601171"/>
                    <a:pt x="314776" y="1601742"/>
                    <a:pt x="319062" y="1602504"/>
                  </a:cubicBezTo>
                  <a:cubicBezTo>
                    <a:pt x="318872" y="1604028"/>
                    <a:pt x="318681" y="1605552"/>
                    <a:pt x="318491" y="1606981"/>
                  </a:cubicBezTo>
                  <a:close/>
                  <a:moveTo>
                    <a:pt x="285534" y="1609362"/>
                  </a:moveTo>
                  <a:cubicBezTo>
                    <a:pt x="286011" y="1607076"/>
                    <a:pt x="285249" y="1603457"/>
                    <a:pt x="287820" y="1603171"/>
                  </a:cubicBezTo>
                  <a:cubicBezTo>
                    <a:pt x="288011" y="1603171"/>
                    <a:pt x="288106" y="1603266"/>
                    <a:pt x="288297" y="1603266"/>
                  </a:cubicBezTo>
                  <a:cubicBezTo>
                    <a:pt x="289059" y="1605648"/>
                    <a:pt x="290202" y="1607838"/>
                    <a:pt x="291345" y="1610124"/>
                  </a:cubicBezTo>
                  <a:cubicBezTo>
                    <a:pt x="289344" y="1609553"/>
                    <a:pt x="287439" y="1609267"/>
                    <a:pt x="285534" y="1609362"/>
                  </a:cubicBezTo>
                  <a:close/>
                  <a:moveTo>
                    <a:pt x="297822" y="1612982"/>
                  </a:moveTo>
                  <a:cubicBezTo>
                    <a:pt x="297917" y="1612220"/>
                    <a:pt x="298012" y="1611458"/>
                    <a:pt x="298107" y="1610696"/>
                  </a:cubicBezTo>
                  <a:cubicBezTo>
                    <a:pt x="299155" y="1610505"/>
                    <a:pt x="299727" y="1610601"/>
                    <a:pt x="300298" y="1610696"/>
                  </a:cubicBezTo>
                  <a:cubicBezTo>
                    <a:pt x="300965" y="1611077"/>
                    <a:pt x="301632" y="1611458"/>
                    <a:pt x="302394" y="1611744"/>
                  </a:cubicBezTo>
                  <a:cubicBezTo>
                    <a:pt x="303060" y="1612696"/>
                    <a:pt x="303251" y="1614030"/>
                    <a:pt x="304680" y="1614601"/>
                  </a:cubicBezTo>
                  <a:cubicBezTo>
                    <a:pt x="304299" y="1615649"/>
                    <a:pt x="303156" y="1615744"/>
                    <a:pt x="301727" y="1615744"/>
                  </a:cubicBezTo>
                  <a:cubicBezTo>
                    <a:pt x="300489" y="1614696"/>
                    <a:pt x="299155" y="1613839"/>
                    <a:pt x="297822" y="1612982"/>
                  </a:cubicBezTo>
                  <a:close/>
                  <a:moveTo>
                    <a:pt x="284106" y="1597170"/>
                  </a:moveTo>
                  <a:cubicBezTo>
                    <a:pt x="284487" y="1596313"/>
                    <a:pt x="285344" y="1595932"/>
                    <a:pt x="287535" y="1597075"/>
                  </a:cubicBezTo>
                  <a:cubicBezTo>
                    <a:pt x="287535" y="1597170"/>
                    <a:pt x="287535" y="1597170"/>
                    <a:pt x="287535" y="1597265"/>
                  </a:cubicBezTo>
                  <a:cubicBezTo>
                    <a:pt x="286392" y="1597170"/>
                    <a:pt x="285249" y="1597170"/>
                    <a:pt x="284106" y="1597170"/>
                  </a:cubicBezTo>
                  <a:close/>
                  <a:moveTo>
                    <a:pt x="278295" y="1585169"/>
                  </a:moveTo>
                  <a:cubicBezTo>
                    <a:pt x="278200" y="1585169"/>
                    <a:pt x="278105" y="1585169"/>
                    <a:pt x="278010" y="1585169"/>
                  </a:cubicBezTo>
                  <a:cubicBezTo>
                    <a:pt x="278105" y="1584978"/>
                    <a:pt x="278200" y="1584693"/>
                    <a:pt x="278295" y="1584407"/>
                  </a:cubicBezTo>
                  <a:cubicBezTo>
                    <a:pt x="278295" y="1584693"/>
                    <a:pt x="278391" y="1584883"/>
                    <a:pt x="278295" y="1585169"/>
                  </a:cubicBezTo>
                  <a:close/>
                  <a:moveTo>
                    <a:pt x="277629" y="1577358"/>
                  </a:moveTo>
                  <a:cubicBezTo>
                    <a:pt x="277438" y="1577739"/>
                    <a:pt x="277533" y="1577835"/>
                    <a:pt x="277438" y="1578120"/>
                  </a:cubicBezTo>
                  <a:cubicBezTo>
                    <a:pt x="277248" y="1577739"/>
                    <a:pt x="277057" y="1577549"/>
                    <a:pt x="276771" y="1577168"/>
                  </a:cubicBezTo>
                  <a:cubicBezTo>
                    <a:pt x="275724" y="1578977"/>
                    <a:pt x="274581" y="1580597"/>
                    <a:pt x="272771" y="1581549"/>
                  </a:cubicBezTo>
                  <a:cubicBezTo>
                    <a:pt x="272866" y="1579930"/>
                    <a:pt x="272961" y="1578406"/>
                    <a:pt x="273152" y="1576787"/>
                  </a:cubicBezTo>
                  <a:cubicBezTo>
                    <a:pt x="274390" y="1576691"/>
                    <a:pt x="275819" y="1576787"/>
                    <a:pt x="277629" y="1577358"/>
                  </a:cubicBezTo>
                  <a:close/>
                  <a:moveTo>
                    <a:pt x="270580" y="1586216"/>
                  </a:moveTo>
                  <a:cubicBezTo>
                    <a:pt x="273628" y="1587455"/>
                    <a:pt x="271437" y="1589931"/>
                    <a:pt x="268485" y="1589169"/>
                  </a:cubicBezTo>
                  <a:cubicBezTo>
                    <a:pt x="269628" y="1590503"/>
                    <a:pt x="270009" y="1592408"/>
                    <a:pt x="269818" y="1594694"/>
                  </a:cubicBezTo>
                  <a:cubicBezTo>
                    <a:pt x="268580" y="1593074"/>
                    <a:pt x="267437" y="1591551"/>
                    <a:pt x="266484" y="1590122"/>
                  </a:cubicBezTo>
                  <a:cubicBezTo>
                    <a:pt x="266580" y="1589265"/>
                    <a:pt x="266675" y="1588407"/>
                    <a:pt x="266770" y="1587455"/>
                  </a:cubicBezTo>
                  <a:cubicBezTo>
                    <a:pt x="268961" y="1587836"/>
                    <a:pt x="270104" y="1587360"/>
                    <a:pt x="270580" y="1586216"/>
                  </a:cubicBezTo>
                  <a:close/>
                  <a:moveTo>
                    <a:pt x="259341" y="1592027"/>
                  </a:moveTo>
                  <a:cubicBezTo>
                    <a:pt x="257912" y="1591836"/>
                    <a:pt x="256578" y="1591836"/>
                    <a:pt x="255340" y="1592027"/>
                  </a:cubicBezTo>
                  <a:cubicBezTo>
                    <a:pt x="254673" y="1591646"/>
                    <a:pt x="253911" y="1590979"/>
                    <a:pt x="253340" y="1590122"/>
                  </a:cubicBezTo>
                  <a:cubicBezTo>
                    <a:pt x="254102" y="1589645"/>
                    <a:pt x="254769" y="1588979"/>
                    <a:pt x="255340" y="1588312"/>
                  </a:cubicBezTo>
                  <a:cubicBezTo>
                    <a:pt x="258388" y="1589169"/>
                    <a:pt x="260769" y="1590789"/>
                    <a:pt x="257531" y="1588407"/>
                  </a:cubicBezTo>
                  <a:cubicBezTo>
                    <a:pt x="256959" y="1588026"/>
                    <a:pt x="256483" y="1587740"/>
                    <a:pt x="255912" y="1587550"/>
                  </a:cubicBezTo>
                  <a:cubicBezTo>
                    <a:pt x="257055" y="1586121"/>
                    <a:pt x="258198" y="1584693"/>
                    <a:pt x="260484" y="1584502"/>
                  </a:cubicBezTo>
                  <a:cubicBezTo>
                    <a:pt x="263341" y="1587740"/>
                    <a:pt x="258960" y="1587074"/>
                    <a:pt x="259341" y="1592027"/>
                  </a:cubicBezTo>
                  <a:close/>
                  <a:moveTo>
                    <a:pt x="247720" y="1595551"/>
                  </a:moveTo>
                  <a:cubicBezTo>
                    <a:pt x="247720" y="1594408"/>
                    <a:pt x="248577" y="1594122"/>
                    <a:pt x="249720" y="1594027"/>
                  </a:cubicBezTo>
                  <a:cubicBezTo>
                    <a:pt x="249054" y="1594503"/>
                    <a:pt x="248387" y="1595075"/>
                    <a:pt x="247911" y="1595741"/>
                  </a:cubicBezTo>
                  <a:cubicBezTo>
                    <a:pt x="247911" y="1595646"/>
                    <a:pt x="247911" y="1595551"/>
                    <a:pt x="247720" y="1595551"/>
                  </a:cubicBezTo>
                  <a:close/>
                  <a:moveTo>
                    <a:pt x="252959" y="1598885"/>
                  </a:moveTo>
                  <a:cubicBezTo>
                    <a:pt x="254578" y="1598694"/>
                    <a:pt x="255721" y="1598599"/>
                    <a:pt x="256769" y="1598694"/>
                  </a:cubicBezTo>
                  <a:cubicBezTo>
                    <a:pt x="256578" y="1600885"/>
                    <a:pt x="256483" y="1603076"/>
                    <a:pt x="256293" y="1605171"/>
                  </a:cubicBezTo>
                  <a:cubicBezTo>
                    <a:pt x="254292" y="1603647"/>
                    <a:pt x="252578" y="1601933"/>
                    <a:pt x="252959" y="1598885"/>
                  </a:cubicBezTo>
                  <a:close/>
                  <a:moveTo>
                    <a:pt x="265437" y="1599552"/>
                  </a:moveTo>
                  <a:cubicBezTo>
                    <a:pt x="265056" y="1600980"/>
                    <a:pt x="265056" y="1602219"/>
                    <a:pt x="265341" y="1603171"/>
                  </a:cubicBezTo>
                  <a:cubicBezTo>
                    <a:pt x="264865" y="1603171"/>
                    <a:pt x="264294" y="1603076"/>
                    <a:pt x="263817" y="1603076"/>
                  </a:cubicBezTo>
                  <a:cubicBezTo>
                    <a:pt x="264103" y="1601552"/>
                    <a:pt x="264675" y="1600409"/>
                    <a:pt x="265437" y="1599552"/>
                  </a:cubicBezTo>
                  <a:close/>
                  <a:moveTo>
                    <a:pt x="288582" y="1617459"/>
                  </a:moveTo>
                  <a:cubicBezTo>
                    <a:pt x="288773" y="1617744"/>
                    <a:pt x="288773" y="1617840"/>
                    <a:pt x="288868" y="1618125"/>
                  </a:cubicBezTo>
                  <a:cubicBezTo>
                    <a:pt x="288678" y="1618125"/>
                    <a:pt x="288582" y="1618125"/>
                    <a:pt x="288487" y="1618220"/>
                  </a:cubicBezTo>
                  <a:cubicBezTo>
                    <a:pt x="288582" y="1617935"/>
                    <a:pt x="288582" y="1617744"/>
                    <a:pt x="288582" y="1617459"/>
                  </a:cubicBezTo>
                  <a:close/>
                  <a:moveTo>
                    <a:pt x="280486" y="1651558"/>
                  </a:moveTo>
                  <a:cubicBezTo>
                    <a:pt x="280581" y="1651558"/>
                    <a:pt x="280581" y="1651653"/>
                    <a:pt x="280772" y="1651653"/>
                  </a:cubicBezTo>
                  <a:cubicBezTo>
                    <a:pt x="280677" y="1651653"/>
                    <a:pt x="280581" y="1651653"/>
                    <a:pt x="280486" y="1651653"/>
                  </a:cubicBezTo>
                  <a:cubicBezTo>
                    <a:pt x="280486" y="1651653"/>
                    <a:pt x="280486" y="1651653"/>
                    <a:pt x="280486" y="1651558"/>
                  </a:cubicBezTo>
                  <a:close/>
                  <a:moveTo>
                    <a:pt x="292107" y="1665274"/>
                  </a:moveTo>
                  <a:cubicBezTo>
                    <a:pt x="288392" y="1664893"/>
                    <a:pt x="287535" y="1667751"/>
                    <a:pt x="284963" y="1668608"/>
                  </a:cubicBezTo>
                  <a:cubicBezTo>
                    <a:pt x="285344" y="1667369"/>
                    <a:pt x="286677" y="1666036"/>
                    <a:pt x="288106" y="1664226"/>
                  </a:cubicBezTo>
                  <a:cubicBezTo>
                    <a:pt x="290011" y="1664798"/>
                    <a:pt x="291535" y="1665274"/>
                    <a:pt x="292107" y="1665274"/>
                  </a:cubicBezTo>
                  <a:close/>
                  <a:moveTo>
                    <a:pt x="279819" y="1688324"/>
                  </a:moveTo>
                  <a:cubicBezTo>
                    <a:pt x="278867" y="1688134"/>
                    <a:pt x="278105" y="1688134"/>
                    <a:pt x="277533" y="1688229"/>
                  </a:cubicBezTo>
                  <a:cubicBezTo>
                    <a:pt x="278105" y="1688229"/>
                    <a:pt x="278772" y="1688229"/>
                    <a:pt x="279629" y="1688134"/>
                  </a:cubicBezTo>
                  <a:cubicBezTo>
                    <a:pt x="279629" y="1688229"/>
                    <a:pt x="279724" y="1688229"/>
                    <a:pt x="279819" y="1688324"/>
                  </a:cubicBezTo>
                  <a:close/>
                  <a:moveTo>
                    <a:pt x="270104" y="1685848"/>
                  </a:moveTo>
                  <a:cubicBezTo>
                    <a:pt x="273914" y="1687277"/>
                    <a:pt x="274295" y="1688324"/>
                    <a:pt x="277438" y="1688324"/>
                  </a:cubicBezTo>
                  <a:cubicBezTo>
                    <a:pt x="275533" y="1688610"/>
                    <a:pt x="275819" y="1690039"/>
                    <a:pt x="276295" y="1691658"/>
                  </a:cubicBezTo>
                  <a:cubicBezTo>
                    <a:pt x="273533" y="1690896"/>
                    <a:pt x="270485" y="1688610"/>
                    <a:pt x="269342" y="1686515"/>
                  </a:cubicBezTo>
                  <a:cubicBezTo>
                    <a:pt x="269532" y="1686229"/>
                    <a:pt x="269818" y="1686039"/>
                    <a:pt x="270104" y="1685848"/>
                  </a:cubicBezTo>
                  <a:close/>
                  <a:moveTo>
                    <a:pt x="286582" y="1763572"/>
                  </a:moveTo>
                  <a:cubicBezTo>
                    <a:pt x="287344" y="1764048"/>
                    <a:pt x="288011" y="1764715"/>
                    <a:pt x="288582" y="1765763"/>
                  </a:cubicBezTo>
                  <a:cubicBezTo>
                    <a:pt x="288106" y="1766239"/>
                    <a:pt x="287439" y="1766620"/>
                    <a:pt x="286868" y="1767001"/>
                  </a:cubicBezTo>
                  <a:cubicBezTo>
                    <a:pt x="286582" y="1767191"/>
                    <a:pt x="286296" y="1767382"/>
                    <a:pt x="286201" y="1767477"/>
                  </a:cubicBezTo>
                  <a:cubicBezTo>
                    <a:pt x="283534" y="1769001"/>
                    <a:pt x="280391" y="1770049"/>
                    <a:pt x="278962" y="1772907"/>
                  </a:cubicBezTo>
                  <a:cubicBezTo>
                    <a:pt x="278962" y="1772907"/>
                    <a:pt x="278867" y="1772907"/>
                    <a:pt x="278772" y="1772907"/>
                  </a:cubicBezTo>
                  <a:cubicBezTo>
                    <a:pt x="278295" y="1772621"/>
                    <a:pt x="278105" y="1772335"/>
                    <a:pt x="277819" y="1771954"/>
                  </a:cubicBezTo>
                  <a:cubicBezTo>
                    <a:pt x="278676" y="1770144"/>
                    <a:pt x="278867" y="1768906"/>
                    <a:pt x="277724" y="1765477"/>
                  </a:cubicBezTo>
                  <a:cubicBezTo>
                    <a:pt x="278295" y="1764906"/>
                    <a:pt x="278867" y="1764429"/>
                    <a:pt x="279629" y="1763953"/>
                  </a:cubicBezTo>
                  <a:cubicBezTo>
                    <a:pt x="281820" y="1764429"/>
                    <a:pt x="283344" y="1762905"/>
                    <a:pt x="286582" y="1763572"/>
                  </a:cubicBezTo>
                  <a:close/>
                  <a:moveTo>
                    <a:pt x="278581" y="1851678"/>
                  </a:moveTo>
                  <a:cubicBezTo>
                    <a:pt x="278010" y="1853012"/>
                    <a:pt x="278010" y="1853964"/>
                    <a:pt x="278200" y="1854726"/>
                  </a:cubicBezTo>
                  <a:cubicBezTo>
                    <a:pt x="277819" y="1853678"/>
                    <a:pt x="277057" y="1852631"/>
                    <a:pt x="276200" y="1851583"/>
                  </a:cubicBezTo>
                  <a:cubicBezTo>
                    <a:pt x="277057" y="1851583"/>
                    <a:pt x="277819" y="1851773"/>
                    <a:pt x="278581" y="1851678"/>
                  </a:cubicBezTo>
                  <a:close/>
                  <a:moveTo>
                    <a:pt x="276676" y="1869681"/>
                  </a:moveTo>
                  <a:cubicBezTo>
                    <a:pt x="274009" y="1868061"/>
                    <a:pt x="272295" y="1865775"/>
                    <a:pt x="272295" y="1862156"/>
                  </a:cubicBezTo>
                  <a:cubicBezTo>
                    <a:pt x="272104" y="1862251"/>
                    <a:pt x="272009" y="1862251"/>
                    <a:pt x="271818" y="1862346"/>
                  </a:cubicBezTo>
                  <a:cubicBezTo>
                    <a:pt x="272104" y="1861108"/>
                    <a:pt x="272580" y="1859774"/>
                    <a:pt x="273533" y="1858251"/>
                  </a:cubicBezTo>
                  <a:cubicBezTo>
                    <a:pt x="275724" y="1861680"/>
                    <a:pt x="275438" y="1865966"/>
                    <a:pt x="276676" y="1869681"/>
                  </a:cubicBezTo>
                  <a:close/>
                  <a:moveTo>
                    <a:pt x="285344" y="1876729"/>
                  </a:moveTo>
                  <a:cubicBezTo>
                    <a:pt x="284582" y="1878444"/>
                    <a:pt x="281629" y="1877777"/>
                    <a:pt x="281820" y="1876253"/>
                  </a:cubicBezTo>
                  <a:cubicBezTo>
                    <a:pt x="279343" y="1876539"/>
                    <a:pt x="281629" y="1878062"/>
                    <a:pt x="281248" y="1880253"/>
                  </a:cubicBezTo>
                  <a:cubicBezTo>
                    <a:pt x="280962" y="1880253"/>
                    <a:pt x="280772" y="1880253"/>
                    <a:pt x="280391" y="1880158"/>
                  </a:cubicBezTo>
                  <a:cubicBezTo>
                    <a:pt x="278105" y="1878444"/>
                    <a:pt x="276676" y="1876062"/>
                    <a:pt x="271056" y="1876443"/>
                  </a:cubicBezTo>
                  <a:cubicBezTo>
                    <a:pt x="271914" y="1874824"/>
                    <a:pt x="272295" y="1873395"/>
                    <a:pt x="272295" y="1872157"/>
                  </a:cubicBezTo>
                  <a:cubicBezTo>
                    <a:pt x="277152" y="1873300"/>
                    <a:pt x="280867" y="1875300"/>
                    <a:pt x="285344" y="1876729"/>
                  </a:cubicBezTo>
                  <a:close/>
                  <a:moveTo>
                    <a:pt x="268294" y="1933022"/>
                  </a:moveTo>
                  <a:cubicBezTo>
                    <a:pt x="268294" y="1933022"/>
                    <a:pt x="268294" y="1933117"/>
                    <a:pt x="268389" y="1933117"/>
                  </a:cubicBezTo>
                  <a:cubicBezTo>
                    <a:pt x="268389" y="1933117"/>
                    <a:pt x="268294" y="1933022"/>
                    <a:pt x="268294" y="1933022"/>
                  </a:cubicBezTo>
                  <a:cubicBezTo>
                    <a:pt x="268294" y="1933022"/>
                    <a:pt x="268294" y="1933022"/>
                    <a:pt x="268294" y="1933022"/>
                  </a:cubicBezTo>
                  <a:close/>
                  <a:moveTo>
                    <a:pt x="276009" y="1933022"/>
                  </a:moveTo>
                  <a:cubicBezTo>
                    <a:pt x="277057" y="1934069"/>
                    <a:pt x="278010" y="1935212"/>
                    <a:pt x="278772" y="1935879"/>
                  </a:cubicBezTo>
                  <a:cubicBezTo>
                    <a:pt x="278676" y="1936736"/>
                    <a:pt x="277533" y="1936736"/>
                    <a:pt x="276009" y="1936260"/>
                  </a:cubicBezTo>
                  <a:cubicBezTo>
                    <a:pt x="275724" y="1935308"/>
                    <a:pt x="275724" y="1934069"/>
                    <a:pt x="276009" y="1933022"/>
                  </a:cubicBezTo>
                  <a:close/>
                  <a:moveTo>
                    <a:pt x="287820" y="1935498"/>
                  </a:moveTo>
                  <a:cubicBezTo>
                    <a:pt x="289059" y="1937403"/>
                    <a:pt x="289535" y="1939880"/>
                    <a:pt x="288487" y="1943309"/>
                  </a:cubicBezTo>
                  <a:cubicBezTo>
                    <a:pt x="287535" y="1943594"/>
                    <a:pt x="286487" y="1943976"/>
                    <a:pt x="285534" y="1944261"/>
                  </a:cubicBezTo>
                  <a:cubicBezTo>
                    <a:pt x="283058" y="1943880"/>
                    <a:pt x="280391" y="1943309"/>
                    <a:pt x="277533" y="1941594"/>
                  </a:cubicBezTo>
                  <a:cubicBezTo>
                    <a:pt x="278010" y="1943309"/>
                    <a:pt x="278010" y="1944357"/>
                    <a:pt x="277629" y="1945214"/>
                  </a:cubicBezTo>
                  <a:cubicBezTo>
                    <a:pt x="276486" y="1945119"/>
                    <a:pt x="275247" y="1945023"/>
                    <a:pt x="273819" y="1944642"/>
                  </a:cubicBezTo>
                  <a:cubicBezTo>
                    <a:pt x="274009" y="1936451"/>
                    <a:pt x="282486" y="1937784"/>
                    <a:pt x="287820" y="1935498"/>
                  </a:cubicBezTo>
                  <a:close/>
                  <a:moveTo>
                    <a:pt x="277248" y="1958739"/>
                  </a:moveTo>
                  <a:cubicBezTo>
                    <a:pt x="277438" y="1959025"/>
                    <a:pt x="277724" y="1959311"/>
                    <a:pt x="278010" y="1959692"/>
                  </a:cubicBezTo>
                  <a:cubicBezTo>
                    <a:pt x="277724" y="1959501"/>
                    <a:pt x="277343" y="1959406"/>
                    <a:pt x="277057" y="1959311"/>
                  </a:cubicBezTo>
                  <a:cubicBezTo>
                    <a:pt x="277152" y="1959120"/>
                    <a:pt x="277152" y="1959025"/>
                    <a:pt x="277248" y="1958739"/>
                  </a:cubicBezTo>
                  <a:close/>
                  <a:moveTo>
                    <a:pt x="282963" y="1976456"/>
                  </a:moveTo>
                  <a:cubicBezTo>
                    <a:pt x="282105" y="1975884"/>
                    <a:pt x="281439" y="1975218"/>
                    <a:pt x="280486" y="1974741"/>
                  </a:cubicBezTo>
                  <a:cubicBezTo>
                    <a:pt x="280677" y="1970741"/>
                    <a:pt x="280962" y="1966836"/>
                    <a:pt x="281820" y="1963597"/>
                  </a:cubicBezTo>
                  <a:cubicBezTo>
                    <a:pt x="283629" y="1964835"/>
                    <a:pt x="285725" y="1965883"/>
                    <a:pt x="287916" y="1966550"/>
                  </a:cubicBezTo>
                  <a:cubicBezTo>
                    <a:pt x="288011" y="1966931"/>
                    <a:pt x="287820" y="1967312"/>
                    <a:pt x="286582" y="1967407"/>
                  </a:cubicBezTo>
                  <a:cubicBezTo>
                    <a:pt x="285725" y="1970550"/>
                    <a:pt x="292392" y="1968169"/>
                    <a:pt x="292392" y="1970741"/>
                  </a:cubicBezTo>
                  <a:cubicBezTo>
                    <a:pt x="292107" y="1970931"/>
                    <a:pt x="291821" y="1971122"/>
                    <a:pt x="291630" y="1971312"/>
                  </a:cubicBezTo>
                  <a:cubicBezTo>
                    <a:pt x="291726" y="1971789"/>
                    <a:pt x="291726" y="1972074"/>
                    <a:pt x="291726" y="1972455"/>
                  </a:cubicBezTo>
                  <a:cubicBezTo>
                    <a:pt x="285153" y="1970169"/>
                    <a:pt x="286582" y="1975789"/>
                    <a:pt x="282963" y="1976456"/>
                  </a:cubicBezTo>
                  <a:close/>
                  <a:moveTo>
                    <a:pt x="296774" y="1973503"/>
                  </a:moveTo>
                  <a:cubicBezTo>
                    <a:pt x="300012" y="1973694"/>
                    <a:pt x="300298" y="1975789"/>
                    <a:pt x="303632" y="1975884"/>
                  </a:cubicBezTo>
                  <a:cubicBezTo>
                    <a:pt x="302489" y="1976932"/>
                    <a:pt x="301441" y="1978075"/>
                    <a:pt x="301155" y="1980170"/>
                  </a:cubicBezTo>
                  <a:cubicBezTo>
                    <a:pt x="297631" y="1980075"/>
                    <a:pt x="296298" y="1978551"/>
                    <a:pt x="296298" y="1976170"/>
                  </a:cubicBezTo>
                  <a:cubicBezTo>
                    <a:pt x="297345" y="1975122"/>
                    <a:pt x="297155" y="1974932"/>
                    <a:pt x="296393" y="1975218"/>
                  </a:cubicBezTo>
                  <a:cubicBezTo>
                    <a:pt x="296583" y="1974741"/>
                    <a:pt x="296583" y="1974170"/>
                    <a:pt x="296774" y="1973503"/>
                  </a:cubicBezTo>
                  <a:close/>
                  <a:moveTo>
                    <a:pt x="297250" y="1989219"/>
                  </a:moveTo>
                  <a:cubicBezTo>
                    <a:pt x="299250" y="1987410"/>
                    <a:pt x="302013" y="1986457"/>
                    <a:pt x="305061" y="1985409"/>
                  </a:cubicBezTo>
                  <a:cubicBezTo>
                    <a:pt x="305537" y="1986171"/>
                    <a:pt x="306013" y="1986933"/>
                    <a:pt x="307442" y="1987124"/>
                  </a:cubicBezTo>
                  <a:cubicBezTo>
                    <a:pt x="304584" y="1989124"/>
                    <a:pt x="299917" y="1989219"/>
                    <a:pt x="300870" y="1995506"/>
                  </a:cubicBezTo>
                  <a:cubicBezTo>
                    <a:pt x="295059" y="1994553"/>
                    <a:pt x="295536" y="1991982"/>
                    <a:pt x="297250" y="1989219"/>
                  </a:cubicBezTo>
                  <a:close/>
                  <a:moveTo>
                    <a:pt x="251435" y="2119236"/>
                  </a:moveTo>
                  <a:cubicBezTo>
                    <a:pt x="252102" y="2116378"/>
                    <a:pt x="251340" y="2114473"/>
                    <a:pt x="250387" y="2112759"/>
                  </a:cubicBezTo>
                  <a:cubicBezTo>
                    <a:pt x="251721" y="2111139"/>
                    <a:pt x="252197" y="2109044"/>
                    <a:pt x="250863" y="2106186"/>
                  </a:cubicBezTo>
                  <a:cubicBezTo>
                    <a:pt x="256578" y="2106567"/>
                    <a:pt x="254388" y="2112092"/>
                    <a:pt x="256864" y="2114664"/>
                  </a:cubicBezTo>
                  <a:cubicBezTo>
                    <a:pt x="257436" y="2114664"/>
                    <a:pt x="258674" y="2113806"/>
                    <a:pt x="259626" y="2112949"/>
                  </a:cubicBezTo>
                  <a:cubicBezTo>
                    <a:pt x="260769" y="2113997"/>
                    <a:pt x="263341" y="2115807"/>
                    <a:pt x="268199" y="2118950"/>
                  </a:cubicBezTo>
                  <a:cubicBezTo>
                    <a:pt x="267818" y="2121712"/>
                    <a:pt x="268675" y="2123617"/>
                    <a:pt x="269723" y="2125427"/>
                  </a:cubicBezTo>
                  <a:cubicBezTo>
                    <a:pt x="269628" y="2125998"/>
                    <a:pt x="269628" y="2126475"/>
                    <a:pt x="269532" y="2127046"/>
                  </a:cubicBezTo>
                  <a:cubicBezTo>
                    <a:pt x="266294" y="2123712"/>
                    <a:pt x="263055" y="2120283"/>
                    <a:pt x="262198" y="2115330"/>
                  </a:cubicBezTo>
                  <a:cubicBezTo>
                    <a:pt x="254292" y="2113425"/>
                    <a:pt x="252673" y="2118759"/>
                    <a:pt x="251625" y="2123427"/>
                  </a:cubicBezTo>
                  <a:cubicBezTo>
                    <a:pt x="249530" y="2123427"/>
                    <a:pt x="249054" y="2122093"/>
                    <a:pt x="246863" y="2121141"/>
                  </a:cubicBezTo>
                  <a:cubicBezTo>
                    <a:pt x="246863" y="2119712"/>
                    <a:pt x="246196" y="2118664"/>
                    <a:pt x="244863" y="2118093"/>
                  </a:cubicBezTo>
                  <a:cubicBezTo>
                    <a:pt x="247244" y="2117616"/>
                    <a:pt x="249625" y="2117712"/>
                    <a:pt x="251435" y="2119236"/>
                  </a:cubicBezTo>
                  <a:close/>
                  <a:moveTo>
                    <a:pt x="220860" y="2119331"/>
                  </a:moveTo>
                  <a:cubicBezTo>
                    <a:pt x="220479" y="2119140"/>
                    <a:pt x="220383" y="2118950"/>
                    <a:pt x="220574" y="2118569"/>
                  </a:cubicBezTo>
                  <a:cubicBezTo>
                    <a:pt x="220669" y="2118855"/>
                    <a:pt x="220764" y="2119140"/>
                    <a:pt x="220860" y="2119331"/>
                  </a:cubicBezTo>
                  <a:close/>
                  <a:moveTo>
                    <a:pt x="221812" y="2132190"/>
                  </a:moveTo>
                  <a:cubicBezTo>
                    <a:pt x="221907" y="2132952"/>
                    <a:pt x="222288" y="2133523"/>
                    <a:pt x="223431" y="2133618"/>
                  </a:cubicBezTo>
                  <a:cubicBezTo>
                    <a:pt x="223336" y="2134380"/>
                    <a:pt x="222860" y="2134761"/>
                    <a:pt x="222288" y="2135142"/>
                  </a:cubicBezTo>
                  <a:cubicBezTo>
                    <a:pt x="221812" y="2134857"/>
                    <a:pt x="221241" y="2134666"/>
                    <a:pt x="220764" y="2134380"/>
                  </a:cubicBezTo>
                  <a:cubicBezTo>
                    <a:pt x="220574" y="2135047"/>
                    <a:pt x="220860" y="2135333"/>
                    <a:pt x="220860" y="2135809"/>
                  </a:cubicBezTo>
                  <a:cubicBezTo>
                    <a:pt x="218669" y="2136285"/>
                    <a:pt x="215621" y="2135523"/>
                    <a:pt x="214383" y="2133999"/>
                  </a:cubicBezTo>
                  <a:cubicBezTo>
                    <a:pt x="214668" y="2133618"/>
                    <a:pt x="214954" y="2133047"/>
                    <a:pt x="215240" y="2132571"/>
                  </a:cubicBezTo>
                  <a:cubicBezTo>
                    <a:pt x="217716" y="2132380"/>
                    <a:pt x="220002" y="2132285"/>
                    <a:pt x="221812" y="2132190"/>
                  </a:cubicBezTo>
                  <a:close/>
                  <a:moveTo>
                    <a:pt x="208572" y="2134285"/>
                  </a:moveTo>
                  <a:cubicBezTo>
                    <a:pt x="209334" y="2136285"/>
                    <a:pt x="209811" y="2137905"/>
                    <a:pt x="206763" y="2140191"/>
                  </a:cubicBezTo>
                  <a:cubicBezTo>
                    <a:pt x="206382" y="2140000"/>
                    <a:pt x="206001" y="2139714"/>
                    <a:pt x="205715" y="2139524"/>
                  </a:cubicBezTo>
                  <a:cubicBezTo>
                    <a:pt x="205524" y="2136952"/>
                    <a:pt x="206763" y="2135333"/>
                    <a:pt x="208572" y="2134285"/>
                  </a:cubicBezTo>
                  <a:close/>
                  <a:moveTo>
                    <a:pt x="201619" y="2150478"/>
                  </a:moveTo>
                  <a:cubicBezTo>
                    <a:pt x="201905" y="2151430"/>
                    <a:pt x="202191" y="2152573"/>
                    <a:pt x="202476" y="2153907"/>
                  </a:cubicBezTo>
                  <a:cubicBezTo>
                    <a:pt x="202000" y="2154288"/>
                    <a:pt x="201333" y="2154669"/>
                    <a:pt x="200857" y="2155050"/>
                  </a:cubicBezTo>
                  <a:cubicBezTo>
                    <a:pt x="200667" y="2155050"/>
                    <a:pt x="200381" y="2155050"/>
                    <a:pt x="200190" y="2155050"/>
                  </a:cubicBezTo>
                  <a:cubicBezTo>
                    <a:pt x="198285" y="2154097"/>
                    <a:pt x="197142" y="2152764"/>
                    <a:pt x="197619" y="2150287"/>
                  </a:cubicBezTo>
                  <a:cubicBezTo>
                    <a:pt x="199047" y="2150478"/>
                    <a:pt x="200476" y="2150668"/>
                    <a:pt x="201619" y="2150478"/>
                  </a:cubicBezTo>
                  <a:close/>
                  <a:moveTo>
                    <a:pt x="207620" y="2156193"/>
                  </a:moveTo>
                  <a:cubicBezTo>
                    <a:pt x="207239" y="2160955"/>
                    <a:pt x="206953" y="2164098"/>
                    <a:pt x="206382" y="2167242"/>
                  </a:cubicBezTo>
                  <a:cubicBezTo>
                    <a:pt x="205143" y="2168766"/>
                    <a:pt x="203238" y="2169623"/>
                    <a:pt x="199905" y="2169051"/>
                  </a:cubicBezTo>
                  <a:cubicBezTo>
                    <a:pt x="196380" y="2163527"/>
                    <a:pt x="198381" y="2160860"/>
                    <a:pt x="201810" y="2158860"/>
                  </a:cubicBezTo>
                  <a:cubicBezTo>
                    <a:pt x="203810" y="2158383"/>
                    <a:pt x="205905" y="2157717"/>
                    <a:pt x="207620" y="2156193"/>
                  </a:cubicBezTo>
                  <a:close/>
                  <a:moveTo>
                    <a:pt x="181426" y="2209152"/>
                  </a:moveTo>
                  <a:cubicBezTo>
                    <a:pt x="182569" y="2209628"/>
                    <a:pt x="183522" y="2210390"/>
                    <a:pt x="184188" y="2211152"/>
                  </a:cubicBezTo>
                  <a:cubicBezTo>
                    <a:pt x="183903" y="2212009"/>
                    <a:pt x="183522" y="2213152"/>
                    <a:pt x="182950" y="2214676"/>
                  </a:cubicBezTo>
                  <a:cubicBezTo>
                    <a:pt x="183617" y="2214867"/>
                    <a:pt x="184093" y="2214962"/>
                    <a:pt x="184569" y="2215057"/>
                  </a:cubicBezTo>
                  <a:cubicBezTo>
                    <a:pt x="184284" y="2215629"/>
                    <a:pt x="183903" y="2216200"/>
                    <a:pt x="183236" y="2216676"/>
                  </a:cubicBezTo>
                  <a:cubicBezTo>
                    <a:pt x="182950" y="2212485"/>
                    <a:pt x="176664" y="2212581"/>
                    <a:pt x="176473" y="2208294"/>
                  </a:cubicBezTo>
                  <a:cubicBezTo>
                    <a:pt x="177426" y="2208199"/>
                    <a:pt x="178378" y="2208294"/>
                    <a:pt x="179235" y="2208485"/>
                  </a:cubicBezTo>
                  <a:cubicBezTo>
                    <a:pt x="178950" y="2208866"/>
                    <a:pt x="178473" y="2209056"/>
                    <a:pt x="178188" y="2209437"/>
                  </a:cubicBezTo>
                  <a:cubicBezTo>
                    <a:pt x="179616" y="2209437"/>
                    <a:pt x="180569" y="2209247"/>
                    <a:pt x="181426" y="2209152"/>
                  </a:cubicBezTo>
                  <a:close/>
                  <a:moveTo>
                    <a:pt x="520707" y="821549"/>
                  </a:moveTo>
                  <a:cubicBezTo>
                    <a:pt x="520230" y="822788"/>
                    <a:pt x="521183" y="823073"/>
                    <a:pt x="522231" y="823264"/>
                  </a:cubicBezTo>
                  <a:cubicBezTo>
                    <a:pt x="517087" y="826788"/>
                    <a:pt x="520897" y="816692"/>
                    <a:pt x="523564" y="814215"/>
                  </a:cubicBezTo>
                  <a:cubicBezTo>
                    <a:pt x="525279" y="815454"/>
                    <a:pt x="524898" y="817930"/>
                    <a:pt x="528422" y="817930"/>
                  </a:cubicBezTo>
                  <a:cubicBezTo>
                    <a:pt x="526612" y="819930"/>
                    <a:pt x="525088" y="822311"/>
                    <a:pt x="520707" y="821549"/>
                  </a:cubicBezTo>
                  <a:close/>
                  <a:moveTo>
                    <a:pt x="490798" y="736110"/>
                  </a:moveTo>
                  <a:cubicBezTo>
                    <a:pt x="490798" y="734967"/>
                    <a:pt x="490512" y="733824"/>
                    <a:pt x="490322" y="732681"/>
                  </a:cubicBezTo>
                  <a:cubicBezTo>
                    <a:pt x="490798" y="732300"/>
                    <a:pt x="491274" y="731919"/>
                    <a:pt x="492036" y="731824"/>
                  </a:cubicBezTo>
                  <a:cubicBezTo>
                    <a:pt x="494513" y="734586"/>
                    <a:pt x="492513" y="734777"/>
                    <a:pt x="490798" y="736110"/>
                  </a:cubicBezTo>
                  <a:close/>
                  <a:moveTo>
                    <a:pt x="379641" y="585615"/>
                  </a:moveTo>
                  <a:cubicBezTo>
                    <a:pt x="379451" y="585996"/>
                    <a:pt x="379546" y="586282"/>
                    <a:pt x="379451" y="586568"/>
                  </a:cubicBezTo>
                  <a:cubicBezTo>
                    <a:pt x="376689" y="587234"/>
                    <a:pt x="376308" y="590187"/>
                    <a:pt x="372021" y="589330"/>
                  </a:cubicBezTo>
                  <a:cubicBezTo>
                    <a:pt x="372307" y="587996"/>
                    <a:pt x="372021" y="587044"/>
                    <a:pt x="371545" y="586282"/>
                  </a:cubicBezTo>
                  <a:cubicBezTo>
                    <a:pt x="374498" y="586853"/>
                    <a:pt x="377165" y="588663"/>
                    <a:pt x="379641" y="585615"/>
                  </a:cubicBezTo>
                  <a:close/>
                  <a:moveTo>
                    <a:pt x="362401" y="594950"/>
                  </a:moveTo>
                  <a:cubicBezTo>
                    <a:pt x="362306" y="595807"/>
                    <a:pt x="362020" y="596569"/>
                    <a:pt x="361734" y="597236"/>
                  </a:cubicBezTo>
                  <a:cubicBezTo>
                    <a:pt x="358305" y="593426"/>
                    <a:pt x="357734" y="596855"/>
                    <a:pt x="354781" y="597617"/>
                  </a:cubicBezTo>
                  <a:cubicBezTo>
                    <a:pt x="354686" y="596759"/>
                    <a:pt x="354210" y="595997"/>
                    <a:pt x="353162" y="595807"/>
                  </a:cubicBezTo>
                  <a:cubicBezTo>
                    <a:pt x="353067" y="592378"/>
                    <a:pt x="359639" y="595521"/>
                    <a:pt x="362401" y="594950"/>
                  </a:cubicBezTo>
                  <a:close/>
                  <a:moveTo>
                    <a:pt x="280200" y="558850"/>
                  </a:moveTo>
                  <a:cubicBezTo>
                    <a:pt x="281343" y="560088"/>
                    <a:pt x="269437" y="562660"/>
                    <a:pt x="268485" y="567422"/>
                  </a:cubicBezTo>
                  <a:cubicBezTo>
                    <a:pt x="263532" y="562374"/>
                    <a:pt x="273342" y="557802"/>
                    <a:pt x="280200" y="558850"/>
                  </a:cubicBezTo>
                  <a:close/>
                  <a:moveTo>
                    <a:pt x="314014" y="774210"/>
                  </a:moveTo>
                  <a:cubicBezTo>
                    <a:pt x="314014" y="774496"/>
                    <a:pt x="314014" y="774591"/>
                    <a:pt x="313919" y="774782"/>
                  </a:cubicBezTo>
                  <a:cubicBezTo>
                    <a:pt x="312776" y="774686"/>
                    <a:pt x="311633" y="774686"/>
                    <a:pt x="310585" y="774306"/>
                  </a:cubicBezTo>
                  <a:cubicBezTo>
                    <a:pt x="311633" y="774306"/>
                    <a:pt x="312776" y="774210"/>
                    <a:pt x="314014" y="774210"/>
                  </a:cubicBezTo>
                  <a:close/>
                  <a:moveTo>
                    <a:pt x="357639" y="894320"/>
                  </a:moveTo>
                  <a:cubicBezTo>
                    <a:pt x="357543" y="893939"/>
                    <a:pt x="357448" y="893558"/>
                    <a:pt x="357448" y="893082"/>
                  </a:cubicBezTo>
                  <a:cubicBezTo>
                    <a:pt x="357543" y="893463"/>
                    <a:pt x="357639" y="893844"/>
                    <a:pt x="357639" y="894320"/>
                  </a:cubicBezTo>
                  <a:close/>
                  <a:moveTo>
                    <a:pt x="348114" y="912323"/>
                  </a:moveTo>
                  <a:cubicBezTo>
                    <a:pt x="347161" y="916133"/>
                    <a:pt x="350400" y="916799"/>
                    <a:pt x="352114" y="918609"/>
                  </a:cubicBezTo>
                  <a:cubicBezTo>
                    <a:pt x="352400" y="919562"/>
                    <a:pt x="352686" y="920419"/>
                    <a:pt x="352971" y="921371"/>
                  </a:cubicBezTo>
                  <a:cubicBezTo>
                    <a:pt x="352971" y="921657"/>
                    <a:pt x="352971" y="921848"/>
                    <a:pt x="352876" y="922133"/>
                  </a:cubicBezTo>
                  <a:cubicBezTo>
                    <a:pt x="348780" y="923372"/>
                    <a:pt x="344780" y="920610"/>
                    <a:pt x="340970" y="917371"/>
                  </a:cubicBezTo>
                  <a:cubicBezTo>
                    <a:pt x="343065" y="917752"/>
                    <a:pt x="345161" y="917847"/>
                    <a:pt x="346685" y="916799"/>
                  </a:cubicBezTo>
                  <a:cubicBezTo>
                    <a:pt x="344875" y="916323"/>
                    <a:pt x="344304" y="915085"/>
                    <a:pt x="344208" y="913466"/>
                  </a:cubicBezTo>
                  <a:cubicBezTo>
                    <a:pt x="345256" y="913370"/>
                    <a:pt x="346494" y="913085"/>
                    <a:pt x="348114" y="912323"/>
                  </a:cubicBezTo>
                  <a:close/>
                  <a:moveTo>
                    <a:pt x="339541" y="908322"/>
                  </a:moveTo>
                  <a:cubicBezTo>
                    <a:pt x="339636" y="908322"/>
                    <a:pt x="339732" y="908322"/>
                    <a:pt x="339827" y="908322"/>
                  </a:cubicBezTo>
                  <a:cubicBezTo>
                    <a:pt x="339732" y="908322"/>
                    <a:pt x="339636" y="908322"/>
                    <a:pt x="339541" y="908322"/>
                  </a:cubicBezTo>
                  <a:close/>
                  <a:moveTo>
                    <a:pt x="332588" y="922229"/>
                  </a:moveTo>
                  <a:cubicBezTo>
                    <a:pt x="335350" y="922705"/>
                    <a:pt x="339351" y="922133"/>
                    <a:pt x="339827" y="924324"/>
                  </a:cubicBezTo>
                  <a:cubicBezTo>
                    <a:pt x="339541" y="925181"/>
                    <a:pt x="338874" y="926134"/>
                    <a:pt x="338112" y="927086"/>
                  </a:cubicBezTo>
                  <a:cubicBezTo>
                    <a:pt x="338112" y="926896"/>
                    <a:pt x="338017" y="926706"/>
                    <a:pt x="338112" y="926515"/>
                  </a:cubicBezTo>
                  <a:cubicBezTo>
                    <a:pt x="337350" y="928801"/>
                    <a:pt x="335160" y="926420"/>
                    <a:pt x="334779" y="924610"/>
                  </a:cubicBezTo>
                  <a:cubicBezTo>
                    <a:pt x="333445" y="924610"/>
                    <a:pt x="332016" y="924991"/>
                    <a:pt x="330588" y="925372"/>
                  </a:cubicBezTo>
                  <a:cubicBezTo>
                    <a:pt x="330778" y="923848"/>
                    <a:pt x="330969" y="922324"/>
                    <a:pt x="332588" y="922229"/>
                  </a:cubicBezTo>
                  <a:close/>
                  <a:moveTo>
                    <a:pt x="344685" y="934135"/>
                  </a:moveTo>
                  <a:cubicBezTo>
                    <a:pt x="343256" y="933849"/>
                    <a:pt x="341541" y="933849"/>
                    <a:pt x="340398" y="933373"/>
                  </a:cubicBezTo>
                  <a:cubicBezTo>
                    <a:pt x="339922" y="932897"/>
                    <a:pt x="339636" y="932325"/>
                    <a:pt x="339351" y="931849"/>
                  </a:cubicBezTo>
                  <a:cubicBezTo>
                    <a:pt x="340113" y="925086"/>
                    <a:pt x="344875" y="929563"/>
                    <a:pt x="350495" y="929849"/>
                  </a:cubicBezTo>
                  <a:cubicBezTo>
                    <a:pt x="351447" y="927563"/>
                    <a:pt x="352495" y="925277"/>
                    <a:pt x="353924" y="923467"/>
                  </a:cubicBezTo>
                  <a:cubicBezTo>
                    <a:pt x="354305" y="924419"/>
                    <a:pt x="354686" y="925467"/>
                    <a:pt x="355162" y="926420"/>
                  </a:cubicBezTo>
                  <a:cubicBezTo>
                    <a:pt x="353448" y="928896"/>
                    <a:pt x="352209" y="931944"/>
                    <a:pt x="352019" y="935945"/>
                  </a:cubicBezTo>
                  <a:cubicBezTo>
                    <a:pt x="350876" y="936326"/>
                    <a:pt x="350114" y="936897"/>
                    <a:pt x="349638" y="937564"/>
                  </a:cubicBezTo>
                  <a:cubicBezTo>
                    <a:pt x="348685" y="937469"/>
                    <a:pt x="347733" y="937469"/>
                    <a:pt x="346780" y="937373"/>
                  </a:cubicBezTo>
                  <a:cubicBezTo>
                    <a:pt x="345447" y="936707"/>
                    <a:pt x="344304" y="936040"/>
                    <a:pt x="343161" y="935278"/>
                  </a:cubicBezTo>
                  <a:cubicBezTo>
                    <a:pt x="344685" y="935278"/>
                    <a:pt x="345637" y="934992"/>
                    <a:pt x="344685" y="934135"/>
                  </a:cubicBezTo>
                  <a:close/>
                  <a:moveTo>
                    <a:pt x="345066" y="941755"/>
                  </a:moveTo>
                  <a:cubicBezTo>
                    <a:pt x="344970" y="942708"/>
                    <a:pt x="345066" y="943565"/>
                    <a:pt x="345447" y="944231"/>
                  </a:cubicBezTo>
                  <a:cubicBezTo>
                    <a:pt x="344970" y="943946"/>
                    <a:pt x="344399" y="943755"/>
                    <a:pt x="343923" y="943660"/>
                  </a:cubicBezTo>
                  <a:cubicBezTo>
                    <a:pt x="344399" y="942708"/>
                    <a:pt x="344685" y="942136"/>
                    <a:pt x="345066" y="941755"/>
                  </a:cubicBezTo>
                  <a:close/>
                  <a:moveTo>
                    <a:pt x="349733" y="942041"/>
                  </a:moveTo>
                  <a:cubicBezTo>
                    <a:pt x="350685" y="942708"/>
                    <a:pt x="351733" y="943374"/>
                    <a:pt x="352876" y="943850"/>
                  </a:cubicBezTo>
                  <a:cubicBezTo>
                    <a:pt x="353257" y="944517"/>
                    <a:pt x="353829" y="945089"/>
                    <a:pt x="354400" y="945470"/>
                  </a:cubicBezTo>
                  <a:cubicBezTo>
                    <a:pt x="353162" y="947565"/>
                    <a:pt x="350590" y="946613"/>
                    <a:pt x="348018" y="945374"/>
                  </a:cubicBezTo>
                  <a:cubicBezTo>
                    <a:pt x="348304" y="943946"/>
                    <a:pt x="348685" y="942612"/>
                    <a:pt x="349733" y="942041"/>
                  </a:cubicBezTo>
                  <a:close/>
                  <a:moveTo>
                    <a:pt x="344589" y="1007287"/>
                  </a:moveTo>
                  <a:cubicBezTo>
                    <a:pt x="345637" y="1007858"/>
                    <a:pt x="350876" y="1011954"/>
                    <a:pt x="351638" y="1008144"/>
                  </a:cubicBezTo>
                  <a:cubicBezTo>
                    <a:pt x="352305" y="1015193"/>
                    <a:pt x="348780" y="1016526"/>
                    <a:pt x="351066" y="1025004"/>
                  </a:cubicBezTo>
                  <a:cubicBezTo>
                    <a:pt x="347161" y="1023479"/>
                    <a:pt x="344208" y="1018527"/>
                    <a:pt x="346875" y="1016812"/>
                  </a:cubicBezTo>
                  <a:cubicBezTo>
                    <a:pt x="338684" y="1015479"/>
                    <a:pt x="347828" y="1022432"/>
                    <a:pt x="342208" y="1023956"/>
                  </a:cubicBezTo>
                  <a:cubicBezTo>
                    <a:pt x="337731" y="1023670"/>
                    <a:pt x="336969" y="1020908"/>
                    <a:pt x="335826" y="1018527"/>
                  </a:cubicBezTo>
                  <a:cubicBezTo>
                    <a:pt x="337731" y="1013669"/>
                    <a:pt x="342399" y="1011859"/>
                    <a:pt x="344589" y="1007287"/>
                  </a:cubicBezTo>
                  <a:close/>
                  <a:moveTo>
                    <a:pt x="342780" y="1057865"/>
                  </a:moveTo>
                  <a:lnTo>
                    <a:pt x="342780" y="1057865"/>
                  </a:lnTo>
                  <a:lnTo>
                    <a:pt x="342780" y="1057865"/>
                  </a:lnTo>
                  <a:lnTo>
                    <a:pt x="342780" y="1057865"/>
                  </a:lnTo>
                  <a:close/>
                  <a:moveTo>
                    <a:pt x="352781" y="1048244"/>
                  </a:moveTo>
                  <a:cubicBezTo>
                    <a:pt x="359734" y="1049864"/>
                    <a:pt x="360496" y="1040910"/>
                    <a:pt x="365830" y="1046054"/>
                  </a:cubicBezTo>
                  <a:cubicBezTo>
                    <a:pt x="360687" y="1046911"/>
                    <a:pt x="360020" y="1050911"/>
                    <a:pt x="360306" y="1055198"/>
                  </a:cubicBezTo>
                  <a:cubicBezTo>
                    <a:pt x="358210" y="1054531"/>
                    <a:pt x="355924" y="1054340"/>
                    <a:pt x="354114" y="1054531"/>
                  </a:cubicBezTo>
                  <a:cubicBezTo>
                    <a:pt x="354019" y="1052912"/>
                    <a:pt x="353829" y="1051007"/>
                    <a:pt x="352781" y="1048244"/>
                  </a:cubicBezTo>
                  <a:close/>
                  <a:moveTo>
                    <a:pt x="358496" y="1065294"/>
                  </a:moveTo>
                  <a:cubicBezTo>
                    <a:pt x="357067" y="1063294"/>
                    <a:pt x="357067" y="1059198"/>
                    <a:pt x="355448" y="1062627"/>
                  </a:cubicBezTo>
                  <a:cubicBezTo>
                    <a:pt x="354495" y="1060151"/>
                    <a:pt x="354305" y="1058436"/>
                    <a:pt x="354305" y="1056722"/>
                  </a:cubicBezTo>
                  <a:cubicBezTo>
                    <a:pt x="355829" y="1055102"/>
                    <a:pt x="358972" y="1059484"/>
                    <a:pt x="360591" y="1060056"/>
                  </a:cubicBezTo>
                  <a:cubicBezTo>
                    <a:pt x="360591" y="1059770"/>
                    <a:pt x="360687" y="1059389"/>
                    <a:pt x="360687" y="1059103"/>
                  </a:cubicBezTo>
                  <a:cubicBezTo>
                    <a:pt x="360877" y="1060532"/>
                    <a:pt x="360972" y="1061961"/>
                    <a:pt x="361068" y="1063199"/>
                  </a:cubicBezTo>
                  <a:cubicBezTo>
                    <a:pt x="360210" y="1063961"/>
                    <a:pt x="359448" y="1064723"/>
                    <a:pt x="358496" y="1065294"/>
                  </a:cubicBezTo>
                  <a:close/>
                  <a:moveTo>
                    <a:pt x="370593" y="1059675"/>
                  </a:moveTo>
                  <a:cubicBezTo>
                    <a:pt x="371355" y="1059103"/>
                    <a:pt x="372021" y="1058532"/>
                    <a:pt x="372402" y="1057579"/>
                  </a:cubicBezTo>
                  <a:cubicBezTo>
                    <a:pt x="373736" y="1057960"/>
                    <a:pt x="374403" y="1059579"/>
                    <a:pt x="374403" y="1061294"/>
                  </a:cubicBezTo>
                  <a:cubicBezTo>
                    <a:pt x="373260" y="1060722"/>
                    <a:pt x="372021" y="1060151"/>
                    <a:pt x="370593" y="1059675"/>
                  </a:cubicBezTo>
                  <a:close/>
                  <a:moveTo>
                    <a:pt x="372498" y="1065485"/>
                  </a:moveTo>
                  <a:cubicBezTo>
                    <a:pt x="371736" y="1065961"/>
                    <a:pt x="370783" y="1066056"/>
                    <a:pt x="369545" y="1065675"/>
                  </a:cubicBezTo>
                  <a:cubicBezTo>
                    <a:pt x="370878" y="1065485"/>
                    <a:pt x="371831" y="1065485"/>
                    <a:pt x="372498" y="1065485"/>
                  </a:cubicBezTo>
                  <a:close/>
                  <a:moveTo>
                    <a:pt x="359067" y="1039291"/>
                  </a:moveTo>
                  <a:cubicBezTo>
                    <a:pt x="355543" y="1041196"/>
                    <a:pt x="353162" y="1044339"/>
                    <a:pt x="349161" y="1045768"/>
                  </a:cubicBezTo>
                  <a:cubicBezTo>
                    <a:pt x="348876" y="1044054"/>
                    <a:pt x="348780" y="1042053"/>
                    <a:pt x="348971" y="1039577"/>
                  </a:cubicBezTo>
                  <a:cubicBezTo>
                    <a:pt x="350876" y="1039291"/>
                    <a:pt x="352400" y="1038719"/>
                    <a:pt x="353352" y="1037481"/>
                  </a:cubicBezTo>
                  <a:cubicBezTo>
                    <a:pt x="354114" y="1037767"/>
                    <a:pt x="355067" y="1038053"/>
                    <a:pt x="356496" y="1037958"/>
                  </a:cubicBezTo>
                  <a:cubicBezTo>
                    <a:pt x="356400" y="1037767"/>
                    <a:pt x="356400" y="1037481"/>
                    <a:pt x="356305" y="1037195"/>
                  </a:cubicBezTo>
                  <a:cubicBezTo>
                    <a:pt x="361449" y="1036433"/>
                    <a:pt x="366402" y="1035481"/>
                    <a:pt x="368783" y="1031957"/>
                  </a:cubicBezTo>
                  <a:cubicBezTo>
                    <a:pt x="360496" y="1030814"/>
                    <a:pt x="371355" y="1024718"/>
                    <a:pt x="365830" y="1022336"/>
                  </a:cubicBezTo>
                  <a:cubicBezTo>
                    <a:pt x="365354" y="1024146"/>
                    <a:pt x="364020" y="1025194"/>
                    <a:pt x="362687" y="1026146"/>
                  </a:cubicBezTo>
                  <a:cubicBezTo>
                    <a:pt x="361830" y="1022336"/>
                    <a:pt x="366021" y="1021384"/>
                    <a:pt x="367354" y="1019384"/>
                  </a:cubicBezTo>
                  <a:cubicBezTo>
                    <a:pt x="367545" y="1019384"/>
                    <a:pt x="367735" y="1019288"/>
                    <a:pt x="367926" y="1019288"/>
                  </a:cubicBezTo>
                  <a:cubicBezTo>
                    <a:pt x="368592" y="1016336"/>
                    <a:pt x="366116" y="1015669"/>
                    <a:pt x="366592" y="1012907"/>
                  </a:cubicBezTo>
                  <a:cubicBezTo>
                    <a:pt x="367735" y="1012621"/>
                    <a:pt x="368688" y="1012145"/>
                    <a:pt x="369545" y="1011668"/>
                  </a:cubicBezTo>
                  <a:cubicBezTo>
                    <a:pt x="372974" y="1011287"/>
                    <a:pt x="376593" y="1010811"/>
                    <a:pt x="380213" y="1011668"/>
                  </a:cubicBezTo>
                  <a:cubicBezTo>
                    <a:pt x="378022" y="1012811"/>
                    <a:pt x="376117" y="1014050"/>
                    <a:pt x="375450" y="1016717"/>
                  </a:cubicBezTo>
                  <a:cubicBezTo>
                    <a:pt x="373831" y="1020908"/>
                    <a:pt x="384213" y="1016240"/>
                    <a:pt x="382594" y="1020431"/>
                  </a:cubicBezTo>
                  <a:cubicBezTo>
                    <a:pt x="379832" y="1022717"/>
                    <a:pt x="372974" y="1021003"/>
                    <a:pt x="372974" y="1026051"/>
                  </a:cubicBezTo>
                  <a:cubicBezTo>
                    <a:pt x="379165" y="1026051"/>
                    <a:pt x="379641" y="1030052"/>
                    <a:pt x="383642" y="1031576"/>
                  </a:cubicBezTo>
                  <a:cubicBezTo>
                    <a:pt x="376784" y="1031195"/>
                    <a:pt x="378308" y="1033004"/>
                    <a:pt x="372593" y="1030814"/>
                  </a:cubicBezTo>
                  <a:cubicBezTo>
                    <a:pt x="372307" y="1033195"/>
                    <a:pt x="372117" y="1035481"/>
                    <a:pt x="372879" y="1037005"/>
                  </a:cubicBezTo>
                  <a:cubicBezTo>
                    <a:pt x="372879" y="1037005"/>
                    <a:pt x="372879" y="1037005"/>
                    <a:pt x="372879" y="1037005"/>
                  </a:cubicBezTo>
                  <a:cubicBezTo>
                    <a:pt x="372593" y="1040434"/>
                    <a:pt x="374307" y="1042625"/>
                    <a:pt x="377832" y="1043577"/>
                  </a:cubicBezTo>
                  <a:cubicBezTo>
                    <a:pt x="377070" y="1044815"/>
                    <a:pt x="376212" y="1045958"/>
                    <a:pt x="375069" y="1046816"/>
                  </a:cubicBezTo>
                  <a:cubicBezTo>
                    <a:pt x="372593" y="1042148"/>
                    <a:pt x="363925" y="1042053"/>
                    <a:pt x="359067" y="1039291"/>
                  </a:cubicBezTo>
                  <a:close/>
                  <a:moveTo>
                    <a:pt x="374784" y="1038529"/>
                  </a:moveTo>
                  <a:cubicBezTo>
                    <a:pt x="374593" y="1038529"/>
                    <a:pt x="374593" y="1038624"/>
                    <a:pt x="374403" y="1038719"/>
                  </a:cubicBezTo>
                  <a:cubicBezTo>
                    <a:pt x="374403" y="1038624"/>
                    <a:pt x="374307" y="1038529"/>
                    <a:pt x="374307" y="1038338"/>
                  </a:cubicBezTo>
                  <a:cubicBezTo>
                    <a:pt x="374403" y="1038434"/>
                    <a:pt x="374593" y="1038434"/>
                    <a:pt x="374784" y="1038529"/>
                  </a:cubicBezTo>
                  <a:close/>
                  <a:moveTo>
                    <a:pt x="398120" y="1034243"/>
                  </a:moveTo>
                  <a:cubicBezTo>
                    <a:pt x="394881" y="1035481"/>
                    <a:pt x="394691" y="1039862"/>
                    <a:pt x="388595" y="1038338"/>
                  </a:cubicBezTo>
                  <a:cubicBezTo>
                    <a:pt x="388119" y="1033290"/>
                    <a:pt x="392881" y="1033576"/>
                    <a:pt x="398120" y="1034243"/>
                  </a:cubicBezTo>
                  <a:close/>
                  <a:moveTo>
                    <a:pt x="386499" y="1092536"/>
                  </a:moveTo>
                  <a:cubicBezTo>
                    <a:pt x="392691" y="1093869"/>
                    <a:pt x="395643" y="1093774"/>
                    <a:pt x="396882" y="1095393"/>
                  </a:cubicBezTo>
                  <a:cubicBezTo>
                    <a:pt x="395643" y="1096060"/>
                    <a:pt x="394977" y="1097298"/>
                    <a:pt x="394405" y="1098632"/>
                  </a:cubicBezTo>
                  <a:cubicBezTo>
                    <a:pt x="393548" y="1099870"/>
                    <a:pt x="393167" y="1101489"/>
                    <a:pt x="391262" y="1101680"/>
                  </a:cubicBezTo>
                  <a:cubicBezTo>
                    <a:pt x="392119" y="1098536"/>
                    <a:pt x="389357" y="1098060"/>
                    <a:pt x="386595" y="1097489"/>
                  </a:cubicBezTo>
                  <a:cubicBezTo>
                    <a:pt x="387071" y="1095869"/>
                    <a:pt x="387166" y="1094250"/>
                    <a:pt x="386499" y="1092536"/>
                  </a:cubicBezTo>
                  <a:close/>
                  <a:moveTo>
                    <a:pt x="413646" y="1118253"/>
                  </a:moveTo>
                  <a:cubicBezTo>
                    <a:pt x="413741" y="1118444"/>
                    <a:pt x="413836" y="1118730"/>
                    <a:pt x="414027" y="1119015"/>
                  </a:cubicBezTo>
                  <a:cubicBezTo>
                    <a:pt x="412788" y="1119206"/>
                    <a:pt x="412598" y="1118634"/>
                    <a:pt x="412407" y="1117967"/>
                  </a:cubicBezTo>
                  <a:cubicBezTo>
                    <a:pt x="412884" y="1118063"/>
                    <a:pt x="413265" y="1118158"/>
                    <a:pt x="413646" y="1118253"/>
                  </a:cubicBezTo>
                  <a:close/>
                  <a:moveTo>
                    <a:pt x="390024" y="1176261"/>
                  </a:moveTo>
                  <a:cubicBezTo>
                    <a:pt x="389833" y="1176356"/>
                    <a:pt x="389643" y="1176356"/>
                    <a:pt x="389452" y="1176356"/>
                  </a:cubicBezTo>
                  <a:cubicBezTo>
                    <a:pt x="389738" y="1176261"/>
                    <a:pt x="389928" y="1176261"/>
                    <a:pt x="390024" y="1176261"/>
                  </a:cubicBezTo>
                  <a:close/>
                  <a:moveTo>
                    <a:pt x="370021" y="1189881"/>
                  </a:moveTo>
                  <a:cubicBezTo>
                    <a:pt x="368973" y="1188357"/>
                    <a:pt x="368497" y="1187405"/>
                    <a:pt x="368211" y="1186643"/>
                  </a:cubicBezTo>
                  <a:cubicBezTo>
                    <a:pt x="370878" y="1186262"/>
                    <a:pt x="374117" y="1187405"/>
                    <a:pt x="376212" y="1189405"/>
                  </a:cubicBezTo>
                  <a:cubicBezTo>
                    <a:pt x="374212" y="1189691"/>
                    <a:pt x="372212" y="1189977"/>
                    <a:pt x="370021" y="1189881"/>
                  </a:cubicBezTo>
                  <a:close/>
                  <a:moveTo>
                    <a:pt x="361925" y="1214075"/>
                  </a:moveTo>
                  <a:cubicBezTo>
                    <a:pt x="365735" y="1214932"/>
                    <a:pt x="368783" y="1218456"/>
                    <a:pt x="369545" y="1217409"/>
                  </a:cubicBezTo>
                  <a:cubicBezTo>
                    <a:pt x="370974" y="1217885"/>
                    <a:pt x="372402" y="1218361"/>
                    <a:pt x="373736" y="1218932"/>
                  </a:cubicBezTo>
                  <a:cubicBezTo>
                    <a:pt x="371640" y="1219980"/>
                    <a:pt x="369164" y="1220552"/>
                    <a:pt x="367926" y="1222552"/>
                  </a:cubicBezTo>
                  <a:cubicBezTo>
                    <a:pt x="365830" y="1219694"/>
                    <a:pt x="359829" y="1219599"/>
                    <a:pt x="361925" y="1214075"/>
                  </a:cubicBezTo>
                  <a:close/>
                  <a:moveTo>
                    <a:pt x="372593" y="1267891"/>
                  </a:moveTo>
                  <a:cubicBezTo>
                    <a:pt x="372688" y="1267891"/>
                    <a:pt x="372879" y="1267891"/>
                    <a:pt x="372974" y="1267891"/>
                  </a:cubicBezTo>
                  <a:cubicBezTo>
                    <a:pt x="372879" y="1267891"/>
                    <a:pt x="372688" y="1267891"/>
                    <a:pt x="372593" y="1267891"/>
                  </a:cubicBezTo>
                  <a:close/>
                  <a:moveTo>
                    <a:pt x="376879" y="1265700"/>
                  </a:moveTo>
                  <a:cubicBezTo>
                    <a:pt x="378498" y="1267605"/>
                    <a:pt x="382213" y="1265986"/>
                    <a:pt x="384594" y="1266081"/>
                  </a:cubicBezTo>
                  <a:cubicBezTo>
                    <a:pt x="384309" y="1266748"/>
                    <a:pt x="384023" y="1267415"/>
                    <a:pt x="383547" y="1267986"/>
                  </a:cubicBezTo>
                  <a:cubicBezTo>
                    <a:pt x="381546" y="1267510"/>
                    <a:pt x="380022" y="1268177"/>
                    <a:pt x="378498" y="1269129"/>
                  </a:cubicBezTo>
                  <a:cubicBezTo>
                    <a:pt x="377070" y="1268653"/>
                    <a:pt x="377165" y="1267034"/>
                    <a:pt x="376879" y="1265700"/>
                  </a:cubicBezTo>
                  <a:close/>
                  <a:moveTo>
                    <a:pt x="365259" y="1342091"/>
                  </a:moveTo>
                  <a:cubicBezTo>
                    <a:pt x="365735" y="1342091"/>
                    <a:pt x="366116" y="1342091"/>
                    <a:pt x="366497" y="1341995"/>
                  </a:cubicBezTo>
                  <a:cubicBezTo>
                    <a:pt x="366878" y="1342757"/>
                    <a:pt x="367068" y="1343424"/>
                    <a:pt x="367735" y="1344186"/>
                  </a:cubicBezTo>
                  <a:cubicBezTo>
                    <a:pt x="367830" y="1343424"/>
                    <a:pt x="368116" y="1342662"/>
                    <a:pt x="368307" y="1341995"/>
                  </a:cubicBezTo>
                  <a:cubicBezTo>
                    <a:pt x="371545" y="1341615"/>
                    <a:pt x="374117" y="1340376"/>
                    <a:pt x="378022" y="1340662"/>
                  </a:cubicBezTo>
                  <a:cubicBezTo>
                    <a:pt x="374212" y="1342948"/>
                    <a:pt x="369640" y="1344282"/>
                    <a:pt x="368116" y="1349044"/>
                  </a:cubicBezTo>
                  <a:cubicBezTo>
                    <a:pt x="367735" y="1349044"/>
                    <a:pt x="367259" y="1349044"/>
                    <a:pt x="366878" y="1349044"/>
                  </a:cubicBezTo>
                  <a:cubicBezTo>
                    <a:pt x="365354" y="1347425"/>
                    <a:pt x="364592" y="1345234"/>
                    <a:pt x="365259" y="1342091"/>
                  </a:cubicBezTo>
                  <a:close/>
                  <a:moveTo>
                    <a:pt x="365163" y="1368285"/>
                  </a:moveTo>
                  <a:cubicBezTo>
                    <a:pt x="369831" y="1369427"/>
                    <a:pt x="365830" y="1373428"/>
                    <a:pt x="367545" y="1375523"/>
                  </a:cubicBezTo>
                  <a:cubicBezTo>
                    <a:pt x="367449" y="1375619"/>
                    <a:pt x="367449" y="1375619"/>
                    <a:pt x="367354" y="1375714"/>
                  </a:cubicBezTo>
                  <a:cubicBezTo>
                    <a:pt x="368021" y="1378000"/>
                    <a:pt x="369545" y="1379715"/>
                    <a:pt x="371450" y="1381239"/>
                  </a:cubicBezTo>
                  <a:cubicBezTo>
                    <a:pt x="366211" y="1380191"/>
                    <a:pt x="361830" y="1377428"/>
                    <a:pt x="359544" y="1382858"/>
                  </a:cubicBezTo>
                  <a:cubicBezTo>
                    <a:pt x="358210" y="1377619"/>
                    <a:pt x="360115" y="1371809"/>
                    <a:pt x="365163" y="1368285"/>
                  </a:cubicBezTo>
                  <a:close/>
                  <a:moveTo>
                    <a:pt x="366116" y="1433816"/>
                  </a:moveTo>
                  <a:cubicBezTo>
                    <a:pt x="366021" y="1434102"/>
                    <a:pt x="365925" y="1434388"/>
                    <a:pt x="365925" y="1434769"/>
                  </a:cubicBezTo>
                  <a:cubicBezTo>
                    <a:pt x="361830" y="1432483"/>
                    <a:pt x="356781" y="1420386"/>
                    <a:pt x="360115" y="1416862"/>
                  </a:cubicBezTo>
                  <a:cubicBezTo>
                    <a:pt x="368878" y="1420958"/>
                    <a:pt x="359448" y="1430007"/>
                    <a:pt x="366116" y="1433816"/>
                  </a:cubicBezTo>
                  <a:close/>
                  <a:moveTo>
                    <a:pt x="343923" y="1479441"/>
                  </a:moveTo>
                  <a:cubicBezTo>
                    <a:pt x="350400" y="1481441"/>
                    <a:pt x="346304" y="1471536"/>
                    <a:pt x="353638" y="1474488"/>
                  </a:cubicBezTo>
                  <a:cubicBezTo>
                    <a:pt x="354305" y="1479251"/>
                    <a:pt x="351066" y="1479727"/>
                    <a:pt x="350590" y="1483347"/>
                  </a:cubicBezTo>
                  <a:cubicBezTo>
                    <a:pt x="345351" y="1483061"/>
                    <a:pt x="345637" y="1479251"/>
                    <a:pt x="340398" y="1478965"/>
                  </a:cubicBezTo>
                  <a:cubicBezTo>
                    <a:pt x="339732" y="1471250"/>
                    <a:pt x="344780" y="1467154"/>
                    <a:pt x="336398" y="1469249"/>
                  </a:cubicBezTo>
                  <a:cubicBezTo>
                    <a:pt x="344113" y="1462011"/>
                    <a:pt x="344304" y="1474012"/>
                    <a:pt x="343923" y="1479441"/>
                  </a:cubicBezTo>
                  <a:close/>
                  <a:moveTo>
                    <a:pt x="337541" y="1549450"/>
                  </a:moveTo>
                  <a:cubicBezTo>
                    <a:pt x="335064" y="1549450"/>
                    <a:pt x="335064" y="1541354"/>
                    <a:pt x="332683" y="1545735"/>
                  </a:cubicBezTo>
                  <a:cubicBezTo>
                    <a:pt x="330683" y="1545164"/>
                    <a:pt x="331921" y="1544116"/>
                    <a:pt x="332874" y="1544211"/>
                  </a:cubicBezTo>
                  <a:cubicBezTo>
                    <a:pt x="334969" y="1540115"/>
                    <a:pt x="330873" y="1540020"/>
                    <a:pt x="332207" y="1536401"/>
                  </a:cubicBezTo>
                  <a:cubicBezTo>
                    <a:pt x="336969" y="1538591"/>
                    <a:pt x="342780" y="1544973"/>
                    <a:pt x="337541" y="1549450"/>
                  </a:cubicBezTo>
                  <a:close/>
                  <a:moveTo>
                    <a:pt x="332493" y="1584216"/>
                  </a:moveTo>
                  <a:cubicBezTo>
                    <a:pt x="333159" y="1588502"/>
                    <a:pt x="328492" y="1586788"/>
                    <a:pt x="328111" y="1589836"/>
                  </a:cubicBezTo>
                  <a:cubicBezTo>
                    <a:pt x="327444" y="1589360"/>
                    <a:pt x="326682" y="1588788"/>
                    <a:pt x="325825" y="1588407"/>
                  </a:cubicBezTo>
                  <a:cubicBezTo>
                    <a:pt x="325825" y="1588026"/>
                    <a:pt x="325920" y="1587740"/>
                    <a:pt x="325825" y="1587169"/>
                  </a:cubicBezTo>
                  <a:cubicBezTo>
                    <a:pt x="324873" y="1586883"/>
                    <a:pt x="323920" y="1587074"/>
                    <a:pt x="323063" y="1587455"/>
                  </a:cubicBezTo>
                  <a:cubicBezTo>
                    <a:pt x="323349" y="1584978"/>
                    <a:pt x="325635" y="1584693"/>
                    <a:pt x="325635" y="1581835"/>
                  </a:cubicBezTo>
                  <a:cubicBezTo>
                    <a:pt x="328873" y="1581930"/>
                    <a:pt x="329159" y="1584121"/>
                    <a:pt x="332493" y="1584216"/>
                  </a:cubicBezTo>
                  <a:close/>
                  <a:moveTo>
                    <a:pt x="320967" y="1589169"/>
                  </a:moveTo>
                  <a:cubicBezTo>
                    <a:pt x="319920" y="1590598"/>
                    <a:pt x="319539" y="1592408"/>
                    <a:pt x="320301" y="1593551"/>
                  </a:cubicBezTo>
                  <a:cubicBezTo>
                    <a:pt x="320301" y="1594884"/>
                    <a:pt x="320967" y="1595741"/>
                    <a:pt x="323634" y="1595361"/>
                  </a:cubicBezTo>
                  <a:cubicBezTo>
                    <a:pt x="323539" y="1596408"/>
                    <a:pt x="323349" y="1597361"/>
                    <a:pt x="323253" y="1598409"/>
                  </a:cubicBezTo>
                  <a:cubicBezTo>
                    <a:pt x="321729" y="1597932"/>
                    <a:pt x="321539" y="1598790"/>
                    <a:pt x="321253" y="1599742"/>
                  </a:cubicBezTo>
                  <a:cubicBezTo>
                    <a:pt x="318967" y="1599170"/>
                    <a:pt x="318872" y="1593074"/>
                    <a:pt x="317729" y="1599266"/>
                  </a:cubicBezTo>
                  <a:cubicBezTo>
                    <a:pt x="314109" y="1597932"/>
                    <a:pt x="314300" y="1596408"/>
                    <a:pt x="316586" y="1594503"/>
                  </a:cubicBezTo>
                  <a:cubicBezTo>
                    <a:pt x="312585" y="1596408"/>
                    <a:pt x="309918" y="1599075"/>
                    <a:pt x="308109" y="1601742"/>
                  </a:cubicBezTo>
                  <a:cubicBezTo>
                    <a:pt x="308109" y="1601171"/>
                    <a:pt x="308109" y="1600599"/>
                    <a:pt x="308204" y="1600028"/>
                  </a:cubicBezTo>
                  <a:cubicBezTo>
                    <a:pt x="305251" y="1599456"/>
                    <a:pt x="304203" y="1600885"/>
                    <a:pt x="301822" y="1600980"/>
                  </a:cubicBezTo>
                  <a:cubicBezTo>
                    <a:pt x="303060" y="1597075"/>
                    <a:pt x="312014" y="1592503"/>
                    <a:pt x="305061" y="1586883"/>
                  </a:cubicBezTo>
                  <a:cubicBezTo>
                    <a:pt x="305442" y="1586216"/>
                    <a:pt x="307823" y="1585740"/>
                    <a:pt x="309823" y="1585264"/>
                  </a:cubicBezTo>
                  <a:cubicBezTo>
                    <a:pt x="310299" y="1586502"/>
                    <a:pt x="311252" y="1587550"/>
                    <a:pt x="312300" y="1588312"/>
                  </a:cubicBezTo>
                  <a:cubicBezTo>
                    <a:pt x="312776" y="1589931"/>
                    <a:pt x="313919" y="1589741"/>
                    <a:pt x="315348" y="1589169"/>
                  </a:cubicBezTo>
                  <a:cubicBezTo>
                    <a:pt x="316014" y="1589169"/>
                    <a:pt x="316491" y="1588979"/>
                    <a:pt x="317062" y="1588598"/>
                  </a:cubicBezTo>
                  <a:cubicBezTo>
                    <a:pt x="318300" y="1588217"/>
                    <a:pt x="319634" y="1588122"/>
                    <a:pt x="321063" y="1588979"/>
                  </a:cubicBezTo>
                  <a:cubicBezTo>
                    <a:pt x="321063" y="1588979"/>
                    <a:pt x="320967" y="1589074"/>
                    <a:pt x="320967" y="1589169"/>
                  </a:cubicBezTo>
                  <a:close/>
                  <a:moveTo>
                    <a:pt x="312490" y="1584026"/>
                  </a:moveTo>
                  <a:cubicBezTo>
                    <a:pt x="312395" y="1583740"/>
                    <a:pt x="311633" y="1583549"/>
                    <a:pt x="310585" y="1583264"/>
                  </a:cubicBezTo>
                  <a:cubicBezTo>
                    <a:pt x="310299" y="1583073"/>
                    <a:pt x="309823" y="1583073"/>
                    <a:pt x="309537" y="1582787"/>
                  </a:cubicBezTo>
                  <a:cubicBezTo>
                    <a:pt x="309537" y="1582883"/>
                    <a:pt x="309537" y="1582883"/>
                    <a:pt x="309537" y="1582978"/>
                  </a:cubicBezTo>
                  <a:cubicBezTo>
                    <a:pt x="309442" y="1582978"/>
                    <a:pt x="309347" y="1582883"/>
                    <a:pt x="309252" y="1582883"/>
                  </a:cubicBezTo>
                  <a:cubicBezTo>
                    <a:pt x="311157" y="1580882"/>
                    <a:pt x="312585" y="1578406"/>
                    <a:pt x="316967" y="1579168"/>
                  </a:cubicBezTo>
                  <a:cubicBezTo>
                    <a:pt x="317062" y="1582121"/>
                    <a:pt x="315824" y="1583549"/>
                    <a:pt x="314490" y="1584883"/>
                  </a:cubicBezTo>
                  <a:cubicBezTo>
                    <a:pt x="313728" y="1584597"/>
                    <a:pt x="313157" y="1584216"/>
                    <a:pt x="312490" y="1584026"/>
                  </a:cubicBezTo>
                  <a:close/>
                  <a:moveTo>
                    <a:pt x="266294" y="1568214"/>
                  </a:moveTo>
                  <a:cubicBezTo>
                    <a:pt x="266294" y="1567643"/>
                    <a:pt x="266103" y="1567262"/>
                    <a:pt x="266103" y="1566786"/>
                  </a:cubicBezTo>
                  <a:cubicBezTo>
                    <a:pt x="267437" y="1566881"/>
                    <a:pt x="268675" y="1566881"/>
                    <a:pt x="270104" y="1567166"/>
                  </a:cubicBezTo>
                  <a:cubicBezTo>
                    <a:pt x="270199" y="1566595"/>
                    <a:pt x="270199" y="1566023"/>
                    <a:pt x="270294" y="1565452"/>
                  </a:cubicBezTo>
                  <a:cubicBezTo>
                    <a:pt x="272104" y="1567166"/>
                    <a:pt x="271723" y="1569548"/>
                    <a:pt x="270485" y="1571739"/>
                  </a:cubicBezTo>
                  <a:cubicBezTo>
                    <a:pt x="270199" y="1571739"/>
                    <a:pt x="269913" y="1571834"/>
                    <a:pt x="269723" y="1571929"/>
                  </a:cubicBezTo>
                  <a:cubicBezTo>
                    <a:pt x="269818" y="1572119"/>
                    <a:pt x="269913" y="1572405"/>
                    <a:pt x="269913" y="1572691"/>
                  </a:cubicBezTo>
                  <a:cubicBezTo>
                    <a:pt x="269056" y="1574024"/>
                    <a:pt x="268008" y="1575168"/>
                    <a:pt x="266961" y="1576120"/>
                  </a:cubicBezTo>
                  <a:cubicBezTo>
                    <a:pt x="267818" y="1577168"/>
                    <a:pt x="268675" y="1577453"/>
                    <a:pt x="269628" y="1577453"/>
                  </a:cubicBezTo>
                  <a:cubicBezTo>
                    <a:pt x="268770" y="1580692"/>
                    <a:pt x="266961" y="1584502"/>
                    <a:pt x="264675" y="1587550"/>
                  </a:cubicBezTo>
                  <a:cubicBezTo>
                    <a:pt x="262484" y="1583645"/>
                    <a:pt x="261436" y="1579644"/>
                    <a:pt x="262008" y="1572405"/>
                  </a:cubicBezTo>
                  <a:cubicBezTo>
                    <a:pt x="258579" y="1571357"/>
                    <a:pt x="254007" y="1571072"/>
                    <a:pt x="252578" y="1568690"/>
                  </a:cubicBezTo>
                  <a:cubicBezTo>
                    <a:pt x="253721" y="1568310"/>
                    <a:pt x="254864" y="1568024"/>
                    <a:pt x="256007" y="1567738"/>
                  </a:cubicBezTo>
                  <a:cubicBezTo>
                    <a:pt x="260293" y="1568310"/>
                    <a:pt x="260674" y="1565643"/>
                    <a:pt x="266294" y="1568214"/>
                  </a:cubicBezTo>
                  <a:close/>
                  <a:moveTo>
                    <a:pt x="236957" y="1572310"/>
                  </a:moveTo>
                  <a:cubicBezTo>
                    <a:pt x="236862" y="1572786"/>
                    <a:pt x="236957" y="1573167"/>
                    <a:pt x="236957" y="1573548"/>
                  </a:cubicBezTo>
                  <a:cubicBezTo>
                    <a:pt x="236766" y="1573739"/>
                    <a:pt x="236671" y="1573929"/>
                    <a:pt x="236481" y="1574120"/>
                  </a:cubicBezTo>
                  <a:cubicBezTo>
                    <a:pt x="235623" y="1573453"/>
                    <a:pt x="234957" y="1572691"/>
                    <a:pt x="234195" y="1572024"/>
                  </a:cubicBezTo>
                  <a:cubicBezTo>
                    <a:pt x="234957" y="1572024"/>
                    <a:pt x="235909" y="1572119"/>
                    <a:pt x="236957" y="1572310"/>
                  </a:cubicBezTo>
                  <a:close/>
                  <a:moveTo>
                    <a:pt x="232385" y="1578597"/>
                  </a:moveTo>
                  <a:cubicBezTo>
                    <a:pt x="229337" y="1582692"/>
                    <a:pt x="227718" y="1585740"/>
                    <a:pt x="227622" y="1589455"/>
                  </a:cubicBezTo>
                  <a:cubicBezTo>
                    <a:pt x="227527" y="1589550"/>
                    <a:pt x="227432" y="1589550"/>
                    <a:pt x="227337" y="1589645"/>
                  </a:cubicBezTo>
                  <a:cubicBezTo>
                    <a:pt x="227432" y="1589645"/>
                    <a:pt x="227527" y="1589741"/>
                    <a:pt x="227622" y="1589741"/>
                  </a:cubicBezTo>
                  <a:cubicBezTo>
                    <a:pt x="227622" y="1590693"/>
                    <a:pt x="227718" y="1591741"/>
                    <a:pt x="227908" y="1592884"/>
                  </a:cubicBezTo>
                  <a:cubicBezTo>
                    <a:pt x="227337" y="1592027"/>
                    <a:pt x="227051" y="1591074"/>
                    <a:pt x="227241" y="1589741"/>
                  </a:cubicBezTo>
                  <a:cubicBezTo>
                    <a:pt x="224003" y="1592408"/>
                    <a:pt x="221241" y="1595456"/>
                    <a:pt x="217621" y="1597551"/>
                  </a:cubicBezTo>
                  <a:cubicBezTo>
                    <a:pt x="216764" y="1595361"/>
                    <a:pt x="214383" y="1594313"/>
                    <a:pt x="212001" y="1593265"/>
                  </a:cubicBezTo>
                  <a:cubicBezTo>
                    <a:pt x="213144" y="1591169"/>
                    <a:pt x="216383" y="1591455"/>
                    <a:pt x="216669" y="1588312"/>
                  </a:cubicBezTo>
                  <a:cubicBezTo>
                    <a:pt x="211716" y="1588693"/>
                    <a:pt x="209906" y="1586978"/>
                    <a:pt x="209049" y="1584597"/>
                  </a:cubicBezTo>
                  <a:cubicBezTo>
                    <a:pt x="218193" y="1582692"/>
                    <a:pt x="220955" y="1589550"/>
                    <a:pt x="228289" y="1584693"/>
                  </a:cubicBezTo>
                  <a:cubicBezTo>
                    <a:pt x="228670" y="1580597"/>
                    <a:pt x="223527" y="1580597"/>
                    <a:pt x="220288" y="1579168"/>
                  </a:cubicBezTo>
                  <a:cubicBezTo>
                    <a:pt x="223050" y="1577644"/>
                    <a:pt x="225051" y="1575263"/>
                    <a:pt x="227813" y="1573644"/>
                  </a:cubicBezTo>
                  <a:cubicBezTo>
                    <a:pt x="228765" y="1576120"/>
                    <a:pt x="229908" y="1578215"/>
                    <a:pt x="232385" y="1578597"/>
                  </a:cubicBezTo>
                  <a:close/>
                  <a:moveTo>
                    <a:pt x="206953" y="1542402"/>
                  </a:moveTo>
                  <a:cubicBezTo>
                    <a:pt x="206858" y="1542878"/>
                    <a:pt x="206858" y="1543259"/>
                    <a:pt x="206763" y="1543735"/>
                  </a:cubicBezTo>
                  <a:cubicBezTo>
                    <a:pt x="206286" y="1543640"/>
                    <a:pt x="206001" y="1543640"/>
                    <a:pt x="205524" y="1543449"/>
                  </a:cubicBezTo>
                  <a:cubicBezTo>
                    <a:pt x="205048" y="1544116"/>
                    <a:pt x="204762" y="1544687"/>
                    <a:pt x="204572" y="1545354"/>
                  </a:cubicBezTo>
                  <a:cubicBezTo>
                    <a:pt x="202095" y="1545545"/>
                    <a:pt x="202000" y="1546878"/>
                    <a:pt x="199428" y="1544497"/>
                  </a:cubicBezTo>
                  <a:cubicBezTo>
                    <a:pt x="198571" y="1541068"/>
                    <a:pt x="206858" y="1539163"/>
                    <a:pt x="206953" y="1542402"/>
                  </a:cubicBezTo>
                  <a:close/>
                  <a:moveTo>
                    <a:pt x="220383" y="1574882"/>
                  </a:moveTo>
                  <a:cubicBezTo>
                    <a:pt x="219907" y="1574691"/>
                    <a:pt x="219526" y="1574596"/>
                    <a:pt x="219145" y="1574501"/>
                  </a:cubicBezTo>
                  <a:cubicBezTo>
                    <a:pt x="219526" y="1574501"/>
                    <a:pt x="219812" y="1574501"/>
                    <a:pt x="220193" y="1574596"/>
                  </a:cubicBezTo>
                  <a:cubicBezTo>
                    <a:pt x="220193" y="1574691"/>
                    <a:pt x="220288" y="1574691"/>
                    <a:pt x="220383" y="1574882"/>
                  </a:cubicBezTo>
                  <a:close/>
                  <a:moveTo>
                    <a:pt x="218002" y="1574406"/>
                  </a:moveTo>
                  <a:cubicBezTo>
                    <a:pt x="218097" y="1574406"/>
                    <a:pt x="218097" y="1574406"/>
                    <a:pt x="218193" y="1574406"/>
                  </a:cubicBezTo>
                  <a:cubicBezTo>
                    <a:pt x="218097" y="1574406"/>
                    <a:pt x="218002" y="1574406"/>
                    <a:pt x="218002" y="1574406"/>
                  </a:cubicBezTo>
                  <a:cubicBezTo>
                    <a:pt x="218002" y="1574406"/>
                    <a:pt x="218002" y="1574406"/>
                    <a:pt x="218002" y="1574406"/>
                  </a:cubicBezTo>
                  <a:close/>
                  <a:moveTo>
                    <a:pt x="223241" y="1567548"/>
                  </a:moveTo>
                  <a:cubicBezTo>
                    <a:pt x="222765" y="1566881"/>
                    <a:pt x="222193" y="1566214"/>
                    <a:pt x="221717" y="1565547"/>
                  </a:cubicBezTo>
                  <a:cubicBezTo>
                    <a:pt x="222384" y="1565452"/>
                    <a:pt x="223146" y="1565357"/>
                    <a:pt x="224289" y="1565452"/>
                  </a:cubicBezTo>
                  <a:cubicBezTo>
                    <a:pt x="224384" y="1565643"/>
                    <a:pt x="224479" y="1565928"/>
                    <a:pt x="224670" y="1566119"/>
                  </a:cubicBezTo>
                  <a:cubicBezTo>
                    <a:pt x="224098" y="1566500"/>
                    <a:pt x="223812" y="1567166"/>
                    <a:pt x="223241" y="1567548"/>
                  </a:cubicBezTo>
                  <a:close/>
                  <a:moveTo>
                    <a:pt x="203238" y="1549164"/>
                  </a:moveTo>
                  <a:cubicBezTo>
                    <a:pt x="202572" y="1549926"/>
                    <a:pt x="201524" y="1550498"/>
                    <a:pt x="199428" y="1550974"/>
                  </a:cubicBezTo>
                  <a:cubicBezTo>
                    <a:pt x="198952" y="1549069"/>
                    <a:pt x="198571" y="1547069"/>
                    <a:pt x="198000" y="1545164"/>
                  </a:cubicBezTo>
                  <a:cubicBezTo>
                    <a:pt x="199714" y="1546497"/>
                    <a:pt x="201429" y="1547831"/>
                    <a:pt x="203238" y="1549164"/>
                  </a:cubicBezTo>
                  <a:close/>
                  <a:moveTo>
                    <a:pt x="210573" y="1567452"/>
                  </a:moveTo>
                  <a:cubicBezTo>
                    <a:pt x="210477" y="1567833"/>
                    <a:pt x="210287" y="1568119"/>
                    <a:pt x="210192" y="1568500"/>
                  </a:cubicBezTo>
                  <a:cubicBezTo>
                    <a:pt x="208668" y="1568500"/>
                    <a:pt x="207048" y="1568690"/>
                    <a:pt x="205429" y="1568881"/>
                  </a:cubicBezTo>
                  <a:cubicBezTo>
                    <a:pt x="206667" y="1567833"/>
                    <a:pt x="207525" y="1566500"/>
                    <a:pt x="210573" y="1567452"/>
                  </a:cubicBezTo>
                  <a:close/>
                  <a:moveTo>
                    <a:pt x="212478" y="1599266"/>
                  </a:moveTo>
                  <a:cubicBezTo>
                    <a:pt x="214764" y="1601361"/>
                    <a:pt x="215335" y="1600123"/>
                    <a:pt x="218002" y="1599647"/>
                  </a:cubicBezTo>
                  <a:cubicBezTo>
                    <a:pt x="218002" y="1599266"/>
                    <a:pt x="217907" y="1599075"/>
                    <a:pt x="217907" y="1598790"/>
                  </a:cubicBezTo>
                  <a:cubicBezTo>
                    <a:pt x="218669" y="1598599"/>
                    <a:pt x="219336" y="1598409"/>
                    <a:pt x="220002" y="1598218"/>
                  </a:cubicBezTo>
                  <a:cubicBezTo>
                    <a:pt x="220098" y="1600409"/>
                    <a:pt x="221431" y="1601742"/>
                    <a:pt x="222860" y="1602885"/>
                  </a:cubicBezTo>
                  <a:cubicBezTo>
                    <a:pt x="222384" y="1604505"/>
                    <a:pt x="221717" y="1606124"/>
                    <a:pt x="221336" y="1607648"/>
                  </a:cubicBezTo>
                  <a:cubicBezTo>
                    <a:pt x="216002" y="1607743"/>
                    <a:pt x="213144" y="1609077"/>
                    <a:pt x="210287" y="1605266"/>
                  </a:cubicBezTo>
                  <a:cubicBezTo>
                    <a:pt x="211620" y="1604123"/>
                    <a:pt x="212382" y="1601933"/>
                    <a:pt x="212478" y="1599266"/>
                  </a:cubicBezTo>
                  <a:close/>
                  <a:moveTo>
                    <a:pt x="235719" y="1605933"/>
                  </a:moveTo>
                  <a:cubicBezTo>
                    <a:pt x="234861" y="1606028"/>
                    <a:pt x="233814" y="1605933"/>
                    <a:pt x="232290" y="1605457"/>
                  </a:cubicBezTo>
                  <a:cubicBezTo>
                    <a:pt x="232290" y="1605457"/>
                    <a:pt x="232290" y="1605362"/>
                    <a:pt x="232290" y="1605362"/>
                  </a:cubicBezTo>
                  <a:cubicBezTo>
                    <a:pt x="233147" y="1605076"/>
                    <a:pt x="234004" y="1604981"/>
                    <a:pt x="235719" y="1605933"/>
                  </a:cubicBezTo>
                  <a:close/>
                  <a:moveTo>
                    <a:pt x="242005" y="1596027"/>
                  </a:moveTo>
                  <a:cubicBezTo>
                    <a:pt x="242958" y="1597551"/>
                    <a:pt x="243434" y="1599456"/>
                    <a:pt x="243624" y="1601552"/>
                  </a:cubicBezTo>
                  <a:cubicBezTo>
                    <a:pt x="238671" y="1600694"/>
                    <a:pt x="239433" y="1605552"/>
                    <a:pt x="235719" y="1605933"/>
                  </a:cubicBezTo>
                  <a:cubicBezTo>
                    <a:pt x="238100" y="1602981"/>
                    <a:pt x="240386" y="1599837"/>
                    <a:pt x="242005" y="1596027"/>
                  </a:cubicBezTo>
                  <a:close/>
                  <a:moveTo>
                    <a:pt x="257340" y="1615173"/>
                  </a:moveTo>
                  <a:cubicBezTo>
                    <a:pt x="256769" y="1612410"/>
                    <a:pt x="257531" y="1610982"/>
                    <a:pt x="258674" y="1609934"/>
                  </a:cubicBezTo>
                  <a:cubicBezTo>
                    <a:pt x="260484" y="1609934"/>
                    <a:pt x="262484" y="1610601"/>
                    <a:pt x="264960" y="1612601"/>
                  </a:cubicBezTo>
                  <a:cubicBezTo>
                    <a:pt x="263151" y="1613172"/>
                    <a:pt x="261341" y="1614220"/>
                    <a:pt x="257340" y="1615173"/>
                  </a:cubicBezTo>
                  <a:close/>
                  <a:moveTo>
                    <a:pt x="264865" y="1606505"/>
                  </a:moveTo>
                  <a:cubicBezTo>
                    <a:pt x="265056" y="1606410"/>
                    <a:pt x="265246" y="1606314"/>
                    <a:pt x="265437" y="1606219"/>
                  </a:cubicBezTo>
                  <a:cubicBezTo>
                    <a:pt x="274009" y="1608315"/>
                    <a:pt x="277438" y="1614125"/>
                    <a:pt x="286868" y="1615649"/>
                  </a:cubicBezTo>
                  <a:cubicBezTo>
                    <a:pt x="287344" y="1618411"/>
                    <a:pt x="285249" y="1618506"/>
                    <a:pt x="282963" y="1618506"/>
                  </a:cubicBezTo>
                  <a:cubicBezTo>
                    <a:pt x="282963" y="1618887"/>
                    <a:pt x="283058" y="1619173"/>
                    <a:pt x="283153" y="1619459"/>
                  </a:cubicBezTo>
                  <a:cubicBezTo>
                    <a:pt x="282201" y="1619744"/>
                    <a:pt x="281343" y="1619935"/>
                    <a:pt x="280581" y="1620126"/>
                  </a:cubicBezTo>
                  <a:cubicBezTo>
                    <a:pt x="277819" y="1618411"/>
                    <a:pt x="275533" y="1615935"/>
                    <a:pt x="275914" y="1613363"/>
                  </a:cubicBezTo>
                  <a:cubicBezTo>
                    <a:pt x="270294" y="1611839"/>
                    <a:pt x="267723" y="1611839"/>
                    <a:pt x="265722" y="1612315"/>
                  </a:cubicBezTo>
                  <a:cubicBezTo>
                    <a:pt x="267151" y="1610791"/>
                    <a:pt x="266294" y="1608695"/>
                    <a:pt x="264865" y="1606505"/>
                  </a:cubicBezTo>
                  <a:close/>
                  <a:moveTo>
                    <a:pt x="271247" y="1621173"/>
                  </a:moveTo>
                  <a:cubicBezTo>
                    <a:pt x="271152" y="1621649"/>
                    <a:pt x="271247" y="1622221"/>
                    <a:pt x="271247" y="1622793"/>
                  </a:cubicBezTo>
                  <a:cubicBezTo>
                    <a:pt x="270771" y="1622221"/>
                    <a:pt x="270199" y="1621554"/>
                    <a:pt x="269913" y="1620887"/>
                  </a:cubicBezTo>
                  <a:cubicBezTo>
                    <a:pt x="270294" y="1620887"/>
                    <a:pt x="270771" y="1621078"/>
                    <a:pt x="271247" y="1621173"/>
                  </a:cubicBezTo>
                  <a:close/>
                  <a:moveTo>
                    <a:pt x="284963" y="1627936"/>
                  </a:moveTo>
                  <a:cubicBezTo>
                    <a:pt x="285630" y="1627841"/>
                    <a:pt x="286201" y="1627650"/>
                    <a:pt x="286868" y="1627460"/>
                  </a:cubicBezTo>
                  <a:cubicBezTo>
                    <a:pt x="286868" y="1631365"/>
                    <a:pt x="284963" y="1637366"/>
                    <a:pt x="288297" y="1641747"/>
                  </a:cubicBezTo>
                  <a:cubicBezTo>
                    <a:pt x="287535" y="1642319"/>
                    <a:pt x="286392" y="1642509"/>
                    <a:pt x="285249" y="1642605"/>
                  </a:cubicBezTo>
                  <a:cubicBezTo>
                    <a:pt x="283344" y="1640890"/>
                    <a:pt x="280581" y="1639842"/>
                    <a:pt x="279724" y="1637366"/>
                  </a:cubicBezTo>
                  <a:cubicBezTo>
                    <a:pt x="282867" y="1637747"/>
                    <a:pt x="284487" y="1636509"/>
                    <a:pt x="285439" y="1634603"/>
                  </a:cubicBezTo>
                  <a:cubicBezTo>
                    <a:pt x="280772" y="1635461"/>
                    <a:pt x="281629" y="1632222"/>
                    <a:pt x="282201" y="1629365"/>
                  </a:cubicBezTo>
                  <a:cubicBezTo>
                    <a:pt x="283153" y="1628984"/>
                    <a:pt x="284106" y="1628507"/>
                    <a:pt x="284963" y="1627936"/>
                  </a:cubicBezTo>
                  <a:close/>
                  <a:moveTo>
                    <a:pt x="281915" y="1668703"/>
                  </a:moveTo>
                  <a:cubicBezTo>
                    <a:pt x="281534" y="1668608"/>
                    <a:pt x="281248" y="1668608"/>
                    <a:pt x="280867" y="1668512"/>
                  </a:cubicBezTo>
                  <a:cubicBezTo>
                    <a:pt x="280962" y="1668417"/>
                    <a:pt x="280867" y="1668322"/>
                    <a:pt x="280962" y="1668227"/>
                  </a:cubicBezTo>
                  <a:cubicBezTo>
                    <a:pt x="281248" y="1668417"/>
                    <a:pt x="281534" y="1668608"/>
                    <a:pt x="281915" y="1668703"/>
                  </a:cubicBezTo>
                  <a:close/>
                  <a:moveTo>
                    <a:pt x="275533" y="1680514"/>
                  </a:moveTo>
                  <a:cubicBezTo>
                    <a:pt x="274200" y="1680133"/>
                    <a:pt x="272866" y="1679943"/>
                    <a:pt x="271437" y="1680228"/>
                  </a:cubicBezTo>
                  <a:cubicBezTo>
                    <a:pt x="270580" y="1679276"/>
                    <a:pt x="269913" y="1677942"/>
                    <a:pt x="269247" y="1677180"/>
                  </a:cubicBezTo>
                  <a:cubicBezTo>
                    <a:pt x="269723" y="1676228"/>
                    <a:pt x="270009" y="1674990"/>
                    <a:pt x="269723" y="1673370"/>
                  </a:cubicBezTo>
                  <a:cubicBezTo>
                    <a:pt x="272580" y="1673656"/>
                    <a:pt x="275057" y="1673656"/>
                    <a:pt x="276676" y="1672608"/>
                  </a:cubicBezTo>
                  <a:cubicBezTo>
                    <a:pt x="275628" y="1674513"/>
                    <a:pt x="276581" y="1678609"/>
                    <a:pt x="275533" y="1680514"/>
                  </a:cubicBezTo>
                  <a:close/>
                  <a:moveTo>
                    <a:pt x="298679" y="1744998"/>
                  </a:moveTo>
                  <a:cubicBezTo>
                    <a:pt x="298774" y="1745665"/>
                    <a:pt x="299060" y="1746236"/>
                    <a:pt x="299441" y="1746713"/>
                  </a:cubicBezTo>
                  <a:cubicBezTo>
                    <a:pt x="297726" y="1747284"/>
                    <a:pt x="295440" y="1747475"/>
                    <a:pt x="292964" y="1747189"/>
                  </a:cubicBezTo>
                  <a:cubicBezTo>
                    <a:pt x="293726" y="1745951"/>
                    <a:pt x="294297" y="1744427"/>
                    <a:pt x="295440" y="1743569"/>
                  </a:cubicBezTo>
                  <a:cubicBezTo>
                    <a:pt x="296488" y="1743951"/>
                    <a:pt x="297631" y="1744522"/>
                    <a:pt x="298679" y="1744998"/>
                  </a:cubicBezTo>
                  <a:close/>
                  <a:moveTo>
                    <a:pt x="273914" y="1755285"/>
                  </a:moveTo>
                  <a:cubicBezTo>
                    <a:pt x="274485" y="1754809"/>
                    <a:pt x="275152" y="1754047"/>
                    <a:pt x="275533" y="1753285"/>
                  </a:cubicBezTo>
                  <a:cubicBezTo>
                    <a:pt x="278105" y="1753285"/>
                    <a:pt x="282010" y="1750713"/>
                    <a:pt x="282296" y="1752618"/>
                  </a:cubicBezTo>
                  <a:cubicBezTo>
                    <a:pt x="281439" y="1753857"/>
                    <a:pt x="280391" y="1754999"/>
                    <a:pt x="279248" y="1756333"/>
                  </a:cubicBezTo>
                  <a:cubicBezTo>
                    <a:pt x="278105" y="1755476"/>
                    <a:pt x="276581" y="1754999"/>
                    <a:pt x="273914" y="1755285"/>
                  </a:cubicBezTo>
                  <a:close/>
                  <a:moveTo>
                    <a:pt x="276676" y="1808625"/>
                  </a:moveTo>
                  <a:cubicBezTo>
                    <a:pt x="275152" y="1809102"/>
                    <a:pt x="273723" y="1809768"/>
                    <a:pt x="272485" y="1810149"/>
                  </a:cubicBezTo>
                  <a:cubicBezTo>
                    <a:pt x="271914" y="1809482"/>
                    <a:pt x="271437" y="1808816"/>
                    <a:pt x="271152" y="1808149"/>
                  </a:cubicBezTo>
                  <a:cubicBezTo>
                    <a:pt x="272961" y="1807292"/>
                    <a:pt x="275914" y="1807101"/>
                    <a:pt x="276676" y="1808625"/>
                  </a:cubicBezTo>
                  <a:close/>
                  <a:moveTo>
                    <a:pt x="249911" y="1868061"/>
                  </a:moveTo>
                  <a:cubicBezTo>
                    <a:pt x="250959" y="1868728"/>
                    <a:pt x="250387" y="1869681"/>
                    <a:pt x="249435" y="1870728"/>
                  </a:cubicBezTo>
                  <a:cubicBezTo>
                    <a:pt x="247720" y="1870443"/>
                    <a:pt x="245910" y="1870061"/>
                    <a:pt x="244101" y="1869681"/>
                  </a:cubicBezTo>
                  <a:cubicBezTo>
                    <a:pt x="246291" y="1867204"/>
                    <a:pt x="248101" y="1867776"/>
                    <a:pt x="249911" y="1868061"/>
                  </a:cubicBezTo>
                  <a:close/>
                  <a:moveTo>
                    <a:pt x="260579" y="1922449"/>
                  </a:moveTo>
                  <a:cubicBezTo>
                    <a:pt x="261436" y="1923878"/>
                    <a:pt x="262389" y="1925307"/>
                    <a:pt x="261912" y="1927593"/>
                  </a:cubicBezTo>
                  <a:cubicBezTo>
                    <a:pt x="259912" y="1927402"/>
                    <a:pt x="258388" y="1927497"/>
                    <a:pt x="257150" y="1927688"/>
                  </a:cubicBezTo>
                  <a:cubicBezTo>
                    <a:pt x="258579" y="1926259"/>
                    <a:pt x="259722" y="1924449"/>
                    <a:pt x="260579" y="1922449"/>
                  </a:cubicBezTo>
                  <a:close/>
                  <a:moveTo>
                    <a:pt x="275724" y="1962549"/>
                  </a:moveTo>
                  <a:cubicBezTo>
                    <a:pt x="277343" y="1966169"/>
                    <a:pt x="276295" y="1969884"/>
                    <a:pt x="274962" y="1972646"/>
                  </a:cubicBezTo>
                  <a:cubicBezTo>
                    <a:pt x="273342" y="1972265"/>
                    <a:pt x="271628" y="1971884"/>
                    <a:pt x="269913" y="1971693"/>
                  </a:cubicBezTo>
                  <a:cubicBezTo>
                    <a:pt x="273057" y="1967026"/>
                    <a:pt x="274390" y="1965693"/>
                    <a:pt x="275724" y="1962549"/>
                  </a:cubicBezTo>
                  <a:close/>
                  <a:moveTo>
                    <a:pt x="279057" y="1983599"/>
                  </a:moveTo>
                  <a:cubicBezTo>
                    <a:pt x="279057" y="1984457"/>
                    <a:pt x="279057" y="1985123"/>
                    <a:pt x="279153" y="1985600"/>
                  </a:cubicBezTo>
                  <a:cubicBezTo>
                    <a:pt x="278772" y="1985314"/>
                    <a:pt x="278486" y="1984838"/>
                    <a:pt x="278200" y="1984266"/>
                  </a:cubicBezTo>
                  <a:cubicBezTo>
                    <a:pt x="278486" y="1983981"/>
                    <a:pt x="278867" y="1983885"/>
                    <a:pt x="279057" y="1983599"/>
                  </a:cubicBezTo>
                  <a:close/>
                  <a:moveTo>
                    <a:pt x="286201" y="1984457"/>
                  </a:moveTo>
                  <a:cubicBezTo>
                    <a:pt x="285915" y="1985981"/>
                    <a:pt x="287344" y="1986457"/>
                    <a:pt x="287535" y="1987695"/>
                  </a:cubicBezTo>
                  <a:cubicBezTo>
                    <a:pt x="287344" y="1987695"/>
                    <a:pt x="287249" y="1987695"/>
                    <a:pt x="287058" y="1987695"/>
                  </a:cubicBezTo>
                  <a:cubicBezTo>
                    <a:pt x="285058" y="1986362"/>
                    <a:pt x="282772" y="1987124"/>
                    <a:pt x="280677" y="1986457"/>
                  </a:cubicBezTo>
                  <a:cubicBezTo>
                    <a:pt x="282010" y="1985695"/>
                    <a:pt x="284106" y="1983599"/>
                    <a:pt x="286201" y="1984457"/>
                  </a:cubicBezTo>
                  <a:close/>
                  <a:moveTo>
                    <a:pt x="288201" y="1983219"/>
                  </a:moveTo>
                  <a:cubicBezTo>
                    <a:pt x="287535" y="1981409"/>
                    <a:pt x="286677" y="1979980"/>
                    <a:pt x="285534" y="1978647"/>
                  </a:cubicBezTo>
                  <a:cubicBezTo>
                    <a:pt x="286201" y="1978456"/>
                    <a:pt x="286963" y="1978361"/>
                    <a:pt x="287725" y="1978551"/>
                  </a:cubicBezTo>
                  <a:cubicBezTo>
                    <a:pt x="288201" y="1980075"/>
                    <a:pt x="288582" y="1981314"/>
                    <a:pt x="288963" y="1982552"/>
                  </a:cubicBezTo>
                  <a:cubicBezTo>
                    <a:pt x="288582" y="1982742"/>
                    <a:pt x="288487" y="1982933"/>
                    <a:pt x="288201" y="1983219"/>
                  </a:cubicBezTo>
                  <a:close/>
                  <a:moveTo>
                    <a:pt x="293059" y="2011127"/>
                  </a:moveTo>
                  <a:cubicBezTo>
                    <a:pt x="293059" y="2011222"/>
                    <a:pt x="293154" y="2011412"/>
                    <a:pt x="293154" y="2011508"/>
                  </a:cubicBezTo>
                  <a:cubicBezTo>
                    <a:pt x="292678" y="2011508"/>
                    <a:pt x="292297" y="2011603"/>
                    <a:pt x="291916" y="2011794"/>
                  </a:cubicBezTo>
                  <a:cubicBezTo>
                    <a:pt x="292297" y="2011508"/>
                    <a:pt x="292678" y="2011317"/>
                    <a:pt x="293059" y="2011127"/>
                  </a:cubicBezTo>
                  <a:close/>
                  <a:moveTo>
                    <a:pt x="284963" y="2068944"/>
                  </a:moveTo>
                  <a:cubicBezTo>
                    <a:pt x="281534" y="2069706"/>
                    <a:pt x="278581" y="2069610"/>
                    <a:pt x="275724" y="2068944"/>
                  </a:cubicBezTo>
                  <a:cubicBezTo>
                    <a:pt x="278772" y="2068658"/>
                    <a:pt x="279819" y="2066467"/>
                    <a:pt x="279629" y="2063038"/>
                  </a:cubicBezTo>
                  <a:cubicBezTo>
                    <a:pt x="273914" y="2061133"/>
                    <a:pt x="273533" y="2064467"/>
                    <a:pt x="273628" y="2068372"/>
                  </a:cubicBezTo>
                  <a:cubicBezTo>
                    <a:pt x="272676" y="2067991"/>
                    <a:pt x="271723" y="2067705"/>
                    <a:pt x="270771" y="2067229"/>
                  </a:cubicBezTo>
                  <a:cubicBezTo>
                    <a:pt x="271437" y="2064467"/>
                    <a:pt x="272676" y="2062371"/>
                    <a:pt x="275152" y="2061609"/>
                  </a:cubicBezTo>
                  <a:cubicBezTo>
                    <a:pt x="281153" y="2063419"/>
                    <a:pt x="285725" y="2058276"/>
                    <a:pt x="284963" y="2068944"/>
                  </a:cubicBezTo>
                  <a:close/>
                  <a:moveTo>
                    <a:pt x="266389" y="2060466"/>
                  </a:moveTo>
                  <a:cubicBezTo>
                    <a:pt x="265437" y="2059895"/>
                    <a:pt x="264770" y="2059419"/>
                    <a:pt x="264198" y="2059037"/>
                  </a:cubicBezTo>
                  <a:cubicBezTo>
                    <a:pt x="264960" y="2058847"/>
                    <a:pt x="265722" y="2058752"/>
                    <a:pt x="266961" y="2059037"/>
                  </a:cubicBezTo>
                  <a:cubicBezTo>
                    <a:pt x="268389" y="2055513"/>
                    <a:pt x="264675" y="2055704"/>
                    <a:pt x="262103" y="2055037"/>
                  </a:cubicBezTo>
                  <a:cubicBezTo>
                    <a:pt x="262103" y="2054180"/>
                    <a:pt x="262198" y="2053037"/>
                    <a:pt x="262293" y="2051608"/>
                  </a:cubicBezTo>
                  <a:cubicBezTo>
                    <a:pt x="265437" y="2050846"/>
                    <a:pt x="266961" y="2052275"/>
                    <a:pt x="269247" y="2053513"/>
                  </a:cubicBezTo>
                  <a:cubicBezTo>
                    <a:pt x="268961" y="2056466"/>
                    <a:pt x="269056" y="2057990"/>
                    <a:pt x="269247" y="2059514"/>
                  </a:cubicBezTo>
                  <a:cubicBezTo>
                    <a:pt x="266961" y="2061323"/>
                    <a:pt x="265246" y="2063705"/>
                    <a:pt x="263436" y="2065991"/>
                  </a:cubicBezTo>
                  <a:cubicBezTo>
                    <a:pt x="258579" y="2066467"/>
                    <a:pt x="258674" y="2072563"/>
                    <a:pt x="253816" y="2073039"/>
                  </a:cubicBezTo>
                  <a:cubicBezTo>
                    <a:pt x="255435" y="2065895"/>
                    <a:pt x="260769" y="2063038"/>
                    <a:pt x="266389" y="2060466"/>
                  </a:cubicBezTo>
                  <a:close/>
                  <a:moveTo>
                    <a:pt x="250101" y="2087803"/>
                  </a:moveTo>
                  <a:cubicBezTo>
                    <a:pt x="249339" y="2087327"/>
                    <a:pt x="248768" y="2086755"/>
                    <a:pt x="248292" y="2085993"/>
                  </a:cubicBezTo>
                  <a:cubicBezTo>
                    <a:pt x="248387" y="2085993"/>
                    <a:pt x="248387" y="2085803"/>
                    <a:pt x="248482" y="2085803"/>
                  </a:cubicBezTo>
                  <a:cubicBezTo>
                    <a:pt x="248958" y="2086374"/>
                    <a:pt x="249530" y="2087136"/>
                    <a:pt x="250101" y="2087803"/>
                  </a:cubicBezTo>
                  <a:close/>
                  <a:moveTo>
                    <a:pt x="230480" y="2109901"/>
                  </a:moveTo>
                  <a:cubicBezTo>
                    <a:pt x="230956" y="2110758"/>
                    <a:pt x="231242" y="2111425"/>
                    <a:pt x="231528" y="2112092"/>
                  </a:cubicBezTo>
                  <a:cubicBezTo>
                    <a:pt x="231623" y="2112473"/>
                    <a:pt x="231432" y="2112663"/>
                    <a:pt x="231623" y="2113044"/>
                  </a:cubicBezTo>
                  <a:cubicBezTo>
                    <a:pt x="231718" y="2113044"/>
                    <a:pt x="231813" y="2113044"/>
                    <a:pt x="231909" y="2113044"/>
                  </a:cubicBezTo>
                  <a:cubicBezTo>
                    <a:pt x="232861" y="2115616"/>
                    <a:pt x="233147" y="2117140"/>
                    <a:pt x="236195" y="2118093"/>
                  </a:cubicBezTo>
                  <a:cubicBezTo>
                    <a:pt x="235814" y="2118759"/>
                    <a:pt x="235338" y="2119331"/>
                    <a:pt x="234766" y="2119617"/>
                  </a:cubicBezTo>
                  <a:cubicBezTo>
                    <a:pt x="236766" y="2119712"/>
                    <a:pt x="238767" y="2119236"/>
                    <a:pt x="240767" y="2118855"/>
                  </a:cubicBezTo>
                  <a:cubicBezTo>
                    <a:pt x="241148" y="2118855"/>
                    <a:pt x="241338" y="2118950"/>
                    <a:pt x="241719" y="2118950"/>
                  </a:cubicBezTo>
                  <a:cubicBezTo>
                    <a:pt x="240195" y="2121998"/>
                    <a:pt x="232956" y="2121617"/>
                    <a:pt x="227146" y="2119617"/>
                  </a:cubicBezTo>
                  <a:cubicBezTo>
                    <a:pt x="227146" y="2115997"/>
                    <a:pt x="227337" y="2112378"/>
                    <a:pt x="229813" y="2109901"/>
                  </a:cubicBezTo>
                  <a:cubicBezTo>
                    <a:pt x="230004" y="2109901"/>
                    <a:pt x="230194" y="2109806"/>
                    <a:pt x="230480" y="2109901"/>
                  </a:cubicBezTo>
                  <a:close/>
                  <a:moveTo>
                    <a:pt x="206572" y="2126951"/>
                  </a:moveTo>
                  <a:cubicBezTo>
                    <a:pt x="201429" y="2125332"/>
                    <a:pt x="201714" y="2128856"/>
                    <a:pt x="197333" y="2127808"/>
                  </a:cubicBezTo>
                  <a:cubicBezTo>
                    <a:pt x="197238" y="2126665"/>
                    <a:pt x="197428" y="2125998"/>
                    <a:pt x="197619" y="2125236"/>
                  </a:cubicBezTo>
                  <a:cubicBezTo>
                    <a:pt x="200476" y="2126665"/>
                    <a:pt x="203048" y="2124284"/>
                    <a:pt x="206763" y="2123903"/>
                  </a:cubicBezTo>
                  <a:cubicBezTo>
                    <a:pt x="206763" y="2124951"/>
                    <a:pt x="206667" y="2125998"/>
                    <a:pt x="206572" y="2126951"/>
                  </a:cubicBezTo>
                  <a:close/>
                  <a:moveTo>
                    <a:pt x="198857" y="2142858"/>
                  </a:moveTo>
                  <a:cubicBezTo>
                    <a:pt x="199238" y="2143524"/>
                    <a:pt x="199714" y="2144096"/>
                    <a:pt x="200286" y="2144572"/>
                  </a:cubicBezTo>
                  <a:cubicBezTo>
                    <a:pt x="200476" y="2143905"/>
                    <a:pt x="200571" y="2143143"/>
                    <a:pt x="200667" y="2142381"/>
                  </a:cubicBezTo>
                  <a:cubicBezTo>
                    <a:pt x="202000" y="2142286"/>
                    <a:pt x="203524" y="2142286"/>
                    <a:pt x="205524" y="2142667"/>
                  </a:cubicBezTo>
                  <a:cubicBezTo>
                    <a:pt x="202667" y="2144763"/>
                    <a:pt x="201524" y="2145906"/>
                    <a:pt x="201238" y="2147239"/>
                  </a:cubicBezTo>
                  <a:cubicBezTo>
                    <a:pt x="199143" y="2147049"/>
                    <a:pt x="197142" y="2148382"/>
                    <a:pt x="195333" y="2150287"/>
                  </a:cubicBezTo>
                  <a:cubicBezTo>
                    <a:pt x="194475" y="2147049"/>
                    <a:pt x="195428" y="2144001"/>
                    <a:pt x="198857" y="2142858"/>
                  </a:cubicBezTo>
                  <a:close/>
                  <a:moveTo>
                    <a:pt x="709206" y="31260"/>
                  </a:moveTo>
                  <a:cubicBezTo>
                    <a:pt x="707016" y="35832"/>
                    <a:pt x="704634" y="40118"/>
                    <a:pt x="698824" y="40690"/>
                  </a:cubicBezTo>
                  <a:cubicBezTo>
                    <a:pt x="702729" y="38023"/>
                    <a:pt x="700443" y="28498"/>
                    <a:pt x="709206" y="31260"/>
                  </a:cubicBezTo>
                  <a:close/>
                  <a:moveTo>
                    <a:pt x="694633" y="20211"/>
                  </a:moveTo>
                  <a:cubicBezTo>
                    <a:pt x="697205" y="22688"/>
                    <a:pt x="689013" y="27831"/>
                    <a:pt x="684537" y="28212"/>
                  </a:cubicBezTo>
                  <a:cubicBezTo>
                    <a:pt x="685013" y="26498"/>
                    <a:pt x="684537" y="25450"/>
                    <a:pt x="683203" y="24974"/>
                  </a:cubicBezTo>
                  <a:cubicBezTo>
                    <a:pt x="685489" y="24783"/>
                    <a:pt x="691585" y="24307"/>
                    <a:pt x="694633" y="20211"/>
                  </a:cubicBezTo>
                  <a:close/>
                  <a:moveTo>
                    <a:pt x="563188" y="523798"/>
                  </a:moveTo>
                  <a:cubicBezTo>
                    <a:pt x="571951" y="527322"/>
                    <a:pt x="557473" y="534180"/>
                    <a:pt x="554997" y="530465"/>
                  </a:cubicBezTo>
                  <a:cubicBezTo>
                    <a:pt x="555949" y="526274"/>
                    <a:pt x="563760" y="529608"/>
                    <a:pt x="563188" y="523798"/>
                  </a:cubicBezTo>
                  <a:close/>
                  <a:moveTo>
                    <a:pt x="551377" y="543896"/>
                  </a:moveTo>
                  <a:cubicBezTo>
                    <a:pt x="554997" y="545801"/>
                    <a:pt x="552234" y="555230"/>
                    <a:pt x="546519" y="552563"/>
                  </a:cubicBezTo>
                  <a:cubicBezTo>
                    <a:pt x="545853" y="547039"/>
                    <a:pt x="549377" y="546372"/>
                    <a:pt x="551377" y="543896"/>
                  </a:cubicBezTo>
                  <a:close/>
                  <a:moveTo>
                    <a:pt x="512229" y="540562"/>
                  </a:moveTo>
                  <a:cubicBezTo>
                    <a:pt x="515373" y="540562"/>
                    <a:pt x="520897" y="543229"/>
                    <a:pt x="519754" y="538466"/>
                  </a:cubicBezTo>
                  <a:cubicBezTo>
                    <a:pt x="524231" y="542562"/>
                    <a:pt x="527946" y="539228"/>
                    <a:pt x="529470" y="545801"/>
                  </a:cubicBezTo>
                  <a:cubicBezTo>
                    <a:pt x="531470" y="545039"/>
                    <a:pt x="531756" y="542562"/>
                    <a:pt x="535185" y="543419"/>
                  </a:cubicBezTo>
                  <a:cubicBezTo>
                    <a:pt x="535375" y="545420"/>
                    <a:pt x="538518" y="545420"/>
                    <a:pt x="538709" y="543896"/>
                  </a:cubicBezTo>
                  <a:cubicBezTo>
                    <a:pt x="541662" y="543991"/>
                    <a:pt x="540900" y="554183"/>
                    <a:pt x="535851" y="551230"/>
                  </a:cubicBezTo>
                  <a:cubicBezTo>
                    <a:pt x="535851" y="549420"/>
                    <a:pt x="536613" y="548563"/>
                    <a:pt x="538042" y="548372"/>
                  </a:cubicBezTo>
                  <a:cubicBezTo>
                    <a:pt x="537852" y="546658"/>
                    <a:pt x="534613" y="546944"/>
                    <a:pt x="534899" y="544943"/>
                  </a:cubicBezTo>
                  <a:cubicBezTo>
                    <a:pt x="531470" y="548087"/>
                    <a:pt x="525564" y="548563"/>
                    <a:pt x="521469" y="550944"/>
                  </a:cubicBezTo>
                  <a:cubicBezTo>
                    <a:pt x="518992" y="549325"/>
                    <a:pt x="522231" y="548753"/>
                    <a:pt x="520516" y="544658"/>
                  </a:cubicBezTo>
                  <a:cubicBezTo>
                    <a:pt x="515754" y="547229"/>
                    <a:pt x="516420" y="546372"/>
                    <a:pt x="509753" y="544848"/>
                  </a:cubicBezTo>
                  <a:cubicBezTo>
                    <a:pt x="510896" y="543705"/>
                    <a:pt x="511944" y="542657"/>
                    <a:pt x="512229" y="540562"/>
                  </a:cubicBezTo>
                  <a:close/>
                  <a:moveTo>
                    <a:pt x="538804" y="556088"/>
                  </a:moveTo>
                  <a:cubicBezTo>
                    <a:pt x="536328" y="561898"/>
                    <a:pt x="531565" y="558374"/>
                    <a:pt x="525945" y="557612"/>
                  </a:cubicBezTo>
                  <a:cubicBezTo>
                    <a:pt x="529374" y="551420"/>
                    <a:pt x="533184" y="552563"/>
                    <a:pt x="538804" y="556088"/>
                  </a:cubicBezTo>
                  <a:close/>
                  <a:moveTo>
                    <a:pt x="473463" y="546467"/>
                  </a:moveTo>
                  <a:cubicBezTo>
                    <a:pt x="467843" y="544658"/>
                    <a:pt x="463461" y="541991"/>
                    <a:pt x="464128" y="536085"/>
                  </a:cubicBezTo>
                  <a:cubicBezTo>
                    <a:pt x="467748" y="539324"/>
                    <a:pt x="471748" y="542086"/>
                    <a:pt x="473463" y="546467"/>
                  </a:cubicBezTo>
                  <a:close/>
                  <a:moveTo>
                    <a:pt x="460032" y="552468"/>
                  </a:moveTo>
                  <a:cubicBezTo>
                    <a:pt x="466890" y="553516"/>
                    <a:pt x="465557" y="559802"/>
                    <a:pt x="465366" y="565422"/>
                  </a:cubicBezTo>
                  <a:cubicBezTo>
                    <a:pt x="458889" y="564470"/>
                    <a:pt x="454794" y="556945"/>
                    <a:pt x="460032" y="552468"/>
                  </a:cubicBezTo>
                  <a:close/>
                  <a:moveTo>
                    <a:pt x="446126" y="561517"/>
                  </a:moveTo>
                  <a:cubicBezTo>
                    <a:pt x="445554" y="565041"/>
                    <a:pt x="448602" y="566375"/>
                    <a:pt x="446602" y="570851"/>
                  </a:cubicBezTo>
                  <a:cubicBezTo>
                    <a:pt x="443459" y="570566"/>
                    <a:pt x="441173" y="569804"/>
                    <a:pt x="439744" y="568470"/>
                  </a:cubicBezTo>
                  <a:cubicBezTo>
                    <a:pt x="439744" y="569994"/>
                    <a:pt x="439649" y="571137"/>
                    <a:pt x="439554" y="572280"/>
                  </a:cubicBezTo>
                  <a:cubicBezTo>
                    <a:pt x="439077" y="571137"/>
                    <a:pt x="438125" y="570375"/>
                    <a:pt x="436125" y="570375"/>
                  </a:cubicBezTo>
                  <a:cubicBezTo>
                    <a:pt x="430124" y="572375"/>
                    <a:pt x="433362" y="580091"/>
                    <a:pt x="440887" y="580186"/>
                  </a:cubicBezTo>
                  <a:cubicBezTo>
                    <a:pt x="440506" y="579805"/>
                    <a:pt x="440411" y="579233"/>
                    <a:pt x="440220" y="578662"/>
                  </a:cubicBezTo>
                  <a:cubicBezTo>
                    <a:pt x="440601" y="578948"/>
                    <a:pt x="440887" y="579233"/>
                    <a:pt x="441649" y="579424"/>
                  </a:cubicBezTo>
                  <a:cubicBezTo>
                    <a:pt x="440506" y="582186"/>
                    <a:pt x="434601" y="579805"/>
                    <a:pt x="435458" y="584758"/>
                  </a:cubicBezTo>
                  <a:cubicBezTo>
                    <a:pt x="439458" y="587901"/>
                    <a:pt x="448221" y="584758"/>
                    <a:pt x="450507" y="580472"/>
                  </a:cubicBezTo>
                  <a:cubicBezTo>
                    <a:pt x="457746" y="579519"/>
                    <a:pt x="459175" y="589330"/>
                    <a:pt x="464223" y="585234"/>
                  </a:cubicBezTo>
                  <a:cubicBezTo>
                    <a:pt x="462414" y="576566"/>
                    <a:pt x="466986" y="568280"/>
                    <a:pt x="469843" y="558278"/>
                  </a:cubicBezTo>
                  <a:cubicBezTo>
                    <a:pt x="476987" y="558945"/>
                    <a:pt x="466224" y="571232"/>
                    <a:pt x="473844" y="567994"/>
                  </a:cubicBezTo>
                  <a:cubicBezTo>
                    <a:pt x="476034" y="561898"/>
                    <a:pt x="482702" y="556183"/>
                    <a:pt x="488988" y="549896"/>
                  </a:cubicBezTo>
                  <a:cubicBezTo>
                    <a:pt x="483750" y="544658"/>
                    <a:pt x="480511" y="552087"/>
                    <a:pt x="477463" y="554659"/>
                  </a:cubicBezTo>
                  <a:cubicBezTo>
                    <a:pt x="475368" y="554183"/>
                    <a:pt x="472415" y="554278"/>
                    <a:pt x="472320" y="552468"/>
                  </a:cubicBezTo>
                  <a:cubicBezTo>
                    <a:pt x="474225" y="545324"/>
                    <a:pt x="479844" y="542181"/>
                    <a:pt x="488226" y="542181"/>
                  </a:cubicBezTo>
                  <a:cubicBezTo>
                    <a:pt x="487464" y="547706"/>
                    <a:pt x="492227" y="549611"/>
                    <a:pt x="493751" y="553611"/>
                  </a:cubicBezTo>
                  <a:cubicBezTo>
                    <a:pt x="477368" y="555611"/>
                    <a:pt x="491084" y="566756"/>
                    <a:pt x="483845" y="572375"/>
                  </a:cubicBezTo>
                  <a:cubicBezTo>
                    <a:pt x="486798" y="573328"/>
                    <a:pt x="488703" y="570661"/>
                    <a:pt x="489179" y="573042"/>
                  </a:cubicBezTo>
                  <a:cubicBezTo>
                    <a:pt x="485845" y="578376"/>
                    <a:pt x="483559" y="580281"/>
                    <a:pt x="485655" y="584948"/>
                  </a:cubicBezTo>
                  <a:cubicBezTo>
                    <a:pt x="496132" y="584948"/>
                    <a:pt x="491941" y="575614"/>
                    <a:pt x="502419" y="580853"/>
                  </a:cubicBezTo>
                  <a:cubicBezTo>
                    <a:pt x="502038" y="573899"/>
                    <a:pt x="496227" y="576662"/>
                    <a:pt x="492036" y="578090"/>
                  </a:cubicBezTo>
                  <a:cubicBezTo>
                    <a:pt x="493179" y="572947"/>
                    <a:pt x="498513" y="574280"/>
                    <a:pt x="493084" y="570566"/>
                  </a:cubicBezTo>
                  <a:cubicBezTo>
                    <a:pt x="496894" y="566660"/>
                    <a:pt x="503276" y="565517"/>
                    <a:pt x="502323" y="556278"/>
                  </a:cubicBezTo>
                  <a:cubicBezTo>
                    <a:pt x="511658" y="559136"/>
                    <a:pt x="511467" y="551230"/>
                    <a:pt x="517563" y="550468"/>
                  </a:cubicBezTo>
                  <a:cubicBezTo>
                    <a:pt x="512420" y="559707"/>
                    <a:pt x="502323" y="565517"/>
                    <a:pt x="501466" y="574661"/>
                  </a:cubicBezTo>
                  <a:cubicBezTo>
                    <a:pt x="508229" y="572947"/>
                    <a:pt x="513753" y="565994"/>
                    <a:pt x="521850" y="571042"/>
                  </a:cubicBezTo>
                  <a:cubicBezTo>
                    <a:pt x="526612" y="559707"/>
                    <a:pt x="543852" y="567803"/>
                    <a:pt x="546138" y="564851"/>
                  </a:cubicBezTo>
                  <a:cubicBezTo>
                    <a:pt x="544138" y="567327"/>
                    <a:pt x="541185" y="568756"/>
                    <a:pt x="539757" y="571804"/>
                  </a:cubicBezTo>
                  <a:cubicBezTo>
                    <a:pt x="544233" y="572471"/>
                    <a:pt x="543186" y="577900"/>
                    <a:pt x="540423" y="579614"/>
                  </a:cubicBezTo>
                  <a:cubicBezTo>
                    <a:pt x="547091" y="578376"/>
                    <a:pt x="546900" y="580472"/>
                    <a:pt x="553092" y="579614"/>
                  </a:cubicBezTo>
                  <a:cubicBezTo>
                    <a:pt x="552806" y="581615"/>
                    <a:pt x="552520" y="583615"/>
                    <a:pt x="552234" y="585615"/>
                  </a:cubicBezTo>
                  <a:cubicBezTo>
                    <a:pt x="546329" y="582091"/>
                    <a:pt x="546805" y="585044"/>
                    <a:pt x="546043" y="590949"/>
                  </a:cubicBezTo>
                  <a:cubicBezTo>
                    <a:pt x="540900" y="589901"/>
                    <a:pt x="540138" y="593711"/>
                    <a:pt x="534994" y="592664"/>
                  </a:cubicBezTo>
                  <a:cubicBezTo>
                    <a:pt x="533946" y="595140"/>
                    <a:pt x="537090" y="596855"/>
                    <a:pt x="534327" y="597236"/>
                  </a:cubicBezTo>
                  <a:cubicBezTo>
                    <a:pt x="531946" y="596950"/>
                    <a:pt x="533089" y="594378"/>
                    <a:pt x="531184" y="593711"/>
                  </a:cubicBezTo>
                  <a:cubicBezTo>
                    <a:pt x="530136" y="596283"/>
                    <a:pt x="533280" y="597902"/>
                    <a:pt x="530517" y="598283"/>
                  </a:cubicBezTo>
                  <a:cubicBezTo>
                    <a:pt x="529470" y="593521"/>
                    <a:pt x="519373" y="586758"/>
                    <a:pt x="516611" y="595045"/>
                  </a:cubicBezTo>
                  <a:cubicBezTo>
                    <a:pt x="523755" y="595616"/>
                    <a:pt x="523850" y="595807"/>
                    <a:pt x="521278" y="600188"/>
                  </a:cubicBezTo>
                  <a:cubicBezTo>
                    <a:pt x="538899" y="602379"/>
                    <a:pt x="535947" y="592092"/>
                    <a:pt x="544329" y="603046"/>
                  </a:cubicBezTo>
                  <a:cubicBezTo>
                    <a:pt x="537756" y="611714"/>
                    <a:pt x="538233" y="626858"/>
                    <a:pt x="550615" y="634574"/>
                  </a:cubicBezTo>
                  <a:cubicBezTo>
                    <a:pt x="552615" y="632097"/>
                    <a:pt x="554616" y="629716"/>
                    <a:pt x="560045" y="631145"/>
                  </a:cubicBezTo>
                  <a:cubicBezTo>
                    <a:pt x="558045" y="635431"/>
                    <a:pt x="547948" y="638955"/>
                    <a:pt x="545472" y="632383"/>
                  </a:cubicBezTo>
                  <a:cubicBezTo>
                    <a:pt x="541376" y="634955"/>
                    <a:pt x="540138" y="639431"/>
                    <a:pt x="538899" y="640765"/>
                  </a:cubicBezTo>
                  <a:cubicBezTo>
                    <a:pt x="527660" y="635431"/>
                    <a:pt x="504609" y="645432"/>
                    <a:pt x="506514" y="627525"/>
                  </a:cubicBezTo>
                  <a:cubicBezTo>
                    <a:pt x="516897" y="628954"/>
                    <a:pt x="522040" y="622382"/>
                    <a:pt x="532803" y="620000"/>
                  </a:cubicBezTo>
                  <a:cubicBezTo>
                    <a:pt x="533184" y="622953"/>
                    <a:pt x="529089" y="628859"/>
                    <a:pt x="535280" y="628002"/>
                  </a:cubicBezTo>
                  <a:cubicBezTo>
                    <a:pt x="537090" y="621810"/>
                    <a:pt x="533375" y="619143"/>
                    <a:pt x="533661" y="614000"/>
                  </a:cubicBezTo>
                  <a:cubicBezTo>
                    <a:pt x="524612" y="612381"/>
                    <a:pt x="526422" y="605046"/>
                    <a:pt x="524517" y="602093"/>
                  </a:cubicBezTo>
                  <a:cubicBezTo>
                    <a:pt x="524326" y="605427"/>
                    <a:pt x="522421" y="606665"/>
                    <a:pt x="518516" y="605903"/>
                  </a:cubicBezTo>
                  <a:cubicBezTo>
                    <a:pt x="518802" y="603903"/>
                    <a:pt x="515658" y="604189"/>
                    <a:pt x="515373" y="602474"/>
                  </a:cubicBezTo>
                  <a:cubicBezTo>
                    <a:pt x="515373" y="599522"/>
                    <a:pt x="517849" y="599426"/>
                    <a:pt x="518040" y="596664"/>
                  </a:cubicBezTo>
                  <a:cubicBezTo>
                    <a:pt x="511277" y="592187"/>
                    <a:pt x="508229" y="598569"/>
                    <a:pt x="502133" y="594664"/>
                  </a:cubicBezTo>
                  <a:cubicBezTo>
                    <a:pt x="507276" y="601712"/>
                    <a:pt x="505371" y="605237"/>
                    <a:pt x="510610" y="611047"/>
                  </a:cubicBezTo>
                  <a:cubicBezTo>
                    <a:pt x="505943" y="610761"/>
                    <a:pt x="502228" y="607237"/>
                    <a:pt x="495084" y="605999"/>
                  </a:cubicBezTo>
                  <a:cubicBezTo>
                    <a:pt x="497847" y="602760"/>
                    <a:pt x="495275" y="603141"/>
                    <a:pt x="497942" y="598664"/>
                  </a:cubicBezTo>
                  <a:cubicBezTo>
                    <a:pt x="493275" y="597998"/>
                    <a:pt x="494037" y="593902"/>
                    <a:pt x="491751" y="591711"/>
                  </a:cubicBezTo>
                  <a:cubicBezTo>
                    <a:pt x="486702" y="595140"/>
                    <a:pt x="494418" y="608952"/>
                    <a:pt x="485369" y="610952"/>
                  </a:cubicBezTo>
                  <a:cubicBezTo>
                    <a:pt x="489655" y="613238"/>
                    <a:pt x="495084" y="614666"/>
                    <a:pt x="496894" y="618572"/>
                  </a:cubicBezTo>
                  <a:cubicBezTo>
                    <a:pt x="493941" y="618191"/>
                    <a:pt x="495275" y="622572"/>
                    <a:pt x="492703" y="622667"/>
                  </a:cubicBezTo>
                  <a:cubicBezTo>
                    <a:pt x="490608" y="614952"/>
                    <a:pt x="491370" y="622953"/>
                    <a:pt x="488893" y="623715"/>
                  </a:cubicBezTo>
                  <a:cubicBezTo>
                    <a:pt x="481940" y="616286"/>
                    <a:pt x="486988" y="622477"/>
                    <a:pt x="479654" y="625620"/>
                  </a:cubicBezTo>
                  <a:cubicBezTo>
                    <a:pt x="481654" y="622667"/>
                    <a:pt x="476034" y="618286"/>
                    <a:pt x="474796" y="621906"/>
                  </a:cubicBezTo>
                  <a:cubicBezTo>
                    <a:pt x="476987" y="625049"/>
                    <a:pt x="477177" y="629525"/>
                    <a:pt x="476606" y="634383"/>
                  </a:cubicBezTo>
                  <a:cubicBezTo>
                    <a:pt x="483845" y="635717"/>
                    <a:pt x="479844" y="628859"/>
                    <a:pt x="482797" y="629049"/>
                  </a:cubicBezTo>
                  <a:cubicBezTo>
                    <a:pt x="489750" y="633050"/>
                    <a:pt x="492703" y="636098"/>
                    <a:pt x="497656" y="638574"/>
                  </a:cubicBezTo>
                  <a:cubicBezTo>
                    <a:pt x="495084" y="639812"/>
                    <a:pt x="490893" y="639241"/>
                    <a:pt x="489941" y="642194"/>
                  </a:cubicBezTo>
                  <a:cubicBezTo>
                    <a:pt x="494037" y="646575"/>
                    <a:pt x="500704" y="643813"/>
                    <a:pt x="502704" y="640765"/>
                  </a:cubicBezTo>
                  <a:cubicBezTo>
                    <a:pt x="497751" y="648956"/>
                    <a:pt x="508610" y="647052"/>
                    <a:pt x="506324" y="653529"/>
                  </a:cubicBezTo>
                  <a:cubicBezTo>
                    <a:pt x="510991" y="654100"/>
                    <a:pt x="516897" y="654005"/>
                    <a:pt x="516516" y="657910"/>
                  </a:cubicBezTo>
                  <a:cubicBezTo>
                    <a:pt x="509086" y="661244"/>
                    <a:pt x="517944" y="661720"/>
                    <a:pt x="513468" y="666768"/>
                  </a:cubicBezTo>
                  <a:cubicBezTo>
                    <a:pt x="519659" y="669054"/>
                    <a:pt x="515944" y="660196"/>
                    <a:pt x="521373" y="661625"/>
                  </a:cubicBezTo>
                  <a:cubicBezTo>
                    <a:pt x="520802" y="665149"/>
                    <a:pt x="523755" y="666387"/>
                    <a:pt x="521850" y="670864"/>
                  </a:cubicBezTo>
                  <a:cubicBezTo>
                    <a:pt x="516992" y="670388"/>
                    <a:pt x="518611" y="667911"/>
                    <a:pt x="514801" y="670007"/>
                  </a:cubicBezTo>
                  <a:cubicBezTo>
                    <a:pt x="515087" y="677531"/>
                    <a:pt x="508419" y="684675"/>
                    <a:pt x="503752" y="684008"/>
                  </a:cubicBezTo>
                  <a:cubicBezTo>
                    <a:pt x="505276" y="691152"/>
                    <a:pt x="505657" y="694200"/>
                    <a:pt x="500228" y="695819"/>
                  </a:cubicBezTo>
                  <a:cubicBezTo>
                    <a:pt x="503181" y="696200"/>
                    <a:pt x="506133" y="696581"/>
                    <a:pt x="509086" y="696962"/>
                  </a:cubicBezTo>
                  <a:cubicBezTo>
                    <a:pt x="506419" y="705059"/>
                    <a:pt x="517182" y="704487"/>
                    <a:pt x="517944" y="710393"/>
                  </a:cubicBezTo>
                  <a:cubicBezTo>
                    <a:pt x="505943" y="712774"/>
                    <a:pt x="500418" y="720870"/>
                    <a:pt x="488512" y="714488"/>
                  </a:cubicBezTo>
                  <a:cubicBezTo>
                    <a:pt x="489274" y="720204"/>
                    <a:pt x="490036" y="724013"/>
                    <a:pt x="488703" y="727728"/>
                  </a:cubicBezTo>
                  <a:cubicBezTo>
                    <a:pt x="484607" y="714965"/>
                    <a:pt x="473939" y="704011"/>
                    <a:pt x="476511" y="690009"/>
                  </a:cubicBezTo>
                  <a:cubicBezTo>
                    <a:pt x="478987" y="688009"/>
                    <a:pt x="485559" y="690009"/>
                    <a:pt x="486036" y="686009"/>
                  </a:cubicBezTo>
                  <a:cubicBezTo>
                    <a:pt x="481083" y="680294"/>
                    <a:pt x="481654" y="686675"/>
                    <a:pt x="476987" y="683723"/>
                  </a:cubicBezTo>
                  <a:cubicBezTo>
                    <a:pt x="479559" y="681246"/>
                    <a:pt x="482226" y="678770"/>
                    <a:pt x="481464" y="673055"/>
                  </a:cubicBezTo>
                  <a:cubicBezTo>
                    <a:pt x="477844" y="670769"/>
                    <a:pt x="476701" y="666006"/>
                    <a:pt x="476130" y="660386"/>
                  </a:cubicBezTo>
                  <a:cubicBezTo>
                    <a:pt x="476701" y="660672"/>
                    <a:pt x="477273" y="660863"/>
                    <a:pt x="478225" y="660958"/>
                  </a:cubicBezTo>
                  <a:cubicBezTo>
                    <a:pt x="478416" y="658862"/>
                    <a:pt x="479559" y="657719"/>
                    <a:pt x="480606" y="656672"/>
                  </a:cubicBezTo>
                  <a:cubicBezTo>
                    <a:pt x="478130" y="654290"/>
                    <a:pt x="477368" y="655910"/>
                    <a:pt x="475749" y="655529"/>
                  </a:cubicBezTo>
                  <a:cubicBezTo>
                    <a:pt x="475368" y="647718"/>
                    <a:pt x="475272" y="639241"/>
                    <a:pt x="472224" y="633145"/>
                  </a:cubicBezTo>
                  <a:cubicBezTo>
                    <a:pt x="472891" y="630192"/>
                    <a:pt x="472796" y="626858"/>
                    <a:pt x="470986" y="623239"/>
                  </a:cubicBezTo>
                  <a:cubicBezTo>
                    <a:pt x="470986" y="625811"/>
                    <a:pt x="469938" y="627430"/>
                    <a:pt x="468510" y="628478"/>
                  </a:cubicBezTo>
                  <a:cubicBezTo>
                    <a:pt x="468414" y="628383"/>
                    <a:pt x="468319" y="628192"/>
                    <a:pt x="468224" y="628097"/>
                  </a:cubicBezTo>
                  <a:cubicBezTo>
                    <a:pt x="467938" y="628383"/>
                    <a:pt x="467748" y="628763"/>
                    <a:pt x="467557" y="629049"/>
                  </a:cubicBezTo>
                  <a:cubicBezTo>
                    <a:pt x="464985" y="630287"/>
                    <a:pt x="461461" y="630287"/>
                    <a:pt x="457746" y="630097"/>
                  </a:cubicBezTo>
                  <a:cubicBezTo>
                    <a:pt x="457080" y="628954"/>
                    <a:pt x="456603" y="627811"/>
                    <a:pt x="457365" y="625715"/>
                  </a:cubicBezTo>
                  <a:cubicBezTo>
                    <a:pt x="464890" y="625906"/>
                    <a:pt x="465081" y="620858"/>
                    <a:pt x="462890" y="616476"/>
                  </a:cubicBezTo>
                  <a:cubicBezTo>
                    <a:pt x="462985" y="616381"/>
                    <a:pt x="462985" y="616286"/>
                    <a:pt x="463080" y="616190"/>
                  </a:cubicBezTo>
                  <a:cubicBezTo>
                    <a:pt x="462890" y="616190"/>
                    <a:pt x="462890" y="616095"/>
                    <a:pt x="462699" y="616095"/>
                  </a:cubicBezTo>
                  <a:cubicBezTo>
                    <a:pt x="460794" y="612476"/>
                    <a:pt x="457365" y="609237"/>
                    <a:pt x="454889" y="609809"/>
                  </a:cubicBezTo>
                  <a:cubicBezTo>
                    <a:pt x="455365" y="611428"/>
                    <a:pt x="455556" y="612952"/>
                    <a:pt x="455460" y="614285"/>
                  </a:cubicBezTo>
                  <a:cubicBezTo>
                    <a:pt x="452317" y="612666"/>
                    <a:pt x="450603" y="610190"/>
                    <a:pt x="450031" y="606856"/>
                  </a:cubicBezTo>
                  <a:cubicBezTo>
                    <a:pt x="454698" y="604665"/>
                    <a:pt x="455079" y="604570"/>
                    <a:pt x="458413" y="598664"/>
                  </a:cubicBezTo>
                  <a:cubicBezTo>
                    <a:pt x="463652" y="601141"/>
                    <a:pt x="466414" y="603617"/>
                    <a:pt x="470796" y="600188"/>
                  </a:cubicBezTo>
                  <a:cubicBezTo>
                    <a:pt x="474701" y="600379"/>
                    <a:pt x="470796" y="605713"/>
                    <a:pt x="471462" y="607999"/>
                  </a:cubicBezTo>
                  <a:cubicBezTo>
                    <a:pt x="476511" y="606475"/>
                    <a:pt x="480606" y="597045"/>
                    <a:pt x="486702" y="602189"/>
                  </a:cubicBezTo>
                  <a:cubicBezTo>
                    <a:pt x="486988" y="600188"/>
                    <a:pt x="487274" y="598188"/>
                    <a:pt x="487560" y="596093"/>
                  </a:cubicBezTo>
                  <a:cubicBezTo>
                    <a:pt x="484893" y="596569"/>
                    <a:pt x="478701" y="593235"/>
                    <a:pt x="478511" y="596474"/>
                  </a:cubicBezTo>
                  <a:cubicBezTo>
                    <a:pt x="482797" y="597617"/>
                    <a:pt x="477749" y="602379"/>
                    <a:pt x="474320" y="600569"/>
                  </a:cubicBezTo>
                  <a:cubicBezTo>
                    <a:pt x="475177" y="594950"/>
                    <a:pt x="472701" y="591521"/>
                    <a:pt x="468700" y="589139"/>
                  </a:cubicBezTo>
                  <a:cubicBezTo>
                    <a:pt x="466414" y="593045"/>
                    <a:pt x="463271" y="595902"/>
                    <a:pt x="456984" y="595426"/>
                  </a:cubicBezTo>
                  <a:cubicBezTo>
                    <a:pt x="457461" y="593045"/>
                    <a:pt x="461652" y="594759"/>
                    <a:pt x="461175" y="591330"/>
                  </a:cubicBezTo>
                  <a:cubicBezTo>
                    <a:pt x="449936" y="592283"/>
                    <a:pt x="447840" y="595521"/>
                    <a:pt x="440411" y="597998"/>
                  </a:cubicBezTo>
                  <a:cubicBezTo>
                    <a:pt x="439839" y="594283"/>
                    <a:pt x="438982" y="590663"/>
                    <a:pt x="434410" y="589520"/>
                  </a:cubicBezTo>
                  <a:cubicBezTo>
                    <a:pt x="434410" y="593426"/>
                    <a:pt x="436601" y="596474"/>
                    <a:pt x="437077" y="599045"/>
                  </a:cubicBezTo>
                  <a:cubicBezTo>
                    <a:pt x="432791" y="599522"/>
                    <a:pt x="433172" y="596664"/>
                    <a:pt x="431076" y="595521"/>
                  </a:cubicBezTo>
                  <a:cubicBezTo>
                    <a:pt x="432124" y="595140"/>
                    <a:pt x="432981" y="594664"/>
                    <a:pt x="433743" y="593997"/>
                  </a:cubicBezTo>
                  <a:cubicBezTo>
                    <a:pt x="428790" y="594473"/>
                    <a:pt x="436029" y="587044"/>
                    <a:pt x="431076" y="587520"/>
                  </a:cubicBezTo>
                  <a:cubicBezTo>
                    <a:pt x="428886" y="590949"/>
                    <a:pt x="426504" y="594283"/>
                    <a:pt x="422980" y="596283"/>
                  </a:cubicBezTo>
                  <a:cubicBezTo>
                    <a:pt x="421932" y="596093"/>
                    <a:pt x="421075" y="595712"/>
                    <a:pt x="420408" y="595140"/>
                  </a:cubicBezTo>
                  <a:cubicBezTo>
                    <a:pt x="422313" y="593521"/>
                    <a:pt x="424028" y="591997"/>
                    <a:pt x="425361" y="590378"/>
                  </a:cubicBezTo>
                  <a:cubicBezTo>
                    <a:pt x="427743" y="590568"/>
                    <a:pt x="429552" y="590092"/>
                    <a:pt x="428886" y="587330"/>
                  </a:cubicBezTo>
                  <a:cubicBezTo>
                    <a:pt x="428314" y="587330"/>
                    <a:pt x="427743" y="587234"/>
                    <a:pt x="427171" y="587139"/>
                  </a:cubicBezTo>
                  <a:cubicBezTo>
                    <a:pt x="427933" y="584663"/>
                    <a:pt x="427552" y="581615"/>
                    <a:pt x="425361" y="577519"/>
                  </a:cubicBezTo>
                  <a:cubicBezTo>
                    <a:pt x="431553" y="573709"/>
                    <a:pt x="437363" y="567803"/>
                    <a:pt x="433077" y="561517"/>
                  </a:cubicBezTo>
                  <a:cubicBezTo>
                    <a:pt x="437363" y="565898"/>
                    <a:pt x="440697" y="560660"/>
                    <a:pt x="446126" y="561517"/>
                  </a:cubicBezTo>
                  <a:close/>
                  <a:moveTo>
                    <a:pt x="495180" y="558374"/>
                  </a:moveTo>
                  <a:cubicBezTo>
                    <a:pt x="495084" y="562374"/>
                    <a:pt x="493560" y="564851"/>
                    <a:pt x="488988" y="563708"/>
                  </a:cubicBezTo>
                  <a:cubicBezTo>
                    <a:pt x="486702" y="561422"/>
                    <a:pt x="489179" y="556469"/>
                    <a:pt x="495180" y="558374"/>
                  </a:cubicBezTo>
                  <a:close/>
                  <a:moveTo>
                    <a:pt x="506038" y="621239"/>
                  </a:moveTo>
                  <a:cubicBezTo>
                    <a:pt x="510229" y="615810"/>
                    <a:pt x="510610" y="623810"/>
                    <a:pt x="518611" y="621334"/>
                  </a:cubicBezTo>
                  <a:cubicBezTo>
                    <a:pt x="517659" y="623239"/>
                    <a:pt x="515182" y="623334"/>
                    <a:pt x="514420" y="625430"/>
                  </a:cubicBezTo>
                  <a:cubicBezTo>
                    <a:pt x="510039" y="625144"/>
                    <a:pt x="509372" y="622382"/>
                    <a:pt x="506038" y="621239"/>
                  </a:cubicBezTo>
                  <a:close/>
                  <a:moveTo>
                    <a:pt x="518897" y="619810"/>
                  </a:moveTo>
                  <a:cubicBezTo>
                    <a:pt x="518992" y="615810"/>
                    <a:pt x="520516" y="613333"/>
                    <a:pt x="525088" y="614381"/>
                  </a:cubicBezTo>
                  <a:cubicBezTo>
                    <a:pt x="524993" y="618477"/>
                    <a:pt x="523469" y="620858"/>
                    <a:pt x="518897" y="619810"/>
                  </a:cubicBezTo>
                  <a:close/>
                  <a:moveTo>
                    <a:pt x="428695" y="531704"/>
                  </a:moveTo>
                  <a:cubicBezTo>
                    <a:pt x="424218" y="530942"/>
                    <a:pt x="422123" y="528656"/>
                    <a:pt x="422504" y="524750"/>
                  </a:cubicBezTo>
                  <a:cubicBezTo>
                    <a:pt x="426981" y="525512"/>
                    <a:pt x="429076" y="527894"/>
                    <a:pt x="428695" y="531704"/>
                  </a:cubicBezTo>
                  <a:close/>
                  <a:moveTo>
                    <a:pt x="422885" y="497128"/>
                  </a:moveTo>
                  <a:cubicBezTo>
                    <a:pt x="429457" y="498080"/>
                    <a:pt x="422218" y="503033"/>
                    <a:pt x="425552" y="503605"/>
                  </a:cubicBezTo>
                  <a:cubicBezTo>
                    <a:pt x="421647" y="508367"/>
                    <a:pt x="418027" y="498557"/>
                    <a:pt x="422885" y="497128"/>
                  </a:cubicBezTo>
                  <a:close/>
                  <a:moveTo>
                    <a:pt x="410883" y="531037"/>
                  </a:moveTo>
                  <a:cubicBezTo>
                    <a:pt x="416503" y="531037"/>
                    <a:pt x="414979" y="535704"/>
                    <a:pt x="419075" y="536657"/>
                  </a:cubicBezTo>
                  <a:cubicBezTo>
                    <a:pt x="418599" y="537800"/>
                    <a:pt x="417075" y="537895"/>
                    <a:pt x="416884" y="539419"/>
                  </a:cubicBezTo>
                  <a:cubicBezTo>
                    <a:pt x="415741" y="539324"/>
                    <a:pt x="414503" y="539133"/>
                    <a:pt x="413360" y="538943"/>
                  </a:cubicBezTo>
                  <a:cubicBezTo>
                    <a:pt x="415265" y="534561"/>
                    <a:pt x="408883" y="535514"/>
                    <a:pt x="410883" y="531037"/>
                  </a:cubicBezTo>
                  <a:close/>
                  <a:moveTo>
                    <a:pt x="404121" y="565613"/>
                  </a:moveTo>
                  <a:cubicBezTo>
                    <a:pt x="405073" y="567232"/>
                    <a:pt x="406407" y="570947"/>
                    <a:pt x="406502" y="574280"/>
                  </a:cubicBezTo>
                  <a:cubicBezTo>
                    <a:pt x="406502" y="574376"/>
                    <a:pt x="406407" y="574471"/>
                    <a:pt x="406407" y="574566"/>
                  </a:cubicBezTo>
                  <a:cubicBezTo>
                    <a:pt x="406502" y="574566"/>
                    <a:pt x="406502" y="574566"/>
                    <a:pt x="406597" y="574661"/>
                  </a:cubicBezTo>
                  <a:cubicBezTo>
                    <a:pt x="406502" y="576757"/>
                    <a:pt x="405835" y="578662"/>
                    <a:pt x="404121" y="579519"/>
                  </a:cubicBezTo>
                  <a:cubicBezTo>
                    <a:pt x="394786" y="575138"/>
                    <a:pt x="404121" y="572756"/>
                    <a:pt x="404121" y="565613"/>
                  </a:cubicBezTo>
                  <a:close/>
                  <a:moveTo>
                    <a:pt x="399930" y="581996"/>
                  </a:moveTo>
                  <a:cubicBezTo>
                    <a:pt x="395548" y="584186"/>
                    <a:pt x="394024" y="589616"/>
                    <a:pt x="391452" y="593902"/>
                  </a:cubicBezTo>
                  <a:cubicBezTo>
                    <a:pt x="388119" y="593807"/>
                    <a:pt x="385928" y="592759"/>
                    <a:pt x="384690" y="591140"/>
                  </a:cubicBezTo>
                  <a:cubicBezTo>
                    <a:pt x="385928" y="591521"/>
                    <a:pt x="386976" y="591997"/>
                    <a:pt x="387642" y="592759"/>
                  </a:cubicBezTo>
                  <a:cubicBezTo>
                    <a:pt x="390500" y="588854"/>
                    <a:pt x="393072" y="585806"/>
                    <a:pt x="391167" y="580853"/>
                  </a:cubicBezTo>
                  <a:cubicBezTo>
                    <a:pt x="393929" y="586282"/>
                    <a:pt x="399168" y="578090"/>
                    <a:pt x="399930" y="581996"/>
                  </a:cubicBezTo>
                  <a:close/>
                  <a:moveTo>
                    <a:pt x="393072" y="579614"/>
                  </a:moveTo>
                  <a:cubicBezTo>
                    <a:pt x="396691" y="577328"/>
                    <a:pt x="394024" y="574376"/>
                    <a:pt x="388404" y="574471"/>
                  </a:cubicBezTo>
                  <a:cubicBezTo>
                    <a:pt x="388595" y="573423"/>
                    <a:pt x="388690" y="572471"/>
                    <a:pt x="388785" y="571423"/>
                  </a:cubicBezTo>
                  <a:cubicBezTo>
                    <a:pt x="390214" y="571899"/>
                    <a:pt x="390500" y="571042"/>
                    <a:pt x="390786" y="570089"/>
                  </a:cubicBezTo>
                  <a:cubicBezTo>
                    <a:pt x="393453" y="571042"/>
                    <a:pt x="391643" y="575042"/>
                    <a:pt x="397453" y="573995"/>
                  </a:cubicBezTo>
                  <a:cubicBezTo>
                    <a:pt x="397834" y="577900"/>
                    <a:pt x="399644" y="580186"/>
                    <a:pt x="393072" y="579614"/>
                  </a:cubicBezTo>
                  <a:close/>
                  <a:moveTo>
                    <a:pt x="403073" y="459314"/>
                  </a:moveTo>
                  <a:cubicBezTo>
                    <a:pt x="396596" y="459123"/>
                    <a:pt x="398406" y="450455"/>
                    <a:pt x="404311" y="450265"/>
                  </a:cubicBezTo>
                  <a:cubicBezTo>
                    <a:pt x="403930" y="453218"/>
                    <a:pt x="403454" y="456266"/>
                    <a:pt x="403073" y="459314"/>
                  </a:cubicBezTo>
                  <a:close/>
                  <a:moveTo>
                    <a:pt x="405645" y="315010"/>
                  </a:moveTo>
                  <a:cubicBezTo>
                    <a:pt x="409455" y="314819"/>
                    <a:pt x="410217" y="316629"/>
                    <a:pt x="412503" y="317391"/>
                  </a:cubicBezTo>
                  <a:cubicBezTo>
                    <a:pt x="410979" y="318534"/>
                    <a:pt x="410121" y="320534"/>
                    <a:pt x="409836" y="323201"/>
                  </a:cubicBezTo>
                  <a:cubicBezTo>
                    <a:pt x="403740" y="321773"/>
                    <a:pt x="402787" y="319106"/>
                    <a:pt x="405645" y="315010"/>
                  </a:cubicBezTo>
                  <a:close/>
                  <a:moveTo>
                    <a:pt x="401073" y="397496"/>
                  </a:moveTo>
                  <a:cubicBezTo>
                    <a:pt x="401358" y="400735"/>
                    <a:pt x="399263" y="401402"/>
                    <a:pt x="398406" y="403307"/>
                  </a:cubicBezTo>
                  <a:cubicBezTo>
                    <a:pt x="396120" y="402449"/>
                    <a:pt x="396024" y="400259"/>
                    <a:pt x="393548" y="399592"/>
                  </a:cubicBezTo>
                  <a:cubicBezTo>
                    <a:pt x="394310" y="397020"/>
                    <a:pt x="397072" y="396639"/>
                    <a:pt x="401073" y="397496"/>
                  </a:cubicBezTo>
                  <a:close/>
                  <a:moveTo>
                    <a:pt x="389738" y="439216"/>
                  </a:moveTo>
                  <a:cubicBezTo>
                    <a:pt x="384118" y="435311"/>
                    <a:pt x="388976" y="427310"/>
                    <a:pt x="392976" y="428834"/>
                  </a:cubicBezTo>
                  <a:cubicBezTo>
                    <a:pt x="397739" y="432072"/>
                    <a:pt x="388214" y="433787"/>
                    <a:pt x="389738" y="439216"/>
                  </a:cubicBezTo>
                  <a:close/>
                  <a:moveTo>
                    <a:pt x="411741" y="95840"/>
                  </a:moveTo>
                  <a:cubicBezTo>
                    <a:pt x="415551" y="95649"/>
                    <a:pt x="416313" y="97459"/>
                    <a:pt x="418599" y="98221"/>
                  </a:cubicBezTo>
                  <a:cubicBezTo>
                    <a:pt x="417837" y="100793"/>
                    <a:pt x="415074" y="101269"/>
                    <a:pt x="411074" y="100316"/>
                  </a:cubicBezTo>
                  <a:cubicBezTo>
                    <a:pt x="411264" y="98792"/>
                    <a:pt x="411455" y="97364"/>
                    <a:pt x="411741" y="95840"/>
                  </a:cubicBezTo>
                  <a:close/>
                  <a:moveTo>
                    <a:pt x="391071" y="316248"/>
                  </a:moveTo>
                  <a:cubicBezTo>
                    <a:pt x="390690" y="320058"/>
                    <a:pt x="393738" y="321392"/>
                    <a:pt x="390024" y="323773"/>
                  </a:cubicBezTo>
                  <a:cubicBezTo>
                    <a:pt x="386023" y="324249"/>
                    <a:pt x="384785" y="314057"/>
                    <a:pt x="391071" y="316248"/>
                  </a:cubicBezTo>
                  <a:close/>
                  <a:moveTo>
                    <a:pt x="389357" y="340727"/>
                  </a:moveTo>
                  <a:cubicBezTo>
                    <a:pt x="387071" y="347204"/>
                    <a:pt x="381356" y="343299"/>
                    <a:pt x="375641" y="348252"/>
                  </a:cubicBezTo>
                  <a:cubicBezTo>
                    <a:pt x="373736" y="343585"/>
                    <a:pt x="381546" y="341204"/>
                    <a:pt x="376974" y="339203"/>
                  </a:cubicBezTo>
                  <a:cubicBezTo>
                    <a:pt x="378784" y="337298"/>
                    <a:pt x="383451" y="344061"/>
                    <a:pt x="389357" y="340727"/>
                  </a:cubicBezTo>
                  <a:close/>
                  <a:moveTo>
                    <a:pt x="373069" y="366350"/>
                  </a:moveTo>
                  <a:cubicBezTo>
                    <a:pt x="367259" y="362444"/>
                    <a:pt x="372783" y="360063"/>
                    <a:pt x="374593" y="355777"/>
                  </a:cubicBezTo>
                  <a:cubicBezTo>
                    <a:pt x="381832" y="358634"/>
                    <a:pt x="373545" y="361968"/>
                    <a:pt x="373069" y="366350"/>
                  </a:cubicBezTo>
                  <a:close/>
                  <a:moveTo>
                    <a:pt x="385356" y="267861"/>
                  </a:moveTo>
                  <a:cubicBezTo>
                    <a:pt x="388976" y="269385"/>
                    <a:pt x="380594" y="276815"/>
                    <a:pt x="377641" y="271481"/>
                  </a:cubicBezTo>
                  <a:cubicBezTo>
                    <a:pt x="377451" y="267290"/>
                    <a:pt x="384404" y="271004"/>
                    <a:pt x="385356" y="267861"/>
                  </a:cubicBezTo>
                  <a:close/>
                  <a:moveTo>
                    <a:pt x="380689" y="136607"/>
                  </a:moveTo>
                  <a:cubicBezTo>
                    <a:pt x="375831" y="129368"/>
                    <a:pt x="387261" y="125367"/>
                    <a:pt x="388595" y="119081"/>
                  </a:cubicBezTo>
                  <a:cubicBezTo>
                    <a:pt x="392119" y="120509"/>
                    <a:pt x="388023" y="126796"/>
                    <a:pt x="394786" y="126034"/>
                  </a:cubicBezTo>
                  <a:cubicBezTo>
                    <a:pt x="394500" y="128034"/>
                    <a:pt x="394215" y="130034"/>
                    <a:pt x="393929" y="132130"/>
                  </a:cubicBezTo>
                  <a:cubicBezTo>
                    <a:pt x="388976" y="132606"/>
                    <a:pt x="390786" y="128701"/>
                    <a:pt x="387261" y="128225"/>
                  </a:cubicBezTo>
                  <a:cubicBezTo>
                    <a:pt x="382213" y="131368"/>
                    <a:pt x="390500" y="131939"/>
                    <a:pt x="387738" y="137464"/>
                  </a:cubicBezTo>
                  <a:cubicBezTo>
                    <a:pt x="383642" y="138131"/>
                    <a:pt x="382499" y="129082"/>
                    <a:pt x="380689" y="136607"/>
                  </a:cubicBezTo>
                  <a:close/>
                  <a:moveTo>
                    <a:pt x="385642" y="177183"/>
                  </a:moveTo>
                  <a:cubicBezTo>
                    <a:pt x="385928" y="182708"/>
                    <a:pt x="379737" y="181088"/>
                    <a:pt x="374307" y="180422"/>
                  </a:cubicBezTo>
                  <a:cubicBezTo>
                    <a:pt x="376689" y="175850"/>
                    <a:pt x="380880" y="174707"/>
                    <a:pt x="385642" y="177183"/>
                  </a:cubicBezTo>
                  <a:close/>
                  <a:moveTo>
                    <a:pt x="373545" y="249478"/>
                  </a:moveTo>
                  <a:cubicBezTo>
                    <a:pt x="372212" y="250907"/>
                    <a:pt x="369259" y="250526"/>
                    <a:pt x="369354" y="253574"/>
                  </a:cubicBezTo>
                  <a:cubicBezTo>
                    <a:pt x="362687" y="249002"/>
                    <a:pt x="360687" y="255574"/>
                    <a:pt x="357639" y="259765"/>
                  </a:cubicBezTo>
                  <a:cubicBezTo>
                    <a:pt x="355257" y="257288"/>
                    <a:pt x="354781" y="253383"/>
                    <a:pt x="355638" y="248716"/>
                  </a:cubicBezTo>
                  <a:cubicBezTo>
                    <a:pt x="360020" y="249954"/>
                    <a:pt x="368307" y="246239"/>
                    <a:pt x="373545" y="249478"/>
                  </a:cubicBezTo>
                  <a:close/>
                  <a:moveTo>
                    <a:pt x="365449" y="268528"/>
                  </a:moveTo>
                  <a:cubicBezTo>
                    <a:pt x="362973" y="267385"/>
                    <a:pt x="361258" y="265766"/>
                    <a:pt x="358782" y="264623"/>
                  </a:cubicBezTo>
                  <a:cubicBezTo>
                    <a:pt x="360306" y="259574"/>
                    <a:pt x="368402" y="262813"/>
                    <a:pt x="365449" y="268528"/>
                  </a:cubicBezTo>
                  <a:close/>
                  <a:moveTo>
                    <a:pt x="353067" y="330059"/>
                  </a:moveTo>
                  <a:cubicBezTo>
                    <a:pt x="355638" y="331012"/>
                    <a:pt x="352114" y="331869"/>
                    <a:pt x="352400" y="334536"/>
                  </a:cubicBezTo>
                  <a:cubicBezTo>
                    <a:pt x="348018" y="326630"/>
                    <a:pt x="344113" y="338346"/>
                    <a:pt x="338208" y="332726"/>
                  </a:cubicBezTo>
                  <a:cubicBezTo>
                    <a:pt x="336779" y="332822"/>
                    <a:pt x="336207" y="334060"/>
                    <a:pt x="334398" y="333774"/>
                  </a:cubicBezTo>
                  <a:cubicBezTo>
                    <a:pt x="334207" y="335298"/>
                    <a:pt x="336398" y="335203"/>
                    <a:pt x="337731" y="335774"/>
                  </a:cubicBezTo>
                  <a:cubicBezTo>
                    <a:pt x="336588" y="336822"/>
                    <a:pt x="335541" y="337965"/>
                    <a:pt x="335350" y="340061"/>
                  </a:cubicBezTo>
                  <a:cubicBezTo>
                    <a:pt x="334493" y="334631"/>
                    <a:pt x="329254" y="332155"/>
                    <a:pt x="328206" y="326916"/>
                  </a:cubicBezTo>
                  <a:cubicBezTo>
                    <a:pt x="333636" y="328250"/>
                    <a:pt x="333731" y="323773"/>
                    <a:pt x="336112" y="321773"/>
                  </a:cubicBezTo>
                  <a:cubicBezTo>
                    <a:pt x="338398" y="323106"/>
                    <a:pt x="338970" y="325392"/>
                    <a:pt x="338779" y="328250"/>
                  </a:cubicBezTo>
                  <a:cubicBezTo>
                    <a:pt x="340494" y="323201"/>
                    <a:pt x="341160" y="323963"/>
                    <a:pt x="349828" y="326535"/>
                  </a:cubicBezTo>
                  <a:cubicBezTo>
                    <a:pt x="347447" y="329393"/>
                    <a:pt x="351638" y="334155"/>
                    <a:pt x="353067" y="330059"/>
                  </a:cubicBezTo>
                  <a:close/>
                  <a:moveTo>
                    <a:pt x="340970" y="300818"/>
                  </a:moveTo>
                  <a:cubicBezTo>
                    <a:pt x="349923" y="300627"/>
                    <a:pt x="342303" y="310343"/>
                    <a:pt x="347828" y="315486"/>
                  </a:cubicBezTo>
                  <a:cubicBezTo>
                    <a:pt x="337922" y="315581"/>
                    <a:pt x="344494" y="304913"/>
                    <a:pt x="340970" y="300818"/>
                  </a:cubicBezTo>
                  <a:close/>
                  <a:moveTo>
                    <a:pt x="353924" y="260908"/>
                  </a:moveTo>
                  <a:cubicBezTo>
                    <a:pt x="353829" y="267575"/>
                    <a:pt x="348018" y="263480"/>
                    <a:pt x="350876" y="269766"/>
                  </a:cubicBezTo>
                  <a:cubicBezTo>
                    <a:pt x="349542" y="268814"/>
                    <a:pt x="348209" y="267861"/>
                    <a:pt x="345732" y="267575"/>
                  </a:cubicBezTo>
                  <a:cubicBezTo>
                    <a:pt x="349542" y="266623"/>
                    <a:pt x="348304" y="259955"/>
                    <a:pt x="353924" y="260908"/>
                  </a:cubicBezTo>
                  <a:close/>
                  <a:moveTo>
                    <a:pt x="351828" y="237572"/>
                  </a:moveTo>
                  <a:cubicBezTo>
                    <a:pt x="352971" y="236429"/>
                    <a:pt x="354019" y="235381"/>
                    <a:pt x="354210" y="233285"/>
                  </a:cubicBezTo>
                  <a:cubicBezTo>
                    <a:pt x="360401" y="232904"/>
                    <a:pt x="355638" y="239667"/>
                    <a:pt x="362401" y="238905"/>
                  </a:cubicBezTo>
                  <a:cubicBezTo>
                    <a:pt x="368783" y="237286"/>
                    <a:pt x="354114" y="243001"/>
                    <a:pt x="351828" y="237572"/>
                  </a:cubicBezTo>
                  <a:close/>
                  <a:moveTo>
                    <a:pt x="349542" y="291197"/>
                  </a:moveTo>
                  <a:cubicBezTo>
                    <a:pt x="343827" y="288054"/>
                    <a:pt x="353829" y="278815"/>
                    <a:pt x="349733" y="277386"/>
                  </a:cubicBezTo>
                  <a:cubicBezTo>
                    <a:pt x="356496" y="275291"/>
                    <a:pt x="353352" y="287864"/>
                    <a:pt x="349542" y="291197"/>
                  </a:cubicBezTo>
                  <a:close/>
                  <a:moveTo>
                    <a:pt x="373736" y="184898"/>
                  </a:moveTo>
                  <a:cubicBezTo>
                    <a:pt x="370974" y="187089"/>
                    <a:pt x="368497" y="189566"/>
                    <a:pt x="364020" y="189851"/>
                  </a:cubicBezTo>
                  <a:cubicBezTo>
                    <a:pt x="364116" y="184422"/>
                    <a:pt x="371259" y="182327"/>
                    <a:pt x="373736" y="184898"/>
                  </a:cubicBezTo>
                  <a:close/>
                  <a:moveTo>
                    <a:pt x="354591" y="205663"/>
                  </a:moveTo>
                  <a:cubicBezTo>
                    <a:pt x="357543" y="208330"/>
                    <a:pt x="358115" y="212521"/>
                    <a:pt x="362401" y="214331"/>
                  </a:cubicBezTo>
                  <a:cubicBezTo>
                    <a:pt x="360972" y="216236"/>
                    <a:pt x="358210" y="216617"/>
                    <a:pt x="354876" y="216426"/>
                  </a:cubicBezTo>
                  <a:cubicBezTo>
                    <a:pt x="358591" y="213950"/>
                    <a:pt x="355638" y="212616"/>
                    <a:pt x="355924" y="208901"/>
                  </a:cubicBezTo>
                  <a:cubicBezTo>
                    <a:pt x="353352" y="210425"/>
                    <a:pt x="353067" y="209187"/>
                    <a:pt x="350590" y="208235"/>
                  </a:cubicBezTo>
                  <a:cubicBezTo>
                    <a:pt x="351257" y="206615"/>
                    <a:pt x="354305" y="207663"/>
                    <a:pt x="354591" y="205663"/>
                  </a:cubicBezTo>
                  <a:close/>
                  <a:moveTo>
                    <a:pt x="353733" y="211664"/>
                  </a:moveTo>
                  <a:cubicBezTo>
                    <a:pt x="352019" y="213188"/>
                    <a:pt x="350876" y="215378"/>
                    <a:pt x="350876" y="218998"/>
                  </a:cubicBezTo>
                  <a:cubicBezTo>
                    <a:pt x="342970" y="219474"/>
                    <a:pt x="346685" y="209187"/>
                    <a:pt x="353733" y="211664"/>
                  </a:cubicBezTo>
                  <a:close/>
                  <a:moveTo>
                    <a:pt x="336874" y="266528"/>
                  </a:moveTo>
                  <a:cubicBezTo>
                    <a:pt x="342018" y="268147"/>
                    <a:pt x="344399" y="271671"/>
                    <a:pt x="342399" y="277958"/>
                  </a:cubicBezTo>
                  <a:cubicBezTo>
                    <a:pt x="339636" y="274719"/>
                    <a:pt x="337731" y="278624"/>
                    <a:pt x="331731" y="276624"/>
                  </a:cubicBezTo>
                  <a:cubicBezTo>
                    <a:pt x="331445" y="271004"/>
                    <a:pt x="336493" y="271290"/>
                    <a:pt x="336874" y="266528"/>
                  </a:cubicBezTo>
                  <a:close/>
                  <a:moveTo>
                    <a:pt x="276105" y="288149"/>
                  </a:moveTo>
                  <a:cubicBezTo>
                    <a:pt x="272866" y="290340"/>
                    <a:pt x="273438" y="296817"/>
                    <a:pt x="266199" y="294626"/>
                  </a:cubicBezTo>
                  <a:cubicBezTo>
                    <a:pt x="265913" y="288530"/>
                    <a:pt x="271056" y="288435"/>
                    <a:pt x="276105" y="288149"/>
                  </a:cubicBezTo>
                  <a:close/>
                  <a:moveTo>
                    <a:pt x="247244" y="326154"/>
                  </a:moveTo>
                  <a:cubicBezTo>
                    <a:pt x="248768" y="323106"/>
                    <a:pt x="250863" y="320725"/>
                    <a:pt x="256769" y="322725"/>
                  </a:cubicBezTo>
                  <a:cubicBezTo>
                    <a:pt x="259912" y="317010"/>
                    <a:pt x="251340" y="318915"/>
                    <a:pt x="254578" y="313200"/>
                  </a:cubicBezTo>
                  <a:cubicBezTo>
                    <a:pt x="259436" y="315962"/>
                    <a:pt x="263246" y="319487"/>
                    <a:pt x="261722" y="326440"/>
                  </a:cubicBezTo>
                  <a:cubicBezTo>
                    <a:pt x="256197" y="325773"/>
                    <a:pt x="251625" y="330821"/>
                    <a:pt x="247244" y="326154"/>
                  </a:cubicBezTo>
                  <a:close/>
                  <a:moveTo>
                    <a:pt x="254769" y="311676"/>
                  </a:moveTo>
                  <a:cubicBezTo>
                    <a:pt x="255150" y="308628"/>
                    <a:pt x="255626" y="305675"/>
                    <a:pt x="256102" y="302627"/>
                  </a:cubicBezTo>
                  <a:cubicBezTo>
                    <a:pt x="260769" y="305104"/>
                    <a:pt x="263151" y="309009"/>
                    <a:pt x="263436" y="314343"/>
                  </a:cubicBezTo>
                  <a:cubicBezTo>
                    <a:pt x="258198" y="314915"/>
                    <a:pt x="259055" y="311581"/>
                    <a:pt x="254769" y="311676"/>
                  </a:cubicBezTo>
                  <a:close/>
                  <a:moveTo>
                    <a:pt x="263055" y="303485"/>
                  </a:moveTo>
                  <a:cubicBezTo>
                    <a:pt x="266961" y="306247"/>
                    <a:pt x="265913" y="307104"/>
                    <a:pt x="271723" y="306056"/>
                  </a:cubicBezTo>
                  <a:cubicBezTo>
                    <a:pt x="273057" y="311581"/>
                    <a:pt x="258198" y="309009"/>
                    <a:pt x="263055" y="303485"/>
                  </a:cubicBezTo>
                  <a:close/>
                  <a:moveTo>
                    <a:pt x="278486" y="322344"/>
                  </a:moveTo>
                  <a:cubicBezTo>
                    <a:pt x="272485" y="326154"/>
                    <a:pt x="281629" y="326059"/>
                    <a:pt x="278962" y="331583"/>
                  </a:cubicBezTo>
                  <a:cubicBezTo>
                    <a:pt x="271723" y="332631"/>
                    <a:pt x="276105" y="326154"/>
                    <a:pt x="268770" y="327297"/>
                  </a:cubicBezTo>
                  <a:cubicBezTo>
                    <a:pt x="269056" y="325297"/>
                    <a:pt x="269342" y="323297"/>
                    <a:pt x="269628" y="321201"/>
                  </a:cubicBezTo>
                  <a:cubicBezTo>
                    <a:pt x="272580" y="321582"/>
                    <a:pt x="275533" y="321963"/>
                    <a:pt x="278486" y="322344"/>
                  </a:cubicBezTo>
                  <a:close/>
                  <a:moveTo>
                    <a:pt x="312776" y="283482"/>
                  </a:moveTo>
                  <a:cubicBezTo>
                    <a:pt x="308966" y="278529"/>
                    <a:pt x="294393" y="282720"/>
                    <a:pt x="290487" y="288435"/>
                  </a:cubicBezTo>
                  <a:cubicBezTo>
                    <a:pt x="283248" y="286054"/>
                    <a:pt x="279915" y="283387"/>
                    <a:pt x="274581" y="286435"/>
                  </a:cubicBezTo>
                  <a:cubicBezTo>
                    <a:pt x="278010" y="279196"/>
                    <a:pt x="286868" y="277958"/>
                    <a:pt x="294202" y="275005"/>
                  </a:cubicBezTo>
                  <a:cubicBezTo>
                    <a:pt x="293821" y="277481"/>
                    <a:pt x="293440" y="280053"/>
                    <a:pt x="293154" y="282530"/>
                  </a:cubicBezTo>
                  <a:cubicBezTo>
                    <a:pt x="297250" y="279386"/>
                    <a:pt x="306204" y="274719"/>
                    <a:pt x="311728" y="278720"/>
                  </a:cubicBezTo>
                  <a:cubicBezTo>
                    <a:pt x="314490" y="277767"/>
                    <a:pt x="314967" y="274148"/>
                    <a:pt x="316395" y="271576"/>
                  </a:cubicBezTo>
                  <a:cubicBezTo>
                    <a:pt x="317919" y="272909"/>
                    <a:pt x="318681" y="274624"/>
                    <a:pt x="319253" y="276529"/>
                  </a:cubicBezTo>
                  <a:cubicBezTo>
                    <a:pt x="321539" y="276148"/>
                    <a:pt x="323158" y="275005"/>
                    <a:pt x="323444" y="272433"/>
                  </a:cubicBezTo>
                  <a:cubicBezTo>
                    <a:pt x="321825" y="269671"/>
                    <a:pt x="312395" y="269957"/>
                    <a:pt x="318967" y="265766"/>
                  </a:cubicBezTo>
                  <a:cubicBezTo>
                    <a:pt x="315824" y="265766"/>
                    <a:pt x="314586" y="267861"/>
                    <a:pt x="314586" y="271385"/>
                  </a:cubicBezTo>
                  <a:cubicBezTo>
                    <a:pt x="312204" y="269766"/>
                    <a:pt x="307918" y="269290"/>
                    <a:pt x="310109" y="264718"/>
                  </a:cubicBezTo>
                  <a:cubicBezTo>
                    <a:pt x="317062" y="264242"/>
                    <a:pt x="325444" y="265480"/>
                    <a:pt x="330207" y="262622"/>
                  </a:cubicBezTo>
                  <a:cubicBezTo>
                    <a:pt x="332588" y="264242"/>
                    <a:pt x="335541" y="265575"/>
                    <a:pt x="334683" y="269290"/>
                  </a:cubicBezTo>
                  <a:cubicBezTo>
                    <a:pt x="328587" y="268337"/>
                    <a:pt x="326016" y="271290"/>
                    <a:pt x="326301" y="277481"/>
                  </a:cubicBezTo>
                  <a:cubicBezTo>
                    <a:pt x="320872" y="276053"/>
                    <a:pt x="318205" y="277767"/>
                    <a:pt x="318396" y="282625"/>
                  </a:cubicBezTo>
                  <a:cubicBezTo>
                    <a:pt x="316872" y="281482"/>
                    <a:pt x="312300" y="278339"/>
                    <a:pt x="312776" y="283482"/>
                  </a:cubicBezTo>
                  <a:close/>
                  <a:moveTo>
                    <a:pt x="317729" y="299484"/>
                  </a:moveTo>
                  <a:cubicBezTo>
                    <a:pt x="320205" y="293388"/>
                    <a:pt x="321063" y="291388"/>
                    <a:pt x="319920" y="284339"/>
                  </a:cubicBezTo>
                  <a:cubicBezTo>
                    <a:pt x="331921" y="289483"/>
                    <a:pt x="331350" y="280720"/>
                    <a:pt x="336969" y="278815"/>
                  </a:cubicBezTo>
                  <a:cubicBezTo>
                    <a:pt x="333255" y="288721"/>
                    <a:pt x="327825" y="296722"/>
                    <a:pt x="317729" y="299484"/>
                  </a:cubicBezTo>
                  <a:close/>
                  <a:moveTo>
                    <a:pt x="322206" y="318534"/>
                  </a:moveTo>
                  <a:cubicBezTo>
                    <a:pt x="330207" y="317486"/>
                    <a:pt x="328111" y="322916"/>
                    <a:pt x="332207" y="324440"/>
                  </a:cubicBezTo>
                  <a:cubicBezTo>
                    <a:pt x="330969" y="326440"/>
                    <a:pt x="322396" y="321677"/>
                    <a:pt x="322206" y="318534"/>
                  </a:cubicBezTo>
                  <a:close/>
                  <a:moveTo>
                    <a:pt x="324206" y="380256"/>
                  </a:moveTo>
                  <a:cubicBezTo>
                    <a:pt x="325254" y="377780"/>
                    <a:pt x="323253" y="377208"/>
                    <a:pt x="321063" y="376827"/>
                  </a:cubicBezTo>
                  <a:cubicBezTo>
                    <a:pt x="324492" y="371207"/>
                    <a:pt x="330302" y="368445"/>
                    <a:pt x="333826" y="363016"/>
                  </a:cubicBezTo>
                  <a:cubicBezTo>
                    <a:pt x="335064" y="364254"/>
                    <a:pt x="338303" y="365969"/>
                    <a:pt x="339160" y="363683"/>
                  </a:cubicBezTo>
                  <a:cubicBezTo>
                    <a:pt x="345256" y="364826"/>
                    <a:pt x="334969" y="369969"/>
                    <a:pt x="340017" y="369969"/>
                  </a:cubicBezTo>
                  <a:cubicBezTo>
                    <a:pt x="339446" y="371684"/>
                    <a:pt x="336588" y="370826"/>
                    <a:pt x="334493" y="370826"/>
                  </a:cubicBezTo>
                  <a:cubicBezTo>
                    <a:pt x="331064" y="379875"/>
                    <a:pt x="343351" y="378732"/>
                    <a:pt x="341160" y="387019"/>
                  </a:cubicBezTo>
                  <a:cubicBezTo>
                    <a:pt x="333636" y="385495"/>
                    <a:pt x="333731" y="376732"/>
                    <a:pt x="324206" y="380256"/>
                  </a:cubicBezTo>
                  <a:close/>
                  <a:moveTo>
                    <a:pt x="328397" y="363873"/>
                  </a:moveTo>
                  <a:cubicBezTo>
                    <a:pt x="325063" y="361111"/>
                    <a:pt x="335922" y="359492"/>
                    <a:pt x="335255" y="353967"/>
                  </a:cubicBezTo>
                  <a:cubicBezTo>
                    <a:pt x="329730" y="351395"/>
                    <a:pt x="333159" y="358730"/>
                    <a:pt x="327730" y="356063"/>
                  </a:cubicBezTo>
                  <a:cubicBezTo>
                    <a:pt x="333636" y="352538"/>
                    <a:pt x="323063" y="346442"/>
                    <a:pt x="329730" y="342442"/>
                  </a:cubicBezTo>
                  <a:cubicBezTo>
                    <a:pt x="331731" y="343204"/>
                    <a:pt x="340970" y="346823"/>
                    <a:pt x="336779" y="343299"/>
                  </a:cubicBezTo>
                  <a:cubicBezTo>
                    <a:pt x="337827" y="341108"/>
                    <a:pt x="338970" y="344156"/>
                    <a:pt x="342113" y="343966"/>
                  </a:cubicBezTo>
                  <a:cubicBezTo>
                    <a:pt x="340684" y="347585"/>
                    <a:pt x="336684" y="348443"/>
                    <a:pt x="335445" y="352348"/>
                  </a:cubicBezTo>
                  <a:cubicBezTo>
                    <a:pt x="335255" y="353872"/>
                    <a:pt x="337446" y="353777"/>
                    <a:pt x="338779" y="354348"/>
                  </a:cubicBezTo>
                  <a:cubicBezTo>
                    <a:pt x="341541" y="351014"/>
                    <a:pt x="343542" y="346728"/>
                    <a:pt x="347352" y="344633"/>
                  </a:cubicBezTo>
                  <a:cubicBezTo>
                    <a:pt x="352400" y="346157"/>
                    <a:pt x="344304" y="346633"/>
                    <a:pt x="344970" y="348919"/>
                  </a:cubicBezTo>
                  <a:cubicBezTo>
                    <a:pt x="344589" y="352634"/>
                    <a:pt x="350781" y="349967"/>
                    <a:pt x="350495" y="348062"/>
                  </a:cubicBezTo>
                  <a:cubicBezTo>
                    <a:pt x="352876" y="350633"/>
                    <a:pt x="353352" y="354443"/>
                    <a:pt x="352495" y="359111"/>
                  </a:cubicBezTo>
                  <a:cubicBezTo>
                    <a:pt x="343732" y="348824"/>
                    <a:pt x="337160" y="359587"/>
                    <a:pt x="328397" y="363873"/>
                  </a:cubicBezTo>
                  <a:close/>
                  <a:moveTo>
                    <a:pt x="359639" y="321582"/>
                  </a:moveTo>
                  <a:cubicBezTo>
                    <a:pt x="355924" y="318058"/>
                    <a:pt x="358401" y="317201"/>
                    <a:pt x="351638" y="314438"/>
                  </a:cubicBezTo>
                  <a:cubicBezTo>
                    <a:pt x="357258" y="310533"/>
                    <a:pt x="352590" y="313105"/>
                    <a:pt x="351162" y="305104"/>
                  </a:cubicBezTo>
                  <a:cubicBezTo>
                    <a:pt x="357258" y="308819"/>
                    <a:pt x="368688" y="300913"/>
                    <a:pt x="373069" y="303199"/>
                  </a:cubicBezTo>
                  <a:cubicBezTo>
                    <a:pt x="362877" y="306914"/>
                    <a:pt x="363830" y="312914"/>
                    <a:pt x="359639" y="321582"/>
                  </a:cubicBezTo>
                  <a:close/>
                  <a:moveTo>
                    <a:pt x="367735" y="377970"/>
                  </a:moveTo>
                  <a:cubicBezTo>
                    <a:pt x="368021" y="373589"/>
                    <a:pt x="369354" y="370350"/>
                    <a:pt x="372593" y="369302"/>
                  </a:cubicBezTo>
                  <a:cubicBezTo>
                    <a:pt x="377927" y="369874"/>
                    <a:pt x="376212" y="375208"/>
                    <a:pt x="376593" y="379018"/>
                  </a:cubicBezTo>
                  <a:cubicBezTo>
                    <a:pt x="373736" y="378732"/>
                    <a:pt x="370783" y="378351"/>
                    <a:pt x="367735" y="377970"/>
                  </a:cubicBezTo>
                  <a:close/>
                  <a:moveTo>
                    <a:pt x="383356" y="395306"/>
                  </a:moveTo>
                  <a:cubicBezTo>
                    <a:pt x="380118" y="394258"/>
                    <a:pt x="372402" y="396068"/>
                    <a:pt x="374974" y="391210"/>
                  </a:cubicBezTo>
                  <a:cubicBezTo>
                    <a:pt x="376403" y="392543"/>
                    <a:pt x="378689" y="393305"/>
                    <a:pt x="381832" y="393591"/>
                  </a:cubicBezTo>
                  <a:cubicBezTo>
                    <a:pt x="380689" y="384638"/>
                    <a:pt x="388404" y="384638"/>
                    <a:pt x="385737" y="378732"/>
                  </a:cubicBezTo>
                  <a:cubicBezTo>
                    <a:pt x="399168" y="385114"/>
                    <a:pt x="384023" y="385781"/>
                    <a:pt x="383356" y="395306"/>
                  </a:cubicBezTo>
                  <a:close/>
                  <a:moveTo>
                    <a:pt x="381070" y="511987"/>
                  </a:moveTo>
                  <a:cubicBezTo>
                    <a:pt x="375165" y="506558"/>
                    <a:pt x="386023" y="503605"/>
                    <a:pt x="384975" y="497128"/>
                  </a:cubicBezTo>
                  <a:cubicBezTo>
                    <a:pt x="391929" y="499604"/>
                    <a:pt x="383356" y="504272"/>
                    <a:pt x="384785" y="510939"/>
                  </a:cubicBezTo>
                  <a:cubicBezTo>
                    <a:pt x="382880" y="510368"/>
                    <a:pt x="381642" y="510844"/>
                    <a:pt x="381070" y="511987"/>
                  </a:cubicBezTo>
                  <a:close/>
                  <a:moveTo>
                    <a:pt x="348399" y="559136"/>
                  </a:moveTo>
                  <a:cubicBezTo>
                    <a:pt x="347352" y="553992"/>
                    <a:pt x="346209" y="551230"/>
                    <a:pt x="350495" y="556183"/>
                  </a:cubicBezTo>
                  <a:cubicBezTo>
                    <a:pt x="355638" y="552563"/>
                    <a:pt x="347161" y="553706"/>
                    <a:pt x="347256" y="549706"/>
                  </a:cubicBezTo>
                  <a:cubicBezTo>
                    <a:pt x="350876" y="545991"/>
                    <a:pt x="358591" y="546372"/>
                    <a:pt x="360782" y="541229"/>
                  </a:cubicBezTo>
                  <a:cubicBezTo>
                    <a:pt x="358877" y="540181"/>
                    <a:pt x="358115" y="538276"/>
                    <a:pt x="357924" y="535990"/>
                  </a:cubicBezTo>
                  <a:cubicBezTo>
                    <a:pt x="358305" y="535895"/>
                    <a:pt x="358686" y="535799"/>
                    <a:pt x="359163" y="535799"/>
                  </a:cubicBezTo>
                  <a:cubicBezTo>
                    <a:pt x="359258" y="535990"/>
                    <a:pt x="359258" y="536180"/>
                    <a:pt x="359353" y="536371"/>
                  </a:cubicBezTo>
                  <a:cubicBezTo>
                    <a:pt x="360401" y="536466"/>
                    <a:pt x="360972" y="536180"/>
                    <a:pt x="361449" y="535704"/>
                  </a:cubicBezTo>
                  <a:cubicBezTo>
                    <a:pt x="361449" y="535704"/>
                    <a:pt x="361544" y="535704"/>
                    <a:pt x="361544" y="535704"/>
                  </a:cubicBezTo>
                  <a:cubicBezTo>
                    <a:pt x="357829" y="541324"/>
                    <a:pt x="369164" y="537228"/>
                    <a:pt x="368021" y="541133"/>
                  </a:cubicBezTo>
                  <a:cubicBezTo>
                    <a:pt x="368973" y="547420"/>
                    <a:pt x="362115" y="545039"/>
                    <a:pt x="362973" y="551325"/>
                  </a:cubicBezTo>
                  <a:cubicBezTo>
                    <a:pt x="372212" y="551706"/>
                    <a:pt x="369164" y="538371"/>
                    <a:pt x="377546" y="537800"/>
                  </a:cubicBezTo>
                  <a:cubicBezTo>
                    <a:pt x="377260" y="539800"/>
                    <a:pt x="380499" y="539609"/>
                    <a:pt x="380689" y="541229"/>
                  </a:cubicBezTo>
                  <a:cubicBezTo>
                    <a:pt x="380308" y="546086"/>
                    <a:pt x="379451" y="550373"/>
                    <a:pt x="375641" y="551420"/>
                  </a:cubicBezTo>
                  <a:cubicBezTo>
                    <a:pt x="375355" y="550182"/>
                    <a:pt x="376022" y="548372"/>
                    <a:pt x="374307" y="548182"/>
                  </a:cubicBezTo>
                  <a:cubicBezTo>
                    <a:pt x="372498" y="550849"/>
                    <a:pt x="371164" y="553992"/>
                    <a:pt x="367926" y="555135"/>
                  </a:cubicBezTo>
                  <a:cubicBezTo>
                    <a:pt x="370021" y="555516"/>
                    <a:pt x="372117" y="556088"/>
                    <a:pt x="371069" y="558564"/>
                  </a:cubicBezTo>
                  <a:cubicBezTo>
                    <a:pt x="376784" y="557897"/>
                    <a:pt x="381356" y="555992"/>
                    <a:pt x="386118" y="554278"/>
                  </a:cubicBezTo>
                  <a:cubicBezTo>
                    <a:pt x="382880" y="554849"/>
                    <a:pt x="385261" y="561517"/>
                    <a:pt x="381451" y="561422"/>
                  </a:cubicBezTo>
                  <a:cubicBezTo>
                    <a:pt x="378498" y="561326"/>
                    <a:pt x="372307" y="561803"/>
                    <a:pt x="369164" y="563993"/>
                  </a:cubicBezTo>
                  <a:cubicBezTo>
                    <a:pt x="366878" y="562184"/>
                    <a:pt x="364782" y="559707"/>
                    <a:pt x="363639" y="555802"/>
                  </a:cubicBezTo>
                  <a:cubicBezTo>
                    <a:pt x="362592" y="558755"/>
                    <a:pt x="358115" y="558278"/>
                    <a:pt x="359353" y="563422"/>
                  </a:cubicBezTo>
                  <a:cubicBezTo>
                    <a:pt x="363925" y="566470"/>
                    <a:pt x="370497" y="568184"/>
                    <a:pt x="369545" y="575233"/>
                  </a:cubicBezTo>
                  <a:cubicBezTo>
                    <a:pt x="372593" y="574280"/>
                    <a:pt x="374022" y="574376"/>
                    <a:pt x="374974" y="575138"/>
                  </a:cubicBezTo>
                  <a:cubicBezTo>
                    <a:pt x="375450" y="578852"/>
                    <a:pt x="376308" y="582281"/>
                    <a:pt x="374498" y="585329"/>
                  </a:cubicBezTo>
                  <a:cubicBezTo>
                    <a:pt x="371545" y="584853"/>
                    <a:pt x="370021" y="583329"/>
                    <a:pt x="368973" y="581615"/>
                  </a:cubicBezTo>
                  <a:cubicBezTo>
                    <a:pt x="368973" y="581615"/>
                    <a:pt x="369069" y="581615"/>
                    <a:pt x="369069" y="581615"/>
                  </a:cubicBezTo>
                  <a:cubicBezTo>
                    <a:pt x="368307" y="578852"/>
                    <a:pt x="367545" y="577138"/>
                    <a:pt x="366783" y="575804"/>
                  </a:cubicBezTo>
                  <a:cubicBezTo>
                    <a:pt x="366497" y="574947"/>
                    <a:pt x="366021" y="574090"/>
                    <a:pt x="365544" y="573423"/>
                  </a:cubicBezTo>
                  <a:cubicBezTo>
                    <a:pt x="365068" y="572185"/>
                    <a:pt x="364687" y="570851"/>
                    <a:pt x="364592" y="568661"/>
                  </a:cubicBezTo>
                  <a:cubicBezTo>
                    <a:pt x="361163" y="568946"/>
                    <a:pt x="358782" y="570185"/>
                    <a:pt x="356115" y="571232"/>
                  </a:cubicBezTo>
                  <a:cubicBezTo>
                    <a:pt x="356400" y="570566"/>
                    <a:pt x="356591" y="569899"/>
                    <a:pt x="356972" y="569423"/>
                  </a:cubicBezTo>
                  <a:cubicBezTo>
                    <a:pt x="355734" y="569232"/>
                    <a:pt x="354781" y="569327"/>
                    <a:pt x="354019" y="569613"/>
                  </a:cubicBezTo>
                  <a:cubicBezTo>
                    <a:pt x="355353" y="568280"/>
                    <a:pt x="356686" y="566946"/>
                    <a:pt x="357448" y="565041"/>
                  </a:cubicBezTo>
                  <a:cubicBezTo>
                    <a:pt x="348590" y="561803"/>
                    <a:pt x="342113" y="564470"/>
                    <a:pt x="339922" y="558088"/>
                  </a:cubicBezTo>
                  <a:cubicBezTo>
                    <a:pt x="339922" y="557802"/>
                    <a:pt x="340113" y="557421"/>
                    <a:pt x="340113" y="557135"/>
                  </a:cubicBezTo>
                  <a:cubicBezTo>
                    <a:pt x="343827" y="553992"/>
                    <a:pt x="342780" y="559517"/>
                    <a:pt x="348399" y="559136"/>
                  </a:cubicBezTo>
                  <a:close/>
                  <a:moveTo>
                    <a:pt x="345732" y="544753"/>
                  </a:moveTo>
                  <a:cubicBezTo>
                    <a:pt x="348971" y="550944"/>
                    <a:pt x="335922" y="549420"/>
                    <a:pt x="341446" y="552373"/>
                  </a:cubicBezTo>
                  <a:cubicBezTo>
                    <a:pt x="341160" y="553135"/>
                    <a:pt x="340398" y="553421"/>
                    <a:pt x="339541" y="553516"/>
                  </a:cubicBezTo>
                  <a:cubicBezTo>
                    <a:pt x="339446" y="552849"/>
                    <a:pt x="339541" y="551992"/>
                    <a:pt x="339351" y="551420"/>
                  </a:cubicBezTo>
                  <a:cubicBezTo>
                    <a:pt x="335826" y="553897"/>
                    <a:pt x="336874" y="551516"/>
                    <a:pt x="336398" y="549134"/>
                  </a:cubicBezTo>
                  <a:cubicBezTo>
                    <a:pt x="338208" y="546277"/>
                    <a:pt x="340398" y="543991"/>
                    <a:pt x="345732" y="544753"/>
                  </a:cubicBezTo>
                  <a:close/>
                  <a:moveTo>
                    <a:pt x="336493" y="545705"/>
                  </a:moveTo>
                  <a:cubicBezTo>
                    <a:pt x="330492" y="546563"/>
                    <a:pt x="330969" y="542848"/>
                    <a:pt x="327540" y="541895"/>
                  </a:cubicBezTo>
                  <a:cubicBezTo>
                    <a:pt x="329254" y="538371"/>
                    <a:pt x="339065" y="541133"/>
                    <a:pt x="336493" y="545705"/>
                  </a:cubicBezTo>
                  <a:close/>
                  <a:moveTo>
                    <a:pt x="258960" y="746492"/>
                  </a:moveTo>
                  <a:cubicBezTo>
                    <a:pt x="262008" y="746683"/>
                    <a:pt x="265056" y="746969"/>
                    <a:pt x="268104" y="747159"/>
                  </a:cubicBezTo>
                  <a:cubicBezTo>
                    <a:pt x="266675" y="752684"/>
                    <a:pt x="268770" y="753731"/>
                    <a:pt x="271723" y="753922"/>
                  </a:cubicBezTo>
                  <a:cubicBezTo>
                    <a:pt x="272009" y="754398"/>
                    <a:pt x="272295" y="754779"/>
                    <a:pt x="272485" y="755256"/>
                  </a:cubicBezTo>
                  <a:cubicBezTo>
                    <a:pt x="272485" y="754779"/>
                    <a:pt x="272580" y="754398"/>
                    <a:pt x="272676" y="754017"/>
                  </a:cubicBezTo>
                  <a:cubicBezTo>
                    <a:pt x="274581" y="754112"/>
                    <a:pt x="276771" y="753922"/>
                    <a:pt x="278581" y="754303"/>
                  </a:cubicBezTo>
                  <a:cubicBezTo>
                    <a:pt x="278581" y="754874"/>
                    <a:pt x="278867" y="755541"/>
                    <a:pt x="279629" y="756113"/>
                  </a:cubicBezTo>
                  <a:cubicBezTo>
                    <a:pt x="279534" y="755541"/>
                    <a:pt x="279534" y="755160"/>
                    <a:pt x="279629" y="754779"/>
                  </a:cubicBezTo>
                  <a:cubicBezTo>
                    <a:pt x="280772" y="755256"/>
                    <a:pt x="281724" y="756017"/>
                    <a:pt x="282105" y="757541"/>
                  </a:cubicBezTo>
                  <a:cubicBezTo>
                    <a:pt x="273342" y="756208"/>
                    <a:pt x="274390" y="756208"/>
                    <a:pt x="265627" y="756303"/>
                  </a:cubicBezTo>
                  <a:cubicBezTo>
                    <a:pt x="269342" y="748683"/>
                    <a:pt x="257912" y="752208"/>
                    <a:pt x="258960" y="746492"/>
                  </a:cubicBezTo>
                  <a:close/>
                  <a:moveTo>
                    <a:pt x="273819" y="770877"/>
                  </a:moveTo>
                  <a:cubicBezTo>
                    <a:pt x="271914" y="770019"/>
                    <a:pt x="272866" y="767447"/>
                    <a:pt x="272866" y="765352"/>
                  </a:cubicBezTo>
                  <a:cubicBezTo>
                    <a:pt x="274390" y="766019"/>
                    <a:pt x="275819" y="766781"/>
                    <a:pt x="277343" y="767447"/>
                  </a:cubicBezTo>
                  <a:cubicBezTo>
                    <a:pt x="276676" y="769162"/>
                    <a:pt x="276009" y="770877"/>
                    <a:pt x="273819" y="770877"/>
                  </a:cubicBezTo>
                  <a:close/>
                  <a:moveTo>
                    <a:pt x="286868" y="782783"/>
                  </a:moveTo>
                  <a:cubicBezTo>
                    <a:pt x="287344" y="782021"/>
                    <a:pt x="287725" y="781163"/>
                    <a:pt x="287725" y="780211"/>
                  </a:cubicBezTo>
                  <a:cubicBezTo>
                    <a:pt x="287154" y="779925"/>
                    <a:pt x="286582" y="779830"/>
                    <a:pt x="285915" y="779544"/>
                  </a:cubicBezTo>
                  <a:cubicBezTo>
                    <a:pt x="286677" y="779068"/>
                    <a:pt x="287535" y="778782"/>
                    <a:pt x="288868" y="778877"/>
                  </a:cubicBezTo>
                  <a:cubicBezTo>
                    <a:pt x="288773" y="780687"/>
                    <a:pt x="287820" y="781830"/>
                    <a:pt x="286868" y="782783"/>
                  </a:cubicBezTo>
                  <a:close/>
                  <a:moveTo>
                    <a:pt x="295726" y="772877"/>
                  </a:moveTo>
                  <a:cubicBezTo>
                    <a:pt x="302679" y="774115"/>
                    <a:pt x="304203" y="774401"/>
                    <a:pt x="308490" y="774401"/>
                  </a:cubicBezTo>
                  <a:cubicBezTo>
                    <a:pt x="309061" y="776115"/>
                    <a:pt x="310014" y="777544"/>
                    <a:pt x="311061" y="778782"/>
                  </a:cubicBezTo>
                  <a:cubicBezTo>
                    <a:pt x="302489" y="777449"/>
                    <a:pt x="296393" y="776591"/>
                    <a:pt x="295726" y="772877"/>
                  </a:cubicBezTo>
                  <a:close/>
                  <a:moveTo>
                    <a:pt x="342970" y="854887"/>
                  </a:moveTo>
                  <a:cubicBezTo>
                    <a:pt x="342970" y="854696"/>
                    <a:pt x="343065" y="854506"/>
                    <a:pt x="343065" y="854315"/>
                  </a:cubicBezTo>
                  <a:cubicBezTo>
                    <a:pt x="344970" y="854030"/>
                    <a:pt x="346875" y="853649"/>
                    <a:pt x="348495" y="853744"/>
                  </a:cubicBezTo>
                  <a:cubicBezTo>
                    <a:pt x="347161" y="854601"/>
                    <a:pt x="345351" y="854982"/>
                    <a:pt x="342970" y="854887"/>
                  </a:cubicBezTo>
                  <a:close/>
                  <a:moveTo>
                    <a:pt x="349733" y="864507"/>
                  </a:moveTo>
                  <a:cubicBezTo>
                    <a:pt x="349733" y="864793"/>
                    <a:pt x="349828" y="864888"/>
                    <a:pt x="349828" y="865174"/>
                  </a:cubicBezTo>
                  <a:cubicBezTo>
                    <a:pt x="349447" y="865079"/>
                    <a:pt x="349161" y="864983"/>
                    <a:pt x="348780" y="864793"/>
                  </a:cubicBezTo>
                  <a:cubicBezTo>
                    <a:pt x="349066" y="864698"/>
                    <a:pt x="349447" y="864602"/>
                    <a:pt x="349733" y="864507"/>
                  </a:cubicBezTo>
                  <a:close/>
                  <a:moveTo>
                    <a:pt x="349542" y="884891"/>
                  </a:moveTo>
                  <a:cubicBezTo>
                    <a:pt x="349638" y="883843"/>
                    <a:pt x="349828" y="882795"/>
                    <a:pt x="349923" y="881843"/>
                  </a:cubicBezTo>
                  <a:cubicBezTo>
                    <a:pt x="352019" y="881462"/>
                    <a:pt x="353829" y="881176"/>
                    <a:pt x="354876" y="882510"/>
                  </a:cubicBezTo>
                  <a:cubicBezTo>
                    <a:pt x="354876" y="882986"/>
                    <a:pt x="354876" y="883557"/>
                    <a:pt x="354972" y="884033"/>
                  </a:cubicBezTo>
                  <a:cubicBezTo>
                    <a:pt x="355067" y="883843"/>
                    <a:pt x="355257" y="883652"/>
                    <a:pt x="355353" y="883557"/>
                  </a:cubicBezTo>
                  <a:cubicBezTo>
                    <a:pt x="355448" y="883843"/>
                    <a:pt x="355543" y="884129"/>
                    <a:pt x="355638" y="884605"/>
                  </a:cubicBezTo>
                  <a:cubicBezTo>
                    <a:pt x="353067" y="882605"/>
                    <a:pt x="351257" y="882605"/>
                    <a:pt x="350019" y="885748"/>
                  </a:cubicBezTo>
                  <a:cubicBezTo>
                    <a:pt x="353733" y="886891"/>
                    <a:pt x="355638" y="888796"/>
                    <a:pt x="356686" y="891082"/>
                  </a:cubicBezTo>
                  <a:cubicBezTo>
                    <a:pt x="355638" y="891654"/>
                    <a:pt x="354591" y="892320"/>
                    <a:pt x="353638" y="893177"/>
                  </a:cubicBezTo>
                  <a:cubicBezTo>
                    <a:pt x="351447" y="888320"/>
                    <a:pt x="352209" y="892225"/>
                    <a:pt x="350971" y="886700"/>
                  </a:cubicBezTo>
                  <a:cubicBezTo>
                    <a:pt x="350685" y="887653"/>
                    <a:pt x="349733" y="887843"/>
                    <a:pt x="348685" y="887843"/>
                  </a:cubicBezTo>
                  <a:cubicBezTo>
                    <a:pt x="349352" y="887462"/>
                    <a:pt x="349828" y="886796"/>
                    <a:pt x="350019" y="885748"/>
                  </a:cubicBezTo>
                  <a:cubicBezTo>
                    <a:pt x="349733" y="885367"/>
                    <a:pt x="349257" y="885177"/>
                    <a:pt x="348876" y="884891"/>
                  </a:cubicBezTo>
                  <a:cubicBezTo>
                    <a:pt x="349161" y="884795"/>
                    <a:pt x="349257" y="884891"/>
                    <a:pt x="349542" y="884891"/>
                  </a:cubicBezTo>
                  <a:close/>
                  <a:moveTo>
                    <a:pt x="345161" y="896130"/>
                  </a:moveTo>
                  <a:cubicBezTo>
                    <a:pt x="350304" y="900131"/>
                    <a:pt x="343923" y="906322"/>
                    <a:pt x="337255" y="899845"/>
                  </a:cubicBezTo>
                  <a:cubicBezTo>
                    <a:pt x="340494" y="900321"/>
                    <a:pt x="342780" y="898226"/>
                    <a:pt x="345161" y="896130"/>
                  </a:cubicBezTo>
                  <a:close/>
                  <a:moveTo>
                    <a:pt x="333159" y="898226"/>
                  </a:moveTo>
                  <a:cubicBezTo>
                    <a:pt x="333921" y="898797"/>
                    <a:pt x="334683" y="899083"/>
                    <a:pt x="335350" y="899369"/>
                  </a:cubicBezTo>
                  <a:cubicBezTo>
                    <a:pt x="334969" y="899559"/>
                    <a:pt x="334683" y="899750"/>
                    <a:pt x="334398" y="899940"/>
                  </a:cubicBezTo>
                  <a:cubicBezTo>
                    <a:pt x="333921" y="899369"/>
                    <a:pt x="333445" y="898797"/>
                    <a:pt x="333159" y="898226"/>
                  </a:cubicBezTo>
                  <a:close/>
                  <a:moveTo>
                    <a:pt x="326111" y="926515"/>
                  </a:moveTo>
                  <a:cubicBezTo>
                    <a:pt x="325254" y="926610"/>
                    <a:pt x="324396" y="926515"/>
                    <a:pt x="323634" y="926324"/>
                  </a:cubicBezTo>
                  <a:cubicBezTo>
                    <a:pt x="324396" y="926324"/>
                    <a:pt x="325254" y="926420"/>
                    <a:pt x="326111" y="926515"/>
                  </a:cubicBezTo>
                  <a:close/>
                  <a:moveTo>
                    <a:pt x="321348" y="925086"/>
                  </a:moveTo>
                  <a:cubicBezTo>
                    <a:pt x="321063" y="924800"/>
                    <a:pt x="320682" y="924610"/>
                    <a:pt x="320396" y="924324"/>
                  </a:cubicBezTo>
                  <a:cubicBezTo>
                    <a:pt x="320301" y="925943"/>
                    <a:pt x="320872" y="927086"/>
                    <a:pt x="321539" y="928229"/>
                  </a:cubicBezTo>
                  <a:cubicBezTo>
                    <a:pt x="319920" y="927753"/>
                    <a:pt x="318015" y="927848"/>
                    <a:pt x="315538" y="928801"/>
                  </a:cubicBezTo>
                  <a:cubicBezTo>
                    <a:pt x="314395" y="924134"/>
                    <a:pt x="312109" y="920419"/>
                    <a:pt x="308966" y="917276"/>
                  </a:cubicBezTo>
                  <a:cubicBezTo>
                    <a:pt x="314776" y="918704"/>
                    <a:pt x="322206" y="918895"/>
                    <a:pt x="321348" y="925086"/>
                  </a:cubicBezTo>
                  <a:close/>
                  <a:moveTo>
                    <a:pt x="305442" y="915466"/>
                  </a:moveTo>
                  <a:cubicBezTo>
                    <a:pt x="304870" y="919466"/>
                    <a:pt x="299060" y="918133"/>
                    <a:pt x="294202" y="917752"/>
                  </a:cubicBezTo>
                  <a:cubicBezTo>
                    <a:pt x="295536" y="914133"/>
                    <a:pt x="301822" y="911846"/>
                    <a:pt x="305442" y="915466"/>
                  </a:cubicBezTo>
                  <a:close/>
                  <a:moveTo>
                    <a:pt x="268580" y="939564"/>
                  </a:moveTo>
                  <a:cubicBezTo>
                    <a:pt x="264008" y="945851"/>
                    <a:pt x="257531" y="946803"/>
                    <a:pt x="258293" y="954614"/>
                  </a:cubicBezTo>
                  <a:cubicBezTo>
                    <a:pt x="253435" y="954709"/>
                    <a:pt x="252387" y="951947"/>
                    <a:pt x="253245" y="947946"/>
                  </a:cubicBezTo>
                  <a:cubicBezTo>
                    <a:pt x="247720" y="946327"/>
                    <a:pt x="249435" y="952042"/>
                    <a:pt x="243815" y="950423"/>
                  </a:cubicBezTo>
                  <a:cubicBezTo>
                    <a:pt x="246196" y="945660"/>
                    <a:pt x="246101" y="945565"/>
                    <a:pt x="238671" y="945279"/>
                  </a:cubicBezTo>
                  <a:cubicBezTo>
                    <a:pt x="240005" y="941564"/>
                    <a:pt x="243434" y="939850"/>
                    <a:pt x="246577" y="938040"/>
                  </a:cubicBezTo>
                  <a:cubicBezTo>
                    <a:pt x="249720" y="937659"/>
                    <a:pt x="250006" y="939564"/>
                    <a:pt x="250006" y="941469"/>
                  </a:cubicBezTo>
                  <a:cubicBezTo>
                    <a:pt x="255531" y="939374"/>
                    <a:pt x="252673" y="935754"/>
                    <a:pt x="250673" y="932039"/>
                  </a:cubicBezTo>
                  <a:cubicBezTo>
                    <a:pt x="251149" y="928039"/>
                    <a:pt x="253816" y="926134"/>
                    <a:pt x="258483" y="926324"/>
                  </a:cubicBezTo>
                  <a:cubicBezTo>
                    <a:pt x="259150" y="929372"/>
                    <a:pt x="252387" y="932706"/>
                    <a:pt x="259912" y="932706"/>
                  </a:cubicBezTo>
                  <a:cubicBezTo>
                    <a:pt x="260579" y="936231"/>
                    <a:pt x="256197" y="934706"/>
                    <a:pt x="255912" y="937088"/>
                  </a:cubicBezTo>
                  <a:cubicBezTo>
                    <a:pt x="258007" y="941374"/>
                    <a:pt x="263817" y="940612"/>
                    <a:pt x="268580" y="939564"/>
                  </a:cubicBezTo>
                  <a:close/>
                  <a:moveTo>
                    <a:pt x="277819" y="940231"/>
                  </a:moveTo>
                  <a:cubicBezTo>
                    <a:pt x="277629" y="944993"/>
                    <a:pt x="271818" y="947851"/>
                    <a:pt x="268294" y="944231"/>
                  </a:cubicBezTo>
                  <a:cubicBezTo>
                    <a:pt x="269723" y="941279"/>
                    <a:pt x="273438" y="940421"/>
                    <a:pt x="277819" y="940231"/>
                  </a:cubicBezTo>
                  <a:close/>
                  <a:moveTo>
                    <a:pt x="250197" y="964996"/>
                  </a:moveTo>
                  <a:cubicBezTo>
                    <a:pt x="245244" y="965091"/>
                    <a:pt x="244291" y="962329"/>
                    <a:pt x="245148" y="958329"/>
                  </a:cubicBezTo>
                  <a:cubicBezTo>
                    <a:pt x="250006" y="958233"/>
                    <a:pt x="250959" y="960900"/>
                    <a:pt x="250197" y="964996"/>
                  </a:cubicBezTo>
                  <a:close/>
                  <a:moveTo>
                    <a:pt x="255531" y="911751"/>
                  </a:moveTo>
                  <a:cubicBezTo>
                    <a:pt x="255626" y="912894"/>
                    <a:pt x="255245" y="913942"/>
                    <a:pt x="254578" y="914894"/>
                  </a:cubicBezTo>
                  <a:cubicBezTo>
                    <a:pt x="254292" y="914513"/>
                    <a:pt x="254102" y="914037"/>
                    <a:pt x="254007" y="913275"/>
                  </a:cubicBezTo>
                  <a:cubicBezTo>
                    <a:pt x="254102" y="912323"/>
                    <a:pt x="254769" y="912037"/>
                    <a:pt x="255531" y="911751"/>
                  </a:cubicBezTo>
                  <a:close/>
                  <a:moveTo>
                    <a:pt x="247530" y="925372"/>
                  </a:moveTo>
                  <a:cubicBezTo>
                    <a:pt x="247720" y="932039"/>
                    <a:pt x="239529" y="926134"/>
                    <a:pt x="236385" y="926134"/>
                  </a:cubicBezTo>
                  <a:cubicBezTo>
                    <a:pt x="236862" y="922705"/>
                    <a:pt x="244196" y="926039"/>
                    <a:pt x="247530" y="925372"/>
                  </a:cubicBezTo>
                  <a:close/>
                  <a:moveTo>
                    <a:pt x="235147" y="903560"/>
                  </a:moveTo>
                  <a:cubicBezTo>
                    <a:pt x="234576" y="904131"/>
                    <a:pt x="234099" y="904417"/>
                    <a:pt x="233433" y="903655"/>
                  </a:cubicBezTo>
                  <a:cubicBezTo>
                    <a:pt x="234004" y="903560"/>
                    <a:pt x="234576" y="903560"/>
                    <a:pt x="235147" y="903560"/>
                  </a:cubicBezTo>
                  <a:close/>
                  <a:moveTo>
                    <a:pt x="241434" y="907560"/>
                  </a:moveTo>
                  <a:cubicBezTo>
                    <a:pt x="240195" y="906131"/>
                    <a:pt x="240291" y="905465"/>
                    <a:pt x="240576" y="904798"/>
                  </a:cubicBezTo>
                  <a:cubicBezTo>
                    <a:pt x="242100" y="905084"/>
                    <a:pt x="243720" y="905369"/>
                    <a:pt x="245529" y="905274"/>
                  </a:cubicBezTo>
                  <a:cubicBezTo>
                    <a:pt x="244863" y="906703"/>
                    <a:pt x="245148" y="909084"/>
                    <a:pt x="241434" y="907560"/>
                  </a:cubicBezTo>
                  <a:close/>
                  <a:moveTo>
                    <a:pt x="248482" y="907274"/>
                  </a:moveTo>
                  <a:cubicBezTo>
                    <a:pt x="248768" y="906703"/>
                    <a:pt x="249054" y="906036"/>
                    <a:pt x="248958" y="904988"/>
                  </a:cubicBezTo>
                  <a:cubicBezTo>
                    <a:pt x="248768" y="904893"/>
                    <a:pt x="248673" y="904893"/>
                    <a:pt x="248482" y="904893"/>
                  </a:cubicBezTo>
                  <a:cubicBezTo>
                    <a:pt x="248768" y="904798"/>
                    <a:pt x="248958" y="904798"/>
                    <a:pt x="249244" y="904798"/>
                  </a:cubicBezTo>
                  <a:cubicBezTo>
                    <a:pt x="249816" y="905750"/>
                    <a:pt x="249244" y="906608"/>
                    <a:pt x="248482" y="907274"/>
                  </a:cubicBezTo>
                  <a:close/>
                  <a:moveTo>
                    <a:pt x="247720" y="890701"/>
                  </a:moveTo>
                  <a:cubicBezTo>
                    <a:pt x="247434" y="891558"/>
                    <a:pt x="247339" y="892320"/>
                    <a:pt x="247149" y="893082"/>
                  </a:cubicBezTo>
                  <a:cubicBezTo>
                    <a:pt x="246101" y="892225"/>
                    <a:pt x="245244" y="891463"/>
                    <a:pt x="244482" y="890606"/>
                  </a:cubicBezTo>
                  <a:cubicBezTo>
                    <a:pt x="246006" y="889653"/>
                    <a:pt x="247244" y="888415"/>
                    <a:pt x="247720" y="890701"/>
                  </a:cubicBezTo>
                  <a:close/>
                  <a:moveTo>
                    <a:pt x="242481" y="893463"/>
                  </a:moveTo>
                  <a:cubicBezTo>
                    <a:pt x="242767" y="895559"/>
                    <a:pt x="245244" y="897845"/>
                    <a:pt x="247530" y="898226"/>
                  </a:cubicBezTo>
                  <a:cubicBezTo>
                    <a:pt x="247720" y="899273"/>
                    <a:pt x="248006" y="900321"/>
                    <a:pt x="248006" y="901464"/>
                  </a:cubicBezTo>
                  <a:cubicBezTo>
                    <a:pt x="241529" y="896892"/>
                    <a:pt x="249149" y="903369"/>
                    <a:pt x="244101" y="904036"/>
                  </a:cubicBezTo>
                  <a:cubicBezTo>
                    <a:pt x="241148" y="901274"/>
                    <a:pt x="239052" y="899464"/>
                    <a:pt x="237052" y="897749"/>
                  </a:cubicBezTo>
                  <a:cubicBezTo>
                    <a:pt x="238195" y="895749"/>
                    <a:pt x="239529" y="893749"/>
                    <a:pt x="242481" y="893463"/>
                  </a:cubicBezTo>
                  <a:close/>
                  <a:moveTo>
                    <a:pt x="212763" y="921181"/>
                  </a:moveTo>
                  <a:cubicBezTo>
                    <a:pt x="213716" y="917561"/>
                    <a:pt x="214478" y="913942"/>
                    <a:pt x="220574" y="915466"/>
                  </a:cubicBezTo>
                  <a:cubicBezTo>
                    <a:pt x="221431" y="920800"/>
                    <a:pt x="217050" y="920990"/>
                    <a:pt x="212763" y="921181"/>
                  </a:cubicBezTo>
                  <a:close/>
                  <a:moveTo>
                    <a:pt x="215240" y="913561"/>
                  </a:moveTo>
                  <a:cubicBezTo>
                    <a:pt x="216764" y="907751"/>
                    <a:pt x="218955" y="902607"/>
                    <a:pt x="227051" y="903369"/>
                  </a:cubicBezTo>
                  <a:cubicBezTo>
                    <a:pt x="219336" y="906512"/>
                    <a:pt x="222765" y="912418"/>
                    <a:pt x="215240" y="913561"/>
                  </a:cubicBezTo>
                  <a:close/>
                  <a:moveTo>
                    <a:pt x="227813" y="896130"/>
                  </a:moveTo>
                  <a:cubicBezTo>
                    <a:pt x="228003" y="897749"/>
                    <a:pt x="228194" y="899369"/>
                    <a:pt x="228289" y="901083"/>
                  </a:cubicBezTo>
                  <a:cubicBezTo>
                    <a:pt x="227908" y="901274"/>
                    <a:pt x="227527" y="901560"/>
                    <a:pt x="227146" y="901750"/>
                  </a:cubicBezTo>
                  <a:cubicBezTo>
                    <a:pt x="223622" y="898416"/>
                    <a:pt x="225527" y="897273"/>
                    <a:pt x="227813" y="896130"/>
                  </a:cubicBezTo>
                  <a:close/>
                  <a:moveTo>
                    <a:pt x="224479" y="963091"/>
                  </a:moveTo>
                  <a:cubicBezTo>
                    <a:pt x="222574" y="956709"/>
                    <a:pt x="211716" y="959948"/>
                    <a:pt x="206858" y="955090"/>
                  </a:cubicBezTo>
                  <a:cubicBezTo>
                    <a:pt x="207239" y="954423"/>
                    <a:pt x="207620" y="953852"/>
                    <a:pt x="208191" y="953375"/>
                  </a:cubicBezTo>
                  <a:cubicBezTo>
                    <a:pt x="207144" y="952994"/>
                    <a:pt x="206286" y="953090"/>
                    <a:pt x="205524" y="953090"/>
                  </a:cubicBezTo>
                  <a:cubicBezTo>
                    <a:pt x="205334" y="952804"/>
                    <a:pt x="205143" y="952518"/>
                    <a:pt x="204953" y="952137"/>
                  </a:cubicBezTo>
                  <a:cubicBezTo>
                    <a:pt x="212097" y="954137"/>
                    <a:pt x="210001" y="946994"/>
                    <a:pt x="218002" y="949946"/>
                  </a:cubicBezTo>
                  <a:cubicBezTo>
                    <a:pt x="211049" y="956233"/>
                    <a:pt x="232385" y="953756"/>
                    <a:pt x="224479" y="963091"/>
                  </a:cubicBezTo>
                  <a:close/>
                  <a:moveTo>
                    <a:pt x="226670" y="958519"/>
                  </a:moveTo>
                  <a:cubicBezTo>
                    <a:pt x="229623" y="953566"/>
                    <a:pt x="234957" y="951089"/>
                    <a:pt x="242005" y="950232"/>
                  </a:cubicBezTo>
                  <a:cubicBezTo>
                    <a:pt x="240386" y="954995"/>
                    <a:pt x="240481" y="953090"/>
                    <a:pt x="241434" y="958043"/>
                  </a:cubicBezTo>
                  <a:cubicBezTo>
                    <a:pt x="235719" y="956900"/>
                    <a:pt x="233147" y="958805"/>
                    <a:pt x="233623" y="963758"/>
                  </a:cubicBezTo>
                  <a:cubicBezTo>
                    <a:pt x="229908" y="963091"/>
                    <a:pt x="230289" y="959281"/>
                    <a:pt x="226670" y="958519"/>
                  </a:cubicBezTo>
                  <a:close/>
                  <a:moveTo>
                    <a:pt x="238481" y="991094"/>
                  </a:moveTo>
                  <a:cubicBezTo>
                    <a:pt x="237528" y="990428"/>
                    <a:pt x="236957" y="989475"/>
                    <a:pt x="237433" y="987856"/>
                  </a:cubicBezTo>
                  <a:cubicBezTo>
                    <a:pt x="236766" y="987761"/>
                    <a:pt x="236100" y="987665"/>
                    <a:pt x="235433" y="987570"/>
                  </a:cubicBezTo>
                  <a:cubicBezTo>
                    <a:pt x="236862" y="986713"/>
                    <a:pt x="238576" y="986141"/>
                    <a:pt x="241148" y="986427"/>
                  </a:cubicBezTo>
                  <a:cubicBezTo>
                    <a:pt x="240291" y="988046"/>
                    <a:pt x="239529" y="989666"/>
                    <a:pt x="238481" y="991094"/>
                  </a:cubicBezTo>
                  <a:close/>
                  <a:moveTo>
                    <a:pt x="238005" y="979855"/>
                  </a:moveTo>
                  <a:cubicBezTo>
                    <a:pt x="241148" y="974235"/>
                    <a:pt x="242672" y="974426"/>
                    <a:pt x="238767" y="968901"/>
                  </a:cubicBezTo>
                  <a:cubicBezTo>
                    <a:pt x="246101" y="971854"/>
                    <a:pt x="256483" y="966234"/>
                    <a:pt x="260007" y="956328"/>
                  </a:cubicBezTo>
                  <a:cubicBezTo>
                    <a:pt x="267723" y="959186"/>
                    <a:pt x="256864" y="966425"/>
                    <a:pt x="268485" y="966425"/>
                  </a:cubicBezTo>
                  <a:cubicBezTo>
                    <a:pt x="259341" y="967758"/>
                    <a:pt x="245910" y="972521"/>
                    <a:pt x="238005" y="979855"/>
                  </a:cubicBezTo>
                  <a:close/>
                  <a:moveTo>
                    <a:pt x="283248" y="965853"/>
                  </a:moveTo>
                  <a:cubicBezTo>
                    <a:pt x="281629" y="964043"/>
                    <a:pt x="276486" y="964901"/>
                    <a:pt x="278105" y="960710"/>
                  </a:cubicBezTo>
                  <a:cubicBezTo>
                    <a:pt x="275533" y="960995"/>
                    <a:pt x="276295" y="964520"/>
                    <a:pt x="275819" y="966806"/>
                  </a:cubicBezTo>
                  <a:cubicBezTo>
                    <a:pt x="274295" y="965472"/>
                    <a:pt x="271818" y="964806"/>
                    <a:pt x="268675" y="964710"/>
                  </a:cubicBezTo>
                  <a:cubicBezTo>
                    <a:pt x="270961" y="957947"/>
                    <a:pt x="269247" y="960614"/>
                    <a:pt x="267532" y="955185"/>
                  </a:cubicBezTo>
                  <a:cubicBezTo>
                    <a:pt x="275247" y="955947"/>
                    <a:pt x="279819" y="958995"/>
                    <a:pt x="283534" y="962710"/>
                  </a:cubicBezTo>
                  <a:cubicBezTo>
                    <a:pt x="287916" y="962519"/>
                    <a:pt x="287344" y="957566"/>
                    <a:pt x="293059" y="958710"/>
                  </a:cubicBezTo>
                  <a:cubicBezTo>
                    <a:pt x="291916" y="963186"/>
                    <a:pt x="284868" y="961853"/>
                    <a:pt x="283248" y="965853"/>
                  </a:cubicBezTo>
                  <a:close/>
                  <a:moveTo>
                    <a:pt x="296107" y="941564"/>
                  </a:moveTo>
                  <a:cubicBezTo>
                    <a:pt x="294012" y="940993"/>
                    <a:pt x="291440" y="932325"/>
                    <a:pt x="290678" y="939564"/>
                  </a:cubicBezTo>
                  <a:cubicBezTo>
                    <a:pt x="286963" y="938421"/>
                    <a:pt x="286963" y="936802"/>
                    <a:pt x="289154" y="934706"/>
                  </a:cubicBezTo>
                  <a:cubicBezTo>
                    <a:pt x="286487" y="935373"/>
                    <a:pt x="279819" y="932135"/>
                    <a:pt x="279819" y="935564"/>
                  </a:cubicBezTo>
                  <a:cubicBezTo>
                    <a:pt x="271818" y="929944"/>
                    <a:pt x="280581" y="925181"/>
                    <a:pt x="269532" y="925372"/>
                  </a:cubicBezTo>
                  <a:cubicBezTo>
                    <a:pt x="270580" y="924229"/>
                    <a:pt x="271628" y="922991"/>
                    <a:pt x="271723" y="920800"/>
                  </a:cubicBezTo>
                  <a:cubicBezTo>
                    <a:pt x="280867" y="921467"/>
                    <a:pt x="280105" y="932230"/>
                    <a:pt x="289630" y="928420"/>
                  </a:cubicBezTo>
                  <a:cubicBezTo>
                    <a:pt x="289725" y="934230"/>
                    <a:pt x="301917" y="936326"/>
                    <a:pt x="296107" y="941564"/>
                  </a:cubicBezTo>
                  <a:close/>
                  <a:moveTo>
                    <a:pt x="284677" y="921848"/>
                  </a:moveTo>
                  <a:cubicBezTo>
                    <a:pt x="290202" y="913561"/>
                    <a:pt x="302489" y="923753"/>
                    <a:pt x="306204" y="929754"/>
                  </a:cubicBezTo>
                  <a:cubicBezTo>
                    <a:pt x="294774" y="929182"/>
                    <a:pt x="295917" y="918514"/>
                    <a:pt x="284677" y="921848"/>
                  </a:cubicBezTo>
                  <a:close/>
                  <a:moveTo>
                    <a:pt x="301536" y="943565"/>
                  </a:moveTo>
                  <a:cubicBezTo>
                    <a:pt x="305156" y="944708"/>
                    <a:pt x="304775" y="948613"/>
                    <a:pt x="308680" y="945660"/>
                  </a:cubicBezTo>
                  <a:cubicBezTo>
                    <a:pt x="312776" y="944612"/>
                    <a:pt x="308775" y="935564"/>
                    <a:pt x="313157" y="934897"/>
                  </a:cubicBezTo>
                  <a:cubicBezTo>
                    <a:pt x="315157" y="935087"/>
                    <a:pt x="317253" y="936231"/>
                    <a:pt x="319539" y="937278"/>
                  </a:cubicBezTo>
                  <a:cubicBezTo>
                    <a:pt x="315919" y="939755"/>
                    <a:pt x="315252" y="945374"/>
                    <a:pt x="314681" y="951185"/>
                  </a:cubicBezTo>
                  <a:cubicBezTo>
                    <a:pt x="314300" y="951089"/>
                    <a:pt x="314205" y="951089"/>
                    <a:pt x="313824" y="951089"/>
                  </a:cubicBezTo>
                  <a:cubicBezTo>
                    <a:pt x="313919" y="950518"/>
                    <a:pt x="314014" y="949851"/>
                    <a:pt x="313919" y="949089"/>
                  </a:cubicBezTo>
                  <a:cubicBezTo>
                    <a:pt x="310395" y="949185"/>
                    <a:pt x="310014" y="946994"/>
                    <a:pt x="306680" y="946994"/>
                  </a:cubicBezTo>
                  <a:cubicBezTo>
                    <a:pt x="306013" y="948422"/>
                    <a:pt x="305632" y="950137"/>
                    <a:pt x="305061" y="951566"/>
                  </a:cubicBezTo>
                  <a:cubicBezTo>
                    <a:pt x="304584" y="951470"/>
                    <a:pt x="304299" y="951566"/>
                    <a:pt x="303822" y="951375"/>
                  </a:cubicBezTo>
                  <a:cubicBezTo>
                    <a:pt x="303822" y="949565"/>
                    <a:pt x="304775" y="947089"/>
                    <a:pt x="302679" y="946613"/>
                  </a:cubicBezTo>
                  <a:cubicBezTo>
                    <a:pt x="298869" y="949375"/>
                    <a:pt x="301441" y="951089"/>
                    <a:pt x="304299" y="952899"/>
                  </a:cubicBezTo>
                  <a:cubicBezTo>
                    <a:pt x="303822" y="953566"/>
                    <a:pt x="303251" y="954233"/>
                    <a:pt x="302394" y="954518"/>
                  </a:cubicBezTo>
                  <a:cubicBezTo>
                    <a:pt x="297726" y="952423"/>
                    <a:pt x="299250" y="946708"/>
                    <a:pt x="301536" y="943565"/>
                  </a:cubicBezTo>
                  <a:close/>
                  <a:moveTo>
                    <a:pt x="320586" y="961281"/>
                  </a:moveTo>
                  <a:cubicBezTo>
                    <a:pt x="321348" y="961472"/>
                    <a:pt x="321729" y="961853"/>
                    <a:pt x="321825" y="962329"/>
                  </a:cubicBezTo>
                  <a:cubicBezTo>
                    <a:pt x="319348" y="962043"/>
                    <a:pt x="317157" y="962043"/>
                    <a:pt x="315252" y="962329"/>
                  </a:cubicBezTo>
                  <a:cubicBezTo>
                    <a:pt x="315729" y="961091"/>
                    <a:pt x="316300" y="959948"/>
                    <a:pt x="317253" y="959281"/>
                  </a:cubicBezTo>
                  <a:cubicBezTo>
                    <a:pt x="314109" y="957471"/>
                    <a:pt x="310680" y="963091"/>
                    <a:pt x="310204" y="958424"/>
                  </a:cubicBezTo>
                  <a:cubicBezTo>
                    <a:pt x="314300" y="954233"/>
                    <a:pt x="317348" y="954137"/>
                    <a:pt x="318586" y="950232"/>
                  </a:cubicBezTo>
                  <a:cubicBezTo>
                    <a:pt x="317824" y="953471"/>
                    <a:pt x="319348" y="955185"/>
                    <a:pt x="323253" y="955471"/>
                  </a:cubicBezTo>
                  <a:cubicBezTo>
                    <a:pt x="323920" y="954233"/>
                    <a:pt x="324492" y="953375"/>
                    <a:pt x="325158" y="952518"/>
                  </a:cubicBezTo>
                  <a:cubicBezTo>
                    <a:pt x="326778" y="953947"/>
                    <a:pt x="327349" y="956233"/>
                    <a:pt x="330207" y="956804"/>
                  </a:cubicBezTo>
                  <a:cubicBezTo>
                    <a:pt x="329159" y="951852"/>
                    <a:pt x="335445" y="954137"/>
                    <a:pt x="334493" y="949280"/>
                  </a:cubicBezTo>
                  <a:cubicBezTo>
                    <a:pt x="333350" y="948994"/>
                    <a:pt x="332683" y="948422"/>
                    <a:pt x="332112" y="947851"/>
                  </a:cubicBezTo>
                  <a:cubicBezTo>
                    <a:pt x="335160" y="946994"/>
                    <a:pt x="338493" y="946232"/>
                    <a:pt x="342684" y="943279"/>
                  </a:cubicBezTo>
                  <a:cubicBezTo>
                    <a:pt x="342018" y="946803"/>
                    <a:pt x="341446" y="950327"/>
                    <a:pt x="338017" y="951089"/>
                  </a:cubicBezTo>
                  <a:cubicBezTo>
                    <a:pt x="343637" y="953375"/>
                    <a:pt x="342684" y="948994"/>
                    <a:pt x="345542" y="948518"/>
                  </a:cubicBezTo>
                  <a:cubicBezTo>
                    <a:pt x="349923" y="950899"/>
                    <a:pt x="341922" y="952994"/>
                    <a:pt x="346971" y="954899"/>
                  </a:cubicBezTo>
                  <a:cubicBezTo>
                    <a:pt x="350876" y="946422"/>
                    <a:pt x="353638" y="955852"/>
                    <a:pt x="361830" y="952899"/>
                  </a:cubicBezTo>
                  <a:cubicBezTo>
                    <a:pt x="364211" y="950327"/>
                    <a:pt x="362496" y="948613"/>
                    <a:pt x="362592" y="947089"/>
                  </a:cubicBezTo>
                  <a:cubicBezTo>
                    <a:pt x="363258" y="947089"/>
                    <a:pt x="363925" y="947184"/>
                    <a:pt x="364592" y="947184"/>
                  </a:cubicBezTo>
                  <a:cubicBezTo>
                    <a:pt x="365259" y="948422"/>
                    <a:pt x="366783" y="949185"/>
                    <a:pt x="367449" y="950423"/>
                  </a:cubicBezTo>
                  <a:cubicBezTo>
                    <a:pt x="364973" y="951280"/>
                    <a:pt x="362687" y="952518"/>
                    <a:pt x="361639" y="954995"/>
                  </a:cubicBezTo>
                  <a:cubicBezTo>
                    <a:pt x="359544" y="954614"/>
                    <a:pt x="357162" y="954233"/>
                    <a:pt x="354210" y="955471"/>
                  </a:cubicBezTo>
                  <a:cubicBezTo>
                    <a:pt x="350876" y="961853"/>
                    <a:pt x="364401" y="955852"/>
                    <a:pt x="361068" y="962329"/>
                  </a:cubicBezTo>
                  <a:cubicBezTo>
                    <a:pt x="359829" y="962519"/>
                    <a:pt x="358782" y="962519"/>
                    <a:pt x="357734" y="962615"/>
                  </a:cubicBezTo>
                  <a:cubicBezTo>
                    <a:pt x="357829" y="961948"/>
                    <a:pt x="357543" y="961472"/>
                    <a:pt x="356686" y="961281"/>
                  </a:cubicBezTo>
                  <a:cubicBezTo>
                    <a:pt x="354400" y="961281"/>
                    <a:pt x="352019" y="961377"/>
                    <a:pt x="349257" y="962138"/>
                  </a:cubicBezTo>
                  <a:cubicBezTo>
                    <a:pt x="347256" y="961662"/>
                    <a:pt x="345351" y="960995"/>
                    <a:pt x="343827" y="960329"/>
                  </a:cubicBezTo>
                  <a:cubicBezTo>
                    <a:pt x="342875" y="956328"/>
                    <a:pt x="340875" y="952994"/>
                    <a:pt x="336493" y="951089"/>
                  </a:cubicBezTo>
                  <a:cubicBezTo>
                    <a:pt x="336207" y="954899"/>
                    <a:pt x="334779" y="956423"/>
                    <a:pt x="332874" y="957090"/>
                  </a:cubicBezTo>
                  <a:cubicBezTo>
                    <a:pt x="332493" y="957090"/>
                    <a:pt x="332302" y="956995"/>
                    <a:pt x="331921" y="956995"/>
                  </a:cubicBezTo>
                  <a:cubicBezTo>
                    <a:pt x="331921" y="957185"/>
                    <a:pt x="331921" y="957185"/>
                    <a:pt x="331921" y="957376"/>
                  </a:cubicBezTo>
                  <a:cubicBezTo>
                    <a:pt x="328397" y="957947"/>
                    <a:pt x="323920" y="957185"/>
                    <a:pt x="320586" y="961281"/>
                  </a:cubicBezTo>
                  <a:close/>
                  <a:moveTo>
                    <a:pt x="325254" y="981474"/>
                  </a:moveTo>
                  <a:cubicBezTo>
                    <a:pt x="324206" y="979855"/>
                    <a:pt x="322968" y="979188"/>
                    <a:pt x="324206" y="976712"/>
                  </a:cubicBezTo>
                  <a:cubicBezTo>
                    <a:pt x="324587" y="978236"/>
                    <a:pt x="325635" y="979283"/>
                    <a:pt x="327063" y="978998"/>
                  </a:cubicBezTo>
                  <a:cubicBezTo>
                    <a:pt x="326301" y="979855"/>
                    <a:pt x="325730" y="980617"/>
                    <a:pt x="325254" y="981474"/>
                  </a:cubicBezTo>
                  <a:close/>
                  <a:moveTo>
                    <a:pt x="327159" y="1015955"/>
                  </a:moveTo>
                  <a:cubicBezTo>
                    <a:pt x="328968" y="1016145"/>
                    <a:pt x="330683" y="1016431"/>
                    <a:pt x="332493" y="1016621"/>
                  </a:cubicBezTo>
                  <a:cubicBezTo>
                    <a:pt x="329730" y="1022622"/>
                    <a:pt x="331540" y="1021860"/>
                    <a:pt x="332588" y="1026432"/>
                  </a:cubicBezTo>
                  <a:cubicBezTo>
                    <a:pt x="331921" y="1026337"/>
                    <a:pt x="331350" y="1026146"/>
                    <a:pt x="330492" y="1026146"/>
                  </a:cubicBezTo>
                  <a:cubicBezTo>
                    <a:pt x="330492" y="1026527"/>
                    <a:pt x="330492" y="1026813"/>
                    <a:pt x="330492" y="1027194"/>
                  </a:cubicBezTo>
                  <a:cubicBezTo>
                    <a:pt x="328492" y="1026718"/>
                    <a:pt x="327635" y="1025575"/>
                    <a:pt x="325920" y="1025004"/>
                  </a:cubicBezTo>
                  <a:cubicBezTo>
                    <a:pt x="329730" y="1022622"/>
                    <a:pt x="327254" y="1019479"/>
                    <a:pt x="327159" y="1015955"/>
                  </a:cubicBezTo>
                  <a:close/>
                  <a:moveTo>
                    <a:pt x="317729" y="1043958"/>
                  </a:moveTo>
                  <a:cubicBezTo>
                    <a:pt x="313728" y="1043577"/>
                    <a:pt x="316014" y="1026146"/>
                    <a:pt x="323634" y="1027766"/>
                  </a:cubicBezTo>
                  <a:cubicBezTo>
                    <a:pt x="323920" y="1033385"/>
                    <a:pt x="319158" y="1035671"/>
                    <a:pt x="321253" y="1044339"/>
                  </a:cubicBezTo>
                  <a:cubicBezTo>
                    <a:pt x="323063" y="1043482"/>
                    <a:pt x="324301" y="1041958"/>
                    <a:pt x="325444" y="1040243"/>
                  </a:cubicBezTo>
                  <a:cubicBezTo>
                    <a:pt x="327159" y="1040815"/>
                    <a:pt x="326873" y="1042815"/>
                    <a:pt x="326587" y="1044720"/>
                  </a:cubicBezTo>
                  <a:cubicBezTo>
                    <a:pt x="326206" y="1044720"/>
                    <a:pt x="325825" y="1044625"/>
                    <a:pt x="325349" y="1044625"/>
                  </a:cubicBezTo>
                  <a:cubicBezTo>
                    <a:pt x="325539" y="1045292"/>
                    <a:pt x="325635" y="1045958"/>
                    <a:pt x="325730" y="1046625"/>
                  </a:cubicBezTo>
                  <a:cubicBezTo>
                    <a:pt x="319062" y="1048244"/>
                    <a:pt x="319824" y="1036624"/>
                    <a:pt x="317729" y="1043958"/>
                  </a:cubicBezTo>
                  <a:close/>
                  <a:moveTo>
                    <a:pt x="329635" y="1047006"/>
                  </a:moveTo>
                  <a:cubicBezTo>
                    <a:pt x="329730" y="1047006"/>
                    <a:pt x="329826" y="1047006"/>
                    <a:pt x="330016" y="1047006"/>
                  </a:cubicBezTo>
                  <a:cubicBezTo>
                    <a:pt x="329826" y="1047578"/>
                    <a:pt x="329826" y="1048054"/>
                    <a:pt x="329921" y="1048435"/>
                  </a:cubicBezTo>
                  <a:cubicBezTo>
                    <a:pt x="329730" y="1047959"/>
                    <a:pt x="329540" y="1047483"/>
                    <a:pt x="329635" y="1047006"/>
                  </a:cubicBezTo>
                  <a:close/>
                  <a:moveTo>
                    <a:pt x="313443" y="1061865"/>
                  </a:moveTo>
                  <a:cubicBezTo>
                    <a:pt x="317538" y="1064723"/>
                    <a:pt x="316872" y="1070723"/>
                    <a:pt x="321634" y="1073105"/>
                  </a:cubicBezTo>
                  <a:cubicBezTo>
                    <a:pt x="321920" y="1074343"/>
                    <a:pt x="322682" y="1075772"/>
                    <a:pt x="323825" y="1077200"/>
                  </a:cubicBezTo>
                  <a:cubicBezTo>
                    <a:pt x="323730" y="1077677"/>
                    <a:pt x="323730" y="1078058"/>
                    <a:pt x="323634" y="1078534"/>
                  </a:cubicBezTo>
                  <a:cubicBezTo>
                    <a:pt x="317634" y="1074724"/>
                    <a:pt x="310299" y="1071676"/>
                    <a:pt x="313443" y="1061865"/>
                  </a:cubicBezTo>
                  <a:close/>
                  <a:moveTo>
                    <a:pt x="340875" y="1083773"/>
                  </a:moveTo>
                  <a:cubicBezTo>
                    <a:pt x="341351" y="1079296"/>
                    <a:pt x="334588" y="1079582"/>
                    <a:pt x="336874" y="1074057"/>
                  </a:cubicBezTo>
                  <a:cubicBezTo>
                    <a:pt x="334207" y="1075010"/>
                    <a:pt x="332207" y="1076915"/>
                    <a:pt x="330873" y="1079201"/>
                  </a:cubicBezTo>
                  <a:cubicBezTo>
                    <a:pt x="329254" y="1077582"/>
                    <a:pt x="328111" y="1075486"/>
                    <a:pt x="326016" y="1074152"/>
                  </a:cubicBezTo>
                  <a:cubicBezTo>
                    <a:pt x="325444" y="1071867"/>
                    <a:pt x="325539" y="1070247"/>
                    <a:pt x="328397" y="1069866"/>
                  </a:cubicBezTo>
                  <a:cubicBezTo>
                    <a:pt x="327349" y="1076724"/>
                    <a:pt x="333255" y="1067771"/>
                    <a:pt x="335922" y="1067675"/>
                  </a:cubicBezTo>
                  <a:cubicBezTo>
                    <a:pt x="336207" y="1068819"/>
                    <a:pt x="336684" y="1069390"/>
                    <a:pt x="337065" y="1069676"/>
                  </a:cubicBezTo>
                  <a:cubicBezTo>
                    <a:pt x="336779" y="1069961"/>
                    <a:pt x="336588" y="1070247"/>
                    <a:pt x="336303" y="1070628"/>
                  </a:cubicBezTo>
                  <a:cubicBezTo>
                    <a:pt x="338779" y="1070819"/>
                    <a:pt x="340779" y="1071105"/>
                    <a:pt x="342494" y="1071486"/>
                  </a:cubicBezTo>
                  <a:cubicBezTo>
                    <a:pt x="342494" y="1071486"/>
                    <a:pt x="342494" y="1071486"/>
                    <a:pt x="342589" y="1071581"/>
                  </a:cubicBezTo>
                  <a:cubicBezTo>
                    <a:pt x="336398" y="1075772"/>
                    <a:pt x="346018" y="1077486"/>
                    <a:pt x="344589" y="1082630"/>
                  </a:cubicBezTo>
                  <a:cubicBezTo>
                    <a:pt x="342875" y="1082439"/>
                    <a:pt x="342399" y="1083677"/>
                    <a:pt x="340875" y="1083773"/>
                  </a:cubicBezTo>
                  <a:close/>
                  <a:moveTo>
                    <a:pt x="349257" y="1089773"/>
                  </a:moveTo>
                  <a:cubicBezTo>
                    <a:pt x="347066" y="1088821"/>
                    <a:pt x="343827" y="1091393"/>
                    <a:pt x="343827" y="1088726"/>
                  </a:cubicBezTo>
                  <a:cubicBezTo>
                    <a:pt x="347066" y="1085392"/>
                    <a:pt x="348590" y="1078534"/>
                    <a:pt x="350590" y="1073676"/>
                  </a:cubicBezTo>
                  <a:cubicBezTo>
                    <a:pt x="352686" y="1074057"/>
                    <a:pt x="355067" y="1074343"/>
                    <a:pt x="358305" y="1073962"/>
                  </a:cubicBezTo>
                  <a:cubicBezTo>
                    <a:pt x="358591" y="1072438"/>
                    <a:pt x="359258" y="1071390"/>
                    <a:pt x="360210" y="1070533"/>
                  </a:cubicBezTo>
                  <a:cubicBezTo>
                    <a:pt x="360877" y="1071105"/>
                    <a:pt x="361639" y="1071867"/>
                    <a:pt x="362401" y="1072629"/>
                  </a:cubicBezTo>
                  <a:cubicBezTo>
                    <a:pt x="358972" y="1075200"/>
                    <a:pt x="354019" y="1076058"/>
                    <a:pt x="352209" y="1080534"/>
                  </a:cubicBezTo>
                  <a:cubicBezTo>
                    <a:pt x="353638" y="1081201"/>
                    <a:pt x="354400" y="1082535"/>
                    <a:pt x="354781" y="1083963"/>
                  </a:cubicBezTo>
                  <a:cubicBezTo>
                    <a:pt x="354305" y="1084630"/>
                    <a:pt x="353829" y="1085297"/>
                    <a:pt x="353733" y="1086154"/>
                  </a:cubicBezTo>
                  <a:cubicBezTo>
                    <a:pt x="354019" y="1086440"/>
                    <a:pt x="354495" y="1086535"/>
                    <a:pt x="354781" y="1086725"/>
                  </a:cubicBezTo>
                  <a:cubicBezTo>
                    <a:pt x="354495" y="1087869"/>
                    <a:pt x="353924" y="1089011"/>
                    <a:pt x="352686" y="1089773"/>
                  </a:cubicBezTo>
                  <a:cubicBezTo>
                    <a:pt x="356019" y="1090440"/>
                    <a:pt x="357067" y="1089202"/>
                    <a:pt x="357543" y="1087583"/>
                  </a:cubicBezTo>
                  <a:cubicBezTo>
                    <a:pt x="358972" y="1087678"/>
                    <a:pt x="360401" y="1087392"/>
                    <a:pt x="361449" y="1086630"/>
                  </a:cubicBezTo>
                  <a:cubicBezTo>
                    <a:pt x="362115" y="1089297"/>
                    <a:pt x="361449" y="1092250"/>
                    <a:pt x="361925" y="1095488"/>
                  </a:cubicBezTo>
                  <a:cubicBezTo>
                    <a:pt x="358782" y="1093774"/>
                    <a:pt x="354686" y="1090155"/>
                    <a:pt x="349257" y="1089773"/>
                  </a:cubicBezTo>
                  <a:close/>
                  <a:moveTo>
                    <a:pt x="362592" y="1084916"/>
                  </a:moveTo>
                  <a:cubicBezTo>
                    <a:pt x="362782" y="1084535"/>
                    <a:pt x="363068" y="1084249"/>
                    <a:pt x="363068" y="1083677"/>
                  </a:cubicBezTo>
                  <a:cubicBezTo>
                    <a:pt x="362592" y="1083201"/>
                    <a:pt x="362020" y="1083011"/>
                    <a:pt x="361449" y="1082725"/>
                  </a:cubicBezTo>
                  <a:cubicBezTo>
                    <a:pt x="359353" y="1076058"/>
                    <a:pt x="369450" y="1073581"/>
                    <a:pt x="369450" y="1068247"/>
                  </a:cubicBezTo>
                  <a:cubicBezTo>
                    <a:pt x="376212" y="1068628"/>
                    <a:pt x="384499" y="1071295"/>
                    <a:pt x="389738" y="1073010"/>
                  </a:cubicBezTo>
                  <a:cubicBezTo>
                    <a:pt x="389452" y="1069295"/>
                    <a:pt x="390500" y="1067009"/>
                    <a:pt x="392119" y="1065294"/>
                  </a:cubicBezTo>
                  <a:cubicBezTo>
                    <a:pt x="387833" y="1064056"/>
                    <a:pt x="383928" y="1062437"/>
                    <a:pt x="377546" y="1062627"/>
                  </a:cubicBezTo>
                  <a:cubicBezTo>
                    <a:pt x="379927" y="1056912"/>
                    <a:pt x="373355" y="1057865"/>
                    <a:pt x="374593" y="1053007"/>
                  </a:cubicBezTo>
                  <a:cubicBezTo>
                    <a:pt x="383832" y="1054531"/>
                    <a:pt x="374974" y="1048244"/>
                    <a:pt x="382499" y="1045673"/>
                  </a:cubicBezTo>
                  <a:cubicBezTo>
                    <a:pt x="382404" y="1046911"/>
                    <a:pt x="383261" y="1048911"/>
                    <a:pt x="383737" y="1050911"/>
                  </a:cubicBezTo>
                  <a:cubicBezTo>
                    <a:pt x="380689" y="1051578"/>
                    <a:pt x="379165" y="1054817"/>
                    <a:pt x="380118" y="1057198"/>
                  </a:cubicBezTo>
                  <a:cubicBezTo>
                    <a:pt x="379927" y="1057388"/>
                    <a:pt x="379737" y="1057579"/>
                    <a:pt x="379737" y="1058055"/>
                  </a:cubicBezTo>
                  <a:cubicBezTo>
                    <a:pt x="379927" y="1057960"/>
                    <a:pt x="380118" y="1057960"/>
                    <a:pt x="380403" y="1057865"/>
                  </a:cubicBezTo>
                  <a:cubicBezTo>
                    <a:pt x="381070" y="1058817"/>
                    <a:pt x="382213" y="1059579"/>
                    <a:pt x="384023" y="1059770"/>
                  </a:cubicBezTo>
                  <a:cubicBezTo>
                    <a:pt x="385452" y="1059770"/>
                    <a:pt x="386214" y="1058722"/>
                    <a:pt x="386499" y="1057293"/>
                  </a:cubicBezTo>
                  <a:cubicBezTo>
                    <a:pt x="392024" y="1058532"/>
                    <a:pt x="394500" y="1064818"/>
                    <a:pt x="397453" y="1068819"/>
                  </a:cubicBezTo>
                  <a:cubicBezTo>
                    <a:pt x="394405" y="1069771"/>
                    <a:pt x="394310" y="1073581"/>
                    <a:pt x="389738" y="1073010"/>
                  </a:cubicBezTo>
                  <a:cubicBezTo>
                    <a:pt x="389738" y="1074152"/>
                    <a:pt x="390024" y="1074915"/>
                    <a:pt x="390309" y="1075581"/>
                  </a:cubicBezTo>
                  <a:cubicBezTo>
                    <a:pt x="387166" y="1073486"/>
                    <a:pt x="380403" y="1076438"/>
                    <a:pt x="377546" y="1075200"/>
                  </a:cubicBezTo>
                  <a:cubicBezTo>
                    <a:pt x="379641" y="1075391"/>
                    <a:pt x="381737" y="1075486"/>
                    <a:pt x="382213" y="1074057"/>
                  </a:cubicBezTo>
                  <a:cubicBezTo>
                    <a:pt x="374307" y="1068723"/>
                    <a:pt x="368021" y="1077296"/>
                    <a:pt x="363258" y="1080534"/>
                  </a:cubicBezTo>
                  <a:cubicBezTo>
                    <a:pt x="364401" y="1080725"/>
                    <a:pt x="365449" y="1080915"/>
                    <a:pt x="364973" y="1082249"/>
                  </a:cubicBezTo>
                  <a:cubicBezTo>
                    <a:pt x="364973" y="1083201"/>
                    <a:pt x="365068" y="1084154"/>
                    <a:pt x="366687" y="1083963"/>
                  </a:cubicBezTo>
                  <a:cubicBezTo>
                    <a:pt x="366783" y="1083868"/>
                    <a:pt x="367068" y="1083868"/>
                    <a:pt x="367164" y="1083677"/>
                  </a:cubicBezTo>
                  <a:cubicBezTo>
                    <a:pt x="366211" y="1084725"/>
                    <a:pt x="365259" y="1085773"/>
                    <a:pt x="362592" y="1084916"/>
                  </a:cubicBezTo>
                  <a:close/>
                  <a:moveTo>
                    <a:pt x="371640" y="1082915"/>
                  </a:moveTo>
                  <a:cubicBezTo>
                    <a:pt x="370593" y="1082630"/>
                    <a:pt x="369926" y="1082535"/>
                    <a:pt x="369259" y="1082630"/>
                  </a:cubicBezTo>
                  <a:cubicBezTo>
                    <a:pt x="370021" y="1082344"/>
                    <a:pt x="370783" y="1082154"/>
                    <a:pt x="371545" y="1081963"/>
                  </a:cubicBezTo>
                  <a:cubicBezTo>
                    <a:pt x="371640" y="1082344"/>
                    <a:pt x="371736" y="1082535"/>
                    <a:pt x="371640" y="1082915"/>
                  </a:cubicBezTo>
                  <a:close/>
                  <a:moveTo>
                    <a:pt x="369069" y="1088821"/>
                  </a:moveTo>
                  <a:cubicBezTo>
                    <a:pt x="371545" y="1089011"/>
                    <a:pt x="372879" y="1090059"/>
                    <a:pt x="374117" y="1091012"/>
                  </a:cubicBezTo>
                  <a:cubicBezTo>
                    <a:pt x="375736" y="1086821"/>
                    <a:pt x="374307" y="1084725"/>
                    <a:pt x="373926" y="1081773"/>
                  </a:cubicBezTo>
                  <a:cubicBezTo>
                    <a:pt x="375641" y="1081773"/>
                    <a:pt x="377451" y="1081868"/>
                    <a:pt x="379165" y="1082249"/>
                  </a:cubicBezTo>
                  <a:cubicBezTo>
                    <a:pt x="378784" y="1087392"/>
                    <a:pt x="375736" y="1093012"/>
                    <a:pt x="371831" y="1093774"/>
                  </a:cubicBezTo>
                  <a:cubicBezTo>
                    <a:pt x="369735" y="1092821"/>
                    <a:pt x="368592" y="1091393"/>
                    <a:pt x="369069" y="1088821"/>
                  </a:cubicBezTo>
                  <a:close/>
                  <a:moveTo>
                    <a:pt x="388785" y="1110824"/>
                  </a:moveTo>
                  <a:cubicBezTo>
                    <a:pt x="386785" y="1115777"/>
                    <a:pt x="394596" y="1113491"/>
                    <a:pt x="395834" y="1116063"/>
                  </a:cubicBezTo>
                  <a:cubicBezTo>
                    <a:pt x="395072" y="1116920"/>
                    <a:pt x="394405" y="1117967"/>
                    <a:pt x="394024" y="1119206"/>
                  </a:cubicBezTo>
                  <a:cubicBezTo>
                    <a:pt x="393453" y="1119587"/>
                    <a:pt x="392881" y="1119968"/>
                    <a:pt x="392310" y="1120349"/>
                  </a:cubicBezTo>
                  <a:cubicBezTo>
                    <a:pt x="387642" y="1118825"/>
                    <a:pt x="383261" y="1109395"/>
                    <a:pt x="388785" y="1110824"/>
                  </a:cubicBezTo>
                  <a:close/>
                  <a:moveTo>
                    <a:pt x="398215" y="1115586"/>
                  </a:moveTo>
                  <a:cubicBezTo>
                    <a:pt x="399072" y="1114062"/>
                    <a:pt x="400025" y="1112634"/>
                    <a:pt x="401644" y="1111871"/>
                  </a:cubicBezTo>
                  <a:cubicBezTo>
                    <a:pt x="403073" y="1114919"/>
                    <a:pt x="403359" y="1117777"/>
                    <a:pt x="403549" y="1120730"/>
                  </a:cubicBezTo>
                  <a:cubicBezTo>
                    <a:pt x="402120" y="1118920"/>
                    <a:pt x="399930" y="1117015"/>
                    <a:pt x="398215" y="1115586"/>
                  </a:cubicBezTo>
                  <a:close/>
                  <a:moveTo>
                    <a:pt x="401644" y="1125111"/>
                  </a:moveTo>
                  <a:cubicBezTo>
                    <a:pt x="402692" y="1125016"/>
                    <a:pt x="403359" y="1124825"/>
                    <a:pt x="403835" y="1124540"/>
                  </a:cubicBezTo>
                  <a:cubicBezTo>
                    <a:pt x="404025" y="1126254"/>
                    <a:pt x="404311" y="1127969"/>
                    <a:pt x="404978" y="1129779"/>
                  </a:cubicBezTo>
                  <a:cubicBezTo>
                    <a:pt x="403549" y="1128636"/>
                    <a:pt x="402406" y="1127207"/>
                    <a:pt x="401644" y="1125111"/>
                  </a:cubicBezTo>
                  <a:close/>
                  <a:moveTo>
                    <a:pt x="386976" y="1150638"/>
                  </a:moveTo>
                  <a:cubicBezTo>
                    <a:pt x="387071" y="1150829"/>
                    <a:pt x="387071" y="1150924"/>
                    <a:pt x="387166" y="1151019"/>
                  </a:cubicBezTo>
                  <a:cubicBezTo>
                    <a:pt x="388595" y="1150067"/>
                    <a:pt x="389643" y="1149400"/>
                    <a:pt x="390595" y="1148924"/>
                  </a:cubicBezTo>
                  <a:cubicBezTo>
                    <a:pt x="390881" y="1148924"/>
                    <a:pt x="391167" y="1148733"/>
                    <a:pt x="391548" y="1148829"/>
                  </a:cubicBezTo>
                  <a:cubicBezTo>
                    <a:pt x="390690" y="1151972"/>
                    <a:pt x="391548" y="1153782"/>
                    <a:pt x="394881" y="1153782"/>
                  </a:cubicBezTo>
                  <a:cubicBezTo>
                    <a:pt x="392786" y="1155210"/>
                    <a:pt x="393738" y="1156925"/>
                    <a:pt x="394310" y="1159306"/>
                  </a:cubicBezTo>
                  <a:cubicBezTo>
                    <a:pt x="392595" y="1159592"/>
                    <a:pt x="390119" y="1159020"/>
                    <a:pt x="391071" y="1162259"/>
                  </a:cubicBezTo>
                  <a:cubicBezTo>
                    <a:pt x="391738" y="1163021"/>
                    <a:pt x="392976" y="1163592"/>
                    <a:pt x="394310" y="1163973"/>
                  </a:cubicBezTo>
                  <a:cubicBezTo>
                    <a:pt x="394215" y="1164259"/>
                    <a:pt x="394215" y="1164545"/>
                    <a:pt x="394119" y="1164831"/>
                  </a:cubicBezTo>
                  <a:cubicBezTo>
                    <a:pt x="390881" y="1164164"/>
                    <a:pt x="390119" y="1161878"/>
                    <a:pt x="390881" y="1158258"/>
                  </a:cubicBezTo>
                  <a:cubicBezTo>
                    <a:pt x="390690" y="1156448"/>
                    <a:pt x="387642" y="1156734"/>
                    <a:pt x="385452" y="1156258"/>
                  </a:cubicBezTo>
                  <a:cubicBezTo>
                    <a:pt x="385642" y="1154163"/>
                    <a:pt x="386023" y="1152067"/>
                    <a:pt x="386976" y="1150638"/>
                  </a:cubicBezTo>
                  <a:close/>
                  <a:moveTo>
                    <a:pt x="380118" y="1177975"/>
                  </a:moveTo>
                  <a:cubicBezTo>
                    <a:pt x="382880" y="1179404"/>
                    <a:pt x="385166" y="1178642"/>
                    <a:pt x="386880" y="1177689"/>
                  </a:cubicBezTo>
                  <a:cubicBezTo>
                    <a:pt x="387547" y="1178261"/>
                    <a:pt x="388023" y="1178737"/>
                    <a:pt x="388119" y="1179118"/>
                  </a:cubicBezTo>
                  <a:cubicBezTo>
                    <a:pt x="387452" y="1179404"/>
                    <a:pt x="386976" y="1179690"/>
                    <a:pt x="386404" y="1180071"/>
                  </a:cubicBezTo>
                  <a:cubicBezTo>
                    <a:pt x="377927" y="1178070"/>
                    <a:pt x="379070" y="1178451"/>
                    <a:pt x="372117" y="1179880"/>
                  </a:cubicBezTo>
                  <a:cubicBezTo>
                    <a:pt x="372498" y="1177785"/>
                    <a:pt x="371736" y="1176451"/>
                    <a:pt x="370974" y="1175117"/>
                  </a:cubicBezTo>
                  <a:cubicBezTo>
                    <a:pt x="372974" y="1175594"/>
                    <a:pt x="374593" y="1178261"/>
                    <a:pt x="376308" y="1175784"/>
                  </a:cubicBezTo>
                  <a:cubicBezTo>
                    <a:pt x="374688" y="1174070"/>
                    <a:pt x="373164" y="1172355"/>
                    <a:pt x="371640" y="1170546"/>
                  </a:cubicBezTo>
                  <a:cubicBezTo>
                    <a:pt x="372021" y="1170927"/>
                    <a:pt x="374022" y="1169117"/>
                    <a:pt x="375450" y="1166736"/>
                  </a:cubicBezTo>
                  <a:cubicBezTo>
                    <a:pt x="375927" y="1167212"/>
                    <a:pt x="376498" y="1167688"/>
                    <a:pt x="377070" y="1168260"/>
                  </a:cubicBezTo>
                  <a:cubicBezTo>
                    <a:pt x="372021" y="1170355"/>
                    <a:pt x="379546" y="1175308"/>
                    <a:pt x="380118" y="1177975"/>
                  </a:cubicBezTo>
                  <a:close/>
                  <a:moveTo>
                    <a:pt x="378308" y="1152638"/>
                  </a:moveTo>
                  <a:cubicBezTo>
                    <a:pt x="378117" y="1154734"/>
                    <a:pt x="378022" y="1156830"/>
                    <a:pt x="377832" y="1158925"/>
                  </a:cubicBezTo>
                  <a:cubicBezTo>
                    <a:pt x="376784" y="1159020"/>
                    <a:pt x="375927" y="1158925"/>
                    <a:pt x="375260" y="1158830"/>
                  </a:cubicBezTo>
                  <a:lnTo>
                    <a:pt x="375260" y="1158830"/>
                  </a:lnTo>
                  <a:lnTo>
                    <a:pt x="375260" y="1158830"/>
                  </a:lnTo>
                  <a:cubicBezTo>
                    <a:pt x="373355" y="1158449"/>
                    <a:pt x="372402" y="1157401"/>
                    <a:pt x="370593" y="1156830"/>
                  </a:cubicBezTo>
                  <a:cubicBezTo>
                    <a:pt x="370307" y="1152638"/>
                    <a:pt x="373545" y="1151877"/>
                    <a:pt x="378308" y="1152638"/>
                  </a:cubicBezTo>
                  <a:close/>
                  <a:moveTo>
                    <a:pt x="374879" y="1147400"/>
                  </a:moveTo>
                  <a:cubicBezTo>
                    <a:pt x="374879" y="1147495"/>
                    <a:pt x="374974" y="1147495"/>
                    <a:pt x="374974" y="1147590"/>
                  </a:cubicBezTo>
                  <a:cubicBezTo>
                    <a:pt x="374879" y="1147590"/>
                    <a:pt x="374784" y="1147590"/>
                    <a:pt x="374784" y="1147590"/>
                  </a:cubicBezTo>
                  <a:cubicBezTo>
                    <a:pt x="374784" y="1147590"/>
                    <a:pt x="374784" y="1147495"/>
                    <a:pt x="374879" y="1147400"/>
                  </a:cubicBezTo>
                  <a:close/>
                  <a:moveTo>
                    <a:pt x="364497" y="1164259"/>
                  </a:moveTo>
                  <a:cubicBezTo>
                    <a:pt x="367449" y="1163211"/>
                    <a:pt x="369640" y="1163307"/>
                    <a:pt x="371450" y="1164069"/>
                  </a:cubicBezTo>
                  <a:cubicBezTo>
                    <a:pt x="370688" y="1165307"/>
                    <a:pt x="369926" y="1166545"/>
                    <a:pt x="368592" y="1167212"/>
                  </a:cubicBezTo>
                  <a:cubicBezTo>
                    <a:pt x="358020" y="1165783"/>
                    <a:pt x="363639" y="1160735"/>
                    <a:pt x="360306" y="1156353"/>
                  </a:cubicBezTo>
                  <a:cubicBezTo>
                    <a:pt x="364782" y="1159115"/>
                    <a:pt x="372974" y="1159115"/>
                    <a:pt x="364497" y="1164259"/>
                  </a:cubicBezTo>
                  <a:close/>
                  <a:moveTo>
                    <a:pt x="365735" y="1174546"/>
                  </a:moveTo>
                  <a:cubicBezTo>
                    <a:pt x="365925" y="1178832"/>
                    <a:pt x="358972" y="1175117"/>
                    <a:pt x="358020" y="1178165"/>
                  </a:cubicBezTo>
                  <a:cubicBezTo>
                    <a:pt x="353067" y="1178642"/>
                    <a:pt x="360306" y="1171212"/>
                    <a:pt x="355353" y="1171688"/>
                  </a:cubicBezTo>
                  <a:cubicBezTo>
                    <a:pt x="357448" y="1168355"/>
                    <a:pt x="362973" y="1173975"/>
                    <a:pt x="365735" y="1174546"/>
                  </a:cubicBezTo>
                  <a:close/>
                  <a:moveTo>
                    <a:pt x="342399" y="1187024"/>
                  </a:moveTo>
                  <a:cubicBezTo>
                    <a:pt x="337065" y="1183309"/>
                    <a:pt x="349161" y="1184357"/>
                    <a:pt x="343256" y="1180928"/>
                  </a:cubicBezTo>
                  <a:cubicBezTo>
                    <a:pt x="344780" y="1179023"/>
                    <a:pt x="347828" y="1182261"/>
                    <a:pt x="352305" y="1180547"/>
                  </a:cubicBezTo>
                  <a:cubicBezTo>
                    <a:pt x="346875" y="1184357"/>
                    <a:pt x="348114" y="1189119"/>
                    <a:pt x="351352" y="1193310"/>
                  </a:cubicBezTo>
                  <a:cubicBezTo>
                    <a:pt x="351352" y="1193310"/>
                    <a:pt x="351352" y="1193310"/>
                    <a:pt x="351257" y="1193310"/>
                  </a:cubicBezTo>
                  <a:cubicBezTo>
                    <a:pt x="350400" y="1194072"/>
                    <a:pt x="349923" y="1195025"/>
                    <a:pt x="349733" y="1196073"/>
                  </a:cubicBezTo>
                  <a:cubicBezTo>
                    <a:pt x="346304" y="1197977"/>
                    <a:pt x="342684" y="1199216"/>
                    <a:pt x="345256" y="1204359"/>
                  </a:cubicBezTo>
                  <a:cubicBezTo>
                    <a:pt x="342875" y="1204073"/>
                    <a:pt x="340494" y="1203788"/>
                    <a:pt x="338208" y="1203502"/>
                  </a:cubicBezTo>
                  <a:cubicBezTo>
                    <a:pt x="335731" y="1199216"/>
                    <a:pt x="341541" y="1199121"/>
                    <a:pt x="333350" y="1199787"/>
                  </a:cubicBezTo>
                  <a:cubicBezTo>
                    <a:pt x="335826" y="1196739"/>
                    <a:pt x="335160" y="1182928"/>
                    <a:pt x="342399" y="1187024"/>
                  </a:cubicBezTo>
                  <a:close/>
                  <a:moveTo>
                    <a:pt x="334302" y="1205979"/>
                  </a:moveTo>
                  <a:cubicBezTo>
                    <a:pt x="340017" y="1205979"/>
                    <a:pt x="337636" y="1211122"/>
                    <a:pt x="344494" y="1210265"/>
                  </a:cubicBezTo>
                  <a:cubicBezTo>
                    <a:pt x="340589" y="1214932"/>
                    <a:pt x="343542" y="1222076"/>
                    <a:pt x="338398" y="1227981"/>
                  </a:cubicBezTo>
                  <a:cubicBezTo>
                    <a:pt x="336684" y="1222076"/>
                    <a:pt x="335826" y="1217790"/>
                    <a:pt x="328397" y="1222076"/>
                  </a:cubicBezTo>
                  <a:cubicBezTo>
                    <a:pt x="332207" y="1216932"/>
                    <a:pt x="336779" y="1214170"/>
                    <a:pt x="334302" y="1205979"/>
                  </a:cubicBezTo>
                  <a:close/>
                  <a:moveTo>
                    <a:pt x="311061" y="1204645"/>
                  </a:moveTo>
                  <a:cubicBezTo>
                    <a:pt x="309347" y="1198549"/>
                    <a:pt x="319062" y="1205312"/>
                    <a:pt x="317253" y="1199216"/>
                  </a:cubicBezTo>
                  <a:cubicBezTo>
                    <a:pt x="308013" y="1202454"/>
                    <a:pt x="323158" y="1194072"/>
                    <a:pt x="314586" y="1192739"/>
                  </a:cubicBezTo>
                  <a:cubicBezTo>
                    <a:pt x="310490" y="1192834"/>
                    <a:pt x="314205" y="1201692"/>
                    <a:pt x="306585" y="1197882"/>
                  </a:cubicBezTo>
                  <a:cubicBezTo>
                    <a:pt x="310966" y="1193691"/>
                    <a:pt x="309633" y="1193406"/>
                    <a:pt x="313443" y="1187976"/>
                  </a:cubicBezTo>
                  <a:cubicBezTo>
                    <a:pt x="320777" y="1188643"/>
                    <a:pt x="320015" y="1192453"/>
                    <a:pt x="319158" y="1185595"/>
                  </a:cubicBezTo>
                  <a:cubicBezTo>
                    <a:pt x="321348" y="1184547"/>
                    <a:pt x="324206" y="1184166"/>
                    <a:pt x="328206" y="1185214"/>
                  </a:cubicBezTo>
                  <a:cubicBezTo>
                    <a:pt x="320682" y="1189024"/>
                    <a:pt x="327349" y="1188548"/>
                    <a:pt x="331159" y="1190167"/>
                  </a:cubicBezTo>
                  <a:cubicBezTo>
                    <a:pt x="331826" y="1194453"/>
                    <a:pt x="327254" y="1192834"/>
                    <a:pt x="326778" y="1195787"/>
                  </a:cubicBezTo>
                  <a:cubicBezTo>
                    <a:pt x="328111" y="1197311"/>
                    <a:pt x="332112" y="1196549"/>
                    <a:pt x="331254" y="1202454"/>
                  </a:cubicBezTo>
                  <a:cubicBezTo>
                    <a:pt x="325063" y="1200168"/>
                    <a:pt x="328492" y="1208741"/>
                    <a:pt x="324873" y="1209312"/>
                  </a:cubicBezTo>
                  <a:cubicBezTo>
                    <a:pt x="322301" y="1203407"/>
                    <a:pt x="320015" y="1205788"/>
                    <a:pt x="311061" y="1204645"/>
                  </a:cubicBezTo>
                  <a:close/>
                  <a:moveTo>
                    <a:pt x="316681" y="1240745"/>
                  </a:moveTo>
                  <a:cubicBezTo>
                    <a:pt x="312014" y="1240554"/>
                    <a:pt x="309156" y="1239221"/>
                    <a:pt x="310299" y="1235315"/>
                  </a:cubicBezTo>
                  <a:cubicBezTo>
                    <a:pt x="312681" y="1235601"/>
                    <a:pt x="315062" y="1235887"/>
                    <a:pt x="317348" y="1236173"/>
                  </a:cubicBezTo>
                  <a:cubicBezTo>
                    <a:pt x="317157" y="1237697"/>
                    <a:pt x="316872" y="1239221"/>
                    <a:pt x="316681" y="1240745"/>
                  </a:cubicBezTo>
                  <a:close/>
                  <a:moveTo>
                    <a:pt x="331540" y="1237982"/>
                  </a:moveTo>
                  <a:cubicBezTo>
                    <a:pt x="325158" y="1234744"/>
                    <a:pt x="329826" y="1235315"/>
                    <a:pt x="322682" y="1236840"/>
                  </a:cubicBezTo>
                  <a:cubicBezTo>
                    <a:pt x="322872" y="1234077"/>
                    <a:pt x="325349" y="1233887"/>
                    <a:pt x="325349" y="1231029"/>
                  </a:cubicBezTo>
                  <a:cubicBezTo>
                    <a:pt x="322872" y="1231696"/>
                    <a:pt x="321634" y="1233887"/>
                    <a:pt x="320967" y="1236649"/>
                  </a:cubicBezTo>
                  <a:cubicBezTo>
                    <a:pt x="315157" y="1237220"/>
                    <a:pt x="317919" y="1232268"/>
                    <a:pt x="314586" y="1231220"/>
                  </a:cubicBezTo>
                  <a:cubicBezTo>
                    <a:pt x="322587" y="1229219"/>
                    <a:pt x="325730" y="1226362"/>
                    <a:pt x="333159" y="1227410"/>
                  </a:cubicBezTo>
                  <a:cubicBezTo>
                    <a:pt x="328397" y="1231791"/>
                    <a:pt x="335731" y="1234458"/>
                    <a:pt x="331540" y="1237982"/>
                  </a:cubicBezTo>
                  <a:close/>
                  <a:moveTo>
                    <a:pt x="350304" y="1229791"/>
                  </a:moveTo>
                  <a:cubicBezTo>
                    <a:pt x="350304" y="1229601"/>
                    <a:pt x="350495" y="1229601"/>
                    <a:pt x="350495" y="1229410"/>
                  </a:cubicBezTo>
                  <a:cubicBezTo>
                    <a:pt x="350400" y="1229410"/>
                    <a:pt x="350304" y="1229505"/>
                    <a:pt x="350209" y="1229505"/>
                  </a:cubicBezTo>
                  <a:cubicBezTo>
                    <a:pt x="348876" y="1225695"/>
                    <a:pt x="348399" y="1219314"/>
                    <a:pt x="345161" y="1218075"/>
                  </a:cubicBezTo>
                  <a:cubicBezTo>
                    <a:pt x="349542" y="1217313"/>
                    <a:pt x="349161" y="1206550"/>
                    <a:pt x="359258" y="1207502"/>
                  </a:cubicBezTo>
                  <a:cubicBezTo>
                    <a:pt x="359258" y="1212741"/>
                    <a:pt x="357448" y="1216075"/>
                    <a:pt x="351066" y="1214170"/>
                  </a:cubicBezTo>
                  <a:cubicBezTo>
                    <a:pt x="351733" y="1219409"/>
                    <a:pt x="348209" y="1227315"/>
                    <a:pt x="353448" y="1229601"/>
                  </a:cubicBezTo>
                  <a:cubicBezTo>
                    <a:pt x="353733" y="1230267"/>
                    <a:pt x="354019" y="1230839"/>
                    <a:pt x="354305" y="1231506"/>
                  </a:cubicBezTo>
                  <a:cubicBezTo>
                    <a:pt x="352209" y="1232839"/>
                    <a:pt x="351066" y="1231886"/>
                    <a:pt x="350304" y="1229791"/>
                  </a:cubicBezTo>
                  <a:close/>
                  <a:moveTo>
                    <a:pt x="366687" y="1231601"/>
                  </a:moveTo>
                  <a:cubicBezTo>
                    <a:pt x="364687" y="1236077"/>
                    <a:pt x="371164" y="1235125"/>
                    <a:pt x="369164" y="1239602"/>
                  </a:cubicBezTo>
                  <a:cubicBezTo>
                    <a:pt x="366783" y="1239316"/>
                    <a:pt x="365163" y="1238459"/>
                    <a:pt x="363735" y="1237506"/>
                  </a:cubicBezTo>
                  <a:cubicBezTo>
                    <a:pt x="363639" y="1237125"/>
                    <a:pt x="363354" y="1236840"/>
                    <a:pt x="362877" y="1236744"/>
                  </a:cubicBezTo>
                  <a:cubicBezTo>
                    <a:pt x="362782" y="1236744"/>
                    <a:pt x="362782" y="1236744"/>
                    <a:pt x="362782" y="1236840"/>
                  </a:cubicBezTo>
                  <a:cubicBezTo>
                    <a:pt x="361163" y="1235506"/>
                    <a:pt x="359829" y="1233982"/>
                    <a:pt x="358210" y="1232553"/>
                  </a:cubicBezTo>
                  <a:cubicBezTo>
                    <a:pt x="358210" y="1232363"/>
                    <a:pt x="358210" y="1232172"/>
                    <a:pt x="358115" y="1231982"/>
                  </a:cubicBezTo>
                  <a:cubicBezTo>
                    <a:pt x="362115" y="1231601"/>
                    <a:pt x="367830" y="1228077"/>
                    <a:pt x="373355" y="1226934"/>
                  </a:cubicBezTo>
                  <a:cubicBezTo>
                    <a:pt x="373736" y="1228839"/>
                    <a:pt x="374403" y="1230553"/>
                    <a:pt x="376212" y="1231506"/>
                  </a:cubicBezTo>
                  <a:cubicBezTo>
                    <a:pt x="376974" y="1230744"/>
                    <a:pt x="378879" y="1229029"/>
                    <a:pt x="379927" y="1227219"/>
                  </a:cubicBezTo>
                  <a:cubicBezTo>
                    <a:pt x="384118" y="1225410"/>
                    <a:pt x="379165" y="1223409"/>
                    <a:pt x="382785" y="1219885"/>
                  </a:cubicBezTo>
                  <a:cubicBezTo>
                    <a:pt x="385833" y="1219980"/>
                    <a:pt x="386976" y="1223028"/>
                    <a:pt x="388119" y="1220552"/>
                  </a:cubicBezTo>
                  <a:cubicBezTo>
                    <a:pt x="389738" y="1222743"/>
                    <a:pt x="389452" y="1224171"/>
                    <a:pt x="388309" y="1225314"/>
                  </a:cubicBezTo>
                  <a:cubicBezTo>
                    <a:pt x="386309" y="1224933"/>
                    <a:pt x="384594" y="1224838"/>
                    <a:pt x="383832" y="1227410"/>
                  </a:cubicBezTo>
                  <a:cubicBezTo>
                    <a:pt x="384118" y="1227505"/>
                    <a:pt x="384309" y="1227695"/>
                    <a:pt x="384594" y="1227791"/>
                  </a:cubicBezTo>
                  <a:cubicBezTo>
                    <a:pt x="381261" y="1229505"/>
                    <a:pt x="377832" y="1231124"/>
                    <a:pt x="380594" y="1235030"/>
                  </a:cubicBezTo>
                  <a:cubicBezTo>
                    <a:pt x="372402" y="1233506"/>
                    <a:pt x="375260" y="1230172"/>
                    <a:pt x="366687" y="1231601"/>
                  </a:cubicBezTo>
                  <a:close/>
                  <a:moveTo>
                    <a:pt x="376022" y="1247127"/>
                  </a:moveTo>
                  <a:cubicBezTo>
                    <a:pt x="375831" y="1245412"/>
                    <a:pt x="375641" y="1243507"/>
                    <a:pt x="379356" y="1243888"/>
                  </a:cubicBezTo>
                  <a:cubicBezTo>
                    <a:pt x="378784" y="1245126"/>
                    <a:pt x="378403" y="1246269"/>
                    <a:pt x="377927" y="1247412"/>
                  </a:cubicBezTo>
                  <a:cubicBezTo>
                    <a:pt x="377355" y="1247222"/>
                    <a:pt x="376689" y="1247222"/>
                    <a:pt x="376022" y="1247127"/>
                  </a:cubicBezTo>
                  <a:close/>
                  <a:moveTo>
                    <a:pt x="349066" y="1261414"/>
                  </a:moveTo>
                  <a:cubicBezTo>
                    <a:pt x="348018" y="1264176"/>
                    <a:pt x="350304" y="1269129"/>
                    <a:pt x="344970" y="1270368"/>
                  </a:cubicBezTo>
                  <a:cubicBezTo>
                    <a:pt x="342018" y="1266081"/>
                    <a:pt x="346018" y="1264462"/>
                    <a:pt x="345066" y="1260557"/>
                  </a:cubicBezTo>
                  <a:cubicBezTo>
                    <a:pt x="346590" y="1260747"/>
                    <a:pt x="348114" y="1260843"/>
                    <a:pt x="349066" y="1261414"/>
                  </a:cubicBezTo>
                  <a:close/>
                  <a:moveTo>
                    <a:pt x="317919" y="1270082"/>
                  </a:moveTo>
                  <a:cubicBezTo>
                    <a:pt x="323920" y="1268939"/>
                    <a:pt x="318586" y="1275130"/>
                    <a:pt x="324587" y="1273987"/>
                  </a:cubicBezTo>
                  <a:cubicBezTo>
                    <a:pt x="324015" y="1276844"/>
                    <a:pt x="318586" y="1274273"/>
                    <a:pt x="318586" y="1277892"/>
                  </a:cubicBezTo>
                  <a:cubicBezTo>
                    <a:pt x="315157" y="1275130"/>
                    <a:pt x="320396" y="1274368"/>
                    <a:pt x="317919" y="1270082"/>
                  </a:cubicBezTo>
                  <a:close/>
                  <a:moveTo>
                    <a:pt x="320872" y="1299705"/>
                  </a:moveTo>
                  <a:cubicBezTo>
                    <a:pt x="315348" y="1299609"/>
                    <a:pt x="312395" y="1294561"/>
                    <a:pt x="310014" y="1299895"/>
                  </a:cubicBezTo>
                  <a:cubicBezTo>
                    <a:pt x="307728" y="1299133"/>
                    <a:pt x="309061" y="1295894"/>
                    <a:pt x="309061" y="1293609"/>
                  </a:cubicBezTo>
                  <a:cubicBezTo>
                    <a:pt x="313157" y="1294561"/>
                    <a:pt x="316300" y="1297799"/>
                    <a:pt x="318110" y="1293227"/>
                  </a:cubicBezTo>
                  <a:cubicBezTo>
                    <a:pt x="321253" y="1293990"/>
                    <a:pt x="321920" y="1296276"/>
                    <a:pt x="320872" y="1299705"/>
                  </a:cubicBezTo>
                  <a:close/>
                  <a:moveTo>
                    <a:pt x="317919" y="1282369"/>
                  </a:moveTo>
                  <a:cubicBezTo>
                    <a:pt x="322587" y="1280940"/>
                    <a:pt x="324682" y="1287703"/>
                    <a:pt x="326778" y="1283512"/>
                  </a:cubicBezTo>
                  <a:cubicBezTo>
                    <a:pt x="329254" y="1288084"/>
                    <a:pt x="324492" y="1290846"/>
                    <a:pt x="328587" y="1296085"/>
                  </a:cubicBezTo>
                  <a:cubicBezTo>
                    <a:pt x="324396" y="1291894"/>
                    <a:pt x="318681" y="1288846"/>
                    <a:pt x="317919" y="1282369"/>
                  </a:cubicBezTo>
                  <a:close/>
                  <a:moveTo>
                    <a:pt x="328778" y="1269986"/>
                  </a:moveTo>
                  <a:cubicBezTo>
                    <a:pt x="334017" y="1276654"/>
                    <a:pt x="334398" y="1272749"/>
                    <a:pt x="344494" y="1273415"/>
                  </a:cubicBezTo>
                  <a:cubicBezTo>
                    <a:pt x="344208" y="1275416"/>
                    <a:pt x="343923" y="1277416"/>
                    <a:pt x="343637" y="1279416"/>
                  </a:cubicBezTo>
                  <a:cubicBezTo>
                    <a:pt x="340113" y="1279702"/>
                    <a:pt x="336684" y="1273797"/>
                    <a:pt x="336303" y="1280083"/>
                  </a:cubicBezTo>
                  <a:cubicBezTo>
                    <a:pt x="331254" y="1278369"/>
                    <a:pt x="328492" y="1275130"/>
                    <a:pt x="328778" y="1269986"/>
                  </a:cubicBezTo>
                  <a:close/>
                  <a:moveTo>
                    <a:pt x="330588" y="1294752"/>
                  </a:moveTo>
                  <a:cubicBezTo>
                    <a:pt x="331635" y="1293704"/>
                    <a:pt x="332778" y="1292561"/>
                    <a:pt x="332969" y="1290465"/>
                  </a:cubicBezTo>
                  <a:cubicBezTo>
                    <a:pt x="335922" y="1290370"/>
                    <a:pt x="335826" y="1292275"/>
                    <a:pt x="338112" y="1292656"/>
                  </a:cubicBezTo>
                  <a:cubicBezTo>
                    <a:pt x="339065" y="1287798"/>
                    <a:pt x="331159" y="1285036"/>
                    <a:pt x="336112" y="1281607"/>
                  </a:cubicBezTo>
                  <a:cubicBezTo>
                    <a:pt x="342970" y="1281321"/>
                    <a:pt x="336207" y="1289798"/>
                    <a:pt x="344113" y="1288751"/>
                  </a:cubicBezTo>
                  <a:cubicBezTo>
                    <a:pt x="342208" y="1293704"/>
                    <a:pt x="337065" y="1294942"/>
                    <a:pt x="330588" y="1294752"/>
                  </a:cubicBezTo>
                  <a:close/>
                  <a:moveTo>
                    <a:pt x="346018" y="1275130"/>
                  </a:moveTo>
                  <a:cubicBezTo>
                    <a:pt x="350590" y="1275035"/>
                    <a:pt x="351733" y="1270939"/>
                    <a:pt x="354210" y="1268462"/>
                  </a:cubicBezTo>
                  <a:cubicBezTo>
                    <a:pt x="357162" y="1267986"/>
                    <a:pt x="357734" y="1269129"/>
                    <a:pt x="357543" y="1270653"/>
                  </a:cubicBezTo>
                  <a:cubicBezTo>
                    <a:pt x="357067" y="1271130"/>
                    <a:pt x="356686" y="1271701"/>
                    <a:pt x="356496" y="1272368"/>
                  </a:cubicBezTo>
                  <a:cubicBezTo>
                    <a:pt x="356877" y="1272463"/>
                    <a:pt x="356877" y="1272653"/>
                    <a:pt x="357162" y="1272749"/>
                  </a:cubicBezTo>
                  <a:cubicBezTo>
                    <a:pt x="356972" y="1273511"/>
                    <a:pt x="356877" y="1274177"/>
                    <a:pt x="356877" y="1274844"/>
                  </a:cubicBezTo>
                  <a:cubicBezTo>
                    <a:pt x="352971" y="1275511"/>
                    <a:pt x="348399" y="1277987"/>
                    <a:pt x="346018" y="1275130"/>
                  </a:cubicBezTo>
                  <a:close/>
                  <a:moveTo>
                    <a:pt x="351638" y="1286560"/>
                  </a:moveTo>
                  <a:cubicBezTo>
                    <a:pt x="351733" y="1281131"/>
                    <a:pt x="358782" y="1279035"/>
                    <a:pt x="361353" y="1281607"/>
                  </a:cubicBezTo>
                  <a:cubicBezTo>
                    <a:pt x="359448" y="1284845"/>
                    <a:pt x="356877" y="1287227"/>
                    <a:pt x="351638" y="1286560"/>
                  </a:cubicBezTo>
                  <a:close/>
                  <a:moveTo>
                    <a:pt x="369926" y="1271891"/>
                  </a:moveTo>
                  <a:cubicBezTo>
                    <a:pt x="369926" y="1271891"/>
                    <a:pt x="369926" y="1271891"/>
                    <a:pt x="369926" y="1271891"/>
                  </a:cubicBezTo>
                  <a:cubicBezTo>
                    <a:pt x="369926" y="1271891"/>
                    <a:pt x="369926" y="1271891"/>
                    <a:pt x="369926" y="1271891"/>
                  </a:cubicBezTo>
                  <a:lnTo>
                    <a:pt x="369926" y="1271891"/>
                  </a:lnTo>
                  <a:close/>
                  <a:moveTo>
                    <a:pt x="364116" y="1312754"/>
                  </a:moveTo>
                  <a:cubicBezTo>
                    <a:pt x="369545" y="1308468"/>
                    <a:pt x="367354" y="1318373"/>
                    <a:pt x="368783" y="1317897"/>
                  </a:cubicBezTo>
                  <a:cubicBezTo>
                    <a:pt x="368116" y="1319516"/>
                    <a:pt x="365068" y="1318469"/>
                    <a:pt x="364782" y="1320469"/>
                  </a:cubicBezTo>
                  <a:cubicBezTo>
                    <a:pt x="358496" y="1318755"/>
                    <a:pt x="369926" y="1313992"/>
                    <a:pt x="364116" y="1312754"/>
                  </a:cubicBezTo>
                  <a:close/>
                  <a:moveTo>
                    <a:pt x="362115" y="1389716"/>
                  </a:moveTo>
                  <a:cubicBezTo>
                    <a:pt x="361353" y="1389811"/>
                    <a:pt x="360306" y="1389811"/>
                    <a:pt x="358972" y="1389335"/>
                  </a:cubicBezTo>
                  <a:cubicBezTo>
                    <a:pt x="358877" y="1389811"/>
                    <a:pt x="358782" y="1390287"/>
                    <a:pt x="358591" y="1390764"/>
                  </a:cubicBezTo>
                  <a:cubicBezTo>
                    <a:pt x="358877" y="1389240"/>
                    <a:pt x="358877" y="1387525"/>
                    <a:pt x="357448" y="1384286"/>
                  </a:cubicBezTo>
                  <a:cubicBezTo>
                    <a:pt x="361353" y="1384477"/>
                    <a:pt x="360877" y="1387620"/>
                    <a:pt x="362115" y="1389716"/>
                  </a:cubicBezTo>
                  <a:close/>
                  <a:moveTo>
                    <a:pt x="362592" y="1398765"/>
                  </a:moveTo>
                  <a:cubicBezTo>
                    <a:pt x="361068" y="1402289"/>
                    <a:pt x="359925" y="1406289"/>
                    <a:pt x="354400" y="1405432"/>
                  </a:cubicBezTo>
                  <a:cubicBezTo>
                    <a:pt x="353733" y="1403146"/>
                    <a:pt x="357543" y="1397907"/>
                    <a:pt x="353733" y="1397717"/>
                  </a:cubicBezTo>
                  <a:cubicBezTo>
                    <a:pt x="354495" y="1394288"/>
                    <a:pt x="357924" y="1400193"/>
                    <a:pt x="362592" y="1398765"/>
                  </a:cubicBezTo>
                  <a:close/>
                  <a:moveTo>
                    <a:pt x="354495" y="1354664"/>
                  </a:moveTo>
                  <a:cubicBezTo>
                    <a:pt x="351447" y="1353902"/>
                    <a:pt x="350876" y="1351520"/>
                    <a:pt x="351828" y="1348187"/>
                  </a:cubicBezTo>
                  <a:cubicBezTo>
                    <a:pt x="353829" y="1348663"/>
                    <a:pt x="355067" y="1348282"/>
                    <a:pt x="355543" y="1347139"/>
                  </a:cubicBezTo>
                  <a:cubicBezTo>
                    <a:pt x="359639" y="1347996"/>
                    <a:pt x="355638" y="1353807"/>
                    <a:pt x="354495" y="1354664"/>
                  </a:cubicBezTo>
                  <a:close/>
                  <a:moveTo>
                    <a:pt x="354591" y="1328470"/>
                  </a:moveTo>
                  <a:cubicBezTo>
                    <a:pt x="354114" y="1330565"/>
                    <a:pt x="353733" y="1332756"/>
                    <a:pt x="355734" y="1333232"/>
                  </a:cubicBezTo>
                  <a:cubicBezTo>
                    <a:pt x="350590" y="1335995"/>
                    <a:pt x="352400" y="1326756"/>
                    <a:pt x="343542" y="1330185"/>
                  </a:cubicBezTo>
                  <a:cubicBezTo>
                    <a:pt x="342684" y="1324565"/>
                    <a:pt x="350876" y="1328946"/>
                    <a:pt x="354591" y="1328470"/>
                  </a:cubicBezTo>
                  <a:close/>
                  <a:moveTo>
                    <a:pt x="335826" y="1333899"/>
                  </a:moveTo>
                  <a:cubicBezTo>
                    <a:pt x="338970" y="1334280"/>
                    <a:pt x="345542" y="1339233"/>
                    <a:pt x="348209" y="1335423"/>
                  </a:cubicBezTo>
                  <a:cubicBezTo>
                    <a:pt x="352400" y="1338566"/>
                    <a:pt x="344399" y="1342757"/>
                    <a:pt x="338493" y="1340376"/>
                  </a:cubicBezTo>
                  <a:cubicBezTo>
                    <a:pt x="338303" y="1341424"/>
                    <a:pt x="338208" y="1342377"/>
                    <a:pt x="338017" y="1343424"/>
                  </a:cubicBezTo>
                  <a:cubicBezTo>
                    <a:pt x="335826" y="1342757"/>
                    <a:pt x="336684" y="1340186"/>
                    <a:pt x="338493" y="1340376"/>
                  </a:cubicBezTo>
                  <a:cubicBezTo>
                    <a:pt x="340303" y="1334185"/>
                    <a:pt x="332778" y="1341710"/>
                    <a:pt x="335826" y="1333899"/>
                  </a:cubicBezTo>
                  <a:close/>
                  <a:moveTo>
                    <a:pt x="323253" y="1346091"/>
                  </a:moveTo>
                  <a:cubicBezTo>
                    <a:pt x="324301" y="1342662"/>
                    <a:pt x="331159" y="1345615"/>
                    <a:pt x="332778" y="1342662"/>
                  </a:cubicBezTo>
                  <a:cubicBezTo>
                    <a:pt x="335445" y="1348091"/>
                    <a:pt x="333731" y="1354283"/>
                    <a:pt x="339255" y="1360379"/>
                  </a:cubicBezTo>
                  <a:cubicBezTo>
                    <a:pt x="334398" y="1361617"/>
                    <a:pt x="332302" y="1354759"/>
                    <a:pt x="332016" y="1361045"/>
                  </a:cubicBezTo>
                  <a:cubicBezTo>
                    <a:pt x="327540" y="1360284"/>
                    <a:pt x="325444" y="1357998"/>
                    <a:pt x="325825" y="1354092"/>
                  </a:cubicBezTo>
                  <a:cubicBezTo>
                    <a:pt x="327349" y="1353426"/>
                    <a:pt x="328873" y="1352854"/>
                    <a:pt x="331350" y="1353235"/>
                  </a:cubicBezTo>
                  <a:cubicBezTo>
                    <a:pt x="326397" y="1347234"/>
                    <a:pt x="324777" y="1359807"/>
                    <a:pt x="318110" y="1357712"/>
                  </a:cubicBezTo>
                  <a:cubicBezTo>
                    <a:pt x="318586" y="1353616"/>
                    <a:pt x="325920" y="1347996"/>
                    <a:pt x="323253" y="1346091"/>
                  </a:cubicBezTo>
                  <a:close/>
                  <a:moveTo>
                    <a:pt x="313443" y="1377238"/>
                  </a:moveTo>
                  <a:cubicBezTo>
                    <a:pt x="319443" y="1377143"/>
                    <a:pt x="323158" y="1377714"/>
                    <a:pt x="326587" y="1377810"/>
                  </a:cubicBezTo>
                  <a:cubicBezTo>
                    <a:pt x="326587" y="1378190"/>
                    <a:pt x="326492" y="1378667"/>
                    <a:pt x="326492" y="1379048"/>
                  </a:cubicBezTo>
                  <a:cubicBezTo>
                    <a:pt x="330492" y="1379810"/>
                    <a:pt x="333159" y="1379238"/>
                    <a:pt x="333921" y="1376762"/>
                  </a:cubicBezTo>
                  <a:cubicBezTo>
                    <a:pt x="334683" y="1377048"/>
                    <a:pt x="335541" y="1377238"/>
                    <a:pt x="336874" y="1377143"/>
                  </a:cubicBezTo>
                  <a:cubicBezTo>
                    <a:pt x="332112" y="1380000"/>
                    <a:pt x="328492" y="1384191"/>
                    <a:pt x="322968" y="1386191"/>
                  </a:cubicBezTo>
                  <a:cubicBezTo>
                    <a:pt x="324587" y="1385048"/>
                    <a:pt x="325349" y="1383048"/>
                    <a:pt x="325635" y="1380381"/>
                  </a:cubicBezTo>
                  <a:cubicBezTo>
                    <a:pt x="320205" y="1378381"/>
                    <a:pt x="319824" y="1382001"/>
                    <a:pt x="317919" y="1384001"/>
                  </a:cubicBezTo>
                  <a:cubicBezTo>
                    <a:pt x="315443" y="1382286"/>
                    <a:pt x="312585" y="1380953"/>
                    <a:pt x="313443" y="1377238"/>
                  </a:cubicBezTo>
                  <a:close/>
                  <a:moveTo>
                    <a:pt x="309347" y="1405908"/>
                  </a:moveTo>
                  <a:cubicBezTo>
                    <a:pt x="310585" y="1406099"/>
                    <a:pt x="311728" y="1406194"/>
                    <a:pt x="312871" y="1406385"/>
                  </a:cubicBezTo>
                  <a:cubicBezTo>
                    <a:pt x="311823" y="1409337"/>
                    <a:pt x="312585" y="1411147"/>
                    <a:pt x="315729" y="1411337"/>
                  </a:cubicBezTo>
                  <a:cubicBezTo>
                    <a:pt x="314205" y="1414386"/>
                    <a:pt x="317062" y="1422196"/>
                    <a:pt x="310871" y="1420005"/>
                  </a:cubicBezTo>
                  <a:cubicBezTo>
                    <a:pt x="314395" y="1417529"/>
                    <a:pt x="314395" y="1409718"/>
                    <a:pt x="306870" y="1410290"/>
                  </a:cubicBezTo>
                  <a:cubicBezTo>
                    <a:pt x="306775" y="1407718"/>
                    <a:pt x="308966" y="1407813"/>
                    <a:pt x="309347" y="1405908"/>
                  </a:cubicBezTo>
                  <a:close/>
                  <a:moveTo>
                    <a:pt x="306013" y="1479346"/>
                  </a:moveTo>
                  <a:cubicBezTo>
                    <a:pt x="302965" y="1476107"/>
                    <a:pt x="306013" y="1471916"/>
                    <a:pt x="312204" y="1474012"/>
                  </a:cubicBezTo>
                  <a:cubicBezTo>
                    <a:pt x="312204" y="1478012"/>
                    <a:pt x="310680" y="1480394"/>
                    <a:pt x="306013" y="1479346"/>
                  </a:cubicBezTo>
                  <a:close/>
                  <a:moveTo>
                    <a:pt x="313252" y="1441818"/>
                  </a:moveTo>
                  <a:cubicBezTo>
                    <a:pt x="320682" y="1434293"/>
                    <a:pt x="302870" y="1437341"/>
                    <a:pt x="308109" y="1427340"/>
                  </a:cubicBezTo>
                  <a:cubicBezTo>
                    <a:pt x="315729" y="1430007"/>
                    <a:pt x="315157" y="1423434"/>
                    <a:pt x="318015" y="1420862"/>
                  </a:cubicBezTo>
                  <a:cubicBezTo>
                    <a:pt x="323634" y="1422006"/>
                    <a:pt x="320777" y="1429626"/>
                    <a:pt x="316681" y="1429911"/>
                  </a:cubicBezTo>
                  <a:cubicBezTo>
                    <a:pt x="318491" y="1431340"/>
                    <a:pt x="321634" y="1431245"/>
                    <a:pt x="324396" y="1429911"/>
                  </a:cubicBezTo>
                  <a:cubicBezTo>
                    <a:pt x="324396" y="1431626"/>
                    <a:pt x="325920" y="1432959"/>
                    <a:pt x="328111" y="1433912"/>
                  </a:cubicBezTo>
                  <a:cubicBezTo>
                    <a:pt x="326873" y="1436674"/>
                    <a:pt x="327063" y="1439627"/>
                    <a:pt x="327254" y="1443437"/>
                  </a:cubicBezTo>
                  <a:cubicBezTo>
                    <a:pt x="321063" y="1442294"/>
                    <a:pt x="319158" y="1440198"/>
                    <a:pt x="313252" y="1441818"/>
                  </a:cubicBezTo>
                  <a:close/>
                  <a:moveTo>
                    <a:pt x="318872" y="1477917"/>
                  </a:moveTo>
                  <a:cubicBezTo>
                    <a:pt x="320301" y="1476012"/>
                    <a:pt x="323063" y="1475536"/>
                    <a:pt x="326397" y="1475727"/>
                  </a:cubicBezTo>
                  <a:cubicBezTo>
                    <a:pt x="327540" y="1477251"/>
                    <a:pt x="327825" y="1479346"/>
                    <a:pt x="327349" y="1482013"/>
                  </a:cubicBezTo>
                  <a:cubicBezTo>
                    <a:pt x="321444" y="1482585"/>
                    <a:pt x="320777" y="1479822"/>
                    <a:pt x="318872" y="1477917"/>
                  </a:cubicBezTo>
                  <a:close/>
                  <a:moveTo>
                    <a:pt x="318491" y="1543926"/>
                  </a:moveTo>
                  <a:cubicBezTo>
                    <a:pt x="319824" y="1542020"/>
                    <a:pt x="325349" y="1544592"/>
                    <a:pt x="326016" y="1541830"/>
                  </a:cubicBezTo>
                  <a:cubicBezTo>
                    <a:pt x="329635" y="1544687"/>
                    <a:pt x="317634" y="1550402"/>
                    <a:pt x="330016" y="1551545"/>
                  </a:cubicBezTo>
                  <a:cubicBezTo>
                    <a:pt x="328968" y="1557737"/>
                    <a:pt x="319824" y="1554879"/>
                    <a:pt x="315443" y="1552784"/>
                  </a:cubicBezTo>
                  <a:cubicBezTo>
                    <a:pt x="323920" y="1550688"/>
                    <a:pt x="316395" y="1551736"/>
                    <a:pt x="318491" y="1543926"/>
                  </a:cubicBezTo>
                  <a:close/>
                  <a:moveTo>
                    <a:pt x="316776" y="1568310"/>
                  </a:moveTo>
                  <a:cubicBezTo>
                    <a:pt x="316967" y="1569643"/>
                    <a:pt x="315919" y="1569643"/>
                    <a:pt x="314776" y="1569643"/>
                  </a:cubicBezTo>
                  <a:cubicBezTo>
                    <a:pt x="313443" y="1569834"/>
                    <a:pt x="313538" y="1570310"/>
                    <a:pt x="313824" y="1571072"/>
                  </a:cubicBezTo>
                  <a:cubicBezTo>
                    <a:pt x="312871" y="1570691"/>
                    <a:pt x="311728" y="1570405"/>
                    <a:pt x="310490" y="1570215"/>
                  </a:cubicBezTo>
                  <a:cubicBezTo>
                    <a:pt x="309918" y="1571453"/>
                    <a:pt x="309347" y="1572119"/>
                    <a:pt x="308871" y="1572501"/>
                  </a:cubicBezTo>
                  <a:cubicBezTo>
                    <a:pt x="306870" y="1571929"/>
                    <a:pt x="305251" y="1570977"/>
                    <a:pt x="305918" y="1568595"/>
                  </a:cubicBezTo>
                  <a:cubicBezTo>
                    <a:pt x="311157" y="1570310"/>
                    <a:pt x="311538" y="1566595"/>
                    <a:pt x="316776" y="1568310"/>
                  </a:cubicBezTo>
                  <a:close/>
                  <a:moveTo>
                    <a:pt x="312014" y="1550879"/>
                  </a:moveTo>
                  <a:cubicBezTo>
                    <a:pt x="309633" y="1554974"/>
                    <a:pt x="304584" y="1549545"/>
                    <a:pt x="301346" y="1549545"/>
                  </a:cubicBezTo>
                  <a:cubicBezTo>
                    <a:pt x="304680" y="1543449"/>
                    <a:pt x="307251" y="1550307"/>
                    <a:pt x="312014" y="1550879"/>
                  </a:cubicBezTo>
                  <a:close/>
                  <a:moveTo>
                    <a:pt x="266199" y="1531352"/>
                  </a:moveTo>
                  <a:cubicBezTo>
                    <a:pt x="272295" y="1525447"/>
                    <a:pt x="278867" y="1530495"/>
                    <a:pt x="285153" y="1524494"/>
                  </a:cubicBezTo>
                  <a:cubicBezTo>
                    <a:pt x="290487" y="1530972"/>
                    <a:pt x="294202" y="1538211"/>
                    <a:pt x="302870" y="1538973"/>
                  </a:cubicBezTo>
                  <a:cubicBezTo>
                    <a:pt x="296107" y="1538782"/>
                    <a:pt x="286392" y="1538306"/>
                    <a:pt x="284010" y="1532019"/>
                  </a:cubicBezTo>
                  <a:cubicBezTo>
                    <a:pt x="278772" y="1532115"/>
                    <a:pt x="269437" y="1532781"/>
                    <a:pt x="274104" y="1538496"/>
                  </a:cubicBezTo>
                  <a:cubicBezTo>
                    <a:pt x="279057" y="1539353"/>
                    <a:pt x="278867" y="1534496"/>
                    <a:pt x="283629" y="1535067"/>
                  </a:cubicBezTo>
                  <a:cubicBezTo>
                    <a:pt x="282391" y="1538591"/>
                    <a:pt x="286392" y="1538782"/>
                    <a:pt x="284296" y="1542878"/>
                  </a:cubicBezTo>
                  <a:cubicBezTo>
                    <a:pt x="289725" y="1545449"/>
                    <a:pt x="286392" y="1538115"/>
                    <a:pt x="291821" y="1540687"/>
                  </a:cubicBezTo>
                  <a:cubicBezTo>
                    <a:pt x="290678" y="1544116"/>
                    <a:pt x="289059" y="1546973"/>
                    <a:pt x="285439" y="1547640"/>
                  </a:cubicBezTo>
                  <a:cubicBezTo>
                    <a:pt x="279629" y="1546116"/>
                    <a:pt x="276009" y="1547164"/>
                    <a:pt x="272771" y="1548498"/>
                  </a:cubicBezTo>
                  <a:cubicBezTo>
                    <a:pt x="262293" y="1545164"/>
                    <a:pt x="265246" y="1560880"/>
                    <a:pt x="256293" y="1553641"/>
                  </a:cubicBezTo>
                  <a:cubicBezTo>
                    <a:pt x="254959" y="1553927"/>
                    <a:pt x="254769" y="1555165"/>
                    <a:pt x="254578" y="1556594"/>
                  </a:cubicBezTo>
                  <a:cubicBezTo>
                    <a:pt x="250673" y="1555641"/>
                    <a:pt x="246291" y="1555165"/>
                    <a:pt x="241719" y="1554498"/>
                  </a:cubicBezTo>
                  <a:cubicBezTo>
                    <a:pt x="241053" y="1554308"/>
                    <a:pt x="240481" y="1554117"/>
                    <a:pt x="239719" y="1553927"/>
                  </a:cubicBezTo>
                  <a:cubicBezTo>
                    <a:pt x="239719" y="1554022"/>
                    <a:pt x="239814" y="1554117"/>
                    <a:pt x="239814" y="1554212"/>
                  </a:cubicBezTo>
                  <a:cubicBezTo>
                    <a:pt x="239719" y="1554212"/>
                    <a:pt x="239529" y="1554212"/>
                    <a:pt x="239433" y="1554117"/>
                  </a:cubicBezTo>
                  <a:cubicBezTo>
                    <a:pt x="238862" y="1559356"/>
                    <a:pt x="237052" y="1560785"/>
                    <a:pt x="233814" y="1560499"/>
                  </a:cubicBezTo>
                  <a:cubicBezTo>
                    <a:pt x="232766" y="1560023"/>
                    <a:pt x="231528" y="1559642"/>
                    <a:pt x="230004" y="1559547"/>
                  </a:cubicBezTo>
                  <a:cubicBezTo>
                    <a:pt x="230004" y="1559547"/>
                    <a:pt x="230004" y="1559547"/>
                    <a:pt x="230004" y="1559642"/>
                  </a:cubicBezTo>
                  <a:cubicBezTo>
                    <a:pt x="229337" y="1559451"/>
                    <a:pt x="228670" y="1559165"/>
                    <a:pt x="227908" y="1558880"/>
                  </a:cubicBezTo>
                  <a:cubicBezTo>
                    <a:pt x="227527" y="1560975"/>
                    <a:pt x="226860" y="1562785"/>
                    <a:pt x="226003" y="1564404"/>
                  </a:cubicBezTo>
                  <a:cubicBezTo>
                    <a:pt x="224289" y="1562594"/>
                    <a:pt x="222669" y="1560690"/>
                    <a:pt x="220860" y="1558880"/>
                  </a:cubicBezTo>
                  <a:cubicBezTo>
                    <a:pt x="220574" y="1554689"/>
                    <a:pt x="231051" y="1561070"/>
                    <a:pt x="228480" y="1554689"/>
                  </a:cubicBezTo>
                  <a:cubicBezTo>
                    <a:pt x="225908" y="1552403"/>
                    <a:pt x="222193" y="1553927"/>
                    <a:pt x="219050" y="1555832"/>
                  </a:cubicBezTo>
                  <a:cubicBezTo>
                    <a:pt x="218383" y="1554784"/>
                    <a:pt x="217812" y="1553736"/>
                    <a:pt x="217907" y="1552974"/>
                  </a:cubicBezTo>
                  <a:cubicBezTo>
                    <a:pt x="220193" y="1552498"/>
                    <a:pt x="222384" y="1551736"/>
                    <a:pt x="224479" y="1550974"/>
                  </a:cubicBezTo>
                  <a:cubicBezTo>
                    <a:pt x="226479" y="1551736"/>
                    <a:pt x="228289" y="1551355"/>
                    <a:pt x="228765" y="1548974"/>
                  </a:cubicBezTo>
                  <a:cubicBezTo>
                    <a:pt x="232671" y="1546783"/>
                    <a:pt x="234861" y="1544021"/>
                    <a:pt x="233433" y="1540973"/>
                  </a:cubicBezTo>
                  <a:cubicBezTo>
                    <a:pt x="235052" y="1541163"/>
                    <a:pt x="236766" y="1541735"/>
                    <a:pt x="238576" y="1542782"/>
                  </a:cubicBezTo>
                  <a:cubicBezTo>
                    <a:pt x="237433" y="1538211"/>
                    <a:pt x="241434" y="1538877"/>
                    <a:pt x="240957" y="1535067"/>
                  </a:cubicBezTo>
                  <a:cubicBezTo>
                    <a:pt x="234004" y="1532210"/>
                    <a:pt x="233052" y="1543926"/>
                    <a:pt x="227908" y="1537258"/>
                  </a:cubicBezTo>
                  <a:cubicBezTo>
                    <a:pt x="228003" y="1536972"/>
                    <a:pt x="228194" y="1536877"/>
                    <a:pt x="228384" y="1536686"/>
                  </a:cubicBezTo>
                  <a:cubicBezTo>
                    <a:pt x="229242" y="1536972"/>
                    <a:pt x="230004" y="1537163"/>
                    <a:pt x="230861" y="1537639"/>
                  </a:cubicBezTo>
                  <a:cubicBezTo>
                    <a:pt x="230766" y="1536972"/>
                    <a:pt x="230766" y="1536591"/>
                    <a:pt x="230670" y="1536115"/>
                  </a:cubicBezTo>
                  <a:cubicBezTo>
                    <a:pt x="231718" y="1536401"/>
                    <a:pt x="232766" y="1537068"/>
                    <a:pt x="233433" y="1537544"/>
                  </a:cubicBezTo>
                  <a:cubicBezTo>
                    <a:pt x="232575" y="1535448"/>
                    <a:pt x="231432" y="1533924"/>
                    <a:pt x="230861" y="1532495"/>
                  </a:cubicBezTo>
                  <a:cubicBezTo>
                    <a:pt x="231147" y="1531924"/>
                    <a:pt x="231432" y="1531257"/>
                    <a:pt x="231909" y="1530019"/>
                  </a:cubicBezTo>
                  <a:cubicBezTo>
                    <a:pt x="231432" y="1529924"/>
                    <a:pt x="231147" y="1529924"/>
                    <a:pt x="230670" y="1529828"/>
                  </a:cubicBezTo>
                  <a:cubicBezTo>
                    <a:pt x="230861" y="1528876"/>
                    <a:pt x="231432" y="1527828"/>
                    <a:pt x="232385" y="1526495"/>
                  </a:cubicBezTo>
                  <a:cubicBezTo>
                    <a:pt x="227813" y="1526399"/>
                    <a:pt x="226860" y="1523637"/>
                    <a:pt x="223431" y="1522685"/>
                  </a:cubicBezTo>
                  <a:cubicBezTo>
                    <a:pt x="220764" y="1526399"/>
                    <a:pt x="230385" y="1528114"/>
                    <a:pt x="224765" y="1529066"/>
                  </a:cubicBezTo>
                  <a:cubicBezTo>
                    <a:pt x="220098" y="1529162"/>
                    <a:pt x="218193" y="1527257"/>
                    <a:pt x="216192" y="1525447"/>
                  </a:cubicBezTo>
                  <a:cubicBezTo>
                    <a:pt x="216192" y="1524876"/>
                    <a:pt x="216288" y="1524304"/>
                    <a:pt x="216573" y="1523542"/>
                  </a:cubicBezTo>
                  <a:cubicBezTo>
                    <a:pt x="221050" y="1524018"/>
                    <a:pt x="222765" y="1521542"/>
                    <a:pt x="229432" y="1522018"/>
                  </a:cubicBezTo>
                  <a:cubicBezTo>
                    <a:pt x="230385" y="1522494"/>
                    <a:pt x="231432" y="1522970"/>
                    <a:pt x="232480" y="1523352"/>
                  </a:cubicBezTo>
                  <a:cubicBezTo>
                    <a:pt x="232861" y="1523352"/>
                    <a:pt x="232956" y="1523161"/>
                    <a:pt x="233242" y="1523066"/>
                  </a:cubicBezTo>
                  <a:cubicBezTo>
                    <a:pt x="240672" y="1537258"/>
                    <a:pt x="256293" y="1521827"/>
                    <a:pt x="266199" y="1531352"/>
                  </a:cubicBezTo>
                  <a:close/>
                  <a:moveTo>
                    <a:pt x="236957" y="1519446"/>
                  </a:moveTo>
                  <a:cubicBezTo>
                    <a:pt x="237243" y="1519351"/>
                    <a:pt x="237528" y="1519351"/>
                    <a:pt x="237814" y="1519351"/>
                  </a:cubicBezTo>
                  <a:cubicBezTo>
                    <a:pt x="237624" y="1519637"/>
                    <a:pt x="237338" y="1519732"/>
                    <a:pt x="237147" y="1520113"/>
                  </a:cubicBezTo>
                  <a:cubicBezTo>
                    <a:pt x="237052" y="1519827"/>
                    <a:pt x="237052" y="1519637"/>
                    <a:pt x="236957" y="1519446"/>
                  </a:cubicBezTo>
                  <a:close/>
                  <a:moveTo>
                    <a:pt x="252578" y="1519161"/>
                  </a:moveTo>
                  <a:cubicBezTo>
                    <a:pt x="252197" y="1519446"/>
                    <a:pt x="251911" y="1519637"/>
                    <a:pt x="251530" y="1519827"/>
                  </a:cubicBezTo>
                  <a:cubicBezTo>
                    <a:pt x="251816" y="1519541"/>
                    <a:pt x="252197" y="1519351"/>
                    <a:pt x="252578" y="1519161"/>
                  </a:cubicBezTo>
                  <a:close/>
                  <a:moveTo>
                    <a:pt x="262770" y="1492395"/>
                  </a:moveTo>
                  <a:cubicBezTo>
                    <a:pt x="262674" y="1493538"/>
                    <a:pt x="262484" y="1494777"/>
                    <a:pt x="262674" y="1495729"/>
                  </a:cubicBezTo>
                  <a:cubicBezTo>
                    <a:pt x="262293" y="1494777"/>
                    <a:pt x="261817" y="1493824"/>
                    <a:pt x="261341" y="1492967"/>
                  </a:cubicBezTo>
                  <a:cubicBezTo>
                    <a:pt x="261817" y="1492776"/>
                    <a:pt x="262389" y="1492681"/>
                    <a:pt x="262770" y="1492395"/>
                  </a:cubicBezTo>
                  <a:close/>
                  <a:moveTo>
                    <a:pt x="242862" y="1482870"/>
                  </a:moveTo>
                  <a:cubicBezTo>
                    <a:pt x="244767" y="1486680"/>
                    <a:pt x="246863" y="1490205"/>
                    <a:pt x="247815" y="1494681"/>
                  </a:cubicBezTo>
                  <a:cubicBezTo>
                    <a:pt x="251530" y="1495919"/>
                    <a:pt x="260007" y="1493634"/>
                    <a:pt x="260579" y="1497253"/>
                  </a:cubicBezTo>
                  <a:cubicBezTo>
                    <a:pt x="257531" y="1497062"/>
                    <a:pt x="259245" y="1501539"/>
                    <a:pt x="256578" y="1501730"/>
                  </a:cubicBezTo>
                  <a:cubicBezTo>
                    <a:pt x="252197" y="1497158"/>
                    <a:pt x="250959" y="1503254"/>
                    <a:pt x="245434" y="1502492"/>
                  </a:cubicBezTo>
                  <a:cubicBezTo>
                    <a:pt x="244863" y="1501539"/>
                    <a:pt x="244577" y="1500682"/>
                    <a:pt x="244196" y="1499825"/>
                  </a:cubicBezTo>
                  <a:cubicBezTo>
                    <a:pt x="245720" y="1497920"/>
                    <a:pt x="246672" y="1495539"/>
                    <a:pt x="244386" y="1494967"/>
                  </a:cubicBezTo>
                  <a:cubicBezTo>
                    <a:pt x="244196" y="1495539"/>
                    <a:pt x="243720" y="1495824"/>
                    <a:pt x="243148" y="1496015"/>
                  </a:cubicBezTo>
                  <a:cubicBezTo>
                    <a:pt x="242958" y="1493729"/>
                    <a:pt x="243434" y="1491443"/>
                    <a:pt x="244577" y="1488299"/>
                  </a:cubicBezTo>
                  <a:cubicBezTo>
                    <a:pt x="243434" y="1488204"/>
                    <a:pt x="242577" y="1487823"/>
                    <a:pt x="241815" y="1487442"/>
                  </a:cubicBezTo>
                  <a:cubicBezTo>
                    <a:pt x="241815" y="1487347"/>
                    <a:pt x="241815" y="1487157"/>
                    <a:pt x="241910" y="1486966"/>
                  </a:cubicBezTo>
                  <a:cubicBezTo>
                    <a:pt x="241719" y="1487061"/>
                    <a:pt x="241529" y="1487157"/>
                    <a:pt x="241434" y="1487252"/>
                  </a:cubicBezTo>
                  <a:cubicBezTo>
                    <a:pt x="239433" y="1486204"/>
                    <a:pt x="238386" y="1484490"/>
                    <a:pt x="237719" y="1482489"/>
                  </a:cubicBezTo>
                  <a:cubicBezTo>
                    <a:pt x="239433" y="1482203"/>
                    <a:pt x="241243" y="1482299"/>
                    <a:pt x="242862" y="1482870"/>
                  </a:cubicBezTo>
                  <a:close/>
                  <a:moveTo>
                    <a:pt x="211430" y="1463535"/>
                  </a:moveTo>
                  <a:cubicBezTo>
                    <a:pt x="210192" y="1464963"/>
                    <a:pt x="206763" y="1468964"/>
                    <a:pt x="212954" y="1468392"/>
                  </a:cubicBezTo>
                  <a:cubicBezTo>
                    <a:pt x="212859" y="1470011"/>
                    <a:pt x="212763" y="1471536"/>
                    <a:pt x="212573" y="1473060"/>
                  </a:cubicBezTo>
                  <a:cubicBezTo>
                    <a:pt x="210668" y="1472964"/>
                    <a:pt x="208953" y="1472774"/>
                    <a:pt x="207048" y="1472678"/>
                  </a:cubicBezTo>
                  <a:cubicBezTo>
                    <a:pt x="208763" y="1467630"/>
                    <a:pt x="202953" y="1469059"/>
                    <a:pt x="201048" y="1465059"/>
                  </a:cubicBezTo>
                  <a:cubicBezTo>
                    <a:pt x="201333" y="1464201"/>
                    <a:pt x="201714" y="1463249"/>
                    <a:pt x="202191" y="1462391"/>
                  </a:cubicBezTo>
                  <a:cubicBezTo>
                    <a:pt x="206001" y="1461725"/>
                    <a:pt x="205334" y="1462963"/>
                    <a:pt x="211430" y="1463535"/>
                  </a:cubicBezTo>
                  <a:close/>
                  <a:moveTo>
                    <a:pt x="201048" y="1503730"/>
                  </a:moveTo>
                  <a:cubicBezTo>
                    <a:pt x="200000" y="1502682"/>
                    <a:pt x="198381" y="1502111"/>
                    <a:pt x="196380" y="1501825"/>
                  </a:cubicBezTo>
                  <a:cubicBezTo>
                    <a:pt x="197333" y="1501444"/>
                    <a:pt x="198190" y="1500777"/>
                    <a:pt x="198666" y="1499825"/>
                  </a:cubicBezTo>
                  <a:cubicBezTo>
                    <a:pt x="196666" y="1498872"/>
                    <a:pt x="194856" y="1497729"/>
                    <a:pt x="193809" y="1496205"/>
                  </a:cubicBezTo>
                  <a:cubicBezTo>
                    <a:pt x="197142" y="1493919"/>
                    <a:pt x="197238" y="1496205"/>
                    <a:pt x="199047" y="1497729"/>
                  </a:cubicBezTo>
                  <a:cubicBezTo>
                    <a:pt x="201048" y="1500015"/>
                    <a:pt x="204858" y="1500968"/>
                    <a:pt x="201048" y="1503730"/>
                  </a:cubicBezTo>
                  <a:close/>
                  <a:moveTo>
                    <a:pt x="205048" y="1496872"/>
                  </a:moveTo>
                  <a:cubicBezTo>
                    <a:pt x="208953" y="1494015"/>
                    <a:pt x="212859" y="1491348"/>
                    <a:pt x="216573" y="1488204"/>
                  </a:cubicBezTo>
                  <a:cubicBezTo>
                    <a:pt x="214383" y="1484680"/>
                    <a:pt x="208763" y="1483537"/>
                    <a:pt x="201333" y="1482870"/>
                  </a:cubicBezTo>
                  <a:cubicBezTo>
                    <a:pt x="206477" y="1481632"/>
                    <a:pt x="213621" y="1484013"/>
                    <a:pt x="210573" y="1476107"/>
                  </a:cubicBezTo>
                  <a:cubicBezTo>
                    <a:pt x="214002" y="1476774"/>
                    <a:pt x="214764" y="1474584"/>
                    <a:pt x="218002" y="1475060"/>
                  </a:cubicBezTo>
                  <a:cubicBezTo>
                    <a:pt x="219050" y="1479441"/>
                    <a:pt x="214192" y="1477917"/>
                    <a:pt x="213906" y="1481061"/>
                  </a:cubicBezTo>
                  <a:cubicBezTo>
                    <a:pt x="220479" y="1480775"/>
                    <a:pt x="225432" y="1480013"/>
                    <a:pt x="228384" y="1485252"/>
                  </a:cubicBezTo>
                  <a:cubicBezTo>
                    <a:pt x="225241" y="1487728"/>
                    <a:pt x="226956" y="1491728"/>
                    <a:pt x="229337" y="1494586"/>
                  </a:cubicBezTo>
                  <a:cubicBezTo>
                    <a:pt x="227622" y="1495443"/>
                    <a:pt x="225717" y="1496205"/>
                    <a:pt x="223908" y="1496967"/>
                  </a:cubicBezTo>
                  <a:cubicBezTo>
                    <a:pt x="222098" y="1494967"/>
                    <a:pt x="218669" y="1494205"/>
                    <a:pt x="214764" y="1493729"/>
                  </a:cubicBezTo>
                  <a:cubicBezTo>
                    <a:pt x="213716" y="1497444"/>
                    <a:pt x="217907" y="1497444"/>
                    <a:pt x="216002" y="1501730"/>
                  </a:cubicBezTo>
                  <a:cubicBezTo>
                    <a:pt x="217526" y="1502206"/>
                    <a:pt x="218669" y="1502492"/>
                    <a:pt x="219907" y="1502873"/>
                  </a:cubicBezTo>
                  <a:cubicBezTo>
                    <a:pt x="219526" y="1504016"/>
                    <a:pt x="219145" y="1505254"/>
                    <a:pt x="219240" y="1506111"/>
                  </a:cubicBezTo>
                  <a:cubicBezTo>
                    <a:pt x="217621" y="1505064"/>
                    <a:pt x="215716" y="1504206"/>
                    <a:pt x="212097" y="1504682"/>
                  </a:cubicBezTo>
                  <a:cubicBezTo>
                    <a:pt x="211525" y="1507635"/>
                    <a:pt x="213906" y="1508302"/>
                    <a:pt x="213525" y="1511064"/>
                  </a:cubicBezTo>
                  <a:cubicBezTo>
                    <a:pt x="218002" y="1511636"/>
                    <a:pt x="221145" y="1510874"/>
                    <a:pt x="222955" y="1508588"/>
                  </a:cubicBezTo>
                  <a:cubicBezTo>
                    <a:pt x="222193" y="1508207"/>
                    <a:pt x="221622" y="1507731"/>
                    <a:pt x="221050" y="1507254"/>
                  </a:cubicBezTo>
                  <a:cubicBezTo>
                    <a:pt x="221050" y="1507254"/>
                    <a:pt x="221050" y="1507254"/>
                    <a:pt x="221145" y="1507254"/>
                  </a:cubicBezTo>
                  <a:cubicBezTo>
                    <a:pt x="221050" y="1505730"/>
                    <a:pt x="221622" y="1504492"/>
                    <a:pt x="222288" y="1503444"/>
                  </a:cubicBezTo>
                  <a:cubicBezTo>
                    <a:pt x="227337" y="1504873"/>
                    <a:pt x="231051" y="1506111"/>
                    <a:pt x="235338" y="1508683"/>
                  </a:cubicBezTo>
                  <a:cubicBezTo>
                    <a:pt x="235338" y="1508778"/>
                    <a:pt x="235338" y="1508873"/>
                    <a:pt x="235242" y="1508969"/>
                  </a:cubicBezTo>
                  <a:cubicBezTo>
                    <a:pt x="232956" y="1509540"/>
                    <a:pt x="231337" y="1510969"/>
                    <a:pt x="229623" y="1512398"/>
                  </a:cubicBezTo>
                  <a:cubicBezTo>
                    <a:pt x="228099" y="1512112"/>
                    <a:pt x="226384" y="1511826"/>
                    <a:pt x="224479" y="1511731"/>
                  </a:cubicBezTo>
                  <a:cubicBezTo>
                    <a:pt x="223622" y="1512969"/>
                    <a:pt x="223241" y="1514207"/>
                    <a:pt x="223336" y="1515351"/>
                  </a:cubicBezTo>
                  <a:cubicBezTo>
                    <a:pt x="221526" y="1515541"/>
                    <a:pt x="219240" y="1515351"/>
                    <a:pt x="216383" y="1514303"/>
                  </a:cubicBezTo>
                  <a:cubicBezTo>
                    <a:pt x="216383" y="1514779"/>
                    <a:pt x="216288" y="1515255"/>
                    <a:pt x="216288" y="1515732"/>
                  </a:cubicBezTo>
                  <a:cubicBezTo>
                    <a:pt x="204477" y="1513541"/>
                    <a:pt x="209620" y="1503540"/>
                    <a:pt x="208858" y="1497920"/>
                  </a:cubicBezTo>
                  <a:cubicBezTo>
                    <a:pt x="206858" y="1498206"/>
                    <a:pt x="205810" y="1497634"/>
                    <a:pt x="205048" y="1496872"/>
                  </a:cubicBezTo>
                  <a:close/>
                  <a:moveTo>
                    <a:pt x="227813" y="1499825"/>
                  </a:moveTo>
                  <a:cubicBezTo>
                    <a:pt x="227337" y="1500587"/>
                    <a:pt x="226670" y="1501063"/>
                    <a:pt x="225241" y="1500873"/>
                  </a:cubicBezTo>
                  <a:cubicBezTo>
                    <a:pt x="225241" y="1500873"/>
                    <a:pt x="225241" y="1500873"/>
                    <a:pt x="225241" y="1500873"/>
                  </a:cubicBezTo>
                  <a:cubicBezTo>
                    <a:pt x="226098" y="1500396"/>
                    <a:pt x="226956" y="1500111"/>
                    <a:pt x="227813" y="1499825"/>
                  </a:cubicBezTo>
                  <a:close/>
                  <a:moveTo>
                    <a:pt x="206858" y="1524685"/>
                  </a:moveTo>
                  <a:cubicBezTo>
                    <a:pt x="207239" y="1527828"/>
                    <a:pt x="204477" y="1528495"/>
                    <a:pt x="203524" y="1529543"/>
                  </a:cubicBezTo>
                  <a:cubicBezTo>
                    <a:pt x="202667" y="1529733"/>
                    <a:pt x="201810" y="1529924"/>
                    <a:pt x="200952" y="1530114"/>
                  </a:cubicBezTo>
                  <a:cubicBezTo>
                    <a:pt x="200952" y="1529828"/>
                    <a:pt x="200952" y="1529448"/>
                    <a:pt x="201048" y="1529066"/>
                  </a:cubicBezTo>
                  <a:cubicBezTo>
                    <a:pt x="199524" y="1528876"/>
                    <a:pt x="197428" y="1528114"/>
                    <a:pt x="195237" y="1527638"/>
                  </a:cubicBezTo>
                  <a:cubicBezTo>
                    <a:pt x="197428" y="1525923"/>
                    <a:pt x="197238" y="1521732"/>
                    <a:pt x="200857" y="1519732"/>
                  </a:cubicBezTo>
                  <a:cubicBezTo>
                    <a:pt x="201143" y="1519732"/>
                    <a:pt x="201429" y="1519637"/>
                    <a:pt x="201714" y="1519637"/>
                  </a:cubicBezTo>
                  <a:cubicBezTo>
                    <a:pt x="198476" y="1524971"/>
                    <a:pt x="207906" y="1520970"/>
                    <a:pt x="206858" y="1524685"/>
                  </a:cubicBezTo>
                  <a:close/>
                  <a:moveTo>
                    <a:pt x="175330" y="1549260"/>
                  </a:moveTo>
                  <a:cubicBezTo>
                    <a:pt x="174949" y="1543354"/>
                    <a:pt x="174282" y="1540877"/>
                    <a:pt x="181902" y="1540877"/>
                  </a:cubicBezTo>
                  <a:cubicBezTo>
                    <a:pt x="181902" y="1544402"/>
                    <a:pt x="184188" y="1546497"/>
                    <a:pt x="187141" y="1548116"/>
                  </a:cubicBezTo>
                  <a:cubicBezTo>
                    <a:pt x="186951" y="1548688"/>
                    <a:pt x="186665" y="1549260"/>
                    <a:pt x="186570" y="1550022"/>
                  </a:cubicBezTo>
                  <a:cubicBezTo>
                    <a:pt x="192285" y="1551165"/>
                    <a:pt x="191713" y="1546116"/>
                    <a:pt x="196095" y="1546021"/>
                  </a:cubicBezTo>
                  <a:cubicBezTo>
                    <a:pt x="198762" y="1548021"/>
                    <a:pt x="198285" y="1550022"/>
                    <a:pt x="197142" y="1551927"/>
                  </a:cubicBezTo>
                  <a:cubicBezTo>
                    <a:pt x="191618" y="1550117"/>
                    <a:pt x="183903" y="1551069"/>
                    <a:pt x="175330" y="1549260"/>
                  </a:cubicBezTo>
                  <a:close/>
                  <a:moveTo>
                    <a:pt x="169234" y="1579263"/>
                  </a:moveTo>
                  <a:cubicBezTo>
                    <a:pt x="172663" y="1579549"/>
                    <a:pt x="173901" y="1581264"/>
                    <a:pt x="175902" y="1582502"/>
                  </a:cubicBezTo>
                  <a:cubicBezTo>
                    <a:pt x="175711" y="1582692"/>
                    <a:pt x="175616" y="1582978"/>
                    <a:pt x="175521" y="1583169"/>
                  </a:cubicBezTo>
                  <a:cubicBezTo>
                    <a:pt x="171615" y="1582978"/>
                    <a:pt x="169329" y="1581835"/>
                    <a:pt x="169234" y="1579263"/>
                  </a:cubicBezTo>
                  <a:close/>
                  <a:moveTo>
                    <a:pt x="178283" y="1579168"/>
                  </a:moveTo>
                  <a:cubicBezTo>
                    <a:pt x="178473" y="1577168"/>
                    <a:pt x="178283" y="1575263"/>
                    <a:pt x="177140" y="1574024"/>
                  </a:cubicBezTo>
                  <a:cubicBezTo>
                    <a:pt x="185046" y="1575168"/>
                    <a:pt x="185522" y="1568119"/>
                    <a:pt x="186189" y="1561261"/>
                  </a:cubicBezTo>
                  <a:cubicBezTo>
                    <a:pt x="189332" y="1560499"/>
                    <a:pt x="192094" y="1559356"/>
                    <a:pt x="194952" y="1558213"/>
                  </a:cubicBezTo>
                  <a:cubicBezTo>
                    <a:pt x="195047" y="1558213"/>
                    <a:pt x="195047" y="1558308"/>
                    <a:pt x="195142" y="1558403"/>
                  </a:cubicBezTo>
                  <a:cubicBezTo>
                    <a:pt x="195237" y="1558308"/>
                    <a:pt x="195333" y="1558213"/>
                    <a:pt x="195428" y="1558118"/>
                  </a:cubicBezTo>
                  <a:cubicBezTo>
                    <a:pt x="196666" y="1557641"/>
                    <a:pt x="198190" y="1557356"/>
                    <a:pt x="199428" y="1556784"/>
                  </a:cubicBezTo>
                  <a:cubicBezTo>
                    <a:pt x="199905" y="1557356"/>
                    <a:pt x="200000" y="1557927"/>
                    <a:pt x="200381" y="1558403"/>
                  </a:cubicBezTo>
                  <a:cubicBezTo>
                    <a:pt x="198476" y="1559356"/>
                    <a:pt x="197333" y="1560499"/>
                    <a:pt x="200381" y="1561928"/>
                  </a:cubicBezTo>
                  <a:cubicBezTo>
                    <a:pt x="200667" y="1561452"/>
                    <a:pt x="200952" y="1561261"/>
                    <a:pt x="201238" y="1560975"/>
                  </a:cubicBezTo>
                  <a:cubicBezTo>
                    <a:pt x="201524" y="1563833"/>
                    <a:pt x="200571" y="1566690"/>
                    <a:pt x="201238" y="1568881"/>
                  </a:cubicBezTo>
                  <a:cubicBezTo>
                    <a:pt x="197333" y="1568881"/>
                    <a:pt x="193809" y="1567738"/>
                    <a:pt x="191046" y="1562690"/>
                  </a:cubicBezTo>
                  <a:cubicBezTo>
                    <a:pt x="186474" y="1563833"/>
                    <a:pt x="183903" y="1572215"/>
                    <a:pt x="187808" y="1572596"/>
                  </a:cubicBezTo>
                  <a:cubicBezTo>
                    <a:pt x="188379" y="1575453"/>
                    <a:pt x="193047" y="1573358"/>
                    <a:pt x="192666" y="1578882"/>
                  </a:cubicBezTo>
                  <a:cubicBezTo>
                    <a:pt x="188475" y="1579073"/>
                    <a:pt x="182950" y="1577835"/>
                    <a:pt x="181521" y="1581168"/>
                  </a:cubicBezTo>
                  <a:cubicBezTo>
                    <a:pt x="181236" y="1580120"/>
                    <a:pt x="180474" y="1579168"/>
                    <a:pt x="178283" y="1579168"/>
                  </a:cubicBezTo>
                  <a:close/>
                  <a:moveTo>
                    <a:pt x="183807" y="1586312"/>
                  </a:moveTo>
                  <a:cubicBezTo>
                    <a:pt x="183807" y="1586216"/>
                    <a:pt x="183903" y="1586216"/>
                    <a:pt x="183903" y="1586026"/>
                  </a:cubicBezTo>
                  <a:cubicBezTo>
                    <a:pt x="182760" y="1585645"/>
                    <a:pt x="182379" y="1584788"/>
                    <a:pt x="182093" y="1583740"/>
                  </a:cubicBezTo>
                  <a:cubicBezTo>
                    <a:pt x="185712" y="1583740"/>
                    <a:pt x="187332" y="1581930"/>
                    <a:pt x="189999" y="1584883"/>
                  </a:cubicBezTo>
                  <a:cubicBezTo>
                    <a:pt x="191142" y="1581454"/>
                    <a:pt x="192761" y="1578597"/>
                    <a:pt x="196380" y="1578025"/>
                  </a:cubicBezTo>
                  <a:cubicBezTo>
                    <a:pt x="198381" y="1578787"/>
                    <a:pt x="200667" y="1579263"/>
                    <a:pt x="202762" y="1579644"/>
                  </a:cubicBezTo>
                  <a:cubicBezTo>
                    <a:pt x="201714" y="1580978"/>
                    <a:pt x="200381" y="1582216"/>
                    <a:pt x="198857" y="1583264"/>
                  </a:cubicBezTo>
                  <a:cubicBezTo>
                    <a:pt x="196476" y="1582692"/>
                    <a:pt x="194761" y="1582407"/>
                    <a:pt x="191904" y="1586216"/>
                  </a:cubicBezTo>
                  <a:cubicBezTo>
                    <a:pt x="189903" y="1586598"/>
                    <a:pt x="187808" y="1586598"/>
                    <a:pt x="185522" y="1586312"/>
                  </a:cubicBezTo>
                  <a:cubicBezTo>
                    <a:pt x="191046" y="1586598"/>
                    <a:pt x="190475" y="1588693"/>
                    <a:pt x="189903" y="1590789"/>
                  </a:cubicBezTo>
                  <a:cubicBezTo>
                    <a:pt x="188570" y="1588407"/>
                    <a:pt x="186189" y="1586598"/>
                    <a:pt x="183807" y="1586312"/>
                  </a:cubicBezTo>
                  <a:close/>
                  <a:moveTo>
                    <a:pt x="191904" y="1609743"/>
                  </a:moveTo>
                  <a:cubicBezTo>
                    <a:pt x="192666" y="1606981"/>
                    <a:pt x="190380" y="1606124"/>
                    <a:pt x="191046" y="1603457"/>
                  </a:cubicBezTo>
                  <a:cubicBezTo>
                    <a:pt x="192570" y="1603171"/>
                    <a:pt x="195237" y="1604123"/>
                    <a:pt x="197333" y="1604314"/>
                  </a:cubicBezTo>
                  <a:cubicBezTo>
                    <a:pt x="196190" y="1606505"/>
                    <a:pt x="198857" y="1612601"/>
                    <a:pt x="194952" y="1612029"/>
                  </a:cubicBezTo>
                  <a:cubicBezTo>
                    <a:pt x="192761" y="1610696"/>
                    <a:pt x="191332" y="1609362"/>
                    <a:pt x="190094" y="1608029"/>
                  </a:cubicBezTo>
                  <a:cubicBezTo>
                    <a:pt x="190761" y="1608505"/>
                    <a:pt x="191427" y="1608981"/>
                    <a:pt x="191904" y="1609743"/>
                  </a:cubicBezTo>
                  <a:close/>
                  <a:moveTo>
                    <a:pt x="186379" y="1636032"/>
                  </a:moveTo>
                  <a:cubicBezTo>
                    <a:pt x="186665" y="1634223"/>
                    <a:pt x="186855" y="1632413"/>
                    <a:pt x="187141" y="1630698"/>
                  </a:cubicBezTo>
                  <a:cubicBezTo>
                    <a:pt x="190761" y="1631174"/>
                    <a:pt x="193618" y="1632222"/>
                    <a:pt x="193142" y="1635747"/>
                  </a:cubicBezTo>
                  <a:cubicBezTo>
                    <a:pt x="189903" y="1636699"/>
                    <a:pt x="188094" y="1636318"/>
                    <a:pt x="186379" y="1636032"/>
                  </a:cubicBezTo>
                  <a:close/>
                  <a:moveTo>
                    <a:pt x="206001" y="1636604"/>
                  </a:moveTo>
                  <a:cubicBezTo>
                    <a:pt x="205429" y="1633556"/>
                    <a:pt x="202381" y="1632413"/>
                    <a:pt x="202953" y="1628507"/>
                  </a:cubicBezTo>
                  <a:cubicBezTo>
                    <a:pt x="207810" y="1628222"/>
                    <a:pt x="208858" y="1624221"/>
                    <a:pt x="214287" y="1624602"/>
                  </a:cubicBezTo>
                  <a:cubicBezTo>
                    <a:pt x="214859" y="1626888"/>
                    <a:pt x="216288" y="1627365"/>
                    <a:pt x="213906" y="1629365"/>
                  </a:cubicBezTo>
                  <a:cubicBezTo>
                    <a:pt x="218669" y="1630127"/>
                    <a:pt x="218859" y="1626412"/>
                    <a:pt x="219907" y="1623459"/>
                  </a:cubicBezTo>
                  <a:cubicBezTo>
                    <a:pt x="213716" y="1620602"/>
                    <a:pt x="203524" y="1620697"/>
                    <a:pt x="202095" y="1614315"/>
                  </a:cubicBezTo>
                  <a:cubicBezTo>
                    <a:pt x="204381" y="1614315"/>
                    <a:pt x="206477" y="1614125"/>
                    <a:pt x="206001" y="1611458"/>
                  </a:cubicBezTo>
                  <a:cubicBezTo>
                    <a:pt x="199714" y="1612124"/>
                    <a:pt x="204191" y="1604695"/>
                    <a:pt x="199143" y="1604409"/>
                  </a:cubicBezTo>
                  <a:cubicBezTo>
                    <a:pt x="199619" y="1604219"/>
                    <a:pt x="200095" y="1603933"/>
                    <a:pt x="200095" y="1603171"/>
                  </a:cubicBezTo>
                  <a:cubicBezTo>
                    <a:pt x="198285" y="1602790"/>
                    <a:pt x="198476" y="1600980"/>
                    <a:pt x="198857" y="1599170"/>
                  </a:cubicBezTo>
                  <a:cubicBezTo>
                    <a:pt x="202000" y="1606124"/>
                    <a:pt x="211144" y="1611458"/>
                    <a:pt x="216669" y="1616982"/>
                  </a:cubicBezTo>
                  <a:cubicBezTo>
                    <a:pt x="220669" y="1617268"/>
                    <a:pt x="222955" y="1615744"/>
                    <a:pt x="224955" y="1613839"/>
                  </a:cubicBezTo>
                  <a:cubicBezTo>
                    <a:pt x="225146" y="1613934"/>
                    <a:pt x="225241" y="1614030"/>
                    <a:pt x="225527" y="1614030"/>
                  </a:cubicBezTo>
                  <a:cubicBezTo>
                    <a:pt x="226479" y="1613363"/>
                    <a:pt x="227051" y="1612506"/>
                    <a:pt x="227432" y="1611553"/>
                  </a:cubicBezTo>
                  <a:cubicBezTo>
                    <a:pt x="228765" y="1610315"/>
                    <a:pt x="230099" y="1609267"/>
                    <a:pt x="232099" y="1608695"/>
                  </a:cubicBezTo>
                  <a:cubicBezTo>
                    <a:pt x="233718" y="1615077"/>
                    <a:pt x="237433" y="1615268"/>
                    <a:pt x="243243" y="1613839"/>
                  </a:cubicBezTo>
                  <a:cubicBezTo>
                    <a:pt x="243624" y="1614411"/>
                    <a:pt x="243815" y="1615173"/>
                    <a:pt x="243339" y="1616315"/>
                  </a:cubicBezTo>
                  <a:cubicBezTo>
                    <a:pt x="244863" y="1616125"/>
                    <a:pt x="246196" y="1615649"/>
                    <a:pt x="247434" y="1615173"/>
                  </a:cubicBezTo>
                  <a:cubicBezTo>
                    <a:pt x="248387" y="1618506"/>
                    <a:pt x="247911" y="1622793"/>
                    <a:pt x="249339" y="1625745"/>
                  </a:cubicBezTo>
                  <a:cubicBezTo>
                    <a:pt x="246482" y="1627365"/>
                    <a:pt x="241148" y="1626507"/>
                    <a:pt x="241529" y="1631460"/>
                  </a:cubicBezTo>
                  <a:cubicBezTo>
                    <a:pt x="240576" y="1630698"/>
                    <a:pt x="239433" y="1630032"/>
                    <a:pt x="237814" y="1629460"/>
                  </a:cubicBezTo>
                  <a:cubicBezTo>
                    <a:pt x="235433" y="1630412"/>
                    <a:pt x="232480" y="1630698"/>
                    <a:pt x="229908" y="1631460"/>
                  </a:cubicBezTo>
                  <a:cubicBezTo>
                    <a:pt x="227241" y="1629555"/>
                    <a:pt x="224574" y="1627841"/>
                    <a:pt x="221526" y="1626888"/>
                  </a:cubicBezTo>
                  <a:cubicBezTo>
                    <a:pt x="221145" y="1630412"/>
                    <a:pt x="223146" y="1632222"/>
                    <a:pt x="225813" y="1633651"/>
                  </a:cubicBezTo>
                  <a:cubicBezTo>
                    <a:pt x="225146" y="1634413"/>
                    <a:pt x="224574" y="1635270"/>
                    <a:pt x="224384" y="1636509"/>
                  </a:cubicBezTo>
                  <a:cubicBezTo>
                    <a:pt x="222765" y="1634318"/>
                    <a:pt x="220764" y="1632413"/>
                    <a:pt x="217621" y="1631365"/>
                  </a:cubicBezTo>
                  <a:cubicBezTo>
                    <a:pt x="214192" y="1633461"/>
                    <a:pt x="208096" y="1632984"/>
                    <a:pt x="206001" y="1636604"/>
                  </a:cubicBezTo>
                  <a:close/>
                  <a:moveTo>
                    <a:pt x="220383" y="1666036"/>
                  </a:moveTo>
                  <a:cubicBezTo>
                    <a:pt x="220383" y="1664798"/>
                    <a:pt x="220193" y="1663655"/>
                    <a:pt x="220002" y="1662512"/>
                  </a:cubicBezTo>
                  <a:cubicBezTo>
                    <a:pt x="225717" y="1663083"/>
                    <a:pt x="226860" y="1652606"/>
                    <a:pt x="221907" y="1651939"/>
                  </a:cubicBezTo>
                  <a:cubicBezTo>
                    <a:pt x="222384" y="1655654"/>
                    <a:pt x="220574" y="1656892"/>
                    <a:pt x="219431" y="1658892"/>
                  </a:cubicBezTo>
                  <a:cubicBezTo>
                    <a:pt x="218288" y="1653939"/>
                    <a:pt x="216288" y="1649653"/>
                    <a:pt x="214573" y="1645081"/>
                  </a:cubicBezTo>
                  <a:cubicBezTo>
                    <a:pt x="218574" y="1650034"/>
                    <a:pt x="226289" y="1652320"/>
                    <a:pt x="228384" y="1658702"/>
                  </a:cubicBezTo>
                  <a:cubicBezTo>
                    <a:pt x="228099" y="1655082"/>
                    <a:pt x="233814" y="1657368"/>
                    <a:pt x="234195" y="1654415"/>
                  </a:cubicBezTo>
                  <a:cubicBezTo>
                    <a:pt x="229051" y="1650034"/>
                    <a:pt x="228289" y="1642414"/>
                    <a:pt x="224574" y="1636794"/>
                  </a:cubicBezTo>
                  <a:cubicBezTo>
                    <a:pt x="226194" y="1636699"/>
                    <a:pt x="228765" y="1636318"/>
                    <a:pt x="231337" y="1636223"/>
                  </a:cubicBezTo>
                  <a:cubicBezTo>
                    <a:pt x="233147" y="1637175"/>
                    <a:pt x="234671" y="1638414"/>
                    <a:pt x="235242" y="1640319"/>
                  </a:cubicBezTo>
                  <a:cubicBezTo>
                    <a:pt x="227813" y="1644414"/>
                    <a:pt x="236290" y="1655559"/>
                    <a:pt x="243148" y="1658226"/>
                  </a:cubicBezTo>
                  <a:cubicBezTo>
                    <a:pt x="244291" y="1653749"/>
                    <a:pt x="247530" y="1651368"/>
                    <a:pt x="252864" y="1651082"/>
                  </a:cubicBezTo>
                  <a:cubicBezTo>
                    <a:pt x="252578" y="1645367"/>
                    <a:pt x="250578" y="1643366"/>
                    <a:pt x="253816" y="1638509"/>
                  </a:cubicBezTo>
                  <a:cubicBezTo>
                    <a:pt x="250292" y="1639461"/>
                    <a:pt x="247339" y="1639461"/>
                    <a:pt x="244672" y="1638985"/>
                  </a:cubicBezTo>
                  <a:cubicBezTo>
                    <a:pt x="244672" y="1636413"/>
                    <a:pt x="244386" y="1633556"/>
                    <a:pt x="241719" y="1631365"/>
                  </a:cubicBezTo>
                  <a:cubicBezTo>
                    <a:pt x="248101" y="1632794"/>
                    <a:pt x="248577" y="1631746"/>
                    <a:pt x="252197" y="1636890"/>
                  </a:cubicBezTo>
                  <a:cubicBezTo>
                    <a:pt x="252578" y="1635080"/>
                    <a:pt x="252197" y="1632413"/>
                    <a:pt x="254388" y="1632318"/>
                  </a:cubicBezTo>
                  <a:cubicBezTo>
                    <a:pt x="255435" y="1635461"/>
                    <a:pt x="265437" y="1632127"/>
                    <a:pt x="263246" y="1637747"/>
                  </a:cubicBezTo>
                  <a:cubicBezTo>
                    <a:pt x="263151" y="1637747"/>
                    <a:pt x="263151" y="1637747"/>
                    <a:pt x="263055" y="1637747"/>
                  </a:cubicBezTo>
                  <a:cubicBezTo>
                    <a:pt x="263055" y="1637461"/>
                    <a:pt x="262770" y="1637270"/>
                    <a:pt x="262103" y="1636985"/>
                  </a:cubicBezTo>
                  <a:cubicBezTo>
                    <a:pt x="262008" y="1637270"/>
                    <a:pt x="261912" y="1637366"/>
                    <a:pt x="261817" y="1637652"/>
                  </a:cubicBezTo>
                  <a:cubicBezTo>
                    <a:pt x="261341" y="1637747"/>
                    <a:pt x="261055" y="1637937"/>
                    <a:pt x="260865" y="1638223"/>
                  </a:cubicBezTo>
                  <a:cubicBezTo>
                    <a:pt x="260579" y="1638223"/>
                    <a:pt x="260484" y="1638414"/>
                    <a:pt x="260103" y="1638318"/>
                  </a:cubicBezTo>
                  <a:cubicBezTo>
                    <a:pt x="258007" y="1637842"/>
                    <a:pt x="256483" y="1635080"/>
                    <a:pt x="254769" y="1637652"/>
                  </a:cubicBezTo>
                  <a:cubicBezTo>
                    <a:pt x="259817" y="1639557"/>
                    <a:pt x="253054" y="1642414"/>
                    <a:pt x="253721" y="1645176"/>
                  </a:cubicBezTo>
                  <a:cubicBezTo>
                    <a:pt x="256102" y="1645938"/>
                    <a:pt x="256769" y="1647748"/>
                    <a:pt x="260579" y="1647557"/>
                  </a:cubicBezTo>
                  <a:cubicBezTo>
                    <a:pt x="261150" y="1646605"/>
                    <a:pt x="261817" y="1645938"/>
                    <a:pt x="262484" y="1645081"/>
                  </a:cubicBezTo>
                  <a:cubicBezTo>
                    <a:pt x="263817" y="1646986"/>
                    <a:pt x="265722" y="1648605"/>
                    <a:pt x="267913" y="1649082"/>
                  </a:cubicBezTo>
                  <a:cubicBezTo>
                    <a:pt x="265818" y="1642509"/>
                    <a:pt x="266103" y="1641843"/>
                    <a:pt x="265151" y="1636318"/>
                  </a:cubicBezTo>
                  <a:cubicBezTo>
                    <a:pt x="267532" y="1634699"/>
                    <a:pt x="271818" y="1634985"/>
                    <a:pt x="276295" y="1635556"/>
                  </a:cubicBezTo>
                  <a:cubicBezTo>
                    <a:pt x="276009" y="1638223"/>
                    <a:pt x="276295" y="1640509"/>
                    <a:pt x="277629" y="1641938"/>
                  </a:cubicBezTo>
                  <a:cubicBezTo>
                    <a:pt x="274485" y="1641557"/>
                    <a:pt x="271914" y="1641843"/>
                    <a:pt x="270199" y="1642986"/>
                  </a:cubicBezTo>
                  <a:cubicBezTo>
                    <a:pt x="273533" y="1645748"/>
                    <a:pt x="274581" y="1648415"/>
                    <a:pt x="275057" y="1651368"/>
                  </a:cubicBezTo>
                  <a:cubicBezTo>
                    <a:pt x="274962" y="1657082"/>
                    <a:pt x="273819" y="1660511"/>
                    <a:pt x="276676" y="1663940"/>
                  </a:cubicBezTo>
                  <a:cubicBezTo>
                    <a:pt x="274295" y="1663560"/>
                    <a:pt x="273438" y="1662036"/>
                    <a:pt x="270675" y="1661940"/>
                  </a:cubicBezTo>
                  <a:cubicBezTo>
                    <a:pt x="270580" y="1664417"/>
                    <a:pt x="272199" y="1665560"/>
                    <a:pt x="274390" y="1666322"/>
                  </a:cubicBezTo>
                  <a:cubicBezTo>
                    <a:pt x="270866" y="1666703"/>
                    <a:pt x="266961" y="1667465"/>
                    <a:pt x="264865" y="1668132"/>
                  </a:cubicBezTo>
                  <a:cubicBezTo>
                    <a:pt x="266484" y="1668512"/>
                    <a:pt x="266484" y="1670036"/>
                    <a:pt x="266199" y="1671751"/>
                  </a:cubicBezTo>
                  <a:cubicBezTo>
                    <a:pt x="262198" y="1669751"/>
                    <a:pt x="261436" y="1665941"/>
                    <a:pt x="259055" y="1662321"/>
                  </a:cubicBezTo>
                  <a:cubicBezTo>
                    <a:pt x="259626" y="1661464"/>
                    <a:pt x="260293" y="1660797"/>
                    <a:pt x="261150" y="1660226"/>
                  </a:cubicBezTo>
                  <a:cubicBezTo>
                    <a:pt x="262008" y="1661083"/>
                    <a:pt x="263151" y="1661559"/>
                    <a:pt x="265151" y="1661464"/>
                  </a:cubicBezTo>
                  <a:cubicBezTo>
                    <a:pt x="265341" y="1660416"/>
                    <a:pt x="265437" y="1659464"/>
                    <a:pt x="265437" y="1658607"/>
                  </a:cubicBezTo>
                  <a:cubicBezTo>
                    <a:pt x="267913" y="1658130"/>
                    <a:pt x="270104" y="1657844"/>
                    <a:pt x="270104" y="1656416"/>
                  </a:cubicBezTo>
                  <a:cubicBezTo>
                    <a:pt x="269628" y="1660321"/>
                    <a:pt x="262579" y="1652225"/>
                    <a:pt x="261436" y="1654987"/>
                  </a:cubicBezTo>
                  <a:cubicBezTo>
                    <a:pt x="260960" y="1654987"/>
                    <a:pt x="260674" y="1654797"/>
                    <a:pt x="260103" y="1654797"/>
                  </a:cubicBezTo>
                  <a:cubicBezTo>
                    <a:pt x="259817" y="1656035"/>
                    <a:pt x="259817" y="1657178"/>
                    <a:pt x="260007" y="1658130"/>
                  </a:cubicBezTo>
                  <a:cubicBezTo>
                    <a:pt x="259150" y="1658702"/>
                    <a:pt x="258102" y="1659273"/>
                    <a:pt x="257055" y="1659749"/>
                  </a:cubicBezTo>
                  <a:cubicBezTo>
                    <a:pt x="256293" y="1658987"/>
                    <a:pt x="255435" y="1658321"/>
                    <a:pt x="254483" y="1657654"/>
                  </a:cubicBezTo>
                  <a:cubicBezTo>
                    <a:pt x="255340" y="1656225"/>
                    <a:pt x="255721" y="1655463"/>
                    <a:pt x="252387" y="1654225"/>
                  </a:cubicBezTo>
                  <a:cubicBezTo>
                    <a:pt x="251911" y="1655559"/>
                    <a:pt x="251435" y="1656606"/>
                    <a:pt x="251054" y="1657559"/>
                  </a:cubicBezTo>
                  <a:cubicBezTo>
                    <a:pt x="250482" y="1657273"/>
                    <a:pt x="249720" y="1657082"/>
                    <a:pt x="248958" y="1657178"/>
                  </a:cubicBezTo>
                  <a:cubicBezTo>
                    <a:pt x="248958" y="1658416"/>
                    <a:pt x="249149" y="1659464"/>
                    <a:pt x="249625" y="1660511"/>
                  </a:cubicBezTo>
                  <a:cubicBezTo>
                    <a:pt x="248958" y="1661750"/>
                    <a:pt x="248292" y="1662798"/>
                    <a:pt x="247434" y="1664417"/>
                  </a:cubicBezTo>
                  <a:cubicBezTo>
                    <a:pt x="246863" y="1664417"/>
                    <a:pt x="246291" y="1664322"/>
                    <a:pt x="245910" y="1664226"/>
                  </a:cubicBezTo>
                  <a:cubicBezTo>
                    <a:pt x="246387" y="1663940"/>
                    <a:pt x="246768" y="1663655"/>
                    <a:pt x="246768" y="1663274"/>
                  </a:cubicBezTo>
                  <a:cubicBezTo>
                    <a:pt x="245720" y="1663178"/>
                    <a:pt x="244672" y="1663083"/>
                    <a:pt x="243720" y="1662893"/>
                  </a:cubicBezTo>
                  <a:cubicBezTo>
                    <a:pt x="242481" y="1661559"/>
                    <a:pt x="241910" y="1660131"/>
                    <a:pt x="239624" y="1661464"/>
                  </a:cubicBezTo>
                  <a:cubicBezTo>
                    <a:pt x="238481" y="1660702"/>
                    <a:pt x="237719" y="1659654"/>
                    <a:pt x="238005" y="1657940"/>
                  </a:cubicBezTo>
                  <a:cubicBezTo>
                    <a:pt x="228194" y="1656987"/>
                    <a:pt x="231242" y="1668322"/>
                    <a:pt x="220383" y="1666036"/>
                  </a:cubicBezTo>
                  <a:close/>
                  <a:moveTo>
                    <a:pt x="228194" y="1671180"/>
                  </a:moveTo>
                  <a:cubicBezTo>
                    <a:pt x="228289" y="1670036"/>
                    <a:pt x="228480" y="1668894"/>
                    <a:pt x="228289" y="1667941"/>
                  </a:cubicBezTo>
                  <a:cubicBezTo>
                    <a:pt x="228765" y="1667369"/>
                    <a:pt x="229242" y="1666893"/>
                    <a:pt x="229527" y="1666703"/>
                  </a:cubicBezTo>
                  <a:cubicBezTo>
                    <a:pt x="231337" y="1667655"/>
                    <a:pt x="232290" y="1669370"/>
                    <a:pt x="232385" y="1671180"/>
                  </a:cubicBezTo>
                  <a:cubicBezTo>
                    <a:pt x="230766" y="1670418"/>
                    <a:pt x="229146" y="1669656"/>
                    <a:pt x="228194" y="1671180"/>
                  </a:cubicBezTo>
                  <a:close/>
                  <a:moveTo>
                    <a:pt x="245625" y="1674227"/>
                  </a:moveTo>
                  <a:cubicBezTo>
                    <a:pt x="245053" y="1674323"/>
                    <a:pt x="244386" y="1674323"/>
                    <a:pt x="243720" y="1674227"/>
                  </a:cubicBezTo>
                  <a:cubicBezTo>
                    <a:pt x="244672" y="1673275"/>
                    <a:pt x="245244" y="1672323"/>
                    <a:pt x="244291" y="1671656"/>
                  </a:cubicBezTo>
                  <a:cubicBezTo>
                    <a:pt x="244101" y="1672608"/>
                    <a:pt x="243815" y="1673465"/>
                    <a:pt x="242291" y="1672989"/>
                  </a:cubicBezTo>
                  <a:cubicBezTo>
                    <a:pt x="239814" y="1672323"/>
                    <a:pt x="239624" y="1670132"/>
                    <a:pt x="237433" y="1669274"/>
                  </a:cubicBezTo>
                  <a:cubicBezTo>
                    <a:pt x="237338" y="1670418"/>
                    <a:pt x="236957" y="1671084"/>
                    <a:pt x="236671" y="1671465"/>
                  </a:cubicBezTo>
                  <a:cubicBezTo>
                    <a:pt x="233909" y="1669560"/>
                    <a:pt x="232480" y="1666798"/>
                    <a:pt x="235338" y="1663940"/>
                  </a:cubicBezTo>
                  <a:cubicBezTo>
                    <a:pt x="236957" y="1663940"/>
                    <a:pt x="238481" y="1665274"/>
                    <a:pt x="239910" y="1666512"/>
                  </a:cubicBezTo>
                  <a:cubicBezTo>
                    <a:pt x="240767" y="1668132"/>
                    <a:pt x="242100" y="1669465"/>
                    <a:pt x="244577" y="1670132"/>
                  </a:cubicBezTo>
                  <a:cubicBezTo>
                    <a:pt x="245053" y="1669751"/>
                    <a:pt x="245339" y="1669465"/>
                    <a:pt x="245815" y="1669084"/>
                  </a:cubicBezTo>
                  <a:cubicBezTo>
                    <a:pt x="245910" y="1671465"/>
                    <a:pt x="250387" y="1673656"/>
                    <a:pt x="245625" y="1674227"/>
                  </a:cubicBezTo>
                  <a:close/>
                  <a:moveTo>
                    <a:pt x="254197" y="1682705"/>
                  </a:moveTo>
                  <a:cubicBezTo>
                    <a:pt x="254292" y="1677752"/>
                    <a:pt x="259341" y="1677657"/>
                    <a:pt x="263817" y="1677085"/>
                  </a:cubicBezTo>
                  <a:cubicBezTo>
                    <a:pt x="260769" y="1679085"/>
                    <a:pt x="261055" y="1684419"/>
                    <a:pt x="254197" y="1682705"/>
                  </a:cubicBezTo>
                  <a:close/>
                  <a:moveTo>
                    <a:pt x="254673" y="1676418"/>
                  </a:moveTo>
                  <a:cubicBezTo>
                    <a:pt x="252578" y="1673275"/>
                    <a:pt x="251054" y="1669846"/>
                    <a:pt x="246863" y="1668227"/>
                  </a:cubicBezTo>
                  <a:cubicBezTo>
                    <a:pt x="248863" y="1666512"/>
                    <a:pt x="250292" y="1665274"/>
                    <a:pt x="253054" y="1665655"/>
                  </a:cubicBezTo>
                  <a:cubicBezTo>
                    <a:pt x="256959" y="1669465"/>
                    <a:pt x="262293" y="1672227"/>
                    <a:pt x="264103" y="1673942"/>
                  </a:cubicBezTo>
                  <a:cubicBezTo>
                    <a:pt x="260579" y="1674418"/>
                    <a:pt x="259245" y="1677085"/>
                    <a:pt x="254673" y="1676418"/>
                  </a:cubicBezTo>
                  <a:close/>
                  <a:moveTo>
                    <a:pt x="272866" y="1748903"/>
                  </a:moveTo>
                  <a:cubicBezTo>
                    <a:pt x="272866" y="1748903"/>
                    <a:pt x="272961" y="1748999"/>
                    <a:pt x="272961" y="1748999"/>
                  </a:cubicBezTo>
                  <a:cubicBezTo>
                    <a:pt x="271247" y="1751094"/>
                    <a:pt x="270009" y="1752618"/>
                    <a:pt x="269247" y="1753952"/>
                  </a:cubicBezTo>
                  <a:cubicBezTo>
                    <a:pt x="269151" y="1750999"/>
                    <a:pt x="270199" y="1749189"/>
                    <a:pt x="272866" y="1748903"/>
                  </a:cubicBezTo>
                  <a:close/>
                  <a:moveTo>
                    <a:pt x="256674" y="1749189"/>
                  </a:moveTo>
                  <a:cubicBezTo>
                    <a:pt x="256864" y="1748808"/>
                    <a:pt x="257055" y="1748523"/>
                    <a:pt x="257245" y="1748237"/>
                  </a:cubicBezTo>
                  <a:cubicBezTo>
                    <a:pt x="257817" y="1747951"/>
                    <a:pt x="258388" y="1747761"/>
                    <a:pt x="258864" y="1747380"/>
                  </a:cubicBezTo>
                  <a:cubicBezTo>
                    <a:pt x="258388" y="1747380"/>
                    <a:pt x="258102" y="1747284"/>
                    <a:pt x="257817" y="1747189"/>
                  </a:cubicBezTo>
                  <a:cubicBezTo>
                    <a:pt x="259245" y="1744522"/>
                    <a:pt x="260198" y="1742903"/>
                    <a:pt x="261055" y="1741093"/>
                  </a:cubicBezTo>
                  <a:cubicBezTo>
                    <a:pt x="261246" y="1743379"/>
                    <a:pt x="261436" y="1745189"/>
                    <a:pt x="261912" y="1746903"/>
                  </a:cubicBezTo>
                  <a:cubicBezTo>
                    <a:pt x="260103" y="1747189"/>
                    <a:pt x="258388" y="1747856"/>
                    <a:pt x="256674" y="1749189"/>
                  </a:cubicBezTo>
                  <a:close/>
                  <a:moveTo>
                    <a:pt x="261436" y="1761381"/>
                  </a:moveTo>
                  <a:cubicBezTo>
                    <a:pt x="261722" y="1757000"/>
                    <a:pt x="262103" y="1753380"/>
                    <a:pt x="263532" y="1750713"/>
                  </a:cubicBezTo>
                  <a:cubicBezTo>
                    <a:pt x="263532" y="1750809"/>
                    <a:pt x="263532" y="1750809"/>
                    <a:pt x="263627" y="1750904"/>
                  </a:cubicBezTo>
                  <a:cubicBezTo>
                    <a:pt x="263627" y="1750427"/>
                    <a:pt x="263722" y="1750142"/>
                    <a:pt x="263913" y="1749856"/>
                  </a:cubicBezTo>
                  <a:cubicBezTo>
                    <a:pt x="263913" y="1749761"/>
                    <a:pt x="264008" y="1749665"/>
                    <a:pt x="264008" y="1749665"/>
                  </a:cubicBezTo>
                  <a:cubicBezTo>
                    <a:pt x="271056" y="1750618"/>
                    <a:pt x="262103" y="1754714"/>
                    <a:pt x="268770" y="1754714"/>
                  </a:cubicBezTo>
                  <a:cubicBezTo>
                    <a:pt x="266865" y="1758143"/>
                    <a:pt x="268389" y="1759572"/>
                    <a:pt x="271914" y="1763572"/>
                  </a:cubicBezTo>
                  <a:cubicBezTo>
                    <a:pt x="271818" y="1763667"/>
                    <a:pt x="271628" y="1763858"/>
                    <a:pt x="271533" y="1763953"/>
                  </a:cubicBezTo>
                  <a:cubicBezTo>
                    <a:pt x="268389" y="1763001"/>
                    <a:pt x="266008" y="1761572"/>
                    <a:pt x="261436" y="1761381"/>
                  </a:cubicBezTo>
                  <a:close/>
                  <a:moveTo>
                    <a:pt x="256007" y="1793195"/>
                  </a:moveTo>
                  <a:cubicBezTo>
                    <a:pt x="252673" y="1792623"/>
                    <a:pt x="253530" y="1791194"/>
                    <a:pt x="255245" y="1789670"/>
                  </a:cubicBezTo>
                  <a:cubicBezTo>
                    <a:pt x="258198" y="1788147"/>
                    <a:pt x="261817" y="1787194"/>
                    <a:pt x="265532" y="1786337"/>
                  </a:cubicBezTo>
                  <a:cubicBezTo>
                    <a:pt x="266580" y="1786908"/>
                    <a:pt x="267913" y="1787099"/>
                    <a:pt x="269913" y="1786908"/>
                  </a:cubicBezTo>
                  <a:cubicBezTo>
                    <a:pt x="270390" y="1787670"/>
                    <a:pt x="271056" y="1788242"/>
                    <a:pt x="271628" y="1788909"/>
                  </a:cubicBezTo>
                  <a:cubicBezTo>
                    <a:pt x="271437" y="1789290"/>
                    <a:pt x="271247" y="1789670"/>
                    <a:pt x="270961" y="1789956"/>
                  </a:cubicBezTo>
                  <a:cubicBezTo>
                    <a:pt x="263246" y="1787289"/>
                    <a:pt x="260960" y="1790337"/>
                    <a:pt x="256007" y="1793195"/>
                  </a:cubicBezTo>
                  <a:close/>
                  <a:moveTo>
                    <a:pt x="249530" y="1821103"/>
                  </a:moveTo>
                  <a:cubicBezTo>
                    <a:pt x="252864" y="1821103"/>
                    <a:pt x="253245" y="1823294"/>
                    <a:pt x="256769" y="1823198"/>
                  </a:cubicBezTo>
                  <a:cubicBezTo>
                    <a:pt x="255245" y="1824437"/>
                    <a:pt x="254578" y="1826627"/>
                    <a:pt x="254483" y="1829294"/>
                  </a:cubicBezTo>
                  <a:cubicBezTo>
                    <a:pt x="250768" y="1829009"/>
                    <a:pt x="247149" y="1828723"/>
                    <a:pt x="243434" y="1828532"/>
                  </a:cubicBezTo>
                  <a:cubicBezTo>
                    <a:pt x="242100" y="1822722"/>
                    <a:pt x="252387" y="1828532"/>
                    <a:pt x="249530" y="1821103"/>
                  </a:cubicBezTo>
                  <a:close/>
                  <a:moveTo>
                    <a:pt x="244101" y="1844344"/>
                  </a:moveTo>
                  <a:cubicBezTo>
                    <a:pt x="243815" y="1841106"/>
                    <a:pt x="236004" y="1843391"/>
                    <a:pt x="237052" y="1839105"/>
                  </a:cubicBezTo>
                  <a:cubicBezTo>
                    <a:pt x="246672" y="1839391"/>
                    <a:pt x="257245" y="1848344"/>
                    <a:pt x="270009" y="1850916"/>
                  </a:cubicBezTo>
                  <a:cubicBezTo>
                    <a:pt x="269056" y="1851583"/>
                    <a:pt x="268008" y="1852250"/>
                    <a:pt x="267056" y="1852821"/>
                  </a:cubicBezTo>
                  <a:cubicBezTo>
                    <a:pt x="262484" y="1851202"/>
                    <a:pt x="259055" y="1848916"/>
                    <a:pt x="255340" y="1846820"/>
                  </a:cubicBezTo>
                  <a:cubicBezTo>
                    <a:pt x="254483" y="1849583"/>
                    <a:pt x="256864" y="1850440"/>
                    <a:pt x="256197" y="1853107"/>
                  </a:cubicBezTo>
                  <a:cubicBezTo>
                    <a:pt x="247149" y="1852345"/>
                    <a:pt x="243910" y="1856250"/>
                    <a:pt x="238100" y="1851773"/>
                  </a:cubicBezTo>
                  <a:cubicBezTo>
                    <a:pt x="238862" y="1849583"/>
                    <a:pt x="239052" y="1847487"/>
                    <a:pt x="236576" y="1845392"/>
                  </a:cubicBezTo>
                  <a:cubicBezTo>
                    <a:pt x="241624" y="1843963"/>
                    <a:pt x="244196" y="1850821"/>
                    <a:pt x="244101" y="1844344"/>
                  </a:cubicBezTo>
                  <a:close/>
                  <a:moveTo>
                    <a:pt x="235052" y="1842153"/>
                  </a:moveTo>
                  <a:cubicBezTo>
                    <a:pt x="234290" y="1845297"/>
                    <a:pt x="231623" y="1844820"/>
                    <a:pt x="229527" y="1843106"/>
                  </a:cubicBezTo>
                  <a:cubicBezTo>
                    <a:pt x="230385" y="1843487"/>
                    <a:pt x="231242" y="1843868"/>
                    <a:pt x="232385" y="1843963"/>
                  </a:cubicBezTo>
                  <a:cubicBezTo>
                    <a:pt x="233242" y="1840153"/>
                    <a:pt x="230289" y="1838819"/>
                    <a:pt x="227908" y="1837105"/>
                  </a:cubicBezTo>
                  <a:cubicBezTo>
                    <a:pt x="228003" y="1837010"/>
                    <a:pt x="228003" y="1836915"/>
                    <a:pt x="228099" y="1836915"/>
                  </a:cubicBezTo>
                  <a:cubicBezTo>
                    <a:pt x="234004" y="1835962"/>
                    <a:pt x="231623" y="1841201"/>
                    <a:pt x="235052" y="1842153"/>
                  </a:cubicBezTo>
                  <a:close/>
                  <a:moveTo>
                    <a:pt x="230480" y="1854440"/>
                  </a:moveTo>
                  <a:cubicBezTo>
                    <a:pt x="232480" y="1856917"/>
                    <a:pt x="231528" y="1861584"/>
                    <a:pt x="237338" y="1861298"/>
                  </a:cubicBezTo>
                  <a:cubicBezTo>
                    <a:pt x="237243" y="1862346"/>
                    <a:pt x="237147" y="1863394"/>
                    <a:pt x="237052" y="1864347"/>
                  </a:cubicBezTo>
                  <a:cubicBezTo>
                    <a:pt x="235528" y="1863965"/>
                    <a:pt x="235242" y="1864823"/>
                    <a:pt x="235147" y="1865775"/>
                  </a:cubicBezTo>
                  <a:cubicBezTo>
                    <a:pt x="232099" y="1855965"/>
                    <a:pt x="212859" y="1859965"/>
                    <a:pt x="216002" y="1850154"/>
                  </a:cubicBezTo>
                  <a:cubicBezTo>
                    <a:pt x="218955" y="1856250"/>
                    <a:pt x="221145" y="1853678"/>
                    <a:pt x="230480" y="1854440"/>
                  </a:cubicBezTo>
                  <a:close/>
                  <a:moveTo>
                    <a:pt x="217907" y="1872728"/>
                  </a:moveTo>
                  <a:cubicBezTo>
                    <a:pt x="217050" y="1871300"/>
                    <a:pt x="216192" y="1870157"/>
                    <a:pt x="215335" y="1869109"/>
                  </a:cubicBezTo>
                  <a:cubicBezTo>
                    <a:pt x="217526" y="1869299"/>
                    <a:pt x="217907" y="1870823"/>
                    <a:pt x="220002" y="1871014"/>
                  </a:cubicBezTo>
                  <a:cubicBezTo>
                    <a:pt x="220479" y="1869204"/>
                    <a:pt x="219812" y="1868157"/>
                    <a:pt x="218383" y="1867776"/>
                  </a:cubicBezTo>
                  <a:cubicBezTo>
                    <a:pt x="227813" y="1863489"/>
                    <a:pt x="222193" y="1872443"/>
                    <a:pt x="217907" y="1872728"/>
                  </a:cubicBezTo>
                  <a:close/>
                  <a:moveTo>
                    <a:pt x="209334" y="1848916"/>
                  </a:moveTo>
                  <a:cubicBezTo>
                    <a:pt x="208763" y="1849964"/>
                    <a:pt x="208191" y="1850916"/>
                    <a:pt x="206763" y="1851107"/>
                  </a:cubicBezTo>
                  <a:cubicBezTo>
                    <a:pt x="206572" y="1850535"/>
                    <a:pt x="206191" y="1850249"/>
                    <a:pt x="205905" y="1849773"/>
                  </a:cubicBezTo>
                  <a:cubicBezTo>
                    <a:pt x="206001" y="1848440"/>
                    <a:pt x="207715" y="1848726"/>
                    <a:pt x="209334" y="1848916"/>
                  </a:cubicBezTo>
                  <a:close/>
                  <a:moveTo>
                    <a:pt x="234195" y="1903590"/>
                  </a:moveTo>
                  <a:cubicBezTo>
                    <a:pt x="231909" y="1900446"/>
                    <a:pt x="222003" y="1893493"/>
                    <a:pt x="219812" y="1899303"/>
                  </a:cubicBezTo>
                  <a:cubicBezTo>
                    <a:pt x="225336" y="1900161"/>
                    <a:pt x="223812" y="1907971"/>
                    <a:pt x="217431" y="1907019"/>
                  </a:cubicBezTo>
                  <a:cubicBezTo>
                    <a:pt x="218193" y="1904923"/>
                    <a:pt x="220288" y="1904256"/>
                    <a:pt x="219717" y="1900923"/>
                  </a:cubicBezTo>
                  <a:cubicBezTo>
                    <a:pt x="214097" y="1897874"/>
                    <a:pt x="211811" y="1906161"/>
                    <a:pt x="210477" y="1901780"/>
                  </a:cubicBezTo>
                  <a:cubicBezTo>
                    <a:pt x="217907" y="1895779"/>
                    <a:pt x="210287" y="1895874"/>
                    <a:pt x="207620" y="1890540"/>
                  </a:cubicBezTo>
                  <a:cubicBezTo>
                    <a:pt x="214859" y="1895303"/>
                    <a:pt x="224003" y="1883397"/>
                    <a:pt x="224860" y="1882349"/>
                  </a:cubicBezTo>
                  <a:cubicBezTo>
                    <a:pt x="224955" y="1884540"/>
                    <a:pt x="208477" y="1878729"/>
                    <a:pt x="216192" y="1875395"/>
                  </a:cubicBezTo>
                  <a:cubicBezTo>
                    <a:pt x="218764" y="1875967"/>
                    <a:pt x="219145" y="1878253"/>
                    <a:pt x="221431" y="1878920"/>
                  </a:cubicBezTo>
                  <a:cubicBezTo>
                    <a:pt x="220860" y="1872157"/>
                    <a:pt x="228003" y="1873110"/>
                    <a:pt x="229527" y="1868442"/>
                  </a:cubicBezTo>
                  <a:cubicBezTo>
                    <a:pt x="235147" y="1871871"/>
                    <a:pt x="231147" y="1874157"/>
                    <a:pt x="227146" y="1876157"/>
                  </a:cubicBezTo>
                  <a:cubicBezTo>
                    <a:pt x="232671" y="1877682"/>
                    <a:pt x="232766" y="1873872"/>
                    <a:pt x="238290" y="1875395"/>
                  </a:cubicBezTo>
                  <a:cubicBezTo>
                    <a:pt x="238767" y="1877586"/>
                    <a:pt x="240672" y="1878539"/>
                    <a:pt x="239624" y="1881777"/>
                  </a:cubicBezTo>
                  <a:cubicBezTo>
                    <a:pt x="243529" y="1881206"/>
                    <a:pt x="248006" y="1881873"/>
                    <a:pt x="251911" y="1883397"/>
                  </a:cubicBezTo>
                  <a:cubicBezTo>
                    <a:pt x="251816" y="1883777"/>
                    <a:pt x="251816" y="1884159"/>
                    <a:pt x="251911" y="1884825"/>
                  </a:cubicBezTo>
                  <a:cubicBezTo>
                    <a:pt x="255531" y="1885778"/>
                    <a:pt x="256293" y="1886635"/>
                    <a:pt x="256293" y="1887969"/>
                  </a:cubicBezTo>
                  <a:cubicBezTo>
                    <a:pt x="256102" y="1887969"/>
                    <a:pt x="256007" y="1887778"/>
                    <a:pt x="255816" y="1887873"/>
                  </a:cubicBezTo>
                  <a:cubicBezTo>
                    <a:pt x="255626" y="1890445"/>
                    <a:pt x="255340" y="1892540"/>
                    <a:pt x="254959" y="1894445"/>
                  </a:cubicBezTo>
                  <a:cubicBezTo>
                    <a:pt x="252768" y="1894065"/>
                    <a:pt x="250197" y="1894160"/>
                    <a:pt x="247530" y="1894350"/>
                  </a:cubicBezTo>
                  <a:cubicBezTo>
                    <a:pt x="245529" y="1888731"/>
                    <a:pt x="237814" y="1887397"/>
                    <a:pt x="232194" y="1884540"/>
                  </a:cubicBezTo>
                  <a:cubicBezTo>
                    <a:pt x="231718" y="1885778"/>
                    <a:pt x="231909" y="1887587"/>
                    <a:pt x="230194" y="1887587"/>
                  </a:cubicBezTo>
                  <a:cubicBezTo>
                    <a:pt x="231718" y="1897303"/>
                    <a:pt x="240100" y="1892636"/>
                    <a:pt x="246196" y="1894541"/>
                  </a:cubicBezTo>
                  <a:cubicBezTo>
                    <a:pt x="241624" y="1894922"/>
                    <a:pt x="236671" y="1895207"/>
                    <a:pt x="232766" y="1893398"/>
                  </a:cubicBezTo>
                  <a:cubicBezTo>
                    <a:pt x="231623" y="1894160"/>
                    <a:pt x="227622" y="1900065"/>
                    <a:pt x="231718" y="1900923"/>
                  </a:cubicBezTo>
                  <a:cubicBezTo>
                    <a:pt x="232956" y="1899113"/>
                    <a:pt x="234290" y="1898160"/>
                    <a:pt x="235719" y="1897779"/>
                  </a:cubicBezTo>
                  <a:cubicBezTo>
                    <a:pt x="239052" y="1898922"/>
                    <a:pt x="237243" y="1902447"/>
                    <a:pt x="234195" y="1903590"/>
                  </a:cubicBezTo>
                  <a:close/>
                  <a:moveTo>
                    <a:pt x="248101" y="1910543"/>
                  </a:moveTo>
                  <a:cubicBezTo>
                    <a:pt x="247720" y="1910448"/>
                    <a:pt x="247434" y="1910448"/>
                    <a:pt x="247149" y="1910448"/>
                  </a:cubicBezTo>
                  <a:cubicBezTo>
                    <a:pt x="247625" y="1907209"/>
                    <a:pt x="244672" y="1902827"/>
                    <a:pt x="243148" y="1899113"/>
                  </a:cubicBezTo>
                  <a:cubicBezTo>
                    <a:pt x="246291" y="1900637"/>
                    <a:pt x="249625" y="1902732"/>
                    <a:pt x="252768" y="1903780"/>
                  </a:cubicBezTo>
                  <a:cubicBezTo>
                    <a:pt x="252102" y="1907399"/>
                    <a:pt x="252197" y="1910828"/>
                    <a:pt x="254197" y="1915591"/>
                  </a:cubicBezTo>
                  <a:cubicBezTo>
                    <a:pt x="252197" y="1914734"/>
                    <a:pt x="250482" y="1913019"/>
                    <a:pt x="248101" y="1910543"/>
                  </a:cubicBezTo>
                  <a:close/>
                  <a:moveTo>
                    <a:pt x="252102" y="1937118"/>
                  </a:moveTo>
                  <a:cubicBezTo>
                    <a:pt x="251625" y="1937403"/>
                    <a:pt x="250959" y="1937403"/>
                    <a:pt x="250292" y="1937498"/>
                  </a:cubicBezTo>
                  <a:cubicBezTo>
                    <a:pt x="250673" y="1937213"/>
                    <a:pt x="251244" y="1937022"/>
                    <a:pt x="252102" y="1937118"/>
                  </a:cubicBezTo>
                  <a:close/>
                  <a:moveTo>
                    <a:pt x="239433" y="1957596"/>
                  </a:moveTo>
                  <a:cubicBezTo>
                    <a:pt x="241338" y="1954453"/>
                    <a:pt x="242767" y="1950834"/>
                    <a:pt x="245625" y="1948548"/>
                  </a:cubicBezTo>
                  <a:cubicBezTo>
                    <a:pt x="245434" y="1948452"/>
                    <a:pt x="245339" y="1948262"/>
                    <a:pt x="245148" y="1948166"/>
                  </a:cubicBezTo>
                  <a:cubicBezTo>
                    <a:pt x="246101" y="1948738"/>
                    <a:pt x="247053" y="1949119"/>
                    <a:pt x="248006" y="1948928"/>
                  </a:cubicBezTo>
                  <a:cubicBezTo>
                    <a:pt x="251340" y="1942642"/>
                    <a:pt x="241624" y="1944833"/>
                    <a:pt x="244005" y="1939213"/>
                  </a:cubicBezTo>
                  <a:cubicBezTo>
                    <a:pt x="246577" y="1940451"/>
                    <a:pt x="247720" y="1940070"/>
                    <a:pt x="248577" y="1939308"/>
                  </a:cubicBezTo>
                  <a:cubicBezTo>
                    <a:pt x="250006" y="1939403"/>
                    <a:pt x="251435" y="1939403"/>
                    <a:pt x="252768" y="1939594"/>
                  </a:cubicBezTo>
                  <a:cubicBezTo>
                    <a:pt x="253721" y="1941594"/>
                    <a:pt x="260674" y="1939594"/>
                    <a:pt x="259722" y="1942737"/>
                  </a:cubicBezTo>
                  <a:cubicBezTo>
                    <a:pt x="261436" y="1946738"/>
                    <a:pt x="253626" y="1948357"/>
                    <a:pt x="258674" y="1950262"/>
                  </a:cubicBezTo>
                  <a:cubicBezTo>
                    <a:pt x="262484" y="1945690"/>
                    <a:pt x="265532" y="1952929"/>
                    <a:pt x="267056" y="1954358"/>
                  </a:cubicBezTo>
                  <a:cubicBezTo>
                    <a:pt x="267056" y="1950834"/>
                    <a:pt x="268294" y="1948738"/>
                    <a:pt x="271437" y="1948738"/>
                  </a:cubicBezTo>
                  <a:cubicBezTo>
                    <a:pt x="271056" y="1951786"/>
                    <a:pt x="276009" y="1951310"/>
                    <a:pt x="274104" y="1955215"/>
                  </a:cubicBezTo>
                  <a:cubicBezTo>
                    <a:pt x="271247" y="1955501"/>
                    <a:pt x="271914" y="1959787"/>
                    <a:pt x="266580" y="1957311"/>
                  </a:cubicBezTo>
                  <a:cubicBezTo>
                    <a:pt x="269247" y="1962644"/>
                    <a:pt x="268961" y="1965978"/>
                    <a:pt x="267246" y="1969312"/>
                  </a:cubicBezTo>
                  <a:cubicBezTo>
                    <a:pt x="266961" y="1969122"/>
                    <a:pt x="266675" y="1968931"/>
                    <a:pt x="266199" y="1968836"/>
                  </a:cubicBezTo>
                  <a:cubicBezTo>
                    <a:pt x="265341" y="1970550"/>
                    <a:pt x="264675" y="1972074"/>
                    <a:pt x="264484" y="1973503"/>
                  </a:cubicBezTo>
                  <a:cubicBezTo>
                    <a:pt x="263817" y="1974360"/>
                    <a:pt x="263151" y="1975313"/>
                    <a:pt x="262389" y="1976265"/>
                  </a:cubicBezTo>
                  <a:cubicBezTo>
                    <a:pt x="260865" y="1975027"/>
                    <a:pt x="259245" y="1973789"/>
                    <a:pt x="255150" y="1974265"/>
                  </a:cubicBezTo>
                  <a:cubicBezTo>
                    <a:pt x="255816" y="1969884"/>
                    <a:pt x="256102" y="1964931"/>
                    <a:pt x="258579" y="1962454"/>
                  </a:cubicBezTo>
                  <a:cubicBezTo>
                    <a:pt x="257626" y="1962454"/>
                    <a:pt x="256959" y="1962835"/>
                    <a:pt x="256102" y="1962930"/>
                  </a:cubicBezTo>
                  <a:cubicBezTo>
                    <a:pt x="257055" y="1961597"/>
                    <a:pt x="258102" y="1960168"/>
                    <a:pt x="259626" y="1958835"/>
                  </a:cubicBezTo>
                  <a:cubicBezTo>
                    <a:pt x="256007" y="1954929"/>
                    <a:pt x="244386" y="1963311"/>
                    <a:pt x="239433" y="1957596"/>
                  </a:cubicBezTo>
                  <a:close/>
                  <a:moveTo>
                    <a:pt x="230766" y="1995315"/>
                  </a:moveTo>
                  <a:cubicBezTo>
                    <a:pt x="230099" y="1994839"/>
                    <a:pt x="229527" y="1994172"/>
                    <a:pt x="229051" y="1993506"/>
                  </a:cubicBezTo>
                  <a:cubicBezTo>
                    <a:pt x="229813" y="1993982"/>
                    <a:pt x="230385" y="1994553"/>
                    <a:pt x="230766" y="1995315"/>
                  </a:cubicBezTo>
                  <a:close/>
                  <a:moveTo>
                    <a:pt x="224955" y="2002078"/>
                  </a:moveTo>
                  <a:cubicBezTo>
                    <a:pt x="225336" y="2001792"/>
                    <a:pt x="225717" y="2001602"/>
                    <a:pt x="226098" y="2001316"/>
                  </a:cubicBezTo>
                  <a:cubicBezTo>
                    <a:pt x="225908" y="2001697"/>
                    <a:pt x="225527" y="2001983"/>
                    <a:pt x="225051" y="2002269"/>
                  </a:cubicBezTo>
                  <a:cubicBezTo>
                    <a:pt x="225051" y="2002173"/>
                    <a:pt x="224955" y="2002078"/>
                    <a:pt x="224955" y="2002078"/>
                  </a:cubicBezTo>
                  <a:close/>
                  <a:moveTo>
                    <a:pt x="229337" y="1998649"/>
                  </a:moveTo>
                  <a:cubicBezTo>
                    <a:pt x="229908" y="1998077"/>
                    <a:pt x="230480" y="1997601"/>
                    <a:pt x="231051" y="1997125"/>
                  </a:cubicBezTo>
                  <a:cubicBezTo>
                    <a:pt x="231051" y="1997887"/>
                    <a:pt x="230956" y="1998649"/>
                    <a:pt x="230766" y="1999506"/>
                  </a:cubicBezTo>
                  <a:cubicBezTo>
                    <a:pt x="230194" y="1999125"/>
                    <a:pt x="229718" y="1998840"/>
                    <a:pt x="229337" y="1998649"/>
                  </a:cubicBezTo>
                  <a:close/>
                  <a:moveTo>
                    <a:pt x="241053" y="2009698"/>
                  </a:moveTo>
                  <a:cubicBezTo>
                    <a:pt x="241053" y="2009698"/>
                    <a:pt x="241053" y="2009603"/>
                    <a:pt x="241053" y="2009603"/>
                  </a:cubicBezTo>
                  <a:cubicBezTo>
                    <a:pt x="241148" y="2009603"/>
                    <a:pt x="241148" y="2009603"/>
                    <a:pt x="241053" y="2009698"/>
                  </a:cubicBezTo>
                  <a:cubicBezTo>
                    <a:pt x="241148" y="2009698"/>
                    <a:pt x="241053" y="2009698"/>
                    <a:pt x="241053" y="2009698"/>
                  </a:cubicBezTo>
                  <a:close/>
                  <a:moveTo>
                    <a:pt x="243339" y="2006840"/>
                  </a:moveTo>
                  <a:cubicBezTo>
                    <a:pt x="244672" y="2002935"/>
                    <a:pt x="246577" y="1997887"/>
                    <a:pt x="242386" y="2000554"/>
                  </a:cubicBezTo>
                  <a:cubicBezTo>
                    <a:pt x="244482" y="2001697"/>
                    <a:pt x="243624" y="2002078"/>
                    <a:pt x="241719" y="2001983"/>
                  </a:cubicBezTo>
                  <a:cubicBezTo>
                    <a:pt x="238957" y="2000459"/>
                    <a:pt x="234099" y="2000459"/>
                    <a:pt x="234576" y="1996553"/>
                  </a:cubicBezTo>
                  <a:cubicBezTo>
                    <a:pt x="242672" y="1998459"/>
                    <a:pt x="247815" y="1997315"/>
                    <a:pt x="251625" y="1994839"/>
                  </a:cubicBezTo>
                  <a:cubicBezTo>
                    <a:pt x="251816" y="1995125"/>
                    <a:pt x="251911" y="1995220"/>
                    <a:pt x="252102" y="1995601"/>
                  </a:cubicBezTo>
                  <a:cubicBezTo>
                    <a:pt x="252102" y="1995220"/>
                    <a:pt x="252102" y="1994934"/>
                    <a:pt x="252102" y="1994648"/>
                  </a:cubicBezTo>
                  <a:cubicBezTo>
                    <a:pt x="253340" y="1993791"/>
                    <a:pt x="254388" y="1992839"/>
                    <a:pt x="255340" y="1991886"/>
                  </a:cubicBezTo>
                  <a:cubicBezTo>
                    <a:pt x="258579" y="1994458"/>
                    <a:pt x="261436" y="1997315"/>
                    <a:pt x="263913" y="2000364"/>
                  </a:cubicBezTo>
                  <a:cubicBezTo>
                    <a:pt x="261055" y="2003507"/>
                    <a:pt x="258864" y="2001697"/>
                    <a:pt x="256483" y="2001983"/>
                  </a:cubicBezTo>
                  <a:cubicBezTo>
                    <a:pt x="256578" y="2000649"/>
                    <a:pt x="256578" y="1999506"/>
                    <a:pt x="255245" y="1999125"/>
                  </a:cubicBezTo>
                  <a:cubicBezTo>
                    <a:pt x="251435" y="2000744"/>
                    <a:pt x="246577" y="2001126"/>
                    <a:pt x="245339" y="2005602"/>
                  </a:cubicBezTo>
                  <a:cubicBezTo>
                    <a:pt x="250387" y="2006650"/>
                    <a:pt x="251816" y="2003507"/>
                    <a:pt x="254864" y="2002173"/>
                  </a:cubicBezTo>
                  <a:cubicBezTo>
                    <a:pt x="254864" y="2002364"/>
                    <a:pt x="254959" y="2002459"/>
                    <a:pt x="254959" y="2002554"/>
                  </a:cubicBezTo>
                  <a:cubicBezTo>
                    <a:pt x="254769" y="2002649"/>
                    <a:pt x="254673" y="2002649"/>
                    <a:pt x="254483" y="2002840"/>
                  </a:cubicBezTo>
                  <a:cubicBezTo>
                    <a:pt x="254673" y="2002935"/>
                    <a:pt x="254864" y="2002935"/>
                    <a:pt x="255054" y="2003126"/>
                  </a:cubicBezTo>
                  <a:cubicBezTo>
                    <a:pt x="255626" y="2004650"/>
                    <a:pt x="256674" y="2005888"/>
                    <a:pt x="255721" y="2008460"/>
                  </a:cubicBezTo>
                  <a:cubicBezTo>
                    <a:pt x="254388" y="2007793"/>
                    <a:pt x="253435" y="2007412"/>
                    <a:pt x="252578" y="2007317"/>
                  </a:cubicBezTo>
                  <a:cubicBezTo>
                    <a:pt x="251340" y="2006745"/>
                    <a:pt x="250006" y="2006269"/>
                    <a:pt x="248768" y="2005698"/>
                  </a:cubicBezTo>
                  <a:cubicBezTo>
                    <a:pt x="248482" y="2006269"/>
                    <a:pt x="248387" y="2006840"/>
                    <a:pt x="248387" y="2007317"/>
                  </a:cubicBezTo>
                  <a:cubicBezTo>
                    <a:pt x="247149" y="2007317"/>
                    <a:pt x="245720" y="2007317"/>
                    <a:pt x="243339" y="2006840"/>
                  </a:cubicBezTo>
                  <a:close/>
                  <a:moveTo>
                    <a:pt x="272104" y="2007317"/>
                  </a:moveTo>
                  <a:cubicBezTo>
                    <a:pt x="272199" y="2001887"/>
                    <a:pt x="270580" y="1997601"/>
                    <a:pt x="265056" y="1995791"/>
                  </a:cubicBezTo>
                  <a:cubicBezTo>
                    <a:pt x="265151" y="1993506"/>
                    <a:pt x="264865" y="1991505"/>
                    <a:pt x="264579" y="1990934"/>
                  </a:cubicBezTo>
                  <a:cubicBezTo>
                    <a:pt x="269342" y="1995506"/>
                    <a:pt x="273723" y="1990172"/>
                    <a:pt x="279343" y="1990457"/>
                  </a:cubicBezTo>
                  <a:cubicBezTo>
                    <a:pt x="279153" y="1993601"/>
                    <a:pt x="278867" y="1996744"/>
                    <a:pt x="278676" y="1999887"/>
                  </a:cubicBezTo>
                  <a:cubicBezTo>
                    <a:pt x="272771" y="1996553"/>
                    <a:pt x="270485" y="2004936"/>
                    <a:pt x="274581" y="2005888"/>
                  </a:cubicBezTo>
                  <a:cubicBezTo>
                    <a:pt x="276581" y="1999982"/>
                    <a:pt x="284677" y="2000173"/>
                    <a:pt x="289916" y="1997601"/>
                  </a:cubicBezTo>
                  <a:cubicBezTo>
                    <a:pt x="285344" y="1997506"/>
                    <a:pt x="281058" y="1997220"/>
                    <a:pt x="280962" y="1993791"/>
                  </a:cubicBezTo>
                  <a:cubicBezTo>
                    <a:pt x="282296" y="1993601"/>
                    <a:pt x="283725" y="1993506"/>
                    <a:pt x="284963" y="1993315"/>
                  </a:cubicBezTo>
                  <a:cubicBezTo>
                    <a:pt x="287249" y="1994553"/>
                    <a:pt x="289344" y="1996077"/>
                    <a:pt x="291440" y="1997506"/>
                  </a:cubicBezTo>
                  <a:cubicBezTo>
                    <a:pt x="288011" y="1998173"/>
                    <a:pt x="287630" y="1999982"/>
                    <a:pt x="288392" y="2002269"/>
                  </a:cubicBezTo>
                  <a:cubicBezTo>
                    <a:pt x="286963" y="2002173"/>
                    <a:pt x="285439" y="2002078"/>
                    <a:pt x="284010" y="2001983"/>
                  </a:cubicBezTo>
                  <a:cubicBezTo>
                    <a:pt x="284487" y="2005793"/>
                    <a:pt x="280391" y="2005126"/>
                    <a:pt x="281629" y="2009698"/>
                  </a:cubicBezTo>
                  <a:cubicBezTo>
                    <a:pt x="285725" y="2009793"/>
                    <a:pt x="286963" y="2011984"/>
                    <a:pt x="289630" y="2013032"/>
                  </a:cubicBezTo>
                  <a:cubicBezTo>
                    <a:pt x="288963" y="2013413"/>
                    <a:pt x="288297" y="2013889"/>
                    <a:pt x="287344" y="2013984"/>
                  </a:cubicBezTo>
                  <a:cubicBezTo>
                    <a:pt x="285915" y="2010365"/>
                    <a:pt x="276962" y="2011603"/>
                    <a:pt x="279534" y="2005316"/>
                  </a:cubicBezTo>
                  <a:cubicBezTo>
                    <a:pt x="274200" y="2002649"/>
                    <a:pt x="277533" y="2009984"/>
                    <a:pt x="272104" y="2007317"/>
                  </a:cubicBezTo>
                  <a:close/>
                  <a:moveTo>
                    <a:pt x="276581" y="2014080"/>
                  </a:moveTo>
                  <a:cubicBezTo>
                    <a:pt x="279629" y="2014556"/>
                    <a:pt x="282105" y="2014461"/>
                    <a:pt x="283915" y="2013413"/>
                  </a:cubicBezTo>
                  <a:cubicBezTo>
                    <a:pt x="285344" y="2016747"/>
                    <a:pt x="285153" y="2019509"/>
                    <a:pt x="285058" y="2021890"/>
                  </a:cubicBezTo>
                  <a:cubicBezTo>
                    <a:pt x="283439" y="2021414"/>
                    <a:pt x="282010" y="2020937"/>
                    <a:pt x="280962" y="2019509"/>
                  </a:cubicBezTo>
                  <a:cubicBezTo>
                    <a:pt x="281058" y="2019414"/>
                    <a:pt x="281153" y="2019414"/>
                    <a:pt x="281343" y="2019223"/>
                  </a:cubicBezTo>
                  <a:cubicBezTo>
                    <a:pt x="281058" y="2019223"/>
                    <a:pt x="281058" y="2019128"/>
                    <a:pt x="280772" y="2019128"/>
                  </a:cubicBezTo>
                  <a:cubicBezTo>
                    <a:pt x="280296" y="2018270"/>
                    <a:pt x="279819" y="2017223"/>
                    <a:pt x="279534" y="2015699"/>
                  </a:cubicBezTo>
                  <a:cubicBezTo>
                    <a:pt x="279057" y="2016270"/>
                    <a:pt x="278391" y="2016747"/>
                    <a:pt x="277819" y="2017318"/>
                  </a:cubicBezTo>
                  <a:cubicBezTo>
                    <a:pt x="277343" y="2016175"/>
                    <a:pt x="277343" y="2014841"/>
                    <a:pt x="276581" y="2014080"/>
                  </a:cubicBezTo>
                  <a:close/>
                  <a:moveTo>
                    <a:pt x="280772" y="2022081"/>
                  </a:moveTo>
                  <a:cubicBezTo>
                    <a:pt x="278962" y="2024652"/>
                    <a:pt x="282105" y="2025795"/>
                    <a:pt x="285249" y="2025890"/>
                  </a:cubicBezTo>
                  <a:cubicBezTo>
                    <a:pt x="285534" y="2027034"/>
                    <a:pt x="286106" y="2028081"/>
                    <a:pt x="287058" y="2029129"/>
                  </a:cubicBezTo>
                  <a:cubicBezTo>
                    <a:pt x="285534" y="2030177"/>
                    <a:pt x="284677" y="2031415"/>
                    <a:pt x="283915" y="2032844"/>
                  </a:cubicBezTo>
                  <a:cubicBezTo>
                    <a:pt x="281629" y="2032748"/>
                    <a:pt x="279343" y="2033034"/>
                    <a:pt x="278105" y="2034463"/>
                  </a:cubicBezTo>
                  <a:cubicBezTo>
                    <a:pt x="279629" y="2034939"/>
                    <a:pt x="281248" y="2035225"/>
                    <a:pt x="282677" y="2035701"/>
                  </a:cubicBezTo>
                  <a:cubicBezTo>
                    <a:pt x="280772" y="2041321"/>
                    <a:pt x="280772" y="2047512"/>
                    <a:pt x="271914" y="2048751"/>
                  </a:cubicBezTo>
                  <a:cubicBezTo>
                    <a:pt x="271818" y="2048751"/>
                    <a:pt x="271818" y="2048751"/>
                    <a:pt x="271723" y="2048751"/>
                  </a:cubicBezTo>
                  <a:cubicBezTo>
                    <a:pt x="275533" y="2045893"/>
                    <a:pt x="273057" y="2042178"/>
                    <a:pt x="271152" y="2038940"/>
                  </a:cubicBezTo>
                  <a:cubicBezTo>
                    <a:pt x="272485" y="2037130"/>
                    <a:pt x="272866" y="2035320"/>
                    <a:pt x="268770" y="2033891"/>
                  </a:cubicBezTo>
                  <a:cubicBezTo>
                    <a:pt x="268485" y="2035130"/>
                    <a:pt x="268580" y="2036559"/>
                    <a:pt x="268389" y="2037797"/>
                  </a:cubicBezTo>
                  <a:cubicBezTo>
                    <a:pt x="267627" y="2038559"/>
                    <a:pt x="266675" y="2039035"/>
                    <a:pt x="265722" y="2039226"/>
                  </a:cubicBezTo>
                  <a:cubicBezTo>
                    <a:pt x="262960" y="2037035"/>
                    <a:pt x="263532" y="2033225"/>
                    <a:pt x="265722" y="2030653"/>
                  </a:cubicBezTo>
                  <a:cubicBezTo>
                    <a:pt x="270485" y="2030748"/>
                    <a:pt x="279534" y="2036463"/>
                    <a:pt x="279915" y="2028367"/>
                  </a:cubicBezTo>
                  <a:cubicBezTo>
                    <a:pt x="277914" y="2027795"/>
                    <a:pt x="275914" y="2028177"/>
                    <a:pt x="274200" y="2028462"/>
                  </a:cubicBezTo>
                  <a:cubicBezTo>
                    <a:pt x="273247" y="2028081"/>
                    <a:pt x="272104" y="2027891"/>
                    <a:pt x="271056" y="2027605"/>
                  </a:cubicBezTo>
                  <a:cubicBezTo>
                    <a:pt x="270866" y="2026938"/>
                    <a:pt x="270961" y="2025890"/>
                    <a:pt x="271437" y="2024176"/>
                  </a:cubicBezTo>
                  <a:cubicBezTo>
                    <a:pt x="270390" y="2024271"/>
                    <a:pt x="269247" y="2024748"/>
                    <a:pt x="268104" y="2025319"/>
                  </a:cubicBezTo>
                  <a:cubicBezTo>
                    <a:pt x="267913" y="2024938"/>
                    <a:pt x="267627" y="2024748"/>
                    <a:pt x="267627" y="2024271"/>
                  </a:cubicBezTo>
                  <a:cubicBezTo>
                    <a:pt x="272866" y="2024462"/>
                    <a:pt x="275533" y="2021985"/>
                    <a:pt x="280772" y="2022081"/>
                  </a:cubicBezTo>
                  <a:close/>
                  <a:moveTo>
                    <a:pt x="254292" y="2031320"/>
                  </a:moveTo>
                  <a:cubicBezTo>
                    <a:pt x="254292" y="2031510"/>
                    <a:pt x="254292" y="2031701"/>
                    <a:pt x="254292" y="2031891"/>
                  </a:cubicBezTo>
                  <a:cubicBezTo>
                    <a:pt x="254102" y="2031796"/>
                    <a:pt x="253911" y="2031606"/>
                    <a:pt x="253721" y="2031510"/>
                  </a:cubicBezTo>
                  <a:cubicBezTo>
                    <a:pt x="253911" y="2031415"/>
                    <a:pt x="254102" y="2031320"/>
                    <a:pt x="254292" y="2031320"/>
                  </a:cubicBezTo>
                  <a:close/>
                  <a:moveTo>
                    <a:pt x="251244" y="2046750"/>
                  </a:moveTo>
                  <a:cubicBezTo>
                    <a:pt x="254673" y="2044178"/>
                    <a:pt x="247911" y="2039702"/>
                    <a:pt x="253149" y="2039226"/>
                  </a:cubicBezTo>
                  <a:cubicBezTo>
                    <a:pt x="252578" y="2041988"/>
                    <a:pt x="252102" y="2043988"/>
                    <a:pt x="252673" y="2046941"/>
                  </a:cubicBezTo>
                  <a:cubicBezTo>
                    <a:pt x="251816" y="2047607"/>
                    <a:pt x="251149" y="2048560"/>
                    <a:pt x="250959" y="2049894"/>
                  </a:cubicBezTo>
                  <a:cubicBezTo>
                    <a:pt x="250959" y="2049894"/>
                    <a:pt x="250959" y="2049894"/>
                    <a:pt x="250959" y="2049894"/>
                  </a:cubicBezTo>
                  <a:cubicBezTo>
                    <a:pt x="250006" y="2049132"/>
                    <a:pt x="248863" y="2048560"/>
                    <a:pt x="246291" y="2048751"/>
                  </a:cubicBezTo>
                  <a:cubicBezTo>
                    <a:pt x="244386" y="2052751"/>
                    <a:pt x="241624" y="2056275"/>
                    <a:pt x="240100" y="2058561"/>
                  </a:cubicBezTo>
                  <a:cubicBezTo>
                    <a:pt x="236957" y="2057132"/>
                    <a:pt x="234766" y="2055037"/>
                    <a:pt x="234195" y="2051798"/>
                  </a:cubicBezTo>
                  <a:cubicBezTo>
                    <a:pt x="237433" y="2051608"/>
                    <a:pt x="238767" y="2050560"/>
                    <a:pt x="239338" y="2049322"/>
                  </a:cubicBezTo>
                  <a:cubicBezTo>
                    <a:pt x="240862" y="2049989"/>
                    <a:pt x="242481" y="2050560"/>
                    <a:pt x="244291" y="2050084"/>
                  </a:cubicBezTo>
                  <a:cubicBezTo>
                    <a:pt x="242577" y="2044845"/>
                    <a:pt x="245529" y="2044178"/>
                    <a:pt x="246196" y="2042178"/>
                  </a:cubicBezTo>
                  <a:cubicBezTo>
                    <a:pt x="247911" y="2043702"/>
                    <a:pt x="246482" y="2047512"/>
                    <a:pt x="251244" y="2046750"/>
                  </a:cubicBezTo>
                  <a:close/>
                  <a:moveTo>
                    <a:pt x="223908" y="2043131"/>
                  </a:moveTo>
                  <a:cubicBezTo>
                    <a:pt x="224955" y="2043702"/>
                    <a:pt x="225813" y="2043893"/>
                    <a:pt x="226575" y="2044083"/>
                  </a:cubicBezTo>
                  <a:cubicBezTo>
                    <a:pt x="225336" y="2044178"/>
                    <a:pt x="224098" y="2044274"/>
                    <a:pt x="222669" y="2044178"/>
                  </a:cubicBezTo>
                  <a:cubicBezTo>
                    <a:pt x="223050" y="2043798"/>
                    <a:pt x="223431" y="2043416"/>
                    <a:pt x="223908" y="2043131"/>
                  </a:cubicBezTo>
                  <a:close/>
                  <a:moveTo>
                    <a:pt x="228480" y="2048179"/>
                  </a:moveTo>
                  <a:cubicBezTo>
                    <a:pt x="228765" y="2046941"/>
                    <a:pt x="229337" y="2046560"/>
                    <a:pt x="229908" y="2046655"/>
                  </a:cubicBezTo>
                  <a:cubicBezTo>
                    <a:pt x="230099" y="2047131"/>
                    <a:pt x="230480" y="2047703"/>
                    <a:pt x="230861" y="2048369"/>
                  </a:cubicBezTo>
                  <a:cubicBezTo>
                    <a:pt x="230099" y="2048274"/>
                    <a:pt x="229242" y="2048274"/>
                    <a:pt x="228480" y="2048179"/>
                  </a:cubicBezTo>
                  <a:close/>
                  <a:moveTo>
                    <a:pt x="232194" y="2072373"/>
                  </a:moveTo>
                  <a:cubicBezTo>
                    <a:pt x="238100" y="2074182"/>
                    <a:pt x="241529" y="2074182"/>
                    <a:pt x="245625" y="2073135"/>
                  </a:cubicBezTo>
                  <a:cubicBezTo>
                    <a:pt x="246577" y="2070468"/>
                    <a:pt x="246101" y="2068372"/>
                    <a:pt x="245529" y="2066562"/>
                  </a:cubicBezTo>
                  <a:cubicBezTo>
                    <a:pt x="248673" y="2068753"/>
                    <a:pt x="252578" y="2070563"/>
                    <a:pt x="253245" y="2074468"/>
                  </a:cubicBezTo>
                  <a:cubicBezTo>
                    <a:pt x="252578" y="2074182"/>
                    <a:pt x="252102" y="2073706"/>
                    <a:pt x="251149" y="2073611"/>
                  </a:cubicBezTo>
                  <a:cubicBezTo>
                    <a:pt x="250006" y="2075420"/>
                    <a:pt x="247911" y="2076373"/>
                    <a:pt x="245815" y="2077230"/>
                  </a:cubicBezTo>
                  <a:cubicBezTo>
                    <a:pt x="245053" y="2077135"/>
                    <a:pt x="244482" y="2077230"/>
                    <a:pt x="244005" y="2077802"/>
                  </a:cubicBezTo>
                  <a:cubicBezTo>
                    <a:pt x="244005" y="2077802"/>
                    <a:pt x="244101" y="2077897"/>
                    <a:pt x="244101" y="2077897"/>
                  </a:cubicBezTo>
                  <a:cubicBezTo>
                    <a:pt x="242767" y="2078373"/>
                    <a:pt x="241434" y="2078945"/>
                    <a:pt x="240195" y="2079611"/>
                  </a:cubicBezTo>
                  <a:cubicBezTo>
                    <a:pt x="240672" y="2078087"/>
                    <a:pt x="241434" y="2076849"/>
                    <a:pt x="242481" y="2075992"/>
                  </a:cubicBezTo>
                  <a:cubicBezTo>
                    <a:pt x="238005" y="2074182"/>
                    <a:pt x="232099" y="2079326"/>
                    <a:pt x="230099" y="2074468"/>
                  </a:cubicBezTo>
                  <a:cubicBezTo>
                    <a:pt x="230099" y="2072944"/>
                    <a:pt x="231051" y="2072563"/>
                    <a:pt x="232194" y="2072373"/>
                  </a:cubicBezTo>
                  <a:close/>
                  <a:moveTo>
                    <a:pt x="210763" y="2095804"/>
                  </a:moveTo>
                  <a:cubicBezTo>
                    <a:pt x="216192" y="2092565"/>
                    <a:pt x="213525" y="2091041"/>
                    <a:pt x="217050" y="2085231"/>
                  </a:cubicBezTo>
                  <a:cubicBezTo>
                    <a:pt x="221812" y="2088089"/>
                    <a:pt x="219431" y="2090375"/>
                    <a:pt x="216478" y="2093042"/>
                  </a:cubicBezTo>
                  <a:cubicBezTo>
                    <a:pt x="221431" y="2090565"/>
                    <a:pt x="222003" y="2094185"/>
                    <a:pt x="227622" y="2092280"/>
                  </a:cubicBezTo>
                  <a:cubicBezTo>
                    <a:pt x="225813" y="2095614"/>
                    <a:pt x="227718" y="2096185"/>
                    <a:pt x="229242" y="2097042"/>
                  </a:cubicBezTo>
                  <a:cubicBezTo>
                    <a:pt x="228003" y="2098185"/>
                    <a:pt x="227146" y="2099709"/>
                    <a:pt x="226575" y="2101329"/>
                  </a:cubicBezTo>
                  <a:cubicBezTo>
                    <a:pt x="223146" y="2102091"/>
                    <a:pt x="219907" y="2103138"/>
                    <a:pt x="216859" y="2104281"/>
                  </a:cubicBezTo>
                  <a:cubicBezTo>
                    <a:pt x="216859" y="2104281"/>
                    <a:pt x="216859" y="2104281"/>
                    <a:pt x="216764" y="2104281"/>
                  </a:cubicBezTo>
                  <a:cubicBezTo>
                    <a:pt x="215811" y="2104662"/>
                    <a:pt x="214764" y="2105043"/>
                    <a:pt x="213716" y="2105424"/>
                  </a:cubicBezTo>
                  <a:cubicBezTo>
                    <a:pt x="208001" y="2101805"/>
                    <a:pt x="220193" y="2101900"/>
                    <a:pt x="219812" y="2097995"/>
                  </a:cubicBezTo>
                  <a:cubicBezTo>
                    <a:pt x="215907" y="2094566"/>
                    <a:pt x="209334" y="2098947"/>
                    <a:pt x="205429" y="2093804"/>
                  </a:cubicBezTo>
                  <a:cubicBezTo>
                    <a:pt x="205810" y="2089994"/>
                    <a:pt x="211430" y="2093899"/>
                    <a:pt x="210763" y="2095804"/>
                  </a:cubicBezTo>
                  <a:close/>
                  <a:moveTo>
                    <a:pt x="203143" y="2122188"/>
                  </a:moveTo>
                  <a:cubicBezTo>
                    <a:pt x="202572" y="2123617"/>
                    <a:pt x="201524" y="2124570"/>
                    <a:pt x="199524" y="2124474"/>
                  </a:cubicBezTo>
                  <a:cubicBezTo>
                    <a:pt x="199524" y="2124093"/>
                    <a:pt x="199333" y="2123712"/>
                    <a:pt x="199047" y="2123427"/>
                  </a:cubicBezTo>
                  <a:cubicBezTo>
                    <a:pt x="200095" y="2122760"/>
                    <a:pt x="201429" y="2122284"/>
                    <a:pt x="203143" y="2122188"/>
                  </a:cubicBezTo>
                  <a:close/>
                  <a:moveTo>
                    <a:pt x="204477" y="2081136"/>
                  </a:moveTo>
                  <a:cubicBezTo>
                    <a:pt x="204953" y="2085041"/>
                    <a:pt x="200857" y="2084279"/>
                    <a:pt x="202000" y="2088851"/>
                  </a:cubicBezTo>
                  <a:cubicBezTo>
                    <a:pt x="199143" y="2087041"/>
                    <a:pt x="200571" y="2081993"/>
                    <a:pt x="199047" y="2079135"/>
                  </a:cubicBezTo>
                  <a:cubicBezTo>
                    <a:pt x="202095" y="2078945"/>
                    <a:pt x="202095" y="2080850"/>
                    <a:pt x="204477" y="2081136"/>
                  </a:cubicBezTo>
                  <a:close/>
                  <a:moveTo>
                    <a:pt x="192380" y="2119617"/>
                  </a:moveTo>
                  <a:cubicBezTo>
                    <a:pt x="195714" y="2118474"/>
                    <a:pt x="198095" y="2115045"/>
                    <a:pt x="201619" y="2118759"/>
                  </a:cubicBezTo>
                  <a:cubicBezTo>
                    <a:pt x="199809" y="2125236"/>
                    <a:pt x="193428" y="2116664"/>
                    <a:pt x="192094" y="2122760"/>
                  </a:cubicBezTo>
                  <a:cubicBezTo>
                    <a:pt x="186570" y="2116378"/>
                    <a:pt x="184569" y="2116473"/>
                    <a:pt x="180188" y="2109234"/>
                  </a:cubicBezTo>
                  <a:cubicBezTo>
                    <a:pt x="187236" y="2112759"/>
                    <a:pt x="193618" y="2114473"/>
                    <a:pt x="193523" y="2103900"/>
                  </a:cubicBezTo>
                  <a:cubicBezTo>
                    <a:pt x="202667" y="2108187"/>
                    <a:pt x="191046" y="2112759"/>
                    <a:pt x="192380" y="2119617"/>
                  </a:cubicBezTo>
                  <a:close/>
                  <a:moveTo>
                    <a:pt x="156185" y="2060181"/>
                  </a:moveTo>
                  <a:cubicBezTo>
                    <a:pt x="164472" y="2052941"/>
                    <a:pt x="177140" y="2054847"/>
                    <a:pt x="187617" y="2059323"/>
                  </a:cubicBezTo>
                  <a:cubicBezTo>
                    <a:pt x="179140" y="2063990"/>
                    <a:pt x="188475" y="2071325"/>
                    <a:pt x="179331" y="2071325"/>
                  </a:cubicBezTo>
                  <a:cubicBezTo>
                    <a:pt x="185236" y="2074087"/>
                    <a:pt x="182950" y="2077421"/>
                    <a:pt x="184093" y="2081136"/>
                  </a:cubicBezTo>
                  <a:cubicBezTo>
                    <a:pt x="187808" y="2079326"/>
                    <a:pt x="191427" y="2082850"/>
                    <a:pt x="197047" y="2080469"/>
                  </a:cubicBezTo>
                  <a:cubicBezTo>
                    <a:pt x="197238" y="2086279"/>
                    <a:pt x="189999" y="2084755"/>
                    <a:pt x="185522" y="2085898"/>
                  </a:cubicBezTo>
                  <a:cubicBezTo>
                    <a:pt x="186189" y="2078183"/>
                    <a:pt x="178473" y="2082278"/>
                    <a:pt x="172854" y="2081802"/>
                  </a:cubicBezTo>
                  <a:cubicBezTo>
                    <a:pt x="173616" y="2076754"/>
                    <a:pt x="177521" y="2071039"/>
                    <a:pt x="168186" y="2070372"/>
                  </a:cubicBezTo>
                  <a:cubicBezTo>
                    <a:pt x="167996" y="2065324"/>
                    <a:pt x="176664" y="2065324"/>
                    <a:pt x="179426" y="2068086"/>
                  </a:cubicBezTo>
                  <a:cubicBezTo>
                    <a:pt x="175521" y="2061514"/>
                    <a:pt x="160090" y="2064276"/>
                    <a:pt x="165519" y="2057609"/>
                  </a:cubicBezTo>
                  <a:cubicBezTo>
                    <a:pt x="162090" y="2058180"/>
                    <a:pt x="160757" y="2060752"/>
                    <a:pt x="156185" y="2060181"/>
                  </a:cubicBezTo>
                  <a:close/>
                  <a:moveTo>
                    <a:pt x="155613" y="2118474"/>
                  </a:moveTo>
                  <a:cubicBezTo>
                    <a:pt x="161614" y="2118569"/>
                    <a:pt x="164281" y="2121045"/>
                    <a:pt x="164376" y="2125427"/>
                  </a:cubicBezTo>
                  <a:cubicBezTo>
                    <a:pt x="159900" y="2124189"/>
                    <a:pt x="154947" y="2123427"/>
                    <a:pt x="155613" y="2118474"/>
                  </a:cubicBezTo>
                  <a:close/>
                  <a:moveTo>
                    <a:pt x="162281" y="2177338"/>
                  </a:moveTo>
                  <a:cubicBezTo>
                    <a:pt x="167520" y="2176481"/>
                    <a:pt x="166853" y="2179910"/>
                    <a:pt x="171330" y="2179624"/>
                  </a:cubicBezTo>
                  <a:cubicBezTo>
                    <a:pt x="173044" y="2185149"/>
                    <a:pt x="157614" y="2183244"/>
                    <a:pt x="162281" y="2177338"/>
                  </a:cubicBezTo>
                  <a:close/>
                  <a:moveTo>
                    <a:pt x="153327" y="2864757"/>
                  </a:moveTo>
                  <a:cubicBezTo>
                    <a:pt x="147612" y="2864471"/>
                    <a:pt x="147803" y="2857328"/>
                    <a:pt x="151137" y="2855232"/>
                  </a:cubicBezTo>
                  <a:cubicBezTo>
                    <a:pt x="153327" y="2857423"/>
                    <a:pt x="153708" y="2860852"/>
                    <a:pt x="153327" y="2864757"/>
                  </a:cubicBezTo>
                  <a:close/>
                  <a:moveTo>
                    <a:pt x="151994" y="2735313"/>
                  </a:moveTo>
                  <a:cubicBezTo>
                    <a:pt x="157518" y="2739885"/>
                    <a:pt x="150946" y="2744838"/>
                    <a:pt x="159138" y="2748552"/>
                  </a:cubicBezTo>
                  <a:cubicBezTo>
                    <a:pt x="154661" y="2750838"/>
                    <a:pt x="148851" y="2742456"/>
                    <a:pt x="151994" y="2735313"/>
                  </a:cubicBezTo>
                  <a:close/>
                  <a:moveTo>
                    <a:pt x="137516" y="2848946"/>
                  </a:moveTo>
                  <a:cubicBezTo>
                    <a:pt x="140945" y="2848088"/>
                    <a:pt x="142945" y="2845707"/>
                    <a:pt x="147041" y="2845517"/>
                  </a:cubicBezTo>
                  <a:cubicBezTo>
                    <a:pt x="146946" y="2850470"/>
                    <a:pt x="141135" y="2852946"/>
                    <a:pt x="137516" y="2848946"/>
                  </a:cubicBezTo>
                  <a:close/>
                  <a:moveTo>
                    <a:pt x="139135" y="2926003"/>
                  </a:moveTo>
                  <a:cubicBezTo>
                    <a:pt x="133515" y="2923717"/>
                    <a:pt x="129229" y="2920479"/>
                    <a:pt x="129991" y="2914097"/>
                  </a:cubicBezTo>
                  <a:cubicBezTo>
                    <a:pt x="133039" y="2918193"/>
                    <a:pt x="136754" y="2921621"/>
                    <a:pt x="139135" y="2926003"/>
                  </a:cubicBezTo>
                  <a:close/>
                  <a:moveTo>
                    <a:pt x="151327" y="2752172"/>
                  </a:moveTo>
                  <a:cubicBezTo>
                    <a:pt x="151422" y="2755791"/>
                    <a:pt x="150184" y="2757982"/>
                    <a:pt x="148470" y="2759506"/>
                  </a:cubicBezTo>
                  <a:cubicBezTo>
                    <a:pt x="143231" y="2758744"/>
                    <a:pt x="145041" y="2749981"/>
                    <a:pt x="151327" y="2752172"/>
                  </a:cubicBezTo>
                  <a:close/>
                  <a:moveTo>
                    <a:pt x="141040" y="2786367"/>
                  </a:moveTo>
                  <a:cubicBezTo>
                    <a:pt x="146565" y="2785224"/>
                    <a:pt x="141707" y="2797606"/>
                    <a:pt x="145517" y="2793034"/>
                  </a:cubicBezTo>
                  <a:cubicBezTo>
                    <a:pt x="150565" y="2794939"/>
                    <a:pt x="142659" y="2796558"/>
                    <a:pt x="144469" y="2800559"/>
                  </a:cubicBezTo>
                  <a:cubicBezTo>
                    <a:pt x="138659" y="2798844"/>
                    <a:pt x="139802" y="2792653"/>
                    <a:pt x="141040" y="2786367"/>
                  </a:cubicBezTo>
                  <a:close/>
                  <a:moveTo>
                    <a:pt x="135706" y="2824086"/>
                  </a:moveTo>
                  <a:cubicBezTo>
                    <a:pt x="135611" y="2819990"/>
                    <a:pt x="133706" y="2818561"/>
                    <a:pt x="131896" y="2812846"/>
                  </a:cubicBezTo>
                  <a:cubicBezTo>
                    <a:pt x="135801" y="2813608"/>
                    <a:pt x="137706" y="2812275"/>
                    <a:pt x="137897" y="2808941"/>
                  </a:cubicBezTo>
                  <a:cubicBezTo>
                    <a:pt x="144469" y="2814084"/>
                    <a:pt x="140278" y="2820180"/>
                    <a:pt x="135706" y="2824086"/>
                  </a:cubicBezTo>
                  <a:close/>
                  <a:moveTo>
                    <a:pt x="142850" y="2723502"/>
                  </a:moveTo>
                  <a:cubicBezTo>
                    <a:pt x="141231" y="2728550"/>
                    <a:pt x="127991" y="2725026"/>
                    <a:pt x="128848" y="2720263"/>
                  </a:cubicBezTo>
                  <a:cubicBezTo>
                    <a:pt x="135706" y="2719882"/>
                    <a:pt x="137040" y="2723121"/>
                    <a:pt x="142850" y="2723502"/>
                  </a:cubicBezTo>
                  <a:close/>
                  <a:moveTo>
                    <a:pt x="108655" y="2748457"/>
                  </a:moveTo>
                  <a:cubicBezTo>
                    <a:pt x="107988" y="2752553"/>
                    <a:pt x="103607" y="2755220"/>
                    <a:pt x="100940" y="2752077"/>
                  </a:cubicBezTo>
                  <a:cubicBezTo>
                    <a:pt x="100940" y="2748076"/>
                    <a:pt x="104083" y="2747409"/>
                    <a:pt x="108655" y="2748457"/>
                  </a:cubicBezTo>
                  <a:close/>
                  <a:moveTo>
                    <a:pt x="109703" y="2803988"/>
                  </a:moveTo>
                  <a:cubicBezTo>
                    <a:pt x="109131" y="2805702"/>
                    <a:pt x="109703" y="2806750"/>
                    <a:pt x="111036" y="2807226"/>
                  </a:cubicBezTo>
                  <a:cubicBezTo>
                    <a:pt x="110465" y="2808941"/>
                    <a:pt x="107607" y="2808084"/>
                    <a:pt x="105512" y="2808084"/>
                  </a:cubicBezTo>
                  <a:cubicBezTo>
                    <a:pt x="101416" y="2808464"/>
                    <a:pt x="107322" y="2810751"/>
                    <a:pt x="103131" y="2812370"/>
                  </a:cubicBezTo>
                  <a:cubicBezTo>
                    <a:pt x="101702" y="2810941"/>
                    <a:pt x="99321" y="2810274"/>
                    <a:pt x="96273" y="2809988"/>
                  </a:cubicBezTo>
                  <a:cubicBezTo>
                    <a:pt x="98463" y="2805417"/>
                    <a:pt x="101321" y="2801607"/>
                    <a:pt x="109703" y="2803988"/>
                  </a:cubicBezTo>
                  <a:close/>
                  <a:moveTo>
                    <a:pt x="95130" y="2817513"/>
                  </a:moveTo>
                  <a:cubicBezTo>
                    <a:pt x="102083" y="2820942"/>
                    <a:pt x="87700" y="2823990"/>
                    <a:pt x="93796" y="2826562"/>
                  </a:cubicBezTo>
                  <a:cubicBezTo>
                    <a:pt x="97320" y="2830372"/>
                    <a:pt x="85319" y="2825038"/>
                    <a:pt x="89415" y="2819895"/>
                  </a:cubicBezTo>
                  <a:cubicBezTo>
                    <a:pt x="92463" y="2820371"/>
                    <a:pt x="94177" y="2819323"/>
                    <a:pt x="95130" y="2817513"/>
                  </a:cubicBezTo>
                  <a:close/>
                  <a:moveTo>
                    <a:pt x="91796" y="2803226"/>
                  </a:moveTo>
                  <a:cubicBezTo>
                    <a:pt x="91605" y="2804750"/>
                    <a:pt x="91320" y="2806274"/>
                    <a:pt x="91129" y="2807798"/>
                  </a:cubicBezTo>
                  <a:cubicBezTo>
                    <a:pt x="88748" y="2807512"/>
                    <a:pt x="86367" y="2807226"/>
                    <a:pt x="83985" y="2806941"/>
                  </a:cubicBezTo>
                  <a:cubicBezTo>
                    <a:pt x="83033" y="2801607"/>
                    <a:pt x="87224" y="2802273"/>
                    <a:pt x="91796" y="2803226"/>
                  </a:cubicBezTo>
                  <a:close/>
                  <a:moveTo>
                    <a:pt x="88272" y="2815132"/>
                  </a:moveTo>
                  <a:cubicBezTo>
                    <a:pt x="87986" y="2818847"/>
                    <a:pt x="87510" y="2822466"/>
                    <a:pt x="85224" y="2823990"/>
                  </a:cubicBezTo>
                  <a:cubicBezTo>
                    <a:pt x="80556" y="2823990"/>
                    <a:pt x="80461" y="2811322"/>
                    <a:pt x="88272" y="2815132"/>
                  </a:cubicBezTo>
                  <a:close/>
                  <a:moveTo>
                    <a:pt x="81223" y="2826562"/>
                  </a:moveTo>
                  <a:cubicBezTo>
                    <a:pt x="83223" y="2827038"/>
                    <a:pt x="84462" y="2826657"/>
                    <a:pt x="84938" y="2825514"/>
                  </a:cubicBezTo>
                  <a:cubicBezTo>
                    <a:pt x="86843" y="2826086"/>
                    <a:pt x="85700" y="2828658"/>
                    <a:pt x="88081" y="2828943"/>
                  </a:cubicBezTo>
                  <a:cubicBezTo>
                    <a:pt x="87224" y="2831515"/>
                    <a:pt x="84557" y="2831991"/>
                    <a:pt x="80556" y="2831039"/>
                  </a:cubicBezTo>
                  <a:cubicBezTo>
                    <a:pt x="82366" y="2827134"/>
                    <a:pt x="77318" y="2827705"/>
                    <a:pt x="75889" y="2825895"/>
                  </a:cubicBezTo>
                  <a:cubicBezTo>
                    <a:pt x="75794" y="2823228"/>
                    <a:pt x="83604" y="2821419"/>
                    <a:pt x="81223" y="2826562"/>
                  </a:cubicBezTo>
                  <a:close/>
                  <a:moveTo>
                    <a:pt x="75984" y="2838183"/>
                  </a:moveTo>
                  <a:cubicBezTo>
                    <a:pt x="73984" y="2837611"/>
                    <a:pt x="75222" y="2836563"/>
                    <a:pt x="76175" y="2836659"/>
                  </a:cubicBezTo>
                  <a:cubicBezTo>
                    <a:pt x="73222" y="2830658"/>
                    <a:pt x="71412" y="2832563"/>
                    <a:pt x="70555" y="2825133"/>
                  </a:cubicBezTo>
                  <a:cubicBezTo>
                    <a:pt x="78270" y="2824657"/>
                    <a:pt x="74460" y="2831705"/>
                    <a:pt x="80271" y="2832468"/>
                  </a:cubicBezTo>
                  <a:cubicBezTo>
                    <a:pt x="81128" y="2836944"/>
                    <a:pt x="76461" y="2835230"/>
                    <a:pt x="75984" y="2838183"/>
                  </a:cubicBezTo>
                  <a:close/>
                  <a:moveTo>
                    <a:pt x="98178" y="2859423"/>
                  </a:moveTo>
                  <a:cubicBezTo>
                    <a:pt x="93891" y="2861138"/>
                    <a:pt x="93129" y="2866567"/>
                    <a:pt x="84938" y="2863900"/>
                  </a:cubicBezTo>
                  <a:cubicBezTo>
                    <a:pt x="86557" y="2862757"/>
                    <a:pt x="87319" y="2860757"/>
                    <a:pt x="87605" y="2858090"/>
                  </a:cubicBezTo>
                  <a:cubicBezTo>
                    <a:pt x="83414" y="2857518"/>
                    <a:pt x="82080" y="2860090"/>
                    <a:pt x="76746" y="2858280"/>
                  </a:cubicBezTo>
                  <a:cubicBezTo>
                    <a:pt x="76937" y="2855518"/>
                    <a:pt x="79413" y="2855328"/>
                    <a:pt x="79413" y="2852470"/>
                  </a:cubicBezTo>
                  <a:cubicBezTo>
                    <a:pt x="88843" y="2854185"/>
                    <a:pt x="92558" y="2851041"/>
                    <a:pt x="100654" y="2855137"/>
                  </a:cubicBezTo>
                  <a:cubicBezTo>
                    <a:pt x="102083" y="2859614"/>
                    <a:pt x="89700" y="2855613"/>
                    <a:pt x="98178" y="2859423"/>
                  </a:cubicBezTo>
                  <a:close/>
                  <a:moveTo>
                    <a:pt x="106655" y="2875902"/>
                  </a:moveTo>
                  <a:cubicBezTo>
                    <a:pt x="100559" y="2872854"/>
                    <a:pt x="107893" y="2868091"/>
                    <a:pt x="105036" y="2861900"/>
                  </a:cubicBezTo>
                  <a:cubicBezTo>
                    <a:pt x="109893" y="2862852"/>
                    <a:pt x="104464" y="2870472"/>
                    <a:pt x="111036" y="2870377"/>
                  </a:cubicBezTo>
                  <a:cubicBezTo>
                    <a:pt x="112370" y="2875235"/>
                    <a:pt x="107798" y="2873616"/>
                    <a:pt x="106655" y="2875902"/>
                  </a:cubicBezTo>
                  <a:close/>
                  <a:moveTo>
                    <a:pt x="105417" y="2834182"/>
                  </a:moveTo>
                  <a:cubicBezTo>
                    <a:pt x="103131" y="2834563"/>
                    <a:pt x="101511" y="2835706"/>
                    <a:pt x="101226" y="2838278"/>
                  </a:cubicBezTo>
                  <a:cubicBezTo>
                    <a:pt x="101702" y="2840659"/>
                    <a:pt x="103607" y="2837992"/>
                    <a:pt x="106560" y="2838945"/>
                  </a:cubicBezTo>
                  <a:cubicBezTo>
                    <a:pt x="107417" y="2843993"/>
                    <a:pt x="104178" y="2844469"/>
                    <a:pt x="101892" y="2846088"/>
                  </a:cubicBezTo>
                  <a:cubicBezTo>
                    <a:pt x="97701" y="2832753"/>
                    <a:pt x="89034" y="2840850"/>
                    <a:pt x="97130" y="2828562"/>
                  </a:cubicBezTo>
                  <a:cubicBezTo>
                    <a:pt x="102845" y="2828562"/>
                    <a:pt x="100464" y="2833706"/>
                    <a:pt x="107322" y="2832944"/>
                  </a:cubicBezTo>
                  <a:cubicBezTo>
                    <a:pt x="109798" y="2827705"/>
                    <a:pt x="99892" y="2830467"/>
                    <a:pt x="99130" y="2827324"/>
                  </a:cubicBezTo>
                  <a:cubicBezTo>
                    <a:pt x="106464" y="2825324"/>
                    <a:pt x="111894" y="2828753"/>
                    <a:pt x="120180" y="2831420"/>
                  </a:cubicBezTo>
                  <a:cubicBezTo>
                    <a:pt x="120276" y="2835039"/>
                    <a:pt x="119037" y="2837230"/>
                    <a:pt x="117323" y="2838754"/>
                  </a:cubicBezTo>
                  <a:cubicBezTo>
                    <a:pt x="113418" y="2831420"/>
                    <a:pt x="105988" y="2840564"/>
                    <a:pt x="105417" y="2834182"/>
                  </a:cubicBezTo>
                  <a:close/>
                  <a:moveTo>
                    <a:pt x="120085" y="2845231"/>
                  </a:moveTo>
                  <a:cubicBezTo>
                    <a:pt x="115608" y="2844469"/>
                    <a:pt x="116656" y="2839040"/>
                    <a:pt x="119418" y="2837421"/>
                  </a:cubicBezTo>
                  <a:cubicBezTo>
                    <a:pt x="122181" y="2839230"/>
                    <a:pt x="123133" y="2843326"/>
                    <a:pt x="120085" y="2845231"/>
                  </a:cubicBezTo>
                  <a:close/>
                  <a:moveTo>
                    <a:pt x="124848" y="2836563"/>
                  </a:moveTo>
                  <a:cubicBezTo>
                    <a:pt x="124371" y="2831325"/>
                    <a:pt x="128562" y="2831420"/>
                    <a:pt x="132753" y="2831420"/>
                  </a:cubicBezTo>
                  <a:cubicBezTo>
                    <a:pt x="133801" y="2834372"/>
                    <a:pt x="134944" y="2837325"/>
                    <a:pt x="135039" y="2840850"/>
                  </a:cubicBezTo>
                  <a:cubicBezTo>
                    <a:pt x="129420" y="2839230"/>
                    <a:pt x="133039" y="2833611"/>
                    <a:pt x="124848" y="2836563"/>
                  </a:cubicBezTo>
                  <a:close/>
                  <a:moveTo>
                    <a:pt x="124657" y="2901143"/>
                  </a:moveTo>
                  <a:cubicBezTo>
                    <a:pt x="125895" y="2898380"/>
                    <a:pt x="123514" y="2891713"/>
                    <a:pt x="129229" y="2893999"/>
                  </a:cubicBezTo>
                  <a:cubicBezTo>
                    <a:pt x="130944" y="2895713"/>
                    <a:pt x="129801" y="2902000"/>
                    <a:pt x="124657" y="2901143"/>
                  </a:cubicBezTo>
                  <a:close/>
                  <a:moveTo>
                    <a:pt x="122943" y="2976295"/>
                  </a:moveTo>
                  <a:cubicBezTo>
                    <a:pt x="125705" y="2968770"/>
                    <a:pt x="135611" y="2968294"/>
                    <a:pt x="135706" y="2962484"/>
                  </a:cubicBezTo>
                  <a:cubicBezTo>
                    <a:pt x="139707" y="2967532"/>
                    <a:pt x="139516" y="2978010"/>
                    <a:pt x="135801" y="2987058"/>
                  </a:cubicBezTo>
                  <a:cubicBezTo>
                    <a:pt x="127896" y="2985915"/>
                    <a:pt x="130848" y="2977533"/>
                    <a:pt x="122943" y="2976295"/>
                  </a:cubicBezTo>
                  <a:close/>
                  <a:moveTo>
                    <a:pt x="146946" y="3010109"/>
                  </a:moveTo>
                  <a:cubicBezTo>
                    <a:pt x="137802" y="3010109"/>
                    <a:pt x="135801" y="3005442"/>
                    <a:pt x="133801" y="3000774"/>
                  </a:cubicBezTo>
                  <a:cubicBezTo>
                    <a:pt x="139707" y="2995726"/>
                    <a:pt x="140183" y="3005632"/>
                    <a:pt x="147803" y="3004013"/>
                  </a:cubicBezTo>
                  <a:cubicBezTo>
                    <a:pt x="147517" y="3006013"/>
                    <a:pt x="147231" y="3008109"/>
                    <a:pt x="146946" y="3010109"/>
                  </a:cubicBezTo>
                  <a:close/>
                  <a:moveTo>
                    <a:pt x="148470" y="2987249"/>
                  </a:moveTo>
                  <a:cubicBezTo>
                    <a:pt x="150946" y="2988868"/>
                    <a:pt x="150375" y="2992392"/>
                    <a:pt x="150946" y="2995250"/>
                  </a:cubicBezTo>
                  <a:cubicBezTo>
                    <a:pt x="144660" y="2995536"/>
                    <a:pt x="145326" y="2989059"/>
                    <a:pt x="148470" y="2987249"/>
                  </a:cubicBezTo>
                  <a:close/>
                  <a:moveTo>
                    <a:pt x="151422" y="3016776"/>
                  </a:moveTo>
                  <a:cubicBezTo>
                    <a:pt x="153994" y="3015062"/>
                    <a:pt x="153137" y="3012300"/>
                    <a:pt x="150470" y="3010490"/>
                  </a:cubicBezTo>
                  <a:cubicBezTo>
                    <a:pt x="151327" y="3007918"/>
                    <a:pt x="153994" y="3007442"/>
                    <a:pt x="157995" y="3008299"/>
                  </a:cubicBezTo>
                  <a:cubicBezTo>
                    <a:pt x="151708" y="3012871"/>
                    <a:pt x="166091" y="3008585"/>
                    <a:pt x="163995" y="3016776"/>
                  </a:cubicBezTo>
                  <a:cubicBezTo>
                    <a:pt x="155899" y="3010966"/>
                    <a:pt x="161233" y="3019920"/>
                    <a:pt x="151422" y="3016776"/>
                  </a:cubicBezTo>
                  <a:close/>
                  <a:moveTo>
                    <a:pt x="170663" y="3008394"/>
                  </a:moveTo>
                  <a:cubicBezTo>
                    <a:pt x="170663" y="3003251"/>
                    <a:pt x="175711" y="3000012"/>
                    <a:pt x="178569" y="3003251"/>
                  </a:cubicBezTo>
                  <a:cubicBezTo>
                    <a:pt x="177330" y="3006489"/>
                    <a:pt x="174663" y="3008204"/>
                    <a:pt x="170663" y="3008394"/>
                  </a:cubicBezTo>
                  <a:close/>
                  <a:moveTo>
                    <a:pt x="271437" y="2870187"/>
                  </a:moveTo>
                  <a:cubicBezTo>
                    <a:pt x="263722" y="2868567"/>
                    <a:pt x="264579" y="2866567"/>
                    <a:pt x="259436" y="2865614"/>
                  </a:cubicBezTo>
                  <a:cubicBezTo>
                    <a:pt x="261817" y="2862852"/>
                    <a:pt x="274581" y="2864853"/>
                    <a:pt x="271437" y="2870187"/>
                  </a:cubicBezTo>
                  <a:close/>
                  <a:moveTo>
                    <a:pt x="279248" y="2840373"/>
                  </a:moveTo>
                  <a:cubicBezTo>
                    <a:pt x="282391" y="2838563"/>
                    <a:pt x="281820" y="2832658"/>
                    <a:pt x="287439" y="2833706"/>
                  </a:cubicBezTo>
                  <a:cubicBezTo>
                    <a:pt x="290868" y="2837706"/>
                    <a:pt x="285725" y="2842088"/>
                    <a:pt x="279248" y="2840373"/>
                  </a:cubicBezTo>
                  <a:close/>
                  <a:moveTo>
                    <a:pt x="302203" y="2881712"/>
                  </a:moveTo>
                  <a:cubicBezTo>
                    <a:pt x="304108" y="2879616"/>
                    <a:pt x="304775" y="2882474"/>
                    <a:pt x="309537" y="2881045"/>
                  </a:cubicBezTo>
                  <a:cubicBezTo>
                    <a:pt x="310680" y="2882569"/>
                    <a:pt x="310966" y="2884664"/>
                    <a:pt x="310395" y="2887332"/>
                  </a:cubicBezTo>
                  <a:cubicBezTo>
                    <a:pt x="304775" y="2887332"/>
                    <a:pt x="306394" y="2882664"/>
                    <a:pt x="302203" y="2881712"/>
                  </a:cubicBezTo>
                  <a:close/>
                  <a:moveTo>
                    <a:pt x="397358" y="2871996"/>
                  </a:moveTo>
                  <a:cubicBezTo>
                    <a:pt x="399168" y="2872187"/>
                    <a:pt x="400882" y="2872472"/>
                    <a:pt x="402692" y="2872663"/>
                  </a:cubicBezTo>
                  <a:cubicBezTo>
                    <a:pt x="401454" y="2873901"/>
                    <a:pt x="397834" y="2877711"/>
                    <a:pt x="403835" y="2877426"/>
                  </a:cubicBezTo>
                  <a:cubicBezTo>
                    <a:pt x="403644" y="2878950"/>
                    <a:pt x="403454" y="2880474"/>
                    <a:pt x="403168" y="2881997"/>
                  </a:cubicBezTo>
                  <a:cubicBezTo>
                    <a:pt x="398215" y="2880569"/>
                    <a:pt x="398882" y="2875521"/>
                    <a:pt x="397358" y="2871996"/>
                  </a:cubicBezTo>
                  <a:close/>
                  <a:moveTo>
                    <a:pt x="400311" y="2913906"/>
                  </a:moveTo>
                  <a:cubicBezTo>
                    <a:pt x="401168" y="2911335"/>
                    <a:pt x="403835" y="2910858"/>
                    <a:pt x="407835" y="2911716"/>
                  </a:cubicBezTo>
                  <a:cubicBezTo>
                    <a:pt x="407359" y="2913430"/>
                    <a:pt x="407835" y="2914478"/>
                    <a:pt x="409169" y="2914954"/>
                  </a:cubicBezTo>
                  <a:cubicBezTo>
                    <a:pt x="408216" y="2918478"/>
                    <a:pt x="401358" y="2914859"/>
                    <a:pt x="400311" y="2913906"/>
                  </a:cubicBezTo>
                  <a:close/>
                  <a:moveTo>
                    <a:pt x="505371" y="2897714"/>
                  </a:moveTo>
                  <a:cubicBezTo>
                    <a:pt x="510134" y="2898380"/>
                    <a:pt x="513372" y="2902191"/>
                    <a:pt x="509848" y="2904381"/>
                  </a:cubicBezTo>
                  <a:cubicBezTo>
                    <a:pt x="505086" y="2904286"/>
                    <a:pt x="504324" y="2901619"/>
                    <a:pt x="505371" y="2897714"/>
                  </a:cubicBezTo>
                  <a:close/>
                  <a:moveTo>
                    <a:pt x="513944" y="2951054"/>
                  </a:moveTo>
                  <a:cubicBezTo>
                    <a:pt x="507657" y="2950578"/>
                    <a:pt x="508800" y="2945244"/>
                    <a:pt x="504228" y="2943720"/>
                  </a:cubicBezTo>
                  <a:cubicBezTo>
                    <a:pt x="504895" y="2940386"/>
                    <a:pt x="511848" y="2944005"/>
                    <a:pt x="515087" y="2943529"/>
                  </a:cubicBezTo>
                  <a:cubicBezTo>
                    <a:pt x="514706" y="2946005"/>
                    <a:pt x="514325" y="2948577"/>
                    <a:pt x="513944" y="2951054"/>
                  </a:cubicBezTo>
                  <a:close/>
                  <a:moveTo>
                    <a:pt x="676726" y="2310498"/>
                  </a:moveTo>
                  <a:cubicBezTo>
                    <a:pt x="677012" y="2308878"/>
                    <a:pt x="677107" y="2307259"/>
                    <a:pt x="676917" y="2305830"/>
                  </a:cubicBezTo>
                  <a:cubicBezTo>
                    <a:pt x="677202" y="2306307"/>
                    <a:pt x="677583" y="2306783"/>
                    <a:pt x="678536" y="2306878"/>
                  </a:cubicBezTo>
                  <a:cubicBezTo>
                    <a:pt x="678631" y="2308878"/>
                    <a:pt x="677869" y="2309926"/>
                    <a:pt x="676726" y="2310498"/>
                  </a:cubicBezTo>
                  <a:close/>
                  <a:moveTo>
                    <a:pt x="684537" y="2274303"/>
                  </a:moveTo>
                  <a:cubicBezTo>
                    <a:pt x="681774" y="2281351"/>
                    <a:pt x="689109" y="2280875"/>
                    <a:pt x="687299" y="2287161"/>
                  </a:cubicBezTo>
                  <a:cubicBezTo>
                    <a:pt x="685108" y="2285447"/>
                    <a:pt x="681012" y="2285066"/>
                    <a:pt x="678631" y="2283447"/>
                  </a:cubicBezTo>
                  <a:cubicBezTo>
                    <a:pt x="678822" y="2282875"/>
                    <a:pt x="678917" y="2282208"/>
                    <a:pt x="679107" y="2281637"/>
                  </a:cubicBezTo>
                  <a:cubicBezTo>
                    <a:pt x="679584" y="2280589"/>
                    <a:pt x="679869" y="2279541"/>
                    <a:pt x="679965" y="2278398"/>
                  </a:cubicBezTo>
                  <a:cubicBezTo>
                    <a:pt x="681108" y="2274112"/>
                    <a:pt x="681965" y="2269731"/>
                    <a:pt x="682727" y="2265254"/>
                  </a:cubicBezTo>
                  <a:cubicBezTo>
                    <a:pt x="682917" y="2265063"/>
                    <a:pt x="683108" y="2264873"/>
                    <a:pt x="683394" y="2264682"/>
                  </a:cubicBezTo>
                  <a:cubicBezTo>
                    <a:pt x="686442" y="2269350"/>
                    <a:pt x="693109" y="2271350"/>
                    <a:pt x="693490" y="2278017"/>
                  </a:cubicBezTo>
                  <a:cubicBezTo>
                    <a:pt x="687585" y="2279065"/>
                    <a:pt x="687966" y="2275255"/>
                    <a:pt x="684537" y="2274303"/>
                  </a:cubicBezTo>
                  <a:close/>
                  <a:moveTo>
                    <a:pt x="692347" y="2293829"/>
                  </a:moveTo>
                  <a:cubicBezTo>
                    <a:pt x="696919" y="2293924"/>
                    <a:pt x="697872" y="2296686"/>
                    <a:pt x="701301" y="2297639"/>
                  </a:cubicBezTo>
                  <a:cubicBezTo>
                    <a:pt x="699491" y="2303354"/>
                    <a:pt x="691204" y="2298782"/>
                    <a:pt x="692347" y="2293829"/>
                  </a:cubicBezTo>
                  <a:close/>
                  <a:moveTo>
                    <a:pt x="703777" y="2288400"/>
                  </a:moveTo>
                  <a:cubicBezTo>
                    <a:pt x="703587" y="2284209"/>
                    <a:pt x="705015" y="2281637"/>
                    <a:pt x="709778" y="2282494"/>
                  </a:cubicBezTo>
                  <a:cubicBezTo>
                    <a:pt x="709968" y="2286590"/>
                    <a:pt x="708635" y="2289162"/>
                    <a:pt x="703777" y="2288400"/>
                  </a:cubicBezTo>
                  <a:close/>
                  <a:moveTo>
                    <a:pt x="711873" y="2279446"/>
                  </a:moveTo>
                  <a:cubicBezTo>
                    <a:pt x="710254" y="2278303"/>
                    <a:pt x="705396" y="2275350"/>
                    <a:pt x="706254" y="2280589"/>
                  </a:cubicBezTo>
                  <a:cubicBezTo>
                    <a:pt x="697395" y="2276874"/>
                    <a:pt x="702539" y="2271731"/>
                    <a:pt x="701682" y="2267635"/>
                  </a:cubicBezTo>
                  <a:cubicBezTo>
                    <a:pt x="698062" y="2264301"/>
                    <a:pt x="690061" y="2264301"/>
                    <a:pt x="689394" y="2258872"/>
                  </a:cubicBezTo>
                  <a:cubicBezTo>
                    <a:pt x="698538" y="2257824"/>
                    <a:pt x="701110" y="2267540"/>
                    <a:pt x="707587" y="2261825"/>
                  </a:cubicBezTo>
                  <a:cubicBezTo>
                    <a:pt x="715207" y="2264587"/>
                    <a:pt x="716922" y="2275541"/>
                    <a:pt x="711873" y="2279446"/>
                  </a:cubicBezTo>
                  <a:close/>
                  <a:moveTo>
                    <a:pt x="726351" y="2208009"/>
                  </a:moveTo>
                  <a:cubicBezTo>
                    <a:pt x="718065" y="2208771"/>
                    <a:pt x="721398" y="2198198"/>
                    <a:pt x="727018" y="2198674"/>
                  </a:cubicBezTo>
                  <a:cubicBezTo>
                    <a:pt x="730257" y="2201627"/>
                    <a:pt x="725304" y="2202484"/>
                    <a:pt x="726351" y="2208009"/>
                  </a:cubicBezTo>
                  <a:close/>
                  <a:moveTo>
                    <a:pt x="731400" y="2189435"/>
                  </a:moveTo>
                  <a:cubicBezTo>
                    <a:pt x="725589" y="2191245"/>
                    <a:pt x="723113" y="2189530"/>
                    <a:pt x="718731" y="2186958"/>
                  </a:cubicBezTo>
                  <a:cubicBezTo>
                    <a:pt x="718922" y="2182672"/>
                    <a:pt x="722065" y="2184006"/>
                    <a:pt x="719208" y="2180672"/>
                  </a:cubicBezTo>
                  <a:cubicBezTo>
                    <a:pt x="716255" y="2180577"/>
                    <a:pt x="712254" y="2179434"/>
                    <a:pt x="711778" y="2181720"/>
                  </a:cubicBezTo>
                  <a:cubicBezTo>
                    <a:pt x="707397" y="2182005"/>
                    <a:pt x="713302" y="2174671"/>
                    <a:pt x="706635" y="2176576"/>
                  </a:cubicBezTo>
                  <a:cubicBezTo>
                    <a:pt x="709206" y="2171242"/>
                    <a:pt x="709683" y="2171623"/>
                    <a:pt x="711016" y="2167432"/>
                  </a:cubicBezTo>
                  <a:cubicBezTo>
                    <a:pt x="717874" y="2166861"/>
                    <a:pt x="718922" y="2170575"/>
                    <a:pt x="717779" y="2175814"/>
                  </a:cubicBezTo>
                  <a:cubicBezTo>
                    <a:pt x="723684" y="2177148"/>
                    <a:pt x="726351" y="2175338"/>
                    <a:pt x="730733" y="2175147"/>
                  </a:cubicBezTo>
                  <a:cubicBezTo>
                    <a:pt x="730257" y="2176957"/>
                    <a:pt x="730923" y="2178005"/>
                    <a:pt x="732352" y="2178481"/>
                  </a:cubicBezTo>
                  <a:cubicBezTo>
                    <a:pt x="726828" y="2184006"/>
                    <a:pt x="730542" y="2182291"/>
                    <a:pt x="731400" y="2189435"/>
                  </a:cubicBezTo>
                  <a:close/>
                  <a:moveTo>
                    <a:pt x="726351" y="2157526"/>
                  </a:moveTo>
                  <a:cubicBezTo>
                    <a:pt x="726828" y="2154097"/>
                    <a:pt x="731209" y="2154478"/>
                    <a:pt x="735781" y="2155050"/>
                  </a:cubicBezTo>
                  <a:cubicBezTo>
                    <a:pt x="737210" y="2157050"/>
                    <a:pt x="737877" y="2159431"/>
                    <a:pt x="737019" y="2163051"/>
                  </a:cubicBezTo>
                  <a:cubicBezTo>
                    <a:pt x="734352" y="2160574"/>
                    <a:pt x="730161" y="2159241"/>
                    <a:pt x="726351" y="2157526"/>
                  </a:cubicBezTo>
                  <a:close/>
                  <a:moveTo>
                    <a:pt x="766547" y="2087994"/>
                  </a:moveTo>
                  <a:cubicBezTo>
                    <a:pt x="753402" y="2099519"/>
                    <a:pt x="762737" y="2113616"/>
                    <a:pt x="761880" y="2125522"/>
                  </a:cubicBezTo>
                  <a:cubicBezTo>
                    <a:pt x="761118" y="2127618"/>
                    <a:pt x="757212" y="2126475"/>
                    <a:pt x="754450" y="2126570"/>
                  </a:cubicBezTo>
                  <a:cubicBezTo>
                    <a:pt x="754831" y="2133333"/>
                    <a:pt x="748830" y="2139238"/>
                    <a:pt x="751116" y="2146858"/>
                  </a:cubicBezTo>
                  <a:cubicBezTo>
                    <a:pt x="746163" y="2147049"/>
                    <a:pt x="744258" y="2150097"/>
                    <a:pt x="744925" y="2155812"/>
                  </a:cubicBezTo>
                  <a:cubicBezTo>
                    <a:pt x="741401" y="2154954"/>
                    <a:pt x="743877" y="2149620"/>
                    <a:pt x="737877" y="2150573"/>
                  </a:cubicBezTo>
                  <a:cubicBezTo>
                    <a:pt x="736734" y="2146096"/>
                    <a:pt x="740734" y="2146668"/>
                    <a:pt x="740353" y="2142858"/>
                  </a:cubicBezTo>
                  <a:cubicBezTo>
                    <a:pt x="733590" y="2140667"/>
                    <a:pt x="734829" y="2146382"/>
                    <a:pt x="729114" y="2145239"/>
                  </a:cubicBezTo>
                  <a:cubicBezTo>
                    <a:pt x="729209" y="2143620"/>
                    <a:pt x="729304" y="2142096"/>
                    <a:pt x="729495" y="2140572"/>
                  </a:cubicBezTo>
                  <a:cubicBezTo>
                    <a:pt x="732352" y="2138381"/>
                    <a:pt x="739020" y="2139905"/>
                    <a:pt x="744258" y="2140095"/>
                  </a:cubicBezTo>
                  <a:cubicBezTo>
                    <a:pt x="736353" y="2134761"/>
                    <a:pt x="739020" y="2130951"/>
                    <a:pt x="736353" y="2122188"/>
                  </a:cubicBezTo>
                  <a:cubicBezTo>
                    <a:pt x="742353" y="2121236"/>
                    <a:pt x="741877" y="2125046"/>
                    <a:pt x="745306" y="2125998"/>
                  </a:cubicBezTo>
                  <a:cubicBezTo>
                    <a:pt x="746830" y="2125808"/>
                    <a:pt x="747211" y="2124570"/>
                    <a:pt x="749116" y="2124665"/>
                  </a:cubicBezTo>
                  <a:cubicBezTo>
                    <a:pt x="748545" y="2121617"/>
                    <a:pt x="745497" y="2120474"/>
                    <a:pt x="746068" y="2116569"/>
                  </a:cubicBezTo>
                  <a:cubicBezTo>
                    <a:pt x="748068" y="2117997"/>
                    <a:pt x="750831" y="2118950"/>
                    <a:pt x="755117" y="2118759"/>
                  </a:cubicBezTo>
                  <a:cubicBezTo>
                    <a:pt x="749497" y="2111806"/>
                    <a:pt x="752069" y="2107996"/>
                    <a:pt x="741401" y="2105139"/>
                  </a:cubicBezTo>
                  <a:cubicBezTo>
                    <a:pt x="744639" y="2101233"/>
                    <a:pt x="746259" y="2098947"/>
                    <a:pt x="740258" y="2095614"/>
                  </a:cubicBezTo>
                  <a:cubicBezTo>
                    <a:pt x="741782" y="2091041"/>
                    <a:pt x="744068" y="2097423"/>
                    <a:pt x="747592" y="2096185"/>
                  </a:cubicBezTo>
                  <a:cubicBezTo>
                    <a:pt x="749592" y="2091232"/>
                    <a:pt x="745116" y="2091041"/>
                    <a:pt x="742544" y="2089518"/>
                  </a:cubicBezTo>
                  <a:cubicBezTo>
                    <a:pt x="746259" y="2082374"/>
                    <a:pt x="749307" y="2090756"/>
                    <a:pt x="755403" y="2090470"/>
                  </a:cubicBezTo>
                  <a:cubicBezTo>
                    <a:pt x="757879" y="2090184"/>
                    <a:pt x="757212" y="2086660"/>
                    <a:pt x="757689" y="2084374"/>
                  </a:cubicBezTo>
                  <a:cubicBezTo>
                    <a:pt x="764261" y="2088089"/>
                    <a:pt x="762642" y="2082469"/>
                    <a:pt x="770643" y="2083707"/>
                  </a:cubicBezTo>
                  <a:cubicBezTo>
                    <a:pt x="769785" y="2086374"/>
                    <a:pt x="771881" y="2086755"/>
                    <a:pt x="774072" y="2087136"/>
                  </a:cubicBezTo>
                  <a:cubicBezTo>
                    <a:pt x="772548" y="2089994"/>
                    <a:pt x="767404" y="2093423"/>
                    <a:pt x="766547" y="2087994"/>
                  </a:cubicBezTo>
                  <a:close/>
                  <a:moveTo>
                    <a:pt x="773119" y="2074277"/>
                  </a:moveTo>
                  <a:cubicBezTo>
                    <a:pt x="767976" y="2075040"/>
                    <a:pt x="769595" y="2070848"/>
                    <a:pt x="765975" y="2070563"/>
                  </a:cubicBezTo>
                  <a:cubicBezTo>
                    <a:pt x="764261" y="2077326"/>
                    <a:pt x="774929" y="2074849"/>
                    <a:pt x="772548" y="2082088"/>
                  </a:cubicBezTo>
                  <a:cubicBezTo>
                    <a:pt x="767976" y="2081612"/>
                    <a:pt x="767023" y="2078659"/>
                    <a:pt x="765118" y="2083136"/>
                  </a:cubicBezTo>
                  <a:cubicBezTo>
                    <a:pt x="762642" y="2082469"/>
                    <a:pt x="763880" y="2079135"/>
                    <a:pt x="763689" y="2076754"/>
                  </a:cubicBezTo>
                  <a:cubicBezTo>
                    <a:pt x="756927" y="2073325"/>
                    <a:pt x="755498" y="2077040"/>
                    <a:pt x="757689" y="2082660"/>
                  </a:cubicBezTo>
                  <a:cubicBezTo>
                    <a:pt x="754545" y="2081040"/>
                    <a:pt x="752259" y="2078754"/>
                    <a:pt x="750831" y="2075802"/>
                  </a:cubicBezTo>
                  <a:cubicBezTo>
                    <a:pt x="745306" y="2075420"/>
                    <a:pt x="747878" y="2083040"/>
                    <a:pt x="744639" y="2084755"/>
                  </a:cubicBezTo>
                  <a:cubicBezTo>
                    <a:pt x="738924" y="2083231"/>
                    <a:pt x="742544" y="2080373"/>
                    <a:pt x="743401" y="2076849"/>
                  </a:cubicBezTo>
                  <a:cubicBezTo>
                    <a:pt x="741306" y="2074373"/>
                    <a:pt x="736638" y="2073897"/>
                    <a:pt x="734543" y="2071420"/>
                  </a:cubicBezTo>
                  <a:cubicBezTo>
                    <a:pt x="732066" y="2071706"/>
                    <a:pt x="732733" y="2075230"/>
                    <a:pt x="732257" y="2077516"/>
                  </a:cubicBezTo>
                  <a:cubicBezTo>
                    <a:pt x="728161" y="2075611"/>
                    <a:pt x="726732" y="2071706"/>
                    <a:pt x="719779" y="2071801"/>
                  </a:cubicBezTo>
                  <a:cubicBezTo>
                    <a:pt x="719017" y="2068277"/>
                    <a:pt x="723399" y="2069801"/>
                    <a:pt x="723780" y="2067419"/>
                  </a:cubicBezTo>
                  <a:cubicBezTo>
                    <a:pt x="723494" y="2066086"/>
                    <a:pt x="722065" y="2065705"/>
                    <a:pt x="722160" y="2064181"/>
                  </a:cubicBezTo>
                  <a:cubicBezTo>
                    <a:pt x="716350" y="2061800"/>
                    <a:pt x="720351" y="2069134"/>
                    <a:pt x="714540" y="2066753"/>
                  </a:cubicBezTo>
                  <a:cubicBezTo>
                    <a:pt x="715017" y="2070086"/>
                    <a:pt x="713016" y="2070848"/>
                    <a:pt x="712254" y="2072944"/>
                  </a:cubicBezTo>
                  <a:cubicBezTo>
                    <a:pt x="712064" y="2072849"/>
                    <a:pt x="712064" y="2072849"/>
                    <a:pt x="711873" y="2072753"/>
                  </a:cubicBezTo>
                  <a:cubicBezTo>
                    <a:pt x="712445" y="2070753"/>
                    <a:pt x="712921" y="2068753"/>
                    <a:pt x="713397" y="2066657"/>
                  </a:cubicBezTo>
                  <a:cubicBezTo>
                    <a:pt x="713778" y="2066657"/>
                    <a:pt x="714064" y="2066753"/>
                    <a:pt x="714445" y="2066753"/>
                  </a:cubicBezTo>
                  <a:cubicBezTo>
                    <a:pt x="714921" y="2065229"/>
                    <a:pt x="714636" y="2064276"/>
                    <a:pt x="714159" y="2063514"/>
                  </a:cubicBezTo>
                  <a:cubicBezTo>
                    <a:pt x="714445" y="2062276"/>
                    <a:pt x="714826" y="2061133"/>
                    <a:pt x="715017" y="2059990"/>
                  </a:cubicBezTo>
                  <a:cubicBezTo>
                    <a:pt x="719970" y="2062466"/>
                    <a:pt x="724637" y="2058466"/>
                    <a:pt x="727209" y="2067705"/>
                  </a:cubicBezTo>
                  <a:cubicBezTo>
                    <a:pt x="733686" y="2065419"/>
                    <a:pt x="739020" y="2068848"/>
                    <a:pt x="743496" y="2072087"/>
                  </a:cubicBezTo>
                  <a:cubicBezTo>
                    <a:pt x="745020" y="2071896"/>
                    <a:pt x="745497" y="2070658"/>
                    <a:pt x="747306" y="2070753"/>
                  </a:cubicBezTo>
                  <a:cubicBezTo>
                    <a:pt x="749021" y="2065991"/>
                    <a:pt x="742544" y="2067419"/>
                    <a:pt x="744258" y="2062657"/>
                  </a:cubicBezTo>
                  <a:cubicBezTo>
                    <a:pt x="751402" y="2063610"/>
                    <a:pt x="747878" y="2075230"/>
                    <a:pt x="760260" y="2070086"/>
                  </a:cubicBezTo>
                  <a:cubicBezTo>
                    <a:pt x="757593" y="2064657"/>
                    <a:pt x="757879" y="2057037"/>
                    <a:pt x="756165" y="2050846"/>
                  </a:cubicBezTo>
                  <a:cubicBezTo>
                    <a:pt x="761975" y="2053227"/>
                    <a:pt x="757974" y="2045893"/>
                    <a:pt x="763689" y="2048274"/>
                  </a:cubicBezTo>
                  <a:cubicBezTo>
                    <a:pt x="764928" y="2052846"/>
                    <a:pt x="760832" y="2052180"/>
                    <a:pt x="761308" y="2055990"/>
                  </a:cubicBezTo>
                  <a:cubicBezTo>
                    <a:pt x="765309" y="2049798"/>
                    <a:pt x="768738" y="2059799"/>
                    <a:pt x="775786" y="2060181"/>
                  </a:cubicBezTo>
                  <a:cubicBezTo>
                    <a:pt x="773786" y="2064657"/>
                    <a:pt x="773024" y="2065419"/>
                    <a:pt x="777024" y="2068182"/>
                  </a:cubicBezTo>
                  <a:cubicBezTo>
                    <a:pt x="778263" y="2072658"/>
                    <a:pt x="773405" y="2071230"/>
                    <a:pt x="773119" y="2074277"/>
                  </a:cubicBezTo>
                  <a:close/>
                  <a:moveTo>
                    <a:pt x="769500" y="2048846"/>
                  </a:moveTo>
                  <a:cubicBezTo>
                    <a:pt x="775119" y="2051418"/>
                    <a:pt x="775596" y="2049703"/>
                    <a:pt x="782358" y="2049798"/>
                  </a:cubicBezTo>
                  <a:cubicBezTo>
                    <a:pt x="782644" y="2055799"/>
                    <a:pt x="769404" y="2055799"/>
                    <a:pt x="769500" y="2048846"/>
                  </a:cubicBezTo>
                  <a:close/>
                  <a:moveTo>
                    <a:pt x="740448" y="2615869"/>
                  </a:moveTo>
                  <a:cubicBezTo>
                    <a:pt x="745306" y="2615774"/>
                    <a:pt x="748354" y="2617012"/>
                    <a:pt x="747402" y="2621108"/>
                  </a:cubicBezTo>
                  <a:cubicBezTo>
                    <a:pt x="742639" y="2621203"/>
                    <a:pt x="739591" y="2619965"/>
                    <a:pt x="740448" y="2615869"/>
                  </a:cubicBezTo>
                  <a:close/>
                  <a:moveTo>
                    <a:pt x="785406" y="2007412"/>
                  </a:moveTo>
                  <a:cubicBezTo>
                    <a:pt x="786454" y="2004459"/>
                    <a:pt x="786645" y="2000744"/>
                    <a:pt x="791407" y="2001507"/>
                  </a:cubicBezTo>
                  <a:cubicBezTo>
                    <a:pt x="791217" y="2003602"/>
                    <a:pt x="791121" y="2005698"/>
                    <a:pt x="790931" y="2007793"/>
                  </a:cubicBezTo>
                  <a:cubicBezTo>
                    <a:pt x="792169" y="2007888"/>
                    <a:pt x="793312" y="2007984"/>
                    <a:pt x="794550" y="2008079"/>
                  </a:cubicBezTo>
                  <a:cubicBezTo>
                    <a:pt x="792741" y="2012556"/>
                    <a:pt x="788835" y="2006745"/>
                    <a:pt x="785406" y="2007412"/>
                  </a:cubicBezTo>
                  <a:close/>
                  <a:moveTo>
                    <a:pt x="794265" y="1987600"/>
                  </a:moveTo>
                  <a:cubicBezTo>
                    <a:pt x="801408" y="1980170"/>
                    <a:pt x="787692" y="1987790"/>
                    <a:pt x="789312" y="1979313"/>
                  </a:cubicBezTo>
                  <a:cubicBezTo>
                    <a:pt x="792264" y="1979980"/>
                    <a:pt x="792550" y="1978075"/>
                    <a:pt x="794931" y="1978170"/>
                  </a:cubicBezTo>
                  <a:cubicBezTo>
                    <a:pt x="800170" y="1979218"/>
                    <a:pt x="803028" y="1982076"/>
                    <a:pt x="803599" y="1986648"/>
                  </a:cubicBezTo>
                  <a:cubicBezTo>
                    <a:pt x="799599" y="1982552"/>
                    <a:pt x="799980" y="1988743"/>
                    <a:pt x="794265" y="1987600"/>
                  </a:cubicBezTo>
                  <a:close/>
                  <a:moveTo>
                    <a:pt x="758736" y="2667685"/>
                  </a:moveTo>
                  <a:cubicBezTo>
                    <a:pt x="758927" y="2671876"/>
                    <a:pt x="758736" y="2675591"/>
                    <a:pt x="752736" y="2673591"/>
                  </a:cubicBezTo>
                  <a:cubicBezTo>
                    <a:pt x="752545" y="2669400"/>
                    <a:pt x="753974" y="2666828"/>
                    <a:pt x="758736" y="2667685"/>
                  </a:cubicBezTo>
                  <a:close/>
                  <a:moveTo>
                    <a:pt x="749497" y="2693784"/>
                  </a:moveTo>
                  <a:cubicBezTo>
                    <a:pt x="755307" y="2693498"/>
                    <a:pt x="753307" y="2698832"/>
                    <a:pt x="760260" y="2697689"/>
                  </a:cubicBezTo>
                  <a:cubicBezTo>
                    <a:pt x="759498" y="2702642"/>
                    <a:pt x="748259" y="2699022"/>
                    <a:pt x="749497" y="2693784"/>
                  </a:cubicBezTo>
                  <a:close/>
                  <a:moveTo>
                    <a:pt x="751497" y="2715977"/>
                  </a:moveTo>
                  <a:cubicBezTo>
                    <a:pt x="754260" y="2713119"/>
                    <a:pt x="754355" y="2707595"/>
                    <a:pt x="761213" y="2708833"/>
                  </a:cubicBezTo>
                  <a:cubicBezTo>
                    <a:pt x="759498" y="2713500"/>
                    <a:pt x="762642" y="2714738"/>
                    <a:pt x="762356" y="2718358"/>
                  </a:cubicBezTo>
                  <a:cubicBezTo>
                    <a:pt x="755974" y="2717405"/>
                    <a:pt x="758165" y="2713786"/>
                    <a:pt x="751497" y="2715977"/>
                  </a:cubicBezTo>
                  <a:close/>
                  <a:moveTo>
                    <a:pt x="812648" y="1914829"/>
                  </a:moveTo>
                  <a:cubicBezTo>
                    <a:pt x="807123" y="1914448"/>
                    <a:pt x="808552" y="1909019"/>
                    <a:pt x="807885" y="1905018"/>
                  </a:cubicBezTo>
                  <a:cubicBezTo>
                    <a:pt x="810838" y="1904828"/>
                    <a:pt x="810933" y="1906733"/>
                    <a:pt x="813315" y="1907019"/>
                  </a:cubicBezTo>
                  <a:cubicBezTo>
                    <a:pt x="810648" y="1898922"/>
                    <a:pt x="806171" y="1896351"/>
                    <a:pt x="797503" y="1896351"/>
                  </a:cubicBezTo>
                  <a:cubicBezTo>
                    <a:pt x="796646" y="1900446"/>
                    <a:pt x="801027" y="1900732"/>
                    <a:pt x="804552" y="1901589"/>
                  </a:cubicBezTo>
                  <a:cubicBezTo>
                    <a:pt x="805695" y="1906161"/>
                    <a:pt x="801599" y="1905494"/>
                    <a:pt x="802075" y="1909305"/>
                  </a:cubicBezTo>
                  <a:cubicBezTo>
                    <a:pt x="798360" y="1909590"/>
                    <a:pt x="796360" y="1908543"/>
                    <a:pt x="796836" y="1905780"/>
                  </a:cubicBezTo>
                  <a:cubicBezTo>
                    <a:pt x="792264" y="1905685"/>
                    <a:pt x="795884" y="1911019"/>
                    <a:pt x="796360" y="1912067"/>
                  </a:cubicBezTo>
                  <a:cubicBezTo>
                    <a:pt x="801885" y="1913591"/>
                    <a:pt x="801980" y="1909781"/>
                    <a:pt x="807504" y="1911305"/>
                  </a:cubicBezTo>
                  <a:cubicBezTo>
                    <a:pt x="806647" y="1916734"/>
                    <a:pt x="806742" y="1923306"/>
                    <a:pt x="815982" y="1921401"/>
                  </a:cubicBezTo>
                  <a:cubicBezTo>
                    <a:pt x="817887" y="1927783"/>
                    <a:pt x="811314" y="1925687"/>
                    <a:pt x="806457" y="1925402"/>
                  </a:cubicBezTo>
                  <a:cubicBezTo>
                    <a:pt x="806552" y="1923878"/>
                    <a:pt x="806742" y="1922259"/>
                    <a:pt x="806838" y="1920735"/>
                  </a:cubicBezTo>
                  <a:cubicBezTo>
                    <a:pt x="802266" y="1921306"/>
                    <a:pt x="799884" y="1923878"/>
                    <a:pt x="797217" y="1926354"/>
                  </a:cubicBezTo>
                  <a:cubicBezTo>
                    <a:pt x="806742" y="1924259"/>
                    <a:pt x="808266" y="1931117"/>
                    <a:pt x="807409" y="1938165"/>
                  </a:cubicBezTo>
                  <a:cubicBezTo>
                    <a:pt x="805885" y="1941499"/>
                    <a:pt x="798456" y="1942737"/>
                    <a:pt x="796170" y="1940451"/>
                  </a:cubicBezTo>
                  <a:cubicBezTo>
                    <a:pt x="797408" y="1943499"/>
                    <a:pt x="798741" y="1946452"/>
                    <a:pt x="799122" y="1950072"/>
                  </a:cubicBezTo>
                  <a:cubicBezTo>
                    <a:pt x="806266" y="1951024"/>
                    <a:pt x="805218" y="1943785"/>
                    <a:pt x="812457" y="1944737"/>
                  </a:cubicBezTo>
                  <a:cubicBezTo>
                    <a:pt x="806361" y="1954072"/>
                    <a:pt x="799027" y="1956072"/>
                    <a:pt x="791026" y="1960549"/>
                  </a:cubicBezTo>
                  <a:cubicBezTo>
                    <a:pt x="795312" y="1963026"/>
                    <a:pt x="791979" y="1963692"/>
                    <a:pt x="794360" y="1965502"/>
                  </a:cubicBezTo>
                  <a:cubicBezTo>
                    <a:pt x="786645" y="1965693"/>
                    <a:pt x="788740" y="1975694"/>
                    <a:pt x="778929" y="1973789"/>
                  </a:cubicBezTo>
                  <a:cubicBezTo>
                    <a:pt x="780644" y="1968074"/>
                    <a:pt x="776548" y="1966645"/>
                    <a:pt x="770166" y="1966836"/>
                  </a:cubicBezTo>
                  <a:cubicBezTo>
                    <a:pt x="777596" y="1959501"/>
                    <a:pt x="763213" y="1951024"/>
                    <a:pt x="775215" y="1948262"/>
                  </a:cubicBezTo>
                  <a:cubicBezTo>
                    <a:pt x="770547" y="1960740"/>
                    <a:pt x="786264" y="1958930"/>
                    <a:pt x="779215" y="1969026"/>
                  </a:cubicBezTo>
                  <a:cubicBezTo>
                    <a:pt x="780453" y="1969122"/>
                    <a:pt x="781692" y="1969217"/>
                    <a:pt x="782930" y="1969312"/>
                  </a:cubicBezTo>
                  <a:cubicBezTo>
                    <a:pt x="791312" y="1965407"/>
                    <a:pt x="776834" y="1954644"/>
                    <a:pt x="791407" y="1954167"/>
                  </a:cubicBezTo>
                  <a:cubicBezTo>
                    <a:pt x="792550" y="1942642"/>
                    <a:pt x="782358" y="1949500"/>
                    <a:pt x="792360" y="1941594"/>
                  </a:cubicBezTo>
                  <a:cubicBezTo>
                    <a:pt x="789026" y="1941118"/>
                    <a:pt x="788359" y="1943214"/>
                    <a:pt x="784930" y="1942642"/>
                  </a:cubicBezTo>
                  <a:cubicBezTo>
                    <a:pt x="787978" y="1939499"/>
                    <a:pt x="791217" y="1936546"/>
                    <a:pt x="796551" y="1935594"/>
                  </a:cubicBezTo>
                  <a:cubicBezTo>
                    <a:pt x="793217" y="1932545"/>
                    <a:pt x="784930" y="1933212"/>
                    <a:pt x="782168" y="1929783"/>
                  </a:cubicBezTo>
                  <a:cubicBezTo>
                    <a:pt x="782358" y="1927211"/>
                    <a:pt x="782549" y="1924544"/>
                    <a:pt x="782739" y="1921973"/>
                  </a:cubicBezTo>
                  <a:cubicBezTo>
                    <a:pt x="797884" y="1924830"/>
                    <a:pt x="790836" y="1900351"/>
                    <a:pt x="781692" y="1910828"/>
                  </a:cubicBezTo>
                  <a:cubicBezTo>
                    <a:pt x="777310" y="1908066"/>
                    <a:pt x="784549" y="1902542"/>
                    <a:pt x="789597" y="1903494"/>
                  </a:cubicBezTo>
                  <a:cubicBezTo>
                    <a:pt x="790455" y="1899398"/>
                    <a:pt x="787407" y="1898160"/>
                    <a:pt x="782549" y="1898256"/>
                  </a:cubicBezTo>
                  <a:cubicBezTo>
                    <a:pt x="784359" y="1892636"/>
                    <a:pt x="788073" y="1899398"/>
                    <a:pt x="791979" y="1895779"/>
                  </a:cubicBezTo>
                  <a:cubicBezTo>
                    <a:pt x="791502" y="1891207"/>
                    <a:pt x="785883" y="1890445"/>
                    <a:pt x="787311" y="1884349"/>
                  </a:cubicBezTo>
                  <a:cubicBezTo>
                    <a:pt x="783025" y="1884540"/>
                    <a:pt x="782739" y="1888254"/>
                    <a:pt x="786930" y="1889111"/>
                  </a:cubicBezTo>
                  <a:cubicBezTo>
                    <a:pt x="782835" y="1892064"/>
                    <a:pt x="775405" y="1884730"/>
                    <a:pt x="776548" y="1878920"/>
                  </a:cubicBezTo>
                  <a:cubicBezTo>
                    <a:pt x="780834" y="1878729"/>
                    <a:pt x="778263" y="1883587"/>
                    <a:pt x="781787" y="1883968"/>
                  </a:cubicBezTo>
                  <a:cubicBezTo>
                    <a:pt x="789597" y="1879110"/>
                    <a:pt x="775119" y="1878158"/>
                    <a:pt x="777024" y="1872633"/>
                  </a:cubicBezTo>
                  <a:cubicBezTo>
                    <a:pt x="785692" y="1875110"/>
                    <a:pt x="788931" y="1881682"/>
                    <a:pt x="792550" y="1887969"/>
                  </a:cubicBezTo>
                  <a:cubicBezTo>
                    <a:pt x="796741" y="1887397"/>
                    <a:pt x="790550" y="1885302"/>
                    <a:pt x="794741" y="1883397"/>
                  </a:cubicBezTo>
                  <a:cubicBezTo>
                    <a:pt x="798646" y="1887492"/>
                    <a:pt x="801218" y="1892540"/>
                    <a:pt x="804837" y="1896732"/>
                  </a:cubicBezTo>
                  <a:cubicBezTo>
                    <a:pt x="810457" y="1897303"/>
                    <a:pt x="810457" y="1892160"/>
                    <a:pt x="817887" y="1894541"/>
                  </a:cubicBezTo>
                  <a:cubicBezTo>
                    <a:pt x="818172" y="1898256"/>
                    <a:pt x="812457" y="1895874"/>
                    <a:pt x="811981" y="1898827"/>
                  </a:cubicBezTo>
                  <a:cubicBezTo>
                    <a:pt x="810362" y="1903018"/>
                    <a:pt x="820744" y="1898351"/>
                    <a:pt x="819125" y="1902447"/>
                  </a:cubicBezTo>
                  <a:cubicBezTo>
                    <a:pt x="827888" y="1895303"/>
                    <a:pt x="819887" y="1910924"/>
                    <a:pt x="812648" y="1914829"/>
                  </a:cubicBezTo>
                  <a:close/>
                  <a:moveTo>
                    <a:pt x="766166" y="2717120"/>
                  </a:moveTo>
                  <a:cubicBezTo>
                    <a:pt x="767404" y="2717215"/>
                    <a:pt x="768642" y="2717310"/>
                    <a:pt x="769785" y="2717405"/>
                  </a:cubicBezTo>
                  <a:cubicBezTo>
                    <a:pt x="769309" y="2720263"/>
                    <a:pt x="771786" y="2720835"/>
                    <a:pt x="771214" y="2723787"/>
                  </a:cubicBezTo>
                  <a:cubicBezTo>
                    <a:pt x="767023" y="2724263"/>
                    <a:pt x="760451" y="2719025"/>
                    <a:pt x="766166" y="2717120"/>
                  </a:cubicBezTo>
                  <a:close/>
                  <a:moveTo>
                    <a:pt x="776072" y="2733598"/>
                  </a:moveTo>
                  <a:cubicBezTo>
                    <a:pt x="770833" y="2734551"/>
                    <a:pt x="771500" y="2731026"/>
                    <a:pt x="767023" y="2731312"/>
                  </a:cubicBezTo>
                  <a:cubicBezTo>
                    <a:pt x="767595" y="2727883"/>
                    <a:pt x="771881" y="2728264"/>
                    <a:pt x="776453" y="2728836"/>
                  </a:cubicBezTo>
                  <a:cubicBezTo>
                    <a:pt x="776262" y="2730455"/>
                    <a:pt x="776167" y="2732074"/>
                    <a:pt x="776072" y="2733598"/>
                  </a:cubicBezTo>
                  <a:close/>
                  <a:moveTo>
                    <a:pt x="775596" y="2689402"/>
                  </a:moveTo>
                  <a:cubicBezTo>
                    <a:pt x="783120" y="2688735"/>
                    <a:pt x="783692" y="2693403"/>
                    <a:pt x="786168" y="2696546"/>
                  </a:cubicBezTo>
                  <a:cubicBezTo>
                    <a:pt x="785311" y="2697975"/>
                    <a:pt x="775596" y="2693403"/>
                    <a:pt x="775596" y="2689402"/>
                  </a:cubicBezTo>
                  <a:close/>
                  <a:moveTo>
                    <a:pt x="785692" y="2727978"/>
                  </a:moveTo>
                  <a:cubicBezTo>
                    <a:pt x="794741" y="2729312"/>
                    <a:pt x="785692" y="2735217"/>
                    <a:pt x="796455" y="2731979"/>
                  </a:cubicBezTo>
                  <a:cubicBezTo>
                    <a:pt x="795884" y="2737503"/>
                    <a:pt x="788740" y="2736741"/>
                    <a:pt x="784930" y="2739027"/>
                  </a:cubicBezTo>
                  <a:cubicBezTo>
                    <a:pt x="787121" y="2734741"/>
                    <a:pt x="787311" y="2732550"/>
                    <a:pt x="785692" y="2727978"/>
                  </a:cubicBezTo>
                  <a:close/>
                  <a:moveTo>
                    <a:pt x="797884" y="2787224"/>
                  </a:moveTo>
                  <a:cubicBezTo>
                    <a:pt x="797694" y="2783033"/>
                    <a:pt x="799027" y="2780461"/>
                    <a:pt x="803885" y="2781318"/>
                  </a:cubicBezTo>
                  <a:cubicBezTo>
                    <a:pt x="803504" y="2782652"/>
                    <a:pt x="804456" y="2782842"/>
                    <a:pt x="805695" y="2783033"/>
                  </a:cubicBezTo>
                  <a:cubicBezTo>
                    <a:pt x="805790" y="2787224"/>
                    <a:pt x="802647" y="2788081"/>
                    <a:pt x="797884" y="2787224"/>
                  </a:cubicBezTo>
                  <a:close/>
                  <a:moveTo>
                    <a:pt x="803313" y="2763983"/>
                  </a:moveTo>
                  <a:cubicBezTo>
                    <a:pt x="805695" y="2769126"/>
                    <a:pt x="812076" y="2771317"/>
                    <a:pt x="811410" y="2778746"/>
                  </a:cubicBezTo>
                  <a:cubicBezTo>
                    <a:pt x="803123" y="2776461"/>
                    <a:pt x="803885" y="2768174"/>
                    <a:pt x="793503" y="2771127"/>
                  </a:cubicBezTo>
                  <a:cubicBezTo>
                    <a:pt x="798551" y="2766459"/>
                    <a:pt x="795598" y="2765412"/>
                    <a:pt x="788550" y="2762840"/>
                  </a:cubicBezTo>
                  <a:cubicBezTo>
                    <a:pt x="790645" y="2758268"/>
                    <a:pt x="794550" y="2755315"/>
                    <a:pt x="800265" y="2754267"/>
                  </a:cubicBezTo>
                  <a:cubicBezTo>
                    <a:pt x="801980" y="2760363"/>
                    <a:pt x="808362" y="2763221"/>
                    <a:pt x="816077" y="2764935"/>
                  </a:cubicBezTo>
                  <a:cubicBezTo>
                    <a:pt x="812934" y="2771698"/>
                    <a:pt x="811410" y="2762173"/>
                    <a:pt x="803313" y="2763983"/>
                  </a:cubicBezTo>
                  <a:close/>
                  <a:moveTo>
                    <a:pt x="818553" y="2757220"/>
                  </a:moveTo>
                  <a:cubicBezTo>
                    <a:pt x="820935" y="2755125"/>
                    <a:pt x="825030" y="2754744"/>
                    <a:pt x="829793" y="2754934"/>
                  </a:cubicBezTo>
                  <a:cubicBezTo>
                    <a:pt x="829793" y="2758839"/>
                    <a:pt x="826554" y="2759506"/>
                    <a:pt x="825602" y="2762459"/>
                  </a:cubicBezTo>
                  <a:cubicBezTo>
                    <a:pt x="819506" y="2763411"/>
                    <a:pt x="822078" y="2758172"/>
                    <a:pt x="818553" y="2757220"/>
                  </a:cubicBezTo>
                  <a:close/>
                  <a:moveTo>
                    <a:pt x="822459" y="2779604"/>
                  </a:moveTo>
                  <a:cubicBezTo>
                    <a:pt x="828174" y="2780842"/>
                    <a:pt x="828650" y="2785986"/>
                    <a:pt x="829031" y="2791129"/>
                  </a:cubicBezTo>
                  <a:cubicBezTo>
                    <a:pt x="827316" y="2786938"/>
                    <a:pt x="820077" y="2786747"/>
                    <a:pt x="822459" y="2779604"/>
                  </a:cubicBezTo>
                  <a:close/>
                  <a:moveTo>
                    <a:pt x="843890" y="2789034"/>
                  </a:moveTo>
                  <a:cubicBezTo>
                    <a:pt x="842652" y="2788938"/>
                    <a:pt x="841509" y="2788843"/>
                    <a:pt x="840175" y="2788748"/>
                  </a:cubicBezTo>
                  <a:cubicBezTo>
                    <a:pt x="844366" y="2781604"/>
                    <a:pt x="834651" y="2776175"/>
                    <a:pt x="834365" y="2767793"/>
                  </a:cubicBezTo>
                  <a:cubicBezTo>
                    <a:pt x="841032" y="2769317"/>
                    <a:pt x="852272" y="2768650"/>
                    <a:pt x="851986" y="2778556"/>
                  </a:cubicBezTo>
                  <a:cubicBezTo>
                    <a:pt x="850843" y="2775984"/>
                    <a:pt x="843033" y="2778270"/>
                    <a:pt x="845033" y="2773317"/>
                  </a:cubicBezTo>
                  <a:cubicBezTo>
                    <a:pt x="841032" y="2775413"/>
                    <a:pt x="842366" y="2786081"/>
                    <a:pt x="847795" y="2786176"/>
                  </a:cubicBezTo>
                  <a:cubicBezTo>
                    <a:pt x="846843" y="2787510"/>
                    <a:pt x="845985" y="2788938"/>
                    <a:pt x="843890" y="2789034"/>
                  </a:cubicBezTo>
                  <a:close/>
                  <a:moveTo>
                    <a:pt x="847700" y="2811417"/>
                  </a:moveTo>
                  <a:cubicBezTo>
                    <a:pt x="841128" y="2812655"/>
                    <a:pt x="843509" y="2801416"/>
                    <a:pt x="849986" y="2805321"/>
                  </a:cubicBezTo>
                  <a:cubicBezTo>
                    <a:pt x="849700" y="2807798"/>
                    <a:pt x="850462" y="2811417"/>
                    <a:pt x="847700" y="2811417"/>
                  </a:cubicBezTo>
                  <a:close/>
                  <a:moveTo>
                    <a:pt x="860178" y="2742933"/>
                  </a:moveTo>
                  <a:cubicBezTo>
                    <a:pt x="859701" y="2750934"/>
                    <a:pt x="870084" y="2745409"/>
                    <a:pt x="870369" y="2754744"/>
                  </a:cubicBezTo>
                  <a:cubicBezTo>
                    <a:pt x="864273" y="2753315"/>
                    <a:pt x="846366" y="2745219"/>
                    <a:pt x="860178" y="2742933"/>
                  </a:cubicBezTo>
                  <a:close/>
                  <a:moveTo>
                    <a:pt x="856558" y="2766364"/>
                  </a:moveTo>
                  <a:cubicBezTo>
                    <a:pt x="858844" y="2763030"/>
                    <a:pt x="860844" y="2754363"/>
                    <a:pt x="866274" y="2759220"/>
                  </a:cubicBezTo>
                  <a:cubicBezTo>
                    <a:pt x="865797" y="2760935"/>
                    <a:pt x="864369" y="2759982"/>
                    <a:pt x="864464" y="2759125"/>
                  </a:cubicBezTo>
                  <a:cubicBezTo>
                    <a:pt x="859130" y="2761221"/>
                    <a:pt x="866559" y="2766364"/>
                    <a:pt x="863511" y="2771698"/>
                  </a:cubicBezTo>
                  <a:cubicBezTo>
                    <a:pt x="858939" y="2771603"/>
                    <a:pt x="857987" y="2768745"/>
                    <a:pt x="856558" y="2766364"/>
                  </a:cubicBezTo>
                  <a:close/>
                  <a:moveTo>
                    <a:pt x="864845" y="2830086"/>
                  </a:moveTo>
                  <a:cubicBezTo>
                    <a:pt x="863321" y="2827229"/>
                    <a:pt x="858273" y="2827038"/>
                    <a:pt x="859892" y="2821800"/>
                  </a:cubicBezTo>
                  <a:cubicBezTo>
                    <a:pt x="865702" y="2821514"/>
                    <a:pt x="865512" y="2825610"/>
                    <a:pt x="864845" y="2830086"/>
                  </a:cubicBezTo>
                  <a:close/>
                  <a:moveTo>
                    <a:pt x="868179" y="2759316"/>
                  </a:moveTo>
                  <a:cubicBezTo>
                    <a:pt x="869988" y="2753601"/>
                    <a:pt x="878275" y="2758172"/>
                    <a:pt x="877132" y="2763126"/>
                  </a:cubicBezTo>
                  <a:cubicBezTo>
                    <a:pt x="871131" y="2764078"/>
                    <a:pt x="871703" y="2760268"/>
                    <a:pt x="868179" y="2759316"/>
                  </a:cubicBezTo>
                  <a:close/>
                  <a:moveTo>
                    <a:pt x="869131" y="2746838"/>
                  </a:moveTo>
                  <a:cubicBezTo>
                    <a:pt x="874560" y="2741123"/>
                    <a:pt x="882180" y="2756077"/>
                    <a:pt x="888562" y="2759316"/>
                  </a:cubicBezTo>
                  <a:cubicBezTo>
                    <a:pt x="875132" y="2762935"/>
                    <a:pt x="879132" y="2748933"/>
                    <a:pt x="869131" y="2746838"/>
                  </a:cubicBezTo>
                  <a:close/>
                  <a:moveTo>
                    <a:pt x="886752" y="2782747"/>
                  </a:moveTo>
                  <a:cubicBezTo>
                    <a:pt x="886848" y="2781223"/>
                    <a:pt x="886943" y="2779604"/>
                    <a:pt x="887133" y="2778080"/>
                  </a:cubicBezTo>
                  <a:cubicBezTo>
                    <a:pt x="889515" y="2778270"/>
                    <a:pt x="891991" y="2778461"/>
                    <a:pt x="894468" y="2778651"/>
                  </a:cubicBezTo>
                  <a:cubicBezTo>
                    <a:pt x="894658" y="2782842"/>
                    <a:pt x="891515" y="2783604"/>
                    <a:pt x="886752" y="2782747"/>
                  </a:cubicBezTo>
                  <a:close/>
                  <a:moveTo>
                    <a:pt x="907707" y="2773317"/>
                  </a:moveTo>
                  <a:cubicBezTo>
                    <a:pt x="905136" y="2789319"/>
                    <a:pt x="899516" y="2769412"/>
                    <a:pt x="891324" y="2770555"/>
                  </a:cubicBezTo>
                  <a:cubicBezTo>
                    <a:pt x="892182" y="2766936"/>
                    <a:pt x="895801" y="2764078"/>
                    <a:pt x="890086" y="2762554"/>
                  </a:cubicBezTo>
                  <a:cubicBezTo>
                    <a:pt x="892467" y="2757506"/>
                    <a:pt x="895611" y="2762840"/>
                    <a:pt x="901326" y="2760268"/>
                  </a:cubicBezTo>
                  <a:cubicBezTo>
                    <a:pt x="900183" y="2763697"/>
                    <a:pt x="897039" y="2767983"/>
                    <a:pt x="900564" y="2771222"/>
                  </a:cubicBezTo>
                  <a:cubicBezTo>
                    <a:pt x="903135" y="2769412"/>
                    <a:pt x="904469" y="2766745"/>
                    <a:pt x="907993" y="2770174"/>
                  </a:cubicBezTo>
                  <a:cubicBezTo>
                    <a:pt x="903326" y="2770746"/>
                    <a:pt x="904850" y="2776461"/>
                    <a:pt x="907707" y="2773317"/>
                  </a:cubicBezTo>
                  <a:close/>
                  <a:moveTo>
                    <a:pt x="906279" y="2768460"/>
                  </a:moveTo>
                  <a:cubicBezTo>
                    <a:pt x="913803" y="2765697"/>
                    <a:pt x="911422" y="2758554"/>
                    <a:pt x="905517" y="2754267"/>
                  </a:cubicBezTo>
                  <a:cubicBezTo>
                    <a:pt x="909898" y="2750171"/>
                    <a:pt x="912660" y="2759792"/>
                    <a:pt x="917994" y="2759887"/>
                  </a:cubicBezTo>
                  <a:cubicBezTo>
                    <a:pt x="912756" y="2761792"/>
                    <a:pt x="913994" y="2764840"/>
                    <a:pt x="919328" y="2766269"/>
                  </a:cubicBezTo>
                  <a:cubicBezTo>
                    <a:pt x="916756" y="2767221"/>
                    <a:pt x="909422" y="2771888"/>
                    <a:pt x="914946" y="2775413"/>
                  </a:cubicBezTo>
                  <a:cubicBezTo>
                    <a:pt x="915423" y="2781223"/>
                    <a:pt x="909898" y="2769317"/>
                    <a:pt x="906279" y="2768460"/>
                  </a:cubicBezTo>
                  <a:close/>
                  <a:moveTo>
                    <a:pt x="912946" y="2778461"/>
                  </a:moveTo>
                  <a:cubicBezTo>
                    <a:pt x="914565" y="2778270"/>
                    <a:pt x="914565" y="2779223"/>
                    <a:pt x="914661" y="2780175"/>
                  </a:cubicBezTo>
                  <a:cubicBezTo>
                    <a:pt x="915899" y="2780271"/>
                    <a:pt x="917137" y="2780366"/>
                    <a:pt x="918375" y="2780461"/>
                  </a:cubicBezTo>
                  <a:cubicBezTo>
                    <a:pt x="917518" y="2784080"/>
                    <a:pt x="915042" y="2786081"/>
                    <a:pt x="915708" y="2791320"/>
                  </a:cubicBezTo>
                  <a:cubicBezTo>
                    <a:pt x="907041" y="2789414"/>
                    <a:pt x="913041" y="2784557"/>
                    <a:pt x="912946" y="2778461"/>
                  </a:cubicBezTo>
                  <a:close/>
                  <a:moveTo>
                    <a:pt x="909898" y="2819133"/>
                  </a:moveTo>
                  <a:cubicBezTo>
                    <a:pt x="915899" y="2818180"/>
                    <a:pt x="915423" y="2821990"/>
                    <a:pt x="918852" y="2822943"/>
                  </a:cubicBezTo>
                  <a:cubicBezTo>
                    <a:pt x="917137" y="2826562"/>
                    <a:pt x="907422" y="2823704"/>
                    <a:pt x="909898" y="2819133"/>
                  </a:cubicBezTo>
                  <a:close/>
                  <a:moveTo>
                    <a:pt x="912851" y="2854089"/>
                  </a:moveTo>
                  <a:cubicBezTo>
                    <a:pt x="915042" y="2851041"/>
                    <a:pt x="912470" y="2846755"/>
                    <a:pt x="920757" y="2846755"/>
                  </a:cubicBezTo>
                  <a:cubicBezTo>
                    <a:pt x="920852" y="2851994"/>
                    <a:pt x="917994" y="2854185"/>
                    <a:pt x="912851" y="2854089"/>
                  </a:cubicBezTo>
                  <a:close/>
                  <a:moveTo>
                    <a:pt x="933330" y="2751600"/>
                  </a:moveTo>
                  <a:cubicBezTo>
                    <a:pt x="937235" y="2754458"/>
                    <a:pt x="931139" y="2761602"/>
                    <a:pt x="927043" y="2762173"/>
                  </a:cubicBezTo>
                  <a:cubicBezTo>
                    <a:pt x="925233" y="2754744"/>
                    <a:pt x="930948" y="2754744"/>
                    <a:pt x="933330" y="2751600"/>
                  </a:cubicBezTo>
                  <a:close/>
                  <a:moveTo>
                    <a:pt x="925710" y="2804654"/>
                  </a:moveTo>
                  <a:cubicBezTo>
                    <a:pt x="926186" y="2800654"/>
                    <a:pt x="932091" y="2801988"/>
                    <a:pt x="936949" y="2802273"/>
                  </a:cubicBezTo>
                  <a:cubicBezTo>
                    <a:pt x="938283" y="2808084"/>
                    <a:pt x="929520" y="2803893"/>
                    <a:pt x="925710" y="2804654"/>
                  </a:cubicBezTo>
                  <a:close/>
                  <a:moveTo>
                    <a:pt x="948284" y="2798368"/>
                  </a:moveTo>
                  <a:cubicBezTo>
                    <a:pt x="943045" y="2797796"/>
                    <a:pt x="945617" y="2791415"/>
                    <a:pt x="939616" y="2791415"/>
                  </a:cubicBezTo>
                  <a:cubicBezTo>
                    <a:pt x="943236" y="2787319"/>
                    <a:pt x="954761" y="2794749"/>
                    <a:pt x="948284" y="2798368"/>
                  </a:cubicBezTo>
                  <a:close/>
                  <a:moveTo>
                    <a:pt x="952475" y="2741980"/>
                  </a:moveTo>
                  <a:cubicBezTo>
                    <a:pt x="958666" y="2735122"/>
                    <a:pt x="939521" y="2731693"/>
                    <a:pt x="949903" y="2725978"/>
                  </a:cubicBezTo>
                  <a:cubicBezTo>
                    <a:pt x="950189" y="2729217"/>
                    <a:pt x="953046" y="2738170"/>
                    <a:pt x="961809" y="2739504"/>
                  </a:cubicBezTo>
                  <a:cubicBezTo>
                    <a:pt x="961333" y="2742837"/>
                    <a:pt x="957047" y="2742552"/>
                    <a:pt x="952475" y="2741980"/>
                  </a:cubicBezTo>
                  <a:close/>
                  <a:moveTo>
                    <a:pt x="947236" y="2862947"/>
                  </a:moveTo>
                  <a:cubicBezTo>
                    <a:pt x="951713" y="2858852"/>
                    <a:pt x="957333" y="2866281"/>
                    <a:pt x="961714" y="2867138"/>
                  </a:cubicBezTo>
                  <a:cubicBezTo>
                    <a:pt x="957142" y="2871329"/>
                    <a:pt x="952380" y="2863233"/>
                    <a:pt x="947236" y="2862947"/>
                  </a:cubicBezTo>
                  <a:close/>
                  <a:moveTo>
                    <a:pt x="964381" y="2780652"/>
                  </a:moveTo>
                  <a:cubicBezTo>
                    <a:pt x="963810" y="2775603"/>
                    <a:pt x="969144" y="2774555"/>
                    <a:pt x="963143" y="2772651"/>
                  </a:cubicBezTo>
                  <a:cubicBezTo>
                    <a:pt x="964667" y="2769698"/>
                    <a:pt x="968382" y="2768841"/>
                    <a:pt x="972668" y="2768650"/>
                  </a:cubicBezTo>
                  <a:cubicBezTo>
                    <a:pt x="969906" y="2772555"/>
                    <a:pt x="973144" y="2782652"/>
                    <a:pt x="964381" y="2780652"/>
                  </a:cubicBezTo>
                  <a:close/>
                  <a:moveTo>
                    <a:pt x="962762" y="2752172"/>
                  </a:moveTo>
                  <a:cubicBezTo>
                    <a:pt x="965810" y="2752362"/>
                    <a:pt x="968858" y="2752648"/>
                    <a:pt x="971906" y="2752838"/>
                  </a:cubicBezTo>
                  <a:cubicBezTo>
                    <a:pt x="971715" y="2756934"/>
                    <a:pt x="969525" y="2762554"/>
                    <a:pt x="976859" y="2761030"/>
                  </a:cubicBezTo>
                  <a:cubicBezTo>
                    <a:pt x="973811" y="2767888"/>
                    <a:pt x="963048" y="2757029"/>
                    <a:pt x="962762" y="2752172"/>
                  </a:cubicBezTo>
                  <a:close/>
                  <a:moveTo>
                    <a:pt x="995337" y="2760839"/>
                  </a:moveTo>
                  <a:cubicBezTo>
                    <a:pt x="987717" y="2759030"/>
                    <a:pt x="975906" y="2760268"/>
                    <a:pt x="975621" y="2753029"/>
                  </a:cubicBezTo>
                  <a:cubicBezTo>
                    <a:pt x="986860" y="2752172"/>
                    <a:pt x="989241" y="2756744"/>
                    <a:pt x="999719" y="2751696"/>
                  </a:cubicBezTo>
                  <a:cubicBezTo>
                    <a:pt x="997909" y="2754363"/>
                    <a:pt x="994290" y="2755315"/>
                    <a:pt x="995337" y="2760839"/>
                  </a:cubicBezTo>
                  <a:close/>
                  <a:moveTo>
                    <a:pt x="1005815" y="2769507"/>
                  </a:moveTo>
                  <a:cubicBezTo>
                    <a:pt x="1010101" y="2769317"/>
                    <a:pt x="1012863" y="2770269"/>
                    <a:pt x="1014864" y="2771698"/>
                  </a:cubicBezTo>
                  <a:cubicBezTo>
                    <a:pt x="1014387" y="2776461"/>
                    <a:pt x="1003624" y="2775127"/>
                    <a:pt x="1005815" y="2769507"/>
                  </a:cubicBezTo>
                  <a:close/>
                  <a:moveTo>
                    <a:pt x="1016483" y="2749791"/>
                  </a:moveTo>
                  <a:cubicBezTo>
                    <a:pt x="1012482" y="2749219"/>
                    <a:pt x="1010577" y="2750648"/>
                    <a:pt x="1010577" y="2754077"/>
                  </a:cubicBezTo>
                  <a:cubicBezTo>
                    <a:pt x="1011054" y="2751029"/>
                    <a:pt x="1010196" y="2739980"/>
                    <a:pt x="1017150" y="2740361"/>
                  </a:cubicBezTo>
                  <a:cubicBezTo>
                    <a:pt x="1016959" y="2743599"/>
                    <a:pt x="1016673" y="2746647"/>
                    <a:pt x="1016483" y="2749791"/>
                  </a:cubicBezTo>
                  <a:close/>
                  <a:moveTo>
                    <a:pt x="1018674" y="2719977"/>
                  </a:moveTo>
                  <a:cubicBezTo>
                    <a:pt x="1026389" y="2720263"/>
                    <a:pt x="1023817" y="2728074"/>
                    <a:pt x="1032866" y="2727312"/>
                  </a:cubicBezTo>
                  <a:cubicBezTo>
                    <a:pt x="1029818" y="2733312"/>
                    <a:pt x="1018769" y="2725407"/>
                    <a:pt x="1018674" y="2719977"/>
                  </a:cubicBezTo>
                  <a:close/>
                  <a:moveTo>
                    <a:pt x="1047439" y="2531382"/>
                  </a:moveTo>
                  <a:cubicBezTo>
                    <a:pt x="1043724" y="2535383"/>
                    <a:pt x="1041915" y="2525667"/>
                    <a:pt x="1040676" y="2523000"/>
                  </a:cubicBezTo>
                  <a:cubicBezTo>
                    <a:pt x="1044582" y="2522619"/>
                    <a:pt x="1045439" y="2524429"/>
                    <a:pt x="1047915" y="2525096"/>
                  </a:cubicBezTo>
                  <a:cubicBezTo>
                    <a:pt x="1049344" y="2528144"/>
                    <a:pt x="1042010" y="2529954"/>
                    <a:pt x="1047439" y="2531382"/>
                  </a:cubicBezTo>
                  <a:close/>
                </a:path>
              </a:pathLst>
            </a:custGeom>
            <a:solidFill>
              <a:schemeClr val="tx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GB" dirty="0">
                <a:latin typeface="+mn-lt"/>
              </a:endParaRPr>
            </a:p>
          </p:txBody>
        </p:sp>
        <p:sp>
          <p:nvSpPr>
            <p:cNvPr id="24346" name="Freeform: Shape 1956">
              <a:extLst>
                <a:ext uri="{FF2B5EF4-FFF2-40B4-BE49-F238E27FC236}">
                  <a16:creationId xmlns:a16="http://schemas.microsoft.com/office/drawing/2014/main" id="{C912FAB8-0BE4-4727-A38C-BF19C24FF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624" y="3860863"/>
              <a:ext cx="9525" cy="38100"/>
            </a:xfrm>
            <a:custGeom>
              <a:avLst/>
              <a:gdLst>
                <a:gd name="T0" fmla="*/ 12859 w 9525"/>
                <a:gd name="T1" fmla="*/ 24575 h 38100"/>
                <a:gd name="T2" fmla="*/ 3048 w 9525"/>
                <a:gd name="T3" fmla="*/ 8096 h 38100"/>
                <a:gd name="T4" fmla="*/ 8763 w 9525"/>
                <a:gd name="T5" fmla="*/ 5334 h 38100"/>
                <a:gd name="T6" fmla="*/ 0 w 9525"/>
                <a:gd name="T7" fmla="*/ 0 h 38100"/>
                <a:gd name="T8" fmla="*/ 4286 w 9525"/>
                <a:gd name="T9" fmla="*/ 17717 h 38100"/>
                <a:gd name="T10" fmla="*/ 6287 w 9525"/>
                <a:gd name="T11" fmla="*/ 39910 h 38100"/>
                <a:gd name="T12" fmla="*/ 5620 w 9525"/>
                <a:gd name="T13" fmla="*/ 24098 h 38100"/>
                <a:gd name="T14" fmla="*/ 12859 w 9525"/>
                <a:gd name="T15" fmla="*/ 24575 h 38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38100">
                  <a:moveTo>
                    <a:pt x="12859" y="24575"/>
                  </a:moveTo>
                  <a:cubicBezTo>
                    <a:pt x="10763" y="18193"/>
                    <a:pt x="2476" y="16383"/>
                    <a:pt x="3048" y="8096"/>
                  </a:cubicBezTo>
                  <a:cubicBezTo>
                    <a:pt x="6191" y="8382"/>
                    <a:pt x="7810" y="7239"/>
                    <a:pt x="8763" y="5334"/>
                  </a:cubicBezTo>
                  <a:cubicBezTo>
                    <a:pt x="5048" y="4096"/>
                    <a:pt x="3048" y="1619"/>
                    <a:pt x="0" y="0"/>
                  </a:cubicBezTo>
                  <a:cubicBezTo>
                    <a:pt x="1524" y="9144"/>
                    <a:pt x="381" y="16669"/>
                    <a:pt x="4286" y="17717"/>
                  </a:cubicBezTo>
                  <a:cubicBezTo>
                    <a:pt x="-381" y="27146"/>
                    <a:pt x="-953" y="34385"/>
                    <a:pt x="6287" y="39910"/>
                  </a:cubicBezTo>
                  <a:cubicBezTo>
                    <a:pt x="4858" y="33338"/>
                    <a:pt x="2572" y="30766"/>
                    <a:pt x="5620" y="24098"/>
                  </a:cubicBezTo>
                  <a:cubicBezTo>
                    <a:pt x="8096" y="26099"/>
                    <a:pt x="9906" y="26194"/>
                    <a:pt x="12859" y="245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47" name="Freeform: Shape 1957">
              <a:extLst>
                <a:ext uri="{FF2B5EF4-FFF2-40B4-BE49-F238E27FC236}">
                  <a16:creationId xmlns:a16="http://schemas.microsoft.com/office/drawing/2014/main" id="{9CF45390-009C-4335-9BBC-1475CF5C0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374" y="4383881"/>
              <a:ext cx="9525" cy="9525"/>
            </a:xfrm>
            <a:custGeom>
              <a:avLst/>
              <a:gdLst>
                <a:gd name="T0" fmla="*/ 9163050 w 9525"/>
                <a:gd name="T1" fmla="*/ 0 h 9525"/>
                <a:gd name="T2" fmla="*/ 72666225 w 9525"/>
                <a:gd name="T3" fmla="*/ 9906 h 9525"/>
                <a:gd name="T4" fmla="*/ 91630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962" y="0"/>
                  </a:moveTo>
                  <a:cubicBezTo>
                    <a:pt x="-2467" y="2953"/>
                    <a:pt x="4105" y="7525"/>
                    <a:pt x="7629" y="9906"/>
                  </a:cubicBezTo>
                  <a:cubicBezTo>
                    <a:pt x="7439" y="5048"/>
                    <a:pt x="2867" y="3429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48" name="Freeform: Shape 1958">
              <a:extLst>
                <a:ext uri="{FF2B5EF4-FFF2-40B4-BE49-F238E27FC236}">
                  <a16:creationId xmlns:a16="http://schemas.microsoft.com/office/drawing/2014/main" id="{EBCC4791-B7B1-4D19-8D10-467D17C84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375" y="4342638"/>
              <a:ext cx="28575" cy="9525"/>
            </a:xfrm>
            <a:custGeom>
              <a:avLst/>
              <a:gdLst>
                <a:gd name="T0" fmla="*/ 736 w 28575"/>
                <a:gd name="T1" fmla="*/ 14764 h 9525"/>
                <a:gd name="T2" fmla="*/ 13785 w 28575"/>
                <a:gd name="T3" fmla="*/ 12573 h 9525"/>
                <a:gd name="T4" fmla="*/ 19976 w 28575"/>
                <a:gd name="T5" fmla="*/ 3524 h 9525"/>
                <a:gd name="T6" fmla="*/ 28930 w 28575"/>
                <a:gd name="T7" fmla="*/ 7334 h 9525"/>
                <a:gd name="T8" fmla="*/ 14738 w 28575"/>
                <a:gd name="T9" fmla="*/ 0 h 9525"/>
                <a:gd name="T10" fmla="*/ 736 w 28575"/>
                <a:gd name="T11" fmla="*/ 1476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75" h="9525">
                  <a:moveTo>
                    <a:pt x="736" y="14764"/>
                  </a:moveTo>
                  <a:cubicBezTo>
                    <a:pt x="2641" y="8096"/>
                    <a:pt x="5403" y="12763"/>
                    <a:pt x="13785" y="12573"/>
                  </a:cubicBezTo>
                  <a:cubicBezTo>
                    <a:pt x="17690" y="8287"/>
                    <a:pt x="18262" y="7048"/>
                    <a:pt x="19976" y="3524"/>
                  </a:cubicBezTo>
                  <a:cubicBezTo>
                    <a:pt x="23405" y="4477"/>
                    <a:pt x="24358" y="7239"/>
                    <a:pt x="28930" y="7334"/>
                  </a:cubicBezTo>
                  <a:cubicBezTo>
                    <a:pt x="29501" y="952"/>
                    <a:pt x="22643" y="95"/>
                    <a:pt x="14738" y="0"/>
                  </a:cubicBezTo>
                  <a:cubicBezTo>
                    <a:pt x="16738" y="9144"/>
                    <a:pt x="-4122" y="4763"/>
                    <a:pt x="736" y="147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49" name="Freeform: Shape 1959">
              <a:extLst>
                <a:ext uri="{FF2B5EF4-FFF2-40B4-BE49-F238E27FC236}">
                  <a16:creationId xmlns:a16="http://schemas.microsoft.com/office/drawing/2014/main" id="{8A52AB04-5065-4AF4-843E-25D89D854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94" y="4341686"/>
              <a:ext cx="57150" cy="38100"/>
            </a:xfrm>
            <a:custGeom>
              <a:avLst/>
              <a:gdLst>
                <a:gd name="T0" fmla="*/ 12954 w 57150"/>
                <a:gd name="T1" fmla="*/ 24860 h 38100"/>
                <a:gd name="T2" fmla="*/ 0 w 57150"/>
                <a:gd name="T3" fmla="*/ 25527 h 38100"/>
                <a:gd name="T4" fmla="*/ 11621 w 57150"/>
                <a:gd name="T5" fmla="*/ 42100 h 38100"/>
                <a:gd name="T6" fmla="*/ 8477 w 57150"/>
                <a:gd name="T7" fmla="*/ 34004 h 38100"/>
                <a:gd name="T8" fmla="*/ 38576 w 57150"/>
                <a:gd name="T9" fmla="*/ 26765 h 38100"/>
                <a:gd name="T10" fmla="*/ 35719 w 57150"/>
                <a:gd name="T11" fmla="*/ 15526 h 38100"/>
                <a:gd name="T12" fmla="*/ 60293 w 57150"/>
                <a:gd name="T13" fmla="*/ 7906 h 38100"/>
                <a:gd name="T14" fmla="*/ 41910 w 57150"/>
                <a:gd name="T15" fmla="*/ 6572 h 38100"/>
                <a:gd name="T16" fmla="*/ 38767 w 57150"/>
                <a:gd name="T17" fmla="*/ 0 h 38100"/>
                <a:gd name="T18" fmla="*/ 40005 w 57150"/>
                <a:gd name="T19" fmla="*/ 8001 h 38100"/>
                <a:gd name="T20" fmla="*/ 27623 w 57150"/>
                <a:gd name="T21" fmla="*/ 762 h 38100"/>
                <a:gd name="T22" fmla="*/ 19621 w 57150"/>
                <a:gd name="T23" fmla="*/ 9620 h 38100"/>
                <a:gd name="T24" fmla="*/ 28194 w 57150"/>
                <a:gd name="T25" fmla="*/ 18193 h 38100"/>
                <a:gd name="T26" fmla="*/ 17050 w 57150"/>
                <a:gd name="T27" fmla="*/ 18955 h 38100"/>
                <a:gd name="T28" fmla="*/ 15907 w 57150"/>
                <a:gd name="T29" fmla="*/ 9430 h 38100"/>
                <a:gd name="T30" fmla="*/ 10287 w 57150"/>
                <a:gd name="T31" fmla="*/ 10573 h 38100"/>
                <a:gd name="T32" fmla="*/ 16192 w 57150"/>
                <a:gd name="T33" fmla="*/ 6287 h 38100"/>
                <a:gd name="T34" fmla="*/ 8954 w 57150"/>
                <a:gd name="T35" fmla="*/ 4191 h 38100"/>
                <a:gd name="T36" fmla="*/ 1333 w 57150"/>
                <a:gd name="T37" fmla="*/ 8382 h 38100"/>
                <a:gd name="T38" fmla="*/ 12954 w 57150"/>
                <a:gd name="T39" fmla="*/ 24860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150" h="38100">
                  <a:moveTo>
                    <a:pt x="12954" y="24860"/>
                  </a:moveTo>
                  <a:cubicBezTo>
                    <a:pt x="10382" y="26861"/>
                    <a:pt x="4858" y="25813"/>
                    <a:pt x="0" y="25527"/>
                  </a:cubicBezTo>
                  <a:cubicBezTo>
                    <a:pt x="1524" y="32766"/>
                    <a:pt x="1429" y="41243"/>
                    <a:pt x="11621" y="42100"/>
                  </a:cubicBezTo>
                  <a:cubicBezTo>
                    <a:pt x="13335" y="37338"/>
                    <a:pt x="6763" y="38767"/>
                    <a:pt x="8477" y="34004"/>
                  </a:cubicBezTo>
                  <a:cubicBezTo>
                    <a:pt x="15812" y="25432"/>
                    <a:pt x="31147" y="21907"/>
                    <a:pt x="38576" y="26765"/>
                  </a:cubicBezTo>
                  <a:cubicBezTo>
                    <a:pt x="38862" y="20574"/>
                    <a:pt x="30956" y="21336"/>
                    <a:pt x="35719" y="15526"/>
                  </a:cubicBezTo>
                  <a:cubicBezTo>
                    <a:pt x="42767" y="16097"/>
                    <a:pt x="52673" y="8191"/>
                    <a:pt x="60293" y="7906"/>
                  </a:cubicBezTo>
                  <a:cubicBezTo>
                    <a:pt x="53816" y="1810"/>
                    <a:pt x="52578" y="8572"/>
                    <a:pt x="41910" y="6572"/>
                  </a:cubicBezTo>
                  <a:cubicBezTo>
                    <a:pt x="42672" y="3048"/>
                    <a:pt x="41910" y="667"/>
                    <a:pt x="38767" y="0"/>
                  </a:cubicBezTo>
                  <a:cubicBezTo>
                    <a:pt x="33338" y="3810"/>
                    <a:pt x="40672" y="3620"/>
                    <a:pt x="40005" y="8001"/>
                  </a:cubicBezTo>
                  <a:cubicBezTo>
                    <a:pt x="32480" y="8096"/>
                    <a:pt x="30671" y="4000"/>
                    <a:pt x="27623" y="762"/>
                  </a:cubicBezTo>
                  <a:cubicBezTo>
                    <a:pt x="19431" y="3905"/>
                    <a:pt x="33147" y="10763"/>
                    <a:pt x="19621" y="9620"/>
                  </a:cubicBezTo>
                  <a:cubicBezTo>
                    <a:pt x="18288" y="15526"/>
                    <a:pt x="25717" y="14954"/>
                    <a:pt x="28194" y="18193"/>
                  </a:cubicBezTo>
                  <a:cubicBezTo>
                    <a:pt x="24194" y="21622"/>
                    <a:pt x="21146" y="15430"/>
                    <a:pt x="17050" y="18955"/>
                  </a:cubicBezTo>
                  <a:cubicBezTo>
                    <a:pt x="19812" y="16192"/>
                    <a:pt x="15240" y="11525"/>
                    <a:pt x="15907" y="9430"/>
                  </a:cubicBezTo>
                  <a:cubicBezTo>
                    <a:pt x="16288" y="11335"/>
                    <a:pt x="10192" y="14478"/>
                    <a:pt x="10287" y="10573"/>
                  </a:cubicBezTo>
                  <a:cubicBezTo>
                    <a:pt x="10668" y="7620"/>
                    <a:pt x="16478" y="10001"/>
                    <a:pt x="16192" y="6287"/>
                  </a:cubicBezTo>
                  <a:cubicBezTo>
                    <a:pt x="12668" y="6382"/>
                    <a:pt x="12287" y="4191"/>
                    <a:pt x="8954" y="4191"/>
                  </a:cubicBezTo>
                  <a:cubicBezTo>
                    <a:pt x="10668" y="13335"/>
                    <a:pt x="3810" y="3429"/>
                    <a:pt x="1333" y="8382"/>
                  </a:cubicBezTo>
                  <a:cubicBezTo>
                    <a:pt x="9620" y="10478"/>
                    <a:pt x="3334" y="23527"/>
                    <a:pt x="12954" y="248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0" name="Freeform: Shape 1960">
              <a:extLst>
                <a:ext uri="{FF2B5EF4-FFF2-40B4-BE49-F238E27FC236}">
                  <a16:creationId xmlns:a16="http://schemas.microsoft.com/office/drawing/2014/main" id="{69748BEF-4098-49E8-8949-7C0CC355A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7916" y="4196905"/>
              <a:ext cx="28575" cy="28575"/>
            </a:xfrm>
            <a:custGeom>
              <a:avLst/>
              <a:gdLst>
                <a:gd name="T0" fmla="*/ 3524 w 28575"/>
                <a:gd name="T1" fmla="*/ 28766 h 28575"/>
                <a:gd name="T2" fmla="*/ 15812 w 28575"/>
                <a:gd name="T3" fmla="*/ 37529 h 28575"/>
                <a:gd name="T4" fmla="*/ 21336 w 28575"/>
                <a:gd name="T5" fmla="*/ 36386 h 28575"/>
                <a:gd name="T6" fmla="*/ 14764 w 28575"/>
                <a:gd name="T7" fmla="*/ 24860 h 28575"/>
                <a:gd name="T8" fmla="*/ 31147 w 28575"/>
                <a:gd name="T9" fmla="*/ 27623 h 28575"/>
                <a:gd name="T10" fmla="*/ 35528 w 28575"/>
                <a:gd name="T11" fmla="*/ 18479 h 28575"/>
                <a:gd name="T12" fmla="*/ 26194 w 28575"/>
                <a:gd name="T13" fmla="*/ 19336 h 28575"/>
                <a:gd name="T14" fmla="*/ 24860 w 28575"/>
                <a:gd name="T15" fmla="*/ 12954 h 28575"/>
                <a:gd name="T16" fmla="*/ 20955 w 28575"/>
                <a:gd name="T17" fmla="*/ 15812 h 28575"/>
                <a:gd name="T18" fmla="*/ 21527 w 28575"/>
                <a:gd name="T19" fmla="*/ 8001 h 28575"/>
                <a:gd name="T20" fmla="*/ 10382 w 28575"/>
                <a:gd name="T21" fmla="*/ 10287 h 28575"/>
                <a:gd name="T22" fmla="*/ 0 w 28575"/>
                <a:gd name="T23" fmla="*/ 0 h 28575"/>
                <a:gd name="T24" fmla="*/ 11430 w 28575"/>
                <a:gd name="T25" fmla="*/ 19812 h 28575"/>
                <a:gd name="T26" fmla="*/ 3524 w 28575"/>
                <a:gd name="T27" fmla="*/ 28766 h 285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8575" h="28575">
                  <a:moveTo>
                    <a:pt x="3524" y="28766"/>
                  </a:moveTo>
                  <a:cubicBezTo>
                    <a:pt x="9716" y="28670"/>
                    <a:pt x="11525" y="32861"/>
                    <a:pt x="15812" y="37529"/>
                  </a:cubicBezTo>
                  <a:cubicBezTo>
                    <a:pt x="16193" y="32766"/>
                    <a:pt x="27146" y="40672"/>
                    <a:pt x="21336" y="36386"/>
                  </a:cubicBezTo>
                  <a:cubicBezTo>
                    <a:pt x="18479" y="33052"/>
                    <a:pt x="12383" y="32099"/>
                    <a:pt x="14764" y="24860"/>
                  </a:cubicBezTo>
                  <a:cubicBezTo>
                    <a:pt x="22193" y="24384"/>
                    <a:pt x="25146" y="27146"/>
                    <a:pt x="31147" y="27623"/>
                  </a:cubicBezTo>
                  <a:cubicBezTo>
                    <a:pt x="29147" y="21146"/>
                    <a:pt x="35528" y="22955"/>
                    <a:pt x="35528" y="18479"/>
                  </a:cubicBezTo>
                  <a:cubicBezTo>
                    <a:pt x="31147" y="17526"/>
                    <a:pt x="31337" y="21050"/>
                    <a:pt x="26194" y="19336"/>
                  </a:cubicBezTo>
                  <a:cubicBezTo>
                    <a:pt x="26003" y="16954"/>
                    <a:pt x="27242" y="13621"/>
                    <a:pt x="24860" y="12954"/>
                  </a:cubicBezTo>
                  <a:cubicBezTo>
                    <a:pt x="24479" y="14859"/>
                    <a:pt x="24003" y="16574"/>
                    <a:pt x="20955" y="15812"/>
                  </a:cubicBezTo>
                  <a:cubicBezTo>
                    <a:pt x="21146" y="13240"/>
                    <a:pt x="21336" y="10573"/>
                    <a:pt x="21527" y="8001"/>
                  </a:cubicBezTo>
                  <a:cubicBezTo>
                    <a:pt x="14097" y="10287"/>
                    <a:pt x="10478" y="5906"/>
                    <a:pt x="10382" y="10287"/>
                  </a:cubicBezTo>
                  <a:cubicBezTo>
                    <a:pt x="8096" y="6001"/>
                    <a:pt x="5144" y="2286"/>
                    <a:pt x="0" y="0"/>
                  </a:cubicBezTo>
                  <a:cubicBezTo>
                    <a:pt x="5429" y="8096"/>
                    <a:pt x="6191" y="14288"/>
                    <a:pt x="11430" y="19812"/>
                  </a:cubicBezTo>
                  <a:cubicBezTo>
                    <a:pt x="8096" y="23717"/>
                    <a:pt x="4572" y="20574"/>
                    <a:pt x="3524" y="287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1" name="Freeform: Shape 1961">
              <a:extLst>
                <a:ext uri="{FF2B5EF4-FFF2-40B4-BE49-F238E27FC236}">
                  <a16:creationId xmlns:a16="http://schemas.microsoft.com/office/drawing/2014/main" id="{DB884A43-CCC1-4533-92F0-DBC490F68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296" y="4243768"/>
              <a:ext cx="19050" cy="19050"/>
            </a:xfrm>
            <a:custGeom>
              <a:avLst/>
              <a:gdLst>
                <a:gd name="T0" fmla="*/ 0 w 19050"/>
                <a:gd name="T1" fmla="*/ 7811 h 19050"/>
                <a:gd name="T2" fmla="*/ 7144 w 19050"/>
                <a:gd name="T3" fmla="*/ 11525 h 19050"/>
                <a:gd name="T4" fmla="*/ 9334 w 19050"/>
                <a:gd name="T5" fmla="*/ 6953 h 19050"/>
                <a:gd name="T6" fmla="*/ 17621 w 19050"/>
                <a:gd name="T7" fmla="*/ 20193 h 19050"/>
                <a:gd name="T8" fmla="*/ 17526 w 19050"/>
                <a:gd name="T9" fmla="*/ 21812 h 19050"/>
                <a:gd name="T10" fmla="*/ 25146 w 19050"/>
                <a:gd name="T11" fmla="*/ 17621 h 19050"/>
                <a:gd name="T12" fmla="*/ 12954 w 19050"/>
                <a:gd name="T13" fmla="*/ 8858 h 19050"/>
                <a:gd name="T14" fmla="*/ 18669 w 19050"/>
                <a:gd name="T15" fmla="*/ 6096 h 19050"/>
                <a:gd name="T16" fmla="*/ 17145 w 19050"/>
                <a:gd name="T17" fmla="*/ 1238 h 19050"/>
                <a:gd name="T18" fmla="*/ 667 w 19050"/>
                <a:gd name="T19" fmla="*/ 0 h 19050"/>
                <a:gd name="T20" fmla="*/ 0 w 19050"/>
                <a:gd name="T21" fmla="*/ 7811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19050">
                  <a:moveTo>
                    <a:pt x="0" y="7811"/>
                  </a:moveTo>
                  <a:cubicBezTo>
                    <a:pt x="3619" y="8096"/>
                    <a:pt x="2000" y="12287"/>
                    <a:pt x="7144" y="11525"/>
                  </a:cubicBezTo>
                  <a:cubicBezTo>
                    <a:pt x="11430" y="9525"/>
                    <a:pt x="5143" y="7525"/>
                    <a:pt x="9334" y="6953"/>
                  </a:cubicBezTo>
                  <a:cubicBezTo>
                    <a:pt x="10573" y="10478"/>
                    <a:pt x="11716" y="16383"/>
                    <a:pt x="17621" y="20193"/>
                  </a:cubicBezTo>
                  <a:cubicBezTo>
                    <a:pt x="16573" y="20098"/>
                    <a:pt x="15430" y="21336"/>
                    <a:pt x="17526" y="21812"/>
                  </a:cubicBezTo>
                  <a:cubicBezTo>
                    <a:pt x="18288" y="18574"/>
                    <a:pt x="25622" y="22003"/>
                    <a:pt x="25146" y="17621"/>
                  </a:cubicBezTo>
                  <a:cubicBezTo>
                    <a:pt x="20669" y="14954"/>
                    <a:pt x="15716" y="12668"/>
                    <a:pt x="12954" y="8858"/>
                  </a:cubicBezTo>
                  <a:cubicBezTo>
                    <a:pt x="15145" y="8287"/>
                    <a:pt x="17240" y="7525"/>
                    <a:pt x="18669" y="6096"/>
                  </a:cubicBezTo>
                  <a:cubicBezTo>
                    <a:pt x="8572" y="5715"/>
                    <a:pt x="24670" y="3620"/>
                    <a:pt x="17145" y="1238"/>
                  </a:cubicBezTo>
                  <a:cubicBezTo>
                    <a:pt x="13144" y="8477"/>
                    <a:pt x="6953" y="0"/>
                    <a:pt x="667" y="0"/>
                  </a:cubicBezTo>
                  <a:cubicBezTo>
                    <a:pt x="2096" y="4191"/>
                    <a:pt x="8953" y="3524"/>
                    <a:pt x="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2" name="Freeform: Shape 1962">
              <a:extLst>
                <a:ext uri="{FF2B5EF4-FFF2-40B4-BE49-F238E27FC236}">
                  <a16:creationId xmlns:a16="http://schemas.microsoft.com/office/drawing/2014/main" id="{0F091516-2F19-4194-9176-D35F1DEEA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721" y="4417409"/>
              <a:ext cx="19050" cy="19050"/>
            </a:xfrm>
            <a:custGeom>
              <a:avLst/>
              <a:gdLst>
                <a:gd name="T0" fmla="*/ 9049 w 19050"/>
                <a:gd name="T1" fmla="*/ 24956 h 19050"/>
                <a:gd name="T2" fmla="*/ 13145 w 19050"/>
                <a:gd name="T3" fmla="*/ 18955 h 19050"/>
                <a:gd name="T4" fmla="*/ 13621 w 19050"/>
                <a:gd name="T5" fmla="*/ 12668 h 19050"/>
                <a:gd name="T6" fmla="*/ 27718 w 19050"/>
                <a:gd name="T7" fmla="*/ 21622 h 19050"/>
                <a:gd name="T8" fmla="*/ 22860 w 19050"/>
                <a:gd name="T9" fmla="*/ 11811 h 19050"/>
                <a:gd name="T10" fmla="*/ 12668 w 19050"/>
                <a:gd name="T11" fmla="*/ 0 h 19050"/>
                <a:gd name="T12" fmla="*/ 11906 w 19050"/>
                <a:gd name="T13" fmla="*/ 10954 h 19050"/>
                <a:gd name="T14" fmla="*/ 9906 w 19050"/>
                <a:gd name="T15" fmla="*/ 13907 h 19050"/>
                <a:gd name="T16" fmla="*/ 0 w 19050"/>
                <a:gd name="T17" fmla="*/ 22670 h 19050"/>
                <a:gd name="T18" fmla="*/ 9049 w 19050"/>
                <a:gd name="T19" fmla="*/ 24956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19050">
                  <a:moveTo>
                    <a:pt x="9049" y="24956"/>
                  </a:moveTo>
                  <a:cubicBezTo>
                    <a:pt x="10192" y="22670"/>
                    <a:pt x="12001" y="21146"/>
                    <a:pt x="13145" y="18955"/>
                  </a:cubicBezTo>
                  <a:cubicBezTo>
                    <a:pt x="6477" y="19907"/>
                    <a:pt x="10096" y="11621"/>
                    <a:pt x="13621" y="12668"/>
                  </a:cubicBezTo>
                  <a:cubicBezTo>
                    <a:pt x="16478" y="16954"/>
                    <a:pt x="19621" y="21146"/>
                    <a:pt x="27718" y="21622"/>
                  </a:cubicBezTo>
                  <a:cubicBezTo>
                    <a:pt x="29051" y="16193"/>
                    <a:pt x="26765" y="13430"/>
                    <a:pt x="22860" y="11811"/>
                  </a:cubicBezTo>
                  <a:cubicBezTo>
                    <a:pt x="17812" y="14954"/>
                    <a:pt x="10858" y="6858"/>
                    <a:pt x="12668" y="0"/>
                  </a:cubicBezTo>
                  <a:cubicBezTo>
                    <a:pt x="1048" y="476"/>
                    <a:pt x="12001" y="6287"/>
                    <a:pt x="11906" y="10954"/>
                  </a:cubicBezTo>
                  <a:cubicBezTo>
                    <a:pt x="10478" y="11240"/>
                    <a:pt x="9716" y="12097"/>
                    <a:pt x="9906" y="13907"/>
                  </a:cubicBezTo>
                  <a:cubicBezTo>
                    <a:pt x="1429" y="9811"/>
                    <a:pt x="7715" y="21812"/>
                    <a:pt x="0" y="22670"/>
                  </a:cubicBezTo>
                  <a:cubicBezTo>
                    <a:pt x="5239" y="21812"/>
                    <a:pt x="4572" y="25337"/>
                    <a:pt x="9049" y="249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3" name="Freeform: Shape 1963">
              <a:extLst>
                <a:ext uri="{FF2B5EF4-FFF2-40B4-BE49-F238E27FC236}">
                  <a16:creationId xmlns:a16="http://schemas.microsoft.com/office/drawing/2014/main" id="{03B2A7C3-0F41-495D-B4EC-060319E8C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459" y="4439878"/>
              <a:ext cx="9525" cy="9525"/>
            </a:xfrm>
            <a:custGeom>
              <a:avLst/>
              <a:gdLst>
                <a:gd name="T0" fmla="*/ 8858250 w 9525"/>
                <a:gd name="T1" fmla="*/ 12801600 h 9525"/>
                <a:gd name="T2" fmla="*/ 3419475 w 9525"/>
                <a:gd name="T3" fmla="*/ 87201375 h 9525"/>
                <a:gd name="T4" fmla="*/ 78714600 w 9525"/>
                <a:gd name="T5" fmla="*/ 18240375 h 9525"/>
                <a:gd name="T6" fmla="*/ 8858250 w 9525"/>
                <a:gd name="T7" fmla="*/ 12801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30" y="1344"/>
                  </a:moveTo>
                  <a:cubicBezTo>
                    <a:pt x="6264" y="3059"/>
                    <a:pt x="-1737" y="5059"/>
                    <a:pt x="359" y="9155"/>
                  </a:cubicBezTo>
                  <a:cubicBezTo>
                    <a:pt x="5502" y="9250"/>
                    <a:pt x="8360" y="7059"/>
                    <a:pt x="8264" y="1915"/>
                  </a:cubicBezTo>
                  <a:cubicBezTo>
                    <a:pt x="3883" y="3725"/>
                    <a:pt x="1692" y="-2656"/>
                    <a:pt x="930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4" name="Freeform: Shape 1964">
              <a:extLst>
                <a:ext uri="{FF2B5EF4-FFF2-40B4-BE49-F238E27FC236}">
                  <a16:creationId xmlns:a16="http://schemas.microsoft.com/office/drawing/2014/main" id="{9CCEAA32-60AD-4F1F-B85A-5613854E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481" y="4468638"/>
              <a:ext cx="9525" cy="9525"/>
            </a:xfrm>
            <a:custGeom>
              <a:avLst/>
              <a:gdLst>
                <a:gd name="T0" fmla="*/ 6762 w 9525"/>
                <a:gd name="T1" fmla="*/ 13351 h 9525"/>
                <a:gd name="T2" fmla="*/ 16192 w 9525"/>
                <a:gd name="T3" fmla="*/ 10874 h 9525"/>
                <a:gd name="T4" fmla="*/ 12953 w 9525"/>
                <a:gd name="T5" fmla="*/ 4302 h 9525"/>
                <a:gd name="T6" fmla="*/ 380 w 9525"/>
                <a:gd name="T7" fmla="*/ 206 h 9525"/>
                <a:gd name="T8" fmla="*/ 6762 w 9525"/>
                <a:gd name="T9" fmla="*/ 1335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62" y="13351"/>
                  </a:moveTo>
                  <a:cubicBezTo>
                    <a:pt x="12286" y="12208"/>
                    <a:pt x="13811" y="11541"/>
                    <a:pt x="16192" y="10874"/>
                  </a:cubicBezTo>
                  <a:cubicBezTo>
                    <a:pt x="11239" y="9064"/>
                    <a:pt x="20192" y="5350"/>
                    <a:pt x="12953" y="4302"/>
                  </a:cubicBezTo>
                  <a:cubicBezTo>
                    <a:pt x="9524" y="12874"/>
                    <a:pt x="7905" y="-1889"/>
                    <a:pt x="380" y="206"/>
                  </a:cubicBezTo>
                  <a:cubicBezTo>
                    <a:pt x="-2382" y="8112"/>
                    <a:pt x="10953" y="4302"/>
                    <a:pt x="6762" y="13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5" name="Freeform: Shape 1965">
              <a:extLst>
                <a:ext uri="{FF2B5EF4-FFF2-40B4-BE49-F238E27FC236}">
                  <a16:creationId xmlns:a16="http://schemas.microsoft.com/office/drawing/2014/main" id="{B77CE1CE-01A8-4059-A26D-9BA89A05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508" y="4357688"/>
              <a:ext cx="9525" cy="9525"/>
            </a:xfrm>
            <a:custGeom>
              <a:avLst/>
              <a:gdLst>
                <a:gd name="T0" fmla="*/ 67 w 9525"/>
                <a:gd name="T1" fmla="*/ 0 h 9525"/>
                <a:gd name="T2" fmla="*/ 13974 w 9525"/>
                <a:gd name="T3" fmla="*/ 12097 h 9525"/>
                <a:gd name="T4" fmla="*/ 16260 w 9525"/>
                <a:gd name="T5" fmla="*/ 6001 h 9525"/>
                <a:gd name="T6" fmla="*/ 5211 w 9525"/>
                <a:gd name="T7" fmla="*/ 6763 h 9525"/>
                <a:gd name="T8" fmla="*/ 67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" y="0"/>
                  </a:moveTo>
                  <a:cubicBezTo>
                    <a:pt x="-885" y="8096"/>
                    <a:pt x="8544" y="8572"/>
                    <a:pt x="13974" y="12097"/>
                  </a:cubicBezTo>
                  <a:cubicBezTo>
                    <a:pt x="14736" y="10001"/>
                    <a:pt x="16831" y="9239"/>
                    <a:pt x="16260" y="6001"/>
                  </a:cubicBezTo>
                  <a:cubicBezTo>
                    <a:pt x="11783" y="5429"/>
                    <a:pt x="7497" y="5144"/>
                    <a:pt x="5211" y="6763"/>
                  </a:cubicBezTo>
                  <a:cubicBezTo>
                    <a:pt x="7306" y="2477"/>
                    <a:pt x="7687" y="19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6" name="Freeform: Shape 1966">
              <a:extLst>
                <a:ext uri="{FF2B5EF4-FFF2-40B4-BE49-F238E27FC236}">
                  <a16:creationId xmlns:a16="http://schemas.microsoft.com/office/drawing/2014/main" id="{45BE7EDB-6152-4F80-BC18-DCB567ACC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7051" y="4292251"/>
              <a:ext cx="9525" cy="9525"/>
            </a:xfrm>
            <a:custGeom>
              <a:avLst/>
              <a:gdLst>
                <a:gd name="T0" fmla="*/ 34480500 w 9525"/>
                <a:gd name="T1" fmla="*/ 58969275 h 9525"/>
                <a:gd name="T2" fmla="*/ 0 w 9525"/>
                <a:gd name="T3" fmla="*/ 41729025 h 9525"/>
                <a:gd name="T4" fmla="*/ 86191725 w 9525"/>
                <a:gd name="T5" fmla="*/ 62598300 h 9525"/>
                <a:gd name="T6" fmla="*/ 55340250 w 9525"/>
                <a:gd name="T7" fmla="*/ 0 h 9525"/>
                <a:gd name="T8" fmla="*/ 34480500 w 9525"/>
                <a:gd name="T9" fmla="*/ 589692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620" y="6191"/>
                  </a:moveTo>
                  <a:cubicBezTo>
                    <a:pt x="3334" y="4477"/>
                    <a:pt x="857" y="2191"/>
                    <a:pt x="0" y="4381"/>
                  </a:cubicBezTo>
                  <a:cubicBezTo>
                    <a:pt x="4191" y="6953"/>
                    <a:pt x="3143" y="7906"/>
                    <a:pt x="9049" y="6572"/>
                  </a:cubicBezTo>
                  <a:cubicBezTo>
                    <a:pt x="9811" y="3048"/>
                    <a:pt x="9049" y="667"/>
                    <a:pt x="5810" y="0"/>
                  </a:cubicBezTo>
                  <a:cubicBezTo>
                    <a:pt x="5429" y="2381"/>
                    <a:pt x="6096" y="5905"/>
                    <a:pt x="3620" y="6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7" name="Freeform: Shape 1967">
              <a:extLst>
                <a:ext uri="{FF2B5EF4-FFF2-40B4-BE49-F238E27FC236}">
                  <a16:creationId xmlns:a16="http://schemas.microsoft.com/office/drawing/2014/main" id="{FBE187F0-4D2B-4156-915B-C9F82FD75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2097" y="444998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78933675 w 9525"/>
                <a:gd name="T3" fmla="*/ 1324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333" y="5429"/>
                    <a:pt x="5620" y="8668"/>
                    <a:pt x="8287" y="13240"/>
                  </a:cubicBezTo>
                  <a:cubicBezTo>
                    <a:pt x="12097" y="8954"/>
                    <a:pt x="4096" y="31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8" name="Freeform: Shape 1968">
              <a:extLst>
                <a:ext uri="{FF2B5EF4-FFF2-40B4-BE49-F238E27FC236}">
                  <a16:creationId xmlns:a16="http://schemas.microsoft.com/office/drawing/2014/main" id="{6D77470C-2114-4754-BEFE-9739F1A07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4572" y="4348860"/>
              <a:ext cx="9525" cy="9525"/>
            </a:xfrm>
            <a:custGeom>
              <a:avLst/>
              <a:gdLst>
                <a:gd name="T0" fmla="*/ 14669 w 9525"/>
                <a:gd name="T1" fmla="*/ 36899850 h 9525"/>
                <a:gd name="T2" fmla="*/ 0 w 9525"/>
                <a:gd name="T3" fmla="*/ 26927175 h 9525"/>
                <a:gd name="T4" fmla="*/ 14669 w 9525"/>
                <a:gd name="T5" fmla="*/ 36899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669" y="3874"/>
                  </a:moveTo>
                  <a:cubicBezTo>
                    <a:pt x="9525" y="3303"/>
                    <a:pt x="3048" y="-3841"/>
                    <a:pt x="0" y="2827"/>
                  </a:cubicBezTo>
                  <a:cubicBezTo>
                    <a:pt x="6763" y="-1650"/>
                    <a:pt x="9430" y="8351"/>
                    <a:pt x="14669" y="38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59" name="Freeform: Shape 1969">
              <a:extLst>
                <a:ext uri="{FF2B5EF4-FFF2-40B4-BE49-F238E27FC236}">
                  <a16:creationId xmlns:a16="http://schemas.microsoft.com/office/drawing/2014/main" id="{EF4DAE75-D48E-4A2C-A686-9C918DF13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6094" y="4489794"/>
              <a:ext cx="9525" cy="19050"/>
            </a:xfrm>
            <a:custGeom>
              <a:avLst/>
              <a:gdLst>
                <a:gd name="T0" fmla="*/ 10096 w 9525"/>
                <a:gd name="T1" fmla="*/ 5 h 19050"/>
                <a:gd name="T2" fmla="*/ 6096 w 9525"/>
                <a:gd name="T3" fmla="*/ 4482 h 19050"/>
                <a:gd name="T4" fmla="*/ 12763 w 9525"/>
                <a:gd name="T5" fmla="*/ 14388 h 19050"/>
                <a:gd name="T6" fmla="*/ 8953 w 9525"/>
                <a:gd name="T7" fmla="*/ 15626 h 19050"/>
                <a:gd name="T8" fmla="*/ 0 w 9525"/>
                <a:gd name="T9" fmla="*/ 11816 h 19050"/>
                <a:gd name="T10" fmla="*/ 6572 w 9525"/>
                <a:gd name="T11" fmla="*/ 23341 h 19050"/>
                <a:gd name="T12" fmla="*/ 16669 w 9525"/>
                <a:gd name="T13" fmla="*/ 11435 h 19050"/>
                <a:gd name="T14" fmla="*/ 10096 w 9525"/>
                <a:gd name="T15" fmla="*/ 5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10096" y="5"/>
                  </a:moveTo>
                  <a:cubicBezTo>
                    <a:pt x="10287" y="2196"/>
                    <a:pt x="571" y="2481"/>
                    <a:pt x="6096" y="4482"/>
                  </a:cubicBezTo>
                  <a:cubicBezTo>
                    <a:pt x="8382" y="1910"/>
                    <a:pt x="10573" y="11911"/>
                    <a:pt x="12763" y="14388"/>
                  </a:cubicBezTo>
                  <a:cubicBezTo>
                    <a:pt x="10954" y="14197"/>
                    <a:pt x="10477" y="15435"/>
                    <a:pt x="8953" y="15626"/>
                  </a:cubicBezTo>
                  <a:cubicBezTo>
                    <a:pt x="6953" y="14483"/>
                    <a:pt x="2381" y="7815"/>
                    <a:pt x="0" y="11816"/>
                  </a:cubicBezTo>
                  <a:cubicBezTo>
                    <a:pt x="1333" y="18388"/>
                    <a:pt x="8477" y="13149"/>
                    <a:pt x="6572" y="23341"/>
                  </a:cubicBezTo>
                  <a:cubicBezTo>
                    <a:pt x="13430" y="22865"/>
                    <a:pt x="14668" y="16769"/>
                    <a:pt x="16669" y="11435"/>
                  </a:cubicBezTo>
                  <a:cubicBezTo>
                    <a:pt x="8382" y="12197"/>
                    <a:pt x="17907" y="-281"/>
                    <a:pt x="1009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0" name="Freeform: Shape 1970">
              <a:extLst>
                <a:ext uri="{FF2B5EF4-FFF2-40B4-BE49-F238E27FC236}">
                  <a16:creationId xmlns:a16="http://schemas.microsoft.com/office/drawing/2014/main" id="{3DF43639-7FE7-4D3C-9498-371A0335A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379" y="4429528"/>
              <a:ext cx="9525" cy="9525"/>
            </a:xfrm>
            <a:custGeom>
              <a:avLst/>
              <a:gdLst>
                <a:gd name="T0" fmla="*/ 17716 w 9525"/>
                <a:gd name="T1" fmla="*/ 14361 h 9525"/>
                <a:gd name="T2" fmla="*/ 18764 w 9525"/>
                <a:gd name="T3" fmla="*/ 264 h 9525"/>
                <a:gd name="T4" fmla="*/ 5714 w 9525"/>
                <a:gd name="T5" fmla="*/ 836 h 9525"/>
                <a:gd name="T6" fmla="*/ 952 w 9525"/>
                <a:gd name="T7" fmla="*/ 16266 h 9525"/>
                <a:gd name="T8" fmla="*/ 10763 w 9525"/>
                <a:gd name="T9" fmla="*/ 7503 h 9525"/>
                <a:gd name="T10" fmla="*/ 17716 w 9525"/>
                <a:gd name="T11" fmla="*/ 1436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7716" y="14361"/>
                  </a:moveTo>
                  <a:cubicBezTo>
                    <a:pt x="18954" y="10265"/>
                    <a:pt x="13430" y="3788"/>
                    <a:pt x="18764" y="264"/>
                  </a:cubicBezTo>
                  <a:cubicBezTo>
                    <a:pt x="12953" y="-974"/>
                    <a:pt x="12001" y="2645"/>
                    <a:pt x="5714" y="836"/>
                  </a:cubicBezTo>
                  <a:cubicBezTo>
                    <a:pt x="11715" y="9789"/>
                    <a:pt x="-3906" y="9694"/>
                    <a:pt x="952" y="16266"/>
                  </a:cubicBezTo>
                  <a:cubicBezTo>
                    <a:pt x="3238" y="12361"/>
                    <a:pt x="6095" y="9122"/>
                    <a:pt x="10763" y="7503"/>
                  </a:cubicBezTo>
                  <a:cubicBezTo>
                    <a:pt x="8667" y="12265"/>
                    <a:pt x="17144" y="16647"/>
                    <a:pt x="17716" y="14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1" name="Freeform: Shape 1971">
              <a:extLst>
                <a:ext uri="{FF2B5EF4-FFF2-40B4-BE49-F238E27FC236}">
                  <a16:creationId xmlns:a16="http://schemas.microsoft.com/office/drawing/2014/main" id="{EF1FE103-3540-4255-8E0B-530A8DD8F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73" y="3511391"/>
              <a:ext cx="38100" cy="28575"/>
            </a:xfrm>
            <a:custGeom>
              <a:avLst/>
              <a:gdLst>
                <a:gd name="T0" fmla="*/ 5235 w 38100"/>
                <a:gd name="T1" fmla="*/ 32385 h 28575"/>
                <a:gd name="T2" fmla="*/ 29429 w 38100"/>
                <a:gd name="T3" fmla="*/ 29432 h 28575"/>
                <a:gd name="T4" fmla="*/ 24857 w 38100"/>
                <a:gd name="T5" fmla="*/ 16478 h 28575"/>
                <a:gd name="T6" fmla="*/ 30858 w 38100"/>
                <a:gd name="T7" fmla="*/ 10668 h 28575"/>
                <a:gd name="T8" fmla="*/ 41811 w 38100"/>
                <a:gd name="T9" fmla="*/ 11430 h 28575"/>
                <a:gd name="T10" fmla="*/ 37144 w 38100"/>
                <a:gd name="T11" fmla="*/ 0 h 28575"/>
                <a:gd name="T12" fmla="*/ 23714 w 38100"/>
                <a:gd name="T13" fmla="*/ 6953 h 28575"/>
                <a:gd name="T14" fmla="*/ 29048 w 38100"/>
                <a:gd name="T15" fmla="*/ 8954 h 28575"/>
                <a:gd name="T16" fmla="*/ 20094 w 38100"/>
                <a:gd name="T17" fmla="*/ 5144 h 28575"/>
                <a:gd name="T18" fmla="*/ 19332 w 38100"/>
                <a:gd name="T19" fmla="*/ 16097 h 28575"/>
                <a:gd name="T20" fmla="*/ 8950 w 38100"/>
                <a:gd name="T21" fmla="*/ 7429 h 28575"/>
                <a:gd name="T22" fmla="*/ 10189 w 38100"/>
                <a:gd name="T23" fmla="*/ 15431 h 28575"/>
                <a:gd name="T24" fmla="*/ 14189 w 38100"/>
                <a:gd name="T25" fmla="*/ 10954 h 28575"/>
                <a:gd name="T26" fmla="*/ 16951 w 38100"/>
                <a:gd name="T27" fmla="*/ 23717 h 28575"/>
                <a:gd name="T28" fmla="*/ 282 w 38100"/>
                <a:gd name="T29" fmla="*/ 24098 h 28575"/>
                <a:gd name="T30" fmla="*/ 5235 w 38100"/>
                <a:gd name="T31" fmla="*/ 32385 h 285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00" h="28575">
                  <a:moveTo>
                    <a:pt x="5235" y="32385"/>
                  </a:moveTo>
                  <a:cubicBezTo>
                    <a:pt x="9998" y="27908"/>
                    <a:pt x="22381" y="21527"/>
                    <a:pt x="29429" y="29432"/>
                  </a:cubicBezTo>
                  <a:cubicBezTo>
                    <a:pt x="29334" y="24003"/>
                    <a:pt x="26667" y="20669"/>
                    <a:pt x="24857" y="16478"/>
                  </a:cubicBezTo>
                  <a:cubicBezTo>
                    <a:pt x="32477" y="17431"/>
                    <a:pt x="32382" y="15145"/>
                    <a:pt x="30858" y="10668"/>
                  </a:cubicBezTo>
                  <a:cubicBezTo>
                    <a:pt x="37430" y="9906"/>
                    <a:pt x="37144" y="6668"/>
                    <a:pt x="41811" y="11430"/>
                  </a:cubicBezTo>
                  <a:cubicBezTo>
                    <a:pt x="45812" y="6096"/>
                    <a:pt x="43526" y="1619"/>
                    <a:pt x="37144" y="0"/>
                  </a:cubicBezTo>
                  <a:cubicBezTo>
                    <a:pt x="38002" y="7144"/>
                    <a:pt x="27429" y="14764"/>
                    <a:pt x="23714" y="6953"/>
                  </a:cubicBezTo>
                  <a:cubicBezTo>
                    <a:pt x="26286" y="7049"/>
                    <a:pt x="27714" y="8001"/>
                    <a:pt x="29048" y="8954"/>
                  </a:cubicBezTo>
                  <a:cubicBezTo>
                    <a:pt x="29810" y="2667"/>
                    <a:pt x="24667" y="4477"/>
                    <a:pt x="20094" y="5144"/>
                  </a:cubicBezTo>
                  <a:cubicBezTo>
                    <a:pt x="19142" y="11430"/>
                    <a:pt x="23047" y="12573"/>
                    <a:pt x="19332" y="16097"/>
                  </a:cubicBezTo>
                  <a:cubicBezTo>
                    <a:pt x="19999" y="10192"/>
                    <a:pt x="14475" y="8763"/>
                    <a:pt x="8950" y="7429"/>
                  </a:cubicBezTo>
                  <a:cubicBezTo>
                    <a:pt x="6283" y="9239"/>
                    <a:pt x="5521" y="14859"/>
                    <a:pt x="10189" y="15431"/>
                  </a:cubicBezTo>
                  <a:cubicBezTo>
                    <a:pt x="10284" y="12668"/>
                    <a:pt x="11903" y="11525"/>
                    <a:pt x="14189" y="10954"/>
                  </a:cubicBezTo>
                  <a:cubicBezTo>
                    <a:pt x="15999" y="14573"/>
                    <a:pt x="18380" y="17717"/>
                    <a:pt x="16951" y="23717"/>
                  </a:cubicBezTo>
                  <a:cubicBezTo>
                    <a:pt x="12284" y="24670"/>
                    <a:pt x="6950" y="25051"/>
                    <a:pt x="282" y="24098"/>
                  </a:cubicBezTo>
                  <a:cubicBezTo>
                    <a:pt x="-956" y="28956"/>
                    <a:pt x="2092" y="30671"/>
                    <a:pt x="5235" y="32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2" name="Freeform: Shape 1972">
              <a:extLst>
                <a:ext uri="{FF2B5EF4-FFF2-40B4-BE49-F238E27FC236}">
                  <a16:creationId xmlns:a16="http://schemas.microsoft.com/office/drawing/2014/main" id="{C2B23DC9-3A6D-4C62-9900-FC33BBD49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56" y="3495484"/>
              <a:ext cx="9525" cy="9525"/>
            </a:xfrm>
            <a:custGeom>
              <a:avLst/>
              <a:gdLst>
                <a:gd name="T0" fmla="*/ 920 w 9525"/>
                <a:gd name="T1" fmla="*/ 74399775 h 9525"/>
                <a:gd name="T2" fmla="*/ 10636 w 9525"/>
                <a:gd name="T3" fmla="*/ 6353175 h 9525"/>
                <a:gd name="T4" fmla="*/ 1492 w 9525"/>
                <a:gd name="T5" fmla="*/ 0 h 9525"/>
                <a:gd name="T6" fmla="*/ 92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20" y="7811"/>
                  </a:moveTo>
                  <a:cubicBezTo>
                    <a:pt x="3968" y="6287"/>
                    <a:pt x="15017" y="3905"/>
                    <a:pt x="10636" y="667"/>
                  </a:cubicBezTo>
                  <a:cubicBezTo>
                    <a:pt x="8731" y="6096"/>
                    <a:pt x="4063" y="2096"/>
                    <a:pt x="1492" y="0"/>
                  </a:cubicBezTo>
                  <a:cubicBezTo>
                    <a:pt x="-2223" y="2667"/>
                    <a:pt x="2349" y="2858"/>
                    <a:pt x="920" y="78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3" name="Freeform: Shape 1973">
              <a:extLst>
                <a:ext uri="{FF2B5EF4-FFF2-40B4-BE49-F238E27FC236}">
                  <a16:creationId xmlns:a16="http://schemas.microsoft.com/office/drawing/2014/main" id="{52A15C79-5C6A-4A2F-8AC6-1FF80A7AE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105" y="3841895"/>
              <a:ext cx="38100" cy="28575"/>
            </a:xfrm>
            <a:custGeom>
              <a:avLst/>
              <a:gdLst>
                <a:gd name="T0" fmla="*/ 36671 w 38100"/>
                <a:gd name="T1" fmla="*/ 21540 h 28575"/>
                <a:gd name="T2" fmla="*/ 34385 w 38100"/>
                <a:gd name="T3" fmla="*/ 27636 h 28575"/>
                <a:gd name="T4" fmla="*/ 45815 w 38100"/>
                <a:gd name="T5" fmla="*/ 22207 h 28575"/>
                <a:gd name="T6" fmla="*/ 40767 w 38100"/>
                <a:gd name="T7" fmla="*/ 15539 h 28575"/>
                <a:gd name="T8" fmla="*/ 23431 w 38100"/>
                <a:gd name="T9" fmla="*/ 14 h 28575"/>
                <a:gd name="T10" fmla="*/ 4858 w 38100"/>
                <a:gd name="T11" fmla="*/ 1823 h 28575"/>
                <a:gd name="T12" fmla="*/ 7906 w 38100"/>
                <a:gd name="T13" fmla="*/ 9919 h 28575"/>
                <a:gd name="T14" fmla="*/ 2572 w 38100"/>
                <a:gd name="T15" fmla="*/ 7919 h 28575"/>
                <a:gd name="T16" fmla="*/ 0 w 38100"/>
                <a:gd name="T17" fmla="*/ 17158 h 28575"/>
                <a:gd name="T18" fmla="*/ 7620 w 38100"/>
                <a:gd name="T19" fmla="*/ 12968 h 28575"/>
                <a:gd name="T20" fmla="*/ 14573 w 38100"/>
                <a:gd name="T21" fmla="*/ 19825 h 28575"/>
                <a:gd name="T22" fmla="*/ 9525 w 38100"/>
                <a:gd name="T23" fmla="*/ 13158 h 28575"/>
                <a:gd name="T24" fmla="*/ 18669 w 38100"/>
                <a:gd name="T25" fmla="*/ 13825 h 28575"/>
                <a:gd name="T26" fmla="*/ 19812 w 38100"/>
                <a:gd name="T27" fmla="*/ 23350 h 28575"/>
                <a:gd name="T28" fmla="*/ 28956 w 38100"/>
                <a:gd name="T29" fmla="*/ 24016 h 28575"/>
                <a:gd name="T30" fmla="*/ 24860 w 38100"/>
                <a:gd name="T31" fmla="*/ 30017 h 28575"/>
                <a:gd name="T32" fmla="*/ 16002 w 38100"/>
                <a:gd name="T33" fmla="*/ 24588 h 28575"/>
                <a:gd name="T34" fmla="*/ 22669 w 38100"/>
                <a:gd name="T35" fmla="*/ 34494 h 28575"/>
                <a:gd name="T36" fmla="*/ 36671 w 38100"/>
                <a:gd name="T37" fmla="*/ 21540 h 285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8100" h="28575">
                  <a:moveTo>
                    <a:pt x="36671" y="21540"/>
                  </a:moveTo>
                  <a:cubicBezTo>
                    <a:pt x="36862" y="24493"/>
                    <a:pt x="34385" y="24874"/>
                    <a:pt x="34385" y="27636"/>
                  </a:cubicBezTo>
                  <a:cubicBezTo>
                    <a:pt x="41910" y="29446"/>
                    <a:pt x="41624" y="23636"/>
                    <a:pt x="45815" y="22207"/>
                  </a:cubicBezTo>
                  <a:cubicBezTo>
                    <a:pt x="39052" y="24588"/>
                    <a:pt x="40291" y="21635"/>
                    <a:pt x="40767" y="15539"/>
                  </a:cubicBezTo>
                  <a:cubicBezTo>
                    <a:pt x="27146" y="13063"/>
                    <a:pt x="30289" y="5443"/>
                    <a:pt x="23431" y="14"/>
                  </a:cubicBezTo>
                  <a:cubicBezTo>
                    <a:pt x="15621" y="5348"/>
                    <a:pt x="7525" y="-3606"/>
                    <a:pt x="4858" y="1823"/>
                  </a:cubicBezTo>
                  <a:cubicBezTo>
                    <a:pt x="7429" y="3347"/>
                    <a:pt x="7144" y="7062"/>
                    <a:pt x="7906" y="9919"/>
                  </a:cubicBezTo>
                  <a:cubicBezTo>
                    <a:pt x="5525" y="9634"/>
                    <a:pt x="5525" y="7729"/>
                    <a:pt x="2572" y="7919"/>
                  </a:cubicBezTo>
                  <a:cubicBezTo>
                    <a:pt x="3524" y="12777"/>
                    <a:pt x="286" y="13539"/>
                    <a:pt x="0" y="17158"/>
                  </a:cubicBezTo>
                  <a:cubicBezTo>
                    <a:pt x="6953" y="20207"/>
                    <a:pt x="4096" y="13349"/>
                    <a:pt x="7620" y="12968"/>
                  </a:cubicBezTo>
                  <a:cubicBezTo>
                    <a:pt x="9620" y="15444"/>
                    <a:pt x="8668" y="20111"/>
                    <a:pt x="14573" y="19825"/>
                  </a:cubicBezTo>
                  <a:cubicBezTo>
                    <a:pt x="16573" y="14873"/>
                    <a:pt x="8668" y="17254"/>
                    <a:pt x="9525" y="13158"/>
                  </a:cubicBezTo>
                  <a:cubicBezTo>
                    <a:pt x="10668" y="12301"/>
                    <a:pt x="18574" y="10110"/>
                    <a:pt x="18669" y="13825"/>
                  </a:cubicBezTo>
                  <a:cubicBezTo>
                    <a:pt x="12763" y="18016"/>
                    <a:pt x="22193" y="17540"/>
                    <a:pt x="19812" y="23350"/>
                  </a:cubicBezTo>
                  <a:cubicBezTo>
                    <a:pt x="24193" y="25731"/>
                    <a:pt x="27813" y="19349"/>
                    <a:pt x="28956" y="24016"/>
                  </a:cubicBezTo>
                  <a:cubicBezTo>
                    <a:pt x="26384" y="24778"/>
                    <a:pt x="28194" y="30017"/>
                    <a:pt x="24860" y="30017"/>
                  </a:cubicBezTo>
                  <a:cubicBezTo>
                    <a:pt x="22765" y="27541"/>
                    <a:pt x="18002" y="27065"/>
                    <a:pt x="16002" y="24588"/>
                  </a:cubicBezTo>
                  <a:cubicBezTo>
                    <a:pt x="12668" y="32018"/>
                    <a:pt x="24193" y="28493"/>
                    <a:pt x="22669" y="34494"/>
                  </a:cubicBezTo>
                  <a:cubicBezTo>
                    <a:pt x="33147" y="35923"/>
                    <a:pt x="29908" y="23731"/>
                    <a:pt x="36671" y="215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4" name="Freeform: Shape 1974">
              <a:extLst>
                <a:ext uri="{FF2B5EF4-FFF2-40B4-BE49-F238E27FC236}">
                  <a16:creationId xmlns:a16="http://schemas.microsoft.com/office/drawing/2014/main" id="{D06B47B2-C22B-4F85-900E-3E7FE1BC7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216" y="2329417"/>
              <a:ext cx="19050" cy="28575"/>
            </a:xfrm>
            <a:custGeom>
              <a:avLst/>
              <a:gdLst>
                <a:gd name="T0" fmla="*/ 24479 w 19050"/>
                <a:gd name="T1" fmla="*/ 19258 h 28575"/>
                <a:gd name="T2" fmla="*/ 18860 w 19050"/>
                <a:gd name="T3" fmla="*/ 20401 h 28575"/>
                <a:gd name="T4" fmla="*/ 14383 w 19050"/>
                <a:gd name="T5" fmla="*/ 5827 h 28575"/>
                <a:gd name="T6" fmla="*/ 20383 w 19050"/>
                <a:gd name="T7" fmla="*/ 17 h 28575"/>
                <a:gd name="T8" fmla="*/ 10763 w 19050"/>
                <a:gd name="T9" fmla="*/ 5542 h 28575"/>
                <a:gd name="T10" fmla="*/ 17526 w 19050"/>
                <a:gd name="T11" fmla="*/ 13924 h 28575"/>
                <a:gd name="T12" fmla="*/ 0 w 19050"/>
                <a:gd name="T13" fmla="*/ 26782 h 28575"/>
                <a:gd name="T14" fmla="*/ 8668 w 19050"/>
                <a:gd name="T15" fmla="*/ 24211 h 28575"/>
                <a:gd name="T16" fmla="*/ 8477 w 19050"/>
                <a:gd name="T17" fmla="*/ 24973 h 28575"/>
                <a:gd name="T18" fmla="*/ 16954 w 19050"/>
                <a:gd name="T19" fmla="*/ 29068 h 28575"/>
                <a:gd name="T20" fmla="*/ 16193 w 19050"/>
                <a:gd name="T21" fmla="*/ 24401 h 28575"/>
                <a:gd name="T22" fmla="*/ 24479 w 19050"/>
                <a:gd name="T23" fmla="*/ 19258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28575">
                  <a:moveTo>
                    <a:pt x="24479" y="19258"/>
                  </a:moveTo>
                  <a:cubicBezTo>
                    <a:pt x="24003" y="21067"/>
                    <a:pt x="21431" y="20782"/>
                    <a:pt x="18860" y="20401"/>
                  </a:cubicBezTo>
                  <a:cubicBezTo>
                    <a:pt x="22860" y="16305"/>
                    <a:pt x="19907" y="7542"/>
                    <a:pt x="14383" y="5827"/>
                  </a:cubicBezTo>
                  <a:cubicBezTo>
                    <a:pt x="19145" y="6685"/>
                    <a:pt x="20479" y="4113"/>
                    <a:pt x="20383" y="17"/>
                  </a:cubicBezTo>
                  <a:cubicBezTo>
                    <a:pt x="14954" y="-269"/>
                    <a:pt x="13335" y="3065"/>
                    <a:pt x="10763" y="5542"/>
                  </a:cubicBezTo>
                  <a:cubicBezTo>
                    <a:pt x="14669" y="7066"/>
                    <a:pt x="14954" y="11447"/>
                    <a:pt x="17526" y="13924"/>
                  </a:cubicBezTo>
                  <a:cubicBezTo>
                    <a:pt x="10097" y="16686"/>
                    <a:pt x="5525" y="22210"/>
                    <a:pt x="0" y="26782"/>
                  </a:cubicBezTo>
                  <a:cubicBezTo>
                    <a:pt x="2381" y="24973"/>
                    <a:pt x="5525" y="24401"/>
                    <a:pt x="8668" y="24211"/>
                  </a:cubicBezTo>
                  <a:cubicBezTo>
                    <a:pt x="8573" y="24496"/>
                    <a:pt x="8573" y="24687"/>
                    <a:pt x="8477" y="24973"/>
                  </a:cubicBezTo>
                  <a:cubicBezTo>
                    <a:pt x="14097" y="24496"/>
                    <a:pt x="11240" y="29545"/>
                    <a:pt x="16954" y="29068"/>
                  </a:cubicBezTo>
                  <a:cubicBezTo>
                    <a:pt x="16954" y="27354"/>
                    <a:pt x="16478" y="25925"/>
                    <a:pt x="16193" y="24401"/>
                  </a:cubicBezTo>
                  <a:cubicBezTo>
                    <a:pt x="21717" y="24973"/>
                    <a:pt x="25908" y="24973"/>
                    <a:pt x="24479" y="192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5" name="Freeform: Shape 1975">
              <a:extLst>
                <a:ext uri="{FF2B5EF4-FFF2-40B4-BE49-F238E27FC236}">
                  <a16:creationId xmlns:a16="http://schemas.microsoft.com/office/drawing/2014/main" id="{5D9A7AD3-A7F7-4E37-8424-53123D739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988" y="3131534"/>
              <a:ext cx="38100" cy="38100"/>
            </a:xfrm>
            <a:custGeom>
              <a:avLst/>
              <a:gdLst>
                <a:gd name="T0" fmla="*/ 20361 w 38100"/>
                <a:gd name="T1" fmla="*/ 36004 h 38100"/>
                <a:gd name="T2" fmla="*/ 26076 w 38100"/>
                <a:gd name="T3" fmla="*/ 33147 h 38100"/>
                <a:gd name="T4" fmla="*/ 40078 w 38100"/>
                <a:gd name="T5" fmla="*/ 27432 h 38100"/>
                <a:gd name="T6" fmla="*/ 23695 w 38100"/>
                <a:gd name="T7" fmla="*/ 24670 h 38100"/>
                <a:gd name="T8" fmla="*/ 22647 w 38100"/>
                <a:gd name="T9" fmla="*/ 30194 h 38100"/>
                <a:gd name="T10" fmla="*/ 19694 w 38100"/>
                <a:gd name="T11" fmla="*/ 31433 h 38100"/>
                <a:gd name="T12" fmla="*/ 19027 w 38100"/>
                <a:gd name="T13" fmla="*/ 23622 h 38100"/>
                <a:gd name="T14" fmla="*/ 27219 w 38100"/>
                <a:gd name="T15" fmla="*/ 16954 h 38100"/>
                <a:gd name="T16" fmla="*/ 34077 w 38100"/>
                <a:gd name="T17" fmla="*/ 19336 h 38100"/>
                <a:gd name="T18" fmla="*/ 34744 w 38100"/>
                <a:gd name="T19" fmla="*/ 27146 h 38100"/>
                <a:gd name="T20" fmla="*/ 42935 w 38100"/>
                <a:gd name="T21" fmla="*/ 20479 h 38100"/>
                <a:gd name="T22" fmla="*/ 43983 w 38100"/>
                <a:gd name="T23" fmla="*/ 12954 h 38100"/>
                <a:gd name="T24" fmla="*/ 34934 w 38100"/>
                <a:gd name="T25" fmla="*/ 13335 h 38100"/>
                <a:gd name="T26" fmla="*/ 44459 w 38100"/>
                <a:gd name="T27" fmla="*/ 9906 h 38100"/>
                <a:gd name="T28" fmla="*/ 39792 w 38100"/>
                <a:gd name="T29" fmla="*/ 4763 h 38100"/>
                <a:gd name="T30" fmla="*/ 38649 w 38100"/>
                <a:gd name="T31" fmla="*/ 0 h 38100"/>
                <a:gd name="T32" fmla="*/ 37315 w 38100"/>
                <a:gd name="T33" fmla="*/ 9049 h 38100"/>
                <a:gd name="T34" fmla="*/ 33601 w 38100"/>
                <a:gd name="T35" fmla="*/ 10096 h 38100"/>
                <a:gd name="T36" fmla="*/ 28933 w 38100"/>
                <a:gd name="T37" fmla="*/ 4953 h 38100"/>
                <a:gd name="T38" fmla="*/ 19408 w 38100"/>
                <a:gd name="T39" fmla="*/ 20669 h 38100"/>
                <a:gd name="T40" fmla="*/ 12169 w 38100"/>
                <a:gd name="T41" fmla="*/ 21336 h 38100"/>
                <a:gd name="T42" fmla="*/ 16551 w 38100"/>
                <a:gd name="T43" fmla="*/ 28099 h 38100"/>
                <a:gd name="T44" fmla="*/ 3692 w 38100"/>
                <a:gd name="T45" fmla="*/ 29527 h 38100"/>
                <a:gd name="T46" fmla="*/ 73 w 38100"/>
                <a:gd name="T47" fmla="*/ 16764 h 38100"/>
                <a:gd name="T48" fmla="*/ 2835 w 38100"/>
                <a:gd name="T49" fmla="*/ 35528 h 38100"/>
                <a:gd name="T50" fmla="*/ 8550 w 38100"/>
                <a:gd name="T51" fmla="*/ 33147 h 38100"/>
                <a:gd name="T52" fmla="*/ 11217 w 38100"/>
                <a:gd name="T53" fmla="*/ 39624 h 38100"/>
                <a:gd name="T54" fmla="*/ 19313 w 38100"/>
                <a:gd name="T55" fmla="*/ 36100 h 38100"/>
                <a:gd name="T56" fmla="*/ 19027 w 38100"/>
                <a:gd name="T57" fmla="*/ 36957 h 38100"/>
                <a:gd name="T58" fmla="*/ 20361 w 38100"/>
                <a:gd name="T59" fmla="*/ 36004 h 38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8100" h="38100">
                  <a:moveTo>
                    <a:pt x="20361" y="36004"/>
                  </a:moveTo>
                  <a:cubicBezTo>
                    <a:pt x="22456" y="35909"/>
                    <a:pt x="24457" y="35338"/>
                    <a:pt x="26076" y="33147"/>
                  </a:cubicBezTo>
                  <a:cubicBezTo>
                    <a:pt x="29886" y="31718"/>
                    <a:pt x="34648" y="30194"/>
                    <a:pt x="40078" y="27432"/>
                  </a:cubicBezTo>
                  <a:cubicBezTo>
                    <a:pt x="33601" y="29813"/>
                    <a:pt x="31600" y="24955"/>
                    <a:pt x="23695" y="24670"/>
                  </a:cubicBezTo>
                  <a:cubicBezTo>
                    <a:pt x="24076" y="27337"/>
                    <a:pt x="23504" y="28861"/>
                    <a:pt x="22647" y="30194"/>
                  </a:cubicBezTo>
                  <a:cubicBezTo>
                    <a:pt x="21885" y="30861"/>
                    <a:pt x="21218" y="31623"/>
                    <a:pt x="19694" y="31433"/>
                  </a:cubicBezTo>
                  <a:cubicBezTo>
                    <a:pt x="21790" y="27337"/>
                    <a:pt x="17789" y="27242"/>
                    <a:pt x="19027" y="23622"/>
                  </a:cubicBezTo>
                  <a:cubicBezTo>
                    <a:pt x="23980" y="23908"/>
                    <a:pt x="23885" y="18479"/>
                    <a:pt x="27219" y="16954"/>
                  </a:cubicBezTo>
                  <a:cubicBezTo>
                    <a:pt x="31410" y="19431"/>
                    <a:pt x="32839" y="16859"/>
                    <a:pt x="34077" y="19336"/>
                  </a:cubicBezTo>
                  <a:cubicBezTo>
                    <a:pt x="32172" y="20383"/>
                    <a:pt x="31219" y="24384"/>
                    <a:pt x="34744" y="27146"/>
                  </a:cubicBezTo>
                  <a:cubicBezTo>
                    <a:pt x="37506" y="24193"/>
                    <a:pt x="34839" y="14668"/>
                    <a:pt x="42935" y="20479"/>
                  </a:cubicBezTo>
                  <a:cubicBezTo>
                    <a:pt x="44650" y="15811"/>
                    <a:pt x="40268" y="15335"/>
                    <a:pt x="43983" y="12954"/>
                  </a:cubicBezTo>
                  <a:cubicBezTo>
                    <a:pt x="38744" y="9811"/>
                    <a:pt x="35887" y="17717"/>
                    <a:pt x="34934" y="13335"/>
                  </a:cubicBezTo>
                  <a:cubicBezTo>
                    <a:pt x="36553" y="10573"/>
                    <a:pt x="40268" y="9906"/>
                    <a:pt x="44459" y="9906"/>
                  </a:cubicBezTo>
                  <a:cubicBezTo>
                    <a:pt x="46269" y="3524"/>
                    <a:pt x="39982" y="7429"/>
                    <a:pt x="39792" y="4763"/>
                  </a:cubicBezTo>
                  <a:cubicBezTo>
                    <a:pt x="39792" y="2953"/>
                    <a:pt x="40744" y="476"/>
                    <a:pt x="38649" y="0"/>
                  </a:cubicBezTo>
                  <a:cubicBezTo>
                    <a:pt x="34744" y="2381"/>
                    <a:pt x="37315" y="5429"/>
                    <a:pt x="37315" y="9049"/>
                  </a:cubicBezTo>
                  <a:cubicBezTo>
                    <a:pt x="35601" y="8858"/>
                    <a:pt x="35029" y="10001"/>
                    <a:pt x="33601" y="10096"/>
                  </a:cubicBezTo>
                  <a:cubicBezTo>
                    <a:pt x="35410" y="6191"/>
                    <a:pt x="30362" y="6763"/>
                    <a:pt x="28933" y="4953"/>
                  </a:cubicBezTo>
                  <a:cubicBezTo>
                    <a:pt x="25981" y="13716"/>
                    <a:pt x="20266" y="12573"/>
                    <a:pt x="19408" y="20669"/>
                  </a:cubicBezTo>
                  <a:cubicBezTo>
                    <a:pt x="17313" y="18383"/>
                    <a:pt x="13122" y="17812"/>
                    <a:pt x="12169" y="21336"/>
                  </a:cubicBezTo>
                  <a:cubicBezTo>
                    <a:pt x="14360" y="23050"/>
                    <a:pt x="15122" y="25813"/>
                    <a:pt x="16551" y="28099"/>
                  </a:cubicBezTo>
                  <a:cubicBezTo>
                    <a:pt x="9979" y="30004"/>
                    <a:pt x="9693" y="28575"/>
                    <a:pt x="3692" y="29527"/>
                  </a:cubicBezTo>
                  <a:cubicBezTo>
                    <a:pt x="5026" y="27908"/>
                    <a:pt x="7502" y="16859"/>
                    <a:pt x="73" y="16764"/>
                  </a:cubicBezTo>
                  <a:cubicBezTo>
                    <a:pt x="-689" y="26575"/>
                    <a:pt x="4835" y="30004"/>
                    <a:pt x="2835" y="35528"/>
                  </a:cubicBezTo>
                  <a:cubicBezTo>
                    <a:pt x="6264" y="36385"/>
                    <a:pt x="6645" y="33909"/>
                    <a:pt x="8550" y="33147"/>
                  </a:cubicBezTo>
                  <a:cubicBezTo>
                    <a:pt x="10836" y="34385"/>
                    <a:pt x="7978" y="39052"/>
                    <a:pt x="11217" y="39624"/>
                  </a:cubicBezTo>
                  <a:cubicBezTo>
                    <a:pt x="13312" y="35909"/>
                    <a:pt x="16265" y="36100"/>
                    <a:pt x="19313" y="36100"/>
                  </a:cubicBezTo>
                  <a:cubicBezTo>
                    <a:pt x="19218" y="36385"/>
                    <a:pt x="19027" y="36576"/>
                    <a:pt x="19027" y="36957"/>
                  </a:cubicBezTo>
                  <a:cubicBezTo>
                    <a:pt x="19408" y="36576"/>
                    <a:pt x="19980" y="36290"/>
                    <a:pt x="20361" y="360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6" name="Freeform: Shape 1976">
              <a:extLst>
                <a:ext uri="{FF2B5EF4-FFF2-40B4-BE49-F238E27FC236}">
                  <a16:creationId xmlns:a16="http://schemas.microsoft.com/office/drawing/2014/main" id="{3887290C-504E-4B4A-952E-4DE26936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216" y="2638116"/>
              <a:ext cx="9525" cy="9525"/>
            </a:xfrm>
            <a:custGeom>
              <a:avLst/>
              <a:gdLst>
                <a:gd name="T0" fmla="*/ 137 w 9525"/>
                <a:gd name="T1" fmla="*/ 30165675 h 9525"/>
                <a:gd name="T2" fmla="*/ 12900 w 9525"/>
                <a:gd name="T3" fmla="*/ 53749575 h 9525"/>
                <a:gd name="T4" fmla="*/ 11376 w 9525"/>
                <a:gd name="T5" fmla="*/ 7477125 h 9525"/>
                <a:gd name="T6" fmla="*/ 137 w 9525"/>
                <a:gd name="T7" fmla="*/ 301656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37" y="3167"/>
                  </a:moveTo>
                  <a:cubicBezTo>
                    <a:pt x="7376" y="976"/>
                    <a:pt x="11281" y="8691"/>
                    <a:pt x="12900" y="5643"/>
                  </a:cubicBezTo>
                  <a:cubicBezTo>
                    <a:pt x="10805" y="5262"/>
                    <a:pt x="11090" y="2976"/>
                    <a:pt x="11376" y="785"/>
                  </a:cubicBezTo>
                  <a:cubicBezTo>
                    <a:pt x="7566" y="1452"/>
                    <a:pt x="-1197" y="-2644"/>
                    <a:pt x="137" y="3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7" name="Freeform: Shape 1977">
              <a:extLst>
                <a:ext uri="{FF2B5EF4-FFF2-40B4-BE49-F238E27FC236}">
                  <a16:creationId xmlns:a16="http://schemas.microsoft.com/office/drawing/2014/main" id="{93BD5AEE-A975-414D-8934-7838C9435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9158" y="3093149"/>
              <a:ext cx="9525" cy="9525"/>
            </a:xfrm>
            <a:custGeom>
              <a:avLst/>
              <a:gdLst>
                <a:gd name="T0" fmla="*/ 23583900 w 9525"/>
                <a:gd name="T1" fmla="*/ 0 h 9525"/>
                <a:gd name="T2" fmla="*/ 0 w 9525"/>
                <a:gd name="T3" fmla="*/ 88906350 h 9525"/>
                <a:gd name="T4" fmla="*/ 2358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76" y="0"/>
                  </a:moveTo>
                  <a:cubicBezTo>
                    <a:pt x="-1238" y="3905"/>
                    <a:pt x="6858" y="5620"/>
                    <a:pt x="0" y="9334"/>
                  </a:cubicBezTo>
                  <a:cubicBezTo>
                    <a:pt x="7811" y="9620"/>
                    <a:pt x="6572" y="1429"/>
                    <a:pt x="2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8" name="Freeform: Shape 1978">
              <a:extLst>
                <a:ext uri="{FF2B5EF4-FFF2-40B4-BE49-F238E27FC236}">
                  <a16:creationId xmlns:a16="http://schemas.microsoft.com/office/drawing/2014/main" id="{7F62B75F-9120-4B17-B226-75918C358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437" y="3836314"/>
              <a:ext cx="9525" cy="9525"/>
            </a:xfrm>
            <a:custGeom>
              <a:avLst/>
              <a:gdLst>
                <a:gd name="T0" fmla="*/ 0 w 9525"/>
                <a:gd name="T1" fmla="*/ 9744075 h 9525"/>
                <a:gd name="T2" fmla="*/ 12478 w 9525"/>
                <a:gd name="T3" fmla="*/ 64179450 h 9525"/>
                <a:gd name="T4" fmla="*/ 0 w 9525"/>
                <a:gd name="T5" fmla="*/ 97440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023"/>
                  </a:moveTo>
                  <a:cubicBezTo>
                    <a:pt x="5525" y="1404"/>
                    <a:pt x="5525" y="4452"/>
                    <a:pt x="12478" y="6738"/>
                  </a:cubicBezTo>
                  <a:cubicBezTo>
                    <a:pt x="13811" y="1689"/>
                    <a:pt x="2667" y="-1835"/>
                    <a:pt x="0" y="10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69" name="Freeform: Shape 1979">
              <a:extLst>
                <a:ext uri="{FF2B5EF4-FFF2-40B4-BE49-F238E27FC236}">
                  <a16:creationId xmlns:a16="http://schemas.microsoft.com/office/drawing/2014/main" id="{1EB0AFA8-C94A-48F7-BB1D-00A588CC1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729" y="3863150"/>
              <a:ext cx="9525" cy="9525"/>
            </a:xfrm>
            <a:custGeom>
              <a:avLst/>
              <a:gdLst>
                <a:gd name="T0" fmla="*/ 850 w 9525"/>
                <a:gd name="T1" fmla="*/ 11906 h 9525"/>
                <a:gd name="T2" fmla="*/ 10851 w 9525"/>
                <a:gd name="T3" fmla="*/ 0 h 9525"/>
                <a:gd name="T4" fmla="*/ 850 w 9525"/>
                <a:gd name="T5" fmla="*/ 1190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850" y="11906"/>
                  </a:moveTo>
                  <a:cubicBezTo>
                    <a:pt x="9899" y="13906"/>
                    <a:pt x="15137" y="5810"/>
                    <a:pt x="10851" y="0"/>
                  </a:cubicBezTo>
                  <a:cubicBezTo>
                    <a:pt x="564" y="95"/>
                    <a:pt x="-1436" y="6477"/>
                    <a:pt x="850" y="119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0" name="Freeform: Shape 1980">
              <a:extLst>
                <a:ext uri="{FF2B5EF4-FFF2-40B4-BE49-F238E27FC236}">
                  <a16:creationId xmlns:a16="http://schemas.microsoft.com/office/drawing/2014/main" id="{64C798FE-7F2E-47FE-BB05-7A4A79A73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591" y="2626880"/>
              <a:ext cx="9525" cy="9525"/>
            </a:xfrm>
            <a:custGeom>
              <a:avLst/>
              <a:gdLst>
                <a:gd name="T0" fmla="*/ 20869275 w 9525"/>
                <a:gd name="T1" fmla="*/ 180975 h 9525"/>
                <a:gd name="T2" fmla="*/ 0 w 9525"/>
                <a:gd name="T3" fmla="*/ 43729275 h 9525"/>
                <a:gd name="T4" fmla="*/ 68951475 w 9525"/>
                <a:gd name="T5" fmla="*/ 63693675 h 9525"/>
                <a:gd name="T6" fmla="*/ 35385375 w 9525"/>
                <a:gd name="T7" fmla="*/ 46453425 h 9525"/>
                <a:gd name="T8" fmla="*/ 20869275 w 9525"/>
                <a:gd name="T9" fmla="*/ 1809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191" y="19"/>
                  </a:moveTo>
                  <a:cubicBezTo>
                    <a:pt x="2096" y="2210"/>
                    <a:pt x="1048" y="3353"/>
                    <a:pt x="0" y="4591"/>
                  </a:cubicBezTo>
                  <a:cubicBezTo>
                    <a:pt x="4000" y="5544"/>
                    <a:pt x="4000" y="13069"/>
                    <a:pt x="7239" y="6687"/>
                  </a:cubicBezTo>
                  <a:cubicBezTo>
                    <a:pt x="5810" y="6211"/>
                    <a:pt x="3619" y="6401"/>
                    <a:pt x="3715" y="4877"/>
                  </a:cubicBezTo>
                  <a:cubicBezTo>
                    <a:pt x="8192" y="4972"/>
                    <a:pt x="4477" y="-362"/>
                    <a:pt x="219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1" name="Freeform: Shape 1981">
              <a:extLst>
                <a:ext uri="{FF2B5EF4-FFF2-40B4-BE49-F238E27FC236}">
                  <a16:creationId xmlns:a16="http://schemas.microsoft.com/office/drawing/2014/main" id="{8E362DE1-4BD4-4F9B-917C-FA206DC0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253" y="2924575"/>
              <a:ext cx="9525" cy="9525"/>
            </a:xfrm>
            <a:custGeom>
              <a:avLst/>
              <a:gdLst>
                <a:gd name="T0" fmla="*/ 0 w 9525"/>
                <a:gd name="T1" fmla="*/ 5696 h 9525"/>
                <a:gd name="T2" fmla="*/ 4858 w 9525"/>
                <a:gd name="T3" fmla="*/ 15507 h 9525"/>
                <a:gd name="T4" fmla="*/ 9144 w 9525"/>
                <a:gd name="T5" fmla="*/ 7982 h 9525"/>
                <a:gd name="T6" fmla="*/ 9716 w 9525"/>
                <a:gd name="T7" fmla="*/ 76 h 9525"/>
                <a:gd name="T8" fmla="*/ 0 w 9525"/>
                <a:gd name="T9" fmla="*/ 569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5696"/>
                  </a:moveTo>
                  <a:cubicBezTo>
                    <a:pt x="667" y="9696"/>
                    <a:pt x="2953" y="12363"/>
                    <a:pt x="4858" y="15507"/>
                  </a:cubicBezTo>
                  <a:cubicBezTo>
                    <a:pt x="5906" y="12554"/>
                    <a:pt x="9049" y="11887"/>
                    <a:pt x="9144" y="7982"/>
                  </a:cubicBezTo>
                  <a:cubicBezTo>
                    <a:pt x="0" y="6648"/>
                    <a:pt x="10096" y="3124"/>
                    <a:pt x="9716" y="76"/>
                  </a:cubicBezTo>
                  <a:cubicBezTo>
                    <a:pt x="3715" y="-781"/>
                    <a:pt x="5334" y="5886"/>
                    <a:pt x="0" y="56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2" name="Freeform: Shape 1982">
              <a:extLst>
                <a:ext uri="{FF2B5EF4-FFF2-40B4-BE49-F238E27FC236}">
                  <a16:creationId xmlns:a16="http://schemas.microsoft.com/office/drawing/2014/main" id="{7DC34F7B-1060-45C3-9461-F1E546C06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635" y="3754210"/>
              <a:ext cx="9525" cy="9525"/>
            </a:xfrm>
            <a:custGeom>
              <a:avLst/>
              <a:gdLst>
                <a:gd name="T0" fmla="*/ 1991 w 9525"/>
                <a:gd name="T1" fmla="*/ 13213 h 9525"/>
                <a:gd name="T2" fmla="*/ 10944 w 9525"/>
                <a:gd name="T3" fmla="*/ 17023 h 9525"/>
                <a:gd name="T4" fmla="*/ 11421 w 9525"/>
                <a:gd name="T5" fmla="*/ 10737 h 9525"/>
                <a:gd name="T6" fmla="*/ 1134 w 9525"/>
                <a:gd name="T7" fmla="*/ 545 h 9525"/>
                <a:gd name="T8" fmla="*/ 1991 w 9525"/>
                <a:gd name="T9" fmla="*/ 1321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91" y="13213"/>
                  </a:moveTo>
                  <a:cubicBezTo>
                    <a:pt x="5325" y="8546"/>
                    <a:pt x="7515" y="16833"/>
                    <a:pt x="10944" y="17023"/>
                  </a:cubicBezTo>
                  <a:cubicBezTo>
                    <a:pt x="11135" y="14928"/>
                    <a:pt x="11230" y="12832"/>
                    <a:pt x="11421" y="10737"/>
                  </a:cubicBezTo>
                  <a:cubicBezTo>
                    <a:pt x="-867" y="11784"/>
                    <a:pt x="6944" y="-2979"/>
                    <a:pt x="1134" y="545"/>
                  </a:cubicBezTo>
                  <a:cubicBezTo>
                    <a:pt x="4563" y="354"/>
                    <a:pt x="-3534" y="11308"/>
                    <a:pt x="1991" y="13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3" name="Freeform: Shape 1983">
              <a:extLst>
                <a:ext uri="{FF2B5EF4-FFF2-40B4-BE49-F238E27FC236}">
                  <a16:creationId xmlns:a16="http://schemas.microsoft.com/office/drawing/2014/main" id="{A1BF1923-71E1-4767-830E-2C49A1D07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630" y="3233659"/>
              <a:ext cx="9525" cy="9525"/>
            </a:xfrm>
            <a:custGeom>
              <a:avLst/>
              <a:gdLst>
                <a:gd name="T0" fmla="*/ 0 w 9525"/>
                <a:gd name="T1" fmla="*/ 174 h 9525"/>
                <a:gd name="T2" fmla="*/ 12097 w 9525"/>
                <a:gd name="T3" fmla="*/ 10556 h 9525"/>
                <a:gd name="T4" fmla="*/ 0 w 9525"/>
                <a:gd name="T5" fmla="*/ 174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74"/>
                  </a:moveTo>
                  <a:cubicBezTo>
                    <a:pt x="5143" y="2841"/>
                    <a:pt x="2762" y="10937"/>
                    <a:pt x="12097" y="10556"/>
                  </a:cubicBezTo>
                  <a:cubicBezTo>
                    <a:pt x="10096" y="6461"/>
                    <a:pt x="2667" y="-1255"/>
                    <a:pt x="0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4" name="Freeform: Shape 1984">
              <a:extLst>
                <a:ext uri="{FF2B5EF4-FFF2-40B4-BE49-F238E27FC236}">
                  <a16:creationId xmlns:a16="http://schemas.microsoft.com/office/drawing/2014/main" id="{052998B2-2E5F-4362-909D-B77DC3834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011" y="3148692"/>
              <a:ext cx="9525" cy="9525"/>
            </a:xfrm>
            <a:custGeom>
              <a:avLst/>
              <a:gdLst>
                <a:gd name="T0" fmla="*/ 13430 w 9525"/>
                <a:gd name="T1" fmla="*/ 844 h 9525"/>
                <a:gd name="T2" fmla="*/ 13525 w 9525"/>
                <a:gd name="T3" fmla="*/ 368 h 9525"/>
                <a:gd name="T4" fmla="*/ 0 w 9525"/>
                <a:gd name="T5" fmla="*/ 6369 h 9525"/>
                <a:gd name="T6" fmla="*/ 13525 w 9525"/>
                <a:gd name="T7" fmla="*/ 9607 h 9525"/>
                <a:gd name="T8" fmla="*/ 14573 w 9525"/>
                <a:gd name="T9" fmla="*/ 11703 h 9525"/>
                <a:gd name="T10" fmla="*/ 17716 w 9525"/>
                <a:gd name="T11" fmla="*/ 7226 h 9525"/>
                <a:gd name="T12" fmla="*/ 17907 w 9525"/>
                <a:gd name="T13" fmla="*/ 7035 h 9525"/>
                <a:gd name="T14" fmla="*/ 17812 w 9525"/>
                <a:gd name="T15" fmla="*/ 7035 h 9525"/>
                <a:gd name="T16" fmla="*/ 18859 w 9525"/>
                <a:gd name="T17" fmla="*/ 2559 h 9525"/>
                <a:gd name="T18" fmla="*/ 13430 w 9525"/>
                <a:gd name="T19" fmla="*/ 844 h 9525"/>
                <a:gd name="T20" fmla="*/ 13144 w 9525"/>
                <a:gd name="T21" fmla="*/ 2654 h 9525"/>
                <a:gd name="T22" fmla="*/ 14478 w 9525"/>
                <a:gd name="T23" fmla="*/ 5130 h 9525"/>
                <a:gd name="T24" fmla="*/ 13144 w 9525"/>
                <a:gd name="T25" fmla="*/ 2654 h 95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9525">
                  <a:moveTo>
                    <a:pt x="13430" y="844"/>
                  </a:moveTo>
                  <a:cubicBezTo>
                    <a:pt x="13525" y="654"/>
                    <a:pt x="13430" y="558"/>
                    <a:pt x="13525" y="368"/>
                  </a:cubicBezTo>
                  <a:cubicBezTo>
                    <a:pt x="5715" y="-1347"/>
                    <a:pt x="3524" y="3321"/>
                    <a:pt x="0" y="6369"/>
                  </a:cubicBezTo>
                  <a:cubicBezTo>
                    <a:pt x="4858" y="6178"/>
                    <a:pt x="9525" y="9893"/>
                    <a:pt x="13525" y="9607"/>
                  </a:cubicBezTo>
                  <a:cubicBezTo>
                    <a:pt x="13621" y="10369"/>
                    <a:pt x="13906" y="11036"/>
                    <a:pt x="14573" y="11703"/>
                  </a:cubicBezTo>
                  <a:cubicBezTo>
                    <a:pt x="15335" y="9893"/>
                    <a:pt x="16669" y="8750"/>
                    <a:pt x="17716" y="7226"/>
                  </a:cubicBezTo>
                  <a:cubicBezTo>
                    <a:pt x="17716" y="7131"/>
                    <a:pt x="17812" y="7131"/>
                    <a:pt x="17907" y="7035"/>
                  </a:cubicBezTo>
                  <a:cubicBezTo>
                    <a:pt x="17907" y="7035"/>
                    <a:pt x="17907" y="7035"/>
                    <a:pt x="17812" y="7035"/>
                  </a:cubicBezTo>
                  <a:cubicBezTo>
                    <a:pt x="18574" y="5892"/>
                    <a:pt x="19050" y="4654"/>
                    <a:pt x="18859" y="2559"/>
                  </a:cubicBezTo>
                  <a:cubicBezTo>
                    <a:pt x="17335" y="2178"/>
                    <a:pt x="15335" y="1320"/>
                    <a:pt x="13430" y="844"/>
                  </a:cubicBezTo>
                  <a:close/>
                  <a:moveTo>
                    <a:pt x="13144" y="2654"/>
                  </a:moveTo>
                  <a:cubicBezTo>
                    <a:pt x="14764" y="2844"/>
                    <a:pt x="14859" y="3797"/>
                    <a:pt x="14478" y="5130"/>
                  </a:cubicBezTo>
                  <a:cubicBezTo>
                    <a:pt x="13621" y="4559"/>
                    <a:pt x="13144" y="3797"/>
                    <a:pt x="13144" y="26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5" name="Freeform: Shape 1985">
              <a:extLst>
                <a:ext uri="{FF2B5EF4-FFF2-40B4-BE49-F238E27FC236}">
                  <a16:creationId xmlns:a16="http://schemas.microsoft.com/office/drawing/2014/main" id="{F1685D58-1623-4388-BA01-FE905E719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203" y="2905468"/>
              <a:ext cx="9525" cy="9525"/>
            </a:xfrm>
            <a:custGeom>
              <a:avLst/>
              <a:gdLst>
                <a:gd name="T0" fmla="*/ 0 w 9525"/>
                <a:gd name="T1" fmla="*/ 10611 h 9525"/>
                <a:gd name="T2" fmla="*/ 68046600 w 9525"/>
                <a:gd name="T3" fmla="*/ 14325 h 9525"/>
                <a:gd name="T4" fmla="*/ 59874150 w 9525"/>
                <a:gd name="T5" fmla="*/ 38 h 9525"/>
                <a:gd name="T6" fmla="*/ 0 w 9525"/>
                <a:gd name="T7" fmla="*/ 1061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0611"/>
                  </a:moveTo>
                  <a:cubicBezTo>
                    <a:pt x="5905" y="9182"/>
                    <a:pt x="4191" y="13373"/>
                    <a:pt x="7144" y="14325"/>
                  </a:cubicBezTo>
                  <a:cubicBezTo>
                    <a:pt x="5525" y="8134"/>
                    <a:pt x="3334" y="6801"/>
                    <a:pt x="6286" y="38"/>
                  </a:cubicBezTo>
                  <a:cubicBezTo>
                    <a:pt x="0" y="-534"/>
                    <a:pt x="476" y="5467"/>
                    <a:pt x="0" y="106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6" name="Freeform: Shape 1986">
              <a:extLst>
                <a:ext uri="{FF2B5EF4-FFF2-40B4-BE49-F238E27FC236}">
                  <a16:creationId xmlns:a16="http://schemas.microsoft.com/office/drawing/2014/main" id="{A6249DE9-88CC-4D67-88B4-1C2FFE268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630" y="2883425"/>
              <a:ext cx="9525" cy="9525"/>
            </a:xfrm>
            <a:custGeom>
              <a:avLst/>
              <a:gdLst>
                <a:gd name="T0" fmla="*/ 381 w 9525"/>
                <a:gd name="T1" fmla="*/ 752475 h 9525"/>
                <a:gd name="T2" fmla="*/ 0 w 9525"/>
                <a:gd name="T3" fmla="*/ 46110525 h 9525"/>
                <a:gd name="T4" fmla="*/ 5715 w 9525"/>
                <a:gd name="T5" fmla="*/ 19802475 h 9525"/>
                <a:gd name="T6" fmla="*/ 10858 w 9525"/>
                <a:gd name="T7" fmla="*/ 68789550 h 9525"/>
                <a:gd name="T8" fmla="*/ 11239 w 9525"/>
                <a:gd name="T9" fmla="*/ 24336375 h 9525"/>
                <a:gd name="T10" fmla="*/ 381 w 9525"/>
                <a:gd name="T11" fmla="*/ 7524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81" y="79"/>
                  </a:moveTo>
                  <a:cubicBezTo>
                    <a:pt x="286" y="1698"/>
                    <a:pt x="95" y="3222"/>
                    <a:pt x="0" y="4841"/>
                  </a:cubicBezTo>
                  <a:cubicBezTo>
                    <a:pt x="3524" y="5603"/>
                    <a:pt x="3810" y="2936"/>
                    <a:pt x="5715" y="2079"/>
                  </a:cubicBezTo>
                  <a:cubicBezTo>
                    <a:pt x="7525" y="3698"/>
                    <a:pt x="5810" y="7889"/>
                    <a:pt x="10858" y="7222"/>
                  </a:cubicBezTo>
                  <a:cubicBezTo>
                    <a:pt x="10954" y="5603"/>
                    <a:pt x="11049" y="4079"/>
                    <a:pt x="11239" y="2555"/>
                  </a:cubicBezTo>
                  <a:cubicBezTo>
                    <a:pt x="5525" y="3222"/>
                    <a:pt x="6001" y="-588"/>
                    <a:pt x="381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7" name="Freeform: Shape 1987">
              <a:extLst>
                <a:ext uri="{FF2B5EF4-FFF2-40B4-BE49-F238E27FC236}">
                  <a16:creationId xmlns:a16="http://schemas.microsoft.com/office/drawing/2014/main" id="{99BDA157-C58F-4488-B354-1CFA2CE3B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7915" y="2810649"/>
              <a:ext cx="9525" cy="9525"/>
            </a:xfrm>
            <a:custGeom>
              <a:avLst/>
              <a:gdLst>
                <a:gd name="T0" fmla="*/ 5239 w 9525"/>
                <a:gd name="T1" fmla="*/ 50692050 h 9525"/>
                <a:gd name="T2" fmla="*/ 14764 w 9525"/>
                <a:gd name="T3" fmla="*/ 12592050 h 9525"/>
                <a:gd name="T4" fmla="*/ 0 w 9525"/>
                <a:gd name="T5" fmla="*/ 17125950 h 9525"/>
                <a:gd name="T6" fmla="*/ 3143 w 9525"/>
                <a:gd name="T7" fmla="*/ 79724250 h 9525"/>
                <a:gd name="T8" fmla="*/ 9144 w 9525"/>
                <a:gd name="T9" fmla="*/ 24384000 h 9525"/>
                <a:gd name="T10" fmla="*/ 5239 w 9525"/>
                <a:gd name="T11" fmla="*/ 50692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239" y="5322"/>
                  </a:moveTo>
                  <a:cubicBezTo>
                    <a:pt x="9906" y="5513"/>
                    <a:pt x="14669" y="5703"/>
                    <a:pt x="14764" y="1322"/>
                  </a:cubicBezTo>
                  <a:cubicBezTo>
                    <a:pt x="8477" y="274"/>
                    <a:pt x="5144" y="-1250"/>
                    <a:pt x="0" y="1798"/>
                  </a:cubicBezTo>
                  <a:cubicBezTo>
                    <a:pt x="3524" y="2179"/>
                    <a:pt x="-3620" y="7703"/>
                    <a:pt x="3143" y="8370"/>
                  </a:cubicBezTo>
                  <a:cubicBezTo>
                    <a:pt x="1905" y="4084"/>
                    <a:pt x="8382" y="-774"/>
                    <a:pt x="9144" y="2560"/>
                  </a:cubicBezTo>
                  <a:cubicBezTo>
                    <a:pt x="8954" y="4560"/>
                    <a:pt x="5810" y="3608"/>
                    <a:pt x="5239" y="5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8" name="Freeform: Shape 1988">
              <a:extLst>
                <a:ext uri="{FF2B5EF4-FFF2-40B4-BE49-F238E27FC236}">
                  <a16:creationId xmlns:a16="http://schemas.microsoft.com/office/drawing/2014/main" id="{CA70F46D-A58F-4734-A049-D37092B67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627" y="3131153"/>
              <a:ext cx="9525" cy="9525"/>
            </a:xfrm>
            <a:custGeom>
              <a:avLst/>
              <a:gdLst>
                <a:gd name="T0" fmla="*/ 39919275 w 9525"/>
                <a:gd name="T1" fmla="*/ 0 h 9525"/>
                <a:gd name="T2" fmla="*/ 3629025 w 9525"/>
                <a:gd name="T3" fmla="*/ 12696825 h 9525"/>
                <a:gd name="T4" fmla="*/ 0 w 9525"/>
                <a:gd name="T5" fmla="*/ 58064400 h 9525"/>
                <a:gd name="T6" fmla="*/ 71675625 w 9525"/>
                <a:gd name="T7" fmla="*/ 32661225 h 9525"/>
                <a:gd name="T8" fmla="*/ 38100000 w 9525"/>
                <a:gd name="T9" fmla="*/ 15420975 h 9525"/>
                <a:gd name="T10" fmla="*/ 399192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1" y="0"/>
                  </a:moveTo>
                  <a:cubicBezTo>
                    <a:pt x="3715" y="1238"/>
                    <a:pt x="2572" y="1715"/>
                    <a:pt x="381" y="1333"/>
                  </a:cubicBezTo>
                  <a:cubicBezTo>
                    <a:pt x="286" y="2858"/>
                    <a:pt x="191" y="4477"/>
                    <a:pt x="0" y="6096"/>
                  </a:cubicBezTo>
                  <a:cubicBezTo>
                    <a:pt x="4191" y="6858"/>
                    <a:pt x="6953" y="6191"/>
                    <a:pt x="7525" y="3429"/>
                  </a:cubicBezTo>
                  <a:cubicBezTo>
                    <a:pt x="6191" y="2953"/>
                    <a:pt x="3905" y="3143"/>
                    <a:pt x="4000" y="1619"/>
                  </a:cubicBezTo>
                  <a:cubicBezTo>
                    <a:pt x="5143" y="1619"/>
                    <a:pt x="6287" y="476"/>
                    <a:pt x="4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79" name="Freeform: Shape 1989">
              <a:extLst>
                <a:ext uri="{FF2B5EF4-FFF2-40B4-BE49-F238E27FC236}">
                  <a16:creationId xmlns:a16="http://schemas.microsoft.com/office/drawing/2014/main" id="{87A8E483-ACFF-4970-88AE-65258E6D8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580" y="2668524"/>
              <a:ext cx="9525" cy="9525"/>
            </a:xfrm>
            <a:custGeom>
              <a:avLst/>
              <a:gdLst>
                <a:gd name="T0" fmla="*/ 11335 w 9525"/>
                <a:gd name="T1" fmla="*/ 0 h 9525"/>
                <a:gd name="T2" fmla="*/ 0 w 9525"/>
                <a:gd name="T3" fmla="*/ 37195125 h 9525"/>
                <a:gd name="T4" fmla="*/ 3524 w 9525"/>
                <a:gd name="T5" fmla="*/ 54435375 h 9525"/>
                <a:gd name="T6" fmla="*/ 3429 w 9525"/>
                <a:gd name="T7" fmla="*/ 69856350 h 9525"/>
                <a:gd name="T8" fmla="*/ 1133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335" y="0"/>
                  </a:moveTo>
                  <a:cubicBezTo>
                    <a:pt x="6763" y="476"/>
                    <a:pt x="3524" y="2381"/>
                    <a:pt x="0" y="3905"/>
                  </a:cubicBezTo>
                  <a:cubicBezTo>
                    <a:pt x="1429" y="4381"/>
                    <a:pt x="3619" y="4191"/>
                    <a:pt x="3524" y="5715"/>
                  </a:cubicBezTo>
                  <a:cubicBezTo>
                    <a:pt x="2476" y="5620"/>
                    <a:pt x="1333" y="6858"/>
                    <a:pt x="3429" y="7334"/>
                  </a:cubicBezTo>
                  <a:cubicBezTo>
                    <a:pt x="4953" y="3715"/>
                    <a:pt x="13144" y="6763"/>
                    <a:pt x="11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0" name="Freeform: Shape 1990">
              <a:extLst>
                <a:ext uri="{FF2B5EF4-FFF2-40B4-BE49-F238E27FC236}">
                  <a16:creationId xmlns:a16="http://schemas.microsoft.com/office/drawing/2014/main" id="{442B4503-AE29-4412-ACAE-5E0EE67E4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673" y="2758849"/>
              <a:ext cx="9525" cy="9525"/>
            </a:xfrm>
            <a:custGeom>
              <a:avLst/>
              <a:gdLst>
                <a:gd name="T0" fmla="*/ 1524 w 9525"/>
                <a:gd name="T1" fmla="*/ 10069 h 9525"/>
                <a:gd name="T2" fmla="*/ 14573 w 9525"/>
                <a:gd name="T3" fmla="*/ 7878 h 9525"/>
                <a:gd name="T4" fmla="*/ 11335 w 9525"/>
                <a:gd name="T5" fmla="*/ 1306 h 9525"/>
                <a:gd name="T6" fmla="*/ 0 w 9525"/>
                <a:gd name="T7" fmla="*/ 5211 h 9525"/>
                <a:gd name="T8" fmla="*/ 10858 w 9525"/>
                <a:gd name="T9" fmla="*/ 7592 h 9525"/>
                <a:gd name="T10" fmla="*/ 1524 w 9525"/>
                <a:gd name="T11" fmla="*/ 1006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524" y="10069"/>
                  </a:moveTo>
                  <a:cubicBezTo>
                    <a:pt x="6667" y="12545"/>
                    <a:pt x="12001" y="12164"/>
                    <a:pt x="14573" y="7878"/>
                  </a:cubicBezTo>
                  <a:cubicBezTo>
                    <a:pt x="11335" y="7211"/>
                    <a:pt x="10573" y="4830"/>
                    <a:pt x="11335" y="1306"/>
                  </a:cubicBezTo>
                  <a:cubicBezTo>
                    <a:pt x="5143" y="449"/>
                    <a:pt x="286" y="-2599"/>
                    <a:pt x="0" y="5211"/>
                  </a:cubicBezTo>
                  <a:cubicBezTo>
                    <a:pt x="3143" y="6354"/>
                    <a:pt x="10954" y="4068"/>
                    <a:pt x="10858" y="7592"/>
                  </a:cubicBezTo>
                  <a:cubicBezTo>
                    <a:pt x="9620" y="10259"/>
                    <a:pt x="2191" y="6830"/>
                    <a:pt x="1524" y="100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1" name="Freeform: Shape 1991">
              <a:extLst>
                <a:ext uri="{FF2B5EF4-FFF2-40B4-BE49-F238E27FC236}">
                  <a16:creationId xmlns:a16="http://schemas.microsoft.com/office/drawing/2014/main" id="{E34744D6-C0A0-4592-85F9-FF5C3D348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386" y="2731961"/>
              <a:ext cx="9525" cy="9525"/>
            </a:xfrm>
            <a:custGeom>
              <a:avLst/>
              <a:gdLst>
                <a:gd name="T0" fmla="*/ 10906125 w 9525"/>
                <a:gd name="T1" fmla="*/ 12287 h 9525"/>
                <a:gd name="T2" fmla="*/ 66246375 w 9525"/>
                <a:gd name="T3" fmla="*/ 8001 h 9525"/>
                <a:gd name="T4" fmla="*/ 18164175 w 9525"/>
                <a:gd name="T5" fmla="*/ 1333 h 9525"/>
                <a:gd name="T6" fmla="*/ 10906125 w 9525"/>
                <a:gd name="T7" fmla="*/ 1228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145" y="12287"/>
                  </a:moveTo>
                  <a:cubicBezTo>
                    <a:pt x="3240" y="10953"/>
                    <a:pt x="2193" y="6572"/>
                    <a:pt x="6955" y="8001"/>
                  </a:cubicBezTo>
                  <a:cubicBezTo>
                    <a:pt x="8193" y="4476"/>
                    <a:pt x="4764" y="-3048"/>
                    <a:pt x="1907" y="1333"/>
                  </a:cubicBezTo>
                  <a:cubicBezTo>
                    <a:pt x="10860" y="3048"/>
                    <a:pt x="-4094" y="9620"/>
                    <a:pt x="1145" y="12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2" name="Freeform: Shape 1992">
              <a:extLst>
                <a:ext uri="{FF2B5EF4-FFF2-40B4-BE49-F238E27FC236}">
                  <a16:creationId xmlns:a16="http://schemas.microsoft.com/office/drawing/2014/main" id="{14EC31D8-F860-4566-A16F-6E1468223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384" y="2733104"/>
              <a:ext cx="28575" cy="19050"/>
            </a:xfrm>
            <a:custGeom>
              <a:avLst/>
              <a:gdLst>
                <a:gd name="T0" fmla="*/ 20002 w 28575"/>
                <a:gd name="T1" fmla="*/ 0 h 19050"/>
                <a:gd name="T2" fmla="*/ 17621 w 28575"/>
                <a:gd name="T3" fmla="*/ 7715 h 19050"/>
                <a:gd name="T4" fmla="*/ 16287 w 28575"/>
                <a:gd name="T5" fmla="*/ 1333 h 19050"/>
                <a:gd name="T6" fmla="*/ 1142 w 28575"/>
                <a:gd name="T7" fmla="*/ 6477 h 19050"/>
                <a:gd name="T8" fmla="*/ 2000 w 28575"/>
                <a:gd name="T9" fmla="*/ 19145 h 19050"/>
                <a:gd name="T10" fmla="*/ 11429 w 28575"/>
                <a:gd name="T11" fmla="*/ 16669 h 19050"/>
                <a:gd name="T12" fmla="*/ 5809 w 28575"/>
                <a:gd name="T13" fmla="*/ 17907 h 19050"/>
                <a:gd name="T14" fmla="*/ 10096 w 28575"/>
                <a:gd name="T15" fmla="*/ 10287 h 19050"/>
                <a:gd name="T16" fmla="*/ 17144 w 28575"/>
                <a:gd name="T17" fmla="*/ 15526 h 19050"/>
                <a:gd name="T18" fmla="*/ 29146 w 28575"/>
                <a:gd name="T19" fmla="*/ 2191 h 19050"/>
                <a:gd name="T20" fmla="*/ 20002 w 28575"/>
                <a:gd name="T21" fmla="*/ 0 h 190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575" h="19050">
                  <a:moveTo>
                    <a:pt x="20002" y="0"/>
                  </a:moveTo>
                  <a:cubicBezTo>
                    <a:pt x="18763" y="2191"/>
                    <a:pt x="21526" y="8287"/>
                    <a:pt x="17621" y="7715"/>
                  </a:cubicBezTo>
                  <a:cubicBezTo>
                    <a:pt x="18001" y="5048"/>
                    <a:pt x="17525" y="2857"/>
                    <a:pt x="16287" y="1333"/>
                  </a:cubicBezTo>
                  <a:cubicBezTo>
                    <a:pt x="8381" y="2476"/>
                    <a:pt x="7905" y="8287"/>
                    <a:pt x="1142" y="6477"/>
                  </a:cubicBezTo>
                  <a:cubicBezTo>
                    <a:pt x="-667" y="14192"/>
                    <a:pt x="-287" y="13049"/>
                    <a:pt x="2000" y="19145"/>
                  </a:cubicBezTo>
                  <a:cubicBezTo>
                    <a:pt x="6476" y="19717"/>
                    <a:pt x="9620" y="18955"/>
                    <a:pt x="11429" y="16669"/>
                  </a:cubicBezTo>
                  <a:cubicBezTo>
                    <a:pt x="8858" y="16478"/>
                    <a:pt x="7333" y="17145"/>
                    <a:pt x="5809" y="17907"/>
                  </a:cubicBezTo>
                  <a:cubicBezTo>
                    <a:pt x="1714" y="16383"/>
                    <a:pt x="4762" y="8001"/>
                    <a:pt x="10096" y="10287"/>
                  </a:cubicBezTo>
                  <a:cubicBezTo>
                    <a:pt x="13811" y="11049"/>
                    <a:pt x="13334" y="14764"/>
                    <a:pt x="17144" y="15526"/>
                  </a:cubicBezTo>
                  <a:cubicBezTo>
                    <a:pt x="20573" y="10477"/>
                    <a:pt x="24383" y="5905"/>
                    <a:pt x="29146" y="2191"/>
                  </a:cubicBezTo>
                  <a:cubicBezTo>
                    <a:pt x="24764" y="2381"/>
                    <a:pt x="22002" y="1429"/>
                    <a:pt x="200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3" name="Freeform: Shape 1993">
              <a:extLst>
                <a:ext uri="{FF2B5EF4-FFF2-40B4-BE49-F238E27FC236}">
                  <a16:creationId xmlns:a16="http://schemas.microsoft.com/office/drawing/2014/main" id="{B2EA0840-1ACD-41F2-9C74-C15538C4C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012" y="4176046"/>
              <a:ext cx="19050" cy="28575"/>
            </a:xfrm>
            <a:custGeom>
              <a:avLst/>
              <a:gdLst>
                <a:gd name="T0" fmla="*/ 0 w 19050"/>
                <a:gd name="T1" fmla="*/ 13526 h 28575"/>
                <a:gd name="T2" fmla="*/ 23336 w 19050"/>
                <a:gd name="T3" fmla="*/ 23146 h 28575"/>
                <a:gd name="T4" fmla="*/ 17336 w 19050"/>
                <a:gd name="T5" fmla="*/ 29051 h 28575"/>
                <a:gd name="T6" fmla="*/ 26099 w 19050"/>
                <a:gd name="T7" fmla="*/ 10763 h 28575"/>
                <a:gd name="T8" fmla="*/ 13240 w 19050"/>
                <a:gd name="T9" fmla="*/ 9811 h 28575"/>
                <a:gd name="T10" fmla="*/ 15526 w 19050"/>
                <a:gd name="T11" fmla="*/ 3620 h 28575"/>
                <a:gd name="T12" fmla="*/ 8382 w 19050"/>
                <a:gd name="T13" fmla="*/ 0 h 28575"/>
                <a:gd name="T14" fmla="*/ 0 w 19050"/>
                <a:gd name="T15" fmla="*/ 13526 h 285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50" h="28575">
                  <a:moveTo>
                    <a:pt x="0" y="13526"/>
                  </a:moveTo>
                  <a:cubicBezTo>
                    <a:pt x="4191" y="18574"/>
                    <a:pt x="17050" y="24384"/>
                    <a:pt x="23336" y="23146"/>
                  </a:cubicBezTo>
                  <a:cubicBezTo>
                    <a:pt x="22384" y="26099"/>
                    <a:pt x="16097" y="23908"/>
                    <a:pt x="17336" y="29051"/>
                  </a:cubicBezTo>
                  <a:cubicBezTo>
                    <a:pt x="29051" y="27908"/>
                    <a:pt x="24956" y="20955"/>
                    <a:pt x="26099" y="10763"/>
                  </a:cubicBezTo>
                  <a:cubicBezTo>
                    <a:pt x="19431" y="9906"/>
                    <a:pt x="19241" y="8096"/>
                    <a:pt x="13240" y="9811"/>
                  </a:cubicBezTo>
                  <a:cubicBezTo>
                    <a:pt x="13240" y="7049"/>
                    <a:pt x="14002" y="4953"/>
                    <a:pt x="15526" y="3620"/>
                  </a:cubicBezTo>
                  <a:cubicBezTo>
                    <a:pt x="12859" y="2572"/>
                    <a:pt x="11049" y="953"/>
                    <a:pt x="8382" y="0"/>
                  </a:cubicBezTo>
                  <a:cubicBezTo>
                    <a:pt x="3905" y="6287"/>
                    <a:pt x="3429" y="6096"/>
                    <a:pt x="0" y="135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4" name="Freeform: Shape 1994">
              <a:extLst>
                <a:ext uri="{FF2B5EF4-FFF2-40B4-BE49-F238E27FC236}">
                  <a16:creationId xmlns:a16="http://schemas.microsoft.com/office/drawing/2014/main" id="{C625ED5F-9F44-4DB6-9D5E-A9C50FE7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8420" y="1928336"/>
              <a:ext cx="9525" cy="9525"/>
            </a:xfrm>
            <a:custGeom>
              <a:avLst/>
              <a:gdLst>
                <a:gd name="T0" fmla="*/ 47110650 w 9525"/>
                <a:gd name="T1" fmla="*/ 15420975 h 9525"/>
                <a:gd name="T2" fmla="*/ 838200 w 9525"/>
                <a:gd name="T3" fmla="*/ 0 h 9525"/>
                <a:gd name="T4" fmla="*/ 9010650 w 9525"/>
                <a:gd name="T5" fmla="*/ 48082200 h 9525"/>
                <a:gd name="T6" fmla="*/ 47110650 w 9525"/>
                <a:gd name="T7" fmla="*/ 154209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46" y="1619"/>
                  </a:moveTo>
                  <a:cubicBezTo>
                    <a:pt x="2565" y="1715"/>
                    <a:pt x="2374" y="0"/>
                    <a:pt x="88" y="0"/>
                  </a:cubicBezTo>
                  <a:cubicBezTo>
                    <a:pt x="-388" y="2381"/>
                    <a:pt x="1231" y="2858"/>
                    <a:pt x="946" y="5048"/>
                  </a:cubicBezTo>
                  <a:cubicBezTo>
                    <a:pt x="4184" y="6096"/>
                    <a:pt x="3517" y="2667"/>
                    <a:pt x="4946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5" name="Freeform: Shape 1995">
              <a:extLst>
                <a:ext uri="{FF2B5EF4-FFF2-40B4-BE49-F238E27FC236}">
                  <a16:creationId xmlns:a16="http://schemas.microsoft.com/office/drawing/2014/main" id="{A03743C4-2F1E-495F-917A-3E1147B57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089" y="2082099"/>
              <a:ext cx="9525" cy="9525"/>
            </a:xfrm>
            <a:custGeom>
              <a:avLst/>
              <a:gdLst>
                <a:gd name="T0" fmla="*/ 43548300 w 9525"/>
                <a:gd name="T1" fmla="*/ 60502800 h 9525"/>
                <a:gd name="T2" fmla="*/ 0 w 9525"/>
                <a:gd name="T3" fmla="*/ 8791575 h 9525"/>
                <a:gd name="T4" fmla="*/ 43548300 w 9525"/>
                <a:gd name="T5" fmla="*/ 60502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6352"/>
                  </a:moveTo>
                  <a:cubicBezTo>
                    <a:pt x="5905" y="2733"/>
                    <a:pt x="1905" y="-2030"/>
                    <a:pt x="0" y="923"/>
                  </a:cubicBezTo>
                  <a:cubicBezTo>
                    <a:pt x="2096" y="2256"/>
                    <a:pt x="1714" y="5685"/>
                    <a:pt x="4572" y="635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6" name="Freeform: Shape 1996">
              <a:extLst>
                <a:ext uri="{FF2B5EF4-FFF2-40B4-BE49-F238E27FC236}">
                  <a16:creationId xmlns:a16="http://schemas.microsoft.com/office/drawing/2014/main" id="{4546D65D-A56B-4EA2-8FEC-06EB47AED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8610" y="2934506"/>
              <a:ext cx="9525" cy="9525"/>
            </a:xfrm>
            <a:custGeom>
              <a:avLst/>
              <a:gdLst>
                <a:gd name="T0" fmla="*/ 5419725 w 9525"/>
                <a:gd name="T1" fmla="*/ 56730900 h 9525"/>
                <a:gd name="T2" fmla="*/ 57140475 w 9525"/>
                <a:gd name="T3" fmla="*/ 1390650 h 9525"/>
                <a:gd name="T4" fmla="*/ 5419725 w 9525"/>
                <a:gd name="T5" fmla="*/ 56730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69" y="5956"/>
                  </a:moveTo>
                  <a:cubicBezTo>
                    <a:pt x="2570" y="4242"/>
                    <a:pt x="4570" y="2527"/>
                    <a:pt x="5999" y="146"/>
                  </a:cubicBezTo>
                  <a:cubicBezTo>
                    <a:pt x="2189" y="-997"/>
                    <a:pt x="-1431" y="4909"/>
                    <a:pt x="569" y="595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7" name="Freeform: Shape 1997">
              <a:extLst>
                <a:ext uri="{FF2B5EF4-FFF2-40B4-BE49-F238E27FC236}">
                  <a16:creationId xmlns:a16="http://schemas.microsoft.com/office/drawing/2014/main" id="{DFD93847-52BB-41DF-AC14-BAD6781BD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62" y="2971590"/>
              <a:ext cx="9525" cy="9525"/>
            </a:xfrm>
            <a:custGeom>
              <a:avLst/>
              <a:gdLst>
                <a:gd name="T0" fmla="*/ 21859875 w 9525"/>
                <a:gd name="T1" fmla="*/ 60064650 h 9525"/>
                <a:gd name="T2" fmla="*/ 38195250 w 9525"/>
                <a:gd name="T3" fmla="*/ 2000250 h 9525"/>
                <a:gd name="T4" fmla="*/ 21859875 w 9525"/>
                <a:gd name="T5" fmla="*/ 600646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95" y="6306"/>
                  </a:moveTo>
                  <a:cubicBezTo>
                    <a:pt x="1533" y="2687"/>
                    <a:pt x="4296" y="3258"/>
                    <a:pt x="4010" y="210"/>
                  </a:cubicBezTo>
                  <a:cubicBezTo>
                    <a:pt x="-467" y="-1314"/>
                    <a:pt x="-1419" y="5925"/>
                    <a:pt x="2295" y="63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8" name="Freeform: Shape 1998">
              <a:extLst>
                <a:ext uri="{FF2B5EF4-FFF2-40B4-BE49-F238E27FC236}">
                  <a16:creationId xmlns:a16="http://schemas.microsoft.com/office/drawing/2014/main" id="{29ED44DD-B1D6-4DAC-BC65-2C9686DA3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901" y="2363629"/>
              <a:ext cx="9525" cy="19050"/>
            </a:xfrm>
            <a:custGeom>
              <a:avLst/>
              <a:gdLst>
                <a:gd name="T0" fmla="*/ 29937075 w 9525"/>
                <a:gd name="T1" fmla="*/ 22765 h 19050"/>
                <a:gd name="T2" fmla="*/ 0 w 9525"/>
                <a:gd name="T3" fmla="*/ 0 h 19050"/>
                <a:gd name="T4" fmla="*/ 29937075 w 9525"/>
                <a:gd name="T5" fmla="*/ 22765 h 190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19050">
                  <a:moveTo>
                    <a:pt x="3143" y="22765"/>
                  </a:moveTo>
                  <a:cubicBezTo>
                    <a:pt x="3334" y="11620"/>
                    <a:pt x="5810" y="4858"/>
                    <a:pt x="0" y="0"/>
                  </a:cubicBezTo>
                  <a:cubicBezTo>
                    <a:pt x="1238" y="8763"/>
                    <a:pt x="-1429" y="15716"/>
                    <a:pt x="3143" y="227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89" name="Freeform: Shape 1999">
              <a:extLst>
                <a:ext uri="{FF2B5EF4-FFF2-40B4-BE49-F238E27FC236}">
                  <a16:creationId xmlns:a16="http://schemas.microsoft.com/office/drawing/2014/main" id="{24E43824-2D49-420E-A037-3E653D153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4496" y="2728809"/>
              <a:ext cx="9525" cy="9525"/>
            </a:xfrm>
            <a:custGeom>
              <a:avLst/>
              <a:gdLst>
                <a:gd name="T0" fmla="*/ 10022 w 9525"/>
                <a:gd name="T1" fmla="*/ 6390 h 9525"/>
                <a:gd name="T2" fmla="*/ 8022 w 9525"/>
                <a:gd name="T3" fmla="*/ 9 h 9525"/>
                <a:gd name="T4" fmla="*/ 5069 w 9525"/>
                <a:gd name="T5" fmla="*/ 6009 h 9525"/>
                <a:gd name="T6" fmla="*/ 4117 w 9525"/>
                <a:gd name="T7" fmla="*/ 2199 h 9525"/>
                <a:gd name="T8" fmla="*/ 1736 w 9525"/>
                <a:gd name="T9" fmla="*/ 15725 h 9525"/>
                <a:gd name="T10" fmla="*/ 10022 w 9525"/>
                <a:gd name="T11" fmla="*/ 639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0022" y="6390"/>
                  </a:moveTo>
                  <a:cubicBezTo>
                    <a:pt x="6498" y="6676"/>
                    <a:pt x="11546" y="-277"/>
                    <a:pt x="8022" y="9"/>
                  </a:cubicBezTo>
                  <a:cubicBezTo>
                    <a:pt x="5831" y="580"/>
                    <a:pt x="7641" y="5914"/>
                    <a:pt x="5069" y="6009"/>
                  </a:cubicBezTo>
                  <a:cubicBezTo>
                    <a:pt x="4974" y="4581"/>
                    <a:pt x="5545" y="2485"/>
                    <a:pt x="4117" y="2199"/>
                  </a:cubicBezTo>
                  <a:cubicBezTo>
                    <a:pt x="6117" y="7533"/>
                    <a:pt x="-3884" y="10772"/>
                    <a:pt x="1736" y="15725"/>
                  </a:cubicBezTo>
                  <a:cubicBezTo>
                    <a:pt x="2878" y="10677"/>
                    <a:pt x="7832" y="10105"/>
                    <a:pt x="10022" y="63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0" name="Freeform: Shape 2000">
              <a:extLst>
                <a:ext uri="{FF2B5EF4-FFF2-40B4-BE49-F238E27FC236}">
                  <a16:creationId xmlns:a16="http://schemas.microsoft.com/office/drawing/2014/main" id="{88B7D4F5-1B12-46B4-90C3-99778F1B5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094" y="217636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43548300 w 9525"/>
                <a:gd name="T3" fmla="*/ 5080635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1" y="2953"/>
                    <a:pt x="381" y="5905"/>
                    <a:pt x="4572" y="5334"/>
                  </a:cubicBezTo>
                  <a:cubicBezTo>
                    <a:pt x="4667" y="2191"/>
                    <a:pt x="3143" y="38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1" name="Freeform: Shape 2001">
              <a:extLst>
                <a:ext uri="{FF2B5EF4-FFF2-40B4-BE49-F238E27FC236}">
                  <a16:creationId xmlns:a16="http://schemas.microsoft.com/office/drawing/2014/main" id="{7F9ECBD4-F7EF-40AB-832C-193923E99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0412" y="2181034"/>
              <a:ext cx="9525" cy="9525"/>
            </a:xfrm>
            <a:custGeom>
              <a:avLst/>
              <a:gdLst>
                <a:gd name="T0" fmla="*/ 30099000 w 9525"/>
                <a:gd name="T1" fmla="*/ 10097 h 9525"/>
                <a:gd name="T2" fmla="*/ 59131200 w 9525"/>
                <a:gd name="T3" fmla="*/ 4096 h 9525"/>
                <a:gd name="T4" fmla="*/ 14678025 w 9525"/>
                <a:gd name="T5" fmla="*/ 0 h 9525"/>
                <a:gd name="T6" fmla="*/ 30099000 w 9525"/>
                <a:gd name="T7" fmla="*/ 1009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160" y="10097"/>
                  </a:moveTo>
                  <a:cubicBezTo>
                    <a:pt x="1731" y="5239"/>
                    <a:pt x="6779" y="8001"/>
                    <a:pt x="6208" y="4096"/>
                  </a:cubicBezTo>
                  <a:cubicBezTo>
                    <a:pt x="5255" y="2191"/>
                    <a:pt x="4684" y="0"/>
                    <a:pt x="1541" y="0"/>
                  </a:cubicBezTo>
                  <a:cubicBezTo>
                    <a:pt x="-2174" y="3429"/>
                    <a:pt x="1826" y="7429"/>
                    <a:pt x="3160" y="1009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2" name="Freeform: Shape 2002">
              <a:extLst>
                <a:ext uri="{FF2B5EF4-FFF2-40B4-BE49-F238E27FC236}">
                  <a16:creationId xmlns:a16="http://schemas.microsoft.com/office/drawing/2014/main" id="{47B8CBBD-51DA-4D18-A667-03499E404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86" y="2900366"/>
              <a:ext cx="9525" cy="9525"/>
            </a:xfrm>
            <a:custGeom>
              <a:avLst/>
              <a:gdLst>
                <a:gd name="T0" fmla="*/ 38004750 w 9525"/>
                <a:gd name="T1" fmla="*/ 1781175 h 9525"/>
                <a:gd name="T2" fmla="*/ 9877425 w 9525"/>
                <a:gd name="T3" fmla="*/ 58940700 h 9525"/>
                <a:gd name="T4" fmla="*/ 38004750 w 9525"/>
                <a:gd name="T5" fmla="*/ 1781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90" y="187"/>
                  </a:moveTo>
                  <a:cubicBezTo>
                    <a:pt x="-296" y="-1051"/>
                    <a:pt x="-868" y="4188"/>
                    <a:pt x="1037" y="6188"/>
                  </a:cubicBezTo>
                  <a:cubicBezTo>
                    <a:pt x="5133" y="7807"/>
                    <a:pt x="3323" y="2568"/>
                    <a:pt x="3990" y="18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3" name="Freeform: Shape 2003">
              <a:extLst>
                <a:ext uri="{FF2B5EF4-FFF2-40B4-BE49-F238E27FC236}">
                  <a16:creationId xmlns:a16="http://schemas.microsoft.com/office/drawing/2014/main" id="{7836A0B3-A3F2-4515-B44D-1630AB4F3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861" y="2192670"/>
              <a:ext cx="9525" cy="9525"/>
            </a:xfrm>
            <a:custGeom>
              <a:avLst/>
              <a:gdLst>
                <a:gd name="T0" fmla="*/ 75304650 w 9525"/>
                <a:gd name="T1" fmla="*/ 1666875 h 9525"/>
                <a:gd name="T2" fmla="*/ 0 w 9525"/>
                <a:gd name="T3" fmla="*/ 43405425 h 9525"/>
                <a:gd name="T4" fmla="*/ 75304650 w 9525"/>
                <a:gd name="T5" fmla="*/ 1666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06" y="175"/>
                  </a:moveTo>
                  <a:cubicBezTo>
                    <a:pt x="3238" y="-777"/>
                    <a:pt x="2000" y="2366"/>
                    <a:pt x="0" y="4557"/>
                  </a:cubicBezTo>
                  <a:cubicBezTo>
                    <a:pt x="4667" y="5414"/>
                    <a:pt x="5905" y="2366"/>
                    <a:pt x="7906" y="17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4" name="Freeform: Shape 2004">
              <a:extLst>
                <a:ext uri="{FF2B5EF4-FFF2-40B4-BE49-F238E27FC236}">
                  <a16:creationId xmlns:a16="http://schemas.microsoft.com/office/drawing/2014/main" id="{FFB2A187-6C5B-4F9C-B010-0E618DC7A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091" y="2195218"/>
              <a:ext cx="9525" cy="9525"/>
            </a:xfrm>
            <a:custGeom>
              <a:avLst/>
              <a:gdLst>
                <a:gd name="T0" fmla="*/ 41814750 w 9525"/>
                <a:gd name="T1" fmla="*/ 1343 h 9525"/>
                <a:gd name="T2" fmla="*/ 30927675 w 9525"/>
                <a:gd name="T3" fmla="*/ 9 h 9525"/>
                <a:gd name="T4" fmla="*/ 29108400 w 9525"/>
                <a:gd name="T5" fmla="*/ 2486 h 9525"/>
                <a:gd name="T6" fmla="*/ 13687425 w 9525"/>
                <a:gd name="T7" fmla="*/ 7343 h 9525"/>
                <a:gd name="T8" fmla="*/ 71751825 w 9525"/>
                <a:gd name="T9" fmla="*/ 9153 h 9525"/>
                <a:gd name="T10" fmla="*/ 88077675 w 9525"/>
                <a:gd name="T11" fmla="*/ 3057 h 9525"/>
                <a:gd name="T12" fmla="*/ 41814750 w 9525"/>
                <a:gd name="T13" fmla="*/ 13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390" y="1343"/>
                  </a:moveTo>
                  <a:cubicBezTo>
                    <a:pt x="4390" y="581"/>
                    <a:pt x="4294" y="-86"/>
                    <a:pt x="3247" y="9"/>
                  </a:cubicBezTo>
                  <a:cubicBezTo>
                    <a:pt x="3151" y="771"/>
                    <a:pt x="3151" y="1628"/>
                    <a:pt x="3056" y="2486"/>
                  </a:cubicBezTo>
                  <a:cubicBezTo>
                    <a:pt x="2294" y="3248"/>
                    <a:pt x="-2278" y="5819"/>
                    <a:pt x="1437" y="7343"/>
                  </a:cubicBezTo>
                  <a:cubicBezTo>
                    <a:pt x="2104" y="3914"/>
                    <a:pt x="4676" y="14392"/>
                    <a:pt x="7533" y="9153"/>
                  </a:cubicBezTo>
                  <a:cubicBezTo>
                    <a:pt x="4199" y="7724"/>
                    <a:pt x="9152" y="4867"/>
                    <a:pt x="9247" y="3057"/>
                  </a:cubicBezTo>
                  <a:cubicBezTo>
                    <a:pt x="7438" y="2581"/>
                    <a:pt x="4676" y="3057"/>
                    <a:pt x="4390" y="13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5" name="Freeform: Shape 2005">
              <a:extLst>
                <a:ext uri="{FF2B5EF4-FFF2-40B4-BE49-F238E27FC236}">
                  <a16:creationId xmlns:a16="http://schemas.microsoft.com/office/drawing/2014/main" id="{751419EE-EE12-444C-99E8-DF24A46B3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540" y="2146268"/>
              <a:ext cx="9525" cy="9525"/>
            </a:xfrm>
            <a:custGeom>
              <a:avLst/>
              <a:gdLst>
                <a:gd name="T0" fmla="*/ 10782300 w 9525"/>
                <a:gd name="T1" fmla="*/ 14383 h 9525"/>
                <a:gd name="T2" fmla="*/ 81553050 w 9525"/>
                <a:gd name="T3" fmla="*/ 0 h 9525"/>
                <a:gd name="T4" fmla="*/ 10782300 w 9525"/>
                <a:gd name="T5" fmla="*/ 14383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32" y="14383"/>
                  </a:moveTo>
                  <a:cubicBezTo>
                    <a:pt x="5037" y="12097"/>
                    <a:pt x="9990" y="3905"/>
                    <a:pt x="8562" y="0"/>
                  </a:cubicBezTo>
                  <a:cubicBezTo>
                    <a:pt x="5513" y="5524"/>
                    <a:pt x="-3059" y="8572"/>
                    <a:pt x="1132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6" name="Freeform: Shape 2006">
              <a:extLst>
                <a:ext uri="{FF2B5EF4-FFF2-40B4-BE49-F238E27FC236}">
                  <a16:creationId xmlns:a16="http://schemas.microsoft.com/office/drawing/2014/main" id="{2EF2C75C-8833-48FB-9FB1-29A5E1BB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6995" y="3056382"/>
              <a:ext cx="9525" cy="9525"/>
            </a:xfrm>
            <a:custGeom>
              <a:avLst/>
              <a:gdLst>
                <a:gd name="T0" fmla="*/ 19050 w 9525"/>
                <a:gd name="T1" fmla="*/ 32661225 h 9525"/>
                <a:gd name="T2" fmla="*/ 21793200 w 9525"/>
                <a:gd name="T3" fmla="*/ 58064400 h 9525"/>
                <a:gd name="T4" fmla="*/ 45377100 w 9525"/>
                <a:gd name="T5" fmla="*/ 59874150 h 9525"/>
                <a:gd name="T6" fmla="*/ 38119050 w 9525"/>
                <a:gd name="T7" fmla="*/ 0 h 9525"/>
                <a:gd name="T8" fmla="*/ 19050 w 9525"/>
                <a:gd name="T9" fmla="*/ 326612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" y="3429"/>
                  </a:moveTo>
                  <a:cubicBezTo>
                    <a:pt x="1621" y="3524"/>
                    <a:pt x="954" y="5715"/>
                    <a:pt x="2288" y="6096"/>
                  </a:cubicBezTo>
                  <a:cubicBezTo>
                    <a:pt x="2669" y="4667"/>
                    <a:pt x="3716" y="5429"/>
                    <a:pt x="4764" y="6286"/>
                  </a:cubicBezTo>
                  <a:cubicBezTo>
                    <a:pt x="4193" y="4477"/>
                    <a:pt x="6764" y="0"/>
                    <a:pt x="4002" y="0"/>
                  </a:cubicBezTo>
                  <a:cubicBezTo>
                    <a:pt x="3716" y="2381"/>
                    <a:pt x="-94" y="572"/>
                    <a:pt x="2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7" name="Freeform: Shape 2007">
              <a:extLst>
                <a:ext uri="{FF2B5EF4-FFF2-40B4-BE49-F238E27FC236}">
                  <a16:creationId xmlns:a16="http://schemas.microsoft.com/office/drawing/2014/main" id="{F78C7FCA-70AB-4B65-A9A3-3118B64D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254" y="2136837"/>
              <a:ext cx="9525" cy="9525"/>
            </a:xfrm>
            <a:custGeom>
              <a:avLst/>
              <a:gdLst>
                <a:gd name="T0" fmla="*/ 371475 w 9525"/>
                <a:gd name="T1" fmla="*/ 19050 h 9525"/>
                <a:gd name="T2" fmla="*/ 31213425 w 9525"/>
                <a:gd name="T3" fmla="*/ 61712475 h 9525"/>
                <a:gd name="T4" fmla="*/ 371475 w 9525"/>
                <a:gd name="T5" fmla="*/ 19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9" y="2"/>
                  </a:moveTo>
                  <a:cubicBezTo>
                    <a:pt x="-57" y="3145"/>
                    <a:pt x="-247" y="6383"/>
                    <a:pt x="3277" y="6479"/>
                  </a:cubicBezTo>
                  <a:cubicBezTo>
                    <a:pt x="2324" y="4288"/>
                    <a:pt x="3848" y="-94"/>
                    <a:pt x="39" y="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8" name="Freeform: Shape 2008">
              <a:extLst>
                <a:ext uri="{FF2B5EF4-FFF2-40B4-BE49-F238E27FC236}">
                  <a16:creationId xmlns:a16="http://schemas.microsoft.com/office/drawing/2014/main" id="{2C787069-CBD6-4500-AC6C-D5E2FB7C5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186" y="3348219"/>
              <a:ext cx="9525" cy="9525"/>
            </a:xfrm>
            <a:custGeom>
              <a:avLst/>
              <a:gdLst>
                <a:gd name="T0" fmla="*/ 14516100 w 9525"/>
                <a:gd name="T1" fmla="*/ 85725 h 9525"/>
                <a:gd name="T2" fmla="*/ 0 w 9525"/>
                <a:gd name="T3" fmla="*/ 34556700 h 9525"/>
                <a:gd name="T4" fmla="*/ 46272450 w 9525"/>
                <a:gd name="T5" fmla="*/ 50892075 h 9525"/>
                <a:gd name="T6" fmla="*/ 14516100 w 9525"/>
                <a:gd name="T7" fmla="*/ 85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9"/>
                  </a:moveTo>
                  <a:cubicBezTo>
                    <a:pt x="1429" y="1723"/>
                    <a:pt x="667" y="2676"/>
                    <a:pt x="0" y="3628"/>
                  </a:cubicBezTo>
                  <a:cubicBezTo>
                    <a:pt x="2381" y="3533"/>
                    <a:pt x="2667" y="5248"/>
                    <a:pt x="4858" y="5343"/>
                  </a:cubicBezTo>
                  <a:cubicBezTo>
                    <a:pt x="4477" y="2771"/>
                    <a:pt x="4763" y="-182"/>
                    <a:pt x="1524" y="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399" name="Freeform: Shape 2009">
              <a:extLst>
                <a:ext uri="{FF2B5EF4-FFF2-40B4-BE49-F238E27FC236}">
                  <a16:creationId xmlns:a16="http://schemas.microsoft.com/office/drawing/2014/main" id="{89ADCF20-62A9-4C0C-ACF5-AB9F2A500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1579" y="2177415"/>
              <a:ext cx="9525" cy="9525"/>
            </a:xfrm>
            <a:custGeom>
              <a:avLst/>
              <a:gdLst>
                <a:gd name="T0" fmla="*/ 0 w 9525"/>
                <a:gd name="T1" fmla="*/ 80743425 h 9525"/>
                <a:gd name="T2" fmla="*/ 29937075 w 9525"/>
                <a:gd name="T3" fmla="*/ 0 h 9525"/>
                <a:gd name="T4" fmla="*/ 0 w 9525"/>
                <a:gd name="T5" fmla="*/ 807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3334" y="9144"/>
                    <a:pt x="5620" y="1715"/>
                    <a:pt x="3143" y="0"/>
                  </a:cubicBezTo>
                  <a:cubicBezTo>
                    <a:pt x="2762" y="3429"/>
                    <a:pt x="572" y="4953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0" name="Freeform: Shape 2010">
              <a:extLst>
                <a:ext uri="{FF2B5EF4-FFF2-40B4-BE49-F238E27FC236}">
                  <a16:creationId xmlns:a16="http://schemas.microsoft.com/office/drawing/2014/main" id="{9907E040-51BC-4CA0-B9D7-72D16E9A9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508" y="2183986"/>
              <a:ext cx="9525" cy="9525"/>
            </a:xfrm>
            <a:custGeom>
              <a:avLst/>
              <a:gdLst>
                <a:gd name="T0" fmla="*/ 26536650 w 9525"/>
                <a:gd name="T1" fmla="*/ 9525 h 9525"/>
                <a:gd name="T2" fmla="*/ 10210800 w 9525"/>
                <a:gd name="T3" fmla="*/ 58073925 h 9525"/>
                <a:gd name="T4" fmla="*/ 26536650 w 9525"/>
                <a:gd name="T5" fmla="*/ 9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86" y="1"/>
                  </a:moveTo>
                  <a:cubicBezTo>
                    <a:pt x="2691" y="3525"/>
                    <a:pt x="-2072" y="2477"/>
                    <a:pt x="1072" y="6097"/>
                  </a:cubicBezTo>
                  <a:cubicBezTo>
                    <a:pt x="4596" y="8288"/>
                    <a:pt x="4786" y="-94"/>
                    <a:pt x="2786" y="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1" name="Freeform: Shape 2011">
              <a:extLst>
                <a:ext uri="{FF2B5EF4-FFF2-40B4-BE49-F238E27FC236}">
                  <a16:creationId xmlns:a16="http://schemas.microsoft.com/office/drawing/2014/main" id="{177B7664-FE67-4BF3-B00E-368B7AC25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820" y="3431000"/>
              <a:ext cx="9525" cy="9525"/>
            </a:xfrm>
            <a:custGeom>
              <a:avLst/>
              <a:gdLst>
                <a:gd name="T0" fmla="*/ 21183600 w 9525"/>
                <a:gd name="T1" fmla="*/ 82562700 h 9525"/>
                <a:gd name="T2" fmla="*/ 27536775 w 9525"/>
                <a:gd name="T3" fmla="*/ 0 h 9525"/>
                <a:gd name="T4" fmla="*/ 21183600 w 9525"/>
                <a:gd name="T5" fmla="*/ 825627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4" y="8668"/>
                  </a:moveTo>
                  <a:cubicBezTo>
                    <a:pt x="3558" y="6001"/>
                    <a:pt x="3938" y="2095"/>
                    <a:pt x="2891" y="0"/>
                  </a:cubicBezTo>
                  <a:cubicBezTo>
                    <a:pt x="1462" y="2095"/>
                    <a:pt x="-2443" y="7144"/>
                    <a:pt x="2224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2" name="Freeform: Shape 2012">
              <a:extLst>
                <a:ext uri="{FF2B5EF4-FFF2-40B4-BE49-F238E27FC236}">
                  <a16:creationId xmlns:a16="http://schemas.microsoft.com/office/drawing/2014/main" id="{4640AEDC-D052-49D8-9AC9-34EADF423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413" y="2942368"/>
              <a:ext cx="9525" cy="9525"/>
            </a:xfrm>
            <a:custGeom>
              <a:avLst/>
              <a:gdLst>
                <a:gd name="T0" fmla="*/ 39614475 w 9525"/>
                <a:gd name="T1" fmla="*/ 1809750 h 9525"/>
                <a:gd name="T2" fmla="*/ 16030575 w 9525"/>
                <a:gd name="T3" fmla="*/ 0 h 9525"/>
                <a:gd name="T4" fmla="*/ 609600 w 9525"/>
                <a:gd name="T5" fmla="*/ 46272450 h 9525"/>
                <a:gd name="T6" fmla="*/ 39614475 w 9525"/>
                <a:gd name="T7" fmla="*/ 18097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159" y="190"/>
                  </a:moveTo>
                  <a:cubicBezTo>
                    <a:pt x="3779" y="1619"/>
                    <a:pt x="2731" y="857"/>
                    <a:pt x="1683" y="0"/>
                  </a:cubicBezTo>
                  <a:cubicBezTo>
                    <a:pt x="1112" y="1619"/>
                    <a:pt x="-317" y="2191"/>
                    <a:pt x="64" y="4858"/>
                  </a:cubicBezTo>
                  <a:cubicBezTo>
                    <a:pt x="2159" y="4858"/>
                    <a:pt x="7112" y="1619"/>
                    <a:pt x="4159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3" name="Freeform: Shape 2013">
              <a:extLst>
                <a:ext uri="{FF2B5EF4-FFF2-40B4-BE49-F238E27FC236}">
                  <a16:creationId xmlns:a16="http://schemas.microsoft.com/office/drawing/2014/main" id="{47DF2BEF-DB97-4090-9828-B30125A3D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7780" y="2219097"/>
              <a:ext cx="9525" cy="9525"/>
            </a:xfrm>
            <a:custGeom>
              <a:avLst/>
              <a:gdLst>
                <a:gd name="T0" fmla="*/ 62503050 w 9525"/>
                <a:gd name="T1" fmla="*/ 10325 h 9525"/>
                <a:gd name="T2" fmla="*/ 57969150 w 9525"/>
                <a:gd name="T3" fmla="*/ 228 h 9525"/>
                <a:gd name="T4" fmla="*/ 35280600 w 9525"/>
                <a:gd name="T5" fmla="*/ 13849 h 9525"/>
                <a:gd name="T6" fmla="*/ 28936950 w 9525"/>
                <a:gd name="T7" fmla="*/ 6324 h 9525"/>
                <a:gd name="T8" fmla="*/ 62503050 w 9525"/>
                <a:gd name="T9" fmla="*/ 103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562" y="10325"/>
                  </a:moveTo>
                  <a:cubicBezTo>
                    <a:pt x="7229" y="4991"/>
                    <a:pt x="2847" y="4895"/>
                    <a:pt x="6086" y="228"/>
                  </a:cubicBezTo>
                  <a:cubicBezTo>
                    <a:pt x="-3058" y="-1867"/>
                    <a:pt x="-201" y="11087"/>
                    <a:pt x="3704" y="13849"/>
                  </a:cubicBezTo>
                  <a:cubicBezTo>
                    <a:pt x="6086" y="9848"/>
                    <a:pt x="-1153" y="8134"/>
                    <a:pt x="3038" y="6324"/>
                  </a:cubicBezTo>
                  <a:cubicBezTo>
                    <a:pt x="6181" y="6038"/>
                    <a:pt x="1990" y="11849"/>
                    <a:pt x="6562" y="103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4" name="Freeform: Shape 2014">
              <a:extLst>
                <a:ext uri="{FF2B5EF4-FFF2-40B4-BE49-F238E27FC236}">
                  <a16:creationId xmlns:a16="http://schemas.microsoft.com/office/drawing/2014/main" id="{DCB233DC-94CF-4D12-B302-9D3DCBCD4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464" y="2205990"/>
              <a:ext cx="9525" cy="9525"/>
            </a:xfrm>
            <a:custGeom>
              <a:avLst/>
              <a:gdLst>
                <a:gd name="T0" fmla="*/ 31061025 w 9525"/>
                <a:gd name="T1" fmla="*/ 60788550 h 9525"/>
                <a:gd name="T2" fmla="*/ 12001500 w 9525"/>
                <a:gd name="T3" fmla="*/ 0 h 9525"/>
                <a:gd name="T4" fmla="*/ 310610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261" y="6382"/>
                  </a:moveTo>
                  <a:cubicBezTo>
                    <a:pt x="3737" y="3334"/>
                    <a:pt x="4023" y="381"/>
                    <a:pt x="1260" y="0"/>
                  </a:cubicBezTo>
                  <a:cubicBezTo>
                    <a:pt x="-1502" y="2286"/>
                    <a:pt x="784" y="5334"/>
                    <a:pt x="3261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5" name="Freeform: Shape 2015">
              <a:extLst>
                <a:ext uri="{FF2B5EF4-FFF2-40B4-BE49-F238E27FC236}">
                  <a16:creationId xmlns:a16="http://schemas.microsoft.com/office/drawing/2014/main" id="{87BE50D5-4046-4741-AA06-654B686DA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423" y="3255836"/>
              <a:ext cx="9525" cy="9525"/>
            </a:xfrm>
            <a:custGeom>
              <a:avLst/>
              <a:gdLst>
                <a:gd name="T0" fmla="*/ 9582150 w 9525"/>
                <a:gd name="T1" fmla="*/ 0 h 9525"/>
                <a:gd name="T2" fmla="*/ 28632150 w 9525"/>
                <a:gd name="T3" fmla="*/ 60788550 h 9525"/>
                <a:gd name="T4" fmla="*/ 9582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06" y="0"/>
                  </a:moveTo>
                  <a:cubicBezTo>
                    <a:pt x="53" y="2857"/>
                    <a:pt x="-1375" y="5620"/>
                    <a:pt x="3006" y="6382"/>
                  </a:cubicBezTo>
                  <a:cubicBezTo>
                    <a:pt x="3483" y="3334"/>
                    <a:pt x="3768" y="381"/>
                    <a:pt x="10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6" name="Freeform: Shape 2016">
              <a:extLst>
                <a:ext uri="{FF2B5EF4-FFF2-40B4-BE49-F238E27FC236}">
                  <a16:creationId xmlns:a16="http://schemas.microsoft.com/office/drawing/2014/main" id="{8DD46E13-166D-44A5-941F-6905C34CE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0249" y="2228374"/>
              <a:ext cx="9525" cy="9525"/>
            </a:xfrm>
            <a:custGeom>
              <a:avLst/>
              <a:gdLst>
                <a:gd name="T0" fmla="*/ 0 w 9525"/>
                <a:gd name="T1" fmla="*/ 58064400 h 9525"/>
                <a:gd name="T2" fmla="*/ 6001 w 9525"/>
                <a:gd name="T3" fmla="*/ 86191725 h 9525"/>
                <a:gd name="T4" fmla="*/ 11525 w 9525"/>
                <a:gd name="T5" fmla="*/ 19050000 h 9525"/>
                <a:gd name="T6" fmla="*/ 2953 w 9525"/>
                <a:gd name="T7" fmla="*/ 0 h 9525"/>
                <a:gd name="T8" fmla="*/ 0 w 9525"/>
                <a:gd name="T9" fmla="*/ 580644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6096"/>
                  </a:moveTo>
                  <a:cubicBezTo>
                    <a:pt x="3905" y="5429"/>
                    <a:pt x="2096" y="9716"/>
                    <a:pt x="6001" y="9049"/>
                  </a:cubicBezTo>
                  <a:cubicBezTo>
                    <a:pt x="4763" y="3143"/>
                    <a:pt x="9239" y="3715"/>
                    <a:pt x="11525" y="2000"/>
                  </a:cubicBezTo>
                  <a:cubicBezTo>
                    <a:pt x="10096" y="191"/>
                    <a:pt x="6191" y="381"/>
                    <a:pt x="2953" y="0"/>
                  </a:cubicBezTo>
                  <a:cubicBezTo>
                    <a:pt x="5048" y="4953"/>
                    <a:pt x="1524" y="2667"/>
                    <a:pt x="0" y="6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7" name="Freeform: Shape 2017">
              <a:extLst>
                <a:ext uri="{FF2B5EF4-FFF2-40B4-BE49-F238E27FC236}">
                  <a16:creationId xmlns:a16="http://schemas.microsoft.com/office/drawing/2014/main" id="{08D0AFB5-16BE-452C-B73D-BE15B60BD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42" y="2193798"/>
              <a:ext cx="9525" cy="9525"/>
            </a:xfrm>
            <a:custGeom>
              <a:avLst/>
              <a:gdLst>
                <a:gd name="T0" fmla="*/ 15859125 w 9525"/>
                <a:gd name="T1" fmla="*/ 11049 h 9525"/>
                <a:gd name="T2" fmla="*/ 36728400 w 9525"/>
                <a:gd name="T3" fmla="*/ 0 h 9525"/>
                <a:gd name="T4" fmla="*/ 15859125 w 9525"/>
                <a:gd name="T5" fmla="*/ 11049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5" y="11049"/>
                  </a:moveTo>
                  <a:cubicBezTo>
                    <a:pt x="427" y="6191"/>
                    <a:pt x="9095" y="952"/>
                    <a:pt x="3856" y="0"/>
                  </a:cubicBezTo>
                  <a:cubicBezTo>
                    <a:pt x="2332" y="3620"/>
                    <a:pt x="-2526" y="8287"/>
                    <a:pt x="1665" y="11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8" name="Freeform: Shape 2018">
              <a:extLst>
                <a:ext uri="{FF2B5EF4-FFF2-40B4-BE49-F238E27FC236}">
                  <a16:creationId xmlns:a16="http://schemas.microsoft.com/office/drawing/2014/main" id="{2DC20E1F-51CE-4CB6-A196-112C78AAF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6309" y="3278886"/>
              <a:ext cx="9525" cy="9525"/>
            </a:xfrm>
            <a:custGeom>
              <a:avLst/>
              <a:gdLst>
                <a:gd name="T0" fmla="*/ 37433250 w 9525"/>
                <a:gd name="T1" fmla="*/ 48987075 h 9525"/>
                <a:gd name="T2" fmla="*/ 17478375 w 9525"/>
                <a:gd name="T3" fmla="*/ 0 h 9525"/>
                <a:gd name="T4" fmla="*/ 12944475 w 9525"/>
                <a:gd name="T5" fmla="*/ 59874150 h 9525"/>
                <a:gd name="T6" fmla="*/ 37433250 w 9525"/>
                <a:gd name="T7" fmla="*/ 48987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930" y="5143"/>
                  </a:moveTo>
                  <a:cubicBezTo>
                    <a:pt x="3930" y="2762"/>
                    <a:pt x="3454" y="952"/>
                    <a:pt x="1835" y="0"/>
                  </a:cubicBezTo>
                  <a:cubicBezTo>
                    <a:pt x="1073" y="667"/>
                    <a:pt x="-1594" y="5620"/>
                    <a:pt x="1359" y="6286"/>
                  </a:cubicBezTo>
                  <a:cubicBezTo>
                    <a:pt x="1644" y="5239"/>
                    <a:pt x="2502" y="4763"/>
                    <a:pt x="3930" y="5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09" name="Freeform: Shape 2019">
              <a:extLst>
                <a:ext uri="{FF2B5EF4-FFF2-40B4-BE49-F238E27FC236}">
                  <a16:creationId xmlns:a16="http://schemas.microsoft.com/office/drawing/2014/main" id="{4A6F2D5E-8711-46D3-863B-D902A862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719" y="2317709"/>
              <a:ext cx="9525" cy="9525"/>
            </a:xfrm>
            <a:custGeom>
              <a:avLst/>
              <a:gdLst>
                <a:gd name="T0" fmla="*/ 47625 w 9525"/>
                <a:gd name="T1" fmla="*/ 990600 h 9525"/>
                <a:gd name="T2" fmla="*/ 58112025 w 9525"/>
                <a:gd name="T3" fmla="*/ 17325975 h 9525"/>
                <a:gd name="T4" fmla="*/ 47625 w 9525"/>
                <a:gd name="T5" fmla="*/ 990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" y="104"/>
                  </a:moveTo>
                  <a:cubicBezTo>
                    <a:pt x="-185" y="4962"/>
                    <a:pt x="4673" y="4676"/>
                    <a:pt x="6101" y="1819"/>
                  </a:cubicBezTo>
                  <a:cubicBezTo>
                    <a:pt x="3053" y="2200"/>
                    <a:pt x="3625" y="-562"/>
                    <a:pt x="5" y="10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0" name="Freeform: Shape 2020">
              <a:extLst>
                <a:ext uri="{FF2B5EF4-FFF2-40B4-BE49-F238E27FC236}">
                  <a16:creationId xmlns:a16="http://schemas.microsoft.com/office/drawing/2014/main" id="{81D355A4-5C24-4497-8E87-F3F6BC6A8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8821" y="2254758"/>
              <a:ext cx="9525" cy="9525"/>
            </a:xfrm>
            <a:custGeom>
              <a:avLst/>
              <a:gdLst>
                <a:gd name="T0" fmla="*/ 4763 w 9525"/>
                <a:gd name="T1" fmla="*/ 0 h 9525"/>
                <a:gd name="T2" fmla="*/ 0 w 9525"/>
                <a:gd name="T3" fmla="*/ 12097 h 9525"/>
                <a:gd name="T4" fmla="*/ 7048 w 9525"/>
                <a:gd name="T5" fmla="*/ 17717 h 9525"/>
                <a:gd name="T6" fmla="*/ 8668 w 9525"/>
                <a:gd name="T7" fmla="*/ 12859 h 9525"/>
                <a:gd name="T8" fmla="*/ 10001 w 9525"/>
                <a:gd name="T9" fmla="*/ 11716 h 9525"/>
                <a:gd name="T10" fmla="*/ 4001 w 9525"/>
                <a:gd name="T11" fmla="*/ 8668 h 9525"/>
                <a:gd name="T12" fmla="*/ 7715 w 9525"/>
                <a:gd name="T13" fmla="*/ 8953 h 9525"/>
                <a:gd name="T14" fmla="*/ 4763 w 9525"/>
                <a:gd name="T15" fmla="*/ 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4763" y="0"/>
                  </a:moveTo>
                  <a:cubicBezTo>
                    <a:pt x="4572" y="5715"/>
                    <a:pt x="2000" y="8477"/>
                    <a:pt x="0" y="12097"/>
                  </a:cubicBezTo>
                  <a:cubicBezTo>
                    <a:pt x="4858" y="12859"/>
                    <a:pt x="3905" y="14002"/>
                    <a:pt x="7048" y="17717"/>
                  </a:cubicBezTo>
                  <a:cubicBezTo>
                    <a:pt x="7429" y="15811"/>
                    <a:pt x="6953" y="13049"/>
                    <a:pt x="8668" y="12859"/>
                  </a:cubicBezTo>
                  <a:cubicBezTo>
                    <a:pt x="8668" y="14192"/>
                    <a:pt x="10192" y="14002"/>
                    <a:pt x="10001" y="11716"/>
                  </a:cubicBezTo>
                  <a:cubicBezTo>
                    <a:pt x="6953" y="11620"/>
                    <a:pt x="4001" y="11430"/>
                    <a:pt x="4001" y="8668"/>
                  </a:cubicBezTo>
                  <a:cubicBezTo>
                    <a:pt x="5239" y="8763"/>
                    <a:pt x="6477" y="8858"/>
                    <a:pt x="7715" y="8953"/>
                  </a:cubicBezTo>
                  <a:cubicBezTo>
                    <a:pt x="8096" y="4763"/>
                    <a:pt x="6572" y="2286"/>
                    <a:pt x="4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1" name="Freeform: Shape 2021">
              <a:extLst>
                <a:ext uri="{FF2B5EF4-FFF2-40B4-BE49-F238E27FC236}">
                  <a16:creationId xmlns:a16="http://schemas.microsoft.com/office/drawing/2014/main" id="{2CA8A7D4-7BAA-44A8-AACC-C20B0D01E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116" y="2222468"/>
              <a:ext cx="9525" cy="9525"/>
            </a:xfrm>
            <a:custGeom>
              <a:avLst/>
              <a:gdLst>
                <a:gd name="T0" fmla="*/ 47539275 w 9525"/>
                <a:gd name="T1" fmla="*/ 3629025 h 9525"/>
                <a:gd name="T2" fmla="*/ 361950 w 9525"/>
                <a:gd name="T3" fmla="*/ 0 h 9525"/>
                <a:gd name="T4" fmla="*/ 47539275 w 9525"/>
                <a:gd name="T5" fmla="*/ 3629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991" y="381"/>
                  </a:moveTo>
                  <a:cubicBezTo>
                    <a:pt x="3372" y="286"/>
                    <a:pt x="1658" y="95"/>
                    <a:pt x="38" y="0"/>
                  </a:cubicBezTo>
                  <a:cubicBezTo>
                    <a:pt x="-438" y="6286"/>
                    <a:pt x="3658" y="4953"/>
                    <a:pt x="4991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2" name="Freeform: Shape 2022">
              <a:extLst>
                <a:ext uri="{FF2B5EF4-FFF2-40B4-BE49-F238E27FC236}">
                  <a16:creationId xmlns:a16="http://schemas.microsoft.com/office/drawing/2014/main" id="{D896E613-407D-44ED-ADC8-C7105D00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190" y="2203820"/>
              <a:ext cx="9525" cy="9525"/>
            </a:xfrm>
            <a:custGeom>
              <a:avLst/>
              <a:gdLst>
                <a:gd name="T0" fmla="*/ 25069800 w 9525"/>
                <a:gd name="T1" fmla="*/ 73294875 h 9525"/>
                <a:gd name="T2" fmla="*/ 30518100 w 9525"/>
                <a:gd name="T3" fmla="*/ 2524125 h 9525"/>
                <a:gd name="T4" fmla="*/ 25069800 w 9525"/>
                <a:gd name="T5" fmla="*/ 7329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32" y="7695"/>
                  </a:moveTo>
                  <a:cubicBezTo>
                    <a:pt x="1870" y="3980"/>
                    <a:pt x="1870" y="3790"/>
                    <a:pt x="3204" y="265"/>
                  </a:cubicBezTo>
                  <a:cubicBezTo>
                    <a:pt x="-511" y="-1830"/>
                    <a:pt x="-1368" y="9219"/>
                    <a:pt x="2632" y="76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3" name="Freeform: Shape 2023">
              <a:extLst>
                <a:ext uri="{FF2B5EF4-FFF2-40B4-BE49-F238E27FC236}">
                  <a16:creationId xmlns:a16="http://schemas.microsoft.com/office/drawing/2014/main" id="{99C5F36C-E719-407E-9199-393C03414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322" y="3002177"/>
              <a:ext cx="9525" cy="9525"/>
            </a:xfrm>
            <a:custGeom>
              <a:avLst/>
              <a:gdLst>
                <a:gd name="T0" fmla="*/ 61864875 w 9525"/>
                <a:gd name="T1" fmla="*/ 2790825 h 9525"/>
                <a:gd name="T2" fmla="*/ 171450 w 9525"/>
                <a:gd name="T3" fmla="*/ 32737425 h 9525"/>
                <a:gd name="T4" fmla="*/ 61864875 w 9525"/>
                <a:gd name="T5" fmla="*/ 2790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6495" y="293"/>
                  </a:moveTo>
                  <a:cubicBezTo>
                    <a:pt x="2970" y="-278"/>
                    <a:pt x="-268" y="-373"/>
                    <a:pt x="18" y="3437"/>
                  </a:cubicBezTo>
                  <a:cubicBezTo>
                    <a:pt x="2208" y="2579"/>
                    <a:pt x="6590" y="4103"/>
                    <a:pt x="6495" y="2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4" name="Freeform: Shape 2024">
              <a:extLst>
                <a:ext uri="{FF2B5EF4-FFF2-40B4-BE49-F238E27FC236}">
                  <a16:creationId xmlns:a16="http://schemas.microsoft.com/office/drawing/2014/main" id="{8FC1A0D0-E604-4FB9-8478-A567C90D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625" y="3010725"/>
              <a:ext cx="9525" cy="9525"/>
            </a:xfrm>
            <a:custGeom>
              <a:avLst/>
              <a:gdLst>
                <a:gd name="T0" fmla="*/ 0 w 9525"/>
                <a:gd name="T1" fmla="*/ 60188475 h 9525"/>
                <a:gd name="T2" fmla="*/ 4533900 w 9525"/>
                <a:gd name="T3" fmla="*/ 314325 h 9525"/>
                <a:gd name="T4" fmla="*/ 0 w 9525"/>
                <a:gd name="T5" fmla="*/ 60188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6319"/>
                  </a:moveTo>
                  <a:cubicBezTo>
                    <a:pt x="3810" y="6605"/>
                    <a:pt x="5715" y="-539"/>
                    <a:pt x="476" y="33"/>
                  </a:cubicBezTo>
                  <a:cubicBezTo>
                    <a:pt x="286" y="2128"/>
                    <a:pt x="95" y="4224"/>
                    <a:pt x="0" y="63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5" name="Freeform: Shape 2025">
              <a:extLst>
                <a:ext uri="{FF2B5EF4-FFF2-40B4-BE49-F238E27FC236}">
                  <a16:creationId xmlns:a16="http://schemas.microsoft.com/office/drawing/2014/main" id="{3A9F1F6D-9FEF-4A0B-BC96-1F074CDBE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816" y="3018473"/>
              <a:ext cx="9525" cy="9525"/>
            </a:xfrm>
            <a:custGeom>
              <a:avLst/>
              <a:gdLst>
                <a:gd name="T0" fmla="*/ 72580500 w 9525"/>
                <a:gd name="T1" fmla="*/ 9144 h 9525"/>
                <a:gd name="T2" fmla="*/ 31756350 w 9525"/>
                <a:gd name="T3" fmla="*/ 0 h 9525"/>
                <a:gd name="T4" fmla="*/ 7258050 w 9525"/>
                <a:gd name="T5" fmla="*/ 1048 h 9525"/>
                <a:gd name="T6" fmla="*/ 0 w 9525"/>
                <a:gd name="T7" fmla="*/ 9811 h 9525"/>
                <a:gd name="T8" fmla="*/ 72580500 w 9525"/>
                <a:gd name="T9" fmla="*/ 9144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20" y="9144"/>
                  </a:moveTo>
                  <a:cubicBezTo>
                    <a:pt x="8477" y="4096"/>
                    <a:pt x="4667" y="3143"/>
                    <a:pt x="3334" y="0"/>
                  </a:cubicBezTo>
                  <a:cubicBezTo>
                    <a:pt x="2953" y="952"/>
                    <a:pt x="2191" y="1333"/>
                    <a:pt x="762" y="1048"/>
                  </a:cubicBezTo>
                  <a:cubicBezTo>
                    <a:pt x="1429" y="7048"/>
                    <a:pt x="3048" y="4572"/>
                    <a:pt x="0" y="9811"/>
                  </a:cubicBezTo>
                  <a:cubicBezTo>
                    <a:pt x="3143" y="10192"/>
                    <a:pt x="6096" y="10477"/>
                    <a:pt x="7620" y="9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6" name="Freeform: Shape 2026">
              <a:extLst>
                <a:ext uri="{FF2B5EF4-FFF2-40B4-BE49-F238E27FC236}">
                  <a16:creationId xmlns:a16="http://schemas.microsoft.com/office/drawing/2014/main" id="{0ED03BD6-3900-4940-AD9C-0BE10188A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647" y="2792158"/>
              <a:ext cx="9525" cy="9525"/>
            </a:xfrm>
            <a:custGeom>
              <a:avLst/>
              <a:gdLst>
                <a:gd name="T0" fmla="*/ 30213300 w 9525"/>
                <a:gd name="T1" fmla="*/ 12668 h 9525"/>
                <a:gd name="T2" fmla="*/ 16602075 w 9525"/>
                <a:gd name="T3" fmla="*/ 0 h 9525"/>
                <a:gd name="T4" fmla="*/ 30213300 w 9525"/>
                <a:gd name="T5" fmla="*/ 12668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172" y="12668"/>
                  </a:moveTo>
                  <a:cubicBezTo>
                    <a:pt x="5077" y="8954"/>
                    <a:pt x="2695" y="4477"/>
                    <a:pt x="1743" y="0"/>
                  </a:cubicBezTo>
                  <a:cubicBezTo>
                    <a:pt x="1076" y="2667"/>
                    <a:pt x="-2543" y="10573"/>
                    <a:pt x="3172" y="12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7" name="Freeform: Shape 2027">
              <a:extLst>
                <a:ext uri="{FF2B5EF4-FFF2-40B4-BE49-F238E27FC236}">
                  <a16:creationId xmlns:a16="http://schemas.microsoft.com/office/drawing/2014/main" id="{26B7D9BE-CE45-47A3-AA34-53F8125E2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4244" y="3121724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47177325 w 9525"/>
                <a:gd name="T5" fmla="*/ 4990147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191"/>
                    <a:pt x="1048" y="3905"/>
                    <a:pt x="0" y="4858"/>
                  </a:cubicBezTo>
                  <a:cubicBezTo>
                    <a:pt x="1619" y="4953"/>
                    <a:pt x="3334" y="5143"/>
                    <a:pt x="4953" y="5239"/>
                  </a:cubicBezTo>
                  <a:cubicBezTo>
                    <a:pt x="5429" y="2191"/>
                    <a:pt x="3334" y="1238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8" name="Freeform: Shape 2028">
              <a:extLst>
                <a:ext uri="{FF2B5EF4-FFF2-40B4-BE49-F238E27FC236}">
                  <a16:creationId xmlns:a16="http://schemas.microsoft.com/office/drawing/2014/main" id="{17234B14-ADF2-49D9-A7BF-9FB05D0C2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5196" y="3128435"/>
              <a:ext cx="9525" cy="9525"/>
            </a:xfrm>
            <a:custGeom>
              <a:avLst/>
              <a:gdLst>
                <a:gd name="T0" fmla="*/ 7239 w 9525"/>
                <a:gd name="T1" fmla="*/ 5099 h 9525"/>
                <a:gd name="T2" fmla="*/ 10573 w 9525"/>
                <a:gd name="T3" fmla="*/ 10338 h 9525"/>
                <a:gd name="T4" fmla="*/ 7620 w 9525"/>
                <a:gd name="T5" fmla="*/ 147 h 9525"/>
                <a:gd name="T6" fmla="*/ 0 w 9525"/>
                <a:gd name="T7" fmla="*/ 2052 h 9525"/>
                <a:gd name="T8" fmla="*/ 2191 w 9525"/>
                <a:gd name="T9" fmla="*/ 5957 h 9525"/>
                <a:gd name="T10" fmla="*/ 7239 w 9525"/>
                <a:gd name="T11" fmla="*/ 5099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7239" y="5099"/>
                  </a:moveTo>
                  <a:cubicBezTo>
                    <a:pt x="6667" y="8338"/>
                    <a:pt x="7239" y="10433"/>
                    <a:pt x="10573" y="10338"/>
                  </a:cubicBezTo>
                  <a:cubicBezTo>
                    <a:pt x="10668" y="6052"/>
                    <a:pt x="4000" y="3766"/>
                    <a:pt x="7620" y="147"/>
                  </a:cubicBezTo>
                  <a:cubicBezTo>
                    <a:pt x="4096" y="1956"/>
                    <a:pt x="1905" y="-2330"/>
                    <a:pt x="0" y="2052"/>
                  </a:cubicBezTo>
                  <a:cubicBezTo>
                    <a:pt x="6096" y="1861"/>
                    <a:pt x="4667" y="3480"/>
                    <a:pt x="2191" y="5957"/>
                  </a:cubicBezTo>
                  <a:cubicBezTo>
                    <a:pt x="4286" y="6147"/>
                    <a:pt x="6001" y="5957"/>
                    <a:pt x="7239" y="509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19" name="Freeform: Shape 2029">
              <a:extLst>
                <a:ext uri="{FF2B5EF4-FFF2-40B4-BE49-F238E27FC236}">
                  <a16:creationId xmlns:a16="http://schemas.microsoft.com/office/drawing/2014/main" id="{CF23DA73-05E3-4452-B561-7F6873BA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6911" y="3104388"/>
              <a:ext cx="9525" cy="9525"/>
            </a:xfrm>
            <a:custGeom>
              <a:avLst/>
              <a:gdLst>
                <a:gd name="T0" fmla="*/ 0 w 9525"/>
                <a:gd name="T1" fmla="*/ 34480500 h 9525"/>
                <a:gd name="T2" fmla="*/ 45367575 w 9525"/>
                <a:gd name="T3" fmla="*/ 61693425 h 9525"/>
                <a:gd name="T4" fmla="*/ 26308050 w 9525"/>
                <a:gd name="T5" fmla="*/ 0 h 9525"/>
                <a:gd name="T6" fmla="*/ 0 w 9525"/>
                <a:gd name="T7" fmla="*/ 34480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620"/>
                  </a:moveTo>
                  <a:cubicBezTo>
                    <a:pt x="2476" y="3810"/>
                    <a:pt x="1333" y="7144"/>
                    <a:pt x="4763" y="6477"/>
                  </a:cubicBezTo>
                  <a:cubicBezTo>
                    <a:pt x="5239" y="3429"/>
                    <a:pt x="4572" y="1238"/>
                    <a:pt x="2762" y="0"/>
                  </a:cubicBezTo>
                  <a:cubicBezTo>
                    <a:pt x="3048" y="2572"/>
                    <a:pt x="953" y="2476"/>
                    <a:pt x="0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0" name="Freeform: Shape 2030">
              <a:extLst>
                <a:ext uri="{FF2B5EF4-FFF2-40B4-BE49-F238E27FC236}">
                  <a16:creationId xmlns:a16="http://schemas.microsoft.com/office/drawing/2014/main" id="{B1E51E74-AB9F-48BB-B999-78AA22664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303" y="2735255"/>
              <a:ext cx="9525" cy="9525"/>
            </a:xfrm>
            <a:custGeom>
              <a:avLst/>
              <a:gdLst>
                <a:gd name="T0" fmla="*/ 70237350 w 9525"/>
                <a:gd name="T1" fmla="*/ 29413200 h 9525"/>
                <a:gd name="T2" fmla="*/ 1285875 w 9525"/>
                <a:gd name="T3" fmla="*/ 381000 h 9525"/>
                <a:gd name="T4" fmla="*/ 8543925 w 9525"/>
                <a:gd name="T5" fmla="*/ 60255150 h 9525"/>
                <a:gd name="T6" fmla="*/ 70237350 w 9525"/>
                <a:gd name="T7" fmla="*/ 29413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74" y="3088"/>
                  </a:moveTo>
                  <a:cubicBezTo>
                    <a:pt x="4802" y="2135"/>
                    <a:pt x="4041" y="-341"/>
                    <a:pt x="135" y="40"/>
                  </a:cubicBezTo>
                  <a:cubicBezTo>
                    <a:pt x="-627" y="2992"/>
                    <a:pt x="2135" y="2897"/>
                    <a:pt x="897" y="6326"/>
                  </a:cubicBezTo>
                  <a:cubicBezTo>
                    <a:pt x="4707" y="7183"/>
                    <a:pt x="6041" y="5183"/>
                    <a:pt x="7374" y="30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1" name="Freeform: Shape 2031">
              <a:extLst>
                <a:ext uri="{FF2B5EF4-FFF2-40B4-BE49-F238E27FC236}">
                  <a16:creationId xmlns:a16="http://schemas.microsoft.com/office/drawing/2014/main" id="{932EA00E-492E-4DD5-AD3A-DBF16814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9482" y="3138297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60788550 w 9525"/>
                <a:gd name="T3" fmla="*/ 14288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571" y="5715"/>
                    <a:pt x="-476" y="11716"/>
                    <a:pt x="6382" y="14288"/>
                  </a:cubicBezTo>
                  <a:cubicBezTo>
                    <a:pt x="4477" y="6763"/>
                    <a:pt x="5715" y="3048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2" name="Freeform: Shape 2032">
              <a:extLst>
                <a:ext uri="{FF2B5EF4-FFF2-40B4-BE49-F238E27FC236}">
                  <a16:creationId xmlns:a16="http://schemas.microsoft.com/office/drawing/2014/main" id="{350B7262-BD79-46C1-BCE6-B7C986B9E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981" y="2785300"/>
              <a:ext cx="9525" cy="9525"/>
            </a:xfrm>
            <a:custGeom>
              <a:avLst/>
              <a:gdLst>
                <a:gd name="T0" fmla="*/ 723900 w 9525"/>
                <a:gd name="T1" fmla="*/ 0 h 9525"/>
                <a:gd name="T2" fmla="*/ 30670500 w 9525"/>
                <a:gd name="T3" fmla="*/ 73485375 h 9525"/>
                <a:gd name="T4" fmla="*/ 72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6" y="0"/>
                  </a:moveTo>
                  <a:cubicBezTo>
                    <a:pt x="-305" y="3810"/>
                    <a:pt x="743" y="6382"/>
                    <a:pt x="3220" y="7715"/>
                  </a:cubicBezTo>
                  <a:cubicBezTo>
                    <a:pt x="2839" y="4572"/>
                    <a:pt x="3886" y="191"/>
                    <a:pt x="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3" name="Freeform: Shape 2033">
              <a:extLst>
                <a:ext uri="{FF2B5EF4-FFF2-40B4-BE49-F238E27FC236}">
                  <a16:creationId xmlns:a16="http://schemas.microsoft.com/office/drawing/2014/main" id="{62A18D15-EBFB-4FBA-8BD0-0EC1E8CB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1286" y="2638673"/>
              <a:ext cx="9525" cy="9525"/>
            </a:xfrm>
            <a:custGeom>
              <a:avLst/>
              <a:gdLst>
                <a:gd name="T0" fmla="*/ 69961125 w 9525"/>
                <a:gd name="T1" fmla="*/ 17602200 h 9525"/>
                <a:gd name="T2" fmla="*/ 11896725 w 9525"/>
                <a:gd name="T3" fmla="*/ 1266825 h 9525"/>
                <a:gd name="T4" fmla="*/ 9172575 w 9525"/>
                <a:gd name="T5" fmla="*/ 36652200 h 9525"/>
                <a:gd name="T6" fmla="*/ 69961125 w 9525"/>
                <a:gd name="T7" fmla="*/ 1760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45" y="1848"/>
                  </a:moveTo>
                  <a:cubicBezTo>
                    <a:pt x="4297" y="2134"/>
                    <a:pt x="4774" y="-629"/>
                    <a:pt x="1249" y="133"/>
                  </a:cubicBezTo>
                  <a:cubicBezTo>
                    <a:pt x="963" y="1562"/>
                    <a:pt x="-1227" y="2800"/>
                    <a:pt x="963" y="3848"/>
                  </a:cubicBezTo>
                  <a:cubicBezTo>
                    <a:pt x="1059" y="1562"/>
                    <a:pt x="6964" y="6706"/>
                    <a:pt x="7345" y="18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4" name="Freeform: Shape 2034">
              <a:extLst>
                <a:ext uri="{FF2B5EF4-FFF2-40B4-BE49-F238E27FC236}">
                  <a16:creationId xmlns:a16="http://schemas.microsoft.com/office/drawing/2014/main" id="{85D26354-8CF0-4393-9832-71913974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682" y="2288572"/>
              <a:ext cx="9525" cy="9525"/>
            </a:xfrm>
            <a:custGeom>
              <a:avLst/>
              <a:gdLst>
                <a:gd name="T0" fmla="*/ 48082200 w 9525"/>
                <a:gd name="T1" fmla="*/ 48996600 h 9525"/>
                <a:gd name="T2" fmla="*/ 28127325 w 9525"/>
                <a:gd name="T3" fmla="*/ 0 h 9525"/>
                <a:gd name="T4" fmla="*/ 0 w 9525"/>
                <a:gd name="T5" fmla="*/ 57159525 h 9525"/>
                <a:gd name="T6" fmla="*/ 48082200 w 9525"/>
                <a:gd name="T7" fmla="*/ 4899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8" y="5144"/>
                  </a:moveTo>
                  <a:cubicBezTo>
                    <a:pt x="5048" y="2857"/>
                    <a:pt x="4572" y="952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2096" y="6191"/>
                    <a:pt x="3810" y="6001"/>
                    <a:pt x="5048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5" name="Freeform: Shape 2035">
              <a:extLst>
                <a:ext uri="{FF2B5EF4-FFF2-40B4-BE49-F238E27FC236}">
                  <a16:creationId xmlns:a16="http://schemas.microsoft.com/office/drawing/2014/main" id="{82E4E843-FF97-4B64-B108-3A10DAC3B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348" y="2320861"/>
              <a:ext cx="9525" cy="9525"/>
            </a:xfrm>
            <a:custGeom>
              <a:avLst/>
              <a:gdLst>
                <a:gd name="T0" fmla="*/ 15420975 w 9525"/>
                <a:gd name="T1" fmla="*/ 0 h 9525"/>
                <a:gd name="T2" fmla="*/ 0 w 9525"/>
                <a:gd name="T3" fmla="*/ 46272450 h 9525"/>
                <a:gd name="T4" fmla="*/ 34480500 w 9525"/>
                <a:gd name="T5" fmla="*/ 61693425 h 9525"/>
                <a:gd name="T6" fmla="*/ 15420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0"/>
                  </a:moveTo>
                  <a:cubicBezTo>
                    <a:pt x="1524" y="2096"/>
                    <a:pt x="1048" y="3810"/>
                    <a:pt x="0" y="4858"/>
                  </a:cubicBezTo>
                  <a:cubicBezTo>
                    <a:pt x="1714" y="4953"/>
                    <a:pt x="2667" y="5715"/>
                    <a:pt x="3620" y="6477"/>
                  </a:cubicBezTo>
                  <a:cubicBezTo>
                    <a:pt x="5715" y="4858"/>
                    <a:pt x="5334" y="0"/>
                    <a:pt x="161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6" name="Freeform: Shape 2036">
              <a:extLst>
                <a:ext uri="{FF2B5EF4-FFF2-40B4-BE49-F238E27FC236}">
                  <a16:creationId xmlns:a16="http://schemas.microsoft.com/office/drawing/2014/main" id="{5B21B07A-0D3D-4A9A-8C4C-6A3211567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869" y="2297597"/>
              <a:ext cx="9525" cy="9525"/>
            </a:xfrm>
            <a:custGeom>
              <a:avLst/>
              <a:gdLst>
                <a:gd name="T0" fmla="*/ 13639800 w 9525"/>
                <a:gd name="T1" fmla="*/ 67360800 h 9525"/>
                <a:gd name="T2" fmla="*/ 6381750 w 9525"/>
                <a:gd name="T3" fmla="*/ 7486650 h 9525"/>
                <a:gd name="T4" fmla="*/ 13639800 w 9525"/>
                <a:gd name="T5" fmla="*/ 673608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32" y="7072"/>
                  </a:moveTo>
                  <a:cubicBezTo>
                    <a:pt x="3147" y="3929"/>
                    <a:pt x="5719" y="-2167"/>
                    <a:pt x="670" y="786"/>
                  </a:cubicBezTo>
                  <a:cubicBezTo>
                    <a:pt x="3909" y="405"/>
                    <a:pt x="-2759" y="6215"/>
                    <a:pt x="1432" y="70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7" name="Freeform: Shape 2037">
              <a:extLst>
                <a:ext uri="{FF2B5EF4-FFF2-40B4-BE49-F238E27FC236}">
                  <a16:creationId xmlns:a16="http://schemas.microsoft.com/office/drawing/2014/main" id="{53D6CBA4-7C0F-425B-BB76-DBBBFB4AC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161" y="3709511"/>
              <a:ext cx="9525" cy="28575"/>
            </a:xfrm>
            <a:custGeom>
              <a:avLst/>
              <a:gdLst>
                <a:gd name="T0" fmla="*/ 21612225 w 9525"/>
                <a:gd name="T1" fmla="*/ 10096 h 28575"/>
                <a:gd name="T2" fmla="*/ 5276850 w 9525"/>
                <a:gd name="T3" fmla="*/ 0 h 28575"/>
                <a:gd name="T4" fmla="*/ 38852475 w 9525"/>
                <a:gd name="T5" fmla="*/ 34100 h 28575"/>
                <a:gd name="T6" fmla="*/ 21612225 w 9525"/>
                <a:gd name="T7" fmla="*/ 10096 h 285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28575">
                  <a:moveTo>
                    <a:pt x="2269" y="10096"/>
                  </a:moveTo>
                  <a:cubicBezTo>
                    <a:pt x="1983" y="6572"/>
                    <a:pt x="6079" y="857"/>
                    <a:pt x="554" y="0"/>
                  </a:cubicBezTo>
                  <a:cubicBezTo>
                    <a:pt x="-1160" y="12002"/>
                    <a:pt x="1411" y="22860"/>
                    <a:pt x="4079" y="34100"/>
                  </a:cubicBezTo>
                  <a:cubicBezTo>
                    <a:pt x="5983" y="25717"/>
                    <a:pt x="2840" y="17145"/>
                    <a:pt x="2269" y="10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8" name="Freeform: Shape 2038">
              <a:extLst>
                <a:ext uri="{FF2B5EF4-FFF2-40B4-BE49-F238E27FC236}">
                  <a16:creationId xmlns:a16="http://schemas.microsoft.com/office/drawing/2014/main" id="{CC08340E-7372-4C56-87B3-FB5895DE3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390" y="2905688"/>
              <a:ext cx="9525" cy="9525"/>
            </a:xfrm>
            <a:custGeom>
              <a:avLst/>
              <a:gdLst>
                <a:gd name="T0" fmla="*/ 0 w 9525"/>
                <a:gd name="T1" fmla="*/ 54511575 h 9525"/>
                <a:gd name="T2" fmla="*/ 9982200 w 9525"/>
                <a:gd name="T3" fmla="*/ 79009875 h 9525"/>
                <a:gd name="T4" fmla="*/ 0 w 9525"/>
                <a:gd name="T5" fmla="*/ 54511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723"/>
                  </a:moveTo>
                  <a:cubicBezTo>
                    <a:pt x="953" y="6104"/>
                    <a:pt x="1334" y="6866"/>
                    <a:pt x="1048" y="8295"/>
                  </a:cubicBezTo>
                  <a:cubicBezTo>
                    <a:pt x="5334" y="6676"/>
                    <a:pt x="2000" y="-7802"/>
                    <a:pt x="0" y="572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29" name="Freeform: Shape 2039">
              <a:extLst>
                <a:ext uri="{FF2B5EF4-FFF2-40B4-BE49-F238E27FC236}">
                  <a16:creationId xmlns:a16="http://schemas.microsoft.com/office/drawing/2014/main" id="{92F68D03-E3EB-4800-92F0-3A7821F8A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307" y="2640616"/>
              <a:ext cx="9525" cy="9525"/>
            </a:xfrm>
            <a:custGeom>
              <a:avLst/>
              <a:gdLst>
                <a:gd name="T0" fmla="*/ 17154525 w 9525"/>
                <a:gd name="T1" fmla="*/ 82562700 h 9525"/>
                <a:gd name="T2" fmla="*/ 30765750 w 9525"/>
                <a:gd name="T3" fmla="*/ 59874150 h 9525"/>
                <a:gd name="T4" fmla="*/ 52539900 w 9525"/>
                <a:gd name="T5" fmla="*/ 85277325 h 9525"/>
                <a:gd name="T6" fmla="*/ 35299650 w 9525"/>
                <a:gd name="T7" fmla="*/ 0 h 9525"/>
                <a:gd name="T8" fmla="*/ 171545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1" y="8668"/>
                  </a:moveTo>
                  <a:cubicBezTo>
                    <a:pt x="2182" y="7715"/>
                    <a:pt x="2086" y="6286"/>
                    <a:pt x="3230" y="6286"/>
                  </a:cubicBezTo>
                  <a:cubicBezTo>
                    <a:pt x="3325" y="7715"/>
                    <a:pt x="4468" y="8382"/>
                    <a:pt x="5516" y="8953"/>
                  </a:cubicBezTo>
                  <a:cubicBezTo>
                    <a:pt x="5992" y="5048"/>
                    <a:pt x="6182" y="1429"/>
                    <a:pt x="3706" y="0"/>
                  </a:cubicBezTo>
                  <a:cubicBezTo>
                    <a:pt x="3420" y="3715"/>
                    <a:pt x="-3057" y="6953"/>
                    <a:pt x="180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0" name="Freeform: Shape 2040">
              <a:extLst>
                <a:ext uri="{FF2B5EF4-FFF2-40B4-BE49-F238E27FC236}">
                  <a16:creationId xmlns:a16="http://schemas.microsoft.com/office/drawing/2014/main" id="{150ECADD-4B24-4E34-BEE2-BF152AA62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408" y="3080901"/>
              <a:ext cx="9525" cy="9525"/>
            </a:xfrm>
            <a:custGeom>
              <a:avLst/>
              <a:gdLst>
                <a:gd name="T0" fmla="*/ 38366700 w 9525"/>
                <a:gd name="T1" fmla="*/ 84000975 h 9525"/>
                <a:gd name="T2" fmla="*/ 45634275 w 9525"/>
                <a:gd name="T3" fmla="*/ 1438275 h 9525"/>
                <a:gd name="T4" fmla="*/ 38366700 w 9525"/>
                <a:gd name="T5" fmla="*/ 840009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28" y="8819"/>
                  </a:moveTo>
                  <a:cubicBezTo>
                    <a:pt x="3743" y="3771"/>
                    <a:pt x="3648" y="5009"/>
                    <a:pt x="4791" y="151"/>
                  </a:cubicBezTo>
                  <a:cubicBezTo>
                    <a:pt x="-2544" y="-1278"/>
                    <a:pt x="-353" y="7866"/>
                    <a:pt x="4028" y="88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1" name="Freeform: Shape 2041">
              <a:extLst>
                <a:ext uri="{FF2B5EF4-FFF2-40B4-BE49-F238E27FC236}">
                  <a16:creationId xmlns:a16="http://schemas.microsoft.com/office/drawing/2014/main" id="{9C799A5E-BC79-4FEB-A87C-CAD3500A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770" y="4753928"/>
              <a:ext cx="9525" cy="9525"/>
            </a:xfrm>
            <a:custGeom>
              <a:avLst/>
              <a:gdLst>
                <a:gd name="T0" fmla="*/ 752475 w 9525"/>
                <a:gd name="T1" fmla="*/ 0 h 9525"/>
                <a:gd name="T2" fmla="*/ 67884675 w 9525"/>
                <a:gd name="T3" fmla="*/ 53530500 h 9525"/>
                <a:gd name="T4" fmla="*/ 7524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9" y="0"/>
                  </a:moveTo>
                  <a:cubicBezTo>
                    <a:pt x="-683" y="4572"/>
                    <a:pt x="4270" y="4096"/>
                    <a:pt x="7127" y="5620"/>
                  </a:cubicBezTo>
                  <a:cubicBezTo>
                    <a:pt x="7603" y="-762"/>
                    <a:pt x="2174" y="4572"/>
                    <a:pt x="7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2" name="Freeform: Shape 2042">
              <a:extLst>
                <a:ext uri="{FF2B5EF4-FFF2-40B4-BE49-F238E27FC236}">
                  <a16:creationId xmlns:a16="http://schemas.microsoft.com/office/drawing/2014/main" id="{22338906-B998-4AB3-AAF1-6EB6BC2AC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42" y="2336482"/>
              <a:ext cx="9525" cy="9525"/>
            </a:xfrm>
            <a:custGeom>
              <a:avLst/>
              <a:gdLst>
                <a:gd name="T0" fmla="*/ 19050 w 9525"/>
                <a:gd name="T1" fmla="*/ 68951475 h 9525"/>
                <a:gd name="T2" fmla="*/ 48101250 w 9525"/>
                <a:gd name="T3" fmla="*/ 60788550 h 9525"/>
                <a:gd name="T4" fmla="*/ 29051250 w 9525"/>
                <a:gd name="T5" fmla="*/ 0 h 9525"/>
                <a:gd name="T6" fmla="*/ 19050 w 9525"/>
                <a:gd name="T7" fmla="*/ 689514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" y="7239"/>
                  </a:moveTo>
                  <a:cubicBezTo>
                    <a:pt x="2383" y="7715"/>
                    <a:pt x="2860" y="6096"/>
                    <a:pt x="5050" y="6382"/>
                  </a:cubicBezTo>
                  <a:cubicBezTo>
                    <a:pt x="5431" y="3334"/>
                    <a:pt x="5812" y="381"/>
                    <a:pt x="3050" y="0"/>
                  </a:cubicBezTo>
                  <a:cubicBezTo>
                    <a:pt x="3050" y="3715"/>
                    <a:pt x="-93" y="3620"/>
                    <a:pt x="2" y="7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3" name="Freeform: Shape 2043">
              <a:extLst>
                <a:ext uri="{FF2B5EF4-FFF2-40B4-BE49-F238E27FC236}">
                  <a16:creationId xmlns:a16="http://schemas.microsoft.com/office/drawing/2014/main" id="{538B9B3E-178D-44B8-B8A8-97E9E5ECF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753" y="4777835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905" y="2286"/>
                    <a:pt x="-1524" y="9049"/>
                    <a:pt x="3048" y="9049"/>
                  </a:cubicBezTo>
                  <a:cubicBezTo>
                    <a:pt x="952" y="4763"/>
                    <a:pt x="6953" y="476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4" name="Freeform: Shape 2044">
              <a:extLst>
                <a:ext uri="{FF2B5EF4-FFF2-40B4-BE49-F238E27FC236}">
                  <a16:creationId xmlns:a16="http://schemas.microsoft.com/office/drawing/2014/main" id="{313CEB38-8868-433F-B707-36B5FBA67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871" y="2614231"/>
              <a:ext cx="9525" cy="9525"/>
            </a:xfrm>
            <a:custGeom>
              <a:avLst/>
              <a:gdLst>
                <a:gd name="T0" fmla="*/ 0 w 9525"/>
                <a:gd name="T1" fmla="*/ 42643425 h 9525"/>
                <a:gd name="T2" fmla="*/ 62598300 w 9525"/>
                <a:gd name="T3" fmla="*/ 0 h 9525"/>
                <a:gd name="T4" fmla="*/ 0 w 9525"/>
                <a:gd name="T5" fmla="*/ 42643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4477"/>
                  </a:moveTo>
                  <a:cubicBezTo>
                    <a:pt x="4572" y="5810"/>
                    <a:pt x="4477" y="1619"/>
                    <a:pt x="6572" y="0"/>
                  </a:cubicBezTo>
                  <a:cubicBezTo>
                    <a:pt x="3524" y="476"/>
                    <a:pt x="95" y="571"/>
                    <a:pt x="0" y="4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5" name="Freeform: Shape 2045">
              <a:extLst>
                <a:ext uri="{FF2B5EF4-FFF2-40B4-BE49-F238E27FC236}">
                  <a16:creationId xmlns:a16="http://schemas.microsoft.com/office/drawing/2014/main" id="{FBB0E33E-8718-47BB-869A-1F11F1FAF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826" y="2581965"/>
              <a:ext cx="9525" cy="9525"/>
            </a:xfrm>
            <a:custGeom>
              <a:avLst/>
              <a:gdLst>
                <a:gd name="T0" fmla="*/ 10410825 w 9525"/>
                <a:gd name="T1" fmla="*/ 56035575 h 9525"/>
                <a:gd name="T2" fmla="*/ 61217175 w 9525"/>
                <a:gd name="T3" fmla="*/ 12487275 h 9525"/>
                <a:gd name="T4" fmla="*/ 10410825 w 9525"/>
                <a:gd name="T5" fmla="*/ 5603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093" y="5883"/>
                  </a:moveTo>
                  <a:cubicBezTo>
                    <a:pt x="1378" y="2549"/>
                    <a:pt x="4808" y="3025"/>
                    <a:pt x="6427" y="1311"/>
                  </a:cubicBezTo>
                  <a:cubicBezTo>
                    <a:pt x="4141" y="-2594"/>
                    <a:pt x="-2622" y="3216"/>
                    <a:pt x="1093" y="5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6" name="Freeform: Shape 2046">
              <a:extLst>
                <a:ext uri="{FF2B5EF4-FFF2-40B4-BE49-F238E27FC236}">
                  <a16:creationId xmlns:a16="http://schemas.microsoft.com/office/drawing/2014/main" id="{874C243F-CCC5-480E-BF4F-F8E089197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014" y="2530697"/>
              <a:ext cx="9525" cy="9525"/>
            </a:xfrm>
            <a:custGeom>
              <a:avLst/>
              <a:gdLst>
                <a:gd name="T0" fmla="*/ 48996600 w 9525"/>
                <a:gd name="T1" fmla="*/ 39014400 h 9525"/>
                <a:gd name="T2" fmla="*/ 4533900 w 9525"/>
                <a:gd name="T3" fmla="*/ 0 h 9525"/>
                <a:gd name="T4" fmla="*/ 0 w 9525"/>
                <a:gd name="T5" fmla="*/ 58969275 h 9525"/>
                <a:gd name="T6" fmla="*/ 48996600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44" y="4096"/>
                  </a:moveTo>
                  <a:cubicBezTo>
                    <a:pt x="2667" y="3524"/>
                    <a:pt x="2953" y="571"/>
                    <a:pt x="476" y="0"/>
                  </a:cubicBezTo>
                  <a:cubicBezTo>
                    <a:pt x="1048" y="3905"/>
                    <a:pt x="1143" y="2476"/>
                    <a:pt x="0" y="6191"/>
                  </a:cubicBezTo>
                  <a:cubicBezTo>
                    <a:pt x="2762" y="6763"/>
                    <a:pt x="4667" y="6286"/>
                    <a:pt x="5144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7" name="Freeform: Shape 2047">
              <a:extLst>
                <a:ext uri="{FF2B5EF4-FFF2-40B4-BE49-F238E27FC236}">
                  <a16:creationId xmlns:a16="http://schemas.microsoft.com/office/drawing/2014/main" id="{00E516B0-940D-4B24-BA4A-08F01D69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586" y="2603211"/>
              <a:ext cx="9525" cy="9525"/>
            </a:xfrm>
            <a:custGeom>
              <a:avLst/>
              <a:gdLst>
                <a:gd name="T0" fmla="*/ 0 w 9525"/>
                <a:gd name="T1" fmla="*/ 68675250 h 9525"/>
                <a:gd name="T2" fmla="*/ 41729025 w 9525"/>
                <a:gd name="T3" fmla="*/ 628650 h 9525"/>
                <a:gd name="T4" fmla="*/ 0 w 9525"/>
                <a:gd name="T5" fmla="*/ 68675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210"/>
                  </a:moveTo>
                  <a:cubicBezTo>
                    <a:pt x="3810" y="7591"/>
                    <a:pt x="3429" y="3114"/>
                    <a:pt x="4381" y="66"/>
                  </a:cubicBezTo>
                  <a:cubicBezTo>
                    <a:pt x="190" y="-695"/>
                    <a:pt x="1810" y="5305"/>
                    <a:pt x="0" y="72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8" name="Freeform: Shape 2048">
              <a:extLst>
                <a:ext uri="{FF2B5EF4-FFF2-40B4-BE49-F238E27FC236}">
                  <a16:creationId xmlns:a16="http://schemas.microsoft.com/office/drawing/2014/main" id="{190C05D3-529F-4D4D-90EB-915C7B136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684" y="2346640"/>
              <a:ext cx="9525" cy="9525"/>
            </a:xfrm>
            <a:custGeom>
              <a:avLst/>
              <a:gdLst>
                <a:gd name="T0" fmla="*/ 0 w 9525"/>
                <a:gd name="T1" fmla="*/ 30270450 h 9525"/>
                <a:gd name="T2" fmla="*/ 34480500 w 9525"/>
                <a:gd name="T3" fmla="*/ 44786550 h 9525"/>
                <a:gd name="T4" fmla="*/ 84372450 w 9525"/>
                <a:gd name="T5" fmla="*/ 13030200 h 9525"/>
                <a:gd name="T6" fmla="*/ 0 w 9525"/>
                <a:gd name="T7" fmla="*/ 30270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3178"/>
                  </a:moveTo>
                  <a:cubicBezTo>
                    <a:pt x="2857" y="2987"/>
                    <a:pt x="6477" y="987"/>
                    <a:pt x="3620" y="4702"/>
                  </a:cubicBezTo>
                  <a:cubicBezTo>
                    <a:pt x="6763" y="5178"/>
                    <a:pt x="7620" y="3083"/>
                    <a:pt x="8858" y="1368"/>
                  </a:cubicBezTo>
                  <a:cubicBezTo>
                    <a:pt x="6953" y="-727"/>
                    <a:pt x="381" y="-632"/>
                    <a:pt x="0" y="31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39" name="Freeform: Shape 2049">
              <a:extLst>
                <a:ext uri="{FF2B5EF4-FFF2-40B4-BE49-F238E27FC236}">
                  <a16:creationId xmlns:a16="http://schemas.microsoft.com/office/drawing/2014/main" id="{2A01364B-A1A2-458D-AE37-EA3726B36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9565" y="4741164"/>
              <a:ext cx="9525" cy="9525"/>
            </a:xfrm>
            <a:custGeom>
              <a:avLst/>
              <a:gdLst>
                <a:gd name="T0" fmla="*/ 0 w 9525"/>
                <a:gd name="T1" fmla="*/ 17240250 h 9525"/>
                <a:gd name="T2" fmla="*/ 8162925 w 9525"/>
                <a:gd name="T3" fmla="*/ 65322450 h 9525"/>
                <a:gd name="T4" fmla="*/ 85286850 w 9525"/>
                <a:gd name="T5" fmla="*/ 0 h 9525"/>
                <a:gd name="T6" fmla="*/ 0 w 9525"/>
                <a:gd name="T7" fmla="*/ 1724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810"/>
                  </a:moveTo>
                  <a:cubicBezTo>
                    <a:pt x="1810" y="2191"/>
                    <a:pt x="857" y="4858"/>
                    <a:pt x="857" y="6858"/>
                  </a:cubicBezTo>
                  <a:cubicBezTo>
                    <a:pt x="4191" y="5334"/>
                    <a:pt x="9620" y="6287"/>
                    <a:pt x="8954" y="0"/>
                  </a:cubicBezTo>
                  <a:cubicBezTo>
                    <a:pt x="6572" y="1333"/>
                    <a:pt x="1619" y="-381"/>
                    <a:pt x="0" y="1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0" name="Freeform: Shape 2050">
              <a:extLst>
                <a:ext uri="{FF2B5EF4-FFF2-40B4-BE49-F238E27FC236}">
                  <a16:creationId xmlns:a16="http://schemas.microsoft.com/office/drawing/2014/main" id="{E31D0721-D4FF-4717-9CA4-20EE197D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540" y="2484216"/>
              <a:ext cx="9525" cy="9525"/>
            </a:xfrm>
            <a:custGeom>
              <a:avLst/>
              <a:gdLst>
                <a:gd name="T0" fmla="*/ 43548300 w 9525"/>
                <a:gd name="T1" fmla="*/ 52616100 h 9525"/>
                <a:gd name="T2" fmla="*/ 0 w 9525"/>
                <a:gd name="T3" fmla="*/ 895350 h 9525"/>
                <a:gd name="T4" fmla="*/ 43548300 w 9525"/>
                <a:gd name="T5" fmla="*/ 526161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572" y="5524"/>
                  </a:moveTo>
                  <a:cubicBezTo>
                    <a:pt x="2096" y="4476"/>
                    <a:pt x="4763" y="-763"/>
                    <a:pt x="0" y="94"/>
                  </a:cubicBezTo>
                  <a:cubicBezTo>
                    <a:pt x="95" y="2571"/>
                    <a:pt x="2477" y="8667"/>
                    <a:pt x="4572" y="5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1" name="Freeform: Shape 2051">
              <a:extLst>
                <a:ext uri="{FF2B5EF4-FFF2-40B4-BE49-F238E27FC236}">
                  <a16:creationId xmlns:a16="http://schemas.microsoft.com/office/drawing/2014/main" id="{757E3AD0-0882-437E-B2F4-A145CD066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049" y="2394014"/>
              <a:ext cx="9525" cy="19050"/>
            </a:xfrm>
            <a:custGeom>
              <a:avLst/>
              <a:gdLst>
                <a:gd name="T0" fmla="*/ 30089475 w 9525"/>
                <a:gd name="T1" fmla="*/ 19907 h 19050"/>
                <a:gd name="T2" fmla="*/ 16478250 w 9525"/>
                <a:gd name="T3" fmla="*/ 7239 h 19050"/>
                <a:gd name="T4" fmla="*/ 56397525 w 9525"/>
                <a:gd name="T5" fmla="*/ 1333 h 19050"/>
                <a:gd name="T6" fmla="*/ 45510450 w 9525"/>
                <a:gd name="T7" fmla="*/ 0 h 19050"/>
                <a:gd name="T8" fmla="*/ 30089475 w 9525"/>
                <a:gd name="T9" fmla="*/ 19907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3159" y="19907"/>
                  </a:moveTo>
                  <a:cubicBezTo>
                    <a:pt x="4683" y="13906"/>
                    <a:pt x="2683" y="11049"/>
                    <a:pt x="1730" y="7239"/>
                  </a:cubicBezTo>
                  <a:cubicBezTo>
                    <a:pt x="3444" y="10573"/>
                    <a:pt x="8207" y="2286"/>
                    <a:pt x="5921" y="1333"/>
                  </a:cubicBezTo>
                  <a:cubicBezTo>
                    <a:pt x="3826" y="4572"/>
                    <a:pt x="3064" y="3715"/>
                    <a:pt x="4778" y="0"/>
                  </a:cubicBezTo>
                  <a:cubicBezTo>
                    <a:pt x="-1032" y="2667"/>
                    <a:pt x="-1508" y="17812"/>
                    <a:pt x="3159" y="19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2" name="Freeform: Shape 2052">
              <a:extLst>
                <a:ext uri="{FF2B5EF4-FFF2-40B4-BE49-F238E27FC236}">
                  <a16:creationId xmlns:a16="http://schemas.microsoft.com/office/drawing/2014/main" id="{373CDD59-7370-4C00-9DD2-42B74DE00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538" y="2890834"/>
              <a:ext cx="9525" cy="9525"/>
            </a:xfrm>
            <a:custGeom>
              <a:avLst/>
              <a:gdLst>
                <a:gd name="T0" fmla="*/ 9525 w 9525"/>
                <a:gd name="T1" fmla="*/ 39947850 h 9525"/>
                <a:gd name="T2" fmla="*/ 26317575 w 9525"/>
                <a:gd name="T3" fmla="*/ 6381750 h 9525"/>
                <a:gd name="T4" fmla="*/ 9525 w 9525"/>
                <a:gd name="T5" fmla="*/ 39947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" y="4194"/>
                  </a:moveTo>
                  <a:cubicBezTo>
                    <a:pt x="5240" y="9528"/>
                    <a:pt x="8764" y="-2950"/>
                    <a:pt x="2763" y="670"/>
                  </a:cubicBezTo>
                  <a:cubicBezTo>
                    <a:pt x="6478" y="2194"/>
                    <a:pt x="-94" y="2480"/>
                    <a:pt x="1" y="4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3" name="Freeform: Shape 2053">
              <a:extLst>
                <a:ext uri="{FF2B5EF4-FFF2-40B4-BE49-F238E27FC236}">
                  <a16:creationId xmlns:a16="http://schemas.microsoft.com/office/drawing/2014/main" id="{132290F3-A824-40D6-B613-656E4AB8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462" y="4672965"/>
              <a:ext cx="9525" cy="9525"/>
            </a:xfrm>
            <a:custGeom>
              <a:avLst/>
              <a:gdLst>
                <a:gd name="T0" fmla="*/ 47282100 w 9525"/>
                <a:gd name="T1" fmla="*/ 37195125 h 9525"/>
                <a:gd name="T2" fmla="*/ 26412825 w 9525"/>
                <a:gd name="T3" fmla="*/ 0 h 9525"/>
                <a:gd name="T4" fmla="*/ 10086975 w 9525"/>
                <a:gd name="T5" fmla="*/ 58064400 h 9525"/>
                <a:gd name="T6" fmla="*/ 47282100 w 9525"/>
                <a:gd name="T7" fmla="*/ 37195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64" y="3905"/>
                  </a:moveTo>
                  <a:cubicBezTo>
                    <a:pt x="2964" y="3715"/>
                    <a:pt x="4583" y="381"/>
                    <a:pt x="2773" y="0"/>
                  </a:cubicBezTo>
                  <a:cubicBezTo>
                    <a:pt x="582" y="1048"/>
                    <a:pt x="-1227" y="3620"/>
                    <a:pt x="1059" y="6096"/>
                  </a:cubicBezTo>
                  <a:cubicBezTo>
                    <a:pt x="3154" y="6287"/>
                    <a:pt x="4297" y="5334"/>
                    <a:pt x="4964" y="39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4" name="Freeform: Shape 2054">
              <a:extLst>
                <a:ext uri="{FF2B5EF4-FFF2-40B4-BE49-F238E27FC236}">
                  <a16:creationId xmlns:a16="http://schemas.microsoft.com/office/drawing/2014/main" id="{4EE46FAD-13D4-4738-B77C-4728FFA03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3026" y="3144869"/>
              <a:ext cx="9525" cy="9525"/>
            </a:xfrm>
            <a:custGeom>
              <a:avLst/>
              <a:gdLst>
                <a:gd name="T0" fmla="*/ 21659850 w 9525"/>
                <a:gd name="T1" fmla="*/ 0 h 9525"/>
                <a:gd name="T2" fmla="*/ 28917900 w 9525"/>
                <a:gd name="T3" fmla="*/ 59883675 h 9525"/>
                <a:gd name="T4" fmla="*/ 216598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74" y="0"/>
                  </a:moveTo>
                  <a:cubicBezTo>
                    <a:pt x="-12" y="1810"/>
                    <a:pt x="-1727" y="5429"/>
                    <a:pt x="3036" y="6287"/>
                  </a:cubicBezTo>
                  <a:cubicBezTo>
                    <a:pt x="2464" y="4477"/>
                    <a:pt x="4941" y="0"/>
                    <a:pt x="227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5" name="Freeform: Shape 2055">
              <a:extLst>
                <a:ext uri="{FF2B5EF4-FFF2-40B4-BE49-F238E27FC236}">
                  <a16:creationId xmlns:a16="http://schemas.microsoft.com/office/drawing/2014/main" id="{59B55EA5-6048-4DAC-9505-3211645D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388" y="3797999"/>
              <a:ext cx="9525" cy="9525"/>
            </a:xfrm>
            <a:custGeom>
              <a:avLst/>
              <a:gdLst>
                <a:gd name="T0" fmla="*/ 46739175 w 9525"/>
                <a:gd name="T1" fmla="*/ 39014400 h 9525"/>
                <a:gd name="T2" fmla="*/ 2286000 w 9525"/>
                <a:gd name="T3" fmla="*/ 0 h 9525"/>
                <a:gd name="T4" fmla="*/ 20421600 w 9525"/>
                <a:gd name="T5" fmla="*/ 72580500 h 9525"/>
                <a:gd name="T6" fmla="*/ 4673917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907" y="4096"/>
                  </a:moveTo>
                  <a:cubicBezTo>
                    <a:pt x="2430" y="3524"/>
                    <a:pt x="1764" y="1333"/>
                    <a:pt x="240" y="0"/>
                  </a:cubicBezTo>
                  <a:cubicBezTo>
                    <a:pt x="-332" y="3524"/>
                    <a:pt x="49" y="6382"/>
                    <a:pt x="2144" y="7620"/>
                  </a:cubicBezTo>
                  <a:cubicBezTo>
                    <a:pt x="2621" y="5905"/>
                    <a:pt x="4335" y="5715"/>
                    <a:pt x="490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6" name="Freeform: Shape 2056">
              <a:extLst>
                <a:ext uri="{FF2B5EF4-FFF2-40B4-BE49-F238E27FC236}">
                  <a16:creationId xmlns:a16="http://schemas.microsoft.com/office/drawing/2014/main" id="{85848835-6536-4A8C-9F4B-1240A24E9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961" y="3793934"/>
              <a:ext cx="9525" cy="9525"/>
            </a:xfrm>
            <a:custGeom>
              <a:avLst/>
              <a:gdLst>
                <a:gd name="T0" fmla="*/ 0 w 9525"/>
                <a:gd name="T1" fmla="*/ 27822525 h 9525"/>
                <a:gd name="T2" fmla="*/ 72580500 w 9525"/>
                <a:gd name="T3" fmla="*/ 9677400 h 9525"/>
                <a:gd name="T4" fmla="*/ 0 w 9525"/>
                <a:gd name="T5" fmla="*/ 278225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921"/>
                  </a:moveTo>
                  <a:cubicBezTo>
                    <a:pt x="3905" y="826"/>
                    <a:pt x="6001" y="5112"/>
                    <a:pt x="7620" y="1016"/>
                  </a:cubicBezTo>
                  <a:cubicBezTo>
                    <a:pt x="5048" y="64"/>
                    <a:pt x="953" y="-1365"/>
                    <a:pt x="0" y="29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7" name="Freeform: Shape 2057">
              <a:extLst>
                <a:ext uri="{FF2B5EF4-FFF2-40B4-BE49-F238E27FC236}">
                  <a16:creationId xmlns:a16="http://schemas.microsoft.com/office/drawing/2014/main" id="{511152EE-75EC-431E-93E8-2331BA705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90" y="2431351"/>
              <a:ext cx="9525" cy="9525"/>
            </a:xfrm>
            <a:custGeom>
              <a:avLst/>
              <a:gdLst>
                <a:gd name="T0" fmla="*/ 20688300 w 9525"/>
                <a:gd name="T1" fmla="*/ 69856350 h 9525"/>
                <a:gd name="T2" fmla="*/ 58788300 w 9525"/>
                <a:gd name="T3" fmla="*/ 37195125 h 9525"/>
                <a:gd name="T4" fmla="*/ 37928550 w 9525"/>
                <a:gd name="T5" fmla="*/ 0 h 9525"/>
                <a:gd name="T6" fmla="*/ 20688300 w 9525"/>
                <a:gd name="T7" fmla="*/ 69856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72" y="7334"/>
                  </a:moveTo>
                  <a:cubicBezTo>
                    <a:pt x="552" y="2762"/>
                    <a:pt x="6458" y="6953"/>
                    <a:pt x="6172" y="3905"/>
                  </a:cubicBezTo>
                  <a:cubicBezTo>
                    <a:pt x="4077" y="3715"/>
                    <a:pt x="5791" y="476"/>
                    <a:pt x="3982" y="0"/>
                  </a:cubicBezTo>
                  <a:cubicBezTo>
                    <a:pt x="2648" y="2191"/>
                    <a:pt x="-3067" y="5144"/>
                    <a:pt x="2172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8" name="Freeform: Shape 2058">
              <a:extLst>
                <a:ext uri="{FF2B5EF4-FFF2-40B4-BE49-F238E27FC236}">
                  <a16:creationId xmlns:a16="http://schemas.microsoft.com/office/drawing/2014/main" id="{721C48DD-AA4E-4007-A784-0FC47C52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1390" y="3841336"/>
              <a:ext cx="9525" cy="9525"/>
            </a:xfrm>
            <a:custGeom>
              <a:avLst/>
              <a:gdLst>
                <a:gd name="T0" fmla="*/ 51711225 w 9525"/>
                <a:gd name="T1" fmla="*/ 9812 h 9525"/>
                <a:gd name="T2" fmla="*/ 22679025 w 9525"/>
                <a:gd name="T3" fmla="*/ 858 h 9525"/>
                <a:gd name="T4" fmla="*/ 0 w 9525"/>
                <a:gd name="T5" fmla="*/ 14384 h 9525"/>
                <a:gd name="T6" fmla="*/ 51711225 w 9525"/>
                <a:gd name="T7" fmla="*/ 981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29" y="9812"/>
                  </a:moveTo>
                  <a:cubicBezTo>
                    <a:pt x="1714" y="14193"/>
                    <a:pt x="10001" y="-4095"/>
                    <a:pt x="2381" y="858"/>
                  </a:cubicBezTo>
                  <a:cubicBezTo>
                    <a:pt x="5239" y="4287"/>
                    <a:pt x="381" y="10288"/>
                    <a:pt x="0" y="14384"/>
                  </a:cubicBezTo>
                  <a:cubicBezTo>
                    <a:pt x="1809" y="13527"/>
                    <a:pt x="8667" y="12003"/>
                    <a:pt x="5429" y="981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49" name="Freeform: Shape 2059">
              <a:extLst>
                <a:ext uri="{FF2B5EF4-FFF2-40B4-BE49-F238E27FC236}">
                  <a16:creationId xmlns:a16="http://schemas.microsoft.com/office/drawing/2014/main" id="{A2452422-7A66-4C1B-B206-5A854FC34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771" y="3857339"/>
              <a:ext cx="9525" cy="9525"/>
            </a:xfrm>
            <a:custGeom>
              <a:avLst/>
              <a:gdLst>
                <a:gd name="T0" fmla="*/ 5438775 w 9525"/>
                <a:gd name="T1" fmla="*/ 0 h 9525"/>
                <a:gd name="T2" fmla="*/ 0 w 9525"/>
                <a:gd name="T3" fmla="*/ 70761225 h 9525"/>
                <a:gd name="T4" fmla="*/ 54387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71" y="0"/>
                  </a:moveTo>
                  <a:cubicBezTo>
                    <a:pt x="381" y="2476"/>
                    <a:pt x="190" y="4953"/>
                    <a:pt x="0" y="7429"/>
                  </a:cubicBezTo>
                  <a:cubicBezTo>
                    <a:pt x="5429" y="8954"/>
                    <a:pt x="4477" y="286"/>
                    <a:pt x="57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0" name="Freeform: Shape 2060">
              <a:extLst>
                <a:ext uri="{FF2B5EF4-FFF2-40B4-BE49-F238E27FC236}">
                  <a16:creationId xmlns:a16="http://schemas.microsoft.com/office/drawing/2014/main" id="{C4FEBB51-87FE-472E-9F0B-E1383A319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8690" y="3878961"/>
              <a:ext cx="9525" cy="9525"/>
            </a:xfrm>
            <a:custGeom>
              <a:avLst/>
              <a:gdLst>
                <a:gd name="T0" fmla="*/ 26631900 w 9525"/>
                <a:gd name="T1" fmla="*/ 72580500 h 9525"/>
                <a:gd name="T2" fmla="*/ 8486775 w 9525"/>
                <a:gd name="T3" fmla="*/ 0 h 9525"/>
                <a:gd name="T4" fmla="*/ 26631900 w 9525"/>
                <a:gd name="T5" fmla="*/ 7258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796" y="7620"/>
                  </a:moveTo>
                  <a:cubicBezTo>
                    <a:pt x="3368" y="4096"/>
                    <a:pt x="2987" y="1333"/>
                    <a:pt x="891" y="0"/>
                  </a:cubicBezTo>
                  <a:cubicBezTo>
                    <a:pt x="-157" y="857"/>
                    <a:pt x="-1014" y="7429"/>
                    <a:pt x="2796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1" name="Freeform: Shape 2061">
              <a:extLst>
                <a:ext uri="{FF2B5EF4-FFF2-40B4-BE49-F238E27FC236}">
                  <a16:creationId xmlns:a16="http://schemas.microsoft.com/office/drawing/2014/main" id="{BF7130E2-8E49-4A62-A6B5-9AD678644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3385" y="4535805"/>
              <a:ext cx="9525" cy="9525"/>
            </a:xfrm>
            <a:custGeom>
              <a:avLst/>
              <a:gdLst>
                <a:gd name="T0" fmla="*/ 33566100 w 9525"/>
                <a:gd name="T1" fmla="*/ 86191725 h 9525"/>
                <a:gd name="T2" fmla="*/ 39919275 w 9525"/>
                <a:gd name="T3" fmla="*/ 2724150 h 9525"/>
                <a:gd name="T4" fmla="*/ 4533900 w 9525"/>
                <a:gd name="T5" fmla="*/ 0 h 9525"/>
                <a:gd name="T6" fmla="*/ 0 w 9525"/>
                <a:gd name="T7" fmla="*/ 58969275 h 9525"/>
                <a:gd name="T8" fmla="*/ 33566100 w 9525"/>
                <a:gd name="T9" fmla="*/ 861917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524" y="9049"/>
                  </a:moveTo>
                  <a:cubicBezTo>
                    <a:pt x="3810" y="6096"/>
                    <a:pt x="4001" y="3238"/>
                    <a:pt x="4191" y="286"/>
                  </a:cubicBezTo>
                  <a:cubicBezTo>
                    <a:pt x="2953" y="190"/>
                    <a:pt x="1714" y="95"/>
                    <a:pt x="476" y="0"/>
                  </a:cubicBezTo>
                  <a:cubicBezTo>
                    <a:pt x="-571" y="3905"/>
                    <a:pt x="2477" y="4000"/>
                    <a:pt x="0" y="6191"/>
                  </a:cubicBezTo>
                  <a:cubicBezTo>
                    <a:pt x="2477" y="6096"/>
                    <a:pt x="2381" y="8096"/>
                    <a:pt x="3524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2" name="Freeform: Shape 2062">
              <a:extLst>
                <a:ext uri="{FF2B5EF4-FFF2-40B4-BE49-F238E27FC236}">
                  <a16:creationId xmlns:a16="http://schemas.microsoft.com/office/drawing/2014/main" id="{AEA21427-2B1C-436D-B096-EC765145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4918" y="3734812"/>
              <a:ext cx="9525" cy="9525"/>
            </a:xfrm>
            <a:custGeom>
              <a:avLst/>
              <a:gdLst>
                <a:gd name="T0" fmla="*/ 10573 w 9525"/>
                <a:gd name="T1" fmla="*/ 89249250 h 9525"/>
                <a:gd name="T2" fmla="*/ 3810 w 9525"/>
                <a:gd name="T3" fmla="*/ 333375 h 9525"/>
                <a:gd name="T4" fmla="*/ 0 w 9525"/>
                <a:gd name="T5" fmla="*/ 9410700 h 9525"/>
                <a:gd name="T6" fmla="*/ 1905 w 9525"/>
                <a:gd name="T7" fmla="*/ 81991200 h 9525"/>
                <a:gd name="T8" fmla="*/ 10573 w 9525"/>
                <a:gd name="T9" fmla="*/ 89249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573" y="9370"/>
                  </a:moveTo>
                  <a:cubicBezTo>
                    <a:pt x="11335" y="3750"/>
                    <a:pt x="2286" y="6417"/>
                    <a:pt x="3810" y="35"/>
                  </a:cubicBezTo>
                  <a:cubicBezTo>
                    <a:pt x="2286" y="131"/>
                    <a:pt x="286" y="-441"/>
                    <a:pt x="0" y="988"/>
                  </a:cubicBezTo>
                  <a:cubicBezTo>
                    <a:pt x="3143" y="1369"/>
                    <a:pt x="2191" y="5369"/>
                    <a:pt x="1905" y="8608"/>
                  </a:cubicBezTo>
                  <a:cubicBezTo>
                    <a:pt x="5715" y="9370"/>
                    <a:pt x="8096" y="6322"/>
                    <a:pt x="10573" y="9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3" name="Freeform: Shape 2063">
              <a:extLst>
                <a:ext uri="{FF2B5EF4-FFF2-40B4-BE49-F238E27FC236}">
                  <a16:creationId xmlns:a16="http://schemas.microsoft.com/office/drawing/2014/main" id="{10518212-8A40-4518-9FF9-ECBB0696B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728" y="3714845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9883675 h 9525"/>
                <a:gd name="T4" fmla="*/ 34480500 w 9525"/>
                <a:gd name="T5" fmla="*/ 74399775 h 9525"/>
                <a:gd name="T6" fmla="*/ 45339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95" y="4191"/>
                    <a:pt x="0" y="6287"/>
                  </a:cubicBezTo>
                  <a:cubicBezTo>
                    <a:pt x="1714" y="6382"/>
                    <a:pt x="2667" y="7049"/>
                    <a:pt x="3620" y="7811"/>
                  </a:cubicBezTo>
                  <a:cubicBezTo>
                    <a:pt x="2857" y="4953"/>
                    <a:pt x="3429" y="1048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4" name="Freeform: Shape 2064">
              <a:extLst>
                <a:ext uri="{FF2B5EF4-FFF2-40B4-BE49-F238E27FC236}">
                  <a16:creationId xmlns:a16="http://schemas.microsoft.com/office/drawing/2014/main" id="{8C70D5BF-F76C-4999-93D1-86BF2A350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682" y="3597212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9032200 w 9525"/>
                <a:gd name="T3" fmla="*/ 8619172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238" y="2858"/>
                    <a:pt x="-381" y="8096"/>
                    <a:pt x="3048" y="9049"/>
                  </a:cubicBezTo>
                  <a:cubicBezTo>
                    <a:pt x="1048" y="5715"/>
                    <a:pt x="6572" y="762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5" name="Freeform: Shape 2065">
              <a:extLst>
                <a:ext uri="{FF2B5EF4-FFF2-40B4-BE49-F238E27FC236}">
                  <a16:creationId xmlns:a16="http://schemas.microsoft.com/office/drawing/2014/main" id="{A618A614-736A-4CEA-8351-0E29FC5C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722" y="3707386"/>
              <a:ext cx="9525" cy="9525"/>
            </a:xfrm>
            <a:custGeom>
              <a:avLst/>
              <a:gdLst>
                <a:gd name="T0" fmla="*/ 49063275 w 9525"/>
                <a:gd name="T1" fmla="*/ 12982575 h 9525"/>
                <a:gd name="T2" fmla="*/ 38176200 w 9525"/>
                <a:gd name="T3" fmla="*/ 285750 h 9525"/>
                <a:gd name="T4" fmla="*/ 66675 w 9525"/>
                <a:gd name="T5" fmla="*/ 32946975 h 9525"/>
                <a:gd name="T6" fmla="*/ 47244000 w 9525"/>
                <a:gd name="T7" fmla="*/ 36576000 h 9525"/>
                <a:gd name="T8" fmla="*/ 49063275 w 9525"/>
                <a:gd name="T9" fmla="*/ 129825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1" y="1363"/>
                  </a:moveTo>
                  <a:cubicBezTo>
                    <a:pt x="5151" y="601"/>
                    <a:pt x="5056" y="-161"/>
                    <a:pt x="4008" y="30"/>
                  </a:cubicBezTo>
                  <a:cubicBezTo>
                    <a:pt x="3436" y="2125"/>
                    <a:pt x="-183" y="-1875"/>
                    <a:pt x="7" y="3459"/>
                  </a:cubicBezTo>
                  <a:cubicBezTo>
                    <a:pt x="1626" y="3554"/>
                    <a:pt x="3341" y="3744"/>
                    <a:pt x="4960" y="3840"/>
                  </a:cubicBezTo>
                  <a:cubicBezTo>
                    <a:pt x="5056" y="3078"/>
                    <a:pt x="5151" y="2220"/>
                    <a:pt x="5151" y="13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6" name="Freeform: Shape 2066">
              <a:extLst>
                <a:ext uri="{FF2B5EF4-FFF2-40B4-BE49-F238E27FC236}">
                  <a16:creationId xmlns:a16="http://schemas.microsoft.com/office/drawing/2014/main" id="{CD50747B-71F5-452A-B007-212354B84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739" y="4066222"/>
              <a:ext cx="9525" cy="9525"/>
            </a:xfrm>
            <a:custGeom>
              <a:avLst/>
              <a:gdLst>
                <a:gd name="T0" fmla="*/ 71094600 w 9525"/>
                <a:gd name="T1" fmla="*/ 38109525 h 9525"/>
                <a:gd name="T2" fmla="*/ 38442900 w 9525"/>
                <a:gd name="T3" fmla="*/ 0 h 9525"/>
                <a:gd name="T4" fmla="*/ 23917275 w 9525"/>
                <a:gd name="T5" fmla="*/ 34480500 h 9525"/>
                <a:gd name="T6" fmla="*/ 13944600 w 9525"/>
                <a:gd name="T7" fmla="*/ 9982200 h 9525"/>
                <a:gd name="T8" fmla="*/ 71094600 w 9525"/>
                <a:gd name="T9" fmla="*/ 381095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464" y="4001"/>
                  </a:moveTo>
                  <a:cubicBezTo>
                    <a:pt x="4512" y="4096"/>
                    <a:pt x="6321" y="286"/>
                    <a:pt x="4036" y="0"/>
                  </a:cubicBezTo>
                  <a:cubicBezTo>
                    <a:pt x="3750" y="1429"/>
                    <a:pt x="3940" y="3524"/>
                    <a:pt x="2511" y="3620"/>
                  </a:cubicBezTo>
                  <a:cubicBezTo>
                    <a:pt x="2321" y="2667"/>
                    <a:pt x="2702" y="1143"/>
                    <a:pt x="1464" y="1048"/>
                  </a:cubicBezTo>
                  <a:cubicBezTo>
                    <a:pt x="-3489" y="5239"/>
                    <a:pt x="5560" y="8287"/>
                    <a:pt x="7464" y="4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7" name="Freeform: Shape 2067">
              <a:extLst>
                <a:ext uri="{FF2B5EF4-FFF2-40B4-BE49-F238E27FC236}">
                  <a16:creationId xmlns:a16="http://schemas.microsoft.com/office/drawing/2014/main" id="{1F2B7F72-408A-48EB-8DA6-C4459207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822" y="4055124"/>
              <a:ext cx="9525" cy="9525"/>
            </a:xfrm>
            <a:custGeom>
              <a:avLst/>
              <a:gdLst>
                <a:gd name="T0" fmla="*/ 42643425 w 9525"/>
                <a:gd name="T1" fmla="*/ 71237475 h 9525"/>
                <a:gd name="T2" fmla="*/ 0 w 9525"/>
                <a:gd name="T3" fmla="*/ 7724775 h 9525"/>
                <a:gd name="T4" fmla="*/ 42643425 w 9525"/>
                <a:gd name="T5" fmla="*/ 712374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477" y="7479"/>
                  </a:moveTo>
                  <a:cubicBezTo>
                    <a:pt x="4191" y="4907"/>
                    <a:pt x="2667" y="-2428"/>
                    <a:pt x="0" y="811"/>
                  </a:cubicBezTo>
                  <a:cubicBezTo>
                    <a:pt x="2762" y="1954"/>
                    <a:pt x="-190" y="7955"/>
                    <a:pt x="4477" y="7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8" name="Freeform: Shape 2068">
              <a:extLst>
                <a:ext uri="{FF2B5EF4-FFF2-40B4-BE49-F238E27FC236}">
                  <a16:creationId xmlns:a16="http://schemas.microsoft.com/office/drawing/2014/main" id="{0C13BEA0-837D-465B-8FFF-61947305C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671" y="3821430"/>
              <a:ext cx="9525" cy="9525"/>
            </a:xfrm>
            <a:custGeom>
              <a:avLst/>
              <a:gdLst>
                <a:gd name="T0" fmla="*/ 10563225 w 9525"/>
                <a:gd name="T1" fmla="*/ 0 h 9525"/>
                <a:gd name="T2" fmla="*/ 51387375 w 9525"/>
                <a:gd name="T3" fmla="*/ 87096600 h 9525"/>
                <a:gd name="T4" fmla="*/ 105632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109" y="0"/>
                  </a:moveTo>
                  <a:cubicBezTo>
                    <a:pt x="-1653" y="2953"/>
                    <a:pt x="1109" y="8573"/>
                    <a:pt x="5395" y="9144"/>
                  </a:cubicBezTo>
                  <a:cubicBezTo>
                    <a:pt x="3871" y="4477"/>
                    <a:pt x="7586" y="1333"/>
                    <a:pt x="110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59" name="Freeform: Shape 2069">
              <a:extLst>
                <a:ext uri="{FF2B5EF4-FFF2-40B4-BE49-F238E27FC236}">
                  <a16:creationId xmlns:a16="http://schemas.microsoft.com/office/drawing/2014/main" id="{DBC4E42E-B35B-4A98-9559-BD65DA15D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8488" y="3867531"/>
              <a:ext cx="9525" cy="9525"/>
            </a:xfrm>
            <a:custGeom>
              <a:avLst/>
              <a:gdLst>
                <a:gd name="T0" fmla="*/ 48596550 w 9525"/>
                <a:gd name="T1" fmla="*/ 86191725 h 9525"/>
                <a:gd name="T2" fmla="*/ 64017525 w 9525"/>
                <a:gd name="T3" fmla="*/ 39919275 h 9525"/>
                <a:gd name="T4" fmla="*/ 7762875 w 9525"/>
                <a:gd name="T5" fmla="*/ 0 h 9525"/>
                <a:gd name="T6" fmla="*/ 48596550 w 9525"/>
                <a:gd name="T7" fmla="*/ 861917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02" y="9049"/>
                  </a:moveTo>
                  <a:cubicBezTo>
                    <a:pt x="5197" y="6858"/>
                    <a:pt x="5673" y="5239"/>
                    <a:pt x="6721" y="4191"/>
                  </a:cubicBezTo>
                  <a:cubicBezTo>
                    <a:pt x="2720" y="4477"/>
                    <a:pt x="3673" y="572"/>
                    <a:pt x="815" y="0"/>
                  </a:cubicBezTo>
                  <a:cubicBezTo>
                    <a:pt x="-614" y="4667"/>
                    <a:pt x="-709" y="8096"/>
                    <a:pt x="5102" y="904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0" name="Freeform: Shape 2070">
              <a:extLst>
                <a:ext uri="{FF2B5EF4-FFF2-40B4-BE49-F238E27FC236}">
                  <a16:creationId xmlns:a16="http://schemas.microsoft.com/office/drawing/2014/main" id="{5F0710DD-2762-4FAF-86FC-CC3AAB48E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1779" y="3906774"/>
              <a:ext cx="9525" cy="9525"/>
            </a:xfrm>
            <a:custGeom>
              <a:avLst/>
              <a:gdLst>
                <a:gd name="T0" fmla="*/ 4381 w 9525"/>
                <a:gd name="T1" fmla="*/ 0 h 9525"/>
                <a:gd name="T2" fmla="*/ 571 w 9525"/>
                <a:gd name="T3" fmla="*/ 952 h 9525"/>
                <a:gd name="T4" fmla="*/ 0 w 9525"/>
                <a:gd name="T5" fmla="*/ 8382 h 9525"/>
                <a:gd name="T6" fmla="*/ 9525 w 9525"/>
                <a:gd name="T7" fmla="*/ 14192 h 9525"/>
                <a:gd name="T8" fmla="*/ 9335 w 9525"/>
                <a:gd name="T9" fmla="*/ 1714 h 9525"/>
                <a:gd name="T10" fmla="*/ 4381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4191" y="4763"/>
                    <a:pt x="3334" y="381"/>
                    <a:pt x="571" y="952"/>
                  </a:cubicBezTo>
                  <a:cubicBezTo>
                    <a:pt x="3334" y="5334"/>
                    <a:pt x="4191" y="4286"/>
                    <a:pt x="0" y="8382"/>
                  </a:cubicBezTo>
                  <a:cubicBezTo>
                    <a:pt x="5334" y="10668"/>
                    <a:pt x="5524" y="10382"/>
                    <a:pt x="9525" y="14192"/>
                  </a:cubicBezTo>
                  <a:cubicBezTo>
                    <a:pt x="12192" y="11335"/>
                    <a:pt x="6953" y="7810"/>
                    <a:pt x="9335" y="1714"/>
                  </a:cubicBezTo>
                  <a:cubicBezTo>
                    <a:pt x="7048" y="1619"/>
                    <a:pt x="5429" y="1143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1" name="Freeform: Shape 2071">
              <a:extLst>
                <a:ext uri="{FF2B5EF4-FFF2-40B4-BE49-F238E27FC236}">
                  <a16:creationId xmlns:a16="http://schemas.microsoft.com/office/drawing/2014/main" id="{0C448EF7-9B08-44E0-8965-CFE982F7E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251" y="4480067"/>
              <a:ext cx="9525" cy="9525"/>
            </a:xfrm>
            <a:custGeom>
              <a:avLst/>
              <a:gdLst>
                <a:gd name="T0" fmla="*/ 0 w 9525"/>
                <a:gd name="T1" fmla="*/ 16 h 9525"/>
                <a:gd name="T2" fmla="*/ 27212925 w 9525"/>
                <a:gd name="T3" fmla="*/ 10303 h 9525"/>
                <a:gd name="T4" fmla="*/ 0 w 9525"/>
                <a:gd name="T5" fmla="*/ 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"/>
                  </a:moveTo>
                  <a:cubicBezTo>
                    <a:pt x="1524" y="4588"/>
                    <a:pt x="-1905" y="7541"/>
                    <a:pt x="2857" y="10303"/>
                  </a:cubicBezTo>
                  <a:cubicBezTo>
                    <a:pt x="2857" y="6017"/>
                    <a:pt x="5429" y="-365"/>
                    <a:pt x="0" y="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2" name="Freeform: Shape 2072">
              <a:extLst>
                <a:ext uri="{FF2B5EF4-FFF2-40B4-BE49-F238E27FC236}">
                  <a16:creationId xmlns:a16="http://schemas.microsoft.com/office/drawing/2014/main" id="{89E55FE7-1019-4D9C-88BB-4B1300C2C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845" y="4024169"/>
              <a:ext cx="9525" cy="9525"/>
            </a:xfrm>
            <a:custGeom>
              <a:avLst/>
              <a:gdLst>
                <a:gd name="T0" fmla="*/ 49272825 w 9525"/>
                <a:gd name="T1" fmla="*/ 49453800 h 9525"/>
                <a:gd name="T2" fmla="*/ 29308425 w 9525"/>
                <a:gd name="T3" fmla="*/ 457200 h 9525"/>
                <a:gd name="T4" fmla="*/ 1190625 w 9525"/>
                <a:gd name="T5" fmla="*/ 57616725 h 9525"/>
                <a:gd name="T6" fmla="*/ 49272825 w 9525"/>
                <a:gd name="T7" fmla="*/ 494538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73" y="5192"/>
                  </a:moveTo>
                  <a:cubicBezTo>
                    <a:pt x="1744" y="5859"/>
                    <a:pt x="6506" y="-619"/>
                    <a:pt x="3077" y="48"/>
                  </a:cubicBezTo>
                  <a:cubicBezTo>
                    <a:pt x="2315" y="2429"/>
                    <a:pt x="-637" y="2048"/>
                    <a:pt x="125" y="6049"/>
                  </a:cubicBezTo>
                  <a:cubicBezTo>
                    <a:pt x="1934" y="5954"/>
                    <a:pt x="4601" y="6811"/>
                    <a:pt x="5173" y="519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3" name="Freeform: Shape 2073">
              <a:extLst>
                <a:ext uri="{FF2B5EF4-FFF2-40B4-BE49-F238E27FC236}">
                  <a16:creationId xmlns:a16="http://schemas.microsoft.com/office/drawing/2014/main" id="{D7658BA6-8E02-4355-85EC-1CB52A5F7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3499" y="3956590"/>
              <a:ext cx="9525" cy="9525"/>
            </a:xfrm>
            <a:custGeom>
              <a:avLst/>
              <a:gdLst>
                <a:gd name="T0" fmla="*/ 63474600 w 9525"/>
                <a:gd name="T1" fmla="*/ 85286850 h 9525"/>
                <a:gd name="T2" fmla="*/ 67103625 w 9525"/>
                <a:gd name="T3" fmla="*/ 38100000 h 9525"/>
                <a:gd name="T4" fmla="*/ 34442400 w 9525"/>
                <a:gd name="T5" fmla="*/ 0 h 9525"/>
                <a:gd name="T6" fmla="*/ 63474600 w 9525"/>
                <a:gd name="T7" fmla="*/ 85286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664" y="8954"/>
                  </a:moveTo>
                  <a:cubicBezTo>
                    <a:pt x="6759" y="7334"/>
                    <a:pt x="6950" y="5620"/>
                    <a:pt x="7045" y="4000"/>
                  </a:cubicBezTo>
                  <a:cubicBezTo>
                    <a:pt x="3044" y="5048"/>
                    <a:pt x="2949" y="4953"/>
                    <a:pt x="3616" y="0"/>
                  </a:cubicBezTo>
                  <a:cubicBezTo>
                    <a:pt x="-4575" y="381"/>
                    <a:pt x="3235" y="7906"/>
                    <a:pt x="6664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4" name="Freeform: Shape 2074">
              <a:extLst>
                <a:ext uri="{FF2B5EF4-FFF2-40B4-BE49-F238E27FC236}">
                  <a16:creationId xmlns:a16="http://schemas.microsoft.com/office/drawing/2014/main" id="{AA0AC43A-DBB5-4846-8C3E-57097106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4448" y="3941921"/>
              <a:ext cx="9525" cy="9525"/>
            </a:xfrm>
            <a:custGeom>
              <a:avLst/>
              <a:gdLst>
                <a:gd name="T0" fmla="*/ 69856350 w 9525"/>
                <a:gd name="T1" fmla="*/ 35385375 h 9525"/>
                <a:gd name="T2" fmla="*/ 72580500 w 9525"/>
                <a:gd name="T3" fmla="*/ 0 h 9525"/>
                <a:gd name="T4" fmla="*/ 0 w 9525"/>
                <a:gd name="T5" fmla="*/ 18145125 h 9525"/>
                <a:gd name="T6" fmla="*/ 69856350 w 9525"/>
                <a:gd name="T7" fmla="*/ 353853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334" y="3715"/>
                  </a:moveTo>
                  <a:cubicBezTo>
                    <a:pt x="2953" y="2953"/>
                    <a:pt x="12764" y="1619"/>
                    <a:pt x="7620" y="0"/>
                  </a:cubicBezTo>
                  <a:cubicBezTo>
                    <a:pt x="5239" y="3238"/>
                    <a:pt x="1810" y="-2667"/>
                    <a:pt x="0" y="1905"/>
                  </a:cubicBezTo>
                  <a:cubicBezTo>
                    <a:pt x="1238" y="2857"/>
                    <a:pt x="5334" y="7144"/>
                    <a:pt x="7334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5" name="Freeform: Shape 2075">
              <a:extLst>
                <a:ext uri="{FF2B5EF4-FFF2-40B4-BE49-F238E27FC236}">
                  <a16:creationId xmlns:a16="http://schemas.microsoft.com/office/drawing/2014/main" id="{9C27AF55-BFCA-40C7-A3BE-13D685EE4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067" y="3977830"/>
              <a:ext cx="9525" cy="9525"/>
            </a:xfrm>
            <a:custGeom>
              <a:avLst/>
              <a:gdLst>
                <a:gd name="T0" fmla="*/ 0 w 9525"/>
                <a:gd name="T1" fmla="*/ 69856350 h 9525"/>
                <a:gd name="T2" fmla="*/ 17240250 w 9525"/>
                <a:gd name="T3" fmla="*/ 0 h 9525"/>
                <a:gd name="T4" fmla="*/ 0 w 9525"/>
                <a:gd name="T5" fmla="*/ 698563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7334"/>
                  </a:moveTo>
                  <a:cubicBezTo>
                    <a:pt x="3620" y="7811"/>
                    <a:pt x="5715" y="476"/>
                    <a:pt x="1810" y="0"/>
                  </a:cubicBezTo>
                  <a:cubicBezTo>
                    <a:pt x="2381" y="3905"/>
                    <a:pt x="190" y="4477"/>
                    <a:pt x="0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6" name="Freeform: Shape 2076">
              <a:extLst>
                <a:ext uri="{FF2B5EF4-FFF2-40B4-BE49-F238E27FC236}">
                  <a16:creationId xmlns:a16="http://schemas.microsoft.com/office/drawing/2014/main" id="{0A93E9E7-19CD-4857-8277-6DC505B5F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931" y="3925633"/>
              <a:ext cx="9525" cy="9525"/>
            </a:xfrm>
            <a:custGeom>
              <a:avLst/>
              <a:gdLst>
                <a:gd name="T0" fmla="*/ 23974425 w 9525"/>
                <a:gd name="T1" fmla="*/ 11335 h 9525"/>
                <a:gd name="T2" fmla="*/ 20345400 w 9525"/>
                <a:gd name="T3" fmla="*/ 0 h 9525"/>
                <a:gd name="T4" fmla="*/ 23974425 w 9525"/>
                <a:gd name="T5" fmla="*/ 1133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517" y="11335"/>
                  </a:moveTo>
                  <a:cubicBezTo>
                    <a:pt x="327" y="8287"/>
                    <a:pt x="5565" y="3524"/>
                    <a:pt x="2136" y="0"/>
                  </a:cubicBezTo>
                  <a:cubicBezTo>
                    <a:pt x="3279" y="4096"/>
                    <a:pt x="-3483" y="10096"/>
                    <a:pt x="2517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7" name="Freeform: Shape 2077">
              <a:extLst>
                <a:ext uri="{FF2B5EF4-FFF2-40B4-BE49-F238E27FC236}">
                  <a16:creationId xmlns:a16="http://schemas.microsoft.com/office/drawing/2014/main" id="{6E9CCCF9-D03F-4522-B556-F52A1D637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3115" y="4028599"/>
              <a:ext cx="9525" cy="9525"/>
            </a:xfrm>
            <a:custGeom>
              <a:avLst/>
              <a:gdLst>
                <a:gd name="T0" fmla="*/ 0 w 9525"/>
                <a:gd name="T1" fmla="*/ 8477 h 9525"/>
                <a:gd name="T2" fmla="*/ 15621 w 9525"/>
                <a:gd name="T3" fmla="*/ 16002 h 9525"/>
                <a:gd name="T4" fmla="*/ 17145 w 9525"/>
                <a:gd name="T5" fmla="*/ 12383 h 9525"/>
                <a:gd name="T6" fmla="*/ 7429 w 9525"/>
                <a:gd name="T7" fmla="*/ 9144 h 9525"/>
                <a:gd name="T8" fmla="*/ 3143 w 9525"/>
                <a:gd name="T9" fmla="*/ 0 h 9525"/>
                <a:gd name="T10" fmla="*/ 0 w 9525"/>
                <a:gd name="T11" fmla="*/ 8477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0" y="8477"/>
                  </a:moveTo>
                  <a:cubicBezTo>
                    <a:pt x="5715" y="10573"/>
                    <a:pt x="10763" y="13145"/>
                    <a:pt x="15621" y="16002"/>
                  </a:cubicBezTo>
                  <a:cubicBezTo>
                    <a:pt x="15716" y="14288"/>
                    <a:pt x="16478" y="13335"/>
                    <a:pt x="17145" y="12383"/>
                  </a:cubicBezTo>
                  <a:cubicBezTo>
                    <a:pt x="14573" y="11240"/>
                    <a:pt x="9620" y="10001"/>
                    <a:pt x="7429" y="9144"/>
                  </a:cubicBezTo>
                  <a:cubicBezTo>
                    <a:pt x="10859" y="5620"/>
                    <a:pt x="7334" y="667"/>
                    <a:pt x="3143" y="0"/>
                  </a:cubicBezTo>
                  <a:cubicBezTo>
                    <a:pt x="953" y="2572"/>
                    <a:pt x="6953" y="7525"/>
                    <a:pt x="0" y="847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8" name="Freeform: Shape 2078">
              <a:extLst>
                <a:ext uri="{FF2B5EF4-FFF2-40B4-BE49-F238E27FC236}">
                  <a16:creationId xmlns:a16="http://schemas.microsoft.com/office/drawing/2014/main" id="{137F6F2E-7478-40BC-B126-F9998CE9F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067" y="3978201"/>
              <a:ext cx="9525" cy="9525"/>
            </a:xfrm>
            <a:custGeom>
              <a:avLst/>
              <a:gdLst>
                <a:gd name="T0" fmla="*/ 8210550 w 9525"/>
                <a:gd name="T1" fmla="*/ 95250 h 9525"/>
                <a:gd name="T2" fmla="*/ 37242750 w 9525"/>
                <a:gd name="T3" fmla="*/ 86286975 h 9525"/>
                <a:gd name="T4" fmla="*/ 40871775 w 9525"/>
                <a:gd name="T5" fmla="*/ 39109650 h 9525"/>
                <a:gd name="T6" fmla="*/ 8210550 w 9525"/>
                <a:gd name="T7" fmla="*/ 95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862" y="10"/>
                  </a:moveTo>
                  <a:cubicBezTo>
                    <a:pt x="-376" y="1344"/>
                    <a:pt x="-948" y="9154"/>
                    <a:pt x="3910" y="9059"/>
                  </a:cubicBezTo>
                  <a:cubicBezTo>
                    <a:pt x="4291" y="5630"/>
                    <a:pt x="2005" y="6392"/>
                    <a:pt x="4291" y="4106"/>
                  </a:cubicBezTo>
                  <a:cubicBezTo>
                    <a:pt x="-281" y="5535"/>
                    <a:pt x="3910" y="-276"/>
                    <a:pt x="862" y="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69" name="Freeform: Shape 2079">
              <a:extLst>
                <a:ext uri="{FF2B5EF4-FFF2-40B4-BE49-F238E27FC236}">
                  <a16:creationId xmlns:a16="http://schemas.microsoft.com/office/drawing/2014/main" id="{B059FA58-291D-41AA-BD93-BBC5DD97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975" y="4087555"/>
              <a:ext cx="9525" cy="9525"/>
            </a:xfrm>
            <a:custGeom>
              <a:avLst/>
              <a:gdLst>
                <a:gd name="T0" fmla="*/ 68951475 w 9525"/>
                <a:gd name="T1" fmla="*/ 40862250 h 9525"/>
                <a:gd name="T2" fmla="*/ 0 w 9525"/>
                <a:gd name="T3" fmla="*/ 11830050 h 9525"/>
                <a:gd name="T4" fmla="*/ 68951475 w 9525"/>
                <a:gd name="T5" fmla="*/ 40862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239" y="4290"/>
                  </a:moveTo>
                  <a:cubicBezTo>
                    <a:pt x="9144" y="289"/>
                    <a:pt x="1334" y="-1330"/>
                    <a:pt x="0" y="1242"/>
                  </a:cubicBezTo>
                  <a:cubicBezTo>
                    <a:pt x="3620" y="1242"/>
                    <a:pt x="3524" y="4385"/>
                    <a:pt x="7239" y="42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0" name="Freeform: Shape 2080">
              <a:extLst>
                <a:ext uri="{FF2B5EF4-FFF2-40B4-BE49-F238E27FC236}">
                  <a16:creationId xmlns:a16="http://schemas.microsoft.com/office/drawing/2014/main" id="{81A77729-9BF7-4AB2-B9D0-18B0883C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2453" y="4120752"/>
              <a:ext cx="9525" cy="9525"/>
            </a:xfrm>
            <a:custGeom>
              <a:avLst/>
              <a:gdLst>
                <a:gd name="T0" fmla="*/ 44453175 w 9525"/>
                <a:gd name="T1" fmla="*/ 63969900 h 9525"/>
                <a:gd name="T2" fmla="*/ 0 w 9525"/>
                <a:gd name="T3" fmla="*/ 24955500 h 9525"/>
                <a:gd name="T4" fmla="*/ 44453175 w 9525"/>
                <a:gd name="T5" fmla="*/ 639699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667" y="6716"/>
                  </a:moveTo>
                  <a:cubicBezTo>
                    <a:pt x="10096" y="3763"/>
                    <a:pt x="1143" y="-4047"/>
                    <a:pt x="0" y="2620"/>
                  </a:cubicBezTo>
                  <a:cubicBezTo>
                    <a:pt x="4000" y="1763"/>
                    <a:pt x="1333" y="6811"/>
                    <a:pt x="4667" y="6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1" name="Freeform: Shape 2081">
              <a:extLst>
                <a:ext uri="{FF2B5EF4-FFF2-40B4-BE49-F238E27FC236}">
                  <a16:creationId xmlns:a16="http://schemas.microsoft.com/office/drawing/2014/main" id="{9185F5DB-334D-499B-8C5B-1DE4651B0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8453" y="4058548"/>
              <a:ext cx="9525" cy="9525"/>
            </a:xfrm>
            <a:custGeom>
              <a:avLst/>
              <a:gdLst>
                <a:gd name="T0" fmla="*/ 36290250 w 9525"/>
                <a:gd name="T1" fmla="*/ 52225575 h 9525"/>
                <a:gd name="T2" fmla="*/ 4543425 w 9525"/>
                <a:gd name="T3" fmla="*/ 2333625 h 9525"/>
                <a:gd name="T4" fmla="*/ 36290250 w 9525"/>
                <a:gd name="T5" fmla="*/ 522255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810" y="5483"/>
                  </a:moveTo>
                  <a:cubicBezTo>
                    <a:pt x="477" y="5579"/>
                    <a:pt x="5525" y="-1375"/>
                    <a:pt x="477" y="245"/>
                  </a:cubicBezTo>
                  <a:cubicBezTo>
                    <a:pt x="-1143" y="3578"/>
                    <a:pt x="1715" y="9008"/>
                    <a:pt x="3810" y="54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2" name="Freeform: Shape 2082">
              <a:extLst>
                <a:ext uri="{FF2B5EF4-FFF2-40B4-BE49-F238E27FC236}">
                  <a16:creationId xmlns:a16="http://schemas.microsoft.com/office/drawing/2014/main" id="{3C03F84D-9D35-4624-9284-BDA28613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9786" y="4353714"/>
              <a:ext cx="9525" cy="9525"/>
            </a:xfrm>
            <a:custGeom>
              <a:avLst/>
              <a:gdLst>
                <a:gd name="T0" fmla="*/ 8858 w 9525"/>
                <a:gd name="T1" fmla="*/ 1593 h 9525"/>
                <a:gd name="T2" fmla="*/ 8572 w 9525"/>
                <a:gd name="T3" fmla="*/ 5308 h 9525"/>
                <a:gd name="T4" fmla="*/ 5239 w 9525"/>
                <a:gd name="T5" fmla="*/ 69 h 9525"/>
                <a:gd name="T6" fmla="*/ 0 w 9525"/>
                <a:gd name="T7" fmla="*/ 3402 h 9525"/>
                <a:gd name="T8" fmla="*/ 9715 w 9525"/>
                <a:gd name="T9" fmla="*/ 6736 h 9525"/>
                <a:gd name="T10" fmla="*/ 10763 w 9525"/>
                <a:gd name="T11" fmla="*/ 9308 h 9525"/>
                <a:gd name="T12" fmla="*/ 8001 w 9525"/>
                <a:gd name="T13" fmla="*/ 12832 h 9525"/>
                <a:gd name="T14" fmla="*/ 13049 w 9525"/>
                <a:gd name="T15" fmla="*/ 11975 h 9525"/>
                <a:gd name="T16" fmla="*/ 13145 w 9525"/>
                <a:gd name="T17" fmla="*/ 10737 h 9525"/>
                <a:gd name="T18" fmla="*/ 15716 w 9525"/>
                <a:gd name="T19" fmla="*/ 9689 h 9525"/>
                <a:gd name="T20" fmla="*/ 8858 w 9525"/>
                <a:gd name="T21" fmla="*/ 1593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8858" y="1593"/>
                  </a:moveTo>
                  <a:cubicBezTo>
                    <a:pt x="8191" y="3688"/>
                    <a:pt x="10478" y="4927"/>
                    <a:pt x="8572" y="5308"/>
                  </a:cubicBezTo>
                  <a:cubicBezTo>
                    <a:pt x="6096" y="4831"/>
                    <a:pt x="6382" y="1783"/>
                    <a:pt x="5239" y="69"/>
                  </a:cubicBezTo>
                  <a:cubicBezTo>
                    <a:pt x="2191" y="-407"/>
                    <a:pt x="1238" y="1688"/>
                    <a:pt x="0" y="3402"/>
                  </a:cubicBezTo>
                  <a:cubicBezTo>
                    <a:pt x="7048" y="-789"/>
                    <a:pt x="4191" y="13023"/>
                    <a:pt x="9715" y="6736"/>
                  </a:cubicBezTo>
                  <a:cubicBezTo>
                    <a:pt x="9620" y="7975"/>
                    <a:pt x="10573" y="8260"/>
                    <a:pt x="10763" y="9308"/>
                  </a:cubicBezTo>
                  <a:cubicBezTo>
                    <a:pt x="10382" y="11022"/>
                    <a:pt x="8572" y="11213"/>
                    <a:pt x="8001" y="12832"/>
                  </a:cubicBezTo>
                  <a:cubicBezTo>
                    <a:pt x="9906" y="12737"/>
                    <a:pt x="12573" y="13689"/>
                    <a:pt x="13049" y="11975"/>
                  </a:cubicBezTo>
                  <a:cubicBezTo>
                    <a:pt x="12382" y="11880"/>
                    <a:pt x="11716" y="10832"/>
                    <a:pt x="13145" y="10737"/>
                  </a:cubicBezTo>
                  <a:cubicBezTo>
                    <a:pt x="13335" y="12642"/>
                    <a:pt x="15145" y="11118"/>
                    <a:pt x="15716" y="9689"/>
                  </a:cubicBezTo>
                  <a:cubicBezTo>
                    <a:pt x="11335" y="8736"/>
                    <a:pt x="13621" y="2164"/>
                    <a:pt x="8858" y="159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3" name="Freeform: Shape 2083">
              <a:extLst>
                <a:ext uri="{FF2B5EF4-FFF2-40B4-BE49-F238E27FC236}">
                  <a16:creationId xmlns:a16="http://schemas.microsoft.com/office/drawing/2014/main" id="{219BE0B2-64CB-46C4-AAB6-DA6836D85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1026" y="4094797"/>
              <a:ext cx="9525" cy="9525"/>
            </a:xfrm>
            <a:custGeom>
              <a:avLst/>
              <a:gdLst>
                <a:gd name="T0" fmla="*/ 9716 w 9525"/>
                <a:gd name="T1" fmla="*/ 3239 h 9525"/>
                <a:gd name="T2" fmla="*/ 4572 w 9525"/>
                <a:gd name="T3" fmla="*/ 5334 h 9525"/>
                <a:gd name="T4" fmla="*/ 4953 w 9525"/>
                <a:gd name="T5" fmla="*/ 381 h 9525"/>
                <a:gd name="T6" fmla="*/ 0 w 9525"/>
                <a:gd name="T7" fmla="*/ 0 h 9525"/>
                <a:gd name="T8" fmla="*/ 5429 w 9525"/>
                <a:gd name="T9" fmla="*/ 10478 h 9525"/>
                <a:gd name="T10" fmla="*/ 11621 w 9525"/>
                <a:gd name="T11" fmla="*/ 10954 h 9525"/>
                <a:gd name="T12" fmla="*/ 9716 w 9525"/>
                <a:gd name="T13" fmla="*/ 323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9716" y="3239"/>
                  </a:moveTo>
                  <a:cubicBezTo>
                    <a:pt x="10668" y="7049"/>
                    <a:pt x="6763" y="5239"/>
                    <a:pt x="4572" y="5334"/>
                  </a:cubicBezTo>
                  <a:cubicBezTo>
                    <a:pt x="6191" y="3620"/>
                    <a:pt x="6287" y="2286"/>
                    <a:pt x="4953" y="381"/>
                  </a:cubicBezTo>
                  <a:cubicBezTo>
                    <a:pt x="3334" y="286"/>
                    <a:pt x="1619" y="95"/>
                    <a:pt x="0" y="0"/>
                  </a:cubicBezTo>
                  <a:cubicBezTo>
                    <a:pt x="1905" y="3429"/>
                    <a:pt x="2096" y="8287"/>
                    <a:pt x="5429" y="10478"/>
                  </a:cubicBezTo>
                  <a:cubicBezTo>
                    <a:pt x="8001" y="5429"/>
                    <a:pt x="8858" y="7906"/>
                    <a:pt x="11621" y="10954"/>
                  </a:cubicBezTo>
                  <a:cubicBezTo>
                    <a:pt x="12192" y="7334"/>
                    <a:pt x="11811" y="4572"/>
                    <a:pt x="9716" y="3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4" name="Freeform: Shape 2084">
              <a:extLst>
                <a:ext uri="{FF2B5EF4-FFF2-40B4-BE49-F238E27FC236}">
                  <a16:creationId xmlns:a16="http://schemas.microsoft.com/office/drawing/2014/main" id="{766C4735-34D1-4790-9547-54CF09418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69" y="4077859"/>
              <a:ext cx="9525" cy="9525"/>
            </a:xfrm>
            <a:custGeom>
              <a:avLst/>
              <a:gdLst>
                <a:gd name="T0" fmla="*/ 0 w 9525"/>
                <a:gd name="T1" fmla="*/ 18907125 h 9525"/>
                <a:gd name="T2" fmla="*/ 45367575 w 9525"/>
                <a:gd name="T3" fmla="*/ 47024925 h 9525"/>
                <a:gd name="T4" fmla="*/ 59874150 w 9525"/>
                <a:gd name="T5" fmla="*/ 12553950 h 9525"/>
                <a:gd name="T6" fmla="*/ 0 w 9525"/>
                <a:gd name="T7" fmla="*/ 189071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1985"/>
                  </a:moveTo>
                  <a:cubicBezTo>
                    <a:pt x="4191" y="746"/>
                    <a:pt x="667" y="6080"/>
                    <a:pt x="4763" y="4937"/>
                  </a:cubicBezTo>
                  <a:cubicBezTo>
                    <a:pt x="4858" y="3223"/>
                    <a:pt x="5524" y="2270"/>
                    <a:pt x="6286" y="1318"/>
                  </a:cubicBezTo>
                  <a:cubicBezTo>
                    <a:pt x="4667" y="-873"/>
                    <a:pt x="1333" y="-111"/>
                    <a:pt x="0" y="19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5" name="Freeform: Shape 2085">
              <a:extLst>
                <a:ext uri="{FF2B5EF4-FFF2-40B4-BE49-F238E27FC236}">
                  <a16:creationId xmlns:a16="http://schemas.microsoft.com/office/drawing/2014/main" id="{9EE31E6E-E6EA-4821-B9D2-AA6C71CC3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7979" y="4052125"/>
              <a:ext cx="9525" cy="9525"/>
            </a:xfrm>
            <a:custGeom>
              <a:avLst/>
              <a:gdLst>
                <a:gd name="T0" fmla="*/ 7715 w 9525"/>
                <a:gd name="T1" fmla="*/ 0 h 9525"/>
                <a:gd name="T2" fmla="*/ 0 w 9525"/>
                <a:gd name="T3" fmla="*/ 29937075 h 9525"/>
                <a:gd name="T4" fmla="*/ 3715 w 9525"/>
                <a:gd name="T5" fmla="*/ 32661225 h 9525"/>
                <a:gd name="T6" fmla="*/ 771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6572" y="4572"/>
                    <a:pt x="2191" y="-1429"/>
                    <a:pt x="0" y="3143"/>
                  </a:cubicBezTo>
                  <a:cubicBezTo>
                    <a:pt x="3334" y="11430"/>
                    <a:pt x="-476" y="4953"/>
                    <a:pt x="3715" y="3429"/>
                  </a:cubicBezTo>
                  <a:cubicBezTo>
                    <a:pt x="8001" y="1905"/>
                    <a:pt x="12002" y="3524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6" name="Freeform: Shape 2086">
              <a:extLst>
                <a:ext uri="{FF2B5EF4-FFF2-40B4-BE49-F238E27FC236}">
                  <a16:creationId xmlns:a16="http://schemas.microsoft.com/office/drawing/2014/main" id="{53E89738-4163-4A90-8793-AFE718AAD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265" y="4128421"/>
              <a:ext cx="9525" cy="9525"/>
            </a:xfrm>
            <a:custGeom>
              <a:avLst/>
              <a:gdLst>
                <a:gd name="T0" fmla="*/ 2724150 w 9525"/>
                <a:gd name="T1" fmla="*/ 3429 h 9525"/>
                <a:gd name="T2" fmla="*/ 68046600 w 9525"/>
                <a:gd name="T3" fmla="*/ 11525 h 9525"/>
                <a:gd name="T4" fmla="*/ 40824150 w 9525"/>
                <a:gd name="T5" fmla="*/ 0 h 9525"/>
                <a:gd name="T6" fmla="*/ 48996600 w 9525"/>
                <a:gd name="T7" fmla="*/ 5048 h 9525"/>
                <a:gd name="T8" fmla="*/ 2724150 w 9525"/>
                <a:gd name="T9" fmla="*/ 342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86" y="3429"/>
                  </a:moveTo>
                  <a:cubicBezTo>
                    <a:pt x="-857" y="9049"/>
                    <a:pt x="1429" y="11716"/>
                    <a:pt x="7144" y="11525"/>
                  </a:cubicBezTo>
                  <a:cubicBezTo>
                    <a:pt x="4667" y="9049"/>
                    <a:pt x="9335" y="381"/>
                    <a:pt x="4286" y="0"/>
                  </a:cubicBezTo>
                  <a:cubicBezTo>
                    <a:pt x="571" y="762"/>
                    <a:pt x="7049" y="2096"/>
                    <a:pt x="5144" y="5048"/>
                  </a:cubicBezTo>
                  <a:cubicBezTo>
                    <a:pt x="2762" y="5144"/>
                    <a:pt x="2477" y="3429"/>
                    <a:pt x="286" y="3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7" name="Freeform: Shape 2087">
              <a:extLst>
                <a:ext uri="{FF2B5EF4-FFF2-40B4-BE49-F238E27FC236}">
                  <a16:creationId xmlns:a16="http://schemas.microsoft.com/office/drawing/2014/main" id="{C457B1AC-3E1A-4DA6-97D6-3D250FBB1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871" y="4231767"/>
              <a:ext cx="9525" cy="9525"/>
            </a:xfrm>
            <a:custGeom>
              <a:avLst/>
              <a:gdLst>
                <a:gd name="T0" fmla="*/ 45481875 w 9525"/>
                <a:gd name="T1" fmla="*/ 0 h 9525"/>
                <a:gd name="T2" fmla="*/ 123825 w 9525"/>
                <a:gd name="T3" fmla="*/ 12097 h 9525"/>
                <a:gd name="T4" fmla="*/ 45481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75" y="0"/>
                  </a:moveTo>
                  <a:cubicBezTo>
                    <a:pt x="4394" y="5429"/>
                    <a:pt x="-273" y="5905"/>
                    <a:pt x="13" y="12097"/>
                  </a:cubicBezTo>
                  <a:cubicBezTo>
                    <a:pt x="4870" y="12478"/>
                    <a:pt x="5442" y="3810"/>
                    <a:pt x="477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8" name="Freeform: Shape 2088">
              <a:extLst>
                <a:ext uri="{FF2B5EF4-FFF2-40B4-BE49-F238E27FC236}">
                  <a16:creationId xmlns:a16="http://schemas.microsoft.com/office/drawing/2014/main" id="{66EE456F-8291-4337-A087-2CB5A82A1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29" y="4375846"/>
              <a:ext cx="9525" cy="9525"/>
            </a:xfrm>
            <a:custGeom>
              <a:avLst/>
              <a:gdLst>
                <a:gd name="T0" fmla="*/ 46367700 w 9525"/>
                <a:gd name="T1" fmla="*/ 52044600 h 9525"/>
                <a:gd name="T2" fmla="*/ 2828925 w 9525"/>
                <a:gd name="T3" fmla="*/ 1238250 h 9525"/>
                <a:gd name="T4" fmla="*/ 46367700 w 9525"/>
                <a:gd name="T5" fmla="*/ 520446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868" y="5464"/>
                  </a:moveTo>
                  <a:cubicBezTo>
                    <a:pt x="3440" y="4702"/>
                    <a:pt x="6869" y="-918"/>
                    <a:pt x="297" y="130"/>
                  </a:cubicBezTo>
                  <a:cubicBezTo>
                    <a:pt x="-1132" y="3654"/>
                    <a:pt x="2964" y="8416"/>
                    <a:pt x="4868" y="54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79" name="Freeform: Shape 2089">
              <a:extLst>
                <a:ext uri="{FF2B5EF4-FFF2-40B4-BE49-F238E27FC236}">
                  <a16:creationId xmlns:a16="http://schemas.microsoft.com/office/drawing/2014/main" id="{34581DDE-EB3F-4D7C-843E-F376C83C5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2934" y="4050792"/>
              <a:ext cx="9525" cy="9525"/>
            </a:xfrm>
            <a:custGeom>
              <a:avLst/>
              <a:gdLst>
                <a:gd name="T0" fmla="*/ 4667 w 9525"/>
                <a:gd name="T1" fmla="*/ 81648300 h 9525"/>
                <a:gd name="T2" fmla="*/ 12097 w 9525"/>
                <a:gd name="T3" fmla="*/ 87096600 h 9525"/>
                <a:gd name="T4" fmla="*/ 13716 w 9525"/>
                <a:gd name="T5" fmla="*/ 40824150 h 9525"/>
                <a:gd name="T6" fmla="*/ 6572 w 9525"/>
                <a:gd name="T7" fmla="*/ 0 h 9525"/>
                <a:gd name="T8" fmla="*/ 286 w 9525"/>
                <a:gd name="T9" fmla="*/ 7258050 h 9525"/>
                <a:gd name="T10" fmla="*/ 0 w 9525"/>
                <a:gd name="T11" fmla="*/ 42643425 h 9525"/>
                <a:gd name="T12" fmla="*/ 4667 w 9525"/>
                <a:gd name="T13" fmla="*/ 8164830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667" y="8572"/>
                  </a:moveTo>
                  <a:cubicBezTo>
                    <a:pt x="5620" y="1619"/>
                    <a:pt x="10096" y="7334"/>
                    <a:pt x="12097" y="9144"/>
                  </a:cubicBezTo>
                  <a:cubicBezTo>
                    <a:pt x="12192" y="6953"/>
                    <a:pt x="12668" y="5334"/>
                    <a:pt x="13716" y="4286"/>
                  </a:cubicBezTo>
                  <a:cubicBezTo>
                    <a:pt x="10478" y="3429"/>
                    <a:pt x="9620" y="2953"/>
                    <a:pt x="6572" y="0"/>
                  </a:cubicBezTo>
                  <a:cubicBezTo>
                    <a:pt x="6287" y="7525"/>
                    <a:pt x="4858" y="-476"/>
                    <a:pt x="286" y="762"/>
                  </a:cubicBezTo>
                  <a:cubicBezTo>
                    <a:pt x="190" y="2000"/>
                    <a:pt x="95" y="3238"/>
                    <a:pt x="0" y="4477"/>
                  </a:cubicBezTo>
                  <a:cubicBezTo>
                    <a:pt x="5048" y="2858"/>
                    <a:pt x="2381" y="7906"/>
                    <a:pt x="4667" y="8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0" name="Freeform: Shape 2090">
              <a:extLst>
                <a:ext uri="{FF2B5EF4-FFF2-40B4-BE49-F238E27FC236}">
                  <a16:creationId xmlns:a16="http://schemas.microsoft.com/office/drawing/2014/main" id="{08538C6D-74DA-4E39-9122-B66203CC9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6769" y="4385637"/>
              <a:ext cx="9525" cy="9525"/>
            </a:xfrm>
            <a:custGeom>
              <a:avLst/>
              <a:gdLst>
                <a:gd name="T0" fmla="*/ 5172075 w 9525"/>
                <a:gd name="T1" fmla="*/ 15030450 h 9525"/>
                <a:gd name="T2" fmla="*/ 12430125 w 9525"/>
                <a:gd name="T3" fmla="*/ 74904600 h 9525"/>
                <a:gd name="T4" fmla="*/ 49625250 w 9525"/>
                <a:gd name="T5" fmla="*/ 54035325 h 9525"/>
                <a:gd name="T6" fmla="*/ 16059150 w 9525"/>
                <a:gd name="T7" fmla="*/ 27727275 h 9525"/>
                <a:gd name="T8" fmla="*/ 63236475 w 9525"/>
                <a:gd name="T9" fmla="*/ 31356300 h 9525"/>
                <a:gd name="T10" fmla="*/ 5172075 w 9525"/>
                <a:gd name="T11" fmla="*/ 150304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543" y="1578"/>
                  </a:moveTo>
                  <a:cubicBezTo>
                    <a:pt x="1115" y="3387"/>
                    <a:pt x="-1457" y="7864"/>
                    <a:pt x="1305" y="7864"/>
                  </a:cubicBezTo>
                  <a:cubicBezTo>
                    <a:pt x="1496" y="5769"/>
                    <a:pt x="4829" y="7388"/>
                    <a:pt x="5210" y="5673"/>
                  </a:cubicBezTo>
                  <a:cubicBezTo>
                    <a:pt x="3020" y="5578"/>
                    <a:pt x="2067" y="4435"/>
                    <a:pt x="1686" y="2911"/>
                  </a:cubicBezTo>
                  <a:cubicBezTo>
                    <a:pt x="3305" y="3006"/>
                    <a:pt x="5020" y="3197"/>
                    <a:pt x="6639" y="3292"/>
                  </a:cubicBezTo>
                  <a:cubicBezTo>
                    <a:pt x="6639" y="-2994"/>
                    <a:pt x="4163" y="1673"/>
                    <a:pt x="543" y="157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1" name="Freeform: Shape 2091">
              <a:extLst>
                <a:ext uri="{FF2B5EF4-FFF2-40B4-BE49-F238E27FC236}">
                  <a16:creationId xmlns:a16="http://schemas.microsoft.com/office/drawing/2014/main" id="{85E16BF8-5B23-48ED-92A1-CDFF17093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0122" y="3967708"/>
              <a:ext cx="9525" cy="9525"/>
            </a:xfrm>
            <a:custGeom>
              <a:avLst/>
              <a:gdLst>
                <a:gd name="T0" fmla="*/ 68541900 w 9525"/>
                <a:gd name="T1" fmla="*/ 30184725 h 9525"/>
                <a:gd name="T2" fmla="*/ 30432375 w 9525"/>
                <a:gd name="T3" fmla="*/ 62845950 h 9525"/>
                <a:gd name="T4" fmla="*/ 68541900 w 9525"/>
                <a:gd name="T5" fmla="*/ 301847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7196" y="3169"/>
                  </a:moveTo>
                  <a:cubicBezTo>
                    <a:pt x="-1472" y="-1593"/>
                    <a:pt x="-1662" y="-1403"/>
                    <a:pt x="3195" y="6598"/>
                  </a:cubicBezTo>
                  <a:cubicBezTo>
                    <a:pt x="3005" y="1455"/>
                    <a:pt x="6434" y="8122"/>
                    <a:pt x="7196" y="31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2" name="Freeform: Shape 2092">
              <a:extLst>
                <a:ext uri="{FF2B5EF4-FFF2-40B4-BE49-F238E27FC236}">
                  <a16:creationId xmlns:a16="http://schemas.microsoft.com/office/drawing/2014/main" id="{9D234B72-7998-41C9-857B-9AB8FB61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5126" y="4041362"/>
              <a:ext cx="9525" cy="9525"/>
            </a:xfrm>
            <a:custGeom>
              <a:avLst/>
              <a:gdLst>
                <a:gd name="T0" fmla="*/ 55340250 w 9525"/>
                <a:gd name="T1" fmla="*/ 74399775 h 9525"/>
                <a:gd name="T2" fmla="*/ 25403175 w 9525"/>
                <a:gd name="T3" fmla="*/ 0 h 9525"/>
                <a:gd name="T4" fmla="*/ 0 w 9525"/>
                <a:gd name="T5" fmla="*/ 21774150 h 9525"/>
                <a:gd name="T6" fmla="*/ 55340250 w 9525"/>
                <a:gd name="T7" fmla="*/ 74399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810" y="7811"/>
                  </a:moveTo>
                  <a:cubicBezTo>
                    <a:pt x="6858" y="3429"/>
                    <a:pt x="5239" y="1333"/>
                    <a:pt x="2667" y="0"/>
                  </a:cubicBezTo>
                  <a:cubicBezTo>
                    <a:pt x="2477" y="1619"/>
                    <a:pt x="381" y="953"/>
                    <a:pt x="0" y="2286"/>
                  </a:cubicBezTo>
                  <a:cubicBezTo>
                    <a:pt x="1810" y="4382"/>
                    <a:pt x="1429" y="8096"/>
                    <a:pt x="5810" y="78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3" name="Freeform: Shape 2093">
              <a:extLst>
                <a:ext uri="{FF2B5EF4-FFF2-40B4-BE49-F238E27FC236}">
                  <a16:creationId xmlns:a16="http://schemas.microsoft.com/office/drawing/2014/main" id="{E79AD18A-BA99-4324-B671-86499921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505" y="4233196"/>
              <a:ext cx="9525" cy="9525"/>
            </a:xfrm>
            <a:custGeom>
              <a:avLst/>
              <a:gdLst>
                <a:gd name="T0" fmla="*/ 39919275 w 9525"/>
                <a:gd name="T1" fmla="*/ 11335 h 9525"/>
                <a:gd name="T2" fmla="*/ 60788550 w 9525"/>
                <a:gd name="T3" fmla="*/ 191 h 9525"/>
                <a:gd name="T4" fmla="*/ 37195125 w 9525"/>
                <a:gd name="T5" fmla="*/ 0 h 9525"/>
                <a:gd name="T6" fmla="*/ 24498300 w 9525"/>
                <a:gd name="T7" fmla="*/ 1143 h 9525"/>
                <a:gd name="T8" fmla="*/ 23593425 w 9525"/>
                <a:gd name="T9" fmla="*/ 2381 h 9525"/>
                <a:gd name="T10" fmla="*/ 0 w 9525"/>
                <a:gd name="T11" fmla="*/ 2191 h 9525"/>
                <a:gd name="T12" fmla="*/ 39919275 w 9525"/>
                <a:gd name="T13" fmla="*/ 11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191" y="11335"/>
                  </a:moveTo>
                  <a:cubicBezTo>
                    <a:pt x="3715" y="4572"/>
                    <a:pt x="3620" y="5810"/>
                    <a:pt x="6382" y="191"/>
                  </a:cubicBezTo>
                  <a:cubicBezTo>
                    <a:pt x="5620" y="95"/>
                    <a:pt x="4763" y="95"/>
                    <a:pt x="3905" y="0"/>
                  </a:cubicBezTo>
                  <a:cubicBezTo>
                    <a:pt x="3143" y="0"/>
                    <a:pt x="2381" y="95"/>
                    <a:pt x="2572" y="1143"/>
                  </a:cubicBezTo>
                  <a:cubicBezTo>
                    <a:pt x="3238" y="1143"/>
                    <a:pt x="3905" y="2286"/>
                    <a:pt x="2477" y="2381"/>
                  </a:cubicBezTo>
                  <a:cubicBezTo>
                    <a:pt x="2572" y="1143"/>
                    <a:pt x="381" y="667"/>
                    <a:pt x="0" y="2191"/>
                  </a:cubicBezTo>
                  <a:cubicBezTo>
                    <a:pt x="2000" y="5334"/>
                    <a:pt x="-1905" y="9906"/>
                    <a:pt x="4191" y="11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4" name="Freeform: Shape 2094">
              <a:extLst>
                <a:ext uri="{FF2B5EF4-FFF2-40B4-BE49-F238E27FC236}">
                  <a16:creationId xmlns:a16="http://schemas.microsoft.com/office/drawing/2014/main" id="{A55EC2C1-2B7F-470F-8969-A3667EB97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031" y="3992070"/>
              <a:ext cx="9525" cy="9525"/>
            </a:xfrm>
            <a:custGeom>
              <a:avLst/>
              <a:gdLst>
                <a:gd name="T0" fmla="*/ 0 w 9525"/>
                <a:gd name="T1" fmla="*/ 1000 h 9525"/>
                <a:gd name="T2" fmla="*/ 65322450 w 9525"/>
                <a:gd name="T3" fmla="*/ 9096 h 9525"/>
                <a:gd name="T4" fmla="*/ 80743425 w 9525"/>
                <a:gd name="T5" fmla="*/ 4239 h 9525"/>
                <a:gd name="T6" fmla="*/ 48082200 w 9525"/>
                <a:gd name="T7" fmla="*/ 143 h 9525"/>
                <a:gd name="T8" fmla="*/ 0 w 9525"/>
                <a:gd name="T9" fmla="*/ 10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1000"/>
                  </a:moveTo>
                  <a:cubicBezTo>
                    <a:pt x="2667" y="2619"/>
                    <a:pt x="2286" y="12906"/>
                    <a:pt x="6858" y="9096"/>
                  </a:cubicBezTo>
                  <a:cubicBezTo>
                    <a:pt x="3143" y="7572"/>
                    <a:pt x="7715" y="5001"/>
                    <a:pt x="8477" y="4239"/>
                  </a:cubicBezTo>
                  <a:cubicBezTo>
                    <a:pt x="5048" y="4810"/>
                    <a:pt x="6287" y="1476"/>
                    <a:pt x="5048" y="143"/>
                  </a:cubicBezTo>
                  <a:cubicBezTo>
                    <a:pt x="3143" y="238"/>
                    <a:pt x="476" y="-619"/>
                    <a:pt x="0" y="10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5" name="Freeform: Shape 2095">
              <a:extLst>
                <a:ext uri="{FF2B5EF4-FFF2-40B4-BE49-F238E27FC236}">
                  <a16:creationId xmlns:a16="http://schemas.microsoft.com/office/drawing/2014/main" id="{3E34E600-8235-4825-9EB9-9A03B91AA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9444" y="4314063"/>
              <a:ext cx="9525" cy="9525"/>
            </a:xfrm>
            <a:custGeom>
              <a:avLst/>
              <a:gdLst>
                <a:gd name="T0" fmla="*/ 84039075 w 9525"/>
                <a:gd name="T1" fmla="*/ 15621 h 9525"/>
                <a:gd name="T2" fmla="*/ 10553700 w 9525"/>
                <a:gd name="T3" fmla="*/ 2476 h 9525"/>
                <a:gd name="T4" fmla="*/ 12372975 w 9525"/>
                <a:gd name="T5" fmla="*/ 0 h 9525"/>
                <a:gd name="T6" fmla="*/ 25069800 w 9525"/>
                <a:gd name="T7" fmla="*/ 13906 h 9525"/>
                <a:gd name="T8" fmla="*/ 84039075 w 9525"/>
                <a:gd name="T9" fmla="*/ 1562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823" y="15621"/>
                  </a:moveTo>
                  <a:cubicBezTo>
                    <a:pt x="7299" y="8001"/>
                    <a:pt x="4251" y="8763"/>
                    <a:pt x="1108" y="2476"/>
                  </a:cubicBezTo>
                  <a:cubicBezTo>
                    <a:pt x="2346" y="2572"/>
                    <a:pt x="2823" y="476"/>
                    <a:pt x="1299" y="0"/>
                  </a:cubicBezTo>
                  <a:cubicBezTo>
                    <a:pt x="-2797" y="4667"/>
                    <a:pt x="4251" y="7715"/>
                    <a:pt x="2632" y="13906"/>
                  </a:cubicBezTo>
                  <a:cubicBezTo>
                    <a:pt x="7109" y="11906"/>
                    <a:pt x="6347" y="19812"/>
                    <a:pt x="8823" y="15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6" name="Freeform: Shape 2096">
              <a:extLst>
                <a:ext uri="{FF2B5EF4-FFF2-40B4-BE49-F238E27FC236}">
                  <a16:creationId xmlns:a16="http://schemas.microsoft.com/office/drawing/2014/main" id="{ADEC4AFF-50A9-4D99-A44D-80C1C2806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80" y="4260723"/>
              <a:ext cx="9525" cy="9525"/>
            </a:xfrm>
            <a:custGeom>
              <a:avLst/>
              <a:gdLst>
                <a:gd name="T0" fmla="*/ 3638550 w 9525"/>
                <a:gd name="T1" fmla="*/ 0 h 9525"/>
                <a:gd name="T2" fmla="*/ 9991725 w 9525"/>
                <a:gd name="T3" fmla="*/ 72580500 h 9525"/>
                <a:gd name="T4" fmla="*/ 57169050 w 9525"/>
                <a:gd name="T5" fmla="*/ 64417575 h 9525"/>
                <a:gd name="T6" fmla="*/ 36385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2" y="0"/>
                  </a:moveTo>
                  <a:cubicBezTo>
                    <a:pt x="-856" y="3715"/>
                    <a:pt x="1335" y="4667"/>
                    <a:pt x="1049" y="7620"/>
                  </a:cubicBezTo>
                  <a:cubicBezTo>
                    <a:pt x="3335" y="8096"/>
                    <a:pt x="3907" y="6572"/>
                    <a:pt x="6002" y="6763"/>
                  </a:cubicBezTo>
                  <a:cubicBezTo>
                    <a:pt x="4954" y="3715"/>
                    <a:pt x="4097" y="667"/>
                    <a:pt x="38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7" name="Freeform: Shape 2097">
              <a:extLst>
                <a:ext uri="{FF2B5EF4-FFF2-40B4-BE49-F238E27FC236}">
                  <a16:creationId xmlns:a16="http://schemas.microsoft.com/office/drawing/2014/main" id="{EDC07C4C-2D08-4D56-A621-55A7F5331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982" y="4267443"/>
              <a:ext cx="9525" cy="9525"/>
            </a:xfrm>
            <a:custGeom>
              <a:avLst/>
              <a:gdLst>
                <a:gd name="T0" fmla="*/ 0 w 9525"/>
                <a:gd name="T1" fmla="*/ 400050 h 9525"/>
                <a:gd name="T2" fmla="*/ 904875 w 9525"/>
                <a:gd name="T3" fmla="*/ 3124200 h 9525"/>
                <a:gd name="T4" fmla="*/ 904875 w 9525"/>
                <a:gd name="T5" fmla="*/ 400050 h 9525"/>
                <a:gd name="T6" fmla="*/ 0 w 9525"/>
                <a:gd name="T7" fmla="*/ 4000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2"/>
                  </a:moveTo>
                  <a:cubicBezTo>
                    <a:pt x="0" y="138"/>
                    <a:pt x="95" y="233"/>
                    <a:pt x="95" y="328"/>
                  </a:cubicBezTo>
                  <a:cubicBezTo>
                    <a:pt x="95" y="233"/>
                    <a:pt x="95" y="138"/>
                    <a:pt x="95" y="42"/>
                  </a:cubicBezTo>
                  <a:cubicBezTo>
                    <a:pt x="0" y="-53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8" name="Freeform: Shape 2098">
              <a:extLst>
                <a:ext uri="{FF2B5EF4-FFF2-40B4-BE49-F238E27FC236}">
                  <a16:creationId xmlns:a16="http://schemas.microsoft.com/office/drawing/2014/main" id="{A42C7693-9E01-42E4-A45D-E5F113ECB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1506" y="4267771"/>
              <a:ext cx="9525" cy="9525"/>
            </a:xfrm>
            <a:custGeom>
              <a:avLst/>
              <a:gdLst>
                <a:gd name="T0" fmla="*/ 59883675 w 9525"/>
                <a:gd name="T1" fmla="*/ 60788550 h 9525"/>
                <a:gd name="T2" fmla="*/ 5438775 w 9525"/>
                <a:gd name="T3" fmla="*/ 0 h 9525"/>
                <a:gd name="T4" fmla="*/ 0 w 9525"/>
                <a:gd name="T5" fmla="*/ 68046600 h 9525"/>
                <a:gd name="T6" fmla="*/ 59883675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287" y="6382"/>
                  </a:moveTo>
                  <a:cubicBezTo>
                    <a:pt x="2477" y="5810"/>
                    <a:pt x="1524" y="2953"/>
                    <a:pt x="571" y="0"/>
                  </a:cubicBezTo>
                  <a:cubicBezTo>
                    <a:pt x="381" y="2381"/>
                    <a:pt x="190" y="4763"/>
                    <a:pt x="0" y="7144"/>
                  </a:cubicBezTo>
                  <a:cubicBezTo>
                    <a:pt x="1810" y="6572"/>
                    <a:pt x="6287" y="9144"/>
                    <a:pt x="6287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89" name="Freeform: Shape 2099">
              <a:extLst>
                <a:ext uri="{FF2B5EF4-FFF2-40B4-BE49-F238E27FC236}">
                  <a16:creationId xmlns:a16="http://schemas.microsoft.com/office/drawing/2014/main" id="{BC00A8A7-3E85-4043-86BE-EA56E4DF2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601" y="4304538"/>
              <a:ext cx="9525" cy="9525"/>
            </a:xfrm>
            <a:custGeom>
              <a:avLst/>
              <a:gdLst>
                <a:gd name="T0" fmla="*/ 28127325 w 9525"/>
                <a:gd name="T1" fmla="*/ 0 h 9525"/>
                <a:gd name="T2" fmla="*/ 0 w 9525"/>
                <a:gd name="T3" fmla="*/ 6001 h 9525"/>
                <a:gd name="T4" fmla="*/ 52616100 w 9525"/>
                <a:gd name="T5" fmla="*/ 15240 h 9525"/>
                <a:gd name="T6" fmla="*/ 281273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953" y="0"/>
                  </a:moveTo>
                  <a:cubicBezTo>
                    <a:pt x="4763" y="4477"/>
                    <a:pt x="3048" y="4381"/>
                    <a:pt x="0" y="6001"/>
                  </a:cubicBezTo>
                  <a:cubicBezTo>
                    <a:pt x="2762" y="8287"/>
                    <a:pt x="3048" y="12668"/>
                    <a:pt x="5524" y="15240"/>
                  </a:cubicBezTo>
                  <a:cubicBezTo>
                    <a:pt x="4191" y="8001"/>
                    <a:pt x="8096" y="2572"/>
                    <a:pt x="295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0" name="Freeform: Shape 2100">
              <a:extLst>
                <a:ext uri="{FF2B5EF4-FFF2-40B4-BE49-F238E27FC236}">
                  <a16:creationId xmlns:a16="http://schemas.microsoft.com/office/drawing/2014/main" id="{7A2E8A3E-B236-4BA7-ADEB-0E947B28F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413" y="4116399"/>
              <a:ext cx="9525" cy="9525"/>
            </a:xfrm>
            <a:custGeom>
              <a:avLst/>
              <a:gdLst>
                <a:gd name="T0" fmla="*/ 0 w 9525"/>
                <a:gd name="T1" fmla="*/ 19240500 h 9525"/>
                <a:gd name="T2" fmla="*/ 70761225 w 9525"/>
                <a:gd name="T3" fmla="*/ 24688800 h 9525"/>
                <a:gd name="T4" fmla="*/ 0 w 9525"/>
                <a:gd name="T5" fmla="*/ 1924050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2020"/>
                  </a:moveTo>
                  <a:cubicBezTo>
                    <a:pt x="2000" y="4497"/>
                    <a:pt x="4667" y="5163"/>
                    <a:pt x="7429" y="2592"/>
                  </a:cubicBezTo>
                  <a:cubicBezTo>
                    <a:pt x="3715" y="2592"/>
                    <a:pt x="1715" y="-2838"/>
                    <a:pt x="0" y="20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1" name="Freeform: Shape 2101">
              <a:extLst>
                <a:ext uri="{FF2B5EF4-FFF2-40B4-BE49-F238E27FC236}">
                  <a16:creationId xmlns:a16="http://schemas.microsoft.com/office/drawing/2014/main" id="{A21489F8-9DDD-45F1-88B3-1BC3E229F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952" y="4396930"/>
              <a:ext cx="9525" cy="9525"/>
            </a:xfrm>
            <a:custGeom>
              <a:avLst/>
              <a:gdLst>
                <a:gd name="T0" fmla="*/ 1181100 w 9525"/>
                <a:gd name="T1" fmla="*/ 0 h 9525"/>
                <a:gd name="T2" fmla="*/ 42014775 w 9525"/>
                <a:gd name="T3" fmla="*/ 87096600 h 9525"/>
                <a:gd name="T4" fmla="*/ 11811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4" y="0"/>
                  </a:moveTo>
                  <a:cubicBezTo>
                    <a:pt x="-733" y="5048"/>
                    <a:pt x="3077" y="6001"/>
                    <a:pt x="4411" y="9144"/>
                  </a:cubicBezTo>
                  <a:cubicBezTo>
                    <a:pt x="7078" y="6191"/>
                    <a:pt x="2791" y="1905"/>
                    <a:pt x="12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2" name="Freeform: Shape 2102">
              <a:extLst>
                <a:ext uri="{FF2B5EF4-FFF2-40B4-BE49-F238E27FC236}">
                  <a16:creationId xmlns:a16="http://schemas.microsoft.com/office/drawing/2014/main" id="{A40C4EAC-DDB4-48F7-9572-C296D272C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795" y="4061279"/>
              <a:ext cx="9525" cy="9525"/>
            </a:xfrm>
            <a:custGeom>
              <a:avLst/>
              <a:gdLst>
                <a:gd name="T0" fmla="*/ 17621 w 9525"/>
                <a:gd name="T1" fmla="*/ 7705 h 9525"/>
                <a:gd name="T2" fmla="*/ 15716 w 9525"/>
                <a:gd name="T3" fmla="*/ 85 h 9525"/>
                <a:gd name="T4" fmla="*/ 13906 w 9525"/>
                <a:gd name="T5" fmla="*/ 7420 h 9525"/>
                <a:gd name="T6" fmla="*/ 0 w 9525"/>
                <a:gd name="T7" fmla="*/ 8753 h 9525"/>
                <a:gd name="T8" fmla="*/ 14573 w 9525"/>
                <a:gd name="T9" fmla="*/ 13706 h 9525"/>
                <a:gd name="T10" fmla="*/ 10001 w 9525"/>
                <a:gd name="T11" fmla="*/ 8372 h 9525"/>
                <a:gd name="T12" fmla="*/ 17621 w 9525"/>
                <a:gd name="T13" fmla="*/ 77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7621" y="7705"/>
                  </a:moveTo>
                  <a:cubicBezTo>
                    <a:pt x="17050" y="5039"/>
                    <a:pt x="20288" y="-772"/>
                    <a:pt x="15716" y="85"/>
                  </a:cubicBezTo>
                  <a:cubicBezTo>
                    <a:pt x="14954" y="4467"/>
                    <a:pt x="15145" y="6467"/>
                    <a:pt x="13906" y="7420"/>
                  </a:cubicBezTo>
                  <a:cubicBezTo>
                    <a:pt x="8477" y="6848"/>
                    <a:pt x="3620" y="7039"/>
                    <a:pt x="0" y="8753"/>
                  </a:cubicBezTo>
                  <a:cubicBezTo>
                    <a:pt x="3620" y="12277"/>
                    <a:pt x="12668" y="15802"/>
                    <a:pt x="14573" y="13706"/>
                  </a:cubicBezTo>
                  <a:cubicBezTo>
                    <a:pt x="13240" y="11801"/>
                    <a:pt x="9715" y="11611"/>
                    <a:pt x="10001" y="8372"/>
                  </a:cubicBezTo>
                  <a:cubicBezTo>
                    <a:pt x="13621" y="10182"/>
                    <a:pt x="14288" y="9039"/>
                    <a:pt x="17621" y="77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3" name="Freeform: Shape 2103">
              <a:extLst>
                <a:ext uri="{FF2B5EF4-FFF2-40B4-BE49-F238E27FC236}">
                  <a16:creationId xmlns:a16="http://schemas.microsoft.com/office/drawing/2014/main" id="{33602BE3-A892-4CFD-A68B-0881ABB92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116" y="4359587"/>
              <a:ext cx="9525" cy="9525"/>
            </a:xfrm>
            <a:custGeom>
              <a:avLst/>
              <a:gdLst>
                <a:gd name="T0" fmla="*/ 75390375 w 9525"/>
                <a:gd name="T1" fmla="*/ 8210550 h 9525"/>
                <a:gd name="T2" fmla="*/ 3714750 w 9525"/>
                <a:gd name="T3" fmla="*/ 2771775 h 9525"/>
                <a:gd name="T4" fmla="*/ 21859875 w 9525"/>
                <a:gd name="T5" fmla="*/ 75352275 h 9525"/>
                <a:gd name="T6" fmla="*/ 75390375 w 9525"/>
                <a:gd name="T7" fmla="*/ 8210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915" y="862"/>
                  </a:moveTo>
                  <a:cubicBezTo>
                    <a:pt x="4771" y="-1995"/>
                    <a:pt x="4581" y="3434"/>
                    <a:pt x="390" y="291"/>
                  </a:cubicBezTo>
                  <a:cubicBezTo>
                    <a:pt x="104" y="3529"/>
                    <a:pt x="-944" y="7530"/>
                    <a:pt x="2295" y="7911"/>
                  </a:cubicBezTo>
                  <a:cubicBezTo>
                    <a:pt x="676" y="1910"/>
                    <a:pt x="5724" y="6482"/>
                    <a:pt x="7915" y="8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4" name="Freeform: Shape 2104">
              <a:extLst>
                <a:ext uri="{FF2B5EF4-FFF2-40B4-BE49-F238E27FC236}">
                  <a16:creationId xmlns:a16="http://schemas.microsoft.com/office/drawing/2014/main" id="{766B3368-E798-43F0-AEBA-89E2A65DF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077887"/>
              <a:ext cx="9525" cy="9525"/>
            </a:xfrm>
            <a:custGeom>
              <a:avLst/>
              <a:gdLst>
                <a:gd name="T0" fmla="*/ 78028800 w 9525"/>
                <a:gd name="T1" fmla="*/ 8243 h 9525"/>
                <a:gd name="T2" fmla="*/ 88915875 w 9525"/>
                <a:gd name="T3" fmla="*/ 9576 h 9525"/>
                <a:gd name="T4" fmla="*/ 48082200 w 9525"/>
                <a:gd name="T5" fmla="*/ 527 h 9525"/>
                <a:gd name="T6" fmla="*/ 0 w 9525"/>
                <a:gd name="T7" fmla="*/ 146 h 9525"/>
                <a:gd name="T8" fmla="*/ 50806350 w 9525"/>
                <a:gd name="T9" fmla="*/ 11767 h 9525"/>
                <a:gd name="T10" fmla="*/ 78028800 w 9525"/>
                <a:gd name="T11" fmla="*/ 8243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192" y="8243"/>
                  </a:moveTo>
                  <a:cubicBezTo>
                    <a:pt x="8192" y="9005"/>
                    <a:pt x="8287" y="9767"/>
                    <a:pt x="9335" y="9576"/>
                  </a:cubicBezTo>
                  <a:cubicBezTo>
                    <a:pt x="9335" y="5290"/>
                    <a:pt x="7429" y="2718"/>
                    <a:pt x="5048" y="527"/>
                  </a:cubicBezTo>
                  <a:cubicBezTo>
                    <a:pt x="3905" y="4147"/>
                    <a:pt x="2477" y="-901"/>
                    <a:pt x="0" y="146"/>
                  </a:cubicBezTo>
                  <a:cubicBezTo>
                    <a:pt x="1524" y="7862"/>
                    <a:pt x="5906" y="4623"/>
                    <a:pt x="5334" y="11767"/>
                  </a:cubicBezTo>
                  <a:cubicBezTo>
                    <a:pt x="6096" y="10338"/>
                    <a:pt x="6953" y="9100"/>
                    <a:pt x="8192" y="82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5" name="Freeform: Shape 2105">
              <a:extLst>
                <a:ext uri="{FF2B5EF4-FFF2-40B4-BE49-F238E27FC236}">
                  <a16:creationId xmlns:a16="http://schemas.microsoft.com/office/drawing/2014/main" id="{CEA0D57D-9141-45EE-9219-4175F103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1032" y="4151376"/>
              <a:ext cx="9525" cy="9525"/>
            </a:xfrm>
            <a:custGeom>
              <a:avLst/>
              <a:gdLst>
                <a:gd name="T0" fmla="*/ 4533900 w 9525"/>
                <a:gd name="T1" fmla="*/ 0 h 9525"/>
                <a:gd name="T2" fmla="*/ 0 w 9525"/>
                <a:gd name="T3" fmla="*/ 58969275 h 9525"/>
                <a:gd name="T4" fmla="*/ 45339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76" y="0"/>
                  </a:moveTo>
                  <a:cubicBezTo>
                    <a:pt x="286" y="2096"/>
                    <a:pt x="191" y="4096"/>
                    <a:pt x="0" y="6191"/>
                  </a:cubicBezTo>
                  <a:cubicBezTo>
                    <a:pt x="5620" y="7144"/>
                    <a:pt x="3239" y="1143"/>
                    <a:pt x="47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6" name="Freeform: Shape 2106">
              <a:extLst>
                <a:ext uri="{FF2B5EF4-FFF2-40B4-BE49-F238E27FC236}">
                  <a16:creationId xmlns:a16="http://schemas.microsoft.com/office/drawing/2014/main" id="{0E2ED6EA-AA9D-4642-B8BD-656D56ED9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697" y="4367972"/>
              <a:ext cx="9525" cy="9525"/>
            </a:xfrm>
            <a:custGeom>
              <a:avLst/>
              <a:gdLst>
                <a:gd name="T0" fmla="*/ 43548300 w 9525"/>
                <a:gd name="T1" fmla="*/ 51739800 h 9525"/>
                <a:gd name="T2" fmla="*/ 35385375 w 9525"/>
                <a:gd name="T3" fmla="*/ 2743200 h 9525"/>
                <a:gd name="T4" fmla="*/ 0 w 9525"/>
                <a:gd name="T5" fmla="*/ 28575 h 9525"/>
                <a:gd name="T6" fmla="*/ 29937075 w 9525"/>
                <a:gd name="T7" fmla="*/ 73513950 h 9525"/>
                <a:gd name="T8" fmla="*/ 33566100 w 9525"/>
                <a:gd name="T9" fmla="*/ 26336625 h 9525"/>
                <a:gd name="T10" fmla="*/ 43548300 w 9525"/>
                <a:gd name="T11" fmla="*/ 517398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72" y="5432"/>
                  </a:moveTo>
                  <a:cubicBezTo>
                    <a:pt x="4477" y="3527"/>
                    <a:pt x="5429" y="860"/>
                    <a:pt x="3715" y="288"/>
                  </a:cubicBezTo>
                  <a:cubicBezTo>
                    <a:pt x="3048" y="2384"/>
                    <a:pt x="2096" y="-92"/>
                    <a:pt x="0" y="3"/>
                  </a:cubicBezTo>
                  <a:cubicBezTo>
                    <a:pt x="762" y="2860"/>
                    <a:pt x="191" y="6766"/>
                    <a:pt x="3143" y="7718"/>
                  </a:cubicBezTo>
                  <a:cubicBezTo>
                    <a:pt x="4572" y="5527"/>
                    <a:pt x="-286" y="3241"/>
                    <a:pt x="3524" y="2765"/>
                  </a:cubicBezTo>
                  <a:cubicBezTo>
                    <a:pt x="3715" y="3813"/>
                    <a:pt x="3334" y="5242"/>
                    <a:pt x="4572" y="543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7" name="Freeform: Shape 2107">
              <a:extLst>
                <a:ext uri="{FF2B5EF4-FFF2-40B4-BE49-F238E27FC236}">
                  <a16:creationId xmlns:a16="http://schemas.microsoft.com/office/drawing/2014/main" id="{A4B5B010-48D3-4817-A1E2-600890A5D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2651" y="4334018"/>
              <a:ext cx="9525" cy="9525"/>
            </a:xfrm>
            <a:custGeom>
              <a:avLst/>
              <a:gdLst>
                <a:gd name="T0" fmla="*/ 83467575 w 9525"/>
                <a:gd name="T1" fmla="*/ 35833050 h 9525"/>
                <a:gd name="T2" fmla="*/ 86191725 w 9525"/>
                <a:gd name="T3" fmla="*/ 447675 h 9525"/>
                <a:gd name="T4" fmla="*/ 72580500 w 9525"/>
                <a:gd name="T5" fmla="*/ 23126700 h 9525"/>
                <a:gd name="T6" fmla="*/ 2724150 w 9525"/>
                <a:gd name="T7" fmla="*/ 5886450 h 9525"/>
                <a:gd name="T8" fmla="*/ 0 w 9525"/>
                <a:gd name="T9" fmla="*/ 41271825 h 9525"/>
                <a:gd name="T10" fmla="*/ 83467575 w 9525"/>
                <a:gd name="T11" fmla="*/ 3583305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763" y="3762"/>
                  </a:moveTo>
                  <a:cubicBezTo>
                    <a:pt x="8858" y="2523"/>
                    <a:pt x="8953" y="1285"/>
                    <a:pt x="9049" y="47"/>
                  </a:cubicBezTo>
                  <a:cubicBezTo>
                    <a:pt x="6763" y="-239"/>
                    <a:pt x="6382" y="809"/>
                    <a:pt x="7620" y="2428"/>
                  </a:cubicBezTo>
                  <a:cubicBezTo>
                    <a:pt x="3715" y="3000"/>
                    <a:pt x="3238" y="809"/>
                    <a:pt x="286" y="618"/>
                  </a:cubicBezTo>
                  <a:cubicBezTo>
                    <a:pt x="190" y="1857"/>
                    <a:pt x="95" y="3095"/>
                    <a:pt x="0" y="4333"/>
                  </a:cubicBezTo>
                  <a:cubicBezTo>
                    <a:pt x="4191" y="5667"/>
                    <a:pt x="4858" y="2905"/>
                    <a:pt x="8763" y="3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8" name="Freeform: Shape 2108">
              <a:extLst>
                <a:ext uri="{FF2B5EF4-FFF2-40B4-BE49-F238E27FC236}">
                  <a16:creationId xmlns:a16="http://schemas.microsoft.com/office/drawing/2014/main" id="{855E7D54-54F6-4C1C-8733-C3AB8AC02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889" y="4318427"/>
              <a:ext cx="9525" cy="9525"/>
            </a:xfrm>
            <a:custGeom>
              <a:avLst/>
              <a:gdLst>
                <a:gd name="T0" fmla="*/ 14516100 w 9525"/>
                <a:gd name="T1" fmla="*/ 1076325 h 9525"/>
                <a:gd name="T2" fmla="*/ 0 w 9525"/>
                <a:gd name="T3" fmla="*/ 35547300 h 9525"/>
                <a:gd name="T4" fmla="*/ 57159525 w 9525"/>
                <a:gd name="T5" fmla="*/ 63674625 h 9525"/>
                <a:gd name="T6" fmla="*/ 14516100 w 9525"/>
                <a:gd name="T7" fmla="*/ 1076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524" y="113"/>
                  </a:moveTo>
                  <a:cubicBezTo>
                    <a:pt x="1429" y="1827"/>
                    <a:pt x="667" y="2780"/>
                    <a:pt x="0" y="3732"/>
                  </a:cubicBezTo>
                  <a:cubicBezTo>
                    <a:pt x="2286" y="3827"/>
                    <a:pt x="3715" y="10400"/>
                    <a:pt x="6001" y="6685"/>
                  </a:cubicBezTo>
                  <a:cubicBezTo>
                    <a:pt x="3334" y="5637"/>
                    <a:pt x="6858" y="-935"/>
                    <a:pt x="1524" y="1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499" name="Freeform: Shape 2109">
              <a:extLst>
                <a:ext uri="{FF2B5EF4-FFF2-40B4-BE49-F238E27FC236}">
                  <a16:creationId xmlns:a16="http://schemas.microsoft.com/office/drawing/2014/main" id="{8EE9F8F3-B55B-4944-AB1B-CDCDDCDC3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604" y="4305316"/>
              <a:ext cx="9525" cy="9525"/>
            </a:xfrm>
            <a:custGeom>
              <a:avLst/>
              <a:gdLst>
                <a:gd name="T0" fmla="*/ 41729025 w 9525"/>
                <a:gd name="T1" fmla="*/ 174 h 9525"/>
                <a:gd name="T2" fmla="*/ 0 w 9525"/>
                <a:gd name="T3" fmla="*/ 8556 h 9525"/>
                <a:gd name="T4" fmla="*/ 58064400 w 9525"/>
                <a:gd name="T5" fmla="*/ 10271 h 9525"/>
                <a:gd name="T6" fmla="*/ 41729025 w 9525"/>
                <a:gd name="T7" fmla="*/ 17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74"/>
                  </a:moveTo>
                  <a:cubicBezTo>
                    <a:pt x="-476" y="-1064"/>
                    <a:pt x="476" y="4556"/>
                    <a:pt x="0" y="8556"/>
                  </a:cubicBezTo>
                  <a:cubicBezTo>
                    <a:pt x="4001" y="7509"/>
                    <a:pt x="3334" y="8271"/>
                    <a:pt x="6096" y="10271"/>
                  </a:cubicBezTo>
                  <a:cubicBezTo>
                    <a:pt x="3715" y="5890"/>
                    <a:pt x="6001" y="4747"/>
                    <a:pt x="4381" y="1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0" name="Freeform: Shape 2110">
              <a:extLst>
                <a:ext uri="{FF2B5EF4-FFF2-40B4-BE49-F238E27FC236}">
                  <a16:creationId xmlns:a16="http://schemas.microsoft.com/office/drawing/2014/main" id="{FCC2E65F-13B3-450C-A651-AAC5C17E0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8748" y="4225844"/>
              <a:ext cx="9525" cy="9525"/>
            </a:xfrm>
            <a:custGeom>
              <a:avLst/>
              <a:gdLst>
                <a:gd name="T0" fmla="*/ 4533900 w 9525"/>
                <a:gd name="T1" fmla="*/ 171450 h 9525"/>
                <a:gd name="T2" fmla="*/ 0 w 9525"/>
                <a:gd name="T3" fmla="*/ 59140725 h 9525"/>
                <a:gd name="T4" fmla="*/ 35385375 w 9525"/>
                <a:gd name="T5" fmla="*/ 61864875 h 9525"/>
                <a:gd name="T6" fmla="*/ 4533900 w 9525"/>
                <a:gd name="T7" fmla="*/ 1714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6" y="18"/>
                  </a:moveTo>
                  <a:cubicBezTo>
                    <a:pt x="-190" y="6304"/>
                    <a:pt x="4572" y="970"/>
                    <a:pt x="0" y="6209"/>
                  </a:cubicBezTo>
                  <a:cubicBezTo>
                    <a:pt x="1238" y="6304"/>
                    <a:pt x="2477" y="6399"/>
                    <a:pt x="3715" y="6495"/>
                  </a:cubicBezTo>
                  <a:cubicBezTo>
                    <a:pt x="4191" y="2970"/>
                    <a:pt x="4382" y="-268"/>
                    <a:pt x="476" y="1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1" name="Freeform: Shape 2111">
              <a:extLst>
                <a:ext uri="{FF2B5EF4-FFF2-40B4-BE49-F238E27FC236}">
                  <a16:creationId xmlns:a16="http://schemas.microsoft.com/office/drawing/2014/main" id="{518C6569-F905-4FC1-9914-7871E39C4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081" y="4341950"/>
              <a:ext cx="9525" cy="9525"/>
            </a:xfrm>
            <a:custGeom>
              <a:avLst/>
              <a:gdLst>
                <a:gd name="T0" fmla="*/ 0 w 9525"/>
                <a:gd name="T1" fmla="*/ 200025 h 9525"/>
                <a:gd name="T2" fmla="*/ 16335375 w 9525"/>
                <a:gd name="T3" fmla="*/ 85477350 h 9525"/>
                <a:gd name="T4" fmla="*/ 54435375 w 9525"/>
                <a:gd name="T5" fmla="*/ 52816125 h 9525"/>
                <a:gd name="T6" fmla="*/ 57159525 w 9525"/>
                <a:gd name="T7" fmla="*/ 17440275 h 9525"/>
                <a:gd name="T8" fmla="*/ 0 w 9525"/>
                <a:gd name="T9" fmla="*/ 200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0" y="21"/>
                  </a:moveTo>
                  <a:cubicBezTo>
                    <a:pt x="2953" y="5641"/>
                    <a:pt x="-1905" y="5641"/>
                    <a:pt x="1715" y="8974"/>
                  </a:cubicBezTo>
                  <a:cubicBezTo>
                    <a:pt x="191" y="4402"/>
                    <a:pt x="6001" y="8593"/>
                    <a:pt x="5715" y="5545"/>
                  </a:cubicBezTo>
                  <a:cubicBezTo>
                    <a:pt x="3620" y="4878"/>
                    <a:pt x="6096" y="3926"/>
                    <a:pt x="6001" y="1831"/>
                  </a:cubicBezTo>
                  <a:cubicBezTo>
                    <a:pt x="2477" y="2497"/>
                    <a:pt x="3048" y="-265"/>
                    <a:pt x="0" y="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2" name="Freeform: Shape 2112">
              <a:extLst>
                <a:ext uri="{FF2B5EF4-FFF2-40B4-BE49-F238E27FC236}">
                  <a16:creationId xmlns:a16="http://schemas.microsoft.com/office/drawing/2014/main" id="{95498EC6-9B0C-4B48-933D-78C6F2034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844" y="4228909"/>
              <a:ext cx="9525" cy="9525"/>
            </a:xfrm>
            <a:custGeom>
              <a:avLst/>
              <a:gdLst>
                <a:gd name="T0" fmla="*/ 41729025 w 9525"/>
                <a:gd name="T1" fmla="*/ 12764 h 9525"/>
                <a:gd name="T2" fmla="*/ 15420975 w 9525"/>
                <a:gd name="T3" fmla="*/ 0 h 9525"/>
                <a:gd name="T4" fmla="*/ 0 w 9525"/>
                <a:gd name="T5" fmla="*/ 4858 h 9525"/>
                <a:gd name="T6" fmla="*/ 41729025 w 9525"/>
                <a:gd name="T7" fmla="*/ 1276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12764"/>
                  </a:moveTo>
                  <a:cubicBezTo>
                    <a:pt x="8763" y="8954"/>
                    <a:pt x="6572" y="2191"/>
                    <a:pt x="1619" y="0"/>
                  </a:cubicBezTo>
                  <a:cubicBezTo>
                    <a:pt x="1714" y="2381"/>
                    <a:pt x="0" y="2667"/>
                    <a:pt x="0" y="4858"/>
                  </a:cubicBezTo>
                  <a:cubicBezTo>
                    <a:pt x="7048" y="4667"/>
                    <a:pt x="2572" y="10763"/>
                    <a:pt x="4381" y="127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3" name="Freeform: Shape 2113">
              <a:extLst>
                <a:ext uri="{FF2B5EF4-FFF2-40B4-BE49-F238E27FC236}">
                  <a16:creationId xmlns:a16="http://schemas.microsoft.com/office/drawing/2014/main" id="{0A60A006-2F19-495E-B38B-855B7C6E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9024" y="4206689"/>
              <a:ext cx="9525" cy="9525"/>
            </a:xfrm>
            <a:custGeom>
              <a:avLst/>
              <a:gdLst>
                <a:gd name="T0" fmla="*/ 11896725 w 9525"/>
                <a:gd name="T1" fmla="*/ 60140850 h 9525"/>
                <a:gd name="T2" fmla="*/ 48186975 w 9525"/>
                <a:gd name="T3" fmla="*/ 51063525 h 9525"/>
                <a:gd name="T4" fmla="*/ 40024050 w 9525"/>
                <a:gd name="T5" fmla="*/ 2981325 h 9525"/>
                <a:gd name="T6" fmla="*/ 11896725 w 9525"/>
                <a:gd name="T7" fmla="*/ 601408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249" y="6314"/>
                  </a:moveTo>
                  <a:cubicBezTo>
                    <a:pt x="1630" y="4885"/>
                    <a:pt x="3345" y="5171"/>
                    <a:pt x="5059" y="5361"/>
                  </a:cubicBezTo>
                  <a:cubicBezTo>
                    <a:pt x="5535" y="3075"/>
                    <a:pt x="3916" y="2504"/>
                    <a:pt x="4202" y="313"/>
                  </a:cubicBezTo>
                  <a:cubicBezTo>
                    <a:pt x="678" y="-1497"/>
                    <a:pt x="-1513" y="5076"/>
                    <a:pt x="1249" y="63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4" name="Freeform: Shape 2114">
              <a:extLst>
                <a:ext uri="{FF2B5EF4-FFF2-40B4-BE49-F238E27FC236}">
                  <a16:creationId xmlns:a16="http://schemas.microsoft.com/office/drawing/2014/main" id="{4FF6682E-785E-426F-A9B0-456B2DF27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6179" y="4184915"/>
              <a:ext cx="9525" cy="9525"/>
            </a:xfrm>
            <a:custGeom>
              <a:avLst/>
              <a:gdLst>
                <a:gd name="T0" fmla="*/ 43548300 w 9525"/>
                <a:gd name="T1" fmla="*/ 60674250 h 9525"/>
                <a:gd name="T2" fmla="*/ 48082200 w 9525"/>
                <a:gd name="T3" fmla="*/ 1704975 h 9525"/>
                <a:gd name="T4" fmla="*/ 0 w 9525"/>
                <a:gd name="T5" fmla="*/ 9867900 h 9525"/>
                <a:gd name="T6" fmla="*/ 43548300 w 9525"/>
                <a:gd name="T7" fmla="*/ 60674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572" y="6370"/>
                  </a:moveTo>
                  <a:cubicBezTo>
                    <a:pt x="5620" y="2465"/>
                    <a:pt x="2572" y="2370"/>
                    <a:pt x="5048" y="179"/>
                  </a:cubicBezTo>
                  <a:cubicBezTo>
                    <a:pt x="3143" y="274"/>
                    <a:pt x="476" y="-678"/>
                    <a:pt x="0" y="1036"/>
                  </a:cubicBezTo>
                  <a:cubicBezTo>
                    <a:pt x="2953" y="1703"/>
                    <a:pt x="286" y="6942"/>
                    <a:pt x="4572" y="63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5" name="Freeform: Shape 2115">
              <a:extLst>
                <a:ext uri="{FF2B5EF4-FFF2-40B4-BE49-F238E27FC236}">
                  <a16:creationId xmlns:a16="http://schemas.microsoft.com/office/drawing/2014/main" id="{1C1EEA77-F0C6-47A3-9BF9-8FA6F47F7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273" y="4433030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53046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1810" y="5715"/>
                    <a:pt x="2953" y="7048"/>
                    <a:pt x="4763" y="7906"/>
                  </a:cubicBezTo>
                  <a:cubicBezTo>
                    <a:pt x="5334" y="3524"/>
                    <a:pt x="2286" y="2286"/>
                    <a:pt x="381" y="0"/>
                  </a:cubicBezTo>
                  <a:cubicBezTo>
                    <a:pt x="286" y="1714"/>
                    <a:pt x="95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6" name="Freeform: Shape 2116">
              <a:extLst>
                <a:ext uri="{FF2B5EF4-FFF2-40B4-BE49-F238E27FC236}">
                  <a16:creationId xmlns:a16="http://schemas.microsoft.com/office/drawing/2014/main" id="{DF5E16B8-09B7-4016-B8B9-58DE9856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655" y="4374071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35385375 h 9525"/>
                <a:gd name="T4" fmla="*/ 2724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0" y="1238"/>
                    <a:pt x="95" y="2477"/>
                    <a:pt x="0" y="3715"/>
                  </a:cubicBezTo>
                  <a:cubicBezTo>
                    <a:pt x="8572" y="6287"/>
                    <a:pt x="6667" y="1143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7" name="Freeform: Shape 2117">
              <a:extLst>
                <a:ext uri="{FF2B5EF4-FFF2-40B4-BE49-F238E27FC236}">
                  <a16:creationId xmlns:a16="http://schemas.microsoft.com/office/drawing/2014/main" id="{B8D3F72B-6CF4-4909-9750-67D39EB8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876" y="4250443"/>
              <a:ext cx="9525" cy="9525"/>
            </a:xfrm>
            <a:custGeom>
              <a:avLst/>
              <a:gdLst>
                <a:gd name="T0" fmla="*/ 32404050 w 9525"/>
                <a:gd name="T1" fmla="*/ 58902600 h 9525"/>
                <a:gd name="T2" fmla="*/ 23336250 w 9525"/>
                <a:gd name="T3" fmla="*/ 22612350 h 9525"/>
                <a:gd name="T4" fmla="*/ 48739425 w 9525"/>
                <a:gd name="T5" fmla="*/ 838200 h 9525"/>
                <a:gd name="T6" fmla="*/ 657225 w 9525"/>
                <a:gd name="T7" fmla="*/ 9010650 h 9525"/>
                <a:gd name="T8" fmla="*/ 32404050 w 9525"/>
                <a:gd name="T9" fmla="*/ 58902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402" y="6184"/>
                  </a:moveTo>
                  <a:cubicBezTo>
                    <a:pt x="3593" y="4470"/>
                    <a:pt x="3021" y="3422"/>
                    <a:pt x="2450" y="2374"/>
                  </a:cubicBezTo>
                  <a:cubicBezTo>
                    <a:pt x="3974" y="2374"/>
                    <a:pt x="5403" y="2279"/>
                    <a:pt x="5117" y="88"/>
                  </a:cubicBezTo>
                  <a:cubicBezTo>
                    <a:pt x="2736" y="-388"/>
                    <a:pt x="2260" y="1231"/>
                    <a:pt x="69" y="946"/>
                  </a:cubicBezTo>
                  <a:cubicBezTo>
                    <a:pt x="-407" y="3994"/>
                    <a:pt x="1688" y="4946"/>
                    <a:pt x="3402" y="61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8" name="Freeform: Shape 2118">
              <a:extLst>
                <a:ext uri="{FF2B5EF4-FFF2-40B4-BE49-F238E27FC236}">
                  <a16:creationId xmlns:a16="http://schemas.microsoft.com/office/drawing/2014/main" id="{65C9F2D1-5D85-416D-8597-FCA25D29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9513" y="4405798"/>
              <a:ext cx="9525" cy="9525"/>
            </a:xfrm>
            <a:custGeom>
              <a:avLst/>
              <a:gdLst>
                <a:gd name="T0" fmla="*/ 38100 w 9525"/>
                <a:gd name="T1" fmla="*/ 24403050 h 9525"/>
                <a:gd name="T2" fmla="*/ 59016900 w 9525"/>
                <a:gd name="T3" fmla="*/ 28936950 h 9525"/>
                <a:gd name="T4" fmla="*/ 38100 w 9525"/>
                <a:gd name="T5" fmla="*/ 244030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" y="2562"/>
                  </a:moveTo>
                  <a:cubicBezTo>
                    <a:pt x="3243" y="1229"/>
                    <a:pt x="4862" y="6658"/>
                    <a:pt x="6196" y="3038"/>
                  </a:cubicBezTo>
                  <a:cubicBezTo>
                    <a:pt x="6196" y="1324"/>
                    <a:pt x="-186" y="-2581"/>
                    <a:pt x="4" y="25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09" name="Freeform: Shape 2119">
              <a:extLst>
                <a:ext uri="{FF2B5EF4-FFF2-40B4-BE49-F238E27FC236}">
                  <a16:creationId xmlns:a16="http://schemas.microsoft.com/office/drawing/2014/main" id="{B3DBFCC5-284C-4CE8-82CB-E562D39A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8812" y="4334161"/>
              <a:ext cx="9525" cy="9525"/>
            </a:xfrm>
            <a:custGeom>
              <a:avLst/>
              <a:gdLst>
                <a:gd name="T0" fmla="*/ 15801975 w 9525"/>
                <a:gd name="T1" fmla="*/ 0 h 9525"/>
                <a:gd name="T2" fmla="*/ 381000 w 9525"/>
                <a:gd name="T3" fmla="*/ 46272450 h 9525"/>
                <a:gd name="T4" fmla="*/ 45739050 w 9525"/>
                <a:gd name="T5" fmla="*/ 73485375 h 9525"/>
                <a:gd name="T6" fmla="*/ 1580197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59" y="0"/>
                  </a:moveTo>
                  <a:cubicBezTo>
                    <a:pt x="1087" y="1714"/>
                    <a:pt x="-246" y="2286"/>
                    <a:pt x="40" y="4858"/>
                  </a:cubicBezTo>
                  <a:cubicBezTo>
                    <a:pt x="3469" y="4286"/>
                    <a:pt x="2326" y="7525"/>
                    <a:pt x="4802" y="7715"/>
                  </a:cubicBezTo>
                  <a:cubicBezTo>
                    <a:pt x="4421" y="4667"/>
                    <a:pt x="2897" y="2572"/>
                    <a:pt x="1659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0" name="Freeform: Shape 2120">
              <a:extLst>
                <a:ext uri="{FF2B5EF4-FFF2-40B4-BE49-F238E27FC236}">
                  <a16:creationId xmlns:a16="http://schemas.microsoft.com/office/drawing/2014/main" id="{F9C9313D-CB51-491A-8FAE-A286CB4F5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658" y="4716494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982200 w 9525"/>
                <a:gd name="T3" fmla="*/ 208692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95" y="857"/>
                    <a:pt x="476" y="1524"/>
                    <a:pt x="1048" y="2191"/>
                  </a:cubicBezTo>
                  <a:cubicBezTo>
                    <a:pt x="953" y="1238"/>
                    <a:pt x="1048" y="9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1" name="Freeform: Shape 2121">
              <a:extLst>
                <a:ext uri="{FF2B5EF4-FFF2-40B4-BE49-F238E27FC236}">
                  <a16:creationId xmlns:a16="http://schemas.microsoft.com/office/drawing/2014/main" id="{271DA980-D0FC-431B-869D-79F64BE8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2611" y="4718685"/>
              <a:ext cx="9525" cy="9525"/>
            </a:xfrm>
            <a:custGeom>
              <a:avLst/>
              <a:gdLst>
                <a:gd name="T0" fmla="*/ 904875 w 9525"/>
                <a:gd name="T1" fmla="*/ 3629025 h 9525"/>
                <a:gd name="T2" fmla="*/ 2724150 w 9525"/>
                <a:gd name="T3" fmla="*/ 2724150 h 9525"/>
                <a:gd name="T4" fmla="*/ 0 w 9525"/>
                <a:gd name="T5" fmla="*/ 0 h 9525"/>
                <a:gd name="T6" fmla="*/ 904875 w 9525"/>
                <a:gd name="T7" fmla="*/ 36290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" y="381"/>
                  </a:moveTo>
                  <a:cubicBezTo>
                    <a:pt x="190" y="381"/>
                    <a:pt x="190" y="286"/>
                    <a:pt x="286" y="286"/>
                  </a:cubicBezTo>
                  <a:cubicBezTo>
                    <a:pt x="190" y="191"/>
                    <a:pt x="95" y="95"/>
                    <a:pt x="0" y="0"/>
                  </a:cubicBezTo>
                  <a:cubicBezTo>
                    <a:pt x="95" y="95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2" name="Freeform: Shape 2122">
              <a:extLst>
                <a:ext uri="{FF2B5EF4-FFF2-40B4-BE49-F238E27FC236}">
                  <a16:creationId xmlns:a16="http://schemas.microsoft.com/office/drawing/2014/main" id="{74DB77B7-0A70-4865-9E43-9F1866042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731" y="2108644"/>
              <a:ext cx="9525" cy="9525"/>
            </a:xfrm>
            <a:custGeom>
              <a:avLst/>
              <a:gdLst>
                <a:gd name="T0" fmla="*/ 685800 w 9525"/>
                <a:gd name="T1" fmla="*/ 0 h 9525"/>
                <a:gd name="T2" fmla="*/ 685800 w 9525"/>
                <a:gd name="T3" fmla="*/ 0 h 9525"/>
                <a:gd name="T4" fmla="*/ 685800 w 9525"/>
                <a:gd name="T5" fmla="*/ 0 h 9525"/>
                <a:gd name="T6" fmla="*/ 6858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2" y="0"/>
                  </a:moveTo>
                  <a:cubicBezTo>
                    <a:pt x="-24" y="0"/>
                    <a:pt x="-24" y="0"/>
                    <a:pt x="72" y="0"/>
                  </a:cubicBezTo>
                  <a:cubicBezTo>
                    <a:pt x="-24" y="0"/>
                    <a:pt x="-24" y="95"/>
                    <a:pt x="72" y="0"/>
                  </a:cubicBezTo>
                  <a:cubicBezTo>
                    <a:pt x="-24" y="95"/>
                    <a:pt x="-24" y="0"/>
                    <a:pt x="7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3" name="Freeform: Shape 2123">
              <a:extLst>
                <a:ext uri="{FF2B5EF4-FFF2-40B4-BE49-F238E27FC236}">
                  <a16:creationId xmlns:a16="http://schemas.microsoft.com/office/drawing/2014/main" id="{D7723FE3-25FE-4E94-946B-CFAAEDB45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636" y="2460022"/>
              <a:ext cx="9525" cy="9525"/>
            </a:xfrm>
            <a:custGeom>
              <a:avLst/>
              <a:gdLst>
                <a:gd name="T0" fmla="*/ 56959500 w 9525"/>
                <a:gd name="T1" fmla="*/ 0 h 9525"/>
                <a:gd name="T2" fmla="*/ 3429000 w 9525"/>
                <a:gd name="T3" fmla="*/ 7049 h 9525"/>
                <a:gd name="T4" fmla="*/ 10687050 w 9525"/>
                <a:gd name="T5" fmla="*/ 13335 h 9525"/>
                <a:gd name="T6" fmla="*/ 76914375 w 9525"/>
                <a:gd name="T7" fmla="*/ 5144 h 9525"/>
                <a:gd name="T8" fmla="*/ 569595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980" y="0"/>
                  </a:moveTo>
                  <a:cubicBezTo>
                    <a:pt x="931" y="1524"/>
                    <a:pt x="5027" y="6668"/>
                    <a:pt x="360" y="7049"/>
                  </a:cubicBezTo>
                  <a:cubicBezTo>
                    <a:pt x="-974" y="10478"/>
                    <a:pt x="1884" y="10382"/>
                    <a:pt x="1122" y="13335"/>
                  </a:cubicBezTo>
                  <a:cubicBezTo>
                    <a:pt x="4456" y="11811"/>
                    <a:pt x="5027" y="7049"/>
                    <a:pt x="8075" y="5144"/>
                  </a:cubicBezTo>
                  <a:cubicBezTo>
                    <a:pt x="5884" y="4667"/>
                    <a:pt x="5408" y="2762"/>
                    <a:pt x="598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4" name="Freeform: Shape 2124">
              <a:extLst>
                <a:ext uri="{FF2B5EF4-FFF2-40B4-BE49-F238E27FC236}">
                  <a16:creationId xmlns:a16="http://schemas.microsoft.com/office/drawing/2014/main" id="{F26DD375-9EEF-4BAB-A43B-B777893C0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427" y="4528471"/>
              <a:ext cx="9525" cy="9525"/>
            </a:xfrm>
            <a:custGeom>
              <a:avLst/>
              <a:gdLst>
                <a:gd name="T0" fmla="*/ 58969275 w 9525"/>
                <a:gd name="T1" fmla="*/ 6572 h 9525"/>
                <a:gd name="T2" fmla="*/ 78933675 w 9525"/>
                <a:gd name="T3" fmla="*/ 11716 h 9525"/>
                <a:gd name="T4" fmla="*/ 28127325 w 9525"/>
                <a:gd name="T5" fmla="*/ 0 h 9525"/>
                <a:gd name="T6" fmla="*/ 0 w 9525"/>
                <a:gd name="T7" fmla="*/ 6001 h 9525"/>
                <a:gd name="T8" fmla="*/ 31756350 w 9525"/>
                <a:gd name="T9" fmla="*/ 11239 h 9525"/>
                <a:gd name="T10" fmla="*/ 58969275 w 9525"/>
                <a:gd name="T11" fmla="*/ 6572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91" y="6572"/>
                  </a:moveTo>
                  <a:cubicBezTo>
                    <a:pt x="7811" y="7429"/>
                    <a:pt x="6001" y="11335"/>
                    <a:pt x="8287" y="11716"/>
                  </a:cubicBezTo>
                  <a:cubicBezTo>
                    <a:pt x="10954" y="8001"/>
                    <a:pt x="7239" y="1524"/>
                    <a:pt x="2953" y="0"/>
                  </a:cubicBezTo>
                  <a:cubicBezTo>
                    <a:pt x="3715" y="4096"/>
                    <a:pt x="667" y="3715"/>
                    <a:pt x="0" y="6001"/>
                  </a:cubicBezTo>
                  <a:cubicBezTo>
                    <a:pt x="4286" y="5048"/>
                    <a:pt x="3905" y="8096"/>
                    <a:pt x="3334" y="11239"/>
                  </a:cubicBezTo>
                  <a:cubicBezTo>
                    <a:pt x="6668" y="12478"/>
                    <a:pt x="2953" y="5334"/>
                    <a:pt x="6191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5" name="Freeform: Shape 2125">
              <a:extLst>
                <a:ext uri="{FF2B5EF4-FFF2-40B4-BE49-F238E27FC236}">
                  <a16:creationId xmlns:a16="http://schemas.microsoft.com/office/drawing/2014/main" id="{53C4BE47-9890-417E-BA0F-1A22B3142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144" y="1838926"/>
              <a:ext cx="1428750" cy="3076575"/>
            </a:xfrm>
            <a:custGeom>
              <a:avLst/>
              <a:gdLst>
                <a:gd name="T0" fmla="*/ 1344434 w 1428750"/>
                <a:gd name="T1" fmla="*/ 1254413 h 3076575"/>
                <a:gd name="T2" fmla="*/ 1272235 w 1428750"/>
                <a:gd name="T3" fmla="*/ 1794766 h 3076575"/>
                <a:gd name="T4" fmla="*/ 1302334 w 1428750"/>
                <a:gd name="T5" fmla="*/ 1312706 h 3076575"/>
                <a:gd name="T6" fmla="*/ 1339005 w 1428750"/>
                <a:gd name="T7" fmla="*/ 1153162 h 3076575"/>
                <a:gd name="T8" fmla="*/ 1366151 w 1428750"/>
                <a:gd name="T9" fmla="*/ 895130 h 3076575"/>
                <a:gd name="T10" fmla="*/ 1417872 w 1428750"/>
                <a:gd name="T11" fmla="*/ 625572 h 3076575"/>
                <a:gd name="T12" fmla="*/ 1352149 w 1428750"/>
                <a:gd name="T13" fmla="*/ 399163 h 3076575"/>
                <a:gd name="T14" fmla="*/ 1261471 w 1428750"/>
                <a:gd name="T15" fmla="*/ 303437 h 3076575"/>
                <a:gd name="T16" fmla="*/ 719689 w 1428750"/>
                <a:gd name="T17" fmla="*/ 33117 h 3076575"/>
                <a:gd name="T18" fmla="*/ 126472 w 1428750"/>
                <a:gd name="T19" fmla="*/ 2998535 h 3076575"/>
                <a:gd name="T20" fmla="*/ 1080115 w 1428750"/>
                <a:gd name="T21" fmla="*/ 3002822 h 3076575"/>
                <a:gd name="T22" fmla="*/ 1265948 w 1428750"/>
                <a:gd name="T23" fmla="*/ 2794891 h 3076575"/>
                <a:gd name="T24" fmla="*/ 1349197 w 1428750"/>
                <a:gd name="T25" fmla="*/ 2681544 h 3076575"/>
                <a:gd name="T26" fmla="*/ 1339291 w 1428750"/>
                <a:gd name="T27" fmla="*/ 1473392 h 3076575"/>
                <a:gd name="T28" fmla="*/ 1377772 w 1428750"/>
                <a:gd name="T29" fmla="*/ 859601 h 3076575"/>
                <a:gd name="T30" fmla="*/ 319353 w 1428750"/>
                <a:gd name="T31" fmla="*/ 2529048 h 3076575"/>
                <a:gd name="T32" fmla="*/ 443655 w 1428750"/>
                <a:gd name="T33" fmla="*/ 2479804 h 3076575"/>
                <a:gd name="T34" fmla="*/ 455752 w 1428750"/>
                <a:gd name="T35" fmla="*/ 2246823 h 3076575"/>
                <a:gd name="T36" fmla="*/ 457847 w 1428750"/>
                <a:gd name="T37" fmla="*/ 2418654 h 3076575"/>
                <a:gd name="T38" fmla="*/ 913714 w 1428750"/>
                <a:gd name="T39" fmla="*/ 749492 h 3076575"/>
                <a:gd name="T40" fmla="*/ 427081 w 1428750"/>
                <a:gd name="T41" fmla="*/ 2352074 h 3076575"/>
                <a:gd name="T42" fmla="*/ 461085 w 1428750"/>
                <a:gd name="T43" fmla="*/ 2110139 h 3076575"/>
                <a:gd name="T44" fmla="*/ 505663 w 1428750"/>
                <a:gd name="T45" fmla="*/ 1911447 h 3076575"/>
                <a:gd name="T46" fmla="*/ 539476 w 1428750"/>
                <a:gd name="T47" fmla="*/ 1538734 h 3076575"/>
                <a:gd name="T48" fmla="*/ 518521 w 1428750"/>
                <a:gd name="T49" fmla="*/ 1643604 h 3076575"/>
                <a:gd name="T50" fmla="*/ 475564 w 1428750"/>
                <a:gd name="T51" fmla="*/ 1958215 h 3076575"/>
                <a:gd name="T52" fmla="*/ 507949 w 1428750"/>
                <a:gd name="T53" fmla="*/ 1800767 h 3076575"/>
                <a:gd name="T54" fmla="*/ 465943 w 1428750"/>
                <a:gd name="T55" fmla="*/ 2125855 h 3076575"/>
                <a:gd name="T56" fmla="*/ 544429 w 1428750"/>
                <a:gd name="T57" fmla="*/ 1483489 h 3076575"/>
                <a:gd name="T58" fmla="*/ 681589 w 1428750"/>
                <a:gd name="T59" fmla="*/ 946469 h 3076575"/>
                <a:gd name="T60" fmla="*/ 434892 w 1428750"/>
                <a:gd name="T61" fmla="*/ 2600010 h 3076575"/>
                <a:gd name="T62" fmla="*/ 903427 w 1428750"/>
                <a:gd name="T63" fmla="*/ 738062 h 3076575"/>
                <a:gd name="T64" fmla="*/ 892377 w 1428750"/>
                <a:gd name="T65" fmla="*/ 889129 h 3076575"/>
                <a:gd name="T66" fmla="*/ 875328 w 1428750"/>
                <a:gd name="T67" fmla="*/ 796927 h 3076575"/>
                <a:gd name="T68" fmla="*/ 906475 w 1428750"/>
                <a:gd name="T69" fmla="*/ 591282 h 3076575"/>
                <a:gd name="T70" fmla="*/ 684828 w 1428750"/>
                <a:gd name="T71" fmla="*/ 2708880 h 3076575"/>
                <a:gd name="T72" fmla="*/ 364216 w 1428750"/>
                <a:gd name="T73" fmla="*/ 2655064 h 3076575"/>
                <a:gd name="T74" fmla="*/ 665873 w 1428750"/>
                <a:gd name="T75" fmla="*/ 2564481 h 3076575"/>
                <a:gd name="T76" fmla="*/ 1062399 w 1428750"/>
                <a:gd name="T77" fmla="*/ 134654 h 3076575"/>
                <a:gd name="T78" fmla="*/ 1239183 w 1428750"/>
                <a:gd name="T79" fmla="*/ 1133731 h 3076575"/>
                <a:gd name="T80" fmla="*/ 1331004 w 1428750"/>
                <a:gd name="T81" fmla="*/ 1019812 h 3076575"/>
                <a:gd name="T82" fmla="*/ 1304239 w 1428750"/>
                <a:gd name="T83" fmla="*/ 963710 h 3076575"/>
                <a:gd name="T84" fmla="*/ 1280331 w 1428750"/>
                <a:gd name="T85" fmla="*/ 904274 h 3076575"/>
                <a:gd name="T86" fmla="*/ 1280902 w 1428750"/>
                <a:gd name="T87" fmla="*/ 541466 h 3076575"/>
                <a:gd name="T88" fmla="*/ 1226896 w 1428750"/>
                <a:gd name="T89" fmla="*/ 1270319 h 3076575"/>
                <a:gd name="T90" fmla="*/ 1244707 w 1428750"/>
                <a:gd name="T91" fmla="*/ 1529495 h 3076575"/>
                <a:gd name="T92" fmla="*/ 1281950 w 1428750"/>
                <a:gd name="T93" fmla="*/ 1563785 h 3076575"/>
                <a:gd name="T94" fmla="*/ 1281665 w 1428750"/>
                <a:gd name="T95" fmla="*/ 1349853 h 3076575"/>
                <a:gd name="T96" fmla="*/ 1296714 w 1428750"/>
                <a:gd name="T97" fmla="*/ 1133350 h 3076575"/>
                <a:gd name="T98" fmla="*/ 1336814 w 1428750"/>
                <a:gd name="T99" fmla="*/ 977711 h 3076575"/>
                <a:gd name="T100" fmla="*/ 1296714 w 1428750"/>
                <a:gd name="T101" fmla="*/ 423833 h 3076575"/>
                <a:gd name="T102" fmla="*/ 1234420 w 1428750"/>
                <a:gd name="T103" fmla="*/ 342489 h 3076575"/>
                <a:gd name="T104" fmla="*/ 1215085 w 1428750"/>
                <a:gd name="T105" fmla="*/ 795212 h 3076575"/>
                <a:gd name="T106" fmla="*/ 1235563 w 1428750"/>
                <a:gd name="T107" fmla="*/ 931515 h 3076575"/>
                <a:gd name="T108" fmla="*/ 1227943 w 1428750"/>
                <a:gd name="T109" fmla="*/ 1147161 h 3076575"/>
                <a:gd name="T110" fmla="*/ 1191463 w 1428750"/>
                <a:gd name="T111" fmla="*/ 1028956 h 3076575"/>
                <a:gd name="T112" fmla="*/ 1154982 w 1428750"/>
                <a:gd name="T113" fmla="*/ 1478441 h 3076575"/>
                <a:gd name="T114" fmla="*/ 1199559 w 1428750"/>
                <a:gd name="T115" fmla="*/ 959042 h 3076575"/>
                <a:gd name="T116" fmla="*/ 1136789 w 1428750"/>
                <a:gd name="T117" fmla="*/ 2969675 h 3076575"/>
                <a:gd name="T118" fmla="*/ 1212799 w 1428750"/>
                <a:gd name="T119" fmla="*/ 1737140 h 3076575"/>
                <a:gd name="T120" fmla="*/ 1226515 w 1428750"/>
                <a:gd name="T121" fmla="*/ 1846010 h 3076575"/>
                <a:gd name="T122" fmla="*/ 1231944 w 1428750"/>
                <a:gd name="T123" fmla="*/ 1616267 h 3076575"/>
                <a:gd name="T124" fmla="*/ 1297000 w 1428750"/>
                <a:gd name="T125" fmla="*/ 2658493 h 30765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8750" h="3076575">
                  <a:moveTo>
                    <a:pt x="1412157" y="2473994"/>
                  </a:moveTo>
                  <a:cubicBezTo>
                    <a:pt x="1417586" y="2460278"/>
                    <a:pt x="1404632" y="2443800"/>
                    <a:pt x="1403394" y="2428179"/>
                  </a:cubicBezTo>
                  <a:cubicBezTo>
                    <a:pt x="1404632" y="2428274"/>
                    <a:pt x="1405013" y="2427321"/>
                    <a:pt x="1405966" y="2427131"/>
                  </a:cubicBezTo>
                  <a:cubicBezTo>
                    <a:pt x="1407394" y="2428655"/>
                    <a:pt x="1407966" y="2430846"/>
                    <a:pt x="1411966" y="2430179"/>
                  </a:cubicBezTo>
                  <a:cubicBezTo>
                    <a:pt x="1413395" y="2424654"/>
                    <a:pt x="1408918" y="2424369"/>
                    <a:pt x="1407680" y="2421035"/>
                  </a:cubicBezTo>
                  <a:cubicBezTo>
                    <a:pt x="1410538" y="2420749"/>
                    <a:pt x="1411871" y="2418654"/>
                    <a:pt x="1414157" y="2417796"/>
                  </a:cubicBezTo>
                  <a:cubicBezTo>
                    <a:pt x="1412633" y="2416463"/>
                    <a:pt x="1409585" y="2416272"/>
                    <a:pt x="1409490" y="2413701"/>
                  </a:cubicBezTo>
                  <a:cubicBezTo>
                    <a:pt x="1411204" y="2413796"/>
                    <a:pt x="1412157" y="2414463"/>
                    <a:pt x="1413109" y="2415225"/>
                  </a:cubicBezTo>
                  <a:cubicBezTo>
                    <a:pt x="1413681" y="2412843"/>
                    <a:pt x="1411681" y="2412558"/>
                    <a:pt x="1410919" y="2411319"/>
                  </a:cubicBezTo>
                  <a:cubicBezTo>
                    <a:pt x="1412728" y="2409891"/>
                    <a:pt x="1413681" y="2407795"/>
                    <a:pt x="1415967" y="2410462"/>
                  </a:cubicBezTo>
                  <a:cubicBezTo>
                    <a:pt x="1415015" y="2406747"/>
                    <a:pt x="1413871" y="2404842"/>
                    <a:pt x="1410061" y="2406271"/>
                  </a:cubicBezTo>
                  <a:cubicBezTo>
                    <a:pt x="1411966" y="2402175"/>
                    <a:pt x="1405680" y="2399318"/>
                    <a:pt x="1409490" y="2397413"/>
                  </a:cubicBezTo>
                  <a:cubicBezTo>
                    <a:pt x="1411490" y="2397603"/>
                    <a:pt x="1409871" y="2400937"/>
                    <a:pt x="1411681" y="2401318"/>
                  </a:cubicBezTo>
                  <a:cubicBezTo>
                    <a:pt x="1411585" y="2395794"/>
                    <a:pt x="1414538" y="2396079"/>
                    <a:pt x="1415872" y="2395413"/>
                  </a:cubicBezTo>
                  <a:cubicBezTo>
                    <a:pt x="1412633" y="2381792"/>
                    <a:pt x="1413967" y="2362551"/>
                    <a:pt x="1403394" y="2348073"/>
                  </a:cubicBezTo>
                  <a:cubicBezTo>
                    <a:pt x="1405013" y="2343787"/>
                    <a:pt x="1405775" y="2345978"/>
                    <a:pt x="1408728" y="2344739"/>
                  </a:cubicBezTo>
                  <a:cubicBezTo>
                    <a:pt x="1405203" y="2324451"/>
                    <a:pt x="1408537" y="2310354"/>
                    <a:pt x="1396441" y="2296162"/>
                  </a:cubicBezTo>
                  <a:cubicBezTo>
                    <a:pt x="1396155" y="2300829"/>
                    <a:pt x="1397584" y="2299781"/>
                    <a:pt x="1395869" y="2303592"/>
                  </a:cubicBezTo>
                  <a:cubicBezTo>
                    <a:pt x="1399774" y="2303306"/>
                    <a:pt x="1400060" y="2307116"/>
                    <a:pt x="1397965" y="2308735"/>
                  </a:cubicBezTo>
                  <a:cubicBezTo>
                    <a:pt x="1402060" y="2308735"/>
                    <a:pt x="1403870" y="2310735"/>
                    <a:pt x="1403775" y="2314260"/>
                  </a:cubicBezTo>
                  <a:cubicBezTo>
                    <a:pt x="1402251" y="2313879"/>
                    <a:pt x="1401394" y="2312069"/>
                    <a:pt x="1401203" y="2315212"/>
                  </a:cubicBezTo>
                  <a:cubicBezTo>
                    <a:pt x="1401299" y="2316736"/>
                    <a:pt x="1402537" y="2316069"/>
                    <a:pt x="1403680" y="2315402"/>
                  </a:cubicBezTo>
                  <a:cubicBezTo>
                    <a:pt x="1401013" y="2317784"/>
                    <a:pt x="1404061" y="2317879"/>
                    <a:pt x="1404537" y="2320451"/>
                  </a:cubicBezTo>
                  <a:cubicBezTo>
                    <a:pt x="1402822" y="2320356"/>
                    <a:pt x="1401870" y="2319594"/>
                    <a:pt x="1400917" y="2318927"/>
                  </a:cubicBezTo>
                  <a:cubicBezTo>
                    <a:pt x="1403013" y="2323689"/>
                    <a:pt x="1400346" y="2327309"/>
                    <a:pt x="1399774" y="2332643"/>
                  </a:cubicBezTo>
                  <a:cubicBezTo>
                    <a:pt x="1404442" y="2332643"/>
                    <a:pt x="1405013" y="2341977"/>
                    <a:pt x="1402632" y="2344168"/>
                  </a:cubicBezTo>
                  <a:cubicBezTo>
                    <a:pt x="1402918" y="2342073"/>
                    <a:pt x="1401965" y="2340930"/>
                    <a:pt x="1400441" y="2340263"/>
                  </a:cubicBezTo>
                  <a:cubicBezTo>
                    <a:pt x="1399393" y="2345692"/>
                    <a:pt x="1401679" y="2346549"/>
                    <a:pt x="1399679" y="2350169"/>
                  </a:cubicBezTo>
                  <a:cubicBezTo>
                    <a:pt x="1405013" y="2357122"/>
                    <a:pt x="1398155" y="2367504"/>
                    <a:pt x="1407966" y="2370838"/>
                  </a:cubicBezTo>
                  <a:cubicBezTo>
                    <a:pt x="1407680" y="2372267"/>
                    <a:pt x="1407871" y="2374362"/>
                    <a:pt x="1406442" y="2374458"/>
                  </a:cubicBezTo>
                  <a:cubicBezTo>
                    <a:pt x="1404632" y="2373696"/>
                    <a:pt x="1403489" y="2372362"/>
                    <a:pt x="1401679" y="2371505"/>
                  </a:cubicBezTo>
                  <a:cubicBezTo>
                    <a:pt x="1396822" y="2374553"/>
                    <a:pt x="1400060" y="2380363"/>
                    <a:pt x="1399203" y="2386364"/>
                  </a:cubicBezTo>
                  <a:cubicBezTo>
                    <a:pt x="1391107" y="2386364"/>
                    <a:pt x="1397203" y="2393603"/>
                    <a:pt x="1394631" y="2395984"/>
                  </a:cubicBezTo>
                  <a:cubicBezTo>
                    <a:pt x="1394155" y="2394365"/>
                    <a:pt x="1391869" y="2388459"/>
                    <a:pt x="1391297" y="2390745"/>
                  </a:cubicBezTo>
                  <a:cubicBezTo>
                    <a:pt x="1390535" y="2393698"/>
                    <a:pt x="1393393" y="2393603"/>
                    <a:pt x="1392059" y="2397032"/>
                  </a:cubicBezTo>
                  <a:cubicBezTo>
                    <a:pt x="1377676" y="2394841"/>
                    <a:pt x="1383487" y="2365790"/>
                    <a:pt x="1379486" y="2350931"/>
                  </a:cubicBezTo>
                  <a:cubicBezTo>
                    <a:pt x="1375676" y="2348931"/>
                    <a:pt x="1375390" y="2350359"/>
                    <a:pt x="1370818" y="2350264"/>
                  </a:cubicBezTo>
                  <a:cubicBezTo>
                    <a:pt x="1365103" y="2339215"/>
                    <a:pt x="1364056" y="2323785"/>
                    <a:pt x="1367580" y="2313688"/>
                  </a:cubicBezTo>
                  <a:cubicBezTo>
                    <a:pt x="1369009" y="2313974"/>
                    <a:pt x="1370247" y="2316164"/>
                    <a:pt x="1371295" y="2313974"/>
                  </a:cubicBezTo>
                  <a:cubicBezTo>
                    <a:pt x="1368247" y="2311878"/>
                    <a:pt x="1365580" y="2310259"/>
                    <a:pt x="1364151" y="2309592"/>
                  </a:cubicBezTo>
                  <a:cubicBezTo>
                    <a:pt x="1369009" y="2307878"/>
                    <a:pt x="1361579" y="2307306"/>
                    <a:pt x="1361960" y="2305687"/>
                  </a:cubicBezTo>
                  <a:cubicBezTo>
                    <a:pt x="1366151" y="2298829"/>
                    <a:pt x="1363675" y="2296543"/>
                    <a:pt x="1364913" y="2284637"/>
                  </a:cubicBezTo>
                  <a:cubicBezTo>
                    <a:pt x="1356340" y="2280065"/>
                    <a:pt x="1363008" y="2261681"/>
                    <a:pt x="1364722" y="2255871"/>
                  </a:cubicBezTo>
                  <a:cubicBezTo>
                    <a:pt x="1355293" y="2245298"/>
                    <a:pt x="1364627" y="2218914"/>
                    <a:pt x="1356150" y="2207580"/>
                  </a:cubicBezTo>
                  <a:cubicBezTo>
                    <a:pt x="1361865" y="2195864"/>
                    <a:pt x="1352721" y="2181576"/>
                    <a:pt x="1356626" y="2171289"/>
                  </a:cubicBezTo>
                  <a:cubicBezTo>
                    <a:pt x="1350244" y="2163288"/>
                    <a:pt x="1353578" y="2145762"/>
                    <a:pt x="1357007" y="2135094"/>
                  </a:cubicBezTo>
                  <a:cubicBezTo>
                    <a:pt x="1349578" y="2121759"/>
                    <a:pt x="1361579" y="2102043"/>
                    <a:pt x="1352054" y="2088422"/>
                  </a:cubicBezTo>
                  <a:cubicBezTo>
                    <a:pt x="1354150" y="2086802"/>
                    <a:pt x="1353674" y="2082135"/>
                    <a:pt x="1354054" y="2078611"/>
                  </a:cubicBezTo>
                  <a:cubicBezTo>
                    <a:pt x="1349673" y="2062228"/>
                    <a:pt x="1355483" y="2039273"/>
                    <a:pt x="1349292" y="2029462"/>
                  </a:cubicBezTo>
                  <a:cubicBezTo>
                    <a:pt x="1355007" y="2020889"/>
                    <a:pt x="1348625" y="2009936"/>
                    <a:pt x="1345387" y="2000316"/>
                  </a:cubicBezTo>
                  <a:cubicBezTo>
                    <a:pt x="1351768" y="1992505"/>
                    <a:pt x="1349863" y="1974026"/>
                    <a:pt x="1344149" y="1968978"/>
                  </a:cubicBezTo>
                  <a:cubicBezTo>
                    <a:pt x="1347863" y="1965073"/>
                    <a:pt x="1345577" y="1953833"/>
                    <a:pt x="1342720" y="1955072"/>
                  </a:cubicBezTo>
                  <a:cubicBezTo>
                    <a:pt x="1342720" y="1948309"/>
                    <a:pt x="1344053" y="1944880"/>
                    <a:pt x="1341291" y="1942404"/>
                  </a:cubicBezTo>
                  <a:cubicBezTo>
                    <a:pt x="1345196" y="1939832"/>
                    <a:pt x="1341862" y="1930878"/>
                    <a:pt x="1346339" y="1926497"/>
                  </a:cubicBezTo>
                  <a:cubicBezTo>
                    <a:pt x="1339481" y="1881443"/>
                    <a:pt x="1347006" y="1826484"/>
                    <a:pt x="1352721" y="1785622"/>
                  </a:cubicBezTo>
                  <a:cubicBezTo>
                    <a:pt x="1338910" y="1765238"/>
                    <a:pt x="1353674" y="1730282"/>
                    <a:pt x="1343196" y="1702278"/>
                  </a:cubicBezTo>
                  <a:cubicBezTo>
                    <a:pt x="1346244" y="1699897"/>
                    <a:pt x="1349578" y="1697992"/>
                    <a:pt x="1349101" y="1691515"/>
                  </a:cubicBezTo>
                  <a:cubicBezTo>
                    <a:pt x="1349006" y="1688943"/>
                    <a:pt x="1345958" y="1688848"/>
                    <a:pt x="1345768" y="1686276"/>
                  </a:cubicBezTo>
                  <a:cubicBezTo>
                    <a:pt x="1349101" y="1677799"/>
                    <a:pt x="1346911" y="1666369"/>
                    <a:pt x="1349387" y="1656463"/>
                  </a:cubicBezTo>
                  <a:cubicBezTo>
                    <a:pt x="1344053" y="1653891"/>
                    <a:pt x="1347101" y="1638651"/>
                    <a:pt x="1349959" y="1633984"/>
                  </a:cubicBezTo>
                  <a:cubicBezTo>
                    <a:pt x="1346244" y="1633317"/>
                    <a:pt x="1346815" y="1628936"/>
                    <a:pt x="1344244" y="1627221"/>
                  </a:cubicBezTo>
                  <a:cubicBezTo>
                    <a:pt x="1346053" y="1623888"/>
                    <a:pt x="1348435" y="1621221"/>
                    <a:pt x="1348911" y="1616363"/>
                  </a:cubicBezTo>
                  <a:cubicBezTo>
                    <a:pt x="1341196" y="1603599"/>
                    <a:pt x="1353674" y="1574929"/>
                    <a:pt x="1344625" y="1560927"/>
                  </a:cubicBezTo>
                  <a:cubicBezTo>
                    <a:pt x="1346625" y="1561213"/>
                    <a:pt x="1345387" y="1564166"/>
                    <a:pt x="1348149" y="1563689"/>
                  </a:cubicBezTo>
                  <a:cubicBezTo>
                    <a:pt x="1348530" y="1556450"/>
                    <a:pt x="1351197" y="1552831"/>
                    <a:pt x="1348244" y="1547402"/>
                  </a:cubicBezTo>
                  <a:cubicBezTo>
                    <a:pt x="1345006" y="1549878"/>
                    <a:pt x="1350530" y="1557213"/>
                    <a:pt x="1343577" y="1558260"/>
                  </a:cubicBezTo>
                  <a:cubicBezTo>
                    <a:pt x="1343482" y="1556355"/>
                    <a:pt x="1344434" y="1553688"/>
                    <a:pt x="1342720" y="1553212"/>
                  </a:cubicBezTo>
                  <a:cubicBezTo>
                    <a:pt x="1342148" y="1558355"/>
                    <a:pt x="1341862" y="1553402"/>
                    <a:pt x="1340243" y="1553021"/>
                  </a:cubicBezTo>
                  <a:cubicBezTo>
                    <a:pt x="1339481" y="1556260"/>
                    <a:pt x="1339005" y="1559784"/>
                    <a:pt x="1337100" y="1561499"/>
                  </a:cubicBezTo>
                  <a:cubicBezTo>
                    <a:pt x="1335766" y="1559498"/>
                    <a:pt x="1333766" y="1558165"/>
                    <a:pt x="1333861" y="1555022"/>
                  </a:cubicBezTo>
                  <a:cubicBezTo>
                    <a:pt x="1336433" y="1552069"/>
                    <a:pt x="1335004" y="1547021"/>
                    <a:pt x="1344339" y="1549592"/>
                  </a:cubicBezTo>
                  <a:cubicBezTo>
                    <a:pt x="1351197" y="1545592"/>
                    <a:pt x="1349863" y="1535210"/>
                    <a:pt x="1348720" y="1526161"/>
                  </a:cubicBezTo>
                  <a:cubicBezTo>
                    <a:pt x="1350911" y="1525780"/>
                    <a:pt x="1351768" y="1528256"/>
                    <a:pt x="1352435" y="1526447"/>
                  </a:cubicBezTo>
                  <a:cubicBezTo>
                    <a:pt x="1348720" y="1525304"/>
                    <a:pt x="1347958" y="1521779"/>
                    <a:pt x="1348149" y="1517398"/>
                  </a:cubicBezTo>
                  <a:cubicBezTo>
                    <a:pt x="1357388" y="1515493"/>
                    <a:pt x="1351864" y="1508730"/>
                    <a:pt x="1354340" y="1502920"/>
                  </a:cubicBezTo>
                  <a:cubicBezTo>
                    <a:pt x="1352626" y="1502729"/>
                    <a:pt x="1351578" y="1503301"/>
                    <a:pt x="1350530" y="1503872"/>
                  </a:cubicBezTo>
                  <a:cubicBezTo>
                    <a:pt x="1350530" y="1503872"/>
                    <a:pt x="1350530" y="1503872"/>
                    <a:pt x="1350530" y="1503872"/>
                  </a:cubicBezTo>
                  <a:cubicBezTo>
                    <a:pt x="1351768" y="1506254"/>
                    <a:pt x="1351387" y="1508730"/>
                    <a:pt x="1347673" y="1508635"/>
                  </a:cubicBezTo>
                  <a:cubicBezTo>
                    <a:pt x="1349673" y="1502729"/>
                    <a:pt x="1343101" y="1504063"/>
                    <a:pt x="1343386" y="1499491"/>
                  </a:cubicBezTo>
                  <a:cubicBezTo>
                    <a:pt x="1346339" y="1499110"/>
                    <a:pt x="1349197" y="1501301"/>
                    <a:pt x="1350435" y="1503682"/>
                  </a:cubicBezTo>
                  <a:cubicBezTo>
                    <a:pt x="1347768" y="1499777"/>
                    <a:pt x="1353007" y="1497776"/>
                    <a:pt x="1351102" y="1496348"/>
                  </a:cubicBezTo>
                  <a:cubicBezTo>
                    <a:pt x="1351483" y="1498443"/>
                    <a:pt x="1344149" y="1497776"/>
                    <a:pt x="1344910" y="1495871"/>
                  </a:cubicBezTo>
                  <a:cubicBezTo>
                    <a:pt x="1350244" y="1497205"/>
                    <a:pt x="1344149" y="1493300"/>
                    <a:pt x="1347577" y="1493585"/>
                  </a:cubicBezTo>
                  <a:cubicBezTo>
                    <a:pt x="1349006" y="1493871"/>
                    <a:pt x="1350244" y="1495967"/>
                    <a:pt x="1351292" y="1493871"/>
                  </a:cubicBezTo>
                  <a:cubicBezTo>
                    <a:pt x="1349292" y="1488251"/>
                    <a:pt x="1348911" y="1481203"/>
                    <a:pt x="1345196" y="1477107"/>
                  </a:cubicBezTo>
                  <a:cubicBezTo>
                    <a:pt x="1351007" y="1479203"/>
                    <a:pt x="1351578" y="1456247"/>
                    <a:pt x="1347577" y="1463582"/>
                  </a:cubicBezTo>
                  <a:cubicBezTo>
                    <a:pt x="1347673" y="1447770"/>
                    <a:pt x="1352245" y="1423672"/>
                    <a:pt x="1340434" y="1413004"/>
                  </a:cubicBezTo>
                  <a:cubicBezTo>
                    <a:pt x="1345006" y="1412528"/>
                    <a:pt x="1345006" y="1416052"/>
                    <a:pt x="1348911" y="1416147"/>
                  </a:cubicBezTo>
                  <a:cubicBezTo>
                    <a:pt x="1349006" y="1413004"/>
                    <a:pt x="1347006" y="1411575"/>
                    <a:pt x="1345672" y="1409575"/>
                  </a:cubicBezTo>
                  <a:cubicBezTo>
                    <a:pt x="1338433" y="1411289"/>
                    <a:pt x="1341386" y="1391858"/>
                    <a:pt x="1347292" y="1389668"/>
                  </a:cubicBezTo>
                  <a:cubicBezTo>
                    <a:pt x="1344339" y="1393287"/>
                    <a:pt x="1347673" y="1402241"/>
                    <a:pt x="1342243" y="1405479"/>
                  </a:cubicBezTo>
                  <a:cubicBezTo>
                    <a:pt x="1344625" y="1405765"/>
                    <a:pt x="1342720" y="1409670"/>
                    <a:pt x="1345672" y="1409480"/>
                  </a:cubicBezTo>
                  <a:cubicBezTo>
                    <a:pt x="1348530" y="1406051"/>
                    <a:pt x="1348625" y="1399383"/>
                    <a:pt x="1350625" y="1394906"/>
                  </a:cubicBezTo>
                  <a:cubicBezTo>
                    <a:pt x="1346434" y="1395002"/>
                    <a:pt x="1352435" y="1387572"/>
                    <a:pt x="1346244" y="1387001"/>
                  </a:cubicBezTo>
                  <a:cubicBezTo>
                    <a:pt x="1351673" y="1378904"/>
                    <a:pt x="1344910" y="1371475"/>
                    <a:pt x="1345863" y="1360712"/>
                  </a:cubicBezTo>
                  <a:cubicBezTo>
                    <a:pt x="1349197" y="1360997"/>
                    <a:pt x="1348911" y="1356997"/>
                    <a:pt x="1352340" y="1357473"/>
                  </a:cubicBezTo>
                  <a:cubicBezTo>
                    <a:pt x="1352911" y="1348901"/>
                    <a:pt x="1352530" y="1341090"/>
                    <a:pt x="1346434" y="1338233"/>
                  </a:cubicBezTo>
                  <a:cubicBezTo>
                    <a:pt x="1345291" y="1338995"/>
                    <a:pt x="1342053" y="1343757"/>
                    <a:pt x="1344625" y="1344329"/>
                  </a:cubicBezTo>
                  <a:cubicBezTo>
                    <a:pt x="1345006" y="1342233"/>
                    <a:pt x="1348530" y="1347091"/>
                    <a:pt x="1349292" y="1348425"/>
                  </a:cubicBezTo>
                  <a:cubicBezTo>
                    <a:pt x="1346053" y="1350520"/>
                    <a:pt x="1344815" y="1354901"/>
                    <a:pt x="1339957" y="1355187"/>
                  </a:cubicBezTo>
                  <a:cubicBezTo>
                    <a:pt x="1340148" y="1353187"/>
                    <a:pt x="1340243" y="1351092"/>
                    <a:pt x="1340434" y="1348996"/>
                  </a:cubicBezTo>
                  <a:cubicBezTo>
                    <a:pt x="1342053" y="1350901"/>
                    <a:pt x="1344339" y="1350234"/>
                    <a:pt x="1344339" y="1346805"/>
                  </a:cubicBezTo>
                  <a:cubicBezTo>
                    <a:pt x="1344529" y="1344710"/>
                    <a:pt x="1340910" y="1345853"/>
                    <a:pt x="1340815" y="1344043"/>
                  </a:cubicBezTo>
                  <a:cubicBezTo>
                    <a:pt x="1340910" y="1342805"/>
                    <a:pt x="1341005" y="1341567"/>
                    <a:pt x="1341100" y="1340328"/>
                  </a:cubicBezTo>
                  <a:cubicBezTo>
                    <a:pt x="1336338" y="1341090"/>
                    <a:pt x="1336719" y="1347948"/>
                    <a:pt x="1330528" y="1346996"/>
                  </a:cubicBezTo>
                  <a:cubicBezTo>
                    <a:pt x="1331766" y="1344614"/>
                    <a:pt x="1337195" y="1341281"/>
                    <a:pt x="1332337" y="1339662"/>
                  </a:cubicBezTo>
                  <a:cubicBezTo>
                    <a:pt x="1330337" y="1340519"/>
                    <a:pt x="1330147" y="1343471"/>
                    <a:pt x="1327099" y="1342995"/>
                  </a:cubicBezTo>
                  <a:cubicBezTo>
                    <a:pt x="1328146" y="1339185"/>
                    <a:pt x="1333195" y="1340233"/>
                    <a:pt x="1333957" y="1336042"/>
                  </a:cubicBezTo>
                  <a:cubicBezTo>
                    <a:pt x="1330147" y="1336804"/>
                    <a:pt x="1329385" y="1339566"/>
                    <a:pt x="1326432" y="1336709"/>
                  </a:cubicBezTo>
                  <a:cubicBezTo>
                    <a:pt x="1328718" y="1334899"/>
                    <a:pt x="1331194" y="1333184"/>
                    <a:pt x="1333195" y="1330994"/>
                  </a:cubicBezTo>
                  <a:cubicBezTo>
                    <a:pt x="1335671" y="1335471"/>
                    <a:pt x="1344053" y="1335661"/>
                    <a:pt x="1349292" y="1332327"/>
                  </a:cubicBezTo>
                  <a:cubicBezTo>
                    <a:pt x="1349482" y="1327946"/>
                    <a:pt x="1345006" y="1334613"/>
                    <a:pt x="1345672" y="1330803"/>
                  </a:cubicBezTo>
                  <a:cubicBezTo>
                    <a:pt x="1346053" y="1327565"/>
                    <a:pt x="1350721" y="1329375"/>
                    <a:pt x="1351102" y="1326231"/>
                  </a:cubicBezTo>
                  <a:cubicBezTo>
                    <a:pt x="1349482" y="1326803"/>
                    <a:pt x="1349863" y="1317087"/>
                    <a:pt x="1353292" y="1315182"/>
                  </a:cubicBezTo>
                  <a:cubicBezTo>
                    <a:pt x="1351578" y="1302800"/>
                    <a:pt x="1351959" y="1283654"/>
                    <a:pt x="1353102" y="1271367"/>
                  </a:cubicBezTo>
                  <a:cubicBezTo>
                    <a:pt x="1353578" y="1266319"/>
                    <a:pt x="1359293" y="1262795"/>
                    <a:pt x="1353959" y="1260128"/>
                  </a:cubicBezTo>
                  <a:cubicBezTo>
                    <a:pt x="1353292" y="1262223"/>
                    <a:pt x="1355578" y="1263462"/>
                    <a:pt x="1353674" y="1263842"/>
                  </a:cubicBezTo>
                  <a:cubicBezTo>
                    <a:pt x="1350244" y="1263271"/>
                    <a:pt x="1350435" y="1259651"/>
                    <a:pt x="1347863" y="1258413"/>
                  </a:cubicBezTo>
                  <a:cubicBezTo>
                    <a:pt x="1349197" y="1254984"/>
                    <a:pt x="1351387" y="1252508"/>
                    <a:pt x="1352435" y="1248793"/>
                  </a:cubicBezTo>
                  <a:cubicBezTo>
                    <a:pt x="1347958" y="1248507"/>
                    <a:pt x="1350435" y="1256413"/>
                    <a:pt x="1344434" y="1254413"/>
                  </a:cubicBezTo>
                  <a:cubicBezTo>
                    <a:pt x="1344244" y="1251460"/>
                    <a:pt x="1345006" y="1249650"/>
                    <a:pt x="1346149" y="1248317"/>
                  </a:cubicBezTo>
                  <a:cubicBezTo>
                    <a:pt x="1343863" y="1247841"/>
                    <a:pt x="1343291" y="1249460"/>
                    <a:pt x="1341100" y="1249174"/>
                  </a:cubicBezTo>
                  <a:cubicBezTo>
                    <a:pt x="1341005" y="1246793"/>
                    <a:pt x="1342720" y="1246602"/>
                    <a:pt x="1342720" y="1244316"/>
                  </a:cubicBezTo>
                  <a:cubicBezTo>
                    <a:pt x="1334719" y="1245173"/>
                    <a:pt x="1333290" y="1250412"/>
                    <a:pt x="1331766" y="1255937"/>
                  </a:cubicBezTo>
                  <a:cubicBezTo>
                    <a:pt x="1327194" y="1253270"/>
                    <a:pt x="1328527" y="1249936"/>
                    <a:pt x="1330147" y="1244507"/>
                  </a:cubicBezTo>
                  <a:cubicBezTo>
                    <a:pt x="1327956" y="1240221"/>
                    <a:pt x="1324622" y="1247174"/>
                    <a:pt x="1323955" y="1244030"/>
                  </a:cubicBezTo>
                  <a:cubicBezTo>
                    <a:pt x="1325575" y="1242316"/>
                    <a:pt x="1325956" y="1239077"/>
                    <a:pt x="1328242" y="1238125"/>
                  </a:cubicBezTo>
                  <a:cubicBezTo>
                    <a:pt x="1333099" y="1238887"/>
                    <a:pt x="1326527" y="1242411"/>
                    <a:pt x="1331671" y="1242221"/>
                  </a:cubicBezTo>
                  <a:cubicBezTo>
                    <a:pt x="1335385" y="1237458"/>
                    <a:pt x="1341005" y="1235172"/>
                    <a:pt x="1344625" y="1236982"/>
                  </a:cubicBezTo>
                  <a:cubicBezTo>
                    <a:pt x="1341577" y="1231838"/>
                    <a:pt x="1346530" y="1223171"/>
                    <a:pt x="1344910" y="1218218"/>
                  </a:cubicBezTo>
                  <a:cubicBezTo>
                    <a:pt x="1346530" y="1218408"/>
                    <a:pt x="1345863" y="1220504"/>
                    <a:pt x="1347196" y="1220885"/>
                  </a:cubicBezTo>
                  <a:cubicBezTo>
                    <a:pt x="1351102" y="1215551"/>
                    <a:pt x="1346244" y="1217932"/>
                    <a:pt x="1345196" y="1214503"/>
                  </a:cubicBezTo>
                  <a:cubicBezTo>
                    <a:pt x="1348625" y="1216979"/>
                    <a:pt x="1353388" y="1213550"/>
                    <a:pt x="1356055" y="1219170"/>
                  </a:cubicBezTo>
                  <a:cubicBezTo>
                    <a:pt x="1356817" y="1217265"/>
                    <a:pt x="1361389" y="1212884"/>
                    <a:pt x="1357960" y="1210598"/>
                  </a:cubicBezTo>
                  <a:cubicBezTo>
                    <a:pt x="1356531" y="1217170"/>
                    <a:pt x="1348435" y="1212788"/>
                    <a:pt x="1346815" y="1209645"/>
                  </a:cubicBezTo>
                  <a:cubicBezTo>
                    <a:pt x="1348244" y="1214598"/>
                    <a:pt x="1346244" y="1213550"/>
                    <a:pt x="1344244" y="1210693"/>
                  </a:cubicBezTo>
                  <a:cubicBezTo>
                    <a:pt x="1341196" y="1214979"/>
                    <a:pt x="1342624" y="1221647"/>
                    <a:pt x="1340338" y="1227933"/>
                  </a:cubicBezTo>
                  <a:cubicBezTo>
                    <a:pt x="1339481" y="1227838"/>
                    <a:pt x="1338719" y="1227838"/>
                    <a:pt x="1337862" y="1227743"/>
                  </a:cubicBezTo>
                  <a:cubicBezTo>
                    <a:pt x="1337576" y="1225552"/>
                    <a:pt x="1339957" y="1224695"/>
                    <a:pt x="1338148" y="1224028"/>
                  </a:cubicBezTo>
                  <a:cubicBezTo>
                    <a:pt x="1333004" y="1225838"/>
                    <a:pt x="1336528" y="1229362"/>
                    <a:pt x="1331290" y="1230981"/>
                  </a:cubicBezTo>
                  <a:cubicBezTo>
                    <a:pt x="1331861" y="1229362"/>
                    <a:pt x="1333290" y="1228791"/>
                    <a:pt x="1332909" y="1226123"/>
                  </a:cubicBezTo>
                  <a:cubicBezTo>
                    <a:pt x="1327765" y="1225457"/>
                    <a:pt x="1327670" y="1228695"/>
                    <a:pt x="1329385" y="1223361"/>
                  </a:cubicBezTo>
                  <a:cubicBezTo>
                    <a:pt x="1327765" y="1223266"/>
                    <a:pt x="1326051" y="1223075"/>
                    <a:pt x="1324432" y="1222980"/>
                  </a:cubicBezTo>
                  <a:cubicBezTo>
                    <a:pt x="1323765" y="1228791"/>
                    <a:pt x="1320812" y="1235648"/>
                    <a:pt x="1320145" y="1245173"/>
                  </a:cubicBezTo>
                  <a:cubicBezTo>
                    <a:pt x="1320812" y="1246983"/>
                    <a:pt x="1324908" y="1245745"/>
                    <a:pt x="1324908" y="1248031"/>
                  </a:cubicBezTo>
                  <a:cubicBezTo>
                    <a:pt x="1319383" y="1257461"/>
                    <a:pt x="1320812" y="1280606"/>
                    <a:pt x="1322432" y="1294132"/>
                  </a:cubicBezTo>
                  <a:cubicBezTo>
                    <a:pt x="1320241" y="1294513"/>
                    <a:pt x="1319383" y="1292037"/>
                    <a:pt x="1318717" y="1293846"/>
                  </a:cubicBezTo>
                  <a:cubicBezTo>
                    <a:pt x="1320431" y="1294704"/>
                    <a:pt x="1321574" y="1296037"/>
                    <a:pt x="1322146" y="1297847"/>
                  </a:cubicBezTo>
                  <a:cubicBezTo>
                    <a:pt x="1318907" y="1321183"/>
                    <a:pt x="1325479" y="1339852"/>
                    <a:pt x="1326908" y="1363283"/>
                  </a:cubicBezTo>
                  <a:cubicBezTo>
                    <a:pt x="1327194" y="1361759"/>
                    <a:pt x="1327480" y="1360331"/>
                    <a:pt x="1329575" y="1360997"/>
                  </a:cubicBezTo>
                  <a:cubicBezTo>
                    <a:pt x="1325289" y="1366522"/>
                    <a:pt x="1326813" y="1370237"/>
                    <a:pt x="1324527" y="1376809"/>
                  </a:cubicBezTo>
                  <a:cubicBezTo>
                    <a:pt x="1329956" y="1377571"/>
                    <a:pt x="1322527" y="1385191"/>
                    <a:pt x="1327384" y="1388334"/>
                  </a:cubicBezTo>
                  <a:cubicBezTo>
                    <a:pt x="1325003" y="1390525"/>
                    <a:pt x="1324241" y="1394621"/>
                    <a:pt x="1322812" y="1397954"/>
                  </a:cubicBezTo>
                  <a:cubicBezTo>
                    <a:pt x="1330337" y="1419481"/>
                    <a:pt x="1319765" y="1438817"/>
                    <a:pt x="1329385" y="1456057"/>
                  </a:cubicBezTo>
                  <a:cubicBezTo>
                    <a:pt x="1329480" y="1455295"/>
                    <a:pt x="1329670" y="1454628"/>
                    <a:pt x="1330718" y="1454914"/>
                  </a:cubicBezTo>
                  <a:cubicBezTo>
                    <a:pt x="1327480" y="1459105"/>
                    <a:pt x="1327765" y="1462153"/>
                    <a:pt x="1332909" y="1458819"/>
                  </a:cubicBezTo>
                  <a:cubicBezTo>
                    <a:pt x="1331290" y="1463391"/>
                    <a:pt x="1326527" y="1466344"/>
                    <a:pt x="1328146" y="1471011"/>
                  </a:cubicBezTo>
                  <a:cubicBezTo>
                    <a:pt x="1325479" y="1468344"/>
                    <a:pt x="1325003" y="1468249"/>
                    <a:pt x="1321955" y="1470535"/>
                  </a:cubicBezTo>
                  <a:cubicBezTo>
                    <a:pt x="1324622" y="1479203"/>
                    <a:pt x="1322050" y="1478631"/>
                    <a:pt x="1325575" y="1487108"/>
                  </a:cubicBezTo>
                  <a:cubicBezTo>
                    <a:pt x="1325860" y="1485584"/>
                    <a:pt x="1326146" y="1484251"/>
                    <a:pt x="1328242" y="1484822"/>
                  </a:cubicBezTo>
                  <a:cubicBezTo>
                    <a:pt x="1326908" y="1488251"/>
                    <a:pt x="1329766" y="1488156"/>
                    <a:pt x="1329003" y="1491109"/>
                  </a:cubicBezTo>
                  <a:cubicBezTo>
                    <a:pt x="1320907" y="1493681"/>
                    <a:pt x="1322432" y="1512826"/>
                    <a:pt x="1330623" y="1517588"/>
                  </a:cubicBezTo>
                  <a:cubicBezTo>
                    <a:pt x="1324813" y="1518922"/>
                    <a:pt x="1330432" y="1532352"/>
                    <a:pt x="1332052" y="1531400"/>
                  </a:cubicBezTo>
                  <a:cubicBezTo>
                    <a:pt x="1331957" y="1534924"/>
                    <a:pt x="1328051" y="1533971"/>
                    <a:pt x="1327861" y="1537305"/>
                  </a:cubicBezTo>
                  <a:cubicBezTo>
                    <a:pt x="1331766" y="1539020"/>
                    <a:pt x="1327575" y="1547592"/>
                    <a:pt x="1333290" y="1547783"/>
                  </a:cubicBezTo>
                  <a:cubicBezTo>
                    <a:pt x="1334242" y="1545211"/>
                    <a:pt x="1332433" y="1539496"/>
                    <a:pt x="1335195" y="1539210"/>
                  </a:cubicBezTo>
                  <a:cubicBezTo>
                    <a:pt x="1337576" y="1546068"/>
                    <a:pt x="1336719" y="1535305"/>
                    <a:pt x="1341577" y="1537210"/>
                  </a:cubicBezTo>
                  <a:cubicBezTo>
                    <a:pt x="1347577" y="1541687"/>
                    <a:pt x="1339957" y="1545306"/>
                    <a:pt x="1341958" y="1548450"/>
                  </a:cubicBezTo>
                  <a:cubicBezTo>
                    <a:pt x="1340053" y="1546544"/>
                    <a:pt x="1338338" y="1544639"/>
                    <a:pt x="1336147" y="1543020"/>
                  </a:cubicBezTo>
                  <a:cubicBezTo>
                    <a:pt x="1334338" y="1545783"/>
                    <a:pt x="1336528" y="1551974"/>
                    <a:pt x="1330813" y="1547592"/>
                  </a:cubicBezTo>
                  <a:cubicBezTo>
                    <a:pt x="1329099" y="1552926"/>
                    <a:pt x="1331671" y="1554641"/>
                    <a:pt x="1332528" y="1557784"/>
                  </a:cubicBezTo>
                  <a:cubicBezTo>
                    <a:pt x="1330813" y="1557308"/>
                    <a:pt x="1330623" y="1555593"/>
                    <a:pt x="1329003" y="1555022"/>
                  </a:cubicBezTo>
                  <a:cubicBezTo>
                    <a:pt x="1330242" y="1567785"/>
                    <a:pt x="1332718" y="1579025"/>
                    <a:pt x="1325003" y="1588454"/>
                  </a:cubicBezTo>
                  <a:cubicBezTo>
                    <a:pt x="1335385" y="1603218"/>
                    <a:pt x="1322717" y="1642652"/>
                    <a:pt x="1331671" y="1660273"/>
                  </a:cubicBezTo>
                  <a:cubicBezTo>
                    <a:pt x="1331099" y="1658273"/>
                    <a:pt x="1329766" y="1652367"/>
                    <a:pt x="1334719" y="1653034"/>
                  </a:cubicBezTo>
                  <a:cubicBezTo>
                    <a:pt x="1334624" y="1654272"/>
                    <a:pt x="1335576" y="1654558"/>
                    <a:pt x="1335766" y="1655606"/>
                  </a:cubicBezTo>
                  <a:cubicBezTo>
                    <a:pt x="1331004" y="1661606"/>
                    <a:pt x="1331671" y="1668083"/>
                    <a:pt x="1327670" y="1678751"/>
                  </a:cubicBezTo>
                  <a:cubicBezTo>
                    <a:pt x="1332528" y="1687514"/>
                    <a:pt x="1323955" y="1707517"/>
                    <a:pt x="1327956" y="1721328"/>
                  </a:cubicBezTo>
                  <a:cubicBezTo>
                    <a:pt x="1323098" y="1727138"/>
                    <a:pt x="1329575" y="1737997"/>
                    <a:pt x="1325860" y="1747427"/>
                  </a:cubicBezTo>
                  <a:cubicBezTo>
                    <a:pt x="1334433" y="1768096"/>
                    <a:pt x="1323479" y="1791527"/>
                    <a:pt x="1329194" y="1814006"/>
                  </a:cubicBezTo>
                  <a:cubicBezTo>
                    <a:pt x="1327956" y="1813911"/>
                    <a:pt x="1326718" y="1813816"/>
                    <a:pt x="1325479" y="1813721"/>
                  </a:cubicBezTo>
                  <a:cubicBezTo>
                    <a:pt x="1326813" y="1823341"/>
                    <a:pt x="1335004" y="1834580"/>
                    <a:pt x="1329194" y="1845344"/>
                  </a:cubicBezTo>
                  <a:cubicBezTo>
                    <a:pt x="1331766" y="1848773"/>
                    <a:pt x="1333766" y="1848201"/>
                    <a:pt x="1336338" y="1849630"/>
                  </a:cubicBezTo>
                  <a:cubicBezTo>
                    <a:pt x="1323574" y="1860488"/>
                    <a:pt x="1326718" y="1879253"/>
                    <a:pt x="1329003" y="1894112"/>
                  </a:cubicBezTo>
                  <a:cubicBezTo>
                    <a:pt x="1320431" y="1901351"/>
                    <a:pt x="1328623" y="1922210"/>
                    <a:pt x="1330718" y="1934307"/>
                  </a:cubicBezTo>
                  <a:cubicBezTo>
                    <a:pt x="1327956" y="1937831"/>
                    <a:pt x="1328527" y="1946404"/>
                    <a:pt x="1332147" y="1948214"/>
                  </a:cubicBezTo>
                  <a:cubicBezTo>
                    <a:pt x="1332147" y="1944499"/>
                    <a:pt x="1337386" y="1943832"/>
                    <a:pt x="1337195" y="1947356"/>
                  </a:cubicBezTo>
                  <a:cubicBezTo>
                    <a:pt x="1332623" y="1944118"/>
                    <a:pt x="1331194" y="1954310"/>
                    <a:pt x="1328813" y="1957929"/>
                  </a:cubicBezTo>
                  <a:cubicBezTo>
                    <a:pt x="1338624" y="1963454"/>
                    <a:pt x="1325194" y="1984028"/>
                    <a:pt x="1333576" y="1992124"/>
                  </a:cubicBezTo>
                  <a:cubicBezTo>
                    <a:pt x="1329575" y="2002983"/>
                    <a:pt x="1343386" y="2031653"/>
                    <a:pt x="1335766" y="2042321"/>
                  </a:cubicBezTo>
                  <a:cubicBezTo>
                    <a:pt x="1339957" y="2052131"/>
                    <a:pt x="1336528" y="2061656"/>
                    <a:pt x="1341005" y="2070324"/>
                  </a:cubicBezTo>
                  <a:cubicBezTo>
                    <a:pt x="1337671" y="2105091"/>
                    <a:pt x="1350721" y="2136333"/>
                    <a:pt x="1335671" y="2167479"/>
                  </a:cubicBezTo>
                  <a:cubicBezTo>
                    <a:pt x="1340719" y="2172051"/>
                    <a:pt x="1335671" y="2191959"/>
                    <a:pt x="1344910" y="2191959"/>
                  </a:cubicBezTo>
                  <a:cubicBezTo>
                    <a:pt x="1340434" y="2194244"/>
                    <a:pt x="1344149" y="2198817"/>
                    <a:pt x="1341577" y="2201674"/>
                  </a:cubicBezTo>
                  <a:cubicBezTo>
                    <a:pt x="1352340" y="2217105"/>
                    <a:pt x="1341672" y="2238917"/>
                    <a:pt x="1345768" y="2258348"/>
                  </a:cubicBezTo>
                  <a:cubicBezTo>
                    <a:pt x="1344244" y="2257967"/>
                    <a:pt x="1343386" y="2256252"/>
                    <a:pt x="1343196" y="2259396"/>
                  </a:cubicBezTo>
                  <a:cubicBezTo>
                    <a:pt x="1345577" y="2268349"/>
                    <a:pt x="1350911" y="2297972"/>
                    <a:pt x="1338052" y="2307783"/>
                  </a:cubicBezTo>
                  <a:cubicBezTo>
                    <a:pt x="1343672" y="2311688"/>
                    <a:pt x="1343577" y="2323880"/>
                    <a:pt x="1335385" y="2325118"/>
                  </a:cubicBezTo>
                  <a:cubicBezTo>
                    <a:pt x="1327003" y="2310164"/>
                    <a:pt x="1325860" y="2292543"/>
                    <a:pt x="1323098" y="2276541"/>
                  </a:cubicBezTo>
                  <a:cubicBezTo>
                    <a:pt x="1325479" y="2276541"/>
                    <a:pt x="1324336" y="2272540"/>
                    <a:pt x="1327099" y="2273112"/>
                  </a:cubicBezTo>
                  <a:cubicBezTo>
                    <a:pt x="1330623" y="2264253"/>
                    <a:pt x="1321288" y="2259586"/>
                    <a:pt x="1318812" y="2252442"/>
                  </a:cubicBezTo>
                  <a:cubicBezTo>
                    <a:pt x="1313573" y="2237488"/>
                    <a:pt x="1316812" y="2220057"/>
                    <a:pt x="1311287" y="2206722"/>
                  </a:cubicBezTo>
                  <a:cubicBezTo>
                    <a:pt x="1313573" y="2171385"/>
                    <a:pt x="1310716" y="2147477"/>
                    <a:pt x="1305191" y="2112425"/>
                  </a:cubicBezTo>
                  <a:cubicBezTo>
                    <a:pt x="1309192" y="2097185"/>
                    <a:pt x="1306239" y="2091946"/>
                    <a:pt x="1308049" y="2077658"/>
                  </a:cubicBezTo>
                  <a:cubicBezTo>
                    <a:pt x="1306620" y="2076992"/>
                    <a:pt x="1305286" y="2076039"/>
                    <a:pt x="1304524" y="2074896"/>
                  </a:cubicBezTo>
                  <a:cubicBezTo>
                    <a:pt x="1306620" y="2071563"/>
                    <a:pt x="1308525" y="2065371"/>
                    <a:pt x="1305572" y="2061180"/>
                  </a:cubicBezTo>
                  <a:cubicBezTo>
                    <a:pt x="1306810" y="2061275"/>
                    <a:pt x="1307191" y="2060323"/>
                    <a:pt x="1308144" y="2060133"/>
                  </a:cubicBezTo>
                  <a:cubicBezTo>
                    <a:pt x="1312335" y="2061275"/>
                    <a:pt x="1308334" y="2068514"/>
                    <a:pt x="1309953" y="2068991"/>
                  </a:cubicBezTo>
                  <a:cubicBezTo>
                    <a:pt x="1315002" y="2056322"/>
                    <a:pt x="1316240" y="2035558"/>
                    <a:pt x="1308811" y="2021366"/>
                  </a:cubicBezTo>
                  <a:cubicBezTo>
                    <a:pt x="1318336" y="2023461"/>
                    <a:pt x="1309001" y="2012031"/>
                    <a:pt x="1311287" y="2006602"/>
                  </a:cubicBezTo>
                  <a:cubicBezTo>
                    <a:pt x="1310525" y="2008793"/>
                    <a:pt x="1309953" y="2005935"/>
                    <a:pt x="1308906" y="2005173"/>
                  </a:cubicBezTo>
                  <a:cubicBezTo>
                    <a:pt x="1305667" y="2007840"/>
                    <a:pt x="1310525" y="2007650"/>
                    <a:pt x="1309668" y="2011460"/>
                  </a:cubicBezTo>
                  <a:cubicBezTo>
                    <a:pt x="1305382" y="2012317"/>
                    <a:pt x="1305667" y="2018508"/>
                    <a:pt x="1302619" y="2020889"/>
                  </a:cubicBezTo>
                  <a:cubicBezTo>
                    <a:pt x="1303858" y="2023652"/>
                    <a:pt x="1307763" y="2024223"/>
                    <a:pt x="1309668" y="2026509"/>
                  </a:cubicBezTo>
                  <a:cubicBezTo>
                    <a:pt x="1305763" y="2030700"/>
                    <a:pt x="1315097" y="2036987"/>
                    <a:pt x="1308334" y="2042702"/>
                  </a:cubicBezTo>
                  <a:cubicBezTo>
                    <a:pt x="1313002" y="2045178"/>
                    <a:pt x="1310335" y="2055370"/>
                    <a:pt x="1309668" y="2056608"/>
                  </a:cubicBezTo>
                  <a:cubicBezTo>
                    <a:pt x="1305953" y="2054037"/>
                    <a:pt x="1305477" y="2049179"/>
                    <a:pt x="1301286" y="2052227"/>
                  </a:cubicBezTo>
                  <a:cubicBezTo>
                    <a:pt x="1304524" y="2055179"/>
                    <a:pt x="1299571" y="2057846"/>
                    <a:pt x="1301857" y="2060990"/>
                  </a:cubicBezTo>
                  <a:cubicBezTo>
                    <a:pt x="1295285" y="2059561"/>
                    <a:pt x="1296428" y="2051750"/>
                    <a:pt x="1291570" y="2048893"/>
                  </a:cubicBezTo>
                  <a:cubicBezTo>
                    <a:pt x="1290237" y="2043178"/>
                    <a:pt x="1296619" y="2039463"/>
                    <a:pt x="1293857" y="2036606"/>
                  </a:cubicBezTo>
                  <a:cubicBezTo>
                    <a:pt x="1293190" y="2038130"/>
                    <a:pt x="1292047" y="2038987"/>
                    <a:pt x="1289951" y="2038796"/>
                  </a:cubicBezTo>
                  <a:cubicBezTo>
                    <a:pt x="1289856" y="2030129"/>
                    <a:pt x="1293380" y="2025557"/>
                    <a:pt x="1297571" y="2021937"/>
                  </a:cubicBezTo>
                  <a:cubicBezTo>
                    <a:pt x="1296714" y="2018318"/>
                    <a:pt x="1293666" y="2008507"/>
                    <a:pt x="1298809" y="2006983"/>
                  </a:cubicBezTo>
                  <a:cubicBezTo>
                    <a:pt x="1298809" y="2009364"/>
                    <a:pt x="1299286" y="2011269"/>
                    <a:pt x="1300905" y="2012222"/>
                  </a:cubicBezTo>
                  <a:cubicBezTo>
                    <a:pt x="1304620" y="2009555"/>
                    <a:pt x="1302524" y="2007745"/>
                    <a:pt x="1302905" y="2002411"/>
                  </a:cubicBezTo>
                  <a:cubicBezTo>
                    <a:pt x="1307477" y="2004602"/>
                    <a:pt x="1303667" y="1996887"/>
                    <a:pt x="1308144" y="1999077"/>
                  </a:cubicBezTo>
                  <a:cubicBezTo>
                    <a:pt x="1304048" y="2002697"/>
                    <a:pt x="1309953" y="2004316"/>
                    <a:pt x="1312621" y="2005745"/>
                  </a:cubicBezTo>
                  <a:cubicBezTo>
                    <a:pt x="1311001" y="1995648"/>
                    <a:pt x="1314811" y="1981075"/>
                    <a:pt x="1314716" y="1964597"/>
                  </a:cubicBezTo>
                  <a:cubicBezTo>
                    <a:pt x="1311763" y="1962692"/>
                    <a:pt x="1310430" y="1969169"/>
                    <a:pt x="1309668" y="1965359"/>
                  </a:cubicBezTo>
                  <a:cubicBezTo>
                    <a:pt x="1320526" y="1957739"/>
                    <a:pt x="1306429" y="1940308"/>
                    <a:pt x="1311287" y="1930497"/>
                  </a:cubicBezTo>
                  <a:cubicBezTo>
                    <a:pt x="1304143" y="1925735"/>
                    <a:pt x="1302810" y="1919734"/>
                    <a:pt x="1298809" y="1914495"/>
                  </a:cubicBezTo>
                  <a:cubicBezTo>
                    <a:pt x="1298333" y="1921925"/>
                    <a:pt x="1295476" y="1918496"/>
                    <a:pt x="1292047" y="1921448"/>
                  </a:cubicBezTo>
                  <a:cubicBezTo>
                    <a:pt x="1290808" y="1918019"/>
                    <a:pt x="1291570" y="1916686"/>
                    <a:pt x="1293952" y="1912876"/>
                  </a:cubicBezTo>
                  <a:cubicBezTo>
                    <a:pt x="1284046" y="1897350"/>
                    <a:pt x="1297666" y="1884587"/>
                    <a:pt x="1283474" y="1872014"/>
                  </a:cubicBezTo>
                  <a:cubicBezTo>
                    <a:pt x="1285189" y="1872109"/>
                    <a:pt x="1286141" y="1872871"/>
                    <a:pt x="1287094" y="1873538"/>
                  </a:cubicBezTo>
                  <a:cubicBezTo>
                    <a:pt x="1286617" y="1868966"/>
                    <a:pt x="1281665" y="1867346"/>
                    <a:pt x="1285474" y="1862108"/>
                  </a:cubicBezTo>
                  <a:cubicBezTo>
                    <a:pt x="1270425" y="1846201"/>
                    <a:pt x="1290523" y="1823150"/>
                    <a:pt x="1278616" y="1807720"/>
                  </a:cubicBezTo>
                  <a:cubicBezTo>
                    <a:pt x="1282141" y="1811816"/>
                    <a:pt x="1288332" y="1795623"/>
                    <a:pt x="1283474" y="1794385"/>
                  </a:cubicBezTo>
                  <a:cubicBezTo>
                    <a:pt x="1279093" y="1794385"/>
                    <a:pt x="1286236" y="1799243"/>
                    <a:pt x="1281855" y="1799243"/>
                  </a:cubicBezTo>
                  <a:cubicBezTo>
                    <a:pt x="1277950" y="1796576"/>
                    <a:pt x="1276997" y="1790575"/>
                    <a:pt x="1272235" y="1794766"/>
                  </a:cubicBezTo>
                  <a:cubicBezTo>
                    <a:pt x="1272330" y="1793147"/>
                    <a:pt x="1270139" y="1793433"/>
                    <a:pt x="1269949" y="1792099"/>
                  </a:cubicBezTo>
                  <a:cubicBezTo>
                    <a:pt x="1270330" y="1790289"/>
                    <a:pt x="1269853" y="1787432"/>
                    <a:pt x="1271568" y="1787241"/>
                  </a:cubicBezTo>
                  <a:cubicBezTo>
                    <a:pt x="1274044" y="1787432"/>
                    <a:pt x="1276521" y="1787622"/>
                    <a:pt x="1278997" y="1787813"/>
                  </a:cubicBezTo>
                  <a:cubicBezTo>
                    <a:pt x="1281378" y="1783431"/>
                    <a:pt x="1278712" y="1779431"/>
                    <a:pt x="1279855" y="1776668"/>
                  </a:cubicBezTo>
                  <a:cubicBezTo>
                    <a:pt x="1282998" y="1776764"/>
                    <a:pt x="1283569" y="1778954"/>
                    <a:pt x="1285855" y="1779621"/>
                  </a:cubicBezTo>
                  <a:cubicBezTo>
                    <a:pt x="1281855" y="1774763"/>
                    <a:pt x="1286617" y="1767429"/>
                    <a:pt x="1287284" y="1762191"/>
                  </a:cubicBezTo>
                  <a:cubicBezTo>
                    <a:pt x="1287284" y="1761809"/>
                    <a:pt x="1284617" y="1762095"/>
                    <a:pt x="1284903" y="1760762"/>
                  </a:cubicBezTo>
                  <a:cubicBezTo>
                    <a:pt x="1288808" y="1740473"/>
                    <a:pt x="1276330" y="1706660"/>
                    <a:pt x="1286046" y="1684562"/>
                  </a:cubicBezTo>
                  <a:cubicBezTo>
                    <a:pt x="1286522" y="1686086"/>
                    <a:pt x="1287189" y="1687514"/>
                    <a:pt x="1288237" y="1688467"/>
                  </a:cubicBezTo>
                  <a:cubicBezTo>
                    <a:pt x="1286808" y="1683609"/>
                    <a:pt x="1293857" y="1688658"/>
                    <a:pt x="1292332" y="1683800"/>
                  </a:cubicBezTo>
                  <a:cubicBezTo>
                    <a:pt x="1287570" y="1684371"/>
                    <a:pt x="1288427" y="1680180"/>
                    <a:pt x="1286522" y="1678275"/>
                  </a:cubicBezTo>
                  <a:cubicBezTo>
                    <a:pt x="1293094" y="1675037"/>
                    <a:pt x="1283093" y="1668560"/>
                    <a:pt x="1285189" y="1664369"/>
                  </a:cubicBezTo>
                  <a:cubicBezTo>
                    <a:pt x="1286713" y="1663892"/>
                    <a:pt x="1288141" y="1663226"/>
                    <a:pt x="1289094" y="1662178"/>
                  </a:cubicBezTo>
                  <a:cubicBezTo>
                    <a:pt x="1285379" y="1661035"/>
                    <a:pt x="1290523" y="1659606"/>
                    <a:pt x="1289475" y="1657225"/>
                  </a:cubicBezTo>
                  <a:cubicBezTo>
                    <a:pt x="1289665" y="1655225"/>
                    <a:pt x="1289856" y="1653129"/>
                    <a:pt x="1289951" y="1651034"/>
                  </a:cubicBezTo>
                  <a:cubicBezTo>
                    <a:pt x="1287284" y="1650653"/>
                    <a:pt x="1288999" y="1655415"/>
                    <a:pt x="1288237" y="1657130"/>
                  </a:cubicBezTo>
                  <a:cubicBezTo>
                    <a:pt x="1286236" y="1657034"/>
                    <a:pt x="1287284" y="1660559"/>
                    <a:pt x="1285474" y="1660654"/>
                  </a:cubicBezTo>
                  <a:cubicBezTo>
                    <a:pt x="1284236" y="1654939"/>
                    <a:pt x="1281283" y="1655129"/>
                    <a:pt x="1277283" y="1653701"/>
                  </a:cubicBezTo>
                  <a:cubicBezTo>
                    <a:pt x="1277283" y="1649986"/>
                    <a:pt x="1282045" y="1649700"/>
                    <a:pt x="1283665" y="1651700"/>
                  </a:cubicBezTo>
                  <a:cubicBezTo>
                    <a:pt x="1284332" y="1648748"/>
                    <a:pt x="1278712" y="1645223"/>
                    <a:pt x="1283188" y="1642938"/>
                  </a:cubicBezTo>
                  <a:cubicBezTo>
                    <a:pt x="1282712" y="1645985"/>
                    <a:pt x="1282426" y="1648938"/>
                    <a:pt x="1285189" y="1649319"/>
                  </a:cubicBezTo>
                  <a:cubicBezTo>
                    <a:pt x="1287951" y="1638366"/>
                    <a:pt x="1285189" y="1632650"/>
                    <a:pt x="1285760" y="1626840"/>
                  </a:cubicBezTo>
                  <a:cubicBezTo>
                    <a:pt x="1286999" y="1629317"/>
                    <a:pt x="1286713" y="1632936"/>
                    <a:pt x="1291570" y="1632269"/>
                  </a:cubicBezTo>
                  <a:cubicBezTo>
                    <a:pt x="1292332" y="1627317"/>
                    <a:pt x="1289951" y="1625221"/>
                    <a:pt x="1291285" y="1619792"/>
                  </a:cubicBezTo>
                  <a:cubicBezTo>
                    <a:pt x="1292713" y="1620077"/>
                    <a:pt x="1293952" y="1622173"/>
                    <a:pt x="1294999" y="1620077"/>
                  </a:cubicBezTo>
                  <a:cubicBezTo>
                    <a:pt x="1291380" y="1617029"/>
                    <a:pt x="1296809" y="1613124"/>
                    <a:pt x="1295857" y="1608838"/>
                  </a:cubicBezTo>
                  <a:cubicBezTo>
                    <a:pt x="1294428" y="1608552"/>
                    <a:pt x="1292332" y="1608743"/>
                    <a:pt x="1292237" y="1607314"/>
                  </a:cubicBezTo>
                  <a:cubicBezTo>
                    <a:pt x="1297476" y="1607885"/>
                    <a:pt x="1292332" y="1605409"/>
                    <a:pt x="1292523" y="1603599"/>
                  </a:cubicBezTo>
                  <a:cubicBezTo>
                    <a:pt x="1294142" y="1603790"/>
                    <a:pt x="1295857" y="1603885"/>
                    <a:pt x="1297476" y="1603980"/>
                  </a:cubicBezTo>
                  <a:cubicBezTo>
                    <a:pt x="1292142" y="1587883"/>
                    <a:pt x="1296809" y="1581311"/>
                    <a:pt x="1293475" y="1561118"/>
                  </a:cubicBezTo>
                  <a:cubicBezTo>
                    <a:pt x="1292999" y="1563308"/>
                    <a:pt x="1291094" y="1563785"/>
                    <a:pt x="1288332" y="1563213"/>
                  </a:cubicBezTo>
                  <a:cubicBezTo>
                    <a:pt x="1288237" y="1561308"/>
                    <a:pt x="1289094" y="1558641"/>
                    <a:pt x="1287475" y="1558165"/>
                  </a:cubicBezTo>
                  <a:cubicBezTo>
                    <a:pt x="1287475" y="1561784"/>
                    <a:pt x="1285093" y="1559117"/>
                    <a:pt x="1283379" y="1559879"/>
                  </a:cubicBezTo>
                  <a:cubicBezTo>
                    <a:pt x="1282998" y="1560546"/>
                    <a:pt x="1282617" y="1561118"/>
                    <a:pt x="1282141" y="1561499"/>
                  </a:cubicBezTo>
                  <a:cubicBezTo>
                    <a:pt x="1282426" y="1560546"/>
                    <a:pt x="1282903" y="1560070"/>
                    <a:pt x="1283379" y="1559879"/>
                  </a:cubicBezTo>
                  <a:cubicBezTo>
                    <a:pt x="1285379" y="1556069"/>
                    <a:pt x="1284808" y="1549116"/>
                    <a:pt x="1288332" y="1547021"/>
                  </a:cubicBezTo>
                  <a:cubicBezTo>
                    <a:pt x="1290903" y="1549021"/>
                    <a:pt x="1286522" y="1549878"/>
                    <a:pt x="1289284" y="1550831"/>
                  </a:cubicBezTo>
                  <a:cubicBezTo>
                    <a:pt x="1288618" y="1547402"/>
                    <a:pt x="1295095" y="1552164"/>
                    <a:pt x="1294428" y="1548735"/>
                  </a:cubicBezTo>
                  <a:cubicBezTo>
                    <a:pt x="1288237" y="1547783"/>
                    <a:pt x="1299667" y="1533209"/>
                    <a:pt x="1290903" y="1530923"/>
                  </a:cubicBezTo>
                  <a:cubicBezTo>
                    <a:pt x="1287665" y="1533591"/>
                    <a:pt x="1292523" y="1534352"/>
                    <a:pt x="1292904" y="1537305"/>
                  </a:cubicBezTo>
                  <a:cubicBezTo>
                    <a:pt x="1291190" y="1535686"/>
                    <a:pt x="1289856" y="1535591"/>
                    <a:pt x="1287951" y="1536924"/>
                  </a:cubicBezTo>
                  <a:cubicBezTo>
                    <a:pt x="1288332" y="1540448"/>
                    <a:pt x="1291570" y="1541592"/>
                    <a:pt x="1290999" y="1545973"/>
                  </a:cubicBezTo>
                  <a:cubicBezTo>
                    <a:pt x="1287760" y="1543116"/>
                    <a:pt x="1280807" y="1545021"/>
                    <a:pt x="1279474" y="1548735"/>
                  </a:cubicBezTo>
                  <a:cubicBezTo>
                    <a:pt x="1281283" y="1543401"/>
                    <a:pt x="1279759" y="1544639"/>
                    <a:pt x="1278902" y="1539877"/>
                  </a:cubicBezTo>
                  <a:cubicBezTo>
                    <a:pt x="1286046" y="1536162"/>
                    <a:pt x="1277950" y="1526447"/>
                    <a:pt x="1285474" y="1520351"/>
                  </a:cubicBezTo>
                  <a:cubicBezTo>
                    <a:pt x="1281569" y="1517588"/>
                    <a:pt x="1280140" y="1519493"/>
                    <a:pt x="1278331" y="1516064"/>
                  </a:cubicBezTo>
                  <a:cubicBezTo>
                    <a:pt x="1280712" y="1515683"/>
                    <a:pt x="1281665" y="1513683"/>
                    <a:pt x="1284712" y="1514064"/>
                  </a:cubicBezTo>
                  <a:cubicBezTo>
                    <a:pt x="1288713" y="1519493"/>
                    <a:pt x="1282522" y="1528447"/>
                    <a:pt x="1288427" y="1530638"/>
                  </a:cubicBezTo>
                  <a:cubicBezTo>
                    <a:pt x="1291190" y="1528542"/>
                    <a:pt x="1293761" y="1528256"/>
                    <a:pt x="1294904" y="1527399"/>
                  </a:cubicBezTo>
                  <a:cubicBezTo>
                    <a:pt x="1291285" y="1525875"/>
                    <a:pt x="1293475" y="1525208"/>
                    <a:pt x="1295190" y="1523684"/>
                  </a:cubicBezTo>
                  <a:cubicBezTo>
                    <a:pt x="1288237" y="1519779"/>
                    <a:pt x="1300143" y="1515588"/>
                    <a:pt x="1294047" y="1507301"/>
                  </a:cubicBezTo>
                  <a:cubicBezTo>
                    <a:pt x="1293571" y="1509206"/>
                    <a:pt x="1291285" y="1507968"/>
                    <a:pt x="1290332" y="1507016"/>
                  </a:cubicBezTo>
                  <a:cubicBezTo>
                    <a:pt x="1290427" y="1509873"/>
                    <a:pt x="1289665" y="1511683"/>
                    <a:pt x="1287475" y="1511778"/>
                  </a:cubicBezTo>
                  <a:cubicBezTo>
                    <a:pt x="1284141" y="1507206"/>
                    <a:pt x="1282998" y="1506539"/>
                    <a:pt x="1275378" y="1507016"/>
                  </a:cubicBezTo>
                  <a:cubicBezTo>
                    <a:pt x="1275187" y="1504444"/>
                    <a:pt x="1273187" y="1503492"/>
                    <a:pt x="1272044" y="1501777"/>
                  </a:cubicBezTo>
                  <a:cubicBezTo>
                    <a:pt x="1275473" y="1501301"/>
                    <a:pt x="1278045" y="1499777"/>
                    <a:pt x="1279950" y="1497396"/>
                  </a:cubicBezTo>
                  <a:cubicBezTo>
                    <a:pt x="1276902" y="1496252"/>
                    <a:pt x="1274521" y="1495776"/>
                    <a:pt x="1270044" y="1496538"/>
                  </a:cubicBezTo>
                  <a:cubicBezTo>
                    <a:pt x="1272330" y="1489871"/>
                    <a:pt x="1278807" y="1484156"/>
                    <a:pt x="1272901" y="1476726"/>
                  </a:cubicBezTo>
                  <a:cubicBezTo>
                    <a:pt x="1276426" y="1476821"/>
                    <a:pt x="1275378" y="1481584"/>
                    <a:pt x="1278997" y="1478441"/>
                  </a:cubicBezTo>
                  <a:cubicBezTo>
                    <a:pt x="1277378" y="1480917"/>
                    <a:pt x="1280521" y="1484537"/>
                    <a:pt x="1281283" y="1481108"/>
                  </a:cubicBezTo>
                  <a:cubicBezTo>
                    <a:pt x="1279950" y="1476821"/>
                    <a:pt x="1273473" y="1476917"/>
                    <a:pt x="1273282" y="1471678"/>
                  </a:cubicBezTo>
                  <a:cubicBezTo>
                    <a:pt x="1276140" y="1474154"/>
                    <a:pt x="1281950" y="1469583"/>
                    <a:pt x="1281665" y="1476155"/>
                  </a:cubicBezTo>
                  <a:cubicBezTo>
                    <a:pt x="1280331" y="1476155"/>
                    <a:pt x="1279569" y="1470535"/>
                    <a:pt x="1278045" y="1474631"/>
                  </a:cubicBezTo>
                  <a:cubicBezTo>
                    <a:pt x="1281378" y="1474535"/>
                    <a:pt x="1278616" y="1479584"/>
                    <a:pt x="1282712" y="1478726"/>
                  </a:cubicBezTo>
                  <a:cubicBezTo>
                    <a:pt x="1283665" y="1475297"/>
                    <a:pt x="1285093" y="1472440"/>
                    <a:pt x="1285951" y="1469011"/>
                  </a:cubicBezTo>
                  <a:cubicBezTo>
                    <a:pt x="1282807" y="1467773"/>
                    <a:pt x="1280902" y="1465582"/>
                    <a:pt x="1280236" y="1462248"/>
                  </a:cubicBezTo>
                  <a:cubicBezTo>
                    <a:pt x="1287094" y="1463201"/>
                    <a:pt x="1281093" y="1460819"/>
                    <a:pt x="1281855" y="1457391"/>
                  </a:cubicBezTo>
                  <a:cubicBezTo>
                    <a:pt x="1284808" y="1454057"/>
                    <a:pt x="1288999" y="1455104"/>
                    <a:pt x="1283569" y="1451294"/>
                  </a:cubicBezTo>
                  <a:cubicBezTo>
                    <a:pt x="1288618" y="1449104"/>
                    <a:pt x="1288522" y="1456914"/>
                    <a:pt x="1290903" y="1453104"/>
                  </a:cubicBezTo>
                  <a:cubicBezTo>
                    <a:pt x="1289570" y="1452914"/>
                    <a:pt x="1290046" y="1451390"/>
                    <a:pt x="1292237" y="1451961"/>
                  </a:cubicBezTo>
                  <a:cubicBezTo>
                    <a:pt x="1293475" y="1448246"/>
                    <a:pt x="1288999" y="1449294"/>
                    <a:pt x="1290237" y="1445579"/>
                  </a:cubicBezTo>
                  <a:cubicBezTo>
                    <a:pt x="1293094" y="1445389"/>
                    <a:pt x="1291380" y="1449294"/>
                    <a:pt x="1293666" y="1449580"/>
                  </a:cubicBezTo>
                  <a:cubicBezTo>
                    <a:pt x="1294428" y="1443579"/>
                    <a:pt x="1287284" y="1444246"/>
                    <a:pt x="1288332" y="1437864"/>
                  </a:cubicBezTo>
                  <a:cubicBezTo>
                    <a:pt x="1292237" y="1444055"/>
                    <a:pt x="1294618" y="1431959"/>
                    <a:pt x="1291666" y="1428149"/>
                  </a:cubicBezTo>
                  <a:cubicBezTo>
                    <a:pt x="1293190" y="1427101"/>
                    <a:pt x="1299762" y="1425196"/>
                    <a:pt x="1295952" y="1422243"/>
                  </a:cubicBezTo>
                  <a:cubicBezTo>
                    <a:pt x="1295190" y="1423672"/>
                    <a:pt x="1294428" y="1424910"/>
                    <a:pt x="1293190" y="1425767"/>
                  </a:cubicBezTo>
                  <a:cubicBezTo>
                    <a:pt x="1291475" y="1423386"/>
                    <a:pt x="1288237" y="1422243"/>
                    <a:pt x="1287475" y="1419100"/>
                  </a:cubicBezTo>
                  <a:cubicBezTo>
                    <a:pt x="1292142" y="1415766"/>
                    <a:pt x="1291666" y="1411480"/>
                    <a:pt x="1295476" y="1412242"/>
                  </a:cubicBezTo>
                  <a:cubicBezTo>
                    <a:pt x="1292809" y="1411861"/>
                    <a:pt x="1293094" y="1408908"/>
                    <a:pt x="1293475" y="1405860"/>
                  </a:cubicBezTo>
                  <a:cubicBezTo>
                    <a:pt x="1285665" y="1404622"/>
                    <a:pt x="1294237" y="1405955"/>
                    <a:pt x="1293761" y="1402146"/>
                  </a:cubicBezTo>
                  <a:cubicBezTo>
                    <a:pt x="1282998" y="1399002"/>
                    <a:pt x="1286046" y="1414623"/>
                    <a:pt x="1283760" y="1417576"/>
                  </a:cubicBezTo>
                  <a:cubicBezTo>
                    <a:pt x="1285189" y="1413671"/>
                    <a:pt x="1279855" y="1415480"/>
                    <a:pt x="1279093" y="1413480"/>
                  </a:cubicBezTo>
                  <a:cubicBezTo>
                    <a:pt x="1277759" y="1418052"/>
                    <a:pt x="1283665" y="1416528"/>
                    <a:pt x="1283569" y="1420052"/>
                  </a:cubicBezTo>
                  <a:cubicBezTo>
                    <a:pt x="1280331" y="1424148"/>
                    <a:pt x="1278712" y="1414433"/>
                    <a:pt x="1276235" y="1418243"/>
                  </a:cubicBezTo>
                  <a:cubicBezTo>
                    <a:pt x="1277664" y="1418814"/>
                    <a:pt x="1280045" y="1424053"/>
                    <a:pt x="1276997" y="1424529"/>
                  </a:cubicBezTo>
                  <a:cubicBezTo>
                    <a:pt x="1270711" y="1419100"/>
                    <a:pt x="1277092" y="1417195"/>
                    <a:pt x="1270425" y="1412718"/>
                  </a:cubicBezTo>
                  <a:cubicBezTo>
                    <a:pt x="1273568" y="1409861"/>
                    <a:pt x="1272616" y="1414814"/>
                    <a:pt x="1276521" y="1414433"/>
                  </a:cubicBezTo>
                  <a:cubicBezTo>
                    <a:pt x="1279759" y="1409861"/>
                    <a:pt x="1275473" y="1408527"/>
                    <a:pt x="1276235" y="1403193"/>
                  </a:cubicBezTo>
                  <a:cubicBezTo>
                    <a:pt x="1279474" y="1403479"/>
                    <a:pt x="1283474" y="1404431"/>
                    <a:pt x="1283855" y="1401288"/>
                  </a:cubicBezTo>
                  <a:cubicBezTo>
                    <a:pt x="1278045" y="1404146"/>
                    <a:pt x="1277854" y="1396526"/>
                    <a:pt x="1281855" y="1394906"/>
                  </a:cubicBezTo>
                  <a:cubicBezTo>
                    <a:pt x="1282141" y="1399097"/>
                    <a:pt x="1288141" y="1397764"/>
                    <a:pt x="1286999" y="1392811"/>
                  </a:cubicBezTo>
                  <a:cubicBezTo>
                    <a:pt x="1284903" y="1392144"/>
                    <a:pt x="1283665" y="1394430"/>
                    <a:pt x="1283284" y="1392525"/>
                  </a:cubicBezTo>
                  <a:cubicBezTo>
                    <a:pt x="1288046" y="1387667"/>
                    <a:pt x="1284236" y="1380524"/>
                    <a:pt x="1291666" y="1381952"/>
                  </a:cubicBezTo>
                  <a:cubicBezTo>
                    <a:pt x="1291380" y="1383381"/>
                    <a:pt x="1289570" y="1383191"/>
                    <a:pt x="1287856" y="1382905"/>
                  </a:cubicBezTo>
                  <a:cubicBezTo>
                    <a:pt x="1287189" y="1386905"/>
                    <a:pt x="1292428" y="1385953"/>
                    <a:pt x="1292332" y="1389572"/>
                  </a:cubicBezTo>
                  <a:cubicBezTo>
                    <a:pt x="1290713" y="1391287"/>
                    <a:pt x="1288522" y="1392335"/>
                    <a:pt x="1288046" y="1395478"/>
                  </a:cubicBezTo>
                  <a:cubicBezTo>
                    <a:pt x="1289380" y="1396621"/>
                    <a:pt x="1291285" y="1397383"/>
                    <a:pt x="1294142" y="1397192"/>
                  </a:cubicBezTo>
                  <a:cubicBezTo>
                    <a:pt x="1295285" y="1395002"/>
                    <a:pt x="1296619" y="1392811"/>
                    <a:pt x="1297190" y="1389954"/>
                  </a:cubicBezTo>
                  <a:cubicBezTo>
                    <a:pt x="1291666" y="1386525"/>
                    <a:pt x="1295761" y="1376428"/>
                    <a:pt x="1294904" y="1372237"/>
                  </a:cubicBezTo>
                  <a:cubicBezTo>
                    <a:pt x="1291094" y="1370522"/>
                    <a:pt x="1291761" y="1373951"/>
                    <a:pt x="1289761" y="1374333"/>
                  </a:cubicBezTo>
                  <a:cubicBezTo>
                    <a:pt x="1288046" y="1371475"/>
                    <a:pt x="1288237" y="1367189"/>
                    <a:pt x="1285474" y="1365188"/>
                  </a:cubicBezTo>
                  <a:cubicBezTo>
                    <a:pt x="1290332" y="1367951"/>
                    <a:pt x="1292332" y="1367760"/>
                    <a:pt x="1295571" y="1364808"/>
                  </a:cubicBezTo>
                  <a:cubicBezTo>
                    <a:pt x="1292428" y="1364046"/>
                    <a:pt x="1292332" y="1360617"/>
                    <a:pt x="1291094" y="1358140"/>
                  </a:cubicBezTo>
                  <a:cubicBezTo>
                    <a:pt x="1291380" y="1356711"/>
                    <a:pt x="1293190" y="1356902"/>
                    <a:pt x="1294904" y="1357188"/>
                  </a:cubicBezTo>
                  <a:cubicBezTo>
                    <a:pt x="1295952" y="1352139"/>
                    <a:pt x="1291475" y="1358140"/>
                    <a:pt x="1291475" y="1353187"/>
                  </a:cubicBezTo>
                  <a:cubicBezTo>
                    <a:pt x="1295380" y="1354997"/>
                    <a:pt x="1292713" y="1349187"/>
                    <a:pt x="1296619" y="1351092"/>
                  </a:cubicBezTo>
                  <a:cubicBezTo>
                    <a:pt x="1292142" y="1340328"/>
                    <a:pt x="1301095" y="1335089"/>
                    <a:pt x="1299857" y="1326326"/>
                  </a:cubicBezTo>
                  <a:cubicBezTo>
                    <a:pt x="1300238" y="1332708"/>
                    <a:pt x="1295285" y="1323279"/>
                    <a:pt x="1294809" y="1327184"/>
                  </a:cubicBezTo>
                  <a:cubicBezTo>
                    <a:pt x="1295857" y="1329851"/>
                    <a:pt x="1295761" y="1333756"/>
                    <a:pt x="1295476" y="1334708"/>
                  </a:cubicBezTo>
                  <a:cubicBezTo>
                    <a:pt x="1292618" y="1332137"/>
                    <a:pt x="1293380" y="1326422"/>
                    <a:pt x="1290046" y="1324231"/>
                  </a:cubicBezTo>
                  <a:cubicBezTo>
                    <a:pt x="1286903" y="1326898"/>
                    <a:pt x="1290142" y="1330041"/>
                    <a:pt x="1291951" y="1331946"/>
                  </a:cubicBezTo>
                  <a:cubicBezTo>
                    <a:pt x="1288903" y="1331089"/>
                    <a:pt x="1286999" y="1329184"/>
                    <a:pt x="1284808" y="1327565"/>
                  </a:cubicBezTo>
                  <a:cubicBezTo>
                    <a:pt x="1285665" y="1324612"/>
                    <a:pt x="1293380" y="1322707"/>
                    <a:pt x="1287951" y="1320326"/>
                  </a:cubicBezTo>
                  <a:cubicBezTo>
                    <a:pt x="1287665" y="1321850"/>
                    <a:pt x="1287284" y="1323279"/>
                    <a:pt x="1285284" y="1322612"/>
                  </a:cubicBezTo>
                  <a:cubicBezTo>
                    <a:pt x="1286236" y="1318706"/>
                    <a:pt x="1282236" y="1319088"/>
                    <a:pt x="1282045" y="1316039"/>
                  </a:cubicBezTo>
                  <a:cubicBezTo>
                    <a:pt x="1285760" y="1321850"/>
                    <a:pt x="1288332" y="1314706"/>
                    <a:pt x="1292332" y="1313087"/>
                  </a:cubicBezTo>
                  <a:cubicBezTo>
                    <a:pt x="1290999" y="1317849"/>
                    <a:pt x="1295571" y="1320040"/>
                    <a:pt x="1299000" y="1323659"/>
                  </a:cubicBezTo>
                  <a:cubicBezTo>
                    <a:pt x="1296809" y="1318230"/>
                    <a:pt x="1304239" y="1317278"/>
                    <a:pt x="1300905" y="1315087"/>
                  </a:cubicBezTo>
                  <a:cubicBezTo>
                    <a:pt x="1299095" y="1320707"/>
                    <a:pt x="1291761" y="1311182"/>
                    <a:pt x="1297571" y="1309848"/>
                  </a:cubicBezTo>
                  <a:cubicBezTo>
                    <a:pt x="1296428" y="1312515"/>
                    <a:pt x="1301762" y="1315373"/>
                    <a:pt x="1302334" y="1312706"/>
                  </a:cubicBezTo>
                  <a:cubicBezTo>
                    <a:pt x="1298333" y="1311944"/>
                    <a:pt x="1302143" y="1305657"/>
                    <a:pt x="1303096" y="1302800"/>
                  </a:cubicBezTo>
                  <a:cubicBezTo>
                    <a:pt x="1300619" y="1302990"/>
                    <a:pt x="1300810" y="1300895"/>
                    <a:pt x="1299571" y="1300038"/>
                  </a:cubicBezTo>
                  <a:cubicBezTo>
                    <a:pt x="1298143" y="1304991"/>
                    <a:pt x="1299000" y="1304324"/>
                    <a:pt x="1298809" y="1310039"/>
                  </a:cubicBezTo>
                  <a:cubicBezTo>
                    <a:pt x="1296524" y="1307753"/>
                    <a:pt x="1297190" y="1310039"/>
                    <a:pt x="1293857" y="1309658"/>
                  </a:cubicBezTo>
                  <a:cubicBezTo>
                    <a:pt x="1295285" y="1305752"/>
                    <a:pt x="1292237" y="1305562"/>
                    <a:pt x="1290523" y="1304419"/>
                  </a:cubicBezTo>
                  <a:cubicBezTo>
                    <a:pt x="1291094" y="1309563"/>
                    <a:pt x="1291475" y="1312992"/>
                    <a:pt x="1285855" y="1315277"/>
                  </a:cubicBezTo>
                  <a:cubicBezTo>
                    <a:pt x="1285284" y="1312610"/>
                    <a:pt x="1288046" y="1307276"/>
                    <a:pt x="1285284" y="1306514"/>
                  </a:cubicBezTo>
                  <a:cubicBezTo>
                    <a:pt x="1285189" y="1307276"/>
                    <a:pt x="1284998" y="1308038"/>
                    <a:pt x="1283950" y="1307658"/>
                  </a:cubicBezTo>
                  <a:cubicBezTo>
                    <a:pt x="1284046" y="1306991"/>
                    <a:pt x="1283093" y="1306133"/>
                    <a:pt x="1282712" y="1307562"/>
                  </a:cubicBezTo>
                  <a:cubicBezTo>
                    <a:pt x="1284427" y="1307943"/>
                    <a:pt x="1283950" y="1310420"/>
                    <a:pt x="1284903" y="1311467"/>
                  </a:cubicBezTo>
                  <a:cubicBezTo>
                    <a:pt x="1282236" y="1308229"/>
                    <a:pt x="1282045" y="1312610"/>
                    <a:pt x="1279759" y="1313563"/>
                  </a:cubicBezTo>
                  <a:cubicBezTo>
                    <a:pt x="1276711" y="1312706"/>
                    <a:pt x="1275568" y="1310134"/>
                    <a:pt x="1273949" y="1308134"/>
                  </a:cubicBezTo>
                  <a:cubicBezTo>
                    <a:pt x="1271377" y="1308800"/>
                    <a:pt x="1274140" y="1315563"/>
                    <a:pt x="1269758" y="1314039"/>
                  </a:cubicBezTo>
                  <a:cubicBezTo>
                    <a:pt x="1271377" y="1308896"/>
                    <a:pt x="1269949" y="1307276"/>
                    <a:pt x="1273187" y="1303085"/>
                  </a:cubicBezTo>
                  <a:cubicBezTo>
                    <a:pt x="1277188" y="1303181"/>
                    <a:pt x="1282617" y="1305086"/>
                    <a:pt x="1282236" y="1300038"/>
                  </a:cubicBezTo>
                  <a:cubicBezTo>
                    <a:pt x="1276330" y="1299466"/>
                    <a:pt x="1271663" y="1301847"/>
                    <a:pt x="1267186" y="1300038"/>
                  </a:cubicBezTo>
                  <a:cubicBezTo>
                    <a:pt x="1269282" y="1297085"/>
                    <a:pt x="1271853" y="1294704"/>
                    <a:pt x="1276330" y="1294513"/>
                  </a:cubicBezTo>
                  <a:cubicBezTo>
                    <a:pt x="1275759" y="1296227"/>
                    <a:pt x="1274711" y="1296513"/>
                    <a:pt x="1276045" y="1298228"/>
                  </a:cubicBezTo>
                  <a:cubicBezTo>
                    <a:pt x="1279759" y="1297371"/>
                    <a:pt x="1279950" y="1297466"/>
                    <a:pt x="1283474" y="1298799"/>
                  </a:cubicBezTo>
                  <a:cubicBezTo>
                    <a:pt x="1283569" y="1297085"/>
                    <a:pt x="1284236" y="1296132"/>
                    <a:pt x="1284998" y="1295180"/>
                  </a:cubicBezTo>
                  <a:cubicBezTo>
                    <a:pt x="1283474" y="1293846"/>
                    <a:pt x="1280426" y="1293656"/>
                    <a:pt x="1280331" y="1290989"/>
                  </a:cubicBezTo>
                  <a:cubicBezTo>
                    <a:pt x="1283569" y="1291179"/>
                    <a:pt x="1282522" y="1286321"/>
                    <a:pt x="1285665" y="1286417"/>
                  </a:cubicBezTo>
                  <a:cubicBezTo>
                    <a:pt x="1285760" y="1292703"/>
                    <a:pt x="1291094" y="1288417"/>
                    <a:pt x="1290046" y="1294322"/>
                  </a:cubicBezTo>
                  <a:cubicBezTo>
                    <a:pt x="1284903" y="1293465"/>
                    <a:pt x="1279855" y="1304133"/>
                    <a:pt x="1288046" y="1304133"/>
                  </a:cubicBezTo>
                  <a:cubicBezTo>
                    <a:pt x="1288713" y="1299942"/>
                    <a:pt x="1290142" y="1296608"/>
                    <a:pt x="1294904" y="1297180"/>
                  </a:cubicBezTo>
                  <a:cubicBezTo>
                    <a:pt x="1295476" y="1292417"/>
                    <a:pt x="1293952" y="1296704"/>
                    <a:pt x="1291285" y="1295656"/>
                  </a:cubicBezTo>
                  <a:cubicBezTo>
                    <a:pt x="1291570" y="1292322"/>
                    <a:pt x="1292332" y="1288608"/>
                    <a:pt x="1290808" y="1286893"/>
                  </a:cubicBezTo>
                  <a:cubicBezTo>
                    <a:pt x="1294237" y="1287083"/>
                    <a:pt x="1293094" y="1289179"/>
                    <a:pt x="1295761" y="1287274"/>
                  </a:cubicBezTo>
                  <a:cubicBezTo>
                    <a:pt x="1295857" y="1282607"/>
                    <a:pt x="1293952" y="1281464"/>
                    <a:pt x="1293857" y="1279654"/>
                  </a:cubicBezTo>
                  <a:cubicBezTo>
                    <a:pt x="1289856" y="1280797"/>
                    <a:pt x="1293761" y="1282797"/>
                    <a:pt x="1290999" y="1284417"/>
                  </a:cubicBezTo>
                  <a:cubicBezTo>
                    <a:pt x="1291570" y="1281559"/>
                    <a:pt x="1287475" y="1282702"/>
                    <a:pt x="1287570" y="1280416"/>
                  </a:cubicBezTo>
                  <a:cubicBezTo>
                    <a:pt x="1289856" y="1278892"/>
                    <a:pt x="1292047" y="1277463"/>
                    <a:pt x="1296524" y="1278606"/>
                  </a:cubicBezTo>
                  <a:cubicBezTo>
                    <a:pt x="1297666" y="1275272"/>
                    <a:pt x="1305001" y="1266700"/>
                    <a:pt x="1301286" y="1266509"/>
                  </a:cubicBezTo>
                  <a:cubicBezTo>
                    <a:pt x="1301095" y="1271463"/>
                    <a:pt x="1299381" y="1265938"/>
                    <a:pt x="1297381" y="1268700"/>
                  </a:cubicBezTo>
                  <a:cubicBezTo>
                    <a:pt x="1295857" y="1265747"/>
                    <a:pt x="1301000" y="1264319"/>
                    <a:pt x="1297762" y="1263747"/>
                  </a:cubicBezTo>
                  <a:cubicBezTo>
                    <a:pt x="1297000" y="1265938"/>
                    <a:pt x="1296428" y="1263080"/>
                    <a:pt x="1295380" y="1262318"/>
                  </a:cubicBezTo>
                  <a:cubicBezTo>
                    <a:pt x="1293094" y="1268891"/>
                    <a:pt x="1299667" y="1267938"/>
                    <a:pt x="1298238" y="1273844"/>
                  </a:cubicBezTo>
                  <a:cubicBezTo>
                    <a:pt x="1293380" y="1270415"/>
                    <a:pt x="1292428" y="1276034"/>
                    <a:pt x="1286808" y="1275463"/>
                  </a:cubicBezTo>
                  <a:cubicBezTo>
                    <a:pt x="1286236" y="1268510"/>
                    <a:pt x="1286617" y="1278701"/>
                    <a:pt x="1282998" y="1276416"/>
                  </a:cubicBezTo>
                  <a:cubicBezTo>
                    <a:pt x="1283188" y="1273177"/>
                    <a:pt x="1284236" y="1269176"/>
                    <a:pt x="1281093" y="1268796"/>
                  </a:cubicBezTo>
                  <a:cubicBezTo>
                    <a:pt x="1279378" y="1273463"/>
                    <a:pt x="1283760" y="1276796"/>
                    <a:pt x="1279188" y="1277368"/>
                  </a:cubicBezTo>
                  <a:cubicBezTo>
                    <a:pt x="1278235" y="1274701"/>
                    <a:pt x="1275664" y="1273463"/>
                    <a:pt x="1276045" y="1269653"/>
                  </a:cubicBezTo>
                  <a:cubicBezTo>
                    <a:pt x="1271758" y="1267367"/>
                    <a:pt x="1274902" y="1273844"/>
                    <a:pt x="1272044" y="1273082"/>
                  </a:cubicBezTo>
                  <a:cubicBezTo>
                    <a:pt x="1273854" y="1265843"/>
                    <a:pt x="1269663" y="1270986"/>
                    <a:pt x="1268806" y="1266509"/>
                  </a:cubicBezTo>
                  <a:cubicBezTo>
                    <a:pt x="1268806" y="1262890"/>
                    <a:pt x="1269568" y="1260223"/>
                    <a:pt x="1271853" y="1259271"/>
                  </a:cubicBezTo>
                  <a:cubicBezTo>
                    <a:pt x="1272044" y="1261271"/>
                    <a:pt x="1274521" y="1260413"/>
                    <a:pt x="1275568" y="1259556"/>
                  </a:cubicBezTo>
                  <a:cubicBezTo>
                    <a:pt x="1276140" y="1260223"/>
                    <a:pt x="1276426" y="1261080"/>
                    <a:pt x="1276616" y="1262128"/>
                  </a:cubicBezTo>
                  <a:cubicBezTo>
                    <a:pt x="1278331" y="1259175"/>
                    <a:pt x="1280331" y="1258032"/>
                    <a:pt x="1277092" y="1255937"/>
                  </a:cubicBezTo>
                  <a:cubicBezTo>
                    <a:pt x="1280331" y="1253175"/>
                    <a:pt x="1279283" y="1258032"/>
                    <a:pt x="1283188" y="1257746"/>
                  </a:cubicBezTo>
                  <a:cubicBezTo>
                    <a:pt x="1289856" y="1253746"/>
                    <a:pt x="1286903" y="1249460"/>
                    <a:pt x="1286903" y="1242983"/>
                  </a:cubicBezTo>
                  <a:cubicBezTo>
                    <a:pt x="1291475" y="1243840"/>
                    <a:pt x="1295380" y="1243840"/>
                    <a:pt x="1295857" y="1239935"/>
                  </a:cubicBezTo>
                  <a:cubicBezTo>
                    <a:pt x="1292523" y="1238792"/>
                    <a:pt x="1293190" y="1242221"/>
                    <a:pt x="1290713" y="1242030"/>
                  </a:cubicBezTo>
                  <a:cubicBezTo>
                    <a:pt x="1287665" y="1236506"/>
                    <a:pt x="1285284" y="1230410"/>
                    <a:pt x="1280712" y="1226219"/>
                  </a:cubicBezTo>
                  <a:cubicBezTo>
                    <a:pt x="1279283" y="1228409"/>
                    <a:pt x="1284046" y="1230696"/>
                    <a:pt x="1280331" y="1231172"/>
                  </a:cubicBezTo>
                  <a:cubicBezTo>
                    <a:pt x="1277569" y="1229076"/>
                    <a:pt x="1278712" y="1228029"/>
                    <a:pt x="1279569" y="1224885"/>
                  </a:cubicBezTo>
                  <a:cubicBezTo>
                    <a:pt x="1276140" y="1223647"/>
                    <a:pt x="1276235" y="1226409"/>
                    <a:pt x="1273282" y="1225647"/>
                  </a:cubicBezTo>
                  <a:cubicBezTo>
                    <a:pt x="1272806" y="1227933"/>
                    <a:pt x="1274425" y="1228505"/>
                    <a:pt x="1274140" y="1230696"/>
                  </a:cubicBezTo>
                  <a:cubicBezTo>
                    <a:pt x="1268234" y="1230219"/>
                    <a:pt x="1265758" y="1226790"/>
                    <a:pt x="1263376" y="1224885"/>
                  </a:cubicBezTo>
                  <a:cubicBezTo>
                    <a:pt x="1264996" y="1223171"/>
                    <a:pt x="1265091" y="1221837"/>
                    <a:pt x="1263757" y="1219932"/>
                  </a:cubicBezTo>
                  <a:cubicBezTo>
                    <a:pt x="1268520" y="1220885"/>
                    <a:pt x="1269282" y="1213169"/>
                    <a:pt x="1272806" y="1216884"/>
                  </a:cubicBezTo>
                  <a:cubicBezTo>
                    <a:pt x="1271949" y="1211741"/>
                    <a:pt x="1273568" y="1210407"/>
                    <a:pt x="1271282" y="1205454"/>
                  </a:cubicBezTo>
                  <a:cubicBezTo>
                    <a:pt x="1272711" y="1211074"/>
                    <a:pt x="1278616" y="1203359"/>
                    <a:pt x="1274044" y="1201930"/>
                  </a:cubicBezTo>
                  <a:cubicBezTo>
                    <a:pt x="1280998" y="1204025"/>
                    <a:pt x="1283379" y="1203930"/>
                    <a:pt x="1290999" y="1208312"/>
                  </a:cubicBezTo>
                  <a:cubicBezTo>
                    <a:pt x="1283665" y="1209074"/>
                    <a:pt x="1290618" y="1209740"/>
                    <a:pt x="1290618" y="1213265"/>
                  </a:cubicBezTo>
                  <a:cubicBezTo>
                    <a:pt x="1285665" y="1212407"/>
                    <a:pt x="1284903" y="1215170"/>
                    <a:pt x="1283284" y="1211360"/>
                  </a:cubicBezTo>
                  <a:cubicBezTo>
                    <a:pt x="1282998" y="1214789"/>
                    <a:pt x="1284903" y="1221361"/>
                    <a:pt x="1279664" y="1224885"/>
                  </a:cubicBezTo>
                  <a:cubicBezTo>
                    <a:pt x="1282998" y="1226028"/>
                    <a:pt x="1282426" y="1222599"/>
                    <a:pt x="1284808" y="1222790"/>
                  </a:cubicBezTo>
                  <a:cubicBezTo>
                    <a:pt x="1284141" y="1229552"/>
                    <a:pt x="1290903" y="1229933"/>
                    <a:pt x="1291285" y="1235839"/>
                  </a:cubicBezTo>
                  <a:cubicBezTo>
                    <a:pt x="1297381" y="1234410"/>
                    <a:pt x="1294333" y="1237077"/>
                    <a:pt x="1299857" y="1237839"/>
                  </a:cubicBezTo>
                  <a:cubicBezTo>
                    <a:pt x="1301762" y="1234887"/>
                    <a:pt x="1294333" y="1234315"/>
                    <a:pt x="1299000" y="1232791"/>
                  </a:cubicBezTo>
                  <a:cubicBezTo>
                    <a:pt x="1301000" y="1233077"/>
                    <a:pt x="1299667" y="1236029"/>
                    <a:pt x="1302524" y="1235553"/>
                  </a:cubicBezTo>
                  <a:cubicBezTo>
                    <a:pt x="1302810" y="1226981"/>
                    <a:pt x="1299286" y="1230219"/>
                    <a:pt x="1304429" y="1226885"/>
                  </a:cubicBezTo>
                  <a:cubicBezTo>
                    <a:pt x="1299667" y="1227838"/>
                    <a:pt x="1302810" y="1222123"/>
                    <a:pt x="1298524" y="1222694"/>
                  </a:cubicBezTo>
                  <a:cubicBezTo>
                    <a:pt x="1298428" y="1226219"/>
                    <a:pt x="1300428" y="1228029"/>
                    <a:pt x="1300333" y="1231553"/>
                  </a:cubicBezTo>
                  <a:cubicBezTo>
                    <a:pt x="1296428" y="1230600"/>
                    <a:pt x="1295761" y="1233458"/>
                    <a:pt x="1291570" y="1232029"/>
                  </a:cubicBezTo>
                  <a:cubicBezTo>
                    <a:pt x="1293666" y="1226409"/>
                    <a:pt x="1289284" y="1226314"/>
                    <a:pt x="1287189" y="1224218"/>
                  </a:cubicBezTo>
                  <a:cubicBezTo>
                    <a:pt x="1287284" y="1221075"/>
                    <a:pt x="1285093" y="1220123"/>
                    <a:pt x="1288808" y="1219361"/>
                  </a:cubicBezTo>
                  <a:cubicBezTo>
                    <a:pt x="1292809" y="1224695"/>
                    <a:pt x="1291380" y="1219075"/>
                    <a:pt x="1295285" y="1216122"/>
                  </a:cubicBezTo>
                  <a:cubicBezTo>
                    <a:pt x="1296524" y="1222028"/>
                    <a:pt x="1298428" y="1213455"/>
                    <a:pt x="1301381" y="1217932"/>
                  </a:cubicBezTo>
                  <a:cubicBezTo>
                    <a:pt x="1300428" y="1211265"/>
                    <a:pt x="1303667" y="1207454"/>
                    <a:pt x="1304048" y="1200596"/>
                  </a:cubicBezTo>
                  <a:cubicBezTo>
                    <a:pt x="1299476" y="1199549"/>
                    <a:pt x="1303953" y="1204978"/>
                    <a:pt x="1299762" y="1206502"/>
                  </a:cubicBezTo>
                  <a:cubicBezTo>
                    <a:pt x="1299381" y="1204216"/>
                    <a:pt x="1298428" y="1206883"/>
                    <a:pt x="1297190" y="1207550"/>
                  </a:cubicBezTo>
                  <a:cubicBezTo>
                    <a:pt x="1308811" y="1194119"/>
                    <a:pt x="1308239" y="1171069"/>
                    <a:pt x="1314907" y="1158972"/>
                  </a:cubicBezTo>
                  <a:cubicBezTo>
                    <a:pt x="1311859" y="1159258"/>
                    <a:pt x="1312335" y="1156496"/>
                    <a:pt x="1308811" y="1157258"/>
                  </a:cubicBezTo>
                  <a:cubicBezTo>
                    <a:pt x="1307001" y="1157924"/>
                    <a:pt x="1308239" y="1162020"/>
                    <a:pt x="1305953" y="1162020"/>
                  </a:cubicBezTo>
                  <a:cubicBezTo>
                    <a:pt x="1306715" y="1157924"/>
                    <a:pt x="1306715" y="1154400"/>
                    <a:pt x="1304143" y="1153162"/>
                  </a:cubicBezTo>
                  <a:cubicBezTo>
                    <a:pt x="1307477" y="1150304"/>
                    <a:pt x="1307858" y="1148114"/>
                    <a:pt x="1312049" y="1148780"/>
                  </a:cubicBezTo>
                  <a:cubicBezTo>
                    <a:pt x="1312144" y="1147066"/>
                    <a:pt x="1312811" y="1146113"/>
                    <a:pt x="1313573" y="1145161"/>
                  </a:cubicBezTo>
                  <a:cubicBezTo>
                    <a:pt x="1310906" y="1143732"/>
                    <a:pt x="1309001" y="1145256"/>
                    <a:pt x="1309001" y="1139732"/>
                  </a:cubicBezTo>
                  <a:cubicBezTo>
                    <a:pt x="1310240" y="1139827"/>
                    <a:pt x="1310335" y="1140875"/>
                    <a:pt x="1311382" y="1141161"/>
                  </a:cubicBezTo>
                  <a:cubicBezTo>
                    <a:pt x="1306715" y="1133350"/>
                    <a:pt x="1307953" y="1132302"/>
                    <a:pt x="1306239" y="1128206"/>
                  </a:cubicBezTo>
                  <a:cubicBezTo>
                    <a:pt x="1309668" y="1131445"/>
                    <a:pt x="1311001" y="1126206"/>
                    <a:pt x="1312430" y="1128683"/>
                  </a:cubicBezTo>
                  <a:cubicBezTo>
                    <a:pt x="1310525" y="1129635"/>
                    <a:pt x="1310335" y="1132588"/>
                    <a:pt x="1309477" y="1134683"/>
                  </a:cubicBezTo>
                  <a:cubicBezTo>
                    <a:pt x="1312716" y="1134302"/>
                    <a:pt x="1313954" y="1133350"/>
                    <a:pt x="1315574" y="1136398"/>
                  </a:cubicBezTo>
                  <a:cubicBezTo>
                    <a:pt x="1311192" y="1145542"/>
                    <a:pt x="1318621" y="1159544"/>
                    <a:pt x="1327670" y="1157353"/>
                  </a:cubicBezTo>
                  <a:cubicBezTo>
                    <a:pt x="1330813" y="1155924"/>
                    <a:pt x="1325670" y="1153448"/>
                    <a:pt x="1329290" y="1152495"/>
                  </a:cubicBezTo>
                  <a:cubicBezTo>
                    <a:pt x="1332909" y="1158782"/>
                    <a:pt x="1324813" y="1158305"/>
                    <a:pt x="1323670" y="1160782"/>
                  </a:cubicBezTo>
                  <a:cubicBezTo>
                    <a:pt x="1330242" y="1161734"/>
                    <a:pt x="1321193" y="1163925"/>
                    <a:pt x="1322336" y="1161925"/>
                  </a:cubicBezTo>
                  <a:cubicBezTo>
                    <a:pt x="1318240" y="1169354"/>
                    <a:pt x="1321669" y="1188881"/>
                    <a:pt x="1323193" y="1197072"/>
                  </a:cubicBezTo>
                  <a:cubicBezTo>
                    <a:pt x="1327956" y="1190024"/>
                    <a:pt x="1327575" y="1206026"/>
                    <a:pt x="1329766" y="1208883"/>
                  </a:cubicBezTo>
                  <a:cubicBezTo>
                    <a:pt x="1332337" y="1206597"/>
                    <a:pt x="1334338" y="1207169"/>
                    <a:pt x="1337290" y="1208217"/>
                  </a:cubicBezTo>
                  <a:cubicBezTo>
                    <a:pt x="1339672" y="1203454"/>
                    <a:pt x="1331957" y="1207359"/>
                    <a:pt x="1332623" y="1204025"/>
                  </a:cubicBezTo>
                  <a:cubicBezTo>
                    <a:pt x="1335290" y="1201358"/>
                    <a:pt x="1332433" y="1202597"/>
                    <a:pt x="1331671" y="1200215"/>
                  </a:cubicBezTo>
                  <a:cubicBezTo>
                    <a:pt x="1335766" y="1199834"/>
                    <a:pt x="1334242" y="1197834"/>
                    <a:pt x="1335671" y="1196786"/>
                  </a:cubicBezTo>
                  <a:cubicBezTo>
                    <a:pt x="1337290" y="1196882"/>
                    <a:pt x="1336624" y="1199072"/>
                    <a:pt x="1337957" y="1199453"/>
                  </a:cubicBezTo>
                  <a:cubicBezTo>
                    <a:pt x="1339291" y="1197358"/>
                    <a:pt x="1341291" y="1196024"/>
                    <a:pt x="1342148" y="1193548"/>
                  </a:cubicBezTo>
                  <a:cubicBezTo>
                    <a:pt x="1335290" y="1195548"/>
                    <a:pt x="1338910" y="1190024"/>
                    <a:pt x="1335290" y="1185452"/>
                  </a:cubicBezTo>
                  <a:cubicBezTo>
                    <a:pt x="1334147" y="1189167"/>
                    <a:pt x="1332718" y="1184023"/>
                    <a:pt x="1330337" y="1185071"/>
                  </a:cubicBezTo>
                  <a:cubicBezTo>
                    <a:pt x="1330909" y="1188214"/>
                    <a:pt x="1331099" y="1190309"/>
                    <a:pt x="1328432" y="1192405"/>
                  </a:cubicBezTo>
                  <a:cubicBezTo>
                    <a:pt x="1327861" y="1190595"/>
                    <a:pt x="1323670" y="1191833"/>
                    <a:pt x="1323670" y="1189452"/>
                  </a:cubicBezTo>
                  <a:cubicBezTo>
                    <a:pt x="1325956" y="1189071"/>
                    <a:pt x="1323193" y="1188119"/>
                    <a:pt x="1322622" y="1186880"/>
                  </a:cubicBezTo>
                  <a:cubicBezTo>
                    <a:pt x="1329861" y="1184213"/>
                    <a:pt x="1325479" y="1171926"/>
                    <a:pt x="1324146" y="1168211"/>
                  </a:cubicBezTo>
                  <a:cubicBezTo>
                    <a:pt x="1325860" y="1168402"/>
                    <a:pt x="1326908" y="1167830"/>
                    <a:pt x="1327956" y="1167259"/>
                  </a:cubicBezTo>
                  <a:cubicBezTo>
                    <a:pt x="1327384" y="1172402"/>
                    <a:pt x="1329861" y="1174403"/>
                    <a:pt x="1332147" y="1177641"/>
                  </a:cubicBezTo>
                  <a:cubicBezTo>
                    <a:pt x="1332433" y="1182023"/>
                    <a:pt x="1328718" y="1181737"/>
                    <a:pt x="1326622" y="1183451"/>
                  </a:cubicBezTo>
                  <a:cubicBezTo>
                    <a:pt x="1329956" y="1183737"/>
                    <a:pt x="1333290" y="1183928"/>
                    <a:pt x="1336528" y="1184213"/>
                  </a:cubicBezTo>
                  <a:cubicBezTo>
                    <a:pt x="1336338" y="1178308"/>
                    <a:pt x="1336338" y="1172307"/>
                    <a:pt x="1340338" y="1168307"/>
                  </a:cubicBezTo>
                  <a:cubicBezTo>
                    <a:pt x="1337290" y="1165259"/>
                    <a:pt x="1333861" y="1169640"/>
                    <a:pt x="1331766" y="1166306"/>
                  </a:cubicBezTo>
                  <a:cubicBezTo>
                    <a:pt x="1333099" y="1161925"/>
                    <a:pt x="1336052" y="1167164"/>
                    <a:pt x="1338243" y="1163068"/>
                  </a:cubicBezTo>
                  <a:cubicBezTo>
                    <a:pt x="1332433" y="1163640"/>
                    <a:pt x="1334338" y="1153448"/>
                    <a:pt x="1339005" y="1153162"/>
                  </a:cubicBezTo>
                  <a:cubicBezTo>
                    <a:pt x="1343101" y="1154591"/>
                    <a:pt x="1339481" y="1155543"/>
                    <a:pt x="1339767" y="1159448"/>
                  </a:cubicBezTo>
                  <a:cubicBezTo>
                    <a:pt x="1341958" y="1160877"/>
                    <a:pt x="1344244" y="1156019"/>
                    <a:pt x="1344720" y="1159829"/>
                  </a:cubicBezTo>
                  <a:cubicBezTo>
                    <a:pt x="1344720" y="1160592"/>
                    <a:pt x="1344815" y="1161353"/>
                    <a:pt x="1345863" y="1161163"/>
                  </a:cubicBezTo>
                  <a:cubicBezTo>
                    <a:pt x="1347101" y="1157353"/>
                    <a:pt x="1342624" y="1158496"/>
                    <a:pt x="1343863" y="1154781"/>
                  </a:cubicBezTo>
                  <a:cubicBezTo>
                    <a:pt x="1347196" y="1152590"/>
                    <a:pt x="1350625" y="1156972"/>
                    <a:pt x="1353959" y="1153162"/>
                  </a:cubicBezTo>
                  <a:cubicBezTo>
                    <a:pt x="1348435" y="1152876"/>
                    <a:pt x="1353578" y="1148018"/>
                    <a:pt x="1354435" y="1146971"/>
                  </a:cubicBezTo>
                  <a:cubicBezTo>
                    <a:pt x="1349006" y="1147447"/>
                    <a:pt x="1346625" y="1143161"/>
                    <a:pt x="1344434" y="1147352"/>
                  </a:cubicBezTo>
                  <a:cubicBezTo>
                    <a:pt x="1344815" y="1136207"/>
                    <a:pt x="1351768" y="1139541"/>
                    <a:pt x="1356150" y="1142018"/>
                  </a:cubicBezTo>
                  <a:cubicBezTo>
                    <a:pt x="1353292" y="1139827"/>
                    <a:pt x="1352149" y="1145923"/>
                    <a:pt x="1354626" y="1145637"/>
                  </a:cubicBezTo>
                  <a:cubicBezTo>
                    <a:pt x="1354150" y="1139636"/>
                    <a:pt x="1363008" y="1144685"/>
                    <a:pt x="1361579" y="1137446"/>
                  </a:cubicBezTo>
                  <a:cubicBezTo>
                    <a:pt x="1357293" y="1135160"/>
                    <a:pt x="1360532" y="1141637"/>
                    <a:pt x="1357578" y="1140875"/>
                  </a:cubicBezTo>
                  <a:cubicBezTo>
                    <a:pt x="1358912" y="1135541"/>
                    <a:pt x="1355007" y="1141637"/>
                    <a:pt x="1355293" y="1138208"/>
                  </a:cubicBezTo>
                  <a:cubicBezTo>
                    <a:pt x="1356340" y="1134874"/>
                    <a:pt x="1360722" y="1135541"/>
                    <a:pt x="1360817" y="1131159"/>
                  </a:cubicBezTo>
                  <a:cubicBezTo>
                    <a:pt x="1351387" y="1127063"/>
                    <a:pt x="1367294" y="1120682"/>
                    <a:pt x="1358150" y="1117157"/>
                  </a:cubicBezTo>
                  <a:cubicBezTo>
                    <a:pt x="1357769" y="1118967"/>
                    <a:pt x="1358245" y="1121825"/>
                    <a:pt x="1356531" y="1122015"/>
                  </a:cubicBezTo>
                  <a:cubicBezTo>
                    <a:pt x="1354721" y="1116205"/>
                    <a:pt x="1352340" y="1117919"/>
                    <a:pt x="1348435" y="1113824"/>
                  </a:cubicBezTo>
                  <a:cubicBezTo>
                    <a:pt x="1348340" y="1116015"/>
                    <a:pt x="1347863" y="1117729"/>
                    <a:pt x="1346815" y="1118681"/>
                  </a:cubicBezTo>
                  <a:cubicBezTo>
                    <a:pt x="1348340" y="1120015"/>
                    <a:pt x="1351292" y="1120205"/>
                    <a:pt x="1351483" y="1122777"/>
                  </a:cubicBezTo>
                  <a:cubicBezTo>
                    <a:pt x="1347863" y="1119253"/>
                    <a:pt x="1340910" y="1124015"/>
                    <a:pt x="1339005" y="1121729"/>
                  </a:cubicBezTo>
                  <a:cubicBezTo>
                    <a:pt x="1340624" y="1120015"/>
                    <a:pt x="1340719" y="1118777"/>
                    <a:pt x="1339386" y="1116776"/>
                  </a:cubicBezTo>
                  <a:cubicBezTo>
                    <a:pt x="1340815" y="1116776"/>
                    <a:pt x="1341196" y="1118777"/>
                    <a:pt x="1341862" y="1116967"/>
                  </a:cubicBezTo>
                  <a:cubicBezTo>
                    <a:pt x="1340719" y="1115633"/>
                    <a:pt x="1339576" y="1114300"/>
                    <a:pt x="1338433" y="1112967"/>
                  </a:cubicBezTo>
                  <a:cubicBezTo>
                    <a:pt x="1340148" y="1107537"/>
                    <a:pt x="1345196" y="1098393"/>
                    <a:pt x="1341196" y="1094393"/>
                  </a:cubicBezTo>
                  <a:cubicBezTo>
                    <a:pt x="1343863" y="1092583"/>
                    <a:pt x="1342720" y="1094583"/>
                    <a:pt x="1346149" y="1094774"/>
                  </a:cubicBezTo>
                  <a:cubicBezTo>
                    <a:pt x="1348530" y="1089725"/>
                    <a:pt x="1339195" y="1094488"/>
                    <a:pt x="1341577" y="1089440"/>
                  </a:cubicBezTo>
                  <a:cubicBezTo>
                    <a:pt x="1341767" y="1087440"/>
                    <a:pt x="1345101" y="1089059"/>
                    <a:pt x="1345482" y="1087249"/>
                  </a:cubicBezTo>
                  <a:cubicBezTo>
                    <a:pt x="1344529" y="1086868"/>
                    <a:pt x="1343005" y="1086963"/>
                    <a:pt x="1343101" y="1085820"/>
                  </a:cubicBezTo>
                  <a:cubicBezTo>
                    <a:pt x="1343863" y="1085820"/>
                    <a:pt x="1344625" y="1085725"/>
                    <a:pt x="1344434" y="1084677"/>
                  </a:cubicBezTo>
                  <a:cubicBezTo>
                    <a:pt x="1348244" y="1086868"/>
                    <a:pt x="1344529" y="1090106"/>
                    <a:pt x="1346339" y="1092392"/>
                  </a:cubicBezTo>
                  <a:cubicBezTo>
                    <a:pt x="1349292" y="1092297"/>
                    <a:pt x="1351673" y="1090392"/>
                    <a:pt x="1353769" y="1092964"/>
                  </a:cubicBezTo>
                  <a:cubicBezTo>
                    <a:pt x="1357102" y="1088201"/>
                    <a:pt x="1352054" y="1089725"/>
                    <a:pt x="1351864" y="1085344"/>
                  </a:cubicBezTo>
                  <a:cubicBezTo>
                    <a:pt x="1356150" y="1086582"/>
                    <a:pt x="1360532" y="1082010"/>
                    <a:pt x="1355959" y="1080677"/>
                  </a:cubicBezTo>
                  <a:cubicBezTo>
                    <a:pt x="1356150" y="1085820"/>
                    <a:pt x="1350911" y="1084772"/>
                    <a:pt x="1347958" y="1086296"/>
                  </a:cubicBezTo>
                  <a:cubicBezTo>
                    <a:pt x="1347196" y="1082677"/>
                    <a:pt x="1349959" y="1083248"/>
                    <a:pt x="1349768" y="1080200"/>
                  </a:cubicBezTo>
                  <a:cubicBezTo>
                    <a:pt x="1345101" y="1077533"/>
                    <a:pt x="1343196" y="1079819"/>
                    <a:pt x="1338910" y="1075533"/>
                  </a:cubicBezTo>
                  <a:cubicBezTo>
                    <a:pt x="1344529" y="1072485"/>
                    <a:pt x="1343482" y="1064008"/>
                    <a:pt x="1342624" y="1060865"/>
                  </a:cubicBezTo>
                  <a:cubicBezTo>
                    <a:pt x="1345672" y="1060579"/>
                    <a:pt x="1345101" y="1063341"/>
                    <a:pt x="1348720" y="1062579"/>
                  </a:cubicBezTo>
                  <a:cubicBezTo>
                    <a:pt x="1349292" y="1058960"/>
                    <a:pt x="1346244" y="1058579"/>
                    <a:pt x="1346815" y="1054959"/>
                  </a:cubicBezTo>
                  <a:cubicBezTo>
                    <a:pt x="1350625" y="1056674"/>
                    <a:pt x="1349578" y="1055340"/>
                    <a:pt x="1354340" y="1055531"/>
                  </a:cubicBezTo>
                  <a:cubicBezTo>
                    <a:pt x="1351864" y="1057531"/>
                    <a:pt x="1350149" y="1061055"/>
                    <a:pt x="1353769" y="1062960"/>
                  </a:cubicBezTo>
                  <a:cubicBezTo>
                    <a:pt x="1347768" y="1064579"/>
                    <a:pt x="1349197" y="1070961"/>
                    <a:pt x="1350244" y="1075247"/>
                  </a:cubicBezTo>
                  <a:cubicBezTo>
                    <a:pt x="1350625" y="1073723"/>
                    <a:pt x="1351673" y="1074581"/>
                    <a:pt x="1352721" y="1075438"/>
                  </a:cubicBezTo>
                  <a:cubicBezTo>
                    <a:pt x="1353197" y="1071628"/>
                    <a:pt x="1351673" y="1069342"/>
                    <a:pt x="1350911" y="1066580"/>
                  </a:cubicBezTo>
                  <a:cubicBezTo>
                    <a:pt x="1352149" y="1066675"/>
                    <a:pt x="1352435" y="1065722"/>
                    <a:pt x="1353483" y="1065532"/>
                  </a:cubicBezTo>
                  <a:cubicBezTo>
                    <a:pt x="1355102" y="1065722"/>
                    <a:pt x="1354435" y="1067818"/>
                    <a:pt x="1355769" y="1068199"/>
                  </a:cubicBezTo>
                  <a:cubicBezTo>
                    <a:pt x="1360246" y="1064103"/>
                    <a:pt x="1352149" y="1056293"/>
                    <a:pt x="1355769" y="1053149"/>
                  </a:cubicBezTo>
                  <a:cubicBezTo>
                    <a:pt x="1358150" y="1053816"/>
                    <a:pt x="1356340" y="1058007"/>
                    <a:pt x="1360436" y="1057245"/>
                  </a:cubicBezTo>
                  <a:cubicBezTo>
                    <a:pt x="1360627" y="1055150"/>
                    <a:pt x="1360817" y="1053149"/>
                    <a:pt x="1360912" y="1051054"/>
                  </a:cubicBezTo>
                  <a:cubicBezTo>
                    <a:pt x="1357960" y="1050292"/>
                    <a:pt x="1358055" y="1053054"/>
                    <a:pt x="1354626" y="1051816"/>
                  </a:cubicBezTo>
                  <a:cubicBezTo>
                    <a:pt x="1355769" y="1048482"/>
                    <a:pt x="1352340" y="1049054"/>
                    <a:pt x="1352530" y="1046672"/>
                  </a:cubicBezTo>
                  <a:cubicBezTo>
                    <a:pt x="1360817" y="1048577"/>
                    <a:pt x="1349673" y="1041434"/>
                    <a:pt x="1356721" y="1040767"/>
                  </a:cubicBezTo>
                  <a:cubicBezTo>
                    <a:pt x="1357960" y="1051244"/>
                    <a:pt x="1367770" y="1047530"/>
                    <a:pt x="1365103" y="1061436"/>
                  </a:cubicBezTo>
                  <a:cubicBezTo>
                    <a:pt x="1366818" y="1061531"/>
                    <a:pt x="1367770" y="1062198"/>
                    <a:pt x="1368723" y="1062960"/>
                  </a:cubicBezTo>
                  <a:cubicBezTo>
                    <a:pt x="1368532" y="1058007"/>
                    <a:pt x="1369009" y="1052673"/>
                    <a:pt x="1365961" y="1050197"/>
                  </a:cubicBezTo>
                  <a:cubicBezTo>
                    <a:pt x="1367390" y="1048196"/>
                    <a:pt x="1377486" y="1035909"/>
                    <a:pt x="1367390" y="1032766"/>
                  </a:cubicBezTo>
                  <a:cubicBezTo>
                    <a:pt x="1367961" y="1035814"/>
                    <a:pt x="1369390" y="1039338"/>
                    <a:pt x="1364437" y="1038767"/>
                  </a:cubicBezTo>
                  <a:cubicBezTo>
                    <a:pt x="1364627" y="1036671"/>
                    <a:pt x="1364818" y="1034576"/>
                    <a:pt x="1364913" y="1032480"/>
                  </a:cubicBezTo>
                  <a:cubicBezTo>
                    <a:pt x="1369199" y="1032956"/>
                    <a:pt x="1373581" y="1026479"/>
                    <a:pt x="1370723" y="1022955"/>
                  </a:cubicBezTo>
                  <a:cubicBezTo>
                    <a:pt x="1368628" y="1026860"/>
                    <a:pt x="1365008" y="1028861"/>
                    <a:pt x="1360150" y="1029623"/>
                  </a:cubicBezTo>
                  <a:cubicBezTo>
                    <a:pt x="1360246" y="1028384"/>
                    <a:pt x="1359293" y="1028099"/>
                    <a:pt x="1359103" y="1027051"/>
                  </a:cubicBezTo>
                  <a:cubicBezTo>
                    <a:pt x="1363389" y="1028480"/>
                    <a:pt x="1361579" y="1023146"/>
                    <a:pt x="1360722" y="1022193"/>
                  </a:cubicBezTo>
                  <a:cubicBezTo>
                    <a:pt x="1363103" y="1022765"/>
                    <a:pt x="1363294" y="1020764"/>
                    <a:pt x="1364722" y="1020002"/>
                  </a:cubicBezTo>
                  <a:cubicBezTo>
                    <a:pt x="1366437" y="1020383"/>
                    <a:pt x="1366627" y="1022193"/>
                    <a:pt x="1368247" y="1022765"/>
                  </a:cubicBezTo>
                  <a:cubicBezTo>
                    <a:pt x="1368247" y="1019145"/>
                    <a:pt x="1375581" y="1019336"/>
                    <a:pt x="1369961" y="1016669"/>
                  </a:cubicBezTo>
                  <a:cubicBezTo>
                    <a:pt x="1369485" y="1022765"/>
                    <a:pt x="1364341" y="1014859"/>
                    <a:pt x="1362341" y="1018574"/>
                  </a:cubicBezTo>
                  <a:cubicBezTo>
                    <a:pt x="1362341" y="1016288"/>
                    <a:pt x="1361865" y="1014287"/>
                    <a:pt x="1360246" y="1013430"/>
                  </a:cubicBezTo>
                  <a:cubicBezTo>
                    <a:pt x="1356245" y="1017621"/>
                    <a:pt x="1357578" y="1027241"/>
                    <a:pt x="1352435" y="1032861"/>
                  </a:cubicBezTo>
                  <a:cubicBezTo>
                    <a:pt x="1352626" y="1030004"/>
                    <a:pt x="1352911" y="1027051"/>
                    <a:pt x="1353102" y="1024098"/>
                  </a:cubicBezTo>
                  <a:cubicBezTo>
                    <a:pt x="1350149" y="1024289"/>
                    <a:pt x="1348340" y="1023527"/>
                    <a:pt x="1347006" y="1022384"/>
                  </a:cubicBezTo>
                  <a:cubicBezTo>
                    <a:pt x="1347292" y="1025146"/>
                    <a:pt x="1349292" y="1029337"/>
                    <a:pt x="1345196" y="1029718"/>
                  </a:cubicBezTo>
                  <a:cubicBezTo>
                    <a:pt x="1345768" y="1026860"/>
                    <a:pt x="1345291" y="1025051"/>
                    <a:pt x="1343101" y="1024574"/>
                  </a:cubicBezTo>
                  <a:cubicBezTo>
                    <a:pt x="1342815" y="1026098"/>
                    <a:pt x="1342529" y="1027432"/>
                    <a:pt x="1340434" y="1026860"/>
                  </a:cubicBezTo>
                  <a:cubicBezTo>
                    <a:pt x="1342243" y="1024098"/>
                    <a:pt x="1344720" y="1021907"/>
                    <a:pt x="1347292" y="1019907"/>
                  </a:cubicBezTo>
                  <a:cubicBezTo>
                    <a:pt x="1350054" y="1021336"/>
                    <a:pt x="1355102" y="1019907"/>
                    <a:pt x="1357293" y="1019526"/>
                  </a:cubicBezTo>
                  <a:cubicBezTo>
                    <a:pt x="1353864" y="1018002"/>
                    <a:pt x="1354340" y="1017431"/>
                    <a:pt x="1352530" y="1016669"/>
                  </a:cubicBezTo>
                  <a:cubicBezTo>
                    <a:pt x="1354340" y="1011525"/>
                    <a:pt x="1353769" y="1011525"/>
                    <a:pt x="1353388" y="1006667"/>
                  </a:cubicBezTo>
                  <a:cubicBezTo>
                    <a:pt x="1355293" y="1006572"/>
                    <a:pt x="1357960" y="1007525"/>
                    <a:pt x="1358436" y="1005810"/>
                  </a:cubicBezTo>
                  <a:cubicBezTo>
                    <a:pt x="1356055" y="1005524"/>
                    <a:pt x="1357960" y="1001619"/>
                    <a:pt x="1355007" y="1001810"/>
                  </a:cubicBezTo>
                  <a:cubicBezTo>
                    <a:pt x="1354626" y="1005810"/>
                    <a:pt x="1352911" y="1008382"/>
                    <a:pt x="1349387" y="1008858"/>
                  </a:cubicBezTo>
                  <a:cubicBezTo>
                    <a:pt x="1356436" y="1004477"/>
                    <a:pt x="1347577" y="999905"/>
                    <a:pt x="1355197" y="999333"/>
                  </a:cubicBezTo>
                  <a:cubicBezTo>
                    <a:pt x="1355769" y="993523"/>
                    <a:pt x="1351959" y="991332"/>
                    <a:pt x="1348530" y="988856"/>
                  </a:cubicBezTo>
                  <a:cubicBezTo>
                    <a:pt x="1345006" y="991808"/>
                    <a:pt x="1350435" y="989999"/>
                    <a:pt x="1349387" y="993904"/>
                  </a:cubicBezTo>
                  <a:cubicBezTo>
                    <a:pt x="1348149" y="993809"/>
                    <a:pt x="1346911" y="993713"/>
                    <a:pt x="1345672" y="993618"/>
                  </a:cubicBezTo>
                  <a:cubicBezTo>
                    <a:pt x="1345196" y="986665"/>
                    <a:pt x="1352245" y="988665"/>
                    <a:pt x="1352816" y="982950"/>
                  </a:cubicBezTo>
                  <a:cubicBezTo>
                    <a:pt x="1349959" y="983045"/>
                    <a:pt x="1348149" y="982283"/>
                    <a:pt x="1348053" y="980093"/>
                  </a:cubicBezTo>
                  <a:cubicBezTo>
                    <a:pt x="1351197" y="983712"/>
                    <a:pt x="1349387" y="978378"/>
                    <a:pt x="1351959" y="977902"/>
                  </a:cubicBezTo>
                  <a:cubicBezTo>
                    <a:pt x="1352435" y="979807"/>
                    <a:pt x="1353578" y="981236"/>
                    <a:pt x="1354054" y="983045"/>
                  </a:cubicBezTo>
                  <a:cubicBezTo>
                    <a:pt x="1359484" y="984188"/>
                    <a:pt x="1361198" y="976092"/>
                    <a:pt x="1365580" y="980188"/>
                  </a:cubicBezTo>
                  <a:cubicBezTo>
                    <a:pt x="1360912" y="975521"/>
                    <a:pt x="1365294" y="969139"/>
                    <a:pt x="1353959" y="969234"/>
                  </a:cubicBezTo>
                  <a:cubicBezTo>
                    <a:pt x="1353769" y="971330"/>
                    <a:pt x="1353674" y="973425"/>
                    <a:pt x="1353483" y="975425"/>
                  </a:cubicBezTo>
                  <a:cubicBezTo>
                    <a:pt x="1355864" y="975997"/>
                    <a:pt x="1356055" y="973997"/>
                    <a:pt x="1357388" y="973235"/>
                  </a:cubicBezTo>
                  <a:cubicBezTo>
                    <a:pt x="1355769" y="976378"/>
                    <a:pt x="1360722" y="979521"/>
                    <a:pt x="1356817" y="980759"/>
                  </a:cubicBezTo>
                  <a:cubicBezTo>
                    <a:pt x="1353292" y="976283"/>
                    <a:pt x="1349101" y="976568"/>
                    <a:pt x="1349959" y="972663"/>
                  </a:cubicBezTo>
                  <a:cubicBezTo>
                    <a:pt x="1349101" y="973806"/>
                    <a:pt x="1343958" y="972377"/>
                    <a:pt x="1342243" y="975806"/>
                  </a:cubicBezTo>
                  <a:cubicBezTo>
                    <a:pt x="1337576" y="971901"/>
                    <a:pt x="1341482" y="963995"/>
                    <a:pt x="1335100" y="956471"/>
                  </a:cubicBezTo>
                  <a:cubicBezTo>
                    <a:pt x="1339005" y="955899"/>
                    <a:pt x="1338624" y="958852"/>
                    <a:pt x="1342434" y="958280"/>
                  </a:cubicBezTo>
                  <a:cubicBezTo>
                    <a:pt x="1345577" y="956852"/>
                    <a:pt x="1341482" y="953518"/>
                    <a:pt x="1344053" y="953423"/>
                  </a:cubicBezTo>
                  <a:cubicBezTo>
                    <a:pt x="1347673" y="957804"/>
                    <a:pt x="1344815" y="949803"/>
                    <a:pt x="1349197" y="951327"/>
                  </a:cubicBezTo>
                  <a:cubicBezTo>
                    <a:pt x="1346339" y="956471"/>
                    <a:pt x="1345482" y="956375"/>
                    <a:pt x="1344529" y="962186"/>
                  </a:cubicBezTo>
                  <a:cubicBezTo>
                    <a:pt x="1347768" y="961138"/>
                    <a:pt x="1349768" y="966853"/>
                    <a:pt x="1346625" y="967329"/>
                  </a:cubicBezTo>
                  <a:cubicBezTo>
                    <a:pt x="1347863" y="963329"/>
                    <a:pt x="1344339" y="965234"/>
                    <a:pt x="1344149" y="967139"/>
                  </a:cubicBezTo>
                  <a:cubicBezTo>
                    <a:pt x="1346339" y="967234"/>
                    <a:pt x="1347292" y="968377"/>
                    <a:pt x="1347673" y="969901"/>
                  </a:cubicBezTo>
                  <a:cubicBezTo>
                    <a:pt x="1345672" y="969329"/>
                    <a:pt x="1344244" y="971330"/>
                    <a:pt x="1346244" y="972282"/>
                  </a:cubicBezTo>
                  <a:cubicBezTo>
                    <a:pt x="1346530" y="970853"/>
                    <a:pt x="1348340" y="971139"/>
                    <a:pt x="1350054" y="971330"/>
                  </a:cubicBezTo>
                  <a:cubicBezTo>
                    <a:pt x="1349292" y="958471"/>
                    <a:pt x="1355674" y="953708"/>
                    <a:pt x="1351007" y="943898"/>
                  </a:cubicBezTo>
                  <a:cubicBezTo>
                    <a:pt x="1354340" y="943802"/>
                    <a:pt x="1351578" y="948755"/>
                    <a:pt x="1355674" y="947993"/>
                  </a:cubicBezTo>
                  <a:cubicBezTo>
                    <a:pt x="1356817" y="943517"/>
                    <a:pt x="1355578" y="941707"/>
                    <a:pt x="1361293" y="940945"/>
                  </a:cubicBezTo>
                  <a:cubicBezTo>
                    <a:pt x="1363294" y="932277"/>
                    <a:pt x="1357293" y="927610"/>
                    <a:pt x="1353007" y="919037"/>
                  </a:cubicBezTo>
                  <a:cubicBezTo>
                    <a:pt x="1361484" y="917132"/>
                    <a:pt x="1357769" y="912179"/>
                    <a:pt x="1362627" y="908560"/>
                  </a:cubicBezTo>
                  <a:cubicBezTo>
                    <a:pt x="1362532" y="910274"/>
                    <a:pt x="1362341" y="911894"/>
                    <a:pt x="1362246" y="913513"/>
                  </a:cubicBezTo>
                  <a:cubicBezTo>
                    <a:pt x="1365484" y="912179"/>
                    <a:pt x="1366056" y="914465"/>
                    <a:pt x="1367294" y="912656"/>
                  </a:cubicBezTo>
                  <a:cubicBezTo>
                    <a:pt x="1366532" y="910655"/>
                    <a:pt x="1363484" y="910465"/>
                    <a:pt x="1363960" y="907417"/>
                  </a:cubicBezTo>
                  <a:cubicBezTo>
                    <a:pt x="1366913" y="905988"/>
                    <a:pt x="1368342" y="911036"/>
                    <a:pt x="1368913" y="907798"/>
                  </a:cubicBezTo>
                  <a:cubicBezTo>
                    <a:pt x="1367199" y="906560"/>
                    <a:pt x="1367485" y="903702"/>
                    <a:pt x="1366913" y="901416"/>
                  </a:cubicBezTo>
                  <a:cubicBezTo>
                    <a:pt x="1364722" y="899987"/>
                    <a:pt x="1362436" y="904750"/>
                    <a:pt x="1361960" y="901035"/>
                  </a:cubicBezTo>
                  <a:cubicBezTo>
                    <a:pt x="1361770" y="898082"/>
                    <a:pt x="1365675" y="899892"/>
                    <a:pt x="1365961" y="897606"/>
                  </a:cubicBezTo>
                  <a:cubicBezTo>
                    <a:pt x="1363008" y="896844"/>
                    <a:pt x="1363103" y="899702"/>
                    <a:pt x="1359674" y="898368"/>
                  </a:cubicBezTo>
                  <a:cubicBezTo>
                    <a:pt x="1363579" y="895130"/>
                    <a:pt x="1356055" y="896558"/>
                    <a:pt x="1357674" y="891986"/>
                  </a:cubicBezTo>
                  <a:cubicBezTo>
                    <a:pt x="1359293" y="892082"/>
                    <a:pt x="1359007" y="889891"/>
                    <a:pt x="1360341" y="889700"/>
                  </a:cubicBezTo>
                  <a:cubicBezTo>
                    <a:pt x="1363865" y="890177"/>
                    <a:pt x="1363389" y="893987"/>
                    <a:pt x="1366151" y="895130"/>
                  </a:cubicBezTo>
                  <a:cubicBezTo>
                    <a:pt x="1366532" y="893320"/>
                    <a:pt x="1366056" y="890462"/>
                    <a:pt x="1367770" y="890272"/>
                  </a:cubicBezTo>
                  <a:cubicBezTo>
                    <a:pt x="1370342" y="890843"/>
                    <a:pt x="1367580" y="895796"/>
                    <a:pt x="1371104" y="895511"/>
                  </a:cubicBezTo>
                  <a:cubicBezTo>
                    <a:pt x="1371676" y="893034"/>
                    <a:pt x="1373866" y="892367"/>
                    <a:pt x="1375200" y="890843"/>
                  </a:cubicBezTo>
                  <a:cubicBezTo>
                    <a:pt x="1373676" y="887224"/>
                    <a:pt x="1369961" y="892558"/>
                    <a:pt x="1369104" y="889129"/>
                  </a:cubicBezTo>
                  <a:cubicBezTo>
                    <a:pt x="1372152" y="887605"/>
                    <a:pt x="1373295" y="877889"/>
                    <a:pt x="1368437" y="881509"/>
                  </a:cubicBezTo>
                  <a:cubicBezTo>
                    <a:pt x="1372819" y="882747"/>
                    <a:pt x="1369580" y="887319"/>
                    <a:pt x="1366627" y="887605"/>
                  </a:cubicBezTo>
                  <a:cubicBezTo>
                    <a:pt x="1370628" y="882271"/>
                    <a:pt x="1362151" y="883700"/>
                    <a:pt x="1362341" y="878461"/>
                  </a:cubicBezTo>
                  <a:cubicBezTo>
                    <a:pt x="1363675" y="877318"/>
                    <a:pt x="1365008" y="876175"/>
                    <a:pt x="1366342" y="875032"/>
                  </a:cubicBezTo>
                  <a:cubicBezTo>
                    <a:pt x="1366437" y="876937"/>
                    <a:pt x="1365580" y="879604"/>
                    <a:pt x="1367199" y="880080"/>
                  </a:cubicBezTo>
                  <a:cubicBezTo>
                    <a:pt x="1366913" y="876842"/>
                    <a:pt x="1372152" y="873317"/>
                    <a:pt x="1369104" y="871412"/>
                  </a:cubicBezTo>
                  <a:cubicBezTo>
                    <a:pt x="1368628" y="877127"/>
                    <a:pt x="1364246" y="867698"/>
                    <a:pt x="1362722" y="873413"/>
                  </a:cubicBezTo>
                  <a:cubicBezTo>
                    <a:pt x="1361579" y="867888"/>
                    <a:pt x="1361960" y="868460"/>
                    <a:pt x="1361103" y="862078"/>
                  </a:cubicBezTo>
                  <a:cubicBezTo>
                    <a:pt x="1368437" y="861983"/>
                    <a:pt x="1361484" y="853505"/>
                    <a:pt x="1367008" y="851315"/>
                  </a:cubicBezTo>
                  <a:cubicBezTo>
                    <a:pt x="1367866" y="855029"/>
                    <a:pt x="1367866" y="855220"/>
                    <a:pt x="1366437" y="858744"/>
                  </a:cubicBezTo>
                  <a:cubicBezTo>
                    <a:pt x="1370342" y="860173"/>
                    <a:pt x="1369294" y="855696"/>
                    <a:pt x="1371676" y="855410"/>
                  </a:cubicBezTo>
                  <a:cubicBezTo>
                    <a:pt x="1372152" y="863697"/>
                    <a:pt x="1380724" y="857887"/>
                    <a:pt x="1383487" y="863888"/>
                  </a:cubicBezTo>
                  <a:cubicBezTo>
                    <a:pt x="1380534" y="859982"/>
                    <a:pt x="1382629" y="857601"/>
                    <a:pt x="1387773" y="856744"/>
                  </a:cubicBezTo>
                  <a:cubicBezTo>
                    <a:pt x="1387678" y="851886"/>
                    <a:pt x="1386820" y="852267"/>
                    <a:pt x="1389583" y="849410"/>
                  </a:cubicBezTo>
                  <a:cubicBezTo>
                    <a:pt x="1383582" y="846457"/>
                    <a:pt x="1382439" y="850076"/>
                    <a:pt x="1379296" y="853601"/>
                  </a:cubicBezTo>
                  <a:cubicBezTo>
                    <a:pt x="1376819" y="852458"/>
                    <a:pt x="1374533" y="849410"/>
                    <a:pt x="1377295" y="847219"/>
                  </a:cubicBezTo>
                  <a:cubicBezTo>
                    <a:pt x="1373485" y="846266"/>
                    <a:pt x="1371961" y="849791"/>
                    <a:pt x="1371199" y="845504"/>
                  </a:cubicBezTo>
                  <a:cubicBezTo>
                    <a:pt x="1371390" y="842552"/>
                    <a:pt x="1373581" y="841980"/>
                    <a:pt x="1373009" y="838170"/>
                  </a:cubicBezTo>
                  <a:cubicBezTo>
                    <a:pt x="1370818" y="838075"/>
                    <a:pt x="1369104" y="837599"/>
                    <a:pt x="1368151" y="836551"/>
                  </a:cubicBezTo>
                  <a:cubicBezTo>
                    <a:pt x="1367580" y="839027"/>
                    <a:pt x="1369675" y="839218"/>
                    <a:pt x="1370342" y="840456"/>
                  </a:cubicBezTo>
                  <a:cubicBezTo>
                    <a:pt x="1369104" y="840361"/>
                    <a:pt x="1368818" y="841409"/>
                    <a:pt x="1367770" y="841504"/>
                  </a:cubicBezTo>
                  <a:cubicBezTo>
                    <a:pt x="1366056" y="840266"/>
                    <a:pt x="1365389" y="838170"/>
                    <a:pt x="1365770" y="835122"/>
                  </a:cubicBezTo>
                  <a:cubicBezTo>
                    <a:pt x="1376819" y="830836"/>
                    <a:pt x="1369009" y="822740"/>
                    <a:pt x="1375771" y="819596"/>
                  </a:cubicBezTo>
                  <a:cubicBezTo>
                    <a:pt x="1372724" y="815215"/>
                    <a:pt x="1374152" y="810738"/>
                    <a:pt x="1373009" y="806833"/>
                  </a:cubicBezTo>
                  <a:cubicBezTo>
                    <a:pt x="1372628" y="808166"/>
                    <a:pt x="1371485" y="808643"/>
                    <a:pt x="1370342" y="809119"/>
                  </a:cubicBezTo>
                  <a:cubicBezTo>
                    <a:pt x="1370152" y="805023"/>
                    <a:pt x="1368151" y="802451"/>
                    <a:pt x="1364722" y="801118"/>
                  </a:cubicBezTo>
                  <a:cubicBezTo>
                    <a:pt x="1367008" y="805785"/>
                    <a:pt x="1369866" y="812072"/>
                    <a:pt x="1364818" y="814929"/>
                  </a:cubicBezTo>
                  <a:cubicBezTo>
                    <a:pt x="1367961" y="809881"/>
                    <a:pt x="1359103" y="807785"/>
                    <a:pt x="1364818" y="799880"/>
                  </a:cubicBezTo>
                  <a:cubicBezTo>
                    <a:pt x="1362436" y="797213"/>
                    <a:pt x="1362341" y="800261"/>
                    <a:pt x="1359674" y="800737"/>
                  </a:cubicBezTo>
                  <a:cubicBezTo>
                    <a:pt x="1358912" y="797022"/>
                    <a:pt x="1358436" y="796260"/>
                    <a:pt x="1361484" y="794641"/>
                  </a:cubicBezTo>
                  <a:cubicBezTo>
                    <a:pt x="1357769" y="795784"/>
                    <a:pt x="1356817" y="795022"/>
                    <a:pt x="1355483" y="791688"/>
                  </a:cubicBezTo>
                  <a:cubicBezTo>
                    <a:pt x="1362722" y="793879"/>
                    <a:pt x="1357293" y="791688"/>
                    <a:pt x="1361865" y="789688"/>
                  </a:cubicBezTo>
                  <a:cubicBezTo>
                    <a:pt x="1364627" y="792260"/>
                    <a:pt x="1368247" y="792926"/>
                    <a:pt x="1370533" y="790355"/>
                  </a:cubicBezTo>
                  <a:cubicBezTo>
                    <a:pt x="1368056" y="792355"/>
                    <a:pt x="1371295" y="793593"/>
                    <a:pt x="1369961" y="797784"/>
                  </a:cubicBezTo>
                  <a:cubicBezTo>
                    <a:pt x="1373390" y="797213"/>
                    <a:pt x="1374057" y="793498"/>
                    <a:pt x="1376724" y="792069"/>
                  </a:cubicBezTo>
                  <a:cubicBezTo>
                    <a:pt x="1372914" y="792260"/>
                    <a:pt x="1375009" y="787402"/>
                    <a:pt x="1372152" y="786735"/>
                  </a:cubicBezTo>
                  <a:cubicBezTo>
                    <a:pt x="1367580" y="785021"/>
                    <a:pt x="1369866" y="791212"/>
                    <a:pt x="1365675" y="789974"/>
                  </a:cubicBezTo>
                  <a:cubicBezTo>
                    <a:pt x="1364246" y="785211"/>
                    <a:pt x="1366342" y="780925"/>
                    <a:pt x="1361103" y="784640"/>
                  </a:cubicBezTo>
                  <a:cubicBezTo>
                    <a:pt x="1362532" y="780449"/>
                    <a:pt x="1365675" y="778163"/>
                    <a:pt x="1367008" y="773876"/>
                  </a:cubicBezTo>
                  <a:cubicBezTo>
                    <a:pt x="1368342" y="774257"/>
                    <a:pt x="1368818" y="775400"/>
                    <a:pt x="1369294" y="776543"/>
                  </a:cubicBezTo>
                  <a:cubicBezTo>
                    <a:pt x="1368818" y="778353"/>
                    <a:pt x="1367103" y="778448"/>
                    <a:pt x="1366532" y="780068"/>
                  </a:cubicBezTo>
                  <a:cubicBezTo>
                    <a:pt x="1371009" y="782544"/>
                    <a:pt x="1371676" y="782449"/>
                    <a:pt x="1376248" y="783401"/>
                  </a:cubicBezTo>
                  <a:cubicBezTo>
                    <a:pt x="1378153" y="780449"/>
                    <a:pt x="1371676" y="779115"/>
                    <a:pt x="1375390" y="778353"/>
                  </a:cubicBezTo>
                  <a:cubicBezTo>
                    <a:pt x="1378629" y="784925"/>
                    <a:pt x="1377486" y="771114"/>
                    <a:pt x="1382249" y="771400"/>
                  </a:cubicBezTo>
                  <a:cubicBezTo>
                    <a:pt x="1378057" y="768923"/>
                    <a:pt x="1375486" y="775019"/>
                    <a:pt x="1374724" y="772067"/>
                  </a:cubicBezTo>
                  <a:cubicBezTo>
                    <a:pt x="1375867" y="769590"/>
                    <a:pt x="1378153" y="763018"/>
                    <a:pt x="1372914" y="763113"/>
                  </a:cubicBezTo>
                  <a:cubicBezTo>
                    <a:pt x="1377581" y="760446"/>
                    <a:pt x="1373200" y="760446"/>
                    <a:pt x="1371961" y="759303"/>
                  </a:cubicBezTo>
                  <a:cubicBezTo>
                    <a:pt x="1373581" y="759398"/>
                    <a:pt x="1373295" y="757208"/>
                    <a:pt x="1374628" y="757017"/>
                  </a:cubicBezTo>
                  <a:cubicBezTo>
                    <a:pt x="1379772" y="757684"/>
                    <a:pt x="1378534" y="763685"/>
                    <a:pt x="1381391" y="766352"/>
                  </a:cubicBezTo>
                  <a:cubicBezTo>
                    <a:pt x="1382534" y="761970"/>
                    <a:pt x="1388249" y="765399"/>
                    <a:pt x="1388725" y="768161"/>
                  </a:cubicBezTo>
                  <a:cubicBezTo>
                    <a:pt x="1385582" y="767780"/>
                    <a:pt x="1385011" y="765494"/>
                    <a:pt x="1383677" y="769019"/>
                  </a:cubicBezTo>
                  <a:cubicBezTo>
                    <a:pt x="1383677" y="770924"/>
                    <a:pt x="1384820" y="774734"/>
                    <a:pt x="1386725" y="777972"/>
                  </a:cubicBezTo>
                  <a:cubicBezTo>
                    <a:pt x="1378153" y="786545"/>
                    <a:pt x="1384153" y="790069"/>
                    <a:pt x="1377486" y="799689"/>
                  </a:cubicBezTo>
                  <a:cubicBezTo>
                    <a:pt x="1381486" y="796736"/>
                    <a:pt x="1387773" y="796355"/>
                    <a:pt x="1391774" y="793307"/>
                  </a:cubicBezTo>
                  <a:cubicBezTo>
                    <a:pt x="1393583" y="795308"/>
                    <a:pt x="1394059" y="804356"/>
                    <a:pt x="1397393" y="801308"/>
                  </a:cubicBezTo>
                  <a:cubicBezTo>
                    <a:pt x="1392631" y="794736"/>
                    <a:pt x="1401679" y="785592"/>
                    <a:pt x="1400155" y="782735"/>
                  </a:cubicBezTo>
                  <a:cubicBezTo>
                    <a:pt x="1396822" y="789688"/>
                    <a:pt x="1389678" y="789974"/>
                    <a:pt x="1386725" y="794165"/>
                  </a:cubicBezTo>
                  <a:cubicBezTo>
                    <a:pt x="1386820" y="792545"/>
                    <a:pt x="1384630" y="792831"/>
                    <a:pt x="1384439" y="791402"/>
                  </a:cubicBezTo>
                  <a:cubicBezTo>
                    <a:pt x="1386916" y="788926"/>
                    <a:pt x="1387773" y="786735"/>
                    <a:pt x="1389773" y="786830"/>
                  </a:cubicBezTo>
                  <a:cubicBezTo>
                    <a:pt x="1388059" y="783306"/>
                    <a:pt x="1390345" y="782068"/>
                    <a:pt x="1387963" y="777877"/>
                  </a:cubicBezTo>
                  <a:cubicBezTo>
                    <a:pt x="1389678" y="777972"/>
                    <a:pt x="1390630" y="778734"/>
                    <a:pt x="1391583" y="779496"/>
                  </a:cubicBezTo>
                  <a:cubicBezTo>
                    <a:pt x="1388249" y="769971"/>
                    <a:pt x="1398536" y="759303"/>
                    <a:pt x="1407966" y="762065"/>
                  </a:cubicBezTo>
                  <a:cubicBezTo>
                    <a:pt x="1407966" y="759779"/>
                    <a:pt x="1407490" y="757874"/>
                    <a:pt x="1405870" y="756922"/>
                  </a:cubicBezTo>
                  <a:cubicBezTo>
                    <a:pt x="1399298" y="762351"/>
                    <a:pt x="1395583" y="755303"/>
                    <a:pt x="1389107" y="763113"/>
                  </a:cubicBezTo>
                  <a:cubicBezTo>
                    <a:pt x="1389678" y="754541"/>
                    <a:pt x="1393202" y="753398"/>
                    <a:pt x="1390345" y="748159"/>
                  </a:cubicBezTo>
                  <a:cubicBezTo>
                    <a:pt x="1392726" y="748064"/>
                    <a:pt x="1393012" y="749778"/>
                    <a:pt x="1395202" y="749778"/>
                  </a:cubicBezTo>
                  <a:cubicBezTo>
                    <a:pt x="1395678" y="743015"/>
                    <a:pt x="1395202" y="743111"/>
                    <a:pt x="1394821" y="738443"/>
                  </a:cubicBezTo>
                  <a:cubicBezTo>
                    <a:pt x="1399203" y="740063"/>
                    <a:pt x="1396345" y="733014"/>
                    <a:pt x="1400155" y="733871"/>
                  </a:cubicBezTo>
                  <a:cubicBezTo>
                    <a:pt x="1400060" y="735110"/>
                    <a:pt x="1399965" y="736348"/>
                    <a:pt x="1399870" y="737586"/>
                  </a:cubicBezTo>
                  <a:cubicBezTo>
                    <a:pt x="1403775" y="738443"/>
                    <a:pt x="1403680" y="734729"/>
                    <a:pt x="1405299" y="733014"/>
                  </a:cubicBezTo>
                  <a:cubicBezTo>
                    <a:pt x="1395965" y="732347"/>
                    <a:pt x="1400727" y="731681"/>
                    <a:pt x="1395774" y="727204"/>
                  </a:cubicBezTo>
                  <a:cubicBezTo>
                    <a:pt x="1397965" y="727585"/>
                    <a:pt x="1398822" y="726156"/>
                    <a:pt x="1398536" y="723680"/>
                  </a:cubicBezTo>
                  <a:cubicBezTo>
                    <a:pt x="1395965" y="720536"/>
                    <a:pt x="1393678" y="723680"/>
                    <a:pt x="1389868" y="723013"/>
                  </a:cubicBezTo>
                  <a:cubicBezTo>
                    <a:pt x="1393012" y="720727"/>
                    <a:pt x="1388535" y="717965"/>
                    <a:pt x="1391678" y="715679"/>
                  </a:cubicBezTo>
                  <a:cubicBezTo>
                    <a:pt x="1389583" y="714821"/>
                    <a:pt x="1384249" y="716536"/>
                    <a:pt x="1384344" y="713774"/>
                  </a:cubicBezTo>
                  <a:cubicBezTo>
                    <a:pt x="1387011" y="712726"/>
                    <a:pt x="1395298" y="712726"/>
                    <a:pt x="1399203" y="716250"/>
                  </a:cubicBezTo>
                  <a:cubicBezTo>
                    <a:pt x="1398346" y="720917"/>
                    <a:pt x="1397012" y="720917"/>
                    <a:pt x="1401203" y="722632"/>
                  </a:cubicBezTo>
                  <a:cubicBezTo>
                    <a:pt x="1402060" y="720822"/>
                    <a:pt x="1400251" y="716060"/>
                    <a:pt x="1402918" y="716536"/>
                  </a:cubicBezTo>
                  <a:cubicBezTo>
                    <a:pt x="1403965" y="720536"/>
                    <a:pt x="1402346" y="719774"/>
                    <a:pt x="1403680" y="722918"/>
                  </a:cubicBezTo>
                  <a:cubicBezTo>
                    <a:pt x="1405299" y="723013"/>
                    <a:pt x="1407013" y="723203"/>
                    <a:pt x="1408633" y="723299"/>
                  </a:cubicBezTo>
                  <a:cubicBezTo>
                    <a:pt x="1407490" y="717488"/>
                    <a:pt x="1409109" y="719393"/>
                    <a:pt x="1411776" y="716060"/>
                  </a:cubicBezTo>
                  <a:cubicBezTo>
                    <a:pt x="1410157" y="712345"/>
                    <a:pt x="1407204" y="716345"/>
                    <a:pt x="1408537" y="709583"/>
                  </a:cubicBezTo>
                  <a:cubicBezTo>
                    <a:pt x="1405299" y="710916"/>
                    <a:pt x="1404727" y="708630"/>
                    <a:pt x="1403489" y="710440"/>
                  </a:cubicBezTo>
                  <a:cubicBezTo>
                    <a:pt x="1404442" y="710821"/>
                    <a:pt x="1404823" y="711583"/>
                    <a:pt x="1404537" y="713012"/>
                  </a:cubicBezTo>
                  <a:cubicBezTo>
                    <a:pt x="1401584" y="712250"/>
                    <a:pt x="1401679" y="715107"/>
                    <a:pt x="1398250" y="713774"/>
                  </a:cubicBezTo>
                  <a:cubicBezTo>
                    <a:pt x="1398346" y="712154"/>
                    <a:pt x="1398536" y="710440"/>
                    <a:pt x="1398632" y="708821"/>
                  </a:cubicBezTo>
                  <a:cubicBezTo>
                    <a:pt x="1394726" y="708725"/>
                    <a:pt x="1394821" y="713488"/>
                    <a:pt x="1389583" y="711869"/>
                  </a:cubicBezTo>
                  <a:cubicBezTo>
                    <a:pt x="1392154" y="710345"/>
                    <a:pt x="1389868" y="703201"/>
                    <a:pt x="1393964" y="703487"/>
                  </a:cubicBezTo>
                  <a:cubicBezTo>
                    <a:pt x="1394536" y="705392"/>
                    <a:pt x="1391964" y="709773"/>
                    <a:pt x="1394726" y="709773"/>
                  </a:cubicBezTo>
                  <a:cubicBezTo>
                    <a:pt x="1396536" y="705963"/>
                    <a:pt x="1396155" y="705963"/>
                    <a:pt x="1397965" y="701296"/>
                  </a:cubicBezTo>
                  <a:cubicBezTo>
                    <a:pt x="1396536" y="701010"/>
                    <a:pt x="1394440" y="701201"/>
                    <a:pt x="1394345" y="699677"/>
                  </a:cubicBezTo>
                  <a:cubicBezTo>
                    <a:pt x="1396917" y="698057"/>
                    <a:pt x="1392631" y="694247"/>
                    <a:pt x="1397298" y="693676"/>
                  </a:cubicBezTo>
                  <a:cubicBezTo>
                    <a:pt x="1397965" y="696152"/>
                    <a:pt x="1400346" y="697295"/>
                    <a:pt x="1403203" y="697867"/>
                  </a:cubicBezTo>
                  <a:cubicBezTo>
                    <a:pt x="1404537" y="694438"/>
                    <a:pt x="1401679" y="694533"/>
                    <a:pt x="1402441" y="691580"/>
                  </a:cubicBezTo>
                  <a:cubicBezTo>
                    <a:pt x="1398250" y="691866"/>
                    <a:pt x="1396060" y="692914"/>
                    <a:pt x="1393774" y="690914"/>
                  </a:cubicBezTo>
                  <a:cubicBezTo>
                    <a:pt x="1396536" y="687008"/>
                    <a:pt x="1404346" y="691199"/>
                    <a:pt x="1410252" y="688532"/>
                  </a:cubicBezTo>
                  <a:cubicBezTo>
                    <a:pt x="1404727" y="687389"/>
                    <a:pt x="1403489" y="686151"/>
                    <a:pt x="1405870" y="680722"/>
                  </a:cubicBezTo>
                  <a:cubicBezTo>
                    <a:pt x="1403775" y="680531"/>
                    <a:pt x="1401775" y="680341"/>
                    <a:pt x="1399679" y="680246"/>
                  </a:cubicBezTo>
                  <a:cubicBezTo>
                    <a:pt x="1398536" y="677674"/>
                    <a:pt x="1396631" y="663577"/>
                    <a:pt x="1404918" y="661862"/>
                  </a:cubicBezTo>
                  <a:cubicBezTo>
                    <a:pt x="1404537" y="664910"/>
                    <a:pt x="1405108" y="667101"/>
                    <a:pt x="1406918" y="668244"/>
                  </a:cubicBezTo>
                  <a:cubicBezTo>
                    <a:pt x="1408823" y="666625"/>
                    <a:pt x="1403299" y="660529"/>
                    <a:pt x="1408918" y="658433"/>
                  </a:cubicBezTo>
                  <a:cubicBezTo>
                    <a:pt x="1408823" y="660053"/>
                    <a:pt x="1411014" y="659767"/>
                    <a:pt x="1411204" y="661100"/>
                  </a:cubicBezTo>
                  <a:cubicBezTo>
                    <a:pt x="1408728" y="662434"/>
                    <a:pt x="1408061" y="663958"/>
                    <a:pt x="1410824" y="666053"/>
                  </a:cubicBezTo>
                  <a:cubicBezTo>
                    <a:pt x="1416634" y="660148"/>
                    <a:pt x="1413681" y="649004"/>
                    <a:pt x="1418634" y="646718"/>
                  </a:cubicBezTo>
                  <a:cubicBezTo>
                    <a:pt x="1418824" y="644622"/>
                    <a:pt x="1415205" y="645670"/>
                    <a:pt x="1415110" y="643955"/>
                  </a:cubicBezTo>
                  <a:cubicBezTo>
                    <a:pt x="1415300" y="641860"/>
                    <a:pt x="1418634" y="643479"/>
                    <a:pt x="1419015" y="641765"/>
                  </a:cubicBezTo>
                  <a:cubicBezTo>
                    <a:pt x="1418348" y="639955"/>
                    <a:pt x="1414252" y="641193"/>
                    <a:pt x="1414252" y="638907"/>
                  </a:cubicBezTo>
                  <a:cubicBezTo>
                    <a:pt x="1414157" y="633287"/>
                    <a:pt x="1424349" y="632716"/>
                    <a:pt x="1420253" y="626906"/>
                  </a:cubicBezTo>
                  <a:cubicBezTo>
                    <a:pt x="1420253" y="629096"/>
                    <a:pt x="1418824" y="629668"/>
                    <a:pt x="1416348" y="629096"/>
                  </a:cubicBezTo>
                  <a:cubicBezTo>
                    <a:pt x="1419205" y="625667"/>
                    <a:pt x="1419586" y="623381"/>
                    <a:pt x="1420729" y="620714"/>
                  </a:cubicBezTo>
                  <a:cubicBezTo>
                    <a:pt x="1424063" y="621381"/>
                    <a:pt x="1422539" y="626144"/>
                    <a:pt x="1425206" y="627382"/>
                  </a:cubicBezTo>
                  <a:cubicBezTo>
                    <a:pt x="1426254" y="623572"/>
                    <a:pt x="1428635" y="621381"/>
                    <a:pt x="1431969" y="620429"/>
                  </a:cubicBezTo>
                  <a:cubicBezTo>
                    <a:pt x="1428921" y="616714"/>
                    <a:pt x="1429207" y="621667"/>
                    <a:pt x="1425682" y="621191"/>
                  </a:cubicBezTo>
                  <a:cubicBezTo>
                    <a:pt x="1425587" y="619381"/>
                    <a:pt x="1426444" y="616619"/>
                    <a:pt x="1424825" y="616142"/>
                  </a:cubicBezTo>
                  <a:cubicBezTo>
                    <a:pt x="1421301" y="621857"/>
                    <a:pt x="1419301" y="617095"/>
                    <a:pt x="1414919" y="615380"/>
                  </a:cubicBezTo>
                  <a:cubicBezTo>
                    <a:pt x="1414443" y="620048"/>
                    <a:pt x="1419967" y="619571"/>
                    <a:pt x="1417872" y="625572"/>
                  </a:cubicBezTo>
                  <a:cubicBezTo>
                    <a:pt x="1416253" y="625477"/>
                    <a:pt x="1414538" y="625286"/>
                    <a:pt x="1412919" y="625191"/>
                  </a:cubicBezTo>
                  <a:cubicBezTo>
                    <a:pt x="1413490" y="622334"/>
                    <a:pt x="1415967" y="620048"/>
                    <a:pt x="1412157" y="618905"/>
                  </a:cubicBezTo>
                  <a:cubicBezTo>
                    <a:pt x="1411776" y="619857"/>
                    <a:pt x="1411014" y="620238"/>
                    <a:pt x="1409585" y="619952"/>
                  </a:cubicBezTo>
                  <a:cubicBezTo>
                    <a:pt x="1408537" y="625858"/>
                    <a:pt x="1414443" y="625858"/>
                    <a:pt x="1415015" y="630430"/>
                  </a:cubicBezTo>
                  <a:cubicBezTo>
                    <a:pt x="1413395" y="632144"/>
                    <a:pt x="1413109" y="635383"/>
                    <a:pt x="1410824" y="636335"/>
                  </a:cubicBezTo>
                  <a:cubicBezTo>
                    <a:pt x="1410157" y="631954"/>
                    <a:pt x="1413014" y="631668"/>
                    <a:pt x="1412728" y="627763"/>
                  </a:cubicBezTo>
                  <a:cubicBezTo>
                    <a:pt x="1408252" y="625763"/>
                    <a:pt x="1405203" y="632430"/>
                    <a:pt x="1403870" y="629573"/>
                  </a:cubicBezTo>
                  <a:cubicBezTo>
                    <a:pt x="1404251" y="627858"/>
                    <a:pt x="1406061" y="627668"/>
                    <a:pt x="1406632" y="626048"/>
                  </a:cubicBezTo>
                  <a:cubicBezTo>
                    <a:pt x="1398155" y="624334"/>
                    <a:pt x="1402441" y="637383"/>
                    <a:pt x="1396822" y="639002"/>
                  </a:cubicBezTo>
                  <a:cubicBezTo>
                    <a:pt x="1397107" y="635669"/>
                    <a:pt x="1398060" y="631763"/>
                    <a:pt x="1394917" y="631382"/>
                  </a:cubicBezTo>
                  <a:cubicBezTo>
                    <a:pt x="1393964" y="633859"/>
                    <a:pt x="1392726" y="633859"/>
                    <a:pt x="1391107" y="632335"/>
                  </a:cubicBezTo>
                  <a:cubicBezTo>
                    <a:pt x="1390726" y="634145"/>
                    <a:pt x="1391202" y="637002"/>
                    <a:pt x="1389487" y="637193"/>
                  </a:cubicBezTo>
                  <a:cubicBezTo>
                    <a:pt x="1382249" y="630239"/>
                    <a:pt x="1386058" y="620714"/>
                    <a:pt x="1392250" y="618619"/>
                  </a:cubicBezTo>
                  <a:cubicBezTo>
                    <a:pt x="1389773" y="616619"/>
                    <a:pt x="1400536" y="605379"/>
                    <a:pt x="1395869" y="605189"/>
                  </a:cubicBezTo>
                  <a:cubicBezTo>
                    <a:pt x="1395583" y="606713"/>
                    <a:pt x="1395202" y="608141"/>
                    <a:pt x="1393202" y="607475"/>
                  </a:cubicBezTo>
                  <a:cubicBezTo>
                    <a:pt x="1391202" y="602712"/>
                    <a:pt x="1394631" y="598997"/>
                    <a:pt x="1396726" y="595187"/>
                  </a:cubicBezTo>
                  <a:cubicBezTo>
                    <a:pt x="1393678" y="594044"/>
                    <a:pt x="1391202" y="600236"/>
                    <a:pt x="1389202" y="595854"/>
                  </a:cubicBezTo>
                  <a:cubicBezTo>
                    <a:pt x="1388249" y="591092"/>
                    <a:pt x="1393583" y="593759"/>
                    <a:pt x="1394536" y="591282"/>
                  </a:cubicBezTo>
                  <a:cubicBezTo>
                    <a:pt x="1389773" y="590711"/>
                    <a:pt x="1386820" y="590520"/>
                    <a:pt x="1385963" y="589282"/>
                  </a:cubicBezTo>
                  <a:cubicBezTo>
                    <a:pt x="1388344" y="585281"/>
                    <a:pt x="1391869" y="582614"/>
                    <a:pt x="1395488" y="580043"/>
                  </a:cubicBezTo>
                  <a:cubicBezTo>
                    <a:pt x="1394726" y="574518"/>
                    <a:pt x="1390916" y="571565"/>
                    <a:pt x="1390345" y="565850"/>
                  </a:cubicBezTo>
                  <a:cubicBezTo>
                    <a:pt x="1393202" y="566517"/>
                    <a:pt x="1395107" y="566041"/>
                    <a:pt x="1396631" y="565088"/>
                  </a:cubicBezTo>
                  <a:cubicBezTo>
                    <a:pt x="1394917" y="560326"/>
                    <a:pt x="1397488" y="563183"/>
                    <a:pt x="1398346" y="558992"/>
                  </a:cubicBezTo>
                  <a:cubicBezTo>
                    <a:pt x="1395202" y="559659"/>
                    <a:pt x="1393107" y="559850"/>
                    <a:pt x="1391011" y="557183"/>
                  </a:cubicBezTo>
                  <a:cubicBezTo>
                    <a:pt x="1395012" y="554325"/>
                    <a:pt x="1395107" y="555373"/>
                    <a:pt x="1398822" y="552801"/>
                  </a:cubicBezTo>
                  <a:cubicBezTo>
                    <a:pt x="1398727" y="554992"/>
                    <a:pt x="1398250" y="556611"/>
                    <a:pt x="1397203" y="557659"/>
                  </a:cubicBezTo>
                  <a:cubicBezTo>
                    <a:pt x="1404727" y="559373"/>
                    <a:pt x="1405203" y="565279"/>
                    <a:pt x="1407394" y="570994"/>
                  </a:cubicBezTo>
                  <a:cubicBezTo>
                    <a:pt x="1408633" y="569279"/>
                    <a:pt x="1410728" y="568613"/>
                    <a:pt x="1413776" y="568994"/>
                  </a:cubicBezTo>
                  <a:cubicBezTo>
                    <a:pt x="1415015" y="580709"/>
                    <a:pt x="1408633" y="586710"/>
                    <a:pt x="1414348" y="592806"/>
                  </a:cubicBezTo>
                  <a:cubicBezTo>
                    <a:pt x="1414919" y="590234"/>
                    <a:pt x="1417872" y="590615"/>
                    <a:pt x="1419586" y="589472"/>
                  </a:cubicBezTo>
                  <a:cubicBezTo>
                    <a:pt x="1419967" y="584519"/>
                    <a:pt x="1417396" y="582043"/>
                    <a:pt x="1416729" y="577947"/>
                  </a:cubicBezTo>
                  <a:cubicBezTo>
                    <a:pt x="1420063" y="578233"/>
                    <a:pt x="1420729" y="584805"/>
                    <a:pt x="1422825" y="579662"/>
                  </a:cubicBezTo>
                  <a:cubicBezTo>
                    <a:pt x="1418253" y="580519"/>
                    <a:pt x="1421968" y="574232"/>
                    <a:pt x="1419586" y="573185"/>
                  </a:cubicBezTo>
                  <a:cubicBezTo>
                    <a:pt x="1416919" y="571280"/>
                    <a:pt x="1414633" y="575947"/>
                    <a:pt x="1414633" y="572804"/>
                  </a:cubicBezTo>
                  <a:cubicBezTo>
                    <a:pt x="1415872" y="569089"/>
                    <a:pt x="1412824" y="568898"/>
                    <a:pt x="1413967" y="565184"/>
                  </a:cubicBezTo>
                  <a:cubicBezTo>
                    <a:pt x="1420444" y="565850"/>
                    <a:pt x="1418634" y="559754"/>
                    <a:pt x="1418539" y="555563"/>
                  </a:cubicBezTo>
                  <a:cubicBezTo>
                    <a:pt x="1410919" y="555182"/>
                    <a:pt x="1411395" y="552801"/>
                    <a:pt x="1410442" y="547372"/>
                  </a:cubicBezTo>
                  <a:cubicBezTo>
                    <a:pt x="1409204" y="549086"/>
                    <a:pt x="1406251" y="548801"/>
                    <a:pt x="1404061" y="549372"/>
                  </a:cubicBezTo>
                  <a:cubicBezTo>
                    <a:pt x="1403584" y="547467"/>
                    <a:pt x="1402441" y="546134"/>
                    <a:pt x="1401965" y="544229"/>
                  </a:cubicBezTo>
                  <a:cubicBezTo>
                    <a:pt x="1402632" y="544991"/>
                    <a:pt x="1407585" y="547562"/>
                    <a:pt x="1408157" y="544705"/>
                  </a:cubicBezTo>
                  <a:cubicBezTo>
                    <a:pt x="1406537" y="544038"/>
                    <a:pt x="1400251" y="541562"/>
                    <a:pt x="1404823" y="539466"/>
                  </a:cubicBezTo>
                  <a:cubicBezTo>
                    <a:pt x="1406442" y="539561"/>
                    <a:pt x="1405775" y="541752"/>
                    <a:pt x="1407109" y="542133"/>
                  </a:cubicBezTo>
                  <a:cubicBezTo>
                    <a:pt x="1411490" y="539847"/>
                    <a:pt x="1402727" y="537085"/>
                    <a:pt x="1406347" y="535847"/>
                  </a:cubicBezTo>
                  <a:cubicBezTo>
                    <a:pt x="1407966" y="536037"/>
                    <a:pt x="1407299" y="538133"/>
                    <a:pt x="1408633" y="538514"/>
                  </a:cubicBezTo>
                  <a:cubicBezTo>
                    <a:pt x="1410538" y="535561"/>
                    <a:pt x="1405394" y="533084"/>
                    <a:pt x="1409109" y="532322"/>
                  </a:cubicBezTo>
                  <a:cubicBezTo>
                    <a:pt x="1414062" y="536418"/>
                    <a:pt x="1416538" y="540133"/>
                    <a:pt x="1416824" y="545467"/>
                  </a:cubicBezTo>
                  <a:cubicBezTo>
                    <a:pt x="1420158" y="540704"/>
                    <a:pt x="1421491" y="541943"/>
                    <a:pt x="1422730" y="534704"/>
                  </a:cubicBezTo>
                  <a:cubicBezTo>
                    <a:pt x="1415872" y="532989"/>
                    <a:pt x="1417015" y="521178"/>
                    <a:pt x="1414538" y="512796"/>
                  </a:cubicBezTo>
                  <a:cubicBezTo>
                    <a:pt x="1421110" y="513749"/>
                    <a:pt x="1419491" y="509081"/>
                    <a:pt x="1423492" y="509748"/>
                  </a:cubicBezTo>
                  <a:cubicBezTo>
                    <a:pt x="1420063" y="510320"/>
                    <a:pt x="1424920" y="503938"/>
                    <a:pt x="1421396" y="504605"/>
                  </a:cubicBezTo>
                  <a:cubicBezTo>
                    <a:pt x="1418634" y="510701"/>
                    <a:pt x="1413871" y="512225"/>
                    <a:pt x="1409490" y="512415"/>
                  </a:cubicBezTo>
                  <a:cubicBezTo>
                    <a:pt x="1409395" y="509081"/>
                    <a:pt x="1414443" y="511844"/>
                    <a:pt x="1413586" y="507748"/>
                  </a:cubicBezTo>
                  <a:cubicBezTo>
                    <a:pt x="1413205" y="505652"/>
                    <a:pt x="1408728" y="501271"/>
                    <a:pt x="1407680" y="503557"/>
                  </a:cubicBezTo>
                  <a:cubicBezTo>
                    <a:pt x="1411109" y="505081"/>
                    <a:pt x="1404442" y="507272"/>
                    <a:pt x="1405490" y="514606"/>
                  </a:cubicBezTo>
                  <a:cubicBezTo>
                    <a:pt x="1403203" y="512320"/>
                    <a:pt x="1403870" y="514606"/>
                    <a:pt x="1400536" y="514225"/>
                  </a:cubicBezTo>
                  <a:cubicBezTo>
                    <a:pt x="1399870" y="519368"/>
                    <a:pt x="1402156" y="521273"/>
                    <a:pt x="1398536" y="524131"/>
                  </a:cubicBezTo>
                  <a:cubicBezTo>
                    <a:pt x="1396250" y="521559"/>
                    <a:pt x="1393297" y="522512"/>
                    <a:pt x="1392535" y="521178"/>
                  </a:cubicBezTo>
                  <a:cubicBezTo>
                    <a:pt x="1391583" y="512987"/>
                    <a:pt x="1397869" y="516511"/>
                    <a:pt x="1398250" y="512891"/>
                  </a:cubicBezTo>
                  <a:cubicBezTo>
                    <a:pt x="1397679" y="510891"/>
                    <a:pt x="1393678" y="506129"/>
                    <a:pt x="1393678" y="507557"/>
                  </a:cubicBezTo>
                  <a:cubicBezTo>
                    <a:pt x="1392345" y="509748"/>
                    <a:pt x="1397107" y="512034"/>
                    <a:pt x="1393297" y="512510"/>
                  </a:cubicBezTo>
                  <a:cubicBezTo>
                    <a:pt x="1389202" y="512129"/>
                    <a:pt x="1392631" y="505367"/>
                    <a:pt x="1390249" y="503462"/>
                  </a:cubicBezTo>
                  <a:cubicBezTo>
                    <a:pt x="1391488" y="503557"/>
                    <a:pt x="1392726" y="503652"/>
                    <a:pt x="1393964" y="503747"/>
                  </a:cubicBezTo>
                  <a:cubicBezTo>
                    <a:pt x="1394631" y="496889"/>
                    <a:pt x="1386820" y="492508"/>
                    <a:pt x="1395298" y="487650"/>
                  </a:cubicBezTo>
                  <a:cubicBezTo>
                    <a:pt x="1393774" y="487364"/>
                    <a:pt x="1392345" y="486983"/>
                    <a:pt x="1393012" y="484983"/>
                  </a:cubicBezTo>
                  <a:cubicBezTo>
                    <a:pt x="1394726" y="486221"/>
                    <a:pt x="1396822" y="487174"/>
                    <a:pt x="1396345" y="490317"/>
                  </a:cubicBezTo>
                  <a:cubicBezTo>
                    <a:pt x="1396155" y="492794"/>
                    <a:pt x="1392821" y="491651"/>
                    <a:pt x="1393488" y="495080"/>
                  </a:cubicBezTo>
                  <a:cubicBezTo>
                    <a:pt x="1398346" y="496127"/>
                    <a:pt x="1392535" y="490508"/>
                    <a:pt x="1398727" y="491746"/>
                  </a:cubicBezTo>
                  <a:cubicBezTo>
                    <a:pt x="1399012" y="488412"/>
                    <a:pt x="1399298" y="485174"/>
                    <a:pt x="1399489" y="481840"/>
                  </a:cubicBezTo>
                  <a:cubicBezTo>
                    <a:pt x="1403584" y="482983"/>
                    <a:pt x="1403775" y="479554"/>
                    <a:pt x="1406061" y="478601"/>
                  </a:cubicBezTo>
                  <a:cubicBezTo>
                    <a:pt x="1400441" y="477744"/>
                    <a:pt x="1405680" y="474791"/>
                    <a:pt x="1402822" y="472124"/>
                  </a:cubicBezTo>
                  <a:cubicBezTo>
                    <a:pt x="1402727" y="474220"/>
                    <a:pt x="1401584" y="475172"/>
                    <a:pt x="1400060" y="475649"/>
                  </a:cubicBezTo>
                  <a:cubicBezTo>
                    <a:pt x="1401394" y="468410"/>
                    <a:pt x="1391392" y="472601"/>
                    <a:pt x="1398155" y="468029"/>
                  </a:cubicBezTo>
                  <a:cubicBezTo>
                    <a:pt x="1391107" y="468695"/>
                    <a:pt x="1395107" y="474220"/>
                    <a:pt x="1388725" y="476030"/>
                  </a:cubicBezTo>
                  <a:cubicBezTo>
                    <a:pt x="1391297" y="477744"/>
                    <a:pt x="1396726" y="476887"/>
                    <a:pt x="1397107" y="480411"/>
                  </a:cubicBezTo>
                  <a:cubicBezTo>
                    <a:pt x="1394821" y="483173"/>
                    <a:pt x="1391011" y="484126"/>
                    <a:pt x="1386725" y="484602"/>
                  </a:cubicBezTo>
                  <a:cubicBezTo>
                    <a:pt x="1387297" y="473839"/>
                    <a:pt x="1384820" y="489174"/>
                    <a:pt x="1380724" y="481649"/>
                  </a:cubicBezTo>
                  <a:cubicBezTo>
                    <a:pt x="1379962" y="484602"/>
                    <a:pt x="1382725" y="484507"/>
                    <a:pt x="1381486" y="487936"/>
                  </a:cubicBezTo>
                  <a:cubicBezTo>
                    <a:pt x="1376248" y="484031"/>
                    <a:pt x="1377867" y="492794"/>
                    <a:pt x="1373485" y="493556"/>
                  </a:cubicBezTo>
                  <a:cubicBezTo>
                    <a:pt x="1374247" y="493651"/>
                    <a:pt x="1374914" y="493841"/>
                    <a:pt x="1374628" y="494889"/>
                  </a:cubicBezTo>
                  <a:cubicBezTo>
                    <a:pt x="1375867" y="494984"/>
                    <a:pt x="1376057" y="496032"/>
                    <a:pt x="1377010" y="496318"/>
                  </a:cubicBezTo>
                  <a:cubicBezTo>
                    <a:pt x="1379486" y="494127"/>
                    <a:pt x="1377391" y="493175"/>
                    <a:pt x="1377486" y="490031"/>
                  </a:cubicBezTo>
                  <a:cubicBezTo>
                    <a:pt x="1379200" y="490222"/>
                    <a:pt x="1380248" y="489650"/>
                    <a:pt x="1381296" y="489079"/>
                  </a:cubicBezTo>
                  <a:cubicBezTo>
                    <a:pt x="1381010" y="494318"/>
                    <a:pt x="1375200" y="499461"/>
                    <a:pt x="1371295" y="504509"/>
                  </a:cubicBezTo>
                  <a:cubicBezTo>
                    <a:pt x="1371199" y="500318"/>
                    <a:pt x="1370437" y="490603"/>
                    <a:pt x="1365770" y="495270"/>
                  </a:cubicBezTo>
                  <a:cubicBezTo>
                    <a:pt x="1365008" y="491270"/>
                    <a:pt x="1368056" y="491555"/>
                    <a:pt x="1368723" y="489269"/>
                  </a:cubicBezTo>
                  <a:cubicBezTo>
                    <a:pt x="1367294" y="488984"/>
                    <a:pt x="1365199" y="489174"/>
                    <a:pt x="1365103" y="487745"/>
                  </a:cubicBezTo>
                  <a:cubicBezTo>
                    <a:pt x="1367103" y="486317"/>
                    <a:pt x="1373009" y="484888"/>
                    <a:pt x="1367961" y="482983"/>
                  </a:cubicBezTo>
                  <a:cubicBezTo>
                    <a:pt x="1369675" y="486221"/>
                    <a:pt x="1363484" y="486317"/>
                    <a:pt x="1364151" y="483935"/>
                  </a:cubicBezTo>
                  <a:cubicBezTo>
                    <a:pt x="1369580" y="480316"/>
                    <a:pt x="1365008" y="477839"/>
                    <a:pt x="1362341" y="474982"/>
                  </a:cubicBezTo>
                  <a:cubicBezTo>
                    <a:pt x="1366246" y="474410"/>
                    <a:pt x="1366723" y="476601"/>
                    <a:pt x="1369675" y="476792"/>
                  </a:cubicBezTo>
                  <a:cubicBezTo>
                    <a:pt x="1369675" y="474506"/>
                    <a:pt x="1371104" y="474029"/>
                    <a:pt x="1373581" y="474601"/>
                  </a:cubicBezTo>
                  <a:cubicBezTo>
                    <a:pt x="1372819" y="471648"/>
                    <a:pt x="1375676" y="466409"/>
                    <a:pt x="1376438" y="469838"/>
                  </a:cubicBezTo>
                  <a:cubicBezTo>
                    <a:pt x="1377581" y="470696"/>
                    <a:pt x="1374247" y="463266"/>
                    <a:pt x="1373485" y="459551"/>
                  </a:cubicBezTo>
                  <a:cubicBezTo>
                    <a:pt x="1373390" y="464123"/>
                    <a:pt x="1366342" y="457075"/>
                    <a:pt x="1363770" y="456313"/>
                  </a:cubicBezTo>
                  <a:cubicBezTo>
                    <a:pt x="1369009" y="457837"/>
                    <a:pt x="1367485" y="451646"/>
                    <a:pt x="1371676" y="451931"/>
                  </a:cubicBezTo>
                  <a:cubicBezTo>
                    <a:pt x="1371771" y="454313"/>
                    <a:pt x="1370057" y="454598"/>
                    <a:pt x="1370057" y="456789"/>
                  </a:cubicBezTo>
                  <a:cubicBezTo>
                    <a:pt x="1377676" y="456027"/>
                    <a:pt x="1371676" y="448026"/>
                    <a:pt x="1375962" y="446026"/>
                  </a:cubicBezTo>
                  <a:cubicBezTo>
                    <a:pt x="1372819" y="446026"/>
                    <a:pt x="1372247" y="443835"/>
                    <a:pt x="1371295" y="441930"/>
                  </a:cubicBezTo>
                  <a:cubicBezTo>
                    <a:pt x="1374152" y="440311"/>
                    <a:pt x="1375676" y="434024"/>
                    <a:pt x="1372057" y="432024"/>
                  </a:cubicBezTo>
                  <a:cubicBezTo>
                    <a:pt x="1368056" y="435929"/>
                    <a:pt x="1363294" y="438977"/>
                    <a:pt x="1361008" y="444883"/>
                  </a:cubicBezTo>
                  <a:cubicBezTo>
                    <a:pt x="1358912" y="443835"/>
                    <a:pt x="1357293" y="443264"/>
                    <a:pt x="1356055" y="444502"/>
                  </a:cubicBezTo>
                  <a:cubicBezTo>
                    <a:pt x="1362055" y="446597"/>
                    <a:pt x="1358055" y="454217"/>
                    <a:pt x="1357388" y="459647"/>
                  </a:cubicBezTo>
                  <a:cubicBezTo>
                    <a:pt x="1352435" y="459742"/>
                    <a:pt x="1355674" y="460980"/>
                    <a:pt x="1350721" y="464123"/>
                  </a:cubicBezTo>
                  <a:cubicBezTo>
                    <a:pt x="1352721" y="458313"/>
                    <a:pt x="1349101" y="446407"/>
                    <a:pt x="1356721" y="452122"/>
                  </a:cubicBezTo>
                  <a:cubicBezTo>
                    <a:pt x="1356626" y="449741"/>
                    <a:pt x="1358341" y="449455"/>
                    <a:pt x="1358341" y="447264"/>
                  </a:cubicBezTo>
                  <a:cubicBezTo>
                    <a:pt x="1356912" y="446978"/>
                    <a:pt x="1354816" y="447169"/>
                    <a:pt x="1354721" y="445740"/>
                  </a:cubicBezTo>
                  <a:cubicBezTo>
                    <a:pt x="1354816" y="440597"/>
                    <a:pt x="1356626" y="440882"/>
                    <a:pt x="1359960" y="442406"/>
                  </a:cubicBezTo>
                  <a:cubicBezTo>
                    <a:pt x="1362913" y="438692"/>
                    <a:pt x="1359484" y="428500"/>
                    <a:pt x="1355864" y="430786"/>
                  </a:cubicBezTo>
                  <a:cubicBezTo>
                    <a:pt x="1358531" y="431167"/>
                    <a:pt x="1358245" y="434120"/>
                    <a:pt x="1357865" y="437168"/>
                  </a:cubicBezTo>
                  <a:cubicBezTo>
                    <a:pt x="1356245" y="437072"/>
                    <a:pt x="1356531" y="439263"/>
                    <a:pt x="1355197" y="439454"/>
                  </a:cubicBezTo>
                  <a:cubicBezTo>
                    <a:pt x="1354435" y="436120"/>
                    <a:pt x="1349101" y="441740"/>
                    <a:pt x="1349197" y="436406"/>
                  </a:cubicBezTo>
                  <a:cubicBezTo>
                    <a:pt x="1352626" y="438311"/>
                    <a:pt x="1354816" y="437549"/>
                    <a:pt x="1355674" y="433262"/>
                  </a:cubicBezTo>
                  <a:cubicBezTo>
                    <a:pt x="1353102" y="433358"/>
                    <a:pt x="1350340" y="427928"/>
                    <a:pt x="1352340" y="428024"/>
                  </a:cubicBezTo>
                  <a:cubicBezTo>
                    <a:pt x="1353959" y="428119"/>
                    <a:pt x="1353292" y="430310"/>
                    <a:pt x="1354626" y="430691"/>
                  </a:cubicBezTo>
                  <a:cubicBezTo>
                    <a:pt x="1354912" y="427738"/>
                    <a:pt x="1352816" y="426881"/>
                    <a:pt x="1353959" y="423071"/>
                  </a:cubicBezTo>
                  <a:cubicBezTo>
                    <a:pt x="1352530" y="422785"/>
                    <a:pt x="1350435" y="423071"/>
                    <a:pt x="1350340" y="421547"/>
                  </a:cubicBezTo>
                  <a:cubicBezTo>
                    <a:pt x="1353292" y="416784"/>
                    <a:pt x="1348816" y="410974"/>
                    <a:pt x="1353864" y="409259"/>
                  </a:cubicBezTo>
                  <a:cubicBezTo>
                    <a:pt x="1353769" y="412784"/>
                    <a:pt x="1352054" y="417737"/>
                    <a:pt x="1355674" y="418213"/>
                  </a:cubicBezTo>
                  <a:cubicBezTo>
                    <a:pt x="1355864" y="415736"/>
                    <a:pt x="1359198" y="416879"/>
                    <a:pt x="1358531" y="413450"/>
                  </a:cubicBezTo>
                  <a:cubicBezTo>
                    <a:pt x="1353864" y="408497"/>
                    <a:pt x="1357674" y="403449"/>
                    <a:pt x="1352149" y="399163"/>
                  </a:cubicBezTo>
                  <a:cubicBezTo>
                    <a:pt x="1352054" y="399925"/>
                    <a:pt x="1351864" y="400592"/>
                    <a:pt x="1350816" y="400306"/>
                  </a:cubicBezTo>
                  <a:cubicBezTo>
                    <a:pt x="1350911" y="399639"/>
                    <a:pt x="1349959" y="398782"/>
                    <a:pt x="1349578" y="400211"/>
                  </a:cubicBezTo>
                  <a:cubicBezTo>
                    <a:pt x="1350530" y="401830"/>
                    <a:pt x="1355769" y="405640"/>
                    <a:pt x="1352816" y="406783"/>
                  </a:cubicBezTo>
                  <a:cubicBezTo>
                    <a:pt x="1349387" y="403068"/>
                    <a:pt x="1348720" y="401639"/>
                    <a:pt x="1345672" y="402401"/>
                  </a:cubicBezTo>
                  <a:cubicBezTo>
                    <a:pt x="1348816" y="400115"/>
                    <a:pt x="1344339" y="397353"/>
                    <a:pt x="1347482" y="395067"/>
                  </a:cubicBezTo>
                  <a:cubicBezTo>
                    <a:pt x="1345387" y="394400"/>
                    <a:pt x="1344149" y="396686"/>
                    <a:pt x="1343767" y="394781"/>
                  </a:cubicBezTo>
                  <a:cubicBezTo>
                    <a:pt x="1345958" y="394210"/>
                    <a:pt x="1344149" y="388876"/>
                    <a:pt x="1346720" y="388781"/>
                  </a:cubicBezTo>
                  <a:cubicBezTo>
                    <a:pt x="1349768" y="393067"/>
                    <a:pt x="1347292" y="384399"/>
                    <a:pt x="1351673" y="389162"/>
                  </a:cubicBezTo>
                  <a:cubicBezTo>
                    <a:pt x="1352149" y="386876"/>
                    <a:pt x="1355578" y="381161"/>
                    <a:pt x="1352435" y="379256"/>
                  </a:cubicBezTo>
                  <a:cubicBezTo>
                    <a:pt x="1348720" y="383637"/>
                    <a:pt x="1345101" y="376017"/>
                    <a:pt x="1350244" y="375350"/>
                  </a:cubicBezTo>
                  <a:cubicBezTo>
                    <a:pt x="1347958" y="373064"/>
                    <a:pt x="1348625" y="375350"/>
                    <a:pt x="1345291" y="374969"/>
                  </a:cubicBezTo>
                  <a:cubicBezTo>
                    <a:pt x="1346244" y="380113"/>
                    <a:pt x="1343482" y="380970"/>
                    <a:pt x="1340910" y="382113"/>
                  </a:cubicBezTo>
                  <a:cubicBezTo>
                    <a:pt x="1344815" y="386114"/>
                    <a:pt x="1339100" y="405926"/>
                    <a:pt x="1330718" y="400020"/>
                  </a:cubicBezTo>
                  <a:cubicBezTo>
                    <a:pt x="1330051" y="404402"/>
                    <a:pt x="1331957" y="406688"/>
                    <a:pt x="1336433" y="406783"/>
                  </a:cubicBezTo>
                  <a:cubicBezTo>
                    <a:pt x="1338148" y="403163"/>
                    <a:pt x="1335671" y="397544"/>
                    <a:pt x="1342243" y="397258"/>
                  </a:cubicBezTo>
                  <a:cubicBezTo>
                    <a:pt x="1341100" y="401735"/>
                    <a:pt x="1342529" y="403925"/>
                    <a:pt x="1344053" y="406211"/>
                  </a:cubicBezTo>
                  <a:cubicBezTo>
                    <a:pt x="1340148" y="405259"/>
                    <a:pt x="1340910" y="409736"/>
                    <a:pt x="1336433" y="408116"/>
                  </a:cubicBezTo>
                  <a:cubicBezTo>
                    <a:pt x="1331385" y="413165"/>
                    <a:pt x="1336719" y="423452"/>
                    <a:pt x="1334528" y="416784"/>
                  </a:cubicBezTo>
                  <a:cubicBezTo>
                    <a:pt x="1335766" y="416879"/>
                    <a:pt x="1336052" y="415832"/>
                    <a:pt x="1337100" y="415736"/>
                  </a:cubicBezTo>
                  <a:cubicBezTo>
                    <a:pt x="1338719" y="416689"/>
                    <a:pt x="1339195" y="418594"/>
                    <a:pt x="1339195" y="420880"/>
                  </a:cubicBezTo>
                  <a:cubicBezTo>
                    <a:pt x="1333480" y="419356"/>
                    <a:pt x="1331290" y="424023"/>
                    <a:pt x="1326622" y="421070"/>
                  </a:cubicBezTo>
                  <a:cubicBezTo>
                    <a:pt x="1328337" y="420785"/>
                    <a:pt x="1329099" y="419546"/>
                    <a:pt x="1331671" y="420308"/>
                  </a:cubicBezTo>
                  <a:cubicBezTo>
                    <a:pt x="1329385" y="416403"/>
                    <a:pt x="1329194" y="414308"/>
                    <a:pt x="1328623" y="411260"/>
                  </a:cubicBezTo>
                  <a:cubicBezTo>
                    <a:pt x="1327575" y="415832"/>
                    <a:pt x="1322812" y="410593"/>
                    <a:pt x="1321955" y="416975"/>
                  </a:cubicBezTo>
                  <a:cubicBezTo>
                    <a:pt x="1324146" y="418403"/>
                    <a:pt x="1326432" y="413641"/>
                    <a:pt x="1326908" y="417356"/>
                  </a:cubicBezTo>
                  <a:cubicBezTo>
                    <a:pt x="1325003" y="418689"/>
                    <a:pt x="1323670" y="421832"/>
                    <a:pt x="1325194" y="423452"/>
                  </a:cubicBezTo>
                  <a:cubicBezTo>
                    <a:pt x="1321479" y="422213"/>
                    <a:pt x="1321384" y="425261"/>
                    <a:pt x="1317669" y="424118"/>
                  </a:cubicBezTo>
                  <a:cubicBezTo>
                    <a:pt x="1317574" y="422213"/>
                    <a:pt x="1318526" y="419546"/>
                    <a:pt x="1316812" y="419070"/>
                  </a:cubicBezTo>
                  <a:cubicBezTo>
                    <a:pt x="1312335" y="419927"/>
                    <a:pt x="1316621" y="423737"/>
                    <a:pt x="1313764" y="425071"/>
                  </a:cubicBezTo>
                  <a:cubicBezTo>
                    <a:pt x="1311763" y="419927"/>
                    <a:pt x="1315859" y="410212"/>
                    <a:pt x="1320145" y="408116"/>
                  </a:cubicBezTo>
                  <a:cubicBezTo>
                    <a:pt x="1320241" y="409545"/>
                    <a:pt x="1319574" y="411641"/>
                    <a:pt x="1321098" y="411926"/>
                  </a:cubicBezTo>
                  <a:cubicBezTo>
                    <a:pt x="1320717" y="406307"/>
                    <a:pt x="1323955" y="408878"/>
                    <a:pt x="1324908" y="410974"/>
                  </a:cubicBezTo>
                  <a:cubicBezTo>
                    <a:pt x="1325860" y="409355"/>
                    <a:pt x="1327765" y="408878"/>
                    <a:pt x="1330051" y="408878"/>
                  </a:cubicBezTo>
                  <a:cubicBezTo>
                    <a:pt x="1329670" y="401544"/>
                    <a:pt x="1324241" y="398401"/>
                    <a:pt x="1324051" y="390876"/>
                  </a:cubicBezTo>
                  <a:cubicBezTo>
                    <a:pt x="1324146" y="395924"/>
                    <a:pt x="1320145" y="396305"/>
                    <a:pt x="1318336" y="399163"/>
                  </a:cubicBezTo>
                  <a:cubicBezTo>
                    <a:pt x="1315478" y="399258"/>
                    <a:pt x="1317193" y="395448"/>
                    <a:pt x="1314907" y="395162"/>
                  </a:cubicBezTo>
                  <a:cubicBezTo>
                    <a:pt x="1308906" y="401544"/>
                    <a:pt x="1313764" y="416498"/>
                    <a:pt x="1308906" y="423452"/>
                  </a:cubicBezTo>
                  <a:cubicBezTo>
                    <a:pt x="1309668" y="418499"/>
                    <a:pt x="1301857" y="420975"/>
                    <a:pt x="1300619" y="417737"/>
                  </a:cubicBezTo>
                  <a:cubicBezTo>
                    <a:pt x="1302429" y="415355"/>
                    <a:pt x="1307668" y="416975"/>
                    <a:pt x="1308525" y="413355"/>
                  </a:cubicBezTo>
                  <a:cubicBezTo>
                    <a:pt x="1307096" y="411069"/>
                    <a:pt x="1309858" y="406402"/>
                    <a:pt x="1305477" y="404402"/>
                  </a:cubicBezTo>
                  <a:cubicBezTo>
                    <a:pt x="1310525" y="405354"/>
                    <a:pt x="1304715" y="401163"/>
                    <a:pt x="1308334" y="399639"/>
                  </a:cubicBezTo>
                  <a:cubicBezTo>
                    <a:pt x="1302429" y="400020"/>
                    <a:pt x="1305096" y="393162"/>
                    <a:pt x="1302810" y="390400"/>
                  </a:cubicBezTo>
                  <a:cubicBezTo>
                    <a:pt x="1299000" y="392781"/>
                    <a:pt x="1305001" y="398306"/>
                    <a:pt x="1299667" y="398877"/>
                  </a:cubicBezTo>
                  <a:cubicBezTo>
                    <a:pt x="1297190" y="392210"/>
                    <a:pt x="1292237" y="398306"/>
                    <a:pt x="1288713" y="395448"/>
                  </a:cubicBezTo>
                  <a:cubicBezTo>
                    <a:pt x="1294142" y="394305"/>
                    <a:pt x="1289665" y="391733"/>
                    <a:pt x="1293285" y="385828"/>
                  </a:cubicBezTo>
                  <a:cubicBezTo>
                    <a:pt x="1294523" y="385923"/>
                    <a:pt x="1294714" y="386971"/>
                    <a:pt x="1295666" y="387257"/>
                  </a:cubicBezTo>
                  <a:cubicBezTo>
                    <a:pt x="1296333" y="384018"/>
                    <a:pt x="1293285" y="383828"/>
                    <a:pt x="1290999" y="383161"/>
                  </a:cubicBezTo>
                  <a:cubicBezTo>
                    <a:pt x="1290903" y="386685"/>
                    <a:pt x="1286046" y="385733"/>
                    <a:pt x="1289284" y="389257"/>
                  </a:cubicBezTo>
                  <a:cubicBezTo>
                    <a:pt x="1285570" y="390114"/>
                    <a:pt x="1282045" y="389638"/>
                    <a:pt x="1280617" y="388590"/>
                  </a:cubicBezTo>
                  <a:cubicBezTo>
                    <a:pt x="1283379" y="388304"/>
                    <a:pt x="1281569" y="382494"/>
                    <a:pt x="1282522" y="380018"/>
                  </a:cubicBezTo>
                  <a:cubicBezTo>
                    <a:pt x="1286522" y="379446"/>
                    <a:pt x="1287570" y="380589"/>
                    <a:pt x="1288808" y="379256"/>
                  </a:cubicBezTo>
                  <a:cubicBezTo>
                    <a:pt x="1288046" y="379256"/>
                    <a:pt x="1288618" y="372969"/>
                    <a:pt x="1289284" y="373064"/>
                  </a:cubicBezTo>
                  <a:cubicBezTo>
                    <a:pt x="1292142" y="373826"/>
                    <a:pt x="1292142" y="378875"/>
                    <a:pt x="1295285" y="376017"/>
                  </a:cubicBezTo>
                  <a:cubicBezTo>
                    <a:pt x="1290999" y="374874"/>
                    <a:pt x="1292142" y="362682"/>
                    <a:pt x="1297571" y="363730"/>
                  </a:cubicBezTo>
                  <a:cubicBezTo>
                    <a:pt x="1295761" y="363349"/>
                    <a:pt x="1296714" y="360587"/>
                    <a:pt x="1296714" y="358682"/>
                  </a:cubicBezTo>
                  <a:cubicBezTo>
                    <a:pt x="1292142" y="363920"/>
                    <a:pt x="1291190" y="354776"/>
                    <a:pt x="1286713" y="357920"/>
                  </a:cubicBezTo>
                  <a:cubicBezTo>
                    <a:pt x="1292809" y="358015"/>
                    <a:pt x="1282045" y="366111"/>
                    <a:pt x="1280236" y="361158"/>
                  </a:cubicBezTo>
                  <a:cubicBezTo>
                    <a:pt x="1282141" y="358205"/>
                    <a:pt x="1283760" y="363730"/>
                    <a:pt x="1285284" y="360301"/>
                  </a:cubicBezTo>
                  <a:cubicBezTo>
                    <a:pt x="1284427" y="357539"/>
                    <a:pt x="1277283" y="360110"/>
                    <a:pt x="1276711" y="357158"/>
                  </a:cubicBezTo>
                  <a:cubicBezTo>
                    <a:pt x="1278045" y="353252"/>
                    <a:pt x="1278045" y="354681"/>
                    <a:pt x="1275854" y="352109"/>
                  </a:cubicBezTo>
                  <a:cubicBezTo>
                    <a:pt x="1278235" y="352681"/>
                    <a:pt x="1278426" y="350585"/>
                    <a:pt x="1279759" y="349919"/>
                  </a:cubicBezTo>
                  <a:cubicBezTo>
                    <a:pt x="1279474" y="352014"/>
                    <a:pt x="1280426" y="353157"/>
                    <a:pt x="1281950" y="353919"/>
                  </a:cubicBezTo>
                  <a:cubicBezTo>
                    <a:pt x="1288237" y="345061"/>
                    <a:pt x="1287379" y="340870"/>
                    <a:pt x="1288618" y="333155"/>
                  </a:cubicBezTo>
                  <a:cubicBezTo>
                    <a:pt x="1287760" y="333059"/>
                    <a:pt x="1286999" y="332964"/>
                    <a:pt x="1286141" y="332964"/>
                  </a:cubicBezTo>
                  <a:cubicBezTo>
                    <a:pt x="1286141" y="332202"/>
                    <a:pt x="1286046" y="331440"/>
                    <a:pt x="1284998" y="331631"/>
                  </a:cubicBezTo>
                  <a:cubicBezTo>
                    <a:pt x="1285855" y="335441"/>
                    <a:pt x="1278807" y="332297"/>
                    <a:pt x="1278712" y="332393"/>
                  </a:cubicBezTo>
                  <a:cubicBezTo>
                    <a:pt x="1280521" y="331726"/>
                    <a:pt x="1279283" y="327630"/>
                    <a:pt x="1281665" y="327630"/>
                  </a:cubicBezTo>
                  <a:cubicBezTo>
                    <a:pt x="1284712" y="330107"/>
                    <a:pt x="1285855" y="327630"/>
                    <a:pt x="1288903" y="330678"/>
                  </a:cubicBezTo>
                  <a:cubicBezTo>
                    <a:pt x="1286236" y="326106"/>
                    <a:pt x="1288713" y="323439"/>
                    <a:pt x="1288903" y="315629"/>
                  </a:cubicBezTo>
                  <a:cubicBezTo>
                    <a:pt x="1285189" y="315629"/>
                    <a:pt x="1284903" y="310866"/>
                    <a:pt x="1286903" y="309247"/>
                  </a:cubicBezTo>
                  <a:cubicBezTo>
                    <a:pt x="1284522" y="308771"/>
                    <a:pt x="1284046" y="310485"/>
                    <a:pt x="1281855" y="310104"/>
                  </a:cubicBezTo>
                  <a:cubicBezTo>
                    <a:pt x="1285093" y="306294"/>
                    <a:pt x="1280045" y="293340"/>
                    <a:pt x="1280140" y="284958"/>
                  </a:cubicBezTo>
                  <a:cubicBezTo>
                    <a:pt x="1278712" y="288197"/>
                    <a:pt x="1277569" y="281910"/>
                    <a:pt x="1275378" y="282101"/>
                  </a:cubicBezTo>
                  <a:cubicBezTo>
                    <a:pt x="1275283" y="282958"/>
                    <a:pt x="1275283" y="283720"/>
                    <a:pt x="1275187" y="284577"/>
                  </a:cubicBezTo>
                  <a:cubicBezTo>
                    <a:pt x="1273949" y="284482"/>
                    <a:pt x="1273473" y="286577"/>
                    <a:pt x="1274997" y="287054"/>
                  </a:cubicBezTo>
                  <a:cubicBezTo>
                    <a:pt x="1276330" y="286577"/>
                    <a:pt x="1280617" y="290864"/>
                    <a:pt x="1280426" y="297531"/>
                  </a:cubicBezTo>
                  <a:cubicBezTo>
                    <a:pt x="1278807" y="297436"/>
                    <a:pt x="1278616" y="298960"/>
                    <a:pt x="1276616" y="298484"/>
                  </a:cubicBezTo>
                  <a:cubicBezTo>
                    <a:pt x="1277569" y="295626"/>
                    <a:pt x="1278997" y="292864"/>
                    <a:pt x="1274616" y="292102"/>
                  </a:cubicBezTo>
                  <a:cubicBezTo>
                    <a:pt x="1274711" y="295055"/>
                    <a:pt x="1276616" y="297436"/>
                    <a:pt x="1274044" y="299531"/>
                  </a:cubicBezTo>
                  <a:cubicBezTo>
                    <a:pt x="1275473" y="300293"/>
                    <a:pt x="1276807" y="301055"/>
                    <a:pt x="1277569" y="302294"/>
                  </a:cubicBezTo>
                  <a:cubicBezTo>
                    <a:pt x="1275187" y="303532"/>
                    <a:pt x="1277569" y="310485"/>
                    <a:pt x="1272140" y="308104"/>
                  </a:cubicBezTo>
                  <a:cubicBezTo>
                    <a:pt x="1276426" y="313533"/>
                    <a:pt x="1271473" y="329726"/>
                    <a:pt x="1277854" y="329821"/>
                  </a:cubicBezTo>
                  <a:cubicBezTo>
                    <a:pt x="1277569" y="331726"/>
                    <a:pt x="1274616" y="330583"/>
                    <a:pt x="1275092" y="333345"/>
                  </a:cubicBezTo>
                  <a:cubicBezTo>
                    <a:pt x="1277188" y="334298"/>
                    <a:pt x="1276807" y="337250"/>
                    <a:pt x="1278426" y="338584"/>
                  </a:cubicBezTo>
                  <a:cubicBezTo>
                    <a:pt x="1279283" y="336869"/>
                    <a:pt x="1280617" y="335726"/>
                    <a:pt x="1282522" y="335155"/>
                  </a:cubicBezTo>
                  <a:cubicBezTo>
                    <a:pt x="1280998" y="340679"/>
                    <a:pt x="1287189" y="339632"/>
                    <a:pt x="1286808" y="344299"/>
                  </a:cubicBezTo>
                  <a:cubicBezTo>
                    <a:pt x="1284522" y="346109"/>
                    <a:pt x="1281950" y="347633"/>
                    <a:pt x="1277759" y="347347"/>
                  </a:cubicBezTo>
                  <a:cubicBezTo>
                    <a:pt x="1274616" y="338774"/>
                    <a:pt x="1270139" y="331440"/>
                    <a:pt x="1269949" y="320391"/>
                  </a:cubicBezTo>
                  <a:cubicBezTo>
                    <a:pt x="1268806" y="317629"/>
                    <a:pt x="1262233" y="323153"/>
                    <a:pt x="1264043" y="316200"/>
                  </a:cubicBezTo>
                  <a:cubicBezTo>
                    <a:pt x="1261662" y="315629"/>
                    <a:pt x="1261471" y="317629"/>
                    <a:pt x="1260138" y="318391"/>
                  </a:cubicBezTo>
                  <a:cubicBezTo>
                    <a:pt x="1258804" y="316486"/>
                    <a:pt x="1255566" y="316105"/>
                    <a:pt x="1254232" y="314200"/>
                  </a:cubicBezTo>
                  <a:cubicBezTo>
                    <a:pt x="1255280" y="314009"/>
                    <a:pt x="1255757" y="313343"/>
                    <a:pt x="1255661" y="311819"/>
                  </a:cubicBezTo>
                  <a:cubicBezTo>
                    <a:pt x="1249660" y="313343"/>
                    <a:pt x="1253185" y="320486"/>
                    <a:pt x="1256042" y="323153"/>
                  </a:cubicBezTo>
                  <a:cubicBezTo>
                    <a:pt x="1253851" y="323058"/>
                    <a:pt x="1252232" y="322582"/>
                    <a:pt x="1251184" y="321534"/>
                  </a:cubicBezTo>
                  <a:cubicBezTo>
                    <a:pt x="1247660" y="324963"/>
                    <a:pt x="1253947" y="327916"/>
                    <a:pt x="1250518" y="330202"/>
                  </a:cubicBezTo>
                  <a:cubicBezTo>
                    <a:pt x="1249565" y="327535"/>
                    <a:pt x="1248422" y="325058"/>
                    <a:pt x="1247374" y="322487"/>
                  </a:cubicBezTo>
                  <a:cubicBezTo>
                    <a:pt x="1250994" y="320391"/>
                    <a:pt x="1252137" y="316581"/>
                    <a:pt x="1249470" y="312581"/>
                  </a:cubicBezTo>
                  <a:cubicBezTo>
                    <a:pt x="1244231" y="315343"/>
                    <a:pt x="1249851" y="322677"/>
                    <a:pt x="1243565" y="323344"/>
                  </a:cubicBezTo>
                  <a:cubicBezTo>
                    <a:pt x="1245946" y="321725"/>
                    <a:pt x="1242136" y="317153"/>
                    <a:pt x="1245469" y="314771"/>
                  </a:cubicBezTo>
                  <a:cubicBezTo>
                    <a:pt x="1243660" y="314390"/>
                    <a:pt x="1240802" y="314867"/>
                    <a:pt x="1240612" y="313057"/>
                  </a:cubicBezTo>
                  <a:cubicBezTo>
                    <a:pt x="1245469" y="312009"/>
                    <a:pt x="1247851" y="308009"/>
                    <a:pt x="1252423" y="306485"/>
                  </a:cubicBezTo>
                  <a:cubicBezTo>
                    <a:pt x="1250518" y="302008"/>
                    <a:pt x="1249565" y="296579"/>
                    <a:pt x="1247279" y="292292"/>
                  </a:cubicBezTo>
                  <a:cubicBezTo>
                    <a:pt x="1249660" y="291340"/>
                    <a:pt x="1251089" y="296388"/>
                    <a:pt x="1252232" y="292673"/>
                  </a:cubicBezTo>
                  <a:cubicBezTo>
                    <a:pt x="1247565" y="289530"/>
                    <a:pt x="1256614" y="289530"/>
                    <a:pt x="1251661" y="283910"/>
                  </a:cubicBezTo>
                  <a:cubicBezTo>
                    <a:pt x="1253280" y="284006"/>
                    <a:pt x="1253470" y="282386"/>
                    <a:pt x="1255471" y="282958"/>
                  </a:cubicBezTo>
                  <a:cubicBezTo>
                    <a:pt x="1255090" y="290768"/>
                    <a:pt x="1253851" y="300389"/>
                    <a:pt x="1254613" y="309152"/>
                  </a:cubicBezTo>
                  <a:cubicBezTo>
                    <a:pt x="1259662" y="307342"/>
                    <a:pt x="1255566" y="300008"/>
                    <a:pt x="1256709" y="299341"/>
                  </a:cubicBezTo>
                  <a:cubicBezTo>
                    <a:pt x="1256518" y="301436"/>
                    <a:pt x="1260138" y="300293"/>
                    <a:pt x="1260233" y="302103"/>
                  </a:cubicBezTo>
                  <a:cubicBezTo>
                    <a:pt x="1256899" y="304770"/>
                    <a:pt x="1263281" y="304389"/>
                    <a:pt x="1260900" y="309628"/>
                  </a:cubicBezTo>
                  <a:cubicBezTo>
                    <a:pt x="1257471" y="306294"/>
                    <a:pt x="1255375" y="310866"/>
                    <a:pt x="1258138" y="313152"/>
                  </a:cubicBezTo>
                  <a:cubicBezTo>
                    <a:pt x="1262043" y="309914"/>
                    <a:pt x="1264519" y="313533"/>
                    <a:pt x="1269187" y="315343"/>
                  </a:cubicBezTo>
                  <a:cubicBezTo>
                    <a:pt x="1268234" y="312866"/>
                    <a:pt x="1273282" y="311438"/>
                    <a:pt x="1269568" y="310390"/>
                  </a:cubicBezTo>
                  <a:cubicBezTo>
                    <a:pt x="1268520" y="313057"/>
                    <a:pt x="1265567" y="307723"/>
                    <a:pt x="1264900" y="306199"/>
                  </a:cubicBezTo>
                  <a:cubicBezTo>
                    <a:pt x="1266615" y="306389"/>
                    <a:pt x="1267663" y="305818"/>
                    <a:pt x="1268710" y="305246"/>
                  </a:cubicBezTo>
                  <a:cubicBezTo>
                    <a:pt x="1268806" y="307151"/>
                    <a:pt x="1267853" y="309818"/>
                    <a:pt x="1269568" y="310295"/>
                  </a:cubicBezTo>
                  <a:cubicBezTo>
                    <a:pt x="1272711" y="306199"/>
                    <a:pt x="1266805" y="300103"/>
                    <a:pt x="1271949" y="296769"/>
                  </a:cubicBezTo>
                  <a:cubicBezTo>
                    <a:pt x="1267949" y="296674"/>
                    <a:pt x="1270330" y="291149"/>
                    <a:pt x="1266139" y="291340"/>
                  </a:cubicBezTo>
                  <a:cubicBezTo>
                    <a:pt x="1267091" y="296769"/>
                    <a:pt x="1266615" y="292959"/>
                    <a:pt x="1264615" y="294959"/>
                  </a:cubicBezTo>
                  <a:cubicBezTo>
                    <a:pt x="1266996" y="297912"/>
                    <a:pt x="1263091" y="300579"/>
                    <a:pt x="1266424" y="303913"/>
                  </a:cubicBezTo>
                  <a:cubicBezTo>
                    <a:pt x="1264138" y="301627"/>
                    <a:pt x="1264805" y="303913"/>
                    <a:pt x="1261471" y="303437"/>
                  </a:cubicBezTo>
                  <a:cubicBezTo>
                    <a:pt x="1263757" y="298293"/>
                    <a:pt x="1259471" y="299150"/>
                    <a:pt x="1263376" y="294864"/>
                  </a:cubicBezTo>
                  <a:cubicBezTo>
                    <a:pt x="1262424" y="294483"/>
                    <a:pt x="1260900" y="294674"/>
                    <a:pt x="1260995" y="293435"/>
                  </a:cubicBezTo>
                  <a:cubicBezTo>
                    <a:pt x="1257852" y="290959"/>
                    <a:pt x="1258138" y="298769"/>
                    <a:pt x="1257185" y="294388"/>
                  </a:cubicBezTo>
                  <a:cubicBezTo>
                    <a:pt x="1258424" y="289244"/>
                    <a:pt x="1262995" y="293150"/>
                    <a:pt x="1264900" y="291245"/>
                  </a:cubicBezTo>
                  <a:cubicBezTo>
                    <a:pt x="1261948" y="289435"/>
                    <a:pt x="1261281" y="285815"/>
                    <a:pt x="1257947" y="284387"/>
                  </a:cubicBezTo>
                  <a:cubicBezTo>
                    <a:pt x="1259566" y="284482"/>
                    <a:pt x="1259281" y="282291"/>
                    <a:pt x="1260614" y="282101"/>
                  </a:cubicBezTo>
                  <a:cubicBezTo>
                    <a:pt x="1262233" y="282291"/>
                    <a:pt x="1262233" y="283815"/>
                    <a:pt x="1264234" y="283625"/>
                  </a:cubicBezTo>
                  <a:cubicBezTo>
                    <a:pt x="1263472" y="280767"/>
                    <a:pt x="1270330" y="280100"/>
                    <a:pt x="1265948" y="277529"/>
                  </a:cubicBezTo>
                  <a:cubicBezTo>
                    <a:pt x="1265758" y="279148"/>
                    <a:pt x="1262328" y="278767"/>
                    <a:pt x="1262233" y="277243"/>
                  </a:cubicBezTo>
                  <a:cubicBezTo>
                    <a:pt x="1262328" y="274195"/>
                    <a:pt x="1263281" y="272099"/>
                    <a:pt x="1265186" y="271242"/>
                  </a:cubicBezTo>
                  <a:cubicBezTo>
                    <a:pt x="1266424" y="272480"/>
                    <a:pt x="1265186" y="275909"/>
                    <a:pt x="1268615" y="275243"/>
                  </a:cubicBezTo>
                  <a:cubicBezTo>
                    <a:pt x="1266520" y="269528"/>
                    <a:pt x="1270901" y="268861"/>
                    <a:pt x="1269377" y="265337"/>
                  </a:cubicBezTo>
                  <a:cubicBezTo>
                    <a:pt x="1266043" y="262289"/>
                    <a:pt x="1262328" y="266861"/>
                    <a:pt x="1259471" y="264575"/>
                  </a:cubicBezTo>
                  <a:cubicBezTo>
                    <a:pt x="1261948" y="265908"/>
                    <a:pt x="1264519" y="260860"/>
                    <a:pt x="1262233" y="261050"/>
                  </a:cubicBezTo>
                  <a:cubicBezTo>
                    <a:pt x="1262233" y="264384"/>
                    <a:pt x="1253661" y="264479"/>
                    <a:pt x="1256709" y="266861"/>
                  </a:cubicBezTo>
                  <a:cubicBezTo>
                    <a:pt x="1259090" y="265622"/>
                    <a:pt x="1261090" y="267623"/>
                    <a:pt x="1262710" y="269813"/>
                  </a:cubicBezTo>
                  <a:cubicBezTo>
                    <a:pt x="1256042" y="267432"/>
                    <a:pt x="1256137" y="273052"/>
                    <a:pt x="1252423" y="274004"/>
                  </a:cubicBezTo>
                  <a:cubicBezTo>
                    <a:pt x="1251851" y="268289"/>
                    <a:pt x="1239374" y="272957"/>
                    <a:pt x="1240802" y="263051"/>
                  </a:cubicBezTo>
                  <a:cubicBezTo>
                    <a:pt x="1240231" y="269337"/>
                    <a:pt x="1235944" y="263432"/>
                    <a:pt x="1232992" y="267432"/>
                  </a:cubicBezTo>
                  <a:cubicBezTo>
                    <a:pt x="1233944" y="267813"/>
                    <a:pt x="1234325" y="268670"/>
                    <a:pt x="1234040" y="270004"/>
                  </a:cubicBezTo>
                  <a:cubicBezTo>
                    <a:pt x="1238326" y="272290"/>
                    <a:pt x="1235182" y="265813"/>
                    <a:pt x="1238040" y="266575"/>
                  </a:cubicBezTo>
                  <a:cubicBezTo>
                    <a:pt x="1236992" y="270480"/>
                    <a:pt x="1240040" y="270575"/>
                    <a:pt x="1237564" y="272766"/>
                  </a:cubicBezTo>
                  <a:cubicBezTo>
                    <a:pt x="1240231" y="274004"/>
                    <a:pt x="1244231" y="274004"/>
                    <a:pt x="1244707" y="277148"/>
                  </a:cubicBezTo>
                  <a:cubicBezTo>
                    <a:pt x="1243183" y="275338"/>
                    <a:pt x="1240993" y="276100"/>
                    <a:pt x="1239564" y="277910"/>
                  </a:cubicBezTo>
                  <a:cubicBezTo>
                    <a:pt x="1243088" y="277719"/>
                    <a:pt x="1236040" y="282291"/>
                    <a:pt x="1240421" y="282958"/>
                  </a:cubicBezTo>
                  <a:cubicBezTo>
                    <a:pt x="1243469" y="281434"/>
                    <a:pt x="1243565" y="281339"/>
                    <a:pt x="1244422" y="279529"/>
                  </a:cubicBezTo>
                  <a:cubicBezTo>
                    <a:pt x="1251375" y="280100"/>
                    <a:pt x="1247089" y="292769"/>
                    <a:pt x="1242136" y="291816"/>
                  </a:cubicBezTo>
                  <a:cubicBezTo>
                    <a:pt x="1242231" y="290578"/>
                    <a:pt x="1241278" y="290292"/>
                    <a:pt x="1241088" y="289244"/>
                  </a:cubicBezTo>
                  <a:cubicBezTo>
                    <a:pt x="1241945" y="286768"/>
                    <a:pt x="1244993" y="287149"/>
                    <a:pt x="1242707" y="284387"/>
                  </a:cubicBezTo>
                  <a:cubicBezTo>
                    <a:pt x="1240707" y="281910"/>
                    <a:pt x="1239088" y="284672"/>
                    <a:pt x="1236421" y="285149"/>
                  </a:cubicBezTo>
                  <a:cubicBezTo>
                    <a:pt x="1236040" y="278005"/>
                    <a:pt x="1228801" y="282577"/>
                    <a:pt x="1226991" y="278100"/>
                  </a:cubicBezTo>
                  <a:cubicBezTo>
                    <a:pt x="1233373" y="278767"/>
                    <a:pt x="1225372" y="270766"/>
                    <a:pt x="1231277" y="270956"/>
                  </a:cubicBezTo>
                  <a:cubicBezTo>
                    <a:pt x="1229467" y="265908"/>
                    <a:pt x="1228896" y="258098"/>
                    <a:pt x="1235087" y="256193"/>
                  </a:cubicBezTo>
                  <a:cubicBezTo>
                    <a:pt x="1236230" y="260193"/>
                    <a:pt x="1232896" y="259050"/>
                    <a:pt x="1232230" y="260955"/>
                  </a:cubicBezTo>
                  <a:cubicBezTo>
                    <a:pt x="1240993" y="263051"/>
                    <a:pt x="1238040" y="255812"/>
                    <a:pt x="1241564" y="254192"/>
                  </a:cubicBezTo>
                  <a:cubicBezTo>
                    <a:pt x="1237468" y="254954"/>
                    <a:pt x="1239278" y="250763"/>
                    <a:pt x="1236897" y="250097"/>
                  </a:cubicBezTo>
                  <a:cubicBezTo>
                    <a:pt x="1236992" y="252954"/>
                    <a:pt x="1236230" y="254764"/>
                    <a:pt x="1234040" y="254859"/>
                  </a:cubicBezTo>
                  <a:cubicBezTo>
                    <a:pt x="1235468" y="250954"/>
                    <a:pt x="1230991" y="252002"/>
                    <a:pt x="1230706" y="249620"/>
                  </a:cubicBezTo>
                  <a:cubicBezTo>
                    <a:pt x="1235754" y="252002"/>
                    <a:pt x="1231372" y="243239"/>
                    <a:pt x="1234897" y="243715"/>
                  </a:cubicBezTo>
                  <a:cubicBezTo>
                    <a:pt x="1234420" y="246382"/>
                    <a:pt x="1235563" y="247811"/>
                    <a:pt x="1238326" y="247715"/>
                  </a:cubicBezTo>
                  <a:cubicBezTo>
                    <a:pt x="1236040" y="241143"/>
                    <a:pt x="1242993" y="240191"/>
                    <a:pt x="1239374" y="233999"/>
                  </a:cubicBezTo>
                  <a:cubicBezTo>
                    <a:pt x="1238707" y="235809"/>
                    <a:pt x="1237849" y="234095"/>
                    <a:pt x="1239469" y="232761"/>
                  </a:cubicBezTo>
                  <a:cubicBezTo>
                    <a:pt x="1235563" y="229999"/>
                    <a:pt x="1230229" y="230189"/>
                    <a:pt x="1233944" y="223522"/>
                  </a:cubicBezTo>
                  <a:cubicBezTo>
                    <a:pt x="1230610" y="222093"/>
                    <a:pt x="1230420" y="230951"/>
                    <a:pt x="1227562" y="225522"/>
                  </a:cubicBezTo>
                  <a:cubicBezTo>
                    <a:pt x="1232325" y="226094"/>
                    <a:pt x="1228039" y="224570"/>
                    <a:pt x="1229086" y="221903"/>
                  </a:cubicBezTo>
                  <a:cubicBezTo>
                    <a:pt x="1226038" y="219521"/>
                    <a:pt x="1224610" y="222950"/>
                    <a:pt x="1222990" y="220188"/>
                  </a:cubicBezTo>
                  <a:cubicBezTo>
                    <a:pt x="1222895" y="217521"/>
                    <a:pt x="1219180" y="215616"/>
                    <a:pt x="1220038" y="209901"/>
                  </a:cubicBezTo>
                  <a:cubicBezTo>
                    <a:pt x="1220228" y="213806"/>
                    <a:pt x="1212799" y="215807"/>
                    <a:pt x="1212227" y="214283"/>
                  </a:cubicBezTo>
                  <a:cubicBezTo>
                    <a:pt x="1212513" y="212854"/>
                    <a:pt x="1214323" y="213044"/>
                    <a:pt x="1216037" y="213330"/>
                  </a:cubicBezTo>
                  <a:cubicBezTo>
                    <a:pt x="1215847" y="210377"/>
                    <a:pt x="1216609" y="208568"/>
                    <a:pt x="1217752" y="207234"/>
                  </a:cubicBezTo>
                  <a:cubicBezTo>
                    <a:pt x="1214513" y="207615"/>
                    <a:pt x="1212703" y="208949"/>
                    <a:pt x="1212989" y="204377"/>
                  </a:cubicBezTo>
                  <a:cubicBezTo>
                    <a:pt x="1214227" y="207520"/>
                    <a:pt x="1218990" y="203519"/>
                    <a:pt x="1215656" y="202091"/>
                  </a:cubicBezTo>
                  <a:cubicBezTo>
                    <a:pt x="1214990" y="204186"/>
                    <a:pt x="1214037" y="201710"/>
                    <a:pt x="1211941" y="201805"/>
                  </a:cubicBezTo>
                  <a:cubicBezTo>
                    <a:pt x="1211656" y="205043"/>
                    <a:pt x="1212037" y="209139"/>
                    <a:pt x="1208893" y="209044"/>
                  </a:cubicBezTo>
                  <a:cubicBezTo>
                    <a:pt x="1194987" y="180945"/>
                    <a:pt x="1234706" y="141607"/>
                    <a:pt x="1195558" y="126653"/>
                  </a:cubicBezTo>
                  <a:cubicBezTo>
                    <a:pt x="1196320" y="130748"/>
                    <a:pt x="1193368" y="130367"/>
                    <a:pt x="1191463" y="131320"/>
                  </a:cubicBezTo>
                  <a:cubicBezTo>
                    <a:pt x="1191844" y="127224"/>
                    <a:pt x="1187748" y="126748"/>
                    <a:pt x="1188415" y="122271"/>
                  </a:cubicBezTo>
                  <a:cubicBezTo>
                    <a:pt x="1178413" y="124557"/>
                    <a:pt x="1180318" y="113032"/>
                    <a:pt x="1179271" y="111508"/>
                  </a:cubicBezTo>
                  <a:cubicBezTo>
                    <a:pt x="1176223" y="106936"/>
                    <a:pt x="1164697" y="105793"/>
                    <a:pt x="1163935" y="100268"/>
                  </a:cubicBezTo>
                  <a:cubicBezTo>
                    <a:pt x="1154315" y="105507"/>
                    <a:pt x="1140599" y="124462"/>
                    <a:pt x="1120406" y="113032"/>
                  </a:cubicBezTo>
                  <a:cubicBezTo>
                    <a:pt x="1118215" y="113603"/>
                    <a:pt x="1120025" y="118937"/>
                    <a:pt x="1117358" y="119033"/>
                  </a:cubicBezTo>
                  <a:cubicBezTo>
                    <a:pt x="1113548" y="116175"/>
                    <a:pt x="1112405" y="110936"/>
                    <a:pt x="1106881" y="109412"/>
                  </a:cubicBezTo>
                  <a:cubicBezTo>
                    <a:pt x="1106976" y="112556"/>
                    <a:pt x="1111643" y="116937"/>
                    <a:pt x="1106119" y="118080"/>
                  </a:cubicBezTo>
                  <a:cubicBezTo>
                    <a:pt x="1104118" y="108841"/>
                    <a:pt x="1104118" y="111127"/>
                    <a:pt x="1095736" y="107222"/>
                  </a:cubicBezTo>
                  <a:cubicBezTo>
                    <a:pt x="1095260" y="113032"/>
                    <a:pt x="1092022" y="109317"/>
                    <a:pt x="1088116" y="109127"/>
                  </a:cubicBezTo>
                  <a:cubicBezTo>
                    <a:pt x="1088878" y="112746"/>
                    <a:pt x="1086116" y="112175"/>
                    <a:pt x="1086402" y="115223"/>
                  </a:cubicBezTo>
                  <a:cubicBezTo>
                    <a:pt x="1089545" y="118652"/>
                    <a:pt x="1095260" y="118842"/>
                    <a:pt x="1097641" y="114842"/>
                  </a:cubicBezTo>
                  <a:cubicBezTo>
                    <a:pt x="1097546" y="116556"/>
                    <a:pt x="1097356" y="118175"/>
                    <a:pt x="1097260" y="119795"/>
                  </a:cubicBezTo>
                  <a:cubicBezTo>
                    <a:pt x="1088212" y="118652"/>
                    <a:pt x="1086974" y="121890"/>
                    <a:pt x="1082687" y="114842"/>
                  </a:cubicBezTo>
                  <a:cubicBezTo>
                    <a:pt x="1084116" y="114842"/>
                    <a:pt x="1084497" y="116747"/>
                    <a:pt x="1085164" y="115032"/>
                  </a:cubicBezTo>
                  <a:cubicBezTo>
                    <a:pt x="1083735" y="110365"/>
                    <a:pt x="1079258" y="114175"/>
                    <a:pt x="1079830" y="119604"/>
                  </a:cubicBezTo>
                  <a:cubicBezTo>
                    <a:pt x="1074591" y="117509"/>
                    <a:pt x="1075639" y="122843"/>
                    <a:pt x="1073162" y="124081"/>
                  </a:cubicBezTo>
                  <a:cubicBezTo>
                    <a:pt x="1049445" y="113699"/>
                    <a:pt x="1046302" y="150846"/>
                    <a:pt x="1039825" y="165134"/>
                  </a:cubicBezTo>
                  <a:cubicBezTo>
                    <a:pt x="1044492" y="166943"/>
                    <a:pt x="1044682" y="172563"/>
                    <a:pt x="1051731" y="172373"/>
                  </a:cubicBezTo>
                  <a:cubicBezTo>
                    <a:pt x="1059160" y="189803"/>
                    <a:pt x="1044301" y="209996"/>
                    <a:pt x="1034491" y="214759"/>
                  </a:cubicBezTo>
                  <a:cubicBezTo>
                    <a:pt x="1036015" y="228284"/>
                    <a:pt x="1034776" y="238476"/>
                    <a:pt x="1026775" y="247906"/>
                  </a:cubicBezTo>
                  <a:cubicBezTo>
                    <a:pt x="1021727" y="264289"/>
                    <a:pt x="1021822" y="282482"/>
                    <a:pt x="1016393" y="298388"/>
                  </a:cubicBezTo>
                  <a:cubicBezTo>
                    <a:pt x="1013345" y="307342"/>
                    <a:pt x="1004582" y="312962"/>
                    <a:pt x="1005630" y="323820"/>
                  </a:cubicBezTo>
                  <a:cubicBezTo>
                    <a:pt x="994295" y="341441"/>
                    <a:pt x="976769" y="351538"/>
                    <a:pt x="971340" y="376112"/>
                  </a:cubicBezTo>
                  <a:cubicBezTo>
                    <a:pt x="966101" y="379065"/>
                    <a:pt x="959910" y="380875"/>
                    <a:pt x="954481" y="383447"/>
                  </a:cubicBezTo>
                  <a:cubicBezTo>
                    <a:pt x="952480" y="386114"/>
                    <a:pt x="957338" y="388400"/>
                    <a:pt x="954100" y="388400"/>
                  </a:cubicBezTo>
                  <a:cubicBezTo>
                    <a:pt x="952004" y="385923"/>
                    <a:pt x="949909" y="383447"/>
                    <a:pt x="944479" y="383828"/>
                  </a:cubicBezTo>
                  <a:cubicBezTo>
                    <a:pt x="942860" y="385542"/>
                    <a:pt x="942955" y="389257"/>
                    <a:pt x="939145" y="388400"/>
                  </a:cubicBezTo>
                  <a:cubicBezTo>
                    <a:pt x="939622" y="386018"/>
                    <a:pt x="937907" y="385542"/>
                    <a:pt x="938288" y="383351"/>
                  </a:cubicBezTo>
                  <a:cubicBezTo>
                    <a:pt x="930382" y="379160"/>
                    <a:pt x="924001" y="390305"/>
                    <a:pt x="923334" y="382113"/>
                  </a:cubicBezTo>
                  <a:cubicBezTo>
                    <a:pt x="922096" y="382399"/>
                    <a:pt x="921238" y="382589"/>
                    <a:pt x="920476" y="382780"/>
                  </a:cubicBezTo>
                  <a:cubicBezTo>
                    <a:pt x="920286" y="382208"/>
                    <a:pt x="920095" y="381637"/>
                    <a:pt x="919905" y="381065"/>
                  </a:cubicBezTo>
                  <a:cubicBezTo>
                    <a:pt x="919714" y="382018"/>
                    <a:pt x="919333" y="382685"/>
                    <a:pt x="918857" y="383161"/>
                  </a:cubicBezTo>
                  <a:cubicBezTo>
                    <a:pt x="917047" y="383542"/>
                    <a:pt x="915809" y="383732"/>
                    <a:pt x="911999" y="383637"/>
                  </a:cubicBezTo>
                  <a:cubicBezTo>
                    <a:pt x="910094" y="382685"/>
                    <a:pt x="907903" y="381446"/>
                    <a:pt x="905713" y="380208"/>
                  </a:cubicBezTo>
                  <a:cubicBezTo>
                    <a:pt x="907618" y="376208"/>
                    <a:pt x="908189" y="372779"/>
                    <a:pt x="908189" y="367540"/>
                  </a:cubicBezTo>
                  <a:cubicBezTo>
                    <a:pt x="917619" y="367635"/>
                    <a:pt x="913618" y="359920"/>
                    <a:pt x="919143" y="356872"/>
                  </a:cubicBezTo>
                  <a:cubicBezTo>
                    <a:pt x="911427" y="341537"/>
                    <a:pt x="898378" y="330773"/>
                    <a:pt x="887806" y="317915"/>
                  </a:cubicBezTo>
                  <a:cubicBezTo>
                    <a:pt x="893235" y="313343"/>
                    <a:pt x="895997" y="305532"/>
                    <a:pt x="906379" y="306580"/>
                  </a:cubicBezTo>
                  <a:cubicBezTo>
                    <a:pt x="905998" y="300674"/>
                    <a:pt x="912856" y="303151"/>
                    <a:pt x="912190" y="296864"/>
                  </a:cubicBezTo>
                  <a:cubicBezTo>
                    <a:pt x="901141" y="293150"/>
                    <a:pt x="890187" y="307247"/>
                    <a:pt x="885805" y="311438"/>
                  </a:cubicBezTo>
                  <a:cubicBezTo>
                    <a:pt x="882472" y="302389"/>
                    <a:pt x="892187" y="291816"/>
                    <a:pt x="887710" y="284958"/>
                  </a:cubicBezTo>
                  <a:cubicBezTo>
                    <a:pt x="896092" y="276767"/>
                    <a:pt x="897807" y="259812"/>
                    <a:pt x="899426" y="245239"/>
                  </a:cubicBezTo>
                  <a:cubicBezTo>
                    <a:pt x="900950" y="232094"/>
                    <a:pt x="901141" y="217521"/>
                    <a:pt x="898378" y="207139"/>
                  </a:cubicBezTo>
                  <a:cubicBezTo>
                    <a:pt x="899331" y="204091"/>
                    <a:pt x="899902" y="200757"/>
                    <a:pt x="903903" y="201233"/>
                  </a:cubicBezTo>
                  <a:cubicBezTo>
                    <a:pt x="909332" y="207044"/>
                    <a:pt x="916857" y="201424"/>
                    <a:pt x="924096" y="201424"/>
                  </a:cubicBezTo>
                  <a:cubicBezTo>
                    <a:pt x="929525" y="206567"/>
                    <a:pt x="929620" y="216378"/>
                    <a:pt x="934002" y="222379"/>
                  </a:cubicBezTo>
                  <a:cubicBezTo>
                    <a:pt x="932954" y="218093"/>
                    <a:pt x="938002" y="220664"/>
                    <a:pt x="940479" y="220283"/>
                  </a:cubicBezTo>
                  <a:cubicBezTo>
                    <a:pt x="942669" y="226284"/>
                    <a:pt x="942479" y="234285"/>
                    <a:pt x="944098" y="240762"/>
                  </a:cubicBezTo>
                  <a:cubicBezTo>
                    <a:pt x="947527" y="242477"/>
                    <a:pt x="949432" y="241429"/>
                    <a:pt x="952957" y="240095"/>
                  </a:cubicBezTo>
                  <a:cubicBezTo>
                    <a:pt x="950290" y="231428"/>
                    <a:pt x="956671" y="226665"/>
                    <a:pt x="959434" y="220283"/>
                  </a:cubicBezTo>
                  <a:cubicBezTo>
                    <a:pt x="950575" y="208187"/>
                    <a:pt x="946003" y="192470"/>
                    <a:pt x="926191" y="189994"/>
                  </a:cubicBezTo>
                  <a:cubicBezTo>
                    <a:pt x="927049" y="172087"/>
                    <a:pt x="922572" y="153323"/>
                    <a:pt x="932002" y="144845"/>
                  </a:cubicBezTo>
                  <a:cubicBezTo>
                    <a:pt x="927334" y="143702"/>
                    <a:pt x="928287" y="137035"/>
                    <a:pt x="930287" y="133320"/>
                  </a:cubicBezTo>
                  <a:cubicBezTo>
                    <a:pt x="917333" y="126176"/>
                    <a:pt x="925906" y="112079"/>
                    <a:pt x="925620" y="92458"/>
                  </a:cubicBezTo>
                  <a:cubicBezTo>
                    <a:pt x="919333" y="90934"/>
                    <a:pt x="924382" y="86552"/>
                    <a:pt x="923905" y="80933"/>
                  </a:cubicBezTo>
                  <a:cubicBezTo>
                    <a:pt x="920952" y="78837"/>
                    <a:pt x="916571" y="77789"/>
                    <a:pt x="915523" y="73979"/>
                  </a:cubicBezTo>
                  <a:cubicBezTo>
                    <a:pt x="915619" y="72360"/>
                    <a:pt x="915809" y="70646"/>
                    <a:pt x="915904" y="68931"/>
                  </a:cubicBezTo>
                  <a:cubicBezTo>
                    <a:pt x="898569" y="58739"/>
                    <a:pt x="907618" y="34641"/>
                    <a:pt x="900474" y="19687"/>
                  </a:cubicBezTo>
                  <a:cubicBezTo>
                    <a:pt x="894473" y="7304"/>
                    <a:pt x="875042" y="-1649"/>
                    <a:pt x="858850" y="256"/>
                  </a:cubicBezTo>
                  <a:cubicBezTo>
                    <a:pt x="853420" y="6257"/>
                    <a:pt x="844467" y="8162"/>
                    <a:pt x="837704" y="12638"/>
                  </a:cubicBezTo>
                  <a:cubicBezTo>
                    <a:pt x="834751" y="9971"/>
                    <a:pt x="832656" y="13305"/>
                    <a:pt x="828941" y="10733"/>
                  </a:cubicBezTo>
                  <a:cubicBezTo>
                    <a:pt x="810082" y="30450"/>
                    <a:pt x="788174" y="-18508"/>
                    <a:pt x="768362" y="8828"/>
                  </a:cubicBezTo>
                  <a:cubicBezTo>
                    <a:pt x="766743" y="8638"/>
                    <a:pt x="766743" y="7114"/>
                    <a:pt x="764647" y="7304"/>
                  </a:cubicBezTo>
                  <a:cubicBezTo>
                    <a:pt x="750074" y="16353"/>
                    <a:pt x="726833" y="15496"/>
                    <a:pt x="719689" y="33117"/>
                  </a:cubicBezTo>
                  <a:cubicBezTo>
                    <a:pt x="709307" y="39594"/>
                    <a:pt x="700830" y="28069"/>
                    <a:pt x="691019" y="27212"/>
                  </a:cubicBezTo>
                  <a:cubicBezTo>
                    <a:pt x="678827" y="26164"/>
                    <a:pt x="675112" y="36641"/>
                    <a:pt x="662444" y="37784"/>
                  </a:cubicBezTo>
                  <a:cubicBezTo>
                    <a:pt x="655110" y="51119"/>
                    <a:pt x="635584" y="50453"/>
                    <a:pt x="624249" y="59025"/>
                  </a:cubicBezTo>
                  <a:cubicBezTo>
                    <a:pt x="621486" y="65788"/>
                    <a:pt x="618248" y="72170"/>
                    <a:pt x="612914" y="75980"/>
                  </a:cubicBezTo>
                  <a:cubicBezTo>
                    <a:pt x="608818" y="76456"/>
                    <a:pt x="607104" y="74646"/>
                    <a:pt x="604151" y="74075"/>
                  </a:cubicBezTo>
                  <a:cubicBezTo>
                    <a:pt x="598627" y="77218"/>
                    <a:pt x="595293" y="82933"/>
                    <a:pt x="587101" y="82933"/>
                  </a:cubicBezTo>
                  <a:cubicBezTo>
                    <a:pt x="580434" y="100459"/>
                    <a:pt x="552240" y="105412"/>
                    <a:pt x="556145" y="126272"/>
                  </a:cubicBezTo>
                  <a:cubicBezTo>
                    <a:pt x="552811" y="125129"/>
                    <a:pt x="553478" y="128558"/>
                    <a:pt x="550906" y="128462"/>
                  </a:cubicBezTo>
                  <a:cubicBezTo>
                    <a:pt x="548620" y="124462"/>
                    <a:pt x="553764" y="121319"/>
                    <a:pt x="547668" y="120652"/>
                  </a:cubicBezTo>
                  <a:cubicBezTo>
                    <a:pt x="547953" y="127224"/>
                    <a:pt x="549477" y="133892"/>
                    <a:pt x="546049" y="143321"/>
                  </a:cubicBezTo>
                  <a:cubicBezTo>
                    <a:pt x="520045" y="159419"/>
                    <a:pt x="508139" y="193137"/>
                    <a:pt x="501091" y="229046"/>
                  </a:cubicBezTo>
                  <a:cubicBezTo>
                    <a:pt x="500614" y="228761"/>
                    <a:pt x="500138" y="228475"/>
                    <a:pt x="499662" y="228094"/>
                  </a:cubicBezTo>
                  <a:cubicBezTo>
                    <a:pt x="489565" y="221331"/>
                    <a:pt x="478802" y="218093"/>
                    <a:pt x="465848" y="212473"/>
                  </a:cubicBezTo>
                  <a:cubicBezTo>
                    <a:pt x="449656" y="205329"/>
                    <a:pt x="433273" y="199043"/>
                    <a:pt x="421557" y="185803"/>
                  </a:cubicBezTo>
                  <a:cubicBezTo>
                    <a:pt x="393077" y="170182"/>
                    <a:pt x="353072" y="153323"/>
                    <a:pt x="317544" y="158752"/>
                  </a:cubicBezTo>
                  <a:cubicBezTo>
                    <a:pt x="304209" y="167991"/>
                    <a:pt x="276777" y="156085"/>
                    <a:pt x="259822" y="148465"/>
                  </a:cubicBezTo>
                  <a:cubicBezTo>
                    <a:pt x="249345" y="150751"/>
                    <a:pt x="245821" y="163419"/>
                    <a:pt x="236867" y="168086"/>
                  </a:cubicBezTo>
                  <a:cubicBezTo>
                    <a:pt x="220579" y="172754"/>
                    <a:pt x="209340" y="185041"/>
                    <a:pt x="200958" y="201614"/>
                  </a:cubicBezTo>
                  <a:cubicBezTo>
                    <a:pt x="185146" y="210758"/>
                    <a:pt x="176002" y="234761"/>
                    <a:pt x="177241" y="256669"/>
                  </a:cubicBezTo>
                  <a:cubicBezTo>
                    <a:pt x="175717" y="256478"/>
                    <a:pt x="175240" y="257907"/>
                    <a:pt x="173335" y="257145"/>
                  </a:cubicBezTo>
                  <a:cubicBezTo>
                    <a:pt x="170097" y="277338"/>
                    <a:pt x="162572" y="292292"/>
                    <a:pt x="158191" y="307532"/>
                  </a:cubicBezTo>
                  <a:cubicBezTo>
                    <a:pt x="156571" y="313152"/>
                    <a:pt x="156571" y="319629"/>
                    <a:pt x="154761" y="324677"/>
                  </a:cubicBezTo>
                  <a:cubicBezTo>
                    <a:pt x="154095" y="326582"/>
                    <a:pt x="150761" y="327344"/>
                    <a:pt x="150094" y="328868"/>
                  </a:cubicBezTo>
                  <a:cubicBezTo>
                    <a:pt x="146189" y="338012"/>
                    <a:pt x="145046" y="348490"/>
                    <a:pt x="141808" y="357729"/>
                  </a:cubicBezTo>
                  <a:cubicBezTo>
                    <a:pt x="116376" y="430881"/>
                    <a:pt x="100088" y="521940"/>
                    <a:pt x="83896" y="590520"/>
                  </a:cubicBezTo>
                  <a:cubicBezTo>
                    <a:pt x="86563" y="599188"/>
                    <a:pt x="80467" y="610332"/>
                    <a:pt x="78085" y="619857"/>
                  </a:cubicBezTo>
                  <a:cubicBezTo>
                    <a:pt x="74942" y="632144"/>
                    <a:pt x="73990" y="647956"/>
                    <a:pt x="71703" y="658052"/>
                  </a:cubicBezTo>
                  <a:cubicBezTo>
                    <a:pt x="68370" y="673007"/>
                    <a:pt x="69989" y="688342"/>
                    <a:pt x="67798" y="703106"/>
                  </a:cubicBezTo>
                  <a:cubicBezTo>
                    <a:pt x="64560" y="725585"/>
                    <a:pt x="60178" y="751874"/>
                    <a:pt x="56844" y="777210"/>
                  </a:cubicBezTo>
                  <a:cubicBezTo>
                    <a:pt x="54749" y="792831"/>
                    <a:pt x="56368" y="809690"/>
                    <a:pt x="53701" y="824930"/>
                  </a:cubicBezTo>
                  <a:cubicBezTo>
                    <a:pt x="53701" y="825121"/>
                    <a:pt x="50939" y="825883"/>
                    <a:pt x="50749" y="826931"/>
                  </a:cubicBezTo>
                  <a:cubicBezTo>
                    <a:pt x="48653" y="835598"/>
                    <a:pt x="48939" y="844552"/>
                    <a:pt x="48082" y="853124"/>
                  </a:cubicBezTo>
                  <a:cubicBezTo>
                    <a:pt x="47415" y="860554"/>
                    <a:pt x="49606" y="863030"/>
                    <a:pt x="49034" y="867317"/>
                  </a:cubicBezTo>
                  <a:cubicBezTo>
                    <a:pt x="48082" y="874937"/>
                    <a:pt x="41890" y="881318"/>
                    <a:pt x="43414" y="889129"/>
                  </a:cubicBezTo>
                  <a:cubicBezTo>
                    <a:pt x="44938" y="890558"/>
                    <a:pt x="46939" y="891796"/>
                    <a:pt x="46081" y="894749"/>
                  </a:cubicBezTo>
                  <a:cubicBezTo>
                    <a:pt x="40652" y="903893"/>
                    <a:pt x="39318" y="921704"/>
                    <a:pt x="43414" y="933611"/>
                  </a:cubicBezTo>
                  <a:cubicBezTo>
                    <a:pt x="39509" y="931991"/>
                    <a:pt x="40938" y="935801"/>
                    <a:pt x="41414" y="937040"/>
                  </a:cubicBezTo>
                  <a:cubicBezTo>
                    <a:pt x="40176" y="936754"/>
                    <a:pt x="38938" y="936563"/>
                    <a:pt x="37699" y="936278"/>
                  </a:cubicBezTo>
                  <a:cubicBezTo>
                    <a:pt x="39509" y="955232"/>
                    <a:pt x="29793" y="980855"/>
                    <a:pt x="35318" y="999428"/>
                  </a:cubicBezTo>
                  <a:cubicBezTo>
                    <a:pt x="32556" y="998571"/>
                    <a:pt x="33223" y="1002667"/>
                    <a:pt x="30936" y="1002381"/>
                  </a:cubicBezTo>
                  <a:cubicBezTo>
                    <a:pt x="35604" y="1022288"/>
                    <a:pt x="24364" y="1047815"/>
                    <a:pt x="32651" y="1063817"/>
                  </a:cubicBezTo>
                  <a:cubicBezTo>
                    <a:pt x="31413" y="1063532"/>
                    <a:pt x="31032" y="1064484"/>
                    <a:pt x="29984" y="1064579"/>
                  </a:cubicBezTo>
                  <a:cubicBezTo>
                    <a:pt x="31699" y="1063151"/>
                    <a:pt x="31889" y="1061913"/>
                    <a:pt x="29508" y="1060674"/>
                  </a:cubicBezTo>
                  <a:cubicBezTo>
                    <a:pt x="24745" y="1068390"/>
                    <a:pt x="30841" y="1080677"/>
                    <a:pt x="24364" y="1086392"/>
                  </a:cubicBezTo>
                  <a:cubicBezTo>
                    <a:pt x="33603" y="1096965"/>
                    <a:pt x="15506" y="1115633"/>
                    <a:pt x="24841" y="1128492"/>
                  </a:cubicBezTo>
                  <a:cubicBezTo>
                    <a:pt x="20173" y="1138779"/>
                    <a:pt x="20745" y="1148876"/>
                    <a:pt x="24364" y="1156400"/>
                  </a:cubicBezTo>
                  <a:cubicBezTo>
                    <a:pt x="16459" y="1159163"/>
                    <a:pt x="25698" y="1170878"/>
                    <a:pt x="18268" y="1174212"/>
                  </a:cubicBezTo>
                  <a:cubicBezTo>
                    <a:pt x="19602" y="1181546"/>
                    <a:pt x="15887" y="1191929"/>
                    <a:pt x="22459" y="1197929"/>
                  </a:cubicBezTo>
                  <a:cubicBezTo>
                    <a:pt x="19983" y="1197453"/>
                    <a:pt x="21602" y="1194310"/>
                    <a:pt x="18078" y="1194500"/>
                  </a:cubicBezTo>
                  <a:cubicBezTo>
                    <a:pt x="20745" y="1205740"/>
                    <a:pt x="13125" y="1219646"/>
                    <a:pt x="21507" y="1228314"/>
                  </a:cubicBezTo>
                  <a:cubicBezTo>
                    <a:pt x="9124" y="1265747"/>
                    <a:pt x="11791" y="1297751"/>
                    <a:pt x="14173" y="1328613"/>
                  </a:cubicBezTo>
                  <a:cubicBezTo>
                    <a:pt x="4933" y="1334327"/>
                    <a:pt x="15887" y="1350425"/>
                    <a:pt x="9029" y="1360712"/>
                  </a:cubicBezTo>
                  <a:cubicBezTo>
                    <a:pt x="11601" y="1362141"/>
                    <a:pt x="11982" y="1365093"/>
                    <a:pt x="12744" y="1367855"/>
                  </a:cubicBezTo>
                  <a:cubicBezTo>
                    <a:pt x="8553" y="1374809"/>
                    <a:pt x="6172" y="1390525"/>
                    <a:pt x="9124" y="1398907"/>
                  </a:cubicBezTo>
                  <a:cubicBezTo>
                    <a:pt x="1600" y="1403860"/>
                    <a:pt x="13315" y="1412623"/>
                    <a:pt x="4933" y="1419767"/>
                  </a:cubicBezTo>
                  <a:cubicBezTo>
                    <a:pt x="16554" y="1430435"/>
                    <a:pt x="-3639" y="1446342"/>
                    <a:pt x="8648" y="1458629"/>
                  </a:cubicBezTo>
                  <a:cubicBezTo>
                    <a:pt x="-7164" y="1466154"/>
                    <a:pt x="8839" y="1480346"/>
                    <a:pt x="2076" y="1491680"/>
                  </a:cubicBezTo>
                  <a:cubicBezTo>
                    <a:pt x="1981" y="1494252"/>
                    <a:pt x="4933" y="1494729"/>
                    <a:pt x="4743" y="1497300"/>
                  </a:cubicBezTo>
                  <a:cubicBezTo>
                    <a:pt x="3790" y="1499491"/>
                    <a:pt x="838" y="1498824"/>
                    <a:pt x="1123" y="1502920"/>
                  </a:cubicBezTo>
                  <a:cubicBezTo>
                    <a:pt x="2838" y="1503301"/>
                    <a:pt x="3885" y="1502920"/>
                    <a:pt x="5028" y="1502444"/>
                  </a:cubicBezTo>
                  <a:cubicBezTo>
                    <a:pt x="3695" y="1505301"/>
                    <a:pt x="7600" y="1512921"/>
                    <a:pt x="1885" y="1511969"/>
                  </a:cubicBezTo>
                  <a:cubicBezTo>
                    <a:pt x="-210" y="1540925"/>
                    <a:pt x="-2973" y="1575024"/>
                    <a:pt x="8553" y="1599789"/>
                  </a:cubicBezTo>
                  <a:cubicBezTo>
                    <a:pt x="5981" y="1599122"/>
                    <a:pt x="7124" y="1604075"/>
                    <a:pt x="6076" y="1605695"/>
                  </a:cubicBezTo>
                  <a:cubicBezTo>
                    <a:pt x="4362" y="1605790"/>
                    <a:pt x="3409" y="1607028"/>
                    <a:pt x="933" y="1605980"/>
                  </a:cubicBezTo>
                  <a:cubicBezTo>
                    <a:pt x="2647" y="1612076"/>
                    <a:pt x="361" y="1615887"/>
                    <a:pt x="5886" y="1613315"/>
                  </a:cubicBezTo>
                  <a:cubicBezTo>
                    <a:pt x="4933" y="1615601"/>
                    <a:pt x="2647" y="1615887"/>
                    <a:pt x="2266" y="1618934"/>
                  </a:cubicBezTo>
                  <a:cubicBezTo>
                    <a:pt x="8267" y="1625983"/>
                    <a:pt x="2743" y="1638556"/>
                    <a:pt x="10839" y="1646081"/>
                  </a:cubicBezTo>
                  <a:cubicBezTo>
                    <a:pt x="6362" y="1671322"/>
                    <a:pt x="5505" y="1698849"/>
                    <a:pt x="14553" y="1723138"/>
                  </a:cubicBezTo>
                  <a:cubicBezTo>
                    <a:pt x="6362" y="1729520"/>
                    <a:pt x="20745" y="1746474"/>
                    <a:pt x="10934" y="1754189"/>
                  </a:cubicBezTo>
                  <a:cubicBezTo>
                    <a:pt x="19697" y="1757904"/>
                    <a:pt x="7600" y="1773335"/>
                    <a:pt x="17316" y="1773239"/>
                  </a:cubicBezTo>
                  <a:cubicBezTo>
                    <a:pt x="8458" y="1776383"/>
                    <a:pt x="14268" y="1784003"/>
                    <a:pt x="14649" y="1793051"/>
                  </a:cubicBezTo>
                  <a:cubicBezTo>
                    <a:pt x="15316" y="1809339"/>
                    <a:pt x="15220" y="1821722"/>
                    <a:pt x="12458" y="1829532"/>
                  </a:cubicBezTo>
                  <a:cubicBezTo>
                    <a:pt x="14839" y="1849058"/>
                    <a:pt x="10648" y="1886968"/>
                    <a:pt x="14458" y="1908780"/>
                  </a:cubicBezTo>
                  <a:cubicBezTo>
                    <a:pt x="10363" y="1912019"/>
                    <a:pt x="14839" y="1916400"/>
                    <a:pt x="13220" y="1921258"/>
                  </a:cubicBezTo>
                  <a:cubicBezTo>
                    <a:pt x="23888" y="1930878"/>
                    <a:pt x="10839" y="1946785"/>
                    <a:pt x="20364" y="1955738"/>
                  </a:cubicBezTo>
                  <a:cubicBezTo>
                    <a:pt x="17602" y="1966406"/>
                    <a:pt x="17983" y="1974979"/>
                    <a:pt x="21602" y="1981456"/>
                  </a:cubicBezTo>
                  <a:cubicBezTo>
                    <a:pt x="19888" y="1982599"/>
                    <a:pt x="19316" y="1985552"/>
                    <a:pt x="18935" y="1988600"/>
                  </a:cubicBezTo>
                  <a:cubicBezTo>
                    <a:pt x="21316" y="2002887"/>
                    <a:pt x="22269" y="2018222"/>
                    <a:pt x="18459" y="2029176"/>
                  </a:cubicBezTo>
                  <a:cubicBezTo>
                    <a:pt x="26460" y="2043273"/>
                    <a:pt x="19602" y="2067276"/>
                    <a:pt x="22650" y="2084707"/>
                  </a:cubicBezTo>
                  <a:cubicBezTo>
                    <a:pt x="21221" y="2102233"/>
                    <a:pt x="20364" y="2113568"/>
                    <a:pt x="27031" y="2126236"/>
                  </a:cubicBezTo>
                  <a:cubicBezTo>
                    <a:pt x="22935" y="2147381"/>
                    <a:pt x="28746" y="2161860"/>
                    <a:pt x="31984" y="2178147"/>
                  </a:cubicBezTo>
                  <a:cubicBezTo>
                    <a:pt x="31127" y="2207960"/>
                    <a:pt x="28079" y="2245394"/>
                    <a:pt x="35223" y="2276826"/>
                  </a:cubicBezTo>
                  <a:cubicBezTo>
                    <a:pt x="30651" y="2303115"/>
                    <a:pt x="40652" y="2325689"/>
                    <a:pt x="35794" y="2350740"/>
                  </a:cubicBezTo>
                  <a:cubicBezTo>
                    <a:pt x="37509" y="2356741"/>
                    <a:pt x="42938" y="2362266"/>
                    <a:pt x="43605" y="2368838"/>
                  </a:cubicBezTo>
                  <a:cubicBezTo>
                    <a:pt x="43700" y="2370171"/>
                    <a:pt x="41700" y="2370362"/>
                    <a:pt x="41605" y="2372267"/>
                  </a:cubicBezTo>
                  <a:cubicBezTo>
                    <a:pt x="40938" y="2384840"/>
                    <a:pt x="46462" y="2404080"/>
                    <a:pt x="45510" y="2416272"/>
                  </a:cubicBezTo>
                  <a:cubicBezTo>
                    <a:pt x="45415" y="2417892"/>
                    <a:pt x="43033" y="2418177"/>
                    <a:pt x="43319" y="2420939"/>
                  </a:cubicBezTo>
                  <a:cubicBezTo>
                    <a:pt x="44272" y="2429702"/>
                    <a:pt x="49320" y="2438180"/>
                    <a:pt x="49415" y="2447610"/>
                  </a:cubicBezTo>
                  <a:cubicBezTo>
                    <a:pt x="49606" y="2458182"/>
                    <a:pt x="47510" y="2468374"/>
                    <a:pt x="46748" y="2480185"/>
                  </a:cubicBezTo>
                  <a:cubicBezTo>
                    <a:pt x="48843" y="2480566"/>
                    <a:pt x="49701" y="2481709"/>
                    <a:pt x="49891" y="2483328"/>
                  </a:cubicBezTo>
                  <a:cubicBezTo>
                    <a:pt x="46272" y="2502283"/>
                    <a:pt x="47986" y="2517904"/>
                    <a:pt x="51606" y="2532001"/>
                  </a:cubicBezTo>
                  <a:cubicBezTo>
                    <a:pt x="51606" y="2544765"/>
                    <a:pt x="48653" y="2559433"/>
                    <a:pt x="55987" y="2567244"/>
                  </a:cubicBezTo>
                  <a:cubicBezTo>
                    <a:pt x="57416" y="2581531"/>
                    <a:pt x="63988" y="2592294"/>
                    <a:pt x="58750" y="2611059"/>
                  </a:cubicBezTo>
                  <a:cubicBezTo>
                    <a:pt x="61798" y="2619441"/>
                    <a:pt x="67798" y="2628394"/>
                    <a:pt x="61893" y="2639729"/>
                  </a:cubicBezTo>
                  <a:cubicBezTo>
                    <a:pt x="67036" y="2646206"/>
                    <a:pt x="61988" y="2659445"/>
                    <a:pt x="66846" y="2666113"/>
                  </a:cubicBezTo>
                  <a:cubicBezTo>
                    <a:pt x="67227" y="2694498"/>
                    <a:pt x="85705" y="2710881"/>
                    <a:pt x="80848" y="2742694"/>
                  </a:cubicBezTo>
                  <a:cubicBezTo>
                    <a:pt x="81895" y="2744123"/>
                    <a:pt x="82848" y="2745552"/>
                    <a:pt x="83800" y="2747076"/>
                  </a:cubicBezTo>
                  <a:cubicBezTo>
                    <a:pt x="82086" y="2778984"/>
                    <a:pt x="93992" y="2801844"/>
                    <a:pt x="94849" y="2831943"/>
                  </a:cubicBezTo>
                  <a:cubicBezTo>
                    <a:pt x="97135" y="2833944"/>
                    <a:pt x="98755" y="2836420"/>
                    <a:pt x="99707" y="2839277"/>
                  </a:cubicBezTo>
                  <a:cubicBezTo>
                    <a:pt x="96659" y="2848136"/>
                    <a:pt x="106089" y="2855660"/>
                    <a:pt x="107327" y="2864995"/>
                  </a:cubicBezTo>
                  <a:cubicBezTo>
                    <a:pt x="108089" y="2870329"/>
                    <a:pt x="104660" y="2876330"/>
                    <a:pt x="105136" y="2882426"/>
                  </a:cubicBezTo>
                  <a:cubicBezTo>
                    <a:pt x="105993" y="2892522"/>
                    <a:pt x="116852" y="2908524"/>
                    <a:pt x="110756" y="2917859"/>
                  </a:cubicBezTo>
                  <a:cubicBezTo>
                    <a:pt x="116090" y="2921383"/>
                    <a:pt x="110375" y="2932242"/>
                    <a:pt x="111709" y="2938433"/>
                  </a:cubicBezTo>
                  <a:cubicBezTo>
                    <a:pt x="113328" y="2939481"/>
                    <a:pt x="118376" y="2938242"/>
                    <a:pt x="117614" y="2940909"/>
                  </a:cubicBezTo>
                  <a:cubicBezTo>
                    <a:pt x="115328" y="2940147"/>
                    <a:pt x="114661" y="2941767"/>
                    <a:pt x="112471" y="2941195"/>
                  </a:cubicBezTo>
                  <a:cubicBezTo>
                    <a:pt x="111232" y="2947958"/>
                    <a:pt x="115518" y="2951101"/>
                    <a:pt x="115709" y="2957102"/>
                  </a:cubicBezTo>
                  <a:cubicBezTo>
                    <a:pt x="118471" y="2959293"/>
                    <a:pt x="120472" y="2953006"/>
                    <a:pt x="120852" y="2956816"/>
                  </a:cubicBezTo>
                  <a:cubicBezTo>
                    <a:pt x="119995" y="2957483"/>
                    <a:pt x="116852" y="2962055"/>
                    <a:pt x="119614" y="2962912"/>
                  </a:cubicBezTo>
                  <a:cubicBezTo>
                    <a:pt x="120472" y="2961578"/>
                    <a:pt x="121519" y="2960435"/>
                    <a:pt x="122758" y="2959674"/>
                  </a:cubicBezTo>
                  <a:cubicBezTo>
                    <a:pt x="123234" y="2964817"/>
                    <a:pt x="129139" y="2963960"/>
                    <a:pt x="127425" y="2968246"/>
                  </a:cubicBezTo>
                  <a:cubicBezTo>
                    <a:pt x="131235" y="2961674"/>
                    <a:pt x="133330" y="2977485"/>
                    <a:pt x="137712" y="2974152"/>
                  </a:cubicBezTo>
                  <a:cubicBezTo>
                    <a:pt x="138569" y="2971770"/>
                    <a:pt x="136474" y="2971389"/>
                    <a:pt x="135997" y="2969960"/>
                  </a:cubicBezTo>
                  <a:cubicBezTo>
                    <a:pt x="139902" y="2973009"/>
                    <a:pt x="139712" y="2970627"/>
                    <a:pt x="140665" y="2965769"/>
                  </a:cubicBezTo>
                  <a:cubicBezTo>
                    <a:pt x="148189" y="2965579"/>
                    <a:pt x="155905" y="2960054"/>
                    <a:pt x="159715" y="2959388"/>
                  </a:cubicBezTo>
                  <a:cubicBezTo>
                    <a:pt x="159048" y="2959293"/>
                    <a:pt x="158476" y="2958150"/>
                    <a:pt x="160000" y="2958150"/>
                  </a:cubicBezTo>
                  <a:cubicBezTo>
                    <a:pt x="168954" y="2961388"/>
                    <a:pt x="170097" y="2975485"/>
                    <a:pt x="161715" y="2981391"/>
                  </a:cubicBezTo>
                  <a:cubicBezTo>
                    <a:pt x="156285" y="2979104"/>
                    <a:pt x="150475" y="2990058"/>
                    <a:pt x="145332" y="2993392"/>
                  </a:cubicBezTo>
                  <a:cubicBezTo>
                    <a:pt x="141712" y="2991011"/>
                    <a:pt x="134283" y="2989868"/>
                    <a:pt x="136474" y="2986534"/>
                  </a:cubicBezTo>
                  <a:cubicBezTo>
                    <a:pt x="132568" y="2988439"/>
                    <a:pt x="133426" y="2992440"/>
                    <a:pt x="134568" y="2996345"/>
                  </a:cubicBezTo>
                  <a:cubicBezTo>
                    <a:pt x="131997" y="2997393"/>
                    <a:pt x="129044" y="2994630"/>
                    <a:pt x="126472" y="2998535"/>
                  </a:cubicBezTo>
                  <a:cubicBezTo>
                    <a:pt x="128473" y="3000345"/>
                    <a:pt x="124282" y="3005298"/>
                    <a:pt x="126949" y="3008823"/>
                  </a:cubicBezTo>
                  <a:cubicBezTo>
                    <a:pt x="127330" y="3006727"/>
                    <a:pt x="128473" y="3005870"/>
                    <a:pt x="130092" y="3005679"/>
                  </a:cubicBezTo>
                  <a:cubicBezTo>
                    <a:pt x="129997" y="3007870"/>
                    <a:pt x="124853" y="3011490"/>
                    <a:pt x="130092" y="3012061"/>
                  </a:cubicBezTo>
                  <a:cubicBezTo>
                    <a:pt x="131330" y="3009680"/>
                    <a:pt x="129806" y="3003108"/>
                    <a:pt x="133997" y="3005203"/>
                  </a:cubicBezTo>
                  <a:cubicBezTo>
                    <a:pt x="132854" y="3010537"/>
                    <a:pt x="130377" y="3011870"/>
                    <a:pt x="133235" y="3015204"/>
                  </a:cubicBezTo>
                  <a:cubicBezTo>
                    <a:pt x="129711" y="3014633"/>
                    <a:pt x="129997" y="3019871"/>
                    <a:pt x="129044" y="3023301"/>
                  </a:cubicBezTo>
                  <a:cubicBezTo>
                    <a:pt x="134283" y="3031016"/>
                    <a:pt x="142474" y="3039017"/>
                    <a:pt x="152857" y="3044636"/>
                  </a:cubicBezTo>
                  <a:cubicBezTo>
                    <a:pt x="158762" y="3047780"/>
                    <a:pt x="171049" y="3057305"/>
                    <a:pt x="178479" y="3049780"/>
                  </a:cubicBezTo>
                  <a:cubicBezTo>
                    <a:pt x="177717" y="3043398"/>
                    <a:pt x="181432" y="3034159"/>
                    <a:pt x="186575" y="3034826"/>
                  </a:cubicBezTo>
                  <a:cubicBezTo>
                    <a:pt x="187051" y="3032730"/>
                    <a:pt x="187051" y="3031016"/>
                    <a:pt x="186289" y="3029682"/>
                  </a:cubicBezTo>
                  <a:cubicBezTo>
                    <a:pt x="188671" y="3030540"/>
                    <a:pt x="189052" y="3028539"/>
                    <a:pt x="190480" y="3027968"/>
                  </a:cubicBezTo>
                  <a:cubicBezTo>
                    <a:pt x="192385" y="3029587"/>
                    <a:pt x="191528" y="3032921"/>
                    <a:pt x="195910" y="3032826"/>
                  </a:cubicBezTo>
                  <a:cubicBezTo>
                    <a:pt x="196767" y="3030825"/>
                    <a:pt x="194671" y="3029301"/>
                    <a:pt x="196672" y="3029111"/>
                  </a:cubicBezTo>
                  <a:cubicBezTo>
                    <a:pt x="201243" y="3037302"/>
                    <a:pt x="214864" y="3035874"/>
                    <a:pt x="219436" y="3042541"/>
                  </a:cubicBezTo>
                  <a:cubicBezTo>
                    <a:pt x="217531" y="3045208"/>
                    <a:pt x="222199" y="3050923"/>
                    <a:pt x="223342" y="3054828"/>
                  </a:cubicBezTo>
                  <a:cubicBezTo>
                    <a:pt x="229628" y="3052066"/>
                    <a:pt x="236105" y="3054924"/>
                    <a:pt x="238010" y="3051399"/>
                  </a:cubicBezTo>
                  <a:cubicBezTo>
                    <a:pt x="239725" y="3052352"/>
                    <a:pt x="240772" y="3053781"/>
                    <a:pt x="242392" y="3054828"/>
                  </a:cubicBezTo>
                  <a:cubicBezTo>
                    <a:pt x="245154" y="3051494"/>
                    <a:pt x="246011" y="3052733"/>
                    <a:pt x="247344" y="3049399"/>
                  </a:cubicBezTo>
                  <a:cubicBezTo>
                    <a:pt x="245725" y="3052542"/>
                    <a:pt x="249250" y="3052352"/>
                    <a:pt x="248773" y="3054733"/>
                  </a:cubicBezTo>
                  <a:cubicBezTo>
                    <a:pt x="256298" y="3055209"/>
                    <a:pt x="260489" y="3048351"/>
                    <a:pt x="267157" y="3052066"/>
                  </a:cubicBezTo>
                  <a:cubicBezTo>
                    <a:pt x="266585" y="3046446"/>
                    <a:pt x="273062" y="3049685"/>
                    <a:pt x="275443" y="3048637"/>
                  </a:cubicBezTo>
                  <a:cubicBezTo>
                    <a:pt x="279444" y="3046827"/>
                    <a:pt x="285540" y="3035397"/>
                    <a:pt x="290874" y="3041493"/>
                  </a:cubicBezTo>
                  <a:cubicBezTo>
                    <a:pt x="291922" y="3039874"/>
                    <a:pt x="290683" y="3034921"/>
                    <a:pt x="293350" y="3035683"/>
                  </a:cubicBezTo>
                  <a:cubicBezTo>
                    <a:pt x="296684" y="3041017"/>
                    <a:pt x="301161" y="3034826"/>
                    <a:pt x="304876" y="3035397"/>
                  </a:cubicBezTo>
                  <a:cubicBezTo>
                    <a:pt x="304685" y="3036921"/>
                    <a:pt x="304685" y="3038350"/>
                    <a:pt x="306781" y="3038350"/>
                  </a:cubicBezTo>
                  <a:cubicBezTo>
                    <a:pt x="310114" y="3032826"/>
                    <a:pt x="333641" y="3048637"/>
                    <a:pt x="333927" y="3029777"/>
                  </a:cubicBezTo>
                  <a:cubicBezTo>
                    <a:pt x="335927" y="3030920"/>
                    <a:pt x="339737" y="3027206"/>
                    <a:pt x="340023" y="3031016"/>
                  </a:cubicBezTo>
                  <a:cubicBezTo>
                    <a:pt x="337737" y="3029396"/>
                    <a:pt x="334594" y="3034159"/>
                    <a:pt x="336880" y="3034159"/>
                  </a:cubicBezTo>
                  <a:cubicBezTo>
                    <a:pt x="338118" y="3029968"/>
                    <a:pt x="339261" y="3039112"/>
                    <a:pt x="340499" y="3034921"/>
                  </a:cubicBezTo>
                  <a:cubicBezTo>
                    <a:pt x="340594" y="3032540"/>
                    <a:pt x="342785" y="3024920"/>
                    <a:pt x="344119" y="3022919"/>
                  </a:cubicBezTo>
                  <a:cubicBezTo>
                    <a:pt x="345738" y="3023967"/>
                    <a:pt x="345928" y="3024062"/>
                    <a:pt x="347071" y="3027301"/>
                  </a:cubicBezTo>
                  <a:cubicBezTo>
                    <a:pt x="348024" y="3018252"/>
                    <a:pt x="359263" y="3008442"/>
                    <a:pt x="373741" y="3014823"/>
                  </a:cubicBezTo>
                  <a:cubicBezTo>
                    <a:pt x="376789" y="3010537"/>
                    <a:pt x="384505" y="3006156"/>
                    <a:pt x="387934" y="3007489"/>
                  </a:cubicBezTo>
                  <a:cubicBezTo>
                    <a:pt x="386028" y="3000250"/>
                    <a:pt x="387172" y="3004632"/>
                    <a:pt x="392791" y="3002060"/>
                  </a:cubicBezTo>
                  <a:cubicBezTo>
                    <a:pt x="392886" y="3003965"/>
                    <a:pt x="395458" y="3007394"/>
                    <a:pt x="396982" y="3006727"/>
                  </a:cubicBezTo>
                  <a:cubicBezTo>
                    <a:pt x="403555" y="3003965"/>
                    <a:pt x="413651" y="3001012"/>
                    <a:pt x="414794" y="2993773"/>
                  </a:cubicBezTo>
                  <a:cubicBezTo>
                    <a:pt x="416985" y="2994059"/>
                    <a:pt x="416890" y="2996726"/>
                    <a:pt x="420223" y="2998631"/>
                  </a:cubicBezTo>
                  <a:cubicBezTo>
                    <a:pt x="422319" y="2994440"/>
                    <a:pt x="425367" y="2991582"/>
                    <a:pt x="428510" y="2988820"/>
                  </a:cubicBezTo>
                  <a:cubicBezTo>
                    <a:pt x="424700" y="2986629"/>
                    <a:pt x="432320" y="2983677"/>
                    <a:pt x="428034" y="2978533"/>
                  </a:cubicBezTo>
                  <a:cubicBezTo>
                    <a:pt x="432701" y="2977961"/>
                    <a:pt x="432415" y="2981391"/>
                    <a:pt x="435654" y="2985105"/>
                  </a:cubicBezTo>
                  <a:cubicBezTo>
                    <a:pt x="432606" y="2984343"/>
                    <a:pt x="432320" y="2982057"/>
                    <a:pt x="430510" y="2985391"/>
                  </a:cubicBezTo>
                  <a:cubicBezTo>
                    <a:pt x="434511" y="2987868"/>
                    <a:pt x="432510" y="2987868"/>
                    <a:pt x="437368" y="2989296"/>
                  </a:cubicBezTo>
                  <a:cubicBezTo>
                    <a:pt x="443274" y="2980914"/>
                    <a:pt x="453561" y="2989487"/>
                    <a:pt x="453751" y="2977295"/>
                  </a:cubicBezTo>
                  <a:cubicBezTo>
                    <a:pt x="452037" y="2973866"/>
                    <a:pt x="450227" y="2970437"/>
                    <a:pt x="449560" y="2966246"/>
                  </a:cubicBezTo>
                  <a:cubicBezTo>
                    <a:pt x="452227" y="2966055"/>
                    <a:pt x="454037" y="2964436"/>
                    <a:pt x="456418" y="2963769"/>
                  </a:cubicBezTo>
                  <a:cubicBezTo>
                    <a:pt x="456228" y="2965389"/>
                    <a:pt x="451370" y="2967484"/>
                    <a:pt x="454227" y="2968436"/>
                  </a:cubicBezTo>
                  <a:cubicBezTo>
                    <a:pt x="454227" y="2966151"/>
                    <a:pt x="460038" y="2974247"/>
                    <a:pt x="461276" y="2971103"/>
                  </a:cubicBezTo>
                  <a:cubicBezTo>
                    <a:pt x="459752" y="2969960"/>
                    <a:pt x="459561" y="2968056"/>
                    <a:pt x="459847" y="2965769"/>
                  </a:cubicBezTo>
                  <a:cubicBezTo>
                    <a:pt x="463562" y="2967579"/>
                    <a:pt x="462133" y="2967294"/>
                    <a:pt x="464991" y="2965484"/>
                  </a:cubicBezTo>
                  <a:cubicBezTo>
                    <a:pt x="466515" y="2966532"/>
                    <a:pt x="464229" y="2970246"/>
                    <a:pt x="466515" y="2970818"/>
                  </a:cubicBezTo>
                  <a:cubicBezTo>
                    <a:pt x="469372" y="2969008"/>
                    <a:pt x="467753" y="2966436"/>
                    <a:pt x="467944" y="2963484"/>
                  </a:cubicBezTo>
                  <a:cubicBezTo>
                    <a:pt x="464229" y="2960721"/>
                    <a:pt x="461657" y="2967675"/>
                    <a:pt x="460324" y="2963293"/>
                  </a:cubicBezTo>
                  <a:cubicBezTo>
                    <a:pt x="464134" y="2964245"/>
                    <a:pt x="465181" y="2961007"/>
                    <a:pt x="466419" y="2958150"/>
                  </a:cubicBezTo>
                  <a:cubicBezTo>
                    <a:pt x="464419" y="2957197"/>
                    <a:pt x="462895" y="2959388"/>
                    <a:pt x="462705" y="2957387"/>
                  </a:cubicBezTo>
                  <a:cubicBezTo>
                    <a:pt x="463752" y="2957292"/>
                    <a:pt x="464324" y="2956626"/>
                    <a:pt x="464419" y="2955197"/>
                  </a:cubicBezTo>
                  <a:cubicBezTo>
                    <a:pt x="466039" y="2955959"/>
                    <a:pt x="466419" y="2957387"/>
                    <a:pt x="469086" y="2957387"/>
                  </a:cubicBezTo>
                  <a:cubicBezTo>
                    <a:pt x="467563" y="2953196"/>
                    <a:pt x="468801" y="2953768"/>
                    <a:pt x="468134" y="2949577"/>
                  </a:cubicBezTo>
                  <a:cubicBezTo>
                    <a:pt x="472516" y="2951958"/>
                    <a:pt x="474325" y="2938052"/>
                    <a:pt x="480612" y="2938147"/>
                  </a:cubicBezTo>
                  <a:cubicBezTo>
                    <a:pt x="479374" y="2935099"/>
                    <a:pt x="477373" y="2939100"/>
                    <a:pt x="477183" y="2936147"/>
                  </a:cubicBezTo>
                  <a:cubicBezTo>
                    <a:pt x="478802" y="2934051"/>
                    <a:pt x="474325" y="2931289"/>
                    <a:pt x="478135" y="2931194"/>
                  </a:cubicBezTo>
                  <a:cubicBezTo>
                    <a:pt x="480040" y="2937766"/>
                    <a:pt x="480802" y="2934337"/>
                    <a:pt x="485946" y="2936623"/>
                  </a:cubicBezTo>
                  <a:cubicBezTo>
                    <a:pt x="492423" y="2929289"/>
                    <a:pt x="483374" y="2916144"/>
                    <a:pt x="492327" y="2911191"/>
                  </a:cubicBezTo>
                  <a:cubicBezTo>
                    <a:pt x="491851" y="2912620"/>
                    <a:pt x="489565" y="2913573"/>
                    <a:pt x="491566" y="2914906"/>
                  </a:cubicBezTo>
                  <a:cubicBezTo>
                    <a:pt x="491185" y="2911953"/>
                    <a:pt x="498043" y="2912144"/>
                    <a:pt x="494042" y="2909001"/>
                  </a:cubicBezTo>
                  <a:cubicBezTo>
                    <a:pt x="493280" y="2911953"/>
                    <a:pt x="489946" y="2908429"/>
                    <a:pt x="490613" y="2907095"/>
                  </a:cubicBezTo>
                  <a:cubicBezTo>
                    <a:pt x="491280" y="2905476"/>
                    <a:pt x="491661" y="2904428"/>
                    <a:pt x="491947" y="2903476"/>
                  </a:cubicBezTo>
                  <a:cubicBezTo>
                    <a:pt x="511187" y="2908239"/>
                    <a:pt x="510235" y="2930432"/>
                    <a:pt x="520522" y="2942910"/>
                  </a:cubicBezTo>
                  <a:cubicBezTo>
                    <a:pt x="521665" y="2938719"/>
                    <a:pt x="519760" y="2931099"/>
                    <a:pt x="522808" y="2929194"/>
                  </a:cubicBezTo>
                  <a:cubicBezTo>
                    <a:pt x="526427" y="2930336"/>
                    <a:pt x="531666" y="2930146"/>
                    <a:pt x="532618" y="2933670"/>
                  </a:cubicBezTo>
                  <a:cubicBezTo>
                    <a:pt x="531094" y="2937099"/>
                    <a:pt x="528618" y="2945958"/>
                    <a:pt x="534238" y="2946434"/>
                  </a:cubicBezTo>
                  <a:cubicBezTo>
                    <a:pt x="537571" y="2941290"/>
                    <a:pt x="532618" y="2933956"/>
                    <a:pt x="536714" y="2928908"/>
                  </a:cubicBezTo>
                  <a:cubicBezTo>
                    <a:pt x="539857" y="2928908"/>
                    <a:pt x="540524" y="2931099"/>
                    <a:pt x="541477" y="2933003"/>
                  </a:cubicBezTo>
                  <a:cubicBezTo>
                    <a:pt x="539476" y="2934718"/>
                    <a:pt x="538619" y="2941481"/>
                    <a:pt x="543477" y="2940719"/>
                  </a:cubicBezTo>
                  <a:cubicBezTo>
                    <a:pt x="545382" y="2935004"/>
                    <a:pt x="540429" y="2929289"/>
                    <a:pt x="544525" y="2925669"/>
                  </a:cubicBezTo>
                  <a:cubicBezTo>
                    <a:pt x="545953" y="2926431"/>
                    <a:pt x="547287" y="2927193"/>
                    <a:pt x="548144" y="2928432"/>
                  </a:cubicBezTo>
                  <a:cubicBezTo>
                    <a:pt x="545953" y="2941100"/>
                    <a:pt x="548335" y="2951101"/>
                    <a:pt x="549287" y="2965198"/>
                  </a:cubicBezTo>
                  <a:cubicBezTo>
                    <a:pt x="556717" y="2961007"/>
                    <a:pt x="553573" y="2944624"/>
                    <a:pt x="560050" y="2939385"/>
                  </a:cubicBezTo>
                  <a:cubicBezTo>
                    <a:pt x="564527" y="2962531"/>
                    <a:pt x="562146" y="2984724"/>
                    <a:pt x="563860" y="3009299"/>
                  </a:cubicBezTo>
                  <a:cubicBezTo>
                    <a:pt x="565575" y="3010156"/>
                    <a:pt x="570433" y="3008251"/>
                    <a:pt x="570052" y="3011013"/>
                  </a:cubicBezTo>
                  <a:cubicBezTo>
                    <a:pt x="573195" y="3017014"/>
                    <a:pt x="568813" y="3023872"/>
                    <a:pt x="572623" y="3027682"/>
                  </a:cubicBezTo>
                  <a:cubicBezTo>
                    <a:pt x="573385" y="3021300"/>
                    <a:pt x="578338" y="3019776"/>
                    <a:pt x="581101" y="3015585"/>
                  </a:cubicBezTo>
                  <a:cubicBezTo>
                    <a:pt x="583672" y="3016157"/>
                    <a:pt x="583386" y="3019110"/>
                    <a:pt x="584530" y="3020919"/>
                  </a:cubicBezTo>
                  <a:cubicBezTo>
                    <a:pt x="583768" y="3024158"/>
                    <a:pt x="580529" y="3024444"/>
                    <a:pt x="580148" y="3028158"/>
                  </a:cubicBezTo>
                  <a:cubicBezTo>
                    <a:pt x="586435" y="3029016"/>
                    <a:pt x="590911" y="3031492"/>
                    <a:pt x="592245" y="3036635"/>
                  </a:cubicBezTo>
                  <a:cubicBezTo>
                    <a:pt x="601484" y="3007775"/>
                    <a:pt x="597960" y="2954816"/>
                    <a:pt x="613295" y="2938147"/>
                  </a:cubicBezTo>
                  <a:cubicBezTo>
                    <a:pt x="615200" y="2942814"/>
                    <a:pt x="613295" y="2950720"/>
                    <a:pt x="617296" y="2953577"/>
                  </a:cubicBezTo>
                  <a:cubicBezTo>
                    <a:pt x="620725" y="2937480"/>
                    <a:pt x="624820" y="2922240"/>
                    <a:pt x="634155" y="2913001"/>
                  </a:cubicBezTo>
                  <a:cubicBezTo>
                    <a:pt x="627773" y="2897475"/>
                    <a:pt x="637108" y="2888522"/>
                    <a:pt x="635774" y="2872615"/>
                  </a:cubicBezTo>
                  <a:cubicBezTo>
                    <a:pt x="636727" y="2875282"/>
                    <a:pt x="631297" y="2877092"/>
                    <a:pt x="631869" y="2874901"/>
                  </a:cubicBezTo>
                  <a:cubicBezTo>
                    <a:pt x="631774" y="2869091"/>
                    <a:pt x="636822" y="2858613"/>
                    <a:pt x="629488" y="2855756"/>
                  </a:cubicBezTo>
                  <a:cubicBezTo>
                    <a:pt x="634345" y="2852803"/>
                    <a:pt x="631678" y="2840992"/>
                    <a:pt x="637012" y="2838611"/>
                  </a:cubicBezTo>
                  <a:cubicBezTo>
                    <a:pt x="645394" y="2839563"/>
                    <a:pt x="657110" y="2838611"/>
                    <a:pt x="657777" y="2848993"/>
                  </a:cubicBezTo>
                  <a:cubicBezTo>
                    <a:pt x="665968" y="2844326"/>
                    <a:pt x="669493" y="2836515"/>
                    <a:pt x="679208" y="2832801"/>
                  </a:cubicBezTo>
                  <a:cubicBezTo>
                    <a:pt x="685876" y="2830324"/>
                    <a:pt x="695686" y="2832419"/>
                    <a:pt x="698830" y="2824133"/>
                  </a:cubicBezTo>
                  <a:cubicBezTo>
                    <a:pt x="698163" y="2820418"/>
                    <a:pt x="693115" y="2820418"/>
                    <a:pt x="694448" y="2814989"/>
                  </a:cubicBezTo>
                  <a:cubicBezTo>
                    <a:pt x="702259" y="2818608"/>
                    <a:pt x="697686" y="2807845"/>
                    <a:pt x="702544" y="2808035"/>
                  </a:cubicBezTo>
                  <a:cubicBezTo>
                    <a:pt x="703878" y="2809560"/>
                    <a:pt x="706926" y="2809750"/>
                    <a:pt x="709974" y="2809845"/>
                  </a:cubicBezTo>
                  <a:cubicBezTo>
                    <a:pt x="723118" y="2795367"/>
                    <a:pt x="730357" y="2810131"/>
                    <a:pt x="735406" y="2823847"/>
                  </a:cubicBezTo>
                  <a:cubicBezTo>
                    <a:pt x="733215" y="2842611"/>
                    <a:pt x="731881" y="2851184"/>
                    <a:pt x="744835" y="2863185"/>
                  </a:cubicBezTo>
                  <a:cubicBezTo>
                    <a:pt x="747598" y="2865757"/>
                    <a:pt x="754932" y="2867662"/>
                    <a:pt x="758932" y="2874329"/>
                  </a:cubicBezTo>
                  <a:cubicBezTo>
                    <a:pt x="761790" y="2873663"/>
                    <a:pt x="765600" y="2876806"/>
                    <a:pt x="770267" y="2873949"/>
                  </a:cubicBezTo>
                  <a:cubicBezTo>
                    <a:pt x="774744" y="2885760"/>
                    <a:pt x="792079" y="2872806"/>
                    <a:pt x="798366" y="2882521"/>
                  </a:cubicBezTo>
                  <a:cubicBezTo>
                    <a:pt x="806748" y="2870234"/>
                    <a:pt x="836085" y="2876616"/>
                    <a:pt x="854277" y="2872044"/>
                  </a:cubicBezTo>
                  <a:cubicBezTo>
                    <a:pt x="859897" y="2885760"/>
                    <a:pt x="873137" y="2892999"/>
                    <a:pt x="872280" y="2912239"/>
                  </a:cubicBezTo>
                  <a:cubicBezTo>
                    <a:pt x="878661" y="2913192"/>
                    <a:pt x="878471" y="2922621"/>
                    <a:pt x="881424" y="2923002"/>
                  </a:cubicBezTo>
                  <a:cubicBezTo>
                    <a:pt x="877519" y="2927384"/>
                    <a:pt x="881710" y="2933003"/>
                    <a:pt x="880090" y="2939195"/>
                  </a:cubicBezTo>
                  <a:cubicBezTo>
                    <a:pt x="884472" y="2940624"/>
                    <a:pt x="888282" y="2950339"/>
                    <a:pt x="892092" y="2945195"/>
                  </a:cubicBezTo>
                  <a:cubicBezTo>
                    <a:pt x="900855" y="2953482"/>
                    <a:pt x="911332" y="2948053"/>
                    <a:pt x="917333" y="2958435"/>
                  </a:cubicBezTo>
                  <a:cubicBezTo>
                    <a:pt x="922191" y="2966912"/>
                    <a:pt x="920476" y="2981676"/>
                    <a:pt x="924572" y="2992820"/>
                  </a:cubicBezTo>
                  <a:cubicBezTo>
                    <a:pt x="928096" y="3002250"/>
                    <a:pt x="934002" y="3007394"/>
                    <a:pt x="933907" y="3016061"/>
                  </a:cubicBezTo>
                  <a:cubicBezTo>
                    <a:pt x="949718" y="3021586"/>
                    <a:pt x="934383" y="3055114"/>
                    <a:pt x="957528" y="3049209"/>
                  </a:cubicBezTo>
                  <a:cubicBezTo>
                    <a:pt x="956767" y="3052161"/>
                    <a:pt x="959529" y="3052066"/>
                    <a:pt x="958291" y="3055495"/>
                  </a:cubicBezTo>
                  <a:cubicBezTo>
                    <a:pt x="972578" y="3063115"/>
                    <a:pt x="983056" y="3075878"/>
                    <a:pt x="1000201" y="3078927"/>
                  </a:cubicBezTo>
                  <a:cubicBezTo>
                    <a:pt x="998296" y="3074164"/>
                    <a:pt x="1006773" y="3061591"/>
                    <a:pt x="1011059" y="3068544"/>
                  </a:cubicBezTo>
                  <a:cubicBezTo>
                    <a:pt x="1015155" y="3060353"/>
                    <a:pt x="1030395" y="3066639"/>
                    <a:pt x="1038777" y="3065782"/>
                  </a:cubicBezTo>
                  <a:cubicBezTo>
                    <a:pt x="1047921" y="3064829"/>
                    <a:pt x="1056589" y="3057876"/>
                    <a:pt x="1059922" y="3067496"/>
                  </a:cubicBezTo>
                  <a:cubicBezTo>
                    <a:pt x="1061827" y="3060829"/>
                    <a:pt x="1067542" y="3057019"/>
                    <a:pt x="1072019" y="3057210"/>
                  </a:cubicBezTo>
                  <a:cubicBezTo>
                    <a:pt x="1069162" y="3045589"/>
                    <a:pt x="1073734" y="3036159"/>
                    <a:pt x="1073257" y="3026063"/>
                  </a:cubicBezTo>
                  <a:cubicBezTo>
                    <a:pt x="1084211" y="3023777"/>
                    <a:pt x="1076686" y="3014061"/>
                    <a:pt x="1077449" y="3005108"/>
                  </a:cubicBezTo>
                  <a:cubicBezTo>
                    <a:pt x="1082878" y="3006441"/>
                    <a:pt x="1076686" y="3002536"/>
                    <a:pt x="1080115" y="3002822"/>
                  </a:cubicBezTo>
                  <a:cubicBezTo>
                    <a:pt x="1083068" y="3003012"/>
                    <a:pt x="1083640" y="3005298"/>
                    <a:pt x="1087450" y="3004632"/>
                  </a:cubicBezTo>
                  <a:cubicBezTo>
                    <a:pt x="1083449" y="3009870"/>
                    <a:pt x="1092117" y="3003012"/>
                    <a:pt x="1089545" y="3009775"/>
                  </a:cubicBezTo>
                  <a:cubicBezTo>
                    <a:pt x="1093069" y="3010251"/>
                    <a:pt x="1092307" y="3005775"/>
                    <a:pt x="1097260" y="3007870"/>
                  </a:cubicBezTo>
                  <a:cubicBezTo>
                    <a:pt x="1096499" y="3012347"/>
                    <a:pt x="1099070" y="3013966"/>
                    <a:pt x="1098880" y="3018062"/>
                  </a:cubicBezTo>
                  <a:cubicBezTo>
                    <a:pt x="1102785" y="3018919"/>
                    <a:pt x="1103928" y="3016633"/>
                    <a:pt x="1106595" y="3016157"/>
                  </a:cubicBezTo>
                  <a:cubicBezTo>
                    <a:pt x="1105928" y="3010918"/>
                    <a:pt x="1108690" y="3009489"/>
                    <a:pt x="1110976" y="3007775"/>
                  </a:cubicBezTo>
                  <a:cubicBezTo>
                    <a:pt x="1107071" y="3013394"/>
                    <a:pt x="1108976" y="3021395"/>
                    <a:pt x="1112119" y="3024062"/>
                  </a:cubicBezTo>
                  <a:cubicBezTo>
                    <a:pt x="1116120" y="3021300"/>
                    <a:pt x="1109071" y="3014252"/>
                    <a:pt x="1111738" y="3012823"/>
                  </a:cubicBezTo>
                  <a:cubicBezTo>
                    <a:pt x="1113167" y="3013490"/>
                    <a:pt x="1114405" y="3014347"/>
                    <a:pt x="1115263" y="3015585"/>
                  </a:cubicBezTo>
                  <a:cubicBezTo>
                    <a:pt x="1114786" y="3017204"/>
                    <a:pt x="1113262" y="3017776"/>
                    <a:pt x="1113643" y="3020443"/>
                  </a:cubicBezTo>
                  <a:cubicBezTo>
                    <a:pt x="1116406" y="3022348"/>
                    <a:pt x="1116501" y="3020062"/>
                    <a:pt x="1118406" y="3023301"/>
                  </a:cubicBezTo>
                  <a:cubicBezTo>
                    <a:pt x="1121454" y="3021300"/>
                    <a:pt x="1120597" y="3015776"/>
                    <a:pt x="1121644" y="3014823"/>
                  </a:cubicBezTo>
                  <a:cubicBezTo>
                    <a:pt x="1124026" y="3014728"/>
                    <a:pt x="1124216" y="3016443"/>
                    <a:pt x="1126502" y="3016443"/>
                  </a:cubicBezTo>
                  <a:cubicBezTo>
                    <a:pt x="1128217" y="3011966"/>
                    <a:pt x="1123645" y="3012633"/>
                    <a:pt x="1124597" y="3008823"/>
                  </a:cubicBezTo>
                  <a:cubicBezTo>
                    <a:pt x="1129265" y="3009966"/>
                    <a:pt x="1123930" y="3003679"/>
                    <a:pt x="1128788" y="3002917"/>
                  </a:cubicBezTo>
                  <a:cubicBezTo>
                    <a:pt x="1132979" y="3009108"/>
                    <a:pt x="1142504" y="3002345"/>
                    <a:pt x="1147171" y="3008156"/>
                  </a:cubicBezTo>
                  <a:cubicBezTo>
                    <a:pt x="1147267" y="3007394"/>
                    <a:pt x="1147267" y="3006536"/>
                    <a:pt x="1147362" y="3005679"/>
                  </a:cubicBezTo>
                  <a:cubicBezTo>
                    <a:pt x="1148028" y="3005775"/>
                    <a:pt x="1148886" y="3004822"/>
                    <a:pt x="1147457" y="3004441"/>
                  </a:cubicBezTo>
                  <a:cubicBezTo>
                    <a:pt x="1146124" y="3006632"/>
                    <a:pt x="1143266" y="3000345"/>
                    <a:pt x="1141647" y="2998917"/>
                  </a:cubicBezTo>
                  <a:cubicBezTo>
                    <a:pt x="1148028" y="2998345"/>
                    <a:pt x="1144409" y="2992630"/>
                    <a:pt x="1142314" y="2990249"/>
                  </a:cubicBezTo>
                  <a:cubicBezTo>
                    <a:pt x="1143933" y="2990344"/>
                    <a:pt x="1144124" y="2988820"/>
                    <a:pt x="1146124" y="2989296"/>
                  </a:cubicBezTo>
                  <a:cubicBezTo>
                    <a:pt x="1143552" y="2992154"/>
                    <a:pt x="1147743" y="2997297"/>
                    <a:pt x="1146505" y="2999298"/>
                  </a:cubicBezTo>
                  <a:cubicBezTo>
                    <a:pt x="1147743" y="2997011"/>
                    <a:pt x="1152220" y="2996440"/>
                    <a:pt x="1154029" y="2998631"/>
                  </a:cubicBezTo>
                  <a:cubicBezTo>
                    <a:pt x="1154601" y="2993392"/>
                    <a:pt x="1158030" y="2991487"/>
                    <a:pt x="1162221" y="2990535"/>
                  </a:cubicBezTo>
                  <a:cubicBezTo>
                    <a:pt x="1161745" y="2993583"/>
                    <a:pt x="1156792" y="2994630"/>
                    <a:pt x="1161745" y="2996726"/>
                  </a:cubicBezTo>
                  <a:cubicBezTo>
                    <a:pt x="1163650" y="2993487"/>
                    <a:pt x="1166888" y="2991963"/>
                    <a:pt x="1170984" y="2991201"/>
                  </a:cubicBezTo>
                  <a:cubicBezTo>
                    <a:pt x="1173175" y="2994249"/>
                    <a:pt x="1170603" y="2992535"/>
                    <a:pt x="1169460" y="2994821"/>
                  </a:cubicBezTo>
                  <a:cubicBezTo>
                    <a:pt x="1172317" y="2995487"/>
                    <a:pt x="1174222" y="2995011"/>
                    <a:pt x="1175746" y="2994059"/>
                  </a:cubicBezTo>
                  <a:cubicBezTo>
                    <a:pt x="1174413" y="2988534"/>
                    <a:pt x="1175080" y="2985296"/>
                    <a:pt x="1179080" y="2983105"/>
                  </a:cubicBezTo>
                  <a:cubicBezTo>
                    <a:pt x="1177651" y="2982724"/>
                    <a:pt x="1177842" y="2981010"/>
                    <a:pt x="1178128" y="2979200"/>
                  </a:cubicBezTo>
                  <a:cubicBezTo>
                    <a:pt x="1172603" y="2980628"/>
                    <a:pt x="1172603" y="2980914"/>
                    <a:pt x="1168222" y="2977200"/>
                  </a:cubicBezTo>
                  <a:cubicBezTo>
                    <a:pt x="1164602" y="2976247"/>
                    <a:pt x="1161649" y="2982915"/>
                    <a:pt x="1159363" y="2979009"/>
                  </a:cubicBezTo>
                  <a:cubicBezTo>
                    <a:pt x="1164126" y="2976057"/>
                    <a:pt x="1162126" y="2975199"/>
                    <a:pt x="1160030" y="2970342"/>
                  </a:cubicBezTo>
                  <a:cubicBezTo>
                    <a:pt x="1161840" y="2970246"/>
                    <a:pt x="1162316" y="2968532"/>
                    <a:pt x="1163935" y="2968151"/>
                  </a:cubicBezTo>
                  <a:cubicBezTo>
                    <a:pt x="1163650" y="2969579"/>
                    <a:pt x="1161459" y="2970818"/>
                    <a:pt x="1163650" y="2971866"/>
                  </a:cubicBezTo>
                  <a:cubicBezTo>
                    <a:pt x="1165650" y="2971103"/>
                    <a:pt x="1163840" y="2965769"/>
                    <a:pt x="1167745" y="2967198"/>
                  </a:cubicBezTo>
                  <a:cubicBezTo>
                    <a:pt x="1164031" y="2969199"/>
                    <a:pt x="1171365" y="2974818"/>
                    <a:pt x="1172317" y="2972532"/>
                  </a:cubicBezTo>
                  <a:cubicBezTo>
                    <a:pt x="1171174" y="2971199"/>
                    <a:pt x="1170032" y="2969865"/>
                    <a:pt x="1168888" y="2968532"/>
                  </a:cubicBezTo>
                  <a:cubicBezTo>
                    <a:pt x="1171651" y="2965865"/>
                    <a:pt x="1176032" y="2965103"/>
                    <a:pt x="1172032" y="2961293"/>
                  </a:cubicBezTo>
                  <a:cubicBezTo>
                    <a:pt x="1175651" y="2961483"/>
                    <a:pt x="1176890" y="2958816"/>
                    <a:pt x="1178699" y="2956816"/>
                  </a:cubicBezTo>
                  <a:cubicBezTo>
                    <a:pt x="1176603" y="2956721"/>
                    <a:pt x="1175556" y="2955578"/>
                    <a:pt x="1175175" y="2954054"/>
                  </a:cubicBezTo>
                  <a:cubicBezTo>
                    <a:pt x="1178604" y="2954149"/>
                    <a:pt x="1177461" y="2956340"/>
                    <a:pt x="1180128" y="2954435"/>
                  </a:cubicBezTo>
                  <a:cubicBezTo>
                    <a:pt x="1176890" y="2947767"/>
                    <a:pt x="1184509" y="2948625"/>
                    <a:pt x="1178509" y="2943005"/>
                  </a:cubicBezTo>
                  <a:cubicBezTo>
                    <a:pt x="1181938" y="2946910"/>
                    <a:pt x="1183081" y="2940433"/>
                    <a:pt x="1188510" y="2942528"/>
                  </a:cubicBezTo>
                  <a:cubicBezTo>
                    <a:pt x="1188605" y="2940814"/>
                    <a:pt x="1189272" y="2939861"/>
                    <a:pt x="1190034" y="2938909"/>
                  </a:cubicBezTo>
                  <a:cubicBezTo>
                    <a:pt x="1181366" y="2938242"/>
                    <a:pt x="1190701" y="2917859"/>
                    <a:pt x="1185462" y="2918526"/>
                  </a:cubicBezTo>
                  <a:cubicBezTo>
                    <a:pt x="1185748" y="2916525"/>
                    <a:pt x="1188700" y="2917859"/>
                    <a:pt x="1188224" y="2915001"/>
                  </a:cubicBezTo>
                  <a:cubicBezTo>
                    <a:pt x="1186224" y="2913668"/>
                    <a:pt x="1184890" y="2910810"/>
                    <a:pt x="1187462" y="2908715"/>
                  </a:cubicBezTo>
                  <a:cubicBezTo>
                    <a:pt x="1184700" y="2907953"/>
                    <a:pt x="1180414" y="2912049"/>
                    <a:pt x="1179937" y="2909382"/>
                  </a:cubicBezTo>
                  <a:cubicBezTo>
                    <a:pt x="1179747" y="2906905"/>
                    <a:pt x="1181842" y="2907000"/>
                    <a:pt x="1182700" y="2905857"/>
                  </a:cubicBezTo>
                  <a:cubicBezTo>
                    <a:pt x="1180509" y="2904905"/>
                    <a:pt x="1177270" y="2909096"/>
                    <a:pt x="1176508" y="2905381"/>
                  </a:cubicBezTo>
                  <a:cubicBezTo>
                    <a:pt x="1178985" y="2901381"/>
                    <a:pt x="1182033" y="2906524"/>
                    <a:pt x="1184319" y="2902238"/>
                  </a:cubicBezTo>
                  <a:cubicBezTo>
                    <a:pt x="1184319" y="2906524"/>
                    <a:pt x="1186415" y="2908905"/>
                    <a:pt x="1191272" y="2909001"/>
                  </a:cubicBezTo>
                  <a:cubicBezTo>
                    <a:pt x="1191653" y="2906715"/>
                    <a:pt x="1192415" y="2904905"/>
                    <a:pt x="1194225" y="2904238"/>
                  </a:cubicBezTo>
                  <a:cubicBezTo>
                    <a:pt x="1192225" y="2909382"/>
                    <a:pt x="1194034" y="2912144"/>
                    <a:pt x="1191844" y="2917859"/>
                  </a:cubicBezTo>
                  <a:cubicBezTo>
                    <a:pt x="1196797" y="2918716"/>
                    <a:pt x="1196797" y="2929765"/>
                    <a:pt x="1201083" y="2927384"/>
                  </a:cubicBezTo>
                  <a:cubicBezTo>
                    <a:pt x="1199368" y="2926145"/>
                    <a:pt x="1199654" y="2923288"/>
                    <a:pt x="1199083" y="2920907"/>
                  </a:cubicBezTo>
                  <a:cubicBezTo>
                    <a:pt x="1201274" y="2921193"/>
                    <a:pt x="1202988" y="2920907"/>
                    <a:pt x="1204131" y="2920145"/>
                  </a:cubicBezTo>
                  <a:cubicBezTo>
                    <a:pt x="1206131" y="2913096"/>
                    <a:pt x="1206703" y="2905191"/>
                    <a:pt x="1204607" y="2898904"/>
                  </a:cubicBezTo>
                  <a:cubicBezTo>
                    <a:pt x="1201845" y="2902333"/>
                    <a:pt x="1202893" y="2904905"/>
                    <a:pt x="1201464" y="2907381"/>
                  </a:cubicBezTo>
                  <a:cubicBezTo>
                    <a:pt x="1199083" y="2902143"/>
                    <a:pt x="1203464" y="2899666"/>
                    <a:pt x="1204988" y="2895189"/>
                  </a:cubicBezTo>
                  <a:cubicBezTo>
                    <a:pt x="1204321" y="2893379"/>
                    <a:pt x="1200226" y="2894618"/>
                    <a:pt x="1200226" y="2892332"/>
                  </a:cubicBezTo>
                  <a:cubicBezTo>
                    <a:pt x="1202893" y="2889379"/>
                    <a:pt x="1202702" y="2886902"/>
                    <a:pt x="1200988" y="2882426"/>
                  </a:cubicBezTo>
                  <a:cubicBezTo>
                    <a:pt x="1203464" y="2882997"/>
                    <a:pt x="1203178" y="2886045"/>
                    <a:pt x="1205655" y="2886521"/>
                  </a:cubicBezTo>
                  <a:cubicBezTo>
                    <a:pt x="1207846" y="2885950"/>
                    <a:pt x="1206036" y="2880616"/>
                    <a:pt x="1208608" y="2880521"/>
                  </a:cubicBezTo>
                  <a:cubicBezTo>
                    <a:pt x="1210322" y="2881378"/>
                    <a:pt x="1211465" y="2882711"/>
                    <a:pt x="1212037" y="2884521"/>
                  </a:cubicBezTo>
                  <a:cubicBezTo>
                    <a:pt x="1209846" y="2884807"/>
                    <a:pt x="1208989" y="2882426"/>
                    <a:pt x="1208322" y="2884235"/>
                  </a:cubicBezTo>
                  <a:cubicBezTo>
                    <a:pt x="1209274" y="2884617"/>
                    <a:pt x="1209655" y="2885378"/>
                    <a:pt x="1209370" y="2886807"/>
                  </a:cubicBezTo>
                  <a:cubicBezTo>
                    <a:pt x="1213561" y="2887665"/>
                    <a:pt x="1211751" y="2881473"/>
                    <a:pt x="1217180" y="2883664"/>
                  </a:cubicBezTo>
                  <a:cubicBezTo>
                    <a:pt x="1213370" y="2878330"/>
                    <a:pt x="1222133" y="2876520"/>
                    <a:pt x="1215180" y="2877187"/>
                  </a:cubicBezTo>
                  <a:cubicBezTo>
                    <a:pt x="1216609" y="2870996"/>
                    <a:pt x="1221181" y="2875949"/>
                    <a:pt x="1223848" y="2877854"/>
                  </a:cubicBezTo>
                  <a:cubicBezTo>
                    <a:pt x="1223467" y="2879092"/>
                    <a:pt x="1222419" y="2879568"/>
                    <a:pt x="1221371" y="2880044"/>
                  </a:cubicBezTo>
                  <a:cubicBezTo>
                    <a:pt x="1223848" y="2882711"/>
                    <a:pt x="1229277" y="2883378"/>
                    <a:pt x="1230801" y="2884712"/>
                  </a:cubicBezTo>
                  <a:cubicBezTo>
                    <a:pt x="1227182" y="2882807"/>
                    <a:pt x="1232515" y="2880521"/>
                    <a:pt x="1231372" y="2877282"/>
                  </a:cubicBezTo>
                  <a:cubicBezTo>
                    <a:pt x="1227372" y="2875282"/>
                    <a:pt x="1222038" y="2874329"/>
                    <a:pt x="1220704" y="2870139"/>
                  </a:cubicBezTo>
                  <a:cubicBezTo>
                    <a:pt x="1226991" y="2874425"/>
                    <a:pt x="1222990" y="2865948"/>
                    <a:pt x="1228610" y="2865757"/>
                  </a:cubicBezTo>
                  <a:cubicBezTo>
                    <a:pt x="1224133" y="2865948"/>
                    <a:pt x="1227086" y="2863376"/>
                    <a:pt x="1229944" y="2864614"/>
                  </a:cubicBezTo>
                  <a:cubicBezTo>
                    <a:pt x="1230420" y="2861566"/>
                    <a:pt x="1228324" y="2860614"/>
                    <a:pt x="1227943" y="2858232"/>
                  </a:cubicBezTo>
                  <a:cubicBezTo>
                    <a:pt x="1230325" y="2856137"/>
                    <a:pt x="1231849" y="2848993"/>
                    <a:pt x="1234516" y="2854994"/>
                  </a:cubicBezTo>
                  <a:cubicBezTo>
                    <a:pt x="1232992" y="2849279"/>
                    <a:pt x="1236135" y="2847564"/>
                    <a:pt x="1235278" y="2844993"/>
                  </a:cubicBezTo>
                  <a:cubicBezTo>
                    <a:pt x="1236992" y="2850327"/>
                    <a:pt x="1245184" y="2843373"/>
                    <a:pt x="1244803" y="2850803"/>
                  </a:cubicBezTo>
                  <a:cubicBezTo>
                    <a:pt x="1242993" y="2850708"/>
                    <a:pt x="1241278" y="2845278"/>
                    <a:pt x="1241088" y="2850517"/>
                  </a:cubicBezTo>
                  <a:cubicBezTo>
                    <a:pt x="1242231" y="2851851"/>
                    <a:pt x="1243374" y="2853279"/>
                    <a:pt x="1244517" y="2854518"/>
                  </a:cubicBezTo>
                  <a:cubicBezTo>
                    <a:pt x="1245184" y="2852232"/>
                    <a:pt x="1245374" y="2849184"/>
                    <a:pt x="1248708" y="2849850"/>
                  </a:cubicBezTo>
                  <a:cubicBezTo>
                    <a:pt x="1246993" y="2843945"/>
                    <a:pt x="1244993" y="2834706"/>
                    <a:pt x="1243945" y="2831943"/>
                  </a:cubicBezTo>
                  <a:cubicBezTo>
                    <a:pt x="1243469" y="2836325"/>
                    <a:pt x="1240040" y="2828991"/>
                    <a:pt x="1240135" y="2832896"/>
                  </a:cubicBezTo>
                  <a:cubicBezTo>
                    <a:pt x="1240707" y="2834039"/>
                    <a:pt x="1244898" y="2837849"/>
                    <a:pt x="1242231" y="2838039"/>
                  </a:cubicBezTo>
                  <a:cubicBezTo>
                    <a:pt x="1239659" y="2836801"/>
                    <a:pt x="1238040" y="2834610"/>
                    <a:pt x="1239088" y="2830324"/>
                  </a:cubicBezTo>
                  <a:cubicBezTo>
                    <a:pt x="1233277" y="2830800"/>
                    <a:pt x="1235659" y="2828610"/>
                    <a:pt x="1234325" y="2827467"/>
                  </a:cubicBezTo>
                  <a:cubicBezTo>
                    <a:pt x="1233944" y="2828991"/>
                    <a:pt x="1232896" y="2828133"/>
                    <a:pt x="1231849" y="2827276"/>
                  </a:cubicBezTo>
                  <a:cubicBezTo>
                    <a:pt x="1230515" y="2831562"/>
                    <a:pt x="1232801" y="2832705"/>
                    <a:pt x="1233753" y="2834991"/>
                  </a:cubicBezTo>
                  <a:cubicBezTo>
                    <a:pt x="1229753" y="2835277"/>
                    <a:pt x="1226896" y="2836896"/>
                    <a:pt x="1225848" y="2840516"/>
                  </a:cubicBezTo>
                  <a:cubicBezTo>
                    <a:pt x="1222514" y="2837277"/>
                    <a:pt x="1224324" y="2831372"/>
                    <a:pt x="1225753" y="2826800"/>
                  </a:cubicBezTo>
                  <a:cubicBezTo>
                    <a:pt x="1232134" y="2830229"/>
                    <a:pt x="1234040" y="2822609"/>
                    <a:pt x="1236230" y="2821370"/>
                  </a:cubicBezTo>
                  <a:cubicBezTo>
                    <a:pt x="1237183" y="2822704"/>
                    <a:pt x="1241469" y="2818132"/>
                    <a:pt x="1243565" y="2823276"/>
                  </a:cubicBezTo>
                  <a:cubicBezTo>
                    <a:pt x="1246041" y="2822133"/>
                    <a:pt x="1245755" y="2817656"/>
                    <a:pt x="1247946" y="2816132"/>
                  </a:cubicBezTo>
                  <a:cubicBezTo>
                    <a:pt x="1249946" y="2818989"/>
                    <a:pt x="1248232" y="2823276"/>
                    <a:pt x="1251184" y="2822609"/>
                  </a:cubicBezTo>
                  <a:cubicBezTo>
                    <a:pt x="1249565" y="2822514"/>
                    <a:pt x="1249851" y="2824704"/>
                    <a:pt x="1248517" y="2824895"/>
                  </a:cubicBezTo>
                  <a:cubicBezTo>
                    <a:pt x="1246612" y="2824609"/>
                    <a:pt x="1247755" y="2821656"/>
                    <a:pt x="1244993" y="2822133"/>
                  </a:cubicBezTo>
                  <a:cubicBezTo>
                    <a:pt x="1245088" y="2824514"/>
                    <a:pt x="1243374" y="2824800"/>
                    <a:pt x="1243374" y="2826990"/>
                  </a:cubicBezTo>
                  <a:cubicBezTo>
                    <a:pt x="1248613" y="2825371"/>
                    <a:pt x="1245660" y="2828610"/>
                    <a:pt x="1250518" y="2831277"/>
                  </a:cubicBezTo>
                  <a:cubicBezTo>
                    <a:pt x="1248994" y="2827276"/>
                    <a:pt x="1251089" y="2826419"/>
                    <a:pt x="1253566" y="2824037"/>
                  </a:cubicBezTo>
                  <a:cubicBezTo>
                    <a:pt x="1252613" y="2827943"/>
                    <a:pt x="1255471" y="2828610"/>
                    <a:pt x="1254137" y="2832801"/>
                  </a:cubicBezTo>
                  <a:cubicBezTo>
                    <a:pt x="1256042" y="2832801"/>
                    <a:pt x="1258709" y="2833658"/>
                    <a:pt x="1259185" y="2831943"/>
                  </a:cubicBezTo>
                  <a:cubicBezTo>
                    <a:pt x="1257566" y="2830895"/>
                    <a:pt x="1253851" y="2825847"/>
                    <a:pt x="1255947" y="2825371"/>
                  </a:cubicBezTo>
                  <a:cubicBezTo>
                    <a:pt x="1258328" y="2828038"/>
                    <a:pt x="1256899" y="2827943"/>
                    <a:pt x="1259662" y="2825657"/>
                  </a:cubicBezTo>
                  <a:cubicBezTo>
                    <a:pt x="1261948" y="2827752"/>
                    <a:pt x="1257090" y="2830705"/>
                    <a:pt x="1261662" y="2832134"/>
                  </a:cubicBezTo>
                  <a:cubicBezTo>
                    <a:pt x="1261662" y="2831372"/>
                    <a:pt x="1268044" y="2831943"/>
                    <a:pt x="1264424" y="2828610"/>
                  </a:cubicBezTo>
                  <a:cubicBezTo>
                    <a:pt x="1264043" y="2829562"/>
                    <a:pt x="1264234" y="2831086"/>
                    <a:pt x="1262995" y="2830991"/>
                  </a:cubicBezTo>
                  <a:cubicBezTo>
                    <a:pt x="1261757" y="2824323"/>
                    <a:pt x="1264138" y="2818418"/>
                    <a:pt x="1260709" y="2813274"/>
                  </a:cubicBezTo>
                  <a:cubicBezTo>
                    <a:pt x="1256518" y="2817179"/>
                    <a:pt x="1260995" y="2819846"/>
                    <a:pt x="1258614" y="2823085"/>
                  </a:cubicBezTo>
                  <a:cubicBezTo>
                    <a:pt x="1254137" y="2818323"/>
                    <a:pt x="1259566" y="2810798"/>
                    <a:pt x="1257566" y="2805464"/>
                  </a:cubicBezTo>
                  <a:cubicBezTo>
                    <a:pt x="1260709" y="2804892"/>
                    <a:pt x="1262805" y="2804702"/>
                    <a:pt x="1264900" y="2807369"/>
                  </a:cubicBezTo>
                  <a:cubicBezTo>
                    <a:pt x="1262138" y="2809655"/>
                    <a:pt x="1261567" y="2807369"/>
                    <a:pt x="1260043" y="2805750"/>
                  </a:cubicBezTo>
                  <a:cubicBezTo>
                    <a:pt x="1260233" y="2808702"/>
                    <a:pt x="1260900" y="2811179"/>
                    <a:pt x="1263281" y="2812227"/>
                  </a:cubicBezTo>
                  <a:cubicBezTo>
                    <a:pt x="1264138" y="2806226"/>
                    <a:pt x="1264424" y="2814227"/>
                    <a:pt x="1266901" y="2813751"/>
                  </a:cubicBezTo>
                  <a:cubicBezTo>
                    <a:pt x="1268615" y="2809941"/>
                    <a:pt x="1267758" y="2810512"/>
                    <a:pt x="1266139" y="2807464"/>
                  </a:cubicBezTo>
                  <a:cubicBezTo>
                    <a:pt x="1270615" y="2807178"/>
                    <a:pt x="1276235" y="2801177"/>
                    <a:pt x="1274425" y="2798129"/>
                  </a:cubicBezTo>
                  <a:cubicBezTo>
                    <a:pt x="1272997" y="2799177"/>
                    <a:pt x="1273663" y="2802702"/>
                    <a:pt x="1270425" y="2801559"/>
                  </a:cubicBezTo>
                  <a:cubicBezTo>
                    <a:pt x="1269853" y="2798510"/>
                    <a:pt x="1269187" y="2795653"/>
                    <a:pt x="1265948" y="2794891"/>
                  </a:cubicBezTo>
                  <a:cubicBezTo>
                    <a:pt x="1265853" y="2798034"/>
                    <a:pt x="1265662" y="2800987"/>
                    <a:pt x="1262995" y="2800892"/>
                  </a:cubicBezTo>
                  <a:cubicBezTo>
                    <a:pt x="1265567" y="2796796"/>
                    <a:pt x="1262995" y="2796225"/>
                    <a:pt x="1259757" y="2794319"/>
                  </a:cubicBezTo>
                  <a:cubicBezTo>
                    <a:pt x="1259376" y="2797463"/>
                    <a:pt x="1258614" y="2800225"/>
                    <a:pt x="1256709" y="2801559"/>
                  </a:cubicBezTo>
                  <a:cubicBezTo>
                    <a:pt x="1253947" y="2800511"/>
                    <a:pt x="1256328" y="2794986"/>
                    <a:pt x="1250899" y="2796129"/>
                  </a:cubicBezTo>
                  <a:cubicBezTo>
                    <a:pt x="1250613" y="2798415"/>
                    <a:pt x="1251661" y="2798892"/>
                    <a:pt x="1253280" y="2797558"/>
                  </a:cubicBezTo>
                  <a:cubicBezTo>
                    <a:pt x="1253185" y="2799273"/>
                    <a:pt x="1252994" y="2800892"/>
                    <a:pt x="1252899" y="2802511"/>
                  </a:cubicBezTo>
                  <a:cubicBezTo>
                    <a:pt x="1255852" y="2804321"/>
                    <a:pt x="1256804" y="2802225"/>
                    <a:pt x="1257757" y="2804130"/>
                  </a:cubicBezTo>
                  <a:cubicBezTo>
                    <a:pt x="1255375" y="2804416"/>
                    <a:pt x="1257185" y="2809845"/>
                    <a:pt x="1252518" y="2807464"/>
                  </a:cubicBezTo>
                  <a:cubicBezTo>
                    <a:pt x="1253947" y="2802416"/>
                    <a:pt x="1251089" y="2800987"/>
                    <a:pt x="1246803" y="2800701"/>
                  </a:cubicBezTo>
                  <a:cubicBezTo>
                    <a:pt x="1246708" y="2804321"/>
                    <a:pt x="1251375" y="2806797"/>
                    <a:pt x="1245088" y="2806797"/>
                  </a:cubicBezTo>
                  <a:cubicBezTo>
                    <a:pt x="1248994" y="2803654"/>
                    <a:pt x="1243469" y="2803273"/>
                    <a:pt x="1243088" y="2800416"/>
                  </a:cubicBezTo>
                  <a:cubicBezTo>
                    <a:pt x="1250137" y="2799653"/>
                    <a:pt x="1245565" y="2791271"/>
                    <a:pt x="1250232" y="2789748"/>
                  </a:cubicBezTo>
                  <a:cubicBezTo>
                    <a:pt x="1245374" y="2791176"/>
                    <a:pt x="1248136" y="2786128"/>
                    <a:pt x="1244231" y="2786795"/>
                  </a:cubicBezTo>
                  <a:cubicBezTo>
                    <a:pt x="1244707" y="2790128"/>
                    <a:pt x="1243374" y="2791271"/>
                    <a:pt x="1240231" y="2790224"/>
                  </a:cubicBezTo>
                  <a:cubicBezTo>
                    <a:pt x="1239564" y="2786795"/>
                    <a:pt x="1242898" y="2787843"/>
                    <a:pt x="1243088" y="2785461"/>
                  </a:cubicBezTo>
                  <a:cubicBezTo>
                    <a:pt x="1240897" y="2784604"/>
                    <a:pt x="1237945" y="2784414"/>
                    <a:pt x="1237087" y="2782413"/>
                  </a:cubicBezTo>
                  <a:cubicBezTo>
                    <a:pt x="1243088" y="2779746"/>
                    <a:pt x="1233373" y="2780413"/>
                    <a:pt x="1235182" y="2774793"/>
                  </a:cubicBezTo>
                  <a:cubicBezTo>
                    <a:pt x="1237087" y="2776032"/>
                    <a:pt x="1241659" y="2780699"/>
                    <a:pt x="1243660" y="2778032"/>
                  </a:cubicBezTo>
                  <a:cubicBezTo>
                    <a:pt x="1237945" y="2777270"/>
                    <a:pt x="1247089" y="2774793"/>
                    <a:pt x="1241564" y="2772888"/>
                  </a:cubicBezTo>
                  <a:cubicBezTo>
                    <a:pt x="1243565" y="2770317"/>
                    <a:pt x="1244422" y="2774698"/>
                    <a:pt x="1245374" y="2771936"/>
                  </a:cubicBezTo>
                  <a:cubicBezTo>
                    <a:pt x="1240993" y="2771460"/>
                    <a:pt x="1248327" y="2768031"/>
                    <a:pt x="1244422" y="2768126"/>
                  </a:cubicBezTo>
                  <a:cubicBezTo>
                    <a:pt x="1241659" y="2770793"/>
                    <a:pt x="1238611" y="2774031"/>
                    <a:pt x="1238802" y="2776412"/>
                  </a:cubicBezTo>
                  <a:cubicBezTo>
                    <a:pt x="1237659" y="2771936"/>
                    <a:pt x="1240326" y="2768602"/>
                    <a:pt x="1239659" y="2765268"/>
                  </a:cubicBezTo>
                  <a:cubicBezTo>
                    <a:pt x="1241278" y="2766221"/>
                    <a:pt x="1239469" y="2770031"/>
                    <a:pt x="1241755" y="2770412"/>
                  </a:cubicBezTo>
                  <a:cubicBezTo>
                    <a:pt x="1243088" y="2768316"/>
                    <a:pt x="1244422" y="2766316"/>
                    <a:pt x="1248232" y="2767173"/>
                  </a:cubicBezTo>
                  <a:cubicBezTo>
                    <a:pt x="1245660" y="2762601"/>
                    <a:pt x="1247089" y="2761363"/>
                    <a:pt x="1246708" y="2755743"/>
                  </a:cubicBezTo>
                  <a:cubicBezTo>
                    <a:pt x="1243183" y="2754981"/>
                    <a:pt x="1242612" y="2764411"/>
                    <a:pt x="1238992" y="2758886"/>
                  </a:cubicBezTo>
                  <a:cubicBezTo>
                    <a:pt x="1240897" y="2757839"/>
                    <a:pt x="1246993" y="2754791"/>
                    <a:pt x="1244422" y="2753076"/>
                  </a:cubicBezTo>
                  <a:cubicBezTo>
                    <a:pt x="1241183" y="2755934"/>
                    <a:pt x="1246898" y="2748885"/>
                    <a:pt x="1242231" y="2749171"/>
                  </a:cubicBezTo>
                  <a:cubicBezTo>
                    <a:pt x="1242231" y="2752314"/>
                    <a:pt x="1240040" y="2752886"/>
                    <a:pt x="1238135" y="2753838"/>
                  </a:cubicBezTo>
                  <a:cubicBezTo>
                    <a:pt x="1236707" y="2750695"/>
                    <a:pt x="1233373" y="2754791"/>
                    <a:pt x="1233277" y="2752219"/>
                  </a:cubicBezTo>
                  <a:cubicBezTo>
                    <a:pt x="1230134" y="2744027"/>
                    <a:pt x="1233468" y="2741837"/>
                    <a:pt x="1228515" y="2734312"/>
                  </a:cubicBezTo>
                  <a:cubicBezTo>
                    <a:pt x="1230134" y="2734407"/>
                    <a:pt x="1229849" y="2732217"/>
                    <a:pt x="1231182" y="2732026"/>
                  </a:cubicBezTo>
                  <a:cubicBezTo>
                    <a:pt x="1232992" y="2734312"/>
                    <a:pt x="1234611" y="2736884"/>
                    <a:pt x="1234230" y="2741075"/>
                  </a:cubicBezTo>
                  <a:cubicBezTo>
                    <a:pt x="1242231" y="2742313"/>
                    <a:pt x="1244898" y="2737265"/>
                    <a:pt x="1249756" y="2734884"/>
                  </a:cubicBezTo>
                  <a:cubicBezTo>
                    <a:pt x="1246993" y="2737169"/>
                    <a:pt x="1251565" y="2739265"/>
                    <a:pt x="1254328" y="2740218"/>
                  </a:cubicBezTo>
                  <a:cubicBezTo>
                    <a:pt x="1252327" y="2732121"/>
                    <a:pt x="1252232" y="2730788"/>
                    <a:pt x="1252232" y="2720025"/>
                  </a:cubicBezTo>
                  <a:cubicBezTo>
                    <a:pt x="1258709" y="2724120"/>
                    <a:pt x="1261281" y="2715452"/>
                    <a:pt x="1261662" y="2712024"/>
                  </a:cubicBezTo>
                  <a:cubicBezTo>
                    <a:pt x="1265662" y="2719548"/>
                    <a:pt x="1261852" y="2716881"/>
                    <a:pt x="1264424" y="2723549"/>
                  </a:cubicBezTo>
                  <a:cubicBezTo>
                    <a:pt x="1265186" y="2717453"/>
                    <a:pt x="1269663" y="2723644"/>
                    <a:pt x="1270044" y="2716500"/>
                  </a:cubicBezTo>
                  <a:cubicBezTo>
                    <a:pt x="1267949" y="2715834"/>
                    <a:pt x="1266710" y="2718119"/>
                    <a:pt x="1266329" y="2716215"/>
                  </a:cubicBezTo>
                  <a:cubicBezTo>
                    <a:pt x="1269187" y="2712690"/>
                    <a:pt x="1271092" y="2716405"/>
                    <a:pt x="1272997" y="2711738"/>
                  </a:cubicBezTo>
                  <a:cubicBezTo>
                    <a:pt x="1272806" y="2713833"/>
                    <a:pt x="1272616" y="2715929"/>
                    <a:pt x="1272520" y="2717929"/>
                  </a:cubicBezTo>
                  <a:cubicBezTo>
                    <a:pt x="1276235" y="2718215"/>
                    <a:pt x="1276997" y="2715071"/>
                    <a:pt x="1280331" y="2714786"/>
                  </a:cubicBezTo>
                  <a:cubicBezTo>
                    <a:pt x="1278235" y="2709737"/>
                    <a:pt x="1283760" y="2704403"/>
                    <a:pt x="1278902" y="2700879"/>
                  </a:cubicBezTo>
                  <a:cubicBezTo>
                    <a:pt x="1274425" y="2699736"/>
                    <a:pt x="1272235" y="2701165"/>
                    <a:pt x="1270044" y="2702689"/>
                  </a:cubicBezTo>
                  <a:cubicBezTo>
                    <a:pt x="1270234" y="2700975"/>
                    <a:pt x="1269663" y="2699927"/>
                    <a:pt x="1269091" y="2698879"/>
                  </a:cubicBezTo>
                  <a:cubicBezTo>
                    <a:pt x="1272425" y="2696402"/>
                    <a:pt x="1274140" y="2698308"/>
                    <a:pt x="1276711" y="2696974"/>
                  </a:cubicBezTo>
                  <a:cubicBezTo>
                    <a:pt x="1274425" y="2696974"/>
                    <a:pt x="1273949" y="2695450"/>
                    <a:pt x="1274521" y="2692974"/>
                  </a:cubicBezTo>
                  <a:cubicBezTo>
                    <a:pt x="1272425" y="2692783"/>
                    <a:pt x="1270425" y="2692688"/>
                    <a:pt x="1268329" y="2692497"/>
                  </a:cubicBezTo>
                  <a:cubicBezTo>
                    <a:pt x="1265948" y="2695545"/>
                    <a:pt x="1269377" y="2696974"/>
                    <a:pt x="1266615" y="2698593"/>
                  </a:cubicBezTo>
                  <a:cubicBezTo>
                    <a:pt x="1266710" y="2696974"/>
                    <a:pt x="1264519" y="2697260"/>
                    <a:pt x="1264329" y="2695926"/>
                  </a:cubicBezTo>
                  <a:cubicBezTo>
                    <a:pt x="1266805" y="2692878"/>
                    <a:pt x="1270425" y="2691354"/>
                    <a:pt x="1272520" y="2687830"/>
                  </a:cubicBezTo>
                  <a:cubicBezTo>
                    <a:pt x="1272711" y="2688783"/>
                    <a:pt x="1272330" y="2690307"/>
                    <a:pt x="1273568" y="2690402"/>
                  </a:cubicBezTo>
                  <a:cubicBezTo>
                    <a:pt x="1273378" y="2687449"/>
                    <a:pt x="1269377" y="2681734"/>
                    <a:pt x="1271853" y="2680305"/>
                  </a:cubicBezTo>
                  <a:cubicBezTo>
                    <a:pt x="1273854" y="2682020"/>
                    <a:pt x="1274807" y="2684782"/>
                    <a:pt x="1278997" y="2684592"/>
                  </a:cubicBezTo>
                  <a:cubicBezTo>
                    <a:pt x="1280521" y="2680972"/>
                    <a:pt x="1280617" y="2675638"/>
                    <a:pt x="1284808" y="2675067"/>
                  </a:cubicBezTo>
                  <a:cubicBezTo>
                    <a:pt x="1285951" y="2679067"/>
                    <a:pt x="1282617" y="2677924"/>
                    <a:pt x="1281950" y="2679829"/>
                  </a:cubicBezTo>
                  <a:cubicBezTo>
                    <a:pt x="1284141" y="2682401"/>
                    <a:pt x="1284236" y="2679258"/>
                    <a:pt x="1288237" y="2680305"/>
                  </a:cubicBezTo>
                  <a:cubicBezTo>
                    <a:pt x="1288618" y="2676114"/>
                    <a:pt x="1286427" y="2674781"/>
                    <a:pt x="1290046" y="2672971"/>
                  </a:cubicBezTo>
                  <a:cubicBezTo>
                    <a:pt x="1288522" y="2676305"/>
                    <a:pt x="1288141" y="2678115"/>
                    <a:pt x="1293380" y="2678210"/>
                  </a:cubicBezTo>
                  <a:cubicBezTo>
                    <a:pt x="1293857" y="2676019"/>
                    <a:pt x="1290427" y="2671733"/>
                    <a:pt x="1293952" y="2670780"/>
                  </a:cubicBezTo>
                  <a:cubicBezTo>
                    <a:pt x="1296524" y="2676305"/>
                    <a:pt x="1296428" y="2684115"/>
                    <a:pt x="1301381" y="2687640"/>
                  </a:cubicBezTo>
                  <a:cubicBezTo>
                    <a:pt x="1294618" y="2688592"/>
                    <a:pt x="1302524" y="2699165"/>
                    <a:pt x="1302238" y="2692688"/>
                  </a:cubicBezTo>
                  <a:cubicBezTo>
                    <a:pt x="1300428" y="2696784"/>
                    <a:pt x="1299762" y="2683829"/>
                    <a:pt x="1305096" y="2687925"/>
                  </a:cubicBezTo>
                  <a:cubicBezTo>
                    <a:pt x="1304715" y="2691069"/>
                    <a:pt x="1302429" y="2691640"/>
                    <a:pt x="1305953" y="2692974"/>
                  </a:cubicBezTo>
                  <a:cubicBezTo>
                    <a:pt x="1305096" y="2687735"/>
                    <a:pt x="1311763" y="2691259"/>
                    <a:pt x="1307763" y="2685639"/>
                  </a:cubicBezTo>
                  <a:cubicBezTo>
                    <a:pt x="1307382" y="2686592"/>
                    <a:pt x="1307572" y="2688020"/>
                    <a:pt x="1306334" y="2688020"/>
                  </a:cubicBezTo>
                  <a:cubicBezTo>
                    <a:pt x="1306429" y="2686782"/>
                    <a:pt x="1305477" y="2686401"/>
                    <a:pt x="1305286" y="2685449"/>
                  </a:cubicBezTo>
                  <a:cubicBezTo>
                    <a:pt x="1308239" y="2682115"/>
                    <a:pt x="1309573" y="2676876"/>
                    <a:pt x="1311382" y="2672114"/>
                  </a:cubicBezTo>
                  <a:cubicBezTo>
                    <a:pt x="1310906" y="2676019"/>
                    <a:pt x="1315002" y="2676019"/>
                    <a:pt x="1313192" y="2681067"/>
                  </a:cubicBezTo>
                  <a:cubicBezTo>
                    <a:pt x="1318431" y="2682401"/>
                    <a:pt x="1318145" y="2674685"/>
                    <a:pt x="1315002" y="2673733"/>
                  </a:cubicBezTo>
                  <a:cubicBezTo>
                    <a:pt x="1318145" y="2673733"/>
                    <a:pt x="1318717" y="2676019"/>
                    <a:pt x="1321003" y="2676686"/>
                  </a:cubicBezTo>
                  <a:cubicBezTo>
                    <a:pt x="1320526" y="2673257"/>
                    <a:pt x="1319002" y="2670685"/>
                    <a:pt x="1316621" y="2668780"/>
                  </a:cubicBezTo>
                  <a:cubicBezTo>
                    <a:pt x="1316335" y="2670685"/>
                    <a:pt x="1316431" y="2673161"/>
                    <a:pt x="1313859" y="2672304"/>
                  </a:cubicBezTo>
                  <a:cubicBezTo>
                    <a:pt x="1315669" y="2665446"/>
                    <a:pt x="1312144" y="2669637"/>
                    <a:pt x="1310525" y="2667066"/>
                  </a:cubicBezTo>
                  <a:cubicBezTo>
                    <a:pt x="1311001" y="2665351"/>
                    <a:pt x="1312716" y="2665160"/>
                    <a:pt x="1313287" y="2663541"/>
                  </a:cubicBezTo>
                  <a:cubicBezTo>
                    <a:pt x="1309573" y="2664303"/>
                    <a:pt x="1308906" y="2664779"/>
                    <a:pt x="1307191" y="2661827"/>
                  </a:cubicBezTo>
                  <a:cubicBezTo>
                    <a:pt x="1304810" y="2664875"/>
                    <a:pt x="1308239" y="2666303"/>
                    <a:pt x="1305477" y="2667923"/>
                  </a:cubicBezTo>
                  <a:cubicBezTo>
                    <a:pt x="1305382" y="2665351"/>
                    <a:pt x="1300905" y="2666399"/>
                    <a:pt x="1300810" y="2663732"/>
                  </a:cubicBezTo>
                  <a:cubicBezTo>
                    <a:pt x="1305572" y="2659731"/>
                    <a:pt x="1304429" y="2650016"/>
                    <a:pt x="1310811" y="2648301"/>
                  </a:cubicBezTo>
                  <a:cubicBezTo>
                    <a:pt x="1312049" y="2644586"/>
                    <a:pt x="1306620" y="2646396"/>
                    <a:pt x="1308811" y="2641919"/>
                  </a:cubicBezTo>
                  <a:cubicBezTo>
                    <a:pt x="1311382" y="2643253"/>
                    <a:pt x="1313002" y="2645349"/>
                    <a:pt x="1311954" y="2649730"/>
                  </a:cubicBezTo>
                  <a:cubicBezTo>
                    <a:pt x="1315859" y="2651159"/>
                    <a:pt x="1314811" y="2646682"/>
                    <a:pt x="1317193" y="2646396"/>
                  </a:cubicBezTo>
                  <a:cubicBezTo>
                    <a:pt x="1319383" y="2646873"/>
                    <a:pt x="1319860" y="2648777"/>
                    <a:pt x="1319288" y="2651540"/>
                  </a:cubicBezTo>
                  <a:cubicBezTo>
                    <a:pt x="1323765" y="2649825"/>
                    <a:pt x="1326813" y="2648587"/>
                    <a:pt x="1323574" y="2644396"/>
                  </a:cubicBezTo>
                  <a:cubicBezTo>
                    <a:pt x="1325765" y="2649159"/>
                    <a:pt x="1329290" y="2645825"/>
                    <a:pt x="1331194" y="2644396"/>
                  </a:cubicBezTo>
                  <a:cubicBezTo>
                    <a:pt x="1331290" y="2643920"/>
                    <a:pt x="1331480" y="2643539"/>
                    <a:pt x="1332337" y="2643825"/>
                  </a:cubicBezTo>
                  <a:cubicBezTo>
                    <a:pt x="1332147" y="2643729"/>
                    <a:pt x="1331671" y="2644015"/>
                    <a:pt x="1331194" y="2644396"/>
                  </a:cubicBezTo>
                  <a:cubicBezTo>
                    <a:pt x="1331099" y="2645634"/>
                    <a:pt x="1332528" y="2648396"/>
                    <a:pt x="1333195" y="2648968"/>
                  </a:cubicBezTo>
                  <a:cubicBezTo>
                    <a:pt x="1335576" y="2650968"/>
                    <a:pt x="1339862" y="2648492"/>
                    <a:pt x="1341672" y="2652207"/>
                  </a:cubicBezTo>
                  <a:cubicBezTo>
                    <a:pt x="1339957" y="2653731"/>
                    <a:pt x="1339672" y="2656683"/>
                    <a:pt x="1341196" y="2658398"/>
                  </a:cubicBezTo>
                  <a:cubicBezTo>
                    <a:pt x="1336528" y="2656017"/>
                    <a:pt x="1338338" y="2661446"/>
                    <a:pt x="1335957" y="2661732"/>
                  </a:cubicBezTo>
                  <a:cubicBezTo>
                    <a:pt x="1334338" y="2660874"/>
                    <a:pt x="1336147" y="2656874"/>
                    <a:pt x="1333861" y="2656588"/>
                  </a:cubicBezTo>
                  <a:cubicBezTo>
                    <a:pt x="1334433" y="2660969"/>
                    <a:pt x="1332147" y="2662875"/>
                    <a:pt x="1329861" y="2660017"/>
                  </a:cubicBezTo>
                  <a:cubicBezTo>
                    <a:pt x="1330147" y="2664399"/>
                    <a:pt x="1329480" y="2667732"/>
                    <a:pt x="1324336" y="2665827"/>
                  </a:cubicBezTo>
                  <a:cubicBezTo>
                    <a:pt x="1324908" y="2667732"/>
                    <a:pt x="1322432" y="2672114"/>
                    <a:pt x="1325099" y="2672209"/>
                  </a:cubicBezTo>
                  <a:cubicBezTo>
                    <a:pt x="1325384" y="2670685"/>
                    <a:pt x="1325670" y="2669256"/>
                    <a:pt x="1327765" y="2669923"/>
                  </a:cubicBezTo>
                  <a:cubicBezTo>
                    <a:pt x="1327956" y="2672781"/>
                    <a:pt x="1327194" y="2674685"/>
                    <a:pt x="1326051" y="2676019"/>
                  </a:cubicBezTo>
                  <a:cubicBezTo>
                    <a:pt x="1329956" y="2677829"/>
                    <a:pt x="1327289" y="2672019"/>
                    <a:pt x="1331194" y="2673924"/>
                  </a:cubicBezTo>
                  <a:cubicBezTo>
                    <a:pt x="1331099" y="2675162"/>
                    <a:pt x="1332052" y="2675543"/>
                    <a:pt x="1332242" y="2676495"/>
                  </a:cubicBezTo>
                  <a:cubicBezTo>
                    <a:pt x="1331004" y="2677734"/>
                    <a:pt x="1327575" y="2676495"/>
                    <a:pt x="1328242" y="2679924"/>
                  </a:cubicBezTo>
                  <a:cubicBezTo>
                    <a:pt x="1328337" y="2684306"/>
                    <a:pt x="1332623" y="2688497"/>
                    <a:pt x="1335385" y="2684210"/>
                  </a:cubicBezTo>
                  <a:cubicBezTo>
                    <a:pt x="1330337" y="2683068"/>
                    <a:pt x="1333195" y="2678305"/>
                    <a:pt x="1335862" y="2678019"/>
                  </a:cubicBezTo>
                  <a:cubicBezTo>
                    <a:pt x="1336433" y="2674400"/>
                    <a:pt x="1333385" y="2674019"/>
                    <a:pt x="1333957" y="2670399"/>
                  </a:cubicBezTo>
                  <a:cubicBezTo>
                    <a:pt x="1339767" y="2671447"/>
                    <a:pt x="1335862" y="2669447"/>
                    <a:pt x="1336814" y="2665637"/>
                  </a:cubicBezTo>
                  <a:cubicBezTo>
                    <a:pt x="1338528" y="2665827"/>
                    <a:pt x="1339576" y="2665256"/>
                    <a:pt x="1340624" y="2664684"/>
                  </a:cubicBezTo>
                  <a:cubicBezTo>
                    <a:pt x="1342529" y="2668018"/>
                    <a:pt x="1338338" y="2669352"/>
                    <a:pt x="1342720" y="2669828"/>
                  </a:cubicBezTo>
                  <a:cubicBezTo>
                    <a:pt x="1346720" y="2667542"/>
                    <a:pt x="1341005" y="2662398"/>
                    <a:pt x="1345958" y="2661351"/>
                  </a:cubicBezTo>
                  <a:cubicBezTo>
                    <a:pt x="1348911" y="2662970"/>
                    <a:pt x="1351673" y="2669447"/>
                    <a:pt x="1354435" y="2664494"/>
                  </a:cubicBezTo>
                  <a:cubicBezTo>
                    <a:pt x="1354531" y="2670018"/>
                    <a:pt x="1350244" y="2668209"/>
                    <a:pt x="1352435" y="2673066"/>
                  </a:cubicBezTo>
                  <a:cubicBezTo>
                    <a:pt x="1348340" y="2668970"/>
                    <a:pt x="1348435" y="2678495"/>
                    <a:pt x="1344434" y="2678686"/>
                  </a:cubicBezTo>
                  <a:cubicBezTo>
                    <a:pt x="1344625" y="2676591"/>
                    <a:pt x="1344815" y="2674590"/>
                    <a:pt x="1344910" y="2672495"/>
                  </a:cubicBezTo>
                  <a:cubicBezTo>
                    <a:pt x="1343291" y="2672400"/>
                    <a:pt x="1341577" y="2672209"/>
                    <a:pt x="1339957" y="2672114"/>
                  </a:cubicBezTo>
                  <a:cubicBezTo>
                    <a:pt x="1343577" y="2679924"/>
                    <a:pt x="1333671" y="2673638"/>
                    <a:pt x="1336814" y="2680591"/>
                  </a:cubicBezTo>
                  <a:cubicBezTo>
                    <a:pt x="1337100" y="2679162"/>
                    <a:pt x="1338910" y="2679353"/>
                    <a:pt x="1340624" y="2679639"/>
                  </a:cubicBezTo>
                  <a:cubicBezTo>
                    <a:pt x="1339862" y="2681448"/>
                    <a:pt x="1338528" y="2682591"/>
                    <a:pt x="1337767" y="2684401"/>
                  </a:cubicBezTo>
                  <a:cubicBezTo>
                    <a:pt x="1339576" y="2685163"/>
                    <a:pt x="1340719" y="2686496"/>
                    <a:pt x="1342529" y="2687259"/>
                  </a:cubicBezTo>
                  <a:cubicBezTo>
                    <a:pt x="1342815" y="2682401"/>
                    <a:pt x="1338815" y="2682115"/>
                    <a:pt x="1343196" y="2678591"/>
                  </a:cubicBezTo>
                  <a:cubicBezTo>
                    <a:pt x="1345291" y="2680782"/>
                    <a:pt x="1347482" y="2677829"/>
                    <a:pt x="1349197" y="2681544"/>
                  </a:cubicBezTo>
                  <a:cubicBezTo>
                    <a:pt x="1347101" y="2681067"/>
                    <a:pt x="1346053" y="2682686"/>
                    <a:pt x="1349101" y="2682782"/>
                  </a:cubicBezTo>
                  <a:cubicBezTo>
                    <a:pt x="1352435" y="2680115"/>
                    <a:pt x="1347482" y="2680401"/>
                    <a:pt x="1348340" y="2676495"/>
                  </a:cubicBezTo>
                  <a:cubicBezTo>
                    <a:pt x="1350435" y="2677352"/>
                    <a:pt x="1353769" y="2673257"/>
                    <a:pt x="1354531" y="2676971"/>
                  </a:cubicBezTo>
                  <a:cubicBezTo>
                    <a:pt x="1354245" y="2678877"/>
                    <a:pt x="1351292" y="2677638"/>
                    <a:pt x="1351768" y="2680496"/>
                  </a:cubicBezTo>
                  <a:cubicBezTo>
                    <a:pt x="1359674" y="2678400"/>
                    <a:pt x="1353292" y="2688497"/>
                    <a:pt x="1358626" y="2688592"/>
                  </a:cubicBezTo>
                  <a:cubicBezTo>
                    <a:pt x="1358245" y="2680115"/>
                    <a:pt x="1357483" y="2679067"/>
                    <a:pt x="1358817" y="2671066"/>
                  </a:cubicBezTo>
                  <a:cubicBezTo>
                    <a:pt x="1355864" y="2669161"/>
                    <a:pt x="1355293" y="2676591"/>
                    <a:pt x="1353769" y="2671923"/>
                  </a:cubicBezTo>
                  <a:cubicBezTo>
                    <a:pt x="1354435" y="2670399"/>
                    <a:pt x="1355578" y="2669542"/>
                    <a:pt x="1357674" y="2669733"/>
                  </a:cubicBezTo>
                  <a:cubicBezTo>
                    <a:pt x="1356721" y="2664589"/>
                    <a:pt x="1355293" y="2662494"/>
                    <a:pt x="1352054" y="2661827"/>
                  </a:cubicBezTo>
                  <a:cubicBezTo>
                    <a:pt x="1354340" y="2659065"/>
                    <a:pt x="1357198" y="2656969"/>
                    <a:pt x="1359007" y="2653635"/>
                  </a:cubicBezTo>
                  <a:cubicBezTo>
                    <a:pt x="1362436" y="2655826"/>
                    <a:pt x="1368056" y="2657350"/>
                    <a:pt x="1370152" y="2654588"/>
                  </a:cubicBezTo>
                  <a:cubicBezTo>
                    <a:pt x="1368818" y="2661636"/>
                    <a:pt x="1374152" y="2658779"/>
                    <a:pt x="1376915" y="2663922"/>
                  </a:cubicBezTo>
                  <a:cubicBezTo>
                    <a:pt x="1377200" y="2658874"/>
                    <a:pt x="1379582" y="2651254"/>
                    <a:pt x="1380629" y="2649159"/>
                  </a:cubicBezTo>
                  <a:cubicBezTo>
                    <a:pt x="1377200" y="2649349"/>
                    <a:pt x="1378819" y="2642205"/>
                    <a:pt x="1379010" y="2638967"/>
                  </a:cubicBezTo>
                  <a:cubicBezTo>
                    <a:pt x="1378438" y="2641919"/>
                    <a:pt x="1373390" y="2639348"/>
                    <a:pt x="1374152" y="2637348"/>
                  </a:cubicBezTo>
                  <a:cubicBezTo>
                    <a:pt x="1378248" y="2637633"/>
                    <a:pt x="1377676" y="2632299"/>
                    <a:pt x="1380915" y="2631633"/>
                  </a:cubicBezTo>
                  <a:cubicBezTo>
                    <a:pt x="1377676" y="2632014"/>
                    <a:pt x="1375962" y="2633347"/>
                    <a:pt x="1376152" y="2628775"/>
                  </a:cubicBezTo>
                  <a:cubicBezTo>
                    <a:pt x="1377391" y="2628870"/>
                    <a:pt x="1377772" y="2627823"/>
                    <a:pt x="1378724" y="2627727"/>
                  </a:cubicBezTo>
                  <a:cubicBezTo>
                    <a:pt x="1378915" y="2628680"/>
                    <a:pt x="1378534" y="2630204"/>
                    <a:pt x="1379772" y="2630299"/>
                  </a:cubicBezTo>
                  <a:cubicBezTo>
                    <a:pt x="1378438" y="2625441"/>
                    <a:pt x="1380439" y="2625156"/>
                    <a:pt x="1383201" y="2622012"/>
                  </a:cubicBezTo>
                  <a:cubicBezTo>
                    <a:pt x="1382344" y="2624870"/>
                    <a:pt x="1387201" y="2630013"/>
                    <a:pt x="1382629" y="2626775"/>
                  </a:cubicBezTo>
                  <a:cubicBezTo>
                    <a:pt x="1381677" y="2632490"/>
                    <a:pt x="1384820" y="2634585"/>
                    <a:pt x="1387011" y="2634681"/>
                  </a:cubicBezTo>
                  <a:cubicBezTo>
                    <a:pt x="1385392" y="2636300"/>
                    <a:pt x="1382058" y="2637157"/>
                    <a:pt x="1380724" y="2635443"/>
                  </a:cubicBezTo>
                  <a:cubicBezTo>
                    <a:pt x="1382820" y="2642301"/>
                    <a:pt x="1382534" y="2645253"/>
                    <a:pt x="1382915" y="2654397"/>
                  </a:cubicBezTo>
                  <a:cubicBezTo>
                    <a:pt x="1385296" y="2654302"/>
                    <a:pt x="1385582" y="2656017"/>
                    <a:pt x="1387773" y="2656017"/>
                  </a:cubicBezTo>
                  <a:cubicBezTo>
                    <a:pt x="1386630" y="2652397"/>
                    <a:pt x="1387963" y="2650683"/>
                    <a:pt x="1389773" y="2647444"/>
                  </a:cubicBezTo>
                  <a:cubicBezTo>
                    <a:pt x="1385582" y="2644110"/>
                    <a:pt x="1389678" y="2634776"/>
                    <a:pt x="1393297" y="2635252"/>
                  </a:cubicBezTo>
                  <a:cubicBezTo>
                    <a:pt x="1392154" y="2633919"/>
                    <a:pt x="1390916" y="2632585"/>
                    <a:pt x="1389868" y="2631252"/>
                  </a:cubicBezTo>
                  <a:cubicBezTo>
                    <a:pt x="1393869" y="2631537"/>
                    <a:pt x="1390630" y="2619536"/>
                    <a:pt x="1388535" y="2617345"/>
                  </a:cubicBezTo>
                  <a:cubicBezTo>
                    <a:pt x="1389487" y="2617154"/>
                    <a:pt x="1390059" y="2616393"/>
                    <a:pt x="1389964" y="2614964"/>
                  </a:cubicBezTo>
                  <a:cubicBezTo>
                    <a:pt x="1393393" y="2615154"/>
                    <a:pt x="1392250" y="2617250"/>
                    <a:pt x="1394917" y="2615345"/>
                  </a:cubicBezTo>
                  <a:cubicBezTo>
                    <a:pt x="1395965" y="2609058"/>
                    <a:pt x="1390726" y="2608106"/>
                    <a:pt x="1389583" y="2603629"/>
                  </a:cubicBezTo>
                  <a:cubicBezTo>
                    <a:pt x="1394536" y="2597724"/>
                    <a:pt x="1387201" y="2588008"/>
                    <a:pt x="1396155" y="2584103"/>
                  </a:cubicBezTo>
                  <a:cubicBezTo>
                    <a:pt x="1393774" y="2583055"/>
                    <a:pt x="1393107" y="2580483"/>
                    <a:pt x="1392916" y="2577531"/>
                  </a:cubicBezTo>
                  <a:cubicBezTo>
                    <a:pt x="1395869" y="2577340"/>
                    <a:pt x="1398346" y="2576673"/>
                    <a:pt x="1399489" y="2574292"/>
                  </a:cubicBezTo>
                  <a:cubicBezTo>
                    <a:pt x="1395774" y="2572768"/>
                    <a:pt x="1397965" y="2566291"/>
                    <a:pt x="1395298" y="2563910"/>
                  </a:cubicBezTo>
                  <a:cubicBezTo>
                    <a:pt x="1397679" y="2564386"/>
                    <a:pt x="1398155" y="2562767"/>
                    <a:pt x="1400346" y="2563052"/>
                  </a:cubicBezTo>
                  <a:cubicBezTo>
                    <a:pt x="1399489" y="2553432"/>
                    <a:pt x="1403203" y="2552289"/>
                    <a:pt x="1400441" y="2546765"/>
                  </a:cubicBezTo>
                  <a:cubicBezTo>
                    <a:pt x="1402060" y="2547241"/>
                    <a:pt x="1402632" y="2548765"/>
                    <a:pt x="1405299" y="2548384"/>
                  </a:cubicBezTo>
                  <a:cubicBezTo>
                    <a:pt x="1406537" y="2543621"/>
                    <a:pt x="1405680" y="2544002"/>
                    <a:pt x="1407109" y="2541050"/>
                  </a:cubicBezTo>
                  <a:cubicBezTo>
                    <a:pt x="1404727" y="2540574"/>
                    <a:pt x="1404251" y="2542193"/>
                    <a:pt x="1402060" y="2541907"/>
                  </a:cubicBezTo>
                  <a:cubicBezTo>
                    <a:pt x="1401394" y="2538859"/>
                    <a:pt x="1400060" y="2530572"/>
                    <a:pt x="1403203" y="2528191"/>
                  </a:cubicBezTo>
                  <a:cubicBezTo>
                    <a:pt x="1404442" y="2530572"/>
                    <a:pt x="1402156" y="2536859"/>
                    <a:pt x="1404632" y="2540859"/>
                  </a:cubicBezTo>
                  <a:cubicBezTo>
                    <a:pt x="1405966" y="2534192"/>
                    <a:pt x="1412919" y="2546860"/>
                    <a:pt x="1407966" y="2546098"/>
                  </a:cubicBezTo>
                  <a:cubicBezTo>
                    <a:pt x="1410252" y="2548384"/>
                    <a:pt x="1409585" y="2546098"/>
                    <a:pt x="1412919" y="2546479"/>
                  </a:cubicBezTo>
                  <a:cubicBezTo>
                    <a:pt x="1414062" y="2543431"/>
                    <a:pt x="1407871" y="2540954"/>
                    <a:pt x="1412252" y="2538954"/>
                  </a:cubicBezTo>
                  <a:cubicBezTo>
                    <a:pt x="1412824" y="2544288"/>
                    <a:pt x="1416348" y="2547051"/>
                    <a:pt x="1420158" y="2549622"/>
                  </a:cubicBezTo>
                  <a:cubicBezTo>
                    <a:pt x="1414728" y="2542288"/>
                    <a:pt x="1421777" y="2536002"/>
                    <a:pt x="1413967" y="2532858"/>
                  </a:cubicBezTo>
                  <a:cubicBezTo>
                    <a:pt x="1411014" y="2533430"/>
                    <a:pt x="1411681" y="2538383"/>
                    <a:pt x="1408537" y="2538669"/>
                  </a:cubicBezTo>
                  <a:cubicBezTo>
                    <a:pt x="1407299" y="2535716"/>
                    <a:pt x="1405394" y="2532953"/>
                    <a:pt x="1409109" y="2531239"/>
                  </a:cubicBezTo>
                  <a:cubicBezTo>
                    <a:pt x="1412919" y="2532287"/>
                    <a:pt x="1414157" y="2528762"/>
                    <a:pt x="1417586" y="2534382"/>
                  </a:cubicBezTo>
                  <a:cubicBezTo>
                    <a:pt x="1417872" y="2525619"/>
                    <a:pt x="1422730" y="2516666"/>
                    <a:pt x="1415300" y="2516666"/>
                  </a:cubicBezTo>
                  <a:cubicBezTo>
                    <a:pt x="1416157" y="2513523"/>
                    <a:pt x="1417396" y="2509522"/>
                    <a:pt x="1414824" y="2506569"/>
                  </a:cubicBezTo>
                  <a:cubicBezTo>
                    <a:pt x="1417015" y="2503140"/>
                    <a:pt x="1420444" y="2509617"/>
                    <a:pt x="1422349" y="2505902"/>
                  </a:cubicBezTo>
                  <a:cubicBezTo>
                    <a:pt x="1419872" y="2504093"/>
                    <a:pt x="1424063" y="2506665"/>
                    <a:pt x="1425016" y="2503617"/>
                  </a:cubicBezTo>
                  <a:cubicBezTo>
                    <a:pt x="1422539" y="2495806"/>
                    <a:pt x="1423015" y="2490377"/>
                    <a:pt x="1417586" y="2486757"/>
                  </a:cubicBezTo>
                  <a:cubicBezTo>
                    <a:pt x="1419110" y="2480376"/>
                    <a:pt x="1414348" y="2476280"/>
                    <a:pt x="1412157" y="2473994"/>
                  </a:cubicBezTo>
                  <a:close/>
                  <a:moveTo>
                    <a:pt x="1351292" y="1279083"/>
                  </a:moveTo>
                  <a:cubicBezTo>
                    <a:pt x="1349863" y="1281750"/>
                    <a:pt x="1345101" y="1274034"/>
                    <a:pt x="1348053" y="1272605"/>
                  </a:cubicBezTo>
                  <a:cubicBezTo>
                    <a:pt x="1352054" y="1272320"/>
                    <a:pt x="1348530" y="1278416"/>
                    <a:pt x="1351292" y="1279083"/>
                  </a:cubicBezTo>
                  <a:close/>
                  <a:moveTo>
                    <a:pt x="1341005" y="1250793"/>
                  </a:moveTo>
                  <a:cubicBezTo>
                    <a:pt x="1341482" y="1251936"/>
                    <a:pt x="1341958" y="1253079"/>
                    <a:pt x="1343291" y="1253460"/>
                  </a:cubicBezTo>
                  <a:cubicBezTo>
                    <a:pt x="1338052" y="1255651"/>
                    <a:pt x="1342243" y="1261556"/>
                    <a:pt x="1336338" y="1261652"/>
                  </a:cubicBezTo>
                  <a:cubicBezTo>
                    <a:pt x="1337195" y="1255556"/>
                    <a:pt x="1334433" y="1251365"/>
                    <a:pt x="1341005" y="1250793"/>
                  </a:cubicBezTo>
                  <a:close/>
                  <a:moveTo>
                    <a:pt x="1325956" y="1252031"/>
                  </a:moveTo>
                  <a:cubicBezTo>
                    <a:pt x="1328623" y="1254508"/>
                    <a:pt x="1326337" y="1260318"/>
                    <a:pt x="1331766" y="1257461"/>
                  </a:cubicBezTo>
                  <a:cubicBezTo>
                    <a:pt x="1332528" y="1261080"/>
                    <a:pt x="1329766" y="1260509"/>
                    <a:pt x="1330051" y="1263557"/>
                  </a:cubicBezTo>
                  <a:cubicBezTo>
                    <a:pt x="1326527" y="1263080"/>
                    <a:pt x="1329003" y="1257556"/>
                    <a:pt x="1324241" y="1258127"/>
                  </a:cubicBezTo>
                  <a:cubicBezTo>
                    <a:pt x="1327099" y="1255842"/>
                    <a:pt x="1323384" y="1254032"/>
                    <a:pt x="1325956" y="1252031"/>
                  </a:cubicBezTo>
                  <a:close/>
                  <a:moveTo>
                    <a:pt x="1323955" y="1276892"/>
                  </a:moveTo>
                  <a:cubicBezTo>
                    <a:pt x="1327765" y="1276701"/>
                    <a:pt x="1326241" y="1281178"/>
                    <a:pt x="1327194" y="1283464"/>
                  </a:cubicBezTo>
                  <a:cubicBezTo>
                    <a:pt x="1326146" y="1284035"/>
                    <a:pt x="1325099" y="1284607"/>
                    <a:pt x="1323384" y="1284417"/>
                  </a:cubicBezTo>
                  <a:cubicBezTo>
                    <a:pt x="1321193" y="1281940"/>
                    <a:pt x="1324622" y="1281273"/>
                    <a:pt x="1323955" y="1276892"/>
                  </a:cubicBezTo>
                  <a:close/>
                  <a:moveTo>
                    <a:pt x="1323670" y="1310705"/>
                  </a:moveTo>
                  <a:cubicBezTo>
                    <a:pt x="1326527" y="1310229"/>
                    <a:pt x="1325289" y="1313182"/>
                    <a:pt x="1327194" y="1313468"/>
                  </a:cubicBezTo>
                  <a:cubicBezTo>
                    <a:pt x="1329670" y="1314039"/>
                    <a:pt x="1327194" y="1309848"/>
                    <a:pt x="1326241" y="1309658"/>
                  </a:cubicBezTo>
                  <a:cubicBezTo>
                    <a:pt x="1331575" y="1309086"/>
                    <a:pt x="1329480" y="1303943"/>
                    <a:pt x="1332909" y="1303943"/>
                  </a:cubicBezTo>
                  <a:cubicBezTo>
                    <a:pt x="1331480" y="1308134"/>
                    <a:pt x="1329194" y="1311372"/>
                    <a:pt x="1328146" y="1316039"/>
                  </a:cubicBezTo>
                  <a:cubicBezTo>
                    <a:pt x="1334242" y="1315182"/>
                    <a:pt x="1328813" y="1308038"/>
                    <a:pt x="1337481" y="1309277"/>
                  </a:cubicBezTo>
                  <a:cubicBezTo>
                    <a:pt x="1333766" y="1309753"/>
                    <a:pt x="1331766" y="1298990"/>
                    <a:pt x="1337005" y="1299180"/>
                  </a:cubicBezTo>
                  <a:cubicBezTo>
                    <a:pt x="1336528" y="1298037"/>
                    <a:pt x="1336147" y="1296894"/>
                    <a:pt x="1334719" y="1296513"/>
                  </a:cubicBezTo>
                  <a:cubicBezTo>
                    <a:pt x="1332433" y="1296513"/>
                    <a:pt x="1333576" y="1300704"/>
                    <a:pt x="1331861" y="1301276"/>
                  </a:cubicBezTo>
                  <a:cubicBezTo>
                    <a:pt x="1329480" y="1294227"/>
                    <a:pt x="1323193" y="1284702"/>
                    <a:pt x="1331194" y="1278701"/>
                  </a:cubicBezTo>
                  <a:cubicBezTo>
                    <a:pt x="1329194" y="1277368"/>
                    <a:pt x="1329003" y="1274415"/>
                    <a:pt x="1326622" y="1273367"/>
                  </a:cubicBezTo>
                  <a:cubicBezTo>
                    <a:pt x="1327099" y="1271843"/>
                    <a:pt x="1329194" y="1272320"/>
                    <a:pt x="1329099" y="1273558"/>
                  </a:cubicBezTo>
                  <a:cubicBezTo>
                    <a:pt x="1330528" y="1273463"/>
                    <a:pt x="1329861" y="1272415"/>
                    <a:pt x="1329194" y="1272320"/>
                  </a:cubicBezTo>
                  <a:cubicBezTo>
                    <a:pt x="1334719" y="1268986"/>
                    <a:pt x="1329385" y="1278130"/>
                    <a:pt x="1336243" y="1277939"/>
                  </a:cubicBezTo>
                  <a:cubicBezTo>
                    <a:pt x="1334433" y="1281273"/>
                    <a:pt x="1325860" y="1283845"/>
                    <a:pt x="1329099" y="1288608"/>
                  </a:cubicBezTo>
                  <a:cubicBezTo>
                    <a:pt x="1331290" y="1287083"/>
                    <a:pt x="1331480" y="1283273"/>
                    <a:pt x="1333480" y="1281464"/>
                  </a:cubicBezTo>
                  <a:cubicBezTo>
                    <a:pt x="1336528" y="1281559"/>
                    <a:pt x="1339481" y="1281750"/>
                    <a:pt x="1340815" y="1283369"/>
                  </a:cubicBezTo>
                  <a:cubicBezTo>
                    <a:pt x="1336338" y="1279844"/>
                    <a:pt x="1337195" y="1271843"/>
                    <a:pt x="1330623" y="1270034"/>
                  </a:cubicBezTo>
                  <a:cubicBezTo>
                    <a:pt x="1329956" y="1265652"/>
                    <a:pt x="1332433" y="1264890"/>
                    <a:pt x="1333671" y="1262795"/>
                  </a:cubicBezTo>
                  <a:cubicBezTo>
                    <a:pt x="1337957" y="1263747"/>
                    <a:pt x="1343005" y="1264128"/>
                    <a:pt x="1345958" y="1266319"/>
                  </a:cubicBezTo>
                  <a:cubicBezTo>
                    <a:pt x="1348720" y="1260318"/>
                    <a:pt x="1346530" y="1261556"/>
                    <a:pt x="1353292" y="1268224"/>
                  </a:cubicBezTo>
                  <a:cubicBezTo>
                    <a:pt x="1350721" y="1269843"/>
                    <a:pt x="1347673" y="1270605"/>
                    <a:pt x="1344244" y="1271272"/>
                  </a:cubicBezTo>
                  <a:cubicBezTo>
                    <a:pt x="1345291" y="1275272"/>
                    <a:pt x="1344529" y="1274606"/>
                    <a:pt x="1342529" y="1277368"/>
                  </a:cubicBezTo>
                  <a:cubicBezTo>
                    <a:pt x="1345387" y="1283559"/>
                    <a:pt x="1350054" y="1277368"/>
                    <a:pt x="1346815" y="1286512"/>
                  </a:cubicBezTo>
                  <a:cubicBezTo>
                    <a:pt x="1349101" y="1286512"/>
                    <a:pt x="1347958" y="1282321"/>
                    <a:pt x="1349673" y="1281750"/>
                  </a:cubicBezTo>
                  <a:cubicBezTo>
                    <a:pt x="1353578" y="1285179"/>
                    <a:pt x="1347482" y="1288131"/>
                    <a:pt x="1345387" y="1288893"/>
                  </a:cubicBezTo>
                  <a:cubicBezTo>
                    <a:pt x="1343672" y="1292037"/>
                    <a:pt x="1348816" y="1294608"/>
                    <a:pt x="1343767" y="1293751"/>
                  </a:cubicBezTo>
                  <a:cubicBezTo>
                    <a:pt x="1344434" y="1295466"/>
                    <a:pt x="1346244" y="1296227"/>
                    <a:pt x="1348530" y="1296608"/>
                  </a:cubicBezTo>
                  <a:cubicBezTo>
                    <a:pt x="1348911" y="1300323"/>
                    <a:pt x="1344053" y="1303276"/>
                    <a:pt x="1350530" y="1302990"/>
                  </a:cubicBezTo>
                  <a:cubicBezTo>
                    <a:pt x="1344053" y="1304609"/>
                    <a:pt x="1346339" y="1318516"/>
                    <a:pt x="1350244" y="1321754"/>
                  </a:cubicBezTo>
                  <a:cubicBezTo>
                    <a:pt x="1350721" y="1324231"/>
                    <a:pt x="1343101" y="1324041"/>
                    <a:pt x="1347387" y="1326517"/>
                  </a:cubicBezTo>
                  <a:cubicBezTo>
                    <a:pt x="1339291" y="1329660"/>
                    <a:pt x="1345672" y="1319278"/>
                    <a:pt x="1343196" y="1316135"/>
                  </a:cubicBezTo>
                  <a:cubicBezTo>
                    <a:pt x="1337386" y="1315944"/>
                    <a:pt x="1338052" y="1320992"/>
                    <a:pt x="1335385" y="1319278"/>
                  </a:cubicBezTo>
                  <a:cubicBezTo>
                    <a:pt x="1331861" y="1320135"/>
                    <a:pt x="1338910" y="1322326"/>
                    <a:pt x="1335004" y="1324231"/>
                  </a:cubicBezTo>
                  <a:cubicBezTo>
                    <a:pt x="1332814" y="1324326"/>
                    <a:pt x="1331957" y="1321850"/>
                    <a:pt x="1331290" y="1323945"/>
                  </a:cubicBezTo>
                  <a:cubicBezTo>
                    <a:pt x="1329194" y="1323469"/>
                    <a:pt x="1328623" y="1321564"/>
                    <a:pt x="1329194" y="1318802"/>
                  </a:cubicBezTo>
                  <a:cubicBezTo>
                    <a:pt x="1327670" y="1319183"/>
                    <a:pt x="1326527" y="1320230"/>
                    <a:pt x="1326432" y="1322326"/>
                  </a:cubicBezTo>
                  <a:cubicBezTo>
                    <a:pt x="1325670" y="1318230"/>
                    <a:pt x="1322336" y="1316421"/>
                    <a:pt x="1323670" y="1310705"/>
                  </a:cubicBezTo>
                  <a:close/>
                  <a:moveTo>
                    <a:pt x="1347101" y="1485204"/>
                  </a:moveTo>
                  <a:cubicBezTo>
                    <a:pt x="1344815" y="1487489"/>
                    <a:pt x="1347101" y="1486823"/>
                    <a:pt x="1346720" y="1490156"/>
                  </a:cubicBezTo>
                  <a:cubicBezTo>
                    <a:pt x="1345101" y="1490061"/>
                    <a:pt x="1343386" y="1489871"/>
                    <a:pt x="1341767" y="1489775"/>
                  </a:cubicBezTo>
                  <a:cubicBezTo>
                    <a:pt x="1343863" y="1487013"/>
                    <a:pt x="1344529" y="1487680"/>
                    <a:pt x="1343482" y="1483679"/>
                  </a:cubicBezTo>
                  <a:cubicBezTo>
                    <a:pt x="1344434" y="1484442"/>
                    <a:pt x="1345387" y="1485108"/>
                    <a:pt x="1347101" y="1485204"/>
                  </a:cubicBezTo>
                  <a:close/>
                  <a:moveTo>
                    <a:pt x="1339291" y="1473392"/>
                  </a:moveTo>
                  <a:cubicBezTo>
                    <a:pt x="1343291" y="1470440"/>
                    <a:pt x="1340910" y="1468916"/>
                    <a:pt x="1339957" y="1464725"/>
                  </a:cubicBezTo>
                  <a:cubicBezTo>
                    <a:pt x="1344910" y="1464820"/>
                    <a:pt x="1342624" y="1470916"/>
                    <a:pt x="1346911" y="1471583"/>
                  </a:cubicBezTo>
                  <a:cubicBezTo>
                    <a:pt x="1343482" y="1476441"/>
                    <a:pt x="1343482" y="1469201"/>
                    <a:pt x="1339291" y="1473392"/>
                  </a:cubicBezTo>
                  <a:close/>
                  <a:moveTo>
                    <a:pt x="1341767" y="1458533"/>
                  </a:moveTo>
                  <a:cubicBezTo>
                    <a:pt x="1344529" y="1451675"/>
                    <a:pt x="1340243" y="1449199"/>
                    <a:pt x="1342815" y="1444913"/>
                  </a:cubicBezTo>
                  <a:cubicBezTo>
                    <a:pt x="1348530" y="1444437"/>
                    <a:pt x="1340624" y="1448151"/>
                    <a:pt x="1346339" y="1447675"/>
                  </a:cubicBezTo>
                  <a:cubicBezTo>
                    <a:pt x="1343767" y="1453009"/>
                    <a:pt x="1348149" y="1458152"/>
                    <a:pt x="1341767" y="1458533"/>
                  </a:cubicBezTo>
                  <a:close/>
                  <a:moveTo>
                    <a:pt x="1337862" y="1383096"/>
                  </a:moveTo>
                  <a:cubicBezTo>
                    <a:pt x="1336433" y="1382810"/>
                    <a:pt x="1337005" y="1380714"/>
                    <a:pt x="1336909" y="1379285"/>
                  </a:cubicBezTo>
                  <a:cubicBezTo>
                    <a:pt x="1335862" y="1379000"/>
                    <a:pt x="1335671" y="1379667"/>
                    <a:pt x="1335576" y="1380429"/>
                  </a:cubicBezTo>
                  <a:cubicBezTo>
                    <a:pt x="1333290" y="1379381"/>
                    <a:pt x="1338815" y="1376238"/>
                    <a:pt x="1340910" y="1375856"/>
                  </a:cubicBezTo>
                  <a:cubicBezTo>
                    <a:pt x="1338148" y="1379000"/>
                    <a:pt x="1339386" y="1380524"/>
                    <a:pt x="1337862" y="1383096"/>
                  </a:cubicBezTo>
                  <a:close/>
                  <a:moveTo>
                    <a:pt x="1339767" y="1359473"/>
                  </a:moveTo>
                  <a:cubicBezTo>
                    <a:pt x="1345196" y="1362045"/>
                    <a:pt x="1340910" y="1366427"/>
                    <a:pt x="1343958" y="1369856"/>
                  </a:cubicBezTo>
                  <a:cubicBezTo>
                    <a:pt x="1340053" y="1368998"/>
                    <a:pt x="1340815" y="1373475"/>
                    <a:pt x="1336338" y="1371761"/>
                  </a:cubicBezTo>
                  <a:cubicBezTo>
                    <a:pt x="1336052" y="1372808"/>
                    <a:pt x="1336719" y="1372999"/>
                    <a:pt x="1337481" y="1373094"/>
                  </a:cubicBezTo>
                  <a:cubicBezTo>
                    <a:pt x="1332147" y="1374333"/>
                    <a:pt x="1341482" y="1366617"/>
                    <a:pt x="1339767" y="1359473"/>
                  </a:cubicBezTo>
                  <a:close/>
                  <a:moveTo>
                    <a:pt x="1331861" y="1348901"/>
                  </a:moveTo>
                  <a:cubicBezTo>
                    <a:pt x="1332909" y="1349948"/>
                    <a:pt x="1334528" y="1350425"/>
                    <a:pt x="1336719" y="1350520"/>
                  </a:cubicBezTo>
                  <a:cubicBezTo>
                    <a:pt x="1337290" y="1354425"/>
                    <a:pt x="1334242" y="1354044"/>
                    <a:pt x="1334909" y="1357950"/>
                  </a:cubicBezTo>
                  <a:cubicBezTo>
                    <a:pt x="1332052" y="1356425"/>
                    <a:pt x="1331194" y="1353282"/>
                    <a:pt x="1331861" y="1348901"/>
                  </a:cubicBezTo>
                  <a:close/>
                  <a:moveTo>
                    <a:pt x="1330813" y="1392525"/>
                  </a:moveTo>
                  <a:cubicBezTo>
                    <a:pt x="1333861" y="1394144"/>
                    <a:pt x="1333099" y="1397859"/>
                    <a:pt x="1331385" y="1401288"/>
                  </a:cubicBezTo>
                  <a:cubicBezTo>
                    <a:pt x="1329003" y="1398335"/>
                    <a:pt x="1332242" y="1397002"/>
                    <a:pt x="1330813" y="1392525"/>
                  </a:cubicBezTo>
                  <a:close/>
                  <a:moveTo>
                    <a:pt x="1331385" y="1416433"/>
                  </a:moveTo>
                  <a:cubicBezTo>
                    <a:pt x="1333480" y="1417671"/>
                    <a:pt x="1335290" y="1421386"/>
                    <a:pt x="1335195" y="1415480"/>
                  </a:cubicBezTo>
                  <a:cubicBezTo>
                    <a:pt x="1337767" y="1416719"/>
                    <a:pt x="1339195" y="1419005"/>
                    <a:pt x="1343672" y="1418624"/>
                  </a:cubicBezTo>
                  <a:cubicBezTo>
                    <a:pt x="1340053" y="1423386"/>
                    <a:pt x="1333385" y="1417100"/>
                    <a:pt x="1329575" y="1422529"/>
                  </a:cubicBezTo>
                  <a:cubicBezTo>
                    <a:pt x="1327670" y="1421958"/>
                    <a:pt x="1330813" y="1420433"/>
                    <a:pt x="1328527" y="1419957"/>
                  </a:cubicBezTo>
                  <a:cubicBezTo>
                    <a:pt x="1330051" y="1418052"/>
                    <a:pt x="1333385" y="1422338"/>
                    <a:pt x="1331385" y="1416433"/>
                  </a:cubicBezTo>
                  <a:close/>
                  <a:moveTo>
                    <a:pt x="1330337" y="1428816"/>
                  </a:moveTo>
                  <a:cubicBezTo>
                    <a:pt x="1331957" y="1429387"/>
                    <a:pt x="1332147" y="1431197"/>
                    <a:pt x="1333861" y="1431578"/>
                  </a:cubicBezTo>
                  <a:cubicBezTo>
                    <a:pt x="1339100" y="1429101"/>
                    <a:pt x="1332814" y="1424434"/>
                    <a:pt x="1336052" y="1420529"/>
                  </a:cubicBezTo>
                  <a:cubicBezTo>
                    <a:pt x="1337576" y="1420910"/>
                    <a:pt x="1341862" y="1424625"/>
                    <a:pt x="1342148" y="1422243"/>
                  </a:cubicBezTo>
                  <a:cubicBezTo>
                    <a:pt x="1345006" y="1422910"/>
                    <a:pt x="1342910" y="1427768"/>
                    <a:pt x="1345387" y="1428720"/>
                  </a:cubicBezTo>
                  <a:cubicBezTo>
                    <a:pt x="1344053" y="1431959"/>
                    <a:pt x="1340434" y="1427768"/>
                    <a:pt x="1341958" y="1424720"/>
                  </a:cubicBezTo>
                  <a:cubicBezTo>
                    <a:pt x="1338910" y="1425672"/>
                    <a:pt x="1341958" y="1433768"/>
                    <a:pt x="1336433" y="1431768"/>
                  </a:cubicBezTo>
                  <a:cubicBezTo>
                    <a:pt x="1336433" y="1434150"/>
                    <a:pt x="1336909" y="1435959"/>
                    <a:pt x="1338528" y="1436912"/>
                  </a:cubicBezTo>
                  <a:cubicBezTo>
                    <a:pt x="1337100" y="1440436"/>
                    <a:pt x="1336528" y="1438150"/>
                    <a:pt x="1333480" y="1437769"/>
                  </a:cubicBezTo>
                  <a:cubicBezTo>
                    <a:pt x="1333195" y="1435673"/>
                    <a:pt x="1334624" y="1435483"/>
                    <a:pt x="1336147" y="1435483"/>
                  </a:cubicBezTo>
                  <a:cubicBezTo>
                    <a:pt x="1333957" y="1430721"/>
                    <a:pt x="1330623" y="1438817"/>
                    <a:pt x="1328718" y="1434912"/>
                  </a:cubicBezTo>
                  <a:cubicBezTo>
                    <a:pt x="1329480" y="1430721"/>
                    <a:pt x="1332147" y="1433673"/>
                    <a:pt x="1330337" y="1428816"/>
                  </a:cubicBezTo>
                  <a:close/>
                  <a:moveTo>
                    <a:pt x="1336528" y="1461867"/>
                  </a:moveTo>
                  <a:cubicBezTo>
                    <a:pt x="1334719" y="1459200"/>
                    <a:pt x="1333195" y="1452533"/>
                    <a:pt x="1334909" y="1450437"/>
                  </a:cubicBezTo>
                  <a:cubicBezTo>
                    <a:pt x="1337100" y="1452818"/>
                    <a:pt x="1337005" y="1457105"/>
                    <a:pt x="1336528" y="1461867"/>
                  </a:cubicBezTo>
                  <a:close/>
                  <a:moveTo>
                    <a:pt x="1329099" y="1445008"/>
                  </a:moveTo>
                  <a:cubicBezTo>
                    <a:pt x="1329099" y="1442722"/>
                    <a:pt x="1330813" y="1442531"/>
                    <a:pt x="1330718" y="1440150"/>
                  </a:cubicBezTo>
                  <a:cubicBezTo>
                    <a:pt x="1335290" y="1440912"/>
                    <a:pt x="1335385" y="1444722"/>
                    <a:pt x="1333861" y="1447866"/>
                  </a:cubicBezTo>
                  <a:cubicBezTo>
                    <a:pt x="1332052" y="1447104"/>
                    <a:pt x="1330909" y="1445770"/>
                    <a:pt x="1329099" y="1445008"/>
                  </a:cubicBezTo>
                  <a:close/>
                  <a:moveTo>
                    <a:pt x="1332528" y="1479012"/>
                  </a:moveTo>
                  <a:cubicBezTo>
                    <a:pt x="1335576" y="1479488"/>
                    <a:pt x="1332528" y="1483298"/>
                    <a:pt x="1332147" y="1483965"/>
                  </a:cubicBezTo>
                  <a:cubicBezTo>
                    <a:pt x="1334433" y="1483013"/>
                    <a:pt x="1336147" y="1480346"/>
                    <a:pt x="1338528" y="1483203"/>
                  </a:cubicBezTo>
                  <a:cubicBezTo>
                    <a:pt x="1338338" y="1487108"/>
                    <a:pt x="1334338" y="1486442"/>
                    <a:pt x="1335290" y="1491680"/>
                  </a:cubicBezTo>
                  <a:cubicBezTo>
                    <a:pt x="1334338" y="1490918"/>
                    <a:pt x="1333385" y="1490252"/>
                    <a:pt x="1331671" y="1490156"/>
                  </a:cubicBezTo>
                  <a:cubicBezTo>
                    <a:pt x="1334433" y="1484346"/>
                    <a:pt x="1329480" y="1484537"/>
                    <a:pt x="1332528" y="1479012"/>
                  </a:cubicBezTo>
                  <a:close/>
                  <a:moveTo>
                    <a:pt x="1331957" y="1517779"/>
                  </a:moveTo>
                  <a:cubicBezTo>
                    <a:pt x="1333195" y="1513017"/>
                    <a:pt x="1332718" y="1512731"/>
                    <a:pt x="1328813" y="1509968"/>
                  </a:cubicBezTo>
                  <a:cubicBezTo>
                    <a:pt x="1330147" y="1506444"/>
                    <a:pt x="1330813" y="1508730"/>
                    <a:pt x="1333861" y="1509111"/>
                  </a:cubicBezTo>
                  <a:cubicBezTo>
                    <a:pt x="1332623" y="1512159"/>
                    <a:pt x="1337671" y="1518160"/>
                    <a:pt x="1331957" y="1517779"/>
                  </a:cubicBezTo>
                  <a:close/>
                  <a:moveTo>
                    <a:pt x="1337862" y="1537019"/>
                  </a:moveTo>
                  <a:cubicBezTo>
                    <a:pt x="1334147" y="1536829"/>
                    <a:pt x="1331861" y="1532829"/>
                    <a:pt x="1334624" y="1530447"/>
                  </a:cubicBezTo>
                  <a:cubicBezTo>
                    <a:pt x="1336909" y="1531685"/>
                    <a:pt x="1339005" y="1532924"/>
                    <a:pt x="1341862" y="1533495"/>
                  </a:cubicBezTo>
                  <a:cubicBezTo>
                    <a:pt x="1342148" y="1536638"/>
                    <a:pt x="1336338" y="1532447"/>
                    <a:pt x="1337862" y="1537019"/>
                  </a:cubicBezTo>
                  <a:close/>
                  <a:moveTo>
                    <a:pt x="1342243" y="1529876"/>
                  </a:moveTo>
                  <a:cubicBezTo>
                    <a:pt x="1339005" y="1527685"/>
                    <a:pt x="1346339" y="1526733"/>
                    <a:pt x="1344149" y="1521303"/>
                  </a:cubicBezTo>
                  <a:cubicBezTo>
                    <a:pt x="1346815" y="1521684"/>
                    <a:pt x="1346530" y="1524637"/>
                    <a:pt x="1346149" y="1527685"/>
                  </a:cubicBezTo>
                  <a:cubicBezTo>
                    <a:pt x="1343958" y="1527209"/>
                    <a:pt x="1343482" y="1528638"/>
                    <a:pt x="1344815" y="1528828"/>
                  </a:cubicBezTo>
                  <a:cubicBezTo>
                    <a:pt x="1344244" y="1530733"/>
                    <a:pt x="1342720" y="1527590"/>
                    <a:pt x="1342243" y="1529876"/>
                  </a:cubicBezTo>
                  <a:close/>
                  <a:moveTo>
                    <a:pt x="1342529" y="1757618"/>
                  </a:moveTo>
                  <a:cubicBezTo>
                    <a:pt x="1338243" y="1758095"/>
                    <a:pt x="1338148" y="1755142"/>
                    <a:pt x="1337957" y="1752189"/>
                  </a:cubicBezTo>
                  <a:cubicBezTo>
                    <a:pt x="1341862" y="1751999"/>
                    <a:pt x="1343386" y="1753808"/>
                    <a:pt x="1342529" y="1757618"/>
                  </a:cubicBezTo>
                  <a:close/>
                  <a:moveTo>
                    <a:pt x="1341100" y="1621125"/>
                  </a:moveTo>
                  <a:cubicBezTo>
                    <a:pt x="1345387" y="1620268"/>
                    <a:pt x="1342720" y="1625126"/>
                    <a:pt x="1343101" y="1627602"/>
                  </a:cubicBezTo>
                  <a:cubicBezTo>
                    <a:pt x="1341005" y="1626935"/>
                    <a:pt x="1340719" y="1628364"/>
                    <a:pt x="1340434" y="1629888"/>
                  </a:cubicBezTo>
                  <a:cubicBezTo>
                    <a:pt x="1339481" y="1629126"/>
                    <a:pt x="1338528" y="1628459"/>
                    <a:pt x="1336814" y="1628364"/>
                  </a:cubicBezTo>
                  <a:cubicBezTo>
                    <a:pt x="1340053" y="1626650"/>
                    <a:pt x="1343101" y="1625602"/>
                    <a:pt x="1341100" y="1621125"/>
                  </a:cubicBezTo>
                  <a:close/>
                  <a:moveTo>
                    <a:pt x="1336243" y="1573119"/>
                  </a:moveTo>
                  <a:cubicBezTo>
                    <a:pt x="1341577" y="1570452"/>
                    <a:pt x="1338243" y="1579501"/>
                    <a:pt x="1336624" y="1583216"/>
                  </a:cubicBezTo>
                  <a:cubicBezTo>
                    <a:pt x="1333766" y="1579787"/>
                    <a:pt x="1338528" y="1574929"/>
                    <a:pt x="1336243" y="1573119"/>
                  </a:cubicBezTo>
                  <a:close/>
                  <a:moveTo>
                    <a:pt x="1336338" y="1618268"/>
                  </a:moveTo>
                  <a:cubicBezTo>
                    <a:pt x="1341577" y="1620649"/>
                    <a:pt x="1334814" y="1619696"/>
                    <a:pt x="1335862" y="1624459"/>
                  </a:cubicBezTo>
                  <a:cubicBezTo>
                    <a:pt x="1334147" y="1624268"/>
                    <a:pt x="1332337" y="1623983"/>
                    <a:pt x="1332052" y="1625412"/>
                  </a:cubicBezTo>
                  <a:cubicBezTo>
                    <a:pt x="1328718" y="1622840"/>
                    <a:pt x="1336338" y="1621506"/>
                    <a:pt x="1336338" y="1618268"/>
                  </a:cubicBezTo>
                  <a:close/>
                  <a:moveTo>
                    <a:pt x="1335576" y="1643223"/>
                  </a:moveTo>
                  <a:cubicBezTo>
                    <a:pt x="1332147" y="1645509"/>
                    <a:pt x="1335004" y="1638746"/>
                    <a:pt x="1331099" y="1636651"/>
                  </a:cubicBezTo>
                  <a:cubicBezTo>
                    <a:pt x="1334814" y="1637889"/>
                    <a:pt x="1334909" y="1634746"/>
                    <a:pt x="1338624" y="1635984"/>
                  </a:cubicBezTo>
                  <a:cubicBezTo>
                    <a:pt x="1338052" y="1638746"/>
                    <a:pt x="1338528" y="1640651"/>
                    <a:pt x="1340719" y="1641128"/>
                  </a:cubicBezTo>
                  <a:cubicBezTo>
                    <a:pt x="1339957" y="1645223"/>
                    <a:pt x="1332909" y="1640271"/>
                    <a:pt x="1335576" y="1643223"/>
                  </a:cubicBezTo>
                  <a:close/>
                  <a:moveTo>
                    <a:pt x="1339100" y="1831151"/>
                  </a:moveTo>
                  <a:cubicBezTo>
                    <a:pt x="1341767" y="1831151"/>
                    <a:pt x="1339291" y="1835628"/>
                    <a:pt x="1339862" y="1837438"/>
                  </a:cubicBezTo>
                  <a:cubicBezTo>
                    <a:pt x="1338433" y="1837152"/>
                    <a:pt x="1337671" y="1837533"/>
                    <a:pt x="1337290" y="1838486"/>
                  </a:cubicBezTo>
                  <a:cubicBezTo>
                    <a:pt x="1333480" y="1836104"/>
                    <a:pt x="1336338" y="1832866"/>
                    <a:pt x="1339100" y="1831151"/>
                  </a:cubicBezTo>
                  <a:close/>
                  <a:moveTo>
                    <a:pt x="1335766" y="1872204"/>
                  </a:moveTo>
                  <a:cubicBezTo>
                    <a:pt x="1336719" y="1868489"/>
                    <a:pt x="1334719" y="1863251"/>
                    <a:pt x="1337005" y="1857250"/>
                  </a:cubicBezTo>
                  <a:cubicBezTo>
                    <a:pt x="1341482" y="1860298"/>
                    <a:pt x="1334624" y="1866775"/>
                    <a:pt x="1341482" y="1863917"/>
                  </a:cubicBezTo>
                  <a:cubicBezTo>
                    <a:pt x="1341196" y="1865346"/>
                    <a:pt x="1341577" y="1866204"/>
                    <a:pt x="1342529" y="1866489"/>
                  </a:cubicBezTo>
                  <a:cubicBezTo>
                    <a:pt x="1339291" y="1866870"/>
                    <a:pt x="1337671" y="1867632"/>
                    <a:pt x="1335766" y="1872204"/>
                  </a:cubicBezTo>
                  <a:close/>
                  <a:moveTo>
                    <a:pt x="1340910" y="2025271"/>
                  </a:moveTo>
                  <a:cubicBezTo>
                    <a:pt x="1345006" y="2026033"/>
                    <a:pt x="1342243" y="2032605"/>
                    <a:pt x="1342434" y="2036701"/>
                  </a:cubicBezTo>
                  <a:cubicBezTo>
                    <a:pt x="1338528" y="2035748"/>
                    <a:pt x="1339672" y="2026795"/>
                    <a:pt x="1340910" y="2025271"/>
                  </a:cubicBezTo>
                  <a:close/>
                  <a:moveTo>
                    <a:pt x="1346244" y="2051941"/>
                  </a:moveTo>
                  <a:cubicBezTo>
                    <a:pt x="1342434" y="2052893"/>
                    <a:pt x="1344244" y="2048988"/>
                    <a:pt x="1344149" y="2046797"/>
                  </a:cubicBezTo>
                  <a:cubicBezTo>
                    <a:pt x="1341958" y="2046893"/>
                    <a:pt x="1341196" y="2048702"/>
                    <a:pt x="1341291" y="2051560"/>
                  </a:cubicBezTo>
                  <a:cubicBezTo>
                    <a:pt x="1338624" y="2051560"/>
                    <a:pt x="1341100" y="2047083"/>
                    <a:pt x="1340529" y="2045273"/>
                  </a:cubicBezTo>
                  <a:cubicBezTo>
                    <a:pt x="1344434" y="2046702"/>
                    <a:pt x="1344529" y="2043654"/>
                    <a:pt x="1345768" y="2041940"/>
                  </a:cubicBezTo>
                  <a:cubicBezTo>
                    <a:pt x="1347768" y="2043750"/>
                    <a:pt x="1345006" y="2048131"/>
                    <a:pt x="1346244" y="2051941"/>
                  </a:cubicBezTo>
                  <a:close/>
                  <a:moveTo>
                    <a:pt x="1302905" y="1999649"/>
                  </a:moveTo>
                  <a:cubicBezTo>
                    <a:pt x="1300810" y="1997458"/>
                    <a:pt x="1299952" y="1992029"/>
                    <a:pt x="1304715" y="1992314"/>
                  </a:cubicBezTo>
                  <a:cubicBezTo>
                    <a:pt x="1305382" y="1996125"/>
                    <a:pt x="1302334" y="1995743"/>
                    <a:pt x="1302905" y="1999649"/>
                  </a:cubicBezTo>
                  <a:close/>
                  <a:moveTo>
                    <a:pt x="1305763" y="1964787"/>
                  </a:moveTo>
                  <a:cubicBezTo>
                    <a:pt x="1302143" y="1960501"/>
                    <a:pt x="1297857" y="1962406"/>
                    <a:pt x="1294999" y="1958882"/>
                  </a:cubicBezTo>
                  <a:cubicBezTo>
                    <a:pt x="1294999" y="1956596"/>
                    <a:pt x="1296714" y="1956405"/>
                    <a:pt x="1296714" y="1954024"/>
                  </a:cubicBezTo>
                  <a:cubicBezTo>
                    <a:pt x="1301857" y="1961358"/>
                    <a:pt x="1301286" y="1956215"/>
                    <a:pt x="1305763" y="1964787"/>
                  </a:cubicBezTo>
                  <a:close/>
                  <a:moveTo>
                    <a:pt x="1301191" y="1943261"/>
                  </a:moveTo>
                  <a:cubicBezTo>
                    <a:pt x="1299857" y="1945356"/>
                    <a:pt x="1298524" y="1947356"/>
                    <a:pt x="1294714" y="1946499"/>
                  </a:cubicBezTo>
                  <a:cubicBezTo>
                    <a:pt x="1294809" y="1942880"/>
                    <a:pt x="1298047" y="1943070"/>
                    <a:pt x="1301191" y="1943261"/>
                  </a:cubicBezTo>
                  <a:close/>
                  <a:moveTo>
                    <a:pt x="1276140" y="1280511"/>
                  </a:moveTo>
                  <a:cubicBezTo>
                    <a:pt x="1278616" y="1280702"/>
                    <a:pt x="1277474" y="1284035"/>
                    <a:pt x="1280902" y="1283369"/>
                  </a:cubicBezTo>
                  <a:cubicBezTo>
                    <a:pt x="1279474" y="1285369"/>
                    <a:pt x="1275568" y="1284321"/>
                    <a:pt x="1273187" y="1285274"/>
                  </a:cubicBezTo>
                  <a:cubicBezTo>
                    <a:pt x="1273378" y="1282797"/>
                    <a:pt x="1276711" y="1284035"/>
                    <a:pt x="1276140" y="1280511"/>
                  </a:cubicBezTo>
                  <a:close/>
                  <a:moveTo>
                    <a:pt x="1375486" y="856934"/>
                  </a:moveTo>
                  <a:cubicBezTo>
                    <a:pt x="1376628" y="856077"/>
                    <a:pt x="1378438" y="855791"/>
                    <a:pt x="1380534" y="856077"/>
                  </a:cubicBezTo>
                  <a:cubicBezTo>
                    <a:pt x="1379962" y="857696"/>
                    <a:pt x="1378153" y="857887"/>
                    <a:pt x="1377772" y="859601"/>
                  </a:cubicBezTo>
                  <a:cubicBezTo>
                    <a:pt x="1375009" y="858077"/>
                    <a:pt x="1373581" y="855410"/>
                    <a:pt x="1373390" y="851696"/>
                  </a:cubicBezTo>
                  <a:cubicBezTo>
                    <a:pt x="1377200" y="850743"/>
                    <a:pt x="1375390" y="854744"/>
                    <a:pt x="1375486" y="856934"/>
                  </a:cubicBezTo>
                  <a:close/>
                  <a:moveTo>
                    <a:pt x="1362436" y="817120"/>
                  </a:moveTo>
                  <a:cubicBezTo>
                    <a:pt x="1365389" y="818072"/>
                    <a:pt x="1364722" y="822073"/>
                    <a:pt x="1369580" y="821406"/>
                  </a:cubicBezTo>
                  <a:cubicBezTo>
                    <a:pt x="1369675" y="824740"/>
                    <a:pt x="1362722" y="819692"/>
                    <a:pt x="1364341" y="824740"/>
                  </a:cubicBezTo>
                  <a:cubicBezTo>
                    <a:pt x="1361103" y="824359"/>
                    <a:pt x="1362151" y="820358"/>
                    <a:pt x="1362436" y="817120"/>
                  </a:cubicBezTo>
                  <a:close/>
                  <a:moveTo>
                    <a:pt x="1411585" y="658433"/>
                  </a:moveTo>
                  <a:cubicBezTo>
                    <a:pt x="1407680" y="659005"/>
                    <a:pt x="1409490" y="654814"/>
                    <a:pt x="1405585" y="655481"/>
                  </a:cubicBezTo>
                  <a:cubicBezTo>
                    <a:pt x="1407775" y="654433"/>
                    <a:pt x="1408633" y="651766"/>
                    <a:pt x="1409776" y="649575"/>
                  </a:cubicBezTo>
                  <a:cubicBezTo>
                    <a:pt x="1411585" y="651480"/>
                    <a:pt x="1411966" y="654623"/>
                    <a:pt x="1411585" y="658433"/>
                  </a:cubicBezTo>
                  <a:close/>
                  <a:moveTo>
                    <a:pt x="1403680" y="632716"/>
                  </a:moveTo>
                  <a:cubicBezTo>
                    <a:pt x="1406156" y="634049"/>
                    <a:pt x="1403584" y="639764"/>
                    <a:pt x="1406823" y="640526"/>
                  </a:cubicBezTo>
                  <a:cubicBezTo>
                    <a:pt x="1403299" y="643765"/>
                    <a:pt x="1400822" y="635573"/>
                    <a:pt x="1403680" y="632716"/>
                  </a:cubicBezTo>
                  <a:close/>
                  <a:moveTo>
                    <a:pt x="1387582" y="661481"/>
                  </a:moveTo>
                  <a:cubicBezTo>
                    <a:pt x="1384725" y="658910"/>
                    <a:pt x="1389773" y="655290"/>
                    <a:pt x="1385773" y="652528"/>
                  </a:cubicBezTo>
                  <a:cubicBezTo>
                    <a:pt x="1390630" y="648432"/>
                    <a:pt x="1391011" y="661196"/>
                    <a:pt x="1387582" y="661481"/>
                  </a:cubicBezTo>
                  <a:close/>
                  <a:moveTo>
                    <a:pt x="1386058" y="726442"/>
                  </a:moveTo>
                  <a:cubicBezTo>
                    <a:pt x="1387678" y="728728"/>
                    <a:pt x="1383868" y="734538"/>
                    <a:pt x="1390630" y="731776"/>
                  </a:cubicBezTo>
                  <a:cubicBezTo>
                    <a:pt x="1390440" y="734252"/>
                    <a:pt x="1387106" y="733109"/>
                    <a:pt x="1387773" y="736538"/>
                  </a:cubicBezTo>
                  <a:cubicBezTo>
                    <a:pt x="1387963" y="738062"/>
                    <a:pt x="1390154" y="737967"/>
                    <a:pt x="1390249" y="736729"/>
                  </a:cubicBezTo>
                  <a:cubicBezTo>
                    <a:pt x="1391678" y="737586"/>
                    <a:pt x="1389107" y="741301"/>
                    <a:pt x="1390916" y="744254"/>
                  </a:cubicBezTo>
                  <a:cubicBezTo>
                    <a:pt x="1389964" y="743492"/>
                    <a:pt x="1389011" y="742825"/>
                    <a:pt x="1387297" y="742730"/>
                  </a:cubicBezTo>
                  <a:cubicBezTo>
                    <a:pt x="1387582" y="736919"/>
                    <a:pt x="1385868" y="737110"/>
                    <a:pt x="1385487" y="733871"/>
                  </a:cubicBezTo>
                  <a:cubicBezTo>
                    <a:pt x="1383582" y="735014"/>
                    <a:pt x="1383201" y="744920"/>
                    <a:pt x="1389583" y="745492"/>
                  </a:cubicBezTo>
                  <a:cubicBezTo>
                    <a:pt x="1389202" y="748635"/>
                    <a:pt x="1387392" y="750159"/>
                    <a:pt x="1384249" y="750064"/>
                  </a:cubicBezTo>
                  <a:cubicBezTo>
                    <a:pt x="1385963" y="744825"/>
                    <a:pt x="1381963" y="744254"/>
                    <a:pt x="1379867" y="742253"/>
                  </a:cubicBezTo>
                  <a:cubicBezTo>
                    <a:pt x="1380534" y="737967"/>
                    <a:pt x="1384630" y="730728"/>
                    <a:pt x="1383487" y="728823"/>
                  </a:cubicBezTo>
                  <a:cubicBezTo>
                    <a:pt x="1383772" y="727394"/>
                    <a:pt x="1385868" y="728061"/>
                    <a:pt x="1386058" y="726442"/>
                  </a:cubicBezTo>
                  <a:close/>
                  <a:moveTo>
                    <a:pt x="1385677" y="546229"/>
                  </a:moveTo>
                  <a:cubicBezTo>
                    <a:pt x="1386344" y="537942"/>
                    <a:pt x="1386916" y="534799"/>
                    <a:pt x="1389678" y="527750"/>
                  </a:cubicBezTo>
                  <a:cubicBezTo>
                    <a:pt x="1391583" y="527941"/>
                    <a:pt x="1393488" y="531465"/>
                    <a:pt x="1389487" y="530227"/>
                  </a:cubicBezTo>
                  <a:cubicBezTo>
                    <a:pt x="1389868" y="531846"/>
                    <a:pt x="1390916" y="532894"/>
                    <a:pt x="1393012" y="532989"/>
                  </a:cubicBezTo>
                  <a:cubicBezTo>
                    <a:pt x="1387392" y="533656"/>
                    <a:pt x="1393297" y="548039"/>
                    <a:pt x="1385677" y="546229"/>
                  </a:cubicBezTo>
                  <a:close/>
                  <a:moveTo>
                    <a:pt x="1394155" y="549372"/>
                  </a:moveTo>
                  <a:cubicBezTo>
                    <a:pt x="1393869" y="547181"/>
                    <a:pt x="1395298" y="547086"/>
                    <a:pt x="1396822" y="547086"/>
                  </a:cubicBezTo>
                  <a:cubicBezTo>
                    <a:pt x="1397298" y="544419"/>
                    <a:pt x="1392440" y="546134"/>
                    <a:pt x="1390726" y="545372"/>
                  </a:cubicBezTo>
                  <a:cubicBezTo>
                    <a:pt x="1390535" y="541562"/>
                    <a:pt x="1395012" y="543086"/>
                    <a:pt x="1397298" y="542133"/>
                  </a:cubicBezTo>
                  <a:cubicBezTo>
                    <a:pt x="1396441" y="544705"/>
                    <a:pt x="1398917" y="544610"/>
                    <a:pt x="1400822" y="544895"/>
                  </a:cubicBezTo>
                  <a:cubicBezTo>
                    <a:pt x="1397965" y="545753"/>
                    <a:pt x="1397584" y="549372"/>
                    <a:pt x="1394155" y="549372"/>
                  </a:cubicBezTo>
                  <a:close/>
                  <a:moveTo>
                    <a:pt x="1403108" y="516320"/>
                  </a:moveTo>
                  <a:cubicBezTo>
                    <a:pt x="1409395" y="516987"/>
                    <a:pt x="1409490" y="514892"/>
                    <a:pt x="1413014" y="517082"/>
                  </a:cubicBezTo>
                  <a:cubicBezTo>
                    <a:pt x="1412443" y="521083"/>
                    <a:pt x="1409490" y="524893"/>
                    <a:pt x="1414824" y="525941"/>
                  </a:cubicBezTo>
                  <a:cubicBezTo>
                    <a:pt x="1413681" y="529655"/>
                    <a:pt x="1408918" y="528989"/>
                    <a:pt x="1406823" y="531560"/>
                  </a:cubicBezTo>
                  <a:cubicBezTo>
                    <a:pt x="1401965" y="527179"/>
                    <a:pt x="1411966" y="524321"/>
                    <a:pt x="1407680" y="520321"/>
                  </a:cubicBezTo>
                  <a:cubicBezTo>
                    <a:pt x="1403203" y="519559"/>
                    <a:pt x="1407109" y="528798"/>
                    <a:pt x="1400917" y="526036"/>
                  </a:cubicBezTo>
                  <a:cubicBezTo>
                    <a:pt x="1401965" y="523274"/>
                    <a:pt x="1403203" y="520607"/>
                    <a:pt x="1403108" y="516320"/>
                  </a:cubicBezTo>
                  <a:close/>
                  <a:moveTo>
                    <a:pt x="1403013" y="532608"/>
                  </a:moveTo>
                  <a:cubicBezTo>
                    <a:pt x="1402251" y="535275"/>
                    <a:pt x="1395583" y="533656"/>
                    <a:pt x="1398250" y="529751"/>
                  </a:cubicBezTo>
                  <a:cubicBezTo>
                    <a:pt x="1402251" y="528608"/>
                    <a:pt x="1401108" y="531941"/>
                    <a:pt x="1403013" y="532608"/>
                  </a:cubicBezTo>
                  <a:close/>
                  <a:moveTo>
                    <a:pt x="1385963" y="526226"/>
                  </a:moveTo>
                  <a:cubicBezTo>
                    <a:pt x="1388725" y="526322"/>
                    <a:pt x="1386916" y="520988"/>
                    <a:pt x="1387773" y="518892"/>
                  </a:cubicBezTo>
                  <a:cubicBezTo>
                    <a:pt x="1389202" y="519464"/>
                    <a:pt x="1390726" y="521369"/>
                    <a:pt x="1388821" y="521464"/>
                  </a:cubicBezTo>
                  <a:cubicBezTo>
                    <a:pt x="1394726" y="522988"/>
                    <a:pt x="1393202" y="527369"/>
                    <a:pt x="1399679" y="526131"/>
                  </a:cubicBezTo>
                  <a:cubicBezTo>
                    <a:pt x="1400346" y="529560"/>
                    <a:pt x="1397012" y="528417"/>
                    <a:pt x="1396822" y="530894"/>
                  </a:cubicBezTo>
                  <a:cubicBezTo>
                    <a:pt x="1394250" y="530322"/>
                    <a:pt x="1394631" y="527369"/>
                    <a:pt x="1393488" y="525655"/>
                  </a:cubicBezTo>
                  <a:cubicBezTo>
                    <a:pt x="1389011" y="524417"/>
                    <a:pt x="1388535" y="527941"/>
                    <a:pt x="1384630" y="527465"/>
                  </a:cubicBezTo>
                  <a:cubicBezTo>
                    <a:pt x="1384534" y="526226"/>
                    <a:pt x="1385201" y="526226"/>
                    <a:pt x="1385963" y="526226"/>
                  </a:cubicBezTo>
                  <a:close/>
                  <a:moveTo>
                    <a:pt x="1379296" y="561945"/>
                  </a:moveTo>
                  <a:cubicBezTo>
                    <a:pt x="1382058" y="560516"/>
                    <a:pt x="1386535" y="558516"/>
                    <a:pt x="1386630" y="563850"/>
                  </a:cubicBezTo>
                  <a:cubicBezTo>
                    <a:pt x="1382629" y="564231"/>
                    <a:pt x="1383010" y="561183"/>
                    <a:pt x="1380439" y="563374"/>
                  </a:cubicBezTo>
                  <a:cubicBezTo>
                    <a:pt x="1380534" y="566327"/>
                    <a:pt x="1382439" y="568708"/>
                    <a:pt x="1379867" y="570803"/>
                  </a:cubicBezTo>
                  <a:cubicBezTo>
                    <a:pt x="1378248" y="568327"/>
                    <a:pt x="1379962" y="566898"/>
                    <a:pt x="1379296" y="561945"/>
                  </a:cubicBezTo>
                  <a:close/>
                  <a:moveTo>
                    <a:pt x="1381391" y="598426"/>
                  </a:moveTo>
                  <a:cubicBezTo>
                    <a:pt x="1378915" y="600426"/>
                    <a:pt x="1382153" y="601664"/>
                    <a:pt x="1380820" y="605855"/>
                  </a:cubicBezTo>
                  <a:cubicBezTo>
                    <a:pt x="1377581" y="605189"/>
                    <a:pt x="1380248" y="599378"/>
                    <a:pt x="1377676" y="598045"/>
                  </a:cubicBezTo>
                  <a:cubicBezTo>
                    <a:pt x="1374724" y="595568"/>
                    <a:pt x="1379772" y="598140"/>
                    <a:pt x="1381391" y="598426"/>
                  </a:cubicBezTo>
                  <a:close/>
                  <a:moveTo>
                    <a:pt x="1371009" y="541276"/>
                  </a:moveTo>
                  <a:cubicBezTo>
                    <a:pt x="1373676" y="541276"/>
                    <a:pt x="1371199" y="545753"/>
                    <a:pt x="1371771" y="547562"/>
                  </a:cubicBezTo>
                  <a:cubicBezTo>
                    <a:pt x="1369961" y="546800"/>
                    <a:pt x="1368723" y="545467"/>
                    <a:pt x="1367008" y="544705"/>
                  </a:cubicBezTo>
                  <a:cubicBezTo>
                    <a:pt x="1367294" y="542324"/>
                    <a:pt x="1371104" y="544133"/>
                    <a:pt x="1371009" y="541276"/>
                  </a:cubicBezTo>
                  <a:close/>
                  <a:moveTo>
                    <a:pt x="1367485" y="507176"/>
                  </a:moveTo>
                  <a:cubicBezTo>
                    <a:pt x="1369771" y="507843"/>
                    <a:pt x="1371771" y="516892"/>
                    <a:pt x="1365675" y="514511"/>
                  </a:cubicBezTo>
                  <a:cubicBezTo>
                    <a:pt x="1365865" y="511653"/>
                    <a:pt x="1368056" y="511082"/>
                    <a:pt x="1367485" y="507176"/>
                  </a:cubicBezTo>
                  <a:close/>
                  <a:moveTo>
                    <a:pt x="1365199" y="458218"/>
                  </a:moveTo>
                  <a:cubicBezTo>
                    <a:pt x="1369390" y="460028"/>
                    <a:pt x="1368342" y="462790"/>
                    <a:pt x="1365865" y="465743"/>
                  </a:cubicBezTo>
                  <a:cubicBezTo>
                    <a:pt x="1363103" y="465362"/>
                    <a:pt x="1365770" y="460409"/>
                    <a:pt x="1365199" y="458218"/>
                  </a:cubicBezTo>
                  <a:close/>
                  <a:moveTo>
                    <a:pt x="1368532" y="463552"/>
                  </a:moveTo>
                  <a:cubicBezTo>
                    <a:pt x="1371771" y="464981"/>
                    <a:pt x="1367103" y="468029"/>
                    <a:pt x="1365675" y="468314"/>
                  </a:cubicBezTo>
                  <a:cubicBezTo>
                    <a:pt x="1365294" y="470981"/>
                    <a:pt x="1370057" y="469172"/>
                    <a:pt x="1371771" y="470029"/>
                  </a:cubicBezTo>
                  <a:cubicBezTo>
                    <a:pt x="1369771" y="474410"/>
                    <a:pt x="1367675" y="470124"/>
                    <a:pt x="1364151" y="471934"/>
                  </a:cubicBezTo>
                  <a:cubicBezTo>
                    <a:pt x="1363865" y="467076"/>
                    <a:pt x="1367675" y="466981"/>
                    <a:pt x="1368532" y="463552"/>
                  </a:cubicBezTo>
                  <a:close/>
                  <a:moveTo>
                    <a:pt x="1362246" y="449169"/>
                  </a:moveTo>
                  <a:cubicBezTo>
                    <a:pt x="1363294" y="448217"/>
                    <a:pt x="1365675" y="448693"/>
                    <a:pt x="1366151" y="446978"/>
                  </a:cubicBezTo>
                  <a:cubicBezTo>
                    <a:pt x="1368628" y="449074"/>
                    <a:pt x="1365008" y="449931"/>
                    <a:pt x="1366913" y="453265"/>
                  </a:cubicBezTo>
                  <a:cubicBezTo>
                    <a:pt x="1364056" y="449741"/>
                    <a:pt x="1361198" y="452979"/>
                    <a:pt x="1361198" y="446597"/>
                  </a:cubicBezTo>
                  <a:cubicBezTo>
                    <a:pt x="1362341" y="446788"/>
                    <a:pt x="1361960" y="448217"/>
                    <a:pt x="1362246" y="449169"/>
                  </a:cubicBezTo>
                  <a:close/>
                  <a:moveTo>
                    <a:pt x="1282522" y="305151"/>
                  </a:moveTo>
                  <a:cubicBezTo>
                    <a:pt x="1279759" y="309723"/>
                    <a:pt x="1282522" y="314676"/>
                    <a:pt x="1285284" y="317915"/>
                  </a:cubicBezTo>
                  <a:cubicBezTo>
                    <a:pt x="1278426" y="319439"/>
                    <a:pt x="1285379" y="321534"/>
                    <a:pt x="1282141" y="325154"/>
                  </a:cubicBezTo>
                  <a:cubicBezTo>
                    <a:pt x="1281093" y="324296"/>
                    <a:pt x="1280521" y="321534"/>
                    <a:pt x="1279759" y="323725"/>
                  </a:cubicBezTo>
                  <a:cubicBezTo>
                    <a:pt x="1278902" y="319248"/>
                    <a:pt x="1282045" y="311628"/>
                    <a:pt x="1278712" y="306104"/>
                  </a:cubicBezTo>
                  <a:cubicBezTo>
                    <a:pt x="1279759" y="305437"/>
                    <a:pt x="1280807" y="304961"/>
                    <a:pt x="1282522" y="305151"/>
                  </a:cubicBezTo>
                  <a:close/>
                  <a:moveTo>
                    <a:pt x="1246422" y="272195"/>
                  </a:moveTo>
                  <a:cubicBezTo>
                    <a:pt x="1251089" y="267242"/>
                    <a:pt x="1247946" y="278481"/>
                    <a:pt x="1252232" y="277624"/>
                  </a:cubicBezTo>
                  <a:cubicBezTo>
                    <a:pt x="1247851" y="283910"/>
                    <a:pt x="1245946" y="274290"/>
                    <a:pt x="1246422" y="272195"/>
                  </a:cubicBezTo>
                  <a:close/>
                  <a:moveTo>
                    <a:pt x="304685" y="2602581"/>
                  </a:moveTo>
                  <a:cubicBezTo>
                    <a:pt x="303352" y="2604677"/>
                    <a:pt x="303066" y="2600867"/>
                    <a:pt x="304971" y="2601343"/>
                  </a:cubicBezTo>
                  <a:cubicBezTo>
                    <a:pt x="305161" y="2600105"/>
                    <a:pt x="303637" y="2600105"/>
                    <a:pt x="302780" y="2599628"/>
                  </a:cubicBezTo>
                  <a:cubicBezTo>
                    <a:pt x="305923" y="2595437"/>
                    <a:pt x="305066" y="2595247"/>
                    <a:pt x="307161" y="2590294"/>
                  </a:cubicBezTo>
                  <a:cubicBezTo>
                    <a:pt x="307828" y="2592104"/>
                    <a:pt x="307638" y="2599057"/>
                    <a:pt x="304685" y="2602581"/>
                  </a:cubicBezTo>
                  <a:close/>
                  <a:moveTo>
                    <a:pt x="342309" y="2496759"/>
                  </a:moveTo>
                  <a:cubicBezTo>
                    <a:pt x="341833" y="2499235"/>
                    <a:pt x="341356" y="2501616"/>
                    <a:pt x="340880" y="2504093"/>
                  </a:cubicBezTo>
                  <a:cubicBezTo>
                    <a:pt x="339832" y="2503045"/>
                    <a:pt x="340213" y="2501045"/>
                    <a:pt x="337737" y="2500950"/>
                  </a:cubicBezTo>
                  <a:cubicBezTo>
                    <a:pt x="339832" y="2500473"/>
                    <a:pt x="338594" y="2494853"/>
                    <a:pt x="342309" y="2496759"/>
                  </a:cubicBezTo>
                  <a:close/>
                  <a:moveTo>
                    <a:pt x="331831" y="2555718"/>
                  </a:moveTo>
                  <a:cubicBezTo>
                    <a:pt x="335260" y="2558100"/>
                    <a:pt x="333736" y="2563624"/>
                    <a:pt x="334594" y="2567720"/>
                  </a:cubicBezTo>
                  <a:cubicBezTo>
                    <a:pt x="332593" y="2566862"/>
                    <a:pt x="332117" y="2568196"/>
                    <a:pt x="331641" y="2569720"/>
                  </a:cubicBezTo>
                  <a:cubicBezTo>
                    <a:pt x="331165" y="2566862"/>
                    <a:pt x="333355" y="2562291"/>
                    <a:pt x="329926" y="2559147"/>
                  </a:cubicBezTo>
                  <a:cubicBezTo>
                    <a:pt x="328307" y="2561433"/>
                    <a:pt x="328593" y="2564862"/>
                    <a:pt x="327735" y="2570196"/>
                  </a:cubicBezTo>
                  <a:cubicBezTo>
                    <a:pt x="326021" y="2569720"/>
                    <a:pt x="324307" y="2569339"/>
                    <a:pt x="323830" y="2570673"/>
                  </a:cubicBezTo>
                  <a:cubicBezTo>
                    <a:pt x="328498" y="2563148"/>
                    <a:pt x="324211" y="2556576"/>
                    <a:pt x="323354" y="2547717"/>
                  </a:cubicBezTo>
                  <a:cubicBezTo>
                    <a:pt x="323640" y="2552480"/>
                    <a:pt x="327735" y="2554670"/>
                    <a:pt x="330212" y="2558004"/>
                  </a:cubicBezTo>
                  <a:cubicBezTo>
                    <a:pt x="332117" y="2557909"/>
                    <a:pt x="329545" y="2555623"/>
                    <a:pt x="331831" y="2555718"/>
                  </a:cubicBezTo>
                  <a:close/>
                  <a:moveTo>
                    <a:pt x="321830" y="2554956"/>
                  </a:moveTo>
                  <a:cubicBezTo>
                    <a:pt x="326211" y="2558385"/>
                    <a:pt x="324116" y="2562576"/>
                    <a:pt x="321068" y="2565053"/>
                  </a:cubicBezTo>
                  <a:cubicBezTo>
                    <a:pt x="318877" y="2561148"/>
                    <a:pt x="322973" y="2559624"/>
                    <a:pt x="321830" y="2554956"/>
                  </a:cubicBezTo>
                  <a:close/>
                  <a:moveTo>
                    <a:pt x="321068" y="2526858"/>
                  </a:moveTo>
                  <a:cubicBezTo>
                    <a:pt x="324592" y="2523905"/>
                    <a:pt x="322878" y="2533335"/>
                    <a:pt x="325926" y="2534192"/>
                  </a:cubicBezTo>
                  <a:cubicBezTo>
                    <a:pt x="325164" y="2536859"/>
                    <a:pt x="323164" y="2532001"/>
                    <a:pt x="319830" y="2532953"/>
                  </a:cubicBezTo>
                  <a:cubicBezTo>
                    <a:pt x="321544" y="2531429"/>
                    <a:pt x="321735" y="2530191"/>
                    <a:pt x="319353" y="2529048"/>
                  </a:cubicBezTo>
                  <a:cubicBezTo>
                    <a:pt x="320306" y="2528096"/>
                    <a:pt x="323164" y="2527905"/>
                    <a:pt x="321068" y="2526858"/>
                  </a:cubicBezTo>
                  <a:close/>
                  <a:moveTo>
                    <a:pt x="328688" y="2584389"/>
                  </a:moveTo>
                  <a:cubicBezTo>
                    <a:pt x="328688" y="2581531"/>
                    <a:pt x="327450" y="2577626"/>
                    <a:pt x="330402" y="2575816"/>
                  </a:cubicBezTo>
                  <a:cubicBezTo>
                    <a:pt x="334689" y="2578197"/>
                    <a:pt x="331450" y="2582579"/>
                    <a:pt x="332308" y="2585151"/>
                  </a:cubicBezTo>
                  <a:cubicBezTo>
                    <a:pt x="336308" y="2586960"/>
                    <a:pt x="337927" y="2585055"/>
                    <a:pt x="339166" y="2582674"/>
                  </a:cubicBezTo>
                  <a:cubicBezTo>
                    <a:pt x="340880" y="2583627"/>
                    <a:pt x="341833" y="2585151"/>
                    <a:pt x="343547" y="2586103"/>
                  </a:cubicBezTo>
                  <a:cubicBezTo>
                    <a:pt x="340785" y="2588675"/>
                    <a:pt x="340023" y="2589246"/>
                    <a:pt x="337927" y="2595152"/>
                  </a:cubicBezTo>
                  <a:cubicBezTo>
                    <a:pt x="336308" y="2594866"/>
                    <a:pt x="334689" y="2594485"/>
                    <a:pt x="332974" y="2594199"/>
                  </a:cubicBezTo>
                  <a:cubicBezTo>
                    <a:pt x="335927" y="2584293"/>
                    <a:pt x="325259" y="2582293"/>
                    <a:pt x="321259" y="2589342"/>
                  </a:cubicBezTo>
                  <a:cubicBezTo>
                    <a:pt x="320401" y="2588484"/>
                    <a:pt x="319544" y="2587722"/>
                    <a:pt x="317830" y="2587436"/>
                  </a:cubicBezTo>
                  <a:cubicBezTo>
                    <a:pt x="321925" y="2587056"/>
                    <a:pt x="322783" y="2581912"/>
                    <a:pt x="328688" y="2584389"/>
                  </a:cubicBezTo>
                  <a:close/>
                  <a:moveTo>
                    <a:pt x="315448" y="2586865"/>
                  </a:moveTo>
                  <a:cubicBezTo>
                    <a:pt x="317639" y="2587532"/>
                    <a:pt x="319353" y="2588484"/>
                    <a:pt x="319830" y="2590294"/>
                  </a:cubicBezTo>
                  <a:cubicBezTo>
                    <a:pt x="314115" y="2593056"/>
                    <a:pt x="317258" y="2603439"/>
                    <a:pt x="314972" y="2608392"/>
                  </a:cubicBezTo>
                  <a:cubicBezTo>
                    <a:pt x="307543" y="2601438"/>
                    <a:pt x="315544" y="2592009"/>
                    <a:pt x="315448" y="2586865"/>
                  </a:cubicBezTo>
                  <a:close/>
                  <a:moveTo>
                    <a:pt x="315258" y="2645349"/>
                  </a:moveTo>
                  <a:cubicBezTo>
                    <a:pt x="319925" y="2645825"/>
                    <a:pt x="319925" y="2654874"/>
                    <a:pt x="316782" y="2657064"/>
                  </a:cubicBezTo>
                  <a:cubicBezTo>
                    <a:pt x="316020" y="2659636"/>
                    <a:pt x="320973" y="2658493"/>
                    <a:pt x="322687" y="2659541"/>
                  </a:cubicBezTo>
                  <a:cubicBezTo>
                    <a:pt x="324307" y="2658779"/>
                    <a:pt x="323164" y="2656778"/>
                    <a:pt x="326116" y="2655159"/>
                  </a:cubicBezTo>
                  <a:cubicBezTo>
                    <a:pt x="330402" y="2659827"/>
                    <a:pt x="322116" y="2665637"/>
                    <a:pt x="327069" y="2669352"/>
                  </a:cubicBezTo>
                  <a:cubicBezTo>
                    <a:pt x="320782" y="2668970"/>
                    <a:pt x="322592" y="2665923"/>
                    <a:pt x="313829" y="2665446"/>
                  </a:cubicBezTo>
                  <a:cubicBezTo>
                    <a:pt x="315734" y="2656207"/>
                    <a:pt x="315067" y="2654207"/>
                    <a:pt x="315258" y="2645349"/>
                  </a:cubicBezTo>
                  <a:close/>
                  <a:moveTo>
                    <a:pt x="329736" y="2694021"/>
                  </a:moveTo>
                  <a:cubicBezTo>
                    <a:pt x="327545" y="2693831"/>
                    <a:pt x="326974" y="2691259"/>
                    <a:pt x="326021" y="2693259"/>
                  </a:cubicBezTo>
                  <a:cubicBezTo>
                    <a:pt x="324878" y="2690497"/>
                    <a:pt x="324688" y="2687068"/>
                    <a:pt x="321163" y="2685925"/>
                  </a:cubicBezTo>
                  <a:cubicBezTo>
                    <a:pt x="321354" y="2680877"/>
                    <a:pt x="326497" y="2683353"/>
                    <a:pt x="326593" y="2678115"/>
                  </a:cubicBezTo>
                  <a:cubicBezTo>
                    <a:pt x="334403" y="2680115"/>
                    <a:pt x="331927" y="2687925"/>
                    <a:pt x="329736" y="2694021"/>
                  </a:cubicBezTo>
                  <a:close/>
                  <a:moveTo>
                    <a:pt x="339737" y="2631156"/>
                  </a:moveTo>
                  <a:cubicBezTo>
                    <a:pt x="334879" y="2631633"/>
                    <a:pt x="334403" y="2628870"/>
                    <a:pt x="331927" y="2632109"/>
                  </a:cubicBezTo>
                  <a:cubicBezTo>
                    <a:pt x="330498" y="2631633"/>
                    <a:pt x="331355" y="2629632"/>
                    <a:pt x="331450" y="2628203"/>
                  </a:cubicBezTo>
                  <a:cubicBezTo>
                    <a:pt x="321735" y="2633537"/>
                    <a:pt x="317449" y="2620584"/>
                    <a:pt x="323068" y="2612583"/>
                  </a:cubicBezTo>
                  <a:cubicBezTo>
                    <a:pt x="328117" y="2613154"/>
                    <a:pt x="322497" y="2614202"/>
                    <a:pt x="323259" y="2617726"/>
                  </a:cubicBezTo>
                  <a:cubicBezTo>
                    <a:pt x="324497" y="2616964"/>
                    <a:pt x="326211" y="2616964"/>
                    <a:pt x="328402" y="2617440"/>
                  </a:cubicBezTo>
                  <a:cubicBezTo>
                    <a:pt x="329069" y="2610392"/>
                    <a:pt x="332593" y="2608106"/>
                    <a:pt x="329831" y="2603724"/>
                  </a:cubicBezTo>
                  <a:cubicBezTo>
                    <a:pt x="331450" y="2599057"/>
                    <a:pt x="330688" y="2608963"/>
                    <a:pt x="332308" y="2604201"/>
                  </a:cubicBezTo>
                  <a:cubicBezTo>
                    <a:pt x="333069" y="2599628"/>
                    <a:pt x="331165" y="2600771"/>
                    <a:pt x="327926" y="2600771"/>
                  </a:cubicBezTo>
                  <a:cubicBezTo>
                    <a:pt x="328974" y="2599628"/>
                    <a:pt x="330974" y="2600010"/>
                    <a:pt x="331069" y="2597628"/>
                  </a:cubicBezTo>
                  <a:cubicBezTo>
                    <a:pt x="332022" y="2599057"/>
                    <a:pt x="333069" y="2600486"/>
                    <a:pt x="334022" y="2602010"/>
                  </a:cubicBezTo>
                  <a:cubicBezTo>
                    <a:pt x="335641" y="2602010"/>
                    <a:pt x="335736" y="2599819"/>
                    <a:pt x="334498" y="2599533"/>
                  </a:cubicBezTo>
                  <a:cubicBezTo>
                    <a:pt x="340880" y="2598295"/>
                    <a:pt x="333355" y="2603724"/>
                    <a:pt x="333546" y="2610773"/>
                  </a:cubicBezTo>
                  <a:cubicBezTo>
                    <a:pt x="336975" y="2605344"/>
                    <a:pt x="335832" y="2614583"/>
                    <a:pt x="338403" y="2611725"/>
                  </a:cubicBezTo>
                  <a:cubicBezTo>
                    <a:pt x="338975" y="2616297"/>
                    <a:pt x="340309" y="2615535"/>
                    <a:pt x="340785" y="2618583"/>
                  </a:cubicBezTo>
                  <a:cubicBezTo>
                    <a:pt x="338118" y="2618583"/>
                    <a:pt x="337737" y="2617059"/>
                    <a:pt x="336118" y="2616393"/>
                  </a:cubicBezTo>
                  <a:cubicBezTo>
                    <a:pt x="333165" y="2624203"/>
                    <a:pt x="340785" y="2624775"/>
                    <a:pt x="339737" y="2631156"/>
                  </a:cubicBezTo>
                  <a:close/>
                  <a:moveTo>
                    <a:pt x="340975" y="2644110"/>
                  </a:moveTo>
                  <a:cubicBezTo>
                    <a:pt x="338403" y="2642586"/>
                    <a:pt x="341356" y="2636300"/>
                    <a:pt x="344690" y="2638491"/>
                  </a:cubicBezTo>
                  <a:cubicBezTo>
                    <a:pt x="344214" y="2641539"/>
                    <a:pt x="341928" y="2641919"/>
                    <a:pt x="340975" y="2644110"/>
                  </a:cubicBezTo>
                  <a:close/>
                  <a:moveTo>
                    <a:pt x="927049" y="522797"/>
                  </a:moveTo>
                  <a:cubicBezTo>
                    <a:pt x="924286" y="519845"/>
                    <a:pt x="930001" y="523178"/>
                    <a:pt x="930668" y="524321"/>
                  </a:cubicBezTo>
                  <a:cubicBezTo>
                    <a:pt x="934002" y="518797"/>
                    <a:pt x="936193" y="511748"/>
                    <a:pt x="933526" y="504509"/>
                  </a:cubicBezTo>
                  <a:cubicBezTo>
                    <a:pt x="935431" y="507843"/>
                    <a:pt x="935526" y="505557"/>
                    <a:pt x="938288" y="507367"/>
                  </a:cubicBezTo>
                  <a:cubicBezTo>
                    <a:pt x="938098" y="511367"/>
                    <a:pt x="938288" y="515082"/>
                    <a:pt x="939907" y="517559"/>
                  </a:cubicBezTo>
                  <a:cubicBezTo>
                    <a:pt x="936478" y="519464"/>
                    <a:pt x="932859" y="521940"/>
                    <a:pt x="935431" y="527179"/>
                  </a:cubicBezTo>
                  <a:cubicBezTo>
                    <a:pt x="930573" y="528417"/>
                    <a:pt x="931049" y="529941"/>
                    <a:pt x="929620" y="536704"/>
                  </a:cubicBezTo>
                  <a:cubicBezTo>
                    <a:pt x="926001" y="536323"/>
                    <a:pt x="926286" y="532608"/>
                    <a:pt x="923810" y="531179"/>
                  </a:cubicBezTo>
                  <a:cubicBezTo>
                    <a:pt x="920572" y="531179"/>
                    <a:pt x="925334" y="533465"/>
                    <a:pt x="923429" y="536132"/>
                  </a:cubicBezTo>
                  <a:cubicBezTo>
                    <a:pt x="921715" y="534894"/>
                    <a:pt x="920286" y="533465"/>
                    <a:pt x="919143" y="531751"/>
                  </a:cubicBezTo>
                  <a:cubicBezTo>
                    <a:pt x="919238" y="530513"/>
                    <a:pt x="919333" y="529179"/>
                    <a:pt x="919333" y="527941"/>
                  </a:cubicBezTo>
                  <a:cubicBezTo>
                    <a:pt x="919524" y="528227"/>
                    <a:pt x="919714" y="528417"/>
                    <a:pt x="920286" y="528417"/>
                  </a:cubicBezTo>
                  <a:cubicBezTo>
                    <a:pt x="922096" y="528227"/>
                    <a:pt x="921048" y="524702"/>
                    <a:pt x="923048" y="524893"/>
                  </a:cubicBezTo>
                  <a:cubicBezTo>
                    <a:pt x="920572" y="524131"/>
                    <a:pt x="921715" y="520226"/>
                    <a:pt x="919238" y="519464"/>
                  </a:cubicBezTo>
                  <a:cubicBezTo>
                    <a:pt x="919143" y="519083"/>
                    <a:pt x="918952" y="518797"/>
                    <a:pt x="918762" y="519083"/>
                  </a:cubicBezTo>
                  <a:cubicBezTo>
                    <a:pt x="918762" y="519178"/>
                    <a:pt x="918667" y="519178"/>
                    <a:pt x="918571" y="519368"/>
                  </a:cubicBezTo>
                  <a:cubicBezTo>
                    <a:pt x="918190" y="519368"/>
                    <a:pt x="917714" y="519368"/>
                    <a:pt x="917238" y="519464"/>
                  </a:cubicBezTo>
                  <a:cubicBezTo>
                    <a:pt x="917809" y="517844"/>
                    <a:pt x="920476" y="518702"/>
                    <a:pt x="922286" y="518606"/>
                  </a:cubicBezTo>
                  <a:cubicBezTo>
                    <a:pt x="924953" y="522512"/>
                    <a:pt x="922762" y="530608"/>
                    <a:pt x="928763" y="531656"/>
                  </a:cubicBezTo>
                  <a:cubicBezTo>
                    <a:pt x="923715" y="530036"/>
                    <a:pt x="930287" y="525083"/>
                    <a:pt x="927049" y="522797"/>
                  </a:cubicBezTo>
                  <a:close/>
                  <a:moveTo>
                    <a:pt x="939241" y="557564"/>
                  </a:moveTo>
                  <a:cubicBezTo>
                    <a:pt x="932668" y="559373"/>
                    <a:pt x="936669" y="549182"/>
                    <a:pt x="934097" y="543371"/>
                  </a:cubicBezTo>
                  <a:cubicBezTo>
                    <a:pt x="938478" y="547181"/>
                    <a:pt x="938574" y="552801"/>
                    <a:pt x="936669" y="557278"/>
                  </a:cubicBezTo>
                  <a:cubicBezTo>
                    <a:pt x="937621" y="557468"/>
                    <a:pt x="938478" y="557468"/>
                    <a:pt x="939241" y="557564"/>
                  </a:cubicBezTo>
                  <a:close/>
                  <a:moveTo>
                    <a:pt x="607580" y="2845088"/>
                  </a:moveTo>
                  <a:cubicBezTo>
                    <a:pt x="611390" y="2844040"/>
                    <a:pt x="611771" y="2838992"/>
                    <a:pt x="617962" y="2840802"/>
                  </a:cubicBezTo>
                  <a:cubicBezTo>
                    <a:pt x="618819" y="2859470"/>
                    <a:pt x="613867" y="2875568"/>
                    <a:pt x="609199" y="2892046"/>
                  </a:cubicBezTo>
                  <a:cubicBezTo>
                    <a:pt x="602532" y="2880235"/>
                    <a:pt x="612724" y="2860423"/>
                    <a:pt x="607580" y="2845088"/>
                  </a:cubicBezTo>
                  <a:close/>
                  <a:moveTo>
                    <a:pt x="570623" y="1413194"/>
                  </a:moveTo>
                  <a:cubicBezTo>
                    <a:pt x="569671" y="1412433"/>
                    <a:pt x="568337" y="1412051"/>
                    <a:pt x="566813" y="1411671"/>
                  </a:cubicBezTo>
                  <a:cubicBezTo>
                    <a:pt x="566908" y="1411099"/>
                    <a:pt x="567099" y="1410623"/>
                    <a:pt x="567194" y="1410146"/>
                  </a:cubicBezTo>
                  <a:cubicBezTo>
                    <a:pt x="569194" y="1408908"/>
                    <a:pt x="569956" y="1407384"/>
                    <a:pt x="570433" y="1405765"/>
                  </a:cubicBezTo>
                  <a:cubicBezTo>
                    <a:pt x="571099" y="1405384"/>
                    <a:pt x="571957" y="1405098"/>
                    <a:pt x="572814" y="1404813"/>
                  </a:cubicBezTo>
                  <a:cubicBezTo>
                    <a:pt x="572909" y="1406146"/>
                    <a:pt x="573100" y="1407289"/>
                    <a:pt x="574909" y="1407098"/>
                  </a:cubicBezTo>
                  <a:cubicBezTo>
                    <a:pt x="573195" y="1408813"/>
                    <a:pt x="569290" y="1407956"/>
                    <a:pt x="570623" y="1413194"/>
                  </a:cubicBezTo>
                  <a:close/>
                  <a:moveTo>
                    <a:pt x="410698" y="2689830"/>
                  </a:moveTo>
                  <a:cubicBezTo>
                    <a:pt x="413270" y="2690878"/>
                    <a:pt x="412508" y="2696784"/>
                    <a:pt x="415366" y="2692021"/>
                  </a:cubicBezTo>
                  <a:cubicBezTo>
                    <a:pt x="418794" y="2695164"/>
                    <a:pt x="411936" y="2696307"/>
                    <a:pt x="408508" y="2694498"/>
                  </a:cubicBezTo>
                  <a:cubicBezTo>
                    <a:pt x="409746" y="2693545"/>
                    <a:pt x="410413" y="2691926"/>
                    <a:pt x="410698" y="2689830"/>
                  </a:cubicBezTo>
                  <a:close/>
                  <a:moveTo>
                    <a:pt x="421747" y="2609344"/>
                  </a:moveTo>
                  <a:cubicBezTo>
                    <a:pt x="419652" y="2609916"/>
                    <a:pt x="419176" y="2612868"/>
                    <a:pt x="416127" y="2612011"/>
                  </a:cubicBezTo>
                  <a:cubicBezTo>
                    <a:pt x="418985" y="2606296"/>
                    <a:pt x="418890" y="2602962"/>
                    <a:pt x="420890" y="2607249"/>
                  </a:cubicBezTo>
                  <a:cubicBezTo>
                    <a:pt x="423462" y="2596961"/>
                    <a:pt x="417842" y="2587913"/>
                    <a:pt x="417842" y="2578007"/>
                  </a:cubicBezTo>
                  <a:cubicBezTo>
                    <a:pt x="415366" y="2577531"/>
                    <a:pt x="412889" y="2577054"/>
                    <a:pt x="410508" y="2576483"/>
                  </a:cubicBezTo>
                  <a:cubicBezTo>
                    <a:pt x="413842" y="2572482"/>
                    <a:pt x="410032" y="2569815"/>
                    <a:pt x="407365" y="2566958"/>
                  </a:cubicBezTo>
                  <a:cubicBezTo>
                    <a:pt x="408984" y="2558957"/>
                    <a:pt x="413270" y="2546384"/>
                    <a:pt x="418890" y="2553909"/>
                  </a:cubicBezTo>
                  <a:cubicBezTo>
                    <a:pt x="413460" y="2546574"/>
                    <a:pt x="423652" y="2541145"/>
                    <a:pt x="415937" y="2536764"/>
                  </a:cubicBezTo>
                  <a:cubicBezTo>
                    <a:pt x="421366" y="2534382"/>
                    <a:pt x="416318" y="2536668"/>
                    <a:pt x="415175" y="2534096"/>
                  </a:cubicBezTo>
                  <a:cubicBezTo>
                    <a:pt x="418128" y="2531810"/>
                    <a:pt x="417556" y="2525429"/>
                    <a:pt x="413175" y="2524762"/>
                  </a:cubicBezTo>
                  <a:cubicBezTo>
                    <a:pt x="411175" y="2530763"/>
                    <a:pt x="409365" y="2529906"/>
                    <a:pt x="409555" y="2536764"/>
                  </a:cubicBezTo>
                  <a:cubicBezTo>
                    <a:pt x="407746" y="2536192"/>
                    <a:pt x="404888" y="2536287"/>
                    <a:pt x="404888" y="2534573"/>
                  </a:cubicBezTo>
                  <a:cubicBezTo>
                    <a:pt x="408508" y="2535906"/>
                    <a:pt x="410317" y="2531334"/>
                    <a:pt x="406317" y="2533620"/>
                  </a:cubicBezTo>
                  <a:cubicBezTo>
                    <a:pt x="403650" y="2530382"/>
                    <a:pt x="407460" y="2524857"/>
                    <a:pt x="408984" y="2526477"/>
                  </a:cubicBezTo>
                  <a:cubicBezTo>
                    <a:pt x="404602" y="2524667"/>
                    <a:pt x="410222" y="2522857"/>
                    <a:pt x="407746" y="2519904"/>
                  </a:cubicBezTo>
                  <a:cubicBezTo>
                    <a:pt x="409269" y="2520285"/>
                    <a:pt x="409079" y="2521809"/>
                    <a:pt x="411175" y="2521904"/>
                  </a:cubicBezTo>
                  <a:cubicBezTo>
                    <a:pt x="410508" y="2519333"/>
                    <a:pt x="407555" y="2513713"/>
                    <a:pt x="412889" y="2513332"/>
                  </a:cubicBezTo>
                  <a:cubicBezTo>
                    <a:pt x="413746" y="2515523"/>
                    <a:pt x="413080" y="2518476"/>
                    <a:pt x="416032" y="2516475"/>
                  </a:cubicBezTo>
                  <a:cubicBezTo>
                    <a:pt x="414223" y="2517999"/>
                    <a:pt x="414032" y="2519237"/>
                    <a:pt x="415080" y="2521333"/>
                  </a:cubicBezTo>
                  <a:cubicBezTo>
                    <a:pt x="417175" y="2521714"/>
                    <a:pt x="422509" y="2518952"/>
                    <a:pt x="419747" y="2517142"/>
                  </a:cubicBezTo>
                  <a:cubicBezTo>
                    <a:pt x="416223" y="2519142"/>
                    <a:pt x="421843" y="2516190"/>
                    <a:pt x="421747" y="2513713"/>
                  </a:cubicBezTo>
                  <a:cubicBezTo>
                    <a:pt x="418985" y="2511713"/>
                    <a:pt x="416985" y="2509046"/>
                    <a:pt x="415651" y="2506093"/>
                  </a:cubicBezTo>
                  <a:cubicBezTo>
                    <a:pt x="418794" y="2507141"/>
                    <a:pt x="419366" y="2509998"/>
                    <a:pt x="422224" y="2511236"/>
                  </a:cubicBezTo>
                  <a:cubicBezTo>
                    <a:pt x="424414" y="2508474"/>
                    <a:pt x="418128" y="2506474"/>
                    <a:pt x="421938" y="2506093"/>
                  </a:cubicBezTo>
                  <a:cubicBezTo>
                    <a:pt x="422795" y="2509332"/>
                    <a:pt x="427653" y="2505236"/>
                    <a:pt x="429748" y="2505141"/>
                  </a:cubicBezTo>
                  <a:cubicBezTo>
                    <a:pt x="427653" y="2503998"/>
                    <a:pt x="424795" y="2503521"/>
                    <a:pt x="424128" y="2501426"/>
                  </a:cubicBezTo>
                  <a:cubicBezTo>
                    <a:pt x="430415" y="2503235"/>
                    <a:pt x="423748" y="2495044"/>
                    <a:pt x="427843" y="2494663"/>
                  </a:cubicBezTo>
                  <a:cubicBezTo>
                    <a:pt x="427748" y="2495711"/>
                    <a:pt x="427748" y="2496759"/>
                    <a:pt x="427653" y="2497711"/>
                  </a:cubicBezTo>
                  <a:cubicBezTo>
                    <a:pt x="428034" y="2497711"/>
                    <a:pt x="428224" y="2497616"/>
                    <a:pt x="428510" y="2497616"/>
                  </a:cubicBezTo>
                  <a:cubicBezTo>
                    <a:pt x="429272" y="2502759"/>
                    <a:pt x="428796" y="2494473"/>
                    <a:pt x="434701" y="2499711"/>
                  </a:cubicBezTo>
                  <a:cubicBezTo>
                    <a:pt x="436511" y="2496377"/>
                    <a:pt x="436511" y="2496187"/>
                    <a:pt x="436130" y="2492377"/>
                  </a:cubicBezTo>
                  <a:cubicBezTo>
                    <a:pt x="434130" y="2491425"/>
                    <a:pt x="432606" y="2493615"/>
                    <a:pt x="432510" y="2491615"/>
                  </a:cubicBezTo>
                  <a:cubicBezTo>
                    <a:pt x="431749" y="2486186"/>
                    <a:pt x="442035" y="2486662"/>
                    <a:pt x="440035" y="2479042"/>
                  </a:cubicBezTo>
                  <a:cubicBezTo>
                    <a:pt x="441845" y="2479423"/>
                    <a:pt x="442893" y="2485043"/>
                    <a:pt x="443655" y="2479804"/>
                  </a:cubicBezTo>
                  <a:cubicBezTo>
                    <a:pt x="440511" y="2477709"/>
                    <a:pt x="438511" y="2478566"/>
                    <a:pt x="434892" y="2479328"/>
                  </a:cubicBezTo>
                  <a:cubicBezTo>
                    <a:pt x="434892" y="2482566"/>
                    <a:pt x="435654" y="2483900"/>
                    <a:pt x="432415" y="2485233"/>
                  </a:cubicBezTo>
                  <a:cubicBezTo>
                    <a:pt x="426415" y="2483614"/>
                    <a:pt x="424891" y="2488758"/>
                    <a:pt x="419176" y="2487710"/>
                  </a:cubicBezTo>
                  <a:cubicBezTo>
                    <a:pt x="418604" y="2482852"/>
                    <a:pt x="414985" y="2488662"/>
                    <a:pt x="411079" y="2483519"/>
                  </a:cubicBezTo>
                  <a:cubicBezTo>
                    <a:pt x="408889" y="2485328"/>
                    <a:pt x="410413" y="2491044"/>
                    <a:pt x="410127" y="2494758"/>
                  </a:cubicBezTo>
                  <a:cubicBezTo>
                    <a:pt x="404983" y="2490853"/>
                    <a:pt x="403840" y="2491806"/>
                    <a:pt x="397173" y="2489615"/>
                  </a:cubicBezTo>
                  <a:cubicBezTo>
                    <a:pt x="402031" y="2488186"/>
                    <a:pt x="402126" y="2487805"/>
                    <a:pt x="406507" y="2487615"/>
                  </a:cubicBezTo>
                  <a:cubicBezTo>
                    <a:pt x="398887" y="2485043"/>
                    <a:pt x="407650" y="2481614"/>
                    <a:pt x="409460" y="2479328"/>
                  </a:cubicBezTo>
                  <a:cubicBezTo>
                    <a:pt x="408031" y="2478852"/>
                    <a:pt x="405936" y="2478852"/>
                    <a:pt x="406031" y="2477423"/>
                  </a:cubicBezTo>
                  <a:cubicBezTo>
                    <a:pt x="407841" y="2477423"/>
                    <a:pt x="408508" y="2475803"/>
                    <a:pt x="410222" y="2475708"/>
                  </a:cubicBezTo>
                  <a:cubicBezTo>
                    <a:pt x="408603" y="2479328"/>
                    <a:pt x="414127" y="2477994"/>
                    <a:pt x="411460" y="2482281"/>
                  </a:cubicBezTo>
                  <a:cubicBezTo>
                    <a:pt x="417366" y="2481804"/>
                    <a:pt x="419080" y="2484471"/>
                    <a:pt x="424224" y="2482281"/>
                  </a:cubicBezTo>
                  <a:cubicBezTo>
                    <a:pt x="420985" y="2480852"/>
                    <a:pt x="419747" y="2475042"/>
                    <a:pt x="414889" y="2477899"/>
                  </a:cubicBezTo>
                  <a:cubicBezTo>
                    <a:pt x="415747" y="2475518"/>
                    <a:pt x="413746" y="2475137"/>
                    <a:pt x="413175" y="2473708"/>
                  </a:cubicBezTo>
                  <a:cubicBezTo>
                    <a:pt x="416413" y="2472184"/>
                    <a:pt x="417461" y="2467421"/>
                    <a:pt x="422033" y="2467802"/>
                  </a:cubicBezTo>
                  <a:cubicBezTo>
                    <a:pt x="420128" y="2473041"/>
                    <a:pt x="430796" y="2473708"/>
                    <a:pt x="433082" y="2469993"/>
                  </a:cubicBezTo>
                  <a:cubicBezTo>
                    <a:pt x="431082" y="2466755"/>
                    <a:pt x="427653" y="2468660"/>
                    <a:pt x="425462" y="2469708"/>
                  </a:cubicBezTo>
                  <a:cubicBezTo>
                    <a:pt x="423843" y="2467231"/>
                    <a:pt x="422509" y="2464659"/>
                    <a:pt x="420604" y="2462373"/>
                  </a:cubicBezTo>
                  <a:cubicBezTo>
                    <a:pt x="427748" y="2458849"/>
                    <a:pt x="430320" y="2465802"/>
                    <a:pt x="436987" y="2463135"/>
                  </a:cubicBezTo>
                  <a:cubicBezTo>
                    <a:pt x="432130" y="2461040"/>
                    <a:pt x="421843" y="2456373"/>
                    <a:pt x="420795" y="2448467"/>
                  </a:cubicBezTo>
                  <a:cubicBezTo>
                    <a:pt x="423938" y="2449419"/>
                    <a:pt x="426129" y="2449038"/>
                    <a:pt x="426415" y="2445704"/>
                  </a:cubicBezTo>
                  <a:cubicBezTo>
                    <a:pt x="423367" y="2444276"/>
                    <a:pt x="418509" y="2443037"/>
                    <a:pt x="420033" y="2445704"/>
                  </a:cubicBezTo>
                  <a:cubicBezTo>
                    <a:pt x="421366" y="2446085"/>
                    <a:pt x="422319" y="2444276"/>
                    <a:pt x="422509" y="2446181"/>
                  </a:cubicBezTo>
                  <a:cubicBezTo>
                    <a:pt x="418509" y="2448276"/>
                    <a:pt x="421461" y="2450943"/>
                    <a:pt x="417366" y="2452753"/>
                  </a:cubicBezTo>
                  <a:cubicBezTo>
                    <a:pt x="412603" y="2449610"/>
                    <a:pt x="406412" y="2447038"/>
                    <a:pt x="403459" y="2452562"/>
                  </a:cubicBezTo>
                  <a:cubicBezTo>
                    <a:pt x="401935" y="2451419"/>
                    <a:pt x="401745" y="2449419"/>
                    <a:pt x="402031" y="2447133"/>
                  </a:cubicBezTo>
                  <a:cubicBezTo>
                    <a:pt x="405841" y="2448657"/>
                    <a:pt x="406222" y="2445609"/>
                    <a:pt x="408127" y="2448371"/>
                  </a:cubicBezTo>
                  <a:cubicBezTo>
                    <a:pt x="409651" y="2442276"/>
                    <a:pt x="420795" y="2439704"/>
                    <a:pt x="418128" y="2442752"/>
                  </a:cubicBezTo>
                  <a:cubicBezTo>
                    <a:pt x="421271" y="2443800"/>
                    <a:pt x="421843" y="2440847"/>
                    <a:pt x="422795" y="2438561"/>
                  </a:cubicBezTo>
                  <a:cubicBezTo>
                    <a:pt x="420033" y="2438275"/>
                    <a:pt x="419080" y="2436751"/>
                    <a:pt x="419842" y="2434179"/>
                  </a:cubicBezTo>
                  <a:cubicBezTo>
                    <a:pt x="431177" y="2431989"/>
                    <a:pt x="424795" y="2423226"/>
                    <a:pt x="423748" y="2414558"/>
                  </a:cubicBezTo>
                  <a:cubicBezTo>
                    <a:pt x="420128" y="2414081"/>
                    <a:pt x="422128" y="2418749"/>
                    <a:pt x="416699" y="2418273"/>
                  </a:cubicBezTo>
                  <a:cubicBezTo>
                    <a:pt x="417842" y="2415415"/>
                    <a:pt x="414985" y="2415129"/>
                    <a:pt x="416699" y="2411891"/>
                  </a:cubicBezTo>
                  <a:cubicBezTo>
                    <a:pt x="420509" y="2411986"/>
                    <a:pt x="422414" y="2406271"/>
                    <a:pt x="424319" y="2412177"/>
                  </a:cubicBezTo>
                  <a:cubicBezTo>
                    <a:pt x="425557" y="2407414"/>
                    <a:pt x="426510" y="2400175"/>
                    <a:pt x="429653" y="2391602"/>
                  </a:cubicBezTo>
                  <a:cubicBezTo>
                    <a:pt x="427939" y="2391317"/>
                    <a:pt x="427081" y="2390460"/>
                    <a:pt x="426224" y="2389602"/>
                  </a:cubicBezTo>
                  <a:cubicBezTo>
                    <a:pt x="425652" y="2392460"/>
                    <a:pt x="425081" y="2395317"/>
                    <a:pt x="424510" y="2398175"/>
                  </a:cubicBezTo>
                  <a:cubicBezTo>
                    <a:pt x="422128" y="2395222"/>
                    <a:pt x="423081" y="2398175"/>
                    <a:pt x="420604" y="2398651"/>
                  </a:cubicBezTo>
                  <a:cubicBezTo>
                    <a:pt x="420319" y="2394460"/>
                    <a:pt x="418414" y="2386745"/>
                    <a:pt x="423271" y="2385221"/>
                  </a:cubicBezTo>
                  <a:cubicBezTo>
                    <a:pt x="421176" y="2390555"/>
                    <a:pt x="427367" y="2387031"/>
                    <a:pt x="430320" y="2387888"/>
                  </a:cubicBezTo>
                  <a:cubicBezTo>
                    <a:pt x="430701" y="2381411"/>
                    <a:pt x="432415" y="2371981"/>
                    <a:pt x="435749" y="2367314"/>
                  </a:cubicBezTo>
                  <a:cubicBezTo>
                    <a:pt x="438416" y="2367981"/>
                    <a:pt x="435273" y="2372648"/>
                    <a:pt x="435463" y="2374934"/>
                  </a:cubicBezTo>
                  <a:cubicBezTo>
                    <a:pt x="437749" y="2376839"/>
                    <a:pt x="440416" y="2375124"/>
                    <a:pt x="442321" y="2378839"/>
                  </a:cubicBezTo>
                  <a:cubicBezTo>
                    <a:pt x="442893" y="2376648"/>
                    <a:pt x="443941" y="2374934"/>
                    <a:pt x="445750" y="2374458"/>
                  </a:cubicBezTo>
                  <a:cubicBezTo>
                    <a:pt x="446036" y="2375981"/>
                    <a:pt x="446512" y="2377506"/>
                    <a:pt x="447465" y="2378648"/>
                  </a:cubicBezTo>
                  <a:cubicBezTo>
                    <a:pt x="447655" y="2375791"/>
                    <a:pt x="451275" y="2377982"/>
                    <a:pt x="451846" y="2375696"/>
                  </a:cubicBezTo>
                  <a:cubicBezTo>
                    <a:pt x="451560" y="2375601"/>
                    <a:pt x="451465" y="2375410"/>
                    <a:pt x="451275" y="2375219"/>
                  </a:cubicBezTo>
                  <a:cubicBezTo>
                    <a:pt x="451465" y="2375219"/>
                    <a:pt x="451560" y="2375219"/>
                    <a:pt x="451751" y="2375124"/>
                  </a:cubicBezTo>
                  <a:cubicBezTo>
                    <a:pt x="451846" y="2373600"/>
                    <a:pt x="452132" y="2371886"/>
                    <a:pt x="452037" y="2370457"/>
                  </a:cubicBezTo>
                  <a:cubicBezTo>
                    <a:pt x="456133" y="2369600"/>
                    <a:pt x="453466" y="2371695"/>
                    <a:pt x="457371" y="2372934"/>
                  </a:cubicBezTo>
                  <a:cubicBezTo>
                    <a:pt x="458323" y="2367028"/>
                    <a:pt x="459181" y="2361123"/>
                    <a:pt x="455180" y="2358456"/>
                  </a:cubicBezTo>
                  <a:cubicBezTo>
                    <a:pt x="451656" y="2361694"/>
                    <a:pt x="446227" y="2361980"/>
                    <a:pt x="444417" y="2367790"/>
                  </a:cubicBezTo>
                  <a:cubicBezTo>
                    <a:pt x="439654" y="2366933"/>
                    <a:pt x="445465" y="2361599"/>
                    <a:pt x="443178" y="2361218"/>
                  </a:cubicBezTo>
                  <a:cubicBezTo>
                    <a:pt x="442893" y="2361599"/>
                    <a:pt x="442607" y="2361885"/>
                    <a:pt x="442131" y="2362075"/>
                  </a:cubicBezTo>
                  <a:cubicBezTo>
                    <a:pt x="442607" y="2360265"/>
                    <a:pt x="443655" y="2358932"/>
                    <a:pt x="444417" y="2357789"/>
                  </a:cubicBezTo>
                  <a:cubicBezTo>
                    <a:pt x="445560" y="2357408"/>
                    <a:pt x="446703" y="2357027"/>
                    <a:pt x="447751" y="2357027"/>
                  </a:cubicBezTo>
                  <a:cubicBezTo>
                    <a:pt x="447465" y="2358265"/>
                    <a:pt x="448417" y="2358646"/>
                    <a:pt x="448513" y="2359694"/>
                  </a:cubicBezTo>
                  <a:cubicBezTo>
                    <a:pt x="447465" y="2359789"/>
                    <a:pt x="446131" y="2359218"/>
                    <a:pt x="445846" y="2360456"/>
                  </a:cubicBezTo>
                  <a:cubicBezTo>
                    <a:pt x="448417" y="2361027"/>
                    <a:pt x="454799" y="2359218"/>
                    <a:pt x="451751" y="2356551"/>
                  </a:cubicBezTo>
                  <a:cubicBezTo>
                    <a:pt x="451560" y="2357313"/>
                    <a:pt x="451465" y="2358170"/>
                    <a:pt x="451275" y="2359027"/>
                  </a:cubicBezTo>
                  <a:cubicBezTo>
                    <a:pt x="449370" y="2355598"/>
                    <a:pt x="447846" y="2352455"/>
                    <a:pt x="445846" y="2349312"/>
                  </a:cubicBezTo>
                  <a:cubicBezTo>
                    <a:pt x="447941" y="2349502"/>
                    <a:pt x="451180" y="2350835"/>
                    <a:pt x="451180" y="2348454"/>
                  </a:cubicBezTo>
                  <a:cubicBezTo>
                    <a:pt x="449656" y="2348169"/>
                    <a:pt x="448227" y="2347883"/>
                    <a:pt x="448798" y="2345692"/>
                  </a:cubicBezTo>
                  <a:cubicBezTo>
                    <a:pt x="452227" y="2346264"/>
                    <a:pt x="451370" y="2350550"/>
                    <a:pt x="453370" y="2352360"/>
                  </a:cubicBezTo>
                  <a:cubicBezTo>
                    <a:pt x="453085" y="2349312"/>
                    <a:pt x="455847" y="2349788"/>
                    <a:pt x="455085" y="2346168"/>
                  </a:cubicBezTo>
                  <a:cubicBezTo>
                    <a:pt x="449275" y="2348073"/>
                    <a:pt x="451942" y="2344835"/>
                    <a:pt x="454037" y="2342358"/>
                  </a:cubicBezTo>
                  <a:cubicBezTo>
                    <a:pt x="451656" y="2341882"/>
                    <a:pt x="451180" y="2343597"/>
                    <a:pt x="448894" y="2343216"/>
                  </a:cubicBezTo>
                  <a:cubicBezTo>
                    <a:pt x="449084" y="2336929"/>
                    <a:pt x="452513" y="2333310"/>
                    <a:pt x="447274" y="2330452"/>
                  </a:cubicBezTo>
                  <a:cubicBezTo>
                    <a:pt x="447655" y="2335119"/>
                    <a:pt x="446322" y="2337977"/>
                    <a:pt x="445179" y="2340548"/>
                  </a:cubicBezTo>
                  <a:cubicBezTo>
                    <a:pt x="443560" y="2337786"/>
                    <a:pt x="436987" y="2339691"/>
                    <a:pt x="441845" y="2335500"/>
                  </a:cubicBezTo>
                  <a:cubicBezTo>
                    <a:pt x="435749" y="2336453"/>
                    <a:pt x="434606" y="2333214"/>
                    <a:pt x="434511" y="2327690"/>
                  </a:cubicBezTo>
                  <a:cubicBezTo>
                    <a:pt x="438511" y="2327880"/>
                    <a:pt x="438416" y="2330738"/>
                    <a:pt x="442798" y="2330643"/>
                  </a:cubicBezTo>
                  <a:cubicBezTo>
                    <a:pt x="443369" y="2329404"/>
                    <a:pt x="444131" y="2327976"/>
                    <a:pt x="444607" y="2326547"/>
                  </a:cubicBezTo>
                  <a:cubicBezTo>
                    <a:pt x="444702" y="2326547"/>
                    <a:pt x="444893" y="2326547"/>
                    <a:pt x="444988" y="2326547"/>
                  </a:cubicBezTo>
                  <a:cubicBezTo>
                    <a:pt x="445941" y="2322070"/>
                    <a:pt x="446989" y="2318831"/>
                    <a:pt x="443178" y="2316260"/>
                  </a:cubicBezTo>
                  <a:cubicBezTo>
                    <a:pt x="442702" y="2317498"/>
                    <a:pt x="442798" y="2318451"/>
                    <a:pt x="442893" y="2319308"/>
                  </a:cubicBezTo>
                  <a:cubicBezTo>
                    <a:pt x="442702" y="2319213"/>
                    <a:pt x="442702" y="2319117"/>
                    <a:pt x="442512" y="2319022"/>
                  </a:cubicBezTo>
                  <a:cubicBezTo>
                    <a:pt x="441845" y="2322737"/>
                    <a:pt x="440131" y="2325023"/>
                    <a:pt x="437368" y="2325689"/>
                  </a:cubicBezTo>
                  <a:cubicBezTo>
                    <a:pt x="435940" y="2320451"/>
                    <a:pt x="441464" y="2321498"/>
                    <a:pt x="437844" y="2316831"/>
                  </a:cubicBezTo>
                  <a:cubicBezTo>
                    <a:pt x="439750" y="2317022"/>
                    <a:pt x="442321" y="2318165"/>
                    <a:pt x="442988" y="2316641"/>
                  </a:cubicBezTo>
                  <a:cubicBezTo>
                    <a:pt x="439083" y="2316831"/>
                    <a:pt x="442321" y="2312069"/>
                    <a:pt x="437368" y="2313021"/>
                  </a:cubicBezTo>
                  <a:cubicBezTo>
                    <a:pt x="434606" y="2316355"/>
                    <a:pt x="438226" y="2318736"/>
                    <a:pt x="433177" y="2314736"/>
                  </a:cubicBezTo>
                  <a:cubicBezTo>
                    <a:pt x="433082" y="2317212"/>
                    <a:pt x="431082" y="2316831"/>
                    <a:pt x="430034" y="2317974"/>
                  </a:cubicBezTo>
                  <a:cubicBezTo>
                    <a:pt x="431463" y="2319498"/>
                    <a:pt x="433368" y="2320737"/>
                    <a:pt x="434130" y="2322642"/>
                  </a:cubicBezTo>
                  <a:cubicBezTo>
                    <a:pt x="433558" y="2324261"/>
                    <a:pt x="432320" y="2325023"/>
                    <a:pt x="431082" y="2325689"/>
                  </a:cubicBezTo>
                  <a:cubicBezTo>
                    <a:pt x="431082" y="2325689"/>
                    <a:pt x="431082" y="2325689"/>
                    <a:pt x="431082" y="2325594"/>
                  </a:cubicBezTo>
                  <a:cubicBezTo>
                    <a:pt x="431082" y="2325594"/>
                    <a:pt x="430986" y="2325689"/>
                    <a:pt x="430986" y="2325785"/>
                  </a:cubicBezTo>
                  <a:cubicBezTo>
                    <a:pt x="430510" y="2326071"/>
                    <a:pt x="430034" y="2326356"/>
                    <a:pt x="429653" y="2326737"/>
                  </a:cubicBezTo>
                  <a:cubicBezTo>
                    <a:pt x="429653" y="2326737"/>
                    <a:pt x="429653" y="2326833"/>
                    <a:pt x="429653" y="2326833"/>
                  </a:cubicBezTo>
                  <a:cubicBezTo>
                    <a:pt x="429844" y="2326833"/>
                    <a:pt x="430034" y="2326928"/>
                    <a:pt x="430225" y="2327023"/>
                  </a:cubicBezTo>
                  <a:cubicBezTo>
                    <a:pt x="430129" y="2327214"/>
                    <a:pt x="430034" y="2327404"/>
                    <a:pt x="429939" y="2327690"/>
                  </a:cubicBezTo>
                  <a:cubicBezTo>
                    <a:pt x="429844" y="2327404"/>
                    <a:pt x="429748" y="2327118"/>
                    <a:pt x="429748" y="2326833"/>
                  </a:cubicBezTo>
                  <a:cubicBezTo>
                    <a:pt x="429653" y="2326833"/>
                    <a:pt x="429653" y="2326833"/>
                    <a:pt x="429653" y="2326833"/>
                  </a:cubicBezTo>
                  <a:cubicBezTo>
                    <a:pt x="429653" y="2326833"/>
                    <a:pt x="429748" y="2326833"/>
                    <a:pt x="429748" y="2326737"/>
                  </a:cubicBezTo>
                  <a:cubicBezTo>
                    <a:pt x="429367" y="2324927"/>
                    <a:pt x="429748" y="2323023"/>
                    <a:pt x="432130" y="2320927"/>
                  </a:cubicBezTo>
                  <a:cubicBezTo>
                    <a:pt x="426986" y="2321975"/>
                    <a:pt x="430225" y="2317308"/>
                    <a:pt x="427939" y="2316260"/>
                  </a:cubicBezTo>
                  <a:cubicBezTo>
                    <a:pt x="422128" y="2316736"/>
                    <a:pt x="430510" y="2322356"/>
                    <a:pt x="424033" y="2323118"/>
                  </a:cubicBezTo>
                  <a:cubicBezTo>
                    <a:pt x="423843" y="2320451"/>
                    <a:pt x="422224" y="2318641"/>
                    <a:pt x="421557" y="2316260"/>
                  </a:cubicBezTo>
                  <a:cubicBezTo>
                    <a:pt x="426224" y="2317403"/>
                    <a:pt x="425938" y="2311212"/>
                    <a:pt x="431082" y="2313021"/>
                  </a:cubicBezTo>
                  <a:cubicBezTo>
                    <a:pt x="432034" y="2308449"/>
                    <a:pt x="426510" y="2308259"/>
                    <a:pt x="429367" y="2302448"/>
                  </a:cubicBezTo>
                  <a:cubicBezTo>
                    <a:pt x="433844" y="2303973"/>
                    <a:pt x="435559" y="2301210"/>
                    <a:pt x="438607" y="2300544"/>
                  </a:cubicBezTo>
                  <a:cubicBezTo>
                    <a:pt x="439273" y="2297686"/>
                    <a:pt x="437178" y="2296543"/>
                    <a:pt x="438797" y="2292923"/>
                  </a:cubicBezTo>
                  <a:cubicBezTo>
                    <a:pt x="435559" y="2292923"/>
                    <a:pt x="433653" y="2294067"/>
                    <a:pt x="434416" y="2289494"/>
                  </a:cubicBezTo>
                  <a:cubicBezTo>
                    <a:pt x="436130" y="2289780"/>
                    <a:pt x="436987" y="2290638"/>
                    <a:pt x="437844" y="2291495"/>
                  </a:cubicBezTo>
                  <a:cubicBezTo>
                    <a:pt x="439654" y="2287494"/>
                    <a:pt x="437559" y="2286066"/>
                    <a:pt x="436892" y="2283684"/>
                  </a:cubicBezTo>
                  <a:cubicBezTo>
                    <a:pt x="443178" y="2286351"/>
                    <a:pt x="443083" y="2271111"/>
                    <a:pt x="441559" y="2266825"/>
                  </a:cubicBezTo>
                  <a:cubicBezTo>
                    <a:pt x="443750" y="2265682"/>
                    <a:pt x="446131" y="2265587"/>
                    <a:pt x="448322" y="2265396"/>
                  </a:cubicBezTo>
                  <a:cubicBezTo>
                    <a:pt x="448417" y="2269016"/>
                    <a:pt x="451656" y="2269968"/>
                    <a:pt x="455466" y="2270444"/>
                  </a:cubicBezTo>
                  <a:cubicBezTo>
                    <a:pt x="455466" y="2268730"/>
                    <a:pt x="456228" y="2267682"/>
                    <a:pt x="456990" y="2266730"/>
                  </a:cubicBezTo>
                  <a:cubicBezTo>
                    <a:pt x="455847" y="2265396"/>
                    <a:pt x="453466" y="2265110"/>
                    <a:pt x="450989" y="2265015"/>
                  </a:cubicBezTo>
                  <a:cubicBezTo>
                    <a:pt x="452418" y="2264730"/>
                    <a:pt x="453561" y="2263968"/>
                    <a:pt x="454132" y="2262634"/>
                  </a:cubicBezTo>
                  <a:cubicBezTo>
                    <a:pt x="458038" y="2261681"/>
                    <a:pt x="460228" y="2263777"/>
                    <a:pt x="462419" y="2262063"/>
                  </a:cubicBezTo>
                  <a:cubicBezTo>
                    <a:pt x="462324" y="2262063"/>
                    <a:pt x="462324" y="2261967"/>
                    <a:pt x="462228" y="2261967"/>
                  </a:cubicBezTo>
                  <a:cubicBezTo>
                    <a:pt x="467086" y="2262634"/>
                    <a:pt x="462514" y="2255395"/>
                    <a:pt x="465562" y="2255109"/>
                  </a:cubicBezTo>
                  <a:cubicBezTo>
                    <a:pt x="464038" y="2254823"/>
                    <a:pt x="462895" y="2255776"/>
                    <a:pt x="462133" y="2257014"/>
                  </a:cubicBezTo>
                  <a:cubicBezTo>
                    <a:pt x="459847" y="2256729"/>
                    <a:pt x="458704" y="2256157"/>
                    <a:pt x="457752" y="2255395"/>
                  </a:cubicBezTo>
                  <a:cubicBezTo>
                    <a:pt x="457466" y="2255109"/>
                    <a:pt x="457085" y="2254823"/>
                    <a:pt x="456799" y="2254443"/>
                  </a:cubicBezTo>
                  <a:cubicBezTo>
                    <a:pt x="460133" y="2250061"/>
                    <a:pt x="462419" y="2247680"/>
                    <a:pt x="460419" y="2242822"/>
                  </a:cubicBezTo>
                  <a:cubicBezTo>
                    <a:pt x="460800" y="2241965"/>
                    <a:pt x="461467" y="2241203"/>
                    <a:pt x="462610" y="2240631"/>
                  </a:cubicBezTo>
                  <a:cubicBezTo>
                    <a:pt x="457180" y="2239107"/>
                    <a:pt x="456037" y="2242441"/>
                    <a:pt x="455752" y="2246823"/>
                  </a:cubicBezTo>
                  <a:cubicBezTo>
                    <a:pt x="455371" y="2246727"/>
                    <a:pt x="454990" y="2246823"/>
                    <a:pt x="454513" y="2246537"/>
                  </a:cubicBezTo>
                  <a:cubicBezTo>
                    <a:pt x="454990" y="2244060"/>
                    <a:pt x="455466" y="2241679"/>
                    <a:pt x="455942" y="2239202"/>
                  </a:cubicBezTo>
                  <a:cubicBezTo>
                    <a:pt x="456894" y="2238345"/>
                    <a:pt x="458228" y="2238155"/>
                    <a:pt x="459561" y="2238250"/>
                  </a:cubicBezTo>
                  <a:cubicBezTo>
                    <a:pt x="460038" y="2238726"/>
                    <a:pt x="460705" y="2239107"/>
                    <a:pt x="461467" y="2239202"/>
                  </a:cubicBezTo>
                  <a:cubicBezTo>
                    <a:pt x="461467" y="2238917"/>
                    <a:pt x="461657" y="2238631"/>
                    <a:pt x="461752" y="2238441"/>
                  </a:cubicBezTo>
                  <a:cubicBezTo>
                    <a:pt x="464038" y="2238726"/>
                    <a:pt x="465658" y="2238822"/>
                    <a:pt x="464324" y="2235773"/>
                  </a:cubicBezTo>
                  <a:cubicBezTo>
                    <a:pt x="464038" y="2235773"/>
                    <a:pt x="463562" y="2235773"/>
                    <a:pt x="462991" y="2235583"/>
                  </a:cubicBezTo>
                  <a:cubicBezTo>
                    <a:pt x="462991" y="2235583"/>
                    <a:pt x="462991" y="2235583"/>
                    <a:pt x="462991" y="2235488"/>
                  </a:cubicBezTo>
                  <a:cubicBezTo>
                    <a:pt x="462895" y="2235488"/>
                    <a:pt x="462800" y="2235488"/>
                    <a:pt x="462705" y="2235488"/>
                  </a:cubicBezTo>
                  <a:cubicBezTo>
                    <a:pt x="461657" y="2235202"/>
                    <a:pt x="460419" y="2234535"/>
                    <a:pt x="459466" y="2233678"/>
                  </a:cubicBezTo>
                  <a:cubicBezTo>
                    <a:pt x="459085" y="2233202"/>
                    <a:pt x="458800" y="2232726"/>
                    <a:pt x="458419" y="2232249"/>
                  </a:cubicBezTo>
                  <a:cubicBezTo>
                    <a:pt x="457657" y="2230725"/>
                    <a:pt x="457752" y="2228630"/>
                    <a:pt x="459847" y="2225963"/>
                  </a:cubicBezTo>
                  <a:cubicBezTo>
                    <a:pt x="454894" y="2225487"/>
                    <a:pt x="456037" y="2228535"/>
                    <a:pt x="456514" y="2231106"/>
                  </a:cubicBezTo>
                  <a:cubicBezTo>
                    <a:pt x="455942" y="2231011"/>
                    <a:pt x="455275" y="2230916"/>
                    <a:pt x="454418" y="2231106"/>
                  </a:cubicBezTo>
                  <a:cubicBezTo>
                    <a:pt x="454418" y="2231678"/>
                    <a:pt x="454227" y="2232154"/>
                    <a:pt x="454037" y="2232630"/>
                  </a:cubicBezTo>
                  <a:cubicBezTo>
                    <a:pt x="453085" y="2230916"/>
                    <a:pt x="452513" y="2228535"/>
                    <a:pt x="451275" y="2230630"/>
                  </a:cubicBezTo>
                  <a:cubicBezTo>
                    <a:pt x="452799" y="2234345"/>
                    <a:pt x="445941" y="2243013"/>
                    <a:pt x="442988" y="2240441"/>
                  </a:cubicBezTo>
                  <a:cubicBezTo>
                    <a:pt x="443560" y="2241679"/>
                    <a:pt x="441559" y="2244632"/>
                    <a:pt x="440511" y="2246346"/>
                  </a:cubicBezTo>
                  <a:cubicBezTo>
                    <a:pt x="432987" y="2245680"/>
                    <a:pt x="434225" y="2239202"/>
                    <a:pt x="431177" y="2235583"/>
                  </a:cubicBezTo>
                  <a:cubicBezTo>
                    <a:pt x="433463" y="2236345"/>
                    <a:pt x="434130" y="2234726"/>
                    <a:pt x="436321" y="2235297"/>
                  </a:cubicBezTo>
                  <a:cubicBezTo>
                    <a:pt x="434606" y="2238250"/>
                    <a:pt x="440035" y="2244060"/>
                    <a:pt x="437749" y="2240631"/>
                  </a:cubicBezTo>
                  <a:cubicBezTo>
                    <a:pt x="433939" y="2232154"/>
                    <a:pt x="443655" y="2225296"/>
                    <a:pt x="444893" y="2217867"/>
                  </a:cubicBezTo>
                  <a:cubicBezTo>
                    <a:pt x="439845" y="2217009"/>
                    <a:pt x="438511" y="2221772"/>
                    <a:pt x="437559" y="2222724"/>
                  </a:cubicBezTo>
                  <a:cubicBezTo>
                    <a:pt x="433558" y="2215676"/>
                    <a:pt x="441464" y="2214247"/>
                    <a:pt x="443178" y="2207294"/>
                  </a:cubicBezTo>
                  <a:cubicBezTo>
                    <a:pt x="441845" y="2206818"/>
                    <a:pt x="439654" y="2206818"/>
                    <a:pt x="439750" y="2205294"/>
                  </a:cubicBezTo>
                  <a:cubicBezTo>
                    <a:pt x="441274" y="2205294"/>
                    <a:pt x="440797" y="2204055"/>
                    <a:pt x="440226" y="2202912"/>
                  </a:cubicBezTo>
                  <a:cubicBezTo>
                    <a:pt x="441559" y="2203484"/>
                    <a:pt x="442417" y="2203484"/>
                    <a:pt x="443178" y="2203293"/>
                  </a:cubicBezTo>
                  <a:cubicBezTo>
                    <a:pt x="442321" y="2204817"/>
                    <a:pt x="441845" y="2206341"/>
                    <a:pt x="444702" y="2207484"/>
                  </a:cubicBezTo>
                  <a:cubicBezTo>
                    <a:pt x="443274" y="2201769"/>
                    <a:pt x="449179" y="2204531"/>
                    <a:pt x="448989" y="2200245"/>
                  </a:cubicBezTo>
                  <a:cubicBezTo>
                    <a:pt x="448798" y="2200341"/>
                    <a:pt x="448608" y="2200245"/>
                    <a:pt x="448417" y="2200245"/>
                  </a:cubicBezTo>
                  <a:cubicBezTo>
                    <a:pt x="449179" y="2197769"/>
                    <a:pt x="448989" y="2195864"/>
                    <a:pt x="448322" y="2194340"/>
                  </a:cubicBezTo>
                  <a:cubicBezTo>
                    <a:pt x="451180" y="2194721"/>
                    <a:pt x="455085" y="2188625"/>
                    <a:pt x="457371" y="2193578"/>
                  </a:cubicBezTo>
                  <a:cubicBezTo>
                    <a:pt x="456514" y="2194149"/>
                    <a:pt x="453370" y="2198817"/>
                    <a:pt x="456133" y="2199674"/>
                  </a:cubicBezTo>
                  <a:cubicBezTo>
                    <a:pt x="456323" y="2199388"/>
                    <a:pt x="456514" y="2199102"/>
                    <a:pt x="456799" y="2198912"/>
                  </a:cubicBezTo>
                  <a:cubicBezTo>
                    <a:pt x="456799" y="2202436"/>
                    <a:pt x="456799" y="2209675"/>
                    <a:pt x="455752" y="2212152"/>
                  </a:cubicBezTo>
                  <a:cubicBezTo>
                    <a:pt x="451370" y="2212342"/>
                    <a:pt x="452227" y="2208056"/>
                    <a:pt x="449846" y="2206627"/>
                  </a:cubicBezTo>
                  <a:cubicBezTo>
                    <a:pt x="451656" y="2211199"/>
                    <a:pt x="440416" y="2207389"/>
                    <a:pt x="445750" y="2211389"/>
                  </a:cubicBezTo>
                  <a:cubicBezTo>
                    <a:pt x="449941" y="2206722"/>
                    <a:pt x="450513" y="2215104"/>
                    <a:pt x="451751" y="2216819"/>
                  </a:cubicBezTo>
                  <a:cubicBezTo>
                    <a:pt x="452132" y="2216723"/>
                    <a:pt x="452418" y="2216628"/>
                    <a:pt x="452703" y="2216533"/>
                  </a:cubicBezTo>
                  <a:cubicBezTo>
                    <a:pt x="453180" y="2219581"/>
                    <a:pt x="453942" y="2218914"/>
                    <a:pt x="455561" y="2222439"/>
                  </a:cubicBezTo>
                  <a:cubicBezTo>
                    <a:pt x="455752" y="2218533"/>
                    <a:pt x="459466" y="2219867"/>
                    <a:pt x="460419" y="2217009"/>
                  </a:cubicBezTo>
                  <a:cubicBezTo>
                    <a:pt x="458419" y="2214438"/>
                    <a:pt x="458800" y="2216819"/>
                    <a:pt x="455561" y="2216057"/>
                  </a:cubicBezTo>
                  <a:cubicBezTo>
                    <a:pt x="455561" y="2215866"/>
                    <a:pt x="455561" y="2215771"/>
                    <a:pt x="455561" y="2215581"/>
                  </a:cubicBezTo>
                  <a:cubicBezTo>
                    <a:pt x="458514" y="2214819"/>
                    <a:pt x="461276" y="2214723"/>
                    <a:pt x="464229" y="2216438"/>
                  </a:cubicBezTo>
                  <a:cubicBezTo>
                    <a:pt x="464229" y="2216533"/>
                    <a:pt x="464134" y="2216628"/>
                    <a:pt x="464134" y="2216723"/>
                  </a:cubicBezTo>
                  <a:cubicBezTo>
                    <a:pt x="457276" y="2220152"/>
                    <a:pt x="462895" y="2232821"/>
                    <a:pt x="468039" y="2235773"/>
                  </a:cubicBezTo>
                  <a:cubicBezTo>
                    <a:pt x="469944" y="2232726"/>
                    <a:pt x="464705" y="2230249"/>
                    <a:pt x="468515" y="2229487"/>
                  </a:cubicBezTo>
                  <a:cubicBezTo>
                    <a:pt x="468515" y="2231011"/>
                    <a:pt x="468706" y="2232535"/>
                    <a:pt x="470896" y="2232154"/>
                  </a:cubicBezTo>
                  <a:cubicBezTo>
                    <a:pt x="470801" y="2229868"/>
                    <a:pt x="471753" y="2227773"/>
                    <a:pt x="473087" y="2226153"/>
                  </a:cubicBezTo>
                  <a:cubicBezTo>
                    <a:pt x="473468" y="2226630"/>
                    <a:pt x="474040" y="2227010"/>
                    <a:pt x="474897" y="2227487"/>
                  </a:cubicBezTo>
                  <a:cubicBezTo>
                    <a:pt x="474706" y="2226439"/>
                    <a:pt x="474611" y="2225487"/>
                    <a:pt x="474706" y="2224629"/>
                  </a:cubicBezTo>
                  <a:cubicBezTo>
                    <a:pt x="476611" y="2223201"/>
                    <a:pt x="478897" y="2222724"/>
                    <a:pt x="480326" y="2223963"/>
                  </a:cubicBezTo>
                  <a:cubicBezTo>
                    <a:pt x="478707" y="2227106"/>
                    <a:pt x="475468" y="2228344"/>
                    <a:pt x="474706" y="2232440"/>
                  </a:cubicBezTo>
                  <a:cubicBezTo>
                    <a:pt x="475659" y="2232630"/>
                    <a:pt x="476135" y="2232821"/>
                    <a:pt x="476421" y="2233202"/>
                  </a:cubicBezTo>
                  <a:cubicBezTo>
                    <a:pt x="473659" y="2233678"/>
                    <a:pt x="474516" y="2239679"/>
                    <a:pt x="470230" y="2238155"/>
                  </a:cubicBezTo>
                  <a:cubicBezTo>
                    <a:pt x="472516" y="2235107"/>
                    <a:pt x="466229" y="2233011"/>
                    <a:pt x="469468" y="2235488"/>
                  </a:cubicBezTo>
                  <a:cubicBezTo>
                    <a:pt x="469182" y="2237107"/>
                    <a:pt x="468801" y="2238726"/>
                    <a:pt x="468515" y="2240346"/>
                  </a:cubicBezTo>
                  <a:cubicBezTo>
                    <a:pt x="470610" y="2240631"/>
                    <a:pt x="472230" y="2240346"/>
                    <a:pt x="473563" y="2239584"/>
                  </a:cubicBezTo>
                  <a:cubicBezTo>
                    <a:pt x="473373" y="2240536"/>
                    <a:pt x="473373" y="2241489"/>
                    <a:pt x="473944" y="2242631"/>
                  </a:cubicBezTo>
                  <a:cubicBezTo>
                    <a:pt x="475659" y="2242727"/>
                    <a:pt x="476707" y="2243394"/>
                    <a:pt x="477659" y="2244156"/>
                  </a:cubicBezTo>
                  <a:cubicBezTo>
                    <a:pt x="477088" y="2239584"/>
                    <a:pt x="488518" y="2241774"/>
                    <a:pt x="487756" y="2244918"/>
                  </a:cubicBezTo>
                  <a:cubicBezTo>
                    <a:pt x="482612" y="2245108"/>
                    <a:pt x="481755" y="2244632"/>
                    <a:pt x="481183" y="2248251"/>
                  </a:cubicBezTo>
                  <a:cubicBezTo>
                    <a:pt x="477183" y="2248061"/>
                    <a:pt x="477469" y="2246537"/>
                    <a:pt x="473944" y="2243965"/>
                  </a:cubicBezTo>
                  <a:cubicBezTo>
                    <a:pt x="476135" y="2248823"/>
                    <a:pt x="468896" y="2249013"/>
                    <a:pt x="471849" y="2251204"/>
                  </a:cubicBezTo>
                  <a:cubicBezTo>
                    <a:pt x="470896" y="2251776"/>
                    <a:pt x="470134" y="2252823"/>
                    <a:pt x="469563" y="2254633"/>
                  </a:cubicBezTo>
                  <a:cubicBezTo>
                    <a:pt x="470039" y="2258443"/>
                    <a:pt x="477754" y="2256919"/>
                    <a:pt x="479374" y="2255776"/>
                  </a:cubicBezTo>
                  <a:cubicBezTo>
                    <a:pt x="478231" y="2259396"/>
                    <a:pt x="478326" y="2258157"/>
                    <a:pt x="478897" y="2261872"/>
                  </a:cubicBezTo>
                  <a:cubicBezTo>
                    <a:pt x="478802" y="2261872"/>
                    <a:pt x="478802" y="2261872"/>
                    <a:pt x="478707" y="2261872"/>
                  </a:cubicBezTo>
                  <a:cubicBezTo>
                    <a:pt x="477373" y="2260729"/>
                    <a:pt x="475468" y="2260062"/>
                    <a:pt x="472706" y="2260253"/>
                  </a:cubicBezTo>
                  <a:cubicBezTo>
                    <a:pt x="472706" y="2260919"/>
                    <a:pt x="472706" y="2261396"/>
                    <a:pt x="472706" y="2262063"/>
                  </a:cubicBezTo>
                  <a:cubicBezTo>
                    <a:pt x="471753" y="2261681"/>
                    <a:pt x="470896" y="2261015"/>
                    <a:pt x="469753" y="2259681"/>
                  </a:cubicBezTo>
                  <a:cubicBezTo>
                    <a:pt x="467277" y="2264920"/>
                    <a:pt x="469372" y="2268159"/>
                    <a:pt x="472706" y="2270349"/>
                  </a:cubicBezTo>
                  <a:cubicBezTo>
                    <a:pt x="472706" y="2273112"/>
                    <a:pt x="472420" y="2275779"/>
                    <a:pt x="471277" y="2279112"/>
                  </a:cubicBezTo>
                  <a:cubicBezTo>
                    <a:pt x="477564" y="2279398"/>
                    <a:pt x="475183" y="2282732"/>
                    <a:pt x="474516" y="2286923"/>
                  </a:cubicBezTo>
                  <a:cubicBezTo>
                    <a:pt x="479564" y="2286827"/>
                    <a:pt x="477469" y="2293019"/>
                    <a:pt x="481660" y="2293781"/>
                  </a:cubicBezTo>
                  <a:cubicBezTo>
                    <a:pt x="482326" y="2291590"/>
                    <a:pt x="480040" y="2290447"/>
                    <a:pt x="481945" y="2289971"/>
                  </a:cubicBezTo>
                  <a:cubicBezTo>
                    <a:pt x="484327" y="2291019"/>
                    <a:pt x="485089" y="2293590"/>
                    <a:pt x="485279" y="2296543"/>
                  </a:cubicBezTo>
                  <a:cubicBezTo>
                    <a:pt x="482802" y="2293019"/>
                    <a:pt x="476802" y="2296924"/>
                    <a:pt x="475278" y="2294543"/>
                  </a:cubicBezTo>
                  <a:cubicBezTo>
                    <a:pt x="476421" y="2300829"/>
                    <a:pt x="472706" y="2301591"/>
                    <a:pt x="469658" y="2303020"/>
                  </a:cubicBezTo>
                  <a:cubicBezTo>
                    <a:pt x="472230" y="2303973"/>
                    <a:pt x="472230" y="2305211"/>
                    <a:pt x="470610" y="2306925"/>
                  </a:cubicBezTo>
                  <a:cubicBezTo>
                    <a:pt x="473277" y="2307592"/>
                    <a:pt x="474706" y="2308259"/>
                    <a:pt x="475849" y="2308926"/>
                  </a:cubicBezTo>
                  <a:cubicBezTo>
                    <a:pt x="475373" y="2309116"/>
                    <a:pt x="474802" y="2309211"/>
                    <a:pt x="474040" y="2308926"/>
                  </a:cubicBezTo>
                  <a:cubicBezTo>
                    <a:pt x="472516" y="2312926"/>
                    <a:pt x="472801" y="2315593"/>
                    <a:pt x="473563" y="2318069"/>
                  </a:cubicBezTo>
                  <a:cubicBezTo>
                    <a:pt x="472516" y="2319403"/>
                    <a:pt x="469372" y="2317689"/>
                    <a:pt x="468706" y="2316927"/>
                  </a:cubicBezTo>
                  <a:cubicBezTo>
                    <a:pt x="467467" y="2329119"/>
                    <a:pt x="470515" y="2333500"/>
                    <a:pt x="481469" y="2333024"/>
                  </a:cubicBezTo>
                  <a:cubicBezTo>
                    <a:pt x="480802" y="2336834"/>
                    <a:pt x="482136" y="2342930"/>
                    <a:pt x="478231" y="2342930"/>
                  </a:cubicBezTo>
                  <a:cubicBezTo>
                    <a:pt x="476421" y="2340548"/>
                    <a:pt x="470706" y="2341596"/>
                    <a:pt x="469658" y="2338548"/>
                  </a:cubicBezTo>
                  <a:cubicBezTo>
                    <a:pt x="471753" y="2343406"/>
                    <a:pt x="473754" y="2342263"/>
                    <a:pt x="470230" y="2347406"/>
                  </a:cubicBezTo>
                  <a:cubicBezTo>
                    <a:pt x="474516" y="2349693"/>
                    <a:pt x="471277" y="2343216"/>
                    <a:pt x="474325" y="2343977"/>
                  </a:cubicBezTo>
                  <a:cubicBezTo>
                    <a:pt x="476230" y="2344359"/>
                    <a:pt x="478993" y="2343787"/>
                    <a:pt x="479278" y="2345597"/>
                  </a:cubicBezTo>
                  <a:cubicBezTo>
                    <a:pt x="477373" y="2348835"/>
                    <a:pt x="474802" y="2351312"/>
                    <a:pt x="470039" y="2351217"/>
                  </a:cubicBezTo>
                  <a:cubicBezTo>
                    <a:pt x="469468" y="2349788"/>
                    <a:pt x="467944" y="2349407"/>
                    <a:pt x="466229" y="2349597"/>
                  </a:cubicBezTo>
                  <a:cubicBezTo>
                    <a:pt x="465943" y="2348740"/>
                    <a:pt x="465562" y="2348073"/>
                    <a:pt x="464991" y="2347883"/>
                  </a:cubicBezTo>
                  <a:cubicBezTo>
                    <a:pt x="464896" y="2348550"/>
                    <a:pt x="464896" y="2349026"/>
                    <a:pt x="464896" y="2349693"/>
                  </a:cubicBezTo>
                  <a:cubicBezTo>
                    <a:pt x="462610" y="2350359"/>
                    <a:pt x="460228" y="2351979"/>
                    <a:pt x="459657" y="2354360"/>
                  </a:cubicBezTo>
                  <a:cubicBezTo>
                    <a:pt x="462133" y="2353884"/>
                    <a:pt x="463657" y="2353788"/>
                    <a:pt x="464991" y="2353979"/>
                  </a:cubicBezTo>
                  <a:cubicBezTo>
                    <a:pt x="464991" y="2355503"/>
                    <a:pt x="464896" y="2357122"/>
                    <a:pt x="464134" y="2359218"/>
                  </a:cubicBezTo>
                  <a:cubicBezTo>
                    <a:pt x="466896" y="2361027"/>
                    <a:pt x="469753" y="2358170"/>
                    <a:pt x="469563" y="2356169"/>
                  </a:cubicBezTo>
                  <a:cubicBezTo>
                    <a:pt x="469658" y="2356265"/>
                    <a:pt x="469658" y="2356265"/>
                    <a:pt x="469753" y="2356265"/>
                  </a:cubicBezTo>
                  <a:cubicBezTo>
                    <a:pt x="471658" y="2353217"/>
                    <a:pt x="464134" y="2352741"/>
                    <a:pt x="468896" y="2351121"/>
                  </a:cubicBezTo>
                  <a:cubicBezTo>
                    <a:pt x="470325" y="2355408"/>
                    <a:pt x="476135" y="2355884"/>
                    <a:pt x="478421" y="2359408"/>
                  </a:cubicBezTo>
                  <a:cubicBezTo>
                    <a:pt x="472325" y="2360456"/>
                    <a:pt x="473373" y="2361599"/>
                    <a:pt x="466896" y="2361123"/>
                  </a:cubicBezTo>
                  <a:cubicBezTo>
                    <a:pt x="466229" y="2365314"/>
                    <a:pt x="472992" y="2362932"/>
                    <a:pt x="470134" y="2368933"/>
                  </a:cubicBezTo>
                  <a:cubicBezTo>
                    <a:pt x="468515" y="2368838"/>
                    <a:pt x="466801" y="2368647"/>
                    <a:pt x="465086" y="2368552"/>
                  </a:cubicBezTo>
                  <a:cubicBezTo>
                    <a:pt x="464324" y="2374743"/>
                    <a:pt x="466801" y="2378077"/>
                    <a:pt x="467848" y="2382649"/>
                  </a:cubicBezTo>
                  <a:cubicBezTo>
                    <a:pt x="464610" y="2382077"/>
                    <a:pt x="464419" y="2385030"/>
                    <a:pt x="463752" y="2387412"/>
                  </a:cubicBezTo>
                  <a:cubicBezTo>
                    <a:pt x="465181" y="2387697"/>
                    <a:pt x="467372" y="2387412"/>
                    <a:pt x="467467" y="2388935"/>
                  </a:cubicBezTo>
                  <a:cubicBezTo>
                    <a:pt x="461181" y="2390650"/>
                    <a:pt x="468420" y="2397698"/>
                    <a:pt x="466705" y="2400270"/>
                  </a:cubicBezTo>
                  <a:cubicBezTo>
                    <a:pt x="462610" y="2401413"/>
                    <a:pt x="463848" y="2400175"/>
                    <a:pt x="459181" y="2399699"/>
                  </a:cubicBezTo>
                  <a:cubicBezTo>
                    <a:pt x="459181" y="2400175"/>
                    <a:pt x="459371" y="2400461"/>
                    <a:pt x="459371" y="2400842"/>
                  </a:cubicBezTo>
                  <a:cubicBezTo>
                    <a:pt x="458704" y="2401127"/>
                    <a:pt x="457847" y="2399413"/>
                    <a:pt x="457276" y="2400937"/>
                  </a:cubicBezTo>
                  <a:cubicBezTo>
                    <a:pt x="459085" y="2402937"/>
                    <a:pt x="457561" y="2407033"/>
                    <a:pt x="460895" y="2407985"/>
                  </a:cubicBezTo>
                  <a:cubicBezTo>
                    <a:pt x="461276" y="2406557"/>
                    <a:pt x="461467" y="2405223"/>
                    <a:pt x="461467" y="2404080"/>
                  </a:cubicBezTo>
                  <a:cubicBezTo>
                    <a:pt x="464800" y="2406366"/>
                    <a:pt x="470134" y="2406462"/>
                    <a:pt x="468325" y="2413034"/>
                  </a:cubicBezTo>
                  <a:cubicBezTo>
                    <a:pt x="467753" y="2412653"/>
                    <a:pt x="466991" y="2412462"/>
                    <a:pt x="466324" y="2412177"/>
                  </a:cubicBezTo>
                  <a:cubicBezTo>
                    <a:pt x="466324" y="2409891"/>
                    <a:pt x="465658" y="2408176"/>
                    <a:pt x="463657" y="2407223"/>
                  </a:cubicBezTo>
                  <a:cubicBezTo>
                    <a:pt x="464324" y="2408176"/>
                    <a:pt x="464134" y="2409605"/>
                    <a:pt x="463848" y="2411224"/>
                  </a:cubicBezTo>
                  <a:cubicBezTo>
                    <a:pt x="462419" y="2410843"/>
                    <a:pt x="460990" y="2410462"/>
                    <a:pt x="459752" y="2409891"/>
                  </a:cubicBezTo>
                  <a:cubicBezTo>
                    <a:pt x="461371" y="2415034"/>
                    <a:pt x="454227" y="2409986"/>
                    <a:pt x="454418" y="2413319"/>
                  </a:cubicBezTo>
                  <a:cubicBezTo>
                    <a:pt x="457942" y="2413034"/>
                    <a:pt x="455275" y="2418082"/>
                    <a:pt x="457847" y="2418654"/>
                  </a:cubicBezTo>
                  <a:cubicBezTo>
                    <a:pt x="459657" y="2417987"/>
                    <a:pt x="458419" y="2413891"/>
                    <a:pt x="460705" y="2413796"/>
                  </a:cubicBezTo>
                  <a:cubicBezTo>
                    <a:pt x="461467" y="2414844"/>
                    <a:pt x="462419" y="2415606"/>
                    <a:pt x="463467" y="2416368"/>
                  </a:cubicBezTo>
                  <a:cubicBezTo>
                    <a:pt x="463752" y="2417034"/>
                    <a:pt x="464229" y="2417606"/>
                    <a:pt x="465277" y="2417796"/>
                  </a:cubicBezTo>
                  <a:cubicBezTo>
                    <a:pt x="466991" y="2419225"/>
                    <a:pt x="468229" y="2421035"/>
                    <a:pt x="467563" y="2424464"/>
                  </a:cubicBezTo>
                  <a:cubicBezTo>
                    <a:pt x="467182" y="2424369"/>
                    <a:pt x="466991" y="2424273"/>
                    <a:pt x="466801" y="2424178"/>
                  </a:cubicBezTo>
                  <a:cubicBezTo>
                    <a:pt x="466801" y="2423892"/>
                    <a:pt x="466896" y="2423606"/>
                    <a:pt x="466896" y="2423226"/>
                  </a:cubicBezTo>
                  <a:cubicBezTo>
                    <a:pt x="464800" y="2422940"/>
                    <a:pt x="463181" y="2422178"/>
                    <a:pt x="462228" y="2421035"/>
                  </a:cubicBezTo>
                  <a:cubicBezTo>
                    <a:pt x="461752" y="2421987"/>
                    <a:pt x="461848" y="2422940"/>
                    <a:pt x="462133" y="2423892"/>
                  </a:cubicBezTo>
                  <a:cubicBezTo>
                    <a:pt x="461848" y="2423988"/>
                    <a:pt x="461657" y="2423988"/>
                    <a:pt x="461276" y="2424083"/>
                  </a:cubicBezTo>
                  <a:cubicBezTo>
                    <a:pt x="460990" y="2425035"/>
                    <a:pt x="460990" y="2425702"/>
                    <a:pt x="461085" y="2426273"/>
                  </a:cubicBezTo>
                  <a:cubicBezTo>
                    <a:pt x="460419" y="2425607"/>
                    <a:pt x="459657" y="2424940"/>
                    <a:pt x="458990" y="2424273"/>
                  </a:cubicBezTo>
                  <a:cubicBezTo>
                    <a:pt x="457752" y="2431131"/>
                    <a:pt x="453466" y="2419797"/>
                    <a:pt x="451370" y="2424083"/>
                  </a:cubicBezTo>
                  <a:cubicBezTo>
                    <a:pt x="455847" y="2432751"/>
                    <a:pt x="458895" y="2429512"/>
                    <a:pt x="465562" y="2435798"/>
                  </a:cubicBezTo>
                  <a:cubicBezTo>
                    <a:pt x="465943" y="2432084"/>
                    <a:pt x="466134" y="2430464"/>
                    <a:pt x="466229" y="2428750"/>
                  </a:cubicBezTo>
                  <a:cubicBezTo>
                    <a:pt x="471277" y="2435513"/>
                    <a:pt x="462133" y="2441514"/>
                    <a:pt x="460705" y="2448086"/>
                  </a:cubicBezTo>
                  <a:cubicBezTo>
                    <a:pt x="463181" y="2449038"/>
                    <a:pt x="464324" y="2451134"/>
                    <a:pt x="464896" y="2453706"/>
                  </a:cubicBezTo>
                  <a:cubicBezTo>
                    <a:pt x="464229" y="2453229"/>
                    <a:pt x="463562" y="2452848"/>
                    <a:pt x="462133" y="2452944"/>
                  </a:cubicBezTo>
                  <a:cubicBezTo>
                    <a:pt x="461371" y="2454563"/>
                    <a:pt x="459943" y="2454944"/>
                    <a:pt x="459847" y="2457611"/>
                  </a:cubicBezTo>
                  <a:cubicBezTo>
                    <a:pt x="461943" y="2457325"/>
                    <a:pt x="463848" y="2461230"/>
                    <a:pt x="465467" y="2459516"/>
                  </a:cubicBezTo>
                  <a:cubicBezTo>
                    <a:pt x="465562" y="2462850"/>
                    <a:pt x="465658" y="2466278"/>
                    <a:pt x="466705" y="2468850"/>
                  </a:cubicBezTo>
                  <a:cubicBezTo>
                    <a:pt x="464229" y="2470374"/>
                    <a:pt x="462800" y="2472470"/>
                    <a:pt x="461943" y="2474851"/>
                  </a:cubicBezTo>
                  <a:cubicBezTo>
                    <a:pt x="461848" y="2474470"/>
                    <a:pt x="461752" y="2473994"/>
                    <a:pt x="461371" y="2473518"/>
                  </a:cubicBezTo>
                  <a:cubicBezTo>
                    <a:pt x="454227" y="2467993"/>
                    <a:pt x="445179" y="2485424"/>
                    <a:pt x="455561" y="2483233"/>
                  </a:cubicBezTo>
                  <a:cubicBezTo>
                    <a:pt x="453751" y="2481995"/>
                    <a:pt x="451751" y="2481042"/>
                    <a:pt x="452132" y="2477899"/>
                  </a:cubicBezTo>
                  <a:cubicBezTo>
                    <a:pt x="453847" y="2478090"/>
                    <a:pt x="454990" y="2477518"/>
                    <a:pt x="456037" y="2476946"/>
                  </a:cubicBezTo>
                  <a:cubicBezTo>
                    <a:pt x="456133" y="2478852"/>
                    <a:pt x="455275" y="2481519"/>
                    <a:pt x="456990" y="2481995"/>
                  </a:cubicBezTo>
                  <a:cubicBezTo>
                    <a:pt x="457276" y="2479328"/>
                    <a:pt x="460228" y="2477994"/>
                    <a:pt x="461467" y="2476375"/>
                  </a:cubicBezTo>
                  <a:cubicBezTo>
                    <a:pt x="459752" y="2482471"/>
                    <a:pt x="460419" y="2489710"/>
                    <a:pt x="454894" y="2493234"/>
                  </a:cubicBezTo>
                  <a:cubicBezTo>
                    <a:pt x="454799" y="2495425"/>
                    <a:pt x="454894" y="2497425"/>
                    <a:pt x="455180" y="2499235"/>
                  </a:cubicBezTo>
                  <a:cubicBezTo>
                    <a:pt x="453370" y="2502474"/>
                    <a:pt x="451751" y="2513046"/>
                    <a:pt x="447465" y="2507236"/>
                  </a:cubicBezTo>
                  <a:cubicBezTo>
                    <a:pt x="446417" y="2510951"/>
                    <a:pt x="446036" y="2515618"/>
                    <a:pt x="442131" y="2515046"/>
                  </a:cubicBezTo>
                  <a:cubicBezTo>
                    <a:pt x="444322" y="2520190"/>
                    <a:pt x="445179" y="2522476"/>
                    <a:pt x="440893" y="2527524"/>
                  </a:cubicBezTo>
                  <a:cubicBezTo>
                    <a:pt x="443178" y="2529334"/>
                    <a:pt x="444036" y="2532192"/>
                    <a:pt x="446036" y="2534192"/>
                  </a:cubicBezTo>
                  <a:cubicBezTo>
                    <a:pt x="446131" y="2535716"/>
                    <a:pt x="446703" y="2537144"/>
                    <a:pt x="447751" y="2539526"/>
                  </a:cubicBezTo>
                  <a:cubicBezTo>
                    <a:pt x="441369" y="2539431"/>
                    <a:pt x="441845" y="2545050"/>
                    <a:pt x="440797" y="2547908"/>
                  </a:cubicBezTo>
                  <a:cubicBezTo>
                    <a:pt x="438416" y="2548003"/>
                    <a:pt x="438130" y="2546289"/>
                    <a:pt x="435844" y="2546289"/>
                  </a:cubicBezTo>
                  <a:cubicBezTo>
                    <a:pt x="436892" y="2553337"/>
                    <a:pt x="435273" y="2551813"/>
                    <a:pt x="432606" y="2556194"/>
                  </a:cubicBezTo>
                  <a:cubicBezTo>
                    <a:pt x="432606" y="2557814"/>
                    <a:pt x="434130" y="2558004"/>
                    <a:pt x="433558" y="2560100"/>
                  </a:cubicBezTo>
                  <a:cubicBezTo>
                    <a:pt x="437844" y="2560862"/>
                    <a:pt x="435940" y="2554670"/>
                    <a:pt x="441369" y="2556861"/>
                  </a:cubicBezTo>
                  <a:cubicBezTo>
                    <a:pt x="441274" y="2558100"/>
                    <a:pt x="442321" y="2558385"/>
                    <a:pt x="442417" y="2559433"/>
                  </a:cubicBezTo>
                  <a:cubicBezTo>
                    <a:pt x="442035" y="2560576"/>
                    <a:pt x="440988" y="2561052"/>
                    <a:pt x="439845" y="2561338"/>
                  </a:cubicBezTo>
                  <a:cubicBezTo>
                    <a:pt x="439750" y="2560957"/>
                    <a:pt x="439464" y="2560576"/>
                    <a:pt x="439369" y="2560290"/>
                  </a:cubicBezTo>
                  <a:cubicBezTo>
                    <a:pt x="438797" y="2561719"/>
                    <a:pt x="437844" y="2560767"/>
                    <a:pt x="436892" y="2559814"/>
                  </a:cubicBezTo>
                  <a:cubicBezTo>
                    <a:pt x="433844" y="2561910"/>
                    <a:pt x="431368" y="2564767"/>
                    <a:pt x="428986" y="2567815"/>
                  </a:cubicBezTo>
                  <a:cubicBezTo>
                    <a:pt x="426700" y="2568006"/>
                    <a:pt x="425272" y="2570673"/>
                    <a:pt x="420223" y="2569149"/>
                  </a:cubicBezTo>
                  <a:cubicBezTo>
                    <a:pt x="419557" y="2574197"/>
                    <a:pt x="421461" y="2574578"/>
                    <a:pt x="423843" y="2574864"/>
                  </a:cubicBezTo>
                  <a:cubicBezTo>
                    <a:pt x="423843" y="2574864"/>
                    <a:pt x="423748" y="2574959"/>
                    <a:pt x="423748" y="2574959"/>
                  </a:cubicBezTo>
                  <a:cubicBezTo>
                    <a:pt x="423938" y="2574959"/>
                    <a:pt x="424224" y="2574959"/>
                    <a:pt x="424510" y="2574864"/>
                  </a:cubicBezTo>
                  <a:cubicBezTo>
                    <a:pt x="425843" y="2574959"/>
                    <a:pt x="427367" y="2575149"/>
                    <a:pt x="428605" y="2576102"/>
                  </a:cubicBezTo>
                  <a:cubicBezTo>
                    <a:pt x="428986" y="2575721"/>
                    <a:pt x="429082" y="2575435"/>
                    <a:pt x="429367" y="2575149"/>
                  </a:cubicBezTo>
                  <a:cubicBezTo>
                    <a:pt x="430225" y="2575530"/>
                    <a:pt x="430891" y="2576102"/>
                    <a:pt x="430796" y="2577626"/>
                  </a:cubicBezTo>
                  <a:cubicBezTo>
                    <a:pt x="427367" y="2576769"/>
                    <a:pt x="424414" y="2584865"/>
                    <a:pt x="425367" y="2585436"/>
                  </a:cubicBezTo>
                  <a:cubicBezTo>
                    <a:pt x="425557" y="2584674"/>
                    <a:pt x="425843" y="2584008"/>
                    <a:pt x="426891" y="2584484"/>
                  </a:cubicBezTo>
                  <a:cubicBezTo>
                    <a:pt x="426891" y="2585912"/>
                    <a:pt x="428319" y="2587818"/>
                    <a:pt x="429082" y="2586198"/>
                  </a:cubicBezTo>
                  <a:cubicBezTo>
                    <a:pt x="427748" y="2585912"/>
                    <a:pt x="428415" y="2584484"/>
                    <a:pt x="430510" y="2585246"/>
                  </a:cubicBezTo>
                  <a:cubicBezTo>
                    <a:pt x="428986" y="2580007"/>
                    <a:pt x="434035" y="2577531"/>
                    <a:pt x="438607" y="2576673"/>
                  </a:cubicBezTo>
                  <a:cubicBezTo>
                    <a:pt x="440893" y="2573054"/>
                    <a:pt x="434797" y="2574959"/>
                    <a:pt x="437083" y="2571339"/>
                  </a:cubicBezTo>
                  <a:cubicBezTo>
                    <a:pt x="438035" y="2572673"/>
                    <a:pt x="439083" y="2572292"/>
                    <a:pt x="440226" y="2571720"/>
                  </a:cubicBezTo>
                  <a:cubicBezTo>
                    <a:pt x="440226" y="2571816"/>
                    <a:pt x="440226" y="2571816"/>
                    <a:pt x="440226" y="2571911"/>
                  </a:cubicBezTo>
                  <a:cubicBezTo>
                    <a:pt x="445560" y="2572768"/>
                    <a:pt x="444798" y="2578959"/>
                    <a:pt x="449751" y="2580198"/>
                  </a:cubicBezTo>
                  <a:cubicBezTo>
                    <a:pt x="447655" y="2580198"/>
                    <a:pt x="445846" y="2580960"/>
                    <a:pt x="444322" y="2582102"/>
                  </a:cubicBezTo>
                  <a:cubicBezTo>
                    <a:pt x="444417" y="2580102"/>
                    <a:pt x="443941" y="2578007"/>
                    <a:pt x="442417" y="2576292"/>
                  </a:cubicBezTo>
                  <a:cubicBezTo>
                    <a:pt x="441559" y="2580388"/>
                    <a:pt x="441655" y="2583341"/>
                    <a:pt x="441274" y="2585722"/>
                  </a:cubicBezTo>
                  <a:cubicBezTo>
                    <a:pt x="440511" y="2586960"/>
                    <a:pt x="440035" y="2588294"/>
                    <a:pt x="439654" y="2589723"/>
                  </a:cubicBezTo>
                  <a:cubicBezTo>
                    <a:pt x="439178" y="2590389"/>
                    <a:pt x="438797" y="2591151"/>
                    <a:pt x="438035" y="2591818"/>
                  </a:cubicBezTo>
                  <a:cubicBezTo>
                    <a:pt x="433463" y="2592961"/>
                    <a:pt x="434416" y="2590961"/>
                    <a:pt x="432415" y="2588199"/>
                  </a:cubicBezTo>
                  <a:cubicBezTo>
                    <a:pt x="431082" y="2590485"/>
                    <a:pt x="428510" y="2590770"/>
                    <a:pt x="425557" y="2590675"/>
                  </a:cubicBezTo>
                  <a:cubicBezTo>
                    <a:pt x="425081" y="2598581"/>
                    <a:pt x="425652" y="2599438"/>
                    <a:pt x="424795" y="2607058"/>
                  </a:cubicBezTo>
                  <a:cubicBezTo>
                    <a:pt x="423367" y="2606868"/>
                    <a:pt x="422795" y="2608010"/>
                    <a:pt x="421271" y="2607629"/>
                  </a:cubicBezTo>
                  <a:cubicBezTo>
                    <a:pt x="421271" y="2608296"/>
                    <a:pt x="421461" y="2608773"/>
                    <a:pt x="421747" y="2609344"/>
                  </a:cubicBezTo>
                  <a:close/>
                  <a:moveTo>
                    <a:pt x="418985" y="2622774"/>
                  </a:moveTo>
                  <a:cubicBezTo>
                    <a:pt x="419366" y="2620679"/>
                    <a:pt x="419842" y="2618678"/>
                    <a:pt x="420223" y="2616583"/>
                  </a:cubicBezTo>
                  <a:cubicBezTo>
                    <a:pt x="424414" y="2615535"/>
                    <a:pt x="422414" y="2625346"/>
                    <a:pt x="418985" y="2622774"/>
                  </a:cubicBezTo>
                  <a:close/>
                  <a:moveTo>
                    <a:pt x="408698" y="2604201"/>
                  </a:moveTo>
                  <a:cubicBezTo>
                    <a:pt x="404888" y="2604486"/>
                    <a:pt x="408698" y="2608296"/>
                    <a:pt x="407460" y="2610296"/>
                  </a:cubicBezTo>
                  <a:cubicBezTo>
                    <a:pt x="406412" y="2608582"/>
                    <a:pt x="404412" y="2609249"/>
                    <a:pt x="406222" y="2610011"/>
                  </a:cubicBezTo>
                  <a:cubicBezTo>
                    <a:pt x="401173" y="2613726"/>
                    <a:pt x="403174" y="2603629"/>
                    <a:pt x="398697" y="2603439"/>
                  </a:cubicBezTo>
                  <a:cubicBezTo>
                    <a:pt x="402697" y="2601534"/>
                    <a:pt x="402031" y="2597343"/>
                    <a:pt x="402126" y="2592675"/>
                  </a:cubicBezTo>
                  <a:cubicBezTo>
                    <a:pt x="404412" y="2596295"/>
                    <a:pt x="404793" y="2591342"/>
                    <a:pt x="408508" y="2592675"/>
                  </a:cubicBezTo>
                  <a:cubicBezTo>
                    <a:pt x="404317" y="2596009"/>
                    <a:pt x="406412" y="2601915"/>
                    <a:pt x="411746" y="2602200"/>
                  </a:cubicBezTo>
                  <a:cubicBezTo>
                    <a:pt x="411460" y="2604391"/>
                    <a:pt x="409746" y="2604486"/>
                    <a:pt x="409555" y="2606868"/>
                  </a:cubicBezTo>
                  <a:cubicBezTo>
                    <a:pt x="410508" y="2607344"/>
                    <a:pt x="410794" y="2606677"/>
                    <a:pt x="410984" y="2605915"/>
                  </a:cubicBezTo>
                  <a:cubicBezTo>
                    <a:pt x="414508" y="2607915"/>
                    <a:pt x="405078" y="2609820"/>
                    <a:pt x="408698" y="2604201"/>
                  </a:cubicBezTo>
                  <a:close/>
                  <a:moveTo>
                    <a:pt x="404793" y="2528286"/>
                  </a:moveTo>
                  <a:cubicBezTo>
                    <a:pt x="404888" y="2532192"/>
                    <a:pt x="401935" y="2531429"/>
                    <a:pt x="402126" y="2535430"/>
                  </a:cubicBezTo>
                  <a:cubicBezTo>
                    <a:pt x="398697" y="2535049"/>
                    <a:pt x="401269" y="2527524"/>
                    <a:pt x="404793" y="2528286"/>
                  </a:cubicBezTo>
                  <a:close/>
                  <a:moveTo>
                    <a:pt x="413080" y="2454849"/>
                  </a:moveTo>
                  <a:cubicBezTo>
                    <a:pt x="415842" y="2455801"/>
                    <a:pt x="418699" y="2456849"/>
                    <a:pt x="416985" y="2460754"/>
                  </a:cubicBezTo>
                  <a:cubicBezTo>
                    <a:pt x="415461" y="2458944"/>
                    <a:pt x="411746" y="2458659"/>
                    <a:pt x="413080" y="2454849"/>
                  </a:cubicBezTo>
                  <a:close/>
                  <a:moveTo>
                    <a:pt x="792556" y="546324"/>
                  </a:moveTo>
                  <a:cubicBezTo>
                    <a:pt x="792556" y="547181"/>
                    <a:pt x="792460" y="548039"/>
                    <a:pt x="792365" y="548801"/>
                  </a:cubicBezTo>
                  <a:cubicBezTo>
                    <a:pt x="791984" y="548229"/>
                    <a:pt x="792079" y="547372"/>
                    <a:pt x="792556" y="546324"/>
                  </a:cubicBezTo>
                  <a:close/>
                  <a:moveTo>
                    <a:pt x="924001" y="545086"/>
                  </a:moveTo>
                  <a:cubicBezTo>
                    <a:pt x="924572" y="548991"/>
                    <a:pt x="922381" y="549563"/>
                    <a:pt x="922096" y="552420"/>
                  </a:cubicBezTo>
                  <a:cubicBezTo>
                    <a:pt x="921715" y="552230"/>
                    <a:pt x="921524" y="552134"/>
                    <a:pt x="921238" y="551944"/>
                  </a:cubicBezTo>
                  <a:cubicBezTo>
                    <a:pt x="921334" y="551087"/>
                    <a:pt x="920857" y="550325"/>
                    <a:pt x="919238" y="549658"/>
                  </a:cubicBezTo>
                  <a:cubicBezTo>
                    <a:pt x="919333" y="549086"/>
                    <a:pt x="919524" y="548420"/>
                    <a:pt x="920095" y="547277"/>
                  </a:cubicBezTo>
                  <a:cubicBezTo>
                    <a:pt x="918476" y="546896"/>
                    <a:pt x="917333" y="548991"/>
                    <a:pt x="917047" y="551277"/>
                  </a:cubicBezTo>
                  <a:cubicBezTo>
                    <a:pt x="916761" y="551468"/>
                    <a:pt x="916571" y="551658"/>
                    <a:pt x="916476" y="551944"/>
                  </a:cubicBezTo>
                  <a:cubicBezTo>
                    <a:pt x="916761" y="551944"/>
                    <a:pt x="916857" y="552039"/>
                    <a:pt x="916952" y="552230"/>
                  </a:cubicBezTo>
                  <a:cubicBezTo>
                    <a:pt x="916952" y="552611"/>
                    <a:pt x="916952" y="552992"/>
                    <a:pt x="916952" y="553373"/>
                  </a:cubicBezTo>
                  <a:cubicBezTo>
                    <a:pt x="916666" y="554420"/>
                    <a:pt x="916190" y="555849"/>
                    <a:pt x="916381" y="556897"/>
                  </a:cubicBezTo>
                  <a:cubicBezTo>
                    <a:pt x="914190" y="557087"/>
                    <a:pt x="911523" y="554039"/>
                    <a:pt x="912190" y="551563"/>
                  </a:cubicBezTo>
                  <a:cubicBezTo>
                    <a:pt x="918667" y="553658"/>
                    <a:pt x="916190" y="539847"/>
                    <a:pt x="911809" y="540228"/>
                  </a:cubicBezTo>
                  <a:cubicBezTo>
                    <a:pt x="912475" y="537942"/>
                    <a:pt x="912666" y="534894"/>
                    <a:pt x="915904" y="535561"/>
                  </a:cubicBezTo>
                  <a:cubicBezTo>
                    <a:pt x="914476" y="542705"/>
                    <a:pt x="919333" y="541943"/>
                    <a:pt x="916190" y="548134"/>
                  </a:cubicBezTo>
                  <a:cubicBezTo>
                    <a:pt x="919905" y="548420"/>
                    <a:pt x="918286" y="542419"/>
                    <a:pt x="920572" y="540990"/>
                  </a:cubicBezTo>
                  <a:cubicBezTo>
                    <a:pt x="922096" y="541466"/>
                    <a:pt x="921619" y="543562"/>
                    <a:pt x="920381" y="543467"/>
                  </a:cubicBezTo>
                  <a:cubicBezTo>
                    <a:pt x="920476" y="544991"/>
                    <a:pt x="922572" y="544800"/>
                    <a:pt x="924001" y="545086"/>
                  </a:cubicBezTo>
                  <a:close/>
                  <a:moveTo>
                    <a:pt x="921429" y="590520"/>
                  </a:moveTo>
                  <a:cubicBezTo>
                    <a:pt x="921048" y="590330"/>
                    <a:pt x="920762" y="590139"/>
                    <a:pt x="920476" y="589853"/>
                  </a:cubicBezTo>
                  <a:cubicBezTo>
                    <a:pt x="920667" y="588996"/>
                    <a:pt x="921143" y="588520"/>
                    <a:pt x="921715" y="588139"/>
                  </a:cubicBezTo>
                  <a:cubicBezTo>
                    <a:pt x="921619" y="588901"/>
                    <a:pt x="921429" y="589663"/>
                    <a:pt x="921429" y="590520"/>
                  </a:cubicBezTo>
                  <a:close/>
                  <a:moveTo>
                    <a:pt x="926096" y="618428"/>
                  </a:moveTo>
                  <a:cubicBezTo>
                    <a:pt x="922762" y="618047"/>
                    <a:pt x="923524" y="615761"/>
                    <a:pt x="924382" y="613094"/>
                  </a:cubicBezTo>
                  <a:cubicBezTo>
                    <a:pt x="924858" y="612904"/>
                    <a:pt x="925429" y="612713"/>
                    <a:pt x="926001" y="612713"/>
                  </a:cubicBezTo>
                  <a:cubicBezTo>
                    <a:pt x="926286" y="614809"/>
                    <a:pt x="926096" y="616714"/>
                    <a:pt x="926096" y="618428"/>
                  </a:cubicBezTo>
                  <a:close/>
                  <a:moveTo>
                    <a:pt x="923048" y="757684"/>
                  </a:moveTo>
                  <a:cubicBezTo>
                    <a:pt x="918095" y="756255"/>
                    <a:pt x="918762" y="757208"/>
                    <a:pt x="913142" y="756922"/>
                  </a:cubicBezTo>
                  <a:cubicBezTo>
                    <a:pt x="914571" y="753398"/>
                    <a:pt x="914571" y="753207"/>
                    <a:pt x="913714" y="749492"/>
                  </a:cubicBezTo>
                  <a:cubicBezTo>
                    <a:pt x="918286" y="750445"/>
                    <a:pt x="918571" y="752255"/>
                    <a:pt x="923524" y="751588"/>
                  </a:cubicBezTo>
                  <a:cubicBezTo>
                    <a:pt x="921048" y="753683"/>
                    <a:pt x="923143" y="754636"/>
                    <a:pt x="923048" y="757684"/>
                  </a:cubicBezTo>
                  <a:close/>
                  <a:moveTo>
                    <a:pt x="921619" y="791402"/>
                  </a:moveTo>
                  <a:cubicBezTo>
                    <a:pt x="918190" y="790069"/>
                    <a:pt x="918286" y="792926"/>
                    <a:pt x="915333" y="792164"/>
                  </a:cubicBezTo>
                  <a:cubicBezTo>
                    <a:pt x="915428" y="790926"/>
                    <a:pt x="916952" y="791307"/>
                    <a:pt x="917905" y="791117"/>
                  </a:cubicBezTo>
                  <a:cubicBezTo>
                    <a:pt x="917143" y="785973"/>
                    <a:pt x="918476" y="786068"/>
                    <a:pt x="918857" y="779877"/>
                  </a:cubicBezTo>
                  <a:cubicBezTo>
                    <a:pt x="923905" y="782639"/>
                    <a:pt x="919905" y="786830"/>
                    <a:pt x="921619" y="791402"/>
                  </a:cubicBezTo>
                  <a:close/>
                  <a:moveTo>
                    <a:pt x="572052" y="1402526"/>
                  </a:moveTo>
                  <a:cubicBezTo>
                    <a:pt x="571766" y="1402336"/>
                    <a:pt x="571576" y="1402241"/>
                    <a:pt x="571385" y="1402050"/>
                  </a:cubicBezTo>
                  <a:cubicBezTo>
                    <a:pt x="571385" y="1401955"/>
                    <a:pt x="571385" y="1401860"/>
                    <a:pt x="571480" y="1401764"/>
                  </a:cubicBezTo>
                  <a:cubicBezTo>
                    <a:pt x="571576" y="1401764"/>
                    <a:pt x="571480" y="1401860"/>
                    <a:pt x="571576" y="1401860"/>
                  </a:cubicBezTo>
                  <a:cubicBezTo>
                    <a:pt x="571671" y="1402050"/>
                    <a:pt x="571766" y="1402336"/>
                    <a:pt x="572052" y="1402526"/>
                  </a:cubicBezTo>
                  <a:close/>
                  <a:moveTo>
                    <a:pt x="465086" y="2458563"/>
                  </a:moveTo>
                  <a:cubicBezTo>
                    <a:pt x="464134" y="2457706"/>
                    <a:pt x="464324" y="2457325"/>
                    <a:pt x="464991" y="2457135"/>
                  </a:cubicBezTo>
                  <a:cubicBezTo>
                    <a:pt x="465086" y="2457516"/>
                    <a:pt x="465086" y="2458087"/>
                    <a:pt x="465086" y="2458563"/>
                  </a:cubicBezTo>
                  <a:close/>
                  <a:moveTo>
                    <a:pt x="467372" y="2385602"/>
                  </a:moveTo>
                  <a:cubicBezTo>
                    <a:pt x="471373" y="2386078"/>
                    <a:pt x="471849" y="2382554"/>
                    <a:pt x="476421" y="2383697"/>
                  </a:cubicBezTo>
                  <a:cubicBezTo>
                    <a:pt x="472516" y="2385602"/>
                    <a:pt x="471182" y="2390364"/>
                    <a:pt x="466991" y="2391888"/>
                  </a:cubicBezTo>
                  <a:cubicBezTo>
                    <a:pt x="468039" y="2387983"/>
                    <a:pt x="468039" y="2389507"/>
                    <a:pt x="467372" y="2385602"/>
                  </a:cubicBezTo>
                  <a:close/>
                  <a:moveTo>
                    <a:pt x="474135" y="2327118"/>
                  </a:moveTo>
                  <a:cubicBezTo>
                    <a:pt x="474325" y="2326356"/>
                    <a:pt x="474516" y="2325689"/>
                    <a:pt x="474706" y="2325023"/>
                  </a:cubicBezTo>
                  <a:cubicBezTo>
                    <a:pt x="474992" y="2325213"/>
                    <a:pt x="475087" y="2325404"/>
                    <a:pt x="475468" y="2325404"/>
                  </a:cubicBezTo>
                  <a:cubicBezTo>
                    <a:pt x="475278" y="2324832"/>
                    <a:pt x="475183" y="2324261"/>
                    <a:pt x="475087" y="2323689"/>
                  </a:cubicBezTo>
                  <a:cubicBezTo>
                    <a:pt x="477088" y="2318355"/>
                    <a:pt x="480231" y="2315498"/>
                    <a:pt x="477469" y="2310259"/>
                  </a:cubicBezTo>
                  <a:cubicBezTo>
                    <a:pt x="478421" y="2310735"/>
                    <a:pt x="479469" y="2310926"/>
                    <a:pt x="481564" y="2310640"/>
                  </a:cubicBezTo>
                  <a:cubicBezTo>
                    <a:pt x="480802" y="2313021"/>
                    <a:pt x="477754" y="2312640"/>
                    <a:pt x="478611" y="2316736"/>
                  </a:cubicBezTo>
                  <a:cubicBezTo>
                    <a:pt x="480040" y="2317022"/>
                    <a:pt x="482231" y="2316736"/>
                    <a:pt x="482326" y="2318260"/>
                  </a:cubicBezTo>
                  <a:cubicBezTo>
                    <a:pt x="475849" y="2320451"/>
                    <a:pt x="482993" y="2324642"/>
                    <a:pt x="482802" y="2328452"/>
                  </a:cubicBezTo>
                  <a:cubicBezTo>
                    <a:pt x="479374" y="2327118"/>
                    <a:pt x="475373" y="2328928"/>
                    <a:pt x="472801" y="2327023"/>
                  </a:cubicBezTo>
                  <a:cubicBezTo>
                    <a:pt x="473277" y="2327023"/>
                    <a:pt x="473659" y="2327118"/>
                    <a:pt x="474135" y="2327118"/>
                  </a:cubicBezTo>
                  <a:close/>
                  <a:moveTo>
                    <a:pt x="478231" y="2253395"/>
                  </a:moveTo>
                  <a:cubicBezTo>
                    <a:pt x="478135" y="2253395"/>
                    <a:pt x="478040" y="2253300"/>
                    <a:pt x="477945" y="2253300"/>
                  </a:cubicBezTo>
                  <a:cubicBezTo>
                    <a:pt x="478040" y="2253204"/>
                    <a:pt x="478135" y="2253014"/>
                    <a:pt x="478231" y="2252919"/>
                  </a:cubicBezTo>
                  <a:cubicBezTo>
                    <a:pt x="478135" y="2253109"/>
                    <a:pt x="478231" y="2253300"/>
                    <a:pt x="478231" y="2253395"/>
                  </a:cubicBezTo>
                  <a:close/>
                  <a:moveTo>
                    <a:pt x="472135" y="2251204"/>
                  </a:moveTo>
                  <a:cubicBezTo>
                    <a:pt x="472611" y="2249394"/>
                    <a:pt x="474992" y="2249394"/>
                    <a:pt x="476611" y="2250537"/>
                  </a:cubicBezTo>
                  <a:cubicBezTo>
                    <a:pt x="475183" y="2250537"/>
                    <a:pt x="473563" y="2250442"/>
                    <a:pt x="472135" y="2251204"/>
                  </a:cubicBezTo>
                  <a:close/>
                  <a:moveTo>
                    <a:pt x="477278" y="2254443"/>
                  </a:moveTo>
                  <a:cubicBezTo>
                    <a:pt x="478135" y="2254633"/>
                    <a:pt x="478802" y="2254919"/>
                    <a:pt x="479088" y="2255585"/>
                  </a:cubicBezTo>
                  <a:cubicBezTo>
                    <a:pt x="477469" y="2255395"/>
                    <a:pt x="477088" y="2255014"/>
                    <a:pt x="477278" y="2254443"/>
                  </a:cubicBezTo>
                  <a:close/>
                  <a:moveTo>
                    <a:pt x="480040" y="2267301"/>
                  </a:moveTo>
                  <a:cubicBezTo>
                    <a:pt x="479945" y="2266825"/>
                    <a:pt x="479755" y="2266254"/>
                    <a:pt x="479659" y="2265682"/>
                  </a:cubicBezTo>
                  <a:cubicBezTo>
                    <a:pt x="480040" y="2265206"/>
                    <a:pt x="480231" y="2264634"/>
                    <a:pt x="480040" y="2263587"/>
                  </a:cubicBezTo>
                  <a:cubicBezTo>
                    <a:pt x="482422" y="2265015"/>
                    <a:pt x="484231" y="2267111"/>
                    <a:pt x="485946" y="2269111"/>
                  </a:cubicBezTo>
                  <a:cubicBezTo>
                    <a:pt x="485565" y="2271397"/>
                    <a:pt x="483279" y="2267301"/>
                    <a:pt x="480040" y="2267301"/>
                  </a:cubicBezTo>
                  <a:close/>
                  <a:moveTo>
                    <a:pt x="488613" y="2249109"/>
                  </a:moveTo>
                  <a:cubicBezTo>
                    <a:pt x="490042" y="2252252"/>
                    <a:pt x="490232" y="2256443"/>
                    <a:pt x="491661" y="2259491"/>
                  </a:cubicBezTo>
                  <a:cubicBezTo>
                    <a:pt x="487565" y="2259681"/>
                    <a:pt x="485184" y="2254919"/>
                    <a:pt x="480517" y="2256157"/>
                  </a:cubicBezTo>
                  <a:cubicBezTo>
                    <a:pt x="480898" y="2250633"/>
                    <a:pt x="488422" y="2255395"/>
                    <a:pt x="487946" y="2257967"/>
                  </a:cubicBezTo>
                  <a:cubicBezTo>
                    <a:pt x="491947" y="2256157"/>
                    <a:pt x="484231" y="2251490"/>
                    <a:pt x="488613" y="2249109"/>
                  </a:cubicBezTo>
                  <a:close/>
                  <a:moveTo>
                    <a:pt x="469944" y="2227487"/>
                  </a:moveTo>
                  <a:cubicBezTo>
                    <a:pt x="468896" y="2226630"/>
                    <a:pt x="467753" y="2225772"/>
                    <a:pt x="467467" y="2227296"/>
                  </a:cubicBezTo>
                  <a:cubicBezTo>
                    <a:pt x="463943" y="2227582"/>
                    <a:pt x="466610" y="2222534"/>
                    <a:pt x="464038" y="2221962"/>
                  </a:cubicBezTo>
                  <a:cubicBezTo>
                    <a:pt x="463848" y="2219676"/>
                    <a:pt x="468896" y="2222248"/>
                    <a:pt x="467658" y="2224725"/>
                  </a:cubicBezTo>
                  <a:cubicBezTo>
                    <a:pt x="470706" y="2222724"/>
                    <a:pt x="467753" y="2221391"/>
                    <a:pt x="466229" y="2219200"/>
                  </a:cubicBezTo>
                  <a:cubicBezTo>
                    <a:pt x="467086" y="2218248"/>
                    <a:pt x="468039" y="2217200"/>
                    <a:pt x="468991" y="2216057"/>
                  </a:cubicBezTo>
                  <a:cubicBezTo>
                    <a:pt x="470610" y="2216343"/>
                    <a:pt x="472135" y="2216533"/>
                    <a:pt x="472135" y="2214914"/>
                  </a:cubicBezTo>
                  <a:cubicBezTo>
                    <a:pt x="476040" y="2217962"/>
                    <a:pt x="468325" y="2223010"/>
                    <a:pt x="475373" y="2220248"/>
                  </a:cubicBezTo>
                  <a:cubicBezTo>
                    <a:pt x="474040" y="2221581"/>
                    <a:pt x="472897" y="2222819"/>
                    <a:pt x="472420" y="2223963"/>
                  </a:cubicBezTo>
                  <a:cubicBezTo>
                    <a:pt x="471182" y="2224725"/>
                    <a:pt x="470039" y="2225487"/>
                    <a:pt x="469944" y="2227487"/>
                  </a:cubicBezTo>
                  <a:close/>
                  <a:moveTo>
                    <a:pt x="457371" y="2208818"/>
                  </a:moveTo>
                  <a:cubicBezTo>
                    <a:pt x="458419" y="2207770"/>
                    <a:pt x="458990" y="2206056"/>
                    <a:pt x="458990" y="2203865"/>
                  </a:cubicBezTo>
                  <a:cubicBezTo>
                    <a:pt x="460705" y="2205103"/>
                    <a:pt x="463181" y="2205675"/>
                    <a:pt x="464991" y="2206913"/>
                  </a:cubicBezTo>
                  <a:cubicBezTo>
                    <a:pt x="463943" y="2206913"/>
                    <a:pt x="462705" y="2206627"/>
                    <a:pt x="462324" y="2207675"/>
                  </a:cubicBezTo>
                  <a:cubicBezTo>
                    <a:pt x="463276" y="2208723"/>
                    <a:pt x="463657" y="2209675"/>
                    <a:pt x="463943" y="2210723"/>
                  </a:cubicBezTo>
                  <a:cubicBezTo>
                    <a:pt x="462610" y="2211009"/>
                    <a:pt x="461467" y="2211675"/>
                    <a:pt x="459752" y="2211580"/>
                  </a:cubicBezTo>
                  <a:cubicBezTo>
                    <a:pt x="460324" y="2209485"/>
                    <a:pt x="458895" y="2209104"/>
                    <a:pt x="457371" y="2208818"/>
                  </a:cubicBezTo>
                  <a:close/>
                  <a:moveTo>
                    <a:pt x="452037" y="2182719"/>
                  </a:moveTo>
                  <a:cubicBezTo>
                    <a:pt x="452703" y="2184243"/>
                    <a:pt x="453275" y="2185863"/>
                    <a:pt x="454132" y="2187291"/>
                  </a:cubicBezTo>
                  <a:cubicBezTo>
                    <a:pt x="453561" y="2187387"/>
                    <a:pt x="452894" y="2187672"/>
                    <a:pt x="452227" y="2187863"/>
                  </a:cubicBezTo>
                  <a:cubicBezTo>
                    <a:pt x="450608" y="2185958"/>
                    <a:pt x="449751" y="2181576"/>
                    <a:pt x="452608" y="2180243"/>
                  </a:cubicBezTo>
                  <a:cubicBezTo>
                    <a:pt x="448608" y="2180719"/>
                    <a:pt x="446703" y="2184243"/>
                    <a:pt x="442798" y="2184624"/>
                  </a:cubicBezTo>
                  <a:cubicBezTo>
                    <a:pt x="442321" y="2187101"/>
                    <a:pt x="441845" y="2189482"/>
                    <a:pt x="441369" y="2191959"/>
                  </a:cubicBezTo>
                  <a:cubicBezTo>
                    <a:pt x="443560" y="2186720"/>
                    <a:pt x="447179" y="2190816"/>
                    <a:pt x="445560" y="2196626"/>
                  </a:cubicBezTo>
                  <a:cubicBezTo>
                    <a:pt x="444322" y="2195292"/>
                    <a:pt x="442607" y="2194340"/>
                    <a:pt x="439654" y="2194149"/>
                  </a:cubicBezTo>
                  <a:cubicBezTo>
                    <a:pt x="439083" y="2196435"/>
                    <a:pt x="440607" y="2197388"/>
                    <a:pt x="441940" y="2198340"/>
                  </a:cubicBezTo>
                  <a:cubicBezTo>
                    <a:pt x="441845" y="2198435"/>
                    <a:pt x="441750" y="2198531"/>
                    <a:pt x="441655" y="2198721"/>
                  </a:cubicBezTo>
                  <a:cubicBezTo>
                    <a:pt x="442131" y="2198817"/>
                    <a:pt x="442321" y="2198912"/>
                    <a:pt x="442702" y="2199102"/>
                  </a:cubicBezTo>
                  <a:cubicBezTo>
                    <a:pt x="442988" y="2199388"/>
                    <a:pt x="443369" y="2199674"/>
                    <a:pt x="443560" y="2200055"/>
                  </a:cubicBezTo>
                  <a:cubicBezTo>
                    <a:pt x="442131" y="2202627"/>
                    <a:pt x="436511" y="2199198"/>
                    <a:pt x="437940" y="2196340"/>
                  </a:cubicBezTo>
                  <a:cubicBezTo>
                    <a:pt x="436892" y="2196340"/>
                    <a:pt x="436511" y="2197293"/>
                    <a:pt x="435273" y="2197102"/>
                  </a:cubicBezTo>
                  <a:cubicBezTo>
                    <a:pt x="434987" y="2199483"/>
                    <a:pt x="435273" y="2201388"/>
                    <a:pt x="436797" y="2202531"/>
                  </a:cubicBezTo>
                  <a:cubicBezTo>
                    <a:pt x="434320" y="2204151"/>
                    <a:pt x="429844" y="2207484"/>
                    <a:pt x="427462" y="2204531"/>
                  </a:cubicBezTo>
                  <a:cubicBezTo>
                    <a:pt x="435273" y="2200436"/>
                    <a:pt x="431368" y="2186815"/>
                    <a:pt x="435273" y="2178147"/>
                  </a:cubicBezTo>
                  <a:cubicBezTo>
                    <a:pt x="435177" y="2174337"/>
                    <a:pt x="432415" y="2178814"/>
                    <a:pt x="430415" y="2177195"/>
                  </a:cubicBezTo>
                  <a:cubicBezTo>
                    <a:pt x="430415" y="2176147"/>
                    <a:pt x="431082" y="2176147"/>
                    <a:pt x="431844" y="2176242"/>
                  </a:cubicBezTo>
                  <a:cubicBezTo>
                    <a:pt x="435844" y="2175480"/>
                    <a:pt x="430986" y="2171194"/>
                    <a:pt x="434320" y="2170432"/>
                  </a:cubicBezTo>
                  <a:cubicBezTo>
                    <a:pt x="435082" y="2171480"/>
                    <a:pt x="437178" y="2176338"/>
                    <a:pt x="438035" y="2171099"/>
                  </a:cubicBezTo>
                  <a:cubicBezTo>
                    <a:pt x="437273" y="2175480"/>
                    <a:pt x="443369" y="2178719"/>
                    <a:pt x="439750" y="2181672"/>
                  </a:cubicBezTo>
                  <a:cubicBezTo>
                    <a:pt x="442988" y="2187291"/>
                    <a:pt x="443560" y="2176719"/>
                    <a:pt x="447369" y="2181862"/>
                  </a:cubicBezTo>
                  <a:cubicBezTo>
                    <a:pt x="449275" y="2178147"/>
                    <a:pt x="443655" y="2179385"/>
                    <a:pt x="444702" y="2176242"/>
                  </a:cubicBezTo>
                  <a:cubicBezTo>
                    <a:pt x="445750" y="2178528"/>
                    <a:pt x="453751" y="2178814"/>
                    <a:pt x="457466" y="2182624"/>
                  </a:cubicBezTo>
                  <a:cubicBezTo>
                    <a:pt x="455466" y="2185863"/>
                    <a:pt x="455085" y="2183481"/>
                    <a:pt x="452037" y="2182719"/>
                  </a:cubicBezTo>
                  <a:close/>
                  <a:moveTo>
                    <a:pt x="431082" y="2300734"/>
                  </a:moveTo>
                  <a:cubicBezTo>
                    <a:pt x="425272" y="2301020"/>
                    <a:pt x="431082" y="2293590"/>
                    <a:pt x="424700" y="2294352"/>
                  </a:cubicBezTo>
                  <a:cubicBezTo>
                    <a:pt x="426605" y="2290161"/>
                    <a:pt x="427748" y="2294829"/>
                    <a:pt x="432320" y="2294543"/>
                  </a:cubicBezTo>
                  <a:cubicBezTo>
                    <a:pt x="429558" y="2296448"/>
                    <a:pt x="432606" y="2296924"/>
                    <a:pt x="431082" y="2300734"/>
                  </a:cubicBezTo>
                  <a:close/>
                  <a:moveTo>
                    <a:pt x="421557" y="2303877"/>
                  </a:moveTo>
                  <a:cubicBezTo>
                    <a:pt x="420700" y="2305592"/>
                    <a:pt x="420509" y="2303496"/>
                    <a:pt x="419080" y="2303401"/>
                  </a:cubicBezTo>
                  <a:cubicBezTo>
                    <a:pt x="418128" y="2302925"/>
                    <a:pt x="417842" y="2303687"/>
                    <a:pt x="417652" y="2304354"/>
                  </a:cubicBezTo>
                  <a:cubicBezTo>
                    <a:pt x="416318" y="2302830"/>
                    <a:pt x="422128" y="2298543"/>
                    <a:pt x="422319" y="2293781"/>
                  </a:cubicBezTo>
                  <a:cubicBezTo>
                    <a:pt x="425652" y="2294067"/>
                    <a:pt x="422319" y="2298734"/>
                    <a:pt x="426510" y="2298448"/>
                  </a:cubicBezTo>
                  <a:cubicBezTo>
                    <a:pt x="424795" y="2299401"/>
                    <a:pt x="417652" y="2300067"/>
                    <a:pt x="421557" y="2303877"/>
                  </a:cubicBezTo>
                  <a:close/>
                  <a:moveTo>
                    <a:pt x="432320" y="2328738"/>
                  </a:moveTo>
                  <a:cubicBezTo>
                    <a:pt x="434416" y="2331690"/>
                    <a:pt x="434130" y="2337977"/>
                    <a:pt x="438416" y="2340358"/>
                  </a:cubicBezTo>
                  <a:cubicBezTo>
                    <a:pt x="434892" y="2338739"/>
                    <a:pt x="433749" y="2340739"/>
                    <a:pt x="430796" y="2340168"/>
                  </a:cubicBezTo>
                  <a:cubicBezTo>
                    <a:pt x="432892" y="2337310"/>
                    <a:pt x="432606" y="2334929"/>
                    <a:pt x="431749" y="2332738"/>
                  </a:cubicBezTo>
                  <a:cubicBezTo>
                    <a:pt x="432034" y="2331309"/>
                    <a:pt x="432225" y="2329976"/>
                    <a:pt x="432320" y="2328738"/>
                  </a:cubicBezTo>
                  <a:close/>
                  <a:moveTo>
                    <a:pt x="433273" y="2359694"/>
                  </a:moveTo>
                  <a:cubicBezTo>
                    <a:pt x="435559" y="2361694"/>
                    <a:pt x="438226" y="2360742"/>
                    <a:pt x="441083" y="2359503"/>
                  </a:cubicBezTo>
                  <a:cubicBezTo>
                    <a:pt x="440607" y="2360646"/>
                    <a:pt x="440035" y="2361789"/>
                    <a:pt x="439464" y="2363218"/>
                  </a:cubicBezTo>
                  <a:cubicBezTo>
                    <a:pt x="436606" y="2363409"/>
                    <a:pt x="433368" y="2362266"/>
                    <a:pt x="433273" y="2359694"/>
                  </a:cubicBezTo>
                  <a:close/>
                  <a:moveTo>
                    <a:pt x="444226" y="2347692"/>
                  </a:moveTo>
                  <a:cubicBezTo>
                    <a:pt x="442702" y="2345692"/>
                    <a:pt x="440893" y="2343597"/>
                    <a:pt x="438226" y="2341596"/>
                  </a:cubicBezTo>
                  <a:cubicBezTo>
                    <a:pt x="440797" y="2342073"/>
                    <a:pt x="441464" y="2343882"/>
                    <a:pt x="444322" y="2344168"/>
                  </a:cubicBezTo>
                  <a:cubicBezTo>
                    <a:pt x="444036" y="2345216"/>
                    <a:pt x="443941" y="2346359"/>
                    <a:pt x="444226" y="2347692"/>
                  </a:cubicBezTo>
                  <a:close/>
                  <a:moveTo>
                    <a:pt x="436702" y="2355217"/>
                  </a:moveTo>
                  <a:cubicBezTo>
                    <a:pt x="434797" y="2359122"/>
                    <a:pt x="434320" y="2355408"/>
                    <a:pt x="430320" y="2355217"/>
                  </a:cubicBezTo>
                  <a:cubicBezTo>
                    <a:pt x="431082" y="2356265"/>
                    <a:pt x="432034" y="2363123"/>
                    <a:pt x="427843" y="2361123"/>
                  </a:cubicBezTo>
                  <a:cubicBezTo>
                    <a:pt x="431653" y="2356836"/>
                    <a:pt x="426319" y="2356931"/>
                    <a:pt x="427081" y="2352074"/>
                  </a:cubicBezTo>
                  <a:cubicBezTo>
                    <a:pt x="430606" y="2355217"/>
                    <a:pt x="432415" y="2352836"/>
                    <a:pt x="436702" y="2355217"/>
                  </a:cubicBezTo>
                  <a:close/>
                  <a:moveTo>
                    <a:pt x="428891" y="2368933"/>
                  </a:moveTo>
                  <a:cubicBezTo>
                    <a:pt x="426700" y="2372267"/>
                    <a:pt x="427748" y="2375505"/>
                    <a:pt x="425462" y="2379696"/>
                  </a:cubicBezTo>
                  <a:cubicBezTo>
                    <a:pt x="421652" y="2376172"/>
                    <a:pt x="422128" y="2379601"/>
                    <a:pt x="417652" y="2380649"/>
                  </a:cubicBezTo>
                  <a:cubicBezTo>
                    <a:pt x="417556" y="2376744"/>
                    <a:pt x="417271" y="2378077"/>
                    <a:pt x="418890" y="2374553"/>
                  </a:cubicBezTo>
                  <a:cubicBezTo>
                    <a:pt x="420890" y="2377791"/>
                    <a:pt x="423081" y="2374267"/>
                    <a:pt x="424795" y="2377029"/>
                  </a:cubicBezTo>
                  <a:cubicBezTo>
                    <a:pt x="424700" y="2374458"/>
                    <a:pt x="424510" y="2368838"/>
                    <a:pt x="428891" y="2368933"/>
                  </a:cubicBezTo>
                  <a:close/>
                  <a:moveTo>
                    <a:pt x="406888" y="2307306"/>
                  </a:moveTo>
                  <a:cubicBezTo>
                    <a:pt x="408127" y="2301782"/>
                    <a:pt x="410508" y="2310354"/>
                    <a:pt x="415461" y="2309021"/>
                  </a:cubicBezTo>
                  <a:cubicBezTo>
                    <a:pt x="409174" y="2312355"/>
                    <a:pt x="411556" y="2321403"/>
                    <a:pt x="409555" y="2325689"/>
                  </a:cubicBezTo>
                  <a:cubicBezTo>
                    <a:pt x="405841" y="2319117"/>
                    <a:pt x="412032" y="2312450"/>
                    <a:pt x="406888" y="2307306"/>
                  </a:cubicBezTo>
                  <a:close/>
                  <a:moveTo>
                    <a:pt x="408698" y="2183005"/>
                  </a:moveTo>
                  <a:cubicBezTo>
                    <a:pt x="408412" y="2185196"/>
                    <a:pt x="406698" y="2185291"/>
                    <a:pt x="406507" y="2187672"/>
                  </a:cubicBezTo>
                  <a:cubicBezTo>
                    <a:pt x="408317" y="2186625"/>
                    <a:pt x="409269" y="2187101"/>
                    <a:pt x="408698" y="2189387"/>
                  </a:cubicBezTo>
                  <a:cubicBezTo>
                    <a:pt x="407460" y="2189101"/>
                    <a:pt x="406222" y="2188910"/>
                    <a:pt x="404983" y="2188625"/>
                  </a:cubicBezTo>
                  <a:cubicBezTo>
                    <a:pt x="406031" y="2186434"/>
                    <a:pt x="404888" y="2180910"/>
                    <a:pt x="408698" y="2183005"/>
                  </a:cubicBezTo>
                  <a:close/>
                  <a:moveTo>
                    <a:pt x="614628" y="1592264"/>
                  </a:moveTo>
                  <a:cubicBezTo>
                    <a:pt x="610723" y="1591693"/>
                    <a:pt x="612914" y="1585883"/>
                    <a:pt x="612819" y="1581977"/>
                  </a:cubicBezTo>
                  <a:cubicBezTo>
                    <a:pt x="617200" y="1584359"/>
                    <a:pt x="612724" y="1587407"/>
                    <a:pt x="614628" y="1592264"/>
                  </a:cubicBezTo>
                  <a:close/>
                  <a:moveTo>
                    <a:pt x="609961" y="1656558"/>
                  </a:moveTo>
                  <a:cubicBezTo>
                    <a:pt x="610057" y="1659892"/>
                    <a:pt x="609961" y="1662940"/>
                    <a:pt x="605770" y="1661321"/>
                  </a:cubicBezTo>
                  <a:cubicBezTo>
                    <a:pt x="605770" y="1657987"/>
                    <a:pt x="606723" y="1655892"/>
                    <a:pt x="609961" y="1656558"/>
                  </a:cubicBezTo>
                  <a:close/>
                  <a:moveTo>
                    <a:pt x="547573" y="1783717"/>
                  </a:moveTo>
                  <a:cubicBezTo>
                    <a:pt x="543001" y="1784860"/>
                    <a:pt x="539667" y="1792956"/>
                    <a:pt x="535666" y="1790480"/>
                  </a:cubicBezTo>
                  <a:cubicBezTo>
                    <a:pt x="538619" y="1787337"/>
                    <a:pt x="543572" y="1784479"/>
                    <a:pt x="540334" y="1778192"/>
                  </a:cubicBezTo>
                  <a:cubicBezTo>
                    <a:pt x="544239" y="1779050"/>
                    <a:pt x="544048" y="1775240"/>
                    <a:pt x="545763" y="1773525"/>
                  </a:cubicBezTo>
                  <a:cubicBezTo>
                    <a:pt x="548049" y="1777526"/>
                    <a:pt x="544810" y="1779621"/>
                    <a:pt x="547573" y="1783717"/>
                  </a:cubicBezTo>
                  <a:close/>
                  <a:moveTo>
                    <a:pt x="545096" y="1818959"/>
                  </a:moveTo>
                  <a:cubicBezTo>
                    <a:pt x="547953" y="1820102"/>
                    <a:pt x="545763" y="1826865"/>
                    <a:pt x="542143" y="1825055"/>
                  </a:cubicBezTo>
                  <a:cubicBezTo>
                    <a:pt x="541286" y="1820960"/>
                    <a:pt x="544334" y="1821246"/>
                    <a:pt x="545096" y="1818959"/>
                  </a:cubicBezTo>
                  <a:close/>
                  <a:moveTo>
                    <a:pt x="542619" y="1817531"/>
                  </a:moveTo>
                  <a:cubicBezTo>
                    <a:pt x="541762" y="1819721"/>
                    <a:pt x="541572" y="1822769"/>
                    <a:pt x="539667" y="1823627"/>
                  </a:cubicBezTo>
                  <a:cubicBezTo>
                    <a:pt x="540715" y="1824389"/>
                    <a:pt x="543953" y="1829151"/>
                    <a:pt x="544525" y="1826484"/>
                  </a:cubicBezTo>
                  <a:cubicBezTo>
                    <a:pt x="548239" y="1827532"/>
                    <a:pt x="543191" y="1829056"/>
                    <a:pt x="544144" y="1831533"/>
                  </a:cubicBezTo>
                  <a:cubicBezTo>
                    <a:pt x="539381" y="1830580"/>
                    <a:pt x="538524" y="1826198"/>
                    <a:pt x="537190" y="1822198"/>
                  </a:cubicBezTo>
                  <a:cubicBezTo>
                    <a:pt x="532237" y="1822865"/>
                    <a:pt x="533094" y="1830199"/>
                    <a:pt x="528903" y="1831723"/>
                  </a:cubicBezTo>
                  <a:cubicBezTo>
                    <a:pt x="528618" y="1833914"/>
                    <a:pt x="530237" y="1834485"/>
                    <a:pt x="529761" y="1836867"/>
                  </a:cubicBezTo>
                  <a:cubicBezTo>
                    <a:pt x="530809" y="1836295"/>
                    <a:pt x="531856" y="1835723"/>
                    <a:pt x="533571" y="1835914"/>
                  </a:cubicBezTo>
                  <a:cubicBezTo>
                    <a:pt x="534238" y="1839819"/>
                    <a:pt x="531952" y="1840391"/>
                    <a:pt x="531761" y="1843343"/>
                  </a:cubicBezTo>
                  <a:cubicBezTo>
                    <a:pt x="533190" y="1843248"/>
                    <a:pt x="533952" y="1843820"/>
                    <a:pt x="534142" y="1844772"/>
                  </a:cubicBezTo>
                  <a:cubicBezTo>
                    <a:pt x="533380" y="1843439"/>
                    <a:pt x="538238" y="1839248"/>
                    <a:pt x="535952" y="1837343"/>
                  </a:cubicBezTo>
                  <a:cubicBezTo>
                    <a:pt x="536333" y="1834580"/>
                    <a:pt x="541381" y="1837152"/>
                    <a:pt x="543572" y="1836581"/>
                  </a:cubicBezTo>
                  <a:cubicBezTo>
                    <a:pt x="539000" y="1839343"/>
                    <a:pt x="538428" y="1844391"/>
                    <a:pt x="534428" y="1847344"/>
                  </a:cubicBezTo>
                  <a:cubicBezTo>
                    <a:pt x="532142" y="1847344"/>
                    <a:pt x="529856" y="1847344"/>
                    <a:pt x="528713" y="1849154"/>
                  </a:cubicBezTo>
                  <a:cubicBezTo>
                    <a:pt x="528999" y="1845058"/>
                    <a:pt x="526522" y="1843439"/>
                    <a:pt x="521569" y="1843820"/>
                  </a:cubicBezTo>
                  <a:cubicBezTo>
                    <a:pt x="522522" y="1838391"/>
                    <a:pt x="522427" y="1836390"/>
                    <a:pt x="525094" y="1830104"/>
                  </a:cubicBezTo>
                  <a:cubicBezTo>
                    <a:pt x="526713" y="1830199"/>
                    <a:pt x="528427" y="1830389"/>
                    <a:pt x="530142" y="1830485"/>
                  </a:cubicBezTo>
                  <a:cubicBezTo>
                    <a:pt x="531761" y="1827342"/>
                    <a:pt x="524617" y="1825151"/>
                    <a:pt x="530523" y="1825437"/>
                  </a:cubicBezTo>
                  <a:cubicBezTo>
                    <a:pt x="529285" y="1820293"/>
                    <a:pt x="527856" y="1825532"/>
                    <a:pt x="524236" y="1824960"/>
                  </a:cubicBezTo>
                  <a:cubicBezTo>
                    <a:pt x="526236" y="1822198"/>
                    <a:pt x="525951" y="1816959"/>
                    <a:pt x="531094" y="1817817"/>
                  </a:cubicBezTo>
                  <a:cubicBezTo>
                    <a:pt x="532809" y="1812387"/>
                    <a:pt x="527094" y="1813340"/>
                    <a:pt x="527951" y="1808768"/>
                  </a:cubicBezTo>
                  <a:cubicBezTo>
                    <a:pt x="534047" y="1811244"/>
                    <a:pt x="530332" y="1802386"/>
                    <a:pt x="535857" y="1804291"/>
                  </a:cubicBezTo>
                  <a:cubicBezTo>
                    <a:pt x="536714" y="1811149"/>
                    <a:pt x="531285" y="1816007"/>
                    <a:pt x="537381" y="1818388"/>
                  </a:cubicBezTo>
                  <a:cubicBezTo>
                    <a:pt x="541191" y="1817817"/>
                    <a:pt x="536428" y="1815626"/>
                    <a:pt x="537762" y="1813340"/>
                  </a:cubicBezTo>
                  <a:cubicBezTo>
                    <a:pt x="541096" y="1813340"/>
                    <a:pt x="541667" y="1815626"/>
                    <a:pt x="542619" y="1817531"/>
                  </a:cubicBezTo>
                  <a:close/>
                  <a:moveTo>
                    <a:pt x="485089" y="2175385"/>
                  </a:moveTo>
                  <a:cubicBezTo>
                    <a:pt x="485660" y="2179767"/>
                    <a:pt x="480135" y="2179767"/>
                    <a:pt x="479945" y="2176338"/>
                  </a:cubicBezTo>
                  <a:cubicBezTo>
                    <a:pt x="480326" y="2175956"/>
                    <a:pt x="480802" y="2175480"/>
                    <a:pt x="481183" y="2175099"/>
                  </a:cubicBezTo>
                  <a:cubicBezTo>
                    <a:pt x="482517" y="2175194"/>
                    <a:pt x="483755" y="2175290"/>
                    <a:pt x="485089" y="2175385"/>
                  </a:cubicBezTo>
                  <a:close/>
                  <a:moveTo>
                    <a:pt x="460895" y="2195102"/>
                  </a:moveTo>
                  <a:cubicBezTo>
                    <a:pt x="460133" y="2194054"/>
                    <a:pt x="459371" y="2192530"/>
                    <a:pt x="458228" y="2190339"/>
                  </a:cubicBezTo>
                  <a:cubicBezTo>
                    <a:pt x="461562" y="2190816"/>
                    <a:pt x="462514" y="2191673"/>
                    <a:pt x="463848" y="2192054"/>
                  </a:cubicBezTo>
                  <a:cubicBezTo>
                    <a:pt x="463086" y="2193292"/>
                    <a:pt x="462133" y="2194340"/>
                    <a:pt x="460895" y="2195102"/>
                  </a:cubicBezTo>
                  <a:close/>
                  <a:moveTo>
                    <a:pt x="455942" y="2150430"/>
                  </a:moveTo>
                  <a:cubicBezTo>
                    <a:pt x="454704" y="2145762"/>
                    <a:pt x="442702" y="2145477"/>
                    <a:pt x="450322" y="2140428"/>
                  </a:cubicBezTo>
                  <a:cubicBezTo>
                    <a:pt x="450036" y="2136618"/>
                    <a:pt x="446227" y="2140428"/>
                    <a:pt x="444226" y="2139190"/>
                  </a:cubicBezTo>
                  <a:cubicBezTo>
                    <a:pt x="445274" y="2138428"/>
                    <a:pt x="446798" y="2136237"/>
                    <a:pt x="444988" y="2135571"/>
                  </a:cubicBezTo>
                  <a:cubicBezTo>
                    <a:pt x="446417" y="2134523"/>
                    <a:pt x="447846" y="2133570"/>
                    <a:pt x="449370" y="2132618"/>
                  </a:cubicBezTo>
                  <a:cubicBezTo>
                    <a:pt x="449179" y="2130713"/>
                    <a:pt x="447751" y="2132808"/>
                    <a:pt x="445750" y="2131856"/>
                  </a:cubicBezTo>
                  <a:cubicBezTo>
                    <a:pt x="446798" y="2127569"/>
                    <a:pt x="452418" y="2130141"/>
                    <a:pt x="452323" y="2124331"/>
                  </a:cubicBezTo>
                  <a:cubicBezTo>
                    <a:pt x="452989" y="2126427"/>
                    <a:pt x="454132" y="2128331"/>
                    <a:pt x="455180" y="2130618"/>
                  </a:cubicBezTo>
                  <a:cubicBezTo>
                    <a:pt x="453180" y="2130903"/>
                    <a:pt x="451180" y="2130998"/>
                    <a:pt x="450227" y="2132427"/>
                  </a:cubicBezTo>
                  <a:cubicBezTo>
                    <a:pt x="451656" y="2133189"/>
                    <a:pt x="452989" y="2133951"/>
                    <a:pt x="453847" y="2135189"/>
                  </a:cubicBezTo>
                  <a:cubicBezTo>
                    <a:pt x="453847" y="2135475"/>
                    <a:pt x="453656" y="2135571"/>
                    <a:pt x="453561" y="2135761"/>
                  </a:cubicBezTo>
                  <a:cubicBezTo>
                    <a:pt x="453180" y="2136237"/>
                    <a:pt x="452799" y="2136904"/>
                    <a:pt x="452418" y="2137571"/>
                  </a:cubicBezTo>
                  <a:cubicBezTo>
                    <a:pt x="452418" y="2137571"/>
                    <a:pt x="452418" y="2137571"/>
                    <a:pt x="452418" y="2137571"/>
                  </a:cubicBezTo>
                  <a:cubicBezTo>
                    <a:pt x="452323" y="2137761"/>
                    <a:pt x="452227" y="2137952"/>
                    <a:pt x="452037" y="2138142"/>
                  </a:cubicBezTo>
                  <a:cubicBezTo>
                    <a:pt x="452323" y="2147667"/>
                    <a:pt x="461848" y="2145762"/>
                    <a:pt x="467467" y="2150144"/>
                  </a:cubicBezTo>
                  <a:cubicBezTo>
                    <a:pt x="466229" y="2149096"/>
                    <a:pt x="465086" y="2148906"/>
                    <a:pt x="463943" y="2149191"/>
                  </a:cubicBezTo>
                  <a:cubicBezTo>
                    <a:pt x="462991" y="2148334"/>
                    <a:pt x="461848" y="2147667"/>
                    <a:pt x="459276" y="2148144"/>
                  </a:cubicBezTo>
                  <a:cubicBezTo>
                    <a:pt x="459466" y="2149191"/>
                    <a:pt x="460038" y="2150048"/>
                    <a:pt x="460514" y="2150810"/>
                  </a:cubicBezTo>
                  <a:cubicBezTo>
                    <a:pt x="456894" y="2153668"/>
                    <a:pt x="453466" y="2158526"/>
                    <a:pt x="449846" y="2155478"/>
                  </a:cubicBezTo>
                  <a:cubicBezTo>
                    <a:pt x="450989" y="2153954"/>
                    <a:pt x="452894" y="2153763"/>
                    <a:pt x="455180" y="2153954"/>
                  </a:cubicBezTo>
                  <a:cubicBezTo>
                    <a:pt x="454037" y="2152239"/>
                    <a:pt x="455180" y="2152049"/>
                    <a:pt x="455942" y="2150430"/>
                  </a:cubicBezTo>
                  <a:close/>
                  <a:moveTo>
                    <a:pt x="424510" y="2276541"/>
                  </a:moveTo>
                  <a:cubicBezTo>
                    <a:pt x="421843" y="2273969"/>
                    <a:pt x="427843" y="2271016"/>
                    <a:pt x="428701" y="2268444"/>
                  </a:cubicBezTo>
                  <a:cubicBezTo>
                    <a:pt x="431082" y="2270730"/>
                    <a:pt x="425843" y="2274731"/>
                    <a:pt x="424510" y="2276541"/>
                  </a:cubicBezTo>
                  <a:close/>
                  <a:moveTo>
                    <a:pt x="420033" y="2292162"/>
                  </a:moveTo>
                  <a:cubicBezTo>
                    <a:pt x="417937" y="2291781"/>
                    <a:pt x="415937" y="2291304"/>
                    <a:pt x="413937" y="2290923"/>
                  </a:cubicBezTo>
                  <a:cubicBezTo>
                    <a:pt x="420604" y="2290066"/>
                    <a:pt x="413080" y="2281779"/>
                    <a:pt x="411746" y="2289209"/>
                  </a:cubicBezTo>
                  <a:cubicBezTo>
                    <a:pt x="410984" y="2286351"/>
                    <a:pt x="416413" y="2279303"/>
                    <a:pt x="421271" y="2279684"/>
                  </a:cubicBezTo>
                  <a:cubicBezTo>
                    <a:pt x="418890" y="2282351"/>
                    <a:pt x="417366" y="2283875"/>
                    <a:pt x="418318" y="2287971"/>
                  </a:cubicBezTo>
                  <a:cubicBezTo>
                    <a:pt x="421938" y="2290256"/>
                    <a:pt x="420033" y="2284256"/>
                    <a:pt x="423748" y="2286542"/>
                  </a:cubicBezTo>
                  <a:cubicBezTo>
                    <a:pt x="423843" y="2290447"/>
                    <a:pt x="419176" y="2287209"/>
                    <a:pt x="420033" y="2292162"/>
                  </a:cubicBezTo>
                  <a:close/>
                  <a:moveTo>
                    <a:pt x="412699" y="2290638"/>
                  </a:moveTo>
                  <a:cubicBezTo>
                    <a:pt x="411841" y="2291495"/>
                    <a:pt x="411079" y="2292352"/>
                    <a:pt x="410698" y="2294067"/>
                  </a:cubicBezTo>
                  <a:cubicBezTo>
                    <a:pt x="413175" y="2293971"/>
                    <a:pt x="414318" y="2292066"/>
                    <a:pt x="417271" y="2292828"/>
                  </a:cubicBezTo>
                  <a:cubicBezTo>
                    <a:pt x="416794" y="2296352"/>
                    <a:pt x="413556" y="2295781"/>
                    <a:pt x="410413" y="2295305"/>
                  </a:cubicBezTo>
                  <a:cubicBezTo>
                    <a:pt x="409269" y="2292923"/>
                    <a:pt x="407555" y="2289780"/>
                    <a:pt x="412699" y="2290638"/>
                  </a:cubicBezTo>
                  <a:close/>
                  <a:moveTo>
                    <a:pt x="420890" y="2070896"/>
                  </a:moveTo>
                  <a:cubicBezTo>
                    <a:pt x="418604" y="2069562"/>
                    <a:pt x="418223" y="2066991"/>
                    <a:pt x="418414" y="2064038"/>
                  </a:cubicBezTo>
                  <a:cubicBezTo>
                    <a:pt x="418794" y="2066609"/>
                    <a:pt x="425843" y="2064704"/>
                    <a:pt x="423843" y="2068896"/>
                  </a:cubicBezTo>
                  <a:cubicBezTo>
                    <a:pt x="422033" y="2066800"/>
                    <a:pt x="421271" y="2067276"/>
                    <a:pt x="420890" y="2070896"/>
                  </a:cubicBezTo>
                  <a:close/>
                  <a:moveTo>
                    <a:pt x="489470" y="2531239"/>
                  </a:moveTo>
                  <a:cubicBezTo>
                    <a:pt x="489375" y="2530763"/>
                    <a:pt x="489280" y="2530477"/>
                    <a:pt x="489184" y="2530001"/>
                  </a:cubicBezTo>
                  <a:cubicBezTo>
                    <a:pt x="489470" y="2530382"/>
                    <a:pt x="489660" y="2530858"/>
                    <a:pt x="489660" y="2531525"/>
                  </a:cubicBezTo>
                  <a:cubicBezTo>
                    <a:pt x="493471" y="2532668"/>
                    <a:pt x="493471" y="2529620"/>
                    <a:pt x="497281" y="2530763"/>
                  </a:cubicBezTo>
                  <a:cubicBezTo>
                    <a:pt x="491756" y="2534001"/>
                    <a:pt x="494042" y="2541526"/>
                    <a:pt x="484993" y="2542574"/>
                  </a:cubicBezTo>
                  <a:cubicBezTo>
                    <a:pt x="484993" y="2537716"/>
                    <a:pt x="484517" y="2530286"/>
                    <a:pt x="485851" y="2526191"/>
                  </a:cubicBezTo>
                  <a:cubicBezTo>
                    <a:pt x="486708" y="2528382"/>
                    <a:pt x="487565" y="2530382"/>
                    <a:pt x="489470" y="2531239"/>
                  </a:cubicBezTo>
                  <a:close/>
                  <a:moveTo>
                    <a:pt x="465467" y="2179005"/>
                  </a:moveTo>
                  <a:cubicBezTo>
                    <a:pt x="465086" y="2177195"/>
                    <a:pt x="460800" y="2177862"/>
                    <a:pt x="461085" y="2175576"/>
                  </a:cubicBezTo>
                  <a:cubicBezTo>
                    <a:pt x="461181" y="2172718"/>
                    <a:pt x="464134" y="2174052"/>
                    <a:pt x="466229" y="2174147"/>
                  </a:cubicBezTo>
                  <a:cubicBezTo>
                    <a:pt x="466134" y="2175194"/>
                    <a:pt x="466515" y="2176147"/>
                    <a:pt x="467182" y="2177004"/>
                  </a:cubicBezTo>
                  <a:cubicBezTo>
                    <a:pt x="466324" y="2182719"/>
                    <a:pt x="466610" y="2187577"/>
                    <a:pt x="469753" y="2190530"/>
                  </a:cubicBezTo>
                  <a:cubicBezTo>
                    <a:pt x="469658" y="2191482"/>
                    <a:pt x="469086" y="2192435"/>
                    <a:pt x="467372" y="2193102"/>
                  </a:cubicBezTo>
                  <a:cubicBezTo>
                    <a:pt x="467467" y="2190054"/>
                    <a:pt x="465658" y="2188720"/>
                    <a:pt x="464324" y="2186815"/>
                  </a:cubicBezTo>
                  <a:cubicBezTo>
                    <a:pt x="462610" y="2184148"/>
                    <a:pt x="461562" y="2182148"/>
                    <a:pt x="465467" y="2179005"/>
                  </a:cubicBezTo>
                  <a:close/>
                  <a:moveTo>
                    <a:pt x="459847" y="2111758"/>
                  </a:moveTo>
                  <a:cubicBezTo>
                    <a:pt x="460228" y="2111187"/>
                    <a:pt x="460609" y="2110710"/>
                    <a:pt x="461085" y="2110139"/>
                  </a:cubicBezTo>
                  <a:cubicBezTo>
                    <a:pt x="461181" y="2111091"/>
                    <a:pt x="461752" y="2112139"/>
                    <a:pt x="463086" y="2112996"/>
                  </a:cubicBezTo>
                  <a:cubicBezTo>
                    <a:pt x="463562" y="2110425"/>
                    <a:pt x="465943" y="2110425"/>
                    <a:pt x="467563" y="2111663"/>
                  </a:cubicBezTo>
                  <a:cubicBezTo>
                    <a:pt x="466801" y="2115282"/>
                    <a:pt x="461181" y="2113854"/>
                    <a:pt x="459847" y="2111758"/>
                  </a:cubicBezTo>
                  <a:close/>
                  <a:moveTo>
                    <a:pt x="460324" y="2083850"/>
                  </a:moveTo>
                  <a:cubicBezTo>
                    <a:pt x="457371" y="2083659"/>
                    <a:pt x="455656" y="2082707"/>
                    <a:pt x="454418" y="2081373"/>
                  </a:cubicBezTo>
                  <a:cubicBezTo>
                    <a:pt x="454799" y="2079278"/>
                    <a:pt x="455942" y="2078421"/>
                    <a:pt x="457657" y="2078230"/>
                  </a:cubicBezTo>
                  <a:cubicBezTo>
                    <a:pt x="453942" y="2071086"/>
                    <a:pt x="452418" y="2075277"/>
                    <a:pt x="447846" y="2069848"/>
                  </a:cubicBezTo>
                  <a:cubicBezTo>
                    <a:pt x="451751" y="2069181"/>
                    <a:pt x="455085" y="2069658"/>
                    <a:pt x="460800" y="2068610"/>
                  </a:cubicBezTo>
                  <a:cubicBezTo>
                    <a:pt x="460419" y="2067467"/>
                    <a:pt x="460133" y="2066229"/>
                    <a:pt x="458800" y="2065752"/>
                  </a:cubicBezTo>
                  <a:cubicBezTo>
                    <a:pt x="455371" y="2065085"/>
                    <a:pt x="461085" y="2069658"/>
                    <a:pt x="455847" y="2067657"/>
                  </a:cubicBezTo>
                  <a:cubicBezTo>
                    <a:pt x="454418" y="2064133"/>
                    <a:pt x="458133" y="2063657"/>
                    <a:pt x="455847" y="2061275"/>
                  </a:cubicBezTo>
                  <a:cubicBezTo>
                    <a:pt x="461276" y="2059942"/>
                    <a:pt x="467467" y="2070515"/>
                    <a:pt x="460705" y="2074992"/>
                  </a:cubicBezTo>
                  <a:cubicBezTo>
                    <a:pt x="460990" y="2077658"/>
                    <a:pt x="466801" y="2076516"/>
                    <a:pt x="464610" y="2080897"/>
                  </a:cubicBezTo>
                  <a:cubicBezTo>
                    <a:pt x="462133" y="2080230"/>
                    <a:pt x="460609" y="2081183"/>
                    <a:pt x="460324" y="2083850"/>
                  </a:cubicBezTo>
                  <a:close/>
                  <a:moveTo>
                    <a:pt x="440988" y="2104233"/>
                  </a:moveTo>
                  <a:cubicBezTo>
                    <a:pt x="438988" y="2103757"/>
                    <a:pt x="440321" y="2100900"/>
                    <a:pt x="438607" y="2100138"/>
                  </a:cubicBezTo>
                  <a:cubicBezTo>
                    <a:pt x="438607" y="2099947"/>
                    <a:pt x="438702" y="2099756"/>
                    <a:pt x="438702" y="2099566"/>
                  </a:cubicBezTo>
                  <a:cubicBezTo>
                    <a:pt x="441940" y="2098328"/>
                    <a:pt x="438892" y="2096423"/>
                    <a:pt x="439464" y="2092517"/>
                  </a:cubicBezTo>
                  <a:cubicBezTo>
                    <a:pt x="445084" y="2095280"/>
                    <a:pt x="439654" y="2099661"/>
                    <a:pt x="440988" y="2104233"/>
                  </a:cubicBezTo>
                  <a:close/>
                  <a:moveTo>
                    <a:pt x="535761" y="1913162"/>
                  </a:moveTo>
                  <a:cubicBezTo>
                    <a:pt x="533190" y="1918019"/>
                    <a:pt x="529570" y="1910971"/>
                    <a:pt x="524332" y="1913638"/>
                  </a:cubicBezTo>
                  <a:cubicBezTo>
                    <a:pt x="523760" y="1909256"/>
                    <a:pt x="529094" y="1911923"/>
                    <a:pt x="529761" y="1908971"/>
                  </a:cubicBezTo>
                  <a:cubicBezTo>
                    <a:pt x="531380" y="1910590"/>
                    <a:pt x="530523" y="1914591"/>
                    <a:pt x="535761" y="1913162"/>
                  </a:cubicBezTo>
                  <a:close/>
                  <a:moveTo>
                    <a:pt x="518426" y="1924592"/>
                  </a:moveTo>
                  <a:cubicBezTo>
                    <a:pt x="521188" y="1918591"/>
                    <a:pt x="530427" y="1920305"/>
                    <a:pt x="535000" y="1923258"/>
                  </a:cubicBezTo>
                  <a:cubicBezTo>
                    <a:pt x="528142" y="1923544"/>
                    <a:pt x="523474" y="1925068"/>
                    <a:pt x="518426" y="1924592"/>
                  </a:cubicBezTo>
                  <a:close/>
                  <a:moveTo>
                    <a:pt x="531761" y="1933164"/>
                  </a:moveTo>
                  <a:cubicBezTo>
                    <a:pt x="528808" y="1931164"/>
                    <a:pt x="529856" y="1928688"/>
                    <a:pt x="531094" y="1925544"/>
                  </a:cubicBezTo>
                  <a:cubicBezTo>
                    <a:pt x="534428" y="1925830"/>
                    <a:pt x="533571" y="1931735"/>
                    <a:pt x="531761" y="1933164"/>
                  </a:cubicBezTo>
                  <a:close/>
                  <a:moveTo>
                    <a:pt x="526141" y="1958120"/>
                  </a:moveTo>
                  <a:cubicBezTo>
                    <a:pt x="526332" y="1961072"/>
                    <a:pt x="525570" y="1962882"/>
                    <a:pt x="524427" y="1964311"/>
                  </a:cubicBezTo>
                  <a:cubicBezTo>
                    <a:pt x="522141" y="1958787"/>
                    <a:pt x="515950" y="1963073"/>
                    <a:pt x="516521" y="1968788"/>
                  </a:cubicBezTo>
                  <a:cubicBezTo>
                    <a:pt x="513854" y="1967264"/>
                    <a:pt x="516140" y="1960310"/>
                    <a:pt x="519569" y="1961454"/>
                  </a:cubicBezTo>
                  <a:cubicBezTo>
                    <a:pt x="519188" y="1956310"/>
                    <a:pt x="516426" y="1958596"/>
                    <a:pt x="512425" y="1958405"/>
                  </a:cubicBezTo>
                  <a:cubicBezTo>
                    <a:pt x="512330" y="1958310"/>
                    <a:pt x="512235" y="1958310"/>
                    <a:pt x="512235" y="1958215"/>
                  </a:cubicBezTo>
                  <a:cubicBezTo>
                    <a:pt x="512806" y="1954024"/>
                    <a:pt x="516426" y="1953167"/>
                    <a:pt x="518998" y="1951262"/>
                  </a:cubicBezTo>
                  <a:cubicBezTo>
                    <a:pt x="518998" y="1953548"/>
                    <a:pt x="517283" y="1953833"/>
                    <a:pt x="517378" y="1956215"/>
                  </a:cubicBezTo>
                  <a:cubicBezTo>
                    <a:pt x="521950" y="1956881"/>
                    <a:pt x="526141" y="1946499"/>
                    <a:pt x="527570" y="1955738"/>
                  </a:cubicBezTo>
                  <a:cubicBezTo>
                    <a:pt x="523284" y="1954405"/>
                    <a:pt x="521950" y="1956500"/>
                    <a:pt x="520998" y="1959072"/>
                  </a:cubicBezTo>
                  <a:cubicBezTo>
                    <a:pt x="521855" y="1962787"/>
                    <a:pt x="523093" y="1956215"/>
                    <a:pt x="526141" y="1958120"/>
                  </a:cubicBezTo>
                  <a:close/>
                  <a:moveTo>
                    <a:pt x="527665" y="2007554"/>
                  </a:moveTo>
                  <a:cubicBezTo>
                    <a:pt x="523093" y="2007935"/>
                    <a:pt x="520045" y="2000792"/>
                    <a:pt x="518807" y="2008221"/>
                  </a:cubicBezTo>
                  <a:cubicBezTo>
                    <a:pt x="516045" y="2007840"/>
                    <a:pt x="516331" y="2004888"/>
                    <a:pt x="516711" y="2001744"/>
                  </a:cubicBezTo>
                  <a:cubicBezTo>
                    <a:pt x="520426" y="2003840"/>
                    <a:pt x="520045" y="2004697"/>
                    <a:pt x="524236" y="2002316"/>
                  </a:cubicBezTo>
                  <a:cubicBezTo>
                    <a:pt x="523665" y="2001268"/>
                    <a:pt x="523093" y="2000220"/>
                    <a:pt x="523284" y="1998506"/>
                  </a:cubicBezTo>
                  <a:cubicBezTo>
                    <a:pt x="519569" y="1998220"/>
                    <a:pt x="515664" y="1997839"/>
                    <a:pt x="515473" y="2001744"/>
                  </a:cubicBezTo>
                  <a:cubicBezTo>
                    <a:pt x="510235" y="1994410"/>
                    <a:pt x="524617" y="1998792"/>
                    <a:pt x="519855" y="1993172"/>
                  </a:cubicBezTo>
                  <a:cubicBezTo>
                    <a:pt x="524427" y="1988504"/>
                    <a:pt x="520807" y="2000887"/>
                    <a:pt x="526999" y="1998792"/>
                  </a:cubicBezTo>
                  <a:cubicBezTo>
                    <a:pt x="525951" y="2002697"/>
                    <a:pt x="527475" y="2004602"/>
                    <a:pt x="527665" y="2007554"/>
                  </a:cubicBezTo>
                  <a:close/>
                  <a:moveTo>
                    <a:pt x="485469" y="2572959"/>
                  </a:moveTo>
                  <a:cubicBezTo>
                    <a:pt x="489851" y="2575816"/>
                    <a:pt x="492232" y="2574006"/>
                    <a:pt x="493280" y="2569720"/>
                  </a:cubicBezTo>
                  <a:cubicBezTo>
                    <a:pt x="496804" y="2569053"/>
                    <a:pt x="491947" y="2575626"/>
                    <a:pt x="495471" y="2574959"/>
                  </a:cubicBezTo>
                  <a:cubicBezTo>
                    <a:pt x="494899" y="2577531"/>
                    <a:pt x="491947" y="2577245"/>
                    <a:pt x="490137" y="2578388"/>
                  </a:cubicBezTo>
                  <a:cubicBezTo>
                    <a:pt x="490994" y="2579626"/>
                    <a:pt x="492327" y="2580483"/>
                    <a:pt x="493756" y="2581150"/>
                  </a:cubicBezTo>
                  <a:cubicBezTo>
                    <a:pt x="491851" y="2584484"/>
                    <a:pt x="487851" y="2585246"/>
                    <a:pt x="487946" y="2590866"/>
                  </a:cubicBezTo>
                  <a:cubicBezTo>
                    <a:pt x="480135" y="2586579"/>
                    <a:pt x="493661" y="2578674"/>
                    <a:pt x="485469" y="2572959"/>
                  </a:cubicBezTo>
                  <a:close/>
                  <a:moveTo>
                    <a:pt x="495566" y="2538192"/>
                  </a:moveTo>
                  <a:cubicBezTo>
                    <a:pt x="498233" y="2537811"/>
                    <a:pt x="498900" y="2539335"/>
                    <a:pt x="500519" y="2539811"/>
                  </a:cubicBezTo>
                  <a:cubicBezTo>
                    <a:pt x="498614" y="2542288"/>
                    <a:pt x="496042" y="2543812"/>
                    <a:pt x="492613" y="2544288"/>
                  </a:cubicBezTo>
                  <a:cubicBezTo>
                    <a:pt x="493090" y="2540097"/>
                    <a:pt x="498043" y="2544860"/>
                    <a:pt x="495566" y="2538192"/>
                  </a:cubicBezTo>
                  <a:close/>
                  <a:moveTo>
                    <a:pt x="479469" y="2147477"/>
                  </a:moveTo>
                  <a:cubicBezTo>
                    <a:pt x="479564" y="2147477"/>
                    <a:pt x="479564" y="2147477"/>
                    <a:pt x="479659" y="2147572"/>
                  </a:cubicBezTo>
                  <a:cubicBezTo>
                    <a:pt x="479469" y="2148239"/>
                    <a:pt x="479278" y="2148906"/>
                    <a:pt x="479374" y="2149668"/>
                  </a:cubicBezTo>
                  <a:cubicBezTo>
                    <a:pt x="479945" y="2150144"/>
                    <a:pt x="481183" y="2150715"/>
                    <a:pt x="482422" y="2151382"/>
                  </a:cubicBezTo>
                  <a:cubicBezTo>
                    <a:pt x="481945" y="2151954"/>
                    <a:pt x="481469" y="2152525"/>
                    <a:pt x="481088" y="2153001"/>
                  </a:cubicBezTo>
                  <a:cubicBezTo>
                    <a:pt x="480231" y="2152239"/>
                    <a:pt x="479469" y="2151763"/>
                    <a:pt x="478611" y="2151477"/>
                  </a:cubicBezTo>
                  <a:cubicBezTo>
                    <a:pt x="478707" y="2150048"/>
                    <a:pt x="478993" y="2148620"/>
                    <a:pt x="479469" y="2147477"/>
                  </a:cubicBezTo>
                  <a:close/>
                  <a:moveTo>
                    <a:pt x="472325" y="2177004"/>
                  </a:moveTo>
                  <a:cubicBezTo>
                    <a:pt x="472516" y="2174909"/>
                    <a:pt x="472611" y="2172813"/>
                    <a:pt x="472801" y="2170718"/>
                  </a:cubicBezTo>
                  <a:cubicBezTo>
                    <a:pt x="467848" y="2171766"/>
                    <a:pt x="465943" y="2165003"/>
                    <a:pt x="463276" y="2169098"/>
                  </a:cubicBezTo>
                  <a:cubicBezTo>
                    <a:pt x="462800" y="2168337"/>
                    <a:pt x="462610" y="2167289"/>
                    <a:pt x="463086" y="2165860"/>
                  </a:cubicBezTo>
                  <a:cubicBezTo>
                    <a:pt x="464800" y="2165003"/>
                    <a:pt x="466705" y="2164431"/>
                    <a:pt x="468515" y="2163764"/>
                  </a:cubicBezTo>
                  <a:cubicBezTo>
                    <a:pt x="468706" y="2166813"/>
                    <a:pt x="470325" y="2169098"/>
                    <a:pt x="473849" y="2168337"/>
                  </a:cubicBezTo>
                  <a:cubicBezTo>
                    <a:pt x="473563" y="2169003"/>
                    <a:pt x="473659" y="2169860"/>
                    <a:pt x="474802" y="2170718"/>
                  </a:cubicBezTo>
                  <a:cubicBezTo>
                    <a:pt x="474992" y="2170432"/>
                    <a:pt x="475278" y="2170146"/>
                    <a:pt x="475468" y="2169956"/>
                  </a:cubicBezTo>
                  <a:cubicBezTo>
                    <a:pt x="474992" y="2172909"/>
                    <a:pt x="475564" y="2177195"/>
                    <a:pt x="472325" y="2177004"/>
                  </a:cubicBezTo>
                  <a:close/>
                  <a:moveTo>
                    <a:pt x="467658" y="2171575"/>
                  </a:moveTo>
                  <a:cubicBezTo>
                    <a:pt x="467086" y="2171289"/>
                    <a:pt x="466229" y="2171099"/>
                    <a:pt x="465372" y="2170718"/>
                  </a:cubicBezTo>
                  <a:cubicBezTo>
                    <a:pt x="466229" y="2170242"/>
                    <a:pt x="467086" y="2169765"/>
                    <a:pt x="467658" y="2171575"/>
                  </a:cubicBezTo>
                  <a:close/>
                  <a:moveTo>
                    <a:pt x="473563" y="2162622"/>
                  </a:moveTo>
                  <a:cubicBezTo>
                    <a:pt x="473182" y="2162241"/>
                    <a:pt x="472897" y="2161955"/>
                    <a:pt x="472611" y="2161574"/>
                  </a:cubicBezTo>
                  <a:cubicBezTo>
                    <a:pt x="472706" y="2161479"/>
                    <a:pt x="472801" y="2161479"/>
                    <a:pt x="472897" y="2161383"/>
                  </a:cubicBezTo>
                  <a:cubicBezTo>
                    <a:pt x="473087" y="2161955"/>
                    <a:pt x="473277" y="2162241"/>
                    <a:pt x="473563" y="2162622"/>
                  </a:cubicBezTo>
                  <a:close/>
                  <a:moveTo>
                    <a:pt x="465181" y="2034129"/>
                  </a:moveTo>
                  <a:cubicBezTo>
                    <a:pt x="466229" y="2033177"/>
                    <a:pt x="468610" y="2032510"/>
                    <a:pt x="468420" y="2030700"/>
                  </a:cubicBezTo>
                  <a:cubicBezTo>
                    <a:pt x="465086" y="2028605"/>
                    <a:pt x="462705" y="2035653"/>
                    <a:pt x="461848" y="2031938"/>
                  </a:cubicBezTo>
                  <a:cubicBezTo>
                    <a:pt x="471849" y="2024890"/>
                    <a:pt x="463943" y="2028033"/>
                    <a:pt x="467467" y="2016508"/>
                  </a:cubicBezTo>
                  <a:cubicBezTo>
                    <a:pt x="471468" y="2016413"/>
                    <a:pt x="469944" y="2016127"/>
                    <a:pt x="473563" y="2017746"/>
                  </a:cubicBezTo>
                  <a:cubicBezTo>
                    <a:pt x="474040" y="2015270"/>
                    <a:pt x="474516" y="2012888"/>
                    <a:pt x="474992" y="2010412"/>
                  </a:cubicBezTo>
                  <a:cubicBezTo>
                    <a:pt x="478802" y="2009555"/>
                    <a:pt x="480707" y="2010888"/>
                    <a:pt x="480421" y="2015270"/>
                  </a:cubicBezTo>
                  <a:cubicBezTo>
                    <a:pt x="477088" y="2017175"/>
                    <a:pt x="479088" y="2014698"/>
                    <a:pt x="476992" y="2013365"/>
                  </a:cubicBezTo>
                  <a:cubicBezTo>
                    <a:pt x="475183" y="2014698"/>
                    <a:pt x="475564" y="2016413"/>
                    <a:pt x="476516" y="2017651"/>
                  </a:cubicBezTo>
                  <a:cubicBezTo>
                    <a:pt x="476421" y="2017651"/>
                    <a:pt x="476421" y="2017746"/>
                    <a:pt x="476326" y="2017746"/>
                  </a:cubicBezTo>
                  <a:cubicBezTo>
                    <a:pt x="476516" y="2018032"/>
                    <a:pt x="476897" y="2018127"/>
                    <a:pt x="477183" y="2018318"/>
                  </a:cubicBezTo>
                  <a:cubicBezTo>
                    <a:pt x="477373" y="2018508"/>
                    <a:pt x="477564" y="2018604"/>
                    <a:pt x="477850" y="2018794"/>
                  </a:cubicBezTo>
                  <a:cubicBezTo>
                    <a:pt x="477945" y="2018889"/>
                    <a:pt x="478040" y="2018889"/>
                    <a:pt x="478231" y="2018984"/>
                  </a:cubicBezTo>
                  <a:cubicBezTo>
                    <a:pt x="478231" y="2018984"/>
                    <a:pt x="478326" y="2019080"/>
                    <a:pt x="478421" y="2019080"/>
                  </a:cubicBezTo>
                  <a:cubicBezTo>
                    <a:pt x="479564" y="2019651"/>
                    <a:pt x="480802" y="2020032"/>
                    <a:pt x="481850" y="2020604"/>
                  </a:cubicBezTo>
                  <a:cubicBezTo>
                    <a:pt x="480898" y="2021556"/>
                    <a:pt x="480231" y="2022318"/>
                    <a:pt x="481660" y="2023842"/>
                  </a:cubicBezTo>
                  <a:cubicBezTo>
                    <a:pt x="480517" y="2025271"/>
                    <a:pt x="479659" y="2027271"/>
                    <a:pt x="478993" y="2029271"/>
                  </a:cubicBezTo>
                  <a:cubicBezTo>
                    <a:pt x="476992" y="2029367"/>
                    <a:pt x="475659" y="2030414"/>
                    <a:pt x="472706" y="2029081"/>
                  </a:cubicBezTo>
                  <a:cubicBezTo>
                    <a:pt x="472420" y="2029462"/>
                    <a:pt x="472135" y="2029938"/>
                    <a:pt x="471753" y="2030319"/>
                  </a:cubicBezTo>
                  <a:cubicBezTo>
                    <a:pt x="471373" y="2030129"/>
                    <a:pt x="470992" y="2029938"/>
                    <a:pt x="470420" y="2030033"/>
                  </a:cubicBezTo>
                  <a:cubicBezTo>
                    <a:pt x="470230" y="2030891"/>
                    <a:pt x="470230" y="2031558"/>
                    <a:pt x="470325" y="2032224"/>
                  </a:cubicBezTo>
                  <a:cubicBezTo>
                    <a:pt x="468801" y="2034129"/>
                    <a:pt x="467182" y="2036034"/>
                    <a:pt x="466134" y="2037939"/>
                  </a:cubicBezTo>
                  <a:cubicBezTo>
                    <a:pt x="466134" y="2036225"/>
                    <a:pt x="465943" y="2034891"/>
                    <a:pt x="465181" y="2034129"/>
                  </a:cubicBezTo>
                  <a:close/>
                  <a:moveTo>
                    <a:pt x="452989" y="2031462"/>
                  </a:moveTo>
                  <a:cubicBezTo>
                    <a:pt x="452323" y="2033177"/>
                    <a:pt x="449275" y="2031176"/>
                    <a:pt x="448798" y="2033177"/>
                  </a:cubicBezTo>
                  <a:cubicBezTo>
                    <a:pt x="448322" y="2032986"/>
                    <a:pt x="448132" y="2032510"/>
                    <a:pt x="448036" y="2032129"/>
                  </a:cubicBezTo>
                  <a:cubicBezTo>
                    <a:pt x="449560" y="2030319"/>
                    <a:pt x="452513" y="2028224"/>
                    <a:pt x="450227" y="2027271"/>
                  </a:cubicBezTo>
                  <a:cubicBezTo>
                    <a:pt x="450036" y="2027938"/>
                    <a:pt x="449656" y="2028129"/>
                    <a:pt x="449275" y="2028224"/>
                  </a:cubicBezTo>
                  <a:cubicBezTo>
                    <a:pt x="450036" y="2027843"/>
                    <a:pt x="450322" y="2027462"/>
                    <a:pt x="448798" y="2026795"/>
                  </a:cubicBezTo>
                  <a:cubicBezTo>
                    <a:pt x="448894" y="2026319"/>
                    <a:pt x="449084" y="2026128"/>
                    <a:pt x="449275" y="2025938"/>
                  </a:cubicBezTo>
                  <a:cubicBezTo>
                    <a:pt x="449941" y="2025938"/>
                    <a:pt x="450608" y="2026033"/>
                    <a:pt x="451180" y="2026033"/>
                  </a:cubicBezTo>
                  <a:cubicBezTo>
                    <a:pt x="452513" y="2026985"/>
                    <a:pt x="453847" y="2028700"/>
                    <a:pt x="454037" y="2026700"/>
                  </a:cubicBezTo>
                  <a:cubicBezTo>
                    <a:pt x="458133" y="2030033"/>
                    <a:pt x="446322" y="2028129"/>
                    <a:pt x="452989" y="2031462"/>
                  </a:cubicBezTo>
                  <a:close/>
                  <a:moveTo>
                    <a:pt x="506996" y="1907351"/>
                  </a:moveTo>
                  <a:cubicBezTo>
                    <a:pt x="508806" y="1903637"/>
                    <a:pt x="510901" y="1912114"/>
                    <a:pt x="508139" y="1913733"/>
                  </a:cubicBezTo>
                  <a:cubicBezTo>
                    <a:pt x="508234" y="1913447"/>
                    <a:pt x="508425" y="1913162"/>
                    <a:pt x="508425" y="1912781"/>
                  </a:cubicBezTo>
                  <a:cubicBezTo>
                    <a:pt x="506901" y="1912781"/>
                    <a:pt x="506329" y="1912019"/>
                    <a:pt x="505663" y="1911447"/>
                  </a:cubicBezTo>
                  <a:cubicBezTo>
                    <a:pt x="506425" y="1910495"/>
                    <a:pt x="507949" y="1910400"/>
                    <a:pt x="508139" y="1908685"/>
                  </a:cubicBezTo>
                  <a:cubicBezTo>
                    <a:pt x="508520" y="1907637"/>
                    <a:pt x="507853" y="1907447"/>
                    <a:pt x="506996" y="1907351"/>
                  </a:cubicBezTo>
                  <a:close/>
                  <a:moveTo>
                    <a:pt x="519950" y="2026033"/>
                  </a:moveTo>
                  <a:cubicBezTo>
                    <a:pt x="520236" y="2028509"/>
                    <a:pt x="519474" y="2033843"/>
                    <a:pt x="516711" y="2035939"/>
                  </a:cubicBezTo>
                  <a:cubicBezTo>
                    <a:pt x="516711" y="2038320"/>
                    <a:pt x="520902" y="2036987"/>
                    <a:pt x="521569" y="2038796"/>
                  </a:cubicBezTo>
                  <a:cubicBezTo>
                    <a:pt x="518712" y="2038701"/>
                    <a:pt x="515092" y="2037654"/>
                    <a:pt x="515569" y="2042606"/>
                  </a:cubicBezTo>
                  <a:cubicBezTo>
                    <a:pt x="514616" y="2042892"/>
                    <a:pt x="513568" y="2043083"/>
                    <a:pt x="512425" y="2043178"/>
                  </a:cubicBezTo>
                  <a:cubicBezTo>
                    <a:pt x="515283" y="2040797"/>
                    <a:pt x="513283" y="2038416"/>
                    <a:pt x="508901" y="2039177"/>
                  </a:cubicBezTo>
                  <a:cubicBezTo>
                    <a:pt x="509949" y="2036701"/>
                    <a:pt x="512902" y="2036606"/>
                    <a:pt x="514330" y="2034510"/>
                  </a:cubicBezTo>
                  <a:cubicBezTo>
                    <a:pt x="514902" y="2030796"/>
                    <a:pt x="510044" y="2029938"/>
                    <a:pt x="513664" y="2026890"/>
                  </a:cubicBezTo>
                  <a:cubicBezTo>
                    <a:pt x="509663" y="2025842"/>
                    <a:pt x="509568" y="2028986"/>
                    <a:pt x="507377" y="2026414"/>
                  </a:cubicBezTo>
                  <a:cubicBezTo>
                    <a:pt x="511377" y="2024033"/>
                    <a:pt x="512616" y="2024604"/>
                    <a:pt x="517855" y="2022128"/>
                  </a:cubicBezTo>
                  <a:cubicBezTo>
                    <a:pt x="517569" y="2023556"/>
                    <a:pt x="517950" y="2024414"/>
                    <a:pt x="518902" y="2024795"/>
                  </a:cubicBezTo>
                  <a:cubicBezTo>
                    <a:pt x="517950" y="2026890"/>
                    <a:pt x="515950" y="2025366"/>
                    <a:pt x="516521" y="2023366"/>
                  </a:cubicBezTo>
                  <a:cubicBezTo>
                    <a:pt x="512425" y="2024509"/>
                    <a:pt x="519378" y="2031462"/>
                    <a:pt x="519950" y="2026033"/>
                  </a:cubicBezTo>
                  <a:close/>
                  <a:moveTo>
                    <a:pt x="496233" y="2563624"/>
                  </a:moveTo>
                  <a:cubicBezTo>
                    <a:pt x="497852" y="2561338"/>
                    <a:pt x="498424" y="2558004"/>
                    <a:pt x="501757" y="2557719"/>
                  </a:cubicBezTo>
                  <a:cubicBezTo>
                    <a:pt x="500424" y="2560290"/>
                    <a:pt x="501186" y="2565148"/>
                    <a:pt x="496233" y="2563624"/>
                  </a:cubicBezTo>
                  <a:close/>
                  <a:moveTo>
                    <a:pt x="489660" y="2602391"/>
                  </a:moveTo>
                  <a:cubicBezTo>
                    <a:pt x="489756" y="2600771"/>
                    <a:pt x="489946" y="2599057"/>
                    <a:pt x="490042" y="2597343"/>
                  </a:cubicBezTo>
                  <a:cubicBezTo>
                    <a:pt x="491470" y="2597628"/>
                    <a:pt x="492232" y="2597247"/>
                    <a:pt x="492709" y="2596295"/>
                  </a:cubicBezTo>
                  <a:cubicBezTo>
                    <a:pt x="494518" y="2592294"/>
                    <a:pt x="493375" y="2604105"/>
                    <a:pt x="489660" y="2602391"/>
                  </a:cubicBezTo>
                  <a:close/>
                  <a:moveTo>
                    <a:pt x="491470" y="2630394"/>
                  </a:moveTo>
                  <a:cubicBezTo>
                    <a:pt x="487565" y="2628108"/>
                    <a:pt x="487660" y="2626679"/>
                    <a:pt x="484231" y="2626108"/>
                  </a:cubicBezTo>
                  <a:cubicBezTo>
                    <a:pt x="488994" y="2618107"/>
                    <a:pt x="490803" y="2623536"/>
                    <a:pt x="491470" y="2630394"/>
                  </a:cubicBezTo>
                  <a:close/>
                  <a:moveTo>
                    <a:pt x="493566" y="2636871"/>
                  </a:moveTo>
                  <a:cubicBezTo>
                    <a:pt x="493185" y="2642586"/>
                    <a:pt x="489184" y="2636585"/>
                    <a:pt x="485851" y="2637538"/>
                  </a:cubicBezTo>
                  <a:cubicBezTo>
                    <a:pt x="487375" y="2633061"/>
                    <a:pt x="489660" y="2637062"/>
                    <a:pt x="493566" y="2636871"/>
                  </a:cubicBezTo>
                  <a:close/>
                  <a:moveTo>
                    <a:pt x="504424" y="2188244"/>
                  </a:moveTo>
                  <a:cubicBezTo>
                    <a:pt x="500424" y="2187768"/>
                    <a:pt x="501376" y="2183005"/>
                    <a:pt x="501281" y="2179100"/>
                  </a:cubicBezTo>
                  <a:cubicBezTo>
                    <a:pt x="505282" y="2179576"/>
                    <a:pt x="505282" y="2183577"/>
                    <a:pt x="504424" y="2188244"/>
                  </a:cubicBezTo>
                  <a:close/>
                  <a:moveTo>
                    <a:pt x="469372" y="2064038"/>
                  </a:moveTo>
                  <a:cubicBezTo>
                    <a:pt x="474421" y="2060513"/>
                    <a:pt x="467467" y="2059085"/>
                    <a:pt x="468610" y="2054989"/>
                  </a:cubicBezTo>
                  <a:cubicBezTo>
                    <a:pt x="473468" y="2054608"/>
                    <a:pt x="469658" y="2059942"/>
                    <a:pt x="473944" y="2059847"/>
                  </a:cubicBezTo>
                  <a:cubicBezTo>
                    <a:pt x="473277" y="2054132"/>
                    <a:pt x="480993" y="2059275"/>
                    <a:pt x="477945" y="2053179"/>
                  </a:cubicBezTo>
                  <a:cubicBezTo>
                    <a:pt x="478707" y="2053941"/>
                    <a:pt x="479374" y="2054798"/>
                    <a:pt x="479755" y="2055942"/>
                  </a:cubicBezTo>
                  <a:cubicBezTo>
                    <a:pt x="479850" y="2059275"/>
                    <a:pt x="474802" y="2056608"/>
                    <a:pt x="475564" y="2060704"/>
                  </a:cubicBezTo>
                  <a:cubicBezTo>
                    <a:pt x="483088" y="2059275"/>
                    <a:pt x="473754" y="2073658"/>
                    <a:pt x="480993" y="2072515"/>
                  </a:cubicBezTo>
                  <a:cubicBezTo>
                    <a:pt x="477088" y="2074896"/>
                    <a:pt x="477659" y="2079754"/>
                    <a:pt x="478326" y="2084326"/>
                  </a:cubicBezTo>
                  <a:cubicBezTo>
                    <a:pt x="478135" y="2084517"/>
                    <a:pt x="477945" y="2084517"/>
                    <a:pt x="477754" y="2084802"/>
                  </a:cubicBezTo>
                  <a:cubicBezTo>
                    <a:pt x="478040" y="2084897"/>
                    <a:pt x="478231" y="2084993"/>
                    <a:pt x="478421" y="2085088"/>
                  </a:cubicBezTo>
                  <a:cubicBezTo>
                    <a:pt x="478611" y="2086136"/>
                    <a:pt x="478707" y="2087088"/>
                    <a:pt x="478802" y="2088041"/>
                  </a:cubicBezTo>
                  <a:cubicBezTo>
                    <a:pt x="476802" y="2087755"/>
                    <a:pt x="474611" y="2087660"/>
                    <a:pt x="473659" y="2086517"/>
                  </a:cubicBezTo>
                  <a:cubicBezTo>
                    <a:pt x="468801" y="2080611"/>
                    <a:pt x="470706" y="2072420"/>
                    <a:pt x="475183" y="2066419"/>
                  </a:cubicBezTo>
                  <a:cubicBezTo>
                    <a:pt x="473563" y="2065467"/>
                    <a:pt x="468610" y="2066609"/>
                    <a:pt x="469372" y="2064038"/>
                  </a:cubicBezTo>
                  <a:close/>
                  <a:moveTo>
                    <a:pt x="474421" y="2000125"/>
                  </a:moveTo>
                  <a:cubicBezTo>
                    <a:pt x="472325" y="2000601"/>
                    <a:pt x="474040" y="2007364"/>
                    <a:pt x="476707" y="2008221"/>
                  </a:cubicBezTo>
                  <a:cubicBezTo>
                    <a:pt x="471373" y="2010983"/>
                    <a:pt x="472992" y="2000316"/>
                    <a:pt x="470325" y="1995458"/>
                  </a:cubicBezTo>
                  <a:cubicBezTo>
                    <a:pt x="472039" y="1995172"/>
                    <a:pt x="473087" y="1994696"/>
                    <a:pt x="476897" y="1994219"/>
                  </a:cubicBezTo>
                  <a:cubicBezTo>
                    <a:pt x="471563" y="1999934"/>
                    <a:pt x="477278" y="1996887"/>
                    <a:pt x="477469" y="2002506"/>
                  </a:cubicBezTo>
                  <a:cubicBezTo>
                    <a:pt x="477469" y="2002506"/>
                    <a:pt x="477373" y="2002601"/>
                    <a:pt x="477278" y="2002601"/>
                  </a:cubicBezTo>
                  <a:cubicBezTo>
                    <a:pt x="477373" y="2002601"/>
                    <a:pt x="477373" y="2002601"/>
                    <a:pt x="477469" y="2002601"/>
                  </a:cubicBezTo>
                  <a:cubicBezTo>
                    <a:pt x="477469" y="2003173"/>
                    <a:pt x="477469" y="2003744"/>
                    <a:pt x="477373" y="2004506"/>
                  </a:cubicBezTo>
                  <a:cubicBezTo>
                    <a:pt x="472706" y="2005554"/>
                    <a:pt x="477469" y="2000316"/>
                    <a:pt x="474421" y="2000125"/>
                  </a:cubicBezTo>
                  <a:close/>
                  <a:moveTo>
                    <a:pt x="467086" y="1992314"/>
                  </a:moveTo>
                  <a:cubicBezTo>
                    <a:pt x="462514" y="1991838"/>
                    <a:pt x="464324" y="1987076"/>
                    <a:pt x="463657" y="1984028"/>
                  </a:cubicBezTo>
                  <a:cubicBezTo>
                    <a:pt x="466705" y="1984790"/>
                    <a:pt x="466991" y="1987171"/>
                    <a:pt x="468801" y="1983742"/>
                  </a:cubicBezTo>
                  <a:cubicBezTo>
                    <a:pt x="471087" y="1984313"/>
                    <a:pt x="468801" y="1987933"/>
                    <a:pt x="471753" y="1988123"/>
                  </a:cubicBezTo>
                  <a:cubicBezTo>
                    <a:pt x="471944" y="1986980"/>
                    <a:pt x="475087" y="1985742"/>
                    <a:pt x="473754" y="1984694"/>
                  </a:cubicBezTo>
                  <a:cubicBezTo>
                    <a:pt x="480326" y="1982885"/>
                    <a:pt x="473754" y="1988504"/>
                    <a:pt x="473277" y="1993553"/>
                  </a:cubicBezTo>
                  <a:cubicBezTo>
                    <a:pt x="469277" y="1993362"/>
                    <a:pt x="470420" y="1989838"/>
                    <a:pt x="469372" y="1987647"/>
                  </a:cubicBezTo>
                  <a:cubicBezTo>
                    <a:pt x="468134" y="1988504"/>
                    <a:pt x="465848" y="1987647"/>
                    <a:pt x="465181" y="1989362"/>
                  </a:cubicBezTo>
                  <a:cubicBezTo>
                    <a:pt x="464515" y="1992886"/>
                    <a:pt x="469086" y="1987171"/>
                    <a:pt x="467086" y="1992314"/>
                  </a:cubicBezTo>
                  <a:close/>
                  <a:moveTo>
                    <a:pt x="460228" y="1994791"/>
                  </a:moveTo>
                  <a:cubicBezTo>
                    <a:pt x="456799" y="1998601"/>
                    <a:pt x="457466" y="1991171"/>
                    <a:pt x="456037" y="1990124"/>
                  </a:cubicBezTo>
                  <a:cubicBezTo>
                    <a:pt x="456704" y="1988409"/>
                    <a:pt x="459752" y="1990505"/>
                    <a:pt x="460228" y="1988409"/>
                  </a:cubicBezTo>
                  <a:cubicBezTo>
                    <a:pt x="460800" y="1991171"/>
                    <a:pt x="464991" y="1991552"/>
                    <a:pt x="463848" y="1995458"/>
                  </a:cubicBezTo>
                  <a:cubicBezTo>
                    <a:pt x="462800" y="1994219"/>
                    <a:pt x="457752" y="1993172"/>
                    <a:pt x="460228" y="1994791"/>
                  </a:cubicBezTo>
                  <a:close/>
                  <a:moveTo>
                    <a:pt x="446512" y="2027081"/>
                  </a:moveTo>
                  <a:cubicBezTo>
                    <a:pt x="446512" y="2027081"/>
                    <a:pt x="446512" y="2027081"/>
                    <a:pt x="446512" y="2027081"/>
                  </a:cubicBezTo>
                  <a:cubicBezTo>
                    <a:pt x="445465" y="2027843"/>
                    <a:pt x="444893" y="2029557"/>
                    <a:pt x="445084" y="2030986"/>
                  </a:cubicBezTo>
                  <a:cubicBezTo>
                    <a:pt x="444702" y="2032129"/>
                    <a:pt x="444512" y="2033081"/>
                    <a:pt x="444893" y="2033748"/>
                  </a:cubicBezTo>
                  <a:cubicBezTo>
                    <a:pt x="440226" y="2031367"/>
                    <a:pt x="446036" y="2021842"/>
                    <a:pt x="446131" y="2021271"/>
                  </a:cubicBezTo>
                  <a:cubicBezTo>
                    <a:pt x="447179" y="2022033"/>
                    <a:pt x="447369" y="2023366"/>
                    <a:pt x="447179" y="2024700"/>
                  </a:cubicBezTo>
                  <a:cubicBezTo>
                    <a:pt x="446989" y="2025080"/>
                    <a:pt x="446798" y="2025366"/>
                    <a:pt x="446608" y="2025842"/>
                  </a:cubicBezTo>
                  <a:cubicBezTo>
                    <a:pt x="446703" y="2025842"/>
                    <a:pt x="446893" y="2025842"/>
                    <a:pt x="446989" y="2025842"/>
                  </a:cubicBezTo>
                  <a:cubicBezTo>
                    <a:pt x="446798" y="2026223"/>
                    <a:pt x="446703" y="2026604"/>
                    <a:pt x="446512" y="2027081"/>
                  </a:cubicBezTo>
                  <a:close/>
                  <a:moveTo>
                    <a:pt x="517474" y="1779431"/>
                  </a:moveTo>
                  <a:cubicBezTo>
                    <a:pt x="518617" y="1778859"/>
                    <a:pt x="520141" y="1779907"/>
                    <a:pt x="521379" y="1780955"/>
                  </a:cubicBezTo>
                  <a:cubicBezTo>
                    <a:pt x="520141" y="1781336"/>
                    <a:pt x="517759" y="1781431"/>
                    <a:pt x="517188" y="1779717"/>
                  </a:cubicBezTo>
                  <a:cubicBezTo>
                    <a:pt x="517188" y="1779717"/>
                    <a:pt x="517188" y="1779717"/>
                    <a:pt x="517188" y="1779717"/>
                  </a:cubicBezTo>
                  <a:cubicBezTo>
                    <a:pt x="517283" y="1779526"/>
                    <a:pt x="517378" y="1779431"/>
                    <a:pt x="517474" y="1779431"/>
                  </a:cubicBezTo>
                  <a:close/>
                  <a:moveTo>
                    <a:pt x="502329" y="1900113"/>
                  </a:moveTo>
                  <a:cubicBezTo>
                    <a:pt x="502900" y="1901255"/>
                    <a:pt x="503472" y="1902398"/>
                    <a:pt x="503567" y="1903256"/>
                  </a:cubicBezTo>
                  <a:cubicBezTo>
                    <a:pt x="503281" y="1901637"/>
                    <a:pt x="502329" y="1900875"/>
                    <a:pt x="501281" y="1900589"/>
                  </a:cubicBezTo>
                  <a:cubicBezTo>
                    <a:pt x="500614" y="1898969"/>
                    <a:pt x="499852" y="1897350"/>
                    <a:pt x="499281" y="1895731"/>
                  </a:cubicBezTo>
                  <a:cubicBezTo>
                    <a:pt x="499471" y="1895636"/>
                    <a:pt x="499662" y="1895445"/>
                    <a:pt x="499852" y="1895350"/>
                  </a:cubicBezTo>
                  <a:cubicBezTo>
                    <a:pt x="500710" y="1897064"/>
                    <a:pt x="501567" y="1898588"/>
                    <a:pt x="502329" y="1899922"/>
                  </a:cubicBezTo>
                  <a:cubicBezTo>
                    <a:pt x="502329" y="1900017"/>
                    <a:pt x="502234" y="1900113"/>
                    <a:pt x="502234" y="1900113"/>
                  </a:cubicBezTo>
                  <a:cubicBezTo>
                    <a:pt x="502138" y="1900113"/>
                    <a:pt x="502234" y="1900113"/>
                    <a:pt x="502329" y="1900113"/>
                  </a:cubicBezTo>
                  <a:close/>
                  <a:moveTo>
                    <a:pt x="512806" y="1984980"/>
                  </a:moveTo>
                  <a:cubicBezTo>
                    <a:pt x="510711" y="1985838"/>
                    <a:pt x="510616" y="1988790"/>
                    <a:pt x="507472" y="1988409"/>
                  </a:cubicBezTo>
                  <a:cubicBezTo>
                    <a:pt x="506806" y="1983837"/>
                    <a:pt x="510616" y="1982313"/>
                    <a:pt x="512806" y="1984980"/>
                  </a:cubicBezTo>
                  <a:close/>
                  <a:moveTo>
                    <a:pt x="510425" y="2017746"/>
                  </a:moveTo>
                  <a:cubicBezTo>
                    <a:pt x="507282" y="2016032"/>
                    <a:pt x="508330" y="2013269"/>
                    <a:pt x="509663" y="2010126"/>
                  </a:cubicBezTo>
                  <a:cubicBezTo>
                    <a:pt x="511377" y="2011936"/>
                    <a:pt x="512616" y="2015937"/>
                    <a:pt x="510425" y="2017746"/>
                  </a:cubicBezTo>
                  <a:close/>
                  <a:moveTo>
                    <a:pt x="486517" y="2103376"/>
                  </a:moveTo>
                  <a:cubicBezTo>
                    <a:pt x="487946" y="2101376"/>
                    <a:pt x="491947" y="2102423"/>
                    <a:pt x="494233" y="2101376"/>
                  </a:cubicBezTo>
                  <a:cubicBezTo>
                    <a:pt x="492518" y="2105281"/>
                    <a:pt x="493947" y="2104233"/>
                    <a:pt x="493661" y="2108901"/>
                  </a:cubicBezTo>
                  <a:cubicBezTo>
                    <a:pt x="490994" y="2109281"/>
                    <a:pt x="491375" y="2106900"/>
                    <a:pt x="491470" y="2104900"/>
                  </a:cubicBezTo>
                  <a:cubicBezTo>
                    <a:pt x="490518" y="2102995"/>
                    <a:pt x="489565" y="2105186"/>
                    <a:pt x="486517" y="2103376"/>
                  </a:cubicBezTo>
                  <a:close/>
                  <a:moveTo>
                    <a:pt x="477659" y="2093184"/>
                  </a:moveTo>
                  <a:cubicBezTo>
                    <a:pt x="477469" y="2092898"/>
                    <a:pt x="477278" y="2092613"/>
                    <a:pt x="477088" y="2092327"/>
                  </a:cubicBezTo>
                  <a:cubicBezTo>
                    <a:pt x="477088" y="2091851"/>
                    <a:pt x="476992" y="2091565"/>
                    <a:pt x="476897" y="2091470"/>
                  </a:cubicBezTo>
                  <a:cubicBezTo>
                    <a:pt x="476992" y="2091184"/>
                    <a:pt x="477278" y="2091089"/>
                    <a:pt x="477945" y="2091184"/>
                  </a:cubicBezTo>
                  <a:cubicBezTo>
                    <a:pt x="478326" y="2091184"/>
                    <a:pt x="478516" y="2091279"/>
                    <a:pt x="478802" y="2091470"/>
                  </a:cubicBezTo>
                  <a:cubicBezTo>
                    <a:pt x="478516" y="2092137"/>
                    <a:pt x="478135" y="2092803"/>
                    <a:pt x="477659" y="2093184"/>
                  </a:cubicBezTo>
                  <a:close/>
                  <a:moveTo>
                    <a:pt x="481183" y="2039558"/>
                  </a:moveTo>
                  <a:cubicBezTo>
                    <a:pt x="480421" y="2040892"/>
                    <a:pt x="479469" y="2041844"/>
                    <a:pt x="477659" y="2041559"/>
                  </a:cubicBezTo>
                  <a:cubicBezTo>
                    <a:pt x="478231" y="2040701"/>
                    <a:pt x="478516" y="2039939"/>
                    <a:pt x="478707" y="2039273"/>
                  </a:cubicBezTo>
                  <a:cubicBezTo>
                    <a:pt x="479469" y="2039463"/>
                    <a:pt x="480326" y="2039463"/>
                    <a:pt x="481183" y="2039558"/>
                  </a:cubicBezTo>
                  <a:close/>
                  <a:moveTo>
                    <a:pt x="465372" y="1975455"/>
                  </a:moveTo>
                  <a:cubicBezTo>
                    <a:pt x="463181" y="1975931"/>
                    <a:pt x="459847" y="1974788"/>
                    <a:pt x="459943" y="1970597"/>
                  </a:cubicBezTo>
                  <a:cubicBezTo>
                    <a:pt x="460990" y="1970597"/>
                    <a:pt x="460990" y="1971359"/>
                    <a:pt x="460895" y="1972121"/>
                  </a:cubicBezTo>
                  <a:cubicBezTo>
                    <a:pt x="464038" y="1969835"/>
                    <a:pt x="466039" y="1965073"/>
                    <a:pt x="470420" y="1968978"/>
                  </a:cubicBezTo>
                  <a:cubicBezTo>
                    <a:pt x="470230" y="1969740"/>
                    <a:pt x="469944" y="1970217"/>
                    <a:pt x="469563" y="1970597"/>
                  </a:cubicBezTo>
                  <a:cubicBezTo>
                    <a:pt x="469277" y="1969835"/>
                    <a:pt x="468991" y="1968978"/>
                    <a:pt x="468325" y="1967930"/>
                  </a:cubicBezTo>
                  <a:cubicBezTo>
                    <a:pt x="468229" y="1969169"/>
                    <a:pt x="468134" y="1970407"/>
                    <a:pt x="468039" y="1971645"/>
                  </a:cubicBezTo>
                  <a:cubicBezTo>
                    <a:pt x="466229" y="1972312"/>
                    <a:pt x="464134" y="1972121"/>
                    <a:pt x="465372" y="1975455"/>
                  </a:cubicBezTo>
                  <a:close/>
                  <a:moveTo>
                    <a:pt x="539476" y="1538734"/>
                  </a:moveTo>
                  <a:cubicBezTo>
                    <a:pt x="538714" y="1537019"/>
                    <a:pt x="538048" y="1535400"/>
                    <a:pt x="537381" y="1533686"/>
                  </a:cubicBezTo>
                  <a:cubicBezTo>
                    <a:pt x="537571" y="1533781"/>
                    <a:pt x="537857" y="1533781"/>
                    <a:pt x="537952" y="1533876"/>
                  </a:cubicBezTo>
                  <a:cubicBezTo>
                    <a:pt x="538048" y="1533971"/>
                    <a:pt x="538143" y="1533971"/>
                    <a:pt x="538333" y="1533971"/>
                  </a:cubicBezTo>
                  <a:cubicBezTo>
                    <a:pt x="540429" y="1535019"/>
                    <a:pt x="540143" y="1536638"/>
                    <a:pt x="539476" y="1538734"/>
                  </a:cubicBezTo>
                  <a:close/>
                  <a:moveTo>
                    <a:pt x="502329" y="1853250"/>
                  </a:moveTo>
                  <a:cubicBezTo>
                    <a:pt x="502234" y="1854583"/>
                    <a:pt x="502424" y="1855821"/>
                    <a:pt x="502996" y="1857631"/>
                  </a:cubicBezTo>
                  <a:cubicBezTo>
                    <a:pt x="502615" y="1857536"/>
                    <a:pt x="502424" y="1857631"/>
                    <a:pt x="502138" y="1857631"/>
                  </a:cubicBezTo>
                  <a:cubicBezTo>
                    <a:pt x="501567" y="1856202"/>
                    <a:pt x="500710" y="1854964"/>
                    <a:pt x="501281" y="1852773"/>
                  </a:cubicBezTo>
                  <a:cubicBezTo>
                    <a:pt x="501852" y="1852868"/>
                    <a:pt x="502138" y="1853059"/>
                    <a:pt x="502329" y="1853250"/>
                  </a:cubicBezTo>
                  <a:close/>
                  <a:moveTo>
                    <a:pt x="501281" y="1973169"/>
                  </a:moveTo>
                  <a:cubicBezTo>
                    <a:pt x="500614" y="1973074"/>
                    <a:pt x="500043" y="1972788"/>
                    <a:pt x="499567" y="1972407"/>
                  </a:cubicBezTo>
                  <a:cubicBezTo>
                    <a:pt x="499567" y="1971645"/>
                    <a:pt x="499567" y="1970979"/>
                    <a:pt x="499662" y="1970312"/>
                  </a:cubicBezTo>
                  <a:cubicBezTo>
                    <a:pt x="502138" y="1970693"/>
                    <a:pt x="500328" y="1966216"/>
                    <a:pt x="503853" y="1967835"/>
                  </a:cubicBezTo>
                  <a:cubicBezTo>
                    <a:pt x="503758" y="1969264"/>
                    <a:pt x="503662" y="1970597"/>
                    <a:pt x="503567" y="1972026"/>
                  </a:cubicBezTo>
                  <a:cubicBezTo>
                    <a:pt x="502900" y="1971931"/>
                    <a:pt x="502138" y="1972407"/>
                    <a:pt x="501281" y="1973169"/>
                  </a:cubicBezTo>
                  <a:close/>
                  <a:moveTo>
                    <a:pt x="492137" y="2007554"/>
                  </a:moveTo>
                  <a:cubicBezTo>
                    <a:pt x="497757" y="2002316"/>
                    <a:pt x="498709" y="2015841"/>
                    <a:pt x="492899" y="2015175"/>
                  </a:cubicBezTo>
                  <a:cubicBezTo>
                    <a:pt x="492327" y="2012888"/>
                    <a:pt x="494899" y="2007935"/>
                    <a:pt x="492137" y="2007554"/>
                  </a:cubicBezTo>
                  <a:close/>
                  <a:moveTo>
                    <a:pt x="498424" y="2009269"/>
                  </a:moveTo>
                  <a:cubicBezTo>
                    <a:pt x="500138" y="2009364"/>
                    <a:pt x="501757" y="2009459"/>
                    <a:pt x="503472" y="2009650"/>
                  </a:cubicBezTo>
                  <a:cubicBezTo>
                    <a:pt x="502805" y="2013936"/>
                    <a:pt x="499852" y="2015460"/>
                    <a:pt x="500138" y="2020794"/>
                  </a:cubicBezTo>
                  <a:cubicBezTo>
                    <a:pt x="499376" y="2018794"/>
                    <a:pt x="496233" y="2018604"/>
                    <a:pt x="496709" y="2015460"/>
                  </a:cubicBezTo>
                  <a:cubicBezTo>
                    <a:pt x="501186" y="2018889"/>
                    <a:pt x="497852" y="2012508"/>
                    <a:pt x="498424" y="2009269"/>
                  </a:cubicBezTo>
                  <a:close/>
                  <a:moveTo>
                    <a:pt x="499662" y="2027081"/>
                  </a:moveTo>
                  <a:cubicBezTo>
                    <a:pt x="501662" y="2027652"/>
                    <a:pt x="498424" y="2029271"/>
                    <a:pt x="500710" y="2029652"/>
                  </a:cubicBezTo>
                  <a:cubicBezTo>
                    <a:pt x="500424" y="2031558"/>
                    <a:pt x="497947" y="2030891"/>
                    <a:pt x="495757" y="2030510"/>
                  </a:cubicBezTo>
                  <a:cubicBezTo>
                    <a:pt x="496138" y="2029652"/>
                    <a:pt x="496328" y="2028891"/>
                    <a:pt x="496328" y="2028129"/>
                  </a:cubicBezTo>
                  <a:cubicBezTo>
                    <a:pt x="497757" y="2027747"/>
                    <a:pt x="498995" y="2027557"/>
                    <a:pt x="499662" y="2027081"/>
                  </a:cubicBezTo>
                  <a:close/>
                  <a:moveTo>
                    <a:pt x="497471" y="2064895"/>
                  </a:moveTo>
                  <a:cubicBezTo>
                    <a:pt x="497661" y="2064419"/>
                    <a:pt x="498043" y="2063942"/>
                    <a:pt x="498805" y="2063466"/>
                  </a:cubicBezTo>
                  <a:cubicBezTo>
                    <a:pt x="498233" y="2063371"/>
                    <a:pt x="497757" y="2063371"/>
                    <a:pt x="497185" y="2063276"/>
                  </a:cubicBezTo>
                  <a:cubicBezTo>
                    <a:pt x="497661" y="2062609"/>
                    <a:pt x="498614" y="2062418"/>
                    <a:pt x="499662" y="2062418"/>
                  </a:cubicBezTo>
                  <a:cubicBezTo>
                    <a:pt x="499662" y="2060037"/>
                    <a:pt x="499090" y="2058132"/>
                    <a:pt x="497471" y="2057180"/>
                  </a:cubicBezTo>
                  <a:cubicBezTo>
                    <a:pt x="500233" y="2054037"/>
                    <a:pt x="504901" y="2059371"/>
                    <a:pt x="503281" y="2063942"/>
                  </a:cubicBezTo>
                  <a:cubicBezTo>
                    <a:pt x="500519" y="2063371"/>
                    <a:pt x="500328" y="2065657"/>
                    <a:pt x="497471" y="2064895"/>
                  </a:cubicBezTo>
                  <a:close/>
                  <a:moveTo>
                    <a:pt x="484327" y="1944023"/>
                  </a:moveTo>
                  <a:cubicBezTo>
                    <a:pt x="484993" y="1943451"/>
                    <a:pt x="485565" y="1942975"/>
                    <a:pt x="486232" y="1942689"/>
                  </a:cubicBezTo>
                  <a:cubicBezTo>
                    <a:pt x="486708" y="1944023"/>
                    <a:pt x="487375" y="1945356"/>
                    <a:pt x="488994" y="1946499"/>
                  </a:cubicBezTo>
                  <a:cubicBezTo>
                    <a:pt x="489375" y="1945261"/>
                    <a:pt x="489375" y="1944308"/>
                    <a:pt x="489280" y="1943546"/>
                  </a:cubicBezTo>
                  <a:cubicBezTo>
                    <a:pt x="489660" y="1944118"/>
                    <a:pt x="490042" y="1944880"/>
                    <a:pt x="490327" y="1946118"/>
                  </a:cubicBezTo>
                  <a:cubicBezTo>
                    <a:pt x="490042" y="1942213"/>
                    <a:pt x="491756" y="1941260"/>
                    <a:pt x="494233" y="1941642"/>
                  </a:cubicBezTo>
                  <a:cubicBezTo>
                    <a:pt x="493185" y="1946213"/>
                    <a:pt x="489470" y="1952595"/>
                    <a:pt x="493471" y="1954500"/>
                  </a:cubicBezTo>
                  <a:cubicBezTo>
                    <a:pt x="491947" y="1956691"/>
                    <a:pt x="491470" y="1960215"/>
                    <a:pt x="487089" y="1959072"/>
                  </a:cubicBezTo>
                  <a:cubicBezTo>
                    <a:pt x="487279" y="1958882"/>
                    <a:pt x="487470" y="1958596"/>
                    <a:pt x="487851" y="1958310"/>
                  </a:cubicBezTo>
                  <a:cubicBezTo>
                    <a:pt x="487184" y="1958215"/>
                    <a:pt x="486803" y="1958501"/>
                    <a:pt x="486232" y="1958596"/>
                  </a:cubicBezTo>
                  <a:cubicBezTo>
                    <a:pt x="481088" y="1954786"/>
                    <a:pt x="488136" y="1950500"/>
                    <a:pt x="484327" y="1944023"/>
                  </a:cubicBezTo>
                  <a:close/>
                  <a:moveTo>
                    <a:pt x="471753" y="1930878"/>
                  </a:moveTo>
                  <a:cubicBezTo>
                    <a:pt x="472325" y="1928688"/>
                    <a:pt x="470801" y="1928021"/>
                    <a:pt x="471563" y="1925735"/>
                  </a:cubicBezTo>
                  <a:cubicBezTo>
                    <a:pt x="473277" y="1928497"/>
                    <a:pt x="474802" y="1925354"/>
                    <a:pt x="478897" y="1927163"/>
                  </a:cubicBezTo>
                  <a:cubicBezTo>
                    <a:pt x="479945" y="1920972"/>
                    <a:pt x="478802" y="1915257"/>
                    <a:pt x="480421" y="1910685"/>
                  </a:cubicBezTo>
                  <a:cubicBezTo>
                    <a:pt x="481183" y="1913733"/>
                    <a:pt x="482517" y="1916305"/>
                    <a:pt x="484803" y="1917924"/>
                  </a:cubicBezTo>
                  <a:cubicBezTo>
                    <a:pt x="484041" y="1921544"/>
                    <a:pt x="483565" y="1925449"/>
                    <a:pt x="483660" y="1930116"/>
                  </a:cubicBezTo>
                  <a:cubicBezTo>
                    <a:pt x="483279" y="1929926"/>
                    <a:pt x="483088" y="1929640"/>
                    <a:pt x="482707" y="1929545"/>
                  </a:cubicBezTo>
                  <a:cubicBezTo>
                    <a:pt x="482136" y="1931545"/>
                    <a:pt x="480421" y="1932402"/>
                    <a:pt x="479945" y="1934498"/>
                  </a:cubicBezTo>
                  <a:cubicBezTo>
                    <a:pt x="479659" y="1934307"/>
                    <a:pt x="479374" y="1934117"/>
                    <a:pt x="478897" y="1933545"/>
                  </a:cubicBezTo>
                  <a:cubicBezTo>
                    <a:pt x="478611" y="1935355"/>
                    <a:pt x="478421" y="1937069"/>
                    <a:pt x="476897" y="1936974"/>
                  </a:cubicBezTo>
                  <a:cubicBezTo>
                    <a:pt x="477088" y="1938879"/>
                    <a:pt x="478516" y="1936784"/>
                    <a:pt x="480612" y="1937736"/>
                  </a:cubicBezTo>
                  <a:cubicBezTo>
                    <a:pt x="478993" y="1940117"/>
                    <a:pt x="479088" y="1945071"/>
                    <a:pt x="474516" y="1942880"/>
                  </a:cubicBezTo>
                  <a:cubicBezTo>
                    <a:pt x="476611" y="1936879"/>
                    <a:pt x="473563" y="1933069"/>
                    <a:pt x="478231" y="1930878"/>
                  </a:cubicBezTo>
                  <a:cubicBezTo>
                    <a:pt x="474802" y="1929259"/>
                    <a:pt x="474611" y="1932021"/>
                    <a:pt x="471753" y="1930878"/>
                  </a:cubicBezTo>
                  <a:close/>
                  <a:moveTo>
                    <a:pt x="467563" y="1938975"/>
                  </a:moveTo>
                  <a:cubicBezTo>
                    <a:pt x="465086" y="1937069"/>
                    <a:pt x="461657" y="1932593"/>
                    <a:pt x="465562" y="1929640"/>
                  </a:cubicBezTo>
                  <a:cubicBezTo>
                    <a:pt x="466610" y="1930212"/>
                    <a:pt x="468706" y="1934974"/>
                    <a:pt x="465848" y="1934783"/>
                  </a:cubicBezTo>
                  <a:cubicBezTo>
                    <a:pt x="466419" y="1936212"/>
                    <a:pt x="468420" y="1936688"/>
                    <a:pt x="467563" y="1938975"/>
                  </a:cubicBezTo>
                  <a:close/>
                  <a:moveTo>
                    <a:pt x="493280" y="1869633"/>
                  </a:moveTo>
                  <a:cubicBezTo>
                    <a:pt x="495852" y="1870394"/>
                    <a:pt x="496519" y="1868775"/>
                    <a:pt x="497185" y="1867346"/>
                  </a:cubicBezTo>
                  <a:cubicBezTo>
                    <a:pt x="499185" y="1867632"/>
                    <a:pt x="499185" y="1866489"/>
                    <a:pt x="499185" y="1865251"/>
                  </a:cubicBezTo>
                  <a:cubicBezTo>
                    <a:pt x="499376" y="1865156"/>
                    <a:pt x="499567" y="1865156"/>
                    <a:pt x="499852" y="1865156"/>
                  </a:cubicBezTo>
                  <a:cubicBezTo>
                    <a:pt x="500805" y="1870490"/>
                    <a:pt x="500519" y="1871633"/>
                    <a:pt x="497852" y="1875157"/>
                  </a:cubicBezTo>
                  <a:cubicBezTo>
                    <a:pt x="498233" y="1875919"/>
                    <a:pt x="498233" y="1876967"/>
                    <a:pt x="498328" y="1878014"/>
                  </a:cubicBezTo>
                  <a:cubicBezTo>
                    <a:pt x="498043" y="1879824"/>
                    <a:pt x="497471" y="1881253"/>
                    <a:pt x="494328" y="1880872"/>
                  </a:cubicBezTo>
                  <a:cubicBezTo>
                    <a:pt x="496519" y="1878014"/>
                    <a:pt x="495661" y="1879253"/>
                    <a:pt x="493090" y="1879158"/>
                  </a:cubicBezTo>
                  <a:cubicBezTo>
                    <a:pt x="494328" y="1876967"/>
                    <a:pt x="496138" y="1876014"/>
                    <a:pt x="494233" y="1872395"/>
                  </a:cubicBezTo>
                  <a:cubicBezTo>
                    <a:pt x="493566" y="1872109"/>
                    <a:pt x="493185" y="1872109"/>
                    <a:pt x="492804" y="1872109"/>
                  </a:cubicBezTo>
                  <a:cubicBezTo>
                    <a:pt x="492709" y="1870109"/>
                    <a:pt x="492518" y="1868108"/>
                    <a:pt x="492804" y="1866394"/>
                  </a:cubicBezTo>
                  <a:cubicBezTo>
                    <a:pt x="493661" y="1866775"/>
                    <a:pt x="494328" y="1867537"/>
                    <a:pt x="493280" y="1869633"/>
                  </a:cubicBezTo>
                  <a:close/>
                  <a:moveTo>
                    <a:pt x="523189" y="1562451"/>
                  </a:moveTo>
                  <a:cubicBezTo>
                    <a:pt x="523284" y="1563213"/>
                    <a:pt x="523284" y="1564071"/>
                    <a:pt x="522903" y="1565404"/>
                  </a:cubicBezTo>
                  <a:cubicBezTo>
                    <a:pt x="522617" y="1565404"/>
                    <a:pt x="522522" y="1565213"/>
                    <a:pt x="522331" y="1565118"/>
                  </a:cubicBezTo>
                  <a:cubicBezTo>
                    <a:pt x="522617" y="1564261"/>
                    <a:pt x="522903" y="1563308"/>
                    <a:pt x="523189" y="1562451"/>
                  </a:cubicBezTo>
                  <a:close/>
                  <a:moveTo>
                    <a:pt x="522427" y="1646081"/>
                  </a:moveTo>
                  <a:cubicBezTo>
                    <a:pt x="523284" y="1646747"/>
                    <a:pt x="524236" y="1647224"/>
                    <a:pt x="525284" y="1647509"/>
                  </a:cubicBezTo>
                  <a:cubicBezTo>
                    <a:pt x="524046" y="1647795"/>
                    <a:pt x="522903" y="1647224"/>
                    <a:pt x="522427" y="1646081"/>
                  </a:cubicBezTo>
                  <a:close/>
                  <a:moveTo>
                    <a:pt x="516616" y="1754571"/>
                  </a:moveTo>
                  <a:cubicBezTo>
                    <a:pt x="515473" y="1755618"/>
                    <a:pt x="513759" y="1755904"/>
                    <a:pt x="511759" y="1755713"/>
                  </a:cubicBezTo>
                  <a:cubicBezTo>
                    <a:pt x="513092" y="1753142"/>
                    <a:pt x="512140" y="1752094"/>
                    <a:pt x="510520" y="1751618"/>
                  </a:cubicBezTo>
                  <a:cubicBezTo>
                    <a:pt x="510235" y="1750856"/>
                    <a:pt x="509473" y="1750475"/>
                    <a:pt x="508520" y="1750284"/>
                  </a:cubicBezTo>
                  <a:cubicBezTo>
                    <a:pt x="509758" y="1749713"/>
                    <a:pt x="511473" y="1749903"/>
                    <a:pt x="510997" y="1746665"/>
                  </a:cubicBezTo>
                  <a:cubicBezTo>
                    <a:pt x="511663" y="1747331"/>
                    <a:pt x="512140" y="1747808"/>
                    <a:pt x="512616" y="1748189"/>
                  </a:cubicBezTo>
                  <a:cubicBezTo>
                    <a:pt x="513568" y="1750379"/>
                    <a:pt x="515188" y="1752475"/>
                    <a:pt x="516616" y="1754571"/>
                  </a:cubicBezTo>
                  <a:close/>
                  <a:moveTo>
                    <a:pt x="496423" y="1931831"/>
                  </a:move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926"/>
                    <a:pt x="496423" y="1931926"/>
                    <a:pt x="496423" y="1931831"/>
                  </a:cubicBezTo>
                  <a:cubicBezTo>
                    <a:pt x="496423" y="1931831"/>
                    <a:pt x="496423" y="1931926"/>
                    <a:pt x="496423" y="1931831"/>
                  </a:cubicBezTo>
                  <a:close/>
                  <a:moveTo>
                    <a:pt x="492994" y="1922306"/>
                  </a:moveTo>
                  <a:cubicBezTo>
                    <a:pt x="492232" y="1921734"/>
                    <a:pt x="491566" y="1921067"/>
                    <a:pt x="490899" y="1919925"/>
                  </a:cubicBezTo>
                  <a:cubicBezTo>
                    <a:pt x="490899" y="1919734"/>
                    <a:pt x="490899" y="1919543"/>
                    <a:pt x="490899" y="1919353"/>
                  </a:cubicBezTo>
                  <a:cubicBezTo>
                    <a:pt x="492423" y="1919163"/>
                    <a:pt x="492994" y="1918496"/>
                    <a:pt x="494137" y="1920115"/>
                  </a:cubicBezTo>
                  <a:cubicBezTo>
                    <a:pt x="496614" y="1914495"/>
                    <a:pt x="492137" y="1913543"/>
                    <a:pt x="491470" y="1910114"/>
                  </a:cubicBezTo>
                  <a:cubicBezTo>
                    <a:pt x="492327" y="1910209"/>
                    <a:pt x="493185" y="1910304"/>
                    <a:pt x="494042" y="1910114"/>
                  </a:cubicBezTo>
                  <a:cubicBezTo>
                    <a:pt x="494994" y="1913352"/>
                    <a:pt x="496042" y="1919258"/>
                    <a:pt x="492994" y="1922306"/>
                  </a:cubicBezTo>
                  <a:close/>
                  <a:moveTo>
                    <a:pt x="478421" y="1893635"/>
                  </a:moveTo>
                  <a:cubicBezTo>
                    <a:pt x="475849" y="1890968"/>
                    <a:pt x="484327" y="1889063"/>
                    <a:pt x="480517" y="1886873"/>
                  </a:cubicBezTo>
                  <a:cubicBezTo>
                    <a:pt x="485279" y="1884301"/>
                    <a:pt x="483946" y="1891350"/>
                    <a:pt x="480898" y="1893540"/>
                  </a:cubicBezTo>
                  <a:cubicBezTo>
                    <a:pt x="480421" y="1893254"/>
                    <a:pt x="479564" y="1893254"/>
                    <a:pt x="478421" y="1893635"/>
                  </a:cubicBezTo>
                  <a:close/>
                  <a:moveTo>
                    <a:pt x="513664" y="1657606"/>
                  </a:moveTo>
                  <a:cubicBezTo>
                    <a:pt x="514330" y="1658463"/>
                    <a:pt x="514711" y="1659511"/>
                    <a:pt x="515950" y="1659987"/>
                  </a:cubicBezTo>
                  <a:cubicBezTo>
                    <a:pt x="515950" y="1660654"/>
                    <a:pt x="516140" y="1661225"/>
                    <a:pt x="516235" y="1661892"/>
                  </a:cubicBezTo>
                  <a:cubicBezTo>
                    <a:pt x="515188" y="1662464"/>
                    <a:pt x="514044" y="1662845"/>
                    <a:pt x="512616" y="1662845"/>
                  </a:cubicBezTo>
                  <a:cubicBezTo>
                    <a:pt x="512330" y="1661797"/>
                    <a:pt x="512140" y="1660654"/>
                    <a:pt x="511473" y="1659701"/>
                  </a:cubicBezTo>
                  <a:cubicBezTo>
                    <a:pt x="512044" y="1659130"/>
                    <a:pt x="512616" y="1658368"/>
                    <a:pt x="512425" y="1656749"/>
                  </a:cubicBezTo>
                  <a:cubicBezTo>
                    <a:pt x="512806" y="1656939"/>
                    <a:pt x="512997" y="1657130"/>
                    <a:pt x="513187" y="1657416"/>
                  </a:cubicBezTo>
                  <a:cubicBezTo>
                    <a:pt x="513378" y="1657320"/>
                    <a:pt x="513473" y="1657416"/>
                    <a:pt x="513664" y="1657606"/>
                  </a:cubicBezTo>
                  <a:close/>
                  <a:moveTo>
                    <a:pt x="512235" y="1734092"/>
                  </a:moveTo>
                  <a:cubicBezTo>
                    <a:pt x="511949" y="1732758"/>
                    <a:pt x="512330" y="1731520"/>
                    <a:pt x="512902" y="1730472"/>
                  </a:cubicBezTo>
                  <a:cubicBezTo>
                    <a:pt x="512902" y="1731710"/>
                    <a:pt x="512902" y="1732854"/>
                    <a:pt x="512902" y="1734092"/>
                  </a:cubicBezTo>
                  <a:cubicBezTo>
                    <a:pt x="512711" y="1734187"/>
                    <a:pt x="512521" y="1734187"/>
                    <a:pt x="512235" y="1734092"/>
                  </a:cubicBezTo>
                  <a:close/>
                  <a:moveTo>
                    <a:pt x="515092" y="1643128"/>
                  </a:moveTo>
                  <a:cubicBezTo>
                    <a:pt x="515092" y="1639889"/>
                    <a:pt x="516616" y="1638842"/>
                    <a:pt x="518902" y="1638842"/>
                  </a:cubicBezTo>
                  <a:cubicBezTo>
                    <a:pt x="518902" y="1640271"/>
                    <a:pt x="518902" y="1641794"/>
                    <a:pt x="518521" y="1643604"/>
                  </a:cubicBezTo>
                  <a:cubicBezTo>
                    <a:pt x="517378" y="1643223"/>
                    <a:pt x="516711" y="1643223"/>
                    <a:pt x="516045" y="1643414"/>
                  </a:cubicBezTo>
                  <a:cubicBezTo>
                    <a:pt x="515759" y="1643318"/>
                    <a:pt x="515569" y="1643128"/>
                    <a:pt x="515092" y="1643128"/>
                  </a:cubicBezTo>
                  <a:close/>
                  <a:moveTo>
                    <a:pt x="517855" y="1646747"/>
                  </a:moveTo>
                  <a:cubicBezTo>
                    <a:pt x="518521" y="1646747"/>
                    <a:pt x="519093" y="1647129"/>
                    <a:pt x="519474" y="1647986"/>
                  </a:cubicBezTo>
                  <a:cubicBezTo>
                    <a:pt x="519093" y="1649129"/>
                    <a:pt x="520331" y="1650653"/>
                    <a:pt x="518235" y="1652653"/>
                  </a:cubicBezTo>
                  <a:cubicBezTo>
                    <a:pt x="514997" y="1651510"/>
                    <a:pt x="516997" y="1648938"/>
                    <a:pt x="517855" y="1646747"/>
                  </a:cubicBezTo>
                  <a:close/>
                  <a:moveTo>
                    <a:pt x="521188" y="1605409"/>
                  </a:moveTo>
                  <a:cubicBezTo>
                    <a:pt x="521760" y="1605028"/>
                    <a:pt x="522427" y="1604647"/>
                    <a:pt x="523189" y="1604361"/>
                  </a:cubicBezTo>
                  <a:cubicBezTo>
                    <a:pt x="523665" y="1605885"/>
                    <a:pt x="522617" y="1608076"/>
                    <a:pt x="521093" y="1609695"/>
                  </a:cubicBezTo>
                  <a:cubicBezTo>
                    <a:pt x="520522" y="1609124"/>
                    <a:pt x="519950" y="1608457"/>
                    <a:pt x="519760" y="1607409"/>
                  </a:cubicBezTo>
                  <a:cubicBezTo>
                    <a:pt x="520236" y="1606647"/>
                    <a:pt x="520712" y="1606076"/>
                    <a:pt x="521188" y="1605409"/>
                  </a:cubicBezTo>
                  <a:close/>
                  <a:moveTo>
                    <a:pt x="451370" y="1861917"/>
                  </a:moveTo>
                  <a:cubicBezTo>
                    <a:pt x="451370" y="1861822"/>
                    <a:pt x="451275" y="1861822"/>
                    <a:pt x="451275" y="1861727"/>
                  </a:cubicBezTo>
                  <a:cubicBezTo>
                    <a:pt x="455180" y="1857345"/>
                    <a:pt x="450132" y="1858202"/>
                    <a:pt x="450132" y="1854107"/>
                  </a:cubicBezTo>
                  <a:cubicBezTo>
                    <a:pt x="454132" y="1853630"/>
                    <a:pt x="456514" y="1862393"/>
                    <a:pt x="451370" y="1861917"/>
                  </a:cubicBezTo>
                  <a:close/>
                  <a:moveTo>
                    <a:pt x="482517" y="1867537"/>
                  </a:moveTo>
                  <a:cubicBezTo>
                    <a:pt x="483279" y="1868204"/>
                    <a:pt x="483946" y="1868871"/>
                    <a:pt x="484517" y="1869537"/>
                  </a:cubicBezTo>
                  <a:cubicBezTo>
                    <a:pt x="483850" y="1869918"/>
                    <a:pt x="483184" y="1870299"/>
                    <a:pt x="482517" y="1870680"/>
                  </a:cubicBezTo>
                  <a:cubicBezTo>
                    <a:pt x="480517" y="1869347"/>
                    <a:pt x="481278" y="1868394"/>
                    <a:pt x="482517" y="1867537"/>
                  </a:cubicBezTo>
                  <a:close/>
                  <a:moveTo>
                    <a:pt x="489184" y="1880396"/>
                  </a:moveTo>
                  <a:cubicBezTo>
                    <a:pt x="489184" y="1880586"/>
                    <a:pt x="489375" y="1880777"/>
                    <a:pt x="489375" y="1880967"/>
                  </a:cubicBezTo>
                  <a:cubicBezTo>
                    <a:pt x="488136" y="1880586"/>
                    <a:pt x="486898" y="1879634"/>
                    <a:pt x="485755" y="1878681"/>
                  </a:cubicBezTo>
                  <a:cubicBezTo>
                    <a:pt x="487660" y="1878681"/>
                    <a:pt x="488518" y="1879443"/>
                    <a:pt x="489184" y="1880396"/>
                  </a:cubicBezTo>
                  <a:close/>
                  <a:moveTo>
                    <a:pt x="491756" y="1908780"/>
                  </a:moveTo>
                  <a:cubicBezTo>
                    <a:pt x="491661" y="1908685"/>
                    <a:pt x="491661" y="1908590"/>
                    <a:pt x="491566" y="1908494"/>
                  </a:cubicBezTo>
                  <a:cubicBezTo>
                    <a:pt x="491566" y="1908399"/>
                    <a:pt x="491566" y="1908304"/>
                    <a:pt x="491566" y="1908209"/>
                  </a:cubicBezTo>
                  <a:cubicBezTo>
                    <a:pt x="491566" y="1908209"/>
                    <a:pt x="491661" y="1908209"/>
                    <a:pt x="491661" y="1908209"/>
                  </a:cubicBezTo>
                  <a:cubicBezTo>
                    <a:pt x="491661" y="1908399"/>
                    <a:pt x="491756" y="1908494"/>
                    <a:pt x="491756" y="1908780"/>
                  </a:cubicBezTo>
                  <a:close/>
                  <a:moveTo>
                    <a:pt x="488708" y="1866108"/>
                  </a:moveTo>
                  <a:cubicBezTo>
                    <a:pt x="488613" y="1865251"/>
                    <a:pt x="488899" y="1864584"/>
                    <a:pt x="489851" y="1863917"/>
                  </a:cubicBezTo>
                  <a:cubicBezTo>
                    <a:pt x="489851" y="1864489"/>
                    <a:pt x="489470" y="1865251"/>
                    <a:pt x="488708" y="1866108"/>
                  </a:cubicBezTo>
                  <a:close/>
                  <a:moveTo>
                    <a:pt x="521950" y="1621601"/>
                  </a:moveTo>
                  <a:cubicBezTo>
                    <a:pt x="522046" y="1621316"/>
                    <a:pt x="522236" y="1621125"/>
                    <a:pt x="522331" y="1620839"/>
                  </a:cubicBezTo>
                  <a:cubicBezTo>
                    <a:pt x="522427" y="1620935"/>
                    <a:pt x="522522" y="1621030"/>
                    <a:pt x="522617" y="1621125"/>
                  </a:cubicBezTo>
                  <a:cubicBezTo>
                    <a:pt x="522522" y="1621316"/>
                    <a:pt x="522427" y="1621411"/>
                    <a:pt x="522331" y="1621506"/>
                  </a:cubicBezTo>
                  <a:cubicBezTo>
                    <a:pt x="522236" y="1621506"/>
                    <a:pt x="522141" y="1621601"/>
                    <a:pt x="521950" y="1621601"/>
                  </a:cubicBezTo>
                  <a:close/>
                  <a:moveTo>
                    <a:pt x="479278" y="1873919"/>
                  </a:moveTo>
                  <a:cubicBezTo>
                    <a:pt x="481755" y="1874395"/>
                    <a:pt x="483946" y="1874967"/>
                    <a:pt x="485755" y="1875919"/>
                  </a:cubicBezTo>
                  <a:cubicBezTo>
                    <a:pt x="485565" y="1876491"/>
                    <a:pt x="485089" y="1877157"/>
                    <a:pt x="484612" y="1877824"/>
                  </a:cubicBezTo>
                  <a:cubicBezTo>
                    <a:pt x="482041" y="1875633"/>
                    <a:pt x="479945" y="1874204"/>
                    <a:pt x="478040" y="1880015"/>
                  </a:cubicBezTo>
                  <a:cubicBezTo>
                    <a:pt x="474706" y="1878300"/>
                    <a:pt x="479564" y="1876205"/>
                    <a:pt x="479278" y="1873919"/>
                  </a:cubicBezTo>
                  <a:close/>
                  <a:moveTo>
                    <a:pt x="484041" y="1905827"/>
                  </a:moveTo>
                  <a:cubicBezTo>
                    <a:pt x="484231" y="1906113"/>
                    <a:pt x="484517" y="1906304"/>
                    <a:pt x="484803" y="1906494"/>
                  </a:cubicBezTo>
                  <a:cubicBezTo>
                    <a:pt x="484708" y="1908018"/>
                    <a:pt x="483946" y="1910209"/>
                    <a:pt x="486136" y="1907733"/>
                  </a:cubicBezTo>
                  <a:cubicBezTo>
                    <a:pt x="486232" y="1907828"/>
                    <a:pt x="486422" y="1907923"/>
                    <a:pt x="486517" y="1908018"/>
                  </a:cubicBezTo>
                  <a:cubicBezTo>
                    <a:pt x="486327" y="1909256"/>
                    <a:pt x="486136" y="1910400"/>
                    <a:pt x="485946" y="1911542"/>
                  </a:cubicBezTo>
                  <a:cubicBezTo>
                    <a:pt x="484708" y="1910685"/>
                    <a:pt x="483184" y="1909923"/>
                    <a:pt x="480421" y="1910400"/>
                  </a:cubicBezTo>
                  <a:cubicBezTo>
                    <a:pt x="481088" y="1908685"/>
                    <a:pt x="482231" y="1907161"/>
                    <a:pt x="484041" y="1905827"/>
                  </a:cubicBezTo>
                  <a:close/>
                  <a:moveTo>
                    <a:pt x="495757" y="1935450"/>
                  </a:moveTo>
                  <a:cubicBezTo>
                    <a:pt x="495280" y="1936212"/>
                    <a:pt x="494518" y="1936688"/>
                    <a:pt x="493471" y="1936784"/>
                  </a:cubicBezTo>
                  <a:cubicBezTo>
                    <a:pt x="492423" y="1936593"/>
                    <a:pt x="491566" y="1936212"/>
                    <a:pt x="490708" y="1935736"/>
                  </a:cubicBezTo>
                  <a:cubicBezTo>
                    <a:pt x="492613" y="1935546"/>
                    <a:pt x="494328" y="1935450"/>
                    <a:pt x="495757" y="1935450"/>
                  </a:cubicBezTo>
                  <a:close/>
                  <a:moveTo>
                    <a:pt x="492232" y="1936688"/>
                  </a:moveTo>
                  <a:cubicBezTo>
                    <a:pt x="492137" y="1937165"/>
                    <a:pt x="492137" y="1937546"/>
                    <a:pt x="492232" y="1937831"/>
                  </a:cubicBezTo>
                  <a:cubicBezTo>
                    <a:pt x="491566" y="1937546"/>
                    <a:pt x="490899" y="1937260"/>
                    <a:pt x="490423" y="1936879"/>
                  </a:cubicBezTo>
                  <a:cubicBezTo>
                    <a:pt x="490899" y="1936593"/>
                    <a:pt x="491470" y="1936403"/>
                    <a:pt x="492232" y="1936688"/>
                  </a:cubicBezTo>
                  <a:close/>
                  <a:moveTo>
                    <a:pt x="497947" y="1920401"/>
                  </a:moveTo>
                  <a:cubicBezTo>
                    <a:pt x="497661" y="1920401"/>
                    <a:pt x="497471" y="1920401"/>
                    <a:pt x="497185" y="1920496"/>
                  </a:cubicBezTo>
                  <a:cubicBezTo>
                    <a:pt x="497471" y="1920210"/>
                    <a:pt x="497661" y="1920210"/>
                    <a:pt x="497947" y="1920020"/>
                  </a:cubicBezTo>
                  <a:cubicBezTo>
                    <a:pt x="497947" y="1920210"/>
                    <a:pt x="497947" y="1920305"/>
                    <a:pt x="497947" y="1920401"/>
                  </a:cubicBezTo>
                  <a:close/>
                  <a:moveTo>
                    <a:pt x="487375" y="1858964"/>
                  </a:moveTo>
                  <a:cubicBezTo>
                    <a:pt x="488613" y="1858679"/>
                    <a:pt x="488994" y="1857631"/>
                    <a:pt x="489089" y="1856488"/>
                  </a:cubicBezTo>
                  <a:cubicBezTo>
                    <a:pt x="489280" y="1857059"/>
                    <a:pt x="489565" y="1857536"/>
                    <a:pt x="489756" y="1858107"/>
                  </a:cubicBezTo>
                  <a:cubicBezTo>
                    <a:pt x="488994" y="1858869"/>
                    <a:pt x="488136" y="1859250"/>
                    <a:pt x="487375" y="1858964"/>
                  </a:cubicBezTo>
                  <a:close/>
                  <a:moveTo>
                    <a:pt x="528332" y="1559498"/>
                  </a:moveTo>
                  <a:cubicBezTo>
                    <a:pt x="526903" y="1559403"/>
                    <a:pt x="525379" y="1559308"/>
                    <a:pt x="523951" y="1559213"/>
                  </a:cubicBezTo>
                  <a:cubicBezTo>
                    <a:pt x="524141" y="1558260"/>
                    <a:pt x="524141" y="1557498"/>
                    <a:pt x="524141" y="1556736"/>
                  </a:cubicBezTo>
                  <a:cubicBezTo>
                    <a:pt x="525379" y="1556831"/>
                    <a:pt x="526713" y="1556641"/>
                    <a:pt x="528618" y="1555688"/>
                  </a:cubicBezTo>
                  <a:cubicBezTo>
                    <a:pt x="528523" y="1556927"/>
                    <a:pt x="528427" y="1558165"/>
                    <a:pt x="528332" y="1559498"/>
                  </a:cubicBezTo>
                  <a:close/>
                  <a:moveTo>
                    <a:pt x="484803" y="1963263"/>
                  </a:moveTo>
                  <a:cubicBezTo>
                    <a:pt x="485946" y="1963168"/>
                    <a:pt x="487089" y="1963358"/>
                    <a:pt x="488232" y="1964025"/>
                  </a:cubicBezTo>
                  <a:cubicBezTo>
                    <a:pt x="486898" y="1965549"/>
                    <a:pt x="485660" y="1966692"/>
                    <a:pt x="484231" y="1963930"/>
                  </a:cubicBezTo>
                  <a:cubicBezTo>
                    <a:pt x="484327" y="1963549"/>
                    <a:pt x="484612" y="1963454"/>
                    <a:pt x="484803" y="1963263"/>
                  </a:cubicBezTo>
                  <a:close/>
                  <a:moveTo>
                    <a:pt x="493090" y="1959453"/>
                  </a:moveTo>
                  <a:cubicBezTo>
                    <a:pt x="493756" y="1960310"/>
                    <a:pt x="495661" y="1965644"/>
                    <a:pt x="492613" y="1965740"/>
                  </a:cubicBezTo>
                  <a:cubicBezTo>
                    <a:pt x="492613" y="1965359"/>
                    <a:pt x="492518" y="1965168"/>
                    <a:pt x="492232" y="1964883"/>
                  </a:cubicBezTo>
                  <a:cubicBezTo>
                    <a:pt x="492994" y="1964406"/>
                    <a:pt x="493471" y="1963454"/>
                    <a:pt x="493471" y="1961930"/>
                  </a:cubicBezTo>
                  <a:cubicBezTo>
                    <a:pt x="491566" y="1960882"/>
                    <a:pt x="490232" y="1961930"/>
                    <a:pt x="488994" y="1963168"/>
                  </a:cubicBezTo>
                  <a:cubicBezTo>
                    <a:pt x="489184" y="1960596"/>
                    <a:pt x="490232" y="1958977"/>
                    <a:pt x="493090" y="1959453"/>
                  </a:cubicBezTo>
                  <a:close/>
                  <a:moveTo>
                    <a:pt x="490327" y="1965168"/>
                  </a:moveTo>
                  <a:cubicBezTo>
                    <a:pt x="490423" y="1965168"/>
                    <a:pt x="490423" y="1965168"/>
                    <a:pt x="490423" y="1965168"/>
                  </a:cubicBezTo>
                  <a:cubicBezTo>
                    <a:pt x="490423" y="1965263"/>
                    <a:pt x="490327" y="1965263"/>
                    <a:pt x="490327" y="1965263"/>
                  </a:cubicBezTo>
                  <a:cubicBezTo>
                    <a:pt x="490423" y="1965263"/>
                    <a:pt x="490327" y="1965168"/>
                    <a:pt x="490327" y="1965168"/>
                  </a:cubicBezTo>
                  <a:close/>
                  <a:moveTo>
                    <a:pt x="492423" y="1966406"/>
                  </a:moveTo>
                  <a:cubicBezTo>
                    <a:pt x="491470" y="1966788"/>
                    <a:pt x="490708" y="1966883"/>
                    <a:pt x="490423" y="1965740"/>
                  </a:cubicBezTo>
                  <a:cubicBezTo>
                    <a:pt x="491375" y="1965740"/>
                    <a:pt x="491947" y="1966025"/>
                    <a:pt x="492423" y="1966406"/>
                  </a:cubicBezTo>
                  <a:close/>
                  <a:moveTo>
                    <a:pt x="504710" y="1921163"/>
                  </a:moveTo>
                  <a:cubicBezTo>
                    <a:pt x="504710" y="1921163"/>
                    <a:pt x="504710" y="1921067"/>
                    <a:pt x="504710" y="1921067"/>
                  </a:cubicBezTo>
                  <a:cubicBezTo>
                    <a:pt x="504710" y="1921067"/>
                    <a:pt x="504710" y="1921067"/>
                    <a:pt x="504710" y="1921163"/>
                  </a:cubicBezTo>
                  <a:cubicBezTo>
                    <a:pt x="504710" y="1921163"/>
                    <a:pt x="504710" y="1921163"/>
                    <a:pt x="504710" y="1921163"/>
                  </a:cubicBezTo>
                  <a:close/>
                  <a:moveTo>
                    <a:pt x="493185" y="1901065"/>
                  </a:moveTo>
                  <a:cubicBezTo>
                    <a:pt x="493185" y="1900875"/>
                    <a:pt x="493185" y="1900684"/>
                    <a:pt x="493185" y="1900589"/>
                  </a:cubicBezTo>
                  <a:cubicBezTo>
                    <a:pt x="493185" y="1900303"/>
                    <a:pt x="493090" y="1900017"/>
                    <a:pt x="493185" y="1899636"/>
                  </a:cubicBezTo>
                  <a:cubicBezTo>
                    <a:pt x="495376" y="1899731"/>
                    <a:pt x="496614" y="1900493"/>
                    <a:pt x="497471" y="1901446"/>
                  </a:cubicBezTo>
                  <a:cubicBezTo>
                    <a:pt x="496804" y="1902017"/>
                    <a:pt x="496233" y="1902875"/>
                    <a:pt x="495852" y="1903922"/>
                  </a:cubicBezTo>
                  <a:cubicBezTo>
                    <a:pt x="494614" y="1903446"/>
                    <a:pt x="493471" y="1902589"/>
                    <a:pt x="493185" y="1901065"/>
                  </a:cubicBezTo>
                  <a:close/>
                  <a:moveTo>
                    <a:pt x="509282" y="1769239"/>
                  </a:moveTo>
                  <a:cubicBezTo>
                    <a:pt x="509377" y="1769620"/>
                    <a:pt x="509473" y="1770096"/>
                    <a:pt x="509282" y="1770763"/>
                  </a:cubicBezTo>
                  <a:cubicBezTo>
                    <a:pt x="508044" y="1770287"/>
                    <a:pt x="506806" y="1769810"/>
                    <a:pt x="505758" y="1769144"/>
                  </a:cubicBezTo>
                  <a:cubicBezTo>
                    <a:pt x="506615" y="1768667"/>
                    <a:pt x="507949" y="1768953"/>
                    <a:pt x="509282" y="1769239"/>
                  </a:cubicBezTo>
                  <a:close/>
                  <a:moveTo>
                    <a:pt x="539667" y="1521875"/>
                  </a:moveTo>
                  <a:cubicBezTo>
                    <a:pt x="540143" y="1521494"/>
                    <a:pt x="540619" y="1521113"/>
                    <a:pt x="541191" y="1521113"/>
                  </a:cubicBezTo>
                  <a:cubicBezTo>
                    <a:pt x="540619" y="1523304"/>
                    <a:pt x="540524" y="1524732"/>
                    <a:pt x="540429" y="1526066"/>
                  </a:cubicBezTo>
                  <a:cubicBezTo>
                    <a:pt x="539381" y="1525208"/>
                    <a:pt x="540905" y="1522637"/>
                    <a:pt x="539667" y="1521875"/>
                  </a:cubicBezTo>
                  <a:close/>
                  <a:moveTo>
                    <a:pt x="458514" y="1946118"/>
                  </a:moveTo>
                  <a:cubicBezTo>
                    <a:pt x="456990" y="1949642"/>
                    <a:pt x="456133" y="1944404"/>
                    <a:pt x="453561" y="1945166"/>
                  </a:cubicBezTo>
                  <a:cubicBezTo>
                    <a:pt x="454704" y="1942594"/>
                    <a:pt x="456609" y="1941260"/>
                    <a:pt x="459466" y="1941260"/>
                  </a:cubicBezTo>
                  <a:cubicBezTo>
                    <a:pt x="460228" y="1943737"/>
                    <a:pt x="454990" y="1944594"/>
                    <a:pt x="458514" y="1946118"/>
                  </a:cubicBezTo>
                  <a:close/>
                  <a:moveTo>
                    <a:pt x="470039" y="1964978"/>
                  </a:moveTo>
                  <a:cubicBezTo>
                    <a:pt x="468801" y="1962025"/>
                    <a:pt x="477278" y="1968788"/>
                    <a:pt x="474706" y="1973550"/>
                  </a:cubicBezTo>
                  <a:cubicBezTo>
                    <a:pt x="469468" y="1973074"/>
                    <a:pt x="472420" y="1967264"/>
                    <a:pt x="470039" y="1964978"/>
                  </a:cubicBezTo>
                  <a:close/>
                  <a:moveTo>
                    <a:pt x="469086" y="1957072"/>
                  </a:moveTo>
                  <a:cubicBezTo>
                    <a:pt x="470325" y="1952500"/>
                    <a:pt x="472039" y="1948690"/>
                    <a:pt x="476897" y="1949738"/>
                  </a:cubicBezTo>
                  <a:cubicBezTo>
                    <a:pt x="478040" y="1951452"/>
                    <a:pt x="477373" y="1954310"/>
                    <a:pt x="476611" y="1957358"/>
                  </a:cubicBezTo>
                  <a:cubicBezTo>
                    <a:pt x="478516" y="1957548"/>
                    <a:pt x="480993" y="1958691"/>
                    <a:pt x="481755" y="1957072"/>
                  </a:cubicBezTo>
                  <a:cubicBezTo>
                    <a:pt x="480898" y="1956596"/>
                    <a:pt x="479374" y="1956500"/>
                    <a:pt x="479564" y="1955358"/>
                  </a:cubicBezTo>
                  <a:cubicBezTo>
                    <a:pt x="480326" y="1953262"/>
                    <a:pt x="481945" y="1952214"/>
                    <a:pt x="482517" y="1951071"/>
                  </a:cubicBezTo>
                  <a:cubicBezTo>
                    <a:pt x="482898" y="1953738"/>
                    <a:pt x="481945" y="1957739"/>
                    <a:pt x="482993" y="1959929"/>
                  </a:cubicBezTo>
                  <a:cubicBezTo>
                    <a:pt x="482993" y="1959929"/>
                    <a:pt x="482898" y="1959929"/>
                    <a:pt x="482898" y="1960025"/>
                  </a:cubicBezTo>
                  <a:cubicBezTo>
                    <a:pt x="479374" y="1958120"/>
                    <a:pt x="478611" y="1960787"/>
                    <a:pt x="475564" y="1958215"/>
                  </a:cubicBezTo>
                  <a:cubicBezTo>
                    <a:pt x="475087" y="1960596"/>
                    <a:pt x="476802" y="1961072"/>
                    <a:pt x="476421" y="1963358"/>
                  </a:cubicBezTo>
                  <a:cubicBezTo>
                    <a:pt x="476707" y="1963454"/>
                    <a:pt x="476992" y="1963358"/>
                    <a:pt x="477278" y="1963454"/>
                  </a:cubicBezTo>
                  <a:cubicBezTo>
                    <a:pt x="477088" y="1963549"/>
                    <a:pt x="476897" y="1963644"/>
                    <a:pt x="476707" y="1963739"/>
                  </a:cubicBezTo>
                  <a:cubicBezTo>
                    <a:pt x="473373" y="1961739"/>
                    <a:pt x="473373" y="1951929"/>
                    <a:pt x="469086" y="1957072"/>
                  </a:cubicBezTo>
                  <a:close/>
                  <a:moveTo>
                    <a:pt x="480517" y="1969550"/>
                  </a:moveTo>
                  <a:cubicBezTo>
                    <a:pt x="485374" y="1973931"/>
                    <a:pt x="485851" y="1968692"/>
                    <a:pt x="487660" y="1965930"/>
                  </a:cubicBezTo>
                  <a:cubicBezTo>
                    <a:pt x="489280" y="1968883"/>
                    <a:pt x="491185" y="1969073"/>
                    <a:pt x="493471" y="1968502"/>
                  </a:cubicBezTo>
                  <a:cubicBezTo>
                    <a:pt x="493471" y="1968883"/>
                    <a:pt x="493756" y="1969169"/>
                    <a:pt x="493661" y="1969645"/>
                  </a:cubicBezTo>
                  <a:cubicBezTo>
                    <a:pt x="487660" y="1970979"/>
                    <a:pt x="488613" y="1975931"/>
                    <a:pt x="488994" y="1981932"/>
                  </a:cubicBezTo>
                  <a:cubicBezTo>
                    <a:pt x="488803" y="1982027"/>
                    <a:pt x="488613" y="1982123"/>
                    <a:pt x="488327" y="1982218"/>
                  </a:cubicBezTo>
                  <a:cubicBezTo>
                    <a:pt x="484612" y="1980599"/>
                    <a:pt x="480231" y="1979742"/>
                    <a:pt x="476135" y="1978789"/>
                  </a:cubicBezTo>
                  <a:cubicBezTo>
                    <a:pt x="476421" y="1977551"/>
                    <a:pt x="475468" y="1977170"/>
                    <a:pt x="475373" y="1976027"/>
                  </a:cubicBezTo>
                  <a:cubicBezTo>
                    <a:pt x="480135" y="1974979"/>
                    <a:pt x="478135" y="1972788"/>
                    <a:pt x="480517" y="1969550"/>
                  </a:cubicBezTo>
                  <a:close/>
                  <a:moveTo>
                    <a:pt x="485565" y="1983742"/>
                  </a:moveTo>
                  <a:cubicBezTo>
                    <a:pt x="483755" y="1984885"/>
                    <a:pt x="482326" y="1986314"/>
                    <a:pt x="481755" y="1988123"/>
                  </a:cubicBezTo>
                  <a:cubicBezTo>
                    <a:pt x="480421" y="1987076"/>
                    <a:pt x="479564" y="1985361"/>
                    <a:pt x="479088" y="1983266"/>
                  </a:cubicBezTo>
                  <a:cubicBezTo>
                    <a:pt x="479945" y="1980789"/>
                    <a:pt x="483469" y="1981646"/>
                    <a:pt x="485565" y="1983742"/>
                  </a:cubicBezTo>
                  <a:close/>
                  <a:moveTo>
                    <a:pt x="486994" y="2008412"/>
                  </a:moveTo>
                  <a:cubicBezTo>
                    <a:pt x="487089" y="2011269"/>
                    <a:pt x="489184" y="2012412"/>
                    <a:pt x="490137" y="2014508"/>
                  </a:cubicBezTo>
                  <a:cubicBezTo>
                    <a:pt x="486517" y="2013269"/>
                    <a:pt x="485755" y="2010698"/>
                    <a:pt x="486994" y="2008412"/>
                  </a:cubicBezTo>
                  <a:close/>
                  <a:moveTo>
                    <a:pt x="475564" y="2053275"/>
                  </a:moveTo>
                  <a:cubicBezTo>
                    <a:pt x="475849" y="2052989"/>
                    <a:pt x="476135" y="2052608"/>
                    <a:pt x="476326" y="2052036"/>
                  </a:cubicBezTo>
                  <a:cubicBezTo>
                    <a:pt x="476992" y="2052322"/>
                    <a:pt x="477373" y="2052798"/>
                    <a:pt x="477850" y="2053179"/>
                  </a:cubicBezTo>
                  <a:cubicBezTo>
                    <a:pt x="477278" y="2054417"/>
                    <a:pt x="476135" y="2054703"/>
                    <a:pt x="474992" y="2055084"/>
                  </a:cubicBezTo>
                  <a:cubicBezTo>
                    <a:pt x="475468" y="2054227"/>
                    <a:pt x="475564" y="2053751"/>
                    <a:pt x="475564" y="2053275"/>
                  </a:cubicBezTo>
                  <a:close/>
                  <a:moveTo>
                    <a:pt x="477278" y="2050226"/>
                  </a:moveTo>
                  <a:cubicBezTo>
                    <a:pt x="478231" y="2050226"/>
                    <a:pt x="479183" y="2049941"/>
                    <a:pt x="479945" y="2049655"/>
                  </a:cubicBezTo>
                  <a:cubicBezTo>
                    <a:pt x="482612" y="2042702"/>
                    <a:pt x="477754" y="2047274"/>
                    <a:pt x="477469" y="2042797"/>
                  </a:cubicBezTo>
                  <a:cubicBezTo>
                    <a:pt x="478326" y="2042988"/>
                    <a:pt x="478993" y="2042797"/>
                    <a:pt x="479755" y="2042797"/>
                  </a:cubicBezTo>
                  <a:cubicBezTo>
                    <a:pt x="479755" y="2046893"/>
                    <a:pt x="484708" y="2046702"/>
                    <a:pt x="484041" y="2051369"/>
                  </a:cubicBezTo>
                  <a:cubicBezTo>
                    <a:pt x="480707" y="2051274"/>
                    <a:pt x="478707" y="2050798"/>
                    <a:pt x="477278" y="2050226"/>
                  </a:cubicBezTo>
                  <a:close/>
                  <a:moveTo>
                    <a:pt x="500043" y="2108139"/>
                  </a:moveTo>
                  <a:cubicBezTo>
                    <a:pt x="490803" y="2102043"/>
                    <a:pt x="508710" y="2102043"/>
                    <a:pt x="504710" y="2097089"/>
                  </a:cubicBezTo>
                  <a:cubicBezTo>
                    <a:pt x="508806" y="2098614"/>
                    <a:pt x="507377" y="2104995"/>
                    <a:pt x="514330" y="2104043"/>
                  </a:cubicBezTo>
                  <a:cubicBezTo>
                    <a:pt x="510997" y="2111377"/>
                    <a:pt x="501376" y="2096994"/>
                    <a:pt x="500043" y="2108139"/>
                  </a:cubicBezTo>
                  <a:close/>
                  <a:moveTo>
                    <a:pt x="503853" y="2074229"/>
                  </a:moveTo>
                  <a:cubicBezTo>
                    <a:pt x="503948" y="2072991"/>
                    <a:pt x="504043" y="2071658"/>
                    <a:pt x="504139" y="2070419"/>
                  </a:cubicBezTo>
                  <a:cubicBezTo>
                    <a:pt x="506520" y="2073563"/>
                    <a:pt x="510711" y="2068419"/>
                    <a:pt x="510139" y="2074610"/>
                  </a:cubicBezTo>
                  <a:cubicBezTo>
                    <a:pt x="507853" y="2072134"/>
                    <a:pt x="506996" y="2074325"/>
                    <a:pt x="503853" y="2074229"/>
                  </a:cubicBezTo>
                  <a:close/>
                  <a:moveTo>
                    <a:pt x="517188" y="2291685"/>
                  </a:moveTo>
                  <a:cubicBezTo>
                    <a:pt x="518617" y="2294448"/>
                    <a:pt x="519474" y="2301210"/>
                    <a:pt x="517664" y="2303115"/>
                  </a:cubicBezTo>
                  <a:cubicBezTo>
                    <a:pt x="513187" y="2301972"/>
                    <a:pt x="516140" y="2294448"/>
                    <a:pt x="517188" y="2291685"/>
                  </a:cubicBezTo>
                  <a:close/>
                  <a:moveTo>
                    <a:pt x="518426" y="2274064"/>
                  </a:moveTo>
                  <a:cubicBezTo>
                    <a:pt x="519474" y="2273493"/>
                    <a:pt x="520617" y="2272921"/>
                    <a:pt x="522331" y="2273112"/>
                  </a:cubicBezTo>
                  <a:cubicBezTo>
                    <a:pt x="523284" y="2274635"/>
                    <a:pt x="523760" y="2276636"/>
                    <a:pt x="523189" y="2279493"/>
                  </a:cubicBezTo>
                  <a:cubicBezTo>
                    <a:pt x="521379" y="2277874"/>
                    <a:pt x="517569" y="2277969"/>
                    <a:pt x="518426" y="2274064"/>
                  </a:cubicBezTo>
                  <a:close/>
                  <a:moveTo>
                    <a:pt x="517569" y="2094232"/>
                  </a:moveTo>
                  <a:cubicBezTo>
                    <a:pt x="516235" y="2096327"/>
                    <a:pt x="514902" y="2098518"/>
                    <a:pt x="510997" y="2097566"/>
                  </a:cubicBezTo>
                  <a:cubicBezTo>
                    <a:pt x="510044" y="2096042"/>
                    <a:pt x="509568" y="2094042"/>
                    <a:pt x="510235" y="2091184"/>
                  </a:cubicBezTo>
                  <a:cubicBezTo>
                    <a:pt x="514807" y="2089088"/>
                    <a:pt x="514235" y="2092422"/>
                    <a:pt x="517569" y="2094232"/>
                  </a:cubicBezTo>
                  <a:close/>
                  <a:moveTo>
                    <a:pt x="502043" y="2046226"/>
                  </a:moveTo>
                  <a:cubicBezTo>
                    <a:pt x="507091" y="2048036"/>
                    <a:pt x="508710" y="2046035"/>
                    <a:pt x="510616" y="2049369"/>
                  </a:cubicBezTo>
                  <a:cubicBezTo>
                    <a:pt x="509473" y="2051465"/>
                    <a:pt x="501472" y="2049560"/>
                    <a:pt x="502043" y="2046226"/>
                  </a:cubicBezTo>
                  <a:close/>
                  <a:moveTo>
                    <a:pt x="502234" y="1882110"/>
                  </a:moveTo>
                  <a:cubicBezTo>
                    <a:pt x="503281" y="1880015"/>
                    <a:pt x="503567" y="1877919"/>
                    <a:pt x="502996" y="1875633"/>
                  </a:cubicBezTo>
                  <a:cubicBezTo>
                    <a:pt x="503758" y="1876871"/>
                    <a:pt x="504519" y="1878300"/>
                    <a:pt x="505186" y="1879538"/>
                  </a:cubicBezTo>
                  <a:cubicBezTo>
                    <a:pt x="504996" y="1880777"/>
                    <a:pt x="504805" y="1882015"/>
                    <a:pt x="504710" y="1883348"/>
                  </a:cubicBezTo>
                  <a:cubicBezTo>
                    <a:pt x="503853" y="1882777"/>
                    <a:pt x="503091" y="1882396"/>
                    <a:pt x="502234" y="1882110"/>
                  </a:cubicBezTo>
                  <a:close/>
                  <a:moveTo>
                    <a:pt x="503281" y="1849821"/>
                  </a:moveTo>
                  <a:cubicBezTo>
                    <a:pt x="501376" y="1850583"/>
                    <a:pt x="500805" y="1853250"/>
                    <a:pt x="497661" y="1852106"/>
                  </a:cubicBezTo>
                  <a:cubicBezTo>
                    <a:pt x="497947" y="1851249"/>
                    <a:pt x="497090" y="1849916"/>
                    <a:pt x="496614" y="1848773"/>
                  </a:cubicBezTo>
                  <a:cubicBezTo>
                    <a:pt x="497757" y="1849821"/>
                    <a:pt x="500328" y="1851344"/>
                    <a:pt x="502900" y="1849439"/>
                  </a:cubicBezTo>
                  <a:cubicBezTo>
                    <a:pt x="503091" y="1849439"/>
                    <a:pt x="503186" y="1849439"/>
                    <a:pt x="503281" y="1849439"/>
                  </a:cubicBezTo>
                  <a:cubicBezTo>
                    <a:pt x="503281" y="1849344"/>
                    <a:pt x="503281" y="1849249"/>
                    <a:pt x="503281" y="1849154"/>
                  </a:cubicBezTo>
                  <a:cubicBezTo>
                    <a:pt x="503377" y="1849058"/>
                    <a:pt x="503567" y="1849058"/>
                    <a:pt x="503662" y="1848868"/>
                  </a:cubicBezTo>
                  <a:cubicBezTo>
                    <a:pt x="503472" y="1849249"/>
                    <a:pt x="503472" y="1849535"/>
                    <a:pt x="503281" y="1849821"/>
                  </a:cubicBezTo>
                  <a:close/>
                  <a:moveTo>
                    <a:pt x="494518" y="1836295"/>
                  </a:moveTo>
                  <a:cubicBezTo>
                    <a:pt x="495852" y="1836104"/>
                    <a:pt x="496900" y="1835723"/>
                    <a:pt x="497757" y="1834962"/>
                  </a:cubicBezTo>
                  <a:cubicBezTo>
                    <a:pt x="496995" y="1836485"/>
                    <a:pt x="496423" y="1837914"/>
                    <a:pt x="496423" y="1839057"/>
                  </a:cubicBezTo>
                  <a:cubicBezTo>
                    <a:pt x="496709" y="1837629"/>
                    <a:pt x="494709" y="1837533"/>
                    <a:pt x="494518" y="1836295"/>
                  </a:cubicBezTo>
                  <a:close/>
                  <a:moveTo>
                    <a:pt x="497661" y="1826865"/>
                  </a:moveTo>
                  <a:cubicBezTo>
                    <a:pt x="497661" y="1826770"/>
                    <a:pt x="497661" y="1826675"/>
                    <a:pt x="497757" y="1826675"/>
                  </a:cubicBezTo>
                  <a:cubicBezTo>
                    <a:pt x="497947" y="1826675"/>
                    <a:pt x="498043" y="1826770"/>
                    <a:pt x="498233" y="1826770"/>
                  </a:cubicBezTo>
                  <a:cubicBezTo>
                    <a:pt x="497947" y="1826865"/>
                    <a:pt x="497852" y="1826770"/>
                    <a:pt x="497661" y="1826865"/>
                  </a:cubicBezTo>
                  <a:close/>
                  <a:moveTo>
                    <a:pt x="501376" y="1814864"/>
                  </a:moveTo>
                  <a:cubicBezTo>
                    <a:pt x="501186" y="1813721"/>
                    <a:pt x="501186" y="1812768"/>
                    <a:pt x="502996" y="1812483"/>
                  </a:cubicBezTo>
                  <a:cubicBezTo>
                    <a:pt x="503091" y="1812578"/>
                    <a:pt x="503091" y="1812673"/>
                    <a:pt x="503186" y="1812768"/>
                  </a:cubicBezTo>
                  <a:cubicBezTo>
                    <a:pt x="502710" y="1813530"/>
                    <a:pt x="502138" y="1814292"/>
                    <a:pt x="501376" y="1814864"/>
                  </a:cubicBezTo>
                  <a:close/>
                  <a:moveTo>
                    <a:pt x="477850" y="2095946"/>
                  </a:moveTo>
                  <a:cubicBezTo>
                    <a:pt x="477373" y="2096137"/>
                    <a:pt x="476897" y="2096232"/>
                    <a:pt x="476611" y="2095851"/>
                  </a:cubicBezTo>
                  <a:cubicBezTo>
                    <a:pt x="477088" y="2095375"/>
                    <a:pt x="477469" y="2095280"/>
                    <a:pt x="477850" y="2095946"/>
                  </a:cubicBezTo>
                  <a:close/>
                  <a:moveTo>
                    <a:pt x="487565" y="2123664"/>
                  </a:moveTo>
                  <a:cubicBezTo>
                    <a:pt x="491851" y="2124902"/>
                    <a:pt x="489565" y="2118616"/>
                    <a:pt x="494137" y="2120331"/>
                  </a:cubicBezTo>
                  <a:cubicBezTo>
                    <a:pt x="490708" y="2123569"/>
                    <a:pt x="494328" y="2126046"/>
                    <a:pt x="494709" y="2129760"/>
                  </a:cubicBezTo>
                  <a:cubicBezTo>
                    <a:pt x="493661" y="2130237"/>
                    <a:pt x="492899" y="2130808"/>
                    <a:pt x="492232" y="2130427"/>
                  </a:cubicBezTo>
                  <a:cubicBezTo>
                    <a:pt x="491566" y="2128522"/>
                    <a:pt x="492423" y="2125379"/>
                    <a:pt x="488613" y="2126236"/>
                  </a:cubicBezTo>
                  <a:cubicBezTo>
                    <a:pt x="488327" y="2127284"/>
                    <a:pt x="488994" y="2127474"/>
                    <a:pt x="489756" y="2127569"/>
                  </a:cubicBezTo>
                  <a:cubicBezTo>
                    <a:pt x="489280" y="2129570"/>
                    <a:pt x="488041" y="2128522"/>
                    <a:pt x="487470" y="2126808"/>
                  </a:cubicBezTo>
                  <a:cubicBezTo>
                    <a:pt x="487470" y="2126617"/>
                    <a:pt x="487470" y="2126427"/>
                    <a:pt x="487470" y="2126141"/>
                  </a:cubicBezTo>
                  <a:cubicBezTo>
                    <a:pt x="487375" y="2126141"/>
                    <a:pt x="487375" y="2126141"/>
                    <a:pt x="487375" y="2126141"/>
                  </a:cubicBezTo>
                  <a:cubicBezTo>
                    <a:pt x="487184" y="2125284"/>
                    <a:pt x="487184" y="2124426"/>
                    <a:pt x="487565" y="2123664"/>
                  </a:cubicBezTo>
                  <a:close/>
                  <a:moveTo>
                    <a:pt x="499471" y="2139095"/>
                  </a:moveTo>
                  <a:cubicBezTo>
                    <a:pt x="499185" y="2138047"/>
                    <a:pt x="498900" y="2137094"/>
                    <a:pt x="498519" y="2136047"/>
                  </a:cubicBezTo>
                  <a:cubicBezTo>
                    <a:pt x="501948" y="2135666"/>
                    <a:pt x="505948" y="2136428"/>
                    <a:pt x="508139" y="2137761"/>
                  </a:cubicBezTo>
                  <a:cubicBezTo>
                    <a:pt x="507663" y="2138333"/>
                    <a:pt x="507186" y="2138809"/>
                    <a:pt x="506615" y="2139095"/>
                  </a:cubicBezTo>
                  <a:cubicBezTo>
                    <a:pt x="506615" y="2139000"/>
                    <a:pt x="506615" y="2139000"/>
                    <a:pt x="506615" y="2138904"/>
                  </a:cubicBezTo>
                  <a:cubicBezTo>
                    <a:pt x="504901" y="2138619"/>
                    <a:pt x="504043" y="2137761"/>
                    <a:pt x="503186" y="2136904"/>
                  </a:cubicBezTo>
                  <a:cubicBezTo>
                    <a:pt x="502234" y="2137094"/>
                    <a:pt x="501948" y="2138238"/>
                    <a:pt x="501567" y="2139381"/>
                  </a:cubicBezTo>
                  <a:cubicBezTo>
                    <a:pt x="500900" y="2139285"/>
                    <a:pt x="500138" y="2139190"/>
                    <a:pt x="499471" y="2139095"/>
                  </a:cubicBezTo>
                  <a:close/>
                  <a:moveTo>
                    <a:pt x="519950" y="2305782"/>
                  </a:moveTo>
                  <a:cubicBezTo>
                    <a:pt x="517664" y="2308735"/>
                    <a:pt x="516331" y="2311688"/>
                    <a:pt x="517950" y="2315784"/>
                  </a:cubicBezTo>
                  <a:cubicBezTo>
                    <a:pt x="514711" y="2313879"/>
                    <a:pt x="515473" y="2308544"/>
                    <a:pt x="513664" y="2305401"/>
                  </a:cubicBezTo>
                  <a:cubicBezTo>
                    <a:pt x="516902" y="2305401"/>
                    <a:pt x="517759" y="2303210"/>
                    <a:pt x="519950" y="2305782"/>
                  </a:cubicBezTo>
                  <a:close/>
                  <a:moveTo>
                    <a:pt x="509282" y="1949738"/>
                  </a:moveTo>
                  <a:cubicBezTo>
                    <a:pt x="509568" y="1949452"/>
                    <a:pt x="509853" y="1949166"/>
                    <a:pt x="510139" y="1948785"/>
                  </a:cubicBezTo>
                  <a:cubicBezTo>
                    <a:pt x="509758" y="1948880"/>
                    <a:pt x="509473" y="1948880"/>
                    <a:pt x="509187" y="1948880"/>
                  </a:cubicBezTo>
                  <a:cubicBezTo>
                    <a:pt x="509187" y="1948214"/>
                    <a:pt x="509092" y="1947547"/>
                    <a:pt x="509187" y="1946785"/>
                  </a:cubicBezTo>
                  <a:cubicBezTo>
                    <a:pt x="512521" y="1947452"/>
                    <a:pt x="513187" y="1950404"/>
                    <a:pt x="513759" y="1953452"/>
                  </a:cubicBezTo>
                  <a:cubicBezTo>
                    <a:pt x="511282" y="1953071"/>
                    <a:pt x="509853" y="1951833"/>
                    <a:pt x="509282" y="1949738"/>
                  </a:cubicBezTo>
                  <a:close/>
                  <a:moveTo>
                    <a:pt x="506901" y="1838962"/>
                  </a:moveTo>
                  <a:cubicBezTo>
                    <a:pt x="505948" y="1839724"/>
                    <a:pt x="504996" y="1840200"/>
                    <a:pt x="503948" y="1840486"/>
                  </a:cubicBezTo>
                  <a:cubicBezTo>
                    <a:pt x="504234" y="1839724"/>
                    <a:pt x="504615" y="1838962"/>
                    <a:pt x="504996" y="1838200"/>
                  </a:cubicBezTo>
                  <a:cubicBezTo>
                    <a:pt x="505663" y="1838486"/>
                    <a:pt x="506234" y="1838771"/>
                    <a:pt x="506901" y="1838962"/>
                  </a:cubicBezTo>
                  <a:close/>
                  <a:moveTo>
                    <a:pt x="503186" y="1826960"/>
                  </a:moveTo>
                  <a:cubicBezTo>
                    <a:pt x="502424" y="1826484"/>
                    <a:pt x="501567" y="1826198"/>
                    <a:pt x="500519" y="1826198"/>
                  </a:cubicBezTo>
                  <a:cubicBezTo>
                    <a:pt x="500995" y="1825246"/>
                    <a:pt x="501567" y="1824293"/>
                    <a:pt x="502138" y="1823436"/>
                  </a:cubicBezTo>
                  <a:cubicBezTo>
                    <a:pt x="502996" y="1823817"/>
                    <a:pt x="503948" y="1824293"/>
                    <a:pt x="504996" y="1824579"/>
                  </a:cubicBezTo>
                  <a:cubicBezTo>
                    <a:pt x="504424" y="1825341"/>
                    <a:pt x="503853" y="1826198"/>
                    <a:pt x="503186" y="1826960"/>
                  </a:cubicBezTo>
                  <a:close/>
                  <a:moveTo>
                    <a:pt x="507949" y="1800767"/>
                  </a:moveTo>
                  <a:cubicBezTo>
                    <a:pt x="507949" y="1800767"/>
                    <a:pt x="507949" y="1800767"/>
                    <a:pt x="507949" y="1800767"/>
                  </a:cubicBezTo>
                  <a:cubicBezTo>
                    <a:pt x="509187" y="1801052"/>
                    <a:pt x="509377" y="1802005"/>
                    <a:pt x="509758" y="1802862"/>
                  </a:cubicBezTo>
                  <a:cubicBezTo>
                    <a:pt x="509568" y="1802958"/>
                    <a:pt x="509377" y="1803148"/>
                    <a:pt x="509282" y="1803243"/>
                  </a:cubicBezTo>
                  <a:cubicBezTo>
                    <a:pt x="508996" y="1802386"/>
                    <a:pt x="508615" y="1801624"/>
                    <a:pt x="507949" y="1800767"/>
                  </a:cubicBezTo>
                  <a:close/>
                  <a:moveTo>
                    <a:pt x="535285" y="1759619"/>
                  </a:moveTo>
                  <a:cubicBezTo>
                    <a:pt x="535190" y="1758285"/>
                    <a:pt x="535285" y="1757428"/>
                    <a:pt x="537381" y="1758095"/>
                  </a:cubicBezTo>
                  <a:cubicBezTo>
                    <a:pt x="536905" y="1758857"/>
                    <a:pt x="536143" y="1759428"/>
                    <a:pt x="535285" y="1759619"/>
                  </a:cubicBezTo>
                  <a:close/>
                  <a:moveTo>
                    <a:pt x="543572" y="1542258"/>
                  </a:moveTo>
                  <a:cubicBezTo>
                    <a:pt x="543858" y="1542258"/>
                    <a:pt x="543953" y="1542068"/>
                    <a:pt x="544239" y="1542068"/>
                  </a:cubicBezTo>
                  <a:cubicBezTo>
                    <a:pt x="543667" y="1542830"/>
                    <a:pt x="543667" y="1543496"/>
                    <a:pt x="543858" y="1544068"/>
                  </a:cubicBezTo>
                  <a:cubicBezTo>
                    <a:pt x="543763" y="1544068"/>
                    <a:pt x="543572" y="1544163"/>
                    <a:pt x="543477" y="1544163"/>
                  </a:cubicBezTo>
                  <a:cubicBezTo>
                    <a:pt x="543382" y="1543401"/>
                    <a:pt x="543477" y="1542830"/>
                    <a:pt x="543572" y="1542258"/>
                  </a:cubicBezTo>
                  <a:close/>
                  <a:moveTo>
                    <a:pt x="439464" y="1971550"/>
                  </a:moveTo>
                  <a:cubicBezTo>
                    <a:pt x="438130" y="1973741"/>
                    <a:pt x="437844" y="1969835"/>
                    <a:pt x="439750" y="1970312"/>
                  </a:cubicBezTo>
                  <a:cubicBezTo>
                    <a:pt x="439654" y="1968597"/>
                    <a:pt x="437368" y="1968407"/>
                    <a:pt x="437844" y="1966311"/>
                  </a:cubicBezTo>
                  <a:cubicBezTo>
                    <a:pt x="438416" y="1966025"/>
                    <a:pt x="438988" y="1965644"/>
                    <a:pt x="439559" y="1965263"/>
                  </a:cubicBezTo>
                  <a:cubicBezTo>
                    <a:pt x="440511" y="1965930"/>
                    <a:pt x="439940" y="1967740"/>
                    <a:pt x="441464" y="1968121"/>
                  </a:cubicBezTo>
                  <a:cubicBezTo>
                    <a:pt x="442702" y="1968312"/>
                    <a:pt x="442702" y="1966788"/>
                    <a:pt x="443178" y="1965930"/>
                  </a:cubicBezTo>
                  <a:cubicBezTo>
                    <a:pt x="446989" y="1969359"/>
                    <a:pt x="439940" y="1969359"/>
                    <a:pt x="439464" y="1971550"/>
                  </a:cubicBezTo>
                  <a:close/>
                  <a:moveTo>
                    <a:pt x="448513" y="2059942"/>
                  </a:moveTo>
                  <a:cubicBezTo>
                    <a:pt x="448989" y="2058894"/>
                    <a:pt x="448227" y="2058704"/>
                    <a:pt x="447560" y="2058513"/>
                  </a:cubicBezTo>
                  <a:cubicBezTo>
                    <a:pt x="450322" y="2056132"/>
                    <a:pt x="452703" y="2062800"/>
                    <a:pt x="450989" y="2066800"/>
                  </a:cubicBezTo>
                  <a:cubicBezTo>
                    <a:pt x="446512" y="2068133"/>
                    <a:pt x="443655" y="2068229"/>
                    <a:pt x="442893" y="2062704"/>
                  </a:cubicBezTo>
                  <a:cubicBezTo>
                    <a:pt x="451656" y="2065181"/>
                    <a:pt x="440511" y="2056894"/>
                    <a:pt x="448513" y="2059942"/>
                  </a:cubicBezTo>
                  <a:close/>
                  <a:moveTo>
                    <a:pt x="454132" y="2025366"/>
                  </a:moveTo>
                  <a:cubicBezTo>
                    <a:pt x="454037" y="2025271"/>
                    <a:pt x="454037" y="2025176"/>
                    <a:pt x="453942" y="2025080"/>
                  </a:cubicBezTo>
                  <a:cubicBezTo>
                    <a:pt x="454037" y="2025080"/>
                    <a:pt x="454037" y="2025080"/>
                    <a:pt x="454132" y="2024985"/>
                  </a:cubicBezTo>
                  <a:cubicBezTo>
                    <a:pt x="454037" y="2023652"/>
                    <a:pt x="454418" y="2022033"/>
                    <a:pt x="454132" y="2020985"/>
                  </a:cubicBezTo>
                  <a:cubicBezTo>
                    <a:pt x="455275" y="2019746"/>
                    <a:pt x="456894" y="2018508"/>
                    <a:pt x="456990" y="2016984"/>
                  </a:cubicBezTo>
                  <a:cubicBezTo>
                    <a:pt x="455371" y="2016603"/>
                    <a:pt x="454418" y="2015937"/>
                    <a:pt x="453847" y="2015270"/>
                  </a:cubicBezTo>
                  <a:cubicBezTo>
                    <a:pt x="454513" y="2014127"/>
                    <a:pt x="455371" y="2013269"/>
                    <a:pt x="455085" y="2011079"/>
                  </a:cubicBezTo>
                  <a:cubicBezTo>
                    <a:pt x="454609" y="2011174"/>
                    <a:pt x="454132" y="2011174"/>
                    <a:pt x="453656" y="2011269"/>
                  </a:cubicBezTo>
                  <a:cubicBezTo>
                    <a:pt x="454418" y="2009650"/>
                    <a:pt x="455656" y="2008221"/>
                    <a:pt x="456133" y="2007840"/>
                  </a:cubicBezTo>
                  <a:cubicBezTo>
                    <a:pt x="453085" y="2006602"/>
                    <a:pt x="456990" y="2004030"/>
                    <a:pt x="459181" y="2005935"/>
                  </a:cubicBezTo>
                  <a:cubicBezTo>
                    <a:pt x="459466" y="2009555"/>
                    <a:pt x="456799" y="2008793"/>
                    <a:pt x="456704" y="2011841"/>
                  </a:cubicBezTo>
                  <a:cubicBezTo>
                    <a:pt x="461371" y="2013650"/>
                    <a:pt x="459085" y="2004792"/>
                    <a:pt x="464038" y="2006888"/>
                  </a:cubicBezTo>
                  <a:cubicBezTo>
                    <a:pt x="462133" y="2005745"/>
                    <a:pt x="462705" y="2002792"/>
                    <a:pt x="461276" y="2001268"/>
                  </a:cubicBezTo>
                  <a:cubicBezTo>
                    <a:pt x="465372" y="1999649"/>
                    <a:pt x="462895" y="1997934"/>
                    <a:pt x="465181" y="1994410"/>
                  </a:cubicBezTo>
                  <a:cubicBezTo>
                    <a:pt x="466039" y="1995267"/>
                    <a:pt x="466896" y="1996029"/>
                    <a:pt x="468610" y="1996410"/>
                  </a:cubicBezTo>
                  <a:cubicBezTo>
                    <a:pt x="467086" y="2000792"/>
                    <a:pt x="465943" y="1999077"/>
                    <a:pt x="470515" y="1999268"/>
                  </a:cubicBezTo>
                  <a:cubicBezTo>
                    <a:pt x="467182" y="2005268"/>
                    <a:pt x="466896" y="2006602"/>
                    <a:pt x="465181" y="2013460"/>
                  </a:cubicBezTo>
                  <a:cubicBezTo>
                    <a:pt x="460419" y="2012698"/>
                    <a:pt x="464896" y="2012412"/>
                    <a:pt x="464705" y="2009555"/>
                  </a:cubicBezTo>
                  <a:cubicBezTo>
                    <a:pt x="461943" y="2011841"/>
                    <a:pt x="458895" y="2013650"/>
                    <a:pt x="456894" y="2016889"/>
                  </a:cubicBezTo>
                  <a:cubicBezTo>
                    <a:pt x="460514" y="2016698"/>
                    <a:pt x="460800" y="2018604"/>
                    <a:pt x="461276" y="2020413"/>
                  </a:cubicBezTo>
                  <a:cubicBezTo>
                    <a:pt x="460324" y="2020413"/>
                    <a:pt x="459466" y="2020508"/>
                    <a:pt x="459276" y="2021366"/>
                  </a:cubicBezTo>
                  <a:cubicBezTo>
                    <a:pt x="460800" y="2022890"/>
                    <a:pt x="461085" y="2022413"/>
                    <a:pt x="461943" y="2022033"/>
                  </a:cubicBezTo>
                  <a:cubicBezTo>
                    <a:pt x="462228" y="2022509"/>
                    <a:pt x="462610" y="2022890"/>
                    <a:pt x="463181" y="2023175"/>
                  </a:cubicBezTo>
                  <a:cubicBezTo>
                    <a:pt x="460990" y="2026414"/>
                    <a:pt x="455466" y="2024795"/>
                    <a:pt x="454132" y="2025366"/>
                  </a:cubicBezTo>
                  <a:close/>
                  <a:moveTo>
                    <a:pt x="477945" y="2116139"/>
                  </a:moveTo>
                  <a:cubicBezTo>
                    <a:pt x="476897" y="2116044"/>
                    <a:pt x="476040" y="2115568"/>
                    <a:pt x="475944" y="2116235"/>
                  </a:cubicBezTo>
                  <a:cubicBezTo>
                    <a:pt x="475849" y="2115854"/>
                    <a:pt x="475659" y="2115473"/>
                    <a:pt x="475754" y="2114997"/>
                  </a:cubicBezTo>
                  <a:cubicBezTo>
                    <a:pt x="476516" y="2115473"/>
                    <a:pt x="477183" y="2115854"/>
                    <a:pt x="477945" y="2116139"/>
                  </a:cubicBezTo>
                  <a:close/>
                  <a:moveTo>
                    <a:pt x="476897" y="2132523"/>
                  </a:moveTo>
                  <a:cubicBezTo>
                    <a:pt x="477088" y="2132332"/>
                    <a:pt x="477183" y="2132046"/>
                    <a:pt x="477469" y="2131856"/>
                  </a:cubicBezTo>
                  <a:cubicBezTo>
                    <a:pt x="476897" y="2131665"/>
                    <a:pt x="476516" y="2131665"/>
                    <a:pt x="476135" y="2131665"/>
                  </a:cubicBezTo>
                  <a:cubicBezTo>
                    <a:pt x="475278" y="2130713"/>
                    <a:pt x="474706" y="2129475"/>
                    <a:pt x="474611" y="2127855"/>
                  </a:cubicBezTo>
                  <a:cubicBezTo>
                    <a:pt x="479278" y="2130046"/>
                    <a:pt x="475278" y="2122331"/>
                    <a:pt x="479945" y="2124426"/>
                  </a:cubicBezTo>
                  <a:cubicBezTo>
                    <a:pt x="476135" y="2128427"/>
                    <a:pt x="478231" y="2128617"/>
                    <a:pt x="480326" y="2129570"/>
                  </a:cubicBezTo>
                  <a:cubicBezTo>
                    <a:pt x="480040" y="2130427"/>
                    <a:pt x="479659" y="2131284"/>
                    <a:pt x="478707" y="2132046"/>
                  </a:cubicBezTo>
                  <a:cubicBezTo>
                    <a:pt x="480135" y="2132999"/>
                    <a:pt x="480898" y="2133666"/>
                    <a:pt x="481374" y="2134332"/>
                  </a:cubicBezTo>
                  <a:cubicBezTo>
                    <a:pt x="479564" y="2134047"/>
                    <a:pt x="478040" y="2133475"/>
                    <a:pt x="476897" y="2132523"/>
                  </a:cubicBezTo>
                  <a:close/>
                  <a:moveTo>
                    <a:pt x="505282" y="2176909"/>
                  </a:moveTo>
                  <a:cubicBezTo>
                    <a:pt x="500900" y="2179005"/>
                    <a:pt x="501091" y="2170337"/>
                    <a:pt x="500233" y="2176528"/>
                  </a:cubicBezTo>
                  <a:cubicBezTo>
                    <a:pt x="497090" y="2173671"/>
                    <a:pt x="504234" y="2171194"/>
                    <a:pt x="506996" y="2170718"/>
                  </a:cubicBezTo>
                  <a:cubicBezTo>
                    <a:pt x="505853" y="2172051"/>
                    <a:pt x="505091" y="2173956"/>
                    <a:pt x="505282" y="2176909"/>
                  </a:cubicBezTo>
                  <a:close/>
                  <a:moveTo>
                    <a:pt x="500710" y="2519619"/>
                  </a:moveTo>
                  <a:cubicBezTo>
                    <a:pt x="505853" y="2521524"/>
                    <a:pt x="501186" y="2528191"/>
                    <a:pt x="496423" y="2526858"/>
                  </a:cubicBezTo>
                  <a:cubicBezTo>
                    <a:pt x="500710" y="2525334"/>
                    <a:pt x="499471" y="2522476"/>
                    <a:pt x="500710" y="2519619"/>
                  </a:cubicBezTo>
                  <a:close/>
                  <a:moveTo>
                    <a:pt x="483660" y="2650016"/>
                  </a:moveTo>
                  <a:cubicBezTo>
                    <a:pt x="480898" y="2648587"/>
                    <a:pt x="480993" y="2643444"/>
                    <a:pt x="485374" y="2643825"/>
                  </a:cubicBezTo>
                  <a:cubicBezTo>
                    <a:pt x="487946" y="2646682"/>
                    <a:pt x="484993" y="2647920"/>
                    <a:pt x="483660" y="2650016"/>
                  </a:cubicBezTo>
                  <a:close/>
                  <a:moveTo>
                    <a:pt x="499281" y="2642396"/>
                  </a:moveTo>
                  <a:cubicBezTo>
                    <a:pt x="499281" y="2642777"/>
                    <a:pt x="499376" y="2643158"/>
                    <a:pt x="499376" y="2643539"/>
                  </a:cubicBezTo>
                  <a:cubicBezTo>
                    <a:pt x="499281" y="2643920"/>
                    <a:pt x="499185" y="2644301"/>
                    <a:pt x="499281" y="2644872"/>
                  </a:cubicBezTo>
                  <a:cubicBezTo>
                    <a:pt x="497757" y="2644491"/>
                    <a:pt x="498138" y="2642586"/>
                    <a:pt x="499281" y="2642396"/>
                  </a:cubicBezTo>
                  <a:close/>
                  <a:moveTo>
                    <a:pt x="499567" y="2640110"/>
                  </a:moveTo>
                  <a:cubicBezTo>
                    <a:pt x="499376" y="2640777"/>
                    <a:pt x="499281" y="2641348"/>
                    <a:pt x="499281" y="2642015"/>
                  </a:cubicBezTo>
                  <a:cubicBezTo>
                    <a:pt x="498805" y="2640586"/>
                    <a:pt x="497852" y="2639634"/>
                    <a:pt x="495852" y="2639538"/>
                  </a:cubicBezTo>
                  <a:cubicBezTo>
                    <a:pt x="496328" y="2636967"/>
                    <a:pt x="500138" y="2638586"/>
                    <a:pt x="501567" y="2639634"/>
                  </a:cubicBezTo>
                  <a:cubicBezTo>
                    <a:pt x="500900" y="2639824"/>
                    <a:pt x="500328" y="2639824"/>
                    <a:pt x="499567" y="2640110"/>
                  </a:cubicBezTo>
                  <a:close/>
                  <a:moveTo>
                    <a:pt x="516616" y="2318165"/>
                  </a:moveTo>
                  <a:cubicBezTo>
                    <a:pt x="519474" y="2321308"/>
                    <a:pt x="514521" y="2320356"/>
                    <a:pt x="514902" y="2324356"/>
                  </a:cubicBezTo>
                  <a:cubicBezTo>
                    <a:pt x="511092" y="2323975"/>
                    <a:pt x="512044" y="2316641"/>
                    <a:pt x="516616" y="2318165"/>
                  </a:cubicBezTo>
                  <a:close/>
                  <a:moveTo>
                    <a:pt x="522141" y="1908399"/>
                  </a:moveTo>
                  <a:cubicBezTo>
                    <a:pt x="522617" y="1905827"/>
                    <a:pt x="527761" y="1908494"/>
                    <a:pt x="527475" y="1904970"/>
                  </a:cubicBezTo>
                  <a:cubicBezTo>
                    <a:pt x="531761" y="1908018"/>
                    <a:pt x="524236" y="1912400"/>
                    <a:pt x="522141" y="1908399"/>
                  </a:cubicBezTo>
                  <a:close/>
                  <a:moveTo>
                    <a:pt x="506234" y="1830104"/>
                  </a:moveTo>
                  <a:cubicBezTo>
                    <a:pt x="506139" y="1830008"/>
                    <a:pt x="506044" y="1829818"/>
                    <a:pt x="505948" y="1829723"/>
                  </a:cubicBezTo>
                  <a:cubicBezTo>
                    <a:pt x="505948" y="1829627"/>
                    <a:pt x="505948" y="1829627"/>
                    <a:pt x="505853" y="1829627"/>
                  </a:cubicBezTo>
                  <a:cubicBezTo>
                    <a:pt x="505948" y="1829532"/>
                    <a:pt x="506044" y="1829342"/>
                    <a:pt x="506139" y="1829246"/>
                  </a:cubicBezTo>
                  <a:cubicBezTo>
                    <a:pt x="506234" y="1829532"/>
                    <a:pt x="506329" y="1829723"/>
                    <a:pt x="506234" y="1830104"/>
                  </a:cubicBezTo>
                  <a:close/>
                  <a:moveTo>
                    <a:pt x="529856" y="1772001"/>
                  </a:moveTo>
                  <a:cubicBezTo>
                    <a:pt x="529951" y="1772001"/>
                    <a:pt x="530047" y="1772001"/>
                    <a:pt x="530142" y="1772001"/>
                  </a:cubicBezTo>
                  <a:cubicBezTo>
                    <a:pt x="530142" y="1773144"/>
                    <a:pt x="530523" y="1774001"/>
                    <a:pt x="530904" y="1774859"/>
                  </a:cubicBezTo>
                  <a:cubicBezTo>
                    <a:pt x="530523" y="1774668"/>
                    <a:pt x="530047" y="1774573"/>
                    <a:pt x="529285" y="1774763"/>
                  </a:cubicBezTo>
                  <a:cubicBezTo>
                    <a:pt x="529380" y="1773716"/>
                    <a:pt x="529570" y="1772858"/>
                    <a:pt x="529856" y="1772001"/>
                  </a:cubicBezTo>
                  <a:close/>
                  <a:moveTo>
                    <a:pt x="532904" y="1777050"/>
                  </a:moveTo>
                  <a:cubicBezTo>
                    <a:pt x="532904" y="1777050"/>
                    <a:pt x="532809" y="1776954"/>
                    <a:pt x="532809" y="1776954"/>
                  </a:cubicBezTo>
                  <a:cubicBezTo>
                    <a:pt x="532809" y="1776954"/>
                    <a:pt x="532809" y="1777050"/>
                    <a:pt x="532904" y="1777050"/>
                  </a:cubicBezTo>
                  <a:close/>
                  <a:moveTo>
                    <a:pt x="537381" y="1758095"/>
                  </a:moveTo>
                  <a:cubicBezTo>
                    <a:pt x="534619" y="1756952"/>
                    <a:pt x="541096" y="1754761"/>
                    <a:pt x="537476" y="1754380"/>
                  </a:cubicBezTo>
                  <a:cubicBezTo>
                    <a:pt x="536905" y="1754856"/>
                    <a:pt x="536238" y="1755142"/>
                    <a:pt x="535571" y="1755237"/>
                  </a:cubicBezTo>
                  <a:cubicBezTo>
                    <a:pt x="536143" y="1753523"/>
                    <a:pt x="536619" y="1752189"/>
                    <a:pt x="539762" y="1752570"/>
                  </a:cubicBezTo>
                  <a:cubicBezTo>
                    <a:pt x="538905" y="1754475"/>
                    <a:pt x="538428" y="1756571"/>
                    <a:pt x="537381" y="1758095"/>
                  </a:cubicBezTo>
                  <a:close/>
                  <a:moveTo>
                    <a:pt x="544715" y="1543877"/>
                  </a:moveTo>
                  <a:cubicBezTo>
                    <a:pt x="544334" y="1542354"/>
                    <a:pt x="544620" y="1540925"/>
                    <a:pt x="545001" y="1539591"/>
                  </a:cubicBezTo>
                  <a:cubicBezTo>
                    <a:pt x="545668" y="1539210"/>
                    <a:pt x="546430" y="1539020"/>
                    <a:pt x="547477" y="1539305"/>
                  </a:cubicBezTo>
                  <a:cubicBezTo>
                    <a:pt x="549382" y="1541306"/>
                    <a:pt x="547477" y="1543401"/>
                    <a:pt x="544715" y="1543877"/>
                  </a:cubicBezTo>
                  <a:close/>
                  <a:moveTo>
                    <a:pt x="441750" y="2087755"/>
                  </a:moveTo>
                  <a:cubicBezTo>
                    <a:pt x="441750" y="2085088"/>
                    <a:pt x="443178" y="2084707"/>
                    <a:pt x="443941" y="2083088"/>
                  </a:cubicBezTo>
                  <a:cubicBezTo>
                    <a:pt x="444988" y="2085183"/>
                    <a:pt x="448703" y="2085564"/>
                    <a:pt x="447846" y="2088993"/>
                  </a:cubicBezTo>
                  <a:cubicBezTo>
                    <a:pt x="445084" y="2090898"/>
                    <a:pt x="444702" y="2088517"/>
                    <a:pt x="441750" y="2087755"/>
                  </a:cubicBezTo>
                  <a:close/>
                  <a:moveTo>
                    <a:pt x="459847" y="2041844"/>
                  </a:moveTo>
                  <a:cubicBezTo>
                    <a:pt x="460705" y="2038701"/>
                    <a:pt x="461562" y="2037749"/>
                    <a:pt x="462705" y="2037272"/>
                  </a:cubicBezTo>
                  <a:cubicBezTo>
                    <a:pt x="463181" y="2038130"/>
                    <a:pt x="464134" y="2038606"/>
                    <a:pt x="465658" y="2038606"/>
                  </a:cubicBezTo>
                  <a:cubicBezTo>
                    <a:pt x="464324" y="2041178"/>
                    <a:pt x="464134" y="2043559"/>
                    <a:pt x="466610" y="2045750"/>
                  </a:cubicBezTo>
                  <a:cubicBezTo>
                    <a:pt x="463086" y="2046321"/>
                    <a:pt x="460800" y="2045273"/>
                    <a:pt x="459847" y="2041844"/>
                  </a:cubicBezTo>
                  <a:close/>
                  <a:moveTo>
                    <a:pt x="465943" y="2125760"/>
                  </a:moveTo>
                  <a:cubicBezTo>
                    <a:pt x="465848" y="2124331"/>
                    <a:pt x="465277" y="2123569"/>
                    <a:pt x="466134" y="2122617"/>
                  </a:cubicBezTo>
                  <a:cubicBezTo>
                    <a:pt x="466039" y="2123664"/>
                    <a:pt x="465943" y="2124712"/>
                    <a:pt x="465943" y="2125760"/>
                  </a:cubicBezTo>
                  <a:close/>
                  <a:moveTo>
                    <a:pt x="465943" y="2125855"/>
                  </a:moveTo>
                  <a:cubicBezTo>
                    <a:pt x="466801" y="2125950"/>
                    <a:pt x="467563" y="2125950"/>
                    <a:pt x="468420" y="2126046"/>
                  </a:cubicBezTo>
                  <a:cubicBezTo>
                    <a:pt x="468420" y="2125569"/>
                    <a:pt x="468706" y="2125284"/>
                    <a:pt x="468896" y="2124998"/>
                  </a:cubicBezTo>
                  <a:cubicBezTo>
                    <a:pt x="469563" y="2125855"/>
                    <a:pt x="469944" y="2126998"/>
                    <a:pt x="469086" y="2128808"/>
                  </a:cubicBezTo>
                  <a:cubicBezTo>
                    <a:pt x="467848" y="2128522"/>
                    <a:pt x="466610" y="2128331"/>
                    <a:pt x="465467" y="2128046"/>
                  </a:cubicBezTo>
                  <a:cubicBezTo>
                    <a:pt x="465848" y="2127189"/>
                    <a:pt x="465943" y="2126522"/>
                    <a:pt x="465943" y="2125855"/>
                  </a:cubicBezTo>
                  <a:close/>
                  <a:moveTo>
                    <a:pt x="480612" y="2143191"/>
                  </a:moveTo>
                  <a:cubicBezTo>
                    <a:pt x="479564" y="2144143"/>
                    <a:pt x="479183" y="2146048"/>
                    <a:pt x="476326" y="2144238"/>
                  </a:cubicBezTo>
                  <a:cubicBezTo>
                    <a:pt x="477564" y="2143381"/>
                    <a:pt x="477659" y="2142048"/>
                    <a:pt x="477469" y="2140619"/>
                  </a:cubicBezTo>
                  <a:cubicBezTo>
                    <a:pt x="477564" y="2140619"/>
                    <a:pt x="477564" y="2140619"/>
                    <a:pt x="477659" y="2140619"/>
                  </a:cubicBezTo>
                  <a:cubicBezTo>
                    <a:pt x="478611" y="2138523"/>
                    <a:pt x="480326" y="2137285"/>
                    <a:pt x="482136" y="2136237"/>
                  </a:cubicBezTo>
                  <a:cubicBezTo>
                    <a:pt x="482041" y="2137285"/>
                    <a:pt x="481564" y="2138333"/>
                    <a:pt x="481755" y="2139762"/>
                  </a:cubicBezTo>
                  <a:cubicBezTo>
                    <a:pt x="480517" y="2140143"/>
                    <a:pt x="479374" y="2140714"/>
                    <a:pt x="478802" y="2141857"/>
                  </a:cubicBezTo>
                  <a:cubicBezTo>
                    <a:pt x="479755" y="2142333"/>
                    <a:pt x="480326" y="2142810"/>
                    <a:pt x="480612" y="2143191"/>
                  </a:cubicBezTo>
                  <a:close/>
                  <a:moveTo>
                    <a:pt x="495185" y="2683829"/>
                  </a:moveTo>
                  <a:cubicBezTo>
                    <a:pt x="498614" y="2685353"/>
                    <a:pt x="500424" y="2685639"/>
                    <a:pt x="500519" y="2680401"/>
                  </a:cubicBezTo>
                  <a:cubicBezTo>
                    <a:pt x="502138" y="2680877"/>
                    <a:pt x="501281" y="2683639"/>
                    <a:pt x="501376" y="2685544"/>
                  </a:cubicBezTo>
                  <a:cubicBezTo>
                    <a:pt x="499185" y="2684973"/>
                    <a:pt x="494328" y="2689068"/>
                    <a:pt x="495185" y="2683829"/>
                  </a:cubicBezTo>
                  <a:close/>
                  <a:moveTo>
                    <a:pt x="510330" y="2334262"/>
                  </a:moveTo>
                  <a:cubicBezTo>
                    <a:pt x="518807" y="2337405"/>
                    <a:pt x="511092" y="2343787"/>
                    <a:pt x="512997" y="2349597"/>
                  </a:cubicBezTo>
                  <a:cubicBezTo>
                    <a:pt x="506234" y="2347692"/>
                    <a:pt x="512521" y="2340930"/>
                    <a:pt x="510330" y="2334262"/>
                  </a:cubicBezTo>
                  <a:close/>
                  <a:moveTo>
                    <a:pt x="520998" y="1976693"/>
                  </a:moveTo>
                  <a:cubicBezTo>
                    <a:pt x="523379" y="1978979"/>
                    <a:pt x="534619" y="1973455"/>
                    <a:pt x="529570" y="1981075"/>
                  </a:cubicBezTo>
                  <a:cubicBezTo>
                    <a:pt x="529094" y="1975074"/>
                    <a:pt x="520236" y="1982313"/>
                    <a:pt x="520998" y="1976693"/>
                  </a:cubicBezTo>
                  <a:close/>
                  <a:moveTo>
                    <a:pt x="532428" y="2186434"/>
                  </a:moveTo>
                  <a:cubicBezTo>
                    <a:pt x="535952" y="2185767"/>
                    <a:pt x="534714" y="2189101"/>
                    <a:pt x="537286" y="2189292"/>
                  </a:cubicBezTo>
                  <a:cubicBezTo>
                    <a:pt x="536619" y="2192721"/>
                    <a:pt x="532999" y="2196435"/>
                    <a:pt x="530618" y="2193864"/>
                  </a:cubicBezTo>
                  <a:cubicBezTo>
                    <a:pt x="530809" y="2190911"/>
                    <a:pt x="533094" y="2190339"/>
                    <a:pt x="532428" y="2186434"/>
                  </a:cubicBezTo>
                  <a:close/>
                  <a:moveTo>
                    <a:pt x="536238" y="2169003"/>
                  </a:moveTo>
                  <a:cubicBezTo>
                    <a:pt x="536809" y="2167956"/>
                    <a:pt x="537476" y="2160717"/>
                    <a:pt x="538333" y="2157764"/>
                  </a:cubicBezTo>
                  <a:cubicBezTo>
                    <a:pt x="540143" y="2159764"/>
                    <a:pt x="540619" y="2162907"/>
                    <a:pt x="540238" y="2166813"/>
                  </a:cubicBezTo>
                  <a:cubicBezTo>
                    <a:pt x="538048" y="2166527"/>
                    <a:pt x="536809" y="2167479"/>
                    <a:pt x="536238" y="2169003"/>
                  </a:cubicBezTo>
                  <a:close/>
                  <a:moveTo>
                    <a:pt x="539000" y="1903351"/>
                  </a:moveTo>
                  <a:cubicBezTo>
                    <a:pt x="536714" y="1903256"/>
                    <a:pt x="535857" y="1900970"/>
                    <a:pt x="535952" y="1898874"/>
                  </a:cubicBezTo>
                  <a:cubicBezTo>
                    <a:pt x="536333" y="1899636"/>
                    <a:pt x="536905" y="1900303"/>
                    <a:pt x="537571" y="1900875"/>
                  </a:cubicBezTo>
                  <a:cubicBezTo>
                    <a:pt x="537190" y="1899636"/>
                    <a:pt x="536714" y="1898398"/>
                    <a:pt x="536143" y="1897160"/>
                  </a:cubicBezTo>
                  <a:cubicBezTo>
                    <a:pt x="536333" y="1896588"/>
                    <a:pt x="536619" y="1896017"/>
                    <a:pt x="537000" y="1895636"/>
                  </a:cubicBezTo>
                  <a:cubicBezTo>
                    <a:pt x="536333" y="1895541"/>
                    <a:pt x="535857" y="1895731"/>
                    <a:pt x="535285" y="1895731"/>
                  </a:cubicBezTo>
                  <a:cubicBezTo>
                    <a:pt x="534523" y="1894779"/>
                    <a:pt x="533571" y="1894017"/>
                    <a:pt x="532047" y="1893540"/>
                  </a:cubicBezTo>
                  <a:cubicBezTo>
                    <a:pt x="532523" y="1892969"/>
                    <a:pt x="532999" y="1892302"/>
                    <a:pt x="533476" y="1891635"/>
                  </a:cubicBezTo>
                  <a:cubicBezTo>
                    <a:pt x="535952" y="1892492"/>
                    <a:pt x="536809" y="1894874"/>
                    <a:pt x="540619" y="1894683"/>
                  </a:cubicBezTo>
                  <a:cubicBezTo>
                    <a:pt x="540619" y="1894779"/>
                    <a:pt x="540715" y="1894874"/>
                    <a:pt x="540715" y="1894969"/>
                  </a:cubicBezTo>
                  <a:cubicBezTo>
                    <a:pt x="539000" y="1897922"/>
                    <a:pt x="537000" y="1898874"/>
                    <a:pt x="539000" y="1903351"/>
                  </a:cubicBezTo>
                  <a:close/>
                  <a:moveTo>
                    <a:pt x="542239" y="1858012"/>
                  </a:moveTo>
                  <a:cubicBezTo>
                    <a:pt x="541286" y="1857631"/>
                    <a:pt x="540429" y="1856964"/>
                    <a:pt x="539762" y="1856107"/>
                  </a:cubicBezTo>
                  <a:cubicBezTo>
                    <a:pt x="540524" y="1856393"/>
                    <a:pt x="541381" y="1856583"/>
                    <a:pt x="542239" y="1857155"/>
                  </a:cubicBezTo>
                  <a:cubicBezTo>
                    <a:pt x="542143" y="1857441"/>
                    <a:pt x="542239" y="1857726"/>
                    <a:pt x="542239" y="1858012"/>
                  </a:cubicBezTo>
                  <a:close/>
                  <a:moveTo>
                    <a:pt x="537667" y="1852106"/>
                  </a:moveTo>
                  <a:cubicBezTo>
                    <a:pt x="537286" y="1850773"/>
                    <a:pt x="537286" y="1849630"/>
                    <a:pt x="537857" y="1848868"/>
                  </a:cubicBezTo>
                  <a:cubicBezTo>
                    <a:pt x="541000" y="1849630"/>
                    <a:pt x="541858" y="1852488"/>
                    <a:pt x="542143" y="1855726"/>
                  </a:cubicBezTo>
                  <a:cubicBezTo>
                    <a:pt x="541191" y="1854012"/>
                    <a:pt x="539095" y="1853250"/>
                    <a:pt x="537667" y="1852106"/>
                  </a:cubicBezTo>
                  <a:close/>
                  <a:moveTo>
                    <a:pt x="528903" y="1864203"/>
                  </a:moveTo>
                  <a:cubicBezTo>
                    <a:pt x="529094" y="1863727"/>
                    <a:pt x="529380" y="1863251"/>
                    <a:pt x="529856" y="1863060"/>
                  </a:cubicBezTo>
                  <a:cubicBezTo>
                    <a:pt x="529570" y="1863441"/>
                    <a:pt x="529285" y="1863822"/>
                    <a:pt x="528903" y="1864203"/>
                  </a:cubicBezTo>
                  <a:close/>
                  <a:moveTo>
                    <a:pt x="526522" y="1862870"/>
                  </a:moveTo>
                  <a:cubicBezTo>
                    <a:pt x="526618" y="1863917"/>
                    <a:pt x="526903" y="1864870"/>
                    <a:pt x="527475" y="1865632"/>
                  </a:cubicBezTo>
                  <a:cubicBezTo>
                    <a:pt x="527094" y="1866013"/>
                    <a:pt x="526713" y="1866489"/>
                    <a:pt x="526427" y="1866870"/>
                  </a:cubicBezTo>
                  <a:cubicBezTo>
                    <a:pt x="524046" y="1865442"/>
                    <a:pt x="525284" y="1864203"/>
                    <a:pt x="526522" y="1862870"/>
                  </a:cubicBezTo>
                  <a:close/>
                  <a:moveTo>
                    <a:pt x="531952" y="1877443"/>
                  </a:moveTo>
                  <a:cubicBezTo>
                    <a:pt x="532142" y="1875347"/>
                    <a:pt x="532237" y="1873252"/>
                    <a:pt x="532428" y="1871156"/>
                  </a:cubicBezTo>
                  <a:cubicBezTo>
                    <a:pt x="535666" y="1871538"/>
                    <a:pt x="536714" y="1873823"/>
                    <a:pt x="538524" y="1875347"/>
                  </a:cubicBezTo>
                  <a:cubicBezTo>
                    <a:pt x="540905" y="1875347"/>
                    <a:pt x="539572" y="1871156"/>
                    <a:pt x="541381" y="1870490"/>
                  </a:cubicBezTo>
                  <a:cubicBezTo>
                    <a:pt x="542524" y="1872585"/>
                    <a:pt x="541667" y="1875919"/>
                    <a:pt x="540619" y="1880586"/>
                  </a:cubicBezTo>
                  <a:cubicBezTo>
                    <a:pt x="536714" y="1880872"/>
                    <a:pt x="534619" y="1878586"/>
                    <a:pt x="537095" y="1876586"/>
                  </a:cubicBezTo>
                  <a:cubicBezTo>
                    <a:pt x="534428" y="1875824"/>
                    <a:pt x="534523" y="1878205"/>
                    <a:pt x="534333" y="1880205"/>
                  </a:cubicBezTo>
                  <a:cubicBezTo>
                    <a:pt x="529570" y="1878681"/>
                    <a:pt x="526141" y="1881634"/>
                    <a:pt x="524236" y="1879443"/>
                  </a:cubicBezTo>
                  <a:cubicBezTo>
                    <a:pt x="526522" y="1876109"/>
                    <a:pt x="529189" y="1873347"/>
                    <a:pt x="531952" y="1877443"/>
                  </a:cubicBezTo>
                  <a:close/>
                  <a:moveTo>
                    <a:pt x="538810" y="1888111"/>
                  </a:moveTo>
                  <a:cubicBezTo>
                    <a:pt x="535285" y="1892969"/>
                    <a:pt x="533666" y="1887444"/>
                    <a:pt x="528713" y="1887349"/>
                  </a:cubicBezTo>
                  <a:cubicBezTo>
                    <a:pt x="528999" y="1887539"/>
                    <a:pt x="529094" y="1887730"/>
                    <a:pt x="529285" y="1887921"/>
                  </a:cubicBezTo>
                  <a:cubicBezTo>
                    <a:pt x="526999" y="1887254"/>
                    <a:pt x="525570" y="1884587"/>
                    <a:pt x="524998" y="1886777"/>
                  </a:cubicBezTo>
                  <a:cubicBezTo>
                    <a:pt x="526427" y="1887635"/>
                    <a:pt x="527189" y="1888873"/>
                    <a:pt x="526713" y="1890968"/>
                  </a:cubicBezTo>
                  <a:cubicBezTo>
                    <a:pt x="527570" y="1891159"/>
                    <a:pt x="528332" y="1891254"/>
                    <a:pt x="529189" y="1891445"/>
                  </a:cubicBezTo>
                  <a:cubicBezTo>
                    <a:pt x="529475" y="1890397"/>
                    <a:pt x="530237" y="1890111"/>
                    <a:pt x="530713" y="1889444"/>
                  </a:cubicBezTo>
                  <a:cubicBezTo>
                    <a:pt x="532142" y="1891445"/>
                    <a:pt x="530999" y="1892873"/>
                    <a:pt x="528142" y="1894874"/>
                  </a:cubicBezTo>
                  <a:cubicBezTo>
                    <a:pt x="529380" y="1895064"/>
                    <a:pt x="530142" y="1894779"/>
                    <a:pt x="530904" y="1894397"/>
                  </a:cubicBezTo>
                  <a:cubicBezTo>
                    <a:pt x="530618" y="1895350"/>
                    <a:pt x="530618" y="1896398"/>
                    <a:pt x="530809" y="1897350"/>
                  </a:cubicBezTo>
                  <a:cubicBezTo>
                    <a:pt x="530713" y="1897446"/>
                    <a:pt x="530523" y="1897446"/>
                    <a:pt x="530523" y="1897541"/>
                  </a:cubicBezTo>
                  <a:cubicBezTo>
                    <a:pt x="530618" y="1898017"/>
                    <a:pt x="530904" y="1898303"/>
                    <a:pt x="531190" y="1898493"/>
                  </a:cubicBezTo>
                  <a:cubicBezTo>
                    <a:pt x="531761" y="1899636"/>
                    <a:pt x="532714" y="1900113"/>
                    <a:pt x="533857" y="1898969"/>
                  </a:cubicBezTo>
                  <a:cubicBezTo>
                    <a:pt x="534428" y="1898969"/>
                    <a:pt x="535000" y="1899065"/>
                    <a:pt x="535476" y="1899160"/>
                  </a:cubicBezTo>
                  <a:cubicBezTo>
                    <a:pt x="533476" y="1900493"/>
                    <a:pt x="533571" y="1904304"/>
                    <a:pt x="530047" y="1903827"/>
                  </a:cubicBezTo>
                  <a:cubicBezTo>
                    <a:pt x="529951" y="1902684"/>
                    <a:pt x="530618" y="1902684"/>
                    <a:pt x="531380" y="1902684"/>
                  </a:cubicBezTo>
                  <a:cubicBezTo>
                    <a:pt x="530427" y="1900398"/>
                    <a:pt x="527665" y="1899636"/>
                    <a:pt x="524046" y="1899636"/>
                  </a:cubicBezTo>
                  <a:cubicBezTo>
                    <a:pt x="523665" y="1896493"/>
                    <a:pt x="522998" y="1893635"/>
                    <a:pt x="521093" y="1891826"/>
                  </a:cubicBezTo>
                  <a:cubicBezTo>
                    <a:pt x="521569" y="1892016"/>
                    <a:pt x="521950" y="1892302"/>
                    <a:pt x="522617" y="1892588"/>
                  </a:cubicBezTo>
                  <a:cubicBezTo>
                    <a:pt x="522998" y="1891159"/>
                    <a:pt x="522617" y="1890111"/>
                    <a:pt x="522141" y="1889159"/>
                  </a:cubicBezTo>
                  <a:cubicBezTo>
                    <a:pt x="522998" y="1888397"/>
                    <a:pt x="523474" y="1887254"/>
                    <a:pt x="523379" y="1885349"/>
                  </a:cubicBezTo>
                  <a:cubicBezTo>
                    <a:pt x="523665" y="1885349"/>
                    <a:pt x="523760" y="1885254"/>
                    <a:pt x="524141" y="1885158"/>
                  </a:cubicBezTo>
                  <a:cubicBezTo>
                    <a:pt x="524141" y="1883825"/>
                    <a:pt x="523855" y="1882777"/>
                    <a:pt x="523379" y="1881920"/>
                  </a:cubicBezTo>
                  <a:cubicBezTo>
                    <a:pt x="529189" y="1885063"/>
                    <a:pt x="532237" y="1884777"/>
                    <a:pt x="538810" y="1888111"/>
                  </a:cubicBezTo>
                  <a:close/>
                  <a:moveTo>
                    <a:pt x="518045" y="1877729"/>
                  </a:moveTo>
                  <a:cubicBezTo>
                    <a:pt x="518617" y="1874776"/>
                    <a:pt x="520426" y="1873157"/>
                    <a:pt x="519950" y="1868966"/>
                  </a:cubicBezTo>
                  <a:cubicBezTo>
                    <a:pt x="522522" y="1870299"/>
                    <a:pt x="524046" y="1878681"/>
                    <a:pt x="518045" y="1877729"/>
                  </a:cubicBezTo>
                  <a:close/>
                  <a:moveTo>
                    <a:pt x="520902" y="1819721"/>
                  </a:moveTo>
                  <a:cubicBezTo>
                    <a:pt x="520998" y="1816578"/>
                    <a:pt x="518807" y="1815626"/>
                    <a:pt x="521379" y="1813435"/>
                  </a:cubicBezTo>
                  <a:cubicBezTo>
                    <a:pt x="524141" y="1812863"/>
                    <a:pt x="525475" y="1821246"/>
                    <a:pt x="520902" y="1819721"/>
                  </a:cubicBezTo>
                  <a:close/>
                  <a:moveTo>
                    <a:pt x="526522" y="1794861"/>
                  </a:moveTo>
                  <a:cubicBezTo>
                    <a:pt x="527856" y="1791527"/>
                    <a:pt x="530809" y="1796480"/>
                    <a:pt x="532714" y="1796576"/>
                  </a:cubicBezTo>
                  <a:cubicBezTo>
                    <a:pt x="533094" y="1801910"/>
                    <a:pt x="527475" y="1800481"/>
                    <a:pt x="526999" y="1804958"/>
                  </a:cubicBezTo>
                  <a:cubicBezTo>
                    <a:pt x="522712" y="1802005"/>
                    <a:pt x="533190" y="1796766"/>
                    <a:pt x="526522" y="1794861"/>
                  </a:cubicBezTo>
                  <a:close/>
                  <a:moveTo>
                    <a:pt x="528237" y="1788575"/>
                  </a:moveTo>
                  <a:cubicBezTo>
                    <a:pt x="531094" y="1777335"/>
                    <a:pt x="534047" y="1784955"/>
                    <a:pt x="540143" y="1781812"/>
                  </a:cubicBezTo>
                  <a:cubicBezTo>
                    <a:pt x="537857" y="1786003"/>
                    <a:pt x="532904" y="1787146"/>
                    <a:pt x="528237" y="1788575"/>
                  </a:cubicBezTo>
                  <a:close/>
                  <a:moveTo>
                    <a:pt x="539762" y="1721519"/>
                  </a:moveTo>
                  <a:cubicBezTo>
                    <a:pt x="539857" y="1721614"/>
                    <a:pt x="539952" y="1721709"/>
                    <a:pt x="540048" y="1721804"/>
                  </a:cubicBezTo>
                  <a:cubicBezTo>
                    <a:pt x="539952" y="1721709"/>
                    <a:pt x="539857" y="1721614"/>
                    <a:pt x="539762" y="1721519"/>
                  </a:cubicBezTo>
                  <a:close/>
                  <a:moveTo>
                    <a:pt x="547192" y="1606742"/>
                  </a:moveTo>
                  <a:cubicBezTo>
                    <a:pt x="548811" y="1608743"/>
                    <a:pt x="548335" y="1613029"/>
                    <a:pt x="550811" y="1615505"/>
                  </a:cubicBezTo>
                  <a:cubicBezTo>
                    <a:pt x="551287" y="1616553"/>
                    <a:pt x="551954" y="1617506"/>
                    <a:pt x="553288" y="1618172"/>
                  </a:cubicBezTo>
                  <a:cubicBezTo>
                    <a:pt x="552621" y="1619696"/>
                    <a:pt x="551478" y="1620649"/>
                    <a:pt x="549287" y="1620458"/>
                  </a:cubicBezTo>
                  <a:cubicBezTo>
                    <a:pt x="547953" y="1615887"/>
                    <a:pt x="546811" y="1610552"/>
                    <a:pt x="547192" y="1606742"/>
                  </a:cubicBezTo>
                  <a:close/>
                  <a:moveTo>
                    <a:pt x="547763" y="1604838"/>
                  </a:moveTo>
                  <a:cubicBezTo>
                    <a:pt x="547858" y="1604552"/>
                    <a:pt x="547858" y="1604171"/>
                    <a:pt x="547953" y="1603980"/>
                  </a:cubicBezTo>
                  <a:cubicBezTo>
                    <a:pt x="548430" y="1604266"/>
                    <a:pt x="548716" y="1604552"/>
                    <a:pt x="549001" y="1604933"/>
                  </a:cubicBezTo>
                  <a:cubicBezTo>
                    <a:pt x="548620" y="1605123"/>
                    <a:pt x="548239" y="1605028"/>
                    <a:pt x="547763" y="1604838"/>
                  </a:cubicBezTo>
                  <a:close/>
                  <a:moveTo>
                    <a:pt x="544620" y="1579596"/>
                  </a:moveTo>
                  <a:cubicBezTo>
                    <a:pt x="546620" y="1578263"/>
                    <a:pt x="546430" y="1574453"/>
                    <a:pt x="550049" y="1574929"/>
                  </a:cubicBezTo>
                  <a:cubicBezTo>
                    <a:pt x="552811" y="1578167"/>
                    <a:pt x="549382" y="1581120"/>
                    <a:pt x="544620" y="1579596"/>
                  </a:cubicBezTo>
                  <a:close/>
                  <a:moveTo>
                    <a:pt x="544620" y="1483394"/>
                  </a:moveTo>
                  <a:cubicBezTo>
                    <a:pt x="544525" y="1483489"/>
                    <a:pt x="544525" y="1483489"/>
                    <a:pt x="544429" y="1483489"/>
                  </a:cubicBezTo>
                  <a:cubicBezTo>
                    <a:pt x="544429" y="1483394"/>
                    <a:pt x="544429" y="1483394"/>
                    <a:pt x="544429" y="1483298"/>
                  </a:cubicBezTo>
                  <a:cubicBezTo>
                    <a:pt x="544525" y="1483394"/>
                    <a:pt x="544525" y="1483394"/>
                    <a:pt x="544620" y="1483394"/>
                  </a:cubicBezTo>
                  <a:close/>
                  <a:moveTo>
                    <a:pt x="435940" y="2129570"/>
                  </a:moveTo>
                  <a:cubicBezTo>
                    <a:pt x="440893" y="2129379"/>
                    <a:pt x="435177" y="2127951"/>
                    <a:pt x="435654" y="2124712"/>
                  </a:cubicBezTo>
                  <a:cubicBezTo>
                    <a:pt x="438892" y="2124045"/>
                    <a:pt x="438321" y="2124807"/>
                    <a:pt x="443274" y="2124902"/>
                  </a:cubicBezTo>
                  <a:cubicBezTo>
                    <a:pt x="443464" y="2124141"/>
                    <a:pt x="443655" y="2123283"/>
                    <a:pt x="443750" y="2122426"/>
                  </a:cubicBezTo>
                  <a:cubicBezTo>
                    <a:pt x="442607" y="2122235"/>
                    <a:pt x="441274" y="2119092"/>
                    <a:pt x="440321" y="2120521"/>
                  </a:cubicBezTo>
                  <a:cubicBezTo>
                    <a:pt x="437940" y="2116711"/>
                    <a:pt x="444417" y="2120235"/>
                    <a:pt x="445655" y="2118997"/>
                  </a:cubicBezTo>
                  <a:cubicBezTo>
                    <a:pt x="445750" y="2116330"/>
                    <a:pt x="443655" y="2110996"/>
                    <a:pt x="449370" y="2113377"/>
                  </a:cubicBezTo>
                  <a:cubicBezTo>
                    <a:pt x="451275" y="2108805"/>
                    <a:pt x="445846" y="2106805"/>
                    <a:pt x="445465" y="2101090"/>
                  </a:cubicBezTo>
                  <a:cubicBezTo>
                    <a:pt x="449941" y="2098614"/>
                    <a:pt x="451846" y="2104710"/>
                    <a:pt x="454513" y="2106710"/>
                  </a:cubicBezTo>
                  <a:cubicBezTo>
                    <a:pt x="455942" y="2106710"/>
                    <a:pt x="455847" y="2104424"/>
                    <a:pt x="457466" y="2104710"/>
                  </a:cubicBezTo>
                  <a:cubicBezTo>
                    <a:pt x="451180" y="2098994"/>
                    <a:pt x="449941" y="2097756"/>
                    <a:pt x="446703" y="2094899"/>
                  </a:cubicBezTo>
                  <a:cubicBezTo>
                    <a:pt x="451656" y="2093279"/>
                    <a:pt x="448894" y="2087564"/>
                    <a:pt x="460705" y="2088898"/>
                  </a:cubicBezTo>
                  <a:cubicBezTo>
                    <a:pt x="460228" y="2089279"/>
                    <a:pt x="459943" y="2089660"/>
                    <a:pt x="459752" y="2090136"/>
                  </a:cubicBezTo>
                  <a:cubicBezTo>
                    <a:pt x="458228" y="2091755"/>
                    <a:pt x="457466" y="2094422"/>
                    <a:pt x="454513" y="2093851"/>
                  </a:cubicBezTo>
                  <a:cubicBezTo>
                    <a:pt x="454037" y="2096327"/>
                    <a:pt x="457561" y="2096042"/>
                    <a:pt x="455942" y="2099280"/>
                  </a:cubicBezTo>
                  <a:cubicBezTo>
                    <a:pt x="459085" y="2100804"/>
                    <a:pt x="458895" y="2097185"/>
                    <a:pt x="460419" y="2096327"/>
                  </a:cubicBezTo>
                  <a:cubicBezTo>
                    <a:pt x="462133" y="2097185"/>
                    <a:pt x="459657" y="2097756"/>
                    <a:pt x="459657" y="2099947"/>
                  </a:cubicBezTo>
                  <a:cubicBezTo>
                    <a:pt x="466229" y="2093565"/>
                    <a:pt x="469753" y="2104519"/>
                    <a:pt x="472135" y="2101185"/>
                  </a:cubicBezTo>
                  <a:cubicBezTo>
                    <a:pt x="473182" y="2101185"/>
                    <a:pt x="473182" y="2101947"/>
                    <a:pt x="473087" y="2102709"/>
                  </a:cubicBezTo>
                  <a:cubicBezTo>
                    <a:pt x="472611" y="2103662"/>
                    <a:pt x="473373" y="2103948"/>
                    <a:pt x="474040" y="2104138"/>
                  </a:cubicBezTo>
                  <a:cubicBezTo>
                    <a:pt x="472230" y="2104805"/>
                    <a:pt x="470515" y="2105472"/>
                    <a:pt x="468610" y="2105852"/>
                  </a:cubicBezTo>
                  <a:cubicBezTo>
                    <a:pt x="468610" y="2105757"/>
                    <a:pt x="468610" y="2105662"/>
                    <a:pt x="468610" y="2105567"/>
                  </a:cubicBezTo>
                  <a:cubicBezTo>
                    <a:pt x="467753" y="2105376"/>
                    <a:pt x="466896" y="2105376"/>
                    <a:pt x="466134" y="2105472"/>
                  </a:cubicBezTo>
                  <a:cubicBezTo>
                    <a:pt x="466324" y="2104519"/>
                    <a:pt x="466515" y="2103662"/>
                    <a:pt x="466705" y="2102709"/>
                  </a:cubicBezTo>
                  <a:cubicBezTo>
                    <a:pt x="463848" y="2102138"/>
                    <a:pt x="462705" y="2104138"/>
                    <a:pt x="459085" y="2102423"/>
                  </a:cubicBezTo>
                  <a:cubicBezTo>
                    <a:pt x="462228" y="2104995"/>
                    <a:pt x="455371" y="2107567"/>
                    <a:pt x="458800" y="2110044"/>
                  </a:cubicBezTo>
                  <a:cubicBezTo>
                    <a:pt x="457371" y="2109567"/>
                    <a:pt x="453847" y="2112901"/>
                    <a:pt x="451180" y="2109758"/>
                  </a:cubicBezTo>
                  <a:cubicBezTo>
                    <a:pt x="452608" y="2112044"/>
                    <a:pt x="452799" y="2115092"/>
                    <a:pt x="453370" y="2117854"/>
                  </a:cubicBezTo>
                  <a:cubicBezTo>
                    <a:pt x="456418" y="2114616"/>
                    <a:pt x="459847" y="2117187"/>
                    <a:pt x="462133" y="2118330"/>
                  </a:cubicBezTo>
                  <a:cubicBezTo>
                    <a:pt x="457752" y="2123188"/>
                    <a:pt x="461085" y="2121569"/>
                    <a:pt x="461657" y="2127189"/>
                  </a:cubicBezTo>
                  <a:cubicBezTo>
                    <a:pt x="459085" y="2123379"/>
                    <a:pt x="460228" y="2128998"/>
                    <a:pt x="456514" y="2127379"/>
                  </a:cubicBezTo>
                  <a:cubicBezTo>
                    <a:pt x="451560" y="2115377"/>
                    <a:pt x="440416" y="2123188"/>
                    <a:pt x="438607" y="2134047"/>
                  </a:cubicBezTo>
                  <a:cubicBezTo>
                    <a:pt x="437083" y="2133856"/>
                    <a:pt x="435844" y="2133475"/>
                    <a:pt x="435082" y="2132904"/>
                  </a:cubicBezTo>
                  <a:cubicBezTo>
                    <a:pt x="435559" y="2131951"/>
                    <a:pt x="435844" y="2130713"/>
                    <a:pt x="435940" y="2129570"/>
                  </a:cubicBezTo>
                  <a:close/>
                  <a:moveTo>
                    <a:pt x="455752" y="2134713"/>
                  </a:moveTo>
                  <a:cubicBezTo>
                    <a:pt x="455752" y="2133951"/>
                    <a:pt x="455656" y="2133094"/>
                    <a:pt x="455847" y="2132142"/>
                  </a:cubicBezTo>
                  <a:cubicBezTo>
                    <a:pt x="456418" y="2133475"/>
                    <a:pt x="456990" y="2134904"/>
                    <a:pt x="457371" y="2136714"/>
                  </a:cubicBezTo>
                  <a:cubicBezTo>
                    <a:pt x="456704" y="2135666"/>
                    <a:pt x="456228" y="2134999"/>
                    <a:pt x="455752" y="2134713"/>
                  </a:cubicBezTo>
                  <a:close/>
                  <a:moveTo>
                    <a:pt x="453751" y="2167765"/>
                  </a:moveTo>
                  <a:cubicBezTo>
                    <a:pt x="454609" y="2168622"/>
                    <a:pt x="455466" y="2169480"/>
                    <a:pt x="457180" y="2169765"/>
                  </a:cubicBezTo>
                  <a:cubicBezTo>
                    <a:pt x="456323" y="2172147"/>
                    <a:pt x="453370" y="2171480"/>
                    <a:pt x="452513" y="2173956"/>
                  </a:cubicBezTo>
                  <a:cubicBezTo>
                    <a:pt x="451180" y="2173385"/>
                    <a:pt x="452132" y="2171385"/>
                    <a:pt x="450513" y="2171004"/>
                  </a:cubicBezTo>
                  <a:cubicBezTo>
                    <a:pt x="451656" y="2169956"/>
                    <a:pt x="453656" y="2170337"/>
                    <a:pt x="453751" y="2167765"/>
                  </a:cubicBezTo>
                  <a:close/>
                  <a:moveTo>
                    <a:pt x="471277" y="2209770"/>
                  </a:moveTo>
                  <a:cubicBezTo>
                    <a:pt x="470896" y="2208913"/>
                    <a:pt x="470230" y="2208151"/>
                    <a:pt x="468801" y="2207675"/>
                  </a:cubicBezTo>
                  <a:cubicBezTo>
                    <a:pt x="468801" y="2207675"/>
                    <a:pt x="468801" y="2207770"/>
                    <a:pt x="468801" y="2207770"/>
                  </a:cubicBezTo>
                  <a:cubicBezTo>
                    <a:pt x="468610" y="2207103"/>
                    <a:pt x="468229" y="2206627"/>
                    <a:pt x="467182" y="2206818"/>
                  </a:cubicBezTo>
                  <a:cubicBezTo>
                    <a:pt x="467182" y="2206437"/>
                    <a:pt x="466991" y="2206246"/>
                    <a:pt x="466705" y="2206056"/>
                  </a:cubicBezTo>
                  <a:cubicBezTo>
                    <a:pt x="467563" y="2202055"/>
                    <a:pt x="472516" y="2206818"/>
                    <a:pt x="471277" y="2209770"/>
                  </a:cubicBezTo>
                  <a:close/>
                  <a:moveTo>
                    <a:pt x="466705" y="2208818"/>
                  </a:moveTo>
                  <a:cubicBezTo>
                    <a:pt x="466991" y="2209389"/>
                    <a:pt x="467372" y="2209961"/>
                    <a:pt x="467277" y="2210818"/>
                  </a:cubicBezTo>
                  <a:cubicBezTo>
                    <a:pt x="466991" y="2210723"/>
                    <a:pt x="466801" y="2210818"/>
                    <a:pt x="466515" y="2210723"/>
                  </a:cubicBezTo>
                  <a:cubicBezTo>
                    <a:pt x="466515" y="2210056"/>
                    <a:pt x="466610" y="2209389"/>
                    <a:pt x="466705" y="2208818"/>
                  </a:cubicBezTo>
                  <a:close/>
                  <a:moveTo>
                    <a:pt x="469277" y="2202150"/>
                  </a:moveTo>
                  <a:cubicBezTo>
                    <a:pt x="469849" y="2199293"/>
                    <a:pt x="469277" y="2197388"/>
                    <a:pt x="467086" y="2196912"/>
                  </a:cubicBezTo>
                  <a:cubicBezTo>
                    <a:pt x="470992" y="2195388"/>
                    <a:pt x="473468" y="2192054"/>
                    <a:pt x="477469" y="2190720"/>
                  </a:cubicBezTo>
                  <a:cubicBezTo>
                    <a:pt x="477659" y="2190816"/>
                    <a:pt x="477754" y="2190816"/>
                    <a:pt x="477945" y="2190911"/>
                  </a:cubicBezTo>
                  <a:cubicBezTo>
                    <a:pt x="476897" y="2191673"/>
                    <a:pt x="476230" y="2192911"/>
                    <a:pt x="475659" y="2194244"/>
                  </a:cubicBezTo>
                  <a:cubicBezTo>
                    <a:pt x="475564" y="2194054"/>
                    <a:pt x="475468" y="2193959"/>
                    <a:pt x="475373" y="2193768"/>
                  </a:cubicBezTo>
                  <a:cubicBezTo>
                    <a:pt x="475468" y="2194530"/>
                    <a:pt x="475278" y="2194911"/>
                    <a:pt x="475183" y="2195388"/>
                  </a:cubicBezTo>
                  <a:cubicBezTo>
                    <a:pt x="475087" y="2195578"/>
                    <a:pt x="474992" y="2195864"/>
                    <a:pt x="474897" y="2196054"/>
                  </a:cubicBezTo>
                  <a:cubicBezTo>
                    <a:pt x="474230" y="2197197"/>
                    <a:pt x="472992" y="2197483"/>
                    <a:pt x="472897" y="2199579"/>
                  </a:cubicBezTo>
                  <a:cubicBezTo>
                    <a:pt x="472992" y="2199579"/>
                    <a:pt x="473087" y="2199579"/>
                    <a:pt x="473182" y="2199579"/>
                  </a:cubicBezTo>
                  <a:cubicBezTo>
                    <a:pt x="472325" y="2200912"/>
                    <a:pt x="471182" y="2201960"/>
                    <a:pt x="469277" y="2202150"/>
                  </a:cubicBezTo>
                  <a:close/>
                  <a:moveTo>
                    <a:pt x="492899" y="2207675"/>
                  </a:moveTo>
                  <a:cubicBezTo>
                    <a:pt x="492709" y="2209770"/>
                    <a:pt x="492613" y="2211866"/>
                    <a:pt x="492423" y="2213961"/>
                  </a:cubicBezTo>
                  <a:cubicBezTo>
                    <a:pt x="487279" y="2214819"/>
                    <a:pt x="487946" y="2206056"/>
                    <a:pt x="492899" y="2207675"/>
                  </a:cubicBezTo>
                  <a:close/>
                  <a:moveTo>
                    <a:pt x="495947" y="2235678"/>
                  </a:moveTo>
                  <a:cubicBezTo>
                    <a:pt x="493661" y="2233773"/>
                    <a:pt x="489184" y="2233678"/>
                    <a:pt x="490042" y="2228916"/>
                  </a:cubicBezTo>
                  <a:cubicBezTo>
                    <a:pt x="493661" y="2229773"/>
                    <a:pt x="495661" y="2231964"/>
                    <a:pt x="495947" y="2235678"/>
                  </a:cubicBezTo>
                  <a:close/>
                  <a:moveTo>
                    <a:pt x="492709" y="2525334"/>
                  </a:moveTo>
                  <a:cubicBezTo>
                    <a:pt x="492327" y="2527143"/>
                    <a:pt x="488994" y="2525524"/>
                    <a:pt x="488803" y="2527524"/>
                  </a:cubicBezTo>
                  <a:cubicBezTo>
                    <a:pt x="488518" y="2526095"/>
                    <a:pt x="488327" y="2524667"/>
                    <a:pt x="488136" y="2523524"/>
                  </a:cubicBezTo>
                  <a:cubicBezTo>
                    <a:pt x="489184" y="2523238"/>
                    <a:pt x="490708" y="2523619"/>
                    <a:pt x="492709" y="2525334"/>
                  </a:cubicBezTo>
                  <a:close/>
                  <a:moveTo>
                    <a:pt x="439845" y="2713452"/>
                  </a:moveTo>
                  <a:cubicBezTo>
                    <a:pt x="439273" y="2713928"/>
                    <a:pt x="438607" y="2714214"/>
                    <a:pt x="437654" y="2714214"/>
                  </a:cubicBezTo>
                  <a:cubicBezTo>
                    <a:pt x="438416" y="2713071"/>
                    <a:pt x="438702" y="2711071"/>
                    <a:pt x="439464" y="2709452"/>
                  </a:cubicBezTo>
                  <a:cubicBezTo>
                    <a:pt x="439750" y="2710690"/>
                    <a:pt x="439845" y="2712024"/>
                    <a:pt x="439845" y="2713452"/>
                  </a:cubicBezTo>
                  <a:close/>
                  <a:moveTo>
                    <a:pt x="437273" y="2648111"/>
                  </a:moveTo>
                  <a:cubicBezTo>
                    <a:pt x="437178" y="2648016"/>
                    <a:pt x="437083" y="2648016"/>
                    <a:pt x="436892" y="2647920"/>
                  </a:cubicBezTo>
                  <a:cubicBezTo>
                    <a:pt x="436892" y="2647730"/>
                    <a:pt x="436987" y="2647635"/>
                    <a:pt x="436987" y="2647539"/>
                  </a:cubicBezTo>
                  <a:cubicBezTo>
                    <a:pt x="437178" y="2647730"/>
                    <a:pt x="437178" y="2647920"/>
                    <a:pt x="437273" y="2648111"/>
                  </a:cubicBezTo>
                  <a:close/>
                  <a:moveTo>
                    <a:pt x="540619" y="1722376"/>
                  </a:moveTo>
                  <a:cubicBezTo>
                    <a:pt x="540429" y="1722185"/>
                    <a:pt x="540238" y="1721995"/>
                    <a:pt x="540143" y="1721900"/>
                  </a:cubicBezTo>
                  <a:cubicBezTo>
                    <a:pt x="541667" y="1717804"/>
                    <a:pt x="541381" y="1717328"/>
                    <a:pt x="543858" y="1714470"/>
                  </a:cubicBezTo>
                  <a:cubicBezTo>
                    <a:pt x="546620" y="1716661"/>
                    <a:pt x="541286" y="1719614"/>
                    <a:pt x="540619" y="1722376"/>
                  </a:cubicBezTo>
                  <a:close/>
                  <a:moveTo>
                    <a:pt x="562432" y="1544163"/>
                  </a:moveTo>
                  <a:cubicBezTo>
                    <a:pt x="562622" y="1547116"/>
                    <a:pt x="566623" y="1546830"/>
                    <a:pt x="565765" y="1550735"/>
                  </a:cubicBezTo>
                  <a:cubicBezTo>
                    <a:pt x="559669" y="1548164"/>
                    <a:pt x="564718" y="1546735"/>
                    <a:pt x="554716" y="1546068"/>
                  </a:cubicBezTo>
                  <a:cubicBezTo>
                    <a:pt x="556717" y="1542639"/>
                    <a:pt x="557574" y="1545306"/>
                    <a:pt x="562432" y="1544163"/>
                  </a:cubicBezTo>
                  <a:close/>
                  <a:moveTo>
                    <a:pt x="558050" y="1533781"/>
                  </a:moveTo>
                  <a:cubicBezTo>
                    <a:pt x="557955" y="1533400"/>
                    <a:pt x="558050" y="1533019"/>
                    <a:pt x="558050" y="1532733"/>
                  </a:cubicBezTo>
                  <a:cubicBezTo>
                    <a:pt x="558145" y="1533019"/>
                    <a:pt x="558336" y="1533305"/>
                    <a:pt x="558622" y="1533400"/>
                  </a:cubicBezTo>
                  <a:cubicBezTo>
                    <a:pt x="559098" y="1532447"/>
                    <a:pt x="559669" y="1531876"/>
                    <a:pt x="560336" y="1531209"/>
                  </a:cubicBezTo>
                  <a:cubicBezTo>
                    <a:pt x="562051" y="1531304"/>
                    <a:pt x="564432" y="1532067"/>
                    <a:pt x="565765" y="1531781"/>
                  </a:cubicBezTo>
                  <a:cubicBezTo>
                    <a:pt x="566718" y="1536448"/>
                    <a:pt x="560717" y="1533209"/>
                    <a:pt x="558050" y="1533781"/>
                  </a:cubicBezTo>
                  <a:close/>
                  <a:moveTo>
                    <a:pt x="629297" y="1650367"/>
                  </a:moveTo>
                  <a:cubicBezTo>
                    <a:pt x="628726" y="1654463"/>
                    <a:pt x="628154" y="1654463"/>
                    <a:pt x="628726" y="1659130"/>
                  </a:cubicBezTo>
                  <a:cubicBezTo>
                    <a:pt x="625011" y="1660273"/>
                    <a:pt x="627297" y="1656177"/>
                    <a:pt x="625011" y="1656082"/>
                  </a:cubicBezTo>
                  <a:cubicBezTo>
                    <a:pt x="624820" y="1655796"/>
                    <a:pt x="624630" y="1655415"/>
                    <a:pt x="624439" y="1655129"/>
                  </a:cubicBezTo>
                  <a:cubicBezTo>
                    <a:pt x="625582" y="1652748"/>
                    <a:pt x="626344" y="1650081"/>
                    <a:pt x="628821" y="1649414"/>
                  </a:cubicBezTo>
                  <a:cubicBezTo>
                    <a:pt x="629011" y="1649700"/>
                    <a:pt x="629202" y="1650081"/>
                    <a:pt x="629297" y="1650367"/>
                  </a:cubicBezTo>
                  <a:close/>
                  <a:moveTo>
                    <a:pt x="636536" y="1498919"/>
                  </a:moveTo>
                  <a:cubicBezTo>
                    <a:pt x="636822" y="1496633"/>
                    <a:pt x="637108" y="1494443"/>
                    <a:pt x="638441" y="1493490"/>
                  </a:cubicBezTo>
                  <a:cubicBezTo>
                    <a:pt x="638060" y="1495300"/>
                    <a:pt x="637584" y="1497110"/>
                    <a:pt x="637108" y="1498919"/>
                  </a:cubicBezTo>
                  <a:cubicBezTo>
                    <a:pt x="636917" y="1498824"/>
                    <a:pt x="636822" y="1499015"/>
                    <a:pt x="636536" y="1498919"/>
                  </a:cubicBezTo>
                  <a:close/>
                  <a:moveTo>
                    <a:pt x="635107" y="1472059"/>
                  </a:moveTo>
                  <a:cubicBezTo>
                    <a:pt x="634726" y="1471392"/>
                    <a:pt x="634345" y="1470725"/>
                    <a:pt x="633869" y="1470154"/>
                  </a:cubicBezTo>
                  <a:cubicBezTo>
                    <a:pt x="633678" y="1469297"/>
                    <a:pt x="633678" y="1468344"/>
                    <a:pt x="633774" y="1467201"/>
                  </a:cubicBezTo>
                  <a:cubicBezTo>
                    <a:pt x="635107" y="1468725"/>
                    <a:pt x="636155" y="1470440"/>
                    <a:pt x="637012" y="1472345"/>
                  </a:cubicBezTo>
                  <a:cubicBezTo>
                    <a:pt x="636250" y="1472345"/>
                    <a:pt x="635584" y="1472250"/>
                    <a:pt x="635107" y="1472059"/>
                  </a:cubicBezTo>
                  <a:close/>
                  <a:moveTo>
                    <a:pt x="633298" y="983426"/>
                  </a:moveTo>
                  <a:cubicBezTo>
                    <a:pt x="639298" y="984760"/>
                    <a:pt x="637679" y="989427"/>
                    <a:pt x="635774" y="993332"/>
                  </a:cubicBezTo>
                  <a:cubicBezTo>
                    <a:pt x="635869" y="992761"/>
                    <a:pt x="635965" y="992094"/>
                    <a:pt x="636155" y="991523"/>
                  </a:cubicBezTo>
                  <a:cubicBezTo>
                    <a:pt x="634536" y="991142"/>
                    <a:pt x="633678" y="991904"/>
                    <a:pt x="633107" y="993047"/>
                  </a:cubicBezTo>
                  <a:cubicBezTo>
                    <a:pt x="632250" y="990570"/>
                    <a:pt x="635774" y="986665"/>
                    <a:pt x="633298" y="983426"/>
                  </a:cubicBezTo>
                  <a:close/>
                  <a:moveTo>
                    <a:pt x="679303" y="941993"/>
                  </a:moveTo>
                  <a:cubicBezTo>
                    <a:pt x="680161" y="943421"/>
                    <a:pt x="679589" y="945993"/>
                    <a:pt x="681589" y="946469"/>
                  </a:cubicBezTo>
                  <a:cubicBezTo>
                    <a:pt x="681303" y="947422"/>
                    <a:pt x="680256" y="947612"/>
                    <a:pt x="680161" y="948851"/>
                  </a:cubicBezTo>
                  <a:cubicBezTo>
                    <a:pt x="679494" y="948755"/>
                    <a:pt x="678732" y="948755"/>
                    <a:pt x="678065" y="948755"/>
                  </a:cubicBezTo>
                  <a:cubicBezTo>
                    <a:pt x="678732" y="946850"/>
                    <a:pt x="679208" y="944564"/>
                    <a:pt x="679303" y="941993"/>
                  </a:cubicBezTo>
                  <a:close/>
                  <a:moveTo>
                    <a:pt x="637489" y="1402622"/>
                  </a:moveTo>
                  <a:cubicBezTo>
                    <a:pt x="637584" y="1402908"/>
                    <a:pt x="637584" y="1403288"/>
                    <a:pt x="637584" y="1403574"/>
                  </a:cubicBezTo>
                  <a:cubicBezTo>
                    <a:pt x="637393" y="1403288"/>
                    <a:pt x="637393" y="1403003"/>
                    <a:pt x="637489" y="1402622"/>
                  </a:cubicBezTo>
                  <a:close/>
                  <a:moveTo>
                    <a:pt x="636536" y="1398717"/>
                  </a:moveTo>
                  <a:cubicBezTo>
                    <a:pt x="636060" y="1398717"/>
                    <a:pt x="635584" y="1398717"/>
                    <a:pt x="634917" y="1398812"/>
                  </a:cubicBezTo>
                  <a:cubicBezTo>
                    <a:pt x="635107" y="1398145"/>
                    <a:pt x="635679" y="1397954"/>
                    <a:pt x="636346" y="1397859"/>
                  </a:cubicBezTo>
                  <a:cubicBezTo>
                    <a:pt x="636441" y="1398145"/>
                    <a:pt x="636536" y="1398431"/>
                    <a:pt x="636536" y="1398717"/>
                  </a:cubicBezTo>
                  <a:close/>
                  <a:moveTo>
                    <a:pt x="674446" y="957328"/>
                  </a:moveTo>
                  <a:cubicBezTo>
                    <a:pt x="677113" y="953613"/>
                    <a:pt x="680351" y="959233"/>
                    <a:pt x="679113" y="962757"/>
                  </a:cubicBezTo>
                  <a:cubicBezTo>
                    <a:pt x="677684" y="962471"/>
                    <a:pt x="676827" y="962852"/>
                    <a:pt x="676541" y="963805"/>
                  </a:cubicBezTo>
                  <a:cubicBezTo>
                    <a:pt x="671207" y="963043"/>
                    <a:pt x="677779" y="958566"/>
                    <a:pt x="674446" y="957328"/>
                  </a:cubicBezTo>
                  <a:close/>
                  <a:moveTo>
                    <a:pt x="682732" y="1175641"/>
                  </a:moveTo>
                  <a:cubicBezTo>
                    <a:pt x="683780" y="1175927"/>
                    <a:pt x="684352" y="1176403"/>
                    <a:pt x="684637" y="1176879"/>
                  </a:cubicBezTo>
                  <a:cubicBezTo>
                    <a:pt x="684161" y="1178308"/>
                    <a:pt x="683209" y="1179261"/>
                    <a:pt x="681113" y="1178784"/>
                  </a:cubicBezTo>
                  <a:cubicBezTo>
                    <a:pt x="681589" y="1177355"/>
                    <a:pt x="682351" y="1176022"/>
                    <a:pt x="682732" y="1175641"/>
                  </a:cubicBezTo>
                  <a:close/>
                  <a:moveTo>
                    <a:pt x="689781" y="1274320"/>
                  </a:moveTo>
                  <a:cubicBezTo>
                    <a:pt x="690257" y="1273558"/>
                    <a:pt x="690543" y="1272605"/>
                    <a:pt x="690924" y="1271748"/>
                  </a:cubicBezTo>
                  <a:cubicBezTo>
                    <a:pt x="690828" y="1272701"/>
                    <a:pt x="690448" y="1273653"/>
                    <a:pt x="689781" y="1274320"/>
                  </a:cubicBezTo>
                  <a:cubicBezTo>
                    <a:pt x="689781" y="1274415"/>
                    <a:pt x="689781" y="1274320"/>
                    <a:pt x="689781" y="1274320"/>
                  </a:cubicBezTo>
                  <a:close/>
                  <a:moveTo>
                    <a:pt x="634631" y="1010001"/>
                  </a:moveTo>
                  <a:cubicBezTo>
                    <a:pt x="634536" y="1009715"/>
                    <a:pt x="634345" y="1009430"/>
                    <a:pt x="634155" y="1009239"/>
                  </a:cubicBezTo>
                  <a:cubicBezTo>
                    <a:pt x="634726" y="1007048"/>
                    <a:pt x="635202" y="1004762"/>
                    <a:pt x="638060" y="1005334"/>
                  </a:cubicBezTo>
                  <a:cubicBezTo>
                    <a:pt x="640060" y="1007429"/>
                    <a:pt x="637679" y="1009715"/>
                    <a:pt x="634631" y="1010001"/>
                  </a:cubicBezTo>
                  <a:close/>
                  <a:moveTo>
                    <a:pt x="637203" y="1035623"/>
                  </a:moveTo>
                  <a:cubicBezTo>
                    <a:pt x="634250" y="1036195"/>
                    <a:pt x="631011" y="1028575"/>
                    <a:pt x="636441" y="1029242"/>
                  </a:cubicBezTo>
                  <a:cubicBezTo>
                    <a:pt x="637298" y="1030766"/>
                    <a:pt x="637774" y="1032766"/>
                    <a:pt x="637203" y="1035623"/>
                  </a:cubicBezTo>
                  <a:close/>
                  <a:moveTo>
                    <a:pt x="635298" y="1078581"/>
                  </a:moveTo>
                  <a:cubicBezTo>
                    <a:pt x="633964" y="1078676"/>
                    <a:pt x="632917" y="1078391"/>
                    <a:pt x="632059" y="1078010"/>
                  </a:cubicBezTo>
                  <a:cubicBezTo>
                    <a:pt x="633107" y="1077248"/>
                    <a:pt x="633678" y="1076200"/>
                    <a:pt x="634060" y="1075057"/>
                  </a:cubicBezTo>
                  <a:cubicBezTo>
                    <a:pt x="635107" y="1075628"/>
                    <a:pt x="635679" y="1076676"/>
                    <a:pt x="635298" y="1078581"/>
                  </a:cubicBezTo>
                  <a:close/>
                  <a:moveTo>
                    <a:pt x="637108" y="1019145"/>
                  </a:moveTo>
                  <a:cubicBezTo>
                    <a:pt x="635488" y="1021431"/>
                    <a:pt x="635107" y="1024955"/>
                    <a:pt x="633964" y="1027718"/>
                  </a:cubicBezTo>
                  <a:cubicBezTo>
                    <a:pt x="630726" y="1026194"/>
                    <a:pt x="630440" y="1016764"/>
                    <a:pt x="637108" y="1019145"/>
                  </a:cubicBezTo>
                  <a:close/>
                  <a:moveTo>
                    <a:pt x="631583" y="1077819"/>
                  </a:moveTo>
                  <a:cubicBezTo>
                    <a:pt x="630726" y="1077152"/>
                    <a:pt x="630250" y="1076105"/>
                    <a:pt x="630631" y="1074390"/>
                  </a:cubicBezTo>
                  <a:cubicBezTo>
                    <a:pt x="630726" y="1074390"/>
                    <a:pt x="630726" y="1074390"/>
                    <a:pt x="630821" y="1074390"/>
                  </a:cubicBezTo>
                  <a:cubicBezTo>
                    <a:pt x="630535" y="1075914"/>
                    <a:pt x="630726" y="1077152"/>
                    <a:pt x="631583" y="1077819"/>
                  </a:cubicBezTo>
                  <a:close/>
                  <a:moveTo>
                    <a:pt x="638822" y="1257270"/>
                  </a:moveTo>
                  <a:cubicBezTo>
                    <a:pt x="639298" y="1255842"/>
                    <a:pt x="639013" y="1254984"/>
                    <a:pt x="638727" y="1254222"/>
                  </a:cubicBezTo>
                  <a:cubicBezTo>
                    <a:pt x="639203" y="1254127"/>
                    <a:pt x="639870" y="1254127"/>
                    <a:pt x="640536" y="1254127"/>
                  </a:cubicBezTo>
                  <a:cubicBezTo>
                    <a:pt x="640727" y="1254698"/>
                    <a:pt x="640918" y="1254984"/>
                    <a:pt x="641203" y="1254984"/>
                  </a:cubicBezTo>
                  <a:cubicBezTo>
                    <a:pt x="641108" y="1255842"/>
                    <a:pt x="641013" y="1256699"/>
                    <a:pt x="640727" y="1257270"/>
                  </a:cubicBezTo>
                  <a:cubicBezTo>
                    <a:pt x="640156" y="1257366"/>
                    <a:pt x="639679" y="1257270"/>
                    <a:pt x="638822" y="1257270"/>
                  </a:cubicBezTo>
                  <a:close/>
                  <a:moveTo>
                    <a:pt x="631964" y="923324"/>
                  </a:moveTo>
                  <a:cubicBezTo>
                    <a:pt x="630916" y="922752"/>
                    <a:pt x="630631" y="922085"/>
                    <a:pt x="630631" y="921323"/>
                  </a:cubicBezTo>
                  <a:cubicBezTo>
                    <a:pt x="634155" y="922085"/>
                    <a:pt x="634726" y="928943"/>
                    <a:pt x="629869" y="927515"/>
                  </a:cubicBezTo>
                  <a:cubicBezTo>
                    <a:pt x="629869" y="926753"/>
                    <a:pt x="629964" y="925991"/>
                    <a:pt x="630059" y="925324"/>
                  </a:cubicBezTo>
                  <a:cubicBezTo>
                    <a:pt x="630535" y="924562"/>
                    <a:pt x="631107" y="923895"/>
                    <a:pt x="631964" y="923324"/>
                  </a:cubicBezTo>
                  <a:close/>
                  <a:moveTo>
                    <a:pt x="611866" y="1595884"/>
                  </a:moveTo>
                  <a:cubicBezTo>
                    <a:pt x="615962" y="1596932"/>
                    <a:pt x="614438" y="1606933"/>
                    <a:pt x="613486" y="1608647"/>
                  </a:cubicBezTo>
                  <a:cubicBezTo>
                    <a:pt x="612533" y="1607885"/>
                    <a:pt x="611485" y="1607219"/>
                    <a:pt x="609771" y="1607123"/>
                  </a:cubicBezTo>
                  <a:cubicBezTo>
                    <a:pt x="612533" y="1602742"/>
                    <a:pt x="608628" y="1599218"/>
                    <a:pt x="611866" y="1595884"/>
                  </a:cubicBezTo>
                  <a:close/>
                  <a:moveTo>
                    <a:pt x="411556" y="2373124"/>
                  </a:moveTo>
                  <a:cubicBezTo>
                    <a:pt x="409555" y="2369219"/>
                    <a:pt x="410794" y="2369790"/>
                    <a:pt x="410603" y="2365314"/>
                  </a:cubicBezTo>
                  <a:cubicBezTo>
                    <a:pt x="414985" y="2364742"/>
                    <a:pt x="409651" y="2371219"/>
                    <a:pt x="413842" y="2368457"/>
                  </a:cubicBezTo>
                  <a:cubicBezTo>
                    <a:pt x="416223" y="2370076"/>
                    <a:pt x="412032" y="2375219"/>
                    <a:pt x="408889" y="2373791"/>
                  </a:cubicBezTo>
                  <a:cubicBezTo>
                    <a:pt x="409079" y="2372743"/>
                    <a:pt x="410508" y="2373219"/>
                    <a:pt x="411556" y="2373124"/>
                  </a:cubicBezTo>
                  <a:close/>
                  <a:moveTo>
                    <a:pt x="413746" y="2343025"/>
                  </a:moveTo>
                  <a:cubicBezTo>
                    <a:pt x="415842" y="2344454"/>
                    <a:pt x="417842" y="2345978"/>
                    <a:pt x="420604" y="2346930"/>
                  </a:cubicBezTo>
                  <a:cubicBezTo>
                    <a:pt x="418985" y="2353884"/>
                    <a:pt x="412699" y="2347121"/>
                    <a:pt x="413746" y="2343025"/>
                  </a:cubicBezTo>
                  <a:close/>
                  <a:moveTo>
                    <a:pt x="431082" y="2282351"/>
                  </a:moveTo>
                  <a:cubicBezTo>
                    <a:pt x="431177" y="2280065"/>
                    <a:pt x="431558" y="2277969"/>
                    <a:pt x="431653" y="2275779"/>
                  </a:cubicBezTo>
                  <a:cubicBezTo>
                    <a:pt x="432892" y="2277493"/>
                    <a:pt x="429939" y="2281970"/>
                    <a:pt x="433558" y="2282065"/>
                  </a:cubicBezTo>
                  <a:cubicBezTo>
                    <a:pt x="432606" y="2283113"/>
                    <a:pt x="431844" y="2282922"/>
                    <a:pt x="431082" y="2282351"/>
                  </a:cubicBezTo>
                  <a:close/>
                  <a:moveTo>
                    <a:pt x="428319" y="2218724"/>
                  </a:moveTo>
                  <a:cubicBezTo>
                    <a:pt x="425462" y="2217390"/>
                    <a:pt x="426510" y="2213580"/>
                    <a:pt x="426129" y="2210627"/>
                  </a:cubicBezTo>
                  <a:cubicBezTo>
                    <a:pt x="430701" y="2211675"/>
                    <a:pt x="425843" y="2216343"/>
                    <a:pt x="431749" y="2214342"/>
                  </a:cubicBezTo>
                  <a:cubicBezTo>
                    <a:pt x="432510" y="2218533"/>
                    <a:pt x="427653" y="2214438"/>
                    <a:pt x="428319" y="2218724"/>
                  </a:cubicBezTo>
                  <a:close/>
                  <a:moveTo>
                    <a:pt x="459085" y="2197197"/>
                  </a:moveTo>
                  <a:cubicBezTo>
                    <a:pt x="459181" y="2197388"/>
                    <a:pt x="459371" y="2197483"/>
                    <a:pt x="459466" y="2197578"/>
                  </a:cubicBezTo>
                  <a:cubicBezTo>
                    <a:pt x="459466" y="2198340"/>
                    <a:pt x="459466" y="2199198"/>
                    <a:pt x="459561" y="2199960"/>
                  </a:cubicBezTo>
                  <a:cubicBezTo>
                    <a:pt x="458609" y="2199769"/>
                    <a:pt x="457847" y="2199388"/>
                    <a:pt x="457276" y="2198912"/>
                  </a:cubicBezTo>
                  <a:cubicBezTo>
                    <a:pt x="457752" y="2198150"/>
                    <a:pt x="458323" y="2197673"/>
                    <a:pt x="459085" y="2197197"/>
                  </a:cubicBezTo>
                  <a:close/>
                  <a:moveTo>
                    <a:pt x="466991" y="2216247"/>
                  </a:moveTo>
                  <a:cubicBezTo>
                    <a:pt x="466705" y="2215962"/>
                    <a:pt x="466419" y="2215866"/>
                    <a:pt x="466134" y="2215771"/>
                  </a:cubicBezTo>
                  <a:cubicBezTo>
                    <a:pt x="466324" y="2215771"/>
                    <a:pt x="466515" y="2215771"/>
                    <a:pt x="466610" y="2215771"/>
                  </a:cubicBezTo>
                  <a:cubicBezTo>
                    <a:pt x="466801" y="2215962"/>
                    <a:pt x="466801" y="2216057"/>
                    <a:pt x="466991" y="2216247"/>
                  </a:cubicBezTo>
                  <a:close/>
                  <a:moveTo>
                    <a:pt x="474802" y="2212628"/>
                  </a:moveTo>
                  <a:cubicBezTo>
                    <a:pt x="474230" y="2209580"/>
                    <a:pt x="477088" y="2203579"/>
                    <a:pt x="474230" y="2202436"/>
                  </a:cubicBezTo>
                  <a:cubicBezTo>
                    <a:pt x="475373" y="2200245"/>
                    <a:pt x="477469" y="2201293"/>
                    <a:pt x="478897" y="2202722"/>
                  </a:cubicBezTo>
                  <a:cubicBezTo>
                    <a:pt x="479374" y="2204151"/>
                    <a:pt x="479374" y="2205865"/>
                    <a:pt x="479469" y="2207580"/>
                  </a:cubicBezTo>
                  <a:cubicBezTo>
                    <a:pt x="478231" y="2208246"/>
                    <a:pt x="476421" y="2208246"/>
                    <a:pt x="477373" y="2211485"/>
                  </a:cubicBezTo>
                  <a:cubicBezTo>
                    <a:pt x="479659" y="2212628"/>
                    <a:pt x="479850" y="2211199"/>
                    <a:pt x="480040" y="2209770"/>
                  </a:cubicBezTo>
                  <a:cubicBezTo>
                    <a:pt x="480898" y="2209866"/>
                    <a:pt x="481755" y="2209866"/>
                    <a:pt x="482517" y="2209675"/>
                  </a:cubicBezTo>
                  <a:cubicBezTo>
                    <a:pt x="482517" y="2211961"/>
                    <a:pt x="484708" y="2212247"/>
                    <a:pt x="486136" y="2213294"/>
                  </a:cubicBezTo>
                  <a:cubicBezTo>
                    <a:pt x="483088" y="2219581"/>
                    <a:pt x="480421" y="2211485"/>
                    <a:pt x="474802" y="2212628"/>
                  </a:cubicBezTo>
                  <a:close/>
                  <a:moveTo>
                    <a:pt x="486994" y="2219867"/>
                  </a:moveTo>
                  <a:cubicBezTo>
                    <a:pt x="489375" y="2220914"/>
                    <a:pt x="490042" y="2223486"/>
                    <a:pt x="490232" y="2226439"/>
                  </a:cubicBezTo>
                  <a:cubicBezTo>
                    <a:pt x="485089" y="2227487"/>
                    <a:pt x="484327" y="2222153"/>
                    <a:pt x="486994" y="2219867"/>
                  </a:cubicBezTo>
                  <a:close/>
                  <a:moveTo>
                    <a:pt x="487946" y="2275588"/>
                  </a:moveTo>
                  <a:cubicBezTo>
                    <a:pt x="486803" y="2277874"/>
                    <a:pt x="485565" y="2280065"/>
                    <a:pt x="484898" y="2283018"/>
                  </a:cubicBezTo>
                  <a:cubicBezTo>
                    <a:pt x="479945" y="2281303"/>
                    <a:pt x="484327" y="2275398"/>
                    <a:pt x="487946" y="2275588"/>
                  </a:cubicBezTo>
                  <a:close/>
                  <a:moveTo>
                    <a:pt x="475659" y="2306354"/>
                  </a:moveTo>
                  <a:cubicBezTo>
                    <a:pt x="475373" y="2300544"/>
                    <a:pt x="479088" y="2299305"/>
                    <a:pt x="483755" y="2299305"/>
                  </a:cubicBezTo>
                  <a:cubicBezTo>
                    <a:pt x="479850" y="2305592"/>
                    <a:pt x="480707" y="2303115"/>
                    <a:pt x="475659" y="2306354"/>
                  </a:cubicBezTo>
                  <a:close/>
                  <a:moveTo>
                    <a:pt x="468039" y="2393222"/>
                  </a:moveTo>
                  <a:cubicBezTo>
                    <a:pt x="472230" y="2391984"/>
                    <a:pt x="468706" y="2397318"/>
                    <a:pt x="472897" y="2396079"/>
                  </a:cubicBezTo>
                  <a:cubicBezTo>
                    <a:pt x="473182" y="2401032"/>
                    <a:pt x="469277" y="2401032"/>
                    <a:pt x="468515" y="2404652"/>
                  </a:cubicBezTo>
                  <a:cubicBezTo>
                    <a:pt x="466134" y="2400366"/>
                    <a:pt x="469849" y="2397984"/>
                    <a:pt x="468039" y="2393222"/>
                  </a:cubicBezTo>
                  <a:close/>
                  <a:moveTo>
                    <a:pt x="456609" y="2516475"/>
                  </a:moveTo>
                  <a:cubicBezTo>
                    <a:pt x="451846" y="2517428"/>
                    <a:pt x="452703" y="2513523"/>
                    <a:pt x="450608" y="2512284"/>
                  </a:cubicBezTo>
                  <a:cubicBezTo>
                    <a:pt x="450513" y="2514666"/>
                    <a:pt x="450132" y="2516761"/>
                    <a:pt x="449370" y="2518476"/>
                  </a:cubicBezTo>
                  <a:cubicBezTo>
                    <a:pt x="449179" y="2516190"/>
                    <a:pt x="448894" y="2513903"/>
                    <a:pt x="448703" y="2511713"/>
                  </a:cubicBezTo>
                  <a:cubicBezTo>
                    <a:pt x="451084" y="2511903"/>
                    <a:pt x="452989" y="2509522"/>
                    <a:pt x="454894" y="2508189"/>
                  </a:cubicBezTo>
                  <a:cubicBezTo>
                    <a:pt x="453466" y="2510951"/>
                    <a:pt x="454132" y="2513427"/>
                    <a:pt x="456609" y="2516475"/>
                  </a:cubicBezTo>
                  <a:close/>
                  <a:moveTo>
                    <a:pt x="448989" y="2528572"/>
                  </a:moveTo>
                  <a:cubicBezTo>
                    <a:pt x="449084" y="2528096"/>
                    <a:pt x="449084" y="2527619"/>
                    <a:pt x="449179" y="2527143"/>
                  </a:cubicBezTo>
                  <a:cubicBezTo>
                    <a:pt x="450703" y="2527143"/>
                    <a:pt x="452037" y="2527334"/>
                    <a:pt x="452037" y="2528762"/>
                  </a:cubicBezTo>
                  <a:cubicBezTo>
                    <a:pt x="451656" y="2529715"/>
                    <a:pt x="451846" y="2531239"/>
                    <a:pt x="450608" y="2531144"/>
                  </a:cubicBezTo>
                  <a:cubicBezTo>
                    <a:pt x="446036" y="2531620"/>
                    <a:pt x="449846" y="2529334"/>
                    <a:pt x="448989" y="2528572"/>
                  </a:cubicBezTo>
                  <a:close/>
                  <a:moveTo>
                    <a:pt x="446608" y="2620774"/>
                  </a:moveTo>
                  <a:cubicBezTo>
                    <a:pt x="446512" y="2622012"/>
                    <a:pt x="446417" y="2623346"/>
                    <a:pt x="446322" y="2624584"/>
                  </a:cubicBezTo>
                  <a:cubicBezTo>
                    <a:pt x="443655" y="2624965"/>
                    <a:pt x="443083" y="2623441"/>
                    <a:pt x="441369" y="2622965"/>
                  </a:cubicBezTo>
                  <a:cubicBezTo>
                    <a:pt x="441845" y="2620774"/>
                    <a:pt x="443750" y="2620202"/>
                    <a:pt x="446608" y="2620774"/>
                  </a:cubicBezTo>
                  <a:close/>
                  <a:moveTo>
                    <a:pt x="438797" y="2599057"/>
                  </a:moveTo>
                  <a:cubicBezTo>
                    <a:pt x="437844" y="2599438"/>
                    <a:pt x="437368" y="2600010"/>
                    <a:pt x="437083" y="2600867"/>
                  </a:cubicBezTo>
                  <a:cubicBezTo>
                    <a:pt x="436035" y="2600771"/>
                    <a:pt x="435273" y="2600391"/>
                    <a:pt x="434892" y="2600010"/>
                  </a:cubicBezTo>
                  <a:cubicBezTo>
                    <a:pt x="434797" y="2599343"/>
                    <a:pt x="434701" y="2598771"/>
                    <a:pt x="434511" y="2598104"/>
                  </a:cubicBezTo>
                  <a:cubicBezTo>
                    <a:pt x="434892" y="2596771"/>
                    <a:pt x="436130" y="2595247"/>
                    <a:pt x="437368" y="2594580"/>
                  </a:cubicBezTo>
                  <a:cubicBezTo>
                    <a:pt x="438988" y="2595342"/>
                    <a:pt x="438892" y="2597152"/>
                    <a:pt x="438797" y="2599057"/>
                  </a:cubicBezTo>
                  <a:close/>
                  <a:moveTo>
                    <a:pt x="432987" y="2603915"/>
                  </a:moveTo>
                  <a:cubicBezTo>
                    <a:pt x="433082" y="2602486"/>
                    <a:pt x="434035" y="2602295"/>
                    <a:pt x="435082" y="2602200"/>
                  </a:cubicBezTo>
                  <a:cubicBezTo>
                    <a:pt x="435177" y="2602200"/>
                    <a:pt x="435177" y="2602200"/>
                    <a:pt x="435273" y="2602200"/>
                  </a:cubicBezTo>
                  <a:cubicBezTo>
                    <a:pt x="435273" y="2602200"/>
                    <a:pt x="435273" y="2602200"/>
                    <a:pt x="435273" y="2602105"/>
                  </a:cubicBezTo>
                  <a:cubicBezTo>
                    <a:pt x="436035" y="2602010"/>
                    <a:pt x="436606" y="2601819"/>
                    <a:pt x="436987" y="2601248"/>
                  </a:cubicBezTo>
                  <a:cubicBezTo>
                    <a:pt x="436606" y="2604201"/>
                    <a:pt x="438988" y="2608963"/>
                    <a:pt x="437178" y="2609916"/>
                  </a:cubicBezTo>
                  <a:cubicBezTo>
                    <a:pt x="436130" y="2607725"/>
                    <a:pt x="434892" y="2606201"/>
                    <a:pt x="433558" y="2605248"/>
                  </a:cubicBezTo>
                  <a:cubicBezTo>
                    <a:pt x="433368" y="2604867"/>
                    <a:pt x="433177" y="2604391"/>
                    <a:pt x="432987" y="2603915"/>
                  </a:cubicBezTo>
                  <a:close/>
                  <a:moveTo>
                    <a:pt x="440702" y="2614011"/>
                  </a:moveTo>
                  <a:cubicBezTo>
                    <a:pt x="440416" y="2614678"/>
                    <a:pt x="440226" y="2615154"/>
                    <a:pt x="440131" y="2615631"/>
                  </a:cubicBezTo>
                  <a:cubicBezTo>
                    <a:pt x="438702" y="2614487"/>
                    <a:pt x="437559" y="2613249"/>
                    <a:pt x="436702" y="2611820"/>
                  </a:cubicBezTo>
                  <a:cubicBezTo>
                    <a:pt x="437749" y="2612583"/>
                    <a:pt x="439083" y="2613440"/>
                    <a:pt x="440702" y="2614011"/>
                  </a:cubicBezTo>
                  <a:close/>
                  <a:moveTo>
                    <a:pt x="443655" y="2643348"/>
                  </a:moveTo>
                  <a:cubicBezTo>
                    <a:pt x="440035" y="2644968"/>
                    <a:pt x="445465" y="2648682"/>
                    <a:pt x="441940" y="2649540"/>
                  </a:cubicBezTo>
                  <a:cubicBezTo>
                    <a:pt x="441464" y="2649540"/>
                    <a:pt x="441083" y="2649159"/>
                    <a:pt x="440702" y="2648682"/>
                  </a:cubicBezTo>
                  <a:cubicBezTo>
                    <a:pt x="441655" y="2648682"/>
                    <a:pt x="442607" y="2648492"/>
                    <a:pt x="442226" y="2646492"/>
                  </a:cubicBezTo>
                  <a:cubicBezTo>
                    <a:pt x="440511" y="2645349"/>
                    <a:pt x="440035" y="2646206"/>
                    <a:pt x="439559" y="2647158"/>
                  </a:cubicBezTo>
                  <a:cubicBezTo>
                    <a:pt x="438892" y="2646015"/>
                    <a:pt x="438130" y="2645063"/>
                    <a:pt x="437178" y="2645349"/>
                  </a:cubicBezTo>
                  <a:cubicBezTo>
                    <a:pt x="437178" y="2644968"/>
                    <a:pt x="437178" y="2644586"/>
                    <a:pt x="437083" y="2644301"/>
                  </a:cubicBezTo>
                  <a:cubicBezTo>
                    <a:pt x="439464" y="2644206"/>
                    <a:pt x="440607" y="2642682"/>
                    <a:pt x="443655" y="2643348"/>
                  </a:cubicBezTo>
                  <a:close/>
                  <a:moveTo>
                    <a:pt x="546049" y="2138047"/>
                  </a:moveTo>
                  <a:cubicBezTo>
                    <a:pt x="544144" y="2134809"/>
                    <a:pt x="539000" y="2129951"/>
                    <a:pt x="541858" y="2126331"/>
                  </a:cubicBezTo>
                  <a:cubicBezTo>
                    <a:pt x="545858" y="2126046"/>
                    <a:pt x="541858" y="2132618"/>
                    <a:pt x="546525" y="2131665"/>
                  </a:cubicBezTo>
                  <a:cubicBezTo>
                    <a:pt x="546334" y="2133856"/>
                    <a:pt x="546239" y="2135952"/>
                    <a:pt x="546049" y="2138047"/>
                  </a:cubicBezTo>
                  <a:close/>
                  <a:moveTo>
                    <a:pt x="539381" y="1791908"/>
                  </a:moveTo>
                  <a:cubicBezTo>
                    <a:pt x="541858" y="1786289"/>
                    <a:pt x="543572" y="1793242"/>
                    <a:pt x="548239" y="1792575"/>
                  </a:cubicBezTo>
                  <a:cubicBezTo>
                    <a:pt x="546906" y="1797242"/>
                    <a:pt x="542048" y="1792956"/>
                    <a:pt x="539381" y="1791908"/>
                  </a:cubicBezTo>
                  <a:close/>
                  <a:moveTo>
                    <a:pt x="545858" y="1738950"/>
                  </a:moveTo>
                  <a:cubicBezTo>
                    <a:pt x="544810" y="1739140"/>
                    <a:pt x="543191" y="1738854"/>
                    <a:pt x="541953" y="1738950"/>
                  </a:cubicBezTo>
                  <a:cubicBezTo>
                    <a:pt x="541858" y="1737902"/>
                    <a:pt x="542524" y="1737806"/>
                    <a:pt x="543286" y="1737806"/>
                  </a:cubicBezTo>
                  <a:cubicBezTo>
                    <a:pt x="543382" y="1736568"/>
                    <a:pt x="541762" y="1736663"/>
                    <a:pt x="540810" y="1736378"/>
                  </a:cubicBezTo>
                  <a:cubicBezTo>
                    <a:pt x="541381" y="1734758"/>
                    <a:pt x="544048" y="1735616"/>
                    <a:pt x="545953" y="1735521"/>
                  </a:cubicBezTo>
                  <a:cubicBezTo>
                    <a:pt x="545668" y="1736759"/>
                    <a:pt x="546049" y="1737425"/>
                    <a:pt x="546715" y="1737806"/>
                  </a:cubicBezTo>
                  <a:cubicBezTo>
                    <a:pt x="546430" y="1737997"/>
                    <a:pt x="546144" y="1738473"/>
                    <a:pt x="545858" y="1738950"/>
                  </a:cubicBezTo>
                  <a:close/>
                  <a:moveTo>
                    <a:pt x="571576" y="1395002"/>
                  </a:moveTo>
                  <a:cubicBezTo>
                    <a:pt x="570337" y="1393192"/>
                    <a:pt x="569099" y="1391477"/>
                    <a:pt x="568051" y="1389572"/>
                  </a:cubicBezTo>
                  <a:cubicBezTo>
                    <a:pt x="568527" y="1389477"/>
                    <a:pt x="569099" y="1389382"/>
                    <a:pt x="569575" y="1389192"/>
                  </a:cubicBezTo>
                  <a:cubicBezTo>
                    <a:pt x="570147" y="1387096"/>
                    <a:pt x="568813" y="1385763"/>
                    <a:pt x="568337" y="1384429"/>
                  </a:cubicBezTo>
                  <a:cubicBezTo>
                    <a:pt x="568527" y="1384238"/>
                    <a:pt x="568813" y="1384048"/>
                    <a:pt x="568909" y="1383762"/>
                  </a:cubicBezTo>
                  <a:cubicBezTo>
                    <a:pt x="570433" y="1387001"/>
                    <a:pt x="570052" y="1391858"/>
                    <a:pt x="571671" y="1394906"/>
                  </a:cubicBezTo>
                  <a:cubicBezTo>
                    <a:pt x="571671" y="1395002"/>
                    <a:pt x="571576" y="1395002"/>
                    <a:pt x="571576" y="1395002"/>
                  </a:cubicBezTo>
                  <a:close/>
                  <a:moveTo>
                    <a:pt x="608723" y="1691896"/>
                  </a:moveTo>
                  <a:cubicBezTo>
                    <a:pt x="608818" y="1692944"/>
                    <a:pt x="608152" y="1693039"/>
                    <a:pt x="607390" y="1693039"/>
                  </a:cubicBezTo>
                  <a:cubicBezTo>
                    <a:pt x="603199" y="1694754"/>
                    <a:pt x="608437" y="1700754"/>
                    <a:pt x="605485" y="1701802"/>
                  </a:cubicBezTo>
                  <a:cubicBezTo>
                    <a:pt x="601675" y="1701516"/>
                    <a:pt x="602627" y="1697135"/>
                    <a:pt x="602246" y="1693992"/>
                  </a:cubicBezTo>
                  <a:cubicBezTo>
                    <a:pt x="604627" y="1693610"/>
                    <a:pt x="605580" y="1691420"/>
                    <a:pt x="608723" y="1691896"/>
                  </a:cubicBezTo>
                  <a:close/>
                  <a:moveTo>
                    <a:pt x="605294" y="1704279"/>
                  </a:moveTo>
                  <a:cubicBezTo>
                    <a:pt x="609961" y="1703802"/>
                    <a:pt x="610057" y="1707231"/>
                    <a:pt x="609866" y="1710946"/>
                  </a:cubicBezTo>
                  <a:cubicBezTo>
                    <a:pt x="606342" y="1710470"/>
                    <a:pt x="604627" y="1708374"/>
                    <a:pt x="605294" y="1704279"/>
                  </a:cubicBezTo>
                  <a:close/>
                  <a:moveTo>
                    <a:pt x="606342" y="1689134"/>
                  </a:moveTo>
                  <a:cubicBezTo>
                    <a:pt x="599103" y="1685895"/>
                    <a:pt x="605485" y="1672941"/>
                    <a:pt x="606627" y="1667607"/>
                  </a:cubicBezTo>
                  <a:cubicBezTo>
                    <a:pt x="607580" y="1668369"/>
                    <a:pt x="608533" y="1669036"/>
                    <a:pt x="610342" y="1669131"/>
                  </a:cubicBezTo>
                  <a:cubicBezTo>
                    <a:pt x="610057" y="1677323"/>
                    <a:pt x="603865" y="1682180"/>
                    <a:pt x="611676" y="1685705"/>
                  </a:cubicBezTo>
                  <a:cubicBezTo>
                    <a:pt x="613295" y="1690848"/>
                    <a:pt x="606247" y="1685800"/>
                    <a:pt x="606342" y="1689134"/>
                  </a:cubicBezTo>
                  <a:close/>
                  <a:moveTo>
                    <a:pt x="610342" y="1633793"/>
                  </a:moveTo>
                  <a:cubicBezTo>
                    <a:pt x="604723" y="1628936"/>
                    <a:pt x="610533" y="1616648"/>
                    <a:pt x="616629" y="1616553"/>
                  </a:cubicBezTo>
                  <a:cubicBezTo>
                    <a:pt x="615867" y="1623792"/>
                    <a:pt x="609104" y="1628269"/>
                    <a:pt x="610342" y="1633793"/>
                  </a:cubicBezTo>
                  <a:close/>
                  <a:moveTo>
                    <a:pt x="918476" y="582138"/>
                  </a:moveTo>
                  <a:cubicBezTo>
                    <a:pt x="921048" y="586139"/>
                    <a:pt x="914190" y="590711"/>
                    <a:pt x="910189" y="591473"/>
                  </a:cubicBezTo>
                  <a:cubicBezTo>
                    <a:pt x="913523" y="583376"/>
                    <a:pt x="909808" y="586805"/>
                    <a:pt x="908475" y="581281"/>
                  </a:cubicBezTo>
                  <a:cubicBezTo>
                    <a:pt x="912380" y="580995"/>
                    <a:pt x="913904" y="582805"/>
                    <a:pt x="913047" y="586615"/>
                  </a:cubicBezTo>
                  <a:cubicBezTo>
                    <a:pt x="915904" y="586424"/>
                    <a:pt x="917714" y="584900"/>
                    <a:pt x="918476" y="582138"/>
                  </a:cubicBezTo>
                  <a:close/>
                  <a:moveTo>
                    <a:pt x="923143" y="640431"/>
                  </a:moveTo>
                  <a:cubicBezTo>
                    <a:pt x="923429" y="642431"/>
                    <a:pt x="923810" y="644432"/>
                    <a:pt x="924191" y="646146"/>
                  </a:cubicBezTo>
                  <a:cubicBezTo>
                    <a:pt x="923715" y="646337"/>
                    <a:pt x="923048" y="646337"/>
                    <a:pt x="922096" y="646337"/>
                  </a:cubicBezTo>
                  <a:cubicBezTo>
                    <a:pt x="921810" y="643574"/>
                    <a:pt x="922381" y="641860"/>
                    <a:pt x="923143" y="640431"/>
                  </a:cubicBezTo>
                  <a:close/>
                  <a:moveTo>
                    <a:pt x="923048" y="620714"/>
                  </a:moveTo>
                  <a:cubicBezTo>
                    <a:pt x="921715" y="622143"/>
                    <a:pt x="922286" y="625763"/>
                    <a:pt x="918762" y="624715"/>
                  </a:cubicBezTo>
                  <a:cubicBezTo>
                    <a:pt x="921048" y="622429"/>
                    <a:pt x="920762" y="617095"/>
                    <a:pt x="922667" y="614428"/>
                  </a:cubicBezTo>
                  <a:cubicBezTo>
                    <a:pt x="923048" y="616523"/>
                    <a:pt x="923334" y="618619"/>
                    <a:pt x="923048" y="620714"/>
                  </a:cubicBezTo>
                  <a:close/>
                  <a:moveTo>
                    <a:pt x="921429" y="638717"/>
                  </a:moveTo>
                  <a:cubicBezTo>
                    <a:pt x="919810" y="642622"/>
                    <a:pt x="914666" y="637002"/>
                    <a:pt x="915904" y="645765"/>
                  </a:cubicBezTo>
                  <a:cubicBezTo>
                    <a:pt x="911237" y="645194"/>
                    <a:pt x="911904" y="643193"/>
                    <a:pt x="909903" y="642717"/>
                  </a:cubicBezTo>
                  <a:cubicBezTo>
                    <a:pt x="906189" y="643479"/>
                    <a:pt x="912666" y="644813"/>
                    <a:pt x="910761" y="647765"/>
                  </a:cubicBezTo>
                  <a:cubicBezTo>
                    <a:pt x="905141" y="647480"/>
                    <a:pt x="906189" y="640907"/>
                    <a:pt x="905141" y="639860"/>
                  </a:cubicBezTo>
                  <a:cubicBezTo>
                    <a:pt x="905427" y="637478"/>
                    <a:pt x="909903" y="641003"/>
                    <a:pt x="909903" y="642717"/>
                  </a:cubicBezTo>
                  <a:cubicBezTo>
                    <a:pt x="912666" y="640431"/>
                    <a:pt x="917333" y="635288"/>
                    <a:pt x="921429" y="638717"/>
                  </a:cubicBezTo>
                  <a:close/>
                  <a:moveTo>
                    <a:pt x="916095" y="767209"/>
                  </a:moveTo>
                  <a:cubicBezTo>
                    <a:pt x="912190" y="765780"/>
                    <a:pt x="913237" y="770162"/>
                    <a:pt x="910856" y="770543"/>
                  </a:cubicBezTo>
                  <a:cubicBezTo>
                    <a:pt x="912094" y="772162"/>
                    <a:pt x="913142" y="773876"/>
                    <a:pt x="913904" y="775877"/>
                  </a:cubicBezTo>
                  <a:cubicBezTo>
                    <a:pt x="913237" y="775781"/>
                    <a:pt x="912475" y="775781"/>
                    <a:pt x="911809" y="775686"/>
                  </a:cubicBezTo>
                  <a:cubicBezTo>
                    <a:pt x="911713" y="776353"/>
                    <a:pt x="911427" y="776829"/>
                    <a:pt x="910761" y="776829"/>
                  </a:cubicBezTo>
                  <a:cubicBezTo>
                    <a:pt x="909523" y="773876"/>
                    <a:pt x="908189" y="771019"/>
                    <a:pt x="905998" y="768828"/>
                  </a:cubicBezTo>
                  <a:cubicBezTo>
                    <a:pt x="903998" y="768828"/>
                    <a:pt x="907808" y="776448"/>
                    <a:pt x="901807" y="774734"/>
                  </a:cubicBezTo>
                  <a:cubicBezTo>
                    <a:pt x="905998" y="775972"/>
                    <a:pt x="905522" y="781306"/>
                    <a:pt x="910189" y="779210"/>
                  </a:cubicBezTo>
                  <a:cubicBezTo>
                    <a:pt x="909999" y="781306"/>
                    <a:pt x="909808" y="783401"/>
                    <a:pt x="909713" y="785402"/>
                  </a:cubicBezTo>
                  <a:cubicBezTo>
                    <a:pt x="902284" y="778829"/>
                    <a:pt x="911523" y="789783"/>
                    <a:pt x="903236" y="788640"/>
                  </a:cubicBezTo>
                  <a:cubicBezTo>
                    <a:pt x="903141" y="789878"/>
                    <a:pt x="904665" y="789688"/>
                    <a:pt x="905617" y="790069"/>
                  </a:cubicBezTo>
                  <a:cubicBezTo>
                    <a:pt x="905903" y="793117"/>
                    <a:pt x="903141" y="792545"/>
                    <a:pt x="903903" y="796165"/>
                  </a:cubicBezTo>
                  <a:cubicBezTo>
                    <a:pt x="900760" y="795784"/>
                    <a:pt x="899236" y="793974"/>
                    <a:pt x="899331" y="790831"/>
                  </a:cubicBezTo>
                  <a:cubicBezTo>
                    <a:pt x="904189" y="788450"/>
                    <a:pt x="903046" y="782925"/>
                    <a:pt x="901236" y="777305"/>
                  </a:cubicBezTo>
                  <a:cubicBezTo>
                    <a:pt x="901426" y="777401"/>
                    <a:pt x="901522" y="777496"/>
                    <a:pt x="901712" y="777496"/>
                  </a:cubicBezTo>
                  <a:cubicBezTo>
                    <a:pt x="901902" y="775400"/>
                    <a:pt x="901998" y="773305"/>
                    <a:pt x="902188" y="771209"/>
                  </a:cubicBezTo>
                  <a:cubicBezTo>
                    <a:pt x="901141" y="771114"/>
                    <a:pt x="900093" y="771019"/>
                    <a:pt x="899140" y="771019"/>
                  </a:cubicBezTo>
                  <a:cubicBezTo>
                    <a:pt x="898950" y="770543"/>
                    <a:pt x="898759" y="769971"/>
                    <a:pt x="898664" y="769495"/>
                  </a:cubicBezTo>
                  <a:cubicBezTo>
                    <a:pt x="895426" y="768923"/>
                    <a:pt x="897235" y="774257"/>
                    <a:pt x="893425" y="772829"/>
                  </a:cubicBezTo>
                  <a:cubicBezTo>
                    <a:pt x="893235" y="775115"/>
                    <a:pt x="895426" y="781020"/>
                    <a:pt x="896759" y="778067"/>
                  </a:cubicBezTo>
                  <a:cubicBezTo>
                    <a:pt x="899617" y="783401"/>
                    <a:pt x="889234" y="777877"/>
                    <a:pt x="893711" y="785306"/>
                  </a:cubicBezTo>
                  <a:cubicBezTo>
                    <a:pt x="886663" y="780258"/>
                    <a:pt x="882567" y="766256"/>
                    <a:pt x="886948" y="760922"/>
                  </a:cubicBezTo>
                  <a:cubicBezTo>
                    <a:pt x="885329" y="757398"/>
                    <a:pt x="883043" y="754255"/>
                    <a:pt x="883996" y="750731"/>
                  </a:cubicBezTo>
                  <a:cubicBezTo>
                    <a:pt x="888663" y="749873"/>
                    <a:pt x="884567" y="756350"/>
                    <a:pt x="888568" y="756160"/>
                  </a:cubicBezTo>
                  <a:cubicBezTo>
                    <a:pt x="893140" y="751778"/>
                    <a:pt x="885710" y="747873"/>
                    <a:pt x="884472" y="744539"/>
                  </a:cubicBezTo>
                  <a:cubicBezTo>
                    <a:pt x="886758" y="740920"/>
                    <a:pt x="888663" y="747016"/>
                    <a:pt x="889139" y="748635"/>
                  </a:cubicBezTo>
                  <a:cubicBezTo>
                    <a:pt x="893806" y="746063"/>
                    <a:pt x="886948" y="742920"/>
                    <a:pt x="888758" y="737300"/>
                  </a:cubicBezTo>
                  <a:cubicBezTo>
                    <a:pt x="889711" y="737586"/>
                    <a:pt x="889901" y="738634"/>
                    <a:pt x="891139" y="738729"/>
                  </a:cubicBezTo>
                  <a:cubicBezTo>
                    <a:pt x="889234" y="729585"/>
                    <a:pt x="890092" y="727966"/>
                    <a:pt x="894568" y="725013"/>
                  </a:cubicBezTo>
                  <a:cubicBezTo>
                    <a:pt x="891330" y="720917"/>
                    <a:pt x="886377" y="718346"/>
                    <a:pt x="885805" y="711964"/>
                  </a:cubicBezTo>
                  <a:cubicBezTo>
                    <a:pt x="883138" y="711107"/>
                    <a:pt x="883805" y="714155"/>
                    <a:pt x="881900" y="714155"/>
                  </a:cubicBezTo>
                  <a:cubicBezTo>
                    <a:pt x="882186" y="716536"/>
                    <a:pt x="886663" y="715488"/>
                    <a:pt x="885234" y="719393"/>
                  </a:cubicBezTo>
                  <a:cubicBezTo>
                    <a:pt x="883710" y="718441"/>
                    <a:pt x="882472" y="717298"/>
                    <a:pt x="881043" y="716250"/>
                  </a:cubicBezTo>
                  <a:cubicBezTo>
                    <a:pt x="881424" y="714345"/>
                    <a:pt x="881710" y="712821"/>
                    <a:pt x="881805" y="711488"/>
                  </a:cubicBezTo>
                  <a:cubicBezTo>
                    <a:pt x="884472" y="709106"/>
                    <a:pt x="888377" y="708154"/>
                    <a:pt x="892473" y="707392"/>
                  </a:cubicBezTo>
                  <a:cubicBezTo>
                    <a:pt x="887425" y="711392"/>
                    <a:pt x="895044" y="715869"/>
                    <a:pt x="891616" y="718631"/>
                  </a:cubicBezTo>
                  <a:cubicBezTo>
                    <a:pt x="898569" y="720822"/>
                    <a:pt x="898569" y="725204"/>
                    <a:pt x="898093" y="731681"/>
                  </a:cubicBezTo>
                  <a:cubicBezTo>
                    <a:pt x="899712" y="731109"/>
                    <a:pt x="900664" y="729871"/>
                    <a:pt x="901426" y="728252"/>
                  </a:cubicBezTo>
                  <a:cubicBezTo>
                    <a:pt x="902665" y="731871"/>
                    <a:pt x="902474" y="735491"/>
                    <a:pt x="898283" y="739015"/>
                  </a:cubicBezTo>
                  <a:cubicBezTo>
                    <a:pt x="900664" y="739491"/>
                    <a:pt x="901141" y="737777"/>
                    <a:pt x="903427" y="738062"/>
                  </a:cubicBezTo>
                  <a:cubicBezTo>
                    <a:pt x="905522" y="744920"/>
                    <a:pt x="899617" y="746635"/>
                    <a:pt x="904951" y="752064"/>
                  </a:cubicBezTo>
                  <a:cubicBezTo>
                    <a:pt x="906379" y="751016"/>
                    <a:pt x="905713" y="747492"/>
                    <a:pt x="909046" y="748540"/>
                  </a:cubicBezTo>
                  <a:cubicBezTo>
                    <a:pt x="907903" y="746444"/>
                    <a:pt x="906570" y="743492"/>
                    <a:pt x="905808" y="740444"/>
                  </a:cubicBezTo>
                  <a:cubicBezTo>
                    <a:pt x="910380" y="738253"/>
                    <a:pt x="907713" y="737777"/>
                    <a:pt x="910475" y="733776"/>
                  </a:cubicBezTo>
                  <a:cubicBezTo>
                    <a:pt x="912094" y="733871"/>
                    <a:pt x="913809" y="734062"/>
                    <a:pt x="915428" y="734157"/>
                  </a:cubicBezTo>
                  <a:cubicBezTo>
                    <a:pt x="916190" y="737777"/>
                    <a:pt x="913428" y="737205"/>
                    <a:pt x="913714" y="740253"/>
                  </a:cubicBezTo>
                  <a:cubicBezTo>
                    <a:pt x="909903" y="738539"/>
                    <a:pt x="910475" y="739396"/>
                    <a:pt x="907332" y="741015"/>
                  </a:cubicBezTo>
                  <a:cubicBezTo>
                    <a:pt x="916095" y="747873"/>
                    <a:pt x="907236" y="759017"/>
                    <a:pt x="916095" y="767209"/>
                  </a:cubicBezTo>
                  <a:close/>
                  <a:moveTo>
                    <a:pt x="910380" y="605284"/>
                  </a:moveTo>
                  <a:cubicBezTo>
                    <a:pt x="913618" y="600426"/>
                    <a:pt x="911713" y="609380"/>
                    <a:pt x="913809" y="609284"/>
                  </a:cubicBezTo>
                  <a:cubicBezTo>
                    <a:pt x="912475" y="612809"/>
                    <a:pt x="910761" y="607379"/>
                    <a:pt x="907618" y="608808"/>
                  </a:cubicBezTo>
                  <a:cubicBezTo>
                    <a:pt x="907522" y="607094"/>
                    <a:pt x="914094" y="606808"/>
                    <a:pt x="910380" y="605284"/>
                  </a:cubicBezTo>
                  <a:close/>
                  <a:moveTo>
                    <a:pt x="910094" y="732919"/>
                  </a:moveTo>
                  <a:cubicBezTo>
                    <a:pt x="906856" y="732728"/>
                    <a:pt x="905332" y="734538"/>
                    <a:pt x="904760" y="737396"/>
                  </a:cubicBezTo>
                  <a:cubicBezTo>
                    <a:pt x="904379" y="733395"/>
                    <a:pt x="905522" y="729680"/>
                    <a:pt x="909523" y="727871"/>
                  </a:cubicBezTo>
                  <a:cubicBezTo>
                    <a:pt x="909903" y="729299"/>
                    <a:pt x="910094" y="731014"/>
                    <a:pt x="910094" y="732919"/>
                  </a:cubicBezTo>
                  <a:close/>
                  <a:moveTo>
                    <a:pt x="898759" y="718631"/>
                  </a:moveTo>
                  <a:cubicBezTo>
                    <a:pt x="898759" y="718441"/>
                    <a:pt x="898759" y="718346"/>
                    <a:pt x="898759" y="718155"/>
                  </a:cubicBezTo>
                  <a:cubicBezTo>
                    <a:pt x="899045" y="718155"/>
                    <a:pt x="899236" y="718155"/>
                    <a:pt x="899521" y="718250"/>
                  </a:cubicBezTo>
                  <a:cubicBezTo>
                    <a:pt x="899236" y="718441"/>
                    <a:pt x="899045" y="718536"/>
                    <a:pt x="898759" y="718631"/>
                  </a:cubicBezTo>
                  <a:close/>
                  <a:moveTo>
                    <a:pt x="883329" y="738253"/>
                  </a:moveTo>
                  <a:cubicBezTo>
                    <a:pt x="882091" y="738158"/>
                    <a:pt x="880852" y="738062"/>
                    <a:pt x="879614" y="737967"/>
                  </a:cubicBezTo>
                  <a:cubicBezTo>
                    <a:pt x="879519" y="741968"/>
                    <a:pt x="881995" y="743682"/>
                    <a:pt x="881328" y="748159"/>
                  </a:cubicBezTo>
                  <a:cubicBezTo>
                    <a:pt x="879043" y="748349"/>
                    <a:pt x="878852" y="746730"/>
                    <a:pt x="880186" y="746825"/>
                  </a:cubicBezTo>
                  <a:cubicBezTo>
                    <a:pt x="879995" y="745206"/>
                    <a:pt x="877804" y="745397"/>
                    <a:pt x="877709" y="746635"/>
                  </a:cubicBezTo>
                  <a:cubicBezTo>
                    <a:pt x="875614" y="745301"/>
                    <a:pt x="874661" y="741777"/>
                    <a:pt x="878090" y="741682"/>
                  </a:cubicBezTo>
                  <a:cubicBezTo>
                    <a:pt x="877138" y="738062"/>
                    <a:pt x="874661" y="743206"/>
                    <a:pt x="873232" y="740063"/>
                  </a:cubicBezTo>
                  <a:cubicBezTo>
                    <a:pt x="873137" y="736729"/>
                    <a:pt x="876090" y="737110"/>
                    <a:pt x="878471" y="736729"/>
                  </a:cubicBezTo>
                  <a:cubicBezTo>
                    <a:pt x="879709" y="732157"/>
                    <a:pt x="876757" y="731204"/>
                    <a:pt x="877995" y="726728"/>
                  </a:cubicBezTo>
                  <a:cubicBezTo>
                    <a:pt x="878281" y="726156"/>
                    <a:pt x="878757" y="725966"/>
                    <a:pt x="879424" y="725870"/>
                  </a:cubicBezTo>
                  <a:cubicBezTo>
                    <a:pt x="879805" y="726823"/>
                    <a:pt x="880567" y="727680"/>
                    <a:pt x="882186" y="728156"/>
                  </a:cubicBezTo>
                  <a:cubicBezTo>
                    <a:pt x="881614" y="727394"/>
                    <a:pt x="881424" y="726632"/>
                    <a:pt x="881424" y="725870"/>
                  </a:cubicBezTo>
                  <a:cubicBezTo>
                    <a:pt x="883234" y="725966"/>
                    <a:pt x="885043" y="725966"/>
                    <a:pt x="884567" y="723394"/>
                  </a:cubicBezTo>
                  <a:cubicBezTo>
                    <a:pt x="887520" y="725870"/>
                    <a:pt x="889234" y="729490"/>
                    <a:pt x="888663" y="735014"/>
                  </a:cubicBezTo>
                  <a:cubicBezTo>
                    <a:pt x="883996" y="733395"/>
                    <a:pt x="883996" y="731300"/>
                    <a:pt x="880090" y="733014"/>
                  </a:cubicBezTo>
                  <a:cubicBezTo>
                    <a:pt x="879424" y="736253"/>
                    <a:pt x="884758" y="734348"/>
                    <a:pt x="883329" y="738253"/>
                  </a:cubicBezTo>
                  <a:close/>
                  <a:moveTo>
                    <a:pt x="887996" y="788640"/>
                  </a:moveTo>
                  <a:cubicBezTo>
                    <a:pt x="888949" y="789402"/>
                    <a:pt x="889901" y="790164"/>
                    <a:pt x="891616" y="790164"/>
                  </a:cubicBezTo>
                  <a:cubicBezTo>
                    <a:pt x="890853" y="791117"/>
                    <a:pt x="890187" y="792069"/>
                    <a:pt x="890092" y="793784"/>
                  </a:cubicBezTo>
                  <a:cubicBezTo>
                    <a:pt x="886186" y="794069"/>
                    <a:pt x="885901" y="790355"/>
                    <a:pt x="887996" y="788640"/>
                  </a:cubicBezTo>
                  <a:close/>
                  <a:moveTo>
                    <a:pt x="892092" y="815310"/>
                  </a:moveTo>
                  <a:cubicBezTo>
                    <a:pt x="895616" y="813405"/>
                    <a:pt x="890473" y="820454"/>
                    <a:pt x="890282" y="822644"/>
                  </a:cubicBezTo>
                  <a:cubicBezTo>
                    <a:pt x="889996" y="822263"/>
                    <a:pt x="889425" y="822263"/>
                    <a:pt x="888949" y="821978"/>
                  </a:cubicBezTo>
                  <a:cubicBezTo>
                    <a:pt x="888949" y="821025"/>
                    <a:pt x="889044" y="820168"/>
                    <a:pt x="888949" y="819215"/>
                  </a:cubicBezTo>
                  <a:cubicBezTo>
                    <a:pt x="890568" y="818644"/>
                    <a:pt x="891806" y="817501"/>
                    <a:pt x="892092" y="815310"/>
                  </a:cubicBezTo>
                  <a:close/>
                  <a:moveTo>
                    <a:pt x="914761" y="779782"/>
                  </a:moveTo>
                  <a:cubicBezTo>
                    <a:pt x="914857" y="781211"/>
                    <a:pt x="914857" y="782735"/>
                    <a:pt x="914666" y="784544"/>
                  </a:cubicBezTo>
                  <a:cubicBezTo>
                    <a:pt x="913809" y="783401"/>
                    <a:pt x="913047" y="782163"/>
                    <a:pt x="912380" y="780830"/>
                  </a:cubicBezTo>
                  <a:cubicBezTo>
                    <a:pt x="912856" y="780830"/>
                    <a:pt x="913333" y="780925"/>
                    <a:pt x="913809" y="780925"/>
                  </a:cubicBezTo>
                  <a:cubicBezTo>
                    <a:pt x="913999" y="780353"/>
                    <a:pt x="914190" y="779877"/>
                    <a:pt x="914761" y="779782"/>
                  </a:cubicBezTo>
                  <a:close/>
                  <a:moveTo>
                    <a:pt x="902760" y="607189"/>
                  </a:moveTo>
                  <a:cubicBezTo>
                    <a:pt x="902474" y="609189"/>
                    <a:pt x="899331" y="608046"/>
                    <a:pt x="898093" y="608999"/>
                  </a:cubicBezTo>
                  <a:cubicBezTo>
                    <a:pt x="897997" y="606713"/>
                    <a:pt x="897807" y="604427"/>
                    <a:pt x="897711" y="602141"/>
                  </a:cubicBezTo>
                  <a:cubicBezTo>
                    <a:pt x="898474" y="602141"/>
                    <a:pt x="899426" y="602141"/>
                    <a:pt x="900760" y="601950"/>
                  </a:cubicBezTo>
                  <a:cubicBezTo>
                    <a:pt x="898569" y="603665"/>
                    <a:pt x="898759" y="607475"/>
                    <a:pt x="902760" y="607189"/>
                  </a:cubicBezTo>
                  <a:close/>
                  <a:moveTo>
                    <a:pt x="911142" y="626620"/>
                  </a:moveTo>
                  <a:cubicBezTo>
                    <a:pt x="909427" y="626620"/>
                    <a:pt x="907808" y="621286"/>
                    <a:pt x="906284" y="624905"/>
                  </a:cubicBezTo>
                  <a:cubicBezTo>
                    <a:pt x="905713" y="619667"/>
                    <a:pt x="899712" y="614047"/>
                    <a:pt x="902474" y="609570"/>
                  </a:cubicBezTo>
                  <a:cubicBezTo>
                    <a:pt x="913904" y="612047"/>
                    <a:pt x="909332" y="615666"/>
                    <a:pt x="911142" y="626620"/>
                  </a:cubicBezTo>
                  <a:close/>
                  <a:moveTo>
                    <a:pt x="902665" y="654719"/>
                  </a:moveTo>
                  <a:cubicBezTo>
                    <a:pt x="908189" y="655766"/>
                    <a:pt x="905046" y="660815"/>
                    <a:pt x="904379" y="664815"/>
                  </a:cubicBezTo>
                  <a:cubicBezTo>
                    <a:pt x="901998" y="662910"/>
                    <a:pt x="904284" y="657195"/>
                    <a:pt x="902665" y="654719"/>
                  </a:cubicBezTo>
                  <a:close/>
                  <a:moveTo>
                    <a:pt x="893902" y="685294"/>
                  </a:moveTo>
                  <a:cubicBezTo>
                    <a:pt x="894092" y="683579"/>
                    <a:pt x="894378" y="681770"/>
                    <a:pt x="892949" y="681484"/>
                  </a:cubicBezTo>
                  <a:cubicBezTo>
                    <a:pt x="893711" y="681008"/>
                    <a:pt x="894378" y="680817"/>
                    <a:pt x="894949" y="680722"/>
                  </a:cubicBezTo>
                  <a:cubicBezTo>
                    <a:pt x="895235" y="680817"/>
                    <a:pt x="895426" y="680722"/>
                    <a:pt x="895711" y="680817"/>
                  </a:cubicBezTo>
                  <a:cubicBezTo>
                    <a:pt x="895426" y="681674"/>
                    <a:pt x="895521" y="682246"/>
                    <a:pt x="895616" y="682913"/>
                  </a:cubicBezTo>
                  <a:cubicBezTo>
                    <a:pt x="895521" y="682913"/>
                    <a:pt x="895426" y="682913"/>
                    <a:pt x="895330" y="682913"/>
                  </a:cubicBezTo>
                  <a:cubicBezTo>
                    <a:pt x="894187" y="685008"/>
                    <a:pt x="895235" y="685294"/>
                    <a:pt x="896473" y="685389"/>
                  </a:cubicBezTo>
                  <a:cubicBezTo>
                    <a:pt x="897045" y="686151"/>
                    <a:pt x="897711" y="686818"/>
                    <a:pt x="898283" y="687675"/>
                  </a:cubicBezTo>
                  <a:cubicBezTo>
                    <a:pt x="896950" y="686723"/>
                    <a:pt x="895616" y="685770"/>
                    <a:pt x="893902" y="685294"/>
                  </a:cubicBezTo>
                  <a:close/>
                  <a:moveTo>
                    <a:pt x="875994" y="721394"/>
                  </a:moveTo>
                  <a:cubicBezTo>
                    <a:pt x="874852" y="723584"/>
                    <a:pt x="874756" y="720536"/>
                    <a:pt x="874947" y="718822"/>
                  </a:cubicBezTo>
                  <a:cubicBezTo>
                    <a:pt x="873899" y="719393"/>
                    <a:pt x="872851" y="719965"/>
                    <a:pt x="871137" y="719774"/>
                  </a:cubicBezTo>
                  <a:cubicBezTo>
                    <a:pt x="871423" y="718441"/>
                    <a:pt x="872470" y="717107"/>
                    <a:pt x="873232" y="715774"/>
                  </a:cubicBezTo>
                  <a:cubicBezTo>
                    <a:pt x="873899" y="716250"/>
                    <a:pt x="874756" y="716631"/>
                    <a:pt x="875614" y="716917"/>
                  </a:cubicBezTo>
                  <a:cubicBezTo>
                    <a:pt x="875518" y="718441"/>
                    <a:pt x="875518" y="720155"/>
                    <a:pt x="875994" y="721394"/>
                  </a:cubicBezTo>
                  <a:close/>
                  <a:moveTo>
                    <a:pt x="903903" y="839980"/>
                  </a:moveTo>
                  <a:cubicBezTo>
                    <a:pt x="904951" y="842742"/>
                    <a:pt x="913237" y="849886"/>
                    <a:pt x="908094" y="850362"/>
                  </a:cubicBezTo>
                  <a:cubicBezTo>
                    <a:pt x="908189" y="849505"/>
                    <a:pt x="908284" y="848648"/>
                    <a:pt x="908284" y="847886"/>
                  </a:cubicBezTo>
                  <a:cubicBezTo>
                    <a:pt x="904379" y="845981"/>
                    <a:pt x="907046" y="851886"/>
                    <a:pt x="903141" y="849981"/>
                  </a:cubicBezTo>
                  <a:cubicBezTo>
                    <a:pt x="905427" y="845981"/>
                    <a:pt x="903141" y="845219"/>
                    <a:pt x="903903" y="839980"/>
                  </a:cubicBezTo>
                  <a:close/>
                  <a:moveTo>
                    <a:pt x="911904" y="803118"/>
                  </a:moveTo>
                  <a:cubicBezTo>
                    <a:pt x="916857" y="807785"/>
                    <a:pt x="906760" y="816263"/>
                    <a:pt x="910189" y="824264"/>
                  </a:cubicBezTo>
                  <a:cubicBezTo>
                    <a:pt x="903903" y="817787"/>
                    <a:pt x="910856" y="811405"/>
                    <a:pt x="911904" y="803118"/>
                  </a:cubicBezTo>
                  <a:close/>
                  <a:moveTo>
                    <a:pt x="876661" y="804928"/>
                  </a:moveTo>
                  <a:cubicBezTo>
                    <a:pt x="876757" y="805404"/>
                    <a:pt x="876852" y="805880"/>
                    <a:pt x="877042" y="806357"/>
                  </a:cubicBezTo>
                  <a:cubicBezTo>
                    <a:pt x="876566" y="805976"/>
                    <a:pt x="875994" y="805595"/>
                    <a:pt x="875423" y="805214"/>
                  </a:cubicBezTo>
                  <a:cubicBezTo>
                    <a:pt x="876090" y="805118"/>
                    <a:pt x="876376" y="805023"/>
                    <a:pt x="876661" y="804928"/>
                  </a:cubicBezTo>
                  <a:close/>
                  <a:moveTo>
                    <a:pt x="882662" y="566231"/>
                  </a:moveTo>
                  <a:cubicBezTo>
                    <a:pt x="882852" y="568613"/>
                    <a:pt x="882567" y="570899"/>
                    <a:pt x="881614" y="572994"/>
                  </a:cubicBezTo>
                  <a:cubicBezTo>
                    <a:pt x="881900" y="570518"/>
                    <a:pt x="883329" y="566898"/>
                    <a:pt x="881043" y="566612"/>
                  </a:cubicBezTo>
                  <a:cubicBezTo>
                    <a:pt x="878947" y="564803"/>
                    <a:pt x="880757" y="565565"/>
                    <a:pt x="882662" y="566231"/>
                  </a:cubicBezTo>
                  <a:close/>
                  <a:moveTo>
                    <a:pt x="881519" y="574232"/>
                  </a:moveTo>
                  <a:cubicBezTo>
                    <a:pt x="882281" y="573947"/>
                    <a:pt x="882948" y="573851"/>
                    <a:pt x="883519" y="574137"/>
                  </a:cubicBezTo>
                  <a:cubicBezTo>
                    <a:pt x="883329" y="574613"/>
                    <a:pt x="883234" y="575090"/>
                    <a:pt x="882757" y="575566"/>
                  </a:cubicBezTo>
                  <a:cubicBezTo>
                    <a:pt x="881995" y="575471"/>
                    <a:pt x="881614" y="574899"/>
                    <a:pt x="881519" y="574232"/>
                  </a:cubicBezTo>
                  <a:close/>
                  <a:moveTo>
                    <a:pt x="878185" y="809500"/>
                  </a:moveTo>
                  <a:cubicBezTo>
                    <a:pt x="878852" y="810833"/>
                    <a:pt x="879519" y="812262"/>
                    <a:pt x="879709" y="813977"/>
                  </a:cubicBezTo>
                  <a:cubicBezTo>
                    <a:pt x="880567" y="814358"/>
                    <a:pt x="881043" y="814358"/>
                    <a:pt x="881614" y="814358"/>
                  </a:cubicBezTo>
                  <a:cubicBezTo>
                    <a:pt x="882186" y="816358"/>
                    <a:pt x="881519" y="818168"/>
                    <a:pt x="878090" y="817977"/>
                  </a:cubicBezTo>
                  <a:cubicBezTo>
                    <a:pt x="880852" y="813691"/>
                    <a:pt x="877995" y="813405"/>
                    <a:pt x="877519" y="809214"/>
                  </a:cubicBezTo>
                  <a:cubicBezTo>
                    <a:pt x="877804" y="809214"/>
                    <a:pt x="877995" y="809405"/>
                    <a:pt x="878185" y="809500"/>
                  </a:cubicBezTo>
                  <a:close/>
                  <a:moveTo>
                    <a:pt x="888282" y="872651"/>
                  </a:moveTo>
                  <a:cubicBezTo>
                    <a:pt x="888472" y="872651"/>
                    <a:pt x="888568" y="872651"/>
                    <a:pt x="888758" y="872651"/>
                  </a:cubicBezTo>
                  <a:cubicBezTo>
                    <a:pt x="887901" y="875127"/>
                    <a:pt x="890949" y="875794"/>
                    <a:pt x="891139" y="874079"/>
                  </a:cubicBezTo>
                  <a:cubicBezTo>
                    <a:pt x="895044" y="873127"/>
                    <a:pt x="883805" y="880080"/>
                    <a:pt x="891806" y="881604"/>
                  </a:cubicBezTo>
                  <a:cubicBezTo>
                    <a:pt x="890853" y="881890"/>
                    <a:pt x="890187" y="882366"/>
                    <a:pt x="889901" y="883033"/>
                  </a:cubicBezTo>
                  <a:cubicBezTo>
                    <a:pt x="889520" y="882652"/>
                    <a:pt x="889330" y="881985"/>
                    <a:pt x="889139" y="881509"/>
                  </a:cubicBezTo>
                  <a:cubicBezTo>
                    <a:pt x="889234" y="881509"/>
                    <a:pt x="889234" y="881414"/>
                    <a:pt x="889330" y="881414"/>
                  </a:cubicBezTo>
                  <a:cubicBezTo>
                    <a:pt x="889139" y="881128"/>
                    <a:pt x="888949" y="880937"/>
                    <a:pt x="888758" y="880652"/>
                  </a:cubicBezTo>
                  <a:cubicBezTo>
                    <a:pt x="887996" y="878461"/>
                    <a:pt x="888091" y="875603"/>
                    <a:pt x="888282" y="872651"/>
                  </a:cubicBezTo>
                  <a:close/>
                  <a:moveTo>
                    <a:pt x="902093" y="892463"/>
                  </a:moveTo>
                  <a:cubicBezTo>
                    <a:pt x="908475" y="890272"/>
                    <a:pt x="901807" y="899130"/>
                    <a:pt x="903808" y="902654"/>
                  </a:cubicBezTo>
                  <a:cubicBezTo>
                    <a:pt x="898283" y="900083"/>
                    <a:pt x="902379" y="892367"/>
                    <a:pt x="895807" y="893225"/>
                  </a:cubicBezTo>
                  <a:cubicBezTo>
                    <a:pt x="896092" y="887700"/>
                    <a:pt x="902188" y="892844"/>
                    <a:pt x="901902" y="895034"/>
                  </a:cubicBezTo>
                  <a:cubicBezTo>
                    <a:pt x="903522" y="894749"/>
                    <a:pt x="903427" y="892463"/>
                    <a:pt x="902093" y="892463"/>
                  </a:cubicBezTo>
                  <a:close/>
                  <a:moveTo>
                    <a:pt x="889806" y="885986"/>
                  </a:moveTo>
                  <a:cubicBezTo>
                    <a:pt x="890282" y="887319"/>
                    <a:pt x="891139" y="888557"/>
                    <a:pt x="892377" y="889129"/>
                  </a:cubicBezTo>
                  <a:cubicBezTo>
                    <a:pt x="892377" y="889129"/>
                    <a:pt x="892377" y="889129"/>
                    <a:pt x="892377" y="889129"/>
                  </a:cubicBezTo>
                  <a:cubicBezTo>
                    <a:pt x="891901" y="888748"/>
                    <a:pt x="891425" y="888462"/>
                    <a:pt x="890853" y="888081"/>
                  </a:cubicBezTo>
                  <a:cubicBezTo>
                    <a:pt x="890853" y="888843"/>
                    <a:pt x="890758" y="889415"/>
                    <a:pt x="890568" y="889700"/>
                  </a:cubicBezTo>
                  <a:cubicBezTo>
                    <a:pt x="889711" y="889224"/>
                    <a:pt x="888949" y="887795"/>
                    <a:pt x="888377" y="886367"/>
                  </a:cubicBezTo>
                  <a:cubicBezTo>
                    <a:pt x="888853" y="886367"/>
                    <a:pt x="889330" y="886176"/>
                    <a:pt x="889806" y="885986"/>
                  </a:cubicBezTo>
                  <a:close/>
                  <a:moveTo>
                    <a:pt x="896378" y="916942"/>
                  </a:moveTo>
                  <a:cubicBezTo>
                    <a:pt x="900188" y="917228"/>
                    <a:pt x="899140" y="921609"/>
                    <a:pt x="899521" y="924752"/>
                  </a:cubicBezTo>
                  <a:cubicBezTo>
                    <a:pt x="898188" y="923609"/>
                    <a:pt x="896283" y="922847"/>
                    <a:pt x="893425" y="923038"/>
                  </a:cubicBezTo>
                  <a:cubicBezTo>
                    <a:pt x="893997" y="918942"/>
                    <a:pt x="899236" y="924086"/>
                    <a:pt x="896378" y="916942"/>
                  </a:cubicBezTo>
                  <a:close/>
                  <a:moveTo>
                    <a:pt x="858945" y="1137731"/>
                  </a:moveTo>
                  <a:cubicBezTo>
                    <a:pt x="858659" y="1137922"/>
                    <a:pt x="858469" y="1138208"/>
                    <a:pt x="858373" y="1138493"/>
                  </a:cubicBezTo>
                  <a:cubicBezTo>
                    <a:pt x="858088" y="1138208"/>
                    <a:pt x="857897" y="1137922"/>
                    <a:pt x="857516" y="1137827"/>
                  </a:cubicBezTo>
                  <a:cubicBezTo>
                    <a:pt x="857802" y="1137731"/>
                    <a:pt x="858278" y="1137731"/>
                    <a:pt x="858945" y="1137731"/>
                  </a:cubicBezTo>
                  <a:close/>
                  <a:moveTo>
                    <a:pt x="874756" y="1146494"/>
                  </a:moveTo>
                  <a:cubicBezTo>
                    <a:pt x="874852" y="1143923"/>
                    <a:pt x="876090" y="1142780"/>
                    <a:pt x="877519" y="1141732"/>
                  </a:cubicBezTo>
                  <a:cubicBezTo>
                    <a:pt x="877804" y="1143637"/>
                    <a:pt x="877138" y="1145828"/>
                    <a:pt x="877709" y="1148209"/>
                  </a:cubicBezTo>
                  <a:cubicBezTo>
                    <a:pt x="876947" y="1147638"/>
                    <a:pt x="876090" y="1147161"/>
                    <a:pt x="874852" y="1146875"/>
                  </a:cubicBezTo>
                  <a:cubicBezTo>
                    <a:pt x="874852" y="1146685"/>
                    <a:pt x="874756" y="1146590"/>
                    <a:pt x="874756" y="1146494"/>
                  </a:cubicBezTo>
                  <a:close/>
                  <a:moveTo>
                    <a:pt x="891330" y="871508"/>
                  </a:moveTo>
                  <a:cubicBezTo>
                    <a:pt x="891044" y="868460"/>
                    <a:pt x="893806" y="869031"/>
                    <a:pt x="893044" y="865412"/>
                  </a:cubicBezTo>
                  <a:cubicBezTo>
                    <a:pt x="895902" y="866078"/>
                    <a:pt x="893330" y="871412"/>
                    <a:pt x="897616" y="870746"/>
                  </a:cubicBezTo>
                  <a:cubicBezTo>
                    <a:pt x="897616" y="873508"/>
                    <a:pt x="893235" y="871031"/>
                    <a:pt x="891330" y="871508"/>
                  </a:cubicBezTo>
                  <a:close/>
                  <a:moveTo>
                    <a:pt x="877519" y="902940"/>
                  </a:moveTo>
                  <a:cubicBezTo>
                    <a:pt x="874375" y="902559"/>
                    <a:pt x="874947" y="898082"/>
                    <a:pt x="876757" y="896654"/>
                  </a:cubicBezTo>
                  <a:cubicBezTo>
                    <a:pt x="879900" y="896939"/>
                    <a:pt x="879328" y="901511"/>
                    <a:pt x="877519" y="902940"/>
                  </a:cubicBezTo>
                  <a:close/>
                  <a:moveTo>
                    <a:pt x="885424" y="886557"/>
                  </a:moveTo>
                  <a:cubicBezTo>
                    <a:pt x="885329" y="886748"/>
                    <a:pt x="885139" y="887033"/>
                    <a:pt x="885043" y="887224"/>
                  </a:cubicBezTo>
                  <a:cubicBezTo>
                    <a:pt x="882757" y="884938"/>
                    <a:pt x="883424" y="887224"/>
                    <a:pt x="880090" y="886843"/>
                  </a:cubicBezTo>
                  <a:cubicBezTo>
                    <a:pt x="879519" y="882938"/>
                    <a:pt x="879424" y="884366"/>
                    <a:pt x="880567" y="880652"/>
                  </a:cubicBezTo>
                  <a:cubicBezTo>
                    <a:pt x="881424" y="880842"/>
                    <a:pt x="882186" y="880842"/>
                    <a:pt x="882852" y="880747"/>
                  </a:cubicBezTo>
                  <a:cubicBezTo>
                    <a:pt x="882662" y="882176"/>
                    <a:pt x="882567" y="883509"/>
                    <a:pt x="882281" y="885033"/>
                  </a:cubicBezTo>
                  <a:cubicBezTo>
                    <a:pt x="883519" y="885890"/>
                    <a:pt x="884567" y="886367"/>
                    <a:pt x="885424" y="886557"/>
                  </a:cubicBezTo>
                  <a:close/>
                  <a:moveTo>
                    <a:pt x="891330" y="1427006"/>
                  </a:moveTo>
                  <a:cubicBezTo>
                    <a:pt x="893711" y="1428339"/>
                    <a:pt x="893616" y="1431959"/>
                    <a:pt x="893140" y="1435864"/>
                  </a:cubicBezTo>
                  <a:cubicBezTo>
                    <a:pt x="889615" y="1435483"/>
                    <a:pt x="891330" y="1430625"/>
                    <a:pt x="891330" y="1427006"/>
                  </a:cubicBezTo>
                  <a:close/>
                  <a:moveTo>
                    <a:pt x="906665" y="883414"/>
                  </a:moveTo>
                  <a:cubicBezTo>
                    <a:pt x="905808" y="883795"/>
                    <a:pt x="905046" y="884271"/>
                    <a:pt x="905046" y="885319"/>
                  </a:cubicBezTo>
                  <a:cubicBezTo>
                    <a:pt x="905522" y="885605"/>
                    <a:pt x="905903" y="885986"/>
                    <a:pt x="906284" y="886271"/>
                  </a:cubicBezTo>
                  <a:cubicBezTo>
                    <a:pt x="906189" y="887129"/>
                    <a:pt x="906189" y="887986"/>
                    <a:pt x="906189" y="888938"/>
                  </a:cubicBezTo>
                  <a:cubicBezTo>
                    <a:pt x="903903" y="888653"/>
                    <a:pt x="903427" y="890272"/>
                    <a:pt x="901045" y="889796"/>
                  </a:cubicBezTo>
                  <a:cubicBezTo>
                    <a:pt x="903522" y="883223"/>
                    <a:pt x="906951" y="882747"/>
                    <a:pt x="904760" y="875032"/>
                  </a:cubicBezTo>
                  <a:cubicBezTo>
                    <a:pt x="903046" y="875699"/>
                    <a:pt x="902284" y="877508"/>
                    <a:pt x="901902" y="879794"/>
                  </a:cubicBezTo>
                  <a:cubicBezTo>
                    <a:pt x="899236" y="879032"/>
                    <a:pt x="901522" y="873127"/>
                    <a:pt x="902474" y="872365"/>
                  </a:cubicBezTo>
                  <a:cubicBezTo>
                    <a:pt x="907999" y="875413"/>
                    <a:pt x="907427" y="879032"/>
                    <a:pt x="906665" y="883414"/>
                  </a:cubicBezTo>
                  <a:close/>
                  <a:moveTo>
                    <a:pt x="890949" y="860840"/>
                  </a:moveTo>
                  <a:cubicBezTo>
                    <a:pt x="890473" y="861221"/>
                    <a:pt x="890187" y="861792"/>
                    <a:pt x="890187" y="862745"/>
                  </a:cubicBezTo>
                  <a:cubicBezTo>
                    <a:pt x="890377" y="862649"/>
                    <a:pt x="890568" y="862649"/>
                    <a:pt x="890758" y="862649"/>
                  </a:cubicBezTo>
                  <a:cubicBezTo>
                    <a:pt x="890758" y="863126"/>
                    <a:pt x="890663" y="863507"/>
                    <a:pt x="890663" y="863983"/>
                  </a:cubicBezTo>
                  <a:cubicBezTo>
                    <a:pt x="889044" y="863411"/>
                    <a:pt x="888853" y="861602"/>
                    <a:pt x="887139" y="861221"/>
                  </a:cubicBezTo>
                  <a:cubicBezTo>
                    <a:pt x="886948" y="861221"/>
                    <a:pt x="886948" y="861411"/>
                    <a:pt x="886853" y="861411"/>
                  </a:cubicBezTo>
                  <a:cubicBezTo>
                    <a:pt x="886472" y="860840"/>
                    <a:pt x="885996" y="860268"/>
                    <a:pt x="885329" y="859887"/>
                  </a:cubicBezTo>
                  <a:cubicBezTo>
                    <a:pt x="885139" y="860935"/>
                    <a:pt x="884948" y="861983"/>
                    <a:pt x="884853" y="863126"/>
                  </a:cubicBezTo>
                  <a:cubicBezTo>
                    <a:pt x="883234" y="862173"/>
                    <a:pt x="883329" y="859792"/>
                    <a:pt x="883710" y="857125"/>
                  </a:cubicBezTo>
                  <a:cubicBezTo>
                    <a:pt x="886663" y="857315"/>
                    <a:pt x="887234" y="859601"/>
                    <a:pt x="891044" y="858935"/>
                  </a:cubicBezTo>
                  <a:cubicBezTo>
                    <a:pt x="891044" y="859601"/>
                    <a:pt x="890949" y="860268"/>
                    <a:pt x="890949" y="860840"/>
                  </a:cubicBezTo>
                  <a:close/>
                  <a:moveTo>
                    <a:pt x="883900" y="871317"/>
                  </a:moveTo>
                  <a:cubicBezTo>
                    <a:pt x="883805" y="872365"/>
                    <a:pt x="883710" y="873508"/>
                    <a:pt x="883519" y="874651"/>
                  </a:cubicBezTo>
                  <a:cubicBezTo>
                    <a:pt x="882662" y="873317"/>
                    <a:pt x="881805" y="871508"/>
                    <a:pt x="880281" y="868174"/>
                  </a:cubicBezTo>
                  <a:cubicBezTo>
                    <a:pt x="882472" y="868364"/>
                    <a:pt x="882948" y="869984"/>
                    <a:pt x="883900" y="871317"/>
                  </a:cubicBezTo>
                  <a:close/>
                  <a:moveTo>
                    <a:pt x="876947" y="644622"/>
                  </a:moveTo>
                  <a:cubicBezTo>
                    <a:pt x="873994" y="642812"/>
                    <a:pt x="878185" y="639193"/>
                    <a:pt x="874090" y="637383"/>
                  </a:cubicBezTo>
                  <a:cubicBezTo>
                    <a:pt x="873994" y="636335"/>
                    <a:pt x="874661" y="636240"/>
                    <a:pt x="875423" y="636240"/>
                  </a:cubicBezTo>
                  <a:cubicBezTo>
                    <a:pt x="876280" y="636335"/>
                    <a:pt x="877042" y="636335"/>
                    <a:pt x="877900" y="636431"/>
                  </a:cubicBezTo>
                  <a:cubicBezTo>
                    <a:pt x="876947" y="641955"/>
                    <a:pt x="876757" y="641288"/>
                    <a:pt x="878090" y="644432"/>
                  </a:cubicBezTo>
                  <a:cubicBezTo>
                    <a:pt x="877614" y="644527"/>
                    <a:pt x="877233" y="644527"/>
                    <a:pt x="876947" y="644622"/>
                  </a:cubicBezTo>
                  <a:close/>
                  <a:moveTo>
                    <a:pt x="880281" y="604617"/>
                  </a:moveTo>
                  <a:cubicBezTo>
                    <a:pt x="881614" y="605189"/>
                    <a:pt x="882852" y="605951"/>
                    <a:pt x="883805" y="606903"/>
                  </a:cubicBezTo>
                  <a:cubicBezTo>
                    <a:pt x="884758" y="608713"/>
                    <a:pt x="885234" y="611285"/>
                    <a:pt x="884758" y="613285"/>
                  </a:cubicBezTo>
                  <a:cubicBezTo>
                    <a:pt x="879519" y="613475"/>
                    <a:pt x="884948" y="604617"/>
                    <a:pt x="879138" y="605379"/>
                  </a:cubicBezTo>
                  <a:cubicBezTo>
                    <a:pt x="879519" y="604903"/>
                    <a:pt x="879900" y="604712"/>
                    <a:pt x="880281" y="604617"/>
                  </a:cubicBezTo>
                  <a:close/>
                  <a:moveTo>
                    <a:pt x="885234" y="590711"/>
                  </a:moveTo>
                  <a:cubicBezTo>
                    <a:pt x="885424" y="590806"/>
                    <a:pt x="885519" y="590996"/>
                    <a:pt x="885615" y="591092"/>
                  </a:cubicBezTo>
                  <a:cubicBezTo>
                    <a:pt x="885805" y="593092"/>
                    <a:pt x="885996" y="595092"/>
                    <a:pt x="885901" y="597092"/>
                  </a:cubicBezTo>
                  <a:cubicBezTo>
                    <a:pt x="885519" y="596140"/>
                    <a:pt x="885234" y="594806"/>
                    <a:pt x="885234" y="590711"/>
                  </a:cubicBezTo>
                  <a:close/>
                  <a:moveTo>
                    <a:pt x="894092" y="621476"/>
                  </a:moveTo>
                  <a:cubicBezTo>
                    <a:pt x="894759" y="619000"/>
                    <a:pt x="894187" y="617571"/>
                    <a:pt x="891901" y="617571"/>
                  </a:cubicBezTo>
                  <a:cubicBezTo>
                    <a:pt x="892092" y="617476"/>
                    <a:pt x="892092" y="617285"/>
                    <a:pt x="892282" y="617190"/>
                  </a:cubicBezTo>
                  <a:cubicBezTo>
                    <a:pt x="894949" y="617000"/>
                    <a:pt x="894568" y="619571"/>
                    <a:pt x="895044" y="621286"/>
                  </a:cubicBezTo>
                  <a:cubicBezTo>
                    <a:pt x="894759" y="621381"/>
                    <a:pt x="894473" y="621476"/>
                    <a:pt x="894092" y="621476"/>
                  </a:cubicBezTo>
                  <a:close/>
                  <a:moveTo>
                    <a:pt x="834847" y="523845"/>
                  </a:moveTo>
                  <a:cubicBezTo>
                    <a:pt x="834847" y="524131"/>
                    <a:pt x="834847" y="524321"/>
                    <a:pt x="834847" y="524607"/>
                  </a:cubicBezTo>
                  <a:cubicBezTo>
                    <a:pt x="834561" y="524321"/>
                    <a:pt x="834370" y="524226"/>
                    <a:pt x="834085" y="524036"/>
                  </a:cubicBezTo>
                  <a:cubicBezTo>
                    <a:pt x="834370" y="523940"/>
                    <a:pt x="834656" y="523845"/>
                    <a:pt x="834847" y="523845"/>
                  </a:cubicBezTo>
                  <a:close/>
                  <a:moveTo>
                    <a:pt x="835513" y="526512"/>
                  </a:moveTo>
                  <a:cubicBezTo>
                    <a:pt x="836085" y="526322"/>
                    <a:pt x="836752" y="526226"/>
                    <a:pt x="837704" y="526131"/>
                  </a:cubicBezTo>
                  <a:cubicBezTo>
                    <a:pt x="837323" y="526988"/>
                    <a:pt x="836847" y="527750"/>
                    <a:pt x="836656" y="527941"/>
                  </a:cubicBezTo>
                  <a:cubicBezTo>
                    <a:pt x="836085" y="527655"/>
                    <a:pt x="835799" y="526988"/>
                    <a:pt x="835513" y="526512"/>
                  </a:cubicBezTo>
                  <a:close/>
                  <a:moveTo>
                    <a:pt x="911523" y="900654"/>
                  </a:moveTo>
                  <a:cubicBezTo>
                    <a:pt x="911237" y="902083"/>
                    <a:pt x="911618" y="902845"/>
                    <a:pt x="912571" y="903226"/>
                  </a:cubicBezTo>
                  <a:cubicBezTo>
                    <a:pt x="909046" y="906750"/>
                    <a:pt x="905141" y="896368"/>
                    <a:pt x="908284" y="894082"/>
                  </a:cubicBezTo>
                  <a:cubicBezTo>
                    <a:pt x="909999" y="898654"/>
                    <a:pt x="909523" y="899987"/>
                    <a:pt x="914285" y="897035"/>
                  </a:cubicBezTo>
                  <a:cubicBezTo>
                    <a:pt x="914476" y="899702"/>
                    <a:pt x="913714" y="901035"/>
                    <a:pt x="911523" y="900654"/>
                  </a:cubicBezTo>
                  <a:close/>
                  <a:moveTo>
                    <a:pt x="904189" y="851315"/>
                  </a:moveTo>
                  <a:cubicBezTo>
                    <a:pt x="903427" y="856458"/>
                    <a:pt x="905427" y="856268"/>
                    <a:pt x="903522" y="859982"/>
                  </a:cubicBezTo>
                  <a:cubicBezTo>
                    <a:pt x="902760" y="864554"/>
                    <a:pt x="900760" y="856077"/>
                    <a:pt x="903712" y="857506"/>
                  </a:cubicBezTo>
                  <a:cubicBezTo>
                    <a:pt x="901998" y="857220"/>
                    <a:pt x="899140" y="850267"/>
                    <a:pt x="904189" y="851315"/>
                  </a:cubicBezTo>
                  <a:close/>
                  <a:moveTo>
                    <a:pt x="896854" y="818168"/>
                  </a:moveTo>
                  <a:cubicBezTo>
                    <a:pt x="893140" y="815786"/>
                    <a:pt x="895807" y="812262"/>
                    <a:pt x="896473" y="808166"/>
                  </a:cubicBezTo>
                  <a:cubicBezTo>
                    <a:pt x="898855" y="810833"/>
                    <a:pt x="900950" y="813691"/>
                    <a:pt x="901998" y="817406"/>
                  </a:cubicBezTo>
                  <a:cubicBezTo>
                    <a:pt x="898855" y="816834"/>
                    <a:pt x="898283" y="814643"/>
                    <a:pt x="896854" y="818168"/>
                  </a:cubicBezTo>
                  <a:close/>
                  <a:moveTo>
                    <a:pt x="896473" y="854363"/>
                  </a:moveTo>
                  <a:cubicBezTo>
                    <a:pt x="895140" y="853220"/>
                    <a:pt x="893235" y="852458"/>
                    <a:pt x="890377" y="852648"/>
                  </a:cubicBezTo>
                  <a:cubicBezTo>
                    <a:pt x="890473" y="851410"/>
                    <a:pt x="890568" y="850172"/>
                    <a:pt x="890663" y="848933"/>
                  </a:cubicBezTo>
                  <a:cubicBezTo>
                    <a:pt x="892854" y="850553"/>
                    <a:pt x="896188" y="851124"/>
                    <a:pt x="896473" y="854363"/>
                  </a:cubicBezTo>
                  <a:close/>
                  <a:moveTo>
                    <a:pt x="888377" y="846266"/>
                  </a:moveTo>
                  <a:cubicBezTo>
                    <a:pt x="887425" y="845504"/>
                    <a:pt x="886472" y="844838"/>
                    <a:pt x="884758" y="844742"/>
                  </a:cubicBezTo>
                  <a:cubicBezTo>
                    <a:pt x="888091" y="843695"/>
                    <a:pt x="888853" y="839599"/>
                    <a:pt x="892663" y="839123"/>
                  </a:cubicBezTo>
                  <a:cubicBezTo>
                    <a:pt x="890758" y="840837"/>
                    <a:pt x="889711" y="843695"/>
                    <a:pt x="888377" y="846266"/>
                  </a:cubicBezTo>
                  <a:close/>
                  <a:moveTo>
                    <a:pt x="882948" y="820739"/>
                  </a:moveTo>
                  <a:cubicBezTo>
                    <a:pt x="883043" y="820454"/>
                    <a:pt x="883043" y="820168"/>
                    <a:pt x="883138" y="819882"/>
                  </a:cubicBezTo>
                  <a:cubicBezTo>
                    <a:pt x="883138" y="820168"/>
                    <a:pt x="883043" y="820454"/>
                    <a:pt x="883043" y="820739"/>
                  </a:cubicBezTo>
                  <a:cubicBezTo>
                    <a:pt x="883043" y="820835"/>
                    <a:pt x="882948" y="820739"/>
                    <a:pt x="882948" y="820739"/>
                  </a:cubicBezTo>
                  <a:close/>
                  <a:moveTo>
                    <a:pt x="883710" y="815501"/>
                  </a:moveTo>
                  <a:cubicBezTo>
                    <a:pt x="883615" y="814739"/>
                    <a:pt x="883519" y="813977"/>
                    <a:pt x="883234" y="813310"/>
                  </a:cubicBezTo>
                  <a:cubicBezTo>
                    <a:pt x="883710" y="812643"/>
                    <a:pt x="884091" y="811881"/>
                    <a:pt x="884948" y="811786"/>
                  </a:cubicBezTo>
                  <a:cubicBezTo>
                    <a:pt x="884377" y="813024"/>
                    <a:pt x="884091" y="814262"/>
                    <a:pt x="883710" y="815501"/>
                  </a:cubicBezTo>
                  <a:close/>
                  <a:moveTo>
                    <a:pt x="877042" y="804833"/>
                  </a:moveTo>
                  <a:cubicBezTo>
                    <a:pt x="877995" y="804166"/>
                    <a:pt x="876852" y="802261"/>
                    <a:pt x="877233" y="797879"/>
                  </a:cubicBezTo>
                  <a:cubicBezTo>
                    <a:pt x="875709" y="800261"/>
                    <a:pt x="874280" y="802642"/>
                    <a:pt x="872851" y="805023"/>
                  </a:cubicBezTo>
                  <a:cubicBezTo>
                    <a:pt x="871327" y="805880"/>
                    <a:pt x="872375" y="803309"/>
                    <a:pt x="872566" y="800546"/>
                  </a:cubicBezTo>
                  <a:cubicBezTo>
                    <a:pt x="874090" y="799975"/>
                    <a:pt x="874566" y="798260"/>
                    <a:pt x="875328" y="796927"/>
                  </a:cubicBezTo>
                  <a:cubicBezTo>
                    <a:pt x="878471" y="797879"/>
                    <a:pt x="880757" y="799689"/>
                    <a:pt x="881805" y="803023"/>
                  </a:cubicBezTo>
                  <a:cubicBezTo>
                    <a:pt x="881043" y="804452"/>
                    <a:pt x="879519" y="805118"/>
                    <a:pt x="877042" y="804833"/>
                  </a:cubicBezTo>
                  <a:close/>
                  <a:moveTo>
                    <a:pt x="871803" y="711107"/>
                  </a:moveTo>
                  <a:cubicBezTo>
                    <a:pt x="871803" y="711011"/>
                    <a:pt x="871803" y="711011"/>
                    <a:pt x="871803" y="711107"/>
                  </a:cubicBezTo>
                  <a:cubicBezTo>
                    <a:pt x="873804" y="710249"/>
                    <a:pt x="874756" y="710726"/>
                    <a:pt x="875233" y="711869"/>
                  </a:cubicBezTo>
                  <a:cubicBezTo>
                    <a:pt x="874375" y="711869"/>
                    <a:pt x="873232" y="711583"/>
                    <a:pt x="871803" y="711107"/>
                  </a:cubicBezTo>
                  <a:close/>
                  <a:moveTo>
                    <a:pt x="878471" y="647099"/>
                  </a:moveTo>
                  <a:cubicBezTo>
                    <a:pt x="878471" y="646908"/>
                    <a:pt x="878566" y="646813"/>
                    <a:pt x="878566" y="646622"/>
                  </a:cubicBezTo>
                  <a:cubicBezTo>
                    <a:pt x="880186" y="647384"/>
                    <a:pt x="881328" y="648527"/>
                    <a:pt x="883043" y="649289"/>
                  </a:cubicBezTo>
                  <a:cubicBezTo>
                    <a:pt x="881995" y="650337"/>
                    <a:pt x="881424" y="651956"/>
                    <a:pt x="881424" y="654147"/>
                  </a:cubicBezTo>
                  <a:cubicBezTo>
                    <a:pt x="880281" y="651956"/>
                    <a:pt x="878947" y="649861"/>
                    <a:pt x="878471" y="647099"/>
                  </a:cubicBezTo>
                  <a:close/>
                  <a:moveTo>
                    <a:pt x="879233" y="619000"/>
                  </a:moveTo>
                  <a:cubicBezTo>
                    <a:pt x="876471" y="618619"/>
                    <a:pt x="879138" y="613666"/>
                    <a:pt x="878566" y="611475"/>
                  </a:cubicBezTo>
                  <a:cubicBezTo>
                    <a:pt x="881805" y="612237"/>
                    <a:pt x="881995" y="615476"/>
                    <a:pt x="885710" y="615857"/>
                  </a:cubicBezTo>
                  <a:cubicBezTo>
                    <a:pt x="885805" y="618047"/>
                    <a:pt x="883329" y="618905"/>
                    <a:pt x="885424" y="619571"/>
                  </a:cubicBezTo>
                  <a:cubicBezTo>
                    <a:pt x="884758" y="623286"/>
                    <a:pt x="880567" y="614714"/>
                    <a:pt x="879233" y="619000"/>
                  </a:cubicBezTo>
                  <a:close/>
                  <a:moveTo>
                    <a:pt x="894664" y="643479"/>
                  </a:moveTo>
                  <a:cubicBezTo>
                    <a:pt x="893806" y="643765"/>
                    <a:pt x="892949" y="644051"/>
                    <a:pt x="892187" y="643765"/>
                  </a:cubicBezTo>
                  <a:cubicBezTo>
                    <a:pt x="891235" y="642717"/>
                    <a:pt x="891711" y="640336"/>
                    <a:pt x="889996" y="639860"/>
                  </a:cubicBezTo>
                  <a:cubicBezTo>
                    <a:pt x="890377" y="639288"/>
                    <a:pt x="891330" y="639383"/>
                    <a:pt x="892377" y="639574"/>
                  </a:cubicBezTo>
                  <a:cubicBezTo>
                    <a:pt x="892377" y="639764"/>
                    <a:pt x="892377" y="639860"/>
                    <a:pt x="892377" y="640050"/>
                  </a:cubicBezTo>
                  <a:cubicBezTo>
                    <a:pt x="893235" y="641193"/>
                    <a:pt x="894378" y="642050"/>
                    <a:pt x="894664" y="643479"/>
                  </a:cubicBezTo>
                  <a:close/>
                  <a:moveTo>
                    <a:pt x="899045" y="627668"/>
                  </a:moveTo>
                  <a:cubicBezTo>
                    <a:pt x="899331" y="628811"/>
                    <a:pt x="899617" y="629668"/>
                    <a:pt x="899140" y="630716"/>
                  </a:cubicBezTo>
                  <a:cubicBezTo>
                    <a:pt x="899045" y="629668"/>
                    <a:pt x="899045" y="628620"/>
                    <a:pt x="899045" y="627668"/>
                  </a:cubicBezTo>
                  <a:close/>
                  <a:moveTo>
                    <a:pt x="898378" y="614809"/>
                  </a:moveTo>
                  <a:cubicBezTo>
                    <a:pt x="898283" y="613475"/>
                    <a:pt x="898188" y="612047"/>
                    <a:pt x="898093" y="610713"/>
                  </a:cubicBezTo>
                  <a:cubicBezTo>
                    <a:pt x="899140" y="612237"/>
                    <a:pt x="901426" y="612713"/>
                    <a:pt x="900760" y="615857"/>
                  </a:cubicBezTo>
                  <a:cubicBezTo>
                    <a:pt x="899331" y="615952"/>
                    <a:pt x="898759" y="615476"/>
                    <a:pt x="898378" y="614809"/>
                  </a:cubicBezTo>
                  <a:close/>
                  <a:moveTo>
                    <a:pt x="855611" y="541181"/>
                  </a:moveTo>
                  <a:cubicBezTo>
                    <a:pt x="855230" y="541085"/>
                    <a:pt x="854754" y="540990"/>
                    <a:pt x="854277" y="540895"/>
                  </a:cubicBezTo>
                  <a:cubicBezTo>
                    <a:pt x="854277" y="540419"/>
                    <a:pt x="854277" y="539942"/>
                    <a:pt x="854373" y="539466"/>
                  </a:cubicBezTo>
                  <a:cubicBezTo>
                    <a:pt x="854944" y="539942"/>
                    <a:pt x="855325" y="540514"/>
                    <a:pt x="855611" y="541181"/>
                  </a:cubicBezTo>
                  <a:close/>
                  <a:moveTo>
                    <a:pt x="912952" y="789402"/>
                  </a:moveTo>
                  <a:cubicBezTo>
                    <a:pt x="912475" y="791593"/>
                    <a:pt x="913714" y="795784"/>
                    <a:pt x="910094" y="794165"/>
                  </a:cubicBezTo>
                  <a:cubicBezTo>
                    <a:pt x="910475" y="791879"/>
                    <a:pt x="908761" y="791402"/>
                    <a:pt x="909237" y="789021"/>
                  </a:cubicBezTo>
                  <a:cubicBezTo>
                    <a:pt x="910475" y="789212"/>
                    <a:pt x="911713" y="789307"/>
                    <a:pt x="912952" y="789402"/>
                  </a:cubicBezTo>
                  <a:close/>
                  <a:moveTo>
                    <a:pt x="908570" y="827883"/>
                  </a:moveTo>
                  <a:cubicBezTo>
                    <a:pt x="903046" y="829979"/>
                    <a:pt x="900664" y="823978"/>
                    <a:pt x="901807" y="818549"/>
                  </a:cubicBezTo>
                  <a:cubicBezTo>
                    <a:pt x="904665" y="821216"/>
                    <a:pt x="906665" y="824549"/>
                    <a:pt x="908570" y="827883"/>
                  </a:cubicBezTo>
                  <a:close/>
                  <a:moveTo>
                    <a:pt x="897997" y="804452"/>
                  </a:moveTo>
                  <a:cubicBezTo>
                    <a:pt x="898283" y="803499"/>
                    <a:pt x="899331" y="803309"/>
                    <a:pt x="899426" y="802070"/>
                  </a:cubicBezTo>
                  <a:cubicBezTo>
                    <a:pt x="899331" y="800642"/>
                    <a:pt x="898188" y="801308"/>
                    <a:pt x="898188" y="801975"/>
                  </a:cubicBezTo>
                  <a:cubicBezTo>
                    <a:pt x="896854" y="801308"/>
                    <a:pt x="895807" y="792926"/>
                    <a:pt x="894664" y="799213"/>
                  </a:cubicBezTo>
                  <a:cubicBezTo>
                    <a:pt x="891425" y="797498"/>
                    <a:pt x="895235" y="792736"/>
                    <a:pt x="895426" y="790545"/>
                  </a:cubicBezTo>
                  <a:cubicBezTo>
                    <a:pt x="897902" y="793403"/>
                    <a:pt x="896664" y="799499"/>
                    <a:pt x="902188" y="799880"/>
                  </a:cubicBezTo>
                  <a:cubicBezTo>
                    <a:pt x="902188" y="803118"/>
                    <a:pt x="901236" y="805118"/>
                    <a:pt x="897997" y="804452"/>
                  </a:cubicBezTo>
                  <a:close/>
                  <a:moveTo>
                    <a:pt x="896664" y="805595"/>
                  </a:moveTo>
                  <a:cubicBezTo>
                    <a:pt x="895521" y="809214"/>
                    <a:pt x="894092" y="804166"/>
                    <a:pt x="891711" y="805214"/>
                  </a:cubicBezTo>
                  <a:cubicBezTo>
                    <a:pt x="891806" y="803975"/>
                    <a:pt x="891901" y="802737"/>
                    <a:pt x="891997" y="801499"/>
                  </a:cubicBezTo>
                  <a:cubicBezTo>
                    <a:pt x="896092" y="800737"/>
                    <a:pt x="894283" y="804928"/>
                    <a:pt x="896664" y="805595"/>
                  </a:cubicBezTo>
                  <a:close/>
                  <a:moveTo>
                    <a:pt x="885234" y="806642"/>
                  </a:moveTo>
                  <a:cubicBezTo>
                    <a:pt x="885329" y="806452"/>
                    <a:pt x="885329" y="806166"/>
                    <a:pt x="885424" y="805976"/>
                  </a:cubicBezTo>
                  <a:cubicBezTo>
                    <a:pt x="885424" y="806357"/>
                    <a:pt x="885519" y="806642"/>
                    <a:pt x="885519" y="807023"/>
                  </a:cubicBezTo>
                  <a:cubicBezTo>
                    <a:pt x="885424" y="806833"/>
                    <a:pt x="885329" y="806738"/>
                    <a:pt x="885234" y="806642"/>
                  </a:cubicBezTo>
                  <a:close/>
                  <a:moveTo>
                    <a:pt x="879614" y="784259"/>
                  </a:moveTo>
                  <a:cubicBezTo>
                    <a:pt x="880948" y="781306"/>
                    <a:pt x="881328" y="777115"/>
                    <a:pt x="885234" y="777210"/>
                  </a:cubicBezTo>
                  <a:cubicBezTo>
                    <a:pt x="887710" y="780544"/>
                    <a:pt x="883900" y="784735"/>
                    <a:pt x="879614" y="784259"/>
                  </a:cubicBezTo>
                  <a:close/>
                  <a:moveTo>
                    <a:pt x="876852" y="698343"/>
                  </a:moveTo>
                  <a:cubicBezTo>
                    <a:pt x="876947" y="698153"/>
                    <a:pt x="876947" y="697962"/>
                    <a:pt x="877042" y="697772"/>
                  </a:cubicBezTo>
                  <a:cubicBezTo>
                    <a:pt x="880567" y="698915"/>
                    <a:pt x="882757" y="701010"/>
                    <a:pt x="882281" y="705582"/>
                  </a:cubicBezTo>
                  <a:cubicBezTo>
                    <a:pt x="878376" y="704915"/>
                    <a:pt x="877709" y="701582"/>
                    <a:pt x="876852" y="698343"/>
                  </a:cubicBezTo>
                  <a:close/>
                  <a:moveTo>
                    <a:pt x="881328" y="655481"/>
                  </a:moveTo>
                  <a:cubicBezTo>
                    <a:pt x="885615" y="656338"/>
                    <a:pt x="886377" y="658529"/>
                    <a:pt x="884567" y="661958"/>
                  </a:cubicBezTo>
                  <a:cubicBezTo>
                    <a:pt x="882472" y="660719"/>
                    <a:pt x="880376" y="659386"/>
                    <a:pt x="881328" y="655481"/>
                  </a:cubicBezTo>
                  <a:close/>
                  <a:moveTo>
                    <a:pt x="891139" y="688818"/>
                  </a:moveTo>
                  <a:cubicBezTo>
                    <a:pt x="893044" y="689485"/>
                    <a:pt x="891901" y="692819"/>
                    <a:pt x="895902" y="691771"/>
                  </a:cubicBezTo>
                  <a:cubicBezTo>
                    <a:pt x="895616" y="698057"/>
                    <a:pt x="889615" y="693676"/>
                    <a:pt x="891139" y="688818"/>
                  </a:cubicBezTo>
                  <a:close/>
                  <a:moveTo>
                    <a:pt x="901426" y="714631"/>
                  </a:moveTo>
                  <a:cubicBezTo>
                    <a:pt x="900950" y="713678"/>
                    <a:pt x="900569" y="712916"/>
                    <a:pt x="900474" y="712059"/>
                  </a:cubicBezTo>
                  <a:cubicBezTo>
                    <a:pt x="901141" y="711869"/>
                    <a:pt x="901712" y="711964"/>
                    <a:pt x="902188" y="712345"/>
                  </a:cubicBezTo>
                  <a:cubicBezTo>
                    <a:pt x="901902" y="713107"/>
                    <a:pt x="901617" y="713869"/>
                    <a:pt x="901426" y="714631"/>
                  </a:cubicBezTo>
                  <a:close/>
                  <a:moveTo>
                    <a:pt x="908189" y="725204"/>
                  </a:moveTo>
                  <a:cubicBezTo>
                    <a:pt x="908761" y="725775"/>
                    <a:pt x="908951" y="726537"/>
                    <a:pt x="909237" y="727299"/>
                  </a:cubicBezTo>
                  <a:cubicBezTo>
                    <a:pt x="908189" y="727109"/>
                    <a:pt x="907427" y="726728"/>
                    <a:pt x="906856" y="726156"/>
                  </a:cubicBezTo>
                  <a:cubicBezTo>
                    <a:pt x="907236" y="725966"/>
                    <a:pt x="907618" y="725680"/>
                    <a:pt x="908189" y="725204"/>
                  </a:cubicBezTo>
                  <a:close/>
                  <a:moveTo>
                    <a:pt x="906760" y="714345"/>
                  </a:moveTo>
                  <a:cubicBezTo>
                    <a:pt x="906189" y="714155"/>
                    <a:pt x="905808" y="713869"/>
                    <a:pt x="905522" y="713393"/>
                  </a:cubicBezTo>
                  <a:cubicBezTo>
                    <a:pt x="905998" y="712726"/>
                    <a:pt x="906951" y="712631"/>
                    <a:pt x="907903" y="712631"/>
                  </a:cubicBezTo>
                  <a:cubicBezTo>
                    <a:pt x="906665" y="708630"/>
                    <a:pt x="905427" y="711773"/>
                    <a:pt x="901902" y="709678"/>
                  </a:cubicBezTo>
                  <a:cubicBezTo>
                    <a:pt x="901998" y="709487"/>
                    <a:pt x="902284" y="709297"/>
                    <a:pt x="902569" y="709106"/>
                  </a:cubicBezTo>
                  <a:cubicBezTo>
                    <a:pt x="902569" y="709106"/>
                    <a:pt x="902569" y="709106"/>
                    <a:pt x="902569" y="709106"/>
                  </a:cubicBezTo>
                  <a:cubicBezTo>
                    <a:pt x="902569" y="709106"/>
                    <a:pt x="902569" y="709011"/>
                    <a:pt x="902569" y="709011"/>
                  </a:cubicBezTo>
                  <a:cubicBezTo>
                    <a:pt x="905141" y="707392"/>
                    <a:pt x="912571" y="708344"/>
                    <a:pt x="907332" y="705011"/>
                  </a:cubicBezTo>
                  <a:cubicBezTo>
                    <a:pt x="907713" y="702248"/>
                    <a:pt x="912666" y="704915"/>
                    <a:pt x="914857" y="704344"/>
                  </a:cubicBezTo>
                  <a:cubicBezTo>
                    <a:pt x="914666" y="707297"/>
                    <a:pt x="914380" y="710154"/>
                    <a:pt x="914190" y="713012"/>
                  </a:cubicBezTo>
                  <a:cubicBezTo>
                    <a:pt x="910666" y="706916"/>
                    <a:pt x="910666" y="712345"/>
                    <a:pt x="906760" y="714345"/>
                  </a:cubicBezTo>
                  <a:close/>
                  <a:moveTo>
                    <a:pt x="918476" y="721108"/>
                  </a:moveTo>
                  <a:cubicBezTo>
                    <a:pt x="916476" y="721870"/>
                    <a:pt x="916285" y="724918"/>
                    <a:pt x="913237" y="724442"/>
                  </a:cubicBezTo>
                  <a:cubicBezTo>
                    <a:pt x="916095" y="719012"/>
                    <a:pt x="919714" y="713964"/>
                    <a:pt x="918476" y="721108"/>
                  </a:cubicBezTo>
                  <a:close/>
                  <a:moveTo>
                    <a:pt x="912952" y="681770"/>
                  </a:moveTo>
                  <a:cubicBezTo>
                    <a:pt x="912761" y="683865"/>
                    <a:pt x="912571" y="685961"/>
                    <a:pt x="912475" y="687961"/>
                  </a:cubicBezTo>
                  <a:cubicBezTo>
                    <a:pt x="911523" y="685770"/>
                    <a:pt x="908284" y="683198"/>
                    <a:pt x="908665" y="688913"/>
                  </a:cubicBezTo>
                  <a:cubicBezTo>
                    <a:pt x="907236" y="687199"/>
                    <a:pt x="903903" y="685008"/>
                    <a:pt x="902760" y="687675"/>
                  </a:cubicBezTo>
                  <a:cubicBezTo>
                    <a:pt x="902569" y="686532"/>
                    <a:pt x="902474" y="685389"/>
                    <a:pt x="902284" y="684341"/>
                  </a:cubicBezTo>
                  <a:cubicBezTo>
                    <a:pt x="907522" y="680627"/>
                    <a:pt x="914761" y="676436"/>
                    <a:pt x="919238" y="681008"/>
                  </a:cubicBezTo>
                  <a:cubicBezTo>
                    <a:pt x="917619" y="682722"/>
                    <a:pt x="914285" y="683484"/>
                    <a:pt x="912952" y="681770"/>
                  </a:cubicBezTo>
                  <a:close/>
                  <a:moveTo>
                    <a:pt x="902379" y="642146"/>
                  </a:moveTo>
                  <a:cubicBezTo>
                    <a:pt x="900283" y="641765"/>
                    <a:pt x="900283" y="643860"/>
                    <a:pt x="899521" y="645003"/>
                  </a:cubicBezTo>
                  <a:cubicBezTo>
                    <a:pt x="899521" y="643955"/>
                    <a:pt x="899426" y="642812"/>
                    <a:pt x="899426" y="641765"/>
                  </a:cubicBezTo>
                  <a:cubicBezTo>
                    <a:pt x="899998" y="641860"/>
                    <a:pt x="900664" y="642050"/>
                    <a:pt x="901141" y="642050"/>
                  </a:cubicBezTo>
                  <a:cubicBezTo>
                    <a:pt x="901902" y="639955"/>
                    <a:pt x="900760" y="639479"/>
                    <a:pt x="899331" y="639288"/>
                  </a:cubicBezTo>
                  <a:cubicBezTo>
                    <a:pt x="899331" y="638526"/>
                    <a:pt x="899331" y="637764"/>
                    <a:pt x="899236" y="637002"/>
                  </a:cubicBezTo>
                  <a:cubicBezTo>
                    <a:pt x="902569" y="638050"/>
                    <a:pt x="905617" y="646241"/>
                    <a:pt x="906665" y="650147"/>
                  </a:cubicBezTo>
                  <a:cubicBezTo>
                    <a:pt x="903712" y="648813"/>
                    <a:pt x="903998" y="644622"/>
                    <a:pt x="902379" y="642146"/>
                  </a:cubicBezTo>
                  <a:close/>
                  <a:moveTo>
                    <a:pt x="904093" y="636050"/>
                  </a:moveTo>
                  <a:cubicBezTo>
                    <a:pt x="904093" y="636050"/>
                    <a:pt x="904093" y="636050"/>
                    <a:pt x="904093" y="636050"/>
                  </a:cubicBezTo>
                  <a:cubicBezTo>
                    <a:pt x="902379" y="635192"/>
                    <a:pt x="900760" y="634526"/>
                    <a:pt x="899236" y="633573"/>
                  </a:cubicBezTo>
                  <a:cubicBezTo>
                    <a:pt x="899236" y="633097"/>
                    <a:pt x="899236" y="632716"/>
                    <a:pt x="899236" y="632240"/>
                  </a:cubicBezTo>
                  <a:cubicBezTo>
                    <a:pt x="902474" y="633287"/>
                    <a:pt x="903617" y="627763"/>
                    <a:pt x="901141" y="627096"/>
                  </a:cubicBezTo>
                  <a:cubicBezTo>
                    <a:pt x="903522" y="621953"/>
                    <a:pt x="905141" y="632621"/>
                    <a:pt x="901998" y="632144"/>
                  </a:cubicBezTo>
                  <a:cubicBezTo>
                    <a:pt x="902284" y="633764"/>
                    <a:pt x="903903" y="634240"/>
                    <a:pt x="904093" y="636050"/>
                  </a:cubicBezTo>
                  <a:cubicBezTo>
                    <a:pt x="904093" y="636050"/>
                    <a:pt x="904189" y="636050"/>
                    <a:pt x="904093" y="636050"/>
                  </a:cubicBezTo>
                  <a:cubicBezTo>
                    <a:pt x="906284" y="634526"/>
                    <a:pt x="908665" y="633192"/>
                    <a:pt x="909618" y="630239"/>
                  </a:cubicBezTo>
                  <a:cubicBezTo>
                    <a:pt x="910666" y="630906"/>
                    <a:pt x="911809" y="631478"/>
                    <a:pt x="911904" y="632906"/>
                  </a:cubicBezTo>
                  <a:cubicBezTo>
                    <a:pt x="911809" y="633764"/>
                    <a:pt x="911809" y="634526"/>
                    <a:pt x="911713" y="635383"/>
                  </a:cubicBezTo>
                  <a:cubicBezTo>
                    <a:pt x="909237" y="632430"/>
                    <a:pt x="909046" y="635478"/>
                    <a:pt x="908951" y="638907"/>
                  </a:cubicBezTo>
                  <a:cubicBezTo>
                    <a:pt x="907332" y="637669"/>
                    <a:pt x="905808" y="636812"/>
                    <a:pt x="904093" y="636050"/>
                  </a:cubicBezTo>
                  <a:cubicBezTo>
                    <a:pt x="904189" y="636050"/>
                    <a:pt x="904189" y="636050"/>
                    <a:pt x="904093" y="636050"/>
                  </a:cubicBezTo>
                  <a:close/>
                  <a:moveTo>
                    <a:pt x="906475" y="591282"/>
                  </a:moveTo>
                  <a:cubicBezTo>
                    <a:pt x="905141" y="592806"/>
                    <a:pt x="904951" y="595759"/>
                    <a:pt x="902379" y="595949"/>
                  </a:cubicBezTo>
                  <a:cubicBezTo>
                    <a:pt x="900474" y="595187"/>
                    <a:pt x="902379" y="594616"/>
                    <a:pt x="903712" y="594806"/>
                  </a:cubicBezTo>
                  <a:cubicBezTo>
                    <a:pt x="903903" y="592711"/>
                    <a:pt x="903046" y="591473"/>
                    <a:pt x="901522" y="590901"/>
                  </a:cubicBezTo>
                  <a:cubicBezTo>
                    <a:pt x="899426" y="590234"/>
                    <a:pt x="899045" y="591663"/>
                    <a:pt x="898759" y="593187"/>
                  </a:cubicBezTo>
                  <a:cubicBezTo>
                    <a:pt x="897807" y="592806"/>
                    <a:pt x="897331" y="592139"/>
                    <a:pt x="896759" y="591473"/>
                  </a:cubicBezTo>
                  <a:cubicBezTo>
                    <a:pt x="896759" y="590996"/>
                    <a:pt x="896664" y="590425"/>
                    <a:pt x="896664" y="589949"/>
                  </a:cubicBezTo>
                  <a:cubicBezTo>
                    <a:pt x="899236" y="588996"/>
                    <a:pt x="903712" y="587758"/>
                    <a:pt x="906475" y="591282"/>
                  </a:cubicBezTo>
                  <a:close/>
                  <a:moveTo>
                    <a:pt x="843991" y="467267"/>
                  </a:moveTo>
                  <a:cubicBezTo>
                    <a:pt x="846277" y="467552"/>
                    <a:pt x="846372" y="469648"/>
                    <a:pt x="846181" y="472124"/>
                  </a:cubicBezTo>
                  <a:cubicBezTo>
                    <a:pt x="844276" y="472220"/>
                    <a:pt x="843514" y="471362"/>
                    <a:pt x="842943" y="470315"/>
                  </a:cubicBezTo>
                  <a:cubicBezTo>
                    <a:pt x="843324" y="469457"/>
                    <a:pt x="844086" y="468886"/>
                    <a:pt x="843991" y="467267"/>
                  </a:cubicBezTo>
                  <a:close/>
                  <a:moveTo>
                    <a:pt x="915238" y="745778"/>
                  </a:moveTo>
                  <a:cubicBezTo>
                    <a:pt x="918952" y="745016"/>
                    <a:pt x="913904" y="742539"/>
                    <a:pt x="915714" y="739586"/>
                  </a:cubicBezTo>
                  <a:cubicBezTo>
                    <a:pt x="918095" y="742158"/>
                    <a:pt x="922000" y="743492"/>
                    <a:pt x="921238" y="748826"/>
                  </a:cubicBezTo>
                  <a:cubicBezTo>
                    <a:pt x="919810" y="746921"/>
                    <a:pt x="915428" y="747587"/>
                    <a:pt x="913999" y="745778"/>
                  </a:cubicBezTo>
                  <a:cubicBezTo>
                    <a:pt x="914380" y="744349"/>
                    <a:pt x="915333" y="745111"/>
                    <a:pt x="915238" y="745778"/>
                  </a:cubicBezTo>
                  <a:close/>
                  <a:moveTo>
                    <a:pt x="916476" y="730919"/>
                  </a:moveTo>
                  <a:cubicBezTo>
                    <a:pt x="919428" y="734157"/>
                    <a:pt x="921429" y="738253"/>
                    <a:pt x="923048" y="742730"/>
                  </a:cubicBezTo>
                  <a:cubicBezTo>
                    <a:pt x="920191" y="739301"/>
                    <a:pt x="917047" y="736157"/>
                    <a:pt x="916476" y="730919"/>
                  </a:cubicBezTo>
                  <a:close/>
                  <a:moveTo>
                    <a:pt x="917714" y="731014"/>
                  </a:moveTo>
                  <a:cubicBezTo>
                    <a:pt x="918381" y="729585"/>
                    <a:pt x="919524" y="728633"/>
                    <a:pt x="921619" y="728823"/>
                  </a:cubicBezTo>
                  <a:cubicBezTo>
                    <a:pt x="922762" y="731300"/>
                    <a:pt x="922762" y="734824"/>
                    <a:pt x="923429" y="737681"/>
                  </a:cubicBezTo>
                  <a:cubicBezTo>
                    <a:pt x="920191" y="736538"/>
                    <a:pt x="921238" y="731871"/>
                    <a:pt x="917714" y="731014"/>
                  </a:cubicBezTo>
                  <a:close/>
                  <a:moveTo>
                    <a:pt x="917619" y="624620"/>
                  </a:moveTo>
                  <a:cubicBezTo>
                    <a:pt x="914380" y="627953"/>
                    <a:pt x="911809" y="612428"/>
                    <a:pt x="918476" y="613475"/>
                  </a:cubicBezTo>
                  <a:cubicBezTo>
                    <a:pt x="919143" y="617571"/>
                    <a:pt x="916095" y="624048"/>
                    <a:pt x="917619" y="624620"/>
                  </a:cubicBezTo>
                  <a:close/>
                  <a:moveTo>
                    <a:pt x="915428" y="574423"/>
                  </a:moveTo>
                  <a:cubicBezTo>
                    <a:pt x="914952" y="576518"/>
                    <a:pt x="913047" y="577090"/>
                    <a:pt x="910285" y="576518"/>
                  </a:cubicBezTo>
                  <a:cubicBezTo>
                    <a:pt x="912190" y="574804"/>
                    <a:pt x="911523" y="572613"/>
                    <a:pt x="908094" y="572613"/>
                  </a:cubicBezTo>
                  <a:cubicBezTo>
                    <a:pt x="909427" y="570518"/>
                    <a:pt x="913237" y="571375"/>
                    <a:pt x="912285" y="566708"/>
                  </a:cubicBezTo>
                  <a:cubicBezTo>
                    <a:pt x="913904" y="567279"/>
                    <a:pt x="914094" y="569089"/>
                    <a:pt x="915809" y="569470"/>
                  </a:cubicBezTo>
                  <a:cubicBezTo>
                    <a:pt x="915333" y="570899"/>
                    <a:pt x="909903" y="574137"/>
                    <a:pt x="915428" y="574423"/>
                  </a:cubicBezTo>
                  <a:close/>
                  <a:moveTo>
                    <a:pt x="912666" y="532037"/>
                  </a:moveTo>
                  <a:cubicBezTo>
                    <a:pt x="912285" y="532227"/>
                    <a:pt x="912094" y="532418"/>
                    <a:pt x="911713" y="532513"/>
                  </a:cubicBezTo>
                  <a:cubicBezTo>
                    <a:pt x="910856" y="529179"/>
                    <a:pt x="912856" y="522988"/>
                    <a:pt x="915809" y="523083"/>
                  </a:cubicBezTo>
                  <a:cubicBezTo>
                    <a:pt x="915523" y="526322"/>
                    <a:pt x="913237" y="527274"/>
                    <a:pt x="912666" y="532037"/>
                  </a:cubicBezTo>
                  <a:close/>
                  <a:moveTo>
                    <a:pt x="912571" y="532608"/>
                  </a:moveTo>
                  <a:cubicBezTo>
                    <a:pt x="912475" y="533180"/>
                    <a:pt x="912380" y="533465"/>
                    <a:pt x="912380" y="534132"/>
                  </a:cubicBezTo>
                  <a:cubicBezTo>
                    <a:pt x="911999" y="533751"/>
                    <a:pt x="911809" y="533180"/>
                    <a:pt x="911618" y="532608"/>
                  </a:cubicBezTo>
                  <a:cubicBezTo>
                    <a:pt x="911999" y="532513"/>
                    <a:pt x="912285" y="532608"/>
                    <a:pt x="912571" y="532608"/>
                  </a:cubicBezTo>
                  <a:close/>
                  <a:moveTo>
                    <a:pt x="900474" y="573280"/>
                  </a:moveTo>
                  <a:cubicBezTo>
                    <a:pt x="901617" y="577757"/>
                    <a:pt x="905046" y="574804"/>
                    <a:pt x="905046" y="578614"/>
                  </a:cubicBezTo>
                  <a:cubicBezTo>
                    <a:pt x="900283" y="577757"/>
                    <a:pt x="900188" y="577471"/>
                    <a:pt x="896664" y="574232"/>
                  </a:cubicBezTo>
                  <a:cubicBezTo>
                    <a:pt x="897140" y="569756"/>
                    <a:pt x="900569" y="577090"/>
                    <a:pt x="900474" y="573280"/>
                  </a:cubicBezTo>
                  <a:close/>
                  <a:moveTo>
                    <a:pt x="921429" y="701296"/>
                  </a:moveTo>
                  <a:cubicBezTo>
                    <a:pt x="921715" y="700343"/>
                    <a:pt x="922762" y="700153"/>
                    <a:pt x="922858" y="698915"/>
                  </a:cubicBezTo>
                  <a:cubicBezTo>
                    <a:pt x="923715" y="699010"/>
                    <a:pt x="924572" y="699010"/>
                    <a:pt x="925334" y="699105"/>
                  </a:cubicBezTo>
                  <a:cubicBezTo>
                    <a:pt x="925144" y="701201"/>
                    <a:pt x="924953" y="703296"/>
                    <a:pt x="924858" y="705296"/>
                  </a:cubicBezTo>
                  <a:cubicBezTo>
                    <a:pt x="921905" y="705487"/>
                    <a:pt x="923715" y="701582"/>
                    <a:pt x="921429" y="701296"/>
                  </a:cubicBezTo>
                  <a:close/>
                  <a:moveTo>
                    <a:pt x="922381" y="611285"/>
                  </a:moveTo>
                  <a:cubicBezTo>
                    <a:pt x="920857" y="612237"/>
                    <a:pt x="918952" y="612618"/>
                    <a:pt x="916095" y="612047"/>
                  </a:cubicBezTo>
                  <a:cubicBezTo>
                    <a:pt x="915428" y="608141"/>
                    <a:pt x="919714" y="609951"/>
                    <a:pt x="919048" y="606046"/>
                  </a:cubicBezTo>
                  <a:cubicBezTo>
                    <a:pt x="922381" y="605951"/>
                    <a:pt x="923048" y="608046"/>
                    <a:pt x="922381" y="611285"/>
                  </a:cubicBezTo>
                  <a:close/>
                  <a:moveTo>
                    <a:pt x="827989" y="448502"/>
                  </a:moveTo>
                  <a:cubicBezTo>
                    <a:pt x="828179" y="451265"/>
                    <a:pt x="825798" y="452503"/>
                    <a:pt x="823988" y="453551"/>
                  </a:cubicBezTo>
                  <a:cubicBezTo>
                    <a:pt x="823893" y="452979"/>
                    <a:pt x="823798" y="452312"/>
                    <a:pt x="823702" y="451646"/>
                  </a:cubicBezTo>
                  <a:cubicBezTo>
                    <a:pt x="829227" y="456218"/>
                    <a:pt x="823702" y="443264"/>
                    <a:pt x="824655" y="439073"/>
                  </a:cubicBezTo>
                  <a:cubicBezTo>
                    <a:pt x="824750" y="438406"/>
                    <a:pt x="825036" y="437834"/>
                    <a:pt x="825226" y="437263"/>
                  </a:cubicBezTo>
                  <a:cubicBezTo>
                    <a:pt x="824941" y="442025"/>
                    <a:pt x="825417" y="446121"/>
                    <a:pt x="827989" y="448502"/>
                  </a:cubicBezTo>
                  <a:close/>
                  <a:moveTo>
                    <a:pt x="623011" y="722251"/>
                  </a:moveTo>
                  <a:cubicBezTo>
                    <a:pt x="623106" y="720632"/>
                    <a:pt x="623296" y="719012"/>
                    <a:pt x="623487" y="717393"/>
                  </a:cubicBezTo>
                  <a:cubicBezTo>
                    <a:pt x="623773" y="718917"/>
                    <a:pt x="623677" y="720917"/>
                    <a:pt x="623011" y="722251"/>
                  </a:cubicBezTo>
                  <a:close/>
                  <a:moveTo>
                    <a:pt x="420414" y="2424559"/>
                  </a:moveTo>
                  <a:cubicBezTo>
                    <a:pt x="426415" y="2426083"/>
                    <a:pt x="423938" y="2430369"/>
                    <a:pt x="421176" y="2433608"/>
                  </a:cubicBezTo>
                  <a:cubicBezTo>
                    <a:pt x="420223" y="2432751"/>
                    <a:pt x="420033" y="2429893"/>
                    <a:pt x="418985" y="2431893"/>
                  </a:cubicBezTo>
                  <a:cubicBezTo>
                    <a:pt x="416413" y="2428941"/>
                    <a:pt x="423176" y="2429322"/>
                    <a:pt x="420414" y="2424559"/>
                  </a:cubicBezTo>
                  <a:close/>
                  <a:moveTo>
                    <a:pt x="449656" y="2368743"/>
                  </a:moveTo>
                  <a:cubicBezTo>
                    <a:pt x="449751" y="2370267"/>
                    <a:pt x="450799" y="2371029"/>
                    <a:pt x="450513" y="2372934"/>
                  </a:cubicBezTo>
                  <a:cubicBezTo>
                    <a:pt x="450036" y="2373029"/>
                    <a:pt x="449560" y="2372934"/>
                    <a:pt x="449084" y="2372743"/>
                  </a:cubicBezTo>
                  <a:cubicBezTo>
                    <a:pt x="448894" y="2371505"/>
                    <a:pt x="449179" y="2370171"/>
                    <a:pt x="449656" y="2368743"/>
                  </a:cubicBezTo>
                  <a:close/>
                  <a:moveTo>
                    <a:pt x="456037" y="2366742"/>
                  </a:moveTo>
                  <a:cubicBezTo>
                    <a:pt x="455180" y="2368647"/>
                    <a:pt x="452323" y="2367504"/>
                    <a:pt x="451656" y="2369695"/>
                  </a:cubicBezTo>
                  <a:cubicBezTo>
                    <a:pt x="451370" y="2368838"/>
                    <a:pt x="450894" y="2368171"/>
                    <a:pt x="449941" y="2367885"/>
                  </a:cubicBezTo>
                  <a:cubicBezTo>
                    <a:pt x="451275" y="2365028"/>
                    <a:pt x="453751" y="2362361"/>
                    <a:pt x="455752" y="2361599"/>
                  </a:cubicBezTo>
                  <a:cubicBezTo>
                    <a:pt x="452037" y="2364171"/>
                    <a:pt x="457657" y="2363027"/>
                    <a:pt x="456037" y="2366742"/>
                  </a:cubicBezTo>
                  <a:close/>
                  <a:moveTo>
                    <a:pt x="458990" y="2250252"/>
                  </a:moveTo>
                  <a:cubicBezTo>
                    <a:pt x="457752" y="2251109"/>
                    <a:pt x="456704" y="2252252"/>
                    <a:pt x="455752" y="2253585"/>
                  </a:cubicBezTo>
                  <a:cubicBezTo>
                    <a:pt x="455180" y="2253014"/>
                    <a:pt x="454323" y="2252347"/>
                    <a:pt x="453180" y="2251585"/>
                  </a:cubicBezTo>
                  <a:cubicBezTo>
                    <a:pt x="453275" y="2250252"/>
                    <a:pt x="452989" y="2248918"/>
                    <a:pt x="451846" y="2247489"/>
                  </a:cubicBezTo>
                  <a:cubicBezTo>
                    <a:pt x="454418" y="2245394"/>
                    <a:pt x="454132" y="2253109"/>
                    <a:pt x="458990" y="2250252"/>
                  </a:cubicBezTo>
                  <a:close/>
                  <a:moveTo>
                    <a:pt x="453085" y="2252442"/>
                  </a:moveTo>
                  <a:cubicBezTo>
                    <a:pt x="453180" y="2255776"/>
                    <a:pt x="453180" y="2256919"/>
                    <a:pt x="453180" y="2259300"/>
                  </a:cubicBezTo>
                  <a:cubicBezTo>
                    <a:pt x="452894" y="2260443"/>
                    <a:pt x="452703" y="2261681"/>
                    <a:pt x="452513" y="2263015"/>
                  </a:cubicBezTo>
                  <a:cubicBezTo>
                    <a:pt x="448989" y="2260158"/>
                    <a:pt x="452418" y="2256443"/>
                    <a:pt x="453085" y="2252442"/>
                  </a:cubicBezTo>
                  <a:close/>
                  <a:moveTo>
                    <a:pt x="449179" y="2261015"/>
                  </a:moveTo>
                  <a:cubicBezTo>
                    <a:pt x="444322" y="2261110"/>
                    <a:pt x="447655" y="2261015"/>
                    <a:pt x="443560" y="2263682"/>
                  </a:cubicBezTo>
                  <a:cubicBezTo>
                    <a:pt x="442321" y="2263587"/>
                    <a:pt x="442131" y="2257967"/>
                    <a:pt x="440131" y="2261681"/>
                  </a:cubicBezTo>
                  <a:cubicBezTo>
                    <a:pt x="439654" y="2258157"/>
                    <a:pt x="439940" y="2259967"/>
                    <a:pt x="435273" y="2260729"/>
                  </a:cubicBezTo>
                  <a:cubicBezTo>
                    <a:pt x="438892" y="2258348"/>
                    <a:pt x="438130" y="2253966"/>
                    <a:pt x="439654" y="2251394"/>
                  </a:cubicBezTo>
                  <a:cubicBezTo>
                    <a:pt x="443750" y="2252919"/>
                    <a:pt x="445465" y="2255967"/>
                    <a:pt x="449941" y="2257300"/>
                  </a:cubicBezTo>
                  <a:cubicBezTo>
                    <a:pt x="449656" y="2258634"/>
                    <a:pt x="449370" y="2259872"/>
                    <a:pt x="449179" y="2261015"/>
                  </a:cubicBezTo>
                  <a:close/>
                  <a:moveTo>
                    <a:pt x="461276" y="2260729"/>
                  </a:moveTo>
                  <a:cubicBezTo>
                    <a:pt x="461276" y="2261205"/>
                    <a:pt x="461371" y="2261681"/>
                    <a:pt x="461562" y="2262063"/>
                  </a:cubicBezTo>
                  <a:cubicBezTo>
                    <a:pt x="460895" y="2261681"/>
                    <a:pt x="460895" y="2261205"/>
                    <a:pt x="461276" y="2260729"/>
                  </a:cubicBezTo>
                  <a:close/>
                  <a:moveTo>
                    <a:pt x="467182" y="2355027"/>
                  </a:moveTo>
                  <a:cubicBezTo>
                    <a:pt x="467467" y="2355122"/>
                    <a:pt x="467753" y="2355408"/>
                    <a:pt x="468039" y="2355598"/>
                  </a:cubicBezTo>
                  <a:cubicBezTo>
                    <a:pt x="467658" y="2355693"/>
                    <a:pt x="467372" y="2355503"/>
                    <a:pt x="467182" y="2355027"/>
                  </a:cubicBezTo>
                  <a:close/>
                  <a:moveTo>
                    <a:pt x="434035" y="2681734"/>
                  </a:moveTo>
                  <a:cubicBezTo>
                    <a:pt x="432320" y="2684973"/>
                    <a:pt x="435082" y="2685258"/>
                    <a:pt x="434035" y="2688116"/>
                  </a:cubicBezTo>
                  <a:cubicBezTo>
                    <a:pt x="430034" y="2688116"/>
                    <a:pt x="432130" y="2693545"/>
                    <a:pt x="430891" y="2697641"/>
                  </a:cubicBezTo>
                  <a:cubicBezTo>
                    <a:pt x="428701" y="2687735"/>
                    <a:pt x="426796" y="2683068"/>
                    <a:pt x="428891" y="2675638"/>
                  </a:cubicBezTo>
                  <a:cubicBezTo>
                    <a:pt x="434130" y="2678305"/>
                    <a:pt x="427081" y="2683734"/>
                    <a:pt x="434035" y="2681734"/>
                  </a:cubicBezTo>
                  <a:close/>
                  <a:moveTo>
                    <a:pt x="431844" y="2705451"/>
                  </a:moveTo>
                  <a:cubicBezTo>
                    <a:pt x="430510" y="2711261"/>
                    <a:pt x="428701" y="2706499"/>
                    <a:pt x="423938" y="2706404"/>
                  </a:cubicBezTo>
                  <a:cubicBezTo>
                    <a:pt x="424795" y="2705546"/>
                    <a:pt x="425557" y="2704689"/>
                    <a:pt x="425938" y="2702975"/>
                  </a:cubicBezTo>
                  <a:cubicBezTo>
                    <a:pt x="427272" y="2706213"/>
                    <a:pt x="427939" y="2705832"/>
                    <a:pt x="431844" y="2705451"/>
                  </a:cubicBezTo>
                  <a:close/>
                  <a:moveTo>
                    <a:pt x="410984" y="2726787"/>
                  </a:moveTo>
                  <a:cubicBezTo>
                    <a:pt x="414127" y="2720025"/>
                    <a:pt x="420414" y="2734502"/>
                    <a:pt x="412413" y="2732121"/>
                  </a:cubicBezTo>
                  <a:cubicBezTo>
                    <a:pt x="415175" y="2727168"/>
                    <a:pt x="414318" y="2728692"/>
                    <a:pt x="410984" y="2726787"/>
                  </a:cubicBezTo>
                  <a:close/>
                  <a:moveTo>
                    <a:pt x="604532" y="1732092"/>
                  </a:moveTo>
                  <a:cubicBezTo>
                    <a:pt x="609009" y="1733330"/>
                    <a:pt x="604723" y="1740378"/>
                    <a:pt x="600246" y="1739426"/>
                  </a:cubicBezTo>
                  <a:cubicBezTo>
                    <a:pt x="600055" y="1735044"/>
                    <a:pt x="605866" y="1737806"/>
                    <a:pt x="604532" y="1732092"/>
                  </a:cubicBezTo>
                  <a:close/>
                  <a:moveTo>
                    <a:pt x="603389" y="1713042"/>
                  </a:moveTo>
                  <a:cubicBezTo>
                    <a:pt x="606437" y="1712756"/>
                    <a:pt x="605961" y="1715518"/>
                    <a:pt x="609580" y="1714756"/>
                  </a:cubicBezTo>
                  <a:cubicBezTo>
                    <a:pt x="609676" y="1717994"/>
                    <a:pt x="600722" y="1718471"/>
                    <a:pt x="603389" y="1713042"/>
                  </a:cubicBezTo>
                  <a:close/>
                  <a:moveTo>
                    <a:pt x="659968" y="2593152"/>
                  </a:moveTo>
                  <a:cubicBezTo>
                    <a:pt x="657491" y="2591913"/>
                    <a:pt x="659301" y="2584293"/>
                    <a:pt x="660730" y="2583055"/>
                  </a:cubicBezTo>
                  <a:cubicBezTo>
                    <a:pt x="663206" y="2584389"/>
                    <a:pt x="661396" y="2591913"/>
                    <a:pt x="659968" y="2593152"/>
                  </a:cubicBezTo>
                  <a:close/>
                  <a:moveTo>
                    <a:pt x="684637" y="2708214"/>
                  </a:moveTo>
                  <a:cubicBezTo>
                    <a:pt x="684733" y="2708404"/>
                    <a:pt x="684733" y="2708690"/>
                    <a:pt x="684828" y="2708880"/>
                  </a:cubicBezTo>
                  <a:cubicBezTo>
                    <a:pt x="684733" y="2708880"/>
                    <a:pt x="684637" y="2708880"/>
                    <a:pt x="684542" y="2708880"/>
                  </a:cubicBezTo>
                  <a:cubicBezTo>
                    <a:pt x="684542" y="2708594"/>
                    <a:pt x="684637" y="2708404"/>
                    <a:pt x="684637" y="2708214"/>
                  </a:cubicBezTo>
                  <a:close/>
                  <a:moveTo>
                    <a:pt x="693591" y="2738503"/>
                  </a:moveTo>
                  <a:cubicBezTo>
                    <a:pt x="692829" y="2737836"/>
                    <a:pt x="692448" y="2736693"/>
                    <a:pt x="692257" y="2735455"/>
                  </a:cubicBezTo>
                  <a:cubicBezTo>
                    <a:pt x="692638" y="2736503"/>
                    <a:pt x="693115" y="2737455"/>
                    <a:pt x="693591" y="2738503"/>
                  </a:cubicBezTo>
                  <a:close/>
                  <a:moveTo>
                    <a:pt x="924477" y="864173"/>
                  </a:moveTo>
                  <a:cubicBezTo>
                    <a:pt x="917619" y="857982"/>
                    <a:pt x="924001" y="849981"/>
                    <a:pt x="924477" y="864173"/>
                  </a:cubicBezTo>
                  <a:close/>
                  <a:moveTo>
                    <a:pt x="922286" y="767685"/>
                  </a:moveTo>
                  <a:cubicBezTo>
                    <a:pt x="919619" y="767399"/>
                    <a:pt x="924858" y="759779"/>
                    <a:pt x="920095" y="763685"/>
                  </a:cubicBezTo>
                  <a:cubicBezTo>
                    <a:pt x="916571" y="762732"/>
                    <a:pt x="922191" y="761875"/>
                    <a:pt x="921619" y="760065"/>
                  </a:cubicBezTo>
                  <a:cubicBezTo>
                    <a:pt x="922572" y="762256"/>
                    <a:pt x="926096" y="762446"/>
                    <a:pt x="924858" y="766542"/>
                  </a:cubicBezTo>
                  <a:cubicBezTo>
                    <a:pt x="923429" y="766256"/>
                    <a:pt x="922572" y="766733"/>
                    <a:pt x="922286" y="767685"/>
                  </a:cubicBezTo>
                  <a:close/>
                  <a:moveTo>
                    <a:pt x="924001" y="746540"/>
                  </a:moveTo>
                  <a:cubicBezTo>
                    <a:pt x="924096" y="745301"/>
                    <a:pt x="924191" y="744063"/>
                    <a:pt x="924286" y="742825"/>
                  </a:cubicBezTo>
                  <a:cubicBezTo>
                    <a:pt x="925334" y="743587"/>
                    <a:pt x="926382" y="744444"/>
                    <a:pt x="926763" y="743015"/>
                  </a:cubicBezTo>
                  <a:cubicBezTo>
                    <a:pt x="929335" y="743587"/>
                    <a:pt x="926572" y="748540"/>
                    <a:pt x="930097" y="748254"/>
                  </a:cubicBezTo>
                  <a:cubicBezTo>
                    <a:pt x="928668" y="751588"/>
                    <a:pt x="925810" y="746635"/>
                    <a:pt x="924001" y="746540"/>
                  </a:cubicBezTo>
                  <a:close/>
                  <a:moveTo>
                    <a:pt x="926477" y="669197"/>
                  </a:moveTo>
                  <a:cubicBezTo>
                    <a:pt x="923048" y="667196"/>
                    <a:pt x="928953" y="664910"/>
                    <a:pt x="931716" y="665863"/>
                  </a:cubicBezTo>
                  <a:cubicBezTo>
                    <a:pt x="928382" y="668530"/>
                    <a:pt x="933335" y="668339"/>
                    <a:pt x="932478" y="672149"/>
                  </a:cubicBezTo>
                  <a:cubicBezTo>
                    <a:pt x="930001" y="672149"/>
                    <a:pt x="927620" y="666434"/>
                    <a:pt x="926477" y="669197"/>
                  </a:cubicBezTo>
                  <a:close/>
                  <a:moveTo>
                    <a:pt x="928192" y="663101"/>
                  </a:moveTo>
                  <a:cubicBezTo>
                    <a:pt x="930192" y="659481"/>
                    <a:pt x="928001" y="658624"/>
                    <a:pt x="928953" y="653099"/>
                  </a:cubicBezTo>
                  <a:cubicBezTo>
                    <a:pt x="932287" y="653766"/>
                    <a:pt x="930763" y="658529"/>
                    <a:pt x="933430" y="659767"/>
                  </a:cubicBezTo>
                  <a:cubicBezTo>
                    <a:pt x="931430" y="660529"/>
                    <a:pt x="931335" y="663482"/>
                    <a:pt x="928192" y="663101"/>
                  </a:cubicBezTo>
                  <a:close/>
                  <a:moveTo>
                    <a:pt x="929144" y="636812"/>
                  </a:moveTo>
                  <a:cubicBezTo>
                    <a:pt x="928096" y="638621"/>
                    <a:pt x="928192" y="639764"/>
                    <a:pt x="926763" y="640526"/>
                  </a:cubicBezTo>
                  <a:cubicBezTo>
                    <a:pt x="926953" y="639002"/>
                    <a:pt x="927049" y="637478"/>
                    <a:pt x="927049" y="636050"/>
                  </a:cubicBezTo>
                  <a:cubicBezTo>
                    <a:pt x="928096" y="634907"/>
                    <a:pt x="929049" y="633668"/>
                    <a:pt x="929525" y="631763"/>
                  </a:cubicBezTo>
                  <a:cubicBezTo>
                    <a:pt x="931525" y="631859"/>
                    <a:pt x="932002" y="640812"/>
                    <a:pt x="933049" y="634526"/>
                  </a:cubicBezTo>
                  <a:cubicBezTo>
                    <a:pt x="934764" y="637955"/>
                    <a:pt x="936574" y="636812"/>
                    <a:pt x="937431" y="642336"/>
                  </a:cubicBezTo>
                  <a:cubicBezTo>
                    <a:pt x="934288" y="640907"/>
                    <a:pt x="933144" y="637669"/>
                    <a:pt x="929144" y="636812"/>
                  </a:cubicBezTo>
                  <a:close/>
                  <a:moveTo>
                    <a:pt x="930954" y="614428"/>
                  </a:moveTo>
                  <a:cubicBezTo>
                    <a:pt x="936097" y="617762"/>
                    <a:pt x="935050" y="626429"/>
                    <a:pt x="938288" y="631287"/>
                  </a:cubicBezTo>
                  <a:cubicBezTo>
                    <a:pt x="935050" y="630906"/>
                    <a:pt x="930001" y="622238"/>
                    <a:pt x="930954" y="614428"/>
                  </a:cubicBezTo>
                  <a:close/>
                  <a:moveTo>
                    <a:pt x="931335" y="624524"/>
                  </a:moveTo>
                  <a:cubicBezTo>
                    <a:pt x="927906" y="627096"/>
                    <a:pt x="935050" y="627572"/>
                    <a:pt x="930859" y="630716"/>
                  </a:cubicBezTo>
                  <a:cubicBezTo>
                    <a:pt x="926572" y="629668"/>
                    <a:pt x="926763" y="624905"/>
                    <a:pt x="925048" y="621667"/>
                  </a:cubicBezTo>
                  <a:cubicBezTo>
                    <a:pt x="925525" y="621095"/>
                    <a:pt x="925810" y="620333"/>
                    <a:pt x="926096" y="619571"/>
                  </a:cubicBezTo>
                  <a:cubicBezTo>
                    <a:pt x="926382" y="621953"/>
                    <a:pt x="927334" y="623762"/>
                    <a:pt x="931335" y="624524"/>
                  </a:cubicBezTo>
                  <a:close/>
                  <a:moveTo>
                    <a:pt x="921619" y="606236"/>
                  </a:moveTo>
                  <a:cubicBezTo>
                    <a:pt x="919810" y="603760"/>
                    <a:pt x="923143" y="602141"/>
                    <a:pt x="919619" y="599855"/>
                  </a:cubicBezTo>
                  <a:cubicBezTo>
                    <a:pt x="920381" y="598331"/>
                    <a:pt x="921619" y="598807"/>
                    <a:pt x="922000" y="599950"/>
                  </a:cubicBezTo>
                  <a:cubicBezTo>
                    <a:pt x="921715" y="601664"/>
                    <a:pt x="921619" y="603665"/>
                    <a:pt x="921524" y="605570"/>
                  </a:cubicBezTo>
                  <a:cubicBezTo>
                    <a:pt x="923905" y="606617"/>
                    <a:pt x="924763" y="603665"/>
                    <a:pt x="924667" y="600902"/>
                  </a:cubicBezTo>
                  <a:cubicBezTo>
                    <a:pt x="926858" y="600807"/>
                    <a:pt x="928573" y="601664"/>
                    <a:pt x="927906" y="605570"/>
                  </a:cubicBezTo>
                  <a:cubicBezTo>
                    <a:pt x="925239" y="602141"/>
                    <a:pt x="925429" y="607094"/>
                    <a:pt x="921619" y="606236"/>
                  </a:cubicBezTo>
                  <a:close/>
                  <a:moveTo>
                    <a:pt x="925906" y="599093"/>
                  </a:moveTo>
                  <a:cubicBezTo>
                    <a:pt x="929239" y="593282"/>
                    <a:pt x="926286" y="592616"/>
                    <a:pt x="923239" y="591473"/>
                  </a:cubicBezTo>
                  <a:cubicBezTo>
                    <a:pt x="924763" y="589758"/>
                    <a:pt x="925048" y="587091"/>
                    <a:pt x="924572" y="584424"/>
                  </a:cubicBezTo>
                  <a:cubicBezTo>
                    <a:pt x="924572" y="584234"/>
                    <a:pt x="924667" y="584138"/>
                    <a:pt x="924667" y="583948"/>
                  </a:cubicBezTo>
                  <a:cubicBezTo>
                    <a:pt x="926763" y="584138"/>
                    <a:pt x="928763" y="584234"/>
                    <a:pt x="930859" y="584424"/>
                  </a:cubicBezTo>
                  <a:cubicBezTo>
                    <a:pt x="930763" y="587567"/>
                    <a:pt x="931049" y="590425"/>
                    <a:pt x="932764" y="592044"/>
                  </a:cubicBezTo>
                  <a:cubicBezTo>
                    <a:pt x="931430" y="595568"/>
                    <a:pt x="929430" y="598140"/>
                    <a:pt x="925906" y="599093"/>
                  </a:cubicBezTo>
                  <a:close/>
                  <a:moveTo>
                    <a:pt x="925525" y="511463"/>
                  </a:moveTo>
                  <a:cubicBezTo>
                    <a:pt x="925334" y="514320"/>
                    <a:pt x="925048" y="517273"/>
                    <a:pt x="924858" y="520130"/>
                  </a:cubicBezTo>
                  <a:cubicBezTo>
                    <a:pt x="923429" y="519749"/>
                    <a:pt x="924001" y="517749"/>
                    <a:pt x="923905" y="516320"/>
                  </a:cubicBezTo>
                  <a:cubicBezTo>
                    <a:pt x="922858" y="516892"/>
                    <a:pt x="921810" y="517463"/>
                    <a:pt x="920095" y="517273"/>
                  </a:cubicBezTo>
                  <a:cubicBezTo>
                    <a:pt x="921619" y="514987"/>
                    <a:pt x="922191" y="511653"/>
                    <a:pt x="925525" y="511463"/>
                  </a:cubicBezTo>
                  <a:close/>
                  <a:moveTo>
                    <a:pt x="403650" y="2310450"/>
                  </a:moveTo>
                  <a:cubicBezTo>
                    <a:pt x="404031" y="2314260"/>
                    <a:pt x="403935" y="2314450"/>
                    <a:pt x="402221" y="2317784"/>
                  </a:cubicBezTo>
                  <a:cubicBezTo>
                    <a:pt x="400697" y="2315593"/>
                    <a:pt x="401459" y="2311878"/>
                    <a:pt x="397077" y="2311688"/>
                  </a:cubicBezTo>
                  <a:cubicBezTo>
                    <a:pt x="397363" y="2310450"/>
                    <a:pt x="397554" y="2309211"/>
                    <a:pt x="397840" y="2307973"/>
                  </a:cubicBezTo>
                  <a:cubicBezTo>
                    <a:pt x="400507" y="2307973"/>
                    <a:pt x="399840" y="2310164"/>
                    <a:pt x="399554" y="2312164"/>
                  </a:cubicBezTo>
                  <a:cubicBezTo>
                    <a:pt x="400888" y="2311688"/>
                    <a:pt x="401364" y="2309688"/>
                    <a:pt x="403650" y="2310450"/>
                  </a:cubicBezTo>
                  <a:close/>
                  <a:moveTo>
                    <a:pt x="391458" y="2320832"/>
                  </a:moveTo>
                  <a:cubicBezTo>
                    <a:pt x="393934" y="2319879"/>
                    <a:pt x="393649" y="2314545"/>
                    <a:pt x="398506" y="2317117"/>
                  </a:cubicBezTo>
                  <a:cubicBezTo>
                    <a:pt x="398506" y="2319117"/>
                    <a:pt x="396887" y="2319022"/>
                    <a:pt x="396601" y="2320546"/>
                  </a:cubicBezTo>
                  <a:cubicBezTo>
                    <a:pt x="400316" y="2321880"/>
                    <a:pt x="400126" y="2317403"/>
                    <a:pt x="404412" y="2319594"/>
                  </a:cubicBezTo>
                  <a:cubicBezTo>
                    <a:pt x="402697" y="2322356"/>
                    <a:pt x="398411" y="2321213"/>
                    <a:pt x="398030" y="2325975"/>
                  </a:cubicBezTo>
                  <a:cubicBezTo>
                    <a:pt x="390410" y="2327690"/>
                    <a:pt x="390601" y="2321213"/>
                    <a:pt x="389934" y="2315498"/>
                  </a:cubicBezTo>
                  <a:cubicBezTo>
                    <a:pt x="392029" y="2316069"/>
                    <a:pt x="392315" y="2318069"/>
                    <a:pt x="391458" y="2320832"/>
                  </a:cubicBezTo>
                  <a:close/>
                  <a:moveTo>
                    <a:pt x="392791" y="2524667"/>
                  </a:moveTo>
                  <a:cubicBezTo>
                    <a:pt x="401269" y="2526477"/>
                    <a:pt x="395458" y="2531334"/>
                    <a:pt x="397935" y="2537144"/>
                  </a:cubicBezTo>
                  <a:cubicBezTo>
                    <a:pt x="396697" y="2535525"/>
                    <a:pt x="395649" y="2535620"/>
                    <a:pt x="395268" y="2537907"/>
                  </a:cubicBezTo>
                  <a:cubicBezTo>
                    <a:pt x="393458" y="2535240"/>
                    <a:pt x="394982" y="2530286"/>
                    <a:pt x="389172" y="2530286"/>
                  </a:cubicBezTo>
                  <a:cubicBezTo>
                    <a:pt x="391458" y="2526572"/>
                    <a:pt x="391363" y="2528001"/>
                    <a:pt x="392791" y="2524667"/>
                  </a:cubicBezTo>
                  <a:close/>
                  <a:moveTo>
                    <a:pt x="391077" y="2539621"/>
                  </a:moveTo>
                  <a:cubicBezTo>
                    <a:pt x="395744" y="2540288"/>
                    <a:pt x="399744" y="2542002"/>
                    <a:pt x="400411" y="2537621"/>
                  </a:cubicBezTo>
                  <a:cubicBezTo>
                    <a:pt x="401745" y="2539145"/>
                    <a:pt x="404698" y="2539716"/>
                    <a:pt x="406031" y="2541240"/>
                  </a:cubicBezTo>
                  <a:cubicBezTo>
                    <a:pt x="403078" y="2545241"/>
                    <a:pt x="398887" y="2547432"/>
                    <a:pt x="394315" y="2549051"/>
                  </a:cubicBezTo>
                  <a:cubicBezTo>
                    <a:pt x="396030" y="2547908"/>
                    <a:pt x="396506" y="2545050"/>
                    <a:pt x="396982" y="2541907"/>
                  </a:cubicBezTo>
                  <a:cubicBezTo>
                    <a:pt x="395363" y="2542669"/>
                    <a:pt x="393363" y="2542860"/>
                    <a:pt x="390601" y="2541907"/>
                  </a:cubicBezTo>
                  <a:cubicBezTo>
                    <a:pt x="390601" y="2546860"/>
                    <a:pt x="396316" y="2542193"/>
                    <a:pt x="391839" y="2548479"/>
                  </a:cubicBezTo>
                  <a:cubicBezTo>
                    <a:pt x="386124" y="2548098"/>
                    <a:pt x="389648" y="2542193"/>
                    <a:pt x="391077" y="2539621"/>
                  </a:cubicBezTo>
                  <a:close/>
                  <a:moveTo>
                    <a:pt x="391648" y="2588008"/>
                  </a:moveTo>
                  <a:cubicBezTo>
                    <a:pt x="389648" y="2587436"/>
                    <a:pt x="393363" y="2582293"/>
                    <a:pt x="396316" y="2583817"/>
                  </a:cubicBezTo>
                  <a:cubicBezTo>
                    <a:pt x="395935" y="2585817"/>
                    <a:pt x="395553" y="2587913"/>
                    <a:pt x="395077" y="2589913"/>
                  </a:cubicBezTo>
                  <a:cubicBezTo>
                    <a:pt x="392886" y="2589913"/>
                    <a:pt x="392982" y="2588484"/>
                    <a:pt x="393077" y="2586960"/>
                  </a:cubicBezTo>
                  <a:cubicBezTo>
                    <a:pt x="392029" y="2586579"/>
                    <a:pt x="391839" y="2587246"/>
                    <a:pt x="391648" y="2588008"/>
                  </a:cubicBezTo>
                  <a:close/>
                  <a:moveTo>
                    <a:pt x="360692" y="2066514"/>
                  </a:moveTo>
                  <a:cubicBezTo>
                    <a:pt x="365359" y="2066229"/>
                    <a:pt x="361454" y="2071658"/>
                    <a:pt x="361644" y="2074325"/>
                  </a:cubicBezTo>
                  <a:cubicBezTo>
                    <a:pt x="357644" y="2071943"/>
                    <a:pt x="362121" y="2070324"/>
                    <a:pt x="360692" y="2066514"/>
                  </a:cubicBezTo>
                  <a:close/>
                  <a:moveTo>
                    <a:pt x="353834" y="2483804"/>
                  </a:moveTo>
                  <a:cubicBezTo>
                    <a:pt x="358597" y="2482757"/>
                    <a:pt x="353739" y="2488091"/>
                    <a:pt x="356787" y="2488186"/>
                  </a:cubicBezTo>
                  <a:cubicBezTo>
                    <a:pt x="356215" y="2489519"/>
                    <a:pt x="354215" y="2488567"/>
                    <a:pt x="353834" y="2490186"/>
                  </a:cubicBezTo>
                  <a:cubicBezTo>
                    <a:pt x="351167" y="2489805"/>
                    <a:pt x="354120" y="2485710"/>
                    <a:pt x="353834" y="2483804"/>
                  </a:cubicBezTo>
                  <a:close/>
                  <a:moveTo>
                    <a:pt x="354406" y="2640395"/>
                  </a:moveTo>
                  <a:cubicBezTo>
                    <a:pt x="351929" y="2636490"/>
                    <a:pt x="351072" y="2641919"/>
                    <a:pt x="352405" y="2643825"/>
                  </a:cubicBezTo>
                  <a:cubicBezTo>
                    <a:pt x="350596" y="2646682"/>
                    <a:pt x="351167" y="2639062"/>
                    <a:pt x="348214" y="2639157"/>
                  </a:cubicBezTo>
                  <a:cubicBezTo>
                    <a:pt x="350977" y="2637252"/>
                    <a:pt x="350691" y="2638681"/>
                    <a:pt x="350405" y="2634585"/>
                  </a:cubicBezTo>
                  <a:cubicBezTo>
                    <a:pt x="354406" y="2634776"/>
                    <a:pt x="355739" y="2636681"/>
                    <a:pt x="354406" y="2640395"/>
                  </a:cubicBezTo>
                  <a:close/>
                  <a:moveTo>
                    <a:pt x="351453" y="2572387"/>
                  </a:moveTo>
                  <a:cubicBezTo>
                    <a:pt x="346595" y="2574768"/>
                    <a:pt x="348691" y="2560576"/>
                    <a:pt x="348976" y="2559147"/>
                  </a:cubicBezTo>
                  <a:cubicBezTo>
                    <a:pt x="351643" y="2558385"/>
                    <a:pt x="354310" y="2557719"/>
                    <a:pt x="357073" y="2556957"/>
                  </a:cubicBezTo>
                  <a:cubicBezTo>
                    <a:pt x="355168" y="2563529"/>
                    <a:pt x="349643" y="2568577"/>
                    <a:pt x="351453" y="2572387"/>
                  </a:cubicBezTo>
                  <a:close/>
                  <a:moveTo>
                    <a:pt x="360883" y="2333786"/>
                  </a:moveTo>
                  <a:cubicBezTo>
                    <a:pt x="356501" y="2331214"/>
                    <a:pt x="361740" y="2328261"/>
                    <a:pt x="360121" y="2324737"/>
                  </a:cubicBezTo>
                  <a:cubicBezTo>
                    <a:pt x="361359" y="2325023"/>
                    <a:pt x="362597" y="2325213"/>
                    <a:pt x="363835" y="2325499"/>
                  </a:cubicBezTo>
                  <a:cubicBezTo>
                    <a:pt x="362502" y="2329785"/>
                    <a:pt x="359549" y="2329309"/>
                    <a:pt x="360883" y="2333786"/>
                  </a:cubicBezTo>
                  <a:close/>
                  <a:moveTo>
                    <a:pt x="362788" y="2317593"/>
                  </a:moveTo>
                  <a:cubicBezTo>
                    <a:pt x="363073" y="2316450"/>
                    <a:pt x="364407" y="2316927"/>
                    <a:pt x="365455" y="2316831"/>
                  </a:cubicBezTo>
                  <a:cubicBezTo>
                    <a:pt x="364978" y="2315688"/>
                    <a:pt x="364597" y="2314545"/>
                    <a:pt x="364978" y="2312926"/>
                  </a:cubicBezTo>
                  <a:cubicBezTo>
                    <a:pt x="366407" y="2311878"/>
                    <a:pt x="369646" y="2313402"/>
                    <a:pt x="369360" y="2309973"/>
                  </a:cubicBezTo>
                  <a:cubicBezTo>
                    <a:pt x="371074" y="2313307"/>
                    <a:pt x="368407" y="2317784"/>
                    <a:pt x="362788" y="2317593"/>
                  </a:cubicBezTo>
                  <a:close/>
                  <a:moveTo>
                    <a:pt x="364216" y="2655064"/>
                  </a:moveTo>
                  <a:cubicBezTo>
                    <a:pt x="365835" y="2651444"/>
                    <a:pt x="362883" y="2651064"/>
                    <a:pt x="364502" y="2647444"/>
                  </a:cubicBezTo>
                  <a:cubicBezTo>
                    <a:pt x="367264" y="2647349"/>
                    <a:pt x="366502" y="2649635"/>
                    <a:pt x="366217" y="2651635"/>
                  </a:cubicBezTo>
                  <a:cubicBezTo>
                    <a:pt x="367360" y="2651159"/>
                    <a:pt x="368502" y="2650778"/>
                    <a:pt x="370217" y="2651159"/>
                  </a:cubicBezTo>
                  <a:cubicBezTo>
                    <a:pt x="369360" y="2654207"/>
                    <a:pt x="367360" y="2655540"/>
                    <a:pt x="364216" y="2655064"/>
                  </a:cubicBezTo>
                  <a:close/>
                  <a:moveTo>
                    <a:pt x="376027" y="2729931"/>
                  </a:moveTo>
                  <a:cubicBezTo>
                    <a:pt x="373456" y="2732217"/>
                    <a:pt x="373741" y="2724406"/>
                    <a:pt x="368979" y="2727264"/>
                  </a:cubicBezTo>
                  <a:cubicBezTo>
                    <a:pt x="374122" y="2724882"/>
                    <a:pt x="370979" y="2719739"/>
                    <a:pt x="377075" y="2718691"/>
                  </a:cubicBezTo>
                  <a:cubicBezTo>
                    <a:pt x="375360" y="2722977"/>
                    <a:pt x="373360" y="2726502"/>
                    <a:pt x="376027" y="2729931"/>
                  </a:cubicBezTo>
                  <a:close/>
                  <a:moveTo>
                    <a:pt x="376694" y="2592675"/>
                  </a:moveTo>
                  <a:cubicBezTo>
                    <a:pt x="374694" y="2592294"/>
                    <a:pt x="372598" y="2591913"/>
                    <a:pt x="370598" y="2591437"/>
                  </a:cubicBezTo>
                  <a:cubicBezTo>
                    <a:pt x="371455" y="2590580"/>
                    <a:pt x="372313" y="2589627"/>
                    <a:pt x="372503" y="2588008"/>
                  </a:cubicBezTo>
                  <a:cubicBezTo>
                    <a:pt x="374503" y="2590580"/>
                    <a:pt x="374027" y="2588199"/>
                    <a:pt x="377361" y="2588960"/>
                  </a:cubicBezTo>
                  <a:cubicBezTo>
                    <a:pt x="377170" y="2590199"/>
                    <a:pt x="376885" y="2591437"/>
                    <a:pt x="376694" y="2592675"/>
                  </a:cubicBezTo>
                  <a:close/>
                  <a:moveTo>
                    <a:pt x="380790" y="2603724"/>
                  </a:moveTo>
                  <a:cubicBezTo>
                    <a:pt x="381171" y="2602105"/>
                    <a:pt x="381457" y="2600486"/>
                    <a:pt x="381742" y="2598867"/>
                  </a:cubicBezTo>
                  <a:cubicBezTo>
                    <a:pt x="386124" y="2600391"/>
                    <a:pt x="387838" y="2603724"/>
                    <a:pt x="392506" y="2602295"/>
                  </a:cubicBezTo>
                  <a:cubicBezTo>
                    <a:pt x="389362" y="2606677"/>
                    <a:pt x="387362" y="2603534"/>
                    <a:pt x="380790" y="2603724"/>
                  </a:cubicBezTo>
                  <a:close/>
                  <a:moveTo>
                    <a:pt x="394315" y="2644586"/>
                  </a:moveTo>
                  <a:cubicBezTo>
                    <a:pt x="390029" y="2635728"/>
                    <a:pt x="395458" y="2624012"/>
                    <a:pt x="400697" y="2619155"/>
                  </a:cubicBezTo>
                  <a:cubicBezTo>
                    <a:pt x="401650" y="2617440"/>
                    <a:pt x="402126" y="2619917"/>
                    <a:pt x="404317" y="2619917"/>
                  </a:cubicBezTo>
                  <a:cubicBezTo>
                    <a:pt x="402888" y="2624775"/>
                    <a:pt x="402316" y="2632204"/>
                    <a:pt x="403650" y="2636300"/>
                  </a:cubicBezTo>
                  <a:cubicBezTo>
                    <a:pt x="401554" y="2636395"/>
                    <a:pt x="393077" y="2639538"/>
                    <a:pt x="394315" y="2644586"/>
                  </a:cubicBezTo>
                  <a:close/>
                  <a:moveTo>
                    <a:pt x="401173" y="2667542"/>
                  </a:moveTo>
                  <a:cubicBezTo>
                    <a:pt x="399173" y="2662970"/>
                    <a:pt x="400221" y="2659350"/>
                    <a:pt x="401173" y="2654778"/>
                  </a:cubicBezTo>
                  <a:cubicBezTo>
                    <a:pt x="409365" y="2657921"/>
                    <a:pt x="404317" y="2648016"/>
                    <a:pt x="408889" y="2641062"/>
                  </a:cubicBezTo>
                  <a:cubicBezTo>
                    <a:pt x="409746" y="2641729"/>
                    <a:pt x="410984" y="2642110"/>
                    <a:pt x="412413" y="2642301"/>
                  </a:cubicBezTo>
                  <a:cubicBezTo>
                    <a:pt x="412413" y="2642586"/>
                    <a:pt x="412508" y="2642777"/>
                    <a:pt x="412413" y="2643062"/>
                  </a:cubicBezTo>
                  <a:cubicBezTo>
                    <a:pt x="412603" y="2642777"/>
                    <a:pt x="412699" y="2642586"/>
                    <a:pt x="412794" y="2642301"/>
                  </a:cubicBezTo>
                  <a:cubicBezTo>
                    <a:pt x="413365" y="2642396"/>
                    <a:pt x="413842" y="2642491"/>
                    <a:pt x="414508" y="2642491"/>
                  </a:cubicBezTo>
                  <a:cubicBezTo>
                    <a:pt x="414889" y="2641253"/>
                    <a:pt x="414699" y="2640395"/>
                    <a:pt x="414127" y="2639729"/>
                  </a:cubicBezTo>
                  <a:cubicBezTo>
                    <a:pt x="415270" y="2637252"/>
                    <a:pt x="414794" y="2636490"/>
                    <a:pt x="413651" y="2632871"/>
                  </a:cubicBezTo>
                  <a:cubicBezTo>
                    <a:pt x="413842" y="2632299"/>
                    <a:pt x="414032" y="2631728"/>
                    <a:pt x="414032" y="2631061"/>
                  </a:cubicBezTo>
                  <a:cubicBezTo>
                    <a:pt x="413651" y="2631061"/>
                    <a:pt x="413365" y="2630966"/>
                    <a:pt x="413080" y="2630870"/>
                  </a:cubicBezTo>
                  <a:cubicBezTo>
                    <a:pt x="412889" y="2630299"/>
                    <a:pt x="412699" y="2629727"/>
                    <a:pt x="412508" y="2629061"/>
                  </a:cubicBezTo>
                  <a:cubicBezTo>
                    <a:pt x="413556" y="2628013"/>
                    <a:pt x="415556" y="2628394"/>
                    <a:pt x="415747" y="2625918"/>
                  </a:cubicBezTo>
                  <a:cubicBezTo>
                    <a:pt x="419366" y="2630204"/>
                    <a:pt x="420033" y="2640395"/>
                    <a:pt x="426700" y="2634490"/>
                  </a:cubicBezTo>
                  <a:cubicBezTo>
                    <a:pt x="424224" y="2630775"/>
                    <a:pt x="431749" y="2622203"/>
                    <a:pt x="427939" y="2615631"/>
                  </a:cubicBezTo>
                  <a:cubicBezTo>
                    <a:pt x="431082" y="2616393"/>
                    <a:pt x="432892" y="2619536"/>
                    <a:pt x="433558" y="2622965"/>
                  </a:cubicBezTo>
                  <a:cubicBezTo>
                    <a:pt x="433463" y="2623632"/>
                    <a:pt x="433558" y="2624108"/>
                    <a:pt x="433844" y="2624394"/>
                  </a:cubicBezTo>
                  <a:cubicBezTo>
                    <a:pt x="434416" y="2628585"/>
                    <a:pt x="433558" y="2632966"/>
                    <a:pt x="431844" y="2634204"/>
                  </a:cubicBezTo>
                  <a:cubicBezTo>
                    <a:pt x="430891" y="2633061"/>
                    <a:pt x="430415" y="2631633"/>
                    <a:pt x="430129" y="2630109"/>
                  </a:cubicBezTo>
                  <a:cubicBezTo>
                    <a:pt x="428319" y="2630585"/>
                    <a:pt x="430034" y="2633442"/>
                    <a:pt x="427653" y="2636014"/>
                  </a:cubicBezTo>
                  <a:cubicBezTo>
                    <a:pt x="428319" y="2637443"/>
                    <a:pt x="429558" y="2638491"/>
                    <a:pt x="430796" y="2639634"/>
                  </a:cubicBezTo>
                  <a:cubicBezTo>
                    <a:pt x="430510" y="2640491"/>
                    <a:pt x="430129" y="2641348"/>
                    <a:pt x="429653" y="2641919"/>
                  </a:cubicBezTo>
                  <a:cubicBezTo>
                    <a:pt x="429463" y="2642110"/>
                    <a:pt x="429177" y="2642205"/>
                    <a:pt x="429082" y="2642491"/>
                  </a:cubicBezTo>
                  <a:cubicBezTo>
                    <a:pt x="428796" y="2642777"/>
                    <a:pt x="428510" y="2643062"/>
                    <a:pt x="428224" y="2643348"/>
                  </a:cubicBezTo>
                  <a:cubicBezTo>
                    <a:pt x="427272" y="2642491"/>
                    <a:pt x="426986" y="2641062"/>
                    <a:pt x="425557" y="2640586"/>
                  </a:cubicBezTo>
                  <a:cubicBezTo>
                    <a:pt x="425748" y="2642015"/>
                    <a:pt x="426129" y="2643253"/>
                    <a:pt x="426415" y="2644682"/>
                  </a:cubicBezTo>
                  <a:cubicBezTo>
                    <a:pt x="425272" y="2645349"/>
                    <a:pt x="424128" y="2646110"/>
                    <a:pt x="423081" y="2646968"/>
                  </a:cubicBezTo>
                  <a:cubicBezTo>
                    <a:pt x="424319" y="2648396"/>
                    <a:pt x="425367" y="2648396"/>
                    <a:pt x="426510" y="2648016"/>
                  </a:cubicBezTo>
                  <a:cubicBezTo>
                    <a:pt x="426510" y="2648587"/>
                    <a:pt x="426415" y="2649063"/>
                    <a:pt x="426319" y="2649730"/>
                  </a:cubicBezTo>
                  <a:cubicBezTo>
                    <a:pt x="424986" y="2649254"/>
                    <a:pt x="424033" y="2649540"/>
                    <a:pt x="423557" y="2650492"/>
                  </a:cubicBezTo>
                  <a:cubicBezTo>
                    <a:pt x="422414" y="2650206"/>
                    <a:pt x="422890" y="2648777"/>
                    <a:pt x="422795" y="2647825"/>
                  </a:cubicBezTo>
                  <a:cubicBezTo>
                    <a:pt x="418985" y="2648111"/>
                    <a:pt x="422700" y="2651921"/>
                    <a:pt x="421557" y="2653921"/>
                  </a:cubicBezTo>
                  <a:cubicBezTo>
                    <a:pt x="421081" y="2654016"/>
                    <a:pt x="420604" y="2654016"/>
                    <a:pt x="420128" y="2654111"/>
                  </a:cubicBezTo>
                  <a:cubicBezTo>
                    <a:pt x="419080" y="2651826"/>
                    <a:pt x="418223" y="2649349"/>
                    <a:pt x="416318" y="2651635"/>
                  </a:cubicBezTo>
                  <a:cubicBezTo>
                    <a:pt x="416699" y="2652111"/>
                    <a:pt x="417175" y="2653064"/>
                    <a:pt x="417556" y="2654111"/>
                  </a:cubicBezTo>
                  <a:cubicBezTo>
                    <a:pt x="416318" y="2653921"/>
                    <a:pt x="415270" y="2653159"/>
                    <a:pt x="414413" y="2651254"/>
                  </a:cubicBezTo>
                  <a:cubicBezTo>
                    <a:pt x="410603" y="2651540"/>
                    <a:pt x="415366" y="2654588"/>
                    <a:pt x="413175" y="2657350"/>
                  </a:cubicBezTo>
                  <a:cubicBezTo>
                    <a:pt x="412603" y="2656778"/>
                    <a:pt x="411841" y="2656207"/>
                    <a:pt x="410984" y="2655826"/>
                  </a:cubicBezTo>
                  <a:cubicBezTo>
                    <a:pt x="410984" y="2653350"/>
                    <a:pt x="409746" y="2650778"/>
                    <a:pt x="407460" y="2650968"/>
                  </a:cubicBezTo>
                  <a:cubicBezTo>
                    <a:pt x="408603" y="2652969"/>
                    <a:pt x="409079" y="2654207"/>
                    <a:pt x="409079" y="2655350"/>
                  </a:cubicBezTo>
                  <a:cubicBezTo>
                    <a:pt x="408508" y="2655254"/>
                    <a:pt x="408031" y="2654969"/>
                    <a:pt x="407269" y="2654969"/>
                  </a:cubicBezTo>
                  <a:cubicBezTo>
                    <a:pt x="408031" y="2656398"/>
                    <a:pt x="407460" y="2657731"/>
                    <a:pt x="407269" y="2659160"/>
                  </a:cubicBezTo>
                  <a:cubicBezTo>
                    <a:pt x="407079" y="2659445"/>
                    <a:pt x="406984" y="2659541"/>
                    <a:pt x="406793" y="2659827"/>
                  </a:cubicBezTo>
                  <a:cubicBezTo>
                    <a:pt x="406984" y="2659827"/>
                    <a:pt x="407079" y="2659827"/>
                    <a:pt x="407174" y="2659827"/>
                  </a:cubicBezTo>
                  <a:cubicBezTo>
                    <a:pt x="407174" y="2660779"/>
                    <a:pt x="407269" y="2661732"/>
                    <a:pt x="408222" y="2662779"/>
                  </a:cubicBezTo>
                  <a:cubicBezTo>
                    <a:pt x="406698" y="2665256"/>
                    <a:pt x="402031" y="2663446"/>
                    <a:pt x="401173" y="2667542"/>
                  </a:cubicBezTo>
                  <a:close/>
                  <a:moveTo>
                    <a:pt x="481088" y="2923955"/>
                  </a:moveTo>
                  <a:cubicBezTo>
                    <a:pt x="481183" y="2920716"/>
                    <a:pt x="481183" y="2918526"/>
                    <a:pt x="479088" y="2914716"/>
                  </a:cubicBezTo>
                  <a:cubicBezTo>
                    <a:pt x="481088" y="2917192"/>
                    <a:pt x="480707" y="2914906"/>
                    <a:pt x="483946" y="2915668"/>
                  </a:cubicBezTo>
                  <a:cubicBezTo>
                    <a:pt x="484327" y="2912906"/>
                    <a:pt x="478897" y="2914144"/>
                    <a:pt x="476897" y="2913001"/>
                  </a:cubicBezTo>
                  <a:cubicBezTo>
                    <a:pt x="476707" y="2910144"/>
                    <a:pt x="479564" y="2911763"/>
                    <a:pt x="480040" y="2909858"/>
                  </a:cubicBezTo>
                  <a:cubicBezTo>
                    <a:pt x="480421" y="2908810"/>
                    <a:pt x="479850" y="2908619"/>
                    <a:pt x="479088" y="2908334"/>
                  </a:cubicBezTo>
                  <a:cubicBezTo>
                    <a:pt x="482231" y="2908239"/>
                    <a:pt x="480135" y="2911858"/>
                    <a:pt x="486422" y="2909858"/>
                  </a:cubicBezTo>
                  <a:cubicBezTo>
                    <a:pt x="484612" y="2917478"/>
                    <a:pt x="484136" y="2925765"/>
                    <a:pt x="481088" y="2923955"/>
                  </a:cubicBezTo>
                  <a:close/>
                  <a:moveTo>
                    <a:pt x="556526" y="1731139"/>
                  </a:moveTo>
                  <a:cubicBezTo>
                    <a:pt x="552621" y="1731806"/>
                    <a:pt x="553002" y="1728663"/>
                    <a:pt x="549001" y="1729329"/>
                  </a:cubicBezTo>
                  <a:cubicBezTo>
                    <a:pt x="549001" y="1729234"/>
                    <a:pt x="549097" y="1729139"/>
                    <a:pt x="549192" y="1728948"/>
                  </a:cubicBezTo>
                  <a:cubicBezTo>
                    <a:pt x="550335" y="1728186"/>
                    <a:pt x="551573" y="1727615"/>
                    <a:pt x="552621" y="1726948"/>
                  </a:cubicBezTo>
                  <a:cubicBezTo>
                    <a:pt x="555002" y="1726948"/>
                    <a:pt x="557478" y="1728377"/>
                    <a:pt x="556526" y="1731139"/>
                  </a:cubicBezTo>
                  <a:close/>
                  <a:moveTo>
                    <a:pt x="572052" y="1498062"/>
                  </a:moveTo>
                  <a:cubicBezTo>
                    <a:pt x="570242" y="1497872"/>
                    <a:pt x="568432" y="1497586"/>
                    <a:pt x="568147" y="1499015"/>
                  </a:cubicBezTo>
                  <a:cubicBezTo>
                    <a:pt x="565480" y="1497967"/>
                    <a:pt x="568623" y="1492442"/>
                    <a:pt x="572338" y="1494252"/>
                  </a:cubicBezTo>
                  <a:cubicBezTo>
                    <a:pt x="572242" y="1495586"/>
                    <a:pt x="572147" y="1496824"/>
                    <a:pt x="572052" y="1498062"/>
                  </a:cubicBezTo>
                  <a:close/>
                  <a:moveTo>
                    <a:pt x="573100" y="1448818"/>
                  </a:moveTo>
                  <a:cubicBezTo>
                    <a:pt x="572242" y="1448723"/>
                    <a:pt x="571385" y="1448723"/>
                    <a:pt x="570623" y="1448627"/>
                  </a:cubicBezTo>
                  <a:cubicBezTo>
                    <a:pt x="570528" y="1446437"/>
                    <a:pt x="573004" y="1445484"/>
                    <a:pt x="570909" y="1444817"/>
                  </a:cubicBezTo>
                  <a:cubicBezTo>
                    <a:pt x="572242" y="1440436"/>
                    <a:pt x="577291" y="1448342"/>
                    <a:pt x="573100" y="1448818"/>
                  </a:cubicBezTo>
                  <a:close/>
                  <a:moveTo>
                    <a:pt x="584530" y="3006727"/>
                  </a:moveTo>
                  <a:cubicBezTo>
                    <a:pt x="581863" y="3007203"/>
                    <a:pt x="580719" y="3009585"/>
                    <a:pt x="576814" y="3008727"/>
                  </a:cubicBezTo>
                  <a:cubicBezTo>
                    <a:pt x="581577" y="3000917"/>
                    <a:pt x="580434" y="2990725"/>
                    <a:pt x="582434" y="2983867"/>
                  </a:cubicBezTo>
                  <a:cubicBezTo>
                    <a:pt x="586339" y="2984724"/>
                    <a:pt x="587482" y="2981486"/>
                    <a:pt x="589959" y="2984439"/>
                  </a:cubicBezTo>
                  <a:cubicBezTo>
                    <a:pt x="587101" y="2990630"/>
                    <a:pt x="584530" y="2997202"/>
                    <a:pt x="584530" y="3006727"/>
                  </a:cubicBezTo>
                  <a:close/>
                  <a:moveTo>
                    <a:pt x="591578" y="1893159"/>
                  </a:moveTo>
                  <a:cubicBezTo>
                    <a:pt x="590626" y="1892397"/>
                    <a:pt x="589578" y="1891730"/>
                    <a:pt x="587863" y="1891635"/>
                  </a:cubicBezTo>
                  <a:cubicBezTo>
                    <a:pt x="587959" y="1890397"/>
                    <a:pt x="588054" y="1889063"/>
                    <a:pt x="588149" y="1887825"/>
                  </a:cubicBezTo>
                  <a:cubicBezTo>
                    <a:pt x="589387" y="1887921"/>
                    <a:pt x="590626" y="1888016"/>
                    <a:pt x="591959" y="1888111"/>
                  </a:cubicBezTo>
                  <a:cubicBezTo>
                    <a:pt x="591864" y="1889825"/>
                    <a:pt x="591769" y="1891540"/>
                    <a:pt x="591578" y="1893159"/>
                  </a:cubicBezTo>
                  <a:close/>
                  <a:moveTo>
                    <a:pt x="593102" y="1855345"/>
                  </a:moveTo>
                  <a:cubicBezTo>
                    <a:pt x="587863" y="1853059"/>
                    <a:pt x="590340" y="1844867"/>
                    <a:pt x="592816" y="1841438"/>
                  </a:cubicBezTo>
                  <a:cubicBezTo>
                    <a:pt x="598150" y="1843725"/>
                    <a:pt x="592816" y="1850583"/>
                    <a:pt x="593102" y="1855345"/>
                  </a:cubicBezTo>
                  <a:close/>
                  <a:moveTo>
                    <a:pt x="600151" y="1757047"/>
                  </a:moveTo>
                  <a:cubicBezTo>
                    <a:pt x="598627" y="1752666"/>
                    <a:pt x="601294" y="1747141"/>
                    <a:pt x="607199" y="1747427"/>
                  </a:cubicBezTo>
                  <a:cubicBezTo>
                    <a:pt x="603770" y="1749427"/>
                    <a:pt x="605961" y="1757809"/>
                    <a:pt x="600151" y="1757047"/>
                  </a:cubicBezTo>
                  <a:close/>
                  <a:moveTo>
                    <a:pt x="614438" y="2907667"/>
                  </a:moveTo>
                  <a:cubicBezTo>
                    <a:pt x="609961" y="2906524"/>
                    <a:pt x="610438" y="2911191"/>
                    <a:pt x="606627" y="2910906"/>
                  </a:cubicBezTo>
                  <a:cubicBezTo>
                    <a:pt x="605008" y="2896618"/>
                    <a:pt x="618248" y="2888045"/>
                    <a:pt x="618343" y="2871282"/>
                  </a:cubicBezTo>
                  <a:cubicBezTo>
                    <a:pt x="630535" y="2882807"/>
                    <a:pt x="617772" y="2893475"/>
                    <a:pt x="614438" y="2907667"/>
                  </a:cubicBezTo>
                  <a:close/>
                  <a:moveTo>
                    <a:pt x="640822" y="2666494"/>
                  </a:moveTo>
                  <a:cubicBezTo>
                    <a:pt x="636346" y="2667637"/>
                    <a:pt x="637774" y="2657064"/>
                    <a:pt x="642537" y="2660208"/>
                  </a:cubicBezTo>
                  <a:cubicBezTo>
                    <a:pt x="641680" y="2662017"/>
                    <a:pt x="643489" y="2666875"/>
                    <a:pt x="640822" y="2666494"/>
                  </a:cubicBezTo>
                  <a:close/>
                  <a:moveTo>
                    <a:pt x="644156" y="2655350"/>
                  </a:moveTo>
                  <a:cubicBezTo>
                    <a:pt x="640822" y="2655540"/>
                    <a:pt x="640251" y="2645158"/>
                    <a:pt x="645966" y="2647920"/>
                  </a:cubicBezTo>
                  <a:cubicBezTo>
                    <a:pt x="645871" y="2650968"/>
                    <a:pt x="645680" y="2653921"/>
                    <a:pt x="644156" y="2655350"/>
                  </a:cubicBezTo>
                  <a:close/>
                  <a:moveTo>
                    <a:pt x="659206" y="2604486"/>
                  </a:moveTo>
                  <a:cubicBezTo>
                    <a:pt x="663206" y="2605058"/>
                    <a:pt x="659110" y="2613154"/>
                    <a:pt x="661396" y="2609725"/>
                  </a:cubicBezTo>
                  <a:cubicBezTo>
                    <a:pt x="663968" y="2616297"/>
                    <a:pt x="654634" y="2606677"/>
                    <a:pt x="659206" y="2604486"/>
                  </a:cubicBezTo>
                  <a:close/>
                  <a:moveTo>
                    <a:pt x="662539" y="2645253"/>
                  </a:moveTo>
                  <a:cubicBezTo>
                    <a:pt x="657205" y="2644301"/>
                    <a:pt x="659968" y="2640110"/>
                    <a:pt x="661873" y="2637633"/>
                  </a:cubicBezTo>
                  <a:cubicBezTo>
                    <a:pt x="664635" y="2637919"/>
                    <a:pt x="661968" y="2642967"/>
                    <a:pt x="662539" y="2645253"/>
                  </a:cubicBezTo>
                  <a:close/>
                  <a:moveTo>
                    <a:pt x="668445" y="2558195"/>
                  </a:moveTo>
                  <a:cubicBezTo>
                    <a:pt x="668635" y="2560576"/>
                    <a:pt x="668921" y="2562862"/>
                    <a:pt x="669111" y="2565243"/>
                  </a:cubicBezTo>
                  <a:cubicBezTo>
                    <a:pt x="668731" y="2564481"/>
                    <a:pt x="667969" y="2563815"/>
                    <a:pt x="665873" y="2564481"/>
                  </a:cubicBezTo>
                  <a:cubicBezTo>
                    <a:pt x="666444" y="2562005"/>
                    <a:pt x="667111" y="2559814"/>
                    <a:pt x="668445" y="2558195"/>
                  </a:cubicBezTo>
                  <a:close/>
                  <a:moveTo>
                    <a:pt x="666540" y="2589818"/>
                  </a:moveTo>
                  <a:cubicBezTo>
                    <a:pt x="668064" y="2589246"/>
                    <a:pt x="669588" y="2587722"/>
                    <a:pt x="671207" y="2586960"/>
                  </a:cubicBezTo>
                  <a:cubicBezTo>
                    <a:pt x="671493" y="2589151"/>
                    <a:pt x="671683" y="2591246"/>
                    <a:pt x="671969" y="2593437"/>
                  </a:cubicBezTo>
                  <a:cubicBezTo>
                    <a:pt x="671398" y="2595342"/>
                    <a:pt x="671207" y="2597247"/>
                    <a:pt x="670921" y="2598962"/>
                  </a:cubicBezTo>
                  <a:cubicBezTo>
                    <a:pt x="669397" y="2596104"/>
                    <a:pt x="668731" y="2592294"/>
                    <a:pt x="666540" y="2589818"/>
                  </a:cubicBezTo>
                  <a:close/>
                  <a:moveTo>
                    <a:pt x="683971" y="2716405"/>
                  </a:moveTo>
                  <a:cubicBezTo>
                    <a:pt x="685209" y="2716024"/>
                    <a:pt x="685876" y="2716024"/>
                    <a:pt x="686352" y="2716215"/>
                  </a:cubicBezTo>
                  <a:cubicBezTo>
                    <a:pt x="686828" y="2718310"/>
                    <a:pt x="687400" y="2720310"/>
                    <a:pt x="687971" y="2722310"/>
                  </a:cubicBezTo>
                  <a:cubicBezTo>
                    <a:pt x="686542" y="2722596"/>
                    <a:pt x="683590" y="2718882"/>
                    <a:pt x="683971" y="2716405"/>
                  </a:cubicBezTo>
                  <a:close/>
                  <a:moveTo>
                    <a:pt x="686257" y="2736884"/>
                  </a:moveTo>
                  <a:cubicBezTo>
                    <a:pt x="685399" y="2733741"/>
                    <a:pt x="687495" y="2730788"/>
                    <a:pt x="689400" y="2727644"/>
                  </a:cubicBezTo>
                  <a:cubicBezTo>
                    <a:pt x="689876" y="2729264"/>
                    <a:pt x="690448" y="2730788"/>
                    <a:pt x="691019" y="2732312"/>
                  </a:cubicBezTo>
                  <a:cubicBezTo>
                    <a:pt x="687971" y="2731931"/>
                    <a:pt x="687781" y="2735169"/>
                    <a:pt x="686257" y="2736884"/>
                  </a:cubicBezTo>
                  <a:close/>
                  <a:moveTo>
                    <a:pt x="691400" y="2771364"/>
                  </a:moveTo>
                  <a:cubicBezTo>
                    <a:pt x="688447" y="2770412"/>
                    <a:pt x="688924" y="2766411"/>
                    <a:pt x="688161" y="2763554"/>
                  </a:cubicBezTo>
                  <a:cubicBezTo>
                    <a:pt x="692734" y="2762506"/>
                    <a:pt x="687590" y="2768983"/>
                    <a:pt x="691781" y="2765078"/>
                  </a:cubicBezTo>
                  <a:cubicBezTo>
                    <a:pt x="694639" y="2765554"/>
                    <a:pt x="689971" y="2768126"/>
                    <a:pt x="691400" y="2771364"/>
                  </a:cubicBezTo>
                  <a:close/>
                  <a:moveTo>
                    <a:pt x="697210" y="2761744"/>
                  </a:moveTo>
                  <a:cubicBezTo>
                    <a:pt x="695401" y="2759744"/>
                    <a:pt x="696448" y="2755077"/>
                    <a:pt x="700163" y="2755648"/>
                  </a:cubicBezTo>
                  <a:cubicBezTo>
                    <a:pt x="700735" y="2758696"/>
                    <a:pt x="702259" y="2762220"/>
                    <a:pt x="697210" y="2761744"/>
                  </a:cubicBezTo>
                  <a:close/>
                  <a:moveTo>
                    <a:pt x="922858" y="775210"/>
                  </a:moveTo>
                  <a:cubicBezTo>
                    <a:pt x="922572" y="769971"/>
                    <a:pt x="927525" y="766447"/>
                    <a:pt x="930859" y="769590"/>
                  </a:cubicBezTo>
                  <a:cubicBezTo>
                    <a:pt x="927715" y="770924"/>
                    <a:pt x="927811" y="775972"/>
                    <a:pt x="922858" y="775210"/>
                  </a:cubicBezTo>
                  <a:close/>
                  <a:moveTo>
                    <a:pt x="931716" y="759684"/>
                  </a:moveTo>
                  <a:cubicBezTo>
                    <a:pt x="929239" y="759494"/>
                    <a:pt x="926763" y="759303"/>
                    <a:pt x="924286" y="759113"/>
                  </a:cubicBezTo>
                  <a:cubicBezTo>
                    <a:pt x="925810" y="755493"/>
                    <a:pt x="927811" y="752350"/>
                    <a:pt x="932383" y="752255"/>
                  </a:cubicBezTo>
                  <a:cubicBezTo>
                    <a:pt x="932097" y="754731"/>
                    <a:pt x="931906" y="757208"/>
                    <a:pt x="931716" y="759684"/>
                  </a:cubicBezTo>
                  <a:close/>
                  <a:moveTo>
                    <a:pt x="931716" y="712154"/>
                  </a:moveTo>
                  <a:cubicBezTo>
                    <a:pt x="931049" y="717584"/>
                    <a:pt x="933430" y="716822"/>
                    <a:pt x="933335" y="723584"/>
                  </a:cubicBezTo>
                  <a:cubicBezTo>
                    <a:pt x="930573" y="723584"/>
                    <a:pt x="929430" y="722251"/>
                    <a:pt x="929906" y="719584"/>
                  </a:cubicBezTo>
                  <a:cubicBezTo>
                    <a:pt x="927906" y="720251"/>
                    <a:pt x="929144" y="727871"/>
                    <a:pt x="931716" y="728442"/>
                  </a:cubicBezTo>
                  <a:cubicBezTo>
                    <a:pt x="935050" y="729109"/>
                    <a:pt x="928763" y="723394"/>
                    <a:pt x="934478" y="724918"/>
                  </a:cubicBezTo>
                  <a:cubicBezTo>
                    <a:pt x="933335" y="729299"/>
                    <a:pt x="931716" y="733109"/>
                    <a:pt x="933430" y="737300"/>
                  </a:cubicBezTo>
                  <a:cubicBezTo>
                    <a:pt x="923905" y="732919"/>
                    <a:pt x="927430" y="714155"/>
                    <a:pt x="933526" y="704725"/>
                  </a:cubicBezTo>
                  <a:cubicBezTo>
                    <a:pt x="930192" y="704820"/>
                    <a:pt x="929620" y="702725"/>
                    <a:pt x="930192" y="699486"/>
                  </a:cubicBezTo>
                  <a:cubicBezTo>
                    <a:pt x="931240" y="699296"/>
                    <a:pt x="931335" y="700058"/>
                    <a:pt x="931335" y="700820"/>
                  </a:cubicBezTo>
                  <a:cubicBezTo>
                    <a:pt x="933240" y="699867"/>
                    <a:pt x="933430" y="697010"/>
                    <a:pt x="934288" y="694819"/>
                  </a:cubicBezTo>
                  <a:cubicBezTo>
                    <a:pt x="938764" y="696057"/>
                    <a:pt x="935811" y="703487"/>
                    <a:pt x="933526" y="704725"/>
                  </a:cubicBezTo>
                  <a:cubicBezTo>
                    <a:pt x="934764" y="704820"/>
                    <a:pt x="936002" y="704915"/>
                    <a:pt x="937240" y="705011"/>
                  </a:cubicBezTo>
                  <a:cubicBezTo>
                    <a:pt x="935431" y="710059"/>
                    <a:pt x="939431" y="710059"/>
                    <a:pt x="939050" y="713869"/>
                  </a:cubicBezTo>
                  <a:cubicBezTo>
                    <a:pt x="936002" y="713869"/>
                    <a:pt x="933144" y="713678"/>
                    <a:pt x="931716" y="712154"/>
                  </a:cubicBezTo>
                  <a:close/>
                  <a:moveTo>
                    <a:pt x="941717" y="666625"/>
                  </a:moveTo>
                  <a:cubicBezTo>
                    <a:pt x="941050" y="668435"/>
                    <a:pt x="940193" y="665958"/>
                    <a:pt x="938002" y="666339"/>
                  </a:cubicBezTo>
                  <a:cubicBezTo>
                    <a:pt x="937240" y="669292"/>
                    <a:pt x="940098" y="669197"/>
                    <a:pt x="938764" y="672626"/>
                  </a:cubicBezTo>
                  <a:cubicBezTo>
                    <a:pt x="935716" y="667958"/>
                    <a:pt x="935811" y="663672"/>
                    <a:pt x="936097" y="658624"/>
                  </a:cubicBezTo>
                  <a:cubicBezTo>
                    <a:pt x="937050" y="659576"/>
                    <a:pt x="939336" y="660815"/>
                    <a:pt x="939812" y="658910"/>
                  </a:cubicBezTo>
                  <a:cubicBezTo>
                    <a:pt x="944194" y="660434"/>
                    <a:pt x="939622" y="664815"/>
                    <a:pt x="941717" y="666625"/>
                  </a:cubicBezTo>
                  <a:close/>
                  <a:moveTo>
                    <a:pt x="931049" y="613190"/>
                  </a:moveTo>
                  <a:cubicBezTo>
                    <a:pt x="929335" y="611475"/>
                    <a:pt x="929049" y="608713"/>
                    <a:pt x="929144" y="605474"/>
                  </a:cubicBezTo>
                  <a:cubicBezTo>
                    <a:pt x="934097" y="607475"/>
                    <a:pt x="938860" y="609570"/>
                    <a:pt x="942289" y="612809"/>
                  </a:cubicBezTo>
                  <a:cubicBezTo>
                    <a:pt x="939717" y="614999"/>
                    <a:pt x="932573" y="607189"/>
                    <a:pt x="931049" y="613190"/>
                  </a:cubicBezTo>
                  <a:close/>
                  <a:moveTo>
                    <a:pt x="938860" y="547562"/>
                  </a:moveTo>
                  <a:cubicBezTo>
                    <a:pt x="941241" y="547086"/>
                    <a:pt x="944003" y="541657"/>
                    <a:pt x="938002" y="542514"/>
                  </a:cubicBezTo>
                  <a:cubicBezTo>
                    <a:pt x="937717" y="538609"/>
                    <a:pt x="939526" y="537085"/>
                    <a:pt x="943432" y="537942"/>
                  </a:cubicBezTo>
                  <a:cubicBezTo>
                    <a:pt x="941812" y="539466"/>
                    <a:pt x="942765" y="539847"/>
                    <a:pt x="943146" y="541657"/>
                  </a:cubicBezTo>
                  <a:cubicBezTo>
                    <a:pt x="944765" y="541752"/>
                    <a:pt x="946480" y="541943"/>
                    <a:pt x="948099" y="542038"/>
                  </a:cubicBezTo>
                  <a:cubicBezTo>
                    <a:pt x="944384" y="534704"/>
                    <a:pt x="941812" y="532227"/>
                    <a:pt x="939717" y="522607"/>
                  </a:cubicBezTo>
                  <a:cubicBezTo>
                    <a:pt x="942765" y="523655"/>
                    <a:pt x="944575" y="528703"/>
                    <a:pt x="942860" y="530322"/>
                  </a:cubicBezTo>
                  <a:cubicBezTo>
                    <a:pt x="948099" y="532418"/>
                    <a:pt x="944860" y="524512"/>
                    <a:pt x="949432" y="525845"/>
                  </a:cubicBezTo>
                  <a:cubicBezTo>
                    <a:pt x="947623" y="537656"/>
                    <a:pt x="955338" y="534513"/>
                    <a:pt x="954195" y="544991"/>
                  </a:cubicBezTo>
                  <a:cubicBezTo>
                    <a:pt x="950004" y="545562"/>
                    <a:pt x="952385" y="542228"/>
                    <a:pt x="953242" y="541181"/>
                  </a:cubicBezTo>
                  <a:cubicBezTo>
                    <a:pt x="951242" y="540704"/>
                    <a:pt x="950956" y="542228"/>
                    <a:pt x="949432" y="542133"/>
                  </a:cubicBezTo>
                  <a:cubicBezTo>
                    <a:pt x="949051" y="544324"/>
                    <a:pt x="950766" y="544895"/>
                    <a:pt x="950290" y="547181"/>
                  </a:cubicBezTo>
                  <a:cubicBezTo>
                    <a:pt x="949337" y="546419"/>
                    <a:pt x="948385" y="545753"/>
                    <a:pt x="946670" y="545657"/>
                  </a:cubicBezTo>
                  <a:cubicBezTo>
                    <a:pt x="949909" y="548515"/>
                    <a:pt x="946099" y="550325"/>
                    <a:pt x="949909" y="552230"/>
                  </a:cubicBezTo>
                  <a:cubicBezTo>
                    <a:pt x="947908" y="553944"/>
                    <a:pt x="944194" y="553658"/>
                    <a:pt x="944479" y="558040"/>
                  </a:cubicBezTo>
                  <a:cubicBezTo>
                    <a:pt x="944670" y="560993"/>
                    <a:pt x="950290" y="559278"/>
                    <a:pt x="949051" y="563374"/>
                  </a:cubicBezTo>
                  <a:cubicBezTo>
                    <a:pt x="945527" y="563279"/>
                    <a:pt x="946480" y="559373"/>
                    <a:pt x="943146" y="559088"/>
                  </a:cubicBezTo>
                  <a:cubicBezTo>
                    <a:pt x="943432" y="555849"/>
                    <a:pt x="943241" y="551944"/>
                    <a:pt x="945051" y="550515"/>
                  </a:cubicBezTo>
                  <a:cubicBezTo>
                    <a:pt x="944098" y="549182"/>
                    <a:pt x="941146" y="550134"/>
                    <a:pt x="938860" y="547562"/>
                  </a:cubicBezTo>
                  <a:close/>
                  <a:moveTo>
                    <a:pt x="949337" y="603474"/>
                  </a:moveTo>
                  <a:cubicBezTo>
                    <a:pt x="946575" y="603950"/>
                    <a:pt x="947718" y="600902"/>
                    <a:pt x="945813" y="600712"/>
                  </a:cubicBezTo>
                  <a:cubicBezTo>
                    <a:pt x="946861" y="599474"/>
                    <a:pt x="950480" y="601950"/>
                    <a:pt x="951052" y="597378"/>
                  </a:cubicBezTo>
                  <a:cubicBezTo>
                    <a:pt x="952385" y="597759"/>
                    <a:pt x="951718" y="599950"/>
                    <a:pt x="953338" y="600045"/>
                  </a:cubicBezTo>
                  <a:cubicBezTo>
                    <a:pt x="953623" y="602998"/>
                    <a:pt x="947718" y="598807"/>
                    <a:pt x="949337" y="603474"/>
                  </a:cubicBezTo>
                  <a:close/>
                  <a:moveTo>
                    <a:pt x="947146" y="630811"/>
                  </a:moveTo>
                  <a:cubicBezTo>
                    <a:pt x="943813" y="630906"/>
                    <a:pt x="943241" y="628715"/>
                    <a:pt x="943813" y="625572"/>
                  </a:cubicBezTo>
                  <a:cubicBezTo>
                    <a:pt x="947051" y="625382"/>
                    <a:pt x="947718" y="627572"/>
                    <a:pt x="947146" y="630811"/>
                  </a:cubicBezTo>
                  <a:close/>
                  <a:moveTo>
                    <a:pt x="950575" y="618524"/>
                  </a:moveTo>
                  <a:cubicBezTo>
                    <a:pt x="948003" y="616047"/>
                    <a:pt x="951052" y="608808"/>
                    <a:pt x="947718" y="606998"/>
                  </a:cubicBezTo>
                  <a:cubicBezTo>
                    <a:pt x="952290" y="599664"/>
                    <a:pt x="949242" y="612523"/>
                    <a:pt x="953528" y="612523"/>
                  </a:cubicBezTo>
                  <a:cubicBezTo>
                    <a:pt x="952194" y="614047"/>
                    <a:pt x="952004" y="617000"/>
                    <a:pt x="950575" y="618524"/>
                  </a:cubicBezTo>
                  <a:close/>
                  <a:moveTo>
                    <a:pt x="955052" y="578900"/>
                  </a:moveTo>
                  <a:cubicBezTo>
                    <a:pt x="952004" y="579376"/>
                    <a:pt x="951337" y="568803"/>
                    <a:pt x="955719" y="570232"/>
                  </a:cubicBezTo>
                  <a:cubicBezTo>
                    <a:pt x="952671" y="572708"/>
                    <a:pt x="955814" y="575090"/>
                    <a:pt x="955052" y="578900"/>
                  </a:cubicBezTo>
                  <a:close/>
                  <a:moveTo>
                    <a:pt x="962672" y="530703"/>
                  </a:moveTo>
                  <a:cubicBezTo>
                    <a:pt x="958576" y="529941"/>
                    <a:pt x="961339" y="523369"/>
                    <a:pt x="961148" y="519368"/>
                  </a:cubicBezTo>
                  <a:cubicBezTo>
                    <a:pt x="964196" y="520988"/>
                    <a:pt x="963053" y="526226"/>
                    <a:pt x="962672" y="530703"/>
                  </a:cubicBezTo>
                  <a:close/>
                  <a:moveTo>
                    <a:pt x="969149" y="560040"/>
                  </a:moveTo>
                  <a:cubicBezTo>
                    <a:pt x="966387" y="560040"/>
                    <a:pt x="968959" y="555563"/>
                    <a:pt x="968387" y="553754"/>
                  </a:cubicBezTo>
                  <a:cubicBezTo>
                    <a:pt x="969340" y="554516"/>
                    <a:pt x="970292" y="555182"/>
                    <a:pt x="972007" y="555278"/>
                  </a:cubicBezTo>
                  <a:cubicBezTo>
                    <a:pt x="972673" y="558707"/>
                    <a:pt x="969340" y="557564"/>
                    <a:pt x="969149" y="560040"/>
                  </a:cubicBezTo>
                  <a:close/>
                  <a:moveTo>
                    <a:pt x="1023442" y="290387"/>
                  </a:moveTo>
                  <a:cubicBezTo>
                    <a:pt x="1018869" y="289054"/>
                    <a:pt x="1024013" y="284196"/>
                    <a:pt x="1024299" y="280386"/>
                  </a:cubicBezTo>
                  <a:cubicBezTo>
                    <a:pt x="1025251" y="282386"/>
                    <a:pt x="1025632" y="287149"/>
                    <a:pt x="1023442" y="290387"/>
                  </a:cubicBezTo>
                  <a:close/>
                  <a:moveTo>
                    <a:pt x="1026585" y="268099"/>
                  </a:moveTo>
                  <a:cubicBezTo>
                    <a:pt x="1028966" y="269909"/>
                    <a:pt x="1028871" y="273814"/>
                    <a:pt x="1029633" y="277052"/>
                  </a:cubicBezTo>
                  <a:cubicBezTo>
                    <a:pt x="1024299" y="277719"/>
                    <a:pt x="1023632" y="270956"/>
                    <a:pt x="1026585" y="268099"/>
                  </a:cubicBezTo>
                  <a:close/>
                  <a:moveTo>
                    <a:pt x="1030109" y="254669"/>
                  </a:moveTo>
                  <a:cubicBezTo>
                    <a:pt x="1031633" y="250001"/>
                    <a:pt x="1028680" y="246572"/>
                    <a:pt x="1030871" y="244763"/>
                  </a:cubicBezTo>
                  <a:cubicBezTo>
                    <a:pt x="1032871" y="246763"/>
                    <a:pt x="1036777" y="255431"/>
                    <a:pt x="1030109" y="254669"/>
                  </a:cubicBezTo>
                  <a:close/>
                  <a:moveTo>
                    <a:pt x="1040682" y="216759"/>
                  </a:moveTo>
                  <a:cubicBezTo>
                    <a:pt x="1045635" y="216378"/>
                    <a:pt x="1047921" y="227522"/>
                    <a:pt x="1041158" y="226760"/>
                  </a:cubicBezTo>
                  <a:cubicBezTo>
                    <a:pt x="1040586" y="223712"/>
                    <a:pt x="1039825" y="220950"/>
                    <a:pt x="1040682" y="216759"/>
                  </a:cubicBezTo>
                  <a:close/>
                  <a:moveTo>
                    <a:pt x="1046492" y="222188"/>
                  </a:moveTo>
                  <a:cubicBezTo>
                    <a:pt x="1050588" y="223331"/>
                    <a:pt x="1048492" y="234761"/>
                    <a:pt x="1043063" y="233142"/>
                  </a:cubicBezTo>
                  <a:cubicBezTo>
                    <a:pt x="1045159" y="230570"/>
                    <a:pt x="1046778" y="227427"/>
                    <a:pt x="1046492" y="222188"/>
                  </a:cubicBezTo>
                  <a:close/>
                  <a:moveTo>
                    <a:pt x="1048397" y="276100"/>
                  </a:moveTo>
                  <a:cubicBezTo>
                    <a:pt x="1043635" y="274195"/>
                    <a:pt x="1049826" y="268194"/>
                    <a:pt x="1044206" y="265813"/>
                  </a:cubicBezTo>
                  <a:cubicBezTo>
                    <a:pt x="1048111" y="262574"/>
                    <a:pt x="1049731" y="271147"/>
                    <a:pt x="1048397" y="276100"/>
                  </a:cubicBezTo>
                  <a:close/>
                  <a:moveTo>
                    <a:pt x="1053350" y="261527"/>
                  </a:moveTo>
                  <a:cubicBezTo>
                    <a:pt x="1050683" y="261908"/>
                    <a:pt x="1050112" y="260384"/>
                    <a:pt x="1048492" y="259907"/>
                  </a:cubicBezTo>
                  <a:cubicBezTo>
                    <a:pt x="1049826" y="257812"/>
                    <a:pt x="1053636" y="258764"/>
                    <a:pt x="1052683" y="254002"/>
                  </a:cubicBezTo>
                  <a:cubicBezTo>
                    <a:pt x="1054969" y="256574"/>
                    <a:pt x="1054493" y="258479"/>
                    <a:pt x="1053350" y="261527"/>
                  </a:cubicBezTo>
                  <a:close/>
                  <a:moveTo>
                    <a:pt x="1057541" y="225617"/>
                  </a:moveTo>
                  <a:cubicBezTo>
                    <a:pt x="1053255" y="226570"/>
                    <a:pt x="1055922" y="221617"/>
                    <a:pt x="1055541" y="219236"/>
                  </a:cubicBezTo>
                  <a:cubicBezTo>
                    <a:pt x="1059065" y="218188"/>
                    <a:pt x="1058589" y="226379"/>
                    <a:pt x="1057541" y="225617"/>
                  </a:cubicBezTo>
                  <a:close/>
                  <a:moveTo>
                    <a:pt x="1057922" y="143036"/>
                  </a:moveTo>
                  <a:cubicBezTo>
                    <a:pt x="1058589" y="139321"/>
                    <a:pt x="1058399" y="134558"/>
                    <a:pt x="1062399" y="134654"/>
                  </a:cubicBezTo>
                  <a:cubicBezTo>
                    <a:pt x="1064113" y="137130"/>
                    <a:pt x="1060875" y="141988"/>
                    <a:pt x="1057922" y="143036"/>
                  </a:cubicBezTo>
                  <a:close/>
                  <a:moveTo>
                    <a:pt x="1069066" y="143893"/>
                  </a:moveTo>
                  <a:cubicBezTo>
                    <a:pt x="1070495" y="138654"/>
                    <a:pt x="1069352" y="138845"/>
                    <a:pt x="1071162" y="134082"/>
                  </a:cubicBezTo>
                  <a:cubicBezTo>
                    <a:pt x="1072876" y="134844"/>
                    <a:pt x="1073257" y="145512"/>
                    <a:pt x="1069066" y="143893"/>
                  </a:cubicBezTo>
                  <a:close/>
                  <a:moveTo>
                    <a:pt x="1080687" y="139892"/>
                  </a:moveTo>
                  <a:cubicBezTo>
                    <a:pt x="1082782" y="140369"/>
                    <a:pt x="1084973" y="149513"/>
                    <a:pt x="1080020" y="148560"/>
                  </a:cubicBezTo>
                  <a:cubicBezTo>
                    <a:pt x="1083925" y="145703"/>
                    <a:pt x="1077353" y="142274"/>
                    <a:pt x="1080687" y="139892"/>
                  </a:cubicBezTo>
                  <a:close/>
                  <a:moveTo>
                    <a:pt x="1079353" y="155990"/>
                  </a:moveTo>
                  <a:cubicBezTo>
                    <a:pt x="1078115" y="156085"/>
                    <a:pt x="1077258" y="150465"/>
                    <a:pt x="1075734" y="154466"/>
                  </a:cubicBezTo>
                  <a:cubicBezTo>
                    <a:pt x="1073353" y="151513"/>
                    <a:pt x="1078591" y="152370"/>
                    <a:pt x="1076305" y="147036"/>
                  </a:cubicBezTo>
                  <a:cubicBezTo>
                    <a:pt x="1080306" y="147417"/>
                    <a:pt x="1079925" y="151608"/>
                    <a:pt x="1082020" y="153799"/>
                  </a:cubicBezTo>
                  <a:cubicBezTo>
                    <a:pt x="1081640" y="155132"/>
                    <a:pt x="1079544" y="154370"/>
                    <a:pt x="1079353" y="155990"/>
                  </a:cubicBezTo>
                  <a:close/>
                  <a:moveTo>
                    <a:pt x="1080592" y="203710"/>
                  </a:moveTo>
                  <a:cubicBezTo>
                    <a:pt x="1080877" y="199900"/>
                    <a:pt x="1080496" y="195423"/>
                    <a:pt x="1084973" y="196566"/>
                  </a:cubicBezTo>
                  <a:cubicBezTo>
                    <a:pt x="1083068" y="198471"/>
                    <a:pt x="1084687" y="204472"/>
                    <a:pt x="1080592" y="203710"/>
                  </a:cubicBezTo>
                  <a:close/>
                  <a:moveTo>
                    <a:pt x="1088307" y="215521"/>
                  </a:moveTo>
                  <a:cubicBezTo>
                    <a:pt x="1088593" y="213806"/>
                    <a:pt x="1088783" y="211997"/>
                    <a:pt x="1087354" y="211711"/>
                  </a:cubicBezTo>
                  <a:cubicBezTo>
                    <a:pt x="1088783" y="208187"/>
                    <a:pt x="1089355" y="210473"/>
                    <a:pt x="1092403" y="210854"/>
                  </a:cubicBezTo>
                  <a:cubicBezTo>
                    <a:pt x="1090402" y="211711"/>
                    <a:pt x="1092307" y="216950"/>
                    <a:pt x="1088307" y="215521"/>
                  </a:cubicBezTo>
                  <a:close/>
                  <a:moveTo>
                    <a:pt x="1092879" y="205901"/>
                  </a:moveTo>
                  <a:cubicBezTo>
                    <a:pt x="1091641" y="205805"/>
                    <a:pt x="1090402" y="205710"/>
                    <a:pt x="1089164" y="205615"/>
                  </a:cubicBezTo>
                  <a:cubicBezTo>
                    <a:pt x="1090307" y="201900"/>
                    <a:pt x="1090212" y="203234"/>
                    <a:pt x="1089640" y="199424"/>
                  </a:cubicBezTo>
                  <a:cubicBezTo>
                    <a:pt x="1090688" y="201614"/>
                    <a:pt x="1094117" y="201805"/>
                    <a:pt x="1092879" y="205901"/>
                  </a:cubicBezTo>
                  <a:close/>
                  <a:moveTo>
                    <a:pt x="1101070" y="120271"/>
                  </a:moveTo>
                  <a:cubicBezTo>
                    <a:pt x="1098213" y="118842"/>
                    <a:pt x="1097451" y="112175"/>
                    <a:pt x="1099451" y="110079"/>
                  </a:cubicBezTo>
                  <a:cubicBezTo>
                    <a:pt x="1105357" y="109889"/>
                    <a:pt x="1102213" y="117413"/>
                    <a:pt x="1101070" y="120271"/>
                  </a:cubicBezTo>
                  <a:close/>
                  <a:moveTo>
                    <a:pt x="1112500" y="133701"/>
                  </a:moveTo>
                  <a:cubicBezTo>
                    <a:pt x="1111262" y="131225"/>
                    <a:pt x="1107452" y="130653"/>
                    <a:pt x="1105166" y="131891"/>
                  </a:cubicBezTo>
                  <a:cubicBezTo>
                    <a:pt x="1101547" y="125795"/>
                    <a:pt x="1112119" y="133130"/>
                    <a:pt x="1110595" y="126081"/>
                  </a:cubicBezTo>
                  <a:cubicBezTo>
                    <a:pt x="1111548" y="126367"/>
                    <a:pt x="1111738" y="127415"/>
                    <a:pt x="1112977" y="127510"/>
                  </a:cubicBezTo>
                  <a:cubicBezTo>
                    <a:pt x="1114215" y="127605"/>
                    <a:pt x="1114024" y="126081"/>
                    <a:pt x="1114405" y="125129"/>
                  </a:cubicBezTo>
                  <a:cubicBezTo>
                    <a:pt x="1117834" y="124557"/>
                    <a:pt x="1113072" y="130939"/>
                    <a:pt x="1116501" y="130272"/>
                  </a:cubicBezTo>
                  <a:cubicBezTo>
                    <a:pt x="1116215" y="132653"/>
                    <a:pt x="1112310" y="130844"/>
                    <a:pt x="1112500" y="133701"/>
                  </a:cubicBezTo>
                  <a:close/>
                  <a:moveTo>
                    <a:pt x="1116406" y="1104965"/>
                  </a:moveTo>
                  <a:cubicBezTo>
                    <a:pt x="1120120" y="1105727"/>
                    <a:pt x="1121073" y="1108680"/>
                    <a:pt x="1122121" y="1111728"/>
                  </a:cubicBezTo>
                  <a:cubicBezTo>
                    <a:pt x="1119168" y="1110299"/>
                    <a:pt x="1117263" y="1108013"/>
                    <a:pt x="1116406" y="1104965"/>
                  </a:cubicBezTo>
                  <a:close/>
                  <a:moveTo>
                    <a:pt x="1241278" y="2806702"/>
                  </a:moveTo>
                  <a:cubicBezTo>
                    <a:pt x="1242707" y="2804035"/>
                    <a:pt x="1243088" y="2812036"/>
                    <a:pt x="1243183" y="2814417"/>
                  </a:cubicBezTo>
                  <a:cubicBezTo>
                    <a:pt x="1246898" y="2815656"/>
                    <a:pt x="1245088" y="2810226"/>
                    <a:pt x="1249565" y="2812417"/>
                  </a:cubicBezTo>
                  <a:cubicBezTo>
                    <a:pt x="1249565" y="2816989"/>
                    <a:pt x="1242326" y="2812989"/>
                    <a:pt x="1243945" y="2819466"/>
                  </a:cubicBezTo>
                  <a:cubicBezTo>
                    <a:pt x="1242517" y="2818608"/>
                    <a:pt x="1242898" y="2810512"/>
                    <a:pt x="1239278" y="2815370"/>
                  </a:cubicBezTo>
                  <a:cubicBezTo>
                    <a:pt x="1235754" y="2812703"/>
                    <a:pt x="1243183" y="2811750"/>
                    <a:pt x="1241278" y="2806702"/>
                  </a:cubicBezTo>
                  <a:close/>
                  <a:moveTo>
                    <a:pt x="1236802" y="2753743"/>
                  </a:moveTo>
                  <a:cubicBezTo>
                    <a:pt x="1236135" y="2754791"/>
                    <a:pt x="1235563" y="2755839"/>
                    <a:pt x="1234135" y="2756029"/>
                  </a:cubicBezTo>
                  <a:cubicBezTo>
                    <a:pt x="1233373" y="2758982"/>
                    <a:pt x="1239850" y="2755839"/>
                    <a:pt x="1237564" y="2760029"/>
                  </a:cubicBezTo>
                  <a:cubicBezTo>
                    <a:pt x="1231468" y="2761744"/>
                    <a:pt x="1231277" y="2752314"/>
                    <a:pt x="1236802" y="2753743"/>
                  </a:cubicBezTo>
                  <a:close/>
                  <a:moveTo>
                    <a:pt x="1231182" y="2808321"/>
                  </a:moveTo>
                  <a:cubicBezTo>
                    <a:pt x="1232420" y="2811560"/>
                    <a:pt x="1235849" y="2812893"/>
                    <a:pt x="1235468" y="2817465"/>
                  </a:cubicBezTo>
                  <a:cubicBezTo>
                    <a:pt x="1230801" y="2817275"/>
                    <a:pt x="1229182" y="2810607"/>
                    <a:pt x="1231182" y="2808321"/>
                  </a:cubicBezTo>
                  <a:close/>
                  <a:moveTo>
                    <a:pt x="1290142" y="2002411"/>
                  </a:moveTo>
                  <a:cubicBezTo>
                    <a:pt x="1290237" y="2006126"/>
                    <a:pt x="1294999" y="2006030"/>
                    <a:pt x="1293190" y="2011460"/>
                  </a:cubicBezTo>
                  <a:cubicBezTo>
                    <a:pt x="1290999" y="2011079"/>
                    <a:pt x="1290427" y="2012793"/>
                    <a:pt x="1288141" y="2012317"/>
                  </a:cubicBezTo>
                  <a:cubicBezTo>
                    <a:pt x="1291380" y="2007840"/>
                    <a:pt x="1289856" y="2008697"/>
                    <a:pt x="1287284" y="2007269"/>
                  </a:cubicBezTo>
                  <a:cubicBezTo>
                    <a:pt x="1286713" y="2003459"/>
                    <a:pt x="1292428" y="2000125"/>
                    <a:pt x="1289761" y="1992410"/>
                  </a:cubicBezTo>
                  <a:cubicBezTo>
                    <a:pt x="1295761" y="1992981"/>
                    <a:pt x="1294428" y="2000792"/>
                    <a:pt x="1290142" y="2002411"/>
                  </a:cubicBezTo>
                  <a:close/>
                  <a:moveTo>
                    <a:pt x="1288332" y="1932117"/>
                  </a:moveTo>
                  <a:cubicBezTo>
                    <a:pt x="1293094" y="1930688"/>
                    <a:pt x="1290046" y="1939165"/>
                    <a:pt x="1292428" y="1942499"/>
                  </a:cubicBezTo>
                  <a:cubicBezTo>
                    <a:pt x="1287284" y="1943356"/>
                    <a:pt x="1287094" y="1940117"/>
                    <a:pt x="1285284" y="1938117"/>
                  </a:cubicBezTo>
                  <a:cubicBezTo>
                    <a:pt x="1284236" y="1934402"/>
                    <a:pt x="1291666" y="1934021"/>
                    <a:pt x="1288332" y="1932117"/>
                  </a:cubicBezTo>
                  <a:close/>
                  <a:moveTo>
                    <a:pt x="1272140" y="1915829"/>
                  </a:moveTo>
                  <a:cubicBezTo>
                    <a:pt x="1276140" y="1916591"/>
                    <a:pt x="1272330" y="1922972"/>
                    <a:pt x="1271377" y="1925735"/>
                  </a:cubicBezTo>
                  <a:cubicBezTo>
                    <a:pt x="1267567" y="1923449"/>
                    <a:pt x="1269949" y="1918305"/>
                    <a:pt x="1272140" y="1915829"/>
                  </a:cubicBezTo>
                  <a:close/>
                  <a:moveTo>
                    <a:pt x="1266329" y="1771430"/>
                  </a:moveTo>
                  <a:cubicBezTo>
                    <a:pt x="1265758" y="1768763"/>
                    <a:pt x="1263472" y="1765619"/>
                    <a:pt x="1265662" y="1763905"/>
                  </a:cubicBezTo>
                  <a:cubicBezTo>
                    <a:pt x="1266520" y="1767715"/>
                    <a:pt x="1270139" y="1769334"/>
                    <a:pt x="1271187" y="1773144"/>
                  </a:cubicBezTo>
                  <a:cubicBezTo>
                    <a:pt x="1269853" y="1776668"/>
                    <a:pt x="1270520" y="1769239"/>
                    <a:pt x="1266329" y="1771430"/>
                  </a:cubicBezTo>
                  <a:close/>
                  <a:moveTo>
                    <a:pt x="1263567" y="1928878"/>
                  </a:moveTo>
                  <a:cubicBezTo>
                    <a:pt x="1262328" y="1932021"/>
                    <a:pt x="1261757" y="1925163"/>
                    <a:pt x="1261471" y="1923734"/>
                  </a:cubicBezTo>
                  <a:cubicBezTo>
                    <a:pt x="1257852" y="1932497"/>
                    <a:pt x="1259566" y="1923449"/>
                    <a:pt x="1258138" y="1918496"/>
                  </a:cubicBezTo>
                  <a:cubicBezTo>
                    <a:pt x="1262043" y="1920401"/>
                    <a:pt x="1260614" y="1920496"/>
                    <a:pt x="1264138" y="1921448"/>
                  </a:cubicBezTo>
                  <a:cubicBezTo>
                    <a:pt x="1263662" y="1926116"/>
                    <a:pt x="1262519" y="1924877"/>
                    <a:pt x="1263567" y="1928878"/>
                  </a:cubicBezTo>
                  <a:close/>
                  <a:moveTo>
                    <a:pt x="1264615" y="2009079"/>
                  </a:moveTo>
                  <a:cubicBezTo>
                    <a:pt x="1262519" y="2014317"/>
                    <a:pt x="1258042" y="2008793"/>
                    <a:pt x="1258709" y="2004792"/>
                  </a:cubicBezTo>
                  <a:cubicBezTo>
                    <a:pt x="1259757" y="2004697"/>
                    <a:pt x="1259852" y="2005364"/>
                    <a:pt x="1259852" y="2006126"/>
                  </a:cubicBezTo>
                  <a:cubicBezTo>
                    <a:pt x="1260805" y="2007650"/>
                    <a:pt x="1262615" y="2006316"/>
                    <a:pt x="1264615" y="2009079"/>
                  </a:cubicBezTo>
                  <a:close/>
                  <a:moveTo>
                    <a:pt x="1215751" y="1562166"/>
                  </a:moveTo>
                  <a:cubicBezTo>
                    <a:pt x="1216704" y="1556165"/>
                    <a:pt x="1222324" y="1562451"/>
                    <a:pt x="1220419" y="1566261"/>
                  </a:cubicBezTo>
                  <a:cubicBezTo>
                    <a:pt x="1215561" y="1567785"/>
                    <a:pt x="1220609" y="1560737"/>
                    <a:pt x="1215751" y="1562166"/>
                  </a:cubicBezTo>
                  <a:close/>
                  <a:moveTo>
                    <a:pt x="1214990" y="1509588"/>
                  </a:moveTo>
                  <a:cubicBezTo>
                    <a:pt x="1211846" y="1509492"/>
                    <a:pt x="1210989" y="1511588"/>
                    <a:pt x="1208798" y="1509111"/>
                  </a:cubicBezTo>
                  <a:cubicBezTo>
                    <a:pt x="1211275" y="1511873"/>
                    <a:pt x="1207941" y="1512635"/>
                    <a:pt x="1208227" y="1516541"/>
                  </a:cubicBezTo>
                  <a:cubicBezTo>
                    <a:pt x="1206798" y="1516255"/>
                    <a:pt x="1206036" y="1516636"/>
                    <a:pt x="1205655" y="1517588"/>
                  </a:cubicBezTo>
                  <a:cubicBezTo>
                    <a:pt x="1201750" y="1514255"/>
                    <a:pt x="1207846" y="1509206"/>
                    <a:pt x="1204226" y="1503682"/>
                  </a:cubicBezTo>
                  <a:cubicBezTo>
                    <a:pt x="1206703" y="1502539"/>
                    <a:pt x="1210227" y="1502539"/>
                    <a:pt x="1213084" y="1501872"/>
                  </a:cubicBezTo>
                  <a:cubicBezTo>
                    <a:pt x="1211941" y="1503206"/>
                    <a:pt x="1211179" y="1505111"/>
                    <a:pt x="1211370" y="1507968"/>
                  </a:cubicBezTo>
                  <a:cubicBezTo>
                    <a:pt x="1212322" y="1505873"/>
                    <a:pt x="1215275" y="1506158"/>
                    <a:pt x="1216609" y="1504634"/>
                  </a:cubicBezTo>
                  <a:cubicBezTo>
                    <a:pt x="1217275" y="1507301"/>
                    <a:pt x="1215656" y="1512635"/>
                    <a:pt x="1215466" y="1518350"/>
                  </a:cubicBezTo>
                  <a:cubicBezTo>
                    <a:pt x="1214418" y="1516922"/>
                    <a:pt x="1210894" y="1517588"/>
                    <a:pt x="1212037" y="1514350"/>
                  </a:cubicBezTo>
                  <a:cubicBezTo>
                    <a:pt x="1215561" y="1514826"/>
                    <a:pt x="1216418" y="1511112"/>
                    <a:pt x="1214990" y="1509588"/>
                  </a:cubicBezTo>
                  <a:close/>
                  <a:moveTo>
                    <a:pt x="1203655" y="1541210"/>
                  </a:moveTo>
                  <a:cubicBezTo>
                    <a:pt x="1209084" y="1537019"/>
                    <a:pt x="1204607" y="1551117"/>
                    <a:pt x="1210417" y="1550545"/>
                  </a:cubicBezTo>
                  <a:cubicBezTo>
                    <a:pt x="1209179" y="1552259"/>
                    <a:pt x="1208227" y="1554355"/>
                    <a:pt x="1205178" y="1553879"/>
                  </a:cubicBezTo>
                  <a:cubicBezTo>
                    <a:pt x="1205750" y="1548450"/>
                    <a:pt x="1207941" y="1544354"/>
                    <a:pt x="1203655" y="1541210"/>
                  </a:cubicBezTo>
                  <a:close/>
                  <a:moveTo>
                    <a:pt x="1197178" y="1559403"/>
                  </a:moveTo>
                  <a:cubicBezTo>
                    <a:pt x="1201750" y="1558546"/>
                    <a:pt x="1197273" y="1565499"/>
                    <a:pt x="1203083" y="1563689"/>
                  </a:cubicBezTo>
                  <a:cubicBezTo>
                    <a:pt x="1201369" y="1567500"/>
                    <a:pt x="1203178" y="1567023"/>
                    <a:pt x="1201369" y="1569785"/>
                  </a:cubicBezTo>
                  <a:cubicBezTo>
                    <a:pt x="1200416" y="1569023"/>
                    <a:pt x="1199464" y="1568262"/>
                    <a:pt x="1197749" y="1568166"/>
                  </a:cubicBezTo>
                  <a:cubicBezTo>
                    <a:pt x="1198797" y="1564261"/>
                    <a:pt x="1197368" y="1562356"/>
                    <a:pt x="1197178" y="1559403"/>
                  </a:cubicBezTo>
                  <a:close/>
                  <a:moveTo>
                    <a:pt x="1215847" y="1159258"/>
                  </a:moveTo>
                  <a:cubicBezTo>
                    <a:pt x="1223848" y="1162115"/>
                    <a:pt x="1214418" y="1173260"/>
                    <a:pt x="1215751" y="1175546"/>
                  </a:cubicBezTo>
                  <a:cubicBezTo>
                    <a:pt x="1210703" y="1175069"/>
                    <a:pt x="1218323" y="1164020"/>
                    <a:pt x="1215847" y="1159258"/>
                  </a:cubicBezTo>
                  <a:close/>
                  <a:moveTo>
                    <a:pt x="1223848" y="1261271"/>
                  </a:moveTo>
                  <a:cubicBezTo>
                    <a:pt x="1220133" y="1258699"/>
                    <a:pt x="1215180" y="1252698"/>
                    <a:pt x="1220895" y="1250984"/>
                  </a:cubicBezTo>
                  <a:cubicBezTo>
                    <a:pt x="1217466" y="1255270"/>
                    <a:pt x="1221943" y="1256413"/>
                    <a:pt x="1223848" y="1261271"/>
                  </a:cubicBezTo>
                  <a:close/>
                  <a:moveTo>
                    <a:pt x="1228134" y="1161544"/>
                  </a:moveTo>
                  <a:cubicBezTo>
                    <a:pt x="1227943" y="1164782"/>
                    <a:pt x="1227086" y="1162973"/>
                    <a:pt x="1225562" y="1162592"/>
                  </a:cubicBezTo>
                  <a:cubicBezTo>
                    <a:pt x="1226610" y="1163735"/>
                    <a:pt x="1226038" y="1166116"/>
                    <a:pt x="1227753" y="1166592"/>
                  </a:cubicBezTo>
                  <a:cubicBezTo>
                    <a:pt x="1225276" y="1170783"/>
                    <a:pt x="1226038" y="1162877"/>
                    <a:pt x="1221657" y="1164878"/>
                  </a:cubicBezTo>
                  <a:cubicBezTo>
                    <a:pt x="1223848" y="1163830"/>
                    <a:pt x="1224038" y="1160306"/>
                    <a:pt x="1228134" y="1161544"/>
                  </a:cubicBezTo>
                  <a:close/>
                  <a:moveTo>
                    <a:pt x="1222133" y="1158591"/>
                  </a:moveTo>
                  <a:cubicBezTo>
                    <a:pt x="1222324" y="1156877"/>
                    <a:pt x="1222419" y="1155257"/>
                    <a:pt x="1222514" y="1153638"/>
                  </a:cubicBezTo>
                  <a:cubicBezTo>
                    <a:pt x="1224800" y="1155924"/>
                    <a:pt x="1224133" y="1153638"/>
                    <a:pt x="1227467" y="1154019"/>
                  </a:cubicBezTo>
                  <a:cubicBezTo>
                    <a:pt x="1226419" y="1155067"/>
                    <a:pt x="1225943" y="1156686"/>
                    <a:pt x="1225848" y="1158877"/>
                  </a:cubicBezTo>
                  <a:cubicBezTo>
                    <a:pt x="1224610" y="1158782"/>
                    <a:pt x="1223371" y="1158686"/>
                    <a:pt x="1222133" y="1158591"/>
                  </a:cubicBezTo>
                  <a:close/>
                  <a:moveTo>
                    <a:pt x="1235278" y="1259651"/>
                  </a:moveTo>
                  <a:cubicBezTo>
                    <a:pt x="1238516" y="1261747"/>
                    <a:pt x="1240516" y="1264890"/>
                    <a:pt x="1238326" y="1268700"/>
                  </a:cubicBezTo>
                  <a:cubicBezTo>
                    <a:pt x="1234801" y="1269367"/>
                    <a:pt x="1236040" y="1266033"/>
                    <a:pt x="1233563" y="1265843"/>
                  </a:cubicBezTo>
                  <a:cubicBezTo>
                    <a:pt x="1238707" y="1263462"/>
                    <a:pt x="1235087" y="1265462"/>
                    <a:pt x="1235278" y="1259651"/>
                  </a:cubicBezTo>
                  <a:close/>
                  <a:moveTo>
                    <a:pt x="1242802" y="1120205"/>
                  </a:moveTo>
                  <a:cubicBezTo>
                    <a:pt x="1238135" y="1126206"/>
                    <a:pt x="1252423" y="1132302"/>
                    <a:pt x="1239183" y="1133731"/>
                  </a:cubicBezTo>
                  <a:cubicBezTo>
                    <a:pt x="1242707" y="1131254"/>
                    <a:pt x="1242136" y="1128111"/>
                    <a:pt x="1235849" y="1128492"/>
                  </a:cubicBezTo>
                  <a:cubicBezTo>
                    <a:pt x="1242802" y="1128111"/>
                    <a:pt x="1235182" y="1119158"/>
                    <a:pt x="1242802" y="1120205"/>
                  </a:cubicBezTo>
                  <a:close/>
                  <a:moveTo>
                    <a:pt x="1240802" y="989903"/>
                  </a:moveTo>
                  <a:cubicBezTo>
                    <a:pt x="1231658" y="986570"/>
                    <a:pt x="1244898" y="977807"/>
                    <a:pt x="1237183" y="973330"/>
                  </a:cubicBezTo>
                  <a:cubicBezTo>
                    <a:pt x="1236516" y="969901"/>
                    <a:pt x="1239850" y="971044"/>
                    <a:pt x="1240040" y="968567"/>
                  </a:cubicBezTo>
                  <a:cubicBezTo>
                    <a:pt x="1239088" y="964376"/>
                    <a:pt x="1237087" y="965710"/>
                    <a:pt x="1240516" y="962376"/>
                  </a:cubicBezTo>
                  <a:cubicBezTo>
                    <a:pt x="1246422" y="966472"/>
                    <a:pt x="1237087" y="977045"/>
                    <a:pt x="1242802" y="980093"/>
                  </a:cubicBezTo>
                  <a:cubicBezTo>
                    <a:pt x="1238230" y="982379"/>
                    <a:pt x="1238897" y="985522"/>
                    <a:pt x="1240802" y="989903"/>
                  </a:cubicBezTo>
                  <a:close/>
                  <a:moveTo>
                    <a:pt x="1242040" y="1036290"/>
                  </a:moveTo>
                  <a:cubicBezTo>
                    <a:pt x="1243945" y="1037052"/>
                    <a:pt x="1242802" y="1040291"/>
                    <a:pt x="1246803" y="1039148"/>
                  </a:cubicBezTo>
                  <a:cubicBezTo>
                    <a:pt x="1245374" y="1042862"/>
                    <a:pt x="1242326" y="1042481"/>
                    <a:pt x="1248994" y="1043053"/>
                  </a:cubicBezTo>
                  <a:cubicBezTo>
                    <a:pt x="1248232" y="1044005"/>
                    <a:pt x="1247565" y="1044958"/>
                    <a:pt x="1247470" y="1046672"/>
                  </a:cubicBezTo>
                  <a:cubicBezTo>
                    <a:pt x="1246041" y="1046768"/>
                    <a:pt x="1245279" y="1046196"/>
                    <a:pt x="1245088" y="1045244"/>
                  </a:cubicBezTo>
                  <a:cubicBezTo>
                    <a:pt x="1243850" y="1045148"/>
                    <a:pt x="1244041" y="1046672"/>
                    <a:pt x="1243660" y="1047625"/>
                  </a:cubicBezTo>
                  <a:cubicBezTo>
                    <a:pt x="1239183" y="1044672"/>
                    <a:pt x="1244231" y="1040481"/>
                    <a:pt x="1242040" y="1036290"/>
                  </a:cubicBezTo>
                  <a:close/>
                  <a:moveTo>
                    <a:pt x="1248613" y="1033052"/>
                  </a:moveTo>
                  <a:cubicBezTo>
                    <a:pt x="1244231" y="1029908"/>
                    <a:pt x="1252042" y="1030004"/>
                    <a:pt x="1250422" y="1025717"/>
                  </a:cubicBezTo>
                  <a:cubicBezTo>
                    <a:pt x="1253756" y="1025622"/>
                    <a:pt x="1253470" y="1028575"/>
                    <a:pt x="1253756" y="1030956"/>
                  </a:cubicBezTo>
                  <a:cubicBezTo>
                    <a:pt x="1252042" y="1028861"/>
                    <a:pt x="1248327" y="1029146"/>
                    <a:pt x="1248613" y="1033052"/>
                  </a:cubicBezTo>
                  <a:close/>
                  <a:moveTo>
                    <a:pt x="1252518" y="1014668"/>
                  </a:moveTo>
                  <a:cubicBezTo>
                    <a:pt x="1250803" y="1015335"/>
                    <a:pt x="1250041" y="1017050"/>
                    <a:pt x="1249660" y="1019431"/>
                  </a:cubicBezTo>
                  <a:cubicBezTo>
                    <a:pt x="1246232" y="1020098"/>
                    <a:pt x="1251089" y="1013621"/>
                    <a:pt x="1247565" y="1014287"/>
                  </a:cubicBezTo>
                  <a:cubicBezTo>
                    <a:pt x="1247946" y="1012859"/>
                    <a:pt x="1248899" y="1013716"/>
                    <a:pt x="1248803" y="1014383"/>
                  </a:cubicBezTo>
                  <a:cubicBezTo>
                    <a:pt x="1250994" y="1014668"/>
                    <a:pt x="1251565" y="1013049"/>
                    <a:pt x="1253851" y="1013525"/>
                  </a:cubicBezTo>
                  <a:cubicBezTo>
                    <a:pt x="1253566" y="1015335"/>
                    <a:pt x="1253375" y="1017050"/>
                    <a:pt x="1254804" y="1017431"/>
                  </a:cubicBezTo>
                  <a:cubicBezTo>
                    <a:pt x="1258424" y="1019621"/>
                    <a:pt x="1250232" y="1018288"/>
                    <a:pt x="1252518" y="1014668"/>
                  </a:cubicBezTo>
                  <a:close/>
                  <a:moveTo>
                    <a:pt x="1248517" y="987998"/>
                  </a:moveTo>
                  <a:cubicBezTo>
                    <a:pt x="1249756" y="988094"/>
                    <a:pt x="1249375" y="989618"/>
                    <a:pt x="1249565" y="990570"/>
                  </a:cubicBezTo>
                  <a:cubicBezTo>
                    <a:pt x="1254899" y="989618"/>
                    <a:pt x="1256709" y="988284"/>
                    <a:pt x="1258138" y="992570"/>
                  </a:cubicBezTo>
                  <a:cubicBezTo>
                    <a:pt x="1253661" y="989427"/>
                    <a:pt x="1252518" y="992761"/>
                    <a:pt x="1251470" y="997047"/>
                  </a:cubicBezTo>
                  <a:cubicBezTo>
                    <a:pt x="1248041" y="996095"/>
                    <a:pt x="1249660" y="990856"/>
                    <a:pt x="1248517" y="987998"/>
                  </a:cubicBezTo>
                  <a:close/>
                  <a:moveTo>
                    <a:pt x="1255185" y="1044863"/>
                  </a:moveTo>
                  <a:cubicBezTo>
                    <a:pt x="1258424" y="1045529"/>
                    <a:pt x="1259090" y="1048482"/>
                    <a:pt x="1259662" y="1051435"/>
                  </a:cubicBezTo>
                  <a:cubicBezTo>
                    <a:pt x="1257185" y="1051244"/>
                    <a:pt x="1258328" y="1047911"/>
                    <a:pt x="1254899" y="1048577"/>
                  </a:cubicBezTo>
                  <a:cubicBezTo>
                    <a:pt x="1254994" y="1047339"/>
                    <a:pt x="1254994" y="1046101"/>
                    <a:pt x="1255185" y="1044863"/>
                  </a:cubicBezTo>
                  <a:close/>
                  <a:moveTo>
                    <a:pt x="1250613" y="806738"/>
                  </a:moveTo>
                  <a:cubicBezTo>
                    <a:pt x="1247374" y="809976"/>
                    <a:pt x="1246612" y="801308"/>
                    <a:pt x="1248708" y="799118"/>
                  </a:cubicBezTo>
                  <a:cubicBezTo>
                    <a:pt x="1250994" y="799499"/>
                    <a:pt x="1249184" y="803309"/>
                    <a:pt x="1252137" y="803118"/>
                  </a:cubicBezTo>
                  <a:cubicBezTo>
                    <a:pt x="1252042" y="804356"/>
                    <a:pt x="1250518" y="803975"/>
                    <a:pt x="1249565" y="804166"/>
                  </a:cubicBezTo>
                  <a:cubicBezTo>
                    <a:pt x="1249279" y="805595"/>
                    <a:pt x="1249756" y="806452"/>
                    <a:pt x="1250613" y="806738"/>
                  </a:cubicBezTo>
                  <a:close/>
                  <a:moveTo>
                    <a:pt x="1261471" y="750064"/>
                  </a:moveTo>
                  <a:cubicBezTo>
                    <a:pt x="1260709" y="752636"/>
                    <a:pt x="1258042" y="756731"/>
                    <a:pt x="1262138" y="757589"/>
                  </a:cubicBezTo>
                  <a:cubicBezTo>
                    <a:pt x="1261852" y="762542"/>
                    <a:pt x="1255185" y="763780"/>
                    <a:pt x="1260043" y="767399"/>
                  </a:cubicBezTo>
                  <a:cubicBezTo>
                    <a:pt x="1258900" y="771019"/>
                    <a:pt x="1257471" y="765971"/>
                    <a:pt x="1255090" y="767018"/>
                  </a:cubicBezTo>
                  <a:cubicBezTo>
                    <a:pt x="1253566" y="773972"/>
                    <a:pt x="1258900" y="770543"/>
                    <a:pt x="1260900" y="772543"/>
                  </a:cubicBezTo>
                  <a:cubicBezTo>
                    <a:pt x="1259090" y="773972"/>
                    <a:pt x="1259662" y="778353"/>
                    <a:pt x="1257757" y="779782"/>
                  </a:cubicBezTo>
                  <a:cubicBezTo>
                    <a:pt x="1256233" y="779401"/>
                    <a:pt x="1256423" y="775877"/>
                    <a:pt x="1258042" y="776067"/>
                  </a:cubicBezTo>
                  <a:cubicBezTo>
                    <a:pt x="1257376" y="774353"/>
                    <a:pt x="1255566" y="773495"/>
                    <a:pt x="1253280" y="773210"/>
                  </a:cubicBezTo>
                  <a:cubicBezTo>
                    <a:pt x="1253566" y="771495"/>
                    <a:pt x="1253756" y="769685"/>
                    <a:pt x="1252327" y="769400"/>
                  </a:cubicBezTo>
                  <a:cubicBezTo>
                    <a:pt x="1252803" y="765399"/>
                    <a:pt x="1254423" y="762827"/>
                    <a:pt x="1257852" y="762351"/>
                  </a:cubicBezTo>
                  <a:cubicBezTo>
                    <a:pt x="1257090" y="758732"/>
                    <a:pt x="1257090" y="751112"/>
                    <a:pt x="1261471" y="750064"/>
                  </a:cubicBezTo>
                  <a:close/>
                  <a:moveTo>
                    <a:pt x="1263757" y="691485"/>
                  </a:moveTo>
                  <a:cubicBezTo>
                    <a:pt x="1264329" y="695390"/>
                    <a:pt x="1261376" y="695009"/>
                    <a:pt x="1261948" y="698819"/>
                  </a:cubicBezTo>
                  <a:cubicBezTo>
                    <a:pt x="1259662" y="698153"/>
                    <a:pt x="1257661" y="689104"/>
                    <a:pt x="1263757" y="691485"/>
                  </a:cubicBezTo>
                  <a:close/>
                  <a:moveTo>
                    <a:pt x="1254804" y="785878"/>
                  </a:moveTo>
                  <a:cubicBezTo>
                    <a:pt x="1251851" y="784925"/>
                    <a:pt x="1252423" y="780925"/>
                    <a:pt x="1251661" y="778163"/>
                  </a:cubicBezTo>
                  <a:cubicBezTo>
                    <a:pt x="1254232" y="779496"/>
                    <a:pt x="1257376" y="783592"/>
                    <a:pt x="1254804" y="785878"/>
                  </a:cubicBezTo>
                  <a:close/>
                  <a:moveTo>
                    <a:pt x="1256233" y="814739"/>
                  </a:moveTo>
                  <a:cubicBezTo>
                    <a:pt x="1256995" y="816739"/>
                    <a:pt x="1260043" y="816929"/>
                    <a:pt x="1259566" y="819977"/>
                  </a:cubicBezTo>
                  <a:cubicBezTo>
                    <a:pt x="1253185" y="822168"/>
                    <a:pt x="1258804" y="829883"/>
                    <a:pt x="1251184" y="830550"/>
                  </a:cubicBezTo>
                  <a:cubicBezTo>
                    <a:pt x="1253185" y="822549"/>
                    <a:pt x="1254423" y="821692"/>
                    <a:pt x="1256233" y="814739"/>
                  </a:cubicBezTo>
                  <a:close/>
                  <a:moveTo>
                    <a:pt x="1257757" y="812357"/>
                  </a:moveTo>
                  <a:cubicBezTo>
                    <a:pt x="1259090" y="802547"/>
                    <a:pt x="1254709" y="800356"/>
                    <a:pt x="1255566" y="793403"/>
                  </a:cubicBezTo>
                  <a:cubicBezTo>
                    <a:pt x="1260519" y="789783"/>
                    <a:pt x="1258900" y="799022"/>
                    <a:pt x="1257376" y="802261"/>
                  </a:cubicBezTo>
                  <a:cubicBezTo>
                    <a:pt x="1260614" y="802928"/>
                    <a:pt x="1258709" y="797498"/>
                    <a:pt x="1262615" y="798927"/>
                  </a:cubicBezTo>
                  <a:cubicBezTo>
                    <a:pt x="1262233" y="800356"/>
                    <a:pt x="1262710" y="801213"/>
                    <a:pt x="1263662" y="801499"/>
                  </a:cubicBezTo>
                  <a:cubicBezTo>
                    <a:pt x="1259757" y="803404"/>
                    <a:pt x="1261090" y="807785"/>
                    <a:pt x="1262805" y="812643"/>
                  </a:cubicBezTo>
                  <a:cubicBezTo>
                    <a:pt x="1265472" y="813119"/>
                    <a:pt x="1263757" y="808262"/>
                    <a:pt x="1264519" y="806547"/>
                  </a:cubicBezTo>
                  <a:cubicBezTo>
                    <a:pt x="1269282" y="805976"/>
                    <a:pt x="1270425" y="808452"/>
                    <a:pt x="1270330" y="811976"/>
                  </a:cubicBezTo>
                  <a:cubicBezTo>
                    <a:pt x="1267853" y="811405"/>
                    <a:pt x="1268139" y="808452"/>
                    <a:pt x="1265662" y="807881"/>
                  </a:cubicBezTo>
                  <a:cubicBezTo>
                    <a:pt x="1264805" y="811786"/>
                    <a:pt x="1268520" y="811691"/>
                    <a:pt x="1270234" y="813215"/>
                  </a:cubicBezTo>
                  <a:cubicBezTo>
                    <a:pt x="1269663" y="814834"/>
                    <a:pt x="1267853" y="815024"/>
                    <a:pt x="1267472" y="816739"/>
                  </a:cubicBezTo>
                  <a:cubicBezTo>
                    <a:pt x="1265662" y="816072"/>
                    <a:pt x="1268139" y="815215"/>
                    <a:pt x="1267758" y="813024"/>
                  </a:cubicBezTo>
                  <a:cubicBezTo>
                    <a:pt x="1264519" y="811881"/>
                    <a:pt x="1265186" y="815405"/>
                    <a:pt x="1263757" y="816453"/>
                  </a:cubicBezTo>
                  <a:cubicBezTo>
                    <a:pt x="1261948" y="814929"/>
                    <a:pt x="1262900" y="811024"/>
                    <a:pt x="1257757" y="812357"/>
                  </a:cubicBezTo>
                  <a:close/>
                  <a:moveTo>
                    <a:pt x="1263662" y="661481"/>
                  </a:moveTo>
                  <a:cubicBezTo>
                    <a:pt x="1267186" y="661767"/>
                    <a:pt x="1267472" y="662529"/>
                    <a:pt x="1269187" y="655671"/>
                  </a:cubicBezTo>
                  <a:cubicBezTo>
                    <a:pt x="1272330" y="657767"/>
                    <a:pt x="1268996" y="672816"/>
                    <a:pt x="1263948" y="673959"/>
                  </a:cubicBezTo>
                  <a:cubicBezTo>
                    <a:pt x="1264996" y="668530"/>
                    <a:pt x="1269377" y="664720"/>
                    <a:pt x="1263662" y="661481"/>
                  </a:cubicBezTo>
                  <a:close/>
                  <a:moveTo>
                    <a:pt x="1268234" y="681865"/>
                  </a:moveTo>
                  <a:cubicBezTo>
                    <a:pt x="1270996" y="681389"/>
                    <a:pt x="1269853" y="684437"/>
                    <a:pt x="1271758" y="684627"/>
                  </a:cubicBezTo>
                  <a:cubicBezTo>
                    <a:pt x="1277378" y="679007"/>
                    <a:pt x="1268520" y="675769"/>
                    <a:pt x="1270520" y="669482"/>
                  </a:cubicBezTo>
                  <a:cubicBezTo>
                    <a:pt x="1274616" y="668720"/>
                    <a:pt x="1271949" y="673673"/>
                    <a:pt x="1273854" y="674721"/>
                  </a:cubicBezTo>
                  <a:cubicBezTo>
                    <a:pt x="1274902" y="674150"/>
                    <a:pt x="1275949" y="673578"/>
                    <a:pt x="1277664" y="673769"/>
                  </a:cubicBezTo>
                  <a:cubicBezTo>
                    <a:pt x="1273282" y="665958"/>
                    <a:pt x="1282712" y="656243"/>
                    <a:pt x="1279569" y="650147"/>
                  </a:cubicBezTo>
                  <a:cubicBezTo>
                    <a:pt x="1281378" y="650909"/>
                    <a:pt x="1282522" y="652242"/>
                    <a:pt x="1284332" y="653004"/>
                  </a:cubicBezTo>
                  <a:cubicBezTo>
                    <a:pt x="1281474" y="656052"/>
                    <a:pt x="1280140" y="661291"/>
                    <a:pt x="1281950" y="666530"/>
                  </a:cubicBezTo>
                  <a:cubicBezTo>
                    <a:pt x="1281665" y="667958"/>
                    <a:pt x="1279569" y="667387"/>
                    <a:pt x="1278140" y="667482"/>
                  </a:cubicBezTo>
                  <a:cubicBezTo>
                    <a:pt x="1281378" y="674912"/>
                    <a:pt x="1273282" y="679579"/>
                    <a:pt x="1272806" y="687104"/>
                  </a:cubicBezTo>
                  <a:cubicBezTo>
                    <a:pt x="1270996" y="686818"/>
                    <a:pt x="1269282" y="686627"/>
                    <a:pt x="1268996" y="688056"/>
                  </a:cubicBezTo>
                  <a:cubicBezTo>
                    <a:pt x="1267853" y="687294"/>
                    <a:pt x="1267377" y="684437"/>
                    <a:pt x="1266615" y="686627"/>
                  </a:cubicBezTo>
                  <a:cubicBezTo>
                    <a:pt x="1263091" y="685294"/>
                    <a:pt x="1269663" y="685103"/>
                    <a:pt x="1268234" y="681865"/>
                  </a:cubicBezTo>
                  <a:close/>
                  <a:moveTo>
                    <a:pt x="1294333" y="437453"/>
                  </a:moveTo>
                  <a:cubicBezTo>
                    <a:pt x="1291285" y="437739"/>
                    <a:pt x="1295476" y="431834"/>
                    <a:pt x="1290903" y="433453"/>
                  </a:cubicBezTo>
                  <a:cubicBezTo>
                    <a:pt x="1293380" y="432786"/>
                    <a:pt x="1290713" y="425928"/>
                    <a:pt x="1295095" y="427547"/>
                  </a:cubicBezTo>
                  <a:cubicBezTo>
                    <a:pt x="1293571" y="432310"/>
                    <a:pt x="1297285" y="434977"/>
                    <a:pt x="1294333" y="437453"/>
                  </a:cubicBezTo>
                  <a:close/>
                  <a:moveTo>
                    <a:pt x="1305001" y="892463"/>
                  </a:moveTo>
                  <a:cubicBezTo>
                    <a:pt x="1304239" y="894844"/>
                    <a:pt x="1304143" y="897797"/>
                    <a:pt x="1300905" y="897130"/>
                  </a:cubicBezTo>
                  <a:cubicBezTo>
                    <a:pt x="1300715" y="896082"/>
                    <a:pt x="1301476" y="895987"/>
                    <a:pt x="1302238" y="895987"/>
                  </a:cubicBezTo>
                  <a:cubicBezTo>
                    <a:pt x="1302143" y="894463"/>
                    <a:pt x="1300048" y="894749"/>
                    <a:pt x="1298619" y="894463"/>
                  </a:cubicBezTo>
                  <a:cubicBezTo>
                    <a:pt x="1299762" y="890367"/>
                    <a:pt x="1301572" y="889224"/>
                    <a:pt x="1296428" y="890558"/>
                  </a:cubicBezTo>
                  <a:cubicBezTo>
                    <a:pt x="1298428" y="889224"/>
                    <a:pt x="1299762" y="887224"/>
                    <a:pt x="1302905" y="887319"/>
                  </a:cubicBezTo>
                  <a:cubicBezTo>
                    <a:pt x="1303000" y="889605"/>
                    <a:pt x="1301191" y="893415"/>
                    <a:pt x="1305001" y="892463"/>
                  </a:cubicBezTo>
                  <a:close/>
                  <a:moveTo>
                    <a:pt x="1307763" y="796355"/>
                  </a:moveTo>
                  <a:cubicBezTo>
                    <a:pt x="1306620" y="800737"/>
                    <a:pt x="1305667" y="790069"/>
                    <a:pt x="1304143" y="794831"/>
                  </a:cubicBezTo>
                  <a:cubicBezTo>
                    <a:pt x="1301191" y="794260"/>
                    <a:pt x="1305858" y="791688"/>
                    <a:pt x="1305763" y="789974"/>
                  </a:cubicBezTo>
                  <a:cubicBezTo>
                    <a:pt x="1310430" y="791307"/>
                    <a:pt x="1305572" y="794355"/>
                    <a:pt x="1307763" y="796355"/>
                  </a:cubicBezTo>
                  <a:close/>
                  <a:moveTo>
                    <a:pt x="1307096" y="851410"/>
                  </a:moveTo>
                  <a:cubicBezTo>
                    <a:pt x="1310525" y="850743"/>
                    <a:pt x="1309382" y="854077"/>
                    <a:pt x="1311859" y="854267"/>
                  </a:cubicBezTo>
                  <a:cubicBezTo>
                    <a:pt x="1311192" y="856077"/>
                    <a:pt x="1310335" y="853696"/>
                    <a:pt x="1308144" y="853982"/>
                  </a:cubicBezTo>
                  <a:cubicBezTo>
                    <a:pt x="1311192" y="857506"/>
                    <a:pt x="1309001" y="858744"/>
                    <a:pt x="1309953" y="862840"/>
                  </a:cubicBezTo>
                  <a:cubicBezTo>
                    <a:pt x="1301857" y="862364"/>
                    <a:pt x="1306144" y="874270"/>
                    <a:pt x="1303762" y="877318"/>
                  </a:cubicBezTo>
                  <a:cubicBezTo>
                    <a:pt x="1300333" y="866840"/>
                    <a:pt x="1309763" y="858363"/>
                    <a:pt x="1307096" y="851410"/>
                  </a:cubicBezTo>
                  <a:close/>
                  <a:moveTo>
                    <a:pt x="1308525" y="833979"/>
                  </a:moveTo>
                  <a:cubicBezTo>
                    <a:pt x="1309763" y="834074"/>
                    <a:pt x="1311001" y="834170"/>
                    <a:pt x="1312240" y="834265"/>
                  </a:cubicBezTo>
                  <a:cubicBezTo>
                    <a:pt x="1311478" y="840361"/>
                    <a:pt x="1311001" y="841694"/>
                    <a:pt x="1307477" y="846362"/>
                  </a:cubicBezTo>
                  <a:cubicBezTo>
                    <a:pt x="1306144" y="841409"/>
                    <a:pt x="1310716" y="840647"/>
                    <a:pt x="1308525" y="833979"/>
                  </a:cubicBezTo>
                  <a:close/>
                  <a:moveTo>
                    <a:pt x="1336814" y="1025241"/>
                  </a:moveTo>
                  <a:cubicBezTo>
                    <a:pt x="1332242" y="1026098"/>
                    <a:pt x="1335004" y="1019717"/>
                    <a:pt x="1336052" y="1018955"/>
                  </a:cubicBezTo>
                  <a:cubicBezTo>
                    <a:pt x="1333861" y="1018574"/>
                    <a:pt x="1333290" y="1020288"/>
                    <a:pt x="1331004" y="1019812"/>
                  </a:cubicBezTo>
                  <a:cubicBezTo>
                    <a:pt x="1330813" y="1016002"/>
                    <a:pt x="1335671" y="1018097"/>
                    <a:pt x="1336338" y="1015240"/>
                  </a:cubicBezTo>
                  <a:cubicBezTo>
                    <a:pt x="1339672" y="1015145"/>
                    <a:pt x="1340243" y="1017240"/>
                    <a:pt x="1339672" y="1020479"/>
                  </a:cubicBezTo>
                  <a:cubicBezTo>
                    <a:pt x="1334147" y="1019145"/>
                    <a:pt x="1336624" y="1022288"/>
                    <a:pt x="1336814" y="1025241"/>
                  </a:cubicBezTo>
                  <a:close/>
                  <a:moveTo>
                    <a:pt x="1331290" y="984760"/>
                  </a:moveTo>
                  <a:cubicBezTo>
                    <a:pt x="1338624" y="986855"/>
                    <a:pt x="1339672" y="998571"/>
                    <a:pt x="1332433" y="1001143"/>
                  </a:cubicBezTo>
                  <a:cubicBezTo>
                    <a:pt x="1335766" y="995618"/>
                    <a:pt x="1331099" y="990951"/>
                    <a:pt x="1331290" y="984760"/>
                  </a:cubicBezTo>
                  <a:close/>
                  <a:moveTo>
                    <a:pt x="1335957" y="1005143"/>
                  </a:moveTo>
                  <a:cubicBezTo>
                    <a:pt x="1335671" y="1006572"/>
                    <a:pt x="1336052" y="1007429"/>
                    <a:pt x="1337005" y="1007715"/>
                  </a:cubicBezTo>
                  <a:cubicBezTo>
                    <a:pt x="1336624" y="1009144"/>
                    <a:pt x="1335671" y="1008287"/>
                    <a:pt x="1335766" y="1007620"/>
                  </a:cubicBezTo>
                  <a:cubicBezTo>
                    <a:pt x="1330432" y="1009715"/>
                    <a:pt x="1329385" y="1009525"/>
                    <a:pt x="1324241" y="1010477"/>
                  </a:cubicBezTo>
                  <a:cubicBezTo>
                    <a:pt x="1323003" y="1010382"/>
                    <a:pt x="1323384" y="1008858"/>
                    <a:pt x="1323193" y="1007906"/>
                  </a:cubicBezTo>
                  <a:cubicBezTo>
                    <a:pt x="1323289" y="1007048"/>
                    <a:pt x="1323289" y="1006286"/>
                    <a:pt x="1323384" y="1005429"/>
                  </a:cubicBezTo>
                  <a:cubicBezTo>
                    <a:pt x="1327003" y="1008858"/>
                    <a:pt x="1332623" y="1006191"/>
                    <a:pt x="1335957" y="1005143"/>
                  </a:cubicBezTo>
                  <a:close/>
                  <a:moveTo>
                    <a:pt x="1327861" y="1074486"/>
                  </a:moveTo>
                  <a:cubicBezTo>
                    <a:pt x="1331766" y="1075724"/>
                    <a:pt x="1329099" y="1082677"/>
                    <a:pt x="1333385" y="1083725"/>
                  </a:cubicBezTo>
                  <a:cubicBezTo>
                    <a:pt x="1332528" y="1087916"/>
                    <a:pt x="1326718" y="1081248"/>
                    <a:pt x="1327099" y="1084487"/>
                  </a:cubicBezTo>
                  <a:cubicBezTo>
                    <a:pt x="1323098" y="1088011"/>
                    <a:pt x="1330813" y="1079248"/>
                    <a:pt x="1324908" y="1080581"/>
                  </a:cubicBezTo>
                  <a:cubicBezTo>
                    <a:pt x="1326432" y="1076867"/>
                    <a:pt x="1327099" y="1079153"/>
                    <a:pt x="1328623" y="1080867"/>
                  </a:cubicBezTo>
                  <a:cubicBezTo>
                    <a:pt x="1332052" y="1080010"/>
                    <a:pt x="1325384" y="1078295"/>
                    <a:pt x="1327861" y="1074486"/>
                  </a:cubicBezTo>
                  <a:close/>
                  <a:moveTo>
                    <a:pt x="1330147" y="1107251"/>
                  </a:moveTo>
                  <a:cubicBezTo>
                    <a:pt x="1326622" y="1105251"/>
                    <a:pt x="1332718" y="1103156"/>
                    <a:pt x="1331957" y="1099917"/>
                  </a:cubicBezTo>
                  <a:cubicBezTo>
                    <a:pt x="1334433" y="1100965"/>
                    <a:pt x="1331766" y="1106299"/>
                    <a:pt x="1336528" y="1105346"/>
                  </a:cubicBezTo>
                  <a:cubicBezTo>
                    <a:pt x="1333004" y="1108966"/>
                    <a:pt x="1331861" y="1100203"/>
                    <a:pt x="1330147" y="1107251"/>
                  </a:cubicBezTo>
                  <a:close/>
                  <a:moveTo>
                    <a:pt x="1331957" y="1116110"/>
                  </a:moveTo>
                  <a:cubicBezTo>
                    <a:pt x="1327480" y="1114776"/>
                    <a:pt x="1331385" y="1110966"/>
                    <a:pt x="1332528" y="1108680"/>
                  </a:cubicBezTo>
                  <a:cubicBezTo>
                    <a:pt x="1334719" y="1111538"/>
                    <a:pt x="1332433" y="1113919"/>
                    <a:pt x="1331957" y="1116110"/>
                  </a:cubicBezTo>
                  <a:close/>
                  <a:moveTo>
                    <a:pt x="1327575" y="1093250"/>
                  </a:moveTo>
                  <a:cubicBezTo>
                    <a:pt x="1329956" y="1094678"/>
                    <a:pt x="1329861" y="1098203"/>
                    <a:pt x="1329385" y="1102108"/>
                  </a:cubicBezTo>
                  <a:cubicBezTo>
                    <a:pt x="1325765" y="1101727"/>
                    <a:pt x="1327480" y="1096774"/>
                    <a:pt x="1327575" y="1093250"/>
                  </a:cubicBezTo>
                  <a:close/>
                  <a:moveTo>
                    <a:pt x="1327384" y="925610"/>
                  </a:moveTo>
                  <a:cubicBezTo>
                    <a:pt x="1325289" y="925419"/>
                    <a:pt x="1323289" y="925324"/>
                    <a:pt x="1321193" y="925133"/>
                  </a:cubicBezTo>
                  <a:cubicBezTo>
                    <a:pt x="1321288" y="923895"/>
                    <a:pt x="1321384" y="922657"/>
                    <a:pt x="1321479" y="921419"/>
                  </a:cubicBezTo>
                  <a:cubicBezTo>
                    <a:pt x="1323765" y="924467"/>
                    <a:pt x="1327956" y="919418"/>
                    <a:pt x="1327384" y="925610"/>
                  </a:cubicBezTo>
                  <a:close/>
                  <a:moveTo>
                    <a:pt x="1319860" y="863697"/>
                  </a:moveTo>
                  <a:cubicBezTo>
                    <a:pt x="1318336" y="861792"/>
                    <a:pt x="1317669" y="857315"/>
                    <a:pt x="1319193" y="856172"/>
                  </a:cubicBezTo>
                  <a:cubicBezTo>
                    <a:pt x="1322336" y="857887"/>
                    <a:pt x="1321193" y="860554"/>
                    <a:pt x="1319860" y="863697"/>
                  </a:cubicBezTo>
                  <a:close/>
                  <a:moveTo>
                    <a:pt x="1315574" y="932182"/>
                  </a:moveTo>
                  <a:cubicBezTo>
                    <a:pt x="1311287" y="935135"/>
                    <a:pt x="1315954" y="940278"/>
                    <a:pt x="1317288" y="942374"/>
                  </a:cubicBezTo>
                  <a:cubicBezTo>
                    <a:pt x="1317288" y="944564"/>
                    <a:pt x="1315574" y="944850"/>
                    <a:pt x="1315669" y="947231"/>
                  </a:cubicBezTo>
                  <a:cubicBezTo>
                    <a:pt x="1312811" y="947708"/>
                    <a:pt x="1314049" y="944755"/>
                    <a:pt x="1312144" y="944469"/>
                  </a:cubicBezTo>
                  <a:cubicBezTo>
                    <a:pt x="1311097" y="944660"/>
                    <a:pt x="1310811" y="945612"/>
                    <a:pt x="1309573" y="945517"/>
                  </a:cubicBezTo>
                  <a:cubicBezTo>
                    <a:pt x="1309573" y="947803"/>
                    <a:pt x="1313764" y="946660"/>
                    <a:pt x="1314335" y="948470"/>
                  </a:cubicBezTo>
                  <a:cubicBezTo>
                    <a:pt x="1313954" y="949803"/>
                    <a:pt x="1313097" y="949041"/>
                    <a:pt x="1313097" y="948374"/>
                  </a:cubicBezTo>
                  <a:cubicBezTo>
                    <a:pt x="1311478" y="948470"/>
                    <a:pt x="1311668" y="950756"/>
                    <a:pt x="1312907" y="950851"/>
                  </a:cubicBezTo>
                  <a:cubicBezTo>
                    <a:pt x="1311573" y="954470"/>
                    <a:pt x="1311287" y="947803"/>
                    <a:pt x="1308049" y="949232"/>
                  </a:cubicBezTo>
                  <a:cubicBezTo>
                    <a:pt x="1308334" y="946279"/>
                    <a:pt x="1308525" y="943421"/>
                    <a:pt x="1308715" y="940564"/>
                  </a:cubicBezTo>
                  <a:cubicBezTo>
                    <a:pt x="1311954" y="941707"/>
                    <a:pt x="1311287" y="938183"/>
                    <a:pt x="1312716" y="937135"/>
                  </a:cubicBezTo>
                  <a:cubicBezTo>
                    <a:pt x="1313478" y="934182"/>
                    <a:pt x="1310620" y="934277"/>
                    <a:pt x="1311954" y="930848"/>
                  </a:cubicBezTo>
                  <a:cubicBezTo>
                    <a:pt x="1308906" y="933039"/>
                    <a:pt x="1310620" y="930467"/>
                    <a:pt x="1308334" y="929324"/>
                  </a:cubicBezTo>
                  <a:cubicBezTo>
                    <a:pt x="1308049" y="926753"/>
                    <a:pt x="1317955" y="931610"/>
                    <a:pt x="1318621" y="926372"/>
                  </a:cubicBezTo>
                  <a:cubicBezTo>
                    <a:pt x="1322527" y="929134"/>
                    <a:pt x="1320145" y="932372"/>
                    <a:pt x="1317859" y="935039"/>
                  </a:cubicBezTo>
                  <a:cubicBezTo>
                    <a:pt x="1316145" y="934373"/>
                    <a:pt x="1318145" y="933896"/>
                    <a:pt x="1318050" y="932563"/>
                  </a:cubicBezTo>
                  <a:cubicBezTo>
                    <a:pt x="1317193" y="932277"/>
                    <a:pt x="1316431" y="932182"/>
                    <a:pt x="1315574" y="932182"/>
                  </a:cubicBezTo>
                  <a:close/>
                  <a:moveTo>
                    <a:pt x="1305858" y="1082772"/>
                  </a:moveTo>
                  <a:cubicBezTo>
                    <a:pt x="1304429" y="1086296"/>
                    <a:pt x="1304429" y="1086487"/>
                    <a:pt x="1305286" y="1090202"/>
                  </a:cubicBezTo>
                  <a:cubicBezTo>
                    <a:pt x="1310144" y="1089821"/>
                    <a:pt x="1310525" y="1089630"/>
                    <a:pt x="1313859" y="1092107"/>
                  </a:cubicBezTo>
                  <a:cubicBezTo>
                    <a:pt x="1311478" y="1093440"/>
                    <a:pt x="1306715" y="1090488"/>
                    <a:pt x="1303667" y="1093821"/>
                  </a:cubicBezTo>
                  <a:cubicBezTo>
                    <a:pt x="1305286" y="1087820"/>
                    <a:pt x="1300905" y="1083058"/>
                    <a:pt x="1305858" y="1082772"/>
                  </a:cubicBezTo>
                  <a:close/>
                  <a:moveTo>
                    <a:pt x="1289570" y="1082677"/>
                  </a:moveTo>
                  <a:cubicBezTo>
                    <a:pt x="1284903" y="1083153"/>
                    <a:pt x="1286808" y="1078105"/>
                    <a:pt x="1285093" y="1076105"/>
                  </a:cubicBezTo>
                  <a:cubicBezTo>
                    <a:pt x="1281855" y="1075438"/>
                    <a:pt x="1285665" y="1083153"/>
                    <a:pt x="1280998" y="1080772"/>
                  </a:cubicBezTo>
                  <a:cubicBezTo>
                    <a:pt x="1280426" y="1076962"/>
                    <a:pt x="1282617" y="1076390"/>
                    <a:pt x="1282807" y="1073438"/>
                  </a:cubicBezTo>
                  <a:cubicBezTo>
                    <a:pt x="1285189" y="1072390"/>
                    <a:pt x="1286617" y="1077533"/>
                    <a:pt x="1287760" y="1073819"/>
                  </a:cubicBezTo>
                  <a:cubicBezTo>
                    <a:pt x="1291570" y="1076676"/>
                    <a:pt x="1288141" y="1078962"/>
                    <a:pt x="1289570" y="1082677"/>
                  </a:cubicBezTo>
                  <a:close/>
                  <a:moveTo>
                    <a:pt x="1274902" y="1110299"/>
                  </a:moveTo>
                  <a:cubicBezTo>
                    <a:pt x="1274997" y="1111823"/>
                    <a:pt x="1277092" y="1111538"/>
                    <a:pt x="1278521" y="1111823"/>
                  </a:cubicBezTo>
                  <a:cubicBezTo>
                    <a:pt x="1278902" y="1116776"/>
                    <a:pt x="1275283" y="1117157"/>
                    <a:pt x="1271758" y="1117538"/>
                  </a:cubicBezTo>
                  <a:cubicBezTo>
                    <a:pt x="1275283" y="1110490"/>
                    <a:pt x="1269853" y="1103632"/>
                    <a:pt x="1269758" y="1096107"/>
                  </a:cubicBezTo>
                  <a:cubicBezTo>
                    <a:pt x="1271377" y="1101251"/>
                    <a:pt x="1276426" y="1103537"/>
                    <a:pt x="1282807" y="1104680"/>
                  </a:cubicBezTo>
                  <a:cubicBezTo>
                    <a:pt x="1284141" y="1108299"/>
                    <a:pt x="1276426" y="1110204"/>
                    <a:pt x="1277759" y="1105537"/>
                  </a:cubicBezTo>
                  <a:cubicBezTo>
                    <a:pt x="1276045" y="1106204"/>
                    <a:pt x="1275283" y="1108013"/>
                    <a:pt x="1274902" y="1110299"/>
                  </a:cubicBezTo>
                  <a:close/>
                  <a:moveTo>
                    <a:pt x="1268901" y="1122301"/>
                  </a:moveTo>
                  <a:cubicBezTo>
                    <a:pt x="1267567" y="1120301"/>
                    <a:pt x="1265567" y="1118967"/>
                    <a:pt x="1265662" y="1115729"/>
                  </a:cubicBezTo>
                  <a:cubicBezTo>
                    <a:pt x="1269377" y="1114586"/>
                    <a:pt x="1269758" y="1122111"/>
                    <a:pt x="1271663" y="1118777"/>
                  </a:cubicBezTo>
                  <a:cubicBezTo>
                    <a:pt x="1276235" y="1121253"/>
                    <a:pt x="1268806" y="1120586"/>
                    <a:pt x="1268901" y="1122301"/>
                  </a:cubicBezTo>
                  <a:close/>
                  <a:moveTo>
                    <a:pt x="1279569" y="681484"/>
                  </a:moveTo>
                  <a:cubicBezTo>
                    <a:pt x="1281569" y="678055"/>
                    <a:pt x="1283855" y="683960"/>
                    <a:pt x="1282903" y="686818"/>
                  </a:cubicBezTo>
                  <a:cubicBezTo>
                    <a:pt x="1280712" y="687104"/>
                    <a:pt x="1280617" y="685675"/>
                    <a:pt x="1280617" y="684151"/>
                  </a:cubicBezTo>
                  <a:cubicBezTo>
                    <a:pt x="1278235" y="686246"/>
                    <a:pt x="1276330" y="683960"/>
                    <a:pt x="1277188" y="680150"/>
                  </a:cubicBezTo>
                  <a:cubicBezTo>
                    <a:pt x="1278521" y="680531"/>
                    <a:pt x="1277854" y="682722"/>
                    <a:pt x="1279474" y="682817"/>
                  </a:cubicBezTo>
                  <a:cubicBezTo>
                    <a:pt x="1280902" y="682627"/>
                    <a:pt x="1280236" y="681579"/>
                    <a:pt x="1279569" y="681484"/>
                  </a:cubicBezTo>
                  <a:close/>
                  <a:moveTo>
                    <a:pt x="1289284" y="654719"/>
                  </a:moveTo>
                  <a:cubicBezTo>
                    <a:pt x="1285570" y="657767"/>
                    <a:pt x="1290523" y="657576"/>
                    <a:pt x="1290046" y="661100"/>
                  </a:cubicBezTo>
                  <a:cubicBezTo>
                    <a:pt x="1288618" y="661196"/>
                    <a:pt x="1287856" y="660624"/>
                    <a:pt x="1287665" y="659672"/>
                  </a:cubicBezTo>
                  <a:cubicBezTo>
                    <a:pt x="1286236" y="659767"/>
                    <a:pt x="1286903" y="660910"/>
                    <a:pt x="1287570" y="660910"/>
                  </a:cubicBezTo>
                  <a:cubicBezTo>
                    <a:pt x="1286999" y="663482"/>
                    <a:pt x="1283379" y="659291"/>
                    <a:pt x="1284141" y="656909"/>
                  </a:cubicBezTo>
                  <a:cubicBezTo>
                    <a:pt x="1286522" y="657005"/>
                    <a:pt x="1285951" y="653576"/>
                    <a:pt x="1289284" y="654719"/>
                  </a:cubicBezTo>
                  <a:close/>
                  <a:moveTo>
                    <a:pt x="1282522" y="567851"/>
                  </a:moveTo>
                  <a:cubicBezTo>
                    <a:pt x="1280236" y="565374"/>
                    <a:pt x="1282236" y="561850"/>
                    <a:pt x="1286617" y="563183"/>
                  </a:cubicBezTo>
                  <a:cubicBezTo>
                    <a:pt x="1285951" y="565565"/>
                    <a:pt x="1285760" y="568517"/>
                    <a:pt x="1282522" y="567851"/>
                  </a:cubicBezTo>
                  <a:close/>
                  <a:moveTo>
                    <a:pt x="1292428" y="631287"/>
                  </a:moveTo>
                  <a:cubicBezTo>
                    <a:pt x="1290903" y="632525"/>
                    <a:pt x="1288046" y="625096"/>
                    <a:pt x="1288237" y="620905"/>
                  </a:cubicBezTo>
                  <a:cubicBezTo>
                    <a:pt x="1294618" y="621381"/>
                    <a:pt x="1288046" y="627763"/>
                    <a:pt x="1292428" y="631287"/>
                  </a:cubicBezTo>
                  <a:close/>
                  <a:moveTo>
                    <a:pt x="1295476" y="840456"/>
                  </a:moveTo>
                  <a:cubicBezTo>
                    <a:pt x="1297857" y="841218"/>
                    <a:pt x="1296047" y="845409"/>
                    <a:pt x="1300143" y="844552"/>
                  </a:cubicBezTo>
                  <a:cubicBezTo>
                    <a:pt x="1295380" y="849886"/>
                    <a:pt x="1307096" y="856458"/>
                    <a:pt x="1297762" y="858173"/>
                  </a:cubicBezTo>
                  <a:cubicBezTo>
                    <a:pt x="1295190" y="856744"/>
                    <a:pt x="1301286" y="839980"/>
                    <a:pt x="1292618" y="843980"/>
                  </a:cubicBezTo>
                  <a:cubicBezTo>
                    <a:pt x="1293571" y="842742"/>
                    <a:pt x="1295666" y="842933"/>
                    <a:pt x="1295476" y="840456"/>
                  </a:cubicBezTo>
                  <a:close/>
                  <a:moveTo>
                    <a:pt x="1294999" y="830360"/>
                  </a:moveTo>
                  <a:cubicBezTo>
                    <a:pt x="1295095" y="828740"/>
                    <a:pt x="1295285" y="827026"/>
                    <a:pt x="1295380" y="825407"/>
                  </a:cubicBezTo>
                  <a:cubicBezTo>
                    <a:pt x="1297666" y="823597"/>
                    <a:pt x="1303477" y="827407"/>
                    <a:pt x="1294999" y="830360"/>
                  </a:cubicBezTo>
                  <a:close/>
                  <a:moveTo>
                    <a:pt x="1305191" y="952565"/>
                  </a:moveTo>
                  <a:cubicBezTo>
                    <a:pt x="1299952" y="950470"/>
                    <a:pt x="1303191" y="958376"/>
                    <a:pt x="1298524" y="957042"/>
                  </a:cubicBezTo>
                  <a:cubicBezTo>
                    <a:pt x="1299762" y="954185"/>
                    <a:pt x="1301095" y="948184"/>
                    <a:pt x="1296809" y="946946"/>
                  </a:cubicBezTo>
                  <a:cubicBezTo>
                    <a:pt x="1297095" y="945517"/>
                    <a:pt x="1299190" y="946088"/>
                    <a:pt x="1300619" y="945993"/>
                  </a:cubicBezTo>
                  <a:cubicBezTo>
                    <a:pt x="1300715" y="944755"/>
                    <a:pt x="1300810" y="943517"/>
                    <a:pt x="1300905" y="942278"/>
                  </a:cubicBezTo>
                  <a:cubicBezTo>
                    <a:pt x="1296428" y="942088"/>
                    <a:pt x="1294333" y="934087"/>
                    <a:pt x="1292713" y="935325"/>
                  </a:cubicBezTo>
                  <a:cubicBezTo>
                    <a:pt x="1289665" y="929134"/>
                    <a:pt x="1297095" y="935230"/>
                    <a:pt x="1299095" y="933325"/>
                  </a:cubicBezTo>
                  <a:cubicBezTo>
                    <a:pt x="1298428" y="931991"/>
                    <a:pt x="1296333" y="931801"/>
                    <a:pt x="1296904" y="929420"/>
                  </a:cubicBezTo>
                  <a:cubicBezTo>
                    <a:pt x="1298524" y="929515"/>
                    <a:pt x="1300238" y="929705"/>
                    <a:pt x="1301857" y="929801"/>
                  </a:cubicBezTo>
                  <a:cubicBezTo>
                    <a:pt x="1300619" y="935801"/>
                    <a:pt x="1299857" y="936754"/>
                    <a:pt x="1304905" y="938754"/>
                  </a:cubicBezTo>
                  <a:cubicBezTo>
                    <a:pt x="1302810" y="945517"/>
                    <a:pt x="1304620" y="946279"/>
                    <a:pt x="1305191" y="952565"/>
                  </a:cubicBezTo>
                  <a:close/>
                  <a:moveTo>
                    <a:pt x="1307382" y="878937"/>
                  </a:moveTo>
                  <a:cubicBezTo>
                    <a:pt x="1311287" y="881033"/>
                    <a:pt x="1310335" y="881985"/>
                    <a:pt x="1309287" y="886557"/>
                  </a:cubicBezTo>
                  <a:cubicBezTo>
                    <a:pt x="1307668" y="885986"/>
                    <a:pt x="1307477" y="884176"/>
                    <a:pt x="1305763" y="883795"/>
                  </a:cubicBezTo>
                  <a:cubicBezTo>
                    <a:pt x="1305858" y="882557"/>
                    <a:pt x="1307382" y="882938"/>
                    <a:pt x="1308334" y="882747"/>
                  </a:cubicBezTo>
                  <a:cubicBezTo>
                    <a:pt x="1307763" y="881699"/>
                    <a:pt x="1307191" y="880652"/>
                    <a:pt x="1307382" y="878937"/>
                  </a:cubicBezTo>
                  <a:close/>
                  <a:moveTo>
                    <a:pt x="1305858" y="958852"/>
                  </a:moveTo>
                  <a:cubicBezTo>
                    <a:pt x="1306239" y="961233"/>
                    <a:pt x="1309192" y="961424"/>
                    <a:pt x="1307858" y="965234"/>
                  </a:cubicBezTo>
                  <a:cubicBezTo>
                    <a:pt x="1306906" y="964472"/>
                    <a:pt x="1305953" y="963805"/>
                    <a:pt x="1304239" y="963710"/>
                  </a:cubicBezTo>
                  <a:cubicBezTo>
                    <a:pt x="1304048" y="961709"/>
                    <a:pt x="1305572" y="961709"/>
                    <a:pt x="1305763" y="960090"/>
                  </a:cubicBezTo>
                  <a:cubicBezTo>
                    <a:pt x="1304524" y="959995"/>
                    <a:pt x="1303286" y="959900"/>
                    <a:pt x="1302048" y="959804"/>
                  </a:cubicBezTo>
                  <a:cubicBezTo>
                    <a:pt x="1299476" y="963043"/>
                    <a:pt x="1302143" y="956471"/>
                    <a:pt x="1305858" y="958852"/>
                  </a:cubicBezTo>
                  <a:close/>
                  <a:moveTo>
                    <a:pt x="1309382" y="1024193"/>
                  </a:moveTo>
                  <a:cubicBezTo>
                    <a:pt x="1308334" y="1023336"/>
                    <a:pt x="1307287" y="1022479"/>
                    <a:pt x="1306906" y="1024003"/>
                  </a:cubicBezTo>
                  <a:cubicBezTo>
                    <a:pt x="1306429" y="1030385"/>
                    <a:pt x="1304239" y="1029813"/>
                    <a:pt x="1302048" y="1037338"/>
                  </a:cubicBezTo>
                  <a:cubicBezTo>
                    <a:pt x="1299286" y="1034290"/>
                    <a:pt x="1296714" y="1031051"/>
                    <a:pt x="1298047" y="1024479"/>
                  </a:cubicBezTo>
                  <a:cubicBezTo>
                    <a:pt x="1299762" y="1028289"/>
                    <a:pt x="1301095" y="1026194"/>
                    <a:pt x="1301953" y="1022288"/>
                  </a:cubicBezTo>
                  <a:cubicBezTo>
                    <a:pt x="1305191" y="1020860"/>
                    <a:pt x="1304524" y="1028289"/>
                    <a:pt x="1306810" y="1023908"/>
                  </a:cubicBezTo>
                  <a:cubicBezTo>
                    <a:pt x="1303191" y="1022574"/>
                    <a:pt x="1308715" y="1020955"/>
                    <a:pt x="1307287" y="1017716"/>
                  </a:cubicBezTo>
                  <a:cubicBezTo>
                    <a:pt x="1302715" y="1015526"/>
                    <a:pt x="1306620" y="1023241"/>
                    <a:pt x="1302048" y="1021050"/>
                  </a:cubicBezTo>
                  <a:cubicBezTo>
                    <a:pt x="1302334" y="1016573"/>
                    <a:pt x="1300715" y="1013716"/>
                    <a:pt x="1300428" y="1009620"/>
                  </a:cubicBezTo>
                  <a:cubicBezTo>
                    <a:pt x="1302143" y="1010858"/>
                    <a:pt x="1304239" y="1011811"/>
                    <a:pt x="1303762" y="1014859"/>
                  </a:cubicBezTo>
                  <a:cubicBezTo>
                    <a:pt x="1305096" y="1014097"/>
                    <a:pt x="1305286" y="1012097"/>
                    <a:pt x="1307668" y="1012668"/>
                  </a:cubicBezTo>
                  <a:cubicBezTo>
                    <a:pt x="1304905" y="1011430"/>
                    <a:pt x="1303000" y="1011811"/>
                    <a:pt x="1301857" y="1007144"/>
                  </a:cubicBezTo>
                  <a:cubicBezTo>
                    <a:pt x="1303191" y="1004000"/>
                    <a:pt x="1307096" y="1010001"/>
                    <a:pt x="1309382" y="1006477"/>
                  </a:cubicBezTo>
                  <a:cubicBezTo>
                    <a:pt x="1311192" y="1007239"/>
                    <a:pt x="1309382" y="1007810"/>
                    <a:pt x="1308049" y="1007620"/>
                  </a:cubicBezTo>
                  <a:cubicBezTo>
                    <a:pt x="1307572" y="1010287"/>
                    <a:pt x="1308715" y="1011620"/>
                    <a:pt x="1311478" y="1011620"/>
                  </a:cubicBezTo>
                  <a:cubicBezTo>
                    <a:pt x="1307763" y="1015621"/>
                    <a:pt x="1312907" y="1017526"/>
                    <a:pt x="1309382" y="1024193"/>
                  </a:cubicBezTo>
                  <a:close/>
                  <a:moveTo>
                    <a:pt x="1297666" y="998285"/>
                  </a:moveTo>
                  <a:cubicBezTo>
                    <a:pt x="1300238" y="999619"/>
                    <a:pt x="1305096" y="998952"/>
                    <a:pt x="1303477" y="1003810"/>
                  </a:cubicBezTo>
                  <a:cubicBezTo>
                    <a:pt x="1302715" y="1003048"/>
                    <a:pt x="1300143" y="998476"/>
                    <a:pt x="1298619" y="1002095"/>
                  </a:cubicBezTo>
                  <a:cubicBezTo>
                    <a:pt x="1297190" y="1001810"/>
                    <a:pt x="1297762" y="999714"/>
                    <a:pt x="1297666" y="998285"/>
                  </a:cubicBezTo>
                  <a:close/>
                  <a:moveTo>
                    <a:pt x="1308144" y="992856"/>
                  </a:moveTo>
                  <a:cubicBezTo>
                    <a:pt x="1304524" y="991046"/>
                    <a:pt x="1309858" y="988760"/>
                    <a:pt x="1308715" y="985427"/>
                  </a:cubicBezTo>
                  <a:cubicBezTo>
                    <a:pt x="1310906" y="985331"/>
                    <a:pt x="1311763" y="987808"/>
                    <a:pt x="1312430" y="985712"/>
                  </a:cubicBezTo>
                  <a:cubicBezTo>
                    <a:pt x="1316240" y="988951"/>
                    <a:pt x="1306525" y="987617"/>
                    <a:pt x="1308144" y="992856"/>
                  </a:cubicBezTo>
                  <a:close/>
                  <a:moveTo>
                    <a:pt x="1306715" y="980188"/>
                  </a:moveTo>
                  <a:cubicBezTo>
                    <a:pt x="1304429" y="980188"/>
                    <a:pt x="1304239" y="978473"/>
                    <a:pt x="1301857" y="978569"/>
                  </a:cubicBezTo>
                  <a:cubicBezTo>
                    <a:pt x="1302238" y="983045"/>
                    <a:pt x="1303953" y="989141"/>
                    <a:pt x="1299762" y="989713"/>
                  </a:cubicBezTo>
                  <a:cubicBezTo>
                    <a:pt x="1300524" y="993999"/>
                    <a:pt x="1302048" y="990475"/>
                    <a:pt x="1305858" y="991427"/>
                  </a:cubicBezTo>
                  <a:cubicBezTo>
                    <a:pt x="1305858" y="993713"/>
                    <a:pt x="1304143" y="993904"/>
                    <a:pt x="1304239" y="996285"/>
                  </a:cubicBezTo>
                  <a:cubicBezTo>
                    <a:pt x="1301667" y="996285"/>
                    <a:pt x="1298428" y="987998"/>
                    <a:pt x="1296904" y="994475"/>
                  </a:cubicBezTo>
                  <a:cubicBezTo>
                    <a:pt x="1292428" y="994475"/>
                    <a:pt x="1301667" y="989903"/>
                    <a:pt x="1300238" y="984760"/>
                  </a:cubicBezTo>
                  <a:cubicBezTo>
                    <a:pt x="1300048" y="982188"/>
                    <a:pt x="1297095" y="981998"/>
                    <a:pt x="1295571" y="980569"/>
                  </a:cubicBezTo>
                  <a:cubicBezTo>
                    <a:pt x="1294999" y="976664"/>
                    <a:pt x="1298047" y="977140"/>
                    <a:pt x="1297381" y="973235"/>
                  </a:cubicBezTo>
                  <a:cubicBezTo>
                    <a:pt x="1302524" y="975330"/>
                    <a:pt x="1293666" y="978569"/>
                    <a:pt x="1299190" y="982188"/>
                  </a:cubicBezTo>
                  <a:cubicBezTo>
                    <a:pt x="1301762" y="977426"/>
                    <a:pt x="1301762" y="975902"/>
                    <a:pt x="1307191" y="976568"/>
                  </a:cubicBezTo>
                  <a:cubicBezTo>
                    <a:pt x="1305858" y="974759"/>
                    <a:pt x="1306906" y="974568"/>
                    <a:pt x="1307477" y="972854"/>
                  </a:cubicBezTo>
                  <a:cubicBezTo>
                    <a:pt x="1305286" y="972473"/>
                    <a:pt x="1304715" y="974187"/>
                    <a:pt x="1302429" y="973711"/>
                  </a:cubicBezTo>
                  <a:cubicBezTo>
                    <a:pt x="1303572" y="970472"/>
                    <a:pt x="1300048" y="971139"/>
                    <a:pt x="1299000" y="969710"/>
                  </a:cubicBezTo>
                  <a:cubicBezTo>
                    <a:pt x="1298809" y="966758"/>
                    <a:pt x="1299571" y="964948"/>
                    <a:pt x="1300715" y="963614"/>
                  </a:cubicBezTo>
                  <a:cubicBezTo>
                    <a:pt x="1301953" y="969139"/>
                    <a:pt x="1307477" y="970949"/>
                    <a:pt x="1309763" y="975616"/>
                  </a:cubicBezTo>
                  <a:cubicBezTo>
                    <a:pt x="1309287" y="977902"/>
                    <a:pt x="1306049" y="976759"/>
                    <a:pt x="1306715" y="980188"/>
                  </a:cubicBezTo>
                  <a:close/>
                  <a:moveTo>
                    <a:pt x="1287379" y="1032480"/>
                  </a:moveTo>
                  <a:cubicBezTo>
                    <a:pt x="1290142" y="1029051"/>
                    <a:pt x="1291666" y="1036481"/>
                    <a:pt x="1295857" y="1035623"/>
                  </a:cubicBezTo>
                  <a:cubicBezTo>
                    <a:pt x="1295285" y="1037243"/>
                    <a:pt x="1292618" y="1036385"/>
                    <a:pt x="1290808" y="1036481"/>
                  </a:cubicBezTo>
                  <a:cubicBezTo>
                    <a:pt x="1291951" y="1033242"/>
                    <a:pt x="1288522" y="1033909"/>
                    <a:pt x="1287379" y="1032480"/>
                  </a:cubicBezTo>
                  <a:close/>
                  <a:moveTo>
                    <a:pt x="1295476" y="1010573"/>
                  </a:moveTo>
                  <a:cubicBezTo>
                    <a:pt x="1294047" y="1010668"/>
                    <a:pt x="1294714" y="1011716"/>
                    <a:pt x="1295380" y="1011811"/>
                  </a:cubicBezTo>
                  <a:cubicBezTo>
                    <a:pt x="1295095" y="1013240"/>
                    <a:pt x="1292999" y="1012668"/>
                    <a:pt x="1291570" y="1012763"/>
                  </a:cubicBezTo>
                  <a:cubicBezTo>
                    <a:pt x="1292237" y="1014097"/>
                    <a:pt x="1294333" y="1014287"/>
                    <a:pt x="1293761" y="1016669"/>
                  </a:cubicBezTo>
                  <a:cubicBezTo>
                    <a:pt x="1291285" y="1016097"/>
                    <a:pt x="1291570" y="1013144"/>
                    <a:pt x="1289094" y="1012573"/>
                  </a:cubicBezTo>
                  <a:cubicBezTo>
                    <a:pt x="1290332" y="1009811"/>
                    <a:pt x="1297285" y="1005334"/>
                    <a:pt x="1296619" y="1011906"/>
                  </a:cubicBezTo>
                  <a:cubicBezTo>
                    <a:pt x="1295476" y="1012097"/>
                    <a:pt x="1295476" y="1011335"/>
                    <a:pt x="1295476" y="1010573"/>
                  </a:cubicBezTo>
                  <a:close/>
                  <a:moveTo>
                    <a:pt x="1290808" y="1006477"/>
                  </a:moveTo>
                  <a:cubicBezTo>
                    <a:pt x="1291761" y="1002572"/>
                    <a:pt x="1287189" y="1003334"/>
                    <a:pt x="1288903" y="998857"/>
                  </a:cubicBezTo>
                  <a:cubicBezTo>
                    <a:pt x="1283379" y="999143"/>
                    <a:pt x="1286522" y="1005620"/>
                    <a:pt x="1284427" y="1007239"/>
                  </a:cubicBezTo>
                  <a:cubicBezTo>
                    <a:pt x="1279283" y="1005620"/>
                    <a:pt x="1286332" y="1000476"/>
                    <a:pt x="1281378" y="998190"/>
                  </a:cubicBezTo>
                  <a:cubicBezTo>
                    <a:pt x="1282903" y="995809"/>
                    <a:pt x="1288522" y="992951"/>
                    <a:pt x="1281855" y="991999"/>
                  </a:cubicBezTo>
                  <a:cubicBezTo>
                    <a:pt x="1283093" y="990284"/>
                    <a:pt x="1284046" y="988189"/>
                    <a:pt x="1287094" y="988665"/>
                  </a:cubicBezTo>
                  <a:cubicBezTo>
                    <a:pt x="1284903" y="997714"/>
                    <a:pt x="1292142" y="995714"/>
                    <a:pt x="1293761" y="999238"/>
                  </a:cubicBezTo>
                  <a:cubicBezTo>
                    <a:pt x="1293094" y="1001048"/>
                    <a:pt x="1292237" y="998666"/>
                    <a:pt x="1290046" y="998952"/>
                  </a:cubicBezTo>
                  <a:cubicBezTo>
                    <a:pt x="1288237" y="1005048"/>
                    <a:pt x="1297095" y="1002191"/>
                    <a:pt x="1296904" y="1007048"/>
                  </a:cubicBezTo>
                  <a:cubicBezTo>
                    <a:pt x="1294809" y="1004477"/>
                    <a:pt x="1293857" y="1006572"/>
                    <a:pt x="1290808" y="1006477"/>
                  </a:cubicBezTo>
                  <a:close/>
                  <a:moveTo>
                    <a:pt x="1276235" y="1062865"/>
                  </a:moveTo>
                  <a:cubicBezTo>
                    <a:pt x="1276330" y="1061246"/>
                    <a:pt x="1276521" y="1059531"/>
                    <a:pt x="1276616" y="1057912"/>
                  </a:cubicBezTo>
                  <a:cubicBezTo>
                    <a:pt x="1279283" y="1059531"/>
                    <a:pt x="1283379" y="1059912"/>
                    <a:pt x="1283665" y="1063436"/>
                  </a:cubicBezTo>
                  <a:cubicBezTo>
                    <a:pt x="1281665" y="1063627"/>
                    <a:pt x="1281569" y="1062103"/>
                    <a:pt x="1280045" y="1061913"/>
                  </a:cubicBezTo>
                  <a:cubicBezTo>
                    <a:pt x="1281950" y="1066294"/>
                    <a:pt x="1280140" y="1062484"/>
                    <a:pt x="1276235" y="1062865"/>
                  </a:cubicBezTo>
                  <a:close/>
                  <a:moveTo>
                    <a:pt x="1284903" y="769495"/>
                  </a:moveTo>
                  <a:cubicBezTo>
                    <a:pt x="1282236" y="767590"/>
                    <a:pt x="1284712" y="760351"/>
                    <a:pt x="1289284" y="762351"/>
                  </a:cubicBezTo>
                  <a:cubicBezTo>
                    <a:pt x="1289951" y="767209"/>
                    <a:pt x="1283665" y="763970"/>
                    <a:pt x="1284903" y="769495"/>
                  </a:cubicBezTo>
                  <a:close/>
                  <a:moveTo>
                    <a:pt x="1287665" y="782258"/>
                  </a:moveTo>
                  <a:cubicBezTo>
                    <a:pt x="1289761" y="778258"/>
                    <a:pt x="1288903" y="775877"/>
                    <a:pt x="1285951" y="772162"/>
                  </a:cubicBezTo>
                  <a:cubicBezTo>
                    <a:pt x="1289856" y="771590"/>
                    <a:pt x="1288046" y="775686"/>
                    <a:pt x="1291951" y="775115"/>
                  </a:cubicBezTo>
                  <a:cubicBezTo>
                    <a:pt x="1287284" y="776543"/>
                    <a:pt x="1293285" y="781877"/>
                    <a:pt x="1287665" y="782258"/>
                  </a:cubicBezTo>
                  <a:close/>
                  <a:moveTo>
                    <a:pt x="1289284" y="854934"/>
                  </a:moveTo>
                  <a:cubicBezTo>
                    <a:pt x="1291666" y="856934"/>
                    <a:pt x="1286903" y="859792"/>
                    <a:pt x="1293952" y="859030"/>
                  </a:cubicBezTo>
                  <a:cubicBezTo>
                    <a:pt x="1292904" y="860078"/>
                    <a:pt x="1292332" y="861697"/>
                    <a:pt x="1292332" y="863888"/>
                  </a:cubicBezTo>
                  <a:cubicBezTo>
                    <a:pt x="1291285" y="865793"/>
                    <a:pt x="1286236" y="863126"/>
                    <a:pt x="1287094" y="867221"/>
                  </a:cubicBezTo>
                  <a:cubicBezTo>
                    <a:pt x="1285760" y="866745"/>
                    <a:pt x="1286427" y="864650"/>
                    <a:pt x="1284808" y="864554"/>
                  </a:cubicBezTo>
                  <a:cubicBezTo>
                    <a:pt x="1285093" y="863126"/>
                    <a:pt x="1287189" y="863697"/>
                    <a:pt x="1288618" y="863602"/>
                  </a:cubicBezTo>
                  <a:cubicBezTo>
                    <a:pt x="1286713" y="861697"/>
                    <a:pt x="1284998" y="859792"/>
                    <a:pt x="1282807" y="858077"/>
                  </a:cubicBezTo>
                  <a:cubicBezTo>
                    <a:pt x="1284141" y="853410"/>
                    <a:pt x="1287284" y="857030"/>
                    <a:pt x="1289284" y="854934"/>
                  </a:cubicBezTo>
                  <a:close/>
                  <a:moveTo>
                    <a:pt x="1291380" y="875127"/>
                  </a:moveTo>
                  <a:cubicBezTo>
                    <a:pt x="1284617" y="879128"/>
                    <a:pt x="1289094" y="865697"/>
                    <a:pt x="1293285" y="866555"/>
                  </a:cubicBezTo>
                  <a:cubicBezTo>
                    <a:pt x="1295190" y="867317"/>
                    <a:pt x="1293285" y="867888"/>
                    <a:pt x="1291951" y="867698"/>
                  </a:cubicBezTo>
                  <a:cubicBezTo>
                    <a:pt x="1296333" y="870936"/>
                    <a:pt x="1286903" y="872079"/>
                    <a:pt x="1291380" y="875127"/>
                  </a:cubicBezTo>
                  <a:close/>
                  <a:moveTo>
                    <a:pt x="1291285" y="953994"/>
                  </a:moveTo>
                  <a:cubicBezTo>
                    <a:pt x="1294333" y="953708"/>
                    <a:pt x="1293761" y="956471"/>
                    <a:pt x="1297381" y="955709"/>
                  </a:cubicBezTo>
                  <a:cubicBezTo>
                    <a:pt x="1297190" y="960471"/>
                    <a:pt x="1291285" y="958566"/>
                    <a:pt x="1291666" y="963995"/>
                  </a:cubicBezTo>
                  <a:cubicBezTo>
                    <a:pt x="1289856" y="962662"/>
                    <a:pt x="1291761" y="957709"/>
                    <a:pt x="1291285" y="953994"/>
                  </a:cubicBezTo>
                  <a:close/>
                  <a:moveTo>
                    <a:pt x="1286617" y="949803"/>
                  </a:moveTo>
                  <a:cubicBezTo>
                    <a:pt x="1280807" y="947708"/>
                    <a:pt x="1290618" y="940278"/>
                    <a:pt x="1292237" y="942755"/>
                  </a:cubicBezTo>
                  <a:cubicBezTo>
                    <a:pt x="1290618" y="945517"/>
                    <a:pt x="1286236" y="944850"/>
                    <a:pt x="1286617" y="949803"/>
                  </a:cubicBezTo>
                  <a:close/>
                  <a:moveTo>
                    <a:pt x="1285284" y="935992"/>
                  </a:moveTo>
                  <a:cubicBezTo>
                    <a:pt x="1286046" y="929324"/>
                    <a:pt x="1285665" y="927896"/>
                    <a:pt x="1286427" y="922276"/>
                  </a:cubicBezTo>
                  <a:cubicBezTo>
                    <a:pt x="1286999" y="925895"/>
                    <a:pt x="1292809" y="935897"/>
                    <a:pt x="1285284" y="935992"/>
                  </a:cubicBezTo>
                  <a:close/>
                  <a:moveTo>
                    <a:pt x="1289284" y="916275"/>
                  </a:moveTo>
                  <a:cubicBezTo>
                    <a:pt x="1287856" y="915989"/>
                    <a:pt x="1287094" y="916370"/>
                    <a:pt x="1286713" y="917323"/>
                  </a:cubicBezTo>
                  <a:cubicBezTo>
                    <a:pt x="1285093" y="916370"/>
                    <a:pt x="1284617" y="914465"/>
                    <a:pt x="1284617" y="912179"/>
                  </a:cubicBezTo>
                  <a:cubicBezTo>
                    <a:pt x="1286808" y="912465"/>
                    <a:pt x="1287379" y="910846"/>
                    <a:pt x="1289665" y="911322"/>
                  </a:cubicBezTo>
                  <a:cubicBezTo>
                    <a:pt x="1286141" y="914275"/>
                    <a:pt x="1291856" y="915323"/>
                    <a:pt x="1291570" y="919037"/>
                  </a:cubicBezTo>
                  <a:cubicBezTo>
                    <a:pt x="1289475" y="919228"/>
                    <a:pt x="1289380" y="917799"/>
                    <a:pt x="1289284" y="916275"/>
                  </a:cubicBezTo>
                  <a:close/>
                  <a:moveTo>
                    <a:pt x="1280617" y="993142"/>
                  </a:moveTo>
                  <a:cubicBezTo>
                    <a:pt x="1278426" y="993237"/>
                    <a:pt x="1277569" y="990761"/>
                    <a:pt x="1276902" y="992856"/>
                  </a:cubicBezTo>
                  <a:cubicBezTo>
                    <a:pt x="1275473" y="992570"/>
                    <a:pt x="1276045" y="990475"/>
                    <a:pt x="1275949" y="989046"/>
                  </a:cubicBezTo>
                  <a:cubicBezTo>
                    <a:pt x="1278045" y="988951"/>
                    <a:pt x="1278997" y="991427"/>
                    <a:pt x="1279664" y="989332"/>
                  </a:cubicBezTo>
                  <a:cubicBezTo>
                    <a:pt x="1280712" y="989141"/>
                    <a:pt x="1280807" y="989903"/>
                    <a:pt x="1280807" y="990665"/>
                  </a:cubicBezTo>
                  <a:cubicBezTo>
                    <a:pt x="1280712" y="991523"/>
                    <a:pt x="1280712" y="992285"/>
                    <a:pt x="1280617" y="993142"/>
                  </a:cubicBezTo>
                  <a:close/>
                  <a:moveTo>
                    <a:pt x="1277474" y="1031623"/>
                  </a:moveTo>
                  <a:cubicBezTo>
                    <a:pt x="1279378" y="1030194"/>
                    <a:pt x="1278712" y="1025813"/>
                    <a:pt x="1280521" y="1024384"/>
                  </a:cubicBezTo>
                  <a:cubicBezTo>
                    <a:pt x="1282998" y="1026765"/>
                    <a:pt x="1283474" y="1032956"/>
                    <a:pt x="1277474" y="1031623"/>
                  </a:cubicBezTo>
                  <a:close/>
                  <a:moveTo>
                    <a:pt x="1280331" y="904274"/>
                  </a:moveTo>
                  <a:cubicBezTo>
                    <a:pt x="1281093" y="903321"/>
                    <a:pt x="1281760" y="902369"/>
                    <a:pt x="1281855" y="900654"/>
                  </a:cubicBezTo>
                  <a:cubicBezTo>
                    <a:pt x="1284046" y="903226"/>
                    <a:pt x="1284998" y="901035"/>
                    <a:pt x="1288046" y="901130"/>
                  </a:cubicBezTo>
                  <a:cubicBezTo>
                    <a:pt x="1283093" y="904845"/>
                    <a:pt x="1288999" y="906845"/>
                    <a:pt x="1285951" y="910941"/>
                  </a:cubicBezTo>
                  <a:cubicBezTo>
                    <a:pt x="1284522" y="910655"/>
                    <a:pt x="1285093" y="908560"/>
                    <a:pt x="1284998" y="907131"/>
                  </a:cubicBezTo>
                  <a:cubicBezTo>
                    <a:pt x="1285093" y="904845"/>
                    <a:pt x="1280902" y="905988"/>
                    <a:pt x="1280331" y="904274"/>
                  </a:cubicBezTo>
                  <a:close/>
                  <a:moveTo>
                    <a:pt x="1283950" y="889605"/>
                  </a:moveTo>
                  <a:cubicBezTo>
                    <a:pt x="1283855" y="893129"/>
                    <a:pt x="1280140" y="893320"/>
                    <a:pt x="1278807" y="891701"/>
                  </a:cubicBezTo>
                  <a:cubicBezTo>
                    <a:pt x="1277378" y="891796"/>
                    <a:pt x="1278045" y="892844"/>
                    <a:pt x="1278712" y="892939"/>
                  </a:cubicBezTo>
                  <a:cubicBezTo>
                    <a:pt x="1273949" y="896939"/>
                    <a:pt x="1279188" y="889319"/>
                    <a:pt x="1276521" y="889034"/>
                  </a:cubicBezTo>
                  <a:cubicBezTo>
                    <a:pt x="1276902" y="886557"/>
                    <a:pt x="1280521" y="890748"/>
                    <a:pt x="1283950" y="889605"/>
                  </a:cubicBezTo>
                  <a:close/>
                  <a:moveTo>
                    <a:pt x="1277950" y="949136"/>
                  </a:moveTo>
                  <a:cubicBezTo>
                    <a:pt x="1275378" y="951232"/>
                    <a:pt x="1277188" y="953708"/>
                    <a:pt x="1277378" y="956566"/>
                  </a:cubicBezTo>
                  <a:cubicBezTo>
                    <a:pt x="1278997" y="955328"/>
                    <a:pt x="1280045" y="955709"/>
                    <a:pt x="1279759" y="957995"/>
                  </a:cubicBezTo>
                  <a:cubicBezTo>
                    <a:pt x="1275664" y="958757"/>
                    <a:pt x="1272520" y="948946"/>
                    <a:pt x="1277950" y="949136"/>
                  </a:cubicBezTo>
                  <a:close/>
                  <a:moveTo>
                    <a:pt x="1276140" y="1017812"/>
                  </a:moveTo>
                  <a:cubicBezTo>
                    <a:pt x="1272711" y="1020193"/>
                    <a:pt x="1276616" y="1024860"/>
                    <a:pt x="1274140" y="1026479"/>
                  </a:cubicBezTo>
                  <a:cubicBezTo>
                    <a:pt x="1270330" y="1025908"/>
                    <a:pt x="1272520" y="1017621"/>
                    <a:pt x="1276140" y="1017812"/>
                  </a:cubicBezTo>
                  <a:close/>
                  <a:moveTo>
                    <a:pt x="1273187" y="1068866"/>
                  </a:moveTo>
                  <a:cubicBezTo>
                    <a:pt x="1274616" y="1069151"/>
                    <a:pt x="1274044" y="1071152"/>
                    <a:pt x="1274140" y="1072676"/>
                  </a:cubicBezTo>
                  <a:cubicBezTo>
                    <a:pt x="1276330" y="1072580"/>
                    <a:pt x="1277188" y="1070771"/>
                    <a:pt x="1276997" y="1067913"/>
                  </a:cubicBezTo>
                  <a:cubicBezTo>
                    <a:pt x="1280902" y="1071438"/>
                    <a:pt x="1276711" y="1073247"/>
                    <a:pt x="1278807" y="1076771"/>
                  </a:cubicBezTo>
                  <a:cubicBezTo>
                    <a:pt x="1277378" y="1080391"/>
                    <a:pt x="1278140" y="1072961"/>
                    <a:pt x="1273949" y="1075152"/>
                  </a:cubicBezTo>
                  <a:cubicBezTo>
                    <a:pt x="1272997" y="1073628"/>
                    <a:pt x="1272616" y="1071723"/>
                    <a:pt x="1273187" y="1068866"/>
                  </a:cubicBezTo>
                  <a:close/>
                  <a:moveTo>
                    <a:pt x="1280712" y="1053149"/>
                  </a:moveTo>
                  <a:cubicBezTo>
                    <a:pt x="1284236" y="1050101"/>
                    <a:pt x="1278807" y="1052006"/>
                    <a:pt x="1279855" y="1048101"/>
                  </a:cubicBezTo>
                  <a:cubicBezTo>
                    <a:pt x="1274902" y="1048101"/>
                    <a:pt x="1280902" y="1052483"/>
                    <a:pt x="1275854" y="1051530"/>
                  </a:cubicBezTo>
                  <a:cubicBezTo>
                    <a:pt x="1276616" y="1044482"/>
                    <a:pt x="1279378" y="1041624"/>
                    <a:pt x="1275759" y="1037814"/>
                  </a:cubicBezTo>
                  <a:cubicBezTo>
                    <a:pt x="1276616" y="1036576"/>
                    <a:pt x="1278712" y="1036766"/>
                    <a:pt x="1278521" y="1034290"/>
                  </a:cubicBezTo>
                  <a:cubicBezTo>
                    <a:pt x="1282141" y="1038005"/>
                    <a:pt x="1281283" y="1040957"/>
                    <a:pt x="1280045" y="1046958"/>
                  </a:cubicBezTo>
                  <a:cubicBezTo>
                    <a:pt x="1279474" y="1049054"/>
                    <a:pt x="1284522" y="1051721"/>
                    <a:pt x="1283760" y="1047244"/>
                  </a:cubicBezTo>
                  <a:cubicBezTo>
                    <a:pt x="1285855" y="1047625"/>
                    <a:pt x="1283665" y="1054197"/>
                    <a:pt x="1280712" y="1053149"/>
                  </a:cubicBezTo>
                  <a:close/>
                  <a:moveTo>
                    <a:pt x="1298428" y="927038"/>
                  </a:moveTo>
                  <a:cubicBezTo>
                    <a:pt x="1299667" y="923324"/>
                    <a:pt x="1297571" y="922371"/>
                    <a:pt x="1297762" y="919514"/>
                  </a:cubicBezTo>
                  <a:cubicBezTo>
                    <a:pt x="1299190" y="921038"/>
                    <a:pt x="1300238" y="920847"/>
                    <a:pt x="1300333" y="918466"/>
                  </a:cubicBezTo>
                  <a:cubicBezTo>
                    <a:pt x="1304429" y="919133"/>
                    <a:pt x="1302715" y="928086"/>
                    <a:pt x="1298428" y="927038"/>
                  </a:cubicBezTo>
                  <a:close/>
                  <a:moveTo>
                    <a:pt x="1294523" y="914180"/>
                  </a:moveTo>
                  <a:cubicBezTo>
                    <a:pt x="1295380" y="909703"/>
                    <a:pt x="1294904" y="903702"/>
                    <a:pt x="1299190" y="903321"/>
                  </a:cubicBezTo>
                  <a:cubicBezTo>
                    <a:pt x="1298428" y="907988"/>
                    <a:pt x="1299476" y="914656"/>
                    <a:pt x="1294523" y="914180"/>
                  </a:cubicBezTo>
                  <a:close/>
                  <a:moveTo>
                    <a:pt x="1291666" y="671197"/>
                  </a:moveTo>
                  <a:cubicBezTo>
                    <a:pt x="1289761" y="671006"/>
                    <a:pt x="1289665" y="661767"/>
                    <a:pt x="1293475" y="663863"/>
                  </a:cubicBezTo>
                  <a:cubicBezTo>
                    <a:pt x="1293475" y="666911"/>
                    <a:pt x="1293190" y="669863"/>
                    <a:pt x="1291666" y="671197"/>
                  </a:cubicBezTo>
                  <a:close/>
                  <a:moveTo>
                    <a:pt x="1284046" y="749397"/>
                  </a:moveTo>
                  <a:cubicBezTo>
                    <a:pt x="1287951" y="750350"/>
                    <a:pt x="1284236" y="757779"/>
                    <a:pt x="1286999" y="759684"/>
                  </a:cubicBezTo>
                  <a:cubicBezTo>
                    <a:pt x="1283379" y="763018"/>
                    <a:pt x="1282807" y="754064"/>
                    <a:pt x="1284046" y="749397"/>
                  </a:cubicBezTo>
                  <a:close/>
                  <a:moveTo>
                    <a:pt x="1284332" y="808262"/>
                  </a:moveTo>
                  <a:cubicBezTo>
                    <a:pt x="1287951" y="810071"/>
                    <a:pt x="1282617" y="812453"/>
                    <a:pt x="1283760" y="815691"/>
                  </a:cubicBezTo>
                  <a:cubicBezTo>
                    <a:pt x="1282807" y="814929"/>
                    <a:pt x="1281855" y="814262"/>
                    <a:pt x="1280140" y="814167"/>
                  </a:cubicBezTo>
                  <a:cubicBezTo>
                    <a:pt x="1281378" y="812072"/>
                    <a:pt x="1283379" y="810738"/>
                    <a:pt x="1284332" y="808262"/>
                  </a:cubicBezTo>
                  <a:close/>
                  <a:moveTo>
                    <a:pt x="1275664" y="745016"/>
                  </a:moveTo>
                  <a:cubicBezTo>
                    <a:pt x="1272044" y="742444"/>
                    <a:pt x="1275283" y="741110"/>
                    <a:pt x="1275092" y="736253"/>
                  </a:cubicBezTo>
                  <a:cubicBezTo>
                    <a:pt x="1278712" y="736538"/>
                    <a:pt x="1277474" y="743492"/>
                    <a:pt x="1275664" y="745016"/>
                  </a:cubicBezTo>
                  <a:close/>
                  <a:moveTo>
                    <a:pt x="1268234" y="728156"/>
                  </a:moveTo>
                  <a:cubicBezTo>
                    <a:pt x="1269282" y="727109"/>
                    <a:pt x="1269853" y="725489"/>
                    <a:pt x="1269853" y="723299"/>
                  </a:cubicBezTo>
                  <a:cubicBezTo>
                    <a:pt x="1271473" y="723489"/>
                    <a:pt x="1273187" y="723584"/>
                    <a:pt x="1274807" y="723680"/>
                  </a:cubicBezTo>
                  <a:cubicBezTo>
                    <a:pt x="1274140" y="726823"/>
                    <a:pt x="1270711" y="726918"/>
                    <a:pt x="1268234" y="728156"/>
                  </a:cubicBezTo>
                  <a:close/>
                  <a:moveTo>
                    <a:pt x="1278235" y="1099250"/>
                  </a:moveTo>
                  <a:cubicBezTo>
                    <a:pt x="1268329" y="1097345"/>
                    <a:pt x="1278902" y="1091630"/>
                    <a:pt x="1275759" y="1084011"/>
                  </a:cubicBezTo>
                  <a:cubicBezTo>
                    <a:pt x="1280521" y="1085249"/>
                    <a:pt x="1280236" y="1084392"/>
                    <a:pt x="1283093" y="1085915"/>
                  </a:cubicBezTo>
                  <a:cubicBezTo>
                    <a:pt x="1283284" y="1089440"/>
                    <a:pt x="1280045" y="1094393"/>
                    <a:pt x="1283950" y="1090964"/>
                  </a:cubicBezTo>
                  <a:cubicBezTo>
                    <a:pt x="1285760" y="1091630"/>
                    <a:pt x="1283284" y="1092583"/>
                    <a:pt x="1283665" y="1094678"/>
                  </a:cubicBezTo>
                  <a:cubicBezTo>
                    <a:pt x="1279664" y="1092297"/>
                    <a:pt x="1278902" y="1094678"/>
                    <a:pt x="1278235" y="1099250"/>
                  </a:cubicBezTo>
                  <a:close/>
                  <a:moveTo>
                    <a:pt x="1291951" y="1054102"/>
                  </a:moveTo>
                  <a:cubicBezTo>
                    <a:pt x="1286713" y="1052864"/>
                    <a:pt x="1287570" y="1059055"/>
                    <a:pt x="1282807" y="1058388"/>
                  </a:cubicBezTo>
                  <a:cubicBezTo>
                    <a:pt x="1284998" y="1053721"/>
                    <a:pt x="1287284" y="1049244"/>
                    <a:pt x="1293571" y="1049244"/>
                  </a:cubicBezTo>
                  <a:cubicBezTo>
                    <a:pt x="1291951" y="1053816"/>
                    <a:pt x="1295571" y="1057340"/>
                    <a:pt x="1290046" y="1061436"/>
                  </a:cubicBezTo>
                  <a:cubicBezTo>
                    <a:pt x="1284808" y="1061341"/>
                    <a:pt x="1292237" y="1056959"/>
                    <a:pt x="1291951" y="1054102"/>
                  </a:cubicBezTo>
                  <a:close/>
                  <a:moveTo>
                    <a:pt x="1293761" y="1063055"/>
                  </a:moveTo>
                  <a:cubicBezTo>
                    <a:pt x="1295857" y="1064294"/>
                    <a:pt x="1295380" y="1067818"/>
                    <a:pt x="1298333" y="1068390"/>
                  </a:cubicBezTo>
                  <a:cubicBezTo>
                    <a:pt x="1294523" y="1072009"/>
                    <a:pt x="1290523" y="1066103"/>
                    <a:pt x="1293761" y="1063055"/>
                  </a:cubicBezTo>
                  <a:close/>
                  <a:moveTo>
                    <a:pt x="1297476" y="1047053"/>
                  </a:moveTo>
                  <a:cubicBezTo>
                    <a:pt x="1297571" y="1041529"/>
                    <a:pt x="1287189" y="1044958"/>
                    <a:pt x="1288141" y="1038767"/>
                  </a:cubicBezTo>
                  <a:cubicBezTo>
                    <a:pt x="1289189" y="1038671"/>
                    <a:pt x="1289284" y="1039338"/>
                    <a:pt x="1289284" y="1040100"/>
                  </a:cubicBezTo>
                  <a:cubicBezTo>
                    <a:pt x="1293761" y="1042577"/>
                    <a:pt x="1296047" y="1035909"/>
                    <a:pt x="1303096" y="1040005"/>
                  </a:cubicBezTo>
                  <a:cubicBezTo>
                    <a:pt x="1300143" y="1042481"/>
                    <a:pt x="1303382" y="1045625"/>
                    <a:pt x="1306334" y="1046482"/>
                  </a:cubicBezTo>
                  <a:cubicBezTo>
                    <a:pt x="1304524" y="1049054"/>
                    <a:pt x="1299000" y="1045148"/>
                    <a:pt x="1299190" y="1042196"/>
                  </a:cubicBezTo>
                  <a:cubicBezTo>
                    <a:pt x="1297381" y="1042386"/>
                    <a:pt x="1297857" y="1045244"/>
                    <a:pt x="1297476" y="1047053"/>
                  </a:cubicBezTo>
                  <a:close/>
                  <a:moveTo>
                    <a:pt x="1319955" y="923800"/>
                  </a:moveTo>
                  <a:cubicBezTo>
                    <a:pt x="1315288" y="923133"/>
                    <a:pt x="1315574" y="918275"/>
                    <a:pt x="1314430" y="914561"/>
                  </a:cubicBezTo>
                  <a:cubicBezTo>
                    <a:pt x="1315669" y="914656"/>
                    <a:pt x="1315288" y="916180"/>
                    <a:pt x="1315478" y="917132"/>
                  </a:cubicBezTo>
                  <a:cubicBezTo>
                    <a:pt x="1316526" y="916561"/>
                    <a:pt x="1317574" y="915989"/>
                    <a:pt x="1319288" y="916180"/>
                  </a:cubicBezTo>
                  <a:cubicBezTo>
                    <a:pt x="1316145" y="922371"/>
                    <a:pt x="1321765" y="915894"/>
                    <a:pt x="1319955" y="923800"/>
                  </a:cubicBezTo>
                  <a:close/>
                  <a:moveTo>
                    <a:pt x="1315192" y="905798"/>
                  </a:moveTo>
                  <a:cubicBezTo>
                    <a:pt x="1315097" y="904369"/>
                    <a:pt x="1315669" y="903607"/>
                    <a:pt x="1316621" y="903416"/>
                  </a:cubicBezTo>
                  <a:cubicBezTo>
                    <a:pt x="1315574" y="900845"/>
                    <a:pt x="1310811" y="899130"/>
                    <a:pt x="1314716" y="895796"/>
                  </a:cubicBezTo>
                  <a:cubicBezTo>
                    <a:pt x="1316716" y="897987"/>
                    <a:pt x="1323098" y="905607"/>
                    <a:pt x="1315192" y="905798"/>
                  </a:cubicBezTo>
                  <a:close/>
                  <a:moveTo>
                    <a:pt x="1315192" y="751969"/>
                  </a:moveTo>
                  <a:cubicBezTo>
                    <a:pt x="1311478" y="751588"/>
                    <a:pt x="1312335" y="742825"/>
                    <a:pt x="1317002" y="744635"/>
                  </a:cubicBezTo>
                  <a:cubicBezTo>
                    <a:pt x="1316812" y="747492"/>
                    <a:pt x="1314526" y="748064"/>
                    <a:pt x="1315192" y="751969"/>
                  </a:cubicBezTo>
                  <a:close/>
                  <a:moveTo>
                    <a:pt x="1313478" y="911989"/>
                  </a:moveTo>
                  <a:cubicBezTo>
                    <a:pt x="1309192" y="911798"/>
                    <a:pt x="1306334" y="910370"/>
                    <a:pt x="1307763" y="905226"/>
                  </a:cubicBezTo>
                  <a:cubicBezTo>
                    <a:pt x="1311573" y="904274"/>
                    <a:pt x="1309763" y="908179"/>
                    <a:pt x="1309858" y="910370"/>
                  </a:cubicBezTo>
                  <a:cubicBezTo>
                    <a:pt x="1312430" y="911417"/>
                    <a:pt x="1314049" y="907226"/>
                    <a:pt x="1313478" y="911989"/>
                  </a:cubicBezTo>
                  <a:close/>
                  <a:moveTo>
                    <a:pt x="1301572" y="795879"/>
                  </a:moveTo>
                  <a:cubicBezTo>
                    <a:pt x="1297190" y="800165"/>
                    <a:pt x="1296333" y="783116"/>
                    <a:pt x="1302524" y="784735"/>
                  </a:cubicBezTo>
                  <a:cubicBezTo>
                    <a:pt x="1299190" y="787973"/>
                    <a:pt x="1299476" y="790736"/>
                    <a:pt x="1301572" y="795879"/>
                  </a:cubicBezTo>
                  <a:close/>
                  <a:moveTo>
                    <a:pt x="1295380" y="656528"/>
                  </a:moveTo>
                  <a:cubicBezTo>
                    <a:pt x="1294142" y="656433"/>
                    <a:pt x="1292904" y="656338"/>
                    <a:pt x="1291666" y="656243"/>
                  </a:cubicBezTo>
                  <a:cubicBezTo>
                    <a:pt x="1292618" y="652814"/>
                    <a:pt x="1295095" y="651194"/>
                    <a:pt x="1296047" y="647861"/>
                  </a:cubicBezTo>
                  <a:cubicBezTo>
                    <a:pt x="1297857" y="648242"/>
                    <a:pt x="1296142" y="651575"/>
                    <a:pt x="1298238" y="651766"/>
                  </a:cubicBezTo>
                  <a:cubicBezTo>
                    <a:pt x="1295857" y="654052"/>
                    <a:pt x="1293666" y="651671"/>
                    <a:pt x="1295380" y="656528"/>
                  </a:cubicBezTo>
                  <a:close/>
                  <a:moveTo>
                    <a:pt x="1296047" y="586520"/>
                  </a:moveTo>
                  <a:cubicBezTo>
                    <a:pt x="1291475" y="587377"/>
                    <a:pt x="1294714" y="581471"/>
                    <a:pt x="1294142" y="578900"/>
                  </a:cubicBezTo>
                  <a:cubicBezTo>
                    <a:pt x="1298428" y="580805"/>
                    <a:pt x="1294237" y="582995"/>
                    <a:pt x="1296047" y="586520"/>
                  </a:cubicBezTo>
                  <a:close/>
                  <a:moveTo>
                    <a:pt x="1292237" y="463552"/>
                  </a:moveTo>
                  <a:cubicBezTo>
                    <a:pt x="1294142" y="463742"/>
                    <a:pt x="1294237" y="472982"/>
                    <a:pt x="1290427" y="470886"/>
                  </a:cubicBezTo>
                  <a:cubicBezTo>
                    <a:pt x="1287856" y="468124"/>
                    <a:pt x="1292237" y="467362"/>
                    <a:pt x="1292237" y="463552"/>
                  </a:cubicBezTo>
                  <a:close/>
                  <a:moveTo>
                    <a:pt x="1290999" y="478506"/>
                  </a:moveTo>
                  <a:cubicBezTo>
                    <a:pt x="1294904" y="479078"/>
                    <a:pt x="1292047" y="486602"/>
                    <a:pt x="1287951" y="485745"/>
                  </a:cubicBezTo>
                  <a:cubicBezTo>
                    <a:pt x="1287094" y="484507"/>
                    <a:pt x="1286808" y="482792"/>
                    <a:pt x="1287094" y="480697"/>
                  </a:cubicBezTo>
                  <a:cubicBezTo>
                    <a:pt x="1288237" y="480792"/>
                    <a:pt x="1287951" y="482316"/>
                    <a:pt x="1288141" y="483269"/>
                  </a:cubicBezTo>
                  <a:cubicBezTo>
                    <a:pt x="1289856" y="482602"/>
                    <a:pt x="1290713" y="480792"/>
                    <a:pt x="1290999" y="478506"/>
                  </a:cubicBezTo>
                  <a:close/>
                  <a:moveTo>
                    <a:pt x="1289094" y="487079"/>
                  </a:moveTo>
                  <a:cubicBezTo>
                    <a:pt x="1293190" y="488793"/>
                    <a:pt x="1285570" y="487174"/>
                    <a:pt x="1287570" y="490698"/>
                  </a:cubicBezTo>
                  <a:cubicBezTo>
                    <a:pt x="1284236" y="490317"/>
                    <a:pt x="1281855" y="487364"/>
                    <a:pt x="1284236" y="485459"/>
                  </a:cubicBezTo>
                  <a:cubicBezTo>
                    <a:pt x="1285474" y="485555"/>
                    <a:pt x="1285093" y="486983"/>
                    <a:pt x="1285284" y="488031"/>
                  </a:cubicBezTo>
                  <a:cubicBezTo>
                    <a:pt x="1287189" y="488507"/>
                    <a:pt x="1287475" y="486983"/>
                    <a:pt x="1289094" y="487079"/>
                  </a:cubicBezTo>
                  <a:close/>
                  <a:moveTo>
                    <a:pt x="1283665" y="491651"/>
                  </a:moveTo>
                  <a:cubicBezTo>
                    <a:pt x="1285665" y="493841"/>
                    <a:pt x="1286903" y="496604"/>
                    <a:pt x="1288046" y="499556"/>
                  </a:cubicBezTo>
                  <a:cubicBezTo>
                    <a:pt x="1288332" y="500414"/>
                    <a:pt x="1288808" y="501271"/>
                    <a:pt x="1289094" y="502128"/>
                  </a:cubicBezTo>
                  <a:cubicBezTo>
                    <a:pt x="1287856" y="502033"/>
                    <a:pt x="1288237" y="500509"/>
                    <a:pt x="1288046" y="499556"/>
                  </a:cubicBezTo>
                  <a:cubicBezTo>
                    <a:pt x="1286808" y="499461"/>
                    <a:pt x="1286903" y="500985"/>
                    <a:pt x="1286617" y="501938"/>
                  </a:cubicBezTo>
                  <a:cubicBezTo>
                    <a:pt x="1284903" y="500604"/>
                    <a:pt x="1283950" y="492794"/>
                    <a:pt x="1282141" y="495365"/>
                  </a:cubicBezTo>
                  <a:cubicBezTo>
                    <a:pt x="1278616" y="494318"/>
                    <a:pt x="1284236" y="493460"/>
                    <a:pt x="1283665" y="491651"/>
                  </a:cubicBezTo>
                  <a:close/>
                  <a:moveTo>
                    <a:pt x="1279188" y="547562"/>
                  </a:moveTo>
                  <a:cubicBezTo>
                    <a:pt x="1278997" y="544610"/>
                    <a:pt x="1279759" y="542800"/>
                    <a:pt x="1280902" y="541466"/>
                  </a:cubicBezTo>
                  <a:cubicBezTo>
                    <a:pt x="1282712" y="543467"/>
                    <a:pt x="1284236" y="548610"/>
                    <a:pt x="1279188" y="547562"/>
                  </a:cubicBezTo>
                  <a:close/>
                  <a:moveTo>
                    <a:pt x="1283474" y="586710"/>
                  </a:moveTo>
                  <a:cubicBezTo>
                    <a:pt x="1282903" y="588329"/>
                    <a:pt x="1281093" y="588520"/>
                    <a:pt x="1280712" y="590234"/>
                  </a:cubicBezTo>
                  <a:cubicBezTo>
                    <a:pt x="1277569" y="589853"/>
                    <a:pt x="1278616" y="585853"/>
                    <a:pt x="1278807" y="582614"/>
                  </a:cubicBezTo>
                  <a:cubicBezTo>
                    <a:pt x="1282903" y="581852"/>
                    <a:pt x="1280140" y="586805"/>
                    <a:pt x="1283474" y="586710"/>
                  </a:cubicBezTo>
                  <a:close/>
                  <a:moveTo>
                    <a:pt x="1265662" y="915608"/>
                  </a:moveTo>
                  <a:cubicBezTo>
                    <a:pt x="1267091" y="915894"/>
                    <a:pt x="1266520" y="917990"/>
                    <a:pt x="1266615" y="919418"/>
                  </a:cubicBezTo>
                  <a:cubicBezTo>
                    <a:pt x="1264043" y="918561"/>
                    <a:pt x="1264138" y="921038"/>
                    <a:pt x="1263853" y="922943"/>
                  </a:cubicBezTo>
                  <a:cubicBezTo>
                    <a:pt x="1262995" y="922847"/>
                    <a:pt x="1262233" y="922847"/>
                    <a:pt x="1261376" y="922752"/>
                  </a:cubicBezTo>
                  <a:cubicBezTo>
                    <a:pt x="1261662" y="921704"/>
                    <a:pt x="1260995" y="921609"/>
                    <a:pt x="1260233" y="921419"/>
                  </a:cubicBezTo>
                  <a:cubicBezTo>
                    <a:pt x="1260614" y="917894"/>
                    <a:pt x="1266139" y="920371"/>
                    <a:pt x="1265662" y="915608"/>
                  </a:cubicBezTo>
                  <a:close/>
                  <a:moveTo>
                    <a:pt x="1260900" y="1127921"/>
                  </a:moveTo>
                  <a:cubicBezTo>
                    <a:pt x="1261471" y="1126301"/>
                    <a:pt x="1264138" y="1127159"/>
                    <a:pt x="1265948" y="1127063"/>
                  </a:cubicBezTo>
                  <a:cubicBezTo>
                    <a:pt x="1265567" y="1130683"/>
                    <a:pt x="1264900" y="1134017"/>
                    <a:pt x="1260424" y="1132874"/>
                  </a:cubicBezTo>
                  <a:cubicBezTo>
                    <a:pt x="1260519" y="1134302"/>
                    <a:pt x="1262615" y="1134112"/>
                    <a:pt x="1264043" y="1134398"/>
                  </a:cubicBezTo>
                  <a:cubicBezTo>
                    <a:pt x="1265282" y="1138493"/>
                    <a:pt x="1259947" y="1134969"/>
                    <a:pt x="1261186" y="1139160"/>
                  </a:cubicBezTo>
                  <a:cubicBezTo>
                    <a:pt x="1255090" y="1135541"/>
                    <a:pt x="1265472" y="1128111"/>
                    <a:pt x="1260900" y="1127921"/>
                  </a:cubicBezTo>
                  <a:close/>
                  <a:moveTo>
                    <a:pt x="1263376" y="1298323"/>
                  </a:moveTo>
                  <a:cubicBezTo>
                    <a:pt x="1257090" y="1299561"/>
                    <a:pt x="1265567" y="1290798"/>
                    <a:pt x="1262995" y="1287083"/>
                  </a:cubicBezTo>
                  <a:cubicBezTo>
                    <a:pt x="1269091" y="1289846"/>
                    <a:pt x="1261186" y="1296132"/>
                    <a:pt x="1263376" y="1298323"/>
                  </a:cubicBezTo>
                  <a:close/>
                  <a:moveTo>
                    <a:pt x="1264424" y="1408432"/>
                  </a:moveTo>
                  <a:cubicBezTo>
                    <a:pt x="1267377" y="1407194"/>
                    <a:pt x="1265186" y="1413099"/>
                    <a:pt x="1266234" y="1417385"/>
                  </a:cubicBezTo>
                  <a:cubicBezTo>
                    <a:pt x="1265282" y="1416623"/>
                    <a:pt x="1264329" y="1415957"/>
                    <a:pt x="1262615" y="1415862"/>
                  </a:cubicBezTo>
                  <a:cubicBezTo>
                    <a:pt x="1262615" y="1412051"/>
                    <a:pt x="1266996" y="1411289"/>
                    <a:pt x="1264424" y="1408432"/>
                  </a:cubicBezTo>
                  <a:close/>
                  <a:moveTo>
                    <a:pt x="1262233" y="1420814"/>
                  </a:moveTo>
                  <a:cubicBezTo>
                    <a:pt x="1264329" y="1421005"/>
                    <a:pt x="1265567" y="1420148"/>
                    <a:pt x="1266139" y="1418624"/>
                  </a:cubicBezTo>
                  <a:cubicBezTo>
                    <a:pt x="1268520" y="1419005"/>
                    <a:pt x="1266710" y="1422815"/>
                    <a:pt x="1269568" y="1422624"/>
                  </a:cubicBezTo>
                  <a:cubicBezTo>
                    <a:pt x="1266805" y="1423863"/>
                    <a:pt x="1266139" y="1420719"/>
                    <a:pt x="1259662" y="1421862"/>
                  </a:cubicBezTo>
                  <a:cubicBezTo>
                    <a:pt x="1260900" y="1418052"/>
                    <a:pt x="1256423" y="1419195"/>
                    <a:pt x="1257661" y="1415480"/>
                  </a:cubicBezTo>
                  <a:cubicBezTo>
                    <a:pt x="1259090" y="1415766"/>
                    <a:pt x="1259852" y="1415385"/>
                    <a:pt x="1260233" y="1414433"/>
                  </a:cubicBezTo>
                  <a:cubicBezTo>
                    <a:pt x="1263281" y="1416242"/>
                    <a:pt x="1263948" y="1417290"/>
                    <a:pt x="1262233" y="1420814"/>
                  </a:cubicBezTo>
                  <a:close/>
                  <a:moveTo>
                    <a:pt x="1258042" y="1441769"/>
                  </a:moveTo>
                  <a:cubicBezTo>
                    <a:pt x="1260233" y="1437769"/>
                    <a:pt x="1261376" y="1444151"/>
                    <a:pt x="1262805" y="1444627"/>
                  </a:cubicBezTo>
                  <a:cubicBezTo>
                    <a:pt x="1262805" y="1447389"/>
                    <a:pt x="1258328" y="1444817"/>
                    <a:pt x="1256518" y="1445389"/>
                  </a:cubicBezTo>
                  <a:cubicBezTo>
                    <a:pt x="1254518" y="1441865"/>
                    <a:pt x="1262138" y="1443389"/>
                    <a:pt x="1258042" y="1441769"/>
                  </a:cubicBezTo>
                  <a:close/>
                  <a:moveTo>
                    <a:pt x="1268806" y="1493967"/>
                  </a:moveTo>
                  <a:cubicBezTo>
                    <a:pt x="1267663" y="1497586"/>
                    <a:pt x="1266234" y="1492538"/>
                    <a:pt x="1263853" y="1493585"/>
                  </a:cubicBezTo>
                  <a:cubicBezTo>
                    <a:pt x="1264043" y="1491490"/>
                    <a:pt x="1264234" y="1489394"/>
                    <a:pt x="1264329" y="1487394"/>
                  </a:cubicBezTo>
                  <a:cubicBezTo>
                    <a:pt x="1263662" y="1485680"/>
                    <a:pt x="1260138" y="1488442"/>
                    <a:pt x="1259281" y="1488251"/>
                  </a:cubicBezTo>
                  <a:cubicBezTo>
                    <a:pt x="1257757" y="1488823"/>
                    <a:pt x="1262424" y="1473012"/>
                    <a:pt x="1258995" y="1475679"/>
                  </a:cubicBezTo>
                  <a:cubicBezTo>
                    <a:pt x="1257185" y="1475012"/>
                    <a:pt x="1259662" y="1474154"/>
                    <a:pt x="1259281" y="1471964"/>
                  </a:cubicBezTo>
                  <a:cubicBezTo>
                    <a:pt x="1271663" y="1472440"/>
                    <a:pt x="1260328" y="1488633"/>
                    <a:pt x="1268806" y="1493967"/>
                  </a:cubicBezTo>
                  <a:close/>
                  <a:moveTo>
                    <a:pt x="1248517" y="1451009"/>
                  </a:moveTo>
                  <a:cubicBezTo>
                    <a:pt x="1244231" y="1451961"/>
                    <a:pt x="1246898" y="1447008"/>
                    <a:pt x="1246517" y="1444627"/>
                  </a:cubicBezTo>
                  <a:cubicBezTo>
                    <a:pt x="1249470" y="1443579"/>
                    <a:pt x="1250899" y="1440626"/>
                    <a:pt x="1255566" y="1441579"/>
                  </a:cubicBezTo>
                  <a:cubicBezTo>
                    <a:pt x="1255375" y="1442722"/>
                    <a:pt x="1253947" y="1442436"/>
                    <a:pt x="1252994" y="1442627"/>
                  </a:cubicBezTo>
                  <a:cubicBezTo>
                    <a:pt x="1250994" y="1443579"/>
                    <a:pt x="1253185" y="1444532"/>
                    <a:pt x="1251375" y="1447484"/>
                  </a:cubicBezTo>
                  <a:cubicBezTo>
                    <a:pt x="1249756" y="1446913"/>
                    <a:pt x="1249565" y="1445103"/>
                    <a:pt x="1247851" y="1444722"/>
                  </a:cubicBezTo>
                  <a:cubicBezTo>
                    <a:pt x="1246993" y="1447580"/>
                    <a:pt x="1249851" y="1447580"/>
                    <a:pt x="1248517" y="1451009"/>
                  </a:cubicBezTo>
                  <a:close/>
                  <a:moveTo>
                    <a:pt x="1239278" y="1441484"/>
                  </a:moveTo>
                  <a:cubicBezTo>
                    <a:pt x="1241374" y="1440722"/>
                    <a:pt x="1239469" y="1435388"/>
                    <a:pt x="1243374" y="1436817"/>
                  </a:cubicBezTo>
                  <a:cubicBezTo>
                    <a:pt x="1242040" y="1441008"/>
                    <a:pt x="1246898" y="1443579"/>
                    <a:pt x="1239278" y="1441484"/>
                  </a:cubicBezTo>
                  <a:close/>
                  <a:moveTo>
                    <a:pt x="1243469" y="1405575"/>
                  </a:moveTo>
                  <a:cubicBezTo>
                    <a:pt x="1244231" y="1404622"/>
                    <a:pt x="1244898" y="1403669"/>
                    <a:pt x="1244993" y="1401955"/>
                  </a:cubicBezTo>
                  <a:cubicBezTo>
                    <a:pt x="1235849" y="1397002"/>
                    <a:pt x="1237659" y="1384905"/>
                    <a:pt x="1239659" y="1375285"/>
                  </a:cubicBezTo>
                  <a:cubicBezTo>
                    <a:pt x="1243755" y="1379857"/>
                    <a:pt x="1248994" y="1390620"/>
                    <a:pt x="1244231" y="1395668"/>
                  </a:cubicBezTo>
                  <a:cubicBezTo>
                    <a:pt x="1247470" y="1395288"/>
                    <a:pt x="1246041" y="1404527"/>
                    <a:pt x="1248136" y="1408527"/>
                  </a:cubicBezTo>
                  <a:cubicBezTo>
                    <a:pt x="1245755" y="1408146"/>
                    <a:pt x="1246898" y="1404908"/>
                    <a:pt x="1243469" y="1405575"/>
                  </a:cubicBezTo>
                  <a:close/>
                  <a:moveTo>
                    <a:pt x="1255947" y="1451580"/>
                  </a:moveTo>
                  <a:cubicBezTo>
                    <a:pt x="1257280" y="1453580"/>
                    <a:pt x="1259281" y="1454914"/>
                    <a:pt x="1259185" y="1458057"/>
                  </a:cubicBezTo>
                  <a:cubicBezTo>
                    <a:pt x="1256042" y="1457200"/>
                    <a:pt x="1254518" y="1455581"/>
                    <a:pt x="1254042" y="1460153"/>
                  </a:cubicBezTo>
                  <a:cubicBezTo>
                    <a:pt x="1250803" y="1457962"/>
                    <a:pt x="1254518" y="1452723"/>
                    <a:pt x="1255947" y="1451580"/>
                  </a:cubicBezTo>
                  <a:close/>
                  <a:moveTo>
                    <a:pt x="1255185" y="1368903"/>
                  </a:moveTo>
                  <a:cubicBezTo>
                    <a:pt x="1256233" y="1368713"/>
                    <a:pt x="1256328" y="1369475"/>
                    <a:pt x="1256328" y="1370237"/>
                  </a:cubicBezTo>
                  <a:cubicBezTo>
                    <a:pt x="1257757" y="1371189"/>
                    <a:pt x="1259471" y="1371094"/>
                    <a:pt x="1260995" y="1374333"/>
                  </a:cubicBezTo>
                  <a:cubicBezTo>
                    <a:pt x="1257947" y="1378047"/>
                    <a:pt x="1254709" y="1372142"/>
                    <a:pt x="1255185" y="1368903"/>
                  </a:cubicBezTo>
                  <a:close/>
                  <a:moveTo>
                    <a:pt x="1258328" y="1299085"/>
                  </a:moveTo>
                  <a:cubicBezTo>
                    <a:pt x="1262900" y="1302228"/>
                    <a:pt x="1260995" y="1306610"/>
                    <a:pt x="1257471" y="1308991"/>
                  </a:cubicBezTo>
                  <a:cubicBezTo>
                    <a:pt x="1254804" y="1307562"/>
                    <a:pt x="1259566" y="1303467"/>
                    <a:pt x="1258328" y="1299085"/>
                  </a:cubicBezTo>
                  <a:close/>
                  <a:moveTo>
                    <a:pt x="1260805" y="1330613"/>
                  </a:moveTo>
                  <a:cubicBezTo>
                    <a:pt x="1256328" y="1328613"/>
                    <a:pt x="1256709" y="1322517"/>
                    <a:pt x="1255566" y="1317659"/>
                  </a:cubicBezTo>
                  <a:cubicBezTo>
                    <a:pt x="1258900" y="1320612"/>
                    <a:pt x="1258995" y="1326231"/>
                    <a:pt x="1260805" y="1330613"/>
                  </a:cubicBezTo>
                  <a:close/>
                  <a:moveTo>
                    <a:pt x="1257566" y="1354139"/>
                  </a:moveTo>
                  <a:cubicBezTo>
                    <a:pt x="1257757" y="1352520"/>
                    <a:pt x="1257852" y="1350806"/>
                    <a:pt x="1257947" y="1349187"/>
                  </a:cubicBezTo>
                  <a:cubicBezTo>
                    <a:pt x="1261186" y="1349091"/>
                    <a:pt x="1263281" y="1350044"/>
                    <a:pt x="1262615" y="1353282"/>
                  </a:cubicBezTo>
                  <a:cubicBezTo>
                    <a:pt x="1260424" y="1352901"/>
                    <a:pt x="1259947" y="1354616"/>
                    <a:pt x="1257566" y="1354139"/>
                  </a:cubicBezTo>
                  <a:close/>
                  <a:moveTo>
                    <a:pt x="1263376" y="1283273"/>
                  </a:moveTo>
                  <a:cubicBezTo>
                    <a:pt x="1262233" y="1283750"/>
                    <a:pt x="1261090" y="1284226"/>
                    <a:pt x="1260709" y="1285559"/>
                  </a:cubicBezTo>
                  <a:cubicBezTo>
                    <a:pt x="1257471" y="1284131"/>
                    <a:pt x="1262328" y="1281273"/>
                    <a:pt x="1262424" y="1279463"/>
                  </a:cubicBezTo>
                  <a:cubicBezTo>
                    <a:pt x="1265282" y="1279273"/>
                    <a:pt x="1263472" y="1283178"/>
                    <a:pt x="1265853" y="1283464"/>
                  </a:cubicBezTo>
                  <a:cubicBezTo>
                    <a:pt x="1265377" y="1284988"/>
                    <a:pt x="1263281" y="1284512"/>
                    <a:pt x="1263376" y="1283273"/>
                  </a:cubicBezTo>
                  <a:close/>
                  <a:moveTo>
                    <a:pt x="1258804" y="1231648"/>
                  </a:moveTo>
                  <a:cubicBezTo>
                    <a:pt x="1257566" y="1231553"/>
                    <a:pt x="1257661" y="1233077"/>
                    <a:pt x="1257376" y="1234029"/>
                  </a:cubicBezTo>
                  <a:cubicBezTo>
                    <a:pt x="1254423" y="1236601"/>
                    <a:pt x="1258138" y="1227933"/>
                    <a:pt x="1259185" y="1226695"/>
                  </a:cubicBezTo>
                  <a:cubicBezTo>
                    <a:pt x="1260519" y="1227933"/>
                    <a:pt x="1259376" y="1229076"/>
                    <a:pt x="1259947" y="1232981"/>
                  </a:cubicBezTo>
                  <a:cubicBezTo>
                    <a:pt x="1258900" y="1233077"/>
                    <a:pt x="1258804" y="1232315"/>
                    <a:pt x="1258804" y="1231648"/>
                  </a:cubicBezTo>
                  <a:close/>
                  <a:moveTo>
                    <a:pt x="1255852" y="1282702"/>
                  </a:moveTo>
                  <a:cubicBezTo>
                    <a:pt x="1250327" y="1280797"/>
                    <a:pt x="1253280" y="1274320"/>
                    <a:pt x="1254232" y="1271272"/>
                  </a:cubicBezTo>
                  <a:cubicBezTo>
                    <a:pt x="1256709" y="1273463"/>
                    <a:pt x="1254042" y="1280035"/>
                    <a:pt x="1255852" y="1282702"/>
                  </a:cubicBezTo>
                  <a:close/>
                  <a:moveTo>
                    <a:pt x="1253566" y="1126111"/>
                  </a:moveTo>
                  <a:cubicBezTo>
                    <a:pt x="1252518" y="1125063"/>
                    <a:pt x="1250899" y="1124492"/>
                    <a:pt x="1248708" y="1124396"/>
                  </a:cubicBezTo>
                  <a:cubicBezTo>
                    <a:pt x="1248613" y="1121158"/>
                    <a:pt x="1251565" y="1121444"/>
                    <a:pt x="1253947" y="1121063"/>
                  </a:cubicBezTo>
                  <a:cubicBezTo>
                    <a:pt x="1253851" y="1122777"/>
                    <a:pt x="1253661" y="1124396"/>
                    <a:pt x="1253566" y="1126111"/>
                  </a:cubicBezTo>
                  <a:close/>
                  <a:moveTo>
                    <a:pt x="1252232" y="1142208"/>
                  </a:moveTo>
                  <a:cubicBezTo>
                    <a:pt x="1251470" y="1143161"/>
                    <a:pt x="1250803" y="1144113"/>
                    <a:pt x="1250708" y="1145828"/>
                  </a:cubicBezTo>
                  <a:cubicBezTo>
                    <a:pt x="1243755" y="1144685"/>
                    <a:pt x="1243469" y="1147352"/>
                    <a:pt x="1237849" y="1149828"/>
                  </a:cubicBezTo>
                  <a:cubicBezTo>
                    <a:pt x="1239564" y="1140779"/>
                    <a:pt x="1242612" y="1144590"/>
                    <a:pt x="1241374" y="1137541"/>
                  </a:cubicBezTo>
                  <a:cubicBezTo>
                    <a:pt x="1246898" y="1140208"/>
                    <a:pt x="1247660" y="1140684"/>
                    <a:pt x="1252232" y="1142208"/>
                  </a:cubicBezTo>
                  <a:close/>
                  <a:moveTo>
                    <a:pt x="1237849" y="1181070"/>
                  </a:moveTo>
                  <a:cubicBezTo>
                    <a:pt x="1239088" y="1181165"/>
                    <a:pt x="1240326" y="1181261"/>
                    <a:pt x="1241564" y="1181356"/>
                  </a:cubicBezTo>
                  <a:cubicBezTo>
                    <a:pt x="1241088" y="1179070"/>
                    <a:pt x="1241374" y="1176117"/>
                    <a:pt x="1239564" y="1174974"/>
                  </a:cubicBezTo>
                  <a:cubicBezTo>
                    <a:pt x="1241278" y="1171069"/>
                    <a:pt x="1242993" y="1176403"/>
                    <a:pt x="1241755" y="1178879"/>
                  </a:cubicBezTo>
                  <a:cubicBezTo>
                    <a:pt x="1245374" y="1180403"/>
                    <a:pt x="1244231" y="1176308"/>
                    <a:pt x="1244612" y="1174117"/>
                  </a:cubicBezTo>
                  <a:cubicBezTo>
                    <a:pt x="1248136" y="1179261"/>
                    <a:pt x="1243183" y="1190786"/>
                    <a:pt x="1235563" y="1193357"/>
                  </a:cubicBezTo>
                  <a:cubicBezTo>
                    <a:pt x="1238802" y="1189262"/>
                    <a:pt x="1241278" y="1186595"/>
                    <a:pt x="1237849" y="1181070"/>
                  </a:cubicBezTo>
                  <a:close/>
                  <a:moveTo>
                    <a:pt x="1236040" y="1311087"/>
                  </a:moveTo>
                  <a:cubicBezTo>
                    <a:pt x="1233563" y="1308134"/>
                    <a:pt x="1231753" y="1312896"/>
                    <a:pt x="1228324" y="1312992"/>
                  </a:cubicBezTo>
                  <a:cubicBezTo>
                    <a:pt x="1228039" y="1314039"/>
                    <a:pt x="1228705" y="1314230"/>
                    <a:pt x="1229467" y="1314325"/>
                  </a:cubicBezTo>
                  <a:cubicBezTo>
                    <a:pt x="1225086" y="1318040"/>
                    <a:pt x="1228610" y="1309563"/>
                    <a:pt x="1229944" y="1308134"/>
                  </a:cubicBezTo>
                  <a:cubicBezTo>
                    <a:pt x="1232706" y="1311944"/>
                    <a:pt x="1232039" y="1309753"/>
                    <a:pt x="1231372" y="1305752"/>
                  </a:cubicBezTo>
                  <a:cubicBezTo>
                    <a:pt x="1234611" y="1306133"/>
                    <a:pt x="1236135" y="1307943"/>
                    <a:pt x="1236040" y="1311087"/>
                  </a:cubicBezTo>
                  <a:close/>
                  <a:moveTo>
                    <a:pt x="1231182" y="1325660"/>
                  </a:moveTo>
                  <a:cubicBezTo>
                    <a:pt x="1230039" y="1329279"/>
                    <a:pt x="1228610" y="1324231"/>
                    <a:pt x="1226229" y="1325279"/>
                  </a:cubicBezTo>
                  <a:cubicBezTo>
                    <a:pt x="1228134" y="1321564"/>
                    <a:pt x="1228801" y="1316516"/>
                    <a:pt x="1233277" y="1315849"/>
                  </a:cubicBezTo>
                  <a:cubicBezTo>
                    <a:pt x="1234706" y="1320897"/>
                    <a:pt x="1228801" y="1324231"/>
                    <a:pt x="1231182" y="1325660"/>
                  </a:cubicBezTo>
                  <a:close/>
                  <a:moveTo>
                    <a:pt x="1230039" y="1400717"/>
                  </a:moveTo>
                  <a:cubicBezTo>
                    <a:pt x="1226515" y="1400621"/>
                    <a:pt x="1226705" y="1397383"/>
                    <a:pt x="1226800" y="1394240"/>
                  </a:cubicBezTo>
                  <a:cubicBezTo>
                    <a:pt x="1230325" y="1394240"/>
                    <a:pt x="1230229" y="1397478"/>
                    <a:pt x="1230039" y="1400717"/>
                  </a:cubicBezTo>
                  <a:close/>
                  <a:moveTo>
                    <a:pt x="1231563" y="1274415"/>
                  </a:moveTo>
                  <a:cubicBezTo>
                    <a:pt x="1229182" y="1273748"/>
                    <a:pt x="1230991" y="1269462"/>
                    <a:pt x="1226896" y="1270319"/>
                  </a:cubicBezTo>
                  <a:cubicBezTo>
                    <a:pt x="1228610" y="1268796"/>
                    <a:pt x="1230896" y="1268129"/>
                    <a:pt x="1227182" y="1266605"/>
                  </a:cubicBezTo>
                  <a:cubicBezTo>
                    <a:pt x="1228991" y="1264223"/>
                    <a:pt x="1233563" y="1273367"/>
                    <a:pt x="1231563" y="1274415"/>
                  </a:cubicBezTo>
                  <a:close/>
                  <a:moveTo>
                    <a:pt x="1227848" y="1196596"/>
                  </a:moveTo>
                  <a:cubicBezTo>
                    <a:pt x="1226610" y="1196501"/>
                    <a:pt x="1225372" y="1196405"/>
                    <a:pt x="1224133" y="1196310"/>
                  </a:cubicBezTo>
                  <a:cubicBezTo>
                    <a:pt x="1225467" y="1194215"/>
                    <a:pt x="1224610" y="1189643"/>
                    <a:pt x="1228420" y="1190405"/>
                  </a:cubicBezTo>
                  <a:cubicBezTo>
                    <a:pt x="1225848" y="1192500"/>
                    <a:pt x="1227943" y="1193453"/>
                    <a:pt x="1227848" y="1196596"/>
                  </a:cubicBezTo>
                  <a:close/>
                  <a:moveTo>
                    <a:pt x="1216799" y="1455962"/>
                  </a:moveTo>
                  <a:cubicBezTo>
                    <a:pt x="1217847" y="1453580"/>
                    <a:pt x="1220419" y="1452914"/>
                    <a:pt x="1223371" y="1452723"/>
                  </a:cubicBezTo>
                  <a:cubicBezTo>
                    <a:pt x="1224800" y="1447866"/>
                    <a:pt x="1222228" y="1443389"/>
                    <a:pt x="1224324" y="1441484"/>
                  </a:cubicBezTo>
                  <a:cubicBezTo>
                    <a:pt x="1232039" y="1444817"/>
                    <a:pt x="1222514" y="1453295"/>
                    <a:pt x="1223181" y="1455104"/>
                  </a:cubicBezTo>
                  <a:cubicBezTo>
                    <a:pt x="1223181" y="1457867"/>
                    <a:pt x="1218704" y="1455390"/>
                    <a:pt x="1216799" y="1455962"/>
                  </a:cubicBezTo>
                  <a:close/>
                  <a:moveTo>
                    <a:pt x="1222609" y="1477679"/>
                  </a:moveTo>
                  <a:cubicBezTo>
                    <a:pt x="1222514" y="1479298"/>
                    <a:pt x="1222324" y="1481013"/>
                    <a:pt x="1222228" y="1482632"/>
                  </a:cubicBezTo>
                  <a:cubicBezTo>
                    <a:pt x="1219942" y="1482632"/>
                    <a:pt x="1219752" y="1480917"/>
                    <a:pt x="1217371" y="1481013"/>
                  </a:cubicBezTo>
                  <a:cubicBezTo>
                    <a:pt x="1217466" y="1479774"/>
                    <a:pt x="1217561" y="1478536"/>
                    <a:pt x="1217657" y="1477298"/>
                  </a:cubicBezTo>
                  <a:cubicBezTo>
                    <a:pt x="1219276" y="1477393"/>
                    <a:pt x="1220895" y="1477488"/>
                    <a:pt x="1222609" y="1477679"/>
                  </a:cubicBezTo>
                  <a:close/>
                  <a:moveTo>
                    <a:pt x="1212989" y="1364236"/>
                  </a:moveTo>
                  <a:cubicBezTo>
                    <a:pt x="1213656" y="1360521"/>
                    <a:pt x="1219847" y="1361664"/>
                    <a:pt x="1219085" y="1366046"/>
                  </a:cubicBezTo>
                  <a:cubicBezTo>
                    <a:pt x="1216037" y="1366236"/>
                    <a:pt x="1216609" y="1363474"/>
                    <a:pt x="1212989" y="1364236"/>
                  </a:cubicBezTo>
                  <a:close/>
                  <a:moveTo>
                    <a:pt x="1211370" y="1476726"/>
                  </a:moveTo>
                  <a:cubicBezTo>
                    <a:pt x="1210799" y="1472821"/>
                    <a:pt x="1210703" y="1474250"/>
                    <a:pt x="1211846" y="1470535"/>
                  </a:cubicBezTo>
                  <a:cubicBezTo>
                    <a:pt x="1216228" y="1470440"/>
                    <a:pt x="1216513" y="1478155"/>
                    <a:pt x="1211370" y="1476726"/>
                  </a:cubicBezTo>
                  <a:close/>
                  <a:moveTo>
                    <a:pt x="1218799" y="1277177"/>
                  </a:moveTo>
                  <a:cubicBezTo>
                    <a:pt x="1215656" y="1276796"/>
                    <a:pt x="1216704" y="1272796"/>
                    <a:pt x="1216894" y="1269558"/>
                  </a:cubicBezTo>
                  <a:cubicBezTo>
                    <a:pt x="1220133" y="1269843"/>
                    <a:pt x="1219085" y="1273844"/>
                    <a:pt x="1218799" y="1277177"/>
                  </a:cubicBezTo>
                  <a:close/>
                  <a:moveTo>
                    <a:pt x="1215942" y="1235648"/>
                  </a:moveTo>
                  <a:cubicBezTo>
                    <a:pt x="1213180" y="1235267"/>
                    <a:pt x="1215847" y="1230314"/>
                    <a:pt x="1215275" y="1228124"/>
                  </a:cubicBezTo>
                  <a:cubicBezTo>
                    <a:pt x="1217942" y="1227838"/>
                    <a:pt x="1218514" y="1229267"/>
                    <a:pt x="1220133" y="1229743"/>
                  </a:cubicBezTo>
                  <a:cubicBezTo>
                    <a:pt x="1220419" y="1233648"/>
                    <a:pt x="1216513" y="1232696"/>
                    <a:pt x="1215942" y="1235648"/>
                  </a:cubicBezTo>
                  <a:close/>
                  <a:moveTo>
                    <a:pt x="1214990" y="1278130"/>
                  </a:moveTo>
                  <a:cubicBezTo>
                    <a:pt x="1215275" y="1280321"/>
                    <a:pt x="1213846" y="1280416"/>
                    <a:pt x="1212322" y="1280416"/>
                  </a:cubicBezTo>
                  <a:cubicBezTo>
                    <a:pt x="1214227" y="1281464"/>
                    <a:pt x="1211560" y="1286512"/>
                    <a:pt x="1215656" y="1285655"/>
                  </a:cubicBezTo>
                  <a:cubicBezTo>
                    <a:pt x="1214894" y="1286607"/>
                    <a:pt x="1214227" y="1287560"/>
                    <a:pt x="1214132" y="1289274"/>
                  </a:cubicBezTo>
                  <a:cubicBezTo>
                    <a:pt x="1211275" y="1289465"/>
                    <a:pt x="1209370" y="1288703"/>
                    <a:pt x="1208036" y="1287560"/>
                  </a:cubicBezTo>
                  <a:cubicBezTo>
                    <a:pt x="1213370" y="1284988"/>
                    <a:pt x="1208417" y="1278511"/>
                    <a:pt x="1214990" y="1278130"/>
                  </a:cubicBezTo>
                  <a:close/>
                  <a:moveTo>
                    <a:pt x="1215275" y="1305657"/>
                  </a:moveTo>
                  <a:cubicBezTo>
                    <a:pt x="1212703" y="1308038"/>
                    <a:pt x="1213180" y="1314039"/>
                    <a:pt x="1210608" y="1316516"/>
                  </a:cubicBezTo>
                  <a:cubicBezTo>
                    <a:pt x="1210608" y="1318802"/>
                    <a:pt x="1214799" y="1317563"/>
                    <a:pt x="1215370" y="1319373"/>
                  </a:cubicBezTo>
                  <a:cubicBezTo>
                    <a:pt x="1212322" y="1322802"/>
                    <a:pt x="1217561" y="1328041"/>
                    <a:pt x="1210989" y="1327755"/>
                  </a:cubicBezTo>
                  <a:cubicBezTo>
                    <a:pt x="1211275" y="1317944"/>
                    <a:pt x="1208893" y="1313849"/>
                    <a:pt x="1208989" y="1306324"/>
                  </a:cubicBezTo>
                  <a:cubicBezTo>
                    <a:pt x="1209941" y="1304800"/>
                    <a:pt x="1212227" y="1307276"/>
                    <a:pt x="1215275" y="1305657"/>
                  </a:cubicBezTo>
                  <a:close/>
                  <a:moveTo>
                    <a:pt x="1217942" y="1334613"/>
                  </a:moveTo>
                  <a:cubicBezTo>
                    <a:pt x="1218418" y="1335756"/>
                    <a:pt x="1218895" y="1336899"/>
                    <a:pt x="1220228" y="1337280"/>
                  </a:cubicBezTo>
                  <a:cubicBezTo>
                    <a:pt x="1219847" y="1338709"/>
                    <a:pt x="1218895" y="1337852"/>
                    <a:pt x="1218990" y="1337185"/>
                  </a:cubicBezTo>
                  <a:cubicBezTo>
                    <a:pt x="1214703" y="1342614"/>
                    <a:pt x="1211656" y="1338423"/>
                    <a:pt x="1208608" y="1341281"/>
                  </a:cubicBezTo>
                  <a:cubicBezTo>
                    <a:pt x="1206322" y="1335471"/>
                    <a:pt x="1213942" y="1337756"/>
                    <a:pt x="1217942" y="1334613"/>
                  </a:cubicBezTo>
                  <a:close/>
                  <a:moveTo>
                    <a:pt x="1211846" y="1424243"/>
                  </a:moveTo>
                  <a:cubicBezTo>
                    <a:pt x="1212989" y="1428054"/>
                    <a:pt x="1211846" y="1428530"/>
                    <a:pt x="1210036" y="1431578"/>
                  </a:cubicBezTo>
                  <a:cubicBezTo>
                    <a:pt x="1208703" y="1428244"/>
                    <a:pt x="1206036" y="1428720"/>
                    <a:pt x="1206131" y="1433768"/>
                  </a:cubicBezTo>
                  <a:cubicBezTo>
                    <a:pt x="1202797" y="1429768"/>
                    <a:pt x="1207560" y="1423767"/>
                    <a:pt x="1211846" y="1424243"/>
                  </a:cubicBezTo>
                  <a:close/>
                  <a:moveTo>
                    <a:pt x="1206226" y="1478822"/>
                  </a:moveTo>
                  <a:cubicBezTo>
                    <a:pt x="1205178" y="1482537"/>
                    <a:pt x="1202893" y="1484918"/>
                    <a:pt x="1198225" y="1484442"/>
                  </a:cubicBezTo>
                  <a:cubicBezTo>
                    <a:pt x="1198035" y="1483394"/>
                    <a:pt x="1198797" y="1483298"/>
                    <a:pt x="1199559" y="1483298"/>
                  </a:cubicBezTo>
                  <a:cubicBezTo>
                    <a:pt x="1200702" y="1482441"/>
                    <a:pt x="1200321" y="1477488"/>
                    <a:pt x="1206226" y="1478822"/>
                  </a:cubicBezTo>
                  <a:close/>
                  <a:moveTo>
                    <a:pt x="1198987" y="1490728"/>
                  </a:moveTo>
                  <a:cubicBezTo>
                    <a:pt x="1199368" y="1487585"/>
                    <a:pt x="1203940" y="1489394"/>
                    <a:pt x="1204417" y="1486156"/>
                  </a:cubicBezTo>
                  <a:cubicBezTo>
                    <a:pt x="1205750" y="1490728"/>
                    <a:pt x="1201750" y="1499300"/>
                    <a:pt x="1201750" y="1503492"/>
                  </a:cubicBezTo>
                  <a:cubicBezTo>
                    <a:pt x="1193749" y="1500348"/>
                    <a:pt x="1205178" y="1494062"/>
                    <a:pt x="1198987" y="1490728"/>
                  </a:cubicBezTo>
                  <a:close/>
                  <a:moveTo>
                    <a:pt x="1201940" y="1547306"/>
                  </a:moveTo>
                  <a:cubicBezTo>
                    <a:pt x="1202321" y="1543401"/>
                    <a:pt x="1198416" y="1540067"/>
                    <a:pt x="1201464" y="1537305"/>
                  </a:cubicBezTo>
                  <a:cubicBezTo>
                    <a:pt x="1201369" y="1539972"/>
                    <a:pt x="1205941" y="1548640"/>
                    <a:pt x="1201940" y="1547306"/>
                  </a:cubicBezTo>
                  <a:close/>
                  <a:moveTo>
                    <a:pt x="1202512" y="1524827"/>
                  </a:moveTo>
                  <a:cubicBezTo>
                    <a:pt x="1200892" y="1521779"/>
                    <a:pt x="1203369" y="1519493"/>
                    <a:pt x="1201750" y="1518541"/>
                  </a:cubicBezTo>
                  <a:cubicBezTo>
                    <a:pt x="1203083" y="1515302"/>
                    <a:pt x="1205083" y="1521017"/>
                    <a:pt x="1203845" y="1523684"/>
                  </a:cubicBezTo>
                  <a:cubicBezTo>
                    <a:pt x="1205083" y="1523780"/>
                    <a:pt x="1206322" y="1523875"/>
                    <a:pt x="1207560" y="1523970"/>
                  </a:cubicBezTo>
                  <a:cubicBezTo>
                    <a:pt x="1207084" y="1525589"/>
                    <a:pt x="1204417" y="1524732"/>
                    <a:pt x="1202512" y="1524827"/>
                  </a:cubicBezTo>
                  <a:close/>
                  <a:moveTo>
                    <a:pt x="1218990" y="1552450"/>
                  </a:moveTo>
                  <a:cubicBezTo>
                    <a:pt x="1219657" y="1546259"/>
                    <a:pt x="1225562" y="1551212"/>
                    <a:pt x="1227182" y="1544354"/>
                  </a:cubicBezTo>
                  <a:cubicBezTo>
                    <a:pt x="1229658" y="1546830"/>
                    <a:pt x="1229182" y="1551879"/>
                    <a:pt x="1228610" y="1557022"/>
                  </a:cubicBezTo>
                  <a:cubicBezTo>
                    <a:pt x="1222705" y="1556355"/>
                    <a:pt x="1227182" y="1554069"/>
                    <a:pt x="1226705" y="1549402"/>
                  </a:cubicBezTo>
                  <a:cubicBezTo>
                    <a:pt x="1222419" y="1548259"/>
                    <a:pt x="1223371" y="1553402"/>
                    <a:pt x="1218990" y="1552450"/>
                  </a:cubicBezTo>
                  <a:close/>
                  <a:moveTo>
                    <a:pt x="1229372" y="1563308"/>
                  </a:moveTo>
                  <a:cubicBezTo>
                    <a:pt x="1229753" y="1561118"/>
                    <a:pt x="1228039" y="1560546"/>
                    <a:pt x="1228515" y="1558260"/>
                  </a:cubicBezTo>
                  <a:cubicBezTo>
                    <a:pt x="1230325" y="1559022"/>
                    <a:pt x="1231468" y="1560356"/>
                    <a:pt x="1233277" y="1561118"/>
                  </a:cubicBezTo>
                  <a:cubicBezTo>
                    <a:pt x="1232420" y="1562356"/>
                    <a:pt x="1230325" y="1562166"/>
                    <a:pt x="1230515" y="1564642"/>
                  </a:cubicBezTo>
                  <a:cubicBezTo>
                    <a:pt x="1226324" y="1563308"/>
                    <a:pt x="1225086" y="1566547"/>
                    <a:pt x="1222990" y="1564071"/>
                  </a:cubicBezTo>
                  <a:cubicBezTo>
                    <a:pt x="1225181" y="1561308"/>
                    <a:pt x="1226229" y="1562356"/>
                    <a:pt x="1229372" y="1563308"/>
                  </a:cubicBezTo>
                  <a:close/>
                  <a:moveTo>
                    <a:pt x="1226229" y="1540544"/>
                  </a:moveTo>
                  <a:cubicBezTo>
                    <a:pt x="1226229" y="1531590"/>
                    <a:pt x="1227658" y="1530352"/>
                    <a:pt x="1229372" y="1517017"/>
                  </a:cubicBezTo>
                  <a:cubicBezTo>
                    <a:pt x="1224895" y="1516826"/>
                    <a:pt x="1224515" y="1521208"/>
                    <a:pt x="1219085" y="1519970"/>
                  </a:cubicBezTo>
                  <a:cubicBezTo>
                    <a:pt x="1222705" y="1516255"/>
                    <a:pt x="1218133" y="1510826"/>
                    <a:pt x="1222419" y="1509016"/>
                  </a:cubicBezTo>
                  <a:cubicBezTo>
                    <a:pt x="1216513" y="1509397"/>
                    <a:pt x="1220038" y="1502539"/>
                    <a:pt x="1224419" y="1500443"/>
                  </a:cubicBezTo>
                  <a:cubicBezTo>
                    <a:pt x="1223848" y="1502158"/>
                    <a:pt x="1226419" y="1510540"/>
                    <a:pt x="1224705" y="1513017"/>
                  </a:cubicBezTo>
                  <a:cubicBezTo>
                    <a:pt x="1225753" y="1512445"/>
                    <a:pt x="1226800" y="1511873"/>
                    <a:pt x="1228515" y="1512064"/>
                  </a:cubicBezTo>
                  <a:cubicBezTo>
                    <a:pt x="1226515" y="1507206"/>
                    <a:pt x="1230801" y="1507111"/>
                    <a:pt x="1230515" y="1502253"/>
                  </a:cubicBezTo>
                  <a:cubicBezTo>
                    <a:pt x="1229658" y="1500348"/>
                    <a:pt x="1226705" y="1500158"/>
                    <a:pt x="1224515" y="1499300"/>
                  </a:cubicBezTo>
                  <a:cubicBezTo>
                    <a:pt x="1226705" y="1493490"/>
                    <a:pt x="1222609" y="1490347"/>
                    <a:pt x="1225848" y="1483108"/>
                  </a:cubicBezTo>
                  <a:cubicBezTo>
                    <a:pt x="1226800" y="1483394"/>
                    <a:pt x="1226991" y="1484442"/>
                    <a:pt x="1228229" y="1484537"/>
                  </a:cubicBezTo>
                  <a:cubicBezTo>
                    <a:pt x="1228896" y="1482441"/>
                    <a:pt x="1227467" y="1482060"/>
                    <a:pt x="1225943" y="1481775"/>
                  </a:cubicBezTo>
                  <a:cubicBezTo>
                    <a:pt x="1227562" y="1479584"/>
                    <a:pt x="1229563" y="1477869"/>
                    <a:pt x="1231468" y="1475964"/>
                  </a:cubicBezTo>
                  <a:cubicBezTo>
                    <a:pt x="1230229" y="1465010"/>
                    <a:pt x="1233468" y="1462820"/>
                    <a:pt x="1229658" y="1452056"/>
                  </a:cubicBezTo>
                  <a:cubicBezTo>
                    <a:pt x="1234230" y="1454247"/>
                    <a:pt x="1230325" y="1446532"/>
                    <a:pt x="1234897" y="1448723"/>
                  </a:cubicBezTo>
                  <a:cubicBezTo>
                    <a:pt x="1234135" y="1445008"/>
                    <a:pt x="1230801" y="1449104"/>
                    <a:pt x="1228705" y="1448246"/>
                  </a:cubicBezTo>
                  <a:cubicBezTo>
                    <a:pt x="1232420" y="1445865"/>
                    <a:pt x="1231277" y="1441769"/>
                    <a:pt x="1230896" y="1437102"/>
                  </a:cubicBezTo>
                  <a:cubicBezTo>
                    <a:pt x="1227753" y="1438055"/>
                    <a:pt x="1229753" y="1430530"/>
                    <a:pt x="1228324" y="1423100"/>
                  </a:cubicBezTo>
                  <a:cubicBezTo>
                    <a:pt x="1227277" y="1423672"/>
                    <a:pt x="1226229" y="1424243"/>
                    <a:pt x="1224515" y="1424053"/>
                  </a:cubicBezTo>
                  <a:cubicBezTo>
                    <a:pt x="1226038" y="1422719"/>
                    <a:pt x="1226229" y="1419767"/>
                    <a:pt x="1226324" y="1416719"/>
                  </a:cubicBezTo>
                  <a:cubicBezTo>
                    <a:pt x="1228896" y="1417481"/>
                    <a:pt x="1229658" y="1416147"/>
                    <a:pt x="1231372" y="1415862"/>
                  </a:cubicBezTo>
                  <a:cubicBezTo>
                    <a:pt x="1227372" y="1410146"/>
                    <a:pt x="1235754" y="1409956"/>
                    <a:pt x="1234897" y="1403669"/>
                  </a:cubicBezTo>
                  <a:cubicBezTo>
                    <a:pt x="1239754" y="1406051"/>
                    <a:pt x="1237659" y="1414433"/>
                    <a:pt x="1242612" y="1416814"/>
                  </a:cubicBezTo>
                  <a:cubicBezTo>
                    <a:pt x="1241755" y="1429292"/>
                    <a:pt x="1232896" y="1443865"/>
                    <a:pt x="1240516" y="1457962"/>
                  </a:cubicBezTo>
                  <a:cubicBezTo>
                    <a:pt x="1240326" y="1459200"/>
                    <a:pt x="1238897" y="1458819"/>
                    <a:pt x="1237945" y="1459010"/>
                  </a:cubicBezTo>
                  <a:cubicBezTo>
                    <a:pt x="1238992" y="1459772"/>
                    <a:pt x="1240326" y="1465963"/>
                    <a:pt x="1241374" y="1463010"/>
                  </a:cubicBezTo>
                  <a:cubicBezTo>
                    <a:pt x="1244136" y="1466534"/>
                    <a:pt x="1237373" y="1463772"/>
                    <a:pt x="1236230" y="1465106"/>
                  </a:cubicBezTo>
                  <a:cubicBezTo>
                    <a:pt x="1234611" y="1468154"/>
                    <a:pt x="1243755" y="1467677"/>
                    <a:pt x="1239659" y="1469106"/>
                  </a:cubicBezTo>
                  <a:cubicBezTo>
                    <a:pt x="1240231" y="1469011"/>
                    <a:pt x="1246041" y="1472345"/>
                    <a:pt x="1248327" y="1469773"/>
                  </a:cubicBezTo>
                  <a:cubicBezTo>
                    <a:pt x="1250422" y="1473202"/>
                    <a:pt x="1247089" y="1473964"/>
                    <a:pt x="1248899" y="1478631"/>
                  </a:cubicBezTo>
                  <a:cubicBezTo>
                    <a:pt x="1247279" y="1478536"/>
                    <a:pt x="1245565" y="1478346"/>
                    <a:pt x="1243945" y="1478250"/>
                  </a:cubicBezTo>
                  <a:cubicBezTo>
                    <a:pt x="1245850" y="1482917"/>
                    <a:pt x="1240326" y="1482441"/>
                    <a:pt x="1243183" y="1488156"/>
                  </a:cubicBezTo>
                  <a:cubicBezTo>
                    <a:pt x="1240612" y="1488347"/>
                    <a:pt x="1239278" y="1487585"/>
                    <a:pt x="1239659" y="1485394"/>
                  </a:cubicBezTo>
                  <a:cubicBezTo>
                    <a:pt x="1237278" y="1485394"/>
                    <a:pt x="1238421" y="1489394"/>
                    <a:pt x="1235659" y="1488823"/>
                  </a:cubicBezTo>
                  <a:cubicBezTo>
                    <a:pt x="1240326" y="1490347"/>
                    <a:pt x="1239850" y="1499205"/>
                    <a:pt x="1238135" y="1504063"/>
                  </a:cubicBezTo>
                  <a:cubicBezTo>
                    <a:pt x="1232611" y="1500253"/>
                    <a:pt x="1236897" y="1507301"/>
                    <a:pt x="1233182" y="1503682"/>
                  </a:cubicBezTo>
                  <a:cubicBezTo>
                    <a:pt x="1231658" y="1503777"/>
                    <a:pt x="1231944" y="1505873"/>
                    <a:pt x="1231658" y="1507301"/>
                  </a:cubicBezTo>
                  <a:cubicBezTo>
                    <a:pt x="1240326" y="1510445"/>
                    <a:pt x="1235849" y="1533495"/>
                    <a:pt x="1234992" y="1542639"/>
                  </a:cubicBezTo>
                  <a:cubicBezTo>
                    <a:pt x="1230134" y="1540734"/>
                    <a:pt x="1229658" y="1542639"/>
                    <a:pt x="1226229" y="1540544"/>
                  </a:cubicBezTo>
                  <a:close/>
                  <a:moveTo>
                    <a:pt x="1244707" y="1529495"/>
                  </a:moveTo>
                  <a:cubicBezTo>
                    <a:pt x="1247946" y="1534067"/>
                    <a:pt x="1245946" y="1537877"/>
                    <a:pt x="1244898" y="1542068"/>
                  </a:cubicBezTo>
                  <a:cubicBezTo>
                    <a:pt x="1241088" y="1541401"/>
                    <a:pt x="1241374" y="1537305"/>
                    <a:pt x="1240516" y="1534162"/>
                  </a:cubicBezTo>
                  <a:cubicBezTo>
                    <a:pt x="1246993" y="1535591"/>
                    <a:pt x="1241945" y="1531019"/>
                    <a:pt x="1244707" y="1529495"/>
                  </a:cubicBezTo>
                  <a:close/>
                  <a:moveTo>
                    <a:pt x="1239564" y="1561594"/>
                  </a:moveTo>
                  <a:cubicBezTo>
                    <a:pt x="1237849" y="1566928"/>
                    <a:pt x="1243374" y="1566071"/>
                    <a:pt x="1242612" y="1570643"/>
                  </a:cubicBezTo>
                  <a:cubicBezTo>
                    <a:pt x="1240802" y="1569785"/>
                    <a:pt x="1236230" y="1561880"/>
                    <a:pt x="1235373" y="1567500"/>
                  </a:cubicBezTo>
                  <a:cubicBezTo>
                    <a:pt x="1230515" y="1565880"/>
                    <a:pt x="1236992" y="1562642"/>
                    <a:pt x="1239564" y="1561594"/>
                  </a:cubicBezTo>
                  <a:close/>
                  <a:moveTo>
                    <a:pt x="1241183" y="1573024"/>
                  </a:moveTo>
                  <a:cubicBezTo>
                    <a:pt x="1242326" y="1574834"/>
                    <a:pt x="1246136" y="1582168"/>
                    <a:pt x="1240516" y="1581692"/>
                  </a:cubicBezTo>
                  <a:cubicBezTo>
                    <a:pt x="1240707" y="1578834"/>
                    <a:pt x="1240897" y="1575881"/>
                    <a:pt x="1241183" y="1573024"/>
                  </a:cubicBezTo>
                  <a:close/>
                  <a:moveTo>
                    <a:pt x="1244612" y="1622078"/>
                  </a:moveTo>
                  <a:cubicBezTo>
                    <a:pt x="1246422" y="1622554"/>
                    <a:pt x="1244707" y="1625792"/>
                    <a:pt x="1246803" y="1625983"/>
                  </a:cubicBezTo>
                  <a:cubicBezTo>
                    <a:pt x="1245469" y="1627983"/>
                    <a:pt x="1242231" y="1628841"/>
                    <a:pt x="1240516" y="1626745"/>
                  </a:cubicBezTo>
                  <a:cubicBezTo>
                    <a:pt x="1241945" y="1625126"/>
                    <a:pt x="1244041" y="1624554"/>
                    <a:pt x="1244612" y="1622078"/>
                  </a:cubicBezTo>
                  <a:close/>
                  <a:moveTo>
                    <a:pt x="1246517" y="1661035"/>
                  </a:moveTo>
                  <a:cubicBezTo>
                    <a:pt x="1249565" y="1662845"/>
                    <a:pt x="1250232" y="1663892"/>
                    <a:pt x="1248517" y="1667417"/>
                  </a:cubicBezTo>
                  <a:cubicBezTo>
                    <a:pt x="1247279" y="1667321"/>
                    <a:pt x="1246041" y="1667226"/>
                    <a:pt x="1244803" y="1667131"/>
                  </a:cubicBezTo>
                  <a:cubicBezTo>
                    <a:pt x="1246803" y="1664369"/>
                    <a:pt x="1247565" y="1665035"/>
                    <a:pt x="1246517" y="1661035"/>
                  </a:cubicBezTo>
                  <a:close/>
                  <a:moveTo>
                    <a:pt x="1244707" y="1559498"/>
                  </a:moveTo>
                  <a:cubicBezTo>
                    <a:pt x="1247946" y="1557879"/>
                    <a:pt x="1248136" y="1552736"/>
                    <a:pt x="1252803" y="1552641"/>
                  </a:cubicBezTo>
                  <a:cubicBezTo>
                    <a:pt x="1253470" y="1556546"/>
                    <a:pt x="1248422" y="1553783"/>
                    <a:pt x="1249851" y="1558641"/>
                  </a:cubicBezTo>
                  <a:cubicBezTo>
                    <a:pt x="1254994" y="1556736"/>
                    <a:pt x="1258519" y="1552831"/>
                    <a:pt x="1257090" y="1546735"/>
                  </a:cubicBezTo>
                  <a:cubicBezTo>
                    <a:pt x="1260900" y="1545783"/>
                    <a:pt x="1259090" y="1549688"/>
                    <a:pt x="1259185" y="1551879"/>
                  </a:cubicBezTo>
                  <a:cubicBezTo>
                    <a:pt x="1263757" y="1552069"/>
                    <a:pt x="1262424" y="1550354"/>
                    <a:pt x="1262043" y="1547116"/>
                  </a:cubicBezTo>
                  <a:cubicBezTo>
                    <a:pt x="1265472" y="1548450"/>
                    <a:pt x="1265377" y="1545592"/>
                    <a:pt x="1268329" y="1546354"/>
                  </a:cubicBezTo>
                  <a:cubicBezTo>
                    <a:pt x="1261281" y="1548735"/>
                    <a:pt x="1268615" y="1553879"/>
                    <a:pt x="1264805" y="1558546"/>
                  </a:cubicBezTo>
                  <a:cubicBezTo>
                    <a:pt x="1262710" y="1557213"/>
                    <a:pt x="1260233" y="1555403"/>
                    <a:pt x="1262710" y="1553402"/>
                  </a:cubicBezTo>
                  <a:cubicBezTo>
                    <a:pt x="1260043" y="1553974"/>
                    <a:pt x="1257852" y="1554926"/>
                    <a:pt x="1258519" y="1559308"/>
                  </a:cubicBezTo>
                  <a:cubicBezTo>
                    <a:pt x="1254137" y="1559689"/>
                    <a:pt x="1250232" y="1560546"/>
                    <a:pt x="1244707" y="1559498"/>
                  </a:cubicBezTo>
                  <a:close/>
                  <a:moveTo>
                    <a:pt x="1258614" y="1589407"/>
                  </a:moveTo>
                  <a:cubicBezTo>
                    <a:pt x="1257661" y="1587121"/>
                    <a:pt x="1253661" y="1587407"/>
                    <a:pt x="1255375" y="1582930"/>
                  </a:cubicBezTo>
                  <a:cubicBezTo>
                    <a:pt x="1260043" y="1589026"/>
                    <a:pt x="1267091" y="1587883"/>
                    <a:pt x="1266805" y="1596360"/>
                  </a:cubicBezTo>
                  <a:cubicBezTo>
                    <a:pt x="1265377" y="1596075"/>
                    <a:pt x="1265948" y="1593979"/>
                    <a:pt x="1265853" y="1592550"/>
                  </a:cubicBezTo>
                  <a:cubicBezTo>
                    <a:pt x="1264234" y="1592836"/>
                    <a:pt x="1263757" y="1594646"/>
                    <a:pt x="1261948" y="1594741"/>
                  </a:cubicBezTo>
                  <a:cubicBezTo>
                    <a:pt x="1262138" y="1597408"/>
                    <a:pt x="1265377" y="1608933"/>
                    <a:pt x="1258424" y="1607028"/>
                  </a:cubicBezTo>
                  <a:cubicBezTo>
                    <a:pt x="1258233" y="1605028"/>
                    <a:pt x="1259757" y="1605028"/>
                    <a:pt x="1259947" y="1603409"/>
                  </a:cubicBezTo>
                  <a:cubicBezTo>
                    <a:pt x="1257852" y="1602742"/>
                    <a:pt x="1257566" y="1604171"/>
                    <a:pt x="1257280" y="1605695"/>
                  </a:cubicBezTo>
                  <a:cubicBezTo>
                    <a:pt x="1253566" y="1604552"/>
                    <a:pt x="1254994" y="1604647"/>
                    <a:pt x="1251089" y="1605218"/>
                  </a:cubicBezTo>
                  <a:cubicBezTo>
                    <a:pt x="1253756" y="1600646"/>
                    <a:pt x="1249851" y="1590455"/>
                    <a:pt x="1258614" y="1589407"/>
                  </a:cubicBezTo>
                  <a:close/>
                  <a:moveTo>
                    <a:pt x="1266996" y="1747713"/>
                  </a:moveTo>
                  <a:cubicBezTo>
                    <a:pt x="1267567" y="1745808"/>
                    <a:pt x="1269091" y="1748951"/>
                    <a:pt x="1269568" y="1746665"/>
                  </a:cubicBezTo>
                  <a:cubicBezTo>
                    <a:pt x="1272330" y="1747046"/>
                    <a:pt x="1269663" y="1751999"/>
                    <a:pt x="1270234" y="1754189"/>
                  </a:cubicBezTo>
                  <a:cubicBezTo>
                    <a:pt x="1265472" y="1752856"/>
                    <a:pt x="1269091" y="1749808"/>
                    <a:pt x="1266996" y="1747713"/>
                  </a:cubicBezTo>
                  <a:close/>
                  <a:moveTo>
                    <a:pt x="1260043" y="1709613"/>
                  </a:moveTo>
                  <a:cubicBezTo>
                    <a:pt x="1260424" y="1703993"/>
                    <a:pt x="1263757" y="1710470"/>
                    <a:pt x="1267567" y="1709041"/>
                  </a:cubicBezTo>
                  <a:cubicBezTo>
                    <a:pt x="1266615" y="1713042"/>
                    <a:pt x="1262805" y="1710375"/>
                    <a:pt x="1260043" y="1709613"/>
                  </a:cubicBezTo>
                  <a:close/>
                  <a:moveTo>
                    <a:pt x="1256328" y="1679323"/>
                  </a:moveTo>
                  <a:cubicBezTo>
                    <a:pt x="1258995" y="1678561"/>
                    <a:pt x="1263281" y="1684562"/>
                    <a:pt x="1265091" y="1678751"/>
                  </a:cubicBezTo>
                  <a:cubicBezTo>
                    <a:pt x="1267949" y="1678656"/>
                    <a:pt x="1266139" y="1682466"/>
                    <a:pt x="1268520" y="1682847"/>
                  </a:cubicBezTo>
                  <a:cubicBezTo>
                    <a:pt x="1264996" y="1685800"/>
                    <a:pt x="1257090" y="1682562"/>
                    <a:pt x="1256328" y="1679323"/>
                  </a:cubicBezTo>
                  <a:close/>
                  <a:moveTo>
                    <a:pt x="1257947" y="1643128"/>
                  </a:moveTo>
                  <a:cubicBezTo>
                    <a:pt x="1258042" y="1641509"/>
                    <a:pt x="1258233" y="1639794"/>
                    <a:pt x="1258328" y="1638175"/>
                  </a:cubicBezTo>
                  <a:cubicBezTo>
                    <a:pt x="1262233" y="1639032"/>
                    <a:pt x="1265377" y="1640651"/>
                    <a:pt x="1263948" y="1646176"/>
                  </a:cubicBezTo>
                  <a:cubicBezTo>
                    <a:pt x="1261281" y="1646557"/>
                    <a:pt x="1261757" y="1644176"/>
                    <a:pt x="1261757" y="1642271"/>
                  </a:cubicBezTo>
                  <a:cubicBezTo>
                    <a:pt x="1260709" y="1642842"/>
                    <a:pt x="1259662" y="1643318"/>
                    <a:pt x="1257947" y="1643128"/>
                  </a:cubicBezTo>
                  <a:close/>
                  <a:moveTo>
                    <a:pt x="1262043" y="1669798"/>
                  </a:moveTo>
                  <a:cubicBezTo>
                    <a:pt x="1264710" y="1671798"/>
                    <a:pt x="1268329" y="1672941"/>
                    <a:pt x="1267663" y="1677799"/>
                  </a:cubicBezTo>
                  <a:cubicBezTo>
                    <a:pt x="1264900" y="1675799"/>
                    <a:pt x="1260900" y="1675037"/>
                    <a:pt x="1262043" y="1669798"/>
                  </a:cubicBezTo>
                  <a:close/>
                  <a:moveTo>
                    <a:pt x="1261948" y="1686086"/>
                  </a:moveTo>
                  <a:cubicBezTo>
                    <a:pt x="1261471" y="1691896"/>
                    <a:pt x="1255280" y="1691325"/>
                    <a:pt x="1255757" y="1685609"/>
                  </a:cubicBezTo>
                  <a:cubicBezTo>
                    <a:pt x="1259662" y="1684943"/>
                    <a:pt x="1258233" y="1684847"/>
                    <a:pt x="1261948" y="1686086"/>
                  </a:cubicBezTo>
                  <a:close/>
                  <a:moveTo>
                    <a:pt x="1258614" y="1712089"/>
                  </a:moveTo>
                  <a:cubicBezTo>
                    <a:pt x="1260424" y="1712851"/>
                    <a:pt x="1261567" y="1714184"/>
                    <a:pt x="1263376" y="1714946"/>
                  </a:cubicBezTo>
                  <a:cubicBezTo>
                    <a:pt x="1259471" y="1722757"/>
                    <a:pt x="1267377" y="1725900"/>
                    <a:pt x="1263186" y="1732472"/>
                  </a:cubicBezTo>
                  <a:cubicBezTo>
                    <a:pt x="1258900" y="1732282"/>
                    <a:pt x="1261662" y="1725996"/>
                    <a:pt x="1257471" y="1725710"/>
                  </a:cubicBezTo>
                  <a:cubicBezTo>
                    <a:pt x="1262043" y="1721709"/>
                    <a:pt x="1258614" y="1717994"/>
                    <a:pt x="1258614" y="1712089"/>
                  </a:cubicBezTo>
                  <a:close/>
                  <a:moveTo>
                    <a:pt x="1262615" y="1786193"/>
                  </a:moveTo>
                  <a:cubicBezTo>
                    <a:pt x="1263567" y="1786955"/>
                    <a:pt x="1264519" y="1787622"/>
                    <a:pt x="1266234" y="1787717"/>
                  </a:cubicBezTo>
                  <a:cubicBezTo>
                    <a:pt x="1266043" y="1789813"/>
                    <a:pt x="1265853" y="1791908"/>
                    <a:pt x="1265758" y="1793909"/>
                  </a:cubicBezTo>
                  <a:cubicBezTo>
                    <a:pt x="1263281" y="1792575"/>
                    <a:pt x="1262233" y="1790004"/>
                    <a:pt x="1262615" y="1786193"/>
                  </a:cubicBezTo>
                  <a:close/>
                  <a:moveTo>
                    <a:pt x="1269091" y="1737902"/>
                  </a:moveTo>
                  <a:cubicBezTo>
                    <a:pt x="1269187" y="1736187"/>
                    <a:pt x="1269377" y="1734568"/>
                    <a:pt x="1269472" y="1732854"/>
                  </a:cubicBezTo>
                  <a:cubicBezTo>
                    <a:pt x="1270996" y="1736568"/>
                    <a:pt x="1276807" y="1736663"/>
                    <a:pt x="1276235" y="1742188"/>
                  </a:cubicBezTo>
                  <a:cubicBezTo>
                    <a:pt x="1273187" y="1741331"/>
                    <a:pt x="1272330" y="1738568"/>
                    <a:pt x="1269091" y="1737902"/>
                  </a:cubicBezTo>
                  <a:close/>
                  <a:moveTo>
                    <a:pt x="1276330" y="1725996"/>
                  </a:moveTo>
                  <a:cubicBezTo>
                    <a:pt x="1272616" y="1725805"/>
                    <a:pt x="1270330" y="1721804"/>
                    <a:pt x="1273092" y="1719423"/>
                  </a:cubicBezTo>
                  <a:cubicBezTo>
                    <a:pt x="1275854" y="1721519"/>
                    <a:pt x="1275187" y="1722185"/>
                    <a:pt x="1279188" y="1721138"/>
                  </a:cubicBezTo>
                  <a:cubicBezTo>
                    <a:pt x="1280426" y="1725329"/>
                    <a:pt x="1275092" y="1721804"/>
                    <a:pt x="1276330" y="1725996"/>
                  </a:cubicBezTo>
                  <a:close/>
                  <a:moveTo>
                    <a:pt x="1278616" y="1697421"/>
                  </a:moveTo>
                  <a:cubicBezTo>
                    <a:pt x="1277569" y="1694658"/>
                    <a:pt x="1273949" y="1694849"/>
                    <a:pt x="1272520" y="1695706"/>
                  </a:cubicBezTo>
                  <a:cubicBezTo>
                    <a:pt x="1268996" y="1693610"/>
                    <a:pt x="1278140" y="1687991"/>
                    <a:pt x="1273378" y="1684467"/>
                  </a:cubicBezTo>
                  <a:cubicBezTo>
                    <a:pt x="1279188" y="1680275"/>
                    <a:pt x="1280617" y="1694849"/>
                    <a:pt x="1278616" y="1697421"/>
                  </a:cubicBezTo>
                  <a:close/>
                  <a:moveTo>
                    <a:pt x="1277950" y="1674846"/>
                  </a:moveTo>
                  <a:cubicBezTo>
                    <a:pt x="1282045" y="1677704"/>
                    <a:pt x="1278045" y="1681418"/>
                    <a:pt x="1279664" y="1684943"/>
                  </a:cubicBezTo>
                  <a:cubicBezTo>
                    <a:pt x="1278712" y="1684276"/>
                    <a:pt x="1277759" y="1683514"/>
                    <a:pt x="1276045" y="1683419"/>
                  </a:cubicBezTo>
                  <a:cubicBezTo>
                    <a:pt x="1281188" y="1680561"/>
                    <a:pt x="1274425" y="1678561"/>
                    <a:pt x="1277950" y="1674846"/>
                  </a:cubicBezTo>
                  <a:close/>
                  <a:moveTo>
                    <a:pt x="1276330" y="1602075"/>
                  </a:moveTo>
                  <a:cubicBezTo>
                    <a:pt x="1272425" y="1602361"/>
                    <a:pt x="1272520" y="1599122"/>
                    <a:pt x="1273092" y="1595598"/>
                  </a:cubicBezTo>
                  <a:cubicBezTo>
                    <a:pt x="1276807" y="1595789"/>
                    <a:pt x="1279093" y="1599789"/>
                    <a:pt x="1276330" y="1602075"/>
                  </a:cubicBezTo>
                  <a:close/>
                  <a:moveTo>
                    <a:pt x="1280140" y="1632460"/>
                  </a:moveTo>
                  <a:cubicBezTo>
                    <a:pt x="1278807" y="1632079"/>
                    <a:pt x="1279474" y="1629888"/>
                    <a:pt x="1277854" y="1629793"/>
                  </a:cubicBezTo>
                  <a:cubicBezTo>
                    <a:pt x="1281188" y="1627793"/>
                    <a:pt x="1278902" y="1627793"/>
                    <a:pt x="1280712" y="1625030"/>
                  </a:cubicBezTo>
                  <a:cubicBezTo>
                    <a:pt x="1282141" y="1625412"/>
                    <a:pt x="1281283" y="1626364"/>
                    <a:pt x="1280617" y="1626269"/>
                  </a:cubicBezTo>
                  <a:cubicBezTo>
                    <a:pt x="1280521" y="1627507"/>
                    <a:pt x="1282045" y="1627317"/>
                    <a:pt x="1282998" y="1627697"/>
                  </a:cubicBezTo>
                  <a:cubicBezTo>
                    <a:pt x="1282236" y="1629507"/>
                    <a:pt x="1280902" y="1630650"/>
                    <a:pt x="1280140" y="1632460"/>
                  </a:cubicBezTo>
                  <a:close/>
                  <a:moveTo>
                    <a:pt x="1285284" y="1615315"/>
                  </a:moveTo>
                  <a:cubicBezTo>
                    <a:pt x="1286236" y="1612362"/>
                    <a:pt x="1286903" y="1609029"/>
                    <a:pt x="1290713" y="1609505"/>
                  </a:cubicBezTo>
                  <a:cubicBezTo>
                    <a:pt x="1290427" y="1610933"/>
                    <a:pt x="1290808" y="1611696"/>
                    <a:pt x="1291761" y="1612076"/>
                  </a:cubicBezTo>
                  <a:cubicBezTo>
                    <a:pt x="1289761" y="1613410"/>
                    <a:pt x="1288427" y="1615410"/>
                    <a:pt x="1285284" y="1615315"/>
                  </a:cubicBezTo>
                  <a:close/>
                  <a:moveTo>
                    <a:pt x="1281950" y="1610076"/>
                  </a:moveTo>
                  <a:cubicBezTo>
                    <a:pt x="1278712" y="1609409"/>
                    <a:pt x="1282522" y="1617125"/>
                    <a:pt x="1277854" y="1614743"/>
                  </a:cubicBezTo>
                  <a:cubicBezTo>
                    <a:pt x="1280617" y="1610362"/>
                    <a:pt x="1275568" y="1608076"/>
                    <a:pt x="1277664" y="1601027"/>
                  </a:cubicBezTo>
                  <a:cubicBezTo>
                    <a:pt x="1279664" y="1600837"/>
                    <a:pt x="1279664" y="1602361"/>
                    <a:pt x="1281283" y="1602551"/>
                  </a:cubicBezTo>
                  <a:cubicBezTo>
                    <a:pt x="1280902" y="1605695"/>
                    <a:pt x="1278616" y="1606266"/>
                    <a:pt x="1280807" y="1608838"/>
                  </a:cubicBezTo>
                  <a:cubicBezTo>
                    <a:pt x="1283188" y="1608076"/>
                    <a:pt x="1281950" y="1605218"/>
                    <a:pt x="1284617" y="1607885"/>
                  </a:cubicBezTo>
                  <a:cubicBezTo>
                    <a:pt x="1287570" y="1604361"/>
                    <a:pt x="1284712" y="1601980"/>
                    <a:pt x="1286713" y="1596837"/>
                  </a:cubicBezTo>
                  <a:cubicBezTo>
                    <a:pt x="1290142" y="1598170"/>
                    <a:pt x="1290046" y="1595313"/>
                    <a:pt x="1292999" y="1596075"/>
                  </a:cubicBezTo>
                  <a:cubicBezTo>
                    <a:pt x="1286332" y="1598360"/>
                    <a:pt x="1292332" y="1613600"/>
                    <a:pt x="1281950" y="1610076"/>
                  </a:cubicBezTo>
                  <a:close/>
                  <a:moveTo>
                    <a:pt x="1281950" y="1563785"/>
                  </a:moveTo>
                  <a:cubicBezTo>
                    <a:pt x="1282998" y="1565975"/>
                    <a:pt x="1285760" y="1567976"/>
                    <a:pt x="1286903" y="1564166"/>
                  </a:cubicBezTo>
                  <a:cubicBezTo>
                    <a:pt x="1289951" y="1564547"/>
                    <a:pt x="1286808" y="1568262"/>
                    <a:pt x="1285379" y="1567785"/>
                  </a:cubicBezTo>
                  <a:cubicBezTo>
                    <a:pt x="1286617" y="1568642"/>
                    <a:pt x="1289094" y="1569309"/>
                    <a:pt x="1292618" y="1570833"/>
                  </a:cubicBezTo>
                  <a:cubicBezTo>
                    <a:pt x="1291380" y="1573881"/>
                    <a:pt x="1285951" y="1572071"/>
                    <a:pt x="1283569" y="1573881"/>
                  </a:cubicBezTo>
                  <a:cubicBezTo>
                    <a:pt x="1285284" y="1577596"/>
                    <a:pt x="1287475" y="1574643"/>
                    <a:pt x="1289570" y="1576834"/>
                  </a:cubicBezTo>
                  <a:cubicBezTo>
                    <a:pt x="1291570" y="1578834"/>
                    <a:pt x="1286713" y="1583121"/>
                    <a:pt x="1292809" y="1583311"/>
                  </a:cubicBezTo>
                  <a:cubicBezTo>
                    <a:pt x="1289570" y="1585978"/>
                    <a:pt x="1278521" y="1581501"/>
                    <a:pt x="1282331" y="1588740"/>
                  </a:cubicBezTo>
                  <a:cubicBezTo>
                    <a:pt x="1279093" y="1587978"/>
                    <a:pt x="1278426" y="1585121"/>
                    <a:pt x="1277854" y="1582073"/>
                  </a:cubicBezTo>
                  <a:cubicBezTo>
                    <a:pt x="1282426" y="1582835"/>
                    <a:pt x="1284903" y="1581216"/>
                    <a:pt x="1288046" y="1580454"/>
                  </a:cubicBezTo>
                  <a:cubicBezTo>
                    <a:pt x="1287094" y="1575215"/>
                    <a:pt x="1282522" y="1579692"/>
                    <a:pt x="1278140" y="1578358"/>
                  </a:cubicBezTo>
                  <a:cubicBezTo>
                    <a:pt x="1277950" y="1574072"/>
                    <a:pt x="1279093" y="1571309"/>
                    <a:pt x="1283665" y="1572548"/>
                  </a:cubicBezTo>
                  <a:cubicBezTo>
                    <a:pt x="1284522" y="1568738"/>
                    <a:pt x="1280712" y="1567595"/>
                    <a:pt x="1280045" y="1571024"/>
                  </a:cubicBezTo>
                  <a:cubicBezTo>
                    <a:pt x="1277378" y="1571024"/>
                    <a:pt x="1279855" y="1566547"/>
                    <a:pt x="1279283" y="1564737"/>
                  </a:cubicBezTo>
                  <a:cubicBezTo>
                    <a:pt x="1280807" y="1565118"/>
                    <a:pt x="1281569" y="1564737"/>
                    <a:pt x="1281950" y="1563785"/>
                  </a:cubicBezTo>
                  <a:close/>
                  <a:moveTo>
                    <a:pt x="1280902" y="1561213"/>
                  </a:moveTo>
                  <a:cubicBezTo>
                    <a:pt x="1280236" y="1565594"/>
                    <a:pt x="1275187" y="1561784"/>
                    <a:pt x="1273378" y="1561880"/>
                  </a:cubicBezTo>
                  <a:cubicBezTo>
                    <a:pt x="1271282" y="1561880"/>
                    <a:pt x="1274235" y="1567118"/>
                    <a:pt x="1272711" y="1570547"/>
                  </a:cubicBezTo>
                  <a:cubicBezTo>
                    <a:pt x="1269758" y="1568642"/>
                    <a:pt x="1266424" y="1572833"/>
                    <a:pt x="1266520" y="1570071"/>
                  </a:cubicBezTo>
                  <a:cubicBezTo>
                    <a:pt x="1262805" y="1572738"/>
                    <a:pt x="1263281" y="1578167"/>
                    <a:pt x="1265567" y="1581216"/>
                  </a:cubicBezTo>
                  <a:cubicBezTo>
                    <a:pt x="1263376" y="1584644"/>
                    <a:pt x="1259947" y="1578167"/>
                    <a:pt x="1258042" y="1581882"/>
                  </a:cubicBezTo>
                  <a:cubicBezTo>
                    <a:pt x="1256899" y="1580834"/>
                    <a:pt x="1260614" y="1574072"/>
                    <a:pt x="1261471" y="1570929"/>
                  </a:cubicBezTo>
                  <a:cubicBezTo>
                    <a:pt x="1260424" y="1566356"/>
                    <a:pt x="1254328" y="1566166"/>
                    <a:pt x="1254804" y="1560356"/>
                  </a:cubicBezTo>
                  <a:cubicBezTo>
                    <a:pt x="1257280" y="1560546"/>
                    <a:pt x="1259757" y="1560737"/>
                    <a:pt x="1262328" y="1560927"/>
                  </a:cubicBezTo>
                  <a:cubicBezTo>
                    <a:pt x="1257852" y="1570167"/>
                    <a:pt x="1269568" y="1572833"/>
                    <a:pt x="1270711" y="1565309"/>
                  </a:cubicBezTo>
                  <a:cubicBezTo>
                    <a:pt x="1268139" y="1567404"/>
                    <a:pt x="1269568" y="1567500"/>
                    <a:pt x="1265662" y="1566166"/>
                  </a:cubicBezTo>
                  <a:cubicBezTo>
                    <a:pt x="1270711" y="1563689"/>
                    <a:pt x="1268425" y="1561022"/>
                    <a:pt x="1271473" y="1556641"/>
                  </a:cubicBezTo>
                  <a:cubicBezTo>
                    <a:pt x="1274616" y="1559784"/>
                    <a:pt x="1278426" y="1559879"/>
                    <a:pt x="1280902" y="1561213"/>
                  </a:cubicBezTo>
                  <a:close/>
                  <a:moveTo>
                    <a:pt x="1268996" y="1537686"/>
                  </a:moveTo>
                  <a:cubicBezTo>
                    <a:pt x="1275473" y="1538067"/>
                    <a:pt x="1274616" y="1542258"/>
                    <a:pt x="1273282" y="1546830"/>
                  </a:cubicBezTo>
                  <a:cubicBezTo>
                    <a:pt x="1269568" y="1545687"/>
                    <a:pt x="1268806" y="1542163"/>
                    <a:pt x="1268996" y="1537686"/>
                  </a:cubicBezTo>
                  <a:close/>
                  <a:moveTo>
                    <a:pt x="1276045" y="1528256"/>
                  </a:moveTo>
                  <a:cubicBezTo>
                    <a:pt x="1273854" y="1528542"/>
                    <a:pt x="1273759" y="1527113"/>
                    <a:pt x="1273759" y="1525589"/>
                  </a:cubicBezTo>
                  <a:cubicBezTo>
                    <a:pt x="1271187" y="1525685"/>
                    <a:pt x="1272997" y="1531019"/>
                    <a:pt x="1270806" y="1531590"/>
                  </a:cubicBezTo>
                  <a:cubicBezTo>
                    <a:pt x="1264234" y="1526923"/>
                    <a:pt x="1276616" y="1518065"/>
                    <a:pt x="1276045" y="1528256"/>
                  </a:cubicBezTo>
                  <a:close/>
                  <a:moveTo>
                    <a:pt x="1272901" y="1505492"/>
                  </a:moveTo>
                  <a:cubicBezTo>
                    <a:pt x="1272901" y="1508825"/>
                    <a:pt x="1268234" y="1510635"/>
                    <a:pt x="1272235" y="1514159"/>
                  </a:cubicBezTo>
                  <a:cubicBezTo>
                    <a:pt x="1271282" y="1515398"/>
                    <a:pt x="1269282" y="1515207"/>
                    <a:pt x="1269472" y="1517684"/>
                  </a:cubicBezTo>
                  <a:cubicBezTo>
                    <a:pt x="1266139" y="1511492"/>
                    <a:pt x="1260614" y="1518636"/>
                    <a:pt x="1254613" y="1515207"/>
                  </a:cubicBezTo>
                  <a:cubicBezTo>
                    <a:pt x="1255280" y="1509873"/>
                    <a:pt x="1257947" y="1505206"/>
                    <a:pt x="1255852" y="1500253"/>
                  </a:cubicBezTo>
                  <a:cubicBezTo>
                    <a:pt x="1257280" y="1500539"/>
                    <a:pt x="1258138" y="1500158"/>
                    <a:pt x="1258424" y="1499205"/>
                  </a:cubicBezTo>
                  <a:cubicBezTo>
                    <a:pt x="1261186" y="1499205"/>
                    <a:pt x="1258614" y="1503682"/>
                    <a:pt x="1259185" y="1505587"/>
                  </a:cubicBezTo>
                  <a:cubicBezTo>
                    <a:pt x="1263853" y="1503682"/>
                    <a:pt x="1262233" y="1501301"/>
                    <a:pt x="1262424" y="1495871"/>
                  </a:cubicBezTo>
                  <a:cubicBezTo>
                    <a:pt x="1264043" y="1495967"/>
                    <a:pt x="1265758" y="1496157"/>
                    <a:pt x="1267377" y="1496252"/>
                  </a:cubicBezTo>
                  <a:cubicBezTo>
                    <a:pt x="1267186" y="1499491"/>
                    <a:pt x="1266329" y="1497681"/>
                    <a:pt x="1264805" y="1497300"/>
                  </a:cubicBezTo>
                  <a:cubicBezTo>
                    <a:pt x="1267853" y="1499777"/>
                    <a:pt x="1268615" y="1504063"/>
                    <a:pt x="1272901" y="1505492"/>
                  </a:cubicBezTo>
                  <a:close/>
                  <a:moveTo>
                    <a:pt x="1273568" y="1481775"/>
                  </a:moveTo>
                  <a:cubicBezTo>
                    <a:pt x="1273378" y="1484251"/>
                    <a:pt x="1270044" y="1483108"/>
                    <a:pt x="1270711" y="1486537"/>
                  </a:cubicBezTo>
                  <a:cubicBezTo>
                    <a:pt x="1269472" y="1486442"/>
                    <a:pt x="1268234" y="1486346"/>
                    <a:pt x="1266996" y="1486251"/>
                  </a:cubicBezTo>
                  <a:cubicBezTo>
                    <a:pt x="1267853" y="1485204"/>
                    <a:pt x="1268615" y="1484156"/>
                    <a:pt x="1267186" y="1483775"/>
                  </a:cubicBezTo>
                  <a:cubicBezTo>
                    <a:pt x="1267567" y="1482251"/>
                    <a:pt x="1269758" y="1482727"/>
                    <a:pt x="1269663" y="1483965"/>
                  </a:cubicBezTo>
                  <a:cubicBezTo>
                    <a:pt x="1270996" y="1483203"/>
                    <a:pt x="1271092" y="1481203"/>
                    <a:pt x="1273568" y="1481775"/>
                  </a:cubicBezTo>
                  <a:close/>
                  <a:moveTo>
                    <a:pt x="1273473" y="1466725"/>
                  </a:moveTo>
                  <a:cubicBezTo>
                    <a:pt x="1273663" y="1468344"/>
                    <a:pt x="1275854" y="1468154"/>
                    <a:pt x="1275949" y="1466916"/>
                  </a:cubicBezTo>
                  <a:cubicBezTo>
                    <a:pt x="1279474" y="1468535"/>
                    <a:pt x="1274044" y="1470821"/>
                    <a:pt x="1271949" y="1470344"/>
                  </a:cubicBezTo>
                  <a:cubicBezTo>
                    <a:pt x="1275092" y="1455295"/>
                    <a:pt x="1281283" y="1453295"/>
                    <a:pt x="1267853" y="1458724"/>
                  </a:cubicBezTo>
                  <a:cubicBezTo>
                    <a:pt x="1267567" y="1461581"/>
                    <a:pt x="1267377" y="1464534"/>
                    <a:pt x="1267186" y="1467487"/>
                  </a:cubicBezTo>
                  <a:cubicBezTo>
                    <a:pt x="1266139" y="1467582"/>
                    <a:pt x="1266043" y="1466916"/>
                    <a:pt x="1266043" y="1466154"/>
                  </a:cubicBezTo>
                  <a:cubicBezTo>
                    <a:pt x="1265186" y="1466058"/>
                    <a:pt x="1264424" y="1466058"/>
                    <a:pt x="1263567" y="1465963"/>
                  </a:cubicBezTo>
                  <a:cubicBezTo>
                    <a:pt x="1264424" y="1462058"/>
                    <a:pt x="1268901" y="1460819"/>
                    <a:pt x="1261471" y="1460819"/>
                  </a:cubicBezTo>
                  <a:cubicBezTo>
                    <a:pt x="1261948" y="1458629"/>
                    <a:pt x="1263853" y="1458152"/>
                    <a:pt x="1266615" y="1458724"/>
                  </a:cubicBezTo>
                  <a:cubicBezTo>
                    <a:pt x="1268520" y="1452914"/>
                    <a:pt x="1264043" y="1452438"/>
                    <a:pt x="1263662" y="1448437"/>
                  </a:cubicBezTo>
                  <a:cubicBezTo>
                    <a:pt x="1265758" y="1448913"/>
                    <a:pt x="1267091" y="1446627"/>
                    <a:pt x="1267377" y="1448723"/>
                  </a:cubicBezTo>
                  <a:cubicBezTo>
                    <a:pt x="1270330" y="1447580"/>
                    <a:pt x="1264138" y="1444627"/>
                    <a:pt x="1265472" y="1441103"/>
                  </a:cubicBezTo>
                  <a:cubicBezTo>
                    <a:pt x="1267091" y="1441198"/>
                    <a:pt x="1268806" y="1441388"/>
                    <a:pt x="1270425" y="1441484"/>
                  </a:cubicBezTo>
                  <a:cubicBezTo>
                    <a:pt x="1270139" y="1448056"/>
                    <a:pt x="1270711" y="1447866"/>
                    <a:pt x="1269377" y="1453866"/>
                  </a:cubicBezTo>
                  <a:cubicBezTo>
                    <a:pt x="1273663" y="1453866"/>
                    <a:pt x="1276711" y="1452438"/>
                    <a:pt x="1281950" y="1453676"/>
                  </a:cubicBezTo>
                  <a:cubicBezTo>
                    <a:pt x="1277664" y="1458533"/>
                    <a:pt x="1278997" y="1462439"/>
                    <a:pt x="1273473" y="1466725"/>
                  </a:cubicBezTo>
                  <a:close/>
                  <a:moveTo>
                    <a:pt x="1291570" y="1413194"/>
                  </a:moveTo>
                  <a:cubicBezTo>
                    <a:pt x="1289475" y="1415671"/>
                    <a:pt x="1288618" y="1412051"/>
                    <a:pt x="1285284" y="1413956"/>
                  </a:cubicBezTo>
                  <a:cubicBezTo>
                    <a:pt x="1285570" y="1408337"/>
                    <a:pt x="1289951" y="1411099"/>
                    <a:pt x="1291570" y="1413194"/>
                  </a:cubicBezTo>
                  <a:close/>
                  <a:moveTo>
                    <a:pt x="1275664" y="1424434"/>
                  </a:moveTo>
                  <a:cubicBezTo>
                    <a:pt x="1274997" y="1426339"/>
                    <a:pt x="1271663" y="1425196"/>
                    <a:pt x="1272806" y="1429196"/>
                  </a:cubicBezTo>
                  <a:cubicBezTo>
                    <a:pt x="1272711" y="1431578"/>
                    <a:pt x="1277854" y="1427482"/>
                    <a:pt x="1277569" y="1432054"/>
                  </a:cubicBezTo>
                  <a:cubicBezTo>
                    <a:pt x="1279093" y="1426339"/>
                    <a:pt x="1281569" y="1430149"/>
                    <a:pt x="1283188" y="1425005"/>
                  </a:cubicBezTo>
                  <a:cubicBezTo>
                    <a:pt x="1288713" y="1428434"/>
                    <a:pt x="1281378" y="1433388"/>
                    <a:pt x="1282331" y="1434912"/>
                  </a:cubicBezTo>
                  <a:cubicBezTo>
                    <a:pt x="1275949" y="1430530"/>
                    <a:pt x="1278997" y="1442436"/>
                    <a:pt x="1276330" y="1446913"/>
                  </a:cubicBezTo>
                  <a:cubicBezTo>
                    <a:pt x="1275092" y="1446818"/>
                    <a:pt x="1273854" y="1446722"/>
                    <a:pt x="1272616" y="1446627"/>
                  </a:cubicBezTo>
                  <a:cubicBezTo>
                    <a:pt x="1271758" y="1441579"/>
                    <a:pt x="1268520" y="1434912"/>
                    <a:pt x="1274997" y="1433006"/>
                  </a:cubicBezTo>
                  <a:cubicBezTo>
                    <a:pt x="1274711" y="1431292"/>
                    <a:pt x="1271949" y="1431768"/>
                    <a:pt x="1270139" y="1431387"/>
                  </a:cubicBezTo>
                  <a:cubicBezTo>
                    <a:pt x="1273473" y="1426529"/>
                    <a:pt x="1269568" y="1423291"/>
                    <a:pt x="1270044" y="1417671"/>
                  </a:cubicBezTo>
                  <a:cubicBezTo>
                    <a:pt x="1273187" y="1418814"/>
                    <a:pt x="1272140" y="1423577"/>
                    <a:pt x="1275664" y="1424434"/>
                  </a:cubicBezTo>
                  <a:close/>
                  <a:moveTo>
                    <a:pt x="1270996" y="1405193"/>
                  </a:moveTo>
                  <a:cubicBezTo>
                    <a:pt x="1269472" y="1403479"/>
                    <a:pt x="1268806" y="1401193"/>
                    <a:pt x="1267282" y="1404908"/>
                  </a:cubicBezTo>
                  <a:cubicBezTo>
                    <a:pt x="1263948" y="1405003"/>
                    <a:pt x="1266710" y="1400050"/>
                    <a:pt x="1262615" y="1400812"/>
                  </a:cubicBezTo>
                  <a:cubicBezTo>
                    <a:pt x="1258804" y="1401288"/>
                    <a:pt x="1263567" y="1403574"/>
                    <a:pt x="1262233" y="1405765"/>
                  </a:cubicBezTo>
                  <a:cubicBezTo>
                    <a:pt x="1258138" y="1406527"/>
                    <a:pt x="1259947" y="1402336"/>
                    <a:pt x="1257566" y="1401669"/>
                  </a:cubicBezTo>
                  <a:cubicBezTo>
                    <a:pt x="1263662" y="1400050"/>
                    <a:pt x="1259281" y="1398431"/>
                    <a:pt x="1259566" y="1393097"/>
                  </a:cubicBezTo>
                  <a:cubicBezTo>
                    <a:pt x="1261757" y="1393573"/>
                    <a:pt x="1262233" y="1395383"/>
                    <a:pt x="1261662" y="1398240"/>
                  </a:cubicBezTo>
                  <a:cubicBezTo>
                    <a:pt x="1266329" y="1398145"/>
                    <a:pt x="1267853" y="1398240"/>
                    <a:pt x="1271949" y="1395288"/>
                  </a:cubicBezTo>
                  <a:cubicBezTo>
                    <a:pt x="1274235" y="1396621"/>
                    <a:pt x="1272425" y="1404050"/>
                    <a:pt x="1270996" y="1405193"/>
                  </a:cubicBezTo>
                  <a:close/>
                  <a:moveTo>
                    <a:pt x="1271187" y="1371475"/>
                  </a:moveTo>
                  <a:cubicBezTo>
                    <a:pt x="1273473" y="1375475"/>
                    <a:pt x="1268710" y="1378809"/>
                    <a:pt x="1271473" y="1382810"/>
                  </a:cubicBezTo>
                  <a:cubicBezTo>
                    <a:pt x="1274521" y="1381286"/>
                    <a:pt x="1274521" y="1379952"/>
                    <a:pt x="1276426" y="1383191"/>
                  </a:cubicBezTo>
                  <a:cubicBezTo>
                    <a:pt x="1271663" y="1383572"/>
                    <a:pt x="1265472" y="1389382"/>
                    <a:pt x="1268044" y="1393763"/>
                  </a:cubicBezTo>
                  <a:cubicBezTo>
                    <a:pt x="1266901" y="1397383"/>
                    <a:pt x="1265472" y="1392335"/>
                    <a:pt x="1263091" y="1393383"/>
                  </a:cubicBezTo>
                  <a:cubicBezTo>
                    <a:pt x="1263472" y="1384334"/>
                    <a:pt x="1262900" y="1380524"/>
                    <a:pt x="1268234" y="1376238"/>
                  </a:cubicBezTo>
                  <a:cubicBezTo>
                    <a:pt x="1266234" y="1373666"/>
                    <a:pt x="1266996" y="1368808"/>
                    <a:pt x="1263948" y="1367093"/>
                  </a:cubicBezTo>
                  <a:cubicBezTo>
                    <a:pt x="1264424" y="1365569"/>
                    <a:pt x="1266520" y="1366046"/>
                    <a:pt x="1266424" y="1367284"/>
                  </a:cubicBezTo>
                  <a:cubicBezTo>
                    <a:pt x="1268044" y="1366046"/>
                    <a:pt x="1268996" y="1363950"/>
                    <a:pt x="1272806" y="1365284"/>
                  </a:cubicBezTo>
                  <a:cubicBezTo>
                    <a:pt x="1272140" y="1367760"/>
                    <a:pt x="1272711" y="1369189"/>
                    <a:pt x="1274997" y="1369189"/>
                  </a:cubicBezTo>
                  <a:cubicBezTo>
                    <a:pt x="1275854" y="1367570"/>
                    <a:pt x="1276616" y="1364236"/>
                    <a:pt x="1277950" y="1363188"/>
                  </a:cubicBezTo>
                  <a:cubicBezTo>
                    <a:pt x="1282141" y="1362617"/>
                    <a:pt x="1279759" y="1365855"/>
                    <a:pt x="1278902" y="1366998"/>
                  </a:cubicBezTo>
                  <a:cubicBezTo>
                    <a:pt x="1278902" y="1368237"/>
                    <a:pt x="1280331" y="1368046"/>
                    <a:pt x="1281283" y="1368427"/>
                  </a:cubicBezTo>
                  <a:cubicBezTo>
                    <a:pt x="1278045" y="1369475"/>
                    <a:pt x="1275568" y="1371570"/>
                    <a:pt x="1271187" y="1371475"/>
                  </a:cubicBezTo>
                  <a:close/>
                  <a:moveTo>
                    <a:pt x="1290903" y="1375571"/>
                  </a:moveTo>
                  <a:cubicBezTo>
                    <a:pt x="1289380" y="1379952"/>
                    <a:pt x="1287189" y="1376047"/>
                    <a:pt x="1283379" y="1376238"/>
                  </a:cubicBezTo>
                  <a:cubicBezTo>
                    <a:pt x="1284617" y="1373951"/>
                    <a:pt x="1289094" y="1373285"/>
                    <a:pt x="1290903" y="1375571"/>
                  </a:cubicBezTo>
                  <a:close/>
                  <a:moveTo>
                    <a:pt x="1288713" y="1340423"/>
                  </a:moveTo>
                  <a:cubicBezTo>
                    <a:pt x="1291094" y="1342519"/>
                    <a:pt x="1289570" y="1351282"/>
                    <a:pt x="1285379" y="1350139"/>
                  </a:cubicBezTo>
                  <a:cubicBezTo>
                    <a:pt x="1282522" y="1346234"/>
                    <a:pt x="1287665" y="1343662"/>
                    <a:pt x="1288713" y="1340423"/>
                  </a:cubicBezTo>
                  <a:close/>
                  <a:moveTo>
                    <a:pt x="1284712" y="1358807"/>
                  </a:moveTo>
                  <a:cubicBezTo>
                    <a:pt x="1286046" y="1358045"/>
                    <a:pt x="1286236" y="1356044"/>
                    <a:pt x="1288618" y="1356616"/>
                  </a:cubicBezTo>
                  <a:cubicBezTo>
                    <a:pt x="1289761" y="1362521"/>
                    <a:pt x="1285855" y="1362426"/>
                    <a:pt x="1284236" y="1364998"/>
                  </a:cubicBezTo>
                  <a:cubicBezTo>
                    <a:pt x="1282522" y="1364522"/>
                    <a:pt x="1283474" y="1361855"/>
                    <a:pt x="1283379" y="1359950"/>
                  </a:cubicBezTo>
                  <a:cubicBezTo>
                    <a:pt x="1282141" y="1359854"/>
                    <a:pt x="1280902" y="1359759"/>
                    <a:pt x="1279664" y="1359664"/>
                  </a:cubicBezTo>
                  <a:cubicBezTo>
                    <a:pt x="1278902" y="1355187"/>
                    <a:pt x="1283855" y="1357854"/>
                    <a:pt x="1284712" y="1358807"/>
                  </a:cubicBezTo>
                  <a:close/>
                  <a:moveTo>
                    <a:pt x="1277092" y="1314420"/>
                  </a:moveTo>
                  <a:cubicBezTo>
                    <a:pt x="1284617" y="1317278"/>
                    <a:pt x="1272330" y="1325279"/>
                    <a:pt x="1273187" y="1316611"/>
                  </a:cubicBezTo>
                  <a:cubicBezTo>
                    <a:pt x="1275664" y="1317183"/>
                    <a:pt x="1277092" y="1316706"/>
                    <a:pt x="1277092" y="1314420"/>
                  </a:cubicBezTo>
                  <a:close/>
                  <a:moveTo>
                    <a:pt x="1273854" y="1322897"/>
                  </a:moveTo>
                  <a:cubicBezTo>
                    <a:pt x="1270901" y="1321659"/>
                    <a:pt x="1269091" y="1318325"/>
                    <a:pt x="1267567" y="1323659"/>
                  </a:cubicBezTo>
                  <a:cubicBezTo>
                    <a:pt x="1267186" y="1326326"/>
                    <a:pt x="1271949" y="1324517"/>
                    <a:pt x="1273663" y="1325374"/>
                  </a:cubicBezTo>
                  <a:cubicBezTo>
                    <a:pt x="1275187" y="1325279"/>
                    <a:pt x="1274902" y="1323183"/>
                    <a:pt x="1275187" y="1321754"/>
                  </a:cubicBezTo>
                  <a:cubicBezTo>
                    <a:pt x="1276235" y="1322612"/>
                    <a:pt x="1277283" y="1323374"/>
                    <a:pt x="1277664" y="1321945"/>
                  </a:cubicBezTo>
                  <a:cubicBezTo>
                    <a:pt x="1281283" y="1323755"/>
                    <a:pt x="1276426" y="1326612"/>
                    <a:pt x="1275949" y="1328041"/>
                  </a:cubicBezTo>
                  <a:cubicBezTo>
                    <a:pt x="1276997" y="1328327"/>
                    <a:pt x="1277188" y="1327660"/>
                    <a:pt x="1277283" y="1326898"/>
                  </a:cubicBezTo>
                  <a:cubicBezTo>
                    <a:pt x="1280902" y="1332042"/>
                    <a:pt x="1263757" y="1322231"/>
                    <a:pt x="1266710" y="1333566"/>
                  </a:cubicBezTo>
                  <a:cubicBezTo>
                    <a:pt x="1267949" y="1329565"/>
                    <a:pt x="1273092" y="1330994"/>
                    <a:pt x="1274521" y="1330422"/>
                  </a:cubicBezTo>
                  <a:cubicBezTo>
                    <a:pt x="1277378" y="1330994"/>
                    <a:pt x="1272806" y="1333661"/>
                    <a:pt x="1272901" y="1335280"/>
                  </a:cubicBezTo>
                  <a:cubicBezTo>
                    <a:pt x="1274902" y="1336613"/>
                    <a:pt x="1275283" y="1339376"/>
                    <a:pt x="1276140" y="1341852"/>
                  </a:cubicBezTo>
                  <a:cubicBezTo>
                    <a:pt x="1277759" y="1341567"/>
                    <a:pt x="1278235" y="1339852"/>
                    <a:pt x="1280045" y="1339662"/>
                  </a:cubicBezTo>
                  <a:cubicBezTo>
                    <a:pt x="1279759" y="1337185"/>
                    <a:pt x="1275283" y="1338233"/>
                    <a:pt x="1276711" y="1334423"/>
                  </a:cubicBezTo>
                  <a:cubicBezTo>
                    <a:pt x="1279759" y="1334137"/>
                    <a:pt x="1279188" y="1336899"/>
                    <a:pt x="1282807" y="1336137"/>
                  </a:cubicBezTo>
                  <a:cubicBezTo>
                    <a:pt x="1284332" y="1340709"/>
                    <a:pt x="1276807" y="1347281"/>
                    <a:pt x="1281665" y="1349853"/>
                  </a:cubicBezTo>
                  <a:cubicBezTo>
                    <a:pt x="1275854" y="1351377"/>
                    <a:pt x="1280902" y="1361664"/>
                    <a:pt x="1273092" y="1362998"/>
                  </a:cubicBezTo>
                  <a:cubicBezTo>
                    <a:pt x="1272806" y="1359950"/>
                    <a:pt x="1275568" y="1360426"/>
                    <a:pt x="1274807" y="1356902"/>
                  </a:cubicBezTo>
                  <a:cubicBezTo>
                    <a:pt x="1271663" y="1356806"/>
                    <a:pt x="1272044" y="1360902"/>
                    <a:pt x="1271758" y="1364141"/>
                  </a:cubicBezTo>
                  <a:cubicBezTo>
                    <a:pt x="1264424" y="1358521"/>
                    <a:pt x="1271187" y="1347948"/>
                    <a:pt x="1263376" y="1343471"/>
                  </a:cubicBezTo>
                  <a:cubicBezTo>
                    <a:pt x="1263948" y="1338233"/>
                    <a:pt x="1273759" y="1342329"/>
                    <a:pt x="1274521" y="1344424"/>
                  </a:cubicBezTo>
                  <a:cubicBezTo>
                    <a:pt x="1278807" y="1341090"/>
                    <a:pt x="1267472" y="1341281"/>
                    <a:pt x="1270234" y="1335280"/>
                  </a:cubicBezTo>
                  <a:cubicBezTo>
                    <a:pt x="1265853" y="1334232"/>
                    <a:pt x="1266805" y="1339471"/>
                    <a:pt x="1262424" y="1338423"/>
                  </a:cubicBezTo>
                  <a:cubicBezTo>
                    <a:pt x="1265377" y="1328898"/>
                    <a:pt x="1263662" y="1320897"/>
                    <a:pt x="1265662" y="1313658"/>
                  </a:cubicBezTo>
                  <a:cubicBezTo>
                    <a:pt x="1270615" y="1314896"/>
                    <a:pt x="1271663" y="1319468"/>
                    <a:pt x="1273854" y="1322897"/>
                  </a:cubicBezTo>
                  <a:close/>
                  <a:moveTo>
                    <a:pt x="1266901" y="1286036"/>
                  </a:moveTo>
                  <a:cubicBezTo>
                    <a:pt x="1267282" y="1282892"/>
                    <a:pt x="1267663" y="1279654"/>
                    <a:pt x="1271092" y="1280130"/>
                  </a:cubicBezTo>
                  <a:cubicBezTo>
                    <a:pt x="1272330" y="1283845"/>
                    <a:pt x="1271282" y="1285845"/>
                    <a:pt x="1266901" y="1286036"/>
                  </a:cubicBezTo>
                  <a:close/>
                  <a:moveTo>
                    <a:pt x="1270711" y="1270129"/>
                  </a:moveTo>
                  <a:cubicBezTo>
                    <a:pt x="1269758" y="1274034"/>
                    <a:pt x="1272616" y="1274701"/>
                    <a:pt x="1271282" y="1278892"/>
                  </a:cubicBezTo>
                  <a:cubicBezTo>
                    <a:pt x="1266710" y="1278225"/>
                    <a:pt x="1268139" y="1274225"/>
                    <a:pt x="1269377" y="1271177"/>
                  </a:cubicBezTo>
                  <a:cubicBezTo>
                    <a:pt x="1267186" y="1270796"/>
                    <a:pt x="1266615" y="1272510"/>
                    <a:pt x="1264329" y="1272034"/>
                  </a:cubicBezTo>
                  <a:cubicBezTo>
                    <a:pt x="1264329" y="1269748"/>
                    <a:pt x="1266043" y="1269558"/>
                    <a:pt x="1265948" y="1267176"/>
                  </a:cubicBezTo>
                  <a:cubicBezTo>
                    <a:pt x="1267853" y="1267938"/>
                    <a:pt x="1266710" y="1271177"/>
                    <a:pt x="1270711" y="1270129"/>
                  </a:cubicBezTo>
                  <a:close/>
                  <a:moveTo>
                    <a:pt x="1278807" y="1231934"/>
                  </a:moveTo>
                  <a:cubicBezTo>
                    <a:pt x="1281093" y="1232315"/>
                    <a:pt x="1281569" y="1230600"/>
                    <a:pt x="1283855" y="1231076"/>
                  </a:cubicBezTo>
                  <a:cubicBezTo>
                    <a:pt x="1283855" y="1233363"/>
                    <a:pt x="1282141" y="1233553"/>
                    <a:pt x="1282236" y="1235934"/>
                  </a:cubicBezTo>
                  <a:cubicBezTo>
                    <a:pt x="1281093" y="1234601"/>
                    <a:pt x="1277664" y="1235267"/>
                    <a:pt x="1278807" y="1231934"/>
                  </a:cubicBezTo>
                  <a:close/>
                  <a:moveTo>
                    <a:pt x="1275092" y="1246697"/>
                  </a:moveTo>
                  <a:cubicBezTo>
                    <a:pt x="1278045" y="1248793"/>
                    <a:pt x="1280140" y="1249746"/>
                    <a:pt x="1277664" y="1245650"/>
                  </a:cubicBezTo>
                  <a:cubicBezTo>
                    <a:pt x="1279378" y="1243173"/>
                    <a:pt x="1285284" y="1246888"/>
                    <a:pt x="1283474" y="1251174"/>
                  </a:cubicBezTo>
                  <a:cubicBezTo>
                    <a:pt x="1275664" y="1248793"/>
                    <a:pt x="1277664" y="1257937"/>
                    <a:pt x="1270520" y="1256413"/>
                  </a:cubicBezTo>
                  <a:cubicBezTo>
                    <a:pt x="1270615" y="1254794"/>
                    <a:pt x="1270806" y="1253079"/>
                    <a:pt x="1270901" y="1251460"/>
                  </a:cubicBezTo>
                  <a:cubicBezTo>
                    <a:pt x="1276616" y="1252793"/>
                    <a:pt x="1276140" y="1250317"/>
                    <a:pt x="1275092" y="1246697"/>
                  </a:cubicBezTo>
                  <a:close/>
                  <a:moveTo>
                    <a:pt x="1273282" y="1237744"/>
                  </a:moveTo>
                  <a:cubicBezTo>
                    <a:pt x="1271568" y="1236506"/>
                    <a:pt x="1271758" y="1233648"/>
                    <a:pt x="1271282" y="1231362"/>
                  </a:cubicBezTo>
                  <a:cubicBezTo>
                    <a:pt x="1275664" y="1230791"/>
                    <a:pt x="1275378" y="1236029"/>
                    <a:pt x="1273282" y="1237744"/>
                  </a:cubicBezTo>
                  <a:close/>
                  <a:moveTo>
                    <a:pt x="1267186" y="1236029"/>
                  </a:moveTo>
                  <a:cubicBezTo>
                    <a:pt x="1269282" y="1237363"/>
                    <a:pt x="1269663" y="1240125"/>
                    <a:pt x="1269091" y="1243650"/>
                  </a:cubicBezTo>
                  <a:cubicBezTo>
                    <a:pt x="1272044" y="1244412"/>
                    <a:pt x="1268806" y="1237934"/>
                    <a:pt x="1273092" y="1240221"/>
                  </a:cubicBezTo>
                  <a:cubicBezTo>
                    <a:pt x="1273092" y="1245650"/>
                    <a:pt x="1269568" y="1244792"/>
                    <a:pt x="1266520" y="1243459"/>
                  </a:cubicBezTo>
                  <a:cubicBezTo>
                    <a:pt x="1263281" y="1243554"/>
                    <a:pt x="1268044" y="1245745"/>
                    <a:pt x="1266139" y="1248412"/>
                  </a:cubicBezTo>
                  <a:cubicBezTo>
                    <a:pt x="1264329" y="1249555"/>
                    <a:pt x="1262233" y="1250126"/>
                    <a:pt x="1260900" y="1251746"/>
                  </a:cubicBezTo>
                  <a:cubicBezTo>
                    <a:pt x="1257185" y="1247364"/>
                    <a:pt x="1266901" y="1243745"/>
                    <a:pt x="1267186" y="1236029"/>
                  </a:cubicBezTo>
                  <a:close/>
                  <a:moveTo>
                    <a:pt x="1266139" y="1202216"/>
                  </a:moveTo>
                  <a:cubicBezTo>
                    <a:pt x="1265567" y="1204788"/>
                    <a:pt x="1261948" y="1200596"/>
                    <a:pt x="1262710" y="1198215"/>
                  </a:cubicBezTo>
                  <a:cubicBezTo>
                    <a:pt x="1266615" y="1197644"/>
                    <a:pt x="1265186" y="1197548"/>
                    <a:pt x="1268901" y="1198692"/>
                  </a:cubicBezTo>
                  <a:cubicBezTo>
                    <a:pt x="1269091" y="1200311"/>
                    <a:pt x="1261662" y="1199644"/>
                    <a:pt x="1266139" y="1202216"/>
                  </a:cubicBezTo>
                  <a:close/>
                  <a:moveTo>
                    <a:pt x="1268996" y="1182404"/>
                  </a:moveTo>
                  <a:cubicBezTo>
                    <a:pt x="1268139" y="1179546"/>
                    <a:pt x="1264138" y="1176213"/>
                    <a:pt x="1267186" y="1173545"/>
                  </a:cubicBezTo>
                  <a:cubicBezTo>
                    <a:pt x="1270806" y="1173926"/>
                    <a:pt x="1269091" y="1178879"/>
                    <a:pt x="1268996" y="1182404"/>
                  </a:cubicBezTo>
                  <a:close/>
                  <a:moveTo>
                    <a:pt x="1267949" y="1149733"/>
                  </a:moveTo>
                  <a:cubicBezTo>
                    <a:pt x="1266615" y="1150400"/>
                    <a:pt x="1266424" y="1152495"/>
                    <a:pt x="1264043" y="1151924"/>
                  </a:cubicBezTo>
                  <a:cubicBezTo>
                    <a:pt x="1265282" y="1150209"/>
                    <a:pt x="1266234" y="1148114"/>
                    <a:pt x="1269282" y="1148590"/>
                  </a:cubicBezTo>
                  <a:cubicBezTo>
                    <a:pt x="1269758" y="1149733"/>
                    <a:pt x="1270234" y="1150876"/>
                    <a:pt x="1271568" y="1151257"/>
                  </a:cubicBezTo>
                  <a:cubicBezTo>
                    <a:pt x="1271853" y="1153733"/>
                    <a:pt x="1265758" y="1152686"/>
                    <a:pt x="1267949" y="1149733"/>
                  </a:cubicBezTo>
                  <a:close/>
                  <a:moveTo>
                    <a:pt x="1272044" y="1191357"/>
                  </a:moveTo>
                  <a:cubicBezTo>
                    <a:pt x="1271187" y="1186309"/>
                    <a:pt x="1276045" y="1187928"/>
                    <a:pt x="1275187" y="1182880"/>
                  </a:cubicBezTo>
                  <a:cubicBezTo>
                    <a:pt x="1277283" y="1184213"/>
                    <a:pt x="1277569" y="1186976"/>
                    <a:pt x="1277092" y="1190500"/>
                  </a:cubicBezTo>
                  <a:cubicBezTo>
                    <a:pt x="1274902" y="1190214"/>
                    <a:pt x="1274425" y="1191833"/>
                    <a:pt x="1272044" y="1191357"/>
                  </a:cubicBezTo>
                  <a:close/>
                  <a:moveTo>
                    <a:pt x="1290523" y="1149066"/>
                  </a:moveTo>
                  <a:cubicBezTo>
                    <a:pt x="1289856" y="1151924"/>
                    <a:pt x="1290332" y="1153829"/>
                    <a:pt x="1291285" y="1155353"/>
                  </a:cubicBezTo>
                  <a:cubicBezTo>
                    <a:pt x="1291856" y="1159258"/>
                    <a:pt x="1287665" y="1157448"/>
                    <a:pt x="1288332" y="1161353"/>
                  </a:cubicBezTo>
                  <a:cubicBezTo>
                    <a:pt x="1288713" y="1167164"/>
                    <a:pt x="1292618" y="1159734"/>
                    <a:pt x="1293190" y="1162973"/>
                  </a:cubicBezTo>
                  <a:cubicBezTo>
                    <a:pt x="1292142" y="1167164"/>
                    <a:pt x="1286808" y="1166306"/>
                    <a:pt x="1283950" y="1168497"/>
                  </a:cubicBezTo>
                  <a:cubicBezTo>
                    <a:pt x="1283569" y="1170688"/>
                    <a:pt x="1285284" y="1171259"/>
                    <a:pt x="1284808" y="1173545"/>
                  </a:cubicBezTo>
                  <a:cubicBezTo>
                    <a:pt x="1281855" y="1172783"/>
                    <a:pt x="1281950" y="1175546"/>
                    <a:pt x="1278521" y="1174307"/>
                  </a:cubicBezTo>
                  <a:cubicBezTo>
                    <a:pt x="1280902" y="1172402"/>
                    <a:pt x="1282426" y="1168973"/>
                    <a:pt x="1279093" y="1166783"/>
                  </a:cubicBezTo>
                  <a:cubicBezTo>
                    <a:pt x="1280617" y="1162782"/>
                    <a:pt x="1281474" y="1168402"/>
                    <a:pt x="1282712" y="1168307"/>
                  </a:cubicBezTo>
                  <a:cubicBezTo>
                    <a:pt x="1285570" y="1168021"/>
                    <a:pt x="1283284" y="1161734"/>
                    <a:pt x="1285855" y="1161068"/>
                  </a:cubicBezTo>
                  <a:cubicBezTo>
                    <a:pt x="1284332" y="1156781"/>
                    <a:pt x="1284046" y="1165068"/>
                    <a:pt x="1280712" y="1163163"/>
                  </a:cubicBezTo>
                  <a:cubicBezTo>
                    <a:pt x="1279950" y="1156781"/>
                    <a:pt x="1277950" y="1155543"/>
                    <a:pt x="1275568" y="1148971"/>
                  </a:cubicBezTo>
                  <a:cubicBezTo>
                    <a:pt x="1278616" y="1148304"/>
                    <a:pt x="1288332" y="1147352"/>
                    <a:pt x="1284046" y="1152209"/>
                  </a:cubicBezTo>
                  <a:cubicBezTo>
                    <a:pt x="1288522" y="1154019"/>
                    <a:pt x="1286332" y="1147828"/>
                    <a:pt x="1290523" y="1149066"/>
                  </a:cubicBezTo>
                  <a:close/>
                  <a:moveTo>
                    <a:pt x="1294047" y="1166878"/>
                  </a:moveTo>
                  <a:cubicBezTo>
                    <a:pt x="1294904" y="1169259"/>
                    <a:pt x="1297000" y="1170593"/>
                    <a:pt x="1297285" y="1173355"/>
                  </a:cubicBezTo>
                  <a:cubicBezTo>
                    <a:pt x="1295476" y="1176784"/>
                    <a:pt x="1290046" y="1166878"/>
                    <a:pt x="1288522" y="1173926"/>
                  </a:cubicBezTo>
                  <a:cubicBezTo>
                    <a:pt x="1281855" y="1170021"/>
                    <a:pt x="1294428" y="1171736"/>
                    <a:pt x="1294047" y="1166878"/>
                  </a:cubicBezTo>
                  <a:close/>
                  <a:moveTo>
                    <a:pt x="1283284" y="1176022"/>
                  </a:moveTo>
                  <a:cubicBezTo>
                    <a:pt x="1283093" y="1178498"/>
                    <a:pt x="1282903" y="1180975"/>
                    <a:pt x="1282712" y="1183547"/>
                  </a:cubicBezTo>
                  <a:cubicBezTo>
                    <a:pt x="1281474" y="1183356"/>
                    <a:pt x="1281855" y="1181927"/>
                    <a:pt x="1281665" y="1180975"/>
                  </a:cubicBezTo>
                  <a:cubicBezTo>
                    <a:pt x="1280617" y="1181546"/>
                    <a:pt x="1279569" y="1182118"/>
                    <a:pt x="1277854" y="1181927"/>
                  </a:cubicBezTo>
                  <a:cubicBezTo>
                    <a:pt x="1275949" y="1181070"/>
                    <a:pt x="1277854" y="1180689"/>
                    <a:pt x="1279188" y="1180784"/>
                  </a:cubicBezTo>
                  <a:cubicBezTo>
                    <a:pt x="1282426" y="1181356"/>
                    <a:pt x="1278616" y="1173641"/>
                    <a:pt x="1283284" y="1176022"/>
                  </a:cubicBezTo>
                  <a:close/>
                  <a:moveTo>
                    <a:pt x="1281188" y="1202120"/>
                  </a:moveTo>
                  <a:cubicBezTo>
                    <a:pt x="1281378" y="1200882"/>
                    <a:pt x="1282807" y="1201263"/>
                    <a:pt x="1283760" y="1201073"/>
                  </a:cubicBezTo>
                  <a:cubicBezTo>
                    <a:pt x="1284046" y="1198977"/>
                    <a:pt x="1283093" y="1197739"/>
                    <a:pt x="1281569" y="1197167"/>
                  </a:cubicBezTo>
                  <a:cubicBezTo>
                    <a:pt x="1278616" y="1196405"/>
                    <a:pt x="1281855" y="1202882"/>
                    <a:pt x="1277569" y="1200596"/>
                  </a:cubicBezTo>
                  <a:cubicBezTo>
                    <a:pt x="1277569" y="1198596"/>
                    <a:pt x="1278521" y="1195929"/>
                    <a:pt x="1276711" y="1195548"/>
                  </a:cubicBezTo>
                  <a:cubicBezTo>
                    <a:pt x="1277092" y="1194119"/>
                    <a:pt x="1278045" y="1194977"/>
                    <a:pt x="1277950" y="1195643"/>
                  </a:cubicBezTo>
                  <a:cubicBezTo>
                    <a:pt x="1282426" y="1195453"/>
                    <a:pt x="1285284" y="1194215"/>
                    <a:pt x="1289189" y="1196501"/>
                  </a:cubicBezTo>
                  <a:cubicBezTo>
                    <a:pt x="1286999" y="1198977"/>
                    <a:pt x="1285760" y="1202501"/>
                    <a:pt x="1281188" y="1202120"/>
                  </a:cubicBezTo>
                  <a:close/>
                  <a:moveTo>
                    <a:pt x="1283379" y="1190976"/>
                  </a:moveTo>
                  <a:cubicBezTo>
                    <a:pt x="1286713" y="1187547"/>
                    <a:pt x="1289856" y="1184309"/>
                    <a:pt x="1292047" y="1176689"/>
                  </a:cubicBezTo>
                  <a:cubicBezTo>
                    <a:pt x="1296047" y="1179927"/>
                    <a:pt x="1291570" y="1183547"/>
                    <a:pt x="1294714" y="1189452"/>
                  </a:cubicBezTo>
                  <a:cubicBezTo>
                    <a:pt x="1290618" y="1182118"/>
                    <a:pt x="1288046" y="1195548"/>
                    <a:pt x="1283379" y="1190976"/>
                  </a:cubicBezTo>
                  <a:close/>
                  <a:moveTo>
                    <a:pt x="1290713" y="1192881"/>
                  </a:moveTo>
                  <a:cubicBezTo>
                    <a:pt x="1289856" y="1188309"/>
                    <a:pt x="1296238" y="1191071"/>
                    <a:pt x="1297000" y="1192119"/>
                  </a:cubicBezTo>
                  <a:cubicBezTo>
                    <a:pt x="1295380" y="1193834"/>
                    <a:pt x="1292047" y="1194596"/>
                    <a:pt x="1290713" y="1192881"/>
                  </a:cubicBezTo>
                  <a:close/>
                  <a:moveTo>
                    <a:pt x="1291666" y="1211741"/>
                  </a:moveTo>
                  <a:cubicBezTo>
                    <a:pt x="1291190" y="1209931"/>
                    <a:pt x="1296714" y="1209074"/>
                    <a:pt x="1293190" y="1208121"/>
                  </a:cubicBezTo>
                  <a:cubicBezTo>
                    <a:pt x="1297095" y="1203930"/>
                    <a:pt x="1298619" y="1214789"/>
                    <a:pt x="1291666" y="1211741"/>
                  </a:cubicBezTo>
                  <a:close/>
                  <a:moveTo>
                    <a:pt x="1298809" y="1201073"/>
                  </a:moveTo>
                  <a:cubicBezTo>
                    <a:pt x="1296524" y="1201644"/>
                    <a:pt x="1293952" y="1196977"/>
                    <a:pt x="1292618" y="1200596"/>
                  </a:cubicBezTo>
                  <a:cubicBezTo>
                    <a:pt x="1289380" y="1198025"/>
                    <a:pt x="1295761" y="1195358"/>
                    <a:pt x="1299190" y="1196120"/>
                  </a:cubicBezTo>
                  <a:cubicBezTo>
                    <a:pt x="1299000" y="1192881"/>
                    <a:pt x="1299095" y="1189262"/>
                    <a:pt x="1297381" y="1187166"/>
                  </a:cubicBezTo>
                  <a:cubicBezTo>
                    <a:pt x="1297762" y="1184499"/>
                    <a:pt x="1300715" y="1184785"/>
                    <a:pt x="1303762" y="1185166"/>
                  </a:cubicBezTo>
                  <a:cubicBezTo>
                    <a:pt x="1303953" y="1191262"/>
                    <a:pt x="1300905" y="1194500"/>
                    <a:pt x="1298809" y="1201073"/>
                  </a:cubicBezTo>
                  <a:close/>
                  <a:moveTo>
                    <a:pt x="1305667" y="1177832"/>
                  </a:moveTo>
                  <a:cubicBezTo>
                    <a:pt x="1303953" y="1177641"/>
                    <a:pt x="1302334" y="1177546"/>
                    <a:pt x="1300619" y="1177451"/>
                  </a:cubicBezTo>
                  <a:cubicBezTo>
                    <a:pt x="1301095" y="1173926"/>
                    <a:pt x="1306715" y="1176403"/>
                    <a:pt x="1306144" y="1171640"/>
                  </a:cubicBezTo>
                  <a:cubicBezTo>
                    <a:pt x="1309096" y="1172212"/>
                    <a:pt x="1306429" y="1177165"/>
                    <a:pt x="1305667" y="1177832"/>
                  </a:cubicBezTo>
                  <a:close/>
                  <a:moveTo>
                    <a:pt x="1306620" y="1166688"/>
                  </a:moveTo>
                  <a:cubicBezTo>
                    <a:pt x="1304905" y="1167164"/>
                    <a:pt x="1299667" y="1170117"/>
                    <a:pt x="1303572" y="1172688"/>
                  </a:cubicBezTo>
                  <a:cubicBezTo>
                    <a:pt x="1297476" y="1176593"/>
                    <a:pt x="1299095" y="1166783"/>
                    <a:pt x="1300428" y="1164878"/>
                  </a:cubicBezTo>
                  <a:cubicBezTo>
                    <a:pt x="1299381" y="1163354"/>
                    <a:pt x="1297666" y="1164687"/>
                    <a:pt x="1295666" y="1162020"/>
                  </a:cubicBezTo>
                  <a:cubicBezTo>
                    <a:pt x="1294904" y="1150304"/>
                    <a:pt x="1295285" y="1152114"/>
                    <a:pt x="1290903" y="1144113"/>
                  </a:cubicBezTo>
                  <a:cubicBezTo>
                    <a:pt x="1294047" y="1143446"/>
                    <a:pt x="1295571" y="1150019"/>
                    <a:pt x="1298238" y="1145923"/>
                  </a:cubicBezTo>
                  <a:cubicBezTo>
                    <a:pt x="1300810" y="1148304"/>
                    <a:pt x="1298333" y="1155162"/>
                    <a:pt x="1302429" y="1156305"/>
                  </a:cubicBezTo>
                  <a:cubicBezTo>
                    <a:pt x="1302143" y="1158686"/>
                    <a:pt x="1298238" y="1156877"/>
                    <a:pt x="1298428" y="1159734"/>
                  </a:cubicBezTo>
                  <a:cubicBezTo>
                    <a:pt x="1301095" y="1164211"/>
                    <a:pt x="1304048" y="1163925"/>
                    <a:pt x="1306620" y="1166688"/>
                  </a:cubicBezTo>
                  <a:close/>
                  <a:moveTo>
                    <a:pt x="1297095" y="1129635"/>
                  </a:moveTo>
                  <a:cubicBezTo>
                    <a:pt x="1298047" y="1128016"/>
                    <a:pt x="1299952" y="1127540"/>
                    <a:pt x="1302238" y="1127540"/>
                  </a:cubicBezTo>
                  <a:cubicBezTo>
                    <a:pt x="1302810" y="1129445"/>
                    <a:pt x="1300238" y="1133826"/>
                    <a:pt x="1303000" y="1133826"/>
                  </a:cubicBezTo>
                  <a:cubicBezTo>
                    <a:pt x="1301476" y="1136493"/>
                    <a:pt x="1298809" y="1138017"/>
                    <a:pt x="1295095" y="1138208"/>
                  </a:cubicBezTo>
                  <a:cubicBezTo>
                    <a:pt x="1294809" y="1135541"/>
                    <a:pt x="1296238" y="1134969"/>
                    <a:pt x="1296714" y="1133350"/>
                  </a:cubicBezTo>
                  <a:cubicBezTo>
                    <a:pt x="1298047" y="1133731"/>
                    <a:pt x="1297381" y="1135922"/>
                    <a:pt x="1299000" y="1136017"/>
                  </a:cubicBezTo>
                  <a:cubicBezTo>
                    <a:pt x="1301286" y="1135922"/>
                    <a:pt x="1297571" y="1131254"/>
                    <a:pt x="1297095" y="1129635"/>
                  </a:cubicBezTo>
                  <a:close/>
                  <a:moveTo>
                    <a:pt x="1305382" y="1104013"/>
                  </a:moveTo>
                  <a:cubicBezTo>
                    <a:pt x="1302810" y="1104203"/>
                    <a:pt x="1304620" y="1109538"/>
                    <a:pt x="1301286" y="1108680"/>
                  </a:cubicBezTo>
                  <a:cubicBezTo>
                    <a:pt x="1301762" y="1111347"/>
                    <a:pt x="1304048" y="1112490"/>
                    <a:pt x="1303191" y="1116395"/>
                  </a:cubicBezTo>
                  <a:cubicBezTo>
                    <a:pt x="1304524" y="1115633"/>
                    <a:pt x="1304715" y="1113633"/>
                    <a:pt x="1307096" y="1114205"/>
                  </a:cubicBezTo>
                  <a:cubicBezTo>
                    <a:pt x="1308144" y="1121348"/>
                    <a:pt x="1300905" y="1119539"/>
                    <a:pt x="1303762" y="1125158"/>
                  </a:cubicBezTo>
                  <a:cubicBezTo>
                    <a:pt x="1296333" y="1120586"/>
                    <a:pt x="1298619" y="1129349"/>
                    <a:pt x="1293285" y="1130588"/>
                  </a:cubicBezTo>
                  <a:cubicBezTo>
                    <a:pt x="1292332" y="1129540"/>
                    <a:pt x="1292809" y="1127159"/>
                    <a:pt x="1291094" y="1126682"/>
                  </a:cubicBezTo>
                  <a:cubicBezTo>
                    <a:pt x="1291190" y="1128873"/>
                    <a:pt x="1292142" y="1132493"/>
                    <a:pt x="1286713" y="1133826"/>
                  </a:cubicBezTo>
                  <a:cubicBezTo>
                    <a:pt x="1292047" y="1134588"/>
                    <a:pt x="1295761" y="1144685"/>
                    <a:pt x="1302524" y="1140113"/>
                  </a:cubicBezTo>
                  <a:cubicBezTo>
                    <a:pt x="1302048" y="1147352"/>
                    <a:pt x="1296904" y="1142875"/>
                    <a:pt x="1293380" y="1144399"/>
                  </a:cubicBezTo>
                  <a:cubicBezTo>
                    <a:pt x="1293190" y="1142399"/>
                    <a:pt x="1294714" y="1142399"/>
                    <a:pt x="1294904" y="1140779"/>
                  </a:cubicBezTo>
                  <a:cubicBezTo>
                    <a:pt x="1284998" y="1142113"/>
                    <a:pt x="1278712" y="1148209"/>
                    <a:pt x="1275187" y="1136684"/>
                  </a:cubicBezTo>
                  <a:cubicBezTo>
                    <a:pt x="1273473" y="1139636"/>
                    <a:pt x="1270330" y="1140970"/>
                    <a:pt x="1264900" y="1139636"/>
                  </a:cubicBezTo>
                  <a:cubicBezTo>
                    <a:pt x="1263186" y="1139827"/>
                    <a:pt x="1263567" y="1142684"/>
                    <a:pt x="1263281" y="1144494"/>
                  </a:cubicBezTo>
                  <a:cubicBezTo>
                    <a:pt x="1264615" y="1143732"/>
                    <a:pt x="1264805" y="1141732"/>
                    <a:pt x="1267186" y="1142303"/>
                  </a:cubicBezTo>
                  <a:cubicBezTo>
                    <a:pt x="1268425" y="1147352"/>
                    <a:pt x="1262900" y="1144494"/>
                    <a:pt x="1264138" y="1149542"/>
                  </a:cubicBezTo>
                  <a:cubicBezTo>
                    <a:pt x="1253090" y="1142875"/>
                    <a:pt x="1275187" y="1128016"/>
                    <a:pt x="1268520" y="1126111"/>
                  </a:cubicBezTo>
                  <a:cubicBezTo>
                    <a:pt x="1270711" y="1126587"/>
                    <a:pt x="1273854" y="1124492"/>
                    <a:pt x="1275283" y="1120396"/>
                  </a:cubicBezTo>
                  <a:cubicBezTo>
                    <a:pt x="1276807" y="1122111"/>
                    <a:pt x="1279759" y="1122396"/>
                    <a:pt x="1280331" y="1119539"/>
                  </a:cubicBezTo>
                  <a:cubicBezTo>
                    <a:pt x="1283379" y="1120015"/>
                    <a:pt x="1280331" y="1123730"/>
                    <a:pt x="1279950" y="1124492"/>
                  </a:cubicBezTo>
                  <a:cubicBezTo>
                    <a:pt x="1279855" y="1125730"/>
                    <a:pt x="1281378" y="1125540"/>
                    <a:pt x="1282331" y="1125920"/>
                  </a:cubicBezTo>
                  <a:cubicBezTo>
                    <a:pt x="1288522" y="1121063"/>
                    <a:pt x="1279569" y="1118205"/>
                    <a:pt x="1282426" y="1109633"/>
                  </a:cubicBezTo>
                  <a:cubicBezTo>
                    <a:pt x="1283379" y="1109918"/>
                    <a:pt x="1283569" y="1110966"/>
                    <a:pt x="1284808" y="1111061"/>
                  </a:cubicBezTo>
                  <a:cubicBezTo>
                    <a:pt x="1286046" y="1111157"/>
                    <a:pt x="1285951" y="1109633"/>
                    <a:pt x="1286236" y="1108680"/>
                  </a:cubicBezTo>
                  <a:cubicBezTo>
                    <a:pt x="1286522" y="1117538"/>
                    <a:pt x="1287189" y="1115443"/>
                    <a:pt x="1287379" y="1125063"/>
                  </a:cubicBezTo>
                  <a:cubicBezTo>
                    <a:pt x="1291951" y="1123253"/>
                    <a:pt x="1290427" y="1126111"/>
                    <a:pt x="1294714" y="1126873"/>
                  </a:cubicBezTo>
                  <a:cubicBezTo>
                    <a:pt x="1297571" y="1124396"/>
                    <a:pt x="1297571" y="1118872"/>
                    <a:pt x="1293380" y="1116967"/>
                  </a:cubicBezTo>
                  <a:cubicBezTo>
                    <a:pt x="1292523" y="1118586"/>
                    <a:pt x="1292332" y="1119253"/>
                    <a:pt x="1293094" y="1116776"/>
                  </a:cubicBezTo>
                  <a:cubicBezTo>
                    <a:pt x="1293190" y="1116872"/>
                    <a:pt x="1293285" y="1116967"/>
                    <a:pt x="1293380" y="1116967"/>
                  </a:cubicBezTo>
                  <a:cubicBezTo>
                    <a:pt x="1294333" y="1115157"/>
                    <a:pt x="1296142" y="1112014"/>
                    <a:pt x="1298524" y="1110966"/>
                  </a:cubicBezTo>
                  <a:cubicBezTo>
                    <a:pt x="1298238" y="1110014"/>
                    <a:pt x="1290903" y="1109918"/>
                    <a:pt x="1295190" y="1105727"/>
                  </a:cubicBezTo>
                  <a:cubicBezTo>
                    <a:pt x="1292618" y="1106394"/>
                    <a:pt x="1291570" y="1108775"/>
                    <a:pt x="1290903" y="1111633"/>
                  </a:cubicBezTo>
                  <a:cubicBezTo>
                    <a:pt x="1288713" y="1108966"/>
                    <a:pt x="1287665" y="1107061"/>
                    <a:pt x="1283665" y="1108585"/>
                  </a:cubicBezTo>
                  <a:cubicBezTo>
                    <a:pt x="1283665" y="1105442"/>
                    <a:pt x="1285951" y="1104870"/>
                    <a:pt x="1286617" y="1102584"/>
                  </a:cubicBezTo>
                  <a:cubicBezTo>
                    <a:pt x="1288713" y="1102679"/>
                    <a:pt x="1289761" y="1103727"/>
                    <a:pt x="1290142" y="1105346"/>
                  </a:cubicBezTo>
                  <a:cubicBezTo>
                    <a:pt x="1293094" y="1106108"/>
                    <a:pt x="1289856" y="1099631"/>
                    <a:pt x="1294142" y="1101917"/>
                  </a:cubicBezTo>
                  <a:cubicBezTo>
                    <a:pt x="1294142" y="1098488"/>
                    <a:pt x="1290808" y="1097822"/>
                    <a:pt x="1288332" y="1096393"/>
                  </a:cubicBezTo>
                  <a:cubicBezTo>
                    <a:pt x="1286999" y="1097536"/>
                    <a:pt x="1285665" y="1098679"/>
                    <a:pt x="1284332" y="1099822"/>
                  </a:cubicBezTo>
                  <a:cubicBezTo>
                    <a:pt x="1281188" y="1096488"/>
                    <a:pt x="1289951" y="1095536"/>
                    <a:pt x="1288903" y="1090202"/>
                  </a:cubicBezTo>
                  <a:cubicBezTo>
                    <a:pt x="1290237" y="1092202"/>
                    <a:pt x="1292237" y="1093536"/>
                    <a:pt x="1292142" y="1096679"/>
                  </a:cubicBezTo>
                  <a:cubicBezTo>
                    <a:pt x="1293475" y="1095631"/>
                    <a:pt x="1294904" y="1094488"/>
                    <a:pt x="1296142" y="1093250"/>
                  </a:cubicBezTo>
                  <a:cubicBezTo>
                    <a:pt x="1299667" y="1092964"/>
                    <a:pt x="1292618" y="1097631"/>
                    <a:pt x="1297000" y="1098298"/>
                  </a:cubicBezTo>
                  <a:cubicBezTo>
                    <a:pt x="1298524" y="1095726"/>
                    <a:pt x="1297000" y="1096965"/>
                    <a:pt x="1302143" y="1096202"/>
                  </a:cubicBezTo>
                  <a:cubicBezTo>
                    <a:pt x="1302810" y="1099727"/>
                    <a:pt x="1299476" y="1098488"/>
                    <a:pt x="1299286" y="1100965"/>
                  </a:cubicBezTo>
                  <a:cubicBezTo>
                    <a:pt x="1299190" y="1104013"/>
                    <a:pt x="1303382" y="1101536"/>
                    <a:pt x="1303096" y="1100013"/>
                  </a:cubicBezTo>
                  <a:cubicBezTo>
                    <a:pt x="1305477" y="1101060"/>
                    <a:pt x="1306144" y="1103632"/>
                    <a:pt x="1306334" y="1106490"/>
                  </a:cubicBezTo>
                  <a:cubicBezTo>
                    <a:pt x="1309953" y="1108680"/>
                    <a:pt x="1303477" y="1107251"/>
                    <a:pt x="1305382" y="1104013"/>
                  </a:cubicBezTo>
                  <a:close/>
                  <a:moveTo>
                    <a:pt x="1316240" y="1108585"/>
                  </a:moveTo>
                  <a:cubicBezTo>
                    <a:pt x="1311859" y="1109347"/>
                    <a:pt x="1314811" y="1118681"/>
                    <a:pt x="1308049" y="1116681"/>
                  </a:cubicBezTo>
                  <a:cubicBezTo>
                    <a:pt x="1314716" y="1111442"/>
                    <a:pt x="1306810" y="1104489"/>
                    <a:pt x="1311954" y="1099441"/>
                  </a:cubicBezTo>
                  <a:cubicBezTo>
                    <a:pt x="1314430" y="1099631"/>
                    <a:pt x="1313287" y="1102965"/>
                    <a:pt x="1316716" y="1102298"/>
                  </a:cubicBezTo>
                  <a:cubicBezTo>
                    <a:pt x="1316240" y="1103822"/>
                    <a:pt x="1314145" y="1103346"/>
                    <a:pt x="1314240" y="1102108"/>
                  </a:cubicBezTo>
                  <a:cubicBezTo>
                    <a:pt x="1310620" y="1101917"/>
                    <a:pt x="1311382" y="1109538"/>
                    <a:pt x="1316240" y="1108585"/>
                  </a:cubicBezTo>
                  <a:close/>
                  <a:moveTo>
                    <a:pt x="1318145" y="962376"/>
                  </a:moveTo>
                  <a:cubicBezTo>
                    <a:pt x="1320145" y="961995"/>
                    <a:pt x="1319574" y="958566"/>
                    <a:pt x="1323289" y="960281"/>
                  </a:cubicBezTo>
                  <a:cubicBezTo>
                    <a:pt x="1323384" y="962471"/>
                    <a:pt x="1320907" y="963329"/>
                    <a:pt x="1323003" y="963995"/>
                  </a:cubicBezTo>
                  <a:cubicBezTo>
                    <a:pt x="1322622" y="966377"/>
                    <a:pt x="1318431" y="962567"/>
                    <a:pt x="1316907" y="962281"/>
                  </a:cubicBezTo>
                  <a:cubicBezTo>
                    <a:pt x="1317288" y="960947"/>
                    <a:pt x="1318145" y="961709"/>
                    <a:pt x="1318145" y="962376"/>
                  </a:cubicBezTo>
                  <a:close/>
                  <a:moveTo>
                    <a:pt x="1334052" y="1136303"/>
                  </a:moveTo>
                  <a:cubicBezTo>
                    <a:pt x="1329861" y="1133540"/>
                    <a:pt x="1327765" y="1135731"/>
                    <a:pt x="1326337" y="1139446"/>
                  </a:cubicBezTo>
                  <a:cubicBezTo>
                    <a:pt x="1321955" y="1136588"/>
                    <a:pt x="1323098" y="1135065"/>
                    <a:pt x="1317764" y="1137541"/>
                  </a:cubicBezTo>
                  <a:cubicBezTo>
                    <a:pt x="1317955" y="1134588"/>
                    <a:pt x="1318240" y="1131731"/>
                    <a:pt x="1318431" y="1128778"/>
                  </a:cubicBezTo>
                  <a:cubicBezTo>
                    <a:pt x="1318240" y="1128397"/>
                    <a:pt x="1318240" y="1128302"/>
                    <a:pt x="1318145" y="1128111"/>
                  </a:cubicBezTo>
                  <a:cubicBezTo>
                    <a:pt x="1318717" y="1129254"/>
                    <a:pt x="1320336" y="1131826"/>
                    <a:pt x="1322050" y="1131636"/>
                  </a:cubicBezTo>
                  <a:cubicBezTo>
                    <a:pt x="1322146" y="1127730"/>
                    <a:pt x="1326432" y="1128873"/>
                    <a:pt x="1326622" y="1122015"/>
                  </a:cubicBezTo>
                  <a:cubicBezTo>
                    <a:pt x="1325860" y="1117729"/>
                    <a:pt x="1323860" y="1121634"/>
                    <a:pt x="1321860" y="1119158"/>
                  </a:cubicBezTo>
                  <a:cubicBezTo>
                    <a:pt x="1321574" y="1115157"/>
                    <a:pt x="1325479" y="1116110"/>
                    <a:pt x="1326051" y="1113252"/>
                  </a:cubicBezTo>
                  <a:cubicBezTo>
                    <a:pt x="1322146" y="1111347"/>
                    <a:pt x="1324813" y="1117253"/>
                    <a:pt x="1320907" y="1115348"/>
                  </a:cubicBezTo>
                  <a:cubicBezTo>
                    <a:pt x="1320622" y="1111442"/>
                    <a:pt x="1323479" y="1111157"/>
                    <a:pt x="1322812" y="1106680"/>
                  </a:cubicBezTo>
                  <a:cubicBezTo>
                    <a:pt x="1325670" y="1107347"/>
                    <a:pt x="1324813" y="1111252"/>
                    <a:pt x="1328718" y="1110966"/>
                  </a:cubicBezTo>
                  <a:cubicBezTo>
                    <a:pt x="1330051" y="1120015"/>
                    <a:pt x="1327289" y="1118777"/>
                    <a:pt x="1329861" y="1127349"/>
                  </a:cubicBezTo>
                  <a:cubicBezTo>
                    <a:pt x="1328623" y="1127254"/>
                    <a:pt x="1327384" y="1127159"/>
                    <a:pt x="1326146" y="1127063"/>
                  </a:cubicBezTo>
                  <a:cubicBezTo>
                    <a:pt x="1328051" y="1129730"/>
                    <a:pt x="1325860" y="1128588"/>
                    <a:pt x="1325765" y="1132017"/>
                  </a:cubicBezTo>
                  <a:cubicBezTo>
                    <a:pt x="1329194" y="1131540"/>
                    <a:pt x="1329290" y="1127063"/>
                    <a:pt x="1333576" y="1127635"/>
                  </a:cubicBezTo>
                  <a:cubicBezTo>
                    <a:pt x="1333671" y="1130492"/>
                    <a:pt x="1335100" y="1132397"/>
                    <a:pt x="1334052" y="1136303"/>
                  </a:cubicBezTo>
                  <a:close/>
                  <a:moveTo>
                    <a:pt x="1330147" y="1122301"/>
                  </a:moveTo>
                  <a:cubicBezTo>
                    <a:pt x="1330242" y="1121063"/>
                    <a:pt x="1331766" y="1121444"/>
                    <a:pt x="1332718" y="1121253"/>
                  </a:cubicBezTo>
                  <a:cubicBezTo>
                    <a:pt x="1335671" y="1122015"/>
                    <a:pt x="1332433" y="1115538"/>
                    <a:pt x="1336719" y="1117824"/>
                  </a:cubicBezTo>
                  <a:cubicBezTo>
                    <a:pt x="1337195" y="1122492"/>
                    <a:pt x="1332814" y="1125254"/>
                    <a:pt x="1330147" y="1122301"/>
                  </a:cubicBezTo>
                  <a:close/>
                  <a:moveTo>
                    <a:pt x="1343291" y="1130873"/>
                  </a:moveTo>
                  <a:cubicBezTo>
                    <a:pt x="1345577" y="1127540"/>
                    <a:pt x="1343386" y="1137636"/>
                    <a:pt x="1346530" y="1137350"/>
                  </a:cubicBezTo>
                  <a:cubicBezTo>
                    <a:pt x="1345006" y="1140684"/>
                    <a:pt x="1343386" y="1135255"/>
                    <a:pt x="1341482" y="1138208"/>
                  </a:cubicBezTo>
                  <a:cubicBezTo>
                    <a:pt x="1344339" y="1141446"/>
                    <a:pt x="1342434" y="1141542"/>
                    <a:pt x="1342053" y="1146971"/>
                  </a:cubicBezTo>
                  <a:cubicBezTo>
                    <a:pt x="1337671" y="1143923"/>
                    <a:pt x="1342529" y="1137541"/>
                    <a:pt x="1336528" y="1137731"/>
                  </a:cubicBezTo>
                  <a:cubicBezTo>
                    <a:pt x="1336624" y="1136112"/>
                    <a:pt x="1336814" y="1134398"/>
                    <a:pt x="1336909" y="1132778"/>
                  </a:cubicBezTo>
                  <a:cubicBezTo>
                    <a:pt x="1339291" y="1132397"/>
                    <a:pt x="1344244" y="1135160"/>
                    <a:pt x="1343291" y="1130873"/>
                  </a:cubicBezTo>
                  <a:close/>
                  <a:moveTo>
                    <a:pt x="1335766" y="1068961"/>
                  </a:moveTo>
                  <a:cubicBezTo>
                    <a:pt x="1333290" y="1066961"/>
                    <a:pt x="1331004" y="1069818"/>
                    <a:pt x="1329480" y="1069723"/>
                  </a:cubicBezTo>
                  <a:cubicBezTo>
                    <a:pt x="1323193" y="1065246"/>
                    <a:pt x="1328051" y="1060865"/>
                    <a:pt x="1325479" y="1056864"/>
                  </a:cubicBezTo>
                  <a:cubicBezTo>
                    <a:pt x="1328718" y="1057531"/>
                    <a:pt x="1330813" y="1056864"/>
                    <a:pt x="1330718" y="1053530"/>
                  </a:cubicBezTo>
                  <a:cubicBezTo>
                    <a:pt x="1332242" y="1057055"/>
                    <a:pt x="1329956" y="1060388"/>
                    <a:pt x="1333576" y="1063817"/>
                  </a:cubicBezTo>
                  <a:cubicBezTo>
                    <a:pt x="1334909" y="1063436"/>
                    <a:pt x="1338338" y="1059341"/>
                    <a:pt x="1333861" y="1060103"/>
                  </a:cubicBezTo>
                  <a:cubicBezTo>
                    <a:pt x="1335290" y="1056578"/>
                    <a:pt x="1335862" y="1058769"/>
                    <a:pt x="1338910" y="1059245"/>
                  </a:cubicBezTo>
                  <a:cubicBezTo>
                    <a:pt x="1337576" y="1062008"/>
                    <a:pt x="1336338" y="1065151"/>
                    <a:pt x="1335766" y="1068961"/>
                  </a:cubicBezTo>
                  <a:close/>
                  <a:moveTo>
                    <a:pt x="1336052" y="1050197"/>
                  </a:moveTo>
                  <a:cubicBezTo>
                    <a:pt x="1334719" y="1050863"/>
                    <a:pt x="1334528" y="1052959"/>
                    <a:pt x="1332147" y="1052388"/>
                  </a:cubicBezTo>
                  <a:cubicBezTo>
                    <a:pt x="1332337" y="1049435"/>
                    <a:pt x="1334624" y="1048863"/>
                    <a:pt x="1333957" y="1045053"/>
                  </a:cubicBezTo>
                  <a:cubicBezTo>
                    <a:pt x="1337005" y="1045910"/>
                    <a:pt x="1337862" y="1048673"/>
                    <a:pt x="1341100" y="1049340"/>
                  </a:cubicBezTo>
                  <a:cubicBezTo>
                    <a:pt x="1339767" y="1052864"/>
                    <a:pt x="1339100" y="1050578"/>
                    <a:pt x="1336052" y="1050197"/>
                  </a:cubicBezTo>
                  <a:close/>
                  <a:moveTo>
                    <a:pt x="1342339" y="1049435"/>
                  </a:moveTo>
                  <a:cubicBezTo>
                    <a:pt x="1343291" y="1047815"/>
                    <a:pt x="1345196" y="1047339"/>
                    <a:pt x="1347482" y="1047339"/>
                  </a:cubicBezTo>
                  <a:cubicBezTo>
                    <a:pt x="1346149" y="1050387"/>
                    <a:pt x="1345291" y="1053911"/>
                    <a:pt x="1340719" y="1053054"/>
                  </a:cubicBezTo>
                  <a:cubicBezTo>
                    <a:pt x="1340243" y="1051244"/>
                    <a:pt x="1345863" y="1050387"/>
                    <a:pt x="1342339" y="1049435"/>
                  </a:cubicBezTo>
                  <a:close/>
                  <a:moveTo>
                    <a:pt x="1341196" y="1033052"/>
                  </a:moveTo>
                  <a:cubicBezTo>
                    <a:pt x="1340148" y="1034099"/>
                    <a:pt x="1339672" y="1035719"/>
                    <a:pt x="1339576" y="1037909"/>
                  </a:cubicBezTo>
                  <a:cubicBezTo>
                    <a:pt x="1336909" y="1034957"/>
                    <a:pt x="1335195" y="1040767"/>
                    <a:pt x="1329575" y="1038290"/>
                  </a:cubicBezTo>
                  <a:cubicBezTo>
                    <a:pt x="1331385" y="1034385"/>
                    <a:pt x="1325575" y="1037052"/>
                    <a:pt x="1327480" y="1033147"/>
                  </a:cubicBezTo>
                  <a:cubicBezTo>
                    <a:pt x="1331575" y="1034290"/>
                    <a:pt x="1331385" y="1037147"/>
                    <a:pt x="1336052" y="1035147"/>
                  </a:cubicBezTo>
                  <a:cubicBezTo>
                    <a:pt x="1334814" y="1033909"/>
                    <a:pt x="1336052" y="1030575"/>
                    <a:pt x="1332623" y="1031147"/>
                  </a:cubicBezTo>
                  <a:cubicBezTo>
                    <a:pt x="1334624" y="1029813"/>
                    <a:pt x="1335957" y="1027813"/>
                    <a:pt x="1339100" y="1027908"/>
                  </a:cubicBezTo>
                  <a:cubicBezTo>
                    <a:pt x="1339195" y="1030099"/>
                    <a:pt x="1337290" y="1034004"/>
                    <a:pt x="1341196" y="1033052"/>
                  </a:cubicBezTo>
                  <a:close/>
                  <a:moveTo>
                    <a:pt x="1348530" y="1003619"/>
                  </a:moveTo>
                  <a:cubicBezTo>
                    <a:pt x="1353388" y="1000857"/>
                    <a:pt x="1342053" y="1009906"/>
                    <a:pt x="1349292" y="1009906"/>
                  </a:cubicBezTo>
                  <a:cubicBezTo>
                    <a:pt x="1346625" y="1015526"/>
                    <a:pt x="1340719" y="1008382"/>
                    <a:pt x="1339386" y="1009144"/>
                  </a:cubicBezTo>
                  <a:cubicBezTo>
                    <a:pt x="1339957" y="1005715"/>
                    <a:pt x="1347482" y="1009525"/>
                    <a:pt x="1348530" y="1003619"/>
                  </a:cubicBezTo>
                  <a:close/>
                  <a:moveTo>
                    <a:pt x="1343101" y="978188"/>
                  </a:moveTo>
                  <a:cubicBezTo>
                    <a:pt x="1342148" y="981236"/>
                    <a:pt x="1341482" y="984474"/>
                    <a:pt x="1337576" y="983998"/>
                  </a:cubicBezTo>
                  <a:cubicBezTo>
                    <a:pt x="1338052" y="980474"/>
                    <a:pt x="1343101" y="978759"/>
                    <a:pt x="1336814" y="977711"/>
                  </a:cubicBezTo>
                  <a:cubicBezTo>
                    <a:pt x="1338243" y="974092"/>
                    <a:pt x="1340815" y="978759"/>
                    <a:pt x="1343101" y="978188"/>
                  </a:cubicBezTo>
                  <a:close/>
                  <a:moveTo>
                    <a:pt x="1336814" y="978950"/>
                  </a:moveTo>
                  <a:cubicBezTo>
                    <a:pt x="1333480" y="983617"/>
                    <a:pt x="1338815" y="982950"/>
                    <a:pt x="1338624" y="987903"/>
                  </a:cubicBezTo>
                  <a:cubicBezTo>
                    <a:pt x="1334052" y="987903"/>
                    <a:pt x="1338052" y="980664"/>
                    <a:pt x="1331575" y="982379"/>
                  </a:cubicBezTo>
                  <a:cubicBezTo>
                    <a:pt x="1331385" y="978950"/>
                    <a:pt x="1334338" y="979235"/>
                    <a:pt x="1336814" y="978950"/>
                  </a:cubicBezTo>
                  <a:close/>
                  <a:moveTo>
                    <a:pt x="1341958" y="946755"/>
                  </a:moveTo>
                  <a:cubicBezTo>
                    <a:pt x="1342053" y="945136"/>
                    <a:pt x="1342243" y="943421"/>
                    <a:pt x="1342339" y="941802"/>
                  </a:cubicBezTo>
                  <a:cubicBezTo>
                    <a:pt x="1343291" y="942469"/>
                    <a:pt x="1344244" y="943231"/>
                    <a:pt x="1345958" y="943326"/>
                  </a:cubicBezTo>
                  <a:cubicBezTo>
                    <a:pt x="1346149" y="944374"/>
                    <a:pt x="1345387" y="944469"/>
                    <a:pt x="1344625" y="944469"/>
                  </a:cubicBezTo>
                  <a:cubicBezTo>
                    <a:pt x="1345006" y="946374"/>
                    <a:pt x="1346244" y="944088"/>
                    <a:pt x="1348340" y="944755"/>
                  </a:cubicBezTo>
                  <a:cubicBezTo>
                    <a:pt x="1349292" y="949136"/>
                    <a:pt x="1344339" y="946469"/>
                    <a:pt x="1341958" y="946755"/>
                  </a:cubicBezTo>
                  <a:close/>
                  <a:moveTo>
                    <a:pt x="1331480" y="935992"/>
                  </a:moveTo>
                  <a:cubicBezTo>
                    <a:pt x="1329194" y="934182"/>
                    <a:pt x="1334624" y="933611"/>
                    <a:pt x="1331957" y="929801"/>
                  </a:cubicBezTo>
                  <a:cubicBezTo>
                    <a:pt x="1333576" y="931325"/>
                    <a:pt x="1341672" y="932182"/>
                    <a:pt x="1341005" y="926753"/>
                  </a:cubicBezTo>
                  <a:cubicBezTo>
                    <a:pt x="1342339" y="931039"/>
                    <a:pt x="1348816" y="930944"/>
                    <a:pt x="1349006" y="936182"/>
                  </a:cubicBezTo>
                  <a:cubicBezTo>
                    <a:pt x="1343672" y="931134"/>
                    <a:pt x="1337290" y="931801"/>
                    <a:pt x="1331480" y="935992"/>
                  </a:cubicBezTo>
                  <a:close/>
                  <a:moveTo>
                    <a:pt x="1338624" y="554897"/>
                  </a:moveTo>
                  <a:cubicBezTo>
                    <a:pt x="1341386" y="555659"/>
                    <a:pt x="1338624" y="561088"/>
                    <a:pt x="1339195" y="563660"/>
                  </a:cubicBezTo>
                  <a:cubicBezTo>
                    <a:pt x="1336624" y="562517"/>
                    <a:pt x="1336243" y="556897"/>
                    <a:pt x="1338624" y="554897"/>
                  </a:cubicBezTo>
                  <a:close/>
                  <a:moveTo>
                    <a:pt x="1348053" y="515654"/>
                  </a:moveTo>
                  <a:cubicBezTo>
                    <a:pt x="1341958" y="511367"/>
                    <a:pt x="1347482" y="505748"/>
                    <a:pt x="1348149" y="499366"/>
                  </a:cubicBezTo>
                  <a:cubicBezTo>
                    <a:pt x="1356721" y="501842"/>
                    <a:pt x="1341767" y="510415"/>
                    <a:pt x="1349673" y="512034"/>
                  </a:cubicBezTo>
                  <a:cubicBezTo>
                    <a:pt x="1348911" y="512987"/>
                    <a:pt x="1348149" y="513939"/>
                    <a:pt x="1348053" y="515654"/>
                  </a:cubicBezTo>
                  <a:close/>
                  <a:moveTo>
                    <a:pt x="1349101" y="842266"/>
                  </a:moveTo>
                  <a:cubicBezTo>
                    <a:pt x="1354054" y="839027"/>
                    <a:pt x="1345672" y="837408"/>
                    <a:pt x="1353197" y="837599"/>
                  </a:cubicBezTo>
                  <a:cubicBezTo>
                    <a:pt x="1356245" y="839123"/>
                    <a:pt x="1351864" y="843028"/>
                    <a:pt x="1349101" y="842266"/>
                  </a:cubicBezTo>
                  <a:close/>
                  <a:moveTo>
                    <a:pt x="1353197" y="467267"/>
                  </a:moveTo>
                  <a:cubicBezTo>
                    <a:pt x="1354245" y="473553"/>
                    <a:pt x="1349863" y="475172"/>
                    <a:pt x="1350911" y="479554"/>
                  </a:cubicBezTo>
                  <a:cubicBezTo>
                    <a:pt x="1346434" y="478316"/>
                    <a:pt x="1349292" y="470791"/>
                    <a:pt x="1352816" y="470981"/>
                  </a:cubicBezTo>
                  <a:cubicBezTo>
                    <a:pt x="1352626" y="469362"/>
                    <a:pt x="1350435" y="469553"/>
                    <a:pt x="1350340" y="470791"/>
                  </a:cubicBezTo>
                  <a:cubicBezTo>
                    <a:pt x="1348149" y="470981"/>
                    <a:pt x="1350721" y="465933"/>
                    <a:pt x="1353197" y="467267"/>
                  </a:cubicBezTo>
                  <a:close/>
                  <a:moveTo>
                    <a:pt x="1352626" y="443454"/>
                  </a:moveTo>
                  <a:cubicBezTo>
                    <a:pt x="1352245" y="445169"/>
                    <a:pt x="1348911" y="443549"/>
                    <a:pt x="1348720" y="445645"/>
                  </a:cubicBezTo>
                  <a:cubicBezTo>
                    <a:pt x="1346149" y="443549"/>
                    <a:pt x="1349863" y="442597"/>
                    <a:pt x="1347958" y="439263"/>
                  </a:cubicBezTo>
                  <a:cubicBezTo>
                    <a:pt x="1352816" y="437834"/>
                    <a:pt x="1347768" y="444883"/>
                    <a:pt x="1352626" y="443454"/>
                  </a:cubicBezTo>
                  <a:close/>
                  <a:moveTo>
                    <a:pt x="1348435" y="434310"/>
                  </a:moveTo>
                  <a:cubicBezTo>
                    <a:pt x="1347863" y="437168"/>
                    <a:pt x="1344815" y="436977"/>
                    <a:pt x="1344720" y="434024"/>
                  </a:cubicBezTo>
                  <a:cubicBezTo>
                    <a:pt x="1343291" y="434120"/>
                    <a:pt x="1343482" y="436215"/>
                    <a:pt x="1343196" y="437644"/>
                  </a:cubicBezTo>
                  <a:cubicBezTo>
                    <a:pt x="1337386" y="435929"/>
                    <a:pt x="1345768" y="430214"/>
                    <a:pt x="1348435" y="434310"/>
                  </a:cubicBezTo>
                  <a:close/>
                  <a:moveTo>
                    <a:pt x="1342910" y="425166"/>
                  </a:moveTo>
                  <a:cubicBezTo>
                    <a:pt x="1345577" y="425166"/>
                    <a:pt x="1343101" y="429643"/>
                    <a:pt x="1343672" y="431548"/>
                  </a:cubicBezTo>
                  <a:cubicBezTo>
                    <a:pt x="1342053" y="429929"/>
                    <a:pt x="1340719" y="429929"/>
                    <a:pt x="1339862" y="432500"/>
                  </a:cubicBezTo>
                  <a:cubicBezTo>
                    <a:pt x="1335862" y="429452"/>
                    <a:pt x="1343767" y="429071"/>
                    <a:pt x="1342910" y="425166"/>
                  </a:cubicBezTo>
                  <a:close/>
                  <a:moveTo>
                    <a:pt x="1338719" y="446026"/>
                  </a:moveTo>
                  <a:cubicBezTo>
                    <a:pt x="1341672" y="451169"/>
                    <a:pt x="1344720" y="443454"/>
                    <a:pt x="1345958" y="449074"/>
                  </a:cubicBezTo>
                  <a:cubicBezTo>
                    <a:pt x="1344910" y="449264"/>
                    <a:pt x="1344815" y="448502"/>
                    <a:pt x="1344815" y="447740"/>
                  </a:cubicBezTo>
                  <a:cubicBezTo>
                    <a:pt x="1340815" y="450122"/>
                    <a:pt x="1342529" y="451360"/>
                    <a:pt x="1339386" y="453551"/>
                  </a:cubicBezTo>
                  <a:cubicBezTo>
                    <a:pt x="1334242" y="451169"/>
                    <a:pt x="1341577" y="450407"/>
                    <a:pt x="1338719" y="446026"/>
                  </a:cubicBezTo>
                  <a:close/>
                  <a:moveTo>
                    <a:pt x="1337957" y="454789"/>
                  </a:moveTo>
                  <a:cubicBezTo>
                    <a:pt x="1343005" y="459647"/>
                    <a:pt x="1339291" y="454408"/>
                    <a:pt x="1343101" y="452693"/>
                  </a:cubicBezTo>
                  <a:cubicBezTo>
                    <a:pt x="1349673" y="456408"/>
                    <a:pt x="1340148" y="457265"/>
                    <a:pt x="1341005" y="462504"/>
                  </a:cubicBezTo>
                  <a:cubicBezTo>
                    <a:pt x="1337957" y="462790"/>
                    <a:pt x="1338528" y="460028"/>
                    <a:pt x="1334909" y="460790"/>
                  </a:cubicBezTo>
                  <a:cubicBezTo>
                    <a:pt x="1335671" y="458408"/>
                    <a:pt x="1338719" y="458789"/>
                    <a:pt x="1337957" y="454789"/>
                  </a:cubicBezTo>
                  <a:close/>
                  <a:moveTo>
                    <a:pt x="1334147" y="872365"/>
                  </a:moveTo>
                  <a:cubicBezTo>
                    <a:pt x="1330147" y="877508"/>
                    <a:pt x="1324432" y="869603"/>
                    <a:pt x="1322527" y="876461"/>
                  </a:cubicBezTo>
                  <a:cubicBezTo>
                    <a:pt x="1319574" y="871984"/>
                    <a:pt x="1329099" y="870555"/>
                    <a:pt x="1328527" y="864364"/>
                  </a:cubicBezTo>
                  <a:cubicBezTo>
                    <a:pt x="1332147" y="866364"/>
                    <a:pt x="1327861" y="875794"/>
                    <a:pt x="1334147" y="872365"/>
                  </a:cubicBezTo>
                  <a:close/>
                  <a:moveTo>
                    <a:pt x="1327289" y="756731"/>
                  </a:moveTo>
                  <a:cubicBezTo>
                    <a:pt x="1327480" y="759684"/>
                    <a:pt x="1329290" y="762065"/>
                    <a:pt x="1326718" y="764161"/>
                  </a:cubicBezTo>
                  <a:cubicBezTo>
                    <a:pt x="1325099" y="763589"/>
                    <a:pt x="1325956" y="760922"/>
                    <a:pt x="1325860" y="759113"/>
                  </a:cubicBezTo>
                  <a:cubicBezTo>
                    <a:pt x="1324813" y="758827"/>
                    <a:pt x="1324622" y="759494"/>
                    <a:pt x="1324527" y="760256"/>
                  </a:cubicBezTo>
                  <a:cubicBezTo>
                    <a:pt x="1321479" y="759494"/>
                    <a:pt x="1324813" y="755398"/>
                    <a:pt x="1327289" y="756731"/>
                  </a:cubicBezTo>
                  <a:close/>
                  <a:moveTo>
                    <a:pt x="1324146" y="748921"/>
                  </a:moveTo>
                  <a:cubicBezTo>
                    <a:pt x="1326146" y="744349"/>
                    <a:pt x="1322908" y="742063"/>
                    <a:pt x="1328527" y="741777"/>
                  </a:cubicBezTo>
                  <a:cubicBezTo>
                    <a:pt x="1326241" y="743396"/>
                    <a:pt x="1329480" y="748540"/>
                    <a:pt x="1324146" y="748921"/>
                  </a:cubicBezTo>
                  <a:close/>
                  <a:moveTo>
                    <a:pt x="1325099" y="845314"/>
                  </a:moveTo>
                  <a:cubicBezTo>
                    <a:pt x="1324527" y="841409"/>
                    <a:pt x="1327575" y="841790"/>
                    <a:pt x="1327003" y="837980"/>
                  </a:cubicBezTo>
                  <a:cubicBezTo>
                    <a:pt x="1330337" y="837980"/>
                    <a:pt x="1328623" y="845695"/>
                    <a:pt x="1325099" y="845314"/>
                  </a:cubicBezTo>
                  <a:close/>
                  <a:moveTo>
                    <a:pt x="1331194" y="461742"/>
                  </a:moveTo>
                  <a:cubicBezTo>
                    <a:pt x="1331004" y="463838"/>
                    <a:pt x="1330813" y="465838"/>
                    <a:pt x="1330718" y="467933"/>
                  </a:cubicBezTo>
                  <a:cubicBezTo>
                    <a:pt x="1327194" y="466981"/>
                    <a:pt x="1326051" y="461647"/>
                    <a:pt x="1331194" y="461742"/>
                  </a:cubicBezTo>
                  <a:close/>
                  <a:moveTo>
                    <a:pt x="1319478" y="435739"/>
                  </a:moveTo>
                  <a:cubicBezTo>
                    <a:pt x="1320526" y="436406"/>
                    <a:pt x="1321574" y="436977"/>
                    <a:pt x="1321765" y="438406"/>
                  </a:cubicBezTo>
                  <a:cubicBezTo>
                    <a:pt x="1323670" y="439454"/>
                    <a:pt x="1324241" y="432691"/>
                    <a:pt x="1322146" y="433453"/>
                  </a:cubicBezTo>
                  <a:cubicBezTo>
                    <a:pt x="1324146" y="433167"/>
                    <a:pt x="1326908" y="430214"/>
                    <a:pt x="1329575" y="434024"/>
                  </a:cubicBezTo>
                  <a:cubicBezTo>
                    <a:pt x="1324432" y="432786"/>
                    <a:pt x="1326241" y="448312"/>
                    <a:pt x="1316145" y="445454"/>
                  </a:cubicBezTo>
                  <a:cubicBezTo>
                    <a:pt x="1316240" y="443740"/>
                    <a:pt x="1316431" y="442121"/>
                    <a:pt x="1316526" y="440406"/>
                  </a:cubicBezTo>
                  <a:cubicBezTo>
                    <a:pt x="1320622" y="444407"/>
                    <a:pt x="1320812" y="438882"/>
                    <a:pt x="1319478" y="435739"/>
                  </a:cubicBezTo>
                  <a:close/>
                  <a:moveTo>
                    <a:pt x="1324813" y="447455"/>
                  </a:moveTo>
                  <a:cubicBezTo>
                    <a:pt x="1322527" y="449360"/>
                    <a:pt x="1318621" y="449264"/>
                    <a:pt x="1317002" y="451836"/>
                  </a:cubicBezTo>
                  <a:cubicBezTo>
                    <a:pt x="1313954" y="453551"/>
                    <a:pt x="1318621" y="443549"/>
                    <a:pt x="1324813" y="447455"/>
                  </a:cubicBezTo>
                  <a:close/>
                  <a:moveTo>
                    <a:pt x="1317288" y="431834"/>
                  </a:moveTo>
                  <a:cubicBezTo>
                    <a:pt x="1319765" y="434596"/>
                    <a:pt x="1316526" y="436691"/>
                    <a:pt x="1315478" y="439168"/>
                  </a:cubicBezTo>
                  <a:cubicBezTo>
                    <a:pt x="1313954" y="438787"/>
                    <a:pt x="1314145" y="435358"/>
                    <a:pt x="1315764" y="435453"/>
                  </a:cubicBezTo>
                  <a:cubicBezTo>
                    <a:pt x="1315859" y="434215"/>
                    <a:pt x="1314335" y="434405"/>
                    <a:pt x="1313383" y="434024"/>
                  </a:cubicBezTo>
                  <a:cubicBezTo>
                    <a:pt x="1314049" y="432500"/>
                    <a:pt x="1315192" y="431548"/>
                    <a:pt x="1317288" y="431834"/>
                  </a:cubicBezTo>
                  <a:close/>
                  <a:moveTo>
                    <a:pt x="1318621" y="461933"/>
                  </a:moveTo>
                  <a:cubicBezTo>
                    <a:pt x="1318526" y="459742"/>
                    <a:pt x="1316716" y="458885"/>
                    <a:pt x="1313859" y="459075"/>
                  </a:cubicBezTo>
                  <a:cubicBezTo>
                    <a:pt x="1314716" y="457837"/>
                    <a:pt x="1316812" y="458027"/>
                    <a:pt x="1316621" y="455551"/>
                  </a:cubicBezTo>
                  <a:cubicBezTo>
                    <a:pt x="1320050" y="454979"/>
                    <a:pt x="1318812" y="458313"/>
                    <a:pt x="1320050" y="459551"/>
                  </a:cubicBezTo>
                  <a:cubicBezTo>
                    <a:pt x="1322717" y="459361"/>
                    <a:pt x="1320812" y="453646"/>
                    <a:pt x="1317955" y="454313"/>
                  </a:cubicBezTo>
                  <a:cubicBezTo>
                    <a:pt x="1320717" y="450598"/>
                    <a:pt x="1324432" y="455646"/>
                    <a:pt x="1325194" y="457456"/>
                  </a:cubicBezTo>
                  <a:cubicBezTo>
                    <a:pt x="1322241" y="460885"/>
                    <a:pt x="1322717" y="465457"/>
                    <a:pt x="1321765" y="468410"/>
                  </a:cubicBezTo>
                  <a:cubicBezTo>
                    <a:pt x="1320717" y="467362"/>
                    <a:pt x="1320050" y="466028"/>
                    <a:pt x="1319574" y="464504"/>
                  </a:cubicBezTo>
                  <a:cubicBezTo>
                    <a:pt x="1318526" y="465076"/>
                    <a:pt x="1317478" y="465647"/>
                    <a:pt x="1315764" y="465457"/>
                  </a:cubicBezTo>
                  <a:cubicBezTo>
                    <a:pt x="1316716" y="466600"/>
                    <a:pt x="1316240" y="468981"/>
                    <a:pt x="1317955" y="469362"/>
                  </a:cubicBezTo>
                  <a:cubicBezTo>
                    <a:pt x="1316716" y="471172"/>
                    <a:pt x="1316145" y="468886"/>
                    <a:pt x="1312907" y="470219"/>
                  </a:cubicBezTo>
                  <a:cubicBezTo>
                    <a:pt x="1315954" y="466790"/>
                    <a:pt x="1314621" y="465362"/>
                    <a:pt x="1318621" y="461933"/>
                  </a:cubicBezTo>
                  <a:close/>
                  <a:moveTo>
                    <a:pt x="1314049" y="471553"/>
                  </a:moveTo>
                  <a:cubicBezTo>
                    <a:pt x="1314811" y="475649"/>
                    <a:pt x="1314526" y="478220"/>
                    <a:pt x="1316907" y="483078"/>
                  </a:cubicBezTo>
                  <a:cubicBezTo>
                    <a:pt x="1315859" y="482030"/>
                    <a:pt x="1314240" y="481459"/>
                    <a:pt x="1312049" y="481459"/>
                  </a:cubicBezTo>
                  <a:cubicBezTo>
                    <a:pt x="1311478" y="476696"/>
                    <a:pt x="1314049" y="475649"/>
                    <a:pt x="1314049" y="471553"/>
                  </a:cubicBezTo>
                  <a:close/>
                  <a:moveTo>
                    <a:pt x="1305382" y="826264"/>
                  </a:moveTo>
                  <a:cubicBezTo>
                    <a:pt x="1307953" y="824740"/>
                    <a:pt x="1309382" y="821978"/>
                    <a:pt x="1310906" y="819215"/>
                  </a:cubicBezTo>
                  <a:cubicBezTo>
                    <a:pt x="1314716" y="822549"/>
                    <a:pt x="1307668" y="829598"/>
                    <a:pt x="1305382" y="826264"/>
                  </a:cubicBezTo>
                  <a:close/>
                  <a:moveTo>
                    <a:pt x="1304239" y="469553"/>
                  </a:moveTo>
                  <a:cubicBezTo>
                    <a:pt x="1307668" y="472410"/>
                    <a:pt x="1308906" y="460313"/>
                    <a:pt x="1307668" y="457361"/>
                  </a:cubicBezTo>
                  <a:cubicBezTo>
                    <a:pt x="1313764" y="459551"/>
                    <a:pt x="1308811" y="473077"/>
                    <a:pt x="1303762" y="474506"/>
                  </a:cubicBezTo>
                  <a:cubicBezTo>
                    <a:pt x="1303953" y="472886"/>
                    <a:pt x="1304143" y="471172"/>
                    <a:pt x="1304239" y="469553"/>
                  </a:cubicBezTo>
                  <a:close/>
                  <a:moveTo>
                    <a:pt x="1307668" y="488603"/>
                  </a:moveTo>
                  <a:cubicBezTo>
                    <a:pt x="1309477" y="488984"/>
                    <a:pt x="1307763" y="492317"/>
                    <a:pt x="1309858" y="492508"/>
                  </a:cubicBezTo>
                  <a:cubicBezTo>
                    <a:pt x="1309477" y="493937"/>
                    <a:pt x="1308525" y="493079"/>
                    <a:pt x="1308620" y="492413"/>
                  </a:cubicBezTo>
                  <a:cubicBezTo>
                    <a:pt x="1303572" y="490127"/>
                    <a:pt x="1308334" y="499366"/>
                    <a:pt x="1303286" y="496985"/>
                  </a:cubicBezTo>
                  <a:cubicBezTo>
                    <a:pt x="1302619" y="491651"/>
                    <a:pt x="1305096" y="490031"/>
                    <a:pt x="1307668" y="488603"/>
                  </a:cubicBezTo>
                  <a:close/>
                  <a:moveTo>
                    <a:pt x="1304620" y="604712"/>
                  </a:moveTo>
                  <a:cubicBezTo>
                    <a:pt x="1303000" y="604141"/>
                    <a:pt x="1302810" y="602331"/>
                    <a:pt x="1301095" y="601950"/>
                  </a:cubicBezTo>
                  <a:cubicBezTo>
                    <a:pt x="1302334" y="596807"/>
                    <a:pt x="1308811" y="601950"/>
                    <a:pt x="1304620" y="604712"/>
                  </a:cubicBezTo>
                  <a:close/>
                  <a:moveTo>
                    <a:pt x="1301953" y="420594"/>
                  </a:moveTo>
                  <a:cubicBezTo>
                    <a:pt x="1301572" y="423737"/>
                    <a:pt x="1301191" y="426976"/>
                    <a:pt x="1297762" y="426500"/>
                  </a:cubicBezTo>
                  <a:cubicBezTo>
                    <a:pt x="1298143" y="425071"/>
                    <a:pt x="1297666" y="424214"/>
                    <a:pt x="1296714" y="423833"/>
                  </a:cubicBezTo>
                  <a:cubicBezTo>
                    <a:pt x="1297095" y="422404"/>
                    <a:pt x="1298047" y="423261"/>
                    <a:pt x="1297952" y="423928"/>
                  </a:cubicBezTo>
                  <a:cubicBezTo>
                    <a:pt x="1300905" y="424690"/>
                    <a:pt x="1297666" y="418308"/>
                    <a:pt x="1301953" y="420594"/>
                  </a:cubicBezTo>
                  <a:close/>
                  <a:moveTo>
                    <a:pt x="1289570" y="403259"/>
                  </a:moveTo>
                  <a:cubicBezTo>
                    <a:pt x="1292904" y="401163"/>
                    <a:pt x="1294333" y="404687"/>
                    <a:pt x="1298333" y="402782"/>
                  </a:cubicBezTo>
                  <a:cubicBezTo>
                    <a:pt x="1294237" y="410688"/>
                    <a:pt x="1291856" y="408402"/>
                    <a:pt x="1296809" y="421451"/>
                  </a:cubicBezTo>
                  <a:cubicBezTo>
                    <a:pt x="1293094" y="419261"/>
                    <a:pt x="1290903" y="420023"/>
                    <a:pt x="1290332" y="424690"/>
                  </a:cubicBezTo>
                  <a:cubicBezTo>
                    <a:pt x="1291666" y="424023"/>
                    <a:pt x="1291856" y="421928"/>
                    <a:pt x="1294237" y="422499"/>
                  </a:cubicBezTo>
                  <a:cubicBezTo>
                    <a:pt x="1294428" y="427738"/>
                    <a:pt x="1287475" y="424499"/>
                    <a:pt x="1287379" y="429452"/>
                  </a:cubicBezTo>
                  <a:cubicBezTo>
                    <a:pt x="1284141" y="427166"/>
                    <a:pt x="1287094" y="425357"/>
                    <a:pt x="1281569" y="423928"/>
                  </a:cubicBezTo>
                  <a:cubicBezTo>
                    <a:pt x="1283284" y="420213"/>
                    <a:pt x="1282426" y="417832"/>
                    <a:pt x="1282522" y="411545"/>
                  </a:cubicBezTo>
                  <a:cubicBezTo>
                    <a:pt x="1284998" y="414403"/>
                    <a:pt x="1289284" y="412593"/>
                    <a:pt x="1290237" y="409640"/>
                  </a:cubicBezTo>
                  <a:cubicBezTo>
                    <a:pt x="1289570" y="407069"/>
                    <a:pt x="1287189" y="406021"/>
                    <a:pt x="1284332" y="405449"/>
                  </a:cubicBezTo>
                  <a:cubicBezTo>
                    <a:pt x="1284712" y="407450"/>
                    <a:pt x="1288141" y="406878"/>
                    <a:pt x="1286427" y="410593"/>
                  </a:cubicBezTo>
                  <a:cubicBezTo>
                    <a:pt x="1283760" y="410879"/>
                    <a:pt x="1283188" y="409450"/>
                    <a:pt x="1281569" y="408974"/>
                  </a:cubicBezTo>
                  <a:cubicBezTo>
                    <a:pt x="1278045" y="412212"/>
                    <a:pt x="1282426" y="418499"/>
                    <a:pt x="1276521" y="424880"/>
                  </a:cubicBezTo>
                  <a:cubicBezTo>
                    <a:pt x="1272901" y="422213"/>
                    <a:pt x="1278426" y="419070"/>
                    <a:pt x="1277283" y="414879"/>
                  </a:cubicBezTo>
                  <a:cubicBezTo>
                    <a:pt x="1272806" y="415736"/>
                    <a:pt x="1277950" y="420499"/>
                    <a:pt x="1273187" y="419546"/>
                  </a:cubicBezTo>
                  <a:cubicBezTo>
                    <a:pt x="1273854" y="416689"/>
                    <a:pt x="1273378" y="414784"/>
                    <a:pt x="1272425" y="413260"/>
                  </a:cubicBezTo>
                  <a:cubicBezTo>
                    <a:pt x="1272520" y="414974"/>
                    <a:pt x="1278140" y="412974"/>
                    <a:pt x="1274616" y="402116"/>
                  </a:cubicBezTo>
                  <a:cubicBezTo>
                    <a:pt x="1278807" y="409259"/>
                    <a:pt x="1280902" y="394591"/>
                    <a:pt x="1280998" y="401449"/>
                  </a:cubicBezTo>
                  <a:cubicBezTo>
                    <a:pt x="1285093" y="399830"/>
                    <a:pt x="1280045" y="393829"/>
                    <a:pt x="1282903" y="392876"/>
                  </a:cubicBezTo>
                  <a:cubicBezTo>
                    <a:pt x="1284427" y="398401"/>
                    <a:pt x="1286046" y="398401"/>
                    <a:pt x="1289570" y="403259"/>
                  </a:cubicBezTo>
                  <a:close/>
                  <a:moveTo>
                    <a:pt x="1285665" y="390495"/>
                  </a:moveTo>
                  <a:cubicBezTo>
                    <a:pt x="1284617" y="393353"/>
                    <a:pt x="1279093" y="390876"/>
                    <a:pt x="1280236" y="396305"/>
                  </a:cubicBezTo>
                  <a:cubicBezTo>
                    <a:pt x="1274711" y="393829"/>
                    <a:pt x="1280140" y="388209"/>
                    <a:pt x="1285665" y="390495"/>
                  </a:cubicBezTo>
                  <a:close/>
                  <a:moveTo>
                    <a:pt x="1282903" y="362682"/>
                  </a:moveTo>
                  <a:cubicBezTo>
                    <a:pt x="1286046" y="368016"/>
                    <a:pt x="1287951" y="371921"/>
                    <a:pt x="1284141" y="377827"/>
                  </a:cubicBezTo>
                  <a:cubicBezTo>
                    <a:pt x="1278331" y="376303"/>
                    <a:pt x="1279950" y="365349"/>
                    <a:pt x="1282903" y="362682"/>
                  </a:cubicBezTo>
                  <a:close/>
                  <a:moveTo>
                    <a:pt x="1278140" y="374874"/>
                  </a:moveTo>
                  <a:cubicBezTo>
                    <a:pt x="1277188" y="378589"/>
                    <a:pt x="1283284" y="378684"/>
                    <a:pt x="1278902" y="381161"/>
                  </a:cubicBezTo>
                  <a:cubicBezTo>
                    <a:pt x="1278616" y="382208"/>
                    <a:pt x="1279283" y="382399"/>
                    <a:pt x="1280045" y="382494"/>
                  </a:cubicBezTo>
                  <a:cubicBezTo>
                    <a:pt x="1278616" y="383256"/>
                    <a:pt x="1274902" y="379637"/>
                    <a:pt x="1270139" y="381732"/>
                  </a:cubicBezTo>
                  <a:cubicBezTo>
                    <a:pt x="1273473" y="376112"/>
                    <a:pt x="1272330" y="378398"/>
                    <a:pt x="1274521" y="373255"/>
                  </a:cubicBezTo>
                  <a:cubicBezTo>
                    <a:pt x="1276330" y="372779"/>
                    <a:pt x="1277188" y="378398"/>
                    <a:pt x="1278140" y="374874"/>
                  </a:cubicBezTo>
                  <a:close/>
                  <a:moveTo>
                    <a:pt x="1274235" y="345728"/>
                  </a:moveTo>
                  <a:cubicBezTo>
                    <a:pt x="1269853" y="346204"/>
                    <a:pt x="1270139" y="340965"/>
                    <a:pt x="1272235" y="339346"/>
                  </a:cubicBezTo>
                  <a:cubicBezTo>
                    <a:pt x="1274044" y="340584"/>
                    <a:pt x="1274711" y="342680"/>
                    <a:pt x="1274235" y="345728"/>
                  </a:cubicBezTo>
                  <a:close/>
                  <a:moveTo>
                    <a:pt x="1270996" y="339251"/>
                  </a:moveTo>
                  <a:cubicBezTo>
                    <a:pt x="1268710" y="338870"/>
                    <a:pt x="1268234" y="340584"/>
                    <a:pt x="1265948" y="340108"/>
                  </a:cubicBezTo>
                  <a:cubicBezTo>
                    <a:pt x="1266996" y="336107"/>
                    <a:pt x="1265567" y="334202"/>
                    <a:pt x="1265377" y="331345"/>
                  </a:cubicBezTo>
                  <a:cubicBezTo>
                    <a:pt x="1270425" y="331250"/>
                    <a:pt x="1271949" y="334202"/>
                    <a:pt x="1270996" y="339251"/>
                  </a:cubicBezTo>
                  <a:close/>
                  <a:moveTo>
                    <a:pt x="1266901" y="343918"/>
                  </a:moveTo>
                  <a:cubicBezTo>
                    <a:pt x="1268044" y="345251"/>
                    <a:pt x="1269187" y="346585"/>
                    <a:pt x="1270330" y="347918"/>
                  </a:cubicBezTo>
                  <a:cubicBezTo>
                    <a:pt x="1266139" y="351443"/>
                    <a:pt x="1269377" y="359253"/>
                    <a:pt x="1269091" y="362873"/>
                  </a:cubicBezTo>
                  <a:cubicBezTo>
                    <a:pt x="1268520" y="366111"/>
                    <a:pt x="1267091" y="360968"/>
                    <a:pt x="1264138" y="362492"/>
                  </a:cubicBezTo>
                  <a:cubicBezTo>
                    <a:pt x="1264424" y="359253"/>
                    <a:pt x="1264043" y="355157"/>
                    <a:pt x="1267282" y="355253"/>
                  </a:cubicBezTo>
                  <a:cubicBezTo>
                    <a:pt x="1264138" y="353919"/>
                    <a:pt x="1266901" y="347156"/>
                    <a:pt x="1265186" y="350014"/>
                  </a:cubicBezTo>
                  <a:cubicBezTo>
                    <a:pt x="1261852" y="348585"/>
                    <a:pt x="1266805" y="345728"/>
                    <a:pt x="1266901" y="343918"/>
                  </a:cubicBezTo>
                  <a:close/>
                  <a:moveTo>
                    <a:pt x="1264615" y="387542"/>
                  </a:moveTo>
                  <a:cubicBezTo>
                    <a:pt x="1259947" y="381446"/>
                    <a:pt x="1269472" y="376970"/>
                    <a:pt x="1264615" y="372493"/>
                  </a:cubicBezTo>
                  <a:cubicBezTo>
                    <a:pt x="1265758" y="369445"/>
                    <a:pt x="1267758" y="375160"/>
                    <a:pt x="1270711" y="374303"/>
                  </a:cubicBezTo>
                  <a:cubicBezTo>
                    <a:pt x="1269758" y="379446"/>
                    <a:pt x="1265853" y="381256"/>
                    <a:pt x="1265853" y="387638"/>
                  </a:cubicBezTo>
                  <a:cubicBezTo>
                    <a:pt x="1265853" y="389924"/>
                    <a:pt x="1269949" y="388781"/>
                    <a:pt x="1270615" y="390495"/>
                  </a:cubicBezTo>
                  <a:cubicBezTo>
                    <a:pt x="1272140" y="394305"/>
                    <a:pt x="1265662" y="397734"/>
                    <a:pt x="1271282" y="398020"/>
                  </a:cubicBezTo>
                  <a:cubicBezTo>
                    <a:pt x="1269949" y="409640"/>
                    <a:pt x="1267282" y="415070"/>
                    <a:pt x="1262805" y="424880"/>
                  </a:cubicBezTo>
                  <a:cubicBezTo>
                    <a:pt x="1255661" y="420689"/>
                    <a:pt x="1265091" y="408878"/>
                    <a:pt x="1261948" y="404783"/>
                  </a:cubicBezTo>
                  <a:cubicBezTo>
                    <a:pt x="1262424" y="401735"/>
                    <a:pt x="1266234" y="404783"/>
                    <a:pt x="1266901" y="405164"/>
                  </a:cubicBezTo>
                  <a:cubicBezTo>
                    <a:pt x="1262995" y="400020"/>
                    <a:pt x="1264710" y="395448"/>
                    <a:pt x="1264519" y="388685"/>
                  </a:cubicBezTo>
                  <a:cubicBezTo>
                    <a:pt x="1263472" y="389257"/>
                    <a:pt x="1262424" y="389828"/>
                    <a:pt x="1260614" y="389638"/>
                  </a:cubicBezTo>
                  <a:cubicBezTo>
                    <a:pt x="1260805" y="384780"/>
                    <a:pt x="1262519" y="390209"/>
                    <a:pt x="1264615" y="387542"/>
                  </a:cubicBezTo>
                  <a:close/>
                  <a:moveTo>
                    <a:pt x="1256614" y="378113"/>
                  </a:moveTo>
                  <a:cubicBezTo>
                    <a:pt x="1255185" y="377827"/>
                    <a:pt x="1254423" y="378208"/>
                    <a:pt x="1254042" y="379160"/>
                  </a:cubicBezTo>
                  <a:cubicBezTo>
                    <a:pt x="1251280" y="375065"/>
                    <a:pt x="1256899" y="371350"/>
                    <a:pt x="1256614" y="363158"/>
                  </a:cubicBezTo>
                  <a:cubicBezTo>
                    <a:pt x="1261281" y="364968"/>
                    <a:pt x="1255280" y="371731"/>
                    <a:pt x="1256614" y="378113"/>
                  </a:cubicBezTo>
                  <a:close/>
                  <a:moveTo>
                    <a:pt x="1255280" y="394210"/>
                  </a:moveTo>
                  <a:cubicBezTo>
                    <a:pt x="1253566" y="391733"/>
                    <a:pt x="1250327" y="395639"/>
                    <a:pt x="1247946" y="392400"/>
                  </a:cubicBezTo>
                  <a:cubicBezTo>
                    <a:pt x="1249184" y="390209"/>
                    <a:pt x="1250422" y="388019"/>
                    <a:pt x="1250994" y="385161"/>
                  </a:cubicBezTo>
                  <a:cubicBezTo>
                    <a:pt x="1256709" y="387923"/>
                    <a:pt x="1260043" y="384113"/>
                    <a:pt x="1255280" y="394210"/>
                  </a:cubicBezTo>
                  <a:close/>
                  <a:moveTo>
                    <a:pt x="1257852" y="346871"/>
                  </a:moveTo>
                  <a:cubicBezTo>
                    <a:pt x="1254137" y="341918"/>
                    <a:pt x="1255280" y="347537"/>
                    <a:pt x="1250327" y="347537"/>
                  </a:cubicBezTo>
                  <a:cubicBezTo>
                    <a:pt x="1250137" y="346490"/>
                    <a:pt x="1250899" y="346394"/>
                    <a:pt x="1251661" y="346394"/>
                  </a:cubicBezTo>
                  <a:cubicBezTo>
                    <a:pt x="1252423" y="343442"/>
                    <a:pt x="1245946" y="346680"/>
                    <a:pt x="1248232" y="342394"/>
                  </a:cubicBezTo>
                  <a:cubicBezTo>
                    <a:pt x="1255947" y="345156"/>
                    <a:pt x="1256042" y="343632"/>
                    <a:pt x="1260995" y="339632"/>
                  </a:cubicBezTo>
                  <a:cubicBezTo>
                    <a:pt x="1260328" y="342584"/>
                    <a:pt x="1259090" y="344680"/>
                    <a:pt x="1257852" y="346871"/>
                  </a:cubicBezTo>
                  <a:close/>
                  <a:moveTo>
                    <a:pt x="1256614" y="316772"/>
                  </a:moveTo>
                  <a:cubicBezTo>
                    <a:pt x="1260519" y="316486"/>
                    <a:pt x="1259662" y="320391"/>
                    <a:pt x="1262519" y="320963"/>
                  </a:cubicBezTo>
                  <a:cubicBezTo>
                    <a:pt x="1261567" y="322582"/>
                    <a:pt x="1259662" y="323058"/>
                    <a:pt x="1257376" y="323058"/>
                  </a:cubicBezTo>
                  <a:cubicBezTo>
                    <a:pt x="1258042" y="320201"/>
                    <a:pt x="1255280" y="320201"/>
                    <a:pt x="1256614" y="316772"/>
                  </a:cubicBezTo>
                  <a:close/>
                  <a:moveTo>
                    <a:pt x="1255661" y="328011"/>
                  </a:moveTo>
                  <a:cubicBezTo>
                    <a:pt x="1259281" y="328297"/>
                    <a:pt x="1258042" y="335250"/>
                    <a:pt x="1256233" y="336774"/>
                  </a:cubicBezTo>
                  <a:cubicBezTo>
                    <a:pt x="1251470" y="335155"/>
                    <a:pt x="1256328" y="332488"/>
                    <a:pt x="1255661" y="328011"/>
                  </a:cubicBezTo>
                  <a:close/>
                  <a:moveTo>
                    <a:pt x="1250422" y="331250"/>
                  </a:moveTo>
                  <a:cubicBezTo>
                    <a:pt x="1249756" y="334107"/>
                    <a:pt x="1248517" y="336298"/>
                    <a:pt x="1247279" y="338489"/>
                  </a:cubicBezTo>
                  <a:cubicBezTo>
                    <a:pt x="1248041" y="342203"/>
                    <a:pt x="1249375" y="335726"/>
                    <a:pt x="1252327" y="337631"/>
                  </a:cubicBezTo>
                  <a:cubicBezTo>
                    <a:pt x="1253947" y="342203"/>
                    <a:pt x="1248041" y="338012"/>
                    <a:pt x="1248327" y="341060"/>
                  </a:cubicBezTo>
                  <a:cubicBezTo>
                    <a:pt x="1242993" y="339632"/>
                    <a:pt x="1246232" y="332583"/>
                    <a:pt x="1250422" y="331250"/>
                  </a:cubicBezTo>
                  <a:close/>
                  <a:moveTo>
                    <a:pt x="1246993" y="357348"/>
                  </a:moveTo>
                  <a:cubicBezTo>
                    <a:pt x="1249089" y="364111"/>
                    <a:pt x="1239754" y="367349"/>
                    <a:pt x="1247374" y="368588"/>
                  </a:cubicBezTo>
                  <a:cubicBezTo>
                    <a:pt x="1244326" y="373350"/>
                    <a:pt x="1240135" y="363349"/>
                    <a:pt x="1244136" y="362111"/>
                  </a:cubicBezTo>
                  <a:cubicBezTo>
                    <a:pt x="1244136" y="359729"/>
                    <a:pt x="1239850" y="363254"/>
                    <a:pt x="1236707" y="361539"/>
                  </a:cubicBezTo>
                  <a:cubicBezTo>
                    <a:pt x="1236230" y="355919"/>
                    <a:pt x="1240516" y="356015"/>
                    <a:pt x="1241278" y="351919"/>
                  </a:cubicBezTo>
                  <a:cubicBezTo>
                    <a:pt x="1244612" y="353824"/>
                    <a:pt x="1240231" y="357729"/>
                    <a:pt x="1238326" y="357920"/>
                  </a:cubicBezTo>
                  <a:cubicBezTo>
                    <a:pt x="1240993" y="362777"/>
                    <a:pt x="1243183" y="355634"/>
                    <a:pt x="1246993" y="357348"/>
                  </a:cubicBezTo>
                  <a:close/>
                  <a:moveTo>
                    <a:pt x="1240516" y="421832"/>
                  </a:moveTo>
                  <a:cubicBezTo>
                    <a:pt x="1241755" y="417546"/>
                    <a:pt x="1244898" y="415546"/>
                    <a:pt x="1242707" y="410688"/>
                  </a:cubicBezTo>
                  <a:cubicBezTo>
                    <a:pt x="1246232" y="410783"/>
                    <a:pt x="1246041" y="414022"/>
                    <a:pt x="1245946" y="417165"/>
                  </a:cubicBezTo>
                  <a:cubicBezTo>
                    <a:pt x="1240993" y="415927"/>
                    <a:pt x="1247279" y="423356"/>
                    <a:pt x="1240516" y="421832"/>
                  </a:cubicBezTo>
                  <a:close/>
                  <a:moveTo>
                    <a:pt x="1234135" y="438882"/>
                  </a:moveTo>
                  <a:cubicBezTo>
                    <a:pt x="1231468" y="438120"/>
                    <a:pt x="1227658" y="435453"/>
                    <a:pt x="1226610" y="439454"/>
                  </a:cubicBezTo>
                  <a:cubicBezTo>
                    <a:pt x="1224895" y="434882"/>
                    <a:pt x="1225467" y="433643"/>
                    <a:pt x="1220609" y="436501"/>
                  </a:cubicBezTo>
                  <a:cubicBezTo>
                    <a:pt x="1220800" y="434405"/>
                    <a:pt x="1220990" y="432310"/>
                    <a:pt x="1221085" y="430310"/>
                  </a:cubicBezTo>
                  <a:cubicBezTo>
                    <a:pt x="1223562" y="431738"/>
                    <a:pt x="1227086" y="435263"/>
                    <a:pt x="1227372" y="429548"/>
                  </a:cubicBezTo>
                  <a:cubicBezTo>
                    <a:pt x="1229467" y="430786"/>
                    <a:pt x="1229277" y="434024"/>
                    <a:pt x="1230610" y="436025"/>
                  </a:cubicBezTo>
                  <a:cubicBezTo>
                    <a:pt x="1231849" y="433358"/>
                    <a:pt x="1234992" y="432977"/>
                    <a:pt x="1234992" y="428881"/>
                  </a:cubicBezTo>
                  <a:cubicBezTo>
                    <a:pt x="1236611" y="429833"/>
                    <a:pt x="1237087" y="431738"/>
                    <a:pt x="1237087" y="434024"/>
                  </a:cubicBezTo>
                  <a:cubicBezTo>
                    <a:pt x="1231563" y="432786"/>
                    <a:pt x="1234040" y="435929"/>
                    <a:pt x="1234135" y="438882"/>
                  </a:cubicBezTo>
                  <a:close/>
                  <a:moveTo>
                    <a:pt x="1219942" y="614047"/>
                  </a:moveTo>
                  <a:cubicBezTo>
                    <a:pt x="1223943" y="609761"/>
                    <a:pt x="1227753" y="623000"/>
                    <a:pt x="1220609" y="621667"/>
                  </a:cubicBezTo>
                  <a:cubicBezTo>
                    <a:pt x="1221371" y="619000"/>
                    <a:pt x="1217275" y="614618"/>
                    <a:pt x="1219942" y="614047"/>
                  </a:cubicBezTo>
                  <a:close/>
                  <a:moveTo>
                    <a:pt x="1223562" y="369159"/>
                  </a:moveTo>
                  <a:cubicBezTo>
                    <a:pt x="1223752" y="364016"/>
                    <a:pt x="1229277" y="367254"/>
                    <a:pt x="1226705" y="361920"/>
                  </a:cubicBezTo>
                  <a:cubicBezTo>
                    <a:pt x="1229086" y="363920"/>
                    <a:pt x="1230515" y="370683"/>
                    <a:pt x="1233182" y="374969"/>
                  </a:cubicBezTo>
                  <a:cubicBezTo>
                    <a:pt x="1231849" y="373826"/>
                    <a:pt x="1229944" y="373064"/>
                    <a:pt x="1227086" y="373255"/>
                  </a:cubicBezTo>
                  <a:cubicBezTo>
                    <a:pt x="1226515" y="376874"/>
                    <a:pt x="1229563" y="377255"/>
                    <a:pt x="1228991" y="380875"/>
                  </a:cubicBezTo>
                  <a:cubicBezTo>
                    <a:pt x="1227848" y="383066"/>
                    <a:pt x="1227753" y="380113"/>
                    <a:pt x="1227943" y="378303"/>
                  </a:cubicBezTo>
                  <a:cubicBezTo>
                    <a:pt x="1223371" y="376112"/>
                    <a:pt x="1225276" y="381542"/>
                    <a:pt x="1221562" y="380303"/>
                  </a:cubicBezTo>
                  <a:cubicBezTo>
                    <a:pt x="1224800" y="378589"/>
                    <a:pt x="1224705" y="367730"/>
                    <a:pt x="1228610" y="370874"/>
                  </a:cubicBezTo>
                  <a:cubicBezTo>
                    <a:pt x="1229182" y="365730"/>
                    <a:pt x="1225848" y="369921"/>
                    <a:pt x="1223562" y="369159"/>
                  </a:cubicBezTo>
                  <a:close/>
                  <a:moveTo>
                    <a:pt x="1227658" y="349442"/>
                  </a:moveTo>
                  <a:cubicBezTo>
                    <a:pt x="1230610" y="347918"/>
                    <a:pt x="1230610" y="342965"/>
                    <a:pt x="1234420" y="342489"/>
                  </a:cubicBezTo>
                  <a:cubicBezTo>
                    <a:pt x="1234992" y="344394"/>
                    <a:pt x="1232420" y="348776"/>
                    <a:pt x="1235182" y="348871"/>
                  </a:cubicBezTo>
                  <a:cubicBezTo>
                    <a:pt x="1234325" y="352205"/>
                    <a:pt x="1231277" y="348585"/>
                    <a:pt x="1232896" y="346109"/>
                  </a:cubicBezTo>
                  <a:cubicBezTo>
                    <a:pt x="1228324" y="348299"/>
                    <a:pt x="1231563" y="350204"/>
                    <a:pt x="1232134" y="354776"/>
                  </a:cubicBezTo>
                  <a:cubicBezTo>
                    <a:pt x="1230420" y="356205"/>
                    <a:pt x="1227467" y="356015"/>
                    <a:pt x="1225943" y="354300"/>
                  </a:cubicBezTo>
                  <a:cubicBezTo>
                    <a:pt x="1228229" y="353348"/>
                    <a:pt x="1232420" y="351347"/>
                    <a:pt x="1227658" y="349442"/>
                  </a:cubicBezTo>
                  <a:close/>
                  <a:moveTo>
                    <a:pt x="1231277" y="319724"/>
                  </a:moveTo>
                  <a:cubicBezTo>
                    <a:pt x="1228134" y="318486"/>
                    <a:pt x="1232896" y="310580"/>
                    <a:pt x="1228229" y="310676"/>
                  </a:cubicBezTo>
                  <a:cubicBezTo>
                    <a:pt x="1231563" y="308675"/>
                    <a:pt x="1232801" y="304199"/>
                    <a:pt x="1237564" y="303913"/>
                  </a:cubicBezTo>
                  <a:cubicBezTo>
                    <a:pt x="1237087" y="307532"/>
                    <a:pt x="1237564" y="312104"/>
                    <a:pt x="1235563" y="313819"/>
                  </a:cubicBezTo>
                  <a:cubicBezTo>
                    <a:pt x="1234040" y="313152"/>
                    <a:pt x="1233087" y="312009"/>
                    <a:pt x="1233373" y="309914"/>
                  </a:cubicBezTo>
                  <a:cubicBezTo>
                    <a:pt x="1230991" y="311342"/>
                    <a:pt x="1234325" y="316772"/>
                    <a:pt x="1231277" y="319724"/>
                  </a:cubicBezTo>
                  <a:close/>
                  <a:moveTo>
                    <a:pt x="1232325" y="431167"/>
                  </a:moveTo>
                  <a:cubicBezTo>
                    <a:pt x="1227658" y="431643"/>
                    <a:pt x="1230610" y="425642"/>
                    <a:pt x="1227848" y="424499"/>
                  </a:cubicBezTo>
                  <a:cubicBezTo>
                    <a:pt x="1230420" y="421356"/>
                    <a:pt x="1233087" y="427738"/>
                    <a:pt x="1232325" y="431167"/>
                  </a:cubicBezTo>
                  <a:close/>
                  <a:moveTo>
                    <a:pt x="1222800" y="394115"/>
                  </a:moveTo>
                  <a:cubicBezTo>
                    <a:pt x="1218323" y="391257"/>
                    <a:pt x="1228801" y="379446"/>
                    <a:pt x="1224705" y="385542"/>
                  </a:cubicBezTo>
                  <a:cubicBezTo>
                    <a:pt x="1226038" y="389352"/>
                    <a:pt x="1225467" y="391924"/>
                    <a:pt x="1222800" y="394115"/>
                  </a:cubicBezTo>
                  <a:close/>
                  <a:moveTo>
                    <a:pt x="1223657" y="429262"/>
                  </a:moveTo>
                  <a:cubicBezTo>
                    <a:pt x="1222705" y="428500"/>
                    <a:pt x="1221752" y="427833"/>
                    <a:pt x="1220038" y="427738"/>
                  </a:cubicBezTo>
                  <a:cubicBezTo>
                    <a:pt x="1220133" y="426023"/>
                    <a:pt x="1220324" y="424404"/>
                    <a:pt x="1220419" y="422785"/>
                  </a:cubicBezTo>
                  <a:cubicBezTo>
                    <a:pt x="1224419" y="422499"/>
                    <a:pt x="1224228" y="425738"/>
                    <a:pt x="1223657" y="429262"/>
                  </a:cubicBezTo>
                  <a:close/>
                  <a:moveTo>
                    <a:pt x="1222800" y="440406"/>
                  </a:moveTo>
                  <a:cubicBezTo>
                    <a:pt x="1225657" y="441454"/>
                    <a:pt x="1227848" y="443073"/>
                    <a:pt x="1227277" y="447074"/>
                  </a:cubicBezTo>
                  <a:cubicBezTo>
                    <a:pt x="1225276" y="445264"/>
                    <a:pt x="1222609" y="444026"/>
                    <a:pt x="1222800" y="440406"/>
                  </a:cubicBezTo>
                  <a:close/>
                  <a:moveTo>
                    <a:pt x="1226229" y="536990"/>
                  </a:moveTo>
                  <a:cubicBezTo>
                    <a:pt x="1227277" y="538037"/>
                    <a:pt x="1228896" y="538609"/>
                    <a:pt x="1231087" y="538609"/>
                  </a:cubicBezTo>
                  <a:cubicBezTo>
                    <a:pt x="1227848" y="541276"/>
                    <a:pt x="1228896" y="542514"/>
                    <a:pt x="1229086" y="547181"/>
                  </a:cubicBezTo>
                  <a:cubicBezTo>
                    <a:pt x="1225467" y="546134"/>
                    <a:pt x="1225372" y="542038"/>
                    <a:pt x="1226229" y="536990"/>
                  </a:cubicBezTo>
                  <a:close/>
                  <a:moveTo>
                    <a:pt x="1227562" y="613475"/>
                  </a:moveTo>
                  <a:cubicBezTo>
                    <a:pt x="1229182" y="614999"/>
                    <a:pt x="1230515" y="615095"/>
                    <a:pt x="1231372" y="612523"/>
                  </a:cubicBezTo>
                  <a:cubicBezTo>
                    <a:pt x="1233753" y="613666"/>
                    <a:pt x="1229467" y="618333"/>
                    <a:pt x="1227086" y="618428"/>
                  </a:cubicBezTo>
                  <a:cubicBezTo>
                    <a:pt x="1227277" y="616809"/>
                    <a:pt x="1227372" y="615095"/>
                    <a:pt x="1227562" y="613475"/>
                  </a:cubicBezTo>
                  <a:close/>
                  <a:moveTo>
                    <a:pt x="1236230" y="382685"/>
                  </a:moveTo>
                  <a:cubicBezTo>
                    <a:pt x="1233753" y="382494"/>
                    <a:pt x="1234897" y="379160"/>
                    <a:pt x="1231468" y="379827"/>
                  </a:cubicBezTo>
                  <a:cubicBezTo>
                    <a:pt x="1233849" y="378970"/>
                    <a:pt x="1235182" y="376874"/>
                    <a:pt x="1238040" y="376589"/>
                  </a:cubicBezTo>
                  <a:cubicBezTo>
                    <a:pt x="1237754" y="378303"/>
                    <a:pt x="1237564" y="380113"/>
                    <a:pt x="1238992" y="380399"/>
                  </a:cubicBezTo>
                  <a:cubicBezTo>
                    <a:pt x="1238611" y="381827"/>
                    <a:pt x="1237659" y="380970"/>
                    <a:pt x="1237754" y="380303"/>
                  </a:cubicBezTo>
                  <a:cubicBezTo>
                    <a:pt x="1236421" y="380208"/>
                    <a:pt x="1236611" y="381732"/>
                    <a:pt x="1236230" y="382685"/>
                  </a:cubicBezTo>
                  <a:close/>
                  <a:moveTo>
                    <a:pt x="1243183" y="404497"/>
                  </a:moveTo>
                  <a:cubicBezTo>
                    <a:pt x="1241183" y="402782"/>
                    <a:pt x="1238516" y="401544"/>
                    <a:pt x="1238707" y="397925"/>
                  </a:cubicBezTo>
                  <a:cubicBezTo>
                    <a:pt x="1240897" y="399544"/>
                    <a:pt x="1244612" y="399830"/>
                    <a:pt x="1243183" y="404497"/>
                  </a:cubicBezTo>
                  <a:close/>
                  <a:moveTo>
                    <a:pt x="1241755" y="391924"/>
                  </a:moveTo>
                  <a:cubicBezTo>
                    <a:pt x="1238421" y="383542"/>
                    <a:pt x="1241945" y="377255"/>
                    <a:pt x="1242231" y="370683"/>
                  </a:cubicBezTo>
                  <a:cubicBezTo>
                    <a:pt x="1245850" y="377255"/>
                    <a:pt x="1243755" y="380875"/>
                    <a:pt x="1246803" y="391067"/>
                  </a:cubicBezTo>
                  <a:cubicBezTo>
                    <a:pt x="1244803" y="391067"/>
                    <a:pt x="1242136" y="390114"/>
                    <a:pt x="1241755" y="391924"/>
                  </a:cubicBezTo>
                  <a:close/>
                  <a:moveTo>
                    <a:pt x="1241469" y="333059"/>
                  </a:moveTo>
                  <a:cubicBezTo>
                    <a:pt x="1244612" y="333440"/>
                    <a:pt x="1243565" y="337441"/>
                    <a:pt x="1243374" y="340775"/>
                  </a:cubicBezTo>
                  <a:cubicBezTo>
                    <a:pt x="1239850" y="339155"/>
                    <a:pt x="1239564" y="336679"/>
                    <a:pt x="1241469" y="333059"/>
                  </a:cubicBezTo>
                  <a:close/>
                  <a:moveTo>
                    <a:pt x="1244231" y="329535"/>
                  </a:moveTo>
                  <a:cubicBezTo>
                    <a:pt x="1238611" y="331154"/>
                    <a:pt x="1237659" y="333821"/>
                    <a:pt x="1237183" y="338965"/>
                  </a:cubicBezTo>
                  <a:cubicBezTo>
                    <a:pt x="1235468" y="337727"/>
                    <a:pt x="1233373" y="336774"/>
                    <a:pt x="1233849" y="333726"/>
                  </a:cubicBezTo>
                  <a:cubicBezTo>
                    <a:pt x="1239374" y="335060"/>
                    <a:pt x="1232230" y="330107"/>
                    <a:pt x="1237754" y="331535"/>
                  </a:cubicBezTo>
                  <a:cubicBezTo>
                    <a:pt x="1237564" y="330488"/>
                    <a:pt x="1236611" y="330202"/>
                    <a:pt x="1236707" y="328964"/>
                  </a:cubicBezTo>
                  <a:cubicBezTo>
                    <a:pt x="1235659" y="329535"/>
                    <a:pt x="1234611" y="330107"/>
                    <a:pt x="1232896" y="329916"/>
                  </a:cubicBezTo>
                  <a:cubicBezTo>
                    <a:pt x="1232992" y="326392"/>
                    <a:pt x="1236897" y="327344"/>
                    <a:pt x="1237183" y="324011"/>
                  </a:cubicBezTo>
                  <a:cubicBezTo>
                    <a:pt x="1239278" y="326106"/>
                    <a:pt x="1241183" y="328297"/>
                    <a:pt x="1244231" y="329535"/>
                  </a:cubicBezTo>
                  <a:close/>
                  <a:moveTo>
                    <a:pt x="1237659" y="287720"/>
                  </a:moveTo>
                  <a:cubicBezTo>
                    <a:pt x="1237373" y="289149"/>
                    <a:pt x="1235278" y="288578"/>
                    <a:pt x="1233849" y="288673"/>
                  </a:cubicBezTo>
                  <a:cubicBezTo>
                    <a:pt x="1233753" y="291816"/>
                    <a:pt x="1233563" y="295055"/>
                    <a:pt x="1237087" y="295150"/>
                  </a:cubicBezTo>
                  <a:cubicBezTo>
                    <a:pt x="1238802" y="294864"/>
                    <a:pt x="1238326" y="292102"/>
                    <a:pt x="1238707" y="290292"/>
                  </a:cubicBezTo>
                  <a:cubicBezTo>
                    <a:pt x="1240993" y="291530"/>
                    <a:pt x="1241659" y="296007"/>
                    <a:pt x="1239374" y="297817"/>
                  </a:cubicBezTo>
                  <a:cubicBezTo>
                    <a:pt x="1234040" y="294769"/>
                    <a:pt x="1232611" y="299055"/>
                    <a:pt x="1229372" y="297055"/>
                  </a:cubicBezTo>
                  <a:cubicBezTo>
                    <a:pt x="1232896" y="294578"/>
                    <a:pt x="1231753" y="291911"/>
                    <a:pt x="1231468" y="287244"/>
                  </a:cubicBezTo>
                  <a:cubicBezTo>
                    <a:pt x="1233182" y="285720"/>
                    <a:pt x="1236135" y="286006"/>
                    <a:pt x="1237659" y="287720"/>
                  </a:cubicBezTo>
                  <a:close/>
                  <a:moveTo>
                    <a:pt x="1231563" y="286006"/>
                  </a:moveTo>
                  <a:cubicBezTo>
                    <a:pt x="1228039" y="286768"/>
                    <a:pt x="1223848" y="291245"/>
                    <a:pt x="1221276" y="288959"/>
                  </a:cubicBezTo>
                  <a:cubicBezTo>
                    <a:pt x="1222228" y="282291"/>
                    <a:pt x="1228705" y="285244"/>
                    <a:pt x="1231563" y="286006"/>
                  </a:cubicBezTo>
                  <a:close/>
                  <a:moveTo>
                    <a:pt x="1214418" y="234571"/>
                  </a:moveTo>
                  <a:cubicBezTo>
                    <a:pt x="1215656" y="234666"/>
                    <a:pt x="1215561" y="233142"/>
                    <a:pt x="1215847" y="232190"/>
                  </a:cubicBezTo>
                  <a:cubicBezTo>
                    <a:pt x="1219180" y="232094"/>
                    <a:pt x="1219752" y="234190"/>
                    <a:pt x="1219180" y="237428"/>
                  </a:cubicBezTo>
                  <a:cubicBezTo>
                    <a:pt x="1215561" y="238190"/>
                    <a:pt x="1216132" y="235428"/>
                    <a:pt x="1213084" y="235714"/>
                  </a:cubicBezTo>
                  <a:cubicBezTo>
                    <a:pt x="1212894" y="233428"/>
                    <a:pt x="1214513" y="233237"/>
                    <a:pt x="1214418" y="234571"/>
                  </a:cubicBezTo>
                  <a:close/>
                  <a:moveTo>
                    <a:pt x="1214990" y="273433"/>
                  </a:moveTo>
                  <a:cubicBezTo>
                    <a:pt x="1215370" y="272385"/>
                    <a:pt x="1214608" y="272195"/>
                    <a:pt x="1213846" y="272099"/>
                  </a:cubicBezTo>
                  <a:cubicBezTo>
                    <a:pt x="1216037" y="271052"/>
                    <a:pt x="1217275" y="268956"/>
                    <a:pt x="1216894" y="264860"/>
                  </a:cubicBezTo>
                  <a:cubicBezTo>
                    <a:pt x="1220895" y="266480"/>
                    <a:pt x="1216228" y="269813"/>
                    <a:pt x="1221371" y="271433"/>
                  </a:cubicBezTo>
                  <a:cubicBezTo>
                    <a:pt x="1218609" y="272671"/>
                    <a:pt x="1215466" y="273528"/>
                    <a:pt x="1212418" y="274481"/>
                  </a:cubicBezTo>
                  <a:cubicBezTo>
                    <a:pt x="1212608" y="273242"/>
                    <a:pt x="1214037" y="273623"/>
                    <a:pt x="1214990" y="273433"/>
                  </a:cubicBezTo>
                  <a:close/>
                  <a:moveTo>
                    <a:pt x="1219561" y="280005"/>
                  </a:moveTo>
                  <a:cubicBezTo>
                    <a:pt x="1218228" y="282101"/>
                    <a:pt x="1214894" y="275243"/>
                    <a:pt x="1215561" y="283434"/>
                  </a:cubicBezTo>
                  <a:cubicBezTo>
                    <a:pt x="1213942" y="282482"/>
                    <a:pt x="1213465" y="280577"/>
                    <a:pt x="1213465" y="278291"/>
                  </a:cubicBezTo>
                  <a:cubicBezTo>
                    <a:pt x="1215180" y="277148"/>
                    <a:pt x="1218228" y="277529"/>
                    <a:pt x="1218704" y="274957"/>
                  </a:cubicBezTo>
                  <a:cubicBezTo>
                    <a:pt x="1222228" y="274671"/>
                    <a:pt x="1215180" y="279338"/>
                    <a:pt x="1219561" y="280005"/>
                  </a:cubicBezTo>
                  <a:close/>
                  <a:moveTo>
                    <a:pt x="1210322" y="316772"/>
                  </a:moveTo>
                  <a:cubicBezTo>
                    <a:pt x="1214990" y="316867"/>
                    <a:pt x="1213656" y="309818"/>
                    <a:pt x="1218418" y="309914"/>
                  </a:cubicBezTo>
                  <a:cubicBezTo>
                    <a:pt x="1216609" y="315248"/>
                    <a:pt x="1218418" y="318105"/>
                    <a:pt x="1216037" y="323439"/>
                  </a:cubicBezTo>
                  <a:cubicBezTo>
                    <a:pt x="1216894" y="326963"/>
                    <a:pt x="1220609" y="321629"/>
                    <a:pt x="1222133" y="325249"/>
                  </a:cubicBezTo>
                  <a:cubicBezTo>
                    <a:pt x="1219466" y="332202"/>
                    <a:pt x="1210608" y="323439"/>
                    <a:pt x="1212132" y="325725"/>
                  </a:cubicBezTo>
                  <a:cubicBezTo>
                    <a:pt x="1204607" y="328106"/>
                    <a:pt x="1216418" y="317057"/>
                    <a:pt x="1210322" y="316772"/>
                  </a:cubicBezTo>
                  <a:close/>
                  <a:moveTo>
                    <a:pt x="1207846" y="531751"/>
                  </a:moveTo>
                  <a:cubicBezTo>
                    <a:pt x="1206417" y="531846"/>
                    <a:pt x="1205655" y="531275"/>
                    <a:pt x="1205465" y="530322"/>
                  </a:cubicBezTo>
                  <a:cubicBezTo>
                    <a:pt x="1202035" y="531846"/>
                    <a:pt x="1209751" y="533465"/>
                    <a:pt x="1207369" y="537942"/>
                  </a:cubicBezTo>
                  <a:cubicBezTo>
                    <a:pt x="1204988" y="535656"/>
                    <a:pt x="1202702" y="533370"/>
                    <a:pt x="1203083" y="528798"/>
                  </a:cubicBezTo>
                  <a:cubicBezTo>
                    <a:pt x="1205274" y="529370"/>
                    <a:pt x="1209465" y="528131"/>
                    <a:pt x="1207846" y="531751"/>
                  </a:cubicBezTo>
                  <a:close/>
                  <a:moveTo>
                    <a:pt x="1203178" y="851696"/>
                  </a:moveTo>
                  <a:cubicBezTo>
                    <a:pt x="1205369" y="853315"/>
                    <a:pt x="1209084" y="853696"/>
                    <a:pt x="1207655" y="858363"/>
                  </a:cubicBezTo>
                  <a:cubicBezTo>
                    <a:pt x="1206417" y="858268"/>
                    <a:pt x="1205178" y="858173"/>
                    <a:pt x="1203940" y="858077"/>
                  </a:cubicBezTo>
                  <a:cubicBezTo>
                    <a:pt x="1205274" y="854648"/>
                    <a:pt x="1202512" y="854744"/>
                    <a:pt x="1203178" y="851696"/>
                  </a:cubicBezTo>
                  <a:close/>
                  <a:moveTo>
                    <a:pt x="1206322" y="859506"/>
                  </a:moveTo>
                  <a:cubicBezTo>
                    <a:pt x="1209370" y="860649"/>
                    <a:pt x="1203750" y="862649"/>
                    <a:pt x="1204607" y="865602"/>
                  </a:cubicBezTo>
                  <a:cubicBezTo>
                    <a:pt x="1208512" y="865316"/>
                    <a:pt x="1209274" y="856839"/>
                    <a:pt x="1213751" y="861316"/>
                  </a:cubicBezTo>
                  <a:cubicBezTo>
                    <a:pt x="1214037" y="858458"/>
                    <a:pt x="1214227" y="855506"/>
                    <a:pt x="1214418" y="852648"/>
                  </a:cubicBezTo>
                  <a:cubicBezTo>
                    <a:pt x="1209751" y="854077"/>
                    <a:pt x="1204321" y="851219"/>
                    <a:pt x="1207369" y="847124"/>
                  </a:cubicBezTo>
                  <a:cubicBezTo>
                    <a:pt x="1207941" y="849314"/>
                    <a:pt x="1210989" y="849505"/>
                    <a:pt x="1212037" y="851219"/>
                  </a:cubicBezTo>
                  <a:cubicBezTo>
                    <a:pt x="1214323" y="850267"/>
                    <a:pt x="1214608" y="847028"/>
                    <a:pt x="1216228" y="845314"/>
                  </a:cubicBezTo>
                  <a:cubicBezTo>
                    <a:pt x="1215370" y="841599"/>
                    <a:pt x="1211656" y="844552"/>
                    <a:pt x="1211465" y="842456"/>
                  </a:cubicBezTo>
                  <a:cubicBezTo>
                    <a:pt x="1214132" y="839123"/>
                    <a:pt x="1213370" y="841599"/>
                    <a:pt x="1212037" y="835027"/>
                  </a:cubicBezTo>
                  <a:cubicBezTo>
                    <a:pt x="1216799" y="840551"/>
                    <a:pt x="1214703" y="831217"/>
                    <a:pt x="1212608" y="827502"/>
                  </a:cubicBezTo>
                  <a:cubicBezTo>
                    <a:pt x="1218228" y="830360"/>
                    <a:pt x="1213180" y="818739"/>
                    <a:pt x="1214990" y="813977"/>
                  </a:cubicBezTo>
                  <a:cubicBezTo>
                    <a:pt x="1212418" y="820930"/>
                    <a:pt x="1212227" y="814167"/>
                    <a:pt x="1209465" y="819787"/>
                  </a:cubicBezTo>
                  <a:cubicBezTo>
                    <a:pt x="1209846" y="821787"/>
                    <a:pt x="1213275" y="821120"/>
                    <a:pt x="1211560" y="824930"/>
                  </a:cubicBezTo>
                  <a:cubicBezTo>
                    <a:pt x="1207369" y="827121"/>
                    <a:pt x="1210417" y="817691"/>
                    <a:pt x="1208036" y="822168"/>
                  </a:cubicBezTo>
                  <a:cubicBezTo>
                    <a:pt x="1206417" y="816072"/>
                    <a:pt x="1208227" y="815596"/>
                    <a:pt x="1207750" y="809595"/>
                  </a:cubicBezTo>
                  <a:cubicBezTo>
                    <a:pt x="1208989" y="809690"/>
                    <a:pt x="1210227" y="809786"/>
                    <a:pt x="1211465" y="809881"/>
                  </a:cubicBezTo>
                  <a:cubicBezTo>
                    <a:pt x="1210513" y="804737"/>
                    <a:pt x="1211751" y="803690"/>
                    <a:pt x="1211179" y="797403"/>
                  </a:cubicBezTo>
                  <a:cubicBezTo>
                    <a:pt x="1209084" y="796736"/>
                    <a:pt x="1208798" y="798165"/>
                    <a:pt x="1208512" y="799689"/>
                  </a:cubicBezTo>
                  <a:cubicBezTo>
                    <a:pt x="1206417" y="799213"/>
                    <a:pt x="1208608" y="792641"/>
                    <a:pt x="1211465" y="793688"/>
                  </a:cubicBezTo>
                  <a:cubicBezTo>
                    <a:pt x="1209751" y="797498"/>
                    <a:pt x="1213180" y="796832"/>
                    <a:pt x="1213561" y="798832"/>
                  </a:cubicBezTo>
                  <a:cubicBezTo>
                    <a:pt x="1214799" y="798070"/>
                    <a:pt x="1215656" y="796736"/>
                    <a:pt x="1216323" y="795308"/>
                  </a:cubicBezTo>
                  <a:cubicBezTo>
                    <a:pt x="1216228" y="793879"/>
                    <a:pt x="1215180" y="794546"/>
                    <a:pt x="1215085" y="795212"/>
                  </a:cubicBezTo>
                  <a:cubicBezTo>
                    <a:pt x="1213846" y="795879"/>
                    <a:pt x="1214703" y="787688"/>
                    <a:pt x="1218133" y="789212"/>
                  </a:cubicBezTo>
                  <a:cubicBezTo>
                    <a:pt x="1215942" y="787592"/>
                    <a:pt x="1215847" y="784259"/>
                    <a:pt x="1213656" y="782544"/>
                  </a:cubicBezTo>
                  <a:cubicBezTo>
                    <a:pt x="1210417" y="782354"/>
                    <a:pt x="1211941" y="787783"/>
                    <a:pt x="1207179" y="785783"/>
                  </a:cubicBezTo>
                  <a:cubicBezTo>
                    <a:pt x="1209751" y="782449"/>
                    <a:pt x="1211465" y="784354"/>
                    <a:pt x="1210227" y="778544"/>
                  </a:cubicBezTo>
                  <a:cubicBezTo>
                    <a:pt x="1213084" y="778067"/>
                    <a:pt x="1211846" y="781115"/>
                    <a:pt x="1213751" y="781306"/>
                  </a:cubicBezTo>
                  <a:cubicBezTo>
                    <a:pt x="1219276" y="781687"/>
                    <a:pt x="1212608" y="772543"/>
                    <a:pt x="1217847" y="776639"/>
                  </a:cubicBezTo>
                  <a:cubicBezTo>
                    <a:pt x="1217561" y="774162"/>
                    <a:pt x="1217847" y="771209"/>
                    <a:pt x="1214513" y="771305"/>
                  </a:cubicBezTo>
                  <a:cubicBezTo>
                    <a:pt x="1218609" y="757589"/>
                    <a:pt x="1220324" y="740920"/>
                    <a:pt x="1226610" y="729776"/>
                  </a:cubicBezTo>
                  <a:cubicBezTo>
                    <a:pt x="1225086" y="718536"/>
                    <a:pt x="1222800" y="707963"/>
                    <a:pt x="1229372" y="696248"/>
                  </a:cubicBezTo>
                  <a:cubicBezTo>
                    <a:pt x="1225753" y="694628"/>
                    <a:pt x="1226896" y="698819"/>
                    <a:pt x="1226515" y="701010"/>
                  </a:cubicBezTo>
                  <a:cubicBezTo>
                    <a:pt x="1219847" y="694152"/>
                    <a:pt x="1221276" y="692152"/>
                    <a:pt x="1214894" y="690056"/>
                  </a:cubicBezTo>
                  <a:cubicBezTo>
                    <a:pt x="1215370" y="685199"/>
                    <a:pt x="1218037" y="682913"/>
                    <a:pt x="1222990" y="683198"/>
                  </a:cubicBezTo>
                  <a:cubicBezTo>
                    <a:pt x="1219561" y="688342"/>
                    <a:pt x="1222324" y="693295"/>
                    <a:pt x="1224419" y="697105"/>
                  </a:cubicBezTo>
                  <a:cubicBezTo>
                    <a:pt x="1226705" y="695676"/>
                    <a:pt x="1229467" y="694914"/>
                    <a:pt x="1229849" y="691295"/>
                  </a:cubicBezTo>
                  <a:cubicBezTo>
                    <a:pt x="1228610" y="691295"/>
                    <a:pt x="1228801" y="692723"/>
                    <a:pt x="1228420" y="693676"/>
                  </a:cubicBezTo>
                  <a:cubicBezTo>
                    <a:pt x="1226515" y="689866"/>
                    <a:pt x="1227848" y="688628"/>
                    <a:pt x="1223848" y="688247"/>
                  </a:cubicBezTo>
                  <a:cubicBezTo>
                    <a:pt x="1225181" y="685675"/>
                    <a:pt x="1227943" y="684913"/>
                    <a:pt x="1228229" y="681103"/>
                  </a:cubicBezTo>
                  <a:cubicBezTo>
                    <a:pt x="1227943" y="679293"/>
                    <a:pt x="1226038" y="680817"/>
                    <a:pt x="1225657" y="682151"/>
                  </a:cubicBezTo>
                  <a:cubicBezTo>
                    <a:pt x="1224705" y="678912"/>
                    <a:pt x="1227943" y="677388"/>
                    <a:pt x="1227848" y="671006"/>
                  </a:cubicBezTo>
                  <a:cubicBezTo>
                    <a:pt x="1234420" y="674435"/>
                    <a:pt x="1234325" y="651290"/>
                    <a:pt x="1231087" y="646241"/>
                  </a:cubicBezTo>
                  <a:cubicBezTo>
                    <a:pt x="1233753" y="639955"/>
                    <a:pt x="1235182" y="635383"/>
                    <a:pt x="1233849" y="627668"/>
                  </a:cubicBezTo>
                  <a:cubicBezTo>
                    <a:pt x="1236421" y="631668"/>
                    <a:pt x="1234992" y="628715"/>
                    <a:pt x="1237659" y="626715"/>
                  </a:cubicBezTo>
                  <a:cubicBezTo>
                    <a:pt x="1236897" y="625477"/>
                    <a:pt x="1235563" y="624620"/>
                    <a:pt x="1234135" y="623953"/>
                  </a:cubicBezTo>
                  <a:cubicBezTo>
                    <a:pt x="1231277" y="628144"/>
                    <a:pt x="1234992" y="619571"/>
                    <a:pt x="1235373" y="624048"/>
                  </a:cubicBezTo>
                  <a:cubicBezTo>
                    <a:pt x="1240040" y="601760"/>
                    <a:pt x="1236135" y="584138"/>
                    <a:pt x="1241564" y="563279"/>
                  </a:cubicBezTo>
                  <a:cubicBezTo>
                    <a:pt x="1240135" y="562993"/>
                    <a:pt x="1239374" y="563374"/>
                    <a:pt x="1238992" y="564326"/>
                  </a:cubicBezTo>
                  <a:cubicBezTo>
                    <a:pt x="1240897" y="551849"/>
                    <a:pt x="1234706" y="532989"/>
                    <a:pt x="1235563" y="514034"/>
                  </a:cubicBezTo>
                  <a:cubicBezTo>
                    <a:pt x="1251661" y="505462"/>
                    <a:pt x="1252042" y="483840"/>
                    <a:pt x="1253470" y="462980"/>
                  </a:cubicBezTo>
                  <a:cubicBezTo>
                    <a:pt x="1252708" y="461742"/>
                    <a:pt x="1251375" y="460885"/>
                    <a:pt x="1249946" y="460218"/>
                  </a:cubicBezTo>
                  <a:cubicBezTo>
                    <a:pt x="1255566" y="451360"/>
                    <a:pt x="1253566" y="446407"/>
                    <a:pt x="1254804" y="430595"/>
                  </a:cubicBezTo>
                  <a:cubicBezTo>
                    <a:pt x="1257947" y="430976"/>
                    <a:pt x="1257376" y="435453"/>
                    <a:pt x="1255566" y="436882"/>
                  </a:cubicBezTo>
                  <a:cubicBezTo>
                    <a:pt x="1256518" y="437549"/>
                    <a:pt x="1260519" y="438882"/>
                    <a:pt x="1262995" y="437453"/>
                  </a:cubicBezTo>
                  <a:cubicBezTo>
                    <a:pt x="1261376" y="434977"/>
                    <a:pt x="1258519" y="433453"/>
                    <a:pt x="1258614" y="429548"/>
                  </a:cubicBezTo>
                  <a:cubicBezTo>
                    <a:pt x="1262043" y="428976"/>
                    <a:pt x="1260805" y="432310"/>
                    <a:pt x="1262043" y="433643"/>
                  </a:cubicBezTo>
                  <a:cubicBezTo>
                    <a:pt x="1264710" y="433167"/>
                    <a:pt x="1265853" y="430786"/>
                    <a:pt x="1269663" y="431738"/>
                  </a:cubicBezTo>
                  <a:cubicBezTo>
                    <a:pt x="1269091" y="427833"/>
                    <a:pt x="1268996" y="429262"/>
                    <a:pt x="1270139" y="425547"/>
                  </a:cubicBezTo>
                  <a:cubicBezTo>
                    <a:pt x="1272330" y="425547"/>
                    <a:pt x="1272616" y="427262"/>
                    <a:pt x="1274997" y="427166"/>
                  </a:cubicBezTo>
                  <a:cubicBezTo>
                    <a:pt x="1267472" y="429738"/>
                    <a:pt x="1275378" y="433834"/>
                    <a:pt x="1276616" y="438501"/>
                  </a:cubicBezTo>
                  <a:cubicBezTo>
                    <a:pt x="1280140" y="437644"/>
                    <a:pt x="1275187" y="434501"/>
                    <a:pt x="1277188" y="431072"/>
                  </a:cubicBezTo>
                  <a:cubicBezTo>
                    <a:pt x="1278997" y="433072"/>
                    <a:pt x="1279378" y="436120"/>
                    <a:pt x="1278997" y="440025"/>
                  </a:cubicBezTo>
                  <a:cubicBezTo>
                    <a:pt x="1275759" y="440120"/>
                    <a:pt x="1273663" y="439073"/>
                    <a:pt x="1274330" y="435834"/>
                  </a:cubicBezTo>
                  <a:cubicBezTo>
                    <a:pt x="1270520" y="438025"/>
                    <a:pt x="1274425" y="443359"/>
                    <a:pt x="1277474" y="443549"/>
                  </a:cubicBezTo>
                  <a:cubicBezTo>
                    <a:pt x="1273759" y="446026"/>
                    <a:pt x="1272330" y="451074"/>
                    <a:pt x="1269091" y="454122"/>
                  </a:cubicBezTo>
                  <a:cubicBezTo>
                    <a:pt x="1269187" y="456313"/>
                    <a:pt x="1270996" y="457170"/>
                    <a:pt x="1273854" y="456980"/>
                  </a:cubicBezTo>
                  <a:cubicBezTo>
                    <a:pt x="1272044" y="460313"/>
                    <a:pt x="1273949" y="468791"/>
                    <a:pt x="1273663" y="474506"/>
                  </a:cubicBezTo>
                  <a:cubicBezTo>
                    <a:pt x="1274997" y="473839"/>
                    <a:pt x="1275187" y="471743"/>
                    <a:pt x="1277569" y="472315"/>
                  </a:cubicBezTo>
                  <a:cubicBezTo>
                    <a:pt x="1272711" y="480887"/>
                    <a:pt x="1275949" y="483935"/>
                    <a:pt x="1273282" y="494508"/>
                  </a:cubicBezTo>
                  <a:cubicBezTo>
                    <a:pt x="1274711" y="494889"/>
                    <a:pt x="1275473" y="494413"/>
                    <a:pt x="1275854" y="493460"/>
                  </a:cubicBezTo>
                  <a:cubicBezTo>
                    <a:pt x="1276521" y="518225"/>
                    <a:pt x="1266424" y="536132"/>
                    <a:pt x="1276045" y="552230"/>
                  </a:cubicBezTo>
                  <a:cubicBezTo>
                    <a:pt x="1273092" y="548801"/>
                    <a:pt x="1274902" y="554135"/>
                    <a:pt x="1270996" y="553087"/>
                  </a:cubicBezTo>
                  <a:cubicBezTo>
                    <a:pt x="1275092" y="561374"/>
                    <a:pt x="1269472" y="565565"/>
                    <a:pt x="1269187" y="575471"/>
                  </a:cubicBezTo>
                  <a:cubicBezTo>
                    <a:pt x="1274140" y="570327"/>
                    <a:pt x="1268615" y="578233"/>
                    <a:pt x="1271187" y="581852"/>
                  </a:cubicBezTo>
                  <a:cubicBezTo>
                    <a:pt x="1268425" y="580900"/>
                    <a:pt x="1269187" y="584043"/>
                    <a:pt x="1267282" y="584043"/>
                  </a:cubicBezTo>
                  <a:cubicBezTo>
                    <a:pt x="1271092" y="590330"/>
                    <a:pt x="1266139" y="604427"/>
                    <a:pt x="1271568" y="608141"/>
                  </a:cubicBezTo>
                  <a:cubicBezTo>
                    <a:pt x="1271377" y="610618"/>
                    <a:pt x="1268044" y="609475"/>
                    <a:pt x="1268710" y="612904"/>
                  </a:cubicBezTo>
                  <a:cubicBezTo>
                    <a:pt x="1270234" y="617190"/>
                    <a:pt x="1270520" y="608903"/>
                    <a:pt x="1273854" y="610808"/>
                  </a:cubicBezTo>
                  <a:cubicBezTo>
                    <a:pt x="1273759" y="612428"/>
                    <a:pt x="1273568" y="614142"/>
                    <a:pt x="1273473" y="615761"/>
                  </a:cubicBezTo>
                  <a:cubicBezTo>
                    <a:pt x="1267949" y="611189"/>
                    <a:pt x="1263281" y="622905"/>
                    <a:pt x="1267567" y="626525"/>
                  </a:cubicBezTo>
                  <a:cubicBezTo>
                    <a:pt x="1265758" y="625477"/>
                    <a:pt x="1262424" y="625191"/>
                    <a:pt x="1261376" y="626048"/>
                  </a:cubicBezTo>
                  <a:cubicBezTo>
                    <a:pt x="1267567" y="634049"/>
                    <a:pt x="1263853" y="647099"/>
                    <a:pt x="1259090" y="654623"/>
                  </a:cubicBezTo>
                  <a:cubicBezTo>
                    <a:pt x="1259471" y="656528"/>
                    <a:pt x="1260709" y="654242"/>
                    <a:pt x="1262805" y="654909"/>
                  </a:cubicBezTo>
                  <a:cubicBezTo>
                    <a:pt x="1257852" y="664339"/>
                    <a:pt x="1262995" y="666720"/>
                    <a:pt x="1259852" y="675959"/>
                  </a:cubicBezTo>
                  <a:cubicBezTo>
                    <a:pt x="1262043" y="676340"/>
                    <a:pt x="1262615" y="674626"/>
                    <a:pt x="1264900" y="675102"/>
                  </a:cubicBezTo>
                  <a:cubicBezTo>
                    <a:pt x="1264615" y="677388"/>
                    <a:pt x="1266234" y="677864"/>
                    <a:pt x="1265758" y="680150"/>
                  </a:cubicBezTo>
                  <a:cubicBezTo>
                    <a:pt x="1262328" y="680817"/>
                    <a:pt x="1263472" y="677483"/>
                    <a:pt x="1260995" y="677293"/>
                  </a:cubicBezTo>
                  <a:cubicBezTo>
                    <a:pt x="1257090" y="678722"/>
                    <a:pt x="1260424" y="690533"/>
                    <a:pt x="1255852" y="694343"/>
                  </a:cubicBezTo>
                  <a:cubicBezTo>
                    <a:pt x="1255947" y="695867"/>
                    <a:pt x="1258042" y="695581"/>
                    <a:pt x="1259471" y="695962"/>
                  </a:cubicBezTo>
                  <a:cubicBezTo>
                    <a:pt x="1259852" y="705963"/>
                    <a:pt x="1254042" y="708630"/>
                    <a:pt x="1253947" y="718060"/>
                  </a:cubicBezTo>
                  <a:cubicBezTo>
                    <a:pt x="1258519" y="720251"/>
                    <a:pt x="1256614" y="714821"/>
                    <a:pt x="1260328" y="716060"/>
                  </a:cubicBezTo>
                  <a:cubicBezTo>
                    <a:pt x="1260233" y="717679"/>
                    <a:pt x="1260043" y="719393"/>
                    <a:pt x="1259947" y="721013"/>
                  </a:cubicBezTo>
                  <a:cubicBezTo>
                    <a:pt x="1258995" y="720727"/>
                    <a:pt x="1258804" y="719679"/>
                    <a:pt x="1257566" y="719584"/>
                  </a:cubicBezTo>
                  <a:cubicBezTo>
                    <a:pt x="1258138" y="735491"/>
                    <a:pt x="1249756" y="747111"/>
                    <a:pt x="1249565" y="756446"/>
                  </a:cubicBezTo>
                  <a:cubicBezTo>
                    <a:pt x="1251661" y="756922"/>
                    <a:pt x="1249565" y="763494"/>
                    <a:pt x="1246612" y="762446"/>
                  </a:cubicBezTo>
                  <a:cubicBezTo>
                    <a:pt x="1248422" y="788354"/>
                    <a:pt x="1243565" y="817215"/>
                    <a:pt x="1239850" y="845695"/>
                  </a:cubicBezTo>
                  <a:cubicBezTo>
                    <a:pt x="1243088" y="845790"/>
                    <a:pt x="1242231" y="841218"/>
                    <a:pt x="1244041" y="839789"/>
                  </a:cubicBezTo>
                  <a:cubicBezTo>
                    <a:pt x="1245469" y="840170"/>
                    <a:pt x="1244898" y="842171"/>
                    <a:pt x="1244993" y="843695"/>
                  </a:cubicBezTo>
                  <a:cubicBezTo>
                    <a:pt x="1246041" y="843123"/>
                    <a:pt x="1247089" y="842552"/>
                    <a:pt x="1248803" y="842742"/>
                  </a:cubicBezTo>
                  <a:cubicBezTo>
                    <a:pt x="1249660" y="838932"/>
                    <a:pt x="1246422" y="838551"/>
                    <a:pt x="1242898" y="838551"/>
                  </a:cubicBezTo>
                  <a:cubicBezTo>
                    <a:pt x="1246327" y="833789"/>
                    <a:pt x="1246422" y="830264"/>
                    <a:pt x="1242707" y="825978"/>
                  </a:cubicBezTo>
                  <a:cubicBezTo>
                    <a:pt x="1253375" y="830360"/>
                    <a:pt x="1248803" y="839980"/>
                    <a:pt x="1249565" y="849124"/>
                  </a:cubicBezTo>
                  <a:cubicBezTo>
                    <a:pt x="1251184" y="848933"/>
                    <a:pt x="1251470" y="845504"/>
                    <a:pt x="1249851" y="845409"/>
                  </a:cubicBezTo>
                  <a:cubicBezTo>
                    <a:pt x="1253470" y="844076"/>
                    <a:pt x="1253756" y="852934"/>
                    <a:pt x="1252803" y="855696"/>
                  </a:cubicBezTo>
                  <a:cubicBezTo>
                    <a:pt x="1255661" y="856268"/>
                    <a:pt x="1254518" y="852172"/>
                    <a:pt x="1256804" y="852267"/>
                  </a:cubicBezTo>
                  <a:cubicBezTo>
                    <a:pt x="1256042" y="847409"/>
                    <a:pt x="1249851" y="843123"/>
                    <a:pt x="1255375" y="839599"/>
                  </a:cubicBezTo>
                  <a:cubicBezTo>
                    <a:pt x="1259852" y="840361"/>
                    <a:pt x="1255757" y="848552"/>
                    <a:pt x="1260900" y="848743"/>
                  </a:cubicBezTo>
                  <a:cubicBezTo>
                    <a:pt x="1261186" y="852743"/>
                    <a:pt x="1258328" y="852934"/>
                    <a:pt x="1258995" y="857315"/>
                  </a:cubicBezTo>
                  <a:cubicBezTo>
                    <a:pt x="1250613" y="853886"/>
                    <a:pt x="1255661" y="866174"/>
                    <a:pt x="1248422" y="863983"/>
                  </a:cubicBezTo>
                  <a:cubicBezTo>
                    <a:pt x="1247851" y="865602"/>
                    <a:pt x="1245279" y="864745"/>
                    <a:pt x="1243374" y="864840"/>
                  </a:cubicBezTo>
                  <a:cubicBezTo>
                    <a:pt x="1245088" y="861506"/>
                    <a:pt x="1243850" y="857696"/>
                    <a:pt x="1240326" y="855791"/>
                  </a:cubicBezTo>
                  <a:cubicBezTo>
                    <a:pt x="1241755" y="853886"/>
                    <a:pt x="1243850" y="853220"/>
                    <a:pt x="1245374" y="854934"/>
                  </a:cubicBezTo>
                  <a:cubicBezTo>
                    <a:pt x="1243660" y="850648"/>
                    <a:pt x="1240707" y="848838"/>
                    <a:pt x="1244898" y="844933"/>
                  </a:cubicBezTo>
                  <a:cubicBezTo>
                    <a:pt x="1237183" y="845885"/>
                    <a:pt x="1236992" y="863316"/>
                    <a:pt x="1241945" y="865983"/>
                  </a:cubicBezTo>
                  <a:cubicBezTo>
                    <a:pt x="1236516" y="869888"/>
                    <a:pt x="1238516" y="874556"/>
                    <a:pt x="1236897" y="881795"/>
                  </a:cubicBezTo>
                  <a:cubicBezTo>
                    <a:pt x="1238040" y="884652"/>
                    <a:pt x="1241469" y="884938"/>
                    <a:pt x="1243088" y="882271"/>
                  </a:cubicBezTo>
                  <a:cubicBezTo>
                    <a:pt x="1242898" y="877985"/>
                    <a:pt x="1238040" y="885224"/>
                    <a:pt x="1239564" y="879509"/>
                  </a:cubicBezTo>
                  <a:cubicBezTo>
                    <a:pt x="1243183" y="878747"/>
                    <a:pt x="1242612" y="881509"/>
                    <a:pt x="1245660" y="881223"/>
                  </a:cubicBezTo>
                  <a:cubicBezTo>
                    <a:pt x="1240516" y="877223"/>
                    <a:pt x="1244898" y="873794"/>
                    <a:pt x="1246803" y="867507"/>
                  </a:cubicBezTo>
                  <a:cubicBezTo>
                    <a:pt x="1252042" y="868841"/>
                    <a:pt x="1252708" y="874079"/>
                    <a:pt x="1256042" y="877032"/>
                  </a:cubicBezTo>
                  <a:cubicBezTo>
                    <a:pt x="1253756" y="874746"/>
                    <a:pt x="1254423" y="877032"/>
                    <a:pt x="1251089" y="876651"/>
                  </a:cubicBezTo>
                  <a:cubicBezTo>
                    <a:pt x="1252137" y="873508"/>
                    <a:pt x="1250994" y="872174"/>
                    <a:pt x="1247660" y="872651"/>
                  </a:cubicBezTo>
                  <a:cubicBezTo>
                    <a:pt x="1244422" y="871984"/>
                    <a:pt x="1250613" y="877699"/>
                    <a:pt x="1244898" y="876175"/>
                  </a:cubicBezTo>
                  <a:cubicBezTo>
                    <a:pt x="1248899" y="877985"/>
                    <a:pt x="1246422" y="885319"/>
                    <a:pt x="1241755" y="884652"/>
                  </a:cubicBezTo>
                  <a:cubicBezTo>
                    <a:pt x="1241659" y="887700"/>
                    <a:pt x="1245850" y="885319"/>
                    <a:pt x="1245565" y="883700"/>
                  </a:cubicBezTo>
                  <a:cubicBezTo>
                    <a:pt x="1246517" y="887129"/>
                    <a:pt x="1249470" y="888843"/>
                    <a:pt x="1249851" y="892844"/>
                  </a:cubicBezTo>
                  <a:cubicBezTo>
                    <a:pt x="1245660" y="888653"/>
                    <a:pt x="1244041" y="896082"/>
                    <a:pt x="1244136" y="901130"/>
                  </a:cubicBezTo>
                  <a:cubicBezTo>
                    <a:pt x="1248041" y="902940"/>
                    <a:pt x="1245374" y="897130"/>
                    <a:pt x="1249279" y="899035"/>
                  </a:cubicBezTo>
                  <a:cubicBezTo>
                    <a:pt x="1248136" y="901511"/>
                    <a:pt x="1245088" y="903797"/>
                    <a:pt x="1242802" y="901035"/>
                  </a:cubicBezTo>
                  <a:cubicBezTo>
                    <a:pt x="1240040" y="901797"/>
                    <a:pt x="1240707" y="906750"/>
                    <a:pt x="1237373" y="906845"/>
                  </a:cubicBezTo>
                  <a:cubicBezTo>
                    <a:pt x="1236611" y="909798"/>
                    <a:pt x="1243088" y="906655"/>
                    <a:pt x="1240802" y="910846"/>
                  </a:cubicBezTo>
                  <a:cubicBezTo>
                    <a:pt x="1236421" y="911513"/>
                    <a:pt x="1235659" y="909036"/>
                    <a:pt x="1233563" y="907703"/>
                  </a:cubicBezTo>
                  <a:cubicBezTo>
                    <a:pt x="1235563" y="910179"/>
                    <a:pt x="1233849" y="915989"/>
                    <a:pt x="1233849" y="920180"/>
                  </a:cubicBezTo>
                  <a:cubicBezTo>
                    <a:pt x="1235182" y="915989"/>
                    <a:pt x="1240421" y="916466"/>
                    <a:pt x="1238326" y="911798"/>
                  </a:cubicBezTo>
                  <a:cubicBezTo>
                    <a:pt x="1240707" y="912084"/>
                    <a:pt x="1238897" y="915989"/>
                    <a:pt x="1241755" y="915799"/>
                  </a:cubicBezTo>
                  <a:cubicBezTo>
                    <a:pt x="1240707" y="916942"/>
                    <a:pt x="1239374" y="917513"/>
                    <a:pt x="1237849" y="917990"/>
                  </a:cubicBezTo>
                  <a:cubicBezTo>
                    <a:pt x="1237849" y="921895"/>
                    <a:pt x="1239945" y="927419"/>
                    <a:pt x="1243565" y="924752"/>
                  </a:cubicBezTo>
                  <a:cubicBezTo>
                    <a:pt x="1244326" y="922181"/>
                    <a:pt x="1241945" y="922276"/>
                    <a:pt x="1240040" y="921990"/>
                  </a:cubicBezTo>
                  <a:cubicBezTo>
                    <a:pt x="1242231" y="916751"/>
                    <a:pt x="1246041" y="922752"/>
                    <a:pt x="1245946" y="926181"/>
                  </a:cubicBezTo>
                  <a:cubicBezTo>
                    <a:pt x="1241755" y="924752"/>
                    <a:pt x="1241564" y="927705"/>
                    <a:pt x="1243183" y="929705"/>
                  </a:cubicBezTo>
                  <a:cubicBezTo>
                    <a:pt x="1242421" y="932753"/>
                    <a:pt x="1240707" y="927419"/>
                    <a:pt x="1240993" y="925705"/>
                  </a:cubicBezTo>
                  <a:cubicBezTo>
                    <a:pt x="1238135" y="926467"/>
                    <a:pt x="1240612" y="933420"/>
                    <a:pt x="1235563" y="931515"/>
                  </a:cubicBezTo>
                  <a:cubicBezTo>
                    <a:pt x="1238421" y="925324"/>
                    <a:pt x="1234230" y="926372"/>
                    <a:pt x="1236325" y="921609"/>
                  </a:cubicBezTo>
                  <a:cubicBezTo>
                    <a:pt x="1230039" y="921800"/>
                    <a:pt x="1230991" y="935992"/>
                    <a:pt x="1233658" y="938945"/>
                  </a:cubicBezTo>
                  <a:cubicBezTo>
                    <a:pt x="1229563" y="937992"/>
                    <a:pt x="1231182" y="937516"/>
                    <a:pt x="1230515" y="946184"/>
                  </a:cubicBezTo>
                  <a:cubicBezTo>
                    <a:pt x="1232420" y="946374"/>
                    <a:pt x="1236040" y="941993"/>
                    <a:pt x="1236897" y="945422"/>
                  </a:cubicBezTo>
                  <a:cubicBezTo>
                    <a:pt x="1240897" y="943040"/>
                    <a:pt x="1239850" y="936659"/>
                    <a:pt x="1241469" y="934563"/>
                  </a:cubicBezTo>
                  <a:cubicBezTo>
                    <a:pt x="1246136" y="936468"/>
                    <a:pt x="1243945" y="936944"/>
                    <a:pt x="1248613" y="938945"/>
                  </a:cubicBezTo>
                  <a:cubicBezTo>
                    <a:pt x="1246136" y="940945"/>
                    <a:pt x="1246803" y="951041"/>
                    <a:pt x="1242898" y="947231"/>
                  </a:cubicBezTo>
                  <a:cubicBezTo>
                    <a:pt x="1241659" y="950946"/>
                    <a:pt x="1247089" y="949136"/>
                    <a:pt x="1244898" y="953613"/>
                  </a:cubicBezTo>
                  <a:cubicBezTo>
                    <a:pt x="1240707" y="952756"/>
                    <a:pt x="1243565" y="950089"/>
                    <a:pt x="1238802" y="951899"/>
                  </a:cubicBezTo>
                  <a:cubicBezTo>
                    <a:pt x="1237564" y="948946"/>
                    <a:pt x="1239754" y="948279"/>
                    <a:pt x="1235468" y="946660"/>
                  </a:cubicBezTo>
                  <a:cubicBezTo>
                    <a:pt x="1232134" y="950565"/>
                    <a:pt x="1229563" y="959995"/>
                    <a:pt x="1227658" y="965996"/>
                  </a:cubicBezTo>
                  <a:cubicBezTo>
                    <a:pt x="1223943" y="959804"/>
                    <a:pt x="1230420" y="953899"/>
                    <a:pt x="1230420" y="947422"/>
                  </a:cubicBezTo>
                  <a:cubicBezTo>
                    <a:pt x="1223086" y="954947"/>
                    <a:pt x="1220990" y="978378"/>
                    <a:pt x="1225848" y="988284"/>
                  </a:cubicBezTo>
                  <a:cubicBezTo>
                    <a:pt x="1224800" y="988856"/>
                    <a:pt x="1223752" y="989427"/>
                    <a:pt x="1222038" y="989237"/>
                  </a:cubicBezTo>
                  <a:cubicBezTo>
                    <a:pt x="1223467" y="994285"/>
                    <a:pt x="1223562" y="989141"/>
                    <a:pt x="1226991" y="989618"/>
                  </a:cubicBezTo>
                  <a:cubicBezTo>
                    <a:pt x="1227467" y="990761"/>
                    <a:pt x="1227943" y="991904"/>
                    <a:pt x="1229277" y="992285"/>
                  </a:cubicBezTo>
                  <a:cubicBezTo>
                    <a:pt x="1228705" y="994856"/>
                    <a:pt x="1226134" y="990189"/>
                    <a:pt x="1224228" y="993142"/>
                  </a:cubicBezTo>
                  <a:cubicBezTo>
                    <a:pt x="1225276" y="1004953"/>
                    <a:pt x="1217180" y="1018478"/>
                    <a:pt x="1220133" y="1027813"/>
                  </a:cubicBezTo>
                  <a:cubicBezTo>
                    <a:pt x="1219847" y="1029242"/>
                    <a:pt x="1217752" y="1028670"/>
                    <a:pt x="1216323" y="1028765"/>
                  </a:cubicBezTo>
                  <a:cubicBezTo>
                    <a:pt x="1214894" y="1033433"/>
                    <a:pt x="1218609" y="1033814"/>
                    <a:pt x="1220800" y="1035433"/>
                  </a:cubicBezTo>
                  <a:cubicBezTo>
                    <a:pt x="1220419" y="1028575"/>
                    <a:pt x="1222800" y="1026289"/>
                    <a:pt x="1222228" y="1018002"/>
                  </a:cubicBezTo>
                  <a:cubicBezTo>
                    <a:pt x="1223181" y="1018288"/>
                    <a:pt x="1223371" y="1019336"/>
                    <a:pt x="1224610" y="1019431"/>
                  </a:cubicBezTo>
                  <a:cubicBezTo>
                    <a:pt x="1223657" y="1015145"/>
                    <a:pt x="1225372" y="1015145"/>
                    <a:pt x="1224038" y="1010573"/>
                  </a:cubicBezTo>
                  <a:cubicBezTo>
                    <a:pt x="1226896" y="1011144"/>
                    <a:pt x="1228801" y="1010668"/>
                    <a:pt x="1229182" y="1008477"/>
                  </a:cubicBezTo>
                  <a:cubicBezTo>
                    <a:pt x="1229182" y="1006191"/>
                    <a:pt x="1225086" y="1007334"/>
                    <a:pt x="1224419" y="1005620"/>
                  </a:cubicBezTo>
                  <a:cubicBezTo>
                    <a:pt x="1227943" y="1003143"/>
                    <a:pt x="1224133" y="997238"/>
                    <a:pt x="1226419" y="995714"/>
                  </a:cubicBezTo>
                  <a:cubicBezTo>
                    <a:pt x="1227848" y="996095"/>
                    <a:pt x="1227277" y="998095"/>
                    <a:pt x="1227372" y="999619"/>
                  </a:cubicBezTo>
                  <a:cubicBezTo>
                    <a:pt x="1227467" y="1001048"/>
                    <a:pt x="1228610" y="1000381"/>
                    <a:pt x="1228610" y="999714"/>
                  </a:cubicBezTo>
                  <a:cubicBezTo>
                    <a:pt x="1227277" y="1004286"/>
                    <a:pt x="1230706" y="1006382"/>
                    <a:pt x="1232515" y="1012573"/>
                  </a:cubicBezTo>
                  <a:cubicBezTo>
                    <a:pt x="1232230" y="1014002"/>
                    <a:pt x="1230134" y="1013430"/>
                    <a:pt x="1228705" y="1013525"/>
                  </a:cubicBezTo>
                  <a:cubicBezTo>
                    <a:pt x="1228896" y="1016478"/>
                    <a:pt x="1228134" y="1018288"/>
                    <a:pt x="1226991" y="1019621"/>
                  </a:cubicBezTo>
                  <a:cubicBezTo>
                    <a:pt x="1227182" y="1022288"/>
                    <a:pt x="1231372" y="1018669"/>
                    <a:pt x="1230991" y="1016192"/>
                  </a:cubicBezTo>
                  <a:cubicBezTo>
                    <a:pt x="1234420" y="1016764"/>
                    <a:pt x="1236135" y="1018764"/>
                    <a:pt x="1235468" y="1022860"/>
                  </a:cubicBezTo>
                  <a:cubicBezTo>
                    <a:pt x="1233182" y="1020574"/>
                    <a:pt x="1233849" y="1022860"/>
                    <a:pt x="1230515" y="1022479"/>
                  </a:cubicBezTo>
                  <a:cubicBezTo>
                    <a:pt x="1229944" y="1026003"/>
                    <a:pt x="1229849" y="1029242"/>
                    <a:pt x="1233753" y="1029051"/>
                  </a:cubicBezTo>
                  <a:cubicBezTo>
                    <a:pt x="1233563" y="1031528"/>
                    <a:pt x="1230229" y="1030385"/>
                    <a:pt x="1230896" y="1033814"/>
                  </a:cubicBezTo>
                  <a:cubicBezTo>
                    <a:pt x="1229849" y="1033147"/>
                    <a:pt x="1228705" y="1032575"/>
                    <a:pt x="1228610" y="1031147"/>
                  </a:cubicBezTo>
                  <a:cubicBezTo>
                    <a:pt x="1225276" y="1029908"/>
                    <a:pt x="1228991" y="1037052"/>
                    <a:pt x="1225753" y="1035909"/>
                  </a:cubicBezTo>
                  <a:cubicBezTo>
                    <a:pt x="1226419" y="1037624"/>
                    <a:pt x="1229563" y="1035147"/>
                    <a:pt x="1230515" y="1038767"/>
                  </a:cubicBezTo>
                  <a:cubicBezTo>
                    <a:pt x="1232420" y="1038386"/>
                    <a:pt x="1230134" y="1037147"/>
                    <a:pt x="1230801" y="1035052"/>
                  </a:cubicBezTo>
                  <a:cubicBezTo>
                    <a:pt x="1235468" y="1035147"/>
                    <a:pt x="1236611" y="1033242"/>
                    <a:pt x="1238421" y="1033147"/>
                  </a:cubicBezTo>
                  <a:cubicBezTo>
                    <a:pt x="1239945" y="1035147"/>
                    <a:pt x="1238421" y="1038576"/>
                    <a:pt x="1237849" y="1040672"/>
                  </a:cubicBezTo>
                  <a:cubicBezTo>
                    <a:pt x="1235563" y="1040291"/>
                    <a:pt x="1237468" y="1036385"/>
                    <a:pt x="1235754" y="1035528"/>
                  </a:cubicBezTo>
                  <a:cubicBezTo>
                    <a:pt x="1232134" y="1038957"/>
                    <a:pt x="1232801" y="1047434"/>
                    <a:pt x="1228324" y="1049911"/>
                  </a:cubicBezTo>
                  <a:cubicBezTo>
                    <a:pt x="1233753" y="1055150"/>
                    <a:pt x="1225848" y="1065151"/>
                    <a:pt x="1231753" y="1068961"/>
                  </a:cubicBezTo>
                  <a:cubicBezTo>
                    <a:pt x="1229753" y="1069151"/>
                    <a:pt x="1229753" y="1067627"/>
                    <a:pt x="1228134" y="1067437"/>
                  </a:cubicBezTo>
                  <a:cubicBezTo>
                    <a:pt x="1228324" y="1070009"/>
                    <a:pt x="1230325" y="1070961"/>
                    <a:pt x="1231468" y="1072676"/>
                  </a:cubicBezTo>
                  <a:cubicBezTo>
                    <a:pt x="1234230" y="1073438"/>
                    <a:pt x="1235849" y="1066199"/>
                    <a:pt x="1233277" y="1065342"/>
                  </a:cubicBezTo>
                  <a:cubicBezTo>
                    <a:pt x="1234706" y="1062008"/>
                    <a:pt x="1237087" y="1067342"/>
                    <a:pt x="1240707" y="1065913"/>
                  </a:cubicBezTo>
                  <a:cubicBezTo>
                    <a:pt x="1239850" y="1063913"/>
                    <a:pt x="1236802" y="1063722"/>
                    <a:pt x="1234706" y="1062865"/>
                  </a:cubicBezTo>
                  <a:cubicBezTo>
                    <a:pt x="1237468" y="1062008"/>
                    <a:pt x="1241469" y="1057245"/>
                    <a:pt x="1235182" y="1056674"/>
                  </a:cubicBezTo>
                  <a:cubicBezTo>
                    <a:pt x="1236802" y="1050578"/>
                    <a:pt x="1236992" y="1048101"/>
                    <a:pt x="1236421" y="1041719"/>
                  </a:cubicBezTo>
                  <a:cubicBezTo>
                    <a:pt x="1242136" y="1042958"/>
                    <a:pt x="1240231" y="1053149"/>
                    <a:pt x="1238992" y="1056959"/>
                  </a:cubicBezTo>
                  <a:cubicBezTo>
                    <a:pt x="1239183" y="1058293"/>
                    <a:pt x="1241374" y="1058007"/>
                    <a:pt x="1241278" y="1059626"/>
                  </a:cubicBezTo>
                  <a:cubicBezTo>
                    <a:pt x="1242707" y="1059531"/>
                    <a:pt x="1242517" y="1057436"/>
                    <a:pt x="1242802" y="1056007"/>
                  </a:cubicBezTo>
                  <a:cubicBezTo>
                    <a:pt x="1248899" y="1057340"/>
                    <a:pt x="1248041" y="1064675"/>
                    <a:pt x="1250518" y="1069151"/>
                  </a:cubicBezTo>
                  <a:cubicBezTo>
                    <a:pt x="1248803" y="1067532"/>
                    <a:pt x="1247470" y="1067437"/>
                    <a:pt x="1245565" y="1068770"/>
                  </a:cubicBezTo>
                  <a:cubicBezTo>
                    <a:pt x="1246422" y="1071914"/>
                    <a:pt x="1250803" y="1072009"/>
                    <a:pt x="1249946" y="1076581"/>
                  </a:cubicBezTo>
                  <a:cubicBezTo>
                    <a:pt x="1246612" y="1075819"/>
                    <a:pt x="1248708" y="1072866"/>
                    <a:pt x="1244136" y="1071056"/>
                  </a:cubicBezTo>
                  <a:cubicBezTo>
                    <a:pt x="1244803" y="1076676"/>
                    <a:pt x="1237754" y="1084963"/>
                    <a:pt x="1242612" y="1089725"/>
                  </a:cubicBezTo>
                  <a:cubicBezTo>
                    <a:pt x="1244136" y="1089249"/>
                    <a:pt x="1241659" y="1083058"/>
                    <a:pt x="1247946" y="1085153"/>
                  </a:cubicBezTo>
                  <a:cubicBezTo>
                    <a:pt x="1245660" y="1092107"/>
                    <a:pt x="1249279" y="1094964"/>
                    <a:pt x="1254423" y="1098203"/>
                  </a:cubicBezTo>
                  <a:cubicBezTo>
                    <a:pt x="1251851" y="1099346"/>
                    <a:pt x="1249279" y="1100298"/>
                    <a:pt x="1246708" y="1101346"/>
                  </a:cubicBezTo>
                  <a:cubicBezTo>
                    <a:pt x="1246803" y="1098203"/>
                    <a:pt x="1244707" y="1097250"/>
                    <a:pt x="1247184" y="1095155"/>
                  </a:cubicBezTo>
                  <a:cubicBezTo>
                    <a:pt x="1245088" y="1094964"/>
                    <a:pt x="1243850" y="1095821"/>
                    <a:pt x="1243278" y="1097345"/>
                  </a:cubicBezTo>
                  <a:cubicBezTo>
                    <a:pt x="1240040" y="1095155"/>
                    <a:pt x="1240707" y="1089535"/>
                    <a:pt x="1235182" y="1089154"/>
                  </a:cubicBezTo>
                  <a:cubicBezTo>
                    <a:pt x="1237659" y="1083915"/>
                    <a:pt x="1239945" y="1078200"/>
                    <a:pt x="1236516" y="1072961"/>
                  </a:cubicBezTo>
                  <a:cubicBezTo>
                    <a:pt x="1238611" y="1073628"/>
                    <a:pt x="1238897" y="1072199"/>
                    <a:pt x="1239183" y="1070675"/>
                  </a:cubicBezTo>
                  <a:cubicBezTo>
                    <a:pt x="1233849" y="1069913"/>
                    <a:pt x="1235849" y="1077629"/>
                    <a:pt x="1229944" y="1076200"/>
                  </a:cubicBezTo>
                  <a:cubicBezTo>
                    <a:pt x="1230706" y="1077533"/>
                    <a:pt x="1232706" y="1077724"/>
                    <a:pt x="1232134" y="1080105"/>
                  </a:cubicBezTo>
                  <a:cubicBezTo>
                    <a:pt x="1226419" y="1080963"/>
                    <a:pt x="1228229" y="1083534"/>
                    <a:pt x="1227277" y="1078486"/>
                  </a:cubicBezTo>
                  <a:cubicBezTo>
                    <a:pt x="1225753" y="1078962"/>
                    <a:pt x="1224610" y="1079915"/>
                    <a:pt x="1224515" y="1082010"/>
                  </a:cubicBezTo>
                  <a:cubicBezTo>
                    <a:pt x="1223467" y="1080963"/>
                    <a:pt x="1221847" y="1080486"/>
                    <a:pt x="1219657" y="1080391"/>
                  </a:cubicBezTo>
                  <a:cubicBezTo>
                    <a:pt x="1219752" y="1079153"/>
                    <a:pt x="1219847" y="1077915"/>
                    <a:pt x="1219942" y="1076676"/>
                  </a:cubicBezTo>
                  <a:cubicBezTo>
                    <a:pt x="1218895" y="1076390"/>
                    <a:pt x="1218704" y="1077057"/>
                    <a:pt x="1218609" y="1077819"/>
                  </a:cubicBezTo>
                  <a:cubicBezTo>
                    <a:pt x="1215370" y="1073914"/>
                    <a:pt x="1220800" y="1076676"/>
                    <a:pt x="1223752" y="1076962"/>
                  </a:cubicBezTo>
                  <a:cubicBezTo>
                    <a:pt x="1224419" y="1074867"/>
                    <a:pt x="1222990" y="1074581"/>
                    <a:pt x="1221466" y="1074295"/>
                  </a:cubicBezTo>
                  <a:cubicBezTo>
                    <a:pt x="1222800" y="1070771"/>
                    <a:pt x="1225372" y="1075343"/>
                    <a:pt x="1227658" y="1074771"/>
                  </a:cubicBezTo>
                  <a:cubicBezTo>
                    <a:pt x="1229277" y="1070294"/>
                    <a:pt x="1223467" y="1068008"/>
                    <a:pt x="1222895" y="1071914"/>
                  </a:cubicBezTo>
                  <a:cubicBezTo>
                    <a:pt x="1221562" y="1065627"/>
                    <a:pt x="1220514" y="1064103"/>
                    <a:pt x="1216418" y="1058865"/>
                  </a:cubicBezTo>
                  <a:cubicBezTo>
                    <a:pt x="1218514" y="1061436"/>
                    <a:pt x="1222324" y="1060007"/>
                    <a:pt x="1221657" y="1055531"/>
                  </a:cubicBezTo>
                  <a:cubicBezTo>
                    <a:pt x="1217657" y="1058674"/>
                    <a:pt x="1217085" y="1057245"/>
                    <a:pt x="1213751" y="1061150"/>
                  </a:cubicBezTo>
                  <a:cubicBezTo>
                    <a:pt x="1213275" y="1063817"/>
                    <a:pt x="1214418" y="1065151"/>
                    <a:pt x="1217180" y="1065151"/>
                  </a:cubicBezTo>
                  <a:cubicBezTo>
                    <a:pt x="1211941" y="1071914"/>
                    <a:pt x="1214990" y="1078486"/>
                    <a:pt x="1219276" y="1085344"/>
                  </a:cubicBezTo>
                  <a:cubicBezTo>
                    <a:pt x="1218323" y="1084582"/>
                    <a:pt x="1217371" y="1083915"/>
                    <a:pt x="1215656" y="1083820"/>
                  </a:cubicBezTo>
                  <a:cubicBezTo>
                    <a:pt x="1218418" y="1093536"/>
                    <a:pt x="1209084" y="1111252"/>
                    <a:pt x="1211560" y="1118491"/>
                  </a:cubicBezTo>
                  <a:cubicBezTo>
                    <a:pt x="1215180" y="1120682"/>
                    <a:pt x="1207179" y="1120396"/>
                    <a:pt x="1207465" y="1123158"/>
                  </a:cubicBezTo>
                  <a:cubicBezTo>
                    <a:pt x="1211084" y="1126587"/>
                    <a:pt x="1212513" y="1131921"/>
                    <a:pt x="1219180" y="1132874"/>
                  </a:cubicBezTo>
                  <a:cubicBezTo>
                    <a:pt x="1222990" y="1133540"/>
                    <a:pt x="1216323" y="1129064"/>
                    <a:pt x="1220704" y="1129254"/>
                  </a:cubicBezTo>
                  <a:cubicBezTo>
                    <a:pt x="1223371" y="1128873"/>
                    <a:pt x="1222895" y="1131254"/>
                    <a:pt x="1222895" y="1133159"/>
                  </a:cubicBezTo>
                  <a:cubicBezTo>
                    <a:pt x="1224038" y="1132302"/>
                    <a:pt x="1225753" y="1132017"/>
                    <a:pt x="1227943" y="1132302"/>
                  </a:cubicBezTo>
                  <a:cubicBezTo>
                    <a:pt x="1228801" y="1126492"/>
                    <a:pt x="1227372" y="1122301"/>
                    <a:pt x="1232801" y="1118967"/>
                  </a:cubicBezTo>
                  <a:cubicBezTo>
                    <a:pt x="1232039" y="1117634"/>
                    <a:pt x="1230039" y="1117443"/>
                    <a:pt x="1230610" y="1115062"/>
                  </a:cubicBezTo>
                  <a:cubicBezTo>
                    <a:pt x="1228229" y="1115443"/>
                    <a:pt x="1228134" y="1118396"/>
                    <a:pt x="1224228" y="1117062"/>
                  </a:cubicBezTo>
                  <a:cubicBezTo>
                    <a:pt x="1222990" y="1115062"/>
                    <a:pt x="1223086" y="1111823"/>
                    <a:pt x="1220990" y="1110585"/>
                  </a:cubicBezTo>
                  <a:cubicBezTo>
                    <a:pt x="1217466" y="1110299"/>
                    <a:pt x="1223657" y="1114205"/>
                    <a:pt x="1218323" y="1112871"/>
                  </a:cubicBezTo>
                  <a:cubicBezTo>
                    <a:pt x="1218609" y="1111442"/>
                    <a:pt x="1218228" y="1110585"/>
                    <a:pt x="1217275" y="1110299"/>
                  </a:cubicBezTo>
                  <a:cubicBezTo>
                    <a:pt x="1218704" y="1106775"/>
                    <a:pt x="1219276" y="1109061"/>
                    <a:pt x="1222324" y="1109442"/>
                  </a:cubicBezTo>
                  <a:cubicBezTo>
                    <a:pt x="1223467" y="1106108"/>
                    <a:pt x="1220038" y="1106775"/>
                    <a:pt x="1220228" y="1104203"/>
                  </a:cubicBezTo>
                  <a:cubicBezTo>
                    <a:pt x="1217657" y="1104680"/>
                    <a:pt x="1217466" y="1107728"/>
                    <a:pt x="1215180" y="1105061"/>
                  </a:cubicBezTo>
                  <a:cubicBezTo>
                    <a:pt x="1218895" y="1102394"/>
                    <a:pt x="1216704" y="1097917"/>
                    <a:pt x="1223371" y="1096965"/>
                  </a:cubicBezTo>
                  <a:cubicBezTo>
                    <a:pt x="1223371" y="1099250"/>
                    <a:pt x="1221657" y="1099441"/>
                    <a:pt x="1221752" y="1101822"/>
                  </a:cubicBezTo>
                  <a:cubicBezTo>
                    <a:pt x="1221943" y="1104489"/>
                    <a:pt x="1225181" y="1100298"/>
                    <a:pt x="1226610" y="1103442"/>
                  </a:cubicBezTo>
                  <a:cubicBezTo>
                    <a:pt x="1228610" y="1102108"/>
                    <a:pt x="1223562" y="1096774"/>
                    <a:pt x="1228515" y="1094869"/>
                  </a:cubicBezTo>
                  <a:cubicBezTo>
                    <a:pt x="1229372" y="1098774"/>
                    <a:pt x="1230134" y="1102203"/>
                    <a:pt x="1228610" y="1108680"/>
                  </a:cubicBezTo>
                  <a:cubicBezTo>
                    <a:pt x="1226515" y="1108966"/>
                    <a:pt x="1226324" y="1107537"/>
                    <a:pt x="1226324" y="1105918"/>
                  </a:cubicBezTo>
                  <a:cubicBezTo>
                    <a:pt x="1222514" y="1108013"/>
                    <a:pt x="1230134" y="1110680"/>
                    <a:pt x="1224610" y="1112014"/>
                  </a:cubicBezTo>
                  <a:cubicBezTo>
                    <a:pt x="1225943" y="1115633"/>
                    <a:pt x="1227467" y="1108299"/>
                    <a:pt x="1230991" y="1110014"/>
                  </a:cubicBezTo>
                  <a:cubicBezTo>
                    <a:pt x="1230134" y="1113062"/>
                    <a:pt x="1228515" y="1114681"/>
                    <a:pt x="1233087" y="1115157"/>
                  </a:cubicBezTo>
                  <a:cubicBezTo>
                    <a:pt x="1236040" y="1114014"/>
                    <a:pt x="1229849" y="1111061"/>
                    <a:pt x="1231182" y="1107442"/>
                  </a:cubicBezTo>
                  <a:cubicBezTo>
                    <a:pt x="1232611" y="1107728"/>
                    <a:pt x="1233373" y="1107347"/>
                    <a:pt x="1233753" y="1106394"/>
                  </a:cubicBezTo>
                  <a:cubicBezTo>
                    <a:pt x="1237278" y="1106680"/>
                    <a:pt x="1230515" y="1109538"/>
                    <a:pt x="1236040" y="1109061"/>
                  </a:cubicBezTo>
                  <a:cubicBezTo>
                    <a:pt x="1235373" y="1110109"/>
                    <a:pt x="1234801" y="1111157"/>
                    <a:pt x="1233373" y="1111347"/>
                  </a:cubicBezTo>
                  <a:cubicBezTo>
                    <a:pt x="1233563" y="1112681"/>
                    <a:pt x="1235754" y="1112395"/>
                    <a:pt x="1235659" y="1114014"/>
                  </a:cubicBezTo>
                  <a:cubicBezTo>
                    <a:pt x="1237087" y="1113919"/>
                    <a:pt x="1236897" y="1111823"/>
                    <a:pt x="1237183" y="1110395"/>
                  </a:cubicBezTo>
                  <a:cubicBezTo>
                    <a:pt x="1238230" y="1110204"/>
                    <a:pt x="1238326" y="1110966"/>
                    <a:pt x="1238326" y="1111728"/>
                  </a:cubicBezTo>
                  <a:cubicBezTo>
                    <a:pt x="1239183" y="1111823"/>
                    <a:pt x="1239945" y="1111823"/>
                    <a:pt x="1240802" y="1111919"/>
                  </a:cubicBezTo>
                  <a:cubicBezTo>
                    <a:pt x="1229372" y="1117919"/>
                    <a:pt x="1234992" y="1136779"/>
                    <a:pt x="1235563" y="1145256"/>
                  </a:cubicBezTo>
                  <a:cubicBezTo>
                    <a:pt x="1232896" y="1144494"/>
                    <a:pt x="1233087" y="1146875"/>
                    <a:pt x="1232801" y="1148780"/>
                  </a:cubicBezTo>
                  <a:cubicBezTo>
                    <a:pt x="1230515" y="1148780"/>
                    <a:pt x="1230325" y="1147066"/>
                    <a:pt x="1227943" y="1147161"/>
                  </a:cubicBezTo>
                  <a:cubicBezTo>
                    <a:pt x="1229753" y="1143065"/>
                    <a:pt x="1231563" y="1138970"/>
                    <a:pt x="1227848" y="1133350"/>
                  </a:cubicBezTo>
                  <a:cubicBezTo>
                    <a:pt x="1224419" y="1134302"/>
                    <a:pt x="1225657" y="1140779"/>
                    <a:pt x="1221085" y="1140303"/>
                  </a:cubicBezTo>
                  <a:cubicBezTo>
                    <a:pt x="1221657" y="1141351"/>
                    <a:pt x="1222228" y="1142399"/>
                    <a:pt x="1222038" y="1144113"/>
                  </a:cubicBezTo>
                  <a:cubicBezTo>
                    <a:pt x="1223371" y="1143446"/>
                    <a:pt x="1223562" y="1141351"/>
                    <a:pt x="1225943" y="1141922"/>
                  </a:cubicBezTo>
                  <a:cubicBezTo>
                    <a:pt x="1224228" y="1144399"/>
                    <a:pt x="1222133" y="1146494"/>
                    <a:pt x="1220419" y="1148971"/>
                  </a:cubicBezTo>
                  <a:cubicBezTo>
                    <a:pt x="1218418" y="1145828"/>
                    <a:pt x="1222324" y="1138303"/>
                    <a:pt x="1216418" y="1136112"/>
                  </a:cubicBezTo>
                  <a:cubicBezTo>
                    <a:pt x="1216513" y="1143732"/>
                    <a:pt x="1218228" y="1149923"/>
                    <a:pt x="1216037" y="1156115"/>
                  </a:cubicBezTo>
                  <a:cubicBezTo>
                    <a:pt x="1212037" y="1155638"/>
                    <a:pt x="1210799" y="1152876"/>
                    <a:pt x="1211656" y="1148304"/>
                  </a:cubicBezTo>
                  <a:cubicBezTo>
                    <a:pt x="1214323" y="1147923"/>
                    <a:pt x="1213846" y="1150304"/>
                    <a:pt x="1213846" y="1152209"/>
                  </a:cubicBezTo>
                  <a:cubicBezTo>
                    <a:pt x="1216418" y="1144590"/>
                    <a:pt x="1211941" y="1145828"/>
                    <a:pt x="1209846" y="1139351"/>
                  </a:cubicBezTo>
                  <a:cubicBezTo>
                    <a:pt x="1209655" y="1163068"/>
                    <a:pt x="1211656" y="1194881"/>
                    <a:pt x="1208132" y="1221837"/>
                  </a:cubicBezTo>
                  <a:cubicBezTo>
                    <a:pt x="1210227" y="1222504"/>
                    <a:pt x="1210513" y="1221075"/>
                    <a:pt x="1210799" y="1219551"/>
                  </a:cubicBezTo>
                  <a:cubicBezTo>
                    <a:pt x="1209846" y="1231934"/>
                    <a:pt x="1200511" y="1258794"/>
                    <a:pt x="1210513" y="1269558"/>
                  </a:cubicBezTo>
                  <a:cubicBezTo>
                    <a:pt x="1205655" y="1273177"/>
                    <a:pt x="1202893" y="1289560"/>
                    <a:pt x="1210989" y="1294608"/>
                  </a:cubicBezTo>
                  <a:cubicBezTo>
                    <a:pt x="1206607" y="1293560"/>
                    <a:pt x="1206417" y="1298418"/>
                    <a:pt x="1204036" y="1302800"/>
                  </a:cubicBezTo>
                  <a:cubicBezTo>
                    <a:pt x="1206512" y="1308229"/>
                    <a:pt x="1209179" y="1328803"/>
                    <a:pt x="1200607" y="1330041"/>
                  </a:cubicBezTo>
                  <a:cubicBezTo>
                    <a:pt x="1204607" y="1332422"/>
                    <a:pt x="1202607" y="1339947"/>
                    <a:pt x="1205845" y="1342995"/>
                  </a:cubicBezTo>
                  <a:cubicBezTo>
                    <a:pt x="1202702" y="1348615"/>
                    <a:pt x="1200797" y="1357759"/>
                    <a:pt x="1204131" y="1364141"/>
                  </a:cubicBezTo>
                  <a:cubicBezTo>
                    <a:pt x="1197368" y="1382429"/>
                    <a:pt x="1200607" y="1399479"/>
                    <a:pt x="1206322" y="1414338"/>
                  </a:cubicBezTo>
                  <a:cubicBezTo>
                    <a:pt x="1207084" y="1417385"/>
                    <a:pt x="1199749" y="1419671"/>
                    <a:pt x="1205845" y="1420529"/>
                  </a:cubicBezTo>
                  <a:cubicBezTo>
                    <a:pt x="1205369" y="1422148"/>
                    <a:pt x="1202702" y="1421291"/>
                    <a:pt x="1200797" y="1421386"/>
                  </a:cubicBezTo>
                  <a:cubicBezTo>
                    <a:pt x="1195273" y="1437864"/>
                    <a:pt x="1200797" y="1449008"/>
                    <a:pt x="1199845" y="1463867"/>
                  </a:cubicBezTo>
                  <a:cubicBezTo>
                    <a:pt x="1193082" y="1465010"/>
                    <a:pt x="1193653" y="1475774"/>
                    <a:pt x="1197368" y="1478631"/>
                  </a:cubicBezTo>
                  <a:cubicBezTo>
                    <a:pt x="1195368" y="1478822"/>
                    <a:pt x="1195368" y="1477298"/>
                    <a:pt x="1193749" y="1477107"/>
                  </a:cubicBezTo>
                  <a:cubicBezTo>
                    <a:pt x="1194606" y="1485299"/>
                    <a:pt x="1196511" y="1497300"/>
                    <a:pt x="1190510" y="1501872"/>
                  </a:cubicBezTo>
                  <a:cubicBezTo>
                    <a:pt x="1191272" y="1506158"/>
                    <a:pt x="1193272" y="1502253"/>
                    <a:pt x="1195273" y="1504730"/>
                  </a:cubicBezTo>
                  <a:cubicBezTo>
                    <a:pt x="1194701" y="1507492"/>
                    <a:pt x="1195177" y="1509397"/>
                    <a:pt x="1197368" y="1509873"/>
                  </a:cubicBezTo>
                  <a:cubicBezTo>
                    <a:pt x="1196701" y="1511683"/>
                    <a:pt x="1195844" y="1509206"/>
                    <a:pt x="1193653" y="1509588"/>
                  </a:cubicBezTo>
                  <a:cubicBezTo>
                    <a:pt x="1197178" y="1520446"/>
                    <a:pt x="1189462" y="1535400"/>
                    <a:pt x="1194987" y="1539687"/>
                  </a:cubicBezTo>
                  <a:cubicBezTo>
                    <a:pt x="1194606" y="1542830"/>
                    <a:pt x="1192796" y="1544354"/>
                    <a:pt x="1189653" y="1544258"/>
                  </a:cubicBezTo>
                  <a:cubicBezTo>
                    <a:pt x="1185843" y="1540067"/>
                    <a:pt x="1186128" y="1534733"/>
                    <a:pt x="1180414" y="1534733"/>
                  </a:cubicBezTo>
                  <a:cubicBezTo>
                    <a:pt x="1180890" y="1533019"/>
                    <a:pt x="1184128" y="1534638"/>
                    <a:pt x="1184319" y="1532543"/>
                  </a:cubicBezTo>
                  <a:cubicBezTo>
                    <a:pt x="1184224" y="1531114"/>
                    <a:pt x="1182128" y="1531304"/>
                    <a:pt x="1180699" y="1531019"/>
                  </a:cubicBezTo>
                  <a:cubicBezTo>
                    <a:pt x="1185462" y="1527875"/>
                    <a:pt x="1179747" y="1522351"/>
                    <a:pt x="1186510" y="1521494"/>
                  </a:cubicBezTo>
                  <a:cubicBezTo>
                    <a:pt x="1184605" y="1518160"/>
                    <a:pt x="1188796" y="1516826"/>
                    <a:pt x="1184414" y="1516350"/>
                  </a:cubicBezTo>
                  <a:cubicBezTo>
                    <a:pt x="1185748" y="1512826"/>
                    <a:pt x="1188415" y="1517398"/>
                    <a:pt x="1190605" y="1516826"/>
                  </a:cubicBezTo>
                  <a:cubicBezTo>
                    <a:pt x="1179557" y="1503110"/>
                    <a:pt x="1189177" y="1492157"/>
                    <a:pt x="1183843" y="1476250"/>
                  </a:cubicBezTo>
                  <a:cubicBezTo>
                    <a:pt x="1183271" y="1472821"/>
                    <a:pt x="1186605" y="1474059"/>
                    <a:pt x="1187843" y="1472821"/>
                  </a:cubicBezTo>
                  <a:cubicBezTo>
                    <a:pt x="1187367" y="1470154"/>
                    <a:pt x="1184605" y="1468535"/>
                    <a:pt x="1187081" y="1466534"/>
                  </a:cubicBezTo>
                  <a:cubicBezTo>
                    <a:pt x="1183081" y="1467868"/>
                    <a:pt x="1185748" y="1460153"/>
                    <a:pt x="1184128" y="1456247"/>
                  </a:cubicBezTo>
                  <a:cubicBezTo>
                    <a:pt x="1181080" y="1458724"/>
                    <a:pt x="1176318" y="1456057"/>
                    <a:pt x="1176985" y="1451961"/>
                  </a:cubicBezTo>
                  <a:cubicBezTo>
                    <a:pt x="1183366" y="1452533"/>
                    <a:pt x="1184700" y="1453866"/>
                    <a:pt x="1187653" y="1459105"/>
                  </a:cubicBezTo>
                  <a:cubicBezTo>
                    <a:pt x="1190986" y="1451961"/>
                    <a:pt x="1188224" y="1438341"/>
                    <a:pt x="1188700" y="1430435"/>
                  </a:cubicBezTo>
                  <a:cubicBezTo>
                    <a:pt x="1190510" y="1430911"/>
                    <a:pt x="1188796" y="1434150"/>
                    <a:pt x="1190891" y="1434340"/>
                  </a:cubicBezTo>
                  <a:cubicBezTo>
                    <a:pt x="1192225" y="1429673"/>
                    <a:pt x="1186795" y="1420910"/>
                    <a:pt x="1183652" y="1416242"/>
                  </a:cubicBezTo>
                  <a:cubicBezTo>
                    <a:pt x="1190129" y="1415004"/>
                    <a:pt x="1186605" y="1422243"/>
                    <a:pt x="1191939" y="1421958"/>
                  </a:cubicBezTo>
                  <a:cubicBezTo>
                    <a:pt x="1191749" y="1418624"/>
                    <a:pt x="1186033" y="1419100"/>
                    <a:pt x="1187748" y="1411575"/>
                  </a:cubicBezTo>
                  <a:cubicBezTo>
                    <a:pt x="1184795" y="1410813"/>
                    <a:pt x="1184890" y="1413575"/>
                    <a:pt x="1181461" y="1412337"/>
                  </a:cubicBezTo>
                  <a:cubicBezTo>
                    <a:pt x="1182700" y="1413956"/>
                    <a:pt x="1182319" y="1415004"/>
                    <a:pt x="1180033" y="1414718"/>
                  </a:cubicBezTo>
                  <a:cubicBezTo>
                    <a:pt x="1181938" y="1407003"/>
                    <a:pt x="1187748" y="1401098"/>
                    <a:pt x="1186700" y="1393954"/>
                  </a:cubicBezTo>
                  <a:cubicBezTo>
                    <a:pt x="1190129" y="1393287"/>
                    <a:pt x="1188986" y="1396621"/>
                    <a:pt x="1191463" y="1396812"/>
                  </a:cubicBezTo>
                  <a:cubicBezTo>
                    <a:pt x="1191844" y="1382048"/>
                    <a:pt x="1190986" y="1378619"/>
                    <a:pt x="1193653" y="1369475"/>
                  </a:cubicBezTo>
                  <a:cubicBezTo>
                    <a:pt x="1190224" y="1367951"/>
                    <a:pt x="1186319" y="1376333"/>
                    <a:pt x="1190701" y="1375475"/>
                  </a:cubicBezTo>
                  <a:cubicBezTo>
                    <a:pt x="1187557" y="1380714"/>
                    <a:pt x="1181461" y="1373475"/>
                    <a:pt x="1184986" y="1368713"/>
                  </a:cubicBezTo>
                  <a:cubicBezTo>
                    <a:pt x="1182128" y="1369951"/>
                    <a:pt x="1179652" y="1375666"/>
                    <a:pt x="1175937" y="1371761"/>
                  </a:cubicBezTo>
                  <a:cubicBezTo>
                    <a:pt x="1177937" y="1369475"/>
                    <a:pt x="1184509" y="1365665"/>
                    <a:pt x="1184033" y="1364903"/>
                  </a:cubicBezTo>
                  <a:cubicBezTo>
                    <a:pt x="1186415" y="1363664"/>
                    <a:pt x="1190129" y="1364236"/>
                    <a:pt x="1191367" y="1366713"/>
                  </a:cubicBezTo>
                  <a:cubicBezTo>
                    <a:pt x="1192606" y="1366808"/>
                    <a:pt x="1192510" y="1365284"/>
                    <a:pt x="1192796" y="1364331"/>
                  </a:cubicBezTo>
                  <a:cubicBezTo>
                    <a:pt x="1192510" y="1361474"/>
                    <a:pt x="1185938" y="1363950"/>
                    <a:pt x="1186891" y="1360140"/>
                  </a:cubicBezTo>
                  <a:cubicBezTo>
                    <a:pt x="1184509" y="1360521"/>
                    <a:pt x="1184319" y="1363474"/>
                    <a:pt x="1180509" y="1362141"/>
                  </a:cubicBezTo>
                  <a:cubicBezTo>
                    <a:pt x="1180414" y="1363760"/>
                    <a:pt x="1180223" y="1365474"/>
                    <a:pt x="1180128" y="1367093"/>
                  </a:cubicBezTo>
                  <a:cubicBezTo>
                    <a:pt x="1176508" y="1368141"/>
                    <a:pt x="1174889" y="1367951"/>
                    <a:pt x="1171460" y="1366331"/>
                  </a:cubicBezTo>
                  <a:cubicBezTo>
                    <a:pt x="1180509" y="1365665"/>
                    <a:pt x="1185462" y="1351758"/>
                    <a:pt x="1184414" y="1344900"/>
                  </a:cubicBezTo>
                  <a:cubicBezTo>
                    <a:pt x="1190034" y="1348139"/>
                    <a:pt x="1191272" y="1344805"/>
                    <a:pt x="1189939" y="1339090"/>
                  </a:cubicBezTo>
                  <a:cubicBezTo>
                    <a:pt x="1192129" y="1338804"/>
                    <a:pt x="1192225" y="1340233"/>
                    <a:pt x="1192225" y="1341757"/>
                  </a:cubicBezTo>
                  <a:cubicBezTo>
                    <a:pt x="1197654" y="1337471"/>
                    <a:pt x="1187557" y="1336518"/>
                    <a:pt x="1190605" y="1330422"/>
                  </a:cubicBezTo>
                  <a:cubicBezTo>
                    <a:pt x="1187843" y="1330327"/>
                    <a:pt x="1189653" y="1335661"/>
                    <a:pt x="1188796" y="1337756"/>
                  </a:cubicBezTo>
                  <a:cubicBezTo>
                    <a:pt x="1184890" y="1331946"/>
                    <a:pt x="1187176" y="1327755"/>
                    <a:pt x="1185176" y="1319945"/>
                  </a:cubicBezTo>
                  <a:cubicBezTo>
                    <a:pt x="1189653" y="1319183"/>
                    <a:pt x="1186986" y="1324136"/>
                    <a:pt x="1186033" y="1324993"/>
                  </a:cubicBezTo>
                  <a:cubicBezTo>
                    <a:pt x="1189272" y="1325660"/>
                    <a:pt x="1189462" y="1322612"/>
                    <a:pt x="1190224" y="1320326"/>
                  </a:cubicBezTo>
                  <a:cubicBezTo>
                    <a:pt x="1189939" y="1318897"/>
                    <a:pt x="1188319" y="1316992"/>
                    <a:pt x="1187843" y="1318897"/>
                  </a:cubicBezTo>
                  <a:cubicBezTo>
                    <a:pt x="1184414" y="1314420"/>
                    <a:pt x="1191749" y="1316421"/>
                    <a:pt x="1193082" y="1315563"/>
                  </a:cubicBezTo>
                  <a:cubicBezTo>
                    <a:pt x="1181271" y="1307753"/>
                    <a:pt x="1194987" y="1298609"/>
                    <a:pt x="1190129" y="1290322"/>
                  </a:cubicBezTo>
                  <a:cubicBezTo>
                    <a:pt x="1191367" y="1290417"/>
                    <a:pt x="1192606" y="1290513"/>
                    <a:pt x="1193844" y="1290608"/>
                  </a:cubicBezTo>
                  <a:cubicBezTo>
                    <a:pt x="1192891" y="1288703"/>
                    <a:pt x="1193272" y="1285655"/>
                    <a:pt x="1189177" y="1286417"/>
                  </a:cubicBezTo>
                  <a:cubicBezTo>
                    <a:pt x="1190034" y="1283940"/>
                    <a:pt x="1191367" y="1283940"/>
                    <a:pt x="1192987" y="1285464"/>
                  </a:cubicBezTo>
                  <a:cubicBezTo>
                    <a:pt x="1194511" y="1276606"/>
                    <a:pt x="1183747" y="1268700"/>
                    <a:pt x="1190891" y="1265271"/>
                  </a:cubicBezTo>
                  <a:cubicBezTo>
                    <a:pt x="1191558" y="1263176"/>
                    <a:pt x="1190129" y="1262890"/>
                    <a:pt x="1188605" y="1262604"/>
                  </a:cubicBezTo>
                  <a:cubicBezTo>
                    <a:pt x="1188986" y="1259461"/>
                    <a:pt x="1193463" y="1260033"/>
                    <a:pt x="1194987" y="1261842"/>
                  </a:cubicBezTo>
                  <a:cubicBezTo>
                    <a:pt x="1195368" y="1256032"/>
                    <a:pt x="1191653" y="1259175"/>
                    <a:pt x="1187748" y="1258699"/>
                  </a:cubicBezTo>
                  <a:cubicBezTo>
                    <a:pt x="1188510" y="1254317"/>
                    <a:pt x="1191463" y="1255937"/>
                    <a:pt x="1189558" y="1251365"/>
                  </a:cubicBezTo>
                  <a:cubicBezTo>
                    <a:pt x="1191558" y="1252413"/>
                    <a:pt x="1195844" y="1252698"/>
                    <a:pt x="1195177" y="1254413"/>
                  </a:cubicBezTo>
                  <a:cubicBezTo>
                    <a:pt x="1198321" y="1250031"/>
                    <a:pt x="1187557" y="1244316"/>
                    <a:pt x="1184224" y="1240983"/>
                  </a:cubicBezTo>
                  <a:cubicBezTo>
                    <a:pt x="1186415" y="1236982"/>
                    <a:pt x="1187557" y="1243364"/>
                    <a:pt x="1188986" y="1243840"/>
                  </a:cubicBezTo>
                  <a:cubicBezTo>
                    <a:pt x="1192796" y="1238030"/>
                    <a:pt x="1190129" y="1232505"/>
                    <a:pt x="1194034" y="1228029"/>
                  </a:cubicBezTo>
                  <a:cubicBezTo>
                    <a:pt x="1192415" y="1232124"/>
                    <a:pt x="1186510" y="1232029"/>
                    <a:pt x="1183938" y="1228505"/>
                  </a:cubicBezTo>
                  <a:cubicBezTo>
                    <a:pt x="1185271" y="1224028"/>
                    <a:pt x="1186605" y="1230600"/>
                    <a:pt x="1190320" y="1226504"/>
                  </a:cubicBezTo>
                  <a:cubicBezTo>
                    <a:pt x="1189653" y="1223171"/>
                    <a:pt x="1186128" y="1222313"/>
                    <a:pt x="1185938" y="1218694"/>
                  </a:cubicBezTo>
                  <a:cubicBezTo>
                    <a:pt x="1189272" y="1219075"/>
                    <a:pt x="1188605" y="1216789"/>
                    <a:pt x="1190891" y="1219075"/>
                  </a:cubicBezTo>
                  <a:cubicBezTo>
                    <a:pt x="1189939" y="1217551"/>
                    <a:pt x="1189558" y="1215646"/>
                    <a:pt x="1190129" y="1212788"/>
                  </a:cubicBezTo>
                  <a:cubicBezTo>
                    <a:pt x="1188891" y="1212693"/>
                    <a:pt x="1187653" y="1212598"/>
                    <a:pt x="1186415" y="1212503"/>
                  </a:cubicBezTo>
                  <a:cubicBezTo>
                    <a:pt x="1182128" y="1215360"/>
                    <a:pt x="1190320" y="1207836"/>
                    <a:pt x="1191367" y="1212884"/>
                  </a:cubicBezTo>
                  <a:cubicBezTo>
                    <a:pt x="1196797" y="1202501"/>
                    <a:pt x="1192796" y="1187452"/>
                    <a:pt x="1192891" y="1179165"/>
                  </a:cubicBezTo>
                  <a:cubicBezTo>
                    <a:pt x="1197559" y="1174688"/>
                    <a:pt x="1196701" y="1164973"/>
                    <a:pt x="1194320" y="1161734"/>
                  </a:cubicBezTo>
                  <a:cubicBezTo>
                    <a:pt x="1198035" y="1154876"/>
                    <a:pt x="1196225" y="1152495"/>
                    <a:pt x="1194320" y="1146685"/>
                  </a:cubicBezTo>
                  <a:cubicBezTo>
                    <a:pt x="1198511" y="1152400"/>
                    <a:pt x="1201369" y="1133540"/>
                    <a:pt x="1196701" y="1133064"/>
                  </a:cubicBezTo>
                  <a:cubicBezTo>
                    <a:pt x="1200797" y="1127254"/>
                    <a:pt x="1198702" y="1124682"/>
                    <a:pt x="1200702" y="1114586"/>
                  </a:cubicBezTo>
                  <a:cubicBezTo>
                    <a:pt x="1198511" y="1114681"/>
                    <a:pt x="1197654" y="1116491"/>
                    <a:pt x="1197844" y="1119348"/>
                  </a:cubicBezTo>
                  <a:cubicBezTo>
                    <a:pt x="1196892" y="1118586"/>
                    <a:pt x="1195940" y="1117919"/>
                    <a:pt x="1194225" y="1117824"/>
                  </a:cubicBezTo>
                  <a:cubicBezTo>
                    <a:pt x="1199083" y="1113633"/>
                    <a:pt x="1202416" y="1109823"/>
                    <a:pt x="1200511" y="1102108"/>
                  </a:cubicBezTo>
                  <a:cubicBezTo>
                    <a:pt x="1198035" y="1103251"/>
                    <a:pt x="1202702" y="1111442"/>
                    <a:pt x="1194987" y="1109156"/>
                  </a:cubicBezTo>
                  <a:cubicBezTo>
                    <a:pt x="1194892" y="1102298"/>
                    <a:pt x="1196225" y="1099060"/>
                    <a:pt x="1193844" y="1092869"/>
                  </a:cubicBezTo>
                  <a:cubicBezTo>
                    <a:pt x="1198892" y="1089821"/>
                    <a:pt x="1198511" y="1082486"/>
                    <a:pt x="1200035" y="1078391"/>
                  </a:cubicBezTo>
                  <a:cubicBezTo>
                    <a:pt x="1199749" y="1076676"/>
                    <a:pt x="1196987" y="1077152"/>
                    <a:pt x="1195177" y="1076771"/>
                  </a:cubicBezTo>
                  <a:cubicBezTo>
                    <a:pt x="1194892" y="1073247"/>
                    <a:pt x="1199940" y="1076009"/>
                    <a:pt x="1200416" y="1073438"/>
                  </a:cubicBezTo>
                  <a:cubicBezTo>
                    <a:pt x="1199464" y="1069913"/>
                    <a:pt x="1196987" y="1074962"/>
                    <a:pt x="1195558" y="1071818"/>
                  </a:cubicBezTo>
                  <a:cubicBezTo>
                    <a:pt x="1198130" y="1068580"/>
                    <a:pt x="1201274" y="1059912"/>
                    <a:pt x="1195463" y="1058007"/>
                  </a:cubicBezTo>
                  <a:cubicBezTo>
                    <a:pt x="1194130" y="1058674"/>
                    <a:pt x="1193939" y="1060769"/>
                    <a:pt x="1191463" y="1060198"/>
                  </a:cubicBezTo>
                  <a:cubicBezTo>
                    <a:pt x="1190605" y="1059055"/>
                    <a:pt x="1190320" y="1057245"/>
                    <a:pt x="1190605" y="1055150"/>
                  </a:cubicBezTo>
                  <a:cubicBezTo>
                    <a:pt x="1188796" y="1054959"/>
                    <a:pt x="1186224" y="1060103"/>
                    <a:pt x="1186891" y="1054864"/>
                  </a:cubicBezTo>
                  <a:cubicBezTo>
                    <a:pt x="1183747" y="1056578"/>
                    <a:pt x="1180890" y="1058769"/>
                    <a:pt x="1179937" y="1063055"/>
                  </a:cubicBezTo>
                  <a:cubicBezTo>
                    <a:pt x="1177366" y="1059531"/>
                    <a:pt x="1180414" y="1055054"/>
                    <a:pt x="1180699" y="1053149"/>
                  </a:cubicBezTo>
                  <a:cubicBezTo>
                    <a:pt x="1183081" y="1052768"/>
                    <a:pt x="1188034" y="1055436"/>
                    <a:pt x="1187176" y="1051149"/>
                  </a:cubicBezTo>
                  <a:cubicBezTo>
                    <a:pt x="1190320" y="1053911"/>
                    <a:pt x="1191844" y="1052673"/>
                    <a:pt x="1194415" y="1054292"/>
                  </a:cubicBezTo>
                  <a:cubicBezTo>
                    <a:pt x="1197178" y="1054292"/>
                    <a:pt x="1197368" y="1051340"/>
                    <a:pt x="1197463" y="1048292"/>
                  </a:cubicBezTo>
                  <a:cubicBezTo>
                    <a:pt x="1200321" y="1048863"/>
                    <a:pt x="1202416" y="1051149"/>
                    <a:pt x="1204893" y="1048863"/>
                  </a:cubicBezTo>
                  <a:cubicBezTo>
                    <a:pt x="1204512" y="1046577"/>
                    <a:pt x="1199464" y="1038767"/>
                    <a:pt x="1204131" y="1042481"/>
                  </a:cubicBezTo>
                  <a:cubicBezTo>
                    <a:pt x="1202988" y="1040767"/>
                    <a:pt x="1203369" y="1037719"/>
                    <a:pt x="1200797" y="1037243"/>
                  </a:cubicBezTo>
                  <a:cubicBezTo>
                    <a:pt x="1200035" y="1041338"/>
                    <a:pt x="1198607" y="1037147"/>
                    <a:pt x="1196987" y="1038195"/>
                  </a:cubicBezTo>
                  <a:cubicBezTo>
                    <a:pt x="1194701" y="1035433"/>
                    <a:pt x="1197368" y="1028575"/>
                    <a:pt x="1191463" y="1028956"/>
                  </a:cubicBezTo>
                  <a:cubicBezTo>
                    <a:pt x="1187653" y="1026956"/>
                    <a:pt x="1196416" y="1027622"/>
                    <a:pt x="1196416" y="1029337"/>
                  </a:cubicBezTo>
                  <a:cubicBezTo>
                    <a:pt x="1194130" y="1025336"/>
                    <a:pt x="1194320" y="1024479"/>
                    <a:pt x="1198321" y="1022003"/>
                  </a:cubicBezTo>
                  <a:cubicBezTo>
                    <a:pt x="1197463" y="1019050"/>
                    <a:pt x="1194987" y="1025146"/>
                    <a:pt x="1190796" y="1022669"/>
                  </a:cubicBezTo>
                  <a:cubicBezTo>
                    <a:pt x="1192796" y="1016002"/>
                    <a:pt x="1195368" y="1017431"/>
                    <a:pt x="1198035" y="1010763"/>
                  </a:cubicBezTo>
                  <a:cubicBezTo>
                    <a:pt x="1199083" y="1011430"/>
                    <a:pt x="1200226" y="1012001"/>
                    <a:pt x="1200321" y="1013430"/>
                  </a:cubicBezTo>
                  <a:cubicBezTo>
                    <a:pt x="1202321" y="1011144"/>
                    <a:pt x="1204512" y="1009334"/>
                    <a:pt x="1206988" y="1007715"/>
                  </a:cubicBezTo>
                  <a:cubicBezTo>
                    <a:pt x="1205560" y="1005143"/>
                    <a:pt x="1201654" y="1004572"/>
                    <a:pt x="1198607" y="1003334"/>
                  </a:cubicBezTo>
                  <a:cubicBezTo>
                    <a:pt x="1200892" y="998571"/>
                    <a:pt x="1200035" y="1003715"/>
                    <a:pt x="1203559" y="1003715"/>
                  </a:cubicBezTo>
                  <a:cubicBezTo>
                    <a:pt x="1205274" y="989999"/>
                    <a:pt x="1207846" y="971139"/>
                    <a:pt x="1203845" y="953708"/>
                  </a:cubicBezTo>
                  <a:cubicBezTo>
                    <a:pt x="1202607" y="953613"/>
                    <a:pt x="1202797" y="955137"/>
                    <a:pt x="1202416" y="956090"/>
                  </a:cubicBezTo>
                  <a:cubicBezTo>
                    <a:pt x="1199654" y="953518"/>
                    <a:pt x="1204893" y="949898"/>
                    <a:pt x="1207655" y="952756"/>
                  </a:cubicBezTo>
                  <a:cubicBezTo>
                    <a:pt x="1212132" y="936468"/>
                    <a:pt x="1204988" y="933420"/>
                    <a:pt x="1206322" y="922657"/>
                  </a:cubicBezTo>
                  <a:cubicBezTo>
                    <a:pt x="1204607" y="923990"/>
                    <a:pt x="1204321" y="923038"/>
                    <a:pt x="1202607" y="922371"/>
                  </a:cubicBezTo>
                  <a:cubicBezTo>
                    <a:pt x="1199273" y="921800"/>
                    <a:pt x="1205465" y="927515"/>
                    <a:pt x="1199845" y="925895"/>
                  </a:cubicBezTo>
                  <a:cubicBezTo>
                    <a:pt x="1201845" y="918561"/>
                    <a:pt x="1207750" y="918275"/>
                    <a:pt x="1204798" y="911227"/>
                  </a:cubicBezTo>
                  <a:cubicBezTo>
                    <a:pt x="1207369" y="912560"/>
                    <a:pt x="1208989" y="914656"/>
                    <a:pt x="1207941" y="919037"/>
                  </a:cubicBezTo>
                  <a:cubicBezTo>
                    <a:pt x="1210227" y="913037"/>
                    <a:pt x="1210703" y="891129"/>
                    <a:pt x="1208703" y="879032"/>
                  </a:cubicBezTo>
                  <a:cubicBezTo>
                    <a:pt x="1210703" y="878842"/>
                    <a:pt x="1210799" y="880366"/>
                    <a:pt x="1212322" y="880556"/>
                  </a:cubicBezTo>
                  <a:cubicBezTo>
                    <a:pt x="1211370" y="875222"/>
                    <a:pt x="1208512" y="871412"/>
                    <a:pt x="1207179" y="866364"/>
                  </a:cubicBezTo>
                  <a:cubicBezTo>
                    <a:pt x="1203750" y="865031"/>
                    <a:pt x="1203845" y="867888"/>
                    <a:pt x="1200892" y="867126"/>
                  </a:cubicBezTo>
                  <a:cubicBezTo>
                    <a:pt x="1201940" y="866364"/>
                    <a:pt x="1204226" y="860363"/>
                    <a:pt x="1201464" y="859697"/>
                  </a:cubicBezTo>
                  <a:cubicBezTo>
                    <a:pt x="1201940" y="855982"/>
                    <a:pt x="1205655" y="863888"/>
                    <a:pt x="1206322" y="859506"/>
                  </a:cubicBezTo>
                  <a:close/>
                  <a:moveTo>
                    <a:pt x="1228610" y="986379"/>
                  </a:moveTo>
                  <a:cubicBezTo>
                    <a:pt x="1226896" y="985903"/>
                    <a:pt x="1227848" y="983141"/>
                    <a:pt x="1227753" y="981331"/>
                  </a:cubicBezTo>
                  <a:cubicBezTo>
                    <a:pt x="1231753" y="982855"/>
                    <a:pt x="1231944" y="979902"/>
                    <a:pt x="1231849" y="976664"/>
                  </a:cubicBezTo>
                  <a:cubicBezTo>
                    <a:pt x="1234992" y="980474"/>
                    <a:pt x="1232611" y="987713"/>
                    <a:pt x="1231849" y="991713"/>
                  </a:cubicBezTo>
                  <a:cubicBezTo>
                    <a:pt x="1230039" y="991332"/>
                    <a:pt x="1231753" y="987998"/>
                    <a:pt x="1229658" y="987808"/>
                  </a:cubicBezTo>
                  <a:cubicBezTo>
                    <a:pt x="1229753" y="986570"/>
                    <a:pt x="1231277" y="986951"/>
                    <a:pt x="1232230" y="986760"/>
                  </a:cubicBezTo>
                  <a:cubicBezTo>
                    <a:pt x="1231849" y="984379"/>
                    <a:pt x="1228039" y="980188"/>
                    <a:pt x="1228610" y="986379"/>
                  </a:cubicBezTo>
                  <a:close/>
                  <a:moveTo>
                    <a:pt x="1223562" y="1094869"/>
                  </a:moveTo>
                  <a:cubicBezTo>
                    <a:pt x="1219466" y="1094869"/>
                    <a:pt x="1221276" y="1089821"/>
                    <a:pt x="1217752" y="1089344"/>
                  </a:cubicBezTo>
                  <a:cubicBezTo>
                    <a:pt x="1218704" y="1088201"/>
                    <a:pt x="1220704" y="1088297"/>
                    <a:pt x="1220514" y="1085820"/>
                  </a:cubicBezTo>
                  <a:cubicBezTo>
                    <a:pt x="1224610" y="1087344"/>
                    <a:pt x="1226038" y="1090868"/>
                    <a:pt x="1223562" y="1094869"/>
                  </a:cubicBezTo>
                  <a:close/>
                  <a:moveTo>
                    <a:pt x="1224991" y="1123730"/>
                  </a:moveTo>
                  <a:cubicBezTo>
                    <a:pt x="1223657" y="1126587"/>
                    <a:pt x="1221466" y="1120682"/>
                    <a:pt x="1221657" y="1118491"/>
                  </a:cubicBezTo>
                  <a:cubicBezTo>
                    <a:pt x="1224800" y="1118872"/>
                    <a:pt x="1228039" y="1119253"/>
                    <a:pt x="1227562" y="1122682"/>
                  </a:cubicBezTo>
                  <a:cubicBezTo>
                    <a:pt x="1226324" y="1122587"/>
                    <a:pt x="1225086" y="1122492"/>
                    <a:pt x="1223848" y="1122396"/>
                  </a:cubicBezTo>
                  <a:cubicBezTo>
                    <a:pt x="1223467" y="1123444"/>
                    <a:pt x="1224228" y="1123634"/>
                    <a:pt x="1224991" y="1123730"/>
                  </a:cubicBezTo>
                  <a:close/>
                  <a:moveTo>
                    <a:pt x="1222324" y="1126016"/>
                  </a:moveTo>
                  <a:cubicBezTo>
                    <a:pt x="1222609" y="1129540"/>
                    <a:pt x="1215656" y="1124492"/>
                    <a:pt x="1215847" y="1128016"/>
                  </a:cubicBezTo>
                  <a:cubicBezTo>
                    <a:pt x="1212608" y="1126587"/>
                    <a:pt x="1217466" y="1123825"/>
                    <a:pt x="1217657" y="1121920"/>
                  </a:cubicBezTo>
                  <a:cubicBezTo>
                    <a:pt x="1221657" y="1121158"/>
                    <a:pt x="1219942" y="1125349"/>
                    <a:pt x="1222324" y="1126016"/>
                  </a:cubicBezTo>
                  <a:close/>
                  <a:moveTo>
                    <a:pt x="1217847" y="1119443"/>
                  </a:moveTo>
                  <a:cubicBezTo>
                    <a:pt x="1216418" y="1119158"/>
                    <a:pt x="1215561" y="1119539"/>
                    <a:pt x="1215275" y="1120491"/>
                  </a:cubicBezTo>
                  <a:cubicBezTo>
                    <a:pt x="1213465" y="1120110"/>
                    <a:pt x="1215180" y="1116776"/>
                    <a:pt x="1213084" y="1116586"/>
                  </a:cubicBezTo>
                  <a:cubicBezTo>
                    <a:pt x="1213656" y="1114967"/>
                    <a:pt x="1215466" y="1114776"/>
                    <a:pt x="1215847" y="1113062"/>
                  </a:cubicBezTo>
                  <a:cubicBezTo>
                    <a:pt x="1218514" y="1113443"/>
                    <a:pt x="1218228" y="1116395"/>
                    <a:pt x="1217847" y="1119443"/>
                  </a:cubicBezTo>
                  <a:close/>
                  <a:moveTo>
                    <a:pt x="1184128" y="1550831"/>
                  </a:moveTo>
                  <a:cubicBezTo>
                    <a:pt x="1185271" y="1552164"/>
                    <a:pt x="1186415" y="1553498"/>
                    <a:pt x="1187557" y="1554831"/>
                  </a:cubicBezTo>
                  <a:cubicBezTo>
                    <a:pt x="1191463" y="1553307"/>
                    <a:pt x="1186986" y="1549307"/>
                    <a:pt x="1188224" y="1546163"/>
                  </a:cubicBezTo>
                  <a:cubicBezTo>
                    <a:pt x="1193177" y="1546735"/>
                    <a:pt x="1201845" y="1558355"/>
                    <a:pt x="1190701" y="1561404"/>
                  </a:cubicBezTo>
                  <a:cubicBezTo>
                    <a:pt x="1192129" y="1554831"/>
                    <a:pt x="1183652" y="1556641"/>
                    <a:pt x="1184128" y="1550831"/>
                  </a:cubicBezTo>
                  <a:close/>
                  <a:moveTo>
                    <a:pt x="1184605" y="1729805"/>
                  </a:moveTo>
                  <a:cubicBezTo>
                    <a:pt x="1185652" y="1727710"/>
                    <a:pt x="1186891" y="1729805"/>
                    <a:pt x="1188319" y="1730091"/>
                  </a:cubicBezTo>
                  <a:cubicBezTo>
                    <a:pt x="1188224" y="1730948"/>
                    <a:pt x="1188129" y="1731710"/>
                    <a:pt x="1188129" y="1732568"/>
                  </a:cubicBezTo>
                  <a:cubicBezTo>
                    <a:pt x="1182414" y="1731329"/>
                    <a:pt x="1189082" y="1740473"/>
                    <a:pt x="1186510" y="1737425"/>
                  </a:cubicBezTo>
                  <a:cubicBezTo>
                    <a:pt x="1184509" y="1737806"/>
                    <a:pt x="1185176" y="1741235"/>
                    <a:pt x="1181366" y="1739521"/>
                  </a:cubicBezTo>
                  <a:cubicBezTo>
                    <a:pt x="1181652" y="1738092"/>
                    <a:pt x="1181271" y="1737330"/>
                    <a:pt x="1180318" y="1736949"/>
                  </a:cubicBezTo>
                  <a:cubicBezTo>
                    <a:pt x="1180699" y="1735521"/>
                    <a:pt x="1181652" y="1736378"/>
                    <a:pt x="1181557" y="1737044"/>
                  </a:cubicBezTo>
                  <a:cubicBezTo>
                    <a:pt x="1182224" y="1735044"/>
                    <a:pt x="1187462" y="1731520"/>
                    <a:pt x="1184605" y="1729805"/>
                  </a:cubicBezTo>
                  <a:close/>
                  <a:moveTo>
                    <a:pt x="1186128" y="1788765"/>
                  </a:moveTo>
                  <a:cubicBezTo>
                    <a:pt x="1185176" y="1787813"/>
                    <a:pt x="1182890" y="1786575"/>
                    <a:pt x="1182414" y="1788479"/>
                  </a:cubicBezTo>
                  <a:cubicBezTo>
                    <a:pt x="1180890" y="1787241"/>
                    <a:pt x="1181557" y="1782288"/>
                    <a:pt x="1186605" y="1782574"/>
                  </a:cubicBezTo>
                  <a:cubicBezTo>
                    <a:pt x="1188796" y="1785050"/>
                    <a:pt x="1186510" y="1785717"/>
                    <a:pt x="1186128" y="1788765"/>
                  </a:cubicBezTo>
                  <a:close/>
                  <a:moveTo>
                    <a:pt x="1177175" y="1667893"/>
                  </a:moveTo>
                  <a:cubicBezTo>
                    <a:pt x="1180033" y="1668560"/>
                    <a:pt x="1177461" y="1673798"/>
                    <a:pt x="1181747" y="1673322"/>
                  </a:cubicBezTo>
                  <a:cubicBezTo>
                    <a:pt x="1179271" y="1674465"/>
                    <a:pt x="1177175" y="1676084"/>
                    <a:pt x="1174032" y="1676466"/>
                  </a:cubicBezTo>
                  <a:cubicBezTo>
                    <a:pt x="1175746" y="1674465"/>
                    <a:pt x="1177556" y="1672465"/>
                    <a:pt x="1177175" y="1667893"/>
                  </a:cubicBezTo>
                  <a:close/>
                  <a:moveTo>
                    <a:pt x="1181652" y="1643223"/>
                  </a:moveTo>
                  <a:cubicBezTo>
                    <a:pt x="1180318" y="1645319"/>
                    <a:pt x="1178413" y="1646652"/>
                    <a:pt x="1177461" y="1649129"/>
                  </a:cubicBezTo>
                  <a:cubicBezTo>
                    <a:pt x="1173079" y="1648176"/>
                    <a:pt x="1176890" y="1641604"/>
                    <a:pt x="1181652" y="1643223"/>
                  </a:cubicBezTo>
                  <a:close/>
                  <a:moveTo>
                    <a:pt x="1176699" y="1781717"/>
                  </a:moveTo>
                  <a:cubicBezTo>
                    <a:pt x="1181080" y="1782955"/>
                    <a:pt x="1177937" y="1787717"/>
                    <a:pt x="1176127" y="1789146"/>
                  </a:cubicBezTo>
                  <a:cubicBezTo>
                    <a:pt x="1172699" y="1787622"/>
                    <a:pt x="1176794" y="1783908"/>
                    <a:pt x="1176699" y="1781717"/>
                  </a:cubicBezTo>
                  <a:close/>
                  <a:moveTo>
                    <a:pt x="1178604" y="1680561"/>
                  </a:moveTo>
                  <a:cubicBezTo>
                    <a:pt x="1178890" y="1679133"/>
                    <a:pt x="1180985" y="1679704"/>
                    <a:pt x="1182414" y="1679609"/>
                  </a:cubicBezTo>
                  <a:cubicBezTo>
                    <a:pt x="1179937" y="1687705"/>
                    <a:pt x="1180223" y="1689229"/>
                    <a:pt x="1178604" y="1680561"/>
                  </a:cubicBezTo>
                  <a:close/>
                  <a:moveTo>
                    <a:pt x="1172222" y="1543687"/>
                  </a:moveTo>
                  <a:cubicBezTo>
                    <a:pt x="1171746" y="1543877"/>
                    <a:pt x="1171555" y="1543973"/>
                    <a:pt x="1171365" y="1544068"/>
                  </a:cubicBezTo>
                  <a:cubicBezTo>
                    <a:pt x="1172222" y="1543592"/>
                    <a:pt x="1175270" y="1541877"/>
                    <a:pt x="1174984" y="1540163"/>
                  </a:cubicBezTo>
                  <a:cubicBezTo>
                    <a:pt x="1178699" y="1541401"/>
                    <a:pt x="1177270" y="1541210"/>
                    <a:pt x="1181176" y="1540639"/>
                  </a:cubicBezTo>
                  <a:cubicBezTo>
                    <a:pt x="1180318" y="1544163"/>
                    <a:pt x="1178128" y="1546068"/>
                    <a:pt x="1174508" y="1546354"/>
                  </a:cubicBezTo>
                  <a:cubicBezTo>
                    <a:pt x="1175080" y="1544258"/>
                    <a:pt x="1173746" y="1543877"/>
                    <a:pt x="1172222" y="1543687"/>
                  </a:cubicBezTo>
                  <a:close/>
                  <a:moveTo>
                    <a:pt x="1178699" y="1540448"/>
                  </a:moveTo>
                  <a:cubicBezTo>
                    <a:pt x="1178128" y="1538448"/>
                    <a:pt x="1176223" y="1532162"/>
                    <a:pt x="1172032" y="1529876"/>
                  </a:cubicBezTo>
                  <a:cubicBezTo>
                    <a:pt x="1173365" y="1526351"/>
                    <a:pt x="1174032" y="1528638"/>
                    <a:pt x="1177080" y="1529018"/>
                  </a:cubicBezTo>
                  <a:cubicBezTo>
                    <a:pt x="1173651" y="1533971"/>
                    <a:pt x="1180318" y="1534829"/>
                    <a:pt x="1182604" y="1538258"/>
                  </a:cubicBezTo>
                  <a:cubicBezTo>
                    <a:pt x="1182224" y="1539972"/>
                    <a:pt x="1178890" y="1538353"/>
                    <a:pt x="1178699" y="1540448"/>
                  </a:cubicBezTo>
                  <a:close/>
                  <a:moveTo>
                    <a:pt x="1172984" y="1487394"/>
                  </a:moveTo>
                  <a:cubicBezTo>
                    <a:pt x="1172603" y="1484918"/>
                    <a:pt x="1180604" y="1484632"/>
                    <a:pt x="1174508" y="1483775"/>
                  </a:cubicBezTo>
                  <a:cubicBezTo>
                    <a:pt x="1175270" y="1482727"/>
                    <a:pt x="1178128" y="1482155"/>
                    <a:pt x="1175937" y="1481393"/>
                  </a:cubicBezTo>
                  <a:cubicBezTo>
                    <a:pt x="1175746" y="1480346"/>
                    <a:pt x="1176508" y="1480250"/>
                    <a:pt x="1177270" y="1480250"/>
                  </a:cubicBezTo>
                  <a:cubicBezTo>
                    <a:pt x="1178128" y="1480346"/>
                    <a:pt x="1178890" y="1480346"/>
                    <a:pt x="1179747" y="1480441"/>
                  </a:cubicBezTo>
                  <a:cubicBezTo>
                    <a:pt x="1177175" y="1482346"/>
                    <a:pt x="1180033" y="1490728"/>
                    <a:pt x="1175270" y="1490061"/>
                  </a:cubicBezTo>
                  <a:cubicBezTo>
                    <a:pt x="1176318" y="1485489"/>
                    <a:pt x="1177651" y="1487108"/>
                    <a:pt x="1172984" y="1487394"/>
                  </a:cubicBezTo>
                  <a:close/>
                  <a:moveTo>
                    <a:pt x="1168031" y="1594550"/>
                  </a:moveTo>
                  <a:cubicBezTo>
                    <a:pt x="1166602" y="1594265"/>
                    <a:pt x="1165840" y="1594646"/>
                    <a:pt x="1165459" y="1595598"/>
                  </a:cubicBezTo>
                  <a:cubicBezTo>
                    <a:pt x="1164697" y="1595122"/>
                    <a:pt x="1164888" y="1584073"/>
                    <a:pt x="1168888" y="1584549"/>
                  </a:cubicBezTo>
                  <a:cubicBezTo>
                    <a:pt x="1169841" y="1587597"/>
                    <a:pt x="1165936" y="1588931"/>
                    <a:pt x="1168031" y="1594550"/>
                  </a:cubicBezTo>
                  <a:close/>
                  <a:moveTo>
                    <a:pt x="1164221" y="1549307"/>
                  </a:moveTo>
                  <a:cubicBezTo>
                    <a:pt x="1163078" y="1543020"/>
                    <a:pt x="1167745" y="1543401"/>
                    <a:pt x="1167650" y="1538258"/>
                  </a:cubicBezTo>
                  <a:cubicBezTo>
                    <a:pt x="1170603" y="1540734"/>
                    <a:pt x="1170317" y="1549688"/>
                    <a:pt x="1164221" y="1549307"/>
                  </a:cubicBezTo>
                  <a:close/>
                  <a:moveTo>
                    <a:pt x="1162411" y="2915382"/>
                  </a:moveTo>
                  <a:cubicBezTo>
                    <a:pt x="1158030" y="2915287"/>
                    <a:pt x="1160411" y="2909382"/>
                    <a:pt x="1155363" y="2909858"/>
                  </a:cubicBezTo>
                  <a:cubicBezTo>
                    <a:pt x="1155458" y="2909001"/>
                    <a:pt x="1155458" y="2908239"/>
                    <a:pt x="1155553" y="2907381"/>
                  </a:cubicBezTo>
                  <a:cubicBezTo>
                    <a:pt x="1156601" y="2907667"/>
                    <a:pt x="1156792" y="2907000"/>
                    <a:pt x="1156887" y="2906238"/>
                  </a:cubicBezTo>
                  <a:cubicBezTo>
                    <a:pt x="1158125" y="2906334"/>
                    <a:pt x="1157744" y="2907858"/>
                    <a:pt x="1157935" y="2908810"/>
                  </a:cubicBezTo>
                  <a:cubicBezTo>
                    <a:pt x="1160125" y="2909191"/>
                    <a:pt x="1160697" y="2907477"/>
                    <a:pt x="1162983" y="2908048"/>
                  </a:cubicBezTo>
                  <a:cubicBezTo>
                    <a:pt x="1162507" y="2912620"/>
                    <a:pt x="1161364" y="2911382"/>
                    <a:pt x="1162411" y="2915382"/>
                  </a:cubicBezTo>
                  <a:close/>
                  <a:moveTo>
                    <a:pt x="1161649" y="1581596"/>
                  </a:moveTo>
                  <a:cubicBezTo>
                    <a:pt x="1156982" y="1579882"/>
                    <a:pt x="1158220" y="1569309"/>
                    <a:pt x="1162792" y="1567976"/>
                  </a:cubicBezTo>
                  <a:cubicBezTo>
                    <a:pt x="1161840" y="1574548"/>
                    <a:pt x="1161078" y="1575215"/>
                    <a:pt x="1161649" y="1581596"/>
                  </a:cubicBezTo>
                  <a:close/>
                  <a:moveTo>
                    <a:pt x="1160697" y="1623983"/>
                  </a:moveTo>
                  <a:cubicBezTo>
                    <a:pt x="1164031" y="1625412"/>
                    <a:pt x="1157935" y="1628364"/>
                    <a:pt x="1162792" y="1629126"/>
                  </a:cubicBezTo>
                  <a:cubicBezTo>
                    <a:pt x="1160887" y="1632555"/>
                    <a:pt x="1157363" y="1627697"/>
                    <a:pt x="1155458" y="1627317"/>
                  </a:cubicBezTo>
                  <a:cubicBezTo>
                    <a:pt x="1155934" y="1624840"/>
                    <a:pt x="1160125" y="1626554"/>
                    <a:pt x="1160697" y="1623983"/>
                  </a:cubicBezTo>
                  <a:close/>
                  <a:moveTo>
                    <a:pt x="1154982" y="1478441"/>
                  </a:moveTo>
                  <a:cubicBezTo>
                    <a:pt x="1155744" y="1474821"/>
                    <a:pt x="1159363" y="1474535"/>
                    <a:pt x="1160507" y="1471392"/>
                  </a:cubicBezTo>
                  <a:cubicBezTo>
                    <a:pt x="1161745" y="1472345"/>
                    <a:pt x="1161554" y="1474345"/>
                    <a:pt x="1164031" y="1474154"/>
                  </a:cubicBezTo>
                  <a:cubicBezTo>
                    <a:pt x="1160411" y="1474917"/>
                    <a:pt x="1158030" y="1477107"/>
                    <a:pt x="1154982" y="1478441"/>
                  </a:cubicBezTo>
                  <a:close/>
                  <a:moveTo>
                    <a:pt x="1160411" y="1411289"/>
                  </a:moveTo>
                  <a:cubicBezTo>
                    <a:pt x="1162602" y="1407670"/>
                    <a:pt x="1161078" y="1416814"/>
                    <a:pt x="1160983" y="1418814"/>
                  </a:cubicBezTo>
                  <a:cubicBezTo>
                    <a:pt x="1159744" y="1418719"/>
                    <a:pt x="1158506" y="1418624"/>
                    <a:pt x="1157268" y="1418529"/>
                  </a:cubicBezTo>
                  <a:cubicBezTo>
                    <a:pt x="1158506" y="1420148"/>
                    <a:pt x="1158125" y="1421196"/>
                    <a:pt x="1155839" y="1420910"/>
                  </a:cubicBezTo>
                  <a:cubicBezTo>
                    <a:pt x="1154887" y="1414814"/>
                    <a:pt x="1161840" y="1418052"/>
                    <a:pt x="1160411" y="1411289"/>
                  </a:cubicBezTo>
                  <a:close/>
                  <a:moveTo>
                    <a:pt x="1166888" y="1315468"/>
                  </a:moveTo>
                  <a:cubicBezTo>
                    <a:pt x="1173079" y="1319088"/>
                    <a:pt x="1168222" y="1320516"/>
                    <a:pt x="1172317" y="1325946"/>
                  </a:cubicBezTo>
                  <a:cubicBezTo>
                    <a:pt x="1169746" y="1328898"/>
                    <a:pt x="1168031" y="1324421"/>
                    <a:pt x="1164793" y="1326612"/>
                  </a:cubicBezTo>
                  <a:cubicBezTo>
                    <a:pt x="1167841" y="1322421"/>
                    <a:pt x="1167365" y="1320516"/>
                    <a:pt x="1166888" y="1315468"/>
                  </a:cubicBezTo>
                  <a:close/>
                  <a:moveTo>
                    <a:pt x="1182700" y="1074009"/>
                  </a:moveTo>
                  <a:cubicBezTo>
                    <a:pt x="1186415" y="1075247"/>
                    <a:pt x="1184986" y="1075057"/>
                    <a:pt x="1188891" y="1074486"/>
                  </a:cubicBezTo>
                  <a:cubicBezTo>
                    <a:pt x="1190701" y="1078010"/>
                    <a:pt x="1186415" y="1080200"/>
                    <a:pt x="1190796" y="1082105"/>
                  </a:cubicBezTo>
                  <a:cubicBezTo>
                    <a:pt x="1190701" y="1077724"/>
                    <a:pt x="1191272" y="1075724"/>
                    <a:pt x="1190129" y="1074581"/>
                  </a:cubicBezTo>
                  <a:cubicBezTo>
                    <a:pt x="1190796" y="1072771"/>
                    <a:pt x="1191749" y="1075247"/>
                    <a:pt x="1193844" y="1074867"/>
                  </a:cubicBezTo>
                  <a:cubicBezTo>
                    <a:pt x="1191749" y="1079724"/>
                    <a:pt x="1196225" y="1079057"/>
                    <a:pt x="1195749" y="1082486"/>
                  </a:cubicBezTo>
                  <a:cubicBezTo>
                    <a:pt x="1193082" y="1084392"/>
                    <a:pt x="1194130" y="1082201"/>
                    <a:pt x="1190796" y="1082105"/>
                  </a:cubicBezTo>
                  <a:cubicBezTo>
                    <a:pt x="1182985" y="1085058"/>
                    <a:pt x="1186795" y="1080200"/>
                    <a:pt x="1179747" y="1079915"/>
                  </a:cubicBezTo>
                  <a:cubicBezTo>
                    <a:pt x="1179080" y="1076105"/>
                    <a:pt x="1184128" y="1078867"/>
                    <a:pt x="1182700" y="1074009"/>
                  </a:cubicBezTo>
                  <a:close/>
                  <a:moveTo>
                    <a:pt x="1189843" y="1063341"/>
                  </a:moveTo>
                  <a:cubicBezTo>
                    <a:pt x="1190605" y="1066103"/>
                    <a:pt x="1194320" y="1066484"/>
                    <a:pt x="1194320" y="1070009"/>
                  </a:cubicBezTo>
                  <a:cubicBezTo>
                    <a:pt x="1193082" y="1069913"/>
                    <a:pt x="1191844" y="1069818"/>
                    <a:pt x="1190605" y="1069723"/>
                  </a:cubicBezTo>
                  <a:cubicBezTo>
                    <a:pt x="1191272" y="1066675"/>
                    <a:pt x="1188510" y="1066770"/>
                    <a:pt x="1189843" y="1063341"/>
                  </a:cubicBezTo>
                  <a:close/>
                  <a:moveTo>
                    <a:pt x="1187462" y="1169545"/>
                  </a:moveTo>
                  <a:cubicBezTo>
                    <a:pt x="1187367" y="1168116"/>
                    <a:pt x="1187938" y="1167354"/>
                    <a:pt x="1188891" y="1167164"/>
                  </a:cubicBezTo>
                  <a:cubicBezTo>
                    <a:pt x="1189462" y="1164973"/>
                    <a:pt x="1184033" y="1166688"/>
                    <a:pt x="1184986" y="1169354"/>
                  </a:cubicBezTo>
                  <a:cubicBezTo>
                    <a:pt x="1178985" y="1166688"/>
                    <a:pt x="1188700" y="1164687"/>
                    <a:pt x="1183081" y="1161734"/>
                  </a:cubicBezTo>
                  <a:cubicBezTo>
                    <a:pt x="1186224" y="1157258"/>
                    <a:pt x="1186128" y="1165163"/>
                    <a:pt x="1190415" y="1163640"/>
                  </a:cubicBezTo>
                  <a:cubicBezTo>
                    <a:pt x="1190986" y="1166497"/>
                    <a:pt x="1191939" y="1169450"/>
                    <a:pt x="1187462" y="1169545"/>
                  </a:cubicBezTo>
                  <a:close/>
                  <a:moveTo>
                    <a:pt x="1183652" y="1185452"/>
                  </a:moveTo>
                  <a:cubicBezTo>
                    <a:pt x="1185462" y="1184023"/>
                    <a:pt x="1185271" y="1180118"/>
                    <a:pt x="1185557" y="1176784"/>
                  </a:cubicBezTo>
                  <a:cubicBezTo>
                    <a:pt x="1189367" y="1177260"/>
                    <a:pt x="1188700" y="1187357"/>
                    <a:pt x="1183652" y="1185452"/>
                  </a:cubicBezTo>
                  <a:close/>
                  <a:moveTo>
                    <a:pt x="1187367" y="1155734"/>
                  </a:moveTo>
                  <a:cubicBezTo>
                    <a:pt x="1188319" y="1149733"/>
                    <a:pt x="1190986" y="1151828"/>
                    <a:pt x="1188034" y="1147066"/>
                  </a:cubicBezTo>
                  <a:cubicBezTo>
                    <a:pt x="1192701" y="1147733"/>
                    <a:pt x="1192415" y="1152590"/>
                    <a:pt x="1193558" y="1156305"/>
                  </a:cubicBezTo>
                  <a:cubicBezTo>
                    <a:pt x="1190510" y="1156115"/>
                    <a:pt x="1189558" y="1158305"/>
                    <a:pt x="1187367" y="1155734"/>
                  </a:cubicBezTo>
                  <a:close/>
                  <a:moveTo>
                    <a:pt x="1189653" y="1095821"/>
                  </a:moveTo>
                  <a:cubicBezTo>
                    <a:pt x="1186891" y="1097155"/>
                    <a:pt x="1185652" y="1100203"/>
                    <a:pt x="1181842" y="1100203"/>
                  </a:cubicBezTo>
                  <a:cubicBezTo>
                    <a:pt x="1181747" y="1095631"/>
                    <a:pt x="1187462" y="1093631"/>
                    <a:pt x="1189653" y="1095821"/>
                  </a:cubicBezTo>
                  <a:close/>
                  <a:moveTo>
                    <a:pt x="1187653" y="1198311"/>
                  </a:moveTo>
                  <a:cubicBezTo>
                    <a:pt x="1187272" y="1202406"/>
                    <a:pt x="1181366" y="1199930"/>
                    <a:pt x="1182033" y="1205359"/>
                  </a:cubicBezTo>
                  <a:cubicBezTo>
                    <a:pt x="1178890" y="1202406"/>
                    <a:pt x="1182985" y="1196596"/>
                    <a:pt x="1187653" y="1198311"/>
                  </a:cubicBezTo>
                  <a:close/>
                  <a:moveTo>
                    <a:pt x="1181938" y="1269176"/>
                  </a:moveTo>
                  <a:cubicBezTo>
                    <a:pt x="1181271" y="1273558"/>
                    <a:pt x="1177556" y="1265652"/>
                    <a:pt x="1176890" y="1270034"/>
                  </a:cubicBezTo>
                  <a:cubicBezTo>
                    <a:pt x="1174984" y="1268605"/>
                    <a:pt x="1174318" y="1266509"/>
                    <a:pt x="1176032" y="1264890"/>
                  </a:cubicBezTo>
                  <a:cubicBezTo>
                    <a:pt x="1180318" y="1264319"/>
                    <a:pt x="1177175" y="1270129"/>
                    <a:pt x="1181938" y="1269176"/>
                  </a:cubicBezTo>
                  <a:close/>
                  <a:moveTo>
                    <a:pt x="1179842" y="1278987"/>
                  </a:moveTo>
                  <a:cubicBezTo>
                    <a:pt x="1180985" y="1279749"/>
                    <a:pt x="1181461" y="1282607"/>
                    <a:pt x="1182224" y="1280416"/>
                  </a:cubicBezTo>
                  <a:cubicBezTo>
                    <a:pt x="1184414" y="1282130"/>
                    <a:pt x="1179366" y="1287655"/>
                    <a:pt x="1185367" y="1288131"/>
                  </a:cubicBezTo>
                  <a:cubicBezTo>
                    <a:pt x="1182033" y="1290608"/>
                    <a:pt x="1175937" y="1283273"/>
                    <a:pt x="1179842" y="1278987"/>
                  </a:cubicBezTo>
                  <a:close/>
                  <a:moveTo>
                    <a:pt x="1179080" y="1303943"/>
                  </a:moveTo>
                  <a:cubicBezTo>
                    <a:pt x="1179366" y="1306610"/>
                    <a:pt x="1177937" y="1307181"/>
                    <a:pt x="1177461" y="1308800"/>
                  </a:cubicBezTo>
                  <a:cubicBezTo>
                    <a:pt x="1174508" y="1308610"/>
                    <a:pt x="1173937" y="1306324"/>
                    <a:pt x="1170127" y="1306991"/>
                  </a:cubicBezTo>
                  <a:cubicBezTo>
                    <a:pt x="1171555" y="1305086"/>
                    <a:pt x="1173651" y="1304419"/>
                    <a:pt x="1175175" y="1306133"/>
                  </a:cubicBezTo>
                  <a:cubicBezTo>
                    <a:pt x="1176508" y="1305467"/>
                    <a:pt x="1176699" y="1303371"/>
                    <a:pt x="1179080" y="1303943"/>
                  </a:cubicBezTo>
                  <a:close/>
                  <a:moveTo>
                    <a:pt x="1178318" y="1421481"/>
                  </a:moveTo>
                  <a:cubicBezTo>
                    <a:pt x="1180509" y="1417481"/>
                    <a:pt x="1181652" y="1423863"/>
                    <a:pt x="1183081" y="1424339"/>
                  </a:cubicBezTo>
                  <a:cubicBezTo>
                    <a:pt x="1177080" y="1431387"/>
                    <a:pt x="1184605" y="1435673"/>
                    <a:pt x="1185462" y="1440817"/>
                  </a:cubicBezTo>
                  <a:cubicBezTo>
                    <a:pt x="1183652" y="1440722"/>
                    <a:pt x="1180318" y="1435292"/>
                    <a:pt x="1180509" y="1440436"/>
                  </a:cubicBezTo>
                  <a:cubicBezTo>
                    <a:pt x="1178223" y="1438150"/>
                    <a:pt x="1179080" y="1433102"/>
                    <a:pt x="1176223" y="1431387"/>
                  </a:cubicBezTo>
                  <a:cubicBezTo>
                    <a:pt x="1180128" y="1433768"/>
                    <a:pt x="1180223" y="1426148"/>
                    <a:pt x="1178318" y="1421481"/>
                  </a:cubicBezTo>
                  <a:close/>
                  <a:moveTo>
                    <a:pt x="1176508" y="1443865"/>
                  </a:moveTo>
                  <a:cubicBezTo>
                    <a:pt x="1176223" y="1444817"/>
                    <a:pt x="1175175" y="1445008"/>
                    <a:pt x="1175080" y="1446246"/>
                  </a:cubicBezTo>
                  <a:cubicBezTo>
                    <a:pt x="1174318" y="1446151"/>
                    <a:pt x="1173460" y="1446151"/>
                    <a:pt x="1172603" y="1446056"/>
                  </a:cubicBezTo>
                  <a:cubicBezTo>
                    <a:pt x="1172984" y="1443865"/>
                    <a:pt x="1171270" y="1443293"/>
                    <a:pt x="1171746" y="1441008"/>
                  </a:cubicBezTo>
                  <a:cubicBezTo>
                    <a:pt x="1172984" y="1441103"/>
                    <a:pt x="1174222" y="1441198"/>
                    <a:pt x="1175461" y="1441293"/>
                  </a:cubicBezTo>
                  <a:cubicBezTo>
                    <a:pt x="1173937" y="1442722"/>
                    <a:pt x="1174127" y="1443770"/>
                    <a:pt x="1176508" y="1443865"/>
                  </a:cubicBezTo>
                  <a:close/>
                  <a:moveTo>
                    <a:pt x="1175842" y="1390049"/>
                  </a:moveTo>
                  <a:cubicBezTo>
                    <a:pt x="1172984" y="1389477"/>
                    <a:pt x="1175556" y="1384143"/>
                    <a:pt x="1171270" y="1384715"/>
                  </a:cubicBezTo>
                  <a:cubicBezTo>
                    <a:pt x="1171841" y="1383096"/>
                    <a:pt x="1173651" y="1382905"/>
                    <a:pt x="1174032" y="1381191"/>
                  </a:cubicBezTo>
                  <a:cubicBezTo>
                    <a:pt x="1176508" y="1382524"/>
                    <a:pt x="1176413" y="1386143"/>
                    <a:pt x="1175842" y="1390049"/>
                  </a:cubicBezTo>
                  <a:close/>
                  <a:moveTo>
                    <a:pt x="1173365" y="1374809"/>
                  </a:moveTo>
                  <a:cubicBezTo>
                    <a:pt x="1171270" y="1374618"/>
                    <a:pt x="1169269" y="1374428"/>
                    <a:pt x="1167174" y="1374333"/>
                  </a:cubicBezTo>
                  <a:cubicBezTo>
                    <a:pt x="1165459" y="1378904"/>
                    <a:pt x="1171651" y="1376714"/>
                    <a:pt x="1170412" y="1380809"/>
                  </a:cubicBezTo>
                  <a:cubicBezTo>
                    <a:pt x="1169269" y="1381000"/>
                    <a:pt x="1169269" y="1380238"/>
                    <a:pt x="1169269" y="1379476"/>
                  </a:cubicBezTo>
                  <a:cubicBezTo>
                    <a:pt x="1165459" y="1379952"/>
                    <a:pt x="1170222" y="1382238"/>
                    <a:pt x="1168888" y="1384429"/>
                  </a:cubicBezTo>
                  <a:cubicBezTo>
                    <a:pt x="1162221" y="1385477"/>
                    <a:pt x="1167078" y="1376714"/>
                    <a:pt x="1164697" y="1374047"/>
                  </a:cubicBezTo>
                  <a:cubicBezTo>
                    <a:pt x="1166793" y="1374713"/>
                    <a:pt x="1167174" y="1373285"/>
                    <a:pt x="1167365" y="1371761"/>
                  </a:cubicBezTo>
                  <a:cubicBezTo>
                    <a:pt x="1168126" y="1372142"/>
                    <a:pt x="1171936" y="1375190"/>
                    <a:pt x="1172317" y="1372142"/>
                  </a:cubicBezTo>
                  <a:cubicBezTo>
                    <a:pt x="1173937" y="1373094"/>
                    <a:pt x="1174413" y="1374999"/>
                    <a:pt x="1174413" y="1377285"/>
                  </a:cubicBezTo>
                  <a:cubicBezTo>
                    <a:pt x="1173175" y="1377285"/>
                    <a:pt x="1173556" y="1375856"/>
                    <a:pt x="1173365" y="1374809"/>
                  </a:cubicBezTo>
                  <a:close/>
                  <a:moveTo>
                    <a:pt x="1168126" y="1346900"/>
                  </a:moveTo>
                  <a:cubicBezTo>
                    <a:pt x="1167841" y="1351663"/>
                    <a:pt x="1165174" y="1353377"/>
                    <a:pt x="1161268" y="1353854"/>
                  </a:cubicBezTo>
                  <a:cubicBezTo>
                    <a:pt x="1164221" y="1352330"/>
                    <a:pt x="1164316" y="1347377"/>
                    <a:pt x="1168126" y="1346900"/>
                  </a:cubicBezTo>
                  <a:close/>
                  <a:moveTo>
                    <a:pt x="1161078" y="1448913"/>
                  </a:moveTo>
                  <a:cubicBezTo>
                    <a:pt x="1164697" y="1448151"/>
                    <a:pt x="1164126" y="1450913"/>
                    <a:pt x="1167174" y="1450628"/>
                  </a:cubicBezTo>
                  <a:cubicBezTo>
                    <a:pt x="1165364" y="1453676"/>
                    <a:pt x="1167365" y="1457962"/>
                    <a:pt x="1165174" y="1460438"/>
                  </a:cubicBezTo>
                  <a:cubicBezTo>
                    <a:pt x="1162697" y="1457771"/>
                    <a:pt x="1163269" y="1454057"/>
                    <a:pt x="1161078" y="1448913"/>
                  </a:cubicBezTo>
                  <a:close/>
                  <a:moveTo>
                    <a:pt x="1164602" y="1390334"/>
                  </a:moveTo>
                  <a:cubicBezTo>
                    <a:pt x="1166793" y="1386334"/>
                    <a:pt x="1167936" y="1395573"/>
                    <a:pt x="1169650" y="1389477"/>
                  </a:cubicBezTo>
                  <a:cubicBezTo>
                    <a:pt x="1171365" y="1390716"/>
                    <a:pt x="1171079" y="1393668"/>
                    <a:pt x="1171651" y="1395859"/>
                  </a:cubicBezTo>
                  <a:cubicBezTo>
                    <a:pt x="1167269" y="1395859"/>
                    <a:pt x="1167841" y="1391382"/>
                    <a:pt x="1164602" y="1390334"/>
                  </a:cubicBezTo>
                  <a:close/>
                  <a:moveTo>
                    <a:pt x="1170984" y="1450913"/>
                  </a:moveTo>
                  <a:cubicBezTo>
                    <a:pt x="1174603" y="1452056"/>
                    <a:pt x="1179080" y="1456152"/>
                    <a:pt x="1176603" y="1458819"/>
                  </a:cubicBezTo>
                  <a:cubicBezTo>
                    <a:pt x="1175556" y="1456629"/>
                    <a:pt x="1173460" y="1455390"/>
                    <a:pt x="1169365" y="1455676"/>
                  </a:cubicBezTo>
                  <a:cubicBezTo>
                    <a:pt x="1170317" y="1454819"/>
                    <a:pt x="1170889" y="1453104"/>
                    <a:pt x="1170984" y="1450913"/>
                  </a:cubicBezTo>
                  <a:close/>
                  <a:moveTo>
                    <a:pt x="1185652" y="1393287"/>
                  </a:moveTo>
                  <a:cubicBezTo>
                    <a:pt x="1179366" y="1392621"/>
                    <a:pt x="1177651" y="1381667"/>
                    <a:pt x="1186415" y="1383381"/>
                  </a:cubicBezTo>
                  <a:cubicBezTo>
                    <a:pt x="1186605" y="1386334"/>
                    <a:pt x="1187272" y="1388906"/>
                    <a:pt x="1189653" y="1389858"/>
                  </a:cubicBezTo>
                  <a:cubicBezTo>
                    <a:pt x="1186986" y="1393573"/>
                    <a:pt x="1185462" y="1386620"/>
                    <a:pt x="1183747" y="1385667"/>
                  </a:cubicBezTo>
                  <a:cubicBezTo>
                    <a:pt x="1179366" y="1387953"/>
                    <a:pt x="1187176" y="1389572"/>
                    <a:pt x="1185652" y="1393287"/>
                  </a:cubicBezTo>
                  <a:close/>
                  <a:moveTo>
                    <a:pt x="1190701" y="913322"/>
                  </a:moveTo>
                  <a:cubicBezTo>
                    <a:pt x="1193082" y="913703"/>
                    <a:pt x="1191272" y="917513"/>
                    <a:pt x="1194130" y="917323"/>
                  </a:cubicBezTo>
                  <a:cubicBezTo>
                    <a:pt x="1193463" y="919133"/>
                    <a:pt x="1192606" y="916751"/>
                    <a:pt x="1190415" y="917037"/>
                  </a:cubicBezTo>
                  <a:cubicBezTo>
                    <a:pt x="1189462" y="920942"/>
                    <a:pt x="1196511" y="917990"/>
                    <a:pt x="1194987" y="922466"/>
                  </a:cubicBezTo>
                  <a:cubicBezTo>
                    <a:pt x="1192891" y="922276"/>
                    <a:pt x="1190796" y="922085"/>
                    <a:pt x="1188796" y="921990"/>
                  </a:cubicBezTo>
                  <a:cubicBezTo>
                    <a:pt x="1189082" y="918561"/>
                    <a:pt x="1188891" y="914751"/>
                    <a:pt x="1190701" y="913322"/>
                  </a:cubicBezTo>
                  <a:close/>
                  <a:moveTo>
                    <a:pt x="1190224" y="888176"/>
                  </a:moveTo>
                  <a:cubicBezTo>
                    <a:pt x="1192510" y="888176"/>
                    <a:pt x="1192796" y="889891"/>
                    <a:pt x="1195082" y="889796"/>
                  </a:cubicBezTo>
                  <a:cubicBezTo>
                    <a:pt x="1195653" y="893225"/>
                    <a:pt x="1192415" y="892082"/>
                    <a:pt x="1192225" y="894558"/>
                  </a:cubicBezTo>
                  <a:cubicBezTo>
                    <a:pt x="1191749" y="893034"/>
                    <a:pt x="1191177" y="891986"/>
                    <a:pt x="1190224" y="888176"/>
                  </a:cubicBezTo>
                  <a:close/>
                  <a:moveTo>
                    <a:pt x="1200702" y="897892"/>
                  </a:moveTo>
                  <a:cubicBezTo>
                    <a:pt x="1202988" y="895225"/>
                    <a:pt x="1205083" y="902559"/>
                    <a:pt x="1206417" y="904559"/>
                  </a:cubicBezTo>
                  <a:cubicBezTo>
                    <a:pt x="1204321" y="907322"/>
                    <a:pt x="1203274" y="906274"/>
                    <a:pt x="1200130" y="905321"/>
                  </a:cubicBezTo>
                  <a:cubicBezTo>
                    <a:pt x="1199083" y="901988"/>
                    <a:pt x="1204417" y="899606"/>
                    <a:pt x="1200702" y="897892"/>
                  </a:cubicBezTo>
                  <a:close/>
                  <a:moveTo>
                    <a:pt x="1200035" y="891510"/>
                  </a:moveTo>
                  <a:cubicBezTo>
                    <a:pt x="1196416" y="889700"/>
                    <a:pt x="1201178" y="885700"/>
                    <a:pt x="1202702" y="889224"/>
                  </a:cubicBezTo>
                  <a:cubicBezTo>
                    <a:pt x="1203369" y="885224"/>
                    <a:pt x="1201750" y="883128"/>
                    <a:pt x="1198225" y="882652"/>
                  </a:cubicBezTo>
                  <a:cubicBezTo>
                    <a:pt x="1202035" y="879128"/>
                    <a:pt x="1203750" y="887224"/>
                    <a:pt x="1206512" y="888367"/>
                  </a:cubicBezTo>
                  <a:cubicBezTo>
                    <a:pt x="1205560" y="890748"/>
                    <a:pt x="1200607" y="888653"/>
                    <a:pt x="1200035" y="891510"/>
                  </a:cubicBezTo>
                  <a:close/>
                  <a:moveTo>
                    <a:pt x="1199559" y="959042"/>
                  </a:moveTo>
                  <a:cubicBezTo>
                    <a:pt x="1198607" y="961995"/>
                    <a:pt x="1197463" y="965710"/>
                    <a:pt x="1196035" y="971234"/>
                  </a:cubicBezTo>
                  <a:cubicBezTo>
                    <a:pt x="1191463" y="969234"/>
                    <a:pt x="1201274" y="961614"/>
                    <a:pt x="1194320" y="961043"/>
                  </a:cubicBezTo>
                  <a:cubicBezTo>
                    <a:pt x="1194130" y="959042"/>
                    <a:pt x="1195653" y="959042"/>
                    <a:pt x="1195844" y="957423"/>
                  </a:cubicBezTo>
                  <a:cubicBezTo>
                    <a:pt x="1196892" y="958185"/>
                    <a:pt x="1197844" y="958947"/>
                    <a:pt x="1199559" y="959042"/>
                  </a:cubicBezTo>
                  <a:close/>
                  <a:moveTo>
                    <a:pt x="1198416" y="987713"/>
                  </a:moveTo>
                  <a:cubicBezTo>
                    <a:pt x="1196606" y="985427"/>
                    <a:pt x="1194987" y="982950"/>
                    <a:pt x="1195368" y="978759"/>
                  </a:cubicBezTo>
                  <a:cubicBezTo>
                    <a:pt x="1201369" y="979997"/>
                    <a:pt x="1199083" y="982188"/>
                    <a:pt x="1198416" y="987713"/>
                  </a:cubicBezTo>
                  <a:close/>
                  <a:moveTo>
                    <a:pt x="1194511" y="943612"/>
                  </a:moveTo>
                  <a:cubicBezTo>
                    <a:pt x="1192701" y="943136"/>
                    <a:pt x="1194415" y="939897"/>
                    <a:pt x="1192320" y="939707"/>
                  </a:cubicBezTo>
                  <a:cubicBezTo>
                    <a:pt x="1193272" y="938087"/>
                    <a:pt x="1195177" y="937611"/>
                    <a:pt x="1197463" y="937611"/>
                  </a:cubicBezTo>
                  <a:cubicBezTo>
                    <a:pt x="1197463" y="940754"/>
                    <a:pt x="1195273" y="941326"/>
                    <a:pt x="1194511" y="943612"/>
                  </a:cubicBezTo>
                  <a:close/>
                  <a:moveTo>
                    <a:pt x="1190034" y="1014573"/>
                  </a:moveTo>
                  <a:cubicBezTo>
                    <a:pt x="1186128" y="1016669"/>
                    <a:pt x="1192606" y="1022479"/>
                    <a:pt x="1185843" y="1020479"/>
                  </a:cubicBezTo>
                  <a:cubicBezTo>
                    <a:pt x="1186033" y="1017240"/>
                    <a:pt x="1185271" y="1012573"/>
                    <a:pt x="1190034" y="1014573"/>
                  </a:cubicBezTo>
                  <a:close/>
                  <a:moveTo>
                    <a:pt x="1181747" y="1038957"/>
                  </a:moveTo>
                  <a:cubicBezTo>
                    <a:pt x="1178604" y="1036481"/>
                    <a:pt x="1182414" y="1030766"/>
                    <a:pt x="1186128" y="1031813"/>
                  </a:cubicBezTo>
                  <a:cubicBezTo>
                    <a:pt x="1185843" y="1033242"/>
                    <a:pt x="1186224" y="1034099"/>
                    <a:pt x="1187176" y="1034385"/>
                  </a:cubicBezTo>
                  <a:cubicBezTo>
                    <a:pt x="1186224" y="1036862"/>
                    <a:pt x="1180890" y="1034195"/>
                    <a:pt x="1181747" y="1038957"/>
                  </a:cubicBezTo>
                  <a:close/>
                  <a:moveTo>
                    <a:pt x="1202321" y="1048101"/>
                  </a:moveTo>
                  <a:cubicBezTo>
                    <a:pt x="1204607" y="1050292"/>
                    <a:pt x="1194987" y="1047911"/>
                    <a:pt x="1195273" y="1042481"/>
                  </a:cubicBezTo>
                  <a:cubicBezTo>
                    <a:pt x="1196511" y="1042577"/>
                    <a:pt x="1197749" y="1042672"/>
                    <a:pt x="1198987" y="1042767"/>
                  </a:cubicBezTo>
                  <a:cubicBezTo>
                    <a:pt x="1197463" y="1048673"/>
                    <a:pt x="1201750" y="1046482"/>
                    <a:pt x="1202321" y="1048101"/>
                  </a:cubicBezTo>
                  <a:close/>
                  <a:moveTo>
                    <a:pt x="1201559" y="702725"/>
                  </a:moveTo>
                  <a:cubicBezTo>
                    <a:pt x="1199178" y="705106"/>
                    <a:pt x="1202321" y="705296"/>
                    <a:pt x="1199940" y="707582"/>
                  </a:cubicBezTo>
                  <a:cubicBezTo>
                    <a:pt x="1197082" y="707678"/>
                    <a:pt x="1198892" y="703868"/>
                    <a:pt x="1196511" y="703487"/>
                  </a:cubicBezTo>
                  <a:cubicBezTo>
                    <a:pt x="1197844" y="700058"/>
                    <a:pt x="1198416" y="702344"/>
                    <a:pt x="1201559" y="702725"/>
                  </a:cubicBezTo>
                  <a:close/>
                  <a:moveTo>
                    <a:pt x="1196987" y="821216"/>
                  </a:moveTo>
                  <a:cubicBezTo>
                    <a:pt x="1193463" y="823121"/>
                    <a:pt x="1194987" y="815501"/>
                    <a:pt x="1193368" y="819596"/>
                  </a:cubicBezTo>
                  <a:cubicBezTo>
                    <a:pt x="1191939" y="819311"/>
                    <a:pt x="1192510" y="817310"/>
                    <a:pt x="1192415" y="815786"/>
                  </a:cubicBezTo>
                  <a:cubicBezTo>
                    <a:pt x="1196606" y="815310"/>
                    <a:pt x="1196701" y="818263"/>
                    <a:pt x="1196987" y="821216"/>
                  </a:cubicBezTo>
                  <a:close/>
                  <a:moveTo>
                    <a:pt x="1188415" y="756731"/>
                  </a:moveTo>
                  <a:cubicBezTo>
                    <a:pt x="1187462" y="752445"/>
                    <a:pt x="1192415" y="755112"/>
                    <a:pt x="1194796" y="754731"/>
                  </a:cubicBezTo>
                  <a:cubicBezTo>
                    <a:pt x="1194796" y="758446"/>
                    <a:pt x="1190034" y="758732"/>
                    <a:pt x="1188415" y="756731"/>
                  </a:cubicBezTo>
                  <a:close/>
                  <a:moveTo>
                    <a:pt x="1190796" y="665577"/>
                  </a:moveTo>
                  <a:cubicBezTo>
                    <a:pt x="1193463" y="668244"/>
                    <a:pt x="1192225" y="665387"/>
                    <a:pt x="1194701" y="664625"/>
                  </a:cubicBezTo>
                  <a:cubicBezTo>
                    <a:pt x="1197273" y="661481"/>
                    <a:pt x="1193463" y="666720"/>
                    <a:pt x="1194320" y="669578"/>
                  </a:cubicBezTo>
                  <a:cubicBezTo>
                    <a:pt x="1192606" y="669482"/>
                    <a:pt x="1190986" y="669292"/>
                    <a:pt x="1189367" y="669197"/>
                  </a:cubicBezTo>
                  <a:cubicBezTo>
                    <a:pt x="1189939" y="668244"/>
                    <a:pt x="1190701" y="667196"/>
                    <a:pt x="1190796" y="665577"/>
                  </a:cubicBezTo>
                  <a:close/>
                  <a:moveTo>
                    <a:pt x="1188319" y="726632"/>
                  </a:moveTo>
                  <a:cubicBezTo>
                    <a:pt x="1192606" y="728061"/>
                    <a:pt x="1194511" y="732157"/>
                    <a:pt x="1192606" y="735776"/>
                  </a:cubicBezTo>
                  <a:cubicBezTo>
                    <a:pt x="1188129" y="735872"/>
                    <a:pt x="1194034" y="728061"/>
                    <a:pt x="1189177" y="731776"/>
                  </a:cubicBezTo>
                  <a:cubicBezTo>
                    <a:pt x="1187557" y="731204"/>
                    <a:pt x="1188415" y="728537"/>
                    <a:pt x="1188319" y="726632"/>
                  </a:cubicBezTo>
                  <a:close/>
                  <a:moveTo>
                    <a:pt x="1185557" y="869031"/>
                  </a:moveTo>
                  <a:cubicBezTo>
                    <a:pt x="1187653" y="869698"/>
                    <a:pt x="1187938" y="868269"/>
                    <a:pt x="1188224" y="866745"/>
                  </a:cubicBezTo>
                  <a:cubicBezTo>
                    <a:pt x="1191463" y="874460"/>
                    <a:pt x="1185367" y="873032"/>
                    <a:pt x="1190796" y="880747"/>
                  </a:cubicBezTo>
                  <a:cubicBezTo>
                    <a:pt x="1189367" y="880842"/>
                    <a:pt x="1188605" y="880271"/>
                    <a:pt x="1188415" y="879318"/>
                  </a:cubicBezTo>
                  <a:cubicBezTo>
                    <a:pt x="1185367" y="886843"/>
                    <a:pt x="1184414" y="875127"/>
                    <a:pt x="1182795" y="871317"/>
                  </a:cubicBezTo>
                  <a:cubicBezTo>
                    <a:pt x="1187367" y="873603"/>
                    <a:pt x="1186128" y="874746"/>
                    <a:pt x="1185557" y="869031"/>
                  </a:cubicBezTo>
                  <a:close/>
                  <a:moveTo>
                    <a:pt x="1185176" y="950375"/>
                  </a:moveTo>
                  <a:cubicBezTo>
                    <a:pt x="1177842" y="953613"/>
                    <a:pt x="1190320" y="961519"/>
                    <a:pt x="1181652" y="962567"/>
                  </a:cubicBezTo>
                  <a:cubicBezTo>
                    <a:pt x="1181842" y="958280"/>
                    <a:pt x="1179366" y="946374"/>
                    <a:pt x="1185176" y="950375"/>
                  </a:cubicBezTo>
                  <a:close/>
                  <a:moveTo>
                    <a:pt x="1185271" y="1011716"/>
                  </a:moveTo>
                  <a:cubicBezTo>
                    <a:pt x="1185748" y="1013525"/>
                    <a:pt x="1180128" y="1014383"/>
                    <a:pt x="1183747" y="1015335"/>
                  </a:cubicBezTo>
                  <a:cubicBezTo>
                    <a:pt x="1181366" y="1016764"/>
                    <a:pt x="1181557" y="1012097"/>
                    <a:pt x="1180604" y="1007525"/>
                  </a:cubicBezTo>
                  <a:cubicBezTo>
                    <a:pt x="1185462" y="1006096"/>
                    <a:pt x="1180414" y="1013144"/>
                    <a:pt x="1185271" y="1011716"/>
                  </a:cubicBezTo>
                  <a:close/>
                  <a:moveTo>
                    <a:pt x="1185557" y="1022955"/>
                  </a:moveTo>
                  <a:cubicBezTo>
                    <a:pt x="1189272" y="1029527"/>
                    <a:pt x="1180128" y="1024193"/>
                    <a:pt x="1178128" y="1022384"/>
                  </a:cubicBezTo>
                  <a:cubicBezTo>
                    <a:pt x="1180985" y="1017145"/>
                    <a:pt x="1184128" y="1027051"/>
                    <a:pt x="1185557" y="1022955"/>
                  </a:cubicBezTo>
                  <a:close/>
                  <a:moveTo>
                    <a:pt x="1183652" y="1092869"/>
                  </a:moveTo>
                  <a:cubicBezTo>
                    <a:pt x="1181461" y="1093154"/>
                    <a:pt x="1181366" y="1091726"/>
                    <a:pt x="1181366" y="1090202"/>
                  </a:cubicBezTo>
                  <a:cubicBezTo>
                    <a:pt x="1178413" y="1089440"/>
                    <a:pt x="1178509" y="1092202"/>
                    <a:pt x="1175080" y="1090964"/>
                  </a:cubicBezTo>
                  <a:cubicBezTo>
                    <a:pt x="1175746" y="1086868"/>
                    <a:pt x="1184700" y="1088582"/>
                    <a:pt x="1183652" y="1092869"/>
                  </a:cubicBezTo>
                  <a:close/>
                  <a:moveTo>
                    <a:pt x="1174032" y="1227267"/>
                  </a:moveTo>
                  <a:cubicBezTo>
                    <a:pt x="1174889" y="1227362"/>
                    <a:pt x="1175746" y="1227362"/>
                    <a:pt x="1176508" y="1227457"/>
                  </a:cubicBezTo>
                  <a:cubicBezTo>
                    <a:pt x="1176318" y="1230410"/>
                    <a:pt x="1176032" y="1233267"/>
                    <a:pt x="1175842" y="1236125"/>
                  </a:cubicBezTo>
                  <a:cubicBezTo>
                    <a:pt x="1174984" y="1236029"/>
                    <a:pt x="1174222" y="1236029"/>
                    <a:pt x="1173365" y="1235934"/>
                  </a:cubicBezTo>
                  <a:cubicBezTo>
                    <a:pt x="1173556" y="1233077"/>
                    <a:pt x="1173841" y="1230124"/>
                    <a:pt x="1174032" y="1227267"/>
                  </a:cubicBezTo>
                  <a:close/>
                  <a:moveTo>
                    <a:pt x="1176223" y="1246126"/>
                  </a:moveTo>
                  <a:cubicBezTo>
                    <a:pt x="1175080" y="1249936"/>
                    <a:pt x="1175175" y="1248507"/>
                    <a:pt x="1175746" y="1252317"/>
                  </a:cubicBezTo>
                  <a:cubicBezTo>
                    <a:pt x="1168984" y="1252413"/>
                    <a:pt x="1176032" y="1247936"/>
                    <a:pt x="1172508" y="1245840"/>
                  </a:cubicBezTo>
                  <a:cubicBezTo>
                    <a:pt x="1173270" y="1244126"/>
                    <a:pt x="1174127" y="1246507"/>
                    <a:pt x="1176223" y="1246126"/>
                  </a:cubicBezTo>
                  <a:close/>
                  <a:moveTo>
                    <a:pt x="1172413" y="1293370"/>
                  </a:moveTo>
                  <a:cubicBezTo>
                    <a:pt x="1175842" y="1292037"/>
                    <a:pt x="1173270" y="1283369"/>
                    <a:pt x="1178223" y="1283845"/>
                  </a:cubicBezTo>
                  <a:cubicBezTo>
                    <a:pt x="1176413" y="1291179"/>
                    <a:pt x="1175746" y="1293942"/>
                    <a:pt x="1178128" y="1300133"/>
                  </a:cubicBezTo>
                  <a:cubicBezTo>
                    <a:pt x="1170603" y="1299371"/>
                    <a:pt x="1177080" y="1293846"/>
                    <a:pt x="1169936" y="1293179"/>
                  </a:cubicBezTo>
                  <a:cubicBezTo>
                    <a:pt x="1171270" y="1289750"/>
                    <a:pt x="1168412" y="1289846"/>
                    <a:pt x="1169174" y="1286893"/>
                  </a:cubicBezTo>
                  <a:cubicBezTo>
                    <a:pt x="1171270" y="1288226"/>
                    <a:pt x="1173365" y="1289560"/>
                    <a:pt x="1172413" y="1293370"/>
                  </a:cubicBezTo>
                  <a:close/>
                  <a:moveTo>
                    <a:pt x="1165555" y="1255365"/>
                  </a:moveTo>
                  <a:cubicBezTo>
                    <a:pt x="1168888" y="1256413"/>
                    <a:pt x="1170127" y="1259175"/>
                    <a:pt x="1169936" y="1263176"/>
                  </a:cubicBezTo>
                  <a:cubicBezTo>
                    <a:pt x="1165269" y="1263271"/>
                    <a:pt x="1166507" y="1258318"/>
                    <a:pt x="1165555" y="1255365"/>
                  </a:cubicBezTo>
                  <a:close/>
                  <a:moveTo>
                    <a:pt x="1169174" y="885319"/>
                  </a:moveTo>
                  <a:cubicBezTo>
                    <a:pt x="1169079" y="886938"/>
                    <a:pt x="1168888" y="888557"/>
                    <a:pt x="1168793" y="890272"/>
                  </a:cubicBezTo>
                  <a:cubicBezTo>
                    <a:pt x="1164031" y="890843"/>
                    <a:pt x="1168507" y="883604"/>
                    <a:pt x="1162983" y="884843"/>
                  </a:cubicBezTo>
                  <a:cubicBezTo>
                    <a:pt x="1162507" y="879794"/>
                    <a:pt x="1167365" y="885033"/>
                    <a:pt x="1169174" y="885319"/>
                  </a:cubicBezTo>
                  <a:close/>
                  <a:moveTo>
                    <a:pt x="1161364" y="1244983"/>
                  </a:moveTo>
                  <a:cubicBezTo>
                    <a:pt x="1159268" y="1249936"/>
                    <a:pt x="1163745" y="1249174"/>
                    <a:pt x="1163269" y="1252698"/>
                  </a:cubicBezTo>
                  <a:cubicBezTo>
                    <a:pt x="1159173" y="1253937"/>
                    <a:pt x="1162697" y="1248602"/>
                    <a:pt x="1158506" y="1249841"/>
                  </a:cubicBezTo>
                  <a:cubicBezTo>
                    <a:pt x="1158887" y="1247555"/>
                    <a:pt x="1157744" y="1243459"/>
                    <a:pt x="1161364" y="1244983"/>
                  </a:cubicBezTo>
                  <a:close/>
                  <a:moveTo>
                    <a:pt x="1161268" y="1385096"/>
                  </a:moveTo>
                  <a:cubicBezTo>
                    <a:pt x="1160887" y="1388620"/>
                    <a:pt x="1161268" y="1393287"/>
                    <a:pt x="1159268" y="1394906"/>
                  </a:cubicBezTo>
                  <a:cubicBezTo>
                    <a:pt x="1156792" y="1394716"/>
                    <a:pt x="1157935" y="1391382"/>
                    <a:pt x="1154506" y="1392049"/>
                  </a:cubicBezTo>
                  <a:cubicBezTo>
                    <a:pt x="1160602" y="1392335"/>
                    <a:pt x="1154220" y="1384905"/>
                    <a:pt x="1161268" y="1385096"/>
                  </a:cubicBezTo>
                  <a:close/>
                  <a:moveTo>
                    <a:pt x="1160316" y="1536448"/>
                  </a:moveTo>
                  <a:cubicBezTo>
                    <a:pt x="1164697" y="1541210"/>
                    <a:pt x="1155553" y="1541687"/>
                    <a:pt x="1156887" y="1547402"/>
                  </a:cubicBezTo>
                  <a:cubicBezTo>
                    <a:pt x="1155649" y="1547306"/>
                    <a:pt x="1156030" y="1545783"/>
                    <a:pt x="1155839" y="1544830"/>
                  </a:cubicBezTo>
                  <a:cubicBezTo>
                    <a:pt x="1154791" y="1544544"/>
                    <a:pt x="1154601" y="1545211"/>
                    <a:pt x="1154506" y="1545973"/>
                  </a:cubicBezTo>
                  <a:cubicBezTo>
                    <a:pt x="1152315" y="1543306"/>
                    <a:pt x="1160030" y="1540734"/>
                    <a:pt x="1160316" y="1536448"/>
                  </a:cubicBezTo>
                  <a:close/>
                  <a:moveTo>
                    <a:pt x="1141742" y="1332232"/>
                  </a:moveTo>
                  <a:cubicBezTo>
                    <a:pt x="1139456" y="1329946"/>
                    <a:pt x="1140218" y="1332232"/>
                    <a:pt x="1136789" y="1331851"/>
                  </a:cubicBezTo>
                  <a:cubicBezTo>
                    <a:pt x="1140885" y="1327184"/>
                    <a:pt x="1134408" y="1323564"/>
                    <a:pt x="1132693" y="1320230"/>
                  </a:cubicBezTo>
                  <a:cubicBezTo>
                    <a:pt x="1139170" y="1323755"/>
                    <a:pt x="1140313" y="1325564"/>
                    <a:pt x="1141742" y="1332232"/>
                  </a:cubicBezTo>
                  <a:close/>
                  <a:moveTo>
                    <a:pt x="1136027" y="1619506"/>
                  </a:moveTo>
                  <a:cubicBezTo>
                    <a:pt x="1133265" y="1615410"/>
                    <a:pt x="1135075" y="1614648"/>
                    <a:pt x="1134313" y="1609314"/>
                  </a:cubicBezTo>
                  <a:cubicBezTo>
                    <a:pt x="1139266" y="1609029"/>
                    <a:pt x="1135265" y="1616363"/>
                    <a:pt x="1136027" y="1619506"/>
                  </a:cubicBezTo>
                  <a:close/>
                  <a:moveTo>
                    <a:pt x="1133170" y="1376523"/>
                  </a:moveTo>
                  <a:cubicBezTo>
                    <a:pt x="1131169" y="1376904"/>
                    <a:pt x="1131836" y="1380333"/>
                    <a:pt x="1128026" y="1378619"/>
                  </a:cubicBezTo>
                  <a:cubicBezTo>
                    <a:pt x="1129931" y="1373856"/>
                    <a:pt x="1133170" y="1373761"/>
                    <a:pt x="1131455" y="1367665"/>
                  </a:cubicBezTo>
                  <a:cubicBezTo>
                    <a:pt x="1134979" y="1368141"/>
                    <a:pt x="1133265" y="1372999"/>
                    <a:pt x="1133170" y="1376523"/>
                  </a:cubicBezTo>
                  <a:close/>
                  <a:moveTo>
                    <a:pt x="1134979" y="2990725"/>
                  </a:moveTo>
                  <a:cubicBezTo>
                    <a:pt x="1134884" y="2991582"/>
                    <a:pt x="1134884" y="2992344"/>
                    <a:pt x="1134789" y="2993202"/>
                  </a:cubicBezTo>
                  <a:cubicBezTo>
                    <a:pt x="1132408" y="2989963"/>
                    <a:pt x="1135170" y="2986629"/>
                    <a:pt x="1135456" y="2984534"/>
                  </a:cubicBezTo>
                  <a:cubicBezTo>
                    <a:pt x="1139456" y="2985486"/>
                    <a:pt x="1137551" y="2990058"/>
                    <a:pt x="1134979" y="2990725"/>
                  </a:cubicBezTo>
                  <a:close/>
                  <a:moveTo>
                    <a:pt x="1144600" y="2980343"/>
                  </a:moveTo>
                  <a:cubicBezTo>
                    <a:pt x="1141933" y="2980724"/>
                    <a:pt x="1142409" y="2978343"/>
                    <a:pt x="1142409" y="2976342"/>
                  </a:cubicBezTo>
                  <a:cubicBezTo>
                    <a:pt x="1139837" y="2976437"/>
                    <a:pt x="1139647" y="2979485"/>
                    <a:pt x="1138313" y="2981010"/>
                  </a:cubicBezTo>
                  <a:cubicBezTo>
                    <a:pt x="1136694" y="2980438"/>
                    <a:pt x="1136503" y="2978628"/>
                    <a:pt x="1134789" y="2978247"/>
                  </a:cubicBezTo>
                  <a:cubicBezTo>
                    <a:pt x="1135170" y="2976819"/>
                    <a:pt x="1136122" y="2977676"/>
                    <a:pt x="1136027" y="2978343"/>
                  </a:cubicBezTo>
                  <a:cubicBezTo>
                    <a:pt x="1137456" y="2975866"/>
                    <a:pt x="1140313" y="2975199"/>
                    <a:pt x="1142695" y="2973866"/>
                  </a:cubicBezTo>
                  <a:cubicBezTo>
                    <a:pt x="1142790" y="2970818"/>
                    <a:pt x="1138599" y="2973294"/>
                    <a:pt x="1138885" y="2974818"/>
                  </a:cubicBezTo>
                  <a:cubicBezTo>
                    <a:pt x="1137265" y="2973866"/>
                    <a:pt x="1136789" y="2971961"/>
                    <a:pt x="1136789" y="2969675"/>
                  </a:cubicBezTo>
                  <a:cubicBezTo>
                    <a:pt x="1145743" y="2971389"/>
                    <a:pt x="1142314" y="2969770"/>
                    <a:pt x="1146886" y="2969294"/>
                  </a:cubicBezTo>
                  <a:cubicBezTo>
                    <a:pt x="1150315" y="2975580"/>
                    <a:pt x="1142790" y="2974056"/>
                    <a:pt x="1144600" y="2980343"/>
                  </a:cubicBezTo>
                  <a:close/>
                  <a:moveTo>
                    <a:pt x="1143742" y="1307372"/>
                  </a:moveTo>
                  <a:cubicBezTo>
                    <a:pt x="1147457" y="1302038"/>
                    <a:pt x="1144124" y="1297561"/>
                    <a:pt x="1140980" y="1294608"/>
                  </a:cubicBezTo>
                  <a:cubicBezTo>
                    <a:pt x="1144885" y="1292608"/>
                    <a:pt x="1140123" y="1285559"/>
                    <a:pt x="1142980" y="1284797"/>
                  </a:cubicBezTo>
                  <a:cubicBezTo>
                    <a:pt x="1144885" y="1289560"/>
                    <a:pt x="1148886" y="1296799"/>
                    <a:pt x="1151362" y="1304229"/>
                  </a:cubicBezTo>
                  <a:cubicBezTo>
                    <a:pt x="1150600" y="1307181"/>
                    <a:pt x="1146600" y="1306610"/>
                    <a:pt x="1143742" y="1307372"/>
                  </a:cubicBezTo>
                  <a:close/>
                  <a:moveTo>
                    <a:pt x="1147171" y="1265081"/>
                  </a:moveTo>
                  <a:cubicBezTo>
                    <a:pt x="1152505" y="1264033"/>
                    <a:pt x="1148981" y="1270510"/>
                    <a:pt x="1151648" y="1271748"/>
                  </a:cubicBezTo>
                  <a:cubicBezTo>
                    <a:pt x="1149553" y="1274510"/>
                    <a:pt x="1146505" y="1268510"/>
                    <a:pt x="1147171" y="1265081"/>
                  </a:cubicBezTo>
                  <a:close/>
                  <a:moveTo>
                    <a:pt x="1156030" y="1805053"/>
                  </a:moveTo>
                  <a:cubicBezTo>
                    <a:pt x="1156220" y="1807910"/>
                    <a:pt x="1155458" y="1809816"/>
                    <a:pt x="1154315" y="1811149"/>
                  </a:cubicBezTo>
                  <a:cubicBezTo>
                    <a:pt x="1151648" y="1809911"/>
                    <a:pt x="1151077" y="1803910"/>
                    <a:pt x="1156030" y="1805053"/>
                  </a:cubicBezTo>
                  <a:close/>
                  <a:moveTo>
                    <a:pt x="1164507" y="2981867"/>
                  </a:moveTo>
                  <a:cubicBezTo>
                    <a:pt x="1165078" y="2984153"/>
                    <a:pt x="1160411" y="2986725"/>
                    <a:pt x="1164031" y="2988058"/>
                  </a:cubicBezTo>
                  <a:cubicBezTo>
                    <a:pt x="1163554" y="2992440"/>
                    <a:pt x="1160125" y="2985105"/>
                    <a:pt x="1160221" y="2989010"/>
                  </a:cubicBezTo>
                  <a:cubicBezTo>
                    <a:pt x="1157935" y="2987677"/>
                    <a:pt x="1161459" y="2981486"/>
                    <a:pt x="1164507" y="2981867"/>
                  </a:cubicBezTo>
                  <a:close/>
                  <a:moveTo>
                    <a:pt x="1152791" y="2957197"/>
                  </a:moveTo>
                  <a:cubicBezTo>
                    <a:pt x="1154315" y="2952816"/>
                    <a:pt x="1156506" y="2956721"/>
                    <a:pt x="1160316" y="2956530"/>
                  </a:cubicBezTo>
                  <a:cubicBezTo>
                    <a:pt x="1158792" y="2960912"/>
                    <a:pt x="1156601" y="2957007"/>
                    <a:pt x="1152791" y="2957197"/>
                  </a:cubicBezTo>
                  <a:close/>
                  <a:moveTo>
                    <a:pt x="1164221" y="2939385"/>
                  </a:moveTo>
                  <a:cubicBezTo>
                    <a:pt x="1159554" y="2937576"/>
                    <a:pt x="1158411" y="2932813"/>
                    <a:pt x="1156315" y="2928717"/>
                  </a:cubicBezTo>
                  <a:cubicBezTo>
                    <a:pt x="1160411" y="2927955"/>
                    <a:pt x="1158601" y="2932146"/>
                    <a:pt x="1160983" y="2932813"/>
                  </a:cubicBezTo>
                  <a:cubicBezTo>
                    <a:pt x="1165269" y="2931289"/>
                    <a:pt x="1158601" y="2929575"/>
                    <a:pt x="1160221" y="2926527"/>
                  </a:cubicBezTo>
                  <a:cubicBezTo>
                    <a:pt x="1164602" y="2926431"/>
                    <a:pt x="1166317" y="2935194"/>
                    <a:pt x="1162030" y="2935385"/>
                  </a:cubicBezTo>
                  <a:cubicBezTo>
                    <a:pt x="1162030" y="2938623"/>
                    <a:pt x="1164316" y="2933861"/>
                    <a:pt x="1166983" y="2935766"/>
                  </a:cubicBezTo>
                  <a:cubicBezTo>
                    <a:pt x="1166126" y="2937004"/>
                    <a:pt x="1164031" y="2936814"/>
                    <a:pt x="1164221" y="2939385"/>
                  </a:cubicBezTo>
                  <a:close/>
                  <a:moveTo>
                    <a:pt x="1163459" y="1713137"/>
                  </a:moveTo>
                  <a:cubicBezTo>
                    <a:pt x="1163935" y="1708469"/>
                    <a:pt x="1165174" y="1709708"/>
                    <a:pt x="1164031" y="1705707"/>
                  </a:cubicBezTo>
                  <a:cubicBezTo>
                    <a:pt x="1167269" y="1706850"/>
                    <a:pt x="1166602" y="1703326"/>
                    <a:pt x="1168031" y="1702278"/>
                  </a:cubicBezTo>
                  <a:cubicBezTo>
                    <a:pt x="1169460" y="1703993"/>
                    <a:pt x="1166412" y="1711898"/>
                    <a:pt x="1163459" y="1713137"/>
                  </a:cubicBezTo>
                  <a:close/>
                  <a:moveTo>
                    <a:pt x="1167745" y="1660844"/>
                  </a:moveTo>
                  <a:cubicBezTo>
                    <a:pt x="1166412" y="1660463"/>
                    <a:pt x="1167078" y="1658273"/>
                    <a:pt x="1165459" y="1658177"/>
                  </a:cubicBezTo>
                  <a:cubicBezTo>
                    <a:pt x="1164412" y="1657892"/>
                    <a:pt x="1164221" y="1658558"/>
                    <a:pt x="1164126" y="1659321"/>
                  </a:cubicBezTo>
                  <a:cubicBezTo>
                    <a:pt x="1161268" y="1655129"/>
                    <a:pt x="1171555" y="1653987"/>
                    <a:pt x="1166126" y="1649414"/>
                  </a:cubicBezTo>
                  <a:cubicBezTo>
                    <a:pt x="1170222" y="1650176"/>
                    <a:pt x="1170412" y="1657987"/>
                    <a:pt x="1167745" y="1660844"/>
                  </a:cubicBezTo>
                  <a:close/>
                  <a:moveTo>
                    <a:pt x="1164031" y="1520446"/>
                  </a:moveTo>
                  <a:cubicBezTo>
                    <a:pt x="1164126" y="1518827"/>
                    <a:pt x="1164316" y="1517112"/>
                    <a:pt x="1164412" y="1515493"/>
                  </a:cubicBezTo>
                  <a:cubicBezTo>
                    <a:pt x="1166507" y="1516160"/>
                    <a:pt x="1166793" y="1514731"/>
                    <a:pt x="1167078" y="1513207"/>
                  </a:cubicBezTo>
                  <a:cubicBezTo>
                    <a:pt x="1170222" y="1519303"/>
                    <a:pt x="1172317" y="1514445"/>
                    <a:pt x="1179366" y="1515493"/>
                  </a:cubicBezTo>
                  <a:cubicBezTo>
                    <a:pt x="1176985" y="1519684"/>
                    <a:pt x="1175365" y="1519684"/>
                    <a:pt x="1170032" y="1522256"/>
                  </a:cubicBezTo>
                  <a:cubicBezTo>
                    <a:pt x="1170222" y="1515969"/>
                    <a:pt x="1166983" y="1519779"/>
                    <a:pt x="1164031" y="1520446"/>
                  </a:cubicBezTo>
                  <a:close/>
                  <a:moveTo>
                    <a:pt x="1175461" y="1565213"/>
                  </a:moveTo>
                  <a:cubicBezTo>
                    <a:pt x="1174794" y="1566261"/>
                    <a:pt x="1174222" y="1567309"/>
                    <a:pt x="1172794" y="1567500"/>
                  </a:cubicBezTo>
                  <a:cubicBezTo>
                    <a:pt x="1172794" y="1569785"/>
                    <a:pt x="1176890" y="1568642"/>
                    <a:pt x="1177556" y="1570357"/>
                  </a:cubicBezTo>
                  <a:cubicBezTo>
                    <a:pt x="1176127" y="1574453"/>
                    <a:pt x="1175175" y="1570833"/>
                    <a:pt x="1171270" y="1571119"/>
                  </a:cubicBezTo>
                  <a:cubicBezTo>
                    <a:pt x="1171651" y="1567976"/>
                    <a:pt x="1171936" y="1564737"/>
                    <a:pt x="1175461" y="1565213"/>
                  </a:cubicBezTo>
                  <a:close/>
                  <a:moveTo>
                    <a:pt x="1171841" y="1624935"/>
                  </a:moveTo>
                  <a:cubicBezTo>
                    <a:pt x="1174603" y="1627412"/>
                    <a:pt x="1177842" y="1627793"/>
                    <a:pt x="1180604" y="1624459"/>
                  </a:cubicBezTo>
                  <a:cubicBezTo>
                    <a:pt x="1182128" y="1624840"/>
                    <a:pt x="1181652" y="1627031"/>
                    <a:pt x="1180414" y="1626935"/>
                  </a:cubicBezTo>
                  <a:cubicBezTo>
                    <a:pt x="1179271" y="1630174"/>
                    <a:pt x="1182795" y="1629507"/>
                    <a:pt x="1183843" y="1630936"/>
                  </a:cubicBezTo>
                  <a:cubicBezTo>
                    <a:pt x="1181461" y="1632746"/>
                    <a:pt x="1180795" y="1636460"/>
                    <a:pt x="1177175" y="1636651"/>
                  </a:cubicBezTo>
                  <a:cubicBezTo>
                    <a:pt x="1180033" y="1631984"/>
                    <a:pt x="1175080" y="1632650"/>
                    <a:pt x="1177937" y="1627983"/>
                  </a:cubicBezTo>
                  <a:cubicBezTo>
                    <a:pt x="1176318" y="1628364"/>
                    <a:pt x="1175270" y="1629317"/>
                    <a:pt x="1175080" y="1631508"/>
                  </a:cubicBezTo>
                  <a:cubicBezTo>
                    <a:pt x="1174032" y="1629221"/>
                    <a:pt x="1170698" y="1629031"/>
                    <a:pt x="1171841" y="1624935"/>
                  </a:cubicBezTo>
                  <a:close/>
                  <a:moveTo>
                    <a:pt x="1176603" y="1983171"/>
                  </a:moveTo>
                  <a:cubicBezTo>
                    <a:pt x="1172603" y="1983456"/>
                    <a:pt x="1176127" y="1977360"/>
                    <a:pt x="1173365" y="1976693"/>
                  </a:cubicBezTo>
                  <a:cubicBezTo>
                    <a:pt x="1174508" y="1974598"/>
                    <a:pt x="1175651" y="1976693"/>
                    <a:pt x="1177080" y="1976979"/>
                  </a:cubicBezTo>
                  <a:cubicBezTo>
                    <a:pt x="1175937" y="1980694"/>
                    <a:pt x="1176032" y="1979265"/>
                    <a:pt x="1176603" y="1983171"/>
                  </a:cubicBezTo>
                  <a:close/>
                  <a:moveTo>
                    <a:pt x="1176508" y="1799243"/>
                  </a:moveTo>
                  <a:cubicBezTo>
                    <a:pt x="1177556" y="1799147"/>
                    <a:pt x="1177651" y="1799814"/>
                    <a:pt x="1177651" y="1800576"/>
                  </a:cubicBezTo>
                  <a:cubicBezTo>
                    <a:pt x="1179080" y="1798004"/>
                    <a:pt x="1186700" y="1792766"/>
                    <a:pt x="1186415" y="1800005"/>
                  </a:cubicBezTo>
                  <a:cubicBezTo>
                    <a:pt x="1185367" y="1799338"/>
                    <a:pt x="1184319" y="1798767"/>
                    <a:pt x="1184128" y="1797338"/>
                  </a:cubicBezTo>
                  <a:cubicBezTo>
                    <a:pt x="1182414" y="1797528"/>
                    <a:pt x="1182890" y="1800386"/>
                    <a:pt x="1182509" y="1802196"/>
                  </a:cubicBezTo>
                  <a:cubicBezTo>
                    <a:pt x="1181652" y="1799052"/>
                    <a:pt x="1175842" y="1805053"/>
                    <a:pt x="1176508" y="1799243"/>
                  </a:cubicBezTo>
                  <a:close/>
                  <a:moveTo>
                    <a:pt x="1181176" y="2034891"/>
                  </a:moveTo>
                  <a:cubicBezTo>
                    <a:pt x="1179080" y="2034510"/>
                    <a:pt x="1182224" y="2028986"/>
                    <a:pt x="1185271" y="2030224"/>
                  </a:cubicBezTo>
                  <a:cubicBezTo>
                    <a:pt x="1185938" y="2028129"/>
                    <a:pt x="1184509" y="2027843"/>
                    <a:pt x="1182985" y="2027557"/>
                  </a:cubicBezTo>
                  <a:cubicBezTo>
                    <a:pt x="1182890" y="2026414"/>
                    <a:pt x="1183557" y="2026414"/>
                    <a:pt x="1184319" y="2026414"/>
                  </a:cubicBezTo>
                  <a:cubicBezTo>
                    <a:pt x="1185176" y="2026509"/>
                    <a:pt x="1185938" y="2026509"/>
                    <a:pt x="1186795" y="2026604"/>
                  </a:cubicBezTo>
                  <a:cubicBezTo>
                    <a:pt x="1186891" y="2031558"/>
                    <a:pt x="1183271" y="2032319"/>
                    <a:pt x="1181176" y="2034891"/>
                  </a:cubicBezTo>
                  <a:close/>
                  <a:moveTo>
                    <a:pt x="1185748" y="1993934"/>
                  </a:moveTo>
                  <a:cubicBezTo>
                    <a:pt x="1187367" y="1990505"/>
                    <a:pt x="1187462" y="1988885"/>
                    <a:pt x="1186415" y="1985266"/>
                  </a:cubicBezTo>
                  <a:cubicBezTo>
                    <a:pt x="1191367" y="1985266"/>
                    <a:pt x="1190605" y="1994696"/>
                    <a:pt x="1185748" y="1993934"/>
                  </a:cubicBezTo>
                  <a:close/>
                  <a:moveTo>
                    <a:pt x="1191082" y="1572643"/>
                  </a:moveTo>
                  <a:cubicBezTo>
                    <a:pt x="1188224" y="1572071"/>
                    <a:pt x="1185938" y="1569595"/>
                    <a:pt x="1184795" y="1573405"/>
                  </a:cubicBezTo>
                  <a:cubicBezTo>
                    <a:pt x="1183557" y="1575310"/>
                    <a:pt x="1186986" y="1565023"/>
                    <a:pt x="1186986" y="1562356"/>
                  </a:cubicBezTo>
                  <a:cubicBezTo>
                    <a:pt x="1189177" y="1564833"/>
                    <a:pt x="1187748" y="1564737"/>
                    <a:pt x="1191844" y="1563975"/>
                  </a:cubicBezTo>
                  <a:cubicBezTo>
                    <a:pt x="1190986" y="1565118"/>
                    <a:pt x="1188605" y="1568357"/>
                    <a:pt x="1192796" y="1567785"/>
                  </a:cubicBezTo>
                  <a:cubicBezTo>
                    <a:pt x="1191653" y="1568833"/>
                    <a:pt x="1191177" y="1570547"/>
                    <a:pt x="1191082" y="1572643"/>
                  </a:cubicBezTo>
                  <a:close/>
                  <a:moveTo>
                    <a:pt x="1191844" y="1610267"/>
                  </a:moveTo>
                  <a:cubicBezTo>
                    <a:pt x="1194701" y="1607409"/>
                    <a:pt x="1193844" y="1607790"/>
                    <a:pt x="1193653" y="1602933"/>
                  </a:cubicBezTo>
                  <a:cubicBezTo>
                    <a:pt x="1198892" y="1603123"/>
                    <a:pt x="1195844" y="1610362"/>
                    <a:pt x="1200511" y="1611029"/>
                  </a:cubicBezTo>
                  <a:cubicBezTo>
                    <a:pt x="1200988" y="1615696"/>
                    <a:pt x="1195940" y="1619220"/>
                    <a:pt x="1202321" y="1619887"/>
                  </a:cubicBezTo>
                  <a:cubicBezTo>
                    <a:pt x="1203369" y="1622268"/>
                    <a:pt x="1198225" y="1623792"/>
                    <a:pt x="1201940" y="1624840"/>
                  </a:cubicBezTo>
                  <a:cubicBezTo>
                    <a:pt x="1197559" y="1625888"/>
                    <a:pt x="1200416" y="1627793"/>
                    <a:pt x="1196701" y="1628174"/>
                  </a:cubicBezTo>
                  <a:cubicBezTo>
                    <a:pt x="1199273" y="1620554"/>
                    <a:pt x="1192415" y="1610648"/>
                    <a:pt x="1197844" y="1614458"/>
                  </a:cubicBezTo>
                  <a:cubicBezTo>
                    <a:pt x="1197654" y="1609124"/>
                    <a:pt x="1193653" y="1612553"/>
                    <a:pt x="1191844" y="1610267"/>
                  </a:cubicBezTo>
                  <a:close/>
                  <a:moveTo>
                    <a:pt x="1197654" y="1662083"/>
                  </a:moveTo>
                  <a:cubicBezTo>
                    <a:pt x="1197940" y="1660654"/>
                    <a:pt x="1200035" y="1661225"/>
                    <a:pt x="1201464" y="1661130"/>
                  </a:cubicBezTo>
                  <a:cubicBezTo>
                    <a:pt x="1200130" y="1664559"/>
                    <a:pt x="1202988" y="1664464"/>
                    <a:pt x="1202226" y="1667417"/>
                  </a:cubicBezTo>
                  <a:cubicBezTo>
                    <a:pt x="1200988" y="1667321"/>
                    <a:pt x="1199749" y="1667226"/>
                    <a:pt x="1198511" y="1667131"/>
                  </a:cubicBezTo>
                  <a:cubicBezTo>
                    <a:pt x="1200226" y="1665607"/>
                    <a:pt x="1199559" y="1663416"/>
                    <a:pt x="1197654" y="1662083"/>
                  </a:cubicBezTo>
                  <a:close/>
                  <a:moveTo>
                    <a:pt x="1196416" y="1630650"/>
                  </a:moveTo>
                  <a:cubicBezTo>
                    <a:pt x="1205178" y="1629126"/>
                    <a:pt x="1194892" y="1641223"/>
                    <a:pt x="1200702" y="1639794"/>
                  </a:cubicBezTo>
                  <a:cubicBezTo>
                    <a:pt x="1199464" y="1642461"/>
                    <a:pt x="1197844" y="1644557"/>
                    <a:pt x="1194130" y="1644271"/>
                  </a:cubicBezTo>
                  <a:cubicBezTo>
                    <a:pt x="1198511" y="1641413"/>
                    <a:pt x="1198987" y="1634937"/>
                    <a:pt x="1196416" y="1630650"/>
                  </a:cubicBezTo>
                  <a:close/>
                  <a:moveTo>
                    <a:pt x="1198035" y="1688372"/>
                  </a:moveTo>
                  <a:cubicBezTo>
                    <a:pt x="1196035" y="1691515"/>
                    <a:pt x="1193558" y="1685324"/>
                    <a:pt x="1193463" y="1682942"/>
                  </a:cubicBezTo>
                  <a:cubicBezTo>
                    <a:pt x="1194701" y="1683133"/>
                    <a:pt x="1194320" y="1684562"/>
                    <a:pt x="1194511" y="1685514"/>
                  </a:cubicBezTo>
                  <a:cubicBezTo>
                    <a:pt x="1195653" y="1685038"/>
                    <a:pt x="1196797" y="1684657"/>
                    <a:pt x="1197178" y="1683228"/>
                  </a:cubicBezTo>
                  <a:cubicBezTo>
                    <a:pt x="1201464" y="1683990"/>
                    <a:pt x="1194511" y="1688658"/>
                    <a:pt x="1198035" y="1688372"/>
                  </a:cubicBezTo>
                  <a:close/>
                  <a:moveTo>
                    <a:pt x="1201464" y="1753713"/>
                  </a:moveTo>
                  <a:cubicBezTo>
                    <a:pt x="1197082" y="1751046"/>
                    <a:pt x="1199178" y="1748951"/>
                    <a:pt x="1199749" y="1743521"/>
                  </a:cubicBezTo>
                  <a:cubicBezTo>
                    <a:pt x="1202512" y="1745522"/>
                    <a:pt x="1201845" y="1746284"/>
                    <a:pt x="1205845" y="1745236"/>
                  </a:cubicBezTo>
                  <a:cubicBezTo>
                    <a:pt x="1203559" y="1747522"/>
                    <a:pt x="1205845" y="1746855"/>
                    <a:pt x="1205465" y="1750189"/>
                  </a:cubicBezTo>
                  <a:cubicBezTo>
                    <a:pt x="1204226" y="1751522"/>
                    <a:pt x="1200892" y="1750284"/>
                    <a:pt x="1201464" y="1753713"/>
                  </a:cubicBezTo>
                  <a:close/>
                  <a:moveTo>
                    <a:pt x="1217180" y="1744950"/>
                  </a:moveTo>
                  <a:cubicBezTo>
                    <a:pt x="1219180" y="1741521"/>
                    <a:pt x="1221371" y="1747427"/>
                    <a:pt x="1220514" y="1750284"/>
                  </a:cubicBezTo>
                  <a:cubicBezTo>
                    <a:pt x="1217180" y="1749903"/>
                    <a:pt x="1217847" y="1752189"/>
                    <a:pt x="1215561" y="1749903"/>
                  </a:cubicBezTo>
                  <a:cubicBezTo>
                    <a:pt x="1215275" y="1747713"/>
                    <a:pt x="1216704" y="1747617"/>
                    <a:pt x="1218228" y="1747617"/>
                  </a:cubicBezTo>
                  <a:cubicBezTo>
                    <a:pt x="1218514" y="1746093"/>
                    <a:pt x="1218133" y="1745331"/>
                    <a:pt x="1217180" y="1744950"/>
                  </a:cubicBezTo>
                  <a:close/>
                  <a:moveTo>
                    <a:pt x="1215847" y="1761143"/>
                  </a:moveTo>
                  <a:cubicBezTo>
                    <a:pt x="1215942" y="1762857"/>
                    <a:pt x="1211275" y="1765429"/>
                    <a:pt x="1214227" y="1766000"/>
                  </a:cubicBezTo>
                  <a:cubicBezTo>
                    <a:pt x="1209465" y="1771049"/>
                    <a:pt x="1214894" y="1759142"/>
                    <a:pt x="1211941" y="1763333"/>
                  </a:cubicBezTo>
                  <a:cubicBezTo>
                    <a:pt x="1208036" y="1761619"/>
                    <a:pt x="1213465" y="1759904"/>
                    <a:pt x="1215847" y="1761143"/>
                  </a:cubicBezTo>
                  <a:close/>
                  <a:moveTo>
                    <a:pt x="1209941" y="1741902"/>
                  </a:moveTo>
                  <a:cubicBezTo>
                    <a:pt x="1211465" y="1740092"/>
                    <a:pt x="1203845" y="1734282"/>
                    <a:pt x="1206226" y="1741617"/>
                  </a:cubicBezTo>
                  <a:cubicBezTo>
                    <a:pt x="1204036" y="1741140"/>
                    <a:pt x="1203559" y="1739235"/>
                    <a:pt x="1204131" y="1736473"/>
                  </a:cubicBezTo>
                  <a:cubicBezTo>
                    <a:pt x="1208132" y="1735139"/>
                    <a:pt x="1207655" y="1737140"/>
                    <a:pt x="1212799" y="1737140"/>
                  </a:cubicBezTo>
                  <a:cubicBezTo>
                    <a:pt x="1212037" y="1738950"/>
                    <a:pt x="1210703" y="1740092"/>
                    <a:pt x="1209941" y="1741902"/>
                  </a:cubicBezTo>
                  <a:close/>
                  <a:moveTo>
                    <a:pt x="1204512" y="1716375"/>
                  </a:moveTo>
                  <a:cubicBezTo>
                    <a:pt x="1200988" y="1716280"/>
                    <a:pt x="1206131" y="1708755"/>
                    <a:pt x="1202607" y="1708755"/>
                  </a:cubicBezTo>
                  <a:cubicBezTo>
                    <a:pt x="1203274" y="1706946"/>
                    <a:pt x="1204131" y="1709422"/>
                    <a:pt x="1206322" y="1709041"/>
                  </a:cubicBezTo>
                  <a:cubicBezTo>
                    <a:pt x="1204226" y="1712660"/>
                    <a:pt x="1206988" y="1713327"/>
                    <a:pt x="1204512" y="1716375"/>
                  </a:cubicBezTo>
                  <a:close/>
                  <a:moveTo>
                    <a:pt x="1205178" y="1800291"/>
                  </a:moveTo>
                  <a:cubicBezTo>
                    <a:pt x="1207084" y="1798290"/>
                    <a:pt x="1203750" y="1792956"/>
                    <a:pt x="1210703" y="1794480"/>
                  </a:cubicBezTo>
                  <a:cubicBezTo>
                    <a:pt x="1209751" y="1797433"/>
                    <a:pt x="1209084" y="1800767"/>
                    <a:pt x="1205178" y="1800291"/>
                  </a:cubicBezTo>
                  <a:close/>
                  <a:moveTo>
                    <a:pt x="1208608" y="1804386"/>
                  </a:moveTo>
                  <a:cubicBezTo>
                    <a:pt x="1208322" y="1801338"/>
                    <a:pt x="1211084" y="1801910"/>
                    <a:pt x="1210322" y="1798290"/>
                  </a:cubicBezTo>
                  <a:cubicBezTo>
                    <a:pt x="1212894" y="1798100"/>
                    <a:pt x="1214227" y="1798862"/>
                    <a:pt x="1213846" y="1801052"/>
                  </a:cubicBezTo>
                  <a:cubicBezTo>
                    <a:pt x="1215275" y="1801338"/>
                    <a:pt x="1216037" y="1800957"/>
                    <a:pt x="1216418" y="1800005"/>
                  </a:cubicBezTo>
                  <a:cubicBezTo>
                    <a:pt x="1219657" y="1805815"/>
                    <a:pt x="1212894" y="1804100"/>
                    <a:pt x="1208608" y="1804386"/>
                  </a:cubicBezTo>
                  <a:close/>
                  <a:moveTo>
                    <a:pt x="1218895" y="1816388"/>
                  </a:moveTo>
                  <a:cubicBezTo>
                    <a:pt x="1217752" y="1816483"/>
                    <a:pt x="1217752" y="1815816"/>
                    <a:pt x="1217752" y="1815054"/>
                  </a:cubicBezTo>
                  <a:cubicBezTo>
                    <a:pt x="1215751" y="1815150"/>
                    <a:pt x="1219276" y="1821150"/>
                    <a:pt x="1213656" y="1819721"/>
                  </a:cubicBezTo>
                  <a:cubicBezTo>
                    <a:pt x="1213561" y="1815912"/>
                    <a:pt x="1215847" y="1810196"/>
                    <a:pt x="1211941" y="1809530"/>
                  </a:cubicBezTo>
                  <a:cubicBezTo>
                    <a:pt x="1213275" y="1807434"/>
                    <a:pt x="1216704" y="1807815"/>
                    <a:pt x="1217275" y="1804958"/>
                  </a:cubicBezTo>
                  <a:cubicBezTo>
                    <a:pt x="1219847" y="1809530"/>
                    <a:pt x="1215751" y="1812483"/>
                    <a:pt x="1218895" y="1816388"/>
                  </a:cubicBezTo>
                  <a:close/>
                  <a:moveTo>
                    <a:pt x="1222609" y="1832961"/>
                  </a:moveTo>
                  <a:cubicBezTo>
                    <a:pt x="1221562" y="1835819"/>
                    <a:pt x="1220419" y="1838581"/>
                    <a:pt x="1217085" y="1838771"/>
                  </a:cubicBezTo>
                  <a:cubicBezTo>
                    <a:pt x="1218133" y="1835914"/>
                    <a:pt x="1219276" y="1833152"/>
                    <a:pt x="1222609" y="1832961"/>
                  </a:cubicBezTo>
                  <a:close/>
                  <a:moveTo>
                    <a:pt x="1223752" y="1910685"/>
                  </a:moveTo>
                  <a:cubicBezTo>
                    <a:pt x="1223181" y="1913829"/>
                    <a:pt x="1221752" y="1908780"/>
                    <a:pt x="1218799" y="1910304"/>
                  </a:cubicBezTo>
                  <a:cubicBezTo>
                    <a:pt x="1219276" y="1908113"/>
                    <a:pt x="1218037" y="1904018"/>
                    <a:pt x="1221657" y="1905542"/>
                  </a:cubicBezTo>
                  <a:cubicBezTo>
                    <a:pt x="1221752" y="1906589"/>
                    <a:pt x="1221085" y="1906685"/>
                    <a:pt x="1220324" y="1906685"/>
                  </a:cubicBezTo>
                  <a:cubicBezTo>
                    <a:pt x="1221466" y="1908018"/>
                    <a:pt x="1222609" y="1909352"/>
                    <a:pt x="1223752" y="1910685"/>
                  </a:cubicBezTo>
                  <a:close/>
                  <a:moveTo>
                    <a:pt x="1220895" y="1930402"/>
                  </a:moveTo>
                  <a:cubicBezTo>
                    <a:pt x="1217942" y="1932783"/>
                    <a:pt x="1221276" y="1934021"/>
                    <a:pt x="1220324" y="1937927"/>
                  </a:cubicBezTo>
                  <a:cubicBezTo>
                    <a:pt x="1216323" y="1939355"/>
                    <a:pt x="1217180" y="1928306"/>
                    <a:pt x="1220895" y="1930402"/>
                  </a:cubicBezTo>
                  <a:close/>
                  <a:moveTo>
                    <a:pt x="1221276" y="1941737"/>
                  </a:moveTo>
                  <a:cubicBezTo>
                    <a:pt x="1219657" y="1946594"/>
                    <a:pt x="1217752" y="1951167"/>
                    <a:pt x="1215180" y="1954976"/>
                  </a:cubicBezTo>
                  <a:cubicBezTo>
                    <a:pt x="1212989" y="1950976"/>
                    <a:pt x="1216609" y="1942213"/>
                    <a:pt x="1221276" y="1941737"/>
                  </a:cubicBezTo>
                  <a:close/>
                  <a:moveTo>
                    <a:pt x="1216323" y="2033939"/>
                  </a:moveTo>
                  <a:cubicBezTo>
                    <a:pt x="1212608" y="2030414"/>
                    <a:pt x="1221276" y="2035463"/>
                    <a:pt x="1220133" y="2032986"/>
                  </a:cubicBezTo>
                  <a:cubicBezTo>
                    <a:pt x="1222800" y="2033748"/>
                    <a:pt x="1221181" y="2040416"/>
                    <a:pt x="1217275" y="2037749"/>
                  </a:cubicBezTo>
                  <a:cubicBezTo>
                    <a:pt x="1218133" y="2036606"/>
                    <a:pt x="1220514" y="2033367"/>
                    <a:pt x="1216323" y="2033939"/>
                  </a:cubicBezTo>
                  <a:close/>
                  <a:moveTo>
                    <a:pt x="1217275" y="2006507"/>
                  </a:moveTo>
                  <a:cubicBezTo>
                    <a:pt x="1215656" y="2006888"/>
                    <a:pt x="1214608" y="2007840"/>
                    <a:pt x="1214513" y="2010031"/>
                  </a:cubicBezTo>
                  <a:cubicBezTo>
                    <a:pt x="1208036" y="2008602"/>
                    <a:pt x="1219371" y="2005935"/>
                    <a:pt x="1212418" y="2004888"/>
                  </a:cubicBezTo>
                  <a:cubicBezTo>
                    <a:pt x="1212132" y="2000887"/>
                    <a:pt x="1216513" y="2002411"/>
                    <a:pt x="1215561" y="1997648"/>
                  </a:cubicBezTo>
                  <a:cubicBezTo>
                    <a:pt x="1217180" y="1998220"/>
                    <a:pt x="1217371" y="2000030"/>
                    <a:pt x="1219085" y="2000411"/>
                  </a:cubicBezTo>
                  <a:cubicBezTo>
                    <a:pt x="1218990" y="2002601"/>
                    <a:pt x="1217942" y="2003554"/>
                    <a:pt x="1216323" y="2003935"/>
                  </a:cubicBezTo>
                  <a:cubicBezTo>
                    <a:pt x="1216418" y="2006602"/>
                    <a:pt x="1221752" y="2004697"/>
                    <a:pt x="1222324" y="2006888"/>
                  </a:cubicBezTo>
                  <a:cubicBezTo>
                    <a:pt x="1221466" y="2010412"/>
                    <a:pt x="1212608" y="2011364"/>
                    <a:pt x="1217275" y="2006507"/>
                  </a:cubicBezTo>
                  <a:close/>
                  <a:moveTo>
                    <a:pt x="1214323" y="1966216"/>
                  </a:moveTo>
                  <a:cubicBezTo>
                    <a:pt x="1215847" y="1968407"/>
                    <a:pt x="1218418" y="1969645"/>
                    <a:pt x="1217466" y="1974026"/>
                  </a:cubicBezTo>
                  <a:cubicBezTo>
                    <a:pt x="1209465" y="1970788"/>
                    <a:pt x="1214608" y="1956405"/>
                    <a:pt x="1220324" y="1954214"/>
                  </a:cubicBezTo>
                  <a:cubicBezTo>
                    <a:pt x="1217085" y="1959072"/>
                    <a:pt x="1220800" y="1965263"/>
                    <a:pt x="1214323" y="1966216"/>
                  </a:cubicBezTo>
                  <a:close/>
                  <a:moveTo>
                    <a:pt x="1216037" y="1913733"/>
                  </a:moveTo>
                  <a:cubicBezTo>
                    <a:pt x="1214323" y="1913543"/>
                    <a:pt x="1212513" y="1913257"/>
                    <a:pt x="1212227" y="1914686"/>
                  </a:cubicBezTo>
                  <a:cubicBezTo>
                    <a:pt x="1210608" y="1911542"/>
                    <a:pt x="1209846" y="1908304"/>
                    <a:pt x="1215180" y="1908685"/>
                  </a:cubicBezTo>
                  <a:cubicBezTo>
                    <a:pt x="1216799" y="1909256"/>
                    <a:pt x="1215942" y="1911923"/>
                    <a:pt x="1216037" y="1913733"/>
                  </a:cubicBezTo>
                  <a:close/>
                  <a:moveTo>
                    <a:pt x="1214227" y="1858583"/>
                  </a:moveTo>
                  <a:cubicBezTo>
                    <a:pt x="1212989" y="1862298"/>
                    <a:pt x="1215085" y="1863251"/>
                    <a:pt x="1214894" y="1866108"/>
                  </a:cubicBezTo>
                  <a:cubicBezTo>
                    <a:pt x="1211275" y="1867061"/>
                    <a:pt x="1209370" y="1857536"/>
                    <a:pt x="1214227" y="1858583"/>
                  </a:cubicBezTo>
                  <a:close/>
                  <a:moveTo>
                    <a:pt x="1212513" y="2853089"/>
                  </a:moveTo>
                  <a:cubicBezTo>
                    <a:pt x="1212799" y="2851660"/>
                    <a:pt x="1212418" y="2850898"/>
                    <a:pt x="1211465" y="2850517"/>
                  </a:cubicBezTo>
                  <a:cubicBezTo>
                    <a:pt x="1217275" y="2847945"/>
                    <a:pt x="1210608" y="2843087"/>
                    <a:pt x="1209941" y="2839087"/>
                  </a:cubicBezTo>
                  <a:cubicBezTo>
                    <a:pt x="1214227" y="2840135"/>
                    <a:pt x="1213942" y="2844993"/>
                    <a:pt x="1218133" y="2846040"/>
                  </a:cubicBezTo>
                  <a:cubicBezTo>
                    <a:pt x="1215751" y="2847945"/>
                    <a:pt x="1216990" y="2853851"/>
                    <a:pt x="1212513" y="2853089"/>
                  </a:cubicBezTo>
                  <a:close/>
                  <a:moveTo>
                    <a:pt x="1223848" y="2867852"/>
                  </a:moveTo>
                  <a:cubicBezTo>
                    <a:pt x="1222228" y="2865662"/>
                    <a:pt x="1217942" y="2857470"/>
                    <a:pt x="1224705" y="2856708"/>
                  </a:cubicBezTo>
                  <a:cubicBezTo>
                    <a:pt x="1222514" y="2861185"/>
                    <a:pt x="1223276" y="2862233"/>
                    <a:pt x="1228134" y="2860709"/>
                  </a:cubicBezTo>
                  <a:cubicBezTo>
                    <a:pt x="1226229" y="2862423"/>
                    <a:pt x="1225181" y="2865281"/>
                    <a:pt x="1223848" y="2867852"/>
                  </a:cubicBezTo>
                  <a:close/>
                  <a:moveTo>
                    <a:pt x="1224324" y="2846612"/>
                  </a:moveTo>
                  <a:cubicBezTo>
                    <a:pt x="1226229" y="2846231"/>
                    <a:pt x="1223943" y="2844993"/>
                    <a:pt x="1224610" y="2842897"/>
                  </a:cubicBezTo>
                  <a:cubicBezTo>
                    <a:pt x="1228039" y="2843850"/>
                    <a:pt x="1226419" y="2849088"/>
                    <a:pt x="1227658" y="2851851"/>
                  </a:cubicBezTo>
                  <a:cubicBezTo>
                    <a:pt x="1226229" y="2852232"/>
                    <a:pt x="1224324" y="2853756"/>
                    <a:pt x="1226229" y="2854232"/>
                  </a:cubicBezTo>
                  <a:cubicBezTo>
                    <a:pt x="1222038" y="2856899"/>
                    <a:pt x="1221181" y="2854899"/>
                    <a:pt x="1217275" y="2857280"/>
                  </a:cubicBezTo>
                  <a:cubicBezTo>
                    <a:pt x="1218037" y="2853470"/>
                    <a:pt x="1221847" y="2852803"/>
                    <a:pt x="1217847" y="2849755"/>
                  </a:cubicBezTo>
                  <a:cubicBezTo>
                    <a:pt x="1219847" y="2848517"/>
                    <a:pt x="1222609" y="2853375"/>
                    <a:pt x="1220609" y="2846231"/>
                  </a:cubicBezTo>
                  <a:cubicBezTo>
                    <a:pt x="1224038" y="2846517"/>
                    <a:pt x="1223086" y="2852327"/>
                    <a:pt x="1221276" y="2853756"/>
                  </a:cubicBezTo>
                  <a:cubicBezTo>
                    <a:pt x="1223848" y="2853660"/>
                    <a:pt x="1224038" y="2850612"/>
                    <a:pt x="1225372" y="2849088"/>
                  </a:cubicBezTo>
                  <a:cubicBezTo>
                    <a:pt x="1224610" y="2847755"/>
                    <a:pt x="1222609" y="2847564"/>
                    <a:pt x="1223181" y="2845183"/>
                  </a:cubicBezTo>
                  <a:cubicBezTo>
                    <a:pt x="1224228" y="2845088"/>
                    <a:pt x="1224324" y="2845850"/>
                    <a:pt x="1224324" y="2846612"/>
                  </a:cubicBezTo>
                  <a:close/>
                  <a:moveTo>
                    <a:pt x="1225181" y="2002125"/>
                  </a:moveTo>
                  <a:cubicBezTo>
                    <a:pt x="1223657" y="2000030"/>
                    <a:pt x="1222990" y="1996982"/>
                    <a:pt x="1220704" y="1995458"/>
                  </a:cubicBezTo>
                  <a:cubicBezTo>
                    <a:pt x="1221276" y="1992314"/>
                    <a:pt x="1222705" y="1997363"/>
                    <a:pt x="1225657" y="1995839"/>
                  </a:cubicBezTo>
                  <a:cubicBezTo>
                    <a:pt x="1225467" y="1997934"/>
                    <a:pt x="1225276" y="2000030"/>
                    <a:pt x="1225181" y="2002125"/>
                  </a:cubicBezTo>
                  <a:close/>
                  <a:moveTo>
                    <a:pt x="1230610" y="1934974"/>
                  </a:moveTo>
                  <a:cubicBezTo>
                    <a:pt x="1236421" y="1936117"/>
                    <a:pt x="1228705" y="1942022"/>
                    <a:pt x="1232420" y="1943927"/>
                  </a:cubicBezTo>
                  <a:cubicBezTo>
                    <a:pt x="1231658" y="1948214"/>
                    <a:pt x="1229372" y="1939260"/>
                    <a:pt x="1228705" y="1943642"/>
                  </a:cubicBezTo>
                  <a:cubicBezTo>
                    <a:pt x="1225562" y="1941642"/>
                    <a:pt x="1230896" y="1938213"/>
                    <a:pt x="1230610" y="1934974"/>
                  </a:cubicBezTo>
                  <a:close/>
                  <a:moveTo>
                    <a:pt x="1232420" y="1912590"/>
                  </a:moveTo>
                  <a:cubicBezTo>
                    <a:pt x="1230896" y="1912971"/>
                    <a:pt x="1229753" y="1914019"/>
                    <a:pt x="1229658" y="1916114"/>
                  </a:cubicBezTo>
                  <a:cubicBezTo>
                    <a:pt x="1225372" y="1913257"/>
                    <a:pt x="1230896" y="1912019"/>
                    <a:pt x="1230325" y="1907447"/>
                  </a:cubicBezTo>
                  <a:cubicBezTo>
                    <a:pt x="1231182" y="1907542"/>
                    <a:pt x="1231944" y="1907542"/>
                    <a:pt x="1232801" y="1907637"/>
                  </a:cubicBezTo>
                  <a:cubicBezTo>
                    <a:pt x="1232515" y="1908685"/>
                    <a:pt x="1233182" y="1908875"/>
                    <a:pt x="1233944" y="1908971"/>
                  </a:cubicBezTo>
                  <a:cubicBezTo>
                    <a:pt x="1228991" y="1909352"/>
                    <a:pt x="1235087" y="1915352"/>
                    <a:pt x="1232420" y="1912590"/>
                  </a:cubicBezTo>
                  <a:close/>
                  <a:moveTo>
                    <a:pt x="1229753" y="1976217"/>
                  </a:moveTo>
                  <a:cubicBezTo>
                    <a:pt x="1228324" y="1974217"/>
                    <a:pt x="1228420" y="1969264"/>
                    <a:pt x="1231468" y="1970121"/>
                  </a:cubicBezTo>
                  <a:cubicBezTo>
                    <a:pt x="1230706" y="1969073"/>
                    <a:pt x="1229849" y="1966597"/>
                    <a:pt x="1231753" y="1966406"/>
                  </a:cubicBezTo>
                  <a:cubicBezTo>
                    <a:pt x="1231658" y="1964978"/>
                    <a:pt x="1229563" y="1965168"/>
                    <a:pt x="1228134" y="1964883"/>
                  </a:cubicBezTo>
                  <a:cubicBezTo>
                    <a:pt x="1228134" y="1962692"/>
                    <a:pt x="1229849" y="1962406"/>
                    <a:pt x="1229753" y="1960025"/>
                  </a:cubicBezTo>
                  <a:cubicBezTo>
                    <a:pt x="1234516" y="1962596"/>
                    <a:pt x="1229467" y="1968121"/>
                    <a:pt x="1234040" y="1969073"/>
                  </a:cubicBezTo>
                  <a:cubicBezTo>
                    <a:pt x="1235278" y="1974598"/>
                    <a:pt x="1230706" y="1973264"/>
                    <a:pt x="1229753" y="1976217"/>
                  </a:cubicBezTo>
                  <a:close/>
                  <a:moveTo>
                    <a:pt x="1234230" y="1936498"/>
                  </a:moveTo>
                  <a:cubicBezTo>
                    <a:pt x="1235944" y="1932688"/>
                    <a:pt x="1234135" y="1933164"/>
                    <a:pt x="1235944" y="1930402"/>
                  </a:cubicBezTo>
                  <a:cubicBezTo>
                    <a:pt x="1239754" y="1930973"/>
                    <a:pt x="1238040" y="1937355"/>
                    <a:pt x="1234230" y="1936498"/>
                  </a:cubicBezTo>
                  <a:close/>
                  <a:moveTo>
                    <a:pt x="1242707" y="1908494"/>
                  </a:moveTo>
                  <a:cubicBezTo>
                    <a:pt x="1241850" y="1908399"/>
                    <a:pt x="1241088" y="1908399"/>
                    <a:pt x="1240231" y="1908304"/>
                  </a:cubicBezTo>
                  <a:cubicBezTo>
                    <a:pt x="1242707" y="1906304"/>
                    <a:pt x="1240231" y="1904399"/>
                    <a:pt x="1238135" y="1903160"/>
                  </a:cubicBezTo>
                  <a:cubicBezTo>
                    <a:pt x="1236707" y="1903256"/>
                    <a:pt x="1236897" y="1905351"/>
                    <a:pt x="1236611" y="1906780"/>
                  </a:cubicBezTo>
                  <a:cubicBezTo>
                    <a:pt x="1233277" y="1906875"/>
                    <a:pt x="1232706" y="1904780"/>
                    <a:pt x="1233277" y="1901541"/>
                  </a:cubicBezTo>
                  <a:cubicBezTo>
                    <a:pt x="1230325" y="1904018"/>
                    <a:pt x="1230991" y="1910685"/>
                    <a:pt x="1223943" y="1908304"/>
                  </a:cubicBezTo>
                  <a:cubicBezTo>
                    <a:pt x="1227562" y="1905351"/>
                    <a:pt x="1222705" y="1904399"/>
                    <a:pt x="1223276" y="1900779"/>
                  </a:cubicBezTo>
                  <a:cubicBezTo>
                    <a:pt x="1228896" y="1902875"/>
                    <a:pt x="1226229" y="1895064"/>
                    <a:pt x="1230039" y="1895064"/>
                  </a:cubicBezTo>
                  <a:cubicBezTo>
                    <a:pt x="1229182" y="1891540"/>
                    <a:pt x="1226991" y="1898588"/>
                    <a:pt x="1225086" y="1894683"/>
                  </a:cubicBezTo>
                  <a:cubicBezTo>
                    <a:pt x="1225276" y="1892207"/>
                    <a:pt x="1228610" y="1893350"/>
                    <a:pt x="1227943" y="1889921"/>
                  </a:cubicBezTo>
                  <a:cubicBezTo>
                    <a:pt x="1223562" y="1888301"/>
                    <a:pt x="1226419" y="1896398"/>
                    <a:pt x="1222800" y="1892016"/>
                  </a:cubicBezTo>
                  <a:cubicBezTo>
                    <a:pt x="1223371" y="1893064"/>
                    <a:pt x="1223943" y="1894112"/>
                    <a:pt x="1223752" y="1895826"/>
                  </a:cubicBezTo>
                  <a:cubicBezTo>
                    <a:pt x="1219847" y="1897446"/>
                    <a:pt x="1220609" y="1888587"/>
                    <a:pt x="1224133" y="1890873"/>
                  </a:cubicBezTo>
                  <a:cubicBezTo>
                    <a:pt x="1223848" y="1889159"/>
                    <a:pt x="1221085" y="1889635"/>
                    <a:pt x="1219276" y="1889254"/>
                  </a:cubicBezTo>
                  <a:cubicBezTo>
                    <a:pt x="1222038" y="1880777"/>
                    <a:pt x="1215275" y="1880300"/>
                    <a:pt x="1214132" y="1875062"/>
                  </a:cubicBezTo>
                  <a:cubicBezTo>
                    <a:pt x="1216132" y="1875062"/>
                    <a:pt x="1215847" y="1872871"/>
                    <a:pt x="1220514" y="1873062"/>
                  </a:cubicBezTo>
                  <a:cubicBezTo>
                    <a:pt x="1222419" y="1866013"/>
                    <a:pt x="1219561" y="1863060"/>
                    <a:pt x="1219276" y="1857917"/>
                  </a:cubicBezTo>
                  <a:cubicBezTo>
                    <a:pt x="1227372" y="1857441"/>
                    <a:pt x="1220800" y="1848011"/>
                    <a:pt x="1220419" y="1844201"/>
                  </a:cubicBezTo>
                  <a:cubicBezTo>
                    <a:pt x="1224038" y="1841534"/>
                    <a:pt x="1224515" y="1851440"/>
                    <a:pt x="1225848" y="1854678"/>
                  </a:cubicBezTo>
                  <a:cubicBezTo>
                    <a:pt x="1229753" y="1853154"/>
                    <a:pt x="1225276" y="1849154"/>
                    <a:pt x="1226515" y="1846010"/>
                  </a:cubicBezTo>
                  <a:cubicBezTo>
                    <a:pt x="1228134" y="1846582"/>
                    <a:pt x="1228324" y="1848392"/>
                    <a:pt x="1230039" y="1848773"/>
                  </a:cubicBezTo>
                  <a:cubicBezTo>
                    <a:pt x="1228896" y="1844772"/>
                    <a:pt x="1229372" y="1839343"/>
                    <a:pt x="1227277" y="1836009"/>
                  </a:cubicBezTo>
                  <a:cubicBezTo>
                    <a:pt x="1233944" y="1829627"/>
                    <a:pt x="1225848" y="1820674"/>
                    <a:pt x="1222895" y="1813149"/>
                  </a:cubicBezTo>
                  <a:cubicBezTo>
                    <a:pt x="1224228" y="1811149"/>
                    <a:pt x="1226991" y="1810768"/>
                    <a:pt x="1229372" y="1809911"/>
                  </a:cubicBezTo>
                  <a:cubicBezTo>
                    <a:pt x="1230706" y="1805625"/>
                    <a:pt x="1227943" y="1804958"/>
                    <a:pt x="1228801" y="1801148"/>
                  </a:cubicBezTo>
                  <a:cubicBezTo>
                    <a:pt x="1225562" y="1799909"/>
                    <a:pt x="1226134" y="1803434"/>
                    <a:pt x="1223657" y="1803243"/>
                  </a:cubicBezTo>
                  <a:cubicBezTo>
                    <a:pt x="1225467" y="1805815"/>
                    <a:pt x="1224895" y="1813816"/>
                    <a:pt x="1220324" y="1812959"/>
                  </a:cubicBezTo>
                  <a:cubicBezTo>
                    <a:pt x="1221562" y="1807625"/>
                    <a:pt x="1223657" y="1802005"/>
                    <a:pt x="1217657" y="1798957"/>
                  </a:cubicBezTo>
                  <a:cubicBezTo>
                    <a:pt x="1218418" y="1798004"/>
                    <a:pt x="1219085" y="1797052"/>
                    <a:pt x="1219180" y="1795338"/>
                  </a:cubicBezTo>
                  <a:cubicBezTo>
                    <a:pt x="1224705" y="1794004"/>
                    <a:pt x="1221466" y="1800386"/>
                    <a:pt x="1226324" y="1799624"/>
                  </a:cubicBezTo>
                  <a:cubicBezTo>
                    <a:pt x="1229753" y="1798767"/>
                    <a:pt x="1223752" y="1796576"/>
                    <a:pt x="1224228" y="1794480"/>
                  </a:cubicBezTo>
                  <a:cubicBezTo>
                    <a:pt x="1220228" y="1793433"/>
                    <a:pt x="1218323" y="1794861"/>
                    <a:pt x="1215466" y="1795052"/>
                  </a:cubicBezTo>
                  <a:cubicBezTo>
                    <a:pt x="1216228" y="1794099"/>
                    <a:pt x="1216990" y="1793147"/>
                    <a:pt x="1216990" y="1791432"/>
                  </a:cubicBezTo>
                  <a:cubicBezTo>
                    <a:pt x="1215656" y="1792099"/>
                    <a:pt x="1215466" y="1794194"/>
                    <a:pt x="1213084" y="1793623"/>
                  </a:cubicBezTo>
                  <a:cubicBezTo>
                    <a:pt x="1212227" y="1792480"/>
                    <a:pt x="1211941" y="1790670"/>
                    <a:pt x="1212227" y="1788575"/>
                  </a:cubicBezTo>
                  <a:cubicBezTo>
                    <a:pt x="1217657" y="1788194"/>
                    <a:pt x="1218990" y="1791242"/>
                    <a:pt x="1221847" y="1793051"/>
                  </a:cubicBezTo>
                  <a:cubicBezTo>
                    <a:pt x="1222038" y="1790956"/>
                    <a:pt x="1221181" y="1789813"/>
                    <a:pt x="1219657" y="1789146"/>
                  </a:cubicBezTo>
                  <a:cubicBezTo>
                    <a:pt x="1221752" y="1786575"/>
                    <a:pt x="1222609" y="1790289"/>
                    <a:pt x="1225943" y="1788384"/>
                  </a:cubicBezTo>
                  <a:cubicBezTo>
                    <a:pt x="1226134" y="1790480"/>
                    <a:pt x="1224610" y="1790480"/>
                    <a:pt x="1224419" y="1792004"/>
                  </a:cubicBezTo>
                  <a:cubicBezTo>
                    <a:pt x="1225086" y="1793337"/>
                    <a:pt x="1227182" y="1793528"/>
                    <a:pt x="1226610" y="1795909"/>
                  </a:cubicBezTo>
                  <a:cubicBezTo>
                    <a:pt x="1229563" y="1796671"/>
                    <a:pt x="1226419" y="1790194"/>
                    <a:pt x="1230610" y="1792480"/>
                  </a:cubicBezTo>
                  <a:cubicBezTo>
                    <a:pt x="1224038" y="1785241"/>
                    <a:pt x="1228991" y="1772382"/>
                    <a:pt x="1225372" y="1764572"/>
                  </a:cubicBezTo>
                  <a:cubicBezTo>
                    <a:pt x="1220895" y="1770096"/>
                    <a:pt x="1225181" y="1775240"/>
                    <a:pt x="1224991" y="1784574"/>
                  </a:cubicBezTo>
                  <a:cubicBezTo>
                    <a:pt x="1222324" y="1784193"/>
                    <a:pt x="1222609" y="1781241"/>
                    <a:pt x="1222990" y="1778192"/>
                  </a:cubicBezTo>
                  <a:cubicBezTo>
                    <a:pt x="1221943" y="1779145"/>
                    <a:pt x="1219561" y="1778669"/>
                    <a:pt x="1219085" y="1780383"/>
                  </a:cubicBezTo>
                  <a:cubicBezTo>
                    <a:pt x="1216037" y="1779240"/>
                    <a:pt x="1221657" y="1777240"/>
                    <a:pt x="1220800" y="1774287"/>
                  </a:cubicBezTo>
                  <a:cubicBezTo>
                    <a:pt x="1219752" y="1775049"/>
                    <a:pt x="1216418" y="1779240"/>
                    <a:pt x="1217085" y="1774001"/>
                  </a:cubicBezTo>
                  <a:cubicBezTo>
                    <a:pt x="1214703" y="1774383"/>
                    <a:pt x="1213751" y="1776478"/>
                    <a:pt x="1210703" y="1776002"/>
                  </a:cubicBezTo>
                  <a:cubicBezTo>
                    <a:pt x="1210417" y="1769239"/>
                    <a:pt x="1216799" y="1770477"/>
                    <a:pt x="1216704" y="1764000"/>
                  </a:cubicBezTo>
                  <a:cubicBezTo>
                    <a:pt x="1221466" y="1770668"/>
                    <a:pt x="1219180" y="1759333"/>
                    <a:pt x="1224800" y="1757142"/>
                  </a:cubicBezTo>
                  <a:cubicBezTo>
                    <a:pt x="1224228" y="1753142"/>
                    <a:pt x="1221657" y="1755237"/>
                    <a:pt x="1218704" y="1755428"/>
                  </a:cubicBezTo>
                  <a:cubicBezTo>
                    <a:pt x="1217275" y="1750570"/>
                    <a:pt x="1224324" y="1755618"/>
                    <a:pt x="1222800" y="1750760"/>
                  </a:cubicBezTo>
                  <a:cubicBezTo>
                    <a:pt x="1223848" y="1751427"/>
                    <a:pt x="1224895" y="1751999"/>
                    <a:pt x="1225086" y="1753427"/>
                  </a:cubicBezTo>
                  <a:cubicBezTo>
                    <a:pt x="1227753" y="1753808"/>
                    <a:pt x="1226038" y="1749046"/>
                    <a:pt x="1226800" y="1747331"/>
                  </a:cubicBezTo>
                  <a:cubicBezTo>
                    <a:pt x="1230896" y="1746569"/>
                    <a:pt x="1228229" y="1751618"/>
                    <a:pt x="1231468" y="1751522"/>
                  </a:cubicBezTo>
                  <a:cubicBezTo>
                    <a:pt x="1230229" y="1744188"/>
                    <a:pt x="1224324" y="1743998"/>
                    <a:pt x="1226419" y="1736092"/>
                  </a:cubicBezTo>
                  <a:cubicBezTo>
                    <a:pt x="1221085" y="1735139"/>
                    <a:pt x="1219466" y="1736473"/>
                    <a:pt x="1221085" y="1740664"/>
                  </a:cubicBezTo>
                  <a:cubicBezTo>
                    <a:pt x="1216990" y="1741426"/>
                    <a:pt x="1219752" y="1736473"/>
                    <a:pt x="1216418" y="1736568"/>
                  </a:cubicBezTo>
                  <a:cubicBezTo>
                    <a:pt x="1212608" y="1737330"/>
                    <a:pt x="1220133" y="1737806"/>
                    <a:pt x="1217275" y="1741617"/>
                  </a:cubicBezTo>
                  <a:cubicBezTo>
                    <a:pt x="1212513" y="1736854"/>
                    <a:pt x="1214513" y="1732949"/>
                    <a:pt x="1218418" y="1727996"/>
                  </a:cubicBezTo>
                  <a:cubicBezTo>
                    <a:pt x="1220514" y="1728186"/>
                    <a:pt x="1222514" y="1728281"/>
                    <a:pt x="1224610" y="1728472"/>
                  </a:cubicBezTo>
                  <a:cubicBezTo>
                    <a:pt x="1227562" y="1728281"/>
                    <a:pt x="1223467" y="1724948"/>
                    <a:pt x="1222419" y="1724567"/>
                  </a:cubicBezTo>
                  <a:cubicBezTo>
                    <a:pt x="1223848" y="1721233"/>
                    <a:pt x="1226134" y="1726567"/>
                    <a:pt x="1229849" y="1725138"/>
                  </a:cubicBezTo>
                  <a:cubicBezTo>
                    <a:pt x="1223943" y="1720566"/>
                    <a:pt x="1234516" y="1722947"/>
                    <a:pt x="1230610" y="1715232"/>
                  </a:cubicBezTo>
                  <a:cubicBezTo>
                    <a:pt x="1227658" y="1715327"/>
                    <a:pt x="1225753" y="1716756"/>
                    <a:pt x="1221752" y="1715804"/>
                  </a:cubicBezTo>
                  <a:cubicBezTo>
                    <a:pt x="1222800" y="1709898"/>
                    <a:pt x="1217371" y="1709517"/>
                    <a:pt x="1214990" y="1706469"/>
                  </a:cubicBezTo>
                  <a:cubicBezTo>
                    <a:pt x="1212418" y="1706564"/>
                    <a:pt x="1212227" y="1709613"/>
                    <a:pt x="1210799" y="1711137"/>
                  </a:cubicBezTo>
                  <a:cubicBezTo>
                    <a:pt x="1205369" y="1708850"/>
                    <a:pt x="1216609" y="1705993"/>
                    <a:pt x="1209941" y="1706088"/>
                  </a:cubicBezTo>
                  <a:cubicBezTo>
                    <a:pt x="1211084" y="1703326"/>
                    <a:pt x="1214323" y="1703135"/>
                    <a:pt x="1215466" y="1700278"/>
                  </a:cubicBezTo>
                  <a:cubicBezTo>
                    <a:pt x="1216704" y="1696563"/>
                    <a:pt x="1212227" y="1697611"/>
                    <a:pt x="1213465" y="1693896"/>
                  </a:cubicBezTo>
                  <a:cubicBezTo>
                    <a:pt x="1207846" y="1694372"/>
                    <a:pt x="1210894" y="1700373"/>
                    <a:pt x="1207274" y="1693420"/>
                  </a:cubicBezTo>
                  <a:cubicBezTo>
                    <a:pt x="1204988" y="1694372"/>
                    <a:pt x="1204226" y="1697039"/>
                    <a:pt x="1204226" y="1700659"/>
                  </a:cubicBezTo>
                  <a:cubicBezTo>
                    <a:pt x="1207941" y="1701040"/>
                    <a:pt x="1210799" y="1697516"/>
                    <a:pt x="1212989" y="1700088"/>
                  </a:cubicBezTo>
                  <a:cubicBezTo>
                    <a:pt x="1212132" y="1703612"/>
                    <a:pt x="1208703" y="1704183"/>
                    <a:pt x="1205178" y="1704469"/>
                  </a:cubicBezTo>
                  <a:cubicBezTo>
                    <a:pt x="1205845" y="1701230"/>
                    <a:pt x="1203750" y="1700278"/>
                    <a:pt x="1200511" y="1700373"/>
                  </a:cubicBezTo>
                  <a:cubicBezTo>
                    <a:pt x="1201845" y="1696563"/>
                    <a:pt x="1205655" y="1695516"/>
                    <a:pt x="1206322" y="1690848"/>
                  </a:cubicBezTo>
                  <a:cubicBezTo>
                    <a:pt x="1208798" y="1691039"/>
                    <a:pt x="1211275" y="1691229"/>
                    <a:pt x="1213751" y="1691420"/>
                  </a:cubicBezTo>
                  <a:cubicBezTo>
                    <a:pt x="1211846" y="1688848"/>
                    <a:pt x="1205083" y="1690277"/>
                    <a:pt x="1204131" y="1686848"/>
                  </a:cubicBezTo>
                  <a:cubicBezTo>
                    <a:pt x="1205465" y="1683514"/>
                    <a:pt x="1206607" y="1690848"/>
                    <a:pt x="1209084" y="1687229"/>
                  </a:cubicBezTo>
                  <a:cubicBezTo>
                    <a:pt x="1209274" y="1684085"/>
                    <a:pt x="1203464" y="1684943"/>
                    <a:pt x="1206988" y="1682085"/>
                  </a:cubicBezTo>
                  <a:cubicBezTo>
                    <a:pt x="1208227" y="1682180"/>
                    <a:pt x="1207846" y="1683704"/>
                    <a:pt x="1208036" y="1684657"/>
                  </a:cubicBezTo>
                  <a:cubicBezTo>
                    <a:pt x="1209846" y="1684847"/>
                    <a:pt x="1211560" y="1685133"/>
                    <a:pt x="1211846" y="1683704"/>
                  </a:cubicBezTo>
                  <a:cubicBezTo>
                    <a:pt x="1213751" y="1684467"/>
                    <a:pt x="1212608" y="1687705"/>
                    <a:pt x="1216609" y="1686562"/>
                  </a:cubicBezTo>
                  <a:cubicBezTo>
                    <a:pt x="1216228" y="1687514"/>
                    <a:pt x="1215275" y="1687705"/>
                    <a:pt x="1215180" y="1688943"/>
                  </a:cubicBezTo>
                  <a:cubicBezTo>
                    <a:pt x="1217371" y="1689324"/>
                    <a:pt x="1217942" y="1687610"/>
                    <a:pt x="1220228" y="1688086"/>
                  </a:cubicBezTo>
                  <a:cubicBezTo>
                    <a:pt x="1218704" y="1692658"/>
                    <a:pt x="1223752" y="1698373"/>
                    <a:pt x="1222514" y="1705802"/>
                  </a:cubicBezTo>
                  <a:cubicBezTo>
                    <a:pt x="1227372" y="1702373"/>
                    <a:pt x="1224038" y="1687800"/>
                    <a:pt x="1223276" y="1680847"/>
                  </a:cubicBezTo>
                  <a:cubicBezTo>
                    <a:pt x="1222228" y="1681038"/>
                    <a:pt x="1221943" y="1681990"/>
                    <a:pt x="1220704" y="1681895"/>
                  </a:cubicBezTo>
                  <a:cubicBezTo>
                    <a:pt x="1220038" y="1683990"/>
                    <a:pt x="1221466" y="1684371"/>
                    <a:pt x="1222990" y="1684562"/>
                  </a:cubicBezTo>
                  <a:cubicBezTo>
                    <a:pt x="1222324" y="1685609"/>
                    <a:pt x="1221752" y="1686752"/>
                    <a:pt x="1220324" y="1686848"/>
                  </a:cubicBezTo>
                  <a:cubicBezTo>
                    <a:pt x="1219466" y="1686752"/>
                    <a:pt x="1218704" y="1686752"/>
                    <a:pt x="1217847" y="1686657"/>
                  </a:cubicBezTo>
                  <a:cubicBezTo>
                    <a:pt x="1220228" y="1682562"/>
                    <a:pt x="1217942" y="1682847"/>
                    <a:pt x="1215847" y="1680275"/>
                  </a:cubicBezTo>
                  <a:cubicBezTo>
                    <a:pt x="1223752" y="1669703"/>
                    <a:pt x="1228324" y="1654082"/>
                    <a:pt x="1222895" y="1639508"/>
                  </a:cubicBezTo>
                  <a:cubicBezTo>
                    <a:pt x="1224515" y="1639604"/>
                    <a:pt x="1226229" y="1639794"/>
                    <a:pt x="1227848" y="1639889"/>
                  </a:cubicBezTo>
                  <a:cubicBezTo>
                    <a:pt x="1226324" y="1636746"/>
                    <a:pt x="1225276" y="1634555"/>
                    <a:pt x="1228515" y="1631222"/>
                  </a:cubicBezTo>
                  <a:cubicBezTo>
                    <a:pt x="1226896" y="1627602"/>
                    <a:pt x="1220704" y="1627793"/>
                    <a:pt x="1220419" y="1623030"/>
                  </a:cubicBezTo>
                  <a:cubicBezTo>
                    <a:pt x="1216704" y="1624459"/>
                    <a:pt x="1223371" y="1632650"/>
                    <a:pt x="1215942" y="1631412"/>
                  </a:cubicBezTo>
                  <a:cubicBezTo>
                    <a:pt x="1218418" y="1626364"/>
                    <a:pt x="1216894" y="1623697"/>
                    <a:pt x="1218418" y="1616553"/>
                  </a:cubicBezTo>
                  <a:cubicBezTo>
                    <a:pt x="1217561" y="1616458"/>
                    <a:pt x="1216799" y="1616458"/>
                    <a:pt x="1215942" y="1616363"/>
                  </a:cubicBezTo>
                  <a:cubicBezTo>
                    <a:pt x="1214037" y="1617696"/>
                    <a:pt x="1213656" y="1620935"/>
                    <a:pt x="1211751" y="1622268"/>
                  </a:cubicBezTo>
                  <a:cubicBezTo>
                    <a:pt x="1217752" y="1627412"/>
                    <a:pt x="1209560" y="1635603"/>
                    <a:pt x="1215085" y="1642556"/>
                  </a:cubicBezTo>
                  <a:cubicBezTo>
                    <a:pt x="1213275" y="1640556"/>
                    <a:pt x="1210513" y="1639604"/>
                    <a:pt x="1207941" y="1638175"/>
                  </a:cubicBezTo>
                  <a:cubicBezTo>
                    <a:pt x="1207846" y="1631126"/>
                    <a:pt x="1204893" y="1632746"/>
                    <a:pt x="1203750" y="1627793"/>
                  </a:cubicBezTo>
                  <a:cubicBezTo>
                    <a:pt x="1210132" y="1620649"/>
                    <a:pt x="1204131" y="1616648"/>
                    <a:pt x="1209084" y="1608171"/>
                  </a:cubicBezTo>
                  <a:cubicBezTo>
                    <a:pt x="1205655" y="1607600"/>
                    <a:pt x="1208417" y="1606933"/>
                    <a:pt x="1208417" y="1600646"/>
                  </a:cubicBezTo>
                  <a:cubicBezTo>
                    <a:pt x="1204988" y="1600742"/>
                    <a:pt x="1200702" y="1601885"/>
                    <a:pt x="1199083" y="1607409"/>
                  </a:cubicBezTo>
                  <a:cubicBezTo>
                    <a:pt x="1195558" y="1606933"/>
                    <a:pt x="1197178" y="1602075"/>
                    <a:pt x="1197273" y="1598551"/>
                  </a:cubicBezTo>
                  <a:cubicBezTo>
                    <a:pt x="1201464" y="1604456"/>
                    <a:pt x="1198416" y="1596265"/>
                    <a:pt x="1204607" y="1600361"/>
                  </a:cubicBezTo>
                  <a:cubicBezTo>
                    <a:pt x="1205845" y="1596646"/>
                    <a:pt x="1201369" y="1597694"/>
                    <a:pt x="1202607" y="1593979"/>
                  </a:cubicBezTo>
                  <a:cubicBezTo>
                    <a:pt x="1205750" y="1590455"/>
                    <a:pt x="1210608" y="1597027"/>
                    <a:pt x="1211560" y="1592169"/>
                  </a:cubicBezTo>
                  <a:cubicBezTo>
                    <a:pt x="1210608" y="1588550"/>
                    <a:pt x="1208036" y="1593693"/>
                    <a:pt x="1206703" y="1590550"/>
                  </a:cubicBezTo>
                  <a:cubicBezTo>
                    <a:pt x="1210036" y="1587788"/>
                    <a:pt x="1210132" y="1580930"/>
                    <a:pt x="1203750" y="1580263"/>
                  </a:cubicBezTo>
                  <a:cubicBezTo>
                    <a:pt x="1207179" y="1578358"/>
                    <a:pt x="1208132" y="1579025"/>
                    <a:pt x="1205369" y="1575405"/>
                  </a:cubicBezTo>
                  <a:cubicBezTo>
                    <a:pt x="1202416" y="1575596"/>
                    <a:pt x="1199940" y="1576167"/>
                    <a:pt x="1198892" y="1578644"/>
                  </a:cubicBezTo>
                  <a:cubicBezTo>
                    <a:pt x="1195558" y="1577787"/>
                    <a:pt x="1203369" y="1571024"/>
                    <a:pt x="1195653" y="1572167"/>
                  </a:cubicBezTo>
                  <a:cubicBezTo>
                    <a:pt x="1196797" y="1567880"/>
                    <a:pt x="1200988" y="1571500"/>
                    <a:pt x="1200416" y="1575024"/>
                  </a:cubicBezTo>
                  <a:cubicBezTo>
                    <a:pt x="1202131" y="1574834"/>
                    <a:pt x="1201654" y="1571976"/>
                    <a:pt x="1202035" y="1570167"/>
                  </a:cubicBezTo>
                  <a:cubicBezTo>
                    <a:pt x="1203655" y="1570262"/>
                    <a:pt x="1205369" y="1570452"/>
                    <a:pt x="1206988" y="1570547"/>
                  </a:cubicBezTo>
                  <a:cubicBezTo>
                    <a:pt x="1205750" y="1576643"/>
                    <a:pt x="1210989" y="1571500"/>
                    <a:pt x="1210132" y="1578263"/>
                  </a:cubicBezTo>
                  <a:cubicBezTo>
                    <a:pt x="1216704" y="1576834"/>
                    <a:pt x="1214132" y="1567023"/>
                    <a:pt x="1209655" y="1568262"/>
                  </a:cubicBezTo>
                  <a:cubicBezTo>
                    <a:pt x="1210036" y="1562642"/>
                    <a:pt x="1215466" y="1568357"/>
                    <a:pt x="1217085" y="1568833"/>
                  </a:cubicBezTo>
                  <a:cubicBezTo>
                    <a:pt x="1216704" y="1570167"/>
                    <a:pt x="1215847" y="1569404"/>
                    <a:pt x="1215847" y="1568738"/>
                  </a:cubicBezTo>
                  <a:cubicBezTo>
                    <a:pt x="1215275" y="1571405"/>
                    <a:pt x="1217180" y="1575024"/>
                    <a:pt x="1215942" y="1582549"/>
                  </a:cubicBezTo>
                  <a:cubicBezTo>
                    <a:pt x="1216799" y="1583787"/>
                    <a:pt x="1218037" y="1584549"/>
                    <a:pt x="1219466" y="1585311"/>
                  </a:cubicBezTo>
                  <a:cubicBezTo>
                    <a:pt x="1224324" y="1581882"/>
                    <a:pt x="1224610" y="1577787"/>
                    <a:pt x="1226705" y="1573405"/>
                  </a:cubicBezTo>
                  <a:cubicBezTo>
                    <a:pt x="1228134" y="1573976"/>
                    <a:pt x="1229658" y="1575786"/>
                    <a:pt x="1227753" y="1575977"/>
                  </a:cubicBezTo>
                  <a:cubicBezTo>
                    <a:pt x="1227753" y="1578263"/>
                    <a:pt x="1231944" y="1577120"/>
                    <a:pt x="1232515" y="1578834"/>
                  </a:cubicBezTo>
                  <a:cubicBezTo>
                    <a:pt x="1228134" y="1583787"/>
                    <a:pt x="1228420" y="1599599"/>
                    <a:pt x="1215847" y="1598742"/>
                  </a:cubicBezTo>
                  <a:cubicBezTo>
                    <a:pt x="1215751" y="1601789"/>
                    <a:pt x="1215561" y="1604742"/>
                    <a:pt x="1212894" y="1604742"/>
                  </a:cubicBezTo>
                  <a:cubicBezTo>
                    <a:pt x="1213084" y="1605790"/>
                    <a:pt x="1214037" y="1606076"/>
                    <a:pt x="1213942" y="1607314"/>
                  </a:cubicBezTo>
                  <a:cubicBezTo>
                    <a:pt x="1218037" y="1606171"/>
                    <a:pt x="1220324" y="1603028"/>
                    <a:pt x="1222133" y="1599218"/>
                  </a:cubicBezTo>
                  <a:cubicBezTo>
                    <a:pt x="1223086" y="1599504"/>
                    <a:pt x="1223276" y="1600551"/>
                    <a:pt x="1224515" y="1600646"/>
                  </a:cubicBezTo>
                  <a:cubicBezTo>
                    <a:pt x="1224228" y="1601694"/>
                    <a:pt x="1224895" y="1601885"/>
                    <a:pt x="1225657" y="1601980"/>
                  </a:cubicBezTo>
                  <a:cubicBezTo>
                    <a:pt x="1225276" y="1603313"/>
                    <a:pt x="1223086" y="1602647"/>
                    <a:pt x="1222990" y="1604266"/>
                  </a:cubicBezTo>
                  <a:cubicBezTo>
                    <a:pt x="1225276" y="1607219"/>
                    <a:pt x="1229277" y="1607504"/>
                    <a:pt x="1231658" y="1604933"/>
                  </a:cubicBezTo>
                  <a:cubicBezTo>
                    <a:pt x="1227753" y="1602742"/>
                    <a:pt x="1229944" y="1593598"/>
                    <a:pt x="1228896" y="1592169"/>
                  </a:cubicBezTo>
                  <a:cubicBezTo>
                    <a:pt x="1229372" y="1590550"/>
                    <a:pt x="1232134" y="1591407"/>
                    <a:pt x="1233944" y="1591312"/>
                  </a:cubicBezTo>
                  <a:cubicBezTo>
                    <a:pt x="1231087" y="1597979"/>
                    <a:pt x="1238326" y="1596075"/>
                    <a:pt x="1238230" y="1600456"/>
                  </a:cubicBezTo>
                  <a:cubicBezTo>
                    <a:pt x="1234801" y="1601027"/>
                    <a:pt x="1235944" y="1597789"/>
                    <a:pt x="1233468" y="1597598"/>
                  </a:cubicBezTo>
                  <a:cubicBezTo>
                    <a:pt x="1233373" y="1604647"/>
                    <a:pt x="1229372" y="1610076"/>
                    <a:pt x="1231944" y="1616267"/>
                  </a:cubicBezTo>
                  <a:cubicBezTo>
                    <a:pt x="1229658" y="1616267"/>
                    <a:pt x="1229467" y="1614553"/>
                    <a:pt x="1227086" y="1614648"/>
                  </a:cubicBezTo>
                  <a:cubicBezTo>
                    <a:pt x="1226991" y="1618077"/>
                    <a:pt x="1229086" y="1619125"/>
                    <a:pt x="1225657" y="1617029"/>
                  </a:cubicBezTo>
                  <a:cubicBezTo>
                    <a:pt x="1225657" y="1619792"/>
                    <a:pt x="1228610" y="1619887"/>
                    <a:pt x="1231658" y="1619982"/>
                  </a:cubicBezTo>
                  <a:cubicBezTo>
                    <a:pt x="1231944" y="1623030"/>
                    <a:pt x="1229182" y="1622554"/>
                    <a:pt x="1229944" y="1626078"/>
                  </a:cubicBezTo>
                  <a:cubicBezTo>
                    <a:pt x="1233563" y="1627697"/>
                    <a:pt x="1232325" y="1623506"/>
                    <a:pt x="1232801" y="1621316"/>
                  </a:cubicBezTo>
                  <a:cubicBezTo>
                    <a:pt x="1234801" y="1621601"/>
                    <a:pt x="1234040" y="1630079"/>
                    <a:pt x="1236135" y="1626554"/>
                  </a:cubicBezTo>
                  <a:cubicBezTo>
                    <a:pt x="1238326" y="1628364"/>
                    <a:pt x="1232896" y="1630364"/>
                    <a:pt x="1235563" y="1633984"/>
                  </a:cubicBezTo>
                  <a:cubicBezTo>
                    <a:pt x="1238230" y="1629698"/>
                    <a:pt x="1238897" y="1632174"/>
                    <a:pt x="1243183" y="1632079"/>
                  </a:cubicBezTo>
                  <a:cubicBezTo>
                    <a:pt x="1242612" y="1635508"/>
                    <a:pt x="1238326" y="1634555"/>
                    <a:pt x="1236611" y="1636556"/>
                  </a:cubicBezTo>
                  <a:cubicBezTo>
                    <a:pt x="1240231" y="1639318"/>
                    <a:pt x="1239754" y="1645414"/>
                    <a:pt x="1240421" y="1650653"/>
                  </a:cubicBezTo>
                  <a:cubicBezTo>
                    <a:pt x="1238421" y="1646843"/>
                    <a:pt x="1237564" y="1647605"/>
                    <a:pt x="1234516" y="1646462"/>
                  </a:cubicBezTo>
                  <a:cubicBezTo>
                    <a:pt x="1234611" y="1645223"/>
                    <a:pt x="1236135" y="1645604"/>
                    <a:pt x="1237087" y="1645414"/>
                  </a:cubicBezTo>
                  <a:cubicBezTo>
                    <a:pt x="1236325" y="1643128"/>
                    <a:pt x="1234801" y="1645033"/>
                    <a:pt x="1233373" y="1645128"/>
                  </a:cubicBezTo>
                  <a:cubicBezTo>
                    <a:pt x="1233944" y="1649414"/>
                    <a:pt x="1236516" y="1659606"/>
                    <a:pt x="1231277" y="1656177"/>
                  </a:cubicBezTo>
                  <a:cubicBezTo>
                    <a:pt x="1231849" y="1659606"/>
                    <a:pt x="1234611" y="1661035"/>
                    <a:pt x="1236992" y="1662940"/>
                  </a:cubicBezTo>
                  <a:cubicBezTo>
                    <a:pt x="1235563" y="1671798"/>
                    <a:pt x="1232039" y="1670655"/>
                    <a:pt x="1239945" y="1673227"/>
                  </a:cubicBezTo>
                  <a:cubicBezTo>
                    <a:pt x="1242231" y="1674275"/>
                    <a:pt x="1236707" y="1677513"/>
                    <a:pt x="1234611" y="1677799"/>
                  </a:cubicBezTo>
                  <a:cubicBezTo>
                    <a:pt x="1237754" y="1685229"/>
                    <a:pt x="1236611" y="1689705"/>
                    <a:pt x="1237849" y="1699325"/>
                  </a:cubicBezTo>
                  <a:cubicBezTo>
                    <a:pt x="1234801" y="1700183"/>
                    <a:pt x="1232896" y="1702564"/>
                    <a:pt x="1231087" y="1705041"/>
                  </a:cubicBezTo>
                  <a:cubicBezTo>
                    <a:pt x="1232039" y="1706279"/>
                    <a:pt x="1234040" y="1706183"/>
                    <a:pt x="1238421" y="1706946"/>
                  </a:cubicBezTo>
                  <a:cubicBezTo>
                    <a:pt x="1235468" y="1711327"/>
                    <a:pt x="1240040" y="1713137"/>
                    <a:pt x="1240040" y="1718280"/>
                  </a:cubicBezTo>
                  <a:cubicBezTo>
                    <a:pt x="1236040" y="1718756"/>
                    <a:pt x="1236421" y="1715613"/>
                    <a:pt x="1233849" y="1717804"/>
                  </a:cubicBezTo>
                  <a:cubicBezTo>
                    <a:pt x="1236421" y="1721804"/>
                    <a:pt x="1237945" y="1724567"/>
                    <a:pt x="1234230" y="1729139"/>
                  </a:cubicBezTo>
                  <a:cubicBezTo>
                    <a:pt x="1238516" y="1729425"/>
                    <a:pt x="1239469" y="1744855"/>
                    <a:pt x="1236516" y="1746855"/>
                  </a:cubicBezTo>
                  <a:cubicBezTo>
                    <a:pt x="1238421" y="1747903"/>
                    <a:pt x="1238040" y="1750951"/>
                    <a:pt x="1241183" y="1750951"/>
                  </a:cubicBezTo>
                  <a:cubicBezTo>
                    <a:pt x="1240135" y="1753332"/>
                    <a:pt x="1237564" y="1753999"/>
                    <a:pt x="1234706" y="1754189"/>
                  </a:cubicBezTo>
                  <a:cubicBezTo>
                    <a:pt x="1234897" y="1779621"/>
                    <a:pt x="1236802" y="1791718"/>
                    <a:pt x="1238135" y="1819531"/>
                  </a:cubicBezTo>
                  <a:cubicBezTo>
                    <a:pt x="1235944" y="1819245"/>
                    <a:pt x="1235373" y="1820864"/>
                    <a:pt x="1232992" y="1820388"/>
                  </a:cubicBezTo>
                  <a:cubicBezTo>
                    <a:pt x="1235659" y="1824484"/>
                    <a:pt x="1234801" y="1825532"/>
                    <a:pt x="1237373" y="1828294"/>
                  </a:cubicBezTo>
                  <a:cubicBezTo>
                    <a:pt x="1240231" y="1828008"/>
                    <a:pt x="1237945" y="1821722"/>
                    <a:pt x="1240421" y="1821055"/>
                  </a:cubicBezTo>
                  <a:cubicBezTo>
                    <a:pt x="1241564" y="1825437"/>
                    <a:pt x="1243565" y="1833818"/>
                    <a:pt x="1235468" y="1835723"/>
                  </a:cubicBezTo>
                  <a:cubicBezTo>
                    <a:pt x="1236707" y="1841534"/>
                    <a:pt x="1242993" y="1850868"/>
                    <a:pt x="1235182" y="1854488"/>
                  </a:cubicBezTo>
                  <a:cubicBezTo>
                    <a:pt x="1244422" y="1866966"/>
                    <a:pt x="1231468" y="1896207"/>
                    <a:pt x="1244612" y="1907828"/>
                  </a:cubicBezTo>
                  <a:cubicBezTo>
                    <a:pt x="1245184" y="1908590"/>
                    <a:pt x="1243755" y="1908209"/>
                    <a:pt x="1242707" y="1908494"/>
                  </a:cubicBezTo>
                  <a:close/>
                  <a:moveTo>
                    <a:pt x="1204607" y="1637604"/>
                  </a:moveTo>
                  <a:cubicBezTo>
                    <a:pt x="1206893" y="1639508"/>
                    <a:pt x="1209370" y="1641318"/>
                    <a:pt x="1212989" y="1642080"/>
                  </a:cubicBezTo>
                  <a:cubicBezTo>
                    <a:pt x="1210799" y="1643985"/>
                    <a:pt x="1211370" y="1649319"/>
                    <a:pt x="1206322" y="1647795"/>
                  </a:cubicBezTo>
                  <a:cubicBezTo>
                    <a:pt x="1204893" y="1651700"/>
                    <a:pt x="1210227" y="1649891"/>
                    <a:pt x="1210989" y="1651891"/>
                  </a:cubicBezTo>
                  <a:cubicBezTo>
                    <a:pt x="1209846" y="1656082"/>
                    <a:pt x="1205083" y="1655892"/>
                    <a:pt x="1202893" y="1658749"/>
                  </a:cubicBezTo>
                  <a:cubicBezTo>
                    <a:pt x="1202131" y="1653034"/>
                    <a:pt x="1208703" y="1644938"/>
                    <a:pt x="1204607" y="1637604"/>
                  </a:cubicBezTo>
                  <a:close/>
                  <a:moveTo>
                    <a:pt x="1214608" y="1653415"/>
                  </a:moveTo>
                  <a:cubicBezTo>
                    <a:pt x="1212799" y="1652748"/>
                    <a:pt x="1215275" y="1651891"/>
                    <a:pt x="1214894" y="1649700"/>
                  </a:cubicBezTo>
                  <a:cubicBezTo>
                    <a:pt x="1217752" y="1650367"/>
                    <a:pt x="1220038" y="1652748"/>
                    <a:pt x="1221181" y="1648938"/>
                  </a:cubicBezTo>
                  <a:cubicBezTo>
                    <a:pt x="1222800" y="1649891"/>
                    <a:pt x="1223276" y="1651796"/>
                    <a:pt x="1223276" y="1654082"/>
                  </a:cubicBezTo>
                  <a:cubicBezTo>
                    <a:pt x="1218228" y="1650367"/>
                    <a:pt x="1222038" y="1653605"/>
                    <a:pt x="1216894" y="1654844"/>
                  </a:cubicBezTo>
                  <a:cubicBezTo>
                    <a:pt x="1218418" y="1650558"/>
                    <a:pt x="1215370" y="1650367"/>
                    <a:pt x="1214608" y="1653415"/>
                  </a:cubicBezTo>
                  <a:close/>
                  <a:moveTo>
                    <a:pt x="1214799" y="1665988"/>
                  </a:moveTo>
                  <a:cubicBezTo>
                    <a:pt x="1209179" y="1665226"/>
                    <a:pt x="1210894" y="1656082"/>
                    <a:pt x="1211846" y="1655701"/>
                  </a:cubicBezTo>
                  <a:cubicBezTo>
                    <a:pt x="1216228" y="1656272"/>
                    <a:pt x="1213561" y="1662750"/>
                    <a:pt x="1214799" y="1665988"/>
                  </a:cubicBezTo>
                  <a:close/>
                  <a:moveTo>
                    <a:pt x="1211656" y="1674465"/>
                  </a:moveTo>
                  <a:cubicBezTo>
                    <a:pt x="1211275" y="1675894"/>
                    <a:pt x="1210322" y="1675037"/>
                    <a:pt x="1210417" y="1674370"/>
                  </a:cubicBezTo>
                  <a:cubicBezTo>
                    <a:pt x="1208227" y="1674084"/>
                    <a:pt x="1207655" y="1675704"/>
                    <a:pt x="1205369" y="1675227"/>
                  </a:cubicBezTo>
                  <a:cubicBezTo>
                    <a:pt x="1204798" y="1671322"/>
                    <a:pt x="1208989" y="1673132"/>
                    <a:pt x="1208322" y="1669226"/>
                  </a:cubicBezTo>
                  <a:cubicBezTo>
                    <a:pt x="1210799" y="1669703"/>
                    <a:pt x="1209084" y="1673894"/>
                    <a:pt x="1211656" y="1674465"/>
                  </a:cubicBezTo>
                  <a:close/>
                  <a:moveTo>
                    <a:pt x="1198892" y="1584549"/>
                  </a:moveTo>
                  <a:cubicBezTo>
                    <a:pt x="1204036" y="1584073"/>
                    <a:pt x="1204321" y="1587692"/>
                    <a:pt x="1205941" y="1590169"/>
                  </a:cubicBezTo>
                  <a:cubicBezTo>
                    <a:pt x="1205083" y="1594169"/>
                    <a:pt x="1196892" y="1590074"/>
                    <a:pt x="1198892" y="1584549"/>
                  </a:cubicBezTo>
                  <a:close/>
                  <a:moveTo>
                    <a:pt x="1246041" y="1682276"/>
                  </a:moveTo>
                  <a:cubicBezTo>
                    <a:pt x="1247946" y="1679609"/>
                    <a:pt x="1250803" y="1685800"/>
                    <a:pt x="1249184" y="1689991"/>
                  </a:cubicBezTo>
                  <a:cubicBezTo>
                    <a:pt x="1243565" y="1691325"/>
                    <a:pt x="1249756" y="1682562"/>
                    <a:pt x="1246041" y="1682276"/>
                  </a:cubicBezTo>
                  <a:close/>
                  <a:moveTo>
                    <a:pt x="1247184" y="1714851"/>
                  </a:moveTo>
                  <a:cubicBezTo>
                    <a:pt x="1248899" y="1716947"/>
                    <a:pt x="1252232" y="1716185"/>
                    <a:pt x="1253470" y="1714089"/>
                  </a:cubicBezTo>
                  <a:cubicBezTo>
                    <a:pt x="1257661" y="1714946"/>
                    <a:pt x="1249756" y="1718661"/>
                    <a:pt x="1255661" y="1717994"/>
                  </a:cubicBezTo>
                  <a:cubicBezTo>
                    <a:pt x="1254137" y="1720376"/>
                    <a:pt x="1245184" y="1719328"/>
                    <a:pt x="1247184" y="1714851"/>
                  </a:cubicBezTo>
                  <a:close/>
                  <a:moveTo>
                    <a:pt x="1252042" y="1746569"/>
                  </a:moveTo>
                  <a:cubicBezTo>
                    <a:pt x="1252327" y="1740950"/>
                    <a:pt x="1250422" y="1737140"/>
                    <a:pt x="1249470" y="1732568"/>
                  </a:cubicBezTo>
                  <a:cubicBezTo>
                    <a:pt x="1249851" y="1728758"/>
                    <a:pt x="1252518" y="1733711"/>
                    <a:pt x="1253090" y="1732663"/>
                  </a:cubicBezTo>
                  <a:cubicBezTo>
                    <a:pt x="1252708" y="1735806"/>
                    <a:pt x="1252708" y="1743998"/>
                    <a:pt x="1258709" y="1742093"/>
                  </a:cubicBezTo>
                  <a:cubicBezTo>
                    <a:pt x="1256518" y="1743617"/>
                    <a:pt x="1256709" y="1747903"/>
                    <a:pt x="1252042" y="1746569"/>
                  </a:cubicBezTo>
                  <a:close/>
                  <a:moveTo>
                    <a:pt x="1261281" y="1972502"/>
                  </a:moveTo>
                  <a:cubicBezTo>
                    <a:pt x="1261662" y="1975265"/>
                    <a:pt x="1259281" y="1974788"/>
                    <a:pt x="1257376" y="1974693"/>
                  </a:cubicBezTo>
                  <a:cubicBezTo>
                    <a:pt x="1256995" y="1976884"/>
                    <a:pt x="1258709" y="1977455"/>
                    <a:pt x="1258233" y="1979742"/>
                  </a:cubicBezTo>
                  <a:cubicBezTo>
                    <a:pt x="1253185" y="1979646"/>
                    <a:pt x="1256233" y="1969359"/>
                    <a:pt x="1261281" y="1972502"/>
                  </a:cubicBezTo>
                  <a:close/>
                  <a:moveTo>
                    <a:pt x="1265567" y="2707261"/>
                  </a:moveTo>
                  <a:cubicBezTo>
                    <a:pt x="1264805" y="2709833"/>
                    <a:pt x="1266139" y="2710595"/>
                    <a:pt x="1266424" y="2712309"/>
                  </a:cubicBezTo>
                  <a:cubicBezTo>
                    <a:pt x="1265186" y="2713262"/>
                    <a:pt x="1260233" y="2707642"/>
                    <a:pt x="1256899" y="2706499"/>
                  </a:cubicBezTo>
                  <a:cubicBezTo>
                    <a:pt x="1258138" y="2704785"/>
                    <a:pt x="1259090" y="2702689"/>
                    <a:pt x="1262138" y="2703165"/>
                  </a:cubicBezTo>
                  <a:cubicBezTo>
                    <a:pt x="1260328" y="2708309"/>
                    <a:pt x="1259852" y="2707737"/>
                    <a:pt x="1265567" y="2707261"/>
                  </a:cubicBezTo>
                  <a:close/>
                  <a:moveTo>
                    <a:pt x="1262328" y="2052608"/>
                  </a:moveTo>
                  <a:cubicBezTo>
                    <a:pt x="1263376" y="2049750"/>
                    <a:pt x="1267949" y="2050988"/>
                    <a:pt x="1266710" y="2045464"/>
                  </a:cubicBezTo>
                  <a:cubicBezTo>
                    <a:pt x="1270234" y="2045654"/>
                    <a:pt x="1268520" y="2052036"/>
                    <a:pt x="1264996" y="2051560"/>
                  </a:cubicBezTo>
                  <a:cubicBezTo>
                    <a:pt x="1275092" y="2056418"/>
                    <a:pt x="1268710" y="2056513"/>
                    <a:pt x="1262328" y="2052608"/>
                  </a:cubicBezTo>
                  <a:close/>
                  <a:moveTo>
                    <a:pt x="1267853" y="1984313"/>
                  </a:moveTo>
                  <a:cubicBezTo>
                    <a:pt x="1267377" y="1986028"/>
                    <a:pt x="1264615" y="1985075"/>
                    <a:pt x="1262805" y="1985171"/>
                  </a:cubicBezTo>
                  <a:cubicBezTo>
                    <a:pt x="1263662" y="1984123"/>
                    <a:pt x="1264519" y="1983075"/>
                    <a:pt x="1262995" y="1982694"/>
                  </a:cubicBezTo>
                  <a:cubicBezTo>
                    <a:pt x="1268901" y="1983361"/>
                    <a:pt x="1266139" y="1973646"/>
                    <a:pt x="1272425" y="1974693"/>
                  </a:cubicBezTo>
                  <a:cubicBezTo>
                    <a:pt x="1270520" y="1979551"/>
                    <a:pt x="1266901" y="1981361"/>
                    <a:pt x="1267853" y="1984313"/>
                  </a:cubicBezTo>
                  <a:close/>
                  <a:moveTo>
                    <a:pt x="1274330" y="1951071"/>
                  </a:moveTo>
                  <a:cubicBezTo>
                    <a:pt x="1273568" y="1953452"/>
                    <a:pt x="1277759" y="1956691"/>
                    <a:pt x="1272711" y="1955929"/>
                  </a:cubicBezTo>
                  <a:cubicBezTo>
                    <a:pt x="1275283" y="1962596"/>
                    <a:pt x="1273378" y="1964692"/>
                    <a:pt x="1270044" y="1973264"/>
                  </a:cubicBezTo>
                  <a:cubicBezTo>
                    <a:pt x="1268234" y="1972788"/>
                    <a:pt x="1269853" y="1969550"/>
                    <a:pt x="1267853" y="1969359"/>
                  </a:cubicBezTo>
                  <a:cubicBezTo>
                    <a:pt x="1274902" y="1967359"/>
                    <a:pt x="1265948" y="1954500"/>
                    <a:pt x="1274044" y="1954881"/>
                  </a:cubicBezTo>
                  <a:cubicBezTo>
                    <a:pt x="1273949" y="1953357"/>
                    <a:pt x="1271853" y="1953643"/>
                    <a:pt x="1270425" y="1953357"/>
                  </a:cubicBezTo>
                  <a:cubicBezTo>
                    <a:pt x="1270139" y="1950976"/>
                    <a:pt x="1277092" y="1948214"/>
                    <a:pt x="1270901" y="1947166"/>
                  </a:cubicBezTo>
                  <a:cubicBezTo>
                    <a:pt x="1274044" y="1945833"/>
                    <a:pt x="1273949" y="1940784"/>
                    <a:pt x="1278807" y="1941546"/>
                  </a:cubicBezTo>
                  <a:cubicBezTo>
                    <a:pt x="1278902" y="1942975"/>
                    <a:pt x="1278331" y="1943737"/>
                    <a:pt x="1277378" y="1943927"/>
                  </a:cubicBezTo>
                  <a:cubicBezTo>
                    <a:pt x="1278045" y="1945261"/>
                    <a:pt x="1280140" y="1945451"/>
                    <a:pt x="1279569" y="1947928"/>
                  </a:cubicBezTo>
                  <a:cubicBezTo>
                    <a:pt x="1274997" y="1945451"/>
                    <a:pt x="1278902" y="1953262"/>
                    <a:pt x="1274330" y="1951071"/>
                  </a:cubicBezTo>
                  <a:close/>
                  <a:moveTo>
                    <a:pt x="1278997" y="2649635"/>
                  </a:moveTo>
                  <a:cubicBezTo>
                    <a:pt x="1280521" y="2644301"/>
                    <a:pt x="1279759" y="2644110"/>
                    <a:pt x="1280998" y="2639729"/>
                  </a:cubicBezTo>
                  <a:cubicBezTo>
                    <a:pt x="1282712" y="2640491"/>
                    <a:pt x="1283188" y="2651254"/>
                    <a:pt x="1278997" y="2649635"/>
                  </a:cubicBezTo>
                  <a:close/>
                  <a:moveTo>
                    <a:pt x="1277664" y="1925068"/>
                  </a:moveTo>
                  <a:cubicBezTo>
                    <a:pt x="1279188" y="1933069"/>
                    <a:pt x="1282426" y="1936498"/>
                    <a:pt x="1275187" y="1939832"/>
                  </a:cubicBezTo>
                  <a:cubicBezTo>
                    <a:pt x="1279664" y="1933641"/>
                    <a:pt x="1269187" y="1934498"/>
                    <a:pt x="1269853" y="1928211"/>
                  </a:cubicBezTo>
                  <a:cubicBezTo>
                    <a:pt x="1273282" y="1927640"/>
                    <a:pt x="1272044" y="1930973"/>
                    <a:pt x="1273282" y="1932212"/>
                  </a:cubicBezTo>
                  <a:cubicBezTo>
                    <a:pt x="1275759" y="1932402"/>
                    <a:pt x="1275092" y="1928973"/>
                    <a:pt x="1278426" y="1930116"/>
                  </a:cubicBezTo>
                  <a:cubicBezTo>
                    <a:pt x="1275854" y="1928497"/>
                    <a:pt x="1276045" y="1924401"/>
                    <a:pt x="1275378" y="1921067"/>
                  </a:cubicBezTo>
                  <a:cubicBezTo>
                    <a:pt x="1279664" y="1921258"/>
                    <a:pt x="1280331" y="1918305"/>
                    <a:pt x="1284141" y="1920591"/>
                  </a:cubicBezTo>
                  <a:cubicBezTo>
                    <a:pt x="1283093" y="1923163"/>
                    <a:pt x="1279664" y="1923354"/>
                    <a:pt x="1277664" y="1925068"/>
                  </a:cubicBezTo>
                  <a:close/>
                  <a:moveTo>
                    <a:pt x="1284236" y="2662494"/>
                  </a:moveTo>
                  <a:cubicBezTo>
                    <a:pt x="1284332" y="2661255"/>
                    <a:pt x="1285855" y="2661636"/>
                    <a:pt x="1286808" y="2661446"/>
                  </a:cubicBezTo>
                  <a:cubicBezTo>
                    <a:pt x="1284903" y="2658779"/>
                    <a:pt x="1286999" y="2659922"/>
                    <a:pt x="1287189" y="2656493"/>
                  </a:cubicBezTo>
                  <a:cubicBezTo>
                    <a:pt x="1289951" y="2656493"/>
                    <a:pt x="1287379" y="2660969"/>
                    <a:pt x="1287951" y="2662779"/>
                  </a:cubicBezTo>
                  <a:cubicBezTo>
                    <a:pt x="1288808" y="2662875"/>
                    <a:pt x="1289570" y="2662875"/>
                    <a:pt x="1290427" y="2662970"/>
                  </a:cubicBezTo>
                  <a:cubicBezTo>
                    <a:pt x="1289094" y="2666589"/>
                    <a:pt x="1287475" y="2661160"/>
                    <a:pt x="1284236" y="2662494"/>
                  </a:cubicBezTo>
                  <a:close/>
                  <a:moveTo>
                    <a:pt x="1303000" y="2646492"/>
                  </a:moveTo>
                  <a:cubicBezTo>
                    <a:pt x="1297762" y="2648587"/>
                    <a:pt x="1305667" y="2653731"/>
                    <a:pt x="1296142" y="2653445"/>
                  </a:cubicBezTo>
                  <a:cubicBezTo>
                    <a:pt x="1296142" y="2655731"/>
                    <a:pt x="1300238" y="2654588"/>
                    <a:pt x="1300905" y="2656302"/>
                  </a:cubicBezTo>
                  <a:cubicBezTo>
                    <a:pt x="1304334" y="2658017"/>
                    <a:pt x="1298809" y="2657541"/>
                    <a:pt x="1298428" y="2656112"/>
                  </a:cubicBezTo>
                  <a:cubicBezTo>
                    <a:pt x="1297190" y="2656112"/>
                    <a:pt x="1297285" y="2657541"/>
                    <a:pt x="1297000" y="2658493"/>
                  </a:cubicBezTo>
                  <a:cubicBezTo>
                    <a:pt x="1294714" y="2658493"/>
                    <a:pt x="1294523" y="2656778"/>
                    <a:pt x="1292142" y="2656874"/>
                  </a:cubicBezTo>
                  <a:cubicBezTo>
                    <a:pt x="1292332" y="2654397"/>
                    <a:pt x="1292523" y="2651921"/>
                    <a:pt x="1292713" y="2649444"/>
                  </a:cubicBezTo>
                  <a:cubicBezTo>
                    <a:pt x="1294618" y="2650111"/>
                    <a:pt x="1293475" y="2653445"/>
                    <a:pt x="1297476" y="2652302"/>
                  </a:cubicBezTo>
                  <a:cubicBezTo>
                    <a:pt x="1294142" y="2649063"/>
                    <a:pt x="1297095" y="2642682"/>
                    <a:pt x="1303382" y="2641539"/>
                  </a:cubicBezTo>
                  <a:cubicBezTo>
                    <a:pt x="1303000" y="2644682"/>
                    <a:pt x="1300715" y="2645253"/>
                    <a:pt x="1304239" y="2646682"/>
                  </a:cubicBezTo>
                  <a:cubicBezTo>
                    <a:pt x="1303953" y="2648016"/>
                    <a:pt x="1303000" y="2647253"/>
                    <a:pt x="1303000" y="2646492"/>
                  </a:cubicBezTo>
                  <a:close/>
                  <a:moveTo>
                    <a:pt x="1355674" y="2629537"/>
                  </a:moveTo>
                  <a:cubicBezTo>
                    <a:pt x="1360055" y="2630966"/>
                    <a:pt x="1355578" y="2632585"/>
                    <a:pt x="1356340" y="2637062"/>
                  </a:cubicBezTo>
                  <a:cubicBezTo>
                    <a:pt x="1355293" y="2636204"/>
                    <a:pt x="1354245" y="2635443"/>
                    <a:pt x="1353864" y="2636871"/>
                  </a:cubicBezTo>
                  <a:cubicBezTo>
                    <a:pt x="1350911" y="2635538"/>
                    <a:pt x="1357007" y="2633442"/>
                    <a:pt x="1355674" y="2629537"/>
                  </a:cubicBezTo>
                  <a:close/>
                  <a:moveTo>
                    <a:pt x="1347958" y="2601343"/>
                  </a:moveTo>
                  <a:cubicBezTo>
                    <a:pt x="1352816" y="2605439"/>
                    <a:pt x="1346625" y="2609058"/>
                    <a:pt x="1347101" y="2612487"/>
                  </a:cubicBezTo>
                  <a:cubicBezTo>
                    <a:pt x="1345768" y="2612106"/>
                    <a:pt x="1346434" y="2609916"/>
                    <a:pt x="1344815" y="2609820"/>
                  </a:cubicBezTo>
                  <a:cubicBezTo>
                    <a:pt x="1345006" y="2606010"/>
                    <a:pt x="1349006" y="2606677"/>
                    <a:pt x="1347958" y="2601343"/>
                  </a:cubicBezTo>
                  <a:close/>
                  <a:moveTo>
                    <a:pt x="1351578" y="2619155"/>
                  </a:moveTo>
                  <a:cubicBezTo>
                    <a:pt x="1349006" y="2621345"/>
                    <a:pt x="1352149" y="2621441"/>
                    <a:pt x="1351102" y="2625346"/>
                  </a:cubicBezTo>
                  <a:cubicBezTo>
                    <a:pt x="1353483" y="2628585"/>
                    <a:pt x="1349482" y="2623822"/>
                    <a:pt x="1348816" y="2622679"/>
                  </a:cubicBezTo>
                  <a:cubicBezTo>
                    <a:pt x="1346530" y="2623917"/>
                    <a:pt x="1351483" y="2632966"/>
                    <a:pt x="1350721" y="2630299"/>
                  </a:cubicBezTo>
                  <a:cubicBezTo>
                    <a:pt x="1355102" y="2632680"/>
                    <a:pt x="1347673" y="2631918"/>
                    <a:pt x="1349101" y="2635252"/>
                  </a:cubicBezTo>
                  <a:cubicBezTo>
                    <a:pt x="1345482" y="2630585"/>
                    <a:pt x="1344529" y="2623727"/>
                    <a:pt x="1344339" y="2616107"/>
                  </a:cubicBezTo>
                  <a:cubicBezTo>
                    <a:pt x="1349292" y="2616964"/>
                    <a:pt x="1347292" y="2617154"/>
                    <a:pt x="1351578" y="2619155"/>
                  </a:cubicBezTo>
                  <a:close/>
                  <a:moveTo>
                    <a:pt x="1340529" y="2632014"/>
                  </a:moveTo>
                  <a:cubicBezTo>
                    <a:pt x="1337671" y="2631442"/>
                    <a:pt x="1340243" y="2626489"/>
                    <a:pt x="1341005" y="2625822"/>
                  </a:cubicBezTo>
                  <a:cubicBezTo>
                    <a:pt x="1341005" y="2624584"/>
                    <a:pt x="1339576" y="2624679"/>
                    <a:pt x="1338624" y="2624394"/>
                  </a:cubicBezTo>
                  <a:cubicBezTo>
                    <a:pt x="1344053" y="2618012"/>
                    <a:pt x="1344053" y="2628680"/>
                    <a:pt x="1340529" y="2632014"/>
                  </a:cubicBezTo>
                  <a:close/>
                  <a:moveTo>
                    <a:pt x="1350340" y="2650397"/>
                  </a:moveTo>
                  <a:cubicBezTo>
                    <a:pt x="1348625" y="2654969"/>
                    <a:pt x="1354816" y="2652778"/>
                    <a:pt x="1353578" y="2656969"/>
                  </a:cubicBezTo>
                  <a:cubicBezTo>
                    <a:pt x="1345672" y="2658588"/>
                    <a:pt x="1352054" y="2647444"/>
                    <a:pt x="1345291" y="2651254"/>
                  </a:cubicBezTo>
                  <a:cubicBezTo>
                    <a:pt x="1345672" y="2648968"/>
                    <a:pt x="1346434" y="2647158"/>
                    <a:pt x="1348149" y="2646492"/>
                  </a:cubicBezTo>
                  <a:cubicBezTo>
                    <a:pt x="1347577" y="2644872"/>
                    <a:pt x="1343291" y="2647063"/>
                    <a:pt x="1344815" y="2641253"/>
                  </a:cubicBezTo>
                  <a:cubicBezTo>
                    <a:pt x="1342815" y="2640681"/>
                    <a:pt x="1342529" y="2642205"/>
                    <a:pt x="1341005" y="2642205"/>
                  </a:cubicBezTo>
                  <a:cubicBezTo>
                    <a:pt x="1343386" y="2642586"/>
                    <a:pt x="1347387" y="2650968"/>
                    <a:pt x="1341482" y="2650968"/>
                  </a:cubicBezTo>
                  <a:cubicBezTo>
                    <a:pt x="1341100" y="2646968"/>
                    <a:pt x="1344149" y="2647349"/>
                    <a:pt x="1341958" y="2644777"/>
                  </a:cubicBezTo>
                  <a:cubicBezTo>
                    <a:pt x="1339386" y="2645253"/>
                    <a:pt x="1339195" y="2648301"/>
                    <a:pt x="1336909" y="2645634"/>
                  </a:cubicBezTo>
                  <a:cubicBezTo>
                    <a:pt x="1336909" y="2644015"/>
                    <a:pt x="1342243" y="2642301"/>
                    <a:pt x="1338528" y="2640777"/>
                  </a:cubicBezTo>
                  <a:cubicBezTo>
                    <a:pt x="1338910" y="2639348"/>
                    <a:pt x="1339862" y="2640205"/>
                    <a:pt x="1339767" y="2640872"/>
                  </a:cubicBezTo>
                  <a:cubicBezTo>
                    <a:pt x="1341005" y="2640967"/>
                    <a:pt x="1340815" y="2639443"/>
                    <a:pt x="1341196" y="2638491"/>
                  </a:cubicBezTo>
                  <a:cubicBezTo>
                    <a:pt x="1344053" y="2638395"/>
                    <a:pt x="1345863" y="2639157"/>
                    <a:pt x="1345958" y="2641348"/>
                  </a:cubicBezTo>
                  <a:cubicBezTo>
                    <a:pt x="1349673" y="2640586"/>
                    <a:pt x="1343196" y="2639252"/>
                    <a:pt x="1345101" y="2636300"/>
                  </a:cubicBezTo>
                  <a:cubicBezTo>
                    <a:pt x="1352054" y="2634300"/>
                    <a:pt x="1354912" y="2644586"/>
                    <a:pt x="1355959" y="2640967"/>
                  </a:cubicBezTo>
                  <a:cubicBezTo>
                    <a:pt x="1359579" y="2643158"/>
                    <a:pt x="1354626" y="2646492"/>
                    <a:pt x="1351864" y="2645634"/>
                  </a:cubicBezTo>
                  <a:cubicBezTo>
                    <a:pt x="1352149" y="2646777"/>
                    <a:pt x="1356150" y="2650206"/>
                    <a:pt x="1356721" y="2647253"/>
                  </a:cubicBezTo>
                  <a:cubicBezTo>
                    <a:pt x="1360436" y="2652683"/>
                    <a:pt x="1353388" y="2648777"/>
                    <a:pt x="1350340" y="2650397"/>
                  </a:cubicBezTo>
                  <a:close/>
                  <a:moveTo>
                    <a:pt x="1361960" y="2645063"/>
                  </a:moveTo>
                  <a:cubicBezTo>
                    <a:pt x="1363389" y="2638871"/>
                    <a:pt x="1366913" y="2642777"/>
                    <a:pt x="1367485" y="2639252"/>
                  </a:cubicBezTo>
                  <a:cubicBezTo>
                    <a:pt x="1368247" y="2637157"/>
                    <a:pt x="1367866" y="2641824"/>
                    <a:pt x="1372247" y="2642110"/>
                  </a:cubicBezTo>
                  <a:cubicBezTo>
                    <a:pt x="1369390" y="2645634"/>
                    <a:pt x="1366723" y="2640205"/>
                    <a:pt x="1361960" y="2645063"/>
                  </a:cubicBezTo>
                  <a:close/>
                  <a:moveTo>
                    <a:pt x="1375200" y="2589818"/>
                  </a:moveTo>
                  <a:cubicBezTo>
                    <a:pt x="1373104" y="2586675"/>
                    <a:pt x="1375771" y="2586198"/>
                    <a:pt x="1375867" y="2581150"/>
                  </a:cubicBezTo>
                  <a:cubicBezTo>
                    <a:pt x="1376628" y="2583150"/>
                    <a:pt x="1379677" y="2583341"/>
                    <a:pt x="1379200" y="2586389"/>
                  </a:cubicBezTo>
                  <a:cubicBezTo>
                    <a:pt x="1375962" y="2585246"/>
                    <a:pt x="1376628" y="2588770"/>
                    <a:pt x="1375200" y="2589818"/>
                  </a:cubicBezTo>
                  <a:close/>
                  <a:moveTo>
                    <a:pt x="1391774" y="2571149"/>
                  </a:moveTo>
                  <a:cubicBezTo>
                    <a:pt x="1387297" y="2568291"/>
                    <a:pt x="1393964" y="2567720"/>
                    <a:pt x="1389868" y="2563529"/>
                  </a:cubicBezTo>
                  <a:cubicBezTo>
                    <a:pt x="1392345" y="2563719"/>
                    <a:pt x="1391202" y="2567053"/>
                    <a:pt x="1394631" y="2566386"/>
                  </a:cubicBezTo>
                  <a:cubicBezTo>
                    <a:pt x="1395869" y="2570482"/>
                    <a:pt x="1390535" y="2566958"/>
                    <a:pt x="1391774" y="2571149"/>
                  </a:cubicBezTo>
                  <a:close/>
                  <a:moveTo>
                    <a:pt x="1399965" y="2515523"/>
                  </a:moveTo>
                  <a:cubicBezTo>
                    <a:pt x="1401584" y="2510570"/>
                    <a:pt x="1398441" y="2506855"/>
                    <a:pt x="1399774" y="2501711"/>
                  </a:cubicBezTo>
                  <a:cubicBezTo>
                    <a:pt x="1402156" y="2504378"/>
                    <a:pt x="1403013" y="2508284"/>
                    <a:pt x="1402632" y="2513237"/>
                  </a:cubicBezTo>
                  <a:cubicBezTo>
                    <a:pt x="1400632" y="2512570"/>
                    <a:pt x="1400251" y="2513999"/>
                    <a:pt x="1399965" y="2515523"/>
                  </a:cubicBezTo>
                  <a:close/>
                  <a:moveTo>
                    <a:pt x="1401870" y="2491901"/>
                  </a:moveTo>
                  <a:cubicBezTo>
                    <a:pt x="1400155" y="2490662"/>
                    <a:pt x="1399393" y="2488567"/>
                    <a:pt x="1399870" y="2485519"/>
                  </a:cubicBezTo>
                  <a:cubicBezTo>
                    <a:pt x="1403775" y="2486662"/>
                    <a:pt x="1401965" y="2481137"/>
                    <a:pt x="1405013" y="2484662"/>
                  </a:cubicBezTo>
                  <a:cubicBezTo>
                    <a:pt x="1402822" y="2485614"/>
                    <a:pt x="1401584" y="2487805"/>
                    <a:pt x="1401870" y="2491901"/>
                  </a:cubicBezTo>
                  <a:close/>
                  <a:moveTo>
                    <a:pt x="1421110" y="2502188"/>
                  </a:moveTo>
                  <a:cubicBezTo>
                    <a:pt x="1418920" y="2502283"/>
                    <a:pt x="1418062" y="2499807"/>
                    <a:pt x="1417396" y="2501902"/>
                  </a:cubicBezTo>
                  <a:cubicBezTo>
                    <a:pt x="1413395" y="2505426"/>
                    <a:pt x="1421110" y="2496663"/>
                    <a:pt x="1415205" y="2497997"/>
                  </a:cubicBezTo>
                  <a:cubicBezTo>
                    <a:pt x="1415967" y="2497044"/>
                    <a:pt x="1416634" y="2496092"/>
                    <a:pt x="1416729" y="2494377"/>
                  </a:cubicBezTo>
                  <a:cubicBezTo>
                    <a:pt x="1418062" y="2497044"/>
                    <a:pt x="1421110" y="2498283"/>
                    <a:pt x="1421110" y="250218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6" name="Freeform: Shape 2126">
              <a:extLst>
                <a:ext uri="{FF2B5EF4-FFF2-40B4-BE49-F238E27FC236}">
                  <a16:creationId xmlns:a16="http://schemas.microsoft.com/office/drawing/2014/main" id="{DEFAC814-FB76-49F6-9270-87EB2AC3D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617" y="2562294"/>
              <a:ext cx="9525" cy="9525"/>
            </a:xfrm>
            <a:custGeom>
              <a:avLst/>
              <a:gdLst>
                <a:gd name="T0" fmla="*/ 0 w 9525"/>
                <a:gd name="T1" fmla="*/ 15678150 h 9525"/>
                <a:gd name="T2" fmla="*/ 12706350 w 9525"/>
                <a:gd name="T3" fmla="*/ 8420100 h 9525"/>
                <a:gd name="T4" fmla="*/ 0 w 9525"/>
                <a:gd name="T5" fmla="*/ 156781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1646"/>
                  </a:moveTo>
                  <a:cubicBezTo>
                    <a:pt x="381" y="1360"/>
                    <a:pt x="762" y="1074"/>
                    <a:pt x="1334" y="884"/>
                  </a:cubicBezTo>
                  <a:cubicBezTo>
                    <a:pt x="762" y="-926"/>
                    <a:pt x="95" y="408"/>
                    <a:pt x="0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7" name="Freeform: Shape 2127">
              <a:extLst>
                <a:ext uri="{FF2B5EF4-FFF2-40B4-BE49-F238E27FC236}">
                  <a16:creationId xmlns:a16="http://schemas.microsoft.com/office/drawing/2014/main" id="{EDECAFB7-96CD-4540-800A-42CF32F2B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31" y="2563940"/>
              <a:ext cx="9525" cy="9525"/>
            </a:xfrm>
            <a:custGeom>
              <a:avLst/>
              <a:gdLst>
                <a:gd name="T0" fmla="*/ 2724150 w 9525"/>
                <a:gd name="T1" fmla="*/ 0 h 9525"/>
                <a:gd name="T2" fmla="*/ 0 w 9525"/>
                <a:gd name="T3" fmla="*/ 904875 h 9525"/>
                <a:gd name="T4" fmla="*/ 1819275 w 9525"/>
                <a:gd name="T5" fmla="*/ 2724150 h 9525"/>
                <a:gd name="T6" fmla="*/ 2724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86" y="0"/>
                  </a:moveTo>
                  <a:cubicBezTo>
                    <a:pt x="191" y="95"/>
                    <a:pt x="95" y="95"/>
                    <a:pt x="0" y="95"/>
                  </a:cubicBezTo>
                  <a:cubicBezTo>
                    <a:pt x="95" y="190"/>
                    <a:pt x="95" y="190"/>
                    <a:pt x="191" y="286"/>
                  </a:cubicBezTo>
                  <a:cubicBezTo>
                    <a:pt x="191" y="286"/>
                    <a:pt x="286" y="95"/>
                    <a:pt x="28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8" name="Freeform: Shape 2128">
              <a:extLst>
                <a:ext uri="{FF2B5EF4-FFF2-40B4-BE49-F238E27FC236}">
                  <a16:creationId xmlns:a16="http://schemas.microsoft.com/office/drawing/2014/main" id="{876F0AD5-9CDC-47AD-B0F3-8A031C18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1464" y="2108740"/>
              <a:ext cx="9525" cy="9525"/>
            </a:xfrm>
            <a:custGeom>
              <a:avLst/>
              <a:gdLst>
                <a:gd name="T0" fmla="*/ 8210550 w 9525"/>
                <a:gd name="T1" fmla="*/ 46272450 h 9525"/>
                <a:gd name="T2" fmla="*/ 58112025 w 9525"/>
                <a:gd name="T3" fmla="*/ 14516100 h 9525"/>
                <a:gd name="T4" fmla="*/ 21821775 w 9525"/>
                <a:gd name="T5" fmla="*/ 23593425 h 9525"/>
                <a:gd name="T6" fmla="*/ 10934700 w 9525"/>
                <a:gd name="T7" fmla="*/ 0 h 9525"/>
                <a:gd name="T8" fmla="*/ 8210550 w 9525"/>
                <a:gd name="T9" fmla="*/ 462724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62" y="4858"/>
                  </a:moveTo>
                  <a:cubicBezTo>
                    <a:pt x="3244" y="4477"/>
                    <a:pt x="6292" y="4858"/>
                    <a:pt x="6101" y="1524"/>
                  </a:cubicBezTo>
                  <a:cubicBezTo>
                    <a:pt x="3434" y="-1143"/>
                    <a:pt x="4672" y="1715"/>
                    <a:pt x="2291" y="2477"/>
                  </a:cubicBezTo>
                  <a:cubicBezTo>
                    <a:pt x="1910" y="1810"/>
                    <a:pt x="1529" y="953"/>
                    <a:pt x="1148" y="0"/>
                  </a:cubicBezTo>
                  <a:cubicBezTo>
                    <a:pt x="-281" y="1619"/>
                    <a:pt x="-376" y="2953"/>
                    <a:pt x="862" y="485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19" name="Freeform: Shape 2129">
              <a:extLst>
                <a:ext uri="{FF2B5EF4-FFF2-40B4-BE49-F238E27FC236}">
                  <a16:creationId xmlns:a16="http://schemas.microsoft.com/office/drawing/2014/main" id="{0B046451-B2E8-4E91-AC82-071C098BD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7444" y="2695697"/>
              <a:ext cx="9525" cy="9525"/>
            </a:xfrm>
            <a:custGeom>
              <a:avLst/>
              <a:gdLst>
                <a:gd name="T0" fmla="*/ 50149125 w 9525"/>
                <a:gd name="T1" fmla="*/ 657225 h 9525"/>
                <a:gd name="T2" fmla="*/ 247650 w 9525"/>
                <a:gd name="T3" fmla="*/ 32404050 h 9525"/>
                <a:gd name="T4" fmla="*/ 21116925 w 9525"/>
                <a:gd name="T5" fmla="*/ 69608700 h 9525"/>
                <a:gd name="T6" fmla="*/ 50149125 w 9525"/>
                <a:gd name="T7" fmla="*/ 657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65" y="69"/>
                  </a:moveTo>
                  <a:cubicBezTo>
                    <a:pt x="2217" y="-408"/>
                    <a:pt x="1265" y="1688"/>
                    <a:pt x="26" y="3402"/>
                  </a:cubicBezTo>
                  <a:cubicBezTo>
                    <a:pt x="-164" y="5498"/>
                    <a:pt x="693" y="6736"/>
                    <a:pt x="2217" y="7308"/>
                  </a:cubicBezTo>
                  <a:cubicBezTo>
                    <a:pt x="1265" y="2640"/>
                    <a:pt x="5551" y="4069"/>
                    <a:pt x="5265" y="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0" name="Freeform: Shape 2130">
              <a:extLst>
                <a:ext uri="{FF2B5EF4-FFF2-40B4-BE49-F238E27FC236}">
                  <a16:creationId xmlns:a16="http://schemas.microsoft.com/office/drawing/2014/main" id="{FFCAB536-93EC-41EE-8FB0-D5849E314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097799"/>
              <a:ext cx="9525" cy="9525"/>
            </a:xfrm>
            <a:custGeom>
              <a:avLst/>
              <a:gdLst>
                <a:gd name="T0" fmla="*/ 3143 w 9525"/>
                <a:gd name="T1" fmla="*/ 10685 h 9525"/>
                <a:gd name="T2" fmla="*/ 3334 w 9525"/>
                <a:gd name="T3" fmla="*/ 8208 h 9525"/>
                <a:gd name="T4" fmla="*/ 3429 w 9525"/>
                <a:gd name="T5" fmla="*/ 6970 h 9525"/>
                <a:gd name="T6" fmla="*/ 2381 w 9525"/>
                <a:gd name="T7" fmla="*/ 4398 h 9525"/>
                <a:gd name="T8" fmla="*/ 5048 w 9525"/>
                <a:gd name="T9" fmla="*/ 2112 h 9525"/>
                <a:gd name="T10" fmla="*/ 11144 w 9525"/>
                <a:gd name="T11" fmla="*/ 3827 h 9525"/>
                <a:gd name="T12" fmla="*/ 0 w 9525"/>
                <a:gd name="T13" fmla="*/ 2969 h 9525"/>
                <a:gd name="T14" fmla="*/ 3143 w 9525"/>
                <a:gd name="T15" fmla="*/ 10685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3143" y="10685"/>
                  </a:moveTo>
                  <a:cubicBezTo>
                    <a:pt x="3239" y="9827"/>
                    <a:pt x="3239" y="8970"/>
                    <a:pt x="3334" y="8208"/>
                  </a:cubicBezTo>
                  <a:cubicBezTo>
                    <a:pt x="4001" y="8208"/>
                    <a:pt x="4858" y="7256"/>
                    <a:pt x="3429" y="6970"/>
                  </a:cubicBezTo>
                  <a:cubicBezTo>
                    <a:pt x="2858" y="8970"/>
                    <a:pt x="1619" y="6684"/>
                    <a:pt x="2381" y="4398"/>
                  </a:cubicBezTo>
                  <a:cubicBezTo>
                    <a:pt x="6953" y="5446"/>
                    <a:pt x="5334" y="6780"/>
                    <a:pt x="5048" y="2112"/>
                  </a:cubicBezTo>
                  <a:cubicBezTo>
                    <a:pt x="9049" y="1064"/>
                    <a:pt x="8382" y="1826"/>
                    <a:pt x="11144" y="3827"/>
                  </a:cubicBezTo>
                  <a:cubicBezTo>
                    <a:pt x="10573" y="-4460"/>
                    <a:pt x="4191" y="3351"/>
                    <a:pt x="0" y="2969"/>
                  </a:cubicBezTo>
                  <a:cubicBezTo>
                    <a:pt x="572" y="5922"/>
                    <a:pt x="95" y="9827"/>
                    <a:pt x="3143" y="1068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1" name="Freeform: Shape 2131">
              <a:extLst>
                <a:ext uri="{FF2B5EF4-FFF2-40B4-BE49-F238E27FC236}">
                  <a16:creationId xmlns:a16="http://schemas.microsoft.com/office/drawing/2014/main" id="{6502D9E0-B767-4E70-ABBA-C1F5A3781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7474" y="3100673"/>
              <a:ext cx="9525" cy="9525"/>
            </a:xfrm>
            <a:custGeom>
              <a:avLst/>
              <a:gdLst>
                <a:gd name="T0" fmla="*/ 0 w 9525"/>
                <a:gd name="T1" fmla="*/ 904875 h 9525"/>
                <a:gd name="T2" fmla="*/ 0 w 9525"/>
                <a:gd name="T3" fmla="*/ 0 h 9525"/>
                <a:gd name="T4" fmla="*/ 0 w 9525"/>
                <a:gd name="T5" fmla="*/ 9048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95"/>
                  </a:moveTo>
                  <a:lnTo>
                    <a:pt x="0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2" name="Freeform: Shape 2132">
              <a:extLst>
                <a:ext uri="{FF2B5EF4-FFF2-40B4-BE49-F238E27FC236}">
                  <a16:creationId xmlns:a16="http://schemas.microsoft.com/office/drawing/2014/main" id="{D0987C50-4973-426F-91A2-A921D884D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050" y="4520946"/>
              <a:ext cx="19050" cy="19050"/>
            </a:xfrm>
            <a:custGeom>
              <a:avLst/>
              <a:gdLst>
                <a:gd name="T0" fmla="*/ 1619 w 19050"/>
                <a:gd name="T1" fmla="*/ 1524 h 19050"/>
                <a:gd name="T2" fmla="*/ 0 w 19050"/>
                <a:gd name="T3" fmla="*/ 6382 h 19050"/>
                <a:gd name="T4" fmla="*/ 3334 w 19050"/>
                <a:gd name="T5" fmla="*/ 11620 h 19050"/>
                <a:gd name="T6" fmla="*/ 10668 w 19050"/>
                <a:gd name="T7" fmla="*/ 13525 h 19050"/>
                <a:gd name="T8" fmla="*/ 17145 w 19050"/>
                <a:gd name="T9" fmla="*/ 10287 h 19050"/>
                <a:gd name="T10" fmla="*/ 22479 w 19050"/>
                <a:gd name="T11" fmla="*/ 22003 h 19050"/>
                <a:gd name="T12" fmla="*/ 26956 w 19050"/>
                <a:gd name="T13" fmla="*/ 12382 h 19050"/>
                <a:gd name="T14" fmla="*/ 22193 w 19050"/>
                <a:gd name="T15" fmla="*/ 9525 h 19050"/>
                <a:gd name="T16" fmla="*/ 22479 w 19050"/>
                <a:gd name="T17" fmla="*/ 5810 h 19050"/>
                <a:gd name="T18" fmla="*/ 19336 w 19050"/>
                <a:gd name="T19" fmla="*/ 14288 h 19050"/>
                <a:gd name="T20" fmla="*/ 15430 w 19050"/>
                <a:gd name="T21" fmla="*/ 190 h 19050"/>
                <a:gd name="T22" fmla="*/ 11049 w 19050"/>
                <a:gd name="T23" fmla="*/ 7334 h 19050"/>
                <a:gd name="T24" fmla="*/ 12859 w 19050"/>
                <a:gd name="T25" fmla="*/ 0 h 19050"/>
                <a:gd name="T26" fmla="*/ 1619 w 19050"/>
                <a:gd name="T27" fmla="*/ 1524 h 190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050" h="19050">
                  <a:moveTo>
                    <a:pt x="1619" y="1524"/>
                  </a:moveTo>
                  <a:cubicBezTo>
                    <a:pt x="1524" y="3715"/>
                    <a:pt x="1048" y="5334"/>
                    <a:pt x="0" y="6382"/>
                  </a:cubicBezTo>
                  <a:cubicBezTo>
                    <a:pt x="2667" y="7334"/>
                    <a:pt x="5620" y="9811"/>
                    <a:pt x="3334" y="11620"/>
                  </a:cubicBezTo>
                  <a:cubicBezTo>
                    <a:pt x="8192" y="11525"/>
                    <a:pt x="7906" y="10668"/>
                    <a:pt x="10668" y="13525"/>
                  </a:cubicBezTo>
                  <a:cubicBezTo>
                    <a:pt x="11049" y="9525"/>
                    <a:pt x="14478" y="15907"/>
                    <a:pt x="17145" y="10287"/>
                  </a:cubicBezTo>
                  <a:cubicBezTo>
                    <a:pt x="18383" y="14573"/>
                    <a:pt x="17812" y="20574"/>
                    <a:pt x="22479" y="22003"/>
                  </a:cubicBezTo>
                  <a:cubicBezTo>
                    <a:pt x="22765" y="16573"/>
                    <a:pt x="24860" y="17621"/>
                    <a:pt x="26956" y="12382"/>
                  </a:cubicBezTo>
                  <a:cubicBezTo>
                    <a:pt x="24670" y="12001"/>
                    <a:pt x="22860" y="11239"/>
                    <a:pt x="22193" y="9525"/>
                  </a:cubicBezTo>
                  <a:cubicBezTo>
                    <a:pt x="23813" y="9620"/>
                    <a:pt x="24098" y="6191"/>
                    <a:pt x="22479" y="5810"/>
                  </a:cubicBezTo>
                  <a:cubicBezTo>
                    <a:pt x="19336" y="8763"/>
                    <a:pt x="21431" y="12573"/>
                    <a:pt x="19336" y="14288"/>
                  </a:cubicBezTo>
                  <a:cubicBezTo>
                    <a:pt x="17717" y="9906"/>
                    <a:pt x="19336" y="2667"/>
                    <a:pt x="15430" y="190"/>
                  </a:cubicBezTo>
                  <a:cubicBezTo>
                    <a:pt x="12478" y="2572"/>
                    <a:pt x="17050" y="7239"/>
                    <a:pt x="11049" y="7334"/>
                  </a:cubicBezTo>
                  <a:cubicBezTo>
                    <a:pt x="11144" y="4286"/>
                    <a:pt x="11335" y="1333"/>
                    <a:pt x="12859" y="0"/>
                  </a:cubicBezTo>
                  <a:cubicBezTo>
                    <a:pt x="8382" y="2572"/>
                    <a:pt x="8954" y="3143"/>
                    <a:pt x="1619" y="15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3" name="Freeform: Shape 2133">
              <a:extLst>
                <a:ext uri="{FF2B5EF4-FFF2-40B4-BE49-F238E27FC236}">
                  <a16:creationId xmlns:a16="http://schemas.microsoft.com/office/drawing/2014/main" id="{4E17846E-63F8-4428-81B1-51FCA16F8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5912" y="3065994"/>
              <a:ext cx="9525" cy="9525"/>
            </a:xfrm>
            <a:custGeom>
              <a:avLst/>
              <a:gdLst>
                <a:gd name="T0" fmla="*/ 21316950 w 9525"/>
                <a:gd name="T1" fmla="*/ 11724 h 9525"/>
                <a:gd name="T2" fmla="*/ 46720125 w 9525"/>
                <a:gd name="T3" fmla="*/ 9438 h 9525"/>
                <a:gd name="T4" fmla="*/ 17678400 w 9525"/>
                <a:gd name="T5" fmla="*/ 484 h 9525"/>
                <a:gd name="T6" fmla="*/ 28565475 w 9525"/>
                <a:gd name="T7" fmla="*/ 1818 h 9525"/>
                <a:gd name="T8" fmla="*/ 4076700 w 9525"/>
                <a:gd name="T9" fmla="*/ 2866 h 9525"/>
                <a:gd name="T10" fmla="*/ 1352550 w 9525"/>
                <a:gd name="T11" fmla="*/ 6580 h 9525"/>
                <a:gd name="T12" fmla="*/ 21316950 w 9525"/>
                <a:gd name="T13" fmla="*/ 1172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2238" y="11724"/>
                  </a:moveTo>
                  <a:cubicBezTo>
                    <a:pt x="2428" y="10009"/>
                    <a:pt x="4523" y="10771"/>
                    <a:pt x="4905" y="9438"/>
                  </a:cubicBezTo>
                  <a:cubicBezTo>
                    <a:pt x="4047" y="8295"/>
                    <a:pt x="6047" y="-2373"/>
                    <a:pt x="1856" y="484"/>
                  </a:cubicBezTo>
                  <a:cubicBezTo>
                    <a:pt x="2619" y="580"/>
                    <a:pt x="3285" y="770"/>
                    <a:pt x="2999" y="1818"/>
                  </a:cubicBezTo>
                  <a:cubicBezTo>
                    <a:pt x="2047" y="2008"/>
                    <a:pt x="523" y="1627"/>
                    <a:pt x="428" y="2866"/>
                  </a:cubicBezTo>
                  <a:cubicBezTo>
                    <a:pt x="6333" y="3913"/>
                    <a:pt x="-1096" y="3247"/>
                    <a:pt x="142" y="6580"/>
                  </a:cubicBezTo>
                  <a:cubicBezTo>
                    <a:pt x="6143" y="5628"/>
                    <a:pt x="-2239" y="10486"/>
                    <a:pt x="2238" y="117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4" name="Freeform: Shape 2134">
              <a:extLst>
                <a:ext uri="{FF2B5EF4-FFF2-40B4-BE49-F238E27FC236}">
                  <a16:creationId xmlns:a16="http://schemas.microsoft.com/office/drawing/2014/main" id="{C4B5E048-D36C-4343-9FCC-99F3EE774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009" y="2893695"/>
              <a:ext cx="9525" cy="9525"/>
            </a:xfrm>
            <a:custGeom>
              <a:avLst/>
              <a:gdLst>
                <a:gd name="T0" fmla="*/ 39014400 w 9525"/>
                <a:gd name="T1" fmla="*/ 0 h 9525"/>
                <a:gd name="T2" fmla="*/ 11791950 w 9525"/>
                <a:gd name="T3" fmla="*/ 45367575 h 9525"/>
                <a:gd name="T4" fmla="*/ 0 w 9525"/>
                <a:gd name="T5" fmla="*/ 44453175 h 9525"/>
                <a:gd name="T6" fmla="*/ 45367575 w 9525"/>
                <a:gd name="T7" fmla="*/ 72580500 h 9525"/>
                <a:gd name="T8" fmla="*/ 3901440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96" y="0"/>
                  </a:moveTo>
                  <a:cubicBezTo>
                    <a:pt x="3715" y="2286"/>
                    <a:pt x="2953" y="4096"/>
                    <a:pt x="1238" y="4763"/>
                  </a:cubicBezTo>
                  <a:cubicBezTo>
                    <a:pt x="1333" y="4096"/>
                    <a:pt x="381" y="3334"/>
                    <a:pt x="0" y="4667"/>
                  </a:cubicBezTo>
                  <a:cubicBezTo>
                    <a:pt x="1809" y="5524"/>
                    <a:pt x="2953" y="6763"/>
                    <a:pt x="4763" y="7620"/>
                  </a:cubicBezTo>
                  <a:cubicBezTo>
                    <a:pt x="4953" y="3334"/>
                    <a:pt x="7429" y="2476"/>
                    <a:pt x="4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5" name="Freeform: Shape 2135">
              <a:extLst>
                <a:ext uri="{FF2B5EF4-FFF2-40B4-BE49-F238E27FC236}">
                  <a16:creationId xmlns:a16="http://schemas.microsoft.com/office/drawing/2014/main" id="{A1C16D1B-EFFC-410C-AF87-27B8800C2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162" y="2824353"/>
              <a:ext cx="9525" cy="9525"/>
            </a:xfrm>
            <a:custGeom>
              <a:avLst/>
              <a:gdLst>
                <a:gd name="T0" fmla="*/ 352425 w 9525"/>
                <a:gd name="T1" fmla="*/ 57159525 h 9525"/>
                <a:gd name="T2" fmla="*/ 59321700 w 9525"/>
                <a:gd name="T3" fmla="*/ 61693425 h 9525"/>
                <a:gd name="T4" fmla="*/ 52063650 w 9525"/>
                <a:gd name="T5" fmla="*/ 1819275 h 9525"/>
                <a:gd name="T6" fmla="*/ 28470225 w 9525"/>
                <a:gd name="T7" fmla="*/ 0 h 9525"/>
                <a:gd name="T8" fmla="*/ 15773400 w 9525"/>
                <a:gd name="T9" fmla="*/ 10887075 h 9525"/>
                <a:gd name="T10" fmla="*/ 25755600 w 9525"/>
                <a:gd name="T11" fmla="*/ 35385375 h 9525"/>
                <a:gd name="T12" fmla="*/ 352425 w 9525"/>
                <a:gd name="T13" fmla="*/ 57159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37" y="6001"/>
                  </a:moveTo>
                  <a:cubicBezTo>
                    <a:pt x="3656" y="6668"/>
                    <a:pt x="4513" y="8096"/>
                    <a:pt x="6228" y="6477"/>
                  </a:cubicBezTo>
                  <a:cubicBezTo>
                    <a:pt x="2418" y="5334"/>
                    <a:pt x="4895" y="3048"/>
                    <a:pt x="5466" y="191"/>
                  </a:cubicBezTo>
                  <a:cubicBezTo>
                    <a:pt x="4609" y="95"/>
                    <a:pt x="3752" y="95"/>
                    <a:pt x="2989" y="0"/>
                  </a:cubicBezTo>
                  <a:cubicBezTo>
                    <a:pt x="2228" y="0"/>
                    <a:pt x="1465" y="95"/>
                    <a:pt x="1656" y="1143"/>
                  </a:cubicBezTo>
                  <a:cubicBezTo>
                    <a:pt x="2608" y="1524"/>
                    <a:pt x="2989" y="2286"/>
                    <a:pt x="2704" y="3715"/>
                  </a:cubicBezTo>
                  <a:cubicBezTo>
                    <a:pt x="1180" y="3715"/>
                    <a:pt x="-249" y="3810"/>
                    <a:pt x="37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6" name="Freeform: Shape 2136">
              <a:extLst>
                <a:ext uri="{FF2B5EF4-FFF2-40B4-BE49-F238E27FC236}">
                  <a16:creationId xmlns:a16="http://schemas.microsoft.com/office/drawing/2014/main" id="{099597E4-C9F3-4CC3-BD0C-34F3117FE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428" y="2401633"/>
              <a:ext cx="9525" cy="9525"/>
            </a:xfrm>
            <a:custGeom>
              <a:avLst/>
              <a:gdLst>
                <a:gd name="T0" fmla="*/ 3731 w 9525"/>
                <a:gd name="T1" fmla="*/ 286 h 9525"/>
                <a:gd name="T2" fmla="*/ 16 w 9525"/>
                <a:gd name="T3" fmla="*/ 0 h 9525"/>
                <a:gd name="T4" fmla="*/ 1540 w 9525"/>
                <a:gd name="T5" fmla="*/ 11430 h 9525"/>
                <a:gd name="T6" fmla="*/ 5541 w 9525"/>
                <a:gd name="T7" fmla="*/ 9239 h 9525"/>
                <a:gd name="T8" fmla="*/ 8780 w 9525"/>
                <a:gd name="T9" fmla="*/ 15811 h 9525"/>
                <a:gd name="T10" fmla="*/ 8970 w 9525"/>
                <a:gd name="T11" fmla="*/ 13335 h 9525"/>
                <a:gd name="T12" fmla="*/ 10113 w 9525"/>
                <a:gd name="T13" fmla="*/ 14669 h 9525"/>
                <a:gd name="T14" fmla="*/ 3160 w 9525"/>
                <a:gd name="T15" fmla="*/ 7810 h 9525"/>
                <a:gd name="T16" fmla="*/ 3731 w 9525"/>
                <a:gd name="T17" fmla="*/ 286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731" y="286"/>
                  </a:moveTo>
                  <a:cubicBezTo>
                    <a:pt x="2493" y="191"/>
                    <a:pt x="1255" y="95"/>
                    <a:pt x="16" y="0"/>
                  </a:cubicBezTo>
                  <a:cubicBezTo>
                    <a:pt x="16" y="5905"/>
                    <a:pt x="-269" y="6096"/>
                    <a:pt x="1540" y="11430"/>
                  </a:cubicBezTo>
                  <a:cubicBezTo>
                    <a:pt x="3922" y="12002"/>
                    <a:pt x="4207" y="10001"/>
                    <a:pt x="5541" y="9239"/>
                  </a:cubicBezTo>
                  <a:cubicBezTo>
                    <a:pt x="6779" y="10668"/>
                    <a:pt x="6874" y="18764"/>
                    <a:pt x="8780" y="15811"/>
                  </a:cubicBezTo>
                  <a:cubicBezTo>
                    <a:pt x="9065" y="14383"/>
                    <a:pt x="7160" y="13716"/>
                    <a:pt x="8970" y="13335"/>
                  </a:cubicBezTo>
                  <a:cubicBezTo>
                    <a:pt x="8970" y="14097"/>
                    <a:pt x="9065" y="14859"/>
                    <a:pt x="10113" y="14669"/>
                  </a:cubicBezTo>
                  <a:cubicBezTo>
                    <a:pt x="8780" y="10763"/>
                    <a:pt x="7732" y="5905"/>
                    <a:pt x="3160" y="7810"/>
                  </a:cubicBezTo>
                  <a:cubicBezTo>
                    <a:pt x="2017" y="4286"/>
                    <a:pt x="2779" y="4572"/>
                    <a:pt x="3731" y="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7" name="Freeform: Shape 2137">
              <a:extLst>
                <a:ext uri="{FF2B5EF4-FFF2-40B4-BE49-F238E27FC236}">
                  <a16:creationId xmlns:a16="http://schemas.microsoft.com/office/drawing/2014/main" id="{092B8599-CA8D-44D7-8D3C-AD18C6DFC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39" y="2286000"/>
              <a:ext cx="28575" cy="19050"/>
            </a:xfrm>
            <a:custGeom>
              <a:avLst/>
              <a:gdLst>
                <a:gd name="T0" fmla="*/ 10287 w 28575"/>
                <a:gd name="T1" fmla="*/ 6572 h 19050"/>
                <a:gd name="T2" fmla="*/ 7429 w 28575"/>
                <a:gd name="T3" fmla="*/ 11335 h 19050"/>
                <a:gd name="T4" fmla="*/ 2381 w 28575"/>
                <a:gd name="T5" fmla="*/ 12192 h 19050"/>
                <a:gd name="T6" fmla="*/ 2857 w 28575"/>
                <a:gd name="T7" fmla="*/ 6001 h 19050"/>
                <a:gd name="T8" fmla="*/ 0 w 28575"/>
                <a:gd name="T9" fmla="*/ 10763 h 19050"/>
                <a:gd name="T10" fmla="*/ 6858 w 28575"/>
                <a:gd name="T11" fmla="*/ 18764 h 19050"/>
                <a:gd name="T12" fmla="*/ 8382 w 28575"/>
                <a:gd name="T13" fmla="*/ 15145 h 19050"/>
                <a:gd name="T14" fmla="*/ 10382 w 28575"/>
                <a:gd name="T15" fmla="*/ 21526 h 19050"/>
                <a:gd name="T16" fmla="*/ 6477 w 28575"/>
                <a:gd name="T17" fmla="*/ 23717 h 19050"/>
                <a:gd name="T18" fmla="*/ 13811 w 28575"/>
                <a:gd name="T19" fmla="*/ 25527 h 19050"/>
                <a:gd name="T20" fmla="*/ 19145 w 28575"/>
                <a:gd name="T21" fmla="*/ 20955 h 19050"/>
                <a:gd name="T22" fmla="*/ 16954 w 28575"/>
                <a:gd name="T23" fmla="*/ 17050 h 19050"/>
                <a:gd name="T24" fmla="*/ 26765 w 28575"/>
                <a:gd name="T25" fmla="*/ 19145 h 19050"/>
                <a:gd name="T26" fmla="*/ 24765 w 28575"/>
                <a:gd name="T27" fmla="*/ 12764 h 19050"/>
                <a:gd name="T28" fmla="*/ 31242 w 28575"/>
                <a:gd name="T29" fmla="*/ 9525 h 19050"/>
                <a:gd name="T30" fmla="*/ 21907 w 28575"/>
                <a:gd name="T31" fmla="*/ 1238 h 19050"/>
                <a:gd name="T32" fmla="*/ 22003 w 28575"/>
                <a:gd name="T33" fmla="*/ 0 h 19050"/>
                <a:gd name="T34" fmla="*/ 17526 w 28575"/>
                <a:gd name="T35" fmla="*/ 8382 h 19050"/>
                <a:gd name="T36" fmla="*/ 10287 w 28575"/>
                <a:gd name="T37" fmla="*/ 6572 h 19050"/>
                <a:gd name="T38" fmla="*/ 14669 w 28575"/>
                <a:gd name="T39" fmla="*/ 14383 h 19050"/>
                <a:gd name="T40" fmla="*/ 15049 w 28575"/>
                <a:gd name="T41" fmla="*/ 9430 h 19050"/>
                <a:gd name="T42" fmla="*/ 19812 w 28575"/>
                <a:gd name="T43" fmla="*/ 12287 h 19050"/>
                <a:gd name="T44" fmla="*/ 14669 w 28575"/>
                <a:gd name="T45" fmla="*/ 14383 h 1905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575" h="19050">
                  <a:moveTo>
                    <a:pt x="10287" y="6572"/>
                  </a:moveTo>
                  <a:cubicBezTo>
                    <a:pt x="8477" y="7239"/>
                    <a:pt x="9715" y="11335"/>
                    <a:pt x="7429" y="11335"/>
                  </a:cubicBezTo>
                  <a:cubicBezTo>
                    <a:pt x="5048" y="10858"/>
                    <a:pt x="4572" y="12573"/>
                    <a:pt x="2381" y="12192"/>
                  </a:cubicBezTo>
                  <a:cubicBezTo>
                    <a:pt x="1810" y="9906"/>
                    <a:pt x="6382" y="7334"/>
                    <a:pt x="2857" y="6001"/>
                  </a:cubicBezTo>
                  <a:cubicBezTo>
                    <a:pt x="4001" y="10001"/>
                    <a:pt x="667" y="8858"/>
                    <a:pt x="0" y="10763"/>
                  </a:cubicBezTo>
                  <a:cubicBezTo>
                    <a:pt x="3715" y="11525"/>
                    <a:pt x="2857" y="22193"/>
                    <a:pt x="6858" y="18764"/>
                  </a:cubicBezTo>
                  <a:cubicBezTo>
                    <a:pt x="3810" y="18383"/>
                    <a:pt x="6953" y="14669"/>
                    <a:pt x="8382" y="15145"/>
                  </a:cubicBezTo>
                  <a:cubicBezTo>
                    <a:pt x="8763" y="17526"/>
                    <a:pt x="10763" y="18478"/>
                    <a:pt x="10382" y="21526"/>
                  </a:cubicBezTo>
                  <a:cubicBezTo>
                    <a:pt x="6096" y="18669"/>
                    <a:pt x="3715" y="26765"/>
                    <a:pt x="6477" y="23717"/>
                  </a:cubicBezTo>
                  <a:cubicBezTo>
                    <a:pt x="7811" y="20860"/>
                    <a:pt x="9239" y="27432"/>
                    <a:pt x="13811" y="25527"/>
                  </a:cubicBezTo>
                  <a:cubicBezTo>
                    <a:pt x="12192" y="21146"/>
                    <a:pt x="14573" y="18002"/>
                    <a:pt x="19145" y="20955"/>
                  </a:cubicBezTo>
                  <a:cubicBezTo>
                    <a:pt x="19717" y="18574"/>
                    <a:pt x="17621" y="18383"/>
                    <a:pt x="16954" y="17050"/>
                  </a:cubicBezTo>
                  <a:cubicBezTo>
                    <a:pt x="21241" y="18383"/>
                    <a:pt x="21431" y="17621"/>
                    <a:pt x="26765" y="19145"/>
                  </a:cubicBezTo>
                  <a:cubicBezTo>
                    <a:pt x="30004" y="16478"/>
                    <a:pt x="25051" y="15621"/>
                    <a:pt x="24765" y="12764"/>
                  </a:cubicBezTo>
                  <a:cubicBezTo>
                    <a:pt x="28289" y="13335"/>
                    <a:pt x="31528" y="13430"/>
                    <a:pt x="31242" y="9525"/>
                  </a:cubicBezTo>
                  <a:cubicBezTo>
                    <a:pt x="26575" y="8096"/>
                    <a:pt x="22098" y="6477"/>
                    <a:pt x="21907" y="1238"/>
                  </a:cubicBezTo>
                  <a:cubicBezTo>
                    <a:pt x="22574" y="1333"/>
                    <a:pt x="23431" y="381"/>
                    <a:pt x="22003" y="0"/>
                  </a:cubicBezTo>
                  <a:cubicBezTo>
                    <a:pt x="19240" y="7715"/>
                    <a:pt x="15716" y="952"/>
                    <a:pt x="17526" y="8382"/>
                  </a:cubicBezTo>
                  <a:cubicBezTo>
                    <a:pt x="13811" y="8953"/>
                    <a:pt x="13240" y="6763"/>
                    <a:pt x="10287" y="6572"/>
                  </a:cubicBezTo>
                  <a:close/>
                  <a:moveTo>
                    <a:pt x="14669" y="14383"/>
                  </a:moveTo>
                  <a:cubicBezTo>
                    <a:pt x="16954" y="12097"/>
                    <a:pt x="14669" y="12764"/>
                    <a:pt x="15049" y="9430"/>
                  </a:cubicBezTo>
                  <a:cubicBezTo>
                    <a:pt x="16859" y="10192"/>
                    <a:pt x="18002" y="11525"/>
                    <a:pt x="19812" y="12287"/>
                  </a:cubicBezTo>
                  <a:cubicBezTo>
                    <a:pt x="19431" y="14478"/>
                    <a:pt x="17526" y="14954"/>
                    <a:pt x="14669" y="1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8" name="Freeform: Shape 2138">
              <a:extLst>
                <a:ext uri="{FF2B5EF4-FFF2-40B4-BE49-F238E27FC236}">
                  <a16:creationId xmlns:a16="http://schemas.microsoft.com/office/drawing/2014/main" id="{B752A95A-2CEB-47D9-B219-AADCD40E5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8854" y="2610030"/>
              <a:ext cx="9525" cy="9525"/>
            </a:xfrm>
            <a:custGeom>
              <a:avLst/>
              <a:gdLst>
                <a:gd name="T0" fmla="*/ 4543425 w 9525"/>
                <a:gd name="T1" fmla="*/ 104775 h 9525"/>
                <a:gd name="T2" fmla="*/ 24507825 w 9525"/>
                <a:gd name="T3" fmla="*/ 49091850 h 9525"/>
                <a:gd name="T4" fmla="*/ 9991725 w 9525"/>
                <a:gd name="T5" fmla="*/ 83572350 h 9525"/>
                <a:gd name="T6" fmla="*/ 4543425 w 9525"/>
                <a:gd name="T7" fmla="*/ 1047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77" y="11"/>
                  </a:moveTo>
                  <a:cubicBezTo>
                    <a:pt x="-1237" y="3821"/>
                    <a:pt x="2192" y="3154"/>
                    <a:pt x="2573" y="5154"/>
                  </a:cubicBezTo>
                  <a:cubicBezTo>
                    <a:pt x="2382" y="6773"/>
                    <a:pt x="858" y="6773"/>
                    <a:pt x="1049" y="8774"/>
                  </a:cubicBezTo>
                  <a:cubicBezTo>
                    <a:pt x="5906" y="9631"/>
                    <a:pt x="3811" y="-370"/>
                    <a:pt x="477" y="1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29" name="Freeform: Shape 2139">
              <a:extLst>
                <a:ext uri="{FF2B5EF4-FFF2-40B4-BE49-F238E27FC236}">
                  <a16:creationId xmlns:a16="http://schemas.microsoft.com/office/drawing/2014/main" id="{AEA1C5FA-9106-478F-BCC4-50226872B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0761" y="2587276"/>
              <a:ext cx="9525" cy="9525"/>
            </a:xfrm>
            <a:custGeom>
              <a:avLst/>
              <a:gdLst>
                <a:gd name="T0" fmla="*/ 0 w 9525"/>
                <a:gd name="T1" fmla="*/ 47177325 h 9525"/>
                <a:gd name="T2" fmla="*/ 45367575 w 9525"/>
                <a:gd name="T3" fmla="*/ 74390250 h 9525"/>
                <a:gd name="T4" fmla="*/ 3629025 w 9525"/>
                <a:gd name="T5" fmla="*/ 0 h 9525"/>
                <a:gd name="T6" fmla="*/ 0 w 9525"/>
                <a:gd name="T7" fmla="*/ 471773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953"/>
                  </a:moveTo>
                  <a:cubicBezTo>
                    <a:pt x="3524" y="4286"/>
                    <a:pt x="2286" y="7620"/>
                    <a:pt x="4763" y="7810"/>
                  </a:cubicBezTo>
                  <a:cubicBezTo>
                    <a:pt x="3524" y="5048"/>
                    <a:pt x="2857" y="1715"/>
                    <a:pt x="381" y="0"/>
                  </a:cubicBezTo>
                  <a:cubicBezTo>
                    <a:pt x="286" y="1619"/>
                    <a:pt x="190" y="3334"/>
                    <a:pt x="0" y="4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0" name="Freeform: Shape 2140">
              <a:extLst>
                <a:ext uri="{FF2B5EF4-FFF2-40B4-BE49-F238E27FC236}">
                  <a16:creationId xmlns:a16="http://schemas.microsoft.com/office/drawing/2014/main" id="{7DE7297B-FE9C-4469-8100-88409CEE0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8046" y="2052447"/>
              <a:ext cx="9525" cy="9525"/>
            </a:xfrm>
            <a:custGeom>
              <a:avLst/>
              <a:gdLst>
                <a:gd name="T0" fmla="*/ 72513825 w 9525"/>
                <a:gd name="T1" fmla="*/ 48996600 h 9525"/>
                <a:gd name="T2" fmla="*/ 52558950 w 9525"/>
                <a:gd name="T3" fmla="*/ 0 h 9525"/>
                <a:gd name="T4" fmla="*/ 61626750 w 9525"/>
                <a:gd name="T5" fmla="*/ 36290250 h 9525"/>
                <a:gd name="T6" fmla="*/ 4476750 w 9525"/>
                <a:gd name="T7" fmla="*/ 8162925 h 9525"/>
                <a:gd name="T8" fmla="*/ 72513825 w 9525"/>
                <a:gd name="T9" fmla="*/ 489966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613" y="5144"/>
                  </a:moveTo>
                  <a:cubicBezTo>
                    <a:pt x="7613" y="2858"/>
                    <a:pt x="7137" y="953"/>
                    <a:pt x="5518" y="0"/>
                  </a:cubicBezTo>
                  <a:cubicBezTo>
                    <a:pt x="5327" y="1715"/>
                    <a:pt x="5899" y="2762"/>
                    <a:pt x="6470" y="3810"/>
                  </a:cubicBezTo>
                  <a:cubicBezTo>
                    <a:pt x="4184" y="3143"/>
                    <a:pt x="3613" y="857"/>
                    <a:pt x="470" y="857"/>
                  </a:cubicBezTo>
                  <a:cubicBezTo>
                    <a:pt x="-1721" y="6191"/>
                    <a:pt x="4280" y="4477"/>
                    <a:pt x="7613" y="5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1" name="Freeform: Shape 2141">
              <a:extLst>
                <a:ext uri="{FF2B5EF4-FFF2-40B4-BE49-F238E27FC236}">
                  <a16:creationId xmlns:a16="http://schemas.microsoft.com/office/drawing/2014/main" id="{B7D2B451-EFCD-4940-831A-2EF8386BE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1943" y="2854738"/>
              <a:ext cx="9525" cy="9525"/>
            </a:xfrm>
            <a:custGeom>
              <a:avLst/>
              <a:gdLst>
                <a:gd name="T0" fmla="*/ 1800225 w 9525"/>
                <a:gd name="T1" fmla="*/ 2191 h 9525"/>
                <a:gd name="T2" fmla="*/ 8153400 w 9525"/>
                <a:gd name="T3" fmla="*/ 9716 h 9525"/>
                <a:gd name="T4" fmla="*/ 44443650 w 9525"/>
                <a:gd name="T5" fmla="*/ 8763 h 9525"/>
                <a:gd name="T6" fmla="*/ 38995350 w 9525"/>
                <a:gd name="T7" fmla="*/ 0 h 9525"/>
                <a:gd name="T8" fmla="*/ 1800225 w 9525"/>
                <a:gd name="T9" fmla="*/ 2191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9" y="2191"/>
                  </a:moveTo>
                  <a:cubicBezTo>
                    <a:pt x="761" y="6287"/>
                    <a:pt x="-954" y="11525"/>
                    <a:pt x="856" y="9716"/>
                  </a:cubicBezTo>
                  <a:cubicBezTo>
                    <a:pt x="1141" y="8287"/>
                    <a:pt x="2951" y="8477"/>
                    <a:pt x="4666" y="8763"/>
                  </a:cubicBezTo>
                  <a:cubicBezTo>
                    <a:pt x="4094" y="6096"/>
                    <a:pt x="6856" y="762"/>
                    <a:pt x="4094" y="0"/>
                  </a:cubicBezTo>
                  <a:cubicBezTo>
                    <a:pt x="3713" y="1715"/>
                    <a:pt x="1332" y="1143"/>
                    <a:pt x="189" y="2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2" name="Freeform: Shape 2142">
              <a:extLst>
                <a:ext uri="{FF2B5EF4-FFF2-40B4-BE49-F238E27FC236}">
                  <a16:creationId xmlns:a16="http://schemas.microsoft.com/office/drawing/2014/main" id="{BDB1E3D4-2964-430C-B231-59D93600F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5091" y="2427256"/>
              <a:ext cx="9525" cy="28575"/>
            </a:xfrm>
            <a:custGeom>
              <a:avLst/>
              <a:gdLst>
                <a:gd name="T0" fmla="*/ 2381 w 9525"/>
                <a:gd name="T1" fmla="*/ 8668 h 28575"/>
                <a:gd name="T2" fmla="*/ 7334 w 9525"/>
                <a:gd name="T3" fmla="*/ 9049 h 28575"/>
                <a:gd name="T4" fmla="*/ 2191 w 9525"/>
                <a:gd name="T5" fmla="*/ 26194 h 28575"/>
                <a:gd name="T6" fmla="*/ 762 w 9525"/>
                <a:gd name="T7" fmla="*/ 28575 h 28575"/>
                <a:gd name="T8" fmla="*/ 3048 w 9525"/>
                <a:gd name="T9" fmla="*/ 31242 h 28575"/>
                <a:gd name="T10" fmla="*/ 2953 w 9525"/>
                <a:gd name="T11" fmla="*/ 32480 h 28575"/>
                <a:gd name="T12" fmla="*/ 11430 w 9525"/>
                <a:gd name="T13" fmla="*/ 5620 h 28575"/>
                <a:gd name="T14" fmla="*/ 3143 w 9525"/>
                <a:gd name="T15" fmla="*/ 0 h 28575"/>
                <a:gd name="T16" fmla="*/ 0 w 9525"/>
                <a:gd name="T17" fmla="*/ 8477 h 28575"/>
                <a:gd name="T18" fmla="*/ 2381 w 9525"/>
                <a:gd name="T19" fmla="*/ 8668 h 285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28575">
                  <a:moveTo>
                    <a:pt x="2381" y="8668"/>
                  </a:moveTo>
                  <a:cubicBezTo>
                    <a:pt x="4667" y="10954"/>
                    <a:pt x="4000" y="8668"/>
                    <a:pt x="7334" y="9049"/>
                  </a:cubicBezTo>
                  <a:cubicBezTo>
                    <a:pt x="3810" y="16288"/>
                    <a:pt x="11239" y="18859"/>
                    <a:pt x="2191" y="26194"/>
                  </a:cubicBezTo>
                  <a:cubicBezTo>
                    <a:pt x="4858" y="17526"/>
                    <a:pt x="286" y="16097"/>
                    <a:pt x="762" y="28575"/>
                  </a:cubicBezTo>
                  <a:cubicBezTo>
                    <a:pt x="2286" y="28861"/>
                    <a:pt x="3715" y="29146"/>
                    <a:pt x="3048" y="31242"/>
                  </a:cubicBezTo>
                  <a:cubicBezTo>
                    <a:pt x="2381" y="31147"/>
                    <a:pt x="1524" y="32099"/>
                    <a:pt x="2953" y="32480"/>
                  </a:cubicBezTo>
                  <a:cubicBezTo>
                    <a:pt x="11239" y="24670"/>
                    <a:pt x="7429" y="14859"/>
                    <a:pt x="11430" y="5620"/>
                  </a:cubicBezTo>
                  <a:cubicBezTo>
                    <a:pt x="8191" y="4096"/>
                    <a:pt x="6001" y="1810"/>
                    <a:pt x="3143" y="0"/>
                  </a:cubicBezTo>
                  <a:cubicBezTo>
                    <a:pt x="3238" y="5905"/>
                    <a:pt x="3905" y="6001"/>
                    <a:pt x="0" y="8477"/>
                  </a:cubicBezTo>
                  <a:cubicBezTo>
                    <a:pt x="1429" y="15240"/>
                    <a:pt x="4096" y="18288"/>
                    <a:pt x="2381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3" name="Freeform: Shape 2143">
              <a:extLst>
                <a:ext uri="{FF2B5EF4-FFF2-40B4-BE49-F238E27FC236}">
                  <a16:creationId xmlns:a16="http://schemas.microsoft.com/office/drawing/2014/main" id="{68BA2AC2-F247-47BB-B14E-0651DBFF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472" y="2388870"/>
              <a:ext cx="9525" cy="28575"/>
            </a:xfrm>
            <a:custGeom>
              <a:avLst/>
              <a:gdLst>
                <a:gd name="T0" fmla="*/ 34470975 w 9525"/>
                <a:gd name="T1" fmla="*/ 18574 h 28575"/>
                <a:gd name="T2" fmla="*/ 58969275 w 9525"/>
                <a:gd name="T3" fmla="*/ 33814 h 28575"/>
                <a:gd name="T4" fmla="*/ 48987075 w 9525"/>
                <a:gd name="T5" fmla="*/ 0 h 28575"/>
                <a:gd name="T6" fmla="*/ 0 w 9525"/>
                <a:gd name="T7" fmla="*/ 17050 h 28575"/>
                <a:gd name="T8" fmla="*/ 34470975 w 9525"/>
                <a:gd name="T9" fmla="*/ 18574 h 28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28575">
                  <a:moveTo>
                    <a:pt x="3619" y="18574"/>
                  </a:moveTo>
                  <a:cubicBezTo>
                    <a:pt x="-857" y="20669"/>
                    <a:pt x="1905" y="31909"/>
                    <a:pt x="6191" y="33814"/>
                  </a:cubicBezTo>
                  <a:cubicBezTo>
                    <a:pt x="3905" y="22955"/>
                    <a:pt x="7144" y="8192"/>
                    <a:pt x="5143" y="0"/>
                  </a:cubicBezTo>
                  <a:cubicBezTo>
                    <a:pt x="3048" y="6858"/>
                    <a:pt x="3905" y="10954"/>
                    <a:pt x="0" y="17050"/>
                  </a:cubicBezTo>
                  <a:cubicBezTo>
                    <a:pt x="1524" y="20003"/>
                    <a:pt x="3143" y="15716"/>
                    <a:pt x="3619" y="185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4" name="Freeform: Shape 2144">
              <a:extLst>
                <a:ext uri="{FF2B5EF4-FFF2-40B4-BE49-F238E27FC236}">
                  <a16:creationId xmlns:a16="http://schemas.microsoft.com/office/drawing/2014/main" id="{D8E78CA0-EB46-4278-8B46-099153536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6561" y="3425190"/>
              <a:ext cx="9525" cy="9525"/>
            </a:xfrm>
            <a:custGeom>
              <a:avLst/>
              <a:gdLst>
                <a:gd name="T0" fmla="*/ 44015025 w 9525"/>
                <a:gd name="T1" fmla="*/ 0 h 9525"/>
                <a:gd name="T2" fmla="*/ 5000625 w 9525"/>
                <a:gd name="T3" fmla="*/ 4667 h 9525"/>
                <a:gd name="T4" fmla="*/ 466725 w 9525"/>
                <a:gd name="T5" fmla="*/ 10858 h 9525"/>
                <a:gd name="T6" fmla="*/ 44015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21" y="0"/>
                  </a:moveTo>
                  <a:cubicBezTo>
                    <a:pt x="8526" y="6763"/>
                    <a:pt x="3383" y="3905"/>
                    <a:pt x="525" y="4667"/>
                  </a:cubicBezTo>
                  <a:cubicBezTo>
                    <a:pt x="4145" y="6001"/>
                    <a:pt x="-522" y="8668"/>
                    <a:pt x="49" y="10858"/>
                  </a:cubicBezTo>
                  <a:cubicBezTo>
                    <a:pt x="5002" y="11621"/>
                    <a:pt x="11955" y="1333"/>
                    <a:pt x="462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5" name="Freeform: Shape 2145">
              <a:extLst>
                <a:ext uri="{FF2B5EF4-FFF2-40B4-BE49-F238E27FC236}">
                  <a16:creationId xmlns:a16="http://schemas.microsoft.com/office/drawing/2014/main" id="{785D01F5-84B7-4122-B198-4C285969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367" y="3708651"/>
              <a:ext cx="9525" cy="9525"/>
            </a:xfrm>
            <a:custGeom>
              <a:avLst/>
              <a:gdLst>
                <a:gd name="T0" fmla="*/ 39966900 w 9525"/>
                <a:gd name="T1" fmla="*/ 2194 h 9525"/>
                <a:gd name="T2" fmla="*/ 35433000 w 9525"/>
                <a:gd name="T3" fmla="*/ 8385 h 9525"/>
                <a:gd name="T4" fmla="*/ 14563725 w 9525"/>
                <a:gd name="T5" fmla="*/ 4480 h 9525"/>
                <a:gd name="T6" fmla="*/ 19107150 w 9525"/>
                <a:gd name="T7" fmla="*/ 14481 h 9525"/>
                <a:gd name="T8" fmla="*/ 89868375 w 9525"/>
                <a:gd name="T9" fmla="*/ 98 h 9525"/>
                <a:gd name="T10" fmla="*/ 39966900 w 9525"/>
                <a:gd name="T11" fmla="*/ 219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196" y="2194"/>
                  </a:moveTo>
                  <a:cubicBezTo>
                    <a:pt x="3244" y="4289"/>
                    <a:pt x="7435" y="7623"/>
                    <a:pt x="3720" y="8385"/>
                  </a:cubicBezTo>
                  <a:cubicBezTo>
                    <a:pt x="1720" y="8195"/>
                    <a:pt x="3339" y="4861"/>
                    <a:pt x="1529" y="4480"/>
                  </a:cubicBezTo>
                  <a:cubicBezTo>
                    <a:pt x="863" y="8575"/>
                    <a:pt x="-1804" y="12100"/>
                    <a:pt x="2006" y="14481"/>
                  </a:cubicBezTo>
                  <a:cubicBezTo>
                    <a:pt x="3244" y="8195"/>
                    <a:pt x="9816" y="8290"/>
                    <a:pt x="9435" y="98"/>
                  </a:cubicBezTo>
                  <a:cubicBezTo>
                    <a:pt x="5435" y="-1045"/>
                    <a:pt x="8006" y="8290"/>
                    <a:pt x="4196" y="219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6" name="Freeform: Shape 2146">
              <a:extLst>
                <a:ext uri="{FF2B5EF4-FFF2-40B4-BE49-F238E27FC236}">
                  <a16:creationId xmlns:a16="http://schemas.microsoft.com/office/drawing/2014/main" id="{685A7F22-5E3A-409A-9901-4FD40BF72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392" y="3340132"/>
              <a:ext cx="9525" cy="9525"/>
            </a:xfrm>
            <a:custGeom>
              <a:avLst/>
              <a:gdLst>
                <a:gd name="T0" fmla="*/ 60198000 w 9525"/>
                <a:gd name="T1" fmla="*/ 7620 h 9525"/>
                <a:gd name="T2" fmla="*/ 14830425 w 9525"/>
                <a:gd name="T3" fmla="*/ 4763 h 9525"/>
                <a:gd name="T4" fmla="*/ 73799700 w 9525"/>
                <a:gd name="T5" fmla="*/ 5239 h 9525"/>
                <a:gd name="T6" fmla="*/ 42043350 w 9525"/>
                <a:gd name="T7" fmla="*/ 0 h 9525"/>
                <a:gd name="T8" fmla="*/ 314325 w 9525"/>
                <a:gd name="T9" fmla="*/ 7144 h 9525"/>
                <a:gd name="T10" fmla="*/ 60198000 w 9525"/>
                <a:gd name="T11" fmla="*/ 7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320" y="7620"/>
                  </a:moveTo>
                  <a:cubicBezTo>
                    <a:pt x="4319" y="5144"/>
                    <a:pt x="2319" y="8954"/>
                    <a:pt x="1557" y="4763"/>
                  </a:cubicBezTo>
                  <a:cubicBezTo>
                    <a:pt x="5557" y="4382"/>
                    <a:pt x="5177" y="7429"/>
                    <a:pt x="7748" y="5239"/>
                  </a:cubicBezTo>
                  <a:cubicBezTo>
                    <a:pt x="8224" y="2096"/>
                    <a:pt x="6129" y="1238"/>
                    <a:pt x="4414" y="0"/>
                  </a:cubicBezTo>
                  <a:cubicBezTo>
                    <a:pt x="3653" y="3143"/>
                    <a:pt x="414" y="3429"/>
                    <a:pt x="33" y="7144"/>
                  </a:cubicBezTo>
                  <a:cubicBezTo>
                    <a:pt x="-539" y="11144"/>
                    <a:pt x="6510" y="13240"/>
                    <a:pt x="6320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7" name="Freeform: Shape 2147">
              <a:extLst>
                <a:ext uri="{FF2B5EF4-FFF2-40B4-BE49-F238E27FC236}">
                  <a16:creationId xmlns:a16="http://schemas.microsoft.com/office/drawing/2014/main" id="{F97F7523-7541-4B04-882C-DD41CE27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5581" y="2241210"/>
              <a:ext cx="9525" cy="28575"/>
            </a:xfrm>
            <a:custGeom>
              <a:avLst/>
              <a:gdLst>
                <a:gd name="T0" fmla="*/ 6763 w 9525"/>
                <a:gd name="T1" fmla="*/ 28883 h 28575"/>
                <a:gd name="T2" fmla="*/ 15335 w 9525"/>
                <a:gd name="T3" fmla="*/ 15834 h 28575"/>
                <a:gd name="T4" fmla="*/ 1524 w 9525"/>
                <a:gd name="T5" fmla="*/ 975 h 28575"/>
                <a:gd name="T6" fmla="*/ 3715 w 9525"/>
                <a:gd name="T7" fmla="*/ 4880 h 28575"/>
                <a:gd name="T8" fmla="*/ 0 w 9525"/>
                <a:gd name="T9" fmla="*/ 4595 h 28575"/>
                <a:gd name="T10" fmla="*/ 858 w 9525"/>
                <a:gd name="T11" fmla="*/ 9643 h 28575"/>
                <a:gd name="T12" fmla="*/ 6382 w 9525"/>
                <a:gd name="T13" fmla="*/ 2594 h 28575"/>
                <a:gd name="T14" fmla="*/ 8477 w 9525"/>
                <a:gd name="T15" fmla="*/ 7738 h 28575"/>
                <a:gd name="T16" fmla="*/ 3524 w 9525"/>
                <a:gd name="T17" fmla="*/ 7357 h 28575"/>
                <a:gd name="T18" fmla="*/ 3715 w 9525"/>
                <a:gd name="T19" fmla="*/ 19930 h 28575"/>
                <a:gd name="T20" fmla="*/ 7334 w 9525"/>
                <a:gd name="T21" fmla="*/ 21454 h 28575"/>
                <a:gd name="T22" fmla="*/ 6763 w 9525"/>
                <a:gd name="T23" fmla="*/ 28883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763" y="28883"/>
                  </a:moveTo>
                  <a:cubicBezTo>
                    <a:pt x="10763" y="22883"/>
                    <a:pt x="11621" y="21454"/>
                    <a:pt x="15335" y="15834"/>
                  </a:cubicBezTo>
                  <a:cubicBezTo>
                    <a:pt x="9811" y="11929"/>
                    <a:pt x="9144" y="-4073"/>
                    <a:pt x="1524" y="975"/>
                  </a:cubicBezTo>
                  <a:cubicBezTo>
                    <a:pt x="3239" y="1451"/>
                    <a:pt x="2762" y="3833"/>
                    <a:pt x="3715" y="4880"/>
                  </a:cubicBezTo>
                  <a:cubicBezTo>
                    <a:pt x="1905" y="5261"/>
                    <a:pt x="1524" y="6214"/>
                    <a:pt x="0" y="4595"/>
                  </a:cubicBezTo>
                  <a:cubicBezTo>
                    <a:pt x="1334" y="7833"/>
                    <a:pt x="-952" y="8405"/>
                    <a:pt x="858" y="9643"/>
                  </a:cubicBezTo>
                  <a:cubicBezTo>
                    <a:pt x="3620" y="3642"/>
                    <a:pt x="5715" y="7452"/>
                    <a:pt x="6382" y="2594"/>
                  </a:cubicBezTo>
                  <a:cubicBezTo>
                    <a:pt x="8001" y="3547"/>
                    <a:pt x="8477" y="5452"/>
                    <a:pt x="8477" y="7738"/>
                  </a:cubicBezTo>
                  <a:cubicBezTo>
                    <a:pt x="6572" y="9071"/>
                    <a:pt x="5239" y="8976"/>
                    <a:pt x="3524" y="7357"/>
                  </a:cubicBezTo>
                  <a:cubicBezTo>
                    <a:pt x="3239" y="14215"/>
                    <a:pt x="7429" y="12500"/>
                    <a:pt x="3715" y="19930"/>
                  </a:cubicBezTo>
                  <a:cubicBezTo>
                    <a:pt x="5144" y="20216"/>
                    <a:pt x="7239" y="20025"/>
                    <a:pt x="7334" y="21454"/>
                  </a:cubicBezTo>
                  <a:cubicBezTo>
                    <a:pt x="5715" y="23264"/>
                    <a:pt x="2953" y="28407"/>
                    <a:pt x="6763" y="288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8" name="Freeform: Shape 2148">
              <a:extLst>
                <a:ext uri="{FF2B5EF4-FFF2-40B4-BE49-F238E27FC236}">
                  <a16:creationId xmlns:a16="http://schemas.microsoft.com/office/drawing/2014/main" id="{5A10A15B-5C3A-4D69-9708-A3C2A54B7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478" y="3087814"/>
              <a:ext cx="9525" cy="9525"/>
            </a:xfrm>
            <a:custGeom>
              <a:avLst/>
              <a:gdLst>
                <a:gd name="T0" fmla="*/ 19964400 w 9525"/>
                <a:gd name="T1" fmla="*/ 0 h 9525"/>
                <a:gd name="T2" fmla="*/ 0 w 9525"/>
                <a:gd name="T3" fmla="*/ 9906 h 9525"/>
                <a:gd name="T4" fmla="*/ 47177325 w 9525"/>
                <a:gd name="T5" fmla="*/ 10287 h 9525"/>
                <a:gd name="T6" fmla="*/ 1996440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096" y="0"/>
                  </a:moveTo>
                  <a:cubicBezTo>
                    <a:pt x="2476" y="4667"/>
                    <a:pt x="3524" y="7430"/>
                    <a:pt x="0" y="9906"/>
                  </a:cubicBezTo>
                  <a:cubicBezTo>
                    <a:pt x="1619" y="10001"/>
                    <a:pt x="3334" y="10192"/>
                    <a:pt x="4953" y="10287"/>
                  </a:cubicBezTo>
                  <a:cubicBezTo>
                    <a:pt x="4191" y="6668"/>
                    <a:pt x="4096" y="2572"/>
                    <a:pt x="209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39" name="Freeform: Shape 2149">
              <a:extLst>
                <a:ext uri="{FF2B5EF4-FFF2-40B4-BE49-F238E27FC236}">
                  <a16:creationId xmlns:a16="http://schemas.microsoft.com/office/drawing/2014/main" id="{38E458E7-87BB-45E3-A4AB-A210DD99F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526" y="3309271"/>
              <a:ext cx="9525" cy="9525"/>
            </a:xfrm>
            <a:custGeom>
              <a:avLst/>
              <a:gdLst>
                <a:gd name="T0" fmla="*/ 5876925 w 9525"/>
                <a:gd name="T1" fmla="*/ 0 h 9525"/>
                <a:gd name="T2" fmla="*/ 428625 w 9525"/>
                <a:gd name="T3" fmla="*/ 7525 h 9525"/>
                <a:gd name="T4" fmla="*/ 36718875 w 9525"/>
                <a:gd name="T5" fmla="*/ 6572 h 9525"/>
                <a:gd name="T6" fmla="*/ 31280100 w 9525"/>
                <a:gd name="T7" fmla="*/ 14002 h 9525"/>
                <a:gd name="T8" fmla="*/ 78457425 w 9525"/>
                <a:gd name="T9" fmla="*/ 14383 h 9525"/>
                <a:gd name="T10" fmla="*/ 587692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17" y="0"/>
                  </a:moveTo>
                  <a:cubicBezTo>
                    <a:pt x="-50" y="3620"/>
                    <a:pt x="-50" y="8954"/>
                    <a:pt x="45" y="7525"/>
                  </a:cubicBezTo>
                  <a:cubicBezTo>
                    <a:pt x="1664" y="7620"/>
                    <a:pt x="1950" y="6096"/>
                    <a:pt x="3855" y="6572"/>
                  </a:cubicBezTo>
                  <a:cubicBezTo>
                    <a:pt x="5665" y="11430"/>
                    <a:pt x="1855" y="12097"/>
                    <a:pt x="3284" y="14002"/>
                  </a:cubicBezTo>
                  <a:cubicBezTo>
                    <a:pt x="3760" y="10954"/>
                    <a:pt x="7570" y="14002"/>
                    <a:pt x="8237" y="14383"/>
                  </a:cubicBezTo>
                  <a:cubicBezTo>
                    <a:pt x="6998" y="8477"/>
                    <a:pt x="4712" y="3429"/>
                    <a:pt x="61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0" name="Freeform: Shape 2150">
              <a:extLst>
                <a:ext uri="{FF2B5EF4-FFF2-40B4-BE49-F238E27FC236}">
                  <a16:creationId xmlns:a16="http://schemas.microsoft.com/office/drawing/2014/main" id="{3C295E68-3984-477B-AED9-1BC06CAE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333" y="3323368"/>
              <a:ext cx="9525" cy="9525"/>
            </a:xfrm>
            <a:custGeom>
              <a:avLst/>
              <a:gdLst>
                <a:gd name="T0" fmla="*/ 53530500 w 9525"/>
                <a:gd name="T1" fmla="*/ 0 h 9525"/>
                <a:gd name="T2" fmla="*/ 0 w 9525"/>
                <a:gd name="T3" fmla="*/ 7048 h 9525"/>
                <a:gd name="T4" fmla="*/ 18145125 w 9525"/>
                <a:gd name="T5" fmla="*/ 14668 h 9525"/>
                <a:gd name="T6" fmla="*/ 52616100 w 9525"/>
                <a:gd name="T7" fmla="*/ 16192 h 9525"/>
                <a:gd name="T8" fmla="*/ 51711225 w 9525"/>
                <a:gd name="T9" fmla="*/ 17431 h 9525"/>
                <a:gd name="T10" fmla="*/ 76209525 w 9525"/>
                <a:gd name="T11" fmla="*/ 16383 h 9525"/>
                <a:gd name="T12" fmla="*/ 5353050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5620" y="0"/>
                  </a:moveTo>
                  <a:cubicBezTo>
                    <a:pt x="5143" y="4000"/>
                    <a:pt x="762" y="3334"/>
                    <a:pt x="0" y="7048"/>
                  </a:cubicBezTo>
                  <a:cubicBezTo>
                    <a:pt x="6096" y="10001"/>
                    <a:pt x="-857" y="10858"/>
                    <a:pt x="1905" y="14668"/>
                  </a:cubicBezTo>
                  <a:cubicBezTo>
                    <a:pt x="1714" y="12097"/>
                    <a:pt x="5429" y="15240"/>
                    <a:pt x="5524" y="16192"/>
                  </a:cubicBezTo>
                  <a:cubicBezTo>
                    <a:pt x="3620" y="15907"/>
                    <a:pt x="4381" y="19717"/>
                    <a:pt x="5429" y="17431"/>
                  </a:cubicBezTo>
                  <a:cubicBezTo>
                    <a:pt x="5810" y="16478"/>
                    <a:pt x="6572" y="16097"/>
                    <a:pt x="8001" y="16383"/>
                  </a:cubicBezTo>
                  <a:cubicBezTo>
                    <a:pt x="5524" y="9811"/>
                    <a:pt x="13430" y="4763"/>
                    <a:pt x="562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1" name="Freeform: Shape 2151">
              <a:extLst>
                <a:ext uri="{FF2B5EF4-FFF2-40B4-BE49-F238E27FC236}">
                  <a16:creationId xmlns:a16="http://schemas.microsoft.com/office/drawing/2014/main" id="{0215D831-43A6-4729-9E13-BB122BBCB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2694" y="2183416"/>
              <a:ext cx="9525" cy="9525"/>
            </a:xfrm>
            <a:custGeom>
              <a:avLst/>
              <a:gdLst>
                <a:gd name="T0" fmla="*/ 22983825 w 9525"/>
                <a:gd name="T1" fmla="*/ 60788550 h 9525"/>
                <a:gd name="T2" fmla="*/ 3933825 w 9525"/>
                <a:gd name="T3" fmla="*/ 0 h 9525"/>
                <a:gd name="T4" fmla="*/ 22983825 w 9525"/>
                <a:gd name="T5" fmla="*/ 607885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413" y="6382"/>
                  </a:moveTo>
                  <a:cubicBezTo>
                    <a:pt x="-349" y="5239"/>
                    <a:pt x="7747" y="95"/>
                    <a:pt x="413" y="0"/>
                  </a:cubicBezTo>
                  <a:cubicBezTo>
                    <a:pt x="-635" y="2953"/>
                    <a:pt x="413" y="9811"/>
                    <a:pt x="2413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2" name="Freeform: Shape 2152">
              <a:extLst>
                <a:ext uri="{FF2B5EF4-FFF2-40B4-BE49-F238E27FC236}">
                  <a16:creationId xmlns:a16="http://schemas.microsoft.com/office/drawing/2014/main" id="{208720A4-7019-4CC2-A027-DB0A54390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3260" y="3302317"/>
              <a:ext cx="9525" cy="9525"/>
            </a:xfrm>
            <a:custGeom>
              <a:avLst/>
              <a:gdLst>
                <a:gd name="T0" fmla="*/ 15668625 w 9525"/>
                <a:gd name="T1" fmla="*/ 0 h 9525"/>
                <a:gd name="T2" fmla="*/ 12944475 w 9525"/>
                <a:gd name="T3" fmla="*/ 35385375 h 9525"/>
                <a:gd name="T4" fmla="*/ 25641300 w 9525"/>
                <a:gd name="T5" fmla="*/ 24498300 h 9525"/>
                <a:gd name="T6" fmla="*/ 21107400 w 9525"/>
                <a:gd name="T7" fmla="*/ 83467575 h 9525"/>
                <a:gd name="T8" fmla="*/ 1566862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645" y="0"/>
                  </a:moveTo>
                  <a:cubicBezTo>
                    <a:pt x="1931" y="2191"/>
                    <a:pt x="-451" y="3048"/>
                    <a:pt x="1359" y="3715"/>
                  </a:cubicBezTo>
                  <a:cubicBezTo>
                    <a:pt x="1454" y="2953"/>
                    <a:pt x="1645" y="2286"/>
                    <a:pt x="2692" y="2572"/>
                  </a:cubicBezTo>
                  <a:cubicBezTo>
                    <a:pt x="4502" y="6763"/>
                    <a:pt x="-3784" y="8096"/>
                    <a:pt x="2216" y="8763"/>
                  </a:cubicBezTo>
                  <a:cubicBezTo>
                    <a:pt x="3074" y="6191"/>
                    <a:pt x="5931" y="1048"/>
                    <a:pt x="164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3" name="Freeform: Shape 2153">
              <a:extLst>
                <a:ext uri="{FF2B5EF4-FFF2-40B4-BE49-F238E27FC236}">
                  <a16:creationId xmlns:a16="http://schemas.microsoft.com/office/drawing/2014/main" id="{CD7EE834-4240-4E88-AA4C-7A9F2CB80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2375" y="3389947"/>
              <a:ext cx="9525" cy="9525"/>
            </a:xfrm>
            <a:custGeom>
              <a:avLst/>
              <a:gdLst>
                <a:gd name="T0" fmla="*/ 21383625 w 9525"/>
                <a:gd name="T1" fmla="*/ 82562700 h 9525"/>
                <a:gd name="T2" fmla="*/ 40433625 w 9525"/>
                <a:gd name="T3" fmla="*/ 914400 h 9525"/>
                <a:gd name="T4" fmla="*/ 1419225 w 9525"/>
                <a:gd name="T5" fmla="*/ 45367575 h 9525"/>
                <a:gd name="T6" fmla="*/ 24107775 w 9525"/>
                <a:gd name="T7" fmla="*/ 58978800 h 9525"/>
                <a:gd name="T8" fmla="*/ 21383625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45" y="8668"/>
                  </a:moveTo>
                  <a:cubicBezTo>
                    <a:pt x="2912" y="5811"/>
                    <a:pt x="4626" y="4096"/>
                    <a:pt x="4245" y="96"/>
                  </a:cubicBezTo>
                  <a:cubicBezTo>
                    <a:pt x="1007" y="-571"/>
                    <a:pt x="816" y="2382"/>
                    <a:pt x="149" y="4763"/>
                  </a:cubicBezTo>
                  <a:cubicBezTo>
                    <a:pt x="1102" y="5144"/>
                    <a:pt x="2626" y="4953"/>
                    <a:pt x="2531" y="6192"/>
                  </a:cubicBezTo>
                  <a:cubicBezTo>
                    <a:pt x="530" y="6096"/>
                    <a:pt x="-1851" y="9240"/>
                    <a:pt x="2245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4" name="Freeform: Shape 2154">
              <a:extLst>
                <a:ext uri="{FF2B5EF4-FFF2-40B4-BE49-F238E27FC236}">
                  <a16:creationId xmlns:a16="http://schemas.microsoft.com/office/drawing/2014/main" id="{2A9FE727-D428-4C3C-8A30-891F38638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671" y="3049238"/>
              <a:ext cx="9525" cy="9525"/>
            </a:xfrm>
            <a:custGeom>
              <a:avLst/>
              <a:gdLst>
                <a:gd name="T0" fmla="*/ 44453175 w 9525"/>
                <a:gd name="T1" fmla="*/ 4096 h 9525"/>
                <a:gd name="T2" fmla="*/ 0 w 9525"/>
                <a:gd name="T3" fmla="*/ 0 h 9525"/>
                <a:gd name="T4" fmla="*/ 4533900 w 9525"/>
                <a:gd name="T5" fmla="*/ 10001 h 9525"/>
                <a:gd name="T6" fmla="*/ 44453175 w 9525"/>
                <a:gd name="T7" fmla="*/ 409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667" y="4096"/>
                  </a:moveTo>
                  <a:cubicBezTo>
                    <a:pt x="571" y="4858"/>
                    <a:pt x="2381" y="667"/>
                    <a:pt x="0" y="0"/>
                  </a:cubicBezTo>
                  <a:cubicBezTo>
                    <a:pt x="286" y="4381"/>
                    <a:pt x="3143" y="5906"/>
                    <a:pt x="476" y="10001"/>
                  </a:cubicBezTo>
                  <a:cubicBezTo>
                    <a:pt x="4191" y="10763"/>
                    <a:pt x="3429" y="6191"/>
                    <a:pt x="4667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5" name="Freeform: Shape 2155">
              <a:extLst>
                <a:ext uri="{FF2B5EF4-FFF2-40B4-BE49-F238E27FC236}">
                  <a16:creationId xmlns:a16="http://schemas.microsoft.com/office/drawing/2014/main" id="{07342CE3-02A2-456B-81BD-4785CC940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701" y="4795933"/>
              <a:ext cx="9525" cy="9525"/>
            </a:xfrm>
            <a:custGeom>
              <a:avLst/>
              <a:gdLst>
                <a:gd name="T0" fmla="*/ 17230725 w 9525"/>
                <a:gd name="T1" fmla="*/ 23583900 h 9525"/>
                <a:gd name="T2" fmla="*/ 19050000 w 9525"/>
                <a:gd name="T3" fmla="*/ 0 h 9525"/>
                <a:gd name="T4" fmla="*/ 0 w 9525"/>
                <a:gd name="T5" fmla="*/ 81648300 h 9525"/>
                <a:gd name="T6" fmla="*/ 38100000 w 9525"/>
                <a:gd name="T7" fmla="*/ 48987075 h 9525"/>
                <a:gd name="T8" fmla="*/ 17230725 w 9525"/>
                <a:gd name="T9" fmla="*/ 235839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09" y="2476"/>
                  </a:moveTo>
                  <a:cubicBezTo>
                    <a:pt x="3048" y="2572"/>
                    <a:pt x="3524" y="381"/>
                    <a:pt x="2000" y="0"/>
                  </a:cubicBezTo>
                  <a:cubicBezTo>
                    <a:pt x="0" y="4286"/>
                    <a:pt x="1714" y="4572"/>
                    <a:pt x="0" y="8572"/>
                  </a:cubicBezTo>
                  <a:cubicBezTo>
                    <a:pt x="3238" y="9715"/>
                    <a:pt x="2572" y="6191"/>
                    <a:pt x="4000" y="5143"/>
                  </a:cubicBezTo>
                  <a:cubicBezTo>
                    <a:pt x="2667" y="4763"/>
                    <a:pt x="2286" y="3620"/>
                    <a:pt x="1809" y="2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6" name="Freeform: Shape 2156">
              <a:extLst>
                <a:ext uri="{FF2B5EF4-FFF2-40B4-BE49-F238E27FC236}">
                  <a16:creationId xmlns:a16="http://schemas.microsoft.com/office/drawing/2014/main" id="{639ED092-DE0E-45FD-BBAF-4F0AF061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588" y="4789551"/>
              <a:ext cx="19050" cy="19050"/>
            </a:xfrm>
            <a:custGeom>
              <a:avLst/>
              <a:gdLst>
                <a:gd name="T0" fmla="*/ 66 w 19050"/>
                <a:gd name="T1" fmla="*/ 6763 h 19050"/>
                <a:gd name="T2" fmla="*/ 7305 w 19050"/>
                <a:gd name="T3" fmla="*/ 9906 h 19050"/>
                <a:gd name="T4" fmla="*/ 10543 w 19050"/>
                <a:gd name="T5" fmla="*/ 16383 h 19050"/>
                <a:gd name="T6" fmla="*/ 4447 w 19050"/>
                <a:gd name="T7" fmla="*/ 14669 h 19050"/>
                <a:gd name="T8" fmla="*/ 10257 w 19050"/>
                <a:gd name="T9" fmla="*/ 20193 h 19050"/>
                <a:gd name="T10" fmla="*/ 4066 w 19050"/>
                <a:gd name="T11" fmla="*/ 19717 h 19050"/>
                <a:gd name="T12" fmla="*/ 3685 w 19050"/>
                <a:gd name="T13" fmla="*/ 24670 h 19050"/>
                <a:gd name="T14" fmla="*/ 17496 w 19050"/>
                <a:gd name="T15" fmla="*/ 24575 h 19050"/>
                <a:gd name="T16" fmla="*/ 14544 w 19050"/>
                <a:gd name="T17" fmla="*/ 14288 h 19050"/>
                <a:gd name="T18" fmla="*/ 19973 w 19050"/>
                <a:gd name="T19" fmla="*/ 8477 h 19050"/>
                <a:gd name="T20" fmla="*/ 11972 w 19050"/>
                <a:gd name="T21" fmla="*/ 14097 h 19050"/>
                <a:gd name="T22" fmla="*/ 16353 w 19050"/>
                <a:gd name="T23" fmla="*/ 6953 h 19050"/>
                <a:gd name="T24" fmla="*/ 21306 w 19050"/>
                <a:gd name="T25" fmla="*/ 7334 h 19050"/>
                <a:gd name="T26" fmla="*/ 20354 w 19050"/>
                <a:gd name="T27" fmla="*/ 3524 h 19050"/>
                <a:gd name="T28" fmla="*/ 25212 w 19050"/>
                <a:gd name="T29" fmla="*/ 5144 h 19050"/>
                <a:gd name="T30" fmla="*/ 26736 w 19050"/>
                <a:gd name="T31" fmla="*/ 1524 h 19050"/>
                <a:gd name="T32" fmla="*/ 8066 w 19050"/>
                <a:gd name="T33" fmla="*/ 0 h 19050"/>
                <a:gd name="T34" fmla="*/ 66 w 19050"/>
                <a:gd name="T35" fmla="*/ 6763 h 190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50" h="19050">
                  <a:moveTo>
                    <a:pt x="66" y="6763"/>
                  </a:moveTo>
                  <a:cubicBezTo>
                    <a:pt x="-696" y="11525"/>
                    <a:pt x="5399" y="13906"/>
                    <a:pt x="7305" y="9906"/>
                  </a:cubicBezTo>
                  <a:cubicBezTo>
                    <a:pt x="8257" y="12192"/>
                    <a:pt x="10067" y="13811"/>
                    <a:pt x="10543" y="16383"/>
                  </a:cubicBezTo>
                  <a:cubicBezTo>
                    <a:pt x="7495" y="16669"/>
                    <a:pt x="7971" y="13906"/>
                    <a:pt x="4447" y="14669"/>
                  </a:cubicBezTo>
                  <a:cubicBezTo>
                    <a:pt x="3304" y="19145"/>
                    <a:pt x="10257" y="16669"/>
                    <a:pt x="10257" y="20193"/>
                  </a:cubicBezTo>
                  <a:cubicBezTo>
                    <a:pt x="8162" y="20003"/>
                    <a:pt x="6066" y="19812"/>
                    <a:pt x="4066" y="19717"/>
                  </a:cubicBezTo>
                  <a:cubicBezTo>
                    <a:pt x="3971" y="21336"/>
                    <a:pt x="3780" y="23051"/>
                    <a:pt x="3685" y="24670"/>
                  </a:cubicBezTo>
                  <a:cubicBezTo>
                    <a:pt x="11305" y="25432"/>
                    <a:pt x="9495" y="20860"/>
                    <a:pt x="17496" y="24575"/>
                  </a:cubicBezTo>
                  <a:cubicBezTo>
                    <a:pt x="17020" y="20764"/>
                    <a:pt x="15401" y="17907"/>
                    <a:pt x="14544" y="14288"/>
                  </a:cubicBezTo>
                  <a:cubicBezTo>
                    <a:pt x="15782" y="11716"/>
                    <a:pt x="19497" y="11906"/>
                    <a:pt x="19973" y="8477"/>
                  </a:cubicBezTo>
                  <a:cubicBezTo>
                    <a:pt x="16258" y="9049"/>
                    <a:pt x="15020" y="12668"/>
                    <a:pt x="11972" y="14097"/>
                  </a:cubicBezTo>
                  <a:cubicBezTo>
                    <a:pt x="11877" y="10001"/>
                    <a:pt x="15115" y="9620"/>
                    <a:pt x="16353" y="6953"/>
                  </a:cubicBezTo>
                  <a:cubicBezTo>
                    <a:pt x="19687" y="7334"/>
                    <a:pt x="19020" y="5144"/>
                    <a:pt x="21306" y="7334"/>
                  </a:cubicBezTo>
                  <a:cubicBezTo>
                    <a:pt x="21497" y="5620"/>
                    <a:pt x="20925" y="4572"/>
                    <a:pt x="20354" y="3524"/>
                  </a:cubicBezTo>
                  <a:cubicBezTo>
                    <a:pt x="21973" y="4096"/>
                    <a:pt x="22545" y="5525"/>
                    <a:pt x="25212" y="5144"/>
                  </a:cubicBezTo>
                  <a:cubicBezTo>
                    <a:pt x="25307" y="3429"/>
                    <a:pt x="25974" y="2477"/>
                    <a:pt x="26736" y="1524"/>
                  </a:cubicBezTo>
                  <a:cubicBezTo>
                    <a:pt x="23592" y="1334"/>
                    <a:pt x="16830" y="953"/>
                    <a:pt x="8066" y="0"/>
                  </a:cubicBezTo>
                  <a:cubicBezTo>
                    <a:pt x="8733" y="6096"/>
                    <a:pt x="2923" y="12859"/>
                    <a:pt x="66" y="6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7" name="Freeform: Shape 2157">
              <a:extLst>
                <a:ext uri="{FF2B5EF4-FFF2-40B4-BE49-F238E27FC236}">
                  <a16:creationId xmlns:a16="http://schemas.microsoft.com/office/drawing/2014/main" id="{99C3F0B6-7867-4125-BA54-E38F73D27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803" y="4766881"/>
              <a:ext cx="9525" cy="9525"/>
            </a:xfrm>
            <a:custGeom>
              <a:avLst/>
              <a:gdLst>
                <a:gd name="T0" fmla="*/ 12658725 w 9525"/>
                <a:gd name="T1" fmla="*/ 24498300 h 9525"/>
                <a:gd name="T2" fmla="*/ 2676525 w 9525"/>
                <a:gd name="T3" fmla="*/ 0 h 9525"/>
                <a:gd name="T4" fmla="*/ 34423350 w 9525"/>
                <a:gd name="T5" fmla="*/ 49901475 h 9525"/>
                <a:gd name="T6" fmla="*/ 21726525 w 9525"/>
                <a:gd name="T7" fmla="*/ 60788550 h 9525"/>
                <a:gd name="T8" fmla="*/ 69808725 w 9525"/>
                <a:gd name="T9" fmla="*/ 52625625 h 9525"/>
                <a:gd name="T10" fmla="*/ 47129700 w 9525"/>
                <a:gd name="T11" fmla="*/ 39014400 h 9525"/>
                <a:gd name="T12" fmla="*/ 71628000 w 9525"/>
                <a:gd name="T13" fmla="*/ 29032200 h 9525"/>
                <a:gd name="T14" fmla="*/ 12658725 w 9525"/>
                <a:gd name="T15" fmla="*/ 24498300 h 95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9525">
                  <a:moveTo>
                    <a:pt x="1329" y="2572"/>
                  </a:moveTo>
                  <a:cubicBezTo>
                    <a:pt x="1138" y="1619"/>
                    <a:pt x="1519" y="95"/>
                    <a:pt x="281" y="0"/>
                  </a:cubicBezTo>
                  <a:cubicBezTo>
                    <a:pt x="-1148" y="3905"/>
                    <a:pt x="3329" y="2858"/>
                    <a:pt x="3614" y="5239"/>
                  </a:cubicBezTo>
                  <a:cubicBezTo>
                    <a:pt x="2853" y="5239"/>
                    <a:pt x="2090" y="5334"/>
                    <a:pt x="2281" y="6382"/>
                  </a:cubicBezTo>
                  <a:cubicBezTo>
                    <a:pt x="4186" y="6287"/>
                    <a:pt x="6853" y="7239"/>
                    <a:pt x="7329" y="5525"/>
                  </a:cubicBezTo>
                  <a:cubicBezTo>
                    <a:pt x="6377" y="5144"/>
                    <a:pt x="4853" y="5239"/>
                    <a:pt x="4948" y="4096"/>
                  </a:cubicBezTo>
                  <a:cubicBezTo>
                    <a:pt x="5900" y="3905"/>
                    <a:pt x="7424" y="4191"/>
                    <a:pt x="7520" y="3048"/>
                  </a:cubicBezTo>
                  <a:cubicBezTo>
                    <a:pt x="5329" y="571"/>
                    <a:pt x="4376" y="2762"/>
                    <a:pt x="132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8" name="Freeform: Shape 2158">
              <a:extLst>
                <a:ext uri="{FF2B5EF4-FFF2-40B4-BE49-F238E27FC236}">
                  <a16:creationId xmlns:a16="http://schemas.microsoft.com/office/drawing/2014/main" id="{086D9974-977D-4511-B86D-EBF59A503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9476" y="3591306"/>
              <a:ext cx="9525" cy="28575"/>
            </a:xfrm>
            <a:custGeom>
              <a:avLst/>
              <a:gdLst>
                <a:gd name="T0" fmla="*/ 6001 w 9525"/>
                <a:gd name="T1" fmla="*/ 28861 h 28575"/>
                <a:gd name="T2" fmla="*/ 11144 w 9525"/>
                <a:gd name="T3" fmla="*/ 26765 h 28575"/>
                <a:gd name="T4" fmla="*/ 12383 w 9525"/>
                <a:gd name="T5" fmla="*/ 26861 h 28575"/>
                <a:gd name="T6" fmla="*/ 5810 w 9525"/>
                <a:gd name="T7" fmla="*/ 0 h 28575"/>
                <a:gd name="T8" fmla="*/ 6477 w 9525"/>
                <a:gd name="T9" fmla="*/ 7525 h 28575"/>
                <a:gd name="T10" fmla="*/ 0 w 9525"/>
                <a:gd name="T11" fmla="*/ 10763 h 28575"/>
                <a:gd name="T12" fmla="*/ 5239 w 9525"/>
                <a:gd name="T13" fmla="*/ 23717 h 28575"/>
                <a:gd name="T14" fmla="*/ 5429 w 9525"/>
                <a:gd name="T15" fmla="*/ 21241 h 28575"/>
                <a:gd name="T16" fmla="*/ 1905 w 9525"/>
                <a:gd name="T17" fmla="*/ 18479 h 28575"/>
                <a:gd name="T18" fmla="*/ 5810 w 9525"/>
                <a:gd name="T19" fmla="*/ 16288 h 28575"/>
                <a:gd name="T20" fmla="*/ 9144 w 9525"/>
                <a:gd name="T21" fmla="*/ 21527 h 28575"/>
                <a:gd name="T22" fmla="*/ 6001 w 9525"/>
                <a:gd name="T23" fmla="*/ 28861 h 285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5" h="28575">
                  <a:moveTo>
                    <a:pt x="6001" y="28861"/>
                  </a:moveTo>
                  <a:cubicBezTo>
                    <a:pt x="9811" y="30575"/>
                    <a:pt x="9144" y="27146"/>
                    <a:pt x="11144" y="26765"/>
                  </a:cubicBezTo>
                  <a:cubicBezTo>
                    <a:pt x="11049" y="27432"/>
                    <a:pt x="12002" y="28289"/>
                    <a:pt x="12383" y="26861"/>
                  </a:cubicBezTo>
                  <a:cubicBezTo>
                    <a:pt x="7239" y="16002"/>
                    <a:pt x="10954" y="9144"/>
                    <a:pt x="5810" y="0"/>
                  </a:cubicBezTo>
                  <a:cubicBezTo>
                    <a:pt x="4572" y="3715"/>
                    <a:pt x="7620" y="3810"/>
                    <a:pt x="6477" y="7525"/>
                  </a:cubicBezTo>
                  <a:cubicBezTo>
                    <a:pt x="4096" y="4763"/>
                    <a:pt x="190" y="7049"/>
                    <a:pt x="0" y="10763"/>
                  </a:cubicBezTo>
                  <a:cubicBezTo>
                    <a:pt x="2858" y="9620"/>
                    <a:pt x="-2096" y="26575"/>
                    <a:pt x="5239" y="23717"/>
                  </a:cubicBezTo>
                  <a:cubicBezTo>
                    <a:pt x="3715" y="23336"/>
                    <a:pt x="4572" y="22289"/>
                    <a:pt x="5429" y="21241"/>
                  </a:cubicBezTo>
                  <a:cubicBezTo>
                    <a:pt x="3238" y="21146"/>
                    <a:pt x="2286" y="20003"/>
                    <a:pt x="1905" y="18479"/>
                  </a:cubicBezTo>
                  <a:cubicBezTo>
                    <a:pt x="4286" y="19050"/>
                    <a:pt x="4477" y="16955"/>
                    <a:pt x="5810" y="16288"/>
                  </a:cubicBezTo>
                  <a:cubicBezTo>
                    <a:pt x="3620" y="22670"/>
                    <a:pt x="8477" y="20003"/>
                    <a:pt x="9144" y="21527"/>
                  </a:cubicBezTo>
                  <a:cubicBezTo>
                    <a:pt x="10001" y="29337"/>
                    <a:pt x="5620" y="22384"/>
                    <a:pt x="6001" y="28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49" name="Freeform: Shape 2159">
              <a:extLst>
                <a:ext uri="{FF2B5EF4-FFF2-40B4-BE49-F238E27FC236}">
                  <a16:creationId xmlns:a16="http://schemas.microsoft.com/office/drawing/2014/main" id="{67B50A7F-9EEB-486A-A3A2-FF82A530C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179" y="4774496"/>
              <a:ext cx="9525" cy="9525"/>
            </a:xfrm>
            <a:custGeom>
              <a:avLst/>
              <a:gdLst>
                <a:gd name="T0" fmla="*/ 17240250 w 9525"/>
                <a:gd name="T1" fmla="*/ 47625 h 9525"/>
                <a:gd name="T2" fmla="*/ 0 w 9525"/>
                <a:gd name="T3" fmla="*/ 69913500 h 9525"/>
                <a:gd name="T4" fmla="*/ 37195125 w 9525"/>
                <a:gd name="T5" fmla="*/ 49044225 h 9525"/>
                <a:gd name="T6" fmla="*/ 48996600 w 9525"/>
                <a:gd name="T7" fmla="*/ 49949100 h 9525"/>
                <a:gd name="T8" fmla="*/ 17240250 w 9525"/>
                <a:gd name="T9" fmla="*/ 47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810" y="5"/>
                  </a:moveTo>
                  <a:cubicBezTo>
                    <a:pt x="2381" y="3911"/>
                    <a:pt x="190" y="4482"/>
                    <a:pt x="0" y="7340"/>
                  </a:cubicBezTo>
                  <a:cubicBezTo>
                    <a:pt x="2381" y="7911"/>
                    <a:pt x="2572" y="5911"/>
                    <a:pt x="3905" y="5149"/>
                  </a:cubicBezTo>
                  <a:cubicBezTo>
                    <a:pt x="3905" y="5815"/>
                    <a:pt x="4763" y="6673"/>
                    <a:pt x="5144" y="5244"/>
                  </a:cubicBezTo>
                  <a:cubicBezTo>
                    <a:pt x="2572" y="4768"/>
                    <a:pt x="5239" y="-185"/>
                    <a:pt x="1810" y="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0" name="Freeform: Shape 2160">
              <a:extLst>
                <a:ext uri="{FF2B5EF4-FFF2-40B4-BE49-F238E27FC236}">
                  <a16:creationId xmlns:a16="http://schemas.microsoft.com/office/drawing/2014/main" id="{A9069317-701F-4985-B0D2-1B201164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673" y="2932462"/>
              <a:ext cx="19050" cy="9525"/>
            </a:xfrm>
            <a:custGeom>
              <a:avLst/>
              <a:gdLst>
                <a:gd name="T0" fmla="*/ 18764 w 19050"/>
                <a:gd name="T1" fmla="*/ 0 h 9525"/>
                <a:gd name="T2" fmla="*/ 14478 w 19050"/>
                <a:gd name="T3" fmla="*/ 7144 h 9525"/>
                <a:gd name="T4" fmla="*/ 9906 w 19050"/>
                <a:gd name="T5" fmla="*/ 1810 h 9525"/>
                <a:gd name="T6" fmla="*/ 6001 w 19050"/>
                <a:gd name="T7" fmla="*/ 4000 h 9525"/>
                <a:gd name="T8" fmla="*/ 8096 w 19050"/>
                <a:gd name="T9" fmla="*/ 9144 h 9525"/>
                <a:gd name="T10" fmla="*/ 1905 w 19050"/>
                <a:gd name="T11" fmla="*/ 8668 h 9525"/>
                <a:gd name="T12" fmla="*/ 0 w 19050"/>
                <a:gd name="T13" fmla="*/ 17335 h 9525"/>
                <a:gd name="T14" fmla="*/ 8954 w 19050"/>
                <a:gd name="T15" fmla="*/ 14288 h 9525"/>
                <a:gd name="T16" fmla="*/ 9335 w 19050"/>
                <a:gd name="T17" fmla="*/ 9334 h 9525"/>
                <a:gd name="T18" fmla="*/ 15335 w 19050"/>
                <a:gd name="T19" fmla="*/ 12287 h 9525"/>
                <a:gd name="T20" fmla="*/ 18764 w 19050"/>
                <a:gd name="T21" fmla="*/ 0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50" h="9525">
                  <a:moveTo>
                    <a:pt x="18764" y="0"/>
                  </a:moveTo>
                  <a:cubicBezTo>
                    <a:pt x="17145" y="2286"/>
                    <a:pt x="19336" y="6286"/>
                    <a:pt x="14478" y="7144"/>
                  </a:cubicBezTo>
                  <a:cubicBezTo>
                    <a:pt x="17050" y="1333"/>
                    <a:pt x="12859" y="5429"/>
                    <a:pt x="9906" y="1810"/>
                  </a:cubicBezTo>
                  <a:cubicBezTo>
                    <a:pt x="11239" y="6953"/>
                    <a:pt x="10001" y="5144"/>
                    <a:pt x="6001" y="4000"/>
                  </a:cubicBezTo>
                  <a:cubicBezTo>
                    <a:pt x="4858" y="7334"/>
                    <a:pt x="8287" y="6667"/>
                    <a:pt x="8096" y="9144"/>
                  </a:cubicBezTo>
                  <a:cubicBezTo>
                    <a:pt x="5429" y="11049"/>
                    <a:pt x="3429" y="12287"/>
                    <a:pt x="1905" y="8668"/>
                  </a:cubicBezTo>
                  <a:cubicBezTo>
                    <a:pt x="95" y="10192"/>
                    <a:pt x="286" y="14002"/>
                    <a:pt x="0" y="17335"/>
                  </a:cubicBezTo>
                  <a:cubicBezTo>
                    <a:pt x="4381" y="14859"/>
                    <a:pt x="3143" y="14383"/>
                    <a:pt x="8954" y="14288"/>
                  </a:cubicBezTo>
                  <a:cubicBezTo>
                    <a:pt x="10287" y="12097"/>
                    <a:pt x="5524" y="9811"/>
                    <a:pt x="9335" y="9334"/>
                  </a:cubicBezTo>
                  <a:cubicBezTo>
                    <a:pt x="11621" y="10096"/>
                    <a:pt x="12192" y="12287"/>
                    <a:pt x="15335" y="12287"/>
                  </a:cubicBezTo>
                  <a:cubicBezTo>
                    <a:pt x="13430" y="7810"/>
                    <a:pt x="24955" y="4477"/>
                    <a:pt x="1876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1" name="Freeform: Shape 2161">
              <a:extLst>
                <a:ext uri="{FF2B5EF4-FFF2-40B4-BE49-F238E27FC236}">
                  <a16:creationId xmlns:a16="http://schemas.microsoft.com/office/drawing/2014/main" id="{3531091B-3BED-4F7A-9BD7-A5738A19C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7197" y="3025616"/>
              <a:ext cx="9525" cy="9525"/>
            </a:xfrm>
            <a:custGeom>
              <a:avLst/>
              <a:gdLst>
                <a:gd name="T0" fmla="*/ 73485375 w 9525"/>
                <a:gd name="T1" fmla="*/ 0 h 9525"/>
                <a:gd name="T2" fmla="*/ 71675625 w 9525"/>
                <a:gd name="T3" fmla="*/ 23593425 h 9525"/>
                <a:gd name="T4" fmla="*/ 22679025 w 9525"/>
                <a:gd name="T5" fmla="*/ 43548300 h 9525"/>
                <a:gd name="T6" fmla="*/ 0 w 9525"/>
                <a:gd name="T7" fmla="*/ 29937075 h 9525"/>
                <a:gd name="T8" fmla="*/ 73485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715" y="0"/>
                  </a:moveTo>
                  <a:cubicBezTo>
                    <a:pt x="7620" y="857"/>
                    <a:pt x="7620" y="1619"/>
                    <a:pt x="7525" y="2477"/>
                  </a:cubicBezTo>
                  <a:cubicBezTo>
                    <a:pt x="4858" y="-762"/>
                    <a:pt x="4667" y="3619"/>
                    <a:pt x="2381" y="4572"/>
                  </a:cubicBezTo>
                  <a:cubicBezTo>
                    <a:pt x="2191" y="3619"/>
                    <a:pt x="1429" y="3048"/>
                    <a:pt x="0" y="3143"/>
                  </a:cubicBezTo>
                  <a:cubicBezTo>
                    <a:pt x="95" y="10096"/>
                    <a:pt x="11811" y="2477"/>
                    <a:pt x="771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2" name="Freeform: Shape 2162">
              <a:extLst>
                <a:ext uri="{FF2B5EF4-FFF2-40B4-BE49-F238E27FC236}">
                  <a16:creationId xmlns:a16="http://schemas.microsoft.com/office/drawing/2014/main" id="{79DF193C-4118-4750-98DD-CDE1D6D02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657" y="2764441"/>
              <a:ext cx="9525" cy="9525"/>
            </a:xfrm>
            <a:custGeom>
              <a:avLst/>
              <a:gdLst>
                <a:gd name="T0" fmla="*/ 5172075 w 9525"/>
                <a:gd name="T1" fmla="*/ 10573 h 9525"/>
                <a:gd name="T2" fmla="*/ 55978425 w 9525"/>
                <a:gd name="T3" fmla="*/ 6001 h 9525"/>
                <a:gd name="T4" fmla="*/ 51435000 w 9525"/>
                <a:gd name="T5" fmla="*/ 0 h 9525"/>
                <a:gd name="T6" fmla="*/ 5172075 w 9525"/>
                <a:gd name="T7" fmla="*/ 10573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43" y="10573"/>
                  </a:moveTo>
                  <a:cubicBezTo>
                    <a:pt x="3305" y="7810"/>
                    <a:pt x="-1267" y="4286"/>
                    <a:pt x="5877" y="6001"/>
                  </a:cubicBezTo>
                  <a:cubicBezTo>
                    <a:pt x="6639" y="3048"/>
                    <a:pt x="4924" y="1619"/>
                    <a:pt x="5400" y="0"/>
                  </a:cubicBezTo>
                  <a:cubicBezTo>
                    <a:pt x="2924" y="2762"/>
                    <a:pt x="-1553" y="5239"/>
                    <a:pt x="543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3" name="Freeform: Shape 2163">
              <a:extLst>
                <a:ext uri="{FF2B5EF4-FFF2-40B4-BE49-F238E27FC236}">
                  <a16:creationId xmlns:a16="http://schemas.microsoft.com/office/drawing/2014/main" id="{C6C7528D-A444-41A7-ABC2-18F5E77E4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6618" y="4723543"/>
              <a:ext cx="19050" cy="9525"/>
            </a:xfrm>
            <a:custGeom>
              <a:avLst/>
              <a:gdLst>
                <a:gd name="T0" fmla="*/ 23993 w 19050"/>
                <a:gd name="T1" fmla="*/ 6191 h 9525"/>
                <a:gd name="T2" fmla="*/ 20088 w 19050"/>
                <a:gd name="T3" fmla="*/ 8382 h 9525"/>
                <a:gd name="T4" fmla="*/ 20564 w 19050"/>
                <a:gd name="T5" fmla="*/ 2191 h 9525"/>
                <a:gd name="T6" fmla="*/ 9515 w 19050"/>
                <a:gd name="T7" fmla="*/ 0 h 9525"/>
                <a:gd name="T8" fmla="*/ 7706 w 19050"/>
                <a:gd name="T9" fmla="*/ 7334 h 9525"/>
                <a:gd name="T10" fmla="*/ 85 w 19050"/>
                <a:gd name="T11" fmla="*/ 9239 h 9525"/>
                <a:gd name="T12" fmla="*/ 9992 w 19050"/>
                <a:gd name="T13" fmla="*/ 10001 h 9525"/>
                <a:gd name="T14" fmla="*/ 11706 w 19050"/>
                <a:gd name="T15" fmla="*/ 3905 h 9525"/>
                <a:gd name="T16" fmla="*/ 15230 w 19050"/>
                <a:gd name="T17" fmla="*/ 6667 h 9525"/>
                <a:gd name="T18" fmla="*/ 13706 w 19050"/>
                <a:gd name="T19" fmla="*/ 10287 h 9525"/>
                <a:gd name="T20" fmla="*/ 25136 w 19050"/>
                <a:gd name="T21" fmla="*/ 8763 h 9525"/>
                <a:gd name="T22" fmla="*/ 23993 w 19050"/>
                <a:gd name="T23" fmla="*/ 6191 h 95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050" h="9525">
                  <a:moveTo>
                    <a:pt x="23993" y="6191"/>
                  </a:moveTo>
                  <a:cubicBezTo>
                    <a:pt x="21612" y="5620"/>
                    <a:pt x="21422" y="7715"/>
                    <a:pt x="20088" y="8382"/>
                  </a:cubicBezTo>
                  <a:cubicBezTo>
                    <a:pt x="20278" y="6287"/>
                    <a:pt x="20469" y="4191"/>
                    <a:pt x="20564" y="2191"/>
                  </a:cubicBezTo>
                  <a:cubicBezTo>
                    <a:pt x="16373" y="5715"/>
                    <a:pt x="14278" y="1905"/>
                    <a:pt x="9515" y="0"/>
                  </a:cubicBezTo>
                  <a:cubicBezTo>
                    <a:pt x="6182" y="1333"/>
                    <a:pt x="9896" y="7525"/>
                    <a:pt x="7706" y="7334"/>
                  </a:cubicBezTo>
                  <a:cubicBezTo>
                    <a:pt x="5039" y="7906"/>
                    <a:pt x="-772" y="4667"/>
                    <a:pt x="85" y="9239"/>
                  </a:cubicBezTo>
                  <a:cubicBezTo>
                    <a:pt x="5801" y="9525"/>
                    <a:pt x="5039" y="8572"/>
                    <a:pt x="9992" y="10001"/>
                  </a:cubicBezTo>
                  <a:cubicBezTo>
                    <a:pt x="10849" y="8287"/>
                    <a:pt x="9039" y="3524"/>
                    <a:pt x="11706" y="3905"/>
                  </a:cubicBezTo>
                  <a:cubicBezTo>
                    <a:pt x="11516" y="6001"/>
                    <a:pt x="15135" y="4858"/>
                    <a:pt x="15230" y="6667"/>
                  </a:cubicBezTo>
                  <a:cubicBezTo>
                    <a:pt x="15040" y="8287"/>
                    <a:pt x="13516" y="8287"/>
                    <a:pt x="13706" y="10287"/>
                  </a:cubicBezTo>
                  <a:cubicBezTo>
                    <a:pt x="18278" y="5048"/>
                    <a:pt x="19517" y="11049"/>
                    <a:pt x="25136" y="8763"/>
                  </a:cubicBezTo>
                  <a:cubicBezTo>
                    <a:pt x="24089" y="8477"/>
                    <a:pt x="23708" y="7620"/>
                    <a:pt x="23993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4" name="Freeform: Shape 2164">
              <a:extLst>
                <a:ext uri="{FF2B5EF4-FFF2-40B4-BE49-F238E27FC236}">
                  <a16:creationId xmlns:a16="http://schemas.microsoft.com/office/drawing/2014/main" id="{3F714C43-FC2C-4827-AFB4-B088C34A1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474" y="2827592"/>
              <a:ext cx="9525" cy="19050"/>
            </a:xfrm>
            <a:custGeom>
              <a:avLst/>
              <a:gdLst>
                <a:gd name="T0" fmla="*/ 52263675 w 9525"/>
                <a:gd name="T1" fmla="*/ 0 h 19050"/>
                <a:gd name="T2" fmla="*/ 35937825 w 9525"/>
                <a:gd name="T3" fmla="*/ 21146 h 19050"/>
                <a:gd name="T4" fmla="*/ 50453925 w 9525"/>
                <a:gd name="T5" fmla="*/ 17526 h 19050"/>
                <a:gd name="T6" fmla="*/ 15973425 w 9525"/>
                <a:gd name="T7" fmla="*/ 16002 h 19050"/>
                <a:gd name="T8" fmla="*/ 52263675 w 9525"/>
                <a:gd name="T9" fmla="*/ 0 h 190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19050">
                  <a:moveTo>
                    <a:pt x="5487" y="0"/>
                  </a:moveTo>
                  <a:cubicBezTo>
                    <a:pt x="153" y="8096"/>
                    <a:pt x="-2799" y="13525"/>
                    <a:pt x="3773" y="21146"/>
                  </a:cubicBezTo>
                  <a:cubicBezTo>
                    <a:pt x="3868" y="19431"/>
                    <a:pt x="4535" y="18479"/>
                    <a:pt x="5297" y="17526"/>
                  </a:cubicBezTo>
                  <a:cubicBezTo>
                    <a:pt x="3678" y="14573"/>
                    <a:pt x="2154" y="18859"/>
                    <a:pt x="1677" y="16002"/>
                  </a:cubicBezTo>
                  <a:cubicBezTo>
                    <a:pt x="4821" y="13716"/>
                    <a:pt x="7773" y="4191"/>
                    <a:pt x="548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5" name="Freeform: Shape 2165">
              <a:extLst>
                <a:ext uri="{FF2B5EF4-FFF2-40B4-BE49-F238E27FC236}">
                  <a16:creationId xmlns:a16="http://schemas.microsoft.com/office/drawing/2014/main" id="{76628E60-E596-4C5D-8B07-4EC3F2128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245" y="2994565"/>
              <a:ext cx="9525" cy="9525"/>
            </a:xfrm>
            <a:custGeom>
              <a:avLst/>
              <a:gdLst>
                <a:gd name="T0" fmla="*/ 0 w 9525"/>
                <a:gd name="T1" fmla="*/ 5525 h 9525"/>
                <a:gd name="T2" fmla="*/ 2381 w 9525"/>
                <a:gd name="T3" fmla="*/ 6953 h 9525"/>
                <a:gd name="T4" fmla="*/ 2286 w 9525"/>
                <a:gd name="T5" fmla="*/ 8192 h 9525"/>
                <a:gd name="T6" fmla="*/ 12097 w 9525"/>
                <a:gd name="T7" fmla="*/ 10192 h 9525"/>
                <a:gd name="T8" fmla="*/ 9144 w 9525"/>
                <a:gd name="T9" fmla="*/ 0 h 9525"/>
                <a:gd name="T10" fmla="*/ 6287 w 9525"/>
                <a:gd name="T11" fmla="*/ 4763 h 9525"/>
                <a:gd name="T12" fmla="*/ 0 w 9525"/>
                <a:gd name="T13" fmla="*/ 552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5525"/>
                  </a:moveTo>
                  <a:cubicBezTo>
                    <a:pt x="952" y="5906"/>
                    <a:pt x="2476" y="5810"/>
                    <a:pt x="2381" y="6953"/>
                  </a:cubicBezTo>
                  <a:cubicBezTo>
                    <a:pt x="1714" y="6858"/>
                    <a:pt x="857" y="7810"/>
                    <a:pt x="2286" y="8192"/>
                  </a:cubicBezTo>
                  <a:cubicBezTo>
                    <a:pt x="6667" y="5810"/>
                    <a:pt x="7620" y="8954"/>
                    <a:pt x="12097" y="10192"/>
                  </a:cubicBezTo>
                  <a:cubicBezTo>
                    <a:pt x="11335" y="6667"/>
                    <a:pt x="11144" y="2477"/>
                    <a:pt x="9144" y="0"/>
                  </a:cubicBezTo>
                  <a:cubicBezTo>
                    <a:pt x="7239" y="4572"/>
                    <a:pt x="4477" y="-1715"/>
                    <a:pt x="6287" y="4763"/>
                  </a:cubicBezTo>
                  <a:cubicBezTo>
                    <a:pt x="4572" y="2667"/>
                    <a:pt x="1333" y="3429"/>
                    <a:pt x="0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6" name="Freeform: Shape 2166">
              <a:extLst>
                <a:ext uri="{FF2B5EF4-FFF2-40B4-BE49-F238E27FC236}">
                  <a16:creationId xmlns:a16="http://schemas.microsoft.com/office/drawing/2014/main" id="{E8272025-82E0-473A-A1E6-D2A694BB2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912" y="3004090"/>
              <a:ext cx="9525" cy="9525"/>
            </a:xfrm>
            <a:custGeom>
              <a:avLst/>
              <a:gdLst>
                <a:gd name="T0" fmla="*/ 12859 w 9525"/>
                <a:gd name="T1" fmla="*/ 13335 h 9525"/>
                <a:gd name="T2" fmla="*/ 2667 w 9525"/>
                <a:gd name="T3" fmla="*/ 0 h 9525"/>
                <a:gd name="T4" fmla="*/ 0 w 9525"/>
                <a:gd name="T5" fmla="*/ 17335 h 9525"/>
                <a:gd name="T6" fmla="*/ 4953 w 9525"/>
                <a:gd name="T7" fmla="*/ 17717 h 9525"/>
                <a:gd name="T8" fmla="*/ 3429 w 9525"/>
                <a:gd name="T9" fmla="*/ 5048 h 9525"/>
                <a:gd name="T10" fmla="*/ 5906 w 9525"/>
                <a:gd name="T11" fmla="*/ 5239 h 9525"/>
                <a:gd name="T12" fmla="*/ 12859 w 9525"/>
                <a:gd name="T13" fmla="*/ 1333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2859" y="13335"/>
                  </a:moveTo>
                  <a:cubicBezTo>
                    <a:pt x="10097" y="8382"/>
                    <a:pt x="6382" y="4096"/>
                    <a:pt x="2667" y="0"/>
                  </a:cubicBezTo>
                  <a:cubicBezTo>
                    <a:pt x="-1905" y="4763"/>
                    <a:pt x="2762" y="11811"/>
                    <a:pt x="0" y="17335"/>
                  </a:cubicBezTo>
                  <a:cubicBezTo>
                    <a:pt x="3429" y="17526"/>
                    <a:pt x="2286" y="19621"/>
                    <a:pt x="4953" y="17717"/>
                  </a:cubicBezTo>
                  <a:cubicBezTo>
                    <a:pt x="1429" y="13525"/>
                    <a:pt x="5239" y="10287"/>
                    <a:pt x="3429" y="5048"/>
                  </a:cubicBezTo>
                  <a:cubicBezTo>
                    <a:pt x="4286" y="5144"/>
                    <a:pt x="5048" y="5144"/>
                    <a:pt x="5906" y="5239"/>
                  </a:cubicBezTo>
                  <a:cubicBezTo>
                    <a:pt x="6477" y="9716"/>
                    <a:pt x="5620" y="12764"/>
                    <a:pt x="12859" y="1333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7" name="Freeform: Shape 2167">
              <a:extLst>
                <a:ext uri="{FF2B5EF4-FFF2-40B4-BE49-F238E27FC236}">
                  <a16:creationId xmlns:a16="http://schemas.microsoft.com/office/drawing/2014/main" id="{C1FE9FF6-6B39-4E07-B288-581C5F3FD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6913" y="2908268"/>
              <a:ext cx="9525" cy="9525"/>
            </a:xfrm>
            <a:custGeom>
              <a:avLst/>
              <a:gdLst>
                <a:gd name="T0" fmla="*/ 29032200 w 9525"/>
                <a:gd name="T1" fmla="*/ 85277325 h 9525"/>
                <a:gd name="T2" fmla="*/ 0 w 9525"/>
                <a:gd name="T3" fmla="*/ 0 h 9525"/>
                <a:gd name="T4" fmla="*/ 29032200 w 9525"/>
                <a:gd name="T5" fmla="*/ 852773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048" y="8953"/>
                  </a:moveTo>
                  <a:cubicBezTo>
                    <a:pt x="3429" y="4763"/>
                    <a:pt x="1809" y="2286"/>
                    <a:pt x="0" y="0"/>
                  </a:cubicBezTo>
                  <a:cubicBezTo>
                    <a:pt x="1905" y="2191"/>
                    <a:pt x="-1524" y="8953"/>
                    <a:pt x="3048" y="895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8" name="Freeform: Shape 2168">
              <a:extLst>
                <a:ext uri="{FF2B5EF4-FFF2-40B4-BE49-F238E27FC236}">
                  <a16:creationId xmlns:a16="http://schemas.microsoft.com/office/drawing/2014/main" id="{1947E198-FE63-4D6D-924C-CA0CF08C5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878" y="2673454"/>
              <a:ext cx="9525" cy="9525"/>
            </a:xfrm>
            <a:custGeom>
              <a:avLst/>
              <a:gdLst>
                <a:gd name="T0" fmla="*/ 40728900 w 9525"/>
                <a:gd name="T1" fmla="*/ 10215 h 9525"/>
                <a:gd name="T2" fmla="*/ 82457925 w 9525"/>
                <a:gd name="T3" fmla="*/ 3071 h 9525"/>
                <a:gd name="T4" fmla="*/ 13506450 w 9525"/>
                <a:gd name="T5" fmla="*/ 23 h 9525"/>
                <a:gd name="T6" fmla="*/ 10791825 w 9525"/>
                <a:gd name="T7" fmla="*/ 3738 h 9525"/>
                <a:gd name="T8" fmla="*/ 40728900 w 9525"/>
                <a:gd name="T9" fmla="*/ 102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276" y="10215"/>
                  </a:moveTo>
                  <a:cubicBezTo>
                    <a:pt x="4562" y="6405"/>
                    <a:pt x="7324" y="5547"/>
                    <a:pt x="8657" y="3071"/>
                  </a:cubicBezTo>
                  <a:cubicBezTo>
                    <a:pt x="6086" y="2214"/>
                    <a:pt x="5324" y="-263"/>
                    <a:pt x="1418" y="23"/>
                  </a:cubicBezTo>
                  <a:cubicBezTo>
                    <a:pt x="1133" y="1642"/>
                    <a:pt x="-1439" y="6690"/>
                    <a:pt x="1133" y="3738"/>
                  </a:cubicBezTo>
                  <a:cubicBezTo>
                    <a:pt x="6657" y="-168"/>
                    <a:pt x="1990" y="8691"/>
                    <a:pt x="4276" y="102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59" name="Freeform: Shape 2169">
              <a:extLst>
                <a:ext uri="{FF2B5EF4-FFF2-40B4-BE49-F238E27FC236}">
                  <a16:creationId xmlns:a16="http://schemas.microsoft.com/office/drawing/2014/main" id="{9D99EC5B-16BE-45EF-BEFE-824CEE8EB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939" y="3621785"/>
              <a:ext cx="9525" cy="9525"/>
            </a:xfrm>
            <a:custGeom>
              <a:avLst/>
              <a:gdLst>
                <a:gd name="T0" fmla="*/ 29165550 w 9525"/>
                <a:gd name="T1" fmla="*/ 14002 h 9525"/>
                <a:gd name="T2" fmla="*/ 18278475 w 9525"/>
                <a:gd name="T3" fmla="*/ 12669 h 9525"/>
                <a:gd name="T4" fmla="*/ 41871900 w 9525"/>
                <a:gd name="T5" fmla="*/ 12859 h 9525"/>
                <a:gd name="T6" fmla="*/ 3762375 w 9525"/>
                <a:gd name="T7" fmla="*/ 1 h 9525"/>
                <a:gd name="T8" fmla="*/ 29165550 w 9525"/>
                <a:gd name="T9" fmla="*/ 1400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062" y="14002"/>
                  </a:moveTo>
                  <a:cubicBezTo>
                    <a:pt x="2300" y="13907"/>
                    <a:pt x="1633" y="13717"/>
                    <a:pt x="1919" y="12669"/>
                  </a:cubicBezTo>
                  <a:cubicBezTo>
                    <a:pt x="2776" y="12764"/>
                    <a:pt x="3538" y="12764"/>
                    <a:pt x="4396" y="12859"/>
                  </a:cubicBezTo>
                  <a:cubicBezTo>
                    <a:pt x="1919" y="9526"/>
                    <a:pt x="6872" y="-95"/>
                    <a:pt x="395" y="1"/>
                  </a:cubicBezTo>
                  <a:cubicBezTo>
                    <a:pt x="4014" y="4382"/>
                    <a:pt x="-4082" y="14193"/>
                    <a:pt x="3062" y="14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0" name="Freeform: Shape 2170">
              <a:extLst>
                <a:ext uri="{FF2B5EF4-FFF2-40B4-BE49-F238E27FC236}">
                  <a16:creationId xmlns:a16="http://schemas.microsoft.com/office/drawing/2014/main" id="{F49148D9-1CF2-45CC-8D58-E7DD7458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4820" y="2718340"/>
              <a:ext cx="9525" cy="9525"/>
            </a:xfrm>
            <a:custGeom>
              <a:avLst/>
              <a:gdLst>
                <a:gd name="T0" fmla="*/ 85286850 w 9525"/>
                <a:gd name="T1" fmla="*/ 13144 h 9525"/>
                <a:gd name="T2" fmla="*/ 70761225 w 9525"/>
                <a:gd name="T3" fmla="*/ 476 h 9525"/>
                <a:gd name="T4" fmla="*/ 11791950 w 9525"/>
                <a:gd name="T5" fmla="*/ 0 h 9525"/>
                <a:gd name="T6" fmla="*/ 52625625 w 9525"/>
                <a:gd name="T7" fmla="*/ 9144 h 9525"/>
                <a:gd name="T8" fmla="*/ 0 w 9525"/>
                <a:gd name="T9" fmla="*/ 16192 h 9525"/>
                <a:gd name="T10" fmla="*/ 85286850 w 9525"/>
                <a:gd name="T11" fmla="*/ 13144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8954" y="13144"/>
                  </a:moveTo>
                  <a:cubicBezTo>
                    <a:pt x="10096" y="7715"/>
                    <a:pt x="2953" y="5144"/>
                    <a:pt x="7429" y="476"/>
                  </a:cubicBezTo>
                  <a:cubicBezTo>
                    <a:pt x="5334" y="286"/>
                    <a:pt x="3334" y="191"/>
                    <a:pt x="1238" y="0"/>
                  </a:cubicBezTo>
                  <a:cubicBezTo>
                    <a:pt x="-762" y="5906"/>
                    <a:pt x="5810" y="4572"/>
                    <a:pt x="5525" y="9144"/>
                  </a:cubicBezTo>
                  <a:cubicBezTo>
                    <a:pt x="4763" y="12764"/>
                    <a:pt x="1143" y="13049"/>
                    <a:pt x="0" y="16192"/>
                  </a:cubicBezTo>
                  <a:cubicBezTo>
                    <a:pt x="4667" y="17240"/>
                    <a:pt x="4477" y="8287"/>
                    <a:pt x="8954" y="13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1" name="Freeform: Shape 2171">
              <a:extLst>
                <a:ext uri="{FF2B5EF4-FFF2-40B4-BE49-F238E27FC236}">
                  <a16:creationId xmlns:a16="http://schemas.microsoft.com/office/drawing/2014/main" id="{EBE794B2-A72B-48FE-A4F1-6C1275AA2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343" y="2431637"/>
              <a:ext cx="28575" cy="19050"/>
            </a:xfrm>
            <a:custGeom>
              <a:avLst/>
              <a:gdLst>
                <a:gd name="T0" fmla="*/ 27912 w 28575"/>
                <a:gd name="T1" fmla="*/ 21717 h 19050"/>
                <a:gd name="T2" fmla="*/ 35818 w 28575"/>
                <a:gd name="T3" fmla="*/ 16097 h 19050"/>
                <a:gd name="T4" fmla="*/ 35246 w 28575"/>
                <a:gd name="T5" fmla="*/ 7239 h 19050"/>
                <a:gd name="T6" fmla="*/ 31627 w 28575"/>
                <a:gd name="T7" fmla="*/ 5715 h 19050"/>
                <a:gd name="T8" fmla="*/ 31817 w 28575"/>
                <a:gd name="T9" fmla="*/ 3239 h 19050"/>
                <a:gd name="T10" fmla="*/ 22483 w 28575"/>
                <a:gd name="T11" fmla="*/ 10001 h 19050"/>
                <a:gd name="T12" fmla="*/ 21626 w 28575"/>
                <a:gd name="T13" fmla="*/ 4953 h 19050"/>
                <a:gd name="T14" fmla="*/ 18673 w 28575"/>
                <a:gd name="T15" fmla="*/ 10954 h 19050"/>
                <a:gd name="T16" fmla="*/ 16292 w 28575"/>
                <a:gd name="T17" fmla="*/ 9525 h 19050"/>
                <a:gd name="T18" fmla="*/ 16196 w 28575"/>
                <a:gd name="T19" fmla="*/ 10763 h 19050"/>
                <a:gd name="T20" fmla="*/ 13244 w 28575"/>
                <a:gd name="T21" fmla="*/ 476 h 19050"/>
                <a:gd name="T22" fmla="*/ 7052 w 28575"/>
                <a:gd name="T23" fmla="*/ 0 h 19050"/>
                <a:gd name="T24" fmla="*/ 4861 w 28575"/>
                <a:gd name="T25" fmla="*/ 11049 h 19050"/>
                <a:gd name="T26" fmla="*/ 4 w 28575"/>
                <a:gd name="T27" fmla="*/ 9430 h 19050"/>
                <a:gd name="T28" fmla="*/ 8195 w 28575"/>
                <a:gd name="T29" fmla="*/ 16288 h 19050"/>
                <a:gd name="T30" fmla="*/ 9719 w 28575"/>
                <a:gd name="T31" fmla="*/ 12668 h 19050"/>
                <a:gd name="T32" fmla="*/ 9434 w 28575"/>
                <a:gd name="T33" fmla="*/ 16383 h 19050"/>
                <a:gd name="T34" fmla="*/ 19149 w 28575"/>
                <a:gd name="T35" fmla="*/ 19717 h 19050"/>
                <a:gd name="T36" fmla="*/ 15529 w 28575"/>
                <a:gd name="T37" fmla="*/ 18193 h 19050"/>
                <a:gd name="T38" fmla="*/ 15244 w 28575"/>
                <a:gd name="T39" fmla="*/ 21907 h 19050"/>
                <a:gd name="T40" fmla="*/ 15434 w 28575"/>
                <a:gd name="T41" fmla="*/ 19431 h 19050"/>
                <a:gd name="T42" fmla="*/ 25531 w 28575"/>
                <a:gd name="T43" fmla="*/ 17717 h 19050"/>
                <a:gd name="T44" fmla="*/ 27341 w 28575"/>
                <a:gd name="T45" fmla="*/ 10382 h 19050"/>
                <a:gd name="T46" fmla="*/ 30674 w 28575"/>
                <a:gd name="T47" fmla="*/ 15621 h 19050"/>
                <a:gd name="T48" fmla="*/ 27055 w 28575"/>
                <a:gd name="T49" fmla="*/ 14097 h 19050"/>
                <a:gd name="T50" fmla="*/ 27912 w 28575"/>
                <a:gd name="T51" fmla="*/ 21717 h 190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19050">
                  <a:moveTo>
                    <a:pt x="27912" y="21717"/>
                  </a:moveTo>
                  <a:cubicBezTo>
                    <a:pt x="28864" y="17812"/>
                    <a:pt x="32389" y="16954"/>
                    <a:pt x="35818" y="16097"/>
                  </a:cubicBezTo>
                  <a:cubicBezTo>
                    <a:pt x="35722" y="10192"/>
                    <a:pt x="31055" y="11620"/>
                    <a:pt x="35246" y="7239"/>
                  </a:cubicBezTo>
                  <a:cubicBezTo>
                    <a:pt x="33818" y="6953"/>
                    <a:pt x="31722" y="7239"/>
                    <a:pt x="31627" y="5715"/>
                  </a:cubicBezTo>
                  <a:cubicBezTo>
                    <a:pt x="32865" y="5810"/>
                    <a:pt x="33341" y="3619"/>
                    <a:pt x="31817" y="3239"/>
                  </a:cubicBezTo>
                  <a:cubicBezTo>
                    <a:pt x="27721" y="4381"/>
                    <a:pt x="28864" y="11525"/>
                    <a:pt x="22483" y="10001"/>
                  </a:cubicBezTo>
                  <a:cubicBezTo>
                    <a:pt x="24293" y="8477"/>
                    <a:pt x="23530" y="6286"/>
                    <a:pt x="21626" y="4953"/>
                  </a:cubicBezTo>
                  <a:cubicBezTo>
                    <a:pt x="18101" y="6953"/>
                    <a:pt x="21054" y="9144"/>
                    <a:pt x="18673" y="10954"/>
                  </a:cubicBezTo>
                  <a:cubicBezTo>
                    <a:pt x="19149" y="8953"/>
                    <a:pt x="17244" y="7429"/>
                    <a:pt x="16292" y="9525"/>
                  </a:cubicBezTo>
                  <a:cubicBezTo>
                    <a:pt x="16958" y="9620"/>
                    <a:pt x="17625" y="10668"/>
                    <a:pt x="16196" y="10763"/>
                  </a:cubicBezTo>
                  <a:cubicBezTo>
                    <a:pt x="13815" y="6858"/>
                    <a:pt x="10767" y="6096"/>
                    <a:pt x="13244" y="476"/>
                  </a:cubicBezTo>
                  <a:cubicBezTo>
                    <a:pt x="6386" y="3429"/>
                    <a:pt x="11434" y="3810"/>
                    <a:pt x="7052" y="0"/>
                  </a:cubicBezTo>
                  <a:cubicBezTo>
                    <a:pt x="5719" y="5429"/>
                    <a:pt x="9529" y="8953"/>
                    <a:pt x="4861" y="11049"/>
                  </a:cubicBezTo>
                  <a:cubicBezTo>
                    <a:pt x="7147" y="7810"/>
                    <a:pt x="-187" y="7239"/>
                    <a:pt x="4" y="9430"/>
                  </a:cubicBezTo>
                  <a:cubicBezTo>
                    <a:pt x="4766" y="10001"/>
                    <a:pt x="4480" y="14859"/>
                    <a:pt x="8195" y="16288"/>
                  </a:cubicBezTo>
                  <a:cubicBezTo>
                    <a:pt x="8481" y="14859"/>
                    <a:pt x="8291" y="12764"/>
                    <a:pt x="9719" y="12668"/>
                  </a:cubicBezTo>
                  <a:cubicBezTo>
                    <a:pt x="9624" y="13906"/>
                    <a:pt x="9529" y="15145"/>
                    <a:pt x="9434" y="16383"/>
                  </a:cubicBezTo>
                  <a:cubicBezTo>
                    <a:pt x="13625" y="14478"/>
                    <a:pt x="16387" y="15240"/>
                    <a:pt x="19149" y="19717"/>
                  </a:cubicBezTo>
                  <a:cubicBezTo>
                    <a:pt x="17435" y="19621"/>
                    <a:pt x="16482" y="18955"/>
                    <a:pt x="15529" y="18193"/>
                  </a:cubicBezTo>
                  <a:cubicBezTo>
                    <a:pt x="15244" y="19621"/>
                    <a:pt x="13053" y="20860"/>
                    <a:pt x="15244" y="21907"/>
                  </a:cubicBezTo>
                  <a:cubicBezTo>
                    <a:pt x="15339" y="21050"/>
                    <a:pt x="15339" y="20288"/>
                    <a:pt x="15434" y="19431"/>
                  </a:cubicBezTo>
                  <a:cubicBezTo>
                    <a:pt x="22006" y="24670"/>
                    <a:pt x="19816" y="12954"/>
                    <a:pt x="25531" y="17717"/>
                  </a:cubicBezTo>
                  <a:cubicBezTo>
                    <a:pt x="26388" y="15621"/>
                    <a:pt x="24578" y="10287"/>
                    <a:pt x="27341" y="10382"/>
                  </a:cubicBezTo>
                  <a:cubicBezTo>
                    <a:pt x="27626" y="12859"/>
                    <a:pt x="32103" y="11811"/>
                    <a:pt x="30674" y="15621"/>
                  </a:cubicBezTo>
                  <a:cubicBezTo>
                    <a:pt x="29150" y="15430"/>
                    <a:pt x="29055" y="13906"/>
                    <a:pt x="27055" y="14097"/>
                  </a:cubicBezTo>
                  <a:cubicBezTo>
                    <a:pt x="29531" y="17621"/>
                    <a:pt x="25531" y="19812"/>
                    <a:pt x="27912" y="2171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2" name="Freeform: Shape 2172">
              <a:extLst>
                <a:ext uri="{FF2B5EF4-FFF2-40B4-BE49-F238E27FC236}">
                  <a16:creationId xmlns:a16="http://schemas.microsoft.com/office/drawing/2014/main" id="{97452D5C-37A7-482D-B370-F04E1FFBB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975" y="2411635"/>
              <a:ext cx="9525" cy="9525"/>
            </a:xfrm>
            <a:custGeom>
              <a:avLst/>
              <a:gdLst>
                <a:gd name="T0" fmla="*/ 67960875 w 9525"/>
                <a:gd name="T1" fmla="*/ 6572 h 9525"/>
                <a:gd name="T2" fmla="*/ 87915750 w 9525"/>
                <a:gd name="T3" fmla="*/ 11716 h 9525"/>
                <a:gd name="T4" fmla="*/ 37109400 w 9525"/>
                <a:gd name="T5" fmla="*/ 0 h 9525"/>
                <a:gd name="T6" fmla="*/ 4448175 w 9525"/>
                <a:gd name="T7" fmla="*/ 10954 h 9525"/>
                <a:gd name="T8" fmla="*/ 67960875 w 9525"/>
                <a:gd name="T9" fmla="*/ 6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7135" y="6572"/>
                  </a:moveTo>
                  <a:cubicBezTo>
                    <a:pt x="7135" y="8858"/>
                    <a:pt x="7611" y="10763"/>
                    <a:pt x="9230" y="11716"/>
                  </a:cubicBezTo>
                  <a:cubicBezTo>
                    <a:pt x="10850" y="4953"/>
                    <a:pt x="3610" y="5715"/>
                    <a:pt x="3896" y="0"/>
                  </a:cubicBezTo>
                  <a:cubicBezTo>
                    <a:pt x="2182" y="2858"/>
                    <a:pt x="-1247" y="8287"/>
                    <a:pt x="467" y="10954"/>
                  </a:cubicBezTo>
                  <a:cubicBezTo>
                    <a:pt x="5135" y="12383"/>
                    <a:pt x="3610" y="6572"/>
                    <a:pt x="7135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3" name="Freeform: Shape 2173">
              <a:extLst>
                <a:ext uri="{FF2B5EF4-FFF2-40B4-BE49-F238E27FC236}">
                  <a16:creationId xmlns:a16="http://schemas.microsoft.com/office/drawing/2014/main" id="{95B24270-AD62-44EB-B185-58281806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902" y="2302574"/>
              <a:ext cx="9525" cy="9525"/>
            </a:xfrm>
            <a:custGeom>
              <a:avLst/>
              <a:gdLst>
                <a:gd name="T0" fmla="*/ 19678650 w 9525"/>
                <a:gd name="T1" fmla="*/ 9715 h 9525"/>
                <a:gd name="T2" fmla="*/ 50530125 w 9525"/>
                <a:gd name="T3" fmla="*/ 0 h 9525"/>
                <a:gd name="T4" fmla="*/ 19678650 w 9525"/>
                <a:gd name="T5" fmla="*/ 971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066" y="9715"/>
                  </a:moveTo>
                  <a:cubicBezTo>
                    <a:pt x="-220" y="3239"/>
                    <a:pt x="9686" y="4286"/>
                    <a:pt x="5305" y="0"/>
                  </a:cubicBezTo>
                  <a:cubicBezTo>
                    <a:pt x="4733" y="3810"/>
                    <a:pt x="-3839" y="6572"/>
                    <a:pt x="2066" y="9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4" name="Freeform: Shape 2174">
              <a:extLst>
                <a:ext uri="{FF2B5EF4-FFF2-40B4-BE49-F238E27FC236}">
                  <a16:creationId xmlns:a16="http://schemas.microsoft.com/office/drawing/2014/main" id="{7BD1AC11-BA3F-4AD8-B2F9-FC87F9DA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028" y="3031781"/>
              <a:ext cx="9525" cy="9525"/>
            </a:xfrm>
            <a:custGeom>
              <a:avLst/>
              <a:gdLst>
                <a:gd name="T0" fmla="*/ 38366700 w 9525"/>
                <a:gd name="T1" fmla="*/ 15678150 h 9525"/>
                <a:gd name="T2" fmla="*/ 59235975 w 9525"/>
                <a:gd name="T3" fmla="*/ 52873275 h 9525"/>
                <a:gd name="T4" fmla="*/ 3895725 w 9525"/>
                <a:gd name="T5" fmla="*/ 257175 h 9525"/>
                <a:gd name="T6" fmla="*/ 36556950 w 9525"/>
                <a:gd name="T7" fmla="*/ 38357175 h 9525"/>
                <a:gd name="T8" fmla="*/ 38366700 w 9525"/>
                <a:gd name="T9" fmla="*/ 1567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28" y="1646"/>
                  </a:moveTo>
                  <a:cubicBezTo>
                    <a:pt x="4504" y="3170"/>
                    <a:pt x="5171" y="4599"/>
                    <a:pt x="6219" y="5551"/>
                  </a:cubicBezTo>
                  <a:cubicBezTo>
                    <a:pt x="8505" y="3456"/>
                    <a:pt x="5076" y="-354"/>
                    <a:pt x="409" y="27"/>
                  </a:cubicBezTo>
                  <a:cubicBezTo>
                    <a:pt x="-1211" y="3075"/>
                    <a:pt x="2409" y="7266"/>
                    <a:pt x="3838" y="4027"/>
                  </a:cubicBezTo>
                  <a:cubicBezTo>
                    <a:pt x="2504" y="4027"/>
                    <a:pt x="2409" y="1836"/>
                    <a:pt x="4028" y="16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5" name="Freeform: Shape 2175">
              <a:extLst>
                <a:ext uri="{FF2B5EF4-FFF2-40B4-BE49-F238E27FC236}">
                  <a16:creationId xmlns:a16="http://schemas.microsoft.com/office/drawing/2014/main" id="{0F17E796-3F85-49FE-8362-43ED5E9D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3008" y="3059716"/>
              <a:ext cx="9525" cy="9525"/>
            </a:xfrm>
            <a:custGeom>
              <a:avLst/>
              <a:gdLst>
                <a:gd name="T0" fmla="*/ 38100000 w 9525"/>
                <a:gd name="T1" fmla="*/ 1143 h 9525"/>
                <a:gd name="T2" fmla="*/ 0 w 9525"/>
                <a:gd name="T3" fmla="*/ 4572 h 9525"/>
                <a:gd name="T4" fmla="*/ 29032200 w 9525"/>
                <a:gd name="T5" fmla="*/ 13525 h 9525"/>
                <a:gd name="T6" fmla="*/ 9982200 w 9525"/>
                <a:gd name="T7" fmla="*/ 7144 h 9525"/>
                <a:gd name="T8" fmla="*/ 82562700 w 9525"/>
                <a:gd name="T9" fmla="*/ 5239 h 9525"/>
                <a:gd name="T10" fmla="*/ 62598300 w 9525"/>
                <a:gd name="T11" fmla="*/ 0 h 9525"/>
                <a:gd name="T12" fmla="*/ 38100000 w 9525"/>
                <a:gd name="T13" fmla="*/ 1143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4000" y="1143"/>
                  </a:moveTo>
                  <a:cubicBezTo>
                    <a:pt x="4286" y="5048"/>
                    <a:pt x="2000" y="7049"/>
                    <a:pt x="0" y="4572"/>
                  </a:cubicBezTo>
                  <a:cubicBezTo>
                    <a:pt x="95" y="8287"/>
                    <a:pt x="95" y="12192"/>
                    <a:pt x="3048" y="13525"/>
                  </a:cubicBezTo>
                  <a:cubicBezTo>
                    <a:pt x="6287" y="10858"/>
                    <a:pt x="1429" y="10001"/>
                    <a:pt x="1048" y="7144"/>
                  </a:cubicBezTo>
                  <a:cubicBezTo>
                    <a:pt x="3238" y="9811"/>
                    <a:pt x="5048" y="4953"/>
                    <a:pt x="8668" y="5239"/>
                  </a:cubicBezTo>
                  <a:cubicBezTo>
                    <a:pt x="9239" y="2381"/>
                    <a:pt x="8763" y="476"/>
                    <a:pt x="6572" y="0"/>
                  </a:cubicBezTo>
                  <a:cubicBezTo>
                    <a:pt x="6477" y="2477"/>
                    <a:pt x="5429" y="2667"/>
                    <a:pt x="4000" y="114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6" name="Freeform: Shape 2176">
              <a:extLst>
                <a:ext uri="{FF2B5EF4-FFF2-40B4-BE49-F238E27FC236}">
                  <a16:creationId xmlns:a16="http://schemas.microsoft.com/office/drawing/2014/main" id="{497113B3-E312-439E-B364-AE792FAD9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29" y="2321719"/>
              <a:ext cx="9525" cy="9525"/>
            </a:xfrm>
            <a:custGeom>
              <a:avLst/>
              <a:gdLst>
                <a:gd name="T0" fmla="*/ 18468975 w 9525"/>
                <a:gd name="T1" fmla="*/ 81657825 h 9525"/>
                <a:gd name="T2" fmla="*/ 37518975 w 9525"/>
                <a:gd name="T3" fmla="*/ 0 h 9525"/>
                <a:gd name="T4" fmla="*/ 18468975 w 9525"/>
                <a:gd name="T5" fmla="*/ 81657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9" y="8573"/>
                  </a:moveTo>
                  <a:cubicBezTo>
                    <a:pt x="2987" y="6953"/>
                    <a:pt x="5463" y="95"/>
                    <a:pt x="3939" y="0"/>
                  </a:cubicBezTo>
                  <a:cubicBezTo>
                    <a:pt x="1653" y="2381"/>
                    <a:pt x="-2442" y="5525"/>
                    <a:pt x="1939" y="8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7" name="Freeform: Shape 2177">
              <a:extLst>
                <a:ext uri="{FF2B5EF4-FFF2-40B4-BE49-F238E27FC236}">
                  <a16:creationId xmlns:a16="http://schemas.microsoft.com/office/drawing/2014/main" id="{27E979AA-B43E-4C78-B443-E2A475DB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0498" y="2506117"/>
              <a:ext cx="9525" cy="9525"/>
            </a:xfrm>
            <a:custGeom>
              <a:avLst/>
              <a:gdLst>
                <a:gd name="T0" fmla="*/ 38490525 w 9525"/>
                <a:gd name="T1" fmla="*/ 102 h 9525"/>
                <a:gd name="T2" fmla="*/ 43938825 w 9525"/>
                <a:gd name="T3" fmla="*/ 8864 h 9525"/>
                <a:gd name="T4" fmla="*/ 38490525 w 9525"/>
                <a:gd name="T5" fmla="*/ 102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4041" y="102"/>
                  </a:moveTo>
                  <a:cubicBezTo>
                    <a:pt x="-3674" y="-1327"/>
                    <a:pt x="1469" y="12865"/>
                    <a:pt x="4613" y="8864"/>
                  </a:cubicBezTo>
                  <a:cubicBezTo>
                    <a:pt x="-245" y="7245"/>
                    <a:pt x="4708" y="4578"/>
                    <a:pt x="4041" y="1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8" name="Freeform: Shape 2178">
              <a:extLst>
                <a:ext uri="{FF2B5EF4-FFF2-40B4-BE49-F238E27FC236}">
                  <a16:creationId xmlns:a16="http://schemas.microsoft.com/office/drawing/2014/main" id="{936DD49B-7F2C-411E-B732-08C9BE694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6612" y="4706779"/>
              <a:ext cx="9525" cy="19050"/>
            </a:xfrm>
            <a:custGeom>
              <a:avLst/>
              <a:gdLst>
                <a:gd name="T0" fmla="*/ 8954 w 9525"/>
                <a:gd name="T1" fmla="*/ 7906 h 19050"/>
                <a:gd name="T2" fmla="*/ 4572 w 9525"/>
                <a:gd name="T3" fmla="*/ 0 h 19050"/>
                <a:gd name="T4" fmla="*/ 0 w 9525"/>
                <a:gd name="T5" fmla="*/ 25908 h 19050"/>
                <a:gd name="T6" fmla="*/ 7429 w 9525"/>
                <a:gd name="T7" fmla="*/ 26479 h 19050"/>
                <a:gd name="T8" fmla="*/ 8001 w 9525"/>
                <a:gd name="T9" fmla="*/ 19050 h 19050"/>
                <a:gd name="T10" fmla="*/ 8954 w 9525"/>
                <a:gd name="T11" fmla="*/ 22860 h 19050"/>
                <a:gd name="T12" fmla="*/ 15907 w 9525"/>
                <a:gd name="T13" fmla="*/ 14669 h 19050"/>
                <a:gd name="T14" fmla="*/ 16478 w 9525"/>
                <a:gd name="T15" fmla="*/ 7239 h 19050"/>
                <a:gd name="T16" fmla="*/ 8954 w 9525"/>
                <a:gd name="T17" fmla="*/ 7906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8954" y="7906"/>
                  </a:moveTo>
                  <a:cubicBezTo>
                    <a:pt x="7048" y="5715"/>
                    <a:pt x="8191" y="857"/>
                    <a:pt x="4572" y="0"/>
                  </a:cubicBezTo>
                  <a:cubicBezTo>
                    <a:pt x="7525" y="6001"/>
                    <a:pt x="190" y="20193"/>
                    <a:pt x="0" y="25908"/>
                  </a:cubicBezTo>
                  <a:cubicBezTo>
                    <a:pt x="3143" y="21717"/>
                    <a:pt x="4763" y="22765"/>
                    <a:pt x="7429" y="26479"/>
                  </a:cubicBezTo>
                  <a:cubicBezTo>
                    <a:pt x="9049" y="23431"/>
                    <a:pt x="4096" y="20193"/>
                    <a:pt x="8001" y="19050"/>
                  </a:cubicBezTo>
                  <a:cubicBezTo>
                    <a:pt x="8096" y="20574"/>
                    <a:pt x="7525" y="22574"/>
                    <a:pt x="8954" y="22860"/>
                  </a:cubicBezTo>
                  <a:cubicBezTo>
                    <a:pt x="9525" y="15716"/>
                    <a:pt x="12287" y="20574"/>
                    <a:pt x="15907" y="14669"/>
                  </a:cubicBezTo>
                  <a:cubicBezTo>
                    <a:pt x="14954" y="10668"/>
                    <a:pt x="13811" y="11430"/>
                    <a:pt x="16478" y="7239"/>
                  </a:cubicBezTo>
                  <a:cubicBezTo>
                    <a:pt x="12287" y="4763"/>
                    <a:pt x="13430" y="7811"/>
                    <a:pt x="8954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69" name="Freeform: Shape 2179">
              <a:extLst>
                <a:ext uri="{FF2B5EF4-FFF2-40B4-BE49-F238E27FC236}">
                  <a16:creationId xmlns:a16="http://schemas.microsoft.com/office/drawing/2014/main" id="{A8F14119-B409-44D6-9D1B-4AC55771A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8171" y="4760686"/>
              <a:ext cx="9525" cy="9525"/>
            </a:xfrm>
            <a:custGeom>
              <a:avLst/>
              <a:gdLst>
                <a:gd name="T0" fmla="*/ 22355175 w 9525"/>
                <a:gd name="T1" fmla="*/ 10925175 h 9525"/>
                <a:gd name="T2" fmla="*/ 89487375 w 9525"/>
                <a:gd name="T3" fmla="*/ 63541275 h 9525"/>
                <a:gd name="T4" fmla="*/ 22355175 w 9525"/>
                <a:gd name="T5" fmla="*/ 1092517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347" y="1147"/>
                  </a:moveTo>
                  <a:cubicBezTo>
                    <a:pt x="1585" y="5052"/>
                    <a:pt x="8538" y="8100"/>
                    <a:pt x="9395" y="6671"/>
                  </a:cubicBezTo>
                  <a:cubicBezTo>
                    <a:pt x="9014" y="3338"/>
                    <a:pt x="-5559" y="-2473"/>
                    <a:pt x="2347" y="114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0" name="Freeform: Shape 2180">
              <a:extLst>
                <a:ext uri="{FF2B5EF4-FFF2-40B4-BE49-F238E27FC236}">
                  <a16:creationId xmlns:a16="http://schemas.microsoft.com/office/drawing/2014/main" id="{BB970211-4508-44BA-81E2-6E2D56BBB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372" y="2366391"/>
              <a:ext cx="9525" cy="9525"/>
            </a:xfrm>
            <a:custGeom>
              <a:avLst/>
              <a:gdLst>
                <a:gd name="T0" fmla="*/ 3979 w 9525"/>
                <a:gd name="T1" fmla="*/ 2572 h 9525"/>
                <a:gd name="T2" fmla="*/ 2931 w 9525"/>
                <a:gd name="T3" fmla="*/ 0 h 9525"/>
                <a:gd name="T4" fmla="*/ 264 w 9525"/>
                <a:gd name="T5" fmla="*/ 2286 h 9525"/>
                <a:gd name="T6" fmla="*/ 2360 w 9525"/>
                <a:gd name="T7" fmla="*/ 7525 h 9525"/>
                <a:gd name="T8" fmla="*/ 7503 w 9525"/>
                <a:gd name="T9" fmla="*/ 5429 h 9525"/>
                <a:gd name="T10" fmla="*/ 5503 w 9525"/>
                <a:gd name="T11" fmla="*/ 14002 h 9525"/>
                <a:gd name="T12" fmla="*/ 4170 w 9525"/>
                <a:gd name="T13" fmla="*/ 15145 h 9525"/>
                <a:gd name="T14" fmla="*/ 13314 w 9525"/>
                <a:gd name="T15" fmla="*/ 9620 h 9525"/>
                <a:gd name="T16" fmla="*/ 3979 w 9525"/>
                <a:gd name="T17" fmla="*/ 25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3979" y="2572"/>
                  </a:moveTo>
                  <a:cubicBezTo>
                    <a:pt x="3789" y="1619"/>
                    <a:pt x="4074" y="95"/>
                    <a:pt x="2931" y="0"/>
                  </a:cubicBezTo>
                  <a:cubicBezTo>
                    <a:pt x="2646" y="1524"/>
                    <a:pt x="2360" y="2858"/>
                    <a:pt x="264" y="2286"/>
                  </a:cubicBezTo>
                  <a:cubicBezTo>
                    <a:pt x="-974" y="5620"/>
                    <a:pt x="2550" y="5048"/>
                    <a:pt x="2360" y="7525"/>
                  </a:cubicBezTo>
                  <a:cubicBezTo>
                    <a:pt x="5694" y="8668"/>
                    <a:pt x="5027" y="5239"/>
                    <a:pt x="7503" y="5429"/>
                  </a:cubicBezTo>
                  <a:cubicBezTo>
                    <a:pt x="6170" y="10192"/>
                    <a:pt x="7503" y="11906"/>
                    <a:pt x="5503" y="14002"/>
                  </a:cubicBezTo>
                  <a:cubicBezTo>
                    <a:pt x="4741" y="14002"/>
                    <a:pt x="3979" y="14002"/>
                    <a:pt x="4170" y="15145"/>
                  </a:cubicBezTo>
                  <a:cubicBezTo>
                    <a:pt x="8170" y="14383"/>
                    <a:pt x="11313" y="12668"/>
                    <a:pt x="13314" y="9620"/>
                  </a:cubicBezTo>
                  <a:cubicBezTo>
                    <a:pt x="8075" y="9144"/>
                    <a:pt x="8551" y="3715"/>
                    <a:pt x="3979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1" name="Freeform: Shape 2181">
              <a:extLst>
                <a:ext uri="{FF2B5EF4-FFF2-40B4-BE49-F238E27FC236}">
                  <a16:creationId xmlns:a16="http://schemas.microsoft.com/office/drawing/2014/main" id="{5E54414A-6F4F-4478-8152-C290D2AF5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3376" y="4689538"/>
              <a:ext cx="9525" cy="9525"/>
            </a:xfrm>
            <a:custGeom>
              <a:avLst/>
              <a:gdLst>
                <a:gd name="T0" fmla="*/ 64417575 w 9525"/>
                <a:gd name="T1" fmla="*/ 0 h 9525"/>
                <a:gd name="T2" fmla="*/ 39919275 w 9525"/>
                <a:gd name="T3" fmla="*/ 9982200 h 9525"/>
                <a:gd name="T4" fmla="*/ 0 w 9525"/>
                <a:gd name="T5" fmla="*/ 54435375 h 9525"/>
                <a:gd name="T6" fmla="*/ 21774150 w 9525"/>
                <a:gd name="T7" fmla="*/ 80743425 h 9525"/>
                <a:gd name="T8" fmla="*/ 86191725 w 9525"/>
                <a:gd name="T9" fmla="*/ 26308050 h 9525"/>
                <a:gd name="T10" fmla="*/ 64417575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63" y="0"/>
                  </a:moveTo>
                  <a:cubicBezTo>
                    <a:pt x="6287" y="2286"/>
                    <a:pt x="4763" y="-857"/>
                    <a:pt x="4191" y="1048"/>
                  </a:cubicBezTo>
                  <a:cubicBezTo>
                    <a:pt x="8287" y="3905"/>
                    <a:pt x="286" y="3620"/>
                    <a:pt x="0" y="5715"/>
                  </a:cubicBezTo>
                  <a:cubicBezTo>
                    <a:pt x="1619" y="5905"/>
                    <a:pt x="953" y="8001"/>
                    <a:pt x="2286" y="8477"/>
                  </a:cubicBezTo>
                  <a:cubicBezTo>
                    <a:pt x="3620" y="5429"/>
                    <a:pt x="6953" y="4858"/>
                    <a:pt x="9049" y="2762"/>
                  </a:cubicBezTo>
                  <a:cubicBezTo>
                    <a:pt x="7429" y="2572"/>
                    <a:pt x="8096" y="476"/>
                    <a:pt x="6763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2" name="Freeform: Shape 2182">
              <a:extLst>
                <a:ext uri="{FF2B5EF4-FFF2-40B4-BE49-F238E27FC236}">
                  <a16:creationId xmlns:a16="http://schemas.microsoft.com/office/drawing/2014/main" id="{08648623-3E89-4DA6-8A62-0D991D1DA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3315" y="4569904"/>
              <a:ext cx="9525" cy="9525"/>
            </a:xfrm>
            <a:custGeom>
              <a:avLst/>
              <a:gdLst>
                <a:gd name="T0" fmla="*/ 11873 w 9525"/>
                <a:gd name="T1" fmla="*/ 10763 h 9525"/>
                <a:gd name="T2" fmla="*/ 2729 w 9525"/>
                <a:gd name="T3" fmla="*/ 0 h 9525"/>
                <a:gd name="T4" fmla="*/ 157 w 9525"/>
                <a:gd name="T5" fmla="*/ 1048 h 9525"/>
                <a:gd name="T6" fmla="*/ 8159 w 9525"/>
                <a:gd name="T7" fmla="*/ 10478 h 9525"/>
                <a:gd name="T8" fmla="*/ 11873 w 9525"/>
                <a:gd name="T9" fmla="*/ 1076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873" y="10763"/>
                  </a:moveTo>
                  <a:cubicBezTo>
                    <a:pt x="8921" y="7048"/>
                    <a:pt x="9016" y="857"/>
                    <a:pt x="2729" y="0"/>
                  </a:cubicBezTo>
                  <a:cubicBezTo>
                    <a:pt x="2634" y="2381"/>
                    <a:pt x="1586" y="2572"/>
                    <a:pt x="157" y="1048"/>
                  </a:cubicBezTo>
                  <a:cubicBezTo>
                    <a:pt x="-1081" y="6763"/>
                    <a:pt x="5301" y="12002"/>
                    <a:pt x="8159" y="10478"/>
                  </a:cubicBezTo>
                  <a:cubicBezTo>
                    <a:pt x="5206" y="7906"/>
                    <a:pt x="10254" y="10478"/>
                    <a:pt x="11873" y="10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3" name="Freeform: Shape 2183">
              <a:extLst>
                <a:ext uri="{FF2B5EF4-FFF2-40B4-BE49-F238E27FC236}">
                  <a16:creationId xmlns:a16="http://schemas.microsoft.com/office/drawing/2014/main" id="{83C82C2F-0E61-4A53-8807-CB24BCA93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7708" y="4682014"/>
              <a:ext cx="9525" cy="9525"/>
            </a:xfrm>
            <a:custGeom>
              <a:avLst/>
              <a:gdLst>
                <a:gd name="T0" fmla="*/ 63988950 w 9525"/>
                <a:gd name="T1" fmla="*/ 3629025 h 9525"/>
                <a:gd name="T2" fmla="*/ 16811625 w 9525"/>
                <a:gd name="T3" fmla="*/ 0 h 9525"/>
                <a:gd name="T4" fmla="*/ 13182600 w 9525"/>
                <a:gd name="T5" fmla="*/ 48082200 h 9525"/>
                <a:gd name="T6" fmla="*/ 60359925 w 9525"/>
                <a:gd name="T7" fmla="*/ 51711225 h 9525"/>
                <a:gd name="T8" fmla="*/ 63988950 w 9525"/>
                <a:gd name="T9" fmla="*/ 36290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6718" y="381"/>
                  </a:moveTo>
                  <a:cubicBezTo>
                    <a:pt x="5575" y="4191"/>
                    <a:pt x="2812" y="2191"/>
                    <a:pt x="1765" y="0"/>
                  </a:cubicBezTo>
                  <a:cubicBezTo>
                    <a:pt x="2717" y="2477"/>
                    <a:pt x="-2331" y="3905"/>
                    <a:pt x="1384" y="5048"/>
                  </a:cubicBezTo>
                  <a:cubicBezTo>
                    <a:pt x="1955" y="1905"/>
                    <a:pt x="3384" y="6953"/>
                    <a:pt x="6337" y="5429"/>
                  </a:cubicBezTo>
                  <a:cubicBezTo>
                    <a:pt x="4908" y="2381"/>
                    <a:pt x="9956" y="953"/>
                    <a:pt x="6718" y="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4" name="Freeform: Shape 2184">
              <a:extLst>
                <a:ext uri="{FF2B5EF4-FFF2-40B4-BE49-F238E27FC236}">
                  <a16:creationId xmlns:a16="http://schemas.microsoft.com/office/drawing/2014/main" id="{C64C2E39-F8D7-4328-A254-803D47C24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344" y="4571810"/>
              <a:ext cx="19050" cy="19050"/>
            </a:xfrm>
            <a:custGeom>
              <a:avLst/>
              <a:gdLst>
                <a:gd name="T0" fmla="*/ 23466 w 19050"/>
                <a:gd name="T1" fmla="*/ 4381 h 19050"/>
                <a:gd name="T2" fmla="*/ 23180 w 19050"/>
                <a:gd name="T3" fmla="*/ 8096 h 19050"/>
                <a:gd name="T4" fmla="*/ 16322 w 19050"/>
                <a:gd name="T5" fmla="*/ 0 h 19050"/>
                <a:gd name="T6" fmla="*/ 11274 w 19050"/>
                <a:gd name="T7" fmla="*/ 857 h 19050"/>
                <a:gd name="T8" fmla="*/ 6321 w 19050"/>
                <a:gd name="T9" fmla="*/ 476 h 19050"/>
                <a:gd name="T10" fmla="*/ 4702 w 19050"/>
                <a:gd name="T11" fmla="*/ 5334 h 19050"/>
                <a:gd name="T12" fmla="*/ 9464 w 19050"/>
                <a:gd name="T13" fmla="*/ 8191 h 19050"/>
                <a:gd name="T14" fmla="*/ 1749 w 19050"/>
                <a:gd name="T15" fmla="*/ 10096 h 19050"/>
                <a:gd name="T16" fmla="*/ 1368 w 19050"/>
                <a:gd name="T17" fmla="*/ 15049 h 19050"/>
                <a:gd name="T18" fmla="*/ 3844 w 19050"/>
                <a:gd name="T19" fmla="*/ 15240 h 19050"/>
                <a:gd name="T20" fmla="*/ 12226 w 19050"/>
                <a:gd name="T21" fmla="*/ 4667 h 19050"/>
                <a:gd name="T22" fmla="*/ 16417 w 19050"/>
                <a:gd name="T23" fmla="*/ 14954 h 19050"/>
                <a:gd name="T24" fmla="*/ 15084 w 19050"/>
                <a:gd name="T25" fmla="*/ 16097 h 19050"/>
                <a:gd name="T26" fmla="*/ 22132 w 19050"/>
                <a:gd name="T27" fmla="*/ 21717 h 19050"/>
                <a:gd name="T28" fmla="*/ 18989 w 19050"/>
                <a:gd name="T29" fmla="*/ 13906 h 19050"/>
                <a:gd name="T30" fmla="*/ 25181 w 19050"/>
                <a:gd name="T31" fmla="*/ 14383 h 19050"/>
                <a:gd name="T32" fmla="*/ 23466 w 19050"/>
                <a:gd name="T33" fmla="*/ 4381 h 190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050" h="19050">
                  <a:moveTo>
                    <a:pt x="23466" y="4381"/>
                  </a:moveTo>
                  <a:cubicBezTo>
                    <a:pt x="22799" y="6477"/>
                    <a:pt x="25085" y="7715"/>
                    <a:pt x="23180" y="8096"/>
                  </a:cubicBezTo>
                  <a:cubicBezTo>
                    <a:pt x="21847" y="2476"/>
                    <a:pt x="20513" y="3619"/>
                    <a:pt x="16322" y="0"/>
                  </a:cubicBezTo>
                  <a:cubicBezTo>
                    <a:pt x="17084" y="5524"/>
                    <a:pt x="3940" y="4763"/>
                    <a:pt x="11274" y="857"/>
                  </a:cubicBezTo>
                  <a:cubicBezTo>
                    <a:pt x="9559" y="762"/>
                    <a:pt x="7940" y="571"/>
                    <a:pt x="6321" y="476"/>
                  </a:cubicBezTo>
                  <a:cubicBezTo>
                    <a:pt x="6226" y="2667"/>
                    <a:pt x="5749" y="4381"/>
                    <a:pt x="4702" y="5334"/>
                  </a:cubicBezTo>
                  <a:cubicBezTo>
                    <a:pt x="7940" y="4953"/>
                    <a:pt x="9750" y="3619"/>
                    <a:pt x="9464" y="8191"/>
                  </a:cubicBezTo>
                  <a:cubicBezTo>
                    <a:pt x="1368" y="5334"/>
                    <a:pt x="7559" y="14954"/>
                    <a:pt x="1749" y="10096"/>
                  </a:cubicBezTo>
                  <a:cubicBezTo>
                    <a:pt x="2797" y="12573"/>
                    <a:pt x="-2347" y="14002"/>
                    <a:pt x="1368" y="15049"/>
                  </a:cubicBezTo>
                  <a:cubicBezTo>
                    <a:pt x="1749" y="13525"/>
                    <a:pt x="2797" y="14383"/>
                    <a:pt x="3844" y="15240"/>
                  </a:cubicBezTo>
                  <a:cubicBezTo>
                    <a:pt x="6416" y="11430"/>
                    <a:pt x="10036" y="8954"/>
                    <a:pt x="12226" y="4667"/>
                  </a:cubicBezTo>
                  <a:cubicBezTo>
                    <a:pt x="15179" y="7810"/>
                    <a:pt x="19370" y="12954"/>
                    <a:pt x="16417" y="14954"/>
                  </a:cubicBezTo>
                  <a:cubicBezTo>
                    <a:pt x="15656" y="14954"/>
                    <a:pt x="14893" y="15049"/>
                    <a:pt x="15084" y="16097"/>
                  </a:cubicBezTo>
                  <a:cubicBezTo>
                    <a:pt x="21371" y="12573"/>
                    <a:pt x="17180" y="21050"/>
                    <a:pt x="22132" y="21717"/>
                  </a:cubicBezTo>
                  <a:cubicBezTo>
                    <a:pt x="22418" y="18002"/>
                    <a:pt x="19275" y="17240"/>
                    <a:pt x="18989" y="13906"/>
                  </a:cubicBezTo>
                  <a:cubicBezTo>
                    <a:pt x="22228" y="12478"/>
                    <a:pt x="23847" y="18002"/>
                    <a:pt x="25181" y="14383"/>
                  </a:cubicBezTo>
                  <a:cubicBezTo>
                    <a:pt x="18703" y="12097"/>
                    <a:pt x="32705" y="6858"/>
                    <a:pt x="23466" y="43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5" name="Freeform: Shape 2185">
              <a:extLst>
                <a:ext uri="{FF2B5EF4-FFF2-40B4-BE49-F238E27FC236}">
                  <a16:creationId xmlns:a16="http://schemas.microsoft.com/office/drawing/2014/main" id="{850D3CFD-A5DB-48AC-9F2A-5F50B087A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9473" y="4681461"/>
              <a:ext cx="9525" cy="9525"/>
            </a:xfrm>
            <a:custGeom>
              <a:avLst/>
              <a:gdLst>
                <a:gd name="T0" fmla="*/ 58064400 w 9525"/>
                <a:gd name="T1" fmla="*/ 3124 h 9525"/>
                <a:gd name="T2" fmla="*/ 0 w 9525"/>
                <a:gd name="T3" fmla="*/ 1314 h 9525"/>
                <a:gd name="T4" fmla="*/ 37195125 w 9525"/>
                <a:gd name="T5" fmla="*/ 15411 h 9525"/>
                <a:gd name="T6" fmla="*/ 58064400 w 9525"/>
                <a:gd name="T7" fmla="*/ 3124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096" y="3124"/>
                  </a:moveTo>
                  <a:cubicBezTo>
                    <a:pt x="4667" y="2648"/>
                    <a:pt x="1810" y="-2305"/>
                    <a:pt x="0" y="1314"/>
                  </a:cubicBezTo>
                  <a:cubicBezTo>
                    <a:pt x="953" y="3124"/>
                    <a:pt x="1905" y="11030"/>
                    <a:pt x="3905" y="15411"/>
                  </a:cubicBezTo>
                  <a:cubicBezTo>
                    <a:pt x="7715" y="11125"/>
                    <a:pt x="-1048" y="743"/>
                    <a:pt x="6096" y="312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6" name="Freeform: Shape 2186">
              <a:extLst>
                <a:ext uri="{FF2B5EF4-FFF2-40B4-BE49-F238E27FC236}">
                  <a16:creationId xmlns:a16="http://schemas.microsoft.com/office/drawing/2014/main" id="{35083A95-20D4-4EB0-9F66-16B462392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237" y="4518018"/>
              <a:ext cx="9525" cy="9525"/>
            </a:xfrm>
            <a:custGeom>
              <a:avLst/>
              <a:gdLst>
                <a:gd name="T0" fmla="*/ 0 w 9525"/>
                <a:gd name="T1" fmla="*/ 13405 h 9525"/>
                <a:gd name="T2" fmla="*/ 9715 w 9525"/>
                <a:gd name="T3" fmla="*/ 16644 h 9525"/>
                <a:gd name="T4" fmla="*/ 9620 w 9525"/>
                <a:gd name="T5" fmla="*/ 2833 h 9525"/>
                <a:gd name="T6" fmla="*/ 6096 w 9525"/>
                <a:gd name="T7" fmla="*/ 70 h 9525"/>
                <a:gd name="T8" fmla="*/ 9049 w 9525"/>
                <a:gd name="T9" fmla="*/ 10357 h 9525"/>
                <a:gd name="T10" fmla="*/ 3143 w 9525"/>
                <a:gd name="T11" fmla="*/ 6071 h 9525"/>
                <a:gd name="T12" fmla="*/ 0 w 9525"/>
                <a:gd name="T13" fmla="*/ 13405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13405"/>
                  </a:moveTo>
                  <a:cubicBezTo>
                    <a:pt x="5620" y="11215"/>
                    <a:pt x="7810" y="11405"/>
                    <a:pt x="9715" y="16644"/>
                  </a:cubicBezTo>
                  <a:cubicBezTo>
                    <a:pt x="11335" y="11310"/>
                    <a:pt x="9334" y="7024"/>
                    <a:pt x="9620" y="2833"/>
                  </a:cubicBezTo>
                  <a:cubicBezTo>
                    <a:pt x="8096" y="6547"/>
                    <a:pt x="8763" y="-787"/>
                    <a:pt x="6096" y="70"/>
                  </a:cubicBezTo>
                  <a:cubicBezTo>
                    <a:pt x="4572" y="5595"/>
                    <a:pt x="8477" y="6452"/>
                    <a:pt x="9049" y="10357"/>
                  </a:cubicBezTo>
                  <a:cubicBezTo>
                    <a:pt x="1048" y="11691"/>
                    <a:pt x="7810" y="5881"/>
                    <a:pt x="3143" y="6071"/>
                  </a:cubicBezTo>
                  <a:cubicBezTo>
                    <a:pt x="4381" y="11310"/>
                    <a:pt x="0" y="9786"/>
                    <a:pt x="0" y="13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7" name="Freeform: Shape 2187">
              <a:extLst>
                <a:ext uri="{FF2B5EF4-FFF2-40B4-BE49-F238E27FC236}">
                  <a16:creationId xmlns:a16="http://schemas.microsoft.com/office/drawing/2014/main" id="{3D2B64FC-F38B-436F-89D9-C86EEB0C0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0488" y="4600099"/>
              <a:ext cx="9525" cy="9525"/>
            </a:xfrm>
            <a:custGeom>
              <a:avLst/>
              <a:gdLst>
                <a:gd name="T0" fmla="*/ 3048000 w 9525"/>
                <a:gd name="T1" fmla="*/ 34470975 h 9525"/>
                <a:gd name="T2" fmla="*/ 37528500 w 9525"/>
                <a:gd name="T3" fmla="*/ 48987075 h 9525"/>
                <a:gd name="T4" fmla="*/ 2143125 w 9525"/>
                <a:gd name="T5" fmla="*/ 46272450 h 9525"/>
                <a:gd name="T6" fmla="*/ 34804350 w 9525"/>
                <a:gd name="T7" fmla="*/ 84372450 h 9525"/>
                <a:gd name="T8" fmla="*/ 17573625 w 9525"/>
                <a:gd name="T9" fmla="*/ 0 h 9525"/>
                <a:gd name="T10" fmla="*/ 3048000 w 9525"/>
                <a:gd name="T11" fmla="*/ 344709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20" y="3619"/>
                  </a:moveTo>
                  <a:cubicBezTo>
                    <a:pt x="1749" y="3905"/>
                    <a:pt x="3845" y="3715"/>
                    <a:pt x="3940" y="5143"/>
                  </a:cubicBezTo>
                  <a:cubicBezTo>
                    <a:pt x="2702" y="5048"/>
                    <a:pt x="1463" y="4953"/>
                    <a:pt x="225" y="4858"/>
                  </a:cubicBezTo>
                  <a:cubicBezTo>
                    <a:pt x="-918" y="8096"/>
                    <a:pt x="2607" y="7429"/>
                    <a:pt x="3654" y="8858"/>
                  </a:cubicBezTo>
                  <a:cubicBezTo>
                    <a:pt x="6893" y="5905"/>
                    <a:pt x="3654" y="2000"/>
                    <a:pt x="1845" y="0"/>
                  </a:cubicBezTo>
                  <a:cubicBezTo>
                    <a:pt x="1845" y="1714"/>
                    <a:pt x="1083" y="2667"/>
                    <a:pt x="320" y="3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8" name="Freeform: Shape 2188">
              <a:extLst>
                <a:ext uri="{FF2B5EF4-FFF2-40B4-BE49-F238E27FC236}">
                  <a16:creationId xmlns:a16="http://schemas.microsoft.com/office/drawing/2014/main" id="{9DB83303-A94F-464F-8B30-1AA063748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095" y="4551426"/>
              <a:ext cx="9525" cy="9525"/>
            </a:xfrm>
            <a:custGeom>
              <a:avLst/>
              <a:gdLst>
                <a:gd name="T0" fmla="*/ 17240250 w 9525"/>
                <a:gd name="T1" fmla="*/ 85286850 h 9525"/>
                <a:gd name="T2" fmla="*/ 0 w 9525"/>
                <a:gd name="T3" fmla="*/ 0 h 9525"/>
                <a:gd name="T4" fmla="*/ 17240250 w 9525"/>
                <a:gd name="T5" fmla="*/ 85286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810" y="8954"/>
                  </a:moveTo>
                  <a:cubicBezTo>
                    <a:pt x="-1810" y="6953"/>
                    <a:pt x="6382" y="762"/>
                    <a:pt x="0" y="0"/>
                  </a:cubicBezTo>
                  <a:cubicBezTo>
                    <a:pt x="1524" y="3238"/>
                    <a:pt x="-1810" y="10478"/>
                    <a:pt x="1810" y="895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79" name="Freeform: Shape 2189">
              <a:extLst>
                <a:ext uri="{FF2B5EF4-FFF2-40B4-BE49-F238E27FC236}">
                  <a16:creationId xmlns:a16="http://schemas.microsoft.com/office/drawing/2014/main" id="{EDBEBC40-9988-4BD8-907C-3B59D55C4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8940" y="3154489"/>
              <a:ext cx="9525" cy="9525"/>
            </a:xfrm>
            <a:custGeom>
              <a:avLst/>
              <a:gdLst>
                <a:gd name="T0" fmla="*/ 2514600 w 9525"/>
                <a:gd name="T1" fmla="*/ 3620 h 9525"/>
                <a:gd name="T2" fmla="*/ 44253150 w 9525"/>
                <a:gd name="T3" fmla="*/ 11525 h 9525"/>
                <a:gd name="T4" fmla="*/ 60579000 w 9525"/>
                <a:gd name="T5" fmla="*/ 5429 h 9525"/>
                <a:gd name="T6" fmla="*/ 17030700 w 9525"/>
                <a:gd name="T7" fmla="*/ 0 h 9525"/>
                <a:gd name="T8" fmla="*/ 48787050 w 9525"/>
                <a:gd name="T9" fmla="*/ 5239 h 9525"/>
                <a:gd name="T10" fmla="*/ 251460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64" y="3620"/>
                  </a:moveTo>
                  <a:cubicBezTo>
                    <a:pt x="-783" y="8382"/>
                    <a:pt x="1408" y="10382"/>
                    <a:pt x="4646" y="11525"/>
                  </a:cubicBezTo>
                  <a:cubicBezTo>
                    <a:pt x="5503" y="9811"/>
                    <a:pt x="3693" y="4953"/>
                    <a:pt x="6360" y="5429"/>
                  </a:cubicBezTo>
                  <a:cubicBezTo>
                    <a:pt x="6456" y="2191"/>
                    <a:pt x="4932" y="476"/>
                    <a:pt x="1788" y="0"/>
                  </a:cubicBezTo>
                  <a:cubicBezTo>
                    <a:pt x="360" y="3905"/>
                    <a:pt x="5694" y="2096"/>
                    <a:pt x="5122" y="5239"/>
                  </a:cubicBezTo>
                  <a:cubicBezTo>
                    <a:pt x="2360" y="7620"/>
                    <a:pt x="2741" y="4572"/>
                    <a:pt x="264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0" name="Freeform: Shape 2190">
              <a:extLst>
                <a:ext uri="{FF2B5EF4-FFF2-40B4-BE49-F238E27FC236}">
                  <a16:creationId xmlns:a16="http://schemas.microsoft.com/office/drawing/2014/main" id="{32A41E05-5567-43DE-BB6F-E17494D61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736" y="239001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28127325 w 9525"/>
                <a:gd name="T3" fmla="*/ 10192 h 9525"/>
                <a:gd name="T4" fmla="*/ 47177325 w 9525"/>
                <a:gd name="T5" fmla="*/ 381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4763" y="5144"/>
                    <a:pt x="-762" y="6382"/>
                    <a:pt x="2953" y="10192"/>
                  </a:cubicBezTo>
                  <a:cubicBezTo>
                    <a:pt x="6191" y="6858"/>
                    <a:pt x="2667" y="3524"/>
                    <a:pt x="4953" y="381"/>
                  </a:cubicBezTo>
                  <a:cubicBezTo>
                    <a:pt x="3238" y="286"/>
                    <a:pt x="1619" y="191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1" name="Freeform: Shape 2191">
              <a:extLst>
                <a:ext uri="{FF2B5EF4-FFF2-40B4-BE49-F238E27FC236}">
                  <a16:creationId xmlns:a16="http://schemas.microsoft.com/office/drawing/2014/main" id="{1DB606A4-0F3C-4D2F-AF97-9FF6CB56D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8698" y="3837121"/>
              <a:ext cx="9525" cy="9525"/>
            </a:xfrm>
            <a:custGeom>
              <a:avLst/>
              <a:gdLst>
                <a:gd name="T0" fmla="*/ 18383250 w 9525"/>
                <a:gd name="T1" fmla="*/ 13551 h 9525"/>
                <a:gd name="T2" fmla="*/ 64646175 w 9525"/>
                <a:gd name="T3" fmla="*/ 216 h 9525"/>
                <a:gd name="T4" fmla="*/ 18383250 w 9525"/>
                <a:gd name="T5" fmla="*/ 13551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930" y="13551"/>
                  </a:moveTo>
                  <a:cubicBezTo>
                    <a:pt x="1739" y="8312"/>
                    <a:pt x="3358" y="5740"/>
                    <a:pt x="6787" y="216"/>
                  </a:cubicBezTo>
                  <a:cubicBezTo>
                    <a:pt x="-1119" y="-2070"/>
                    <a:pt x="-1214" y="14598"/>
                    <a:pt x="1930" y="1355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2" name="Freeform: Shape 2192">
              <a:extLst>
                <a:ext uri="{FF2B5EF4-FFF2-40B4-BE49-F238E27FC236}">
                  <a16:creationId xmlns:a16="http://schemas.microsoft.com/office/drawing/2014/main" id="{197D7BA7-64E8-4CDA-9BCF-A68F4BB07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517" y="3312319"/>
              <a:ext cx="9525" cy="9525"/>
            </a:xfrm>
            <a:custGeom>
              <a:avLst/>
              <a:gdLst>
                <a:gd name="T0" fmla="*/ 14258925 w 9525"/>
                <a:gd name="T1" fmla="*/ 0 h 9525"/>
                <a:gd name="T2" fmla="*/ 30584775 w 9525"/>
                <a:gd name="T3" fmla="*/ 10192 h 9525"/>
                <a:gd name="T4" fmla="*/ 1425892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497" y="0"/>
                  </a:moveTo>
                  <a:cubicBezTo>
                    <a:pt x="-885" y="2667"/>
                    <a:pt x="-504" y="13430"/>
                    <a:pt x="3211" y="10192"/>
                  </a:cubicBezTo>
                  <a:cubicBezTo>
                    <a:pt x="-1456" y="6667"/>
                    <a:pt x="4164" y="2953"/>
                    <a:pt x="149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3" name="Freeform: Shape 2193">
              <a:extLst>
                <a:ext uri="{FF2B5EF4-FFF2-40B4-BE49-F238E27FC236}">
                  <a16:creationId xmlns:a16="http://schemas.microsoft.com/office/drawing/2014/main" id="{0112EE41-79E5-4767-BE6D-018464C2C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535" y="2442788"/>
              <a:ext cx="9525" cy="9525"/>
            </a:xfrm>
            <a:custGeom>
              <a:avLst/>
              <a:gdLst>
                <a:gd name="T0" fmla="*/ 5553075 w 9525"/>
                <a:gd name="T1" fmla="*/ 9519 h 9525"/>
                <a:gd name="T2" fmla="*/ 27336750 w 9525"/>
                <a:gd name="T3" fmla="*/ 12186 h 9525"/>
                <a:gd name="T4" fmla="*/ 43662600 w 9525"/>
                <a:gd name="T5" fmla="*/ 6090 h 9525"/>
                <a:gd name="T6" fmla="*/ 11906250 w 9525"/>
                <a:gd name="T7" fmla="*/ 851 h 9525"/>
                <a:gd name="T8" fmla="*/ 5553075 w 9525"/>
                <a:gd name="T9" fmla="*/ 951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83" y="9519"/>
                  </a:moveTo>
                  <a:cubicBezTo>
                    <a:pt x="2679" y="5042"/>
                    <a:pt x="488" y="13234"/>
                    <a:pt x="2870" y="12186"/>
                  </a:cubicBezTo>
                  <a:cubicBezTo>
                    <a:pt x="2107" y="8567"/>
                    <a:pt x="4870" y="9138"/>
                    <a:pt x="4584" y="6090"/>
                  </a:cubicBezTo>
                  <a:cubicBezTo>
                    <a:pt x="774" y="7328"/>
                    <a:pt x="3727" y="-2959"/>
                    <a:pt x="1250" y="851"/>
                  </a:cubicBezTo>
                  <a:cubicBezTo>
                    <a:pt x="3631" y="6090"/>
                    <a:pt x="-1702" y="6376"/>
                    <a:pt x="583" y="95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4" name="Freeform: Shape 2194">
              <a:extLst>
                <a:ext uri="{FF2B5EF4-FFF2-40B4-BE49-F238E27FC236}">
                  <a16:creationId xmlns:a16="http://schemas.microsoft.com/office/drawing/2014/main" id="{96BA3482-38B0-40A0-A909-49AE556EE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03" y="457409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904875 w 9525"/>
                <a:gd name="T5" fmla="*/ 0 h 9525"/>
                <a:gd name="T6" fmla="*/ 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95"/>
                    <a:pt x="0" y="95"/>
                  </a:cubicBezTo>
                  <a:cubicBezTo>
                    <a:pt x="0" y="95"/>
                    <a:pt x="95" y="0"/>
                    <a:pt x="95" y="0"/>
                  </a:cubicBezTo>
                  <a:cubicBezTo>
                    <a:pt x="95" y="0"/>
                    <a:pt x="95" y="0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5" name="Freeform: Shape 2195">
              <a:extLst>
                <a:ext uri="{FF2B5EF4-FFF2-40B4-BE49-F238E27FC236}">
                  <a16:creationId xmlns:a16="http://schemas.microsoft.com/office/drawing/2014/main" id="{5E353070-EBC2-4ED5-8C9E-7AD855E78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5097" y="4526815"/>
              <a:ext cx="47625" cy="76200"/>
            </a:xfrm>
            <a:custGeom>
              <a:avLst/>
              <a:gdLst>
                <a:gd name="T0" fmla="*/ 50387 w 47625"/>
                <a:gd name="T1" fmla="*/ 5371 h 76200"/>
                <a:gd name="T2" fmla="*/ 45148 w 47625"/>
                <a:gd name="T3" fmla="*/ 8704 h 76200"/>
                <a:gd name="T4" fmla="*/ 53245 w 47625"/>
                <a:gd name="T5" fmla="*/ 1846 h 76200"/>
                <a:gd name="T6" fmla="*/ 48196 w 47625"/>
                <a:gd name="T7" fmla="*/ 2704 h 76200"/>
                <a:gd name="T8" fmla="*/ 45910 w 47625"/>
                <a:gd name="T9" fmla="*/ 37 h 76200"/>
                <a:gd name="T10" fmla="*/ 43243 w 47625"/>
                <a:gd name="T11" fmla="*/ 2323 h 76200"/>
                <a:gd name="T12" fmla="*/ 38767 w 47625"/>
                <a:gd name="T13" fmla="*/ 10705 h 76200"/>
                <a:gd name="T14" fmla="*/ 38195 w 47625"/>
                <a:gd name="T15" fmla="*/ 18230 h 76200"/>
                <a:gd name="T16" fmla="*/ 36290 w 47625"/>
                <a:gd name="T17" fmla="*/ 10514 h 76200"/>
                <a:gd name="T18" fmla="*/ 31909 w 47625"/>
                <a:gd name="T19" fmla="*/ 17658 h 76200"/>
                <a:gd name="T20" fmla="*/ 37624 w 47625"/>
                <a:gd name="T21" fmla="*/ 24421 h 76200"/>
                <a:gd name="T22" fmla="*/ 26479 w 47625"/>
                <a:gd name="T23" fmla="*/ 23468 h 76200"/>
                <a:gd name="T24" fmla="*/ 26194 w 47625"/>
                <a:gd name="T25" fmla="*/ 27183 h 76200"/>
                <a:gd name="T26" fmla="*/ 22860 w 47625"/>
                <a:gd name="T27" fmla="*/ 21849 h 76200"/>
                <a:gd name="T28" fmla="*/ 17335 w 47625"/>
                <a:gd name="T29" fmla="*/ 28897 h 76200"/>
                <a:gd name="T30" fmla="*/ 21622 w 47625"/>
                <a:gd name="T31" fmla="*/ 38041 h 76200"/>
                <a:gd name="T32" fmla="*/ 25051 w 47625"/>
                <a:gd name="T33" fmla="*/ 57091 h 76200"/>
                <a:gd name="T34" fmla="*/ 28004 w 47625"/>
                <a:gd name="T35" fmla="*/ 51091 h 76200"/>
                <a:gd name="T36" fmla="*/ 28575 w 47625"/>
                <a:gd name="T37" fmla="*/ 59854 h 76200"/>
                <a:gd name="T38" fmla="*/ 27622 w 47625"/>
                <a:gd name="T39" fmla="*/ 56044 h 76200"/>
                <a:gd name="T40" fmla="*/ 25813 w 47625"/>
                <a:gd name="T41" fmla="*/ 63378 h 76200"/>
                <a:gd name="T42" fmla="*/ 24384 w 47625"/>
                <a:gd name="T43" fmla="*/ 65759 h 76200"/>
                <a:gd name="T44" fmla="*/ 12859 w 47625"/>
                <a:gd name="T45" fmla="*/ 53567 h 76200"/>
                <a:gd name="T46" fmla="*/ 14478 w 47625"/>
                <a:gd name="T47" fmla="*/ 48709 h 76200"/>
                <a:gd name="T48" fmla="*/ 12097 w 47625"/>
                <a:gd name="T49" fmla="*/ 47376 h 76200"/>
                <a:gd name="T50" fmla="*/ 952 w 47625"/>
                <a:gd name="T51" fmla="*/ 46328 h 76200"/>
                <a:gd name="T52" fmla="*/ 0 w 47625"/>
                <a:gd name="T53" fmla="*/ 58711 h 76200"/>
                <a:gd name="T54" fmla="*/ 5048 w 47625"/>
                <a:gd name="T55" fmla="*/ 57853 h 76200"/>
                <a:gd name="T56" fmla="*/ 4953 w 47625"/>
                <a:gd name="T57" fmla="*/ 74141 h 76200"/>
                <a:gd name="T58" fmla="*/ 17050 w 47625"/>
                <a:gd name="T59" fmla="*/ 78904 h 76200"/>
                <a:gd name="T60" fmla="*/ 20860 w 47625"/>
                <a:gd name="T61" fmla="*/ 77951 h 76200"/>
                <a:gd name="T62" fmla="*/ 23813 w 47625"/>
                <a:gd name="T63" fmla="*/ 71950 h 76200"/>
                <a:gd name="T64" fmla="*/ 27146 w 47625"/>
                <a:gd name="T65" fmla="*/ 77189 h 76200"/>
                <a:gd name="T66" fmla="*/ 28194 w 47625"/>
                <a:gd name="T67" fmla="*/ 64711 h 76200"/>
                <a:gd name="T68" fmla="*/ 30385 w 47625"/>
                <a:gd name="T69" fmla="*/ 68617 h 76200"/>
                <a:gd name="T70" fmla="*/ 43339 w 47625"/>
                <a:gd name="T71" fmla="*/ 63378 h 76200"/>
                <a:gd name="T72" fmla="*/ 44577 w 47625"/>
                <a:gd name="T73" fmla="*/ 32231 h 76200"/>
                <a:gd name="T74" fmla="*/ 46958 w 47625"/>
                <a:gd name="T75" fmla="*/ 33660 h 76200"/>
                <a:gd name="T76" fmla="*/ 45529 w 47625"/>
                <a:gd name="T77" fmla="*/ 20992 h 76200"/>
                <a:gd name="T78" fmla="*/ 54007 w 47625"/>
                <a:gd name="T79" fmla="*/ 9181 h 76200"/>
                <a:gd name="T80" fmla="*/ 56579 w 47625"/>
                <a:gd name="T81" fmla="*/ 8133 h 76200"/>
                <a:gd name="T82" fmla="*/ 50387 w 47625"/>
                <a:gd name="T83" fmla="*/ 5371 h 76200"/>
                <a:gd name="T84" fmla="*/ 8572 w 47625"/>
                <a:gd name="T85" fmla="*/ 73284 h 76200"/>
                <a:gd name="T86" fmla="*/ 6572 w 47625"/>
                <a:gd name="T87" fmla="*/ 66902 h 76200"/>
                <a:gd name="T88" fmla="*/ 9334 w 47625"/>
                <a:gd name="T89" fmla="*/ 63378 h 76200"/>
                <a:gd name="T90" fmla="*/ 12287 w 47625"/>
                <a:gd name="T91" fmla="*/ 73665 h 76200"/>
                <a:gd name="T92" fmla="*/ 8572 w 47625"/>
                <a:gd name="T93" fmla="*/ 73284 h 762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7625" h="76200">
                  <a:moveTo>
                    <a:pt x="50387" y="5371"/>
                  </a:moveTo>
                  <a:cubicBezTo>
                    <a:pt x="48387" y="6133"/>
                    <a:pt x="48196" y="9181"/>
                    <a:pt x="45148" y="8704"/>
                  </a:cubicBezTo>
                  <a:cubicBezTo>
                    <a:pt x="44767" y="2894"/>
                    <a:pt x="51149" y="4799"/>
                    <a:pt x="53245" y="1846"/>
                  </a:cubicBezTo>
                  <a:cubicBezTo>
                    <a:pt x="51054" y="1561"/>
                    <a:pt x="49339" y="1846"/>
                    <a:pt x="48196" y="2704"/>
                  </a:cubicBezTo>
                  <a:cubicBezTo>
                    <a:pt x="48196" y="1180"/>
                    <a:pt x="48101" y="-249"/>
                    <a:pt x="45910" y="37"/>
                  </a:cubicBezTo>
                  <a:cubicBezTo>
                    <a:pt x="45625" y="1561"/>
                    <a:pt x="45339" y="2989"/>
                    <a:pt x="43243" y="2323"/>
                  </a:cubicBezTo>
                  <a:cubicBezTo>
                    <a:pt x="45053" y="7752"/>
                    <a:pt x="42386" y="10990"/>
                    <a:pt x="38767" y="10705"/>
                  </a:cubicBezTo>
                  <a:cubicBezTo>
                    <a:pt x="42291" y="10895"/>
                    <a:pt x="41624" y="18610"/>
                    <a:pt x="38195" y="18230"/>
                  </a:cubicBezTo>
                  <a:cubicBezTo>
                    <a:pt x="41053" y="15753"/>
                    <a:pt x="39243" y="11562"/>
                    <a:pt x="36290" y="10514"/>
                  </a:cubicBezTo>
                  <a:cubicBezTo>
                    <a:pt x="36957" y="17182"/>
                    <a:pt x="36481" y="15943"/>
                    <a:pt x="31909" y="17658"/>
                  </a:cubicBezTo>
                  <a:cubicBezTo>
                    <a:pt x="34290" y="21468"/>
                    <a:pt x="33147" y="24325"/>
                    <a:pt x="37624" y="24421"/>
                  </a:cubicBezTo>
                  <a:cubicBezTo>
                    <a:pt x="33242" y="28231"/>
                    <a:pt x="29813" y="25659"/>
                    <a:pt x="26479" y="23468"/>
                  </a:cubicBezTo>
                  <a:cubicBezTo>
                    <a:pt x="25813" y="25564"/>
                    <a:pt x="28099" y="26802"/>
                    <a:pt x="26194" y="27183"/>
                  </a:cubicBezTo>
                  <a:cubicBezTo>
                    <a:pt x="24098" y="26230"/>
                    <a:pt x="24479" y="23182"/>
                    <a:pt x="22860" y="21849"/>
                  </a:cubicBezTo>
                  <a:cubicBezTo>
                    <a:pt x="23336" y="26992"/>
                    <a:pt x="21241" y="33088"/>
                    <a:pt x="17335" y="28897"/>
                  </a:cubicBezTo>
                  <a:cubicBezTo>
                    <a:pt x="17621" y="33469"/>
                    <a:pt x="16954" y="35374"/>
                    <a:pt x="21622" y="38041"/>
                  </a:cubicBezTo>
                  <a:cubicBezTo>
                    <a:pt x="18764" y="39756"/>
                    <a:pt x="20479" y="54329"/>
                    <a:pt x="25051" y="57091"/>
                  </a:cubicBezTo>
                  <a:cubicBezTo>
                    <a:pt x="24384" y="53186"/>
                    <a:pt x="20955" y="50329"/>
                    <a:pt x="28004" y="51091"/>
                  </a:cubicBezTo>
                  <a:cubicBezTo>
                    <a:pt x="26003" y="55282"/>
                    <a:pt x="33147" y="57377"/>
                    <a:pt x="28575" y="59854"/>
                  </a:cubicBezTo>
                  <a:cubicBezTo>
                    <a:pt x="28480" y="58425"/>
                    <a:pt x="29051" y="56425"/>
                    <a:pt x="27622" y="56044"/>
                  </a:cubicBezTo>
                  <a:cubicBezTo>
                    <a:pt x="23527" y="58901"/>
                    <a:pt x="27241" y="62044"/>
                    <a:pt x="25813" y="63378"/>
                  </a:cubicBezTo>
                  <a:cubicBezTo>
                    <a:pt x="23050" y="59282"/>
                    <a:pt x="26860" y="67093"/>
                    <a:pt x="24384" y="65759"/>
                  </a:cubicBezTo>
                  <a:cubicBezTo>
                    <a:pt x="18955" y="60997"/>
                    <a:pt x="19145" y="55567"/>
                    <a:pt x="12859" y="53567"/>
                  </a:cubicBezTo>
                  <a:cubicBezTo>
                    <a:pt x="11430" y="50329"/>
                    <a:pt x="18097" y="50043"/>
                    <a:pt x="14478" y="48709"/>
                  </a:cubicBezTo>
                  <a:cubicBezTo>
                    <a:pt x="14192" y="50424"/>
                    <a:pt x="11335" y="49757"/>
                    <a:pt x="12097" y="47376"/>
                  </a:cubicBezTo>
                  <a:cubicBezTo>
                    <a:pt x="8572" y="50329"/>
                    <a:pt x="7048" y="47376"/>
                    <a:pt x="952" y="46328"/>
                  </a:cubicBezTo>
                  <a:cubicBezTo>
                    <a:pt x="-762" y="51757"/>
                    <a:pt x="2667" y="56139"/>
                    <a:pt x="0" y="58711"/>
                  </a:cubicBezTo>
                  <a:cubicBezTo>
                    <a:pt x="2286" y="59187"/>
                    <a:pt x="2857" y="57568"/>
                    <a:pt x="5048" y="57853"/>
                  </a:cubicBezTo>
                  <a:cubicBezTo>
                    <a:pt x="4858" y="64140"/>
                    <a:pt x="6667" y="67569"/>
                    <a:pt x="4953" y="74141"/>
                  </a:cubicBezTo>
                  <a:cubicBezTo>
                    <a:pt x="7334" y="78046"/>
                    <a:pt x="13621" y="74427"/>
                    <a:pt x="17050" y="78904"/>
                  </a:cubicBezTo>
                  <a:cubicBezTo>
                    <a:pt x="16478" y="74713"/>
                    <a:pt x="19812" y="77094"/>
                    <a:pt x="20860" y="77951"/>
                  </a:cubicBezTo>
                  <a:cubicBezTo>
                    <a:pt x="23050" y="77380"/>
                    <a:pt x="21241" y="72046"/>
                    <a:pt x="23813" y="71950"/>
                  </a:cubicBezTo>
                  <a:cubicBezTo>
                    <a:pt x="24098" y="74332"/>
                    <a:pt x="23813" y="77284"/>
                    <a:pt x="27146" y="77189"/>
                  </a:cubicBezTo>
                  <a:cubicBezTo>
                    <a:pt x="30766" y="72141"/>
                    <a:pt x="25717" y="67569"/>
                    <a:pt x="28194" y="64711"/>
                  </a:cubicBezTo>
                  <a:cubicBezTo>
                    <a:pt x="30289" y="64902"/>
                    <a:pt x="28575" y="68236"/>
                    <a:pt x="30385" y="68617"/>
                  </a:cubicBezTo>
                  <a:cubicBezTo>
                    <a:pt x="31337" y="62616"/>
                    <a:pt x="37338" y="59473"/>
                    <a:pt x="43339" y="63378"/>
                  </a:cubicBezTo>
                  <a:cubicBezTo>
                    <a:pt x="42196" y="51853"/>
                    <a:pt x="44577" y="45471"/>
                    <a:pt x="44577" y="32231"/>
                  </a:cubicBezTo>
                  <a:cubicBezTo>
                    <a:pt x="45815" y="32326"/>
                    <a:pt x="46006" y="33374"/>
                    <a:pt x="46958" y="33660"/>
                  </a:cubicBezTo>
                  <a:cubicBezTo>
                    <a:pt x="48006" y="25945"/>
                    <a:pt x="44863" y="26421"/>
                    <a:pt x="45529" y="20992"/>
                  </a:cubicBezTo>
                  <a:cubicBezTo>
                    <a:pt x="50673" y="19753"/>
                    <a:pt x="49625" y="11276"/>
                    <a:pt x="54007" y="9181"/>
                  </a:cubicBezTo>
                  <a:cubicBezTo>
                    <a:pt x="54197" y="11181"/>
                    <a:pt x="56007" y="9562"/>
                    <a:pt x="56579" y="8133"/>
                  </a:cubicBezTo>
                  <a:cubicBezTo>
                    <a:pt x="52483" y="8990"/>
                    <a:pt x="54292" y="4704"/>
                    <a:pt x="50387" y="5371"/>
                  </a:cubicBezTo>
                  <a:close/>
                  <a:moveTo>
                    <a:pt x="8572" y="73284"/>
                  </a:moveTo>
                  <a:cubicBezTo>
                    <a:pt x="11335" y="70998"/>
                    <a:pt x="9049" y="67950"/>
                    <a:pt x="6572" y="66902"/>
                  </a:cubicBezTo>
                  <a:cubicBezTo>
                    <a:pt x="7144" y="65283"/>
                    <a:pt x="8954" y="65092"/>
                    <a:pt x="9334" y="63378"/>
                  </a:cubicBezTo>
                  <a:cubicBezTo>
                    <a:pt x="12097" y="65188"/>
                    <a:pt x="11144" y="70236"/>
                    <a:pt x="12287" y="73665"/>
                  </a:cubicBezTo>
                  <a:cubicBezTo>
                    <a:pt x="11049" y="73474"/>
                    <a:pt x="9811" y="73379"/>
                    <a:pt x="8572" y="7328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6" name="Freeform: Shape 2196">
              <a:extLst>
                <a:ext uri="{FF2B5EF4-FFF2-40B4-BE49-F238E27FC236}">
                  <a16:creationId xmlns:a16="http://schemas.microsoft.com/office/drawing/2014/main" id="{17B384B3-DB33-4A52-A3CD-AAA439F5C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7098" y="4572953"/>
              <a:ext cx="9525" cy="9525"/>
            </a:xfrm>
            <a:custGeom>
              <a:avLst/>
              <a:gdLst>
                <a:gd name="T0" fmla="*/ 11791950 w 9525"/>
                <a:gd name="T1" fmla="*/ 0 h 9525"/>
                <a:gd name="T2" fmla="*/ 0 w 9525"/>
                <a:gd name="T3" fmla="*/ 10887075 h 9525"/>
                <a:gd name="T4" fmla="*/ 117919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238" y="0"/>
                  </a:moveTo>
                  <a:cubicBezTo>
                    <a:pt x="762" y="476"/>
                    <a:pt x="381" y="762"/>
                    <a:pt x="0" y="1143"/>
                  </a:cubicBezTo>
                  <a:cubicBezTo>
                    <a:pt x="1334" y="1238"/>
                    <a:pt x="3048" y="762"/>
                    <a:pt x="1238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7" name="Freeform: Shape 2197">
              <a:extLst>
                <a:ext uri="{FF2B5EF4-FFF2-40B4-BE49-F238E27FC236}">
                  <a16:creationId xmlns:a16="http://schemas.microsoft.com/office/drawing/2014/main" id="{849F1CAB-C8BC-4494-94DB-38D547BA1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9134" y="4503128"/>
              <a:ext cx="9525" cy="9525"/>
            </a:xfrm>
            <a:custGeom>
              <a:avLst/>
              <a:gdLst>
                <a:gd name="T0" fmla="*/ 35052000 w 9525"/>
                <a:gd name="T1" fmla="*/ 962025 h 9525"/>
                <a:gd name="T2" fmla="*/ 42310050 w 9525"/>
                <a:gd name="T3" fmla="*/ 60845700 h 9525"/>
                <a:gd name="T4" fmla="*/ 35052000 w 9525"/>
                <a:gd name="T5" fmla="*/ 9620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80" y="101"/>
                  </a:moveTo>
                  <a:cubicBezTo>
                    <a:pt x="-4226" y="-1137"/>
                    <a:pt x="2822" y="9436"/>
                    <a:pt x="4442" y="6388"/>
                  </a:cubicBezTo>
                  <a:cubicBezTo>
                    <a:pt x="3108" y="5150"/>
                    <a:pt x="4156" y="4102"/>
                    <a:pt x="3680" y="1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8" name="Freeform: Shape 2198">
              <a:extLst>
                <a:ext uri="{FF2B5EF4-FFF2-40B4-BE49-F238E27FC236}">
                  <a16:creationId xmlns:a16="http://schemas.microsoft.com/office/drawing/2014/main" id="{7CEF8479-7183-4DD5-B37C-98FDC7A83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679" y="3623175"/>
              <a:ext cx="9525" cy="9525"/>
            </a:xfrm>
            <a:custGeom>
              <a:avLst/>
              <a:gdLst>
                <a:gd name="T0" fmla="*/ 15420975 w 9525"/>
                <a:gd name="T1" fmla="*/ 381000 h 9525"/>
                <a:gd name="T2" fmla="*/ 0 w 9525"/>
                <a:gd name="T3" fmla="*/ 46643925 h 9525"/>
                <a:gd name="T4" fmla="*/ 71675625 w 9525"/>
                <a:gd name="T5" fmla="*/ 40300275 h 9525"/>
                <a:gd name="T6" fmla="*/ 15420975 w 9525"/>
                <a:gd name="T7" fmla="*/ 3810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619" y="40"/>
                  </a:moveTo>
                  <a:cubicBezTo>
                    <a:pt x="1714" y="2421"/>
                    <a:pt x="0" y="2707"/>
                    <a:pt x="0" y="4897"/>
                  </a:cubicBezTo>
                  <a:cubicBezTo>
                    <a:pt x="4381" y="992"/>
                    <a:pt x="3334" y="7088"/>
                    <a:pt x="7525" y="4231"/>
                  </a:cubicBezTo>
                  <a:cubicBezTo>
                    <a:pt x="2857" y="5278"/>
                    <a:pt x="5905" y="-532"/>
                    <a:pt x="1619" y="4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89" name="Freeform: Shape 2199">
              <a:extLst>
                <a:ext uri="{FF2B5EF4-FFF2-40B4-BE49-F238E27FC236}">
                  <a16:creationId xmlns:a16="http://schemas.microsoft.com/office/drawing/2014/main" id="{5819DEA2-CC6A-4611-8E71-20DBE157E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3577" y="3783232"/>
              <a:ext cx="9525" cy="9525"/>
            </a:xfrm>
            <a:custGeom>
              <a:avLst/>
              <a:gdLst>
                <a:gd name="T0" fmla="*/ 26374725 w 9525"/>
                <a:gd name="T1" fmla="*/ 12766 h 9525"/>
                <a:gd name="T2" fmla="*/ 10953750 w 9525"/>
                <a:gd name="T3" fmla="*/ 2574 h 9525"/>
                <a:gd name="T4" fmla="*/ 44519850 w 9525"/>
                <a:gd name="T5" fmla="*/ 5337 h 9525"/>
                <a:gd name="T6" fmla="*/ 36356925 w 9525"/>
                <a:gd name="T7" fmla="*/ 288 h 9525"/>
                <a:gd name="T8" fmla="*/ 971550 w 9525"/>
                <a:gd name="T9" fmla="*/ 3 h 9525"/>
                <a:gd name="T10" fmla="*/ 26374725 w 9525"/>
                <a:gd name="T11" fmla="*/ 12766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2769" y="12766"/>
                  </a:moveTo>
                  <a:cubicBezTo>
                    <a:pt x="4579" y="7337"/>
                    <a:pt x="1150" y="6384"/>
                    <a:pt x="1150" y="2574"/>
                  </a:cubicBezTo>
                  <a:cubicBezTo>
                    <a:pt x="3055" y="2860"/>
                    <a:pt x="1912" y="5813"/>
                    <a:pt x="4674" y="5337"/>
                  </a:cubicBezTo>
                  <a:cubicBezTo>
                    <a:pt x="4579" y="3432"/>
                    <a:pt x="5532" y="765"/>
                    <a:pt x="3817" y="288"/>
                  </a:cubicBezTo>
                  <a:cubicBezTo>
                    <a:pt x="3150" y="2384"/>
                    <a:pt x="2198" y="-93"/>
                    <a:pt x="102" y="3"/>
                  </a:cubicBezTo>
                  <a:cubicBezTo>
                    <a:pt x="-374" y="5432"/>
                    <a:pt x="864" y="9337"/>
                    <a:pt x="2769" y="1276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0" name="Freeform: Shape 2200">
              <a:extLst>
                <a:ext uri="{FF2B5EF4-FFF2-40B4-BE49-F238E27FC236}">
                  <a16:creationId xmlns:a16="http://schemas.microsoft.com/office/drawing/2014/main" id="{EB265D9F-A6C1-4997-A9EF-5E95C3D3B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5288" y="3764756"/>
              <a:ext cx="9525" cy="47625"/>
            </a:xfrm>
            <a:custGeom>
              <a:avLst/>
              <a:gdLst>
                <a:gd name="T0" fmla="*/ 9440 w 9525"/>
                <a:gd name="T1" fmla="*/ 50673 h 47625"/>
                <a:gd name="T2" fmla="*/ 16774 w 9525"/>
                <a:gd name="T3" fmla="*/ 52483 h 47625"/>
                <a:gd name="T4" fmla="*/ 8774 w 9525"/>
                <a:gd name="T5" fmla="*/ 43053 h 47625"/>
                <a:gd name="T6" fmla="*/ 12203 w 9525"/>
                <a:gd name="T7" fmla="*/ 30861 h 47625"/>
                <a:gd name="T8" fmla="*/ 16013 w 9525"/>
                <a:gd name="T9" fmla="*/ 29908 h 47625"/>
                <a:gd name="T10" fmla="*/ 12583 w 9525"/>
                <a:gd name="T11" fmla="*/ 10858 h 47625"/>
                <a:gd name="T12" fmla="*/ 2201 w 9525"/>
                <a:gd name="T13" fmla="*/ 0 h 47625"/>
                <a:gd name="T14" fmla="*/ 5345 w 9525"/>
                <a:gd name="T15" fmla="*/ 7811 h 47625"/>
                <a:gd name="T16" fmla="*/ 1249 w 9525"/>
                <a:gd name="T17" fmla="*/ 12478 h 47625"/>
                <a:gd name="T18" fmla="*/ 8869 w 9525"/>
                <a:gd name="T19" fmla="*/ 10573 h 47625"/>
                <a:gd name="T20" fmla="*/ 9536 w 9525"/>
                <a:gd name="T21" fmla="*/ 18097 h 47625"/>
                <a:gd name="T22" fmla="*/ 7249 w 9525"/>
                <a:gd name="T23" fmla="*/ 15335 h 47625"/>
                <a:gd name="T24" fmla="*/ 5535 w 9525"/>
                <a:gd name="T25" fmla="*/ 21431 h 47625"/>
                <a:gd name="T26" fmla="*/ 11631 w 9525"/>
                <a:gd name="T27" fmla="*/ 23146 h 47625"/>
                <a:gd name="T28" fmla="*/ 5916 w 9525"/>
                <a:gd name="T29" fmla="*/ 47720 h 47625"/>
                <a:gd name="T30" fmla="*/ 14774 w 9525"/>
                <a:gd name="T31" fmla="*/ 45911 h 47625"/>
                <a:gd name="T32" fmla="*/ 9440 w 9525"/>
                <a:gd name="T33" fmla="*/ 50673 h 476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25" h="47625">
                  <a:moveTo>
                    <a:pt x="9440" y="50673"/>
                  </a:moveTo>
                  <a:cubicBezTo>
                    <a:pt x="13346" y="50101"/>
                    <a:pt x="12965" y="53150"/>
                    <a:pt x="16774" y="52483"/>
                  </a:cubicBezTo>
                  <a:cubicBezTo>
                    <a:pt x="17441" y="44291"/>
                    <a:pt x="12488" y="42005"/>
                    <a:pt x="8774" y="43053"/>
                  </a:cubicBezTo>
                  <a:cubicBezTo>
                    <a:pt x="11250" y="39529"/>
                    <a:pt x="16870" y="34862"/>
                    <a:pt x="12203" y="30861"/>
                  </a:cubicBezTo>
                  <a:cubicBezTo>
                    <a:pt x="13727" y="30766"/>
                    <a:pt x="15727" y="31337"/>
                    <a:pt x="16013" y="29908"/>
                  </a:cubicBezTo>
                  <a:cubicBezTo>
                    <a:pt x="12679" y="25527"/>
                    <a:pt x="12203" y="14954"/>
                    <a:pt x="12583" y="10858"/>
                  </a:cubicBezTo>
                  <a:cubicBezTo>
                    <a:pt x="6678" y="9334"/>
                    <a:pt x="5345" y="3810"/>
                    <a:pt x="2201" y="0"/>
                  </a:cubicBezTo>
                  <a:cubicBezTo>
                    <a:pt x="773" y="4763"/>
                    <a:pt x="4868" y="4667"/>
                    <a:pt x="5345" y="7811"/>
                  </a:cubicBezTo>
                  <a:cubicBezTo>
                    <a:pt x="2487" y="8572"/>
                    <a:pt x="-2276" y="7429"/>
                    <a:pt x="1249" y="12478"/>
                  </a:cubicBezTo>
                  <a:cubicBezTo>
                    <a:pt x="2678" y="10478"/>
                    <a:pt x="6678" y="11525"/>
                    <a:pt x="8869" y="10573"/>
                  </a:cubicBezTo>
                  <a:cubicBezTo>
                    <a:pt x="8964" y="12573"/>
                    <a:pt x="13155" y="16764"/>
                    <a:pt x="9536" y="18097"/>
                  </a:cubicBezTo>
                  <a:cubicBezTo>
                    <a:pt x="9536" y="16574"/>
                    <a:pt x="9440" y="15145"/>
                    <a:pt x="7249" y="15335"/>
                  </a:cubicBezTo>
                  <a:cubicBezTo>
                    <a:pt x="8964" y="20193"/>
                    <a:pt x="6392" y="17240"/>
                    <a:pt x="5535" y="21431"/>
                  </a:cubicBezTo>
                  <a:cubicBezTo>
                    <a:pt x="6869" y="24670"/>
                    <a:pt x="11726" y="20764"/>
                    <a:pt x="11631" y="23146"/>
                  </a:cubicBezTo>
                  <a:cubicBezTo>
                    <a:pt x="5249" y="28289"/>
                    <a:pt x="9916" y="37624"/>
                    <a:pt x="5916" y="47720"/>
                  </a:cubicBezTo>
                  <a:cubicBezTo>
                    <a:pt x="10774" y="49339"/>
                    <a:pt x="9916" y="44291"/>
                    <a:pt x="14774" y="45911"/>
                  </a:cubicBezTo>
                  <a:cubicBezTo>
                    <a:pt x="16679" y="51911"/>
                    <a:pt x="10202" y="47911"/>
                    <a:pt x="9440" y="506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1" name="Freeform: Shape 2201">
              <a:extLst>
                <a:ext uri="{FF2B5EF4-FFF2-40B4-BE49-F238E27FC236}">
                  <a16:creationId xmlns:a16="http://schemas.microsoft.com/office/drawing/2014/main" id="{432F95B1-4600-4764-83A7-2EC0D45BD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587" y="3589972"/>
              <a:ext cx="9525" cy="9525"/>
            </a:xfrm>
            <a:custGeom>
              <a:avLst/>
              <a:gdLst>
                <a:gd name="T0" fmla="*/ 20869275 w 9525"/>
                <a:gd name="T1" fmla="*/ 57159525 h 9525"/>
                <a:gd name="T2" fmla="*/ 48996600 w 9525"/>
                <a:gd name="T3" fmla="*/ 0 h 9525"/>
                <a:gd name="T4" fmla="*/ 0 w 9525"/>
                <a:gd name="T5" fmla="*/ 19964400 h 9525"/>
                <a:gd name="T6" fmla="*/ 20869275 w 9525"/>
                <a:gd name="T7" fmla="*/ 571595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2191" y="6001"/>
                  </a:moveTo>
                  <a:cubicBezTo>
                    <a:pt x="2953" y="3715"/>
                    <a:pt x="5144" y="3143"/>
                    <a:pt x="5144" y="0"/>
                  </a:cubicBezTo>
                  <a:cubicBezTo>
                    <a:pt x="2857" y="0"/>
                    <a:pt x="953" y="476"/>
                    <a:pt x="0" y="2096"/>
                  </a:cubicBezTo>
                  <a:cubicBezTo>
                    <a:pt x="4286" y="2762"/>
                    <a:pt x="-381" y="5429"/>
                    <a:pt x="2191" y="6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2" name="Freeform: Shape 2202">
              <a:extLst>
                <a:ext uri="{FF2B5EF4-FFF2-40B4-BE49-F238E27FC236}">
                  <a16:creationId xmlns:a16="http://schemas.microsoft.com/office/drawing/2014/main" id="{997C54AF-641B-4917-A2C9-74A22717D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673" y="3760028"/>
              <a:ext cx="9525" cy="9525"/>
            </a:xfrm>
            <a:custGeom>
              <a:avLst/>
              <a:gdLst>
                <a:gd name="T0" fmla="*/ 43624500 w 9525"/>
                <a:gd name="T1" fmla="*/ 64084200 h 9525"/>
                <a:gd name="T2" fmla="*/ 56321325 w 9525"/>
                <a:gd name="T3" fmla="*/ 53197125 h 9525"/>
                <a:gd name="T4" fmla="*/ 58140600 w 9525"/>
                <a:gd name="T5" fmla="*/ 29613225 h 9525"/>
                <a:gd name="T6" fmla="*/ 36366450 w 9525"/>
                <a:gd name="T7" fmla="*/ 4210050 h 9525"/>
                <a:gd name="T8" fmla="*/ 10963275 w 9525"/>
                <a:gd name="T9" fmla="*/ 25984200 h 9525"/>
                <a:gd name="T10" fmla="*/ 43624500 w 9525"/>
                <a:gd name="T11" fmla="*/ 6408420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580" y="6728"/>
                  </a:moveTo>
                  <a:cubicBezTo>
                    <a:pt x="4675" y="5966"/>
                    <a:pt x="4866" y="5299"/>
                    <a:pt x="5913" y="5585"/>
                  </a:cubicBezTo>
                  <a:cubicBezTo>
                    <a:pt x="6008" y="4728"/>
                    <a:pt x="6008" y="3966"/>
                    <a:pt x="6104" y="3109"/>
                  </a:cubicBezTo>
                  <a:cubicBezTo>
                    <a:pt x="4580" y="2823"/>
                    <a:pt x="3151" y="2537"/>
                    <a:pt x="3818" y="442"/>
                  </a:cubicBezTo>
                  <a:cubicBezTo>
                    <a:pt x="103" y="-1940"/>
                    <a:pt x="-1135" y="6252"/>
                    <a:pt x="1151" y="2728"/>
                  </a:cubicBezTo>
                  <a:cubicBezTo>
                    <a:pt x="4866" y="-35"/>
                    <a:pt x="579" y="6442"/>
                    <a:pt x="4580" y="67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3" name="Freeform: Shape 2203">
              <a:extLst>
                <a:ext uri="{FF2B5EF4-FFF2-40B4-BE49-F238E27FC236}">
                  <a16:creationId xmlns:a16="http://schemas.microsoft.com/office/drawing/2014/main" id="{5BD634AC-0072-4EC4-8CF7-D2A2F819F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233" y="4033075"/>
              <a:ext cx="9525" cy="9525"/>
            </a:xfrm>
            <a:custGeom>
              <a:avLst/>
              <a:gdLst>
                <a:gd name="T0" fmla="*/ 51882675 w 9525"/>
                <a:gd name="T1" fmla="*/ 11716 h 9525"/>
                <a:gd name="T2" fmla="*/ 1076325 w 9525"/>
                <a:gd name="T3" fmla="*/ 0 h 9525"/>
                <a:gd name="T4" fmla="*/ 51882675 w 9525"/>
                <a:gd name="T5" fmla="*/ 11716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5447" y="11716"/>
                  </a:moveTo>
                  <a:cubicBezTo>
                    <a:pt x="3732" y="4477"/>
                    <a:pt x="3542" y="7144"/>
                    <a:pt x="113" y="0"/>
                  </a:cubicBezTo>
                  <a:cubicBezTo>
                    <a:pt x="-173" y="5715"/>
                    <a:pt x="-363" y="11240"/>
                    <a:pt x="5447" y="1171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4" name="Freeform: Shape 2204">
              <a:extLst>
                <a:ext uri="{FF2B5EF4-FFF2-40B4-BE49-F238E27FC236}">
                  <a16:creationId xmlns:a16="http://schemas.microsoft.com/office/drawing/2014/main" id="{32CD0A67-149E-464D-A3BD-59F0EDE05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302" y="4071938"/>
              <a:ext cx="9525" cy="19050"/>
            </a:xfrm>
            <a:custGeom>
              <a:avLst/>
              <a:gdLst>
                <a:gd name="T0" fmla="*/ 9855 w 9525"/>
                <a:gd name="T1" fmla="*/ 19336 h 19050"/>
                <a:gd name="T2" fmla="*/ 10331 w 9525"/>
                <a:gd name="T3" fmla="*/ 13145 h 19050"/>
                <a:gd name="T4" fmla="*/ 4901 w 9525"/>
                <a:gd name="T5" fmla="*/ 2667 h 19050"/>
                <a:gd name="T6" fmla="*/ 2520 w 9525"/>
                <a:gd name="T7" fmla="*/ 1238 h 19050"/>
                <a:gd name="T8" fmla="*/ 2615 w 9525"/>
                <a:gd name="T9" fmla="*/ 0 h 19050"/>
                <a:gd name="T10" fmla="*/ 44 w 9525"/>
                <a:gd name="T11" fmla="*/ 1048 h 19050"/>
                <a:gd name="T12" fmla="*/ 139 w 9525"/>
                <a:gd name="T13" fmla="*/ 14859 h 19050"/>
                <a:gd name="T14" fmla="*/ 9855 w 9525"/>
                <a:gd name="T15" fmla="*/ 19336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9855" y="19336"/>
                  </a:moveTo>
                  <a:cubicBezTo>
                    <a:pt x="9283" y="15430"/>
                    <a:pt x="9188" y="16859"/>
                    <a:pt x="10331" y="13145"/>
                  </a:cubicBezTo>
                  <a:cubicBezTo>
                    <a:pt x="4997" y="11335"/>
                    <a:pt x="5664" y="5620"/>
                    <a:pt x="4901" y="2667"/>
                  </a:cubicBezTo>
                  <a:cubicBezTo>
                    <a:pt x="4616" y="4382"/>
                    <a:pt x="1663" y="3715"/>
                    <a:pt x="2520" y="1238"/>
                  </a:cubicBezTo>
                  <a:cubicBezTo>
                    <a:pt x="3187" y="1333"/>
                    <a:pt x="4044" y="381"/>
                    <a:pt x="2615" y="0"/>
                  </a:cubicBezTo>
                  <a:cubicBezTo>
                    <a:pt x="2234" y="953"/>
                    <a:pt x="1473" y="1333"/>
                    <a:pt x="44" y="1048"/>
                  </a:cubicBezTo>
                  <a:cubicBezTo>
                    <a:pt x="-242" y="6096"/>
                    <a:pt x="996" y="11144"/>
                    <a:pt x="139" y="14859"/>
                  </a:cubicBezTo>
                  <a:cubicBezTo>
                    <a:pt x="6902" y="12668"/>
                    <a:pt x="7092" y="15812"/>
                    <a:pt x="9855" y="1933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5" name="Freeform: Shape 2205">
              <a:extLst>
                <a:ext uri="{FF2B5EF4-FFF2-40B4-BE49-F238E27FC236}">
                  <a16:creationId xmlns:a16="http://schemas.microsoft.com/office/drawing/2014/main" id="{DB71A845-01CA-4076-A0A5-8DF5758D0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110" y="3844811"/>
              <a:ext cx="9525" cy="9525"/>
            </a:xfrm>
            <a:custGeom>
              <a:avLst/>
              <a:gdLst>
                <a:gd name="T0" fmla="*/ 49901475 w 9525"/>
                <a:gd name="T1" fmla="*/ 476250 h 9525"/>
                <a:gd name="T2" fmla="*/ 0 w 9525"/>
                <a:gd name="T3" fmla="*/ 32232600 h 9525"/>
                <a:gd name="T4" fmla="*/ 44453175 w 9525"/>
                <a:gd name="T5" fmla="*/ 72151875 h 9525"/>
                <a:gd name="T6" fmla="*/ 49901475 w 9525"/>
                <a:gd name="T7" fmla="*/ 476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239" y="50"/>
                  </a:moveTo>
                  <a:cubicBezTo>
                    <a:pt x="2191" y="-426"/>
                    <a:pt x="2000" y="2622"/>
                    <a:pt x="0" y="3384"/>
                  </a:cubicBezTo>
                  <a:cubicBezTo>
                    <a:pt x="2762" y="3098"/>
                    <a:pt x="2477" y="11099"/>
                    <a:pt x="4667" y="7575"/>
                  </a:cubicBezTo>
                  <a:cubicBezTo>
                    <a:pt x="1429" y="6051"/>
                    <a:pt x="6763" y="3765"/>
                    <a:pt x="5239" y="5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6" name="Freeform: Shape 2206">
              <a:extLst>
                <a:ext uri="{FF2B5EF4-FFF2-40B4-BE49-F238E27FC236}">
                  <a16:creationId xmlns:a16="http://schemas.microsoft.com/office/drawing/2014/main" id="{0468F8F5-733E-4C5C-B230-C74451353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9007" y="4578096"/>
              <a:ext cx="9525" cy="9525"/>
            </a:xfrm>
            <a:custGeom>
              <a:avLst/>
              <a:gdLst>
                <a:gd name="T0" fmla="*/ 26308050 w 9525"/>
                <a:gd name="T1" fmla="*/ 0 h 9525"/>
                <a:gd name="T2" fmla="*/ 0 w 9525"/>
                <a:gd name="T3" fmla="*/ 33566100 h 9525"/>
                <a:gd name="T4" fmla="*/ 20869275 w 9525"/>
                <a:gd name="T5" fmla="*/ 70761225 h 9525"/>
                <a:gd name="T6" fmla="*/ 55340250 w 9525"/>
                <a:gd name="T7" fmla="*/ 85277325 h 9525"/>
                <a:gd name="T8" fmla="*/ 26308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762" y="0"/>
                  </a:moveTo>
                  <a:cubicBezTo>
                    <a:pt x="2953" y="2476"/>
                    <a:pt x="857" y="2286"/>
                    <a:pt x="0" y="3524"/>
                  </a:cubicBezTo>
                  <a:cubicBezTo>
                    <a:pt x="6382" y="2286"/>
                    <a:pt x="4001" y="2762"/>
                    <a:pt x="2191" y="7429"/>
                  </a:cubicBezTo>
                  <a:cubicBezTo>
                    <a:pt x="3905" y="7525"/>
                    <a:pt x="4858" y="8191"/>
                    <a:pt x="5810" y="8953"/>
                  </a:cubicBezTo>
                  <a:cubicBezTo>
                    <a:pt x="9335" y="5715"/>
                    <a:pt x="5429" y="1619"/>
                    <a:pt x="276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7" name="Freeform: Shape 2207">
              <a:extLst>
                <a:ext uri="{FF2B5EF4-FFF2-40B4-BE49-F238E27FC236}">
                  <a16:creationId xmlns:a16="http://schemas.microsoft.com/office/drawing/2014/main" id="{3EB46893-18F0-4338-9AC8-87D0CAD59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7945" y="4097010"/>
              <a:ext cx="9525" cy="19050"/>
            </a:xfrm>
            <a:custGeom>
              <a:avLst/>
              <a:gdLst>
                <a:gd name="T0" fmla="*/ 5258 w 9525"/>
                <a:gd name="T1" fmla="*/ 264 h 19050"/>
                <a:gd name="T2" fmla="*/ 114 w 9525"/>
                <a:gd name="T3" fmla="*/ 2360 h 19050"/>
                <a:gd name="T4" fmla="*/ 1733 w 9525"/>
                <a:gd name="T5" fmla="*/ 12456 h 19050"/>
                <a:gd name="T6" fmla="*/ 3924 w 9525"/>
                <a:gd name="T7" fmla="*/ 16362 h 19050"/>
                <a:gd name="T8" fmla="*/ 4877 w 9525"/>
                <a:gd name="T9" fmla="*/ 20172 h 19050"/>
                <a:gd name="T10" fmla="*/ 9544 w 9525"/>
                <a:gd name="T11" fmla="*/ 24267 h 19050"/>
                <a:gd name="T12" fmla="*/ 12497 w 9525"/>
                <a:gd name="T13" fmla="*/ 18267 h 19050"/>
                <a:gd name="T14" fmla="*/ 5258 w 9525"/>
                <a:gd name="T15" fmla="*/ 264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258" y="264"/>
                  </a:moveTo>
                  <a:cubicBezTo>
                    <a:pt x="1924" y="-974"/>
                    <a:pt x="2591" y="2550"/>
                    <a:pt x="114" y="2360"/>
                  </a:cubicBezTo>
                  <a:cubicBezTo>
                    <a:pt x="-553" y="6837"/>
                    <a:pt x="1924" y="8551"/>
                    <a:pt x="1733" y="12456"/>
                  </a:cubicBezTo>
                  <a:cubicBezTo>
                    <a:pt x="5544" y="12837"/>
                    <a:pt x="8115" y="15981"/>
                    <a:pt x="3924" y="16362"/>
                  </a:cubicBezTo>
                  <a:cubicBezTo>
                    <a:pt x="5353" y="16647"/>
                    <a:pt x="5163" y="18457"/>
                    <a:pt x="4877" y="20172"/>
                  </a:cubicBezTo>
                  <a:cubicBezTo>
                    <a:pt x="8687" y="18076"/>
                    <a:pt x="10401" y="17600"/>
                    <a:pt x="9544" y="24267"/>
                  </a:cubicBezTo>
                  <a:cubicBezTo>
                    <a:pt x="13640" y="25887"/>
                    <a:pt x="11735" y="20553"/>
                    <a:pt x="12497" y="18267"/>
                  </a:cubicBezTo>
                  <a:cubicBezTo>
                    <a:pt x="5639" y="12171"/>
                    <a:pt x="12782" y="5027"/>
                    <a:pt x="5258" y="26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8" name="Freeform: Shape 2208">
              <a:extLst>
                <a:ext uri="{FF2B5EF4-FFF2-40B4-BE49-F238E27FC236}">
                  <a16:creationId xmlns:a16="http://schemas.microsoft.com/office/drawing/2014/main" id="{F45422AC-718C-4102-80DF-C9E1088D1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6515" y="3854767"/>
              <a:ext cx="9525" cy="28575"/>
            </a:xfrm>
            <a:custGeom>
              <a:avLst/>
              <a:gdLst>
                <a:gd name="T0" fmla="*/ 79152750 w 9525"/>
                <a:gd name="T1" fmla="*/ 37814 h 28575"/>
                <a:gd name="T2" fmla="*/ 38328600 w 9525"/>
                <a:gd name="T3" fmla="*/ 13621 h 28575"/>
                <a:gd name="T4" fmla="*/ 49215675 w 9525"/>
                <a:gd name="T5" fmla="*/ 0 h 28575"/>
                <a:gd name="T6" fmla="*/ 22907625 w 9525"/>
                <a:gd name="T7" fmla="*/ 18574 h 28575"/>
                <a:gd name="T8" fmla="*/ 2943225 w 9525"/>
                <a:gd name="T9" fmla="*/ 13335 h 28575"/>
                <a:gd name="T10" fmla="*/ 79152750 w 9525"/>
                <a:gd name="T11" fmla="*/ 37814 h 285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28575">
                  <a:moveTo>
                    <a:pt x="8310" y="37814"/>
                  </a:moveTo>
                  <a:cubicBezTo>
                    <a:pt x="3167" y="31052"/>
                    <a:pt x="7358" y="19621"/>
                    <a:pt x="4024" y="13621"/>
                  </a:cubicBezTo>
                  <a:cubicBezTo>
                    <a:pt x="10025" y="12668"/>
                    <a:pt x="7739" y="3048"/>
                    <a:pt x="5167" y="0"/>
                  </a:cubicBezTo>
                  <a:cubicBezTo>
                    <a:pt x="4595" y="10382"/>
                    <a:pt x="3833" y="10954"/>
                    <a:pt x="2405" y="18574"/>
                  </a:cubicBezTo>
                  <a:cubicBezTo>
                    <a:pt x="785" y="17621"/>
                    <a:pt x="2595" y="13716"/>
                    <a:pt x="309" y="13335"/>
                  </a:cubicBezTo>
                  <a:cubicBezTo>
                    <a:pt x="-1310" y="24384"/>
                    <a:pt x="3738" y="35909"/>
                    <a:pt x="8310" y="378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599" name="Freeform: Shape 2209">
              <a:extLst>
                <a:ext uri="{FF2B5EF4-FFF2-40B4-BE49-F238E27FC236}">
                  <a16:creationId xmlns:a16="http://schemas.microsoft.com/office/drawing/2014/main" id="{A0C79F4C-C552-4B51-A204-AFCB80CF8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9301" y="3894963"/>
              <a:ext cx="9525" cy="19050"/>
            </a:xfrm>
            <a:custGeom>
              <a:avLst/>
              <a:gdLst>
                <a:gd name="T0" fmla="*/ 19050000 w 9525"/>
                <a:gd name="T1" fmla="*/ 24860 h 19050"/>
                <a:gd name="T2" fmla="*/ 38100000 w 9525"/>
                <a:gd name="T3" fmla="*/ 0 h 19050"/>
                <a:gd name="T4" fmla="*/ 45367575 w 9525"/>
                <a:gd name="T5" fmla="*/ 6287 h 19050"/>
                <a:gd name="T6" fmla="*/ 20869275 w 9525"/>
                <a:gd name="T7" fmla="*/ 7334 h 19050"/>
                <a:gd name="T8" fmla="*/ 0 w 9525"/>
                <a:gd name="T9" fmla="*/ 3429 h 19050"/>
                <a:gd name="T10" fmla="*/ 19050000 w 9525"/>
                <a:gd name="T11" fmla="*/ 24860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2000" y="24860"/>
                  </a:moveTo>
                  <a:cubicBezTo>
                    <a:pt x="6477" y="16383"/>
                    <a:pt x="7334" y="5429"/>
                    <a:pt x="4000" y="0"/>
                  </a:cubicBezTo>
                  <a:cubicBezTo>
                    <a:pt x="1048" y="2381"/>
                    <a:pt x="3810" y="4000"/>
                    <a:pt x="4763" y="6287"/>
                  </a:cubicBezTo>
                  <a:cubicBezTo>
                    <a:pt x="3524" y="6191"/>
                    <a:pt x="3143" y="7144"/>
                    <a:pt x="2191" y="7334"/>
                  </a:cubicBezTo>
                  <a:cubicBezTo>
                    <a:pt x="2191" y="5429"/>
                    <a:pt x="2667" y="3048"/>
                    <a:pt x="0" y="3429"/>
                  </a:cubicBezTo>
                  <a:cubicBezTo>
                    <a:pt x="4286" y="11335"/>
                    <a:pt x="-1048" y="19526"/>
                    <a:pt x="2000" y="2486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0" name="Freeform: Shape 2210">
              <a:extLst>
                <a:ext uri="{FF2B5EF4-FFF2-40B4-BE49-F238E27FC236}">
                  <a16:creationId xmlns:a16="http://schemas.microsoft.com/office/drawing/2014/main" id="{310E2914-397E-43D4-AE67-1C0D14A8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773" y="3799237"/>
              <a:ext cx="9525" cy="9525"/>
            </a:xfrm>
            <a:custGeom>
              <a:avLst/>
              <a:gdLst>
                <a:gd name="T0" fmla="*/ 13201650 w 9525"/>
                <a:gd name="T1" fmla="*/ 2572 h 9525"/>
                <a:gd name="T2" fmla="*/ 43138725 w 9525"/>
                <a:gd name="T3" fmla="*/ 10382 h 9525"/>
                <a:gd name="T4" fmla="*/ 32251650 w 9525"/>
                <a:gd name="T5" fmla="*/ 9049 h 9525"/>
                <a:gd name="T6" fmla="*/ 50396775 w 9525"/>
                <a:gd name="T7" fmla="*/ 476 h 9525"/>
                <a:gd name="T8" fmla="*/ 13201650 w 9525"/>
                <a:gd name="T9" fmla="*/ 257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386" y="2572"/>
                  </a:moveTo>
                  <a:cubicBezTo>
                    <a:pt x="3386" y="762"/>
                    <a:pt x="-900" y="13145"/>
                    <a:pt x="4529" y="10382"/>
                  </a:cubicBezTo>
                  <a:cubicBezTo>
                    <a:pt x="3767" y="10287"/>
                    <a:pt x="3101" y="10096"/>
                    <a:pt x="3386" y="9049"/>
                  </a:cubicBezTo>
                  <a:cubicBezTo>
                    <a:pt x="4434" y="3620"/>
                    <a:pt x="4148" y="4953"/>
                    <a:pt x="5291" y="476"/>
                  </a:cubicBezTo>
                  <a:cubicBezTo>
                    <a:pt x="2815" y="-857"/>
                    <a:pt x="-2520" y="857"/>
                    <a:pt x="1386" y="2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1" name="Freeform: Shape 2211">
              <a:extLst>
                <a:ext uri="{FF2B5EF4-FFF2-40B4-BE49-F238E27FC236}">
                  <a16:creationId xmlns:a16="http://schemas.microsoft.com/office/drawing/2014/main" id="{5D070DF7-0803-46AD-9B79-FBABB2931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683" y="3807904"/>
              <a:ext cx="9525" cy="19050"/>
            </a:xfrm>
            <a:custGeom>
              <a:avLst/>
              <a:gdLst>
                <a:gd name="T0" fmla="*/ 6763 w 9525"/>
                <a:gd name="T1" fmla="*/ 24479 h 19050"/>
                <a:gd name="T2" fmla="*/ 5048 w 9525"/>
                <a:gd name="T3" fmla="*/ 14383 h 19050"/>
                <a:gd name="T4" fmla="*/ 12478 w 9525"/>
                <a:gd name="T5" fmla="*/ 0 h 19050"/>
                <a:gd name="T6" fmla="*/ 9620 w 9525"/>
                <a:gd name="T7" fmla="*/ 4763 h 19050"/>
                <a:gd name="T8" fmla="*/ 9144 w 9525"/>
                <a:gd name="T9" fmla="*/ 10954 h 19050"/>
                <a:gd name="T10" fmla="*/ 667 w 9525"/>
                <a:gd name="T11" fmla="*/ 7811 h 19050"/>
                <a:gd name="T12" fmla="*/ 0 w 9525"/>
                <a:gd name="T13" fmla="*/ 16478 h 19050"/>
                <a:gd name="T14" fmla="*/ 6763 w 9525"/>
                <a:gd name="T15" fmla="*/ 24479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6763" y="24479"/>
                  </a:moveTo>
                  <a:cubicBezTo>
                    <a:pt x="9525" y="19050"/>
                    <a:pt x="667" y="17336"/>
                    <a:pt x="5048" y="14383"/>
                  </a:cubicBezTo>
                  <a:cubicBezTo>
                    <a:pt x="8763" y="18574"/>
                    <a:pt x="15335" y="6001"/>
                    <a:pt x="12478" y="0"/>
                  </a:cubicBezTo>
                  <a:cubicBezTo>
                    <a:pt x="13621" y="4000"/>
                    <a:pt x="10287" y="2858"/>
                    <a:pt x="9620" y="4763"/>
                  </a:cubicBezTo>
                  <a:cubicBezTo>
                    <a:pt x="11716" y="4382"/>
                    <a:pt x="11144" y="11716"/>
                    <a:pt x="9144" y="10954"/>
                  </a:cubicBezTo>
                  <a:cubicBezTo>
                    <a:pt x="6572" y="9716"/>
                    <a:pt x="5144" y="7429"/>
                    <a:pt x="667" y="7811"/>
                  </a:cubicBezTo>
                  <a:cubicBezTo>
                    <a:pt x="2096" y="11906"/>
                    <a:pt x="571" y="12001"/>
                    <a:pt x="0" y="16478"/>
                  </a:cubicBezTo>
                  <a:cubicBezTo>
                    <a:pt x="5144" y="16574"/>
                    <a:pt x="3810" y="22384"/>
                    <a:pt x="6763" y="2447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2" name="Freeform: Shape 2212">
              <a:extLst>
                <a:ext uri="{FF2B5EF4-FFF2-40B4-BE49-F238E27FC236}">
                  <a16:creationId xmlns:a16="http://schemas.microsoft.com/office/drawing/2014/main" id="{C03DCF57-A973-411E-8779-7A1ABD38C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6819" y="4506275"/>
              <a:ext cx="9525" cy="9525"/>
            </a:xfrm>
            <a:custGeom>
              <a:avLst/>
              <a:gdLst>
                <a:gd name="T0" fmla="*/ 18145125 w 9525"/>
                <a:gd name="T1" fmla="*/ 669 h 9525"/>
                <a:gd name="T2" fmla="*/ 0 w 9525"/>
                <a:gd name="T3" fmla="*/ 9242 h 9525"/>
                <a:gd name="T4" fmla="*/ 29032200 w 9525"/>
                <a:gd name="T5" fmla="*/ 18290 h 9525"/>
                <a:gd name="T6" fmla="*/ 54435375 w 9525"/>
                <a:gd name="T7" fmla="*/ 955 h 9525"/>
                <a:gd name="T8" fmla="*/ 18145125 w 9525"/>
                <a:gd name="T9" fmla="*/ 669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905" y="669"/>
                  </a:moveTo>
                  <a:cubicBezTo>
                    <a:pt x="2477" y="2574"/>
                    <a:pt x="667" y="4860"/>
                    <a:pt x="0" y="9242"/>
                  </a:cubicBezTo>
                  <a:cubicBezTo>
                    <a:pt x="6001" y="9051"/>
                    <a:pt x="-3429" y="17338"/>
                    <a:pt x="3048" y="18290"/>
                  </a:cubicBezTo>
                  <a:cubicBezTo>
                    <a:pt x="6477" y="9622"/>
                    <a:pt x="2762" y="5146"/>
                    <a:pt x="5715" y="955"/>
                  </a:cubicBezTo>
                  <a:cubicBezTo>
                    <a:pt x="3524" y="1336"/>
                    <a:pt x="2667" y="-1141"/>
                    <a:pt x="1905" y="66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3" name="Freeform: Shape 2213">
              <a:extLst>
                <a:ext uri="{FF2B5EF4-FFF2-40B4-BE49-F238E27FC236}">
                  <a16:creationId xmlns:a16="http://schemas.microsoft.com/office/drawing/2014/main" id="{DC9170B9-B53B-405F-81E2-798D77E68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5778" y="3914106"/>
              <a:ext cx="9525" cy="19050"/>
            </a:xfrm>
            <a:custGeom>
              <a:avLst/>
              <a:gdLst>
                <a:gd name="T0" fmla="*/ 9430 w 9525"/>
                <a:gd name="T1" fmla="*/ 4383 h 19050"/>
                <a:gd name="T2" fmla="*/ 4763 w 9525"/>
                <a:gd name="T3" fmla="*/ 192 h 19050"/>
                <a:gd name="T4" fmla="*/ 0 w 9525"/>
                <a:gd name="T5" fmla="*/ 12384 h 19050"/>
                <a:gd name="T6" fmla="*/ 8382 w 9525"/>
                <a:gd name="T7" fmla="*/ 16861 h 19050"/>
                <a:gd name="T8" fmla="*/ 6572 w 9525"/>
                <a:gd name="T9" fmla="*/ 22957 h 19050"/>
                <a:gd name="T10" fmla="*/ 8858 w 9525"/>
                <a:gd name="T11" fmla="*/ 25624 h 19050"/>
                <a:gd name="T12" fmla="*/ 12668 w 9525"/>
                <a:gd name="T13" fmla="*/ 24672 h 19050"/>
                <a:gd name="T14" fmla="*/ 13811 w 9525"/>
                <a:gd name="T15" fmla="*/ 26005 h 19050"/>
                <a:gd name="T16" fmla="*/ 9430 w 9525"/>
                <a:gd name="T17" fmla="*/ 4383 h 190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19050">
                  <a:moveTo>
                    <a:pt x="9430" y="4383"/>
                  </a:moveTo>
                  <a:cubicBezTo>
                    <a:pt x="4572" y="5812"/>
                    <a:pt x="9620" y="-1236"/>
                    <a:pt x="4763" y="192"/>
                  </a:cubicBezTo>
                  <a:cubicBezTo>
                    <a:pt x="7620" y="9241"/>
                    <a:pt x="953" y="5241"/>
                    <a:pt x="0" y="12384"/>
                  </a:cubicBezTo>
                  <a:cubicBezTo>
                    <a:pt x="7525" y="12575"/>
                    <a:pt x="2857" y="18861"/>
                    <a:pt x="8382" y="16861"/>
                  </a:cubicBezTo>
                  <a:cubicBezTo>
                    <a:pt x="8668" y="19909"/>
                    <a:pt x="5905" y="19338"/>
                    <a:pt x="6572" y="22957"/>
                  </a:cubicBezTo>
                  <a:cubicBezTo>
                    <a:pt x="8096" y="23243"/>
                    <a:pt x="9525" y="23529"/>
                    <a:pt x="8858" y="25624"/>
                  </a:cubicBezTo>
                  <a:cubicBezTo>
                    <a:pt x="10573" y="25815"/>
                    <a:pt x="11621" y="25243"/>
                    <a:pt x="12668" y="24672"/>
                  </a:cubicBezTo>
                  <a:cubicBezTo>
                    <a:pt x="12478" y="26005"/>
                    <a:pt x="12954" y="27910"/>
                    <a:pt x="13811" y="26005"/>
                  </a:cubicBezTo>
                  <a:cubicBezTo>
                    <a:pt x="15145" y="16670"/>
                    <a:pt x="5620" y="12194"/>
                    <a:pt x="9430" y="438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4" name="Freeform: Shape 2214">
              <a:extLst>
                <a:ext uri="{FF2B5EF4-FFF2-40B4-BE49-F238E27FC236}">
                  <a16:creationId xmlns:a16="http://schemas.microsoft.com/office/drawing/2014/main" id="{DE29AE6F-2BB6-4FD8-AC77-8AFD14CDB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969" y="3835623"/>
              <a:ext cx="9525" cy="9525"/>
            </a:xfrm>
            <a:custGeom>
              <a:avLst/>
              <a:gdLst>
                <a:gd name="T0" fmla="*/ 3629025 w 9525"/>
                <a:gd name="T1" fmla="*/ 1809750 h 9525"/>
                <a:gd name="T2" fmla="*/ 0 w 9525"/>
                <a:gd name="T3" fmla="*/ 48977550 h 9525"/>
                <a:gd name="T4" fmla="*/ 46272450 w 9525"/>
                <a:gd name="T5" fmla="*/ 64408050 h 9525"/>
                <a:gd name="T6" fmla="*/ 48996600 w 9525"/>
                <a:gd name="T7" fmla="*/ 29022675 h 9525"/>
                <a:gd name="T8" fmla="*/ 3629025 w 9525"/>
                <a:gd name="T9" fmla="*/ 18097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81" y="190"/>
                  </a:moveTo>
                  <a:cubicBezTo>
                    <a:pt x="286" y="1904"/>
                    <a:pt x="95" y="3523"/>
                    <a:pt x="0" y="5142"/>
                  </a:cubicBezTo>
                  <a:cubicBezTo>
                    <a:pt x="2191" y="5238"/>
                    <a:pt x="3810" y="5714"/>
                    <a:pt x="4858" y="6762"/>
                  </a:cubicBezTo>
                  <a:cubicBezTo>
                    <a:pt x="4572" y="4571"/>
                    <a:pt x="6953" y="3714"/>
                    <a:pt x="5144" y="3047"/>
                  </a:cubicBezTo>
                  <a:cubicBezTo>
                    <a:pt x="1905" y="8000"/>
                    <a:pt x="4382" y="-1430"/>
                    <a:pt x="381" y="1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5" name="Freeform: Shape 2215">
              <a:extLst>
                <a:ext uri="{FF2B5EF4-FFF2-40B4-BE49-F238E27FC236}">
                  <a16:creationId xmlns:a16="http://schemas.microsoft.com/office/drawing/2014/main" id="{90965205-28F2-4452-9538-AD24496E8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3302" y="3856101"/>
              <a:ext cx="9525" cy="9525"/>
            </a:xfrm>
            <a:custGeom>
              <a:avLst/>
              <a:gdLst>
                <a:gd name="T0" fmla="*/ 2095 w 9525"/>
                <a:gd name="T1" fmla="*/ 13525 h 9525"/>
                <a:gd name="T2" fmla="*/ 9906 w 9525"/>
                <a:gd name="T3" fmla="*/ 10382 h 9525"/>
                <a:gd name="T4" fmla="*/ 13811 w 9525"/>
                <a:gd name="T5" fmla="*/ 8192 h 9525"/>
                <a:gd name="T6" fmla="*/ 11811 w 9525"/>
                <a:gd name="T7" fmla="*/ 1810 h 9525"/>
                <a:gd name="T8" fmla="*/ 5524 w 9525"/>
                <a:gd name="T9" fmla="*/ 2572 h 9525"/>
                <a:gd name="T10" fmla="*/ 4476 w 9525"/>
                <a:gd name="T11" fmla="*/ 0 h 9525"/>
                <a:gd name="T12" fmla="*/ 0 w 9525"/>
                <a:gd name="T13" fmla="*/ 8382 h 9525"/>
                <a:gd name="T14" fmla="*/ 1048 w 9525"/>
                <a:gd name="T15" fmla="*/ 10954 h 9525"/>
                <a:gd name="T16" fmla="*/ 2095 w 9525"/>
                <a:gd name="T17" fmla="*/ 13525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2095" y="13525"/>
                  </a:moveTo>
                  <a:cubicBezTo>
                    <a:pt x="5810" y="12478"/>
                    <a:pt x="5048" y="6953"/>
                    <a:pt x="9906" y="10382"/>
                  </a:cubicBezTo>
                  <a:cubicBezTo>
                    <a:pt x="10477" y="3715"/>
                    <a:pt x="10096" y="6763"/>
                    <a:pt x="13811" y="8192"/>
                  </a:cubicBezTo>
                  <a:cubicBezTo>
                    <a:pt x="14288" y="5144"/>
                    <a:pt x="14573" y="2191"/>
                    <a:pt x="11811" y="1810"/>
                  </a:cubicBezTo>
                  <a:cubicBezTo>
                    <a:pt x="11811" y="4477"/>
                    <a:pt x="7334" y="2000"/>
                    <a:pt x="5524" y="2572"/>
                  </a:cubicBezTo>
                  <a:cubicBezTo>
                    <a:pt x="5334" y="1619"/>
                    <a:pt x="5715" y="95"/>
                    <a:pt x="4476" y="0"/>
                  </a:cubicBezTo>
                  <a:cubicBezTo>
                    <a:pt x="4858" y="4953"/>
                    <a:pt x="2381" y="6572"/>
                    <a:pt x="0" y="8382"/>
                  </a:cubicBezTo>
                  <a:cubicBezTo>
                    <a:pt x="2286" y="8858"/>
                    <a:pt x="-858" y="10382"/>
                    <a:pt x="1048" y="10954"/>
                  </a:cubicBezTo>
                  <a:cubicBezTo>
                    <a:pt x="6286" y="7525"/>
                    <a:pt x="95" y="14097"/>
                    <a:pt x="2095" y="13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6" name="Freeform: Shape 2216">
              <a:extLst>
                <a:ext uri="{FF2B5EF4-FFF2-40B4-BE49-F238E27FC236}">
                  <a16:creationId xmlns:a16="http://schemas.microsoft.com/office/drawing/2014/main" id="{9657DC13-AAAF-4D7F-86DA-CAB19F037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3469" y="4505706"/>
              <a:ext cx="9525" cy="9525"/>
            </a:xfrm>
            <a:custGeom>
              <a:avLst/>
              <a:gdLst>
                <a:gd name="T0" fmla="*/ 400 w 9525"/>
                <a:gd name="T1" fmla="*/ 0 h 9525"/>
                <a:gd name="T2" fmla="*/ 2495 w 9525"/>
                <a:gd name="T3" fmla="*/ 48987075 h 9525"/>
                <a:gd name="T4" fmla="*/ 7353 w 9525"/>
                <a:gd name="T5" fmla="*/ 65322450 h 9525"/>
                <a:gd name="T6" fmla="*/ 8591 w 9525"/>
                <a:gd name="T7" fmla="*/ 66227325 h 9525"/>
                <a:gd name="T8" fmla="*/ 10115 w 9525"/>
                <a:gd name="T9" fmla="*/ 31756350 h 9525"/>
                <a:gd name="T10" fmla="*/ 400 w 9525"/>
                <a:gd name="T11" fmla="*/ 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00" y="0"/>
                  </a:moveTo>
                  <a:cubicBezTo>
                    <a:pt x="-839" y="2762"/>
                    <a:pt x="1067" y="8477"/>
                    <a:pt x="2495" y="5143"/>
                  </a:cubicBezTo>
                  <a:cubicBezTo>
                    <a:pt x="114" y="571"/>
                    <a:pt x="6400" y="10763"/>
                    <a:pt x="7353" y="6858"/>
                  </a:cubicBezTo>
                  <a:cubicBezTo>
                    <a:pt x="5448" y="6191"/>
                    <a:pt x="7258" y="5334"/>
                    <a:pt x="8591" y="6953"/>
                  </a:cubicBezTo>
                  <a:cubicBezTo>
                    <a:pt x="8686" y="5239"/>
                    <a:pt x="9353" y="4286"/>
                    <a:pt x="10115" y="3334"/>
                  </a:cubicBezTo>
                  <a:cubicBezTo>
                    <a:pt x="4400" y="6287"/>
                    <a:pt x="4781" y="1048"/>
                    <a:pt x="40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7" name="Freeform: Shape 2217">
              <a:extLst>
                <a:ext uri="{FF2B5EF4-FFF2-40B4-BE49-F238E27FC236}">
                  <a16:creationId xmlns:a16="http://schemas.microsoft.com/office/drawing/2014/main" id="{D5752F2D-58A9-4871-A3AC-9DA83BBF7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589" y="3937921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1810 w 9525"/>
                <a:gd name="T3" fmla="*/ 8858 h 9525"/>
                <a:gd name="T4" fmla="*/ 1619 w 9525"/>
                <a:gd name="T5" fmla="*/ 11335 h 9525"/>
                <a:gd name="T6" fmla="*/ 286 w 9525"/>
                <a:gd name="T7" fmla="*/ 12478 h 9525"/>
                <a:gd name="T8" fmla="*/ 11430 w 9525"/>
                <a:gd name="T9" fmla="*/ 13430 h 9525"/>
                <a:gd name="T10" fmla="*/ 10668 w 9525"/>
                <a:gd name="T11" fmla="*/ 7144 h 9525"/>
                <a:gd name="T12" fmla="*/ 0 w 9525"/>
                <a:gd name="T13" fmla="*/ 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1810" y="3524"/>
                    <a:pt x="8668" y="14669"/>
                    <a:pt x="1810" y="8858"/>
                  </a:cubicBezTo>
                  <a:cubicBezTo>
                    <a:pt x="1714" y="9716"/>
                    <a:pt x="1714" y="10573"/>
                    <a:pt x="1619" y="11335"/>
                  </a:cubicBezTo>
                  <a:cubicBezTo>
                    <a:pt x="857" y="11335"/>
                    <a:pt x="95" y="11430"/>
                    <a:pt x="286" y="12478"/>
                  </a:cubicBezTo>
                  <a:cubicBezTo>
                    <a:pt x="2762" y="13240"/>
                    <a:pt x="9239" y="16288"/>
                    <a:pt x="11430" y="13430"/>
                  </a:cubicBezTo>
                  <a:cubicBezTo>
                    <a:pt x="6763" y="12954"/>
                    <a:pt x="7906" y="11240"/>
                    <a:pt x="10668" y="7144"/>
                  </a:cubicBezTo>
                  <a:cubicBezTo>
                    <a:pt x="6382" y="5429"/>
                    <a:pt x="2096" y="3715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8" name="Freeform: Shape 2218">
              <a:extLst>
                <a:ext uri="{FF2B5EF4-FFF2-40B4-BE49-F238E27FC236}">
                  <a16:creationId xmlns:a16="http://schemas.microsoft.com/office/drawing/2014/main" id="{485CE877-0E1E-4EF8-B925-3FE09A543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5304" y="3933063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0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cubicBezTo>
                    <a:pt x="2762" y="9620"/>
                    <a:pt x="10287" y="3334"/>
                    <a:pt x="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09" name="Freeform: Shape 2219">
              <a:extLst>
                <a:ext uri="{FF2B5EF4-FFF2-40B4-BE49-F238E27FC236}">
                  <a16:creationId xmlns:a16="http://schemas.microsoft.com/office/drawing/2014/main" id="{25CC821F-574F-4720-8DA5-9FCD7396A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446" y="3955947"/>
              <a:ext cx="9525" cy="9525"/>
            </a:xfrm>
            <a:custGeom>
              <a:avLst/>
              <a:gdLst>
                <a:gd name="T0" fmla="*/ 0 w 9525"/>
                <a:gd name="T1" fmla="*/ 3309 h 9525"/>
                <a:gd name="T2" fmla="*/ 7715 w 9525"/>
                <a:gd name="T3" fmla="*/ 16454 h 9525"/>
                <a:gd name="T4" fmla="*/ 12002 w 9525"/>
                <a:gd name="T5" fmla="*/ 9310 h 9525"/>
                <a:gd name="T6" fmla="*/ 8477 w 9525"/>
                <a:gd name="T7" fmla="*/ 6548 h 9525"/>
                <a:gd name="T8" fmla="*/ 8096 w 9525"/>
                <a:gd name="T9" fmla="*/ 11596 h 9525"/>
                <a:gd name="T10" fmla="*/ 5334 w 9525"/>
                <a:gd name="T11" fmla="*/ 71 h 9525"/>
                <a:gd name="T12" fmla="*/ 0 w 9525"/>
                <a:gd name="T13" fmla="*/ 3309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0" y="3309"/>
                  </a:moveTo>
                  <a:cubicBezTo>
                    <a:pt x="3238" y="9024"/>
                    <a:pt x="3429" y="13977"/>
                    <a:pt x="7715" y="16454"/>
                  </a:cubicBezTo>
                  <a:cubicBezTo>
                    <a:pt x="7048" y="11596"/>
                    <a:pt x="11049" y="12263"/>
                    <a:pt x="12002" y="9310"/>
                  </a:cubicBezTo>
                  <a:cubicBezTo>
                    <a:pt x="9525" y="9501"/>
                    <a:pt x="9715" y="7405"/>
                    <a:pt x="8477" y="6548"/>
                  </a:cubicBezTo>
                  <a:cubicBezTo>
                    <a:pt x="7144" y="8739"/>
                    <a:pt x="11906" y="11025"/>
                    <a:pt x="8096" y="11596"/>
                  </a:cubicBezTo>
                  <a:cubicBezTo>
                    <a:pt x="6572" y="8262"/>
                    <a:pt x="4572" y="5310"/>
                    <a:pt x="5334" y="71"/>
                  </a:cubicBezTo>
                  <a:cubicBezTo>
                    <a:pt x="2096" y="-501"/>
                    <a:pt x="2000" y="2547"/>
                    <a:pt x="0" y="330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0" name="Freeform: Shape 2220">
              <a:extLst>
                <a:ext uri="{FF2B5EF4-FFF2-40B4-BE49-F238E27FC236}">
                  <a16:creationId xmlns:a16="http://schemas.microsoft.com/office/drawing/2014/main" id="{15846C04-C66D-4C80-B103-250AAC89D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591" y="4029456"/>
              <a:ext cx="9525" cy="9525"/>
            </a:xfrm>
            <a:custGeom>
              <a:avLst/>
              <a:gdLst>
                <a:gd name="T0" fmla="*/ 63941325 w 9525"/>
                <a:gd name="T1" fmla="*/ 17621 h 9525"/>
                <a:gd name="T2" fmla="*/ 53959125 w 9525"/>
                <a:gd name="T3" fmla="*/ 0 h 9525"/>
                <a:gd name="T4" fmla="*/ 8601075 w 9525"/>
                <a:gd name="T5" fmla="*/ 12097 h 9525"/>
                <a:gd name="T6" fmla="*/ 24022050 w 9525"/>
                <a:gd name="T7" fmla="*/ 7239 h 9525"/>
                <a:gd name="T8" fmla="*/ 18573750 w 9525"/>
                <a:gd name="T9" fmla="*/ 14669 h 9525"/>
                <a:gd name="T10" fmla="*/ 63941325 w 9525"/>
                <a:gd name="T11" fmla="*/ 17621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6713" y="17621"/>
                  </a:moveTo>
                  <a:cubicBezTo>
                    <a:pt x="7665" y="9811"/>
                    <a:pt x="6141" y="3524"/>
                    <a:pt x="5665" y="0"/>
                  </a:cubicBezTo>
                  <a:cubicBezTo>
                    <a:pt x="2617" y="4477"/>
                    <a:pt x="-1955" y="6001"/>
                    <a:pt x="903" y="12097"/>
                  </a:cubicBezTo>
                  <a:cubicBezTo>
                    <a:pt x="1284" y="10287"/>
                    <a:pt x="903" y="7430"/>
                    <a:pt x="2522" y="7239"/>
                  </a:cubicBezTo>
                  <a:cubicBezTo>
                    <a:pt x="6522" y="10192"/>
                    <a:pt x="2712" y="10858"/>
                    <a:pt x="1950" y="14669"/>
                  </a:cubicBezTo>
                  <a:cubicBezTo>
                    <a:pt x="5379" y="14097"/>
                    <a:pt x="4236" y="17431"/>
                    <a:pt x="6713" y="1762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1" name="Freeform: Shape 2221">
              <a:extLst>
                <a:ext uri="{FF2B5EF4-FFF2-40B4-BE49-F238E27FC236}">
                  <a16:creationId xmlns:a16="http://schemas.microsoft.com/office/drawing/2014/main" id="{CF4B1D0A-4260-4733-BD72-72AD0E088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637" y="3984781"/>
              <a:ext cx="9525" cy="9525"/>
            </a:xfrm>
            <a:custGeom>
              <a:avLst/>
              <a:gdLst>
                <a:gd name="T0" fmla="*/ 46272450 w 9525"/>
                <a:gd name="T1" fmla="*/ 46301025 h 9525"/>
                <a:gd name="T2" fmla="*/ 60788550 w 9525"/>
                <a:gd name="T3" fmla="*/ 11820525 h 9525"/>
                <a:gd name="T4" fmla="*/ 70761225 w 9525"/>
                <a:gd name="T5" fmla="*/ 36318825 h 9525"/>
                <a:gd name="T6" fmla="*/ 61693425 w 9525"/>
                <a:gd name="T7" fmla="*/ 28575 h 9525"/>
                <a:gd name="T8" fmla="*/ 0 w 9525"/>
                <a:gd name="T9" fmla="*/ 30880050 h 9525"/>
                <a:gd name="T10" fmla="*/ 46272450 w 9525"/>
                <a:gd name="T11" fmla="*/ 463010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4861"/>
                  </a:moveTo>
                  <a:cubicBezTo>
                    <a:pt x="5144" y="3432"/>
                    <a:pt x="4953" y="1337"/>
                    <a:pt x="6382" y="1241"/>
                  </a:cubicBezTo>
                  <a:cubicBezTo>
                    <a:pt x="6572" y="2194"/>
                    <a:pt x="6191" y="3718"/>
                    <a:pt x="7429" y="3813"/>
                  </a:cubicBezTo>
                  <a:cubicBezTo>
                    <a:pt x="10097" y="1146"/>
                    <a:pt x="7239" y="2385"/>
                    <a:pt x="6477" y="3"/>
                  </a:cubicBezTo>
                  <a:cubicBezTo>
                    <a:pt x="3334" y="-92"/>
                    <a:pt x="1905" y="1908"/>
                    <a:pt x="0" y="3242"/>
                  </a:cubicBezTo>
                  <a:cubicBezTo>
                    <a:pt x="2286" y="5623"/>
                    <a:pt x="2477" y="2480"/>
                    <a:pt x="4858" y="486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2" name="Freeform: Shape 2222">
              <a:extLst>
                <a:ext uri="{FF2B5EF4-FFF2-40B4-BE49-F238E27FC236}">
                  <a16:creationId xmlns:a16="http://schemas.microsoft.com/office/drawing/2014/main" id="{54454C33-2F37-44D0-A7C9-2AC7E837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9970" y="4023550"/>
              <a:ext cx="95250" cy="333375"/>
            </a:xfrm>
            <a:custGeom>
              <a:avLst/>
              <a:gdLst>
                <a:gd name="T0" fmla="*/ 81058 w 95250"/>
                <a:gd name="T1" fmla="*/ 318421 h 333375"/>
                <a:gd name="T2" fmla="*/ 88868 w 95250"/>
                <a:gd name="T3" fmla="*/ 300228 h 333375"/>
                <a:gd name="T4" fmla="*/ 71628 w 95250"/>
                <a:gd name="T5" fmla="*/ 296227 h 333375"/>
                <a:gd name="T6" fmla="*/ 88963 w 95250"/>
                <a:gd name="T7" fmla="*/ 282702 h 333375"/>
                <a:gd name="T8" fmla="*/ 90583 w 95250"/>
                <a:gd name="T9" fmla="*/ 277844 h 333375"/>
                <a:gd name="T10" fmla="*/ 83439 w 95250"/>
                <a:gd name="T11" fmla="*/ 257366 h 333375"/>
                <a:gd name="T12" fmla="*/ 80296 w 95250"/>
                <a:gd name="T13" fmla="*/ 234505 h 333375"/>
                <a:gd name="T14" fmla="*/ 72485 w 95250"/>
                <a:gd name="T15" fmla="*/ 223933 h 333375"/>
                <a:gd name="T16" fmla="*/ 64008 w 95250"/>
                <a:gd name="T17" fmla="*/ 190691 h 333375"/>
                <a:gd name="T18" fmla="*/ 57626 w 95250"/>
                <a:gd name="T19" fmla="*/ 161258 h 333375"/>
                <a:gd name="T20" fmla="*/ 71914 w 95250"/>
                <a:gd name="T21" fmla="*/ 154876 h 333375"/>
                <a:gd name="T22" fmla="*/ 53245 w 95250"/>
                <a:gd name="T23" fmla="*/ 122111 h 333375"/>
                <a:gd name="T24" fmla="*/ 55340 w 95250"/>
                <a:gd name="T25" fmla="*/ 127349 h 333375"/>
                <a:gd name="T26" fmla="*/ 46292 w 95250"/>
                <a:gd name="T27" fmla="*/ 100298 h 333375"/>
                <a:gd name="T28" fmla="*/ 36386 w 95250"/>
                <a:gd name="T29" fmla="*/ 68104 h 333375"/>
                <a:gd name="T30" fmla="*/ 30766 w 95250"/>
                <a:gd name="T31" fmla="*/ 28956 h 333375"/>
                <a:gd name="T32" fmla="*/ 19812 w 95250"/>
                <a:gd name="T33" fmla="*/ 24289 h 333375"/>
                <a:gd name="T34" fmla="*/ 14192 w 95250"/>
                <a:gd name="T35" fmla="*/ 0 h 333375"/>
                <a:gd name="T36" fmla="*/ 14478 w 95250"/>
                <a:gd name="T37" fmla="*/ 28670 h 333375"/>
                <a:gd name="T38" fmla="*/ 4572 w 95250"/>
                <a:gd name="T39" fmla="*/ 42863 h 333375"/>
                <a:gd name="T40" fmla="*/ 20574 w 95250"/>
                <a:gd name="T41" fmla="*/ 44101 h 333375"/>
                <a:gd name="T42" fmla="*/ 33338 w 95250"/>
                <a:gd name="T43" fmla="*/ 57626 h 333375"/>
                <a:gd name="T44" fmla="*/ 19336 w 95250"/>
                <a:gd name="T45" fmla="*/ 76486 h 333375"/>
                <a:gd name="T46" fmla="*/ 22193 w 95250"/>
                <a:gd name="T47" fmla="*/ 86773 h 333375"/>
                <a:gd name="T48" fmla="*/ 11525 w 95250"/>
                <a:gd name="T49" fmla="*/ 127254 h 333375"/>
                <a:gd name="T50" fmla="*/ 16573 w 95250"/>
                <a:gd name="T51" fmla="*/ 156496 h 333375"/>
                <a:gd name="T52" fmla="*/ 12668 w 95250"/>
                <a:gd name="T53" fmla="*/ 191167 h 333375"/>
                <a:gd name="T54" fmla="*/ 11335 w 95250"/>
                <a:gd name="T55" fmla="*/ 253651 h 333375"/>
                <a:gd name="T56" fmla="*/ 9430 w 95250"/>
                <a:gd name="T57" fmla="*/ 277273 h 333375"/>
                <a:gd name="T58" fmla="*/ 34385 w 95250"/>
                <a:gd name="T59" fmla="*/ 278035 h 333375"/>
                <a:gd name="T60" fmla="*/ 49435 w 95250"/>
                <a:gd name="T61" fmla="*/ 324231 h 333375"/>
                <a:gd name="T62" fmla="*/ 76676 w 95250"/>
                <a:gd name="T63" fmla="*/ 279368 h 333375"/>
                <a:gd name="T64" fmla="*/ 54578 w 95250"/>
                <a:gd name="T65" fmla="*/ 151162 h 333375"/>
                <a:gd name="T66" fmla="*/ 12097 w 95250"/>
                <a:gd name="T67" fmla="*/ 42672 h 333375"/>
                <a:gd name="T68" fmla="*/ 21527 w 95250"/>
                <a:gd name="T69" fmla="*/ 33433 h 333375"/>
                <a:gd name="T70" fmla="*/ 6001 w 95250"/>
                <a:gd name="T71" fmla="*/ 102203 h 333375"/>
                <a:gd name="T72" fmla="*/ 51530 w 95250"/>
                <a:gd name="T73" fmla="*/ 249746 h 333375"/>
                <a:gd name="T74" fmla="*/ 53435 w 95250"/>
                <a:gd name="T75" fmla="*/ 257461 h 333375"/>
                <a:gd name="T76" fmla="*/ 61436 w 95250"/>
                <a:gd name="T77" fmla="*/ 298133 h 333375"/>
                <a:gd name="T78" fmla="*/ 62198 w 95250"/>
                <a:gd name="T79" fmla="*/ 319468 h 333375"/>
                <a:gd name="T80" fmla="*/ 64484 w 95250"/>
                <a:gd name="T81" fmla="*/ 229648 h 333375"/>
                <a:gd name="T82" fmla="*/ 78200 w 95250"/>
                <a:gd name="T83" fmla="*/ 245745 h 333375"/>
                <a:gd name="T84" fmla="*/ 68009 w 95250"/>
                <a:gd name="T85" fmla="*/ 232315 h 333375"/>
                <a:gd name="T86" fmla="*/ 65246 w 95250"/>
                <a:gd name="T87" fmla="*/ 250888 h 333375"/>
                <a:gd name="T88" fmla="*/ 55721 w 95250"/>
                <a:gd name="T89" fmla="*/ 182594 h 333375"/>
                <a:gd name="T90" fmla="*/ 50483 w 95250"/>
                <a:gd name="T91" fmla="*/ 154591 h 333375"/>
                <a:gd name="T92" fmla="*/ 37243 w 95250"/>
                <a:gd name="T93" fmla="*/ 194786 h 333375"/>
                <a:gd name="T94" fmla="*/ 26956 w 95250"/>
                <a:gd name="T95" fmla="*/ 151448 h 333375"/>
                <a:gd name="T96" fmla="*/ 33242 w 95250"/>
                <a:gd name="T97" fmla="*/ 151924 h 333375"/>
                <a:gd name="T98" fmla="*/ 25908 w 95250"/>
                <a:gd name="T99" fmla="*/ 195263 h 333375"/>
                <a:gd name="T100" fmla="*/ 33909 w 95250"/>
                <a:gd name="T101" fmla="*/ 112109 h 333375"/>
                <a:gd name="T102" fmla="*/ 22384 w 95250"/>
                <a:gd name="T103" fmla="*/ 99727 h 333375"/>
                <a:gd name="T104" fmla="*/ 18574 w 95250"/>
                <a:gd name="T105" fmla="*/ 116967 h 333375"/>
                <a:gd name="T106" fmla="*/ 9049 w 95250"/>
                <a:gd name="T107" fmla="*/ 280130 h 333375"/>
                <a:gd name="T108" fmla="*/ 27146 w 95250"/>
                <a:gd name="T109" fmla="*/ 256603 h 333375"/>
                <a:gd name="T110" fmla="*/ 27242 w 95250"/>
                <a:gd name="T111" fmla="*/ 178975 h 333375"/>
                <a:gd name="T112" fmla="*/ 33719 w 95250"/>
                <a:gd name="T113" fmla="*/ 192024 h 333375"/>
                <a:gd name="T114" fmla="*/ 41053 w 95250"/>
                <a:gd name="T115" fmla="*/ 286512 h 333375"/>
                <a:gd name="T116" fmla="*/ 49911 w 95250"/>
                <a:gd name="T117" fmla="*/ 300895 h 333375"/>
                <a:gd name="T118" fmla="*/ 53150 w 95250"/>
                <a:gd name="T119" fmla="*/ 307276 h 3333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5250" h="333375">
                  <a:moveTo>
                    <a:pt x="54007" y="327565"/>
                  </a:moveTo>
                  <a:cubicBezTo>
                    <a:pt x="55436" y="325374"/>
                    <a:pt x="50578" y="323088"/>
                    <a:pt x="54388" y="322612"/>
                  </a:cubicBezTo>
                  <a:cubicBezTo>
                    <a:pt x="55245" y="322707"/>
                    <a:pt x="56007" y="322707"/>
                    <a:pt x="56864" y="322802"/>
                  </a:cubicBezTo>
                  <a:cubicBezTo>
                    <a:pt x="56293" y="326326"/>
                    <a:pt x="56674" y="329089"/>
                    <a:pt x="58769" y="330422"/>
                  </a:cubicBezTo>
                  <a:cubicBezTo>
                    <a:pt x="61913" y="314801"/>
                    <a:pt x="80677" y="334042"/>
                    <a:pt x="80677" y="322135"/>
                  </a:cubicBezTo>
                  <a:cubicBezTo>
                    <a:pt x="80391" y="323659"/>
                    <a:pt x="80010" y="325088"/>
                    <a:pt x="78010" y="324422"/>
                  </a:cubicBezTo>
                  <a:cubicBezTo>
                    <a:pt x="78867" y="322231"/>
                    <a:pt x="79058" y="319278"/>
                    <a:pt x="81058" y="318421"/>
                  </a:cubicBezTo>
                  <a:cubicBezTo>
                    <a:pt x="83534" y="321374"/>
                    <a:pt x="84487" y="325565"/>
                    <a:pt x="86487" y="328898"/>
                  </a:cubicBezTo>
                  <a:cubicBezTo>
                    <a:pt x="85439" y="331565"/>
                    <a:pt x="81248" y="336233"/>
                    <a:pt x="85725" y="337566"/>
                  </a:cubicBezTo>
                  <a:cubicBezTo>
                    <a:pt x="84582" y="330327"/>
                    <a:pt x="91630" y="331851"/>
                    <a:pt x="89154" y="326612"/>
                  </a:cubicBezTo>
                  <a:cubicBezTo>
                    <a:pt x="91535" y="328993"/>
                    <a:pt x="91630" y="325850"/>
                    <a:pt x="94012" y="328232"/>
                  </a:cubicBezTo>
                  <a:cubicBezTo>
                    <a:pt x="92012" y="320421"/>
                    <a:pt x="97250" y="320326"/>
                    <a:pt x="99917" y="317468"/>
                  </a:cubicBezTo>
                  <a:cubicBezTo>
                    <a:pt x="98012" y="316230"/>
                    <a:pt x="94107" y="315468"/>
                    <a:pt x="91440" y="314230"/>
                  </a:cubicBezTo>
                  <a:cubicBezTo>
                    <a:pt x="92202" y="308419"/>
                    <a:pt x="88868" y="304705"/>
                    <a:pt x="88868" y="300228"/>
                  </a:cubicBezTo>
                  <a:cubicBezTo>
                    <a:pt x="86392" y="304324"/>
                    <a:pt x="87439" y="309086"/>
                    <a:pt x="89059" y="312801"/>
                  </a:cubicBezTo>
                  <a:cubicBezTo>
                    <a:pt x="78391" y="314420"/>
                    <a:pt x="84392" y="307658"/>
                    <a:pt x="78296" y="306896"/>
                  </a:cubicBezTo>
                  <a:cubicBezTo>
                    <a:pt x="77057" y="310706"/>
                    <a:pt x="81534" y="309563"/>
                    <a:pt x="80296" y="313277"/>
                  </a:cubicBezTo>
                  <a:cubicBezTo>
                    <a:pt x="77248" y="312801"/>
                    <a:pt x="75057" y="313468"/>
                    <a:pt x="73914" y="315277"/>
                  </a:cubicBezTo>
                  <a:cubicBezTo>
                    <a:pt x="76676" y="316421"/>
                    <a:pt x="77343" y="319278"/>
                    <a:pt x="78391" y="321850"/>
                  </a:cubicBezTo>
                  <a:cubicBezTo>
                    <a:pt x="67723" y="318992"/>
                    <a:pt x="74295" y="301371"/>
                    <a:pt x="64008" y="298133"/>
                  </a:cubicBezTo>
                  <a:cubicBezTo>
                    <a:pt x="65722" y="296513"/>
                    <a:pt x="69913" y="297847"/>
                    <a:pt x="71628" y="296227"/>
                  </a:cubicBezTo>
                  <a:cubicBezTo>
                    <a:pt x="73914" y="303943"/>
                    <a:pt x="82868" y="303371"/>
                    <a:pt x="85915" y="304895"/>
                  </a:cubicBezTo>
                  <a:cubicBezTo>
                    <a:pt x="85725" y="302705"/>
                    <a:pt x="80201" y="299085"/>
                    <a:pt x="84011" y="297275"/>
                  </a:cubicBezTo>
                  <a:cubicBezTo>
                    <a:pt x="83820" y="299466"/>
                    <a:pt x="84677" y="300514"/>
                    <a:pt x="86201" y="301181"/>
                  </a:cubicBezTo>
                  <a:cubicBezTo>
                    <a:pt x="87344" y="298133"/>
                    <a:pt x="87821" y="296227"/>
                    <a:pt x="85535" y="293656"/>
                  </a:cubicBezTo>
                  <a:cubicBezTo>
                    <a:pt x="85154" y="294989"/>
                    <a:pt x="83248" y="296513"/>
                    <a:pt x="82963" y="294703"/>
                  </a:cubicBezTo>
                  <a:cubicBezTo>
                    <a:pt x="85535" y="291560"/>
                    <a:pt x="84868" y="282988"/>
                    <a:pt x="91059" y="287846"/>
                  </a:cubicBezTo>
                  <a:cubicBezTo>
                    <a:pt x="92964" y="283940"/>
                    <a:pt x="87154" y="286607"/>
                    <a:pt x="88963" y="282702"/>
                  </a:cubicBezTo>
                  <a:cubicBezTo>
                    <a:pt x="95060" y="283750"/>
                    <a:pt x="90011" y="278987"/>
                    <a:pt x="93059" y="278035"/>
                  </a:cubicBezTo>
                  <a:cubicBezTo>
                    <a:pt x="94488" y="279940"/>
                    <a:pt x="98870" y="279273"/>
                    <a:pt x="100298" y="281178"/>
                  </a:cubicBezTo>
                  <a:cubicBezTo>
                    <a:pt x="99727" y="276606"/>
                    <a:pt x="95250" y="276416"/>
                    <a:pt x="91916" y="276701"/>
                  </a:cubicBezTo>
                  <a:cubicBezTo>
                    <a:pt x="92107" y="274987"/>
                    <a:pt x="91535" y="273939"/>
                    <a:pt x="90964" y="272891"/>
                  </a:cubicBezTo>
                  <a:cubicBezTo>
                    <a:pt x="94107" y="273844"/>
                    <a:pt x="95155" y="274892"/>
                    <a:pt x="97250" y="272129"/>
                  </a:cubicBezTo>
                  <a:cubicBezTo>
                    <a:pt x="94774" y="271939"/>
                    <a:pt x="95917" y="268605"/>
                    <a:pt x="92488" y="269272"/>
                  </a:cubicBezTo>
                  <a:cubicBezTo>
                    <a:pt x="88963" y="272891"/>
                    <a:pt x="91726" y="275558"/>
                    <a:pt x="90583" y="277844"/>
                  </a:cubicBezTo>
                  <a:cubicBezTo>
                    <a:pt x="88392" y="276511"/>
                    <a:pt x="86392" y="269176"/>
                    <a:pt x="84868" y="271177"/>
                  </a:cubicBezTo>
                  <a:cubicBezTo>
                    <a:pt x="85058" y="272701"/>
                    <a:pt x="89440" y="276225"/>
                    <a:pt x="85630" y="277463"/>
                  </a:cubicBezTo>
                  <a:cubicBezTo>
                    <a:pt x="84582" y="268700"/>
                    <a:pt x="77914" y="268224"/>
                    <a:pt x="75533" y="262890"/>
                  </a:cubicBezTo>
                  <a:cubicBezTo>
                    <a:pt x="77819" y="264795"/>
                    <a:pt x="82582" y="264700"/>
                    <a:pt x="85249" y="266224"/>
                  </a:cubicBezTo>
                  <a:cubicBezTo>
                    <a:pt x="84487" y="263366"/>
                    <a:pt x="91345" y="262700"/>
                    <a:pt x="86963" y="260128"/>
                  </a:cubicBezTo>
                  <a:cubicBezTo>
                    <a:pt x="86868" y="262223"/>
                    <a:pt x="85725" y="263271"/>
                    <a:pt x="84201" y="263652"/>
                  </a:cubicBezTo>
                  <a:cubicBezTo>
                    <a:pt x="83629" y="259651"/>
                    <a:pt x="84772" y="258604"/>
                    <a:pt x="83439" y="257366"/>
                  </a:cubicBezTo>
                  <a:cubicBezTo>
                    <a:pt x="78867" y="257366"/>
                    <a:pt x="72962" y="252794"/>
                    <a:pt x="69913" y="254984"/>
                  </a:cubicBezTo>
                  <a:cubicBezTo>
                    <a:pt x="73247" y="253175"/>
                    <a:pt x="74009" y="248412"/>
                    <a:pt x="74390" y="246602"/>
                  </a:cubicBezTo>
                  <a:cubicBezTo>
                    <a:pt x="74581" y="248412"/>
                    <a:pt x="76962" y="248221"/>
                    <a:pt x="77914" y="249365"/>
                  </a:cubicBezTo>
                  <a:cubicBezTo>
                    <a:pt x="76771" y="243173"/>
                    <a:pt x="86201" y="244888"/>
                    <a:pt x="83534" y="241078"/>
                  </a:cubicBezTo>
                  <a:cubicBezTo>
                    <a:pt x="85344" y="241554"/>
                    <a:pt x="85439" y="243269"/>
                    <a:pt x="87059" y="243840"/>
                  </a:cubicBezTo>
                  <a:cubicBezTo>
                    <a:pt x="85630" y="240601"/>
                    <a:pt x="93059" y="241268"/>
                    <a:pt x="88678" y="238982"/>
                  </a:cubicBezTo>
                  <a:cubicBezTo>
                    <a:pt x="86011" y="241935"/>
                    <a:pt x="83058" y="235363"/>
                    <a:pt x="80296" y="234505"/>
                  </a:cubicBezTo>
                  <a:cubicBezTo>
                    <a:pt x="80867" y="238316"/>
                    <a:pt x="81344" y="240792"/>
                    <a:pt x="79724" y="242030"/>
                  </a:cubicBezTo>
                  <a:cubicBezTo>
                    <a:pt x="76390" y="239935"/>
                    <a:pt x="77153" y="230505"/>
                    <a:pt x="84392" y="231076"/>
                  </a:cubicBezTo>
                  <a:cubicBezTo>
                    <a:pt x="84296" y="234315"/>
                    <a:pt x="84106" y="237554"/>
                    <a:pt x="87630" y="237649"/>
                  </a:cubicBezTo>
                  <a:cubicBezTo>
                    <a:pt x="87821" y="231553"/>
                    <a:pt x="83820" y="229362"/>
                    <a:pt x="85154" y="221171"/>
                  </a:cubicBezTo>
                  <a:cubicBezTo>
                    <a:pt x="80581" y="222028"/>
                    <a:pt x="84582" y="215551"/>
                    <a:pt x="80581" y="215837"/>
                  </a:cubicBezTo>
                  <a:cubicBezTo>
                    <a:pt x="76676" y="219456"/>
                    <a:pt x="82391" y="222028"/>
                    <a:pt x="83629" y="224885"/>
                  </a:cubicBezTo>
                  <a:cubicBezTo>
                    <a:pt x="78962" y="225647"/>
                    <a:pt x="79153" y="222313"/>
                    <a:pt x="72485" y="223933"/>
                  </a:cubicBezTo>
                  <a:cubicBezTo>
                    <a:pt x="71533" y="219170"/>
                    <a:pt x="69437" y="211836"/>
                    <a:pt x="73628" y="210217"/>
                  </a:cubicBezTo>
                  <a:cubicBezTo>
                    <a:pt x="76105" y="203835"/>
                    <a:pt x="64198" y="201454"/>
                    <a:pt x="67628" y="207264"/>
                  </a:cubicBezTo>
                  <a:cubicBezTo>
                    <a:pt x="70199" y="204025"/>
                    <a:pt x="67818" y="213360"/>
                    <a:pt x="65913" y="213360"/>
                  </a:cubicBezTo>
                  <a:cubicBezTo>
                    <a:pt x="63055" y="213455"/>
                    <a:pt x="61246" y="212693"/>
                    <a:pt x="61151" y="210503"/>
                  </a:cubicBezTo>
                  <a:cubicBezTo>
                    <a:pt x="65532" y="206026"/>
                    <a:pt x="62103" y="201454"/>
                    <a:pt x="63246" y="199358"/>
                  </a:cubicBezTo>
                  <a:cubicBezTo>
                    <a:pt x="63055" y="200311"/>
                    <a:pt x="58864" y="202787"/>
                    <a:pt x="59436" y="200311"/>
                  </a:cubicBezTo>
                  <a:cubicBezTo>
                    <a:pt x="64198" y="197549"/>
                    <a:pt x="59246" y="189643"/>
                    <a:pt x="64008" y="190691"/>
                  </a:cubicBezTo>
                  <a:cubicBezTo>
                    <a:pt x="62008" y="188881"/>
                    <a:pt x="62960" y="184595"/>
                    <a:pt x="59531" y="184023"/>
                  </a:cubicBezTo>
                  <a:cubicBezTo>
                    <a:pt x="59246" y="185452"/>
                    <a:pt x="59531" y="187547"/>
                    <a:pt x="58007" y="187642"/>
                  </a:cubicBezTo>
                  <a:cubicBezTo>
                    <a:pt x="55912" y="181070"/>
                    <a:pt x="55817" y="179832"/>
                    <a:pt x="54102" y="173546"/>
                  </a:cubicBezTo>
                  <a:cubicBezTo>
                    <a:pt x="49435" y="173831"/>
                    <a:pt x="50768" y="175450"/>
                    <a:pt x="51816" y="170879"/>
                  </a:cubicBezTo>
                  <a:cubicBezTo>
                    <a:pt x="48578" y="171259"/>
                    <a:pt x="47339" y="172117"/>
                    <a:pt x="45720" y="169069"/>
                  </a:cubicBezTo>
                  <a:cubicBezTo>
                    <a:pt x="51721" y="169259"/>
                    <a:pt x="44768" y="162592"/>
                    <a:pt x="50102" y="161925"/>
                  </a:cubicBezTo>
                  <a:cubicBezTo>
                    <a:pt x="52483" y="164878"/>
                    <a:pt x="55626" y="162592"/>
                    <a:pt x="57626" y="161258"/>
                  </a:cubicBezTo>
                  <a:cubicBezTo>
                    <a:pt x="56102" y="162592"/>
                    <a:pt x="55912" y="165545"/>
                    <a:pt x="55817" y="168592"/>
                  </a:cubicBezTo>
                  <a:cubicBezTo>
                    <a:pt x="60579" y="166497"/>
                    <a:pt x="61722" y="171259"/>
                    <a:pt x="65437" y="173165"/>
                  </a:cubicBezTo>
                  <a:cubicBezTo>
                    <a:pt x="64675" y="166783"/>
                    <a:pt x="69152" y="166592"/>
                    <a:pt x="71247" y="163640"/>
                  </a:cubicBezTo>
                  <a:cubicBezTo>
                    <a:pt x="70295" y="163259"/>
                    <a:pt x="69913" y="162496"/>
                    <a:pt x="70199" y="161068"/>
                  </a:cubicBezTo>
                  <a:cubicBezTo>
                    <a:pt x="64579" y="159067"/>
                    <a:pt x="67723" y="167259"/>
                    <a:pt x="64579" y="168116"/>
                  </a:cubicBezTo>
                  <a:cubicBezTo>
                    <a:pt x="62389" y="166402"/>
                    <a:pt x="64103" y="161544"/>
                    <a:pt x="62770" y="159163"/>
                  </a:cubicBezTo>
                  <a:cubicBezTo>
                    <a:pt x="65627" y="156400"/>
                    <a:pt x="65246" y="154686"/>
                    <a:pt x="71914" y="154876"/>
                  </a:cubicBezTo>
                  <a:cubicBezTo>
                    <a:pt x="68866" y="150590"/>
                    <a:pt x="68009" y="139351"/>
                    <a:pt x="61722" y="141542"/>
                  </a:cubicBezTo>
                  <a:cubicBezTo>
                    <a:pt x="60008" y="145351"/>
                    <a:pt x="63437" y="144685"/>
                    <a:pt x="63818" y="146685"/>
                  </a:cubicBezTo>
                  <a:cubicBezTo>
                    <a:pt x="61055" y="147161"/>
                    <a:pt x="55531" y="149066"/>
                    <a:pt x="55245" y="144780"/>
                  </a:cubicBezTo>
                  <a:cubicBezTo>
                    <a:pt x="56674" y="145066"/>
                    <a:pt x="57912" y="147161"/>
                    <a:pt x="58960" y="145066"/>
                  </a:cubicBezTo>
                  <a:cubicBezTo>
                    <a:pt x="55340" y="137446"/>
                    <a:pt x="51245" y="130302"/>
                    <a:pt x="50673" y="123158"/>
                  </a:cubicBezTo>
                  <a:cubicBezTo>
                    <a:pt x="52769" y="123063"/>
                    <a:pt x="50863" y="132017"/>
                    <a:pt x="54102" y="127159"/>
                  </a:cubicBezTo>
                  <a:cubicBezTo>
                    <a:pt x="52292" y="126778"/>
                    <a:pt x="53150" y="124016"/>
                    <a:pt x="53245" y="122111"/>
                  </a:cubicBezTo>
                  <a:cubicBezTo>
                    <a:pt x="50197" y="119729"/>
                    <a:pt x="48768" y="123158"/>
                    <a:pt x="47149" y="120396"/>
                  </a:cubicBezTo>
                  <a:cubicBezTo>
                    <a:pt x="47244" y="118777"/>
                    <a:pt x="49435" y="119444"/>
                    <a:pt x="49816" y="118110"/>
                  </a:cubicBezTo>
                  <a:cubicBezTo>
                    <a:pt x="45529" y="118586"/>
                    <a:pt x="45434" y="115633"/>
                    <a:pt x="45244" y="112776"/>
                  </a:cubicBezTo>
                  <a:cubicBezTo>
                    <a:pt x="46863" y="112871"/>
                    <a:pt x="47149" y="111347"/>
                    <a:pt x="49054" y="111824"/>
                  </a:cubicBezTo>
                  <a:cubicBezTo>
                    <a:pt x="49530" y="120205"/>
                    <a:pt x="55531" y="117824"/>
                    <a:pt x="58293" y="121349"/>
                  </a:cubicBezTo>
                  <a:cubicBezTo>
                    <a:pt x="55626" y="120872"/>
                    <a:pt x="54293" y="122015"/>
                    <a:pt x="54293" y="124778"/>
                  </a:cubicBezTo>
                  <a:cubicBezTo>
                    <a:pt x="55245" y="125158"/>
                    <a:pt x="55626" y="125921"/>
                    <a:pt x="55340" y="127349"/>
                  </a:cubicBezTo>
                  <a:cubicBezTo>
                    <a:pt x="61341" y="124016"/>
                    <a:pt x="57436" y="131254"/>
                    <a:pt x="59817" y="133921"/>
                  </a:cubicBezTo>
                  <a:cubicBezTo>
                    <a:pt x="69342" y="125730"/>
                    <a:pt x="58674" y="112871"/>
                    <a:pt x="59722" y="103918"/>
                  </a:cubicBezTo>
                  <a:cubicBezTo>
                    <a:pt x="60103" y="110300"/>
                    <a:pt x="54673" y="109823"/>
                    <a:pt x="58960" y="113824"/>
                  </a:cubicBezTo>
                  <a:cubicBezTo>
                    <a:pt x="54483" y="113919"/>
                    <a:pt x="54197" y="116776"/>
                    <a:pt x="50197" y="114395"/>
                  </a:cubicBezTo>
                  <a:cubicBezTo>
                    <a:pt x="50578" y="107061"/>
                    <a:pt x="41910" y="104108"/>
                    <a:pt x="39910" y="102299"/>
                  </a:cubicBezTo>
                  <a:cubicBezTo>
                    <a:pt x="42481" y="101727"/>
                    <a:pt x="41148" y="96583"/>
                    <a:pt x="44101" y="96393"/>
                  </a:cubicBezTo>
                  <a:cubicBezTo>
                    <a:pt x="44577" y="97917"/>
                    <a:pt x="45244" y="99346"/>
                    <a:pt x="46292" y="100298"/>
                  </a:cubicBezTo>
                  <a:cubicBezTo>
                    <a:pt x="49625" y="96203"/>
                    <a:pt x="44863" y="91630"/>
                    <a:pt x="44863" y="87630"/>
                  </a:cubicBezTo>
                  <a:cubicBezTo>
                    <a:pt x="43720" y="91250"/>
                    <a:pt x="39053" y="89154"/>
                    <a:pt x="38576" y="88392"/>
                  </a:cubicBezTo>
                  <a:cubicBezTo>
                    <a:pt x="37814" y="84773"/>
                    <a:pt x="40577" y="85249"/>
                    <a:pt x="40291" y="82296"/>
                  </a:cubicBezTo>
                  <a:cubicBezTo>
                    <a:pt x="34480" y="82963"/>
                    <a:pt x="35623" y="77819"/>
                    <a:pt x="34671" y="74295"/>
                  </a:cubicBezTo>
                  <a:cubicBezTo>
                    <a:pt x="35909" y="74390"/>
                    <a:pt x="36195" y="73342"/>
                    <a:pt x="37243" y="73247"/>
                  </a:cubicBezTo>
                  <a:cubicBezTo>
                    <a:pt x="36767" y="74771"/>
                    <a:pt x="40481" y="77819"/>
                    <a:pt x="40862" y="74771"/>
                  </a:cubicBezTo>
                  <a:cubicBezTo>
                    <a:pt x="38195" y="73533"/>
                    <a:pt x="38100" y="70199"/>
                    <a:pt x="36386" y="68104"/>
                  </a:cubicBezTo>
                  <a:cubicBezTo>
                    <a:pt x="41243" y="66675"/>
                    <a:pt x="38481" y="71723"/>
                    <a:pt x="42386" y="71152"/>
                  </a:cubicBezTo>
                  <a:cubicBezTo>
                    <a:pt x="39243" y="63151"/>
                    <a:pt x="39529" y="56102"/>
                    <a:pt x="36671" y="49435"/>
                  </a:cubicBezTo>
                  <a:cubicBezTo>
                    <a:pt x="37910" y="46387"/>
                    <a:pt x="43053" y="47816"/>
                    <a:pt x="43434" y="43720"/>
                  </a:cubicBezTo>
                  <a:cubicBezTo>
                    <a:pt x="38671" y="44387"/>
                    <a:pt x="36386" y="48673"/>
                    <a:pt x="30766" y="45149"/>
                  </a:cubicBezTo>
                  <a:cubicBezTo>
                    <a:pt x="33528" y="43148"/>
                    <a:pt x="33147" y="46292"/>
                    <a:pt x="35814" y="44291"/>
                  </a:cubicBezTo>
                  <a:cubicBezTo>
                    <a:pt x="35909" y="42672"/>
                    <a:pt x="36100" y="40958"/>
                    <a:pt x="36195" y="39338"/>
                  </a:cubicBezTo>
                  <a:cubicBezTo>
                    <a:pt x="29146" y="39338"/>
                    <a:pt x="37243" y="30766"/>
                    <a:pt x="30766" y="28956"/>
                  </a:cubicBezTo>
                  <a:cubicBezTo>
                    <a:pt x="34480" y="30194"/>
                    <a:pt x="33052" y="30004"/>
                    <a:pt x="36957" y="29432"/>
                  </a:cubicBezTo>
                  <a:cubicBezTo>
                    <a:pt x="33623" y="32385"/>
                    <a:pt x="37814" y="35528"/>
                    <a:pt x="40100" y="37148"/>
                  </a:cubicBezTo>
                  <a:cubicBezTo>
                    <a:pt x="37814" y="34480"/>
                    <a:pt x="38576" y="29242"/>
                    <a:pt x="37243" y="25622"/>
                  </a:cubicBezTo>
                  <a:cubicBezTo>
                    <a:pt x="34862" y="25051"/>
                    <a:pt x="34671" y="27146"/>
                    <a:pt x="33338" y="27813"/>
                  </a:cubicBezTo>
                  <a:cubicBezTo>
                    <a:pt x="30861" y="25051"/>
                    <a:pt x="34766" y="23908"/>
                    <a:pt x="32576" y="21526"/>
                  </a:cubicBezTo>
                  <a:cubicBezTo>
                    <a:pt x="27908" y="21241"/>
                    <a:pt x="28385" y="23050"/>
                    <a:pt x="26479" y="19812"/>
                  </a:cubicBezTo>
                  <a:cubicBezTo>
                    <a:pt x="24860" y="22003"/>
                    <a:pt x="24479" y="25622"/>
                    <a:pt x="19812" y="24289"/>
                  </a:cubicBezTo>
                  <a:cubicBezTo>
                    <a:pt x="19717" y="20098"/>
                    <a:pt x="18193" y="17145"/>
                    <a:pt x="15526" y="15145"/>
                  </a:cubicBezTo>
                  <a:cubicBezTo>
                    <a:pt x="18955" y="16002"/>
                    <a:pt x="17050" y="10573"/>
                    <a:pt x="19621" y="10478"/>
                  </a:cubicBezTo>
                  <a:cubicBezTo>
                    <a:pt x="20193" y="12287"/>
                    <a:pt x="17621" y="16764"/>
                    <a:pt x="20384" y="16764"/>
                  </a:cubicBezTo>
                  <a:cubicBezTo>
                    <a:pt x="22288" y="13145"/>
                    <a:pt x="21717" y="12001"/>
                    <a:pt x="19717" y="9239"/>
                  </a:cubicBezTo>
                  <a:cubicBezTo>
                    <a:pt x="22670" y="7715"/>
                    <a:pt x="24098" y="12859"/>
                    <a:pt x="24670" y="9620"/>
                  </a:cubicBezTo>
                  <a:cubicBezTo>
                    <a:pt x="22765" y="7429"/>
                    <a:pt x="23717" y="2762"/>
                    <a:pt x="21622" y="667"/>
                  </a:cubicBezTo>
                  <a:cubicBezTo>
                    <a:pt x="17907" y="1429"/>
                    <a:pt x="17717" y="1429"/>
                    <a:pt x="14192" y="0"/>
                  </a:cubicBezTo>
                  <a:cubicBezTo>
                    <a:pt x="12668" y="4382"/>
                    <a:pt x="19336" y="2667"/>
                    <a:pt x="20288" y="1715"/>
                  </a:cubicBezTo>
                  <a:cubicBezTo>
                    <a:pt x="18097" y="6287"/>
                    <a:pt x="23527" y="4382"/>
                    <a:pt x="22288" y="8096"/>
                  </a:cubicBezTo>
                  <a:cubicBezTo>
                    <a:pt x="20574" y="7906"/>
                    <a:pt x="19526" y="8477"/>
                    <a:pt x="18479" y="9049"/>
                  </a:cubicBezTo>
                  <a:cubicBezTo>
                    <a:pt x="18479" y="6667"/>
                    <a:pt x="18002" y="4858"/>
                    <a:pt x="16383" y="3905"/>
                  </a:cubicBezTo>
                  <a:cubicBezTo>
                    <a:pt x="14288" y="7525"/>
                    <a:pt x="8668" y="-1429"/>
                    <a:pt x="7620" y="4382"/>
                  </a:cubicBezTo>
                  <a:cubicBezTo>
                    <a:pt x="14288" y="7620"/>
                    <a:pt x="12763" y="17812"/>
                    <a:pt x="17431" y="22670"/>
                  </a:cubicBezTo>
                  <a:cubicBezTo>
                    <a:pt x="15526" y="22955"/>
                    <a:pt x="11621" y="27432"/>
                    <a:pt x="14478" y="28670"/>
                  </a:cubicBezTo>
                  <a:cubicBezTo>
                    <a:pt x="14478" y="28004"/>
                    <a:pt x="15621" y="27337"/>
                    <a:pt x="15716" y="28766"/>
                  </a:cubicBezTo>
                  <a:cubicBezTo>
                    <a:pt x="13906" y="31528"/>
                    <a:pt x="10478" y="31242"/>
                    <a:pt x="9525" y="28289"/>
                  </a:cubicBezTo>
                  <a:cubicBezTo>
                    <a:pt x="8192" y="32099"/>
                    <a:pt x="4381" y="33052"/>
                    <a:pt x="2667" y="36481"/>
                  </a:cubicBezTo>
                  <a:cubicBezTo>
                    <a:pt x="2096" y="32575"/>
                    <a:pt x="5048" y="33052"/>
                    <a:pt x="4477" y="29146"/>
                  </a:cubicBezTo>
                  <a:cubicBezTo>
                    <a:pt x="-571" y="27718"/>
                    <a:pt x="3238" y="36767"/>
                    <a:pt x="0" y="37529"/>
                  </a:cubicBezTo>
                  <a:cubicBezTo>
                    <a:pt x="2000" y="40291"/>
                    <a:pt x="3810" y="38957"/>
                    <a:pt x="4763" y="40386"/>
                  </a:cubicBezTo>
                  <a:cubicBezTo>
                    <a:pt x="4667" y="41243"/>
                    <a:pt x="4667" y="42005"/>
                    <a:pt x="4572" y="42863"/>
                  </a:cubicBezTo>
                  <a:cubicBezTo>
                    <a:pt x="1429" y="39624"/>
                    <a:pt x="381" y="47054"/>
                    <a:pt x="95" y="51245"/>
                  </a:cubicBezTo>
                  <a:cubicBezTo>
                    <a:pt x="2286" y="51340"/>
                    <a:pt x="3905" y="51816"/>
                    <a:pt x="4953" y="52864"/>
                  </a:cubicBezTo>
                  <a:cubicBezTo>
                    <a:pt x="5429" y="50673"/>
                    <a:pt x="4191" y="46577"/>
                    <a:pt x="7811" y="48101"/>
                  </a:cubicBezTo>
                  <a:cubicBezTo>
                    <a:pt x="5620" y="50673"/>
                    <a:pt x="7429" y="54959"/>
                    <a:pt x="10001" y="52007"/>
                  </a:cubicBezTo>
                  <a:cubicBezTo>
                    <a:pt x="7334" y="49911"/>
                    <a:pt x="12287" y="48482"/>
                    <a:pt x="13906" y="49816"/>
                  </a:cubicBezTo>
                  <a:cubicBezTo>
                    <a:pt x="16193" y="47530"/>
                    <a:pt x="13906" y="48196"/>
                    <a:pt x="14288" y="44863"/>
                  </a:cubicBezTo>
                  <a:cubicBezTo>
                    <a:pt x="17240" y="45625"/>
                    <a:pt x="17145" y="42767"/>
                    <a:pt x="20574" y="44101"/>
                  </a:cubicBezTo>
                  <a:cubicBezTo>
                    <a:pt x="17050" y="47054"/>
                    <a:pt x="23336" y="45625"/>
                    <a:pt x="21336" y="50387"/>
                  </a:cubicBezTo>
                  <a:cubicBezTo>
                    <a:pt x="16859" y="52102"/>
                    <a:pt x="13335" y="47911"/>
                    <a:pt x="11144" y="53340"/>
                  </a:cubicBezTo>
                  <a:cubicBezTo>
                    <a:pt x="14097" y="57721"/>
                    <a:pt x="18955" y="60770"/>
                    <a:pt x="24575" y="56959"/>
                  </a:cubicBezTo>
                  <a:cubicBezTo>
                    <a:pt x="25908" y="60198"/>
                    <a:pt x="20479" y="61817"/>
                    <a:pt x="24098" y="63151"/>
                  </a:cubicBezTo>
                  <a:cubicBezTo>
                    <a:pt x="24575" y="61246"/>
                    <a:pt x="26861" y="62484"/>
                    <a:pt x="27813" y="63437"/>
                  </a:cubicBezTo>
                  <a:cubicBezTo>
                    <a:pt x="29813" y="58960"/>
                    <a:pt x="23241" y="55912"/>
                    <a:pt x="26098" y="54578"/>
                  </a:cubicBezTo>
                  <a:cubicBezTo>
                    <a:pt x="28861" y="58769"/>
                    <a:pt x="27908" y="60198"/>
                    <a:pt x="33338" y="57626"/>
                  </a:cubicBezTo>
                  <a:cubicBezTo>
                    <a:pt x="33052" y="59817"/>
                    <a:pt x="33338" y="61532"/>
                    <a:pt x="34195" y="62675"/>
                  </a:cubicBezTo>
                  <a:cubicBezTo>
                    <a:pt x="32671" y="62770"/>
                    <a:pt x="30671" y="62198"/>
                    <a:pt x="30385" y="63627"/>
                  </a:cubicBezTo>
                  <a:cubicBezTo>
                    <a:pt x="34385" y="62103"/>
                    <a:pt x="33528" y="73152"/>
                    <a:pt x="29813" y="71057"/>
                  </a:cubicBezTo>
                  <a:cubicBezTo>
                    <a:pt x="33623" y="67913"/>
                    <a:pt x="28670" y="67151"/>
                    <a:pt x="26479" y="65818"/>
                  </a:cubicBezTo>
                  <a:cubicBezTo>
                    <a:pt x="26384" y="69342"/>
                    <a:pt x="28480" y="70295"/>
                    <a:pt x="25051" y="68199"/>
                  </a:cubicBezTo>
                  <a:cubicBezTo>
                    <a:pt x="24479" y="70580"/>
                    <a:pt x="26575" y="70771"/>
                    <a:pt x="27242" y="72104"/>
                  </a:cubicBezTo>
                  <a:cubicBezTo>
                    <a:pt x="21527" y="71247"/>
                    <a:pt x="23527" y="73914"/>
                    <a:pt x="19336" y="76486"/>
                  </a:cubicBezTo>
                  <a:cubicBezTo>
                    <a:pt x="20479" y="71723"/>
                    <a:pt x="14478" y="72866"/>
                    <a:pt x="13621" y="69723"/>
                  </a:cubicBezTo>
                  <a:cubicBezTo>
                    <a:pt x="19717" y="69913"/>
                    <a:pt x="22288" y="72104"/>
                    <a:pt x="24765" y="70675"/>
                  </a:cubicBezTo>
                  <a:cubicBezTo>
                    <a:pt x="18669" y="69247"/>
                    <a:pt x="29051" y="66580"/>
                    <a:pt x="24098" y="63151"/>
                  </a:cubicBezTo>
                  <a:cubicBezTo>
                    <a:pt x="20384" y="64389"/>
                    <a:pt x="17812" y="64389"/>
                    <a:pt x="12668" y="64770"/>
                  </a:cubicBezTo>
                  <a:cubicBezTo>
                    <a:pt x="13240" y="68675"/>
                    <a:pt x="11049" y="69151"/>
                    <a:pt x="10859" y="72104"/>
                  </a:cubicBezTo>
                  <a:cubicBezTo>
                    <a:pt x="17907" y="75152"/>
                    <a:pt x="19240" y="82296"/>
                    <a:pt x="26098" y="83249"/>
                  </a:cubicBezTo>
                  <a:cubicBezTo>
                    <a:pt x="24098" y="83534"/>
                    <a:pt x="24955" y="87249"/>
                    <a:pt x="22193" y="86773"/>
                  </a:cubicBezTo>
                  <a:cubicBezTo>
                    <a:pt x="15050" y="84677"/>
                    <a:pt x="14002" y="77533"/>
                    <a:pt x="8192" y="74390"/>
                  </a:cubicBezTo>
                  <a:cubicBezTo>
                    <a:pt x="8192" y="82296"/>
                    <a:pt x="13049" y="77915"/>
                    <a:pt x="9811" y="85820"/>
                  </a:cubicBezTo>
                  <a:cubicBezTo>
                    <a:pt x="15526" y="87344"/>
                    <a:pt x="9335" y="81629"/>
                    <a:pt x="12573" y="82296"/>
                  </a:cubicBezTo>
                  <a:cubicBezTo>
                    <a:pt x="14002" y="83058"/>
                    <a:pt x="15240" y="83820"/>
                    <a:pt x="16097" y="85058"/>
                  </a:cubicBezTo>
                  <a:cubicBezTo>
                    <a:pt x="11430" y="90011"/>
                    <a:pt x="10001" y="86773"/>
                    <a:pt x="6287" y="83058"/>
                  </a:cubicBezTo>
                  <a:cubicBezTo>
                    <a:pt x="8192" y="90773"/>
                    <a:pt x="4381" y="81153"/>
                    <a:pt x="1048" y="86392"/>
                  </a:cubicBezTo>
                  <a:cubicBezTo>
                    <a:pt x="8192" y="96869"/>
                    <a:pt x="1619" y="119729"/>
                    <a:pt x="11525" y="127254"/>
                  </a:cubicBezTo>
                  <a:cubicBezTo>
                    <a:pt x="3715" y="132207"/>
                    <a:pt x="15812" y="139065"/>
                    <a:pt x="12763" y="142399"/>
                  </a:cubicBezTo>
                  <a:cubicBezTo>
                    <a:pt x="11049" y="141923"/>
                    <a:pt x="10859" y="140208"/>
                    <a:pt x="9239" y="139637"/>
                  </a:cubicBezTo>
                  <a:cubicBezTo>
                    <a:pt x="12097" y="148209"/>
                    <a:pt x="10001" y="152305"/>
                    <a:pt x="12763" y="157448"/>
                  </a:cubicBezTo>
                  <a:cubicBezTo>
                    <a:pt x="14669" y="154496"/>
                    <a:pt x="10478" y="151162"/>
                    <a:pt x="13240" y="151257"/>
                  </a:cubicBezTo>
                  <a:cubicBezTo>
                    <a:pt x="15526" y="153543"/>
                    <a:pt x="14859" y="151257"/>
                    <a:pt x="18193" y="151638"/>
                  </a:cubicBezTo>
                  <a:cubicBezTo>
                    <a:pt x="17717" y="158020"/>
                    <a:pt x="24384" y="150876"/>
                    <a:pt x="20193" y="158020"/>
                  </a:cubicBezTo>
                  <a:cubicBezTo>
                    <a:pt x="20764" y="153257"/>
                    <a:pt x="19240" y="157544"/>
                    <a:pt x="16573" y="156496"/>
                  </a:cubicBezTo>
                  <a:cubicBezTo>
                    <a:pt x="18193" y="161258"/>
                    <a:pt x="15335" y="160496"/>
                    <a:pt x="12573" y="159925"/>
                  </a:cubicBezTo>
                  <a:cubicBezTo>
                    <a:pt x="12668" y="163449"/>
                    <a:pt x="17336" y="169640"/>
                    <a:pt x="11716" y="171069"/>
                  </a:cubicBezTo>
                  <a:cubicBezTo>
                    <a:pt x="13240" y="167735"/>
                    <a:pt x="10478" y="162306"/>
                    <a:pt x="8382" y="165830"/>
                  </a:cubicBezTo>
                  <a:cubicBezTo>
                    <a:pt x="13811" y="169069"/>
                    <a:pt x="3143" y="179546"/>
                    <a:pt x="11144" y="178594"/>
                  </a:cubicBezTo>
                  <a:cubicBezTo>
                    <a:pt x="8287" y="180975"/>
                    <a:pt x="10001" y="185452"/>
                    <a:pt x="11716" y="187357"/>
                  </a:cubicBezTo>
                  <a:cubicBezTo>
                    <a:pt x="11049" y="188881"/>
                    <a:pt x="10573" y="190500"/>
                    <a:pt x="10096" y="192215"/>
                  </a:cubicBezTo>
                  <a:cubicBezTo>
                    <a:pt x="10668" y="190500"/>
                    <a:pt x="12192" y="193453"/>
                    <a:pt x="12668" y="191167"/>
                  </a:cubicBezTo>
                  <a:cubicBezTo>
                    <a:pt x="14002" y="191548"/>
                    <a:pt x="13335" y="193738"/>
                    <a:pt x="14954" y="193834"/>
                  </a:cubicBezTo>
                  <a:cubicBezTo>
                    <a:pt x="14383" y="195453"/>
                    <a:pt x="12573" y="195644"/>
                    <a:pt x="12192" y="197358"/>
                  </a:cubicBezTo>
                  <a:cubicBezTo>
                    <a:pt x="7620" y="196882"/>
                    <a:pt x="12478" y="192596"/>
                    <a:pt x="10096" y="192215"/>
                  </a:cubicBezTo>
                  <a:cubicBezTo>
                    <a:pt x="5334" y="208121"/>
                    <a:pt x="5810" y="229743"/>
                    <a:pt x="8858" y="238411"/>
                  </a:cubicBezTo>
                  <a:cubicBezTo>
                    <a:pt x="6287" y="242125"/>
                    <a:pt x="2286" y="247650"/>
                    <a:pt x="6477" y="251936"/>
                  </a:cubicBezTo>
                  <a:cubicBezTo>
                    <a:pt x="7334" y="250222"/>
                    <a:pt x="5525" y="245459"/>
                    <a:pt x="8192" y="245840"/>
                  </a:cubicBezTo>
                  <a:cubicBezTo>
                    <a:pt x="7811" y="249650"/>
                    <a:pt x="10382" y="250888"/>
                    <a:pt x="11335" y="253651"/>
                  </a:cubicBezTo>
                  <a:cubicBezTo>
                    <a:pt x="8477" y="253079"/>
                    <a:pt x="9715" y="257175"/>
                    <a:pt x="7334" y="257080"/>
                  </a:cubicBezTo>
                  <a:cubicBezTo>
                    <a:pt x="7048" y="255937"/>
                    <a:pt x="4381" y="251365"/>
                    <a:pt x="3810" y="254317"/>
                  </a:cubicBezTo>
                  <a:cubicBezTo>
                    <a:pt x="6668" y="254794"/>
                    <a:pt x="4096" y="259842"/>
                    <a:pt x="3334" y="260509"/>
                  </a:cubicBezTo>
                  <a:cubicBezTo>
                    <a:pt x="4858" y="260794"/>
                    <a:pt x="6287" y="261080"/>
                    <a:pt x="5620" y="263176"/>
                  </a:cubicBezTo>
                  <a:cubicBezTo>
                    <a:pt x="3429" y="263461"/>
                    <a:pt x="2572" y="261080"/>
                    <a:pt x="1905" y="262890"/>
                  </a:cubicBezTo>
                  <a:cubicBezTo>
                    <a:pt x="7715" y="265748"/>
                    <a:pt x="953" y="269748"/>
                    <a:pt x="953" y="274034"/>
                  </a:cubicBezTo>
                  <a:cubicBezTo>
                    <a:pt x="4477" y="274510"/>
                    <a:pt x="9620" y="273653"/>
                    <a:pt x="9430" y="277273"/>
                  </a:cubicBezTo>
                  <a:cubicBezTo>
                    <a:pt x="1048" y="274130"/>
                    <a:pt x="9811" y="286798"/>
                    <a:pt x="12287" y="288798"/>
                  </a:cubicBezTo>
                  <a:cubicBezTo>
                    <a:pt x="9049" y="290132"/>
                    <a:pt x="8763" y="283559"/>
                    <a:pt x="7429" y="287179"/>
                  </a:cubicBezTo>
                  <a:cubicBezTo>
                    <a:pt x="10573" y="287750"/>
                    <a:pt x="5525" y="289179"/>
                    <a:pt x="7048" y="292132"/>
                  </a:cubicBezTo>
                  <a:cubicBezTo>
                    <a:pt x="11811" y="291179"/>
                    <a:pt x="8668" y="296894"/>
                    <a:pt x="12954" y="296323"/>
                  </a:cubicBezTo>
                  <a:cubicBezTo>
                    <a:pt x="15907" y="293465"/>
                    <a:pt x="18002" y="292036"/>
                    <a:pt x="14573" y="291465"/>
                  </a:cubicBezTo>
                  <a:cubicBezTo>
                    <a:pt x="18764" y="287465"/>
                    <a:pt x="19526" y="292513"/>
                    <a:pt x="24479" y="292227"/>
                  </a:cubicBezTo>
                  <a:cubicBezTo>
                    <a:pt x="28385" y="286893"/>
                    <a:pt x="32004" y="281654"/>
                    <a:pt x="34385" y="278035"/>
                  </a:cubicBezTo>
                  <a:cubicBezTo>
                    <a:pt x="31242" y="286131"/>
                    <a:pt x="35338" y="294132"/>
                    <a:pt x="32480" y="301657"/>
                  </a:cubicBezTo>
                  <a:cubicBezTo>
                    <a:pt x="34862" y="302228"/>
                    <a:pt x="35052" y="300133"/>
                    <a:pt x="36386" y="299466"/>
                  </a:cubicBezTo>
                  <a:cubicBezTo>
                    <a:pt x="36386" y="300228"/>
                    <a:pt x="36481" y="300895"/>
                    <a:pt x="37529" y="300800"/>
                  </a:cubicBezTo>
                  <a:cubicBezTo>
                    <a:pt x="35338" y="301847"/>
                    <a:pt x="34100" y="303943"/>
                    <a:pt x="34480" y="308039"/>
                  </a:cubicBezTo>
                  <a:cubicBezTo>
                    <a:pt x="37910" y="307372"/>
                    <a:pt x="36767" y="310706"/>
                    <a:pt x="39243" y="310896"/>
                  </a:cubicBezTo>
                  <a:cubicBezTo>
                    <a:pt x="39624" y="309943"/>
                    <a:pt x="39529" y="308419"/>
                    <a:pt x="40672" y="308515"/>
                  </a:cubicBezTo>
                  <a:cubicBezTo>
                    <a:pt x="42386" y="314706"/>
                    <a:pt x="50959" y="318802"/>
                    <a:pt x="49435" y="324231"/>
                  </a:cubicBezTo>
                  <a:cubicBezTo>
                    <a:pt x="52673" y="324041"/>
                    <a:pt x="51530" y="327374"/>
                    <a:pt x="54007" y="327565"/>
                  </a:cubicBezTo>
                  <a:close/>
                  <a:moveTo>
                    <a:pt x="88678" y="316611"/>
                  </a:moveTo>
                  <a:cubicBezTo>
                    <a:pt x="90488" y="317373"/>
                    <a:pt x="91630" y="318707"/>
                    <a:pt x="93440" y="319468"/>
                  </a:cubicBezTo>
                  <a:cubicBezTo>
                    <a:pt x="94964" y="322421"/>
                    <a:pt x="89821" y="323850"/>
                    <a:pt x="93059" y="324422"/>
                  </a:cubicBezTo>
                  <a:cubicBezTo>
                    <a:pt x="87916" y="326326"/>
                    <a:pt x="92678" y="318802"/>
                    <a:pt x="87154" y="320231"/>
                  </a:cubicBezTo>
                  <a:cubicBezTo>
                    <a:pt x="87916" y="319278"/>
                    <a:pt x="88583" y="318325"/>
                    <a:pt x="88678" y="316611"/>
                  </a:cubicBezTo>
                  <a:close/>
                  <a:moveTo>
                    <a:pt x="76676" y="279368"/>
                  </a:moveTo>
                  <a:cubicBezTo>
                    <a:pt x="79629" y="279178"/>
                    <a:pt x="81439" y="279940"/>
                    <a:pt x="82772" y="281083"/>
                  </a:cubicBezTo>
                  <a:cubicBezTo>
                    <a:pt x="82391" y="282511"/>
                    <a:pt x="81439" y="281654"/>
                    <a:pt x="81534" y="280988"/>
                  </a:cubicBezTo>
                  <a:cubicBezTo>
                    <a:pt x="79438" y="280321"/>
                    <a:pt x="79153" y="281750"/>
                    <a:pt x="78867" y="283274"/>
                  </a:cubicBezTo>
                  <a:cubicBezTo>
                    <a:pt x="76010" y="283464"/>
                    <a:pt x="74104" y="282702"/>
                    <a:pt x="72771" y="281559"/>
                  </a:cubicBezTo>
                  <a:cubicBezTo>
                    <a:pt x="73628" y="277368"/>
                    <a:pt x="77343" y="285274"/>
                    <a:pt x="76676" y="279368"/>
                  </a:cubicBezTo>
                  <a:close/>
                  <a:moveTo>
                    <a:pt x="57055" y="151352"/>
                  </a:moveTo>
                  <a:cubicBezTo>
                    <a:pt x="56197" y="151257"/>
                    <a:pt x="55436" y="151257"/>
                    <a:pt x="54578" y="151162"/>
                  </a:cubicBezTo>
                  <a:cubicBezTo>
                    <a:pt x="56102" y="148590"/>
                    <a:pt x="60484" y="153734"/>
                    <a:pt x="62198" y="149257"/>
                  </a:cubicBezTo>
                  <a:cubicBezTo>
                    <a:pt x="66294" y="155734"/>
                    <a:pt x="58198" y="159544"/>
                    <a:pt x="55150" y="158687"/>
                  </a:cubicBezTo>
                  <a:cubicBezTo>
                    <a:pt x="52292" y="157353"/>
                    <a:pt x="58293" y="155353"/>
                    <a:pt x="57055" y="151352"/>
                  </a:cubicBezTo>
                  <a:close/>
                  <a:moveTo>
                    <a:pt x="2858" y="48196"/>
                  </a:moveTo>
                  <a:cubicBezTo>
                    <a:pt x="2572" y="41243"/>
                    <a:pt x="9430" y="47911"/>
                    <a:pt x="10573" y="45053"/>
                  </a:cubicBezTo>
                  <a:cubicBezTo>
                    <a:pt x="14669" y="48673"/>
                    <a:pt x="4572" y="46958"/>
                    <a:pt x="2858" y="48196"/>
                  </a:cubicBezTo>
                  <a:close/>
                  <a:moveTo>
                    <a:pt x="12097" y="42672"/>
                  </a:moveTo>
                  <a:cubicBezTo>
                    <a:pt x="11049" y="41815"/>
                    <a:pt x="10001" y="40958"/>
                    <a:pt x="9620" y="42482"/>
                  </a:cubicBezTo>
                  <a:cubicBezTo>
                    <a:pt x="8001" y="38957"/>
                    <a:pt x="5905" y="36004"/>
                    <a:pt x="7906" y="32290"/>
                  </a:cubicBezTo>
                  <a:cubicBezTo>
                    <a:pt x="11906" y="32004"/>
                    <a:pt x="10954" y="35909"/>
                    <a:pt x="13811" y="36576"/>
                  </a:cubicBezTo>
                  <a:cubicBezTo>
                    <a:pt x="12573" y="37909"/>
                    <a:pt x="11906" y="39719"/>
                    <a:pt x="12097" y="42672"/>
                  </a:cubicBezTo>
                  <a:close/>
                  <a:moveTo>
                    <a:pt x="21527" y="33433"/>
                  </a:moveTo>
                  <a:cubicBezTo>
                    <a:pt x="20574" y="29623"/>
                    <a:pt x="16669" y="28289"/>
                    <a:pt x="16002" y="24194"/>
                  </a:cubicBezTo>
                  <a:cubicBezTo>
                    <a:pt x="19050" y="26099"/>
                    <a:pt x="24670" y="29908"/>
                    <a:pt x="21527" y="33433"/>
                  </a:cubicBezTo>
                  <a:close/>
                  <a:moveTo>
                    <a:pt x="29623" y="41529"/>
                  </a:moveTo>
                  <a:cubicBezTo>
                    <a:pt x="25908" y="39338"/>
                    <a:pt x="28765" y="34766"/>
                    <a:pt x="32671" y="34290"/>
                  </a:cubicBezTo>
                  <a:cubicBezTo>
                    <a:pt x="32956" y="36481"/>
                    <a:pt x="31528" y="36576"/>
                    <a:pt x="30004" y="36576"/>
                  </a:cubicBezTo>
                  <a:cubicBezTo>
                    <a:pt x="31337" y="38576"/>
                    <a:pt x="31242" y="39815"/>
                    <a:pt x="29623" y="41529"/>
                  </a:cubicBezTo>
                  <a:close/>
                  <a:moveTo>
                    <a:pt x="6001" y="102203"/>
                  </a:moveTo>
                  <a:cubicBezTo>
                    <a:pt x="7048" y="99822"/>
                    <a:pt x="9620" y="99155"/>
                    <a:pt x="12478" y="98965"/>
                  </a:cubicBezTo>
                  <a:cubicBezTo>
                    <a:pt x="11430" y="101727"/>
                    <a:pt x="8192" y="104966"/>
                    <a:pt x="6001" y="102203"/>
                  </a:cubicBezTo>
                  <a:close/>
                  <a:moveTo>
                    <a:pt x="16573" y="125635"/>
                  </a:moveTo>
                  <a:cubicBezTo>
                    <a:pt x="11716" y="126968"/>
                    <a:pt x="15526" y="118110"/>
                    <a:pt x="9811" y="116300"/>
                  </a:cubicBezTo>
                  <a:cubicBezTo>
                    <a:pt x="10573" y="115348"/>
                    <a:pt x="11239" y="114395"/>
                    <a:pt x="11335" y="112681"/>
                  </a:cubicBezTo>
                  <a:cubicBezTo>
                    <a:pt x="15526" y="113538"/>
                    <a:pt x="12668" y="116205"/>
                    <a:pt x="17431" y="114395"/>
                  </a:cubicBezTo>
                  <a:cubicBezTo>
                    <a:pt x="17336" y="118110"/>
                    <a:pt x="14002" y="121158"/>
                    <a:pt x="16573" y="125635"/>
                  </a:cubicBezTo>
                  <a:close/>
                  <a:moveTo>
                    <a:pt x="53435" y="257461"/>
                  </a:moveTo>
                  <a:cubicBezTo>
                    <a:pt x="52292" y="256508"/>
                    <a:pt x="54673" y="251746"/>
                    <a:pt x="51530" y="249746"/>
                  </a:cubicBezTo>
                  <a:cubicBezTo>
                    <a:pt x="49530" y="250126"/>
                    <a:pt x="50197" y="253556"/>
                    <a:pt x="46387" y="251841"/>
                  </a:cubicBezTo>
                  <a:cubicBezTo>
                    <a:pt x="46292" y="248507"/>
                    <a:pt x="51245" y="251270"/>
                    <a:pt x="50483" y="247174"/>
                  </a:cubicBezTo>
                  <a:cubicBezTo>
                    <a:pt x="51721" y="248984"/>
                    <a:pt x="62103" y="254413"/>
                    <a:pt x="55054" y="252508"/>
                  </a:cubicBezTo>
                  <a:cubicBezTo>
                    <a:pt x="54959" y="253746"/>
                    <a:pt x="54864" y="254984"/>
                    <a:pt x="54769" y="256223"/>
                  </a:cubicBezTo>
                  <a:cubicBezTo>
                    <a:pt x="58484" y="257461"/>
                    <a:pt x="57436" y="253079"/>
                    <a:pt x="61151" y="254222"/>
                  </a:cubicBezTo>
                  <a:cubicBezTo>
                    <a:pt x="58007" y="256508"/>
                    <a:pt x="62484" y="259271"/>
                    <a:pt x="59341" y="261557"/>
                  </a:cubicBezTo>
                  <a:cubicBezTo>
                    <a:pt x="55721" y="262318"/>
                    <a:pt x="55150" y="254603"/>
                    <a:pt x="53435" y="257461"/>
                  </a:cubicBezTo>
                  <a:close/>
                  <a:moveTo>
                    <a:pt x="56579" y="296513"/>
                  </a:moveTo>
                  <a:cubicBezTo>
                    <a:pt x="52769" y="301847"/>
                    <a:pt x="53530" y="287655"/>
                    <a:pt x="49339" y="293370"/>
                  </a:cubicBezTo>
                  <a:cubicBezTo>
                    <a:pt x="49244" y="287941"/>
                    <a:pt x="44101" y="284988"/>
                    <a:pt x="46577" y="280607"/>
                  </a:cubicBezTo>
                  <a:cubicBezTo>
                    <a:pt x="50292" y="289655"/>
                    <a:pt x="53245" y="284893"/>
                    <a:pt x="56579" y="296513"/>
                  </a:cubicBezTo>
                  <a:close/>
                  <a:moveTo>
                    <a:pt x="61436" y="298133"/>
                  </a:moveTo>
                  <a:cubicBezTo>
                    <a:pt x="59150" y="295370"/>
                    <a:pt x="59150" y="291465"/>
                    <a:pt x="58293" y="290417"/>
                  </a:cubicBezTo>
                  <a:cubicBezTo>
                    <a:pt x="61913" y="287084"/>
                    <a:pt x="63532" y="295847"/>
                    <a:pt x="61436" y="298133"/>
                  </a:cubicBezTo>
                  <a:close/>
                  <a:moveTo>
                    <a:pt x="68294" y="274987"/>
                  </a:moveTo>
                  <a:cubicBezTo>
                    <a:pt x="67723" y="277940"/>
                    <a:pt x="62865" y="269081"/>
                    <a:pt x="62294" y="271939"/>
                  </a:cubicBezTo>
                  <a:cubicBezTo>
                    <a:pt x="58864" y="266986"/>
                    <a:pt x="69723" y="270986"/>
                    <a:pt x="68294" y="274987"/>
                  </a:cubicBezTo>
                  <a:close/>
                  <a:moveTo>
                    <a:pt x="68771" y="314992"/>
                  </a:moveTo>
                  <a:cubicBezTo>
                    <a:pt x="70390" y="315468"/>
                    <a:pt x="69533" y="318135"/>
                    <a:pt x="69628" y="320040"/>
                  </a:cubicBezTo>
                  <a:cubicBezTo>
                    <a:pt x="68485" y="315563"/>
                    <a:pt x="63722" y="319468"/>
                    <a:pt x="68294" y="321183"/>
                  </a:cubicBezTo>
                  <a:cubicBezTo>
                    <a:pt x="66865" y="324422"/>
                    <a:pt x="64008" y="319564"/>
                    <a:pt x="62198" y="319468"/>
                  </a:cubicBezTo>
                  <a:cubicBezTo>
                    <a:pt x="62484" y="315754"/>
                    <a:pt x="68580" y="318802"/>
                    <a:pt x="68771" y="314992"/>
                  </a:cubicBezTo>
                  <a:close/>
                  <a:moveTo>
                    <a:pt x="71342" y="283940"/>
                  </a:moveTo>
                  <a:cubicBezTo>
                    <a:pt x="68771" y="282226"/>
                    <a:pt x="64484" y="282035"/>
                    <a:pt x="62960" y="279464"/>
                  </a:cubicBezTo>
                  <a:cubicBezTo>
                    <a:pt x="64389" y="277559"/>
                    <a:pt x="71247" y="280892"/>
                    <a:pt x="71342" y="283940"/>
                  </a:cubicBezTo>
                  <a:close/>
                  <a:moveTo>
                    <a:pt x="64198" y="217075"/>
                  </a:moveTo>
                  <a:cubicBezTo>
                    <a:pt x="68485" y="218408"/>
                    <a:pt x="65246" y="221551"/>
                    <a:pt x="63722" y="223361"/>
                  </a:cubicBezTo>
                  <a:cubicBezTo>
                    <a:pt x="66675" y="225838"/>
                    <a:pt x="64961" y="225076"/>
                    <a:pt x="64484" y="229648"/>
                  </a:cubicBezTo>
                  <a:cubicBezTo>
                    <a:pt x="66675" y="229553"/>
                    <a:pt x="67532" y="227743"/>
                    <a:pt x="67342" y="224885"/>
                  </a:cubicBezTo>
                  <a:cubicBezTo>
                    <a:pt x="70580" y="226314"/>
                    <a:pt x="71628" y="229743"/>
                    <a:pt x="74295" y="231648"/>
                  </a:cubicBezTo>
                  <a:cubicBezTo>
                    <a:pt x="75724" y="229267"/>
                    <a:pt x="79153" y="229171"/>
                    <a:pt x="80963" y="227171"/>
                  </a:cubicBezTo>
                  <a:cubicBezTo>
                    <a:pt x="84487" y="231838"/>
                    <a:pt x="72676" y="230124"/>
                    <a:pt x="75057" y="237934"/>
                  </a:cubicBezTo>
                  <a:cubicBezTo>
                    <a:pt x="73438" y="236982"/>
                    <a:pt x="72962" y="235077"/>
                    <a:pt x="72962" y="232791"/>
                  </a:cubicBezTo>
                  <a:cubicBezTo>
                    <a:pt x="71914" y="232982"/>
                    <a:pt x="71628" y="233934"/>
                    <a:pt x="70390" y="233839"/>
                  </a:cubicBezTo>
                  <a:cubicBezTo>
                    <a:pt x="74867" y="238601"/>
                    <a:pt x="75247" y="241173"/>
                    <a:pt x="78200" y="245745"/>
                  </a:cubicBezTo>
                  <a:cubicBezTo>
                    <a:pt x="74581" y="245745"/>
                    <a:pt x="74104" y="243078"/>
                    <a:pt x="72295" y="241554"/>
                  </a:cubicBezTo>
                  <a:cubicBezTo>
                    <a:pt x="69056" y="241554"/>
                    <a:pt x="73819" y="243840"/>
                    <a:pt x="71914" y="246507"/>
                  </a:cubicBezTo>
                  <a:cubicBezTo>
                    <a:pt x="69152" y="245745"/>
                    <a:pt x="67628" y="243935"/>
                    <a:pt x="67342" y="241078"/>
                  </a:cubicBezTo>
                  <a:cubicBezTo>
                    <a:pt x="65913" y="241173"/>
                    <a:pt x="66104" y="243269"/>
                    <a:pt x="65818" y="244697"/>
                  </a:cubicBezTo>
                  <a:cubicBezTo>
                    <a:pt x="61055" y="242888"/>
                    <a:pt x="66961" y="238601"/>
                    <a:pt x="64103" y="234505"/>
                  </a:cubicBezTo>
                  <a:cubicBezTo>
                    <a:pt x="67532" y="233934"/>
                    <a:pt x="66294" y="237268"/>
                    <a:pt x="67532" y="238601"/>
                  </a:cubicBezTo>
                  <a:cubicBezTo>
                    <a:pt x="70485" y="238506"/>
                    <a:pt x="68675" y="233172"/>
                    <a:pt x="68009" y="232315"/>
                  </a:cubicBezTo>
                  <a:cubicBezTo>
                    <a:pt x="66865" y="233172"/>
                    <a:pt x="65056" y="233458"/>
                    <a:pt x="62960" y="233172"/>
                  </a:cubicBezTo>
                  <a:cubicBezTo>
                    <a:pt x="60865" y="225742"/>
                    <a:pt x="60388" y="225171"/>
                    <a:pt x="59341" y="215360"/>
                  </a:cubicBezTo>
                  <a:cubicBezTo>
                    <a:pt x="63341" y="214694"/>
                    <a:pt x="63055" y="225552"/>
                    <a:pt x="64198" y="217075"/>
                  </a:cubicBezTo>
                  <a:close/>
                  <a:moveTo>
                    <a:pt x="67723" y="251079"/>
                  </a:moveTo>
                  <a:cubicBezTo>
                    <a:pt x="64865" y="253841"/>
                    <a:pt x="64198" y="258509"/>
                    <a:pt x="68199" y="261080"/>
                  </a:cubicBezTo>
                  <a:cubicBezTo>
                    <a:pt x="63722" y="264795"/>
                    <a:pt x="65722" y="253175"/>
                    <a:pt x="61341" y="253079"/>
                  </a:cubicBezTo>
                  <a:cubicBezTo>
                    <a:pt x="61722" y="251270"/>
                    <a:pt x="65056" y="252889"/>
                    <a:pt x="65246" y="250888"/>
                  </a:cubicBezTo>
                  <a:cubicBezTo>
                    <a:pt x="63627" y="250317"/>
                    <a:pt x="58864" y="248698"/>
                    <a:pt x="56960" y="245269"/>
                  </a:cubicBezTo>
                  <a:cubicBezTo>
                    <a:pt x="62008" y="240506"/>
                    <a:pt x="65151" y="247364"/>
                    <a:pt x="67723" y="251079"/>
                  </a:cubicBezTo>
                  <a:close/>
                  <a:moveTo>
                    <a:pt x="53054" y="247459"/>
                  </a:moveTo>
                  <a:cubicBezTo>
                    <a:pt x="53150" y="244412"/>
                    <a:pt x="53340" y="241459"/>
                    <a:pt x="54864" y="240125"/>
                  </a:cubicBezTo>
                  <a:cubicBezTo>
                    <a:pt x="56769" y="240221"/>
                    <a:pt x="56864" y="249460"/>
                    <a:pt x="53054" y="247459"/>
                  </a:cubicBezTo>
                  <a:close/>
                  <a:moveTo>
                    <a:pt x="49911" y="177070"/>
                  </a:moveTo>
                  <a:cubicBezTo>
                    <a:pt x="56007" y="177832"/>
                    <a:pt x="50006" y="181546"/>
                    <a:pt x="55721" y="182594"/>
                  </a:cubicBezTo>
                  <a:cubicBezTo>
                    <a:pt x="53721" y="187642"/>
                    <a:pt x="47815" y="182404"/>
                    <a:pt x="49911" y="177070"/>
                  </a:cubicBezTo>
                  <a:close/>
                  <a:moveTo>
                    <a:pt x="49816" y="224600"/>
                  </a:moveTo>
                  <a:cubicBezTo>
                    <a:pt x="47054" y="223457"/>
                    <a:pt x="47435" y="219646"/>
                    <a:pt x="44005" y="219170"/>
                  </a:cubicBezTo>
                  <a:cubicBezTo>
                    <a:pt x="45339" y="214694"/>
                    <a:pt x="51721" y="219551"/>
                    <a:pt x="49816" y="224600"/>
                  </a:cubicBezTo>
                  <a:close/>
                  <a:moveTo>
                    <a:pt x="50483" y="154591"/>
                  </a:moveTo>
                  <a:cubicBezTo>
                    <a:pt x="46292" y="158020"/>
                    <a:pt x="47149" y="147447"/>
                    <a:pt x="43625" y="146495"/>
                  </a:cubicBezTo>
                  <a:cubicBezTo>
                    <a:pt x="48673" y="142304"/>
                    <a:pt x="45625" y="154876"/>
                    <a:pt x="50483" y="154591"/>
                  </a:cubicBezTo>
                  <a:close/>
                  <a:moveTo>
                    <a:pt x="49625" y="258413"/>
                  </a:moveTo>
                  <a:cubicBezTo>
                    <a:pt x="49530" y="260033"/>
                    <a:pt x="49339" y="261747"/>
                    <a:pt x="49244" y="263366"/>
                  </a:cubicBezTo>
                  <a:cubicBezTo>
                    <a:pt x="48196" y="261175"/>
                    <a:pt x="44958" y="258604"/>
                    <a:pt x="45434" y="264319"/>
                  </a:cubicBezTo>
                  <a:cubicBezTo>
                    <a:pt x="43339" y="262985"/>
                    <a:pt x="43720" y="259556"/>
                    <a:pt x="40862" y="258890"/>
                  </a:cubicBezTo>
                  <a:cubicBezTo>
                    <a:pt x="43244" y="258127"/>
                    <a:pt x="45434" y="261271"/>
                    <a:pt x="49625" y="258413"/>
                  </a:cubicBezTo>
                  <a:close/>
                  <a:moveTo>
                    <a:pt x="40196" y="188786"/>
                  </a:moveTo>
                  <a:cubicBezTo>
                    <a:pt x="39243" y="195072"/>
                    <a:pt x="39148" y="190691"/>
                    <a:pt x="37243" y="194786"/>
                  </a:cubicBezTo>
                  <a:cubicBezTo>
                    <a:pt x="39814" y="197834"/>
                    <a:pt x="33814" y="192691"/>
                    <a:pt x="35147" y="189643"/>
                  </a:cubicBezTo>
                  <a:cubicBezTo>
                    <a:pt x="37910" y="189071"/>
                    <a:pt x="38862" y="193453"/>
                    <a:pt x="38957" y="188690"/>
                  </a:cubicBezTo>
                  <a:cubicBezTo>
                    <a:pt x="37338" y="187071"/>
                    <a:pt x="38957" y="188214"/>
                    <a:pt x="40196" y="188786"/>
                  </a:cubicBezTo>
                  <a:close/>
                  <a:moveTo>
                    <a:pt x="35909" y="164687"/>
                  </a:moveTo>
                  <a:cubicBezTo>
                    <a:pt x="37814" y="168878"/>
                    <a:pt x="29718" y="158877"/>
                    <a:pt x="33242" y="166973"/>
                  </a:cubicBezTo>
                  <a:cubicBezTo>
                    <a:pt x="28385" y="163449"/>
                    <a:pt x="22955" y="160306"/>
                    <a:pt x="23146" y="152400"/>
                  </a:cubicBezTo>
                  <a:cubicBezTo>
                    <a:pt x="24194" y="151829"/>
                    <a:pt x="25241" y="151257"/>
                    <a:pt x="26956" y="151448"/>
                  </a:cubicBezTo>
                  <a:cubicBezTo>
                    <a:pt x="27718" y="146018"/>
                    <a:pt x="23241" y="140684"/>
                    <a:pt x="26956" y="136398"/>
                  </a:cubicBezTo>
                  <a:cubicBezTo>
                    <a:pt x="26098" y="136303"/>
                    <a:pt x="25337" y="136303"/>
                    <a:pt x="24479" y="136208"/>
                  </a:cubicBezTo>
                  <a:cubicBezTo>
                    <a:pt x="28575" y="133350"/>
                    <a:pt x="30194" y="142018"/>
                    <a:pt x="34385" y="137065"/>
                  </a:cubicBezTo>
                  <a:cubicBezTo>
                    <a:pt x="32195" y="140684"/>
                    <a:pt x="30575" y="144113"/>
                    <a:pt x="33433" y="148209"/>
                  </a:cubicBezTo>
                  <a:cubicBezTo>
                    <a:pt x="32766" y="150019"/>
                    <a:pt x="31909" y="147542"/>
                    <a:pt x="29718" y="147923"/>
                  </a:cubicBezTo>
                  <a:cubicBezTo>
                    <a:pt x="31909" y="151924"/>
                    <a:pt x="30766" y="151543"/>
                    <a:pt x="30194" y="157925"/>
                  </a:cubicBezTo>
                  <a:cubicBezTo>
                    <a:pt x="33528" y="156591"/>
                    <a:pt x="34290" y="155734"/>
                    <a:pt x="33242" y="151924"/>
                  </a:cubicBezTo>
                  <a:cubicBezTo>
                    <a:pt x="34576" y="153067"/>
                    <a:pt x="36481" y="153829"/>
                    <a:pt x="39338" y="153638"/>
                  </a:cubicBezTo>
                  <a:cubicBezTo>
                    <a:pt x="37243" y="157925"/>
                    <a:pt x="29146" y="158305"/>
                    <a:pt x="35909" y="164687"/>
                  </a:cubicBezTo>
                  <a:close/>
                  <a:moveTo>
                    <a:pt x="29146" y="201740"/>
                  </a:moveTo>
                  <a:cubicBezTo>
                    <a:pt x="25241" y="199834"/>
                    <a:pt x="27908" y="205645"/>
                    <a:pt x="24003" y="203835"/>
                  </a:cubicBezTo>
                  <a:cubicBezTo>
                    <a:pt x="21241" y="200692"/>
                    <a:pt x="26003" y="201644"/>
                    <a:pt x="25718" y="197739"/>
                  </a:cubicBezTo>
                  <a:cubicBezTo>
                    <a:pt x="24670" y="198311"/>
                    <a:pt x="23622" y="198882"/>
                    <a:pt x="21908" y="198692"/>
                  </a:cubicBezTo>
                  <a:cubicBezTo>
                    <a:pt x="21336" y="195263"/>
                    <a:pt x="24670" y="196501"/>
                    <a:pt x="25908" y="195263"/>
                  </a:cubicBezTo>
                  <a:cubicBezTo>
                    <a:pt x="21622" y="192881"/>
                    <a:pt x="25527" y="190119"/>
                    <a:pt x="25432" y="185261"/>
                  </a:cubicBezTo>
                  <a:cubicBezTo>
                    <a:pt x="29909" y="190500"/>
                    <a:pt x="25432" y="194786"/>
                    <a:pt x="29146" y="201740"/>
                  </a:cubicBezTo>
                  <a:close/>
                  <a:moveTo>
                    <a:pt x="34100" y="109538"/>
                  </a:moveTo>
                  <a:cubicBezTo>
                    <a:pt x="35147" y="115824"/>
                    <a:pt x="39529" y="112014"/>
                    <a:pt x="39624" y="118777"/>
                  </a:cubicBezTo>
                  <a:cubicBezTo>
                    <a:pt x="35528" y="120396"/>
                    <a:pt x="35243" y="118777"/>
                    <a:pt x="30956" y="118110"/>
                  </a:cubicBezTo>
                  <a:cubicBezTo>
                    <a:pt x="31337" y="115824"/>
                    <a:pt x="35243" y="117729"/>
                    <a:pt x="36100" y="116015"/>
                  </a:cubicBezTo>
                  <a:cubicBezTo>
                    <a:pt x="35814" y="114300"/>
                    <a:pt x="34100" y="113919"/>
                    <a:pt x="33909" y="112109"/>
                  </a:cubicBezTo>
                  <a:cubicBezTo>
                    <a:pt x="32766" y="112967"/>
                    <a:pt x="31052" y="113252"/>
                    <a:pt x="28861" y="112967"/>
                  </a:cubicBezTo>
                  <a:cubicBezTo>
                    <a:pt x="30099" y="108299"/>
                    <a:pt x="32956" y="114109"/>
                    <a:pt x="34100" y="109538"/>
                  </a:cubicBezTo>
                  <a:close/>
                  <a:moveTo>
                    <a:pt x="25813" y="88773"/>
                  </a:moveTo>
                  <a:cubicBezTo>
                    <a:pt x="32576" y="93250"/>
                    <a:pt x="27718" y="101441"/>
                    <a:pt x="31813" y="106775"/>
                  </a:cubicBezTo>
                  <a:cubicBezTo>
                    <a:pt x="31528" y="107728"/>
                    <a:pt x="30480" y="107918"/>
                    <a:pt x="30385" y="109157"/>
                  </a:cubicBezTo>
                  <a:cubicBezTo>
                    <a:pt x="29337" y="108871"/>
                    <a:pt x="29146" y="109538"/>
                    <a:pt x="29051" y="110300"/>
                  </a:cubicBezTo>
                  <a:cubicBezTo>
                    <a:pt x="28575" y="107061"/>
                    <a:pt x="27242" y="102203"/>
                    <a:pt x="22384" y="99727"/>
                  </a:cubicBezTo>
                  <a:cubicBezTo>
                    <a:pt x="22384" y="94774"/>
                    <a:pt x="23146" y="90583"/>
                    <a:pt x="25813" y="88773"/>
                  </a:cubicBezTo>
                  <a:close/>
                  <a:moveTo>
                    <a:pt x="18574" y="116967"/>
                  </a:moveTo>
                  <a:cubicBezTo>
                    <a:pt x="21527" y="118682"/>
                    <a:pt x="23431" y="125063"/>
                    <a:pt x="21527" y="127254"/>
                  </a:cubicBezTo>
                  <a:cubicBezTo>
                    <a:pt x="22670" y="128492"/>
                    <a:pt x="27908" y="124587"/>
                    <a:pt x="27432" y="131445"/>
                  </a:cubicBezTo>
                  <a:cubicBezTo>
                    <a:pt x="25622" y="131254"/>
                    <a:pt x="23908" y="130969"/>
                    <a:pt x="23622" y="132398"/>
                  </a:cubicBezTo>
                  <a:cubicBezTo>
                    <a:pt x="22193" y="132017"/>
                    <a:pt x="23051" y="131064"/>
                    <a:pt x="23717" y="131159"/>
                  </a:cubicBezTo>
                  <a:cubicBezTo>
                    <a:pt x="17621" y="127921"/>
                    <a:pt x="21336" y="123349"/>
                    <a:pt x="18574" y="116967"/>
                  </a:cubicBezTo>
                  <a:close/>
                  <a:moveTo>
                    <a:pt x="16193" y="161830"/>
                  </a:moveTo>
                  <a:cubicBezTo>
                    <a:pt x="17907" y="163068"/>
                    <a:pt x="17621" y="166021"/>
                    <a:pt x="18193" y="168307"/>
                  </a:cubicBezTo>
                  <a:cubicBezTo>
                    <a:pt x="19812" y="168116"/>
                    <a:pt x="20098" y="164687"/>
                    <a:pt x="18479" y="164592"/>
                  </a:cubicBezTo>
                  <a:cubicBezTo>
                    <a:pt x="20764" y="159449"/>
                    <a:pt x="21717" y="170783"/>
                    <a:pt x="23336" y="166211"/>
                  </a:cubicBezTo>
                  <a:cubicBezTo>
                    <a:pt x="26479" y="169736"/>
                    <a:pt x="18383" y="172117"/>
                    <a:pt x="15526" y="169354"/>
                  </a:cubicBezTo>
                  <a:cubicBezTo>
                    <a:pt x="15716" y="166783"/>
                    <a:pt x="16002" y="164401"/>
                    <a:pt x="16193" y="161830"/>
                  </a:cubicBezTo>
                  <a:close/>
                  <a:moveTo>
                    <a:pt x="9049" y="280130"/>
                  </a:moveTo>
                  <a:cubicBezTo>
                    <a:pt x="8668" y="277368"/>
                    <a:pt x="16764" y="277654"/>
                    <a:pt x="13145" y="275463"/>
                  </a:cubicBezTo>
                  <a:cubicBezTo>
                    <a:pt x="13716" y="272606"/>
                    <a:pt x="16383" y="277177"/>
                    <a:pt x="18002" y="277082"/>
                  </a:cubicBezTo>
                  <a:cubicBezTo>
                    <a:pt x="15145" y="278225"/>
                    <a:pt x="13335" y="280607"/>
                    <a:pt x="9049" y="280130"/>
                  </a:cubicBezTo>
                  <a:close/>
                  <a:moveTo>
                    <a:pt x="22670" y="266224"/>
                  </a:moveTo>
                  <a:cubicBezTo>
                    <a:pt x="19907" y="266128"/>
                    <a:pt x="21717" y="271463"/>
                    <a:pt x="20764" y="273558"/>
                  </a:cubicBezTo>
                  <a:cubicBezTo>
                    <a:pt x="18383" y="271177"/>
                    <a:pt x="18288" y="274320"/>
                    <a:pt x="15907" y="271939"/>
                  </a:cubicBezTo>
                  <a:cubicBezTo>
                    <a:pt x="22384" y="266986"/>
                    <a:pt x="19526" y="258985"/>
                    <a:pt x="27146" y="256603"/>
                  </a:cubicBezTo>
                  <a:cubicBezTo>
                    <a:pt x="23908" y="259937"/>
                    <a:pt x="25908" y="261461"/>
                    <a:pt x="23908" y="265081"/>
                  </a:cubicBezTo>
                  <a:cubicBezTo>
                    <a:pt x="25908" y="265557"/>
                    <a:pt x="26194" y="264128"/>
                    <a:pt x="27718" y="264128"/>
                  </a:cubicBezTo>
                  <a:cubicBezTo>
                    <a:pt x="24670" y="266700"/>
                    <a:pt x="29718" y="269081"/>
                    <a:pt x="30671" y="274415"/>
                  </a:cubicBezTo>
                  <a:cubicBezTo>
                    <a:pt x="26670" y="274415"/>
                    <a:pt x="24479" y="270986"/>
                    <a:pt x="22670" y="266224"/>
                  </a:cubicBezTo>
                  <a:close/>
                  <a:moveTo>
                    <a:pt x="33719" y="192024"/>
                  </a:moveTo>
                  <a:cubicBezTo>
                    <a:pt x="32195" y="190691"/>
                    <a:pt x="31528" y="188404"/>
                    <a:pt x="29051" y="187833"/>
                  </a:cubicBezTo>
                  <a:cubicBezTo>
                    <a:pt x="33052" y="184213"/>
                    <a:pt x="26003" y="183642"/>
                    <a:pt x="27242" y="178975"/>
                  </a:cubicBezTo>
                  <a:cubicBezTo>
                    <a:pt x="30480" y="179642"/>
                    <a:pt x="31433" y="177641"/>
                    <a:pt x="31337" y="174308"/>
                  </a:cubicBezTo>
                  <a:cubicBezTo>
                    <a:pt x="35814" y="176784"/>
                    <a:pt x="33338" y="173736"/>
                    <a:pt x="37624" y="173546"/>
                  </a:cubicBezTo>
                  <a:cubicBezTo>
                    <a:pt x="37433" y="175641"/>
                    <a:pt x="37243" y="177737"/>
                    <a:pt x="37052" y="179737"/>
                  </a:cubicBezTo>
                  <a:cubicBezTo>
                    <a:pt x="36004" y="178689"/>
                    <a:pt x="34385" y="178213"/>
                    <a:pt x="32195" y="178117"/>
                  </a:cubicBezTo>
                  <a:cubicBezTo>
                    <a:pt x="31337" y="181928"/>
                    <a:pt x="35052" y="181832"/>
                    <a:pt x="36767" y="183547"/>
                  </a:cubicBezTo>
                  <a:cubicBezTo>
                    <a:pt x="36386" y="186595"/>
                    <a:pt x="32671" y="183451"/>
                    <a:pt x="33147" y="181928"/>
                  </a:cubicBezTo>
                  <a:cubicBezTo>
                    <a:pt x="31242" y="182690"/>
                    <a:pt x="36100" y="187262"/>
                    <a:pt x="33719" y="192024"/>
                  </a:cubicBezTo>
                  <a:close/>
                  <a:moveTo>
                    <a:pt x="34957" y="269748"/>
                  </a:moveTo>
                  <a:cubicBezTo>
                    <a:pt x="35243" y="268796"/>
                    <a:pt x="36290" y="268605"/>
                    <a:pt x="36386" y="267367"/>
                  </a:cubicBezTo>
                  <a:cubicBezTo>
                    <a:pt x="37243" y="267462"/>
                    <a:pt x="38005" y="267462"/>
                    <a:pt x="38862" y="267557"/>
                  </a:cubicBezTo>
                  <a:cubicBezTo>
                    <a:pt x="38767" y="269558"/>
                    <a:pt x="37910" y="272225"/>
                    <a:pt x="39719" y="272606"/>
                  </a:cubicBezTo>
                  <a:cubicBezTo>
                    <a:pt x="37529" y="276606"/>
                    <a:pt x="36386" y="270224"/>
                    <a:pt x="34957" y="269748"/>
                  </a:cubicBezTo>
                  <a:close/>
                  <a:moveTo>
                    <a:pt x="41910" y="291560"/>
                  </a:moveTo>
                  <a:cubicBezTo>
                    <a:pt x="40291" y="291084"/>
                    <a:pt x="41148" y="288322"/>
                    <a:pt x="41053" y="286512"/>
                  </a:cubicBezTo>
                  <a:cubicBezTo>
                    <a:pt x="39814" y="286417"/>
                    <a:pt x="38576" y="286322"/>
                    <a:pt x="37338" y="286226"/>
                  </a:cubicBezTo>
                  <a:cubicBezTo>
                    <a:pt x="38290" y="280511"/>
                    <a:pt x="44768" y="286798"/>
                    <a:pt x="41910" y="291560"/>
                  </a:cubicBezTo>
                  <a:close/>
                  <a:moveTo>
                    <a:pt x="43910" y="297942"/>
                  </a:moveTo>
                  <a:cubicBezTo>
                    <a:pt x="44863" y="298704"/>
                    <a:pt x="45815" y="299371"/>
                    <a:pt x="47530" y="299466"/>
                  </a:cubicBezTo>
                  <a:cubicBezTo>
                    <a:pt x="47530" y="301276"/>
                    <a:pt x="47435" y="302990"/>
                    <a:pt x="46006" y="303085"/>
                  </a:cubicBezTo>
                  <a:cubicBezTo>
                    <a:pt x="45911" y="305467"/>
                    <a:pt x="50006" y="304228"/>
                    <a:pt x="49435" y="307086"/>
                  </a:cubicBezTo>
                  <a:cubicBezTo>
                    <a:pt x="53150" y="306324"/>
                    <a:pt x="49054" y="303085"/>
                    <a:pt x="49911" y="300895"/>
                  </a:cubicBezTo>
                  <a:cubicBezTo>
                    <a:pt x="50863" y="301657"/>
                    <a:pt x="51816" y="302324"/>
                    <a:pt x="53530" y="302419"/>
                  </a:cubicBezTo>
                  <a:cubicBezTo>
                    <a:pt x="52864" y="305276"/>
                    <a:pt x="53340" y="307181"/>
                    <a:pt x="54293" y="308705"/>
                  </a:cubicBezTo>
                  <a:cubicBezTo>
                    <a:pt x="58007" y="309943"/>
                    <a:pt x="56960" y="305467"/>
                    <a:pt x="60674" y="306705"/>
                  </a:cubicBezTo>
                  <a:cubicBezTo>
                    <a:pt x="60865" y="308991"/>
                    <a:pt x="59341" y="309182"/>
                    <a:pt x="59341" y="307848"/>
                  </a:cubicBezTo>
                  <a:cubicBezTo>
                    <a:pt x="58007" y="308039"/>
                    <a:pt x="58293" y="310229"/>
                    <a:pt x="56674" y="310134"/>
                  </a:cubicBezTo>
                  <a:cubicBezTo>
                    <a:pt x="59817" y="311182"/>
                    <a:pt x="59817" y="311182"/>
                    <a:pt x="61246" y="315468"/>
                  </a:cubicBezTo>
                  <a:cubicBezTo>
                    <a:pt x="56007" y="319468"/>
                    <a:pt x="53435" y="311372"/>
                    <a:pt x="53150" y="307276"/>
                  </a:cubicBezTo>
                  <a:cubicBezTo>
                    <a:pt x="50483" y="308800"/>
                    <a:pt x="54007" y="311658"/>
                    <a:pt x="51340" y="314611"/>
                  </a:cubicBezTo>
                  <a:cubicBezTo>
                    <a:pt x="47720" y="310134"/>
                    <a:pt x="44196" y="305467"/>
                    <a:pt x="43910" y="2979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3" name="Freeform: Shape 2223">
              <a:extLst>
                <a:ext uri="{FF2B5EF4-FFF2-40B4-BE49-F238E27FC236}">
                  <a16:creationId xmlns:a16="http://schemas.microsoft.com/office/drawing/2014/main" id="{DD0A46F2-2F45-4075-84C2-24DA2B6CD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9876" y="4216146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0 w 9525"/>
                <a:gd name="T3" fmla="*/ 904875 h 9525"/>
                <a:gd name="T4" fmla="*/ 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4" name="Freeform: Shape 2224">
              <a:extLst>
                <a:ext uri="{FF2B5EF4-FFF2-40B4-BE49-F238E27FC236}">
                  <a16:creationId xmlns:a16="http://schemas.microsoft.com/office/drawing/2014/main" id="{8551BC84-DD45-47D1-8B7F-5250F2156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7780" y="3995833"/>
              <a:ext cx="19050" cy="19050"/>
            </a:xfrm>
            <a:custGeom>
              <a:avLst/>
              <a:gdLst>
                <a:gd name="T0" fmla="*/ 22288 w 19050"/>
                <a:gd name="T1" fmla="*/ 18002 h 19050"/>
                <a:gd name="T2" fmla="*/ 16097 w 19050"/>
                <a:gd name="T3" fmla="*/ 17526 h 19050"/>
                <a:gd name="T4" fmla="*/ 11335 w 19050"/>
                <a:gd name="T5" fmla="*/ 14669 h 19050"/>
                <a:gd name="T6" fmla="*/ 8096 w 19050"/>
                <a:gd name="T7" fmla="*/ 8096 h 19050"/>
                <a:gd name="T8" fmla="*/ 16288 w 19050"/>
                <a:gd name="T9" fmla="*/ 0 h 19050"/>
                <a:gd name="T10" fmla="*/ 13621 w 19050"/>
                <a:gd name="T11" fmla="*/ 2286 h 19050"/>
                <a:gd name="T12" fmla="*/ 12478 w 19050"/>
                <a:gd name="T13" fmla="*/ 953 h 19050"/>
                <a:gd name="T14" fmla="*/ 3143 w 19050"/>
                <a:gd name="T15" fmla="*/ 7715 h 19050"/>
                <a:gd name="T16" fmla="*/ 6667 w 19050"/>
                <a:gd name="T17" fmla="*/ 10478 h 19050"/>
                <a:gd name="T18" fmla="*/ 0 w 19050"/>
                <a:gd name="T19" fmla="*/ 14954 h 19050"/>
                <a:gd name="T20" fmla="*/ 4572 w 19050"/>
                <a:gd name="T21" fmla="*/ 20288 h 19050"/>
                <a:gd name="T22" fmla="*/ 10668 w 19050"/>
                <a:gd name="T23" fmla="*/ 22003 h 19050"/>
                <a:gd name="T24" fmla="*/ 14669 w 19050"/>
                <a:gd name="T25" fmla="*/ 18574 h 19050"/>
                <a:gd name="T26" fmla="*/ 13049 w 19050"/>
                <a:gd name="T27" fmla="*/ 23432 h 19050"/>
                <a:gd name="T28" fmla="*/ 22288 w 19050"/>
                <a:gd name="T29" fmla="*/ 18002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22288" y="18002"/>
                  </a:moveTo>
                  <a:cubicBezTo>
                    <a:pt x="20479" y="20288"/>
                    <a:pt x="19907" y="14859"/>
                    <a:pt x="16097" y="17526"/>
                  </a:cubicBezTo>
                  <a:cubicBezTo>
                    <a:pt x="17621" y="13907"/>
                    <a:pt x="13525" y="15145"/>
                    <a:pt x="11335" y="14669"/>
                  </a:cubicBezTo>
                  <a:cubicBezTo>
                    <a:pt x="14573" y="11906"/>
                    <a:pt x="10001" y="9906"/>
                    <a:pt x="8096" y="8096"/>
                  </a:cubicBezTo>
                  <a:cubicBezTo>
                    <a:pt x="13906" y="9906"/>
                    <a:pt x="16954" y="1333"/>
                    <a:pt x="16288" y="0"/>
                  </a:cubicBezTo>
                  <a:cubicBezTo>
                    <a:pt x="15907" y="1429"/>
                    <a:pt x="14764" y="1810"/>
                    <a:pt x="13621" y="2286"/>
                  </a:cubicBezTo>
                  <a:cubicBezTo>
                    <a:pt x="13811" y="953"/>
                    <a:pt x="13335" y="-952"/>
                    <a:pt x="12478" y="953"/>
                  </a:cubicBezTo>
                  <a:cubicBezTo>
                    <a:pt x="15145" y="5429"/>
                    <a:pt x="6001" y="5334"/>
                    <a:pt x="3143" y="7715"/>
                  </a:cubicBezTo>
                  <a:cubicBezTo>
                    <a:pt x="4572" y="8477"/>
                    <a:pt x="5810" y="9239"/>
                    <a:pt x="6667" y="10478"/>
                  </a:cubicBezTo>
                  <a:cubicBezTo>
                    <a:pt x="5239" y="12954"/>
                    <a:pt x="2381" y="13621"/>
                    <a:pt x="0" y="14954"/>
                  </a:cubicBezTo>
                  <a:cubicBezTo>
                    <a:pt x="5048" y="13716"/>
                    <a:pt x="2953" y="18574"/>
                    <a:pt x="4572" y="20288"/>
                  </a:cubicBezTo>
                  <a:cubicBezTo>
                    <a:pt x="7525" y="20098"/>
                    <a:pt x="9335" y="20860"/>
                    <a:pt x="10668" y="22003"/>
                  </a:cubicBezTo>
                  <a:cubicBezTo>
                    <a:pt x="10668" y="19241"/>
                    <a:pt x="12002" y="18098"/>
                    <a:pt x="14669" y="18574"/>
                  </a:cubicBezTo>
                  <a:cubicBezTo>
                    <a:pt x="14192" y="20193"/>
                    <a:pt x="12668" y="20860"/>
                    <a:pt x="13049" y="23432"/>
                  </a:cubicBezTo>
                  <a:cubicBezTo>
                    <a:pt x="18002" y="24765"/>
                    <a:pt x="24955" y="21336"/>
                    <a:pt x="22288" y="1800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5" name="Freeform: Shape 2225">
              <a:extLst>
                <a:ext uri="{FF2B5EF4-FFF2-40B4-BE49-F238E27FC236}">
                  <a16:creationId xmlns:a16="http://schemas.microsoft.com/office/drawing/2014/main" id="{B18ABB02-8C37-4DFF-8C1A-FF5D59FB0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483" y="3995166"/>
              <a:ext cx="9525" cy="9525"/>
            </a:xfrm>
            <a:custGeom>
              <a:avLst/>
              <a:gdLst>
                <a:gd name="T0" fmla="*/ 66817875 w 9525"/>
                <a:gd name="T1" fmla="*/ 29032200 h 9525"/>
                <a:gd name="T2" fmla="*/ 9658350 w 9525"/>
                <a:gd name="T3" fmla="*/ 0 h 9525"/>
                <a:gd name="T4" fmla="*/ 16916400 w 9525"/>
                <a:gd name="T5" fmla="*/ 59883675 h 9525"/>
                <a:gd name="T6" fmla="*/ 66817875 w 9525"/>
                <a:gd name="T7" fmla="*/ 290322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015" y="3048"/>
                  </a:moveTo>
                  <a:cubicBezTo>
                    <a:pt x="4729" y="2286"/>
                    <a:pt x="4157" y="95"/>
                    <a:pt x="1014" y="0"/>
                  </a:cubicBezTo>
                  <a:cubicBezTo>
                    <a:pt x="61" y="3143"/>
                    <a:pt x="-986" y="4191"/>
                    <a:pt x="1776" y="6287"/>
                  </a:cubicBezTo>
                  <a:cubicBezTo>
                    <a:pt x="2348" y="3810"/>
                    <a:pt x="7301" y="6477"/>
                    <a:pt x="7015" y="30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6" name="Freeform: Shape 2226">
              <a:extLst>
                <a:ext uri="{FF2B5EF4-FFF2-40B4-BE49-F238E27FC236}">
                  <a16:creationId xmlns:a16="http://schemas.microsoft.com/office/drawing/2014/main" id="{2DE341F7-3B21-4C57-B160-59B08A702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4555" y="4483798"/>
              <a:ext cx="9525" cy="9525"/>
            </a:xfrm>
            <a:custGeom>
              <a:avLst/>
              <a:gdLst>
                <a:gd name="T0" fmla="*/ 34347150 w 9525"/>
                <a:gd name="T1" fmla="*/ 0 h 9525"/>
                <a:gd name="T2" fmla="*/ 3505200 w 9525"/>
                <a:gd name="T3" fmla="*/ 8477 h 9525"/>
                <a:gd name="T4" fmla="*/ 32537400 w 9525"/>
                <a:gd name="T5" fmla="*/ 17526 h 9525"/>
                <a:gd name="T6" fmla="*/ 34347150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606" y="0"/>
                  </a:moveTo>
                  <a:cubicBezTo>
                    <a:pt x="5702" y="3810"/>
                    <a:pt x="5321" y="14478"/>
                    <a:pt x="368" y="8477"/>
                  </a:cubicBezTo>
                  <a:cubicBezTo>
                    <a:pt x="-585" y="13145"/>
                    <a:pt x="273" y="16288"/>
                    <a:pt x="3416" y="17526"/>
                  </a:cubicBezTo>
                  <a:cubicBezTo>
                    <a:pt x="654" y="11716"/>
                    <a:pt x="14846" y="4286"/>
                    <a:pt x="360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7" name="Freeform: Shape 2227">
              <a:extLst>
                <a:ext uri="{FF2B5EF4-FFF2-40B4-BE49-F238E27FC236}">
                  <a16:creationId xmlns:a16="http://schemas.microsoft.com/office/drawing/2014/main" id="{CB266F39-F76C-48CD-8C82-18756A1DE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979" y="4097941"/>
              <a:ext cx="9525" cy="9525"/>
            </a:xfrm>
            <a:custGeom>
              <a:avLst/>
              <a:gdLst>
                <a:gd name="T0" fmla="*/ 43 w 9525"/>
                <a:gd name="T1" fmla="*/ 11906 h 9525"/>
                <a:gd name="T2" fmla="*/ 15379 w 9525"/>
                <a:gd name="T3" fmla="*/ 8096 h 9525"/>
                <a:gd name="T4" fmla="*/ 8521 w 9525"/>
                <a:gd name="T5" fmla="*/ 0 h 9525"/>
                <a:gd name="T6" fmla="*/ 6520 w 9525"/>
                <a:gd name="T7" fmla="*/ 9811 h 9525"/>
                <a:gd name="T8" fmla="*/ 43 w 9525"/>
                <a:gd name="T9" fmla="*/ 11906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3" y="11906"/>
                  </a:moveTo>
                  <a:cubicBezTo>
                    <a:pt x="4520" y="10001"/>
                    <a:pt x="12521" y="12097"/>
                    <a:pt x="15379" y="8096"/>
                  </a:cubicBezTo>
                  <a:cubicBezTo>
                    <a:pt x="8235" y="12097"/>
                    <a:pt x="11664" y="2572"/>
                    <a:pt x="8521" y="0"/>
                  </a:cubicBezTo>
                  <a:cubicBezTo>
                    <a:pt x="7568" y="2953"/>
                    <a:pt x="9378" y="9144"/>
                    <a:pt x="6520" y="9811"/>
                  </a:cubicBezTo>
                  <a:cubicBezTo>
                    <a:pt x="4711" y="7811"/>
                    <a:pt x="-528" y="7525"/>
                    <a:pt x="43" y="11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8" name="Freeform: Shape 2228">
              <a:extLst>
                <a:ext uri="{FF2B5EF4-FFF2-40B4-BE49-F238E27FC236}">
                  <a16:creationId xmlns:a16="http://schemas.microsoft.com/office/drawing/2014/main" id="{743CA21C-6066-4C84-8F8A-0FAA9CD21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6054" y="3961733"/>
              <a:ext cx="9525" cy="19050"/>
            </a:xfrm>
            <a:custGeom>
              <a:avLst/>
              <a:gdLst>
                <a:gd name="T0" fmla="*/ 304 w 9525"/>
                <a:gd name="T1" fmla="*/ 5525 h 19050"/>
                <a:gd name="T2" fmla="*/ 7733 w 9525"/>
                <a:gd name="T3" fmla="*/ 22384 h 19050"/>
                <a:gd name="T4" fmla="*/ 3637 w 9525"/>
                <a:gd name="T5" fmla="*/ 27051 h 19050"/>
                <a:gd name="T6" fmla="*/ 10019 w 9525"/>
                <a:gd name="T7" fmla="*/ 25051 h 19050"/>
                <a:gd name="T8" fmla="*/ 13924 w 9525"/>
                <a:gd name="T9" fmla="*/ 7811 h 19050"/>
                <a:gd name="T10" fmla="*/ 8876 w 9525"/>
                <a:gd name="T11" fmla="*/ 8668 h 19050"/>
                <a:gd name="T12" fmla="*/ 9543 w 9525"/>
                <a:gd name="T13" fmla="*/ 0 h 19050"/>
                <a:gd name="T14" fmla="*/ 7828 w 9525"/>
                <a:gd name="T15" fmla="*/ 6096 h 19050"/>
                <a:gd name="T16" fmla="*/ 4495 w 9525"/>
                <a:gd name="T17" fmla="*/ 762 h 19050"/>
                <a:gd name="T18" fmla="*/ 304 w 9525"/>
                <a:gd name="T19" fmla="*/ 5525 h 190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5" h="19050">
                  <a:moveTo>
                    <a:pt x="304" y="5525"/>
                  </a:moveTo>
                  <a:cubicBezTo>
                    <a:pt x="-839" y="18574"/>
                    <a:pt x="1161" y="14573"/>
                    <a:pt x="7733" y="22384"/>
                  </a:cubicBezTo>
                  <a:cubicBezTo>
                    <a:pt x="6590" y="24289"/>
                    <a:pt x="3637" y="23908"/>
                    <a:pt x="3637" y="27051"/>
                  </a:cubicBezTo>
                  <a:cubicBezTo>
                    <a:pt x="6685" y="27432"/>
                    <a:pt x="9638" y="27813"/>
                    <a:pt x="10019" y="25051"/>
                  </a:cubicBezTo>
                  <a:cubicBezTo>
                    <a:pt x="9352" y="19526"/>
                    <a:pt x="13924" y="16764"/>
                    <a:pt x="13924" y="7811"/>
                  </a:cubicBezTo>
                  <a:cubicBezTo>
                    <a:pt x="11638" y="7334"/>
                    <a:pt x="11067" y="9049"/>
                    <a:pt x="8876" y="8668"/>
                  </a:cubicBezTo>
                  <a:cubicBezTo>
                    <a:pt x="10209" y="4858"/>
                    <a:pt x="12972" y="3620"/>
                    <a:pt x="9543" y="0"/>
                  </a:cubicBezTo>
                  <a:cubicBezTo>
                    <a:pt x="8686" y="1715"/>
                    <a:pt x="10495" y="6572"/>
                    <a:pt x="7828" y="6096"/>
                  </a:cubicBezTo>
                  <a:cubicBezTo>
                    <a:pt x="6685" y="4286"/>
                    <a:pt x="6114" y="2191"/>
                    <a:pt x="4495" y="762"/>
                  </a:cubicBezTo>
                  <a:cubicBezTo>
                    <a:pt x="-744" y="2858"/>
                    <a:pt x="6781" y="9239"/>
                    <a:pt x="304" y="5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19" name="Freeform: Shape 2229">
              <a:extLst>
                <a:ext uri="{FF2B5EF4-FFF2-40B4-BE49-F238E27FC236}">
                  <a16:creationId xmlns:a16="http://schemas.microsoft.com/office/drawing/2014/main" id="{C9725E09-9FAD-4B75-ADC0-F4A449E46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169" y="3987260"/>
              <a:ext cx="9525" cy="9525"/>
            </a:xfrm>
            <a:custGeom>
              <a:avLst/>
              <a:gdLst>
                <a:gd name="T0" fmla="*/ 86620350 w 9525"/>
                <a:gd name="T1" fmla="*/ 12001 h 9525"/>
                <a:gd name="T2" fmla="*/ 438150 w 9525"/>
                <a:gd name="T3" fmla="*/ 0 h 9525"/>
                <a:gd name="T4" fmla="*/ 17678400 w 9525"/>
                <a:gd name="T5" fmla="*/ 8954 h 9525"/>
                <a:gd name="T6" fmla="*/ 86620350 w 9525"/>
                <a:gd name="T7" fmla="*/ 12001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094" y="12001"/>
                  </a:moveTo>
                  <a:cubicBezTo>
                    <a:pt x="9380" y="5239"/>
                    <a:pt x="1570" y="5239"/>
                    <a:pt x="46" y="0"/>
                  </a:cubicBezTo>
                  <a:cubicBezTo>
                    <a:pt x="-431" y="3905"/>
                    <a:pt x="2998" y="4477"/>
                    <a:pt x="1856" y="8954"/>
                  </a:cubicBezTo>
                  <a:cubicBezTo>
                    <a:pt x="4713" y="9525"/>
                    <a:pt x="6808" y="10858"/>
                    <a:pt x="9094" y="1200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0" name="Freeform: Shape 2230">
              <a:extLst>
                <a:ext uri="{FF2B5EF4-FFF2-40B4-BE49-F238E27FC236}">
                  <a16:creationId xmlns:a16="http://schemas.microsoft.com/office/drawing/2014/main" id="{BA4E0297-1A75-4255-8117-9645C3778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969" y="4037171"/>
              <a:ext cx="9525" cy="9525"/>
            </a:xfrm>
            <a:custGeom>
              <a:avLst/>
              <a:gdLst>
                <a:gd name="T0" fmla="*/ 16402050 w 9525"/>
                <a:gd name="T1" fmla="*/ 0 h 9525"/>
                <a:gd name="T2" fmla="*/ 8229600 w 9525"/>
                <a:gd name="T3" fmla="*/ 11144 h 9525"/>
                <a:gd name="T4" fmla="*/ 43614975 w 9525"/>
                <a:gd name="T5" fmla="*/ 11430 h 9525"/>
                <a:gd name="T6" fmla="*/ 50873025 w 9525"/>
                <a:gd name="T7" fmla="*/ 2762 h 9525"/>
                <a:gd name="T8" fmla="*/ 16402050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22" y="0"/>
                  </a:moveTo>
                  <a:cubicBezTo>
                    <a:pt x="3627" y="4572"/>
                    <a:pt x="-2088" y="8668"/>
                    <a:pt x="864" y="11144"/>
                  </a:cubicBezTo>
                  <a:cubicBezTo>
                    <a:pt x="1531" y="9049"/>
                    <a:pt x="2388" y="11525"/>
                    <a:pt x="4579" y="11430"/>
                  </a:cubicBezTo>
                  <a:cubicBezTo>
                    <a:pt x="6008" y="7048"/>
                    <a:pt x="2293" y="5143"/>
                    <a:pt x="5341" y="2762"/>
                  </a:cubicBezTo>
                  <a:cubicBezTo>
                    <a:pt x="2674" y="3048"/>
                    <a:pt x="2865" y="952"/>
                    <a:pt x="1722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1" name="Freeform: Shape 2231">
              <a:extLst>
                <a:ext uri="{FF2B5EF4-FFF2-40B4-BE49-F238E27FC236}">
                  <a16:creationId xmlns:a16="http://schemas.microsoft.com/office/drawing/2014/main" id="{73B6FAC6-E6AB-4EE2-9D53-819B70A77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501" y="3998595"/>
              <a:ext cx="9525" cy="9525"/>
            </a:xfrm>
            <a:custGeom>
              <a:avLst/>
              <a:gdLst>
                <a:gd name="T0" fmla="*/ 53530500 w 9525"/>
                <a:gd name="T1" fmla="*/ 75304650 h 9525"/>
                <a:gd name="T2" fmla="*/ 46272450 w 9525"/>
                <a:gd name="T3" fmla="*/ 15420975 h 9525"/>
                <a:gd name="T4" fmla="*/ 0 w 9525"/>
                <a:gd name="T5" fmla="*/ 0 h 9525"/>
                <a:gd name="T6" fmla="*/ 53530500 w 9525"/>
                <a:gd name="T7" fmla="*/ 753046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620" y="7906"/>
                  </a:moveTo>
                  <a:cubicBezTo>
                    <a:pt x="2572" y="8192"/>
                    <a:pt x="8858" y="-1619"/>
                    <a:pt x="4858" y="1619"/>
                  </a:cubicBezTo>
                  <a:cubicBezTo>
                    <a:pt x="3620" y="8001"/>
                    <a:pt x="2096" y="0"/>
                    <a:pt x="0" y="0"/>
                  </a:cubicBezTo>
                  <a:cubicBezTo>
                    <a:pt x="476" y="3143"/>
                    <a:pt x="3620" y="10001"/>
                    <a:pt x="5620" y="79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2" name="Freeform: Shape 2232">
              <a:extLst>
                <a:ext uri="{FF2B5EF4-FFF2-40B4-BE49-F238E27FC236}">
                  <a16:creationId xmlns:a16="http://schemas.microsoft.com/office/drawing/2014/main" id="{A51EB3B5-4847-4BAF-9B3C-44FACC4D5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5788" y="4008311"/>
              <a:ext cx="9525" cy="9525"/>
            </a:xfrm>
            <a:custGeom>
              <a:avLst/>
              <a:gdLst>
                <a:gd name="T0" fmla="*/ 1619 w 9525"/>
                <a:gd name="T1" fmla="*/ 7334 h 9525"/>
                <a:gd name="T2" fmla="*/ 5048 w 9525"/>
                <a:gd name="T3" fmla="*/ 11335 h 9525"/>
                <a:gd name="T4" fmla="*/ 0 w 9525"/>
                <a:gd name="T5" fmla="*/ 12192 h 9525"/>
                <a:gd name="T6" fmla="*/ 3524 w 9525"/>
                <a:gd name="T7" fmla="*/ 14954 h 9525"/>
                <a:gd name="T8" fmla="*/ 10859 w 9525"/>
                <a:gd name="T9" fmla="*/ 16764 h 9525"/>
                <a:gd name="T10" fmla="*/ 4763 w 9525"/>
                <a:gd name="T11" fmla="*/ 0 h 9525"/>
                <a:gd name="T12" fmla="*/ 1619 w 9525"/>
                <a:gd name="T13" fmla="*/ 7334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619" y="7334"/>
                  </a:moveTo>
                  <a:cubicBezTo>
                    <a:pt x="571" y="12573"/>
                    <a:pt x="4858" y="9144"/>
                    <a:pt x="5048" y="11335"/>
                  </a:cubicBezTo>
                  <a:cubicBezTo>
                    <a:pt x="3143" y="14288"/>
                    <a:pt x="1524" y="8763"/>
                    <a:pt x="0" y="12192"/>
                  </a:cubicBezTo>
                  <a:cubicBezTo>
                    <a:pt x="1905" y="12478"/>
                    <a:pt x="667" y="15430"/>
                    <a:pt x="3524" y="14954"/>
                  </a:cubicBezTo>
                  <a:cubicBezTo>
                    <a:pt x="6953" y="9715"/>
                    <a:pt x="7715" y="15430"/>
                    <a:pt x="10859" y="16764"/>
                  </a:cubicBezTo>
                  <a:cubicBezTo>
                    <a:pt x="4572" y="11716"/>
                    <a:pt x="15812" y="2857"/>
                    <a:pt x="4763" y="0"/>
                  </a:cubicBezTo>
                  <a:cubicBezTo>
                    <a:pt x="7715" y="2667"/>
                    <a:pt x="5144" y="9811"/>
                    <a:pt x="1619" y="733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3" name="Freeform: Shape 2233">
              <a:extLst>
                <a:ext uri="{FF2B5EF4-FFF2-40B4-BE49-F238E27FC236}">
                  <a16:creationId xmlns:a16="http://schemas.microsoft.com/office/drawing/2014/main" id="{94FEB34D-391A-4143-84CA-7A4666D3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17" y="4035881"/>
              <a:ext cx="9525" cy="9525"/>
            </a:xfrm>
            <a:custGeom>
              <a:avLst/>
              <a:gdLst>
                <a:gd name="T0" fmla="*/ 9058275 w 9525"/>
                <a:gd name="T1" fmla="*/ 10477500 h 9525"/>
                <a:gd name="T2" fmla="*/ 65312925 w 9525"/>
                <a:gd name="T3" fmla="*/ 50396775 h 9525"/>
                <a:gd name="T4" fmla="*/ 44443650 w 9525"/>
                <a:gd name="T5" fmla="*/ 13201650 h 9525"/>
                <a:gd name="T6" fmla="*/ 9058275 w 9525"/>
                <a:gd name="T7" fmla="*/ 104775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951" y="1100"/>
                  </a:moveTo>
                  <a:cubicBezTo>
                    <a:pt x="1904" y="3386"/>
                    <a:pt x="5142" y="3672"/>
                    <a:pt x="6857" y="5291"/>
                  </a:cubicBezTo>
                  <a:cubicBezTo>
                    <a:pt x="8095" y="2815"/>
                    <a:pt x="6381" y="-2519"/>
                    <a:pt x="4666" y="1386"/>
                  </a:cubicBezTo>
                  <a:cubicBezTo>
                    <a:pt x="8476" y="5386"/>
                    <a:pt x="-3335" y="-2424"/>
                    <a:pt x="951" y="110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4" name="Freeform: Shape 2234">
              <a:extLst>
                <a:ext uri="{FF2B5EF4-FFF2-40B4-BE49-F238E27FC236}">
                  <a16:creationId xmlns:a16="http://schemas.microsoft.com/office/drawing/2014/main" id="{BDC0D885-AA62-4B1F-8B96-02A658DF1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2932" y="4109275"/>
              <a:ext cx="9525" cy="9525"/>
            </a:xfrm>
            <a:custGeom>
              <a:avLst/>
              <a:gdLst>
                <a:gd name="T0" fmla="*/ 13592175 w 9525"/>
                <a:gd name="T1" fmla="*/ 58969275 h 9525"/>
                <a:gd name="T2" fmla="*/ 11772900 w 9525"/>
                <a:gd name="T3" fmla="*/ 82562700 h 9525"/>
                <a:gd name="T4" fmla="*/ 48063150 w 9525"/>
                <a:gd name="T5" fmla="*/ 73485375 h 9525"/>
                <a:gd name="T6" fmla="*/ 18126075 w 9525"/>
                <a:gd name="T7" fmla="*/ 0 h 9525"/>
                <a:gd name="T8" fmla="*/ 2705100 w 9525"/>
                <a:gd name="T9" fmla="*/ 46272450 h 9525"/>
                <a:gd name="T10" fmla="*/ 13592175 w 9525"/>
                <a:gd name="T11" fmla="*/ 5896927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427" y="6191"/>
                  </a:moveTo>
                  <a:cubicBezTo>
                    <a:pt x="1427" y="7620"/>
                    <a:pt x="-574" y="8001"/>
                    <a:pt x="1236" y="8668"/>
                  </a:cubicBezTo>
                  <a:cubicBezTo>
                    <a:pt x="1522" y="7239"/>
                    <a:pt x="3331" y="7525"/>
                    <a:pt x="5046" y="7715"/>
                  </a:cubicBezTo>
                  <a:cubicBezTo>
                    <a:pt x="4094" y="2953"/>
                    <a:pt x="4951" y="953"/>
                    <a:pt x="1903" y="0"/>
                  </a:cubicBezTo>
                  <a:cubicBezTo>
                    <a:pt x="5332" y="6572"/>
                    <a:pt x="-1431" y="2667"/>
                    <a:pt x="284" y="4858"/>
                  </a:cubicBezTo>
                  <a:cubicBezTo>
                    <a:pt x="950" y="4953"/>
                    <a:pt x="1712" y="5239"/>
                    <a:pt x="1427" y="619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5" name="Freeform: Shape 2235">
              <a:extLst>
                <a:ext uri="{FF2B5EF4-FFF2-40B4-BE49-F238E27FC236}">
                  <a16:creationId xmlns:a16="http://schemas.microsoft.com/office/drawing/2014/main" id="{9AC0C59C-1C69-4D6A-9889-78B05AB1F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02" y="3979521"/>
              <a:ext cx="9525" cy="9525"/>
            </a:xfrm>
            <a:custGeom>
              <a:avLst/>
              <a:gdLst>
                <a:gd name="T0" fmla="*/ 16744950 w 9525"/>
                <a:gd name="T1" fmla="*/ 11645 h 9525"/>
                <a:gd name="T2" fmla="*/ 14020800 w 9525"/>
                <a:gd name="T3" fmla="*/ 310 h 9525"/>
                <a:gd name="T4" fmla="*/ 34890075 w 9525"/>
                <a:gd name="T5" fmla="*/ 4215 h 9525"/>
                <a:gd name="T6" fmla="*/ 409575 w 9525"/>
                <a:gd name="T7" fmla="*/ 2691 h 9525"/>
                <a:gd name="T8" fmla="*/ 16744950 w 9525"/>
                <a:gd name="T9" fmla="*/ 1164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758" y="11645"/>
                  </a:moveTo>
                  <a:cubicBezTo>
                    <a:pt x="2806" y="7263"/>
                    <a:pt x="7473" y="-1785"/>
                    <a:pt x="1472" y="310"/>
                  </a:cubicBezTo>
                  <a:cubicBezTo>
                    <a:pt x="2996" y="977"/>
                    <a:pt x="3853" y="2120"/>
                    <a:pt x="3663" y="4215"/>
                  </a:cubicBezTo>
                  <a:cubicBezTo>
                    <a:pt x="2043" y="4025"/>
                    <a:pt x="2043" y="2501"/>
                    <a:pt x="43" y="2691"/>
                  </a:cubicBezTo>
                  <a:cubicBezTo>
                    <a:pt x="2520" y="6692"/>
                    <a:pt x="-2433" y="10216"/>
                    <a:pt x="1758" y="1164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6" name="Freeform: Shape 2236">
              <a:extLst>
                <a:ext uri="{FF2B5EF4-FFF2-40B4-BE49-F238E27FC236}">
                  <a16:creationId xmlns:a16="http://schemas.microsoft.com/office/drawing/2014/main" id="{EADD263D-AB0C-4300-BCC5-466B1601C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3109" y="4124971"/>
              <a:ext cx="19050" cy="38100"/>
            </a:xfrm>
            <a:custGeom>
              <a:avLst/>
              <a:gdLst>
                <a:gd name="T0" fmla="*/ 12299 w 19050"/>
                <a:gd name="T1" fmla="*/ 38978 h 38100"/>
                <a:gd name="T2" fmla="*/ 18395 w 19050"/>
                <a:gd name="T3" fmla="*/ 40692 h 38100"/>
                <a:gd name="T4" fmla="*/ 18871 w 19050"/>
                <a:gd name="T5" fmla="*/ 34501 h 38100"/>
                <a:gd name="T6" fmla="*/ 15728 w 19050"/>
                <a:gd name="T7" fmla="*/ 26786 h 38100"/>
                <a:gd name="T8" fmla="*/ 20491 w 19050"/>
                <a:gd name="T9" fmla="*/ 29643 h 38100"/>
                <a:gd name="T10" fmla="*/ 22110 w 19050"/>
                <a:gd name="T11" fmla="*/ 24786 h 38100"/>
                <a:gd name="T12" fmla="*/ 22776 w 19050"/>
                <a:gd name="T13" fmla="*/ 16118 h 38100"/>
                <a:gd name="T14" fmla="*/ 15061 w 19050"/>
                <a:gd name="T15" fmla="*/ 18023 h 38100"/>
                <a:gd name="T16" fmla="*/ 15157 w 19050"/>
                <a:gd name="T17" fmla="*/ 1735 h 38100"/>
                <a:gd name="T18" fmla="*/ 9061 w 19050"/>
                <a:gd name="T19" fmla="*/ 21 h 38100"/>
                <a:gd name="T20" fmla="*/ 5536 w 19050"/>
                <a:gd name="T21" fmla="*/ 12308 h 38100"/>
                <a:gd name="T22" fmla="*/ 869 w 19050"/>
                <a:gd name="T23" fmla="*/ 8117 h 38100"/>
                <a:gd name="T24" fmla="*/ 2584 w 19050"/>
                <a:gd name="T25" fmla="*/ 18213 h 38100"/>
                <a:gd name="T26" fmla="*/ 11823 w 19050"/>
                <a:gd name="T27" fmla="*/ 27738 h 38100"/>
                <a:gd name="T28" fmla="*/ 4489 w 19050"/>
                <a:gd name="T29" fmla="*/ 40883 h 38100"/>
                <a:gd name="T30" fmla="*/ 8108 w 19050"/>
                <a:gd name="T31" fmla="*/ 42407 h 38100"/>
                <a:gd name="T32" fmla="*/ 12299 w 19050"/>
                <a:gd name="T33" fmla="*/ 38978 h 38100"/>
                <a:gd name="T34" fmla="*/ 12680 w 19050"/>
                <a:gd name="T35" fmla="*/ 18976 h 38100"/>
                <a:gd name="T36" fmla="*/ 17538 w 19050"/>
                <a:gd name="T37" fmla="*/ 20595 h 38100"/>
                <a:gd name="T38" fmla="*/ 13538 w 19050"/>
                <a:gd name="T39" fmla="*/ 24024 h 38100"/>
                <a:gd name="T40" fmla="*/ 12680 w 19050"/>
                <a:gd name="T41" fmla="*/ 18976 h 38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50" h="38100">
                  <a:moveTo>
                    <a:pt x="12299" y="38978"/>
                  </a:moveTo>
                  <a:cubicBezTo>
                    <a:pt x="12013" y="42883"/>
                    <a:pt x="17157" y="41359"/>
                    <a:pt x="18395" y="40692"/>
                  </a:cubicBezTo>
                  <a:cubicBezTo>
                    <a:pt x="13538" y="38692"/>
                    <a:pt x="18967" y="38121"/>
                    <a:pt x="18871" y="34501"/>
                  </a:cubicBezTo>
                  <a:cubicBezTo>
                    <a:pt x="12775" y="34596"/>
                    <a:pt x="14776" y="27072"/>
                    <a:pt x="15728" y="26786"/>
                  </a:cubicBezTo>
                  <a:cubicBezTo>
                    <a:pt x="16395" y="28501"/>
                    <a:pt x="18205" y="29263"/>
                    <a:pt x="20491" y="29643"/>
                  </a:cubicBezTo>
                  <a:cubicBezTo>
                    <a:pt x="20586" y="27453"/>
                    <a:pt x="21062" y="25834"/>
                    <a:pt x="22110" y="24786"/>
                  </a:cubicBezTo>
                  <a:cubicBezTo>
                    <a:pt x="16490" y="24214"/>
                    <a:pt x="24682" y="20880"/>
                    <a:pt x="22776" y="16118"/>
                  </a:cubicBezTo>
                  <a:cubicBezTo>
                    <a:pt x="18014" y="14118"/>
                    <a:pt x="19919" y="20023"/>
                    <a:pt x="15061" y="18023"/>
                  </a:cubicBezTo>
                  <a:cubicBezTo>
                    <a:pt x="14871" y="11165"/>
                    <a:pt x="10584" y="6593"/>
                    <a:pt x="15157" y="1735"/>
                  </a:cubicBezTo>
                  <a:cubicBezTo>
                    <a:pt x="11537" y="2497"/>
                    <a:pt x="12109" y="-265"/>
                    <a:pt x="9061" y="21"/>
                  </a:cubicBezTo>
                  <a:cubicBezTo>
                    <a:pt x="5441" y="4212"/>
                    <a:pt x="8680" y="7926"/>
                    <a:pt x="5536" y="12308"/>
                  </a:cubicBezTo>
                  <a:cubicBezTo>
                    <a:pt x="4584" y="10403"/>
                    <a:pt x="4965" y="7450"/>
                    <a:pt x="869" y="8117"/>
                  </a:cubicBezTo>
                  <a:cubicBezTo>
                    <a:pt x="-845" y="11451"/>
                    <a:pt x="107" y="15451"/>
                    <a:pt x="2584" y="18213"/>
                  </a:cubicBezTo>
                  <a:cubicBezTo>
                    <a:pt x="14014" y="14975"/>
                    <a:pt x="5632" y="28501"/>
                    <a:pt x="11823" y="27738"/>
                  </a:cubicBezTo>
                  <a:cubicBezTo>
                    <a:pt x="8775" y="31453"/>
                    <a:pt x="9727" y="39835"/>
                    <a:pt x="4489" y="40883"/>
                  </a:cubicBezTo>
                  <a:cubicBezTo>
                    <a:pt x="5727" y="40883"/>
                    <a:pt x="6584" y="46503"/>
                    <a:pt x="8108" y="42407"/>
                  </a:cubicBezTo>
                  <a:cubicBezTo>
                    <a:pt x="5060" y="41074"/>
                    <a:pt x="12394" y="41074"/>
                    <a:pt x="12299" y="38978"/>
                  </a:cubicBezTo>
                  <a:close/>
                  <a:moveTo>
                    <a:pt x="12680" y="18976"/>
                  </a:moveTo>
                  <a:cubicBezTo>
                    <a:pt x="14204" y="15261"/>
                    <a:pt x="15919" y="20690"/>
                    <a:pt x="17538" y="20595"/>
                  </a:cubicBezTo>
                  <a:cubicBezTo>
                    <a:pt x="17252" y="22976"/>
                    <a:pt x="13347" y="21166"/>
                    <a:pt x="13538" y="24024"/>
                  </a:cubicBezTo>
                  <a:cubicBezTo>
                    <a:pt x="9156" y="23357"/>
                    <a:pt x="16966" y="19642"/>
                    <a:pt x="12680" y="189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7" name="Freeform: Shape 2237">
              <a:extLst>
                <a:ext uri="{FF2B5EF4-FFF2-40B4-BE49-F238E27FC236}">
                  <a16:creationId xmlns:a16="http://schemas.microsoft.com/office/drawing/2014/main" id="{4C2E64C5-E45D-43B5-B6FE-C8D90B13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709" y="4025551"/>
              <a:ext cx="9525" cy="19050"/>
            </a:xfrm>
            <a:custGeom>
              <a:avLst/>
              <a:gdLst>
                <a:gd name="T0" fmla="*/ 5890 w 9525"/>
                <a:gd name="T1" fmla="*/ 0 h 19050"/>
                <a:gd name="T2" fmla="*/ 746 w 9525"/>
                <a:gd name="T3" fmla="*/ 2096 h 19050"/>
                <a:gd name="T4" fmla="*/ 6271 w 9525"/>
                <a:gd name="T5" fmla="*/ 11239 h 19050"/>
                <a:gd name="T6" fmla="*/ 937 w 9525"/>
                <a:gd name="T7" fmla="*/ 15811 h 19050"/>
                <a:gd name="T8" fmla="*/ 10367 w 9525"/>
                <a:gd name="T9" fmla="*/ 22860 h 19050"/>
                <a:gd name="T10" fmla="*/ 12272 w 9525"/>
                <a:gd name="T11" fmla="*/ 15526 h 19050"/>
                <a:gd name="T12" fmla="*/ 7509 w 9525"/>
                <a:gd name="T13" fmla="*/ 12668 h 19050"/>
                <a:gd name="T14" fmla="*/ 5890 w 9525"/>
                <a:gd name="T15" fmla="*/ 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5890" y="0"/>
                  </a:moveTo>
                  <a:cubicBezTo>
                    <a:pt x="6843" y="3810"/>
                    <a:pt x="2937" y="2000"/>
                    <a:pt x="746" y="2096"/>
                  </a:cubicBezTo>
                  <a:cubicBezTo>
                    <a:pt x="-1635" y="12382"/>
                    <a:pt x="2080" y="10477"/>
                    <a:pt x="6271" y="11239"/>
                  </a:cubicBezTo>
                  <a:cubicBezTo>
                    <a:pt x="5890" y="14383"/>
                    <a:pt x="1318" y="12668"/>
                    <a:pt x="937" y="15811"/>
                  </a:cubicBezTo>
                  <a:cubicBezTo>
                    <a:pt x="3509" y="18669"/>
                    <a:pt x="6557" y="21050"/>
                    <a:pt x="10367" y="22860"/>
                  </a:cubicBezTo>
                  <a:cubicBezTo>
                    <a:pt x="11891" y="19907"/>
                    <a:pt x="11034" y="20193"/>
                    <a:pt x="12272" y="15526"/>
                  </a:cubicBezTo>
                  <a:cubicBezTo>
                    <a:pt x="11605" y="13716"/>
                    <a:pt x="7509" y="14954"/>
                    <a:pt x="7509" y="12668"/>
                  </a:cubicBezTo>
                  <a:cubicBezTo>
                    <a:pt x="11034" y="9430"/>
                    <a:pt x="8652" y="1619"/>
                    <a:pt x="5890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8" name="Freeform: Shape 2238">
              <a:extLst>
                <a:ext uri="{FF2B5EF4-FFF2-40B4-BE49-F238E27FC236}">
                  <a16:creationId xmlns:a16="http://schemas.microsoft.com/office/drawing/2014/main" id="{828EC272-76F5-4523-9397-0AF1E0B3C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8745" y="3994118"/>
              <a:ext cx="9525" cy="9525"/>
            </a:xfrm>
            <a:custGeom>
              <a:avLst/>
              <a:gdLst>
                <a:gd name="T0" fmla="*/ 9953625 w 9525"/>
                <a:gd name="T1" fmla="*/ 71675625 h 9525"/>
                <a:gd name="T2" fmla="*/ 23555325 w 9525"/>
                <a:gd name="T3" fmla="*/ 48987075 h 9525"/>
                <a:gd name="T4" fmla="*/ 34442400 w 9525"/>
                <a:gd name="T5" fmla="*/ 61693425 h 9525"/>
                <a:gd name="T6" fmla="*/ 3600450 w 9525"/>
                <a:gd name="T7" fmla="*/ 0 h 9525"/>
                <a:gd name="T8" fmla="*/ 9953625 w 9525"/>
                <a:gd name="T9" fmla="*/ 716756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045" y="7525"/>
                  </a:moveTo>
                  <a:cubicBezTo>
                    <a:pt x="1426" y="6572"/>
                    <a:pt x="1330" y="5048"/>
                    <a:pt x="2473" y="5143"/>
                  </a:cubicBezTo>
                  <a:cubicBezTo>
                    <a:pt x="2283" y="6477"/>
                    <a:pt x="2759" y="8382"/>
                    <a:pt x="3616" y="6477"/>
                  </a:cubicBezTo>
                  <a:cubicBezTo>
                    <a:pt x="1997" y="4763"/>
                    <a:pt x="3616" y="381"/>
                    <a:pt x="378" y="0"/>
                  </a:cubicBezTo>
                  <a:cubicBezTo>
                    <a:pt x="2569" y="3238"/>
                    <a:pt x="-1908" y="4953"/>
                    <a:pt x="1045" y="752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29" name="Freeform: Shape 2239">
              <a:extLst>
                <a:ext uri="{FF2B5EF4-FFF2-40B4-BE49-F238E27FC236}">
                  <a16:creationId xmlns:a16="http://schemas.microsoft.com/office/drawing/2014/main" id="{37920A21-AD30-4A0D-824B-AF75F7E7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208" y="4200049"/>
              <a:ext cx="9525" cy="9525"/>
            </a:xfrm>
            <a:custGeom>
              <a:avLst/>
              <a:gdLst>
                <a:gd name="T0" fmla="*/ 10200 w 9525"/>
                <a:gd name="T1" fmla="*/ 1619 h 9525"/>
                <a:gd name="T2" fmla="*/ 5342 w 9525"/>
                <a:gd name="T3" fmla="*/ 0 h 9525"/>
                <a:gd name="T4" fmla="*/ 3437 w 9525"/>
                <a:gd name="T5" fmla="*/ 8573 h 9525"/>
                <a:gd name="T6" fmla="*/ 2485 w 9525"/>
                <a:gd name="T7" fmla="*/ 4763 h 9525"/>
                <a:gd name="T8" fmla="*/ 2580 w 9525"/>
                <a:gd name="T9" fmla="*/ 3524 h 9525"/>
                <a:gd name="T10" fmla="*/ 8 w 9525"/>
                <a:gd name="T11" fmla="*/ 4572 h 9525"/>
                <a:gd name="T12" fmla="*/ 389 w 9525"/>
                <a:gd name="T13" fmla="*/ 15907 h 9525"/>
                <a:gd name="T14" fmla="*/ 12962 w 9525"/>
                <a:gd name="T15" fmla="*/ 15621 h 9525"/>
                <a:gd name="T16" fmla="*/ 10200 w 9525"/>
                <a:gd name="T17" fmla="*/ 1619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10200" y="1619"/>
                  </a:moveTo>
                  <a:cubicBezTo>
                    <a:pt x="7818" y="1715"/>
                    <a:pt x="7533" y="0"/>
                    <a:pt x="5342" y="0"/>
                  </a:cubicBezTo>
                  <a:cubicBezTo>
                    <a:pt x="4389" y="2572"/>
                    <a:pt x="6199" y="8287"/>
                    <a:pt x="3437" y="8573"/>
                  </a:cubicBezTo>
                  <a:cubicBezTo>
                    <a:pt x="3437" y="6953"/>
                    <a:pt x="2008" y="6667"/>
                    <a:pt x="2485" y="4763"/>
                  </a:cubicBezTo>
                  <a:cubicBezTo>
                    <a:pt x="3151" y="4858"/>
                    <a:pt x="4009" y="3905"/>
                    <a:pt x="2580" y="3524"/>
                  </a:cubicBezTo>
                  <a:cubicBezTo>
                    <a:pt x="2199" y="4477"/>
                    <a:pt x="1437" y="4858"/>
                    <a:pt x="8" y="4572"/>
                  </a:cubicBezTo>
                  <a:cubicBezTo>
                    <a:pt x="-182" y="8573"/>
                    <a:pt x="3151" y="13145"/>
                    <a:pt x="389" y="15907"/>
                  </a:cubicBezTo>
                  <a:cubicBezTo>
                    <a:pt x="6866" y="15335"/>
                    <a:pt x="8485" y="14573"/>
                    <a:pt x="12962" y="15621"/>
                  </a:cubicBezTo>
                  <a:cubicBezTo>
                    <a:pt x="9057" y="12192"/>
                    <a:pt x="5723" y="5525"/>
                    <a:pt x="10200" y="161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0" name="Freeform: Shape 2240">
              <a:extLst>
                <a:ext uri="{FF2B5EF4-FFF2-40B4-BE49-F238E27FC236}">
                  <a16:creationId xmlns:a16="http://schemas.microsoft.com/office/drawing/2014/main" id="{0137FBF5-6247-4BF2-8A22-F7525E153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646" y="4178313"/>
              <a:ext cx="9525" cy="9525"/>
            </a:xfrm>
            <a:custGeom>
              <a:avLst/>
              <a:gdLst>
                <a:gd name="T0" fmla="*/ 7429 w 9525"/>
                <a:gd name="T1" fmla="*/ 4781 h 9525"/>
                <a:gd name="T2" fmla="*/ 14764 w 9525"/>
                <a:gd name="T3" fmla="*/ 6591 h 9525"/>
                <a:gd name="T4" fmla="*/ 8954 w 9525"/>
                <a:gd name="T5" fmla="*/ 1162 h 9525"/>
                <a:gd name="T6" fmla="*/ 0 w 9525"/>
                <a:gd name="T7" fmla="*/ 2971 h 9525"/>
                <a:gd name="T8" fmla="*/ 12478 w 9525"/>
                <a:gd name="T9" fmla="*/ 18973 h 9525"/>
                <a:gd name="T10" fmla="*/ 5620 w 9525"/>
                <a:gd name="T11" fmla="*/ 10877 h 9525"/>
                <a:gd name="T12" fmla="*/ 7429 w 9525"/>
                <a:gd name="T13" fmla="*/ 4781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429" y="4781"/>
                  </a:moveTo>
                  <a:cubicBezTo>
                    <a:pt x="8477" y="5924"/>
                    <a:pt x="14192" y="8877"/>
                    <a:pt x="14764" y="6591"/>
                  </a:cubicBezTo>
                  <a:cubicBezTo>
                    <a:pt x="11525" y="6591"/>
                    <a:pt x="12954" y="-3315"/>
                    <a:pt x="8954" y="1162"/>
                  </a:cubicBezTo>
                  <a:cubicBezTo>
                    <a:pt x="12763" y="4400"/>
                    <a:pt x="95" y="-267"/>
                    <a:pt x="0" y="2971"/>
                  </a:cubicBezTo>
                  <a:cubicBezTo>
                    <a:pt x="6382" y="11734"/>
                    <a:pt x="1238" y="17354"/>
                    <a:pt x="12478" y="18973"/>
                  </a:cubicBezTo>
                  <a:cubicBezTo>
                    <a:pt x="9811" y="15640"/>
                    <a:pt x="10858" y="10401"/>
                    <a:pt x="5620" y="10877"/>
                  </a:cubicBezTo>
                  <a:cubicBezTo>
                    <a:pt x="6572" y="9163"/>
                    <a:pt x="4763" y="4400"/>
                    <a:pt x="7429" y="478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1" name="Freeform: Shape 2241">
              <a:extLst>
                <a:ext uri="{FF2B5EF4-FFF2-40B4-BE49-F238E27FC236}">
                  <a16:creationId xmlns:a16="http://schemas.microsoft.com/office/drawing/2014/main" id="{D879D564-1C1A-4E6A-949A-4B5053202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76" y="4217861"/>
              <a:ext cx="9525" cy="9525"/>
            </a:xfrm>
            <a:custGeom>
              <a:avLst/>
              <a:gdLst>
                <a:gd name="T0" fmla="*/ 48929925 w 9525"/>
                <a:gd name="T1" fmla="*/ 0 h 9525"/>
                <a:gd name="T2" fmla="*/ 7191375 w 9525"/>
                <a:gd name="T3" fmla="*/ 68046600 h 9525"/>
                <a:gd name="T4" fmla="*/ 67979925 w 9525"/>
                <a:gd name="T5" fmla="*/ 48987075 h 9525"/>
                <a:gd name="T6" fmla="*/ 489299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137" y="0"/>
                  </a:moveTo>
                  <a:cubicBezTo>
                    <a:pt x="4851" y="2953"/>
                    <a:pt x="-2293" y="4763"/>
                    <a:pt x="755" y="7144"/>
                  </a:cubicBezTo>
                  <a:cubicBezTo>
                    <a:pt x="1136" y="4381"/>
                    <a:pt x="4089" y="4667"/>
                    <a:pt x="7137" y="5143"/>
                  </a:cubicBezTo>
                  <a:cubicBezTo>
                    <a:pt x="6280" y="1619"/>
                    <a:pt x="5613" y="1905"/>
                    <a:pt x="513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2" name="Freeform: Shape 2242">
              <a:extLst>
                <a:ext uri="{FF2B5EF4-FFF2-40B4-BE49-F238E27FC236}">
                  <a16:creationId xmlns:a16="http://schemas.microsoft.com/office/drawing/2014/main" id="{B7F01A67-761D-4458-8AD3-2F0E4392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121" y="4356449"/>
              <a:ext cx="9525" cy="9525"/>
            </a:xfrm>
            <a:custGeom>
              <a:avLst/>
              <a:gdLst>
                <a:gd name="T0" fmla="*/ 46272450 w 9525"/>
                <a:gd name="T1" fmla="*/ 3620 h 9525"/>
                <a:gd name="T2" fmla="*/ 79838550 w 9525"/>
                <a:gd name="T3" fmla="*/ 6382 h 9525"/>
                <a:gd name="T4" fmla="*/ 60788550 w 9525"/>
                <a:gd name="T5" fmla="*/ 0 h 9525"/>
                <a:gd name="T6" fmla="*/ 0 w 9525"/>
                <a:gd name="T7" fmla="*/ 2000 h 9525"/>
                <a:gd name="T8" fmla="*/ 65322450 w 9525"/>
                <a:gd name="T9" fmla="*/ 10096 h 9525"/>
                <a:gd name="T10" fmla="*/ 46272450 w 9525"/>
                <a:gd name="T11" fmla="*/ 3620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4858" y="3620"/>
                  </a:moveTo>
                  <a:cubicBezTo>
                    <a:pt x="6572" y="4001"/>
                    <a:pt x="6763" y="5810"/>
                    <a:pt x="8382" y="6382"/>
                  </a:cubicBezTo>
                  <a:cubicBezTo>
                    <a:pt x="8858" y="3334"/>
                    <a:pt x="9144" y="381"/>
                    <a:pt x="6382" y="0"/>
                  </a:cubicBezTo>
                  <a:cubicBezTo>
                    <a:pt x="5620" y="5144"/>
                    <a:pt x="1905" y="-1810"/>
                    <a:pt x="0" y="2000"/>
                  </a:cubicBezTo>
                  <a:cubicBezTo>
                    <a:pt x="3810" y="8287"/>
                    <a:pt x="-858" y="6191"/>
                    <a:pt x="6858" y="10096"/>
                  </a:cubicBezTo>
                  <a:cubicBezTo>
                    <a:pt x="9049" y="5525"/>
                    <a:pt x="3619" y="7429"/>
                    <a:pt x="4858" y="3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3" name="Freeform: Shape 2243">
              <a:extLst>
                <a:ext uri="{FF2B5EF4-FFF2-40B4-BE49-F238E27FC236}">
                  <a16:creationId xmlns:a16="http://schemas.microsoft.com/office/drawing/2014/main" id="{0C81B0A1-66F2-4D46-9672-A1BE6BF1F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4539" y="4373213"/>
              <a:ext cx="9525" cy="9525"/>
            </a:xfrm>
            <a:custGeom>
              <a:avLst/>
              <a:gdLst>
                <a:gd name="T0" fmla="*/ 49101375 w 9525"/>
                <a:gd name="T1" fmla="*/ 0 h 9525"/>
                <a:gd name="T2" fmla="*/ 1019175 w 9525"/>
                <a:gd name="T3" fmla="*/ 8162925 h 9525"/>
                <a:gd name="T4" fmla="*/ 9182100 w 9525"/>
                <a:gd name="T5" fmla="*/ 56245125 h 9525"/>
                <a:gd name="T6" fmla="*/ 58178700 w 9525"/>
                <a:gd name="T7" fmla="*/ 36290250 h 9525"/>
                <a:gd name="T8" fmla="*/ 49101375 w 9525"/>
                <a:gd name="T9" fmla="*/ 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5155" y="0"/>
                  </a:moveTo>
                  <a:cubicBezTo>
                    <a:pt x="5155" y="5144"/>
                    <a:pt x="3441" y="-381"/>
                    <a:pt x="107" y="857"/>
                  </a:cubicBezTo>
                  <a:cubicBezTo>
                    <a:pt x="-179" y="3048"/>
                    <a:pt x="107" y="4763"/>
                    <a:pt x="964" y="5905"/>
                  </a:cubicBezTo>
                  <a:cubicBezTo>
                    <a:pt x="3251" y="5905"/>
                    <a:pt x="5155" y="5429"/>
                    <a:pt x="6108" y="3810"/>
                  </a:cubicBezTo>
                  <a:cubicBezTo>
                    <a:pt x="2203" y="3905"/>
                    <a:pt x="9537" y="476"/>
                    <a:pt x="5155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4" name="Freeform: Shape 2244">
              <a:extLst>
                <a:ext uri="{FF2B5EF4-FFF2-40B4-BE49-F238E27FC236}">
                  <a16:creationId xmlns:a16="http://schemas.microsoft.com/office/drawing/2014/main" id="{1566C81E-CED9-44D9-983C-B289C9E84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455" y="4363021"/>
              <a:ext cx="9525" cy="9525"/>
            </a:xfrm>
            <a:custGeom>
              <a:avLst/>
              <a:gdLst>
                <a:gd name="T0" fmla="*/ 35385375 w 9525"/>
                <a:gd name="T1" fmla="*/ 49901475 h 9525"/>
                <a:gd name="T2" fmla="*/ 3629025 w 9525"/>
                <a:gd name="T3" fmla="*/ 0 h 9525"/>
                <a:gd name="T4" fmla="*/ 0 w 9525"/>
                <a:gd name="T5" fmla="*/ 47177325 h 9525"/>
                <a:gd name="T6" fmla="*/ 48082200 w 9525"/>
                <a:gd name="T7" fmla="*/ 39014400 h 9525"/>
                <a:gd name="T8" fmla="*/ 35385375 w 9525"/>
                <a:gd name="T9" fmla="*/ 4990147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15" y="5239"/>
                  </a:moveTo>
                  <a:cubicBezTo>
                    <a:pt x="4191" y="2096"/>
                    <a:pt x="2096" y="1143"/>
                    <a:pt x="381" y="0"/>
                  </a:cubicBezTo>
                  <a:cubicBezTo>
                    <a:pt x="286" y="1619"/>
                    <a:pt x="95" y="3334"/>
                    <a:pt x="0" y="4953"/>
                  </a:cubicBezTo>
                  <a:cubicBezTo>
                    <a:pt x="3238" y="5715"/>
                    <a:pt x="7429" y="6858"/>
                    <a:pt x="5048" y="4096"/>
                  </a:cubicBezTo>
                  <a:cubicBezTo>
                    <a:pt x="4858" y="4858"/>
                    <a:pt x="4667" y="5525"/>
                    <a:pt x="3715" y="523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5" name="Freeform: Shape 2245">
              <a:extLst>
                <a:ext uri="{FF2B5EF4-FFF2-40B4-BE49-F238E27FC236}">
                  <a16:creationId xmlns:a16="http://schemas.microsoft.com/office/drawing/2014/main" id="{B0D1F625-CB38-496A-ACAD-0131BADE8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456" y="4356279"/>
              <a:ext cx="9525" cy="38100"/>
            </a:xfrm>
            <a:custGeom>
              <a:avLst/>
              <a:gdLst>
                <a:gd name="T0" fmla="*/ 16288 w 9525"/>
                <a:gd name="T1" fmla="*/ 23315 h 38100"/>
                <a:gd name="T2" fmla="*/ 15526 w 9525"/>
                <a:gd name="T3" fmla="*/ 1980 h 38100"/>
                <a:gd name="T4" fmla="*/ 8191 w 9525"/>
                <a:gd name="T5" fmla="*/ 170 h 38100"/>
                <a:gd name="T6" fmla="*/ 6382 w 9525"/>
                <a:gd name="T7" fmla="*/ 7504 h 38100"/>
                <a:gd name="T8" fmla="*/ 14954 w 9525"/>
                <a:gd name="T9" fmla="*/ 9409 h 38100"/>
                <a:gd name="T10" fmla="*/ 12192 w 9525"/>
                <a:gd name="T11" fmla="*/ 12933 h 38100"/>
                <a:gd name="T12" fmla="*/ 5905 w 9525"/>
                <a:gd name="T13" fmla="*/ 12457 h 38100"/>
                <a:gd name="T14" fmla="*/ 11716 w 9525"/>
                <a:gd name="T15" fmla="*/ 17886 h 38100"/>
                <a:gd name="T16" fmla="*/ 10287 w 9525"/>
                <a:gd name="T17" fmla="*/ 20268 h 38100"/>
                <a:gd name="T18" fmla="*/ 12668 w 9525"/>
                <a:gd name="T19" fmla="*/ 21696 h 38100"/>
                <a:gd name="T20" fmla="*/ 6287 w 9525"/>
                <a:gd name="T21" fmla="*/ 23697 h 38100"/>
                <a:gd name="T22" fmla="*/ 6763 w 9525"/>
                <a:gd name="T23" fmla="*/ 17505 h 38100"/>
                <a:gd name="T24" fmla="*/ 0 w 9525"/>
                <a:gd name="T25" fmla="*/ 24459 h 38100"/>
                <a:gd name="T26" fmla="*/ 2000 w 9525"/>
                <a:gd name="T27" fmla="*/ 30840 h 38100"/>
                <a:gd name="T28" fmla="*/ 10096 w 9525"/>
                <a:gd name="T29" fmla="*/ 39032 h 38100"/>
                <a:gd name="T30" fmla="*/ 10478 w 9525"/>
                <a:gd name="T31" fmla="*/ 34079 h 38100"/>
                <a:gd name="T32" fmla="*/ 9049 w 9525"/>
                <a:gd name="T33" fmla="*/ 36460 h 38100"/>
                <a:gd name="T34" fmla="*/ 10096 w 9525"/>
                <a:gd name="T35" fmla="*/ 24078 h 38100"/>
                <a:gd name="T36" fmla="*/ 13621 w 9525"/>
                <a:gd name="T37" fmla="*/ 26840 h 38100"/>
                <a:gd name="T38" fmla="*/ 16288 w 9525"/>
                <a:gd name="T39" fmla="*/ 23315 h 381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525" h="38100">
                  <a:moveTo>
                    <a:pt x="16288" y="23315"/>
                  </a:moveTo>
                  <a:cubicBezTo>
                    <a:pt x="17621" y="17505"/>
                    <a:pt x="14002" y="7885"/>
                    <a:pt x="15526" y="1980"/>
                  </a:cubicBezTo>
                  <a:cubicBezTo>
                    <a:pt x="13049" y="1980"/>
                    <a:pt x="9525" y="-687"/>
                    <a:pt x="8191" y="170"/>
                  </a:cubicBezTo>
                  <a:cubicBezTo>
                    <a:pt x="11716" y="3980"/>
                    <a:pt x="8858" y="5123"/>
                    <a:pt x="6382" y="7504"/>
                  </a:cubicBezTo>
                  <a:cubicBezTo>
                    <a:pt x="8858" y="8457"/>
                    <a:pt x="14668" y="6647"/>
                    <a:pt x="14954" y="9409"/>
                  </a:cubicBezTo>
                  <a:cubicBezTo>
                    <a:pt x="10573" y="9409"/>
                    <a:pt x="14764" y="12743"/>
                    <a:pt x="12192" y="12933"/>
                  </a:cubicBezTo>
                  <a:cubicBezTo>
                    <a:pt x="8954" y="14267"/>
                    <a:pt x="7334" y="8838"/>
                    <a:pt x="5905" y="12457"/>
                  </a:cubicBezTo>
                  <a:cubicBezTo>
                    <a:pt x="7620" y="14457"/>
                    <a:pt x="10954" y="15124"/>
                    <a:pt x="11716" y="17886"/>
                  </a:cubicBezTo>
                  <a:cubicBezTo>
                    <a:pt x="11621" y="19124"/>
                    <a:pt x="10573" y="19315"/>
                    <a:pt x="10287" y="20268"/>
                  </a:cubicBezTo>
                  <a:cubicBezTo>
                    <a:pt x="11239" y="20649"/>
                    <a:pt x="12763" y="20458"/>
                    <a:pt x="12668" y="21696"/>
                  </a:cubicBezTo>
                  <a:cubicBezTo>
                    <a:pt x="8572" y="19220"/>
                    <a:pt x="8382" y="20839"/>
                    <a:pt x="6287" y="23697"/>
                  </a:cubicBezTo>
                  <a:cubicBezTo>
                    <a:pt x="4191" y="21125"/>
                    <a:pt x="6382" y="20553"/>
                    <a:pt x="6763" y="17505"/>
                  </a:cubicBezTo>
                  <a:cubicBezTo>
                    <a:pt x="2381" y="17315"/>
                    <a:pt x="4858" y="25221"/>
                    <a:pt x="0" y="24459"/>
                  </a:cubicBezTo>
                  <a:cubicBezTo>
                    <a:pt x="4858" y="24840"/>
                    <a:pt x="8191" y="37603"/>
                    <a:pt x="2000" y="30840"/>
                  </a:cubicBezTo>
                  <a:cubicBezTo>
                    <a:pt x="1905" y="35984"/>
                    <a:pt x="6477" y="37032"/>
                    <a:pt x="10096" y="39032"/>
                  </a:cubicBezTo>
                  <a:cubicBezTo>
                    <a:pt x="10478" y="38270"/>
                    <a:pt x="13525" y="34460"/>
                    <a:pt x="10478" y="34079"/>
                  </a:cubicBezTo>
                  <a:cubicBezTo>
                    <a:pt x="10096" y="35031"/>
                    <a:pt x="10192" y="36555"/>
                    <a:pt x="9049" y="36460"/>
                  </a:cubicBezTo>
                  <a:cubicBezTo>
                    <a:pt x="10382" y="29412"/>
                    <a:pt x="11716" y="30459"/>
                    <a:pt x="10096" y="24078"/>
                  </a:cubicBezTo>
                  <a:cubicBezTo>
                    <a:pt x="11811" y="24459"/>
                    <a:pt x="12001" y="26268"/>
                    <a:pt x="13621" y="26840"/>
                  </a:cubicBezTo>
                  <a:cubicBezTo>
                    <a:pt x="9715" y="19791"/>
                    <a:pt x="18859" y="26554"/>
                    <a:pt x="16288" y="233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6" name="Freeform: Shape 2246">
              <a:extLst>
                <a:ext uri="{FF2B5EF4-FFF2-40B4-BE49-F238E27FC236}">
                  <a16:creationId xmlns:a16="http://schemas.microsoft.com/office/drawing/2014/main" id="{4E4B2B39-D9BC-49AC-92C9-9FE56ED48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348" y="4206907"/>
              <a:ext cx="9525" cy="9525"/>
            </a:xfrm>
            <a:custGeom>
              <a:avLst/>
              <a:gdLst>
                <a:gd name="T0" fmla="*/ 35518725 w 9525"/>
                <a:gd name="T1" fmla="*/ 13611225 h 9525"/>
                <a:gd name="T2" fmla="*/ 12839700 w 9525"/>
                <a:gd name="T3" fmla="*/ 0 h 9525"/>
                <a:gd name="T4" fmla="*/ 20097750 w 9525"/>
                <a:gd name="T5" fmla="*/ 60788550 h 9525"/>
                <a:gd name="T6" fmla="*/ 35518725 w 9525"/>
                <a:gd name="T7" fmla="*/ 1361122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729" y="1429"/>
                  </a:moveTo>
                  <a:cubicBezTo>
                    <a:pt x="2967" y="3620"/>
                    <a:pt x="2491" y="762"/>
                    <a:pt x="1348" y="0"/>
                  </a:cubicBezTo>
                  <a:cubicBezTo>
                    <a:pt x="681" y="2858"/>
                    <a:pt x="-1700" y="5144"/>
                    <a:pt x="2110" y="6382"/>
                  </a:cubicBezTo>
                  <a:cubicBezTo>
                    <a:pt x="2015" y="4572"/>
                    <a:pt x="6682" y="2000"/>
                    <a:pt x="3729" y="1429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7" name="Freeform: Shape 2247">
              <a:extLst>
                <a:ext uri="{FF2B5EF4-FFF2-40B4-BE49-F238E27FC236}">
                  <a16:creationId xmlns:a16="http://schemas.microsoft.com/office/drawing/2014/main" id="{BF3E982F-6517-470F-80CD-0F50DDF6F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2075" y="4398693"/>
              <a:ext cx="9525" cy="9525"/>
            </a:xfrm>
            <a:custGeom>
              <a:avLst/>
              <a:gdLst>
                <a:gd name="T0" fmla="*/ 40824150 w 9525"/>
                <a:gd name="T1" fmla="*/ 142 h 9525"/>
                <a:gd name="T2" fmla="*/ 0 w 9525"/>
                <a:gd name="T3" fmla="*/ 6048 h 9525"/>
                <a:gd name="T4" fmla="*/ 44453175 w 9525"/>
                <a:gd name="T5" fmla="*/ 10144 h 9525"/>
                <a:gd name="T6" fmla="*/ 40824150 w 9525"/>
                <a:gd name="T7" fmla="*/ 142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286" y="142"/>
                  </a:moveTo>
                  <a:cubicBezTo>
                    <a:pt x="476" y="-715"/>
                    <a:pt x="95" y="2428"/>
                    <a:pt x="0" y="6048"/>
                  </a:cubicBezTo>
                  <a:cubicBezTo>
                    <a:pt x="3238" y="5953"/>
                    <a:pt x="5334" y="6905"/>
                    <a:pt x="4667" y="10144"/>
                  </a:cubicBezTo>
                  <a:cubicBezTo>
                    <a:pt x="10859" y="9477"/>
                    <a:pt x="-476" y="3952"/>
                    <a:pt x="4286" y="14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8" name="Freeform: Shape 2248">
              <a:extLst>
                <a:ext uri="{FF2B5EF4-FFF2-40B4-BE49-F238E27FC236}">
                  <a16:creationId xmlns:a16="http://schemas.microsoft.com/office/drawing/2014/main" id="{86585D1A-D499-477D-AC2F-D6658E38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485" y="4072795"/>
              <a:ext cx="9525" cy="9525"/>
            </a:xfrm>
            <a:custGeom>
              <a:avLst/>
              <a:gdLst>
                <a:gd name="T0" fmla="*/ 18811875 w 9525"/>
                <a:gd name="T1" fmla="*/ 13907 h 9525"/>
                <a:gd name="T2" fmla="*/ 86858475 w 9525"/>
                <a:gd name="T3" fmla="*/ 18193 h 9525"/>
                <a:gd name="T4" fmla="*/ 5200650 w 9525"/>
                <a:gd name="T5" fmla="*/ 0 h 9525"/>
                <a:gd name="T6" fmla="*/ 18811875 w 9525"/>
                <a:gd name="T7" fmla="*/ 13907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975" y="13907"/>
                  </a:moveTo>
                  <a:cubicBezTo>
                    <a:pt x="4832" y="10478"/>
                    <a:pt x="5023" y="18955"/>
                    <a:pt x="9119" y="18193"/>
                  </a:cubicBezTo>
                  <a:cubicBezTo>
                    <a:pt x="6928" y="11621"/>
                    <a:pt x="10452" y="2191"/>
                    <a:pt x="546" y="0"/>
                  </a:cubicBezTo>
                  <a:cubicBezTo>
                    <a:pt x="7976" y="4191"/>
                    <a:pt x="-4597" y="7811"/>
                    <a:pt x="1975" y="1390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39" name="Freeform: Shape 2249">
              <a:extLst>
                <a:ext uri="{FF2B5EF4-FFF2-40B4-BE49-F238E27FC236}">
                  <a16:creationId xmlns:a16="http://schemas.microsoft.com/office/drawing/2014/main" id="{13458EF4-118C-41DE-B6BB-F29FBEE7E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350" y="4328823"/>
              <a:ext cx="9525" cy="28575"/>
            </a:xfrm>
            <a:custGeom>
              <a:avLst/>
              <a:gdLst>
                <a:gd name="T0" fmla="*/ 11586 w 9525"/>
                <a:gd name="T1" fmla="*/ 1528 h 28575"/>
                <a:gd name="T2" fmla="*/ 11300 w 9525"/>
                <a:gd name="T3" fmla="*/ 5242 h 28575"/>
                <a:gd name="T4" fmla="*/ 7966 w 9525"/>
                <a:gd name="T5" fmla="*/ 4 h 28575"/>
                <a:gd name="T6" fmla="*/ 6347 w 9525"/>
                <a:gd name="T7" fmla="*/ 19911 h 28575"/>
                <a:gd name="T8" fmla="*/ 1299 w 9525"/>
                <a:gd name="T9" fmla="*/ 20768 h 28575"/>
                <a:gd name="T10" fmla="*/ 251 w 9525"/>
                <a:gd name="T11" fmla="*/ 18197 h 28575"/>
                <a:gd name="T12" fmla="*/ 6919 w 9525"/>
                <a:gd name="T13" fmla="*/ 28769 h 28575"/>
                <a:gd name="T14" fmla="*/ 8824 w 9525"/>
                <a:gd name="T15" fmla="*/ 21435 h 28575"/>
                <a:gd name="T16" fmla="*/ 16158 w 9525"/>
                <a:gd name="T17" fmla="*/ 23245 h 28575"/>
                <a:gd name="T18" fmla="*/ 8443 w 9525"/>
                <a:gd name="T19" fmla="*/ 10100 h 28575"/>
                <a:gd name="T20" fmla="*/ 11015 w 9525"/>
                <a:gd name="T21" fmla="*/ 9053 h 28575"/>
                <a:gd name="T22" fmla="*/ 18158 w 9525"/>
                <a:gd name="T23" fmla="*/ 13434 h 28575"/>
                <a:gd name="T24" fmla="*/ 11586 w 9525"/>
                <a:gd name="T25" fmla="*/ 1528 h 285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25" h="28575">
                  <a:moveTo>
                    <a:pt x="11586" y="1528"/>
                  </a:moveTo>
                  <a:cubicBezTo>
                    <a:pt x="10919" y="3623"/>
                    <a:pt x="13205" y="4862"/>
                    <a:pt x="11300" y="5242"/>
                  </a:cubicBezTo>
                  <a:cubicBezTo>
                    <a:pt x="6252" y="6767"/>
                    <a:pt x="11300" y="-187"/>
                    <a:pt x="7966" y="4"/>
                  </a:cubicBezTo>
                  <a:cubicBezTo>
                    <a:pt x="7776" y="8576"/>
                    <a:pt x="6919" y="12291"/>
                    <a:pt x="6347" y="19911"/>
                  </a:cubicBezTo>
                  <a:cubicBezTo>
                    <a:pt x="4061" y="19435"/>
                    <a:pt x="3490" y="21149"/>
                    <a:pt x="1299" y="20768"/>
                  </a:cubicBezTo>
                  <a:cubicBezTo>
                    <a:pt x="1108" y="19816"/>
                    <a:pt x="1490" y="18292"/>
                    <a:pt x="251" y="18197"/>
                  </a:cubicBezTo>
                  <a:cubicBezTo>
                    <a:pt x="-1273" y="24959"/>
                    <a:pt x="4537" y="25340"/>
                    <a:pt x="6919" y="28769"/>
                  </a:cubicBezTo>
                  <a:cubicBezTo>
                    <a:pt x="8252" y="25055"/>
                    <a:pt x="7585" y="22483"/>
                    <a:pt x="8824" y="21435"/>
                  </a:cubicBezTo>
                  <a:cubicBezTo>
                    <a:pt x="10252" y="25436"/>
                    <a:pt x="15110" y="20197"/>
                    <a:pt x="16158" y="23245"/>
                  </a:cubicBezTo>
                  <a:cubicBezTo>
                    <a:pt x="13967" y="18482"/>
                    <a:pt x="8824" y="16387"/>
                    <a:pt x="8443" y="10100"/>
                  </a:cubicBezTo>
                  <a:cubicBezTo>
                    <a:pt x="9681" y="10196"/>
                    <a:pt x="9967" y="9243"/>
                    <a:pt x="11015" y="9053"/>
                  </a:cubicBezTo>
                  <a:cubicBezTo>
                    <a:pt x="9300" y="13339"/>
                    <a:pt x="18063" y="14577"/>
                    <a:pt x="18158" y="13434"/>
                  </a:cubicBezTo>
                  <a:cubicBezTo>
                    <a:pt x="16349" y="9148"/>
                    <a:pt x="14729" y="4766"/>
                    <a:pt x="11586" y="15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0" name="Freeform: Shape 2250">
              <a:extLst>
                <a:ext uri="{FF2B5EF4-FFF2-40B4-BE49-F238E27FC236}">
                  <a16:creationId xmlns:a16="http://schemas.microsoft.com/office/drawing/2014/main" id="{51D66F93-FA9A-429D-9008-2618243D0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217" y="4323397"/>
              <a:ext cx="9525" cy="9525"/>
            </a:xfrm>
            <a:custGeom>
              <a:avLst/>
              <a:gdLst>
                <a:gd name="T0" fmla="*/ 43586400 w 9525"/>
                <a:gd name="T1" fmla="*/ 82562700 h 9525"/>
                <a:gd name="T2" fmla="*/ 49939575 w 9525"/>
                <a:gd name="T3" fmla="*/ 0 h 9525"/>
                <a:gd name="T4" fmla="*/ 48120300 w 9525"/>
                <a:gd name="T5" fmla="*/ 23593425 h 9525"/>
                <a:gd name="T6" fmla="*/ 38100 w 9525"/>
                <a:gd name="T7" fmla="*/ 31756350 h 9525"/>
                <a:gd name="T8" fmla="*/ 43586400 w 9525"/>
                <a:gd name="T9" fmla="*/ 8256270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576" y="8668"/>
                  </a:moveTo>
                  <a:cubicBezTo>
                    <a:pt x="6386" y="5620"/>
                    <a:pt x="6386" y="2000"/>
                    <a:pt x="5243" y="0"/>
                  </a:cubicBezTo>
                  <a:cubicBezTo>
                    <a:pt x="5148" y="857"/>
                    <a:pt x="5148" y="1619"/>
                    <a:pt x="5052" y="2477"/>
                  </a:cubicBezTo>
                  <a:cubicBezTo>
                    <a:pt x="2767" y="-190"/>
                    <a:pt x="2576" y="2858"/>
                    <a:pt x="4" y="3334"/>
                  </a:cubicBezTo>
                  <a:cubicBezTo>
                    <a:pt x="-91" y="6477"/>
                    <a:pt x="1433" y="8192"/>
                    <a:pt x="4576" y="866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1" name="Freeform: Shape 2251">
              <a:extLst>
                <a:ext uri="{FF2B5EF4-FFF2-40B4-BE49-F238E27FC236}">
                  <a16:creationId xmlns:a16="http://schemas.microsoft.com/office/drawing/2014/main" id="{F6B524BC-4E42-4369-881B-EC0C36EF7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461" y="4048030"/>
              <a:ext cx="19050" cy="9525"/>
            </a:xfrm>
            <a:custGeom>
              <a:avLst/>
              <a:gdLst>
                <a:gd name="T0" fmla="*/ 7429 w 19050"/>
                <a:gd name="T1" fmla="*/ 8763 h 9525"/>
                <a:gd name="T2" fmla="*/ 0 w 19050"/>
                <a:gd name="T3" fmla="*/ 8192 h 9525"/>
                <a:gd name="T4" fmla="*/ 762 w 19050"/>
                <a:gd name="T5" fmla="*/ 14478 h 9525"/>
                <a:gd name="T6" fmla="*/ 10192 w 19050"/>
                <a:gd name="T7" fmla="*/ 6477 h 9525"/>
                <a:gd name="T8" fmla="*/ 21050 w 19050"/>
                <a:gd name="T9" fmla="*/ 11144 h 9525"/>
                <a:gd name="T10" fmla="*/ 24194 w 19050"/>
                <a:gd name="T11" fmla="*/ 3905 h 9525"/>
                <a:gd name="T12" fmla="*/ 24003 w 19050"/>
                <a:gd name="T13" fmla="*/ 6382 h 9525"/>
                <a:gd name="T14" fmla="*/ 10287 w 19050"/>
                <a:gd name="T15" fmla="*/ 5239 h 9525"/>
                <a:gd name="T16" fmla="*/ 6953 w 19050"/>
                <a:gd name="T17" fmla="*/ 0 h 9525"/>
                <a:gd name="T18" fmla="*/ 7429 w 19050"/>
                <a:gd name="T19" fmla="*/ 8763 h 95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50" h="9525">
                  <a:moveTo>
                    <a:pt x="7429" y="8763"/>
                  </a:moveTo>
                  <a:cubicBezTo>
                    <a:pt x="4953" y="8572"/>
                    <a:pt x="1905" y="8763"/>
                    <a:pt x="0" y="8192"/>
                  </a:cubicBezTo>
                  <a:cubicBezTo>
                    <a:pt x="2667" y="8192"/>
                    <a:pt x="191" y="12668"/>
                    <a:pt x="762" y="14478"/>
                  </a:cubicBezTo>
                  <a:cubicBezTo>
                    <a:pt x="6287" y="14573"/>
                    <a:pt x="7049" y="9144"/>
                    <a:pt x="10192" y="6477"/>
                  </a:cubicBezTo>
                  <a:cubicBezTo>
                    <a:pt x="14097" y="7048"/>
                    <a:pt x="17717" y="13906"/>
                    <a:pt x="21050" y="11144"/>
                  </a:cubicBezTo>
                  <a:cubicBezTo>
                    <a:pt x="18288" y="11906"/>
                    <a:pt x="28099" y="7715"/>
                    <a:pt x="24194" y="3905"/>
                  </a:cubicBezTo>
                  <a:cubicBezTo>
                    <a:pt x="24098" y="4763"/>
                    <a:pt x="24098" y="5525"/>
                    <a:pt x="24003" y="6382"/>
                  </a:cubicBezTo>
                  <a:cubicBezTo>
                    <a:pt x="17717" y="6763"/>
                    <a:pt x="14097" y="4000"/>
                    <a:pt x="10287" y="5239"/>
                  </a:cubicBezTo>
                  <a:cubicBezTo>
                    <a:pt x="6953" y="2857"/>
                    <a:pt x="11144" y="381"/>
                    <a:pt x="6953" y="0"/>
                  </a:cubicBezTo>
                  <a:cubicBezTo>
                    <a:pt x="4096" y="3048"/>
                    <a:pt x="6858" y="4286"/>
                    <a:pt x="7429" y="876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2" name="Freeform: Shape 2252">
              <a:extLst>
                <a:ext uri="{FF2B5EF4-FFF2-40B4-BE49-F238E27FC236}">
                  <a16:creationId xmlns:a16="http://schemas.microsoft.com/office/drawing/2014/main" id="{76D5E7C6-020D-40E6-870B-511D85BD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3435" y="4283017"/>
              <a:ext cx="9525" cy="9525"/>
            </a:xfrm>
            <a:custGeom>
              <a:avLst/>
              <a:gdLst>
                <a:gd name="T0" fmla="*/ 8848725 w 9525"/>
                <a:gd name="T1" fmla="*/ 19907250 h 9525"/>
                <a:gd name="T2" fmla="*/ 33347025 w 9525"/>
                <a:gd name="T3" fmla="*/ 9925050 h 9525"/>
                <a:gd name="T4" fmla="*/ 6124575 w 9525"/>
                <a:gd name="T5" fmla="*/ 55283100 h 9525"/>
                <a:gd name="T6" fmla="*/ 41509950 w 9525"/>
                <a:gd name="T7" fmla="*/ 58007250 h 9525"/>
                <a:gd name="T8" fmla="*/ 8848725 w 9525"/>
                <a:gd name="T9" fmla="*/ 199072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929" y="2090"/>
                  </a:moveTo>
                  <a:cubicBezTo>
                    <a:pt x="1881" y="1899"/>
                    <a:pt x="3405" y="2280"/>
                    <a:pt x="3501" y="1042"/>
                  </a:cubicBezTo>
                  <a:cubicBezTo>
                    <a:pt x="167" y="-2101"/>
                    <a:pt x="-786" y="2566"/>
                    <a:pt x="643" y="5804"/>
                  </a:cubicBezTo>
                  <a:cubicBezTo>
                    <a:pt x="1881" y="5900"/>
                    <a:pt x="3119" y="5995"/>
                    <a:pt x="4358" y="6090"/>
                  </a:cubicBezTo>
                  <a:cubicBezTo>
                    <a:pt x="6644" y="1899"/>
                    <a:pt x="167" y="5043"/>
                    <a:pt x="929" y="209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3" name="Freeform: Shape 2253">
              <a:extLst>
                <a:ext uri="{FF2B5EF4-FFF2-40B4-BE49-F238E27FC236}">
                  <a16:creationId xmlns:a16="http://schemas.microsoft.com/office/drawing/2014/main" id="{8549934F-D1BD-40B6-9EB1-FB4328C4C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0649" y="4368832"/>
              <a:ext cx="9525" cy="9525"/>
            </a:xfrm>
            <a:custGeom>
              <a:avLst/>
              <a:gdLst>
                <a:gd name="T0" fmla="*/ 60788550 w 9525"/>
                <a:gd name="T1" fmla="*/ 6572 h 9525"/>
                <a:gd name="T2" fmla="*/ 25403175 w 9525"/>
                <a:gd name="T3" fmla="*/ 6286 h 9525"/>
                <a:gd name="T4" fmla="*/ 50806350 w 9525"/>
                <a:gd name="T5" fmla="*/ 4000 h 9525"/>
                <a:gd name="T6" fmla="*/ 18145125 w 9525"/>
                <a:gd name="T7" fmla="*/ 0 h 9525"/>
                <a:gd name="T8" fmla="*/ 0 w 9525"/>
                <a:gd name="T9" fmla="*/ 7334 h 9525"/>
                <a:gd name="T10" fmla="*/ 56245125 w 9525"/>
                <a:gd name="T11" fmla="*/ 11621 h 9525"/>
                <a:gd name="T12" fmla="*/ 60788550 w 9525"/>
                <a:gd name="T13" fmla="*/ 6572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6382" y="6572"/>
                  </a:moveTo>
                  <a:cubicBezTo>
                    <a:pt x="6191" y="8191"/>
                    <a:pt x="2762" y="7906"/>
                    <a:pt x="2667" y="6286"/>
                  </a:cubicBezTo>
                  <a:cubicBezTo>
                    <a:pt x="2857" y="4667"/>
                    <a:pt x="4953" y="5334"/>
                    <a:pt x="5334" y="4000"/>
                  </a:cubicBezTo>
                  <a:cubicBezTo>
                    <a:pt x="2477" y="4191"/>
                    <a:pt x="4286" y="286"/>
                    <a:pt x="1905" y="0"/>
                  </a:cubicBezTo>
                  <a:cubicBezTo>
                    <a:pt x="381" y="2953"/>
                    <a:pt x="1238" y="2572"/>
                    <a:pt x="0" y="7334"/>
                  </a:cubicBezTo>
                  <a:cubicBezTo>
                    <a:pt x="3524" y="7429"/>
                    <a:pt x="2572" y="11334"/>
                    <a:pt x="5905" y="11621"/>
                  </a:cubicBezTo>
                  <a:cubicBezTo>
                    <a:pt x="5048" y="9144"/>
                    <a:pt x="10096" y="7715"/>
                    <a:pt x="6382" y="65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4" name="Freeform: Shape 2254">
              <a:extLst>
                <a:ext uri="{FF2B5EF4-FFF2-40B4-BE49-F238E27FC236}">
                  <a16:creationId xmlns:a16="http://schemas.microsoft.com/office/drawing/2014/main" id="{CA9B9E06-3805-43EC-B001-B7A2D516B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0137" y="4131754"/>
              <a:ext cx="9525" cy="9525"/>
            </a:xfrm>
            <a:custGeom>
              <a:avLst/>
              <a:gdLst>
                <a:gd name="T0" fmla="*/ 69322950 w 9525"/>
                <a:gd name="T1" fmla="*/ 7620 h 9525"/>
                <a:gd name="T2" fmla="*/ 51177825 w 9525"/>
                <a:gd name="T3" fmla="*/ 0 h 9525"/>
                <a:gd name="T4" fmla="*/ 20326350 w 9525"/>
                <a:gd name="T5" fmla="*/ 8477 h 9525"/>
                <a:gd name="T6" fmla="*/ 1276350 w 9525"/>
                <a:gd name="T7" fmla="*/ 2096 h 9525"/>
                <a:gd name="T8" fmla="*/ 18516600 w 9525"/>
                <a:gd name="T9" fmla="*/ 11049 h 9525"/>
                <a:gd name="T10" fmla="*/ 42100500 w 9525"/>
                <a:gd name="T11" fmla="*/ 11240 h 9525"/>
                <a:gd name="T12" fmla="*/ 69322950 w 9525"/>
                <a:gd name="T13" fmla="*/ 7620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7278" y="7620"/>
                  </a:moveTo>
                  <a:cubicBezTo>
                    <a:pt x="6325" y="5334"/>
                    <a:pt x="7373" y="1429"/>
                    <a:pt x="5373" y="0"/>
                  </a:cubicBezTo>
                  <a:cubicBezTo>
                    <a:pt x="2896" y="3048"/>
                    <a:pt x="7182" y="7239"/>
                    <a:pt x="2134" y="8477"/>
                  </a:cubicBezTo>
                  <a:cubicBezTo>
                    <a:pt x="2610" y="5429"/>
                    <a:pt x="2896" y="2476"/>
                    <a:pt x="134" y="2096"/>
                  </a:cubicBezTo>
                  <a:cubicBezTo>
                    <a:pt x="-247" y="6001"/>
                    <a:pt x="134" y="9049"/>
                    <a:pt x="1944" y="11049"/>
                  </a:cubicBezTo>
                  <a:cubicBezTo>
                    <a:pt x="2325" y="9525"/>
                    <a:pt x="3372" y="10382"/>
                    <a:pt x="4420" y="11240"/>
                  </a:cubicBezTo>
                  <a:cubicBezTo>
                    <a:pt x="4801" y="9239"/>
                    <a:pt x="4706" y="6858"/>
                    <a:pt x="7278" y="762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5" name="Freeform: Shape 2255">
              <a:extLst>
                <a:ext uri="{FF2B5EF4-FFF2-40B4-BE49-F238E27FC236}">
                  <a16:creationId xmlns:a16="http://schemas.microsoft.com/office/drawing/2014/main" id="{F44CCD9A-21E5-4952-AAA6-31729B9EB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9366" y="4189357"/>
              <a:ext cx="9525" cy="9525"/>
            </a:xfrm>
            <a:custGeom>
              <a:avLst/>
              <a:gdLst>
                <a:gd name="T0" fmla="*/ 12716 w 9525"/>
                <a:gd name="T1" fmla="*/ 405 h 9525"/>
                <a:gd name="T2" fmla="*/ 143 w 9525"/>
                <a:gd name="T3" fmla="*/ 690 h 9525"/>
                <a:gd name="T4" fmla="*/ 1000 w 9525"/>
                <a:gd name="T5" fmla="*/ 5739 h 9525"/>
                <a:gd name="T6" fmla="*/ 8715 w 9525"/>
                <a:gd name="T7" fmla="*/ 18883 h 9525"/>
                <a:gd name="T8" fmla="*/ 13573 w 9525"/>
                <a:gd name="T9" fmla="*/ 5453 h 9525"/>
                <a:gd name="T10" fmla="*/ 12716 w 9525"/>
                <a:gd name="T11" fmla="*/ 40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12716" y="405"/>
                  </a:moveTo>
                  <a:cubicBezTo>
                    <a:pt x="5191" y="-1691"/>
                    <a:pt x="5286" y="5262"/>
                    <a:pt x="143" y="690"/>
                  </a:cubicBezTo>
                  <a:cubicBezTo>
                    <a:pt x="238" y="2596"/>
                    <a:pt x="-619" y="5262"/>
                    <a:pt x="1000" y="5739"/>
                  </a:cubicBezTo>
                  <a:cubicBezTo>
                    <a:pt x="7096" y="4500"/>
                    <a:pt x="4048" y="14406"/>
                    <a:pt x="8715" y="18883"/>
                  </a:cubicBezTo>
                  <a:cubicBezTo>
                    <a:pt x="7668" y="11358"/>
                    <a:pt x="11763" y="9834"/>
                    <a:pt x="13573" y="5453"/>
                  </a:cubicBezTo>
                  <a:cubicBezTo>
                    <a:pt x="7668" y="4215"/>
                    <a:pt x="11954" y="3738"/>
                    <a:pt x="12716" y="40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6" name="Freeform: Shape 2256">
              <a:extLst>
                <a:ext uri="{FF2B5EF4-FFF2-40B4-BE49-F238E27FC236}">
                  <a16:creationId xmlns:a16="http://schemas.microsoft.com/office/drawing/2014/main" id="{E07DACC9-3F49-424F-BC09-285E2B24F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7793" y="4378529"/>
              <a:ext cx="9525" cy="9525"/>
            </a:xfrm>
            <a:custGeom>
              <a:avLst/>
              <a:gdLst>
                <a:gd name="T0" fmla="*/ 38100000 w 9525"/>
                <a:gd name="T1" fmla="*/ 10144125 h 9525"/>
                <a:gd name="T2" fmla="*/ 48996600 w 9525"/>
                <a:gd name="T3" fmla="*/ 22850475 h 9525"/>
                <a:gd name="T4" fmla="*/ 0 w 9525"/>
                <a:gd name="T5" fmla="*/ 42814875 h 9525"/>
                <a:gd name="T6" fmla="*/ 58969275 w 9525"/>
                <a:gd name="T7" fmla="*/ 47348775 h 9525"/>
                <a:gd name="T8" fmla="*/ 38100000 w 9525"/>
                <a:gd name="T9" fmla="*/ 1014412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4000" y="1065"/>
                  </a:moveTo>
                  <a:cubicBezTo>
                    <a:pt x="4763" y="1161"/>
                    <a:pt x="5429" y="1351"/>
                    <a:pt x="5144" y="2399"/>
                  </a:cubicBezTo>
                  <a:cubicBezTo>
                    <a:pt x="2762" y="2399"/>
                    <a:pt x="953" y="2875"/>
                    <a:pt x="0" y="4495"/>
                  </a:cubicBezTo>
                  <a:cubicBezTo>
                    <a:pt x="2096" y="4685"/>
                    <a:pt x="4096" y="4876"/>
                    <a:pt x="6191" y="4971"/>
                  </a:cubicBezTo>
                  <a:cubicBezTo>
                    <a:pt x="7429" y="2494"/>
                    <a:pt x="4763" y="-2078"/>
                    <a:pt x="4000" y="106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7" name="Freeform: Shape 2257">
              <a:extLst>
                <a:ext uri="{FF2B5EF4-FFF2-40B4-BE49-F238E27FC236}">
                  <a16:creationId xmlns:a16="http://schemas.microsoft.com/office/drawing/2014/main" id="{73CCE59F-0D23-4D8D-9F36-D4829CFA3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2556" y="4243102"/>
              <a:ext cx="9525" cy="9525"/>
            </a:xfrm>
            <a:custGeom>
              <a:avLst/>
              <a:gdLst>
                <a:gd name="T0" fmla="*/ 70761225 w 9525"/>
                <a:gd name="T1" fmla="*/ 39014400 h 9525"/>
                <a:gd name="T2" fmla="*/ 26308050 w 9525"/>
                <a:gd name="T3" fmla="*/ 0 h 9525"/>
                <a:gd name="T4" fmla="*/ 0 w 9525"/>
                <a:gd name="T5" fmla="*/ 33566100 h 9525"/>
                <a:gd name="T6" fmla="*/ 70761225 w 9525"/>
                <a:gd name="T7" fmla="*/ 390144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429" y="4096"/>
                  </a:moveTo>
                  <a:cubicBezTo>
                    <a:pt x="8096" y="857"/>
                    <a:pt x="5144" y="667"/>
                    <a:pt x="2762" y="0"/>
                  </a:cubicBezTo>
                  <a:cubicBezTo>
                    <a:pt x="2953" y="2476"/>
                    <a:pt x="857" y="2286"/>
                    <a:pt x="0" y="3524"/>
                  </a:cubicBezTo>
                  <a:cubicBezTo>
                    <a:pt x="4001" y="2381"/>
                    <a:pt x="2762" y="3524"/>
                    <a:pt x="7429" y="409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8" name="Freeform: Shape 2258">
              <a:extLst>
                <a:ext uri="{FF2B5EF4-FFF2-40B4-BE49-F238E27FC236}">
                  <a16:creationId xmlns:a16="http://schemas.microsoft.com/office/drawing/2014/main" id="{8BEDCAE9-6245-4D6D-AE65-E002DD9D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414" y="4183658"/>
              <a:ext cx="9525" cy="9525"/>
            </a:xfrm>
            <a:custGeom>
              <a:avLst/>
              <a:gdLst>
                <a:gd name="T0" fmla="*/ 73485375 w 9525"/>
                <a:gd name="T1" fmla="*/ 981075 h 9525"/>
                <a:gd name="T2" fmla="*/ 0 w 9525"/>
                <a:gd name="T3" fmla="*/ 30918150 h 9525"/>
                <a:gd name="T4" fmla="*/ 70761225 w 9525"/>
                <a:gd name="T5" fmla="*/ 36366450 h 9525"/>
                <a:gd name="T6" fmla="*/ 73485375 w 9525"/>
                <a:gd name="T7" fmla="*/ 981075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7715" y="103"/>
                  </a:moveTo>
                  <a:cubicBezTo>
                    <a:pt x="5905" y="2389"/>
                    <a:pt x="476" y="-3231"/>
                    <a:pt x="0" y="3246"/>
                  </a:cubicBezTo>
                  <a:cubicBezTo>
                    <a:pt x="3905" y="3056"/>
                    <a:pt x="5429" y="-850"/>
                    <a:pt x="7429" y="3818"/>
                  </a:cubicBezTo>
                  <a:cubicBezTo>
                    <a:pt x="7048" y="1627"/>
                    <a:pt x="9525" y="865"/>
                    <a:pt x="7715" y="10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49" name="Freeform: Shape 2259">
              <a:extLst>
                <a:ext uri="{FF2B5EF4-FFF2-40B4-BE49-F238E27FC236}">
                  <a16:creationId xmlns:a16="http://schemas.microsoft.com/office/drawing/2014/main" id="{DB2F976C-599D-4BD5-A46B-AE845A0D1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85" y="4412456"/>
              <a:ext cx="9525" cy="9525"/>
            </a:xfrm>
            <a:custGeom>
              <a:avLst/>
              <a:gdLst>
                <a:gd name="T0" fmla="*/ 62083950 w 9525"/>
                <a:gd name="T1" fmla="*/ 476 h 9525"/>
                <a:gd name="T2" fmla="*/ 2209800 w 9525"/>
                <a:gd name="T3" fmla="*/ 0 h 9525"/>
                <a:gd name="T4" fmla="*/ 66627375 w 9525"/>
                <a:gd name="T5" fmla="*/ 9335 h 9525"/>
                <a:gd name="T6" fmla="*/ 62083950 w 9525"/>
                <a:gd name="T7" fmla="*/ 47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518" y="476"/>
                  </a:moveTo>
                  <a:cubicBezTo>
                    <a:pt x="2613" y="1048"/>
                    <a:pt x="4042" y="1143"/>
                    <a:pt x="232" y="0"/>
                  </a:cubicBezTo>
                  <a:cubicBezTo>
                    <a:pt x="-1197" y="5524"/>
                    <a:pt x="4328" y="11144"/>
                    <a:pt x="6995" y="9335"/>
                  </a:cubicBezTo>
                  <a:cubicBezTo>
                    <a:pt x="5280" y="7334"/>
                    <a:pt x="4042" y="2477"/>
                    <a:pt x="6518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0" name="Freeform: Shape 2260">
              <a:extLst>
                <a:ext uri="{FF2B5EF4-FFF2-40B4-BE49-F238E27FC236}">
                  <a16:creationId xmlns:a16="http://schemas.microsoft.com/office/drawing/2014/main" id="{29BC090A-C457-45A2-A7DE-7855EE5DB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226" y="4266247"/>
              <a:ext cx="9525" cy="9525"/>
            </a:xfrm>
            <a:custGeom>
              <a:avLst/>
              <a:gdLst>
                <a:gd name="T0" fmla="*/ 11144 w 9525"/>
                <a:gd name="T1" fmla="*/ 10573 h 9525"/>
                <a:gd name="T2" fmla="*/ 4477 w 9525"/>
                <a:gd name="T3" fmla="*/ 0 h 9525"/>
                <a:gd name="T4" fmla="*/ 0 w 9525"/>
                <a:gd name="T5" fmla="*/ 8382 h 9525"/>
                <a:gd name="T6" fmla="*/ 4763 w 9525"/>
                <a:gd name="T7" fmla="*/ 11239 h 9525"/>
                <a:gd name="T8" fmla="*/ 11144 w 9525"/>
                <a:gd name="T9" fmla="*/ 10573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1144" y="10573"/>
                  </a:moveTo>
                  <a:cubicBezTo>
                    <a:pt x="6763" y="4858"/>
                    <a:pt x="5620" y="7811"/>
                    <a:pt x="4477" y="0"/>
                  </a:cubicBezTo>
                  <a:cubicBezTo>
                    <a:pt x="3524" y="3524"/>
                    <a:pt x="1048" y="5048"/>
                    <a:pt x="0" y="8382"/>
                  </a:cubicBezTo>
                  <a:cubicBezTo>
                    <a:pt x="3429" y="7715"/>
                    <a:pt x="2286" y="11049"/>
                    <a:pt x="4763" y="11239"/>
                  </a:cubicBezTo>
                  <a:cubicBezTo>
                    <a:pt x="5905" y="5048"/>
                    <a:pt x="7525" y="10097"/>
                    <a:pt x="11144" y="1057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1" name="Freeform: Shape 2261">
              <a:extLst>
                <a:ext uri="{FF2B5EF4-FFF2-40B4-BE49-F238E27FC236}">
                  <a16:creationId xmlns:a16="http://schemas.microsoft.com/office/drawing/2014/main" id="{B9C1E6B7-3468-4A05-A95E-BEF71F9F6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8942" y="4180667"/>
              <a:ext cx="9525" cy="9525"/>
            </a:xfrm>
            <a:custGeom>
              <a:avLst/>
              <a:gdLst>
                <a:gd name="T0" fmla="*/ 83467575 w 9525"/>
                <a:gd name="T1" fmla="*/ 19488150 h 9525"/>
                <a:gd name="T2" fmla="*/ 0 w 9525"/>
                <a:gd name="T3" fmla="*/ 13144500 h 9525"/>
                <a:gd name="T4" fmla="*/ 69856350 w 9525"/>
                <a:gd name="T5" fmla="*/ 30375225 h 9525"/>
                <a:gd name="T6" fmla="*/ 78933675 w 9525"/>
                <a:gd name="T7" fmla="*/ 66665475 h 9525"/>
                <a:gd name="T8" fmla="*/ 83467575 w 9525"/>
                <a:gd name="T9" fmla="*/ 19488150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763" y="2046"/>
                  </a:moveTo>
                  <a:cubicBezTo>
                    <a:pt x="6287" y="-1954"/>
                    <a:pt x="1905" y="1094"/>
                    <a:pt x="0" y="1380"/>
                  </a:cubicBezTo>
                  <a:cubicBezTo>
                    <a:pt x="1334" y="4713"/>
                    <a:pt x="7525" y="999"/>
                    <a:pt x="7334" y="3189"/>
                  </a:cubicBezTo>
                  <a:cubicBezTo>
                    <a:pt x="4858" y="3856"/>
                    <a:pt x="5810" y="11190"/>
                    <a:pt x="8287" y="6999"/>
                  </a:cubicBezTo>
                  <a:cubicBezTo>
                    <a:pt x="4763" y="5856"/>
                    <a:pt x="9811" y="4428"/>
                    <a:pt x="8763" y="204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2" name="Freeform: Shape 2262">
              <a:extLst>
                <a:ext uri="{FF2B5EF4-FFF2-40B4-BE49-F238E27FC236}">
                  <a16:creationId xmlns:a16="http://schemas.microsoft.com/office/drawing/2014/main" id="{9331E93C-8082-465B-BFDC-77C633EED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082" y="4428705"/>
              <a:ext cx="9525" cy="9525"/>
            </a:xfrm>
            <a:custGeom>
              <a:avLst/>
              <a:gdLst>
                <a:gd name="T0" fmla="*/ 61693425 w 9525"/>
                <a:gd name="T1" fmla="*/ 361950 h 9525"/>
                <a:gd name="T2" fmla="*/ 0 w 9525"/>
                <a:gd name="T3" fmla="*/ 31213425 h 9525"/>
                <a:gd name="T4" fmla="*/ 71675625 w 9525"/>
                <a:gd name="T5" fmla="*/ 24860250 h 9525"/>
                <a:gd name="T6" fmla="*/ 61693425 w 9525"/>
                <a:gd name="T7" fmla="*/ 3619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6477" y="38"/>
                  </a:moveTo>
                  <a:cubicBezTo>
                    <a:pt x="3334" y="-57"/>
                    <a:pt x="95" y="-247"/>
                    <a:pt x="0" y="3277"/>
                  </a:cubicBezTo>
                  <a:cubicBezTo>
                    <a:pt x="2953" y="1467"/>
                    <a:pt x="6763" y="4039"/>
                    <a:pt x="7525" y="2610"/>
                  </a:cubicBezTo>
                  <a:cubicBezTo>
                    <a:pt x="6572" y="2229"/>
                    <a:pt x="6191" y="1467"/>
                    <a:pt x="6477" y="3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3" name="Freeform: Shape 2263">
              <a:extLst>
                <a:ext uri="{FF2B5EF4-FFF2-40B4-BE49-F238E27FC236}">
                  <a16:creationId xmlns:a16="http://schemas.microsoft.com/office/drawing/2014/main" id="{F682C13D-8986-4AB8-8038-0FA2AEFB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7323" y="4387286"/>
              <a:ext cx="9525" cy="9525"/>
            </a:xfrm>
            <a:custGeom>
              <a:avLst/>
              <a:gdLst>
                <a:gd name="T0" fmla="*/ 48091725 w 9525"/>
                <a:gd name="T1" fmla="*/ 2038350 h 9525"/>
                <a:gd name="T2" fmla="*/ 0 w 9525"/>
                <a:gd name="T3" fmla="*/ 10210800 h 9525"/>
                <a:gd name="T4" fmla="*/ 55340250 w 9525"/>
                <a:gd name="T5" fmla="*/ 62826900 h 9525"/>
                <a:gd name="T6" fmla="*/ 48091725 w 9525"/>
                <a:gd name="T7" fmla="*/ 20383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5049" y="214"/>
                  </a:moveTo>
                  <a:cubicBezTo>
                    <a:pt x="3143" y="214"/>
                    <a:pt x="476" y="-643"/>
                    <a:pt x="0" y="1072"/>
                  </a:cubicBezTo>
                  <a:cubicBezTo>
                    <a:pt x="3429" y="1548"/>
                    <a:pt x="3048" y="5453"/>
                    <a:pt x="5810" y="6596"/>
                  </a:cubicBezTo>
                  <a:cubicBezTo>
                    <a:pt x="6763" y="2596"/>
                    <a:pt x="1810" y="2881"/>
                    <a:pt x="5049" y="2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4" name="Freeform: Shape 2264">
              <a:extLst>
                <a:ext uri="{FF2B5EF4-FFF2-40B4-BE49-F238E27FC236}">
                  <a16:creationId xmlns:a16="http://schemas.microsoft.com/office/drawing/2014/main" id="{F4CC4D81-6B93-465B-98D8-9E76950B2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5231" y="4290346"/>
              <a:ext cx="9525" cy="9525"/>
            </a:xfrm>
            <a:custGeom>
              <a:avLst/>
              <a:gdLst>
                <a:gd name="T0" fmla="*/ 21774150 w 9525"/>
                <a:gd name="T1" fmla="*/ 2762 h 9525"/>
                <a:gd name="T2" fmla="*/ 56245125 w 9525"/>
                <a:gd name="T3" fmla="*/ 4286 h 9525"/>
                <a:gd name="T4" fmla="*/ 0 w 9525"/>
                <a:gd name="T5" fmla="*/ 0 h 9525"/>
                <a:gd name="T6" fmla="*/ 3629025 w 9525"/>
                <a:gd name="T7" fmla="*/ 11335 h 9525"/>
                <a:gd name="T8" fmla="*/ 21774150 w 9525"/>
                <a:gd name="T9" fmla="*/ 2762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2286" y="2762"/>
                  </a:moveTo>
                  <a:cubicBezTo>
                    <a:pt x="4000" y="2858"/>
                    <a:pt x="4953" y="3524"/>
                    <a:pt x="5905" y="4286"/>
                  </a:cubicBezTo>
                  <a:cubicBezTo>
                    <a:pt x="5810" y="-1333"/>
                    <a:pt x="3429" y="2191"/>
                    <a:pt x="0" y="0"/>
                  </a:cubicBezTo>
                  <a:cubicBezTo>
                    <a:pt x="1619" y="4477"/>
                    <a:pt x="2476" y="6001"/>
                    <a:pt x="381" y="11335"/>
                  </a:cubicBezTo>
                  <a:cubicBezTo>
                    <a:pt x="4381" y="11239"/>
                    <a:pt x="5524" y="3715"/>
                    <a:pt x="2286" y="276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5" name="Freeform: Shape 2265">
              <a:extLst>
                <a:ext uri="{FF2B5EF4-FFF2-40B4-BE49-F238E27FC236}">
                  <a16:creationId xmlns:a16="http://schemas.microsoft.com/office/drawing/2014/main" id="{9EB73130-C1FF-4443-9933-8308D1120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0499" y="4370438"/>
              <a:ext cx="9525" cy="9525"/>
            </a:xfrm>
            <a:custGeom>
              <a:avLst/>
              <a:gdLst>
                <a:gd name="T0" fmla="*/ 31470600 w 9525"/>
                <a:gd name="T1" fmla="*/ 123825 h 9525"/>
                <a:gd name="T2" fmla="*/ 36909375 w 9525"/>
                <a:gd name="T3" fmla="*/ 83591400 h 9525"/>
                <a:gd name="T4" fmla="*/ 31470600 w 9525"/>
                <a:gd name="T5" fmla="*/ 1238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304" y="13"/>
                  </a:moveTo>
                  <a:cubicBezTo>
                    <a:pt x="-1554" y="2204"/>
                    <a:pt x="-792" y="10872"/>
                    <a:pt x="3875" y="8776"/>
                  </a:cubicBezTo>
                  <a:cubicBezTo>
                    <a:pt x="-30" y="7538"/>
                    <a:pt x="5875" y="-368"/>
                    <a:pt x="3304" y="1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6" name="Freeform: Shape 2266">
              <a:extLst>
                <a:ext uri="{FF2B5EF4-FFF2-40B4-BE49-F238E27FC236}">
                  <a16:creationId xmlns:a16="http://schemas.microsoft.com/office/drawing/2014/main" id="{AA4F774B-5259-4EE6-BE5B-F2F696728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5371" y="2874434"/>
              <a:ext cx="9525" cy="19050"/>
            </a:xfrm>
            <a:custGeom>
              <a:avLst/>
              <a:gdLst>
                <a:gd name="T0" fmla="*/ 7715 w 9525"/>
                <a:gd name="T1" fmla="*/ 17928 h 19050"/>
                <a:gd name="T2" fmla="*/ 9715 w 9525"/>
                <a:gd name="T3" fmla="*/ 9355 h 19050"/>
                <a:gd name="T4" fmla="*/ 7811 w 9525"/>
                <a:gd name="T5" fmla="*/ 1735 h 19050"/>
                <a:gd name="T6" fmla="*/ 1714 w 9525"/>
                <a:gd name="T7" fmla="*/ 21 h 19050"/>
                <a:gd name="T8" fmla="*/ 0 w 9525"/>
                <a:gd name="T9" fmla="*/ 21166 h 19050"/>
                <a:gd name="T10" fmla="*/ 7715 w 9525"/>
                <a:gd name="T11" fmla="*/ 17928 h 190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19050">
                  <a:moveTo>
                    <a:pt x="7715" y="17928"/>
                  </a:moveTo>
                  <a:cubicBezTo>
                    <a:pt x="7334" y="13832"/>
                    <a:pt x="9049" y="12213"/>
                    <a:pt x="9715" y="9355"/>
                  </a:cubicBezTo>
                  <a:cubicBezTo>
                    <a:pt x="5810" y="8879"/>
                    <a:pt x="8668" y="6403"/>
                    <a:pt x="7811" y="1735"/>
                  </a:cubicBezTo>
                  <a:cubicBezTo>
                    <a:pt x="4191" y="2497"/>
                    <a:pt x="4763" y="-265"/>
                    <a:pt x="1714" y="21"/>
                  </a:cubicBezTo>
                  <a:cubicBezTo>
                    <a:pt x="3238" y="9355"/>
                    <a:pt x="381" y="14499"/>
                    <a:pt x="0" y="21166"/>
                  </a:cubicBezTo>
                  <a:cubicBezTo>
                    <a:pt x="5620" y="22214"/>
                    <a:pt x="2191" y="13642"/>
                    <a:pt x="7715" y="1792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7" name="Freeform: Shape 2267">
              <a:extLst>
                <a:ext uri="{FF2B5EF4-FFF2-40B4-BE49-F238E27FC236}">
                  <a16:creationId xmlns:a16="http://schemas.microsoft.com/office/drawing/2014/main" id="{62FDF6A1-2716-4BC3-B187-51D1B8012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523" y="3101340"/>
              <a:ext cx="9525" cy="9525"/>
            </a:xfrm>
            <a:custGeom>
              <a:avLst/>
              <a:gdLst>
                <a:gd name="T0" fmla="*/ 3629025 w 9525"/>
                <a:gd name="T1" fmla="*/ 0 h 9525"/>
                <a:gd name="T2" fmla="*/ 0 w 9525"/>
                <a:gd name="T3" fmla="*/ 47177325 h 9525"/>
                <a:gd name="T4" fmla="*/ 86191725 w 9525"/>
                <a:gd name="T5" fmla="*/ 6353175 h 9525"/>
                <a:gd name="T6" fmla="*/ 36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381" y="0"/>
                  </a:moveTo>
                  <a:cubicBezTo>
                    <a:pt x="286" y="1619"/>
                    <a:pt x="95" y="3334"/>
                    <a:pt x="0" y="4953"/>
                  </a:cubicBezTo>
                  <a:cubicBezTo>
                    <a:pt x="4096" y="4858"/>
                    <a:pt x="9430" y="6096"/>
                    <a:pt x="9049" y="667"/>
                  </a:cubicBezTo>
                  <a:cubicBezTo>
                    <a:pt x="3143" y="1429"/>
                    <a:pt x="5620" y="2953"/>
                    <a:pt x="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8" name="Freeform: Shape 2268">
              <a:extLst>
                <a:ext uri="{FF2B5EF4-FFF2-40B4-BE49-F238E27FC236}">
                  <a16:creationId xmlns:a16="http://schemas.microsoft.com/office/drawing/2014/main" id="{38E91382-B27E-411D-9145-73984E366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6294" y="4883604"/>
              <a:ext cx="9525" cy="9525"/>
            </a:xfrm>
            <a:custGeom>
              <a:avLst/>
              <a:gdLst>
                <a:gd name="T0" fmla="*/ 0 w 9525"/>
                <a:gd name="T1" fmla="*/ 5048250 h 9525"/>
                <a:gd name="T2" fmla="*/ 48987075 w 9525"/>
                <a:gd name="T3" fmla="*/ 63112650 h 9525"/>
                <a:gd name="T4" fmla="*/ 0 w 9525"/>
                <a:gd name="T5" fmla="*/ 50482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530"/>
                  </a:moveTo>
                  <a:cubicBezTo>
                    <a:pt x="2191" y="2245"/>
                    <a:pt x="857" y="6340"/>
                    <a:pt x="5143" y="6626"/>
                  </a:cubicBezTo>
                  <a:cubicBezTo>
                    <a:pt x="4763" y="4435"/>
                    <a:pt x="2191" y="-1851"/>
                    <a:pt x="0" y="5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59" name="Freeform: Shape 2269">
              <a:extLst>
                <a:ext uri="{FF2B5EF4-FFF2-40B4-BE49-F238E27FC236}">
                  <a16:creationId xmlns:a16="http://schemas.microsoft.com/office/drawing/2014/main" id="{B915611C-E039-457F-B8E5-A0C0127BA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132" y="4050030"/>
              <a:ext cx="9525" cy="9525"/>
            </a:xfrm>
            <a:custGeom>
              <a:avLst/>
              <a:gdLst>
                <a:gd name="T0" fmla="*/ 25403175 w 9525"/>
                <a:gd name="T1" fmla="*/ 0 h 9525"/>
                <a:gd name="T2" fmla="*/ 0 w 9525"/>
                <a:gd name="T3" fmla="*/ 68046600 h 9525"/>
                <a:gd name="T4" fmla="*/ 254031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667" y="0"/>
                  </a:moveTo>
                  <a:cubicBezTo>
                    <a:pt x="953" y="1143"/>
                    <a:pt x="381" y="4000"/>
                    <a:pt x="0" y="7144"/>
                  </a:cubicBezTo>
                  <a:cubicBezTo>
                    <a:pt x="3524" y="9620"/>
                    <a:pt x="4572" y="381"/>
                    <a:pt x="2667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0" name="Freeform: Shape 2270">
              <a:extLst>
                <a:ext uri="{FF2B5EF4-FFF2-40B4-BE49-F238E27FC236}">
                  <a16:creationId xmlns:a16="http://schemas.microsoft.com/office/drawing/2014/main" id="{754496FA-1789-4EB9-B79E-D714E130F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104" y="4116610"/>
              <a:ext cx="9525" cy="9525"/>
            </a:xfrm>
            <a:custGeom>
              <a:avLst/>
              <a:gdLst>
                <a:gd name="T0" fmla="*/ 13906500 w 9525"/>
                <a:gd name="T1" fmla="*/ 60788550 h 9525"/>
                <a:gd name="T2" fmla="*/ 46567725 w 9525"/>
                <a:gd name="T3" fmla="*/ 19050000 h 9525"/>
                <a:gd name="T4" fmla="*/ 13906500 w 9525"/>
                <a:gd name="T5" fmla="*/ 0 h 9525"/>
                <a:gd name="T6" fmla="*/ 13906500 w 9525"/>
                <a:gd name="T7" fmla="*/ 607885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460" y="6382"/>
                  </a:moveTo>
                  <a:cubicBezTo>
                    <a:pt x="1936" y="4000"/>
                    <a:pt x="5079" y="5525"/>
                    <a:pt x="4889" y="2000"/>
                  </a:cubicBezTo>
                  <a:cubicBezTo>
                    <a:pt x="3269" y="1714"/>
                    <a:pt x="2317" y="952"/>
                    <a:pt x="1460" y="0"/>
                  </a:cubicBezTo>
                  <a:cubicBezTo>
                    <a:pt x="126" y="3048"/>
                    <a:pt x="-1017" y="4000"/>
                    <a:pt x="1460" y="638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1" name="Freeform: Shape 2271">
              <a:extLst>
                <a:ext uri="{FF2B5EF4-FFF2-40B4-BE49-F238E27FC236}">
                  <a16:creationId xmlns:a16="http://schemas.microsoft.com/office/drawing/2014/main" id="{6E4D9068-4B4B-4BCE-B0DB-5C4E390A6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4992" y="4112704"/>
              <a:ext cx="9525" cy="9525"/>
            </a:xfrm>
            <a:custGeom>
              <a:avLst/>
              <a:gdLst>
                <a:gd name="T0" fmla="*/ 41729025 w 9525"/>
                <a:gd name="T1" fmla="*/ 0 h 9525"/>
                <a:gd name="T2" fmla="*/ 0 w 9525"/>
                <a:gd name="T3" fmla="*/ 28127325 h 9525"/>
                <a:gd name="T4" fmla="*/ 63512700 w 9525"/>
                <a:gd name="T5" fmla="*/ 77114400 h 9525"/>
                <a:gd name="T6" fmla="*/ 41729025 w 9525"/>
                <a:gd name="T7" fmla="*/ 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381" y="0"/>
                  </a:moveTo>
                  <a:cubicBezTo>
                    <a:pt x="3810" y="2286"/>
                    <a:pt x="190" y="0"/>
                    <a:pt x="0" y="2953"/>
                  </a:cubicBezTo>
                  <a:cubicBezTo>
                    <a:pt x="1524" y="5144"/>
                    <a:pt x="4286" y="6477"/>
                    <a:pt x="6668" y="8096"/>
                  </a:cubicBezTo>
                  <a:cubicBezTo>
                    <a:pt x="6572" y="4858"/>
                    <a:pt x="5334" y="2572"/>
                    <a:pt x="4381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2" name="Freeform: Shape 2272">
              <a:extLst>
                <a:ext uri="{FF2B5EF4-FFF2-40B4-BE49-F238E27FC236}">
                  <a16:creationId xmlns:a16="http://schemas.microsoft.com/office/drawing/2014/main" id="{41E01F1F-846A-4A30-A910-55C975332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6646" y="4311587"/>
              <a:ext cx="9525" cy="9525"/>
            </a:xfrm>
            <a:custGeom>
              <a:avLst/>
              <a:gdLst>
                <a:gd name="T0" fmla="*/ 3257550 w 9525"/>
                <a:gd name="T1" fmla="*/ 12696825 h 9525"/>
                <a:gd name="T2" fmla="*/ 7791450 w 9525"/>
                <a:gd name="T3" fmla="*/ 49901475 h 9525"/>
                <a:gd name="T4" fmla="*/ 22307550 w 9525"/>
                <a:gd name="T5" fmla="*/ 39919275 h 9525"/>
                <a:gd name="T6" fmla="*/ 5972175 w 9525"/>
                <a:gd name="T7" fmla="*/ 60788550 h 9525"/>
                <a:gd name="T8" fmla="*/ 66760725 w 9525"/>
                <a:gd name="T9" fmla="*/ 0 h 9525"/>
                <a:gd name="T10" fmla="*/ 3257550 w 9525"/>
                <a:gd name="T11" fmla="*/ 12696825 h 95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25" h="9525">
                  <a:moveTo>
                    <a:pt x="342" y="1333"/>
                  </a:moveTo>
                  <a:cubicBezTo>
                    <a:pt x="246" y="2857"/>
                    <a:pt x="-611" y="4763"/>
                    <a:pt x="818" y="5239"/>
                  </a:cubicBezTo>
                  <a:cubicBezTo>
                    <a:pt x="1008" y="4477"/>
                    <a:pt x="1294" y="3810"/>
                    <a:pt x="2342" y="4191"/>
                  </a:cubicBezTo>
                  <a:cubicBezTo>
                    <a:pt x="2056" y="5429"/>
                    <a:pt x="1104" y="5429"/>
                    <a:pt x="627" y="6382"/>
                  </a:cubicBezTo>
                  <a:cubicBezTo>
                    <a:pt x="4819" y="8382"/>
                    <a:pt x="8819" y="1810"/>
                    <a:pt x="7009" y="0"/>
                  </a:cubicBezTo>
                  <a:cubicBezTo>
                    <a:pt x="4533" y="3620"/>
                    <a:pt x="4247" y="190"/>
                    <a:pt x="342" y="1333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3" name="Freeform: Shape 2273">
              <a:extLst>
                <a:ext uri="{FF2B5EF4-FFF2-40B4-BE49-F238E27FC236}">
                  <a16:creationId xmlns:a16="http://schemas.microsoft.com/office/drawing/2014/main" id="{F6814AB2-8A86-4DFB-920A-B2E212ED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799" y="4299204"/>
              <a:ext cx="9525" cy="9525"/>
            </a:xfrm>
            <a:custGeom>
              <a:avLst/>
              <a:gdLst>
                <a:gd name="T0" fmla="*/ 78933675 w 9525"/>
                <a:gd name="T1" fmla="*/ 3715 h 9525"/>
                <a:gd name="T2" fmla="*/ 25403175 w 9525"/>
                <a:gd name="T3" fmla="*/ 0 h 9525"/>
                <a:gd name="T4" fmla="*/ 0 w 9525"/>
                <a:gd name="T5" fmla="*/ 13430 h 9525"/>
                <a:gd name="T6" fmla="*/ 81648300 w 9525"/>
                <a:gd name="T7" fmla="*/ 8763 h 9525"/>
                <a:gd name="T8" fmla="*/ 78933675 w 9525"/>
                <a:gd name="T9" fmla="*/ 3715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8287" y="3715"/>
                  </a:moveTo>
                  <a:cubicBezTo>
                    <a:pt x="5715" y="1715"/>
                    <a:pt x="4953" y="3239"/>
                    <a:pt x="2667" y="0"/>
                  </a:cubicBezTo>
                  <a:cubicBezTo>
                    <a:pt x="2286" y="7716"/>
                    <a:pt x="286" y="7716"/>
                    <a:pt x="0" y="13430"/>
                  </a:cubicBezTo>
                  <a:cubicBezTo>
                    <a:pt x="4191" y="10383"/>
                    <a:pt x="4381" y="10668"/>
                    <a:pt x="8572" y="8763"/>
                  </a:cubicBezTo>
                  <a:cubicBezTo>
                    <a:pt x="6858" y="8192"/>
                    <a:pt x="8001" y="5620"/>
                    <a:pt x="8287" y="371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4" name="Freeform: Shape 2274">
              <a:extLst>
                <a:ext uri="{FF2B5EF4-FFF2-40B4-BE49-F238E27FC236}">
                  <a16:creationId xmlns:a16="http://schemas.microsoft.com/office/drawing/2014/main" id="{0EF987EB-D95F-4F52-8562-4F5A54B80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5" y="4415409"/>
              <a:ext cx="9525" cy="9525"/>
            </a:xfrm>
            <a:custGeom>
              <a:avLst/>
              <a:gdLst>
                <a:gd name="T0" fmla="*/ 0 w 9525"/>
                <a:gd name="T1" fmla="*/ 0 h 9525"/>
                <a:gd name="T2" fmla="*/ 904875 w 9525"/>
                <a:gd name="T3" fmla="*/ 904875 h 9525"/>
                <a:gd name="T4" fmla="*/ 904875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0" y="0"/>
                  </a:moveTo>
                  <a:lnTo>
                    <a:pt x="95" y="95"/>
                  </a:lnTo>
                  <a:lnTo>
                    <a:pt x="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5" name="Freeform: Shape 2275">
              <a:extLst>
                <a:ext uri="{FF2B5EF4-FFF2-40B4-BE49-F238E27FC236}">
                  <a16:creationId xmlns:a16="http://schemas.microsoft.com/office/drawing/2014/main" id="{D608B2FF-7EB7-48B3-A86B-ACDDFD42F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049" y="4413695"/>
              <a:ext cx="9525" cy="9525"/>
            </a:xfrm>
            <a:custGeom>
              <a:avLst/>
              <a:gdLst>
                <a:gd name="T0" fmla="*/ 21202650 w 9525"/>
                <a:gd name="T1" fmla="*/ 16325850 h 9525"/>
                <a:gd name="T2" fmla="*/ 1238250 w 9525"/>
                <a:gd name="T3" fmla="*/ 0 h 9525"/>
                <a:gd name="T4" fmla="*/ 21202650 w 9525"/>
                <a:gd name="T5" fmla="*/ 1632585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2226" y="1714"/>
                  </a:moveTo>
                  <a:cubicBezTo>
                    <a:pt x="1654" y="1048"/>
                    <a:pt x="988" y="476"/>
                    <a:pt x="130" y="0"/>
                  </a:cubicBezTo>
                  <a:cubicBezTo>
                    <a:pt x="-346" y="2286"/>
                    <a:pt x="511" y="2762"/>
                    <a:pt x="2226" y="171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6" name="Freeform: Shape 2276">
              <a:extLst>
                <a:ext uri="{FF2B5EF4-FFF2-40B4-BE49-F238E27FC236}">
                  <a16:creationId xmlns:a16="http://schemas.microsoft.com/office/drawing/2014/main" id="{A29E65B6-5E09-48F0-A436-097482AFC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1844" y="4446270"/>
              <a:ext cx="9525" cy="9525"/>
            </a:xfrm>
            <a:custGeom>
              <a:avLst/>
              <a:gdLst>
                <a:gd name="T0" fmla="*/ 0 w 9525"/>
                <a:gd name="T1" fmla="*/ 4533900 h 9525"/>
                <a:gd name="T2" fmla="*/ 3629025 w 9525"/>
                <a:gd name="T3" fmla="*/ 5438775 h 9525"/>
                <a:gd name="T4" fmla="*/ 904875 w 9525"/>
                <a:gd name="T5" fmla="*/ 0 h 9525"/>
                <a:gd name="T6" fmla="*/ 0 w 9525"/>
                <a:gd name="T7" fmla="*/ 45339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476"/>
                  </a:moveTo>
                  <a:cubicBezTo>
                    <a:pt x="190" y="476"/>
                    <a:pt x="190" y="476"/>
                    <a:pt x="381" y="571"/>
                  </a:cubicBezTo>
                  <a:cubicBezTo>
                    <a:pt x="286" y="381"/>
                    <a:pt x="190" y="95"/>
                    <a:pt x="95" y="0"/>
                  </a:cubicBezTo>
                  <a:cubicBezTo>
                    <a:pt x="95" y="95"/>
                    <a:pt x="95" y="286"/>
                    <a:pt x="0" y="47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7" name="Freeform: Shape 2277">
              <a:extLst>
                <a:ext uri="{FF2B5EF4-FFF2-40B4-BE49-F238E27FC236}">
                  <a16:creationId xmlns:a16="http://schemas.microsoft.com/office/drawing/2014/main" id="{AB7816E8-24FC-4DC5-AC6F-F89FF82E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735" y="4802606"/>
              <a:ext cx="9525" cy="9525"/>
            </a:xfrm>
            <a:custGeom>
              <a:avLst/>
              <a:gdLst>
                <a:gd name="T0" fmla="*/ 35604450 w 9525"/>
                <a:gd name="T1" fmla="*/ 8948 h 9525"/>
                <a:gd name="T2" fmla="*/ 2943225 w 9525"/>
                <a:gd name="T3" fmla="*/ 661 h 9525"/>
                <a:gd name="T4" fmla="*/ 29260800 w 9525"/>
                <a:gd name="T5" fmla="*/ 12662 h 9525"/>
                <a:gd name="T6" fmla="*/ 8391525 w 9525"/>
                <a:gd name="T7" fmla="*/ 10948 h 9525"/>
                <a:gd name="T8" fmla="*/ 35604450 w 9525"/>
                <a:gd name="T9" fmla="*/ 8948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3738" y="8948"/>
                  </a:moveTo>
                  <a:cubicBezTo>
                    <a:pt x="-453" y="8852"/>
                    <a:pt x="4595" y="-2863"/>
                    <a:pt x="309" y="661"/>
                  </a:cubicBezTo>
                  <a:cubicBezTo>
                    <a:pt x="2024" y="2661"/>
                    <a:pt x="-2929" y="14948"/>
                    <a:pt x="3072" y="12662"/>
                  </a:cubicBezTo>
                  <a:cubicBezTo>
                    <a:pt x="2214" y="12186"/>
                    <a:pt x="690" y="12186"/>
                    <a:pt x="881" y="10948"/>
                  </a:cubicBezTo>
                  <a:cubicBezTo>
                    <a:pt x="1166" y="9329"/>
                    <a:pt x="3167" y="10186"/>
                    <a:pt x="3738" y="8948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8" name="Freeform: Shape 2278">
              <a:extLst>
                <a:ext uri="{FF2B5EF4-FFF2-40B4-BE49-F238E27FC236}">
                  <a16:creationId xmlns:a16="http://schemas.microsoft.com/office/drawing/2014/main" id="{8814F8B6-6E47-4F14-864E-C2EC02C8E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227" y="4131401"/>
              <a:ext cx="9525" cy="19050"/>
            </a:xfrm>
            <a:custGeom>
              <a:avLst/>
              <a:gdLst>
                <a:gd name="T0" fmla="*/ 4667 w 9525"/>
                <a:gd name="T1" fmla="*/ 4830 h 19050"/>
                <a:gd name="T2" fmla="*/ 6858 w 9525"/>
                <a:gd name="T3" fmla="*/ 163 h 19050"/>
                <a:gd name="T4" fmla="*/ 0 w 9525"/>
                <a:gd name="T5" fmla="*/ 9021 h 19050"/>
                <a:gd name="T6" fmla="*/ 4667 w 9525"/>
                <a:gd name="T7" fmla="*/ 11212 h 19050"/>
                <a:gd name="T8" fmla="*/ 1714 w 9525"/>
                <a:gd name="T9" fmla="*/ 19499 h 19050"/>
                <a:gd name="T10" fmla="*/ 6667 w 9525"/>
                <a:gd name="T11" fmla="*/ 20451 h 19050"/>
                <a:gd name="T12" fmla="*/ 10096 w 9525"/>
                <a:gd name="T13" fmla="*/ 9688 h 19050"/>
                <a:gd name="T14" fmla="*/ 4667 w 9525"/>
                <a:gd name="T15" fmla="*/ 4830 h 190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25" h="19050">
                  <a:moveTo>
                    <a:pt x="4667" y="4830"/>
                  </a:moveTo>
                  <a:cubicBezTo>
                    <a:pt x="6858" y="3973"/>
                    <a:pt x="8096" y="2068"/>
                    <a:pt x="6858" y="163"/>
                  </a:cubicBezTo>
                  <a:cubicBezTo>
                    <a:pt x="1619" y="-1266"/>
                    <a:pt x="3048" y="7116"/>
                    <a:pt x="0" y="9021"/>
                  </a:cubicBezTo>
                  <a:cubicBezTo>
                    <a:pt x="1048" y="12355"/>
                    <a:pt x="4858" y="8545"/>
                    <a:pt x="4667" y="11212"/>
                  </a:cubicBezTo>
                  <a:cubicBezTo>
                    <a:pt x="2572" y="12450"/>
                    <a:pt x="-1429" y="17403"/>
                    <a:pt x="1714" y="19499"/>
                  </a:cubicBezTo>
                  <a:cubicBezTo>
                    <a:pt x="3715" y="11593"/>
                    <a:pt x="3524" y="20070"/>
                    <a:pt x="6667" y="20451"/>
                  </a:cubicBezTo>
                  <a:cubicBezTo>
                    <a:pt x="8953" y="15117"/>
                    <a:pt x="7810" y="13022"/>
                    <a:pt x="10096" y="9688"/>
                  </a:cubicBezTo>
                  <a:cubicBezTo>
                    <a:pt x="6763" y="7688"/>
                    <a:pt x="6858" y="5116"/>
                    <a:pt x="4667" y="483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69" name="Freeform: Shape 2279">
              <a:extLst>
                <a:ext uri="{FF2B5EF4-FFF2-40B4-BE49-F238E27FC236}">
                  <a16:creationId xmlns:a16="http://schemas.microsoft.com/office/drawing/2014/main" id="{A245451E-EDD4-4793-91B0-B1487DFDA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846" y="4235531"/>
              <a:ext cx="9525" cy="9525"/>
            </a:xfrm>
            <a:custGeom>
              <a:avLst/>
              <a:gdLst>
                <a:gd name="T0" fmla="*/ 11782425 w 9525"/>
                <a:gd name="T1" fmla="*/ 2237 h 9525"/>
                <a:gd name="T2" fmla="*/ 48987075 w 9525"/>
                <a:gd name="T3" fmla="*/ 1761 h 9525"/>
                <a:gd name="T4" fmla="*/ 67132200 w 9525"/>
                <a:gd name="T5" fmla="*/ 11000 h 9525"/>
                <a:gd name="T6" fmla="*/ 86182200 w 9525"/>
                <a:gd name="T7" fmla="*/ 1189 h 9525"/>
                <a:gd name="T8" fmla="*/ 11782425 w 9525"/>
                <a:gd name="T9" fmla="*/ 2237 h 9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25" h="9525">
                  <a:moveTo>
                    <a:pt x="1237" y="2237"/>
                  </a:moveTo>
                  <a:cubicBezTo>
                    <a:pt x="1714" y="808"/>
                    <a:pt x="3428" y="1285"/>
                    <a:pt x="5143" y="1761"/>
                  </a:cubicBezTo>
                  <a:cubicBezTo>
                    <a:pt x="4095" y="5952"/>
                    <a:pt x="6381" y="7952"/>
                    <a:pt x="7048" y="11000"/>
                  </a:cubicBezTo>
                  <a:cubicBezTo>
                    <a:pt x="7714" y="7762"/>
                    <a:pt x="8381" y="4523"/>
                    <a:pt x="9048" y="1189"/>
                  </a:cubicBezTo>
                  <a:cubicBezTo>
                    <a:pt x="4476" y="-2240"/>
                    <a:pt x="-2954" y="2904"/>
                    <a:pt x="1237" y="22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0" name="Freeform: Shape 2280">
              <a:extLst>
                <a:ext uri="{FF2B5EF4-FFF2-40B4-BE49-F238E27FC236}">
                  <a16:creationId xmlns:a16="http://schemas.microsoft.com/office/drawing/2014/main" id="{98161B0D-2A79-4FEF-BADE-BE336310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0623" y="4247864"/>
              <a:ext cx="9525" cy="9525"/>
            </a:xfrm>
            <a:custGeom>
              <a:avLst/>
              <a:gdLst>
                <a:gd name="T0" fmla="*/ 15129 w 9525"/>
                <a:gd name="T1" fmla="*/ 2667 h 9525"/>
                <a:gd name="T2" fmla="*/ 7985 w 9525"/>
                <a:gd name="T3" fmla="*/ 0 h 9525"/>
                <a:gd name="T4" fmla="*/ 650 w 9525"/>
                <a:gd name="T5" fmla="*/ 4858 h 9525"/>
                <a:gd name="T6" fmla="*/ 4079 w 9525"/>
                <a:gd name="T7" fmla="*/ 13240 h 9525"/>
                <a:gd name="T8" fmla="*/ 4841 w 9525"/>
                <a:gd name="T9" fmla="*/ 9525 h 9525"/>
                <a:gd name="T10" fmla="*/ 12938 w 9525"/>
                <a:gd name="T11" fmla="*/ 13716 h 9525"/>
                <a:gd name="T12" fmla="*/ 15129 w 9525"/>
                <a:gd name="T13" fmla="*/ 2667 h 9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25" h="9525">
                  <a:moveTo>
                    <a:pt x="15129" y="2667"/>
                  </a:moveTo>
                  <a:cubicBezTo>
                    <a:pt x="12080" y="2191"/>
                    <a:pt x="9223" y="1619"/>
                    <a:pt x="7985" y="0"/>
                  </a:cubicBezTo>
                  <a:cubicBezTo>
                    <a:pt x="6842" y="3524"/>
                    <a:pt x="3698" y="4191"/>
                    <a:pt x="650" y="4858"/>
                  </a:cubicBezTo>
                  <a:cubicBezTo>
                    <a:pt x="-1540" y="9239"/>
                    <a:pt x="2365" y="14954"/>
                    <a:pt x="4079" y="13240"/>
                  </a:cubicBezTo>
                  <a:cubicBezTo>
                    <a:pt x="2460" y="12954"/>
                    <a:pt x="3222" y="9525"/>
                    <a:pt x="4841" y="9525"/>
                  </a:cubicBezTo>
                  <a:cubicBezTo>
                    <a:pt x="6080" y="11906"/>
                    <a:pt x="11699" y="11335"/>
                    <a:pt x="12938" y="13716"/>
                  </a:cubicBezTo>
                  <a:cubicBezTo>
                    <a:pt x="12080" y="9906"/>
                    <a:pt x="12938" y="5810"/>
                    <a:pt x="15129" y="266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1" name="Freeform: Shape 2281">
              <a:extLst>
                <a:ext uri="{FF2B5EF4-FFF2-40B4-BE49-F238E27FC236}">
                  <a16:creationId xmlns:a16="http://schemas.microsoft.com/office/drawing/2014/main" id="{23BB2A87-16F5-4313-9CBD-49D9BB11A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926" y="4113437"/>
              <a:ext cx="28575" cy="28575"/>
            </a:xfrm>
            <a:custGeom>
              <a:avLst/>
              <a:gdLst>
                <a:gd name="T0" fmla="*/ 18923 w 28575"/>
                <a:gd name="T1" fmla="*/ 30795 h 28575"/>
                <a:gd name="T2" fmla="*/ 25495 w 28575"/>
                <a:gd name="T3" fmla="*/ 23270 h 28575"/>
                <a:gd name="T4" fmla="*/ 25209 w 28575"/>
                <a:gd name="T5" fmla="*/ 17841 h 28575"/>
                <a:gd name="T6" fmla="*/ 33591 w 28575"/>
                <a:gd name="T7" fmla="*/ 17936 h 28575"/>
                <a:gd name="T8" fmla="*/ 26066 w 28575"/>
                <a:gd name="T9" fmla="*/ 13650 h 28575"/>
                <a:gd name="T10" fmla="*/ 27686 w 28575"/>
                <a:gd name="T11" fmla="*/ 12221 h 28575"/>
                <a:gd name="T12" fmla="*/ 22066 w 28575"/>
                <a:gd name="T13" fmla="*/ 8602 h 28575"/>
                <a:gd name="T14" fmla="*/ 22733 w 28575"/>
                <a:gd name="T15" fmla="*/ 15555 h 28575"/>
                <a:gd name="T16" fmla="*/ 19875 w 28575"/>
                <a:gd name="T17" fmla="*/ 16793 h 28575"/>
                <a:gd name="T18" fmla="*/ 19875 w 28575"/>
                <a:gd name="T19" fmla="*/ 13269 h 28575"/>
                <a:gd name="T20" fmla="*/ 13589 w 28575"/>
                <a:gd name="T21" fmla="*/ 7649 h 28575"/>
                <a:gd name="T22" fmla="*/ 19589 w 28575"/>
                <a:gd name="T23" fmla="*/ 1744 h 28575"/>
                <a:gd name="T24" fmla="*/ 13398 w 28575"/>
                <a:gd name="T25" fmla="*/ 29 h 28575"/>
                <a:gd name="T26" fmla="*/ 10350 w 28575"/>
                <a:gd name="T27" fmla="*/ 7173 h 28575"/>
                <a:gd name="T28" fmla="*/ 3492 w 28575"/>
                <a:gd name="T29" fmla="*/ 6125 h 28575"/>
                <a:gd name="T30" fmla="*/ 63 w 28575"/>
                <a:gd name="T31" fmla="*/ 10507 h 28575"/>
                <a:gd name="T32" fmla="*/ 7683 w 28575"/>
                <a:gd name="T33" fmla="*/ 10697 h 28575"/>
                <a:gd name="T34" fmla="*/ 13779 w 28575"/>
                <a:gd name="T35" fmla="*/ 18222 h 28575"/>
                <a:gd name="T36" fmla="*/ 17018 w 28575"/>
                <a:gd name="T37" fmla="*/ 18127 h 28575"/>
                <a:gd name="T38" fmla="*/ 17018 w 28575"/>
                <a:gd name="T39" fmla="*/ 20413 h 28575"/>
                <a:gd name="T40" fmla="*/ 18351 w 28575"/>
                <a:gd name="T41" fmla="*/ 19270 h 28575"/>
                <a:gd name="T42" fmla="*/ 23209 w 28575"/>
                <a:gd name="T43" fmla="*/ 22127 h 28575"/>
                <a:gd name="T44" fmla="*/ 23494 w 28575"/>
                <a:gd name="T45" fmla="*/ 20508 h 28575"/>
                <a:gd name="T46" fmla="*/ 24352 w 28575"/>
                <a:gd name="T47" fmla="*/ 22889 h 28575"/>
                <a:gd name="T48" fmla="*/ 16256 w 28575"/>
                <a:gd name="T49" fmla="*/ 25080 h 28575"/>
                <a:gd name="T50" fmla="*/ 18923 w 28575"/>
                <a:gd name="T51" fmla="*/ 30795 h 285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575" h="28575">
                  <a:moveTo>
                    <a:pt x="18923" y="30795"/>
                  </a:moveTo>
                  <a:cubicBezTo>
                    <a:pt x="20542" y="27271"/>
                    <a:pt x="21875" y="23556"/>
                    <a:pt x="25495" y="23270"/>
                  </a:cubicBezTo>
                  <a:cubicBezTo>
                    <a:pt x="25590" y="21270"/>
                    <a:pt x="25304" y="19555"/>
                    <a:pt x="25209" y="17841"/>
                  </a:cubicBezTo>
                  <a:cubicBezTo>
                    <a:pt x="26924" y="17269"/>
                    <a:pt x="29591" y="18412"/>
                    <a:pt x="33591" y="17936"/>
                  </a:cubicBezTo>
                  <a:cubicBezTo>
                    <a:pt x="32924" y="13174"/>
                    <a:pt x="29210" y="14412"/>
                    <a:pt x="26066" y="13650"/>
                  </a:cubicBezTo>
                  <a:cubicBezTo>
                    <a:pt x="26447" y="13174"/>
                    <a:pt x="26828" y="12602"/>
                    <a:pt x="27686" y="12221"/>
                  </a:cubicBezTo>
                  <a:cubicBezTo>
                    <a:pt x="23685" y="12412"/>
                    <a:pt x="27019" y="7744"/>
                    <a:pt x="22066" y="8602"/>
                  </a:cubicBezTo>
                  <a:cubicBezTo>
                    <a:pt x="22923" y="11459"/>
                    <a:pt x="22828" y="13555"/>
                    <a:pt x="22733" y="15555"/>
                  </a:cubicBezTo>
                  <a:cubicBezTo>
                    <a:pt x="21970" y="16126"/>
                    <a:pt x="20923" y="16507"/>
                    <a:pt x="19875" y="16793"/>
                  </a:cubicBezTo>
                  <a:cubicBezTo>
                    <a:pt x="19208" y="16031"/>
                    <a:pt x="19494" y="14698"/>
                    <a:pt x="19875" y="13269"/>
                  </a:cubicBezTo>
                  <a:cubicBezTo>
                    <a:pt x="16351" y="12316"/>
                    <a:pt x="13398" y="11078"/>
                    <a:pt x="13589" y="7649"/>
                  </a:cubicBezTo>
                  <a:cubicBezTo>
                    <a:pt x="17208" y="7459"/>
                    <a:pt x="19303" y="5744"/>
                    <a:pt x="19589" y="1744"/>
                  </a:cubicBezTo>
                  <a:cubicBezTo>
                    <a:pt x="18161" y="601"/>
                    <a:pt x="16351" y="-161"/>
                    <a:pt x="13398" y="29"/>
                  </a:cubicBezTo>
                  <a:cubicBezTo>
                    <a:pt x="13684" y="3934"/>
                    <a:pt x="9493" y="2696"/>
                    <a:pt x="10350" y="7173"/>
                  </a:cubicBezTo>
                  <a:cubicBezTo>
                    <a:pt x="8159" y="7554"/>
                    <a:pt x="7111" y="7935"/>
                    <a:pt x="3492" y="6125"/>
                  </a:cubicBezTo>
                  <a:cubicBezTo>
                    <a:pt x="4254" y="10411"/>
                    <a:pt x="-604" y="6220"/>
                    <a:pt x="63" y="10507"/>
                  </a:cubicBezTo>
                  <a:cubicBezTo>
                    <a:pt x="2063" y="13555"/>
                    <a:pt x="5016" y="11078"/>
                    <a:pt x="7683" y="10697"/>
                  </a:cubicBezTo>
                  <a:cubicBezTo>
                    <a:pt x="8350" y="16126"/>
                    <a:pt x="17113" y="14888"/>
                    <a:pt x="13779" y="18222"/>
                  </a:cubicBezTo>
                  <a:cubicBezTo>
                    <a:pt x="14827" y="18127"/>
                    <a:pt x="15970" y="18222"/>
                    <a:pt x="17018" y="18127"/>
                  </a:cubicBezTo>
                  <a:cubicBezTo>
                    <a:pt x="16636" y="18698"/>
                    <a:pt x="16541" y="19365"/>
                    <a:pt x="17018" y="20413"/>
                  </a:cubicBezTo>
                  <a:cubicBezTo>
                    <a:pt x="17113" y="19651"/>
                    <a:pt x="17303" y="18984"/>
                    <a:pt x="18351" y="19270"/>
                  </a:cubicBezTo>
                  <a:cubicBezTo>
                    <a:pt x="21875" y="18603"/>
                    <a:pt x="20732" y="21937"/>
                    <a:pt x="23209" y="22127"/>
                  </a:cubicBezTo>
                  <a:cubicBezTo>
                    <a:pt x="23304" y="21460"/>
                    <a:pt x="23399" y="20984"/>
                    <a:pt x="23494" y="20508"/>
                  </a:cubicBezTo>
                  <a:cubicBezTo>
                    <a:pt x="23780" y="21270"/>
                    <a:pt x="23876" y="22032"/>
                    <a:pt x="24352" y="22889"/>
                  </a:cubicBezTo>
                  <a:cubicBezTo>
                    <a:pt x="22828" y="20889"/>
                    <a:pt x="18446" y="23365"/>
                    <a:pt x="16256" y="25080"/>
                  </a:cubicBezTo>
                  <a:cubicBezTo>
                    <a:pt x="18637" y="26032"/>
                    <a:pt x="16446" y="29938"/>
                    <a:pt x="18923" y="30795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2" name="Freeform: Shape 2282">
              <a:extLst>
                <a:ext uri="{FF2B5EF4-FFF2-40B4-BE49-F238E27FC236}">
                  <a16:creationId xmlns:a16="http://schemas.microsoft.com/office/drawing/2014/main" id="{5652766E-4E2E-4DFA-9EF8-8AC91F07E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9428" y="4290698"/>
              <a:ext cx="9525" cy="9525"/>
            </a:xfrm>
            <a:custGeom>
              <a:avLst/>
              <a:gdLst>
                <a:gd name="T0" fmla="*/ 29394150 w 9525"/>
                <a:gd name="T1" fmla="*/ 6506 h 9525"/>
                <a:gd name="T2" fmla="*/ 33928050 w 9525"/>
                <a:gd name="T3" fmla="*/ 6601 h 9525"/>
                <a:gd name="T4" fmla="*/ 61140975 w 9525"/>
                <a:gd name="T5" fmla="*/ 1744 h 9525"/>
                <a:gd name="T6" fmla="*/ 2171700 w 9525"/>
                <a:gd name="T7" fmla="*/ 29 h 9525"/>
                <a:gd name="T8" fmla="*/ 9429750 w 9525"/>
                <a:gd name="T9" fmla="*/ 5839 h 9525"/>
                <a:gd name="T10" fmla="*/ 9429750 w 9525"/>
                <a:gd name="T11" fmla="*/ 5839 h 9525"/>
                <a:gd name="T12" fmla="*/ 9429750 w 9525"/>
                <a:gd name="T13" fmla="*/ 5839 h 9525"/>
                <a:gd name="T14" fmla="*/ 13963650 w 9525"/>
                <a:gd name="T15" fmla="*/ 6316 h 9525"/>
                <a:gd name="T16" fmla="*/ 2171700 w 9525"/>
                <a:gd name="T17" fmla="*/ 9554 h 9525"/>
                <a:gd name="T18" fmla="*/ 62960250 w 9525"/>
                <a:gd name="T19" fmla="*/ 9554 h 9525"/>
                <a:gd name="T20" fmla="*/ 29394150 w 9525"/>
                <a:gd name="T21" fmla="*/ 6506 h 95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25" h="9525">
                  <a:moveTo>
                    <a:pt x="3086" y="6506"/>
                  </a:moveTo>
                  <a:cubicBezTo>
                    <a:pt x="3276" y="6506"/>
                    <a:pt x="3371" y="6601"/>
                    <a:pt x="3562" y="6601"/>
                  </a:cubicBezTo>
                  <a:cubicBezTo>
                    <a:pt x="2419" y="2601"/>
                    <a:pt x="5753" y="3649"/>
                    <a:pt x="6419" y="1744"/>
                  </a:cubicBezTo>
                  <a:cubicBezTo>
                    <a:pt x="5086" y="601"/>
                    <a:pt x="3181" y="-161"/>
                    <a:pt x="228" y="29"/>
                  </a:cubicBezTo>
                  <a:cubicBezTo>
                    <a:pt x="-153" y="2506"/>
                    <a:pt x="-153" y="4696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990" y="5839"/>
                    <a:pt x="990" y="5839"/>
                    <a:pt x="990" y="5839"/>
                  </a:cubicBezTo>
                  <a:cubicBezTo>
                    <a:pt x="1180" y="6030"/>
                    <a:pt x="1276" y="6220"/>
                    <a:pt x="1466" y="6316"/>
                  </a:cubicBezTo>
                  <a:cubicBezTo>
                    <a:pt x="1942" y="6983"/>
                    <a:pt x="323" y="7744"/>
                    <a:pt x="228" y="9554"/>
                  </a:cubicBezTo>
                  <a:cubicBezTo>
                    <a:pt x="1657" y="11840"/>
                    <a:pt x="5086" y="11459"/>
                    <a:pt x="6610" y="9554"/>
                  </a:cubicBezTo>
                  <a:cubicBezTo>
                    <a:pt x="4514" y="9840"/>
                    <a:pt x="3752" y="7935"/>
                    <a:pt x="3086" y="650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3" name="Freeform: Shape 2283">
              <a:extLst>
                <a:ext uri="{FF2B5EF4-FFF2-40B4-BE49-F238E27FC236}">
                  <a16:creationId xmlns:a16="http://schemas.microsoft.com/office/drawing/2014/main" id="{CF13605D-22B0-48D3-9896-0DF7F4555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700" y="4275963"/>
              <a:ext cx="9525" cy="9525"/>
            </a:xfrm>
            <a:custGeom>
              <a:avLst/>
              <a:gdLst>
                <a:gd name="T0" fmla="*/ 9563100 w 9525"/>
                <a:gd name="T1" fmla="*/ 7810 h 9525"/>
                <a:gd name="T2" fmla="*/ 54016275 w 9525"/>
                <a:gd name="T3" fmla="*/ 10001 h 9525"/>
                <a:gd name="T4" fmla="*/ 61274325 w 9525"/>
                <a:gd name="T5" fmla="*/ 0 h 9525"/>
                <a:gd name="T6" fmla="*/ 9563100 w 9525"/>
                <a:gd name="T7" fmla="*/ 781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1004" y="7810"/>
                  </a:moveTo>
                  <a:cubicBezTo>
                    <a:pt x="3385" y="3334"/>
                    <a:pt x="4242" y="8096"/>
                    <a:pt x="5671" y="10001"/>
                  </a:cubicBezTo>
                  <a:cubicBezTo>
                    <a:pt x="9481" y="8382"/>
                    <a:pt x="8624" y="3143"/>
                    <a:pt x="6433" y="0"/>
                  </a:cubicBezTo>
                  <a:cubicBezTo>
                    <a:pt x="5385" y="2762"/>
                    <a:pt x="-2806" y="2953"/>
                    <a:pt x="100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4" name="Freeform: Shape 2284">
              <a:extLst>
                <a:ext uri="{FF2B5EF4-FFF2-40B4-BE49-F238E27FC236}">
                  <a16:creationId xmlns:a16="http://schemas.microsoft.com/office/drawing/2014/main" id="{CC81AF34-B2B8-4519-B8AF-EAFCF4000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4194" y="2103501"/>
              <a:ext cx="9525" cy="9525"/>
            </a:xfrm>
            <a:custGeom>
              <a:avLst/>
              <a:gdLst>
                <a:gd name="T0" fmla="*/ 0 w 9525"/>
                <a:gd name="T1" fmla="*/ 6286 h 9525"/>
                <a:gd name="T2" fmla="*/ 16192 w 9525"/>
                <a:gd name="T3" fmla="*/ 10001 h 9525"/>
                <a:gd name="T4" fmla="*/ 476 w 9525"/>
                <a:gd name="T5" fmla="*/ 0 h 9525"/>
                <a:gd name="T6" fmla="*/ 0 w 9525"/>
                <a:gd name="T7" fmla="*/ 6286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6286"/>
                  </a:moveTo>
                  <a:cubicBezTo>
                    <a:pt x="4000" y="4667"/>
                    <a:pt x="14668" y="13906"/>
                    <a:pt x="16192" y="10001"/>
                  </a:cubicBezTo>
                  <a:cubicBezTo>
                    <a:pt x="10096" y="7430"/>
                    <a:pt x="8096" y="1238"/>
                    <a:pt x="476" y="0"/>
                  </a:cubicBezTo>
                  <a:cubicBezTo>
                    <a:pt x="286" y="2095"/>
                    <a:pt x="95" y="4191"/>
                    <a:pt x="0" y="6286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5" name="Freeform: Shape 2285">
              <a:extLst>
                <a:ext uri="{FF2B5EF4-FFF2-40B4-BE49-F238E27FC236}">
                  <a16:creationId xmlns:a16="http://schemas.microsoft.com/office/drawing/2014/main" id="{E621A7B6-2177-4953-9E51-391D1442B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9395" y="4749620"/>
              <a:ext cx="57150" cy="47625"/>
            </a:xfrm>
            <a:custGeom>
              <a:avLst/>
              <a:gdLst>
                <a:gd name="T0" fmla="*/ 49339 w 57150"/>
                <a:gd name="T1" fmla="*/ 974 h 47625"/>
                <a:gd name="T2" fmla="*/ 0 w 57150"/>
                <a:gd name="T3" fmla="*/ 17643 h 47625"/>
                <a:gd name="T4" fmla="*/ 13526 w 57150"/>
                <a:gd name="T5" fmla="*/ 23644 h 47625"/>
                <a:gd name="T6" fmla="*/ 22955 w 57150"/>
                <a:gd name="T7" fmla="*/ 50885 h 47625"/>
                <a:gd name="T8" fmla="*/ 57912 w 57150"/>
                <a:gd name="T9" fmla="*/ 5355 h 47625"/>
                <a:gd name="T10" fmla="*/ 49339 w 57150"/>
                <a:gd name="T11" fmla="*/ 974 h 476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150" h="47625">
                  <a:moveTo>
                    <a:pt x="49339" y="974"/>
                  </a:moveTo>
                  <a:cubicBezTo>
                    <a:pt x="27242" y="-2360"/>
                    <a:pt x="9430" y="2784"/>
                    <a:pt x="0" y="17643"/>
                  </a:cubicBezTo>
                  <a:cubicBezTo>
                    <a:pt x="5334" y="18881"/>
                    <a:pt x="5144" y="24977"/>
                    <a:pt x="13526" y="23644"/>
                  </a:cubicBezTo>
                  <a:cubicBezTo>
                    <a:pt x="15430" y="35455"/>
                    <a:pt x="26194" y="37264"/>
                    <a:pt x="22955" y="50885"/>
                  </a:cubicBezTo>
                  <a:cubicBezTo>
                    <a:pt x="47054" y="55457"/>
                    <a:pt x="54483" y="29263"/>
                    <a:pt x="57912" y="5355"/>
                  </a:cubicBezTo>
                  <a:cubicBezTo>
                    <a:pt x="53530" y="-169"/>
                    <a:pt x="45911" y="7642"/>
                    <a:pt x="49339" y="97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6" name="Freeform: Shape 2286">
              <a:extLst>
                <a:ext uri="{FF2B5EF4-FFF2-40B4-BE49-F238E27FC236}">
                  <a16:creationId xmlns:a16="http://schemas.microsoft.com/office/drawing/2014/main" id="{49B35E37-BD6F-4085-9BE5-3CB739FE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5458" y="4794790"/>
              <a:ext cx="9525" cy="9525"/>
            </a:xfrm>
            <a:custGeom>
              <a:avLst/>
              <a:gdLst>
                <a:gd name="T0" fmla="*/ 16611600 w 9525"/>
                <a:gd name="T1" fmla="*/ 0 h 9525"/>
                <a:gd name="T2" fmla="*/ 276225 w 9525"/>
                <a:gd name="T3" fmla="*/ 58969275 h 9525"/>
                <a:gd name="T4" fmla="*/ 1661160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744" y="0"/>
                  </a:moveTo>
                  <a:cubicBezTo>
                    <a:pt x="601" y="1429"/>
                    <a:pt x="-161" y="3238"/>
                    <a:pt x="29" y="6191"/>
                  </a:cubicBezTo>
                  <a:cubicBezTo>
                    <a:pt x="3839" y="6953"/>
                    <a:pt x="5554" y="476"/>
                    <a:pt x="1744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7" name="Freeform: Shape 2287">
              <a:extLst>
                <a:ext uri="{FF2B5EF4-FFF2-40B4-BE49-F238E27FC236}">
                  <a16:creationId xmlns:a16="http://schemas.microsoft.com/office/drawing/2014/main" id="{128E9C48-BFC4-494F-933C-6DD2F715F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74" y="4869872"/>
              <a:ext cx="9525" cy="9525"/>
            </a:xfrm>
            <a:custGeom>
              <a:avLst/>
              <a:gdLst>
                <a:gd name="T0" fmla="*/ 15449550 w 9525"/>
                <a:gd name="T1" fmla="*/ 70 h 9525"/>
                <a:gd name="T2" fmla="*/ 19983450 w 9525"/>
                <a:gd name="T3" fmla="*/ 11500 h 9525"/>
                <a:gd name="T4" fmla="*/ 15449550 w 9525"/>
                <a:gd name="T5" fmla="*/ 7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22" y="70"/>
                  </a:moveTo>
                  <a:cubicBezTo>
                    <a:pt x="2860" y="5499"/>
                    <a:pt x="-2950" y="9785"/>
                    <a:pt x="2098" y="11500"/>
                  </a:cubicBezTo>
                  <a:cubicBezTo>
                    <a:pt x="3622" y="8166"/>
                    <a:pt x="3622" y="-883"/>
                    <a:pt x="1622" y="7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8" name="Freeform: Shape 2288">
              <a:extLst>
                <a:ext uri="{FF2B5EF4-FFF2-40B4-BE49-F238E27FC236}">
                  <a16:creationId xmlns:a16="http://schemas.microsoft.com/office/drawing/2014/main" id="{30BF8E8D-A1AF-4B44-9969-C9A3A9C75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436" y="4289224"/>
              <a:ext cx="9525" cy="9525"/>
            </a:xfrm>
            <a:custGeom>
              <a:avLst/>
              <a:gdLst>
                <a:gd name="T0" fmla="*/ 34766250 w 9525"/>
                <a:gd name="T1" fmla="*/ 84172425 h 9525"/>
                <a:gd name="T2" fmla="*/ 41109900 w 9525"/>
                <a:gd name="T3" fmla="*/ 704850 h 9525"/>
                <a:gd name="T4" fmla="*/ 34766250 w 9525"/>
                <a:gd name="T5" fmla="*/ 84172425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3650" y="8837"/>
                  </a:moveTo>
                  <a:cubicBezTo>
                    <a:pt x="5078" y="4455"/>
                    <a:pt x="1268" y="2550"/>
                    <a:pt x="4316" y="74"/>
                  </a:cubicBezTo>
                  <a:cubicBezTo>
                    <a:pt x="-351" y="-974"/>
                    <a:pt x="-2161" y="9503"/>
                    <a:pt x="3650" y="8837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79" name="Freeform: Shape 2289">
              <a:extLst>
                <a:ext uri="{FF2B5EF4-FFF2-40B4-BE49-F238E27FC236}">
                  <a16:creationId xmlns:a16="http://schemas.microsoft.com/office/drawing/2014/main" id="{628A6C23-48AA-433F-9419-BEF276628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2496" y="4222801"/>
              <a:ext cx="9525" cy="9525"/>
            </a:xfrm>
            <a:custGeom>
              <a:avLst/>
              <a:gdLst>
                <a:gd name="T0" fmla="*/ 8494 w 9525"/>
                <a:gd name="T1" fmla="*/ 16872 h 9525"/>
                <a:gd name="T2" fmla="*/ 7637 w 9525"/>
                <a:gd name="T3" fmla="*/ 11729 h 9525"/>
                <a:gd name="T4" fmla="*/ 10399 w 9525"/>
                <a:gd name="T5" fmla="*/ 9347 h 9525"/>
                <a:gd name="T6" fmla="*/ 6970 w 9525"/>
                <a:gd name="T7" fmla="*/ 9157 h 9525"/>
                <a:gd name="T8" fmla="*/ 13066 w 9525"/>
                <a:gd name="T9" fmla="*/ 4109 h 9525"/>
                <a:gd name="T10" fmla="*/ 4970 w 9525"/>
                <a:gd name="T11" fmla="*/ 13 h 9525"/>
                <a:gd name="T12" fmla="*/ 6303 w 9525"/>
                <a:gd name="T13" fmla="*/ 9062 h 9525"/>
                <a:gd name="T14" fmla="*/ 17 w 9525"/>
                <a:gd name="T15" fmla="*/ 11157 h 9525"/>
                <a:gd name="T16" fmla="*/ 8494 w 9525"/>
                <a:gd name="T17" fmla="*/ 16872 h 95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25" h="9525">
                  <a:moveTo>
                    <a:pt x="8494" y="16872"/>
                  </a:moveTo>
                  <a:cubicBezTo>
                    <a:pt x="11256" y="14491"/>
                    <a:pt x="8113" y="14396"/>
                    <a:pt x="7637" y="11729"/>
                  </a:cubicBezTo>
                  <a:cubicBezTo>
                    <a:pt x="9065" y="11538"/>
                    <a:pt x="9732" y="10490"/>
                    <a:pt x="10399" y="9347"/>
                  </a:cubicBezTo>
                  <a:cubicBezTo>
                    <a:pt x="9542" y="9538"/>
                    <a:pt x="8303" y="9443"/>
                    <a:pt x="6970" y="9157"/>
                  </a:cubicBezTo>
                  <a:cubicBezTo>
                    <a:pt x="9732" y="6776"/>
                    <a:pt x="8494" y="4871"/>
                    <a:pt x="13066" y="4109"/>
                  </a:cubicBezTo>
                  <a:cubicBezTo>
                    <a:pt x="7922" y="4299"/>
                    <a:pt x="10113" y="-273"/>
                    <a:pt x="4970" y="13"/>
                  </a:cubicBezTo>
                  <a:cubicBezTo>
                    <a:pt x="3636" y="4871"/>
                    <a:pt x="8398" y="5728"/>
                    <a:pt x="6303" y="9062"/>
                  </a:cubicBezTo>
                  <a:cubicBezTo>
                    <a:pt x="3160" y="8490"/>
                    <a:pt x="-269" y="7728"/>
                    <a:pt x="17" y="11157"/>
                  </a:cubicBezTo>
                  <a:cubicBezTo>
                    <a:pt x="6208" y="7823"/>
                    <a:pt x="3922" y="15634"/>
                    <a:pt x="8494" y="16872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80" name="Freeform: Shape 2290">
              <a:extLst>
                <a:ext uri="{FF2B5EF4-FFF2-40B4-BE49-F238E27FC236}">
                  <a16:creationId xmlns:a16="http://schemas.microsoft.com/office/drawing/2014/main" id="{E23C86AD-7141-4638-90B6-1FA426C1B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939" y="4378738"/>
              <a:ext cx="9525" cy="9525"/>
            </a:xfrm>
            <a:custGeom>
              <a:avLst/>
              <a:gdLst>
                <a:gd name="T0" fmla="*/ 0 w 9525"/>
                <a:gd name="T1" fmla="*/ 68046600 h 9525"/>
                <a:gd name="T2" fmla="*/ 48996600 w 9525"/>
                <a:gd name="T3" fmla="*/ 58969275 h 9525"/>
                <a:gd name="T4" fmla="*/ 65322450 w 9525"/>
                <a:gd name="T5" fmla="*/ 0 h 9525"/>
                <a:gd name="T6" fmla="*/ 0 w 9525"/>
                <a:gd name="T7" fmla="*/ 6804660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0" y="7144"/>
                  </a:moveTo>
                  <a:cubicBezTo>
                    <a:pt x="1905" y="7049"/>
                    <a:pt x="4572" y="7906"/>
                    <a:pt x="5144" y="6191"/>
                  </a:cubicBezTo>
                  <a:cubicBezTo>
                    <a:pt x="190" y="2286"/>
                    <a:pt x="6001" y="3810"/>
                    <a:pt x="6858" y="0"/>
                  </a:cubicBezTo>
                  <a:cubicBezTo>
                    <a:pt x="2572" y="0"/>
                    <a:pt x="95" y="2191"/>
                    <a:pt x="0" y="7144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81" name="Freeform: Shape 2291">
              <a:extLst>
                <a:ext uri="{FF2B5EF4-FFF2-40B4-BE49-F238E27FC236}">
                  <a16:creationId xmlns:a16="http://schemas.microsoft.com/office/drawing/2014/main" id="{8D4B9159-D7F2-4FEC-88BC-E1FC6B7E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49" y="4397216"/>
              <a:ext cx="9525" cy="9525"/>
            </a:xfrm>
            <a:custGeom>
              <a:avLst/>
              <a:gdLst>
                <a:gd name="T0" fmla="*/ 1581150 w 9525"/>
                <a:gd name="T1" fmla="*/ 0 h 9525"/>
                <a:gd name="T2" fmla="*/ 32432625 w 9525"/>
                <a:gd name="T3" fmla="*/ 74399775 h 9525"/>
                <a:gd name="T4" fmla="*/ 1581150 w 9525"/>
                <a:gd name="T5" fmla="*/ 0 h 9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25" h="9525">
                  <a:moveTo>
                    <a:pt x="166" y="0"/>
                  </a:moveTo>
                  <a:cubicBezTo>
                    <a:pt x="-120" y="3715"/>
                    <a:pt x="-500" y="7620"/>
                    <a:pt x="3405" y="7811"/>
                  </a:cubicBezTo>
                  <a:cubicBezTo>
                    <a:pt x="2929" y="4667"/>
                    <a:pt x="3976" y="286"/>
                    <a:pt x="166" y="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82" name="Freeform: Shape 2292">
              <a:extLst>
                <a:ext uri="{FF2B5EF4-FFF2-40B4-BE49-F238E27FC236}">
                  <a16:creationId xmlns:a16="http://schemas.microsoft.com/office/drawing/2014/main" id="{4C23FC5A-F19D-480F-A8F8-21FE3FD31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048" y="4369403"/>
              <a:ext cx="9525" cy="9525"/>
            </a:xfrm>
            <a:custGeom>
              <a:avLst/>
              <a:gdLst>
                <a:gd name="T0" fmla="*/ 38423850 w 9525"/>
                <a:gd name="T1" fmla="*/ 74390250 h 9525"/>
                <a:gd name="T2" fmla="*/ 52939950 w 9525"/>
                <a:gd name="T3" fmla="*/ 39014400 h 9525"/>
                <a:gd name="T4" fmla="*/ 7581900 w 9525"/>
                <a:gd name="T5" fmla="*/ 0 h 9525"/>
                <a:gd name="T6" fmla="*/ 38423850 w 9525"/>
                <a:gd name="T7" fmla="*/ 74390250 h 95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25" h="9525">
                  <a:moveTo>
                    <a:pt x="4034" y="7810"/>
                  </a:moveTo>
                  <a:cubicBezTo>
                    <a:pt x="4129" y="6096"/>
                    <a:pt x="4796" y="5143"/>
                    <a:pt x="5558" y="4096"/>
                  </a:cubicBezTo>
                  <a:cubicBezTo>
                    <a:pt x="2986" y="3524"/>
                    <a:pt x="3368" y="476"/>
                    <a:pt x="796" y="0"/>
                  </a:cubicBezTo>
                  <a:cubicBezTo>
                    <a:pt x="-1586" y="2191"/>
                    <a:pt x="1939" y="5905"/>
                    <a:pt x="4034" y="7810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  <p:sp>
          <p:nvSpPr>
            <p:cNvPr id="24683" name="Freeform: Shape 2293">
              <a:extLst>
                <a:ext uri="{FF2B5EF4-FFF2-40B4-BE49-F238E27FC236}">
                  <a16:creationId xmlns:a16="http://schemas.microsoft.com/office/drawing/2014/main" id="{6C040E2E-B990-44C6-8F23-959ADB82C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4340257"/>
              <a:ext cx="19050" cy="19050"/>
            </a:xfrm>
            <a:custGeom>
              <a:avLst/>
              <a:gdLst>
                <a:gd name="T0" fmla="*/ 6572 w 19050"/>
                <a:gd name="T1" fmla="*/ 21431 h 19050"/>
                <a:gd name="T2" fmla="*/ 9430 w 19050"/>
                <a:gd name="T3" fmla="*/ 22288 h 19050"/>
                <a:gd name="T4" fmla="*/ 11430 w 19050"/>
                <a:gd name="T5" fmla="*/ 12478 h 19050"/>
                <a:gd name="T6" fmla="*/ 14859 w 19050"/>
                <a:gd name="T7" fmla="*/ 14478 h 19050"/>
                <a:gd name="T8" fmla="*/ 18002 w 19050"/>
                <a:gd name="T9" fmla="*/ 11334 h 19050"/>
                <a:gd name="T10" fmla="*/ 17716 w 19050"/>
                <a:gd name="T11" fmla="*/ 8667 h 19050"/>
                <a:gd name="T12" fmla="*/ 24289 w 19050"/>
                <a:gd name="T13" fmla="*/ 4286 h 19050"/>
                <a:gd name="T14" fmla="*/ 17526 w 19050"/>
                <a:gd name="T15" fmla="*/ 7429 h 19050"/>
                <a:gd name="T16" fmla="*/ 18955 w 19050"/>
                <a:gd name="T17" fmla="*/ 0 h 19050"/>
                <a:gd name="T18" fmla="*/ 6953 w 19050"/>
                <a:gd name="T19" fmla="*/ 14192 h 19050"/>
                <a:gd name="T20" fmla="*/ 3143 w 19050"/>
                <a:gd name="T21" fmla="*/ 16669 h 19050"/>
                <a:gd name="T22" fmla="*/ 1143 w 19050"/>
                <a:gd name="T23" fmla="*/ 8953 h 19050"/>
                <a:gd name="T24" fmla="*/ 0 w 19050"/>
                <a:gd name="T25" fmla="*/ 25241 h 19050"/>
                <a:gd name="T26" fmla="*/ 5048 w 19050"/>
                <a:gd name="T27" fmla="*/ 25622 h 19050"/>
                <a:gd name="T28" fmla="*/ 6572 w 19050"/>
                <a:gd name="T29" fmla="*/ 21431 h 190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050" h="19050">
                  <a:moveTo>
                    <a:pt x="6572" y="21431"/>
                  </a:moveTo>
                  <a:cubicBezTo>
                    <a:pt x="7239" y="21907"/>
                    <a:pt x="8001" y="22288"/>
                    <a:pt x="9430" y="22288"/>
                  </a:cubicBezTo>
                  <a:cubicBezTo>
                    <a:pt x="11430" y="18955"/>
                    <a:pt x="10668" y="17716"/>
                    <a:pt x="11430" y="12478"/>
                  </a:cubicBezTo>
                  <a:cubicBezTo>
                    <a:pt x="12954" y="12859"/>
                    <a:pt x="12763" y="14383"/>
                    <a:pt x="14859" y="14478"/>
                  </a:cubicBezTo>
                  <a:cubicBezTo>
                    <a:pt x="14573" y="8763"/>
                    <a:pt x="14383" y="12763"/>
                    <a:pt x="18002" y="11334"/>
                  </a:cubicBezTo>
                  <a:cubicBezTo>
                    <a:pt x="18002" y="10192"/>
                    <a:pt x="17812" y="9525"/>
                    <a:pt x="17716" y="8667"/>
                  </a:cubicBezTo>
                  <a:cubicBezTo>
                    <a:pt x="20955" y="8477"/>
                    <a:pt x="22288" y="6001"/>
                    <a:pt x="24289" y="4286"/>
                  </a:cubicBezTo>
                  <a:cubicBezTo>
                    <a:pt x="21907" y="1905"/>
                    <a:pt x="19526" y="5048"/>
                    <a:pt x="17526" y="7429"/>
                  </a:cubicBezTo>
                  <a:cubicBezTo>
                    <a:pt x="17050" y="4763"/>
                    <a:pt x="16764" y="3715"/>
                    <a:pt x="18955" y="0"/>
                  </a:cubicBezTo>
                  <a:cubicBezTo>
                    <a:pt x="11335" y="2286"/>
                    <a:pt x="9430" y="7144"/>
                    <a:pt x="6953" y="14192"/>
                  </a:cubicBezTo>
                  <a:cubicBezTo>
                    <a:pt x="5144" y="14383"/>
                    <a:pt x="6477" y="18192"/>
                    <a:pt x="3143" y="16669"/>
                  </a:cubicBezTo>
                  <a:cubicBezTo>
                    <a:pt x="2572" y="14002"/>
                    <a:pt x="5810" y="8096"/>
                    <a:pt x="1143" y="8953"/>
                  </a:cubicBezTo>
                  <a:cubicBezTo>
                    <a:pt x="1143" y="16954"/>
                    <a:pt x="4763" y="20764"/>
                    <a:pt x="0" y="25241"/>
                  </a:cubicBezTo>
                  <a:cubicBezTo>
                    <a:pt x="1714" y="25336"/>
                    <a:pt x="3334" y="25527"/>
                    <a:pt x="5048" y="25622"/>
                  </a:cubicBezTo>
                  <a:cubicBezTo>
                    <a:pt x="5620" y="24479"/>
                    <a:pt x="6096" y="22955"/>
                    <a:pt x="6572" y="21431"/>
                  </a:cubicBezTo>
                  <a:close/>
                </a:path>
              </a:pathLst>
            </a:custGeom>
            <a:solidFill>
              <a:srgbClr val="C1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GB"/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theme/theme1.xml><?xml version="1.0" encoding="utf-8"?>
<a:theme xmlns:a="http://schemas.openxmlformats.org/drawingml/2006/main" name="5_Office Theme">
  <a:themeElements>
    <a:clrScheme name="Custom 2">
      <a:dk1>
        <a:srgbClr val="FFFFFF"/>
      </a:dk1>
      <a:lt1>
        <a:srgbClr val="6400AA"/>
      </a:lt1>
      <a:dk2>
        <a:srgbClr val="6400AA"/>
      </a:dk2>
      <a:lt2>
        <a:srgbClr val="6400AA"/>
      </a:lt2>
      <a:accent1>
        <a:srgbClr val="6400AA"/>
      </a:accent1>
      <a:accent2>
        <a:srgbClr val="FFE100"/>
      </a:accent2>
      <a:accent3>
        <a:srgbClr val="E6007D"/>
      </a:accent3>
      <a:accent4>
        <a:srgbClr val="0AB9F0"/>
      </a:accent4>
      <a:accent5>
        <a:srgbClr val="00C3A5"/>
      </a:accent5>
      <a:accent6>
        <a:srgbClr val="595959"/>
      </a:accent6>
      <a:hlink>
        <a:srgbClr val="6400AA"/>
      </a:hlink>
      <a:folHlink>
        <a:srgbClr val="6400AA"/>
      </a:folHlink>
    </a:clrScheme>
    <a:fontScheme name="BT - CALIBRI FONT">
      <a:majorFont>
        <a:latin typeface="Calibri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1030</TotalTime>
  <Words>179</Words>
  <Application>Microsoft Office PowerPoint</Application>
  <PresentationFormat>Widescreen</PresentationFormat>
  <Paragraphs>56</Paragraphs>
  <Slides>14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9" baseType="lpstr">
      <vt:lpstr>Arial</vt:lpstr>
      <vt:lpstr>BT Font</vt:lpstr>
      <vt:lpstr>Calibri</vt:lpstr>
      <vt:lpstr>Calibri Light</vt:lpstr>
      <vt:lpstr>5_Office Theme</vt:lpstr>
      <vt:lpstr>PowerPoint Presentation</vt:lpstr>
      <vt:lpstr>Learning objectives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Italy</vt:lpstr>
      <vt:lpstr>Italy</vt:lpstr>
      <vt:lpstr>Success criteria</vt:lpstr>
      <vt:lpstr>Google Images: labelled for reuse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Nicola Ramsay</dc:creator>
  <cp:lastModifiedBy>Isabel Boulter</cp:lastModifiedBy>
  <cp:revision>127</cp:revision>
  <dcterms:created xsi:type="dcterms:W3CDTF">2018-03-14T15:10:09Z</dcterms:created>
  <dcterms:modified xsi:type="dcterms:W3CDTF">2019-11-11T14:29:30Z</dcterms:modified>
</cp:coreProperties>
</file>